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theme/theme2.xml" ContentType="application/vnd.openxmlformats-officedocument.theme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notesSlides/notesSlide11.xml" ContentType="application/vnd.openxmlformats-officedocument.presentationml.notesSlide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diagrams/data5.xml" ContentType="application/vnd.openxmlformats-officedocument.drawingml.diagramData+xml"/>
  <Override PartName="/ppt/diagrams/layout5.xml" ContentType="application/vnd.openxmlformats-officedocument.drawingml.diagramLayout+xml"/>
  <Override PartName="/ppt/diagrams/quickStyle5.xml" ContentType="application/vnd.openxmlformats-officedocument.drawingml.diagramStyle+xml"/>
  <Override PartName="/ppt/diagrams/colors5.xml" ContentType="application/vnd.openxmlformats-officedocument.drawingml.diagramColors+xml"/>
  <Override PartName="/ppt/diagrams/drawing5.xml" ContentType="application/vnd.ms-office.drawingml.diagramDrawing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81" r:id="rId1"/>
    <p:sldMasterId id="2147483836" r:id="rId2"/>
    <p:sldMasterId id="2147483924" r:id="rId3"/>
  </p:sldMasterIdLst>
  <p:notesMasterIdLst>
    <p:notesMasterId r:id="rId46"/>
  </p:notesMasterIdLst>
  <p:sldIdLst>
    <p:sldId id="667" r:id="rId4"/>
    <p:sldId id="643" r:id="rId5"/>
    <p:sldId id="311" r:id="rId6"/>
    <p:sldId id="656" r:id="rId7"/>
    <p:sldId id="644" r:id="rId8"/>
    <p:sldId id="257" r:id="rId9"/>
    <p:sldId id="396" r:id="rId10"/>
    <p:sldId id="402" r:id="rId11"/>
    <p:sldId id="640" r:id="rId12"/>
    <p:sldId id="442" r:id="rId13"/>
    <p:sldId id="409" r:id="rId14"/>
    <p:sldId id="415" r:id="rId15"/>
    <p:sldId id="417" r:id="rId16"/>
    <p:sldId id="419" r:id="rId17"/>
    <p:sldId id="426" r:id="rId18"/>
    <p:sldId id="641" r:id="rId19"/>
    <p:sldId id="443" r:id="rId20"/>
    <p:sldId id="427" r:id="rId21"/>
    <p:sldId id="428" r:id="rId22"/>
    <p:sldId id="429" r:id="rId23"/>
    <p:sldId id="659" r:id="rId24"/>
    <p:sldId id="438" r:id="rId25"/>
    <p:sldId id="664" r:id="rId26"/>
    <p:sldId id="317" r:id="rId27"/>
    <p:sldId id="655" r:id="rId28"/>
    <p:sldId id="400" r:id="rId29"/>
    <p:sldId id="658" r:id="rId30"/>
    <p:sldId id="647" r:id="rId31"/>
    <p:sldId id="665" r:id="rId32"/>
    <p:sldId id="657" r:id="rId33"/>
    <p:sldId id="648" r:id="rId34"/>
    <p:sldId id="671" r:id="rId35"/>
    <p:sldId id="669" r:id="rId36"/>
    <p:sldId id="668" r:id="rId37"/>
    <p:sldId id="291" r:id="rId38"/>
    <p:sldId id="440" r:id="rId39"/>
    <p:sldId id="642" r:id="rId40"/>
    <p:sldId id="666" r:id="rId41"/>
    <p:sldId id="662" r:id="rId42"/>
    <p:sldId id="663" r:id="rId43"/>
    <p:sldId id="661" r:id="rId44"/>
    <p:sldId id="600" r:id="rId45"/>
  </p:sldIdLst>
  <p:sldSz cx="12192000" cy="6858000"/>
  <p:notesSz cx="6858000" cy="9144000"/>
  <p:defaultTextStyle>
    <a:defPPr>
      <a:defRPr lang="es-DO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Estilo medio 2 - Énfasis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263" autoAdjust="0"/>
    <p:restoredTop sz="94660"/>
  </p:normalViewPr>
  <p:slideViewPr>
    <p:cSldViewPr snapToGrid="0">
      <p:cViewPr>
        <p:scale>
          <a:sx n="80" d="100"/>
          <a:sy n="80" d="100"/>
        </p:scale>
        <p:origin x="816" y="44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presProps" Target="presProps.xml"/><Relationship Id="rId50" Type="http://schemas.openxmlformats.org/officeDocument/2006/relationships/tableStyles" Target="tableStyles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theme" Target="theme/theme1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viewProps" Target="viewProps.xml"/><Relationship Id="rId8" Type="http://schemas.openxmlformats.org/officeDocument/2006/relationships/slide" Target="slides/slide5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notesMaster" Target="notesMasters/notesMaster1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3_1">
  <dgm:title val=""/>
  <dgm:desc val=""/>
  <dgm:catLst>
    <dgm:cat type="accent3" pri="11100"/>
  </dgm:catLst>
  <dgm:styleLbl name="node0">
    <dgm:fillClrLst meth="repeat">
      <a:schemeClr val="lt1"/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1">
    <dgm:fillClrLst meth="repeat">
      <a:schemeClr val="lt1"/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lignNode1">
    <dgm:fillClrLst meth="repeat">
      <a:schemeClr val="lt1"/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lnNode1">
    <dgm:fillClrLst meth="repeat">
      <a:schemeClr val="lt1"/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vennNode1">
    <dgm:fillClrLst meth="repeat">
      <a:schemeClr val="lt1">
        <a:alpha val="50000"/>
      </a:schemeClr>
    </dgm:fillClrLst>
    <dgm:linClrLst meth="repeat">
      <a:schemeClr val="accent3">
        <a:shade val="80000"/>
      </a:schemeClr>
    </dgm:linClrLst>
    <dgm:effectClrLst/>
    <dgm:txLinClrLst/>
    <dgm:txFillClrLst/>
    <dgm:txEffectClrLst/>
  </dgm:styleLbl>
  <dgm:styleLbl name="node2">
    <dgm:fillClrLst meth="repeat">
      <a:schemeClr val="lt1"/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3">
    <dgm:fillClrLst meth="repeat">
      <a:schemeClr val="lt1"/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4">
    <dgm:fillClrLst meth="repeat">
      <a:schemeClr val="lt1"/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accent3">
        <a:tint val="40000"/>
      </a:schemeClr>
    </dgm:fillClrLst>
    <dgm:linClrLst meth="repeat">
      <a:schemeClr val="accent3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3">
        <a:tint val="40000"/>
      </a:schemeClr>
    </dgm:fillClrLst>
    <dgm:linClrLst meth="repeat">
      <a:schemeClr val="accent3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3">
        <a:tint val="40000"/>
      </a:schemeClr>
    </dgm:fillClrLst>
    <dgm:linClrLst meth="repeat">
      <a:schemeClr val="accent3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sib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lt1"/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1">
    <dgm:fillClrLst meth="repeat">
      <a:schemeClr val="lt1"/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2">
    <dgm:fillClrLst meth="repeat">
      <a:schemeClr val="lt1"/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3">
    <dgm:fillClrLst meth="repeat">
      <a:schemeClr val="lt1"/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4">
    <dgm:fillClrLst meth="repeat">
      <a:schemeClr val="lt1"/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parCh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parChTrans2D2">
    <dgm:fillClrLst meth="repeat">
      <a:schemeClr val="accent3"/>
    </dgm:fillClrLst>
    <dgm:linClrLst meth="repeat">
      <a:schemeClr val="accent3"/>
    </dgm:linClrLst>
    <dgm:effectClrLst/>
    <dgm:txLinClrLst/>
    <dgm:txFillClrLst/>
    <dgm:txEffectClrLst/>
  </dgm:styleLbl>
  <dgm:styleLbl name="parChTrans2D3">
    <dgm:fillClrLst meth="repeat">
      <a:schemeClr val="accent3"/>
    </dgm:fillClrLst>
    <dgm:linClrLst meth="repeat">
      <a:schemeClr val="accent3"/>
    </dgm:linClrLst>
    <dgm:effectClrLst/>
    <dgm:txLinClrLst/>
    <dgm:txFillClrLst/>
    <dgm:txEffectClrLst/>
  </dgm:styleLbl>
  <dgm:styleLbl name="parChTrans2D4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accent3">
        <a:alpha val="90000"/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accent3">
        <a:alpha val="90000"/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accent3">
        <a:alpha val="90000"/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accent3">
        <a:alpha val="40000"/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accent3">
        <a:alpha val="90000"/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lt1">
        <a:alpha val="90000"/>
        <a:tint val="40000"/>
      </a:schemeClr>
    </dgm:fillClrLst>
    <dgm:linClrLst meth="repeat">
      <a:schemeClr val="accent3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lt1">
        <a:alpha val="90000"/>
        <a:tint val="40000"/>
      </a:schemeClr>
    </dgm:fillClrLst>
    <dgm:linClrLst meth="repeat">
      <a:schemeClr val="accent3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lt1">
        <a:alpha val="90000"/>
        <a:tint val="40000"/>
      </a:schemeClr>
    </dgm:fillClrLst>
    <dgm:linClrLst meth="repeat">
      <a:schemeClr val="accent3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accent3">
        <a:alpha val="90000"/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accent3">
        <a:alpha val="90000"/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accent3">
        <a:alpha val="90000"/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accent3">
        <a:alpha val="90000"/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8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3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3_1">
  <dgm:title val=""/>
  <dgm:desc val=""/>
  <dgm:catLst>
    <dgm:cat type="accent3" pri="11100"/>
  </dgm:catLst>
  <dgm:styleLbl name="node0">
    <dgm:fillClrLst meth="repeat">
      <a:schemeClr val="lt1"/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1">
    <dgm:fillClrLst meth="repeat">
      <a:schemeClr val="lt1"/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lignNode1">
    <dgm:fillClrLst meth="repeat">
      <a:schemeClr val="lt1"/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lnNode1">
    <dgm:fillClrLst meth="repeat">
      <a:schemeClr val="lt1"/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vennNode1">
    <dgm:fillClrLst meth="repeat">
      <a:schemeClr val="lt1">
        <a:alpha val="50000"/>
      </a:schemeClr>
    </dgm:fillClrLst>
    <dgm:linClrLst meth="repeat">
      <a:schemeClr val="accent3">
        <a:shade val="80000"/>
      </a:schemeClr>
    </dgm:linClrLst>
    <dgm:effectClrLst/>
    <dgm:txLinClrLst/>
    <dgm:txFillClrLst/>
    <dgm:txEffectClrLst/>
  </dgm:styleLbl>
  <dgm:styleLbl name="node2">
    <dgm:fillClrLst meth="repeat">
      <a:schemeClr val="lt1"/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3">
    <dgm:fillClrLst meth="repeat">
      <a:schemeClr val="lt1"/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4">
    <dgm:fillClrLst meth="repeat">
      <a:schemeClr val="lt1"/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accent3">
        <a:tint val="40000"/>
      </a:schemeClr>
    </dgm:fillClrLst>
    <dgm:linClrLst meth="repeat">
      <a:schemeClr val="accent3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3">
        <a:tint val="40000"/>
      </a:schemeClr>
    </dgm:fillClrLst>
    <dgm:linClrLst meth="repeat">
      <a:schemeClr val="accent3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3">
        <a:tint val="40000"/>
      </a:schemeClr>
    </dgm:fillClrLst>
    <dgm:linClrLst meth="repeat">
      <a:schemeClr val="accent3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sib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lt1"/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1">
    <dgm:fillClrLst meth="repeat">
      <a:schemeClr val="lt1"/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2">
    <dgm:fillClrLst meth="repeat">
      <a:schemeClr val="lt1"/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3">
    <dgm:fillClrLst meth="repeat">
      <a:schemeClr val="lt1"/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4">
    <dgm:fillClrLst meth="repeat">
      <a:schemeClr val="lt1"/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parCh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parChTrans2D2">
    <dgm:fillClrLst meth="repeat">
      <a:schemeClr val="accent3"/>
    </dgm:fillClrLst>
    <dgm:linClrLst meth="repeat">
      <a:schemeClr val="accent3"/>
    </dgm:linClrLst>
    <dgm:effectClrLst/>
    <dgm:txLinClrLst/>
    <dgm:txFillClrLst/>
    <dgm:txEffectClrLst/>
  </dgm:styleLbl>
  <dgm:styleLbl name="parChTrans2D3">
    <dgm:fillClrLst meth="repeat">
      <a:schemeClr val="accent3"/>
    </dgm:fillClrLst>
    <dgm:linClrLst meth="repeat">
      <a:schemeClr val="accent3"/>
    </dgm:linClrLst>
    <dgm:effectClrLst/>
    <dgm:txLinClrLst/>
    <dgm:txFillClrLst/>
    <dgm:txEffectClrLst/>
  </dgm:styleLbl>
  <dgm:styleLbl name="parChTrans2D4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accent3">
        <a:alpha val="90000"/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accent3">
        <a:alpha val="90000"/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accent3">
        <a:alpha val="90000"/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accent3">
        <a:alpha val="40000"/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accent3">
        <a:alpha val="90000"/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lt1">
        <a:alpha val="90000"/>
        <a:tint val="40000"/>
      </a:schemeClr>
    </dgm:fillClrLst>
    <dgm:linClrLst meth="repeat">
      <a:schemeClr val="accent3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lt1">
        <a:alpha val="90000"/>
        <a:tint val="40000"/>
      </a:schemeClr>
    </dgm:fillClrLst>
    <dgm:linClrLst meth="repeat">
      <a:schemeClr val="accent3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lt1">
        <a:alpha val="90000"/>
        <a:tint val="40000"/>
      </a:schemeClr>
    </dgm:fillClrLst>
    <dgm:linClrLst meth="repeat">
      <a:schemeClr val="accent3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accent3">
        <a:alpha val="90000"/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accent3">
        <a:alpha val="90000"/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accent3">
        <a:alpha val="90000"/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accent3">
        <a:alpha val="90000"/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8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3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3_1">
  <dgm:title val=""/>
  <dgm:desc val=""/>
  <dgm:catLst>
    <dgm:cat type="accent3" pri="11100"/>
  </dgm:catLst>
  <dgm:styleLbl name="node0">
    <dgm:fillClrLst meth="repeat">
      <a:schemeClr val="lt1"/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1">
    <dgm:fillClrLst meth="repeat">
      <a:schemeClr val="lt1"/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lignNode1">
    <dgm:fillClrLst meth="repeat">
      <a:schemeClr val="lt1"/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lnNode1">
    <dgm:fillClrLst meth="repeat">
      <a:schemeClr val="lt1"/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vennNode1">
    <dgm:fillClrLst meth="repeat">
      <a:schemeClr val="lt1">
        <a:alpha val="50000"/>
      </a:schemeClr>
    </dgm:fillClrLst>
    <dgm:linClrLst meth="repeat">
      <a:schemeClr val="accent3">
        <a:shade val="80000"/>
      </a:schemeClr>
    </dgm:linClrLst>
    <dgm:effectClrLst/>
    <dgm:txLinClrLst/>
    <dgm:txFillClrLst/>
    <dgm:txEffectClrLst/>
  </dgm:styleLbl>
  <dgm:styleLbl name="node2">
    <dgm:fillClrLst meth="repeat">
      <a:schemeClr val="lt1"/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3">
    <dgm:fillClrLst meth="repeat">
      <a:schemeClr val="lt1"/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4">
    <dgm:fillClrLst meth="repeat">
      <a:schemeClr val="lt1"/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accent3">
        <a:tint val="40000"/>
      </a:schemeClr>
    </dgm:fillClrLst>
    <dgm:linClrLst meth="repeat">
      <a:schemeClr val="accent3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3">
        <a:tint val="40000"/>
      </a:schemeClr>
    </dgm:fillClrLst>
    <dgm:linClrLst meth="repeat">
      <a:schemeClr val="accent3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3">
        <a:tint val="40000"/>
      </a:schemeClr>
    </dgm:fillClrLst>
    <dgm:linClrLst meth="repeat">
      <a:schemeClr val="accent3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sib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lt1"/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1">
    <dgm:fillClrLst meth="repeat">
      <a:schemeClr val="lt1"/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2">
    <dgm:fillClrLst meth="repeat">
      <a:schemeClr val="lt1"/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3">
    <dgm:fillClrLst meth="repeat">
      <a:schemeClr val="lt1"/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4">
    <dgm:fillClrLst meth="repeat">
      <a:schemeClr val="lt1"/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parCh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parChTrans2D2">
    <dgm:fillClrLst meth="repeat">
      <a:schemeClr val="accent3"/>
    </dgm:fillClrLst>
    <dgm:linClrLst meth="repeat">
      <a:schemeClr val="accent3"/>
    </dgm:linClrLst>
    <dgm:effectClrLst/>
    <dgm:txLinClrLst/>
    <dgm:txFillClrLst/>
    <dgm:txEffectClrLst/>
  </dgm:styleLbl>
  <dgm:styleLbl name="parChTrans2D3">
    <dgm:fillClrLst meth="repeat">
      <a:schemeClr val="accent3"/>
    </dgm:fillClrLst>
    <dgm:linClrLst meth="repeat">
      <a:schemeClr val="accent3"/>
    </dgm:linClrLst>
    <dgm:effectClrLst/>
    <dgm:txLinClrLst/>
    <dgm:txFillClrLst/>
    <dgm:txEffectClrLst/>
  </dgm:styleLbl>
  <dgm:styleLbl name="parChTrans2D4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accent3">
        <a:alpha val="90000"/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accent3">
        <a:alpha val="90000"/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accent3">
        <a:alpha val="90000"/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accent3">
        <a:alpha val="40000"/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accent3">
        <a:alpha val="90000"/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lt1">
        <a:alpha val="90000"/>
        <a:tint val="40000"/>
      </a:schemeClr>
    </dgm:fillClrLst>
    <dgm:linClrLst meth="repeat">
      <a:schemeClr val="accent3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lt1">
        <a:alpha val="90000"/>
        <a:tint val="40000"/>
      </a:schemeClr>
    </dgm:fillClrLst>
    <dgm:linClrLst meth="repeat">
      <a:schemeClr val="accent3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lt1">
        <a:alpha val="90000"/>
        <a:tint val="40000"/>
      </a:schemeClr>
    </dgm:fillClrLst>
    <dgm:linClrLst meth="repeat">
      <a:schemeClr val="accent3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accent3">
        <a:alpha val="90000"/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accent3">
        <a:alpha val="90000"/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accent3">
        <a:alpha val="90000"/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accent3">
        <a:alpha val="90000"/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8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3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accent5_1">
  <dgm:title val=""/>
  <dgm:desc val=""/>
  <dgm:catLst>
    <dgm:cat type="accent5" pri="11100"/>
  </dgm:catLst>
  <dgm:styleLbl name="node0">
    <dgm:fillClrLst meth="repeat">
      <a:schemeClr val="lt1"/>
    </dgm:fillClrLst>
    <dgm:linClrLst meth="repeat">
      <a:schemeClr val="accent5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1">
    <dgm:fillClrLst meth="repeat">
      <a:schemeClr val="lt1"/>
    </dgm:fillClrLst>
    <dgm:linClrLst meth="repeat">
      <a:schemeClr val="accent5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lignNode1">
    <dgm:fillClrLst meth="repeat">
      <a:schemeClr val="lt1"/>
    </dgm:fillClrLst>
    <dgm:linClrLst meth="repeat">
      <a:schemeClr val="accent5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lnNode1">
    <dgm:fillClrLst meth="repeat">
      <a:schemeClr val="lt1"/>
    </dgm:fillClrLst>
    <dgm:linClrLst meth="repeat">
      <a:schemeClr val="accent5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vennNode1">
    <dgm:fillClrLst meth="repeat">
      <a:schemeClr val="lt1">
        <a:alpha val="50000"/>
      </a:schemeClr>
    </dgm:fillClrLst>
    <dgm:linClrLst meth="repeat">
      <a:schemeClr val="accent5">
        <a:shade val="80000"/>
      </a:schemeClr>
    </dgm:linClrLst>
    <dgm:effectClrLst/>
    <dgm:txLinClrLst/>
    <dgm:txFillClrLst/>
    <dgm:txEffectClrLst/>
  </dgm:styleLbl>
  <dgm:styleLbl name="node2">
    <dgm:fillClrLst meth="repeat">
      <a:schemeClr val="lt1"/>
    </dgm:fillClrLst>
    <dgm:linClrLst meth="repeat">
      <a:schemeClr val="accent5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3">
    <dgm:fillClrLst meth="repeat">
      <a:schemeClr val="lt1"/>
    </dgm:fillClrLst>
    <dgm:linClrLst meth="repeat">
      <a:schemeClr val="accent5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4">
    <dgm:fillClrLst meth="repeat">
      <a:schemeClr val="lt1"/>
    </dgm:fillClrLst>
    <dgm:linClrLst meth="repeat">
      <a:schemeClr val="accent5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accent5">
        <a:tint val="40000"/>
      </a:schemeClr>
    </dgm:fillClrLst>
    <dgm:linClrLst meth="repeat">
      <a:schemeClr val="accent5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5">
        <a:tint val="40000"/>
      </a:schemeClr>
    </dgm:fillClrLst>
    <dgm:linClrLst meth="repeat">
      <a:schemeClr val="accent5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5">
        <a:tint val="40000"/>
      </a:schemeClr>
    </dgm:fillClrLst>
    <dgm:linClrLst meth="repeat">
      <a:schemeClr val="accent5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5">
        <a:tint val="60000"/>
      </a:schemeClr>
    </dgm:fillClrLst>
    <dgm:linClrLst meth="repeat">
      <a:schemeClr val="accent5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accent5">
        <a:tint val="60000"/>
      </a:schemeClr>
    </dgm:fillClrLst>
    <dgm:linClrLst meth="repeat">
      <a:schemeClr val="accent5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accent5">
        <a:tint val="60000"/>
      </a:schemeClr>
    </dgm:fillClrLst>
    <dgm:linClrLst meth="repeat">
      <a:schemeClr val="accent5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sib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lt1"/>
    </dgm:fillClrLst>
    <dgm:linClrLst meth="repeat">
      <a:schemeClr val="accent5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1">
    <dgm:fillClrLst meth="repeat">
      <a:schemeClr val="lt1"/>
    </dgm:fillClrLst>
    <dgm:linClrLst meth="repeat">
      <a:schemeClr val="accent5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2">
    <dgm:fillClrLst meth="repeat">
      <a:schemeClr val="lt1"/>
    </dgm:fillClrLst>
    <dgm:linClrLst meth="repeat">
      <a:schemeClr val="accent5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3">
    <dgm:fillClrLst meth="repeat">
      <a:schemeClr val="lt1"/>
    </dgm:fillClrLst>
    <dgm:linClrLst meth="repeat">
      <a:schemeClr val="accent5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4">
    <dgm:fillClrLst meth="repeat">
      <a:schemeClr val="lt1"/>
    </dgm:fillClrLst>
    <dgm:linClrLst meth="repeat">
      <a:schemeClr val="accent5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parChTrans2D1">
    <dgm:fillClrLst meth="repeat">
      <a:schemeClr val="accent5">
        <a:tint val="60000"/>
      </a:schemeClr>
    </dgm:fillClrLst>
    <dgm:linClrLst meth="repeat">
      <a:schemeClr val="accent5">
        <a:tint val="60000"/>
      </a:schemeClr>
    </dgm:linClrLst>
    <dgm:effectClrLst/>
    <dgm:txLinClrLst/>
    <dgm:txFillClrLst/>
    <dgm:txEffectClrLst/>
  </dgm:styleLbl>
  <dgm:styleLbl name="parChTrans2D2">
    <dgm:fillClrLst meth="repeat">
      <a:schemeClr val="accent5"/>
    </dgm:fillClrLst>
    <dgm:linClrLst meth="repeat">
      <a:schemeClr val="accent5"/>
    </dgm:linClrLst>
    <dgm:effectClrLst/>
    <dgm:txLinClrLst/>
    <dgm:txFillClrLst/>
    <dgm:txEffectClrLst/>
  </dgm:styleLbl>
  <dgm:styleLbl name="parChTrans2D3">
    <dgm:fillClrLst meth="repeat">
      <a:schemeClr val="accent5"/>
    </dgm:fillClrLst>
    <dgm:linClrLst meth="repeat">
      <a:schemeClr val="accent5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5"/>
    </dgm:fillClrLst>
    <dgm:linClrLst meth="repeat">
      <a:schemeClr val="accent5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5"/>
    </dgm:fillClrLst>
    <dgm:linClrLst meth="repeat">
      <a:schemeClr val="accent5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/>
    </dgm:fillClrLst>
    <dgm:linClrLst meth="repeat">
      <a:schemeClr val="accent5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accent5">
        <a:alpha val="90000"/>
        <a:tint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accent5">
        <a:alpha val="90000"/>
        <a:tint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accent5">
        <a:alpha val="90000"/>
        <a:tint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accent5">
        <a:alpha val="40000"/>
        <a:tint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accent5">
        <a:alpha val="90000"/>
        <a:tint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lt1">
        <a:alpha val="90000"/>
        <a:tint val="40000"/>
      </a:schemeClr>
    </dgm:fillClrLst>
    <dgm:linClrLst meth="repeat">
      <a:schemeClr val="accent5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lt1">
        <a:alpha val="90000"/>
        <a:tint val="40000"/>
      </a:schemeClr>
    </dgm:fillClrLst>
    <dgm:linClrLst meth="repeat">
      <a:schemeClr val="accent5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lt1">
        <a:alpha val="90000"/>
        <a:tint val="40000"/>
      </a:schemeClr>
    </dgm:fillClrLst>
    <dgm:linClrLst meth="repeat">
      <a:schemeClr val="accent5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accent5">
        <a:alpha val="90000"/>
        <a:tint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accent5">
        <a:alpha val="90000"/>
        <a:tint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accent5">
        <a:alpha val="90000"/>
        <a:tint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accent5">
        <a:alpha val="90000"/>
        <a:tint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8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8AB20096-5258-4BF6-A8D1-334F7A0E9CE2}" type="doc">
      <dgm:prSet loTypeId="urn:microsoft.com/office/officeart/2005/8/layout/vList2" loCatId="list" qsTypeId="urn:microsoft.com/office/officeart/2005/8/quickstyle/simple1" qsCatId="simple" csTypeId="urn:microsoft.com/office/officeart/2005/8/colors/accent3_1" csCatId="accent3" phldr="1"/>
      <dgm:spPr/>
      <dgm:t>
        <a:bodyPr/>
        <a:lstStyle/>
        <a:p>
          <a:endParaRPr lang="es-DO"/>
        </a:p>
      </dgm:t>
    </dgm:pt>
    <dgm:pt modelId="{62AAEA5C-A244-4D5F-A1F4-716CDC62A23F}">
      <dgm:prSet/>
      <dgm:spPr/>
      <dgm:t>
        <a:bodyPr/>
        <a:lstStyle/>
        <a:p>
          <a:pPr rtl="0"/>
          <a:r>
            <a:rPr lang="es-DO" b="0" i="0" baseline="0" dirty="0"/>
            <a:t>- 59% tenían insuficiencia de 25OHD (&lt;29 </a:t>
          </a:r>
          <a:r>
            <a:rPr lang="es-DO" b="0" i="0" baseline="0" dirty="0" err="1"/>
            <a:t>ng</a:t>
          </a:r>
          <a:r>
            <a:rPr lang="es-DO" b="0" i="0" baseline="0" dirty="0"/>
            <a:t>/ml) </a:t>
          </a:r>
        </a:p>
        <a:p>
          <a:pPr rtl="0"/>
          <a:r>
            <a:rPr lang="es-DO" b="0" i="0" baseline="0" dirty="0"/>
            <a:t>- 41% tenían niveles suficientes (≥30 </a:t>
          </a:r>
          <a:r>
            <a:rPr lang="es-DO" b="0" i="0" baseline="0" dirty="0" err="1"/>
            <a:t>ng</a:t>
          </a:r>
          <a:r>
            <a:rPr lang="es-DO" b="0" i="0" baseline="0" dirty="0"/>
            <a:t>/ml).</a:t>
          </a:r>
          <a:endParaRPr lang="es-DO" dirty="0"/>
        </a:p>
      </dgm:t>
    </dgm:pt>
    <dgm:pt modelId="{D5E824EF-102A-4053-B39D-AF435630FF0A}" type="parTrans" cxnId="{7959932E-1034-4067-A940-91E1192A7409}">
      <dgm:prSet/>
      <dgm:spPr/>
      <dgm:t>
        <a:bodyPr/>
        <a:lstStyle/>
        <a:p>
          <a:endParaRPr lang="es-DO"/>
        </a:p>
      </dgm:t>
    </dgm:pt>
    <dgm:pt modelId="{44792543-9A15-480F-9EC3-5EA4E179DF89}" type="sibTrans" cxnId="{7959932E-1034-4067-A940-91E1192A7409}">
      <dgm:prSet/>
      <dgm:spPr/>
      <dgm:t>
        <a:bodyPr/>
        <a:lstStyle/>
        <a:p>
          <a:endParaRPr lang="es-DO"/>
        </a:p>
      </dgm:t>
    </dgm:pt>
    <dgm:pt modelId="{2FEA9B8E-12C1-4E88-A8E1-3E5EEAFC1EA3}">
      <dgm:prSet custT="1">
        <dgm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dgm:style>
      </dgm:prSet>
      <dgm:spPr/>
      <dgm:t>
        <a:bodyPr/>
        <a:lstStyle/>
        <a:p>
          <a:pPr rtl="0"/>
          <a:r>
            <a:rPr lang="es-DO" sz="1800" b="0" i="0" baseline="0" dirty="0"/>
            <a:t>Niveles más altos de 25OHD se asociaron negativamente con:</a:t>
          </a:r>
          <a:endParaRPr lang="es-DO" sz="1800" dirty="0"/>
        </a:p>
      </dgm:t>
    </dgm:pt>
    <dgm:pt modelId="{565AAC21-0098-476E-A83D-F07CB2D69243}" type="parTrans" cxnId="{0577ECF1-9F21-4D85-9A94-AA668FB8DD01}">
      <dgm:prSet/>
      <dgm:spPr/>
      <dgm:t>
        <a:bodyPr/>
        <a:lstStyle/>
        <a:p>
          <a:endParaRPr lang="es-DO"/>
        </a:p>
      </dgm:t>
    </dgm:pt>
    <dgm:pt modelId="{0CBFB389-03A1-4C83-9716-E8F5F3952015}" type="sibTrans" cxnId="{0577ECF1-9F21-4D85-9A94-AA668FB8DD01}">
      <dgm:prSet/>
      <dgm:spPr/>
      <dgm:t>
        <a:bodyPr/>
        <a:lstStyle/>
        <a:p>
          <a:endParaRPr lang="es-DO"/>
        </a:p>
      </dgm:t>
    </dgm:pt>
    <dgm:pt modelId="{64255A7C-B9B0-4555-9CF4-0FFF4AC47FB9}">
      <dgm:prSet/>
      <dgm:spPr/>
      <dgm:t>
        <a:bodyPr/>
        <a:lstStyle/>
        <a:p>
          <a:pPr rtl="0"/>
          <a:r>
            <a:rPr lang="es-DO" b="0" i="0" baseline="0" dirty="0"/>
            <a:t> Grasa visceral y subcutánea (TC)</a:t>
          </a:r>
          <a:endParaRPr lang="es-DO" dirty="0"/>
        </a:p>
      </dgm:t>
    </dgm:pt>
    <dgm:pt modelId="{8D211717-463E-4184-BB9D-74C859EF84C9}" type="parTrans" cxnId="{625441A0-229A-48A6-86EF-D5BA969D310E}">
      <dgm:prSet/>
      <dgm:spPr/>
      <dgm:t>
        <a:bodyPr/>
        <a:lstStyle/>
        <a:p>
          <a:endParaRPr lang="es-DO"/>
        </a:p>
      </dgm:t>
    </dgm:pt>
    <dgm:pt modelId="{139505B9-5608-454A-9D73-76DC147E7B91}" type="sibTrans" cxnId="{625441A0-229A-48A6-86EF-D5BA969D310E}">
      <dgm:prSet/>
      <dgm:spPr/>
      <dgm:t>
        <a:bodyPr/>
        <a:lstStyle/>
        <a:p>
          <a:endParaRPr lang="es-DO"/>
        </a:p>
      </dgm:t>
    </dgm:pt>
    <dgm:pt modelId="{D9A702BC-037D-465C-A61F-263D3790D825}">
      <dgm:prSet/>
      <dgm:spPr/>
      <dgm:t>
        <a:bodyPr/>
        <a:lstStyle/>
        <a:p>
          <a:pPr rtl="0"/>
          <a:r>
            <a:rPr lang="es-DO" b="0" i="0" baseline="0" dirty="0"/>
            <a:t> Porcentaje de grasa corporal (DXA)</a:t>
          </a:r>
          <a:endParaRPr lang="es-DO" dirty="0"/>
        </a:p>
      </dgm:t>
    </dgm:pt>
    <dgm:pt modelId="{F0CE0E9E-751F-4A3D-AD1B-BA7B8AADE9FA}" type="parTrans" cxnId="{8270F114-F545-4898-B3D4-AD390432D400}">
      <dgm:prSet/>
      <dgm:spPr/>
      <dgm:t>
        <a:bodyPr/>
        <a:lstStyle/>
        <a:p>
          <a:endParaRPr lang="es-DO"/>
        </a:p>
      </dgm:t>
    </dgm:pt>
    <dgm:pt modelId="{E7FE5342-6857-48DB-A46A-F43AD024085A}" type="sibTrans" cxnId="{8270F114-F545-4898-B3D4-AD390432D400}">
      <dgm:prSet/>
      <dgm:spPr/>
      <dgm:t>
        <a:bodyPr/>
        <a:lstStyle/>
        <a:p>
          <a:endParaRPr lang="es-DO"/>
        </a:p>
      </dgm:t>
    </dgm:pt>
    <dgm:pt modelId="{8A7D1931-8C03-4D0D-AE69-E1CF047B79D1}" type="pres">
      <dgm:prSet presAssocID="{8AB20096-5258-4BF6-A8D1-334F7A0E9CE2}" presName="linear" presStyleCnt="0">
        <dgm:presLayoutVars>
          <dgm:animLvl val="lvl"/>
          <dgm:resizeHandles val="exact"/>
        </dgm:presLayoutVars>
      </dgm:prSet>
      <dgm:spPr/>
    </dgm:pt>
    <dgm:pt modelId="{A6EE657A-2758-4F87-978F-183594E08F98}" type="pres">
      <dgm:prSet presAssocID="{62AAEA5C-A244-4D5F-A1F4-716CDC62A23F}" presName="parentText" presStyleLbl="node1" presStyleIdx="0" presStyleCnt="2">
        <dgm:presLayoutVars>
          <dgm:chMax val="0"/>
          <dgm:bulletEnabled val="1"/>
        </dgm:presLayoutVars>
      </dgm:prSet>
      <dgm:spPr/>
    </dgm:pt>
    <dgm:pt modelId="{C15ED9E3-9BBE-4931-9E4B-3B49E514A9F1}" type="pres">
      <dgm:prSet presAssocID="{44792543-9A15-480F-9EC3-5EA4E179DF89}" presName="spacer" presStyleCnt="0"/>
      <dgm:spPr/>
    </dgm:pt>
    <dgm:pt modelId="{4A4EEAB8-3F98-4D39-B769-04729CFA4CE2}" type="pres">
      <dgm:prSet presAssocID="{2FEA9B8E-12C1-4E88-A8E1-3E5EEAFC1EA3}" presName="parentText" presStyleLbl="node1" presStyleIdx="1" presStyleCnt="2">
        <dgm:presLayoutVars>
          <dgm:chMax val="0"/>
          <dgm:bulletEnabled val="1"/>
        </dgm:presLayoutVars>
      </dgm:prSet>
      <dgm:spPr/>
    </dgm:pt>
    <dgm:pt modelId="{F8B31408-80C9-4020-9224-0432D2C5D66B}" type="pres">
      <dgm:prSet presAssocID="{2FEA9B8E-12C1-4E88-A8E1-3E5EEAFC1EA3}" presName="childText" presStyleLbl="revTx" presStyleIdx="0" presStyleCnt="1">
        <dgm:presLayoutVars>
          <dgm:bulletEnabled val="1"/>
        </dgm:presLayoutVars>
      </dgm:prSet>
      <dgm:spPr/>
    </dgm:pt>
  </dgm:ptLst>
  <dgm:cxnLst>
    <dgm:cxn modelId="{8270F114-F545-4898-B3D4-AD390432D400}" srcId="{2FEA9B8E-12C1-4E88-A8E1-3E5EEAFC1EA3}" destId="{D9A702BC-037D-465C-A61F-263D3790D825}" srcOrd="1" destOrd="0" parTransId="{F0CE0E9E-751F-4A3D-AD1B-BA7B8AADE9FA}" sibTransId="{E7FE5342-6857-48DB-A46A-F43AD024085A}"/>
    <dgm:cxn modelId="{7959932E-1034-4067-A940-91E1192A7409}" srcId="{8AB20096-5258-4BF6-A8D1-334F7A0E9CE2}" destId="{62AAEA5C-A244-4D5F-A1F4-716CDC62A23F}" srcOrd="0" destOrd="0" parTransId="{D5E824EF-102A-4053-B39D-AF435630FF0A}" sibTransId="{44792543-9A15-480F-9EC3-5EA4E179DF89}"/>
    <dgm:cxn modelId="{96DB9938-7837-4CD5-AB7B-EAA0424B2277}" type="presOf" srcId="{2FEA9B8E-12C1-4E88-A8E1-3E5EEAFC1EA3}" destId="{4A4EEAB8-3F98-4D39-B769-04729CFA4CE2}" srcOrd="0" destOrd="0" presId="urn:microsoft.com/office/officeart/2005/8/layout/vList2"/>
    <dgm:cxn modelId="{2B5C2393-1EDE-40DF-8B1F-B77E159395E5}" type="presOf" srcId="{64255A7C-B9B0-4555-9CF4-0FFF4AC47FB9}" destId="{F8B31408-80C9-4020-9224-0432D2C5D66B}" srcOrd="0" destOrd="0" presId="urn:microsoft.com/office/officeart/2005/8/layout/vList2"/>
    <dgm:cxn modelId="{625441A0-229A-48A6-86EF-D5BA969D310E}" srcId="{2FEA9B8E-12C1-4E88-A8E1-3E5EEAFC1EA3}" destId="{64255A7C-B9B0-4555-9CF4-0FFF4AC47FB9}" srcOrd="0" destOrd="0" parTransId="{8D211717-463E-4184-BB9D-74C859EF84C9}" sibTransId="{139505B9-5608-454A-9D73-76DC147E7B91}"/>
    <dgm:cxn modelId="{1D3BDEB2-B21D-4FAF-B102-5D3B3F5E0DC1}" type="presOf" srcId="{8AB20096-5258-4BF6-A8D1-334F7A0E9CE2}" destId="{8A7D1931-8C03-4D0D-AE69-E1CF047B79D1}" srcOrd="0" destOrd="0" presId="urn:microsoft.com/office/officeart/2005/8/layout/vList2"/>
    <dgm:cxn modelId="{0D5826C4-6998-4BE6-A00A-FF4CFA6D69ED}" type="presOf" srcId="{D9A702BC-037D-465C-A61F-263D3790D825}" destId="{F8B31408-80C9-4020-9224-0432D2C5D66B}" srcOrd="0" destOrd="1" presId="urn:microsoft.com/office/officeart/2005/8/layout/vList2"/>
    <dgm:cxn modelId="{0577ECF1-9F21-4D85-9A94-AA668FB8DD01}" srcId="{8AB20096-5258-4BF6-A8D1-334F7A0E9CE2}" destId="{2FEA9B8E-12C1-4E88-A8E1-3E5EEAFC1EA3}" srcOrd="1" destOrd="0" parTransId="{565AAC21-0098-476E-A83D-F07CB2D69243}" sibTransId="{0CBFB389-03A1-4C83-9716-E8F5F3952015}"/>
    <dgm:cxn modelId="{18BC8EFC-B985-4AE0-BB69-EE774EE82E7E}" type="presOf" srcId="{62AAEA5C-A244-4D5F-A1F4-716CDC62A23F}" destId="{A6EE657A-2758-4F87-978F-183594E08F98}" srcOrd="0" destOrd="0" presId="urn:microsoft.com/office/officeart/2005/8/layout/vList2"/>
    <dgm:cxn modelId="{97696F0A-1A8A-4188-945A-B0913F91C6BC}" type="presParOf" srcId="{8A7D1931-8C03-4D0D-AE69-E1CF047B79D1}" destId="{A6EE657A-2758-4F87-978F-183594E08F98}" srcOrd="0" destOrd="0" presId="urn:microsoft.com/office/officeart/2005/8/layout/vList2"/>
    <dgm:cxn modelId="{B54C484E-8BB4-416E-B056-64C8091C0965}" type="presParOf" srcId="{8A7D1931-8C03-4D0D-AE69-E1CF047B79D1}" destId="{C15ED9E3-9BBE-4931-9E4B-3B49E514A9F1}" srcOrd="1" destOrd="0" presId="urn:microsoft.com/office/officeart/2005/8/layout/vList2"/>
    <dgm:cxn modelId="{53E00DA3-91F9-479D-8A1A-36D7342DB8A9}" type="presParOf" srcId="{8A7D1931-8C03-4D0D-AE69-E1CF047B79D1}" destId="{4A4EEAB8-3F98-4D39-B769-04729CFA4CE2}" srcOrd="2" destOrd="0" presId="urn:microsoft.com/office/officeart/2005/8/layout/vList2"/>
    <dgm:cxn modelId="{D815691F-8FCF-4C59-B256-87CD24110429}" type="presParOf" srcId="{8A7D1931-8C03-4D0D-AE69-E1CF047B79D1}" destId="{F8B31408-80C9-4020-9224-0432D2C5D66B}" srcOrd="3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8AB20096-5258-4BF6-A8D1-334F7A0E9CE2}" type="doc">
      <dgm:prSet loTypeId="urn:microsoft.com/office/officeart/2005/8/layout/list1" loCatId="list" qsTypeId="urn:microsoft.com/office/officeart/2005/8/quickstyle/simple1" qsCatId="simple" csTypeId="urn:microsoft.com/office/officeart/2005/8/colors/accent3_1" csCatId="accent3" phldr="1"/>
      <dgm:spPr/>
      <dgm:t>
        <a:bodyPr/>
        <a:lstStyle/>
        <a:p>
          <a:endParaRPr lang="es-DO"/>
        </a:p>
      </dgm:t>
    </dgm:pt>
    <dgm:pt modelId="{2FEA9B8E-12C1-4E88-A8E1-3E5EEAFC1EA3}">
      <dgm:prSet custT="1">
        <dgm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dgm:style>
      </dgm:prSet>
      <dgm:spPr/>
      <dgm:t>
        <a:bodyPr/>
        <a:lstStyle/>
        <a:p>
          <a:pPr rtl="0"/>
          <a:r>
            <a:rPr lang="es-DO" sz="1800" b="0" i="0" baseline="0" dirty="0"/>
            <a:t>Las mujeres con niveles normales de 25OHD mostraron:</a:t>
          </a:r>
          <a:endParaRPr lang="es-DO" sz="1800" dirty="0"/>
        </a:p>
      </dgm:t>
    </dgm:pt>
    <dgm:pt modelId="{565AAC21-0098-476E-A83D-F07CB2D69243}" type="parTrans" cxnId="{0577ECF1-9F21-4D85-9A94-AA668FB8DD01}">
      <dgm:prSet/>
      <dgm:spPr/>
      <dgm:t>
        <a:bodyPr/>
        <a:lstStyle/>
        <a:p>
          <a:endParaRPr lang="es-DO"/>
        </a:p>
      </dgm:t>
    </dgm:pt>
    <dgm:pt modelId="{0CBFB389-03A1-4C83-9716-E8F5F3952015}" type="sibTrans" cxnId="{0577ECF1-9F21-4D85-9A94-AA668FB8DD01}">
      <dgm:prSet/>
      <dgm:spPr/>
      <dgm:t>
        <a:bodyPr/>
        <a:lstStyle/>
        <a:p>
          <a:endParaRPr lang="es-DO"/>
        </a:p>
      </dgm:t>
    </dgm:pt>
    <dgm:pt modelId="{64255A7C-B9B0-4555-9CF4-0FFF4AC47FB9}">
      <dgm:prSet/>
      <dgm:spPr/>
      <dgm:t>
        <a:bodyPr/>
        <a:lstStyle/>
        <a:p>
          <a:pPr rtl="0"/>
          <a:r>
            <a:rPr lang="es-DO" b="0" i="0" baseline="0" dirty="0"/>
            <a:t> Menor peso corporal, masa grasa y adiposidad total</a:t>
          </a:r>
          <a:endParaRPr lang="es-DO" dirty="0"/>
        </a:p>
      </dgm:t>
    </dgm:pt>
    <dgm:pt modelId="{8D211717-463E-4184-BB9D-74C859EF84C9}" type="parTrans" cxnId="{625441A0-229A-48A6-86EF-D5BA969D310E}">
      <dgm:prSet/>
      <dgm:spPr/>
      <dgm:t>
        <a:bodyPr/>
        <a:lstStyle/>
        <a:p>
          <a:endParaRPr lang="es-DO"/>
        </a:p>
      </dgm:t>
    </dgm:pt>
    <dgm:pt modelId="{139505B9-5608-454A-9D73-76DC147E7B91}" type="sibTrans" cxnId="{625441A0-229A-48A6-86EF-D5BA969D310E}">
      <dgm:prSet/>
      <dgm:spPr/>
      <dgm:t>
        <a:bodyPr/>
        <a:lstStyle/>
        <a:p>
          <a:endParaRPr lang="es-DO"/>
        </a:p>
      </dgm:t>
    </dgm:pt>
    <dgm:pt modelId="{69838CA0-F31A-48DC-B062-CE2CB59FB751}" type="pres">
      <dgm:prSet presAssocID="{8AB20096-5258-4BF6-A8D1-334F7A0E9CE2}" presName="linear" presStyleCnt="0">
        <dgm:presLayoutVars>
          <dgm:dir/>
          <dgm:animLvl val="lvl"/>
          <dgm:resizeHandles val="exact"/>
        </dgm:presLayoutVars>
      </dgm:prSet>
      <dgm:spPr/>
    </dgm:pt>
    <dgm:pt modelId="{E03BCBA2-6F38-47EA-A2F6-8CE25CD34BBE}" type="pres">
      <dgm:prSet presAssocID="{2FEA9B8E-12C1-4E88-A8E1-3E5EEAFC1EA3}" presName="parentLin" presStyleCnt="0"/>
      <dgm:spPr/>
    </dgm:pt>
    <dgm:pt modelId="{2DE7A4E7-11DA-4DA4-9592-9DEC9A6D80CB}" type="pres">
      <dgm:prSet presAssocID="{2FEA9B8E-12C1-4E88-A8E1-3E5EEAFC1EA3}" presName="parentLeftMargin" presStyleLbl="node1" presStyleIdx="0" presStyleCnt="1"/>
      <dgm:spPr/>
    </dgm:pt>
    <dgm:pt modelId="{115D1087-6C02-47E7-B4C9-4B7297CC1D72}" type="pres">
      <dgm:prSet presAssocID="{2FEA9B8E-12C1-4E88-A8E1-3E5EEAFC1EA3}" presName="parentText" presStyleLbl="node1" presStyleIdx="0" presStyleCnt="1">
        <dgm:presLayoutVars>
          <dgm:chMax val="0"/>
          <dgm:bulletEnabled val="1"/>
        </dgm:presLayoutVars>
      </dgm:prSet>
      <dgm:spPr/>
    </dgm:pt>
    <dgm:pt modelId="{459E3254-6D5C-40B0-8919-C55E66D79211}" type="pres">
      <dgm:prSet presAssocID="{2FEA9B8E-12C1-4E88-A8E1-3E5EEAFC1EA3}" presName="negativeSpace" presStyleCnt="0"/>
      <dgm:spPr/>
    </dgm:pt>
    <dgm:pt modelId="{3170D818-463B-4850-A490-5095C922A883}" type="pres">
      <dgm:prSet presAssocID="{2FEA9B8E-12C1-4E88-A8E1-3E5EEAFC1EA3}" presName="childText" presStyleLbl="conFgAcc1" presStyleIdx="0" presStyleCnt="1">
        <dgm:presLayoutVars>
          <dgm:bulletEnabled val="1"/>
        </dgm:presLayoutVars>
      </dgm:prSet>
      <dgm:spPr/>
    </dgm:pt>
  </dgm:ptLst>
  <dgm:cxnLst>
    <dgm:cxn modelId="{FC403665-2D61-48B4-BAAB-84AD5509F42C}" type="presOf" srcId="{2FEA9B8E-12C1-4E88-A8E1-3E5EEAFC1EA3}" destId="{2DE7A4E7-11DA-4DA4-9592-9DEC9A6D80CB}" srcOrd="0" destOrd="0" presId="urn:microsoft.com/office/officeart/2005/8/layout/list1"/>
    <dgm:cxn modelId="{625441A0-229A-48A6-86EF-D5BA969D310E}" srcId="{2FEA9B8E-12C1-4E88-A8E1-3E5EEAFC1EA3}" destId="{64255A7C-B9B0-4555-9CF4-0FFF4AC47FB9}" srcOrd="0" destOrd="0" parTransId="{8D211717-463E-4184-BB9D-74C859EF84C9}" sibTransId="{139505B9-5608-454A-9D73-76DC147E7B91}"/>
    <dgm:cxn modelId="{4D3648AE-7354-4680-9251-14E53979F937}" type="presOf" srcId="{64255A7C-B9B0-4555-9CF4-0FFF4AC47FB9}" destId="{3170D818-463B-4850-A490-5095C922A883}" srcOrd="0" destOrd="0" presId="urn:microsoft.com/office/officeart/2005/8/layout/list1"/>
    <dgm:cxn modelId="{3433B9C7-D8CD-45A3-8B75-1D13F60DF644}" type="presOf" srcId="{8AB20096-5258-4BF6-A8D1-334F7A0E9CE2}" destId="{69838CA0-F31A-48DC-B062-CE2CB59FB751}" srcOrd="0" destOrd="0" presId="urn:microsoft.com/office/officeart/2005/8/layout/list1"/>
    <dgm:cxn modelId="{C8F9FCD8-02F6-4601-9B68-AE7AFA980C29}" type="presOf" srcId="{2FEA9B8E-12C1-4E88-A8E1-3E5EEAFC1EA3}" destId="{115D1087-6C02-47E7-B4C9-4B7297CC1D72}" srcOrd="1" destOrd="0" presId="urn:microsoft.com/office/officeart/2005/8/layout/list1"/>
    <dgm:cxn modelId="{0577ECF1-9F21-4D85-9A94-AA668FB8DD01}" srcId="{8AB20096-5258-4BF6-A8D1-334F7A0E9CE2}" destId="{2FEA9B8E-12C1-4E88-A8E1-3E5EEAFC1EA3}" srcOrd="0" destOrd="0" parTransId="{565AAC21-0098-476E-A83D-F07CB2D69243}" sibTransId="{0CBFB389-03A1-4C83-9716-E8F5F3952015}"/>
    <dgm:cxn modelId="{0C7E6677-BD9B-4E56-A922-E4B5347071C2}" type="presParOf" srcId="{69838CA0-F31A-48DC-B062-CE2CB59FB751}" destId="{E03BCBA2-6F38-47EA-A2F6-8CE25CD34BBE}" srcOrd="0" destOrd="0" presId="urn:microsoft.com/office/officeart/2005/8/layout/list1"/>
    <dgm:cxn modelId="{9A3475FE-F8F5-431F-88B4-553768CE3DAD}" type="presParOf" srcId="{E03BCBA2-6F38-47EA-A2F6-8CE25CD34BBE}" destId="{2DE7A4E7-11DA-4DA4-9592-9DEC9A6D80CB}" srcOrd="0" destOrd="0" presId="urn:microsoft.com/office/officeart/2005/8/layout/list1"/>
    <dgm:cxn modelId="{7190A967-94CB-4CAD-9255-701E0BE5D478}" type="presParOf" srcId="{E03BCBA2-6F38-47EA-A2F6-8CE25CD34BBE}" destId="{115D1087-6C02-47E7-B4C9-4B7297CC1D72}" srcOrd="1" destOrd="0" presId="urn:microsoft.com/office/officeart/2005/8/layout/list1"/>
    <dgm:cxn modelId="{25DFDDD1-583C-4E61-B6C5-71C5AEACFAD0}" type="presParOf" srcId="{69838CA0-F31A-48DC-B062-CE2CB59FB751}" destId="{459E3254-6D5C-40B0-8919-C55E66D79211}" srcOrd="1" destOrd="0" presId="urn:microsoft.com/office/officeart/2005/8/layout/list1"/>
    <dgm:cxn modelId="{5C8D3008-2FDC-45EE-B5B3-76D546DAB745}" type="presParOf" srcId="{69838CA0-F31A-48DC-B062-CE2CB59FB751}" destId="{3170D818-463B-4850-A490-5095C922A883}" srcOrd="2" destOrd="0" presId="urn:microsoft.com/office/officeart/2005/8/layout/list1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99350713-612C-4AB6-A149-D526D185D294}" type="doc">
      <dgm:prSet loTypeId="urn:microsoft.com/office/officeart/2005/8/layout/vList2" loCatId="list" qsTypeId="urn:microsoft.com/office/officeart/2005/8/quickstyle/simple1" qsCatId="simple" csTypeId="urn:microsoft.com/office/officeart/2005/8/colors/accent3_1" csCatId="accent3" phldr="1"/>
      <dgm:spPr/>
      <dgm:t>
        <a:bodyPr/>
        <a:lstStyle/>
        <a:p>
          <a:endParaRPr lang="es-DO"/>
        </a:p>
      </dgm:t>
    </dgm:pt>
    <dgm:pt modelId="{30F07608-E7CD-4D17-B731-CECED2EB3217}">
      <dgm:prSet/>
      <dgm:spPr/>
      <dgm:t>
        <a:bodyPr/>
        <a:lstStyle/>
        <a:p>
          <a:pPr rtl="0"/>
          <a:r>
            <a:rPr lang="es-DO" b="0" i="0" baseline="0" dirty="0"/>
            <a:t>La deficiencia de vitamina D se ha asociado de forma consistente con la diabetes.</a:t>
          </a:r>
          <a:endParaRPr lang="es-DO" dirty="0"/>
        </a:p>
      </dgm:t>
    </dgm:pt>
    <dgm:pt modelId="{92016405-A92E-4FEA-ACFF-1D48B730651B}" type="parTrans" cxnId="{715ECD61-D323-4F23-AF60-D84EBAE907CD}">
      <dgm:prSet/>
      <dgm:spPr/>
      <dgm:t>
        <a:bodyPr/>
        <a:lstStyle/>
        <a:p>
          <a:endParaRPr lang="es-DO"/>
        </a:p>
      </dgm:t>
    </dgm:pt>
    <dgm:pt modelId="{349C5B57-A0FA-4860-B13C-F5E24580DE8B}" type="sibTrans" cxnId="{715ECD61-D323-4F23-AF60-D84EBAE907CD}">
      <dgm:prSet/>
      <dgm:spPr/>
      <dgm:t>
        <a:bodyPr/>
        <a:lstStyle/>
        <a:p>
          <a:endParaRPr lang="es-DO"/>
        </a:p>
      </dgm:t>
    </dgm:pt>
    <dgm:pt modelId="{4B795226-2165-4C74-A47B-E94109EFF66E}">
      <dgm:prSet/>
      <dgm:spPr/>
      <dgm:t>
        <a:bodyPr/>
        <a:lstStyle/>
        <a:p>
          <a:pPr rtl="0"/>
          <a:r>
            <a:rPr lang="es-DO" b="0" i="0" baseline="0" dirty="0"/>
            <a:t>Sin embargo, el beneficio clínico del tratamiento con vitamina D en el control glucémico </a:t>
          </a:r>
          <a:r>
            <a:rPr lang="es-DO" b="1" i="0" baseline="0" dirty="0"/>
            <a:t>aún no está claramente demostrado.</a:t>
          </a:r>
          <a:endParaRPr lang="es-DO" dirty="0"/>
        </a:p>
      </dgm:t>
    </dgm:pt>
    <dgm:pt modelId="{4481B140-1BED-4758-BD73-950B2A921B68}" type="parTrans" cxnId="{DCD53E57-BBC7-4F23-92DD-99E0B5748A69}">
      <dgm:prSet/>
      <dgm:spPr/>
      <dgm:t>
        <a:bodyPr/>
        <a:lstStyle/>
        <a:p>
          <a:endParaRPr lang="es-DO"/>
        </a:p>
      </dgm:t>
    </dgm:pt>
    <dgm:pt modelId="{49DAF0AB-F481-42A7-B953-FCF5F5B92D9E}" type="sibTrans" cxnId="{DCD53E57-BBC7-4F23-92DD-99E0B5748A69}">
      <dgm:prSet/>
      <dgm:spPr/>
      <dgm:t>
        <a:bodyPr/>
        <a:lstStyle/>
        <a:p>
          <a:endParaRPr lang="es-DO"/>
        </a:p>
      </dgm:t>
    </dgm:pt>
    <dgm:pt modelId="{E5223EE8-3372-48FF-8620-43437B39F3FD}" type="pres">
      <dgm:prSet presAssocID="{99350713-612C-4AB6-A149-D526D185D294}" presName="linear" presStyleCnt="0">
        <dgm:presLayoutVars>
          <dgm:animLvl val="lvl"/>
          <dgm:resizeHandles val="exact"/>
        </dgm:presLayoutVars>
      </dgm:prSet>
      <dgm:spPr/>
    </dgm:pt>
    <dgm:pt modelId="{08DD0B23-20A0-4AFF-9D2C-A25B0DB53FE8}" type="pres">
      <dgm:prSet presAssocID="{30F07608-E7CD-4D17-B731-CECED2EB3217}" presName="parentText" presStyleLbl="node1" presStyleIdx="0" presStyleCnt="2">
        <dgm:presLayoutVars>
          <dgm:chMax val="0"/>
          <dgm:bulletEnabled val="1"/>
        </dgm:presLayoutVars>
      </dgm:prSet>
      <dgm:spPr/>
    </dgm:pt>
    <dgm:pt modelId="{F5563963-A160-4EAA-A0D5-9B1814890B45}" type="pres">
      <dgm:prSet presAssocID="{349C5B57-A0FA-4860-B13C-F5E24580DE8B}" presName="spacer" presStyleCnt="0"/>
      <dgm:spPr/>
    </dgm:pt>
    <dgm:pt modelId="{898E6609-8F0A-41C0-802B-876059710AB3}" type="pres">
      <dgm:prSet presAssocID="{4B795226-2165-4C74-A47B-E94109EFF66E}" presName="parentText" presStyleLbl="node1" presStyleIdx="1" presStyleCnt="2">
        <dgm:presLayoutVars>
          <dgm:chMax val="0"/>
          <dgm:bulletEnabled val="1"/>
        </dgm:presLayoutVars>
      </dgm:prSet>
      <dgm:spPr/>
    </dgm:pt>
  </dgm:ptLst>
  <dgm:cxnLst>
    <dgm:cxn modelId="{ECD1C623-95F6-4289-AB01-055B45CBE74C}" type="presOf" srcId="{4B795226-2165-4C74-A47B-E94109EFF66E}" destId="{898E6609-8F0A-41C0-802B-876059710AB3}" srcOrd="0" destOrd="0" presId="urn:microsoft.com/office/officeart/2005/8/layout/vList2"/>
    <dgm:cxn modelId="{21F1B32D-EF86-43C8-BD79-068986E7E3DC}" type="presOf" srcId="{30F07608-E7CD-4D17-B731-CECED2EB3217}" destId="{08DD0B23-20A0-4AFF-9D2C-A25B0DB53FE8}" srcOrd="0" destOrd="0" presId="urn:microsoft.com/office/officeart/2005/8/layout/vList2"/>
    <dgm:cxn modelId="{715ECD61-D323-4F23-AF60-D84EBAE907CD}" srcId="{99350713-612C-4AB6-A149-D526D185D294}" destId="{30F07608-E7CD-4D17-B731-CECED2EB3217}" srcOrd="0" destOrd="0" parTransId="{92016405-A92E-4FEA-ACFF-1D48B730651B}" sibTransId="{349C5B57-A0FA-4860-B13C-F5E24580DE8B}"/>
    <dgm:cxn modelId="{DCD53E57-BBC7-4F23-92DD-99E0B5748A69}" srcId="{99350713-612C-4AB6-A149-D526D185D294}" destId="{4B795226-2165-4C74-A47B-E94109EFF66E}" srcOrd="1" destOrd="0" parTransId="{4481B140-1BED-4758-BD73-950B2A921B68}" sibTransId="{49DAF0AB-F481-42A7-B953-FCF5F5B92D9E}"/>
    <dgm:cxn modelId="{FAB3D0AC-2D4B-4816-9189-6ECE4FC45256}" type="presOf" srcId="{99350713-612C-4AB6-A149-D526D185D294}" destId="{E5223EE8-3372-48FF-8620-43437B39F3FD}" srcOrd="0" destOrd="0" presId="urn:microsoft.com/office/officeart/2005/8/layout/vList2"/>
    <dgm:cxn modelId="{42184E11-517E-4648-9927-8A1EEE560B12}" type="presParOf" srcId="{E5223EE8-3372-48FF-8620-43437B39F3FD}" destId="{08DD0B23-20A0-4AFF-9D2C-A25B0DB53FE8}" srcOrd="0" destOrd="0" presId="urn:microsoft.com/office/officeart/2005/8/layout/vList2"/>
    <dgm:cxn modelId="{8BDDE8F4-4DB5-4097-B404-DE43AF3797E4}" type="presParOf" srcId="{E5223EE8-3372-48FF-8620-43437B39F3FD}" destId="{F5563963-A160-4EAA-A0D5-9B1814890B45}" srcOrd="1" destOrd="0" presId="urn:microsoft.com/office/officeart/2005/8/layout/vList2"/>
    <dgm:cxn modelId="{A38A0410-53E7-46B3-B815-4B2ED9CB348E}" type="presParOf" srcId="{E5223EE8-3372-48FF-8620-43437B39F3FD}" destId="{898E6609-8F0A-41C0-802B-876059710AB3}" srcOrd="2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99350713-612C-4AB6-A149-D526D185D294}" type="doc">
      <dgm:prSet loTypeId="urn:microsoft.com/office/officeart/2005/8/layout/vList2" loCatId="list" qsTypeId="urn:microsoft.com/office/officeart/2005/8/quickstyle/simple1" qsCatId="simple" csTypeId="urn:microsoft.com/office/officeart/2005/8/colors/accent5_1" csCatId="accent5" phldr="1"/>
      <dgm:spPr/>
      <dgm:t>
        <a:bodyPr/>
        <a:lstStyle/>
        <a:p>
          <a:endParaRPr lang="es-DO"/>
        </a:p>
      </dgm:t>
    </dgm:pt>
    <dgm:pt modelId="{518D8E97-EF46-4B54-884E-3F669141E458}">
      <dgm:prSet/>
      <dgm:spPr/>
      <dgm:t>
        <a:bodyPr/>
        <a:lstStyle/>
        <a:p>
          <a:pPr rtl="0"/>
          <a:r>
            <a:rPr lang="es-DO" b="0" i="0" baseline="0"/>
            <a:t>Se proponen </a:t>
          </a:r>
          <a:r>
            <a:rPr lang="es-DO" b="1" i="0" baseline="0"/>
            <a:t>tres mecanismos</a:t>
          </a:r>
          <a:r>
            <a:rPr lang="es-DO" b="0" i="0" baseline="0"/>
            <a:t> fisiopatológicos posibles:</a:t>
          </a:r>
          <a:endParaRPr lang="es-DO"/>
        </a:p>
      </dgm:t>
    </dgm:pt>
    <dgm:pt modelId="{09101682-C03D-41C2-A8F0-70613D70D190}" type="parTrans" cxnId="{851BAA45-89E5-43C7-94B6-D1C69BD44CBE}">
      <dgm:prSet/>
      <dgm:spPr/>
      <dgm:t>
        <a:bodyPr/>
        <a:lstStyle/>
        <a:p>
          <a:endParaRPr lang="es-DO"/>
        </a:p>
      </dgm:t>
    </dgm:pt>
    <dgm:pt modelId="{C5019B59-C7C6-4BAB-BB4D-117DF964742E}" type="sibTrans" cxnId="{851BAA45-89E5-43C7-94B6-D1C69BD44CBE}">
      <dgm:prSet/>
      <dgm:spPr/>
      <dgm:t>
        <a:bodyPr/>
        <a:lstStyle/>
        <a:p>
          <a:endParaRPr lang="es-DO"/>
        </a:p>
      </dgm:t>
    </dgm:pt>
    <dgm:pt modelId="{391DFD3B-9904-4DCC-8053-9CFFB3813006}">
      <dgm:prSet/>
      <dgm:spPr/>
      <dgm:t>
        <a:bodyPr/>
        <a:lstStyle/>
        <a:p>
          <a:pPr rtl="0"/>
          <a:r>
            <a:rPr lang="es-DO" b="0" i="0" baseline="0" dirty="0"/>
            <a:t>Estimulación directa de la secreción de insulina (receptor de vitamina D en células beta)</a:t>
          </a:r>
          <a:endParaRPr lang="es-DO" dirty="0"/>
        </a:p>
      </dgm:t>
    </dgm:pt>
    <dgm:pt modelId="{4A6082EF-010F-4D90-BAE0-987DBC6C7C8F}" type="parTrans" cxnId="{268580A1-BC28-4E7A-89BF-4CA075669C2B}">
      <dgm:prSet/>
      <dgm:spPr/>
      <dgm:t>
        <a:bodyPr/>
        <a:lstStyle/>
        <a:p>
          <a:endParaRPr lang="es-DO"/>
        </a:p>
      </dgm:t>
    </dgm:pt>
    <dgm:pt modelId="{9AC2240D-681F-4841-8D33-10EE25D5F3BD}" type="sibTrans" cxnId="{268580A1-BC28-4E7A-89BF-4CA075669C2B}">
      <dgm:prSet/>
      <dgm:spPr/>
      <dgm:t>
        <a:bodyPr/>
        <a:lstStyle/>
        <a:p>
          <a:endParaRPr lang="es-DO"/>
        </a:p>
      </dgm:t>
    </dgm:pt>
    <dgm:pt modelId="{DB5366C3-F547-4990-BC68-DD5BB68F5664}">
      <dgm:prSet/>
      <dgm:spPr/>
      <dgm:t>
        <a:bodyPr/>
        <a:lstStyle/>
        <a:p>
          <a:pPr rtl="0"/>
          <a:r>
            <a:rPr lang="es-DO" b="0" i="0" baseline="0" dirty="0"/>
            <a:t>Reducción de la inflamación sistémica → mejora en la resistencia a la insulina</a:t>
          </a:r>
          <a:endParaRPr lang="es-DO" dirty="0"/>
        </a:p>
      </dgm:t>
    </dgm:pt>
    <dgm:pt modelId="{118E9414-66AA-42A3-9BED-A1446B9755AE}" type="parTrans" cxnId="{6D1ED35E-81EB-49EA-A0A8-CB738935740C}">
      <dgm:prSet/>
      <dgm:spPr/>
      <dgm:t>
        <a:bodyPr/>
        <a:lstStyle/>
        <a:p>
          <a:endParaRPr lang="es-DO"/>
        </a:p>
      </dgm:t>
    </dgm:pt>
    <dgm:pt modelId="{9CA7123E-0C75-4724-AD08-2EE183BC470C}" type="sibTrans" cxnId="{6D1ED35E-81EB-49EA-A0A8-CB738935740C}">
      <dgm:prSet/>
      <dgm:spPr/>
      <dgm:t>
        <a:bodyPr/>
        <a:lstStyle/>
        <a:p>
          <a:endParaRPr lang="es-DO"/>
        </a:p>
      </dgm:t>
    </dgm:pt>
    <dgm:pt modelId="{F4C8EBEB-9F47-4EA1-AD24-C50D4E70116C}">
      <dgm:prSet/>
      <dgm:spPr/>
      <dgm:t>
        <a:bodyPr/>
        <a:lstStyle/>
        <a:p>
          <a:pPr rtl="0"/>
          <a:r>
            <a:rPr lang="es-DO" b="0" i="0" baseline="0" dirty="0"/>
            <a:t>Mejora de la resistencia periférica a la insulina (receptores de vitamina D en músculo e hígado)</a:t>
          </a:r>
          <a:endParaRPr lang="es-DO" dirty="0"/>
        </a:p>
      </dgm:t>
    </dgm:pt>
    <dgm:pt modelId="{88596DF9-D4CA-4E1C-AD18-4B6965205E88}" type="parTrans" cxnId="{7348990A-4A07-4121-B210-596A68398ADB}">
      <dgm:prSet/>
      <dgm:spPr/>
      <dgm:t>
        <a:bodyPr/>
        <a:lstStyle/>
        <a:p>
          <a:endParaRPr lang="es-DO"/>
        </a:p>
      </dgm:t>
    </dgm:pt>
    <dgm:pt modelId="{78DB1A26-7CD1-4A29-B950-66395C95AF5A}" type="sibTrans" cxnId="{7348990A-4A07-4121-B210-596A68398ADB}">
      <dgm:prSet/>
      <dgm:spPr/>
      <dgm:t>
        <a:bodyPr/>
        <a:lstStyle/>
        <a:p>
          <a:endParaRPr lang="es-DO"/>
        </a:p>
      </dgm:t>
    </dgm:pt>
    <dgm:pt modelId="{E5223EE8-3372-48FF-8620-43437B39F3FD}" type="pres">
      <dgm:prSet presAssocID="{99350713-612C-4AB6-A149-D526D185D294}" presName="linear" presStyleCnt="0">
        <dgm:presLayoutVars>
          <dgm:animLvl val="lvl"/>
          <dgm:resizeHandles val="exact"/>
        </dgm:presLayoutVars>
      </dgm:prSet>
      <dgm:spPr/>
    </dgm:pt>
    <dgm:pt modelId="{28E335D3-AC6B-4E6B-B09A-728295A79F30}" type="pres">
      <dgm:prSet presAssocID="{518D8E97-EF46-4B54-884E-3F669141E458}" presName="parentText" presStyleLbl="node1" presStyleIdx="0" presStyleCnt="1" custLinFactNeighborX="-984" custLinFactNeighborY="-19156">
        <dgm:presLayoutVars>
          <dgm:chMax val="0"/>
          <dgm:bulletEnabled val="1"/>
        </dgm:presLayoutVars>
      </dgm:prSet>
      <dgm:spPr/>
    </dgm:pt>
    <dgm:pt modelId="{15684DB7-7BE9-46F6-871A-2FB491B5B805}" type="pres">
      <dgm:prSet presAssocID="{518D8E97-EF46-4B54-884E-3F669141E458}" presName="childText" presStyleLbl="revTx" presStyleIdx="0" presStyleCnt="1">
        <dgm:presLayoutVars>
          <dgm:bulletEnabled val="1"/>
        </dgm:presLayoutVars>
      </dgm:prSet>
      <dgm:spPr/>
    </dgm:pt>
  </dgm:ptLst>
  <dgm:cxnLst>
    <dgm:cxn modelId="{7348990A-4A07-4121-B210-596A68398ADB}" srcId="{518D8E97-EF46-4B54-884E-3F669141E458}" destId="{F4C8EBEB-9F47-4EA1-AD24-C50D4E70116C}" srcOrd="2" destOrd="0" parTransId="{88596DF9-D4CA-4E1C-AD18-4B6965205E88}" sibTransId="{78DB1A26-7CD1-4A29-B950-66395C95AF5A}"/>
    <dgm:cxn modelId="{163E1F5B-1C21-4170-AF44-C28760D06101}" type="presOf" srcId="{518D8E97-EF46-4B54-884E-3F669141E458}" destId="{28E335D3-AC6B-4E6B-B09A-728295A79F30}" srcOrd="0" destOrd="0" presId="urn:microsoft.com/office/officeart/2005/8/layout/vList2"/>
    <dgm:cxn modelId="{6D1ED35E-81EB-49EA-A0A8-CB738935740C}" srcId="{518D8E97-EF46-4B54-884E-3F669141E458}" destId="{DB5366C3-F547-4990-BC68-DD5BB68F5664}" srcOrd="1" destOrd="0" parTransId="{118E9414-66AA-42A3-9BED-A1446B9755AE}" sibTransId="{9CA7123E-0C75-4724-AD08-2EE183BC470C}"/>
    <dgm:cxn modelId="{851BAA45-89E5-43C7-94B6-D1C69BD44CBE}" srcId="{99350713-612C-4AB6-A149-D526D185D294}" destId="{518D8E97-EF46-4B54-884E-3F669141E458}" srcOrd="0" destOrd="0" parTransId="{09101682-C03D-41C2-A8F0-70613D70D190}" sibTransId="{C5019B59-C7C6-4BAB-BB4D-117DF964742E}"/>
    <dgm:cxn modelId="{5E069F90-9D78-4C3E-B6DB-E1B6FD56F4FE}" type="presOf" srcId="{F4C8EBEB-9F47-4EA1-AD24-C50D4E70116C}" destId="{15684DB7-7BE9-46F6-871A-2FB491B5B805}" srcOrd="0" destOrd="2" presId="urn:microsoft.com/office/officeart/2005/8/layout/vList2"/>
    <dgm:cxn modelId="{AFCDF991-C33E-468B-B616-39739D9938C5}" type="presOf" srcId="{99350713-612C-4AB6-A149-D526D185D294}" destId="{E5223EE8-3372-48FF-8620-43437B39F3FD}" srcOrd="0" destOrd="0" presId="urn:microsoft.com/office/officeart/2005/8/layout/vList2"/>
    <dgm:cxn modelId="{268580A1-BC28-4E7A-89BF-4CA075669C2B}" srcId="{518D8E97-EF46-4B54-884E-3F669141E458}" destId="{391DFD3B-9904-4DCC-8053-9CFFB3813006}" srcOrd="0" destOrd="0" parTransId="{4A6082EF-010F-4D90-BAE0-987DBC6C7C8F}" sibTransId="{9AC2240D-681F-4841-8D33-10EE25D5F3BD}"/>
    <dgm:cxn modelId="{05F7BCC4-2E7B-4A6B-A216-9F4E77620E9B}" type="presOf" srcId="{DB5366C3-F547-4990-BC68-DD5BB68F5664}" destId="{15684DB7-7BE9-46F6-871A-2FB491B5B805}" srcOrd="0" destOrd="1" presId="urn:microsoft.com/office/officeart/2005/8/layout/vList2"/>
    <dgm:cxn modelId="{D7A695D4-5894-4486-AF93-B7025743FD7A}" type="presOf" srcId="{391DFD3B-9904-4DCC-8053-9CFFB3813006}" destId="{15684DB7-7BE9-46F6-871A-2FB491B5B805}" srcOrd="0" destOrd="0" presId="urn:microsoft.com/office/officeart/2005/8/layout/vList2"/>
    <dgm:cxn modelId="{1B4C7FF6-7C7C-49CC-AC87-8AD97E5485A8}" type="presParOf" srcId="{E5223EE8-3372-48FF-8620-43437B39F3FD}" destId="{28E335D3-AC6B-4E6B-B09A-728295A79F30}" srcOrd="0" destOrd="0" presId="urn:microsoft.com/office/officeart/2005/8/layout/vList2"/>
    <dgm:cxn modelId="{0A80CCDE-8A20-426C-810A-593910F6AFE0}" type="presParOf" srcId="{E5223EE8-3372-48FF-8620-43437B39F3FD}" destId="{15684DB7-7BE9-46F6-871A-2FB491B5B805}" srcOrd="1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F4F1BE14-7A8D-4E78-8CAB-A02CDB53735D}" type="doc">
      <dgm:prSet loTypeId="urn:microsoft.com/office/officeart/2005/8/layout/hList1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8DA58810-55EF-4C6A-B46F-E4330453EFA4}">
      <dgm:prSet phldrT="[Text]" custT="1"/>
      <dgm:spPr>
        <a:solidFill>
          <a:srgbClr val="0070C0"/>
        </a:solidFill>
      </dgm:spPr>
      <dgm:t>
        <a:bodyPr/>
        <a:lstStyle/>
        <a:p>
          <a:r>
            <a:rPr lang="es-CL" sz="2400" dirty="0"/>
            <a:t>Esclerosis Múltiple</a:t>
          </a:r>
          <a:endParaRPr lang="en-US" sz="2400" dirty="0"/>
        </a:p>
      </dgm:t>
    </dgm:pt>
    <dgm:pt modelId="{601EA22C-3F5A-45D2-85D5-38F1827EDA7A}" type="parTrans" cxnId="{0ADA9DA1-8DEF-47DB-9130-19F493B39CDB}">
      <dgm:prSet/>
      <dgm:spPr/>
      <dgm:t>
        <a:bodyPr/>
        <a:lstStyle/>
        <a:p>
          <a:endParaRPr lang="en-US"/>
        </a:p>
      </dgm:t>
    </dgm:pt>
    <dgm:pt modelId="{AE4FE865-4CCE-4CE0-8F68-BD0B4D1F6B23}" type="sibTrans" cxnId="{0ADA9DA1-8DEF-47DB-9130-19F493B39CDB}">
      <dgm:prSet/>
      <dgm:spPr/>
      <dgm:t>
        <a:bodyPr/>
        <a:lstStyle/>
        <a:p>
          <a:endParaRPr lang="en-US"/>
        </a:p>
      </dgm:t>
    </dgm:pt>
    <dgm:pt modelId="{74A6BB7A-BFF0-4F3C-AC11-E60C7960B12C}">
      <dgm:prSet phldrT="[Text]" custT="1"/>
      <dgm:spPr/>
      <dgm:t>
        <a:bodyPr/>
        <a:lstStyle/>
        <a:p>
          <a:r>
            <a:rPr lang="es-CL" sz="2400" dirty="0"/>
            <a:t>Riesgo aumentado en deficiencia.</a:t>
          </a:r>
          <a:endParaRPr lang="en-US" sz="2400" dirty="0"/>
        </a:p>
      </dgm:t>
    </dgm:pt>
    <dgm:pt modelId="{F723CD55-E494-4186-9774-BCF92F9A3C88}" type="parTrans" cxnId="{B195E114-A1E9-4234-8367-F7BA8B427DB8}">
      <dgm:prSet/>
      <dgm:spPr/>
      <dgm:t>
        <a:bodyPr/>
        <a:lstStyle/>
        <a:p>
          <a:endParaRPr lang="en-US"/>
        </a:p>
      </dgm:t>
    </dgm:pt>
    <dgm:pt modelId="{579EFB36-B593-4AF0-BB71-8F31587EC381}" type="sibTrans" cxnId="{B195E114-A1E9-4234-8367-F7BA8B427DB8}">
      <dgm:prSet/>
      <dgm:spPr/>
      <dgm:t>
        <a:bodyPr/>
        <a:lstStyle/>
        <a:p>
          <a:endParaRPr lang="en-US"/>
        </a:p>
      </dgm:t>
    </dgm:pt>
    <dgm:pt modelId="{8765845B-BB11-498D-91B6-2031A16EB61F}">
      <dgm:prSet phldrT="[Text]" custT="1"/>
      <dgm:spPr/>
      <dgm:t>
        <a:bodyPr/>
        <a:lstStyle/>
        <a:p>
          <a:r>
            <a:rPr lang="es-CL" sz="2400" dirty="0"/>
            <a:t>Suplementos disminuyen progresión y severidad</a:t>
          </a:r>
          <a:endParaRPr lang="en-US" sz="2400" dirty="0"/>
        </a:p>
      </dgm:t>
    </dgm:pt>
    <dgm:pt modelId="{F5C64061-EC81-4073-A26F-527EAD529088}" type="parTrans" cxnId="{093909E1-FCC2-449B-AA3F-F88252B2342B}">
      <dgm:prSet/>
      <dgm:spPr/>
      <dgm:t>
        <a:bodyPr/>
        <a:lstStyle/>
        <a:p>
          <a:endParaRPr lang="en-US"/>
        </a:p>
      </dgm:t>
    </dgm:pt>
    <dgm:pt modelId="{E6BE0316-6BEE-498E-8729-78F492BF3AAE}" type="sibTrans" cxnId="{093909E1-FCC2-449B-AA3F-F88252B2342B}">
      <dgm:prSet/>
      <dgm:spPr/>
      <dgm:t>
        <a:bodyPr/>
        <a:lstStyle/>
        <a:p>
          <a:endParaRPr lang="en-US"/>
        </a:p>
      </dgm:t>
    </dgm:pt>
    <dgm:pt modelId="{D8211BF2-405F-4852-B2CE-2625B0C7C975}">
      <dgm:prSet phldrT="[Text]" custT="1"/>
      <dgm:spPr>
        <a:solidFill>
          <a:schemeClr val="accent2"/>
        </a:solidFill>
      </dgm:spPr>
      <dgm:t>
        <a:bodyPr/>
        <a:lstStyle/>
        <a:p>
          <a:r>
            <a:rPr lang="en-US" sz="2400" dirty="0"/>
            <a:t>Lupus </a:t>
          </a:r>
          <a:r>
            <a:rPr lang="en-US" sz="2400" dirty="0" err="1"/>
            <a:t>Eritematoso</a:t>
          </a:r>
          <a:endParaRPr lang="en-US" sz="2400" dirty="0"/>
        </a:p>
      </dgm:t>
    </dgm:pt>
    <dgm:pt modelId="{726A9400-76A6-40F3-A5A9-1A29189E71F7}" type="parTrans" cxnId="{5826A73F-6F8B-4AED-AA9B-11C9B85E1F7F}">
      <dgm:prSet/>
      <dgm:spPr/>
      <dgm:t>
        <a:bodyPr/>
        <a:lstStyle/>
        <a:p>
          <a:endParaRPr lang="en-US"/>
        </a:p>
      </dgm:t>
    </dgm:pt>
    <dgm:pt modelId="{011D1D95-C7A3-43DC-AF7E-E07E1AFCD234}" type="sibTrans" cxnId="{5826A73F-6F8B-4AED-AA9B-11C9B85E1F7F}">
      <dgm:prSet/>
      <dgm:spPr/>
      <dgm:t>
        <a:bodyPr/>
        <a:lstStyle/>
        <a:p>
          <a:endParaRPr lang="en-US"/>
        </a:p>
      </dgm:t>
    </dgm:pt>
    <dgm:pt modelId="{4AB7F2E1-4381-44F0-98FD-3010A9AF606F}">
      <dgm:prSet phldrT="[Text]" custT="1"/>
      <dgm:spPr/>
      <dgm:t>
        <a:bodyPr/>
        <a:lstStyle/>
        <a:p>
          <a:r>
            <a:rPr lang="es-CL" sz="2400" dirty="0"/>
            <a:t>La deficiencia se asocia a actividad de la enfermedad.</a:t>
          </a:r>
          <a:endParaRPr lang="en-US" sz="2400" dirty="0"/>
        </a:p>
      </dgm:t>
    </dgm:pt>
    <dgm:pt modelId="{6E6EF8D5-C3C0-4F75-ADC5-E46E34E658F4}" type="parTrans" cxnId="{F1DAF4E6-D1A8-4FD5-AAE1-1B945653A12D}">
      <dgm:prSet/>
      <dgm:spPr/>
      <dgm:t>
        <a:bodyPr/>
        <a:lstStyle/>
        <a:p>
          <a:endParaRPr lang="en-US"/>
        </a:p>
      </dgm:t>
    </dgm:pt>
    <dgm:pt modelId="{F6D37F57-B7AD-4750-B569-8B249DD93FB2}" type="sibTrans" cxnId="{F1DAF4E6-D1A8-4FD5-AAE1-1B945653A12D}">
      <dgm:prSet/>
      <dgm:spPr/>
      <dgm:t>
        <a:bodyPr/>
        <a:lstStyle/>
        <a:p>
          <a:endParaRPr lang="en-US"/>
        </a:p>
      </dgm:t>
    </dgm:pt>
    <dgm:pt modelId="{27EF58DF-5771-4293-AD8B-4F226DB829D0}">
      <dgm:prSet phldrT="[Text]" custT="1"/>
      <dgm:spPr/>
      <dgm:t>
        <a:bodyPr/>
        <a:lstStyle/>
        <a:p>
          <a:r>
            <a:rPr lang="es-CL" sz="2400" dirty="0"/>
            <a:t>No se ha visto mejoría clínica con los suplementos de vitamina D </a:t>
          </a:r>
          <a:endParaRPr lang="en-US" sz="2400" dirty="0"/>
        </a:p>
      </dgm:t>
    </dgm:pt>
    <dgm:pt modelId="{F3286467-4B42-4AFE-93B2-0E5471265D8F}" type="parTrans" cxnId="{A2C1BE02-7637-4941-9F56-EF058AE8B533}">
      <dgm:prSet/>
      <dgm:spPr/>
      <dgm:t>
        <a:bodyPr/>
        <a:lstStyle/>
        <a:p>
          <a:endParaRPr lang="en-US"/>
        </a:p>
      </dgm:t>
    </dgm:pt>
    <dgm:pt modelId="{E5F7CEDA-0275-4A10-A1DD-CBB9586FD5BE}" type="sibTrans" cxnId="{A2C1BE02-7637-4941-9F56-EF058AE8B533}">
      <dgm:prSet/>
      <dgm:spPr/>
      <dgm:t>
        <a:bodyPr/>
        <a:lstStyle/>
        <a:p>
          <a:endParaRPr lang="en-US"/>
        </a:p>
      </dgm:t>
    </dgm:pt>
    <dgm:pt modelId="{817D91EF-3E2E-4F68-8F16-1496F501BFFB}">
      <dgm:prSet phldrT="[Text]" custT="1"/>
      <dgm:spPr>
        <a:ln>
          <a:solidFill>
            <a:schemeClr val="accent1">
              <a:lumMod val="60000"/>
              <a:lumOff val="40000"/>
            </a:schemeClr>
          </a:solidFill>
        </a:ln>
      </dgm:spPr>
      <dgm:t>
        <a:bodyPr/>
        <a:lstStyle/>
        <a:p>
          <a:r>
            <a:rPr lang="es-CL" sz="2400" dirty="0"/>
            <a:t>Artritis Reumatoide</a:t>
          </a:r>
          <a:endParaRPr lang="en-US" sz="2400" dirty="0"/>
        </a:p>
      </dgm:t>
    </dgm:pt>
    <dgm:pt modelId="{7A2B80EB-7574-4630-8E3D-6439B15EF1D7}" type="parTrans" cxnId="{5051F31E-3770-4C99-B11A-A3107BD4D4B7}">
      <dgm:prSet/>
      <dgm:spPr/>
      <dgm:t>
        <a:bodyPr/>
        <a:lstStyle/>
        <a:p>
          <a:endParaRPr lang="en-US"/>
        </a:p>
      </dgm:t>
    </dgm:pt>
    <dgm:pt modelId="{8DA877D4-F566-4580-BC11-24C498134741}" type="sibTrans" cxnId="{5051F31E-3770-4C99-B11A-A3107BD4D4B7}">
      <dgm:prSet/>
      <dgm:spPr/>
      <dgm:t>
        <a:bodyPr/>
        <a:lstStyle/>
        <a:p>
          <a:endParaRPr lang="en-US"/>
        </a:p>
      </dgm:t>
    </dgm:pt>
    <dgm:pt modelId="{4D64AF37-48B8-4727-AB89-649027DFC312}">
      <dgm:prSet phldrT="[Text]" custT="1"/>
      <dgm:spPr/>
      <dgm:t>
        <a:bodyPr/>
        <a:lstStyle/>
        <a:p>
          <a:r>
            <a:rPr lang="en-US" sz="2400" dirty="0"/>
            <a:t>La </a:t>
          </a:r>
          <a:r>
            <a:rPr lang="en-US" sz="2400" dirty="0" err="1"/>
            <a:t>deficiencia</a:t>
          </a:r>
          <a:r>
            <a:rPr lang="en-US" sz="2400" dirty="0"/>
            <a:t> </a:t>
          </a:r>
          <a:r>
            <a:rPr lang="es-DO" sz="2400" noProof="0" dirty="0"/>
            <a:t>está</a:t>
          </a:r>
          <a:r>
            <a:rPr lang="en-US" sz="2400" dirty="0"/>
            <a:t> </a:t>
          </a:r>
          <a:r>
            <a:rPr lang="en-US" sz="2400" dirty="0" err="1"/>
            <a:t>asociada</a:t>
          </a:r>
          <a:r>
            <a:rPr lang="en-US" sz="2400" dirty="0"/>
            <a:t> a </a:t>
          </a:r>
          <a:r>
            <a:rPr lang="en-US" sz="2400" dirty="0" err="1"/>
            <a:t>actividad</a:t>
          </a:r>
          <a:r>
            <a:rPr lang="en-US" sz="2400" dirty="0"/>
            <a:t> de la </a:t>
          </a:r>
          <a:r>
            <a:rPr lang="en-US" sz="2400" dirty="0" err="1"/>
            <a:t>enfermedad</a:t>
          </a:r>
          <a:r>
            <a:rPr lang="en-US" sz="2400" dirty="0"/>
            <a:t>.</a:t>
          </a:r>
        </a:p>
      </dgm:t>
    </dgm:pt>
    <dgm:pt modelId="{C4107908-17F0-443F-A812-4BF7E36E0EFB}" type="parTrans" cxnId="{06923816-F537-433A-9706-893C59903D50}">
      <dgm:prSet/>
      <dgm:spPr/>
      <dgm:t>
        <a:bodyPr/>
        <a:lstStyle/>
        <a:p>
          <a:endParaRPr lang="en-US"/>
        </a:p>
      </dgm:t>
    </dgm:pt>
    <dgm:pt modelId="{27BAF2EA-A44B-4CCC-818E-A650963D3617}" type="sibTrans" cxnId="{06923816-F537-433A-9706-893C59903D50}">
      <dgm:prSet/>
      <dgm:spPr/>
      <dgm:t>
        <a:bodyPr/>
        <a:lstStyle/>
        <a:p>
          <a:endParaRPr lang="en-US"/>
        </a:p>
      </dgm:t>
    </dgm:pt>
    <dgm:pt modelId="{36D3247C-A348-45FA-95C2-DC0A02D12110}">
      <dgm:prSet phldrT="[Text]" custT="1"/>
      <dgm:spPr/>
      <dgm:t>
        <a:bodyPr/>
        <a:lstStyle/>
        <a:p>
          <a:r>
            <a:rPr lang="en-US" sz="2400" dirty="0" err="1"/>
            <a:t>Beneficios</a:t>
          </a:r>
          <a:r>
            <a:rPr lang="en-US" sz="2400" dirty="0"/>
            <a:t> del uso de </a:t>
          </a:r>
          <a:r>
            <a:rPr lang="en-US" sz="2400" dirty="0" err="1"/>
            <a:t>suplementos</a:t>
          </a:r>
          <a:r>
            <a:rPr lang="en-US" sz="2400" dirty="0"/>
            <a:t> no </a:t>
          </a:r>
          <a:r>
            <a:rPr lang="en-US" sz="2400" dirty="0" err="1"/>
            <a:t>han</a:t>
          </a:r>
          <a:r>
            <a:rPr lang="en-US" sz="2400" dirty="0"/>
            <a:t> </a:t>
          </a:r>
          <a:r>
            <a:rPr lang="en-US" sz="2400" dirty="0" err="1"/>
            <a:t>sido</a:t>
          </a:r>
          <a:r>
            <a:rPr lang="en-US" sz="2400" dirty="0"/>
            <a:t> </a:t>
          </a:r>
          <a:r>
            <a:rPr lang="en-US" sz="2400" dirty="0" err="1"/>
            <a:t>concluyentes</a:t>
          </a:r>
          <a:endParaRPr lang="en-US" sz="2400" dirty="0"/>
        </a:p>
      </dgm:t>
    </dgm:pt>
    <dgm:pt modelId="{E1D5345D-D7C6-4CA9-9C76-FF818191A838}" type="parTrans" cxnId="{1138E49C-CF27-4D9A-857F-69A543314A69}">
      <dgm:prSet/>
      <dgm:spPr/>
      <dgm:t>
        <a:bodyPr/>
        <a:lstStyle/>
        <a:p>
          <a:endParaRPr lang="en-US"/>
        </a:p>
      </dgm:t>
    </dgm:pt>
    <dgm:pt modelId="{93D425FE-654B-4E22-8152-BFE4E77CE473}" type="sibTrans" cxnId="{1138E49C-CF27-4D9A-857F-69A543314A69}">
      <dgm:prSet/>
      <dgm:spPr/>
      <dgm:t>
        <a:bodyPr/>
        <a:lstStyle/>
        <a:p>
          <a:endParaRPr lang="en-US"/>
        </a:p>
      </dgm:t>
    </dgm:pt>
    <dgm:pt modelId="{45B8B732-A501-4FAB-ABD7-FB3295E0A366}">
      <dgm:prSet custT="1"/>
      <dgm:spPr>
        <a:solidFill>
          <a:schemeClr val="accent1">
            <a:lumMod val="75000"/>
          </a:schemeClr>
        </a:solidFill>
        <a:ln>
          <a:solidFill>
            <a:schemeClr val="accent4">
              <a:lumMod val="75000"/>
            </a:schemeClr>
          </a:solidFill>
        </a:ln>
      </dgm:spPr>
      <dgm:t>
        <a:bodyPr/>
        <a:lstStyle/>
        <a:p>
          <a:r>
            <a:rPr lang="en-US" sz="2400" dirty="0" err="1"/>
            <a:t>Enfermedad</a:t>
          </a:r>
          <a:r>
            <a:rPr lang="en-US" sz="2400" dirty="0"/>
            <a:t> de </a:t>
          </a:r>
          <a:r>
            <a:rPr lang="en-US" sz="2400" dirty="0" err="1"/>
            <a:t>Crohn</a:t>
          </a:r>
          <a:endParaRPr lang="en-US" sz="2400" dirty="0"/>
        </a:p>
      </dgm:t>
    </dgm:pt>
    <dgm:pt modelId="{2644CB18-712B-41D0-96D7-1AC99680047C}" type="parTrans" cxnId="{00840E01-E8C8-49E7-B25F-23490596B862}">
      <dgm:prSet/>
      <dgm:spPr/>
      <dgm:t>
        <a:bodyPr/>
        <a:lstStyle/>
        <a:p>
          <a:endParaRPr lang="en-US"/>
        </a:p>
      </dgm:t>
    </dgm:pt>
    <dgm:pt modelId="{C3AC121B-0C77-4926-B235-6E96D722C0E1}" type="sibTrans" cxnId="{00840E01-E8C8-49E7-B25F-23490596B862}">
      <dgm:prSet/>
      <dgm:spPr/>
      <dgm:t>
        <a:bodyPr/>
        <a:lstStyle/>
        <a:p>
          <a:endParaRPr lang="en-US"/>
        </a:p>
      </dgm:t>
    </dgm:pt>
    <dgm:pt modelId="{2AD1E1EE-DAD8-4E90-A1E9-57218573EAA2}">
      <dgm:prSet phldrT="[Text]" custT="1"/>
      <dgm:spPr/>
      <dgm:t>
        <a:bodyPr/>
        <a:lstStyle/>
        <a:p>
          <a:endParaRPr lang="en-US" sz="2800" dirty="0"/>
        </a:p>
      </dgm:t>
    </dgm:pt>
    <dgm:pt modelId="{E789C15C-EEEE-4494-9D14-06DBEE04C839}" type="parTrans" cxnId="{648D7F6A-DD11-4D44-B8D1-3D8172E64D5A}">
      <dgm:prSet/>
      <dgm:spPr/>
      <dgm:t>
        <a:bodyPr/>
        <a:lstStyle/>
        <a:p>
          <a:endParaRPr lang="en-US"/>
        </a:p>
      </dgm:t>
    </dgm:pt>
    <dgm:pt modelId="{06D7850F-906B-4B5F-9F7D-546B921ABCB3}" type="sibTrans" cxnId="{648D7F6A-DD11-4D44-B8D1-3D8172E64D5A}">
      <dgm:prSet/>
      <dgm:spPr/>
      <dgm:t>
        <a:bodyPr/>
        <a:lstStyle/>
        <a:p>
          <a:endParaRPr lang="en-US"/>
        </a:p>
      </dgm:t>
    </dgm:pt>
    <dgm:pt modelId="{404674F6-7777-4160-9487-5ADBF8CB4351}">
      <dgm:prSet phldrT="[Text]" custT="1"/>
      <dgm:spPr/>
      <dgm:t>
        <a:bodyPr/>
        <a:lstStyle/>
        <a:p>
          <a:r>
            <a:rPr lang="es-CL" sz="2400" dirty="0"/>
            <a:t>Estudios  contradictorios</a:t>
          </a:r>
          <a:endParaRPr lang="en-US" sz="2400" dirty="0"/>
        </a:p>
      </dgm:t>
    </dgm:pt>
    <dgm:pt modelId="{A0F2B54A-D975-4C8D-A117-6C976773421B}" type="parTrans" cxnId="{10E5AEE6-2731-4909-9B9A-A83ABD5973A0}">
      <dgm:prSet/>
      <dgm:spPr/>
      <dgm:t>
        <a:bodyPr/>
        <a:lstStyle/>
        <a:p>
          <a:endParaRPr lang="en-US"/>
        </a:p>
      </dgm:t>
    </dgm:pt>
    <dgm:pt modelId="{F6BEAB51-AAF4-4CDD-AFA8-90FEEC74BC95}" type="sibTrans" cxnId="{10E5AEE6-2731-4909-9B9A-A83ABD5973A0}">
      <dgm:prSet/>
      <dgm:spPr/>
      <dgm:t>
        <a:bodyPr/>
        <a:lstStyle/>
        <a:p>
          <a:endParaRPr lang="en-US"/>
        </a:p>
      </dgm:t>
    </dgm:pt>
    <dgm:pt modelId="{63B881DE-F29A-4A89-B5B0-A979443F6EA8}">
      <dgm:prSet custT="1"/>
      <dgm:spPr/>
      <dgm:t>
        <a:bodyPr/>
        <a:lstStyle/>
        <a:p>
          <a:endParaRPr lang="en-US" sz="500" dirty="0"/>
        </a:p>
      </dgm:t>
    </dgm:pt>
    <dgm:pt modelId="{615F90ED-72BF-4898-93E2-B1119ECE77C1}" type="parTrans" cxnId="{9B157672-CE96-4A8E-84E8-33EAB290D439}">
      <dgm:prSet/>
      <dgm:spPr/>
      <dgm:t>
        <a:bodyPr/>
        <a:lstStyle/>
        <a:p>
          <a:endParaRPr lang="es-DO"/>
        </a:p>
      </dgm:t>
    </dgm:pt>
    <dgm:pt modelId="{B72E58E1-BAFA-48C7-9E72-F0D7ED1C90FF}" type="sibTrans" cxnId="{9B157672-CE96-4A8E-84E8-33EAB290D439}">
      <dgm:prSet/>
      <dgm:spPr/>
      <dgm:t>
        <a:bodyPr/>
        <a:lstStyle/>
        <a:p>
          <a:endParaRPr lang="es-DO"/>
        </a:p>
      </dgm:t>
    </dgm:pt>
    <dgm:pt modelId="{B45C4DC9-CF2A-4688-AE19-3D6E0D6603A4}">
      <dgm:prSet custT="1"/>
      <dgm:spPr/>
      <dgm:t>
        <a:bodyPr/>
        <a:lstStyle/>
        <a:p>
          <a:endParaRPr lang="en-US" sz="500" dirty="0"/>
        </a:p>
      </dgm:t>
    </dgm:pt>
    <dgm:pt modelId="{2292C539-C513-4600-A0A8-AF618D5841B6}" type="parTrans" cxnId="{20DC4082-34A7-417A-9405-CBB210521B7F}">
      <dgm:prSet/>
      <dgm:spPr/>
      <dgm:t>
        <a:bodyPr/>
        <a:lstStyle/>
        <a:p>
          <a:endParaRPr lang="es-DO"/>
        </a:p>
      </dgm:t>
    </dgm:pt>
    <dgm:pt modelId="{EDE8612A-FF33-4541-BDAC-F67AD5A7D1A9}" type="sibTrans" cxnId="{20DC4082-34A7-417A-9405-CBB210521B7F}">
      <dgm:prSet/>
      <dgm:spPr/>
      <dgm:t>
        <a:bodyPr/>
        <a:lstStyle/>
        <a:p>
          <a:endParaRPr lang="es-DO"/>
        </a:p>
      </dgm:t>
    </dgm:pt>
    <dgm:pt modelId="{BD94159B-F71C-4EAD-A468-6AD11907D55E}">
      <dgm:prSet custT="1"/>
      <dgm:spPr/>
      <dgm:t>
        <a:bodyPr/>
        <a:lstStyle/>
        <a:p>
          <a:r>
            <a:rPr lang="en-US" sz="2400" dirty="0" err="1"/>
            <a:t>Evidencia</a:t>
          </a:r>
          <a:r>
            <a:rPr lang="en-US" sz="2400" dirty="0"/>
            <a:t> </a:t>
          </a:r>
          <a:r>
            <a:rPr lang="en-US" sz="2400" dirty="0" err="1"/>
            <a:t>creciente</a:t>
          </a:r>
          <a:r>
            <a:rPr lang="en-US" sz="2400" dirty="0"/>
            <a:t> del </a:t>
          </a:r>
          <a:r>
            <a:rPr lang="en-US" sz="2400" dirty="0" err="1"/>
            <a:t>uso</a:t>
          </a:r>
          <a:r>
            <a:rPr lang="en-US" sz="2400" dirty="0"/>
            <a:t> </a:t>
          </a:r>
          <a:r>
            <a:rPr lang="es-DO" sz="2400" noProof="0" dirty="0"/>
            <a:t>terapéutico</a:t>
          </a:r>
          <a:r>
            <a:rPr lang="en-US" sz="2400" dirty="0"/>
            <a:t> de la </a:t>
          </a:r>
          <a:r>
            <a:rPr lang="en-US" sz="2400" dirty="0" err="1"/>
            <a:t>vitamina</a:t>
          </a:r>
          <a:r>
            <a:rPr lang="en-US" sz="2400" dirty="0"/>
            <a:t> D</a:t>
          </a:r>
          <a:endParaRPr lang="en-US" sz="500" dirty="0"/>
        </a:p>
      </dgm:t>
    </dgm:pt>
    <dgm:pt modelId="{F95540C4-E250-4238-B74E-0DCC4A5301B0}" type="parTrans" cxnId="{0D6FB211-F5C7-40DA-8366-981FBBD7E538}">
      <dgm:prSet/>
      <dgm:spPr/>
      <dgm:t>
        <a:bodyPr/>
        <a:lstStyle/>
        <a:p>
          <a:endParaRPr lang="es-DO"/>
        </a:p>
      </dgm:t>
    </dgm:pt>
    <dgm:pt modelId="{AD453991-1C7C-4855-9BBA-261457983775}" type="sibTrans" cxnId="{0D6FB211-F5C7-40DA-8366-981FBBD7E538}">
      <dgm:prSet/>
      <dgm:spPr/>
      <dgm:t>
        <a:bodyPr/>
        <a:lstStyle/>
        <a:p>
          <a:endParaRPr lang="es-DO"/>
        </a:p>
      </dgm:t>
    </dgm:pt>
    <dgm:pt modelId="{19E351A3-0D6C-4BDC-9A35-BEFEED72EFAF}">
      <dgm:prSet custT="1"/>
      <dgm:spPr/>
      <dgm:t>
        <a:bodyPr/>
        <a:lstStyle/>
        <a:p>
          <a:endParaRPr lang="en-US" sz="500" dirty="0"/>
        </a:p>
      </dgm:t>
    </dgm:pt>
    <dgm:pt modelId="{087986FE-229F-4D5D-9FCC-3AF9E22E386C}" type="parTrans" cxnId="{3F6F251D-CE91-40D5-BB62-6369FE2A538B}">
      <dgm:prSet/>
      <dgm:spPr/>
      <dgm:t>
        <a:bodyPr/>
        <a:lstStyle/>
        <a:p>
          <a:endParaRPr lang="es-DO"/>
        </a:p>
      </dgm:t>
    </dgm:pt>
    <dgm:pt modelId="{A969517E-0748-4524-8182-22E2E6DA5F31}" type="sibTrans" cxnId="{3F6F251D-CE91-40D5-BB62-6369FE2A538B}">
      <dgm:prSet/>
      <dgm:spPr/>
      <dgm:t>
        <a:bodyPr/>
        <a:lstStyle/>
        <a:p>
          <a:endParaRPr lang="es-DO"/>
        </a:p>
      </dgm:t>
    </dgm:pt>
    <dgm:pt modelId="{E86966BC-AF37-4EE4-A32D-9925991C2F91}">
      <dgm:prSet custT="1"/>
      <dgm:spPr/>
      <dgm:t>
        <a:bodyPr/>
        <a:lstStyle/>
        <a:p>
          <a:endParaRPr lang="en-US" sz="500" dirty="0"/>
        </a:p>
      </dgm:t>
    </dgm:pt>
    <dgm:pt modelId="{BD275487-FBF1-4A26-A8FD-9BD20525BC82}" type="parTrans" cxnId="{C42C6786-FA4B-4FA9-BE2A-CB5E5FDBC75A}">
      <dgm:prSet/>
      <dgm:spPr/>
      <dgm:t>
        <a:bodyPr/>
        <a:lstStyle/>
        <a:p>
          <a:endParaRPr lang="es-DO"/>
        </a:p>
      </dgm:t>
    </dgm:pt>
    <dgm:pt modelId="{40080AB8-0F2F-44EC-9E2D-413418F97439}" type="sibTrans" cxnId="{C42C6786-FA4B-4FA9-BE2A-CB5E5FDBC75A}">
      <dgm:prSet/>
      <dgm:spPr/>
      <dgm:t>
        <a:bodyPr/>
        <a:lstStyle/>
        <a:p>
          <a:endParaRPr lang="es-DO"/>
        </a:p>
      </dgm:t>
    </dgm:pt>
    <dgm:pt modelId="{6A7A9387-93B2-48AC-86F1-79E6EECA93F4}">
      <dgm:prSet custT="1"/>
      <dgm:spPr/>
      <dgm:t>
        <a:bodyPr/>
        <a:lstStyle/>
        <a:p>
          <a:r>
            <a:rPr lang="en-US" sz="2400" dirty="0"/>
            <a:t>Se ha </a:t>
          </a:r>
          <a:r>
            <a:rPr lang="en-US" sz="2400" dirty="0" err="1"/>
            <a:t>observado</a:t>
          </a:r>
          <a:r>
            <a:rPr lang="en-US" sz="2400" dirty="0"/>
            <a:t> </a:t>
          </a:r>
          <a:r>
            <a:rPr lang="es-DO" sz="2400" noProof="0" dirty="0"/>
            <a:t>asociación</a:t>
          </a:r>
          <a:r>
            <a:rPr lang="en-US" sz="2400" dirty="0"/>
            <a:t> </a:t>
          </a:r>
          <a:r>
            <a:rPr lang="es-DO" sz="2400" noProof="0" dirty="0"/>
            <a:t>etiológica</a:t>
          </a:r>
        </a:p>
      </dgm:t>
    </dgm:pt>
    <dgm:pt modelId="{BB0003EC-1D13-4FC4-A76A-F8A8086F0FEE}" type="parTrans" cxnId="{5CC29DCE-63BB-4E6A-AC20-E14C77EDE1FD}">
      <dgm:prSet/>
      <dgm:spPr/>
      <dgm:t>
        <a:bodyPr/>
        <a:lstStyle/>
        <a:p>
          <a:endParaRPr lang="es-DO"/>
        </a:p>
      </dgm:t>
    </dgm:pt>
    <dgm:pt modelId="{398DBE58-974F-4765-8199-F14074E2025C}" type="sibTrans" cxnId="{5CC29DCE-63BB-4E6A-AC20-E14C77EDE1FD}">
      <dgm:prSet/>
      <dgm:spPr/>
      <dgm:t>
        <a:bodyPr/>
        <a:lstStyle/>
        <a:p>
          <a:endParaRPr lang="es-DO"/>
        </a:p>
      </dgm:t>
    </dgm:pt>
    <dgm:pt modelId="{DD86FD15-21C4-4522-8879-77A9B3F50310}">
      <dgm:prSet custT="1"/>
      <dgm:spPr/>
      <dgm:t>
        <a:bodyPr/>
        <a:lstStyle/>
        <a:p>
          <a:endParaRPr lang="en-US" sz="500" dirty="0"/>
        </a:p>
      </dgm:t>
    </dgm:pt>
    <dgm:pt modelId="{385C4177-84D7-4179-8799-707F9E626795}" type="parTrans" cxnId="{E43759C1-2DF2-4FC4-8FCA-1DC040017940}">
      <dgm:prSet/>
      <dgm:spPr/>
      <dgm:t>
        <a:bodyPr/>
        <a:lstStyle/>
        <a:p>
          <a:endParaRPr lang="es-DO"/>
        </a:p>
      </dgm:t>
    </dgm:pt>
    <dgm:pt modelId="{F4A5BBC8-FF20-4CDF-849A-3A13B7FA59AB}" type="sibTrans" cxnId="{E43759C1-2DF2-4FC4-8FCA-1DC040017940}">
      <dgm:prSet/>
      <dgm:spPr/>
      <dgm:t>
        <a:bodyPr/>
        <a:lstStyle/>
        <a:p>
          <a:endParaRPr lang="es-DO"/>
        </a:p>
      </dgm:t>
    </dgm:pt>
    <dgm:pt modelId="{57619BBA-E73F-4636-8A34-F22F599ACCC6}" type="pres">
      <dgm:prSet presAssocID="{F4F1BE14-7A8D-4E78-8CAB-A02CDB53735D}" presName="Name0" presStyleCnt="0">
        <dgm:presLayoutVars>
          <dgm:dir/>
          <dgm:animLvl val="lvl"/>
          <dgm:resizeHandles val="exact"/>
        </dgm:presLayoutVars>
      </dgm:prSet>
      <dgm:spPr/>
    </dgm:pt>
    <dgm:pt modelId="{57D9F32D-8570-4479-84BB-E74D2AA44AFB}" type="pres">
      <dgm:prSet presAssocID="{8DA58810-55EF-4C6A-B46F-E4330453EFA4}" presName="composite" presStyleCnt="0"/>
      <dgm:spPr/>
    </dgm:pt>
    <dgm:pt modelId="{54B3CEBD-51D7-4B2A-9F77-ECF54804FBDA}" type="pres">
      <dgm:prSet presAssocID="{8DA58810-55EF-4C6A-B46F-E4330453EFA4}" presName="parTx" presStyleLbl="alignNode1" presStyleIdx="0" presStyleCnt="4">
        <dgm:presLayoutVars>
          <dgm:chMax val="0"/>
          <dgm:chPref val="0"/>
          <dgm:bulletEnabled val="1"/>
        </dgm:presLayoutVars>
      </dgm:prSet>
      <dgm:spPr/>
    </dgm:pt>
    <dgm:pt modelId="{B2EA0300-F533-4CA1-890D-F8E04D8AA4EF}" type="pres">
      <dgm:prSet presAssocID="{8DA58810-55EF-4C6A-B46F-E4330453EFA4}" presName="desTx" presStyleLbl="alignAccFollowNode1" presStyleIdx="0" presStyleCnt="4">
        <dgm:presLayoutVars>
          <dgm:bulletEnabled val="1"/>
        </dgm:presLayoutVars>
      </dgm:prSet>
      <dgm:spPr/>
    </dgm:pt>
    <dgm:pt modelId="{28A0DAEF-94D8-4C36-9EEC-9388A06F493E}" type="pres">
      <dgm:prSet presAssocID="{AE4FE865-4CCE-4CE0-8F68-BD0B4D1F6B23}" presName="space" presStyleCnt="0"/>
      <dgm:spPr/>
    </dgm:pt>
    <dgm:pt modelId="{A10FC21B-B31D-4566-9D93-703D3C51F405}" type="pres">
      <dgm:prSet presAssocID="{D8211BF2-405F-4852-B2CE-2625B0C7C975}" presName="composite" presStyleCnt="0"/>
      <dgm:spPr/>
    </dgm:pt>
    <dgm:pt modelId="{B10C3CC9-8E5D-4BF6-847B-745DD94E5C9B}" type="pres">
      <dgm:prSet presAssocID="{D8211BF2-405F-4852-B2CE-2625B0C7C975}" presName="parTx" presStyleLbl="alignNode1" presStyleIdx="1" presStyleCnt="4">
        <dgm:presLayoutVars>
          <dgm:chMax val="0"/>
          <dgm:chPref val="0"/>
          <dgm:bulletEnabled val="1"/>
        </dgm:presLayoutVars>
      </dgm:prSet>
      <dgm:spPr/>
    </dgm:pt>
    <dgm:pt modelId="{CE4F3CC2-3460-4EC8-9A08-1061AEFF19D9}" type="pres">
      <dgm:prSet presAssocID="{D8211BF2-405F-4852-B2CE-2625B0C7C975}" presName="desTx" presStyleLbl="alignAccFollowNode1" presStyleIdx="1" presStyleCnt="4">
        <dgm:presLayoutVars>
          <dgm:bulletEnabled val="1"/>
        </dgm:presLayoutVars>
      </dgm:prSet>
      <dgm:spPr/>
    </dgm:pt>
    <dgm:pt modelId="{03597D41-212C-4103-A821-28E47962744D}" type="pres">
      <dgm:prSet presAssocID="{011D1D95-C7A3-43DC-AF7E-E07E1AFCD234}" presName="space" presStyleCnt="0"/>
      <dgm:spPr/>
    </dgm:pt>
    <dgm:pt modelId="{FE002583-41E1-4CB1-9577-815643F3FF63}" type="pres">
      <dgm:prSet presAssocID="{817D91EF-3E2E-4F68-8F16-1496F501BFFB}" presName="composite" presStyleCnt="0"/>
      <dgm:spPr/>
    </dgm:pt>
    <dgm:pt modelId="{32665277-30A8-490E-9BB2-8FD770AF131B}" type="pres">
      <dgm:prSet presAssocID="{817D91EF-3E2E-4F68-8F16-1496F501BFFB}" presName="parTx" presStyleLbl="alignNode1" presStyleIdx="2" presStyleCnt="4">
        <dgm:presLayoutVars>
          <dgm:chMax val="0"/>
          <dgm:chPref val="0"/>
          <dgm:bulletEnabled val="1"/>
        </dgm:presLayoutVars>
      </dgm:prSet>
      <dgm:spPr/>
    </dgm:pt>
    <dgm:pt modelId="{AB9DD5C1-E54E-4E4B-B3DA-C15125B6DABF}" type="pres">
      <dgm:prSet presAssocID="{817D91EF-3E2E-4F68-8F16-1496F501BFFB}" presName="desTx" presStyleLbl="alignAccFollowNode1" presStyleIdx="2" presStyleCnt="4">
        <dgm:presLayoutVars>
          <dgm:bulletEnabled val="1"/>
        </dgm:presLayoutVars>
      </dgm:prSet>
      <dgm:spPr/>
    </dgm:pt>
    <dgm:pt modelId="{4A975004-7D51-461C-8F56-E49CAF54AE1B}" type="pres">
      <dgm:prSet presAssocID="{8DA877D4-F566-4580-BC11-24C498134741}" presName="space" presStyleCnt="0"/>
      <dgm:spPr/>
    </dgm:pt>
    <dgm:pt modelId="{7192CEA5-4AE0-44F8-9EFC-AF79F53CC385}" type="pres">
      <dgm:prSet presAssocID="{45B8B732-A501-4FAB-ABD7-FB3295E0A366}" presName="composite" presStyleCnt="0"/>
      <dgm:spPr/>
    </dgm:pt>
    <dgm:pt modelId="{11F9FEAF-A09D-46D0-B0A9-48341CD99B72}" type="pres">
      <dgm:prSet presAssocID="{45B8B732-A501-4FAB-ABD7-FB3295E0A366}" presName="parTx" presStyleLbl="alignNode1" presStyleIdx="3" presStyleCnt="4">
        <dgm:presLayoutVars>
          <dgm:chMax val="0"/>
          <dgm:chPref val="0"/>
          <dgm:bulletEnabled val="1"/>
        </dgm:presLayoutVars>
      </dgm:prSet>
      <dgm:spPr/>
    </dgm:pt>
    <dgm:pt modelId="{151E2AE7-21C6-47CE-9A7E-60F70858994C}" type="pres">
      <dgm:prSet presAssocID="{45B8B732-A501-4FAB-ABD7-FB3295E0A366}" presName="desTx" presStyleLbl="alignAccFollowNode1" presStyleIdx="3" presStyleCnt="4">
        <dgm:presLayoutVars>
          <dgm:bulletEnabled val="1"/>
        </dgm:presLayoutVars>
      </dgm:prSet>
      <dgm:spPr/>
    </dgm:pt>
  </dgm:ptLst>
  <dgm:cxnLst>
    <dgm:cxn modelId="{00840E01-E8C8-49E7-B25F-23490596B862}" srcId="{F4F1BE14-7A8D-4E78-8CAB-A02CDB53735D}" destId="{45B8B732-A501-4FAB-ABD7-FB3295E0A366}" srcOrd="3" destOrd="0" parTransId="{2644CB18-712B-41D0-96D7-1AC99680047C}" sibTransId="{C3AC121B-0C77-4926-B235-6E96D722C0E1}"/>
    <dgm:cxn modelId="{C5706802-E4DE-47C8-963B-7463F68997D1}" type="presOf" srcId="{E86966BC-AF37-4EE4-A32D-9925991C2F91}" destId="{151E2AE7-21C6-47CE-9A7E-60F70858994C}" srcOrd="0" destOrd="3" presId="urn:microsoft.com/office/officeart/2005/8/layout/hList1"/>
    <dgm:cxn modelId="{A2C1BE02-7637-4941-9F56-EF058AE8B533}" srcId="{D8211BF2-405F-4852-B2CE-2625B0C7C975}" destId="{27EF58DF-5771-4293-AD8B-4F226DB829D0}" srcOrd="1" destOrd="0" parTransId="{F3286467-4B42-4AFE-93B2-0E5471265D8F}" sibTransId="{E5F7CEDA-0275-4A10-A1DD-CBB9586FD5BE}"/>
    <dgm:cxn modelId="{EF9D1609-242B-4386-B09E-E95ED41E6512}" type="presOf" srcId="{BD94159B-F71C-4EAD-A468-6AD11907D55E}" destId="{151E2AE7-21C6-47CE-9A7E-60F70858994C}" srcOrd="0" destOrd="6" presId="urn:microsoft.com/office/officeart/2005/8/layout/hList1"/>
    <dgm:cxn modelId="{0D6FB211-F5C7-40DA-8366-981FBBD7E538}" srcId="{45B8B732-A501-4FAB-ABD7-FB3295E0A366}" destId="{BD94159B-F71C-4EAD-A468-6AD11907D55E}" srcOrd="6" destOrd="0" parTransId="{F95540C4-E250-4238-B74E-0DCC4A5301B0}" sibTransId="{AD453991-1C7C-4855-9BBA-261457983775}"/>
    <dgm:cxn modelId="{0EA9D412-5192-4B0E-BF6E-43982FBB8852}" type="presOf" srcId="{8765845B-BB11-498D-91B6-2031A16EB61F}" destId="{B2EA0300-F533-4CA1-890D-F8E04D8AA4EF}" srcOrd="0" destOrd="1" presId="urn:microsoft.com/office/officeart/2005/8/layout/hList1"/>
    <dgm:cxn modelId="{B195E114-A1E9-4234-8367-F7BA8B427DB8}" srcId="{8DA58810-55EF-4C6A-B46F-E4330453EFA4}" destId="{74A6BB7A-BFF0-4F3C-AC11-E60C7960B12C}" srcOrd="0" destOrd="0" parTransId="{F723CD55-E494-4186-9774-BCF92F9A3C88}" sibTransId="{579EFB36-B593-4AF0-BB71-8F31587EC381}"/>
    <dgm:cxn modelId="{06923816-F537-433A-9706-893C59903D50}" srcId="{817D91EF-3E2E-4F68-8F16-1496F501BFFB}" destId="{4D64AF37-48B8-4727-AB89-649027DFC312}" srcOrd="0" destOrd="0" parTransId="{C4107908-17F0-443F-A812-4BF7E36E0EFB}" sibTransId="{27BAF2EA-A44B-4CCC-818E-A650963D3617}"/>
    <dgm:cxn modelId="{3F6F251D-CE91-40D5-BB62-6369FE2A538B}" srcId="{45B8B732-A501-4FAB-ABD7-FB3295E0A366}" destId="{19E351A3-0D6C-4BDC-9A35-BEFEED72EFAF}" srcOrd="2" destOrd="0" parTransId="{087986FE-229F-4D5D-9FCC-3AF9E22E386C}" sibTransId="{A969517E-0748-4524-8182-22E2E6DA5F31}"/>
    <dgm:cxn modelId="{5051F31E-3770-4C99-B11A-A3107BD4D4B7}" srcId="{F4F1BE14-7A8D-4E78-8CAB-A02CDB53735D}" destId="{817D91EF-3E2E-4F68-8F16-1496F501BFFB}" srcOrd="2" destOrd="0" parTransId="{7A2B80EB-7574-4630-8E3D-6439B15EF1D7}" sibTransId="{8DA877D4-F566-4580-BC11-24C498134741}"/>
    <dgm:cxn modelId="{B4424B38-58FC-4C21-B832-667F01E85F1F}" type="presOf" srcId="{36D3247C-A348-45FA-95C2-DC0A02D12110}" destId="{AB9DD5C1-E54E-4E4B-B3DA-C15125B6DABF}" srcOrd="0" destOrd="1" presId="urn:microsoft.com/office/officeart/2005/8/layout/hList1"/>
    <dgm:cxn modelId="{5826A73F-6F8B-4AED-AA9B-11C9B85E1F7F}" srcId="{F4F1BE14-7A8D-4E78-8CAB-A02CDB53735D}" destId="{D8211BF2-405F-4852-B2CE-2625B0C7C975}" srcOrd="1" destOrd="0" parTransId="{726A9400-76A6-40F3-A5A9-1A29189E71F7}" sibTransId="{011D1D95-C7A3-43DC-AF7E-E07E1AFCD234}"/>
    <dgm:cxn modelId="{448B1B41-98C7-4FFE-B311-36E27681C7BC}" type="presOf" srcId="{27EF58DF-5771-4293-AD8B-4F226DB829D0}" destId="{CE4F3CC2-3460-4EC8-9A08-1061AEFF19D9}" srcOrd="0" destOrd="1" presId="urn:microsoft.com/office/officeart/2005/8/layout/hList1"/>
    <dgm:cxn modelId="{346DBB42-516B-45C4-A4F7-FC9C586D1F00}" type="presOf" srcId="{19E351A3-0D6C-4BDC-9A35-BEFEED72EFAF}" destId="{151E2AE7-21C6-47CE-9A7E-60F70858994C}" srcOrd="0" destOrd="2" presId="urn:microsoft.com/office/officeart/2005/8/layout/hList1"/>
    <dgm:cxn modelId="{4E552064-486D-4932-AE0C-098649F189F5}" type="presOf" srcId="{2AD1E1EE-DAD8-4E90-A1E9-57218573EAA2}" destId="{B2EA0300-F533-4CA1-890D-F8E04D8AA4EF}" srcOrd="0" destOrd="3" presId="urn:microsoft.com/office/officeart/2005/8/layout/hList1"/>
    <dgm:cxn modelId="{7018D344-C34D-4142-AFB3-5A7C51416693}" type="presOf" srcId="{6A7A9387-93B2-48AC-86F1-79E6EECA93F4}" destId="{151E2AE7-21C6-47CE-9A7E-60F70858994C}" srcOrd="0" destOrd="4" presId="urn:microsoft.com/office/officeart/2005/8/layout/hList1"/>
    <dgm:cxn modelId="{648D7F6A-DD11-4D44-B8D1-3D8172E64D5A}" srcId="{8DA58810-55EF-4C6A-B46F-E4330453EFA4}" destId="{2AD1E1EE-DAD8-4E90-A1E9-57218573EAA2}" srcOrd="3" destOrd="0" parTransId="{E789C15C-EEEE-4494-9D14-06DBEE04C839}" sibTransId="{06D7850F-906B-4B5F-9F7D-546B921ABCB3}"/>
    <dgm:cxn modelId="{9B157672-CE96-4A8E-84E8-33EAB290D439}" srcId="{45B8B732-A501-4FAB-ABD7-FB3295E0A366}" destId="{63B881DE-F29A-4A89-B5B0-A979443F6EA8}" srcOrd="0" destOrd="0" parTransId="{615F90ED-72BF-4898-93E2-B1119ECE77C1}" sibTransId="{B72E58E1-BAFA-48C7-9E72-F0D7ED1C90FF}"/>
    <dgm:cxn modelId="{64B67672-D6FA-4323-8E74-C2A79D76CA24}" type="presOf" srcId="{DD86FD15-21C4-4522-8879-77A9B3F50310}" destId="{151E2AE7-21C6-47CE-9A7E-60F70858994C}" srcOrd="0" destOrd="5" presId="urn:microsoft.com/office/officeart/2005/8/layout/hList1"/>
    <dgm:cxn modelId="{317D8952-9BC8-4E5C-982E-8D4EB623E8EF}" type="presOf" srcId="{D8211BF2-405F-4852-B2CE-2625B0C7C975}" destId="{B10C3CC9-8E5D-4BF6-847B-745DD94E5C9B}" srcOrd="0" destOrd="0" presId="urn:microsoft.com/office/officeart/2005/8/layout/hList1"/>
    <dgm:cxn modelId="{56F28954-4EF8-4224-A498-ED87096DAC10}" type="presOf" srcId="{B45C4DC9-CF2A-4688-AE19-3D6E0D6603A4}" destId="{151E2AE7-21C6-47CE-9A7E-60F70858994C}" srcOrd="0" destOrd="1" presId="urn:microsoft.com/office/officeart/2005/8/layout/hList1"/>
    <dgm:cxn modelId="{665DA157-893D-4D44-80D2-59E62E723676}" type="presOf" srcId="{817D91EF-3E2E-4F68-8F16-1496F501BFFB}" destId="{32665277-30A8-490E-9BB2-8FD770AF131B}" srcOrd="0" destOrd="0" presId="urn:microsoft.com/office/officeart/2005/8/layout/hList1"/>
    <dgm:cxn modelId="{F3E6B07F-1C6C-45AA-9083-1B205BD06160}" type="presOf" srcId="{63B881DE-F29A-4A89-B5B0-A979443F6EA8}" destId="{151E2AE7-21C6-47CE-9A7E-60F70858994C}" srcOrd="0" destOrd="0" presId="urn:microsoft.com/office/officeart/2005/8/layout/hList1"/>
    <dgm:cxn modelId="{20DC4082-34A7-417A-9405-CBB210521B7F}" srcId="{45B8B732-A501-4FAB-ABD7-FB3295E0A366}" destId="{B45C4DC9-CF2A-4688-AE19-3D6E0D6603A4}" srcOrd="1" destOrd="0" parTransId="{2292C539-C513-4600-A0A8-AF618D5841B6}" sibTransId="{EDE8612A-FF33-4541-BDAC-F67AD5A7D1A9}"/>
    <dgm:cxn modelId="{59299185-2EAE-4D9F-B116-AAAC557C84E5}" type="presOf" srcId="{74A6BB7A-BFF0-4F3C-AC11-E60C7960B12C}" destId="{B2EA0300-F533-4CA1-890D-F8E04D8AA4EF}" srcOrd="0" destOrd="0" presId="urn:microsoft.com/office/officeart/2005/8/layout/hList1"/>
    <dgm:cxn modelId="{C42C6786-FA4B-4FA9-BE2A-CB5E5FDBC75A}" srcId="{45B8B732-A501-4FAB-ABD7-FB3295E0A366}" destId="{E86966BC-AF37-4EE4-A32D-9925991C2F91}" srcOrd="3" destOrd="0" parTransId="{BD275487-FBF1-4A26-A8FD-9BD20525BC82}" sibTransId="{40080AB8-0F2F-44EC-9E2D-413418F97439}"/>
    <dgm:cxn modelId="{EBEBB99C-90C0-4845-9643-99F9902492DA}" type="presOf" srcId="{4AB7F2E1-4381-44F0-98FD-3010A9AF606F}" destId="{CE4F3CC2-3460-4EC8-9A08-1061AEFF19D9}" srcOrd="0" destOrd="0" presId="urn:microsoft.com/office/officeart/2005/8/layout/hList1"/>
    <dgm:cxn modelId="{1138E49C-CF27-4D9A-857F-69A543314A69}" srcId="{817D91EF-3E2E-4F68-8F16-1496F501BFFB}" destId="{36D3247C-A348-45FA-95C2-DC0A02D12110}" srcOrd="1" destOrd="0" parTransId="{E1D5345D-D7C6-4CA9-9C76-FF818191A838}" sibTransId="{93D425FE-654B-4E22-8152-BFE4E77CE473}"/>
    <dgm:cxn modelId="{0ADA9DA1-8DEF-47DB-9130-19F493B39CDB}" srcId="{F4F1BE14-7A8D-4E78-8CAB-A02CDB53735D}" destId="{8DA58810-55EF-4C6A-B46F-E4330453EFA4}" srcOrd="0" destOrd="0" parTransId="{601EA22C-3F5A-45D2-85D5-38F1827EDA7A}" sibTransId="{AE4FE865-4CCE-4CE0-8F68-BD0B4D1F6B23}"/>
    <dgm:cxn modelId="{9058B9A4-F8F8-4FB8-998E-BC468DFABB20}" type="presOf" srcId="{45B8B732-A501-4FAB-ABD7-FB3295E0A366}" destId="{11F9FEAF-A09D-46D0-B0A9-48341CD99B72}" srcOrd="0" destOrd="0" presId="urn:microsoft.com/office/officeart/2005/8/layout/hList1"/>
    <dgm:cxn modelId="{E43759C1-2DF2-4FC4-8FCA-1DC040017940}" srcId="{45B8B732-A501-4FAB-ABD7-FB3295E0A366}" destId="{DD86FD15-21C4-4522-8879-77A9B3F50310}" srcOrd="5" destOrd="0" parTransId="{385C4177-84D7-4179-8799-707F9E626795}" sibTransId="{F4A5BBC8-FF20-4CDF-849A-3A13B7FA59AB}"/>
    <dgm:cxn modelId="{46090EC6-9A42-46FE-B330-109867565D26}" type="presOf" srcId="{404674F6-7777-4160-9487-5ADBF8CB4351}" destId="{B2EA0300-F533-4CA1-890D-F8E04D8AA4EF}" srcOrd="0" destOrd="2" presId="urn:microsoft.com/office/officeart/2005/8/layout/hList1"/>
    <dgm:cxn modelId="{5CC29DCE-63BB-4E6A-AC20-E14C77EDE1FD}" srcId="{45B8B732-A501-4FAB-ABD7-FB3295E0A366}" destId="{6A7A9387-93B2-48AC-86F1-79E6EECA93F4}" srcOrd="4" destOrd="0" parTransId="{BB0003EC-1D13-4FC4-A76A-F8A8086F0FEE}" sibTransId="{398DBE58-974F-4765-8199-F14074E2025C}"/>
    <dgm:cxn modelId="{4E5C09DC-1035-4044-B395-CE9E66E4CC01}" type="presOf" srcId="{4D64AF37-48B8-4727-AB89-649027DFC312}" destId="{AB9DD5C1-E54E-4E4B-B3DA-C15125B6DABF}" srcOrd="0" destOrd="0" presId="urn:microsoft.com/office/officeart/2005/8/layout/hList1"/>
    <dgm:cxn modelId="{093909E1-FCC2-449B-AA3F-F88252B2342B}" srcId="{8DA58810-55EF-4C6A-B46F-E4330453EFA4}" destId="{8765845B-BB11-498D-91B6-2031A16EB61F}" srcOrd="1" destOrd="0" parTransId="{F5C64061-EC81-4073-A26F-527EAD529088}" sibTransId="{E6BE0316-6BEE-498E-8729-78F492BF3AAE}"/>
    <dgm:cxn modelId="{10E5AEE6-2731-4909-9B9A-A83ABD5973A0}" srcId="{8DA58810-55EF-4C6A-B46F-E4330453EFA4}" destId="{404674F6-7777-4160-9487-5ADBF8CB4351}" srcOrd="2" destOrd="0" parTransId="{A0F2B54A-D975-4C8D-A117-6C976773421B}" sibTransId="{F6BEAB51-AAF4-4CDD-AFA8-90FEEC74BC95}"/>
    <dgm:cxn modelId="{F1DAF4E6-D1A8-4FD5-AAE1-1B945653A12D}" srcId="{D8211BF2-405F-4852-B2CE-2625B0C7C975}" destId="{4AB7F2E1-4381-44F0-98FD-3010A9AF606F}" srcOrd="0" destOrd="0" parTransId="{6E6EF8D5-C3C0-4F75-ADC5-E46E34E658F4}" sibTransId="{F6D37F57-B7AD-4750-B569-8B249DD93FB2}"/>
    <dgm:cxn modelId="{300D02F7-BB09-4BD7-B420-65E32EFDC700}" type="presOf" srcId="{F4F1BE14-7A8D-4E78-8CAB-A02CDB53735D}" destId="{57619BBA-E73F-4636-8A34-F22F599ACCC6}" srcOrd="0" destOrd="0" presId="urn:microsoft.com/office/officeart/2005/8/layout/hList1"/>
    <dgm:cxn modelId="{865092FA-CEB6-411A-9306-874C2678C471}" type="presOf" srcId="{8DA58810-55EF-4C6A-B46F-E4330453EFA4}" destId="{54B3CEBD-51D7-4B2A-9F77-ECF54804FBDA}" srcOrd="0" destOrd="0" presId="urn:microsoft.com/office/officeart/2005/8/layout/hList1"/>
    <dgm:cxn modelId="{3ED576D8-46B2-4628-B62A-7454D210856D}" type="presParOf" srcId="{57619BBA-E73F-4636-8A34-F22F599ACCC6}" destId="{57D9F32D-8570-4479-84BB-E74D2AA44AFB}" srcOrd="0" destOrd="0" presId="urn:microsoft.com/office/officeart/2005/8/layout/hList1"/>
    <dgm:cxn modelId="{356145BC-0019-4DA4-9C4F-BF59CAC40470}" type="presParOf" srcId="{57D9F32D-8570-4479-84BB-E74D2AA44AFB}" destId="{54B3CEBD-51D7-4B2A-9F77-ECF54804FBDA}" srcOrd="0" destOrd="0" presId="urn:microsoft.com/office/officeart/2005/8/layout/hList1"/>
    <dgm:cxn modelId="{4C1D7E13-3F2A-401D-AA2B-2CA1F9E42CB1}" type="presParOf" srcId="{57D9F32D-8570-4479-84BB-E74D2AA44AFB}" destId="{B2EA0300-F533-4CA1-890D-F8E04D8AA4EF}" srcOrd="1" destOrd="0" presId="urn:microsoft.com/office/officeart/2005/8/layout/hList1"/>
    <dgm:cxn modelId="{5E64D0C0-68A2-4249-B897-0EEAC515CD08}" type="presParOf" srcId="{57619BBA-E73F-4636-8A34-F22F599ACCC6}" destId="{28A0DAEF-94D8-4C36-9EEC-9388A06F493E}" srcOrd="1" destOrd="0" presId="urn:microsoft.com/office/officeart/2005/8/layout/hList1"/>
    <dgm:cxn modelId="{945F5E84-E599-435C-BB03-88A5304FB8F1}" type="presParOf" srcId="{57619BBA-E73F-4636-8A34-F22F599ACCC6}" destId="{A10FC21B-B31D-4566-9D93-703D3C51F405}" srcOrd="2" destOrd="0" presId="urn:microsoft.com/office/officeart/2005/8/layout/hList1"/>
    <dgm:cxn modelId="{0DE8800D-602E-474C-8F41-410D3B54C751}" type="presParOf" srcId="{A10FC21B-B31D-4566-9D93-703D3C51F405}" destId="{B10C3CC9-8E5D-4BF6-847B-745DD94E5C9B}" srcOrd="0" destOrd="0" presId="urn:microsoft.com/office/officeart/2005/8/layout/hList1"/>
    <dgm:cxn modelId="{E30A3FEA-4C3D-4704-A177-9511A70F39AF}" type="presParOf" srcId="{A10FC21B-B31D-4566-9D93-703D3C51F405}" destId="{CE4F3CC2-3460-4EC8-9A08-1061AEFF19D9}" srcOrd="1" destOrd="0" presId="urn:microsoft.com/office/officeart/2005/8/layout/hList1"/>
    <dgm:cxn modelId="{69507E5E-6FB4-4F4C-BA96-BDAB2CD166DF}" type="presParOf" srcId="{57619BBA-E73F-4636-8A34-F22F599ACCC6}" destId="{03597D41-212C-4103-A821-28E47962744D}" srcOrd="3" destOrd="0" presId="urn:microsoft.com/office/officeart/2005/8/layout/hList1"/>
    <dgm:cxn modelId="{E6C3472C-7820-4201-BB87-E0F62DADC7AD}" type="presParOf" srcId="{57619BBA-E73F-4636-8A34-F22F599ACCC6}" destId="{FE002583-41E1-4CB1-9577-815643F3FF63}" srcOrd="4" destOrd="0" presId="urn:microsoft.com/office/officeart/2005/8/layout/hList1"/>
    <dgm:cxn modelId="{E0DA8C53-EE00-4EB1-B205-323554992603}" type="presParOf" srcId="{FE002583-41E1-4CB1-9577-815643F3FF63}" destId="{32665277-30A8-490E-9BB2-8FD770AF131B}" srcOrd="0" destOrd="0" presId="urn:microsoft.com/office/officeart/2005/8/layout/hList1"/>
    <dgm:cxn modelId="{CDB09F07-20EB-4FFB-AF4A-211BDA396CC1}" type="presParOf" srcId="{FE002583-41E1-4CB1-9577-815643F3FF63}" destId="{AB9DD5C1-E54E-4E4B-B3DA-C15125B6DABF}" srcOrd="1" destOrd="0" presId="urn:microsoft.com/office/officeart/2005/8/layout/hList1"/>
    <dgm:cxn modelId="{38C33AE7-3DAE-4FBC-BA17-1837A84A353B}" type="presParOf" srcId="{57619BBA-E73F-4636-8A34-F22F599ACCC6}" destId="{4A975004-7D51-461C-8F56-E49CAF54AE1B}" srcOrd="5" destOrd="0" presId="urn:microsoft.com/office/officeart/2005/8/layout/hList1"/>
    <dgm:cxn modelId="{BB7C6798-19DA-49B7-BC20-4EBF50099640}" type="presParOf" srcId="{57619BBA-E73F-4636-8A34-F22F599ACCC6}" destId="{7192CEA5-4AE0-44F8-9EFC-AF79F53CC385}" srcOrd="6" destOrd="0" presId="urn:microsoft.com/office/officeart/2005/8/layout/hList1"/>
    <dgm:cxn modelId="{FC435A9D-BFB4-4B64-B963-1840F6DA720E}" type="presParOf" srcId="{7192CEA5-4AE0-44F8-9EFC-AF79F53CC385}" destId="{11F9FEAF-A09D-46D0-B0A9-48341CD99B72}" srcOrd="0" destOrd="0" presId="urn:microsoft.com/office/officeart/2005/8/layout/hList1"/>
    <dgm:cxn modelId="{3B3342DA-43C0-4D45-84D8-A5F2BA415F72}" type="presParOf" srcId="{7192CEA5-4AE0-44F8-9EFC-AF79F53CC385}" destId="{151E2AE7-21C6-47CE-9A7E-60F70858994C}" srcOrd="1" destOrd="0" presId="urn:microsoft.com/office/officeart/2005/8/layout/hList1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6EE657A-2758-4F87-978F-183594E08F98}">
      <dsp:nvSpPr>
        <dsp:cNvPr id="0" name=""/>
        <dsp:cNvSpPr/>
      </dsp:nvSpPr>
      <dsp:spPr>
        <a:xfrm>
          <a:off x="0" y="24295"/>
          <a:ext cx="9575601" cy="1385279"/>
        </a:xfrm>
        <a:prstGeom prst="round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3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l" defTabSz="1422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DO" sz="3200" b="0" i="0" kern="1200" baseline="0" dirty="0"/>
            <a:t>- 59% tenían insuficiencia de 25OHD (&lt;29 </a:t>
          </a:r>
          <a:r>
            <a:rPr lang="es-DO" sz="3200" b="0" i="0" kern="1200" baseline="0" dirty="0" err="1"/>
            <a:t>ng</a:t>
          </a:r>
          <a:r>
            <a:rPr lang="es-DO" sz="3200" b="0" i="0" kern="1200" baseline="0" dirty="0"/>
            <a:t>/ml) </a:t>
          </a:r>
        </a:p>
        <a:p>
          <a:pPr marL="0" lvl="0" indent="0" algn="l" defTabSz="1422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DO" sz="3200" b="0" i="0" kern="1200" baseline="0" dirty="0"/>
            <a:t>- 41% tenían niveles suficientes (≥30 </a:t>
          </a:r>
          <a:r>
            <a:rPr lang="es-DO" sz="3200" b="0" i="0" kern="1200" baseline="0" dirty="0" err="1"/>
            <a:t>ng</a:t>
          </a:r>
          <a:r>
            <a:rPr lang="es-DO" sz="3200" b="0" i="0" kern="1200" baseline="0" dirty="0"/>
            <a:t>/ml).</a:t>
          </a:r>
          <a:endParaRPr lang="es-DO" sz="3200" kern="1200" dirty="0"/>
        </a:p>
      </dsp:txBody>
      <dsp:txXfrm>
        <a:off x="67624" y="91919"/>
        <a:ext cx="9440353" cy="1250031"/>
      </dsp:txXfrm>
    </dsp:sp>
    <dsp:sp modelId="{4A4EEAB8-3F98-4D39-B769-04729CFA4CE2}">
      <dsp:nvSpPr>
        <dsp:cNvPr id="0" name=""/>
        <dsp:cNvSpPr/>
      </dsp:nvSpPr>
      <dsp:spPr>
        <a:xfrm>
          <a:off x="0" y="1501735"/>
          <a:ext cx="9575601" cy="1385279"/>
        </a:xfrm>
        <a:prstGeom prst="roundRect">
          <a:avLst/>
        </a:prstGeom>
        <a:solidFill>
          <a:schemeClr val="lt1"/>
        </a:solidFill>
        <a:ln w="25400" cap="flat" cmpd="sng" algn="ctr">
          <a:solidFill>
            <a:schemeClr val="dk1"/>
          </a:solidFill>
          <a:prstDash val="solid"/>
        </a:ln>
        <a:effectLst/>
      </dsp:spPr>
      <dsp:style>
        <a:lnRef idx="2">
          <a:schemeClr val="dk1"/>
        </a:lnRef>
        <a:fillRef idx="1">
          <a:schemeClr val="lt1"/>
        </a:fillRef>
        <a:effectRef idx="0">
          <a:schemeClr val="dk1"/>
        </a:effectRef>
        <a:fontRef idx="minor">
          <a:schemeClr val="dk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l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DO" sz="1800" b="0" i="0" kern="1200" baseline="0" dirty="0"/>
            <a:t>Niveles más altos de 25OHD se asociaron negativamente con:</a:t>
          </a:r>
          <a:endParaRPr lang="es-DO" sz="1800" kern="1200" dirty="0"/>
        </a:p>
      </dsp:txBody>
      <dsp:txXfrm>
        <a:off x="67624" y="1569359"/>
        <a:ext cx="9440353" cy="1250031"/>
      </dsp:txXfrm>
    </dsp:sp>
    <dsp:sp modelId="{F8B31408-80C9-4020-9224-0432D2C5D66B}">
      <dsp:nvSpPr>
        <dsp:cNvPr id="0" name=""/>
        <dsp:cNvSpPr/>
      </dsp:nvSpPr>
      <dsp:spPr>
        <a:xfrm>
          <a:off x="0" y="2887015"/>
          <a:ext cx="9575601" cy="8280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304025" tIns="40640" rIns="227584" bIns="40640" numCol="1" spcCol="1270" anchor="t" anchorCtr="0">
          <a:noAutofit/>
        </a:bodyPr>
        <a:lstStyle/>
        <a:p>
          <a:pPr marL="228600" lvl="1" indent="-228600" algn="l" defTabSz="1111250" rtl="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s-DO" sz="2500" b="0" i="0" kern="1200" baseline="0" dirty="0"/>
            <a:t> Grasa visceral y subcutánea (TC)</a:t>
          </a:r>
          <a:endParaRPr lang="es-DO" sz="2500" kern="1200" dirty="0"/>
        </a:p>
        <a:p>
          <a:pPr marL="228600" lvl="1" indent="-228600" algn="l" defTabSz="1111250" rtl="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s-DO" sz="2500" b="0" i="0" kern="1200" baseline="0" dirty="0"/>
            <a:t> Porcentaje de grasa corporal (DXA)</a:t>
          </a:r>
          <a:endParaRPr lang="es-DO" sz="2500" kern="1200" dirty="0"/>
        </a:p>
      </dsp:txBody>
      <dsp:txXfrm>
        <a:off x="0" y="2887015"/>
        <a:ext cx="9575601" cy="828000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170D818-463B-4850-A490-5095C922A883}">
      <dsp:nvSpPr>
        <dsp:cNvPr id="0" name=""/>
        <dsp:cNvSpPr/>
      </dsp:nvSpPr>
      <dsp:spPr>
        <a:xfrm>
          <a:off x="0" y="880712"/>
          <a:ext cx="9575601" cy="2701125"/>
        </a:xfrm>
        <a:prstGeom prst="rect">
          <a:avLst/>
        </a:prstGeom>
        <a:solidFill>
          <a:schemeClr val="accent3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743173" tIns="1020572" rIns="743173" bIns="348488" numCol="1" spcCol="1270" anchor="t" anchorCtr="0">
          <a:noAutofit/>
        </a:bodyPr>
        <a:lstStyle/>
        <a:p>
          <a:pPr marL="285750" lvl="1" indent="-285750" algn="l" defTabSz="217805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s-DO" sz="4900" b="0" i="0" kern="1200" baseline="0" dirty="0"/>
            <a:t> Menor peso corporal, masa grasa y adiposidad total</a:t>
          </a:r>
          <a:endParaRPr lang="es-DO" sz="4900" kern="1200" dirty="0"/>
        </a:p>
      </dsp:txBody>
      <dsp:txXfrm>
        <a:off x="0" y="880712"/>
        <a:ext cx="9575601" cy="2701125"/>
      </dsp:txXfrm>
    </dsp:sp>
    <dsp:sp modelId="{115D1087-6C02-47E7-B4C9-4B7297CC1D72}">
      <dsp:nvSpPr>
        <dsp:cNvPr id="0" name=""/>
        <dsp:cNvSpPr/>
      </dsp:nvSpPr>
      <dsp:spPr>
        <a:xfrm>
          <a:off x="478780" y="157472"/>
          <a:ext cx="6702920" cy="1446480"/>
        </a:xfrm>
        <a:prstGeom prst="roundRect">
          <a:avLst/>
        </a:prstGeom>
        <a:solidFill>
          <a:schemeClr val="lt1"/>
        </a:solidFill>
        <a:ln w="25400" cap="flat" cmpd="sng" algn="ctr">
          <a:solidFill>
            <a:schemeClr val="dk1"/>
          </a:solidFill>
          <a:prstDash val="solid"/>
        </a:ln>
        <a:effectLst/>
      </dsp:spPr>
      <dsp:style>
        <a:lnRef idx="2">
          <a:schemeClr val="dk1"/>
        </a:lnRef>
        <a:fillRef idx="1">
          <a:schemeClr val="lt1"/>
        </a:fillRef>
        <a:effectRef idx="0">
          <a:schemeClr val="dk1"/>
        </a:effectRef>
        <a:fontRef idx="minor">
          <a:schemeClr val="dk1"/>
        </a:fontRef>
      </dsp:style>
      <dsp:txBody>
        <a:bodyPr spcFirstLastPara="0" vert="horz" wrap="square" lIns="253354" tIns="0" rIns="253354" bIns="0" numCol="1" spcCol="1270" anchor="ctr" anchorCtr="0">
          <a:noAutofit/>
        </a:bodyPr>
        <a:lstStyle/>
        <a:p>
          <a:pPr marL="0" lvl="0" indent="0" algn="l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DO" sz="1800" b="0" i="0" kern="1200" baseline="0" dirty="0"/>
            <a:t>Las mujeres con niveles normales de 25OHD mostraron:</a:t>
          </a:r>
          <a:endParaRPr lang="es-DO" sz="1800" kern="1200" dirty="0"/>
        </a:p>
      </dsp:txBody>
      <dsp:txXfrm>
        <a:off x="549391" y="228083"/>
        <a:ext cx="6561698" cy="1305258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8DD0B23-20A0-4AFF-9D2C-A25B0DB53FE8}">
      <dsp:nvSpPr>
        <dsp:cNvPr id="0" name=""/>
        <dsp:cNvSpPr/>
      </dsp:nvSpPr>
      <dsp:spPr>
        <a:xfrm>
          <a:off x="0" y="298"/>
          <a:ext cx="9093667" cy="2229727"/>
        </a:xfrm>
        <a:prstGeom prst="round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3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marL="0" lvl="0" indent="0" algn="l" defTabSz="146685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DO" sz="3300" b="0" i="0" kern="1200" baseline="0" dirty="0"/>
            <a:t>La deficiencia de vitamina D se ha asociado de forma consistente con la diabetes.</a:t>
          </a:r>
          <a:endParaRPr lang="es-DO" sz="3300" kern="1200" dirty="0"/>
        </a:p>
      </dsp:txBody>
      <dsp:txXfrm>
        <a:off x="108846" y="109144"/>
        <a:ext cx="8875975" cy="2012035"/>
      </dsp:txXfrm>
    </dsp:sp>
    <dsp:sp modelId="{898E6609-8F0A-41C0-802B-876059710AB3}">
      <dsp:nvSpPr>
        <dsp:cNvPr id="0" name=""/>
        <dsp:cNvSpPr/>
      </dsp:nvSpPr>
      <dsp:spPr>
        <a:xfrm>
          <a:off x="0" y="2325066"/>
          <a:ext cx="9093667" cy="2229727"/>
        </a:xfrm>
        <a:prstGeom prst="round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3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marL="0" lvl="0" indent="0" algn="l" defTabSz="146685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DO" sz="3300" b="0" i="0" kern="1200" baseline="0" dirty="0"/>
            <a:t>Sin embargo, el beneficio clínico del tratamiento con vitamina D en el control glucémico </a:t>
          </a:r>
          <a:r>
            <a:rPr lang="es-DO" sz="3300" b="1" i="0" kern="1200" baseline="0" dirty="0"/>
            <a:t>aún no está claramente demostrado.</a:t>
          </a:r>
          <a:endParaRPr lang="es-DO" sz="3300" kern="1200" dirty="0"/>
        </a:p>
      </dsp:txBody>
      <dsp:txXfrm>
        <a:off x="108846" y="2433912"/>
        <a:ext cx="8875975" cy="2012035"/>
      </dsp:txXfrm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8E335D3-AC6B-4E6B-B09A-728295A79F30}">
      <dsp:nvSpPr>
        <dsp:cNvPr id="0" name=""/>
        <dsp:cNvSpPr/>
      </dsp:nvSpPr>
      <dsp:spPr>
        <a:xfrm>
          <a:off x="0" y="0"/>
          <a:ext cx="9093667" cy="1505790"/>
        </a:xfrm>
        <a:prstGeom prst="round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5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48590" tIns="148590" rIns="148590" bIns="148590" numCol="1" spcCol="1270" anchor="ctr" anchorCtr="0">
          <a:noAutofit/>
        </a:bodyPr>
        <a:lstStyle/>
        <a:p>
          <a:pPr marL="0" lvl="0" indent="0" algn="l" defTabSz="173355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DO" sz="3900" b="0" i="0" kern="1200" baseline="0"/>
            <a:t>Se proponen </a:t>
          </a:r>
          <a:r>
            <a:rPr lang="es-DO" sz="3900" b="1" i="0" kern="1200" baseline="0"/>
            <a:t>tres mecanismos</a:t>
          </a:r>
          <a:r>
            <a:rPr lang="es-DO" sz="3900" b="0" i="0" kern="1200" baseline="0"/>
            <a:t> fisiopatológicos posibles:</a:t>
          </a:r>
          <a:endParaRPr lang="es-DO" sz="3900" kern="1200"/>
        </a:p>
      </dsp:txBody>
      <dsp:txXfrm>
        <a:off x="73507" y="73507"/>
        <a:ext cx="8946653" cy="1358776"/>
      </dsp:txXfrm>
    </dsp:sp>
    <dsp:sp modelId="{15684DB7-7BE9-46F6-871A-2FB491B5B805}">
      <dsp:nvSpPr>
        <dsp:cNvPr id="0" name=""/>
        <dsp:cNvSpPr/>
      </dsp:nvSpPr>
      <dsp:spPr>
        <a:xfrm>
          <a:off x="0" y="1698396"/>
          <a:ext cx="9093667" cy="266409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88724" tIns="49530" rIns="277368" bIns="49530" numCol="1" spcCol="1270" anchor="t" anchorCtr="0">
          <a:noAutofit/>
        </a:bodyPr>
        <a:lstStyle/>
        <a:p>
          <a:pPr marL="285750" lvl="1" indent="-285750" algn="l" defTabSz="1333500" rtl="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s-DO" sz="3000" b="0" i="0" kern="1200" baseline="0" dirty="0"/>
            <a:t>Estimulación directa de la secreción de insulina (receptor de vitamina D en células beta)</a:t>
          </a:r>
          <a:endParaRPr lang="es-DO" sz="3000" kern="1200" dirty="0"/>
        </a:p>
        <a:p>
          <a:pPr marL="285750" lvl="1" indent="-285750" algn="l" defTabSz="1333500" rtl="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s-DO" sz="3000" b="0" i="0" kern="1200" baseline="0" dirty="0"/>
            <a:t>Reducción de la inflamación sistémica → mejora en la resistencia a la insulina</a:t>
          </a:r>
          <a:endParaRPr lang="es-DO" sz="3000" kern="1200" dirty="0"/>
        </a:p>
        <a:p>
          <a:pPr marL="285750" lvl="1" indent="-285750" algn="l" defTabSz="1333500" rtl="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s-DO" sz="3000" b="0" i="0" kern="1200" baseline="0" dirty="0"/>
            <a:t>Mejora de la resistencia periférica a la insulina (receptores de vitamina D en músculo e hígado)</a:t>
          </a:r>
          <a:endParaRPr lang="es-DO" sz="3000" kern="1200" dirty="0"/>
        </a:p>
      </dsp:txBody>
      <dsp:txXfrm>
        <a:off x="0" y="1698396"/>
        <a:ext cx="9093667" cy="2664090"/>
      </dsp:txXfrm>
    </dsp:sp>
  </dsp:spTree>
</dsp:drawing>
</file>

<file path=ppt/diagrams/drawing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4B3CEBD-51D7-4B2A-9F77-ECF54804FBDA}">
      <dsp:nvSpPr>
        <dsp:cNvPr id="0" name=""/>
        <dsp:cNvSpPr/>
      </dsp:nvSpPr>
      <dsp:spPr>
        <a:xfrm>
          <a:off x="15456" y="0"/>
          <a:ext cx="2580823" cy="839584"/>
        </a:xfrm>
        <a:prstGeom prst="rect">
          <a:avLst/>
        </a:prstGeom>
        <a:solidFill>
          <a:srgbClr val="0070C0"/>
        </a:solidFill>
        <a:ln w="22225" cap="rnd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0688" tIns="97536" rIns="170688" bIns="97536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CL" sz="2400" kern="1200" dirty="0"/>
            <a:t>Esclerosis Múltiple</a:t>
          </a:r>
          <a:endParaRPr lang="en-US" sz="2400" kern="1200" dirty="0"/>
        </a:p>
      </dsp:txBody>
      <dsp:txXfrm>
        <a:off x="15456" y="0"/>
        <a:ext cx="2580823" cy="839584"/>
      </dsp:txXfrm>
    </dsp:sp>
    <dsp:sp modelId="{B2EA0300-F533-4CA1-890D-F8E04D8AA4EF}">
      <dsp:nvSpPr>
        <dsp:cNvPr id="0" name=""/>
        <dsp:cNvSpPr/>
      </dsp:nvSpPr>
      <dsp:spPr>
        <a:xfrm>
          <a:off x="15456" y="839584"/>
          <a:ext cx="2580823" cy="2838653"/>
        </a:xfrm>
        <a:prstGeom prst="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2225" cap="rnd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8016" tIns="128016" rIns="170688" bIns="192024" numCol="1" spcCol="1270" anchor="t" anchorCtr="0">
          <a:noAutofit/>
        </a:bodyPr>
        <a:lstStyle/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s-CL" sz="2400" kern="1200" dirty="0"/>
            <a:t>Riesgo aumentado en deficiencia.</a:t>
          </a:r>
          <a:endParaRPr lang="en-US" sz="2400" kern="1200" dirty="0"/>
        </a:p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s-CL" sz="2400" kern="1200" dirty="0"/>
            <a:t>Suplementos disminuyen progresión y severidad</a:t>
          </a:r>
          <a:endParaRPr lang="en-US" sz="2400" kern="1200" dirty="0"/>
        </a:p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s-CL" sz="2400" kern="1200" dirty="0"/>
            <a:t>Estudios  contradictorios</a:t>
          </a:r>
          <a:endParaRPr lang="en-US" sz="2400" kern="1200" dirty="0"/>
        </a:p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endParaRPr lang="en-US" sz="2800" kern="1200" dirty="0"/>
        </a:p>
      </dsp:txBody>
      <dsp:txXfrm>
        <a:off x="15456" y="839584"/>
        <a:ext cx="2580823" cy="2838653"/>
      </dsp:txXfrm>
    </dsp:sp>
    <dsp:sp modelId="{B10C3CC9-8E5D-4BF6-847B-745DD94E5C9B}">
      <dsp:nvSpPr>
        <dsp:cNvPr id="0" name=""/>
        <dsp:cNvSpPr/>
      </dsp:nvSpPr>
      <dsp:spPr>
        <a:xfrm>
          <a:off x="2957595" y="0"/>
          <a:ext cx="2580823" cy="839584"/>
        </a:xfrm>
        <a:prstGeom prst="rect">
          <a:avLst/>
        </a:prstGeom>
        <a:solidFill>
          <a:schemeClr val="accent2"/>
        </a:solidFill>
        <a:ln w="22225" cap="rnd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0688" tIns="97536" rIns="170688" bIns="97536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kern="1200" dirty="0"/>
            <a:t>Lupus </a:t>
          </a:r>
          <a:r>
            <a:rPr lang="en-US" sz="2400" kern="1200" dirty="0" err="1"/>
            <a:t>Eritematoso</a:t>
          </a:r>
          <a:endParaRPr lang="en-US" sz="2400" kern="1200" dirty="0"/>
        </a:p>
      </dsp:txBody>
      <dsp:txXfrm>
        <a:off x="2957595" y="0"/>
        <a:ext cx="2580823" cy="839584"/>
      </dsp:txXfrm>
    </dsp:sp>
    <dsp:sp modelId="{CE4F3CC2-3460-4EC8-9A08-1061AEFF19D9}">
      <dsp:nvSpPr>
        <dsp:cNvPr id="0" name=""/>
        <dsp:cNvSpPr/>
      </dsp:nvSpPr>
      <dsp:spPr>
        <a:xfrm>
          <a:off x="2957595" y="839584"/>
          <a:ext cx="2580823" cy="2838653"/>
        </a:xfrm>
        <a:prstGeom prst="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2225" cap="rnd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8016" tIns="128016" rIns="170688" bIns="192024" numCol="1" spcCol="1270" anchor="t" anchorCtr="0">
          <a:noAutofit/>
        </a:bodyPr>
        <a:lstStyle/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s-CL" sz="2400" kern="1200" dirty="0"/>
            <a:t>La deficiencia se asocia a actividad de la enfermedad.</a:t>
          </a:r>
          <a:endParaRPr lang="en-US" sz="2400" kern="1200" dirty="0"/>
        </a:p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s-CL" sz="2400" kern="1200" dirty="0"/>
            <a:t>No se ha visto mejoría clínica con los suplementos de vitamina D </a:t>
          </a:r>
          <a:endParaRPr lang="en-US" sz="2400" kern="1200" dirty="0"/>
        </a:p>
      </dsp:txBody>
      <dsp:txXfrm>
        <a:off x="2957595" y="839584"/>
        <a:ext cx="2580823" cy="2838653"/>
      </dsp:txXfrm>
    </dsp:sp>
    <dsp:sp modelId="{32665277-30A8-490E-9BB2-8FD770AF131B}">
      <dsp:nvSpPr>
        <dsp:cNvPr id="0" name=""/>
        <dsp:cNvSpPr/>
      </dsp:nvSpPr>
      <dsp:spPr>
        <a:xfrm>
          <a:off x="5899733" y="0"/>
          <a:ext cx="2580823" cy="839584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2225" cap="rnd" cmpd="sng" algn="ctr">
          <a:solidFill>
            <a:schemeClr val="accent1">
              <a:lumMod val="60000"/>
              <a:lumOff val="4000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0688" tIns="97536" rIns="170688" bIns="97536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CL" sz="2400" kern="1200" dirty="0"/>
            <a:t>Artritis Reumatoide</a:t>
          </a:r>
          <a:endParaRPr lang="en-US" sz="2400" kern="1200" dirty="0"/>
        </a:p>
      </dsp:txBody>
      <dsp:txXfrm>
        <a:off x="5899733" y="0"/>
        <a:ext cx="2580823" cy="839584"/>
      </dsp:txXfrm>
    </dsp:sp>
    <dsp:sp modelId="{AB9DD5C1-E54E-4E4B-B3DA-C15125B6DABF}">
      <dsp:nvSpPr>
        <dsp:cNvPr id="0" name=""/>
        <dsp:cNvSpPr/>
      </dsp:nvSpPr>
      <dsp:spPr>
        <a:xfrm>
          <a:off x="5899733" y="839584"/>
          <a:ext cx="2580823" cy="2838653"/>
        </a:xfrm>
        <a:prstGeom prst="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2225" cap="rnd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8016" tIns="128016" rIns="170688" bIns="192024" numCol="1" spcCol="1270" anchor="t" anchorCtr="0">
          <a:noAutofit/>
        </a:bodyPr>
        <a:lstStyle/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400" kern="1200" dirty="0"/>
            <a:t>La </a:t>
          </a:r>
          <a:r>
            <a:rPr lang="en-US" sz="2400" kern="1200" dirty="0" err="1"/>
            <a:t>deficiencia</a:t>
          </a:r>
          <a:r>
            <a:rPr lang="en-US" sz="2400" kern="1200" dirty="0"/>
            <a:t> </a:t>
          </a:r>
          <a:r>
            <a:rPr lang="es-DO" sz="2400" kern="1200" noProof="0" dirty="0"/>
            <a:t>está</a:t>
          </a:r>
          <a:r>
            <a:rPr lang="en-US" sz="2400" kern="1200" dirty="0"/>
            <a:t> </a:t>
          </a:r>
          <a:r>
            <a:rPr lang="en-US" sz="2400" kern="1200" dirty="0" err="1"/>
            <a:t>asociada</a:t>
          </a:r>
          <a:r>
            <a:rPr lang="en-US" sz="2400" kern="1200" dirty="0"/>
            <a:t> a </a:t>
          </a:r>
          <a:r>
            <a:rPr lang="en-US" sz="2400" kern="1200" dirty="0" err="1"/>
            <a:t>actividad</a:t>
          </a:r>
          <a:r>
            <a:rPr lang="en-US" sz="2400" kern="1200" dirty="0"/>
            <a:t> de la </a:t>
          </a:r>
          <a:r>
            <a:rPr lang="en-US" sz="2400" kern="1200" dirty="0" err="1"/>
            <a:t>enfermedad</a:t>
          </a:r>
          <a:r>
            <a:rPr lang="en-US" sz="2400" kern="1200" dirty="0"/>
            <a:t>.</a:t>
          </a:r>
        </a:p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400" kern="1200" dirty="0" err="1"/>
            <a:t>Beneficios</a:t>
          </a:r>
          <a:r>
            <a:rPr lang="en-US" sz="2400" kern="1200" dirty="0"/>
            <a:t> del uso de </a:t>
          </a:r>
          <a:r>
            <a:rPr lang="en-US" sz="2400" kern="1200" dirty="0" err="1"/>
            <a:t>suplementos</a:t>
          </a:r>
          <a:r>
            <a:rPr lang="en-US" sz="2400" kern="1200" dirty="0"/>
            <a:t> no </a:t>
          </a:r>
          <a:r>
            <a:rPr lang="en-US" sz="2400" kern="1200" dirty="0" err="1"/>
            <a:t>han</a:t>
          </a:r>
          <a:r>
            <a:rPr lang="en-US" sz="2400" kern="1200" dirty="0"/>
            <a:t> </a:t>
          </a:r>
          <a:r>
            <a:rPr lang="en-US" sz="2400" kern="1200" dirty="0" err="1"/>
            <a:t>sido</a:t>
          </a:r>
          <a:r>
            <a:rPr lang="en-US" sz="2400" kern="1200" dirty="0"/>
            <a:t> </a:t>
          </a:r>
          <a:r>
            <a:rPr lang="en-US" sz="2400" kern="1200" dirty="0" err="1"/>
            <a:t>concluyentes</a:t>
          </a:r>
          <a:endParaRPr lang="en-US" sz="2400" kern="1200" dirty="0"/>
        </a:p>
      </dsp:txBody>
      <dsp:txXfrm>
        <a:off x="5899733" y="839584"/>
        <a:ext cx="2580823" cy="2838653"/>
      </dsp:txXfrm>
    </dsp:sp>
    <dsp:sp modelId="{11F9FEAF-A09D-46D0-B0A9-48341CD99B72}">
      <dsp:nvSpPr>
        <dsp:cNvPr id="0" name=""/>
        <dsp:cNvSpPr/>
      </dsp:nvSpPr>
      <dsp:spPr>
        <a:xfrm>
          <a:off x="8841872" y="0"/>
          <a:ext cx="2580823" cy="839584"/>
        </a:xfrm>
        <a:prstGeom prst="rect">
          <a:avLst/>
        </a:prstGeom>
        <a:solidFill>
          <a:schemeClr val="accent1">
            <a:lumMod val="75000"/>
          </a:schemeClr>
        </a:solidFill>
        <a:ln w="22225" cap="rnd" cmpd="sng" algn="ctr">
          <a:solidFill>
            <a:schemeClr val="accent4">
              <a:lumMod val="7500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0688" tIns="97536" rIns="170688" bIns="97536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kern="1200" dirty="0" err="1"/>
            <a:t>Enfermedad</a:t>
          </a:r>
          <a:r>
            <a:rPr lang="en-US" sz="2400" kern="1200" dirty="0"/>
            <a:t> de </a:t>
          </a:r>
          <a:r>
            <a:rPr lang="en-US" sz="2400" kern="1200" dirty="0" err="1"/>
            <a:t>Crohn</a:t>
          </a:r>
          <a:endParaRPr lang="en-US" sz="2400" kern="1200" dirty="0"/>
        </a:p>
      </dsp:txBody>
      <dsp:txXfrm>
        <a:off x="8841872" y="0"/>
        <a:ext cx="2580823" cy="839584"/>
      </dsp:txXfrm>
    </dsp:sp>
    <dsp:sp modelId="{151E2AE7-21C6-47CE-9A7E-60F70858994C}">
      <dsp:nvSpPr>
        <dsp:cNvPr id="0" name=""/>
        <dsp:cNvSpPr/>
      </dsp:nvSpPr>
      <dsp:spPr>
        <a:xfrm>
          <a:off x="8841872" y="839584"/>
          <a:ext cx="2580823" cy="2838653"/>
        </a:xfrm>
        <a:prstGeom prst="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22225" cap="rnd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6670" tIns="26670" rIns="35560" bIns="40005" numCol="1" spcCol="1270" anchor="t" anchorCtr="0">
          <a:noAutofit/>
        </a:bodyPr>
        <a:lstStyle/>
        <a:p>
          <a:pPr marL="57150" lvl="1" indent="-57150" algn="l" defTabSz="2222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endParaRPr lang="en-US" sz="500" kern="1200" dirty="0"/>
        </a:p>
        <a:p>
          <a:pPr marL="57150" lvl="1" indent="-57150" algn="l" defTabSz="2222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endParaRPr lang="en-US" sz="500" kern="1200" dirty="0"/>
        </a:p>
        <a:p>
          <a:pPr marL="57150" lvl="1" indent="-57150" algn="l" defTabSz="2222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endParaRPr lang="en-US" sz="500" kern="1200" dirty="0"/>
        </a:p>
        <a:p>
          <a:pPr marL="57150" lvl="1" indent="-57150" algn="l" defTabSz="2222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endParaRPr lang="en-US" sz="500" kern="1200" dirty="0"/>
        </a:p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400" kern="1200" dirty="0"/>
            <a:t>Se ha </a:t>
          </a:r>
          <a:r>
            <a:rPr lang="en-US" sz="2400" kern="1200" dirty="0" err="1"/>
            <a:t>observado</a:t>
          </a:r>
          <a:r>
            <a:rPr lang="en-US" sz="2400" kern="1200" dirty="0"/>
            <a:t> </a:t>
          </a:r>
          <a:r>
            <a:rPr lang="es-DO" sz="2400" kern="1200" noProof="0" dirty="0"/>
            <a:t>asociación</a:t>
          </a:r>
          <a:r>
            <a:rPr lang="en-US" sz="2400" kern="1200" dirty="0"/>
            <a:t> </a:t>
          </a:r>
          <a:r>
            <a:rPr lang="es-DO" sz="2400" kern="1200" noProof="0" dirty="0"/>
            <a:t>etiológica</a:t>
          </a:r>
        </a:p>
        <a:p>
          <a:pPr marL="57150" lvl="1" indent="-57150" algn="l" defTabSz="2222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endParaRPr lang="en-US" sz="500" kern="1200" dirty="0"/>
        </a:p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400" kern="1200" dirty="0" err="1"/>
            <a:t>Evidencia</a:t>
          </a:r>
          <a:r>
            <a:rPr lang="en-US" sz="2400" kern="1200" dirty="0"/>
            <a:t> </a:t>
          </a:r>
          <a:r>
            <a:rPr lang="en-US" sz="2400" kern="1200" dirty="0" err="1"/>
            <a:t>creciente</a:t>
          </a:r>
          <a:r>
            <a:rPr lang="en-US" sz="2400" kern="1200" dirty="0"/>
            <a:t> del </a:t>
          </a:r>
          <a:r>
            <a:rPr lang="en-US" sz="2400" kern="1200" dirty="0" err="1"/>
            <a:t>uso</a:t>
          </a:r>
          <a:r>
            <a:rPr lang="en-US" sz="2400" kern="1200" dirty="0"/>
            <a:t> </a:t>
          </a:r>
          <a:r>
            <a:rPr lang="es-DO" sz="2400" kern="1200" noProof="0" dirty="0"/>
            <a:t>terapéutico</a:t>
          </a:r>
          <a:r>
            <a:rPr lang="en-US" sz="2400" kern="1200" dirty="0"/>
            <a:t> de la </a:t>
          </a:r>
          <a:r>
            <a:rPr lang="en-US" sz="2400" kern="1200" dirty="0" err="1"/>
            <a:t>vitamina</a:t>
          </a:r>
          <a:r>
            <a:rPr lang="en-US" sz="2400" kern="1200" dirty="0"/>
            <a:t> D</a:t>
          </a:r>
          <a:endParaRPr lang="en-US" sz="500" kern="1200" dirty="0"/>
        </a:p>
      </dsp:txBody>
      <dsp:txXfrm>
        <a:off x="8841872" y="839584"/>
        <a:ext cx="2580823" cy="2838653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list1">
  <dgm:title val=""/>
  <dgm:desc val=""/>
  <dgm:catLst>
    <dgm:cat type="list" pri="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dir/>
      <dgm:animLvl val="lvl"/>
      <dgm:resizeHandles val="exact"/>
    </dgm:varLst>
    <dgm:choose name="Name0">
      <dgm:if name="Name1" func="var" arg="dir" op="equ" val="norm">
        <dgm:alg type="lin">
          <dgm:param type="linDir" val="fromT"/>
          <dgm:param type="vertAlign" val="mid"/>
          <dgm:param type="horzAlign" val="l"/>
          <dgm:param type="nodeHorzAlign" val="l"/>
        </dgm:alg>
      </dgm:if>
      <dgm:else name="Name2">
        <dgm:alg type="lin">
          <dgm:param type="linDir" val="fromT"/>
          <dgm:param type="vertAlign" val="mid"/>
          <dgm:param type="horzAlign" val="r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parentLin" refType="w"/>
      <dgm:constr type="h" for="ch" forName="parentLin" val="INF"/>
      <dgm:constr type="w" for="des" forName="parentLeftMargin" refType="w" fact="0.05"/>
      <dgm:constr type="w" for="des" forName="parentText" refType="w" fact="0.7"/>
      <dgm:constr type="h" for="des" forName="parentText" refType="primFontSz" refFor="des" refForName="parentText" fact="0.82"/>
      <dgm:constr type="h" for="ch" forName="negativeSpace" refType="primFontSz" refFor="des" refForName="parentText" fact="-0.41"/>
      <dgm:constr type="h" for="ch" forName="negativeSpace" refType="h" refFor="des" refForName="parentText" op="lte" fact="-0.82"/>
      <dgm:constr type="h" for="ch" forName="negativeSpace" refType="h" refFor="des" refForName="parentText" op="gte" fact="-0.82"/>
      <dgm:constr type="w" for="ch" forName="childText" refType="w"/>
      <dgm:constr type="h" for="ch" forName="childText" refType="primFontSz" refFor="des" refForName="parentText" fact="0.7"/>
      <dgm:constr type="primFontSz" for="des" forName="parentText" val="65"/>
      <dgm:constr type="primFontSz" for="ch" forName="childText" refType="primFontSz" refFor="des" refForName="parentText"/>
      <dgm:constr type="tMarg" for="ch" forName="childText" refType="primFontSz" refFor="des" refForName="parentText" fact="1.64"/>
      <dgm:constr type="tMarg" for="ch" forName="childText" refType="h" refFor="des" refForName="parentText" op="lte" fact="3.28"/>
      <dgm:constr type="tMarg" for="ch" forName="childText" refType="h" refFor="des" refForName="parentText" op="gte" fact="3.28"/>
      <dgm:constr type="lMarg" for="ch" forName="childText" refType="w" fact="0.22"/>
      <dgm:constr type="rMarg" for="ch" forName="childText" refType="lMarg" refFor="ch" refForName="childText"/>
      <dgm:constr type="lMarg" for="des" forName="parentText" refType="w" fact="0.075"/>
      <dgm:constr type="rMarg" for="des" forName="parentText" refType="lMarg" refFor="des" refForName="parentText"/>
      <dgm:constr type="h" for="ch" forName="spaceBetweenRectangles" refType="primFontSz" refFor="des" refForName="parentText" fact="0.15"/>
    </dgm:constrLst>
    <dgm:ruleLst>
      <dgm:rule type="primFontSz" for="des" forName="parentText" val="5" fact="NaN" max="NaN"/>
    </dgm:ruleLst>
    <dgm:forEach name="Name3" axis="ch" ptType="node">
      <dgm:layoutNode name="parentLin">
        <dgm:choose name="Name4">
          <dgm:if name="Name5" func="var" arg="dir" op="equ" val="norm">
            <dgm:alg type="lin">
              <dgm:param type="linDir" val="fromL"/>
              <dgm:param type="horzAlign" val="l"/>
              <dgm:param type="nodeHorzAlign" val="l"/>
            </dgm:alg>
          </dgm:if>
          <dgm:else name="Name6">
            <dgm:alg type="lin">
              <dgm:param type="linDir" val="fromR"/>
              <dgm:param type="horzAlign" val="r"/>
              <dgm:param type="nodeHorzAlign" val="r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parentLeftMargin">
          <dgm:alg type="sp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h"/>
          </dgm:constrLst>
          <dgm:ruleLst/>
        </dgm:layoutNode>
        <dgm:layoutNode name="parentText" styleLbl="node1">
          <dgm:varLst>
            <dgm:chMax val="0"/>
            <dgm:bulletEnabled val="1"/>
          </dgm:varLst>
          <dgm:choose name="Name7">
            <dgm:if name="Name8" func="var" arg="dir" op="equ" val="norm">
              <dgm:alg type="tx">
                <dgm:param type="parTxLTRAlign" val="l"/>
                <dgm:param type="parTxRTLAlign" val="l"/>
              </dgm:alg>
            </dgm:if>
            <dgm:else name="Name9">
              <dgm:alg type="tx">
                <dgm:param type="parTxLTRAlign" val="r"/>
                <dgm:param type="parTxRTLAlign" val="r"/>
              </dgm:alg>
            </dgm:else>
          </dgm:choose>
          <dgm:shape xmlns:r="http://schemas.openxmlformats.org/officeDocument/2006/relationships" type="roundRect" r:blip="">
            <dgm:adjLst/>
          </dgm:shape>
          <dgm:presOf axis="self" ptType="node"/>
          <dgm:constrLst>
            <dgm:constr type="tMarg"/>
            <dgm:constr type="bMarg"/>
          </dgm:constrLst>
          <dgm:ruleLst/>
        </dgm:layoutNode>
      </dgm:layoutNode>
      <dgm:layoutNode name="negative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childText" styleLbl="conFgAcc1">
        <dgm:varLst>
          <dgm:bulletEnabled val="1"/>
        </dgm:varLst>
        <dgm:alg type="tx">
          <dgm:param type="stBulletLvl" val="1"/>
        </dgm:alg>
        <dgm:shape xmlns:r="http://schemas.openxmlformats.org/officeDocument/2006/relationships" type="rect" r:blip="" zOrderOff="-2">
          <dgm:adjLst/>
        </dgm:shape>
        <dgm:presOf axis="des" ptType="node"/>
        <dgm:constrLst>
          <dgm:constr type="secFontSz" refType="primFontSz"/>
        </dgm:constrLst>
        <dgm:ruleLst>
          <dgm:rule type="h" val="INF" fact="NaN" max="NaN"/>
        </dgm:ruleLst>
      </dgm:layoutNode>
      <dgm:forEach name="Name10" axis="followSib" ptType="sibTrans" cnt="1">
        <dgm:layoutNode name="spaceBetweenRectangle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05/8/layout/hList1">
  <dgm:title val=""/>
  <dgm:desc val=""/>
  <dgm:catLst>
    <dgm:cat type="list" pri="5000"/>
    <dgm:cat type="convert" pri="5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composite" refType="h"/>
      <dgm:constr type="w" for="ch" forName="composite" refType="w"/>
      <dgm:constr type="w" for="des" forName="parTx"/>
      <dgm:constr type="h" for="des" forName="parTx" op="equ"/>
      <dgm:constr type="w" for="des" forName="desTx"/>
      <dgm:constr type="h" for="des" forName="desTx" op="equ"/>
      <dgm:constr type="primFontSz" for="des" forName="parTx" val="65"/>
      <dgm:constr type="secFontSz" for="des" forName="desTx" refType="primFontSz" refFor="des" refForName="parTx" op="equ"/>
      <dgm:constr type="h" for="des" forName="parTx" refType="primFontSz" refFor="des" refForName="parTx" fact="0.8"/>
      <dgm:constr type="h" for="des" forName="desTx" refType="primFontSz" refFor="des" refForName="parTx" fact="1.22"/>
      <dgm:constr type="w" for="ch" forName="space" refType="w" refFor="ch" refForName="composite" op="equ" fact="0.14"/>
    </dgm:constrLst>
    <dgm:ruleLst>
      <dgm:rule type="w" for="ch" forName="composite" val="0" fact="NaN" max="NaN"/>
      <dgm:rule type="primFontSz" for="des" forName="parTx" val="5" fact="NaN" max="NaN"/>
    </dgm:ruleLst>
    <dgm:forEach name="Name4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onstrLst>
          <dgm:constr type="l" for="ch" forName="parTx"/>
          <dgm:constr type="w" for="ch" forName="parTx" refType="w"/>
          <dgm:constr type="t" for="ch" forName="parTx"/>
          <dgm:constr type="l" for="ch" forName="desTx"/>
          <dgm:constr type="w" for="ch" forName="desTx" refType="w" refFor="ch" refForName="parTx"/>
          <dgm:constr type="t" for="ch" forName="desTx" refType="h" refFor="ch" refForName="parTx"/>
        </dgm:constrLst>
        <dgm:ruleLst>
          <dgm:rule type="h" val="INF" fact="NaN" max="NaN"/>
        </dgm:ruleLst>
        <dgm:layoutNode name="parTx" styleLbl="alignNode1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>
            <dgm:adjLst/>
          </dgm:shape>
          <dgm:presOf axis="self" ptType="node"/>
          <dgm:constrLst>
            <dgm:constr type="h" refType="w" op="lte" fact="0.4"/>
            <dgm:constr type="h"/>
            <dgm:constr type="tMarg" refType="primFontSz" fact="0.32"/>
            <dgm:constr type="bMarg" refType="primFontSz" fact="0.32"/>
          </dgm:constrLst>
          <dgm:ruleLst>
            <dgm:rule type="h" val="INF" fact="NaN" max="NaN"/>
          </dgm:ruleLst>
        </dgm:layoutNode>
        <dgm:layoutNode name="desTx" styleLbl="alignAccFollowNode1">
          <dgm:varLst>
            <dgm:bulletEnabled val="1"/>
          </dgm:varLst>
          <dgm:alg type="tx">
            <dgm:param type="stBulletLvl" val="1"/>
          </dgm:alg>
          <dgm:shape xmlns:r="http://schemas.openxmlformats.org/officeDocument/2006/relationships" type="rect" r:blip="">
            <dgm:adjLst/>
          </dgm:shape>
          <dgm:presOf axis="des" ptType="node"/>
          <dgm:constrLst>
            <dgm:constr type="secFontSz" val="65"/>
            <dgm:constr type="primFontSz" refType="secFontSz"/>
            <dgm:constr type="h"/>
            <dgm:constr type="lMarg" refType="primFontSz" fact="0.42"/>
            <dgm:constr type="tMarg" refType="primFontSz" fact="0.42"/>
            <dgm:constr type="bMarg" refType="primFontSz" fact="0.63"/>
          </dgm:constrLst>
          <dgm:ruleLst>
            <dgm:rule type="h" val="INF" fact="NaN" max="NaN"/>
          </dgm:ruleLst>
        </dgm:layoutNode>
      </dgm:layoutNode>
      <dgm:forEach name="Name5" axis="followSib" ptType="sibTrans" cnt="1">
        <dgm:layoutNode name="space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s-DO"/>
          </a:p>
        </p:txBody>
      </p:sp>
      <p:sp>
        <p:nvSpPr>
          <p:cNvPr id="3" name="Marcador de fech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3BD6064-97AB-4259-94A7-FE7FE6A66266}" type="datetimeFigureOut">
              <a:rPr lang="es-DO" smtClean="0"/>
              <a:t>5/9/2025</a:t>
            </a:fld>
            <a:endParaRPr lang="es-DO"/>
          </a:p>
        </p:txBody>
      </p:sp>
      <p:sp>
        <p:nvSpPr>
          <p:cNvPr id="4" name="Marcador de imagen de diapositiva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s-DO"/>
          </a:p>
        </p:txBody>
      </p:sp>
      <p:sp>
        <p:nvSpPr>
          <p:cNvPr id="5" name="Marcador de nota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DO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s-DO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CA717FB-DCC9-46D6-8C03-89C1BCF15C82}" type="slidenum">
              <a:rPr lang="es-DO" smtClean="0"/>
              <a:t>‹Nº›</a:t>
            </a:fld>
            <a:endParaRPr lang="es-DO"/>
          </a:p>
        </p:txBody>
      </p:sp>
    </p:spTree>
    <p:extLst>
      <p:ext uri="{BB962C8B-B14F-4D97-AF65-F5344CB8AC3E}">
        <p14:creationId xmlns:p14="http://schemas.microsoft.com/office/powerpoint/2010/main" val="208885407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gf7174c4fb5_0_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9" name="Google Shape;89;gf7174c4fb5_0_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6643750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s-ES" dirty="0"/>
              <a:t>otra informó una prevalencia menor del 32,7 %.</a:t>
            </a:r>
          </a:p>
          <a:p>
            <a:endParaRPr lang="es-ES" dirty="0"/>
          </a:p>
          <a:p>
            <a:r>
              <a:rPr lang="en-US" dirty="0"/>
              <a:t>The pooled prevalence (48.62%, 95% CI 42.55 to 54.70) was higher in women with T2D than in men. Vitamin D was the most prevalent micronutrient deficiency (60.45%, 95% CI 55% to 65%), followed by magnesium (41.95%, 95% CI 27% to 56%). B12 deficiency (28.72%, 95% CI 21.08% to 36.37%)</a:t>
            </a:r>
            <a:endParaRPr lang="es-DO" dirty="0"/>
          </a:p>
        </p:txBody>
      </p:sp>
    </p:spTree>
    <p:extLst>
      <p:ext uri="{BB962C8B-B14F-4D97-AF65-F5344CB8AC3E}">
        <p14:creationId xmlns:p14="http://schemas.microsoft.com/office/powerpoint/2010/main" val="170103969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DO" dirty="0"/>
          </a:p>
        </p:txBody>
      </p:sp>
    </p:spTree>
    <p:extLst>
      <p:ext uri="{BB962C8B-B14F-4D97-AF65-F5344CB8AC3E}">
        <p14:creationId xmlns:p14="http://schemas.microsoft.com/office/powerpoint/2010/main" val="79112378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DO" dirty="0"/>
          </a:p>
        </p:txBody>
      </p:sp>
    </p:spTree>
    <p:extLst>
      <p:ext uri="{BB962C8B-B14F-4D97-AF65-F5344CB8AC3E}">
        <p14:creationId xmlns:p14="http://schemas.microsoft.com/office/powerpoint/2010/main" val="84954328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9A49257-821D-4DAF-A353-FD782999469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7505731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" name="Google Shape;533;gf383ac09fe_0_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4" name="Google Shape;534;gf383ac09fe_0_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9953085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" name="Google Shape;533;gf383ac09fe_0_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4" name="Google Shape;534;gf383ac09fe_0_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5476147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" name="Google Shape;533;gf383ac09fe_0_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4" name="Google Shape;534;gf383ac09fe_0_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884910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" name="Google Shape;533;gf383ac09fe_0_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4" name="Google Shape;534;gf383ac09fe_0_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15013029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" name="Google Shape;533;gf383ac09fe_0_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4" name="Google Shape;534;gf383ac09fe_0_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9031938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" name="Google Shape;533;gf383ac09fe_0_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4" name="Google Shape;534;gf383ac09fe_0_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2658135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Shape 64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86019" name="Shape 642"/>
          <p:cNvSpPr>
            <a:spLocks noGrp="1" noChangeArrowheads="1"/>
          </p:cNvSpPr>
          <p:nvPr>
            <p:ph type="body" sz="quarter" idx="1"/>
          </p:nvPr>
        </p:nvSpPr>
        <p:spPr/>
        <p:txBody>
          <a:bodyPr/>
          <a:lstStyle/>
          <a:p>
            <a:pPr eaLnBrk="1" hangingPunct="1">
              <a:spcBef>
                <a:spcPct val="0"/>
              </a:spcBef>
            </a:pPr>
            <a:endParaRPr lang="es-DO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0915597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" name="Google Shape;533;gf383ac09fe_0_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4" name="Google Shape;534;gf383ac09fe_0_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26581355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" name="Google Shape;533;gf383ac09fe_0_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4" name="Google Shape;534;gf383ac09fe_0_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68995983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" name="Google Shape;533;gf383ac09fe_0_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4" name="Google Shape;534;gf383ac09fe_0_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9473810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" name="Google Shape;533;gf383ac09fe_0_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4" name="Google Shape;534;gf383ac09fe_0_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57379545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" name="Google Shape;533;gf383ac09fe_0_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4" name="Google Shape;534;gf383ac09fe_0_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2043841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Shape 719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96259" name="Shape 720"/>
          <p:cNvSpPr>
            <a:spLocks noGrp="1" noChangeArrowheads="1"/>
          </p:cNvSpPr>
          <p:nvPr>
            <p:ph type="body" sz="quarter" idx="1"/>
          </p:nvPr>
        </p:nvSpPr>
        <p:spPr/>
        <p:txBody>
          <a:bodyPr/>
          <a:lstStyle/>
          <a:p>
            <a:pPr marL="457200" indent="-298450" defTabSz="914400" eaLnBrk="1" hangingPunct="1">
              <a:spcBef>
                <a:spcPct val="0"/>
              </a:spcBef>
              <a:buClr>
                <a:srgbClr val="000000"/>
              </a:buClr>
              <a:buSzPts val="1100"/>
              <a:buFont typeface="Arial" panose="020B0604020202020204" pitchFamily="34" charset="0"/>
              <a:buChar char="●"/>
            </a:pPr>
            <a:endParaRPr lang="es-DO" sz="11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350371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" name="Google Shape;242;gf370dd684f_0_1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3" name="Google Shape;243;gf370dd684f_0_1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354007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DO" dirty="0"/>
          </a:p>
        </p:txBody>
      </p:sp>
    </p:spTree>
    <p:extLst>
      <p:ext uri="{BB962C8B-B14F-4D97-AF65-F5344CB8AC3E}">
        <p14:creationId xmlns:p14="http://schemas.microsoft.com/office/powerpoint/2010/main" val="272584188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0" name="Google Shape;580;g80cb239799_0_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1" name="Google Shape;581;g80cb239799_0_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970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tabLst/>
              <a:defRPr/>
            </a:pPr>
            <a:r>
              <a:rPr lang="es-DO" sz="1100" dirty="0"/>
              <a:t>0- Sin embargo, los mecanismos que vinculan el sobrepeso y la vitamina D no están completamente dilucidados. </a:t>
            </a:r>
          </a:p>
          <a:p>
            <a:pPr marL="13970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tabLst/>
              <a:defRPr/>
            </a:pPr>
            <a:r>
              <a:rPr lang="es-DO" sz="1100" dirty="0"/>
              <a:t>1- La expresión del VDR humano en adiposidades de ratones maduros conduce a su expresión en líneas celulares de </a:t>
            </a:r>
            <a:r>
              <a:rPr lang="es-DO" sz="1100" dirty="0" err="1"/>
              <a:t>preadipocitos</a:t>
            </a:r>
            <a:r>
              <a:rPr lang="es-DO" sz="1100" dirty="0"/>
              <a:t>, inhibiendo así la diferenciación de la adiposidad y aumentando la masa adiposa. </a:t>
            </a:r>
          </a:p>
          <a:p>
            <a:pPr marL="13970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tabLst/>
              <a:defRPr/>
            </a:pPr>
            <a:r>
              <a:rPr lang="es-DO" sz="1100" dirty="0"/>
              <a:t>2- </a:t>
            </a:r>
            <a:r>
              <a:rPr lang="en-US" sz="1100" dirty="0"/>
              <a:t>The PTH level, but not the vitamin D level, is an independent predictor of MS in treatment seeking morbidly obese Caucasian women and men. Randomized controlled clinical trials, including different therapeutic strategies to lower PTH, e.g. calcium/vitamin D supplementation and weight reduction, are necessary to explore any cause-and-effect relationship</a:t>
            </a:r>
            <a:endParaRPr lang="es-DO" sz="1100" dirty="0"/>
          </a:p>
          <a:p>
            <a:pPr marL="13970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tabLst/>
              <a:defRPr/>
            </a:pPr>
            <a:r>
              <a:rPr lang="es-DO" sz="1100" dirty="0"/>
              <a:t>3- Por otro lado, la leptina desempeña un papel fundamental en la aparición y el desarrollo de la obesidad, y la vitamina D es un factor esencial en su generación, lo que puede dificultar su síntesis. Por lo tanto, la deficiencia de vitamina D puede aumentar el apetito y conducir a la obesidad [17]. </a:t>
            </a:r>
          </a:p>
          <a:p>
            <a:endParaRPr lang="es-DO"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72126003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s-DO" dirty="0" err="1"/>
              <a:t>Absorciometría</a:t>
            </a:r>
            <a:r>
              <a:rPr lang="es-DO" dirty="0"/>
              <a:t>  Rayos X</a:t>
            </a:r>
            <a:r>
              <a:rPr lang="es-DO" baseline="0" dirty="0"/>
              <a:t> duales</a:t>
            </a:r>
            <a:endParaRPr lang="es-DO" dirty="0"/>
          </a:p>
        </p:txBody>
      </p:sp>
    </p:spTree>
    <p:extLst>
      <p:ext uri="{BB962C8B-B14F-4D97-AF65-F5344CB8AC3E}">
        <p14:creationId xmlns:p14="http://schemas.microsoft.com/office/powerpoint/2010/main" val="135959022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DO" dirty="0"/>
          </a:p>
        </p:txBody>
      </p:sp>
    </p:spTree>
    <p:extLst>
      <p:ext uri="{BB962C8B-B14F-4D97-AF65-F5344CB8AC3E}">
        <p14:creationId xmlns:p14="http://schemas.microsoft.com/office/powerpoint/2010/main" val="336255039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8" name="Google Shape;458;gf370dd684f_0_2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9" name="Google Shape;459;gf370dd684f_0_2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5541927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446534" y="3085765"/>
            <a:ext cx="11262866" cy="3304800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81191" y="1020431"/>
            <a:ext cx="10993549" cy="1475013"/>
          </a:xfrm>
          <a:effectLst/>
        </p:spPr>
        <p:txBody>
          <a:bodyPr anchor="b">
            <a:normAutofit/>
          </a:bodyPr>
          <a:lstStyle>
            <a:lvl1pPr>
              <a:defRPr sz="36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81194" y="2495445"/>
            <a:ext cx="10993546" cy="590321"/>
          </a:xfrm>
        </p:spPr>
        <p:txBody>
          <a:bodyPr anchor="t">
            <a:normAutofit/>
          </a:bodyPr>
          <a:lstStyle>
            <a:lvl1pPr marL="0" indent="0" algn="l">
              <a:buNone/>
              <a:defRPr sz="1600" cap="all">
                <a:solidFill>
                  <a:schemeClr val="accent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7605951" y="5956137"/>
            <a:ext cx="2844800" cy="365125"/>
          </a:xfrm>
        </p:spPr>
        <p:txBody>
          <a:bodyPr/>
          <a:lstStyle>
            <a:lvl1pPr>
              <a:defRPr>
                <a:solidFill>
                  <a:schemeClr val="accent1">
                    <a:lumMod val="75000"/>
                    <a:lumOff val="25000"/>
                  </a:schemeClr>
                </a:solidFill>
              </a:defRPr>
            </a:lvl1pPr>
          </a:lstStyle>
          <a:p>
            <a:fld id="{8C01975E-ED39-4980-B400-B1F6B4B6892F}" type="datetimeFigureOut">
              <a:rPr lang="en-US" smtClean="0"/>
              <a:t>9/5/2025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581192" y="5951811"/>
            <a:ext cx="6917210" cy="365125"/>
          </a:xfrm>
        </p:spPr>
        <p:txBody>
          <a:bodyPr/>
          <a:lstStyle>
            <a:lvl1pPr>
              <a:defRPr>
                <a:solidFill>
                  <a:schemeClr val="accent1">
                    <a:lumMod val="75000"/>
                    <a:lumOff val="2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0558300" y="5956137"/>
            <a:ext cx="1016440" cy="365125"/>
          </a:xfrm>
        </p:spPr>
        <p:txBody>
          <a:bodyPr/>
          <a:lstStyle>
            <a:lvl1pPr>
              <a:defRPr>
                <a:solidFill>
                  <a:schemeClr val="accent1">
                    <a:lumMod val="75000"/>
                    <a:lumOff val="25000"/>
                  </a:schemeClr>
                </a:solidFill>
              </a:defRPr>
            </a:lvl1pPr>
          </a:lstStyle>
          <a:p>
            <a:fld id="{3C1CE6FB-DB76-4446-8A19-A1A7825AB7F7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248086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>
            <a:spLocks noChangeAspect="1"/>
          </p:cNvSpPr>
          <p:nvPr/>
        </p:nvSpPr>
        <p:spPr>
          <a:xfrm>
            <a:off x="440286" y="614407"/>
            <a:ext cx="11309338" cy="1189298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9" name="Title 1"/>
          <p:cNvSpPr>
            <a:spLocks noGrp="1"/>
          </p:cNvSpPr>
          <p:nvPr>
            <p:ph type="title"/>
          </p:nvPr>
        </p:nvSpPr>
        <p:spPr>
          <a:xfrm>
            <a:off x="581192" y="702156"/>
            <a:ext cx="11029616" cy="10138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t"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C01975E-ED39-4980-B400-B1F6B4B6892F}" type="datetimeFigureOut">
              <a:rPr lang="en-US" smtClean="0"/>
              <a:t>9/5/2025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C1CE6FB-DB76-4446-8A19-A1A7825AB7F7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53641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>
            <a:spLocks noChangeAspect="1"/>
          </p:cNvSpPr>
          <p:nvPr/>
        </p:nvSpPr>
        <p:spPr>
          <a:xfrm>
            <a:off x="8839201" y="599725"/>
            <a:ext cx="2906817" cy="5816950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1" y="675726"/>
            <a:ext cx="2004164" cy="5183073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774923" y="675726"/>
            <a:ext cx="7896279" cy="5183073"/>
          </a:xfrm>
        </p:spPr>
        <p:txBody>
          <a:bodyPr vert="eaVert" anchor="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993673" y="5956137"/>
            <a:ext cx="1328141" cy="365125"/>
          </a:xfrm>
        </p:spPr>
        <p:txBody>
          <a:bodyPr/>
          <a:lstStyle>
            <a:lvl1pPr>
              <a:defRPr>
                <a:solidFill>
                  <a:schemeClr val="accent1">
                    <a:lumMod val="75000"/>
                    <a:lumOff val="25000"/>
                  </a:schemeClr>
                </a:solidFill>
              </a:defRPr>
            </a:lvl1pPr>
          </a:lstStyle>
          <a:p>
            <a:fld id="{8C01975E-ED39-4980-B400-B1F6B4B6892F}" type="datetimeFigureOut">
              <a:rPr lang="en-US" smtClean="0"/>
              <a:t>9/5/2025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774923" y="5951811"/>
            <a:ext cx="7896279" cy="365125"/>
          </a:xfr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0446615" y="5956137"/>
            <a:ext cx="1164195" cy="365125"/>
          </a:xfrm>
        </p:spPr>
        <p:txBody>
          <a:bodyPr/>
          <a:lstStyle>
            <a:lvl1pPr>
              <a:defRPr>
                <a:solidFill>
                  <a:schemeClr val="accent1">
                    <a:lumMod val="75000"/>
                    <a:lumOff val="25000"/>
                  </a:schemeClr>
                </a:solidFill>
              </a:defRPr>
            </a:lvl1pPr>
          </a:lstStyle>
          <a:p>
            <a:fld id="{3C1CE6FB-DB76-4446-8A19-A1A7825AB7F7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73985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2C78A6D5-C7C5-497A-A7A0-E88F7A2E8B3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DO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66234C90-4DC1-4928-9047-248E859AF91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DO"/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5B939806-A860-4D7F-B694-32321CE4BF5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659BD97A-D6B6-447E-A06C-920AC573B4C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50452935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1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4F0B3622-D45E-42F8-989E-052257DA686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DO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53EF5A9C-5379-4632-811D-EC26A8A5CA2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DO"/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39B6F4F4-A447-4499-9FA8-7CFEBCEB0A6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8988A847-6443-4779-956D-B8A196530F8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75475000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1_1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F3B74932-7188-4AC6-BDC6-4E0F1E7194D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DO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1965E521-286A-4C67-82D1-68CF93F2E80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DO"/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0B5007A2-6E14-4639-948C-A82881C64616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9C8F0AE1-DA19-43BF-A6BD-F7FD2DF4B4A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01554347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2_1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DA38A130-05CC-45E9-9975-91FF661B160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DO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BDD4D25E-FAC9-4ABD-A517-F1AC3875193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DO"/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342CE0DD-C165-411E-B24A-2B4A6CEA8809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E18158BC-70BA-43A4-A7FA-4E7376B61FB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418676810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3_1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3E32EBE1-F1C0-49AE-94E0-68819246157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DO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20BADC69-8F80-4A4A-B384-1D1D7866847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DO"/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F450B3FD-5C4B-4096-A6B3-7C46364E982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A15933F9-E488-4B3D-8150-C0D28946607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13302865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4_1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E43C91F1-01CB-4D95-A6E0-CD66CEF5C54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DO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49D52456-A383-441C-990D-7EA5BE97800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DO"/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E6B05551-1AE1-401F-941A-D056EBE76C6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3073311D-BEA2-4851-93DB-47560A78097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48279105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5_1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9B854555-07AF-4609-95EC-234A4EEBE34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DO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74CF7E4C-09C0-4AB4-831F-D8899297756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DO"/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8C117C86-8583-4BAE-AC5B-B748BCA9B19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89182AC1-25DB-44B6-B3DF-380C5BA381A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422416933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6_1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8B51CF0C-ED26-409C-BE45-D696898DC6B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DO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C2AA8DE5-2C43-4CC9-A6D9-CE60AB8DBFD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DO"/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A732485A-ECC4-4ABE-8EC0-F81A151B996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C84A7170-3D7B-4C31-9E3D-E8FA7F8CB5A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52448242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>
            <a:spLocks noChangeAspect="1"/>
          </p:cNvSpPr>
          <p:nvPr/>
        </p:nvSpPr>
        <p:spPr>
          <a:xfrm>
            <a:off x="440286" y="614407"/>
            <a:ext cx="11309338" cy="1189298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81192" y="702156"/>
            <a:ext cx="11029616" cy="10138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81192" y="2180496"/>
            <a:ext cx="11029615" cy="367830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C01975E-ED39-4980-B400-B1F6B4B6892F}" type="datetimeFigureOut">
              <a:rPr lang="en-US" smtClean="0"/>
              <a:t>9/5/2025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0558300" y="5956137"/>
            <a:ext cx="1052508" cy="365125"/>
          </a:xfrm>
        </p:spPr>
        <p:txBody>
          <a:bodyPr/>
          <a:lstStyle/>
          <a:p>
            <a:fld id="{3C1CE6FB-DB76-4446-8A19-A1A7825AB7F7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765380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7_1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486FD30F-86DB-4CB3-8EDA-503EE1C721C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DO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8A8314AE-6826-49FF-962B-97F8D3B3DB2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DO"/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EAA461CB-0F99-4924-8C8B-B1989ADB1F7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47EDBD4E-E68C-4ADF-BC8B-77281222CA9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33909187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ing and tex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reeform: Shape 12"/>
          <p:cNvSpPr/>
          <p:nvPr userDrawn="1"/>
        </p:nvSpPr>
        <p:spPr>
          <a:xfrm>
            <a:off x="3048385" y="1617346"/>
            <a:ext cx="4673203" cy="3889975"/>
          </a:xfrm>
          <a:custGeom>
            <a:avLst/>
            <a:gdLst>
              <a:gd name="connsiteX0" fmla="*/ 6735402 w 7009804"/>
              <a:gd name="connsiteY0" fmla="*/ 5829412 h 5834063"/>
              <a:gd name="connsiteX1" fmla="*/ 6738193 w 7009804"/>
              <a:gd name="connsiteY1" fmla="*/ 5830342 h 5834063"/>
              <a:gd name="connsiteX2" fmla="*/ 6741914 w 7009804"/>
              <a:gd name="connsiteY2" fmla="*/ 5834063 h 5834063"/>
              <a:gd name="connsiteX3" fmla="*/ 6734472 w 7009804"/>
              <a:gd name="connsiteY3" fmla="*/ 5834063 h 5834063"/>
              <a:gd name="connsiteX4" fmla="*/ 6735402 w 7009804"/>
              <a:gd name="connsiteY4" fmla="*/ 5829412 h 5834063"/>
              <a:gd name="connsiteX5" fmla="*/ 6168926 w 7009804"/>
              <a:gd name="connsiteY5" fmla="*/ 5804297 h 5834063"/>
              <a:gd name="connsiteX6" fmla="*/ 6176367 w 7009804"/>
              <a:gd name="connsiteY6" fmla="*/ 5811739 h 5834063"/>
              <a:gd name="connsiteX7" fmla="*/ 6168926 w 7009804"/>
              <a:gd name="connsiteY7" fmla="*/ 5811739 h 5834063"/>
              <a:gd name="connsiteX8" fmla="*/ 6168926 w 7009804"/>
              <a:gd name="connsiteY8" fmla="*/ 5781973 h 5834063"/>
              <a:gd name="connsiteX9" fmla="*/ 6176367 w 7009804"/>
              <a:gd name="connsiteY9" fmla="*/ 5781973 h 5834063"/>
              <a:gd name="connsiteX10" fmla="*/ 6168926 w 7009804"/>
              <a:gd name="connsiteY10" fmla="*/ 5789414 h 5834063"/>
              <a:gd name="connsiteX11" fmla="*/ 6630292 w 7009804"/>
              <a:gd name="connsiteY11" fmla="*/ 5759649 h 5834063"/>
              <a:gd name="connsiteX12" fmla="*/ 6637734 w 7009804"/>
              <a:gd name="connsiteY12" fmla="*/ 5759649 h 5834063"/>
              <a:gd name="connsiteX13" fmla="*/ 6637734 w 7009804"/>
              <a:gd name="connsiteY13" fmla="*/ 5767090 h 5834063"/>
              <a:gd name="connsiteX14" fmla="*/ 6630292 w 7009804"/>
              <a:gd name="connsiteY14" fmla="*/ 5759649 h 5834063"/>
              <a:gd name="connsiteX15" fmla="*/ 6680522 w 7009804"/>
              <a:gd name="connsiteY15" fmla="*/ 5748487 h 5834063"/>
              <a:gd name="connsiteX16" fmla="*/ 6682382 w 7009804"/>
              <a:gd name="connsiteY16" fmla="*/ 5752207 h 5834063"/>
              <a:gd name="connsiteX17" fmla="*/ 6674941 w 7009804"/>
              <a:gd name="connsiteY17" fmla="*/ 5752207 h 5834063"/>
              <a:gd name="connsiteX18" fmla="*/ 6680522 w 7009804"/>
              <a:gd name="connsiteY18" fmla="*/ 5748487 h 5834063"/>
              <a:gd name="connsiteX19" fmla="*/ 6064746 w 7009804"/>
              <a:gd name="connsiteY19" fmla="*/ 5729883 h 5834063"/>
              <a:gd name="connsiteX20" fmla="*/ 6068467 w 7009804"/>
              <a:gd name="connsiteY20" fmla="*/ 5733604 h 5834063"/>
              <a:gd name="connsiteX21" fmla="*/ 6072187 w 7009804"/>
              <a:gd name="connsiteY21" fmla="*/ 5744766 h 5834063"/>
              <a:gd name="connsiteX22" fmla="*/ 6064746 w 7009804"/>
              <a:gd name="connsiteY22" fmla="*/ 5737324 h 5834063"/>
              <a:gd name="connsiteX23" fmla="*/ 6607968 w 7009804"/>
              <a:gd name="connsiteY23" fmla="*/ 5715000 h 5834063"/>
              <a:gd name="connsiteX24" fmla="*/ 6615410 w 7009804"/>
              <a:gd name="connsiteY24" fmla="*/ 5715000 h 5834063"/>
              <a:gd name="connsiteX25" fmla="*/ 6622851 w 7009804"/>
              <a:gd name="connsiteY25" fmla="*/ 5715000 h 5834063"/>
              <a:gd name="connsiteX26" fmla="*/ 6615410 w 7009804"/>
              <a:gd name="connsiteY26" fmla="*/ 5722442 h 5834063"/>
              <a:gd name="connsiteX27" fmla="*/ 6511230 w 7009804"/>
              <a:gd name="connsiteY27" fmla="*/ 5707559 h 5834063"/>
              <a:gd name="connsiteX28" fmla="*/ 6540996 w 7009804"/>
              <a:gd name="connsiteY28" fmla="*/ 5722442 h 5834063"/>
              <a:gd name="connsiteX29" fmla="*/ 6526113 w 7009804"/>
              <a:gd name="connsiteY29" fmla="*/ 5722442 h 5834063"/>
              <a:gd name="connsiteX30" fmla="*/ 6518672 w 7009804"/>
              <a:gd name="connsiteY30" fmla="*/ 5722442 h 5834063"/>
              <a:gd name="connsiteX31" fmla="*/ 6511230 w 7009804"/>
              <a:gd name="connsiteY31" fmla="*/ 5707559 h 5834063"/>
              <a:gd name="connsiteX32" fmla="*/ 5915918 w 7009804"/>
              <a:gd name="connsiteY32" fmla="*/ 5707559 h 5834063"/>
              <a:gd name="connsiteX33" fmla="*/ 5915918 w 7009804"/>
              <a:gd name="connsiteY33" fmla="*/ 5715000 h 5834063"/>
              <a:gd name="connsiteX34" fmla="*/ 5908476 w 7009804"/>
              <a:gd name="connsiteY34" fmla="*/ 5715000 h 5834063"/>
              <a:gd name="connsiteX35" fmla="*/ 5908476 w 7009804"/>
              <a:gd name="connsiteY35" fmla="*/ 5711280 h 5834063"/>
              <a:gd name="connsiteX36" fmla="*/ 5915918 w 7009804"/>
              <a:gd name="connsiteY36" fmla="*/ 5707559 h 5834063"/>
              <a:gd name="connsiteX37" fmla="*/ 6540996 w 7009804"/>
              <a:gd name="connsiteY37" fmla="*/ 5700117 h 5834063"/>
              <a:gd name="connsiteX38" fmla="*/ 6548437 w 7009804"/>
              <a:gd name="connsiteY38" fmla="*/ 5707559 h 5834063"/>
              <a:gd name="connsiteX39" fmla="*/ 6548437 w 7009804"/>
              <a:gd name="connsiteY39" fmla="*/ 5715000 h 5834063"/>
              <a:gd name="connsiteX40" fmla="*/ 6540996 w 7009804"/>
              <a:gd name="connsiteY40" fmla="*/ 5707559 h 5834063"/>
              <a:gd name="connsiteX41" fmla="*/ 5965527 w 7009804"/>
              <a:gd name="connsiteY41" fmla="*/ 5700117 h 5834063"/>
              <a:gd name="connsiteX42" fmla="*/ 5968008 w 7009804"/>
              <a:gd name="connsiteY42" fmla="*/ 5700117 h 5834063"/>
              <a:gd name="connsiteX43" fmla="*/ 5975449 w 7009804"/>
              <a:gd name="connsiteY43" fmla="*/ 5707559 h 5834063"/>
              <a:gd name="connsiteX44" fmla="*/ 6474023 w 7009804"/>
              <a:gd name="connsiteY44" fmla="*/ 5692676 h 5834063"/>
              <a:gd name="connsiteX45" fmla="*/ 6481465 w 7009804"/>
              <a:gd name="connsiteY45" fmla="*/ 5700117 h 5834063"/>
              <a:gd name="connsiteX46" fmla="*/ 6474023 w 7009804"/>
              <a:gd name="connsiteY46" fmla="*/ 5700117 h 5834063"/>
              <a:gd name="connsiteX47" fmla="*/ 6474023 w 7009804"/>
              <a:gd name="connsiteY47" fmla="*/ 5692676 h 5834063"/>
              <a:gd name="connsiteX48" fmla="*/ 6042422 w 7009804"/>
              <a:gd name="connsiteY48" fmla="*/ 5692676 h 5834063"/>
              <a:gd name="connsiteX49" fmla="*/ 6049863 w 7009804"/>
              <a:gd name="connsiteY49" fmla="*/ 5692676 h 5834063"/>
              <a:gd name="connsiteX50" fmla="*/ 6049863 w 7009804"/>
              <a:gd name="connsiteY50" fmla="*/ 5700117 h 5834063"/>
              <a:gd name="connsiteX51" fmla="*/ 6042422 w 7009804"/>
              <a:gd name="connsiteY51" fmla="*/ 5692676 h 5834063"/>
              <a:gd name="connsiteX52" fmla="*/ 5945683 w 7009804"/>
              <a:gd name="connsiteY52" fmla="*/ 5685235 h 5834063"/>
              <a:gd name="connsiteX53" fmla="*/ 5965527 w 7009804"/>
              <a:gd name="connsiteY53" fmla="*/ 5700117 h 5834063"/>
              <a:gd name="connsiteX54" fmla="*/ 5960566 w 7009804"/>
              <a:gd name="connsiteY54" fmla="*/ 5700117 h 5834063"/>
              <a:gd name="connsiteX55" fmla="*/ 5953125 w 7009804"/>
              <a:gd name="connsiteY55" fmla="*/ 5700117 h 5834063"/>
              <a:gd name="connsiteX56" fmla="*/ 5945683 w 7009804"/>
              <a:gd name="connsiteY56" fmla="*/ 5685235 h 5834063"/>
              <a:gd name="connsiteX57" fmla="*/ 6456660 w 7009804"/>
              <a:gd name="connsiteY57" fmla="*/ 5677793 h 5834063"/>
              <a:gd name="connsiteX58" fmla="*/ 6459140 w 7009804"/>
              <a:gd name="connsiteY58" fmla="*/ 5677793 h 5834063"/>
              <a:gd name="connsiteX59" fmla="*/ 6474023 w 7009804"/>
              <a:gd name="connsiteY59" fmla="*/ 5685235 h 5834063"/>
              <a:gd name="connsiteX60" fmla="*/ 5975449 w 7009804"/>
              <a:gd name="connsiteY60" fmla="*/ 5677793 h 5834063"/>
              <a:gd name="connsiteX61" fmla="*/ 5979170 w 7009804"/>
              <a:gd name="connsiteY61" fmla="*/ 5685235 h 5834063"/>
              <a:gd name="connsiteX62" fmla="*/ 5979170 w 7009804"/>
              <a:gd name="connsiteY62" fmla="*/ 5692676 h 5834063"/>
              <a:gd name="connsiteX63" fmla="*/ 5975449 w 7009804"/>
              <a:gd name="connsiteY63" fmla="*/ 5685235 h 5834063"/>
              <a:gd name="connsiteX64" fmla="*/ 6593086 w 7009804"/>
              <a:gd name="connsiteY64" fmla="*/ 5670352 h 5834063"/>
              <a:gd name="connsiteX65" fmla="*/ 6622851 w 7009804"/>
              <a:gd name="connsiteY65" fmla="*/ 5692676 h 5834063"/>
              <a:gd name="connsiteX66" fmla="*/ 6607968 w 7009804"/>
              <a:gd name="connsiteY66" fmla="*/ 5685235 h 5834063"/>
              <a:gd name="connsiteX67" fmla="*/ 6593086 w 7009804"/>
              <a:gd name="connsiteY67" fmla="*/ 5670352 h 5834063"/>
              <a:gd name="connsiteX68" fmla="*/ 5908476 w 7009804"/>
              <a:gd name="connsiteY68" fmla="*/ 5670352 h 5834063"/>
              <a:gd name="connsiteX69" fmla="*/ 5912197 w 7009804"/>
              <a:gd name="connsiteY69" fmla="*/ 5674072 h 5834063"/>
              <a:gd name="connsiteX70" fmla="*/ 5915918 w 7009804"/>
              <a:gd name="connsiteY70" fmla="*/ 5677793 h 5834063"/>
              <a:gd name="connsiteX71" fmla="*/ 5908476 w 7009804"/>
              <a:gd name="connsiteY71" fmla="*/ 5677793 h 5834063"/>
              <a:gd name="connsiteX72" fmla="*/ 6434956 w 7009804"/>
              <a:gd name="connsiteY72" fmla="*/ 5668491 h 5834063"/>
              <a:gd name="connsiteX73" fmla="*/ 6456660 w 7009804"/>
              <a:gd name="connsiteY73" fmla="*/ 5677793 h 5834063"/>
              <a:gd name="connsiteX74" fmla="*/ 6451699 w 7009804"/>
              <a:gd name="connsiteY74" fmla="*/ 5677793 h 5834063"/>
              <a:gd name="connsiteX75" fmla="*/ 6444258 w 7009804"/>
              <a:gd name="connsiteY75" fmla="*/ 5677793 h 5834063"/>
              <a:gd name="connsiteX76" fmla="*/ 6585644 w 7009804"/>
              <a:gd name="connsiteY76" fmla="*/ 5662910 h 5834063"/>
              <a:gd name="connsiteX77" fmla="*/ 6593086 w 7009804"/>
              <a:gd name="connsiteY77" fmla="*/ 5662910 h 5834063"/>
              <a:gd name="connsiteX78" fmla="*/ 6593086 w 7009804"/>
              <a:gd name="connsiteY78" fmla="*/ 5670352 h 5834063"/>
              <a:gd name="connsiteX79" fmla="*/ 6421933 w 7009804"/>
              <a:gd name="connsiteY79" fmla="*/ 5662910 h 5834063"/>
              <a:gd name="connsiteX80" fmla="*/ 6429375 w 7009804"/>
              <a:gd name="connsiteY80" fmla="*/ 5662910 h 5834063"/>
              <a:gd name="connsiteX81" fmla="*/ 6434956 w 7009804"/>
              <a:gd name="connsiteY81" fmla="*/ 5668491 h 5834063"/>
              <a:gd name="connsiteX82" fmla="*/ 6505649 w 7009804"/>
              <a:gd name="connsiteY82" fmla="*/ 5650818 h 5834063"/>
              <a:gd name="connsiteX83" fmla="*/ 6511230 w 7009804"/>
              <a:gd name="connsiteY83" fmla="*/ 5655469 h 5834063"/>
              <a:gd name="connsiteX84" fmla="*/ 6503789 w 7009804"/>
              <a:gd name="connsiteY84" fmla="*/ 5655469 h 5834063"/>
              <a:gd name="connsiteX85" fmla="*/ 6503789 w 7009804"/>
              <a:gd name="connsiteY85" fmla="*/ 5651749 h 5834063"/>
              <a:gd name="connsiteX86" fmla="*/ 6505649 w 7009804"/>
              <a:gd name="connsiteY86" fmla="*/ 5650818 h 5834063"/>
              <a:gd name="connsiteX87" fmla="*/ 6548437 w 7009804"/>
              <a:gd name="connsiteY87" fmla="*/ 5648028 h 5834063"/>
              <a:gd name="connsiteX88" fmla="*/ 6570762 w 7009804"/>
              <a:gd name="connsiteY88" fmla="*/ 5662910 h 5834063"/>
              <a:gd name="connsiteX89" fmla="*/ 6555878 w 7009804"/>
              <a:gd name="connsiteY89" fmla="*/ 5655469 h 5834063"/>
              <a:gd name="connsiteX90" fmla="*/ 6459140 w 7009804"/>
              <a:gd name="connsiteY90" fmla="*/ 5648028 h 5834063"/>
              <a:gd name="connsiteX91" fmla="*/ 6459140 w 7009804"/>
              <a:gd name="connsiteY91" fmla="*/ 5655469 h 5834063"/>
              <a:gd name="connsiteX92" fmla="*/ 6451699 w 7009804"/>
              <a:gd name="connsiteY92" fmla="*/ 5655469 h 5834063"/>
              <a:gd name="connsiteX93" fmla="*/ 6451699 w 7009804"/>
              <a:gd name="connsiteY93" fmla="*/ 5651749 h 5834063"/>
              <a:gd name="connsiteX94" fmla="*/ 6459140 w 7009804"/>
              <a:gd name="connsiteY94" fmla="*/ 5648028 h 5834063"/>
              <a:gd name="connsiteX95" fmla="*/ 6027539 w 7009804"/>
              <a:gd name="connsiteY95" fmla="*/ 5648028 h 5834063"/>
              <a:gd name="connsiteX96" fmla="*/ 6042422 w 7009804"/>
              <a:gd name="connsiteY96" fmla="*/ 5662910 h 5834063"/>
              <a:gd name="connsiteX97" fmla="*/ 6034980 w 7009804"/>
              <a:gd name="connsiteY97" fmla="*/ 5659190 h 5834063"/>
              <a:gd name="connsiteX98" fmla="*/ 6027539 w 7009804"/>
              <a:gd name="connsiteY98" fmla="*/ 5655469 h 5834063"/>
              <a:gd name="connsiteX99" fmla="*/ 5819179 w 7009804"/>
              <a:gd name="connsiteY99" fmla="*/ 5648028 h 5834063"/>
              <a:gd name="connsiteX100" fmla="*/ 5826621 w 7009804"/>
              <a:gd name="connsiteY100" fmla="*/ 5648028 h 5834063"/>
              <a:gd name="connsiteX101" fmla="*/ 5826621 w 7009804"/>
              <a:gd name="connsiteY101" fmla="*/ 5655469 h 5834063"/>
              <a:gd name="connsiteX102" fmla="*/ 6399609 w 7009804"/>
              <a:gd name="connsiteY102" fmla="*/ 5640586 h 5834063"/>
              <a:gd name="connsiteX103" fmla="*/ 6407051 w 7009804"/>
              <a:gd name="connsiteY103" fmla="*/ 5640586 h 5834063"/>
              <a:gd name="connsiteX104" fmla="*/ 6407051 w 7009804"/>
              <a:gd name="connsiteY104" fmla="*/ 5648028 h 5834063"/>
              <a:gd name="connsiteX105" fmla="*/ 6399609 w 7009804"/>
              <a:gd name="connsiteY105" fmla="*/ 5640586 h 5834063"/>
              <a:gd name="connsiteX106" fmla="*/ 5864758 w 7009804"/>
              <a:gd name="connsiteY106" fmla="*/ 5636866 h 5834063"/>
              <a:gd name="connsiteX107" fmla="*/ 5874990 w 7009804"/>
              <a:gd name="connsiteY107" fmla="*/ 5640586 h 5834063"/>
              <a:gd name="connsiteX108" fmla="*/ 5897314 w 7009804"/>
              <a:gd name="connsiteY108" fmla="*/ 5651749 h 5834063"/>
              <a:gd name="connsiteX109" fmla="*/ 5908476 w 7009804"/>
              <a:gd name="connsiteY109" fmla="*/ 5662910 h 5834063"/>
              <a:gd name="connsiteX110" fmla="*/ 5893594 w 7009804"/>
              <a:gd name="connsiteY110" fmla="*/ 5662910 h 5834063"/>
              <a:gd name="connsiteX111" fmla="*/ 5878711 w 7009804"/>
              <a:gd name="connsiteY111" fmla="*/ 5655469 h 5834063"/>
              <a:gd name="connsiteX112" fmla="*/ 5863828 w 7009804"/>
              <a:gd name="connsiteY112" fmla="*/ 5648028 h 5834063"/>
              <a:gd name="connsiteX113" fmla="*/ 5856387 w 7009804"/>
              <a:gd name="connsiteY113" fmla="*/ 5640586 h 5834063"/>
              <a:gd name="connsiteX114" fmla="*/ 5864758 w 7009804"/>
              <a:gd name="connsiteY114" fmla="*/ 5636866 h 5834063"/>
              <a:gd name="connsiteX115" fmla="*/ 6407051 w 7009804"/>
              <a:gd name="connsiteY115" fmla="*/ 5633145 h 5834063"/>
              <a:gd name="connsiteX116" fmla="*/ 6421933 w 7009804"/>
              <a:gd name="connsiteY116" fmla="*/ 5633145 h 5834063"/>
              <a:gd name="connsiteX117" fmla="*/ 6429375 w 7009804"/>
              <a:gd name="connsiteY117" fmla="*/ 5640586 h 5834063"/>
              <a:gd name="connsiteX118" fmla="*/ 6429375 w 7009804"/>
              <a:gd name="connsiteY118" fmla="*/ 5648028 h 5834063"/>
              <a:gd name="connsiteX119" fmla="*/ 6421933 w 7009804"/>
              <a:gd name="connsiteY119" fmla="*/ 5640586 h 5834063"/>
              <a:gd name="connsiteX120" fmla="*/ 6332637 w 7009804"/>
              <a:gd name="connsiteY120" fmla="*/ 5633145 h 5834063"/>
              <a:gd name="connsiteX121" fmla="*/ 6340078 w 7009804"/>
              <a:gd name="connsiteY121" fmla="*/ 5633145 h 5834063"/>
              <a:gd name="connsiteX122" fmla="*/ 6340078 w 7009804"/>
              <a:gd name="connsiteY122" fmla="*/ 5640586 h 5834063"/>
              <a:gd name="connsiteX123" fmla="*/ 6332637 w 7009804"/>
              <a:gd name="connsiteY123" fmla="*/ 5633145 h 5834063"/>
              <a:gd name="connsiteX124" fmla="*/ 5934521 w 7009804"/>
              <a:gd name="connsiteY124" fmla="*/ 5625704 h 5834063"/>
              <a:gd name="connsiteX125" fmla="*/ 5945683 w 7009804"/>
              <a:gd name="connsiteY125" fmla="*/ 5633145 h 5834063"/>
              <a:gd name="connsiteX126" fmla="*/ 5938242 w 7009804"/>
              <a:gd name="connsiteY126" fmla="*/ 5633145 h 5834063"/>
              <a:gd name="connsiteX127" fmla="*/ 5934521 w 7009804"/>
              <a:gd name="connsiteY127" fmla="*/ 5625704 h 5834063"/>
              <a:gd name="connsiteX128" fmla="*/ 6555878 w 7009804"/>
              <a:gd name="connsiteY128" fmla="*/ 5618262 h 5834063"/>
              <a:gd name="connsiteX129" fmla="*/ 6563320 w 7009804"/>
              <a:gd name="connsiteY129" fmla="*/ 5618262 h 5834063"/>
              <a:gd name="connsiteX130" fmla="*/ 6559599 w 7009804"/>
              <a:gd name="connsiteY130" fmla="*/ 5625704 h 5834063"/>
              <a:gd name="connsiteX131" fmla="*/ 6555878 w 7009804"/>
              <a:gd name="connsiteY131" fmla="*/ 5618262 h 5834063"/>
              <a:gd name="connsiteX132" fmla="*/ 6295429 w 7009804"/>
              <a:gd name="connsiteY132" fmla="*/ 5618262 h 5834063"/>
              <a:gd name="connsiteX133" fmla="*/ 6310312 w 7009804"/>
              <a:gd name="connsiteY133" fmla="*/ 5618262 h 5834063"/>
              <a:gd name="connsiteX134" fmla="*/ 6317754 w 7009804"/>
              <a:gd name="connsiteY134" fmla="*/ 5625704 h 5834063"/>
              <a:gd name="connsiteX135" fmla="*/ 6310312 w 7009804"/>
              <a:gd name="connsiteY135" fmla="*/ 5625704 h 5834063"/>
              <a:gd name="connsiteX136" fmla="*/ 6295429 w 7009804"/>
              <a:gd name="connsiteY136" fmla="*/ 5618262 h 5834063"/>
              <a:gd name="connsiteX137" fmla="*/ 6436816 w 7009804"/>
              <a:gd name="connsiteY137" fmla="*/ 5610821 h 5834063"/>
              <a:gd name="connsiteX138" fmla="*/ 6444258 w 7009804"/>
              <a:gd name="connsiteY138" fmla="*/ 5618262 h 5834063"/>
              <a:gd name="connsiteX139" fmla="*/ 6436816 w 7009804"/>
              <a:gd name="connsiteY139" fmla="*/ 5618262 h 5834063"/>
              <a:gd name="connsiteX140" fmla="*/ 6436816 w 7009804"/>
              <a:gd name="connsiteY140" fmla="*/ 5610821 h 5834063"/>
              <a:gd name="connsiteX141" fmla="*/ 6377285 w 7009804"/>
              <a:gd name="connsiteY141" fmla="*/ 5610821 h 5834063"/>
              <a:gd name="connsiteX142" fmla="*/ 6377285 w 7009804"/>
              <a:gd name="connsiteY142" fmla="*/ 5618262 h 5834063"/>
              <a:gd name="connsiteX143" fmla="*/ 6377285 w 7009804"/>
              <a:gd name="connsiteY143" fmla="*/ 5621983 h 5834063"/>
              <a:gd name="connsiteX144" fmla="*/ 6384726 w 7009804"/>
              <a:gd name="connsiteY144" fmla="*/ 5625704 h 5834063"/>
              <a:gd name="connsiteX145" fmla="*/ 6384726 w 7009804"/>
              <a:gd name="connsiteY145" fmla="*/ 5618262 h 5834063"/>
              <a:gd name="connsiteX146" fmla="*/ 6374029 w 7009804"/>
              <a:gd name="connsiteY146" fmla="*/ 5606170 h 5834063"/>
              <a:gd name="connsiteX147" fmla="*/ 6377285 w 7009804"/>
              <a:gd name="connsiteY147" fmla="*/ 5607100 h 5834063"/>
              <a:gd name="connsiteX148" fmla="*/ 6392168 w 7009804"/>
              <a:gd name="connsiteY148" fmla="*/ 5618262 h 5834063"/>
              <a:gd name="connsiteX149" fmla="*/ 6399609 w 7009804"/>
              <a:gd name="connsiteY149" fmla="*/ 5629424 h 5834063"/>
              <a:gd name="connsiteX150" fmla="*/ 6395888 w 7009804"/>
              <a:gd name="connsiteY150" fmla="*/ 5633145 h 5834063"/>
              <a:gd name="connsiteX151" fmla="*/ 6381006 w 7009804"/>
              <a:gd name="connsiteY151" fmla="*/ 5629424 h 5834063"/>
              <a:gd name="connsiteX152" fmla="*/ 6369844 w 7009804"/>
              <a:gd name="connsiteY152" fmla="*/ 5614541 h 5834063"/>
              <a:gd name="connsiteX153" fmla="*/ 6374029 w 7009804"/>
              <a:gd name="connsiteY153" fmla="*/ 5606170 h 5834063"/>
              <a:gd name="connsiteX154" fmla="*/ 6429375 w 7009804"/>
              <a:gd name="connsiteY154" fmla="*/ 5595938 h 5834063"/>
              <a:gd name="connsiteX155" fmla="*/ 6444258 w 7009804"/>
              <a:gd name="connsiteY155" fmla="*/ 5595938 h 5834063"/>
              <a:gd name="connsiteX156" fmla="*/ 6451699 w 7009804"/>
              <a:gd name="connsiteY156" fmla="*/ 5610821 h 5834063"/>
              <a:gd name="connsiteX157" fmla="*/ 6459140 w 7009804"/>
              <a:gd name="connsiteY157" fmla="*/ 5618262 h 5834063"/>
              <a:gd name="connsiteX158" fmla="*/ 6444258 w 7009804"/>
              <a:gd name="connsiteY158" fmla="*/ 5610821 h 5834063"/>
              <a:gd name="connsiteX159" fmla="*/ 6429375 w 7009804"/>
              <a:gd name="connsiteY159" fmla="*/ 5603379 h 5834063"/>
              <a:gd name="connsiteX160" fmla="*/ 6421933 w 7009804"/>
              <a:gd name="connsiteY160" fmla="*/ 5610821 h 5834063"/>
              <a:gd name="connsiteX161" fmla="*/ 6429375 w 7009804"/>
              <a:gd name="connsiteY161" fmla="*/ 5595938 h 5834063"/>
              <a:gd name="connsiteX162" fmla="*/ 6407051 w 7009804"/>
              <a:gd name="connsiteY162" fmla="*/ 5595938 h 5834063"/>
              <a:gd name="connsiteX163" fmla="*/ 6414492 w 7009804"/>
              <a:gd name="connsiteY163" fmla="*/ 5595938 h 5834063"/>
              <a:gd name="connsiteX164" fmla="*/ 6414492 w 7009804"/>
              <a:gd name="connsiteY164" fmla="*/ 5603379 h 5834063"/>
              <a:gd name="connsiteX165" fmla="*/ 6407051 w 7009804"/>
              <a:gd name="connsiteY165" fmla="*/ 5595938 h 5834063"/>
              <a:gd name="connsiteX166" fmla="*/ 5811738 w 7009804"/>
              <a:gd name="connsiteY166" fmla="*/ 5595938 h 5834063"/>
              <a:gd name="connsiteX167" fmla="*/ 5819179 w 7009804"/>
              <a:gd name="connsiteY167" fmla="*/ 5595938 h 5834063"/>
              <a:gd name="connsiteX168" fmla="*/ 5830342 w 7009804"/>
              <a:gd name="connsiteY168" fmla="*/ 5607100 h 5834063"/>
              <a:gd name="connsiteX169" fmla="*/ 5834062 w 7009804"/>
              <a:gd name="connsiteY169" fmla="*/ 5618262 h 5834063"/>
              <a:gd name="connsiteX170" fmla="*/ 5841504 w 7009804"/>
              <a:gd name="connsiteY170" fmla="*/ 5625704 h 5834063"/>
              <a:gd name="connsiteX171" fmla="*/ 5834062 w 7009804"/>
              <a:gd name="connsiteY171" fmla="*/ 5621983 h 5834063"/>
              <a:gd name="connsiteX172" fmla="*/ 5826621 w 7009804"/>
              <a:gd name="connsiteY172" fmla="*/ 5610821 h 5834063"/>
              <a:gd name="connsiteX173" fmla="*/ 5928940 w 7009804"/>
              <a:gd name="connsiteY173" fmla="*/ 5592217 h 5834063"/>
              <a:gd name="connsiteX174" fmla="*/ 5930801 w 7009804"/>
              <a:gd name="connsiteY174" fmla="*/ 5595938 h 5834063"/>
              <a:gd name="connsiteX175" fmla="*/ 5923359 w 7009804"/>
              <a:gd name="connsiteY175" fmla="*/ 5595938 h 5834063"/>
              <a:gd name="connsiteX176" fmla="*/ 5928940 w 7009804"/>
              <a:gd name="connsiteY176" fmla="*/ 5592217 h 5834063"/>
              <a:gd name="connsiteX177" fmla="*/ 6317754 w 7009804"/>
              <a:gd name="connsiteY177" fmla="*/ 5588497 h 5834063"/>
              <a:gd name="connsiteX178" fmla="*/ 6332637 w 7009804"/>
              <a:gd name="connsiteY178" fmla="*/ 5588497 h 5834063"/>
              <a:gd name="connsiteX179" fmla="*/ 6347519 w 7009804"/>
              <a:gd name="connsiteY179" fmla="*/ 5595938 h 5834063"/>
              <a:gd name="connsiteX180" fmla="*/ 6354961 w 7009804"/>
              <a:gd name="connsiteY180" fmla="*/ 5603379 h 5834063"/>
              <a:gd name="connsiteX181" fmla="*/ 6340078 w 7009804"/>
              <a:gd name="connsiteY181" fmla="*/ 5603379 h 5834063"/>
              <a:gd name="connsiteX182" fmla="*/ 6328916 w 7009804"/>
              <a:gd name="connsiteY182" fmla="*/ 5592217 h 5834063"/>
              <a:gd name="connsiteX183" fmla="*/ 6317754 w 7009804"/>
              <a:gd name="connsiteY183" fmla="*/ 5588497 h 5834063"/>
              <a:gd name="connsiteX184" fmla="*/ 5796855 w 7009804"/>
              <a:gd name="connsiteY184" fmla="*/ 5588497 h 5834063"/>
              <a:gd name="connsiteX185" fmla="*/ 5804297 w 7009804"/>
              <a:gd name="connsiteY185" fmla="*/ 5588497 h 5834063"/>
              <a:gd name="connsiteX186" fmla="*/ 5819179 w 7009804"/>
              <a:gd name="connsiteY186" fmla="*/ 5595938 h 5834063"/>
              <a:gd name="connsiteX187" fmla="*/ 5722441 w 7009804"/>
              <a:gd name="connsiteY187" fmla="*/ 5588497 h 5834063"/>
              <a:gd name="connsiteX188" fmla="*/ 5744765 w 7009804"/>
              <a:gd name="connsiteY188" fmla="*/ 5595938 h 5834063"/>
              <a:gd name="connsiteX189" fmla="*/ 5752207 w 7009804"/>
              <a:gd name="connsiteY189" fmla="*/ 5595938 h 5834063"/>
              <a:gd name="connsiteX190" fmla="*/ 5755928 w 7009804"/>
              <a:gd name="connsiteY190" fmla="*/ 5599659 h 5834063"/>
              <a:gd name="connsiteX191" fmla="*/ 5759648 w 7009804"/>
              <a:gd name="connsiteY191" fmla="*/ 5603379 h 5834063"/>
              <a:gd name="connsiteX192" fmla="*/ 5737324 w 7009804"/>
              <a:gd name="connsiteY192" fmla="*/ 5595938 h 5834063"/>
              <a:gd name="connsiteX193" fmla="*/ 5726162 w 7009804"/>
              <a:gd name="connsiteY193" fmla="*/ 5592217 h 5834063"/>
              <a:gd name="connsiteX194" fmla="*/ 5722441 w 7009804"/>
              <a:gd name="connsiteY194" fmla="*/ 5588497 h 5834063"/>
              <a:gd name="connsiteX195" fmla="*/ 6295429 w 7009804"/>
              <a:gd name="connsiteY195" fmla="*/ 5573614 h 5834063"/>
              <a:gd name="connsiteX196" fmla="*/ 6302871 w 7009804"/>
              <a:gd name="connsiteY196" fmla="*/ 5573614 h 5834063"/>
              <a:gd name="connsiteX197" fmla="*/ 6302871 w 7009804"/>
              <a:gd name="connsiteY197" fmla="*/ 5581055 h 5834063"/>
              <a:gd name="connsiteX198" fmla="*/ 6421933 w 7009804"/>
              <a:gd name="connsiteY198" fmla="*/ 5566172 h 5834063"/>
              <a:gd name="connsiteX199" fmla="*/ 6429375 w 7009804"/>
              <a:gd name="connsiteY199" fmla="*/ 5573614 h 5834063"/>
              <a:gd name="connsiteX200" fmla="*/ 6421933 w 7009804"/>
              <a:gd name="connsiteY200" fmla="*/ 5573614 h 5834063"/>
              <a:gd name="connsiteX201" fmla="*/ 6421933 w 7009804"/>
              <a:gd name="connsiteY201" fmla="*/ 5566172 h 5834063"/>
              <a:gd name="connsiteX202" fmla="*/ 6354961 w 7009804"/>
              <a:gd name="connsiteY202" fmla="*/ 5566172 h 5834063"/>
              <a:gd name="connsiteX203" fmla="*/ 6377285 w 7009804"/>
              <a:gd name="connsiteY203" fmla="*/ 5581055 h 5834063"/>
              <a:gd name="connsiteX204" fmla="*/ 6362402 w 7009804"/>
              <a:gd name="connsiteY204" fmla="*/ 5581055 h 5834063"/>
              <a:gd name="connsiteX205" fmla="*/ 6354961 w 7009804"/>
              <a:gd name="connsiteY205" fmla="*/ 5577334 h 5834063"/>
              <a:gd name="connsiteX206" fmla="*/ 6347519 w 7009804"/>
              <a:gd name="connsiteY206" fmla="*/ 5573614 h 5834063"/>
              <a:gd name="connsiteX207" fmla="*/ 6354961 w 7009804"/>
              <a:gd name="connsiteY207" fmla="*/ 5566172 h 5834063"/>
              <a:gd name="connsiteX208" fmla="*/ 5748486 w 7009804"/>
              <a:gd name="connsiteY208" fmla="*/ 5558731 h 5834063"/>
              <a:gd name="connsiteX209" fmla="*/ 5759648 w 7009804"/>
              <a:gd name="connsiteY209" fmla="*/ 5566172 h 5834063"/>
              <a:gd name="connsiteX210" fmla="*/ 5752207 w 7009804"/>
              <a:gd name="connsiteY210" fmla="*/ 5566172 h 5834063"/>
              <a:gd name="connsiteX211" fmla="*/ 5744765 w 7009804"/>
              <a:gd name="connsiteY211" fmla="*/ 5562452 h 5834063"/>
              <a:gd name="connsiteX212" fmla="*/ 5748486 w 7009804"/>
              <a:gd name="connsiteY212" fmla="*/ 5558731 h 5834063"/>
              <a:gd name="connsiteX213" fmla="*/ 6228457 w 7009804"/>
              <a:gd name="connsiteY213" fmla="*/ 5551290 h 5834063"/>
              <a:gd name="connsiteX214" fmla="*/ 6258222 w 7009804"/>
              <a:gd name="connsiteY214" fmla="*/ 5573614 h 5834063"/>
              <a:gd name="connsiteX215" fmla="*/ 6265664 w 7009804"/>
              <a:gd name="connsiteY215" fmla="*/ 5577334 h 5834063"/>
              <a:gd name="connsiteX216" fmla="*/ 6273105 w 7009804"/>
              <a:gd name="connsiteY216" fmla="*/ 5573614 h 5834063"/>
              <a:gd name="connsiteX217" fmla="*/ 6273105 w 7009804"/>
              <a:gd name="connsiteY217" fmla="*/ 5581055 h 5834063"/>
              <a:gd name="connsiteX218" fmla="*/ 6287988 w 7009804"/>
              <a:gd name="connsiteY218" fmla="*/ 5588497 h 5834063"/>
              <a:gd name="connsiteX219" fmla="*/ 6287988 w 7009804"/>
              <a:gd name="connsiteY219" fmla="*/ 5595938 h 5834063"/>
              <a:gd name="connsiteX220" fmla="*/ 6273105 w 7009804"/>
              <a:gd name="connsiteY220" fmla="*/ 5595938 h 5834063"/>
              <a:gd name="connsiteX221" fmla="*/ 6265664 w 7009804"/>
              <a:gd name="connsiteY221" fmla="*/ 5592217 h 5834063"/>
              <a:gd name="connsiteX222" fmla="*/ 6250781 w 7009804"/>
              <a:gd name="connsiteY222" fmla="*/ 5581055 h 5834063"/>
              <a:gd name="connsiteX223" fmla="*/ 6235898 w 7009804"/>
              <a:gd name="connsiteY223" fmla="*/ 5566172 h 5834063"/>
              <a:gd name="connsiteX224" fmla="*/ 6228457 w 7009804"/>
              <a:gd name="connsiteY224" fmla="*/ 5558731 h 5834063"/>
              <a:gd name="connsiteX225" fmla="*/ 6224736 w 7009804"/>
              <a:gd name="connsiteY225" fmla="*/ 5558731 h 5834063"/>
              <a:gd name="connsiteX226" fmla="*/ 6221015 w 7009804"/>
              <a:gd name="connsiteY226" fmla="*/ 5558731 h 5834063"/>
              <a:gd name="connsiteX227" fmla="*/ 6228457 w 7009804"/>
              <a:gd name="connsiteY227" fmla="*/ 5551290 h 5834063"/>
              <a:gd name="connsiteX228" fmla="*/ 5781972 w 7009804"/>
              <a:gd name="connsiteY228" fmla="*/ 5551290 h 5834063"/>
              <a:gd name="connsiteX229" fmla="*/ 5804297 w 7009804"/>
              <a:gd name="connsiteY229" fmla="*/ 5551290 h 5834063"/>
              <a:gd name="connsiteX230" fmla="*/ 5804297 w 7009804"/>
              <a:gd name="connsiteY230" fmla="*/ 5558731 h 5834063"/>
              <a:gd name="connsiteX231" fmla="*/ 5796855 w 7009804"/>
              <a:gd name="connsiteY231" fmla="*/ 5555010 h 5834063"/>
              <a:gd name="connsiteX232" fmla="*/ 5781972 w 7009804"/>
              <a:gd name="connsiteY232" fmla="*/ 5551290 h 5834063"/>
              <a:gd name="connsiteX233" fmla="*/ 6451699 w 7009804"/>
              <a:gd name="connsiteY233" fmla="*/ 5543848 h 5834063"/>
              <a:gd name="connsiteX234" fmla="*/ 6459140 w 7009804"/>
              <a:gd name="connsiteY234" fmla="*/ 5547569 h 5834063"/>
              <a:gd name="connsiteX235" fmla="*/ 6459140 w 7009804"/>
              <a:gd name="connsiteY235" fmla="*/ 5555010 h 5834063"/>
              <a:gd name="connsiteX236" fmla="*/ 6451699 w 7009804"/>
              <a:gd name="connsiteY236" fmla="*/ 5551290 h 5834063"/>
              <a:gd name="connsiteX237" fmla="*/ 6399609 w 7009804"/>
              <a:gd name="connsiteY237" fmla="*/ 5543848 h 5834063"/>
              <a:gd name="connsiteX238" fmla="*/ 6407051 w 7009804"/>
              <a:gd name="connsiteY238" fmla="*/ 5551290 h 5834063"/>
              <a:gd name="connsiteX239" fmla="*/ 6407051 w 7009804"/>
              <a:gd name="connsiteY239" fmla="*/ 5558731 h 5834063"/>
              <a:gd name="connsiteX240" fmla="*/ 6399609 w 7009804"/>
              <a:gd name="connsiteY240" fmla="*/ 5551290 h 5834063"/>
              <a:gd name="connsiteX241" fmla="*/ 6362402 w 7009804"/>
              <a:gd name="connsiteY241" fmla="*/ 5543848 h 5834063"/>
              <a:gd name="connsiteX242" fmla="*/ 6369844 w 7009804"/>
              <a:gd name="connsiteY242" fmla="*/ 5543848 h 5834063"/>
              <a:gd name="connsiteX243" fmla="*/ 6369844 w 7009804"/>
              <a:gd name="connsiteY243" fmla="*/ 5547569 h 5834063"/>
              <a:gd name="connsiteX244" fmla="*/ 6369844 w 7009804"/>
              <a:gd name="connsiteY244" fmla="*/ 5551290 h 5834063"/>
              <a:gd name="connsiteX245" fmla="*/ 6362402 w 7009804"/>
              <a:gd name="connsiteY245" fmla="*/ 5551290 h 5834063"/>
              <a:gd name="connsiteX246" fmla="*/ 6362402 w 7009804"/>
              <a:gd name="connsiteY246" fmla="*/ 5543848 h 5834063"/>
              <a:gd name="connsiteX247" fmla="*/ 5856387 w 7009804"/>
              <a:gd name="connsiteY247" fmla="*/ 5543848 h 5834063"/>
              <a:gd name="connsiteX248" fmla="*/ 5860107 w 7009804"/>
              <a:gd name="connsiteY248" fmla="*/ 5547569 h 5834063"/>
              <a:gd name="connsiteX249" fmla="*/ 5863828 w 7009804"/>
              <a:gd name="connsiteY249" fmla="*/ 5551290 h 5834063"/>
              <a:gd name="connsiteX250" fmla="*/ 5856387 w 7009804"/>
              <a:gd name="connsiteY250" fmla="*/ 5551290 h 5834063"/>
              <a:gd name="connsiteX251" fmla="*/ 5856387 w 7009804"/>
              <a:gd name="connsiteY251" fmla="*/ 5543848 h 5834063"/>
              <a:gd name="connsiteX252" fmla="*/ 5668956 w 7009804"/>
              <a:gd name="connsiteY252" fmla="*/ 5539197 h 5834063"/>
              <a:gd name="connsiteX253" fmla="*/ 5681513 w 7009804"/>
              <a:gd name="connsiteY253" fmla="*/ 5547569 h 5834063"/>
              <a:gd name="connsiteX254" fmla="*/ 5696396 w 7009804"/>
              <a:gd name="connsiteY254" fmla="*/ 5555010 h 5834063"/>
              <a:gd name="connsiteX255" fmla="*/ 5707558 w 7009804"/>
              <a:gd name="connsiteY255" fmla="*/ 5558731 h 5834063"/>
              <a:gd name="connsiteX256" fmla="*/ 5711279 w 7009804"/>
              <a:gd name="connsiteY256" fmla="*/ 5569893 h 5834063"/>
              <a:gd name="connsiteX257" fmla="*/ 5703838 w 7009804"/>
              <a:gd name="connsiteY257" fmla="*/ 5569893 h 5834063"/>
              <a:gd name="connsiteX258" fmla="*/ 5692676 w 7009804"/>
              <a:gd name="connsiteY258" fmla="*/ 5558731 h 5834063"/>
              <a:gd name="connsiteX259" fmla="*/ 5666631 w 7009804"/>
              <a:gd name="connsiteY259" fmla="*/ 5540127 h 5834063"/>
              <a:gd name="connsiteX260" fmla="*/ 5668956 w 7009804"/>
              <a:gd name="connsiteY260" fmla="*/ 5539197 h 5834063"/>
              <a:gd name="connsiteX261" fmla="*/ 6235898 w 7009804"/>
              <a:gd name="connsiteY261" fmla="*/ 5536407 h 5834063"/>
              <a:gd name="connsiteX262" fmla="*/ 6235898 w 7009804"/>
              <a:gd name="connsiteY262" fmla="*/ 5543848 h 5834063"/>
              <a:gd name="connsiteX263" fmla="*/ 6232178 w 7009804"/>
              <a:gd name="connsiteY263" fmla="*/ 5540127 h 5834063"/>
              <a:gd name="connsiteX264" fmla="*/ 6235898 w 7009804"/>
              <a:gd name="connsiteY264" fmla="*/ 5536407 h 5834063"/>
              <a:gd name="connsiteX265" fmla="*/ 6191250 w 7009804"/>
              <a:gd name="connsiteY265" fmla="*/ 5536407 h 5834063"/>
              <a:gd name="connsiteX266" fmla="*/ 6198691 w 7009804"/>
              <a:gd name="connsiteY266" fmla="*/ 5543848 h 5834063"/>
              <a:gd name="connsiteX267" fmla="*/ 6194971 w 7009804"/>
              <a:gd name="connsiteY267" fmla="*/ 5543848 h 5834063"/>
              <a:gd name="connsiteX268" fmla="*/ 6191250 w 7009804"/>
              <a:gd name="connsiteY268" fmla="*/ 5536407 h 5834063"/>
              <a:gd name="connsiteX269" fmla="*/ 6382866 w 7009804"/>
              <a:gd name="connsiteY269" fmla="*/ 5532686 h 5834063"/>
              <a:gd name="connsiteX270" fmla="*/ 6384726 w 7009804"/>
              <a:gd name="connsiteY270" fmla="*/ 5536407 h 5834063"/>
              <a:gd name="connsiteX271" fmla="*/ 6377285 w 7009804"/>
              <a:gd name="connsiteY271" fmla="*/ 5536407 h 5834063"/>
              <a:gd name="connsiteX272" fmla="*/ 6382866 w 7009804"/>
              <a:gd name="connsiteY272" fmla="*/ 5532686 h 5834063"/>
              <a:gd name="connsiteX273" fmla="*/ 6436816 w 7009804"/>
              <a:gd name="connsiteY273" fmla="*/ 5528965 h 5834063"/>
              <a:gd name="connsiteX274" fmla="*/ 6444258 w 7009804"/>
              <a:gd name="connsiteY274" fmla="*/ 5536407 h 5834063"/>
              <a:gd name="connsiteX275" fmla="*/ 6444258 w 7009804"/>
              <a:gd name="connsiteY275" fmla="*/ 5543848 h 5834063"/>
              <a:gd name="connsiteX276" fmla="*/ 6429375 w 7009804"/>
              <a:gd name="connsiteY276" fmla="*/ 5536407 h 5834063"/>
              <a:gd name="connsiteX277" fmla="*/ 6436816 w 7009804"/>
              <a:gd name="connsiteY277" fmla="*/ 5528965 h 5834063"/>
              <a:gd name="connsiteX278" fmla="*/ 6198691 w 7009804"/>
              <a:gd name="connsiteY278" fmla="*/ 5528965 h 5834063"/>
              <a:gd name="connsiteX279" fmla="*/ 6209853 w 7009804"/>
              <a:gd name="connsiteY279" fmla="*/ 5536407 h 5834063"/>
              <a:gd name="connsiteX280" fmla="*/ 6217295 w 7009804"/>
              <a:gd name="connsiteY280" fmla="*/ 5543848 h 5834063"/>
              <a:gd name="connsiteX281" fmla="*/ 6213574 w 7009804"/>
              <a:gd name="connsiteY281" fmla="*/ 5543848 h 5834063"/>
              <a:gd name="connsiteX282" fmla="*/ 6206133 w 7009804"/>
              <a:gd name="connsiteY282" fmla="*/ 5536407 h 5834063"/>
              <a:gd name="connsiteX283" fmla="*/ 6202412 w 7009804"/>
              <a:gd name="connsiteY283" fmla="*/ 5536407 h 5834063"/>
              <a:gd name="connsiteX284" fmla="*/ 6198691 w 7009804"/>
              <a:gd name="connsiteY284" fmla="*/ 5528965 h 5834063"/>
              <a:gd name="connsiteX285" fmla="*/ 6124277 w 7009804"/>
              <a:gd name="connsiteY285" fmla="*/ 5528965 h 5834063"/>
              <a:gd name="connsiteX286" fmla="*/ 6139160 w 7009804"/>
              <a:gd name="connsiteY286" fmla="*/ 5528965 h 5834063"/>
              <a:gd name="connsiteX287" fmla="*/ 6139160 w 7009804"/>
              <a:gd name="connsiteY287" fmla="*/ 5536407 h 5834063"/>
              <a:gd name="connsiteX288" fmla="*/ 6127998 w 7009804"/>
              <a:gd name="connsiteY288" fmla="*/ 5532686 h 5834063"/>
              <a:gd name="connsiteX289" fmla="*/ 6124277 w 7009804"/>
              <a:gd name="connsiteY289" fmla="*/ 5528965 h 5834063"/>
              <a:gd name="connsiteX290" fmla="*/ 6250781 w 7009804"/>
              <a:gd name="connsiteY290" fmla="*/ 5521524 h 5834063"/>
              <a:gd name="connsiteX291" fmla="*/ 6250781 w 7009804"/>
              <a:gd name="connsiteY291" fmla="*/ 5528965 h 5834063"/>
              <a:gd name="connsiteX292" fmla="*/ 6250781 w 7009804"/>
              <a:gd name="connsiteY292" fmla="*/ 5536407 h 5834063"/>
              <a:gd name="connsiteX293" fmla="*/ 6258222 w 7009804"/>
              <a:gd name="connsiteY293" fmla="*/ 5543848 h 5834063"/>
              <a:gd name="connsiteX294" fmla="*/ 6258222 w 7009804"/>
              <a:gd name="connsiteY294" fmla="*/ 5540127 h 5834063"/>
              <a:gd name="connsiteX295" fmla="*/ 6258222 w 7009804"/>
              <a:gd name="connsiteY295" fmla="*/ 5528965 h 5834063"/>
              <a:gd name="connsiteX296" fmla="*/ 5826621 w 7009804"/>
              <a:gd name="connsiteY296" fmla="*/ 5521524 h 5834063"/>
              <a:gd name="connsiteX297" fmla="*/ 5834062 w 7009804"/>
              <a:gd name="connsiteY297" fmla="*/ 5521524 h 5834063"/>
              <a:gd name="connsiteX298" fmla="*/ 5830342 w 7009804"/>
              <a:gd name="connsiteY298" fmla="*/ 5528965 h 5834063"/>
              <a:gd name="connsiteX299" fmla="*/ 5826621 w 7009804"/>
              <a:gd name="connsiteY299" fmla="*/ 5528965 h 5834063"/>
              <a:gd name="connsiteX300" fmla="*/ 5826621 w 7009804"/>
              <a:gd name="connsiteY300" fmla="*/ 5521524 h 5834063"/>
              <a:gd name="connsiteX301" fmla="*/ 6362402 w 7009804"/>
              <a:gd name="connsiteY301" fmla="*/ 5514083 h 5834063"/>
              <a:gd name="connsiteX302" fmla="*/ 6366123 w 7009804"/>
              <a:gd name="connsiteY302" fmla="*/ 5525245 h 5834063"/>
              <a:gd name="connsiteX303" fmla="*/ 6354961 w 7009804"/>
              <a:gd name="connsiteY303" fmla="*/ 5521524 h 5834063"/>
              <a:gd name="connsiteX304" fmla="*/ 6299150 w 7009804"/>
              <a:gd name="connsiteY304" fmla="*/ 5506641 h 5834063"/>
              <a:gd name="connsiteX305" fmla="*/ 6310312 w 7009804"/>
              <a:gd name="connsiteY305" fmla="*/ 5510362 h 5834063"/>
              <a:gd name="connsiteX306" fmla="*/ 6332637 w 7009804"/>
              <a:gd name="connsiteY306" fmla="*/ 5528965 h 5834063"/>
              <a:gd name="connsiteX307" fmla="*/ 6325195 w 7009804"/>
              <a:gd name="connsiteY307" fmla="*/ 5528965 h 5834063"/>
              <a:gd name="connsiteX308" fmla="*/ 6299150 w 7009804"/>
              <a:gd name="connsiteY308" fmla="*/ 5506641 h 5834063"/>
              <a:gd name="connsiteX309" fmla="*/ 5737324 w 7009804"/>
              <a:gd name="connsiteY309" fmla="*/ 5506641 h 5834063"/>
              <a:gd name="connsiteX310" fmla="*/ 5744765 w 7009804"/>
              <a:gd name="connsiteY310" fmla="*/ 5506641 h 5834063"/>
              <a:gd name="connsiteX311" fmla="*/ 5737324 w 7009804"/>
              <a:gd name="connsiteY311" fmla="*/ 5514083 h 5834063"/>
              <a:gd name="connsiteX312" fmla="*/ 5737324 w 7009804"/>
              <a:gd name="connsiteY312" fmla="*/ 5506641 h 5834063"/>
              <a:gd name="connsiteX313" fmla="*/ 5677793 w 7009804"/>
              <a:gd name="connsiteY313" fmla="*/ 5506641 h 5834063"/>
              <a:gd name="connsiteX314" fmla="*/ 5685234 w 7009804"/>
              <a:gd name="connsiteY314" fmla="*/ 5514083 h 5834063"/>
              <a:gd name="connsiteX315" fmla="*/ 5677793 w 7009804"/>
              <a:gd name="connsiteY315" fmla="*/ 5514083 h 5834063"/>
              <a:gd name="connsiteX316" fmla="*/ 5677793 w 7009804"/>
              <a:gd name="connsiteY316" fmla="*/ 5506641 h 5834063"/>
              <a:gd name="connsiteX317" fmla="*/ 6436816 w 7009804"/>
              <a:gd name="connsiteY317" fmla="*/ 5499200 h 5834063"/>
              <a:gd name="connsiteX318" fmla="*/ 6444258 w 7009804"/>
              <a:gd name="connsiteY318" fmla="*/ 5506641 h 5834063"/>
              <a:gd name="connsiteX319" fmla="*/ 6436816 w 7009804"/>
              <a:gd name="connsiteY319" fmla="*/ 5506641 h 5834063"/>
              <a:gd name="connsiteX320" fmla="*/ 6436816 w 7009804"/>
              <a:gd name="connsiteY320" fmla="*/ 5499200 h 5834063"/>
              <a:gd name="connsiteX321" fmla="*/ 6079629 w 7009804"/>
              <a:gd name="connsiteY321" fmla="*/ 5499200 h 5834063"/>
              <a:gd name="connsiteX322" fmla="*/ 6094512 w 7009804"/>
              <a:gd name="connsiteY322" fmla="*/ 5499200 h 5834063"/>
              <a:gd name="connsiteX323" fmla="*/ 6101953 w 7009804"/>
              <a:gd name="connsiteY323" fmla="*/ 5506641 h 5834063"/>
              <a:gd name="connsiteX324" fmla="*/ 6109394 w 7009804"/>
              <a:gd name="connsiteY324" fmla="*/ 5514083 h 5834063"/>
              <a:gd name="connsiteX325" fmla="*/ 6109394 w 7009804"/>
              <a:gd name="connsiteY325" fmla="*/ 5521524 h 5834063"/>
              <a:gd name="connsiteX326" fmla="*/ 6101953 w 7009804"/>
              <a:gd name="connsiteY326" fmla="*/ 5514083 h 5834063"/>
              <a:gd name="connsiteX327" fmla="*/ 6087070 w 7009804"/>
              <a:gd name="connsiteY327" fmla="*/ 5506641 h 5834063"/>
              <a:gd name="connsiteX328" fmla="*/ 6079629 w 7009804"/>
              <a:gd name="connsiteY328" fmla="*/ 5499200 h 5834063"/>
              <a:gd name="connsiteX329" fmla="*/ 5558730 w 7009804"/>
              <a:gd name="connsiteY329" fmla="*/ 5499200 h 5834063"/>
              <a:gd name="connsiteX330" fmla="*/ 5566172 w 7009804"/>
              <a:gd name="connsiteY330" fmla="*/ 5506641 h 5834063"/>
              <a:gd name="connsiteX331" fmla="*/ 5558730 w 7009804"/>
              <a:gd name="connsiteY331" fmla="*/ 5506641 h 5834063"/>
              <a:gd name="connsiteX332" fmla="*/ 6362402 w 7009804"/>
              <a:gd name="connsiteY332" fmla="*/ 5491758 h 5834063"/>
              <a:gd name="connsiteX333" fmla="*/ 6369844 w 7009804"/>
              <a:gd name="connsiteY333" fmla="*/ 5499200 h 5834063"/>
              <a:gd name="connsiteX334" fmla="*/ 6362402 w 7009804"/>
              <a:gd name="connsiteY334" fmla="*/ 5499200 h 5834063"/>
              <a:gd name="connsiteX335" fmla="*/ 6317754 w 7009804"/>
              <a:gd name="connsiteY335" fmla="*/ 5491758 h 5834063"/>
              <a:gd name="connsiteX336" fmla="*/ 6328916 w 7009804"/>
              <a:gd name="connsiteY336" fmla="*/ 5495479 h 5834063"/>
              <a:gd name="connsiteX337" fmla="*/ 6332637 w 7009804"/>
              <a:gd name="connsiteY337" fmla="*/ 5499200 h 5834063"/>
              <a:gd name="connsiteX338" fmla="*/ 6343799 w 7009804"/>
              <a:gd name="connsiteY338" fmla="*/ 5502920 h 5834063"/>
              <a:gd name="connsiteX339" fmla="*/ 6347519 w 7009804"/>
              <a:gd name="connsiteY339" fmla="*/ 5510362 h 5834063"/>
              <a:gd name="connsiteX340" fmla="*/ 6340078 w 7009804"/>
              <a:gd name="connsiteY340" fmla="*/ 5506641 h 5834063"/>
              <a:gd name="connsiteX341" fmla="*/ 6328916 w 7009804"/>
              <a:gd name="connsiteY341" fmla="*/ 5499200 h 5834063"/>
              <a:gd name="connsiteX342" fmla="*/ 6332637 w 7009804"/>
              <a:gd name="connsiteY342" fmla="*/ 5506641 h 5834063"/>
              <a:gd name="connsiteX343" fmla="*/ 6325195 w 7009804"/>
              <a:gd name="connsiteY343" fmla="*/ 5499200 h 5834063"/>
              <a:gd name="connsiteX344" fmla="*/ 6317754 w 7009804"/>
              <a:gd name="connsiteY344" fmla="*/ 5495479 h 5834063"/>
              <a:gd name="connsiteX345" fmla="*/ 6317754 w 7009804"/>
              <a:gd name="connsiteY345" fmla="*/ 5491758 h 5834063"/>
              <a:gd name="connsiteX346" fmla="*/ 6429375 w 7009804"/>
              <a:gd name="connsiteY346" fmla="*/ 5476875 h 5834063"/>
              <a:gd name="connsiteX347" fmla="*/ 6429375 w 7009804"/>
              <a:gd name="connsiteY347" fmla="*/ 5480596 h 5834063"/>
              <a:gd name="connsiteX348" fmla="*/ 6429375 w 7009804"/>
              <a:gd name="connsiteY348" fmla="*/ 5484317 h 5834063"/>
              <a:gd name="connsiteX349" fmla="*/ 6425654 w 7009804"/>
              <a:gd name="connsiteY349" fmla="*/ 5480596 h 5834063"/>
              <a:gd name="connsiteX350" fmla="*/ 6429375 w 7009804"/>
              <a:gd name="connsiteY350" fmla="*/ 5476875 h 5834063"/>
              <a:gd name="connsiteX351" fmla="*/ 6064746 w 7009804"/>
              <a:gd name="connsiteY351" fmla="*/ 5476875 h 5834063"/>
              <a:gd name="connsiteX352" fmla="*/ 6072187 w 7009804"/>
              <a:gd name="connsiteY352" fmla="*/ 5476875 h 5834063"/>
              <a:gd name="connsiteX353" fmla="*/ 6072187 w 7009804"/>
              <a:gd name="connsiteY353" fmla="*/ 5484317 h 5834063"/>
              <a:gd name="connsiteX354" fmla="*/ 6068467 w 7009804"/>
              <a:gd name="connsiteY354" fmla="*/ 5484317 h 5834063"/>
              <a:gd name="connsiteX355" fmla="*/ 6064746 w 7009804"/>
              <a:gd name="connsiteY355" fmla="*/ 5476875 h 5834063"/>
              <a:gd name="connsiteX356" fmla="*/ 6146601 w 7009804"/>
              <a:gd name="connsiteY356" fmla="*/ 5473155 h 5834063"/>
              <a:gd name="connsiteX357" fmla="*/ 6154043 w 7009804"/>
              <a:gd name="connsiteY357" fmla="*/ 5476875 h 5834063"/>
              <a:gd name="connsiteX358" fmla="*/ 6176367 w 7009804"/>
              <a:gd name="connsiteY358" fmla="*/ 5495479 h 5834063"/>
              <a:gd name="connsiteX359" fmla="*/ 6198691 w 7009804"/>
              <a:gd name="connsiteY359" fmla="*/ 5506641 h 5834063"/>
              <a:gd name="connsiteX360" fmla="*/ 6206133 w 7009804"/>
              <a:gd name="connsiteY360" fmla="*/ 5514083 h 5834063"/>
              <a:gd name="connsiteX361" fmla="*/ 6198691 w 7009804"/>
              <a:gd name="connsiteY361" fmla="*/ 5514083 h 5834063"/>
              <a:gd name="connsiteX362" fmla="*/ 6191250 w 7009804"/>
              <a:gd name="connsiteY362" fmla="*/ 5514083 h 5834063"/>
              <a:gd name="connsiteX363" fmla="*/ 6168926 w 7009804"/>
              <a:gd name="connsiteY363" fmla="*/ 5499200 h 5834063"/>
              <a:gd name="connsiteX364" fmla="*/ 6154043 w 7009804"/>
              <a:gd name="connsiteY364" fmla="*/ 5491758 h 5834063"/>
              <a:gd name="connsiteX365" fmla="*/ 6168926 w 7009804"/>
              <a:gd name="connsiteY365" fmla="*/ 5506641 h 5834063"/>
              <a:gd name="connsiteX366" fmla="*/ 6183808 w 7009804"/>
              <a:gd name="connsiteY366" fmla="*/ 5514083 h 5834063"/>
              <a:gd name="connsiteX367" fmla="*/ 6176367 w 7009804"/>
              <a:gd name="connsiteY367" fmla="*/ 5528965 h 5834063"/>
              <a:gd name="connsiteX368" fmla="*/ 6161484 w 7009804"/>
              <a:gd name="connsiteY368" fmla="*/ 5521524 h 5834063"/>
              <a:gd name="connsiteX369" fmla="*/ 6146601 w 7009804"/>
              <a:gd name="connsiteY369" fmla="*/ 5506641 h 5834063"/>
              <a:gd name="connsiteX370" fmla="*/ 6142881 w 7009804"/>
              <a:gd name="connsiteY370" fmla="*/ 5506641 h 5834063"/>
              <a:gd name="connsiteX371" fmla="*/ 6139160 w 7009804"/>
              <a:gd name="connsiteY371" fmla="*/ 5499200 h 5834063"/>
              <a:gd name="connsiteX372" fmla="*/ 6124277 w 7009804"/>
              <a:gd name="connsiteY372" fmla="*/ 5499200 h 5834063"/>
              <a:gd name="connsiteX373" fmla="*/ 6116836 w 7009804"/>
              <a:gd name="connsiteY373" fmla="*/ 5491758 h 5834063"/>
              <a:gd name="connsiteX374" fmla="*/ 6113115 w 7009804"/>
              <a:gd name="connsiteY374" fmla="*/ 5491758 h 5834063"/>
              <a:gd name="connsiteX375" fmla="*/ 6109394 w 7009804"/>
              <a:gd name="connsiteY375" fmla="*/ 5488038 h 5834063"/>
              <a:gd name="connsiteX376" fmla="*/ 6101953 w 7009804"/>
              <a:gd name="connsiteY376" fmla="*/ 5484317 h 5834063"/>
              <a:gd name="connsiteX377" fmla="*/ 6109394 w 7009804"/>
              <a:gd name="connsiteY377" fmla="*/ 5484317 h 5834063"/>
              <a:gd name="connsiteX378" fmla="*/ 6116836 w 7009804"/>
              <a:gd name="connsiteY378" fmla="*/ 5484317 h 5834063"/>
              <a:gd name="connsiteX379" fmla="*/ 6127998 w 7009804"/>
              <a:gd name="connsiteY379" fmla="*/ 5484317 h 5834063"/>
              <a:gd name="connsiteX380" fmla="*/ 6139160 w 7009804"/>
              <a:gd name="connsiteY380" fmla="*/ 5476875 h 5834063"/>
              <a:gd name="connsiteX381" fmla="*/ 6146601 w 7009804"/>
              <a:gd name="connsiteY381" fmla="*/ 5473155 h 5834063"/>
              <a:gd name="connsiteX382" fmla="*/ 5729883 w 7009804"/>
              <a:gd name="connsiteY382" fmla="*/ 5469434 h 5834063"/>
              <a:gd name="connsiteX383" fmla="*/ 5737324 w 7009804"/>
              <a:gd name="connsiteY383" fmla="*/ 5469434 h 5834063"/>
              <a:gd name="connsiteX384" fmla="*/ 5737324 w 7009804"/>
              <a:gd name="connsiteY384" fmla="*/ 5476875 h 5834063"/>
              <a:gd name="connsiteX385" fmla="*/ 5514082 w 7009804"/>
              <a:gd name="connsiteY385" fmla="*/ 5469434 h 5834063"/>
              <a:gd name="connsiteX386" fmla="*/ 5525244 w 7009804"/>
              <a:gd name="connsiteY386" fmla="*/ 5473155 h 5834063"/>
              <a:gd name="connsiteX387" fmla="*/ 5528965 w 7009804"/>
              <a:gd name="connsiteY387" fmla="*/ 5476875 h 5834063"/>
              <a:gd name="connsiteX388" fmla="*/ 5528965 w 7009804"/>
              <a:gd name="connsiteY388" fmla="*/ 5484317 h 5834063"/>
              <a:gd name="connsiteX389" fmla="*/ 5521523 w 7009804"/>
              <a:gd name="connsiteY389" fmla="*/ 5476875 h 5834063"/>
              <a:gd name="connsiteX390" fmla="*/ 6414492 w 7009804"/>
              <a:gd name="connsiteY390" fmla="*/ 5461993 h 5834063"/>
              <a:gd name="connsiteX391" fmla="*/ 6436816 w 7009804"/>
              <a:gd name="connsiteY391" fmla="*/ 5469434 h 5834063"/>
              <a:gd name="connsiteX392" fmla="*/ 6429375 w 7009804"/>
              <a:gd name="connsiteY392" fmla="*/ 5469434 h 5834063"/>
              <a:gd name="connsiteX393" fmla="*/ 6414492 w 7009804"/>
              <a:gd name="connsiteY393" fmla="*/ 5469434 h 5834063"/>
              <a:gd name="connsiteX394" fmla="*/ 6206133 w 7009804"/>
              <a:gd name="connsiteY394" fmla="*/ 5461993 h 5834063"/>
              <a:gd name="connsiteX395" fmla="*/ 6213574 w 7009804"/>
              <a:gd name="connsiteY395" fmla="*/ 5476875 h 5834063"/>
              <a:gd name="connsiteX396" fmla="*/ 6228457 w 7009804"/>
              <a:gd name="connsiteY396" fmla="*/ 5484317 h 5834063"/>
              <a:gd name="connsiteX397" fmla="*/ 6235898 w 7009804"/>
              <a:gd name="connsiteY397" fmla="*/ 5484317 h 5834063"/>
              <a:gd name="connsiteX398" fmla="*/ 6243340 w 7009804"/>
              <a:gd name="connsiteY398" fmla="*/ 5491758 h 5834063"/>
              <a:gd name="connsiteX399" fmla="*/ 6235898 w 7009804"/>
              <a:gd name="connsiteY399" fmla="*/ 5476875 h 5834063"/>
              <a:gd name="connsiteX400" fmla="*/ 6213574 w 7009804"/>
              <a:gd name="connsiteY400" fmla="*/ 5469434 h 5834063"/>
              <a:gd name="connsiteX401" fmla="*/ 6049863 w 7009804"/>
              <a:gd name="connsiteY401" fmla="*/ 5461993 h 5834063"/>
              <a:gd name="connsiteX402" fmla="*/ 6057304 w 7009804"/>
              <a:gd name="connsiteY402" fmla="*/ 5469434 h 5834063"/>
              <a:gd name="connsiteX403" fmla="*/ 6049863 w 7009804"/>
              <a:gd name="connsiteY403" fmla="*/ 5476875 h 5834063"/>
              <a:gd name="connsiteX404" fmla="*/ 6049863 w 7009804"/>
              <a:gd name="connsiteY404" fmla="*/ 5469434 h 5834063"/>
              <a:gd name="connsiteX405" fmla="*/ 6049863 w 7009804"/>
              <a:gd name="connsiteY405" fmla="*/ 5461993 h 5834063"/>
              <a:gd name="connsiteX406" fmla="*/ 6258222 w 7009804"/>
              <a:gd name="connsiteY406" fmla="*/ 5454551 h 5834063"/>
              <a:gd name="connsiteX407" fmla="*/ 6258222 w 7009804"/>
              <a:gd name="connsiteY407" fmla="*/ 5458272 h 5834063"/>
              <a:gd name="connsiteX408" fmla="*/ 6265664 w 7009804"/>
              <a:gd name="connsiteY408" fmla="*/ 5461993 h 5834063"/>
              <a:gd name="connsiteX409" fmla="*/ 6261943 w 7009804"/>
              <a:gd name="connsiteY409" fmla="*/ 5458272 h 5834063"/>
              <a:gd name="connsiteX410" fmla="*/ 6258222 w 7009804"/>
              <a:gd name="connsiteY410" fmla="*/ 5454551 h 5834063"/>
              <a:gd name="connsiteX411" fmla="*/ 5574543 w 7009804"/>
              <a:gd name="connsiteY411" fmla="*/ 5450831 h 5834063"/>
              <a:gd name="connsiteX412" fmla="*/ 5581054 w 7009804"/>
              <a:gd name="connsiteY412" fmla="*/ 5454551 h 5834063"/>
              <a:gd name="connsiteX413" fmla="*/ 5618262 w 7009804"/>
              <a:gd name="connsiteY413" fmla="*/ 5476875 h 5834063"/>
              <a:gd name="connsiteX414" fmla="*/ 5633144 w 7009804"/>
              <a:gd name="connsiteY414" fmla="*/ 5484317 h 5834063"/>
              <a:gd name="connsiteX415" fmla="*/ 5603379 w 7009804"/>
              <a:gd name="connsiteY415" fmla="*/ 5476875 h 5834063"/>
              <a:gd name="connsiteX416" fmla="*/ 5588496 w 7009804"/>
              <a:gd name="connsiteY416" fmla="*/ 5469434 h 5834063"/>
              <a:gd name="connsiteX417" fmla="*/ 5610820 w 7009804"/>
              <a:gd name="connsiteY417" fmla="*/ 5499200 h 5834063"/>
              <a:gd name="connsiteX418" fmla="*/ 5603379 w 7009804"/>
              <a:gd name="connsiteY418" fmla="*/ 5491758 h 5834063"/>
              <a:gd name="connsiteX419" fmla="*/ 5558730 w 7009804"/>
              <a:gd name="connsiteY419" fmla="*/ 5476875 h 5834063"/>
              <a:gd name="connsiteX420" fmla="*/ 5558730 w 7009804"/>
              <a:gd name="connsiteY420" fmla="*/ 5469434 h 5834063"/>
              <a:gd name="connsiteX421" fmla="*/ 5569892 w 7009804"/>
              <a:gd name="connsiteY421" fmla="*/ 5454551 h 5834063"/>
              <a:gd name="connsiteX422" fmla="*/ 5574543 w 7009804"/>
              <a:gd name="connsiteY422" fmla="*/ 5450831 h 5834063"/>
              <a:gd name="connsiteX423" fmla="*/ 6020097 w 7009804"/>
              <a:gd name="connsiteY423" fmla="*/ 5447110 h 5834063"/>
              <a:gd name="connsiteX424" fmla="*/ 6031260 w 7009804"/>
              <a:gd name="connsiteY424" fmla="*/ 5454551 h 5834063"/>
              <a:gd name="connsiteX425" fmla="*/ 6034980 w 7009804"/>
              <a:gd name="connsiteY425" fmla="*/ 5461993 h 5834063"/>
              <a:gd name="connsiteX426" fmla="*/ 6042422 w 7009804"/>
              <a:gd name="connsiteY426" fmla="*/ 5469434 h 5834063"/>
              <a:gd name="connsiteX427" fmla="*/ 6020097 w 7009804"/>
              <a:gd name="connsiteY427" fmla="*/ 5461993 h 5834063"/>
              <a:gd name="connsiteX428" fmla="*/ 6008935 w 7009804"/>
              <a:gd name="connsiteY428" fmla="*/ 5458272 h 5834063"/>
              <a:gd name="connsiteX429" fmla="*/ 6005215 w 7009804"/>
              <a:gd name="connsiteY429" fmla="*/ 5458272 h 5834063"/>
              <a:gd name="connsiteX430" fmla="*/ 6012656 w 7009804"/>
              <a:gd name="connsiteY430" fmla="*/ 5454551 h 5834063"/>
              <a:gd name="connsiteX431" fmla="*/ 6176367 w 7009804"/>
              <a:gd name="connsiteY431" fmla="*/ 5439668 h 5834063"/>
              <a:gd name="connsiteX432" fmla="*/ 6180088 w 7009804"/>
              <a:gd name="connsiteY432" fmla="*/ 5447110 h 5834063"/>
              <a:gd name="connsiteX433" fmla="*/ 6183808 w 7009804"/>
              <a:gd name="connsiteY433" fmla="*/ 5447110 h 5834063"/>
              <a:gd name="connsiteX434" fmla="*/ 6183808 w 7009804"/>
              <a:gd name="connsiteY434" fmla="*/ 5439668 h 5834063"/>
              <a:gd name="connsiteX435" fmla="*/ 6176367 w 7009804"/>
              <a:gd name="connsiteY435" fmla="*/ 5439668 h 5834063"/>
              <a:gd name="connsiteX436" fmla="*/ 6154043 w 7009804"/>
              <a:gd name="connsiteY436" fmla="*/ 5439668 h 5834063"/>
              <a:gd name="connsiteX437" fmla="*/ 6161484 w 7009804"/>
              <a:gd name="connsiteY437" fmla="*/ 5447110 h 5834063"/>
              <a:gd name="connsiteX438" fmla="*/ 6161484 w 7009804"/>
              <a:gd name="connsiteY438" fmla="*/ 5439668 h 5834063"/>
              <a:gd name="connsiteX439" fmla="*/ 6157763 w 7009804"/>
              <a:gd name="connsiteY439" fmla="*/ 5439668 h 5834063"/>
              <a:gd name="connsiteX440" fmla="*/ 6154043 w 7009804"/>
              <a:gd name="connsiteY440" fmla="*/ 5439668 h 5834063"/>
              <a:gd name="connsiteX441" fmla="*/ 5484316 w 7009804"/>
              <a:gd name="connsiteY441" fmla="*/ 5439668 h 5834063"/>
              <a:gd name="connsiteX442" fmla="*/ 5484316 w 7009804"/>
              <a:gd name="connsiteY442" fmla="*/ 5443389 h 5834063"/>
              <a:gd name="connsiteX443" fmla="*/ 5476875 w 7009804"/>
              <a:gd name="connsiteY443" fmla="*/ 5447110 h 5834063"/>
              <a:gd name="connsiteX444" fmla="*/ 5480596 w 7009804"/>
              <a:gd name="connsiteY444" fmla="*/ 5443389 h 5834063"/>
              <a:gd name="connsiteX445" fmla="*/ 5484316 w 7009804"/>
              <a:gd name="connsiteY445" fmla="*/ 5439668 h 5834063"/>
              <a:gd name="connsiteX446" fmla="*/ 6243340 w 7009804"/>
              <a:gd name="connsiteY446" fmla="*/ 5432227 h 5834063"/>
              <a:gd name="connsiteX447" fmla="*/ 6258222 w 7009804"/>
              <a:gd name="connsiteY447" fmla="*/ 5432227 h 5834063"/>
              <a:gd name="connsiteX448" fmla="*/ 6258222 w 7009804"/>
              <a:gd name="connsiteY448" fmla="*/ 5439668 h 5834063"/>
              <a:gd name="connsiteX449" fmla="*/ 6254502 w 7009804"/>
              <a:gd name="connsiteY449" fmla="*/ 5439668 h 5834063"/>
              <a:gd name="connsiteX450" fmla="*/ 6243340 w 7009804"/>
              <a:gd name="connsiteY450" fmla="*/ 5432227 h 5834063"/>
              <a:gd name="connsiteX451" fmla="*/ 6362402 w 7009804"/>
              <a:gd name="connsiteY451" fmla="*/ 5424786 h 5834063"/>
              <a:gd name="connsiteX452" fmla="*/ 6392168 w 7009804"/>
              <a:gd name="connsiteY452" fmla="*/ 5447110 h 5834063"/>
              <a:gd name="connsiteX453" fmla="*/ 6377285 w 7009804"/>
              <a:gd name="connsiteY453" fmla="*/ 5439668 h 5834063"/>
              <a:gd name="connsiteX454" fmla="*/ 6362402 w 7009804"/>
              <a:gd name="connsiteY454" fmla="*/ 5432227 h 5834063"/>
              <a:gd name="connsiteX455" fmla="*/ 6094512 w 7009804"/>
              <a:gd name="connsiteY455" fmla="*/ 5424786 h 5834063"/>
              <a:gd name="connsiteX456" fmla="*/ 6087070 w 7009804"/>
              <a:gd name="connsiteY456" fmla="*/ 5432227 h 5834063"/>
              <a:gd name="connsiteX457" fmla="*/ 6094512 w 7009804"/>
              <a:gd name="connsiteY457" fmla="*/ 5432227 h 5834063"/>
              <a:gd name="connsiteX458" fmla="*/ 6094512 w 7009804"/>
              <a:gd name="connsiteY458" fmla="*/ 5439668 h 5834063"/>
              <a:gd name="connsiteX459" fmla="*/ 6116836 w 7009804"/>
              <a:gd name="connsiteY459" fmla="*/ 5447110 h 5834063"/>
              <a:gd name="connsiteX460" fmla="*/ 6109394 w 7009804"/>
              <a:gd name="connsiteY460" fmla="*/ 5432227 h 5834063"/>
              <a:gd name="connsiteX461" fmla="*/ 6109394 w 7009804"/>
              <a:gd name="connsiteY461" fmla="*/ 5424786 h 5834063"/>
              <a:gd name="connsiteX462" fmla="*/ 5953125 w 7009804"/>
              <a:gd name="connsiteY462" fmla="*/ 5417344 h 5834063"/>
              <a:gd name="connsiteX463" fmla="*/ 5953125 w 7009804"/>
              <a:gd name="connsiteY463" fmla="*/ 5424786 h 5834063"/>
              <a:gd name="connsiteX464" fmla="*/ 5945683 w 7009804"/>
              <a:gd name="connsiteY464" fmla="*/ 5424786 h 5834063"/>
              <a:gd name="connsiteX465" fmla="*/ 5915918 w 7009804"/>
              <a:gd name="connsiteY465" fmla="*/ 5417344 h 5834063"/>
              <a:gd name="connsiteX466" fmla="*/ 5923359 w 7009804"/>
              <a:gd name="connsiteY466" fmla="*/ 5424786 h 5834063"/>
              <a:gd name="connsiteX467" fmla="*/ 5915918 w 7009804"/>
              <a:gd name="connsiteY467" fmla="*/ 5424786 h 5834063"/>
              <a:gd name="connsiteX468" fmla="*/ 5454551 w 7009804"/>
              <a:gd name="connsiteY468" fmla="*/ 5417344 h 5834063"/>
              <a:gd name="connsiteX469" fmla="*/ 5461992 w 7009804"/>
              <a:gd name="connsiteY469" fmla="*/ 5428506 h 5834063"/>
              <a:gd name="connsiteX470" fmla="*/ 5447109 w 7009804"/>
              <a:gd name="connsiteY470" fmla="*/ 5424786 h 5834063"/>
              <a:gd name="connsiteX471" fmla="*/ 5690815 w 7009804"/>
              <a:gd name="connsiteY471" fmla="*/ 5413624 h 5834063"/>
              <a:gd name="connsiteX472" fmla="*/ 5692676 w 7009804"/>
              <a:gd name="connsiteY472" fmla="*/ 5417344 h 5834063"/>
              <a:gd name="connsiteX473" fmla="*/ 5685234 w 7009804"/>
              <a:gd name="connsiteY473" fmla="*/ 5417344 h 5834063"/>
              <a:gd name="connsiteX474" fmla="*/ 5690815 w 7009804"/>
              <a:gd name="connsiteY474" fmla="*/ 5413624 h 5834063"/>
              <a:gd name="connsiteX475" fmla="*/ 5655469 w 7009804"/>
              <a:gd name="connsiteY475" fmla="*/ 5409903 h 5834063"/>
              <a:gd name="connsiteX476" fmla="*/ 5662910 w 7009804"/>
              <a:gd name="connsiteY476" fmla="*/ 5413624 h 5834063"/>
              <a:gd name="connsiteX477" fmla="*/ 5677793 w 7009804"/>
              <a:gd name="connsiteY477" fmla="*/ 5424786 h 5834063"/>
              <a:gd name="connsiteX478" fmla="*/ 5715000 w 7009804"/>
              <a:gd name="connsiteY478" fmla="*/ 5454551 h 5834063"/>
              <a:gd name="connsiteX479" fmla="*/ 5722441 w 7009804"/>
              <a:gd name="connsiteY479" fmla="*/ 5461993 h 5834063"/>
              <a:gd name="connsiteX480" fmla="*/ 5707558 w 7009804"/>
              <a:gd name="connsiteY480" fmla="*/ 5454551 h 5834063"/>
              <a:gd name="connsiteX481" fmla="*/ 5588496 w 7009804"/>
              <a:gd name="connsiteY481" fmla="*/ 5409903 h 5834063"/>
              <a:gd name="connsiteX482" fmla="*/ 5581054 w 7009804"/>
              <a:gd name="connsiteY482" fmla="*/ 5417344 h 5834063"/>
              <a:gd name="connsiteX483" fmla="*/ 5588496 w 7009804"/>
              <a:gd name="connsiteY483" fmla="*/ 5424786 h 5834063"/>
              <a:gd name="connsiteX484" fmla="*/ 5609890 w 7009804"/>
              <a:gd name="connsiteY484" fmla="*/ 5406182 h 5834063"/>
              <a:gd name="connsiteX485" fmla="*/ 5603379 w 7009804"/>
              <a:gd name="connsiteY485" fmla="*/ 5409903 h 5834063"/>
              <a:gd name="connsiteX486" fmla="*/ 5603379 w 7009804"/>
              <a:gd name="connsiteY486" fmla="*/ 5421065 h 5834063"/>
              <a:gd name="connsiteX487" fmla="*/ 5614541 w 7009804"/>
              <a:gd name="connsiteY487" fmla="*/ 5421065 h 5834063"/>
              <a:gd name="connsiteX488" fmla="*/ 5614541 w 7009804"/>
              <a:gd name="connsiteY488" fmla="*/ 5409903 h 5834063"/>
              <a:gd name="connsiteX489" fmla="*/ 5609890 w 7009804"/>
              <a:gd name="connsiteY489" fmla="*/ 5406182 h 5834063"/>
              <a:gd name="connsiteX490" fmla="*/ 6317754 w 7009804"/>
              <a:gd name="connsiteY490" fmla="*/ 5402461 h 5834063"/>
              <a:gd name="connsiteX491" fmla="*/ 6325195 w 7009804"/>
              <a:gd name="connsiteY491" fmla="*/ 5406182 h 5834063"/>
              <a:gd name="connsiteX492" fmla="*/ 6325195 w 7009804"/>
              <a:gd name="connsiteY492" fmla="*/ 5409903 h 5834063"/>
              <a:gd name="connsiteX493" fmla="*/ 6317754 w 7009804"/>
              <a:gd name="connsiteY493" fmla="*/ 5409903 h 5834063"/>
              <a:gd name="connsiteX494" fmla="*/ 6317754 w 7009804"/>
              <a:gd name="connsiteY494" fmla="*/ 5402461 h 5834063"/>
              <a:gd name="connsiteX495" fmla="*/ 5424785 w 7009804"/>
              <a:gd name="connsiteY495" fmla="*/ 5402461 h 5834063"/>
              <a:gd name="connsiteX496" fmla="*/ 5432226 w 7009804"/>
              <a:gd name="connsiteY496" fmla="*/ 5402461 h 5834063"/>
              <a:gd name="connsiteX497" fmla="*/ 5432226 w 7009804"/>
              <a:gd name="connsiteY497" fmla="*/ 5409903 h 5834063"/>
              <a:gd name="connsiteX498" fmla="*/ 5938242 w 7009804"/>
              <a:gd name="connsiteY498" fmla="*/ 5395020 h 5834063"/>
              <a:gd name="connsiteX499" fmla="*/ 5945683 w 7009804"/>
              <a:gd name="connsiteY499" fmla="*/ 5395020 h 5834063"/>
              <a:gd name="connsiteX500" fmla="*/ 5960566 w 7009804"/>
              <a:gd name="connsiteY500" fmla="*/ 5395020 h 5834063"/>
              <a:gd name="connsiteX501" fmla="*/ 5960566 w 7009804"/>
              <a:gd name="connsiteY501" fmla="*/ 5402461 h 5834063"/>
              <a:gd name="connsiteX502" fmla="*/ 5968008 w 7009804"/>
              <a:gd name="connsiteY502" fmla="*/ 5409903 h 5834063"/>
              <a:gd name="connsiteX503" fmla="*/ 5975449 w 7009804"/>
              <a:gd name="connsiteY503" fmla="*/ 5409903 h 5834063"/>
              <a:gd name="connsiteX504" fmla="*/ 5975449 w 7009804"/>
              <a:gd name="connsiteY504" fmla="*/ 5402461 h 5834063"/>
              <a:gd name="connsiteX505" fmla="*/ 5982890 w 7009804"/>
              <a:gd name="connsiteY505" fmla="*/ 5409903 h 5834063"/>
              <a:gd name="connsiteX506" fmla="*/ 5990332 w 7009804"/>
              <a:gd name="connsiteY506" fmla="*/ 5409903 h 5834063"/>
              <a:gd name="connsiteX507" fmla="*/ 5990332 w 7009804"/>
              <a:gd name="connsiteY507" fmla="*/ 5417344 h 5834063"/>
              <a:gd name="connsiteX508" fmla="*/ 5990332 w 7009804"/>
              <a:gd name="connsiteY508" fmla="*/ 5424786 h 5834063"/>
              <a:gd name="connsiteX509" fmla="*/ 5997773 w 7009804"/>
              <a:gd name="connsiteY509" fmla="*/ 5424786 h 5834063"/>
              <a:gd name="connsiteX510" fmla="*/ 6005215 w 7009804"/>
              <a:gd name="connsiteY510" fmla="*/ 5432227 h 5834063"/>
              <a:gd name="connsiteX511" fmla="*/ 5997773 w 7009804"/>
              <a:gd name="connsiteY511" fmla="*/ 5432227 h 5834063"/>
              <a:gd name="connsiteX512" fmla="*/ 5975449 w 7009804"/>
              <a:gd name="connsiteY512" fmla="*/ 5432227 h 5834063"/>
              <a:gd name="connsiteX513" fmla="*/ 5960566 w 7009804"/>
              <a:gd name="connsiteY513" fmla="*/ 5424786 h 5834063"/>
              <a:gd name="connsiteX514" fmla="*/ 5960566 w 7009804"/>
              <a:gd name="connsiteY514" fmla="*/ 5432227 h 5834063"/>
              <a:gd name="connsiteX515" fmla="*/ 5953125 w 7009804"/>
              <a:gd name="connsiteY515" fmla="*/ 5409903 h 5834063"/>
              <a:gd name="connsiteX516" fmla="*/ 6109394 w 7009804"/>
              <a:gd name="connsiteY516" fmla="*/ 5387579 h 5834063"/>
              <a:gd name="connsiteX517" fmla="*/ 6101953 w 7009804"/>
              <a:gd name="connsiteY517" fmla="*/ 5395020 h 5834063"/>
              <a:gd name="connsiteX518" fmla="*/ 6109394 w 7009804"/>
              <a:gd name="connsiteY518" fmla="*/ 5395020 h 5834063"/>
              <a:gd name="connsiteX519" fmla="*/ 6109394 w 7009804"/>
              <a:gd name="connsiteY519" fmla="*/ 5387579 h 5834063"/>
              <a:gd name="connsiteX520" fmla="*/ 5625703 w 7009804"/>
              <a:gd name="connsiteY520" fmla="*/ 5387579 h 5834063"/>
              <a:gd name="connsiteX521" fmla="*/ 5633144 w 7009804"/>
              <a:gd name="connsiteY521" fmla="*/ 5395020 h 5834063"/>
              <a:gd name="connsiteX522" fmla="*/ 5625703 w 7009804"/>
              <a:gd name="connsiteY522" fmla="*/ 5395020 h 5834063"/>
              <a:gd name="connsiteX523" fmla="*/ 5402461 w 7009804"/>
              <a:gd name="connsiteY523" fmla="*/ 5387579 h 5834063"/>
              <a:gd name="connsiteX524" fmla="*/ 5406181 w 7009804"/>
              <a:gd name="connsiteY524" fmla="*/ 5387579 h 5834063"/>
              <a:gd name="connsiteX525" fmla="*/ 5417344 w 7009804"/>
              <a:gd name="connsiteY525" fmla="*/ 5387579 h 5834063"/>
              <a:gd name="connsiteX526" fmla="*/ 5424785 w 7009804"/>
              <a:gd name="connsiteY526" fmla="*/ 5387579 h 5834063"/>
              <a:gd name="connsiteX527" fmla="*/ 5417344 w 7009804"/>
              <a:gd name="connsiteY527" fmla="*/ 5395020 h 5834063"/>
              <a:gd name="connsiteX528" fmla="*/ 6228457 w 7009804"/>
              <a:gd name="connsiteY528" fmla="*/ 5380137 h 5834063"/>
              <a:gd name="connsiteX529" fmla="*/ 6235898 w 7009804"/>
              <a:gd name="connsiteY529" fmla="*/ 5380137 h 5834063"/>
              <a:gd name="connsiteX530" fmla="*/ 6235898 w 7009804"/>
              <a:gd name="connsiteY530" fmla="*/ 5387579 h 5834063"/>
              <a:gd name="connsiteX531" fmla="*/ 5633144 w 7009804"/>
              <a:gd name="connsiteY531" fmla="*/ 5380137 h 5834063"/>
              <a:gd name="connsiteX532" fmla="*/ 5640586 w 7009804"/>
              <a:gd name="connsiteY532" fmla="*/ 5380137 h 5834063"/>
              <a:gd name="connsiteX533" fmla="*/ 5636865 w 7009804"/>
              <a:gd name="connsiteY533" fmla="*/ 5383858 h 5834063"/>
              <a:gd name="connsiteX534" fmla="*/ 5633144 w 7009804"/>
              <a:gd name="connsiteY534" fmla="*/ 5387579 h 5834063"/>
              <a:gd name="connsiteX535" fmla="*/ 6273105 w 7009804"/>
              <a:gd name="connsiteY535" fmla="*/ 5372696 h 5834063"/>
              <a:gd name="connsiteX536" fmla="*/ 6280547 w 7009804"/>
              <a:gd name="connsiteY536" fmla="*/ 5372696 h 5834063"/>
              <a:gd name="connsiteX537" fmla="*/ 6280547 w 7009804"/>
              <a:gd name="connsiteY537" fmla="*/ 5380137 h 5834063"/>
              <a:gd name="connsiteX538" fmla="*/ 6273105 w 7009804"/>
              <a:gd name="connsiteY538" fmla="*/ 5372696 h 5834063"/>
              <a:gd name="connsiteX539" fmla="*/ 5271659 w 7009804"/>
              <a:gd name="connsiteY539" fmla="*/ 5368226 h 5834063"/>
              <a:gd name="connsiteX540" fmla="*/ 5273787 w 7009804"/>
              <a:gd name="connsiteY540" fmla="*/ 5369443 h 5834063"/>
              <a:gd name="connsiteX541" fmla="*/ 5276199 w 7009804"/>
              <a:gd name="connsiteY541" fmla="*/ 5372865 h 5834063"/>
              <a:gd name="connsiteX542" fmla="*/ 5270098 w 7009804"/>
              <a:gd name="connsiteY542" fmla="*/ 5371420 h 5834063"/>
              <a:gd name="connsiteX543" fmla="*/ 5271659 w 7009804"/>
              <a:gd name="connsiteY543" fmla="*/ 5368226 h 5834063"/>
              <a:gd name="connsiteX544" fmla="*/ 5841504 w 7009804"/>
              <a:gd name="connsiteY544" fmla="*/ 5365254 h 5834063"/>
              <a:gd name="connsiteX545" fmla="*/ 5848945 w 7009804"/>
              <a:gd name="connsiteY545" fmla="*/ 5372696 h 5834063"/>
              <a:gd name="connsiteX546" fmla="*/ 5841504 w 7009804"/>
              <a:gd name="connsiteY546" fmla="*/ 5372696 h 5834063"/>
              <a:gd name="connsiteX547" fmla="*/ 5532685 w 7009804"/>
              <a:gd name="connsiteY547" fmla="*/ 5365254 h 5834063"/>
              <a:gd name="connsiteX548" fmla="*/ 5536406 w 7009804"/>
              <a:gd name="connsiteY548" fmla="*/ 5372696 h 5834063"/>
              <a:gd name="connsiteX549" fmla="*/ 5543847 w 7009804"/>
              <a:gd name="connsiteY549" fmla="*/ 5365254 h 5834063"/>
              <a:gd name="connsiteX550" fmla="*/ 5532685 w 7009804"/>
              <a:gd name="connsiteY550" fmla="*/ 5365254 h 5834063"/>
              <a:gd name="connsiteX551" fmla="*/ 6243340 w 7009804"/>
              <a:gd name="connsiteY551" fmla="*/ 5357813 h 5834063"/>
              <a:gd name="connsiteX552" fmla="*/ 6250781 w 7009804"/>
              <a:gd name="connsiteY552" fmla="*/ 5357813 h 5834063"/>
              <a:gd name="connsiteX553" fmla="*/ 6250781 w 7009804"/>
              <a:gd name="connsiteY553" fmla="*/ 5361534 h 5834063"/>
              <a:gd name="connsiteX554" fmla="*/ 6250781 w 7009804"/>
              <a:gd name="connsiteY554" fmla="*/ 5365254 h 5834063"/>
              <a:gd name="connsiteX555" fmla="*/ 6243340 w 7009804"/>
              <a:gd name="connsiteY555" fmla="*/ 5357813 h 5834063"/>
              <a:gd name="connsiteX556" fmla="*/ 5380137 w 7009804"/>
              <a:gd name="connsiteY556" fmla="*/ 5357813 h 5834063"/>
              <a:gd name="connsiteX557" fmla="*/ 5383857 w 7009804"/>
              <a:gd name="connsiteY557" fmla="*/ 5357813 h 5834063"/>
              <a:gd name="connsiteX558" fmla="*/ 5380137 w 7009804"/>
              <a:gd name="connsiteY558" fmla="*/ 5365254 h 5834063"/>
              <a:gd name="connsiteX559" fmla="*/ 5380137 w 7009804"/>
              <a:gd name="connsiteY559" fmla="*/ 5361534 h 5834063"/>
              <a:gd name="connsiteX560" fmla="*/ 5380137 w 7009804"/>
              <a:gd name="connsiteY560" fmla="*/ 5357813 h 5834063"/>
              <a:gd name="connsiteX561" fmla="*/ 6172646 w 7009804"/>
              <a:gd name="connsiteY561" fmla="*/ 5352232 h 5834063"/>
              <a:gd name="connsiteX562" fmla="*/ 6191250 w 7009804"/>
              <a:gd name="connsiteY562" fmla="*/ 5357813 h 5834063"/>
              <a:gd name="connsiteX563" fmla="*/ 6198691 w 7009804"/>
              <a:gd name="connsiteY563" fmla="*/ 5365254 h 5834063"/>
              <a:gd name="connsiteX564" fmla="*/ 6194971 w 7009804"/>
              <a:gd name="connsiteY564" fmla="*/ 5372696 h 5834063"/>
              <a:gd name="connsiteX565" fmla="*/ 6191250 w 7009804"/>
              <a:gd name="connsiteY565" fmla="*/ 5365254 h 5834063"/>
              <a:gd name="connsiteX566" fmla="*/ 6168926 w 7009804"/>
              <a:gd name="connsiteY566" fmla="*/ 5365254 h 5834063"/>
              <a:gd name="connsiteX567" fmla="*/ 6168926 w 7009804"/>
              <a:gd name="connsiteY567" fmla="*/ 5380137 h 5834063"/>
              <a:gd name="connsiteX568" fmla="*/ 6172646 w 7009804"/>
              <a:gd name="connsiteY568" fmla="*/ 5387579 h 5834063"/>
              <a:gd name="connsiteX569" fmla="*/ 6176367 w 7009804"/>
              <a:gd name="connsiteY569" fmla="*/ 5387579 h 5834063"/>
              <a:gd name="connsiteX570" fmla="*/ 6183808 w 7009804"/>
              <a:gd name="connsiteY570" fmla="*/ 5387579 h 5834063"/>
              <a:gd name="connsiteX571" fmla="*/ 6202412 w 7009804"/>
              <a:gd name="connsiteY571" fmla="*/ 5395020 h 5834063"/>
              <a:gd name="connsiteX572" fmla="*/ 6213574 w 7009804"/>
              <a:gd name="connsiteY572" fmla="*/ 5402461 h 5834063"/>
              <a:gd name="connsiteX573" fmla="*/ 6217295 w 7009804"/>
              <a:gd name="connsiteY573" fmla="*/ 5409903 h 5834063"/>
              <a:gd name="connsiteX574" fmla="*/ 6221015 w 7009804"/>
              <a:gd name="connsiteY574" fmla="*/ 5409903 h 5834063"/>
              <a:gd name="connsiteX575" fmla="*/ 6228457 w 7009804"/>
              <a:gd name="connsiteY575" fmla="*/ 5417344 h 5834063"/>
              <a:gd name="connsiteX576" fmla="*/ 6221015 w 7009804"/>
              <a:gd name="connsiteY576" fmla="*/ 5417344 h 5834063"/>
              <a:gd name="connsiteX577" fmla="*/ 6228457 w 7009804"/>
              <a:gd name="connsiteY577" fmla="*/ 5432227 h 5834063"/>
              <a:gd name="connsiteX578" fmla="*/ 6243340 w 7009804"/>
              <a:gd name="connsiteY578" fmla="*/ 5439668 h 5834063"/>
              <a:gd name="connsiteX579" fmla="*/ 6258222 w 7009804"/>
              <a:gd name="connsiteY579" fmla="*/ 5447110 h 5834063"/>
              <a:gd name="connsiteX580" fmla="*/ 6273105 w 7009804"/>
              <a:gd name="connsiteY580" fmla="*/ 5461993 h 5834063"/>
              <a:gd name="connsiteX581" fmla="*/ 6284267 w 7009804"/>
              <a:gd name="connsiteY581" fmla="*/ 5461993 h 5834063"/>
              <a:gd name="connsiteX582" fmla="*/ 6287988 w 7009804"/>
              <a:gd name="connsiteY582" fmla="*/ 5469434 h 5834063"/>
              <a:gd name="connsiteX583" fmla="*/ 6280547 w 7009804"/>
              <a:gd name="connsiteY583" fmla="*/ 5469434 h 5834063"/>
              <a:gd name="connsiteX584" fmla="*/ 6279179 w 7009804"/>
              <a:gd name="connsiteY584" fmla="*/ 5468067 h 5834063"/>
              <a:gd name="connsiteX585" fmla="*/ 6287988 w 7009804"/>
              <a:gd name="connsiteY585" fmla="*/ 5476875 h 5834063"/>
              <a:gd name="connsiteX586" fmla="*/ 6302871 w 7009804"/>
              <a:gd name="connsiteY586" fmla="*/ 5499200 h 5834063"/>
              <a:gd name="connsiteX587" fmla="*/ 6287988 w 7009804"/>
              <a:gd name="connsiteY587" fmla="*/ 5484317 h 5834063"/>
              <a:gd name="connsiteX588" fmla="*/ 6228457 w 7009804"/>
              <a:gd name="connsiteY588" fmla="*/ 5439668 h 5834063"/>
              <a:gd name="connsiteX589" fmla="*/ 6213574 w 7009804"/>
              <a:gd name="connsiteY589" fmla="*/ 5432227 h 5834063"/>
              <a:gd name="connsiteX590" fmla="*/ 6213574 w 7009804"/>
              <a:gd name="connsiteY590" fmla="*/ 5424786 h 5834063"/>
              <a:gd name="connsiteX591" fmla="*/ 6198691 w 7009804"/>
              <a:gd name="connsiteY591" fmla="*/ 5417344 h 5834063"/>
              <a:gd name="connsiteX592" fmla="*/ 6198691 w 7009804"/>
              <a:gd name="connsiteY592" fmla="*/ 5409903 h 5834063"/>
              <a:gd name="connsiteX593" fmla="*/ 6198691 w 7009804"/>
              <a:gd name="connsiteY593" fmla="*/ 5402461 h 5834063"/>
              <a:gd name="connsiteX594" fmla="*/ 6176367 w 7009804"/>
              <a:gd name="connsiteY594" fmla="*/ 5402461 h 5834063"/>
              <a:gd name="connsiteX595" fmla="*/ 6165205 w 7009804"/>
              <a:gd name="connsiteY595" fmla="*/ 5391299 h 5834063"/>
              <a:gd name="connsiteX596" fmla="*/ 6139160 w 7009804"/>
              <a:gd name="connsiteY596" fmla="*/ 5380137 h 5834063"/>
              <a:gd name="connsiteX597" fmla="*/ 6139160 w 7009804"/>
              <a:gd name="connsiteY597" fmla="*/ 5372696 h 5834063"/>
              <a:gd name="connsiteX598" fmla="*/ 6154043 w 7009804"/>
              <a:gd name="connsiteY598" fmla="*/ 5365254 h 5834063"/>
              <a:gd name="connsiteX599" fmla="*/ 6161484 w 7009804"/>
              <a:gd name="connsiteY599" fmla="*/ 5365254 h 5834063"/>
              <a:gd name="connsiteX600" fmla="*/ 6172646 w 7009804"/>
              <a:gd name="connsiteY600" fmla="*/ 5352232 h 5834063"/>
              <a:gd name="connsiteX601" fmla="*/ 5581054 w 7009804"/>
              <a:gd name="connsiteY601" fmla="*/ 5342930 h 5834063"/>
              <a:gd name="connsiteX602" fmla="*/ 5595937 w 7009804"/>
              <a:gd name="connsiteY602" fmla="*/ 5350372 h 5834063"/>
              <a:gd name="connsiteX603" fmla="*/ 5595937 w 7009804"/>
              <a:gd name="connsiteY603" fmla="*/ 5357813 h 5834063"/>
              <a:gd name="connsiteX604" fmla="*/ 5610820 w 7009804"/>
              <a:gd name="connsiteY604" fmla="*/ 5365254 h 5834063"/>
              <a:gd name="connsiteX605" fmla="*/ 5618262 w 7009804"/>
              <a:gd name="connsiteY605" fmla="*/ 5372696 h 5834063"/>
              <a:gd name="connsiteX606" fmla="*/ 5603379 w 7009804"/>
              <a:gd name="connsiteY606" fmla="*/ 5372696 h 5834063"/>
              <a:gd name="connsiteX607" fmla="*/ 5595937 w 7009804"/>
              <a:gd name="connsiteY607" fmla="*/ 5365254 h 5834063"/>
              <a:gd name="connsiteX608" fmla="*/ 5584775 w 7009804"/>
              <a:gd name="connsiteY608" fmla="*/ 5361534 h 5834063"/>
              <a:gd name="connsiteX609" fmla="*/ 5581054 w 7009804"/>
              <a:gd name="connsiteY609" fmla="*/ 5357813 h 5834063"/>
              <a:gd name="connsiteX610" fmla="*/ 5573613 w 7009804"/>
              <a:gd name="connsiteY610" fmla="*/ 5346651 h 5834063"/>
              <a:gd name="connsiteX611" fmla="*/ 5581054 w 7009804"/>
              <a:gd name="connsiteY611" fmla="*/ 5342930 h 5834063"/>
              <a:gd name="connsiteX612" fmla="*/ 6258222 w 7009804"/>
              <a:gd name="connsiteY612" fmla="*/ 5339209 h 5834063"/>
              <a:gd name="connsiteX613" fmla="*/ 6310312 w 7009804"/>
              <a:gd name="connsiteY613" fmla="*/ 5380137 h 5834063"/>
              <a:gd name="connsiteX614" fmla="*/ 6310312 w 7009804"/>
              <a:gd name="connsiteY614" fmla="*/ 5387579 h 5834063"/>
              <a:gd name="connsiteX615" fmla="*/ 6295429 w 7009804"/>
              <a:gd name="connsiteY615" fmla="*/ 5387579 h 5834063"/>
              <a:gd name="connsiteX616" fmla="*/ 6280547 w 7009804"/>
              <a:gd name="connsiteY616" fmla="*/ 5372696 h 5834063"/>
              <a:gd name="connsiteX617" fmla="*/ 6280547 w 7009804"/>
              <a:gd name="connsiteY617" fmla="*/ 5365254 h 5834063"/>
              <a:gd name="connsiteX618" fmla="*/ 6276826 w 7009804"/>
              <a:gd name="connsiteY618" fmla="*/ 5361534 h 5834063"/>
              <a:gd name="connsiteX619" fmla="*/ 6273105 w 7009804"/>
              <a:gd name="connsiteY619" fmla="*/ 5350372 h 5834063"/>
              <a:gd name="connsiteX620" fmla="*/ 6258222 w 7009804"/>
              <a:gd name="connsiteY620" fmla="*/ 5339209 h 5834063"/>
              <a:gd name="connsiteX621" fmla="*/ 6167065 w 7009804"/>
              <a:gd name="connsiteY621" fmla="*/ 5339209 h 5834063"/>
              <a:gd name="connsiteX622" fmla="*/ 6168926 w 7009804"/>
              <a:gd name="connsiteY622" fmla="*/ 5342930 h 5834063"/>
              <a:gd name="connsiteX623" fmla="*/ 6161484 w 7009804"/>
              <a:gd name="connsiteY623" fmla="*/ 5342930 h 5834063"/>
              <a:gd name="connsiteX624" fmla="*/ 6167065 w 7009804"/>
              <a:gd name="connsiteY624" fmla="*/ 5339209 h 5834063"/>
              <a:gd name="connsiteX625" fmla="*/ 5796855 w 7009804"/>
              <a:gd name="connsiteY625" fmla="*/ 5335489 h 5834063"/>
              <a:gd name="connsiteX626" fmla="*/ 5811738 w 7009804"/>
              <a:gd name="connsiteY626" fmla="*/ 5342930 h 5834063"/>
              <a:gd name="connsiteX627" fmla="*/ 5811738 w 7009804"/>
              <a:gd name="connsiteY627" fmla="*/ 5350372 h 5834063"/>
              <a:gd name="connsiteX628" fmla="*/ 5804297 w 7009804"/>
              <a:gd name="connsiteY628" fmla="*/ 5342930 h 5834063"/>
              <a:gd name="connsiteX629" fmla="*/ 5618938 w 7009804"/>
              <a:gd name="connsiteY629" fmla="*/ 5332106 h 5834063"/>
              <a:gd name="connsiteX630" fmla="*/ 5625703 w 7009804"/>
              <a:gd name="connsiteY630" fmla="*/ 5335489 h 5834063"/>
              <a:gd name="connsiteX631" fmla="*/ 5621982 w 7009804"/>
              <a:gd name="connsiteY631" fmla="*/ 5335489 h 5834063"/>
              <a:gd name="connsiteX632" fmla="*/ 5619192 w 7009804"/>
              <a:gd name="connsiteY632" fmla="*/ 5333628 h 5834063"/>
              <a:gd name="connsiteX633" fmla="*/ 6213574 w 7009804"/>
              <a:gd name="connsiteY633" fmla="*/ 5328047 h 5834063"/>
              <a:gd name="connsiteX634" fmla="*/ 6221015 w 7009804"/>
              <a:gd name="connsiteY634" fmla="*/ 5335489 h 5834063"/>
              <a:gd name="connsiteX635" fmla="*/ 6217295 w 7009804"/>
              <a:gd name="connsiteY635" fmla="*/ 5335489 h 5834063"/>
              <a:gd name="connsiteX636" fmla="*/ 6213574 w 7009804"/>
              <a:gd name="connsiteY636" fmla="*/ 5328047 h 5834063"/>
              <a:gd name="connsiteX637" fmla="*/ 6183808 w 7009804"/>
              <a:gd name="connsiteY637" fmla="*/ 5328047 h 5834063"/>
              <a:gd name="connsiteX638" fmla="*/ 6191250 w 7009804"/>
              <a:gd name="connsiteY638" fmla="*/ 5328047 h 5834063"/>
              <a:gd name="connsiteX639" fmla="*/ 6191250 w 7009804"/>
              <a:gd name="connsiteY639" fmla="*/ 5335489 h 5834063"/>
              <a:gd name="connsiteX640" fmla="*/ 6183808 w 7009804"/>
              <a:gd name="connsiteY640" fmla="*/ 5328047 h 5834063"/>
              <a:gd name="connsiteX641" fmla="*/ 5610820 w 7009804"/>
              <a:gd name="connsiteY641" fmla="*/ 5328047 h 5834063"/>
              <a:gd name="connsiteX642" fmla="*/ 5618262 w 7009804"/>
              <a:gd name="connsiteY642" fmla="*/ 5328047 h 5834063"/>
              <a:gd name="connsiteX643" fmla="*/ 5618938 w 7009804"/>
              <a:gd name="connsiteY643" fmla="*/ 5332106 h 5834063"/>
              <a:gd name="connsiteX644" fmla="*/ 5298281 w 7009804"/>
              <a:gd name="connsiteY644" fmla="*/ 5328047 h 5834063"/>
              <a:gd name="connsiteX645" fmla="*/ 5305722 w 7009804"/>
              <a:gd name="connsiteY645" fmla="*/ 5328047 h 5834063"/>
              <a:gd name="connsiteX646" fmla="*/ 5305722 w 7009804"/>
              <a:gd name="connsiteY646" fmla="*/ 5335489 h 5834063"/>
              <a:gd name="connsiteX647" fmla="*/ 6198691 w 7009804"/>
              <a:gd name="connsiteY647" fmla="*/ 5320606 h 5834063"/>
              <a:gd name="connsiteX648" fmla="*/ 6209853 w 7009804"/>
              <a:gd name="connsiteY648" fmla="*/ 5324327 h 5834063"/>
              <a:gd name="connsiteX649" fmla="*/ 6206133 w 7009804"/>
              <a:gd name="connsiteY649" fmla="*/ 5335489 h 5834063"/>
              <a:gd name="connsiteX650" fmla="*/ 6198691 w 7009804"/>
              <a:gd name="connsiteY650" fmla="*/ 5328047 h 5834063"/>
              <a:gd name="connsiteX651" fmla="*/ 6168926 w 7009804"/>
              <a:gd name="connsiteY651" fmla="*/ 5320606 h 5834063"/>
              <a:gd name="connsiteX652" fmla="*/ 6176367 w 7009804"/>
              <a:gd name="connsiteY652" fmla="*/ 5320606 h 5834063"/>
              <a:gd name="connsiteX653" fmla="*/ 6172646 w 7009804"/>
              <a:gd name="connsiteY653" fmla="*/ 5324327 h 5834063"/>
              <a:gd name="connsiteX654" fmla="*/ 6168926 w 7009804"/>
              <a:gd name="connsiteY654" fmla="*/ 5328047 h 5834063"/>
              <a:gd name="connsiteX655" fmla="*/ 5320605 w 7009804"/>
              <a:gd name="connsiteY655" fmla="*/ 5320606 h 5834063"/>
              <a:gd name="connsiteX656" fmla="*/ 5342929 w 7009804"/>
              <a:gd name="connsiteY656" fmla="*/ 5320606 h 5834063"/>
              <a:gd name="connsiteX657" fmla="*/ 5372695 w 7009804"/>
              <a:gd name="connsiteY657" fmla="*/ 5350372 h 5834063"/>
              <a:gd name="connsiteX658" fmla="*/ 5357812 w 7009804"/>
              <a:gd name="connsiteY658" fmla="*/ 5350372 h 5834063"/>
              <a:gd name="connsiteX659" fmla="*/ 5350371 w 7009804"/>
              <a:gd name="connsiteY659" fmla="*/ 5339209 h 5834063"/>
              <a:gd name="connsiteX660" fmla="*/ 5335488 w 7009804"/>
              <a:gd name="connsiteY660" fmla="*/ 5328047 h 5834063"/>
              <a:gd name="connsiteX661" fmla="*/ 5320605 w 7009804"/>
              <a:gd name="connsiteY661" fmla="*/ 5320606 h 5834063"/>
              <a:gd name="connsiteX662" fmla="*/ 5538266 w 7009804"/>
              <a:gd name="connsiteY662" fmla="*/ 5309444 h 5834063"/>
              <a:gd name="connsiteX663" fmla="*/ 5543847 w 7009804"/>
              <a:gd name="connsiteY663" fmla="*/ 5313165 h 5834063"/>
              <a:gd name="connsiteX664" fmla="*/ 5543847 w 7009804"/>
              <a:gd name="connsiteY664" fmla="*/ 5320606 h 5834063"/>
              <a:gd name="connsiteX665" fmla="*/ 5540127 w 7009804"/>
              <a:gd name="connsiteY665" fmla="*/ 5316885 h 5834063"/>
              <a:gd name="connsiteX666" fmla="*/ 5536406 w 7009804"/>
              <a:gd name="connsiteY666" fmla="*/ 5313165 h 5834063"/>
              <a:gd name="connsiteX667" fmla="*/ 5538266 w 7009804"/>
              <a:gd name="connsiteY667" fmla="*/ 5309444 h 5834063"/>
              <a:gd name="connsiteX668" fmla="*/ 5687095 w 7009804"/>
              <a:gd name="connsiteY668" fmla="*/ 5307583 h 5834063"/>
              <a:gd name="connsiteX669" fmla="*/ 5692676 w 7009804"/>
              <a:gd name="connsiteY669" fmla="*/ 5309444 h 5834063"/>
              <a:gd name="connsiteX670" fmla="*/ 5707558 w 7009804"/>
              <a:gd name="connsiteY670" fmla="*/ 5320606 h 5834063"/>
              <a:gd name="connsiteX671" fmla="*/ 5744765 w 7009804"/>
              <a:gd name="connsiteY671" fmla="*/ 5357813 h 5834063"/>
              <a:gd name="connsiteX672" fmla="*/ 5737324 w 7009804"/>
              <a:gd name="connsiteY672" fmla="*/ 5357813 h 5834063"/>
              <a:gd name="connsiteX673" fmla="*/ 5711279 w 7009804"/>
              <a:gd name="connsiteY673" fmla="*/ 5342930 h 5834063"/>
              <a:gd name="connsiteX674" fmla="*/ 5707558 w 7009804"/>
              <a:gd name="connsiteY674" fmla="*/ 5339209 h 5834063"/>
              <a:gd name="connsiteX675" fmla="*/ 5700117 w 7009804"/>
              <a:gd name="connsiteY675" fmla="*/ 5324327 h 5834063"/>
              <a:gd name="connsiteX676" fmla="*/ 5685234 w 7009804"/>
              <a:gd name="connsiteY676" fmla="*/ 5309444 h 5834063"/>
              <a:gd name="connsiteX677" fmla="*/ 5687095 w 7009804"/>
              <a:gd name="connsiteY677" fmla="*/ 5307583 h 5834063"/>
              <a:gd name="connsiteX678" fmla="*/ 6198691 w 7009804"/>
              <a:gd name="connsiteY678" fmla="*/ 5305723 h 5834063"/>
              <a:gd name="connsiteX679" fmla="*/ 6206133 w 7009804"/>
              <a:gd name="connsiteY679" fmla="*/ 5305723 h 5834063"/>
              <a:gd name="connsiteX680" fmla="*/ 6206133 w 7009804"/>
              <a:gd name="connsiteY680" fmla="*/ 5313165 h 5834063"/>
              <a:gd name="connsiteX681" fmla="*/ 6198691 w 7009804"/>
              <a:gd name="connsiteY681" fmla="*/ 5305723 h 5834063"/>
              <a:gd name="connsiteX682" fmla="*/ 6094512 w 7009804"/>
              <a:gd name="connsiteY682" fmla="*/ 5305723 h 5834063"/>
              <a:gd name="connsiteX683" fmla="*/ 6109394 w 7009804"/>
              <a:gd name="connsiteY683" fmla="*/ 5320606 h 5834063"/>
              <a:gd name="connsiteX684" fmla="*/ 6116836 w 7009804"/>
              <a:gd name="connsiteY684" fmla="*/ 5320606 h 5834063"/>
              <a:gd name="connsiteX685" fmla="*/ 6124277 w 7009804"/>
              <a:gd name="connsiteY685" fmla="*/ 5320606 h 5834063"/>
              <a:gd name="connsiteX686" fmla="*/ 6124277 w 7009804"/>
              <a:gd name="connsiteY686" fmla="*/ 5313165 h 5834063"/>
              <a:gd name="connsiteX687" fmla="*/ 6116836 w 7009804"/>
              <a:gd name="connsiteY687" fmla="*/ 5313165 h 5834063"/>
              <a:gd name="connsiteX688" fmla="*/ 6109394 w 7009804"/>
              <a:gd name="connsiteY688" fmla="*/ 5313165 h 5834063"/>
              <a:gd name="connsiteX689" fmla="*/ 6101953 w 7009804"/>
              <a:gd name="connsiteY689" fmla="*/ 5305723 h 5834063"/>
              <a:gd name="connsiteX690" fmla="*/ 6094512 w 7009804"/>
              <a:gd name="connsiteY690" fmla="*/ 5305723 h 5834063"/>
              <a:gd name="connsiteX691" fmla="*/ 5856387 w 7009804"/>
              <a:gd name="connsiteY691" fmla="*/ 5305723 h 5834063"/>
              <a:gd name="connsiteX692" fmla="*/ 5867549 w 7009804"/>
              <a:gd name="connsiteY692" fmla="*/ 5313165 h 5834063"/>
              <a:gd name="connsiteX693" fmla="*/ 5871269 w 7009804"/>
              <a:gd name="connsiteY693" fmla="*/ 5313165 h 5834063"/>
              <a:gd name="connsiteX694" fmla="*/ 5871269 w 7009804"/>
              <a:gd name="connsiteY694" fmla="*/ 5305723 h 5834063"/>
              <a:gd name="connsiteX695" fmla="*/ 5863828 w 7009804"/>
              <a:gd name="connsiteY695" fmla="*/ 5305723 h 5834063"/>
              <a:gd name="connsiteX696" fmla="*/ 5759648 w 7009804"/>
              <a:gd name="connsiteY696" fmla="*/ 5305723 h 5834063"/>
              <a:gd name="connsiteX697" fmla="*/ 5767090 w 7009804"/>
              <a:gd name="connsiteY697" fmla="*/ 5313165 h 5834063"/>
              <a:gd name="connsiteX698" fmla="*/ 5759648 w 7009804"/>
              <a:gd name="connsiteY698" fmla="*/ 5313165 h 5834063"/>
              <a:gd name="connsiteX699" fmla="*/ 5759648 w 7009804"/>
              <a:gd name="connsiteY699" fmla="*/ 5305723 h 5834063"/>
              <a:gd name="connsiteX700" fmla="*/ 5342929 w 7009804"/>
              <a:gd name="connsiteY700" fmla="*/ 5305723 h 5834063"/>
              <a:gd name="connsiteX701" fmla="*/ 5350371 w 7009804"/>
              <a:gd name="connsiteY701" fmla="*/ 5305723 h 5834063"/>
              <a:gd name="connsiteX702" fmla="*/ 5350371 w 7009804"/>
              <a:gd name="connsiteY702" fmla="*/ 5313165 h 5834063"/>
              <a:gd name="connsiteX703" fmla="*/ 5342929 w 7009804"/>
              <a:gd name="connsiteY703" fmla="*/ 5305723 h 5834063"/>
              <a:gd name="connsiteX704" fmla="*/ 5240565 w 7009804"/>
              <a:gd name="connsiteY704" fmla="*/ 5298858 h 5834063"/>
              <a:gd name="connsiteX705" fmla="*/ 5241451 w 7009804"/>
              <a:gd name="connsiteY705" fmla="*/ 5301918 h 5834063"/>
              <a:gd name="connsiteX706" fmla="*/ 5235350 w 7009804"/>
              <a:gd name="connsiteY706" fmla="*/ 5300474 h 5834063"/>
              <a:gd name="connsiteX707" fmla="*/ 5240565 w 7009804"/>
              <a:gd name="connsiteY707" fmla="*/ 5298858 h 5834063"/>
              <a:gd name="connsiteX708" fmla="*/ 6176367 w 7009804"/>
              <a:gd name="connsiteY708" fmla="*/ 5298282 h 5834063"/>
              <a:gd name="connsiteX709" fmla="*/ 6183808 w 7009804"/>
              <a:gd name="connsiteY709" fmla="*/ 5313165 h 5834063"/>
              <a:gd name="connsiteX710" fmla="*/ 6176367 w 7009804"/>
              <a:gd name="connsiteY710" fmla="*/ 5305723 h 5834063"/>
              <a:gd name="connsiteX711" fmla="*/ 6176367 w 7009804"/>
              <a:gd name="connsiteY711" fmla="*/ 5298282 h 5834063"/>
              <a:gd name="connsiteX712" fmla="*/ 5982890 w 7009804"/>
              <a:gd name="connsiteY712" fmla="*/ 5298282 h 5834063"/>
              <a:gd name="connsiteX713" fmla="*/ 5997773 w 7009804"/>
              <a:gd name="connsiteY713" fmla="*/ 5313165 h 5834063"/>
              <a:gd name="connsiteX714" fmla="*/ 5997773 w 7009804"/>
              <a:gd name="connsiteY714" fmla="*/ 5305723 h 5834063"/>
              <a:gd name="connsiteX715" fmla="*/ 5982890 w 7009804"/>
              <a:gd name="connsiteY715" fmla="*/ 5298282 h 5834063"/>
              <a:gd name="connsiteX716" fmla="*/ 5573613 w 7009804"/>
              <a:gd name="connsiteY716" fmla="*/ 5298282 h 5834063"/>
              <a:gd name="connsiteX717" fmla="*/ 5577334 w 7009804"/>
              <a:gd name="connsiteY717" fmla="*/ 5305723 h 5834063"/>
              <a:gd name="connsiteX718" fmla="*/ 5581054 w 7009804"/>
              <a:gd name="connsiteY718" fmla="*/ 5313165 h 5834063"/>
              <a:gd name="connsiteX719" fmla="*/ 5573613 w 7009804"/>
              <a:gd name="connsiteY719" fmla="*/ 5313165 h 5834063"/>
              <a:gd name="connsiteX720" fmla="*/ 5573613 w 7009804"/>
              <a:gd name="connsiteY720" fmla="*/ 5305723 h 5834063"/>
              <a:gd name="connsiteX721" fmla="*/ 5573613 w 7009804"/>
              <a:gd name="connsiteY721" fmla="*/ 5298282 h 5834063"/>
              <a:gd name="connsiteX722" fmla="*/ 5197468 w 7009804"/>
              <a:gd name="connsiteY722" fmla="*/ 5297210 h 5834063"/>
              <a:gd name="connsiteX723" fmla="*/ 5203569 w 7009804"/>
              <a:gd name="connsiteY723" fmla="*/ 5298654 h 5834063"/>
              <a:gd name="connsiteX724" fmla="*/ 5202291 w 7009804"/>
              <a:gd name="connsiteY724" fmla="*/ 5304053 h 5834063"/>
              <a:gd name="connsiteX725" fmla="*/ 5197468 w 7009804"/>
              <a:gd name="connsiteY725" fmla="*/ 5297210 h 5834063"/>
              <a:gd name="connsiteX726" fmla="*/ 6088930 w 7009804"/>
              <a:gd name="connsiteY726" fmla="*/ 5294561 h 5834063"/>
              <a:gd name="connsiteX727" fmla="*/ 6087070 w 7009804"/>
              <a:gd name="connsiteY727" fmla="*/ 5298282 h 5834063"/>
              <a:gd name="connsiteX728" fmla="*/ 6087070 w 7009804"/>
              <a:gd name="connsiteY728" fmla="*/ 5305723 h 5834063"/>
              <a:gd name="connsiteX729" fmla="*/ 6094512 w 7009804"/>
              <a:gd name="connsiteY729" fmla="*/ 5298282 h 5834063"/>
              <a:gd name="connsiteX730" fmla="*/ 6088930 w 7009804"/>
              <a:gd name="connsiteY730" fmla="*/ 5294561 h 5834063"/>
              <a:gd name="connsiteX731" fmla="*/ 6187529 w 7009804"/>
              <a:gd name="connsiteY731" fmla="*/ 5290840 h 5834063"/>
              <a:gd name="connsiteX732" fmla="*/ 6191250 w 7009804"/>
              <a:gd name="connsiteY732" fmla="*/ 5298282 h 5834063"/>
              <a:gd name="connsiteX733" fmla="*/ 6183808 w 7009804"/>
              <a:gd name="connsiteY733" fmla="*/ 5294561 h 5834063"/>
              <a:gd name="connsiteX734" fmla="*/ 6187529 w 7009804"/>
              <a:gd name="connsiteY734" fmla="*/ 5290840 h 5834063"/>
              <a:gd name="connsiteX735" fmla="*/ 5930801 w 7009804"/>
              <a:gd name="connsiteY735" fmla="*/ 5290840 h 5834063"/>
              <a:gd name="connsiteX736" fmla="*/ 5953125 w 7009804"/>
              <a:gd name="connsiteY736" fmla="*/ 5313165 h 5834063"/>
              <a:gd name="connsiteX737" fmla="*/ 5990332 w 7009804"/>
              <a:gd name="connsiteY737" fmla="*/ 5342930 h 5834063"/>
              <a:gd name="connsiteX738" fmla="*/ 6005215 w 7009804"/>
              <a:gd name="connsiteY738" fmla="*/ 5354092 h 5834063"/>
              <a:gd name="connsiteX739" fmla="*/ 6012656 w 7009804"/>
              <a:gd name="connsiteY739" fmla="*/ 5357813 h 5834063"/>
              <a:gd name="connsiteX740" fmla="*/ 6012656 w 7009804"/>
              <a:gd name="connsiteY740" fmla="*/ 5365254 h 5834063"/>
              <a:gd name="connsiteX741" fmla="*/ 6012656 w 7009804"/>
              <a:gd name="connsiteY741" fmla="*/ 5372696 h 5834063"/>
              <a:gd name="connsiteX742" fmla="*/ 6020097 w 7009804"/>
              <a:gd name="connsiteY742" fmla="*/ 5372696 h 5834063"/>
              <a:gd name="connsiteX743" fmla="*/ 6027539 w 7009804"/>
              <a:gd name="connsiteY743" fmla="*/ 5368975 h 5834063"/>
              <a:gd name="connsiteX744" fmla="*/ 6027539 w 7009804"/>
              <a:gd name="connsiteY744" fmla="*/ 5372696 h 5834063"/>
              <a:gd name="connsiteX745" fmla="*/ 6027539 w 7009804"/>
              <a:gd name="connsiteY745" fmla="*/ 5387579 h 5834063"/>
              <a:gd name="connsiteX746" fmla="*/ 6038701 w 7009804"/>
              <a:gd name="connsiteY746" fmla="*/ 5395020 h 5834063"/>
              <a:gd name="connsiteX747" fmla="*/ 6042422 w 7009804"/>
              <a:gd name="connsiteY747" fmla="*/ 5398741 h 5834063"/>
              <a:gd name="connsiteX748" fmla="*/ 6049863 w 7009804"/>
              <a:gd name="connsiteY748" fmla="*/ 5402461 h 5834063"/>
              <a:gd name="connsiteX749" fmla="*/ 6061025 w 7009804"/>
              <a:gd name="connsiteY749" fmla="*/ 5409903 h 5834063"/>
              <a:gd name="connsiteX750" fmla="*/ 6072187 w 7009804"/>
              <a:gd name="connsiteY750" fmla="*/ 5409903 h 5834063"/>
              <a:gd name="connsiteX751" fmla="*/ 6087070 w 7009804"/>
              <a:gd name="connsiteY751" fmla="*/ 5417344 h 5834063"/>
              <a:gd name="connsiteX752" fmla="*/ 6087070 w 7009804"/>
              <a:gd name="connsiteY752" fmla="*/ 5409903 h 5834063"/>
              <a:gd name="connsiteX753" fmla="*/ 6075908 w 7009804"/>
              <a:gd name="connsiteY753" fmla="*/ 5402461 h 5834063"/>
              <a:gd name="connsiteX754" fmla="*/ 6064746 w 7009804"/>
              <a:gd name="connsiteY754" fmla="*/ 5387579 h 5834063"/>
              <a:gd name="connsiteX755" fmla="*/ 6061025 w 7009804"/>
              <a:gd name="connsiteY755" fmla="*/ 5383858 h 5834063"/>
              <a:gd name="connsiteX756" fmla="*/ 6049863 w 7009804"/>
              <a:gd name="connsiteY756" fmla="*/ 5380137 h 5834063"/>
              <a:gd name="connsiteX757" fmla="*/ 6034980 w 7009804"/>
              <a:gd name="connsiteY757" fmla="*/ 5365254 h 5834063"/>
              <a:gd name="connsiteX758" fmla="*/ 6020097 w 7009804"/>
              <a:gd name="connsiteY758" fmla="*/ 5354092 h 5834063"/>
              <a:gd name="connsiteX759" fmla="*/ 6008935 w 7009804"/>
              <a:gd name="connsiteY759" fmla="*/ 5346651 h 5834063"/>
              <a:gd name="connsiteX760" fmla="*/ 6005215 w 7009804"/>
              <a:gd name="connsiteY760" fmla="*/ 5342930 h 5834063"/>
              <a:gd name="connsiteX761" fmla="*/ 5997773 w 7009804"/>
              <a:gd name="connsiteY761" fmla="*/ 5335489 h 5834063"/>
              <a:gd name="connsiteX762" fmla="*/ 5986611 w 7009804"/>
              <a:gd name="connsiteY762" fmla="*/ 5331768 h 5834063"/>
              <a:gd name="connsiteX763" fmla="*/ 5975449 w 7009804"/>
              <a:gd name="connsiteY763" fmla="*/ 5320606 h 5834063"/>
              <a:gd name="connsiteX764" fmla="*/ 5960566 w 7009804"/>
              <a:gd name="connsiteY764" fmla="*/ 5305723 h 5834063"/>
              <a:gd name="connsiteX765" fmla="*/ 5949404 w 7009804"/>
              <a:gd name="connsiteY765" fmla="*/ 5298282 h 5834063"/>
              <a:gd name="connsiteX766" fmla="*/ 5930801 w 7009804"/>
              <a:gd name="connsiteY766" fmla="*/ 5290840 h 5834063"/>
              <a:gd name="connsiteX767" fmla="*/ 5834062 w 7009804"/>
              <a:gd name="connsiteY767" fmla="*/ 5290840 h 5834063"/>
              <a:gd name="connsiteX768" fmla="*/ 5834062 w 7009804"/>
              <a:gd name="connsiteY768" fmla="*/ 5298282 h 5834063"/>
              <a:gd name="connsiteX769" fmla="*/ 5841504 w 7009804"/>
              <a:gd name="connsiteY769" fmla="*/ 5290840 h 5834063"/>
              <a:gd name="connsiteX770" fmla="*/ 5834062 w 7009804"/>
              <a:gd name="connsiteY770" fmla="*/ 5290840 h 5834063"/>
              <a:gd name="connsiteX771" fmla="*/ 6124277 w 7009804"/>
              <a:gd name="connsiteY771" fmla="*/ 5283399 h 5834063"/>
              <a:gd name="connsiteX772" fmla="*/ 6131719 w 7009804"/>
              <a:gd name="connsiteY772" fmla="*/ 5283399 h 5834063"/>
              <a:gd name="connsiteX773" fmla="*/ 6124277 w 7009804"/>
              <a:gd name="connsiteY773" fmla="*/ 5290840 h 5834063"/>
              <a:gd name="connsiteX774" fmla="*/ 6005215 w 7009804"/>
              <a:gd name="connsiteY774" fmla="*/ 5283399 h 5834063"/>
              <a:gd name="connsiteX775" fmla="*/ 6012656 w 7009804"/>
              <a:gd name="connsiteY775" fmla="*/ 5290840 h 5834063"/>
              <a:gd name="connsiteX776" fmla="*/ 6020097 w 7009804"/>
              <a:gd name="connsiteY776" fmla="*/ 5294561 h 5834063"/>
              <a:gd name="connsiteX777" fmla="*/ 6034980 w 7009804"/>
              <a:gd name="connsiteY777" fmla="*/ 5305723 h 5834063"/>
              <a:gd name="connsiteX778" fmla="*/ 6064746 w 7009804"/>
              <a:gd name="connsiteY778" fmla="*/ 5320606 h 5834063"/>
              <a:gd name="connsiteX779" fmla="*/ 6057304 w 7009804"/>
              <a:gd name="connsiteY779" fmla="*/ 5305723 h 5834063"/>
              <a:gd name="connsiteX780" fmla="*/ 6049863 w 7009804"/>
              <a:gd name="connsiteY780" fmla="*/ 5305723 h 5834063"/>
              <a:gd name="connsiteX781" fmla="*/ 6046142 w 7009804"/>
              <a:gd name="connsiteY781" fmla="*/ 5298282 h 5834063"/>
              <a:gd name="connsiteX782" fmla="*/ 6034980 w 7009804"/>
              <a:gd name="connsiteY782" fmla="*/ 5290840 h 5834063"/>
              <a:gd name="connsiteX783" fmla="*/ 5737324 w 7009804"/>
              <a:gd name="connsiteY783" fmla="*/ 5283399 h 5834063"/>
              <a:gd name="connsiteX784" fmla="*/ 5748486 w 7009804"/>
              <a:gd name="connsiteY784" fmla="*/ 5294561 h 5834063"/>
              <a:gd name="connsiteX785" fmla="*/ 5729883 w 7009804"/>
              <a:gd name="connsiteY785" fmla="*/ 5290840 h 5834063"/>
              <a:gd name="connsiteX786" fmla="*/ 5536406 w 7009804"/>
              <a:gd name="connsiteY786" fmla="*/ 5283399 h 5834063"/>
              <a:gd name="connsiteX787" fmla="*/ 5540127 w 7009804"/>
              <a:gd name="connsiteY787" fmla="*/ 5283399 h 5834063"/>
              <a:gd name="connsiteX788" fmla="*/ 5543847 w 7009804"/>
              <a:gd name="connsiteY788" fmla="*/ 5290840 h 5834063"/>
              <a:gd name="connsiteX789" fmla="*/ 6173842 w 7009804"/>
              <a:gd name="connsiteY789" fmla="*/ 5280874 h 5834063"/>
              <a:gd name="connsiteX790" fmla="*/ 6176367 w 7009804"/>
              <a:gd name="connsiteY790" fmla="*/ 5283399 h 5834063"/>
              <a:gd name="connsiteX791" fmla="*/ 6175437 w 7009804"/>
              <a:gd name="connsiteY791" fmla="*/ 5282469 h 5834063"/>
              <a:gd name="connsiteX792" fmla="*/ 6168926 w 7009804"/>
              <a:gd name="connsiteY792" fmla="*/ 5275958 h 5834063"/>
              <a:gd name="connsiteX793" fmla="*/ 6173842 w 7009804"/>
              <a:gd name="connsiteY793" fmla="*/ 5280874 h 5834063"/>
              <a:gd name="connsiteX794" fmla="*/ 6172646 w 7009804"/>
              <a:gd name="connsiteY794" fmla="*/ 5279678 h 5834063"/>
              <a:gd name="connsiteX795" fmla="*/ 6168926 w 7009804"/>
              <a:gd name="connsiteY795" fmla="*/ 5275958 h 5834063"/>
              <a:gd name="connsiteX796" fmla="*/ 6057304 w 7009804"/>
              <a:gd name="connsiteY796" fmla="*/ 5275958 h 5834063"/>
              <a:gd name="connsiteX797" fmla="*/ 6057304 w 7009804"/>
              <a:gd name="connsiteY797" fmla="*/ 5283399 h 5834063"/>
              <a:gd name="connsiteX798" fmla="*/ 6064746 w 7009804"/>
              <a:gd name="connsiteY798" fmla="*/ 5290840 h 5834063"/>
              <a:gd name="connsiteX799" fmla="*/ 6064746 w 7009804"/>
              <a:gd name="connsiteY799" fmla="*/ 5298282 h 5834063"/>
              <a:gd name="connsiteX800" fmla="*/ 6072187 w 7009804"/>
              <a:gd name="connsiteY800" fmla="*/ 5290840 h 5834063"/>
              <a:gd name="connsiteX801" fmla="*/ 6079629 w 7009804"/>
              <a:gd name="connsiteY801" fmla="*/ 5290840 h 5834063"/>
              <a:gd name="connsiteX802" fmla="*/ 6072187 w 7009804"/>
              <a:gd name="connsiteY802" fmla="*/ 5275958 h 5834063"/>
              <a:gd name="connsiteX803" fmla="*/ 5863828 w 7009804"/>
              <a:gd name="connsiteY803" fmla="*/ 5275958 h 5834063"/>
              <a:gd name="connsiteX804" fmla="*/ 5871269 w 7009804"/>
              <a:gd name="connsiteY804" fmla="*/ 5290840 h 5834063"/>
              <a:gd name="connsiteX805" fmla="*/ 5871269 w 7009804"/>
              <a:gd name="connsiteY805" fmla="*/ 5283399 h 5834063"/>
              <a:gd name="connsiteX806" fmla="*/ 5863828 w 7009804"/>
              <a:gd name="connsiteY806" fmla="*/ 5275958 h 5834063"/>
              <a:gd name="connsiteX807" fmla="*/ 5417344 w 7009804"/>
              <a:gd name="connsiteY807" fmla="*/ 5275958 h 5834063"/>
              <a:gd name="connsiteX808" fmla="*/ 5432226 w 7009804"/>
              <a:gd name="connsiteY808" fmla="*/ 5290840 h 5834063"/>
              <a:gd name="connsiteX809" fmla="*/ 5432226 w 7009804"/>
              <a:gd name="connsiteY809" fmla="*/ 5283399 h 5834063"/>
              <a:gd name="connsiteX810" fmla="*/ 5417344 w 7009804"/>
              <a:gd name="connsiteY810" fmla="*/ 5275958 h 5834063"/>
              <a:gd name="connsiteX811" fmla="*/ 5272236 w 7009804"/>
              <a:gd name="connsiteY811" fmla="*/ 5271539 h 5834063"/>
              <a:gd name="connsiteX812" fmla="*/ 5283398 w 7009804"/>
              <a:gd name="connsiteY812" fmla="*/ 5283399 h 5834063"/>
              <a:gd name="connsiteX813" fmla="*/ 5294560 w 7009804"/>
              <a:gd name="connsiteY813" fmla="*/ 5287120 h 5834063"/>
              <a:gd name="connsiteX814" fmla="*/ 5298281 w 7009804"/>
              <a:gd name="connsiteY814" fmla="*/ 5290840 h 5834063"/>
              <a:gd name="connsiteX815" fmla="*/ 5313164 w 7009804"/>
              <a:gd name="connsiteY815" fmla="*/ 5305723 h 5834063"/>
              <a:gd name="connsiteX816" fmla="*/ 5298281 w 7009804"/>
              <a:gd name="connsiteY816" fmla="*/ 5302002 h 5834063"/>
              <a:gd name="connsiteX817" fmla="*/ 5283398 w 7009804"/>
              <a:gd name="connsiteY817" fmla="*/ 5290840 h 5834063"/>
              <a:gd name="connsiteX818" fmla="*/ 5268515 w 7009804"/>
              <a:gd name="connsiteY818" fmla="*/ 5272237 h 5834063"/>
              <a:gd name="connsiteX819" fmla="*/ 5272236 w 7009804"/>
              <a:gd name="connsiteY819" fmla="*/ 5271539 h 5834063"/>
              <a:gd name="connsiteX820" fmla="*/ 5715000 w 7009804"/>
              <a:gd name="connsiteY820" fmla="*/ 5268516 h 5834063"/>
              <a:gd name="connsiteX821" fmla="*/ 5715000 w 7009804"/>
              <a:gd name="connsiteY821" fmla="*/ 5275958 h 5834063"/>
              <a:gd name="connsiteX822" fmla="*/ 5711279 w 7009804"/>
              <a:gd name="connsiteY822" fmla="*/ 5272237 h 5834063"/>
              <a:gd name="connsiteX823" fmla="*/ 5715000 w 7009804"/>
              <a:gd name="connsiteY823" fmla="*/ 5268516 h 5834063"/>
              <a:gd name="connsiteX824" fmla="*/ 5618262 w 7009804"/>
              <a:gd name="connsiteY824" fmla="*/ 5268516 h 5834063"/>
              <a:gd name="connsiteX825" fmla="*/ 5625703 w 7009804"/>
              <a:gd name="connsiteY825" fmla="*/ 5268516 h 5834063"/>
              <a:gd name="connsiteX826" fmla="*/ 5625703 w 7009804"/>
              <a:gd name="connsiteY826" fmla="*/ 5275958 h 5834063"/>
              <a:gd name="connsiteX827" fmla="*/ 5618262 w 7009804"/>
              <a:gd name="connsiteY827" fmla="*/ 5268516 h 5834063"/>
              <a:gd name="connsiteX828" fmla="*/ 5506640 w 7009804"/>
              <a:gd name="connsiteY828" fmla="*/ 5268516 h 5834063"/>
              <a:gd name="connsiteX829" fmla="*/ 5514082 w 7009804"/>
              <a:gd name="connsiteY829" fmla="*/ 5275958 h 5834063"/>
              <a:gd name="connsiteX830" fmla="*/ 5506640 w 7009804"/>
              <a:gd name="connsiteY830" fmla="*/ 5279678 h 5834063"/>
              <a:gd name="connsiteX831" fmla="*/ 5506640 w 7009804"/>
              <a:gd name="connsiteY831" fmla="*/ 5268516 h 5834063"/>
              <a:gd name="connsiteX832" fmla="*/ 5670351 w 7009804"/>
              <a:gd name="connsiteY832" fmla="*/ 5261075 h 5834063"/>
              <a:gd name="connsiteX833" fmla="*/ 5677793 w 7009804"/>
              <a:gd name="connsiteY833" fmla="*/ 5268516 h 5834063"/>
              <a:gd name="connsiteX834" fmla="*/ 5662910 w 7009804"/>
              <a:gd name="connsiteY834" fmla="*/ 5268516 h 5834063"/>
              <a:gd name="connsiteX835" fmla="*/ 5186834 w 7009804"/>
              <a:gd name="connsiteY835" fmla="*/ 5260481 h 5834063"/>
              <a:gd name="connsiteX836" fmla="*/ 5192935 w 7009804"/>
              <a:gd name="connsiteY836" fmla="*/ 5261925 h 5834063"/>
              <a:gd name="connsiteX837" fmla="*/ 5199036 w 7009804"/>
              <a:gd name="connsiteY837" fmla="*/ 5263369 h 5834063"/>
              <a:gd name="connsiteX838" fmla="*/ 5191657 w 7009804"/>
              <a:gd name="connsiteY838" fmla="*/ 5267325 h 5834063"/>
              <a:gd name="connsiteX839" fmla="*/ 6161484 w 7009804"/>
              <a:gd name="connsiteY839" fmla="*/ 5253633 h 5834063"/>
              <a:gd name="connsiteX840" fmla="*/ 6187529 w 7009804"/>
              <a:gd name="connsiteY840" fmla="*/ 5272237 h 5834063"/>
              <a:gd name="connsiteX841" fmla="*/ 6224736 w 7009804"/>
              <a:gd name="connsiteY841" fmla="*/ 5302002 h 5834063"/>
              <a:gd name="connsiteX842" fmla="*/ 6247060 w 7009804"/>
              <a:gd name="connsiteY842" fmla="*/ 5316885 h 5834063"/>
              <a:gd name="connsiteX843" fmla="*/ 6258222 w 7009804"/>
              <a:gd name="connsiteY843" fmla="*/ 5320606 h 5834063"/>
              <a:gd name="connsiteX844" fmla="*/ 6254502 w 7009804"/>
              <a:gd name="connsiteY844" fmla="*/ 5324327 h 5834063"/>
              <a:gd name="connsiteX845" fmla="*/ 6250781 w 7009804"/>
              <a:gd name="connsiteY845" fmla="*/ 5328047 h 5834063"/>
              <a:gd name="connsiteX846" fmla="*/ 6228457 w 7009804"/>
              <a:gd name="connsiteY846" fmla="*/ 5313165 h 5834063"/>
              <a:gd name="connsiteX847" fmla="*/ 6202412 w 7009804"/>
              <a:gd name="connsiteY847" fmla="*/ 5294561 h 5834063"/>
              <a:gd name="connsiteX848" fmla="*/ 6183808 w 7009804"/>
              <a:gd name="connsiteY848" fmla="*/ 5275958 h 5834063"/>
              <a:gd name="connsiteX849" fmla="*/ 6168926 w 7009804"/>
              <a:gd name="connsiteY849" fmla="*/ 5261075 h 5834063"/>
              <a:gd name="connsiteX850" fmla="*/ 6161484 w 7009804"/>
              <a:gd name="connsiteY850" fmla="*/ 5253633 h 5834063"/>
              <a:gd name="connsiteX851" fmla="*/ 6027539 w 7009804"/>
              <a:gd name="connsiteY851" fmla="*/ 5253633 h 5834063"/>
              <a:gd name="connsiteX852" fmla="*/ 6034980 w 7009804"/>
              <a:gd name="connsiteY852" fmla="*/ 5261075 h 5834063"/>
              <a:gd name="connsiteX853" fmla="*/ 6049863 w 7009804"/>
              <a:gd name="connsiteY853" fmla="*/ 5261075 h 5834063"/>
              <a:gd name="connsiteX854" fmla="*/ 6049863 w 7009804"/>
              <a:gd name="connsiteY854" fmla="*/ 5253633 h 5834063"/>
              <a:gd name="connsiteX855" fmla="*/ 6042422 w 7009804"/>
              <a:gd name="connsiteY855" fmla="*/ 5253633 h 5834063"/>
              <a:gd name="connsiteX856" fmla="*/ 6034980 w 7009804"/>
              <a:gd name="connsiteY856" fmla="*/ 5253633 h 5834063"/>
              <a:gd name="connsiteX857" fmla="*/ 5692676 w 7009804"/>
              <a:gd name="connsiteY857" fmla="*/ 5253633 h 5834063"/>
              <a:gd name="connsiteX858" fmla="*/ 5700117 w 7009804"/>
              <a:gd name="connsiteY858" fmla="*/ 5253633 h 5834063"/>
              <a:gd name="connsiteX859" fmla="*/ 5707558 w 7009804"/>
              <a:gd name="connsiteY859" fmla="*/ 5253633 h 5834063"/>
              <a:gd name="connsiteX860" fmla="*/ 5700117 w 7009804"/>
              <a:gd name="connsiteY860" fmla="*/ 5261075 h 5834063"/>
              <a:gd name="connsiteX861" fmla="*/ 5692676 w 7009804"/>
              <a:gd name="connsiteY861" fmla="*/ 5257354 h 5834063"/>
              <a:gd name="connsiteX862" fmla="*/ 5692676 w 7009804"/>
              <a:gd name="connsiteY862" fmla="*/ 5253633 h 5834063"/>
              <a:gd name="connsiteX863" fmla="*/ 5595937 w 7009804"/>
              <a:gd name="connsiteY863" fmla="*/ 5253633 h 5834063"/>
              <a:gd name="connsiteX864" fmla="*/ 5603379 w 7009804"/>
              <a:gd name="connsiteY864" fmla="*/ 5253633 h 5834063"/>
              <a:gd name="connsiteX865" fmla="*/ 5603379 w 7009804"/>
              <a:gd name="connsiteY865" fmla="*/ 5261075 h 5834063"/>
              <a:gd name="connsiteX866" fmla="*/ 5409902 w 7009804"/>
              <a:gd name="connsiteY866" fmla="*/ 5253633 h 5834063"/>
              <a:gd name="connsiteX867" fmla="*/ 5409902 w 7009804"/>
              <a:gd name="connsiteY867" fmla="*/ 5261075 h 5834063"/>
              <a:gd name="connsiteX868" fmla="*/ 5424785 w 7009804"/>
              <a:gd name="connsiteY868" fmla="*/ 5268516 h 5834063"/>
              <a:gd name="connsiteX869" fmla="*/ 5417344 w 7009804"/>
              <a:gd name="connsiteY869" fmla="*/ 5261075 h 5834063"/>
              <a:gd name="connsiteX870" fmla="*/ 6155903 w 7009804"/>
              <a:gd name="connsiteY870" fmla="*/ 5248982 h 5834063"/>
              <a:gd name="connsiteX871" fmla="*/ 6161484 w 7009804"/>
              <a:gd name="connsiteY871" fmla="*/ 5253633 h 5834063"/>
              <a:gd name="connsiteX872" fmla="*/ 6154043 w 7009804"/>
              <a:gd name="connsiteY872" fmla="*/ 5249913 h 5834063"/>
              <a:gd name="connsiteX873" fmla="*/ 6155903 w 7009804"/>
              <a:gd name="connsiteY873" fmla="*/ 5248982 h 5834063"/>
              <a:gd name="connsiteX874" fmla="*/ 5636865 w 7009804"/>
              <a:gd name="connsiteY874" fmla="*/ 5246192 h 5834063"/>
              <a:gd name="connsiteX875" fmla="*/ 5640586 w 7009804"/>
              <a:gd name="connsiteY875" fmla="*/ 5253633 h 5834063"/>
              <a:gd name="connsiteX876" fmla="*/ 5636865 w 7009804"/>
              <a:gd name="connsiteY876" fmla="*/ 5249913 h 5834063"/>
              <a:gd name="connsiteX877" fmla="*/ 5636865 w 7009804"/>
              <a:gd name="connsiteY877" fmla="*/ 5246192 h 5834063"/>
              <a:gd name="connsiteX878" fmla="*/ 5231308 w 7009804"/>
              <a:gd name="connsiteY878" fmla="*/ 5246192 h 5834063"/>
              <a:gd name="connsiteX879" fmla="*/ 5246191 w 7009804"/>
              <a:gd name="connsiteY879" fmla="*/ 5253633 h 5834063"/>
              <a:gd name="connsiteX880" fmla="*/ 5261074 w 7009804"/>
              <a:gd name="connsiteY880" fmla="*/ 5261075 h 5834063"/>
              <a:gd name="connsiteX881" fmla="*/ 5238750 w 7009804"/>
              <a:gd name="connsiteY881" fmla="*/ 5253633 h 5834063"/>
              <a:gd name="connsiteX882" fmla="*/ 5231308 w 7009804"/>
              <a:gd name="connsiteY882" fmla="*/ 5246192 h 5834063"/>
              <a:gd name="connsiteX883" fmla="*/ 4811554 w 7009804"/>
              <a:gd name="connsiteY883" fmla="*/ 5240074 h 5834063"/>
              <a:gd name="connsiteX884" fmla="*/ 4816376 w 7009804"/>
              <a:gd name="connsiteY884" fmla="*/ 5246918 h 5834063"/>
              <a:gd name="connsiteX885" fmla="*/ 4810276 w 7009804"/>
              <a:gd name="connsiteY885" fmla="*/ 5245474 h 5834063"/>
              <a:gd name="connsiteX886" fmla="*/ 5715000 w 7009804"/>
              <a:gd name="connsiteY886" fmla="*/ 5238750 h 5834063"/>
              <a:gd name="connsiteX887" fmla="*/ 5715000 w 7009804"/>
              <a:gd name="connsiteY887" fmla="*/ 5246192 h 5834063"/>
              <a:gd name="connsiteX888" fmla="*/ 5707558 w 7009804"/>
              <a:gd name="connsiteY888" fmla="*/ 5246192 h 5834063"/>
              <a:gd name="connsiteX889" fmla="*/ 5715000 w 7009804"/>
              <a:gd name="connsiteY889" fmla="*/ 5238750 h 5834063"/>
              <a:gd name="connsiteX890" fmla="*/ 5618262 w 7009804"/>
              <a:gd name="connsiteY890" fmla="*/ 5238750 h 5834063"/>
              <a:gd name="connsiteX891" fmla="*/ 5625703 w 7009804"/>
              <a:gd name="connsiteY891" fmla="*/ 5238750 h 5834063"/>
              <a:gd name="connsiteX892" fmla="*/ 5633144 w 7009804"/>
              <a:gd name="connsiteY892" fmla="*/ 5238750 h 5834063"/>
              <a:gd name="connsiteX893" fmla="*/ 5625703 w 7009804"/>
              <a:gd name="connsiteY893" fmla="*/ 5246192 h 5834063"/>
              <a:gd name="connsiteX894" fmla="*/ 5618262 w 7009804"/>
              <a:gd name="connsiteY894" fmla="*/ 5238750 h 5834063"/>
              <a:gd name="connsiteX895" fmla="*/ 5603379 w 7009804"/>
              <a:gd name="connsiteY895" fmla="*/ 5238750 h 5834063"/>
              <a:gd name="connsiteX896" fmla="*/ 5655469 w 7009804"/>
              <a:gd name="connsiteY896" fmla="*/ 5275958 h 5834063"/>
              <a:gd name="connsiteX897" fmla="*/ 5677793 w 7009804"/>
              <a:gd name="connsiteY897" fmla="*/ 5298282 h 5834063"/>
              <a:gd name="connsiteX898" fmla="*/ 5677793 w 7009804"/>
              <a:gd name="connsiteY898" fmla="*/ 5305723 h 5834063"/>
              <a:gd name="connsiteX899" fmla="*/ 5670351 w 7009804"/>
              <a:gd name="connsiteY899" fmla="*/ 5302002 h 5834063"/>
              <a:gd name="connsiteX900" fmla="*/ 5655469 w 7009804"/>
              <a:gd name="connsiteY900" fmla="*/ 5290840 h 5834063"/>
              <a:gd name="connsiteX901" fmla="*/ 5625703 w 7009804"/>
              <a:gd name="connsiteY901" fmla="*/ 5268516 h 5834063"/>
              <a:gd name="connsiteX902" fmla="*/ 5510361 w 7009804"/>
              <a:gd name="connsiteY902" fmla="*/ 5238750 h 5834063"/>
              <a:gd name="connsiteX903" fmla="*/ 5514082 w 7009804"/>
              <a:gd name="connsiteY903" fmla="*/ 5246192 h 5834063"/>
              <a:gd name="connsiteX904" fmla="*/ 5510361 w 7009804"/>
              <a:gd name="connsiteY904" fmla="*/ 5242471 h 5834063"/>
              <a:gd name="connsiteX905" fmla="*/ 5510361 w 7009804"/>
              <a:gd name="connsiteY905" fmla="*/ 5238750 h 5834063"/>
              <a:gd name="connsiteX906" fmla="*/ 5499199 w 7009804"/>
              <a:gd name="connsiteY906" fmla="*/ 5238750 h 5834063"/>
              <a:gd name="connsiteX907" fmla="*/ 5506640 w 7009804"/>
              <a:gd name="connsiteY907" fmla="*/ 5246192 h 5834063"/>
              <a:gd name="connsiteX908" fmla="*/ 5499199 w 7009804"/>
              <a:gd name="connsiteY908" fmla="*/ 5246192 h 5834063"/>
              <a:gd name="connsiteX909" fmla="*/ 5499199 w 7009804"/>
              <a:gd name="connsiteY909" fmla="*/ 5238750 h 5834063"/>
              <a:gd name="connsiteX910" fmla="*/ 5484316 w 7009804"/>
              <a:gd name="connsiteY910" fmla="*/ 5238750 h 5834063"/>
              <a:gd name="connsiteX911" fmla="*/ 5491758 w 7009804"/>
              <a:gd name="connsiteY911" fmla="*/ 5238750 h 5834063"/>
              <a:gd name="connsiteX912" fmla="*/ 5491758 w 7009804"/>
              <a:gd name="connsiteY912" fmla="*/ 5246192 h 5834063"/>
              <a:gd name="connsiteX913" fmla="*/ 5488037 w 7009804"/>
              <a:gd name="connsiteY913" fmla="*/ 5246192 h 5834063"/>
              <a:gd name="connsiteX914" fmla="*/ 5484316 w 7009804"/>
              <a:gd name="connsiteY914" fmla="*/ 5246192 h 5834063"/>
              <a:gd name="connsiteX915" fmla="*/ 5484316 w 7009804"/>
              <a:gd name="connsiteY915" fmla="*/ 5238750 h 5834063"/>
              <a:gd name="connsiteX916" fmla="*/ 5383857 w 7009804"/>
              <a:gd name="connsiteY916" fmla="*/ 5238750 h 5834063"/>
              <a:gd name="connsiteX917" fmla="*/ 5383857 w 7009804"/>
              <a:gd name="connsiteY917" fmla="*/ 5242471 h 5834063"/>
              <a:gd name="connsiteX918" fmla="*/ 5387578 w 7009804"/>
              <a:gd name="connsiteY918" fmla="*/ 5246192 h 5834063"/>
              <a:gd name="connsiteX919" fmla="*/ 5383857 w 7009804"/>
              <a:gd name="connsiteY919" fmla="*/ 5238750 h 5834063"/>
              <a:gd name="connsiteX920" fmla="*/ 5134484 w 7009804"/>
              <a:gd name="connsiteY920" fmla="*/ 5236685 h 5834063"/>
              <a:gd name="connsiteX921" fmla="*/ 5139306 w 7009804"/>
              <a:gd name="connsiteY921" fmla="*/ 5243529 h 5834063"/>
              <a:gd name="connsiteX922" fmla="*/ 5138028 w 7009804"/>
              <a:gd name="connsiteY922" fmla="*/ 5248928 h 5834063"/>
              <a:gd name="connsiteX923" fmla="*/ 5133206 w 7009804"/>
              <a:gd name="connsiteY923" fmla="*/ 5242085 h 5834063"/>
              <a:gd name="connsiteX924" fmla="*/ 5108802 w 7009804"/>
              <a:gd name="connsiteY924" fmla="*/ 5236309 h 5834063"/>
              <a:gd name="connsiteX925" fmla="*/ 5130649 w 7009804"/>
              <a:gd name="connsiteY925" fmla="*/ 5252884 h 5834063"/>
              <a:gd name="connsiteX926" fmla="*/ 5118448 w 7009804"/>
              <a:gd name="connsiteY926" fmla="*/ 5249996 h 5834063"/>
              <a:gd name="connsiteX927" fmla="*/ 5112348 w 7009804"/>
              <a:gd name="connsiteY927" fmla="*/ 5248552 h 5834063"/>
              <a:gd name="connsiteX928" fmla="*/ 5108802 w 7009804"/>
              <a:gd name="connsiteY928" fmla="*/ 5236309 h 5834063"/>
              <a:gd name="connsiteX929" fmla="*/ 6131719 w 7009804"/>
              <a:gd name="connsiteY929" fmla="*/ 5231309 h 5834063"/>
              <a:gd name="connsiteX930" fmla="*/ 6146601 w 7009804"/>
              <a:gd name="connsiteY930" fmla="*/ 5238750 h 5834063"/>
              <a:gd name="connsiteX931" fmla="*/ 6146601 w 7009804"/>
              <a:gd name="connsiteY931" fmla="*/ 5246192 h 5834063"/>
              <a:gd name="connsiteX932" fmla="*/ 6139160 w 7009804"/>
              <a:gd name="connsiteY932" fmla="*/ 5246192 h 5834063"/>
              <a:gd name="connsiteX933" fmla="*/ 6131719 w 7009804"/>
              <a:gd name="connsiteY933" fmla="*/ 5238750 h 5834063"/>
              <a:gd name="connsiteX934" fmla="*/ 6131719 w 7009804"/>
              <a:gd name="connsiteY934" fmla="*/ 5231309 h 5834063"/>
              <a:gd name="connsiteX935" fmla="*/ 5182301 w 7009804"/>
              <a:gd name="connsiteY935" fmla="*/ 5225196 h 5834063"/>
              <a:gd name="connsiteX936" fmla="*/ 5202870 w 7009804"/>
              <a:gd name="connsiteY936" fmla="*/ 5247170 h 5834063"/>
              <a:gd name="connsiteX937" fmla="*/ 5191946 w 7009804"/>
              <a:gd name="connsiteY937" fmla="*/ 5238883 h 5834063"/>
              <a:gd name="connsiteX938" fmla="*/ 5182301 w 7009804"/>
              <a:gd name="connsiteY938" fmla="*/ 5225196 h 5834063"/>
              <a:gd name="connsiteX939" fmla="*/ 4815388 w 7009804"/>
              <a:gd name="connsiteY939" fmla="*/ 5223876 h 5834063"/>
              <a:gd name="connsiteX940" fmla="*/ 4821489 w 7009804"/>
              <a:gd name="connsiteY940" fmla="*/ 5225320 h 5834063"/>
              <a:gd name="connsiteX941" fmla="*/ 4814110 w 7009804"/>
              <a:gd name="connsiteY941" fmla="*/ 5229275 h 5834063"/>
              <a:gd name="connsiteX942" fmla="*/ 6116836 w 7009804"/>
              <a:gd name="connsiteY942" fmla="*/ 5223868 h 5834063"/>
              <a:gd name="connsiteX943" fmla="*/ 6124277 w 7009804"/>
              <a:gd name="connsiteY943" fmla="*/ 5223868 h 5834063"/>
              <a:gd name="connsiteX944" fmla="*/ 6116836 w 7009804"/>
              <a:gd name="connsiteY944" fmla="*/ 5231309 h 5834063"/>
              <a:gd name="connsiteX945" fmla="*/ 6109394 w 7009804"/>
              <a:gd name="connsiteY945" fmla="*/ 5227588 h 5834063"/>
              <a:gd name="connsiteX946" fmla="*/ 6116836 w 7009804"/>
              <a:gd name="connsiteY946" fmla="*/ 5223868 h 5834063"/>
              <a:gd name="connsiteX947" fmla="*/ 6072187 w 7009804"/>
              <a:gd name="connsiteY947" fmla="*/ 5223868 h 5834063"/>
              <a:gd name="connsiteX948" fmla="*/ 6079629 w 7009804"/>
              <a:gd name="connsiteY948" fmla="*/ 5223868 h 5834063"/>
              <a:gd name="connsiteX949" fmla="*/ 6079629 w 7009804"/>
              <a:gd name="connsiteY949" fmla="*/ 5231309 h 5834063"/>
              <a:gd name="connsiteX950" fmla="*/ 5990332 w 7009804"/>
              <a:gd name="connsiteY950" fmla="*/ 5223868 h 5834063"/>
              <a:gd name="connsiteX951" fmla="*/ 5997773 w 7009804"/>
              <a:gd name="connsiteY951" fmla="*/ 5231309 h 5834063"/>
              <a:gd name="connsiteX952" fmla="*/ 6001494 w 7009804"/>
              <a:gd name="connsiteY952" fmla="*/ 5227588 h 5834063"/>
              <a:gd name="connsiteX953" fmla="*/ 5997773 w 7009804"/>
              <a:gd name="connsiteY953" fmla="*/ 5223868 h 5834063"/>
              <a:gd name="connsiteX954" fmla="*/ 5990332 w 7009804"/>
              <a:gd name="connsiteY954" fmla="*/ 5223868 h 5834063"/>
              <a:gd name="connsiteX955" fmla="*/ 5975449 w 7009804"/>
              <a:gd name="connsiteY955" fmla="*/ 5223868 h 5834063"/>
              <a:gd name="connsiteX956" fmla="*/ 5975449 w 7009804"/>
              <a:gd name="connsiteY956" fmla="*/ 5231309 h 5834063"/>
              <a:gd name="connsiteX957" fmla="*/ 5982890 w 7009804"/>
              <a:gd name="connsiteY957" fmla="*/ 5223868 h 5834063"/>
              <a:gd name="connsiteX958" fmla="*/ 5662910 w 7009804"/>
              <a:gd name="connsiteY958" fmla="*/ 5223868 h 5834063"/>
              <a:gd name="connsiteX959" fmla="*/ 5670351 w 7009804"/>
              <a:gd name="connsiteY959" fmla="*/ 5231309 h 5834063"/>
              <a:gd name="connsiteX960" fmla="*/ 5662910 w 7009804"/>
              <a:gd name="connsiteY960" fmla="*/ 5231309 h 5834063"/>
              <a:gd name="connsiteX961" fmla="*/ 5662910 w 7009804"/>
              <a:gd name="connsiteY961" fmla="*/ 5223868 h 5834063"/>
              <a:gd name="connsiteX962" fmla="*/ 5588496 w 7009804"/>
              <a:gd name="connsiteY962" fmla="*/ 5223868 h 5834063"/>
              <a:gd name="connsiteX963" fmla="*/ 5595937 w 7009804"/>
              <a:gd name="connsiteY963" fmla="*/ 5231309 h 5834063"/>
              <a:gd name="connsiteX964" fmla="*/ 5588496 w 7009804"/>
              <a:gd name="connsiteY964" fmla="*/ 5231309 h 5834063"/>
              <a:gd name="connsiteX965" fmla="*/ 5201543 w 7009804"/>
              <a:gd name="connsiteY965" fmla="*/ 5223868 h 5834063"/>
              <a:gd name="connsiteX966" fmla="*/ 5208984 w 7009804"/>
              <a:gd name="connsiteY966" fmla="*/ 5231309 h 5834063"/>
              <a:gd name="connsiteX967" fmla="*/ 5201543 w 7009804"/>
              <a:gd name="connsiteY967" fmla="*/ 5231309 h 5834063"/>
              <a:gd name="connsiteX968" fmla="*/ 5177478 w 7009804"/>
              <a:gd name="connsiteY968" fmla="*/ 5218352 h 5834063"/>
              <a:gd name="connsiteX969" fmla="*/ 5183579 w 7009804"/>
              <a:gd name="connsiteY969" fmla="*/ 5219796 h 5834063"/>
              <a:gd name="connsiteX970" fmla="*/ 5182301 w 7009804"/>
              <a:gd name="connsiteY970" fmla="*/ 5225196 h 5834063"/>
              <a:gd name="connsiteX971" fmla="*/ 5080855 w 7009804"/>
              <a:gd name="connsiteY971" fmla="*/ 5218289 h 5834063"/>
              <a:gd name="connsiteX972" fmla="*/ 5085678 w 7009804"/>
              <a:gd name="connsiteY972" fmla="*/ 5225133 h 5834063"/>
              <a:gd name="connsiteX973" fmla="*/ 5079577 w 7009804"/>
              <a:gd name="connsiteY973" fmla="*/ 5223688 h 5834063"/>
              <a:gd name="connsiteX974" fmla="*/ 5080855 w 7009804"/>
              <a:gd name="connsiteY974" fmla="*/ 5218289 h 5834063"/>
              <a:gd name="connsiteX975" fmla="*/ 5469433 w 7009804"/>
              <a:gd name="connsiteY975" fmla="*/ 5216426 h 5834063"/>
              <a:gd name="connsiteX976" fmla="*/ 5476875 w 7009804"/>
              <a:gd name="connsiteY976" fmla="*/ 5223868 h 5834063"/>
              <a:gd name="connsiteX977" fmla="*/ 5476875 w 7009804"/>
              <a:gd name="connsiteY977" fmla="*/ 5231309 h 5834063"/>
              <a:gd name="connsiteX978" fmla="*/ 5469433 w 7009804"/>
              <a:gd name="connsiteY978" fmla="*/ 5223868 h 5834063"/>
              <a:gd name="connsiteX979" fmla="*/ 5469433 w 7009804"/>
              <a:gd name="connsiteY979" fmla="*/ 5216426 h 5834063"/>
              <a:gd name="connsiteX980" fmla="*/ 5142012 w 7009804"/>
              <a:gd name="connsiteY980" fmla="*/ 5216426 h 5834063"/>
              <a:gd name="connsiteX981" fmla="*/ 5149453 w 7009804"/>
              <a:gd name="connsiteY981" fmla="*/ 5216426 h 5834063"/>
              <a:gd name="connsiteX982" fmla="*/ 5149453 w 7009804"/>
              <a:gd name="connsiteY982" fmla="*/ 5223868 h 5834063"/>
              <a:gd name="connsiteX983" fmla="*/ 5142012 w 7009804"/>
              <a:gd name="connsiteY983" fmla="*/ 5223868 h 5834063"/>
              <a:gd name="connsiteX984" fmla="*/ 5142012 w 7009804"/>
              <a:gd name="connsiteY984" fmla="*/ 5216426 h 5834063"/>
              <a:gd name="connsiteX985" fmla="*/ 5558730 w 7009804"/>
              <a:gd name="connsiteY985" fmla="*/ 5208985 h 5834063"/>
              <a:gd name="connsiteX986" fmla="*/ 5573613 w 7009804"/>
              <a:gd name="connsiteY986" fmla="*/ 5216426 h 5834063"/>
              <a:gd name="connsiteX987" fmla="*/ 5566172 w 7009804"/>
              <a:gd name="connsiteY987" fmla="*/ 5216426 h 5834063"/>
              <a:gd name="connsiteX988" fmla="*/ 5558730 w 7009804"/>
              <a:gd name="connsiteY988" fmla="*/ 5208985 h 5834063"/>
              <a:gd name="connsiteX989" fmla="*/ 5069176 w 7009804"/>
              <a:gd name="connsiteY989" fmla="*/ 5204121 h 5834063"/>
              <a:gd name="connsiteX990" fmla="*/ 5071209 w 7009804"/>
              <a:gd name="connsiteY990" fmla="*/ 5204602 h 5834063"/>
              <a:gd name="connsiteX991" fmla="*/ 5082133 w 7009804"/>
              <a:gd name="connsiteY991" fmla="*/ 5212890 h 5834063"/>
              <a:gd name="connsiteX992" fmla="*/ 5276886 w 7009804"/>
              <a:gd name="connsiteY992" fmla="*/ 5203404 h 5834063"/>
              <a:gd name="connsiteX993" fmla="*/ 5272236 w 7009804"/>
              <a:gd name="connsiteY993" fmla="*/ 5205264 h 5834063"/>
              <a:gd name="connsiteX994" fmla="*/ 5283398 w 7009804"/>
              <a:gd name="connsiteY994" fmla="*/ 5220147 h 5834063"/>
              <a:gd name="connsiteX995" fmla="*/ 5309443 w 7009804"/>
              <a:gd name="connsiteY995" fmla="*/ 5238750 h 5834063"/>
              <a:gd name="connsiteX996" fmla="*/ 5328047 w 7009804"/>
              <a:gd name="connsiteY996" fmla="*/ 5246192 h 5834063"/>
              <a:gd name="connsiteX997" fmla="*/ 5331767 w 7009804"/>
              <a:gd name="connsiteY997" fmla="*/ 5257354 h 5834063"/>
              <a:gd name="connsiteX998" fmla="*/ 5335488 w 7009804"/>
              <a:gd name="connsiteY998" fmla="*/ 5268516 h 5834063"/>
              <a:gd name="connsiteX999" fmla="*/ 5354092 w 7009804"/>
              <a:gd name="connsiteY999" fmla="*/ 5272237 h 5834063"/>
              <a:gd name="connsiteX1000" fmla="*/ 5357812 w 7009804"/>
              <a:gd name="connsiteY1000" fmla="*/ 5264795 h 5834063"/>
              <a:gd name="connsiteX1001" fmla="*/ 5350371 w 7009804"/>
              <a:gd name="connsiteY1001" fmla="*/ 5257354 h 5834063"/>
              <a:gd name="connsiteX1002" fmla="*/ 5331767 w 7009804"/>
              <a:gd name="connsiteY1002" fmla="*/ 5242471 h 5834063"/>
              <a:gd name="connsiteX1003" fmla="*/ 5313164 w 7009804"/>
              <a:gd name="connsiteY1003" fmla="*/ 5231309 h 5834063"/>
              <a:gd name="connsiteX1004" fmla="*/ 5313164 w 7009804"/>
              <a:gd name="connsiteY1004" fmla="*/ 5223868 h 5834063"/>
              <a:gd name="connsiteX1005" fmla="*/ 5305722 w 7009804"/>
              <a:gd name="connsiteY1005" fmla="*/ 5223868 h 5834063"/>
              <a:gd name="connsiteX1006" fmla="*/ 5294560 w 7009804"/>
              <a:gd name="connsiteY1006" fmla="*/ 5216426 h 5834063"/>
              <a:gd name="connsiteX1007" fmla="*/ 5283398 w 7009804"/>
              <a:gd name="connsiteY1007" fmla="*/ 5205264 h 5834063"/>
              <a:gd name="connsiteX1008" fmla="*/ 5276886 w 7009804"/>
              <a:gd name="connsiteY1008" fmla="*/ 5203404 h 5834063"/>
              <a:gd name="connsiteX1009" fmla="*/ 6094512 w 7009804"/>
              <a:gd name="connsiteY1009" fmla="*/ 5201543 h 5834063"/>
              <a:gd name="connsiteX1010" fmla="*/ 6101953 w 7009804"/>
              <a:gd name="connsiteY1010" fmla="*/ 5201543 h 5834063"/>
              <a:gd name="connsiteX1011" fmla="*/ 6109394 w 7009804"/>
              <a:gd name="connsiteY1011" fmla="*/ 5208985 h 5834063"/>
              <a:gd name="connsiteX1012" fmla="*/ 6101953 w 7009804"/>
              <a:gd name="connsiteY1012" fmla="*/ 5216426 h 5834063"/>
              <a:gd name="connsiteX1013" fmla="*/ 6101953 w 7009804"/>
              <a:gd name="connsiteY1013" fmla="*/ 5208985 h 5834063"/>
              <a:gd name="connsiteX1014" fmla="*/ 6042422 w 7009804"/>
              <a:gd name="connsiteY1014" fmla="*/ 5201543 h 5834063"/>
              <a:gd name="connsiteX1015" fmla="*/ 6049863 w 7009804"/>
              <a:gd name="connsiteY1015" fmla="*/ 5205264 h 5834063"/>
              <a:gd name="connsiteX1016" fmla="*/ 6046142 w 7009804"/>
              <a:gd name="connsiteY1016" fmla="*/ 5208985 h 5834063"/>
              <a:gd name="connsiteX1017" fmla="*/ 6042422 w 7009804"/>
              <a:gd name="connsiteY1017" fmla="*/ 5201543 h 5834063"/>
              <a:gd name="connsiteX1018" fmla="*/ 5819179 w 7009804"/>
              <a:gd name="connsiteY1018" fmla="*/ 5201543 h 5834063"/>
              <a:gd name="connsiteX1019" fmla="*/ 5830342 w 7009804"/>
              <a:gd name="connsiteY1019" fmla="*/ 5208985 h 5834063"/>
              <a:gd name="connsiteX1020" fmla="*/ 5830342 w 7009804"/>
              <a:gd name="connsiteY1020" fmla="*/ 5205264 h 5834063"/>
              <a:gd name="connsiteX1021" fmla="*/ 5819179 w 7009804"/>
              <a:gd name="connsiteY1021" fmla="*/ 5201543 h 5834063"/>
              <a:gd name="connsiteX1022" fmla="*/ 5432226 w 7009804"/>
              <a:gd name="connsiteY1022" fmla="*/ 5201543 h 5834063"/>
              <a:gd name="connsiteX1023" fmla="*/ 5439668 w 7009804"/>
              <a:gd name="connsiteY1023" fmla="*/ 5201543 h 5834063"/>
              <a:gd name="connsiteX1024" fmla="*/ 5454551 w 7009804"/>
              <a:gd name="connsiteY1024" fmla="*/ 5208985 h 5834063"/>
              <a:gd name="connsiteX1025" fmla="*/ 5432226 w 7009804"/>
              <a:gd name="connsiteY1025" fmla="*/ 5201543 h 5834063"/>
              <a:gd name="connsiteX1026" fmla="*/ 5149530 w 7009804"/>
              <a:gd name="connsiteY1026" fmla="*/ 5200334 h 5834063"/>
              <a:gd name="connsiteX1027" fmla="*/ 5165278 w 7009804"/>
              <a:gd name="connsiteY1027" fmla="*/ 5215464 h 5834063"/>
              <a:gd name="connsiteX1028" fmla="*/ 5154353 w 7009804"/>
              <a:gd name="connsiteY1028" fmla="*/ 5207177 h 5834063"/>
              <a:gd name="connsiteX1029" fmla="*/ 6064746 w 7009804"/>
              <a:gd name="connsiteY1029" fmla="*/ 5194102 h 5834063"/>
              <a:gd name="connsiteX1030" fmla="*/ 6079629 w 7009804"/>
              <a:gd name="connsiteY1030" fmla="*/ 5194102 h 5834063"/>
              <a:gd name="connsiteX1031" fmla="*/ 6087070 w 7009804"/>
              <a:gd name="connsiteY1031" fmla="*/ 5194102 h 5834063"/>
              <a:gd name="connsiteX1032" fmla="*/ 6079629 w 7009804"/>
              <a:gd name="connsiteY1032" fmla="*/ 5201543 h 5834063"/>
              <a:gd name="connsiteX1033" fmla="*/ 6064746 w 7009804"/>
              <a:gd name="connsiteY1033" fmla="*/ 5194102 h 5834063"/>
              <a:gd name="connsiteX1034" fmla="*/ 6012656 w 7009804"/>
              <a:gd name="connsiteY1034" fmla="*/ 5194102 h 5834063"/>
              <a:gd name="connsiteX1035" fmla="*/ 6027539 w 7009804"/>
              <a:gd name="connsiteY1035" fmla="*/ 5201543 h 5834063"/>
              <a:gd name="connsiteX1036" fmla="*/ 6038701 w 7009804"/>
              <a:gd name="connsiteY1036" fmla="*/ 5208985 h 5834063"/>
              <a:gd name="connsiteX1037" fmla="*/ 6064746 w 7009804"/>
              <a:gd name="connsiteY1037" fmla="*/ 5231309 h 5834063"/>
              <a:gd name="connsiteX1038" fmla="*/ 6101953 w 7009804"/>
              <a:gd name="connsiteY1038" fmla="*/ 5261075 h 5834063"/>
              <a:gd name="connsiteX1039" fmla="*/ 6116836 w 7009804"/>
              <a:gd name="connsiteY1039" fmla="*/ 5272237 h 5834063"/>
              <a:gd name="connsiteX1040" fmla="*/ 6094512 w 7009804"/>
              <a:gd name="connsiteY1040" fmla="*/ 5268516 h 5834063"/>
              <a:gd name="connsiteX1041" fmla="*/ 6094512 w 7009804"/>
              <a:gd name="connsiteY1041" fmla="*/ 5261075 h 5834063"/>
              <a:gd name="connsiteX1042" fmla="*/ 6075908 w 7009804"/>
              <a:gd name="connsiteY1042" fmla="*/ 5253633 h 5834063"/>
              <a:gd name="connsiteX1043" fmla="*/ 6057304 w 7009804"/>
              <a:gd name="connsiteY1043" fmla="*/ 5238750 h 5834063"/>
              <a:gd name="connsiteX1044" fmla="*/ 6034980 w 7009804"/>
              <a:gd name="connsiteY1044" fmla="*/ 5216426 h 5834063"/>
              <a:gd name="connsiteX1045" fmla="*/ 5662910 w 7009804"/>
              <a:gd name="connsiteY1045" fmla="*/ 5194102 h 5834063"/>
              <a:gd name="connsiteX1046" fmla="*/ 5670351 w 7009804"/>
              <a:gd name="connsiteY1046" fmla="*/ 5197823 h 5834063"/>
              <a:gd name="connsiteX1047" fmla="*/ 5670351 w 7009804"/>
              <a:gd name="connsiteY1047" fmla="*/ 5201543 h 5834063"/>
              <a:gd name="connsiteX1048" fmla="*/ 5662910 w 7009804"/>
              <a:gd name="connsiteY1048" fmla="*/ 5201543 h 5834063"/>
              <a:gd name="connsiteX1049" fmla="*/ 5662910 w 7009804"/>
              <a:gd name="connsiteY1049" fmla="*/ 5194102 h 5834063"/>
              <a:gd name="connsiteX1050" fmla="*/ 5581054 w 7009804"/>
              <a:gd name="connsiteY1050" fmla="*/ 5194102 h 5834063"/>
              <a:gd name="connsiteX1051" fmla="*/ 5588496 w 7009804"/>
              <a:gd name="connsiteY1051" fmla="*/ 5194102 h 5834063"/>
              <a:gd name="connsiteX1052" fmla="*/ 5588496 w 7009804"/>
              <a:gd name="connsiteY1052" fmla="*/ 5201543 h 5834063"/>
              <a:gd name="connsiteX1053" fmla="*/ 5543847 w 7009804"/>
              <a:gd name="connsiteY1053" fmla="*/ 5194102 h 5834063"/>
              <a:gd name="connsiteX1054" fmla="*/ 5555010 w 7009804"/>
              <a:gd name="connsiteY1054" fmla="*/ 5197823 h 5834063"/>
              <a:gd name="connsiteX1055" fmla="*/ 5558730 w 7009804"/>
              <a:gd name="connsiteY1055" fmla="*/ 5201543 h 5834063"/>
              <a:gd name="connsiteX1056" fmla="*/ 5551289 w 7009804"/>
              <a:gd name="connsiteY1056" fmla="*/ 5201543 h 5834063"/>
              <a:gd name="connsiteX1057" fmla="*/ 5543847 w 7009804"/>
              <a:gd name="connsiteY1057" fmla="*/ 5201543 h 5834063"/>
              <a:gd name="connsiteX1058" fmla="*/ 5113972 w 7009804"/>
              <a:gd name="connsiteY1058" fmla="*/ 5194055 h 5834063"/>
              <a:gd name="connsiteX1059" fmla="*/ 5117749 w 7009804"/>
              <a:gd name="connsiteY1059" fmla="*/ 5198512 h 5834063"/>
              <a:gd name="connsiteX1060" fmla="*/ 5111648 w 7009804"/>
              <a:gd name="connsiteY1060" fmla="*/ 5197068 h 5834063"/>
              <a:gd name="connsiteX1061" fmla="*/ 5112287 w 7009804"/>
              <a:gd name="connsiteY1061" fmla="*/ 5194370 h 5834063"/>
              <a:gd name="connsiteX1062" fmla="*/ 5113972 w 7009804"/>
              <a:gd name="connsiteY1062" fmla="*/ 5194055 h 5834063"/>
              <a:gd name="connsiteX1063" fmla="*/ 5052980 w 7009804"/>
              <a:gd name="connsiteY1063" fmla="*/ 5193160 h 5834063"/>
              <a:gd name="connsiteX1064" fmla="*/ 5069176 w 7009804"/>
              <a:gd name="connsiteY1064" fmla="*/ 5204121 h 5834063"/>
              <a:gd name="connsiteX1065" fmla="*/ 5065109 w 7009804"/>
              <a:gd name="connsiteY1065" fmla="*/ 5203158 h 5834063"/>
              <a:gd name="connsiteX1066" fmla="*/ 5059008 w 7009804"/>
              <a:gd name="connsiteY1066" fmla="*/ 5201714 h 5834063"/>
              <a:gd name="connsiteX1067" fmla="*/ 5723371 w 7009804"/>
              <a:gd name="connsiteY1067" fmla="*/ 5191777 h 5834063"/>
              <a:gd name="connsiteX1068" fmla="*/ 5715000 w 7009804"/>
              <a:gd name="connsiteY1068" fmla="*/ 5201543 h 5834063"/>
              <a:gd name="connsiteX1069" fmla="*/ 5759648 w 7009804"/>
              <a:gd name="connsiteY1069" fmla="*/ 5231309 h 5834063"/>
              <a:gd name="connsiteX1070" fmla="*/ 5759648 w 7009804"/>
              <a:gd name="connsiteY1070" fmla="*/ 5238750 h 5834063"/>
              <a:gd name="connsiteX1071" fmla="*/ 5767090 w 7009804"/>
              <a:gd name="connsiteY1071" fmla="*/ 5246192 h 5834063"/>
              <a:gd name="connsiteX1072" fmla="*/ 5785693 w 7009804"/>
              <a:gd name="connsiteY1072" fmla="*/ 5261075 h 5834063"/>
              <a:gd name="connsiteX1073" fmla="*/ 5804297 w 7009804"/>
              <a:gd name="connsiteY1073" fmla="*/ 5268516 h 5834063"/>
              <a:gd name="connsiteX1074" fmla="*/ 5811738 w 7009804"/>
              <a:gd name="connsiteY1074" fmla="*/ 5275958 h 5834063"/>
              <a:gd name="connsiteX1075" fmla="*/ 5826621 w 7009804"/>
              <a:gd name="connsiteY1075" fmla="*/ 5283399 h 5834063"/>
              <a:gd name="connsiteX1076" fmla="*/ 5834062 w 7009804"/>
              <a:gd name="connsiteY1076" fmla="*/ 5283399 h 5834063"/>
              <a:gd name="connsiteX1077" fmla="*/ 5826621 w 7009804"/>
              <a:gd name="connsiteY1077" fmla="*/ 5275958 h 5834063"/>
              <a:gd name="connsiteX1078" fmla="*/ 5826621 w 7009804"/>
              <a:gd name="connsiteY1078" fmla="*/ 5268516 h 5834063"/>
              <a:gd name="connsiteX1079" fmla="*/ 5811738 w 7009804"/>
              <a:gd name="connsiteY1079" fmla="*/ 5261075 h 5834063"/>
              <a:gd name="connsiteX1080" fmla="*/ 5804297 w 7009804"/>
              <a:gd name="connsiteY1080" fmla="*/ 5261075 h 5834063"/>
              <a:gd name="connsiteX1081" fmla="*/ 5774531 w 7009804"/>
              <a:gd name="connsiteY1081" fmla="*/ 5231309 h 5834063"/>
              <a:gd name="connsiteX1082" fmla="*/ 5767090 w 7009804"/>
              <a:gd name="connsiteY1082" fmla="*/ 5223868 h 5834063"/>
              <a:gd name="connsiteX1083" fmla="*/ 5759648 w 7009804"/>
              <a:gd name="connsiteY1083" fmla="*/ 5223868 h 5834063"/>
              <a:gd name="connsiteX1084" fmla="*/ 5755928 w 7009804"/>
              <a:gd name="connsiteY1084" fmla="*/ 5220147 h 5834063"/>
              <a:gd name="connsiteX1085" fmla="*/ 5752207 w 7009804"/>
              <a:gd name="connsiteY1085" fmla="*/ 5216426 h 5834063"/>
              <a:gd name="connsiteX1086" fmla="*/ 5737324 w 7009804"/>
              <a:gd name="connsiteY1086" fmla="*/ 5208985 h 5834063"/>
              <a:gd name="connsiteX1087" fmla="*/ 5729883 w 7009804"/>
              <a:gd name="connsiteY1087" fmla="*/ 5194102 h 5834063"/>
              <a:gd name="connsiteX1088" fmla="*/ 5723371 w 7009804"/>
              <a:gd name="connsiteY1088" fmla="*/ 5191777 h 5834063"/>
              <a:gd name="connsiteX1089" fmla="*/ 5470364 w 7009804"/>
              <a:gd name="connsiteY1089" fmla="*/ 5191777 h 5834063"/>
              <a:gd name="connsiteX1090" fmla="*/ 5484316 w 7009804"/>
              <a:gd name="connsiteY1090" fmla="*/ 5201543 h 5834063"/>
              <a:gd name="connsiteX1091" fmla="*/ 5476875 w 7009804"/>
              <a:gd name="connsiteY1091" fmla="*/ 5201543 h 5834063"/>
              <a:gd name="connsiteX1092" fmla="*/ 5469433 w 7009804"/>
              <a:gd name="connsiteY1092" fmla="*/ 5194102 h 5834063"/>
              <a:gd name="connsiteX1093" fmla="*/ 5470364 w 7009804"/>
              <a:gd name="connsiteY1093" fmla="*/ 5191777 h 5834063"/>
              <a:gd name="connsiteX1094" fmla="*/ 6027539 w 7009804"/>
              <a:gd name="connsiteY1094" fmla="*/ 5186661 h 5834063"/>
              <a:gd name="connsiteX1095" fmla="*/ 6034980 w 7009804"/>
              <a:gd name="connsiteY1095" fmla="*/ 5194102 h 5834063"/>
              <a:gd name="connsiteX1096" fmla="*/ 6027539 w 7009804"/>
              <a:gd name="connsiteY1096" fmla="*/ 5194102 h 5834063"/>
              <a:gd name="connsiteX1097" fmla="*/ 6027539 w 7009804"/>
              <a:gd name="connsiteY1097" fmla="*/ 5186661 h 5834063"/>
              <a:gd name="connsiteX1098" fmla="*/ 5043262 w 7009804"/>
              <a:gd name="connsiteY1098" fmla="*/ 5186583 h 5834063"/>
              <a:gd name="connsiteX1099" fmla="*/ 5049363 w 7009804"/>
              <a:gd name="connsiteY1099" fmla="*/ 5188027 h 5834063"/>
              <a:gd name="connsiteX1100" fmla="*/ 5052980 w 7009804"/>
              <a:gd name="connsiteY1100" fmla="*/ 5193160 h 5834063"/>
              <a:gd name="connsiteX1101" fmla="*/ 5643562 w 7009804"/>
              <a:gd name="connsiteY1101" fmla="*/ 5185172 h 5834063"/>
              <a:gd name="connsiteX1102" fmla="*/ 5648027 w 7009804"/>
              <a:gd name="connsiteY1102" fmla="*/ 5194102 h 5834063"/>
              <a:gd name="connsiteX1103" fmla="*/ 5640586 w 7009804"/>
              <a:gd name="connsiteY1103" fmla="*/ 5186661 h 5834063"/>
              <a:gd name="connsiteX1104" fmla="*/ 5076321 w 7009804"/>
              <a:gd name="connsiteY1104" fmla="*/ 5183005 h 5834063"/>
              <a:gd name="connsiteX1105" fmla="*/ 5075043 w 7009804"/>
              <a:gd name="connsiteY1105" fmla="*/ 5188404 h 5834063"/>
              <a:gd name="connsiteX1106" fmla="*/ 5068943 w 7009804"/>
              <a:gd name="connsiteY1106" fmla="*/ 5186960 h 5834063"/>
              <a:gd name="connsiteX1107" fmla="*/ 5069582 w 7009804"/>
              <a:gd name="connsiteY1107" fmla="*/ 5184261 h 5834063"/>
              <a:gd name="connsiteX1108" fmla="*/ 5076321 w 7009804"/>
              <a:gd name="connsiteY1108" fmla="*/ 5183005 h 5834063"/>
              <a:gd name="connsiteX1109" fmla="*/ 5160743 w 7009804"/>
              <a:gd name="connsiteY1109" fmla="*/ 5180180 h 5834063"/>
              <a:gd name="connsiteX1110" fmla="*/ 5166844 w 7009804"/>
              <a:gd name="connsiteY1110" fmla="*/ 5181624 h 5834063"/>
              <a:gd name="connsiteX1111" fmla="*/ 5162516 w 7009804"/>
              <a:gd name="connsiteY1111" fmla="*/ 5186302 h 5834063"/>
              <a:gd name="connsiteX1112" fmla="*/ 5160743 w 7009804"/>
              <a:gd name="connsiteY1112" fmla="*/ 5180180 h 5834063"/>
              <a:gd name="connsiteX1113" fmla="*/ 5923359 w 7009804"/>
              <a:gd name="connsiteY1113" fmla="*/ 5179219 h 5834063"/>
              <a:gd name="connsiteX1114" fmla="*/ 5930801 w 7009804"/>
              <a:gd name="connsiteY1114" fmla="*/ 5186661 h 5834063"/>
              <a:gd name="connsiteX1115" fmla="*/ 5941963 w 7009804"/>
              <a:gd name="connsiteY1115" fmla="*/ 5186661 h 5834063"/>
              <a:gd name="connsiteX1116" fmla="*/ 5938242 w 7009804"/>
              <a:gd name="connsiteY1116" fmla="*/ 5179219 h 5834063"/>
              <a:gd name="connsiteX1117" fmla="*/ 5796855 w 7009804"/>
              <a:gd name="connsiteY1117" fmla="*/ 5179219 h 5834063"/>
              <a:gd name="connsiteX1118" fmla="*/ 5811738 w 7009804"/>
              <a:gd name="connsiteY1118" fmla="*/ 5194102 h 5834063"/>
              <a:gd name="connsiteX1119" fmla="*/ 5811738 w 7009804"/>
              <a:gd name="connsiteY1119" fmla="*/ 5186661 h 5834063"/>
              <a:gd name="connsiteX1120" fmla="*/ 5796855 w 7009804"/>
              <a:gd name="connsiteY1120" fmla="*/ 5179219 h 5834063"/>
              <a:gd name="connsiteX1121" fmla="*/ 5640586 w 7009804"/>
              <a:gd name="connsiteY1121" fmla="*/ 5179219 h 5834063"/>
              <a:gd name="connsiteX1122" fmla="*/ 5644306 w 7009804"/>
              <a:gd name="connsiteY1122" fmla="*/ 5184800 h 5834063"/>
              <a:gd name="connsiteX1123" fmla="*/ 5643562 w 7009804"/>
              <a:gd name="connsiteY1123" fmla="*/ 5185172 h 5834063"/>
              <a:gd name="connsiteX1124" fmla="*/ 5528965 w 7009804"/>
              <a:gd name="connsiteY1124" fmla="*/ 5179219 h 5834063"/>
              <a:gd name="connsiteX1125" fmla="*/ 5536406 w 7009804"/>
              <a:gd name="connsiteY1125" fmla="*/ 5179219 h 5834063"/>
              <a:gd name="connsiteX1126" fmla="*/ 5536406 w 7009804"/>
              <a:gd name="connsiteY1126" fmla="*/ 5186661 h 5834063"/>
              <a:gd name="connsiteX1127" fmla="*/ 5528965 w 7009804"/>
              <a:gd name="connsiteY1127" fmla="*/ 5179219 h 5834063"/>
              <a:gd name="connsiteX1128" fmla="*/ 5367960 w 7009804"/>
              <a:gd name="connsiteY1128" fmla="*/ 5178543 h 5834063"/>
              <a:gd name="connsiteX1129" fmla="*/ 5372695 w 7009804"/>
              <a:gd name="connsiteY1129" fmla="*/ 5179219 h 5834063"/>
              <a:gd name="connsiteX1130" fmla="*/ 5413623 w 7009804"/>
              <a:gd name="connsiteY1130" fmla="*/ 5205264 h 5834063"/>
              <a:gd name="connsiteX1131" fmla="*/ 5447109 w 7009804"/>
              <a:gd name="connsiteY1131" fmla="*/ 5238750 h 5834063"/>
              <a:gd name="connsiteX1132" fmla="*/ 5454551 w 7009804"/>
              <a:gd name="connsiteY1132" fmla="*/ 5246192 h 5834063"/>
              <a:gd name="connsiteX1133" fmla="*/ 5461992 w 7009804"/>
              <a:gd name="connsiteY1133" fmla="*/ 5246192 h 5834063"/>
              <a:gd name="connsiteX1134" fmla="*/ 5476875 w 7009804"/>
              <a:gd name="connsiteY1134" fmla="*/ 5257354 h 5834063"/>
              <a:gd name="connsiteX1135" fmla="*/ 5491758 w 7009804"/>
              <a:gd name="connsiteY1135" fmla="*/ 5268516 h 5834063"/>
              <a:gd name="connsiteX1136" fmla="*/ 5514082 w 7009804"/>
              <a:gd name="connsiteY1136" fmla="*/ 5287120 h 5834063"/>
              <a:gd name="connsiteX1137" fmla="*/ 5521523 w 7009804"/>
              <a:gd name="connsiteY1137" fmla="*/ 5287120 h 5834063"/>
              <a:gd name="connsiteX1138" fmla="*/ 5514082 w 7009804"/>
              <a:gd name="connsiteY1138" fmla="*/ 5298282 h 5834063"/>
              <a:gd name="connsiteX1139" fmla="*/ 5491758 w 7009804"/>
              <a:gd name="connsiteY1139" fmla="*/ 5283399 h 5834063"/>
              <a:gd name="connsiteX1140" fmla="*/ 5476875 w 7009804"/>
              <a:gd name="connsiteY1140" fmla="*/ 5268516 h 5834063"/>
              <a:gd name="connsiteX1141" fmla="*/ 5439668 w 7009804"/>
              <a:gd name="connsiteY1141" fmla="*/ 5231309 h 5834063"/>
              <a:gd name="connsiteX1142" fmla="*/ 5432226 w 7009804"/>
              <a:gd name="connsiteY1142" fmla="*/ 5231309 h 5834063"/>
              <a:gd name="connsiteX1143" fmla="*/ 5387578 w 7009804"/>
              <a:gd name="connsiteY1143" fmla="*/ 5194102 h 5834063"/>
              <a:gd name="connsiteX1144" fmla="*/ 5380137 w 7009804"/>
              <a:gd name="connsiteY1144" fmla="*/ 5186661 h 5834063"/>
              <a:gd name="connsiteX1145" fmla="*/ 5991936 w 7009804"/>
              <a:gd name="connsiteY1145" fmla="*/ 5176593 h 5834063"/>
              <a:gd name="connsiteX1146" fmla="*/ 5997308 w 7009804"/>
              <a:gd name="connsiteY1146" fmla="*/ 5178289 h 5834063"/>
              <a:gd name="connsiteX1147" fmla="*/ 5997773 w 7009804"/>
              <a:gd name="connsiteY1147" fmla="*/ 5178344 h 5834063"/>
              <a:gd name="connsiteX1148" fmla="*/ 5997773 w 7009804"/>
              <a:gd name="connsiteY1148" fmla="*/ 5179219 h 5834063"/>
              <a:gd name="connsiteX1149" fmla="*/ 5992192 w 7009804"/>
              <a:gd name="connsiteY1149" fmla="*/ 5177359 h 5834063"/>
              <a:gd name="connsiteX1150" fmla="*/ 5361002 w 7009804"/>
              <a:gd name="connsiteY1150" fmla="*/ 5173904 h 5834063"/>
              <a:gd name="connsiteX1151" fmla="*/ 5367960 w 7009804"/>
              <a:gd name="connsiteY1151" fmla="*/ 5178543 h 5834063"/>
              <a:gd name="connsiteX1152" fmla="*/ 5366183 w 7009804"/>
              <a:gd name="connsiteY1152" fmla="*/ 5178289 h 5834063"/>
              <a:gd name="connsiteX1153" fmla="*/ 5361533 w 7009804"/>
              <a:gd name="connsiteY1153" fmla="*/ 5175499 h 5834063"/>
              <a:gd name="connsiteX1154" fmla="*/ 6049863 w 7009804"/>
              <a:gd name="connsiteY1154" fmla="*/ 5171778 h 5834063"/>
              <a:gd name="connsiteX1155" fmla="*/ 6057304 w 7009804"/>
              <a:gd name="connsiteY1155" fmla="*/ 5171778 h 5834063"/>
              <a:gd name="connsiteX1156" fmla="*/ 6057304 w 7009804"/>
              <a:gd name="connsiteY1156" fmla="*/ 5179219 h 5834063"/>
              <a:gd name="connsiteX1157" fmla="*/ 6049863 w 7009804"/>
              <a:gd name="connsiteY1157" fmla="*/ 5171778 h 5834063"/>
              <a:gd name="connsiteX1158" fmla="*/ 5997773 w 7009804"/>
              <a:gd name="connsiteY1158" fmla="*/ 5171778 h 5834063"/>
              <a:gd name="connsiteX1159" fmla="*/ 6005215 w 7009804"/>
              <a:gd name="connsiteY1159" fmla="*/ 5171778 h 5834063"/>
              <a:gd name="connsiteX1160" fmla="*/ 6005215 w 7009804"/>
              <a:gd name="connsiteY1160" fmla="*/ 5179219 h 5834063"/>
              <a:gd name="connsiteX1161" fmla="*/ 5997773 w 7009804"/>
              <a:gd name="connsiteY1161" fmla="*/ 5178344 h 5834063"/>
              <a:gd name="connsiteX1162" fmla="*/ 5997773 w 7009804"/>
              <a:gd name="connsiteY1162" fmla="*/ 5177359 h 5834063"/>
              <a:gd name="connsiteX1163" fmla="*/ 5997773 w 7009804"/>
              <a:gd name="connsiteY1163" fmla="*/ 5171778 h 5834063"/>
              <a:gd name="connsiteX1164" fmla="*/ 5402461 w 7009804"/>
              <a:gd name="connsiteY1164" fmla="*/ 5171778 h 5834063"/>
              <a:gd name="connsiteX1165" fmla="*/ 5409902 w 7009804"/>
              <a:gd name="connsiteY1165" fmla="*/ 5179219 h 5834063"/>
              <a:gd name="connsiteX1166" fmla="*/ 5402461 w 7009804"/>
              <a:gd name="connsiteY1166" fmla="*/ 5179219 h 5834063"/>
              <a:gd name="connsiteX1167" fmla="*/ 5402461 w 7009804"/>
              <a:gd name="connsiteY1167" fmla="*/ 5171778 h 5834063"/>
              <a:gd name="connsiteX1168" fmla="*/ 5028794 w 7009804"/>
              <a:gd name="connsiteY1168" fmla="*/ 5166053 h 5834063"/>
              <a:gd name="connsiteX1169" fmla="*/ 5034895 w 7009804"/>
              <a:gd name="connsiteY1169" fmla="*/ 5167497 h 5834063"/>
              <a:gd name="connsiteX1170" fmla="*/ 5033617 w 7009804"/>
              <a:gd name="connsiteY1170" fmla="*/ 5172897 h 5834063"/>
              <a:gd name="connsiteX1171" fmla="*/ 5028794 w 7009804"/>
              <a:gd name="connsiteY1171" fmla="*/ 5166053 h 5834063"/>
              <a:gd name="connsiteX1172" fmla="*/ 4738924 w 7009804"/>
              <a:gd name="connsiteY1172" fmla="*/ 5165863 h 5834063"/>
              <a:gd name="connsiteX1173" fmla="*/ 4741335 w 7009804"/>
              <a:gd name="connsiteY1173" fmla="*/ 5169285 h 5834063"/>
              <a:gd name="connsiteX1174" fmla="*/ 4742468 w 7009804"/>
              <a:gd name="connsiteY1174" fmla="*/ 5178106 h 5834063"/>
              <a:gd name="connsiteX1175" fmla="*/ 4737646 w 7009804"/>
              <a:gd name="connsiteY1175" fmla="*/ 5171262 h 5834063"/>
              <a:gd name="connsiteX1176" fmla="*/ 5871269 w 7009804"/>
              <a:gd name="connsiteY1176" fmla="*/ 5164336 h 5834063"/>
              <a:gd name="connsiteX1177" fmla="*/ 5878711 w 7009804"/>
              <a:gd name="connsiteY1177" fmla="*/ 5179219 h 5834063"/>
              <a:gd name="connsiteX1178" fmla="*/ 5886152 w 7009804"/>
              <a:gd name="connsiteY1178" fmla="*/ 5186661 h 5834063"/>
              <a:gd name="connsiteX1179" fmla="*/ 5908476 w 7009804"/>
              <a:gd name="connsiteY1179" fmla="*/ 5201543 h 5834063"/>
              <a:gd name="connsiteX1180" fmla="*/ 5893594 w 7009804"/>
              <a:gd name="connsiteY1180" fmla="*/ 5179219 h 5834063"/>
              <a:gd name="connsiteX1181" fmla="*/ 5878711 w 7009804"/>
              <a:gd name="connsiteY1181" fmla="*/ 5168057 h 5834063"/>
              <a:gd name="connsiteX1182" fmla="*/ 5871269 w 7009804"/>
              <a:gd name="connsiteY1182" fmla="*/ 5164336 h 5834063"/>
              <a:gd name="connsiteX1183" fmla="*/ 5618262 w 7009804"/>
              <a:gd name="connsiteY1183" fmla="*/ 5164336 h 5834063"/>
              <a:gd name="connsiteX1184" fmla="*/ 5633144 w 7009804"/>
              <a:gd name="connsiteY1184" fmla="*/ 5171778 h 5834063"/>
              <a:gd name="connsiteX1185" fmla="*/ 5633144 w 7009804"/>
              <a:gd name="connsiteY1185" fmla="*/ 5179219 h 5834063"/>
              <a:gd name="connsiteX1186" fmla="*/ 5629424 w 7009804"/>
              <a:gd name="connsiteY1186" fmla="*/ 5175499 h 5834063"/>
              <a:gd name="connsiteX1187" fmla="*/ 5625703 w 7009804"/>
              <a:gd name="connsiteY1187" fmla="*/ 5171778 h 5834063"/>
              <a:gd name="connsiteX1188" fmla="*/ 5514082 w 7009804"/>
              <a:gd name="connsiteY1188" fmla="*/ 5164336 h 5834063"/>
              <a:gd name="connsiteX1189" fmla="*/ 5521523 w 7009804"/>
              <a:gd name="connsiteY1189" fmla="*/ 5171778 h 5834063"/>
              <a:gd name="connsiteX1190" fmla="*/ 5514082 w 7009804"/>
              <a:gd name="connsiteY1190" fmla="*/ 5179219 h 5834063"/>
              <a:gd name="connsiteX1191" fmla="*/ 5499199 w 7009804"/>
              <a:gd name="connsiteY1191" fmla="*/ 5171778 h 5834063"/>
              <a:gd name="connsiteX1192" fmla="*/ 5506640 w 7009804"/>
              <a:gd name="connsiteY1192" fmla="*/ 5171778 h 5834063"/>
              <a:gd name="connsiteX1193" fmla="*/ 5365254 w 7009804"/>
              <a:gd name="connsiteY1193" fmla="*/ 5164336 h 5834063"/>
              <a:gd name="connsiteX1194" fmla="*/ 5365254 w 7009804"/>
              <a:gd name="connsiteY1194" fmla="*/ 5171778 h 5834063"/>
              <a:gd name="connsiteX1195" fmla="*/ 5360603 w 7009804"/>
              <a:gd name="connsiteY1195" fmla="*/ 5172708 h 5834063"/>
              <a:gd name="connsiteX1196" fmla="*/ 5361002 w 7009804"/>
              <a:gd name="connsiteY1196" fmla="*/ 5173904 h 5834063"/>
              <a:gd name="connsiteX1197" fmla="*/ 5357812 w 7009804"/>
              <a:gd name="connsiteY1197" fmla="*/ 5171778 h 5834063"/>
              <a:gd name="connsiteX1198" fmla="*/ 5361533 w 7009804"/>
              <a:gd name="connsiteY1198" fmla="*/ 5168057 h 5834063"/>
              <a:gd name="connsiteX1199" fmla="*/ 5365254 w 7009804"/>
              <a:gd name="connsiteY1199" fmla="*/ 5164336 h 5834063"/>
              <a:gd name="connsiteX1200" fmla="*/ 5149453 w 7009804"/>
              <a:gd name="connsiteY1200" fmla="*/ 5164336 h 5834063"/>
              <a:gd name="connsiteX1201" fmla="*/ 5164336 w 7009804"/>
              <a:gd name="connsiteY1201" fmla="*/ 5164336 h 5834063"/>
              <a:gd name="connsiteX1202" fmla="*/ 5171777 w 7009804"/>
              <a:gd name="connsiteY1202" fmla="*/ 5164336 h 5834063"/>
              <a:gd name="connsiteX1203" fmla="*/ 5168056 w 7009804"/>
              <a:gd name="connsiteY1203" fmla="*/ 5168057 h 5834063"/>
              <a:gd name="connsiteX1204" fmla="*/ 5164336 w 7009804"/>
              <a:gd name="connsiteY1204" fmla="*/ 5171778 h 5834063"/>
              <a:gd name="connsiteX1205" fmla="*/ 5149453 w 7009804"/>
              <a:gd name="connsiteY1205" fmla="*/ 5164336 h 5834063"/>
              <a:gd name="connsiteX1206" fmla="*/ 5127129 w 7009804"/>
              <a:gd name="connsiteY1206" fmla="*/ 5164336 h 5834063"/>
              <a:gd name="connsiteX1207" fmla="*/ 5134570 w 7009804"/>
              <a:gd name="connsiteY1207" fmla="*/ 5168057 h 5834063"/>
              <a:gd name="connsiteX1208" fmla="*/ 5149453 w 7009804"/>
              <a:gd name="connsiteY1208" fmla="*/ 5179219 h 5834063"/>
              <a:gd name="connsiteX1209" fmla="*/ 5179219 w 7009804"/>
              <a:gd name="connsiteY1209" fmla="*/ 5201543 h 5834063"/>
              <a:gd name="connsiteX1210" fmla="*/ 5186660 w 7009804"/>
              <a:gd name="connsiteY1210" fmla="*/ 5208985 h 5834063"/>
              <a:gd name="connsiteX1211" fmla="*/ 5179219 w 7009804"/>
              <a:gd name="connsiteY1211" fmla="*/ 5208985 h 5834063"/>
              <a:gd name="connsiteX1212" fmla="*/ 5164336 w 7009804"/>
              <a:gd name="connsiteY1212" fmla="*/ 5201543 h 5834063"/>
              <a:gd name="connsiteX1213" fmla="*/ 5156894 w 7009804"/>
              <a:gd name="connsiteY1213" fmla="*/ 5197823 h 5834063"/>
              <a:gd name="connsiteX1214" fmla="*/ 5149453 w 7009804"/>
              <a:gd name="connsiteY1214" fmla="*/ 5194102 h 5834063"/>
              <a:gd name="connsiteX1215" fmla="*/ 5142012 w 7009804"/>
              <a:gd name="connsiteY1215" fmla="*/ 5186661 h 5834063"/>
              <a:gd name="connsiteX1216" fmla="*/ 5130849 w 7009804"/>
              <a:gd name="connsiteY1216" fmla="*/ 5179219 h 5834063"/>
              <a:gd name="connsiteX1217" fmla="*/ 5127129 w 7009804"/>
              <a:gd name="connsiteY1217" fmla="*/ 5175499 h 5834063"/>
              <a:gd name="connsiteX1218" fmla="*/ 5127129 w 7009804"/>
              <a:gd name="connsiteY1218" fmla="*/ 5164336 h 5834063"/>
              <a:gd name="connsiteX1219" fmla="*/ 5036173 w 7009804"/>
              <a:gd name="connsiteY1219" fmla="*/ 5162098 h 5834063"/>
              <a:gd name="connsiteX1220" fmla="*/ 5048374 w 7009804"/>
              <a:gd name="connsiteY1220" fmla="*/ 5164986 h 5834063"/>
              <a:gd name="connsiteX1221" fmla="*/ 5053197 w 7009804"/>
              <a:gd name="connsiteY1221" fmla="*/ 5171829 h 5834063"/>
              <a:gd name="connsiteX1222" fmla="*/ 5051919 w 7009804"/>
              <a:gd name="connsiteY1222" fmla="*/ 5177229 h 5834063"/>
              <a:gd name="connsiteX1223" fmla="*/ 5047096 w 7009804"/>
              <a:gd name="connsiteY1223" fmla="*/ 5170385 h 5834063"/>
              <a:gd name="connsiteX1224" fmla="*/ 5283398 w 7009804"/>
              <a:gd name="connsiteY1224" fmla="*/ 5156895 h 5834063"/>
              <a:gd name="connsiteX1225" fmla="*/ 5283398 w 7009804"/>
              <a:gd name="connsiteY1225" fmla="*/ 5164336 h 5834063"/>
              <a:gd name="connsiteX1226" fmla="*/ 5290840 w 7009804"/>
              <a:gd name="connsiteY1226" fmla="*/ 5164336 h 5834063"/>
              <a:gd name="connsiteX1227" fmla="*/ 5283398 w 7009804"/>
              <a:gd name="connsiteY1227" fmla="*/ 5156895 h 5834063"/>
              <a:gd name="connsiteX1228" fmla="*/ 5112246 w 7009804"/>
              <a:gd name="connsiteY1228" fmla="*/ 5156895 h 5834063"/>
              <a:gd name="connsiteX1229" fmla="*/ 5119687 w 7009804"/>
              <a:gd name="connsiteY1229" fmla="*/ 5164336 h 5834063"/>
              <a:gd name="connsiteX1230" fmla="*/ 5115967 w 7009804"/>
              <a:gd name="connsiteY1230" fmla="*/ 5164336 h 5834063"/>
              <a:gd name="connsiteX1231" fmla="*/ 5112246 w 7009804"/>
              <a:gd name="connsiteY1231" fmla="*/ 5156895 h 5834063"/>
              <a:gd name="connsiteX1232" fmla="*/ 5064410 w 7009804"/>
              <a:gd name="connsiteY1232" fmla="*/ 5151676 h 5834063"/>
              <a:gd name="connsiteX1233" fmla="*/ 5069233 w 7009804"/>
              <a:gd name="connsiteY1233" fmla="*/ 5158519 h 5834063"/>
              <a:gd name="connsiteX1234" fmla="*/ 5063132 w 7009804"/>
              <a:gd name="connsiteY1234" fmla="*/ 5157075 h 5834063"/>
              <a:gd name="connsiteX1235" fmla="*/ 5064410 w 7009804"/>
              <a:gd name="connsiteY1235" fmla="*/ 5151676 h 5834063"/>
              <a:gd name="connsiteX1236" fmla="*/ 5968008 w 7009804"/>
              <a:gd name="connsiteY1236" fmla="*/ 5149454 h 5834063"/>
              <a:gd name="connsiteX1237" fmla="*/ 5971728 w 7009804"/>
              <a:gd name="connsiteY1237" fmla="*/ 5156895 h 5834063"/>
              <a:gd name="connsiteX1238" fmla="*/ 5982890 w 7009804"/>
              <a:gd name="connsiteY1238" fmla="*/ 5156895 h 5834063"/>
              <a:gd name="connsiteX1239" fmla="*/ 5982890 w 7009804"/>
              <a:gd name="connsiteY1239" fmla="*/ 5164336 h 5834063"/>
              <a:gd name="connsiteX1240" fmla="*/ 5990332 w 7009804"/>
              <a:gd name="connsiteY1240" fmla="*/ 5171778 h 5834063"/>
              <a:gd name="connsiteX1241" fmla="*/ 5991936 w 7009804"/>
              <a:gd name="connsiteY1241" fmla="*/ 5176593 h 5834063"/>
              <a:gd name="connsiteX1242" fmla="*/ 5988471 w 7009804"/>
              <a:gd name="connsiteY1242" fmla="*/ 5175499 h 5834063"/>
              <a:gd name="connsiteX1243" fmla="*/ 5968008 w 7009804"/>
              <a:gd name="connsiteY1243" fmla="*/ 5164336 h 5834063"/>
              <a:gd name="connsiteX1244" fmla="*/ 5528965 w 7009804"/>
              <a:gd name="connsiteY1244" fmla="*/ 5149454 h 5834063"/>
              <a:gd name="connsiteX1245" fmla="*/ 5536406 w 7009804"/>
              <a:gd name="connsiteY1245" fmla="*/ 5149454 h 5834063"/>
              <a:gd name="connsiteX1246" fmla="*/ 5528965 w 7009804"/>
              <a:gd name="connsiteY1246" fmla="*/ 5156895 h 5834063"/>
              <a:gd name="connsiteX1247" fmla="*/ 5528965 w 7009804"/>
              <a:gd name="connsiteY1247" fmla="*/ 5149454 h 5834063"/>
              <a:gd name="connsiteX1248" fmla="*/ 4975166 w 7009804"/>
              <a:gd name="connsiteY1248" fmla="*/ 5147657 h 5834063"/>
              <a:gd name="connsiteX1249" fmla="*/ 4981266 w 7009804"/>
              <a:gd name="connsiteY1249" fmla="*/ 5149101 h 5834063"/>
              <a:gd name="connsiteX1250" fmla="*/ 4979988 w 7009804"/>
              <a:gd name="connsiteY1250" fmla="*/ 5154501 h 5834063"/>
              <a:gd name="connsiteX1251" fmla="*/ 4975166 w 7009804"/>
              <a:gd name="connsiteY1251" fmla="*/ 5147657 h 5834063"/>
              <a:gd name="connsiteX1252" fmla="*/ 5551289 w 7009804"/>
              <a:gd name="connsiteY1252" fmla="*/ 5142012 h 5834063"/>
              <a:gd name="connsiteX1253" fmla="*/ 5562451 w 7009804"/>
              <a:gd name="connsiteY1253" fmla="*/ 5142012 h 5834063"/>
              <a:gd name="connsiteX1254" fmla="*/ 5566172 w 7009804"/>
              <a:gd name="connsiteY1254" fmla="*/ 5142012 h 5834063"/>
              <a:gd name="connsiteX1255" fmla="*/ 5588496 w 7009804"/>
              <a:gd name="connsiteY1255" fmla="*/ 5156895 h 5834063"/>
              <a:gd name="connsiteX1256" fmla="*/ 5603379 w 7009804"/>
              <a:gd name="connsiteY1256" fmla="*/ 5171778 h 5834063"/>
              <a:gd name="connsiteX1257" fmla="*/ 5610820 w 7009804"/>
              <a:gd name="connsiteY1257" fmla="*/ 5179219 h 5834063"/>
              <a:gd name="connsiteX1258" fmla="*/ 5633144 w 7009804"/>
              <a:gd name="connsiteY1258" fmla="*/ 5194102 h 5834063"/>
              <a:gd name="connsiteX1259" fmla="*/ 5655469 w 7009804"/>
              <a:gd name="connsiteY1259" fmla="*/ 5208985 h 5834063"/>
              <a:gd name="connsiteX1260" fmla="*/ 5640586 w 7009804"/>
              <a:gd name="connsiteY1260" fmla="*/ 5208985 h 5834063"/>
              <a:gd name="connsiteX1261" fmla="*/ 5629424 w 7009804"/>
              <a:gd name="connsiteY1261" fmla="*/ 5201543 h 5834063"/>
              <a:gd name="connsiteX1262" fmla="*/ 5610820 w 7009804"/>
              <a:gd name="connsiteY1262" fmla="*/ 5194102 h 5834063"/>
              <a:gd name="connsiteX1263" fmla="*/ 5599658 w 7009804"/>
              <a:gd name="connsiteY1263" fmla="*/ 5182940 h 5834063"/>
              <a:gd name="connsiteX1264" fmla="*/ 5588496 w 7009804"/>
              <a:gd name="connsiteY1264" fmla="*/ 5179219 h 5834063"/>
              <a:gd name="connsiteX1265" fmla="*/ 5573613 w 7009804"/>
              <a:gd name="connsiteY1265" fmla="*/ 5164336 h 5834063"/>
              <a:gd name="connsiteX1266" fmla="*/ 5588496 w 7009804"/>
              <a:gd name="connsiteY1266" fmla="*/ 5171778 h 5834063"/>
              <a:gd name="connsiteX1267" fmla="*/ 5581054 w 7009804"/>
              <a:gd name="connsiteY1267" fmla="*/ 5164336 h 5834063"/>
              <a:gd name="connsiteX1268" fmla="*/ 5573613 w 7009804"/>
              <a:gd name="connsiteY1268" fmla="*/ 5164336 h 5834063"/>
              <a:gd name="connsiteX1269" fmla="*/ 5566172 w 7009804"/>
              <a:gd name="connsiteY1269" fmla="*/ 5156895 h 5834063"/>
              <a:gd name="connsiteX1270" fmla="*/ 5551289 w 7009804"/>
              <a:gd name="connsiteY1270" fmla="*/ 5142012 h 5834063"/>
              <a:gd name="connsiteX1271" fmla="*/ 5484316 w 7009804"/>
              <a:gd name="connsiteY1271" fmla="*/ 5142012 h 5834063"/>
              <a:gd name="connsiteX1272" fmla="*/ 5488037 w 7009804"/>
              <a:gd name="connsiteY1272" fmla="*/ 5145733 h 5834063"/>
              <a:gd name="connsiteX1273" fmla="*/ 5491758 w 7009804"/>
              <a:gd name="connsiteY1273" fmla="*/ 5149454 h 5834063"/>
              <a:gd name="connsiteX1274" fmla="*/ 5476875 w 7009804"/>
              <a:gd name="connsiteY1274" fmla="*/ 5149454 h 5834063"/>
              <a:gd name="connsiteX1275" fmla="*/ 5015604 w 7009804"/>
              <a:gd name="connsiteY1275" fmla="*/ 5140124 h 5834063"/>
              <a:gd name="connsiteX1276" fmla="*/ 5014326 w 7009804"/>
              <a:gd name="connsiteY1276" fmla="*/ 5145523 h 5834063"/>
              <a:gd name="connsiteX1277" fmla="*/ 5013687 w 7009804"/>
              <a:gd name="connsiteY1277" fmla="*/ 5148223 h 5834063"/>
              <a:gd name="connsiteX1278" fmla="*/ 5019148 w 7009804"/>
              <a:gd name="connsiteY1278" fmla="*/ 5152367 h 5834063"/>
              <a:gd name="connsiteX1279" fmla="*/ 5019838 w 7009804"/>
              <a:gd name="connsiteY1279" fmla="*/ 5149454 h 5834063"/>
              <a:gd name="connsiteX1280" fmla="*/ 5015508 w 7009804"/>
              <a:gd name="connsiteY1280" fmla="*/ 5149454 h 5834063"/>
              <a:gd name="connsiteX1281" fmla="*/ 5020419 w 7009804"/>
              <a:gd name="connsiteY1281" fmla="*/ 5146999 h 5834063"/>
              <a:gd name="connsiteX1282" fmla="*/ 5020426 w 7009804"/>
              <a:gd name="connsiteY1282" fmla="*/ 5146967 h 5834063"/>
              <a:gd name="connsiteX1283" fmla="*/ 5060865 w 7009804"/>
              <a:gd name="connsiteY1283" fmla="*/ 5139433 h 5834063"/>
              <a:gd name="connsiteX1284" fmla="*/ 5073067 w 7009804"/>
              <a:gd name="connsiteY1284" fmla="*/ 5142321 h 5834063"/>
              <a:gd name="connsiteX1285" fmla="*/ 5076611 w 7009804"/>
              <a:gd name="connsiteY1285" fmla="*/ 5154564 h 5834063"/>
              <a:gd name="connsiteX1286" fmla="*/ 5081434 w 7009804"/>
              <a:gd name="connsiteY1286" fmla="*/ 5161407 h 5834063"/>
              <a:gd name="connsiteX1287" fmla="*/ 5070511 w 7009804"/>
              <a:gd name="connsiteY1287" fmla="*/ 5153120 h 5834063"/>
              <a:gd name="connsiteX1288" fmla="*/ 5059587 w 7009804"/>
              <a:gd name="connsiteY1288" fmla="*/ 5144832 h 5834063"/>
              <a:gd name="connsiteX1289" fmla="*/ 5052208 w 7009804"/>
              <a:gd name="connsiteY1289" fmla="*/ 5148788 h 5834063"/>
              <a:gd name="connsiteX1290" fmla="*/ 5060865 w 7009804"/>
              <a:gd name="connsiteY1290" fmla="*/ 5139433 h 5834063"/>
              <a:gd name="connsiteX1291" fmla="*/ 6095656 w 7009804"/>
              <a:gd name="connsiteY1291" fmla="*/ 5139150 h 5834063"/>
              <a:gd name="connsiteX1292" fmla="*/ 6139160 w 7009804"/>
              <a:gd name="connsiteY1292" fmla="*/ 5171778 h 5834063"/>
              <a:gd name="connsiteX1293" fmla="*/ 6131719 w 7009804"/>
              <a:gd name="connsiteY1293" fmla="*/ 5171778 h 5834063"/>
              <a:gd name="connsiteX1294" fmla="*/ 6101953 w 7009804"/>
              <a:gd name="connsiteY1294" fmla="*/ 5156895 h 5834063"/>
              <a:gd name="connsiteX1295" fmla="*/ 6101953 w 7009804"/>
              <a:gd name="connsiteY1295" fmla="*/ 5149454 h 5834063"/>
              <a:gd name="connsiteX1296" fmla="*/ 6096372 w 7009804"/>
              <a:gd name="connsiteY1296" fmla="*/ 5142012 h 5834063"/>
              <a:gd name="connsiteX1297" fmla="*/ 5013733 w 7009804"/>
              <a:gd name="connsiteY1297" fmla="*/ 5136117 h 5834063"/>
              <a:gd name="connsiteX1298" fmla="*/ 5016243 w 7009804"/>
              <a:gd name="connsiteY1298" fmla="*/ 5137424 h 5834063"/>
              <a:gd name="connsiteX1299" fmla="*/ 5023679 w 7009804"/>
              <a:gd name="connsiteY1299" fmla="*/ 5145368 h 5834063"/>
              <a:gd name="connsiteX1300" fmla="*/ 5030390 w 7009804"/>
              <a:gd name="connsiteY1300" fmla="*/ 5142012 h 5834063"/>
              <a:gd name="connsiteX1301" fmla="*/ 5030390 w 7009804"/>
              <a:gd name="connsiteY1301" fmla="*/ 5149454 h 5834063"/>
              <a:gd name="connsiteX1302" fmla="*/ 5026985 w 7009804"/>
              <a:gd name="connsiteY1302" fmla="*/ 5149454 h 5834063"/>
              <a:gd name="connsiteX1303" fmla="*/ 5030711 w 7009804"/>
              <a:gd name="connsiteY1303" fmla="*/ 5157954 h 5834063"/>
              <a:gd name="connsiteX1304" fmla="*/ 5027021 w 7009804"/>
              <a:gd name="connsiteY1304" fmla="*/ 5159932 h 5834063"/>
              <a:gd name="connsiteX1305" fmla="*/ 5015460 w 7009804"/>
              <a:gd name="connsiteY1305" fmla="*/ 5154344 h 5834063"/>
              <a:gd name="connsiteX1306" fmla="*/ 5008864 w 7009804"/>
              <a:gd name="connsiteY1306" fmla="*/ 5141379 h 5834063"/>
              <a:gd name="connsiteX1307" fmla="*/ 5013733 w 7009804"/>
              <a:gd name="connsiteY1307" fmla="*/ 5136117 h 5834063"/>
              <a:gd name="connsiteX1308" fmla="*/ 5042563 w 7009804"/>
              <a:gd name="connsiteY1308" fmla="*/ 5135101 h 5834063"/>
              <a:gd name="connsiteX1309" fmla="*/ 5048664 w 7009804"/>
              <a:gd name="connsiteY1309" fmla="*/ 5136545 h 5834063"/>
              <a:gd name="connsiteX1310" fmla="*/ 5047386 w 7009804"/>
              <a:gd name="connsiteY1310" fmla="*/ 5141944 h 5834063"/>
              <a:gd name="connsiteX1311" fmla="*/ 5042563 w 7009804"/>
              <a:gd name="connsiteY1311" fmla="*/ 5135101 h 5834063"/>
              <a:gd name="connsiteX1312" fmla="*/ 5000625 w 7009804"/>
              <a:gd name="connsiteY1312" fmla="*/ 5134571 h 5834063"/>
              <a:gd name="connsiteX1313" fmla="*/ 5008066 w 7009804"/>
              <a:gd name="connsiteY1313" fmla="*/ 5149454 h 5834063"/>
              <a:gd name="connsiteX1314" fmla="*/ 5000625 w 7009804"/>
              <a:gd name="connsiteY1314" fmla="*/ 5142012 h 5834063"/>
              <a:gd name="connsiteX1315" fmla="*/ 4727012 w 7009804"/>
              <a:gd name="connsiteY1315" fmla="*/ 5134534 h 5834063"/>
              <a:gd name="connsiteX1316" fmla="*/ 4733113 w 7009804"/>
              <a:gd name="connsiteY1316" fmla="*/ 5135978 h 5834063"/>
              <a:gd name="connsiteX1317" fmla="*/ 4731835 w 7009804"/>
              <a:gd name="connsiteY1317" fmla="*/ 5141377 h 5834063"/>
              <a:gd name="connsiteX1318" fmla="*/ 4727012 w 7009804"/>
              <a:gd name="connsiteY1318" fmla="*/ 5134534 h 5834063"/>
              <a:gd name="connsiteX1319" fmla="*/ 4947217 w 7009804"/>
              <a:gd name="connsiteY1319" fmla="*/ 5129638 h 5834063"/>
              <a:gd name="connsiteX1320" fmla="*/ 4959419 w 7009804"/>
              <a:gd name="connsiteY1320" fmla="*/ 5132526 h 5834063"/>
              <a:gd name="connsiteX1321" fmla="*/ 4964242 w 7009804"/>
              <a:gd name="connsiteY1321" fmla="*/ 5139370 h 5834063"/>
              <a:gd name="connsiteX1322" fmla="*/ 4958141 w 7009804"/>
              <a:gd name="connsiteY1322" fmla="*/ 5137926 h 5834063"/>
              <a:gd name="connsiteX1323" fmla="*/ 4947217 w 7009804"/>
              <a:gd name="connsiteY1323" fmla="*/ 5129638 h 5834063"/>
              <a:gd name="connsiteX1324" fmla="*/ 6079629 w 7009804"/>
              <a:gd name="connsiteY1324" fmla="*/ 5127129 h 5834063"/>
              <a:gd name="connsiteX1325" fmla="*/ 6094512 w 7009804"/>
              <a:gd name="connsiteY1325" fmla="*/ 5134571 h 5834063"/>
              <a:gd name="connsiteX1326" fmla="*/ 6095656 w 7009804"/>
              <a:gd name="connsiteY1326" fmla="*/ 5139150 h 5834063"/>
              <a:gd name="connsiteX1327" fmla="*/ 5945683 w 7009804"/>
              <a:gd name="connsiteY1327" fmla="*/ 5127129 h 5834063"/>
              <a:gd name="connsiteX1328" fmla="*/ 5949404 w 7009804"/>
              <a:gd name="connsiteY1328" fmla="*/ 5130850 h 5834063"/>
              <a:gd name="connsiteX1329" fmla="*/ 5938242 w 7009804"/>
              <a:gd name="connsiteY1329" fmla="*/ 5134571 h 5834063"/>
              <a:gd name="connsiteX1330" fmla="*/ 5945683 w 7009804"/>
              <a:gd name="connsiteY1330" fmla="*/ 5127129 h 5834063"/>
              <a:gd name="connsiteX1331" fmla="*/ 5811738 w 7009804"/>
              <a:gd name="connsiteY1331" fmla="*/ 5127129 h 5834063"/>
              <a:gd name="connsiteX1332" fmla="*/ 5815459 w 7009804"/>
              <a:gd name="connsiteY1332" fmla="*/ 5130850 h 5834063"/>
              <a:gd name="connsiteX1333" fmla="*/ 5818117 w 7009804"/>
              <a:gd name="connsiteY1333" fmla="*/ 5130319 h 5834063"/>
              <a:gd name="connsiteX1334" fmla="*/ 5815459 w 7009804"/>
              <a:gd name="connsiteY1334" fmla="*/ 5128990 h 5834063"/>
              <a:gd name="connsiteX1335" fmla="*/ 5811738 w 7009804"/>
              <a:gd name="connsiteY1335" fmla="*/ 5127129 h 5834063"/>
              <a:gd name="connsiteX1336" fmla="*/ 4662693 w 7009804"/>
              <a:gd name="connsiteY1336" fmla="*/ 5125011 h 5834063"/>
              <a:gd name="connsiteX1337" fmla="*/ 4664727 w 7009804"/>
              <a:gd name="connsiteY1337" fmla="*/ 5125493 h 5834063"/>
              <a:gd name="connsiteX1338" fmla="*/ 4669549 w 7009804"/>
              <a:gd name="connsiteY1338" fmla="*/ 5132336 h 5834063"/>
              <a:gd name="connsiteX1339" fmla="*/ 4620743 w 7009804"/>
              <a:gd name="connsiteY1339" fmla="*/ 5120784 h 5834063"/>
              <a:gd name="connsiteX1340" fmla="*/ 4619465 w 7009804"/>
              <a:gd name="connsiteY1340" fmla="*/ 5126183 h 5834063"/>
              <a:gd name="connsiteX1341" fmla="*/ 4613364 w 7009804"/>
              <a:gd name="connsiteY1341" fmla="*/ 5124739 h 5834063"/>
              <a:gd name="connsiteX1342" fmla="*/ 4614003 w 7009804"/>
              <a:gd name="connsiteY1342" fmla="*/ 5122040 h 5834063"/>
              <a:gd name="connsiteX1343" fmla="*/ 4620743 w 7009804"/>
              <a:gd name="connsiteY1343" fmla="*/ 5120784 h 5834063"/>
              <a:gd name="connsiteX1344" fmla="*/ 5432226 w 7009804"/>
              <a:gd name="connsiteY1344" fmla="*/ 5119688 h 5834063"/>
              <a:gd name="connsiteX1345" fmla="*/ 5439668 w 7009804"/>
              <a:gd name="connsiteY1345" fmla="*/ 5119688 h 5834063"/>
              <a:gd name="connsiteX1346" fmla="*/ 5447109 w 7009804"/>
              <a:gd name="connsiteY1346" fmla="*/ 5119688 h 5834063"/>
              <a:gd name="connsiteX1347" fmla="*/ 5461992 w 7009804"/>
              <a:gd name="connsiteY1347" fmla="*/ 5134571 h 5834063"/>
              <a:gd name="connsiteX1348" fmla="*/ 5469433 w 7009804"/>
              <a:gd name="connsiteY1348" fmla="*/ 5138291 h 5834063"/>
              <a:gd name="connsiteX1349" fmla="*/ 5465713 w 7009804"/>
              <a:gd name="connsiteY1349" fmla="*/ 5142012 h 5834063"/>
              <a:gd name="connsiteX1350" fmla="*/ 5454551 w 7009804"/>
              <a:gd name="connsiteY1350" fmla="*/ 5142012 h 5834063"/>
              <a:gd name="connsiteX1351" fmla="*/ 5447109 w 7009804"/>
              <a:gd name="connsiteY1351" fmla="*/ 5134571 h 5834063"/>
              <a:gd name="connsiteX1352" fmla="*/ 5439668 w 7009804"/>
              <a:gd name="connsiteY1352" fmla="*/ 5127129 h 5834063"/>
              <a:gd name="connsiteX1353" fmla="*/ 5335488 w 7009804"/>
              <a:gd name="connsiteY1353" fmla="*/ 5119688 h 5834063"/>
              <a:gd name="connsiteX1354" fmla="*/ 5342929 w 7009804"/>
              <a:gd name="connsiteY1354" fmla="*/ 5123409 h 5834063"/>
              <a:gd name="connsiteX1355" fmla="*/ 5354092 w 7009804"/>
              <a:gd name="connsiteY1355" fmla="*/ 5130850 h 5834063"/>
              <a:gd name="connsiteX1356" fmla="*/ 5365254 w 7009804"/>
              <a:gd name="connsiteY1356" fmla="*/ 5134571 h 5834063"/>
              <a:gd name="connsiteX1357" fmla="*/ 5350371 w 7009804"/>
              <a:gd name="connsiteY1357" fmla="*/ 5134571 h 5834063"/>
              <a:gd name="connsiteX1358" fmla="*/ 4970632 w 7009804"/>
              <a:gd name="connsiteY1358" fmla="*/ 5112373 h 5834063"/>
              <a:gd name="connsiteX1359" fmla="*/ 4982834 w 7009804"/>
              <a:gd name="connsiteY1359" fmla="*/ 5115261 h 5834063"/>
              <a:gd name="connsiteX1360" fmla="*/ 4993757 w 7009804"/>
              <a:gd name="connsiteY1360" fmla="*/ 5123548 h 5834063"/>
              <a:gd name="connsiteX1361" fmla="*/ 4998580 w 7009804"/>
              <a:gd name="connsiteY1361" fmla="*/ 5130391 h 5834063"/>
              <a:gd name="connsiteX1362" fmla="*/ 4986378 w 7009804"/>
              <a:gd name="connsiteY1362" fmla="*/ 5127503 h 5834063"/>
              <a:gd name="connsiteX1363" fmla="*/ 4979144 w 7009804"/>
              <a:gd name="connsiteY1363" fmla="*/ 5117238 h 5834063"/>
              <a:gd name="connsiteX1364" fmla="*/ 4970632 w 7009804"/>
              <a:gd name="connsiteY1364" fmla="*/ 5112373 h 5834063"/>
              <a:gd name="connsiteX1365" fmla="*/ 6920508 w 7009804"/>
              <a:gd name="connsiteY1365" fmla="*/ 5112247 h 5834063"/>
              <a:gd name="connsiteX1366" fmla="*/ 6927949 w 7009804"/>
              <a:gd name="connsiteY1366" fmla="*/ 5119688 h 5834063"/>
              <a:gd name="connsiteX1367" fmla="*/ 6924228 w 7009804"/>
              <a:gd name="connsiteY1367" fmla="*/ 5119688 h 5834063"/>
              <a:gd name="connsiteX1368" fmla="*/ 6920508 w 7009804"/>
              <a:gd name="connsiteY1368" fmla="*/ 5112247 h 5834063"/>
              <a:gd name="connsiteX1369" fmla="*/ 5323086 w 7009804"/>
              <a:gd name="connsiteY1369" fmla="*/ 5112247 h 5834063"/>
              <a:gd name="connsiteX1370" fmla="*/ 5328047 w 7009804"/>
              <a:gd name="connsiteY1370" fmla="*/ 5112247 h 5834063"/>
              <a:gd name="connsiteX1371" fmla="*/ 5328047 w 7009804"/>
              <a:gd name="connsiteY1371" fmla="*/ 5119688 h 5834063"/>
              <a:gd name="connsiteX1372" fmla="*/ 4674661 w 7009804"/>
              <a:gd name="connsiteY1372" fmla="*/ 5110739 h 5834063"/>
              <a:gd name="connsiteX1373" fmla="*/ 4676434 w 7009804"/>
              <a:gd name="connsiteY1373" fmla="*/ 5116861 h 5834063"/>
              <a:gd name="connsiteX1374" fmla="*/ 4675156 w 7009804"/>
              <a:gd name="connsiteY1374" fmla="*/ 5122259 h 5834063"/>
              <a:gd name="connsiteX1375" fmla="*/ 4673383 w 7009804"/>
              <a:gd name="connsiteY1375" fmla="*/ 5116138 h 5834063"/>
              <a:gd name="connsiteX1376" fmla="*/ 4648980 w 7009804"/>
              <a:gd name="connsiteY1376" fmla="*/ 5110362 h 5834063"/>
              <a:gd name="connsiteX1377" fmla="*/ 4662693 w 7009804"/>
              <a:gd name="connsiteY1377" fmla="*/ 5125011 h 5834063"/>
              <a:gd name="connsiteX1378" fmla="*/ 4658626 w 7009804"/>
              <a:gd name="connsiteY1378" fmla="*/ 5124048 h 5834063"/>
              <a:gd name="connsiteX1379" fmla="*/ 4652525 w 7009804"/>
              <a:gd name="connsiteY1379" fmla="*/ 5122604 h 5834063"/>
              <a:gd name="connsiteX1380" fmla="*/ 4648980 w 7009804"/>
              <a:gd name="connsiteY1380" fmla="*/ 5110362 h 5834063"/>
              <a:gd name="connsiteX1381" fmla="*/ 5004970 w 7009804"/>
              <a:gd name="connsiteY1381" fmla="*/ 5103394 h 5834063"/>
              <a:gd name="connsiteX1382" fmla="*/ 5020716 w 7009804"/>
              <a:gd name="connsiteY1382" fmla="*/ 5118526 h 5834063"/>
              <a:gd name="connsiteX1383" fmla="*/ 5008515 w 7009804"/>
              <a:gd name="connsiteY1383" fmla="*/ 5115638 h 5834063"/>
              <a:gd name="connsiteX1384" fmla="*/ 5003053 w 7009804"/>
              <a:gd name="connsiteY1384" fmla="*/ 5111494 h 5834063"/>
              <a:gd name="connsiteX1385" fmla="*/ 4997591 w 7009804"/>
              <a:gd name="connsiteY1385" fmla="*/ 5107350 h 5834063"/>
              <a:gd name="connsiteX1386" fmla="*/ 5004970 w 7009804"/>
              <a:gd name="connsiteY1386" fmla="*/ 5103394 h 5834063"/>
              <a:gd name="connsiteX1387" fmla="*/ 5507954 w 7009804"/>
              <a:gd name="connsiteY1387" fmla="*/ 5102179 h 5834063"/>
              <a:gd name="connsiteX1388" fmla="*/ 5514082 w 7009804"/>
              <a:gd name="connsiteY1388" fmla="*/ 5104805 h 5834063"/>
              <a:gd name="connsiteX1389" fmla="*/ 5528965 w 7009804"/>
              <a:gd name="connsiteY1389" fmla="*/ 5112247 h 5834063"/>
              <a:gd name="connsiteX1390" fmla="*/ 5528965 w 7009804"/>
              <a:gd name="connsiteY1390" fmla="*/ 5119688 h 5834063"/>
              <a:gd name="connsiteX1391" fmla="*/ 5536406 w 7009804"/>
              <a:gd name="connsiteY1391" fmla="*/ 5127129 h 5834063"/>
              <a:gd name="connsiteX1392" fmla="*/ 5514082 w 7009804"/>
              <a:gd name="connsiteY1392" fmla="*/ 5127129 h 5834063"/>
              <a:gd name="connsiteX1393" fmla="*/ 5510361 w 7009804"/>
              <a:gd name="connsiteY1393" fmla="*/ 5123409 h 5834063"/>
              <a:gd name="connsiteX1394" fmla="*/ 5506640 w 7009804"/>
              <a:gd name="connsiteY1394" fmla="*/ 5119688 h 5834063"/>
              <a:gd name="connsiteX1395" fmla="*/ 5502920 w 7009804"/>
              <a:gd name="connsiteY1395" fmla="*/ 5115967 h 5834063"/>
              <a:gd name="connsiteX1396" fmla="*/ 5506640 w 7009804"/>
              <a:gd name="connsiteY1396" fmla="*/ 5112247 h 5834063"/>
              <a:gd name="connsiteX1397" fmla="*/ 5514082 w 7009804"/>
              <a:gd name="connsiteY1397" fmla="*/ 5112247 h 5834063"/>
              <a:gd name="connsiteX1398" fmla="*/ 5512221 w 7009804"/>
              <a:gd name="connsiteY1398" fmla="*/ 5105735 h 5834063"/>
              <a:gd name="connsiteX1399" fmla="*/ 5504611 w 7009804"/>
              <a:gd name="connsiteY1399" fmla="*/ 5100747 h 5834063"/>
              <a:gd name="connsiteX1400" fmla="*/ 5506640 w 7009804"/>
              <a:gd name="connsiteY1400" fmla="*/ 5101084 h 5834063"/>
              <a:gd name="connsiteX1401" fmla="*/ 5507954 w 7009804"/>
              <a:gd name="connsiteY1401" fmla="*/ 5102179 h 5834063"/>
              <a:gd name="connsiteX1402" fmla="*/ 4722479 w 7009804"/>
              <a:gd name="connsiteY1402" fmla="*/ 5099250 h 5834063"/>
              <a:gd name="connsiteX1403" fmla="*/ 4732125 w 7009804"/>
              <a:gd name="connsiteY1403" fmla="*/ 5112936 h 5834063"/>
              <a:gd name="connsiteX1404" fmla="*/ 4726662 w 7009804"/>
              <a:gd name="connsiteY1404" fmla="*/ 5108793 h 5834063"/>
              <a:gd name="connsiteX1405" fmla="*/ 4721201 w 7009804"/>
              <a:gd name="connsiteY1405" fmla="*/ 5104649 h 5834063"/>
              <a:gd name="connsiteX1406" fmla="*/ 5313164 w 7009804"/>
              <a:gd name="connsiteY1406" fmla="*/ 5097364 h 5834063"/>
              <a:gd name="connsiteX1407" fmla="*/ 5323086 w 7009804"/>
              <a:gd name="connsiteY1407" fmla="*/ 5112247 h 5834063"/>
              <a:gd name="connsiteX1408" fmla="*/ 5322466 w 7009804"/>
              <a:gd name="connsiteY1408" fmla="*/ 5112247 h 5834063"/>
              <a:gd name="connsiteX1409" fmla="*/ 5320605 w 7009804"/>
              <a:gd name="connsiteY1409" fmla="*/ 5112247 h 5834063"/>
              <a:gd name="connsiteX1410" fmla="*/ 5316885 w 7009804"/>
              <a:gd name="connsiteY1410" fmla="*/ 5112247 h 5834063"/>
              <a:gd name="connsiteX1411" fmla="*/ 5309443 w 7009804"/>
              <a:gd name="connsiteY1411" fmla="*/ 5108526 h 5834063"/>
              <a:gd name="connsiteX1412" fmla="*/ 5298281 w 7009804"/>
              <a:gd name="connsiteY1412" fmla="*/ 5104805 h 5834063"/>
              <a:gd name="connsiteX1413" fmla="*/ 4954885 w 7009804"/>
              <a:gd name="connsiteY1413" fmla="*/ 5097242 h 5834063"/>
              <a:gd name="connsiteX1414" fmla="*/ 4960987 w 7009804"/>
              <a:gd name="connsiteY1414" fmla="*/ 5098686 h 5834063"/>
              <a:gd name="connsiteX1415" fmla="*/ 4959709 w 7009804"/>
              <a:gd name="connsiteY1415" fmla="*/ 5104085 h 5834063"/>
              <a:gd name="connsiteX1416" fmla="*/ 5781042 w 7009804"/>
              <a:gd name="connsiteY1416" fmla="*/ 5095038 h 5834063"/>
              <a:gd name="connsiteX1417" fmla="*/ 5774531 w 7009804"/>
              <a:gd name="connsiteY1417" fmla="*/ 5097364 h 5834063"/>
              <a:gd name="connsiteX1418" fmla="*/ 5781972 w 7009804"/>
              <a:gd name="connsiteY1418" fmla="*/ 5104805 h 5834063"/>
              <a:gd name="connsiteX1419" fmla="*/ 5789414 w 7009804"/>
              <a:gd name="connsiteY1419" fmla="*/ 5104805 h 5834063"/>
              <a:gd name="connsiteX1420" fmla="*/ 5781042 w 7009804"/>
              <a:gd name="connsiteY1420" fmla="*/ 5095038 h 5834063"/>
              <a:gd name="connsiteX1421" fmla="*/ 4621032 w 7009804"/>
              <a:gd name="connsiteY1421" fmla="*/ 5092343 h 5834063"/>
              <a:gd name="connsiteX1422" fmla="*/ 4623444 w 7009804"/>
              <a:gd name="connsiteY1422" fmla="*/ 5095764 h 5834063"/>
              <a:gd name="connsiteX1423" fmla="*/ 4625855 w 7009804"/>
              <a:gd name="connsiteY1423" fmla="*/ 5099186 h 5834063"/>
              <a:gd name="connsiteX1424" fmla="*/ 4619754 w 7009804"/>
              <a:gd name="connsiteY1424" fmla="*/ 5097742 h 5834063"/>
              <a:gd name="connsiteX1425" fmla="*/ 6890742 w 7009804"/>
              <a:gd name="connsiteY1425" fmla="*/ 5089922 h 5834063"/>
              <a:gd name="connsiteX1426" fmla="*/ 6898183 w 7009804"/>
              <a:gd name="connsiteY1426" fmla="*/ 5089922 h 5834063"/>
              <a:gd name="connsiteX1427" fmla="*/ 6898183 w 7009804"/>
              <a:gd name="connsiteY1427" fmla="*/ 5097364 h 5834063"/>
              <a:gd name="connsiteX1428" fmla="*/ 5119687 w 7009804"/>
              <a:gd name="connsiteY1428" fmla="*/ 5089922 h 5834063"/>
              <a:gd name="connsiteX1429" fmla="*/ 5134570 w 7009804"/>
              <a:gd name="connsiteY1429" fmla="*/ 5104805 h 5834063"/>
              <a:gd name="connsiteX1430" fmla="*/ 5142012 w 7009804"/>
              <a:gd name="connsiteY1430" fmla="*/ 5119688 h 5834063"/>
              <a:gd name="connsiteX1431" fmla="*/ 5145732 w 7009804"/>
              <a:gd name="connsiteY1431" fmla="*/ 5123409 h 5834063"/>
              <a:gd name="connsiteX1432" fmla="*/ 5153174 w 7009804"/>
              <a:gd name="connsiteY1432" fmla="*/ 5127129 h 5834063"/>
              <a:gd name="connsiteX1433" fmla="*/ 5160615 w 7009804"/>
              <a:gd name="connsiteY1433" fmla="*/ 5130850 h 5834063"/>
              <a:gd name="connsiteX1434" fmla="*/ 5171777 w 7009804"/>
              <a:gd name="connsiteY1434" fmla="*/ 5134571 h 5834063"/>
              <a:gd name="connsiteX1435" fmla="*/ 5182939 w 7009804"/>
              <a:gd name="connsiteY1435" fmla="*/ 5145733 h 5834063"/>
              <a:gd name="connsiteX1436" fmla="*/ 5208984 w 7009804"/>
              <a:gd name="connsiteY1436" fmla="*/ 5164336 h 5834063"/>
              <a:gd name="connsiteX1437" fmla="*/ 5238750 w 7009804"/>
              <a:gd name="connsiteY1437" fmla="*/ 5186661 h 5834063"/>
              <a:gd name="connsiteX1438" fmla="*/ 5261074 w 7009804"/>
              <a:gd name="connsiteY1438" fmla="*/ 5194102 h 5834063"/>
              <a:gd name="connsiteX1439" fmla="*/ 5261074 w 7009804"/>
              <a:gd name="connsiteY1439" fmla="*/ 5186661 h 5834063"/>
              <a:gd name="connsiteX1440" fmla="*/ 5253633 w 7009804"/>
              <a:gd name="connsiteY1440" fmla="*/ 5175499 h 5834063"/>
              <a:gd name="connsiteX1441" fmla="*/ 5242471 w 7009804"/>
              <a:gd name="connsiteY1441" fmla="*/ 5164336 h 5834063"/>
              <a:gd name="connsiteX1442" fmla="*/ 5231308 w 7009804"/>
              <a:gd name="connsiteY1442" fmla="*/ 5156895 h 5834063"/>
              <a:gd name="connsiteX1443" fmla="*/ 5216426 w 7009804"/>
              <a:gd name="connsiteY1443" fmla="*/ 5156895 h 5834063"/>
              <a:gd name="connsiteX1444" fmla="*/ 5208984 w 7009804"/>
              <a:gd name="connsiteY1444" fmla="*/ 5142012 h 5834063"/>
              <a:gd name="connsiteX1445" fmla="*/ 5205263 w 7009804"/>
              <a:gd name="connsiteY1445" fmla="*/ 5134571 h 5834063"/>
              <a:gd name="connsiteX1446" fmla="*/ 5201543 w 7009804"/>
              <a:gd name="connsiteY1446" fmla="*/ 5142012 h 5834063"/>
              <a:gd name="connsiteX1447" fmla="*/ 5194101 w 7009804"/>
              <a:gd name="connsiteY1447" fmla="*/ 5142012 h 5834063"/>
              <a:gd name="connsiteX1448" fmla="*/ 5179219 w 7009804"/>
              <a:gd name="connsiteY1448" fmla="*/ 5134571 h 5834063"/>
              <a:gd name="connsiteX1449" fmla="*/ 5186660 w 7009804"/>
              <a:gd name="connsiteY1449" fmla="*/ 5127129 h 5834063"/>
              <a:gd name="connsiteX1450" fmla="*/ 5171777 w 7009804"/>
              <a:gd name="connsiteY1450" fmla="*/ 5119688 h 5834063"/>
              <a:gd name="connsiteX1451" fmla="*/ 5156894 w 7009804"/>
              <a:gd name="connsiteY1451" fmla="*/ 5112247 h 5834063"/>
              <a:gd name="connsiteX1452" fmla="*/ 5149453 w 7009804"/>
              <a:gd name="connsiteY1452" fmla="*/ 5104805 h 5834063"/>
              <a:gd name="connsiteX1453" fmla="*/ 5134570 w 7009804"/>
              <a:gd name="connsiteY1453" fmla="*/ 5097364 h 5834063"/>
              <a:gd name="connsiteX1454" fmla="*/ 5811738 w 7009804"/>
              <a:gd name="connsiteY1454" fmla="*/ 5085271 h 5834063"/>
              <a:gd name="connsiteX1455" fmla="*/ 5808017 w 7009804"/>
              <a:gd name="connsiteY1455" fmla="*/ 5086202 h 5834063"/>
              <a:gd name="connsiteX1456" fmla="*/ 5811738 w 7009804"/>
              <a:gd name="connsiteY1456" fmla="*/ 5097364 h 5834063"/>
              <a:gd name="connsiteX1457" fmla="*/ 5819179 w 7009804"/>
              <a:gd name="connsiteY1457" fmla="*/ 5101084 h 5834063"/>
              <a:gd name="connsiteX1458" fmla="*/ 5815459 w 7009804"/>
              <a:gd name="connsiteY1458" fmla="*/ 5089922 h 5834063"/>
              <a:gd name="connsiteX1459" fmla="*/ 5811738 w 7009804"/>
              <a:gd name="connsiteY1459" fmla="*/ 5085271 h 5834063"/>
              <a:gd name="connsiteX1460" fmla="*/ 5033599 w 7009804"/>
              <a:gd name="connsiteY1460" fmla="*/ 5084512 h 5834063"/>
              <a:gd name="connsiteX1461" fmla="*/ 5034485 w 7009804"/>
              <a:gd name="connsiteY1461" fmla="*/ 5087573 h 5834063"/>
              <a:gd name="connsiteX1462" fmla="*/ 5028384 w 7009804"/>
              <a:gd name="connsiteY1462" fmla="*/ 5086129 h 5834063"/>
              <a:gd name="connsiteX1463" fmla="*/ 5033599 w 7009804"/>
              <a:gd name="connsiteY1463" fmla="*/ 5084512 h 5834063"/>
              <a:gd name="connsiteX1464" fmla="*/ 5261074 w 7009804"/>
              <a:gd name="connsiteY1464" fmla="*/ 5082481 h 5834063"/>
              <a:gd name="connsiteX1465" fmla="*/ 5268515 w 7009804"/>
              <a:gd name="connsiteY1465" fmla="*/ 5089922 h 5834063"/>
              <a:gd name="connsiteX1466" fmla="*/ 5261074 w 7009804"/>
              <a:gd name="connsiteY1466" fmla="*/ 5089922 h 5834063"/>
              <a:gd name="connsiteX1467" fmla="*/ 5261074 w 7009804"/>
              <a:gd name="connsiteY1467" fmla="*/ 5082481 h 5834063"/>
              <a:gd name="connsiteX1468" fmla="*/ 5914057 w 7009804"/>
              <a:gd name="connsiteY1468" fmla="*/ 5078760 h 5834063"/>
              <a:gd name="connsiteX1469" fmla="*/ 5915918 w 7009804"/>
              <a:gd name="connsiteY1469" fmla="*/ 5082481 h 5834063"/>
              <a:gd name="connsiteX1470" fmla="*/ 5912728 w 7009804"/>
              <a:gd name="connsiteY1470" fmla="*/ 5079292 h 5834063"/>
              <a:gd name="connsiteX1471" fmla="*/ 5863828 w 7009804"/>
              <a:gd name="connsiteY1471" fmla="*/ 5075040 h 5834063"/>
              <a:gd name="connsiteX1472" fmla="*/ 5856387 w 7009804"/>
              <a:gd name="connsiteY1472" fmla="*/ 5089922 h 5834063"/>
              <a:gd name="connsiteX1473" fmla="*/ 5871269 w 7009804"/>
              <a:gd name="connsiteY1473" fmla="*/ 5104805 h 5834063"/>
              <a:gd name="connsiteX1474" fmla="*/ 5874990 w 7009804"/>
              <a:gd name="connsiteY1474" fmla="*/ 5108526 h 5834063"/>
              <a:gd name="connsiteX1475" fmla="*/ 5886152 w 7009804"/>
              <a:gd name="connsiteY1475" fmla="*/ 5112247 h 5834063"/>
              <a:gd name="connsiteX1476" fmla="*/ 5887520 w 7009804"/>
              <a:gd name="connsiteY1476" fmla="*/ 5113614 h 5834063"/>
              <a:gd name="connsiteX1477" fmla="*/ 5878711 w 7009804"/>
              <a:gd name="connsiteY1477" fmla="*/ 5104805 h 5834063"/>
              <a:gd name="connsiteX1478" fmla="*/ 5871269 w 7009804"/>
              <a:gd name="connsiteY1478" fmla="*/ 5082481 h 5834063"/>
              <a:gd name="connsiteX1479" fmla="*/ 5863828 w 7009804"/>
              <a:gd name="connsiteY1479" fmla="*/ 5075040 h 5834063"/>
              <a:gd name="connsiteX1480" fmla="*/ 5558730 w 7009804"/>
              <a:gd name="connsiteY1480" fmla="*/ 5075040 h 5834063"/>
              <a:gd name="connsiteX1481" fmla="*/ 5566172 w 7009804"/>
              <a:gd name="connsiteY1481" fmla="*/ 5082481 h 5834063"/>
              <a:gd name="connsiteX1482" fmla="*/ 5588496 w 7009804"/>
              <a:gd name="connsiteY1482" fmla="*/ 5097364 h 5834063"/>
              <a:gd name="connsiteX1483" fmla="*/ 5595937 w 7009804"/>
              <a:gd name="connsiteY1483" fmla="*/ 5108526 h 5834063"/>
              <a:gd name="connsiteX1484" fmla="*/ 5603379 w 7009804"/>
              <a:gd name="connsiteY1484" fmla="*/ 5112247 h 5834063"/>
              <a:gd name="connsiteX1485" fmla="*/ 5610820 w 7009804"/>
              <a:gd name="connsiteY1485" fmla="*/ 5112247 h 5834063"/>
              <a:gd name="connsiteX1486" fmla="*/ 5629424 w 7009804"/>
              <a:gd name="connsiteY1486" fmla="*/ 5138291 h 5834063"/>
              <a:gd name="connsiteX1487" fmla="*/ 5662910 w 7009804"/>
              <a:gd name="connsiteY1487" fmla="*/ 5156895 h 5834063"/>
              <a:gd name="connsiteX1488" fmla="*/ 5670351 w 7009804"/>
              <a:gd name="connsiteY1488" fmla="*/ 5171778 h 5834063"/>
              <a:gd name="connsiteX1489" fmla="*/ 5674072 w 7009804"/>
              <a:gd name="connsiteY1489" fmla="*/ 5171778 h 5834063"/>
              <a:gd name="connsiteX1490" fmla="*/ 5685234 w 7009804"/>
              <a:gd name="connsiteY1490" fmla="*/ 5171778 h 5834063"/>
              <a:gd name="connsiteX1491" fmla="*/ 5700117 w 7009804"/>
              <a:gd name="connsiteY1491" fmla="*/ 5186661 h 5834063"/>
              <a:gd name="connsiteX1492" fmla="*/ 5715000 w 7009804"/>
              <a:gd name="connsiteY1492" fmla="*/ 5186661 h 5834063"/>
              <a:gd name="connsiteX1493" fmla="*/ 5711279 w 7009804"/>
              <a:gd name="connsiteY1493" fmla="*/ 5179219 h 5834063"/>
              <a:gd name="connsiteX1494" fmla="*/ 5707558 w 7009804"/>
              <a:gd name="connsiteY1494" fmla="*/ 5179219 h 5834063"/>
              <a:gd name="connsiteX1495" fmla="*/ 5696396 w 7009804"/>
              <a:gd name="connsiteY1495" fmla="*/ 5175499 h 5834063"/>
              <a:gd name="connsiteX1496" fmla="*/ 5692676 w 7009804"/>
              <a:gd name="connsiteY1496" fmla="*/ 5168057 h 5834063"/>
              <a:gd name="connsiteX1497" fmla="*/ 5685234 w 7009804"/>
              <a:gd name="connsiteY1497" fmla="*/ 5153174 h 5834063"/>
              <a:gd name="connsiteX1498" fmla="*/ 5677793 w 7009804"/>
              <a:gd name="connsiteY1498" fmla="*/ 5145733 h 5834063"/>
              <a:gd name="connsiteX1499" fmla="*/ 5659189 w 7009804"/>
              <a:gd name="connsiteY1499" fmla="*/ 5142012 h 5834063"/>
              <a:gd name="connsiteX1500" fmla="*/ 5640586 w 7009804"/>
              <a:gd name="connsiteY1500" fmla="*/ 5134571 h 5834063"/>
              <a:gd name="connsiteX1501" fmla="*/ 5633144 w 7009804"/>
              <a:gd name="connsiteY1501" fmla="*/ 5123409 h 5834063"/>
              <a:gd name="connsiteX1502" fmla="*/ 5618262 w 7009804"/>
              <a:gd name="connsiteY1502" fmla="*/ 5112247 h 5834063"/>
              <a:gd name="connsiteX1503" fmla="*/ 5603379 w 7009804"/>
              <a:gd name="connsiteY1503" fmla="*/ 5104805 h 5834063"/>
              <a:gd name="connsiteX1504" fmla="*/ 5599658 w 7009804"/>
              <a:gd name="connsiteY1504" fmla="*/ 5101084 h 5834063"/>
              <a:gd name="connsiteX1505" fmla="*/ 5592217 w 7009804"/>
              <a:gd name="connsiteY1505" fmla="*/ 5093643 h 5834063"/>
              <a:gd name="connsiteX1506" fmla="*/ 5588496 w 7009804"/>
              <a:gd name="connsiteY1506" fmla="*/ 5089922 h 5834063"/>
              <a:gd name="connsiteX1507" fmla="*/ 5573613 w 7009804"/>
              <a:gd name="connsiteY1507" fmla="*/ 5082481 h 5834063"/>
              <a:gd name="connsiteX1508" fmla="*/ 5558730 w 7009804"/>
              <a:gd name="connsiteY1508" fmla="*/ 5075040 h 5834063"/>
              <a:gd name="connsiteX1509" fmla="*/ 5424785 w 7009804"/>
              <a:gd name="connsiteY1509" fmla="*/ 5075040 h 5834063"/>
              <a:gd name="connsiteX1510" fmla="*/ 5432226 w 7009804"/>
              <a:gd name="connsiteY1510" fmla="*/ 5075040 h 5834063"/>
              <a:gd name="connsiteX1511" fmla="*/ 5432226 w 7009804"/>
              <a:gd name="connsiteY1511" fmla="*/ 5089922 h 5834063"/>
              <a:gd name="connsiteX1512" fmla="*/ 5424785 w 7009804"/>
              <a:gd name="connsiteY1512" fmla="*/ 5082481 h 5834063"/>
              <a:gd name="connsiteX1513" fmla="*/ 5424785 w 7009804"/>
              <a:gd name="connsiteY1513" fmla="*/ 5075040 h 5834063"/>
              <a:gd name="connsiteX1514" fmla="*/ 5232704 w 7009804"/>
              <a:gd name="connsiteY1514" fmla="*/ 5072714 h 5834063"/>
              <a:gd name="connsiteX1515" fmla="*/ 5253633 w 7009804"/>
              <a:gd name="connsiteY1515" fmla="*/ 5082481 h 5834063"/>
              <a:gd name="connsiteX1516" fmla="*/ 5268515 w 7009804"/>
              <a:gd name="connsiteY1516" fmla="*/ 5097364 h 5834063"/>
              <a:gd name="connsiteX1517" fmla="*/ 5275957 w 7009804"/>
              <a:gd name="connsiteY1517" fmla="*/ 5104805 h 5834063"/>
              <a:gd name="connsiteX1518" fmla="*/ 5290840 w 7009804"/>
              <a:gd name="connsiteY1518" fmla="*/ 5112247 h 5834063"/>
              <a:gd name="connsiteX1519" fmla="*/ 5305722 w 7009804"/>
              <a:gd name="connsiteY1519" fmla="*/ 5127129 h 5834063"/>
              <a:gd name="connsiteX1520" fmla="*/ 5320605 w 7009804"/>
              <a:gd name="connsiteY1520" fmla="*/ 5134571 h 5834063"/>
              <a:gd name="connsiteX1521" fmla="*/ 5335488 w 7009804"/>
              <a:gd name="connsiteY1521" fmla="*/ 5149454 h 5834063"/>
              <a:gd name="connsiteX1522" fmla="*/ 5342929 w 7009804"/>
              <a:gd name="connsiteY1522" fmla="*/ 5164336 h 5834063"/>
              <a:gd name="connsiteX1523" fmla="*/ 5335488 w 7009804"/>
              <a:gd name="connsiteY1523" fmla="*/ 5156895 h 5834063"/>
              <a:gd name="connsiteX1524" fmla="*/ 5328047 w 7009804"/>
              <a:gd name="connsiteY1524" fmla="*/ 5149454 h 5834063"/>
              <a:gd name="connsiteX1525" fmla="*/ 5320605 w 7009804"/>
              <a:gd name="connsiteY1525" fmla="*/ 5142012 h 5834063"/>
              <a:gd name="connsiteX1526" fmla="*/ 5313164 w 7009804"/>
              <a:gd name="connsiteY1526" fmla="*/ 5138291 h 5834063"/>
              <a:gd name="connsiteX1527" fmla="*/ 5305722 w 7009804"/>
              <a:gd name="connsiteY1527" fmla="*/ 5134571 h 5834063"/>
              <a:gd name="connsiteX1528" fmla="*/ 5268515 w 7009804"/>
              <a:gd name="connsiteY1528" fmla="*/ 5104805 h 5834063"/>
              <a:gd name="connsiteX1529" fmla="*/ 5242471 w 7009804"/>
              <a:gd name="connsiteY1529" fmla="*/ 5089922 h 5834063"/>
              <a:gd name="connsiteX1530" fmla="*/ 5238750 w 7009804"/>
              <a:gd name="connsiteY1530" fmla="*/ 5082481 h 5834063"/>
              <a:gd name="connsiteX1531" fmla="*/ 5231308 w 7009804"/>
              <a:gd name="connsiteY1531" fmla="*/ 5082481 h 5834063"/>
              <a:gd name="connsiteX1532" fmla="*/ 5231308 w 7009804"/>
              <a:gd name="connsiteY1532" fmla="*/ 5075040 h 5834063"/>
              <a:gd name="connsiteX1533" fmla="*/ 5232704 w 7009804"/>
              <a:gd name="connsiteY1533" fmla="*/ 5072714 h 5834063"/>
              <a:gd name="connsiteX1534" fmla="*/ 4903813 w 7009804"/>
              <a:gd name="connsiteY1534" fmla="*/ 5068047 h 5834063"/>
              <a:gd name="connsiteX1535" fmla="*/ 4924382 w 7009804"/>
              <a:gd name="connsiteY1535" fmla="*/ 5090022 h 5834063"/>
              <a:gd name="connsiteX1536" fmla="*/ 4929844 w 7009804"/>
              <a:gd name="connsiteY1536" fmla="*/ 5094165 h 5834063"/>
              <a:gd name="connsiteX1537" fmla="*/ 4936584 w 7009804"/>
              <a:gd name="connsiteY1537" fmla="*/ 5092910 h 5834063"/>
              <a:gd name="connsiteX1538" fmla="*/ 4935306 w 7009804"/>
              <a:gd name="connsiteY1538" fmla="*/ 5098309 h 5834063"/>
              <a:gd name="connsiteX1539" fmla="*/ 4946229 w 7009804"/>
              <a:gd name="connsiteY1539" fmla="*/ 5106597 h 5834063"/>
              <a:gd name="connsiteX1540" fmla="*/ 4944951 w 7009804"/>
              <a:gd name="connsiteY1540" fmla="*/ 5111996 h 5834063"/>
              <a:gd name="connsiteX1541" fmla="*/ 4932750 w 7009804"/>
              <a:gd name="connsiteY1541" fmla="*/ 5109108 h 5834063"/>
              <a:gd name="connsiteX1542" fmla="*/ 4927288 w 7009804"/>
              <a:gd name="connsiteY1542" fmla="*/ 5104964 h 5834063"/>
              <a:gd name="connsiteX1543" fmla="*/ 4917003 w 7009804"/>
              <a:gd name="connsiteY1543" fmla="*/ 5093977 h 5834063"/>
              <a:gd name="connsiteX1544" fmla="*/ 4907358 w 7009804"/>
              <a:gd name="connsiteY1544" fmla="*/ 5080289 h 5834063"/>
              <a:gd name="connsiteX1545" fmla="*/ 4902535 w 7009804"/>
              <a:gd name="connsiteY1545" fmla="*/ 5073446 h 5834063"/>
              <a:gd name="connsiteX1546" fmla="*/ 4899485 w 7009804"/>
              <a:gd name="connsiteY1546" fmla="*/ 5072724 h 5834063"/>
              <a:gd name="connsiteX1547" fmla="*/ 4896434 w 7009804"/>
              <a:gd name="connsiteY1547" fmla="*/ 5072002 h 5834063"/>
              <a:gd name="connsiteX1548" fmla="*/ 4903813 w 7009804"/>
              <a:gd name="connsiteY1548" fmla="*/ 5068047 h 5834063"/>
              <a:gd name="connsiteX1549" fmla="*/ 6697265 w 7009804"/>
              <a:gd name="connsiteY1549" fmla="*/ 5067598 h 5834063"/>
              <a:gd name="connsiteX1550" fmla="*/ 6704706 w 7009804"/>
              <a:gd name="connsiteY1550" fmla="*/ 5075040 h 5834063"/>
              <a:gd name="connsiteX1551" fmla="*/ 6697265 w 7009804"/>
              <a:gd name="connsiteY1551" fmla="*/ 5075040 h 5834063"/>
              <a:gd name="connsiteX1552" fmla="*/ 6697265 w 7009804"/>
              <a:gd name="connsiteY1552" fmla="*/ 5067598 h 5834063"/>
              <a:gd name="connsiteX1553" fmla="*/ 5901035 w 7009804"/>
              <a:gd name="connsiteY1553" fmla="*/ 5067598 h 5834063"/>
              <a:gd name="connsiteX1554" fmla="*/ 5912728 w 7009804"/>
              <a:gd name="connsiteY1554" fmla="*/ 5079292 h 5834063"/>
              <a:gd name="connsiteX1555" fmla="*/ 5911732 w 7009804"/>
              <a:gd name="connsiteY1555" fmla="*/ 5079690 h 5834063"/>
              <a:gd name="connsiteX1556" fmla="*/ 5908476 w 7009804"/>
              <a:gd name="connsiteY1556" fmla="*/ 5082481 h 5834063"/>
              <a:gd name="connsiteX1557" fmla="*/ 5901035 w 7009804"/>
              <a:gd name="connsiteY1557" fmla="*/ 5089922 h 5834063"/>
              <a:gd name="connsiteX1558" fmla="*/ 5893594 w 7009804"/>
              <a:gd name="connsiteY1558" fmla="*/ 5082481 h 5834063"/>
              <a:gd name="connsiteX1559" fmla="*/ 5897314 w 7009804"/>
              <a:gd name="connsiteY1559" fmla="*/ 5071319 h 5834063"/>
              <a:gd name="connsiteX1560" fmla="*/ 5901035 w 7009804"/>
              <a:gd name="connsiteY1560" fmla="*/ 5067598 h 5834063"/>
              <a:gd name="connsiteX1561" fmla="*/ 5804297 w 7009804"/>
              <a:gd name="connsiteY1561" fmla="*/ 5067598 h 5834063"/>
              <a:gd name="connsiteX1562" fmla="*/ 5804297 w 7009804"/>
              <a:gd name="connsiteY1562" fmla="*/ 5075040 h 5834063"/>
              <a:gd name="connsiteX1563" fmla="*/ 5811738 w 7009804"/>
              <a:gd name="connsiteY1563" fmla="*/ 5075040 h 5834063"/>
              <a:gd name="connsiteX1564" fmla="*/ 5804297 w 7009804"/>
              <a:gd name="connsiteY1564" fmla="*/ 5067598 h 5834063"/>
              <a:gd name="connsiteX1565" fmla="*/ 5089922 w 7009804"/>
              <a:gd name="connsiteY1565" fmla="*/ 5067598 h 5834063"/>
              <a:gd name="connsiteX1566" fmla="*/ 5089922 w 7009804"/>
              <a:gd name="connsiteY1566" fmla="*/ 5075040 h 5834063"/>
              <a:gd name="connsiteX1567" fmla="*/ 5097363 w 7009804"/>
              <a:gd name="connsiteY1567" fmla="*/ 5075040 h 5834063"/>
              <a:gd name="connsiteX1568" fmla="*/ 5097363 w 7009804"/>
              <a:gd name="connsiteY1568" fmla="*/ 5067598 h 5834063"/>
              <a:gd name="connsiteX1569" fmla="*/ 5089922 w 7009804"/>
              <a:gd name="connsiteY1569" fmla="*/ 5067598 h 5834063"/>
              <a:gd name="connsiteX1570" fmla="*/ 5020017 w 7009804"/>
              <a:gd name="connsiteY1570" fmla="*/ 5067043 h 5834063"/>
              <a:gd name="connsiteX1571" fmla="*/ 5021150 w 7009804"/>
              <a:gd name="connsiteY1571" fmla="*/ 5075864 h 5834063"/>
              <a:gd name="connsiteX1572" fmla="*/ 5012639 w 7009804"/>
              <a:gd name="connsiteY1572" fmla="*/ 5070998 h 5834063"/>
              <a:gd name="connsiteX1573" fmla="*/ 4650053 w 7009804"/>
              <a:gd name="connsiteY1573" fmla="*/ 5065001 h 5834063"/>
              <a:gd name="connsiteX1574" fmla="*/ 4657926 w 7009804"/>
              <a:gd name="connsiteY1574" fmla="*/ 5072566 h 5834063"/>
              <a:gd name="connsiteX1575" fmla="*/ 4651826 w 7009804"/>
              <a:gd name="connsiteY1575" fmla="*/ 5071122 h 5834063"/>
              <a:gd name="connsiteX1576" fmla="*/ 4650053 w 7009804"/>
              <a:gd name="connsiteY1576" fmla="*/ 5065001 h 5834063"/>
              <a:gd name="connsiteX1577" fmla="*/ 4590942 w 7009804"/>
              <a:gd name="connsiteY1577" fmla="*/ 5059562 h 5834063"/>
              <a:gd name="connsiteX1578" fmla="*/ 4598691 w 7009804"/>
              <a:gd name="connsiteY1578" fmla="*/ 5064247 h 5834063"/>
              <a:gd name="connsiteX1579" fmla="*/ 4615076 w 7009804"/>
              <a:gd name="connsiteY1579" fmla="*/ 5076679 h 5834063"/>
              <a:gd name="connsiteX1580" fmla="*/ 4622310 w 7009804"/>
              <a:gd name="connsiteY1580" fmla="*/ 5086943 h 5834063"/>
              <a:gd name="connsiteX1581" fmla="*/ 4610110 w 7009804"/>
              <a:gd name="connsiteY1581" fmla="*/ 5084055 h 5834063"/>
              <a:gd name="connsiteX1582" fmla="*/ 4599186 w 7009804"/>
              <a:gd name="connsiteY1582" fmla="*/ 5075767 h 5834063"/>
              <a:gd name="connsiteX1583" fmla="*/ 4588262 w 7009804"/>
              <a:gd name="connsiteY1583" fmla="*/ 5067481 h 5834063"/>
              <a:gd name="connsiteX1584" fmla="*/ 4583440 w 7009804"/>
              <a:gd name="connsiteY1584" fmla="*/ 5060637 h 5834063"/>
              <a:gd name="connsiteX1585" fmla="*/ 4590942 w 7009804"/>
              <a:gd name="connsiteY1585" fmla="*/ 5059562 h 5834063"/>
              <a:gd name="connsiteX1586" fmla="*/ 4551657 w 7009804"/>
              <a:gd name="connsiteY1586" fmla="*/ 5058816 h 5834063"/>
              <a:gd name="connsiteX1587" fmla="*/ 4557759 w 7009804"/>
              <a:gd name="connsiteY1587" fmla="*/ 5060260 h 5834063"/>
              <a:gd name="connsiteX1588" fmla="*/ 4556481 w 7009804"/>
              <a:gd name="connsiteY1588" fmla="*/ 5065659 h 5834063"/>
              <a:gd name="connsiteX1589" fmla="*/ 4912470 w 7009804"/>
              <a:gd name="connsiteY1589" fmla="*/ 5058692 h 5834063"/>
              <a:gd name="connsiteX1590" fmla="*/ 4911192 w 7009804"/>
              <a:gd name="connsiteY1590" fmla="*/ 5064091 h 5834063"/>
              <a:gd name="connsiteX1591" fmla="*/ 4908781 w 7009804"/>
              <a:gd name="connsiteY1591" fmla="*/ 5060670 h 5834063"/>
              <a:gd name="connsiteX1592" fmla="*/ 4912470 w 7009804"/>
              <a:gd name="connsiteY1592" fmla="*/ 5058692 h 5834063"/>
              <a:gd name="connsiteX1593" fmla="*/ 5826621 w 7009804"/>
              <a:gd name="connsiteY1593" fmla="*/ 5052715 h 5834063"/>
              <a:gd name="connsiteX1594" fmla="*/ 5834062 w 7009804"/>
              <a:gd name="connsiteY1594" fmla="*/ 5060157 h 5834063"/>
              <a:gd name="connsiteX1595" fmla="*/ 5834062 w 7009804"/>
              <a:gd name="connsiteY1595" fmla="*/ 5067598 h 5834063"/>
              <a:gd name="connsiteX1596" fmla="*/ 5841504 w 7009804"/>
              <a:gd name="connsiteY1596" fmla="*/ 5075040 h 5834063"/>
              <a:gd name="connsiteX1597" fmla="*/ 5845224 w 7009804"/>
              <a:gd name="connsiteY1597" fmla="*/ 5067598 h 5834063"/>
              <a:gd name="connsiteX1598" fmla="*/ 5826621 w 7009804"/>
              <a:gd name="connsiteY1598" fmla="*/ 5052715 h 5834063"/>
              <a:gd name="connsiteX1599" fmla="*/ 5067597 w 7009804"/>
              <a:gd name="connsiteY1599" fmla="*/ 5052715 h 5834063"/>
              <a:gd name="connsiteX1600" fmla="*/ 5067597 w 7009804"/>
              <a:gd name="connsiteY1600" fmla="*/ 5060157 h 5834063"/>
              <a:gd name="connsiteX1601" fmla="*/ 5075039 w 7009804"/>
              <a:gd name="connsiteY1601" fmla="*/ 5067598 h 5834063"/>
              <a:gd name="connsiteX1602" fmla="*/ 5082480 w 7009804"/>
              <a:gd name="connsiteY1602" fmla="*/ 5067598 h 5834063"/>
              <a:gd name="connsiteX1603" fmla="*/ 5075039 w 7009804"/>
              <a:gd name="connsiteY1603" fmla="*/ 5060157 h 5834063"/>
              <a:gd name="connsiteX1604" fmla="*/ 5067597 w 7009804"/>
              <a:gd name="connsiteY1604" fmla="*/ 5052715 h 5834063"/>
              <a:gd name="connsiteX1605" fmla="*/ 4927228 w 7009804"/>
              <a:gd name="connsiteY1605" fmla="*/ 5050781 h 5834063"/>
              <a:gd name="connsiteX1606" fmla="*/ 4925950 w 7009804"/>
              <a:gd name="connsiteY1606" fmla="*/ 5056181 h 5834063"/>
              <a:gd name="connsiteX1607" fmla="*/ 4924672 w 7009804"/>
              <a:gd name="connsiteY1607" fmla="*/ 5061580 h 5834063"/>
              <a:gd name="connsiteX1608" fmla="*/ 4929494 w 7009804"/>
              <a:gd name="connsiteY1608" fmla="*/ 5068424 h 5834063"/>
              <a:gd name="connsiteX1609" fmla="*/ 4930133 w 7009804"/>
              <a:gd name="connsiteY1609" fmla="*/ 5065724 h 5834063"/>
              <a:gd name="connsiteX1610" fmla="*/ 4932050 w 7009804"/>
              <a:gd name="connsiteY1610" fmla="*/ 5057625 h 5834063"/>
              <a:gd name="connsiteX1611" fmla="*/ 4875866 w 7009804"/>
              <a:gd name="connsiteY1611" fmla="*/ 5050028 h 5834063"/>
              <a:gd name="connsiteX1612" fmla="*/ 4880688 w 7009804"/>
              <a:gd name="connsiteY1612" fmla="*/ 5056871 h 5834063"/>
              <a:gd name="connsiteX1613" fmla="*/ 4877638 w 7009804"/>
              <a:gd name="connsiteY1613" fmla="*/ 5056149 h 5834063"/>
              <a:gd name="connsiteX1614" fmla="*/ 4875866 w 7009804"/>
              <a:gd name="connsiteY1614" fmla="*/ 5050028 h 5834063"/>
              <a:gd name="connsiteX1615" fmla="*/ 5990332 w 7009804"/>
              <a:gd name="connsiteY1615" fmla="*/ 5045274 h 5834063"/>
              <a:gd name="connsiteX1616" fmla="*/ 6072187 w 7009804"/>
              <a:gd name="connsiteY1616" fmla="*/ 5112247 h 5834063"/>
              <a:gd name="connsiteX1617" fmla="*/ 6049863 w 7009804"/>
              <a:gd name="connsiteY1617" fmla="*/ 5104805 h 5834063"/>
              <a:gd name="connsiteX1618" fmla="*/ 6031260 w 7009804"/>
              <a:gd name="connsiteY1618" fmla="*/ 5089922 h 5834063"/>
              <a:gd name="connsiteX1619" fmla="*/ 6020097 w 7009804"/>
              <a:gd name="connsiteY1619" fmla="*/ 5075040 h 5834063"/>
              <a:gd name="connsiteX1620" fmla="*/ 4881562 w 7009804"/>
              <a:gd name="connsiteY1620" fmla="*/ 5045274 h 5834063"/>
              <a:gd name="connsiteX1621" fmla="*/ 4883259 w 7009804"/>
              <a:gd name="connsiteY1621" fmla="*/ 5046122 h 5834063"/>
              <a:gd name="connsiteX1622" fmla="*/ 4883244 w 7009804"/>
              <a:gd name="connsiteY1622" fmla="*/ 5046072 h 5834063"/>
              <a:gd name="connsiteX1623" fmla="*/ 4883337 w 7009804"/>
              <a:gd name="connsiteY1623" fmla="*/ 5046162 h 5834063"/>
              <a:gd name="connsiteX1624" fmla="*/ 4889004 w 7009804"/>
              <a:gd name="connsiteY1624" fmla="*/ 5048995 h 5834063"/>
              <a:gd name="connsiteX1625" fmla="*/ 4889004 w 7009804"/>
              <a:gd name="connsiteY1625" fmla="*/ 5051607 h 5834063"/>
              <a:gd name="connsiteX1626" fmla="*/ 4891117 w 7009804"/>
              <a:gd name="connsiteY1626" fmla="*/ 5053638 h 5834063"/>
              <a:gd name="connsiteX1627" fmla="*/ 4895941 w 7009804"/>
              <a:gd name="connsiteY1627" fmla="*/ 5060481 h 5834063"/>
              <a:gd name="connsiteX1628" fmla="*/ 4892890 w 7009804"/>
              <a:gd name="connsiteY1628" fmla="*/ 5059759 h 5834063"/>
              <a:gd name="connsiteX1629" fmla="*/ 4888068 w 7009804"/>
              <a:gd name="connsiteY1629" fmla="*/ 5052916 h 5834063"/>
              <a:gd name="connsiteX1630" fmla="*/ 4887219 w 7009804"/>
              <a:gd name="connsiteY1630" fmla="*/ 5052715 h 5834063"/>
              <a:gd name="connsiteX1631" fmla="*/ 4881562 w 7009804"/>
              <a:gd name="connsiteY1631" fmla="*/ 5052715 h 5834063"/>
              <a:gd name="connsiteX1632" fmla="*/ 4881562 w 7009804"/>
              <a:gd name="connsiteY1632" fmla="*/ 5045274 h 5834063"/>
              <a:gd name="connsiteX1633" fmla="*/ 5820109 w 7009804"/>
              <a:gd name="connsiteY1633" fmla="*/ 5040623 h 5834063"/>
              <a:gd name="connsiteX1634" fmla="*/ 5815459 w 7009804"/>
              <a:gd name="connsiteY1634" fmla="*/ 5041553 h 5834063"/>
              <a:gd name="connsiteX1635" fmla="*/ 5819179 w 7009804"/>
              <a:gd name="connsiteY1635" fmla="*/ 5045274 h 5834063"/>
              <a:gd name="connsiteX1636" fmla="*/ 5826621 w 7009804"/>
              <a:gd name="connsiteY1636" fmla="*/ 5045274 h 5834063"/>
              <a:gd name="connsiteX1637" fmla="*/ 5820109 w 7009804"/>
              <a:gd name="connsiteY1637" fmla="*/ 5040623 h 5834063"/>
              <a:gd name="connsiteX1638" fmla="*/ 4651229 w 7009804"/>
              <a:gd name="connsiteY1638" fmla="*/ 5039620 h 5834063"/>
              <a:gd name="connsiteX1639" fmla="*/ 4652116 w 7009804"/>
              <a:gd name="connsiteY1639" fmla="*/ 5042681 h 5834063"/>
              <a:gd name="connsiteX1640" fmla="*/ 4646014 w 7009804"/>
              <a:gd name="connsiteY1640" fmla="*/ 5041237 h 5834063"/>
              <a:gd name="connsiteX1641" fmla="*/ 4651229 w 7009804"/>
              <a:gd name="connsiteY1641" fmla="*/ 5039620 h 5834063"/>
              <a:gd name="connsiteX1642" fmla="*/ 6838652 w 7009804"/>
              <a:gd name="connsiteY1642" fmla="*/ 5037833 h 5834063"/>
              <a:gd name="connsiteX1643" fmla="*/ 6842372 w 7009804"/>
              <a:gd name="connsiteY1643" fmla="*/ 5037833 h 5834063"/>
              <a:gd name="connsiteX1644" fmla="*/ 6846094 w 7009804"/>
              <a:gd name="connsiteY1644" fmla="*/ 5045274 h 5834063"/>
              <a:gd name="connsiteX1645" fmla="*/ 6838652 w 7009804"/>
              <a:gd name="connsiteY1645" fmla="*/ 5045274 h 5834063"/>
              <a:gd name="connsiteX1646" fmla="*/ 6838652 w 7009804"/>
              <a:gd name="connsiteY1646" fmla="*/ 5037833 h 5834063"/>
              <a:gd name="connsiteX1647" fmla="*/ 5975449 w 7009804"/>
              <a:gd name="connsiteY1647" fmla="*/ 5037833 h 5834063"/>
              <a:gd name="connsiteX1648" fmla="*/ 5982890 w 7009804"/>
              <a:gd name="connsiteY1648" fmla="*/ 5041553 h 5834063"/>
              <a:gd name="connsiteX1649" fmla="*/ 5979170 w 7009804"/>
              <a:gd name="connsiteY1649" fmla="*/ 5045274 h 5834063"/>
              <a:gd name="connsiteX1650" fmla="*/ 5975449 w 7009804"/>
              <a:gd name="connsiteY1650" fmla="*/ 5037833 h 5834063"/>
              <a:gd name="connsiteX1651" fmla="*/ 5700117 w 7009804"/>
              <a:gd name="connsiteY1651" fmla="*/ 5037833 h 5834063"/>
              <a:gd name="connsiteX1652" fmla="*/ 5703838 w 7009804"/>
              <a:gd name="connsiteY1652" fmla="*/ 5045274 h 5834063"/>
              <a:gd name="connsiteX1653" fmla="*/ 5707558 w 7009804"/>
              <a:gd name="connsiteY1653" fmla="*/ 5045274 h 5834063"/>
              <a:gd name="connsiteX1654" fmla="*/ 5506640 w 7009804"/>
              <a:gd name="connsiteY1654" fmla="*/ 5037833 h 5834063"/>
              <a:gd name="connsiteX1655" fmla="*/ 5543847 w 7009804"/>
              <a:gd name="connsiteY1655" fmla="*/ 5060157 h 5834063"/>
              <a:gd name="connsiteX1656" fmla="*/ 5536406 w 7009804"/>
              <a:gd name="connsiteY1656" fmla="*/ 5052715 h 5834063"/>
              <a:gd name="connsiteX1657" fmla="*/ 5514082 w 7009804"/>
              <a:gd name="connsiteY1657" fmla="*/ 5041553 h 5834063"/>
              <a:gd name="connsiteX1658" fmla="*/ 5506640 w 7009804"/>
              <a:gd name="connsiteY1658" fmla="*/ 5037833 h 5834063"/>
              <a:gd name="connsiteX1659" fmla="*/ 4822237 w 7009804"/>
              <a:gd name="connsiteY1659" fmla="*/ 5031632 h 5834063"/>
              <a:gd name="connsiteX1660" fmla="*/ 4834438 w 7009804"/>
              <a:gd name="connsiteY1660" fmla="*/ 5034520 h 5834063"/>
              <a:gd name="connsiteX1661" fmla="*/ 4833160 w 7009804"/>
              <a:gd name="connsiteY1661" fmla="*/ 5039919 h 5834063"/>
              <a:gd name="connsiteX1662" fmla="*/ 4824649 w 7009804"/>
              <a:gd name="connsiteY1662" fmla="*/ 5035054 h 5834063"/>
              <a:gd name="connsiteX1663" fmla="*/ 4822237 w 7009804"/>
              <a:gd name="connsiteY1663" fmla="*/ 5031632 h 5834063"/>
              <a:gd name="connsiteX1664" fmla="*/ 5901035 w 7009804"/>
              <a:gd name="connsiteY1664" fmla="*/ 5022950 h 5834063"/>
              <a:gd name="connsiteX1665" fmla="*/ 5945683 w 7009804"/>
              <a:gd name="connsiteY1665" fmla="*/ 5067598 h 5834063"/>
              <a:gd name="connsiteX1666" fmla="*/ 5923359 w 7009804"/>
              <a:gd name="connsiteY1666" fmla="*/ 5045274 h 5834063"/>
              <a:gd name="connsiteX1667" fmla="*/ 5901035 w 7009804"/>
              <a:gd name="connsiteY1667" fmla="*/ 5022950 h 5834063"/>
              <a:gd name="connsiteX1668" fmla="*/ 5350371 w 7009804"/>
              <a:gd name="connsiteY1668" fmla="*/ 5022950 h 5834063"/>
              <a:gd name="connsiteX1669" fmla="*/ 5372695 w 7009804"/>
              <a:gd name="connsiteY1669" fmla="*/ 5034112 h 5834063"/>
              <a:gd name="connsiteX1670" fmla="*/ 5380137 w 7009804"/>
              <a:gd name="connsiteY1670" fmla="*/ 5037833 h 5834063"/>
              <a:gd name="connsiteX1671" fmla="*/ 5380137 w 7009804"/>
              <a:gd name="connsiteY1671" fmla="*/ 5045274 h 5834063"/>
              <a:gd name="connsiteX1672" fmla="*/ 5365254 w 7009804"/>
              <a:gd name="connsiteY1672" fmla="*/ 5037833 h 5834063"/>
              <a:gd name="connsiteX1673" fmla="*/ 5357812 w 7009804"/>
              <a:gd name="connsiteY1673" fmla="*/ 5030391 h 5834063"/>
              <a:gd name="connsiteX1674" fmla="*/ 4554503 w 7009804"/>
              <a:gd name="connsiteY1674" fmla="*/ 5019576 h 5834063"/>
              <a:gd name="connsiteX1675" fmla="*/ 4560604 w 7009804"/>
              <a:gd name="connsiteY1675" fmla="*/ 5021020 h 5834063"/>
              <a:gd name="connsiteX1676" fmla="*/ 4567838 w 7009804"/>
              <a:gd name="connsiteY1676" fmla="*/ 5031285 h 5834063"/>
              <a:gd name="connsiteX1677" fmla="*/ 4568971 w 7009804"/>
              <a:gd name="connsiteY1677" fmla="*/ 5040106 h 5834063"/>
              <a:gd name="connsiteX1678" fmla="*/ 4573794 w 7009804"/>
              <a:gd name="connsiteY1678" fmla="*/ 5046950 h 5834063"/>
              <a:gd name="connsiteX1679" fmla="*/ 4568332 w 7009804"/>
              <a:gd name="connsiteY1679" fmla="*/ 5042806 h 5834063"/>
              <a:gd name="connsiteX1680" fmla="*/ 4564149 w 7009804"/>
              <a:gd name="connsiteY1680" fmla="*/ 5033263 h 5834063"/>
              <a:gd name="connsiteX1681" fmla="*/ 5395019 w 7009804"/>
              <a:gd name="connsiteY1681" fmla="*/ 5019229 h 5834063"/>
              <a:gd name="connsiteX1682" fmla="*/ 5402461 w 7009804"/>
              <a:gd name="connsiteY1682" fmla="*/ 5022950 h 5834063"/>
              <a:gd name="connsiteX1683" fmla="*/ 5409902 w 7009804"/>
              <a:gd name="connsiteY1683" fmla="*/ 5030391 h 5834063"/>
              <a:gd name="connsiteX1684" fmla="*/ 5424785 w 7009804"/>
              <a:gd name="connsiteY1684" fmla="*/ 5037833 h 5834063"/>
              <a:gd name="connsiteX1685" fmla="*/ 5454551 w 7009804"/>
              <a:gd name="connsiteY1685" fmla="*/ 5060157 h 5834063"/>
              <a:gd name="connsiteX1686" fmla="*/ 5484316 w 7009804"/>
              <a:gd name="connsiteY1686" fmla="*/ 5082481 h 5834063"/>
              <a:gd name="connsiteX1687" fmla="*/ 5491758 w 7009804"/>
              <a:gd name="connsiteY1687" fmla="*/ 5097364 h 5834063"/>
              <a:gd name="connsiteX1688" fmla="*/ 5501059 w 7009804"/>
              <a:gd name="connsiteY1688" fmla="*/ 5099224 h 5834063"/>
              <a:gd name="connsiteX1689" fmla="*/ 5504611 w 7009804"/>
              <a:gd name="connsiteY1689" fmla="*/ 5100747 h 5834063"/>
              <a:gd name="connsiteX1690" fmla="*/ 5501059 w 7009804"/>
              <a:gd name="connsiteY1690" fmla="*/ 5100154 h 5834063"/>
              <a:gd name="connsiteX1691" fmla="*/ 5499199 w 7009804"/>
              <a:gd name="connsiteY1691" fmla="*/ 5104805 h 5834063"/>
              <a:gd name="connsiteX1692" fmla="*/ 5484316 w 7009804"/>
              <a:gd name="connsiteY1692" fmla="*/ 5104805 h 5834063"/>
              <a:gd name="connsiteX1693" fmla="*/ 5476875 w 7009804"/>
              <a:gd name="connsiteY1693" fmla="*/ 5089922 h 5834063"/>
              <a:gd name="connsiteX1694" fmla="*/ 5454551 w 7009804"/>
              <a:gd name="connsiteY1694" fmla="*/ 5075040 h 5834063"/>
              <a:gd name="connsiteX1695" fmla="*/ 5447109 w 7009804"/>
              <a:gd name="connsiteY1695" fmla="*/ 5075040 h 5834063"/>
              <a:gd name="connsiteX1696" fmla="*/ 5447109 w 7009804"/>
              <a:gd name="connsiteY1696" fmla="*/ 5067598 h 5834063"/>
              <a:gd name="connsiteX1697" fmla="*/ 5439668 w 7009804"/>
              <a:gd name="connsiteY1697" fmla="*/ 5067598 h 5834063"/>
              <a:gd name="connsiteX1698" fmla="*/ 5387578 w 7009804"/>
              <a:gd name="connsiteY1698" fmla="*/ 5022950 h 5834063"/>
              <a:gd name="connsiteX1699" fmla="*/ 5395019 w 7009804"/>
              <a:gd name="connsiteY1699" fmla="*/ 5019229 h 5834063"/>
              <a:gd name="connsiteX1700" fmla="*/ 5954054 w 7009804"/>
              <a:gd name="connsiteY1700" fmla="*/ 5017369 h 5834063"/>
              <a:gd name="connsiteX1701" fmla="*/ 5960566 w 7009804"/>
              <a:gd name="connsiteY1701" fmla="*/ 5019229 h 5834063"/>
              <a:gd name="connsiteX1702" fmla="*/ 5968008 w 7009804"/>
              <a:gd name="connsiteY1702" fmla="*/ 5030391 h 5834063"/>
              <a:gd name="connsiteX1703" fmla="*/ 5953125 w 7009804"/>
              <a:gd name="connsiteY1703" fmla="*/ 5030391 h 5834063"/>
              <a:gd name="connsiteX1704" fmla="*/ 5949404 w 7009804"/>
              <a:gd name="connsiteY1704" fmla="*/ 5019229 h 5834063"/>
              <a:gd name="connsiteX1705" fmla="*/ 5954054 w 7009804"/>
              <a:gd name="connsiteY1705" fmla="*/ 5017369 h 5834063"/>
              <a:gd name="connsiteX1706" fmla="*/ 6853534 w 7009804"/>
              <a:gd name="connsiteY1706" fmla="*/ 5015508 h 5834063"/>
              <a:gd name="connsiteX1707" fmla="*/ 6868418 w 7009804"/>
              <a:gd name="connsiteY1707" fmla="*/ 5030391 h 5834063"/>
              <a:gd name="connsiteX1708" fmla="*/ 6860976 w 7009804"/>
              <a:gd name="connsiteY1708" fmla="*/ 5030391 h 5834063"/>
              <a:gd name="connsiteX1709" fmla="*/ 4543579 w 7009804"/>
              <a:gd name="connsiteY1709" fmla="*/ 5011289 h 5834063"/>
              <a:gd name="connsiteX1710" fmla="*/ 4549681 w 7009804"/>
              <a:gd name="connsiteY1710" fmla="*/ 5012733 h 5834063"/>
              <a:gd name="connsiteX1711" fmla="*/ 4560604 w 7009804"/>
              <a:gd name="connsiteY1711" fmla="*/ 5021020 h 5834063"/>
              <a:gd name="connsiteX1712" fmla="*/ 5930801 w 7009804"/>
              <a:gd name="connsiteY1712" fmla="*/ 5008067 h 5834063"/>
              <a:gd name="connsiteX1713" fmla="*/ 5938242 w 7009804"/>
              <a:gd name="connsiteY1713" fmla="*/ 5008067 h 5834063"/>
              <a:gd name="connsiteX1714" fmla="*/ 5945683 w 7009804"/>
              <a:gd name="connsiteY1714" fmla="*/ 5008067 h 5834063"/>
              <a:gd name="connsiteX1715" fmla="*/ 5945683 w 7009804"/>
              <a:gd name="connsiteY1715" fmla="*/ 5015508 h 5834063"/>
              <a:gd name="connsiteX1716" fmla="*/ 5938242 w 7009804"/>
              <a:gd name="connsiteY1716" fmla="*/ 5015508 h 5834063"/>
              <a:gd name="connsiteX1717" fmla="*/ 5127129 w 7009804"/>
              <a:gd name="connsiteY1717" fmla="*/ 5008067 h 5834063"/>
              <a:gd name="connsiteX1718" fmla="*/ 5119687 w 7009804"/>
              <a:gd name="connsiteY1718" fmla="*/ 5015508 h 5834063"/>
              <a:gd name="connsiteX1719" fmla="*/ 5149453 w 7009804"/>
              <a:gd name="connsiteY1719" fmla="*/ 5030391 h 5834063"/>
              <a:gd name="connsiteX1720" fmla="*/ 5149453 w 7009804"/>
              <a:gd name="connsiteY1720" fmla="*/ 5022950 h 5834063"/>
              <a:gd name="connsiteX1721" fmla="*/ 5127129 w 7009804"/>
              <a:gd name="connsiteY1721" fmla="*/ 5008067 h 5834063"/>
              <a:gd name="connsiteX1722" fmla="*/ 4790745 w 7009804"/>
              <a:gd name="connsiteY1722" fmla="*/ 5001370 h 5834063"/>
              <a:gd name="connsiteX1723" fmla="*/ 4802947 w 7009804"/>
              <a:gd name="connsiteY1723" fmla="*/ 5004258 h 5834063"/>
              <a:gd name="connsiteX1724" fmla="*/ 4807769 w 7009804"/>
              <a:gd name="connsiteY1724" fmla="*/ 5011101 h 5834063"/>
              <a:gd name="connsiteX1725" fmla="*/ 4812591 w 7009804"/>
              <a:gd name="connsiteY1725" fmla="*/ 5017945 h 5834063"/>
              <a:gd name="connsiteX1726" fmla="*/ 4811313 w 7009804"/>
              <a:gd name="connsiteY1726" fmla="*/ 5023344 h 5834063"/>
              <a:gd name="connsiteX1727" fmla="*/ 4806491 w 7009804"/>
              <a:gd name="connsiteY1727" fmla="*/ 5016501 h 5834063"/>
              <a:gd name="connsiteX1728" fmla="*/ 4795568 w 7009804"/>
              <a:gd name="connsiteY1728" fmla="*/ 5008213 h 5834063"/>
              <a:gd name="connsiteX1729" fmla="*/ 4790745 w 7009804"/>
              <a:gd name="connsiteY1729" fmla="*/ 5001370 h 5834063"/>
              <a:gd name="connsiteX1730" fmla="*/ 5484316 w 7009804"/>
              <a:gd name="connsiteY1730" fmla="*/ 5000625 h 5834063"/>
              <a:gd name="connsiteX1731" fmla="*/ 5484316 w 7009804"/>
              <a:gd name="connsiteY1731" fmla="*/ 5008067 h 5834063"/>
              <a:gd name="connsiteX1732" fmla="*/ 5491758 w 7009804"/>
              <a:gd name="connsiteY1732" fmla="*/ 5008067 h 5834063"/>
              <a:gd name="connsiteX1733" fmla="*/ 5484316 w 7009804"/>
              <a:gd name="connsiteY1733" fmla="*/ 5000625 h 5834063"/>
              <a:gd name="connsiteX1734" fmla="*/ 5179219 w 7009804"/>
              <a:gd name="connsiteY1734" fmla="*/ 5000625 h 5834063"/>
              <a:gd name="connsiteX1735" fmla="*/ 5186660 w 7009804"/>
              <a:gd name="connsiteY1735" fmla="*/ 5008067 h 5834063"/>
              <a:gd name="connsiteX1736" fmla="*/ 5194101 w 7009804"/>
              <a:gd name="connsiteY1736" fmla="*/ 5011788 h 5834063"/>
              <a:gd name="connsiteX1737" fmla="*/ 5201543 w 7009804"/>
              <a:gd name="connsiteY1737" fmla="*/ 5015508 h 5834063"/>
              <a:gd name="connsiteX1738" fmla="*/ 5223867 w 7009804"/>
              <a:gd name="connsiteY1738" fmla="*/ 5030391 h 5834063"/>
              <a:gd name="connsiteX1739" fmla="*/ 5216426 w 7009804"/>
              <a:gd name="connsiteY1739" fmla="*/ 5030391 h 5834063"/>
              <a:gd name="connsiteX1740" fmla="*/ 5208984 w 7009804"/>
              <a:gd name="connsiteY1740" fmla="*/ 5022950 h 5834063"/>
              <a:gd name="connsiteX1741" fmla="*/ 5179219 w 7009804"/>
              <a:gd name="connsiteY1741" fmla="*/ 5000625 h 5834063"/>
              <a:gd name="connsiteX1742" fmla="*/ 4482572 w 7009804"/>
              <a:gd name="connsiteY1742" fmla="*/ 4996848 h 5834063"/>
              <a:gd name="connsiteX1743" fmla="*/ 4499597 w 7009804"/>
              <a:gd name="connsiteY1743" fmla="*/ 5006579 h 5834063"/>
              <a:gd name="connsiteX1744" fmla="*/ 4505697 w 7009804"/>
              <a:gd name="connsiteY1744" fmla="*/ 5008024 h 5834063"/>
              <a:gd name="connsiteX1745" fmla="*/ 4508109 w 7009804"/>
              <a:gd name="connsiteY1745" fmla="*/ 5011446 h 5834063"/>
              <a:gd name="connsiteX1746" fmla="*/ 4510520 w 7009804"/>
              <a:gd name="connsiteY1746" fmla="*/ 5014867 h 5834063"/>
              <a:gd name="connsiteX1747" fmla="*/ 4493496 w 7009804"/>
              <a:gd name="connsiteY1747" fmla="*/ 5005135 h 5834063"/>
              <a:gd name="connsiteX1748" fmla="*/ 4484984 w 7009804"/>
              <a:gd name="connsiteY1748" fmla="*/ 5000269 h 5834063"/>
              <a:gd name="connsiteX1749" fmla="*/ 4482572 w 7009804"/>
              <a:gd name="connsiteY1749" fmla="*/ 4996848 h 5834063"/>
              <a:gd name="connsiteX1750" fmla="*/ 4811603 w 7009804"/>
              <a:gd name="connsiteY1750" fmla="*/ 4994903 h 5834063"/>
              <a:gd name="connsiteX1751" fmla="*/ 4817704 w 7009804"/>
              <a:gd name="connsiteY1751" fmla="*/ 4996347 h 5834063"/>
              <a:gd name="connsiteX1752" fmla="*/ 4823805 w 7009804"/>
              <a:gd name="connsiteY1752" fmla="*/ 4997791 h 5834063"/>
              <a:gd name="connsiteX1753" fmla="*/ 4825072 w 7009804"/>
              <a:gd name="connsiteY1753" fmla="*/ 4998091 h 5834063"/>
              <a:gd name="connsiteX1754" fmla="*/ 4827612 w 7009804"/>
              <a:gd name="connsiteY1754" fmla="*/ 4995975 h 5834063"/>
              <a:gd name="connsiteX1755" fmla="*/ 4829472 w 7009804"/>
              <a:gd name="connsiteY1755" fmla="*/ 4996905 h 5834063"/>
              <a:gd name="connsiteX1756" fmla="*/ 4828476 w 7009804"/>
              <a:gd name="connsiteY1756" fmla="*/ 4998897 h 5834063"/>
              <a:gd name="connsiteX1757" fmla="*/ 4832956 w 7009804"/>
              <a:gd name="connsiteY1757" fmla="*/ 4999958 h 5834063"/>
              <a:gd name="connsiteX1758" fmla="*/ 4843385 w 7009804"/>
              <a:gd name="connsiteY1758" fmla="*/ 4996724 h 5834063"/>
              <a:gd name="connsiteX1759" fmla="*/ 4850124 w 7009804"/>
              <a:gd name="connsiteY1759" fmla="*/ 4995469 h 5834063"/>
              <a:gd name="connsiteX1760" fmla="*/ 4855587 w 7009804"/>
              <a:gd name="connsiteY1760" fmla="*/ 4999612 h 5834063"/>
              <a:gd name="connsiteX1761" fmla="*/ 4870694 w 7009804"/>
              <a:gd name="connsiteY1761" fmla="*/ 5017443 h 5834063"/>
              <a:gd name="connsiteX1762" fmla="*/ 4887078 w 7009804"/>
              <a:gd name="connsiteY1762" fmla="*/ 5029874 h 5834063"/>
              <a:gd name="connsiteX1763" fmla="*/ 4891740 w 7009804"/>
              <a:gd name="connsiteY1763" fmla="*/ 5036489 h 5834063"/>
              <a:gd name="connsiteX1764" fmla="*/ 4896445 w 7009804"/>
              <a:gd name="connsiteY1764" fmla="*/ 5037833 h 5834063"/>
              <a:gd name="connsiteX1765" fmla="*/ 4896445 w 7009804"/>
              <a:gd name="connsiteY1765" fmla="*/ 5052715 h 5834063"/>
              <a:gd name="connsiteX1766" fmla="*/ 4889004 w 7009804"/>
              <a:gd name="connsiteY1766" fmla="*/ 5045274 h 5834063"/>
              <a:gd name="connsiteX1767" fmla="*/ 4885283 w 7009804"/>
              <a:gd name="connsiteY1767" fmla="*/ 5037833 h 5834063"/>
              <a:gd name="connsiteX1768" fmla="*/ 4874121 w 7009804"/>
              <a:gd name="connsiteY1768" fmla="*/ 5037833 h 5834063"/>
              <a:gd name="connsiteX1769" fmla="*/ 4882483 w 7009804"/>
              <a:gd name="connsiteY1769" fmla="*/ 5034488 h 5834063"/>
              <a:gd name="connsiteX1770" fmla="*/ 4879700 w 7009804"/>
              <a:gd name="connsiteY1770" fmla="*/ 5033830 h 5834063"/>
              <a:gd name="connsiteX1771" fmla="*/ 4863954 w 7009804"/>
              <a:gd name="connsiteY1771" fmla="*/ 5018699 h 5834063"/>
              <a:gd name="connsiteX1772" fmla="*/ 4853031 w 7009804"/>
              <a:gd name="connsiteY1772" fmla="*/ 5010411 h 5834063"/>
              <a:gd name="connsiteX1773" fmla="*/ 4862676 w 7009804"/>
              <a:gd name="connsiteY1773" fmla="*/ 5024098 h 5834063"/>
              <a:gd name="connsiteX1774" fmla="*/ 4873599 w 7009804"/>
              <a:gd name="connsiteY1774" fmla="*/ 5032386 h 5834063"/>
              <a:gd name="connsiteX1775" fmla="*/ 4864943 w 7009804"/>
              <a:gd name="connsiteY1775" fmla="*/ 5041740 h 5834063"/>
              <a:gd name="connsiteX1776" fmla="*/ 4864786 w 7009804"/>
              <a:gd name="connsiteY1776" fmla="*/ 5041621 h 5834063"/>
              <a:gd name="connsiteX1777" fmla="*/ 4862959 w 7009804"/>
              <a:gd name="connsiteY1777" fmla="*/ 5045274 h 5834063"/>
              <a:gd name="connsiteX1778" fmla="*/ 4859238 w 7009804"/>
              <a:gd name="connsiteY1778" fmla="*/ 5037833 h 5834063"/>
              <a:gd name="connsiteX1779" fmla="*/ 4859793 w 7009804"/>
              <a:gd name="connsiteY1779" fmla="*/ 5037833 h 5834063"/>
              <a:gd name="connsiteX1780" fmla="*/ 4854019 w 7009804"/>
              <a:gd name="connsiteY1780" fmla="*/ 5033453 h 5834063"/>
              <a:gd name="connsiteX1781" fmla="*/ 4844373 w 7009804"/>
              <a:gd name="connsiteY1781" fmla="*/ 5019766 h 5834063"/>
              <a:gd name="connsiteX1782" fmla="*/ 4841323 w 7009804"/>
              <a:gd name="connsiteY1782" fmla="*/ 5019044 h 5834063"/>
              <a:gd name="connsiteX1783" fmla="*/ 4840300 w 7009804"/>
              <a:gd name="connsiteY1783" fmla="*/ 5015508 h 5834063"/>
              <a:gd name="connsiteX1784" fmla="*/ 4836914 w 7009804"/>
              <a:gd name="connsiteY1784" fmla="*/ 5015508 h 5834063"/>
              <a:gd name="connsiteX1785" fmla="*/ 4838349 w 7009804"/>
              <a:gd name="connsiteY1785" fmla="*/ 5012638 h 5834063"/>
              <a:gd name="connsiteX1786" fmla="*/ 4827349 w 7009804"/>
              <a:gd name="connsiteY1786" fmla="*/ 5010034 h 5834063"/>
              <a:gd name="connsiteX1787" fmla="*/ 4822527 w 7009804"/>
              <a:gd name="connsiteY1787" fmla="*/ 5003191 h 5834063"/>
              <a:gd name="connsiteX1788" fmla="*/ 4819476 w 7009804"/>
              <a:gd name="connsiteY1788" fmla="*/ 5002468 h 5834063"/>
              <a:gd name="connsiteX1789" fmla="*/ 4817064 w 7009804"/>
              <a:gd name="connsiteY1789" fmla="*/ 4999047 h 5834063"/>
              <a:gd name="connsiteX1790" fmla="*/ 4811603 w 7009804"/>
              <a:gd name="connsiteY1790" fmla="*/ 4994903 h 5834063"/>
              <a:gd name="connsiteX1791" fmla="*/ 5305722 w 7009804"/>
              <a:gd name="connsiteY1791" fmla="*/ 4993184 h 5834063"/>
              <a:gd name="connsiteX1792" fmla="*/ 5313164 w 7009804"/>
              <a:gd name="connsiteY1792" fmla="*/ 4993184 h 5834063"/>
              <a:gd name="connsiteX1793" fmla="*/ 5320605 w 7009804"/>
              <a:gd name="connsiteY1793" fmla="*/ 4993184 h 5834063"/>
              <a:gd name="connsiteX1794" fmla="*/ 5313164 w 7009804"/>
              <a:gd name="connsiteY1794" fmla="*/ 5000625 h 5834063"/>
              <a:gd name="connsiteX1795" fmla="*/ 4600055 w 7009804"/>
              <a:gd name="connsiteY1795" fmla="*/ 4990445 h 5834063"/>
              <a:gd name="connsiteX1796" fmla="*/ 4602465 w 7009804"/>
              <a:gd name="connsiteY1796" fmla="*/ 4993866 h 5834063"/>
              <a:gd name="connsiteX1797" fmla="*/ 4604877 w 7009804"/>
              <a:gd name="connsiteY1797" fmla="*/ 4997288 h 5834063"/>
              <a:gd name="connsiteX1798" fmla="*/ 4598777 w 7009804"/>
              <a:gd name="connsiteY1798" fmla="*/ 4995844 h 5834063"/>
              <a:gd name="connsiteX1799" fmla="*/ 4600055 w 7009804"/>
              <a:gd name="connsiteY1799" fmla="*/ 4990445 h 5834063"/>
              <a:gd name="connsiteX1800" fmla="*/ 4782378 w 7009804"/>
              <a:gd name="connsiteY1800" fmla="*/ 4982283 h 5834063"/>
              <a:gd name="connsiteX1801" fmla="*/ 4788478 w 7009804"/>
              <a:gd name="connsiteY1801" fmla="*/ 4983727 h 5834063"/>
              <a:gd name="connsiteX1802" fmla="*/ 4787200 w 7009804"/>
              <a:gd name="connsiteY1802" fmla="*/ 4989127 h 5834063"/>
              <a:gd name="connsiteX1803" fmla="*/ 4784150 w 7009804"/>
              <a:gd name="connsiteY1803" fmla="*/ 4988405 h 5834063"/>
              <a:gd name="connsiteX1804" fmla="*/ 4782378 w 7009804"/>
              <a:gd name="connsiteY1804" fmla="*/ 4982283 h 5834063"/>
              <a:gd name="connsiteX1805" fmla="*/ 4537768 w 7009804"/>
              <a:gd name="connsiteY1805" fmla="*/ 4981404 h 5834063"/>
              <a:gd name="connsiteX1806" fmla="*/ 4556071 w 7009804"/>
              <a:gd name="connsiteY1806" fmla="*/ 4985736 h 5834063"/>
              <a:gd name="connsiteX1807" fmla="*/ 4554793 w 7009804"/>
              <a:gd name="connsiteY1807" fmla="*/ 4991135 h 5834063"/>
              <a:gd name="connsiteX1808" fmla="*/ 4549331 w 7009804"/>
              <a:gd name="connsiteY1808" fmla="*/ 4986991 h 5834063"/>
              <a:gd name="connsiteX1809" fmla="*/ 4537768 w 7009804"/>
              <a:gd name="connsiteY1809" fmla="*/ 4981404 h 5834063"/>
              <a:gd name="connsiteX1810" fmla="*/ 4509037 w 7009804"/>
              <a:gd name="connsiteY1810" fmla="*/ 4980304 h 5834063"/>
              <a:gd name="connsiteX1811" fmla="*/ 4516910 w 7009804"/>
              <a:gd name="connsiteY1811" fmla="*/ 4987870 h 5834063"/>
              <a:gd name="connsiteX1812" fmla="*/ 4510810 w 7009804"/>
              <a:gd name="connsiteY1812" fmla="*/ 4986426 h 5834063"/>
              <a:gd name="connsiteX1813" fmla="*/ 4505348 w 7009804"/>
              <a:gd name="connsiteY1813" fmla="*/ 4982282 h 5834063"/>
              <a:gd name="connsiteX1814" fmla="*/ 4509037 w 7009804"/>
              <a:gd name="connsiteY1814" fmla="*/ 4980304 h 5834063"/>
              <a:gd name="connsiteX1815" fmla="*/ 6630292 w 7009804"/>
              <a:gd name="connsiteY1815" fmla="*/ 4978301 h 5834063"/>
              <a:gd name="connsiteX1816" fmla="*/ 6645176 w 7009804"/>
              <a:gd name="connsiteY1816" fmla="*/ 4985743 h 5834063"/>
              <a:gd name="connsiteX1817" fmla="*/ 6671220 w 7009804"/>
              <a:gd name="connsiteY1817" fmla="*/ 5004346 h 5834063"/>
              <a:gd name="connsiteX1818" fmla="*/ 6682382 w 7009804"/>
              <a:gd name="connsiteY1818" fmla="*/ 5022950 h 5834063"/>
              <a:gd name="connsiteX1819" fmla="*/ 6652616 w 7009804"/>
              <a:gd name="connsiteY1819" fmla="*/ 5008067 h 5834063"/>
              <a:gd name="connsiteX1820" fmla="*/ 6585644 w 7009804"/>
              <a:gd name="connsiteY1820" fmla="*/ 4978301 h 5834063"/>
              <a:gd name="connsiteX1821" fmla="*/ 6607968 w 7009804"/>
              <a:gd name="connsiteY1821" fmla="*/ 4993184 h 5834063"/>
              <a:gd name="connsiteX1822" fmla="*/ 6619130 w 7009804"/>
              <a:gd name="connsiteY1822" fmla="*/ 5000625 h 5834063"/>
              <a:gd name="connsiteX1823" fmla="*/ 6622851 w 7009804"/>
              <a:gd name="connsiteY1823" fmla="*/ 5008067 h 5834063"/>
              <a:gd name="connsiteX1824" fmla="*/ 5893594 w 7009804"/>
              <a:gd name="connsiteY1824" fmla="*/ 4978301 h 5834063"/>
              <a:gd name="connsiteX1825" fmla="*/ 5901035 w 7009804"/>
              <a:gd name="connsiteY1825" fmla="*/ 4978301 h 5834063"/>
              <a:gd name="connsiteX1826" fmla="*/ 5908476 w 7009804"/>
              <a:gd name="connsiteY1826" fmla="*/ 4978301 h 5834063"/>
              <a:gd name="connsiteX1827" fmla="*/ 5908476 w 7009804"/>
              <a:gd name="connsiteY1827" fmla="*/ 4985743 h 5834063"/>
              <a:gd name="connsiteX1828" fmla="*/ 5886152 w 7009804"/>
              <a:gd name="connsiteY1828" fmla="*/ 4985743 h 5834063"/>
              <a:gd name="connsiteX1829" fmla="*/ 5763369 w 7009804"/>
              <a:gd name="connsiteY1829" fmla="*/ 4978301 h 5834063"/>
              <a:gd name="connsiteX1830" fmla="*/ 5767090 w 7009804"/>
              <a:gd name="connsiteY1830" fmla="*/ 4985743 h 5834063"/>
              <a:gd name="connsiteX1831" fmla="*/ 5763369 w 7009804"/>
              <a:gd name="connsiteY1831" fmla="*/ 4982022 h 5834063"/>
              <a:gd name="connsiteX1832" fmla="*/ 5763369 w 7009804"/>
              <a:gd name="connsiteY1832" fmla="*/ 4978301 h 5834063"/>
              <a:gd name="connsiteX1833" fmla="*/ 4792265 w 7009804"/>
              <a:gd name="connsiteY1833" fmla="*/ 4978301 h 5834063"/>
              <a:gd name="connsiteX1834" fmla="*/ 4807148 w 7009804"/>
              <a:gd name="connsiteY1834" fmla="*/ 4985743 h 5834063"/>
              <a:gd name="connsiteX1835" fmla="*/ 4799707 w 7009804"/>
              <a:gd name="connsiteY1835" fmla="*/ 4985743 h 5834063"/>
              <a:gd name="connsiteX1836" fmla="*/ 4880279 w 7009804"/>
              <a:gd name="connsiteY1836" fmla="*/ 4976947 h 5834063"/>
              <a:gd name="connsiteX1837" fmla="*/ 4881150 w 7009804"/>
              <a:gd name="connsiteY1837" fmla="*/ 4979955 h 5834063"/>
              <a:gd name="connsiteX1838" fmla="*/ 4885283 w 7009804"/>
              <a:gd name="connsiteY1838" fmla="*/ 4982022 h 5834063"/>
              <a:gd name="connsiteX1839" fmla="*/ 4885491 w 7009804"/>
              <a:gd name="connsiteY1839" fmla="*/ 4982147 h 5834063"/>
              <a:gd name="connsiteX1840" fmla="*/ 4886380 w 7009804"/>
              <a:gd name="connsiteY1840" fmla="*/ 4978391 h 5834063"/>
              <a:gd name="connsiteX1841" fmla="*/ 4880279 w 7009804"/>
              <a:gd name="connsiteY1841" fmla="*/ 4976947 h 5834063"/>
              <a:gd name="connsiteX1842" fmla="*/ 5076899 w 7009804"/>
              <a:gd name="connsiteY1842" fmla="*/ 4974581 h 5834063"/>
              <a:gd name="connsiteX1843" fmla="*/ 5075039 w 7009804"/>
              <a:gd name="connsiteY1843" fmla="*/ 4978301 h 5834063"/>
              <a:gd name="connsiteX1844" fmla="*/ 5097363 w 7009804"/>
              <a:gd name="connsiteY1844" fmla="*/ 4993184 h 5834063"/>
              <a:gd name="connsiteX1845" fmla="*/ 5104804 w 7009804"/>
              <a:gd name="connsiteY1845" fmla="*/ 4993184 h 5834063"/>
              <a:gd name="connsiteX1846" fmla="*/ 5089922 w 7009804"/>
              <a:gd name="connsiteY1846" fmla="*/ 4985743 h 5834063"/>
              <a:gd name="connsiteX1847" fmla="*/ 5082480 w 7009804"/>
              <a:gd name="connsiteY1847" fmla="*/ 4978301 h 5834063"/>
              <a:gd name="connsiteX1848" fmla="*/ 5076899 w 7009804"/>
              <a:gd name="connsiteY1848" fmla="*/ 4974581 h 5834063"/>
              <a:gd name="connsiteX1849" fmla="*/ 6049863 w 7009804"/>
              <a:gd name="connsiteY1849" fmla="*/ 4970860 h 5834063"/>
              <a:gd name="connsiteX1850" fmla="*/ 6057304 w 7009804"/>
              <a:gd name="connsiteY1850" fmla="*/ 4978301 h 5834063"/>
              <a:gd name="connsiteX1851" fmla="*/ 6049863 w 7009804"/>
              <a:gd name="connsiteY1851" fmla="*/ 4978301 h 5834063"/>
              <a:gd name="connsiteX1852" fmla="*/ 6042422 w 7009804"/>
              <a:gd name="connsiteY1852" fmla="*/ 4978301 h 5834063"/>
              <a:gd name="connsiteX1853" fmla="*/ 5417344 w 7009804"/>
              <a:gd name="connsiteY1853" fmla="*/ 4970860 h 5834063"/>
              <a:gd name="connsiteX1854" fmla="*/ 5424785 w 7009804"/>
              <a:gd name="connsiteY1854" fmla="*/ 4978301 h 5834063"/>
              <a:gd name="connsiteX1855" fmla="*/ 5447109 w 7009804"/>
              <a:gd name="connsiteY1855" fmla="*/ 4993184 h 5834063"/>
              <a:gd name="connsiteX1856" fmla="*/ 5454551 w 7009804"/>
              <a:gd name="connsiteY1856" fmla="*/ 5000625 h 5834063"/>
              <a:gd name="connsiteX1857" fmla="*/ 5476875 w 7009804"/>
              <a:gd name="connsiteY1857" fmla="*/ 5015508 h 5834063"/>
              <a:gd name="connsiteX1858" fmla="*/ 5484316 w 7009804"/>
              <a:gd name="connsiteY1858" fmla="*/ 5022950 h 5834063"/>
              <a:gd name="connsiteX1859" fmla="*/ 5484316 w 7009804"/>
              <a:gd name="connsiteY1859" fmla="*/ 5015508 h 5834063"/>
              <a:gd name="connsiteX1860" fmla="*/ 5469433 w 7009804"/>
              <a:gd name="connsiteY1860" fmla="*/ 5004346 h 5834063"/>
              <a:gd name="connsiteX1861" fmla="*/ 5461992 w 7009804"/>
              <a:gd name="connsiteY1861" fmla="*/ 5000625 h 5834063"/>
              <a:gd name="connsiteX1862" fmla="*/ 5458271 w 7009804"/>
              <a:gd name="connsiteY1862" fmla="*/ 4993184 h 5834063"/>
              <a:gd name="connsiteX1863" fmla="*/ 5447109 w 7009804"/>
              <a:gd name="connsiteY1863" fmla="*/ 4993184 h 5834063"/>
              <a:gd name="connsiteX1864" fmla="*/ 5432226 w 7009804"/>
              <a:gd name="connsiteY1864" fmla="*/ 4978301 h 5834063"/>
              <a:gd name="connsiteX1865" fmla="*/ 5171777 w 7009804"/>
              <a:gd name="connsiteY1865" fmla="*/ 4970860 h 5834063"/>
              <a:gd name="connsiteX1866" fmla="*/ 5186660 w 7009804"/>
              <a:gd name="connsiteY1866" fmla="*/ 4978301 h 5834063"/>
              <a:gd name="connsiteX1867" fmla="*/ 5194101 w 7009804"/>
              <a:gd name="connsiteY1867" fmla="*/ 4985743 h 5834063"/>
              <a:gd name="connsiteX1868" fmla="*/ 5179219 w 7009804"/>
              <a:gd name="connsiteY1868" fmla="*/ 4978301 h 5834063"/>
              <a:gd name="connsiteX1869" fmla="*/ 4772732 w 7009804"/>
              <a:gd name="connsiteY1869" fmla="*/ 4968597 h 5834063"/>
              <a:gd name="connsiteX1870" fmla="*/ 4777554 w 7009804"/>
              <a:gd name="connsiteY1870" fmla="*/ 4975440 h 5834063"/>
              <a:gd name="connsiteX1871" fmla="*/ 4770176 w 7009804"/>
              <a:gd name="connsiteY1871" fmla="*/ 4979395 h 5834063"/>
              <a:gd name="connsiteX1872" fmla="*/ 4771454 w 7009804"/>
              <a:gd name="connsiteY1872" fmla="*/ 4973996 h 5834063"/>
              <a:gd name="connsiteX1873" fmla="*/ 4772732 w 7009804"/>
              <a:gd name="connsiteY1873" fmla="*/ 4968597 h 5834063"/>
              <a:gd name="connsiteX1874" fmla="*/ 4579486 w 7009804"/>
              <a:gd name="connsiteY1874" fmla="*/ 4968470 h 5834063"/>
              <a:gd name="connsiteX1875" fmla="*/ 4585586 w 7009804"/>
              <a:gd name="connsiteY1875" fmla="*/ 4969914 h 5834063"/>
              <a:gd name="connsiteX1876" fmla="*/ 4581258 w 7009804"/>
              <a:gd name="connsiteY1876" fmla="*/ 4974591 h 5834063"/>
              <a:gd name="connsiteX1877" fmla="*/ 4578208 w 7009804"/>
              <a:gd name="connsiteY1877" fmla="*/ 4973869 h 5834063"/>
              <a:gd name="connsiteX1878" fmla="*/ 4579486 w 7009804"/>
              <a:gd name="connsiteY1878" fmla="*/ 4968470 h 5834063"/>
              <a:gd name="connsiteX1879" fmla="*/ 5134570 w 7009804"/>
              <a:gd name="connsiteY1879" fmla="*/ 4963418 h 5834063"/>
              <a:gd name="connsiteX1880" fmla="*/ 5145732 w 7009804"/>
              <a:gd name="connsiteY1880" fmla="*/ 4970860 h 5834063"/>
              <a:gd name="connsiteX1881" fmla="*/ 5149453 w 7009804"/>
              <a:gd name="connsiteY1881" fmla="*/ 4978301 h 5834063"/>
              <a:gd name="connsiteX1882" fmla="*/ 5134570 w 7009804"/>
              <a:gd name="connsiteY1882" fmla="*/ 4978301 h 5834063"/>
              <a:gd name="connsiteX1883" fmla="*/ 5127129 w 7009804"/>
              <a:gd name="connsiteY1883" fmla="*/ 4970860 h 5834063"/>
              <a:gd name="connsiteX1884" fmla="*/ 5134570 w 7009804"/>
              <a:gd name="connsiteY1884" fmla="*/ 4963418 h 5834063"/>
              <a:gd name="connsiteX1885" fmla="*/ 4885994 w 7009804"/>
              <a:gd name="connsiteY1885" fmla="*/ 4963418 h 5834063"/>
              <a:gd name="connsiteX1886" fmla="*/ 4886524 w 7009804"/>
              <a:gd name="connsiteY1886" fmla="*/ 4964171 h 5834063"/>
              <a:gd name="connsiteX1887" fmla="*/ 4888936 w 7009804"/>
              <a:gd name="connsiteY1887" fmla="*/ 4967593 h 5834063"/>
              <a:gd name="connsiteX1888" fmla="*/ 4893819 w 7009804"/>
              <a:gd name="connsiteY1888" fmla="*/ 4971297 h 5834063"/>
              <a:gd name="connsiteX1889" fmla="*/ 4896445 w 7009804"/>
              <a:gd name="connsiteY1889" fmla="*/ 4963418 h 5834063"/>
              <a:gd name="connsiteX1890" fmla="*/ 5871269 w 7009804"/>
              <a:gd name="connsiteY1890" fmla="*/ 4955977 h 5834063"/>
              <a:gd name="connsiteX1891" fmla="*/ 5878711 w 7009804"/>
              <a:gd name="connsiteY1891" fmla="*/ 4963418 h 5834063"/>
              <a:gd name="connsiteX1892" fmla="*/ 5871269 w 7009804"/>
              <a:gd name="connsiteY1892" fmla="*/ 4963418 h 5834063"/>
              <a:gd name="connsiteX1893" fmla="*/ 5335488 w 7009804"/>
              <a:gd name="connsiteY1893" fmla="*/ 4955977 h 5834063"/>
              <a:gd name="connsiteX1894" fmla="*/ 5342929 w 7009804"/>
              <a:gd name="connsiteY1894" fmla="*/ 4963418 h 5834063"/>
              <a:gd name="connsiteX1895" fmla="*/ 5335488 w 7009804"/>
              <a:gd name="connsiteY1895" fmla="*/ 4963418 h 5834063"/>
              <a:gd name="connsiteX1896" fmla="*/ 5335488 w 7009804"/>
              <a:gd name="connsiteY1896" fmla="*/ 4955977 h 5834063"/>
              <a:gd name="connsiteX1897" fmla="*/ 4750885 w 7009804"/>
              <a:gd name="connsiteY1897" fmla="*/ 4952021 h 5834063"/>
              <a:gd name="connsiteX1898" fmla="*/ 4758759 w 7009804"/>
              <a:gd name="connsiteY1898" fmla="*/ 4959587 h 5834063"/>
              <a:gd name="connsiteX1899" fmla="*/ 4760530 w 7009804"/>
              <a:gd name="connsiteY1899" fmla="*/ 4965709 h 5834063"/>
              <a:gd name="connsiteX1900" fmla="*/ 4765354 w 7009804"/>
              <a:gd name="connsiteY1900" fmla="*/ 4972552 h 5834063"/>
              <a:gd name="connsiteX1901" fmla="*/ 4748329 w 7009804"/>
              <a:gd name="connsiteY1901" fmla="*/ 4962820 h 5834063"/>
              <a:gd name="connsiteX1902" fmla="*/ 4739817 w 7009804"/>
              <a:gd name="connsiteY1902" fmla="*/ 4957954 h 5834063"/>
              <a:gd name="connsiteX1903" fmla="*/ 4736767 w 7009804"/>
              <a:gd name="connsiteY1903" fmla="*/ 4957232 h 5834063"/>
              <a:gd name="connsiteX1904" fmla="*/ 4743506 w 7009804"/>
              <a:gd name="connsiteY1904" fmla="*/ 4955977 h 5834063"/>
              <a:gd name="connsiteX1905" fmla="*/ 4447191 w 7009804"/>
              <a:gd name="connsiteY1905" fmla="*/ 4950698 h 5834063"/>
              <a:gd name="connsiteX1906" fmla="*/ 4456047 w 7009804"/>
              <a:gd name="connsiteY1906" fmla="*/ 4959209 h 5834063"/>
              <a:gd name="connsiteX1907" fmla="*/ 4466971 w 7009804"/>
              <a:gd name="connsiteY1907" fmla="*/ 4967496 h 5834063"/>
              <a:gd name="connsiteX1908" fmla="*/ 4475483 w 7009804"/>
              <a:gd name="connsiteY1908" fmla="*/ 4972362 h 5834063"/>
              <a:gd name="connsiteX1909" fmla="*/ 4476616 w 7009804"/>
              <a:gd name="connsiteY1909" fmla="*/ 4981183 h 5834063"/>
              <a:gd name="connsiteX1910" fmla="*/ 4470516 w 7009804"/>
              <a:gd name="connsiteY1910" fmla="*/ 4979739 h 5834063"/>
              <a:gd name="connsiteX1911" fmla="*/ 4463282 w 7009804"/>
              <a:gd name="connsiteY1911" fmla="*/ 4969474 h 5834063"/>
              <a:gd name="connsiteX1912" fmla="*/ 4445124 w 7009804"/>
              <a:gd name="connsiteY1912" fmla="*/ 4950921 h 5834063"/>
              <a:gd name="connsiteX1913" fmla="*/ 4447191 w 7009804"/>
              <a:gd name="connsiteY1913" fmla="*/ 4950698 h 5834063"/>
              <a:gd name="connsiteX1914" fmla="*/ 4815727 w 7009804"/>
              <a:gd name="connsiteY1914" fmla="*/ 4950264 h 5834063"/>
              <a:gd name="connsiteX1915" fmla="*/ 4808348 w 7009804"/>
              <a:gd name="connsiteY1915" fmla="*/ 4954219 h 5834063"/>
              <a:gd name="connsiteX1916" fmla="*/ 4814449 w 7009804"/>
              <a:gd name="connsiteY1916" fmla="*/ 4955663 h 5834063"/>
              <a:gd name="connsiteX1917" fmla="*/ 4813171 w 7009804"/>
              <a:gd name="connsiteY1917" fmla="*/ 4961062 h 5834063"/>
              <a:gd name="connsiteX1918" fmla="*/ 4830195 w 7009804"/>
              <a:gd name="connsiteY1918" fmla="*/ 4970794 h 5834063"/>
              <a:gd name="connsiteX1919" fmla="*/ 4826974 w 7009804"/>
              <a:gd name="connsiteY1919" fmla="*/ 4959671 h 5834063"/>
              <a:gd name="connsiteX1920" fmla="*/ 4822031 w 7009804"/>
              <a:gd name="connsiteY1920" fmla="*/ 4952256 h 5834063"/>
              <a:gd name="connsiteX1921" fmla="*/ 4821058 w 7009804"/>
              <a:gd name="connsiteY1921" fmla="*/ 4951526 h 5834063"/>
              <a:gd name="connsiteX1922" fmla="*/ 4941094 w 7009804"/>
              <a:gd name="connsiteY1922" fmla="*/ 4948536 h 5834063"/>
              <a:gd name="connsiteX1923" fmla="*/ 4933652 w 7009804"/>
              <a:gd name="connsiteY1923" fmla="*/ 4955977 h 5834063"/>
              <a:gd name="connsiteX1924" fmla="*/ 4941094 w 7009804"/>
              <a:gd name="connsiteY1924" fmla="*/ 4963418 h 5834063"/>
              <a:gd name="connsiteX1925" fmla="*/ 4959697 w 7009804"/>
              <a:gd name="connsiteY1925" fmla="*/ 4978301 h 5834063"/>
              <a:gd name="connsiteX1926" fmla="*/ 4985742 w 7009804"/>
              <a:gd name="connsiteY1926" fmla="*/ 5000625 h 5834063"/>
              <a:gd name="connsiteX1927" fmla="*/ 5022949 w 7009804"/>
              <a:gd name="connsiteY1927" fmla="*/ 5008067 h 5834063"/>
              <a:gd name="connsiteX1928" fmla="*/ 5015508 w 7009804"/>
              <a:gd name="connsiteY1928" fmla="*/ 5004346 h 5834063"/>
              <a:gd name="connsiteX1929" fmla="*/ 5008066 w 7009804"/>
              <a:gd name="connsiteY1929" fmla="*/ 5000625 h 5834063"/>
              <a:gd name="connsiteX1930" fmla="*/ 4993183 w 7009804"/>
              <a:gd name="connsiteY1930" fmla="*/ 4993184 h 5834063"/>
              <a:gd name="connsiteX1931" fmla="*/ 4978301 w 7009804"/>
              <a:gd name="connsiteY1931" fmla="*/ 4978301 h 5834063"/>
              <a:gd name="connsiteX1932" fmla="*/ 4941094 w 7009804"/>
              <a:gd name="connsiteY1932" fmla="*/ 4948536 h 5834063"/>
              <a:gd name="connsiteX1933" fmla="*/ 6533554 w 7009804"/>
              <a:gd name="connsiteY1933" fmla="*/ 4941094 h 5834063"/>
              <a:gd name="connsiteX1934" fmla="*/ 6548437 w 7009804"/>
              <a:gd name="connsiteY1934" fmla="*/ 4948536 h 5834063"/>
              <a:gd name="connsiteX1935" fmla="*/ 6570762 w 7009804"/>
              <a:gd name="connsiteY1935" fmla="*/ 4955977 h 5834063"/>
              <a:gd name="connsiteX1936" fmla="*/ 6593086 w 7009804"/>
              <a:gd name="connsiteY1936" fmla="*/ 4955977 h 5834063"/>
              <a:gd name="connsiteX1937" fmla="*/ 6600527 w 7009804"/>
              <a:gd name="connsiteY1937" fmla="*/ 4955977 h 5834063"/>
              <a:gd name="connsiteX1938" fmla="*/ 6607968 w 7009804"/>
              <a:gd name="connsiteY1938" fmla="*/ 4963418 h 5834063"/>
              <a:gd name="connsiteX1939" fmla="*/ 6600527 w 7009804"/>
              <a:gd name="connsiteY1939" fmla="*/ 4963418 h 5834063"/>
              <a:gd name="connsiteX1940" fmla="*/ 6589365 w 7009804"/>
              <a:gd name="connsiteY1940" fmla="*/ 4963418 h 5834063"/>
              <a:gd name="connsiteX1941" fmla="*/ 6585644 w 7009804"/>
              <a:gd name="connsiteY1941" fmla="*/ 4970860 h 5834063"/>
              <a:gd name="connsiteX1942" fmla="*/ 6570762 w 7009804"/>
              <a:gd name="connsiteY1942" fmla="*/ 4970860 h 5834063"/>
              <a:gd name="connsiteX1943" fmla="*/ 6559599 w 7009804"/>
              <a:gd name="connsiteY1943" fmla="*/ 4967139 h 5834063"/>
              <a:gd name="connsiteX1944" fmla="*/ 6548437 w 7009804"/>
              <a:gd name="connsiteY1944" fmla="*/ 4963418 h 5834063"/>
              <a:gd name="connsiteX1945" fmla="*/ 6540996 w 7009804"/>
              <a:gd name="connsiteY1945" fmla="*/ 4955977 h 5834063"/>
              <a:gd name="connsiteX1946" fmla="*/ 6540996 w 7009804"/>
              <a:gd name="connsiteY1946" fmla="*/ 4952256 h 5834063"/>
              <a:gd name="connsiteX1947" fmla="*/ 6533554 w 7009804"/>
              <a:gd name="connsiteY1947" fmla="*/ 4948536 h 5834063"/>
              <a:gd name="connsiteX1948" fmla="*/ 5685234 w 7009804"/>
              <a:gd name="connsiteY1948" fmla="*/ 4941094 h 5834063"/>
              <a:gd name="connsiteX1949" fmla="*/ 5692676 w 7009804"/>
              <a:gd name="connsiteY1949" fmla="*/ 4955977 h 5834063"/>
              <a:gd name="connsiteX1950" fmla="*/ 5715000 w 7009804"/>
              <a:gd name="connsiteY1950" fmla="*/ 4970860 h 5834063"/>
              <a:gd name="connsiteX1951" fmla="*/ 5715000 w 7009804"/>
              <a:gd name="connsiteY1951" fmla="*/ 4963418 h 5834063"/>
              <a:gd name="connsiteX1952" fmla="*/ 5707558 w 7009804"/>
              <a:gd name="connsiteY1952" fmla="*/ 4955977 h 5834063"/>
              <a:gd name="connsiteX1953" fmla="*/ 5692676 w 7009804"/>
              <a:gd name="connsiteY1953" fmla="*/ 4948536 h 5834063"/>
              <a:gd name="connsiteX1954" fmla="*/ 4508833 w 7009804"/>
              <a:gd name="connsiteY1954" fmla="*/ 4940343 h 5834063"/>
              <a:gd name="connsiteX1955" fmla="*/ 4514933 w 7009804"/>
              <a:gd name="connsiteY1955" fmla="*/ 4941787 h 5834063"/>
              <a:gd name="connsiteX1956" fmla="*/ 4507555 w 7009804"/>
              <a:gd name="connsiteY1956" fmla="*/ 4945742 h 5834063"/>
              <a:gd name="connsiteX1957" fmla="*/ 4508833 w 7009804"/>
              <a:gd name="connsiteY1957" fmla="*/ 4940343 h 5834063"/>
              <a:gd name="connsiteX1958" fmla="*/ 5313164 w 7009804"/>
              <a:gd name="connsiteY1958" fmla="*/ 4933653 h 5834063"/>
              <a:gd name="connsiteX1959" fmla="*/ 5313164 w 7009804"/>
              <a:gd name="connsiteY1959" fmla="*/ 4941094 h 5834063"/>
              <a:gd name="connsiteX1960" fmla="*/ 5316885 w 7009804"/>
              <a:gd name="connsiteY1960" fmla="*/ 4941094 h 5834063"/>
              <a:gd name="connsiteX1961" fmla="*/ 5320605 w 7009804"/>
              <a:gd name="connsiteY1961" fmla="*/ 4948536 h 5834063"/>
              <a:gd name="connsiteX1962" fmla="*/ 5335488 w 7009804"/>
              <a:gd name="connsiteY1962" fmla="*/ 4970860 h 5834063"/>
              <a:gd name="connsiteX1963" fmla="*/ 5335488 w 7009804"/>
              <a:gd name="connsiteY1963" fmla="*/ 4978301 h 5834063"/>
              <a:gd name="connsiteX1964" fmla="*/ 5342929 w 7009804"/>
              <a:gd name="connsiteY1964" fmla="*/ 4978301 h 5834063"/>
              <a:gd name="connsiteX1965" fmla="*/ 5335488 w 7009804"/>
              <a:gd name="connsiteY1965" fmla="*/ 4970860 h 5834063"/>
              <a:gd name="connsiteX1966" fmla="*/ 5365254 w 7009804"/>
              <a:gd name="connsiteY1966" fmla="*/ 4970860 h 5834063"/>
              <a:gd name="connsiteX1967" fmla="*/ 5357812 w 7009804"/>
              <a:gd name="connsiteY1967" fmla="*/ 4955977 h 5834063"/>
              <a:gd name="connsiteX1968" fmla="*/ 5346650 w 7009804"/>
              <a:gd name="connsiteY1968" fmla="*/ 4952256 h 5834063"/>
              <a:gd name="connsiteX1969" fmla="*/ 5339209 w 7009804"/>
              <a:gd name="connsiteY1969" fmla="*/ 4948536 h 5834063"/>
              <a:gd name="connsiteX1970" fmla="*/ 5328047 w 7009804"/>
              <a:gd name="connsiteY1970" fmla="*/ 4944815 h 5834063"/>
              <a:gd name="connsiteX1971" fmla="*/ 5320605 w 7009804"/>
              <a:gd name="connsiteY1971" fmla="*/ 4941094 h 5834063"/>
              <a:gd name="connsiteX1972" fmla="*/ 4460027 w 7009804"/>
              <a:gd name="connsiteY1972" fmla="*/ 4928790 h 5834063"/>
              <a:gd name="connsiteX1973" fmla="*/ 4464849 w 7009804"/>
              <a:gd name="connsiteY1973" fmla="*/ 4935634 h 5834063"/>
              <a:gd name="connsiteX1974" fmla="*/ 4458749 w 7009804"/>
              <a:gd name="connsiteY1974" fmla="*/ 4934190 h 5834063"/>
              <a:gd name="connsiteX1975" fmla="*/ 4460027 w 7009804"/>
              <a:gd name="connsiteY1975" fmla="*/ 4928790 h 5834063"/>
              <a:gd name="connsiteX1976" fmla="*/ 4831925 w 7009804"/>
              <a:gd name="connsiteY1976" fmla="*/ 4927438 h 5834063"/>
              <a:gd name="connsiteX1977" fmla="*/ 4826940 w 7009804"/>
              <a:gd name="connsiteY1977" fmla="*/ 4930110 h 5834063"/>
              <a:gd name="connsiteX1978" fmla="*/ 4833040 w 7009804"/>
              <a:gd name="connsiteY1978" fmla="*/ 4931554 h 5834063"/>
              <a:gd name="connsiteX1979" fmla="*/ 4833794 w 7009804"/>
              <a:gd name="connsiteY1979" fmla="*/ 4928372 h 5834063"/>
              <a:gd name="connsiteX1980" fmla="*/ 5826621 w 7009804"/>
              <a:gd name="connsiteY1980" fmla="*/ 4926211 h 5834063"/>
              <a:gd name="connsiteX1981" fmla="*/ 5834062 w 7009804"/>
              <a:gd name="connsiteY1981" fmla="*/ 4933653 h 5834063"/>
              <a:gd name="connsiteX1982" fmla="*/ 5848945 w 7009804"/>
              <a:gd name="connsiteY1982" fmla="*/ 4941094 h 5834063"/>
              <a:gd name="connsiteX1983" fmla="*/ 5856387 w 7009804"/>
              <a:gd name="connsiteY1983" fmla="*/ 4948536 h 5834063"/>
              <a:gd name="connsiteX1984" fmla="*/ 5848945 w 7009804"/>
              <a:gd name="connsiteY1984" fmla="*/ 4948536 h 5834063"/>
              <a:gd name="connsiteX1985" fmla="*/ 5841504 w 7009804"/>
              <a:gd name="connsiteY1985" fmla="*/ 4948536 h 5834063"/>
              <a:gd name="connsiteX1986" fmla="*/ 5841504 w 7009804"/>
              <a:gd name="connsiteY1986" fmla="*/ 4941094 h 5834063"/>
              <a:gd name="connsiteX1987" fmla="*/ 5826621 w 7009804"/>
              <a:gd name="connsiteY1987" fmla="*/ 4933653 h 5834063"/>
              <a:gd name="connsiteX1988" fmla="*/ 4886959 w 7009804"/>
              <a:gd name="connsiteY1988" fmla="*/ 4921509 h 5834063"/>
              <a:gd name="connsiteX1989" fmla="*/ 4886451 w 7009804"/>
              <a:gd name="connsiteY1989" fmla="*/ 4923658 h 5834063"/>
              <a:gd name="connsiteX1990" fmla="*/ 4889004 w 7009804"/>
              <a:gd name="connsiteY1990" fmla="*/ 4926211 h 5834063"/>
              <a:gd name="connsiteX1991" fmla="*/ 4896445 w 7009804"/>
              <a:gd name="connsiteY1991" fmla="*/ 4933653 h 5834063"/>
              <a:gd name="connsiteX1992" fmla="*/ 4926211 w 7009804"/>
              <a:gd name="connsiteY1992" fmla="*/ 4941094 h 5834063"/>
              <a:gd name="connsiteX1993" fmla="*/ 4921560 w 7009804"/>
              <a:gd name="connsiteY1993" fmla="*/ 4932723 h 5834063"/>
              <a:gd name="connsiteX1994" fmla="*/ 4908385 w 7009804"/>
              <a:gd name="connsiteY1994" fmla="*/ 4923062 h 5834063"/>
              <a:gd name="connsiteX1995" fmla="*/ 4911361 w 7009804"/>
              <a:gd name="connsiteY1995" fmla="*/ 4927285 h 5834063"/>
              <a:gd name="connsiteX1996" fmla="*/ 4907034 w 7009804"/>
              <a:gd name="connsiteY1996" fmla="*/ 4931963 h 5834063"/>
              <a:gd name="connsiteX1997" fmla="*/ 4905261 w 7009804"/>
              <a:gd name="connsiteY1997" fmla="*/ 4925841 h 5834063"/>
              <a:gd name="connsiteX1998" fmla="*/ 4886959 w 7009804"/>
              <a:gd name="connsiteY1998" fmla="*/ 4921509 h 5834063"/>
              <a:gd name="connsiteX1999" fmla="*/ 6734472 w 7009804"/>
              <a:gd name="connsiteY1999" fmla="*/ 4918770 h 5834063"/>
              <a:gd name="connsiteX2000" fmla="*/ 6779120 w 7009804"/>
              <a:gd name="connsiteY2000" fmla="*/ 4948536 h 5834063"/>
              <a:gd name="connsiteX2001" fmla="*/ 6786562 w 7009804"/>
              <a:gd name="connsiteY2001" fmla="*/ 4955977 h 5834063"/>
              <a:gd name="connsiteX2002" fmla="*/ 6794004 w 7009804"/>
              <a:gd name="connsiteY2002" fmla="*/ 4970860 h 5834063"/>
              <a:gd name="connsiteX2003" fmla="*/ 6805166 w 7009804"/>
              <a:gd name="connsiteY2003" fmla="*/ 4974581 h 5834063"/>
              <a:gd name="connsiteX2004" fmla="*/ 6808886 w 7009804"/>
              <a:gd name="connsiteY2004" fmla="*/ 4978301 h 5834063"/>
              <a:gd name="connsiteX2005" fmla="*/ 6823769 w 7009804"/>
              <a:gd name="connsiteY2005" fmla="*/ 4993184 h 5834063"/>
              <a:gd name="connsiteX2006" fmla="*/ 6816328 w 7009804"/>
              <a:gd name="connsiteY2006" fmla="*/ 4993184 h 5834063"/>
              <a:gd name="connsiteX2007" fmla="*/ 6808886 w 7009804"/>
              <a:gd name="connsiteY2007" fmla="*/ 4993184 h 5834063"/>
              <a:gd name="connsiteX2008" fmla="*/ 6786562 w 7009804"/>
              <a:gd name="connsiteY2008" fmla="*/ 4963418 h 5834063"/>
              <a:gd name="connsiteX2009" fmla="*/ 6503789 w 7009804"/>
              <a:gd name="connsiteY2009" fmla="*/ 4918770 h 5834063"/>
              <a:gd name="connsiteX2010" fmla="*/ 6511230 w 7009804"/>
              <a:gd name="connsiteY2010" fmla="*/ 4922491 h 5834063"/>
              <a:gd name="connsiteX2011" fmla="*/ 6507510 w 7009804"/>
              <a:gd name="connsiteY2011" fmla="*/ 4926211 h 5834063"/>
              <a:gd name="connsiteX2012" fmla="*/ 6503789 w 7009804"/>
              <a:gd name="connsiteY2012" fmla="*/ 4918770 h 5834063"/>
              <a:gd name="connsiteX2013" fmla="*/ 5354092 w 7009804"/>
              <a:gd name="connsiteY2013" fmla="*/ 4918770 h 5834063"/>
              <a:gd name="connsiteX2014" fmla="*/ 5354092 w 7009804"/>
              <a:gd name="connsiteY2014" fmla="*/ 4922491 h 5834063"/>
              <a:gd name="connsiteX2015" fmla="*/ 5357812 w 7009804"/>
              <a:gd name="connsiteY2015" fmla="*/ 4926211 h 5834063"/>
              <a:gd name="connsiteX2016" fmla="*/ 5354092 w 7009804"/>
              <a:gd name="connsiteY2016" fmla="*/ 4918770 h 5834063"/>
              <a:gd name="connsiteX2017" fmla="*/ 5290840 w 7009804"/>
              <a:gd name="connsiteY2017" fmla="*/ 4918770 h 5834063"/>
              <a:gd name="connsiteX2018" fmla="*/ 5290840 w 7009804"/>
              <a:gd name="connsiteY2018" fmla="*/ 4926211 h 5834063"/>
              <a:gd name="connsiteX2019" fmla="*/ 5302002 w 7009804"/>
              <a:gd name="connsiteY2019" fmla="*/ 4933653 h 5834063"/>
              <a:gd name="connsiteX2020" fmla="*/ 5305722 w 7009804"/>
              <a:gd name="connsiteY2020" fmla="*/ 4941094 h 5834063"/>
              <a:gd name="connsiteX2021" fmla="*/ 5305722 w 7009804"/>
              <a:gd name="connsiteY2021" fmla="*/ 4926211 h 5834063"/>
              <a:gd name="connsiteX2022" fmla="*/ 5302002 w 7009804"/>
              <a:gd name="connsiteY2022" fmla="*/ 4922491 h 5834063"/>
              <a:gd name="connsiteX2023" fmla="*/ 5290840 w 7009804"/>
              <a:gd name="connsiteY2023" fmla="*/ 4918770 h 5834063"/>
              <a:gd name="connsiteX2024" fmla="*/ 5231308 w 7009804"/>
              <a:gd name="connsiteY2024" fmla="*/ 4918770 h 5834063"/>
              <a:gd name="connsiteX2025" fmla="*/ 5238750 w 7009804"/>
              <a:gd name="connsiteY2025" fmla="*/ 4918770 h 5834063"/>
              <a:gd name="connsiteX2026" fmla="*/ 5238750 w 7009804"/>
              <a:gd name="connsiteY2026" fmla="*/ 4926211 h 5834063"/>
              <a:gd name="connsiteX2027" fmla="*/ 5231308 w 7009804"/>
              <a:gd name="connsiteY2027" fmla="*/ 4918770 h 5834063"/>
              <a:gd name="connsiteX2028" fmla="*/ 4701091 w 7009804"/>
              <a:gd name="connsiteY2028" fmla="*/ 4917427 h 5834063"/>
              <a:gd name="connsiteX2029" fmla="*/ 4699813 w 7009804"/>
              <a:gd name="connsiteY2029" fmla="*/ 4922827 h 5834063"/>
              <a:gd name="connsiteX2030" fmla="*/ 4693712 w 7009804"/>
              <a:gd name="connsiteY2030" fmla="*/ 4921383 h 5834063"/>
              <a:gd name="connsiteX2031" fmla="*/ 4509123 w 7009804"/>
              <a:gd name="connsiteY2031" fmla="*/ 4911902 h 5834063"/>
              <a:gd name="connsiteX2032" fmla="*/ 4515223 w 7009804"/>
              <a:gd name="connsiteY2032" fmla="*/ 4913346 h 5834063"/>
              <a:gd name="connsiteX2033" fmla="*/ 4513945 w 7009804"/>
              <a:gd name="connsiteY2033" fmla="*/ 4918745 h 5834063"/>
              <a:gd name="connsiteX2034" fmla="*/ 5261074 w 7009804"/>
              <a:gd name="connsiteY2034" fmla="*/ 4911329 h 5834063"/>
              <a:gd name="connsiteX2035" fmla="*/ 5275957 w 7009804"/>
              <a:gd name="connsiteY2035" fmla="*/ 4933653 h 5834063"/>
              <a:gd name="connsiteX2036" fmla="*/ 5298281 w 7009804"/>
              <a:gd name="connsiteY2036" fmla="*/ 4941094 h 5834063"/>
              <a:gd name="connsiteX2037" fmla="*/ 5275957 w 7009804"/>
              <a:gd name="connsiteY2037" fmla="*/ 4926211 h 5834063"/>
              <a:gd name="connsiteX2038" fmla="*/ 5268515 w 7009804"/>
              <a:gd name="connsiteY2038" fmla="*/ 4918770 h 5834063"/>
              <a:gd name="connsiteX2039" fmla="*/ 5268515 w 7009804"/>
              <a:gd name="connsiteY2039" fmla="*/ 4911329 h 5834063"/>
              <a:gd name="connsiteX2040" fmla="*/ 5261074 w 7009804"/>
              <a:gd name="connsiteY2040" fmla="*/ 4911329 h 5834063"/>
              <a:gd name="connsiteX2041" fmla="*/ 4885283 w 7009804"/>
              <a:gd name="connsiteY2041" fmla="*/ 4911329 h 5834063"/>
              <a:gd name="connsiteX2042" fmla="*/ 4881562 w 7009804"/>
              <a:gd name="connsiteY2042" fmla="*/ 4918770 h 5834063"/>
              <a:gd name="connsiteX2043" fmla="*/ 4882077 w 7009804"/>
              <a:gd name="connsiteY2043" fmla="*/ 4919285 h 5834063"/>
              <a:gd name="connsiteX2044" fmla="*/ 4890466 w 7009804"/>
              <a:gd name="connsiteY2044" fmla="*/ 4913921 h 5834063"/>
              <a:gd name="connsiteX2045" fmla="*/ 4670587 w 7009804"/>
              <a:gd name="connsiteY2045" fmla="*/ 4910207 h 5834063"/>
              <a:gd name="connsiteX2046" fmla="*/ 4675409 w 7009804"/>
              <a:gd name="connsiteY2046" fmla="*/ 4917051 h 5834063"/>
              <a:gd name="connsiteX2047" fmla="*/ 4669309 w 7009804"/>
              <a:gd name="connsiteY2047" fmla="*/ 4915607 h 5834063"/>
              <a:gd name="connsiteX2048" fmla="*/ 4767329 w 7009804"/>
              <a:gd name="connsiteY2048" fmla="*/ 4909771 h 5834063"/>
              <a:gd name="connsiteX2049" fmla="*/ 4767210 w 7009804"/>
              <a:gd name="connsiteY2049" fmla="*/ 4910271 h 5834063"/>
              <a:gd name="connsiteX2050" fmla="*/ 4775084 w 7009804"/>
              <a:gd name="connsiteY2050" fmla="*/ 4917836 h 5834063"/>
              <a:gd name="connsiteX2051" fmla="*/ 4777495 w 7009804"/>
              <a:gd name="connsiteY2051" fmla="*/ 4921258 h 5834063"/>
              <a:gd name="connsiteX2052" fmla="*/ 4782957 w 7009804"/>
              <a:gd name="connsiteY2052" fmla="*/ 4925401 h 5834063"/>
              <a:gd name="connsiteX2053" fmla="*/ 4790829 w 7009804"/>
              <a:gd name="connsiteY2053" fmla="*/ 4932967 h 5834063"/>
              <a:gd name="connsiteX2054" fmla="*/ 4799266 w 7009804"/>
              <a:gd name="connsiteY2054" fmla="*/ 4934964 h 5834063"/>
              <a:gd name="connsiteX2055" fmla="*/ 4773662 w 7009804"/>
              <a:gd name="connsiteY2055" fmla="*/ 4915049 h 5834063"/>
              <a:gd name="connsiteX2056" fmla="*/ 4710676 w 7009804"/>
              <a:gd name="connsiteY2056" fmla="*/ 4904153 h 5834063"/>
              <a:gd name="connsiteX2057" fmla="*/ 4709748 w 7009804"/>
              <a:gd name="connsiteY2057" fmla="*/ 4908072 h 5834063"/>
              <a:gd name="connsiteX2058" fmla="*/ 4714570 w 7009804"/>
              <a:gd name="connsiteY2058" fmla="*/ 4914916 h 5834063"/>
              <a:gd name="connsiteX2059" fmla="*/ 4720671 w 7009804"/>
              <a:gd name="connsiteY2059" fmla="*/ 4916360 h 5834063"/>
              <a:gd name="connsiteX2060" fmla="*/ 4721094 w 7009804"/>
              <a:gd name="connsiteY2060" fmla="*/ 4914571 h 5834063"/>
              <a:gd name="connsiteX2061" fmla="*/ 5938242 w 7009804"/>
              <a:gd name="connsiteY2061" fmla="*/ 4903887 h 5834063"/>
              <a:gd name="connsiteX2062" fmla="*/ 5941963 w 7009804"/>
              <a:gd name="connsiteY2062" fmla="*/ 4907608 h 5834063"/>
              <a:gd name="connsiteX2063" fmla="*/ 5941963 w 7009804"/>
              <a:gd name="connsiteY2063" fmla="*/ 4911329 h 5834063"/>
              <a:gd name="connsiteX2064" fmla="*/ 5938242 w 7009804"/>
              <a:gd name="connsiteY2064" fmla="*/ 4903887 h 5834063"/>
              <a:gd name="connsiteX2065" fmla="*/ 4363693 w 7009804"/>
              <a:gd name="connsiteY2065" fmla="*/ 4900286 h 5834063"/>
              <a:gd name="connsiteX2066" fmla="*/ 4368515 w 7009804"/>
              <a:gd name="connsiteY2066" fmla="*/ 4907129 h 5834063"/>
              <a:gd name="connsiteX2067" fmla="*/ 4362415 w 7009804"/>
              <a:gd name="connsiteY2067" fmla="*/ 4905685 h 5834063"/>
              <a:gd name="connsiteX2068" fmla="*/ 6526113 w 7009804"/>
              <a:gd name="connsiteY2068" fmla="*/ 4896446 h 5834063"/>
              <a:gd name="connsiteX2069" fmla="*/ 6533554 w 7009804"/>
              <a:gd name="connsiteY2069" fmla="*/ 4896446 h 5834063"/>
              <a:gd name="connsiteX2070" fmla="*/ 6533554 w 7009804"/>
              <a:gd name="connsiteY2070" fmla="*/ 4903887 h 5834063"/>
              <a:gd name="connsiteX2071" fmla="*/ 6526113 w 7009804"/>
              <a:gd name="connsiteY2071" fmla="*/ 4896446 h 5834063"/>
              <a:gd name="connsiteX2072" fmla="*/ 5715000 w 7009804"/>
              <a:gd name="connsiteY2072" fmla="*/ 4896446 h 5834063"/>
              <a:gd name="connsiteX2073" fmla="*/ 5707558 w 7009804"/>
              <a:gd name="connsiteY2073" fmla="*/ 4903887 h 5834063"/>
              <a:gd name="connsiteX2074" fmla="*/ 5715000 w 7009804"/>
              <a:gd name="connsiteY2074" fmla="*/ 4903887 h 5834063"/>
              <a:gd name="connsiteX2075" fmla="*/ 5268515 w 7009804"/>
              <a:gd name="connsiteY2075" fmla="*/ 4896446 h 5834063"/>
              <a:gd name="connsiteX2076" fmla="*/ 5261074 w 7009804"/>
              <a:gd name="connsiteY2076" fmla="*/ 4903887 h 5834063"/>
              <a:gd name="connsiteX2077" fmla="*/ 5268515 w 7009804"/>
              <a:gd name="connsiteY2077" fmla="*/ 4903887 h 5834063"/>
              <a:gd name="connsiteX2078" fmla="*/ 5275957 w 7009804"/>
              <a:gd name="connsiteY2078" fmla="*/ 4900166 h 5834063"/>
              <a:gd name="connsiteX2079" fmla="*/ 5268515 w 7009804"/>
              <a:gd name="connsiteY2079" fmla="*/ 4896446 h 5834063"/>
              <a:gd name="connsiteX2080" fmla="*/ 5658375 w 7009804"/>
              <a:gd name="connsiteY2080" fmla="*/ 4895748 h 5834063"/>
              <a:gd name="connsiteX2081" fmla="*/ 5655469 w 7009804"/>
              <a:gd name="connsiteY2081" fmla="*/ 4896446 h 5834063"/>
              <a:gd name="connsiteX2082" fmla="*/ 5662910 w 7009804"/>
              <a:gd name="connsiteY2082" fmla="*/ 4907608 h 5834063"/>
              <a:gd name="connsiteX2083" fmla="*/ 5670351 w 7009804"/>
              <a:gd name="connsiteY2083" fmla="*/ 4911329 h 5834063"/>
              <a:gd name="connsiteX2084" fmla="*/ 5670351 w 7009804"/>
              <a:gd name="connsiteY2084" fmla="*/ 4918770 h 5834063"/>
              <a:gd name="connsiteX2085" fmla="*/ 5700117 w 7009804"/>
              <a:gd name="connsiteY2085" fmla="*/ 4933653 h 5834063"/>
              <a:gd name="connsiteX2086" fmla="*/ 5722441 w 7009804"/>
              <a:gd name="connsiteY2086" fmla="*/ 4948536 h 5834063"/>
              <a:gd name="connsiteX2087" fmla="*/ 5715000 w 7009804"/>
              <a:gd name="connsiteY2087" fmla="*/ 4948536 h 5834063"/>
              <a:gd name="connsiteX2088" fmla="*/ 5715000 w 7009804"/>
              <a:gd name="connsiteY2088" fmla="*/ 4955977 h 5834063"/>
              <a:gd name="connsiteX2089" fmla="*/ 5722441 w 7009804"/>
              <a:gd name="connsiteY2089" fmla="*/ 4959698 h 5834063"/>
              <a:gd name="connsiteX2090" fmla="*/ 5737324 w 7009804"/>
              <a:gd name="connsiteY2090" fmla="*/ 4963418 h 5834063"/>
              <a:gd name="connsiteX2091" fmla="*/ 5750346 w 7009804"/>
              <a:gd name="connsiteY2091" fmla="*/ 4969000 h 5834063"/>
              <a:gd name="connsiteX2092" fmla="*/ 5755462 w 7009804"/>
              <a:gd name="connsiteY2092" fmla="*/ 4970023 h 5834063"/>
              <a:gd name="connsiteX2093" fmla="*/ 5753370 w 7009804"/>
              <a:gd name="connsiteY2093" fmla="*/ 4967372 h 5834063"/>
              <a:gd name="connsiteX2094" fmla="*/ 5752207 w 7009804"/>
              <a:gd name="connsiteY2094" fmla="*/ 4963418 h 5834063"/>
              <a:gd name="connsiteX2095" fmla="*/ 5748486 w 7009804"/>
              <a:gd name="connsiteY2095" fmla="*/ 4963418 h 5834063"/>
              <a:gd name="connsiteX2096" fmla="*/ 5737324 w 7009804"/>
              <a:gd name="connsiteY2096" fmla="*/ 4955977 h 5834063"/>
              <a:gd name="connsiteX2097" fmla="*/ 5658375 w 7009804"/>
              <a:gd name="connsiteY2097" fmla="*/ 4895748 h 5834063"/>
              <a:gd name="connsiteX2098" fmla="*/ 5692676 w 7009804"/>
              <a:gd name="connsiteY2098" fmla="*/ 4881563 h 5834063"/>
              <a:gd name="connsiteX2099" fmla="*/ 5685234 w 7009804"/>
              <a:gd name="connsiteY2099" fmla="*/ 4889004 h 5834063"/>
              <a:gd name="connsiteX2100" fmla="*/ 5700117 w 7009804"/>
              <a:gd name="connsiteY2100" fmla="*/ 4889004 h 5834063"/>
              <a:gd name="connsiteX2101" fmla="*/ 5692676 w 7009804"/>
              <a:gd name="connsiteY2101" fmla="*/ 4881563 h 5834063"/>
              <a:gd name="connsiteX2102" fmla="*/ 5648027 w 7009804"/>
              <a:gd name="connsiteY2102" fmla="*/ 4881563 h 5834063"/>
              <a:gd name="connsiteX2103" fmla="*/ 5648027 w 7009804"/>
              <a:gd name="connsiteY2103" fmla="*/ 4889004 h 5834063"/>
              <a:gd name="connsiteX2104" fmla="*/ 5648027 w 7009804"/>
              <a:gd name="connsiteY2104" fmla="*/ 4896446 h 5834063"/>
              <a:gd name="connsiteX2105" fmla="*/ 5655469 w 7009804"/>
              <a:gd name="connsiteY2105" fmla="*/ 4889004 h 5834063"/>
              <a:gd name="connsiteX2106" fmla="*/ 5648027 w 7009804"/>
              <a:gd name="connsiteY2106" fmla="*/ 4881563 h 5834063"/>
              <a:gd name="connsiteX2107" fmla="*/ 5610820 w 7009804"/>
              <a:gd name="connsiteY2107" fmla="*/ 4881563 h 5834063"/>
              <a:gd name="connsiteX2108" fmla="*/ 5610820 w 7009804"/>
              <a:gd name="connsiteY2108" fmla="*/ 4889004 h 5834063"/>
              <a:gd name="connsiteX2109" fmla="*/ 5625703 w 7009804"/>
              <a:gd name="connsiteY2109" fmla="*/ 4903887 h 5834063"/>
              <a:gd name="connsiteX2110" fmla="*/ 5648027 w 7009804"/>
              <a:gd name="connsiteY2110" fmla="*/ 4911329 h 5834063"/>
              <a:gd name="connsiteX2111" fmla="*/ 5636865 w 7009804"/>
              <a:gd name="connsiteY2111" fmla="*/ 4903887 h 5834063"/>
              <a:gd name="connsiteX2112" fmla="*/ 5621982 w 7009804"/>
              <a:gd name="connsiteY2112" fmla="*/ 4896446 h 5834063"/>
              <a:gd name="connsiteX2113" fmla="*/ 5618262 w 7009804"/>
              <a:gd name="connsiteY2113" fmla="*/ 4881563 h 5834063"/>
              <a:gd name="connsiteX2114" fmla="*/ 6764238 w 7009804"/>
              <a:gd name="connsiteY2114" fmla="*/ 4874122 h 5834063"/>
              <a:gd name="connsiteX2115" fmla="*/ 6771679 w 7009804"/>
              <a:gd name="connsiteY2115" fmla="*/ 4881563 h 5834063"/>
              <a:gd name="connsiteX2116" fmla="*/ 6764238 w 7009804"/>
              <a:gd name="connsiteY2116" fmla="*/ 4881563 h 5834063"/>
              <a:gd name="connsiteX2117" fmla="*/ 5737324 w 7009804"/>
              <a:gd name="connsiteY2117" fmla="*/ 4874122 h 5834063"/>
              <a:gd name="connsiteX2118" fmla="*/ 5752207 w 7009804"/>
              <a:gd name="connsiteY2118" fmla="*/ 4874122 h 5834063"/>
              <a:gd name="connsiteX2119" fmla="*/ 5744765 w 7009804"/>
              <a:gd name="connsiteY2119" fmla="*/ 4881563 h 5834063"/>
              <a:gd name="connsiteX2120" fmla="*/ 5741045 w 7009804"/>
              <a:gd name="connsiteY2120" fmla="*/ 4881563 h 5834063"/>
              <a:gd name="connsiteX2121" fmla="*/ 5737324 w 7009804"/>
              <a:gd name="connsiteY2121" fmla="*/ 4874122 h 5834063"/>
              <a:gd name="connsiteX2122" fmla="*/ 5008066 w 7009804"/>
              <a:gd name="connsiteY2122" fmla="*/ 4874122 h 5834063"/>
              <a:gd name="connsiteX2123" fmla="*/ 5015508 w 7009804"/>
              <a:gd name="connsiteY2123" fmla="*/ 4881563 h 5834063"/>
              <a:gd name="connsiteX2124" fmla="*/ 5019228 w 7009804"/>
              <a:gd name="connsiteY2124" fmla="*/ 4877842 h 5834063"/>
              <a:gd name="connsiteX2125" fmla="*/ 5008066 w 7009804"/>
              <a:gd name="connsiteY2125" fmla="*/ 4874122 h 5834063"/>
              <a:gd name="connsiteX2126" fmla="*/ 4332201 w 7009804"/>
              <a:gd name="connsiteY2126" fmla="*/ 4870024 h 5834063"/>
              <a:gd name="connsiteX2127" fmla="*/ 4340712 w 7009804"/>
              <a:gd name="connsiteY2127" fmla="*/ 4874890 h 5834063"/>
              <a:gd name="connsiteX2128" fmla="*/ 4343124 w 7009804"/>
              <a:gd name="connsiteY2128" fmla="*/ 4878311 h 5834063"/>
              <a:gd name="connsiteX2129" fmla="*/ 4341846 w 7009804"/>
              <a:gd name="connsiteY2129" fmla="*/ 4883711 h 5834063"/>
              <a:gd name="connsiteX2130" fmla="*/ 4337023 w 7009804"/>
              <a:gd name="connsiteY2130" fmla="*/ 4876867 h 5834063"/>
              <a:gd name="connsiteX2131" fmla="*/ 4384964 w 7009804"/>
              <a:gd name="connsiteY2131" fmla="*/ 4868258 h 5834063"/>
              <a:gd name="connsiteX2132" fmla="*/ 4389663 w 7009804"/>
              <a:gd name="connsiteY2132" fmla="*/ 4872221 h 5834063"/>
              <a:gd name="connsiteX2133" fmla="*/ 4416333 w 7009804"/>
              <a:gd name="connsiteY2133" fmla="*/ 4895640 h 5834063"/>
              <a:gd name="connsiteX2134" fmla="*/ 4427256 w 7009804"/>
              <a:gd name="connsiteY2134" fmla="*/ 4903927 h 5834063"/>
              <a:gd name="connsiteX2135" fmla="*/ 4404131 w 7009804"/>
              <a:gd name="connsiteY2135" fmla="*/ 4892752 h 5834063"/>
              <a:gd name="connsiteX2136" fmla="*/ 4393208 w 7009804"/>
              <a:gd name="connsiteY2136" fmla="*/ 4884464 h 5834063"/>
              <a:gd name="connsiteX2137" fmla="*/ 4406398 w 7009804"/>
              <a:gd name="connsiteY2137" fmla="*/ 4910394 h 5834063"/>
              <a:gd name="connsiteX2138" fmla="*/ 4401575 w 7009804"/>
              <a:gd name="connsiteY2138" fmla="*/ 4903550 h 5834063"/>
              <a:gd name="connsiteX2139" fmla="*/ 4367527 w 7009804"/>
              <a:gd name="connsiteY2139" fmla="*/ 4884087 h 5834063"/>
              <a:gd name="connsiteX2140" fmla="*/ 4368805 w 7009804"/>
              <a:gd name="connsiteY2140" fmla="*/ 4878688 h 5834063"/>
              <a:gd name="connsiteX2141" fmla="*/ 4380512 w 7009804"/>
              <a:gd name="connsiteY2141" fmla="*/ 4870055 h 5834063"/>
              <a:gd name="connsiteX2142" fmla="*/ 4384964 w 7009804"/>
              <a:gd name="connsiteY2142" fmla="*/ 4868258 h 5834063"/>
              <a:gd name="connsiteX2143" fmla="*/ 5294560 w 7009804"/>
              <a:gd name="connsiteY2143" fmla="*/ 4866680 h 5834063"/>
              <a:gd name="connsiteX2144" fmla="*/ 5290840 w 7009804"/>
              <a:gd name="connsiteY2144" fmla="*/ 4874122 h 5834063"/>
              <a:gd name="connsiteX2145" fmla="*/ 5298281 w 7009804"/>
              <a:gd name="connsiteY2145" fmla="*/ 4874122 h 5834063"/>
              <a:gd name="connsiteX2146" fmla="*/ 5294560 w 7009804"/>
              <a:gd name="connsiteY2146" fmla="*/ 4866680 h 5834063"/>
              <a:gd name="connsiteX2147" fmla="*/ 4963418 w 7009804"/>
              <a:gd name="connsiteY2147" fmla="*/ 4866680 h 5834063"/>
              <a:gd name="connsiteX2148" fmla="*/ 4978301 w 7009804"/>
              <a:gd name="connsiteY2148" fmla="*/ 4874122 h 5834063"/>
              <a:gd name="connsiteX2149" fmla="*/ 4993183 w 7009804"/>
              <a:gd name="connsiteY2149" fmla="*/ 4881563 h 5834063"/>
              <a:gd name="connsiteX2150" fmla="*/ 4993183 w 7009804"/>
              <a:gd name="connsiteY2150" fmla="*/ 4877842 h 5834063"/>
              <a:gd name="connsiteX2151" fmla="*/ 4978301 w 7009804"/>
              <a:gd name="connsiteY2151" fmla="*/ 4874122 h 5834063"/>
              <a:gd name="connsiteX2152" fmla="*/ 4970859 w 7009804"/>
              <a:gd name="connsiteY2152" fmla="*/ 4866680 h 5834063"/>
              <a:gd name="connsiteX2153" fmla="*/ 4963418 w 7009804"/>
              <a:gd name="connsiteY2153" fmla="*/ 4866680 h 5834063"/>
              <a:gd name="connsiteX2154" fmla="*/ 4486678 w 7009804"/>
              <a:gd name="connsiteY2154" fmla="*/ 4863825 h 5834063"/>
              <a:gd name="connsiteX2155" fmla="*/ 4487565 w 7009804"/>
              <a:gd name="connsiteY2155" fmla="*/ 4866885 h 5834063"/>
              <a:gd name="connsiteX2156" fmla="*/ 4481464 w 7009804"/>
              <a:gd name="connsiteY2156" fmla="*/ 4865441 h 5834063"/>
              <a:gd name="connsiteX2157" fmla="*/ 4486678 w 7009804"/>
              <a:gd name="connsiteY2157" fmla="*/ 4863825 h 5834063"/>
              <a:gd name="connsiteX2158" fmla="*/ 5715000 w 7009804"/>
              <a:gd name="connsiteY2158" fmla="*/ 4859239 h 5834063"/>
              <a:gd name="connsiteX2159" fmla="*/ 5722441 w 7009804"/>
              <a:gd name="connsiteY2159" fmla="*/ 4859239 h 5834063"/>
              <a:gd name="connsiteX2160" fmla="*/ 5729883 w 7009804"/>
              <a:gd name="connsiteY2160" fmla="*/ 4862959 h 5834063"/>
              <a:gd name="connsiteX2161" fmla="*/ 5726162 w 7009804"/>
              <a:gd name="connsiteY2161" fmla="*/ 4866680 h 5834063"/>
              <a:gd name="connsiteX2162" fmla="*/ 5715000 w 7009804"/>
              <a:gd name="connsiteY2162" fmla="*/ 4859239 h 5834063"/>
              <a:gd name="connsiteX2163" fmla="*/ 5119687 w 7009804"/>
              <a:gd name="connsiteY2163" fmla="*/ 4859239 h 5834063"/>
              <a:gd name="connsiteX2164" fmla="*/ 5119687 w 7009804"/>
              <a:gd name="connsiteY2164" fmla="*/ 4866680 h 5834063"/>
              <a:gd name="connsiteX2165" fmla="*/ 5127129 w 7009804"/>
              <a:gd name="connsiteY2165" fmla="*/ 4866680 h 5834063"/>
              <a:gd name="connsiteX2166" fmla="*/ 5123408 w 7009804"/>
              <a:gd name="connsiteY2166" fmla="*/ 4859239 h 5834063"/>
              <a:gd name="connsiteX2167" fmla="*/ 5119687 w 7009804"/>
              <a:gd name="connsiteY2167" fmla="*/ 4859239 h 5834063"/>
              <a:gd name="connsiteX2168" fmla="*/ 4618526 w 7009804"/>
              <a:gd name="connsiteY2168" fmla="*/ 4857970 h 5834063"/>
              <a:gd name="connsiteX2169" fmla="*/ 4623348 w 7009804"/>
              <a:gd name="connsiteY2169" fmla="*/ 4864814 h 5834063"/>
              <a:gd name="connsiteX2170" fmla="*/ 4617248 w 7009804"/>
              <a:gd name="connsiteY2170" fmla="*/ 4863370 h 5834063"/>
              <a:gd name="connsiteX2171" fmla="*/ 5154104 w 7009804"/>
              <a:gd name="connsiteY2171" fmla="*/ 4857843 h 5834063"/>
              <a:gd name="connsiteX2172" fmla="*/ 5149453 w 7009804"/>
              <a:gd name="connsiteY2172" fmla="*/ 4859239 h 5834063"/>
              <a:gd name="connsiteX2173" fmla="*/ 5156894 w 7009804"/>
              <a:gd name="connsiteY2173" fmla="*/ 4866680 h 5834063"/>
              <a:gd name="connsiteX2174" fmla="*/ 5171777 w 7009804"/>
              <a:gd name="connsiteY2174" fmla="*/ 4881563 h 5834063"/>
              <a:gd name="connsiteX2175" fmla="*/ 5179219 w 7009804"/>
              <a:gd name="connsiteY2175" fmla="*/ 4881563 h 5834063"/>
              <a:gd name="connsiteX2176" fmla="*/ 5154104 w 7009804"/>
              <a:gd name="connsiteY2176" fmla="*/ 4857843 h 5834063"/>
              <a:gd name="connsiteX2177" fmla="*/ 4458339 w 7009804"/>
              <a:gd name="connsiteY2177" fmla="*/ 4854266 h 5834063"/>
              <a:gd name="connsiteX2178" fmla="*/ 4463801 w 7009804"/>
              <a:gd name="connsiteY2178" fmla="*/ 4858410 h 5834063"/>
              <a:gd name="connsiteX2179" fmla="*/ 4474085 w 7009804"/>
              <a:gd name="connsiteY2179" fmla="*/ 4869397 h 5834063"/>
              <a:gd name="connsiteX2180" fmla="*/ 4499477 w 7009804"/>
              <a:gd name="connsiteY2180" fmla="*/ 4898214 h 5834063"/>
              <a:gd name="connsiteX2181" fmla="*/ 4504299 w 7009804"/>
              <a:gd name="connsiteY2181" fmla="*/ 4905058 h 5834063"/>
              <a:gd name="connsiteX2182" fmla="*/ 4493375 w 7009804"/>
              <a:gd name="connsiteY2182" fmla="*/ 4896770 h 5834063"/>
              <a:gd name="connsiteX2183" fmla="*/ 6377285 w 7009804"/>
              <a:gd name="connsiteY2183" fmla="*/ 4851797 h 5834063"/>
              <a:gd name="connsiteX2184" fmla="*/ 6384726 w 7009804"/>
              <a:gd name="connsiteY2184" fmla="*/ 4851797 h 5834063"/>
              <a:gd name="connsiteX2185" fmla="*/ 6384726 w 7009804"/>
              <a:gd name="connsiteY2185" fmla="*/ 4859239 h 5834063"/>
              <a:gd name="connsiteX2186" fmla="*/ 6377285 w 7009804"/>
              <a:gd name="connsiteY2186" fmla="*/ 4851797 h 5834063"/>
              <a:gd name="connsiteX2187" fmla="*/ 5595937 w 7009804"/>
              <a:gd name="connsiteY2187" fmla="*/ 4851797 h 5834063"/>
              <a:gd name="connsiteX2188" fmla="*/ 5595937 w 7009804"/>
              <a:gd name="connsiteY2188" fmla="*/ 4853924 h 5834063"/>
              <a:gd name="connsiteX2189" fmla="*/ 5594542 w 7009804"/>
              <a:gd name="connsiteY2189" fmla="*/ 4852728 h 5834063"/>
              <a:gd name="connsiteX2190" fmla="*/ 5595937 w 7009804"/>
              <a:gd name="connsiteY2190" fmla="*/ 4851797 h 5834063"/>
              <a:gd name="connsiteX2191" fmla="*/ 5581054 w 7009804"/>
              <a:gd name="connsiteY2191" fmla="*/ 4851797 h 5834063"/>
              <a:gd name="connsiteX2192" fmla="*/ 5595937 w 7009804"/>
              <a:gd name="connsiteY2192" fmla="*/ 4859239 h 5834063"/>
              <a:gd name="connsiteX2193" fmla="*/ 5595937 w 7009804"/>
              <a:gd name="connsiteY2193" fmla="*/ 4853924 h 5834063"/>
              <a:gd name="connsiteX2194" fmla="*/ 5597797 w 7009804"/>
              <a:gd name="connsiteY2194" fmla="*/ 4855518 h 5834063"/>
              <a:gd name="connsiteX2195" fmla="*/ 5618262 w 7009804"/>
              <a:gd name="connsiteY2195" fmla="*/ 4866680 h 5834063"/>
              <a:gd name="connsiteX2196" fmla="*/ 5625703 w 7009804"/>
              <a:gd name="connsiteY2196" fmla="*/ 4866680 h 5834063"/>
              <a:gd name="connsiteX2197" fmla="*/ 5610820 w 7009804"/>
              <a:gd name="connsiteY2197" fmla="*/ 4855518 h 5834063"/>
              <a:gd name="connsiteX2198" fmla="*/ 5595937 w 7009804"/>
              <a:gd name="connsiteY2198" fmla="*/ 4851797 h 5834063"/>
              <a:gd name="connsiteX2199" fmla="*/ 5208984 w 7009804"/>
              <a:gd name="connsiteY2199" fmla="*/ 4851797 h 5834063"/>
              <a:gd name="connsiteX2200" fmla="*/ 5208984 w 7009804"/>
              <a:gd name="connsiteY2200" fmla="*/ 4859239 h 5834063"/>
              <a:gd name="connsiteX2201" fmla="*/ 5216426 w 7009804"/>
              <a:gd name="connsiteY2201" fmla="*/ 4859239 h 5834063"/>
              <a:gd name="connsiteX2202" fmla="*/ 5179219 w 7009804"/>
              <a:gd name="connsiteY2202" fmla="*/ 4844356 h 5834063"/>
              <a:gd name="connsiteX2203" fmla="*/ 5194101 w 7009804"/>
              <a:gd name="connsiteY2203" fmla="*/ 4866680 h 5834063"/>
              <a:gd name="connsiteX2204" fmla="*/ 5201543 w 7009804"/>
              <a:gd name="connsiteY2204" fmla="*/ 4874122 h 5834063"/>
              <a:gd name="connsiteX2205" fmla="*/ 5208984 w 7009804"/>
              <a:gd name="connsiteY2205" fmla="*/ 4881563 h 5834063"/>
              <a:gd name="connsiteX2206" fmla="*/ 5216426 w 7009804"/>
              <a:gd name="connsiteY2206" fmla="*/ 4881563 h 5834063"/>
              <a:gd name="connsiteX2207" fmla="*/ 5221578 w 7009804"/>
              <a:gd name="connsiteY2207" fmla="*/ 4884998 h 5834063"/>
              <a:gd name="connsiteX2208" fmla="*/ 5210845 w 7009804"/>
              <a:gd name="connsiteY2208" fmla="*/ 4875982 h 5834063"/>
              <a:gd name="connsiteX2209" fmla="*/ 5201543 w 7009804"/>
              <a:gd name="connsiteY2209" fmla="*/ 4859239 h 5834063"/>
              <a:gd name="connsiteX2210" fmla="*/ 5194101 w 7009804"/>
              <a:gd name="connsiteY2210" fmla="*/ 4851797 h 5834063"/>
              <a:gd name="connsiteX2211" fmla="*/ 5134570 w 7009804"/>
              <a:gd name="connsiteY2211" fmla="*/ 4844356 h 5834063"/>
              <a:gd name="connsiteX2212" fmla="*/ 5134570 w 7009804"/>
              <a:gd name="connsiteY2212" fmla="*/ 4851797 h 5834063"/>
              <a:gd name="connsiteX2213" fmla="*/ 5142012 w 7009804"/>
              <a:gd name="connsiteY2213" fmla="*/ 4851797 h 5834063"/>
              <a:gd name="connsiteX2214" fmla="*/ 5134570 w 7009804"/>
              <a:gd name="connsiteY2214" fmla="*/ 4844356 h 5834063"/>
              <a:gd name="connsiteX2215" fmla="*/ 5034111 w 7009804"/>
              <a:gd name="connsiteY2215" fmla="*/ 4844356 h 5834063"/>
              <a:gd name="connsiteX2216" fmla="*/ 5045273 w 7009804"/>
              <a:gd name="connsiteY2216" fmla="*/ 4844356 h 5834063"/>
              <a:gd name="connsiteX2217" fmla="*/ 5037832 w 7009804"/>
              <a:gd name="connsiteY2217" fmla="*/ 4851797 h 5834063"/>
              <a:gd name="connsiteX2218" fmla="*/ 5034111 w 7009804"/>
              <a:gd name="connsiteY2218" fmla="*/ 4844356 h 5834063"/>
              <a:gd name="connsiteX2219" fmla="*/ 4421611 w 7009804"/>
              <a:gd name="connsiteY2219" fmla="*/ 4842721 h 5834063"/>
              <a:gd name="connsiteX2220" fmla="*/ 4415634 w 7009804"/>
              <a:gd name="connsiteY2220" fmla="*/ 4844157 h 5834063"/>
              <a:gd name="connsiteX2221" fmla="*/ 4413717 w 7009804"/>
              <a:gd name="connsiteY2221" fmla="*/ 4852256 h 5834063"/>
              <a:gd name="connsiteX2222" fmla="*/ 4422868 w 7009804"/>
              <a:gd name="connsiteY2222" fmla="*/ 4854422 h 5834063"/>
              <a:gd name="connsiteX2223" fmla="*/ 4424785 w 7009804"/>
              <a:gd name="connsiteY2223" fmla="*/ 4846323 h 5834063"/>
              <a:gd name="connsiteX2224" fmla="*/ 4421611 w 7009804"/>
              <a:gd name="connsiteY2224" fmla="*/ 4842721 h 5834063"/>
              <a:gd name="connsiteX2225" fmla="*/ 4312909 w 7009804"/>
              <a:gd name="connsiteY2225" fmla="*/ 4842649 h 5834063"/>
              <a:gd name="connsiteX2226" fmla="*/ 4312270 w 7009804"/>
              <a:gd name="connsiteY2226" fmla="*/ 4845349 h 5834063"/>
              <a:gd name="connsiteX2227" fmla="*/ 4305531 w 7009804"/>
              <a:gd name="connsiteY2227" fmla="*/ 4846605 h 5834063"/>
              <a:gd name="connsiteX2228" fmla="*/ 4309221 w 7009804"/>
              <a:gd name="connsiteY2228" fmla="*/ 4844628 h 5834063"/>
              <a:gd name="connsiteX2229" fmla="*/ 4312909 w 7009804"/>
              <a:gd name="connsiteY2229" fmla="*/ 4842649 h 5834063"/>
              <a:gd name="connsiteX2230" fmla="*/ 4648041 w 7009804"/>
              <a:gd name="connsiteY2230" fmla="*/ 4842149 h 5834063"/>
              <a:gd name="connsiteX2231" fmla="*/ 4649579 w 7009804"/>
              <a:gd name="connsiteY2231" fmla="*/ 4845657 h 5834063"/>
              <a:gd name="connsiteX2232" fmla="*/ 4650127 w 7009804"/>
              <a:gd name="connsiteY2232" fmla="*/ 4845109 h 5834063"/>
              <a:gd name="connsiteX2233" fmla="*/ 4403432 w 7009804"/>
              <a:gd name="connsiteY2233" fmla="*/ 4841269 h 5834063"/>
              <a:gd name="connsiteX2234" fmla="*/ 4396053 w 7009804"/>
              <a:gd name="connsiteY2234" fmla="*/ 4845224 h 5834063"/>
              <a:gd name="connsiteX2235" fmla="*/ 4400876 w 7009804"/>
              <a:gd name="connsiteY2235" fmla="*/ 4852068 h 5834063"/>
              <a:gd name="connsiteX2236" fmla="*/ 4788968 w 7009804"/>
              <a:gd name="connsiteY2236" fmla="*/ 4841059 h 5834063"/>
              <a:gd name="connsiteX2237" fmla="*/ 4792265 w 7009804"/>
              <a:gd name="connsiteY2237" fmla="*/ 4844356 h 5834063"/>
              <a:gd name="connsiteX2238" fmla="*/ 4792265 w 7009804"/>
              <a:gd name="connsiteY2238" fmla="*/ 4843770 h 5834063"/>
              <a:gd name="connsiteX2239" fmla="*/ 4789926 w 7009804"/>
              <a:gd name="connsiteY2239" fmla="*/ 4841522 h 5834063"/>
              <a:gd name="connsiteX2240" fmla="*/ 4658320 w 7009804"/>
              <a:gd name="connsiteY2240" fmla="*/ 4837654 h 5834063"/>
              <a:gd name="connsiteX2241" fmla="*/ 4655420 w 7009804"/>
              <a:gd name="connsiteY2241" fmla="*/ 4838194 h 5834063"/>
              <a:gd name="connsiteX2242" fmla="*/ 4658320 w 7009804"/>
              <a:gd name="connsiteY2242" fmla="*/ 4840064 h 5834063"/>
              <a:gd name="connsiteX2243" fmla="*/ 6429375 w 7009804"/>
              <a:gd name="connsiteY2243" fmla="*/ 4836915 h 5834063"/>
              <a:gd name="connsiteX2244" fmla="*/ 6436816 w 7009804"/>
              <a:gd name="connsiteY2244" fmla="*/ 4851797 h 5834063"/>
              <a:gd name="connsiteX2245" fmla="*/ 6436816 w 7009804"/>
              <a:gd name="connsiteY2245" fmla="*/ 4862959 h 5834063"/>
              <a:gd name="connsiteX2246" fmla="*/ 6444258 w 7009804"/>
              <a:gd name="connsiteY2246" fmla="*/ 4866680 h 5834063"/>
              <a:gd name="connsiteX2247" fmla="*/ 6444258 w 7009804"/>
              <a:gd name="connsiteY2247" fmla="*/ 4874122 h 5834063"/>
              <a:gd name="connsiteX2248" fmla="*/ 6429375 w 7009804"/>
              <a:gd name="connsiteY2248" fmla="*/ 4866680 h 5834063"/>
              <a:gd name="connsiteX2249" fmla="*/ 6421933 w 7009804"/>
              <a:gd name="connsiteY2249" fmla="*/ 4851797 h 5834063"/>
              <a:gd name="connsiteX2250" fmla="*/ 6429375 w 7009804"/>
              <a:gd name="connsiteY2250" fmla="*/ 4844356 h 5834063"/>
              <a:gd name="connsiteX2251" fmla="*/ 6399609 w 7009804"/>
              <a:gd name="connsiteY2251" fmla="*/ 4836915 h 5834063"/>
              <a:gd name="connsiteX2252" fmla="*/ 6403330 w 7009804"/>
              <a:gd name="connsiteY2252" fmla="*/ 4836915 h 5834063"/>
              <a:gd name="connsiteX2253" fmla="*/ 6407051 w 7009804"/>
              <a:gd name="connsiteY2253" fmla="*/ 4836915 h 5834063"/>
              <a:gd name="connsiteX2254" fmla="*/ 6407051 w 7009804"/>
              <a:gd name="connsiteY2254" fmla="*/ 4844356 h 5834063"/>
              <a:gd name="connsiteX2255" fmla="*/ 6403330 w 7009804"/>
              <a:gd name="connsiteY2255" fmla="*/ 4844356 h 5834063"/>
              <a:gd name="connsiteX2256" fmla="*/ 6399609 w 7009804"/>
              <a:gd name="connsiteY2256" fmla="*/ 4836915 h 5834063"/>
              <a:gd name="connsiteX2257" fmla="*/ 5581054 w 7009804"/>
              <a:gd name="connsiteY2257" fmla="*/ 4836915 h 5834063"/>
              <a:gd name="connsiteX2258" fmla="*/ 5581054 w 7009804"/>
              <a:gd name="connsiteY2258" fmla="*/ 4844356 h 5834063"/>
              <a:gd name="connsiteX2259" fmla="*/ 5595937 w 7009804"/>
              <a:gd name="connsiteY2259" fmla="*/ 4844356 h 5834063"/>
              <a:gd name="connsiteX2260" fmla="*/ 5581054 w 7009804"/>
              <a:gd name="connsiteY2260" fmla="*/ 4836915 h 5834063"/>
              <a:gd name="connsiteX2261" fmla="*/ 5194101 w 7009804"/>
              <a:gd name="connsiteY2261" fmla="*/ 4836915 h 5834063"/>
              <a:gd name="connsiteX2262" fmla="*/ 5194101 w 7009804"/>
              <a:gd name="connsiteY2262" fmla="*/ 4844356 h 5834063"/>
              <a:gd name="connsiteX2263" fmla="*/ 5201543 w 7009804"/>
              <a:gd name="connsiteY2263" fmla="*/ 4844356 h 5834063"/>
              <a:gd name="connsiteX2264" fmla="*/ 5194101 w 7009804"/>
              <a:gd name="connsiteY2264" fmla="*/ 4836915 h 5834063"/>
              <a:gd name="connsiteX2265" fmla="*/ 5008066 w 7009804"/>
              <a:gd name="connsiteY2265" fmla="*/ 4836915 h 5834063"/>
              <a:gd name="connsiteX2266" fmla="*/ 5015508 w 7009804"/>
              <a:gd name="connsiteY2266" fmla="*/ 4844356 h 5834063"/>
              <a:gd name="connsiteX2267" fmla="*/ 5022949 w 7009804"/>
              <a:gd name="connsiteY2267" fmla="*/ 4848077 h 5834063"/>
              <a:gd name="connsiteX2268" fmla="*/ 5034111 w 7009804"/>
              <a:gd name="connsiteY2268" fmla="*/ 4859239 h 5834063"/>
              <a:gd name="connsiteX2269" fmla="*/ 5041553 w 7009804"/>
              <a:gd name="connsiteY2269" fmla="*/ 4870401 h 5834063"/>
              <a:gd name="connsiteX2270" fmla="*/ 5045273 w 7009804"/>
              <a:gd name="connsiteY2270" fmla="*/ 4874122 h 5834063"/>
              <a:gd name="connsiteX2271" fmla="*/ 5082480 w 7009804"/>
              <a:gd name="connsiteY2271" fmla="*/ 4896446 h 5834063"/>
              <a:gd name="connsiteX2272" fmla="*/ 5089922 w 7009804"/>
              <a:gd name="connsiteY2272" fmla="*/ 4911329 h 5834063"/>
              <a:gd name="connsiteX2273" fmla="*/ 5067597 w 7009804"/>
              <a:gd name="connsiteY2273" fmla="*/ 4896446 h 5834063"/>
              <a:gd name="connsiteX2274" fmla="*/ 5060156 w 7009804"/>
              <a:gd name="connsiteY2274" fmla="*/ 4889004 h 5834063"/>
              <a:gd name="connsiteX2275" fmla="*/ 5045273 w 7009804"/>
              <a:gd name="connsiteY2275" fmla="*/ 4881563 h 5834063"/>
              <a:gd name="connsiteX2276" fmla="*/ 5030390 w 7009804"/>
              <a:gd name="connsiteY2276" fmla="*/ 4866680 h 5834063"/>
              <a:gd name="connsiteX2277" fmla="*/ 5015508 w 7009804"/>
              <a:gd name="connsiteY2277" fmla="*/ 4851797 h 5834063"/>
              <a:gd name="connsiteX2278" fmla="*/ 5000625 w 7009804"/>
              <a:gd name="connsiteY2278" fmla="*/ 4844356 h 5834063"/>
              <a:gd name="connsiteX2279" fmla="*/ 4918769 w 7009804"/>
              <a:gd name="connsiteY2279" fmla="*/ 4836915 h 5834063"/>
              <a:gd name="connsiteX2280" fmla="*/ 4933652 w 7009804"/>
              <a:gd name="connsiteY2280" fmla="*/ 4844356 h 5834063"/>
              <a:gd name="connsiteX2281" fmla="*/ 4948535 w 7009804"/>
              <a:gd name="connsiteY2281" fmla="*/ 4836915 h 5834063"/>
              <a:gd name="connsiteX2282" fmla="*/ 5713402 w 7009804"/>
              <a:gd name="connsiteY2282" fmla="*/ 4835545 h 5834063"/>
              <a:gd name="connsiteX2283" fmla="*/ 5737324 w 7009804"/>
              <a:gd name="connsiteY2283" fmla="*/ 4851797 h 5834063"/>
              <a:gd name="connsiteX2284" fmla="*/ 5804297 w 7009804"/>
              <a:gd name="connsiteY2284" fmla="*/ 4903887 h 5834063"/>
              <a:gd name="connsiteX2285" fmla="*/ 5804297 w 7009804"/>
              <a:gd name="connsiteY2285" fmla="*/ 4911329 h 5834063"/>
              <a:gd name="connsiteX2286" fmla="*/ 5826621 w 7009804"/>
              <a:gd name="connsiteY2286" fmla="*/ 4918770 h 5834063"/>
              <a:gd name="connsiteX2287" fmla="*/ 5796855 w 7009804"/>
              <a:gd name="connsiteY2287" fmla="*/ 4911329 h 5834063"/>
              <a:gd name="connsiteX2288" fmla="*/ 5774531 w 7009804"/>
              <a:gd name="connsiteY2288" fmla="*/ 4896446 h 5834063"/>
              <a:gd name="connsiteX2289" fmla="*/ 5763369 w 7009804"/>
              <a:gd name="connsiteY2289" fmla="*/ 4885284 h 5834063"/>
              <a:gd name="connsiteX2290" fmla="*/ 5737324 w 7009804"/>
              <a:gd name="connsiteY2290" fmla="*/ 4859239 h 5834063"/>
              <a:gd name="connsiteX2291" fmla="*/ 5722441 w 7009804"/>
              <a:gd name="connsiteY2291" fmla="*/ 4848077 h 5834063"/>
              <a:gd name="connsiteX2292" fmla="*/ 5715000 w 7009804"/>
              <a:gd name="connsiteY2292" fmla="*/ 4836915 h 5834063"/>
              <a:gd name="connsiteX2293" fmla="*/ 4713447 w 7009804"/>
              <a:gd name="connsiteY2293" fmla="*/ 4833978 h 5834063"/>
              <a:gd name="connsiteX2294" fmla="*/ 4718984 w 7009804"/>
              <a:gd name="connsiteY2294" fmla="*/ 4841836 h 5834063"/>
              <a:gd name="connsiteX2295" fmla="*/ 4736062 w 7009804"/>
              <a:gd name="connsiteY2295" fmla="*/ 4861218 h 5834063"/>
              <a:gd name="connsiteX2296" fmla="*/ 4753198 w 7009804"/>
              <a:gd name="connsiteY2296" fmla="*/ 4872262 h 5834063"/>
              <a:gd name="connsiteX2297" fmla="*/ 4756672 w 7009804"/>
              <a:gd name="connsiteY2297" fmla="*/ 4873677 h 5834063"/>
              <a:gd name="connsiteX2298" fmla="*/ 4756577 w 7009804"/>
              <a:gd name="connsiteY2298" fmla="*/ 4873542 h 5834063"/>
              <a:gd name="connsiteX2299" fmla="*/ 4751754 w 7009804"/>
              <a:gd name="connsiteY2299" fmla="*/ 4866698 h 5834063"/>
              <a:gd name="connsiteX2300" fmla="*/ 4743242 w 7009804"/>
              <a:gd name="connsiteY2300" fmla="*/ 4861832 h 5834063"/>
              <a:gd name="connsiteX2301" fmla="*/ 4736008 w 7009804"/>
              <a:gd name="connsiteY2301" fmla="*/ 4851567 h 5834063"/>
              <a:gd name="connsiteX2302" fmla="*/ 4732216 w 7009804"/>
              <a:gd name="connsiteY2302" fmla="*/ 4846186 h 5834063"/>
              <a:gd name="connsiteX2303" fmla="*/ 4729013 w 7009804"/>
              <a:gd name="connsiteY2303" fmla="*/ 4844356 h 5834063"/>
              <a:gd name="connsiteX2304" fmla="*/ 5710690 w 7009804"/>
              <a:gd name="connsiteY2304" fmla="*/ 4833702 h 5834063"/>
              <a:gd name="connsiteX2305" fmla="*/ 5711744 w 7009804"/>
              <a:gd name="connsiteY2305" fmla="*/ 4834124 h 5834063"/>
              <a:gd name="connsiteX2306" fmla="*/ 5713402 w 7009804"/>
              <a:gd name="connsiteY2306" fmla="*/ 4835545 h 5834063"/>
              <a:gd name="connsiteX2307" fmla="*/ 4437770 w 7009804"/>
              <a:gd name="connsiteY2307" fmla="*/ 4832291 h 5834063"/>
              <a:gd name="connsiteX2308" fmla="*/ 4442593 w 7009804"/>
              <a:gd name="connsiteY2308" fmla="*/ 4839134 h 5834063"/>
              <a:gd name="connsiteX2309" fmla="*/ 4436492 w 7009804"/>
              <a:gd name="connsiteY2309" fmla="*/ 4837690 h 5834063"/>
              <a:gd name="connsiteX2310" fmla="*/ 6636804 w 7009804"/>
              <a:gd name="connsiteY2310" fmla="*/ 4832264 h 5834063"/>
              <a:gd name="connsiteX2311" fmla="*/ 6637734 w 7009804"/>
              <a:gd name="connsiteY2311" fmla="*/ 4836915 h 5834063"/>
              <a:gd name="connsiteX2312" fmla="*/ 6634013 w 7009804"/>
              <a:gd name="connsiteY2312" fmla="*/ 4833194 h 5834063"/>
              <a:gd name="connsiteX2313" fmla="*/ 6636804 w 7009804"/>
              <a:gd name="connsiteY2313" fmla="*/ 4832264 h 5834063"/>
              <a:gd name="connsiteX2314" fmla="*/ 5164336 w 7009804"/>
              <a:gd name="connsiteY2314" fmla="*/ 4832264 h 5834063"/>
              <a:gd name="connsiteX2315" fmla="*/ 5156894 w 7009804"/>
              <a:gd name="connsiteY2315" fmla="*/ 4833194 h 5834063"/>
              <a:gd name="connsiteX2316" fmla="*/ 5160615 w 7009804"/>
              <a:gd name="connsiteY2316" fmla="*/ 4844356 h 5834063"/>
              <a:gd name="connsiteX2317" fmla="*/ 5171777 w 7009804"/>
              <a:gd name="connsiteY2317" fmla="*/ 4844356 h 5834063"/>
              <a:gd name="connsiteX2318" fmla="*/ 5171777 w 7009804"/>
              <a:gd name="connsiteY2318" fmla="*/ 4836915 h 5834063"/>
              <a:gd name="connsiteX2319" fmla="*/ 5164336 w 7009804"/>
              <a:gd name="connsiteY2319" fmla="*/ 4832264 h 5834063"/>
              <a:gd name="connsiteX2320" fmla="*/ 5119687 w 7009804"/>
              <a:gd name="connsiteY2320" fmla="*/ 4829473 h 5834063"/>
              <a:gd name="connsiteX2321" fmla="*/ 5119687 w 7009804"/>
              <a:gd name="connsiteY2321" fmla="*/ 4836915 h 5834063"/>
              <a:gd name="connsiteX2322" fmla="*/ 5127129 w 7009804"/>
              <a:gd name="connsiteY2322" fmla="*/ 4844356 h 5834063"/>
              <a:gd name="connsiteX2323" fmla="*/ 5127129 w 7009804"/>
              <a:gd name="connsiteY2323" fmla="*/ 4836915 h 5834063"/>
              <a:gd name="connsiteX2324" fmla="*/ 5119687 w 7009804"/>
              <a:gd name="connsiteY2324" fmla="*/ 4829473 h 5834063"/>
              <a:gd name="connsiteX2325" fmla="*/ 4445149 w 7009804"/>
              <a:gd name="connsiteY2325" fmla="*/ 4828336 h 5834063"/>
              <a:gd name="connsiteX2326" fmla="*/ 4451250 w 7009804"/>
              <a:gd name="connsiteY2326" fmla="*/ 4829780 h 5834063"/>
              <a:gd name="connsiteX2327" fmla="*/ 4447560 w 7009804"/>
              <a:gd name="connsiteY2327" fmla="*/ 4831758 h 5834063"/>
              <a:gd name="connsiteX2328" fmla="*/ 4443871 w 7009804"/>
              <a:gd name="connsiteY2328" fmla="*/ 4833735 h 5834063"/>
              <a:gd name="connsiteX2329" fmla="*/ 4587033 w 7009804"/>
              <a:gd name="connsiteY2329" fmla="*/ 4827709 h 5834063"/>
              <a:gd name="connsiteX2330" fmla="*/ 4597957 w 7009804"/>
              <a:gd name="connsiteY2330" fmla="*/ 4835996 h 5834063"/>
              <a:gd name="connsiteX2331" fmla="*/ 4596679 w 7009804"/>
              <a:gd name="connsiteY2331" fmla="*/ 4841396 h 5834063"/>
              <a:gd name="connsiteX2332" fmla="*/ 4591857 w 7009804"/>
              <a:gd name="connsiteY2332" fmla="*/ 4834552 h 5834063"/>
              <a:gd name="connsiteX2333" fmla="*/ 6697265 w 7009804"/>
              <a:gd name="connsiteY2333" fmla="*/ 4822032 h 5834063"/>
              <a:gd name="connsiteX2334" fmla="*/ 6700986 w 7009804"/>
              <a:gd name="connsiteY2334" fmla="*/ 4822032 h 5834063"/>
              <a:gd name="connsiteX2335" fmla="*/ 6712148 w 7009804"/>
              <a:gd name="connsiteY2335" fmla="*/ 4829473 h 5834063"/>
              <a:gd name="connsiteX2336" fmla="*/ 6727031 w 7009804"/>
              <a:gd name="connsiteY2336" fmla="*/ 4836915 h 5834063"/>
              <a:gd name="connsiteX2337" fmla="*/ 6719590 w 7009804"/>
              <a:gd name="connsiteY2337" fmla="*/ 4844356 h 5834063"/>
              <a:gd name="connsiteX2338" fmla="*/ 6704706 w 7009804"/>
              <a:gd name="connsiteY2338" fmla="*/ 4829473 h 5834063"/>
              <a:gd name="connsiteX2339" fmla="*/ 6697265 w 7009804"/>
              <a:gd name="connsiteY2339" fmla="*/ 4822032 h 5834063"/>
              <a:gd name="connsiteX2340" fmla="*/ 5558730 w 7009804"/>
              <a:gd name="connsiteY2340" fmla="*/ 4822032 h 5834063"/>
              <a:gd name="connsiteX2341" fmla="*/ 5566172 w 7009804"/>
              <a:gd name="connsiteY2341" fmla="*/ 4829473 h 5834063"/>
              <a:gd name="connsiteX2342" fmla="*/ 5566172 w 7009804"/>
              <a:gd name="connsiteY2342" fmla="*/ 4822032 h 5834063"/>
              <a:gd name="connsiteX2343" fmla="*/ 4292341 w 7009804"/>
              <a:gd name="connsiteY2343" fmla="*/ 4820675 h 5834063"/>
              <a:gd name="connsiteX2344" fmla="*/ 4296525 w 7009804"/>
              <a:gd name="connsiteY2344" fmla="*/ 4830218 h 5834063"/>
              <a:gd name="connsiteX2345" fmla="*/ 4284962 w 7009804"/>
              <a:gd name="connsiteY2345" fmla="*/ 4824631 h 5834063"/>
              <a:gd name="connsiteX2346" fmla="*/ 4640952 w 7009804"/>
              <a:gd name="connsiteY2346" fmla="*/ 4817663 h 5834063"/>
              <a:gd name="connsiteX2347" fmla="*/ 4648825 w 7009804"/>
              <a:gd name="connsiteY2347" fmla="*/ 4825229 h 5834063"/>
              <a:gd name="connsiteX2348" fmla="*/ 4651875 w 7009804"/>
              <a:gd name="connsiteY2348" fmla="*/ 4825951 h 5834063"/>
              <a:gd name="connsiteX2349" fmla="*/ 4653153 w 7009804"/>
              <a:gd name="connsiteY2349" fmla="*/ 4820551 h 5834063"/>
              <a:gd name="connsiteX2350" fmla="*/ 4647053 w 7009804"/>
              <a:gd name="connsiteY2350" fmla="*/ 4819107 h 5834063"/>
              <a:gd name="connsiteX2351" fmla="*/ 5000625 w 7009804"/>
              <a:gd name="connsiteY2351" fmla="*/ 4814590 h 5834063"/>
              <a:gd name="connsiteX2352" fmla="*/ 5008066 w 7009804"/>
              <a:gd name="connsiteY2352" fmla="*/ 4829473 h 5834063"/>
              <a:gd name="connsiteX2353" fmla="*/ 5000625 w 7009804"/>
              <a:gd name="connsiteY2353" fmla="*/ 4822032 h 5834063"/>
              <a:gd name="connsiteX2354" fmla="*/ 4819023 w 7009804"/>
              <a:gd name="connsiteY2354" fmla="*/ 4810157 h 5834063"/>
              <a:gd name="connsiteX2355" fmla="*/ 4815370 w 7009804"/>
              <a:gd name="connsiteY2355" fmla="*/ 4813811 h 5834063"/>
              <a:gd name="connsiteX2356" fmla="*/ 4816012 w 7009804"/>
              <a:gd name="connsiteY2356" fmla="*/ 4814590 h 5834063"/>
              <a:gd name="connsiteX2357" fmla="*/ 4822031 w 7009804"/>
              <a:gd name="connsiteY2357" fmla="*/ 4814590 h 5834063"/>
              <a:gd name="connsiteX2358" fmla="*/ 4822031 w 7009804"/>
              <a:gd name="connsiteY2358" fmla="*/ 4813570 h 5834063"/>
              <a:gd name="connsiteX2359" fmla="*/ 6689824 w 7009804"/>
              <a:gd name="connsiteY2359" fmla="*/ 4807149 h 5834063"/>
              <a:gd name="connsiteX2360" fmla="*/ 6689824 w 7009804"/>
              <a:gd name="connsiteY2360" fmla="*/ 4814590 h 5834063"/>
              <a:gd name="connsiteX2361" fmla="*/ 6682382 w 7009804"/>
              <a:gd name="connsiteY2361" fmla="*/ 4814590 h 5834063"/>
              <a:gd name="connsiteX2362" fmla="*/ 6354961 w 7009804"/>
              <a:gd name="connsiteY2362" fmla="*/ 4807149 h 5834063"/>
              <a:gd name="connsiteX2363" fmla="*/ 6369844 w 7009804"/>
              <a:gd name="connsiteY2363" fmla="*/ 4814590 h 5834063"/>
              <a:gd name="connsiteX2364" fmla="*/ 6362402 w 7009804"/>
              <a:gd name="connsiteY2364" fmla="*/ 4814590 h 5834063"/>
              <a:gd name="connsiteX2365" fmla="*/ 5119687 w 7009804"/>
              <a:gd name="connsiteY2365" fmla="*/ 4807149 h 5834063"/>
              <a:gd name="connsiteX2366" fmla="*/ 5134570 w 7009804"/>
              <a:gd name="connsiteY2366" fmla="*/ 4822032 h 5834063"/>
              <a:gd name="connsiteX2367" fmla="*/ 5149453 w 7009804"/>
              <a:gd name="connsiteY2367" fmla="*/ 4829473 h 5834063"/>
              <a:gd name="connsiteX2368" fmla="*/ 5149453 w 7009804"/>
              <a:gd name="connsiteY2368" fmla="*/ 4814590 h 5834063"/>
              <a:gd name="connsiteX2369" fmla="*/ 5145732 w 7009804"/>
              <a:gd name="connsiteY2369" fmla="*/ 4810870 h 5834063"/>
              <a:gd name="connsiteX2370" fmla="*/ 5134570 w 7009804"/>
              <a:gd name="connsiteY2370" fmla="*/ 4807149 h 5834063"/>
              <a:gd name="connsiteX2371" fmla="*/ 4270494 w 7009804"/>
              <a:gd name="connsiteY2371" fmla="*/ 4804100 h 5834063"/>
              <a:gd name="connsiteX2372" fmla="*/ 4276595 w 7009804"/>
              <a:gd name="connsiteY2372" fmla="*/ 4805544 h 5834063"/>
              <a:gd name="connsiteX2373" fmla="*/ 4275316 w 7009804"/>
              <a:gd name="connsiteY2373" fmla="*/ 4810944 h 5834063"/>
              <a:gd name="connsiteX2374" fmla="*/ 4625205 w 7009804"/>
              <a:gd name="connsiteY2374" fmla="*/ 4802532 h 5834063"/>
              <a:gd name="connsiteX2375" fmla="*/ 4623927 w 7009804"/>
              <a:gd name="connsiteY2375" fmla="*/ 4807932 h 5834063"/>
              <a:gd name="connsiteX2376" fmla="*/ 4631307 w 7009804"/>
              <a:gd name="connsiteY2376" fmla="*/ 4803976 h 5834063"/>
              <a:gd name="connsiteX2377" fmla="*/ 4625205 w 7009804"/>
              <a:gd name="connsiteY2377" fmla="*/ 4802532 h 5834063"/>
              <a:gd name="connsiteX2378" fmla="*/ 4603214 w 7009804"/>
              <a:gd name="connsiteY2378" fmla="*/ 4800178 h 5834063"/>
              <a:gd name="connsiteX2379" fmla="*/ 4600356 w 7009804"/>
              <a:gd name="connsiteY2379" fmla="*/ 4801710 h 5834063"/>
              <a:gd name="connsiteX2380" fmla="*/ 4608091 w 7009804"/>
              <a:gd name="connsiteY2380" fmla="*/ 4803429 h 5834063"/>
              <a:gd name="connsiteX2381" fmla="*/ 4613672 w 7009804"/>
              <a:gd name="connsiteY2381" fmla="*/ 4814590 h 5834063"/>
              <a:gd name="connsiteX2382" fmla="*/ 4625877 w 7009804"/>
              <a:gd name="connsiteY2382" fmla="*/ 4820693 h 5834063"/>
              <a:gd name="connsiteX2383" fmla="*/ 4622649 w 7009804"/>
              <a:gd name="connsiteY2383" fmla="*/ 4813331 h 5834063"/>
              <a:gd name="connsiteX2384" fmla="*/ 4616549 w 7009804"/>
              <a:gd name="connsiteY2384" fmla="*/ 4811887 h 5834063"/>
              <a:gd name="connsiteX2385" fmla="*/ 4611726 w 7009804"/>
              <a:gd name="connsiteY2385" fmla="*/ 4805044 h 5834063"/>
              <a:gd name="connsiteX2386" fmla="*/ 4603214 w 7009804"/>
              <a:gd name="connsiteY2386" fmla="*/ 4800178 h 5834063"/>
              <a:gd name="connsiteX2387" fmla="*/ 4561642 w 7009804"/>
              <a:gd name="connsiteY2387" fmla="*/ 4798890 h 5834063"/>
              <a:gd name="connsiteX2388" fmla="*/ 4566465 w 7009804"/>
              <a:gd name="connsiteY2388" fmla="*/ 4805734 h 5834063"/>
              <a:gd name="connsiteX2389" fmla="*/ 4560364 w 7009804"/>
              <a:gd name="connsiteY2389" fmla="*/ 4804290 h 5834063"/>
              <a:gd name="connsiteX2390" fmla="*/ 4561642 w 7009804"/>
              <a:gd name="connsiteY2390" fmla="*/ 4798890 h 5834063"/>
              <a:gd name="connsiteX2391" fmla="*/ 5069923 w 7009804"/>
              <a:gd name="connsiteY2391" fmla="*/ 4798312 h 5834063"/>
              <a:gd name="connsiteX2392" fmla="*/ 5067597 w 7009804"/>
              <a:gd name="connsiteY2392" fmla="*/ 4799708 h 5834063"/>
              <a:gd name="connsiteX2393" fmla="*/ 5086201 w 7009804"/>
              <a:gd name="connsiteY2393" fmla="*/ 4810870 h 5834063"/>
              <a:gd name="connsiteX2394" fmla="*/ 5104804 w 7009804"/>
              <a:gd name="connsiteY2394" fmla="*/ 4822032 h 5834063"/>
              <a:gd name="connsiteX2395" fmla="*/ 5069923 w 7009804"/>
              <a:gd name="connsiteY2395" fmla="*/ 4798312 h 5834063"/>
              <a:gd name="connsiteX2396" fmla="*/ 4365345 w 7009804"/>
              <a:gd name="connsiteY2396" fmla="*/ 4798042 h 5834063"/>
              <a:gd name="connsiteX2397" fmla="*/ 4367117 w 7009804"/>
              <a:gd name="connsiteY2397" fmla="*/ 4804164 h 5834063"/>
              <a:gd name="connsiteX2398" fmla="*/ 4374496 w 7009804"/>
              <a:gd name="connsiteY2398" fmla="*/ 4800208 h 5834063"/>
              <a:gd name="connsiteX2399" fmla="*/ 4365345 w 7009804"/>
              <a:gd name="connsiteY2399" fmla="*/ 4798042 h 5834063"/>
              <a:gd name="connsiteX2400" fmla="*/ 4881562 w 7009804"/>
              <a:gd name="connsiteY2400" fmla="*/ 4792266 h 5834063"/>
              <a:gd name="connsiteX2401" fmla="*/ 4889004 w 7009804"/>
              <a:gd name="connsiteY2401" fmla="*/ 4799708 h 5834063"/>
              <a:gd name="connsiteX2402" fmla="*/ 4896445 w 7009804"/>
              <a:gd name="connsiteY2402" fmla="*/ 4795987 h 5834063"/>
              <a:gd name="connsiteX2403" fmla="*/ 4889004 w 7009804"/>
              <a:gd name="connsiteY2403" fmla="*/ 4792266 h 5834063"/>
              <a:gd name="connsiteX2404" fmla="*/ 4866679 w 7009804"/>
              <a:gd name="connsiteY2404" fmla="*/ 4792266 h 5834063"/>
              <a:gd name="connsiteX2405" fmla="*/ 4874121 w 7009804"/>
              <a:gd name="connsiteY2405" fmla="*/ 4795987 h 5834063"/>
              <a:gd name="connsiteX2406" fmla="*/ 4874121 w 7009804"/>
              <a:gd name="connsiteY2406" fmla="*/ 4792266 h 5834063"/>
              <a:gd name="connsiteX2407" fmla="*/ 4408833 w 7009804"/>
              <a:gd name="connsiteY2407" fmla="*/ 4791230 h 5834063"/>
              <a:gd name="connsiteX2408" fmla="*/ 4419757 w 7009804"/>
              <a:gd name="connsiteY2408" fmla="*/ 4799518 h 5834063"/>
              <a:gd name="connsiteX2409" fmla="*/ 4418479 w 7009804"/>
              <a:gd name="connsiteY2409" fmla="*/ 4804917 h 5834063"/>
              <a:gd name="connsiteX2410" fmla="*/ 4429403 w 7009804"/>
              <a:gd name="connsiteY2410" fmla="*/ 4813204 h 5834063"/>
              <a:gd name="connsiteX2411" fmla="*/ 4434226 w 7009804"/>
              <a:gd name="connsiteY2411" fmla="*/ 4820048 h 5834063"/>
              <a:gd name="connsiteX2412" fmla="*/ 4422024 w 7009804"/>
              <a:gd name="connsiteY2412" fmla="*/ 4817160 h 5834063"/>
              <a:gd name="connsiteX2413" fmla="*/ 4417201 w 7009804"/>
              <a:gd name="connsiteY2413" fmla="*/ 4810316 h 5834063"/>
              <a:gd name="connsiteX2414" fmla="*/ 4408689 w 7009804"/>
              <a:gd name="connsiteY2414" fmla="*/ 4805451 h 5834063"/>
              <a:gd name="connsiteX2415" fmla="*/ 4406277 w 7009804"/>
              <a:gd name="connsiteY2415" fmla="*/ 4802029 h 5834063"/>
              <a:gd name="connsiteX2416" fmla="*/ 4402094 w 7009804"/>
              <a:gd name="connsiteY2416" fmla="*/ 4792486 h 5834063"/>
              <a:gd name="connsiteX2417" fmla="*/ 4408833 w 7009804"/>
              <a:gd name="connsiteY2417" fmla="*/ 4791230 h 5834063"/>
              <a:gd name="connsiteX2418" fmla="*/ 4441751 w 7009804"/>
              <a:gd name="connsiteY2418" fmla="*/ 4790728 h 5834063"/>
              <a:gd name="connsiteX2419" fmla="*/ 4446716 w 7009804"/>
              <a:gd name="connsiteY2419" fmla="*/ 4794495 h 5834063"/>
              <a:gd name="connsiteX2420" fmla="*/ 4443666 w 7009804"/>
              <a:gd name="connsiteY2420" fmla="*/ 4793773 h 5834063"/>
              <a:gd name="connsiteX2421" fmla="*/ 4441698 w 7009804"/>
              <a:gd name="connsiteY2421" fmla="*/ 4791881 h 5834063"/>
              <a:gd name="connsiteX2422" fmla="*/ 4254748 w 7009804"/>
              <a:gd name="connsiteY2422" fmla="*/ 4788970 h 5834063"/>
              <a:gd name="connsiteX2423" fmla="*/ 4257798 w 7009804"/>
              <a:gd name="connsiteY2423" fmla="*/ 4789691 h 5834063"/>
              <a:gd name="connsiteX2424" fmla="*/ 4266950 w 7009804"/>
              <a:gd name="connsiteY2424" fmla="*/ 4791858 h 5834063"/>
              <a:gd name="connsiteX2425" fmla="*/ 4273050 w 7009804"/>
              <a:gd name="connsiteY2425" fmla="*/ 4793302 h 5834063"/>
              <a:gd name="connsiteX2426" fmla="*/ 4265672 w 7009804"/>
              <a:gd name="connsiteY2426" fmla="*/ 4797257 h 5834063"/>
              <a:gd name="connsiteX2427" fmla="*/ 4435793 w 7009804"/>
              <a:gd name="connsiteY2427" fmla="*/ 4786207 h 5834063"/>
              <a:gd name="connsiteX2428" fmla="*/ 4441894 w 7009804"/>
              <a:gd name="connsiteY2428" fmla="*/ 4787652 h 5834063"/>
              <a:gd name="connsiteX2429" fmla="*/ 4441751 w 7009804"/>
              <a:gd name="connsiteY2429" fmla="*/ 4790728 h 5834063"/>
              <a:gd name="connsiteX2430" fmla="*/ 4501841 w 7009804"/>
              <a:gd name="connsiteY2430" fmla="*/ 4786161 h 5834063"/>
              <a:gd name="connsiteX2431" fmla="*/ 4506097 w 7009804"/>
              <a:gd name="connsiteY2431" fmla="*/ 4788594 h 5834063"/>
              <a:gd name="connsiteX2432" fmla="*/ 4516380 w 7009804"/>
              <a:gd name="connsiteY2432" fmla="*/ 4799581 h 5834063"/>
              <a:gd name="connsiteX2433" fmla="*/ 4540494 w 7009804"/>
              <a:gd name="connsiteY2433" fmla="*/ 4833798 h 5834063"/>
              <a:gd name="connsiteX2434" fmla="*/ 4534394 w 7009804"/>
              <a:gd name="connsiteY2434" fmla="*/ 4832354 h 5834063"/>
              <a:gd name="connsiteX2435" fmla="*/ 4515597 w 7009804"/>
              <a:gd name="connsiteY2435" fmla="*/ 4816501 h 5834063"/>
              <a:gd name="connsiteX2436" fmla="*/ 4513185 w 7009804"/>
              <a:gd name="connsiteY2436" fmla="*/ 4813079 h 5834063"/>
              <a:gd name="connsiteX2437" fmla="*/ 4509641 w 7009804"/>
              <a:gd name="connsiteY2437" fmla="*/ 4800837 h 5834063"/>
              <a:gd name="connsiteX2438" fmla="*/ 4499996 w 7009804"/>
              <a:gd name="connsiteY2438" fmla="*/ 4787150 h 5834063"/>
              <a:gd name="connsiteX2439" fmla="*/ 4501841 w 7009804"/>
              <a:gd name="connsiteY2439" fmla="*/ 4786161 h 5834063"/>
              <a:gd name="connsiteX2440" fmla="*/ 5097363 w 7009804"/>
              <a:gd name="connsiteY2440" fmla="*/ 4784825 h 5834063"/>
              <a:gd name="connsiteX2441" fmla="*/ 5097363 w 7009804"/>
              <a:gd name="connsiteY2441" fmla="*/ 4792266 h 5834063"/>
              <a:gd name="connsiteX2442" fmla="*/ 5112246 w 7009804"/>
              <a:gd name="connsiteY2442" fmla="*/ 4799708 h 5834063"/>
              <a:gd name="connsiteX2443" fmla="*/ 5112246 w 7009804"/>
              <a:gd name="connsiteY2443" fmla="*/ 4792266 h 5834063"/>
              <a:gd name="connsiteX2444" fmla="*/ 5097363 w 7009804"/>
              <a:gd name="connsiteY2444" fmla="*/ 4784825 h 5834063"/>
              <a:gd name="connsiteX2445" fmla="*/ 4955976 w 7009804"/>
              <a:gd name="connsiteY2445" fmla="*/ 4784825 h 5834063"/>
              <a:gd name="connsiteX2446" fmla="*/ 4963418 w 7009804"/>
              <a:gd name="connsiteY2446" fmla="*/ 4784825 h 5834063"/>
              <a:gd name="connsiteX2447" fmla="*/ 4978301 w 7009804"/>
              <a:gd name="connsiteY2447" fmla="*/ 4792266 h 5834063"/>
              <a:gd name="connsiteX2448" fmla="*/ 4993183 w 7009804"/>
              <a:gd name="connsiteY2448" fmla="*/ 4807149 h 5834063"/>
              <a:gd name="connsiteX2449" fmla="*/ 4989463 w 7009804"/>
              <a:gd name="connsiteY2449" fmla="*/ 4814590 h 5834063"/>
              <a:gd name="connsiteX2450" fmla="*/ 4985742 w 7009804"/>
              <a:gd name="connsiteY2450" fmla="*/ 4807149 h 5834063"/>
              <a:gd name="connsiteX2451" fmla="*/ 4978301 w 7009804"/>
              <a:gd name="connsiteY2451" fmla="*/ 4799708 h 5834063"/>
              <a:gd name="connsiteX2452" fmla="*/ 4963418 w 7009804"/>
              <a:gd name="connsiteY2452" fmla="*/ 4792266 h 5834063"/>
              <a:gd name="connsiteX2453" fmla="*/ 4571198 w 7009804"/>
              <a:gd name="connsiteY2453" fmla="*/ 4779558 h 5834063"/>
              <a:gd name="connsiteX2454" fmla="*/ 4576465 w 7009804"/>
              <a:gd name="connsiteY2454" fmla="*/ 4784825 h 5834063"/>
              <a:gd name="connsiteX2455" fmla="*/ 4572744 w 7009804"/>
              <a:gd name="connsiteY2455" fmla="*/ 4781104 h 5834063"/>
              <a:gd name="connsiteX2456" fmla="*/ 5677116 w 7009804"/>
              <a:gd name="connsiteY2456" fmla="*/ 4779413 h 5834063"/>
              <a:gd name="connsiteX2457" fmla="*/ 5679653 w 7009804"/>
              <a:gd name="connsiteY2457" fmla="*/ 4780174 h 5834063"/>
              <a:gd name="connsiteX2458" fmla="*/ 5692676 w 7009804"/>
              <a:gd name="connsiteY2458" fmla="*/ 4788545 h 5834063"/>
              <a:gd name="connsiteX2459" fmla="*/ 5707558 w 7009804"/>
              <a:gd name="connsiteY2459" fmla="*/ 4807149 h 5834063"/>
              <a:gd name="connsiteX2460" fmla="*/ 5685234 w 7009804"/>
              <a:gd name="connsiteY2460" fmla="*/ 4784825 h 5834063"/>
              <a:gd name="connsiteX2461" fmla="*/ 4547174 w 7009804"/>
              <a:gd name="connsiteY2461" fmla="*/ 4778360 h 5834063"/>
              <a:gd name="connsiteX2462" fmla="*/ 4552358 w 7009804"/>
              <a:gd name="connsiteY2462" fmla="*/ 4785717 h 5834063"/>
              <a:gd name="connsiteX2463" fmla="*/ 4554141 w 7009804"/>
              <a:gd name="connsiteY2463" fmla="*/ 4784825 h 5834063"/>
              <a:gd name="connsiteX2464" fmla="*/ 4561582 w 7009804"/>
              <a:gd name="connsiteY2464" fmla="*/ 4792266 h 5834063"/>
              <a:gd name="connsiteX2465" fmla="*/ 4554141 w 7009804"/>
              <a:gd name="connsiteY2465" fmla="*/ 4792266 h 5834063"/>
              <a:gd name="connsiteX2466" fmla="*/ 4546699 w 7009804"/>
              <a:gd name="connsiteY2466" fmla="*/ 4788545 h 5834063"/>
              <a:gd name="connsiteX2467" fmla="*/ 4550186 w 7009804"/>
              <a:gd name="connsiteY2467" fmla="*/ 4786802 h 5834063"/>
              <a:gd name="connsiteX2468" fmla="*/ 4539796 w 7009804"/>
              <a:gd name="connsiteY2468" fmla="*/ 4782315 h 5834063"/>
              <a:gd name="connsiteX2469" fmla="*/ 6660058 w 7009804"/>
              <a:gd name="connsiteY2469" fmla="*/ 4777383 h 5834063"/>
              <a:gd name="connsiteX2470" fmla="*/ 6667500 w 7009804"/>
              <a:gd name="connsiteY2470" fmla="*/ 4784825 h 5834063"/>
              <a:gd name="connsiteX2471" fmla="*/ 6660058 w 7009804"/>
              <a:gd name="connsiteY2471" fmla="*/ 4784825 h 5834063"/>
              <a:gd name="connsiteX2472" fmla="*/ 4539258 w 7009804"/>
              <a:gd name="connsiteY2472" fmla="*/ 4777383 h 5834063"/>
              <a:gd name="connsiteX2473" fmla="*/ 4546699 w 7009804"/>
              <a:gd name="connsiteY2473" fmla="*/ 4777383 h 5834063"/>
              <a:gd name="connsiteX2474" fmla="*/ 4531816 w 7009804"/>
              <a:gd name="connsiteY2474" fmla="*/ 4784825 h 5834063"/>
              <a:gd name="connsiteX2475" fmla="*/ 5668303 w 7009804"/>
              <a:gd name="connsiteY2475" fmla="*/ 4773560 h 5834063"/>
              <a:gd name="connsiteX2476" fmla="*/ 5668491 w 7009804"/>
              <a:gd name="connsiteY2476" fmla="*/ 4773663 h 5834063"/>
              <a:gd name="connsiteX2477" fmla="*/ 5677116 w 7009804"/>
              <a:gd name="connsiteY2477" fmla="*/ 4779413 h 5834063"/>
              <a:gd name="connsiteX2478" fmla="*/ 5670351 w 7009804"/>
              <a:gd name="connsiteY2478" fmla="*/ 4777383 h 5834063"/>
              <a:gd name="connsiteX2479" fmla="*/ 6243340 w 7009804"/>
              <a:gd name="connsiteY2479" fmla="*/ 4769942 h 5834063"/>
              <a:gd name="connsiteX2480" fmla="*/ 6250781 w 7009804"/>
              <a:gd name="connsiteY2480" fmla="*/ 4773663 h 5834063"/>
              <a:gd name="connsiteX2481" fmla="*/ 6247060 w 7009804"/>
              <a:gd name="connsiteY2481" fmla="*/ 4777383 h 5834063"/>
              <a:gd name="connsiteX2482" fmla="*/ 6243340 w 7009804"/>
              <a:gd name="connsiteY2482" fmla="*/ 4769942 h 5834063"/>
              <a:gd name="connsiteX2483" fmla="*/ 5022949 w 7009804"/>
              <a:gd name="connsiteY2483" fmla="*/ 4769942 h 5834063"/>
              <a:gd name="connsiteX2484" fmla="*/ 5022949 w 7009804"/>
              <a:gd name="connsiteY2484" fmla="*/ 4777383 h 5834063"/>
              <a:gd name="connsiteX2485" fmla="*/ 5030390 w 7009804"/>
              <a:gd name="connsiteY2485" fmla="*/ 4777383 h 5834063"/>
              <a:gd name="connsiteX2486" fmla="*/ 5030390 w 7009804"/>
              <a:gd name="connsiteY2486" fmla="*/ 4769942 h 5834063"/>
              <a:gd name="connsiteX2487" fmla="*/ 5022949 w 7009804"/>
              <a:gd name="connsiteY2487" fmla="*/ 4769942 h 5834063"/>
              <a:gd name="connsiteX2488" fmla="*/ 4881562 w 7009804"/>
              <a:gd name="connsiteY2488" fmla="*/ 4769942 h 5834063"/>
              <a:gd name="connsiteX2489" fmla="*/ 4881562 w 7009804"/>
              <a:gd name="connsiteY2489" fmla="*/ 4777383 h 5834063"/>
              <a:gd name="connsiteX2490" fmla="*/ 4889004 w 7009804"/>
              <a:gd name="connsiteY2490" fmla="*/ 4777383 h 5834063"/>
              <a:gd name="connsiteX2491" fmla="*/ 4889004 w 7009804"/>
              <a:gd name="connsiteY2491" fmla="*/ 4773388 h 5834063"/>
              <a:gd name="connsiteX2492" fmla="*/ 4884462 w 7009804"/>
              <a:gd name="connsiteY2492" fmla="*/ 4769942 h 5834063"/>
              <a:gd name="connsiteX2493" fmla="*/ 4442520 w 7009804"/>
              <a:gd name="connsiteY2493" fmla="*/ 4769942 h 5834063"/>
              <a:gd name="connsiteX2494" fmla="*/ 4442520 w 7009804"/>
              <a:gd name="connsiteY2494" fmla="*/ 4777383 h 5834063"/>
              <a:gd name="connsiteX2495" fmla="*/ 4435078 w 7009804"/>
              <a:gd name="connsiteY2495" fmla="*/ 4777383 h 5834063"/>
              <a:gd name="connsiteX2496" fmla="*/ 4593208 w 7009804"/>
              <a:gd name="connsiteY2496" fmla="*/ 4764361 h 5834063"/>
              <a:gd name="connsiteX2497" fmla="*/ 4587400 w 7009804"/>
              <a:gd name="connsiteY2497" fmla="*/ 4767846 h 5834063"/>
              <a:gd name="connsiteX2498" fmla="*/ 4590663 w 7009804"/>
              <a:gd name="connsiteY2498" fmla="*/ 4771549 h 5834063"/>
              <a:gd name="connsiteX2499" fmla="*/ 4604637 w 7009804"/>
              <a:gd name="connsiteY2499" fmla="*/ 4780558 h 5834063"/>
              <a:gd name="connsiteX2500" fmla="*/ 4609459 w 7009804"/>
              <a:gd name="connsiteY2500" fmla="*/ 4787402 h 5834063"/>
              <a:gd name="connsiteX2501" fmla="*/ 4620383 w 7009804"/>
              <a:gd name="connsiteY2501" fmla="*/ 4795689 h 5834063"/>
              <a:gd name="connsiteX2502" fmla="*/ 4626483 w 7009804"/>
              <a:gd name="connsiteY2502" fmla="*/ 4797133 h 5834063"/>
              <a:gd name="connsiteX2503" fmla="*/ 4621661 w 7009804"/>
              <a:gd name="connsiteY2503" fmla="*/ 4790290 h 5834063"/>
              <a:gd name="connsiteX2504" fmla="*/ 4622602 w 7009804"/>
              <a:gd name="connsiteY2504" fmla="*/ 4786314 h 5834063"/>
              <a:gd name="connsiteX2505" fmla="*/ 4621113 w 7009804"/>
              <a:gd name="connsiteY2505" fmla="*/ 4784825 h 5834063"/>
              <a:gd name="connsiteX2506" fmla="*/ 4606230 w 7009804"/>
              <a:gd name="connsiteY2506" fmla="*/ 4777383 h 5834063"/>
              <a:gd name="connsiteX2507" fmla="*/ 4593208 w 7009804"/>
              <a:gd name="connsiteY2507" fmla="*/ 4764361 h 5834063"/>
              <a:gd name="connsiteX2508" fmla="*/ 4531428 w 7009804"/>
              <a:gd name="connsiteY2508" fmla="*/ 4763229 h 5834063"/>
              <a:gd name="connsiteX2509" fmla="*/ 4530150 w 7009804"/>
              <a:gd name="connsiteY2509" fmla="*/ 4768629 h 5834063"/>
              <a:gd name="connsiteX2510" fmla="*/ 4527738 w 7009804"/>
              <a:gd name="connsiteY2510" fmla="*/ 4765207 h 5834063"/>
              <a:gd name="connsiteX2511" fmla="*/ 4531428 w 7009804"/>
              <a:gd name="connsiteY2511" fmla="*/ 4763229 h 5834063"/>
              <a:gd name="connsiteX2512" fmla="*/ 4241558 w 7009804"/>
              <a:gd name="connsiteY2512" fmla="*/ 4763039 h 5834063"/>
              <a:gd name="connsiteX2513" fmla="*/ 4244608 w 7009804"/>
              <a:gd name="connsiteY2513" fmla="*/ 4763761 h 5834063"/>
              <a:gd name="connsiteX2514" fmla="*/ 4240280 w 7009804"/>
              <a:gd name="connsiteY2514" fmla="*/ 4768439 h 5834063"/>
              <a:gd name="connsiteX2515" fmla="*/ 4240919 w 7009804"/>
              <a:gd name="connsiteY2515" fmla="*/ 4765739 h 5834063"/>
              <a:gd name="connsiteX2516" fmla="*/ 4241558 w 7009804"/>
              <a:gd name="connsiteY2516" fmla="*/ 4763039 h 5834063"/>
              <a:gd name="connsiteX2517" fmla="*/ 6503789 w 7009804"/>
              <a:gd name="connsiteY2517" fmla="*/ 4762500 h 5834063"/>
              <a:gd name="connsiteX2518" fmla="*/ 6526113 w 7009804"/>
              <a:gd name="connsiteY2518" fmla="*/ 4769942 h 5834063"/>
              <a:gd name="connsiteX2519" fmla="*/ 6537275 w 7009804"/>
              <a:gd name="connsiteY2519" fmla="*/ 4784825 h 5834063"/>
              <a:gd name="connsiteX2520" fmla="*/ 6540996 w 7009804"/>
              <a:gd name="connsiteY2520" fmla="*/ 4788545 h 5834063"/>
              <a:gd name="connsiteX2521" fmla="*/ 6559599 w 7009804"/>
              <a:gd name="connsiteY2521" fmla="*/ 4810870 h 5834063"/>
              <a:gd name="connsiteX2522" fmla="*/ 6574482 w 7009804"/>
              <a:gd name="connsiteY2522" fmla="*/ 4829473 h 5834063"/>
              <a:gd name="connsiteX2523" fmla="*/ 6540996 w 7009804"/>
              <a:gd name="connsiteY2523" fmla="*/ 4799708 h 5834063"/>
              <a:gd name="connsiteX2524" fmla="*/ 6526113 w 7009804"/>
              <a:gd name="connsiteY2524" fmla="*/ 4784825 h 5834063"/>
              <a:gd name="connsiteX2525" fmla="*/ 6514951 w 7009804"/>
              <a:gd name="connsiteY2525" fmla="*/ 4777383 h 5834063"/>
              <a:gd name="connsiteX2526" fmla="*/ 6503789 w 7009804"/>
              <a:gd name="connsiteY2526" fmla="*/ 4769942 h 5834063"/>
              <a:gd name="connsiteX2527" fmla="*/ 5543847 w 7009804"/>
              <a:gd name="connsiteY2527" fmla="*/ 4762500 h 5834063"/>
              <a:gd name="connsiteX2528" fmla="*/ 5551289 w 7009804"/>
              <a:gd name="connsiteY2528" fmla="*/ 4769942 h 5834063"/>
              <a:gd name="connsiteX2529" fmla="*/ 5573613 w 7009804"/>
              <a:gd name="connsiteY2529" fmla="*/ 4784825 h 5834063"/>
              <a:gd name="connsiteX2530" fmla="*/ 5581054 w 7009804"/>
              <a:gd name="connsiteY2530" fmla="*/ 4792266 h 5834063"/>
              <a:gd name="connsiteX2531" fmla="*/ 5588496 w 7009804"/>
              <a:gd name="connsiteY2531" fmla="*/ 4799708 h 5834063"/>
              <a:gd name="connsiteX2532" fmla="*/ 5595937 w 7009804"/>
              <a:gd name="connsiteY2532" fmla="*/ 4799708 h 5834063"/>
              <a:gd name="connsiteX2533" fmla="*/ 5603379 w 7009804"/>
              <a:gd name="connsiteY2533" fmla="*/ 4799708 h 5834063"/>
              <a:gd name="connsiteX2534" fmla="*/ 5543847 w 7009804"/>
              <a:gd name="connsiteY2534" fmla="*/ 4762500 h 5834063"/>
              <a:gd name="connsiteX2535" fmla="*/ 5484316 w 7009804"/>
              <a:gd name="connsiteY2535" fmla="*/ 4762500 h 5834063"/>
              <a:gd name="connsiteX2536" fmla="*/ 5478910 w 7009804"/>
              <a:gd name="connsiteY2536" fmla="*/ 4766105 h 5834063"/>
              <a:gd name="connsiteX2537" fmla="*/ 5479383 w 7009804"/>
              <a:gd name="connsiteY2537" fmla="*/ 4766777 h 5834063"/>
              <a:gd name="connsiteX2538" fmla="*/ 5491758 w 7009804"/>
              <a:gd name="connsiteY2538" fmla="*/ 4777383 h 5834063"/>
              <a:gd name="connsiteX2539" fmla="*/ 5502920 w 7009804"/>
              <a:gd name="connsiteY2539" fmla="*/ 4781104 h 5834063"/>
              <a:gd name="connsiteX2540" fmla="*/ 5506640 w 7009804"/>
              <a:gd name="connsiteY2540" fmla="*/ 4784825 h 5834063"/>
              <a:gd name="connsiteX2541" fmla="*/ 5521523 w 7009804"/>
              <a:gd name="connsiteY2541" fmla="*/ 4792266 h 5834063"/>
              <a:gd name="connsiteX2542" fmla="*/ 5543847 w 7009804"/>
              <a:gd name="connsiteY2542" fmla="*/ 4807149 h 5834063"/>
              <a:gd name="connsiteX2543" fmla="*/ 5528965 w 7009804"/>
              <a:gd name="connsiteY2543" fmla="*/ 4792266 h 5834063"/>
              <a:gd name="connsiteX2544" fmla="*/ 5506640 w 7009804"/>
              <a:gd name="connsiteY2544" fmla="*/ 4769942 h 5834063"/>
              <a:gd name="connsiteX2545" fmla="*/ 5499199 w 7009804"/>
              <a:gd name="connsiteY2545" fmla="*/ 4762500 h 5834063"/>
              <a:gd name="connsiteX2546" fmla="*/ 5491758 w 7009804"/>
              <a:gd name="connsiteY2546" fmla="*/ 4766221 h 5834063"/>
              <a:gd name="connsiteX2547" fmla="*/ 5484316 w 7009804"/>
              <a:gd name="connsiteY2547" fmla="*/ 4762500 h 5834063"/>
              <a:gd name="connsiteX2548" fmla="*/ 5037832 w 7009804"/>
              <a:gd name="connsiteY2548" fmla="*/ 4762500 h 5834063"/>
              <a:gd name="connsiteX2549" fmla="*/ 5045273 w 7009804"/>
              <a:gd name="connsiteY2549" fmla="*/ 4777383 h 5834063"/>
              <a:gd name="connsiteX2550" fmla="*/ 5060156 w 7009804"/>
              <a:gd name="connsiteY2550" fmla="*/ 4784825 h 5834063"/>
              <a:gd name="connsiteX2551" fmla="*/ 5052715 w 7009804"/>
              <a:gd name="connsiteY2551" fmla="*/ 4777383 h 5834063"/>
              <a:gd name="connsiteX2552" fmla="*/ 5045273 w 7009804"/>
              <a:gd name="connsiteY2552" fmla="*/ 4773663 h 5834063"/>
              <a:gd name="connsiteX2553" fmla="*/ 5037832 w 7009804"/>
              <a:gd name="connsiteY2553" fmla="*/ 4762500 h 5834063"/>
              <a:gd name="connsiteX2554" fmla="*/ 4379505 w 7009804"/>
              <a:gd name="connsiteY2554" fmla="*/ 4758630 h 5834063"/>
              <a:gd name="connsiteX2555" fmla="*/ 4383442 w 7009804"/>
              <a:gd name="connsiteY2555" fmla="*/ 4762413 h 5834063"/>
              <a:gd name="connsiteX2556" fmla="*/ 4382164 w 7009804"/>
              <a:gd name="connsiteY2556" fmla="*/ 4767812 h 5834063"/>
              <a:gd name="connsiteX2557" fmla="*/ 4379753 w 7009804"/>
              <a:gd name="connsiteY2557" fmla="*/ 4764390 h 5834063"/>
              <a:gd name="connsiteX2558" fmla="*/ 4377342 w 7009804"/>
              <a:gd name="connsiteY2558" fmla="*/ 4760969 h 5834063"/>
              <a:gd name="connsiteX2559" fmla="*/ 4379505 w 7009804"/>
              <a:gd name="connsiteY2559" fmla="*/ 4758630 h 5834063"/>
              <a:gd name="connsiteX2560" fmla="*/ 4410401 w 7009804"/>
              <a:gd name="connsiteY2560" fmla="*/ 4757390 h 5834063"/>
              <a:gd name="connsiteX2561" fmla="*/ 4412174 w 7009804"/>
              <a:gd name="connsiteY2561" fmla="*/ 4763511 h 5834063"/>
              <a:gd name="connsiteX2562" fmla="*/ 4413946 w 7009804"/>
              <a:gd name="connsiteY2562" fmla="*/ 4769633 h 5834063"/>
              <a:gd name="connsiteX2563" fmla="*/ 4407845 w 7009804"/>
              <a:gd name="connsiteY2563" fmla="*/ 4768189 h 5834063"/>
              <a:gd name="connsiteX2564" fmla="*/ 4409123 w 7009804"/>
              <a:gd name="connsiteY2564" fmla="*/ 4762789 h 5834063"/>
              <a:gd name="connsiteX2565" fmla="*/ 4410401 w 7009804"/>
              <a:gd name="connsiteY2565" fmla="*/ 4757390 h 5834063"/>
              <a:gd name="connsiteX2566" fmla="*/ 5067597 w 7009804"/>
              <a:gd name="connsiteY2566" fmla="*/ 4755059 h 5834063"/>
              <a:gd name="connsiteX2567" fmla="*/ 5071318 w 7009804"/>
              <a:gd name="connsiteY2567" fmla="*/ 4773663 h 5834063"/>
              <a:gd name="connsiteX2568" fmla="*/ 5097363 w 7009804"/>
              <a:gd name="connsiteY2568" fmla="*/ 4777383 h 5834063"/>
              <a:gd name="connsiteX2569" fmla="*/ 5082480 w 7009804"/>
              <a:gd name="connsiteY2569" fmla="*/ 4769942 h 5834063"/>
              <a:gd name="connsiteX2570" fmla="*/ 5075039 w 7009804"/>
              <a:gd name="connsiteY2570" fmla="*/ 4766221 h 5834063"/>
              <a:gd name="connsiteX2571" fmla="*/ 5075039 w 7009804"/>
              <a:gd name="connsiteY2571" fmla="*/ 4755059 h 5834063"/>
              <a:gd name="connsiteX2572" fmla="*/ 5067597 w 7009804"/>
              <a:gd name="connsiteY2572" fmla="*/ 4755059 h 5834063"/>
              <a:gd name="connsiteX2573" fmla="*/ 4573236 w 7009804"/>
              <a:gd name="connsiteY2573" fmla="*/ 4750426 h 5834063"/>
              <a:gd name="connsiteX2574" fmla="*/ 4577968 w 7009804"/>
              <a:gd name="connsiteY2574" fmla="*/ 4757140 h 5834063"/>
              <a:gd name="connsiteX2575" fmla="*/ 4580185 w 7009804"/>
              <a:gd name="connsiteY2575" fmla="*/ 4759656 h 5834063"/>
              <a:gd name="connsiteX2576" fmla="*/ 4580185 w 7009804"/>
              <a:gd name="connsiteY2576" fmla="*/ 4755059 h 5834063"/>
              <a:gd name="connsiteX2577" fmla="*/ 4496101 w 7009804"/>
              <a:gd name="connsiteY2577" fmla="*/ 4749166 h 5834063"/>
              <a:gd name="connsiteX2578" fmla="*/ 4500924 w 7009804"/>
              <a:gd name="connsiteY2578" fmla="*/ 4756009 h 5834063"/>
              <a:gd name="connsiteX2579" fmla="*/ 4488723 w 7009804"/>
              <a:gd name="connsiteY2579" fmla="*/ 4753121 h 5834063"/>
              <a:gd name="connsiteX2580" fmla="*/ 4515682 w 7009804"/>
              <a:gd name="connsiteY2580" fmla="*/ 4748098 h 5834063"/>
              <a:gd name="connsiteX2581" fmla="*/ 4521782 w 7009804"/>
              <a:gd name="connsiteY2581" fmla="*/ 4749542 h 5834063"/>
              <a:gd name="connsiteX2582" fmla="*/ 4527883 w 7009804"/>
              <a:gd name="connsiteY2582" fmla="*/ 4750986 h 5834063"/>
              <a:gd name="connsiteX2583" fmla="*/ 4520504 w 7009804"/>
              <a:gd name="connsiteY2583" fmla="*/ 4754942 h 5834063"/>
              <a:gd name="connsiteX2584" fmla="*/ 4515043 w 7009804"/>
              <a:gd name="connsiteY2584" fmla="*/ 4750798 h 5834063"/>
              <a:gd name="connsiteX2585" fmla="*/ 4515682 w 7009804"/>
              <a:gd name="connsiteY2585" fmla="*/ 4748098 h 5834063"/>
              <a:gd name="connsiteX2586" fmla="*/ 6622851 w 7009804"/>
              <a:gd name="connsiteY2586" fmla="*/ 4747618 h 5834063"/>
              <a:gd name="connsiteX2587" fmla="*/ 6637734 w 7009804"/>
              <a:gd name="connsiteY2587" fmla="*/ 4762500 h 5834063"/>
              <a:gd name="connsiteX2588" fmla="*/ 6630292 w 7009804"/>
              <a:gd name="connsiteY2588" fmla="*/ 4762500 h 5834063"/>
              <a:gd name="connsiteX2589" fmla="*/ 4993183 w 7009804"/>
              <a:gd name="connsiteY2589" fmla="*/ 4747618 h 5834063"/>
              <a:gd name="connsiteX2590" fmla="*/ 5015508 w 7009804"/>
              <a:gd name="connsiteY2590" fmla="*/ 4769942 h 5834063"/>
              <a:gd name="connsiteX2591" fmla="*/ 5008066 w 7009804"/>
              <a:gd name="connsiteY2591" fmla="*/ 4755059 h 5834063"/>
              <a:gd name="connsiteX2592" fmla="*/ 4993183 w 7009804"/>
              <a:gd name="connsiteY2592" fmla="*/ 4747618 h 5834063"/>
              <a:gd name="connsiteX2593" fmla="*/ 4505772 w 7009804"/>
              <a:gd name="connsiteY2593" fmla="*/ 4747618 h 5834063"/>
              <a:gd name="connsiteX2594" fmla="*/ 4509492 w 7009804"/>
              <a:gd name="connsiteY2594" fmla="*/ 4755059 h 5834063"/>
              <a:gd name="connsiteX2595" fmla="*/ 4509492 w 7009804"/>
              <a:gd name="connsiteY2595" fmla="*/ 4762500 h 5834063"/>
              <a:gd name="connsiteX2596" fmla="*/ 4502051 w 7009804"/>
              <a:gd name="connsiteY2596" fmla="*/ 4755059 h 5834063"/>
              <a:gd name="connsiteX2597" fmla="*/ 4505772 w 7009804"/>
              <a:gd name="connsiteY2597" fmla="*/ 4747618 h 5834063"/>
              <a:gd name="connsiteX2598" fmla="*/ 4923686 w 7009804"/>
              <a:gd name="connsiteY2598" fmla="*/ 4745093 h 5834063"/>
              <a:gd name="connsiteX2599" fmla="*/ 4925281 w 7009804"/>
              <a:gd name="connsiteY2599" fmla="*/ 4746687 h 5834063"/>
              <a:gd name="connsiteX2600" fmla="*/ 4926211 w 7009804"/>
              <a:gd name="connsiteY2600" fmla="*/ 4747618 h 5834063"/>
              <a:gd name="connsiteX2601" fmla="*/ 4452119 w 7009804"/>
              <a:gd name="connsiteY2601" fmla="*/ 4744456 h 5834063"/>
              <a:gd name="connsiteX2602" fmla="*/ 4458219 w 7009804"/>
              <a:gd name="connsiteY2602" fmla="*/ 4745900 h 5834063"/>
              <a:gd name="connsiteX2603" fmla="*/ 4456941 w 7009804"/>
              <a:gd name="connsiteY2603" fmla="*/ 4751300 h 5834063"/>
              <a:gd name="connsiteX2604" fmla="*/ 4452119 w 7009804"/>
              <a:gd name="connsiteY2604" fmla="*/ 4744456 h 5834063"/>
              <a:gd name="connsiteX2605" fmla="*/ 4697387 w 7009804"/>
              <a:gd name="connsiteY2605" fmla="*/ 4743897 h 5834063"/>
              <a:gd name="connsiteX2606" fmla="*/ 4689909 w 7009804"/>
              <a:gd name="connsiteY2606" fmla="*/ 4746889 h 5834063"/>
              <a:gd name="connsiteX2607" fmla="*/ 4696708 w 7009804"/>
              <a:gd name="connsiteY2607" fmla="*/ 4749979 h 5834063"/>
              <a:gd name="connsiteX2608" fmla="*/ 4695527 w 7009804"/>
              <a:gd name="connsiteY2608" fmla="*/ 4747618 h 5834063"/>
              <a:gd name="connsiteX2609" fmla="*/ 4698872 w 7009804"/>
              <a:gd name="connsiteY2609" fmla="*/ 4750963 h 5834063"/>
              <a:gd name="connsiteX2610" fmla="*/ 4701550 w 7009804"/>
              <a:gd name="connsiteY2610" fmla="*/ 4752180 h 5834063"/>
              <a:gd name="connsiteX2611" fmla="*/ 4697995 w 7009804"/>
              <a:gd name="connsiteY2611" fmla="*/ 4744071 h 5834063"/>
              <a:gd name="connsiteX2612" fmla="*/ 4810878 w 7009804"/>
              <a:gd name="connsiteY2612" fmla="*/ 4741420 h 5834063"/>
              <a:gd name="connsiteX2613" fmla="*/ 4812931 w 7009804"/>
              <a:gd name="connsiteY2613" fmla="*/ 4744333 h 5834063"/>
              <a:gd name="connsiteX2614" fmla="*/ 4812620 w 7009804"/>
              <a:gd name="connsiteY2614" fmla="*/ 4745648 h 5834063"/>
              <a:gd name="connsiteX2615" fmla="*/ 4814590 w 7009804"/>
              <a:gd name="connsiteY2615" fmla="*/ 4747618 h 5834063"/>
              <a:gd name="connsiteX2616" fmla="*/ 4825752 w 7009804"/>
              <a:gd name="connsiteY2616" fmla="*/ 4747618 h 5834063"/>
              <a:gd name="connsiteX2617" fmla="*/ 4829472 w 7009804"/>
              <a:gd name="connsiteY2617" fmla="*/ 4751338 h 5834063"/>
              <a:gd name="connsiteX2618" fmla="*/ 4829472 w 7009804"/>
              <a:gd name="connsiteY2618" fmla="*/ 4755059 h 5834063"/>
              <a:gd name="connsiteX2619" fmla="*/ 4836914 w 7009804"/>
              <a:gd name="connsiteY2619" fmla="*/ 4755059 h 5834063"/>
              <a:gd name="connsiteX2620" fmla="*/ 4829472 w 7009804"/>
              <a:gd name="connsiteY2620" fmla="*/ 4747618 h 5834063"/>
              <a:gd name="connsiteX2621" fmla="*/ 4725587 w 7009804"/>
              <a:gd name="connsiteY2621" fmla="*/ 4740764 h 5834063"/>
              <a:gd name="connsiteX2622" fmla="*/ 4728820 w 7009804"/>
              <a:gd name="connsiteY2622" fmla="*/ 4747231 h 5834063"/>
              <a:gd name="connsiteX2623" fmla="*/ 4729289 w 7009804"/>
              <a:gd name="connsiteY2623" fmla="*/ 4747342 h 5834063"/>
              <a:gd name="connsiteX2624" fmla="*/ 4730929 w 7009804"/>
              <a:gd name="connsiteY2624" fmla="*/ 4745702 h 5834063"/>
              <a:gd name="connsiteX2625" fmla="*/ 4730012 w 7009804"/>
              <a:gd name="connsiteY2625" fmla="*/ 4742536 h 5834063"/>
              <a:gd name="connsiteX2626" fmla="*/ 4727260 w 7009804"/>
              <a:gd name="connsiteY2626" fmla="*/ 4741160 h 5834063"/>
              <a:gd name="connsiteX2627" fmla="*/ 6213574 w 7009804"/>
              <a:gd name="connsiteY2627" fmla="*/ 4740176 h 5834063"/>
              <a:gd name="connsiteX2628" fmla="*/ 6221015 w 7009804"/>
              <a:gd name="connsiteY2628" fmla="*/ 4740176 h 5834063"/>
              <a:gd name="connsiteX2629" fmla="*/ 6228457 w 7009804"/>
              <a:gd name="connsiteY2629" fmla="*/ 4762500 h 5834063"/>
              <a:gd name="connsiteX2630" fmla="*/ 6224736 w 7009804"/>
              <a:gd name="connsiteY2630" fmla="*/ 4755059 h 5834063"/>
              <a:gd name="connsiteX2631" fmla="*/ 6221015 w 7009804"/>
              <a:gd name="connsiteY2631" fmla="*/ 4747618 h 5834063"/>
              <a:gd name="connsiteX2632" fmla="*/ 5461992 w 7009804"/>
              <a:gd name="connsiteY2632" fmla="*/ 4740176 h 5834063"/>
              <a:gd name="connsiteX2633" fmla="*/ 5461992 w 7009804"/>
              <a:gd name="connsiteY2633" fmla="*/ 4742099 h 5834063"/>
              <a:gd name="connsiteX2634" fmla="*/ 5463613 w 7009804"/>
              <a:gd name="connsiteY2634" fmla="*/ 4744398 h 5834063"/>
              <a:gd name="connsiteX2635" fmla="*/ 5465586 w 7009804"/>
              <a:gd name="connsiteY2635" fmla="*/ 4751212 h 5834063"/>
              <a:gd name="connsiteX2636" fmla="*/ 5469433 w 7009804"/>
              <a:gd name="connsiteY2636" fmla="*/ 4755059 h 5834063"/>
              <a:gd name="connsiteX2637" fmla="*/ 5469433 w 7009804"/>
              <a:gd name="connsiteY2637" fmla="*/ 4747618 h 5834063"/>
              <a:gd name="connsiteX2638" fmla="*/ 5465713 w 7009804"/>
              <a:gd name="connsiteY2638" fmla="*/ 4743897 h 5834063"/>
              <a:gd name="connsiteX2639" fmla="*/ 5461992 w 7009804"/>
              <a:gd name="connsiteY2639" fmla="*/ 4740176 h 5834063"/>
              <a:gd name="connsiteX2640" fmla="*/ 4918769 w 7009804"/>
              <a:gd name="connsiteY2640" fmla="*/ 4740176 h 5834063"/>
              <a:gd name="connsiteX2641" fmla="*/ 4922490 w 7009804"/>
              <a:gd name="connsiteY2641" fmla="*/ 4743897 h 5834063"/>
              <a:gd name="connsiteX2642" fmla="*/ 4923686 w 7009804"/>
              <a:gd name="connsiteY2642" fmla="*/ 4745093 h 5834063"/>
              <a:gd name="connsiteX2643" fmla="*/ 4844355 w 7009804"/>
              <a:gd name="connsiteY2643" fmla="*/ 4740176 h 5834063"/>
              <a:gd name="connsiteX2644" fmla="*/ 4844355 w 7009804"/>
              <a:gd name="connsiteY2644" fmla="*/ 4747618 h 5834063"/>
              <a:gd name="connsiteX2645" fmla="*/ 4848076 w 7009804"/>
              <a:gd name="connsiteY2645" fmla="*/ 4747618 h 5834063"/>
              <a:gd name="connsiteX2646" fmla="*/ 4851797 w 7009804"/>
              <a:gd name="connsiteY2646" fmla="*/ 4743897 h 5834063"/>
              <a:gd name="connsiteX2647" fmla="*/ 4844355 w 7009804"/>
              <a:gd name="connsiteY2647" fmla="*/ 4740176 h 5834063"/>
              <a:gd name="connsiteX2648" fmla="*/ 4567628 w 7009804"/>
              <a:gd name="connsiteY2648" fmla="*/ 4740176 h 5834063"/>
              <a:gd name="connsiteX2649" fmla="*/ 4569024 w 7009804"/>
              <a:gd name="connsiteY2649" fmla="*/ 4741146 h 5834063"/>
              <a:gd name="connsiteX2650" fmla="*/ 4569024 w 7009804"/>
              <a:gd name="connsiteY2650" fmla="*/ 4740176 h 5834063"/>
              <a:gd name="connsiteX2651" fmla="*/ 4382454 w 7009804"/>
              <a:gd name="connsiteY2651" fmla="*/ 4739371 h 5834063"/>
              <a:gd name="connsiteX2652" fmla="*/ 4385505 w 7009804"/>
              <a:gd name="connsiteY2652" fmla="*/ 4740093 h 5834063"/>
              <a:gd name="connsiteX2653" fmla="*/ 4387276 w 7009804"/>
              <a:gd name="connsiteY2653" fmla="*/ 4746214 h 5834063"/>
              <a:gd name="connsiteX2654" fmla="*/ 4980161 w 7009804"/>
              <a:gd name="connsiteY2654" fmla="*/ 4736456 h 5834063"/>
              <a:gd name="connsiteX2655" fmla="*/ 4978301 w 7009804"/>
              <a:gd name="connsiteY2655" fmla="*/ 4740176 h 5834063"/>
              <a:gd name="connsiteX2656" fmla="*/ 4985742 w 7009804"/>
              <a:gd name="connsiteY2656" fmla="*/ 4747618 h 5834063"/>
              <a:gd name="connsiteX2657" fmla="*/ 4985742 w 7009804"/>
              <a:gd name="connsiteY2657" fmla="*/ 4740176 h 5834063"/>
              <a:gd name="connsiteX2658" fmla="*/ 4980161 w 7009804"/>
              <a:gd name="connsiteY2658" fmla="*/ 4736456 h 5834063"/>
              <a:gd name="connsiteX2659" fmla="*/ 5453826 w 7009804"/>
              <a:gd name="connsiteY2659" fmla="*/ 4732252 h 5834063"/>
              <a:gd name="connsiteX2660" fmla="*/ 5454278 w 7009804"/>
              <a:gd name="connsiteY2660" fmla="*/ 4732735 h 5834063"/>
              <a:gd name="connsiteX2661" fmla="*/ 5454551 w 7009804"/>
              <a:gd name="connsiteY2661" fmla="*/ 4732735 h 5834063"/>
              <a:gd name="connsiteX2662" fmla="*/ 4471204 w 7009804"/>
              <a:gd name="connsiteY2662" fmla="*/ 4731868 h 5834063"/>
              <a:gd name="connsiteX2663" fmla="*/ 4472977 w 7009804"/>
              <a:gd name="connsiteY2663" fmla="*/ 4737990 h 5834063"/>
              <a:gd name="connsiteX2664" fmla="*/ 4470565 w 7009804"/>
              <a:gd name="connsiteY2664" fmla="*/ 4734568 h 5834063"/>
              <a:gd name="connsiteX2665" fmla="*/ 4471204 w 7009804"/>
              <a:gd name="connsiteY2665" fmla="*/ 4731868 h 5834063"/>
              <a:gd name="connsiteX2666" fmla="*/ 5447548 w 7009804"/>
              <a:gd name="connsiteY2666" fmla="*/ 4731858 h 5834063"/>
              <a:gd name="connsiteX2667" fmla="*/ 5447109 w 7009804"/>
              <a:gd name="connsiteY2667" fmla="*/ 4732735 h 5834063"/>
              <a:gd name="connsiteX2668" fmla="*/ 5448271 w 7009804"/>
              <a:gd name="connsiteY2668" fmla="*/ 4732735 h 5834063"/>
              <a:gd name="connsiteX2669" fmla="*/ 4854648 w 7009804"/>
              <a:gd name="connsiteY2669" fmla="*/ 4731399 h 5834063"/>
              <a:gd name="connsiteX2670" fmla="*/ 4865571 w 7009804"/>
              <a:gd name="connsiteY2670" fmla="*/ 4739687 h 5834063"/>
              <a:gd name="connsiteX2671" fmla="*/ 4865723 w 7009804"/>
              <a:gd name="connsiteY2671" fmla="*/ 4743232 h 5834063"/>
              <a:gd name="connsiteX2672" fmla="*/ 4787797 w 7009804"/>
              <a:gd name="connsiteY2672" fmla="*/ 4731239 h 5834063"/>
              <a:gd name="connsiteX2673" fmla="*/ 4792265 w 7009804"/>
              <a:gd name="connsiteY2673" fmla="*/ 4740176 h 5834063"/>
              <a:gd name="connsiteX2674" fmla="*/ 4795987 w 7009804"/>
              <a:gd name="connsiteY2674" fmla="*/ 4742037 h 5834063"/>
              <a:gd name="connsiteX2675" fmla="*/ 4793012 w 7009804"/>
              <a:gd name="connsiteY2675" fmla="*/ 4734602 h 5834063"/>
              <a:gd name="connsiteX2676" fmla="*/ 4538131 w 7009804"/>
              <a:gd name="connsiteY2676" fmla="*/ 4729802 h 5834063"/>
              <a:gd name="connsiteX2677" fmla="*/ 4535538 w 7009804"/>
              <a:gd name="connsiteY2677" fmla="*/ 4740177 h 5834063"/>
              <a:gd name="connsiteX2678" fmla="*/ 4554141 w 7009804"/>
              <a:gd name="connsiteY2678" fmla="*/ 4755059 h 5834063"/>
              <a:gd name="connsiteX2679" fmla="*/ 4560294 w 7009804"/>
              <a:gd name="connsiteY2679" fmla="*/ 4755059 h 5834063"/>
              <a:gd name="connsiteX2680" fmla="*/ 4549381 w 7009804"/>
              <a:gd name="connsiteY2680" fmla="*/ 4741820 h 5834063"/>
              <a:gd name="connsiteX2681" fmla="*/ 4539096 w 7009804"/>
              <a:gd name="connsiteY2681" fmla="*/ 4730833 h 5834063"/>
              <a:gd name="connsiteX2682" fmla="*/ 4436372 w 7009804"/>
              <a:gd name="connsiteY2682" fmla="*/ 4729325 h 5834063"/>
              <a:gd name="connsiteX2683" fmla="*/ 4442473 w 7009804"/>
              <a:gd name="connsiteY2683" fmla="*/ 4730769 h 5834063"/>
              <a:gd name="connsiteX2684" fmla="*/ 4441195 w 7009804"/>
              <a:gd name="connsiteY2684" fmla="*/ 4736169 h 5834063"/>
              <a:gd name="connsiteX2685" fmla="*/ 4179562 w 7009804"/>
              <a:gd name="connsiteY2685" fmla="*/ 4725557 h 5834063"/>
              <a:gd name="connsiteX2686" fmla="*/ 4185662 w 7009804"/>
              <a:gd name="connsiteY2686" fmla="*/ 4727001 h 5834063"/>
              <a:gd name="connsiteX2687" fmla="*/ 4184384 w 7009804"/>
              <a:gd name="connsiteY2687" fmla="*/ 4732401 h 5834063"/>
              <a:gd name="connsiteX2688" fmla="*/ 6596806 w 7009804"/>
              <a:gd name="connsiteY2688" fmla="*/ 4725293 h 5834063"/>
              <a:gd name="connsiteX2689" fmla="*/ 6600527 w 7009804"/>
              <a:gd name="connsiteY2689" fmla="*/ 4732735 h 5834063"/>
              <a:gd name="connsiteX2690" fmla="*/ 6593086 w 7009804"/>
              <a:gd name="connsiteY2690" fmla="*/ 4729014 h 5834063"/>
              <a:gd name="connsiteX2691" fmla="*/ 6596806 w 7009804"/>
              <a:gd name="connsiteY2691" fmla="*/ 4725293 h 5834063"/>
              <a:gd name="connsiteX2692" fmla="*/ 4996904 w 7009804"/>
              <a:gd name="connsiteY2692" fmla="*/ 4725293 h 5834063"/>
              <a:gd name="connsiteX2693" fmla="*/ 5000625 w 7009804"/>
              <a:gd name="connsiteY2693" fmla="*/ 4732735 h 5834063"/>
              <a:gd name="connsiteX2694" fmla="*/ 5000625 w 7009804"/>
              <a:gd name="connsiteY2694" fmla="*/ 4725293 h 5834063"/>
              <a:gd name="connsiteX2695" fmla="*/ 4996904 w 7009804"/>
              <a:gd name="connsiteY2695" fmla="*/ 4725293 h 5834063"/>
              <a:gd name="connsiteX2696" fmla="*/ 4807148 w 7009804"/>
              <a:gd name="connsiteY2696" fmla="*/ 4725293 h 5834063"/>
              <a:gd name="connsiteX2697" fmla="*/ 4799738 w 7009804"/>
              <a:gd name="connsiteY2697" fmla="*/ 4732704 h 5834063"/>
              <a:gd name="connsiteX2698" fmla="*/ 4800385 w 7009804"/>
              <a:gd name="connsiteY2698" fmla="*/ 4733074 h 5834063"/>
              <a:gd name="connsiteX2699" fmla="*/ 4807148 w 7009804"/>
              <a:gd name="connsiteY2699" fmla="*/ 4736456 h 5834063"/>
              <a:gd name="connsiteX2700" fmla="*/ 4807148 w 7009804"/>
              <a:gd name="connsiteY2700" fmla="*/ 4725293 h 5834063"/>
              <a:gd name="connsiteX2701" fmla="*/ 4199142 w 7009804"/>
              <a:gd name="connsiteY2701" fmla="*/ 4724490 h 5834063"/>
              <a:gd name="connsiteX2702" fmla="*/ 4217444 w 7009804"/>
              <a:gd name="connsiteY2702" fmla="*/ 4728822 h 5834063"/>
              <a:gd name="connsiteX2703" fmla="*/ 4236735 w 7009804"/>
              <a:gd name="connsiteY2703" fmla="*/ 4756196 h 5834063"/>
              <a:gd name="connsiteX2704" fmla="*/ 4224533 w 7009804"/>
              <a:gd name="connsiteY2704" fmla="*/ 4753308 h 5834063"/>
              <a:gd name="connsiteX2705" fmla="*/ 4220350 w 7009804"/>
              <a:gd name="connsiteY2705" fmla="*/ 4743764 h 5834063"/>
              <a:gd name="connsiteX2706" fmla="*/ 4210066 w 7009804"/>
              <a:gd name="connsiteY2706" fmla="*/ 4732777 h 5834063"/>
              <a:gd name="connsiteX2707" fmla="*/ 4199142 w 7009804"/>
              <a:gd name="connsiteY2707" fmla="*/ 4724490 h 5834063"/>
              <a:gd name="connsiteX2708" fmla="*/ 4457231 w 7009804"/>
              <a:gd name="connsiteY2708" fmla="*/ 4722859 h 5834063"/>
              <a:gd name="connsiteX2709" fmla="*/ 4463331 w 7009804"/>
              <a:gd name="connsiteY2709" fmla="*/ 4724303 h 5834063"/>
              <a:gd name="connsiteX2710" fmla="*/ 4469432 w 7009804"/>
              <a:gd name="connsiteY2710" fmla="*/ 4725747 h 5834063"/>
              <a:gd name="connsiteX2711" fmla="*/ 4462053 w 7009804"/>
              <a:gd name="connsiteY2711" fmla="*/ 4729702 h 5834063"/>
              <a:gd name="connsiteX2712" fmla="*/ 4457231 w 7009804"/>
              <a:gd name="connsiteY2712" fmla="*/ 4722859 h 5834063"/>
              <a:gd name="connsiteX2713" fmla="*/ 4360607 w 7009804"/>
              <a:gd name="connsiteY2713" fmla="*/ 4722795 h 5834063"/>
              <a:gd name="connsiteX2714" fmla="*/ 4365430 w 7009804"/>
              <a:gd name="connsiteY2714" fmla="*/ 4729639 h 5834063"/>
              <a:gd name="connsiteX2715" fmla="*/ 4358690 w 7009804"/>
              <a:gd name="connsiteY2715" fmla="*/ 4730894 h 5834063"/>
              <a:gd name="connsiteX2716" fmla="*/ 4360607 w 7009804"/>
              <a:gd name="connsiteY2716" fmla="*/ 4722795 h 5834063"/>
              <a:gd name="connsiteX2717" fmla="*/ 4445029 w 7009804"/>
              <a:gd name="connsiteY2717" fmla="*/ 4719970 h 5834063"/>
              <a:gd name="connsiteX2718" fmla="*/ 4481344 w 7009804"/>
              <a:gd name="connsiteY2718" fmla="*/ 4757077 h 5834063"/>
              <a:gd name="connsiteX2719" fmla="*/ 4495812 w 7009804"/>
              <a:gd name="connsiteY2719" fmla="*/ 4777607 h 5834063"/>
              <a:gd name="connsiteX2720" fmla="*/ 4494534 w 7009804"/>
              <a:gd name="connsiteY2720" fmla="*/ 4783006 h 5834063"/>
              <a:gd name="connsiteX2721" fmla="*/ 4489072 w 7009804"/>
              <a:gd name="connsiteY2721" fmla="*/ 4778862 h 5834063"/>
              <a:gd name="connsiteX2722" fmla="*/ 4478788 w 7009804"/>
              <a:gd name="connsiteY2722" fmla="*/ 4767875 h 5834063"/>
              <a:gd name="connsiteX2723" fmla="*/ 4458219 w 7009804"/>
              <a:gd name="connsiteY2723" fmla="*/ 4745900 h 5834063"/>
              <a:gd name="connsiteX2724" fmla="*/ 4220000 w 7009804"/>
              <a:gd name="connsiteY2724" fmla="*/ 4718023 h 5834063"/>
              <a:gd name="connsiteX2725" fmla="*/ 4226101 w 7009804"/>
              <a:gd name="connsiteY2725" fmla="*/ 4719467 h 5834063"/>
              <a:gd name="connsiteX2726" fmla="*/ 4224823 w 7009804"/>
              <a:gd name="connsiteY2726" fmla="*/ 4724867 h 5834063"/>
              <a:gd name="connsiteX2727" fmla="*/ 4220000 w 7009804"/>
              <a:gd name="connsiteY2727" fmla="*/ 4718023 h 5834063"/>
              <a:gd name="connsiteX2728" fmla="*/ 4970859 w 7009804"/>
              <a:gd name="connsiteY2728" fmla="*/ 4717852 h 5834063"/>
              <a:gd name="connsiteX2729" fmla="*/ 4993183 w 7009804"/>
              <a:gd name="connsiteY2729" fmla="*/ 4725293 h 5834063"/>
              <a:gd name="connsiteX2730" fmla="*/ 4985742 w 7009804"/>
              <a:gd name="connsiteY2730" fmla="*/ 4717852 h 5834063"/>
              <a:gd name="connsiteX2731" fmla="*/ 4526893 w 7009804"/>
              <a:gd name="connsiteY2731" fmla="*/ 4717796 h 5834063"/>
              <a:gd name="connsiteX2732" fmla="*/ 4524375 w 7009804"/>
              <a:gd name="connsiteY2732" fmla="*/ 4721573 h 5834063"/>
              <a:gd name="connsiteX2733" fmla="*/ 4522515 w 7009804"/>
              <a:gd name="connsiteY2733" fmla="*/ 4729944 h 5834063"/>
              <a:gd name="connsiteX2734" fmla="*/ 4531816 w 7009804"/>
              <a:gd name="connsiteY2734" fmla="*/ 4725293 h 5834063"/>
              <a:gd name="connsiteX2735" fmla="*/ 4531816 w 7009804"/>
              <a:gd name="connsiteY2735" fmla="*/ 4723055 h 5834063"/>
              <a:gd name="connsiteX2736" fmla="*/ 4286121 w 7009804"/>
              <a:gd name="connsiteY2736" fmla="*/ 4710867 h 5834063"/>
              <a:gd name="connsiteX2737" fmla="*/ 4295765 w 7009804"/>
              <a:gd name="connsiteY2737" fmla="*/ 4724553 h 5834063"/>
              <a:gd name="connsiteX2738" fmla="*/ 4297043 w 7009804"/>
              <a:gd name="connsiteY2738" fmla="*/ 4719154 h 5834063"/>
              <a:gd name="connsiteX2739" fmla="*/ 4286121 w 7009804"/>
              <a:gd name="connsiteY2739" fmla="*/ 4710867 h 5834063"/>
              <a:gd name="connsiteX2740" fmla="*/ 6444258 w 7009804"/>
              <a:gd name="connsiteY2740" fmla="*/ 4710411 h 5834063"/>
              <a:gd name="connsiteX2741" fmla="*/ 6451699 w 7009804"/>
              <a:gd name="connsiteY2741" fmla="*/ 4714131 h 5834063"/>
              <a:gd name="connsiteX2742" fmla="*/ 6462861 w 7009804"/>
              <a:gd name="connsiteY2742" fmla="*/ 4717852 h 5834063"/>
              <a:gd name="connsiteX2743" fmla="*/ 6466582 w 7009804"/>
              <a:gd name="connsiteY2743" fmla="*/ 4725293 h 5834063"/>
              <a:gd name="connsiteX2744" fmla="*/ 6474023 w 7009804"/>
              <a:gd name="connsiteY2744" fmla="*/ 4732735 h 5834063"/>
              <a:gd name="connsiteX2745" fmla="*/ 6503789 w 7009804"/>
              <a:gd name="connsiteY2745" fmla="*/ 4747618 h 5834063"/>
              <a:gd name="connsiteX2746" fmla="*/ 6466582 w 7009804"/>
              <a:gd name="connsiteY2746" fmla="*/ 4732735 h 5834063"/>
              <a:gd name="connsiteX2747" fmla="*/ 6444258 w 7009804"/>
              <a:gd name="connsiteY2747" fmla="*/ 4710411 h 5834063"/>
              <a:gd name="connsiteX2748" fmla="*/ 5499199 w 7009804"/>
              <a:gd name="connsiteY2748" fmla="*/ 4702969 h 5834063"/>
              <a:gd name="connsiteX2749" fmla="*/ 5499199 w 7009804"/>
              <a:gd name="connsiteY2749" fmla="*/ 4710411 h 5834063"/>
              <a:gd name="connsiteX2750" fmla="*/ 5491758 w 7009804"/>
              <a:gd name="connsiteY2750" fmla="*/ 4710411 h 5834063"/>
              <a:gd name="connsiteX2751" fmla="*/ 5499199 w 7009804"/>
              <a:gd name="connsiteY2751" fmla="*/ 4702969 h 5834063"/>
              <a:gd name="connsiteX2752" fmla="*/ 4859238 w 7009804"/>
              <a:gd name="connsiteY2752" fmla="*/ 4702969 h 5834063"/>
              <a:gd name="connsiteX2753" fmla="*/ 4896445 w 7009804"/>
              <a:gd name="connsiteY2753" fmla="*/ 4732735 h 5834063"/>
              <a:gd name="connsiteX2754" fmla="*/ 4933652 w 7009804"/>
              <a:gd name="connsiteY2754" fmla="*/ 4762500 h 5834063"/>
              <a:gd name="connsiteX2755" fmla="*/ 4944814 w 7009804"/>
              <a:gd name="connsiteY2755" fmla="*/ 4769942 h 5834063"/>
              <a:gd name="connsiteX2756" fmla="*/ 4948535 w 7009804"/>
              <a:gd name="connsiteY2756" fmla="*/ 4777383 h 5834063"/>
              <a:gd name="connsiteX2757" fmla="*/ 4941094 w 7009804"/>
              <a:gd name="connsiteY2757" fmla="*/ 4769942 h 5834063"/>
              <a:gd name="connsiteX2758" fmla="*/ 4937373 w 7009804"/>
              <a:gd name="connsiteY2758" fmla="*/ 4766221 h 5834063"/>
              <a:gd name="connsiteX2759" fmla="*/ 4929931 w 7009804"/>
              <a:gd name="connsiteY2759" fmla="*/ 4762500 h 5834063"/>
              <a:gd name="connsiteX2760" fmla="*/ 4915049 w 7009804"/>
              <a:gd name="connsiteY2760" fmla="*/ 4755059 h 5834063"/>
              <a:gd name="connsiteX2761" fmla="*/ 4896445 w 7009804"/>
              <a:gd name="connsiteY2761" fmla="*/ 4740176 h 5834063"/>
              <a:gd name="connsiteX2762" fmla="*/ 4874121 w 7009804"/>
              <a:gd name="connsiteY2762" fmla="*/ 4717852 h 5834063"/>
              <a:gd name="connsiteX2763" fmla="*/ 4859238 w 7009804"/>
              <a:gd name="connsiteY2763" fmla="*/ 4702969 h 5834063"/>
              <a:gd name="connsiteX2764" fmla="*/ 4792265 w 7009804"/>
              <a:gd name="connsiteY2764" fmla="*/ 4702969 h 5834063"/>
              <a:gd name="connsiteX2765" fmla="*/ 4792265 w 7009804"/>
              <a:gd name="connsiteY2765" fmla="*/ 4706690 h 5834063"/>
              <a:gd name="connsiteX2766" fmla="*/ 4795986 w 7009804"/>
              <a:gd name="connsiteY2766" fmla="*/ 4710411 h 5834063"/>
              <a:gd name="connsiteX2767" fmla="*/ 4799707 w 7009804"/>
              <a:gd name="connsiteY2767" fmla="*/ 4702969 h 5834063"/>
              <a:gd name="connsiteX2768" fmla="*/ 4792265 w 7009804"/>
              <a:gd name="connsiteY2768" fmla="*/ 4702969 h 5834063"/>
              <a:gd name="connsiteX2769" fmla="*/ 4412754 w 7009804"/>
              <a:gd name="connsiteY2769" fmla="*/ 4702969 h 5834063"/>
              <a:gd name="connsiteX2770" fmla="*/ 4423916 w 7009804"/>
              <a:gd name="connsiteY2770" fmla="*/ 4706690 h 5834063"/>
              <a:gd name="connsiteX2771" fmla="*/ 4434456 w 7009804"/>
              <a:gd name="connsiteY2771" fmla="*/ 4710204 h 5834063"/>
              <a:gd name="connsiteX2772" fmla="*/ 4435384 w 7009804"/>
              <a:gd name="connsiteY2772" fmla="*/ 4706284 h 5834063"/>
              <a:gd name="connsiteX2773" fmla="*/ 4440040 w 7009804"/>
              <a:gd name="connsiteY2773" fmla="*/ 4712892 h 5834063"/>
              <a:gd name="connsiteX2774" fmla="*/ 4442520 w 7009804"/>
              <a:gd name="connsiteY2774" fmla="*/ 4714131 h 5834063"/>
              <a:gd name="connsiteX2775" fmla="*/ 4442520 w 7009804"/>
              <a:gd name="connsiteY2775" fmla="*/ 4717852 h 5834063"/>
              <a:gd name="connsiteX2776" fmla="*/ 4442520 w 7009804"/>
              <a:gd name="connsiteY2776" fmla="*/ 4725293 h 5834063"/>
              <a:gd name="connsiteX2777" fmla="*/ 4435078 w 7009804"/>
              <a:gd name="connsiteY2777" fmla="*/ 4725293 h 5834063"/>
              <a:gd name="connsiteX2778" fmla="*/ 4427637 w 7009804"/>
              <a:gd name="connsiteY2778" fmla="*/ 4717852 h 5834063"/>
              <a:gd name="connsiteX2779" fmla="*/ 4420195 w 7009804"/>
              <a:gd name="connsiteY2779" fmla="*/ 4710411 h 5834063"/>
              <a:gd name="connsiteX2780" fmla="*/ 4368770 w 7009804"/>
              <a:gd name="connsiteY2780" fmla="*/ 4701920 h 5834063"/>
              <a:gd name="connsiteX2781" fmla="*/ 4370542 w 7009804"/>
              <a:gd name="connsiteY2781" fmla="*/ 4708042 h 5834063"/>
              <a:gd name="connsiteX2782" fmla="*/ 4368131 w 7009804"/>
              <a:gd name="connsiteY2782" fmla="*/ 4704620 h 5834063"/>
              <a:gd name="connsiteX2783" fmla="*/ 4368770 w 7009804"/>
              <a:gd name="connsiteY2783" fmla="*/ 4701920 h 5834063"/>
              <a:gd name="connsiteX2784" fmla="*/ 4359619 w 7009804"/>
              <a:gd name="connsiteY2784" fmla="*/ 4699754 h 5834063"/>
              <a:gd name="connsiteX2785" fmla="*/ 4364441 w 7009804"/>
              <a:gd name="connsiteY2785" fmla="*/ 4706597 h 5834063"/>
              <a:gd name="connsiteX2786" fmla="*/ 4358340 w 7009804"/>
              <a:gd name="connsiteY2786" fmla="*/ 4705153 h 5834063"/>
              <a:gd name="connsiteX2787" fmla="*/ 4359619 w 7009804"/>
              <a:gd name="connsiteY2787" fmla="*/ 4699754 h 5834063"/>
              <a:gd name="connsiteX2788" fmla="*/ 4501503 w 7009804"/>
              <a:gd name="connsiteY2788" fmla="*/ 4699127 h 5834063"/>
              <a:gd name="connsiteX2789" fmla="*/ 4506964 w 7009804"/>
              <a:gd name="connsiteY2789" fmla="*/ 4703271 h 5834063"/>
              <a:gd name="connsiteX2790" fmla="*/ 4506326 w 7009804"/>
              <a:gd name="connsiteY2790" fmla="*/ 4705970 h 5834063"/>
              <a:gd name="connsiteX2791" fmla="*/ 4500225 w 7009804"/>
              <a:gd name="connsiteY2791" fmla="*/ 4704526 h 5834063"/>
              <a:gd name="connsiteX2792" fmla="*/ 4501503 w 7009804"/>
              <a:gd name="connsiteY2792" fmla="*/ 4699127 h 5834063"/>
              <a:gd name="connsiteX2793" fmla="*/ 4347417 w 7009804"/>
              <a:gd name="connsiteY2793" fmla="*/ 4696865 h 5834063"/>
              <a:gd name="connsiteX2794" fmla="*/ 4353518 w 7009804"/>
              <a:gd name="connsiteY2794" fmla="*/ 4698310 h 5834063"/>
              <a:gd name="connsiteX2795" fmla="*/ 4352240 w 7009804"/>
              <a:gd name="connsiteY2795" fmla="*/ 4703709 h 5834063"/>
              <a:gd name="connsiteX2796" fmla="*/ 4349189 w 7009804"/>
              <a:gd name="connsiteY2796" fmla="*/ 4702987 h 5834063"/>
              <a:gd name="connsiteX2797" fmla="*/ 4346139 w 7009804"/>
              <a:gd name="connsiteY2797" fmla="*/ 4702265 h 5834063"/>
              <a:gd name="connsiteX2798" fmla="*/ 4347417 w 7009804"/>
              <a:gd name="connsiteY2798" fmla="*/ 4696865 h 5834063"/>
              <a:gd name="connsiteX2799" fmla="*/ 4822031 w 7009804"/>
              <a:gd name="connsiteY2799" fmla="*/ 4695751 h 5834063"/>
              <a:gd name="connsiteX2800" fmla="*/ 4822031 w 7009804"/>
              <a:gd name="connsiteY2800" fmla="*/ 4702969 h 5834063"/>
              <a:gd name="connsiteX2801" fmla="*/ 4825752 w 7009804"/>
              <a:gd name="connsiteY2801" fmla="*/ 4710411 h 5834063"/>
              <a:gd name="connsiteX2802" fmla="*/ 4829472 w 7009804"/>
              <a:gd name="connsiteY2802" fmla="*/ 4710411 h 5834063"/>
              <a:gd name="connsiteX2803" fmla="*/ 4844219 w 7009804"/>
              <a:gd name="connsiteY2803" fmla="*/ 4717784 h 5834063"/>
              <a:gd name="connsiteX2804" fmla="*/ 4834079 w 7009804"/>
              <a:gd name="connsiteY2804" fmla="*/ 4709425 h 5834063"/>
              <a:gd name="connsiteX2805" fmla="*/ 6488906 w 7009804"/>
              <a:gd name="connsiteY2805" fmla="*/ 4695528 h 5834063"/>
              <a:gd name="connsiteX2806" fmla="*/ 6496347 w 7009804"/>
              <a:gd name="connsiteY2806" fmla="*/ 4695528 h 5834063"/>
              <a:gd name="connsiteX2807" fmla="*/ 6488906 w 7009804"/>
              <a:gd name="connsiteY2807" fmla="*/ 4702969 h 5834063"/>
              <a:gd name="connsiteX2808" fmla="*/ 4955976 w 7009804"/>
              <a:gd name="connsiteY2808" fmla="*/ 4695528 h 5834063"/>
              <a:gd name="connsiteX2809" fmla="*/ 4955976 w 7009804"/>
              <a:gd name="connsiteY2809" fmla="*/ 4702969 h 5834063"/>
              <a:gd name="connsiteX2810" fmla="*/ 4963418 w 7009804"/>
              <a:gd name="connsiteY2810" fmla="*/ 4702969 h 5834063"/>
              <a:gd name="connsiteX2811" fmla="*/ 4955976 w 7009804"/>
              <a:gd name="connsiteY2811" fmla="*/ 4695528 h 5834063"/>
              <a:gd name="connsiteX2812" fmla="*/ 4777383 w 7009804"/>
              <a:gd name="connsiteY2812" fmla="*/ 4695528 h 5834063"/>
              <a:gd name="connsiteX2813" fmla="*/ 4772096 w 7009804"/>
              <a:gd name="connsiteY2813" fmla="*/ 4700815 h 5834063"/>
              <a:gd name="connsiteX2814" fmla="*/ 4776615 w 7009804"/>
              <a:gd name="connsiteY2814" fmla="*/ 4707227 h 5834063"/>
              <a:gd name="connsiteX2815" fmla="*/ 4778311 w 7009804"/>
              <a:gd name="connsiteY2815" fmla="*/ 4707629 h 5834063"/>
              <a:gd name="connsiteX2816" fmla="*/ 4781103 w 7009804"/>
              <a:gd name="connsiteY2816" fmla="*/ 4699249 h 5834063"/>
              <a:gd name="connsiteX2817" fmla="*/ 4777383 w 7009804"/>
              <a:gd name="connsiteY2817" fmla="*/ 4695528 h 5834063"/>
              <a:gd name="connsiteX2818" fmla="*/ 4744611 w 7009804"/>
              <a:gd name="connsiteY2818" fmla="*/ 4693950 h 5834063"/>
              <a:gd name="connsiteX2819" fmla="*/ 4747617 w 7009804"/>
              <a:gd name="connsiteY2819" fmla="*/ 4702969 h 5834063"/>
              <a:gd name="connsiteX2820" fmla="*/ 4751338 w 7009804"/>
              <a:gd name="connsiteY2820" fmla="*/ 4710411 h 5834063"/>
              <a:gd name="connsiteX2821" fmla="*/ 4754847 w 7009804"/>
              <a:gd name="connsiteY2821" fmla="*/ 4696373 h 5834063"/>
              <a:gd name="connsiteX2822" fmla="*/ 4753491 w 7009804"/>
              <a:gd name="connsiteY2822" fmla="*/ 4696052 h 5834063"/>
              <a:gd name="connsiteX2823" fmla="*/ 4747390 w 7009804"/>
              <a:gd name="connsiteY2823" fmla="*/ 4694608 h 5834063"/>
              <a:gd name="connsiteX2824" fmla="*/ 4283853 w 7009804"/>
              <a:gd name="connsiteY2824" fmla="*/ 4693224 h 5834063"/>
              <a:gd name="connsiteX2825" fmla="*/ 4282575 w 7009804"/>
              <a:gd name="connsiteY2825" fmla="*/ 4698624 h 5834063"/>
              <a:gd name="connsiteX2826" fmla="*/ 4293499 w 7009804"/>
              <a:gd name="connsiteY2826" fmla="*/ 4706911 h 5834063"/>
              <a:gd name="connsiteX2827" fmla="*/ 4288677 w 7009804"/>
              <a:gd name="connsiteY2827" fmla="*/ 4700068 h 5834063"/>
              <a:gd name="connsiteX2828" fmla="*/ 4399732 w 7009804"/>
              <a:gd name="connsiteY2828" fmla="*/ 4689947 h 5834063"/>
              <a:gd name="connsiteX2829" fmla="*/ 4397871 w 7009804"/>
              <a:gd name="connsiteY2829" fmla="*/ 4695528 h 5834063"/>
              <a:gd name="connsiteX2830" fmla="*/ 4390430 w 7009804"/>
              <a:gd name="connsiteY2830" fmla="*/ 4702969 h 5834063"/>
              <a:gd name="connsiteX2831" fmla="*/ 4382988 w 7009804"/>
              <a:gd name="connsiteY2831" fmla="*/ 4695528 h 5834063"/>
              <a:gd name="connsiteX2832" fmla="*/ 4413537 w 7009804"/>
              <a:gd name="connsiteY2832" fmla="*/ 4689709 h 5834063"/>
              <a:gd name="connsiteX2833" fmla="*/ 4424460 w 7009804"/>
              <a:gd name="connsiteY2833" fmla="*/ 4697996 h 5834063"/>
              <a:gd name="connsiteX2834" fmla="*/ 4418360 w 7009804"/>
              <a:gd name="connsiteY2834" fmla="*/ 4696552 h 5834063"/>
              <a:gd name="connsiteX2835" fmla="*/ 4413537 w 7009804"/>
              <a:gd name="connsiteY2835" fmla="*/ 4689709 h 5834063"/>
              <a:gd name="connsiteX2836" fmla="*/ 4487175 w 7009804"/>
              <a:gd name="connsiteY2836" fmla="*/ 4688892 h 5834063"/>
              <a:gd name="connsiteX2837" fmla="*/ 4489302 w 7009804"/>
              <a:gd name="connsiteY2837" fmla="*/ 4696239 h 5834063"/>
              <a:gd name="connsiteX2838" fmla="*/ 4484479 w 7009804"/>
              <a:gd name="connsiteY2838" fmla="*/ 4689395 h 5834063"/>
              <a:gd name="connsiteX2839" fmla="*/ 4434394 w 7009804"/>
              <a:gd name="connsiteY2839" fmla="*/ 4683242 h 5834063"/>
              <a:gd name="connsiteX2840" fmla="*/ 4440496 w 7009804"/>
              <a:gd name="connsiteY2840" fmla="*/ 4684686 h 5834063"/>
              <a:gd name="connsiteX2841" fmla="*/ 4439218 w 7009804"/>
              <a:gd name="connsiteY2841" fmla="*/ 4690085 h 5834063"/>
              <a:gd name="connsiteX2842" fmla="*/ 4740484 w 7009804"/>
              <a:gd name="connsiteY2842" fmla="*/ 4681569 h 5834063"/>
              <a:gd name="connsiteX2843" fmla="*/ 4742552 w 7009804"/>
              <a:gd name="connsiteY2843" fmla="*/ 4687772 h 5834063"/>
              <a:gd name="connsiteX2844" fmla="*/ 4742567 w 7009804"/>
              <a:gd name="connsiteY2844" fmla="*/ 4687764 h 5834063"/>
              <a:gd name="connsiteX2845" fmla="*/ 4743845 w 7009804"/>
              <a:gd name="connsiteY2845" fmla="*/ 4682365 h 5834063"/>
              <a:gd name="connsiteX2846" fmla="*/ 5459369 w 7009804"/>
              <a:gd name="connsiteY2846" fmla="*/ 4680673 h 5834063"/>
              <a:gd name="connsiteX2847" fmla="*/ 5464192 w 7009804"/>
              <a:gd name="connsiteY2847" fmla="*/ 4687516 h 5834063"/>
              <a:gd name="connsiteX2848" fmla="*/ 5458091 w 7009804"/>
              <a:gd name="connsiteY2848" fmla="*/ 4686072 h 5834063"/>
              <a:gd name="connsiteX2849" fmla="*/ 6198691 w 7009804"/>
              <a:gd name="connsiteY2849" fmla="*/ 4680645 h 5834063"/>
              <a:gd name="connsiteX2850" fmla="*/ 6213574 w 7009804"/>
              <a:gd name="connsiteY2850" fmla="*/ 4688086 h 5834063"/>
              <a:gd name="connsiteX2851" fmla="*/ 6221015 w 7009804"/>
              <a:gd name="connsiteY2851" fmla="*/ 4695528 h 5834063"/>
              <a:gd name="connsiteX2852" fmla="*/ 6206133 w 7009804"/>
              <a:gd name="connsiteY2852" fmla="*/ 4695528 h 5834063"/>
              <a:gd name="connsiteX2853" fmla="*/ 4963418 w 7009804"/>
              <a:gd name="connsiteY2853" fmla="*/ 4680645 h 5834063"/>
              <a:gd name="connsiteX2854" fmla="*/ 4985742 w 7009804"/>
              <a:gd name="connsiteY2854" fmla="*/ 4702969 h 5834063"/>
              <a:gd name="connsiteX2855" fmla="*/ 4993183 w 7009804"/>
              <a:gd name="connsiteY2855" fmla="*/ 4706690 h 5834063"/>
              <a:gd name="connsiteX2856" fmla="*/ 5008066 w 7009804"/>
              <a:gd name="connsiteY2856" fmla="*/ 4717852 h 5834063"/>
              <a:gd name="connsiteX2857" fmla="*/ 5030390 w 7009804"/>
              <a:gd name="connsiteY2857" fmla="*/ 4732735 h 5834063"/>
              <a:gd name="connsiteX2858" fmla="*/ 5026670 w 7009804"/>
              <a:gd name="connsiteY2858" fmla="*/ 4725293 h 5834063"/>
              <a:gd name="connsiteX2859" fmla="*/ 5022949 w 7009804"/>
              <a:gd name="connsiteY2859" fmla="*/ 4725293 h 5834063"/>
              <a:gd name="connsiteX2860" fmla="*/ 5008066 w 7009804"/>
              <a:gd name="connsiteY2860" fmla="*/ 4710411 h 5834063"/>
              <a:gd name="connsiteX2861" fmla="*/ 4978301 w 7009804"/>
              <a:gd name="connsiteY2861" fmla="*/ 4688086 h 5834063"/>
              <a:gd name="connsiteX2862" fmla="*/ 4967138 w 7009804"/>
              <a:gd name="connsiteY2862" fmla="*/ 4680645 h 5834063"/>
              <a:gd name="connsiteX2863" fmla="*/ 4963418 w 7009804"/>
              <a:gd name="connsiteY2863" fmla="*/ 4680645 h 5834063"/>
              <a:gd name="connsiteX2864" fmla="*/ 4164744 w 7009804"/>
              <a:gd name="connsiteY2864" fmla="*/ 4679285 h 5834063"/>
              <a:gd name="connsiteX2865" fmla="*/ 4167914 w 7009804"/>
              <a:gd name="connsiteY2865" fmla="*/ 4679501 h 5834063"/>
              <a:gd name="connsiteX2866" fmla="*/ 4175028 w 7009804"/>
              <a:gd name="connsiteY2866" fmla="*/ 4690273 h 5834063"/>
              <a:gd name="connsiteX2867" fmla="*/ 4183541 w 7009804"/>
              <a:gd name="connsiteY2867" fmla="*/ 4695139 h 5834063"/>
              <a:gd name="connsiteX2868" fmla="*/ 4185952 w 7009804"/>
              <a:gd name="connsiteY2868" fmla="*/ 4698560 h 5834063"/>
              <a:gd name="connsiteX2869" fmla="*/ 4195597 w 7009804"/>
              <a:gd name="connsiteY2869" fmla="*/ 4712247 h 5834063"/>
              <a:gd name="connsiteX2870" fmla="*/ 4184035 w 7009804"/>
              <a:gd name="connsiteY2870" fmla="*/ 4706659 h 5834063"/>
              <a:gd name="connsiteX2871" fmla="*/ 4173750 w 7009804"/>
              <a:gd name="connsiteY2871" fmla="*/ 4695672 h 5834063"/>
              <a:gd name="connsiteX2872" fmla="*/ 4164744 w 7009804"/>
              <a:gd name="connsiteY2872" fmla="*/ 4679285 h 5834063"/>
              <a:gd name="connsiteX2873" fmla="*/ 4332630 w 7009804"/>
              <a:gd name="connsiteY2873" fmla="*/ 4677685 h 5834063"/>
              <a:gd name="connsiteX2874" fmla="*/ 4339050 w 7009804"/>
              <a:gd name="connsiteY2874" fmla="*/ 4677779 h 5834063"/>
              <a:gd name="connsiteX2875" fmla="*/ 4343872 w 7009804"/>
              <a:gd name="connsiteY2875" fmla="*/ 4684623 h 5834063"/>
              <a:gd name="connsiteX2876" fmla="*/ 4342594 w 7009804"/>
              <a:gd name="connsiteY2876" fmla="*/ 4690022 h 5834063"/>
              <a:gd name="connsiteX2877" fmla="*/ 4337771 w 7009804"/>
              <a:gd name="connsiteY2877" fmla="*/ 4683179 h 5834063"/>
              <a:gd name="connsiteX2878" fmla="*/ 4332630 w 7009804"/>
              <a:gd name="connsiteY2878" fmla="*/ 4677685 h 5834063"/>
              <a:gd name="connsiteX2879" fmla="*/ 4265057 w 7009804"/>
              <a:gd name="connsiteY2879" fmla="*/ 4677371 h 5834063"/>
              <a:gd name="connsiteX2880" fmla="*/ 4264418 w 7009804"/>
              <a:gd name="connsiteY2880" fmla="*/ 4680070 h 5834063"/>
              <a:gd name="connsiteX2881" fmla="*/ 4266829 w 7009804"/>
              <a:gd name="connsiteY2881" fmla="*/ 4683492 h 5834063"/>
              <a:gd name="connsiteX2882" fmla="*/ 4265057 w 7009804"/>
              <a:gd name="connsiteY2882" fmla="*/ 4677371 h 5834063"/>
              <a:gd name="connsiteX2883" fmla="*/ 5453062 w 7009804"/>
              <a:gd name="connsiteY2883" fmla="*/ 4676180 h 5834063"/>
              <a:gd name="connsiteX2884" fmla="*/ 5461992 w 7009804"/>
              <a:gd name="connsiteY2884" fmla="*/ 4680645 h 5834063"/>
              <a:gd name="connsiteX2885" fmla="*/ 5454551 w 7009804"/>
              <a:gd name="connsiteY2885" fmla="*/ 4680645 h 5834063"/>
              <a:gd name="connsiteX2886" fmla="*/ 4403891 w 7009804"/>
              <a:gd name="connsiteY2886" fmla="*/ 4676022 h 5834063"/>
              <a:gd name="connsiteX2887" fmla="*/ 4412404 w 7009804"/>
              <a:gd name="connsiteY2887" fmla="*/ 4680888 h 5834063"/>
              <a:gd name="connsiteX2888" fmla="*/ 4414815 w 7009804"/>
              <a:gd name="connsiteY2888" fmla="*/ 4684309 h 5834063"/>
              <a:gd name="connsiteX2889" fmla="*/ 4408714 w 7009804"/>
              <a:gd name="connsiteY2889" fmla="*/ 4682865 h 5834063"/>
              <a:gd name="connsiteX2890" fmla="*/ 4402613 w 7009804"/>
              <a:gd name="connsiteY2890" fmla="*/ 4681421 h 5834063"/>
              <a:gd name="connsiteX2891" fmla="*/ 4348572 w 7009804"/>
              <a:gd name="connsiteY2891" fmla="*/ 4675994 h 5834063"/>
              <a:gd name="connsiteX2892" fmla="*/ 4360664 w 7009804"/>
              <a:gd name="connsiteY2892" fmla="*/ 4680645 h 5834063"/>
              <a:gd name="connsiteX2893" fmla="*/ 4360664 w 7009804"/>
              <a:gd name="connsiteY2893" fmla="*/ 4688086 h 5834063"/>
              <a:gd name="connsiteX2894" fmla="*/ 4342061 w 7009804"/>
              <a:gd name="connsiteY2894" fmla="*/ 4676924 h 5834063"/>
              <a:gd name="connsiteX2895" fmla="*/ 4348572 w 7009804"/>
              <a:gd name="connsiteY2895" fmla="*/ 4675994 h 5834063"/>
              <a:gd name="connsiteX2896" fmla="*/ 4743306 w 7009804"/>
              <a:gd name="connsiteY2896" fmla="*/ 4674385 h 5834063"/>
              <a:gd name="connsiteX2897" fmla="*/ 4740878 w 7009804"/>
              <a:gd name="connsiteY2897" fmla="*/ 4679241 h 5834063"/>
              <a:gd name="connsiteX2898" fmla="*/ 4745124 w 7009804"/>
              <a:gd name="connsiteY2898" fmla="*/ 4676965 h 5834063"/>
              <a:gd name="connsiteX2899" fmla="*/ 5447109 w 7009804"/>
              <a:gd name="connsiteY2899" fmla="*/ 4673204 h 5834063"/>
              <a:gd name="connsiteX2900" fmla="*/ 5452690 w 7009804"/>
              <a:gd name="connsiteY2900" fmla="*/ 4675064 h 5834063"/>
              <a:gd name="connsiteX2901" fmla="*/ 5453062 w 7009804"/>
              <a:gd name="connsiteY2901" fmla="*/ 4676180 h 5834063"/>
              <a:gd name="connsiteX2902" fmla="*/ 6392400 w 7009804"/>
              <a:gd name="connsiteY2902" fmla="*/ 4669250 h 5834063"/>
              <a:gd name="connsiteX2903" fmla="*/ 6395888 w 7009804"/>
              <a:gd name="connsiteY2903" fmla="*/ 4669483 h 5834063"/>
              <a:gd name="connsiteX2904" fmla="*/ 6425654 w 7009804"/>
              <a:gd name="connsiteY2904" fmla="*/ 4684366 h 5834063"/>
              <a:gd name="connsiteX2905" fmla="*/ 6436816 w 7009804"/>
              <a:gd name="connsiteY2905" fmla="*/ 4702969 h 5834063"/>
              <a:gd name="connsiteX2906" fmla="*/ 6407051 w 7009804"/>
              <a:gd name="connsiteY2906" fmla="*/ 4688086 h 5834063"/>
              <a:gd name="connsiteX2907" fmla="*/ 6392400 w 7009804"/>
              <a:gd name="connsiteY2907" fmla="*/ 4669250 h 5834063"/>
              <a:gd name="connsiteX2908" fmla="*/ 5566172 w 7009804"/>
              <a:gd name="connsiteY2908" fmla="*/ 4665762 h 5834063"/>
              <a:gd name="connsiteX2909" fmla="*/ 5588496 w 7009804"/>
              <a:gd name="connsiteY2909" fmla="*/ 4680645 h 5834063"/>
              <a:gd name="connsiteX2910" fmla="*/ 5573613 w 7009804"/>
              <a:gd name="connsiteY2910" fmla="*/ 4673204 h 5834063"/>
              <a:gd name="connsiteX2911" fmla="*/ 4955976 w 7009804"/>
              <a:gd name="connsiteY2911" fmla="*/ 4665762 h 5834063"/>
              <a:gd name="connsiteX2912" fmla="*/ 4955976 w 7009804"/>
              <a:gd name="connsiteY2912" fmla="*/ 4673204 h 5834063"/>
              <a:gd name="connsiteX2913" fmla="*/ 4959697 w 7009804"/>
              <a:gd name="connsiteY2913" fmla="*/ 4673204 h 5834063"/>
              <a:gd name="connsiteX2914" fmla="*/ 4963418 w 7009804"/>
              <a:gd name="connsiteY2914" fmla="*/ 4673204 h 5834063"/>
              <a:gd name="connsiteX2915" fmla="*/ 4955976 w 7009804"/>
              <a:gd name="connsiteY2915" fmla="*/ 4665762 h 5834063"/>
              <a:gd name="connsiteX2916" fmla="*/ 4394246 w 7009804"/>
              <a:gd name="connsiteY2916" fmla="*/ 4662335 h 5834063"/>
              <a:gd name="connsiteX2917" fmla="*/ 4400347 w 7009804"/>
              <a:gd name="connsiteY2917" fmla="*/ 4663779 h 5834063"/>
              <a:gd name="connsiteX2918" fmla="*/ 4399068 w 7009804"/>
              <a:gd name="connsiteY2918" fmla="*/ 4669178 h 5834063"/>
              <a:gd name="connsiteX2919" fmla="*/ 4394246 w 7009804"/>
              <a:gd name="connsiteY2919" fmla="*/ 4662335 h 5834063"/>
              <a:gd name="connsiteX2920" fmla="*/ 4438058 w 7009804"/>
              <a:gd name="connsiteY2920" fmla="*/ 4661301 h 5834063"/>
              <a:gd name="connsiteX2921" fmla="*/ 4442146 w 7009804"/>
              <a:gd name="connsiteY2921" fmla="*/ 4665389 h 5834063"/>
              <a:gd name="connsiteX2922" fmla="*/ 4439507 w 7009804"/>
              <a:gd name="connsiteY2922" fmla="*/ 4661644 h 5834063"/>
              <a:gd name="connsiteX2923" fmla="*/ 4748547 w 7009804"/>
              <a:gd name="connsiteY2923" fmla="*/ 4660181 h 5834063"/>
              <a:gd name="connsiteX2924" fmla="*/ 4747617 w 7009804"/>
              <a:gd name="connsiteY2924" fmla="*/ 4662041 h 5834063"/>
              <a:gd name="connsiteX2925" fmla="*/ 4747617 w 7009804"/>
              <a:gd name="connsiteY2925" fmla="*/ 4665762 h 5834063"/>
              <a:gd name="connsiteX2926" fmla="*/ 4755058 w 7009804"/>
              <a:gd name="connsiteY2926" fmla="*/ 4665762 h 5834063"/>
              <a:gd name="connsiteX2927" fmla="*/ 4751338 w 7009804"/>
              <a:gd name="connsiteY2927" fmla="*/ 4662041 h 5834063"/>
              <a:gd name="connsiteX2928" fmla="*/ 4748547 w 7009804"/>
              <a:gd name="connsiteY2928" fmla="*/ 4660181 h 5834063"/>
              <a:gd name="connsiteX2929" fmla="*/ 4344046 w 7009804"/>
              <a:gd name="connsiteY2929" fmla="*/ 4660075 h 5834063"/>
              <a:gd name="connsiteX2930" fmla="*/ 4353807 w 7009804"/>
              <a:gd name="connsiteY2930" fmla="*/ 4669868 h 5834063"/>
              <a:gd name="connsiteX2931" fmla="*/ 4347707 w 7009804"/>
              <a:gd name="connsiteY2931" fmla="*/ 4668424 h 5834063"/>
              <a:gd name="connsiteX2932" fmla="*/ 4342884 w 7009804"/>
              <a:gd name="connsiteY2932" fmla="*/ 4661581 h 5834063"/>
              <a:gd name="connsiteX2933" fmla="*/ 4344046 w 7009804"/>
              <a:gd name="connsiteY2933" fmla="*/ 4660075 h 5834063"/>
              <a:gd name="connsiteX2934" fmla="*/ 4311102 w 7009804"/>
              <a:gd name="connsiteY2934" fmla="*/ 4659760 h 5834063"/>
              <a:gd name="connsiteX2935" fmla="*/ 4317203 w 7009804"/>
              <a:gd name="connsiteY2935" fmla="*/ 4661204 h 5834063"/>
              <a:gd name="connsiteX2936" fmla="*/ 4328127 w 7009804"/>
              <a:gd name="connsiteY2936" fmla="*/ 4669492 h 5834063"/>
              <a:gd name="connsiteX2937" fmla="*/ 4311102 w 7009804"/>
              <a:gd name="connsiteY2937" fmla="*/ 4659760 h 5834063"/>
              <a:gd name="connsiteX2938" fmla="*/ 6436816 w 7009804"/>
              <a:gd name="connsiteY2938" fmla="*/ 4658321 h 5834063"/>
              <a:gd name="connsiteX2939" fmla="*/ 6444258 w 7009804"/>
              <a:gd name="connsiteY2939" fmla="*/ 4658321 h 5834063"/>
              <a:gd name="connsiteX2940" fmla="*/ 6436816 w 7009804"/>
              <a:gd name="connsiteY2940" fmla="*/ 4665762 h 5834063"/>
              <a:gd name="connsiteX2941" fmla="*/ 6436816 w 7009804"/>
              <a:gd name="connsiteY2941" fmla="*/ 4658321 h 5834063"/>
              <a:gd name="connsiteX2942" fmla="*/ 4498784 w 7009804"/>
              <a:gd name="connsiteY2942" fmla="*/ 4655054 h 5834063"/>
              <a:gd name="connsiteX2943" fmla="*/ 4502051 w 7009804"/>
              <a:gd name="connsiteY2943" fmla="*/ 4658321 h 5834063"/>
              <a:gd name="connsiteX2944" fmla="*/ 4502051 w 7009804"/>
              <a:gd name="connsiteY2944" fmla="*/ 4657160 h 5834063"/>
              <a:gd name="connsiteX2945" fmla="*/ 4138713 w 7009804"/>
              <a:gd name="connsiteY2945" fmla="*/ 4653167 h 5834063"/>
              <a:gd name="connsiteX2946" fmla="*/ 4149637 w 7009804"/>
              <a:gd name="connsiteY2946" fmla="*/ 4661454 h 5834063"/>
              <a:gd name="connsiteX2947" fmla="*/ 4160560 w 7009804"/>
              <a:gd name="connsiteY2947" fmla="*/ 4669742 h 5834063"/>
              <a:gd name="connsiteX2948" fmla="*/ 4143537 w 7009804"/>
              <a:gd name="connsiteY2948" fmla="*/ 4660010 h 5834063"/>
              <a:gd name="connsiteX2949" fmla="*/ 4138713 w 7009804"/>
              <a:gd name="connsiteY2949" fmla="*/ 4653167 h 5834063"/>
              <a:gd name="connsiteX2950" fmla="*/ 4695527 w 7009804"/>
              <a:gd name="connsiteY2950" fmla="*/ 4650879 h 5834063"/>
              <a:gd name="connsiteX2951" fmla="*/ 4695527 w 7009804"/>
              <a:gd name="connsiteY2951" fmla="*/ 4653607 h 5834063"/>
              <a:gd name="connsiteX2952" fmla="*/ 4700433 w 7009804"/>
              <a:gd name="connsiteY2952" fmla="*/ 4658321 h 5834063"/>
              <a:gd name="connsiteX2953" fmla="*/ 4702969 w 7009804"/>
              <a:gd name="connsiteY2953" fmla="*/ 4658321 h 5834063"/>
              <a:gd name="connsiteX2954" fmla="*/ 4713680 w 7009804"/>
              <a:gd name="connsiteY2954" fmla="*/ 4669032 h 5834063"/>
              <a:gd name="connsiteX2955" fmla="*/ 4715314 w 7009804"/>
              <a:gd name="connsiteY2955" fmla="*/ 4670272 h 5834063"/>
              <a:gd name="connsiteX2956" fmla="*/ 4725293 w 7009804"/>
              <a:gd name="connsiteY2956" fmla="*/ 4676924 h 5834063"/>
              <a:gd name="connsiteX2957" fmla="*/ 4730195 w 7009804"/>
              <a:gd name="connsiteY2957" fmla="*/ 4674474 h 5834063"/>
              <a:gd name="connsiteX2958" fmla="*/ 4728643 w 7009804"/>
              <a:gd name="connsiteY2958" fmla="*/ 4669113 h 5834063"/>
              <a:gd name="connsiteX2959" fmla="*/ 4725293 w 7009804"/>
              <a:gd name="connsiteY2959" fmla="*/ 4665762 h 5834063"/>
              <a:gd name="connsiteX2960" fmla="*/ 4724707 w 7009804"/>
              <a:gd name="connsiteY2960" fmla="*/ 4664591 h 5834063"/>
              <a:gd name="connsiteX2961" fmla="*/ 4721998 w 7009804"/>
              <a:gd name="connsiteY2961" fmla="*/ 4665789 h 5834063"/>
              <a:gd name="connsiteX2962" fmla="*/ 4714620 w 7009804"/>
              <a:gd name="connsiteY2962" fmla="*/ 4669745 h 5834063"/>
              <a:gd name="connsiteX2963" fmla="*/ 4709798 w 7009804"/>
              <a:gd name="connsiteY2963" fmla="*/ 4662901 h 5834063"/>
              <a:gd name="connsiteX2964" fmla="*/ 4714764 w 7009804"/>
              <a:gd name="connsiteY2964" fmla="*/ 4655524 h 5834063"/>
              <a:gd name="connsiteX2965" fmla="*/ 4718454 w 7009804"/>
              <a:gd name="connsiteY2965" fmla="*/ 4653547 h 5834063"/>
              <a:gd name="connsiteX2966" fmla="*/ 4720972 w 7009804"/>
              <a:gd name="connsiteY2966" fmla="*/ 4657119 h 5834063"/>
              <a:gd name="connsiteX2967" fmla="*/ 4717851 w 7009804"/>
              <a:gd name="connsiteY2967" fmla="*/ 4650879 h 5834063"/>
              <a:gd name="connsiteX2968" fmla="*/ 4710410 w 7009804"/>
              <a:gd name="connsiteY2968" fmla="*/ 4650879 h 5834063"/>
              <a:gd name="connsiteX2969" fmla="*/ 4702969 w 7009804"/>
              <a:gd name="connsiteY2969" fmla="*/ 4650879 h 5834063"/>
              <a:gd name="connsiteX2970" fmla="*/ 4695527 w 7009804"/>
              <a:gd name="connsiteY2970" fmla="*/ 4650879 h 5834063"/>
              <a:gd name="connsiteX2971" fmla="*/ 4384601 w 7009804"/>
              <a:gd name="connsiteY2971" fmla="*/ 4648648 h 5834063"/>
              <a:gd name="connsiteX2972" fmla="*/ 4389423 w 7009804"/>
              <a:gd name="connsiteY2972" fmla="*/ 4655491 h 5834063"/>
              <a:gd name="connsiteX2973" fmla="*/ 4382045 w 7009804"/>
              <a:gd name="connsiteY2973" fmla="*/ 4659447 h 5834063"/>
              <a:gd name="connsiteX2974" fmla="*/ 4371121 w 7009804"/>
              <a:gd name="connsiteY2974" fmla="*/ 4651159 h 5834063"/>
              <a:gd name="connsiteX2975" fmla="*/ 4377221 w 7009804"/>
              <a:gd name="connsiteY2975" fmla="*/ 4652603 h 5834063"/>
              <a:gd name="connsiteX2976" fmla="*/ 4784573 w 7009804"/>
              <a:gd name="connsiteY2976" fmla="*/ 4646390 h 5834063"/>
              <a:gd name="connsiteX2977" fmla="*/ 4790035 w 7009804"/>
              <a:gd name="connsiteY2977" fmla="*/ 4650533 h 5834063"/>
              <a:gd name="connsiteX2978" fmla="*/ 4786346 w 7009804"/>
              <a:gd name="connsiteY2978" fmla="*/ 4652511 h 5834063"/>
              <a:gd name="connsiteX2979" fmla="*/ 4784573 w 7009804"/>
              <a:gd name="connsiteY2979" fmla="*/ 4646390 h 5834063"/>
              <a:gd name="connsiteX2980" fmla="*/ 4432935 w 7009804"/>
              <a:gd name="connsiteY2980" fmla="*/ 4646087 h 5834063"/>
              <a:gd name="connsiteX2981" fmla="*/ 4434437 w 7009804"/>
              <a:gd name="connsiteY2981" fmla="*/ 4649041 h 5834063"/>
              <a:gd name="connsiteX2982" fmla="*/ 4443663 w 7009804"/>
              <a:gd name="connsiteY2982" fmla="*/ 4655450 h 5834063"/>
              <a:gd name="connsiteX2983" fmla="*/ 4442520 w 7009804"/>
              <a:gd name="connsiteY2983" fmla="*/ 4650879 h 5834063"/>
              <a:gd name="connsiteX2984" fmla="*/ 5416030 w 7009804"/>
              <a:gd name="connsiteY2984" fmla="*/ 4644314 h 5834063"/>
              <a:gd name="connsiteX2985" fmla="*/ 5416414 w 7009804"/>
              <a:gd name="connsiteY2985" fmla="*/ 4644368 h 5834063"/>
              <a:gd name="connsiteX2986" fmla="*/ 5421064 w 7009804"/>
              <a:gd name="connsiteY2986" fmla="*/ 4647159 h 5834063"/>
              <a:gd name="connsiteX2987" fmla="*/ 5424785 w 7009804"/>
              <a:gd name="connsiteY2987" fmla="*/ 4650879 h 5834063"/>
              <a:gd name="connsiteX2988" fmla="*/ 6354961 w 7009804"/>
              <a:gd name="connsiteY2988" fmla="*/ 4643438 h 5834063"/>
              <a:gd name="connsiteX2989" fmla="*/ 6362402 w 7009804"/>
              <a:gd name="connsiteY2989" fmla="*/ 4643438 h 5834063"/>
              <a:gd name="connsiteX2990" fmla="*/ 6366123 w 7009804"/>
              <a:gd name="connsiteY2990" fmla="*/ 4647159 h 5834063"/>
              <a:gd name="connsiteX2991" fmla="*/ 6369844 w 7009804"/>
              <a:gd name="connsiteY2991" fmla="*/ 4650879 h 5834063"/>
              <a:gd name="connsiteX2992" fmla="*/ 6377285 w 7009804"/>
              <a:gd name="connsiteY2992" fmla="*/ 4650879 h 5834063"/>
              <a:gd name="connsiteX2993" fmla="*/ 6384726 w 7009804"/>
              <a:gd name="connsiteY2993" fmla="*/ 4658321 h 5834063"/>
              <a:gd name="connsiteX2994" fmla="*/ 6362402 w 7009804"/>
              <a:gd name="connsiteY2994" fmla="*/ 4650879 h 5834063"/>
              <a:gd name="connsiteX2995" fmla="*/ 6124277 w 7009804"/>
              <a:gd name="connsiteY2995" fmla="*/ 4643438 h 5834063"/>
              <a:gd name="connsiteX2996" fmla="*/ 6131719 w 7009804"/>
              <a:gd name="connsiteY2996" fmla="*/ 4650879 h 5834063"/>
              <a:gd name="connsiteX2997" fmla="*/ 6124277 w 7009804"/>
              <a:gd name="connsiteY2997" fmla="*/ 4650879 h 5834063"/>
              <a:gd name="connsiteX2998" fmla="*/ 5729883 w 7009804"/>
              <a:gd name="connsiteY2998" fmla="*/ 4643438 h 5834063"/>
              <a:gd name="connsiteX2999" fmla="*/ 5737324 w 7009804"/>
              <a:gd name="connsiteY2999" fmla="*/ 4643438 h 5834063"/>
              <a:gd name="connsiteX3000" fmla="*/ 5737324 w 7009804"/>
              <a:gd name="connsiteY3000" fmla="*/ 4650879 h 5834063"/>
              <a:gd name="connsiteX3001" fmla="*/ 5729883 w 7009804"/>
              <a:gd name="connsiteY3001" fmla="*/ 4643438 h 5834063"/>
              <a:gd name="connsiteX3002" fmla="*/ 4308574 w 7009804"/>
              <a:gd name="connsiteY3002" fmla="*/ 4643438 h 5834063"/>
              <a:gd name="connsiteX3003" fmla="*/ 4316016 w 7009804"/>
              <a:gd name="connsiteY3003" fmla="*/ 4643438 h 5834063"/>
              <a:gd name="connsiteX3004" fmla="*/ 4323457 w 7009804"/>
              <a:gd name="connsiteY3004" fmla="*/ 4650879 h 5834063"/>
              <a:gd name="connsiteX3005" fmla="*/ 6786562 w 7009804"/>
              <a:gd name="connsiteY3005" fmla="*/ 4635997 h 5834063"/>
              <a:gd name="connsiteX3006" fmla="*/ 6794004 w 7009804"/>
              <a:gd name="connsiteY3006" fmla="*/ 4635997 h 5834063"/>
              <a:gd name="connsiteX3007" fmla="*/ 6797724 w 7009804"/>
              <a:gd name="connsiteY3007" fmla="*/ 4647159 h 5834063"/>
              <a:gd name="connsiteX3008" fmla="*/ 6790283 w 7009804"/>
              <a:gd name="connsiteY3008" fmla="*/ 4643438 h 5834063"/>
              <a:gd name="connsiteX3009" fmla="*/ 6786562 w 7009804"/>
              <a:gd name="connsiteY3009" fmla="*/ 4635997 h 5834063"/>
              <a:gd name="connsiteX3010" fmla="*/ 4784824 w 7009804"/>
              <a:gd name="connsiteY3010" fmla="*/ 4635997 h 5834063"/>
              <a:gd name="connsiteX3011" fmla="*/ 4792265 w 7009804"/>
              <a:gd name="connsiteY3011" fmla="*/ 4639717 h 5834063"/>
              <a:gd name="connsiteX3012" fmla="*/ 4788545 w 7009804"/>
              <a:gd name="connsiteY3012" fmla="*/ 4643438 h 5834063"/>
              <a:gd name="connsiteX3013" fmla="*/ 4784824 w 7009804"/>
              <a:gd name="connsiteY3013" fmla="*/ 4635997 h 5834063"/>
              <a:gd name="connsiteX3014" fmla="*/ 4717851 w 7009804"/>
              <a:gd name="connsiteY3014" fmla="*/ 4635997 h 5834063"/>
              <a:gd name="connsiteX3015" fmla="*/ 4729013 w 7009804"/>
              <a:gd name="connsiteY3015" fmla="*/ 4643438 h 5834063"/>
              <a:gd name="connsiteX3016" fmla="*/ 4730743 w 7009804"/>
              <a:gd name="connsiteY3016" fmla="*/ 4650355 h 5834063"/>
              <a:gd name="connsiteX3017" fmla="*/ 4731933 w 7009804"/>
              <a:gd name="connsiteY3017" fmla="*/ 4651036 h 5834063"/>
              <a:gd name="connsiteX3018" fmla="*/ 4735642 w 7009804"/>
              <a:gd name="connsiteY3018" fmla="*/ 4655413 h 5834063"/>
              <a:gd name="connsiteX3019" fmla="*/ 4740176 w 7009804"/>
              <a:gd name="connsiteY3019" fmla="*/ 4650879 h 5834063"/>
              <a:gd name="connsiteX3020" fmla="*/ 4750826 w 7009804"/>
              <a:gd name="connsiteY3020" fmla="*/ 4656205 h 5834063"/>
              <a:gd name="connsiteX3021" fmla="*/ 4740590 w 7009804"/>
              <a:gd name="connsiteY3021" fmla="*/ 4641680 h 5834063"/>
              <a:gd name="connsiteX3022" fmla="*/ 4740052 w 7009804"/>
              <a:gd name="connsiteY3022" fmla="*/ 4640917 h 5834063"/>
              <a:gd name="connsiteX3023" fmla="*/ 4725293 w 7009804"/>
              <a:gd name="connsiteY3023" fmla="*/ 4635997 h 5834063"/>
              <a:gd name="connsiteX3024" fmla="*/ 4291811 w 7009804"/>
              <a:gd name="connsiteY3024" fmla="*/ 4632387 h 5834063"/>
              <a:gd name="connsiteX3025" fmla="*/ 4296634 w 7009804"/>
              <a:gd name="connsiteY3025" fmla="*/ 4639230 h 5834063"/>
              <a:gd name="connsiteX3026" fmla="*/ 4290533 w 7009804"/>
              <a:gd name="connsiteY3026" fmla="*/ 4637786 h 5834063"/>
              <a:gd name="connsiteX3027" fmla="*/ 4291811 w 7009804"/>
              <a:gd name="connsiteY3027" fmla="*/ 4632387 h 5834063"/>
              <a:gd name="connsiteX3028" fmla="*/ 4118145 w 7009804"/>
              <a:gd name="connsiteY3028" fmla="*/ 4631193 h 5834063"/>
              <a:gd name="connsiteX3029" fmla="*/ 4122968 w 7009804"/>
              <a:gd name="connsiteY3029" fmla="*/ 4638036 h 5834063"/>
              <a:gd name="connsiteX3030" fmla="*/ 4116867 w 7009804"/>
              <a:gd name="connsiteY3030" fmla="*/ 4636592 h 5834063"/>
              <a:gd name="connsiteX3031" fmla="*/ 4183429 w 7009804"/>
              <a:gd name="connsiteY3031" fmla="*/ 4630965 h 5834063"/>
              <a:gd name="connsiteX3032" fmla="*/ 4179297 w 7009804"/>
              <a:gd name="connsiteY3032" fmla="*/ 4631413 h 5834063"/>
              <a:gd name="connsiteX3033" fmla="*/ 4185892 w 7009804"/>
              <a:gd name="connsiteY3033" fmla="*/ 4644378 h 5834063"/>
              <a:gd name="connsiteX3034" fmla="*/ 4204049 w 7009804"/>
              <a:gd name="connsiteY3034" fmla="*/ 4662930 h 5834063"/>
              <a:gd name="connsiteX3035" fmla="*/ 4218024 w 7009804"/>
              <a:gd name="connsiteY3035" fmla="*/ 4671940 h 5834063"/>
              <a:gd name="connsiteX3036" fmla="*/ 4219156 w 7009804"/>
              <a:gd name="connsiteY3036" fmla="*/ 4680761 h 5834063"/>
              <a:gd name="connsiteX3037" fmla="*/ 4220290 w 7009804"/>
              <a:gd name="connsiteY3037" fmla="*/ 4689582 h 5834063"/>
              <a:gd name="connsiteX3038" fmla="*/ 4234903 w 7009804"/>
              <a:gd name="connsiteY3038" fmla="*/ 4695892 h 5834063"/>
              <a:gd name="connsiteX3039" fmla="*/ 4239231 w 7009804"/>
              <a:gd name="connsiteY3039" fmla="*/ 4691214 h 5834063"/>
              <a:gd name="connsiteX3040" fmla="*/ 4234408 w 7009804"/>
              <a:gd name="connsiteY3040" fmla="*/ 4684371 h 5834063"/>
              <a:gd name="connsiteX3041" fmla="*/ 4221713 w 7009804"/>
              <a:gd name="connsiteY3041" fmla="*/ 4669962 h 5834063"/>
              <a:gd name="connsiteX3042" fmla="*/ 4208378 w 7009804"/>
              <a:gd name="connsiteY3042" fmla="*/ 4658253 h 5834063"/>
              <a:gd name="connsiteX3043" fmla="*/ 4209656 w 7009804"/>
              <a:gd name="connsiteY3043" fmla="*/ 4652854 h 5834063"/>
              <a:gd name="connsiteX3044" fmla="*/ 4203555 w 7009804"/>
              <a:gd name="connsiteY3044" fmla="*/ 4651410 h 5834063"/>
              <a:gd name="connsiteX3045" fmla="*/ 4195682 w 7009804"/>
              <a:gd name="connsiteY3045" fmla="*/ 4643844 h 5834063"/>
              <a:gd name="connsiteX3046" fmla="*/ 4188448 w 7009804"/>
              <a:gd name="connsiteY3046" fmla="*/ 4633579 h 5834063"/>
              <a:gd name="connsiteX3047" fmla="*/ 4183429 w 7009804"/>
              <a:gd name="connsiteY3047" fmla="*/ 4630965 h 5834063"/>
              <a:gd name="connsiteX3048" fmla="*/ 4262364 w 7009804"/>
              <a:gd name="connsiteY3048" fmla="*/ 4630600 h 5834063"/>
              <a:gd name="connsiteX3049" fmla="*/ 4266130 w 7009804"/>
              <a:gd name="connsiteY3049" fmla="*/ 4632009 h 5834063"/>
              <a:gd name="connsiteX3050" fmla="*/ 4295211 w 7009804"/>
              <a:gd name="connsiteY3050" fmla="*/ 4658850 h 5834063"/>
              <a:gd name="connsiteX3051" fmla="*/ 4316913 w 7009804"/>
              <a:gd name="connsiteY3051" fmla="*/ 4689645 h 5834063"/>
              <a:gd name="connsiteX3052" fmla="*/ 4321736 w 7009804"/>
              <a:gd name="connsiteY3052" fmla="*/ 4696489 h 5834063"/>
              <a:gd name="connsiteX3053" fmla="*/ 4327837 w 7009804"/>
              <a:gd name="connsiteY3053" fmla="*/ 4697933 h 5834063"/>
              <a:gd name="connsiteX3054" fmla="*/ 4338121 w 7009804"/>
              <a:gd name="connsiteY3054" fmla="*/ 4708920 h 5834063"/>
              <a:gd name="connsiteX3055" fmla="*/ 4348406 w 7009804"/>
              <a:gd name="connsiteY3055" fmla="*/ 4719907 h 5834063"/>
              <a:gd name="connsiteX3056" fmla="*/ 4363513 w 7009804"/>
              <a:gd name="connsiteY3056" fmla="*/ 4737738 h 5834063"/>
              <a:gd name="connsiteX3057" fmla="*/ 4369613 w 7009804"/>
              <a:gd name="connsiteY3057" fmla="*/ 4739182 h 5834063"/>
              <a:gd name="connsiteX3058" fmla="*/ 4361596 w 7009804"/>
              <a:gd name="connsiteY3058" fmla="*/ 4745838 h 5834063"/>
              <a:gd name="connsiteX3059" fmla="*/ 4345850 w 7009804"/>
              <a:gd name="connsiteY3059" fmla="*/ 4730706 h 5834063"/>
              <a:gd name="connsiteX3060" fmla="*/ 4336204 w 7009804"/>
              <a:gd name="connsiteY3060" fmla="*/ 4717019 h 5834063"/>
              <a:gd name="connsiteX3061" fmla="*/ 4312091 w 7009804"/>
              <a:gd name="connsiteY3061" fmla="*/ 4682802 h 5834063"/>
              <a:gd name="connsiteX3062" fmla="*/ 4305990 w 7009804"/>
              <a:gd name="connsiteY3062" fmla="*/ 4681358 h 5834063"/>
              <a:gd name="connsiteX3063" fmla="*/ 4275775 w 7009804"/>
              <a:gd name="connsiteY3063" fmla="*/ 4645697 h 5834063"/>
              <a:gd name="connsiteX3064" fmla="*/ 4270953 w 7009804"/>
              <a:gd name="connsiteY3064" fmla="*/ 4638853 h 5834063"/>
              <a:gd name="connsiteX3065" fmla="*/ 4874121 w 7009804"/>
              <a:gd name="connsiteY3065" fmla="*/ 4628555 h 5834063"/>
              <a:gd name="connsiteX3066" fmla="*/ 4874121 w 7009804"/>
              <a:gd name="connsiteY3066" fmla="*/ 4635997 h 5834063"/>
              <a:gd name="connsiteX3067" fmla="*/ 4870400 w 7009804"/>
              <a:gd name="connsiteY3067" fmla="*/ 4639717 h 5834063"/>
              <a:gd name="connsiteX3068" fmla="*/ 4866679 w 7009804"/>
              <a:gd name="connsiteY3068" fmla="*/ 4643438 h 5834063"/>
              <a:gd name="connsiteX3069" fmla="*/ 4859238 w 7009804"/>
              <a:gd name="connsiteY3069" fmla="*/ 4650879 h 5834063"/>
              <a:gd name="connsiteX3070" fmla="*/ 4866679 w 7009804"/>
              <a:gd name="connsiteY3070" fmla="*/ 4650879 h 5834063"/>
              <a:gd name="connsiteX3071" fmla="*/ 4889004 w 7009804"/>
              <a:gd name="connsiteY3071" fmla="*/ 4650879 h 5834063"/>
              <a:gd name="connsiteX3072" fmla="*/ 4903887 w 7009804"/>
              <a:gd name="connsiteY3072" fmla="*/ 4665762 h 5834063"/>
              <a:gd name="connsiteX3073" fmla="*/ 4896445 w 7009804"/>
              <a:gd name="connsiteY3073" fmla="*/ 4665762 h 5834063"/>
              <a:gd name="connsiteX3074" fmla="*/ 4896445 w 7009804"/>
              <a:gd name="connsiteY3074" fmla="*/ 4673204 h 5834063"/>
              <a:gd name="connsiteX3075" fmla="*/ 4911328 w 7009804"/>
              <a:gd name="connsiteY3075" fmla="*/ 4680645 h 5834063"/>
              <a:gd name="connsiteX3076" fmla="*/ 4926211 w 7009804"/>
              <a:gd name="connsiteY3076" fmla="*/ 4680645 h 5834063"/>
              <a:gd name="connsiteX3077" fmla="*/ 4941094 w 7009804"/>
              <a:gd name="connsiteY3077" fmla="*/ 4688086 h 5834063"/>
              <a:gd name="connsiteX3078" fmla="*/ 4941094 w 7009804"/>
              <a:gd name="connsiteY3078" fmla="*/ 4680645 h 5834063"/>
              <a:gd name="connsiteX3079" fmla="*/ 4926211 w 7009804"/>
              <a:gd name="connsiteY3079" fmla="*/ 4673204 h 5834063"/>
              <a:gd name="connsiteX3080" fmla="*/ 4918769 w 7009804"/>
              <a:gd name="connsiteY3080" fmla="*/ 4665762 h 5834063"/>
              <a:gd name="connsiteX3081" fmla="*/ 4903887 w 7009804"/>
              <a:gd name="connsiteY3081" fmla="*/ 4650879 h 5834063"/>
              <a:gd name="connsiteX3082" fmla="*/ 4896445 w 7009804"/>
              <a:gd name="connsiteY3082" fmla="*/ 4643438 h 5834063"/>
              <a:gd name="connsiteX3083" fmla="*/ 4881562 w 7009804"/>
              <a:gd name="connsiteY3083" fmla="*/ 4635997 h 5834063"/>
              <a:gd name="connsiteX3084" fmla="*/ 4874121 w 7009804"/>
              <a:gd name="connsiteY3084" fmla="*/ 4628555 h 5834063"/>
              <a:gd name="connsiteX3085" fmla="*/ 4770548 w 7009804"/>
              <a:gd name="connsiteY3085" fmla="*/ 4627390 h 5834063"/>
              <a:gd name="connsiteX3086" fmla="*/ 4775567 w 7009804"/>
              <a:gd name="connsiteY3086" fmla="*/ 4630003 h 5834063"/>
              <a:gd name="connsiteX3087" fmla="*/ 4779751 w 7009804"/>
              <a:gd name="connsiteY3087" fmla="*/ 4639546 h 5834063"/>
              <a:gd name="connsiteX3088" fmla="*/ 4767550 w 7009804"/>
              <a:gd name="connsiteY3088" fmla="*/ 4636658 h 5834063"/>
              <a:gd name="connsiteX3089" fmla="*/ 4766416 w 7009804"/>
              <a:gd name="connsiteY3089" fmla="*/ 4627837 h 5834063"/>
              <a:gd name="connsiteX3090" fmla="*/ 4770548 w 7009804"/>
              <a:gd name="connsiteY3090" fmla="*/ 4627390 h 5834063"/>
              <a:gd name="connsiteX3091" fmla="*/ 4364031 w 7009804"/>
              <a:gd name="connsiteY3091" fmla="*/ 4626673 h 5834063"/>
              <a:gd name="connsiteX3092" fmla="*/ 4366443 w 7009804"/>
              <a:gd name="connsiteY3092" fmla="*/ 4630095 h 5834063"/>
              <a:gd name="connsiteX3093" fmla="*/ 4368855 w 7009804"/>
              <a:gd name="connsiteY3093" fmla="*/ 4633517 h 5834063"/>
              <a:gd name="connsiteX3094" fmla="*/ 4358015 w 7009804"/>
              <a:gd name="connsiteY3094" fmla="*/ 4630951 h 5834063"/>
              <a:gd name="connsiteX3095" fmla="*/ 4368106 w 7009804"/>
              <a:gd name="connsiteY3095" fmla="*/ 4635997 h 5834063"/>
              <a:gd name="connsiteX3096" fmla="*/ 4360664 w 7009804"/>
              <a:gd name="connsiteY3096" fmla="*/ 4635997 h 5834063"/>
              <a:gd name="connsiteX3097" fmla="*/ 4353223 w 7009804"/>
              <a:gd name="connsiteY3097" fmla="*/ 4628555 h 5834063"/>
              <a:gd name="connsiteX3098" fmla="*/ 4356999 w 7009804"/>
              <a:gd name="connsiteY3098" fmla="*/ 4630443 h 5834063"/>
              <a:gd name="connsiteX3099" fmla="*/ 4257457 w 7009804"/>
              <a:gd name="connsiteY3099" fmla="*/ 4625884 h 5834063"/>
              <a:gd name="connsiteX3100" fmla="*/ 4262364 w 7009804"/>
              <a:gd name="connsiteY3100" fmla="*/ 4630600 h 5834063"/>
              <a:gd name="connsiteX3101" fmla="*/ 4260951 w 7009804"/>
              <a:gd name="connsiteY3101" fmla="*/ 4630071 h 5834063"/>
              <a:gd name="connsiteX3102" fmla="*/ 4257618 w 7009804"/>
              <a:gd name="connsiteY3102" fmla="*/ 4627144 h 5834063"/>
              <a:gd name="connsiteX3103" fmla="*/ 5380137 w 7009804"/>
              <a:gd name="connsiteY3103" fmla="*/ 4621114 h 5834063"/>
              <a:gd name="connsiteX3104" fmla="*/ 5382729 w 7009804"/>
              <a:gd name="connsiteY3104" fmla="*/ 4622410 h 5834063"/>
              <a:gd name="connsiteX3105" fmla="*/ 5381816 w 7009804"/>
              <a:gd name="connsiteY3105" fmla="*/ 4621114 h 5834063"/>
              <a:gd name="connsiteX3106" fmla="*/ 5365254 w 7009804"/>
              <a:gd name="connsiteY3106" fmla="*/ 4621114 h 5834063"/>
              <a:gd name="connsiteX3107" fmla="*/ 5365254 w 7009804"/>
              <a:gd name="connsiteY3107" fmla="*/ 4628555 h 5834063"/>
              <a:gd name="connsiteX3108" fmla="*/ 5372695 w 7009804"/>
              <a:gd name="connsiteY3108" fmla="*/ 4628555 h 5834063"/>
              <a:gd name="connsiteX3109" fmla="*/ 5365254 w 7009804"/>
              <a:gd name="connsiteY3109" fmla="*/ 4621114 h 5834063"/>
              <a:gd name="connsiteX3110" fmla="*/ 4262586 w 7009804"/>
              <a:gd name="connsiteY3110" fmla="*/ 4619766 h 5834063"/>
              <a:gd name="connsiteX3111" fmla="*/ 4262267 w 7009804"/>
              <a:gd name="connsiteY3111" fmla="*/ 4621114 h 5834063"/>
              <a:gd name="connsiteX3112" fmla="*/ 4263926 w 7009804"/>
              <a:gd name="connsiteY3112" fmla="*/ 4621114 h 5834063"/>
              <a:gd name="connsiteX3113" fmla="*/ 4271367 w 7009804"/>
              <a:gd name="connsiteY3113" fmla="*/ 4628555 h 5834063"/>
              <a:gd name="connsiteX3114" fmla="*/ 4261655 w 7009804"/>
              <a:gd name="connsiteY3114" fmla="*/ 4623699 h 5834063"/>
              <a:gd name="connsiteX3115" fmla="*/ 4261308 w 7009804"/>
              <a:gd name="connsiteY3115" fmla="*/ 4625166 h 5834063"/>
              <a:gd name="connsiteX3116" fmla="*/ 4257335 w 7009804"/>
              <a:gd name="connsiteY3116" fmla="*/ 4624939 h 5834063"/>
              <a:gd name="connsiteX3117" fmla="*/ 4257457 w 7009804"/>
              <a:gd name="connsiteY3117" fmla="*/ 4625884 h 5834063"/>
              <a:gd name="connsiteX3118" fmla="*/ 4255206 w 7009804"/>
              <a:gd name="connsiteY3118" fmla="*/ 4623722 h 5834063"/>
              <a:gd name="connsiteX3119" fmla="*/ 4258340 w 7009804"/>
              <a:gd name="connsiteY3119" fmla="*/ 4622042 h 5834063"/>
              <a:gd name="connsiteX3120" fmla="*/ 4256484 w 7009804"/>
              <a:gd name="connsiteY3120" fmla="*/ 4621114 h 5834063"/>
              <a:gd name="connsiteX3121" fmla="*/ 4260071 w 7009804"/>
              <a:gd name="connsiteY3121" fmla="*/ 4621114 h 5834063"/>
              <a:gd name="connsiteX3122" fmla="*/ 4070617 w 7009804"/>
              <a:gd name="connsiteY3122" fmla="*/ 4614241 h 5834063"/>
              <a:gd name="connsiteX3123" fmla="*/ 4076718 w 7009804"/>
              <a:gd name="connsiteY3123" fmla="*/ 4615685 h 5834063"/>
              <a:gd name="connsiteX3124" fmla="*/ 4075440 w 7009804"/>
              <a:gd name="connsiteY3124" fmla="*/ 4621085 h 5834063"/>
              <a:gd name="connsiteX3125" fmla="*/ 4069339 w 7009804"/>
              <a:gd name="connsiteY3125" fmla="*/ 4619641 h 5834063"/>
              <a:gd name="connsiteX3126" fmla="*/ 4070617 w 7009804"/>
              <a:gd name="connsiteY3126" fmla="*/ 4614241 h 5834063"/>
              <a:gd name="connsiteX3127" fmla="*/ 6764238 w 7009804"/>
              <a:gd name="connsiteY3127" fmla="*/ 4613672 h 5834063"/>
              <a:gd name="connsiteX3128" fmla="*/ 6771679 w 7009804"/>
              <a:gd name="connsiteY3128" fmla="*/ 4613672 h 5834063"/>
              <a:gd name="connsiteX3129" fmla="*/ 6771679 w 7009804"/>
              <a:gd name="connsiteY3129" fmla="*/ 4621114 h 5834063"/>
              <a:gd name="connsiteX3130" fmla="*/ 6503789 w 7009804"/>
              <a:gd name="connsiteY3130" fmla="*/ 4613672 h 5834063"/>
              <a:gd name="connsiteX3131" fmla="*/ 6518672 w 7009804"/>
              <a:gd name="connsiteY3131" fmla="*/ 4613672 h 5834063"/>
              <a:gd name="connsiteX3132" fmla="*/ 6526113 w 7009804"/>
              <a:gd name="connsiteY3132" fmla="*/ 4628555 h 5834063"/>
              <a:gd name="connsiteX3133" fmla="*/ 6511230 w 7009804"/>
              <a:gd name="connsiteY3133" fmla="*/ 4621114 h 5834063"/>
              <a:gd name="connsiteX3134" fmla="*/ 6503789 w 7009804"/>
              <a:gd name="connsiteY3134" fmla="*/ 4613672 h 5834063"/>
              <a:gd name="connsiteX3135" fmla="*/ 6328916 w 7009804"/>
              <a:gd name="connsiteY3135" fmla="*/ 4613672 h 5834063"/>
              <a:gd name="connsiteX3136" fmla="*/ 6332637 w 7009804"/>
              <a:gd name="connsiteY3136" fmla="*/ 4621114 h 5834063"/>
              <a:gd name="connsiteX3137" fmla="*/ 6332637 w 7009804"/>
              <a:gd name="connsiteY3137" fmla="*/ 4628555 h 5834063"/>
              <a:gd name="connsiteX3138" fmla="*/ 6325195 w 7009804"/>
              <a:gd name="connsiteY3138" fmla="*/ 4621114 h 5834063"/>
              <a:gd name="connsiteX3139" fmla="*/ 6328916 w 7009804"/>
              <a:gd name="connsiteY3139" fmla="*/ 4613672 h 5834063"/>
              <a:gd name="connsiteX3140" fmla="*/ 5528965 w 7009804"/>
              <a:gd name="connsiteY3140" fmla="*/ 4613672 h 5834063"/>
              <a:gd name="connsiteX3141" fmla="*/ 5536406 w 7009804"/>
              <a:gd name="connsiteY3141" fmla="*/ 4628555 h 5834063"/>
              <a:gd name="connsiteX3142" fmla="*/ 5532685 w 7009804"/>
              <a:gd name="connsiteY3142" fmla="*/ 4624834 h 5834063"/>
              <a:gd name="connsiteX3143" fmla="*/ 5528965 w 7009804"/>
              <a:gd name="connsiteY3143" fmla="*/ 4613672 h 5834063"/>
              <a:gd name="connsiteX3144" fmla="*/ 5491758 w 7009804"/>
              <a:gd name="connsiteY3144" fmla="*/ 4613672 h 5834063"/>
              <a:gd name="connsiteX3145" fmla="*/ 5528965 w 7009804"/>
              <a:gd name="connsiteY3145" fmla="*/ 4635997 h 5834063"/>
              <a:gd name="connsiteX3146" fmla="*/ 5562451 w 7009804"/>
              <a:gd name="connsiteY3146" fmla="*/ 4658321 h 5834063"/>
              <a:gd name="connsiteX3147" fmla="*/ 5562451 w 7009804"/>
              <a:gd name="connsiteY3147" fmla="*/ 4662041 h 5834063"/>
              <a:gd name="connsiteX3148" fmla="*/ 5547568 w 7009804"/>
              <a:gd name="connsiteY3148" fmla="*/ 4658321 h 5834063"/>
              <a:gd name="connsiteX3149" fmla="*/ 5536406 w 7009804"/>
              <a:gd name="connsiteY3149" fmla="*/ 4650879 h 5834063"/>
              <a:gd name="connsiteX3150" fmla="*/ 5506640 w 7009804"/>
              <a:gd name="connsiteY3150" fmla="*/ 4628555 h 5834063"/>
              <a:gd name="connsiteX3151" fmla="*/ 5499199 w 7009804"/>
              <a:gd name="connsiteY3151" fmla="*/ 4621114 h 5834063"/>
              <a:gd name="connsiteX3152" fmla="*/ 5491758 w 7009804"/>
              <a:gd name="connsiteY3152" fmla="*/ 4613672 h 5834063"/>
              <a:gd name="connsiteX3153" fmla="*/ 4747617 w 7009804"/>
              <a:gd name="connsiteY3153" fmla="*/ 4613672 h 5834063"/>
              <a:gd name="connsiteX3154" fmla="*/ 4755058 w 7009804"/>
              <a:gd name="connsiteY3154" fmla="*/ 4613672 h 5834063"/>
              <a:gd name="connsiteX3155" fmla="*/ 4755058 w 7009804"/>
              <a:gd name="connsiteY3155" fmla="*/ 4616596 h 5834063"/>
              <a:gd name="connsiteX3156" fmla="*/ 4759182 w 7009804"/>
              <a:gd name="connsiteY3156" fmla="*/ 4617572 h 5834063"/>
              <a:gd name="connsiteX3157" fmla="*/ 4765283 w 7009804"/>
              <a:gd name="connsiteY3157" fmla="*/ 4619016 h 5834063"/>
              <a:gd name="connsiteX3158" fmla="*/ 4764004 w 7009804"/>
              <a:gd name="connsiteY3158" fmla="*/ 4624415 h 5834063"/>
              <a:gd name="connsiteX3159" fmla="*/ 4757904 w 7009804"/>
              <a:gd name="connsiteY3159" fmla="*/ 4622971 h 5834063"/>
              <a:gd name="connsiteX3160" fmla="*/ 4755058 w 7009804"/>
              <a:gd name="connsiteY3160" fmla="*/ 4618932 h 5834063"/>
              <a:gd name="connsiteX3161" fmla="*/ 4755058 w 7009804"/>
              <a:gd name="connsiteY3161" fmla="*/ 4621114 h 5834063"/>
              <a:gd name="connsiteX3162" fmla="*/ 4747617 w 7009804"/>
              <a:gd name="connsiteY3162" fmla="*/ 4621114 h 5834063"/>
              <a:gd name="connsiteX3163" fmla="*/ 4747617 w 7009804"/>
              <a:gd name="connsiteY3163" fmla="*/ 4613672 h 5834063"/>
              <a:gd name="connsiteX3164" fmla="*/ 4857084 w 7009804"/>
              <a:gd name="connsiteY3164" fmla="*/ 4612236 h 5834063"/>
              <a:gd name="connsiteX3165" fmla="*/ 4861906 w 7009804"/>
              <a:gd name="connsiteY3165" fmla="*/ 4619079 h 5834063"/>
              <a:gd name="connsiteX3166" fmla="*/ 4855806 w 7009804"/>
              <a:gd name="connsiteY3166" fmla="*/ 4617635 h 5834063"/>
              <a:gd name="connsiteX3167" fmla="*/ 4849705 w 7009804"/>
              <a:gd name="connsiteY3167" fmla="*/ 4616191 h 5834063"/>
              <a:gd name="connsiteX3168" fmla="*/ 4844355 w 7009804"/>
              <a:gd name="connsiteY3168" fmla="*/ 4606231 h 5834063"/>
              <a:gd name="connsiteX3169" fmla="*/ 4844355 w 7009804"/>
              <a:gd name="connsiteY3169" fmla="*/ 4613672 h 5834063"/>
              <a:gd name="connsiteX3170" fmla="*/ 4836914 w 7009804"/>
              <a:gd name="connsiteY3170" fmla="*/ 4613672 h 5834063"/>
              <a:gd name="connsiteX3171" fmla="*/ 4844355 w 7009804"/>
              <a:gd name="connsiteY3171" fmla="*/ 4617393 h 5834063"/>
              <a:gd name="connsiteX3172" fmla="*/ 4851797 w 7009804"/>
              <a:gd name="connsiteY3172" fmla="*/ 4621114 h 5834063"/>
              <a:gd name="connsiteX3173" fmla="*/ 4866679 w 7009804"/>
              <a:gd name="connsiteY3173" fmla="*/ 4628555 h 5834063"/>
              <a:gd name="connsiteX3174" fmla="*/ 4844355 w 7009804"/>
              <a:gd name="connsiteY3174" fmla="*/ 4606231 h 5834063"/>
              <a:gd name="connsiteX3175" fmla="*/ 4278809 w 7009804"/>
              <a:gd name="connsiteY3175" fmla="*/ 4606231 h 5834063"/>
              <a:gd name="connsiteX3176" fmla="*/ 4293691 w 7009804"/>
              <a:gd name="connsiteY3176" fmla="*/ 4613672 h 5834063"/>
              <a:gd name="connsiteX3177" fmla="*/ 4286250 w 7009804"/>
              <a:gd name="connsiteY3177" fmla="*/ 4613672 h 5834063"/>
              <a:gd name="connsiteX3178" fmla="*/ 4649072 w 7009804"/>
              <a:gd name="connsiteY3178" fmla="*/ 4603893 h 5834063"/>
              <a:gd name="connsiteX3179" fmla="*/ 4662166 w 7009804"/>
              <a:gd name="connsiteY3179" fmla="*/ 4619347 h 5834063"/>
              <a:gd name="connsiteX3180" fmla="*/ 4669482 w 7009804"/>
              <a:gd name="connsiteY3180" fmla="*/ 4624834 h 5834063"/>
              <a:gd name="connsiteX3181" fmla="*/ 4680644 w 7009804"/>
              <a:gd name="connsiteY3181" fmla="*/ 4628555 h 5834063"/>
              <a:gd name="connsiteX3182" fmla="*/ 4673203 w 7009804"/>
              <a:gd name="connsiteY3182" fmla="*/ 4621114 h 5834063"/>
              <a:gd name="connsiteX3183" fmla="*/ 4649949 w 7009804"/>
              <a:gd name="connsiteY3183" fmla="*/ 4604371 h 5834063"/>
              <a:gd name="connsiteX3184" fmla="*/ 4449961 w 7009804"/>
              <a:gd name="connsiteY3184" fmla="*/ 4602701 h 5834063"/>
              <a:gd name="connsiteX3185" fmla="*/ 4449961 w 7009804"/>
              <a:gd name="connsiteY3185" fmla="*/ 4606231 h 5834063"/>
              <a:gd name="connsiteX3186" fmla="*/ 4457402 w 7009804"/>
              <a:gd name="connsiteY3186" fmla="*/ 4613672 h 5834063"/>
              <a:gd name="connsiteX3187" fmla="*/ 4453111 w 7009804"/>
              <a:gd name="connsiteY3187" fmla="*/ 4605091 h 5834063"/>
              <a:gd name="connsiteX3188" fmla="*/ 4325161 w 7009804"/>
              <a:gd name="connsiteY3188" fmla="*/ 4600367 h 5834063"/>
              <a:gd name="connsiteX3189" fmla="*/ 4331261 w 7009804"/>
              <a:gd name="connsiteY3189" fmla="*/ 4601811 h 5834063"/>
              <a:gd name="connsiteX3190" fmla="*/ 4337362 w 7009804"/>
              <a:gd name="connsiteY3190" fmla="*/ 4603255 h 5834063"/>
              <a:gd name="connsiteX3191" fmla="*/ 4347008 w 7009804"/>
              <a:gd name="connsiteY3191" fmla="*/ 4616942 h 5834063"/>
              <a:gd name="connsiteX3192" fmla="*/ 4352469 w 7009804"/>
              <a:gd name="connsiteY3192" fmla="*/ 4621085 h 5834063"/>
              <a:gd name="connsiteX3193" fmla="*/ 4348780 w 7009804"/>
              <a:gd name="connsiteY3193" fmla="*/ 4623063 h 5834063"/>
              <a:gd name="connsiteX3194" fmla="*/ 4339629 w 7009804"/>
              <a:gd name="connsiteY3194" fmla="*/ 4620897 h 5834063"/>
              <a:gd name="connsiteX3195" fmla="*/ 4334806 w 7009804"/>
              <a:gd name="connsiteY3195" fmla="*/ 4614054 h 5834063"/>
              <a:gd name="connsiteX3196" fmla="*/ 4329983 w 7009804"/>
              <a:gd name="connsiteY3196" fmla="*/ 4607210 h 5834063"/>
              <a:gd name="connsiteX3197" fmla="*/ 6020097 w 7009804"/>
              <a:gd name="connsiteY3197" fmla="*/ 4598790 h 5834063"/>
              <a:gd name="connsiteX3198" fmla="*/ 6034980 w 7009804"/>
              <a:gd name="connsiteY3198" fmla="*/ 4598790 h 5834063"/>
              <a:gd name="connsiteX3199" fmla="*/ 6061025 w 7009804"/>
              <a:gd name="connsiteY3199" fmla="*/ 4598790 h 5834063"/>
              <a:gd name="connsiteX3200" fmla="*/ 6072187 w 7009804"/>
              <a:gd name="connsiteY3200" fmla="*/ 4606231 h 5834063"/>
              <a:gd name="connsiteX3201" fmla="*/ 6079629 w 7009804"/>
              <a:gd name="connsiteY3201" fmla="*/ 4613672 h 5834063"/>
              <a:gd name="connsiteX3202" fmla="*/ 6087070 w 7009804"/>
              <a:gd name="connsiteY3202" fmla="*/ 4628555 h 5834063"/>
              <a:gd name="connsiteX3203" fmla="*/ 6072187 w 7009804"/>
              <a:gd name="connsiteY3203" fmla="*/ 4621114 h 5834063"/>
              <a:gd name="connsiteX3204" fmla="*/ 6057304 w 7009804"/>
              <a:gd name="connsiteY3204" fmla="*/ 4621114 h 5834063"/>
              <a:gd name="connsiteX3205" fmla="*/ 6049863 w 7009804"/>
              <a:gd name="connsiteY3205" fmla="*/ 4624834 h 5834063"/>
              <a:gd name="connsiteX3206" fmla="*/ 6042422 w 7009804"/>
              <a:gd name="connsiteY3206" fmla="*/ 4613672 h 5834063"/>
              <a:gd name="connsiteX3207" fmla="*/ 6034980 w 7009804"/>
              <a:gd name="connsiteY3207" fmla="*/ 4606231 h 5834063"/>
              <a:gd name="connsiteX3208" fmla="*/ 5335488 w 7009804"/>
              <a:gd name="connsiteY3208" fmla="*/ 4598790 h 5834063"/>
              <a:gd name="connsiteX3209" fmla="*/ 5335488 w 7009804"/>
              <a:gd name="connsiteY3209" fmla="*/ 4606231 h 5834063"/>
              <a:gd name="connsiteX3210" fmla="*/ 5342929 w 7009804"/>
              <a:gd name="connsiteY3210" fmla="*/ 4606231 h 5834063"/>
              <a:gd name="connsiteX3211" fmla="*/ 5335488 w 7009804"/>
              <a:gd name="connsiteY3211" fmla="*/ 4598790 h 5834063"/>
              <a:gd name="connsiteX3212" fmla="*/ 4822031 w 7009804"/>
              <a:gd name="connsiteY3212" fmla="*/ 4598790 h 5834063"/>
              <a:gd name="connsiteX3213" fmla="*/ 4822031 w 7009804"/>
              <a:gd name="connsiteY3213" fmla="*/ 4606231 h 5834063"/>
              <a:gd name="connsiteX3214" fmla="*/ 4829472 w 7009804"/>
              <a:gd name="connsiteY3214" fmla="*/ 4598790 h 5834063"/>
              <a:gd name="connsiteX3215" fmla="*/ 4822031 w 7009804"/>
              <a:gd name="connsiteY3215" fmla="*/ 4598790 h 5834063"/>
              <a:gd name="connsiteX3216" fmla="*/ 4263926 w 7009804"/>
              <a:gd name="connsiteY3216" fmla="*/ 4598790 h 5834063"/>
              <a:gd name="connsiteX3217" fmla="*/ 4278809 w 7009804"/>
              <a:gd name="connsiteY3217" fmla="*/ 4606231 h 5834063"/>
              <a:gd name="connsiteX3218" fmla="*/ 4267647 w 7009804"/>
              <a:gd name="connsiteY3218" fmla="*/ 4606231 h 5834063"/>
              <a:gd name="connsiteX3219" fmla="*/ 4263926 w 7009804"/>
              <a:gd name="connsiteY3219" fmla="*/ 4598790 h 5834063"/>
              <a:gd name="connsiteX3220" fmla="*/ 4196755 w 7009804"/>
              <a:gd name="connsiteY3220" fmla="*/ 4598483 h 5834063"/>
              <a:gd name="connsiteX3221" fmla="*/ 4195477 w 7009804"/>
              <a:gd name="connsiteY3221" fmla="*/ 4603882 h 5834063"/>
              <a:gd name="connsiteX3222" fmla="*/ 4201579 w 7009804"/>
              <a:gd name="connsiteY3222" fmla="*/ 4605326 h 5834063"/>
              <a:gd name="connsiteX3223" fmla="*/ 4196755 w 7009804"/>
              <a:gd name="connsiteY3223" fmla="*/ 4598483 h 5834063"/>
              <a:gd name="connsiteX3224" fmla="*/ 5469433 w 7009804"/>
              <a:gd name="connsiteY3224" fmla="*/ 4591348 h 5834063"/>
              <a:gd name="connsiteX3225" fmla="*/ 5469433 w 7009804"/>
              <a:gd name="connsiteY3225" fmla="*/ 4598790 h 5834063"/>
              <a:gd name="connsiteX3226" fmla="*/ 5461992 w 7009804"/>
              <a:gd name="connsiteY3226" fmla="*/ 4598790 h 5834063"/>
              <a:gd name="connsiteX3227" fmla="*/ 5469433 w 7009804"/>
              <a:gd name="connsiteY3227" fmla="*/ 4591348 h 5834063"/>
              <a:gd name="connsiteX3228" fmla="*/ 4330899 w 7009804"/>
              <a:gd name="connsiteY3228" fmla="*/ 4591348 h 5834063"/>
              <a:gd name="connsiteX3229" fmla="*/ 4338340 w 7009804"/>
              <a:gd name="connsiteY3229" fmla="*/ 4598790 h 5834063"/>
              <a:gd name="connsiteX3230" fmla="*/ 4334619 w 7009804"/>
              <a:gd name="connsiteY3230" fmla="*/ 4595069 h 5834063"/>
              <a:gd name="connsiteX3231" fmla="*/ 4330899 w 7009804"/>
              <a:gd name="connsiteY3231" fmla="*/ 4591348 h 5834063"/>
              <a:gd name="connsiteX3232" fmla="*/ 5370086 w 7009804"/>
              <a:gd name="connsiteY3232" fmla="*/ 4590043 h 5834063"/>
              <a:gd name="connsiteX3233" fmla="*/ 5373404 w 7009804"/>
              <a:gd name="connsiteY3233" fmla="*/ 4594752 h 5834063"/>
              <a:gd name="connsiteX3234" fmla="*/ 5382595 w 7009804"/>
              <a:gd name="connsiteY3234" fmla="*/ 4605600 h 5834063"/>
              <a:gd name="connsiteX3235" fmla="*/ 5391299 w 7009804"/>
              <a:gd name="connsiteY3235" fmla="*/ 4609952 h 5834063"/>
              <a:gd name="connsiteX3236" fmla="*/ 5387578 w 7009804"/>
              <a:gd name="connsiteY3236" fmla="*/ 4606231 h 5834063"/>
              <a:gd name="connsiteX3237" fmla="*/ 5380137 w 7009804"/>
              <a:gd name="connsiteY3237" fmla="*/ 4598790 h 5834063"/>
              <a:gd name="connsiteX3238" fmla="*/ 5372695 w 7009804"/>
              <a:gd name="connsiteY3238" fmla="*/ 4591348 h 5834063"/>
              <a:gd name="connsiteX3239" fmla="*/ 6101953 w 7009804"/>
              <a:gd name="connsiteY3239" fmla="*/ 4583907 h 5834063"/>
              <a:gd name="connsiteX3240" fmla="*/ 6116836 w 7009804"/>
              <a:gd name="connsiteY3240" fmla="*/ 4591348 h 5834063"/>
              <a:gd name="connsiteX3241" fmla="*/ 6116836 w 7009804"/>
              <a:gd name="connsiteY3241" fmla="*/ 4606231 h 5834063"/>
              <a:gd name="connsiteX3242" fmla="*/ 6109394 w 7009804"/>
              <a:gd name="connsiteY3242" fmla="*/ 4602510 h 5834063"/>
              <a:gd name="connsiteX3243" fmla="*/ 6101953 w 7009804"/>
              <a:gd name="connsiteY3243" fmla="*/ 4602510 h 5834063"/>
              <a:gd name="connsiteX3244" fmla="*/ 6090791 w 7009804"/>
              <a:gd name="connsiteY3244" fmla="*/ 4602510 h 5834063"/>
              <a:gd name="connsiteX3245" fmla="*/ 6094512 w 7009804"/>
              <a:gd name="connsiteY3245" fmla="*/ 4591348 h 5834063"/>
              <a:gd name="connsiteX3246" fmla="*/ 4807148 w 7009804"/>
              <a:gd name="connsiteY3246" fmla="*/ 4583907 h 5834063"/>
              <a:gd name="connsiteX3247" fmla="*/ 4807148 w 7009804"/>
              <a:gd name="connsiteY3247" fmla="*/ 4591348 h 5834063"/>
              <a:gd name="connsiteX3248" fmla="*/ 4810869 w 7009804"/>
              <a:gd name="connsiteY3248" fmla="*/ 4591348 h 5834063"/>
              <a:gd name="connsiteX3249" fmla="*/ 4814590 w 7009804"/>
              <a:gd name="connsiteY3249" fmla="*/ 4591348 h 5834063"/>
              <a:gd name="connsiteX3250" fmla="*/ 4807148 w 7009804"/>
              <a:gd name="connsiteY3250" fmla="*/ 4583907 h 5834063"/>
              <a:gd name="connsiteX3251" fmla="*/ 4676924 w 7009804"/>
              <a:gd name="connsiteY3251" fmla="*/ 4583907 h 5834063"/>
              <a:gd name="connsiteX3252" fmla="*/ 4673203 w 7009804"/>
              <a:gd name="connsiteY3252" fmla="*/ 4587627 h 5834063"/>
              <a:gd name="connsiteX3253" fmla="*/ 4673203 w 7009804"/>
              <a:gd name="connsiteY3253" fmla="*/ 4589335 h 5834063"/>
              <a:gd name="connsiteX3254" fmla="*/ 4679873 w 7009804"/>
              <a:gd name="connsiteY3254" fmla="*/ 4598799 h 5834063"/>
              <a:gd name="connsiteX3255" fmla="*/ 4684695 w 7009804"/>
              <a:gd name="connsiteY3255" fmla="*/ 4605642 h 5834063"/>
              <a:gd name="connsiteX3256" fmla="*/ 4686421 w 7009804"/>
              <a:gd name="connsiteY3256" fmla="*/ 4607602 h 5834063"/>
              <a:gd name="connsiteX3257" fmla="*/ 4695527 w 7009804"/>
              <a:gd name="connsiteY3257" fmla="*/ 4613672 h 5834063"/>
              <a:gd name="connsiteX3258" fmla="*/ 4702969 w 7009804"/>
              <a:gd name="connsiteY3258" fmla="*/ 4613672 h 5834063"/>
              <a:gd name="connsiteX3259" fmla="*/ 4725293 w 7009804"/>
              <a:gd name="connsiteY3259" fmla="*/ 4621114 h 5834063"/>
              <a:gd name="connsiteX3260" fmla="*/ 4717852 w 7009804"/>
              <a:gd name="connsiteY3260" fmla="*/ 4609952 h 5834063"/>
              <a:gd name="connsiteX3261" fmla="*/ 4706762 w 7009804"/>
              <a:gd name="connsiteY3261" fmla="*/ 4608104 h 5834063"/>
              <a:gd name="connsiteX3262" fmla="*/ 4709098 w 7009804"/>
              <a:gd name="connsiteY3262" fmla="*/ 4611418 h 5834063"/>
              <a:gd name="connsiteX3263" fmla="*/ 4701874 w 7009804"/>
              <a:gd name="connsiteY3263" fmla="*/ 4607289 h 5834063"/>
              <a:gd name="connsiteX3264" fmla="*/ 4695527 w 7009804"/>
              <a:gd name="connsiteY3264" fmla="*/ 4606231 h 5834063"/>
              <a:gd name="connsiteX3265" fmla="*/ 4680644 w 7009804"/>
              <a:gd name="connsiteY3265" fmla="*/ 4595069 h 5834063"/>
              <a:gd name="connsiteX3266" fmla="*/ 4676924 w 7009804"/>
              <a:gd name="connsiteY3266" fmla="*/ 4583907 h 5834063"/>
              <a:gd name="connsiteX3267" fmla="*/ 4650879 w 7009804"/>
              <a:gd name="connsiteY3267" fmla="*/ 4583171 h 5834063"/>
              <a:gd name="connsiteX3268" fmla="*/ 4650879 w 7009804"/>
              <a:gd name="connsiteY3268" fmla="*/ 4583907 h 5834063"/>
              <a:gd name="connsiteX3269" fmla="*/ 4651850 w 7009804"/>
              <a:gd name="connsiteY3269" fmla="*/ 4583907 h 5834063"/>
              <a:gd name="connsiteX3270" fmla="*/ 6318684 w 7009804"/>
              <a:gd name="connsiteY3270" fmla="*/ 4581581 h 5834063"/>
              <a:gd name="connsiteX3271" fmla="*/ 6325195 w 7009804"/>
              <a:gd name="connsiteY3271" fmla="*/ 4583907 h 5834063"/>
              <a:gd name="connsiteX3272" fmla="*/ 6325195 w 7009804"/>
              <a:gd name="connsiteY3272" fmla="*/ 4598790 h 5834063"/>
              <a:gd name="connsiteX3273" fmla="*/ 6317754 w 7009804"/>
              <a:gd name="connsiteY3273" fmla="*/ 4602510 h 5834063"/>
              <a:gd name="connsiteX3274" fmla="*/ 6314033 w 7009804"/>
              <a:gd name="connsiteY3274" fmla="*/ 4606231 h 5834063"/>
              <a:gd name="connsiteX3275" fmla="*/ 6310312 w 7009804"/>
              <a:gd name="connsiteY3275" fmla="*/ 4591348 h 5834063"/>
              <a:gd name="connsiteX3276" fmla="*/ 6318684 w 7009804"/>
              <a:gd name="connsiteY3276" fmla="*/ 4581581 h 5834063"/>
              <a:gd name="connsiteX3277" fmla="*/ 6476814 w 7009804"/>
              <a:gd name="connsiteY3277" fmla="*/ 4579256 h 5834063"/>
              <a:gd name="connsiteX3278" fmla="*/ 6488906 w 7009804"/>
              <a:gd name="connsiteY3278" fmla="*/ 4583907 h 5834063"/>
              <a:gd name="connsiteX3279" fmla="*/ 6496347 w 7009804"/>
              <a:gd name="connsiteY3279" fmla="*/ 4591348 h 5834063"/>
              <a:gd name="connsiteX3280" fmla="*/ 6496347 w 7009804"/>
              <a:gd name="connsiteY3280" fmla="*/ 4598790 h 5834063"/>
              <a:gd name="connsiteX3281" fmla="*/ 6481465 w 7009804"/>
              <a:gd name="connsiteY3281" fmla="*/ 4598790 h 5834063"/>
              <a:gd name="connsiteX3282" fmla="*/ 6470303 w 7009804"/>
              <a:gd name="connsiteY3282" fmla="*/ 4580186 h 5834063"/>
              <a:gd name="connsiteX3283" fmla="*/ 6476814 w 7009804"/>
              <a:gd name="connsiteY3283" fmla="*/ 4579256 h 5834063"/>
              <a:gd name="connsiteX3284" fmla="*/ 4085664 w 7009804"/>
              <a:gd name="connsiteY3284" fmla="*/ 4577889 h 5834063"/>
              <a:gd name="connsiteX3285" fmla="*/ 4097866 w 7009804"/>
              <a:gd name="connsiteY3285" fmla="*/ 4580777 h 5834063"/>
              <a:gd name="connsiteX3286" fmla="*/ 4103966 w 7009804"/>
              <a:gd name="connsiteY3286" fmla="*/ 4582221 h 5834063"/>
              <a:gd name="connsiteX3287" fmla="*/ 4100277 w 7009804"/>
              <a:gd name="connsiteY3287" fmla="*/ 4584199 h 5834063"/>
              <a:gd name="connsiteX3288" fmla="*/ 4096587 w 7009804"/>
              <a:gd name="connsiteY3288" fmla="*/ 4586177 h 5834063"/>
              <a:gd name="connsiteX3289" fmla="*/ 4085664 w 7009804"/>
              <a:gd name="connsiteY3289" fmla="*/ 4577889 h 5834063"/>
              <a:gd name="connsiteX3290" fmla="*/ 6548437 w 7009804"/>
              <a:gd name="connsiteY3290" fmla="*/ 4576465 h 5834063"/>
              <a:gd name="connsiteX3291" fmla="*/ 6567040 w 7009804"/>
              <a:gd name="connsiteY3291" fmla="*/ 4587627 h 5834063"/>
              <a:gd name="connsiteX3292" fmla="*/ 6578202 w 7009804"/>
              <a:gd name="connsiteY3292" fmla="*/ 4606231 h 5834063"/>
              <a:gd name="connsiteX3293" fmla="*/ 6570762 w 7009804"/>
              <a:gd name="connsiteY3293" fmla="*/ 4598790 h 5834063"/>
              <a:gd name="connsiteX3294" fmla="*/ 6555878 w 7009804"/>
              <a:gd name="connsiteY3294" fmla="*/ 4583907 h 5834063"/>
              <a:gd name="connsiteX3295" fmla="*/ 6027539 w 7009804"/>
              <a:gd name="connsiteY3295" fmla="*/ 4576465 h 5834063"/>
              <a:gd name="connsiteX3296" fmla="*/ 6049863 w 7009804"/>
              <a:gd name="connsiteY3296" fmla="*/ 4591348 h 5834063"/>
              <a:gd name="connsiteX3297" fmla="*/ 6034980 w 7009804"/>
              <a:gd name="connsiteY3297" fmla="*/ 4583907 h 5834063"/>
              <a:gd name="connsiteX3298" fmla="*/ 6012656 w 7009804"/>
              <a:gd name="connsiteY3298" fmla="*/ 4576465 h 5834063"/>
              <a:gd name="connsiteX3299" fmla="*/ 6020097 w 7009804"/>
              <a:gd name="connsiteY3299" fmla="*/ 4576465 h 5834063"/>
              <a:gd name="connsiteX3300" fmla="*/ 6005215 w 7009804"/>
              <a:gd name="connsiteY3300" fmla="*/ 4591348 h 5834063"/>
              <a:gd name="connsiteX3301" fmla="*/ 5796855 w 7009804"/>
              <a:gd name="connsiteY3301" fmla="*/ 4576465 h 5834063"/>
              <a:gd name="connsiteX3302" fmla="*/ 5804297 w 7009804"/>
              <a:gd name="connsiteY3302" fmla="*/ 4576465 h 5834063"/>
              <a:gd name="connsiteX3303" fmla="*/ 5811738 w 7009804"/>
              <a:gd name="connsiteY3303" fmla="*/ 4606231 h 5834063"/>
              <a:gd name="connsiteX3304" fmla="*/ 5804297 w 7009804"/>
              <a:gd name="connsiteY3304" fmla="*/ 4598790 h 5834063"/>
              <a:gd name="connsiteX3305" fmla="*/ 5800576 w 7009804"/>
              <a:gd name="connsiteY3305" fmla="*/ 4583907 h 5834063"/>
              <a:gd name="connsiteX3306" fmla="*/ 5796855 w 7009804"/>
              <a:gd name="connsiteY3306" fmla="*/ 4576465 h 5834063"/>
              <a:gd name="connsiteX3307" fmla="*/ 5603379 w 7009804"/>
              <a:gd name="connsiteY3307" fmla="*/ 4576465 h 5834063"/>
              <a:gd name="connsiteX3308" fmla="*/ 5610820 w 7009804"/>
              <a:gd name="connsiteY3308" fmla="*/ 4576465 h 5834063"/>
              <a:gd name="connsiteX3309" fmla="*/ 5610820 w 7009804"/>
              <a:gd name="connsiteY3309" fmla="*/ 4583907 h 5834063"/>
              <a:gd name="connsiteX3310" fmla="*/ 5432226 w 7009804"/>
              <a:gd name="connsiteY3310" fmla="*/ 4576465 h 5834063"/>
              <a:gd name="connsiteX3311" fmla="*/ 5435947 w 7009804"/>
              <a:gd name="connsiteY3311" fmla="*/ 4583907 h 5834063"/>
              <a:gd name="connsiteX3312" fmla="*/ 5439668 w 7009804"/>
              <a:gd name="connsiteY3312" fmla="*/ 4580186 h 5834063"/>
              <a:gd name="connsiteX3313" fmla="*/ 5432226 w 7009804"/>
              <a:gd name="connsiteY3313" fmla="*/ 4576465 h 5834063"/>
              <a:gd name="connsiteX3314" fmla="*/ 4236961 w 7009804"/>
              <a:gd name="connsiteY3314" fmla="*/ 4573788 h 5834063"/>
              <a:gd name="connsiteX3315" fmla="*/ 4241029 w 7009804"/>
              <a:gd name="connsiteY3315" fmla="*/ 4574751 h 5834063"/>
              <a:gd name="connsiteX3316" fmla="*/ 4239751 w 7009804"/>
              <a:gd name="connsiteY3316" fmla="*/ 4580150 h 5834063"/>
              <a:gd name="connsiteX3317" fmla="*/ 4067362 w 7009804"/>
              <a:gd name="connsiteY3317" fmla="*/ 4573557 h 5834063"/>
              <a:gd name="connsiteX3318" fmla="*/ 4072823 w 7009804"/>
              <a:gd name="connsiteY3318" fmla="*/ 4577700 h 5834063"/>
              <a:gd name="connsiteX3319" fmla="*/ 4083108 w 7009804"/>
              <a:gd name="connsiteY3319" fmla="*/ 4588688 h 5834063"/>
              <a:gd name="connsiteX3320" fmla="*/ 4103677 w 7009804"/>
              <a:gd name="connsiteY3320" fmla="*/ 4610662 h 5834063"/>
              <a:gd name="connsiteX3321" fmla="*/ 4108499 w 7009804"/>
              <a:gd name="connsiteY3321" fmla="*/ 4617506 h 5834063"/>
              <a:gd name="connsiteX3322" fmla="*/ 4102399 w 7009804"/>
              <a:gd name="connsiteY3322" fmla="*/ 4616062 h 5834063"/>
              <a:gd name="connsiteX3323" fmla="*/ 4091475 w 7009804"/>
              <a:gd name="connsiteY3323" fmla="*/ 4607774 h 5834063"/>
              <a:gd name="connsiteX3324" fmla="*/ 4086013 w 7009804"/>
              <a:gd name="connsiteY3324" fmla="*/ 4603631 h 5834063"/>
              <a:gd name="connsiteX3325" fmla="*/ 4080552 w 7009804"/>
              <a:gd name="connsiteY3325" fmla="*/ 4599487 h 5834063"/>
              <a:gd name="connsiteX3326" fmla="*/ 4075730 w 7009804"/>
              <a:gd name="connsiteY3326" fmla="*/ 4592643 h 5834063"/>
              <a:gd name="connsiteX3327" fmla="*/ 4067856 w 7009804"/>
              <a:gd name="connsiteY3327" fmla="*/ 4585077 h 5834063"/>
              <a:gd name="connsiteX3328" fmla="*/ 4065445 w 7009804"/>
              <a:gd name="connsiteY3328" fmla="*/ 4581656 h 5834063"/>
              <a:gd name="connsiteX3329" fmla="*/ 4067362 w 7009804"/>
              <a:gd name="connsiteY3329" fmla="*/ 4573557 h 5834063"/>
              <a:gd name="connsiteX3330" fmla="*/ 4664856 w 7009804"/>
              <a:gd name="connsiteY3330" fmla="*/ 4569477 h 5834063"/>
              <a:gd name="connsiteX3331" fmla="*/ 4656933 w 7009804"/>
              <a:gd name="connsiteY3331" fmla="*/ 4573438 h 5834063"/>
              <a:gd name="connsiteX3332" fmla="*/ 4661535 w 7009804"/>
              <a:gd name="connsiteY3332" fmla="*/ 4577479 h 5834063"/>
              <a:gd name="connsiteX3333" fmla="*/ 4665334 w 7009804"/>
              <a:gd name="connsiteY3333" fmla="*/ 4569881 h 5834063"/>
              <a:gd name="connsiteX3334" fmla="*/ 6712148 w 7009804"/>
              <a:gd name="connsiteY3334" fmla="*/ 4569024 h 5834063"/>
              <a:gd name="connsiteX3335" fmla="*/ 6712148 w 7009804"/>
              <a:gd name="connsiteY3335" fmla="*/ 4576465 h 5834063"/>
              <a:gd name="connsiteX3336" fmla="*/ 6708428 w 7009804"/>
              <a:gd name="connsiteY3336" fmla="*/ 4572745 h 5834063"/>
              <a:gd name="connsiteX3337" fmla="*/ 6712148 w 7009804"/>
              <a:gd name="connsiteY3337" fmla="*/ 4569024 h 5834063"/>
              <a:gd name="connsiteX3338" fmla="*/ 5402461 w 7009804"/>
              <a:gd name="connsiteY3338" fmla="*/ 4569024 h 5834063"/>
              <a:gd name="connsiteX3339" fmla="*/ 5395019 w 7009804"/>
              <a:gd name="connsiteY3339" fmla="*/ 4576465 h 5834063"/>
              <a:gd name="connsiteX3340" fmla="*/ 5402461 w 7009804"/>
              <a:gd name="connsiteY3340" fmla="*/ 4576465 h 5834063"/>
              <a:gd name="connsiteX3341" fmla="*/ 5402461 w 7009804"/>
              <a:gd name="connsiteY3341" fmla="*/ 4569024 h 5834063"/>
              <a:gd name="connsiteX3342" fmla="*/ 4725293 w 7009804"/>
              <a:gd name="connsiteY3342" fmla="*/ 4569024 h 5834063"/>
              <a:gd name="connsiteX3343" fmla="*/ 4721572 w 7009804"/>
              <a:gd name="connsiteY3343" fmla="*/ 4572745 h 5834063"/>
              <a:gd name="connsiteX3344" fmla="*/ 4729013 w 7009804"/>
              <a:gd name="connsiteY3344" fmla="*/ 4576465 h 5834063"/>
              <a:gd name="connsiteX3345" fmla="*/ 4732734 w 7009804"/>
              <a:gd name="connsiteY3345" fmla="*/ 4572745 h 5834063"/>
              <a:gd name="connsiteX3346" fmla="*/ 4725293 w 7009804"/>
              <a:gd name="connsiteY3346" fmla="*/ 4569024 h 5834063"/>
              <a:gd name="connsiteX3347" fmla="*/ 4256484 w 7009804"/>
              <a:gd name="connsiteY3347" fmla="*/ 4569024 h 5834063"/>
              <a:gd name="connsiteX3348" fmla="*/ 4260205 w 7009804"/>
              <a:gd name="connsiteY3348" fmla="*/ 4572745 h 5834063"/>
              <a:gd name="connsiteX3349" fmla="*/ 4260205 w 7009804"/>
              <a:gd name="connsiteY3349" fmla="*/ 4576465 h 5834063"/>
              <a:gd name="connsiteX3350" fmla="*/ 4256484 w 7009804"/>
              <a:gd name="connsiteY3350" fmla="*/ 4576465 h 5834063"/>
              <a:gd name="connsiteX3351" fmla="*/ 4256484 w 7009804"/>
              <a:gd name="connsiteY3351" fmla="*/ 4569024 h 5834063"/>
              <a:gd name="connsiteX3352" fmla="*/ 4219277 w 7009804"/>
              <a:gd name="connsiteY3352" fmla="*/ 4569024 h 5834063"/>
              <a:gd name="connsiteX3353" fmla="*/ 4226719 w 7009804"/>
              <a:gd name="connsiteY3353" fmla="*/ 4569024 h 5834063"/>
              <a:gd name="connsiteX3354" fmla="*/ 4234160 w 7009804"/>
              <a:gd name="connsiteY3354" fmla="*/ 4576465 h 5834063"/>
              <a:gd name="connsiteX3355" fmla="*/ 4251291 w 7009804"/>
              <a:gd name="connsiteY3355" fmla="*/ 4589313 h 5834063"/>
              <a:gd name="connsiteX3356" fmla="*/ 4245851 w 7009804"/>
              <a:gd name="connsiteY3356" fmla="*/ 4581594 h 5834063"/>
              <a:gd name="connsiteX3357" fmla="*/ 4251312 w 7009804"/>
              <a:gd name="connsiteY3357" fmla="*/ 4585738 h 5834063"/>
              <a:gd name="connsiteX3358" fmla="*/ 4259186 w 7009804"/>
              <a:gd name="connsiteY3358" fmla="*/ 4593303 h 5834063"/>
              <a:gd name="connsiteX3359" fmla="*/ 4267698 w 7009804"/>
              <a:gd name="connsiteY3359" fmla="*/ 4598169 h 5834063"/>
              <a:gd name="connsiteX3360" fmla="*/ 4255496 w 7009804"/>
              <a:gd name="connsiteY3360" fmla="*/ 4595281 h 5834063"/>
              <a:gd name="connsiteX3361" fmla="*/ 4253512 w 7009804"/>
              <a:gd name="connsiteY3361" fmla="*/ 4592465 h 5834063"/>
              <a:gd name="connsiteX3362" fmla="*/ 4249043 w 7009804"/>
              <a:gd name="connsiteY3362" fmla="*/ 4591348 h 5834063"/>
              <a:gd name="connsiteX3363" fmla="*/ 4241602 w 7009804"/>
              <a:gd name="connsiteY3363" fmla="*/ 4591348 h 5834063"/>
              <a:gd name="connsiteX3364" fmla="*/ 4234160 w 7009804"/>
              <a:gd name="connsiteY3364" fmla="*/ 4583907 h 5834063"/>
              <a:gd name="connsiteX3365" fmla="*/ 4219277 w 7009804"/>
              <a:gd name="connsiteY3365" fmla="*/ 4569024 h 5834063"/>
              <a:gd name="connsiteX3366" fmla="*/ 5456039 w 7009804"/>
              <a:gd name="connsiteY3366" fmla="*/ 4567536 h 5834063"/>
              <a:gd name="connsiteX3367" fmla="*/ 5476875 w 7009804"/>
              <a:gd name="connsiteY3367" fmla="*/ 4576465 h 5834063"/>
              <a:gd name="connsiteX3368" fmla="*/ 5469433 w 7009804"/>
              <a:gd name="connsiteY3368" fmla="*/ 4576465 h 5834063"/>
              <a:gd name="connsiteX3369" fmla="*/ 4056439 w 7009804"/>
              <a:gd name="connsiteY3369" fmla="*/ 4565269 h 5834063"/>
              <a:gd name="connsiteX3370" fmla="*/ 4061261 w 7009804"/>
              <a:gd name="connsiteY3370" fmla="*/ 4572112 h 5834063"/>
              <a:gd name="connsiteX3371" fmla="*/ 4058211 w 7009804"/>
              <a:gd name="connsiteY3371" fmla="*/ 4571390 h 5834063"/>
              <a:gd name="connsiteX3372" fmla="*/ 4056439 w 7009804"/>
              <a:gd name="connsiteY3372" fmla="*/ 4565269 h 5834063"/>
              <a:gd name="connsiteX3373" fmla="*/ 4231383 w 7009804"/>
              <a:gd name="connsiteY3373" fmla="*/ 4561064 h 5834063"/>
              <a:gd name="connsiteX3374" fmla="*/ 4236961 w 7009804"/>
              <a:gd name="connsiteY3374" fmla="*/ 4573788 h 5834063"/>
              <a:gd name="connsiteX3375" fmla="*/ 4236453 w 7009804"/>
              <a:gd name="connsiteY3375" fmla="*/ 4573668 h 5834063"/>
              <a:gd name="connsiteX3376" fmla="*/ 4234927 w 7009804"/>
              <a:gd name="connsiteY3376" fmla="*/ 4573307 h 5834063"/>
              <a:gd name="connsiteX3377" fmla="*/ 4231877 w 7009804"/>
              <a:gd name="connsiteY3377" fmla="*/ 4572585 h 5834063"/>
              <a:gd name="connsiteX3378" fmla="*/ 4226415 w 7009804"/>
              <a:gd name="connsiteY3378" fmla="*/ 4568441 h 5834063"/>
              <a:gd name="connsiteX3379" fmla="*/ 4217903 w 7009804"/>
              <a:gd name="connsiteY3379" fmla="*/ 4563575 h 5834063"/>
              <a:gd name="connsiteX3380" fmla="*/ 4715991 w 7009804"/>
              <a:gd name="connsiteY3380" fmla="*/ 4557862 h 5834063"/>
              <a:gd name="connsiteX3381" fmla="*/ 4710410 w 7009804"/>
              <a:gd name="connsiteY3381" fmla="*/ 4561583 h 5834063"/>
              <a:gd name="connsiteX3382" fmla="*/ 4710410 w 7009804"/>
              <a:gd name="connsiteY3382" fmla="*/ 4569024 h 5834063"/>
              <a:gd name="connsiteX3383" fmla="*/ 4717851 w 7009804"/>
              <a:gd name="connsiteY3383" fmla="*/ 4561583 h 5834063"/>
              <a:gd name="connsiteX3384" fmla="*/ 4715991 w 7009804"/>
              <a:gd name="connsiteY3384" fmla="*/ 4557862 h 5834063"/>
              <a:gd name="connsiteX3385" fmla="*/ 4689016 w 7009804"/>
              <a:gd name="connsiteY3385" fmla="*/ 4557862 h 5834063"/>
              <a:gd name="connsiteX3386" fmla="*/ 4688086 w 7009804"/>
              <a:gd name="connsiteY3386" fmla="*/ 4561583 h 5834063"/>
              <a:gd name="connsiteX3387" fmla="*/ 4673203 w 7009804"/>
              <a:gd name="connsiteY3387" fmla="*/ 4569024 h 5834063"/>
              <a:gd name="connsiteX3388" fmla="*/ 4673916 w 7009804"/>
              <a:gd name="connsiteY3388" fmla="*/ 4570450 h 5834063"/>
              <a:gd name="connsiteX3389" fmla="*/ 4678883 w 7009804"/>
              <a:gd name="connsiteY3389" fmla="*/ 4575757 h 5834063"/>
              <a:gd name="connsiteX3390" fmla="*/ 4682547 w 7009804"/>
              <a:gd name="connsiteY3390" fmla="*/ 4579277 h 5834063"/>
              <a:gd name="connsiteX3391" fmla="*/ 4684365 w 7009804"/>
              <a:gd name="connsiteY3391" fmla="*/ 4580186 h 5834063"/>
              <a:gd name="connsiteX3392" fmla="*/ 4695527 w 7009804"/>
              <a:gd name="connsiteY3392" fmla="*/ 4583907 h 5834063"/>
              <a:gd name="connsiteX3393" fmla="*/ 4710410 w 7009804"/>
              <a:gd name="connsiteY3393" fmla="*/ 4591348 h 5834063"/>
              <a:gd name="connsiteX3394" fmla="*/ 4710410 w 7009804"/>
              <a:gd name="connsiteY3394" fmla="*/ 4583907 h 5834063"/>
              <a:gd name="connsiteX3395" fmla="*/ 4688086 w 7009804"/>
              <a:gd name="connsiteY3395" fmla="*/ 4569024 h 5834063"/>
              <a:gd name="connsiteX3396" fmla="*/ 4691806 w 7009804"/>
              <a:gd name="connsiteY3396" fmla="*/ 4561583 h 5834063"/>
              <a:gd name="connsiteX3397" fmla="*/ 4689016 w 7009804"/>
              <a:gd name="connsiteY3397" fmla="*/ 4557862 h 5834063"/>
              <a:gd name="connsiteX3398" fmla="*/ 6474023 w 7009804"/>
              <a:gd name="connsiteY3398" fmla="*/ 4554141 h 5834063"/>
              <a:gd name="connsiteX3399" fmla="*/ 6488906 w 7009804"/>
              <a:gd name="connsiteY3399" fmla="*/ 4561583 h 5834063"/>
              <a:gd name="connsiteX3400" fmla="*/ 6496347 w 7009804"/>
              <a:gd name="connsiteY3400" fmla="*/ 4576465 h 5834063"/>
              <a:gd name="connsiteX3401" fmla="*/ 6481465 w 7009804"/>
              <a:gd name="connsiteY3401" fmla="*/ 4569024 h 5834063"/>
              <a:gd name="connsiteX3402" fmla="*/ 5990332 w 7009804"/>
              <a:gd name="connsiteY3402" fmla="*/ 4554141 h 5834063"/>
              <a:gd name="connsiteX3403" fmla="*/ 5997773 w 7009804"/>
              <a:gd name="connsiteY3403" fmla="*/ 4561583 h 5834063"/>
              <a:gd name="connsiteX3404" fmla="*/ 5990332 w 7009804"/>
              <a:gd name="connsiteY3404" fmla="*/ 4561583 h 5834063"/>
              <a:gd name="connsiteX3405" fmla="*/ 4769941 w 7009804"/>
              <a:gd name="connsiteY3405" fmla="*/ 4554141 h 5834063"/>
              <a:gd name="connsiteX3406" fmla="*/ 4777383 w 7009804"/>
              <a:gd name="connsiteY3406" fmla="*/ 4569024 h 5834063"/>
              <a:gd name="connsiteX3407" fmla="*/ 4784824 w 7009804"/>
              <a:gd name="connsiteY3407" fmla="*/ 4576465 h 5834063"/>
              <a:gd name="connsiteX3408" fmla="*/ 4792265 w 7009804"/>
              <a:gd name="connsiteY3408" fmla="*/ 4569024 h 5834063"/>
              <a:gd name="connsiteX3409" fmla="*/ 4777383 w 7009804"/>
              <a:gd name="connsiteY3409" fmla="*/ 4561583 h 5834063"/>
              <a:gd name="connsiteX3410" fmla="*/ 4638236 w 7009804"/>
              <a:gd name="connsiteY3410" fmla="*/ 4554141 h 5834063"/>
              <a:gd name="connsiteX3411" fmla="*/ 4643437 w 7009804"/>
              <a:gd name="connsiteY3411" fmla="*/ 4561523 h 5834063"/>
              <a:gd name="connsiteX3412" fmla="*/ 4643437 w 7009804"/>
              <a:gd name="connsiteY3412" fmla="*/ 4554141 h 5834063"/>
              <a:gd name="connsiteX3413" fmla="*/ 6727031 w 7009804"/>
              <a:gd name="connsiteY3413" fmla="*/ 4546700 h 5834063"/>
              <a:gd name="connsiteX3414" fmla="*/ 6741914 w 7009804"/>
              <a:gd name="connsiteY3414" fmla="*/ 4561583 h 5834063"/>
              <a:gd name="connsiteX3415" fmla="*/ 6727031 w 7009804"/>
              <a:gd name="connsiteY3415" fmla="*/ 4554141 h 5834063"/>
              <a:gd name="connsiteX3416" fmla="*/ 5298281 w 7009804"/>
              <a:gd name="connsiteY3416" fmla="*/ 4546700 h 5834063"/>
              <a:gd name="connsiteX3417" fmla="*/ 5305722 w 7009804"/>
              <a:gd name="connsiteY3417" fmla="*/ 4557862 h 5834063"/>
              <a:gd name="connsiteX3418" fmla="*/ 5320605 w 7009804"/>
              <a:gd name="connsiteY3418" fmla="*/ 4569024 h 5834063"/>
              <a:gd name="connsiteX3419" fmla="*/ 5331767 w 7009804"/>
              <a:gd name="connsiteY3419" fmla="*/ 4572745 h 5834063"/>
              <a:gd name="connsiteX3420" fmla="*/ 5342929 w 7009804"/>
              <a:gd name="connsiteY3420" fmla="*/ 4583907 h 5834063"/>
              <a:gd name="connsiteX3421" fmla="*/ 5354092 w 7009804"/>
              <a:gd name="connsiteY3421" fmla="*/ 4591348 h 5834063"/>
              <a:gd name="connsiteX3422" fmla="*/ 5371079 w 7009804"/>
              <a:gd name="connsiteY3422" fmla="*/ 4599842 h 5834063"/>
              <a:gd name="connsiteX3423" fmla="*/ 5369715 w 7009804"/>
              <a:gd name="connsiteY3423" fmla="*/ 4596730 h 5834063"/>
              <a:gd name="connsiteX3424" fmla="*/ 5364254 w 7009804"/>
              <a:gd name="connsiteY3424" fmla="*/ 4592586 h 5834063"/>
              <a:gd name="connsiteX3425" fmla="*/ 5346590 w 7009804"/>
              <a:gd name="connsiteY3425" fmla="*/ 4585555 h 5834063"/>
              <a:gd name="connsiteX3426" fmla="*/ 5327395 w 7009804"/>
              <a:gd name="connsiteY3426" fmla="*/ 4568698 h 5834063"/>
              <a:gd name="connsiteX3427" fmla="*/ 5313164 w 7009804"/>
              <a:gd name="connsiteY3427" fmla="*/ 4561583 h 5834063"/>
              <a:gd name="connsiteX3428" fmla="*/ 5313164 w 7009804"/>
              <a:gd name="connsiteY3428" fmla="*/ 4557862 h 5834063"/>
              <a:gd name="connsiteX3429" fmla="*/ 5313164 w 7009804"/>
              <a:gd name="connsiteY3429" fmla="*/ 4554917 h 5834063"/>
              <a:gd name="connsiteX3430" fmla="*/ 5305473 w 7009804"/>
              <a:gd name="connsiteY3430" fmla="*/ 4546700 h 5834063"/>
              <a:gd name="connsiteX3431" fmla="*/ 5238750 w 7009804"/>
              <a:gd name="connsiteY3431" fmla="*/ 4546700 h 5834063"/>
              <a:gd name="connsiteX3432" fmla="*/ 5231308 w 7009804"/>
              <a:gd name="connsiteY3432" fmla="*/ 4554141 h 5834063"/>
              <a:gd name="connsiteX3433" fmla="*/ 5238750 w 7009804"/>
              <a:gd name="connsiteY3433" fmla="*/ 4561583 h 5834063"/>
              <a:gd name="connsiteX3434" fmla="*/ 5238750 w 7009804"/>
              <a:gd name="connsiteY3434" fmla="*/ 4554141 h 5834063"/>
              <a:gd name="connsiteX3435" fmla="*/ 5238750 w 7009804"/>
              <a:gd name="connsiteY3435" fmla="*/ 4546700 h 5834063"/>
              <a:gd name="connsiteX3436" fmla="*/ 5785228 w 7009804"/>
              <a:gd name="connsiteY3436" fmla="*/ 4544374 h 5834063"/>
              <a:gd name="connsiteX3437" fmla="*/ 5789414 w 7009804"/>
              <a:gd name="connsiteY3437" fmla="*/ 4554141 h 5834063"/>
              <a:gd name="connsiteX3438" fmla="*/ 5781972 w 7009804"/>
              <a:gd name="connsiteY3438" fmla="*/ 4546700 h 5834063"/>
              <a:gd name="connsiteX3439" fmla="*/ 5785228 w 7009804"/>
              <a:gd name="connsiteY3439" fmla="*/ 4544374 h 5834063"/>
              <a:gd name="connsiteX3440" fmla="*/ 6127998 w 7009804"/>
              <a:gd name="connsiteY3440" fmla="*/ 4539258 h 5834063"/>
              <a:gd name="connsiteX3441" fmla="*/ 6131719 w 7009804"/>
              <a:gd name="connsiteY3441" fmla="*/ 4546700 h 5834063"/>
              <a:gd name="connsiteX3442" fmla="*/ 6150322 w 7009804"/>
              <a:gd name="connsiteY3442" fmla="*/ 4554141 h 5834063"/>
              <a:gd name="connsiteX3443" fmla="*/ 6168926 w 7009804"/>
              <a:gd name="connsiteY3443" fmla="*/ 4561583 h 5834063"/>
              <a:gd name="connsiteX3444" fmla="*/ 6176367 w 7009804"/>
              <a:gd name="connsiteY3444" fmla="*/ 4565303 h 5834063"/>
              <a:gd name="connsiteX3445" fmla="*/ 6191250 w 7009804"/>
              <a:gd name="connsiteY3445" fmla="*/ 4576465 h 5834063"/>
              <a:gd name="connsiteX3446" fmla="*/ 6217295 w 7009804"/>
              <a:gd name="connsiteY3446" fmla="*/ 4595069 h 5834063"/>
              <a:gd name="connsiteX3447" fmla="*/ 6280547 w 7009804"/>
              <a:gd name="connsiteY3447" fmla="*/ 4628555 h 5834063"/>
              <a:gd name="connsiteX3448" fmla="*/ 6280547 w 7009804"/>
              <a:gd name="connsiteY3448" fmla="*/ 4643438 h 5834063"/>
              <a:gd name="connsiteX3449" fmla="*/ 6265664 w 7009804"/>
              <a:gd name="connsiteY3449" fmla="*/ 4635997 h 5834063"/>
              <a:gd name="connsiteX3450" fmla="*/ 6221015 w 7009804"/>
              <a:gd name="connsiteY3450" fmla="*/ 4606231 h 5834063"/>
              <a:gd name="connsiteX3451" fmla="*/ 6183808 w 7009804"/>
              <a:gd name="connsiteY3451" fmla="*/ 4583907 h 5834063"/>
              <a:gd name="connsiteX3452" fmla="*/ 6161484 w 7009804"/>
              <a:gd name="connsiteY3452" fmla="*/ 4569024 h 5834063"/>
              <a:gd name="connsiteX3453" fmla="*/ 6146601 w 7009804"/>
              <a:gd name="connsiteY3453" fmla="*/ 4569024 h 5834063"/>
              <a:gd name="connsiteX3454" fmla="*/ 6124277 w 7009804"/>
              <a:gd name="connsiteY3454" fmla="*/ 4554141 h 5834063"/>
              <a:gd name="connsiteX3455" fmla="*/ 6116836 w 7009804"/>
              <a:gd name="connsiteY3455" fmla="*/ 4546700 h 5834063"/>
              <a:gd name="connsiteX3456" fmla="*/ 6127998 w 7009804"/>
              <a:gd name="connsiteY3456" fmla="*/ 4539258 h 5834063"/>
              <a:gd name="connsiteX3457" fmla="*/ 3991886 w 7009804"/>
              <a:gd name="connsiteY3457" fmla="*/ 4538586 h 5834063"/>
              <a:gd name="connsiteX3458" fmla="*/ 3990608 w 7009804"/>
              <a:gd name="connsiteY3458" fmla="*/ 4543985 h 5834063"/>
              <a:gd name="connsiteX3459" fmla="*/ 3978407 w 7009804"/>
              <a:gd name="connsiteY3459" fmla="*/ 4541097 h 5834063"/>
              <a:gd name="connsiteX3460" fmla="*/ 5253633 w 7009804"/>
              <a:gd name="connsiteY3460" fmla="*/ 4531817 h 5834063"/>
              <a:gd name="connsiteX3461" fmla="*/ 5261074 w 7009804"/>
              <a:gd name="connsiteY3461" fmla="*/ 4539258 h 5834063"/>
              <a:gd name="connsiteX3462" fmla="*/ 5268515 w 7009804"/>
              <a:gd name="connsiteY3462" fmla="*/ 4539258 h 5834063"/>
              <a:gd name="connsiteX3463" fmla="*/ 4565775 w 7009804"/>
              <a:gd name="connsiteY3463" fmla="*/ 4528568 h 5834063"/>
              <a:gd name="connsiteX3464" fmla="*/ 4566716 w 7009804"/>
              <a:gd name="connsiteY3464" fmla="*/ 4531817 h 5834063"/>
              <a:gd name="connsiteX3465" fmla="*/ 4569024 w 7009804"/>
              <a:gd name="connsiteY3465" fmla="*/ 4531817 h 5834063"/>
              <a:gd name="connsiteX3466" fmla="*/ 3968761 w 7009804"/>
              <a:gd name="connsiteY3466" fmla="*/ 4527410 h 5834063"/>
              <a:gd name="connsiteX3467" fmla="*/ 3972306 w 7009804"/>
              <a:gd name="connsiteY3467" fmla="*/ 4539653 h 5834063"/>
              <a:gd name="connsiteX3468" fmla="*/ 3967483 w 7009804"/>
              <a:gd name="connsiteY3468" fmla="*/ 4532809 h 5834063"/>
              <a:gd name="connsiteX3469" fmla="*/ 4269323 w 7009804"/>
              <a:gd name="connsiteY3469" fmla="*/ 4525492 h 5834063"/>
              <a:gd name="connsiteX3470" fmla="*/ 4271472 w 7009804"/>
              <a:gd name="connsiteY3470" fmla="*/ 4527788 h 5834063"/>
              <a:gd name="connsiteX3471" fmla="*/ 4281757 w 7009804"/>
              <a:gd name="connsiteY3471" fmla="*/ 4538775 h 5834063"/>
              <a:gd name="connsiteX3472" fmla="*/ 4287857 w 7009804"/>
              <a:gd name="connsiteY3472" fmla="*/ 4540219 h 5834063"/>
              <a:gd name="connsiteX3473" fmla="*/ 4291593 w 7009804"/>
              <a:gd name="connsiteY3473" fmla="*/ 4546700 h 5834063"/>
              <a:gd name="connsiteX3474" fmla="*/ 4293691 w 7009804"/>
              <a:gd name="connsiteY3474" fmla="*/ 4546700 h 5834063"/>
              <a:gd name="connsiteX3475" fmla="*/ 4297412 w 7009804"/>
              <a:gd name="connsiteY3475" fmla="*/ 4546700 h 5834063"/>
              <a:gd name="connsiteX3476" fmla="*/ 4308574 w 7009804"/>
              <a:gd name="connsiteY3476" fmla="*/ 4546700 h 5834063"/>
              <a:gd name="connsiteX3477" fmla="*/ 4293691 w 7009804"/>
              <a:gd name="connsiteY3477" fmla="*/ 4539258 h 5834063"/>
              <a:gd name="connsiteX3478" fmla="*/ 4278809 w 7009804"/>
              <a:gd name="connsiteY3478" fmla="*/ 4531817 h 5834063"/>
              <a:gd name="connsiteX3479" fmla="*/ 6403330 w 7009804"/>
              <a:gd name="connsiteY3479" fmla="*/ 4524375 h 5834063"/>
              <a:gd name="connsiteX3480" fmla="*/ 6421933 w 7009804"/>
              <a:gd name="connsiteY3480" fmla="*/ 4535538 h 5834063"/>
              <a:gd name="connsiteX3481" fmla="*/ 6436816 w 7009804"/>
              <a:gd name="connsiteY3481" fmla="*/ 4554141 h 5834063"/>
              <a:gd name="connsiteX3482" fmla="*/ 6414492 w 7009804"/>
              <a:gd name="connsiteY3482" fmla="*/ 4539258 h 5834063"/>
              <a:gd name="connsiteX3483" fmla="*/ 6403330 w 7009804"/>
              <a:gd name="connsiteY3483" fmla="*/ 4524375 h 5834063"/>
              <a:gd name="connsiteX3484" fmla="*/ 5275957 w 7009804"/>
              <a:gd name="connsiteY3484" fmla="*/ 4524375 h 5834063"/>
              <a:gd name="connsiteX3485" fmla="*/ 5283398 w 7009804"/>
              <a:gd name="connsiteY3485" fmla="*/ 4531817 h 5834063"/>
              <a:gd name="connsiteX3486" fmla="*/ 5294560 w 7009804"/>
              <a:gd name="connsiteY3486" fmla="*/ 4535538 h 5834063"/>
              <a:gd name="connsiteX3487" fmla="*/ 5294560 w 7009804"/>
              <a:gd name="connsiteY3487" fmla="*/ 4528096 h 5834063"/>
              <a:gd name="connsiteX3488" fmla="*/ 5287119 w 7009804"/>
              <a:gd name="connsiteY3488" fmla="*/ 4524375 h 5834063"/>
              <a:gd name="connsiteX3489" fmla="*/ 5290840 w 7009804"/>
              <a:gd name="connsiteY3489" fmla="*/ 4531817 h 5834063"/>
              <a:gd name="connsiteX3490" fmla="*/ 5283398 w 7009804"/>
              <a:gd name="connsiteY3490" fmla="*/ 4528096 h 5834063"/>
              <a:gd name="connsiteX3491" fmla="*/ 5275957 w 7009804"/>
              <a:gd name="connsiteY3491" fmla="*/ 4524375 h 5834063"/>
              <a:gd name="connsiteX3492" fmla="*/ 4671212 w 7009804"/>
              <a:gd name="connsiteY3492" fmla="*/ 4524375 h 5834063"/>
              <a:gd name="connsiteX3493" fmla="*/ 4675859 w 7009804"/>
              <a:gd name="connsiteY3493" fmla="*/ 4527032 h 5834063"/>
              <a:gd name="connsiteX3494" fmla="*/ 4673203 w 7009804"/>
              <a:gd name="connsiteY3494" fmla="*/ 4524375 h 5834063"/>
              <a:gd name="connsiteX3495" fmla="*/ 4174629 w 7009804"/>
              <a:gd name="connsiteY3495" fmla="*/ 4524375 h 5834063"/>
              <a:gd name="connsiteX3496" fmla="*/ 4178350 w 7009804"/>
              <a:gd name="connsiteY3496" fmla="*/ 4524375 h 5834063"/>
              <a:gd name="connsiteX3497" fmla="*/ 4182070 w 7009804"/>
              <a:gd name="connsiteY3497" fmla="*/ 4531817 h 5834063"/>
              <a:gd name="connsiteX3498" fmla="*/ 4191076 w 7009804"/>
              <a:gd name="connsiteY3498" fmla="*/ 4540823 h 5834063"/>
              <a:gd name="connsiteX3499" fmla="*/ 4191234 w 7009804"/>
              <a:gd name="connsiteY3499" fmla="*/ 4540156 h 5834063"/>
              <a:gd name="connsiteX3500" fmla="*/ 4193201 w 7009804"/>
              <a:gd name="connsiteY3500" fmla="*/ 4542948 h 5834063"/>
              <a:gd name="connsiteX3501" fmla="*/ 4196953 w 7009804"/>
              <a:gd name="connsiteY3501" fmla="*/ 4546700 h 5834063"/>
              <a:gd name="connsiteX3502" fmla="*/ 4195845 w 7009804"/>
              <a:gd name="connsiteY3502" fmla="*/ 4546700 h 5834063"/>
              <a:gd name="connsiteX3503" fmla="*/ 4196056 w 7009804"/>
              <a:gd name="connsiteY3503" fmla="*/ 4547000 h 5834063"/>
              <a:gd name="connsiteX3504" fmla="*/ 4194791 w 7009804"/>
              <a:gd name="connsiteY3504" fmla="*/ 4546700 h 5834063"/>
              <a:gd name="connsiteX3505" fmla="*/ 4190762 w 7009804"/>
              <a:gd name="connsiteY3505" fmla="*/ 4546700 h 5834063"/>
              <a:gd name="connsiteX3506" fmla="*/ 4194778 w 7009804"/>
              <a:gd name="connsiteY3506" fmla="*/ 4552399 h 5834063"/>
              <a:gd name="connsiteX3507" fmla="*/ 4199601 w 7009804"/>
              <a:gd name="connsiteY3507" fmla="*/ 4559243 h 5834063"/>
              <a:gd name="connsiteX3508" fmla="*/ 4210525 w 7009804"/>
              <a:gd name="connsiteY3508" fmla="*/ 4567531 h 5834063"/>
              <a:gd name="connsiteX3509" fmla="*/ 4220169 w 7009804"/>
              <a:gd name="connsiteY3509" fmla="*/ 4581217 h 5834063"/>
              <a:gd name="connsiteX3510" fmla="*/ 4231093 w 7009804"/>
              <a:gd name="connsiteY3510" fmla="*/ 4589505 h 5834063"/>
              <a:gd name="connsiteX3511" fmla="*/ 4240739 w 7009804"/>
              <a:gd name="connsiteY3511" fmla="*/ 4603192 h 5834063"/>
              <a:gd name="connsiteX3512" fmla="*/ 4244283 w 7009804"/>
              <a:gd name="connsiteY3512" fmla="*/ 4615434 h 5834063"/>
              <a:gd name="connsiteX3513" fmla="*/ 4239461 w 7009804"/>
              <a:gd name="connsiteY3513" fmla="*/ 4608591 h 5834063"/>
              <a:gd name="connsiteX3514" fmla="*/ 4237798 w 7009804"/>
              <a:gd name="connsiteY3514" fmla="*/ 4606231 h 5834063"/>
              <a:gd name="connsiteX3515" fmla="*/ 4234160 w 7009804"/>
              <a:gd name="connsiteY3515" fmla="*/ 4606231 h 5834063"/>
              <a:gd name="connsiteX3516" fmla="*/ 4226719 w 7009804"/>
              <a:gd name="connsiteY3516" fmla="*/ 4598790 h 5834063"/>
              <a:gd name="connsiteX3517" fmla="*/ 4235728 w 7009804"/>
              <a:gd name="connsiteY3517" fmla="*/ 4603294 h 5834063"/>
              <a:gd name="connsiteX3518" fmla="*/ 4234638 w 7009804"/>
              <a:gd name="connsiteY3518" fmla="*/ 4601748 h 5834063"/>
              <a:gd name="connsiteX3519" fmla="*/ 4229815 w 7009804"/>
              <a:gd name="connsiteY3519" fmla="*/ 4594904 h 5834063"/>
              <a:gd name="connsiteX3520" fmla="*/ 4224354 w 7009804"/>
              <a:gd name="connsiteY3520" fmla="*/ 4590760 h 5834063"/>
              <a:gd name="connsiteX3521" fmla="*/ 4218891 w 7009804"/>
              <a:gd name="connsiteY3521" fmla="*/ 4586617 h 5834063"/>
              <a:gd name="connsiteX3522" fmla="*/ 4193500 w 7009804"/>
              <a:gd name="connsiteY3522" fmla="*/ 4557798 h 5834063"/>
              <a:gd name="connsiteX3523" fmla="*/ 4174704 w 7009804"/>
              <a:gd name="connsiteY3523" fmla="*/ 4541946 h 5834063"/>
              <a:gd name="connsiteX3524" fmla="*/ 4172932 w 7009804"/>
              <a:gd name="connsiteY3524" fmla="*/ 4535824 h 5834063"/>
              <a:gd name="connsiteX3525" fmla="*/ 4166830 w 7009804"/>
              <a:gd name="connsiteY3525" fmla="*/ 4534380 h 5834063"/>
              <a:gd name="connsiteX3526" fmla="*/ 4168108 w 7009804"/>
              <a:gd name="connsiteY3526" fmla="*/ 4528981 h 5834063"/>
              <a:gd name="connsiteX3527" fmla="*/ 4169652 w 7009804"/>
              <a:gd name="connsiteY3527" fmla="*/ 4527564 h 5834063"/>
              <a:gd name="connsiteX3528" fmla="*/ 4177600 w 7009804"/>
              <a:gd name="connsiteY3528" fmla="*/ 4533287 h 5834063"/>
              <a:gd name="connsiteX3529" fmla="*/ 4074042 w 7009804"/>
              <a:gd name="connsiteY3529" fmla="*/ 4518118 h 5834063"/>
              <a:gd name="connsiteX3530" fmla="*/ 4083687 w 7009804"/>
              <a:gd name="connsiteY3530" fmla="*/ 4531805 h 5834063"/>
              <a:gd name="connsiteX3531" fmla="*/ 4087232 w 7009804"/>
              <a:gd name="connsiteY3531" fmla="*/ 4544049 h 5834063"/>
              <a:gd name="connsiteX3532" fmla="*/ 4089643 w 7009804"/>
              <a:gd name="connsiteY3532" fmla="*/ 4547470 h 5834063"/>
              <a:gd name="connsiteX3533" fmla="*/ 4095105 w 7009804"/>
              <a:gd name="connsiteY3533" fmla="*/ 4551614 h 5834063"/>
              <a:gd name="connsiteX3534" fmla="*/ 4100567 w 7009804"/>
              <a:gd name="connsiteY3534" fmla="*/ 4555758 h 5834063"/>
              <a:gd name="connsiteX3535" fmla="*/ 4109078 w 7009804"/>
              <a:gd name="connsiteY3535" fmla="*/ 4560624 h 5834063"/>
              <a:gd name="connsiteX3536" fmla="*/ 4116312 w 7009804"/>
              <a:gd name="connsiteY3536" fmla="*/ 4570889 h 5834063"/>
              <a:gd name="connsiteX3537" fmla="*/ 4134470 w 7009804"/>
              <a:gd name="connsiteY3537" fmla="*/ 4589441 h 5834063"/>
              <a:gd name="connsiteX3538" fmla="*/ 4155039 w 7009804"/>
              <a:gd name="connsiteY3538" fmla="*/ 4611416 h 5834063"/>
              <a:gd name="connsiteX3539" fmla="*/ 4172063 w 7009804"/>
              <a:gd name="connsiteY3539" fmla="*/ 4621148 h 5834063"/>
              <a:gd name="connsiteX3540" fmla="*/ 4173341 w 7009804"/>
              <a:gd name="connsiteY3540" fmla="*/ 4615748 h 5834063"/>
              <a:gd name="connsiteX3541" fmla="*/ 4169157 w 7009804"/>
              <a:gd name="connsiteY3541" fmla="*/ 4606205 h 5834063"/>
              <a:gd name="connsiteX3542" fmla="*/ 4161924 w 7009804"/>
              <a:gd name="connsiteY3542" fmla="*/ 4595940 h 5834063"/>
              <a:gd name="connsiteX3543" fmla="*/ 4154050 w 7009804"/>
              <a:gd name="connsiteY3543" fmla="*/ 4588374 h 5834063"/>
              <a:gd name="connsiteX3544" fmla="*/ 4141849 w 7009804"/>
              <a:gd name="connsiteY3544" fmla="*/ 4585486 h 5834063"/>
              <a:gd name="connsiteX3545" fmla="*/ 4138304 w 7009804"/>
              <a:gd name="connsiteY3545" fmla="*/ 4573243 h 5834063"/>
              <a:gd name="connsiteX3546" fmla="*/ 4136531 w 7009804"/>
              <a:gd name="connsiteY3546" fmla="*/ 4567122 h 5834063"/>
              <a:gd name="connsiteX3547" fmla="*/ 4132204 w 7009804"/>
              <a:gd name="connsiteY3547" fmla="*/ 4571799 h 5834063"/>
              <a:gd name="connsiteX3548" fmla="*/ 4126102 w 7009804"/>
              <a:gd name="connsiteY3548" fmla="*/ 4570355 h 5834063"/>
              <a:gd name="connsiteX3549" fmla="*/ 4115179 w 7009804"/>
              <a:gd name="connsiteY3549" fmla="*/ 4562068 h 5834063"/>
              <a:gd name="connsiteX3550" fmla="*/ 4122558 w 7009804"/>
              <a:gd name="connsiteY3550" fmla="*/ 4558112 h 5834063"/>
              <a:gd name="connsiteX3551" fmla="*/ 4111634 w 7009804"/>
              <a:gd name="connsiteY3551" fmla="*/ 4549825 h 5834063"/>
              <a:gd name="connsiteX3552" fmla="*/ 4100711 w 7009804"/>
              <a:gd name="connsiteY3552" fmla="*/ 4541537 h 5834063"/>
              <a:gd name="connsiteX3553" fmla="*/ 4095889 w 7009804"/>
              <a:gd name="connsiteY3553" fmla="*/ 4534694 h 5834063"/>
              <a:gd name="connsiteX3554" fmla="*/ 4084965 w 7009804"/>
              <a:gd name="connsiteY3554" fmla="*/ 4526406 h 5834063"/>
              <a:gd name="connsiteX3555" fmla="*/ 5328047 w 7009804"/>
              <a:gd name="connsiteY3555" fmla="*/ 4516934 h 5834063"/>
              <a:gd name="connsiteX3556" fmla="*/ 5335488 w 7009804"/>
              <a:gd name="connsiteY3556" fmla="*/ 4524375 h 5834063"/>
              <a:gd name="connsiteX3557" fmla="*/ 5342929 w 7009804"/>
              <a:gd name="connsiteY3557" fmla="*/ 4524375 h 5834063"/>
              <a:gd name="connsiteX3558" fmla="*/ 5335488 w 7009804"/>
              <a:gd name="connsiteY3558" fmla="*/ 4520655 h 5834063"/>
              <a:gd name="connsiteX3559" fmla="*/ 5328047 w 7009804"/>
              <a:gd name="connsiteY3559" fmla="*/ 4516934 h 5834063"/>
              <a:gd name="connsiteX3560" fmla="*/ 5518569 w 7009804"/>
              <a:gd name="connsiteY3560" fmla="*/ 4512224 h 5834063"/>
              <a:gd name="connsiteX3561" fmla="*/ 5524671 w 7009804"/>
              <a:gd name="connsiteY3561" fmla="*/ 4513668 h 5834063"/>
              <a:gd name="connsiteX3562" fmla="*/ 5525803 w 7009804"/>
              <a:gd name="connsiteY3562" fmla="*/ 4522489 h 5834063"/>
              <a:gd name="connsiteX3563" fmla="*/ 5520342 w 7009804"/>
              <a:gd name="connsiteY3563" fmla="*/ 4518345 h 5834063"/>
              <a:gd name="connsiteX3564" fmla="*/ 5518569 w 7009804"/>
              <a:gd name="connsiteY3564" fmla="*/ 4512224 h 5834063"/>
              <a:gd name="connsiteX3565" fmla="*/ 5759648 w 7009804"/>
              <a:gd name="connsiteY3565" fmla="*/ 4509493 h 5834063"/>
              <a:gd name="connsiteX3566" fmla="*/ 5767090 w 7009804"/>
              <a:gd name="connsiteY3566" fmla="*/ 4524375 h 5834063"/>
              <a:gd name="connsiteX3567" fmla="*/ 5767090 w 7009804"/>
              <a:gd name="connsiteY3567" fmla="*/ 4535538 h 5834063"/>
              <a:gd name="connsiteX3568" fmla="*/ 5767090 w 7009804"/>
              <a:gd name="connsiteY3568" fmla="*/ 4539258 h 5834063"/>
              <a:gd name="connsiteX3569" fmla="*/ 5767090 w 7009804"/>
              <a:gd name="connsiteY3569" fmla="*/ 4546700 h 5834063"/>
              <a:gd name="connsiteX3570" fmla="*/ 5759648 w 7009804"/>
              <a:gd name="connsiteY3570" fmla="*/ 4542979 h 5834063"/>
              <a:gd name="connsiteX3571" fmla="*/ 5748486 w 7009804"/>
              <a:gd name="connsiteY3571" fmla="*/ 4531817 h 5834063"/>
              <a:gd name="connsiteX3572" fmla="*/ 5744765 w 7009804"/>
              <a:gd name="connsiteY3572" fmla="*/ 4516934 h 5834063"/>
              <a:gd name="connsiteX3573" fmla="*/ 5748486 w 7009804"/>
              <a:gd name="connsiteY3573" fmla="*/ 4513213 h 5834063"/>
              <a:gd name="connsiteX3574" fmla="*/ 5759648 w 7009804"/>
              <a:gd name="connsiteY3574" fmla="*/ 4509493 h 5834063"/>
              <a:gd name="connsiteX3575" fmla="*/ 5722441 w 7009804"/>
              <a:gd name="connsiteY3575" fmla="*/ 4509493 h 5834063"/>
              <a:gd name="connsiteX3576" fmla="*/ 5726162 w 7009804"/>
              <a:gd name="connsiteY3576" fmla="*/ 4513213 h 5834063"/>
              <a:gd name="connsiteX3577" fmla="*/ 5729883 w 7009804"/>
              <a:gd name="connsiteY3577" fmla="*/ 4524375 h 5834063"/>
              <a:gd name="connsiteX3578" fmla="*/ 5722441 w 7009804"/>
              <a:gd name="connsiteY3578" fmla="*/ 4516934 h 5834063"/>
              <a:gd name="connsiteX3579" fmla="*/ 4710410 w 7009804"/>
              <a:gd name="connsiteY3579" fmla="*/ 4509493 h 5834063"/>
              <a:gd name="connsiteX3580" fmla="*/ 4710410 w 7009804"/>
              <a:gd name="connsiteY3580" fmla="*/ 4516934 h 5834063"/>
              <a:gd name="connsiteX3581" fmla="*/ 4717851 w 7009804"/>
              <a:gd name="connsiteY3581" fmla="*/ 4524375 h 5834063"/>
              <a:gd name="connsiteX3582" fmla="*/ 4717851 w 7009804"/>
              <a:gd name="connsiteY3582" fmla="*/ 4516934 h 5834063"/>
              <a:gd name="connsiteX3583" fmla="*/ 6496347 w 7009804"/>
              <a:gd name="connsiteY3583" fmla="*/ 4502051 h 5834063"/>
              <a:gd name="connsiteX3584" fmla="*/ 6555878 w 7009804"/>
              <a:gd name="connsiteY3584" fmla="*/ 4546700 h 5834063"/>
              <a:gd name="connsiteX3585" fmla="*/ 6526113 w 7009804"/>
              <a:gd name="connsiteY3585" fmla="*/ 4531817 h 5834063"/>
              <a:gd name="connsiteX3586" fmla="*/ 5707558 w 7009804"/>
              <a:gd name="connsiteY3586" fmla="*/ 4502051 h 5834063"/>
              <a:gd name="connsiteX3587" fmla="*/ 5700117 w 7009804"/>
              <a:gd name="connsiteY3587" fmla="*/ 4509493 h 5834063"/>
              <a:gd name="connsiteX3588" fmla="*/ 5707558 w 7009804"/>
              <a:gd name="connsiteY3588" fmla="*/ 4502051 h 5834063"/>
              <a:gd name="connsiteX3589" fmla="*/ 4053473 w 7009804"/>
              <a:gd name="connsiteY3589" fmla="*/ 4496144 h 5834063"/>
              <a:gd name="connsiteX3590" fmla="*/ 4052195 w 7009804"/>
              <a:gd name="connsiteY3590" fmla="*/ 4501544 h 5834063"/>
              <a:gd name="connsiteX3591" fmla="*/ 4058295 w 7009804"/>
              <a:gd name="connsiteY3591" fmla="*/ 4502988 h 5834063"/>
              <a:gd name="connsiteX3592" fmla="*/ 4059573 w 7009804"/>
              <a:gd name="connsiteY3592" fmla="*/ 4497588 h 5834063"/>
              <a:gd name="connsiteX3593" fmla="*/ 4053473 w 7009804"/>
              <a:gd name="connsiteY3593" fmla="*/ 4496144 h 5834063"/>
              <a:gd name="connsiteX3594" fmla="*/ 5454551 w 7009804"/>
              <a:gd name="connsiteY3594" fmla="*/ 4494610 h 5834063"/>
              <a:gd name="connsiteX3595" fmla="*/ 5454551 w 7009804"/>
              <a:gd name="connsiteY3595" fmla="*/ 4502051 h 5834063"/>
              <a:gd name="connsiteX3596" fmla="*/ 5447109 w 7009804"/>
              <a:gd name="connsiteY3596" fmla="*/ 4502051 h 5834063"/>
              <a:gd name="connsiteX3597" fmla="*/ 5454551 w 7009804"/>
              <a:gd name="connsiteY3597" fmla="*/ 4494610 h 5834063"/>
              <a:gd name="connsiteX3598" fmla="*/ 4688086 w 7009804"/>
              <a:gd name="connsiteY3598" fmla="*/ 4494610 h 5834063"/>
              <a:gd name="connsiteX3599" fmla="*/ 4688086 w 7009804"/>
              <a:gd name="connsiteY3599" fmla="*/ 4502051 h 5834063"/>
              <a:gd name="connsiteX3600" fmla="*/ 4695527 w 7009804"/>
              <a:gd name="connsiteY3600" fmla="*/ 4502051 h 5834063"/>
              <a:gd name="connsiteX3601" fmla="*/ 4688086 w 7009804"/>
              <a:gd name="connsiteY3601" fmla="*/ 4494610 h 5834063"/>
              <a:gd name="connsiteX3602" fmla="*/ 5504101 w 7009804"/>
              <a:gd name="connsiteY3602" fmla="*/ 4491693 h 5834063"/>
              <a:gd name="connsiteX3603" fmla="*/ 5510202 w 7009804"/>
              <a:gd name="connsiteY3603" fmla="*/ 4493137 h 5834063"/>
              <a:gd name="connsiteX3604" fmla="*/ 5508924 w 7009804"/>
              <a:gd name="connsiteY3604" fmla="*/ 4498537 h 5834063"/>
              <a:gd name="connsiteX3605" fmla="*/ 5930801 w 7009804"/>
              <a:gd name="connsiteY3605" fmla="*/ 4487168 h 5834063"/>
              <a:gd name="connsiteX3606" fmla="*/ 5923359 w 7009804"/>
              <a:gd name="connsiteY3606" fmla="*/ 4494610 h 5834063"/>
              <a:gd name="connsiteX3607" fmla="*/ 5938242 w 7009804"/>
              <a:gd name="connsiteY3607" fmla="*/ 4502051 h 5834063"/>
              <a:gd name="connsiteX3608" fmla="*/ 5945683 w 7009804"/>
              <a:gd name="connsiteY3608" fmla="*/ 4502051 h 5834063"/>
              <a:gd name="connsiteX3609" fmla="*/ 5930801 w 7009804"/>
              <a:gd name="connsiteY3609" fmla="*/ 4487168 h 5834063"/>
              <a:gd name="connsiteX3610" fmla="*/ 4617392 w 7009804"/>
              <a:gd name="connsiteY3610" fmla="*/ 4487168 h 5834063"/>
              <a:gd name="connsiteX3611" fmla="*/ 4617392 w 7009804"/>
              <a:gd name="connsiteY3611" fmla="*/ 4494610 h 5834063"/>
              <a:gd name="connsiteX3612" fmla="*/ 4613672 w 7009804"/>
              <a:gd name="connsiteY3612" fmla="*/ 4502051 h 5834063"/>
              <a:gd name="connsiteX3613" fmla="*/ 4611589 w 7009804"/>
              <a:gd name="connsiteY3613" fmla="*/ 4502051 h 5834063"/>
              <a:gd name="connsiteX3614" fmla="*/ 4612355 w 7009804"/>
              <a:gd name="connsiteY3614" fmla="*/ 4502990 h 5834063"/>
              <a:gd name="connsiteX3615" fmla="*/ 4626866 w 7009804"/>
              <a:gd name="connsiteY3615" fmla="*/ 4516934 h 5834063"/>
              <a:gd name="connsiteX3616" fmla="*/ 4650879 w 7009804"/>
              <a:gd name="connsiteY3616" fmla="*/ 4516934 h 5834063"/>
              <a:gd name="connsiteX3617" fmla="*/ 4658320 w 7009804"/>
              <a:gd name="connsiteY3617" fmla="*/ 4531817 h 5834063"/>
              <a:gd name="connsiteX3618" fmla="*/ 4673203 w 7009804"/>
              <a:gd name="connsiteY3618" fmla="*/ 4539258 h 5834063"/>
              <a:gd name="connsiteX3619" fmla="*/ 4680644 w 7009804"/>
              <a:gd name="connsiteY3619" fmla="*/ 4539258 h 5834063"/>
              <a:gd name="connsiteX3620" fmla="*/ 4680997 w 7009804"/>
              <a:gd name="connsiteY3620" fmla="*/ 4539611 h 5834063"/>
              <a:gd name="connsiteX3621" fmla="*/ 4681730 w 7009804"/>
              <a:gd name="connsiteY3621" fmla="*/ 4536517 h 5834063"/>
              <a:gd name="connsiteX3622" fmla="*/ 4686552 w 7009804"/>
              <a:gd name="connsiteY3622" fmla="*/ 4543361 h 5834063"/>
              <a:gd name="connsiteX3623" fmla="*/ 4696497 w 7009804"/>
              <a:gd name="connsiteY3623" fmla="*/ 4550906 h 5834063"/>
              <a:gd name="connsiteX3624" fmla="*/ 4702969 w 7009804"/>
              <a:gd name="connsiteY3624" fmla="*/ 4554141 h 5834063"/>
              <a:gd name="connsiteX3625" fmla="*/ 4710410 w 7009804"/>
              <a:gd name="connsiteY3625" fmla="*/ 4554141 h 5834063"/>
              <a:gd name="connsiteX3626" fmla="*/ 4702969 w 7009804"/>
              <a:gd name="connsiteY3626" fmla="*/ 4546700 h 5834063"/>
              <a:gd name="connsiteX3627" fmla="*/ 4688086 w 7009804"/>
              <a:gd name="connsiteY3627" fmla="*/ 4539258 h 5834063"/>
              <a:gd name="connsiteX3628" fmla="*/ 4680644 w 7009804"/>
              <a:gd name="connsiteY3628" fmla="*/ 4531817 h 5834063"/>
              <a:gd name="connsiteX3629" fmla="*/ 4677081 w 7009804"/>
              <a:gd name="connsiteY3629" fmla="*/ 4528254 h 5834063"/>
              <a:gd name="connsiteX3630" fmla="*/ 4669056 w 7009804"/>
              <a:gd name="connsiteY3630" fmla="*/ 4524375 h 5834063"/>
              <a:gd name="connsiteX3631" fmla="*/ 4665762 w 7009804"/>
              <a:gd name="connsiteY3631" fmla="*/ 4524375 h 5834063"/>
              <a:gd name="connsiteX3632" fmla="*/ 4662682 w 7009804"/>
              <a:gd name="connsiteY3632" fmla="*/ 4521295 h 5834063"/>
              <a:gd name="connsiteX3633" fmla="*/ 4659882 w 7009804"/>
              <a:gd name="connsiteY3633" fmla="*/ 4519942 h 5834063"/>
              <a:gd name="connsiteX3634" fmla="*/ 4644137 w 7009804"/>
              <a:gd name="connsiteY3634" fmla="*/ 4504811 h 5834063"/>
              <a:gd name="connsiteX3635" fmla="*/ 4642192 w 7009804"/>
              <a:gd name="connsiteY3635" fmla="*/ 4502051 h 5834063"/>
              <a:gd name="connsiteX3636" fmla="*/ 4635996 w 7009804"/>
              <a:gd name="connsiteY3636" fmla="*/ 4502051 h 5834063"/>
              <a:gd name="connsiteX3637" fmla="*/ 4628554 w 7009804"/>
              <a:gd name="connsiteY3637" fmla="*/ 4502051 h 5834063"/>
              <a:gd name="connsiteX3638" fmla="*/ 4617392 w 7009804"/>
              <a:gd name="connsiteY3638" fmla="*/ 4487168 h 5834063"/>
              <a:gd name="connsiteX3639" fmla="*/ 4037726 w 7009804"/>
              <a:gd name="connsiteY3639" fmla="*/ 4481013 h 5834063"/>
              <a:gd name="connsiteX3640" fmla="*/ 4036448 w 7009804"/>
              <a:gd name="connsiteY3640" fmla="*/ 4486413 h 5834063"/>
              <a:gd name="connsiteX3641" fmla="*/ 4041271 w 7009804"/>
              <a:gd name="connsiteY3641" fmla="*/ 4493256 h 5834063"/>
              <a:gd name="connsiteX3642" fmla="*/ 4047372 w 7009804"/>
              <a:gd name="connsiteY3642" fmla="*/ 4494700 h 5834063"/>
              <a:gd name="connsiteX3643" fmla="*/ 4042549 w 7009804"/>
              <a:gd name="connsiteY3643" fmla="*/ 4487857 h 5834063"/>
              <a:gd name="connsiteX3644" fmla="*/ 4037726 w 7009804"/>
              <a:gd name="connsiteY3644" fmla="*/ 4481013 h 5834063"/>
              <a:gd name="connsiteX3645" fmla="*/ 4190907 w 7009804"/>
              <a:gd name="connsiteY3645" fmla="*/ 4480657 h 5834063"/>
              <a:gd name="connsiteX3646" fmla="*/ 4211836 w 7009804"/>
              <a:gd name="connsiteY3646" fmla="*/ 4494610 h 5834063"/>
              <a:gd name="connsiteX3647" fmla="*/ 4196953 w 7009804"/>
              <a:gd name="connsiteY3647" fmla="*/ 4487168 h 5834063"/>
              <a:gd name="connsiteX3648" fmla="*/ 5960566 w 7009804"/>
              <a:gd name="connsiteY3648" fmla="*/ 4479727 h 5834063"/>
              <a:gd name="connsiteX3649" fmla="*/ 5953125 w 7009804"/>
              <a:gd name="connsiteY3649" fmla="*/ 4487168 h 5834063"/>
              <a:gd name="connsiteX3650" fmla="*/ 5960566 w 7009804"/>
              <a:gd name="connsiteY3650" fmla="*/ 4487168 h 5834063"/>
              <a:gd name="connsiteX3651" fmla="*/ 5968008 w 7009804"/>
              <a:gd name="connsiteY3651" fmla="*/ 4487168 h 5834063"/>
              <a:gd name="connsiteX3652" fmla="*/ 5964287 w 7009804"/>
              <a:gd name="connsiteY3652" fmla="*/ 4483448 h 5834063"/>
              <a:gd name="connsiteX3653" fmla="*/ 5960566 w 7009804"/>
              <a:gd name="connsiteY3653" fmla="*/ 4479727 h 5834063"/>
              <a:gd name="connsiteX3654" fmla="*/ 5528965 w 7009804"/>
              <a:gd name="connsiteY3654" fmla="*/ 4479727 h 5834063"/>
              <a:gd name="connsiteX3655" fmla="*/ 5532685 w 7009804"/>
              <a:gd name="connsiteY3655" fmla="*/ 4483448 h 5834063"/>
              <a:gd name="connsiteX3656" fmla="*/ 5528965 w 7009804"/>
              <a:gd name="connsiteY3656" fmla="*/ 4487168 h 5834063"/>
              <a:gd name="connsiteX3657" fmla="*/ 5528965 w 7009804"/>
              <a:gd name="connsiteY3657" fmla="*/ 4479727 h 5834063"/>
              <a:gd name="connsiteX3658" fmla="*/ 5216426 w 7009804"/>
              <a:gd name="connsiteY3658" fmla="*/ 4479727 h 5834063"/>
              <a:gd name="connsiteX3659" fmla="*/ 5216426 w 7009804"/>
              <a:gd name="connsiteY3659" fmla="*/ 4479739 h 5834063"/>
              <a:gd name="connsiteX3660" fmla="*/ 5222533 w 7009804"/>
              <a:gd name="connsiteY3660" fmla="*/ 4487054 h 5834063"/>
              <a:gd name="connsiteX3661" fmla="*/ 5222491 w 7009804"/>
              <a:gd name="connsiteY3661" fmla="*/ 4487168 h 5834063"/>
              <a:gd name="connsiteX3662" fmla="*/ 5223867 w 7009804"/>
              <a:gd name="connsiteY3662" fmla="*/ 4487168 h 5834063"/>
              <a:gd name="connsiteX3663" fmla="*/ 5216426 w 7009804"/>
              <a:gd name="connsiteY3663" fmla="*/ 4479727 h 5834063"/>
              <a:gd name="connsiteX3664" fmla="*/ 4189512 w 7009804"/>
              <a:gd name="connsiteY3664" fmla="*/ 4479155 h 5834063"/>
              <a:gd name="connsiteX3665" fmla="*/ 4190907 w 7009804"/>
              <a:gd name="connsiteY3665" fmla="*/ 4480657 h 5834063"/>
              <a:gd name="connsiteX3666" fmla="*/ 4189512 w 7009804"/>
              <a:gd name="connsiteY3666" fmla="*/ 4479727 h 5834063"/>
              <a:gd name="connsiteX3667" fmla="*/ 4592480 w 7009804"/>
              <a:gd name="connsiteY3667" fmla="*/ 4477624 h 5834063"/>
              <a:gd name="connsiteX3668" fmla="*/ 4593631 w 7009804"/>
              <a:gd name="connsiteY3668" fmla="*/ 4480027 h 5834063"/>
              <a:gd name="connsiteX3669" fmla="*/ 4605034 w 7009804"/>
              <a:gd name="connsiteY3669" fmla="*/ 4494012 h 5834063"/>
              <a:gd name="connsiteX3670" fmla="*/ 4606230 w 7009804"/>
              <a:gd name="connsiteY3670" fmla="*/ 4494610 h 5834063"/>
              <a:gd name="connsiteX3671" fmla="*/ 4598789 w 7009804"/>
              <a:gd name="connsiteY3671" fmla="*/ 4479727 h 5834063"/>
              <a:gd name="connsiteX3672" fmla="*/ 3905777 w 7009804"/>
              <a:gd name="connsiteY3672" fmla="*/ 4466886 h 5834063"/>
              <a:gd name="connsiteX3673" fmla="*/ 3911877 w 7009804"/>
              <a:gd name="connsiteY3673" fmla="*/ 4468330 h 5834063"/>
              <a:gd name="connsiteX3674" fmla="*/ 3917978 w 7009804"/>
              <a:gd name="connsiteY3674" fmla="*/ 4469775 h 5834063"/>
              <a:gd name="connsiteX3675" fmla="*/ 3916701 w 7009804"/>
              <a:gd name="connsiteY3675" fmla="*/ 4475174 h 5834063"/>
              <a:gd name="connsiteX3676" fmla="*/ 3905777 w 7009804"/>
              <a:gd name="connsiteY3676" fmla="*/ 4466886 h 5834063"/>
              <a:gd name="connsiteX3677" fmla="*/ 4138185 w 7009804"/>
              <a:gd name="connsiteY3677" fmla="*/ 4464878 h 5834063"/>
              <a:gd name="connsiteX3678" fmla="*/ 4143007 w 7009804"/>
              <a:gd name="connsiteY3678" fmla="*/ 4471722 h 5834063"/>
              <a:gd name="connsiteX3679" fmla="*/ 4148468 w 7009804"/>
              <a:gd name="connsiteY3679" fmla="*/ 4475866 h 5834063"/>
              <a:gd name="connsiteX3680" fmla="*/ 4153931 w 7009804"/>
              <a:gd name="connsiteY3680" fmla="*/ 4480009 h 5834063"/>
              <a:gd name="connsiteX3681" fmla="*/ 4169676 w 7009804"/>
              <a:gd name="connsiteY3681" fmla="*/ 4495140 h 5834063"/>
              <a:gd name="connsiteX3682" fmla="*/ 4163576 w 7009804"/>
              <a:gd name="connsiteY3682" fmla="*/ 4493696 h 5834063"/>
              <a:gd name="connsiteX3683" fmla="*/ 4158753 w 7009804"/>
              <a:gd name="connsiteY3683" fmla="*/ 4486853 h 5834063"/>
              <a:gd name="connsiteX3684" fmla="*/ 4138185 w 7009804"/>
              <a:gd name="connsiteY3684" fmla="*/ 4464878 h 5834063"/>
              <a:gd name="connsiteX3685" fmla="*/ 5878711 w 7009804"/>
              <a:gd name="connsiteY3685" fmla="*/ 4464844 h 5834063"/>
              <a:gd name="connsiteX3686" fmla="*/ 5878711 w 7009804"/>
              <a:gd name="connsiteY3686" fmla="*/ 4479727 h 5834063"/>
              <a:gd name="connsiteX3687" fmla="*/ 5901035 w 7009804"/>
              <a:gd name="connsiteY3687" fmla="*/ 4479727 h 5834063"/>
              <a:gd name="connsiteX3688" fmla="*/ 5893594 w 7009804"/>
              <a:gd name="connsiteY3688" fmla="*/ 4472286 h 5834063"/>
              <a:gd name="connsiteX3689" fmla="*/ 5878711 w 7009804"/>
              <a:gd name="connsiteY3689" fmla="*/ 4464844 h 5834063"/>
              <a:gd name="connsiteX3690" fmla="*/ 5372695 w 7009804"/>
              <a:gd name="connsiteY3690" fmla="*/ 4464844 h 5834063"/>
              <a:gd name="connsiteX3691" fmla="*/ 5372695 w 7009804"/>
              <a:gd name="connsiteY3691" fmla="*/ 4472286 h 5834063"/>
              <a:gd name="connsiteX3692" fmla="*/ 5380137 w 7009804"/>
              <a:gd name="connsiteY3692" fmla="*/ 4472286 h 5834063"/>
              <a:gd name="connsiteX3693" fmla="*/ 5372695 w 7009804"/>
              <a:gd name="connsiteY3693" fmla="*/ 4464844 h 5834063"/>
              <a:gd name="connsiteX3694" fmla="*/ 4088999 w 7009804"/>
              <a:gd name="connsiteY3694" fmla="*/ 4462957 h 5834063"/>
              <a:gd name="connsiteX3695" fmla="*/ 4086822 w 7009804"/>
              <a:gd name="connsiteY3695" fmla="*/ 4464124 h 5834063"/>
              <a:gd name="connsiteX3696" fmla="*/ 4108669 w 7009804"/>
              <a:gd name="connsiteY3696" fmla="*/ 4480700 h 5834063"/>
              <a:gd name="connsiteX3697" fmla="*/ 4109874 w 7009804"/>
              <a:gd name="connsiteY3697" fmla="*/ 4475612 h 5834063"/>
              <a:gd name="connsiteX3698" fmla="*/ 4109164 w 7009804"/>
              <a:gd name="connsiteY3698" fmla="*/ 4474548 h 5834063"/>
              <a:gd name="connsiteX3699" fmla="*/ 4105893 w 7009804"/>
              <a:gd name="connsiteY3699" fmla="*/ 4471405 h 5834063"/>
              <a:gd name="connsiteX3700" fmla="*/ 3940115 w 7009804"/>
              <a:gd name="connsiteY3700" fmla="*/ 4457908 h 5834063"/>
              <a:gd name="connsiteX3701" fmla="*/ 3944937 w 7009804"/>
              <a:gd name="connsiteY3701" fmla="*/ 4464752 h 5834063"/>
              <a:gd name="connsiteX3702" fmla="*/ 3938837 w 7009804"/>
              <a:gd name="connsiteY3702" fmla="*/ 4463308 h 5834063"/>
              <a:gd name="connsiteX3703" fmla="*/ 3940115 w 7009804"/>
              <a:gd name="connsiteY3703" fmla="*/ 4457908 h 5834063"/>
              <a:gd name="connsiteX3704" fmla="*/ 5566172 w 7009804"/>
              <a:gd name="connsiteY3704" fmla="*/ 4457403 h 5834063"/>
              <a:gd name="connsiteX3705" fmla="*/ 5573613 w 7009804"/>
              <a:gd name="connsiteY3705" fmla="*/ 4457403 h 5834063"/>
              <a:gd name="connsiteX3706" fmla="*/ 5573613 w 7009804"/>
              <a:gd name="connsiteY3706" fmla="*/ 4464844 h 5834063"/>
              <a:gd name="connsiteX3707" fmla="*/ 5566172 w 7009804"/>
              <a:gd name="connsiteY3707" fmla="*/ 4457403 h 5834063"/>
              <a:gd name="connsiteX3708" fmla="*/ 5186660 w 7009804"/>
              <a:gd name="connsiteY3708" fmla="*/ 4457403 h 5834063"/>
              <a:gd name="connsiteX3709" fmla="*/ 5186660 w 7009804"/>
              <a:gd name="connsiteY3709" fmla="*/ 4464844 h 5834063"/>
              <a:gd name="connsiteX3710" fmla="*/ 5194420 w 7009804"/>
              <a:gd name="connsiteY3710" fmla="*/ 4468725 h 5834063"/>
              <a:gd name="connsiteX3711" fmla="*/ 5189709 w 7009804"/>
              <a:gd name="connsiteY3711" fmla="*/ 4459862 h 5834063"/>
              <a:gd name="connsiteX3712" fmla="*/ 5192529 w 7009804"/>
              <a:gd name="connsiteY3712" fmla="*/ 4460708 h 5834063"/>
              <a:gd name="connsiteX3713" fmla="*/ 5201543 w 7009804"/>
              <a:gd name="connsiteY3713" fmla="*/ 4467547 h 5834063"/>
              <a:gd name="connsiteX3714" fmla="*/ 5201543 w 7009804"/>
              <a:gd name="connsiteY3714" fmla="*/ 4464844 h 5834063"/>
              <a:gd name="connsiteX3715" fmla="*/ 5194101 w 7009804"/>
              <a:gd name="connsiteY3715" fmla="*/ 4461124 h 5834063"/>
              <a:gd name="connsiteX3716" fmla="*/ 5186660 w 7009804"/>
              <a:gd name="connsiteY3716" fmla="*/ 4457403 h 5834063"/>
              <a:gd name="connsiteX3717" fmla="*/ 6162414 w 7009804"/>
              <a:gd name="connsiteY3717" fmla="*/ 4452752 h 5834063"/>
              <a:gd name="connsiteX3718" fmla="*/ 6157763 w 7009804"/>
              <a:gd name="connsiteY3718" fmla="*/ 4453682 h 5834063"/>
              <a:gd name="connsiteX3719" fmla="*/ 6154043 w 7009804"/>
              <a:gd name="connsiteY3719" fmla="*/ 4464844 h 5834063"/>
              <a:gd name="connsiteX3720" fmla="*/ 6161484 w 7009804"/>
              <a:gd name="connsiteY3720" fmla="*/ 4472286 h 5834063"/>
              <a:gd name="connsiteX3721" fmla="*/ 6172646 w 7009804"/>
              <a:gd name="connsiteY3721" fmla="*/ 4476006 h 5834063"/>
              <a:gd name="connsiteX3722" fmla="*/ 6183808 w 7009804"/>
              <a:gd name="connsiteY3722" fmla="*/ 4479727 h 5834063"/>
              <a:gd name="connsiteX3723" fmla="*/ 6206133 w 7009804"/>
              <a:gd name="connsiteY3723" fmla="*/ 4494610 h 5834063"/>
              <a:gd name="connsiteX3724" fmla="*/ 6206133 w 7009804"/>
              <a:gd name="connsiteY3724" fmla="*/ 4479727 h 5834063"/>
              <a:gd name="connsiteX3725" fmla="*/ 6194971 w 7009804"/>
              <a:gd name="connsiteY3725" fmla="*/ 4472286 h 5834063"/>
              <a:gd name="connsiteX3726" fmla="*/ 6187529 w 7009804"/>
              <a:gd name="connsiteY3726" fmla="*/ 4468565 h 5834063"/>
              <a:gd name="connsiteX3727" fmla="*/ 6168926 w 7009804"/>
              <a:gd name="connsiteY3727" fmla="*/ 4457403 h 5834063"/>
              <a:gd name="connsiteX3728" fmla="*/ 6162414 w 7009804"/>
              <a:gd name="connsiteY3728" fmla="*/ 4452752 h 5834063"/>
              <a:gd name="connsiteX3729" fmla="*/ 4519606 w 7009804"/>
              <a:gd name="connsiteY3729" fmla="*/ 4451647 h 5834063"/>
              <a:gd name="connsiteX3730" fmla="*/ 4521133 w 7009804"/>
              <a:gd name="connsiteY3730" fmla="*/ 4452888 h 5834063"/>
              <a:gd name="connsiteX3731" fmla="*/ 4521408 w 7009804"/>
              <a:gd name="connsiteY3731" fmla="*/ 4452953 h 5834063"/>
              <a:gd name="connsiteX3732" fmla="*/ 4520654 w 7009804"/>
              <a:gd name="connsiteY3732" fmla="*/ 4451822 h 5834063"/>
              <a:gd name="connsiteX3733" fmla="*/ 5380137 w 7009804"/>
              <a:gd name="connsiteY3733" fmla="*/ 4449961 h 5834063"/>
              <a:gd name="connsiteX3734" fmla="*/ 5383857 w 7009804"/>
              <a:gd name="connsiteY3734" fmla="*/ 4457403 h 5834063"/>
              <a:gd name="connsiteX3735" fmla="*/ 5387578 w 7009804"/>
              <a:gd name="connsiteY3735" fmla="*/ 4449961 h 5834063"/>
              <a:gd name="connsiteX3736" fmla="*/ 3929191 w 7009804"/>
              <a:gd name="connsiteY3736" fmla="*/ 4449621 h 5834063"/>
              <a:gd name="connsiteX3737" fmla="*/ 3934014 w 7009804"/>
              <a:gd name="connsiteY3737" fmla="*/ 4456464 h 5834063"/>
              <a:gd name="connsiteX3738" fmla="*/ 3932736 w 7009804"/>
              <a:gd name="connsiteY3738" fmla="*/ 4461864 h 5834063"/>
              <a:gd name="connsiteX3739" fmla="*/ 3924862 w 7009804"/>
              <a:gd name="connsiteY3739" fmla="*/ 4454298 h 5834063"/>
              <a:gd name="connsiteX3740" fmla="*/ 3929191 w 7009804"/>
              <a:gd name="connsiteY3740" fmla="*/ 4449621 h 5834063"/>
              <a:gd name="connsiteX3741" fmla="*/ 5469065 w 7009804"/>
              <a:gd name="connsiteY3741" fmla="*/ 4449189 h 5834063"/>
              <a:gd name="connsiteX3742" fmla="*/ 5467787 w 7009804"/>
              <a:gd name="connsiteY3742" fmla="*/ 4454588 h 5834063"/>
              <a:gd name="connsiteX3743" fmla="*/ 5465376 w 7009804"/>
              <a:gd name="connsiteY3743" fmla="*/ 4451167 h 5834063"/>
              <a:gd name="connsiteX3744" fmla="*/ 5469065 w 7009804"/>
              <a:gd name="connsiteY3744" fmla="*/ 4449189 h 5834063"/>
              <a:gd name="connsiteX3745" fmla="*/ 5114106 w 7009804"/>
              <a:gd name="connsiteY3745" fmla="*/ 4445311 h 5834063"/>
              <a:gd name="connsiteX3746" fmla="*/ 5112246 w 7009804"/>
              <a:gd name="connsiteY3746" fmla="*/ 4446241 h 5834063"/>
              <a:gd name="connsiteX3747" fmla="*/ 5119687 w 7009804"/>
              <a:gd name="connsiteY3747" fmla="*/ 4457403 h 5834063"/>
              <a:gd name="connsiteX3748" fmla="*/ 5127129 w 7009804"/>
              <a:gd name="connsiteY3748" fmla="*/ 4457403 h 5834063"/>
              <a:gd name="connsiteX3749" fmla="*/ 5119687 w 7009804"/>
              <a:gd name="connsiteY3749" fmla="*/ 4449961 h 5834063"/>
              <a:gd name="connsiteX3750" fmla="*/ 5114106 w 7009804"/>
              <a:gd name="connsiteY3750" fmla="*/ 4445311 h 5834063"/>
              <a:gd name="connsiteX3751" fmla="*/ 6607968 w 7009804"/>
              <a:gd name="connsiteY3751" fmla="*/ 4442520 h 5834063"/>
              <a:gd name="connsiteX3752" fmla="*/ 6652616 w 7009804"/>
              <a:gd name="connsiteY3752" fmla="*/ 4479727 h 5834063"/>
              <a:gd name="connsiteX3753" fmla="*/ 6652616 w 7009804"/>
              <a:gd name="connsiteY3753" fmla="*/ 4487168 h 5834063"/>
              <a:gd name="connsiteX3754" fmla="*/ 6656338 w 7009804"/>
              <a:gd name="connsiteY3754" fmla="*/ 4490889 h 5834063"/>
              <a:gd name="connsiteX3755" fmla="*/ 6667500 w 7009804"/>
              <a:gd name="connsiteY3755" fmla="*/ 4494610 h 5834063"/>
              <a:gd name="connsiteX3756" fmla="*/ 6682382 w 7009804"/>
              <a:gd name="connsiteY3756" fmla="*/ 4502051 h 5834063"/>
              <a:gd name="connsiteX3757" fmla="*/ 6689824 w 7009804"/>
              <a:gd name="connsiteY3757" fmla="*/ 4509493 h 5834063"/>
              <a:gd name="connsiteX3758" fmla="*/ 6697265 w 7009804"/>
              <a:gd name="connsiteY3758" fmla="*/ 4516934 h 5834063"/>
              <a:gd name="connsiteX3759" fmla="*/ 6689824 w 7009804"/>
              <a:gd name="connsiteY3759" fmla="*/ 4524375 h 5834063"/>
              <a:gd name="connsiteX3760" fmla="*/ 6674941 w 7009804"/>
              <a:gd name="connsiteY3760" fmla="*/ 4520655 h 5834063"/>
              <a:gd name="connsiteX3761" fmla="*/ 6652616 w 7009804"/>
              <a:gd name="connsiteY3761" fmla="*/ 4494610 h 5834063"/>
              <a:gd name="connsiteX3762" fmla="*/ 5610820 w 7009804"/>
              <a:gd name="connsiteY3762" fmla="*/ 4442520 h 5834063"/>
              <a:gd name="connsiteX3763" fmla="*/ 5618262 w 7009804"/>
              <a:gd name="connsiteY3763" fmla="*/ 4442520 h 5834063"/>
              <a:gd name="connsiteX3764" fmla="*/ 5618262 w 7009804"/>
              <a:gd name="connsiteY3764" fmla="*/ 4449961 h 5834063"/>
              <a:gd name="connsiteX3765" fmla="*/ 5610820 w 7009804"/>
              <a:gd name="connsiteY3765" fmla="*/ 4442520 h 5834063"/>
              <a:gd name="connsiteX3766" fmla="*/ 4137195 w 7009804"/>
              <a:gd name="connsiteY3766" fmla="*/ 4441836 h 5834063"/>
              <a:gd name="connsiteX3767" fmla="*/ 4148119 w 7009804"/>
              <a:gd name="connsiteY3767" fmla="*/ 4450124 h 5834063"/>
              <a:gd name="connsiteX3768" fmla="*/ 4152941 w 7009804"/>
              <a:gd name="connsiteY3768" fmla="*/ 4456968 h 5834063"/>
              <a:gd name="connsiteX3769" fmla="*/ 4142019 w 7009804"/>
              <a:gd name="connsiteY3769" fmla="*/ 4448680 h 5834063"/>
              <a:gd name="connsiteX3770" fmla="*/ 5290576 w 7009804"/>
              <a:gd name="connsiteY3770" fmla="*/ 4441151 h 5834063"/>
              <a:gd name="connsiteX3771" fmla="*/ 5302777 w 7009804"/>
              <a:gd name="connsiteY3771" fmla="*/ 4444039 h 5834063"/>
              <a:gd name="connsiteX3772" fmla="*/ 5306322 w 7009804"/>
              <a:gd name="connsiteY3772" fmla="*/ 4456282 h 5834063"/>
              <a:gd name="connsiteX3773" fmla="*/ 5295398 w 7009804"/>
              <a:gd name="connsiteY3773" fmla="*/ 4447995 h 5834063"/>
              <a:gd name="connsiteX3774" fmla="*/ 5290576 w 7009804"/>
              <a:gd name="connsiteY3774" fmla="*/ 4441151 h 5834063"/>
              <a:gd name="connsiteX3775" fmla="*/ 3886486 w 7009804"/>
              <a:gd name="connsiteY3775" fmla="*/ 4439512 h 5834063"/>
              <a:gd name="connsiteX3776" fmla="*/ 3891948 w 7009804"/>
              <a:gd name="connsiteY3776" fmla="*/ 4443656 h 5834063"/>
              <a:gd name="connsiteX3777" fmla="*/ 3891309 w 7009804"/>
              <a:gd name="connsiteY3777" fmla="*/ 4446356 h 5834063"/>
              <a:gd name="connsiteX3778" fmla="*/ 3885208 w 7009804"/>
              <a:gd name="connsiteY3778" fmla="*/ 4444911 h 5834063"/>
              <a:gd name="connsiteX3779" fmla="*/ 3886486 w 7009804"/>
              <a:gd name="connsiteY3779" fmla="*/ 4439512 h 5834063"/>
              <a:gd name="connsiteX3780" fmla="*/ 5485100 w 7009804"/>
              <a:gd name="connsiteY3780" fmla="*/ 4435879 h 5834063"/>
              <a:gd name="connsiteX3781" fmla="*/ 5494746 w 7009804"/>
              <a:gd name="connsiteY3781" fmla="*/ 4449566 h 5834063"/>
              <a:gd name="connsiteX3782" fmla="*/ 5483822 w 7009804"/>
              <a:gd name="connsiteY3782" fmla="*/ 4441278 h 5834063"/>
              <a:gd name="connsiteX3783" fmla="*/ 5800576 w 7009804"/>
              <a:gd name="connsiteY3783" fmla="*/ 4435079 h 5834063"/>
              <a:gd name="connsiteX3784" fmla="*/ 5796855 w 7009804"/>
              <a:gd name="connsiteY3784" fmla="*/ 4442520 h 5834063"/>
              <a:gd name="connsiteX3785" fmla="*/ 5804297 w 7009804"/>
              <a:gd name="connsiteY3785" fmla="*/ 4442520 h 5834063"/>
              <a:gd name="connsiteX3786" fmla="*/ 5808017 w 7009804"/>
              <a:gd name="connsiteY3786" fmla="*/ 4438799 h 5834063"/>
              <a:gd name="connsiteX3787" fmla="*/ 5800576 w 7009804"/>
              <a:gd name="connsiteY3787" fmla="*/ 4435079 h 5834063"/>
              <a:gd name="connsiteX3788" fmla="*/ 5566172 w 7009804"/>
              <a:gd name="connsiteY3788" fmla="*/ 4435079 h 5834063"/>
              <a:gd name="connsiteX3789" fmla="*/ 5573613 w 7009804"/>
              <a:gd name="connsiteY3789" fmla="*/ 4435079 h 5834063"/>
              <a:gd name="connsiteX3790" fmla="*/ 5573613 w 7009804"/>
              <a:gd name="connsiteY3790" fmla="*/ 4442520 h 5834063"/>
              <a:gd name="connsiteX3791" fmla="*/ 5569892 w 7009804"/>
              <a:gd name="connsiteY3791" fmla="*/ 4438799 h 5834063"/>
              <a:gd name="connsiteX3792" fmla="*/ 5566172 w 7009804"/>
              <a:gd name="connsiteY3792" fmla="*/ 4435079 h 5834063"/>
              <a:gd name="connsiteX3793" fmla="*/ 5313164 w 7009804"/>
              <a:gd name="connsiteY3793" fmla="*/ 4435079 h 5834063"/>
              <a:gd name="connsiteX3794" fmla="*/ 5328047 w 7009804"/>
              <a:gd name="connsiteY3794" fmla="*/ 4435079 h 5834063"/>
              <a:gd name="connsiteX3795" fmla="*/ 5335488 w 7009804"/>
              <a:gd name="connsiteY3795" fmla="*/ 4435079 h 5834063"/>
              <a:gd name="connsiteX3796" fmla="*/ 5335488 w 7009804"/>
              <a:gd name="connsiteY3796" fmla="*/ 4442520 h 5834063"/>
              <a:gd name="connsiteX3797" fmla="*/ 5320605 w 7009804"/>
              <a:gd name="connsiteY3797" fmla="*/ 4442520 h 5834063"/>
              <a:gd name="connsiteX3798" fmla="*/ 4556703 w 7009804"/>
              <a:gd name="connsiteY3798" fmla="*/ 4435079 h 5834063"/>
              <a:gd name="connsiteX3799" fmla="*/ 4557388 w 7009804"/>
              <a:gd name="connsiteY3799" fmla="*/ 4435811 h 5834063"/>
              <a:gd name="connsiteX3800" fmla="*/ 4563668 w 7009804"/>
              <a:gd name="connsiteY3800" fmla="*/ 4442520 h 5834063"/>
              <a:gd name="connsiteX3801" fmla="*/ 4569024 w 7009804"/>
              <a:gd name="connsiteY3801" fmla="*/ 4442520 h 5834063"/>
              <a:gd name="connsiteX3802" fmla="*/ 4569024 w 7009804"/>
              <a:gd name="connsiteY3802" fmla="*/ 4448243 h 5834063"/>
              <a:gd name="connsiteX3803" fmla="*/ 4570633 w 7009804"/>
              <a:gd name="connsiteY3803" fmla="*/ 4449961 h 5834063"/>
              <a:gd name="connsiteX3804" fmla="*/ 4576465 w 7009804"/>
              <a:gd name="connsiteY3804" fmla="*/ 4449961 h 5834063"/>
              <a:gd name="connsiteX3805" fmla="*/ 4576465 w 7009804"/>
              <a:gd name="connsiteY3805" fmla="*/ 4442520 h 5834063"/>
              <a:gd name="connsiteX3806" fmla="*/ 4569024 w 7009804"/>
              <a:gd name="connsiteY3806" fmla="*/ 4442520 h 5834063"/>
              <a:gd name="connsiteX3807" fmla="*/ 4561582 w 7009804"/>
              <a:gd name="connsiteY3807" fmla="*/ 4435079 h 5834063"/>
              <a:gd name="connsiteX3808" fmla="*/ 4493185 w 7009804"/>
              <a:gd name="connsiteY3808" fmla="*/ 4434869 h 5834063"/>
              <a:gd name="connsiteX3809" fmla="*/ 4494114 w 7009804"/>
              <a:gd name="connsiteY3809" fmla="*/ 4435574 h 5834063"/>
              <a:gd name="connsiteX3810" fmla="*/ 4494507 w 7009804"/>
              <a:gd name="connsiteY3810" fmla="*/ 4435182 h 5834063"/>
              <a:gd name="connsiteX3811" fmla="*/ 3889928 w 7009804"/>
              <a:gd name="connsiteY3811" fmla="*/ 4431774 h 5834063"/>
              <a:gd name="connsiteX3812" fmla="*/ 3899965 w 7009804"/>
              <a:gd name="connsiteY3812" fmla="*/ 4437001 h 5834063"/>
              <a:gd name="connsiteX3813" fmla="*/ 3897409 w 7009804"/>
              <a:gd name="connsiteY3813" fmla="*/ 4447800 h 5834063"/>
              <a:gd name="connsiteX3814" fmla="*/ 3892587 w 7009804"/>
              <a:gd name="connsiteY3814" fmla="*/ 4440956 h 5834063"/>
              <a:gd name="connsiteX3815" fmla="*/ 3890814 w 7009804"/>
              <a:gd name="connsiteY3815" fmla="*/ 4434835 h 5834063"/>
              <a:gd name="connsiteX3816" fmla="*/ 3881663 w 7009804"/>
              <a:gd name="connsiteY3816" fmla="*/ 4432669 h 5834063"/>
              <a:gd name="connsiteX3817" fmla="*/ 3889928 w 7009804"/>
              <a:gd name="connsiteY3817" fmla="*/ 4431774 h 5834063"/>
              <a:gd name="connsiteX3818" fmla="*/ 3869462 w 7009804"/>
              <a:gd name="connsiteY3818" fmla="*/ 4429781 h 5834063"/>
              <a:gd name="connsiteX3819" fmla="*/ 3875562 w 7009804"/>
              <a:gd name="connsiteY3819" fmla="*/ 4431225 h 5834063"/>
              <a:gd name="connsiteX3820" fmla="*/ 3871234 w 7009804"/>
              <a:gd name="connsiteY3820" fmla="*/ 4435902 h 5834063"/>
              <a:gd name="connsiteX3821" fmla="*/ 3869462 w 7009804"/>
              <a:gd name="connsiteY3821" fmla="*/ 4429781 h 5834063"/>
              <a:gd name="connsiteX3822" fmla="*/ 6022888 w 7009804"/>
              <a:gd name="connsiteY3822" fmla="*/ 4423916 h 5834063"/>
              <a:gd name="connsiteX3823" fmla="*/ 6027539 w 7009804"/>
              <a:gd name="connsiteY3823" fmla="*/ 4427637 h 5834063"/>
              <a:gd name="connsiteX3824" fmla="*/ 6042422 w 7009804"/>
              <a:gd name="connsiteY3824" fmla="*/ 4442520 h 5834063"/>
              <a:gd name="connsiteX3825" fmla="*/ 6034980 w 7009804"/>
              <a:gd name="connsiteY3825" fmla="*/ 4442520 h 5834063"/>
              <a:gd name="connsiteX3826" fmla="*/ 6023818 w 7009804"/>
              <a:gd name="connsiteY3826" fmla="*/ 4427637 h 5834063"/>
              <a:gd name="connsiteX3827" fmla="*/ 6022888 w 7009804"/>
              <a:gd name="connsiteY3827" fmla="*/ 4423916 h 5834063"/>
              <a:gd name="connsiteX3828" fmla="*/ 5333570 w 7009804"/>
              <a:gd name="connsiteY3828" fmla="*/ 4422818 h 5834063"/>
              <a:gd name="connsiteX3829" fmla="*/ 5346904 w 7009804"/>
              <a:gd name="connsiteY3829" fmla="*/ 4434527 h 5834063"/>
              <a:gd name="connsiteX3830" fmla="*/ 5352772 w 7009804"/>
              <a:gd name="connsiteY3830" fmla="*/ 4449961 h 5834063"/>
              <a:gd name="connsiteX3831" fmla="*/ 5365254 w 7009804"/>
              <a:gd name="connsiteY3831" fmla="*/ 4449961 h 5834063"/>
              <a:gd name="connsiteX3832" fmla="*/ 5368974 w 7009804"/>
              <a:gd name="connsiteY3832" fmla="*/ 4449961 h 5834063"/>
              <a:gd name="connsiteX3833" fmla="*/ 5372695 w 7009804"/>
              <a:gd name="connsiteY3833" fmla="*/ 4442520 h 5834063"/>
              <a:gd name="connsiteX3834" fmla="*/ 5371300 w 7009804"/>
              <a:gd name="connsiteY3834" fmla="*/ 4440195 h 5834063"/>
              <a:gd name="connsiteX3835" fmla="*/ 5395019 w 7009804"/>
              <a:gd name="connsiteY3835" fmla="*/ 4449961 h 5834063"/>
              <a:gd name="connsiteX3836" fmla="*/ 5417344 w 7009804"/>
              <a:gd name="connsiteY3836" fmla="*/ 4468565 h 5834063"/>
              <a:gd name="connsiteX3837" fmla="*/ 5428506 w 7009804"/>
              <a:gd name="connsiteY3837" fmla="*/ 4476006 h 5834063"/>
              <a:gd name="connsiteX3838" fmla="*/ 5439668 w 7009804"/>
              <a:gd name="connsiteY3838" fmla="*/ 4479727 h 5834063"/>
              <a:gd name="connsiteX3839" fmla="*/ 5447109 w 7009804"/>
              <a:gd name="connsiteY3839" fmla="*/ 4487168 h 5834063"/>
              <a:gd name="connsiteX3840" fmla="*/ 5443388 w 7009804"/>
              <a:gd name="connsiteY3840" fmla="*/ 4498331 h 5834063"/>
              <a:gd name="connsiteX3841" fmla="*/ 5432226 w 7009804"/>
              <a:gd name="connsiteY3841" fmla="*/ 4502051 h 5834063"/>
              <a:gd name="connsiteX3842" fmla="*/ 5424785 w 7009804"/>
              <a:gd name="connsiteY3842" fmla="*/ 4498331 h 5834063"/>
              <a:gd name="connsiteX3843" fmla="*/ 5424785 w 7009804"/>
              <a:gd name="connsiteY3843" fmla="*/ 4494610 h 5834063"/>
              <a:gd name="connsiteX3844" fmla="*/ 5417344 w 7009804"/>
              <a:gd name="connsiteY3844" fmla="*/ 4487168 h 5834063"/>
              <a:gd name="connsiteX3845" fmla="*/ 5402461 w 7009804"/>
              <a:gd name="connsiteY3845" fmla="*/ 4476006 h 5834063"/>
              <a:gd name="connsiteX3846" fmla="*/ 5402461 w 7009804"/>
              <a:gd name="connsiteY3846" fmla="*/ 4464844 h 5834063"/>
              <a:gd name="connsiteX3847" fmla="*/ 5387578 w 7009804"/>
              <a:gd name="connsiteY3847" fmla="*/ 4479727 h 5834063"/>
              <a:gd name="connsiteX3848" fmla="*/ 5380137 w 7009804"/>
              <a:gd name="connsiteY3848" fmla="*/ 4487168 h 5834063"/>
              <a:gd name="connsiteX3849" fmla="*/ 5368974 w 7009804"/>
              <a:gd name="connsiteY3849" fmla="*/ 4487168 h 5834063"/>
              <a:gd name="connsiteX3850" fmla="*/ 5365254 w 7009804"/>
              <a:gd name="connsiteY3850" fmla="*/ 4494610 h 5834063"/>
              <a:gd name="connsiteX3851" fmla="*/ 5357812 w 7009804"/>
              <a:gd name="connsiteY3851" fmla="*/ 4502051 h 5834063"/>
              <a:gd name="connsiteX3852" fmla="*/ 5350371 w 7009804"/>
              <a:gd name="connsiteY3852" fmla="*/ 4487168 h 5834063"/>
              <a:gd name="connsiteX3853" fmla="*/ 5350371 w 7009804"/>
              <a:gd name="connsiteY3853" fmla="*/ 4476006 h 5834063"/>
              <a:gd name="connsiteX3854" fmla="*/ 5342929 w 7009804"/>
              <a:gd name="connsiteY3854" fmla="*/ 4464844 h 5834063"/>
              <a:gd name="connsiteX3855" fmla="*/ 5342929 w 7009804"/>
              <a:gd name="connsiteY3855" fmla="*/ 4457403 h 5834063"/>
              <a:gd name="connsiteX3856" fmla="*/ 5342929 w 7009804"/>
              <a:gd name="connsiteY3856" fmla="*/ 4449961 h 5834063"/>
              <a:gd name="connsiteX3857" fmla="*/ 5350371 w 7009804"/>
              <a:gd name="connsiteY3857" fmla="*/ 4449961 h 5834063"/>
              <a:gd name="connsiteX3858" fmla="*/ 5352697 w 7009804"/>
              <a:gd name="connsiteY3858" fmla="*/ 4449961 h 5834063"/>
              <a:gd name="connsiteX3859" fmla="*/ 5348039 w 7009804"/>
              <a:gd name="connsiteY3859" fmla="*/ 4443350 h 5834063"/>
              <a:gd name="connsiteX3860" fmla="*/ 5338392 w 7009804"/>
              <a:gd name="connsiteY3860" fmla="*/ 4429662 h 5834063"/>
              <a:gd name="connsiteX3861" fmla="*/ 6399609 w 7009804"/>
              <a:gd name="connsiteY3861" fmla="*/ 4420196 h 5834063"/>
              <a:gd name="connsiteX3862" fmla="*/ 6407051 w 7009804"/>
              <a:gd name="connsiteY3862" fmla="*/ 4423916 h 5834063"/>
              <a:gd name="connsiteX3863" fmla="*/ 6407051 w 7009804"/>
              <a:gd name="connsiteY3863" fmla="*/ 4427637 h 5834063"/>
              <a:gd name="connsiteX3864" fmla="*/ 6399609 w 7009804"/>
              <a:gd name="connsiteY3864" fmla="*/ 4427637 h 5834063"/>
              <a:gd name="connsiteX3865" fmla="*/ 6392168 w 7009804"/>
              <a:gd name="connsiteY3865" fmla="*/ 4423916 h 5834063"/>
              <a:gd name="connsiteX3866" fmla="*/ 6399609 w 7009804"/>
              <a:gd name="connsiteY3866" fmla="*/ 4420196 h 5834063"/>
              <a:gd name="connsiteX3867" fmla="*/ 5320605 w 7009804"/>
              <a:gd name="connsiteY3867" fmla="*/ 4420196 h 5834063"/>
              <a:gd name="connsiteX3868" fmla="*/ 5328047 w 7009804"/>
              <a:gd name="connsiteY3868" fmla="*/ 4427637 h 5834063"/>
              <a:gd name="connsiteX3869" fmla="*/ 5313164 w 7009804"/>
              <a:gd name="connsiteY3869" fmla="*/ 4427637 h 5834063"/>
              <a:gd name="connsiteX3870" fmla="*/ 4122539 w 7009804"/>
              <a:gd name="connsiteY3870" fmla="*/ 4420196 h 5834063"/>
              <a:gd name="connsiteX3871" fmla="*/ 4129981 w 7009804"/>
              <a:gd name="connsiteY3871" fmla="*/ 4420196 h 5834063"/>
              <a:gd name="connsiteX3872" fmla="*/ 4126260 w 7009804"/>
              <a:gd name="connsiteY3872" fmla="*/ 4427637 h 5834063"/>
              <a:gd name="connsiteX3873" fmla="*/ 4122539 w 7009804"/>
              <a:gd name="connsiteY3873" fmla="*/ 4427637 h 5834063"/>
              <a:gd name="connsiteX3874" fmla="*/ 4122539 w 7009804"/>
              <a:gd name="connsiteY3874" fmla="*/ 4420196 h 5834063"/>
              <a:gd name="connsiteX3875" fmla="*/ 5387578 w 7009804"/>
              <a:gd name="connsiteY3875" fmla="*/ 4416475 h 5834063"/>
              <a:gd name="connsiteX3876" fmla="*/ 5395019 w 7009804"/>
              <a:gd name="connsiteY3876" fmla="*/ 4420196 h 5834063"/>
              <a:gd name="connsiteX3877" fmla="*/ 5417344 w 7009804"/>
              <a:gd name="connsiteY3877" fmla="*/ 4427637 h 5834063"/>
              <a:gd name="connsiteX3878" fmla="*/ 5432226 w 7009804"/>
              <a:gd name="connsiteY3878" fmla="*/ 4435079 h 5834063"/>
              <a:gd name="connsiteX3879" fmla="*/ 5432226 w 7009804"/>
              <a:gd name="connsiteY3879" fmla="*/ 4438799 h 5834063"/>
              <a:gd name="connsiteX3880" fmla="*/ 5439668 w 7009804"/>
              <a:gd name="connsiteY3880" fmla="*/ 4442520 h 5834063"/>
              <a:gd name="connsiteX3881" fmla="*/ 5424785 w 7009804"/>
              <a:gd name="connsiteY3881" fmla="*/ 4442520 h 5834063"/>
              <a:gd name="connsiteX3882" fmla="*/ 5409902 w 7009804"/>
              <a:gd name="connsiteY3882" fmla="*/ 4442520 h 5834063"/>
              <a:gd name="connsiteX3883" fmla="*/ 5402461 w 7009804"/>
              <a:gd name="connsiteY3883" fmla="*/ 4442520 h 5834063"/>
              <a:gd name="connsiteX3884" fmla="*/ 5391299 w 7009804"/>
              <a:gd name="connsiteY3884" fmla="*/ 4431358 h 5834063"/>
              <a:gd name="connsiteX3885" fmla="*/ 5380137 w 7009804"/>
              <a:gd name="connsiteY3885" fmla="*/ 4427637 h 5834063"/>
              <a:gd name="connsiteX3886" fmla="*/ 5380137 w 7009804"/>
              <a:gd name="connsiteY3886" fmla="*/ 4420196 h 5834063"/>
              <a:gd name="connsiteX3887" fmla="*/ 5387578 w 7009804"/>
              <a:gd name="connsiteY3887" fmla="*/ 4416475 h 5834063"/>
              <a:gd name="connsiteX3888" fmla="*/ 5767090 w 7009804"/>
              <a:gd name="connsiteY3888" fmla="*/ 4412754 h 5834063"/>
              <a:gd name="connsiteX3889" fmla="*/ 5759648 w 7009804"/>
              <a:gd name="connsiteY3889" fmla="*/ 4416475 h 5834063"/>
              <a:gd name="connsiteX3890" fmla="*/ 5759648 w 7009804"/>
              <a:gd name="connsiteY3890" fmla="*/ 4420196 h 5834063"/>
              <a:gd name="connsiteX3891" fmla="*/ 5774531 w 7009804"/>
              <a:gd name="connsiteY3891" fmla="*/ 4420196 h 5834063"/>
              <a:gd name="connsiteX3892" fmla="*/ 5774531 w 7009804"/>
              <a:gd name="connsiteY3892" fmla="*/ 4412754 h 5834063"/>
              <a:gd name="connsiteX3893" fmla="*/ 5767090 w 7009804"/>
              <a:gd name="connsiteY3893" fmla="*/ 4412754 h 5834063"/>
              <a:gd name="connsiteX3894" fmla="*/ 4542979 w 7009804"/>
              <a:gd name="connsiteY3894" fmla="*/ 4412754 h 5834063"/>
              <a:gd name="connsiteX3895" fmla="*/ 4540380 w 7009804"/>
              <a:gd name="connsiteY3895" fmla="*/ 4417954 h 5834063"/>
              <a:gd name="connsiteX3896" fmla="*/ 4547104 w 7009804"/>
              <a:gd name="connsiteY3896" fmla="*/ 4424824 h 5834063"/>
              <a:gd name="connsiteX3897" fmla="*/ 4553208 w 7009804"/>
              <a:gd name="connsiteY3897" fmla="*/ 4431345 h 5834063"/>
              <a:gd name="connsiteX3898" fmla="*/ 4550420 w 7009804"/>
              <a:gd name="connsiteY3898" fmla="*/ 4420196 h 5834063"/>
              <a:gd name="connsiteX3899" fmla="*/ 4542979 w 7009804"/>
              <a:gd name="connsiteY3899" fmla="*/ 4412754 h 5834063"/>
              <a:gd name="connsiteX3900" fmla="*/ 5268874 w 7009804"/>
              <a:gd name="connsiteY3900" fmla="*/ 4410356 h 5834063"/>
              <a:gd name="connsiteX3901" fmla="*/ 5274372 w 7009804"/>
              <a:gd name="connsiteY3901" fmla="*/ 4410944 h 5834063"/>
              <a:gd name="connsiteX3902" fmla="*/ 5283486 w 7009804"/>
              <a:gd name="connsiteY3902" fmla="*/ 4416666 h 5834063"/>
              <a:gd name="connsiteX3903" fmla="*/ 5288309 w 7009804"/>
              <a:gd name="connsiteY3903" fmla="*/ 4423509 h 5834063"/>
              <a:gd name="connsiteX3904" fmla="*/ 5287031 w 7009804"/>
              <a:gd name="connsiteY3904" fmla="*/ 4428909 h 5834063"/>
              <a:gd name="connsiteX3905" fmla="*/ 5274830 w 7009804"/>
              <a:gd name="connsiteY3905" fmla="*/ 4426021 h 5834063"/>
              <a:gd name="connsiteX3906" fmla="*/ 5268874 w 7009804"/>
              <a:gd name="connsiteY3906" fmla="*/ 4410356 h 5834063"/>
              <a:gd name="connsiteX3907" fmla="*/ 6637734 w 7009804"/>
              <a:gd name="connsiteY3907" fmla="*/ 4405313 h 5834063"/>
              <a:gd name="connsiteX3908" fmla="*/ 6645176 w 7009804"/>
              <a:gd name="connsiteY3908" fmla="*/ 4412754 h 5834063"/>
              <a:gd name="connsiteX3909" fmla="*/ 6637734 w 7009804"/>
              <a:gd name="connsiteY3909" fmla="*/ 4412754 h 5834063"/>
              <a:gd name="connsiteX3910" fmla="*/ 3863651 w 7009804"/>
              <a:gd name="connsiteY3910" fmla="*/ 4399895 h 5834063"/>
              <a:gd name="connsiteX3911" fmla="*/ 3868474 w 7009804"/>
              <a:gd name="connsiteY3911" fmla="*/ 4406739 h 5834063"/>
              <a:gd name="connsiteX3912" fmla="*/ 3867196 w 7009804"/>
              <a:gd name="connsiteY3912" fmla="*/ 4412138 h 5834063"/>
              <a:gd name="connsiteX3913" fmla="*/ 3854994 w 7009804"/>
              <a:gd name="connsiteY3913" fmla="*/ 4409250 h 5834063"/>
              <a:gd name="connsiteX3914" fmla="*/ 5514082 w 7009804"/>
              <a:gd name="connsiteY3914" fmla="*/ 4397872 h 5834063"/>
              <a:gd name="connsiteX3915" fmla="*/ 5521523 w 7009804"/>
              <a:gd name="connsiteY3915" fmla="*/ 4397872 h 5834063"/>
              <a:gd name="connsiteX3916" fmla="*/ 5517803 w 7009804"/>
              <a:gd name="connsiteY3916" fmla="*/ 4405313 h 5834063"/>
              <a:gd name="connsiteX3917" fmla="*/ 5514082 w 7009804"/>
              <a:gd name="connsiteY3917" fmla="*/ 4397872 h 5834063"/>
              <a:gd name="connsiteX3918" fmla="*/ 5417344 w 7009804"/>
              <a:gd name="connsiteY3918" fmla="*/ 4397872 h 5834063"/>
              <a:gd name="connsiteX3919" fmla="*/ 5417344 w 7009804"/>
              <a:gd name="connsiteY3919" fmla="*/ 4405313 h 5834063"/>
              <a:gd name="connsiteX3920" fmla="*/ 5409902 w 7009804"/>
              <a:gd name="connsiteY3920" fmla="*/ 4405313 h 5834063"/>
              <a:gd name="connsiteX3921" fmla="*/ 5417344 w 7009804"/>
              <a:gd name="connsiteY3921" fmla="*/ 4397872 h 5834063"/>
              <a:gd name="connsiteX3922" fmla="*/ 4509492 w 7009804"/>
              <a:gd name="connsiteY3922" fmla="*/ 4397872 h 5834063"/>
              <a:gd name="connsiteX3923" fmla="*/ 4509492 w 7009804"/>
              <a:gd name="connsiteY3923" fmla="*/ 4398816 h 5834063"/>
              <a:gd name="connsiteX3924" fmla="*/ 4514333 w 7009804"/>
              <a:gd name="connsiteY3924" fmla="*/ 4399962 h 5834063"/>
              <a:gd name="connsiteX3925" fmla="*/ 4520434 w 7009804"/>
              <a:gd name="connsiteY3925" fmla="*/ 4401406 h 5834063"/>
              <a:gd name="connsiteX3926" fmla="*/ 4516829 w 7009804"/>
              <a:gd name="connsiteY3926" fmla="*/ 4397872 h 5834063"/>
              <a:gd name="connsiteX3927" fmla="*/ 3850722 w 7009804"/>
              <a:gd name="connsiteY3927" fmla="*/ 4393272 h 5834063"/>
              <a:gd name="connsiteX3928" fmla="*/ 3852088 w 7009804"/>
              <a:gd name="connsiteY3928" fmla="*/ 4394308 h 5834063"/>
              <a:gd name="connsiteX3929" fmla="*/ 3847760 w 7009804"/>
              <a:gd name="connsiteY3929" fmla="*/ 4398985 h 5834063"/>
              <a:gd name="connsiteX3930" fmla="*/ 3845348 w 7009804"/>
              <a:gd name="connsiteY3930" fmla="*/ 4395563 h 5834063"/>
              <a:gd name="connsiteX3931" fmla="*/ 3850722 w 7009804"/>
              <a:gd name="connsiteY3931" fmla="*/ 4393272 h 5834063"/>
              <a:gd name="connsiteX3932" fmla="*/ 5344790 w 7009804"/>
              <a:gd name="connsiteY3932" fmla="*/ 4393221 h 5834063"/>
              <a:gd name="connsiteX3933" fmla="*/ 5350371 w 7009804"/>
              <a:gd name="connsiteY3933" fmla="*/ 4397872 h 5834063"/>
              <a:gd name="connsiteX3934" fmla="*/ 5357812 w 7009804"/>
              <a:gd name="connsiteY3934" fmla="*/ 4409034 h 5834063"/>
              <a:gd name="connsiteX3935" fmla="*/ 5357812 w 7009804"/>
              <a:gd name="connsiteY3935" fmla="*/ 4412754 h 5834063"/>
              <a:gd name="connsiteX3936" fmla="*/ 5350371 w 7009804"/>
              <a:gd name="connsiteY3936" fmla="*/ 4405313 h 5834063"/>
              <a:gd name="connsiteX3937" fmla="*/ 5342929 w 7009804"/>
              <a:gd name="connsiteY3937" fmla="*/ 4394151 h 5834063"/>
              <a:gd name="connsiteX3938" fmla="*/ 5344790 w 7009804"/>
              <a:gd name="connsiteY3938" fmla="*/ 4393221 h 5834063"/>
              <a:gd name="connsiteX3939" fmla="*/ 5276397 w 7009804"/>
              <a:gd name="connsiteY3939" fmla="*/ 4392180 h 5834063"/>
              <a:gd name="connsiteX3940" fmla="*/ 5287320 w 7009804"/>
              <a:gd name="connsiteY3940" fmla="*/ 4400468 h 5834063"/>
              <a:gd name="connsiteX3941" fmla="*/ 5290865 w 7009804"/>
              <a:gd name="connsiteY3941" fmla="*/ 4412710 h 5834063"/>
              <a:gd name="connsiteX3942" fmla="*/ 5279942 w 7009804"/>
              <a:gd name="connsiteY3942" fmla="*/ 4404423 h 5834063"/>
              <a:gd name="connsiteX3943" fmla="*/ 5707558 w 7009804"/>
              <a:gd name="connsiteY3943" fmla="*/ 4390430 h 5834063"/>
              <a:gd name="connsiteX3944" fmla="*/ 5711279 w 7009804"/>
              <a:gd name="connsiteY3944" fmla="*/ 4397872 h 5834063"/>
              <a:gd name="connsiteX3945" fmla="*/ 5715000 w 7009804"/>
              <a:gd name="connsiteY3945" fmla="*/ 4394151 h 5834063"/>
              <a:gd name="connsiteX3946" fmla="*/ 5707558 w 7009804"/>
              <a:gd name="connsiteY3946" fmla="*/ 4390430 h 5834063"/>
              <a:gd name="connsiteX3947" fmla="*/ 5588496 w 7009804"/>
              <a:gd name="connsiteY3947" fmla="*/ 4390430 h 5834063"/>
              <a:gd name="connsiteX3948" fmla="*/ 5595937 w 7009804"/>
              <a:gd name="connsiteY3948" fmla="*/ 4390430 h 5834063"/>
              <a:gd name="connsiteX3949" fmla="*/ 5595937 w 7009804"/>
              <a:gd name="connsiteY3949" fmla="*/ 4397872 h 5834063"/>
              <a:gd name="connsiteX3950" fmla="*/ 5588496 w 7009804"/>
              <a:gd name="connsiteY3950" fmla="*/ 4390430 h 5834063"/>
              <a:gd name="connsiteX3951" fmla="*/ 5261074 w 7009804"/>
              <a:gd name="connsiteY3951" fmla="*/ 4390430 h 5834063"/>
              <a:gd name="connsiteX3952" fmla="*/ 5268515 w 7009804"/>
              <a:gd name="connsiteY3952" fmla="*/ 4397872 h 5834063"/>
              <a:gd name="connsiteX3953" fmla="*/ 5261074 w 7009804"/>
              <a:gd name="connsiteY3953" fmla="*/ 4397872 h 5834063"/>
              <a:gd name="connsiteX3954" fmla="*/ 5780112 w 7009804"/>
              <a:gd name="connsiteY3954" fmla="*/ 4386709 h 5834063"/>
              <a:gd name="connsiteX3955" fmla="*/ 5774531 w 7009804"/>
              <a:gd name="connsiteY3955" fmla="*/ 4390430 h 5834063"/>
              <a:gd name="connsiteX3956" fmla="*/ 5767090 w 7009804"/>
              <a:gd name="connsiteY3956" fmla="*/ 4397872 h 5834063"/>
              <a:gd name="connsiteX3957" fmla="*/ 5774531 w 7009804"/>
              <a:gd name="connsiteY3957" fmla="*/ 4405313 h 5834063"/>
              <a:gd name="connsiteX3958" fmla="*/ 5781972 w 7009804"/>
              <a:gd name="connsiteY3958" fmla="*/ 4412754 h 5834063"/>
              <a:gd name="connsiteX3959" fmla="*/ 5800576 w 7009804"/>
              <a:gd name="connsiteY3959" fmla="*/ 4416475 h 5834063"/>
              <a:gd name="connsiteX3960" fmla="*/ 5819179 w 7009804"/>
              <a:gd name="connsiteY3960" fmla="*/ 4427637 h 5834063"/>
              <a:gd name="connsiteX3961" fmla="*/ 5830342 w 7009804"/>
              <a:gd name="connsiteY3961" fmla="*/ 4431358 h 5834063"/>
              <a:gd name="connsiteX3962" fmla="*/ 5826621 w 7009804"/>
              <a:gd name="connsiteY3962" fmla="*/ 4435079 h 5834063"/>
              <a:gd name="connsiteX3963" fmla="*/ 5826621 w 7009804"/>
              <a:gd name="connsiteY3963" fmla="*/ 4449961 h 5834063"/>
              <a:gd name="connsiteX3964" fmla="*/ 5848945 w 7009804"/>
              <a:gd name="connsiteY3964" fmla="*/ 4457403 h 5834063"/>
              <a:gd name="connsiteX3965" fmla="*/ 5863828 w 7009804"/>
              <a:gd name="connsiteY3965" fmla="*/ 4449961 h 5834063"/>
              <a:gd name="connsiteX3966" fmla="*/ 5856387 w 7009804"/>
              <a:gd name="connsiteY3966" fmla="*/ 4449961 h 5834063"/>
              <a:gd name="connsiteX3967" fmla="*/ 5845224 w 7009804"/>
              <a:gd name="connsiteY3967" fmla="*/ 4438799 h 5834063"/>
              <a:gd name="connsiteX3968" fmla="*/ 5834062 w 7009804"/>
              <a:gd name="connsiteY3968" fmla="*/ 4423916 h 5834063"/>
              <a:gd name="connsiteX3969" fmla="*/ 5811738 w 7009804"/>
              <a:gd name="connsiteY3969" fmla="*/ 4405313 h 5834063"/>
              <a:gd name="connsiteX3970" fmla="*/ 5796855 w 7009804"/>
              <a:gd name="connsiteY3970" fmla="*/ 4401592 h 5834063"/>
              <a:gd name="connsiteX3971" fmla="*/ 5789414 w 7009804"/>
              <a:gd name="connsiteY3971" fmla="*/ 4397872 h 5834063"/>
              <a:gd name="connsiteX3972" fmla="*/ 5785693 w 7009804"/>
              <a:gd name="connsiteY3972" fmla="*/ 4397872 h 5834063"/>
              <a:gd name="connsiteX3973" fmla="*/ 5781972 w 7009804"/>
              <a:gd name="connsiteY3973" fmla="*/ 4390430 h 5834063"/>
              <a:gd name="connsiteX3974" fmla="*/ 5780112 w 7009804"/>
              <a:gd name="connsiteY3974" fmla="*/ 4386709 h 5834063"/>
              <a:gd name="connsiteX3975" fmla="*/ 5986611 w 7009804"/>
              <a:gd name="connsiteY3975" fmla="*/ 4382989 h 5834063"/>
              <a:gd name="connsiteX3976" fmla="*/ 5994053 w 7009804"/>
              <a:gd name="connsiteY3976" fmla="*/ 4386709 h 5834063"/>
              <a:gd name="connsiteX3977" fmla="*/ 5990332 w 7009804"/>
              <a:gd name="connsiteY3977" fmla="*/ 4390430 h 5834063"/>
              <a:gd name="connsiteX3978" fmla="*/ 5986611 w 7009804"/>
              <a:gd name="connsiteY3978" fmla="*/ 4382989 h 5834063"/>
              <a:gd name="connsiteX3979" fmla="*/ 5528965 w 7009804"/>
              <a:gd name="connsiteY3979" fmla="*/ 4382989 h 5834063"/>
              <a:gd name="connsiteX3980" fmla="*/ 5558730 w 7009804"/>
              <a:gd name="connsiteY3980" fmla="*/ 4397872 h 5834063"/>
              <a:gd name="connsiteX3981" fmla="*/ 5551289 w 7009804"/>
              <a:gd name="connsiteY3981" fmla="*/ 4405313 h 5834063"/>
              <a:gd name="connsiteX3982" fmla="*/ 5528965 w 7009804"/>
              <a:gd name="connsiteY3982" fmla="*/ 4397872 h 5834063"/>
              <a:gd name="connsiteX3983" fmla="*/ 5521523 w 7009804"/>
              <a:gd name="connsiteY3983" fmla="*/ 4386709 h 5834063"/>
              <a:gd name="connsiteX3984" fmla="*/ 5528965 w 7009804"/>
              <a:gd name="connsiteY3984" fmla="*/ 4382989 h 5834063"/>
              <a:gd name="connsiteX3985" fmla="*/ 3951907 w 7009804"/>
              <a:gd name="connsiteY3985" fmla="*/ 4380873 h 5834063"/>
              <a:gd name="connsiteX3986" fmla="*/ 3944528 w 7009804"/>
              <a:gd name="connsiteY3986" fmla="*/ 4384828 h 5834063"/>
              <a:gd name="connsiteX3987" fmla="*/ 3949351 w 7009804"/>
              <a:gd name="connsiteY3987" fmla="*/ 4391671 h 5834063"/>
              <a:gd name="connsiteX3988" fmla="*/ 3954397 w 7009804"/>
              <a:gd name="connsiteY3988" fmla="*/ 4397398 h 5834063"/>
              <a:gd name="connsiteX3989" fmla="*/ 3955108 w 7009804"/>
              <a:gd name="connsiteY3989" fmla="*/ 4397872 h 5834063"/>
              <a:gd name="connsiteX3990" fmla="*/ 3966270 w 7009804"/>
              <a:gd name="connsiteY3990" fmla="*/ 4405313 h 5834063"/>
              <a:gd name="connsiteX3991" fmla="*/ 3966270 w 7009804"/>
              <a:gd name="connsiteY3991" fmla="*/ 4411204 h 5834063"/>
              <a:gd name="connsiteX3992" fmla="*/ 3973711 w 7009804"/>
              <a:gd name="connsiteY3992" fmla="*/ 4420231 h 5834063"/>
              <a:gd name="connsiteX3993" fmla="*/ 3973711 w 7009804"/>
              <a:gd name="connsiteY3993" fmla="*/ 4420196 h 5834063"/>
              <a:gd name="connsiteX3994" fmla="*/ 3981152 w 7009804"/>
              <a:gd name="connsiteY3994" fmla="*/ 4420196 h 5834063"/>
              <a:gd name="connsiteX3995" fmla="*/ 3977058 w 7009804"/>
              <a:gd name="connsiteY3995" fmla="*/ 4424291 h 5834063"/>
              <a:gd name="connsiteX3996" fmla="*/ 3979565 w 7009804"/>
              <a:gd name="connsiteY3996" fmla="*/ 4427332 h 5834063"/>
              <a:gd name="connsiteX3997" fmla="*/ 3994745 w 7009804"/>
              <a:gd name="connsiteY3997" fmla="*/ 4438053 h 5834063"/>
              <a:gd name="connsiteX3998" fmla="*/ 3997519 w 7009804"/>
              <a:gd name="connsiteY3998" fmla="*/ 4438428 h 5834063"/>
              <a:gd name="connsiteX3999" fmla="*/ 4004487 w 7009804"/>
              <a:gd name="connsiteY3999" fmla="*/ 4436687 h 5834063"/>
              <a:gd name="connsiteX4000" fmla="*/ 4003329 w 7009804"/>
              <a:gd name="connsiteY4000" fmla="*/ 4435808 h 5834063"/>
              <a:gd name="connsiteX4001" fmla="*/ 3997867 w 7009804"/>
              <a:gd name="connsiteY4001" fmla="*/ 4431664 h 5834063"/>
              <a:gd name="connsiteX4002" fmla="*/ 3986943 w 7009804"/>
              <a:gd name="connsiteY4002" fmla="*/ 4423377 h 5834063"/>
              <a:gd name="connsiteX4003" fmla="*/ 3977298 w 7009804"/>
              <a:gd name="connsiteY4003" fmla="*/ 4409690 h 5834063"/>
              <a:gd name="connsiteX4004" fmla="*/ 3951907 w 7009804"/>
              <a:gd name="connsiteY4004" fmla="*/ 4380873 h 5834063"/>
              <a:gd name="connsiteX4005" fmla="*/ 5930801 w 7009804"/>
              <a:gd name="connsiteY4005" fmla="*/ 4375547 h 5834063"/>
              <a:gd name="connsiteX4006" fmla="*/ 5930908 w 7009804"/>
              <a:gd name="connsiteY4006" fmla="*/ 4375763 h 5834063"/>
              <a:gd name="connsiteX4007" fmla="*/ 5930801 w 7009804"/>
              <a:gd name="connsiteY4007" fmla="*/ 4375760 h 5834063"/>
              <a:gd name="connsiteX4008" fmla="*/ 5781972 w 7009804"/>
              <a:gd name="connsiteY4008" fmla="*/ 4375547 h 5834063"/>
              <a:gd name="connsiteX4009" fmla="*/ 5785693 w 7009804"/>
              <a:gd name="connsiteY4009" fmla="*/ 4382989 h 5834063"/>
              <a:gd name="connsiteX4010" fmla="*/ 5789414 w 7009804"/>
              <a:gd name="connsiteY4010" fmla="*/ 4379268 h 5834063"/>
              <a:gd name="connsiteX4011" fmla="*/ 5789414 w 7009804"/>
              <a:gd name="connsiteY4011" fmla="*/ 4375547 h 5834063"/>
              <a:gd name="connsiteX4012" fmla="*/ 5781972 w 7009804"/>
              <a:gd name="connsiteY4012" fmla="*/ 4375547 h 5834063"/>
              <a:gd name="connsiteX4013" fmla="*/ 4449961 w 7009804"/>
              <a:gd name="connsiteY4013" fmla="*/ 4375547 h 5834063"/>
              <a:gd name="connsiteX4014" fmla="*/ 4454317 w 7009804"/>
              <a:gd name="connsiteY4014" fmla="*/ 4379904 h 5834063"/>
              <a:gd name="connsiteX4015" fmla="*/ 4454604 w 7009804"/>
              <a:gd name="connsiteY4015" fmla="*/ 4380121 h 5834063"/>
              <a:gd name="connsiteX4016" fmla="*/ 4457790 w 7009804"/>
              <a:gd name="connsiteY4016" fmla="*/ 4383183 h 5834063"/>
              <a:gd name="connsiteX4017" fmla="*/ 4464051 w 7009804"/>
              <a:gd name="connsiteY4017" fmla="*/ 4386313 h 5834063"/>
              <a:gd name="connsiteX4018" fmla="*/ 4460705 w 7009804"/>
              <a:gd name="connsiteY4018" fmla="*/ 4381565 h 5834063"/>
              <a:gd name="connsiteX4019" fmla="*/ 4456464 w 7009804"/>
              <a:gd name="connsiteY4019" fmla="*/ 4375547 h 5834063"/>
              <a:gd name="connsiteX4020" fmla="*/ 3824779 w 7009804"/>
              <a:gd name="connsiteY4020" fmla="*/ 4373589 h 5834063"/>
              <a:gd name="connsiteX4021" fmla="*/ 3835703 w 7009804"/>
              <a:gd name="connsiteY4021" fmla="*/ 4381877 h 5834063"/>
              <a:gd name="connsiteX4022" fmla="*/ 3829602 w 7009804"/>
              <a:gd name="connsiteY4022" fmla="*/ 4380433 h 5834063"/>
              <a:gd name="connsiteX4023" fmla="*/ 6823769 w 7009804"/>
              <a:gd name="connsiteY4023" fmla="*/ 4368106 h 5834063"/>
              <a:gd name="connsiteX4024" fmla="*/ 6831210 w 7009804"/>
              <a:gd name="connsiteY4024" fmla="*/ 4375547 h 5834063"/>
              <a:gd name="connsiteX4025" fmla="*/ 6823769 w 7009804"/>
              <a:gd name="connsiteY4025" fmla="*/ 4371827 h 5834063"/>
              <a:gd name="connsiteX4026" fmla="*/ 6823769 w 7009804"/>
              <a:gd name="connsiteY4026" fmla="*/ 4368106 h 5834063"/>
              <a:gd name="connsiteX4027" fmla="*/ 6295429 w 7009804"/>
              <a:gd name="connsiteY4027" fmla="*/ 4368106 h 5834063"/>
              <a:gd name="connsiteX4028" fmla="*/ 6302871 w 7009804"/>
              <a:gd name="connsiteY4028" fmla="*/ 4368106 h 5834063"/>
              <a:gd name="connsiteX4029" fmla="*/ 6302871 w 7009804"/>
              <a:gd name="connsiteY4029" fmla="*/ 4382989 h 5834063"/>
              <a:gd name="connsiteX4030" fmla="*/ 6310312 w 7009804"/>
              <a:gd name="connsiteY4030" fmla="*/ 4390430 h 5834063"/>
              <a:gd name="connsiteX4031" fmla="*/ 6302871 w 7009804"/>
              <a:gd name="connsiteY4031" fmla="*/ 4390430 h 5834063"/>
              <a:gd name="connsiteX4032" fmla="*/ 6287988 w 7009804"/>
              <a:gd name="connsiteY4032" fmla="*/ 4382989 h 5834063"/>
              <a:gd name="connsiteX4033" fmla="*/ 6295429 w 7009804"/>
              <a:gd name="connsiteY4033" fmla="*/ 4382989 h 5834063"/>
              <a:gd name="connsiteX4034" fmla="*/ 5722441 w 7009804"/>
              <a:gd name="connsiteY4034" fmla="*/ 4368106 h 5834063"/>
              <a:gd name="connsiteX4035" fmla="*/ 5707558 w 7009804"/>
              <a:gd name="connsiteY4035" fmla="*/ 4375547 h 5834063"/>
              <a:gd name="connsiteX4036" fmla="*/ 5726162 w 7009804"/>
              <a:gd name="connsiteY4036" fmla="*/ 4375547 h 5834063"/>
              <a:gd name="connsiteX4037" fmla="*/ 5722441 w 7009804"/>
              <a:gd name="connsiteY4037" fmla="*/ 4368106 h 5834063"/>
              <a:gd name="connsiteX4038" fmla="*/ 5677793 w 7009804"/>
              <a:gd name="connsiteY4038" fmla="*/ 4368106 h 5834063"/>
              <a:gd name="connsiteX4039" fmla="*/ 5677793 w 7009804"/>
              <a:gd name="connsiteY4039" fmla="*/ 4379268 h 5834063"/>
              <a:gd name="connsiteX4040" fmla="*/ 5688955 w 7009804"/>
              <a:gd name="connsiteY4040" fmla="*/ 4382989 h 5834063"/>
              <a:gd name="connsiteX4041" fmla="*/ 5692676 w 7009804"/>
              <a:gd name="connsiteY4041" fmla="*/ 4382989 h 5834063"/>
              <a:gd name="connsiteX4042" fmla="*/ 5430644 w 7009804"/>
              <a:gd name="connsiteY4042" fmla="*/ 4364861 h 5834063"/>
              <a:gd name="connsiteX4043" fmla="*/ 5432227 w 7009804"/>
              <a:gd name="connsiteY4043" fmla="*/ 4367413 h 5834063"/>
              <a:gd name="connsiteX4044" fmla="*/ 5432227 w 7009804"/>
              <a:gd name="connsiteY4044" fmla="*/ 4366246 h 5834063"/>
              <a:gd name="connsiteX4045" fmla="*/ 4480371 w 7009804"/>
              <a:gd name="connsiteY4045" fmla="*/ 4364641 h 5834063"/>
              <a:gd name="connsiteX4046" fmla="*/ 4479530 w 7009804"/>
              <a:gd name="connsiteY4046" fmla="*/ 4365001 h 5834063"/>
              <a:gd name="connsiteX4047" fmla="*/ 4482841 w 7009804"/>
              <a:gd name="connsiteY4047" fmla="*/ 4369700 h 5834063"/>
              <a:gd name="connsiteX4048" fmla="*/ 4492765 w 7009804"/>
              <a:gd name="connsiteY4048" fmla="*/ 4379236 h 5834063"/>
              <a:gd name="connsiteX4049" fmla="*/ 4494426 w 7009804"/>
              <a:gd name="connsiteY4049" fmla="*/ 4375914 h 5834063"/>
              <a:gd name="connsiteX4050" fmla="*/ 4491673 w 7009804"/>
              <a:gd name="connsiteY4050" fmla="*/ 4373215 h 5834063"/>
              <a:gd name="connsiteX4051" fmla="*/ 5186429 w 7009804"/>
              <a:gd name="connsiteY4051" fmla="*/ 4364269 h 5834063"/>
              <a:gd name="connsiteX4052" fmla="*/ 5186660 w 7009804"/>
              <a:gd name="connsiteY4052" fmla="*/ 4364492 h 5834063"/>
              <a:gd name="connsiteX4053" fmla="*/ 5186660 w 7009804"/>
              <a:gd name="connsiteY4053" fmla="*/ 4364385 h 5834063"/>
              <a:gd name="connsiteX4054" fmla="*/ 6503789 w 7009804"/>
              <a:gd name="connsiteY4054" fmla="*/ 4360665 h 5834063"/>
              <a:gd name="connsiteX4055" fmla="*/ 6511230 w 7009804"/>
              <a:gd name="connsiteY4055" fmla="*/ 4360665 h 5834063"/>
              <a:gd name="connsiteX4056" fmla="*/ 6503789 w 7009804"/>
              <a:gd name="connsiteY4056" fmla="*/ 4368106 h 5834063"/>
              <a:gd name="connsiteX4057" fmla="*/ 6503789 w 7009804"/>
              <a:gd name="connsiteY4057" fmla="*/ 4360665 h 5834063"/>
              <a:gd name="connsiteX4058" fmla="*/ 5303645 w 7009804"/>
              <a:gd name="connsiteY4058" fmla="*/ 4358716 h 5834063"/>
              <a:gd name="connsiteX4059" fmla="*/ 5319400 w 7009804"/>
              <a:gd name="connsiteY4059" fmla="*/ 4375547 h 5834063"/>
              <a:gd name="connsiteX4060" fmla="*/ 5320605 w 7009804"/>
              <a:gd name="connsiteY4060" fmla="*/ 4375547 h 5834063"/>
              <a:gd name="connsiteX4061" fmla="*/ 5320605 w 7009804"/>
              <a:gd name="connsiteY4061" fmla="*/ 4376835 h 5834063"/>
              <a:gd name="connsiteX4062" fmla="*/ 5344782 w 7009804"/>
              <a:gd name="connsiteY4062" fmla="*/ 4402665 h 5834063"/>
              <a:gd name="connsiteX4063" fmla="*/ 5322936 w 7009804"/>
              <a:gd name="connsiteY4063" fmla="*/ 4386090 h 5834063"/>
              <a:gd name="connsiteX4064" fmla="*/ 5320605 w 7009804"/>
              <a:gd name="connsiteY4064" fmla="*/ 4382783 h 5834063"/>
              <a:gd name="connsiteX4065" fmla="*/ 5320605 w 7009804"/>
              <a:gd name="connsiteY4065" fmla="*/ 4382989 h 5834063"/>
              <a:gd name="connsiteX4066" fmla="*/ 5313164 w 7009804"/>
              <a:gd name="connsiteY4066" fmla="*/ 4382989 h 5834063"/>
              <a:gd name="connsiteX4067" fmla="*/ 5313164 w 7009804"/>
              <a:gd name="connsiteY4067" fmla="*/ 4375547 h 5834063"/>
              <a:gd name="connsiteX4068" fmla="*/ 5315506 w 7009804"/>
              <a:gd name="connsiteY4068" fmla="*/ 4375547 h 5834063"/>
              <a:gd name="connsiteX4069" fmla="*/ 5223552 w 7009804"/>
              <a:gd name="connsiteY4069" fmla="*/ 4356863 h 5834063"/>
              <a:gd name="connsiteX4070" fmla="*/ 5236886 w 7009804"/>
              <a:gd name="connsiteY4070" fmla="*/ 4368573 h 5834063"/>
              <a:gd name="connsiteX4071" fmla="*/ 5237823 w 7009804"/>
              <a:gd name="connsiteY4071" fmla="*/ 4370278 h 5834063"/>
              <a:gd name="connsiteX4072" fmla="*/ 5242471 w 7009804"/>
              <a:gd name="connsiteY4072" fmla="*/ 4371827 h 5834063"/>
              <a:gd name="connsiteX4073" fmla="*/ 5246191 w 7009804"/>
              <a:gd name="connsiteY4073" fmla="*/ 4375547 h 5834063"/>
              <a:gd name="connsiteX4074" fmla="*/ 5239492 w 7009804"/>
              <a:gd name="connsiteY4074" fmla="*/ 4373314 h 5834063"/>
              <a:gd name="connsiteX4075" fmla="*/ 5242420 w 7009804"/>
              <a:gd name="connsiteY4075" fmla="*/ 4378640 h 5834063"/>
              <a:gd name="connsiteX4076" fmla="*/ 5246191 w 7009804"/>
              <a:gd name="connsiteY4076" fmla="*/ 4379268 h 5834063"/>
              <a:gd name="connsiteX4077" fmla="*/ 5246191 w 7009804"/>
              <a:gd name="connsiteY4077" fmla="*/ 4390430 h 5834063"/>
              <a:gd name="connsiteX4078" fmla="*/ 5238750 w 7009804"/>
              <a:gd name="connsiteY4078" fmla="*/ 4382989 h 5834063"/>
              <a:gd name="connsiteX4079" fmla="*/ 5240164 w 7009804"/>
              <a:gd name="connsiteY4079" fmla="*/ 4379454 h 5834063"/>
              <a:gd name="connsiteX4080" fmla="*/ 5230738 w 7009804"/>
              <a:gd name="connsiteY4080" fmla="*/ 4370396 h 5834063"/>
              <a:gd name="connsiteX4081" fmla="*/ 5223867 w 7009804"/>
              <a:gd name="connsiteY4081" fmla="*/ 4368106 h 5834063"/>
              <a:gd name="connsiteX4082" fmla="*/ 5229271 w 7009804"/>
              <a:gd name="connsiteY4082" fmla="*/ 4368106 h 5834063"/>
              <a:gd name="connsiteX4083" fmla="*/ 5573613 w 7009804"/>
              <a:gd name="connsiteY4083" fmla="*/ 4353223 h 5834063"/>
              <a:gd name="connsiteX4084" fmla="*/ 5573613 w 7009804"/>
              <a:gd name="connsiteY4084" fmla="*/ 4360665 h 5834063"/>
              <a:gd name="connsiteX4085" fmla="*/ 5566172 w 7009804"/>
              <a:gd name="connsiteY4085" fmla="*/ 4360665 h 5834063"/>
              <a:gd name="connsiteX4086" fmla="*/ 5573613 w 7009804"/>
              <a:gd name="connsiteY4086" fmla="*/ 4353223 h 5834063"/>
              <a:gd name="connsiteX4087" fmla="*/ 5253633 w 7009804"/>
              <a:gd name="connsiteY4087" fmla="*/ 4353223 h 5834063"/>
              <a:gd name="connsiteX4088" fmla="*/ 5268515 w 7009804"/>
              <a:gd name="connsiteY4088" fmla="*/ 4368106 h 5834063"/>
              <a:gd name="connsiteX4089" fmla="*/ 5279678 w 7009804"/>
              <a:gd name="connsiteY4089" fmla="*/ 4379268 h 5834063"/>
              <a:gd name="connsiteX4090" fmla="*/ 5268515 w 7009804"/>
              <a:gd name="connsiteY4090" fmla="*/ 4375547 h 5834063"/>
              <a:gd name="connsiteX4091" fmla="*/ 5257353 w 7009804"/>
              <a:gd name="connsiteY4091" fmla="*/ 4364385 h 5834063"/>
              <a:gd name="connsiteX4092" fmla="*/ 5246191 w 7009804"/>
              <a:gd name="connsiteY4092" fmla="*/ 4360665 h 5834063"/>
              <a:gd name="connsiteX4093" fmla="*/ 5246191 w 7009804"/>
              <a:gd name="connsiteY4093" fmla="*/ 4356944 h 5834063"/>
              <a:gd name="connsiteX4094" fmla="*/ 5253633 w 7009804"/>
              <a:gd name="connsiteY4094" fmla="*/ 4353223 h 5834063"/>
              <a:gd name="connsiteX4095" fmla="*/ 4009831 w 7009804"/>
              <a:gd name="connsiteY4095" fmla="*/ 4347370 h 5834063"/>
              <a:gd name="connsiteX4096" fmla="*/ 4007247 w 7009804"/>
              <a:gd name="connsiteY4096" fmla="*/ 4351207 h 5834063"/>
              <a:gd name="connsiteX4097" fmla="*/ 4011432 w 7009804"/>
              <a:gd name="connsiteY4097" fmla="*/ 4360750 h 5834063"/>
              <a:gd name="connsiteX4098" fmla="*/ 4011619 w 7009804"/>
              <a:gd name="connsiteY4098" fmla="*/ 4361015 h 5834063"/>
              <a:gd name="connsiteX4099" fmla="*/ 4025801 w 7009804"/>
              <a:gd name="connsiteY4099" fmla="*/ 4368106 h 5834063"/>
              <a:gd name="connsiteX4100" fmla="*/ 4029270 w 7009804"/>
              <a:gd name="connsiteY4100" fmla="*/ 4364638 h 5834063"/>
              <a:gd name="connsiteX4101" fmla="*/ 4021861 w 7009804"/>
              <a:gd name="connsiteY4101" fmla="*/ 4357517 h 5834063"/>
              <a:gd name="connsiteX4102" fmla="*/ 4015759 w 7009804"/>
              <a:gd name="connsiteY4102" fmla="*/ 4356073 h 5834063"/>
              <a:gd name="connsiteX4103" fmla="*/ 4017038 w 7009804"/>
              <a:gd name="connsiteY4103" fmla="*/ 4350673 h 5834063"/>
              <a:gd name="connsiteX4104" fmla="*/ 4015753 w 7009804"/>
              <a:gd name="connsiteY4104" fmla="*/ 4348851 h 5834063"/>
              <a:gd name="connsiteX4105" fmla="*/ 6570762 w 7009804"/>
              <a:gd name="connsiteY4105" fmla="*/ 4345782 h 5834063"/>
              <a:gd name="connsiteX4106" fmla="*/ 6581924 w 7009804"/>
              <a:gd name="connsiteY4106" fmla="*/ 4353223 h 5834063"/>
              <a:gd name="connsiteX4107" fmla="*/ 6600527 w 7009804"/>
              <a:gd name="connsiteY4107" fmla="*/ 4368106 h 5834063"/>
              <a:gd name="connsiteX4108" fmla="*/ 6593086 w 7009804"/>
              <a:gd name="connsiteY4108" fmla="*/ 4368106 h 5834063"/>
              <a:gd name="connsiteX4109" fmla="*/ 6570762 w 7009804"/>
              <a:gd name="connsiteY4109" fmla="*/ 4345782 h 5834063"/>
              <a:gd name="connsiteX4110" fmla="*/ 3912541 w 7009804"/>
              <a:gd name="connsiteY4110" fmla="*/ 4343045 h 5834063"/>
              <a:gd name="connsiteX4111" fmla="*/ 3908213 w 7009804"/>
              <a:gd name="connsiteY4111" fmla="*/ 4347722 h 5834063"/>
              <a:gd name="connsiteX4112" fmla="*/ 3913036 w 7009804"/>
              <a:gd name="connsiteY4112" fmla="*/ 4354566 h 5834063"/>
              <a:gd name="connsiteX4113" fmla="*/ 3917858 w 7009804"/>
              <a:gd name="connsiteY4113" fmla="*/ 4361409 h 5834063"/>
              <a:gd name="connsiteX4114" fmla="*/ 3940984 w 7009804"/>
              <a:gd name="connsiteY4114" fmla="*/ 4372585 h 5834063"/>
              <a:gd name="connsiteX4115" fmla="*/ 3928926 w 7009804"/>
              <a:gd name="connsiteY4115" fmla="*/ 4355476 h 5834063"/>
              <a:gd name="connsiteX4116" fmla="*/ 3912541 w 7009804"/>
              <a:gd name="connsiteY4116" fmla="*/ 4343045 h 5834063"/>
              <a:gd name="connsiteX4117" fmla="*/ 5512221 w 7009804"/>
              <a:gd name="connsiteY4117" fmla="*/ 4342061 h 5834063"/>
              <a:gd name="connsiteX4118" fmla="*/ 5514082 w 7009804"/>
              <a:gd name="connsiteY4118" fmla="*/ 4345782 h 5834063"/>
              <a:gd name="connsiteX4119" fmla="*/ 5521523 w 7009804"/>
              <a:gd name="connsiteY4119" fmla="*/ 4345782 h 5834063"/>
              <a:gd name="connsiteX4120" fmla="*/ 5528965 w 7009804"/>
              <a:gd name="connsiteY4120" fmla="*/ 4345782 h 5834063"/>
              <a:gd name="connsiteX4121" fmla="*/ 5521523 w 7009804"/>
              <a:gd name="connsiteY4121" fmla="*/ 4353223 h 5834063"/>
              <a:gd name="connsiteX4122" fmla="*/ 5506640 w 7009804"/>
              <a:gd name="connsiteY4122" fmla="*/ 4345782 h 5834063"/>
              <a:gd name="connsiteX4123" fmla="*/ 5512221 w 7009804"/>
              <a:gd name="connsiteY4123" fmla="*/ 4342061 h 5834063"/>
              <a:gd name="connsiteX4124" fmla="*/ 3806767 w 7009804"/>
              <a:gd name="connsiteY4124" fmla="*/ 4340815 h 5834063"/>
              <a:gd name="connsiteX4125" fmla="*/ 3833436 w 7009804"/>
              <a:gd name="connsiteY4125" fmla="*/ 4364234 h 5834063"/>
              <a:gd name="connsiteX4126" fmla="*/ 3816412 w 7009804"/>
              <a:gd name="connsiteY4126" fmla="*/ 4354503 h 5834063"/>
              <a:gd name="connsiteX4127" fmla="*/ 6794004 w 7009804"/>
              <a:gd name="connsiteY4127" fmla="*/ 4338340 h 5834063"/>
              <a:gd name="connsiteX4128" fmla="*/ 6808886 w 7009804"/>
              <a:gd name="connsiteY4128" fmla="*/ 4345782 h 5834063"/>
              <a:gd name="connsiteX4129" fmla="*/ 6808886 w 7009804"/>
              <a:gd name="connsiteY4129" fmla="*/ 4353223 h 5834063"/>
              <a:gd name="connsiteX4130" fmla="*/ 6555878 w 7009804"/>
              <a:gd name="connsiteY4130" fmla="*/ 4338340 h 5834063"/>
              <a:gd name="connsiteX4131" fmla="*/ 6563320 w 7009804"/>
              <a:gd name="connsiteY4131" fmla="*/ 4342061 h 5834063"/>
              <a:gd name="connsiteX4132" fmla="*/ 6563320 w 7009804"/>
              <a:gd name="connsiteY4132" fmla="*/ 4345782 h 5834063"/>
              <a:gd name="connsiteX4133" fmla="*/ 6228457 w 7009804"/>
              <a:gd name="connsiteY4133" fmla="*/ 4338340 h 5834063"/>
              <a:gd name="connsiteX4134" fmla="*/ 6243340 w 7009804"/>
              <a:gd name="connsiteY4134" fmla="*/ 4338340 h 5834063"/>
              <a:gd name="connsiteX4135" fmla="*/ 6228457 w 7009804"/>
              <a:gd name="connsiteY4135" fmla="*/ 4345782 h 5834063"/>
              <a:gd name="connsiteX4136" fmla="*/ 6228457 w 7009804"/>
              <a:gd name="connsiteY4136" fmla="*/ 4338340 h 5834063"/>
              <a:gd name="connsiteX4137" fmla="*/ 5163780 w 7009804"/>
              <a:gd name="connsiteY4137" fmla="*/ 4338340 h 5834063"/>
              <a:gd name="connsiteX4138" fmla="*/ 5166234 w 7009804"/>
              <a:gd name="connsiteY4138" fmla="*/ 4340446 h 5834063"/>
              <a:gd name="connsiteX4139" fmla="*/ 5173542 w 7009804"/>
              <a:gd name="connsiteY4139" fmla="*/ 4349311 h 5834063"/>
              <a:gd name="connsiteX4140" fmla="*/ 5171777 w 7009804"/>
              <a:gd name="connsiteY4140" fmla="*/ 4345782 h 5834063"/>
              <a:gd name="connsiteX4141" fmla="*/ 5171777 w 7009804"/>
              <a:gd name="connsiteY4141" fmla="*/ 4338340 h 5834063"/>
              <a:gd name="connsiteX4142" fmla="*/ 4414994 w 7009804"/>
              <a:gd name="connsiteY4142" fmla="*/ 4338340 h 5834063"/>
              <a:gd name="connsiteX4143" fmla="*/ 4418289 w 7009804"/>
              <a:gd name="connsiteY4143" fmla="*/ 4343016 h 5834063"/>
              <a:gd name="connsiteX4144" fmla="*/ 4419395 w 7009804"/>
              <a:gd name="connsiteY4144" fmla="*/ 4338340 h 5834063"/>
              <a:gd name="connsiteX4145" fmla="*/ 5216426 w 7009804"/>
              <a:gd name="connsiteY4145" fmla="*/ 4330899 h 5834063"/>
              <a:gd name="connsiteX4146" fmla="*/ 5223867 w 7009804"/>
              <a:gd name="connsiteY4146" fmla="*/ 4338340 h 5834063"/>
              <a:gd name="connsiteX4147" fmla="*/ 5216426 w 7009804"/>
              <a:gd name="connsiteY4147" fmla="*/ 4345782 h 5834063"/>
              <a:gd name="connsiteX4148" fmla="*/ 5216426 w 7009804"/>
              <a:gd name="connsiteY4148" fmla="*/ 4330899 h 5834063"/>
              <a:gd name="connsiteX4149" fmla="*/ 5781972 w 7009804"/>
              <a:gd name="connsiteY4149" fmla="*/ 4327178 h 5834063"/>
              <a:gd name="connsiteX4150" fmla="*/ 5774531 w 7009804"/>
              <a:gd name="connsiteY4150" fmla="*/ 4330899 h 5834063"/>
              <a:gd name="connsiteX4151" fmla="*/ 5781972 w 7009804"/>
              <a:gd name="connsiteY4151" fmla="*/ 4338340 h 5834063"/>
              <a:gd name="connsiteX4152" fmla="*/ 5796855 w 7009804"/>
              <a:gd name="connsiteY4152" fmla="*/ 4338340 h 5834063"/>
              <a:gd name="connsiteX4153" fmla="*/ 5789414 w 7009804"/>
              <a:gd name="connsiteY4153" fmla="*/ 4330899 h 5834063"/>
              <a:gd name="connsiteX4154" fmla="*/ 5781972 w 7009804"/>
              <a:gd name="connsiteY4154" fmla="*/ 4327178 h 5834063"/>
              <a:gd name="connsiteX4155" fmla="*/ 7002363 w 7009804"/>
              <a:gd name="connsiteY4155" fmla="*/ 4326248 h 5834063"/>
              <a:gd name="connsiteX4156" fmla="*/ 7006084 w 7009804"/>
              <a:gd name="connsiteY4156" fmla="*/ 4330899 h 5834063"/>
              <a:gd name="connsiteX4157" fmla="*/ 7009804 w 7009804"/>
              <a:gd name="connsiteY4157" fmla="*/ 4338340 h 5834063"/>
              <a:gd name="connsiteX4158" fmla="*/ 7002363 w 7009804"/>
              <a:gd name="connsiteY4158" fmla="*/ 4338340 h 5834063"/>
              <a:gd name="connsiteX4159" fmla="*/ 6998642 w 7009804"/>
              <a:gd name="connsiteY4159" fmla="*/ 4327178 h 5834063"/>
              <a:gd name="connsiteX4160" fmla="*/ 7002363 w 7009804"/>
              <a:gd name="connsiteY4160" fmla="*/ 4326248 h 5834063"/>
              <a:gd name="connsiteX4161" fmla="*/ 3984268 w 7009804"/>
              <a:gd name="connsiteY4161" fmla="*/ 4325811 h 5834063"/>
              <a:gd name="connsiteX4162" fmla="*/ 3994643 w 7009804"/>
              <a:gd name="connsiteY4162" fmla="*/ 4333684 h 5834063"/>
              <a:gd name="connsiteX4163" fmla="*/ 3994749 w 7009804"/>
              <a:gd name="connsiteY4163" fmla="*/ 4333472 h 5834063"/>
              <a:gd name="connsiteX4164" fmla="*/ 3990368 w 7009804"/>
              <a:gd name="connsiteY4164" fmla="*/ 4327255 h 5834063"/>
              <a:gd name="connsiteX4165" fmla="*/ 3984268 w 7009804"/>
              <a:gd name="connsiteY4165" fmla="*/ 4325811 h 5834063"/>
              <a:gd name="connsiteX4166" fmla="*/ 5856387 w 7009804"/>
              <a:gd name="connsiteY4166" fmla="*/ 4323458 h 5834063"/>
              <a:gd name="connsiteX4167" fmla="*/ 5856387 w 7009804"/>
              <a:gd name="connsiteY4167" fmla="*/ 4330899 h 5834063"/>
              <a:gd name="connsiteX4168" fmla="*/ 5863828 w 7009804"/>
              <a:gd name="connsiteY4168" fmla="*/ 4342061 h 5834063"/>
              <a:gd name="connsiteX4169" fmla="*/ 5886152 w 7009804"/>
              <a:gd name="connsiteY4169" fmla="*/ 4345782 h 5834063"/>
              <a:gd name="connsiteX4170" fmla="*/ 5901035 w 7009804"/>
              <a:gd name="connsiteY4170" fmla="*/ 4353223 h 5834063"/>
              <a:gd name="connsiteX4171" fmla="*/ 5908476 w 7009804"/>
              <a:gd name="connsiteY4171" fmla="*/ 4353223 h 5834063"/>
              <a:gd name="connsiteX4172" fmla="*/ 5893594 w 7009804"/>
              <a:gd name="connsiteY4172" fmla="*/ 4338340 h 5834063"/>
              <a:gd name="connsiteX4173" fmla="*/ 5863828 w 7009804"/>
              <a:gd name="connsiteY4173" fmla="*/ 4330899 h 5834063"/>
              <a:gd name="connsiteX4174" fmla="*/ 5856387 w 7009804"/>
              <a:gd name="connsiteY4174" fmla="*/ 4323458 h 5834063"/>
              <a:gd name="connsiteX4175" fmla="*/ 5246191 w 7009804"/>
              <a:gd name="connsiteY4175" fmla="*/ 4316016 h 5834063"/>
              <a:gd name="connsiteX4176" fmla="*/ 5249912 w 7009804"/>
              <a:gd name="connsiteY4176" fmla="*/ 4319737 h 5834063"/>
              <a:gd name="connsiteX4177" fmla="*/ 5246191 w 7009804"/>
              <a:gd name="connsiteY4177" fmla="*/ 4319737 h 5834063"/>
              <a:gd name="connsiteX4178" fmla="*/ 3996627 w 7009804"/>
              <a:gd name="connsiteY4178" fmla="*/ 4309757 h 5834063"/>
              <a:gd name="connsiteX4179" fmla="*/ 3994202 w 7009804"/>
              <a:gd name="connsiteY4179" fmla="*/ 4311057 h 5834063"/>
              <a:gd name="connsiteX4180" fmla="*/ 3999156 w 7009804"/>
              <a:gd name="connsiteY4180" fmla="*/ 4314815 h 5834063"/>
              <a:gd name="connsiteX4181" fmla="*/ 6972597 w 7009804"/>
              <a:gd name="connsiteY4181" fmla="*/ 4308575 h 5834063"/>
              <a:gd name="connsiteX4182" fmla="*/ 6987480 w 7009804"/>
              <a:gd name="connsiteY4182" fmla="*/ 4308575 h 5834063"/>
              <a:gd name="connsiteX4183" fmla="*/ 6980038 w 7009804"/>
              <a:gd name="connsiteY4183" fmla="*/ 4316016 h 5834063"/>
              <a:gd name="connsiteX4184" fmla="*/ 6526113 w 7009804"/>
              <a:gd name="connsiteY4184" fmla="*/ 4308575 h 5834063"/>
              <a:gd name="connsiteX4185" fmla="*/ 6533554 w 7009804"/>
              <a:gd name="connsiteY4185" fmla="*/ 4308575 h 5834063"/>
              <a:gd name="connsiteX4186" fmla="*/ 6533554 w 7009804"/>
              <a:gd name="connsiteY4186" fmla="*/ 4316016 h 5834063"/>
              <a:gd name="connsiteX4187" fmla="*/ 5677793 w 7009804"/>
              <a:gd name="connsiteY4187" fmla="*/ 4308575 h 5834063"/>
              <a:gd name="connsiteX4188" fmla="*/ 5670351 w 7009804"/>
              <a:gd name="connsiteY4188" fmla="*/ 4312295 h 5834063"/>
              <a:gd name="connsiteX4189" fmla="*/ 5670351 w 7009804"/>
              <a:gd name="connsiteY4189" fmla="*/ 4323458 h 5834063"/>
              <a:gd name="connsiteX4190" fmla="*/ 5662910 w 7009804"/>
              <a:gd name="connsiteY4190" fmla="*/ 4316016 h 5834063"/>
              <a:gd name="connsiteX4191" fmla="*/ 5648027 w 7009804"/>
              <a:gd name="connsiteY4191" fmla="*/ 4316016 h 5834063"/>
              <a:gd name="connsiteX4192" fmla="*/ 5677793 w 7009804"/>
              <a:gd name="connsiteY4192" fmla="*/ 4330899 h 5834063"/>
              <a:gd name="connsiteX4193" fmla="*/ 5685234 w 7009804"/>
              <a:gd name="connsiteY4193" fmla="*/ 4345782 h 5834063"/>
              <a:gd name="connsiteX4194" fmla="*/ 5677793 w 7009804"/>
              <a:gd name="connsiteY4194" fmla="*/ 4345782 h 5834063"/>
              <a:gd name="connsiteX4195" fmla="*/ 5666631 w 7009804"/>
              <a:gd name="connsiteY4195" fmla="*/ 4345782 h 5834063"/>
              <a:gd name="connsiteX4196" fmla="*/ 5662910 w 7009804"/>
              <a:gd name="connsiteY4196" fmla="*/ 4353223 h 5834063"/>
              <a:gd name="connsiteX4197" fmla="*/ 5677793 w 7009804"/>
              <a:gd name="connsiteY4197" fmla="*/ 4360665 h 5834063"/>
              <a:gd name="connsiteX4198" fmla="*/ 5707558 w 7009804"/>
              <a:gd name="connsiteY4198" fmla="*/ 4360665 h 5834063"/>
              <a:gd name="connsiteX4199" fmla="*/ 5726162 w 7009804"/>
              <a:gd name="connsiteY4199" fmla="*/ 4360665 h 5834063"/>
              <a:gd name="connsiteX4200" fmla="*/ 5722441 w 7009804"/>
              <a:gd name="connsiteY4200" fmla="*/ 4353223 h 5834063"/>
              <a:gd name="connsiteX4201" fmla="*/ 5722441 w 7009804"/>
              <a:gd name="connsiteY4201" fmla="*/ 4338340 h 5834063"/>
              <a:gd name="connsiteX4202" fmla="*/ 5737324 w 7009804"/>
              <a:gd name="connsiteY4202" fmla="*/ 4345782 h 5834063"/>
              <a:gd name="connsiteX4203" fmla="*/ 5744765 w 7009804"/>
              <a:gd name="connsiteY4203" fmla="*/ 4353223 h 5834063"/>
              <a:gd name="connsiteX4204" fmla="*/ 5737324 w 7009804"/>
              <a:gd name="connsiteY4204" fmla="*/ 4375547 h 5834063"/>
              <a:gd name="connsiteX4205" fmla="*/ 5744765 w 7009804"/>
              <a:gd name="connsiteY4205" fmla="*/ 4390430 h 5834063"/>
              <a:gd name="connsiteX4206" fmla="*/ 5744765 w 7009804"/>
              <a:gd name="connsiteY4206" fmla="*/ 4375547 h 5834063"/>
              <a:gd name="connsiteX4207" fmla="*/ 5752207 w 7009804"/>
              <a:gd name="connsiteY4207" fmla="*/ 4360665 h 5834063"/>
              <a:gd name="connsiteX4208" fmla="*/ 5767090 w 7009804"/>
              <a:gd name="connsiteY4208" fmla="*/ 4368106 h 5834063"/>
              <a:gd name="connsiteX4209" fmla="*/ 5759648 w 7009804"/>
              <a:gd name="connsiteY4209" fmla="*/ 4371827 h 5834063"/>
              <a:gd name="connsiteX4210" fmla="*/ 5759648 w 7009804"/>
              <a:gd name="connsiteY4210" fmla="*/ 4375547 h 5834063"/>
              <a:gd name="connsiteX4211" fmla="*/ 5774531 w 7009804"/>
              <a:gd name="connsiteY4211" fmla="*/ 4375547 h 5834063"/>
              <a:gd name="connsiteX4212" fmla="*/ 5781972 w 7009804"/>
              <a:gd name="connsiteY4212" fmla="*/ 4371827 h 5834063"/>
              <a:gd name="connsiteX4213" fmla="*/ 5789414 w 7009804"/>
              <a:gd name="connsiteY4213" fmla="*/ 4368106 h 5834063"/>
              <a:gd name="connsiteX4214" fmla="*/ 5804297 w 7009804"/>
              <a:gd name="connsiteY4214" fmla="*/ 4368106 h 5834063"/>
              <a:gd name="connsiteX4215" fmla="*/ 5767090 w 7009804"/>
              <a:gd name="connsiteY4215" fmla="*/ 4345782 h 5834063"/>
              <a:gd name="connsiteX4216" fmla="*/ 5752384 w 7009804"/>
              <a:gd name="connsiteY4216" fmla="*/ 4338428 h 5834063"/>
              <a:gd name="connsiteX4217" fmla="*/ 5752714 w 7009804"/>
              <a:gd name="connsiteY4217" fmla="*/ 4339569 h 5834063"/>
              <a:gd name="connsiteX4218" fmla="*/ 5746613 w 7009804"/>
              <a:gd name="connsiteY4218" fmla="*/ 4338125 h 5834063"/>
              <a:gd name="connsiteX4219" fmla="*/ 5746259 w 7009804"/>
              <a:gd name="connsiteY4219" fmla="*/ 4335366 h 5834063"/>
              <a:gd name="connsiteX4220" fmla="*/ 5737324 w 7009804"/>
              <a:gd name="connsiteY4220" fmla="*/ 4330899 h 5834063"/>
              <a:gd name="connsiteX4221" fmla="*/ 5729883 w 7009804"/>
              <a:gd name="connsiteY4221" fmla="*/ 4327178 h 5834063"/>
              <a:gd name="connsiteX4222" fmla="*/ 5718721 w 7009804"/>
              <a:gd name="connsiteY4222" fmla="*/ 4319737 h 5834063"/>
              <a:gd name="connsiteX4223" fmla="*/ 5711279 w 7009804"/>
              <a:gd name="connsiteY4223" fmla="*/ 4316016 h 5834063"/>
              <a:gd name="connsiteX4224" fmla="*/ 5700117 w 7009804"/>
              <a:gd name="connsiteY4224" fmla="*/ 4316016 h 5834063"/>
              <a:gd name="connsiteX4225" fmla="*/ 5692676 w 7009804"/>
              <a:gd name="connsiteY4225" fmla="*/ 4316016 h 5834063"/>
              <a:gd name="connsiteX4226" fmla="*/ 6586574 w 7009804"/>
              <a:gd name="connsiteY4226" fmla="*/ 4305784 h 5834063"/>
              <a:gd name="connsiteX4227" fmla="*/ 6596806 w 7009804"/>
              <a:gd name="connsiteY4227" fmla="*/ 4312295 h 5834063"/>
              <a:gd name="connsiteX4228" fmla="*/ 6615410 w 7009804"/>
              <a:gd name="connsiteY4228" fmla="*/ 4330899 h 5834063"/>
              <a:gd name="connsiteX4229" fmla="*/ 6600527 w 7009804"/>
              <a:gd name="connsiteY4229" fmla="*/ 4323458 h 5834063"/>
              <a:gd name="connsiteX4230" fmla="*/ 6585644 w 7009804"/>
              <a:gd name="connsiteY4230" fmla="*/ 4308575 h 5834063"/>
              <a:gd name="connsiteX4231" fmla="*/ 6578202 w 7009804"/>
              <a:gd name="connsiteY4231" fmla="*/ 4308575 h 5834063"/>
              <a:gd name="connsiteX4232" fmla="*/ 6586574 w 7009804"/>
              <a:gd name="connsiteY4232" fmla="*/ 4305784 h 5834063"/>
              <a:gd name="connsiteX4233" fmla="*/ 5575793 w 7009804"/>
              <a:gd name="connsiteY4233" fmla="*/ 4297691 h 5834063"/>
              <a:gd name="connsiteX4234" fmla="*/ 5586716 w 7009804"/>
              <a:gd name="connsiteY4234" fmla="*/ 4305979 h 5834063"/>
              <a:gd name="connsiteX4235" fmla="*/ 5585438 w 7009804"/>
              <a:gd name="connsiteY4235" fmla="*/ 4311378 h 5834063"/>
              <a:gd name="connsiteX4236" fmla="*/ 3770063 w 7009804"/>
              <a:gd name="connsiteY4236" fmla="*/ 4296847 h 5834063"/>
              <a:gd name="connsiteX4237" fmla="*/ 3792299 w 7009804"/>
              <a:gd name="connsiteY4237" fmla="*/ 4320285 h 5834063"/>
              <a:gd name="connsiteX4238" fmla="*/ 3791021 w 7009804"/>
              <a:gd name="connsiteY4238" fmla="*/ 4325684 h 5834063"/>
              <a:gd name="connsiteX4239" fmla="*/ 3778819 w 7009804"/>
              <a:gd name="connsiteY4239" fmla="*/ 4322796 h 5834063"/>
              <a:gd name="connsiteX4240" fmla="*/ 3780097 w 7009804"/>
              <a:gd name="connsiteY4240" fmla="*/ 4317397 h 5834063"/>
              <a:gd name="connsiteX4241" fmla="*/ 3770452 w 7009804"/>
              <a:gd name="connsiteY4241" fmla="*/ 4303710 h 5834063"/>
              <a:gd name="connsiteX4242" fmla="*/ 3765630 w 7009804"/>
              <a:gd name="connsiteY4242" fmla="*/ 4296867 h 5834063"/>
              <a:gd name="connsiteX4243" fmla="*/ 3770063 w 7009804"/>
              <a:gd name="connsiteY4243" fmla="*/ 4296847 h 5834063"/>
              <a:gd name="connsiteX4244" fmla="*/ 3952775 w 7009804"/>
              <a:gd name="connsiteY4244" fmla="*/ 4295549 h 5834063"/>
              <a:gd name="connsiteX4245" fmla="*/ 3963699 w 7009804"/>
              <a:gd name="connsiteY4245" fmla="*/ 4303837 h 5834063"/>
              <a:gd name="connsiteX4246" fmla="*/ 3977178 w 7009804"/>
              <a:gd name="connsiteY4246" fmla="*/ 4301326 h 5834063"/>
              <a:gd name="connsiteX4247" fmla="*/ 6741914 w 7009804"/>
              <a:gd name="connsiteY4247" fmla="*/ 4293692 h 5834063"/>
              <a:gd name="connsiteX4248" fmla="*/ 6749355 w 7009804"/>
              <a:gd name="connsiteY4248" fmla="*/ 4301133 h 5834063"/>
              <a:gd name="connsiteX4249" fmla="*/ 6741914 w 7009804"/>
              <a:gd name="connsiteY4249" fmla="*/ 4301133 h 5834063"/>
              <a:gd name="connsiteX4250" fmla="*/ 6741914 w 7009804"/>
              <a:gd name="connsiteY4250" fmla="*/ 4293692 h 5834063"/>
              <a:gd name="connsiteX4251" fmla="*/ 3996907 w 7009804"/>
              <a:gd name="connsiteY4251" fmla="*/ 4293256 h 5834063"/>
              <a:gd name="connsiteX4252" fmla="*/ 3996035 w 7009804"/>
              <a:gd name="connsiteY4252" fmla="*/ 4293692 h 5834063"/>
              <a:gd name="connsiteX4253" fmla="*/ 3997856 w 7009804"/>
              <a:gd name="connsiteY4253" fmla="*/ 4294602 h 5834063"/>
              <a:gd name="connsiteX4254" fmla="*/ 5278747 w 7009804"/>
              <a:gd name="connsiteY4254" fmla="*/ 4289971 h 5834063"/>
              <a:gd name="connsiteX4255" fmla="*/ 5290840 w 7009804"/>
              <a:gd name="connsiteY4255" fmla="*/ 4293692 h 5834063"/>
              <a:gd name="connsiteX4256" fmla="*/ 5305722 w 7009804"/>
              <a:gd name="connsiteY4256" fmla="*/ 4297413 h 5834063"/>
              <a:gd name="connsiteX4257" fmla="*/ 5320605 w 7009804"/>
              <a:gd name="connsiteY4257" fmla="*/ 4301133 h 5834063"/>
              <a:gd name="connsiteX4258" fmla="*/ 5342929 w 7009804"/>
              <a:gd name="connsiteY4258" fmla="*/ 4301133 h 5834063"/>
              <a:gd name="connsiteX4259" fmla="*/ 5350371 w 7009804"/>
              <a:gd name="connsiteY4259" fmla="*/ 4308575 h 5834063"/>
              <a:gd name="connsiteX4260" fmla="*/ 5354092 w 7009804"/>
              <a:gd name="connsiteY4260" fmla="*/ 4308575 h 5834063"/>
              <a:gd name="connsiteX4261" fmla="*/ 5357812 w 7009804"/>
              <a:gd name="connsiteY4261" fmla="*/ 4316016 h 5834063"/>
              <a:gd name="connsiteX4262" fmla="*/ 5380137 w 7009804"/>
              <a:gd name="connsiteY4262" fmla="*/ 4330899 h 5834063"/>
              <a:gd name="connsiteX4263" fmla="*/ 5395019 w 7009804"/>
              <a:gd name="connsiteY4263" fmla="*/ 4338340 h 5834063"/>
              <a:gd name="connsiteX4264" fmla="*/ 5387578 w 7009804"/>
              <a:gd name="connsiteY4264" fmla="*/ 4345782 h 5834063"/>
              <a:gd name="connsiteX4265" fmla="*/ 5372695 w 7009804"/>
              <a:gd name="connsiteY4265" fmla="*/ 4353223 h 5834063"/>
              <a:gd name="connsiteX4266" fmla="*/ 5350371 w 7009804"/>
              <a:gd name="connsiteY4266" fmla="*/ 4338340 h 5834063"/>
              <a:gd name="connsiteX4267" fmla="*/ 5320605 w 7009804"/>
              <a:gd name="connsiteY4267" fmla="*/ 4316016 h 5834063"/>
              <a:gd name="connsiteX4268" fmla="*/ 5313164 w 7009804"/>
              <a:gd name="connsiteY4268" fmla="*/ 4323458 h 5834063"/>
              <a:gd name="connsiteX4269" fmla="*/ 5302002 w 7009804"/>
              <a:gd name="connsiteY4269" fmla="*/ 4327178 h 5834063"/>
              <a:gd name="connsiteX4270" fmla="*/ 5290840 w 7009804"/>
              <a:gd name="connsiteY4270" fmla="*/ 4327178 h 5834063"/>
              <a:gd name="connsiteX4271" fmla="*/ 5283398 w 7009804"/>
              <a:gd name="connsiteY4271" fmla="*/ 4308575 h 5834063"/>
              <a:gd name="connsiteX4272" fmla="*/ 5275957 w 7009804"/>
              <a:gd name="connsiteY4272" fmla="*/ 4301133 h 5834063"/>
              <a:gd name="connsiteX4273" fmla="*/ 5272236 w 7009804"/>
              <a:gd name="connsiteY4273" fmla="*/ 4293692 h 5834063"/>
              <a:gd name="connsiteX4274" fmla="*/ 5278747 w 7009804"/>
              <a:gd name="connsiteY4274" fmla="*/ 4289971 h 5834063"/>
              <a:gd name="connsiteX4275" fmla="*/ 4003477 w 7009804"/>
              <a:gd name="connsiteY4275" fmla="*/ 4289971 h 5834063"/>
              <a:gd name="connsiteX4276" fmla="*/ 3999793 w 7009804"/>
              <a:gd name="connsiteY4276" fmla="*/ 4291813 h 5834063"/>
              <a:gd name="connsiteX4277" fmla="*/ 4000200 w 7009804"/>
              <a:gd name="connsiteY4277" fmla="*/ 4292520 h 5834063"/>
              <a:gd name="connsiteX4278" fmla="*/ 3998141 w 7009804"/>
              <a:gd name="connsiteY4278" fmla="*/ 4294745 h 5834063"/>
              <a:gd name="connsiteX4279" fmla="*/ 4010918 w 7009804"/>
              <a:gd name="connsiteY4279" fmla="*/ 4301133 h 5834063"/>
              <a:gd name="connsiteX4280" fmla="*/ 4018359 w 7009804"/>
              <a:gd name="connsiteY4280" fmla="*/ 4319737 h 5834063"/>
              <a:gd name="connsiteX4281" fmla="*/ 4025801 w 7009804"/>
              <a:gd name="connsiteY4281" fmla="*/ 4323458 h 5834063"/>
              <a:gd name="connsiteX4282" fmla="*/ 4029748 w 7009804"/>
              <a:gd name="connsiteY4282" fmla="*/ 4325432 h 5834063"/>
              <a:gd name="connsiteX4283" fmla="*/ 4029529 w 7009804"/>
              <a:gd name="connsiteY4283" fmla="*/ 4325121 h 5834063"/>
              <a:gd name="connsiteX4284" fmla="*/ 4018605 w 7009804"/>
              <a:gd name="connsiteY4284" fmla="*/ 4316833 h 5834063"/>
              <a:gd name="connsiteX4285" fmla="*/ 4025984 w 7009804"/>
              <a:gd name="connsiteY4285" fmla="*/ 4312878 h 5834063"/>
              <a:gd name="connsiteX4286" fmla="*/ 4030807 w 7009804"/>
              <a:gd name="connsiteY4286" fmla="*/ 4319721 h 5834063"/>
              <a:gd name="connsiteX4287" fmla="*/ 4036269 w 7009804"/>
              <a:gd name="connsiteY4287" fmla="*/ 4323865 h 5834063"/>
              <a:gd name="connsiteX4288" fmla="*/ 4041225 w 7009804"/>
              <a:gd name="connsiteY4288" fmla="*/ 4330899 h 5834063"/>
              <a:gd name="connsiteX4289" fmla="*/ 4048125 w 7009804"/>
              <a:gd name="connsiteY4289" fmla="*/ 4330899 h 5834063"/>
              <a:gd name="connsiteX4290" fmla="*/ 4025801 w 7009804"/>
              <a:gd name="connsiteY4290" fmla="*/ 4301133 h 5834063"/>
              <a:gd name="connsiteX4291" fmla="*/ 4025425 w 7009804"/>
              <a:gd name="connsiteY4291" fmla="*/ 4301133 h 5834063"/>
              <a:gd name="connsiteX4292" fmla="*/ 4027262 w 7009804"/>
              <a:gd name="connsiteY4292" fmla="*/ 4307478 h 5834063"/>
              <a:gd name="connsiteX4293" fmla="*/ 4022791 w 7009804"/>
              <a:gd name="connsiteY4293" fmla="*/ 4301133 h 5834063"/>
              <a:gd name="connsiteX4294" fmla="*/ 4022080 w 7009804"/>
              <a:gd name="connsiteY4294" fmla="*/ 4301133 h 5834063"/>
              <a:gd name="connsiteX4295" fmla="*/ 4010918 w 7009804"/>
              <a:gd name="connsiteY4295" fmla="*/ 4293692 h 5834063"/>
              <a:gd name="connsiteX4296" fmla="*/ 4003477 w 7009804"/>
              <a:gd name="connsiteY4296" fmla="*/ 4289971 h 5834063"/>
              <a:gd name="connsiteX4297" fmla="*/ 6377285 w 7009804"/>
              <a:gd name="connsiteY4297" fmla="*/ 4286250 h 5834063"/>
              <a:gd name="connsiteX4298" fmla="*/ 6392168 w 7009804"/>
              <a:gd name="connsiteY4298" fmla="*/ 4293692 h 5834063"/>
              <a:gd name="connsiteX4299" fmla="*/ 6407051 w 7009804"/>
              <a:gd name="connsiteY4299" fmla="*/ 4304854 h 5834063"/>
              <a:gd name="connsiteX4300" fmla="*/ 6414492 w 7009804"/>
              <a:gd name="connsiteY4300" fmla="*/ 4316016 h 5834063"/>
              <a:gd name="connsiteX4301" fmla="*/ 6418213 w 7009804"/>
              <a:gd name="connsiteY4301" fmla="*/ 4323458 h 5834063"/>
              <a:gd name="connsiteX4302" fmla="*/ 6429375 w 7009804"/>
              <a:gd name="connsiteY4302" fmla="*/ 4338340 h 5834063"/>
              <a:gd name="connsiteX4303" fmla="*/ 6444258 w 7009804"/>
              <a:gd name="connsiteY4303" fmla="*/ 4353223 h 5834063"/>
              <a:gd name="connsiteX4304" fmla="*/ 6414492 w 7009804"/>
              <a:gd name="connsiteY4304" fmla="*/ 4330899 h 5834063"/>
              <a:gd name="connsiteX4305" fmla="*/ 6395888 w 7009804"/>
              <a:gd name="connsiteY4305" fmla="*/ 4312295 h 5834063"/>
              <a:gd name="connsiteX4306" fmla="*/ 6384726 w 7009804"/>
              <a:gd name="connsiteY4306" fmla="*/ 4308575 h 5834063"/>
              <a:gd name="connsiteX4307" fmla="*/ 6377285 w 7009804"/>
              <a:gd name="connsiteY4307" fmla="*/ 4301133 h 5834063"/>
              <a:gd name="connsiteX4308" fmla="*/ 5253633 w 7009804"/>
              <a:gd name="connsiteY4308" fmla="*/ 4280669 h 5834063"/>
              <a:gd name="connsiteX4309" fmla="*/ 5257353 w 7009804"/>
              <a:gd name="connsiteY4309" fmla="*/ 4282530 h 5834063"/>
              <a:gd name="connsiteX4310" fmla="*/ 5261074 w 7009804"/>
              <a:gd name="connsiteY4310" fmla="*/ 4289971 h 5834063"/>
              <a:gd name="connsiteX4311" fmla="*/ 5253633 w 7009804"/>
              <a:gd name="connsiteY4311" fmla="*/ 4289971 h 5834063"/>
              <a:gd name="connsiteX4312" fmla="*/ 5249912 w 7009804"/>
              <a:gd name="connsiteY4312" fmla="*/ 4282530 h 5834063"/>
              <a:gd name="connsiteX4313" fmla="*/ 5253633 w 7009804"/>
              <a:gd name="connsiteY4313" fmla="*/ 4280669 h 5834063"/>
              <a:gd name="connsiteX4314" fmla="*/ 5164402 w 7009804"/>
              <a:gd name="connsiteY4314" fmla="*/ 4280141 h 5834063"/>
              <a:gd name="connsiteX4315" fmla="*/ 5157743 w 7009804"/>
              <a:gd name="connsiteY4315" fmla="*/ 4282205 h 5834063"/>
              <a:gd name="connsiteX4316" fmla="*/ 5160615 w 7009804"/>
              <a:gd name="connsiteY4316" fmla="*/ 4293692 h 5834063"/>
              <a:gd name="connsiteX4317" fmla="*/ 5164336 w 7009804"/>
              <a:gd name="connsiteY4317" fmla="*/ 4286250 h 5834063"/>
              <a:gd name="connsiteX4318" fmla="*/ 5170759 w 7009804"/>
              <a:gd name="connsiteY4318" fmla="*/ 4286250 h 5834063"/>
              <a:gd name="connsiteX4319" fmla="*/ 6496347 w 7009804"/>
              <a:gd name="connsiteY4319" fmla="*/ 4278809 h 5834063"/>
              <a:gd name="connsiteX4320" fmla="*/ 6511230 w 7009804"/>
              <a:gd name="connsiteY4320" fmla="*/ 4293692 h 5834063"/>
              <a:gd name="connsiteX4321" fmla="*/ 6496347 w 7009804"/>
              <a:gd name="connsiteY4321" fmla="*/ 4286250 h 5834063"/>
              <a:gd name="connsiteX4322" fmla="*/ 5737324 w 7009804"/>
              <a:gd name="connsiteY4322" fmla="*/ 4278809 h 5834063"/>
              <a:gd name="connsiteX4323" fmla="*/ 5741045 w 7009804"/>
              <a:gd name="connsiteY4323" fmla="*/ 4282530 h 5834063"/>
              <a:gd name="connsiteX4324" fmla="*/ 5752207 w 7009804"/>
              <a:gd name="connsiteY4324" fmla="*/ 4286250 h 5834063"/>
              <a:gd name="connsiteX4325" fmla="*/ 5759648 w 7009804"/>
              <a:gd name="connsiteY4325" fmla="*/ 4293692 h 5834063"/>
              <a:gd name="connsiteX4326" fmla="*/ 5767090 w 7009804"/>
              <a:gd name="connsiteY4326" fmla="*/ 4301133 h 5834063"/>
              <a:gd name="connsiteX4327" fmla="*/ 5789414 w 7009804"/>
              <a:gd name="connsiteY4327" fmla="*/ 4308575 h 5834063"/>
              <a:gd name="connsiteX4328" fmla="*/ 5804297 w 7009804"/>
              <a:gd name="connsiteY4328" fmla="*/ 4316016 h 5834063"/>
              <a:gd name="connsiteX4329" fmla="*/ 5811738 w 7009804"/>
              <a:gd name="connsiteY4329" fmla="*/ 4316016 h 5834063"/>
              <a:gd name="connsiteX4330" fmla="*/ 5811738 w 7009804"/>
              <a:gd name="connsiteY4330" fmla="*/ 4323458 h 5834063"/>
              <a:gd name="connsiteX4331" fmla="*/ 5811738 w 7009804"/>
              <a:gd name="connsiteY4331" fmla="*/ 4330899 h 5834063"/>
              <a:gd name="connsiteX4332" fmla="*/ 5808017 w 7009804"/>
              <a:gd name="connsiteY4332" fmla="*/ 4330899 h 5834063"/>
              <a:gd name="connsiteX4333" fmla="*/ 5804297 w 7009804"/>
              <a:gd name="connsiteY4333" fmla="*/ 4338340 h 5834063"/>
              <a:gd name="connsiteX4334" fmla="*/ 5811738 w 7009804"/>
              <a:gd name="connsiteY4334" fmla="*/ 4353223 h 5834063"/>
              <a:gd name="connsiteX4335" fmla="*/ 5834062 w 7009804"/>
              <a:gd name="connsiteY4335" fmla="*/ 4345782 h 5834063"/>
              <a:gd name="connsiteX4336" fmla="*/ 5826621 w 7009804"/>
              <a:gd name="connsiteY4336" fmla="*/ 4338340 h 5834063"/>
              <a:gd name="connsiteX4337" fmla="*/ 5834062 w 7009804"/>
              <a:gd name="connsiteY4337" fmla="*/ 4330899 h 5834063"/>
              <a:gd name="connsiteX4338" fmla="*/ 5848945 w 7009804"/>
              <a:gd name="connsiteY4338" fmla="*/ 4323458 h 5834063"/>
              <a:gd name="connsiteX4339" fmla="*/ 5860107 w 7009804"/>
              <a:gd name="connsiteY4339" fmla="*/ 4316016 h 5834063"/>
              <a:gd name="connsiteX4340" fmla="*/ 5886152 w 7009804"/>
              <a:gd name="connsiteY4340" fmla="*/ 4323458 h 5834063"/>
              <a:gd name="connsiteX4341" fmla="*/ 5893594 w 7009804"/>
              <a:gd name="connsiteY4341" fmla="*/ 4330899 h 5834063"/>
              <a:gd name="connsiteX4342" fmla="*/ 5893594 w 7009804"/>
              <a:gd name="connsiteY4342" fmla="*/ 4323458 h 5834063"/>
              <a:gd name="connsiteX4343" fmla="*/ 5886152 w 7009804"/>
              <a:gd name="connsiteY4343" fmla="*/ 4316016 h 5834063"/>
              <a:gd name="connsiteX4344" fmla="*/ 5871269 w 7009804"/>
              <a:gd name="connsiteY4344" fmla="*/ 4301133 h 5834063"/>
              <a:gd name="connsiteX4345" fmla="*/ 5841504 w 7009804"/>
              <a:gd name="connsiteY4345" fmla="*/ 4293692 h 5834063"/>
              <a:gd name="connsiteX4346" fmla="*/ 5834062 w 7009804"/>
              <a:gd name="connsiteY4346" fmla="*/ 4308575 h 5834063"/>
              <a:gd name="connsiteX4347" fmla="*/ 5826621 w 7009804"/>
              <a:gd name="connsiteY4347" fmla="*/ 4316016 h 5834063"/>
              <a:gd name="connsiteX4348" fmla="*/ 5811738 w 7009804"/>
              <a:gd name="connsiteY4348" fmla="*/ 4304854 h 5834063"/>
              <a:gd name="connsiteX4349" fmla="*/ 5808017 w 7009804"/>
              <a:gd name="connsiteY4349" fmla="*/ 4289971 h 5834063"/>
              <a:gd name="connsiteX4350" fmla="*/ 5804297 w 7009804"/>
              <a:gd name="connsiteY4350" fmla="*/ 4293692 h 5834063"/>
              <a:gd name="connsiteX4351" fmla="*/ 5796855 w 7009804"/>
              <a:gd name="connsiteY4351" fmla="*/ 4301133 h 5834063"/>
              <a:gd name="connsiteX4352" fmla="*/ 5796855 w 7009804"/>
              <a:gd name="connsiteY4352" fmla="*/ 4293692 h 5834063"/>
              <a:gd name="connsiteX4353" fmla="*/ 5781972 w 7009804"/>
              <a:gd name="connsiteY4353" fmla="*/ 4286250 h 5834063"/>
              <a:gd name="connsiteX4354" fmla="*/ 5759648 w 7009804"/>
              <a:gd name="connsiteY4354" fmla="*/ 4278809 h 5834063"/>
              <a:gd name="connsiteX4355" fmla="*/ 3745060 w 7009804"/>
              <a:gd name="connsiteY4355" fmla="*/ 4274893 h 5834063"/>
              <a:gd name="connsiteX4356" fmla="*/ 3762084 w 7009804"/>
              <a:gd name="connsiteY4356" fmla="*/ 4284624 h 5834063"/>
              <a:gd name="connsiteX4357" fmla="*/ 3749883 w 7009804"/>
              <a:gd name="connsiteY4357" fmla="*/ 4281736 h 5834063"/>
              <a:gd name="connsiteX4358" fmla="*/ 5793135 w 7009804"/>
              <a:gd name="connsiteY4358" fmla="*/ 4271368 h 5834063"/>
              <a:gd name="connsiteX4359" fmla="*/ 5789414 w 7009804"/>
              <a:gd name="connsiteY4359" fmla="*/ 4278809 h 5834063"/>
              <a:gd name="connsiteX4360" fmla="*/ 5793135 w 7009804"/>
              <a:gd name="connsiteY4360" fmla="*/ 4278809 h 5834063"/>
              <a:gd name="connsiteX4361" fmla="*/ 5796855 w 7009804"/>
              <a:gd name="connsiteY4361" fmla="*/ 4275088 h 5834063"/>
              <a:gd name="connsiteX4362" fmla="*/ 5793135 w 7009804"/>
              <a:gd name="connsiteY4362" fmla="*/ 4271368 h 5834063"/>
              <a:gd name="connsiteX4363" fmla="*/ 5402919 w 7009804"/>
              <a:gd name="connsiteY4363" fmla="*/ 4271368 h 5834063"/>
              <a:gd name="connsiteX4364" fmla="*/ 5412061 w 7009804"/>
              <a:gd name="connsiteY4364" fmla="*/ 4281744 h 5834063"/>
              <a:gd name="connsiteX4365" fmla="*/ 5405960 w 7009804"/>
              <a:gd name="connsiteY4365" fmla="*/ 4280300 h 5834063"/>
              <a:gd name="connsiteX4366" fmla="*/ 5399496 w 7009804"/>
              <a:gd name="connsiteY4366" fmla="*/ 4274333 h 5834063"/>
              <a:gd name="connsiteX4367" fmla="*/ 5398740 w 7009804"/>
              <a:gd name="connsiteY4367" fmla="*/ 4275088 h 5834063"/>
              <a:gd name="connsiteX4368" fmla="*/ 5395019 w 7009804"/>
              <a:gd name="connsiteY4368" fmla="*/ 4278809 h 5834063"/>
              <a:gd name="connsiteX4369" fmla="*/ 5402461 w 7009804"/>
              <a:gd name="connsiteY4369" fmla="*/ 4293692 h 5834063"/>
              <a:gd name="connsiteX4370" fmla="*/ 5417344 w 7009804"/>
              <a:gd name="connsiteY4370" fmla="*/ 4297413 h 5834063"/>
              <a:gd name="connsiteX4371" fmla="*/ 5428506 w 7009804"/>
              <a:gd name="connsiteY4371" fmla="*/ 4301133 h 5834063"/>
              <a:gd name="connsiteX4372" fmla="*/ 5443388 w 7009804"/>
              <a:gd name="connsiteY4372" fmla="*/ 4308575 h 5834063"/>
              <a:gd name="connsiteX4373" fmla="*/ 5476875 w 7009804"/>
              <a:gd name="connsiteY4373" fmla="*/ 4308575 h 5834063"/>
              <a:gd name="connsiteX4374" fmla="*/ 5488037 w 7009804"/>
              <a:gd name="connsiteY4374" fmla="*/ 4308575 h 5834063"/>
              <a:gd name="connsiteX4375" fmla="*/ 5491758 w 7009804"/>
              <a:gd name="connsiteY4375" fmla="*/ 4301133 h 5834063"/>
              <a:gd name="connsiteX4376" fmla="*/ 5480596 w 7009804"/>
              <a:gd name="connsiteY4376" fmla="*/ 4301133 h 5834063"/>
              <a:gd name="connsiteX4377" fmla="*/ 5469433 w 7009804"/>
              <a:gd name="connsiteY4377" fmla="*/ 4293692 h 5834063"/>
              <a:gd name="connsiteX4378" fmla="*/ 5454551 w 7009804"/>
              <a:gd name="connsiteY4378" fmla="*/ 4286250 h 5834063"/>
              <a:gd name="connsiteX4379" fmla="*/ 5439668 w 7009804"/>
              <a:gd name="connsiteY4379" fmla="*/ 4286250 h 5834063"/>
              <a:gd name="connsiteX4380" fmla="*/ 5432226 w 7009804"/>
              <a:gd name="connsiteY4380" fmla="*/ 4286250 h 5834063"/>
              <a:gd name="connsiteX4381" fmla="*/ 5424785 w 7009804"/>
              <a:gd name="connsiteY4381" fmla="*/ 4271368 h 5834063"/>
              <a:gd name="connsiteX4382" fmla="*/ 5190381 w 7009804"/>
              <a:gd name="connsiteY4382" fmla="*/ 4263926 h 5834063"/>
              <a:gd name="connsiteX4383" fmla="*/ 5194101 w 7009804"/>
              <a:gd name="connsiteY4383" fmla="*/ 4271368 h 5834063"/>
              <a:gd name="connsiteX4384" fmla="*/ 5186660 w 7009804"/>
              <a:gd name="connsiteY4384" fmla="*/ 4271368 h 5834063"/>
              <a:gd name="connsiteX4385" fmla="*/ 5190381 w 7009804"/>
              <a:gd name="connsiteY4385" fmla="*/ 4263926 h 5834063"/>
              <a:gd name="connsiteX4386" fmla="*/ 3933351 w 7009804"/>
              <a:gd name="connsiteY4386" fmla="*/ 4260773 h 5834063"/>
              <a:gd name="connsiteX4387" fmla="*/ 3934763 w 7009804"/>
              <a:gd name="connsiteY4387" fmla="*/ 4262776 h 5834063"/>
              <a:gd name="connsiteX4388" fmla="*/ 3935261 w 7009804"/>
              <a:gd name="connsiteY4388" fmla="*/ 4262683 h 5834063"/>
              <a:gd name="connsiteX4389" fmla="*/ 5339655 w 7009804"/>
              <a:gd name="connsiteY4389" fmla="*/ 4259270 h 5834063"/>
              <a:gd name="connsiteX4390" fmla="*/ 5332751 w 7009804"/>
              <a:gd name="connsiteY4390" fmla="*/ 4262971 h 5834063"/>
              <a:gd name="connsiteX4391" fmla="*/ 5333577 w 7009804"/>
              <a:gd name="connsiteY4391" fmla="*/ 4259482 h 5834063"/>
              <a:gd name="connsiteX4392" fmla="*/ 5331767 w 7009804"/>
              <a:gd name="connsiteY4392" fmla="*/ 4260206 h 5834063"/>
              <a:gd name="connsiteX4393" fmla="*/ 5328047 w 7009804"/>
              <a:gd name="connsiteY4393" fmla="*/ 4263926 h 5834063"/>
              <a:gd name="connsiteX4394" fmla="*/ 5350371 w 7009804"/>
              <a:gd name="connsiteY4394" fmla="*/ 4263926 h 5834063"/>
              <a:gd name="connsiteX4395" fmla="*/ 5342929 w 7009804"/>
              <a:gd name="connsiteY4395" fmla="*/ 4260206 h 5834063"/>
              <a:gd name="connsiteX4396" fmla="*/ 6924228 w 7009804"/>
              <a:gd name="connsiteY4396" fmla="*/ 4256485 h 5834063"/>
              <a:gd name="connsiteX4397" fmla="*/ 6927949 w 7009804"/>
              <a:gd name="connsiteY4397" fmla="*/ 4263926 h 5834063"/>
              <a:gd name="connsiteX4398" fmla="*/ 6920508 w 7009804"/>
              <a:gd name="connsiteY4398" fmla="*/ 4260206 h 5834063"/>
              <a:gd name="connsiteX4399" fmla="*/ 6924228 w 7009804"/>
              <a:gd name="connsiteY4399" fmla="*/ 4256485 h 5834063"/>
              <a:gd name="connsiteX4400" fmla="*/ 6466582 w 7009804"/>
              <a:gd name="connsiteY4400" fmla="*/ 4256485 h 5834063"/>
              <a:gd name="connsiteX4401" fmla="*/ 6474023 w 7009804"/>
              <a:gd name="connsiteY4401" fmla="*/ 4260206 h 5834063"/>
              <a:gd name="connsiteX4402" fmla="*/ 6470303 w 7009804"/>
              <a:gd name="connsiteY4402" fmla="*/ 4263926 h 5834063"/>
              <a:gd name="connsiteX4403" fmla="*/ 6466582 w 7009804"/>
              <a:gd name="connsiteY4403" fmla="*/ 4256485 h 5834063"/>
              <a:gd name="connsiteX4404" fmla="*/ 5506640 w 7009804"/>
              <a:gd name="connsiteY4404" fmla="*/ 4256485 h 5834063"/>
              <a:gd name="connsiteX4405" fmla="*/ 5514082 w 7009804"/>
              <a:gd name="connsiteY4405" fmla="*/ 4256485 h 5834063"/>
              <a:gd name="connsiteX4406" fmla="*/ 5521523 w 7009804"/>
              <a:gd name="connsiteY4406" fmla="*/ 4263926 h 5834063"/>
              <a:gd name="connsiteX4407" fmla="*/ 5543847 w 7009804"/>
              <a:gd name="connsiteY4407" fmla="*/ 4267647 h 5834063"/>
              <a:gd name="connsiteX4408" fmla="*/ 5569892 w 7009804"/>
              <a:gd name="connsiteY4408" fmla="*/ 4278809 h 5834063"/>
              <a:gd name="connsiteX4409" fmla="*/ 5581054 w 7009804"/>
              <a:gd name="connsiteY4409" fmla="*/ 4286250 h 5834063"/>
              <a:gd name="connsiteX4410" fmla="*/ 5558730 w 7009804"/>
              <a:gd name="connsiteY4410" fmla="*/ 4286250 h 5834063"/>
              <a:gd name="connsiteX4411" fmla="*/ 5543847 w 7009804"/>
              <a:gd name="connsiteY4411" fmla="*/ 4275088 h 5834063"/>
              <a:gd name="connsiteX4412" fmla="*/ 5528965 w 7009804"/>
              <a:gd name="connsiteY4412" fmla="*/ 4271368 h 5834063"/>
              <a:gd name="connsiteX4413" fmla="*/ 5517803 w 7009804"/>
              <a:gd name="connsiteY4413" fmla="*/ 4267647 h 5834063"/>
              <a:gd name="connsiteX4414" fmla="*/ 5506640 w 7009804"/>
              <a:gd name="connsiteY4414" fmla="*/ 4263926 h 5834063"/>
              <a:gd name="connsiteX4415" fmla="*/ 5506640 w 7009804"/>
              <a:gd name="connsiteY4415" fmla="*/ 4256485 h 5834063"/>
              <a:gd name="connsiteX4416" fmla="*/ 5540756 w 7009804"/>
              <a:gd name="connsiteY4416" fmla="*/ 4255187 h 5834063"/>
              <a:gd name="connsiteX4417" fmla="*/ 5545578 w 7009804"/>
              <a:gd name="connsiteY4417" fmla="*/ 4262030 h 5834063"/>
              <a:gd name="connsiteX4418" fmla="*/ 5539478 w 7009804"/>
              <a:gd name="connsiteY4418" fmla="*/ 4260586 h 5834063"/>
              <a:gd name="connsiteX4419" fmla="*/ 5540756 w 7009804"/>
              <a:gd name="connsiteY4419" fmla="*/ 4255187 h 5834063"/>
              <a:gd name="connsiteX4420" fmla="*/ 5708321 w 7009804"/>
              <a:gd name="connsiteY4420" fmla="*/ 4254936 h 5834063"/>
              <a:gd name="connsiteX4421" fmla="*/ 5725345 w 7009804"/>
              <a:gd name="connsiteY4421" fmla="*/ 4264667 h 5834063"/>
              <a:gd name="connsiteX4422" fmla="*/ 5713144 w 7009804"/>
              <a:gd name="connsiteY4422" fmla="*/ 4261779 h 5834063"/>
              <a:gd name="connsiteX4423" fmla="*/ 3917738 w 7009804"/>
              <a:gd name="connsiteY4423" fmla="*/ 4253044 h 5834063"/>
              <a:gd name="connsiteX4424" fmla="*/ 3923200 w 7009804"/>
              <a:gd name="connsiteY4424" fmla="*/ 4257188 h 5834063"/>
              <a:gd name="connsiteX4425" fmla="*/ 3923839 w 7009804"/>
              <a:gd name="connsiteY4425" fmla="*/ 4254488 h 5834063"/>
              <a:gd name="connsiteX4426" fmla="*/ 6124277 w 7009804"/>
              <a:gd name="connsiteY4426" fmla="*/ 4249043 h 5834063"/>
              <a:gd name="connsiteX4427" fmla="*/ 6131719 w 7009804"/>
              <a:gd name="connsiteY4427" fmla="*/ 4249043 h 5834063"/>
              <a:gd name="connsiteX4428" fmla="*/ 6127998 w 7009804"/>
              <a:gd name="connsiteY4428" fmla="*/ 4256485 h 5834063"/>
              <a:gd name="connsiteX4429" fmla="*/ 6124277 w 7009804"/>
              <a:gd name="connsiteY4429" fmla="*/ 4249043 h 5834063"/>
              <a:gd name="connsiteX4430" fmla="*/ 3731870 w 7009804"/>
              <a:gd name="connsiteY4430" fmla="*/ 4248963 h 5834063"/>
              <a:gd name="connsiteX4431" fmla="*/ 3737332 w 7009804"/>
              <a:gd name="connsiteY4431" fmla="*/ 4253106 h 5834063"/>
              <a:gd name="connsiteX4432" fmla="*/ 3736693 w 7009804"/>
              <a:gd name="connsiteY4432" fmla="*/ 4255806 h 5834063"/>
              <a:gd name="connsiteX4433" fmla="*/ 3741516 w 7009804"/>
              <a:gd name="connsiteY4433" fmla="*/ 4262650 h 5834063"/>
              <a:gd name="connsiteX4434" fmla="*/ 3735415 w 7009804"/>
              <a:gd name="connsiteY4434" fmla="*/ 4261205 h 5834063"/>
              <a:gd name="connsiteX4435" fmla="*/ 3724491 w 7009804"/>
              <a:gd name="connsiteY4435" fmla="*/ 4252917 h 5834063"/>
              <a:gd name="connsiteX4436" fmla="*/ 6514207 w 7009804"/>
              <a:gd name="connsiteY4436" fmla="*/ 4246067 h 5834063"/>
              <a:gd name="connsiteX4437" fmla="*/ 6518672 w 7009804"/>
              <a:gd name="connsiteY4437" fmla="*/ 4249043 h 5834063"/>
              <a:gd name="connsiteX4438" fmla="*/ 6526113 w 7009804"/>
              <a:gd name="connsiteY4438" fmla="*/ 4256485 h 5834063"/>
              <a:gd name="connsiteX4439" fmla="*/ 6526113 w 7009804"/>
              <a:gd name="connsiteY4439" fmla="*/ 4263926 h 5834063"/>
              <a:gd name="connsiteX4440" fmla="*/ 3739249 w 7009804"/>
              <a:gd name="connsiteY4440" fmla="*/ 4245007 h 5834063"/>
              <a:gd name="connsiteX4441" fmla="*/ 3750173 w 7009804"/>
              <a:gd name="connsiteY4441" fmla="*/ 4253295 h 5834063"/>
              <a:gd name="connsiteX4442" fmla="*/ 3748895 w 7009804"/>
              <a:gd name="connsiteY4442" fmla="*/ 4258694 h 5834063"/>
              <a:gd name="connsiteX4443" fmla="*/ 3742794 w 7009804"/>
              <a:gd name="connsiteY4443" fmla="*/ 4257250 h 5834063"/>
              <a:gd name="connsiteX4444" fmla="*/ 3737971 w 7009804"/>
              <a:gd name="connsiteY4444" fmla="*/ 4250407 h 5834063"/>
              <a:gd name="connsiteX4445" fmla="*/ 3823671 w 7009804"/>
              <a:gd name="connsiteY4445" fmla="*/ 4242182 h 5834063"/>
              <a:gd name="connsiteX4446" fmla="*/ 3828494 w 7009804"/>
              <a:gd name="connsiteY4446" fmla="*/ 4249025 h 5834063"/>
              <a:gd name="connsiteX4447" fmla="*/ 3847784 w 7009804"/>
              <a:gd name="connsiteY4447" fmla="*/ 4276400 h 5834063"/>
              <a:gd name="connsiteX4448" fmla="*/ 3850340 w 7009804"/>
              <a:gd name="connsiteY4448" fmla="*/ 4265600 h 5834063"/>
              <a:gd name="connsiteX4449" fmla="*/ 3829772 w 7009804"/>
              <a:gd name="connsiteY4449" fmla="*/ 4243626 h 5834063"/>
              <a:gd name="connsiteX4450" fmla="*/ 3823671 w 7009804"/>
              <a:gd name="connsiteY4450" fmla="*/ 4242182 h 5834063"/>
              <a:gd name="connsiteX4451" fmla="*/ 6935390 w 7009804"/>
              <a:gd name="connsiteY4451" fmla="*/ 4241602 h 5834063"/>
              <a:gd name="connsiteX4452" fmla="*/ 6957714 w 7009804"/>
              <a:gd name="connsiteY4452" fmla="*/ 4249043 h 5834063"/>
              <a:gd name="connsiteX4453" fmla="*/ 6942832 w 7009804"/>
              <a:gd name="connsiteY4453" fmla="*/ 4249043 h 5834063"/>
              <a:gd name="connsiteX4454" fmla="*/ 6317754 w 7009804"/>
              <a:gd name="connsiteY4454" fmla="*/ 4241602 h 5834063"/>
              <a:gd name="connsiteX4455" fmla="*/ 6328916 w 7009804"/>
              <a:gd name="connsiteY4455" fmla="*/ 4245323 h 5834063"/>
              <a:gd name="connsiteX4456" fmla="*/ 6332637 w 7009804"/>
              <a:gd name="connsiteY4456" fmla="*/ 4249043 h 5834063"/>
              <a:gd name="connsiteX4457" fmla="*/ 6340078 w 7009804"/>
              <a:gd name="connsiteY4457" fmla="*/ 4249043 h 5834063"/>
              <a:gd name="connsiteX4458" fmla="*/ 6340078 w 7009804"/>
              <a:gd name="connsiteY4458" fmla="*/ 4256485 h 5834063"/>
              <a:gd name="connsiteX4459" fmla="*/ 6347519 w 7009804"/>
              <a:gd name="connsiteY4459" fmla="*/ 4256485 h 5834063"/>
              <a:gd name="connsiteX4460" fmla="*/ 6354961 w 7009804"/>
              <a:gd name="connsiteY4460" fmla="*/ 4249043 h 5834063"/>
              <a:gd name="connsiteX4461" fmla="*/ 6362402 w 7009804"/>
              <a:gd name="connsiteY4461" fmla="*/ 4256485 h 5834063"/>
              <a:gd name="connsiteX4462" fmla="*/ 6384726 w 7009804"/>
              <a:gd name="connsiteY4462" fmla="*/ 4278809 h 5834063"/>
              <a:gd name="connsiteX4463" fmla="*/ 6369844 w 7009804"/>
              <a:gd name="connsiteY4463" fmla="*/ 4278809 h 5834063"/>
              <a:gd name="connsiteX4464" fmla="*/ 6340078 w 7009804"/>
              <a:gd name="connsiteY4464" fmla="*/ 4263926 h 5834063"/>
              <a:gd name="connsiteX4465" fmla="*/ 6317754 w 7009804"/>
              <a:gd name="connsiteY4465" fmla="*/ 4241602 h 5834063"/>
              <a:gd name="connsiteX4466" fmla="*/ 3934904 w 7009804"/>
              <a:gd name="connsiteY4466" fmla="*/ 4240002 h 5834063"/>
              <a:gd name="connsiteX4467" fmla="*/ 3936504 w 7009804"/>
              <a:gd name="connsiteY4467" fmla="*/ 4241602 h 5834063"/>
              <a:gd name="connsiteX4468" fmla="*/ 3938648 w 7009804"/>
              <a:gd name="connsiteY4468" fmla="*/ 4240888 h 5834063"/>
              <a:gd name="connsiteX4469" fmla="*/ 3779688 w 7009804"/>
              <a:gd name="connsiteY4469" fmla="*/ 4237473 h 5834063"/>
              <a:gd name="connsiteX4470" fmla="*/ 3779002 w 7009804"/>
              <a:gd name="connsiteY4470" fmla="*/ 4240370 h 5834063"/>
              <a:gd name="connsiteX4471" fmla="*/ 3780234 w 7009804"/>
              <a:gd name="connsiteY4471" fmla="*/ 4241602 h 5834063"/>
              <a:gd name="connsiteX4472" fmla="*/ 3778900 w 7009804"/>
              <a:gd name="connsiteY4472" fmla="*/ 4240802 h 5834063"/>
              <a:gd name="connsiteX4473" fmla="*/ 3778410 w 7009804"/>
              <a:gd name="connsiteY4473" fmla="*/ 4242873 h 5834063"/>
              <a:gd name="connsiteX4474" fmla="*/ 3785788 w 7009804"/>
              <a:gd name="connsiteY4474" fmla="*/ 4238917 h 5834063"/>
              <a:gd name="connsiteX4475" fmla="*/ 3779688 w 7009804"/>
              <a:gd name="connsiteY4475" fmla="*/ 4237473 h 5834063"/>
              <a:gd name="connsiteX4476" fmla="*/ 6496347 w 7009804"/>
              <a:gd name="connsiteY4476" fmla="*/ 4234161 h 5834063"/>
              <a:gd name="connsiteX4477" fmla="*/ 6511230 w 7009804"/>
              <a:gd name="connsiteY4477" fmla="*/ 4241602 h 5834063"/>
              <a:gd name="connsiteX4478" fmla="*/ 6514207 w 7009804"/>
              <a:gd name="connsiteY4478" fmla="*/ 4246067 h 5834063"/>
              <a:gd name="connsiteX4479" fmla="*/ 5454551 w 7009804"/>
              <a:gd name="connsiteY4479" fmla="*/ 4234161 h 5834063"/>
              <a:gd name="connsiteX4480" fmla="*/ 5447109 w 7009804"/>
              <a:gd name="connsiteY4480" fmla="*/ 4241602 h 5834063"/>
              <a:gd name="connsiteX4481" fmla="*/ 5461992 w 7009804"/>
              <a:gd name="connsiteY4481" fmla="*/ 4241602 h 5834063"/>
              <a:gd name="connsiteX4482" fmla="*/ 5454551 w 7009804"/>
              <a:gd name="connsiteY4482" fmla="*/ 4234161 h 5834063"/>
              <a:gd name="connsiteX4483" fmla="*/ 5283398 w 7009804"/>
              <a:gd name="connsiteY4483" fmla="*/ 4234161 h 5834063"/>
              <a:gd name="connsiteX4484" fmla="*/ 5290840 w 7009804"/>
              <a:gd name="connsiteY4484" fmla="*/ 4249043 h 5834063"/>
              <a:gd name="connsiteX4485" fmla="*/ 5328047 w 7009804"/>
              <a:gd name="connsiteY4485" fmla="*/ 4249043 h 5834063"/>
              <a:gd name="connsiteX4486" fmla="*/ 5309443 w 7009804"/>
              <a:gd name="connsiteY4486" fmla="*/ 4241602 h 5834063"/>
              <a:gd name="connsiteX4487" fmla="*/ 5283398 w 7009804"/>
              <a:gd name="connsiteY4487" fmla="*/ 4234161 h 5834063"/>
              <a:gd name="connsiteX4488" fmla="*/ 3765524 w 7009804"/>
              <a:gd name="connsiteY4488" fmla="*/ 4232776 h 5834063"/>
              <a:gd name="connsiteX4489" fmla="*/ 3761385 w 7009804"/>
              <a:gd name="connsiteY4489" fmla="*/ 4233141 h 5834063"/>
              <a:gd name="connsiteX4490" fmla="*/ 3775854 w 7009804"/>
              <a:gd name="connsiteY4490" fmla="*/ 4253672 h 5834063"/>
              <a:gd name="connsiteX4491" fmla="*/ 3824370 w 7009804"/>
              <a:gd name="connsiteY4491" fmla="*/ 4293665 h 5834063"/>
              <a:gd name="connsiteX4492" fmla="*/ 3818269 w 7009804"/>
              <a:gd name="connsiteY4492" fmla="*/ 4292221 h 5834063"/>
              <a:gd name="connsiteX4493" fmla="*/ 3819547 w 7009804"/>
              <a:gd name="connsiteY4493" fmla="*/ 4286821 h 5834063"/>
              <a:gd name="connsiteX4494" fmla="*/ 3814724 w 7009804"/>
              <a:gd name="connsiteY4494" fmla="*/ 4279978 h 5834063"/>
              <a:gd name="connsiteX4495" fmla="*/ 3795928 w 7009804"/>
              <a:gd name="connsiteY4495" fmla="*/ 4264125 h 5834063"/>
              <a:gd name="connsiteX4496" fmla="*/ 3780182 w 7009804"/>
              <a:gd name="connsiteY4496" fmla="*/ 4248994 h 5834063"/>
              <a:gd name="connsiteX4497" fmla="*/ 3772948 w 7009804"/>
              <a:gd name="connsiteY4497" fmla="*/ 4238729 h 5834063"/>
              <a:gd name="connsiteX4498" fmla="*/ 3770599 w 7009804"/>
              <a:gd name="connsiteY4498" fmla="*/ 4235821 h 5834063"/>
              <a:gd name="connsiteX4499" fmla="*/ 6533554 w 7009804"/>
              <a:gd name="connsiteY4499" fmla="*/ 4226719 h 5834063"/>
              <a:gd name="connsiteX4500" fmla="*/ 6548437 w 7009804"/>
              <a:gd name="connsiteY4500" fmla="*/ 4241602 h 5834063"/>
              <a:gd name="connsiteX4501" fmla="*/ 6563320 w 7009804"/>
              <a:gd name="connsiteY4501" fmla="*/ 4249043 h 5834063"/>
              <a:gd name="connsiteX4502" fmla="*/ 6578202 w 7009804"/>
              <a:gd name="connsiteY4502" fmla="*/ 4263926 h 5834063"/>
              <a:gd name="connsiteX4503" fmla="*/ 6585644 w 7009804"/>
              <a:gd name="connsiteY4503" fmla="*/ 4278809 h 5834063"/>
              <a:gd name="connsiteX4504" fmla="*/ 6578202 w 7009804"/>
              <a:gd name="connsiteY4504" fmla="*/ 4271368 h 5834063"/>
              <a:gd name="connsiteX4505" fmla="*/ 6555878 w 7009804"/>
              <a:gd name="connsiteY4505" fmla="*/ 4256485 h 5834063"/>
              <a:gd name="connsiteX4506" fmla="*/ 6533554 w 7009804"/>
              <a:gd name="connsiteY4506" fmla="*/ 4226719 h 5834063"/>
              <a:gd name="connsiteX4507" fmla="*/ 5380137 w 7009804"/>
              <a:gd name="connsiteY4507" fmla="*/ 4226719 h 5834063"/>
              <a:gd name="connsiteX4508" fmla="*/ 5380137 w 7009804"/>
              <a:gd name="connsiteY4508" fmla="*/ 4234161 h 5834063"/>
              <a:gd name="connsiteX4509" fmla="*/ 5380137 w 7009804"/>
              <a:gd name="connsiteY4509" fmla="*/ 4241602 h 5834063"/>
              <a:gd name="connsiteX4510" fmla="*/ 5387578 w 7009804"/>
              <a:gd name="connsiteY4510" fmla="*/ 4234161 h 5834063"/>
              <a:gd name="connsiteX4511" fmla="*/ 5383857 w 7009804"/>
              <a:gd name="connsiteY4511" fmla="*/ 4226719 h 5834063"/>
              <a:gd name="connsiteX4512" fmla="*/ 5380137 w 7009804"/>
              <a:gd name="connsiteY4512" fmla="*/ 4226719 h 5834063"/>
              <a:gd name="connsiteX4513" fmla="*/ 3951387 w 7009804"/>
              <a:gd name="connsiteY4513" fmla="*/ 4226719 h 5834063"/>
              <a:gd name="connsiteX4514" fmla="*/ 3951387 w 7009804"/>
              <a:gd name="connsiteY4514" fmla="*/ 4234161 h 5834063"/>
              <a:gd name="connsiteX4515" fmla="*/ 3947666 w 7009804"/>
              <a:gd name="connsiteY4515" fmla="*/ 4230440 h 5834063"/>
              <a:gd name="connsiteX4516" fmla="*/ 3947113 w 7009804"/>
              <a:gd name="connsiteY4516" fmla="*/ 4230256 h 5834063"/>
              <a:gd name="connsiteX4517" fmla="*/ 3948531 w 7009804"/>
              <a:gd name="connsiteY4517" fmla="*/ 4231823 h 5834063"/>
              <a:gd name="connsiteX4518" fmla="*/ 3952990 w 7009804"/>
              <a:gd name="connsiteY4518" fmla="*/ 4236107 h 5834063"/>
              <a:gd name="connsiteX4519" fmla="*/ 3958828 w 7009804"/>
              <a:gd name="connsiteY4519" fmla="*/ 4234161 h 5834063"/>
              <a:gd name="connsiteX4520" fmla="*/ 6360542 w 7009804"/>
              <a:gd name="connsiteY4520" fmla="*/ 4222999 h 5834063"/>
              <a:gd name="connsiteX4521" fmla="*/ 6362402 w 7009804"/>
              <a:gd name="connsiteY4521" fmla="*/ 4226719 h 5834063"/>
              <a:gd name="connsiteX4522" fmla="*/ 6354961 w 7009804"/>
              <a:gd name="connsiteY4522" fmla="*/ 4226719 h 5834063"/>
              <a:gd name="connsiteX4523" fmla="*/ 6360542 w 7009804"/>
              <a:gd name="connsiteY4523" fmla="*/ 4222999 h 5834063"/>
              <a:gd name="connsiteX4524" fmla="*/ 5161930 w 7009804"/>
              <a:gd name="connsiteY4524" fmla="*/ 4222537 h 5834063"/>
              <a:gd name="connsiteX4525" fmla="*/ 5168031 w 7009804"/>
              <a:gd name="connsiteY4525" fmla="*/ 4223981 h 5834063"/>
              <a:gd name="connsiteX4526" fmla="*/ 5165475 w 7009804"/>
              <a:gd name="connsiteY4526" fmla="*/ 4234780 h 5834063"/>
              <a:gd name="connsiteX4527" fmla="*/ 5170298 w 7009804"/>
              <a:gd name="connsiteY4527" fmla="*/ 4241623 h 5834063"/>
              <a:gd name="connsiteX4528" fmla="*/ 5164197 w 7009804"/>
              <a:gd name="connsiteY4528" fmla="*/ 4240179 h 5834063"/>
              <a:gd name="connsiteX4529" fmla="*/ 5153273 w 7009804"/>
              <a:gd name="connsiteY4529" fmla="*/ 4231892 h 5834063"/>
              <a:gd name="connsiteX4530" fmla="*/ 5159374 w 7009804"/>
              <a:gd name="connsiteY4530" fmla="*/ 4233336 h 5834063"/>
              <a:gd name="connsiteX4531" fmla="*/ 3757067 w 7009804"/>
              <a:gd name="connsiteY4531" fmla="*/ 4221313 h 5834063"/>
              <a:gd name="connsiteX4532" fmla="*/ 3750462 w 7009804"/>
              <a:gd name="connsiteY4532" fmla="*/ 4224854 h 5834063"/>
              <a:gd name="connsiteX4533" fmla="*/ 3756563 w 7009804"/>
              <a:gd name="connsiteY4533" fmla="*/ 4226298 h 5834063"/>
              <a:gd name="connsiteX4534" fmla="*/ 3757526 w 7009804"/>
              <a:gd name="connsiteY4534" fmla="*/ 4222230 h 5834063"/>
              <a:gd name="connsiteX4535" fmla="*/ 3895532 w 7009804"/>
              <a:gd name="connsiteY4535" fmla="*/ 4219278 h 5834063"/>
              <a:gd name="connsiteX4536" fmla="*/ 3899297 w 7009804"/>
              <a:gd name="connsiteY4536" fmla="*/ 4220169 h 5834063"/>
              <a:gd name="connsiteX4537" fmla="*/ 3899297 w 7009804"/>
              <a:gd name="connsiteY4537" fmla="*/ 4219663 h 5834063"/>
              <a:gd name="connsiteX4538" fmla="*/ 3899026 w 7009804"/>
              <a:gd name="connsiteY4538" fmla="*/ 4219278 h 5834063"/>
              <a:gd name="connsiteX4539" fmla="*/ 3918468 w 7009804"/>
              <a:gd name="connsiteY4539" fmla="*/ 4213980 h 5834063"/>
              <a:gd name="connsiteX4540" fmla="*/ 3921470 w 7009804"/>
              <a:gd name="connsiteY4540" fmla="*/ 4216865 h 5834063"/>
              <a:gd name="connsiteX4541" fmla="*/ 3925406 w 7009804"/>
              <a:gd name="connsiteY4541" fmla="*/ 4220648 h 5834063"/>
              <a:gd name="connsiteX4542" fmla="*/ 3930229 w 7009804"/>
              <a:gd name="connsiteY4542" fmla="*/ 4227491 h 5834063"/>
              <a:gd name="connsiteX4543" fmla="*/ 3941153 w 7009804"/>
              <a:gd name="connsiteY4543" fmla="*/ 4235778 h 5834063"/>
              <a:gd name="connsiteX4544" fmla="*/ 3947253 w 7009804"/>
              <a:gd name="connsiteY4544" fmla="*/ 4237222 h 5834063"/>
              <a:gd name="connsiteX4545" fmla="*/ 3940879 w 7009804"/>
              <a:gd name="connsiteY4545" fmla="*/ 4228178 h 5834063"/>
              <a:gd name="connsiteX4546" fmla="*/ 3936504 w 7009804"/>
              <a:gd name="connsiteY4546" fmla="*/ 4226719 h 5834063"/>
              <a:gd name="connsiteX4547" fmla="*/ 3931992 w 7009804"/>
              <a:gd name="connsiteY4547" fmla="*/ 4222207 h 5834063"/>
              <a:gd name="connsiteX4548" fmla="*/ 3931507 w 7009804"/>
              <a:gd name="connsiteY4548" fmla="*/ 4222092 h 5834063"/>
              <a:gd name="connsiteX4549" fmla="*/ 3931748 w 7009804"/>
              <a:gd name="connsiteY4549" fmla="*/ 4221963 h 5834063"/>
              <a:gd name="connsiteX4550" fmla="*/ 3929063 w 7009804"/>
              <a:gd name="connsiteY4550" fmla="*/ 4219278 h 5834063"/>
              <a:gd name="connsiteX4551" fmla="*/ 5618262 w 7009804"/>
              <a:gd name="connsiteY4551" fmla="*/ 4211836 h 5834063"/>
              <a:gd name="connsiteX4552" fmla="*/ 5603379 w 7009804"/>
              <a:gd name="connsiteY4552" fmla="*/ 4215557 h 5834063"/>
              <a:gd name="connsiteX4553" fmla="*/ 5607099 w 7009804"/>
              <a:gd name="connsiteY4553" fmla="*/ 4215557 h 5834063"/>
              <a:gd name="connsiteX4554" fmla="*/ 5618262 w 7009804"/>
              <a:gd name="connsiteY4554" fmla="*/ 4219278 h 5834063"/>
              <a:gd name="connsiteX4555" fmla="*/ 5633144 w 7009804"/>
              <a:gd name="connsiteY4555" fmla="*/ 4219278 h 5834063"/>
              <a:gd name="connsiteX4556" fmla="*/ 3881709 w 7009804"/>
              <a:gd name="connsiteY4556" fmla="*/ 4209131 h 5834063"/>
              <a:gd name="connsiteX4557" fmla="*/ 3882702 w 7009804"/>
              <a:gd name="connsiteY4557" fmla="*/ 4210540 h 5834063"/>
              <a:gd name="connsiteX4558" fmla="*/ 3883247 w 7009804"/>
              <a:gd name="connsiteY4558" fmla="*/ 4210669 h 5834063"/>
              <a:gd name="connsiteX4559" fmla="*/ 3690732 w 7009804"/>
              <a:gd name="connsiteY4559" fmla="*/ 4205014 h 5834063"/>
              <a:gd name="connsiteX4560" fmla="*/ 3706479 w 7009804"/>
              <a:gd name="connsiteY4560" fmla="*/ 4220144 h 5834063"/>
              <a:gd name="connsiteX4561" fmla="*/ 3717402 w 7009804"/>
              <a:gd name="connsiteY4561" fmla="*/ 4228432 h 5834063"/>
              <a:gd name="connsiteX4562" fmla="*/ 3724781 w 7009804"/>
              <a:gd name="connsiteY4562" fmla="*/ 4224476 h 5834063"/>
              <a:gd name="connsiteX4563" fmla="*/ 3728965 w 7009804"/>
              <a:gd name="connsiteY4563" fmla="*/ 4234019 h 5834063"/>
              <a:gd name="connsiteX4564" fmla="*/ 3722225 w 7009804"/>
              <a:gd name="connsiteY4564" fmla="*/ 4235275 h 5834063"/>
              <a:gd name="connsiteX4565" fmla="*/ 3720947 w 7009804"/>
              <a:gd name="connsiteY4565" fmla="*/ 4240675 h 5834063"/>
              <a:gd name="connsiteX4566" fmla="*/ 3716124 w 7009804"/>
              <a:gd name="connsiteY4566" fmla="*/ 4233831 h 5834063"/>
              <a:gd name="connsiteX4567" fmla="*/ 3708251 w 7009804"/>
              <a:gd name="connsiteY4567" fmla="*/ 4226266 h 5834063"/>
              <a:gd name="connsiteX4568" fmla="*/ 3695555 w 7009804"/>
              <a:gd name="connsiteY4568" fmla="*/ 4211857 h 5834063"/>
              <a:gd name="connsiteX4569" fmla="*/ 3794735 w 7009804"/>
              <a:gd name="connsiteY4569" fmla="*/ 4201121 h 5834063"/>
              <a:gd name="connsiteX4570" fmla="*/ 3797146 w 7009804"/>
              <a:gd name="connsiteY4570" fmla="*/ 4204543 h 5834063"/>
              <a:gd name="connsiteX4571" fmla="*/ 3802608 w 7009804"/>
              <a:gd name="connsiteY4571" fmla="*/ 4208687 h 5834063"/>
              <a:gd name="connsiteX4572" fmla="*/ 3806298 w 7009804"/>
              <a:gd name="connsiteY4572" fmla="*/ 4206709 h 5834063"/>
              <a:gd name="connsiteX4573" fmla="*/ 3803788 w 7009804"/>
              <a:gd name="connsiteY4573" fmla="*/ 4204805 h 5834063"/>
              <a:gd name="connsiteX4574" fmla="*/ 3802559 w 7009804"/>
              <a:gd name="connsiteY4574" fmla="*/ 4204395 h 5834063"/>
              <a:gd name="connsiteX4575" fmla="*/ 3800696 w 7009804"/>
              <a:gd name="connsiteY4575" fmla="*/ 4202532 h 5834063"/>
              <a:gd name="connsiteX4576" fmla="*/ 6704706 w 7009804"/>
              <a:gd name="connsiteY4576" fmla="*/ 4196954 h 5834063"/>
              <a:gd name="connsiteX4577" fmla="*/ 6719590 w 7009804"/>
              <a:gd name="connsiteY4577" fmla="*/ 4204395 h 5834063"/>
              <a:gd name="connsiteX4578" fmla="*/ 6749355 w 7009804"/>
              <a:gd name="connsiteY4578" fmla="*/ 4222999 h 5834063"/>
              <a:gd name="connsiteX4579" fmla="*/ 6764238 w 7009804"/>
              <a:gd name="connsiteY4579" fmla="*/ 4241602 h 5834063"/>
              <a:gd name="connsiteX4580" fmla="*/ 6749355 w 7009804"/>
              <a:gd name="connsiteY4580" fmla="*/ 4234161 h 5834063"/>
              <a:gd name="connsiteX4581" fmla="*/ 6741914 w 7009804"/>
              <a:gd name="connsiteY4581" fmla="*/ 4230440 h 5834063"/>
              <a:gd name="connsiteX4582" fmla="*/ 6734472 w 7009804"/>
              <a:gd name="connsiteY4582" fmla="*/ 4226719 h 5834063"/>
              <a:gd name="connsiteX4583" fmla="*/ 6715868 w 7009804"/>
              <a:gd name="connsiteY4583" fmla="*/ 4204395 h 5834063"/>
              <a:gd name="connsiteX4584" fmla="*/ 6704706 w 7009804"/>
              <a:gd name="connsiteY4584" fmla="*/ 4196954 h 5834063"/>
              <a:gd name="connsiteX4585" fmla="*/ 6436816 w 7009804"/>
              <a:gd name="connsiteY4585" fmla="*/ 4196954 h 5834063"/>
              <a:gd name="connsiteX4586" fmla="*/ 6451699 w 7009804"/>
              <a:gd name="connsiteY4586" fmla="*/ 4204395 h 5834063"/>
              <a:gd name="connsiteX4587" fmla="*/ 6496347 w 7009804"/>
              <a:gd name="connsiteY4587" fmla="*/ 4204395 h 5834063"/>
              <a:gd name="connsiteX4588" fmla="*/ 6503789 w 7009804"/>
              <a:gd name="connsiteY4588" fmla="*/ 4211836 h 5834063"/>
              <a:gd name="connsiteX4589" fmla="*/ 6514951 w 7009804"/>
              <a:gd name="connsiteY4589" fmla="*/ 4211836 h 5834063"/>
              <a:gd name="connsiteX4590" fmla="*/ 6518672 w 7009804"/>
              <a:gd name="connsiteY4590" fmla="*/ 4219278 h 5834063"/>
              <a:gd name="connsiteX4591" fmla="*/ 6503789 w 7009804"/>
              <a:gd name="connsiteY4591" fmla="*/ 4219278 h 5834063"/>
              <a:gd name="connsiteX4592" fmla="*/ 6492627 w 7009804"/>
              <a:gd name="connsiteY4592" fmla="*/ 4219278 h 5834063"/>
              <a:gd name="connsiteX4593" fmla="*/ 6488906 w 7009804"/>
              <a:gd name="connsiteY4593" fmla="*/ 4226719 h 5834063"/>
              <a:gd name="connsiteX4594" fmla="*/ 6485185 w 7009804"/>
              <a:gd name="connsiteY4594" fmla="*/ 4234161 h 5834063"/>
              <a:gd name="connsiteX4595" fmla="*/ 6474023 w 7009804"/>
              <a:gd name="connsiteY4595" fmla="*/ 4226719 h 5834063"/>
              <a:gd name="connsiteX4596" fmla="*/ 6459140 w 7009804"/>
              <a:gd name="connsiteY4596" fmla="*/ 4219278 h 5834063"/>
              <a:gd name="connsiteX4597" fmla="*/ 6436816 w 7009804"/>
              <a:gd name="connsiteY4597" fmla="*/ 4196954 h 5834063"/>
              <a:gd name="connsiteX4598" fmla="*/ 6299150 w 7009804"/>
              <a:gd name="connsiteY4598" fmla="*/ 4196954 h 5834063"/>
              <a:gd name="connsiteX4599" fmla="*/ 6302871 w 7009804"/>
              <a:gd name="connsiteY4599" fmla="*/ 4204395 h 5834063"/>
              <a:gd name="connsiteX4600" fmla="*/ 6295429 w 7009804"/>
              <a:gd name="connsiteY4600" fmla="*/ 4204395 h 5834063"/>
              <a:gd name="connsiteX4601" fmla="*/ 6299150 w 7009804"/>
              <a:gd name="connsiteY4601" fmla="*/ 4196954 h 5834063"/>
              <a:gd name="connsiteX4602" fmla="*/ 6265664 w 7009804"/>
              <a:gd name="connsiteY4602" fmla="*/ 4196954 h 5834063"/>
              <a:gd name="connsiteX4603" fmla="*/ 6310312 w 7009804"/>
              <a:gd name="connsiteY4603" fmla="*/ 4226719 h 5834063"/>
              <a:gd name="connsiteX4604" fmla="*/ 6273105 w 7009804"/>
              <a:gd name="connsiteY4604" fmla="*/ 4211836 h 5834063"/>
              <a:gd name="connsiteX4605" fmla="*/ 6265664 w 7009804"/>
              <a:gd name="connsiteY4605" fmla="*/ 4196954 h 5834063"/>
              <a:gd name="connsiteX4606" fmla="*/ 5696396 w 7009804"/>
              <a:gd name="connsiteY4606" fmla="*/ 4196954 h 5834063"/>
              <a:gd name="connsiteX4607" fmla="*/ 5700117 w 7009804"/>
              <a:gd name="connsiteY4607" fmla="*/ 4204395 h 5834063"/>
              <a:gd name="connsiteX4608" fmla="*/ 5707558 w 7009804"/>
              <a:gd name="connsiteY4608" fmla="*/ 4211836 h 5834063"/>
              <a:gd name="connsiteX4609" fmla="*/ 5711279 w 7009804"/>
              <a:gd name="connsiteY4609" fmla="*/ 4211836 h 5834063"/>
              <a:gd name="connsiteX4610" fmla="*/ 5707558 w 7009804"/>
              <a:gd name="connsiteY4610" fmla="*/ 4204395 h 5834063"/>
              <a:gd name="connsiteX4611" fmla="*/ 5696396 w 7009804"/>
              <a:gd name="connsiteY4611" fmla="*/ 4196954 h 5834063"/>
              <a:gd name="connsiteX4612" fmla="*/ 5648027 w 7009804"/>
              <a:gd name="connsiteY4612" fmla="*/ 4196954 h 5834063"/>
              <a:gd name="connsiteX4613" fmla="*/ 5644306 w 7009804"/>
              <a:gd name="connsiteY4613" fmla="*/ 4219278 h 5834063"/>
              <a:gd name="connsiteX4614" fmla="*/ 5655469 w 7009804"/>
              <a:gd name="connsiteY4614" fmla="*/ 4234161 h 5834063"/>
              <a:gd name="connsiteX4615" fmla="*/ 5677793 w 7009804"/>
              <a:gd name="connsiteY4615" fmla="*/ 4249043 h 5834063"/>
              <a:gd name="connsiteX4616" fmla="*/ 5707558 w 7009804"/>
              <a:gd name="connsiteY4616" fmla="*/ 4263926 h 5834063"/>
              <a:gd name="connsiteX4617" fmla="*/ 5722441 w 7009804"/>
              <a:gd name="connsiteY4617" fmla="*/ 4271368 h 5834063"/>
              <a:gd name="connsiteX4618" fmla="*/ 5729883 w 7009804"/>
              <a:gd name="connsiteY4618" fmla="*/ 4271368 h 5834063"/>
              <a:gd name="connsiteX4619" fmla="*/ 5737324 w 7009804"/>
              <a:gd name="connsiteY4619" fmla="*/ 4263926 h 5834063"/>
              <a:gd name="connsiteX4620" fmla="*/ 5737324 w 7009804"/>
              <a:gd name="connsiteY4620" fmla="*/ 4256485 h 5834063"/>
              <a:gd name="connsiteX4621" fmla="*/ 5722441 w 7009804"/>
              <a:gd name="connsiteY4621" fmla="*/ 4249043 h 5834063"/>
              <a:gd name="connsiteX4622" fmla="*/ 5722441 w 7009804"/>
              <a:gd name="connsiteY4622" fmla="*/ 4234161 h 5834063"/>
              <a:gd name="connsiteX4623" fmla="*/ 5700117 w 7009804"/>
              <a:gd name="connsiteY4623" fmla="*/ 4219278 h 5834063"/>
              <a:gd name="connsiteX4624" fmla="*/ 5692676 w 7009804"/>
              <a:gd name="connsiteY4624" fmla="*/ 4219278 h 5834063"/>
              <a:gd name="connsiteX4625" fmla="*/ 5688955 w 7009804"/>
              <a:gd name="connsiteY4625" fmla="*/ 4208116 h 5834063"/>
              <a:gd name="connsiteX4626" fmla="*/ 5676862 w 7009804"/>
              <a:gd name="connsiteY4626" fmla="*/ 4201605 h 5834063"/>
              <a:gd name="connsiteX4627" fmla="*/ 5669381 w 7009804"/>
              <a:gd name="connsiteY4627" fmla="*/ 4203101 h 5834063"/>
              <a:gd name="connsiteX4628" fmla="*/ 5674562 w 7009804"/>
              <a:gd name="connsiteY4628" fmla="*/ 4207032 h 5834063"/>
              <a:gd name="connsiteX4629" fmla="*/ 5679385 w 7009804"/>
              <a:gd name="connsiteY4629" fmla="*/ 4213876 h 5834063"/>
              <a:gd name="connsiteX4630" fmla="*/ 5687258 w 7009804"/>
              <a:gd name="connsiteY4630" fmla="*/ 4221441 h 5834063"/>
              <a:gd name="connsiteX4631" fmla="*/ 5689030 w 7009804"/>
              <a:gd name="connsiteY4631" fmla="*/ 4227562 h 5834063"/>
              <a:gd name="connsiteX4632" fmla="*/ 5682929 w 7009804"/>
              <a:gd name="connsiteY4632" fmla="*/ 4226118 h 5834063"/>
              <a:gd name="connsiteX4633" fmla="*/ 5676829 w 7009804"/>
              <a:gd name="connsiteY4633" fmla="*/ 4224674 h 5834063"/>
              <a:gd name="connsiteX4634" fmla="*/ 5662538 w 7009804"/>
              <a:gd name="connsiteY4634" fmla="*/ 4204395 h 5834063"/>
              <a:gd name="connsiteX4635" fmla="*/ 5655469 w 7009804"/>
              <a:gd name="connsiteY4635" fmla="*/ 4204395 h 5834063"/>
              <a:gd name="connsiteX4636" fmla="*/ 5655469 w 7009804"/>
              <a:gd name="connsiteY4636" fmla="*/ 4196954 h 5834063"/>
              <a:gd name="connsiteX4637" fmla="*/ 5341987 w 7009804"/>
              <a:gd name="connsiteY4637" fmla="*/ 4196734 h 5834063"/>
              <a:gd name="connsiteX4638" fmla="*/ 5351632 w 7009804"/>
              <a:gd name="connsiteY4638" fmla="*/ 4210421 h 5834063"/>
              <a:gd name="connsiteX4639" fmla="*/ 5340709 w 7009804"/>
              <a:gd name="connsiteY4639" fmla="*/ 4202133 h 5834063"/>
              <a:gd name="connsiteX4640" fmla="*/ 3699389 w 7009804"/>
              <a:gd name="connsiteY4640" fmla="*/ 4195659 h 5834063"/>
              <a:gd name="connsiteX4641" fmla="*/ 3695061 w 7009804"/>
              <a:gd name="connsiteY4641" fmla="*/ 4200336 h 5834063"/>
              <a:gd name="connsiteX4642" fmla="*/ 3692649 w 7009804"/>
              <a:gd name="connsiteY4642" fmla="*/ 4196914 h 5834063"/>
              <a:gd name="connsiteX4643" fmla="*/ 3699389 w 7009804"/>
              <a:gd name="connsiteY4643" fmla="*/ 4195659 h 5834063"/>
              <a:gd name="connsiteX4644" fmla="*/ 3788710 w 7009804"/>
              <a:gd name="connsiteY4644" fmla="*/ 4192572 h 5834063"/>
              <a:gd name="connsiteX4645" fmla="*/ 3789913 w 7009804"/>
              <a:gd name="connsiteY4645" fmla="*/ 4194278 h 5834063"/>
              <a:gd name="connsiteX4646" fmla="*/ 3791233 w 7009804"/>
              <a:gd name="connsiteY4646" fmla="*/ 4194590 h 5834063"/>
              <a:gd name="connsiteX4647" fmla="*/ 3864562 w 7009804"/>
              <a:gd name="connsiteY4647" fmla="*/ 4192012 h 5834063"/>
              <a:gd name="connsiteX4648" fmla="*/ 3863655 w 7009804"/>
              <a:gd name="connsiteY4648" fmla="*/ 4193824 h 5834063"/>
              <a:gd name="connsiteX4649" fmla="*/ 3865677 w 7009804"/>
              <a:gd name="connsiteY4649" fmla="*/ 4200808 h 5834063"/>
              <a:gd name="connsiteX4650" fmla="*/ 3866955 w 7009804"/>
              <a:gd name="connsiteY4650" fmla="*/ 4195408 h 5834063"/>
              <a:gd name="connsiteX4651" fmla="*/ 5930801 w 7009804"/>
              <a:gd name="connsiteY4651" fmla="*/ 4189512 h 5834063"/>
              <a:gd name="connsiteX4652" fmla="*/ 5930801 w 7009804"/>
              <a:gd name="connsiteY4652" fmla="*/ 4196954 h 5834063"/>
              <a:gd name="connsiteX4653" fmla="*/ 5938242 w 7009804"/>
              <a:gd name="connsiteY4653" fmla="*/ 4196954 h 5834063"/>
              <a:gd name="connsiteX4654" fmla="*/ 5938242 w 7009804"/>
              <a:gd name="connsiteY4654" fmla="*/ 4189512 h 5834063"/>
              <a:gd name="connsiteX4655" fmla="*/ 5930801 w 7009804"/>
              <a:gd name="connsiteY4655" fmla="*/ 4189512 h 5834063"/>
              <a:gd name="connsiteX4656" fmla="*/ 5841504 w 7009804"/>
              <a:gd name="connsiteY4656" fmla="*/ 4189512 h 5834063"/>
              <a:gd name="connsiteX4657" fmla="*/ 5834062 w 7009804"/>
              <a:gd name="connsiteY4657" fmla="*/ 4196954 h 5834063"/>
              <a:gd name="connsiteX4658" fmla="*/ 5848945 w 7009804"/>
              <a:gd name="connsiteY4658" fmla="*/ 4189512 h 5834063"/>
              <a:gd name="connsiteX4659" fmla="*/ 5841504 w 7009804"/>
              <a:gd name="connsiteY4659" fmla="*/ 4189512 h 5834063"/>
              <a:gd name="connsiteX4660" fmla="*/ 5342929 w 7009804"/>
              <a:gd name="connsiteY4660" fmla="*/ 4189512 h 5834063"/>
              <a:gd name="connsiteX4661" fmla="*/ 5335488 w 7009804"/>
              <a:gd name="connsiteY4661" fmla="*/ 4204395 h 5834063"/>
              <a:gd name="connsiteX4662" fmla="*/ 5342929 w 7009804"/>
              <a:gd name="connsiteY4662" fmla="*/ 4211836 h 5834063"/>
              <a:gd name="connsiteX4663" fmla="*/ 5357812 w 7009804"/>
              <a:gd name="connsiteY4663" fmla="*/ 4211836 h 5834063"/>
              <a:gd name="connsiteX4664" fmla="*/ 5342929 w 7009804"/>
              <a:gd name="connsiteY4664" fmla="*/ 4189512 h 5834063"/>
              <a:gd name="connsiteX4665" fmla="*/ 3862133 w 7009804"/>
              <a:gd name="connsiteY4665" fmla="*/ 4188564 h 5834063"/>
              <a:gd name="connsiteX4666" fmla="*/ 3862407 w 7009804"/>
              <a:gd name="connsiteY4666" fmla="*/ 4189512 h 5834063"/>
              <a:gd name="connsiteX4667" fmla="*/ 3862801 w 7009804"/>
              <a:gd name="connsiteY4667" fmla="*/ 4189512 h 5834063"/>
              <a:gd name="connsiteX4668" fmla="*/ 3662785 w 7009804"/>
              <a:gd name="connsiteY4668" fmla="*/ 4186995 h 5834063"/>
              <a:gd name="connsiteX4669" fmla="*/ 3667608 w 7009804"/>
              <a:gd name="connsiteY4669" fmla="*/ 4193838 h 5834063"/>
              <a:gd name="connsiteX4670" fmla="*/ 3661507 w 7009804"/>
              <a:gd name="connsiteY4670" fmla="*/ 4192394 h 5834063"/>
              <a:gd name="connsiteX4671" fmla="*/ 3656045 w 7009804"/>
              <a:gd name="connsiteY4671" fmla="*/ 4188250 h 5834063"/>
              <a:gd name="connsiteX4672" fmla="*/ 3662785 w 7009804"/>
              <a:gd name="connsiteY4672" fmla="*/ 4186995 h 5834063"/>
              <a:gd name="connsiteX4673" fmla="*/ 3677674 w 7009804"/>
              <a:gd name="connsiteY4673" fmla="*/ 4186483 h 5834063"/>
              <a:gd name="connsiteX4674" fmla="*/ 3681087 w 7009804"/>
              <a:gd name="connsiteY4674" fmla="*/ 4191327 h 5834063"/>
              <a:gd name="connsiteX4675" fmla="*/ 3678676 w 7009804"/>
              <a:gd name="connsiteY4675" fmla="*/ 4187905 h 5834063"/>
              <a:gd name="connsiteX4676" fmla="*/ 3780305 w 7009804"/>
              <a:gd name="connsiteY4676" fmla="*/ 4185848 h 5834063"/>
              <a:gd name="connsiteX4677" fmla="*/ 3778989 w 7009804"/>
              <a:gd name="connsiteY4677" fmla="*/ 4185991 h 5834063"/>
              <a:gd name="connsiteX4678" fmla="*/ 3778350 w 7009804"/>
              <a:gd name="connsiteY4678" fmla="*/ 4188690 h 5834063"/>
              <a:gd name="connsiteX4679" fmla="*/ 3782533 w 7009804"/>
              <a:gd name="connsiteY4679" fmla="*/ 4198233 h 5834063"/>
              <a:gd name="connsiteX4680" fmla="*/ 3787356 w 7009804"/>
              <a:gd name="connsiteY4680" fmla="*/ 4205077 h 5834063"/>
              <a:gd name="connsiteX4681" fmla="*/ 3788635 w 7009804"/>
              <a:gd name="connsiteY4681" fmla="*/ 4199677 h 5834063"/>
              <a:gd name="connsiteX4682" fmla="*/ 3785934 w 7009804"/>
              <a:gd name="connsiteY4682" fmla="*/ 4190351 h 5834063"/>
              <a:gd name="connsiteX4683" fmla="*/ 3651862 w 7009804"/>
              <a:gd name="connsiteY4683" fmla="*/ 4178707 h 5834063"/>
              <a:gd name="connsiteX4684" fmla="*/ 3657962 w 7009804"/>
              <a:gd name="connsiteY4684" fmla="*/ 4180151 h 5834063"/>
              <a:gd name="connsiteX4685" fmla="*/ 3644483 w 7009804"/>
              <a:gd name="connsiteY4685" fmla="*/ 4182662 h 5834063"/>
              <a:gd name="connsiteX4686" fmla="*/ 5081366 w 7009804"/>
              <a:gd name="connsiteY4686" fmla="*/ 4176739 h 5834063"/>
              <a:gd name="connsiteX4687" fmla="*/ 5082271 w 7009804"/>
              <a:gd name="connsiteY4687" fmla="*/ 4178023 h 5834063"/>
              <a:gd name="connsiteX4688" fmla="*/ 5098017 w 7009804"/>
              <a:gd name="connsiteY4688" fmla="*/ 4193154 h 5834063"/>
              <a:gd name="connsiteX4689" fmla="*/ 5108468 w 7009804"/>
              <a:gd name="connsiteY4689" fmla="*/ 4203639 h 5834063"/>
              <a:gd name="connsiteX4690" fmla="*/ 5112246 w 7009804"/>
              <a:gd name="connsiteY4690" fmla="*/ 4204395 h 5834063"/>
              <a:gd name="connsiteX4691" fmla="*/ 5134570 w 7009804"/>
              <a:gd name="connsiteY4691" fmla="*/ 4204395 h 5834063"/>
              <a:gd name="connsiteX4692" fmla="*/ 5129920 w 7009804"/>
              <a:gd name="connsiteY4692" fmla="*/ 4196954 h 5834063"/>
              <a:gd name="connsiteX4693" fmla="*/ 5119966 w 7009804"/>
              <a:gd name="connsiteY4693" fmla="*/ 4191645 h 5834063"/>
              <a:gd name="connsiteX4694" fmla="*/ 5110858 w 7009804"/>
              <a:gd name="connsiteY4694" fmla="*/ 4193342 h 5834063"/>
              <a:gd name="connsiteX4695" fmla="*/ 5112128 w 7009804"/>
              <a:gd name="connsiteY4695" fmla="*/ 4187977 h 5834063"/>
              <a:gd name="connsiteX4696" fmla="*/ 5102014 w 7009804"/>
              <a:gd name="connsiteY4696" fmla="*/ 4183931 h 5834063"/>
              <a:gd name="connsiteX4697" fmla="*/ 5097363 w 7009804"/>
              <a:gd name="connsiteY4697" fmla="*/ 4182071 h 5834063"/>
              <a:gd name="connsiteX4698" fmla="*/ 6228457 w 7009804"/>
              <a:gd name="connsiteY4698" fmla="*/ 4174629 h 5834063"/>
              <a:gd name="connsiteX4699" fmla="*/ 6232178 w 7009804"/>
              <a:gd name="connsiteY4699" fmla="*/ 4174629 h 5834063"/>
              <a:gd name="connsiteX4700" fmla="*/ 6243340 w 7009804"/>
              <a:gd name="connsiteY4700" fmla="*/ 4174629 h 5834063"/>
              <a:gd name="connsiteX4701" fmla="*/ 6250781 w 7009804"/>
              <a:gd name="connsiteY4701" fmla="*/ 4174629 h 5834063"/>
              <a:gd name="connsiteX4702" fmla="*/ 6250781 w 7009804"/>
              <a:gd name="connsiteY4702" fmla="*/ 4182071 h 5834063"/>
              <a:gd name="connsiteX4703" fmla="*/ 6235898 w 7009804"/>
              <a:gd name="connsiteY4703" fmla="*/ 4182071 h 5834063"/>
              <a:gd name="connsiteX4704" fmla="*/ 3847665 w 7009804"/>
              <a:gd name="connsiteY4704" fmla="*/ 4168034 h 5834063"/>
              <a:gd name="connsiteX4705" fmla="*/ 3854070 w 7009804"/>
              <a:gd name="connsiteY4705" fmla="*/ 4172894 h 5834063"/>
              <a:gd name="connsiteX4706" fmla="*/ 3852860 w 7009804"/>
              <a:gd name="connsiteY4706" fmla="*/ 4169264 h 5834063"/>
              <a:gd name="connsiteX4707" fmla="*/ 6615410 w 7009804"/>
              <a:gd name="connsiteY4707" fmla="*/ 4167188 h 5834063"/>
              <a:gd name="connsiteX4708" fmla="*/ 6622851 w 7009804"/>
              <a:gd name="connsiteY4708" fmla="*/ 4167188 h 5834063"/>
              <a:gd name="connsiteX4709" fmla="*/ 6652616 w 7009804"/>
              <a:gd name="connsiteY4709" fmla="*/ 4174629 h 5834063"/>
              <a:gd name="connsiteX4710" fmla="*/ 6667500 w 7009804"/>
              <a:gd name="connsiteY4710" fmla="*/ 4174629 h 5834063"/>
              <a:gd name="connsiteX4711" fmla="*/ 6676802 w 7009804"/>
              <a:gd name="connsiteY4711" fmla="*/ 4167188 h 5834063"/>
              <a:gd name="connsiteX4712" fmla="*/ 6689824 w 7009804"/>
              <a:gd name="connsiteY4712" fmla="*/ 4174629 h 5834063"/>
              <a:gd name="connsiteX4713" fmla="*/ 6689824 w 7009804"/>
              <a:gd name="connsiteY4713" fmla="*/ 4189512 h 5834063"/>
              <a:gd name="connsiteX4714" fmla="*/ 6682382 w 7009804"/>
              <a:gd name="connsiteY4714" fmla="*/ 4196954 h 5834063"/>
              <a:gd name="connsiteX4715" fmla="*/ 6727031 w 7009804"/>
              <a:gd name="connsiteY4715" fmla="*/ 4241602 h 5834063"/>
              <a:gd name="connsiteX4716" fmla="*/ 6753076 w 7009804"/>
              <a:gd name="connsiteY4716" fmla="*/ 4260206 h 5834063"/>
              <a:gd name="connsiteX4717" fmla="*/ 6771679 w 7009804"/>
              <a:gd name="connsiteY4717" fmla="*/ 4278809 h 5834063"/>
              <a:gd name="connsiteX4718" fmla="*/ 6786562 w 7009804"/>
              <a:gd name="connsiteY4718" fmla="*/ 4301133 h 5834063"/>
              <a:gd name="connsiteX4719" fmla="*/ 6779120 w 7009804"/>
              <a:gd name="connsiteY4719" fmla="*/ 4293692 h 5834063"/>
              <a:gd name="connsiteX4720" fmla="*/ 6764238 w 7009804"/>
              <a:gd name="connsiteY4720" fmla="*/ 4282530 h 5834063"/>
              <a:gd name="connsiteX4721" fmla="*/ 6738193 w 7009804"/>
              <a:gd name="connsiteY4721" fmla="*/ 4263926 h 5834063"/>
              <a:gd name="connsiteX4722" fmla="*/ 6723310 w 7009804"/>
              <a:gd name="connsiteY4722" fmla="*/ 4252764 h 5834063"/>
              <a:gd name="connsiteX4723" fmla="*/ 6715868 w 7009804"/>
              <a:gd name="connsiteY4723" fmla="*/ 4245323 h 5834063"/>
              <a:gd name="connsiteX4724" fmla="*/ 6712148 w 7009804"/>
              <a:gd name="connsiteY4724" fmla="*/ 4241602 h 5834063"/>
              <a:gd name="connsiteX4725" fmla="*/ 6678662 w 7009804"/>
              <a:gd name="connsiteY4725" fmla="*/ 4211836 h 5834063"/>
              <a:gd name="connsiteX4726" fmla="*/ 6630292 w 7009804"/>
              <a:gd name="connsiteY4726" fmla="*/ 4189512 h 5834063"/>
              <a:gd name="connsiteX4727" fmla="*/ 6622851 w 7009804"/>
              <a:gd name="connsiteY4727" fmla="*/ 4182071 h 5834063"/>
              <a:gd name="connsiteX4728" fmla="*/ 6407051 w 7009804"/>
              <a:gd name="connsiteY4728" fmla="*/ 4167188 h 5834063"/>
              <a:gd name="connsiteX4729" fmla="*/ 6414492 w 7009804"/>
              <a:gd name="connsiteY4729" fmla="*/ 4174629 h 5834063"/>
              <a:gd name="connsiteX4730" fmla="*/ 6421933 w 7009804"/>
              <a:gd name="connsiteY4730" fmla="*/ 4182071 h 5834063"/>
              <a:gd name="connsiteX4731" fmla="*/ 6407051 w 7009804"/>
              <a:gd name="connsiteY4731" fmla="*/ 4174629 h 5834063"/>
              <a:gd name="connsiteX4732" fmla="*/ 6712148 w 7009804"/>
              <a:gd name="connsiteY4732" fmla="*/ 4159747 h 5834063"/>
              <a:gd name="connsiteX4733" fmla="*/ 6727031 w 7009804"/>
              <a:gd name="connsiteY4733" fmla="*/ 4174629 h 5834063"/>
              <a:gd name="connsiteX4734" fmla="*/ 6712148 w 7009804"/>
              <a:gd name="connsiteY4734" fmla="*/ 4167188 h 5834063"/>
              <a:gd name="connsiteX4735" fmla="*/ 5253633 w 7009804"/>
              <a:gd name="connsiteY4735" fmla="*/ 4159747 h 5834063"/>
              <a:gd name="connsiteX4736" fmla="*/ 5253633 w 7009804"/>
              <a:gd name="connsiteY4736" fmla="*/ 4174629 h 5834063"/>
              <a:gd name="connsiteX4737" fmla="*/ 5268515 w 7009804"/>
              <a:gd name="connsiteY4737" fmla="*/ 4174629 h 5834063"/>
              <a:gd name="connsiteX4738" fmla="*/ 5261074 w 7009804"/>
              <a:gd name="connsiteY4738" fmla="*/ 4167188 h 5834063"/>
              <a:gd name="connsiteX4739" fmla="*/ 5253633 w 7009804"/>
              <a:gd name="connsiteY4739" fmla="*/ 4159747 h 5834063"/>
              <a:gd name="connsiteX4740" fmla="*/ 3876837 w 7009804"/>
              <a:gd name="connsiteY4740" fmla="*/ 4159747 h 5834063"/>
              <a:gd name="connsiteX4741" fmla="*/ 3876973 w 7009804"/>
              <a:gd name="connsiteY4741" fmla="*/ 4160057 h 5834063"/>
              <a:gd name="connsiteX4742" fmla="*/ 3876973 w 7009804"/>
              <a:gd name="connsiteY4742" fmla="*/ 4159747 h 5834063"/>
              <a:gd name="connsiteX4743" fmla="*/ 3573830 w 7009804"/>
              <a:gd name="connsiteY4743" fmla="*/ 4154535 h 5834063"/>
              <a:gd name="connsiteX4744" fmla="*/ 3572552 w 7009804"/>
              <a:gd name="connsiteY4744" fmla="*/ 4159934 h 5834063"/>
              <a:gd name="connsiteX4745" fmla="*/ 3566451 w 7009804"/>
              <a:gd name="connsiteY4745" fmla="*/ 4158490 h 5834063"/>
              <a:gd name="connsiteX4746" fmla="*/ 5945683 w 7009804"/>
              <a:gd name="connsiteY4746" fmla="*/ 4152305 h 5834063"/>
              <a:gd name="connsiteX4747" fmla="*/ 5960566 w 7009804"/>
              <a:gd name="connsiteY4747" fmla="*/ 4174629 h 5834063"/>
              <a:gd name="connsiteX4748" fmla="*/ 5953125 w 7009804"/>
              <a:gd name="connsiteY4748" fmla="*/ 4159747 h 5834063"/>
              <a:gd name="connsiteX4749" fmla="*/ 3629521 w 7009804"/>
              <a:gd name="connsiteY4749" fmla="*/ 4150611 h 5834063"/>
              <a:gd name="connsiteX4750" fmla="*/ 3631293 w 7009804"/>
              <a:gd name="connsiteY4750" fmla="*/ 4156732 h 5834063"/>
              <a:gd name="connsiteX4751" fmla="*/ 3630015 w 7009804"/>
              <a:gd name="connsiteY4751" fmla="*/ 4162131 h 5834063"/>
              <a:gd name="connsiteX4752" fmla="*/ 3625192 w 7009804"/>
              <a:gd name="connsiteY4752" fmla="*/ 4155288 h 5834063"/>
              <a:gd name="connsiteX4753" fmla="*/ 3629521 w 7009804"/>
              <a:gd name="connsiteY4753" fmla="*/ 4150611 h 5834063"/>
              <a:gd name="connsiteX4754" fmla="*/ 6431235 w 7009804"/>
              <a:gd name="connsiteY4754" fmla="*/ 4147654 h 5834063"/>
              <a:gd name="connsiteX4755" fmla="*/ 6436816 w 7009804"/>
              <a:gd name="connsiteY4755" fmla="*/ 4148584 h 5834063"/>
              <a:gd name="connsiteX4756" fmla="*/ 6444258 w 7009804"/>
              <a:gd name="connsiteY4756" fmla="*/ 4152305 h 5834063"/>
              <a:gd name="connsiteX4757" fmla="*/ 6436816 w 7009804"/>
              <a:gd name="connsiteY4757" fmla="*/ 4152305 h 5834063"/>
              <a:gd name="connsiteX4758" fmla="*/ 6429375 w 7009804"/>
              <a:gd name="connsiteY4758" fmla="*/ 4152305 h 5834063"/>
              <a:gd name="connsiteX4759" fmla="*/ 6431235 w 7009804"/>
              <a:gd name="connsiteY4759" fmla="*/ 4147654 h 5834063"/>
              <a:gd name="connsiteX4760" fmla="*/ 3839766 w 7009804"/>
              <a:gd name="connsiteY4760" fmla="*/ 4146716 h 5834063"/>
              <a:gd name="connsiteX4761" fmla="*/ 3839766 w 7009804"/>
              <a:gd name="connsiteY4761" fmla="*/ 4159747 h 5834063"/>
              <a:gd name="connsiteX4762" fmla="*/ 3836045 w 7009804"/>
              <a:gd name="connsiteY4762" fmla="*/ 4159747 h 5834063"/>
              <a:gd name="connsiteX4763" fmla="*/ 3834770 w 7009804"/>
              <a:gd name="connsiteY4763" fmla="*/ 4159747 h 5834063"/>
              <a:gd name="connsiteX4764" fmla="*/ 3835030 w 7009804"/>
              <a:gd name="connsiteY4764" fmla="*/ 4161777 h 5834063"/>
              <a:gd name="connsiteX4765" fmla="*/ 3836045 w 7009804"/>
              <a:gd name="connsiteY4765" fmla="*/ 4159747 h 5834063"/>
              <a:gd name="connsiteX4766" fmla="*/ 3839643 w 7009804"/>
              <a:gd name="connsiteY4766" fmla="*/ 4166941 h 5834063"/>
              <a:gd name="connsiteX4767" fmla="*/ 3842841 w 7009804"/>
              <a:gd name="connsiteY4767" fmla="*/ 4161191 h 5834063"/>
              <a:gd name="connsiteX4768" fmla="*/ 3840379 w 7009804"/>
              <a:gd name="connsiteY4768" fmla="*/ 4147779 h 5834063"/>
              <a:gd name="connsiteX4769" fmla="*/ 6377285 w 7009804"/>
              <a:gd name="connsiteY4769" fmla="*/ 4144864 h 5834063"/>
              <a:gd name="connsiteX4770" fmla="*/ 6384726 w 7009804"/>
              <a:gd name="connsiteY4770" fmla="*/ 4144864 h 5834063"/>
              <a:gd name="connsiteX4771" fmla="*/ 6392168 w 7009804"/>
              <a:gd name="connsiteY4771" fmla="*/ 4152305 h 5834063"/>
              <a:gd name="connsiteX4772" fmla="*/ 3741827 w 7009804"/>
              <a:gd name="connsiteY4772" fmla="*/ 4144864 h 5834063"/>
              <a:gd name="connsiteX4773" fmla="*/ 3742674 w 7009804"/>
              <a:gd name="connsiteY4773" fmla="*/ 4148885 h 5834063"/>
              <a:gd name="connsiteX4774" fmla="*/ 3747496 w 7009804"/>
              <a:gd name="connsiteY4774" fmla="*/ 4155728 h 5834063"/>
              <a:gd name="connsiteX4775" fmla="*/ 3753597 w 7009804"/>
              <a:gd name="connsiteY4775" fmla="*/ 4157172 h 5834063"/>
              <a:gd name="connsiteX4776" fmla="*/ 3758420 w 7009804"/>
              <a:gd name="connsiteY4776" fmla="*/ 4164015 h 5834063"/>
              <a:gd name="connsiteX4777" fmla="*/ 3764103 w 7009804"/>
              <a:gd name="connsiteY4777" fmla="*/ 4160970 h 5834063"/>
              <a:gd name="connsiteX4778" fmla="*/ 3762334 w 7009804"/>
              <a:gd name="connsiteY4778" fmla="*/ 4157432 h 5834063"/>
              <a:gd name="connsiteX4779" fmla="*/ 3756132 w 7009804"/>
              <a:gd name="connsiteY4779" fmla="*/ 4152727 h 5834063"/>
              <a:gd name="connsiteX4780" fmla="*/ 3743027 w 7009804"/>
              <a:gd name="connsiteY4780" fmla="*/ 4144864 h 5834063"/>
              <a:gd name="connsiteX4781" fmla="*/ 3740810 w 7009804"/>
              <a:gd name="connsiteY4781" fmla="*/ 4140034 h 5834063"/>
              <a:gd name="connsiteX4782" fmla="*/ 3741232 w 7009804"/>
              <a:gd name="connsiteY4782" fmla="*/ 4142041 h 5834063"/>
              <a:gd name="connsiteX4783" fmla="*/ 3743027 w 7009804"/>
              <a:gd name="connsiteY4783" fmla="*/ 4141143 h 5834063"/>
              <a:gd name="connsiteX4784" fmla="*/ 3663877 w 7009804"/>
              <a:gd name="connsiteY4784" fmla="*/ 4139856 h 5834063"/>
              <a:gd name="connsiteX4785" fmla="*/ 3660808 w 7009804"/>
              <a:gd name="connsiteY4785" fmla="*/ 4140911 h 5834063"/>
              <a:gd name="connsiteX4786" fmla="*/ 3667898 w 7009804"/>
              <a:gd name="connsiteY4786" fmla="*/ 4165397 h 5834063"/>
              <a:gd name="connsiteX4787" fmla="*/ 3677049 w 7009804"/>
              <a:gd name="connsiteY4787" fmla="*/ 4167563 h 5834063"/>
              <a:gd name="connsiteX4788" fmla="*/ 3680099 w 7009804"/>
              <a:gd name="connsiteY4788" fmla="*/ 4168285 h 5834063"/>
              <a:gd name="connsiteX4789" fmla="*/ 3681871 w 7009804"/>
              <a:gd name="connsiteY4789" fmla="*/ 4174406 h 5834063"/>
              <a:gd name="connsiteX4790" fmla="*/ 3687972 w 7009804"/>
              <a:gd name="connsiteY4790" fmla="*/ 4175850 h 5834063"/>
              <a:gd name="connsiteX4791" fmla="*/ 3689250 w 7009804"/>
              <a:gd name="connsiteY4791" fmla="*/ 4170451 h 5834063"/>
              <a:gd name="connsiteX4792" fmla="*/ 3681377 w 7009804"/>
              <a:gd name="connsiteY4792" fmla="*/ 4162886 h 5834063"/>
              <a:gd name="connsiteX4793" fmla="*/ 3682655 w 7009804"/>
              <a:gd name="connsiteY4793" fmla="*/ 4157486 h 5834063"/>
              <a:gd name="connsiteX4794" fmla="*/ 3673503 w 7009804"/>
              <a:gd name="connsiteY4794" fmla="*/ 4155320 h 5834063"/>
              <a:gd name="connsiteX4795" fmla="*/ 3665631 w 7009804"/>
              <a:gd name="connsiteY4795" fmla="*/ 4147754 h 5834063"/>
              <a:gd name="connsiteX4796" fmla="*/ 3663877 w 7009804"/>
              <a:gd name="connsiteY4796" fmla="*/ 4139856 h 5834063"/>
              <a:gd name="connsiteX4797" fmla="*/ 6816328 w 7009804"/>
              <a:gd name="connsiteY4797" fmla="*/ 4137422 h 5834063"/>
              <a:gd name="connsiteX4798" fmla="*/ 6860976 w 7009804"/>
              <a:gd name="connsiteY4798" fmla="*/ 4167188 h 5834063"/>
              <a:gd name="connsiteX4799" fmla="*/ 6868418 w 7009804"/>
              <a:gd name="connsiteY4799" fmla="*/ 4182071 h 5834063"/>
              <a:gd name="connsiteX4800" fmla="*/ 6883300 w 7009804"/>
              <a:gd name="connsiteY4800" fmla="*/ 4189512 h 5834063"/>
              <a:gd name="connsiteX4801" fmla="*/ 6890742 w 7009804"/>
              <a:gd name="connsiteY4801" fmla="*/ 4196954 h 5834063"/>
              <a:gd name="connsiteX4802" fmla="*/ 6901904 w 7009804"/>
              <a:gd name="connsiteY4802" fmla="*/ 4204395 h 5834063"/>
              <a:gd name="connsiteX4803" fmla="*/ 6905624 w 7009804"/>
              <a:gd name="connsiteY4803" fmla="*/ 4211836 h 5834063"/>
              <a:gd name="connsiteX4804" fmla="*/ 6898183 w 7009804"/>
              <a:gd name="connsiteY4804" fmla="*/ 4211836 h 5834063"/>
              <a:gd name="connsiteX4805" fmla="*/ 6890742 w 7009804"/>
              <a:gd name="connsiteY4805" fmla="*/ 4211836 h 5834063"/>
              <a:gd name="connsiteX4806" fmla="*/ 6868418 w 7009804"/>
              <a:gd name="connsiteY4806" fmla="*/ 4189512 h 5834063"/>
              <a:gd name="connsiteX4807" fmla="*/ 6689824 w 7009804"/>
              <a:gd name="connsiteY4807" fmla="*/ 4137422 h 5834063"/>
              <a:gd name="connsiteX4808" fmla="*/ 6697265 w 7009804"/>
              <a:gd name="connsiteY4808" fmla="*/ 4144864 h 5834063"/>
              <a:gd name="connsiteX4809" fmla="*/ 6697265 w 7009804"/>
              <a:gd name="connsiteY4809" fmla="*/ 4152305 h 5834063"/>
              <a:gd name="connsiteX4810" fmla="*/ 6693544 w 7009804"/>
              <a:gd name="connsiteY4810" fmla="*/ 4148584 h 5834063"/>
              <a:gd name="connsiteX4811" fmla="*/ 6689824 w 7009804"/>
              <a:gd name="connsiteY4811" fmla="*/ 4137422 h 5834063"/>
              <a:gd name="connsiteX4812" fmla="*/ 6198691 w 7009804"/>
              <a:gd name="connsiteY4812" fmla="*/ 4137422 h 5834063"/>
              <a:gd name="connsiteX4813" fmla="*/ 6206133 w 7009804"/>
              <a:gd name="connsiteY4813" fmla="*/ 4152305 h 5834063"/>
              <a:gd name="connsiteX4814" fmla="*/ 6198691 w 7009804"/>
              <a:gd name="connsiteY4814" fmla="*/ 4152305 h 5834063"/>
              <a:gd name="connsiteX4815" fmla="*/ 5421064 w 7009804"/>
              <a:gd name="connsiteY4815" fmla="*/ 4137422 h 5834063"/>
              <a:gd name="connsiteX4816" fmla="*/ 5417344 w 7009804"/>
              <a:gd name="connsiteY4816" fmla="*/ 4144864 h 5834063"/>
              <a:gd name="connsiteX4817" fmla="*/ 5421064 w 7009804"/>
              <a:gd name="connsiteY4817" fmla="*/ 4141143 h 5834063"/>
              <a:gd name="connsiteX4818" fmla="*/ 5421064 w 7009804"/>
              <a:gd name="connsiteY4818" fmla="*/ 4137422 h 5834063"/>
              <a:gd name="connsiteX4819" fmla="*/ 5545708 w 7009804"/>
              <a:gd name="connsiteY4819" fmla="*/ 4132771 h 5834063"/>
              <a:gd name="connsiteX4820" fmla="*/ 5543847 w 7009804"/>
              <a:gd name="connsiteY4820" fmla="*/ 4137422 h 5834063"/>
              <a:gd name="connsiteX4821" fmla="*/ 5543847 w 7009804"/>
              <a:gd name="connsiteY4821" fmla="*/ 4144864 h 5834063"/>
              <a:gd name="connsiteX4822" fmla="*/ 5555010 w 7009804"/>
              <a:gd name="connsiteY4822" fmla="*/ 4141143 h 5834063"/>
              <a:gd name="connsiteX4823" fmla="*/ 5551289 w 7009804"/>
              <a:gd name="connsiteY4823" fmla="*/ 4133702 h 5834063"/>
              <a:gd name="connsiteX4824" fmla="*/ 5545708 w 7009804"/>
              <a:gd name="connsiteY4824" fmla="*/ 4132771 h 5834063"/>
              <a:gd name="connsiteX4825" fmla="*/ 6667500 w 7009804"/>
              <a:gd name="connsiteY4825" fmla="*/ 4129981 h 5834063"/>
              <a:gd name="connsiteX4826" fmla="*/ 6674941 w 7009804"/>
              <a:gd name="connsiteY4826" fmla="*/ 4144864 h 5834063"/>
              <a:gd name="connsiteX4827" fmla="*/ 6667500 w 7009804"/>
              <a:gd name="connsiteY4827" fmla="*/ 4137422 h 5834063"/>
              <a:gd name="connsiteX4828" fmla="*/ 6544716 w 7009804"/>
              <a:gd name="connsiteY4828" fmla="*/ 4129981 h 5834063"/>
              <a:gd name="connsiteX4829" fmla="*/ 6548437 w 7009804"/>
              <a:gd name="connsiteY4829" fmla="*/ 4137422 h 5834063"/>
              <a:gd name="connsiteX4830" fmla="*/ 6544716 w 7009804"/>
              <a:gd name="connsiteY4830" fmla="*/ 4133702 h 5834063"/>
              <a:gd name="connsiteX4831" fmla="*/ 6544716 w 7009804"/>
              <a:gd name="connsiteY4831" fmla="*/ 4129981 h 5834063"/>
              <a:gd name="connsiteX4832" fmla="*/ 3657228 w 7009804"/>
              <a:gd name="connsiteY4832" fmla="*/ 4128815 h 5834063"/>
              <a:gd name="connsiteX4833" fmla="*/ 3656991 w 7009804"/>
              <a:gd name="connsiteY4833" fmla="*/ 4128894 h 5834063"/>
              <a:gd name="connsiteX4834" fmla="*/ 3649246 w 7009804"/>
              <a:gd name="connsiteY4834" fmla="*/ 4135323 h 5834063"/>
              <a:gd name="connsiteX4835" fmla="*/ 3646283 w 7009804"/>
              <a:gd name="connsiteY4835" fmla="*/ 4141036 h 5834063"/>
              <a:gd name="connsiteX4836" fmla="*/ 3654707 w 7009804"/>
              <a:gd name="connsiteY4836" fmla="*/ 4139466 h 5834063"/>
              <a:gd name="connsiteX4837" fmla="*/ 6611689 w 7009804"/>
              <a:gd name="connsiteY4837" fmla="*/ 4122540 h 5834063"/>
              <a:gd name="connsiteX4838" fmla="*/ 6611689 w 7009804"/>
              <a:gd name="connsiteY4838" fmla="*/ 4126260 h 5834063"/>
              <a:gd name="connsiteX4839" fmla="*/ 6615410 w 7009804"/>
              <a:gd name="connsiteY4839" fmla="*/ 4129981 h 5834063"/>
              <a:gd name="connsiteX4840" fmla="*/ 6611689 w 7009804"/>
              <a:gd name="connsiteY4840" fmla="*/ 4122540 h 5834063"/>
              <a:gd name="connsiteX4841" fmla="*/ 6496347 w 7009804"/>
              <a:gd name="connsiteY4841" fmla="*/ 4122540 h 5834063"/>
              <a:gd name="connsiteX4842" fmla="*/ 6503789 w 7009804"/>
              <a:gd name="connsiteY4842" fmla="*/ 4129981 h 5834063"/>
              <a:gd name="connsiteX4843" fmla="*/ 6496347 w 7009804"/>
              <a:gd name="connsiteY4843" fmla="*/ 4129981 h 5834063"/>
              <a:gd name="connsiteX4844" fmla="*/ 6496347 w 7009804"/>
              <a:gd name="connsiteY4844" fmla="*/ 4122540 h 5834063"/>
              <a:gd name="connsiteX4845" fmla="*/ 6042422 w 7009804"/>
              <a:gd name="connsiteY4845" fmla="*/ 4122540 h 5834063"/>
              <a:gd name="connsiteX4846" fmla="*/ 6064746 w 7009804"/>
              <a:gd name="connsiteY4846" fmla="*/ 4144864 h 5834063"/>
              <a:gd name="connsiteX4847" fmla="*/ 6079629 w 7009804"/>
              <a:gd name="connsiteY4847" fmla="*/ 4137422 h 5834063"/>
              <a:gd name="connsiteX4848" fmla="*/ 6064746 w 7009804"/>
              <a:gd name="connsiteY4848" fmla="*/ 4129981 h 5834063"/>
              <a:gd name="connsiteX4849" fmla="*/ 6042422 w 7009804"/>
              <a:gd name="connsiteY4849" fmla="*/ 4122540 h 5834063"/>
              <a:gd name="connsiteX4850" fmla="*/ 5398740 w 7009804"/>
              <a:gd name="connsiteY4850" fmla="*/ 4122540 h 5834063"/>
              <a:gd name="connsiteX4851" fmla="*/ 5395019 w 7009804"/>
              <a:gd name="connsiteY4851" fmla="*/ 4129981 h 5834063"/>
              <a:gd name="connsiteX4852" fmla="*/ 5402461 w 7009804"/>
              <a:gd name="connsiteY4852" fmla="*/ 4122540 h 5834063"/>
              <a:gd name="connsiteX4853" fmla="*/ 5398740 w 7009804"/>
              <a:gd name="connsiteY4853" fmla="*/ 4122540 h 5834063"/>
              <a:gd name="connsiteX4854" fmla="*/ 5164336 w 7009804"/>
              <a:gd name="connsiteY4854" fmla="*/ 4122540 h 5834063"/>
              <a:gd name="connsiteX4855" fmla="*/ 5171777 w 7009804"/>
              <a:gd name="connsiteY4855" fmla="*/ 4129981 h 5834063"/>
              <a:gd name="connsiteX4856" fmla="*/ 5171777 w 7009804"/>
              <a:gd name="connsiteY4856" fmla="*/ 4122540 h 5834063"/>
              <a:gd name="connsiteX4857" fmla="*/ 5164336 w 7009804"/>
              <a:gd name="connsiteY4857" fmla="*/ 4122540 h 5834063"/>
              <a:gd name="connsiteX4858" fmla="*/ 6645176 w 7009804"/>
              <a:gd name="connsiteY4858" fmla="*/ 4115098 h 5834063"/>
              <a:gd name="connsiteX4859" fmla="*/ 6652616 w 7009804"/>
              <a:gd name="connsiteY4859" fmla="*/ 4115098 h 5834063"/>
              <a:gd name="connsiteX4860" fmla="*/ 6652616 w 7009804"/>
              <a:gd name="connsiteY4860" fmla="*/ 4122540 h 5834063"/>
              <a:gd name="connsiteX4861" fmla="*/ 6645176 w 7009804"/>
              <a:gd name="connsiteY4861" fmla="*/ 4115098 h 5834063"/>
              <a:gd name="connsiteX4862" fmla="*/ 3716211 w 7009804"/>
              <a:gd name="connsiteY4862" fmla="*/ 4111729 h 5834063"/>
              <a:gd name="connsiteX4863" fmla="*/ 3717282 w 7009804"/>
              <a:gd name="connsiteY4863" fmla="*/ 4120067 h 5834063"/>
              <a:gd name="connsiteX4864" fmla="*/ 3722387 w 7009804"/>
              <a:gd name="connsiteY4864" fmla="*/ 4121834 h 5834063"/>
              <a:gd name="connsiteX4865" fmla="*/ 3720703 w 7009804"/>
              <a:gd name="connsiteY4865" fmla="*/ 4115098 h 5834063"/>
              <a:gd name="connsiteX4866" fmla="*/ 6180088 w 7009804"/>
              <a:gd name="connsiteY4866" fmla="*/ 4107657 h 5834063"/>
              <a:gd name="connsiteX4867" fmla="*/ 6191250 w 7009804"/>
              <a:gd name="connsiteY4867" fmla="*/ 4115098 h 5834063"/>
              <a:gd name="connsiteX4868" fmla="*/ 6191250 w 7009804"/>
              <a:gd name="connsiteY4868" fmla="*/ 4129981 h 5834063"/>
              <a:gd name="connsiteX4869" fmla="*/ 6176367 w 7009804"/>
              <a:gd name="connsiteY4869" fmla="*/ 4122540 h 5834063"/>
              <a:gd name="connsiteX4870" fmla="*/ 6180088 w 7009804"/>
              <a:gd name="connsiteY4870" fmla="*/ 4107657 h 5834063"/>
              <a:gd name="connsiteX4871" fmla="*/ 5603379 w 7009804"/>
              <a:gd name="connsiteY4871" fmla="*/ 4107657 h 5834063"/>
              <a:gd name="connsiteX4872" fmla="*/ 5607099 w 7009804"/>
              <a:gd name="connsiteY4872" fmla="*/ 4115098 h 5834063"/>
              <a:gd name="connsiteX4873" fmla="*/ 5610320 w 7009804"/>
              <a:gd name="connsiteY4873" fmla="*/ 4108658 h 5834063"/>
              <a:gd name="connsiteX4874" fmla="*/ 5609615 w 7009804"/>
              <a:gd name="connsiteY4874" fmla="*/ 4107657 h 5834063"/>
              <a:gd name="connsiteX4875" fmla="*/ 5607099 w 7009804"/>
              <a:gd name="connsiteY4875" fmla="*/ 4107657 h 5834063"/>
              <a:gd name="connsiteX4876" fmla="*/ 5603379 w 7009804"/>
              <a:gd name="connsiteY4876" fmla="*/ 4107657 h 5834063"/>
              <a:gd name="connsiteX4877" fmla="*/ 5320605 w 7009804"/>
              <a:gd name="connsiteY4877" fmla="*/ 4107657 h 5834063"/>
              <a:gd name="connsiteX4878" fmla="*/ 5316885 w 7009804"/>
              <a:gd name="connsiteY4878" fmla="*/ 4111377 h 5834063"/>
              <a:gd name="connsiteX4879" fmla="*/ 5320605 w 7009804"/>
              <a:gd name="connsiteY4879" fmla="*/ 4115098 h 5834063"/>
              <a:gd name="connsiteX4880" fmla="*/ 5320605 w 7009804"/>
              <a:gd name="connsiteY4880" fmla="*/ 4107657 h 5834063"/>
              <a:gd name="connsiteX4881" fmla="*/ 6846094 w 7009804"/>
              <a:gd name="connsiteY4881" fmla="*/ 4100215 h 5834063"/>
              <a:gd name="connsiteX4882" fmla="*/ 6853534 w 7009804"/>
              <a:gd name="connsiteY4882" fmla="*/ 4100215 h 5834063"/>
              <a:gd name="connsiteX4883" fmla="*/ 6846094 w 7009804"/>
              <a:gd name="connsiteY4883" fmla="*/ 4107657 h 5834063"/>
              <a:gd name="connsiteX4884" fmla="*/ 6034980 w 7009804"/>
              <a:gd name="connsiteY4884" fmla="*/ 4100215 h 5834063"/>
              <a:gd name="connsiteX4885" fmla="*/ 6027539 w 7009804"/>
              <a:gd name="connsiteY4885" fmla="*/ 4103936 h 5834063"/>
              <a:gd name="connsiteX4886" fmla="*/ 6034980 w 7009804"/>
              <a:gd name="connsiteY4886" fmla="*/ 4107657 h 5834063"/>
              <a:gd name="connsiteX4887" fmla="*/ 6042422 w 7009804"/>
              <a:gd name="connsiteY4887" fmla="*/ 4115098 h 5834063"/>
              <a:gd name="connsiteX4888" fmla="*/ 6046142 w 7009804"/>
              <a:gd name="connsiteY4888" fmla="*/ 4111377 h 5834063"/>
              <a:gd name="connsiteX4889" fmla="*/ 6042422 w 7009804"/>
              <a:gd name="connsiteY4889" fmla="*/ 4107657 h 5834063"/>
              <a:gd name="connsiteX4890" fmla="*/ 6034980 w 7009804"/>
              <a:gd name="connsiteY4890" fmla="*/ 4100215 h 5834063"/>
              <a:gd name="connsiteX4891" fmla="*/ 5968008 w 7009804"/>
              <a:gd name="connsiteY4891" fmla="*/ 4100215 h 5834063"/>
              <a:gd name="connsiteX4892" fmla="*/ 5968008 w 7009804"/>
              <a:gd name="connsiteY4892" fmla="*/ 4107657 h 5834063"/>
              <a:gd name="connsiteX4893" fmla="*/ 5975449 w 7009804"/>
              <a:gd name="connsiteY4893" fmla="*/ 4111377 h 5834063"/>
              <a:gd name="connsiteX4894" fmla="*/ 5982890 w 7009804"/>
              <a:gd name="connsiteY4894" fmla="*/ 4122540 h 5834063"/>
              <a:gd name="connsiteX4895" fmla="*/ 5997773 w 7009804"/>
              <a:gd name="connsiteY4895" fmla="*/ 4129981 h 5834063"/>
              <a:gd name="connsiteX4896" fmla="*/ 5930801 w 7009804"/>
              <a:gd name="connsiteY4896" fmla="*/ 4100215 h 5834063"/>
              <a:gd name="connsiteX4897" fmla="*/ 5938242 w 7009804"/>
              <a:gd name="connsiteY4897" fmla="*/ 4107657 h 5834063"/>
              <a:gd name="connsiteX4898" fmla="*/ 5930801 w 7009804"/>
              <a:gd name="connsiteY4898" fmla="*/ 4107657 h 5834063"/>
              <a:gd name="connsiteX4899" fmla="*/ 3560930 w 7009804"/>
              <a:gd name="connsiteY4899" fmla="*/ 4100164 h 5834063"/>
              <a:gd name="connsiteX4900" fmla="*/ 3569442 w 7009804"/>
              <a:gd name="connsiteY4900" fmla="*/ 4105030 h 5834063"/>
              <a:gd name="connsiteX4901" fmla="*/ 3577954 w 7009804"/>
              <a:gd name="connsiteY4901" fmla="*/ 4109896 h 5834063"/>
              <a:gd name="connsiteX4902" fmla="*/ 3583416 w 7009804"/>
              <a:gd name="connsiteY4902" fmla="*/ 4114039 h 5834063"/>
              <a:gd name="connsiteX4903" fmla="*/ 3582777 w 7009804"/>
              <a:gd name="connsiteY4903" fmla="*/ 4116739 h 5834063"/>
              <a:gd name="connsiteX4904" fmla="*/ 3581499 w 7009804"/>
              <a:gd name="connsiteY4904" fmla="*/ 4122138 h 5834063"/>
              <a:gd name="connsiteX4905" fmla="*/ 3575398 w 7009804"/>
              <a:gd name="connsiteY4905" fmla="*/ 4120694 h 5834063"/>
              <a:gd name="connsiteX4906" fmla="*/ 3570575 w 7009804"/>
              <a:gd name="connsiteY4906" fmla="*/ 4113851 h 5834063"/>
              <a:gd name="connsiteX4907" fmla="*/ 3565752 w 7009804"/>
              <a:gd name="connsiteY4907" fmla="*/ 4107007 h 5834063"/>
              <a:gd name="connsiteX4908" fmla="*/ 6340078 w 7009804"/>
              <a:gd name="connsiteY4908" fmla="*/ 4092774 h 5834063"/>
              <a:gd name="connsiteX4909" fmla="*/ 6347519 w 7009804"/>
              <a:gd name="connsiteY4909" fmla="*/ 4103936 h 5834063"/>
              <a:gd name="connsiteX4910" fmla="*/ 6354961 w 7009804"/>
              <a:gd name="connsiteY4910" fmla="*/ 4107657 h 5834063"/>
              <a:gd name="connsiteX4911" fmla="*/ 6366123 w 7009804"/>
              <a:gd name="connsiteY4911" fmla="*/ 4126260 h 5834063"/>
              <a:gd name="connsiteX4912" fmla="*/ 6347519 w 7009804"/>
              <a:gd name="connsiteY4912" fmla="*/ 4129981 h 5834063"/>
              <a:gd name="connsiteX4913" fmla="*/ 6347519 w 7009804"/>
              <a:gd name="connsiteY4913" fmla="*/ 4122540 h 5834063"/>
              <a:gd name="connsiteX4914" fmla="*/ 6325195 w 7009804"/>
              <a:gd name="connsiteY4914" fmla="*/ 4107657 h 5834063"/>
              <a:gd name="connsiteX4915" fmla="*/ 6325195 w 7009804"/>
              <a:gd name="connsiteY4915" fmla="*/ 4100215 h 5834063"/>
              <a:gd name="connsiteX4916" fmla="*/ 6302871 w 7009804"/>
              <a:gd name="connsiteY4916" fmla="*/ 4092774 h 5834063"/>
              <a:gd name="connsiteX4917" fmla="*/ 6310312 w 7009804"/>
              <a:gd name="connsiteY4917" fmla="*/ 4092774 h 5834063"/>
              <a:gd name="connsiteX4918" fmla="*/ 6310312 w 7009804"/>
              <a:gd name="connsiteY4918" fmla="*/ 4100215 h 5834063"/>
              <a:gd name="connsiteX4919" fmla="*/ 6302871 w 7009804"/>
              <a:gd name="connsiteY4919" fmla="*/ 4092774 h 5834063"/>
              <a:gd name="connsiteX4920" fmla="*/ 6101953 w 7009804"/>
              <a:gd name="connsiteY4920" fmla="*/ 4092774 h 5834063"/>
              <a:gd name="connsiteX4921" fmla="*/ 6101953 w 7009804"/>
              <a:gd name="connsiteY4921" fmla="*/ 4100215 h 5834063"/>
              <a:gd name="connsiteX4922" fmla="*/ 6094512 w 7009804"/>
              <a:gd name="connsiteY4922" fmla="*/ 4100215 h 5834063"/>
              <a:gd name="connsiteX4923" fmla="*/ 5409902 w 7009804"/>
              <a:gd name="connsiteY4923" fmla="*/ 4092774 h 5834063"/>
              <a:gd name="connsiteX4924" fmla="*/ 5409902 w 7009804"/>
              <a:gd name="connsiteY4924" fmla="*/ 4100215 h 5834063"/>
              <a:gd name="connsiteX4925" fmla="*/ 5417344 w 7009804"/>
              <a:gd name="connsiteY4925" fmla="*/ 4100215 h 5834063"/>
              <a:gd name="connsiteX4926" fmla="*/ 5417344 w 7009804"/>
              <a:gd name="connsiteY4926" fmla="*/ 4092774 h 5834063"/>
              <a:gd name="connsiteX4927" fmla="*/ 5409902 w 7009804"/>
              <a:gd name="connsiteY4927" fmla="*/ 4092774 h 5834063"/>
              <a:gd name="connsiteX4928" fmla="*/ 5690815 w 7009804"/>
              <a:gd name="connsiteY4928" fmla="*/ 4089053 h 5834063"/>
              <a:gd name="connsiteX4929" fmla="*/ 5685234 w 7009804"/>
              <a:gd name="connsiteY4929" fmla="*/ 4092774 h 5834063"/>
              <a:gd name="connsiteX4930" fmla="*/ 5685234 w 7009804"/>
              <a:gd name="connsiteY4930" fmla="*/ 4100215 h 5834063"/>
              <a:gd name="connsiteX4931" fmla="*/ 5692676 w 7009804"/>
              <a:gd name="connsiteY4931" fmla="*/ 4092774 h 5834063"/>
              <a:gd name="connsiteX4932" fmla="*/ 5690815 w 7009804"/>
              <a:gd name="connsiteY4932" fmla="*/ 4089053 h 5834063"/>
              <a:gd name="connsiteX4933" fmla="*/ 5124338 w 7009804"/>
              <a:gd name="connsiteY4933" fmla="*/ 4089053 h 5834063"/>
              <a:gd name="connsiteX4934" fmla="*/ 5115967 w 7009804"/>
              <a:gd name="connsiteY4934" fmla="*/ 4092774 h 5834063"/>
              <a:gd name="connsiteX4935" fmla="*/ 5104804 w 7009804"/>
              <a:gd name="connsiteY4935" fmla="*/ 4100215 h 5834063"/>
              <a:gd name="connsiteX4936" fmla="*/ 5112246 w 7009804"/>
              <a:gd name="connsiteY4936" fmla="*/ 4107657 h 5834063"/>
              <a:gd name="connsiteX4937" fmla="*/ 5112246 w 7009804"/>
              <a:gd name="connsiteY4937" fmla="*/ 4100215 h 5834063"/>
              <a:gd name="connsiteX4938" fmla="*/ 5119687 w 7009804"/>
              <a:gd name="connsiteY4938" fmla="*/ 4100215 h 5834063"/>
              <a:gd name="connsiteX4939" fmla="*/ 5127129 w 7009804"/>
              <a:gd name="connsiteY4939" fmla="*/ 4092774 h 5834063"/>
              <a:gd name="connsiteX4940" fmla="*/ 5124338 w 7009804"/>
              <a:gd name="connsiteY4940" fmla="*/ 4089053 h 5834063"/>
              <a:gd name="connsiteX4941" fmla="*/ 3552490 w 7009804"/>
              <a:gd name="connsiteY4941" fmla="*/ 4088188 h 5834063"/>
              <a:gd name="connsiteX4942" fmla="*/ 3550006 w 7009804"/>
              <a:gd name="connsiteY4942" fmla="*/ 4091876 h 5834063"/>
              <a:gd name="connsiteX4943" fmla="*/ 3542628 w 7009804"/>
              <a:gd name="connsiteY4943" fmla="*/ 4095832 h 5834063"/>
              <a:gd name="connsiteX4944" fmla="*/ 3537804 w 7009804"/>
              <a:gd name="connsiteY4944" fmla="*/ 4088988 h 5834063"/>
              <a:gd name="connsiteX4945" fmla="*/ 6533554 w 7009804"/>
              <a:gd name="connsiteY4945" fmla="*/ 4077891 h 5834063"/>
              <a:gd name="connsiteX4946" fmla="*/ 6548437 w 7009804"/>
              <a:gd name="connsiteY4946" fmla="*/ 4092774 h 5834063"/>
              <a:gd name="connsiteX4947" fmla="*/ 6540996 w 7009804"/>
              <a:gd name="connsiteY4947" fmla="*/ 4092774 h 5834063"/>
              <a:gd name="connsiteX4948" fmla="*/ 6533554 w 7009804"/>
              <a:gd name="connsiteY4948" fmla="*/ 4085333 h 5834063"/>
              <a:gd name="connsiteX4949" fmla="*/ 5834062 w 7009804"/>
              <a:gd name="connsiteY4949" fmla="*/ 4077891 h 5834063"/>
              <a:gd name="connsiteX4950" fmla="*/ 5819179 w 7009804"/>
              <a:gd name="connsiteY4950" fmla="*/ 4085333 h 5834063"/>
              <a:gd name="connsiteX4951" fmla="*/ 5834062 w 7009804"/>
              <a:gd name="connsiteY4951" fmla="*/ 4085333 h 5834063"/>
              <a:gd name="connsiteX4952" fmla="*/ 5841504 w 7009804"/>
              <a:gd name="connsiteY4952" fmla="*/ 4085333 h 5834063"/>
              <a:gd name="connsiteX4953" fmla="*/ 5640586 w 7009804"/>
              <a:gd name="connsiteY4953" fmla="*/ 4077891 h 5834063"/>
              <a:gd name="connsiteX4954" fmla="*/ 5633144 w 7009804"/>
              <a:gd name="connsiteY4954" fmla="*/ 4085333 h 5834063"/>
              <a:gd name="connsiteX4955" fmla="*/ 5640586 w 7009804"/>
              <a:gd name="connsiteY4955" fmla="*/ 4081612 h 5834063"/>
              <a:gd name="connsiteX4956" fmla="*/ 5640586 w 7009804"/>
              <a:gd name="connsiteY4956" fmla="*/ 4077891 h 5834063"/>
              <a:gd name="connsiteX4957" fmla="*/ 5313164 w 7009804"/>
              <a:gd name="connsiteY4957" fmla="*/ 4077891 h 5834063"/>
              <a:gd name="connsiteX4958" fmla="*/ 5305722 w 7009804"/>
              <a:gd name="connsiteY4958" fmla="*/ 4085333 h 5834063"/>
              <a:gd name="connsiteX4959" fmla="*/ 5313164 w 7009804"/>
              <a:gd name="connsiteY4959" fmla="*/ 4085333 h 5834063"/>
              <a:gd name="connsiteX4960" fmla="*/ 3638262 w 7009804"/>
              <a:gd name="connsiteY4960" fmla="*/ 4072853 h 5834063"/>
              <a:gd name="connsiteX4961" fmla="*/ 3637149 w 7009804"/>
              <a:gd name="connsiteY4961" fmla="*/ 4077556 h 5834063"/>
              <a:gd name="connsiteX4962" fmla="*/ 3641638 w 7009804"/>
              <a:gd name="connsiteY4962" fmla="*/ 4081612 h 5834063"/>
              <a:gd name="connsiteX4963" fmla="*/ 3642449 w 7009804"/>
              <a:gd name="connsiteY4963" fmla="*/ 4082384 h 5834063"/>
              <a:gd name="connsiteX4964" fmla="*/ 3643085 w 7009804"/>
              <a:gd name="connsiteY4964" fmla="*/ 4079696 h 5834063"/>
              <a:gd name="connsiteX4965" fmla="*/ 3641312 w 7009804"/>
              <a:gd name="connsiteY4965" fmla="*/ 4073575 h 5834063"/>
              <a:gd name="connsiteX4966" fmla="*/ 3638262 w 7009804"/>
              <a:gd name="connsiteY4966" fmla="*/ 4072853 h 5834063"/>
              <a:gd name="connsiteX4967" fmla="*/ 6652616 w 7009804"/>
              <a:gd name="connsiteY4967" fmla="*/ 4070450 h 5834063"/>
              <a:gd name="connsiteX4968" fmla="*/ 6663779 w 7009804"/>
              <a:gd name="connsiteY4968" fmla="*/ 4077891 h 5834063"/>
              <a:gd name="connsiteX4969" fmla="*/ 6667500 w 7009804"/>
              <a:gd name="connsiteY4969" fmla="*/ 4085333 h 5834063"/>
              <a:gd name="connsiteX4970" fmla="*/ 6660058 w 7009804"/>
              <a:gd name="connsiteY4970" fmla="*/ 4077891 h 5834063"/>
              <a:gd name="connsiteX4971" fmla="*/ 6131719 w 7009804"/>
              <a:gd name="connsiteY4971" fmla="*/ 4070450 h 5834063"/>
              <a:gd name="connsiteX4972" fmla="*/ 6139160 w 7009804"/>
              <a:gd name="connsiteY4972" fmla="*/ 4077891 h 5834063"/>
              <a:gd name="connsiteX4973" fmla="*/ 6139160 w 7009804"/>
              <a:gd name="connsiteY4973" fmla="*/ 4070450 h 5834063"/>
              <a:gd name="connsiteX4974" fmla="*/ 6131719 w 7009804"/>
              <a:gd name="connsiteY4974" fmla="*/ 4070450 h 5834063"/>
              <a:gd name="connsiteX4975" fmla="*/ 5268515 w 7009804"/>
              <a:gd name="connsiteY4975" fmla="*/ 4070450 h 5834063"/>
              <a:gd name="connsiteX4976" fmla="*/ 5272065 w 7009804"/>
              <a:gd name="connsiteY4976" fmla="*/ 4077549 h 5834063"/>
              <a:gd name="connsiteX4977" fmla="*/ 5272371 w 7009804"/>
              <a:gd name="connsiteY4977" fmla="*/ 4077621 h 5834063"/>
              <a:gd name="connsiteX4978" fmla="*/ 5275957 w 7009804"/>
              <a:gd name="connsiteY4978" fmla="*/ 4070450 h 5834063"/>
              <a:gd name="connsiteX4979" fmla="*/ 3507446 w 7009804"/>
              <a:gd name="connsiteY4979" fmla="*/ 4067547 h 5834063"/>
              <a:gd name="connsiteX4980" fmla="*/ 3512944 w 7009804"/>
              <a:gd name="connsiteY4980" fmla="*/ 4068136 h 5834063"/>
              <a:gd name="connsiteX4981" fmla="*/ 3522058 w 7009804"/>
              <a:gd name="connsiteY4981" fmla="*/ 4073857 h 5834063"/>
              <a:gd name="connsiteX4982" fmla="*/ 3520780 w 7009804"/>
              <a:gd name="connsiteY4982" fmla="*/ 4079256 h 5834063"/>
              <a:gd name="connsiteX4983" fmla="*/ 3507446 w 7009804"/>
              <a:gd name="connsiteY4983" fmla="*/ 4067547 h 5834063"/>
              <a:gd name="connsiteX4984" fmla="*/ 5700117 w 7009804"/>
              <a:gd name="connsiteY4984" fmla="*/ 4063008 h 5834063"/>
              <a:gd name="connsiteX4985" fmla="*/ 5700117 w 7009804"/>
              <a:gd name="connsiteY4985" fmla="*/ 4070450 h 5834063"/>
              <a:gd name="connsiteX4986" fmla="*/ 5707558 w 7009804"/>
              <a:gd name="connsiteY4986" fmla="*/ 4070450 h 5834063"/>
              <a:gd name="connsiteX4987" fmla="*/ 5715000 w 7009804"/>
              <a:gd name="connsiteY4987" fmla="*/ 4063008 h 5834063"/>
              <a:gd name="connsiteX4988" fmla="*/ 5711279 w 7009804"/>
              <a:gd name="connsiteY4988" fmla="*/ 4063008 h 5834063"/>
              <a:gd name="connsiteX4989" fmla="*/ 5700117 w 7009804"/>
              <a:gd name="connsiteY4989" fmla="*/ 4063008 h 5834063"/>
              <a:gd name="connsiteX4990" fmla="*/ 5528965 w 7009804"/>
              <a:gd name="connsiteY4990" fmla="*/ 4063008 h 5834063"/>
              <a:gd name="connsiteX4991" fmla="*/ 5528965 w 7009804"/>
              <a:gd name="connsiteY4991" fmla="*/ 4070450 h 5834063"/>
              <a:gd name="connsiteX4992" fmla="*/ 5536406 w 7009804"/>
              <a:gd name="connsiteY4992" fmla="*/ 4063008 h 5834063"/>
              <a:gd name="connsiteX4993" fmla="*/ 6503789 w 7009804"/>
              <a:gd name="connsiteY4993" fmla="*/ 4055567 h 5834063"/>
              <a:gd name="connsiteX4994" fmla="*/ 6511230 w 7009804"/>
              <a:gd name="connsiteY4994" fmla="*/ 4055567 h 5834063"/>
              <a:gd name="connsiteX4995" fmla="*/ 6518672 w 7009804"/>
              <a:gd name="connsiteY4995" fmla="*/ 4074170 h 5834063"/>
              <a:gd name="connsiteX4996" fmla="*/ 6526113 w 7009804"/>
              <a:gd name="connsiteY4996" fmla="*/ 4085333 h 5834063"/>
              <a:gd name="connsiteX4997" fmla="*/ 6511230 w 7009804"/>
              <a:gd name="connsiteY4997" fmla="*/ 4085333 h 5834063"/>
              <a:gd name="connsiteX4998" fmla="*/ 6503789 w 7009804"/>
              <a:gd name="connsiteY4998" fmla="*/ 4070450 h 5834063"/>
              <a:gd name="connsiteX4999" fmla="*/ 6511230 w 7009804"/>
              <a:gd name="connsiteY4999" fmla="*/ 4063008 h 5834063"/>
              <a:gd name="connsiteX5000" fmla="*/ 5938242 w 7009804"/>
              <a:gd name="connsiteY5000" fmla="*/ 4055567 h 5834063"/>
              <a:gd name="connsiteX5001" fmla="*/ 5941963 w 7009804"/>
              <a:gd name="connsiteY5001" fmla="*/ 4066729 h 5834063"/>
              <a:gd name="connsiteX5002" fmla="*/ 5953125 w 7009804"/>
              <a:gd name="connsiteY5002" fmla="*/ 4070450 h 5834063"/>
              <a:gd name="connsiteX5003" fmla="*/ 5968008 w 7009804"/>
              <a:gd name="connsiteY5003" fmla="*/ 4070450 h 5834063"/>
              <a:gd name="connsiteX5004" fmla="*/ 5882431 w 7009804"/>
              <a:gd name="connsiteY5004" fmla="*/ 4055567 h 5834063"/>
              <a:gd name="connsiteX5005" fmla="*/ 5878711 w 7009804"/>
              <a:gd name="connsiteY5005" fmla="*/ 4063008 h 5834063"/>
              <a:gd name="connsiteX5006" fmla="*/ 5886152 w 7009804"/>
              <a:gd name="connsiteY5006" fmla="*/ 4070450 h 5834063"/>
              <a:gd name="connsiteX5007" fmla="*/ 5897314 w 7009804"/>
              <a:gd name="connsiteY5007" fmla="*/ 4077891 h 5834063"/>
              <a:gd name="connsiteX5008" fmla="*/ 5908476 w 7009804"/>
              <a:gd name="connsiteY5008" fmla="*/ 4092774 h 5834063"/>
              <a:gd name="connsiteX5009" fmla="*/ 5908476 w 7009804"/>
              <a:gd name="connsiteY5009" fmla="*/ 4100215 h 5834063"/>
              <a:gd name="connsiteX5010" fmla="*/ 5901035 w 7009804"/>
              <a:gd name="connsiteY5010" fmla="*/ 4100215 h 5834063"/>
              <a:gd name="connsiteX5011" fmla="*/ 5886152 w 7009804"/>
              <a:gd name="connsiteY5011" fmla="*/ 4092774 h 5834063"/>
              <a:gd name="connsiteX5012" fmla="*/ 5856387 w 7009804"/>
              <a:gd name="connsiteY5012" fmla="*/ 4077891 h 5834063"/>
              <a:gd name="connsiteX5013" fmla="*/ 5863828 w 7009804"/>
              <a:gd name="connsiteY5013" fmla="*/ 4085333 h 5834063"/>
              <a:gd name="connsiteX5014" fmla="*/ 5856387 w 7009804"/>
              <a:gd name="connsiteY5014" fmla="*/ 4085333 h 5834063"/>
              <a:gd name="connsiteX5015" fmla="*/ 5848945 w 7009804"/>
              <a:gd name="connsiteY5015" fmla="*/ 4092774 h 5834063"/>
              <a:gd name="connsiteX5016" fmla="*/ 5860107 w 7009804"/>
              <a:gd name="connsiteY5016" fmla="*/ 4103936 h 5834063"/>
              <a:gd name="connsiteX5017" fmla="*/ 5878711 w 7009804"/>
              <a:gd name="connsiteY5017" fmla="*/ 4100215 h 5834063"/>
              <a:gd name="connsiteX5018" fmla="*/ 5901035 w 7009804"/>
              <a:gd name="connsiteY5018" fmla="*/ 4107657 h 5834063"/>
              <a:gd name="connsiteX5019" fmla="*/ 5901035 w 7009804"/>
              <a:gd name="connsiteY5019" fmla="*/ 4111377 h 5834063"/>
              <a:gd name="connsiteX5020" fmla="*/ 5893594 w 7009804"/>
              <a:gd name="connsiteY5020" fmla="*/ 4107657 h 5834063"/>
              <a:gd name="connsiteX5021" fmla="*/ 5886152 w 7009804"/>
              <a:gd name="connsiteY5021" fmla="*/ 4115098 h 5834063"/>
              <a:gd name="connsiteX5022" fmla="*/ 5893594 w 7009804"/>
              <a:gd name="connsiteY5022" fmla="*/ 4118819 h 5834063"/>
              <a:gd name="connsiteX5023" fmla="*/ 5908476 w 7009804"/>
              <a:gd name="connsiteY5023" fmla="*/ 4122540 h 5834063"/>
              <a:gd name="connsiteX5024" fmla="*/ 5915918 w 7009804"/>
              <a:gd name="connsiteY5024" fmla="*/ 4115098 h 5834063"/>
              <a:gd name="connsiteX5025" fmla="*/ 5923359 w 7009804"/>
              <a:gd name="connsiteY5025" fmla="*/ 4115098 h 5834063"/>
              <a:gd name="connsiteX5026" fmla="*/ 5953125 w 7009804"/>
              <a:gd name="connsiteY5026" fmla="*/ 4107657 h 5834063"/>
              <a:gd name="connsiteX5027" fmla="*/ 5953125 w 7009804"/>
              <a:gd name="connsiteY5027" fmla="*/ 4092774 h 5834063"/>
              <a:gd name="connsiteX5028" fmla="*/ 5938242 w 7009804"/>
              <a:gd name="connsiteY5028" fmla="*/ 4092774 h 5834063"/>
              <a:gd name="connsiteX5029" fmla="*/ 5908476 w 7009804"/>
              <a:gd name="connsiteY5029" fmla="*/ 4077891 h 5834063"/>
              <a:gd name="connsiteX5030" fmla="*/ 5897314 w 7009804"/>
              <a:gd name="connsiteY5030" fmla="*/ 4070450 h 5834063"/>
              <a:gd name="connsiteX5031" fmla="*/ 5889873 w 7009804"/>
              <a:gd name="connsiteY5031" fmla="*/ 4063008 h 5834063"/>
              <a:gd name="connsiteX5032" fmla="*/ 5882431 w 7009804"/>
              <a:gd name="connsiteY5032" fmla="*/ 4055567 h 5834063"/>
              <a:gd name="connsiteX5033" fmla="*/ 6718659 w 7009804"/>
              <a:gd name="connsiteY5033" fmla="*/ 4050916 h 5834063"/>
              <a:gd name="connsiteX5034" fmla="*/ 6719590 w 7009804"/>
              <a:gd name="connsiteY5034" fmla="*/ 4055567 h 5834063"/>
              <a:gd name="connsiteX5035" fmla="*/ 6715868 w 7009804"/>
              <a:gd name="connsiteY5035" fmla="*/ 4051846 h 5834063"/>
              <a:gd name="connsiteX5036" fmla="*/ 6718659 w 7009804"/>
              <a:gd name="connsiteY5036" fmla="*/ 4050916 h 5834063"/>
              <a:gd name="connsiteX5037" fmla="*/ 6278686 w 7009804"/>
              <a:gd name="connsiteY5037" fmla="*/ 4049986 h 5834063"/>
              <a:gd name="connsiteX5038" fmla="*/ 6295429 w 7009804"/>
              <a:gd name="connsiteY5038" fmla="*/ 4063008 h 5834063"/>
              <a:gd name="connsiteX5039" fmla="*/ 6306592 w 7009804"/>
              <a:gd name="connsiteY5039" fmla="*/ 4077891 h 5834063"/>
              <a:gd name="connsiteX5040" fmla="*/ 6295429 w 7009804"/>
              <a:gd name="connsiteY5040" fmla="*/ 4077891 h 5834063"/>
              <a:gd name="connsiteX5041" fmla="*/ 6280547 w 7009804"/>
              <a:gd name="connsiteY5041" fmla="*/ 4070450 h 5834063"/>
              <a:gd name="connsiteX5042" fmla="*/ 6258222 w 7009804"/>
              <a:gd name="connsiteY5042" fmla="*/ 4063008 h 5834063"/>
              <a:gd name="connsiteX5043" fmla="*/ 6265664 w 7009804"/>
              <a:gd name="connsiteY5043" fmla="*/ 4063008 h 5834063"/>
              <a:gd name="connsiteX5044" fmla="*/ 6273105 w 7009804"/>
              <a:gd name="connsiteY5044" fmla="*/ 4063008 h 5834063"/>
              <a:gd name="connsiteX5045" fmla="*/ 6276826 w 7009804"/>
              <a:gd name="connsiteY5045" fmla="*/ 4066729 h 5834063"/>
              <a:gd name="connsiteX5046" fmla="*/ 6273105 w 7009804"/>
              <a:gd name="connsiteY5046" fmla="*/ 4055567 h 5834063"/>
              <a:gd name="connsiteX5047" fmla="*/ 6278686 w 7009804"/>
              <a:gd name="connsiteY5047" fmla="*/ 4049986 h 5834063"/>
              <a:gd name="connsiteX5048" fmla="*/ 6474023 w 7009804"/>
              <a:gd name="connsiteY5048" fmla="*/ 4048125 h 5834063"/>
              <a:gd name="connsiteX5049" fmla="*/ 6488906 w 7009804"/>
              <a:gd name="connsiteY5049" fmla="*/ 4055567 h 5834063"/>
              <a:gd name="connsiteX5050" fmla="*/ 6474023 w 7009804"/>
              <a:gd name="connsiteY5050" fmla="*/ 4055567 h 5834063"/>
              <a:gd name="connsiteX5051" fmla="*/ 6779120 w 7009804"/>
              <a:gd name="connsiteY5051" fmla="*/ 4040684 h 5834063"/>
              <a:gd name="connsiteX5052" fmla="*/ 6794004 w 7009804"/>
              <a:gd name="connsiteY5052" fmla="*/ 4048125 h 5834063"/>
              <a:gd name="connsiteX5053" fmla="*/ 6808886 w 7009804"/>
              <a:gd name="connsiteY5053" fmla="*/ 4063008 h 5834063"/>
              <a:gd name="connsiteX5054" fmla="*/ 6801445 w 7009804"/>
              <a:gd name="connsiteY5054" fmla="*/ 4063008 h 5834063"/>
              <a:gd name="connsiteX5055" fmla="*/ 6786562 w 7009804"/>
              <a:gd name="connsiteY5055" fmla="*/ 4048125 h 5834063"/>
              <a:gd name="connsiteX5056" fmla="*/ 6779120 w 7009804"/>
              <a:gd name="connsiteY5056" fmla="*/ 4040684 h 5834063"/>
              <a:gd name="connsiteX5057" fmla="*/ 6116836 w 7009804"/>
              <a:gd name="connsiteY5057" fmla="*/ 4040684 h 5834063"/>
              <a:gd name="connsiteX5058" fmla="*/ 6116836 w 7009804"/>
              <a:gd name="connsiteY5058" fmla="*/ 4048125 h 5834063"/>
              <a:gd name="connsiteX5059" fmla="*/ 6131719 w 7009804"/>
              <a:gd name="connsiteY5059" fmla="*/ 4055567 h 5834063"/>
              <a:gd name="connsiteX5060" fmla="*/ 6127998 w 7009804"/>
              <a:gd name="connsiteY5060" fmla="*/ 4044405 h 5834063"/>
              <a:gd name="connsiteX5061" fmla="*/ 6116836 w 7009804"/>
              <a:gd name="connsiteY5061" fmla="*/ 4040684 h 5834063"/>
              <a:gd name="connsiteX5062" fmla="*/ 5856387 w 7009804"/>
              <a:gd name="connsiteY5062" fmla="*/ 4040684 h 5834063"/>
              <a:gd name="connsiteX5063" fmla="*/ 5856387 w 7009804"/>
              <a:gd name="connsiteY5063" fmla="*/ 4055567 h 5834063"/>
              <a:gd name="connsiteX5064" fmla="*/ 5871269 w 7009804"/>
              <a:gd name="connsiteY5064" fmla="*/ 4055567 h 5834063"/>
              <a:gd name="connsiteX5065" fmla="*/ 5871269 w 7009804"/>
              <a:gd name="connsiteY5065" fmla="*/ 4044405 h 5834063"/>
              <a:gd name="connsiteX5066" fmla="*/ 5863828 w 7009804"/>
              <a:gd name="connsiteY5066" fmla="*/ 4040684 h 5834063"/>
              <a:gd name="connsiteX5067" fmla="*/ 5856387 w 7009804"/>
              <a:gd name="connsiteY5067" fmla="*/ 4040684 h 5834063"/>
              <a:gd name="connsiteX5068" fmla="*/ 3485743 w 7009804"/>
              <a:gd name="connsiteY5068" fmla="*/ 4036752 h 5834063"/>
              <a:gd name="connsiteX5069" fmla="*/ 3491845 w 7009804"/>
              <a:gd name="connsiteY5069" fmla="*/ 4038196 h 5834063"/>
              <a:gd name="connsiteX5070" fmla="*/ 3496667 w 7009804"/>
              <a:gd name="connsiteY5070" fmla="*/ 4045039 h 5834063"/>
              <a:gd name="connsiteX5071" fmla="*/ 3524904 w 7009804"/>
              <a:gd name="connsiteY5071" fmla="*/ 4034617 h 5834063"/>
              <a:gd name="connsiteX5072" fmla="*/ 3535828 w 7009804"/>
              <a:gd name="connsiteY5072" fmla="*/ 4042905 h 5834063"/>
              <a:gd name="connsiteX5073" fmla="*/ 3529727 w 7009804"/>
              <a:gd name="connsiteY5073" fmla="*/ 4041461 h 5834063"/>
              <a:gd name="connsiteX5074" fmla="*/ 3608782 w 7009804"/>
              <a:gd name="connsiteY5074" fmla="*/ 4034091 h 5834063"/>
              <a:gd name="connsiteX5075" fmla="*/ 3608048 w 7009804"/>
              <a:gd name="connsiteY5075" fmla="*/ 4037192 h 5834063"/>
              <a:gd name="connsiteX5076" fmla="*/ 3612870 w 7009804"/>
              <a:gd name="connsiteY5076" fmla="*/ 4044035 h 5834063"/>
              <a:gd name="connsiteX5077" fmla="*/ 3610307 w 7009804"/>
              <a:gd name="connsiteY5077" fmla="*/ 4035180 h 5834063"/>
              <a:gd name="connsiteX5078" fmla="*/ 5871269 w 7009804"/>
              <a:gd name="connsiteY5078" fmla="*/ 4033243 h 5834063"/>
              <a:gd name="connsiteX5079" fmla="*/ 5878711 w 7009804"/>
              <a:gd name="connsiteY5079" fmla="*/ 4048125 h 5834063"/>
              <a:gd name="connsiteX5080" fmla="*/ 5893594 w 7009804"/>
              <a:gd name="connsiteY5080" fmla="*/ 4048125 h 5834063"/>
              <a:gd name="connsiteX5081" fmla="*/ 5871269 w 7009804"/>
              <a:gd name="connsiteY5081" fmla="*/ 4033243 h 5834063"/>
              <a:gd name="connsiteX5082" fmla="*/ 5729883 w 7009804"/>
              <a:gd name="connsiteY5082" fmla="*/ 4033243 h 5834063"/>
              <a:gd name="connsiteX5083" fmla="*/ 5729883 w 7009804"/>
              <a:gd name="connsiteY5083" fmla="*/ 4040684 h 5834063"/>
              <a:gd name="connsiteX5084" fmla="*/ 5729883 w 7009804"/>
              <a:gd name="connsiteY5084" fmla="*/ 4048125 h 5834063"/>
              <a:gd name="connsiteX5085" fmla="*/ 5737324 w 7009804"/>
              <a:gd name="connsiteY5085" fmla="*/ 4040684 h 5834063"/>
              <a:gd name="connsiteX5086" fmla="*/ 5729883 w 7009804"/>
              <a:gd name="connsiteY5086" fmla="*/ 4033243 h 5834063"/>
              <a:gd name="connsiteX5087" fmla="*/ 5542917 w 7009804"/>
              <a:gd name="connsiteY5087" fmla="*/ 4028592 h 5834063"/>
              <a:gd name="connsiteX5088" fmla="*/ 5540127 w 7009804"/>
              <a:gd name="connsiteY5088" fmla="*/ 4029522 h 5834063"/>
              <a:gd name="connsiteX5089" fmla="*/ 5536406 w 7009804"/>
              <a:gd name="connsiteY5089" fmla="*/ 4036963 h 5834063"/>
              <a:gd name="connsiteX5090" fmla="*/ 5540127 w 7009804"/>
              <a:gd name="connsiteY5090" fmla="*/ 4040684 h 5834063"/>
              <a:gd name="connsiteX5091" fmla="*/ 5543847 w 7009804"/>
              <a:gd name="connsiteY5091" fmla="*/ 4033243 h 5834063"/>
              <a:gd name="connsiteX5092" fmla="*/ 5542917 w 7009804"/>
              <a:gd name="connsiteY5092" fmla="*/ 4028592 h 5834063"/>
              <a:gd name="connsiteX5093" fmla="*/ 6771679 w 7009804"/>
              <a:gd name="connsiteY5093" fmla="*/ 4025801 h 5834063"/>
              <a:gd name="connsiteX5094" fmla="*/ 6779120 w 7009804"/>
              <a:gd name="connsiteY5094" fmla="*/ 4040684 h 5834063"/>
              <a:gd name="connsiteX5095" fmla="*/ 6771679 w 7009804"/>
              <a:gd name="connsiteY5095" fmla="*/ 4033243 h 5834063"/>
              <a:gd name="connsiteX5096" fmla="*/ 6295429 w 7009804"/>
              <a:gd name="connsiteY5096" fmla="*/ 4025801 h 5834063"/>
              <a:gd name="connsiteX5097" fmla="*/ 6295429 w 7009804"/>
              <a:gd name="connsiteY5097" fmla="*/ 4033243 h 5834063"/>
              <a:gd name="connsiteX5098" fmla="*/ 6302871 w 7009804"/>
              <a:gd name="connsiteY5098" fmla="*/ 4040684 h 5834063"/>
              <a:gd name="connsiteX5099" fmla="*/ 5997773 w 7009804"/>
              <a:gd name="connsiteY5099" fmla="*/ 4025801 h 5834063"/>
              <a:gd name="connsiteX5100" fmla="*/ 5997773 w 7009804"/>
              <a:gd name="connsiteY5100" fmla="*/ 4033243 h 5834063"/>
              <a:gd name="connsiteX5101" fmla="*/ 5990332 w 7009804"/>
              <a:gd name="connsiteY5101" fmla="*/ 4033243 h 5834063"/>
              <a:gd name="connsiteX5102" fmla="*/ 5997773 w 7009804"/>
              <a:gd name="connsiteY5102" fmla="*/ 4025801 h 5834063"/>
              <a:gd name="connsiteX5103" fmla="*/ 5856387 w 7009804"/>
              <a:gd name="connsiteY5103" fmla="*/ 4025801 h 5834063"/>
              <a:gd name="connsiteX5104" fmla="*/ 5856387 w 7009804"/>
              <a:gd name="connsiteY5104" fmla="*/ 4033243 h 5834063"/>
              <a:gd name="connsiteX5105" fmla="*/ 5863828 w 7009804"/>
              <a:gd name="connsiteY5105" fmla="*/ 4025801 h 5834063"/>
              <a:gd name="connsiteX5106" fmla="*/ 5856387 w 7009804"/>
              <a:gd name="connsiteY5106" fmla="*/ 4025801 h 5834063"/>
              <a:gd name="connsiteX5107" fmla="*/ 4896445 w 7009804"/>
              <a:gd name="connsiteY5107" fmla="*/ 4022850 h 5834063"/>
              <a:gd name="connsiteX5108" fmla="*/ 4896445 w 7009804"/>
              <a:gd name="connsiteY5108" fmla="*/ 4025801 h 5834063"/>
              <a:gd name="connsiteX5109" fmla="*/ 4899255 w 7009804"/>
              <a:gd name="connsiteY5109" fmla="*/ 4025801 h 5834063"/>
              <a:gd name="connsiteX5110" fmla="*/ 4899768 w 7009804"/>
              <a:gd name="connsiteY5110" fmla="*/ 4023636 h 5834063"/>
              <a:gd name="connsiteX5111" fmla="*/ 6451699 w 7009804"/>
              <a:gd name="connsiteY5111" fmla="*/ 4018360 h 5834063"/>
              <a:gd name="connsiteX5112" fmla="*/ 6459140 w 7009804"/>
              <a:gd name="connsiteY5112" fmla="*/ 4018360 h 5834063"/>
              <a:gd name="connsiteX5113" fmla="*/ 6459140 w 7009804"/>
              <a:gd name="connsiteY5113" fmla="*/ 4025801 h 5834063"/>
              <a:gd name="connsiteX5114" fmla="*/ 6451699 w 7009804"/>
              <a:gd name="connsiteY5114" fmla="*/ 4018360 h 5834063"/>
              <a:gd name="connsiteX5115" fmla="*/ 5804297 w 7009804"/>
              <a:gd name="connsiteY5115" fmla="*/ 4018360 h 5834063"/>
              <a:gd name="connsiteX5116" fmla="*/ 5804297 w 7009804"/>
              <a:gd name="connsiteY5116" fmla="*/ 4025801 h 5834063"/>
              <a:gd name="connsiteX5117" fmla="*/ 5811738 w 7009804"/>
              <a:gd name="connsiteY5117" fmla="*/ 4022081 h 5834063"/>
              <a:gd name="connsiteX5118" fmla="*/ 5808017 w 7009804"/>
              <a:gd name="connsiteY5118" fmla="*/ 4018360 h 5834063"/>
              <a:gd name="connsiteX5119" fmla="*/ 5804297 w 7009804"/>
              <a:gd name="connsiteY5119" fmla="*/ 4018360 h 5834063"/>
              <a:gd name="connsiteX5120" fmla="*/ 5420838 w 7009804"/>
              <a:gd name="connsiteY5120" fmla="*/ 4012892 h 5834063"/>
              <a:gd name="connsiteX5121" fmla="*/ 5417344 w 7009804"/>
              <a:gd name="connsiteY5121" fmla="*/ 4014639 h 5834063"/>
              <a:gd name="connsiteX5122" fmla="*/ 5424641 w 7009804"/>
              <a:gd name="connsiteY5122" fmla="*/ 4018288 h 5834063"/>
              <a:gd name="connsiteX5123" fmla="*/ 5445870 w 7009804"/>
              <a:gd name="connsiteY5123" fmla="*/ 4012158 h 5834063"/>
              <a:gd name="connsiteX5124" fmla="*/ 5439668 w 7009804"/>
              <a:gd name="connsiteY5124" fmla="*/ 4018360 h 5834063"/>
              <a:gd name="connsiteX5125" fmla="*/ 5432226 w 7009804"/>
              <a:gd name="connsiteY5125" fmla="*/ 4025801 h 5834063"/>
              <a:gd name="connsiteX5126" fmla="*/ 5443388 w 7009804"/>
              <a:gd name="connsiteY5126" fmla="*/ 4022081 h 5834063"/>
              <a:gd name="connsiteX5127" fmla="*/ 5451418 w 7009804"/>
              <a:gd name="connsiteY5127" fmla="*/ 4019405 h 5834063"/>
              <a:gd name="connsiteX5128" fmla="*/ 5521523 w 7009804"/>
              <a:gd name="connsiteY5128" fmla="*/ 4011310 h 5834063"/>
              <a:gd name="connsiteX5129" fmla="*/ 5521523 w 7009804"/>
              <a:gd name="connsiteY5129" fmla="*/ 4018360 h 5834063"/>
              <a:gd name="connsiteX5130" fmla="*/ 5528965 w 7009804"/>
              <a:gd name="connsiteY5130" fmla="*/ 4018360 h 5834063"/>
              <a:gd name="connsiteX5131" fmla="*/ 5529295 w 7009804"/>
              <a:gd name="connsiteY5131" fmla="*/ 4017206 h 5834063"/>
              <a:gd name="connsiteX5132" fmla="*/ 6276826 w 7009804"/>
              <a:gd name="connsiteY5132" fmla="*/ 4010918 h 5834063"/>
              <a:gd name="connsiteX5133" fmla="*/ 6276826 w 7009804"/>
              <a:gd name="connsiteY5133" fmla="*/ 4014639 h 5834063"/>
              <a:gd name="connsiteX5134" fmla="*/ 6280547 w 7009804"/>
              <a:gd name="connsiteY5134" fmla="*/ 4018360 h 5834063"/>
              <a:gd name="connsiteX5135" fmla="*/ 6276826 w 7009804"/>
              <a:gd name="connsiteY5135" fmla="*/ 4010918 h 5834063"/>
              <a:gd name="connsiteX5136" fmla="*/ 5424785 w 7009804"/>
              <a:gd name="connsiteY5136" fmla="*/ 4010918 h 5834063"/>
              <a:gd name="connsiteX5137" fmla="*/ 5424594 w 7009804"/>
              <a:gd name="connsiteY5137" fmla="*/ 4011014 h 5834063"/>
              <a:gd name="connsiteX5138" fmla="*/ 5424601 w 7009804"/>
              <a:gd name="connsiteY5138" fmla="*/ 4011019 h 5834063"/>
              <a:gd name="connsiteX5139" fmla="*/ 5426291 w 7009804"/>
              <a:gd name="connsiteY5139" fmla="*/ 4016855 h 5834063"/>
              <a:gd name="connsiteX5140" fmla="*/ 5432226 w 7009804"/>
              <a:gd name="connsiteY5140" fmla="*/ 4010918 h 5834063"/>
              <a:gd name="connsiteX5141" fmla="*/ 5424785 w 7009804"/>
              <a:gd name="connsiteY5141" fmla="*/ 4010918 h 5834063"/>
              <a:gd name="connsiteX5142" fmla="*/ 3446872 w 7009804"/>
              <a:gd name="connsiteY5142" fmla="*/ 4010445 h 5834063"/>
              <a:gd name="connsiteX5143" fmla="*/ 3452973 w 7009804"/>
              <a:gd name="connsiteY5143" fmla="*/ 4011889 h 5834063"/>
              <a:gd name="connsiteX5144" fmla="*/ 3457796 w 7009804"/>
              <a:gd name="connsiteY5144" fmla="*/ 4018732 h 5834063"/>
              <a:gd name="connsiteX5145" fmla="*/ 5906616 w 7009804"/>
              <a:gd name="connsiteY5145" fmla="*/ 4007198 h 5834063"/>
              <a:gd name="connsiteX5146" fmla="*/ 5893594 w 7009804"/>
              <a:gd name="connsiteY5146" fmla="*/ 4010918 h 5834063"/>
              <a:gd name="connsiteX5147" fmla="*/ 5901035 w 7009804"/>
              <a:gd name="connsiteY5147" fmla="*/ 4018360 h 5834063"/>
              <a:gd name="connsiteX5148" fmla="*/ 5915918 w 7009804"/>
              <a:gd name="connsiteY5148" fmla="*/ 4018360 h 5834063"/>
              <a:gd name="connsiteX5149" fmla="*/ 5915918 w 7009804"/>
              <a:gd name="connsiteY5149" fmla="*/ 4010918 h 5834063"/>
              <a:gd name="connsiteX5150" fmla="*/ 5906616 w 7009804"/>
              <a:gd name="connsiteY5150" fmla="*/ 4007198 h 5834063"/>
              <a:gd name="connsiteX5151" fmla="*/ 5678722 w 7009804"/>
              <a:gd name="connsiteY5151" fmla="*/ 4006268 h 5834063"/>
              <a:gd name="connsiteX5152" fmla="*/ 5674072 w 7009804"/>
              <a:gd name="connsiteY5152" fmla="*/ 4010918 h 5834063"/>
              <a:gd name="connsiteX5153" fmla="*/ 5677793 w 7009804"/>
              <a:gd name="connsiteY5153" fmla="*/ 4018360 h 5834063"/>
              <a:gd name="connsiteX5154" fmla="*/ 5692676 w 7009804"/>
              <a:gd name="connsiteY5154" fmla="*/ 4018360 h 5834063"/>
              <a:gd name="connsiteX5155" fmla="*/ 5685234 w 7009804"/>
              <a:gd name="connsiteY5155" fmla="*/ 4007198 h 5834063"/>
              <a:gd name="connsiteX5156" fmla="*/ 5678722 w 7009804"/>
              <a:gd name="connsiteY5156" fmla="*/ 4006268 h 5834063"/>
              <a:gd name="connsiteX5157" fmla="*/ 3467731 w 7009804"/>
              <a:gd name="connsiteY5157" fmla="*/ 4003978 h 5834063"/>
              <a:gd name="connsiteX5158" fmla="*/ 3478654 w 7009804"/>
              <a:gd name="connsiteY5158" fmla="*/ 4012265 h 5834063"/>
              <a:gd name="connsiteX5159" fmla="*/ 3472554 w 7009804"/>
              <a:gd name="connsiteY5159" fmla="*/ 4010822 h 5834063"/>
              <a:gd name="connsiteX5160" fmla="*/ 6526113 w 7009804"/>
              <a:gd name="connsiteY5160" fmla="*/ 4003477 h 5834063"/>
              <a:gd name="connsiteX5161" fmla="*/ 6540996 w 7009804"/>
              <a:gd name="connsiteY5161" fmla="*/ 4010918 h 5834063"/>
              <a:gd name="connsiteX5162" fmla="*/ 6548437 w 7009804"/>
              <a:gd name="connsiteY5162" fmla="*/ 4025801 h 5834063"/>
              <a:gd name="connsiteX5163" fmla="*/ 6533554 w 7009804"/>
              <a:gd name="connsiteY5163" fmla="*/ 4010918 h 5834063"/>
              <a:gd name="connsiteX5164" fmla="*/ 5640586 w 7009804"/>
              <a:gd name="connsiteY5164" fmla="*/ 3996036 h 5834063"/>
              <a:gd name="connsiteX5165" fmla="*/ 5640586 w 7009804"/>
              <a:gd name="connsiteY5165" fmla="*/ 4003477 h 5834063"/>
              <a:gd name="connsiteX5166" fmla="*/ 5648027 w 7009804"/>
              <a:gd name="connsiteY5166" fmla="*/ 4003477 h 5834063"/>
              <a:gd name="connsiteX5167" fmla="*/ 5045273 w 7009804"/>
              <a:gd name="connsiteY5167" fmla="*/ 3996036 h 5834063"/>
              <a:gd name="connsiteX5168" fmla="*/ 5037832 w 7009804"/>
              <a:gd name="connsiteY5168" fmla="*/ 4003477 h 5834063"/>
              <a:gd name="connsiteX5169" fmla="*/ 5045273 w 7009804"/>
              <a:gd name="connsiteY5169" fmla="*/ 4007198 h 5834063"/>
              <a:gd name="connsiteX5170" fmla="*/ 5045273 w 7009804"/>
              <a:gd name="connsiteY5170" fmla="*/ 3996036 h 5834063"/>
              <a:gd name="connsiteX5171" fmla="*/ 3456807 w 7009804"/>
              <a:gd name="connsiteY5171" fmla="*/ 3995691 h 5834063"/>
              <a:gd name="connsiteX5172" fmla="*/ 3467731 w 7009804"/>
              <a:gd name="connsiteY5172" fmla="*/ 4003978 h 5834063"/>
              <a:gd name="connsiteX5173" fmla="*/ 3458580 w 7009804"/>
              <a:gd name="connsiteY5173" fmla="*/ 4001812 h 5834063"/>
              <a:gd name="connsiteX5174" fmla="*/ 3456807 w 7009804"/>
              <a:gd name="connsiteY5174" fmla="*/ 3995691 h 5834063"/>
              <a:gd name="connsiteX5175" fmla="*/ 5566172 w 7009804"/>
              <a:gd name="connsiteY5175" fmla="*/ 3988594 h 5834063"/>
              <a:gd name="connsiteX5176" fmla="*/ 5566172 w 7009804"/>
              <a:gd name="connsiteY5176" fmla="*/ 3996036 h 5834063"/>
              <a:gd name="connsiteX5177" fmla="*/ 5573613 w 7009804"/>
              <a:gd name="connsiteY5177" fmla="*/ 3996036 h 5834063"/>
              <a:gd name="connsiteX5178" fmla="*/ 5573613 w 7009804"/>
              <a:gd name="connsiteY5178" fmla="*/ 3988594 h 5834063"/>
              <a:gd name="connsiteX5179" fmla="*/ 5566172 w 7009804"/>
              <a:gd name="connsiteY5179" fmla="*/ 3988594 h 5834063"/>
              <a:gd name="connsiteX5180" fmla="*/ 5491758 w 7009804"/>
              <a:gd name="connsiteY5180" fmla="*/ 3988594 h 5834063"/>
              <a:gd name="connsiteX5181" fmla="*/ 5484316 w 7009804"/>
              <a:gd name="connsiteY5181" fmla="*/ 3996036 h 5834063"/>
              <a:gd name="connsiteX5182" fmla="*/ 5491758 w 7009804"/>
              <a:gd name="connsiteY5182" fmla="*/ 3996036 h 5834063"/>
              <a:gd name="connsiteX5183" fmla="*/ 5499199 w 7009804"/>
              <a:gd name="connsiteY5183" fmla="*/ 3988594 h 5834063"/>
              <a:gd name="connsiteX5184" fmla="*/ 5491758 w 7009804"/>
              <a:gd name="connsiteY5184" fmla="*/ 3988594 h 5834063"/>
              <a:gd name="connsiteX5185" fmla="*/ 3426304 w 7009804"/>
              <a:gd name="connsiteY5185" fmla="*/ 3988471 h 5834063"/>
              <a:gd name="connsiteX5186" fmla="*/ 3437227 w 7009804"/>
              <a:gd name="connsiteY5186" fmla="*/ 3996758 h 5834063"/>
              <a:gd name="connsiteX5187" fmla="*/ 3431126 w 7009804"/>
              <a:gd name="connsiteY5187" fmla="*/ 3995314 h 5834063"/>
              <a:gd name="connsiteX5188" fmla="*/ 6027539 w 7009804"/>
              <a:gd name="connsiteY5188" fmla="*/ 3981153 h 5834063"/>
              <a:gd name="connsiteX5189" fmla="*/ 6027539 w 7009804"/>
              <a:gd name="connsiteY5189" fmla="*/ 3988594 h 5834063"/>
              <a:gd name="connsiteX5190" fmla="*/ 6020097 w 7009804"/>
              <a:gd name="connsiteY5190" fmla="*/ 3988594 h 5834063"/>
              <a:gd name="connsiteX5191" fmla="*/ 6034980 w 7009804"/>
              <a:gd name="connsiteY5191" fmla="*/ 3996036 h 5834063"/>
              <a:gd name="connsiteX5192" fmla="*/ 6049863 w 7009804"/>
              <a:gd name="connsiteY5192" fmla="*/ 4003477 h 5834063"/>
              <a:gd name="connsiteX5193" fmla="*/ 6057304 w 7009804"/>
              <a:gd name="connsiteY5193" fmla="*/ 4010918 h 5834063"/>
              <a:gd name="connsiteX5194" fmla="*/ 6079629 w 7009804"/>
              <a:gd name="connsiteY5194" fmla="*/ 4010918 h 5834063"/>
              <a:gd name="connsiteX5195" fmla="*/ 6072187 w 7009804"/>
              <a:gd name="connsiteY5195" fmla="*/ 4003477 h 5834063"/>
              <a:gd name="connsiteX5196" fmla="*/ 6042422 w 7009804"/>
              <a:gd name="connsiteY5196" fmla="*/ 3981153 h 5834063"/>
              <a:gd name="connsiteX5197" fmla="*/ 5729883 w 7009804"/>
              <a:gd name="connsiteY5197" fmla="*/ 3981153 h 5834063"/>
              <a:gd name="connsiteX5198" fmla="*/ 5722441 w 7009804"/>
              <a:gd name="connsiteY5198" fmla="*/ 3984874 h 5834063"/>
              <a:gd name="connsiteX5199" fmla="*/ 5726162 w 7009804"/>
              <a:gd name="connsiteY5199" fmla="*/ 3988594 h 5834063"/>
              <a:gd name="connsiteX5200" fmla="*/ 5729883 w 7009804"/>
              <a:gd name="connsiteY5200" fmla="*/ 3981153 h 5834063"/>
              <a:gd name="connsiteX5201" fmla="*/ 6712148 w 7009804"/>
              <a:gd name="connsiteY5201" fmla="*/ 3973711 h 5834063"/>
              <a:gd name="connsiteX5202" fmla="*/ 6719590 w 7009804"/>
              <a:gd name="connsiteY5202" fmla="*/ 3981153 h 5834063"/>
              <a:gd name="connsiteX5203" fmla="*/ 6712148 w 7009804"/>
              <a:gd name="connsiteY5203" fmla="*/ 3981153 h 5834063"/>
              <a:gd name="connsiteX5204" fmla="*/ 6526113 w 7009804"/>
              <a:gd name="connsiteY5204" fmla="*/ 3973711 h 5834063"/>
              <a:gd name="connsiteX5205" fmla="*/ 6548437 w 7009804"/>
              <a:gd name="connsiteY5205" fmla="*/ 3973711 h 5834063"/>
              <a:gd name="connsiteX5206" fmla="*/ 6563320 w 7009804"/>
              <a:gd name="connsiteY5206" fmla="*/ 3981153 h 5834063"/>
              <a:gd name="connsiteX5207" fmla="*/ 6578202 w 7009804"/>
              <a:gd name="connsiteY5207" fmla="*/ 4003477 h 5834063"/>
              <a:gd name="connsiteX5208" fmla="*/ 6581924 w 7009804"/>
              <a:gd name="connsiteY5208" fmla="*/ 4007198 h 5834063"/>
              <a:gd name="connsiteX5209" fmla="*/ 6585644 w 7009804"/>
              <a:gd name="connsiteY5209" fmla="*/ 4010918 h 5834063"/>
              <a:gd name="connsiteX5210" fmla="*/ 6596806 w 7009804"/>
              <a:gd name="connsiteY5210" fmla="*/ 4022081 h 5834063"/>
              <a:gd name="connsiteX5211" fmla="*/ 6607968 w 7009804"/>
              <a:gd name="connsiteY5211" fmla="*/ 4033243 h 5834063"/>
              <a:gd name="connsiteX5212" fmla="*/ 6622851 w 7009804"/>
              <a:gd name="connsiteY5212" fmla="*/ 4048125 h 5834063"/>
              <a:gd name="connsiteX5213" fmla="*/ 6615410 w 7009804"/>
              <a:gd name="connsiteY5213" fmla="*/ 4048125 h 5834063"/>
              <a:gd name="connsiteX5214" fmla="*/ 6600527 w 7009804"/>
              <a:gd name="connsiteY5214" fmla="*/ 4040684 h 5834063"/>
              <a:gd name="connsiteX5215" fmla="*/ 6600527 w 7009804"/>
              <a:gd name="connsiteY5215" fmla="*/ 4033243 h 5834063"/>
              <a:gd name="connsiteX5216" fmla="*/ 6563320 w 7009804"/>
              <a:gd name="connsiteY5216" fmla="*/ 4003477 h 5834063"/>
              <a:gd name="connsiteX5217" fmla="*/ 5603379 w 7009804"/>
              <a:gd name="connsiteY5217" fmla="*/ 3973711 h 5834063"/>
              <a:gd name="connsiteX5218" fmla="*/ 5603379 w 7009804"/>
              <a:gd name="connsiteY5218" fmla="*/ 3981153 h 5834063"/>
              <a:gd name="connsiteX5219" fmla="*/ 5603379 w 7009804"/>
              <a:gd name="connsiteY5219" fmla="*/ 3988594 h 5834063"/>
              <a:gd name="connsiteX5220" fmla="*/ 5610820 w 7009804"/>
              <a:gd name="connsiteY5220" fmla="*/ 3981153 h 5834063"/>
              <a:gd name="connsiteX5221" fmla="*/ 5603379 w 7009804"/>
              <a:gd name="connsiteY5221" fmla="*/ 3973711 h 5834063"/>
              <a:gd name="connsiteX5222" fmla="*/ 5461992 w 7009804"/>
              <a:gd name="connsiteY5222" fmla="*/ 3973711 h 5834063"/>
              <a:gd name="connsiteX5223" fmla="*/ 5461992 w 7009804"/>
              <a:gd name="connsiteY5223" fmla="*/ 3979764 h 5834063"/>
              <a:gd name="connsiteX5224" fmla="*/ 5462171 w 7009804"/>
              <a:gd name="connsiteY5224" fmla="*/ 3981153 h 5834063"/>
              <a:gd name="connsiteX5225" fmla="*/ 5469433 w 7009804"/>
              <a:gd name="connsiteY5225" fmla="*/ 3981153 h 5834063"/>
              <a:gd name="connsiteX5226" fmla="*/ 3455818 w 7009804"/>
              <a:gd name="connsiteY5226" fmla="*/ 3972649 h 5834063"/>
              <a:gd name="connsiteX5227" fmla="*/ 3458230 w 7009804"/>
              <a:gd name="connsiteY5227" fmla="*/ 3976071 h 5834063"/>
              <a:gd name="connsiteX5228" fmla="*/ 3457591 w 7009804"/>
              <a:gd name="connsiteY5228" fmla="*/ 3978770 h 5834063"/>
              <a:gd name="connsiteX5229" fmla="*/ 3454541 w 7009804"/>
              <a:gd name="connsiteY5229" fmla="*/ 3978048 h 5834063"/>
              <a:gd name="connsiteX5230" fmla="*/ 3455818 w 7009804"/>
              <a:gd name="connsiteY5230" fmla="*/ 3972649 h 5834063"/>
              <a:gd name="connsiteX5231" fmla="*/ 6146601 w 7009804"/>
              <a:gd name="connsiteY5231" fmla="*/ 3966270 h 5834063"/>
              <a:gd name="connsiteX5232" fmla="*/ 6154043 w 7009804"/>
              <a:gd name="connsiteY5232" fmla="*/ 3973711 h 5834063"/>
              <a:gd name="connsiteX5233" fmla="*/ 6139160 w 7009804"/>
              <a:gd name="connsiteY5233" fmla="*/ 3973711 h 5834063"/>
              <a:gd name="connsiteX5234" fmla="*/ 5707558 w 7009804"/>
              <a:gd name="connsiteY5234" fmla="*/ 3966270 h 5834063"/>
              <a:gd name="connsiteX5235" fmla="*/ 5707558 w 7009804"/>
              <a:gd name="connsiteY5235" fmla="*/ 3973711 h 5834063"/>
              <a:gd name="connsiteX5236" fmla="*/ 5711279 w 7009804"/>
              <a:gd name="connsiteY5236" fmla="*/ 3973711 h 5834063"/>
              <a:gd name="connsiteX5237" fmla="*/ 5715000 w 7009804"/>
              <a:gd name="connsiteY5237" fmla="*/ 3973711 h 5834063"/>
              <a:gd name="connsiteX5238" fmla="*/ 5715000 w 7009804"/>
              <a:gd name="connsiteY5238" fmla="*/ 3966270 h 5834063"/>
              <a:gd name="connsiteX5239" fmla="*/ 5707558 w 7009804"/>
              <a:gd name="connsiteY5239" fmla="*/ 3966270 h 5834063"/>
              <a:gd name="connsiteX5240" fmla="*/ 5454551 w 7009804"/>
              <a:gd name="connsiteY5240" fmla="*/ 3966270 h 5834063"/>
              <a:gd name="connsiteX5241" fmla="*/ 5453864 w 7009804"/>
              <a:gd name="connsiteY5241" fmla="*/ 3966957 h 5834063"/>
              <a:gd name="connsiteX5242" fmla="*/ 5454406 w 7009804"/>
              <a:gd name="connsiteY5242" fmla="*/ 3966757 h 5834063"/>
              <a:gd name="connsiteX5243" fmla="*/ 5454551 w 7009804"/>
              <a:gd name="connsiteY5243" fmla="*/ 3966679 h 5834063"/>
              <a:gd name="connsiteX5244" fmla="*/ 3425315 w 7009804"/>
              <a:gd name="connsiteY5244" fmla="*/ 3965429 h 5834063"/>
              <a:gd name="connsiteX5245" fmla="*/ 3431416 w 7009804"/>
              <a:gd name="connsiteY5245" fmla="*/ 3966873 h 5834063"/>
              <a:gd name="connsiteX5246" fmla="*/ 3436238 w 7009804"/>
              <a:gd name="connsiteY5246" fmla="*/ 3973716 h 5834063"/>
              <a:gd name="connsiteX5247" fmla="*/ 3451665 w 7009804"/>
              <a:gd name="connsiteY5247" fmla="*/ 3990197 h 5834063"/>
              <a:gd name="connsiteX5248" fmla="*/ 3445884 w 7009804"/>
              <a:gd name="connsiteY5248" fmla="*/ 3987403 h 5834063"/>
              <a:gd name="connsiteX5249" fmla="*/ 3439784 w 7009804"/>
              <a:gd name="connsiteY5249" fmla="*/ 3985959 h 5834063"/>
              <a:gd name="connsiteX5250" fmla="*/ 3434960 w 7009804"/>
              <a:gd name="connsiteY5250" fmla="*/ 3979116 h 5834063"/>
              <a:gd name="connsiteX5251" fmla="*/ 3425315 w 7009804"/>
              <a:gd name="connsiteY5251" fmla="*/ 3965429 h 5834063"/>
              <a:gd name="connsiteX5252" fmla="*/ 5856387 w 7009804"/>
              <a:gd name="connsiteY5252" fmla="*/ 3958829 h 5834063"/>
              <a:gd name="connsiteX5253" fmla="*/ 5886152 w 7009804"/>
              <a:gd name="connsiteY5253" fmla="*/ 3973711 h 5834063"/>
              <a:gd name="connsiteX5254" fmla="*/ 5886152 w 7009804"/>
              <a:gd name="connsiteY5254" fmla="*/ 3966270 h 5834063"/>
              <a:gd name="connsiteX5255" fmla="*/ 5573613 w 7009804"/>
              <a:gd name="connsiteY5255" fmla="*/ 3958829 h 5834063"/>
              <a:gd name="connsiteX5256" fmla="*/ 5566172 w 7009804"/>
              <a:gd name="connsiteY5256" fmla="*/ 3966270 h 5834063"/>
              <a:gd name="connsiteX5257" fmla="*/ 5581054 w 7009804"/>
              <a:gd name="connsiteY5257" fmla="*/ 3966270 h 5834063"/>
              <a:gd name="connsiteX5258" fmla="*/ 5573613 w 7009804"/>
              <a:gd name="connsiteY5258" fmla="*/ 3958829 h 5834063"/>
              <a:gd name="connsiteX5259" fmla="*/ 6682382 w 7009804"/>
              <a:gd name="connsiteY5259" fmla="*/ 3943946 h 5834063"/>
              <a:gd name="connsiteX5260" fmla="*/ 6689824 w 7009804"/>
              <a:gd name="connsiteY5260" fmla="*/ 3951387 h 5834063"/>
              <a:gd name="connsiteX5261" fmla="*/ 6682382 w 7009804"/>
              <a:gd name="connsiteY5261" fmla="*/ 3951387 h 5834063"/>
              <a:gd name="connsiteX5262" fmla="*/ 6678662 w 7009804"/>
              <a:gd name="connsiteY5262" fmla="*/ 3947666 h 5834063"/>
              <a:gd name="connsiteX5263" fmla="*/ 6682382 w 7009804"/>
              <a:gd name="connsiteY5263" fmla="*/ 3943946 h 5834063"/>
              <a:gd name="connsiteX5264" fmla="*/ 5387578 w 7009804"/>
              <a:gd name="connsiteY5264" fmla="*/ 3943946 h 5834063"/>
              <a:gd name="connsiteX5265" fmla="*/ 5395019 w 7009804"/>
              <a:gd name="connsiteY5265" fmla="*/ 3951387 h 5834063"/>
              <a:gd name="connsiteX5266" fmla="*/ 5395019 w 7009804"/>
              <a:gd name="connsiteY5266" fmla="*/ 3943946 h 5834063"/>
              <a:gd name="connsiteX5267" fmla="*/ 5387578 w 7009804"/>
              <a:gd name="connsiteY5267" fmla="*/ 3943946 h 5834063"/>
              <a:gd name="connsiteX5268" fmla="*/ 5662910 w 7009804"/>
              <a:gd name="connsiteY5268" fmla="*/ 3936504 h 5834063"/>
              <a:gd name="connsiteX5269" fmla="*/ 5685234 w 7009804"/>
              <a:gd name="connsiteY5269" fmla="*/ 3951387 h 5834063"/>
              <a:gd name="connsiteX5270" fmla="*/ 5692676 w 7009804"/>
              <a:gd name="connsiteY5270" fmla="*/ 3951387 h 5834063"/>
              <a:gd name="connsiteX5271" fmla="*/ 5677793 w 7009804"/>
              <a:gd name="connsiteY5271" fmla="*/ 3943946 h 5834063"/>
              <a:gd name="connsiteX5272" fmla="*/ 5662910 w 7009804"/>
              <a:gd name="connsiteY5272" fmla="*/ 3936504 h 5834063"/>
              <a:gd name="connsiteX5273" fmla="*/ 5535476 w 7009804"/>
              <a:gd name="connsiteY5273" fmla="*/ 3931854 h 5834063"/>
              <a:gd name="connsiteX5274" fmla="*/ 5528965 w 7009804"/>
              <a:gd name="connsiteY5274" fmla="*/ 3936504 h 5834063"/>
              <a:gd name="connsiteX5275" fmla="*/ 5536406 w 7009804"/>
              <a:gd name="connsiteY5275" fmla="*/ 3943946 h 5834063"/>
              <a:gd name="connsiteX5276" fmla="*/ 5543847 w 7009804"/>
              <a:gd name="connsiteY5276" fmla="*/ 3943946 h 5834063"/>
              <a:gd name="connsiteX5277" fmla="*/ 5540127 w 7009804"/>
              <a:gd name="connsiteY5277" fmla="*/ 3932784 h 5834063"/>
              <a:gd name="connsiteX5278" fmla="*/ 5535476 w 7009804"/>
              <a:gd name="connsiteY5278" fmla="*/ 3931854 h 5834063"/>
              <a:gd name="connsiteX5279" fmla="*/ 5648027 w 7009804"/>
              <a:gd name="connsiteY5279" fmla="*/ 3929063 h 5834063"/>
              <a:gd name="connsiteX5280" fmla="*/ 5651748 w 7009804"/>
              <a:gd name="connsiteY5280" fmla="*/ 3936504 h 5834063"/>
              <a:gd name="connsiteX5281" fmla="*/ 5655469 w 7009804"/>
              <a:gd name="connsiteY5281" fmla="*/ 3929063 h 5834063"/>
              <a:gd name="connsiteX5282" fmla="*/ 3396379 w 7009804"/>
              <a:gd name="connsiteY5282" fmla="*/ 3924368 h 5834063"/>
              <a:gd name="connsiteX5283" fmla="*/ 3399430 w 7009804"/>
              <a:gd name="connsiteY5283" fmla="*/ 3925090 h 5834063"/>
              <a:gd name="connsiteX5284" fmla="*/ 3401201 w 7009804"/>
              <a:gd name="connsiteY5284" fmla="*/ 3931212 h 5834063"/>
              <a:gd name="connsiteX5285" fmla="*/ 3410847 w 7009804"/>
              <a:gd name="connsiteY5285" fmla="*/ 3944899 h 5834063"/>
              <a:gd name="connsiteX5286" fmla="*/ 3404747 w 7009804"/>
              <a:gd name="connsiteY5286" fmla="*/ 3943455 h 5834063"/>
              <a:gd name="connsiteX5287" fmla="*/ 3397512 w 7009804"/>
              <a:gd name="connsiteY5287" fmla="*/ 3933190 h 5834063"/>
              <a:gd name="connsiteX5288" fmla="*/ 3396379 w 7009804"/>
              <a:gd name="connsiteY5288" fmla="*/ 3924368 h 5834063"/>
              <a:gd name="connsiteX5289" fmla="*/ 5633144 w 7009804"/>
              <a:gd name="connsiteY5289" fmla="*/ 3921622 h 5834063"/>
              <a:gd name="connsiteX5290" fmla="*/ 5640586 w 7009804"/>
              <a:gd name="connsiteY5290" fmla="*/ 3929063 h 5834063"/>
              <a:gd name="connsiteX5291" fmla="*/ 5640586 w 7009804"/>
              <a:gd name="connsiteY5291" fmla="*/ 3921622 h 5834063"/>
              <a:gd name="connsiteX5292" fmla="*/ 5633144 w 7009804"/>
              <a:gd name="connsiteY5292" fmla="*/ 3921622 h 5834063"/>
              <a:gd name="connsiteX5293" fmla="*/ 3415605 w 7009804"/>
              <a:gd name="connsiteY5293" fmla="*/ 3921622 h 5834063"/>
              <a:gd name="connsiteX5294" fmla="*/ 3423047 w 7009804"/>
              <a:gd name="connsiteY5294" fmla="*/ 3929063 h 5834063"/>
              <a:gd name="connsiteX5295" fmla="*/ 3415605 w 7009804"/>
              <a:gd name="connsiteY5295" fmla="*/ 3929063 h 5834063"/>
              <a:gd name="connsiteX5296" fmla="*/ 3408164 w 7009804"/>
              <a:gd name="connsiteY5296" fmla="*/ 3929063 h 5834063"/>
              <a:gd name="connsiteX5297" fmla="*/ 3415605 w 7009804"/>
              <a:gd name="connsiteY5297" fmla="*/ 3921622 h 5834063"/>
              <a:gd name="connsiteX5298" fmla="*/ 3346295 w 7009804"/>
              <a:gd name="connsiteY5298" fmla="*/ 3918215 h 5834063"/>
              <a:gd name="connsiteX5299" fmla="*/ 3352396 w 7009804"/>
              <a:gd name="connsiteY5299" fmla="*/ 3919659 h 5834063"/>
              <a:gd name="connsiteX5300" fmla="*/ 3363319 w 7009804"/>
              <a:gd name="connsiteY5300" fmla="*/ 3927946 h 5834063"/>
              <a:gd name="connsiteX5301" fmla="*/ 3351118 w 7009804"/>
              <a:gd name="connsiteY5301" fmla="*/ 3925058 h 5834063"/>
              <a:gd name="connsiteX5302" fmla="*/ 3348706 w 7009804"/>
              <a:gd name="connsiteY5302" fmla="*/ 3921637 h 5834063"/>
              <a:gd name="connsiteX5303" fmla="*/ 3346295 w 7009804"/>
              <a:gd name="connsiteY5303" fmla="*/ 3918215 h 5834063"/>
              <a:gd name="connsiteX5304" fmla="*/ 6570762 w 7009804"/>
              <a:gd name="connsiteY5304" fmla="*/ 3914180 h 5834063"/>
              <a:gd name="connsiteX5305" fmla="*/ 6578202 w 7009804"/>
              <a:gd name="connsiteY5305" fmla="*/ 3914180 h 5834063"/>
              <a:gd name="connsiteX5306" fmla="*/ 6570762 w 7009804"/>
              <a:gd name="connsiteY5306" fmla="*/ 3921622 h 5834063"/>
              <a:gd name="connsiteX5307" fmla="*/ 5893594 w 7009804"/>
              <a:gd name="connsiteY5307" fmla="*/ 3914180 h 5834063"/>
              <a:gd name="connsiteX5308" fmla="*/ 5893594 w 7009804"/>
              <a:gd name="connsiteY5308" fmla="*/ 3921622 h 5834063"/>
              <a:gd name="connsiteX5309" fmla="*/ 5901035 w 7009804"/>
              <a:gd name="connsiteY5309" fmla="*/ 3921622 h 5834063"/>
              <a:gd name="connsiteX5310" fmla="*/ 3394211 w 7009804"/>
              <a:gd name="connsiteY5310" fmla="*/ 3908599 h 5834063"/>
              <a:gd name="connsiteX5311" fmla="*/ 3397002 w 7009804"/>
              <a:gd name="connsiteY5311" fmla="*/ 3910459 h 5834063"/>
              <a:gd name="connsiteX5312" fmla="*/ 3400723 w 7009804"/>
              <a:gd name="connsiteY5312" fmla="*/ 3914180 h 5834063"/>
              <a:gd name="connsiteX5313" fmla="*/ 3393281 w 7009804"/>
              <a:gd name="connsiteY5313" fmla="*/ 3910459 h 5834063"/>
              <a:gd name="connsiteX5314" fmla="*/ 3394211 w 7009804"/>
              <a:gd name="connsiteY5314" fmla="*/ 3908599 h 5834063"/>
              <a:gd name="connsiteX5315" fmla="*/ 6171648 w 7009804"/>
              <a:gd name="connsiteY5315" fmla="*/ 3904016 h 5834063"/>
              <a:gd name="connsiteX5316" fmla="*/ 6176367 w 7009804"/>
              <a:gd name="connsiteY5316" fmla="*/ 3906739 h 5834063"/>
              <a:gd name="connsiteX5317" fmla="*/ 6168926 w 7009804"/>
              <a:gd name="connsiteY5317" fmla="*/ 3906739 h 5834063"/>
              <a:gd name="connsiteX5318" fmla="*/ 5581054 w 7009804"/>
              <a:gd name="connsiteY5318" fmla="*/ 3891856 h 5834063"/>
              <a:gd name="connsiteX5319" fmla="*/ 5588496 w 7009804"/>
              <a:gd name="connsiteY5319" fmla="*/ 3906739 h 5834063"/>
              <a:gd name="connsiteX5320" fmla="*/ 5595937 w 7009804"/>
              <a:gd name="connsiteY5320" fmla="*/ 3906739 h 5834063"/>
              <a:gd name="connsiteX5321" fmla="*/ 5581054 w 7009804"/>
              <a:gd name="connsiteY5321" fmla="*/ 3891856 h 5834063"/>
              <a:gd name="connsiteX5322" fmla="*/ 5836853 w 7009804"/>
              <a:gd name="connsiteY5322" fmla="*/ 3886275 h 5834063"/>
              <a:gd name="connsiteX5323" fmla="*/ 5834062 w 7009804"/>
              <a:gd name="connsiteY5323" fmla="*/ 3888135 h 5834063"/>
              <a:gd name="connsiteX5324" fmla="*/ 5841504 w 7009804"/>
              <a:gd name="connsiteY5324" fmla="*/ 3899297 h 5834063"/>
              <a:gd name="connsiteX5325" fmla="*/ 5856387 w 7009804"/>
              <a:gd name="connsiteY5325" fmla="*/ 3899297 h 5834063"/>
              <a:gd name="connsiteX5326" fmla="*/ 5845224 w 7009804"/>
              <a:gd name="connsiteY5326" fmla="*/ 3888135 h 5834063"/>
              <a:gd name="connsiteX5327" fmla="*/ 5836853 w 7009804"/>
              <a:gd name="connsiteY5327" fmla="*/ 3886275 h 5834063"/>
              <a:gd name="connsiteX5328" fmla="*/ 6101953 w 7009804"/>
              <a:gd name="connsiteY5328" fmla="*/ 3884415 h 5834063"/>
              <a:gd name="connsiteX5329" fmla="*/ 6098232 w 7009804"/>
              <a:gd name="connsiteY5329" fmla="*/ 3888135 h 5834063"/>
              <a:gd name="connsiteX5330" fmla="*/ 6105674 w 7009804"/>
              <a:gd name="connsiteY5330" fmla="*/ 3891856 h 5834063"/>
              <a:gd name="connsiteX5331" fmla="*/ 6101953 w 7009804"/>
              <a:gd name="connsiteY5331" fmla="*/ 3884415 h 5834063"/>
              <a:gd name="connsiteX5332" fmla="*/ 6526113 w 7009804"/>
              <a:gd name="connsiteY5332" fmla="*/ 3876973 h 5834063"/>
              <a:gd name="connsiteX5333" fmla="*/ 6526113 w 7009804"/>
              <a:gd name="connsiteY5333" fmla="*/ 3884415 h 5834063"/>
              <a:gd name="connsiteX5334" fmla="*/ 6524253 w 7009804"/>
              <a:gd name="connsiteY5334" fmla="*/ 3884415 h 5834063"/>
              <a:gd name="connsiteX5335" fmla="*/ 6518672 w 7009804"/>
              <a:gd name="connsiteY5335" fmla="*/ 3884415 h 5834063"/>
              <a:gd name="connsiteX5336" fmla="*/ 6518672 w 7009804"/>
              <a:gd name="connsiteY5336" fmla="*/ 3883484 h 5834063"/>
              <a:gd name="connsiteX5337" fmla="*/ 6518672 w 7009804"/>
              <a:gd name="connsiteY5337" fmla="*/ 3880694 h 5834063"/>
              <a:gd name="connsiteX5338" fmla="*/ 6526113 w 7009804"/>
              <a:gd name="connsiteY5338" fmla="*/ 3876973 h 5834063"/>
              <a:gd name="connsiteX5339" fmla="*/ 5558730 w 7009804"/>
              <a:gd name="connsiteY5339" fmla="*/ 3876973 h 5834063"/>
              <a:gd name="connsiteX5340" fmla="*/ 5562451 w 7009804"/>
              <a:gd name="connsiteY5340" fmla="*/ 3884415 h 5834063"/>
              <a:gd name="connsiteX5341" fmla="*/ 5566172 w 7009804"/>
              <a:gd name="connsiteY5341" fmla="*/ 3876973 h 5834063"/>
              <a:gd name="connsiteX5342" fmla="*/ 6503789 w 7009804"/>
              <a:gd name="connsiteY5342" fmla="*/ 3869532 h 5834063"/>
              <a:gd name="connsiteX5343" fmla="*/ 6518672 w 7009804"/>
              <a:gd name="connsiteY5343" fmla="*/ 3884415 h 5834063"/>
              <a:gd name="connsiteX5344" fmla="*/ 6533554 w 7009804"/>
              <a:gd name="connsiteY5344" fmla="*/ 3899297 h 5834063"/>
              <a:gd name="connsiteX5345" fmla="*/ 6518672 w 7009804"/>
              <a:gd name="connsiteY5345" fmla="*/ 3899297 h 5834063"/>
              <a:gd name="connsiteX5346" fmla="*/ 6399609 w 7009804"/>
              <a:gd name="connsiteY5346" fmla="*/ 3839766 h 5834063"/>
              <a:gd name="connsiteX5347" fmla="*/ 6399609 w 7009804"/>
              <a:gd name="connsiteY5347" fmla="*/ 3854649 h 5834063"/>
              <a:gd name="connsiteX5348" fmla="*/ 6407051 w 7009804"/>
              <a:gd name="connsiteY5348" fmla="*/ 3862090 h 5834063"/>
              <a:gd name="connsiteX5349" fmla="*/ 6418213 w 7009804"/>
              <a:gd name="connsiteY5349" fmla="*/ 3862090 h 5834063"/>
              <a:gd name="connsiteX5350" fmla="*/ 6421933 w 7009804"/>
              <a:gd name="connsiteY5350" fmla="*/ 3869532 h 5834063"/>
              <a:gd name="connsiteX5351" fmla="*/ 6429375 w 7009804"/>
              <a:gd name="connsiteY5351" fmla="*/ 3873252 h 5834063"/>
              <a:gd name="connsiteX5352" fmla="*/ 6436816 w 7009804"/>
              <a:gd name="connsiteY5352" fmla="*/ 3884415 h 5834063"/>
              <a:gd name="connsiteX5353" fmla="*/ 6447978 w 7009804"/>
              <a:gd name="connsiteY5353" fmla="*/ 3895577 h 5834063"/>
              <a:gd name="connsiteX5354" fmla="*/ 6455420 w 7009804"/>
              <a:gd name="connsiteY5354" fmla="*/ 3899297 h 5834063"/>
              <a:gd name="connsiteX5355" fmla="*/ 6462861 w 7009804"/>
              <a:gd name="connsiteY5355" fmla="*/ 3899297 h 5834063"/>
              <a:gd name="connsiteX5356" fmla="*/ 6466582 w 7009804"/>
              <a:gd name="connsiteY5356" fmla="*/ 3906739 h 5834063"/>
              <a:gd name="connsiteX5357" fmla="*/ 6474023 w 7009804"/>
              <a:gd name="connsiteY5357" fmla="*/ 3906739 h 5834063"/>
              <a:gd name="connsiteX5358" fmla="*/ 6474023 w 7009804"/>
              <a:gd name="connsiteY5358" fmla="*/ 3914180 h 5834063"/>
              <a:gd name="connsiteX5359" fmla="*/ 6511230 w 7009804"/>
              <a:gd name="connsiteY5359" fmla="*/ 3929063 h 5834063"/>
              <a:gd name="connsiteX5360" fmla="*/ 6503789 w 7009804"/>
              <a:gd name="connsiteY5360" fmla="*/ 3921622 h 5834063"/>
              <a:gd name="connsiteX5361" fmla="*/ 6481465 w 7009804"/>
              <a:gd name="connsiteY5361" fmla="*/ 3899297 h 5834063"/>
              <a:gd name="connsiteX5362" fmla="*/ 6459140 w 7009804"/>
              <a:gd name="connsiteY5362" fmla="*/ 3876973 h 5834063"/>
              <a:gd name="connsiteX5363" fmla="*/ 6444258 w 7009804"/>
              <a:gd name="connsiteY5363" fmla="*/ 3873252 h 5834063"/>
              <a:gd name="connsiteX5364" fmla="*/ 6436816 w 7009804"/>
              <a:gd name="connsiteY5364" fmla="*/ 3869532 h 5834063"/>
              <a:gd name="connsiteX5365" fmla="*/ 6429375 w 7009804"/>
              <a:gd name="connsiteY5365" fmla="*/ 3854649 h 5834063"/>
              <a:gd name="connsiteX5366" fmla="*/ 6421933 w 7009804"/>
              <a:gd name="connsiteY5366" fmla="*/ 3847208 h 5834063"/>
              <a:gd name="connsiteX5367" fmla="*/ 6418213 w 7009804"/>
              <a:gd name="connsiteY5367" fmla="*/ 3847208 h 5834063"/>
              <a:gd name="connsiteX5368" fmla="*/ 6407051 w 7009804"/>
              <a:gd name="connsiteY5368" fmla="*/ 3839766 h 5834063"/>
              <a:gd name="connsiteX5369" fmla="*/ 6027539 w 7009804"/>
              <a:gd name="connsiteY5369" fmla="*/ 3839766 h 5834063"/>
              <a:gd name="connsiteX5370" fmla="*/ 6027539 w 7009804"/>
              <a:gd name="connsiteY5370" fmla="*/ 3847208 h 5834063"/>
              <a:gd name="connsiteX5371" fmla="*/ 6034980 w 7009804"/>
              <a:gd name="connsiteY5371" fmla="*/ 3847208 h 5834063"/>
              <a:gd name="connsiteX5372" fmla="*/ 6027539 w 7009804"/>
              <a:gd name="connsiteY5372" fmla="*/ 3839766 h 5834063"/>
              <a:gd name="connsiteX5373" fmla="*/ 5491758 w 7009804"/>
              <a:gd name="connsiteY5373" fmla="*/ 3839766 h 5834063"/>
              <a:gd name="connsiteX5374" fmla="*/ 5485636 w 7009804"/>
              <a:gd name="connsiteY5374" fmla="*/ 3845888 h 5834063"/>
              <a:gd name="connsiteX5375" fmla="*/ 5487715 w 7009804"/>
              <a:gd name="connsiteY5375" fmla="*/ 3848341 h 5834063"/>
              <a:gd name="connsiteX5376" fmla="*/ 5506640 w 7009804"/>
              <a:gd name="connsiteY5376" fmla="*/ 3854649 h 5834063"/>
              <a:gd name="connsiteX5377" fmla="*/ 5491758 w 7009804"/>
              <a:gd name="connsiteY5377" fmla="*/ 3839766 h 5834063"/>
              <a:gd name="connsiteX5378" fmla="*/ 6585644 w 7009804"/>
              <a:gd name="connsiteY5378" fmla="*/ 3832325 h 5834063"/>
              <a:gd name="connsiteX5379" fmla="*/ 6600527 w 7009804"/>
              <a:gd name="connsiteY5379" fmla="*/ 3839766 h 5834063"/>
              <a:gd name="connsiteX5380" fmla="*/ 6607968 w 7009804"/>
              <a:gd name="connsiteY5380" fmla="*/ 3847208 h 5834063"/>
              <a:gd name="connsiteX5381" fmla="*/ 6596806 w 7009804"/>
              <a:gd name="connsiteY5381" fmla="*/ 3839766 h 5834063"/>
              <a:gd name="connsiteX5382" fmla="*/ 6585644 w 7009804"/>
              <a:gd name="connsiteY5382" fmla="*/ 3832325 h 5834063"/>
              <a:gd name="connsiteX5383" fmla="*/ 6459140 w 7009804"/>
              <a:gd name="connsiteY5383" fmla="*/ 3832325 h 5834063"/>
              <a:gd name="connsiteX5384" fmla="*/ 6470303 w 7009804"/>
              <a:gd name="connsiteY5384" fmla="*/ 3839766 h 5834063"/>
              <a:gd name="connsiteX5385" fmla="*/ 6474023 w 7009804"/>
              <a:gd name="connsiteY5385" fmla="*/ 3854649 h 5834063"/>
              <a:gd name="connsiteX5386" fmla="*/ 6466582 w 7009804"/>
              <a:gd name="connsiteY5386" fmla="*/ 3847208 h 5834063"/>
              <a:gd name="connsiteX5387" fmla="*/ 6221015 w 7009804"/>
              <a:gd name="connsiteY5387" fmla="*/ 3824883 h 5834063"/>
              <a:gd name="connsiteX5388" fmla="*/ 6221015 w 7009804"/>
              <a:gd name="connsiteY5388" fmla="*/ 3828604 h 5834063"/>
              <a:gd name="connsiteX5389" fmla="*/ 6228457 w 7009804"/>
              <a:gd name="connsiteY5389" fmla="*/ 3843487 h 5834063"/>
              <a:gd name="connsiteX5390" fmla="*/ 6243340 w 7009804"/>
              <a:gd name="connsiteY5390" fmla="*/ 3854649 h 5834063"/>
              <a:gd name="connsiteX5391" fmla="*/ 6250781 w 7009804"/>
              <a:gd name="connsiteY5391" fmla="*/ 3862090 h 5834063"/>
              <a:gd name="connsiteX5392" fmla="*/ 6287988 w 7009804"/>
              <a:gd name="connsiteY5392" fmla="*/ 3876973 h 5834063"/>
              <a:gd name="connsiteX5393" fmla="*/ 6295429 w 7009804"/>
              <a:gd name="connsiteY5393" fmla="*/ 3869532 h 5834063"/>
              <a:gd name="connsiteX5394" fmla="*/ 6280547 w 7009804"/>
              <a:gd name="connsiteY5394" fmla="*/ 3858370 h 5834063"/>
              <a:gd name="connsiteX5395" fmla="*/ 6265664 w 7009804"/>
              <a:gd name="connsiteY5395" fmla="*/ 3847208 h 5834063"/>
              <a:gd name="connsiteX5396" fmla="*/ 3296543 w 7009804"/>
              <a:gd name="connsiteY5396" fmla="*/ 3824883 h 5834063"/>
              <a:gd name="connsiteX5397" fmla="*/ 3296543 w 7009804"/>
              <a:gd name="connsiteY5397" fmla="*/ 3832325 h 5834063"/>
              <a:gd name="connsiteX5398" fmla="*/ 3303984 w 7009804"/>
              <a:gd name="connsiteY5398" fmla="*/ 3839766 h 5834063"/>
              <a:gd name="connsiteX5399" fmla="*/ 3306574 w 7009804"/>
              <a:gd name="connsiteY5399" fmla="*/ 3841061 h 5834063"/>
              <a:gd name="connsiteX5400" fmla="*/ 3308003 w 7009804"/>
              <a:gd name="connsiteY5400" fmla="*/ 3835026 h 5834063"/>
              <a:gd name="connsiteX5401" fmla="*/ 3309205 w 7009804"/>
              <a:gd name="connsiteY5401" fmla="*/ 3829948 h 5834063"/>
              <a:gd name="connsiteX5402" fmla="*/ 3278777 w 7009804"/>
              <a:gd name="connsiteY5402" fmla="*/ 3822406 h 5834063"/>
              <a:gd name="connsiteX5403" fmla="*/ 3277499 w 7009804"/>
              <a:gd name="connsiteY5403" fmla="*/ 3827806 h 5834063"/>
              <a:gd name="connsiteX5404" fmla="*/ 3271399 w 7009804"/>
              <a:gd name="connsiteY5404" fmla="*/ 3826362 h 5834063"/>
              <a:gd name="connsiteX5405" fmla="*/ 3278777 w 7009804"/>
              <a:gd name="connsiteY5405" fmla="*/ 3822406 h 5834063"/>
              <a:gd name="connsiteX5406" fmla="*/ 6206133 w 7009804"/>
              <a:gd name="connsiteY5406" fmla="*/ 3817442 h 5834063"/>
              <a:gd name="connsiteX5407" fmla="*/ 6209853 w 7009804"/>
              <a:gd name="connsiteY5407" fmla="*/ 3824883 h 5834063"/>
              <a:gd name="connsiteX5408" fmla="*/ 6213574 w 7009804"/>
              <a:gd name="connsiteY5408" fmla="*/ 3817442 h 5834063"/>
              <a:gd name="connsiteX5409" fmla="*/ 6046142 w 7009804"/>
              <a:gd name="connsiteY5409" fmla="*/ 3817442 h 5834063"/>
              <a:gd name="connsiteX5410" fmla="*/ 6046142 w 7009804"/>
              <a:gd name="connsiteY5410" fmla="*/ 3821163 h 5834063"/>
              <a:gd name="connsiteX5411" fmla="*/ 6053584 w 7009804"/>
              <a:gd name="connsiteY5411" fmla="*/ 3824883 h 5834063"/>
              <a:gd name="connsiteX5412" fmla="*/ 6053584 w 7009804"/>
              <a:gd name="connsiteY5412" fmla="*/ 3821163 h 5834063"/>
              <a:gd name="connsiteX5413" fmla="*/ 6046142 w 7009804"/>
              <a:gd name="connsiteY5413" fmla="*/ 3817442 h 5834063"/>
              <a:gd name="connsiteX5414" fmla="*/ 5395019 w 7009804"/>
              <a:gd name="connsiteY5414" fmla="*/ 3810000 h 5834063"/>
              <a:gd name="connsiteX5415" fmla="*/ 5391587 w 7009804"/>
              <a:gd name="connsiteY5415" fmla="*/ 3815149 h 5834063"/>
              <a:gd name="connsiteX5416" fmla="*/ 5392929 w 7009804"/>
              <a:gd name="connsiteY5416" fmla="*/ 3818210 h 5834063"/>
              <a:gd name="connsiteX5417" fmla="*/ 5409314 w 7009804"/>
              <a:gd name="connsiteY5417" fmla="*/ 3830641 h 5834063"/>
              <a:gd name="connsiteX5418" fmla="*/ 5414138 w 7009804"/>
              <a:gd name="connsiteY5418" fmla="*/ 3837484 h 5834063"/>
              <a:gd name="connsiteX5419" fmla="*/ 5414504 w 7009804"/>
              <a:gd name="connsiteY5419" fmla="*/ 3838005 h 5834063"/>
              <a:gd name="connsiteX5420" fmla="*/ 5417344 w 7009804"/>
              <a:gd name="connsiteY5420" fmla="*/ 3832325 h 5834063"/>
              <a:gd name="connsiteX5421" fmla="*/ 5395019 w 7009804"/>
              <a:gd name="connsiteY5421" fmla="*/ 3810000 h 5834063"/>
              <a:gd name="connsiteX5422" fmla="*/ 3249552 w 7009804"/>
              <a:gd name="connsiteY5422" fmla="*/ 3809787 h 5834063"/>
              <a:gd name="connsiteX5423" fmla="*/ 3255652 w 7009804"/>
              <a:gd name="connsiteY5423" fmla="*/ 3811231 h 5834063"/>
              <a:gd name="connsiteX5424" fmla="*/ 3248274 w 7009804"/>
              <a:gd name="connsiteY5424" fmla="*/ 3815186 h 5834063"/>
              <a:gd name="connsiteX5425" fmla="*/ 6558669 w 7009804"/>
              <a:gd name="connsiteY5425" fmla="*/ 3797908 h 5834063"/>
              <a:gd name="connsiteX5426" fmla="*/ 6570762 w 7009804"/>
              <a:gd name="connsiteY5426" fmla="*/ 3802559 h 5834063"/>
              <a:gd name="connsiteX5427" fmla="*/ 6578202 w 7009804"/>
              <a:gd name="connsiteY5427" fmla="*/ 3817442 h 5834063"/>
              <a:gd name="connsiteX5428" fmla="*/ 6563320 w 7009804"/>
              <a:gd name="connsiteY5428" fmla="*/ 3817442 h 5834063"/>
              <a:gd name="connsiteX5429" fmla="*/ 6552158 w 7009804"/>
              <a:gd name="connsiteY5429" fmla="*/ 3798838 h 5834063"/>
              <a:gd name="connsiteX5430" fmla="*/ 6558669 w 7009804"/>
              <a:gd name="connsiteY5430" fmla="*/ 3797908 h 5834063"/>
              <a:gd name="connsiteX5431" fmla="*/ 6101953 w 7009804"/>
              <a:gd name="connsiteY5431" fmla="*/ 3795118 h 5834063"/>
              <a:gd name="connsiteX5432" fmla="*/ 6094512 w 7009804"/>
              <a:gd name="connsiteY5432" fmla="*/ 3802559 h 5834063"/>
              <a:gd name="connsiteX5433" fmla="*/ 6094512 w 7009804"/>
              <a:gd name="connsiteY5433" fmla="*/ 3810000 h 5834063"/>
              <a:gd name="connsiteX5434" fmla="*/ 6087070 w 7009804"/>
              <a:gd name="connsiteY5434" fmla="*/ 3817442 h 5834063"/>
              <a:gd name="connsiteX5435" fmla="*/ 6087070 w 7009804"/>
              <a:gd name="connsiteY5435" fmla="*/ 3810000 h 5834063"/>
              <a:gd name="connsiteX5436" fmla="*/ 6090791 w 7009804"/>
              <a:gd name="connsiteY5436" fmla="*/ 3798838 h 5834063"/>
              <a:gd name="connsiteX5437" fmla="*/ 6101953 w 7009804"/>
              <a:gd name="connsiteY5437" fmla="*/ 3795118 h 5834063"/>
              <a:gd name="connsiteX5438" fmla="*/ 6407051 w 7009804"/>
              <a:gd name="connsiteY5438" fmla="*/ 3787676 h 5834063"/>
              <a:gd name="connsiteX5439" fmla="*/ 6395888 w 7009804"/>
              <a:gd name="connsiteY5439" fmla="*/ 3791397 h 5834063"/>
              <a:gd name="connsiteX5440" fmla="*/ 6392168 w 7009804"/>
              <a:gd name="connsiteY5440" fmla="*/ 3795118 h 5834063"/>
              <a:gd name="connsiteX5441" fmla="*/ 6392168 w 7009804"/>
              <a:gd name="connsiteY5441" fmla="*/ 3802559 h 5834063"/>
              <a:gd name="connsiteX5442" fmla="*/ 6407051 w 7009804"/>
              <a:gd name="connsiteY5442" fmla="*/ 3795118 h 5834063"/>
              <a:gd name="connsiteX5443" fmla="*/ 5982890 w 7009804"/>
              <a:gd name="connsiteY5443" fmla="*/ 3787676 h 5834063"/>
              <a:gd name="connsiteX5444" fmla="*/ 5982890 w 7009804"/>
              <a:gd name="connsiteY5444" fmla="*/ 3795118 h 5834063"/>
              <a:gd name="connsiteX5445" fmla="*/ 5997773 w 7009804"/>
              <a:gd name="connsiteY5445" fmla="*/ 3795118 h 5834063"/>
              <a:gd name="connsiteX5446" fmla="*/ 5990332 w 7009804"/>
              <a:gd name="connsiteY5446" fmla="*/ 3787676 h 5834063"/>
              <a:gd name="connsiteX5447" fmla="*/ 5982890 w 7009804"/>
              <a:gd name="connsiteY5447" fmla="*/ 3787676 h 5834063"/>
              <a:gd name="connsiteX5448" fmla="*/ 3230260 w 7009804"/>
              <a:gd name="connsiteY5448" fmla="*/ 3782413 h 5834063"/>
              <a:gd name="connsiteX5449" fmla="*/ 3238134 w 7009804"/>
              <a:gd name="connsiteY5449" fmla="*/ 3789979 h 5834063"/>
              <a:gd name="connsiteX5450" fmla="*/ 3246007 w 7009804"/>
              <a:gd name="connsiteY5450" fmla="*/ 3797544 h 5834063"/>
              <a:gd name="connsiteX5451" fmla="*/ 3244729 w 7009804"/>
              <a:gd name="connsiteY5451" fmla="*/ 3802943 h 5834063"/>
              <a:gd name="connsiteX5452" fmla="*/ 3233806 w 7009804"/>
              <a:gd name="connsiteY5452" fmla="*/ 3794656 h 5834063"/>
              <a:gd name="connsiteX5453" fmla="*/ 6565180 w 7009804"/>
              <a:gd name="connsiteY5453" fmla="*/ 3775584 h 5834063"/>
              <a:gd name="connsiteX5454" fmla="*/ 6570762 w 7009804"/>
              <a:gd name="connsiteY5454" fmla="*/ 3780235 h 5834063"/>
              <a:gd name="connsiteX5455" fmla="*/ 6578202 w 7009804"/>
              <a:gd name="connsiteY5455" fmla="*/ 3795118 h 5834063"/>
              <a:gd name="connsiteX5456" fmla="*/ 6570762 w 7009804"/>
              <a:gd name="connsiteY5456" fmla="*/ 3787676 h 5834063"/>
              <a:gd name="connsiteX5457" fmla="*/ 6563320 w 7009804"/>
              <a:gd name="connsiteY5457" fmla="*/ 3776514 h 5834063"/>
              <a:gd name="connsiteX5458" fmla="*/ 6565180 w 7009804"/>
              <a:gd name="connsiteY5458" fmla="*/ 3775584 h 5834063"/>
              <a:gd name="connsiteX5459" fmla="*/ 6600527 w 7009804"/>
              <a:gd name="connsiteY5459" fmla="*/ 3765352 h 5834063"/>
              <a:gd name="connsiteX5460" fmla="*/ 6607968 w 7009804"/>
              <a:gd name="connsiteY5460" fmla="*/ 3772793 h 5834063"/>
              <a:gd name="connsiteX5461" fmla="*/ 6615410 w 7009804"/>
              <a:gd name="connsiteY5461" fmla="*/ 3787676 h 5834063"/>
              <a:gd name="connsiteX5462" fmla="*/ 6611689 w 7009804"/>
              <a:gd name="connsiteY5462" fmla="*/ 3783956 h 5834063"/>
              <a:gd name="connsiteX5463" fmla="*/ 6607968 w 7009804"/>
              <a:gd name="connsiteY5463" fmla="*/ 3780235 h 5834063"/>
              <a:gd name="connsiteX5464" fmla="*/ 6488906 w 7009804"/>
              <a:gd name="connsiteY5464" fmla="*/ 3743028 h 5834063"/>
              <a:gd name="connsiteX5465" fmla="*/ 6518672 w 7009804"/>
              <a:gd name="connsiteY5465" fmla="*/ 3772793 h 5834063"/>
              <a:gd name="connsiteX5466" fmla="*/ 6496347 w 7009804"/>
              <a:gd name="connsiteY5466" fmla="*/ 3757911 h 5834063"/>
              <a:gd name="connsiteX5467" fmla="*/ 6488906 w 7009804"/>
              <a:gd name="connsiteY5467" fmla="*/ 3743028 h 5834063"/>
              <a:gd name="connsiteX5468" fmla="*/ 6065676 w 7009804"/>
              <a:gd name="connsiteY5468" fmla="*/ 3738377 h 5834063"/>
              <a:gd name="connsiteX5469" fmla="*/ 6064746 w 7009804"/>
              <a:gd name="connsiteY5469" fmla="*/ 3743028 h 5834063"/>
              <a:gd name="connsiteX5470" fmla="*/ 6072187 w 7009804"/>
              <a:gd name="connsiteY5470" fmla="*/ 3743028 h 5834063"/>
              <a:gd name="connsiteX5471" fmla="*/ 6068467 w 7009804"/>
              <a:gd name="connsiteY5471" fmla="*/ 3739307 h 5834063"/>
              <a:gd name="connsiteX5472" fmla="*/ 6065676 w 7009804"/>
              <a:gd name="connsiteY5472" fmla="*/ 3738377 h 5834063"/>
              <a:gd name="connsiteX5473" fmla="*/ 6101953 w 7009804"/>
              <a:gd name="connsiteY5473" fmla="*/ 3728145 h 5834063"/>
              <a:gd name="connsiteX5474" fmla="*/ 6094512 w 7009804"/>
              <a:gd name="connsiteY5474" fmla="*/ 3735586 h 5834063"/>
              <a:gd name="connsiteX5475" fmla="*/ 6105674 w 7009804"/>
              <a:gd name="connsiteY5475" fmla="*/ 3739307 h 5834063"/>
              <a:gd name="connsiteX5476" fmla="*/ 6101953 w 7009804"/>
              <a:gd name="connsiteY5476" fmla="*/ 3728145 h 5834063"/>
              <a:gd name="connsiteX5477" fmla="*/ 6193575 w 7009804"/>
              <a:gd name="connsiteY5477" fmla="*/ 3726285 h 5834063"/>
              <a:gd name="connsiteX5478" fmla="*/ 6198691 w 7009804"/>
              <a:gd name="connsiteY5478" fmla="*/ 3728145 h 5834063"/>
              <a:gd name="connsiteX5479" fmla="*/ 6243340 w 7009804"/>
              <a:gd name="connsiteY5479" fmla="*/ 3750469 h 5834063"/>
              <a:gd name="connsiteX5480" fmla="*/ 6206133 w 7009804"/>
              <a:gd name="connsiteY5480" fmla="*/ 3743028 h 5834063"/>
              <a:gd name="connsiteX5481" fmla="*/ 6193575 w 7009804"/>
              <a:gd name="connsiteY5481" fmla="*/ 3726285 h 5834063"/>
              <a:gd name="connsiteX5482" fmla="*/ 6027539 w 7009804"/>
              <a:gd name="connsiteY5482" fmla="*/ 3720704 h 5834063"/>
              <a:gd name="connsiteX5483" fmla="*/ 6031260 w 7009804"/>
              <a:gd name="connsiteY5483" fmla="*/ 3728145 h 5834063"/>
              <a:gd name="connsiteX5484" fmla="*/ 6034980 w 7009804"/>
              <a:gd name="connsiteY5484" fmla="*/ 3720704 h 5834063"/>
              <a:gd name="connsiteX5485" fmla="*/ 3110508 w 7009804"/>
              <a:gd name="connsiteY5485" fmla="*/ 3720704 h 5834063"/>
              <a:gd name="connsiteX5486" fmla="*/ 3106787 w 7009804"/>
              <a:gd name="connsiteY5486" fmla="*/ 3728145 h 5834063"/>
              <a:gd name="connsiteX5487" fmla="*/ 3103066 w 7009804"/>
              <a:gd name="connsiteY5487" fmla="*/ 3724424 h 5834063"/>
              <a:gd name="connsiteX5488" fmla="*/ 3110508 w 7009804"/>
              <a:gd name="connsiteY5488" fmla="*/ 3720704 h 5834063"/>
              <a:gd name="connsiteX5489" fmla="*/ 6061025 w 7009804"/>
              <a:gd name="connsiteY5489" fmla="*/ 3713262 h 5834063"/>
              <a:gd name="connsiteX5490" fmla="*/ 6057304 w 7009804"/>
              <a:gd name="connsiteY5490" fmla="*/ 3716983 h 5834063"/>
              <a:gd name="connsiteX5491" fmla="*/ 6064746 w 7009804"/>
              <a:gd name="connsiteY5491" fmla="*/ 3720704 h 5834063"/>
              <a:gd name="connsiteX5492" fmla="*/ 6068467 w 7009804"/>
              <a:gd name="connsiteY5492" fmla="*/ 3716983 h 5834063"/>
              <a:gd name="connsiteX5493" fmla="*/ 6061025 w 7009804"/>
              <a:gd name="connsiteY5493" fmla="*/ 3713262 h 5834063"/>
              <a:gd name="connsiteX5494" fmla="*/ 5851736 w 7009804"/>
              <a:gd name="connsiteY5494" fmla="*/ 3702101 h 5834063"/>
              <a:gd name="connsiteX5495" fmla="*/ 5848945 w 7009804"/>
              <a:gd name="connsiteY5495" fmla="*/ 3705821 h 5834063"/>
              <a:gd name="connsiteX5496" fmla="*/ 5848945 w 7009804"/>
              <a:gd name="connsiteY5496" fmla="*/ 3713262 h 5834063"/>
              <a:gd name="connsiteX5497" fmla="*/ 5863828 w 7009804"/>
              <a:gd name="connsiteY5497" fmla="*/ 3720704 h 5834063"/>
              <a:gd name="connsiteX5498" fmla="*/ 5871269 w 7009804"/>
              <a:gd name="connsiteY5498" fmla="*/ 3720704 h 5834063"/>
              <a:gd name="connsiteX5499" fmla="*/ 5878711 w 7009804"/>
              <a:gd name="connsiteY5499" fmla="*/ 3720704 h 5834063"/>
              <a:gd name="connsiteX5500" fmla="*/ 5874990 w 7009804"/>
              <a:gd name="connsiteY5500" fmla="*/ 3716983 h 5834063"/>
              <a:gd name="connsiteX5501" fmla="*/ 5871269 w 7009804"/>
              <a:gd name="connsiteY5501" fmla="*/ 3713262 h 5834063"/>
              <a:gd name="connsiteX5502" fmla="*/ 5860107 w 7009804"/>
              <a:gd name="connsiteY5502" fmla="*/ 3705821 h 5834063"/>
              <a:gd name="connsiteX5503" fmla="*/ 5851736 w 7009804"/>
              <a:gd name="connsiteY5503" fmla="*/ 3702101 h 5834063"/>
              <a:gd name="connsiteX5504" fmla="*/ 5990332 w 7009804"/>
              <a:gd name="connsiteY5504" fmla="*/ 3698379 h 5834063"/>
              <a:gd name="connsiteX5505" fmla="*/ 6012656 w 7009804"/>
              <a:gd name="connsiteY5505" fmla="*/ 3720704 h 5834063"/>
              <a:gd name="connsiteX5506" fmla="*/ 6012656 w 7009804"/>
              <a:gd name="connsiteY5506" fmla="*/ 3713262 h 5834063"/>
              <a:gd name="connsiteX5507" fmla="*/ 5834062 w 7009804"/>
              <a:gd name="connsiteY5507" fmla="*/ 3690938 h 5834063"/>
              <a:gd name="connsiteX5508" fmla="*/ 5826621 w 7009804"/>
              <a:gd name="connsiteY5508" fmla="*/ 3698379 h 5834063"/>
              <a:gd name="connsiteX5509" fmla="*/ 5826621 w 7009804"/>
              <a:gd name="connsiteY5509" fmla="*/ 3705821 h 5834063"/>
              <a:gd name="connsiteX5510" fmla="*/ 5834062 w 7009804"/>
              <a:gd name="connsiteY5510" fmla="*/ 3698379 h 5834063"/>
              <a:gd name="connsiteX5511" fmla="*/ 5834062 w 7009804"/>
              <a:gd name="connsiteY5511" fmla="*/ 3690938 h 5834063"/>
              <a:gd name="connsiteX5512" fmla="*/ 5848945 w 7009804"/>
              <a:gd name="connsiteY5512" fmla="*/ 3683497 h 5834063"/>
              <a:gd name="connsiteX5513" fmla="*/ 5848945 w 7009804"/>
              <a:gd name="connsiteY5513" fmla="*/ 3690938 h 5834063"/>
              <a:gd name="connsiteX5514" fmla="*/ 5863828 w 7009804"/>
              <a:gd name="connsiteY5514" fmla="*/ 3698379 h 5834063"/>
              <a:gd name="connsiteX5515" fmla="*/ 5856387 w 7009804"/>
              <a:gd name="connsiteY5515" fmla="*/ 3690938 h 5834063"/>
              <a:gd name="connsiteX5516" fmla="*/ 5848945 w 7009804"/>
              <a:gd name="connsiteY5516" fmla="*/ 3683497 h 5834063"/>
              <a:gd name="connsiteX5517" fmla="*/ 6182878 w 7009804"/>
              <a:gd name="connsiteY5517" fmla="*/ 3679078 h 5834063"/>
              <a:gd name="connsiteX5518" fmla="*/ 6176367 w 7009804"/>
              <a:gd name="connsiteY5518" fmla="*/ 3679776 h 5834063"/>
              <a:gd name="connsiteX5519" fmla="*/ 6146601 w 7009804"/>
              <a:gd name="connsiteY5519" fmla="*/ 3683497 h 5834063"/>
              <a:gd name="connsiteX5520" fmla="*/ 6131719 w 7009804"/>
              <a:gd name="connsiteY5520" fmla="*/ 3690938 h 5834063"/>
              <a:gd name="connsiteX5521" fmla="*/ 6139160 w 7009804"/>
              <a:gd name="connsiteY5521" fmla="*/ 3698379 h 5834063"/>
              <a:gd name="connsiteX5522" fmla="*/ 6154043 w 7009804"/>
              <a:gd name="connsiteY5522" fmla="*/ 3705821 h 5834063"/>
              <a:gd name="connsiteX5523" fmla="*/ 6154043 w 7009804"/>
              <a:gd name="connsiteY5523" fmla="*/ 3698379 h 5834063"/>
              <a:gd name="connsiteX5524" fmla="*/ 6154043 w 7009804"/>
              <a:gd name="connsiteY5524" fmla="*/ 3690938 h 5834063"/>
              <a:gd name="connsiteX5525" fmla="*/ 6161484 w 7009804"/>
              <a:gd name="connsiteY5525" fmla="*/ 3698379 h 5834063"/>
              <a:gd name="connsiteX5526" fmla="*/ 6168926 w 7009804"/>
              <a:gd name="connsiteY5526" fmla="*/ 3698379 h 5834063"/>
              <a:gd name="connsiteX5527" fmla="*/ 6176367 w 7009804"/>
              <a:gd name="connsiteY5527" fmla="*/ 3705821 h 5834063"/>
              <a:gd name="connsiteX5528" fmla="*/ 6176367 w 7009804"/>
              <a:gd name="connsiteY5528" fmla="*/ 3713262 h 5834063"/>
              <a:gd name="connsiteX5529" fmla="*/ 6165205 w 7009804"/>
              <a:gd name="connsiteY5529" fmla="*/ 3709541 h 5834063"/>
              <a:gd name="connsiteX5530" fmla="*/ 6161484 w 7009804"/>
              <a:gd name="connsiteY5530" fmla="*/ 3720704 h 5834063"/>
              <a:gd name="connsiteX5531" fmla="*/ 6183808 w 7009804"/>
              <a:gd name="connsiteY5531" fmla="*/ 3743028 h 5834063"/>
              <a:gd name="connsiteX5532" fmla="*/ 6235898 w 7009804"/>
              <a:gd name="connsiteY5532" fmla="*/ 3772793 h 5834063"/>
              <a:gd name="connsiteX5533" fmla="*/ 6250781 w 7009804"/>
              <a:gd name="connsiteY5533" fmla="*/ 3765352 h 5834063"/>
              <a:gd name="connsiteX5534" fmla="*/ 6258222 w 7009804"/>
              <a:gd name="connsiteY5534" fmla="*/ 3772793 h 5834063"/>
              <a:gd name="connsiteX5535" fmla="*/ 6265664 w 7009804"/>
              <a:gd name="connsiteY5535" fmla="*/ 3776514 h 5834063"/>
              <a:gd name="connsiteX5536" fmla="*/ 6265664 w 7009804"/>
              <a:gd name="connsiteY5536" fmla="*/ 3780235 h 5834063"/>
              <a:gd name="connsiteX5537" fmla="*/ 6269385 w 7009804"/>
              <a:gd name="connsiteY5537" fmla="*/ 3783956 h 5834063"/>
              <a:gd name="connsiteX5538" fmla="*/ 6273105 w 7009804"/>
              <a:gd name="connsiteY5538" fmla="*/ 3787676 h 5834063"/>
              <a:gd name="connsiteX5539" fmla="*/ 6295429 w 7009804"/>
              <a:gd name="connsiteY5539" fmla="*/ 3810000 h 5834063"/>
              <a:gd name="connsiteX5540" fmla="*/ 6310312 w 7009804"/>
              <a:gd name="connsiteY5540" fmla="*/ 3817442 h 5834063"/>
              <a:gd name="connsiteX5541" fmla="*/ 6354961 w 7009804"/>
              <a:gd name="connsiteY5541" fmla="*/ 3839766 h 5834063"/>
              <a:gd name="connsiteX5542" fmla="*/ 6377285 w 7009804"/>
              <a:gd name="connsiteY5542" fmla="*/ 3839766 h 5834063"/>
              <a:gd name="connsiteX5543" fmla="*/ 6381006 w 7009804"/>
              <a:gd name="connsiteY5543" fmla="*/ 3832325 h 5834063"/>
              <a:gd name="connsiteX5544" fmla="*/ 6369844 w 7009804"/>
              <a:gd name="connsiteY5544" fmla="*/ 3817442 h 5834063"/>
              <a:gd name="connsiteX5545" fmla="*/ 6347519 w 7009804"/>
              <a:gd name="connsiteY5545" fmla="*/ 3802559 h 5834063"/>
              <a:gd name="connsiteX5546" fmla="*/ 6317754 w 7009804"/>
              <a:gd name="connsiteY5546" fmla="*/ 3795118 h 5834063"/>
              <a:gd name="connsiteX5547" fmla="*/ 6325195 w 7009804"/>
              <a:gd name="connsiteY5547" fmla="*/ 3787676 h 5834063"/>
              <a:gd name="connsiteX5548" fmla="*/ 6343799 w 7009804"/>
              <a:gd name="connsiteY5548" fmla="*/ 3791397 h 5834063"/>
              <a:gd name="connsiteX5549" fmla="*/ 6325195 w 7009804"/>
              <a:gd name="connsiteY5549" fmla="*/ 3769073 h 5834063"/>
              <a:gd name="connsiteX5550" fmla="*/ 6295429 w 7009804"/>
              <a:gd name="connsiteY5550" fmla="*/ 3750469 h 5834063"/>
              <a:gd name="connsiteX5551" fmla="*/ 6287988 w 7009804"/>
              <a:gd name="connsiteY5551" fmla="*/ 3750469 h 5834063"/>
              <a:gd name="connsiteX5552" fmla="*/ 6287988 w 7009804"/>
              <a:gd name="connsiteY5552" fmla="*/ 3743028 h 5834063"/>
              <a:gd name="connsiteX5553" fmla="*/ 6265664 w 7009804"/>
              <a:gd name="connsiteY5553" fmla="*/ 3735586 h 5834063"/>
              <a:gd name="connsiteX5554" fmla="*/ 6258222 w 7009804"/>
              <a:gd name="connsiteY5554" fmla="*/ 3728145 h 5834063"/>
              <a:gd name="connsiteX5555" fmla="*/ 6250781 w 7009804"/>
              <a:gd name="connsiteY5555" fmla="*/ 3720704 h 5834063"/>
              <a:gd name="connsiteX5556" fmla="*/ 6239619 w 7009804"/>
              <a:gd name="connsiteY5556" fmla="*/ 3720704 h 5834063"/>
              <a:gd name="connsiteX5557" fmla="*/ 6235898 w 7009804"/>
              <a:gd name="connsiteY5557" fmla="*/ 3716983 h 5834063"/>
              <a:gd name="connsiteX5558" fmla="*/ 6228457 w 7009804"/>
              <a:gd name="connsiteY5558" fmla="*/ 3705821 h 5834063"/>
              <a:gd name="connsiteX5559" fmla="*/ 6213574 w 7009804"/>
              <a:gd name="connsiteY5559" fmla="*/ 3698379 h 5834063"/>
              <a:gd name="connsiteX5560" fmla="*/ 6191250 w 7009804"/>
              <a:gd name="connsiteY5560" fmla="*/ 3690938 h 5834063"/>
              <a:gd name="connsiteX5561" fmla="*/ 6182878 w 7009804"/>
              <a:gd name="connsiteY5561" fmla="*/ 3679078 h 5834063"/>
              <a:gd name="connsiteX5562" fmla="*/ 5856387 w 7009804"/>
              <a:gd name="connsiteY5562" fmla="*/ 3676055 h 5834063"/>
              <a:gd name="connsiteX5563" fmla="*/ 5867549 w 7009804"/>
              <a:gd name="connsiteY5563" fmla="*/ 3687217 h 5834063"/>
              <a:gd name="connsiteX5564" fmla="*/ 5889873 w 7009804"/>
              <a:gd name="connsiteY5564" fmla="*/ 3705821 h 5834063"/>
              <a:gd name="connsiteX5565" fmla="*/ 5912197 w 7009804"/>
              <a:gd name="connsiteY5565" fmla="*/ 3720704 h 5834063"/>
              <a:gd name="connsiteX5566" fmla="*/ 5923359 w 7009804"/>
              <a:gd name="connsiteY5566" fmla="*/ 3728145 h 5834063"/>
              <a:gd name="connsiteX5567" fmla="*/ 5938242 w 7009804"/>
              <a:gd name="connsiteY5567" fmla="*/ 3728145 h 5834063"/>
              <a:gd name="connsiteX5568" fmla="*/ 5934521 w 7009804"/>
              <a:gd name="connsiteY5568" fmla="*/ 3716983 h 5834063"/>
              <a:gd name="connsiteX5569" fmla="*/ 5934521 w 7009804"/>
              <a:gd name="connsiteY5569" fmla="*/ 3705821 h 5834063"/>
              <a:gd name="connsiteX5570" fmla="*/ 5930801 w 7009804"/>
              <a:gd name="connsiteY5570" fmla="*/ 3698379 h 5834063"/>
              <a:gd name="connsiteX5571" fmla="*/ 5923359 w 7009804"/>
              <a:gd name="connsiteY5571" fmla="*/ 3698379 h 5834063"/>
              <a:gd name="connsiteX5572" fmla="*/ 5915918 w 7009804"/>
              <a:gd name="connsiteY5572" fmla="*/ 3690938 h 5834063"/>
              <a:gd name="connsiteX5573" fmla="*/ 5908476 w 7009804"/>
              <a:gd name="connsiteY5573" fmla="*/ 3690938 h 5834063"/>
              <a:gd name="connsiteX5574" fmla="*/ 5901035 w 7009804"/>
              <a:gd name="connsiteY5574" fmla="*/ 3690938 h 5834063"/>
              <a:gd name="connsiteX5575" fmla="*/ 5815459 w 7009804"/>
              <a:gd name="connsiteY5575" fmla="*/ 3676055 h 5834063"/>
              <a:gd name="connsiteX5576" fmla="*/ 5811738 w 7009804"/>
              <a:gd name="connsiteY5576" fmla="*/ 3679776 h 5834063"/>
              <a:gd name="connsiteX5577" fmla="*/ 5819179 w 7009804"/>
              <a:gd name="connsiteY5577" fmla="*/ 3683497 h 5834063"/>
              <a:gd name="connsiteX5578" fmla="*/ 5815459 w 7009804"/>
              <a:gd name="connsiteY5578" fmla="*/ 3676055 h 5834063"/>
              <a:gd name="connsiteX5579" fmla="*/ 5938242 w 7009804"/>
              <a:gd name="connsiteY5579" fmla="*/ 3668614 h 5834063"/>
              <a:gd name="connsiteX5580" fmla="*/ 5938242 w 7009804"/>
              <a:gd name="connsiteY5580" fmla="*/ 3676055 h 5834063"/>
              <a:gd name="connsiteX5581" fmla="*/ 5945683 w 7009804"/>
              <a:gd name="connsiteY5581" fmla="*/ 3676055 h 5834063"/>
              <a:gd name="connsiteX5582" fmla="*/ 5938242 w 7009804"/>
              <a:gd name="connsiteY5582" fmla="*/ 3668614 h 5834063"/>
              <a:gd name="connsiteX5583" fmla="*/ 5915918 w 7009804"/>
              <a:gd name="connsiteY5583" fmla="*/ 3661172 h 5834063"/>
              <a:gd name="connsiteX5584" fmla="*/ 5915918 w 7009804"/>
              <a:gd name="connsiteY5584" fmla="*/ 3664893 h 5834063"/>
              <a:gd name="connsiteX5585" fmla="*/ 5923359 w 7009804"/>
              <a:gd name="connsiteY5585" fmla="*/ 3668614 h 5834063"/>
              <a:gd name="connsiteX5586" fmla="*/ 5919638 w 7009804"/>
              <a:gd name="connsiteY5586" fmla="*/ 3661172 h 5834063"/>
              <a:gd name="connsiteX5587" fmla="*/ 5915918 w 7009804"/>
              <a:gd name="connsiteY5587" fmla="*/ 3661172 h 5834063"/>
              <a:gd name="connsiteX5588" fmla="*/ 5796855 w 7009804"/>
              <a:gd name="connsiteY5588" fmla="*/ 3661172 h 5834063"/>
              <a:gd name="connsiteX5589" fmla="*/ 5789414 w 7009804"/>
              <a:gd name="connsiteY5589" fmla="*/ 3668614 h 5834063"/>
              <a:gd name="connsiteX5590" fmla="*/ 5796855 w 7009804"/>
              <a:gd name="connsiteY5590" fmla="*/ 3668614 h 5834063"/>
              <a:gd name="connsiteX5591" fmla="*/ 5804297 w 7009804"/>
              <a:gd name="connsiteY5591" fmla="*/ 3668614 h 5834063"/>
              <a:gd name="connsiteX5592" fmla="*/ 5796855 w 7009804"/>
              <a:gd name="connsiteY5592" fmla="*/ 3661172 h 5834063"/>
              <a:gd name="connsiteX5593" fmla="*/ 5915918 w 7009804"/>
              <a:gd name="connsiteY5593" fmla="*/ 3646290 h 5834063"/>
              <a:gd name="connsiteX5594" fmla="*/ 5919638 w 7009804"/>
              <a:gd name="connsiteY5594" fmla="*/ 3653731 h 5834063"/>
              <a:gd name="connsiteX5595" fmla="*/ 5923359 w 7009804"/>
              <a:gd name="connsiteY5595" fmla="*/ 3650010 h 5834063"/>
              <a:gd name="connsiteX5596" fmla="*/ 5915918 w 7009804"/>
              <a:gd name="connsiteY5596" fmla="*/ 3646290 h 5834063"/>
              <a:gd name="connsiteX5597" fmla="*/ 5768019 w 7009804"/>
              <a:gd name="connsiteY5597" fmla="*/ 3640708 h 5834063"/>
              <a:gd name="connsiteX5598" fmla="*/ 5763369 w 7009804"/>
              <a:gd name="connsiteY5598" fmla="*/ 3642569 h 5834063"/>
              <a:gd name="connsiteX5599" fmla="*/ 5781972 w 7009804"/>
              <a:gd name="connsiteY5599" fmla="*/ 3653731 h 5834063"/>
              <a:gd name="connsiteX5600" fmla="*/ 5781972 w 7009804"/>
              <a:gd name="connsiteY5600" fmla="*/ 3646290 h 5834063"/>
              <a:gd name="connsiteX5601" fmla="*/ 5774531 w 7009804"/>
              <a:gd name="connsiteY5601" fmla="*/ 3642569 h 5834063"/>
              <a:gd name="connsiteX5602" fmla="*/ 5768019 w 7009804"/>
              <a:gd name="connsiteY5602" fmla="*/ 3640708 h 5834063"/>
              <a:gd name="connsiteX5603" fmla="*/ 5744765 w 7009804"/>
              <a:gd name="connsiteY5603" fmla="*/ 3631407 h 5834063"/>
              <a:gd name="connsiteX5604" fmla="*/ 5748486 w 7009804"/>
              <a:gd name="connsiteY5604" fmla="*/ 3638848 h 5834063"/>
              <a:gd name="connsiteX5605" fmla="*/ 5752207 w 7009804"/>
              <a:gd name="connsiteY5605" fmla="*/ 3638848 h 5834063"/>
              <a:gd name="connsiteX5606" fmla="*/ 5759648 w 7009804"/>
              <a:gd name="connsiteY5606" fmla="*/ 3638848 h 5834063"/>
              <a:gd name="connsiteX5607" fmla="*/ 5755928 w 7009804"/>
              <a:gd name="connsiteY5607" fmla="*/ 3631407 h 5834063"/>
              <a:gd name="connsiteX5608" fmla="*/ 5744765 w 7009804"/>
              <a:gd name="connsiteY5608" fmla="*/ 3631407 h 5834063"/>
              <a:gd name="connsiteX5609" fmla="*/ 5729883 w 7009804"/>
              <a:gd name="connsiteY5609" fmla="*/ 3601641 h 5834063"/>
              <a:gd name="connsiteX5610" fmla="*/ 5729883 w 7009804"/>
              <a:gd name="connsiteY5610" fmla="*/ 3609083 h 5834063"/>
              <a:gd name="connsiteX5611" fmla="*/ 5737324 w 7009804"/>
              <a:gd name="connsiteY5611" fmla="*/ 3609083 h 5834063"/>
              <a:gd name="connsiteX5612" fmla="*/ 5729883 w 7009804"/>
              <a:gd name="connsiteY5612" fmla="*/ 3601641 h 5834063"/>
              <a:gd name="connsiteX5613" fmla="*/ 2846338 w 7009804"/>
              <a:gd name="connsiteY5613" fmla="*/ 3542110 h 5834063"/>
              <a:gd name="connsiteX5614" fmla="*/ 2842617 w 7009804"/>
              <a:gd name="connsiteY5614" fmla="*/ 3549551 h 5834063"/>
              <a:gd name="connsiteX5615" fmla="*/ 2850059 w 7009804"/>
              <a:gd name="connsiteY5615" fmla="*/ 3545831 h 5834063"/>
              <a:gd name="connsiteX5616" fmla="*/ 2846338 w 7009804"/>
              <a:gd name="connsiteY5616" fmla="*/ 3542110 h 5834063"/>
              <a:gd name="connsiteX5617" fmla="*/ 2835176 w 7009804"/>
              <a:gd name="connsiteY5617" fmla="*/ 3519786 h 5834063"/>
              <a:gd name="connsiteX5618" fmla="*/ 2842617 w 7009804"/>
              <a:gd name="connsiteY5618" fmla="*/ 3527227 h 5834063"/>
              <a:gd name="connsiteX5619" fmla="*/ 2850059 w 7009804"/>
              <a:gd name="connsiteY5619" fmla="*/ 3527227 h 5834063"/>
              <a:gd name="connsiteX5620" fmla="*/ 2842617 w 7009804"/>
              <a:gd name="connsiteY5620" fmla="*/ 3519786 h 5834063"/>
              <a:gd name="connsiteX5621" fmla="*/ 2858430 w 7009804"/>
              <a:gd name="connsiteY5621" fmla="*/ 3500252 h 5834063"/>
              <a:gd name="connsiteX5622" fmla="*/ 2853779 w 7009804"/>
              <a:gd name="connsiteY5622" fmla="*/ 3501182 h 5834063"/>
              <a:gd name="connsiteX5623" fmla="*/ 2842617 w 7009804"/>
              <a:gd name="connsiteY5623" fmla="*/ 3504903 h 5834063"/>
              <a:gd name="connsiteX5624" fmla="*/ 2853779 w 7009804"/>
              <a:gd name="connsiteY5624" fmla="*/ 3508624 h 5834063"/>
              <a:gd name="connsiteX5625" fmla="*/ 2864942 w 7009804"/>
              <a:gd name="connsiteY5625" fmla="*/ 3512344 h 5834063"/>
              <a:gd name="connsiteX5626" fmla="*/ 2864942 w 7009804"/>
              <a:gd name="connsiteY5626" fmla="*/ 3504903 h 5834063"/>
              <a:gd name="connsiteX5627" fmla="*/ 2858430 w 7009804"/>
              <a:gd name="connsiteY5627" fmla="*/ 3500252 h 5834063"/>
              <a:gd name="connsiteX5628" fmla="*/ 2745879 w 7009804"/>
              <a:gd name="connsiteY5628" fmla="*/ 3437930 h 5834063"/>
              <a:gd name="connsiteX5629" fmla="*/ 2745879 w 7009804"/>
              <a:gd name="connsiteY5629" fmla="*/ 3445372 h 5834063"/>
              <a:gd name="connsiteX5630" fmla="*/ 2753320 w 7009804"/>
              <a:gd name="connsiteY5630" fmla="*/ 3445372 h 5834063"/>
              <a:gd name="connsiteX5631" fmla="*/ 2753320 w 7009804"/>
              <a:gd name="connsiteY5631" fmla="*/ 3430489 h 5834063"/>
              <a:gd name="connsiteX5632" fmla="*/ 2760762 w 7009804"/>
              <a:gd name="connsiteY5632" fmla="*/ 3445372 h 5834063"/>
              <a:gd name="connsiteX5633" fmla="*/ 2768203 w 7009804"/>
              <a:gd name="connsiteY5633" fmla="*/ 3441651 h 5834063"/>
              <a:gd name="connsiteX5634" fmla="*/ 2760762 w 7009804"/>
              <a:gd name="connsiteY5634" fmla="*/ 3434209 h 5834063"/>
              <a:gd name="connsiteX5635" fmla="*/ 2753320 w 7009804"/>
              <a:gd name="connsiteY5635" fmla="*/ 3430489 h 5834063"/>
              <a:gd name="connsiteX5636" fmla="*/ 6064746 w 7009804"/>
              <a:gd name="connsiteY5636" fmla="*/ 3393282 h 5834063"/>
              <a:gd name="connsiteX5637" fmla="*/ 6072187 w 7009804"/>
              <a:gd name="connsiteY5637" fmla="*/ 3393282 h 5834063"/>
              <a:gd name="connsiteX5638" fmla="*/ 6072187 w 7009804"/>
              <a:gd name="connsiteY5638" fmla="*/ 3400723 h 5834063"/>
              <a:gd name="connsiteX5639" fmla="*/ 6198691 w 7009804"/>
              <a:gd name="connsiteY5639" fmla="*/ 3370958 h 5834063"/>
              <a:gd name="connsiteX5640" fmla="*/ 6198691 w 7009804"/>
              <a:gd name="connsiteY5640" fmla="*/ 3378399 h 5834063"/>
              <a:gd name="connsiteX5641" fmla="*/ 6183808 w 7009804"/>
              <a:gd name="connsiteY5641" fmla="*/ 3415606 h 5834063"/>
              <a:gd name="connsiteX5642" fmla="*/ 6183808 w 7009804"/>
              <a:gd name="connsiteY5642" fmla="*/ 3404444 h 5834063"/>
              <a:gd name="connsiteX5643" fmla="*/ 6176367 w 7009804"/>
              <a:gd name="connsiteY5643" fmla="*/ 3385840 h 5834063"/>
              <a:gd name="connsiteX5644" fmla="*/ 6180088 w 7009804"/>
              <a:gd name="connsiteY5644" fmla="*/ 3378399 h 5834063"/>
              <a:gd name="connsiteX5645" fmla="*/ 6198691 w 7009804"/>
              <a:gd name="connsiteY5645" fmla="*/ 3370958 h 5834063"/>
              <a:gd name="connsiteX5646" fmla="*/ 2567285 w 7009804"/>
              <a:gd name="connsiteY5646" fmla="*/ 3363516 h 5834063"/>
              <a:gd name="connsiteX5647" fmla="*/ 2559844 w 7009804"/>
              <a:gd name="connsiteY5647" fmla="*/ 3370958 h 5834063"/>
              <a:gd name="connsiteX5648" fmla="*/ 2574727 w 7009804"/>
              <a:gd name="connsiteY5648" fmla="*/ 3370958 h 5834063"/>
              <a:gd name="connsiteX5649" fmla="*/ 2650071 w 7009804"/>
              <a:gd name="connsiteY5649" fmla="*/ 3358865 h 5834063"/>
              <a:gd name="connsiteX5650" fmla="*/ 2645420 w 7009804"/>
              <a:gd name="connsiteY5650" fmla="*/ 3359795 h 5834063"/>
              <a:gd name="connsiteX5651" fmla="*/ 2641699 w 7009804"/>
              <a:gd name="connsiteY5651" fmla="*/ 3367237 h 5834063"/>
              <a:gd name="connsiteX5652" fmla="*/ 2649141 w 7009804"/>
              <a:gd name="connsiteY5652" fmla="*/ 3370958 h 5834063"/>
              <a:gd name="connsiteX5653" fmla="*/ 2656582 w 7009804"/>
              <a:gd name="connsiteY5653" fmla="*/ 3370958 h 5834063"/>
              <a:gd name="connsiteX5654" fmla="*/ 2664023 w 7009804"/>
              <a:gd name="connsiteY5654" fmla="*/ 3374678 h 5834063"/>
              <a:gd name="connsiteX5655" fmla="*/ 2664023 w 7009804"/>
              <a:gd name="connsiteY5655" fmla="*/ 3370958 h 5834063"/>
              <a:gd name="connsiteX5656" fmla="*/ 2656582 w 7009804"/>
              <a:gd name="connsiteY5656" fmla="*/ 3363516 h 5834063"/>
              <a:gd name="connsiteX5657" fmla="*/ 2650071 w 7009804"/>
              <a:gd name="connsiteY5657" fmla="*/ 3358865 h 5834063"/>
              <a:gd name="connsiteX5658" fmla="*/ 6009866 w 7009804"/>
              <a:gd name="connsiteY5658" fmla="*/ 3354214 h 5834063"/>
              <a:gd name="connsiteX5659" fmla="*/ 6005215 w 7009804"/>
              <a:gd name="connsiteY5659" fmla="*/ 3356075 h 5834063"/>
              <a:gd name="connsiteX5660" fmla="*/ 6012656 w 7009804"/>
              <a:gd name="connsiteY5660" fmla="*/ 3370958 h 5834063"/>
              <a:gd name="connsiteX5661" fmla="*/ 6034980 w 7009804"/>
              <a:gd name="connsiteY5661" fmla="*/ 3385840 h 5834063"/>
              <a:gd name="connsiteX5662" fmla="*/ 6034980 w 7009804"/>
              <a:gd name="connsiteY5662" fmla="*/ 3370958 h 5834063"/>
              <a:gd name="connsiteX5663" fmla="*/ 6009866 w 7009804"/>
              <a:gd name="connsiteY5663" fmla="*/ 3354214 h 5834063"/>
              <a:gd name="connsiteX5664" fmla="*/ 6176367 w 7009804"/>
              <a:gd name="connsiteY5664" fmla="*/ 3341192 h 5834063"/>
              <a:gd name="connsiteX5665" fmla="*/ 6183808 w 7009804"/>
              <a:gd name="connsiteY5665" fmla="*/ 3348633 h 5834063"/>
              <a:gd name="connsiteX5666" fmla="*/ 6183808 w 7009804"/>
              <a:gd name="connsiteY5666" fmla="*/ 3356075 h 5834063"/>
              <a:gd name="connsiteX5667" fmla="*/ 6176367 w 7009804"/>
              <a:gd name="connsiteY5667" fmla="*/ 3356075 h 5834063"/>
              <a:gd name="connsiteX5668" fmla="*/ 6168926 w 7009804"/>
              <a:gd name="connsiteY5668" fmla="*/ 3348633 h 5834063"/>
              <a:gd name="connsiteX5669" fmla="*/ 6042422 w 7009804"/>
              <a:gd name="connsiteY5669" fmla="*/ 3333750 h 5834063"/>
              <a:gd name="connsiteX5670" fmla="*/ 6049863 w 7009804"/>
              <a:gd name="connsiteY5670" fmla="*/ 3337471 h 5834063"/>
              <a:gd name="connsiteX5671" fmla="*/ 6042422 w 7009804"/>
              <a:gd name="connsiteY5671" fmla="*/ 3341192 h 5834063"/>
              <a:gd name="connsiteX5672" fmla="*/ 6042422 w 7009804"/>
              <a:gd name="connsiteY5672" fmla="*/ 3337471 h 5834063"/>
              <a:gd name="connsiteX5673" fmla="*/ 6042422 w 7009804"/>
              <a:gd name="connsiteY5673" fmla="*/ 3333750 h 5834063"/>
              <a:gd name="connsiteX5674" fmla="*/ 6183808 w 7009804"/>
              <a:gd name="connsiteY5674" fmla="*/ 3318868 h 5834063"/>
              <a:gd name="connsiteX5675" fmla="*/ 6183808 w 7009804"/>
              <a:gd name="connsiteY5675" fmla="*/ 3322588 h 5834063"/>
              <a:gd name="connsiteX5676" fmla="*/ 6180088 w 7009804"/>
              <a:gd name="connsiteY5676" fmla="*/ 3326309 h 5834063"/>
              <a:gd name="connsiteX5677" fmla="*/ 6176367 w 7009804"/>
              <a:gd name="connsiteY5677" fmla="*/ 3322588 h 5834063"/>
              <a:gd name="connsiteX5678" fmla="*/ 6183808 w 7009804"/>
              <a:gd name="connsiteY5678" fmla="*/ 3318868 h 5834063"/>
              <a:gd name="connsiteX5679" fmla="*/ 2537519 w 7009804"/>
              <a:gd name="connsiteY5679" fmla="*/ 3318868 h 5834063"/>
              <a:gd name="connsiteX5680" fmla="*/ 2544961 w 7009804"/>
              <a:gd name="connsiteY5680" fmla="*/ 3326309 h 5834063"/>
              <a:gd name="connsiteX5681" fmla="*/ 2552403 w 7009804"/>
              <a:gd name="connsiteY5681" fmla="*/ 3318868 h 5834063"/>
              <a:gd name="connsiteX5682" fmla="*/ 2544961 w 7009804"/>
              <a:gd name="connsiteY5682" fmla="*/ 3318868 h 5834063"/>
              <a:gd name="connsiteX5683" fmla="*/ 2537519 w 7009804"/>
              <a:gd name="connsiteY5683" fmla="*/ 3318868 h 5834063"/>
              <a:gd name="connsiteX5684" fmla="*/ 6094512 w 7009804"/>
              <a:gd name="connsiteY5684" fmla="*/ 3296543 h 5834063"/>
              <a:gd name="connsiteX5685" fmla="*/ 6101953 w 7009804"/>
              <a:gd name="connsiteY5685" fmla="*/ 3303985 h 5834063"/>
              <a:gd name="connsiteX5686" fmla="*/ 6109394 w 7009804"/>
              <a:gd name="connsiteY5686" fmla="*/ 3318868 h 5834063"/>
              <a:gd name="connsiteX5687" fmla="*/ 6116836 w 7009804"/>
              <a:gd name="connsiteY5687" fmla="*/ 3326309 h 5834063"/>
              <a:gd name="connsiteX5688" fmla="*/ 6109394 w 7009804"/>
              <a:gd name="connsiteY5688" fmla="*/ 3333750 h 5834063"/>
              <a:gd name="connsiteX5689" fmla="*/ 6098232 w 7009804"/>
              <a:gd name="connsiteY5689" fmla="*/ 3344913 h 5834063"/>
              <a:gd name="connsiteX5690" fmla="*/ 6087070 w 7009804"/>
              <a:gd name="connsiteY5690" fmla="*/ 3356075 h 5834063"/>
              <a:gd name="connsiteX5691" fmla="*/ 6072187 w 7009804"/>
              <a:gd name="connsiteY5691" fmla="*/ 3363516 h 5834063"/>
              <a:gd name="connsiteX5692" fmla="*/ 6072187 w 7009804"/>
              <a:gd name="connsiteY5692" fmla="*/ 3356075 h 5834063"/>
              <a:gd name="connsiteX5693" fmla="*/ 6072187 w 7009804"/>
              <a:gd name="connsiteY5693" fmla="*/ 3333750 h 5834063"/>
              <a:gd name="connsiteX5694" fmla="*/ 6049863 w 7009804"/>
              <a:gd name="connsiteY5694" fmla="*/ 3318868 h 5834063"/>
              <a:gd name="connsiteX5695" fmla="*/ 6034980 w 7009804"/>
              <a:gd name="connsiteY5695" fmla="*/ 3311426 h 5834063"/>
              <a:gd name="connsiteX5696" fmla="*/ 6042422 w 7009804"/>
              <a:gd name="connsiteY5696" fmla="*/ 3311426 h 5834063"/>
              <a:gd name="connsiteX5697" fmla="*/ 6057304 w 7009804"/>
              <a:gd name="connsiteY5697" fmla="*/ 3303985 h 5834063"/>
              <a:gd name="connsiteX5698" fmla="*/ 6064746 w 7009804"/>
              <a:gd name="connsiteY5698" fmla="*/ 3300264 h 5834063"/>
              <a:gd name="connsiteX5699" fmla="*/ 6075908 w 7009804"/>
              <a:gd name="connsiteY5699" fmla="*/ 3300264 h 5834063"/>
              <a:gd name="connsiteX5700" fmla="*/ 6087070 w 7009804"/>
              <a:gd name="connsiteY5700" fmla="*/ 3303985 h 5834063"/>
              <a:gd name="connsiteX5701" fmla="*/ 2422178 w 7009804"/>
              <a:gd name="connsiteY5701" fmla="*/ 3296543 h 5834063"/>
              <a:gd name="connsiteX5702" fmla="*/ 2418457 w 7009804"/>
              <a:gd name="connsiteY5702" fmla="*/ 3300264 h 5834063"/>
              <a:gd name="connsiteX5703" fmla="*/ 2425898 w 7009804"/>
              <a:gd name="connsiteY5703" fmla="*/ 3303985 h 5834063"/>
              <a:gd name="connsiteX5704" fmla="*/ 2422178 w 7009804"/>
              <a:gd name="connsiteY5704" fmla="*/ 3296543 h 5834063"/>
              <a:gd name="connsiteX5705" fmla="*/ 2470547 w 7009804"/>
              <a:gd name="connsiteY5705" fmla="*/ 3289102 h 5834063"/>
              <a:gd name="connsiteX5706" fmla="*/ 2470547 w 7009804"/>
              <a:gd name="connsiteY5706" fmla="*/ 3296543 h 5834063"/>
              <a:gd name="connsiteX5707" fmla="*/ 2485430 w 7009804"/>
              <a:gd name="connsiteY5707" fmla="*/ 3296543 h 5834063"/>
              <a:gd name="connsiteX5708" fmla="*/ 2477988 w 7009804"/>
              <a:gd name="connsiteY5708" fmla="*/ 3289102 h 5834063"/>
              <a:gd name="connsiteX5709" fmla="*/ 2470547 w 7009804"/>
              <a:gd name="connsiteY5709" fmla="*/ 3289102 h 5834063"/>
              <a:gd name="connsiteX5710" fmla="*/ 2299395 w 7009804"/>
              <a:gd name="connsiteY5710" fmla="*/ 3289102 h 5834063"/>
              <a:gd name="connsiteX5711" fmla="*/ 2314277 w 7009804"/>
              <a:gd name="connsiteY5711" fmla="*/ 3296543 h 5834063"/>
              <a:gd name="connsiteX5712" fmla="*/ 2321719 w 7009804"/>
              <a:gd name="connsiteY5712" fmla="*/ 3318868 h 5834063"/>
              <a:gd name="connsiteX5713" fmla="*/ 2314277 w 7009804"/>
              <a:gd name="connsiteY5713" fmla="*/ 3303985 h 5834063"/>
              <a:gd name="connsiteX5714" fmla="*/ 2306836 w 7009804"/>
              <a:gd name="connsiteY5714" fmla="*/ 3296543 h 5834063"/>
              <a:gd name="connsiteX5715" fmla="*/ 2299395 w 7009804"/>
              <a:gd name="connsiteY5715" fmla="*/ 3289102 h 5834063"/>
              <a:gd name="connsiteX5716" fmla="*/ 2463105 w 7009804"/>
              <a:gd name="connsiteY5716" fmla="*/ 3281661 h 5834063"/>
              <a:gd name="connsiteX5717" fmla="*/ 2455664 w 7009804"/>
              <a:gd name="connsiteY5717" fmla="*/ 3285381 h 5834063"/>
              <a:gd name="connsiteX5718" fmla="*/ 2455664 w 7009804"/>
              <a:gd name="connsiteY5718" fmla="*/ 3289102 h 5834063"/>
              <a:gd name="connsiteX5719" fmla="*/ 2433340 w 7009804"/>
              <a:gd name="connsiteY5719" fmla="*/ 3281661 h 5834063"/>
              <a:gd name="connsiteX5720" fmla="*/ 2425898 w 7009804"/>
              <a:gd name="connsiteY5720" fmla="*/ 3285381 h 5834063"/>
              <a:gd name="connsiteX5721" fmla="*/ 2425898 w 7009804"/>
              <a:gd name="connsiteY5721" fmla="*/ 3289102 h 5834063"/>
              <a:gd name="connsiteX5722" fmla="*/ 2433340 w 7009804"/>
              <a:gd name="connsiteY5722" fmla="*/ 3289102 h 5834063"/>
              <a:gd name="connsiteX5723" fmla="*/ 2433340 w 7009804"/>
              <a:gd name="connsiteY5723" fmla="*/ 3281661 h 5834063"/>
              <a:gd name="connsiteX5724" fmla="*/ 6012656 w 7009804"/>
              <a:gd name="connsiteY5724" fmla="*/ 3266778 h 5834063"/>
              <a:gd name="connsiteX5725" fmla="*/ 6027539 w 7009804"/>
              <a:gd name="connsiteY5725" fmla="*/ 3266778 h 5834063"/>
              <a:gd name="connsiteX5726" fmla="*/ 6042422 w 7009804"/>
              <a:gd name="connsiteY5726" fmla="*/ 3274219 h 5834063"/>
              <a:gd name="connsiteX5727" fmla="*/ 6027539 w 7009804"/>
              <a:gd name="connsiteY5727" fmla="*/ 3274219 h 5834063"/>
              <a:gd name="connsiteX5728" fmla="*/ 6020097 w 7009804"/>
              <a:gd name="connsiteY5728" fmla="*/ 3274219 h 5834063"/>
              <a:gd name="connsiteX5729" fmla="*/ 6012656 w 7009804"/>
              <a:gd name="connsiteY5729" fmla="*/ 3266778 h 5834063"/>
              <a:gd name="connsiteX5730" fmla="*/ 6012656 w 7009804"/>
              <a:gd name="connsiteY5730" fmla="*/ 3246314 h 5834063"/>
              <a:gd name="connsiteX5731" fmla="*/ 6016377 w 7009804"/>
              <a:gd name="connsiteY5731" fmla="*/ 3248174 h 5834063"/>
              <a:gd name="connsiteX5732" fmla="*/ 6020097 w 7009804"/>
              <a:gd name="connsiteY5732" fmla="*/ 3251895 h 5834063"/>
              <a:gd name="connsiteX5733" fmla="*/ 6012656 w 7009804"/>
              <a:gd name="connsiteY5733" fmla="*/ 3251895 h 5834063"/>
              <a:gd name="connsiteX5734" fmla="*/ 6008935 w 7009804"/>
              <a:gd name="connsiteY5734" fmla="*/ 3248174 h 5834063"/>
              <a:gd name="connsiteX5735" fmla="*/ 6012656 w 7009804"/>
              <a:gd name="connsiteY5735" fmla="*/ 3246314 h 5834063"/>
              <a:gd name="connsiteX5736" fmla="*/ 2324974 w 7009804"/>
              <a:gd name="connsiteY5736" fmla="*/ 3227245 h 5834063"/>
              <a:gd name="connsiteX5737" fmla="*/ 2321719 w 7009804"/>
              <a:gd name="connsiteY5737" fmla="*/ 3229571 h 5834063"/>
              <a:gd name="connsiteX5738" fmla="*/ 2317998 w 7009804"/>
              <a:gd name="connsiteY5738" fmla="*/ 3233291 h 5834063"/>
              <a:gd name="connsiteX5739" fmla="*/ 2325440 w 7009804"/>
              <a:gd name="connsiteY5739" fmla="*/ 3237012 h 5834063"/>
              <a:gd name="connsiteX5740" fmla="*/ 2329160 w 7009804"/>
              <a:gd name="connsiteY5740" fmla="*/ 3237012 h 5834063"/>
              <a:gd name="connsiteX5741" fmla="*/ 2324974 w 7009804"/>
              <a:gd name="connsiteY5741" fmla="*/ 3227245 h 5834063"/>
              <a:gd name="connsiteX5742" fmla="*/ 1945928 w 7009804"/>
              <a:gd name="connsiteY5742" fmla="*/ 3226780 h 5834063"/>
              <a:gd name="connsiteX5743" fmla="*/ 1957090 w 7009804"/>
              <a:gd name="connsiteY5743" fmla="*/ 3233291 h 5834063"/>
              <a:gd name="connsiteX5744" fmla="*/ 1979414 w 7009804"/>
              <a:gd name="connsiteY5744" fmla="*/ 3240733 h 5834063"/>
              <a:gd name="connsiteX5745" fmla="*/ 2009180 w 7009804"/>
              <a:gd name="connsiteY5745" fmla="*/ 3244454 h 5834063"/>
              <a:gd name="connsiteX5746" fmla="*/ 2035225 w 7009804"/>
              <a:gd name="connsiteY5746" fmla="*/ 3255616 h 5834063"/>
              <a:gd name="connsiteX5747" fmla="*/ 2046387 w 7009804"/>
              <a:gd name="connsiteY5747" fmla="*/ 3259336 h 5834063"/>
              <a:gd name="connsiteX5748" fmla="*/ 2064991 w 7009804"/>
              <a:gd name="connsiteY5748" fmla="*/ 3266778 h 5834063"/>
              <a:gd name="connsiteX5749" fmla="*/ 2079873 w 7009804"/>
              <a:gd name="connsiteY5749" fmla="*/ 3274219 h 5834063"/>
              <a:gd name="connsiteX5750" fmla="*/ 2091035 w 7009804"/>
              <a:gd name="connsiteY5750" fmla="*/ 3277940 h 5834063"/>
              <a:gd name="connsiteX5751" fmla="*/ 2113360 w 7009804"/>
              <a:gd name="connsiteY5751" fmla="*/ 3281661 h 5834063"/>
              <a:gd name="connsiteX5752" fmla="*/ 2165449 w 7009804"/>
              <a:gd name="connsiteY5752" fmla="*/ 3303985 h 5834063"/>
              <a:gd name="connsiteX5753" fmla="*/ 2172891 w 7009804"/>
              <a:gd name="connsiteY5753" fmla="*/ 3311426 h 5834063"/>
              <a:gd name="connsiteX5754" fmla="*/ 2150567 w 7009804"/>
              <a:gd name="connsiteY5754" fmla="*/ 3303985 h 5834063"/>
              <a:gd name="connsiteX5755" fmla="*/ 2128243 w 7009804"/>
              <a:gd name="connsiteY5755" fmla="*/ 3303985 h 5834063"/>
              <a:gd name="connsiteX5756" fmla="*/ 2098477 w 7009804"/>
              <a:gd name="connsiteY5756" fmla="*/ 3289102 h 5834063"/>
              <a:gd name="connsiteX5757" fmla="*/ 2064991 w 7009804"/>
              <a:gd name="connsiteY5757" fmla="*/ 3274219 h 5834063"/>
              <a:gd name="connsiteX5758" fmla="*/ 2053828 w 7009804"/>
              <a:gd name="connsiteY5758" fmla="*/ 3266778 h 5834063"/>
              <a:gd name="connsiteX5759" fmla="*/ 2038946 w 7009804"/>
              <a:gd name="connsiteY5759" fmla="*/ 3266778 h 5834063"/>
              <a:gd name="connsiteX5760" fmla="*/ 2035225 w 7009804"/>
              <a:gd name="connsiteY5760" fmla="*/ 3263057 h 5834063"/>
              <a:gd name="connsiteX5761" fmla="*/ 2024063 w 7009804"/>
              <a:gd name="connsiteY5761" fmla="*/ 3259336 h 5834063"/>
              <a:gd name="connsiteX5762" fmla="*/ 2012901 w 7009804"/>
              <a:gd name="connsiteY5762" fmla="*/ 3259336 h 5834063"/>
              <a:gd name="connsiteX5763" fmla="*/ 2001739 w 7009804"/>
              <a:gd name="connsiteY5763" fmla="*/ 3251895 h 5834063"/>
              <a:gd name="connsiteX5764" fmla="*/ 1990576 w 7009804"/>
              <a:gd name="connsiteY5764" fmla="*/ 3251895 h 5834063"/>
              <a:gd name="connsiteX5765" fmla="*/ 1983135 w 7009804"/>
              <a:gd name="connsiteY5765" fmla="*/ 3248174 h 5834063"/>
              <a:gd name="connsiteX5766" fmla="*/ 1979414 w 7009804"/>
              <a:gd name="connsiteY5766" fmla="*/ 3244454 h 5834063"/>
              <a:gd name="connsiteX5767" fmla="*/ 1957090 w 7009804"/>
              <a:gd name="connsiteY5767" fmla="*/ 3244454 h 5834063"/>
              <a:gd name="connsiteX5768" fmla="*/ 1942207 w 7009804"/>
              <a:gd name="connsiteY5768" fmla="*/ 3229571 h 5834063"/>
              <a:gd name="connsiteX5769" fmla="*/ 1945928 w 7009804"/>
              <a:gd name="connsiteY5769" fmla="*/ 3226780 h 5834063"/>
              <a:gd name="connsiteX5770" fmla="*/ 1838027 w 7009804"/>
              <a:gd name="connsiteY5770" fmla="*/ 3222129 h 5834063"/>
              <a:gd name="connsiteX5771" fmla="*/ 1860352 w 7009804"/>
              <a:gd name="connsiteY5771" fmla="*/ 3229571 h 5834063"/>
              <a:gd name="connsiteX5772" fmla="*/ 1882676 w 7009804"/>
              <a:gd name="connsiteY5772" fmla="*/ 3244454 h 5834063"/>
              <a:gd name="connsiteX5773" fmla="*/ 1905000 w 7009804"/>
              <a:gd name="connsiteY5773" fmla="*/ 3251895 h 5834063"/>
              <a:gd name="connsiteX5774" fmla="*/ 1912442 w 7009804"/>
              <a:gd name="connsiteY5774" fmla="*/ 3259336 h 5834063"/>
              <a:gd name="connsiteX5775" fmla="*/ 1890117 w 7009804"/>
              <a:gd name="connsiteY5775" fmla="*/ 3251895 h 5834063"/>
              <a:gd name="connsiteX5776" fmla="*/ 1845469 w 7009804"/>
              <a:gd name="connsiteY5776" fmla="*/ 3237012 h 5834063"/>
              <a:gd name="connsiteX5777" fmla="*/ 2277071 w 7009804"/>
              <a:gd name="connsiteY5777" fmla="*/ 3214688 h 5834063"/>
              <a:gd name="connsiteX5778" fmla="*/ 2280791 w 7009804"/>
              <a:gd name="connsiteY5778" fmla="*/ 3222129 h 5834063"/>
              <a:gd name="connsiteX5779" fmla="*/ 2284512 w 7009804"/>
              <a:gd name="connsiteY5779" fmla="*/ 3222129 h 5834063"/>
              <a:gd name="connsiteX5780" fmla="*/ 2280791 w 7009804"/>
              <a:gd name="connsiteY5780" fmla="*/ 3214688 h 5834063"/>
              <a:gd name="connsiteX5781" fmla="*/ 2277071 w 7009804"/>
              <a:gd name="connsiteY5781" fmla="*/ 3214688 h 5834063"/>
              <a:gd name="connsiteX5782" fmla="*/ 1880816 w 7009804"/>
              <a:gd name="connsiteY5782" fmla="*/ 3203526 h 5834063"/>
              <a:gd name="connsiteX5783" fmla="*/ 1897559 w 7009804"/>
              <a:gd name="connsiteY5783" fmla="*/ 3207247 h 5834063"/>
              <a:gd name="connsiteX5784" fmla="*/ 1934766 w 7009804"/>
              <a:gd name="connsiteY5784" fmla="*/ 3222129 h 5834063"/>
              <a:gd name="connsiteX5785" fmla="*/ 1931045 w 7009804"/>
              <a:gd name="connsiteY5785" fmla="*/ 3233291 h 5834063"/>
              <a:gd name="connsiteX5786" fmla="*/ 1919883 w 7009804"/>
              <a:gd name="connsiteY5786" fmla="*/ 3229571 h 5834063"/>
              <a:gd name="connsiteX5787" fmla="*/ 1916162 w 7009804"/>
              <a:gd name="connsiteY5787" fmla="*/ 3225850 h 5834063"/>
              <a:gd name="connsiteX5788" fmla="*/ 1912442 w 7009804"/>
              <a:gd name="connsiteY5788" fmla="*/ 3222129 h 5834063"/>
              <a:gd name="connsiteX5789" fmla="*/ 1901280 w 7009804"/>
              <a:gd name="connsiteY5789" fmla="*/ 3218409 h 5834063"/>
              <a:gd name="connsiteX5790" fmla="*/ 1886397 w 7009804"/>
              <a:gd name="connsiteY5790" fmla="*/ 3218409 h 5834063"/>
              <a:gd name="connsiteX5791" fmla="*/ 1875235 w 7009804"/>
              <a:gd name="connsiteY5791" fmla="*/ 3207247 h 5834063"/>
              <a:gd name="connsiteX5792" fmla="*/ 1880816 w 7009804"/>
              <a:gd name="connsiteY5792" fmla="*/ 3203526 h 5834063"/>
              <a:gd name="connsiteX5793" fmla="*/ 2247305 w 7009804"/>
              <a:gd name="connsiteY5793" fmla="*/ 3192364 h 5834063"/>
              <a:gd name="connsiteX5794" fmla="*/ 2243584 w 7009804"/>
              <a:gd name="connsiteY5794" fmla="*/ 3196084 h 5834063"/>
              <a:gd name="connsiteX5795" fmla="*/ 2247305 w 7009804"/>
              <a:gd name="connsiteY5795" fmla="*/ 3199805 h 5834063"/>
              <a:gd name="connsiteX5796" fmla="*/ 2254746 w 7009804"/>
              <a:gd name="connsiteY5796" fmla="*/ 3199805 h 5834063"/>
              <a:gd name="connsiteX5797" fmla="*/ 1860352 w 7009804"/>
              <a:gd name="connsiteY5797" fmla="*/ 3192364 h 5834063"/>
              <a:gd name="connsiteX5798" fmla="*/ 1867793 w 7009804"/>
              <a:gd name="connsiteY5798" fmla="*/ 3199805 h 5834063"/>
              <a:gd name="connsiteX5799" fmla="*/ 1860352 w 7009804"/>
              <a:gd name="connsiteY5799" fmla="*/ 3199805 h 5834063"/>
              <a:gd name="connsiteX5800" fmla="*/ 1852910 w 7009804"/>
              <a:gd name="connsiteY5800" fmla="*/ 3196084 h 5834063"/>
              <a:gd name="connsiteX5801" fmla="*/ 1860352 w 7009804"/>
              <a:gd name="connsiteY5801" fmla="*/ 3192364 h 5834063"/>
              <a:gd name="connsiteX5802" fmla="*/ 1834307 w 7009804"/>
              <a:gd name="connsiteY5802" fmla="*/ 3184922 h 5834063"/>
              <a:gd name="connsiteX5803" fmla="*/ 1838027 w 7009804"/>
              <a:gd name="connsiteY5803" fmla="*/ 3192364 h 5834063"/>
              <a:gd name="connsiteX5804" fmla="*/ 1834307 w 7009804"/>
              <a:gd name="connsiteY5804" fmla="*/ 3188643 h 5834063"/>
              <a:gd name="connsiteX5805" fmla="*/ 1834307 w 7009804"/>
              <a:gd name="connsiteY5805" fmla="*/ 3184922 h 5834063"/>
              <a:gd name="connsiteX5806" fmla="*/ 2133823 w 7009804"/>
              <a:gd name="connsiteY5806" fmla="*/ 3164458 h 5834063"/>
              <a:gd name="connsiteX5807" fmla="*/ 2128243 w 7009804"/>
              <a:gd name="connsiteY5807" fmla="*/ 3166319 h 5834063"/>
              <a:gd name="connsiteX5808" fmla="*/ 2128243 w 7009804"/>
              <a:gd name="connsiteY5808" fmla="*/ 3177481 h 5834063"/>
              <a:gd name="connsiteX5809" fmla="*/ 2158008 w 7009804"/>
              <a:gd name="connsiteY5809" fmla="*/ 3184922 h 5834063"/>
              <a:gd name="connsiteX5810" fmla="*/ 2161728 w 7009804"/>
              <a:gd name="connsiteY5810" fmla="*/ 3173760 h 5834063"/>
              <a:gd name="connsiteX5811" fmla="*/ 2146846 w 7009804"/>
              <a:gd name="connsiteY5811" fmla="*/ 3170040 h 5834063"/>
              <a:gd name="connsiteX5812" fmla="*/ 2135684 w 7009804"/>
              <a:gd name="connsiteY5812" fmla="*/ 3166319 h 5834063"/>
              <a:gd name="connsiteX5813" fmla="*/ 2133823 w 7009804"/>
              <a:gd name="connsiteY5813" fmla="*/ 3164458 h 5834063"/>
              <a:gd name="connsiteX5814" fmla="*/ 5941963 w 7009804"/>
              <a:gd name="connsiteY5814" fmla="*/ 3162598 h 5834063"/>
              <a:gd name="connsiteX5815" fmla="*/ 5938242 w 7009804"/>
              <a:gd name="connsiteY5815" fmla="*/ 3170040 h 5834063"/>
              <a:gd name="connsiteX5816" fmla="*/ 5953125 w 7009804"/>
              <a:gd name="connsiteY5816" fmla="*/ 3184922 h 5834063"/>
              <a:gd name="connsiteX5817" fmla="*/ 5975449 w 7009804"/>
              <a:gd name="connsiteY5817" fmla="*/ 3184922 h 5834063"/>
              <a:gd name="connsiteX5818" fmla="*/ 5975449 w 7009804"/>
              <a:gd name="connsiteY5818" fmla="*/ 3170040 h 5834063"/>
              <a:gd name="connsiteX5819" fmla="*/ 5960566 w 7009804"/>
              <a:gd name="connsiteY5819" fmla="*/ 3166319 h 5834063"/>
              <a:gd name="connsiteX5820" fmla="*/ 5953125 w 7009804"/>
              <a:gd name="connsiteY5820" fmla="*/ 3170040 h 5834063"/>
              <a:gd name="connsiteX5821" fmla="*/ 5941963 w 7009804"/>
              <a:gd name="connsiteY5821" fmla="*/ 3162598 h 5834063"/>
              <a:gd name="connsiteX5822" fmla="*/ 1832616 w 7009804"/>
              <a:gd name="connsiteY5822" fmla="*/ 3158539 h 5834063"/>
              <a:gd name="connsiteX5823" fmla="*/ 1852910 w 7009804"/>
              <a:gd name="connsiteY5823" fmla="*/ 3162598 h 5834063"/>
              <a:gd name="connsiteX5824" fmla="*/ 1860352 w 7009804"/>
              <a:gd name="connsiteY5824" fmla="*/ 3177481 h 5834063"/>
              <a:gd name="connsiteX5825" fmla="*/ 1838027 w 7009804"/>
              <a:gd name="connsiteY5825" fmla="*/ 3162598 h 5834063"/>
              <a:gd name="connsiteX5826" fmla="*/ 1815703 w 7009804"/>
              <a:gd name="connsiteY5826" fmla="*/ 3155157 h 5834063"/>
              <a:gd name="connsiteX5827" fmla="*/ 1823145 w 7009804"/>
              <a:gd name="connsiteY5827" fmla="*/ 3155157 h 5834063"/>
              <a:gd name="connsiteX5828" fmla="*/ 1830586 w 7009804"/>
              <a:gd name="connsiteY5828" fmla="*/ 3157017 h 5834063"/>
              <a:gd name="connsiteX5829" fmla="*/ 1832616 w 7009804"/>
              <a:gd name="connsiteY5829" fmla="*/ 3158539 h 5834063"/>
              <a:gd name="connsiteX5830" fmla="*/ 1756172 w 7009804"/>
              <a:gd name="connsiteY5830" fmla="*/ 3155157 h 5834063"/>
              <a:gd name="connsiteX5831" fmla="*/ 1778496 w 7009804"/>
              <a:gd name="connsiteY5831" fmla="*/ 3170040 h 5834063"/>
              <a:gd name="connsiteX5832" fmla="*/ 1763613 w 7009804"/>
              <a:gd name="connsiteY5832" fmla="*/ 3170040 h 5834063"/>
              <a:gd name="connsiteX5833" fmla="*/ 1756172 w 7009804"/>
              <a:gd name="connsiteY5833" fmla="*/ 3155157 h 5834063"/>
              <a:gd name="connsiteX5834" fmla="*/ 1733848 w 7009804"/>
              <a:gd name="connsiteY5834" fmla="*/ 3147715 h 5834063"/>
              <a:gd name="connsiteX5835" fmla="*/ 1741289 w 7009804"/>
              <a:gd name="connsiteY5835" fmla="*/ 3147715 h 5834063"/>
              <a:gd name="connsiteX5836" fmla="*/ 1741289 w 7009804"/>
              <a:gd name="connsiteY5836" fmla="*/ 3155157 h 5834063"/>
              <a:gd name="connsiteX5837" fmla="*/ 1733848 w 7009804"/>
              <a:gd name="connsiteY5837" fmla="*/ 3147715 h 5834063"/>
              <a:gd name="connsiteX5838" fmla="*/ 1622227 w 7009804"/>
              <a:gd name="connsiteY5838" fmla="*/ 3117950 h 5834063"/>
              <a:gd name="connsiteX5839" fmla="*/ 1681758 w 7009804"/>
              <a:gd name="connsiteY5839" fmla="*/ 3125391 h 5834063"/>
              <a:gd name="connsiteX5840" fmla="*/ 1696641 w 7009804"/>
              <a:gd name="connsiteY5840" fmla="*/ 3132833 h 5834063"/>
              <a:gd name="connsiteX5841" fmla="*/ 1718965 w 7009804"/>
              <a:gd name="connsiteY5841" fmla="*/ 3140274 h 5834063"/>
              <a:gd name="connsiteX5842" fmla="*/ 1718965 w 7009804"/>
              <a:gd name="connsiteY5842" fmla="*/ 3147715 h 5834063"/>
              <a:gd name="connsiteX5843" fmla="*/ 1704082 w 7009804"/>
              <a:gd name="connsiteY5843" fmla="*/ 3140274 h 5834063"/>
              <a:gd name="connsiteX5844" fmla="*/ 1689200 w 7009804"/>
              <a:gd name="connsiteY5844" fmla="*/ 3132833 h 5834063"/>
              <a:gd name="connsiteX5845" fmla="*/ 1622227 w 7009804"/>
              <a:gd name="connsiteY5845" fmla="*/ 3117950 h 5834063"/>
              <a:gd name="connsiteX5846" fmla="*/ 1994297 w 7009804"/>
              <a:gd name="connsiteY5846" fmla="*/ 3110508 h 5834063"/>
              <a:gd name="connsiteX5847" fmla="*/ 2001739 w 7009804"/>
              <a:gd name="connsiteY5847" fmla="*/ 3125391 h 5834063"/>
              <a:gd name="connsiteX5848" fmla="*/ 2024063 w 7009804"/>
              <a:gd name="connsiteY5848" fmla="*/ 3132833 h 5834063"/>
              <a:gd name="connsiteX5849" fmla="*/ 1994297 w 7009804"/>
              <a:gd name="connsiteY5849" fmla="*/ 3110508 h 5834063"/>
              <a:gd name="connsiteX5850" fmla="*/ 1938487 w 7009804"/>
              <a:gd name="connsiteY5850" fmla="*/ 3080743 h 5834063"/>
              <a:gd name="connsiteX5851" fmla="*/ 1934766 w 7009804"/>
              <a:gd name="connsiteY5851" fmla="*/ 3084463 h 5834063"/>
              <a:gd name="connsiteX5852" fmla="*/ 1942207 w 7009804"/>
              <a:gd name="connsiteY5852" fmla="*/ 3088184 h 5834063"/>
              <a:gd name="connsiteX5853" fmla="*/ 1938487 w 7009804"/>
              <a:gd name="connsiteY5853" fmla="*/ 3080743 h 5834063"/>
              <a:gd name="connsiteX5854" fmla="*/ 5781972 w 7009804"/>
              <a:gd name="connsiteY5854" fmla="*/ 3065860 h 5834063"/>
              <a:gd name="connsiteX5855" fmla="*/ 5781972 w 7009804"/>
              <a:gd name="connsiteY5855" fmla="*/ 3073301 h 5834063"/>
              <a:gd name="connsiteX5856" fmla="*/ 5789414 w 7009804"/>
              <a:gd name="connsiteY5856" fmla="*/ 3080743 h 5834063"/>
              <a:gd name="connsiteX5857" fmla="*/ 5796855 w 7009804"/>
              <a:gd name="connsiteY5857" fmla="*/ 3073301 h 5834063"/>
              <a:gd name="connsiteX5858" fmla="*/ 5781972 w 7009804"/>
              <a:gd name="connsiteY5858" fmla="*/ 3065860 h 5834063"/>
              <a:gd name="connsiteX5859" fmla="*/ 1860352 w 7009804"/>
              <a:gd name="connsiteY5859" fmla="*/ 3065860 h 5834063"/>
              <a:gd name="connsiteX5860" fmla="*/ 1864072 w 7009804"/>
              <a:gd name="connsiteY5860" fmla="*/ 3073301 h 5834063"/>
              <a:gd name="connsiteX5861" fmla="*/ 1867793 w 7009804"/>
              <a:gd name="connsiteY5861" fmla="*/ 3069581 h 5834063"/>
              <a:gd name="connsiteX5862" fmla="*/ 1860352 w 7009804"/>
              <a:gd name="connsiteY5862" fmla="*/ 3065860 h 5834063"/>
              <a:gd name="connsiteX5863" fmla="*/ 6000099 w 7009804"/>
              <a:gd name="connsiteY5863" fmla="*/ 3063534 h 5834063"/>
              <a:gd name="connsiteX5864" fmla="*/ 6012656 w 7009804"/>
              <a:gd name="connsiteY5864" fmla="*/ 3073301 h 5834063"/>
              <a:gd name="connsiteX5865" fmla="*/ 6001494 w 7009804"/>
              <a:gd name="connsiteY5865" fmla="*/ 3080743 h 5834063"/>
              <a:gd name="connsiteX5866" fmla="*/ 5986611 w 7009804"/>
              <a:gd name="connsiteY5866" fmla="*/ 3077022 h 5834063"/>
              <a:gd name="connsiteX5867" fmla="*/ 5986611 w 7009804"/>
              <a:gd name="connsiteY5867" fmla="*/ 3069581 h 5834063"/>
              <a:gd name="connsiteX5868" fmla="*/ 5990332 w 7009804"/>
              <a:gd name="connsiteY5868" fmla="*/ 3065860 h 5834063"/>
              <a:gd name="connsiteX5869" fmla="*/ 6000099 w 7009804"/>
              <a:gd name="connsiteY5869" fmla="*/ 3063534 h 5834063"/>
              <a:gd name="connsiteX5870" fmla="*/ 5781972 w 7009804"/>
              <a:gd name="connsiteY5870" fmla="*/ 3043536 h 5834063"/>
              <a:gd name="connsiteX5871" fmla="*/ 5781972 w 7009804"/>
              <a:gd name="connsiteY5871" fmla="*/ 3047256 h 5834063"/>
              <a:gd name="connsiteX5872" fmla="*/ 5781972 w 7009804"/>
              <a:gd name="connsiteY5872" fmla="*/ 3050977 h 5834063"/>
              <a:gd name="connsiteX5873" fmla="*/ 5789414 w 7009804"/>
              <a:gd name="connsiteY5873" fmla="*/ 3065860 h 5834063"/>
              <a:gd name="connsiteX5874" fmla="*/ 5796855 w 7009804"/>
              <a:gd name="connsiteY5874" fmla="*/ 3058418 h 5834063"/>
              <a:gd name="connsiteX5875" fmla="*/ 5793135 w 7009804"/>
              <a:gd name="connsiteY5875" fmla="*/ 3054698 h 5834063"/>
              <a:gd name="connsiteX5876" fmla="*/ 5781972 w 7009804"/>
              <a:gd name="connsiteY5876" fmla="*/ 3050977 h 5834063"/>
              <a:gd name="connsiteX5877" fmla="*/ 5789414 w 7009804"/>
              <a:gd name="connsiteY5877" fmla="*/ 3043536 h 5834063"/>
              <a:gd name="connsiteX5878" fmla="*/ 5781972 w 7009804"/>
              <a:gd name="connsiteY5878" fmla="*/ 3043536 h 5834063"/>
              <a:gd name="connsiteX5879" fmla="*/ 1722686 w 7009804"/>
              <a:gd name="connsiteY5879" fmla="*/ 3039815 h 5834063"/>
              <a:gd name="connsiteX5880" fmla="*/ 1711524 w 7009804"/>
              <a:gd name="connsiteY5880" fmla="*/ 3043536 h 5834063"/>
              <a:gd name="connsiteX5881" fmla="*/ 1733848 w 7009804"/>
              <a:gd name="connsiteY5881" fmla="*/ 3058418 h 5834063"/>
              <a:gd name="connsiteX5882" fmla="*/ 1748731 w 7009804"/>
              <a:gd name="connsiteY5882" fmla="*/ 3065860 h 5834063"/>
              <a:gd name="connsiteX5883" fmla="*/ 1815703 w 7009804"/>
              <a:gd name="connsiteY5883" fmla="*/ 3080743 h 5834063"/>
              <a:gd name="connsiteX5884" fmla="*/ 1830586 w 7009804"/>
              <a:gd name="connsiteY5884" fmla="*/ 3088184 h 5834063"/>
              <a:gd name="connsiteX5885" fmla="*/ 1838027 w 7009804"/>
              <a:gd name="connsiteY5885" fmla="*/ 3095625 h 5834063"/>
              <a:gd name="connsiteX5886" fmla="*/ 1852910 w 7009804"/>
              <a:gd name="connsiteY5886" fmla="*/ 3095625 h 5834063"/>
              <a:gd name="connsiteX5887" fmla="*/ 1867793 w 7009804"/>
              <a:gd name="connsiteY5887" fmla="*/ 3103067 h 5834063"/>
              <a:gd name="connsiteX5888" fmla="*/ 1882676 w 7009804"/>
              <a:gd name="connsiteY5888" fmla="*/ 3095625 h 5834063"/>
              <a:gd name="connsiteX5889" fmla="*/ 1860352 w 7009804"/>
              <a:gd name="connsiteY5889" fmla="*/ 3088184 h 5834063"/>
              <a:gd name="connsiteX5890" fmla="*/ 1845469 w 7009804"/>
              <a:gd name="connsiteY5890" fmla="*/ 3080743 h 5834063"/>
              <a:gd name="connsiteX5891" fmla="*/ 1793379 w 7009804"/>
              <a:gd name="connsiteY5891" fmla="*/ 3058418 h 5834063"/>
              <a:gd name="connsiteX5892" fmla="*/ 1771055 w 7009804"/>
              <a:gd name="connsiteY5892" fmla="*/ 3054698 h 5834063"/>
              <a:gd name="connsiteX5893" fmla="*/ 1741289 w 7009804"/>
              <a:gd name="connsiteY5893" fmla="*/ 3043536 h 5834063"/>
              <a:gd name="connsiteX5894" fmla="*/ 1722686 w 7009804"/>
              <a:gd name="connsiteY5894" fmla="*/ 3039815 h 5834063"/>
              <a:gd name="connsiteX5895" fmla="*/ 1518047 w 7009804"/>
              <a:gd name="connsiteY5895" fmla="*/ 3006329 h 5834063"/>
              <a:gd name="connsiteX5896" fmla="*/ 1525488 w 7009804"/>
              <a:gd name="connsiteY5896" fmla="*/ 3013770 h 5834063"/>
              <a:gd name="connsiteX5897" fmla="*/ 1510606 w 7009804"/>
              <a:gd name="connsiteY5897" fmla="*/ 3021211 h 5834063"/>
              <a:gd name="connsiteX5898" fmla="*/ 1718965 w 7009804"/>
              <a:gd name="connsiteY5898" fmla="*/ 2984004 h 5834063"/>
              <a:gd name="connsiteX5899" fmla="*/ 1726407 w 7009804"/>
              <a:gd name="connsiteY5899" fmla="*/ 2991446 h 5834063"/>
              <a:gd name="connsiteX5900" fmla="*/ 1733848 w 7009804"/>
              <a:gd name="connsiteY5900" fmla="*/ 2987725 h 5834063"/>
              <a:gd name="connsiteX5901" fmla="*/ 1730127 w 7009804"/>
              <a:gd name="connsiteY5901" fmla="*/ 2984004 h 5834063"/>
              <a:gd name="connsiteX5902" fmla="*/ 1718965 w 7009804"/>
              <a:gd name="connsiteY5902" fmla="*/ 2984004 h 5834063"/>
              <a:gd name="connsiteX5903" fmla="*/ 1800821 w 7009804"/>
              <a:gd name="connsiteY5903" fmla="*/ 2976563 h 5834063"/>
              <a:gd name="connsiteX5904" fmla="*/ 1782217 w 7009804"/>
              <a:gd name="connsiteY5904" fmla="*/ 2980284 h 5834063"/>
              <a:gd name="connsiteX5905" fmla="*/ 1771055 w 7009804"/>
              <a:gd name="connsiteY5905" fmla="*/ 2991446 h 5834063"/>
              <a:gd name="connsiteX5906" fmla="*/ 1774776 w 7009804"/>
              <a:gd name="connsiteY5906" fmla="*/ 2998887 h 5834063"/>
              <a:gd name="connsiteX5907" fmla="*/ 1793379 w 7009804"/>
              <a:gd name="connsiteY5907" fmla="*/ 3006329 h 5834063"/>
              <a:gd name="connsiteX5908" fmla="*/ 1808262 w 7009804"/>
              <a:gd name="connsiteY5908" fmla="*/ 3017491 h 5834063"/>
              <a:gd name="connsiteX5909" fmla="*/ 1815703 w 7009804"/>
              <a:gd name="connsiteY5909" fmla="*/ 3021211 h 5834063"/>
              <a:gd name="connsiteX5910" fmla="*/ 1830586 w 7009804"/>
              <a:gd name="connsiteY5910" fmla="*/ 3021211 h 5834063"/>
              <a:gd name="connsiteX5911" fmla="*/ 1875235 w 7009804"/>
              <a:gd name="connsiteY5911" fmla="*/ 3028653 h 5834063"/>
              <a:gd name="connsiteX5912" fmla="*/ 1882676 w 7009804"/>
              <a:gd name="connsiteY5912" fmla="*/ 3024932 h 5834063"/>
              <a:gd name="connsiteX5913" fmla="*/ 1878955 w 7009804"/>
              <a:gd name="connsiteY5913" fmla="*/ 3017491 h 5834063"/>
              <a:gd name="connsiteX5914" fmla="*/ 1852910 w 7009804"/>
              <a:gd name="connsiteY5914" fmla="*/ 3006329 h 5834063"/>
              <a:gd name="connsiteX5915" fmla="*/ 1800821 w 7009804"/>
              <a:gd name="connsiteY5915" fmla="*/ 2976563 h 5834063"/>
              <a:gd name="connsiteX5916" fmla="*/ 5901035 w 7009804"/>
              <a:gd name="connsiteY5916" fmla="*/ 2969122 h 5834063"/>
              <a:gd name="connsiteX5917" fmla="*/ 5908476 w 7009804"/>
              <a:gd name="connsiteY5917" fmla="*/ 2976563 h 5834063"/>
              <a:gd name="connsiteX5918" fmla="*/ 5901035 w 7009804"/>
              <a:gd name="connsiteY5918" fmla="*/ 2976563 h 5834063"/>
              <a:gd name="connsiteX5919" fmla="*/ 5901035 w 7009804"/>
              <a:gd name="connsiteY5919" fmla="*/ 2969122 h 5834063"/>
              <a:gd name="connsiteX5920" fmla="*/ 1912442 w 7009804"/>
              <a:gd name="connsiteY5920" fmla="*/ 2961680 h 5834063"/>
              <a:gd name="connsiteX5921" fmla="*/ 1908721 w 7009804"/>
              <a:gd name="connsiteY5921" fmla="*/ 2969122 h 5834063"/>
              <a:gd name="connsiteX5922" fmla="*/ 1916162 w 7009804"/>
              <a:gd name="connsiteY5922" fmla="*/ 2976563 h 5834063"/>
              <a:gd name="connsiteX5923" fmla="*/ 1919883 w 7009804"/>
              <a:gd name="connsiteY5923" fmla="*/ 2969122 h 5834063"/>
              <a:gd name="connsiteX5924" fmla="*/ 1916162 w 7009804"/>
              <a:gd name="connsiteY5924" fmla="*/ 2965401 h 5834063"/>
              <a:gd name="connsiteX5925" fmla="*/ 1912442 w 7009804"/>
              <a:gd name="connsiteY5925" fmla="*/ 2961680 h 5834063"/>
              <a:gd name="connsiteX5926" fmla="*/ 1771055 w 7009804"/>
              <a:gd name="connsiteY5926" fmla="*/ 2961680 h 5834063"/>
              <a:gd name="connsiteX5927" fmla="*/ 1763613 w 7009804"/>
              <a:gd name="connsiteY5927" fmla="*/ 2969122 h 5834063"/>
              <a:gd name="connsiteX5928" fmla="*/ 1767334 w 7009804"/>
              <a:gd name="connsiteY5928" fmla="*/ 2976563 h 5834063"/>
              <a:gd name="connsiteX5929" fmla="*/ 1774776 w 7009804"/>
              <a:gd name="connsiteY5929" fmla="*/ 2972842 h 5834063"/>
              <a:gd name="connsiteX5930" fmla="*/ 1771055 w 7009804"/>
              <a:gd name="connsiteY5930" fmla="*/ 2961680 h 5834063"/>
              <a:gd name="connsiteX5931" fmla="*/ 1878955 w 7009804"/>
              <a:gd name="connsiteY5931" fmla="*/ 2954239 h 5834063"/>
              <a:gd name="connsiteX5932" fmla="*/ 1882676 w 7009804"/>
              <a:gd name="connsiteY5932" fmla="*/ 2961680 h 5834063"/>
              <a:gd name="connsiteX5933" fmla="*/ 1886397 w 7009804"/>
              <a:gd name="connsiteY5933" fmla="*/ 2957959 h 5834063"/>
              <a:gd name="connsiteX5934" fmla="*/ 1878955 w 7009804"/>
              <a:gd name="connsiteY5934" fmla="*/ 2954239 h 5834063"/>
              <a:gd name="connsiteX5935" fmla="*/ 1931045 w 7009804"/>
              <a:gd name="connsiteY5935" fmla="*/ 2937496 h 5834063"/>
              <a:gd name="connsiteX5936" fmla="*/ 1927325 w 7009804"/>
              <a:gd name="connsiteY5936" fmla="*/ 2946797 h 5834063"/>
              <a:gd name="connsiteX5937" fmla="*/ 1938487 w 7009804"/>
              <a:gd name="connsiteY5937" fmla="*/ 2950518 h 5834063"/>
              <a:gd name="connsiteX5938" fmla="*/ 1942207 w 7009804"/>
              <a:gd name="connsiteY5938" fmla="*/ 2961680 h 5834063"/>
              <a:gd name="connsiteX5939" fmla="*/ 1942207 w 7009804"/>
              <a:gd name="connsiteY5939" fmla="*/ 2954239 h 5834063"/>
              <a:gd name="connsiteX5940" fmla="*/ 1931045 w 7009804"/>
              <a:gd name="connsiteY5940" fmla="*/ 2937496 h 5834063"/>
              <a:gd name="connsiteX5941" fmla="*/ 1912442 w 7009804"/>
              <a:gd name="connsiteY5941" fmla="*/ 2917032 h 5834063"/>
              <a:gd name="connsiteX5942" fmla="*/ 1908721 w 7009804"/>
              <a:gd name="connsiteY5942" fmla="*/ 2920752 h 5834063"/>
              <a:gd name="connsiteX5943" fmla="*/ 1916162 w 7009804"/>
              <a:gd name="connsiteY5943" fmla="*/ 2924473 h 5834063"/>
              <a:gd name="connsiteX5944" fmla="*/ 1919883 w 7009804"/>
              <a:gd name="connsiteY5944" fmla="*/ 2920752 h 5834063"/>
              <a:gd name="connsiteX5945" fmla="*/ 1912442 w 7009804"/>
              <a:gd name="connsiteY5945" fmla="*/ 2917032 h 5834063"/>
              <a:gd name="connsiteX5946" fmla="*/ 1577578 w 7009804"/>
              <a:gd name="connsiteY5946" fmla="*/ 2917032 h 5834063"/>
              <a:gd name="connsiteX5947" fmla="*/ 1570137 w 7009804"/>
              <a:gd name="connsiteY5947" fmla="*/ 2920752 h 5834063"/>
              <a:gd name="connsiteX5948" fmla="*/ 1570137 w 7009804"/>
              <a:gd name="connsiteY5948" fmla="*/ 2931915 h 5834063"/>
              <a:gd name="connsiteX5949" fmla="*/ 1599903 w 7009804"/>
              <a:gd name="connsiteY5949" fmla="*/ 2931915 h 5834063"/>
              <a:gd name="connsiteX5950" fmla="*/ 5804297 w 7009804"/>
              <a:gd name="connsiteY5950" fmla="*/ 2909590 h 5834063"/>
              <a:gd name="connsiteX5951" fmla="*/ 5819179 w 7009804"/>
              <a:gd name="connsiteY5951" fmla="*/ 2909590 h 5834063"/>
              <a:gd name="connsiteX5952" fmla="*/ 5811738 w 7009804"/>
              <a:gd name="connsiteY5952" fmla="*/ 2917032 h 5834063"/>
              <a:gd name="connsiteX5953" fmla="*/ 5808017 w 7009804"/>
              <a:gd name="connsiteY5953" fmla="*/ 2913311 h 5834063"/>
              <a:gd name="connsiteX5954" fmla="*/ 5804297 w 7009804"/>
              <a:gd name="connsiteY5954" fmla="*/ 2909590 h 5834063"/>
              <a:gd name="connsiteX5955" fmla="*/ 1413867 w 7009804"/>
              <a:gd name="connsiteY5955" fmla="*/ 2872383 h 5834063"/>
              <a:gd name="connsiteX5956" fmla="*/ 1413867 w 7009804"/>
              <a:gd name="connsiteY5956" fmla="*/ 2879825 h 5834063"/>
              <a:gd name="connsiteX5957" fmla="*/ 1406426 w 7009804"/>
              <a:gd name="connsiteY5957" fmla="*/ 2879825 h 5834063"/>
              <a:gd name="connsiteX5958" fmla="*/ 1834772 w 7009804"/>
              <a:gd name="connsiteY5958" fmla="*/ 2855175 h 5834063"/>
              <a:gd name="connsiteX5959" fmla="*/ 1830586 w 7009804"/>
              <a:gd name="connsiteY5959" fmla="*/ 2857500 h 5834063"/>
              <a:gd name="connsiteX5960" fmla="*/ 1838027 w 7009804"/>
              <a:gd name="connsiteY5960" fmla="*/ 2864942 h 5834063"/>
              <a:gd name="connsiteX5961" fmla="*/ 1849190 w 7009804"/>
              <a:gd name="connsiteY5961" fmla="*/ 2868663 h 5834063"/>
              <a:gd name="connsiteX5962" fmla="*/ 1856631 w 7009804"/>
              <a:gd name="connsiteY5962" fmla="*/ 2872383 h 5834063"/>
              <a:gd name="connsiteX5963" fmla="*/ 1867793 w 7009804"/>
              <a:gd name="connsiteY5963" fmla="*/ 2872383 h 5834063"/>
              <a:gd name="connsiteX5964" fmla="*/ 1864072 w 7009804"/>
              <a:gd name="connsiteY5964" fmla="*/ 2868663 h 5834063"/>
              <a:gd name="connsiteX5965" fmla="*/ 1852910 w 7009804"/>
              <a:gd name="connsiteY5965" fmla="*/ 2864942 h 5834063"/>
              <a:gd name="connsiteX5966" fmla="*/ 1834772 w 7009804"/>
              <a:gd name="connsiteY5966" fmla="*/ 2855175 h 5834063"/>
              <a:gd name="connsiteX5967" fmla="*/ 1090166 w 7009804"/>
              <a:gd name="connsiteY5967" fmla="*/ 2835176 h 5834063"/>
              <a:gd name="connsiteX5968" fmla="*/ 1093887 w 7009804"/>
              <a:gd name="connsiteY5968" fmla="*/ 2835176 h 5834063"/>
              <a:gd name="connsiteX5969" fmla="*/ 1093887 w 7009804"/>
              <a:gd name="connsiteY5969" fmla="*/ 2842618 h 5834063"/>
              <a:gd name="connsiteX5970" fmla="*/ 1086446 w 7009804"/>
              <a:gd name="connsiteY5970" fmla="*/ 2842618 h 5834063"/>
              <a:gd name="connsiteX5971" fmla="*/ 1079004 w 7009804"/>
              <a:gd name="connsiteY5971" fmla="*/ 2842618 h 5834063"/>
              <a:gd name="connsiteX5972" fmla="*/ 1082725 w 7009804"/>
              <a:gd name="connsiteY5972" fmla="*/ 2838897 h 5834063"/>
              <a:gd name="connsiteX5973" fmla="*/ 1090166 w 7009804"/>
              <a:gd name="connsiteY5973" fmla="*/ 2835176 h 5834063"/>
              <a:gd name="connsiteX5974" fmla="*/ 5908476 w 7009804"/>
              <a:gd name="connsiteY5974" fmla="*/ 2827735 h 5834063"/>
              <a:gd name="connsiteX5975" fmla="*/ 5915918 w 7009804"/>
              <a:gd name="connsiteY5975" fmla="*/ 2827735 h 5834063"/>
              <a:gd name="connsiteX5976" fmla="*/ 5919638 w 7009804"/>
              <a:gd name="connsiteY5976" fmla="*/ 2831456 h 5834063"/>
              <a:gd name="connsiteX5977" fmla="*/ 5923359 w 7009804"/>
              <a:gd name="connsiteY5977" fmla="*/ 2835176 h 5834063"/>
              <a:gd name="connsiteX5978" fmla="*/ 5923359 w 7009804"/>
              <a:gd name="connsiteY5978" fmla="*/ 2857500 h 5834063"/>
              <a:gd name="connsiteX5979" fmla="*/ 5915918 w 7009804"/>
              <a:gd name="connsiteY5979" fmla="*/ 2864942 h 5834063"/>
              <a:gd name="connsiteX5980" fmla="*/ 5908476 w 7009804"/>
              <a:gd name="connsiteY5980" fmla="*/ 2864942 h 5834063"/>
              <a:gd name="connsiteX5981" fmla="*/ 5908476 w 7009804"/>
              <a:gd name="connsiteY5981" fmla="*/ 2842618 h 5834063"/>
              <a:gd name="connsiteX5982" fmla="*/ 1651992 w 7009804"/>
              <a:gd name="connsiteY5982" fmla="*/ 2820293 h 5834063"/>
              <a:gd name="connsiteX5983" fmla="*/ 1651992 w 7009804"/>
              <a:gd name="connsiteY5983" fmla="*/ 2842618 h 5834063"/>
              <a:gd name="connsiteX5984" fmla="*/ 1692920 w 7009804"/>
              <a:gd name="connsiteY5984" fmla="*/ 2853780 h 5834063"/>
              <a:gd name="connsiteX5985" fmla="*/ 1704082 w 7009804"/>
              <a:gd name="connsiteY5985" fmla="*/ 2864942 h 5834063"/>
              <a:gd name="connsiteX5986" fmla="*/ 1718965 w 7009804"/>
              <a:gd name="connsiteY5986" fmla="*/ 2864942 h 5834063"/>
              <a:gd name="connsiteX5987" fmla="*/ 1748731 w 7009804"/>
              <a:gd name="connsiteY5987" fmla="*/ 2887266 h 5834063"/>
              <a:gd name="connsiteX5988" fmla="*/ 1756172 w 7009804"/>
              <a:gd name="connsiteY5988" fmla="*/ 2902149 h 5834063"/>
              <a:gd name="connsiteX5989" fmla="*/ 1763613 w 7009804"/>
              <a:gd name="connsiteY5989" fmla="*/ 2909590 h 5834063"/>
              <a:gd name="connsiteX5990" fmla="*/ 1771055 w 7009804"/>
              <a:gd name="connsiteY5990" fmla="*/ 2902149 h 5834063"/>
              <a:gd name="connsiteX5991" fmla="*/ 1771055 w 7009804"/>
              <a:gd name="connsiteY5991" fmla="*/ 2894708 h 5834063"/>
              <a:gd name="connsiteX5992" fmla="*/ 1778496 w 7009804"/>
              <a:gd name="connsiteY5992" fmla="*/ 2902149 h 5834063"/>
              <a:gd name="connsiteX5993" fmla="*/ 1808262 w 7009804"/>
              <a:gd name="connsiteY5993" fmla="*/ 2924473 h 5834063"/>
              <a:gd name="connsiteX5994" fmla="*/ 1823145 w 7009804"/>
              <a:gd name="connsiteY5994" fmla="*/ 2943077 h 5834063"/>
              <a:gd name="connsiteX5995" fmla="*/ 1841748 w 7009804"/>
              <a:gd name="connsiteY5995" fmla="*/ 2954239 h 5834063"/>
              <a:gd name="connsiteX5996" fmla="*/ 1867793 w 7009804"/>
              <a:gd name="connsiteY5996" fmla="*/ 2954239 h 5834063"/>
              <a:gd name="connsiteX5997" fmla="*/ 1852910 w 7009804"/>
              <a:gd name="connsiteY5997" fmla="*/ 2931915 h 5834063"/>
              <a:gd name="connsiteX5998" fmla="*/ 1838027 w 7009804"/>
              <a:gd name="connsiteY5998" fmla="*/ 2902149 h 5834063"/>
              <a:gd name="connsiteX5999" fmla="*/ 1800821 w 7009804"/>
              <a:gd name="connsiteY5999" fmla="*/ 2879825 h 5834063"/>
              <a:gd name="connsiteX6000" fmla="*/ 1793379 w 7009804"/>
              <a:gd name="connsiteY6000" fmla="*/ 2876104 h 5834063"/>
              <a:gd name="connsiteX6001" fmla="*/ 1785938 w 7009804"/>
              <a:gd name="connsiteY6001" fmla="*/ 2864942 h 5834063"/>
              <a:gd name="connsiteX6002" fmla="*/ 1733848 w 7009804"/>
              <a:gd name="connsiteY6002" fmla="*/ 2857500 h 5834063"/>
              <a:gd name="connsiteX6003" fmla="*/ 1718965 w 7009804"/>
              <a:gd name="connsiteY6003" fmla="*/ 2850059 h 5834063"/>
              <a:gd name="connsiteX6004" fmla="*/ 1689200 w 7009804"/>
              <a:gd name="connsiteY6004" fmla="*/ 2827735 h 5834063"/>
              <a:gd name="connsiteX6005" fmla="*/ 1681758 w 7009804"/>
              <a:gd name="connsiteY6005" fmla="*/ 2827735 h 5834063"/>
              <a:gd name="connsiteX6006" fmla="*/ 1674317 w 7009804"/>
              <a:gd name="connsiteY6006" fmla="*/ 2827735 h 5834063"/>
              <a:gd name="connsiteX6007" fmla="*/ 1257598 w 7009804"/>
              <a:gd name="connsiteY6007" fmla="*/ 2820293 h 5834063"/>
              <a:gd name="connsiteX6008" fmla="*/ 1250157 w 7009804"/>
              <a:gd name="connsiteY6008" fmla="*/ 2827735 h 5834063"/>
              <a:gd name="connsiteX6009" fmla="*/ 1257598 w 7009804"/>
              <a:gd name="connsiteY6009" fmla="*/ 2827735 h 5834063"/>
              <a:gd name="connsiteX6010" fmla="*/ 1265039 w 7009804"/>
              <a:gd name="connsiteY6010" fmla="*/ 2827735 h 5834063"/>
              <a:gd name="connsiteX6011" fmla="*/ 1257598 w 7009804"/>
              <a:gd name="connsiteY6011" fmla="*/ 2820293 h 5834063"/>
              <a:gd name="connsiteX6012" fmla="*/ 1145977 w 7009804"/>
              <a:gd name="connsiteY6012" fmla="*/ 2820293 h 5834063"/>
              <a:gd name="connsiteX6013" fmla="*/ 1160860 w 7009804"/>
              <a:gd name="connsiteY6013" fmla="*/ 2827735 h 5834063"/>
              <a:gd name="connsiteX6014" fmla="*/ 1145977 w 7009804"/>
              <a:gd name="connsiteY6014" fmla="*/ 2827735 h 5834063"/>
              <a:gd name="connsiteX6015" fmla="*/ 1205508 w 7009804"/>
              <a:gd name="connsiteY6015" fmla="*/ 2805411 h 5834063"/>
              <a:gd name="connsiteX6016" fmla="*/ 1198067 w 7009804"/>
              <a:gd name="connsiteY6016" fmla="*/ 2812852 h 5834063"/>
              <a:gd name="connsiteX6017" fmla="*/ 1205508 w 7009804"/>
              <a:gd name="connsiteY6017" fmla="*/ 2812852 h 5834063"/>
              <a:gd name="connsiteX6018" fmla="*/ 1212949 w 7009804"/>
              <a:gd name="connsiteY6018" fmla="*/ 2812852 h 5834063"/>
              <a:gd name="connsiteX6019" fmla="*/ 1324571 w 7009804"/>
              <a:gd name="connsiteY6019" fmla="*/ 2797969 h 5834063"/>
              <a:gd name="connsiteX6020" fmla="*/ 1332012 w 7009804"/>
              <a:gd name="connsiteY6020" fmla="*/ 2797969 h 5834063"/>
              <a:gd name="connsiteX6021" fmla="*/ 1335733 w 7009804"/>
              <a:gd name="connsiteY6021" fmla="*/ 2805411 h 5834063"/>
              <a:gd name="connsiteX6022" fmla="*/ 1332012 w 7009804"/>
              <a:gd name="connsiteY6022" fmla="*/ 2812852 h 5834063"/>
              <a:gd name="connsiteX6023" fmla="*/ 1324571 w 7009804"/>
              <a:gd name="connsiteY6023" fmla="*/ 2805411 h 5834063"/>
              <a:gd name="connsiteX6024" fmla="*/ 1324571 w 7009804"/>
              <a:gd name="connsiteY6024" fmla="*/ 2797969 h 5834063"/>
              <a:gd name="connsiteX6025" fmla="*/ 1545022 w 7009804"/>
              <a:gd name="connsiteY6025" fmla="*/ 2794249 h 5834063"/>
              <a:gd name="connsiteX6026" fmla="*/ 1532930 w 7009804"/>
              <a:gd name="connsiteY6026" fmla="*/ 2797969 h 5834063"/>
              <a:gd name="connsiteX6027" fmla="*/ 1547813 w 7009804"/>
              <a:gd name="connsiteY6027" fmla="*/ 2812852 h 5834063"/>
              <a:gd name="connsiteX6028" fmla="*/ 1555254 w 7009804"/>
              <a:gd name="connsiteY6028" fmla="*/ 2820293 h 5834063"/>
              <a:gd name="connsiteX6029" fmla="*/ 1592461 w 7009804"/>
              <a:gd name="connsiteY6029" fmla="*/ 2820293 h 5834063"/>
              <a:gd name="connsiteX6030" fmla="*/ 1592461 w 7009804"/>
              <a:gd name="connsiteY6030" fmla="*/ 2812852 h 5834063"/>
              <a:gd name="connsiteX6031" fmla="*/ 1566416 w 7009804"/>
              <a:gd name="connsiteY6031" fmla="*/ 2797969 h 5834063"/>
              <a:gd name="connsiteX6032" fmla="*/ 1545022 w 7009804"/>
              <a:gd name="connsiteY6032" fmla="*/ 2794249 h 5834063"/>
              <a:gd name="connsiteX6033" fmla="*/ 1428750 w 7009804"/>
              <a:gd name="connsiteY6033" fmla="*/ 2790528 h 5834063"/>
              <a:gd name="connsiteX6034" fmla="*/ 1428750 w 7009804"/>
              <a:gd name="connsiteY6034" fmla="*/ 2797969 h 5834063"/>
              <a:gd name="connsiteX6035" fmla="*/ 1436192 w 7009804"/>
              <a:gd name="connsiteY6035" fmla="*/ 2790528 h 5834063"/>
              <a:gd name="connsiteX6036" fmla="*/ 1406426 w 7009804"/>
              <a:gd name="connsiteY6036" fmla="*/ 2783086 h 5834063"/>
              <a:gd name="connsiteX6037" fmla="*/ 1398985 w 7009804"/>
              <a:gd name="connsiteY6037" fmla="*/ 2797969 h 5834063"/>
              <a:gd name="connsiteX6038" fmla="*/ 1421309 w 7009804"/>
              <a:gd name="connsiteY6038" fmla="*/ 2797969 h 5834063"/>
              <a:gd name="connsiteX6039" fmla="*/ 1417588 w 7009804"/>
              <a:gd name="connsiteY6039" fmla="*/ 2786807 h 5834063"/>
              <a:gd name="connsiteX6040" fmla="*/ 1406426 w 7009804"/>
              <a:gd name="connsiteY6040" fmla="*/ 2783086 h 5834063"/>
              <a:gd name="connsiteX6041" fmla="*/ 1510606 w 7009804"/>
              <a:gd name="connsiteY6041" fmla="*/ 2775645 h 5834063"/>
              <a:gd name="connsiteX6042" fmla="*/ 1503164 w 7009804"/>
              <a:gd name="connsiteY6042" fmla="*/ 2783086 h 5834063"/>
              <a:gd name="connsiteX6043" fmla="*/ 1510606 w 7009804"/>
              <a:gd name="connsiteY6043" fmla="*/ 2790528 h 5834063"/>
              <a:gd name="connsiteX6044" fmla="*/ 1518047 w 7009804"/>
              <a:gd name="connsiteY6044" fmla="*/ 2790528 h 5834063"/>
              <a:gd name="connsiteX6045" fmla="*/ 1518047 w 7009804"/>
              <a:gd name="connsiteY6045" fmla="*/ 2783086 h 5834063"/>
              <a:gd name="connsiteX6046" fmla="*/ 1510606 w 7009804"/>
              <a:gd name="connsiteY6046" fmla="*/ 2775645 h 5834063"/>
              <a:gd name="connsiteX6047" fmla="*/ 1026914 w 7009804"/>
              <a:gd name="connsiteY6047" fmla="*/ 2775645 h 5834063"/>
              <a:gd name="connsiteX6048" fmla="*/ 1038076 w 7009804"/>
              <a:gd name="connsiteY6048" fmla="*/ 2779366 h 5834063"/>
              <a:gd name="connsiteX6049" fmla="*/ 1041797 w 7009804"/>
              <a:gd name="connsiteY6049" fmla="*/ 2783086 h 5834063"/>
              <a:gd name="connsiteX6050" fmla="*/ 1026914 w 7009804"/>
              <a:gd name="connsiteY6050" fmla="*/ 2783086 h 5834063"/>
              <a:gd name="connsiteX6051" fmla="*/ 1666875 w 7009804"/>
              <a:gd name="connsiteY6051" fmla="*/ 2753321 h 5834063"/>
              <a:gd name="connsiteX6052" fmla="*/ 1670596 w 7009804"/>
              <a:gd name="connsiteY6052" fmla="*/ 2760762 h 5834063"/>
              <a:gd name="connsiteX6053" fmla="*/ 1674317 w 7009804"/>
              <a:gd name="connsiteY6053" fmla="*/ 2753321 h 5834063"/>
              <a:gd name="connsiteX6054" fmla="*/ 1666875 w 7009804"/>
              <a:gd name="connsiteY6054" fmla="*/ 2753321 h 5834063"/>
              <a:gd name="connsiteX6055" fmla="*/ 739025 w 7009804"/>
              <a:gd name="connsiteY6055" fmla="*/ 2751461 h 5834063"/>
              <a:gd name="connsiteX6056" fmla="*/ 751582 w 7009804"/>
              <a:gd name="connsiteY6056" fmla="*/ 2768204 h 5834063"/>
              <a:gd name="connsiteX6057" fmla="*/ 759024 w 7009804"/>
              <a:gd name="connsiteY6057" fmla="*/ 2790528 h 5834063"/>
              <a:gd name="connsiteX6058" fmla="*/ 751582 w 7009804"/>
              <a:gd name="connsiteY6058" fmla="*/ 2797969 h 5834063"/>
              <a:gd name="connsiteX6059" fmla="*/ 729258 w 7009804"/>
              <a:gd name="connsiteY6059" fmla="*/ 2753321 h 5834063"/>
              <a:gd name="connsiteX6060" fmla="*/ 739025 w 7009804"/>
              <a:gd name="connsiteY6060" fmla="*/ 2751461 h 5834063"/>
              <a:gd name="connsiteX6061" fmla="*/ 1231553 w 7009804"/>
              <a:gd name="connsiteY6061" fmla="*/ 2745879 h 5834063"/>
              <a:gd name="connsiteX6062" fmla="*/ 1227832 w 7009804"/>
              <a:gd name="connsiteY6062" fmla="*/ 2753321 h 5834063"/>
              <a:gd name="connsiteX6063" fmla="*/ 1231553 w 7009804"/>
              <a:gd name="connsiteY6063" fmla="*/ 2760762 h 5834063"/>
              <a:gd name="connsiteX6064" fmla="*/ 1235274 w 7009804"/>
              <a:gd name="connsiteY6064" fmla="*/ 2753321 h 5834063"/>
              <a:gd name="connsiteX6065" fmla="*/ 1231553 w 7009804"/>
              <a:gd name="connsiteY6065" fmla="*/ 2745879 h 5834063"/>
              <a:gd name="connsiteX6066" fmla="*/ 5528965 w 7009804"/>
              <a:gd name="connsiteY6066" fmla="*/ 2738438 h 5834063"/>
              <a:gd name="connsiteX6067" fmla="*/ 5528965 w 7009804"/>
              <a:gd name="connsiteY6067" fmla="*/ 2745879 h 5834063"/>
              <a:gd name="connsiteX6068" fmla="*/ 5521523 w 7009804"/>
              <a:gd name="connsiteY6068" fmla="*/ 2745879 h 5834063"/>
              <a:gd name="connsiteX6069" fmla="*/ 1004590 w 7009804"/>
              <a:gd name="connsiteY6069" fmla="*/ 2738438 h 5834063"/>
              <a:gd name="connsiteX6070" fmla="*/ 989707 w 7009804"/>
              <a:gd name="connsiteY6070" fmla="*/ 2745879 h 5834063"/>
              <a:gd name="connsiteX6071" fmla="*/ 993428 w 7009804"/>
              <a:gd name="connsiteY6071" fmla="*/ 2753321 h 5834063"/>
              <a:gd name="connsiteX6072" fmla="*/ 1004590 w 7009804"/>
              <a:gd name="connsiteY6072" fmla="*/ 2753321 h 5834063"/>
              <a:gd name="connsiteX6073" fmla="*/ 1019473 w 7009804"/>
              <a:gd name="connsiteY6073" fmla="*/ 2749600 h 5834063"/>
              <a:gd name="connsiteX6074" fmla="*/ 1026914 w 7009804"/>
              <a:gd name="connsiteY6074" fmla="*/ 2745879 h 5834063"/>
              <a:gd name="connsiteX6075" fmla="*/ 1414798 w 7009804"/>
              <a:gd name="connsiteY6075" fmla="*/ 2695650 h 5834063"/>
              <a:gd name="connsiteX6076" fmla="*/ 1413867 w 7009804"/>
              <a:gd name="connsiteY6076" fmla="*/ 2697510 h 5834063"/>
              <a:gd name="connsiteX6077" fmla="*/ 1421309 w 7009804"/>
              <a:gd name="connsiteY6077" fmla="*/ 2701231 h 5834063"/>
              <a:gd name="connsiteX6078" fmla="*/ 1417588 w 7009804"/>
              <a:gd name="connsiteY6078" fmla="*/ 2697510 h 5834063"/>
              <a:gd name="connsiteX6079" fmla="*/ 1414798 w 7009804"/>
              <a:gd name="connsiteY6079" fmla="*/ 2695650 h 5834063"/>
              <a:gd name="connsiteX6080" fmla="*/ 1212949 w 7009804"/>
              <a:gd name="connsiteY6080" fmla="*/ 2671465 h 5834063"/>
              <a:gd name="connsiteX6081" fmla="*/ 1205508 w 7009804"/>
              <a:gd name="connsiteY6081" fmla="*/ 2678907 h 5834063"/>
              <a:gd name="connsiteX6082" fmla="*/ 1227832 w 7009804"/>
              <a:gd name="connsiteY6082" fmla="*/ 2686348 h 5834063"/>
              <a:gd name="connsiteX6083" fmla="*/ 1212949 w 7009804"/>
              <a:gd name="connsiteY6083" fmla="*/ 2671465 h 5834063"/>
              <a:gd name="connsiteX6084" fmla="*/ 5625703 w 7009804"/>
              <a:gd name="connsiteY6084" fmla="*/ 2656583 h 5834063"/>
              <a:gd name="connsiteX6085" fmla="*/ 5633144 w 7009804"/>
              <a:gd name="connsiteY6085" fmla="*/ 2656583 h 5834063"/>
              <a:gd name="connsiteX6086" fmla="*/ 5640586 w 7009804"/>
              <a:gd name="connsiteY6086" fmla="*/ 2675186 h 5834063"/>
              <a:gd name="connsiteX6087" fmla="*/ 5648027 w 7009804"/>
              <a:gd name="connsiteY6087" fmla="*/ 2682627 h 5834063"/>
              <a:gd name="connsiteX6088" fmla="*/ 5640586 w 7009804"/>
              <a:gd name="connsiteY6088" fmla="*/ 2693790 h 5834063"/>
              <a:gd name="connsiteX6089" fmla="*/ 5625703 w 7009804"/>
              <a:gd name="connsiteY6089" fmla="*/ 2697510 h 5834063"/>
              <a:gd name="connsiteX6090" fmla="*/ 5621982 w 7009804"/>
              <a:gd name="connsiteY6090" fmla="*/ 2678907 h 5834063"/>
              <a:gd name="connsiteX6091" fmla="*/ 5625703 w 7009804"/>
              <a:gd name="connsiteY6091" fmla="*/ 2656583 h 5834063"/>
              <a:gd name="connsiteX6092" fmla="*/ 833438 w 7009804"/>
              <a:gd name="connsiteY6092" fmla="*/ 2656583 h 5834063"/>
              <a:gd name="connsiteX6093" fmla="*/ 833438 w 7009804"/>
              <a:gd name="connsiteY6093" fmla="*/ 2671465 h 5834063"/>
              <a:gd name="connsiteX6094" fmla="*/ 825996 w 7009804"/>
              <a:gd name="connsiteY6094" fmla="*/ 2664024 h 5834063"/>
              <a:gd name="connsiteX6095" fmla="*/ 833438 w 7009804"/>
              <a:gd name="connsiteY6095" fmla="*/ 2656583 h 5834063"/>
              <a:gd name="connsiteX6096" fmla="*/ 1175742 w 7009804"/>
              <a:gd name="connsiteY6096" fmla="*/ 2582168 h 5834063"/>
              <a:gd name="connsiteX6097" fmla="*/ 1168301 w 7009804"/>
              <a:gd name="connsiteY6097" fmla="*/ 2589610 h 5834063"/>
              <a:gd name="connsiteX6098" fmla="*/ 1175742 w 7009804"/>
              <a:gd name="connsiteY6098" fmla="*/ 2589610 h 5834063"/>
              <a:gd name="connsiteX6099" fmla="*/ 1183184 w 7009804"/>
              <a:gd name="connsiteY6099" fmla="*/ 2585889 h 5834063"/>
              <a:gd name="connsiteX6100" fmla="*/ 1175742 w 7009804"/>
              <a:gd name="connsiteY6100" fmla="*/ 2582168 h 5834063"/>
              <a:gd name="connsiteX6101" fmla="*/ 1026914 w 7009804"/>
              <a:gd name="connsiteY6101" fmla="*/ 2582168 h 5834063"/>
              <a:gd name="connsiteX6102" fmla="*/ 1019473 w 7009804"/>
              <a:gd name="connsiteY6102" fmla="*/ 2589610 h 5834063"/>
              <a:gd name="connsiteX6103" fmla="*/ 1034356 w 7009804"/>
              <a:gd name="connsiteY6103" fmla="*/ 2604493 h 5834063"/>
              <a:gd name="connsiteX6104" fmla="*/ 1056680 w 7009804"/>
              <a:gd name="connsiteY6104" fmla="*/ 2611934 h 5834063"/>
              <a:gd name="connsiteX6105" fmla="*/ 1108770 w 7009804"/>
              <a:gd name="connsiteY6105" fmla="*/ 2630538 h 5834063"/>
              <a:gd name="connsiteX6106" fmla="*/ 1116211 w 7009804"/>
              <a:gd name="connsiteY6106" fmla="*/ 2634258 h 5834063"/>
              <a:gd name="connsiteX6107" fmla="*/ 1123653 w 7009804"/>
              <a:gd name="connsiteY6107" fmla="*/ 2641700 h 5834063"/>
              <a:gd name="connsiteX6108" fmla="*/ 1138535 w 7009804"/>
              <a:gd name="connsiteY6108" fmla="*/ 2649141 h 5834063"/>
              <a:gd name="connsiteX6109" fmla="*/ 1168301 w 7009804"/>
              <a:gd name="connsiteY6109" fmla="*/ 2664024 h 5834063"/>
              <a:gd name="connsiteX6110" fmla="*/ 1175742 w 7009804"/>
              <a:gd name="connsiteY6110" fmla="*/ 2664024 h 5834063"/>
              <a:gd name="connsiteX6111" fmla="*/ 1168301 w 7009804"/>
              <a:gd name="connsiteY6111" fmla="*/ 2652862 h 5834063"/>
              <a:gd name="connsiteX6112" fmla="*/ 1145977 w 7009804"/>
              <a:gd name="connsiteY6112" fmla="*/ 2630538 h 5834063"/>
              <a:gd name="connsiteX6113" fmla="*/ 1123653 w 7009804"/>
              <a:gd name="connsiteY6113" fmla="*/ 2619375 h 5834063"/>
              <a:gd name="connsiteX6114" fmla="*/ 1105049 w 7009804"/>
              <a:gd name="connsiteY6114" fmla="*/ 2608213 h 5834063"/>
              <a:gd name="connsiteX6115" fmla="*/ 1090166 w 7009804"/>
              <a:gd name="connsiteY6115" fmla="*/ 2604493 h 5834063"/>
              <a:gd name="connsiteX6116" fmla="*/ 1064121 w 7009804"/>
              <a:gd name="connsiteY6116" fmla="*/ 2597051 h 5834063"/>
              <a:gd name="connsiteX6117" fmla="*/ 1041797 w 7009804"/>
              <a:gd name="connsiteY6117" fmla="*/ 2589610 h 5834063"/>
              <a:gd name="connsiteX6118" fmla="*/ 5290840 w 7009804"/>
              <a:gd name="connsiteY6118" fmla="*/ 2552403 h 5834063"/>
              <a:gd name="connsiteX6119" fmla="*/ 5305722 w 7009804"/>
              <a:gd name="connsiteY6119" fmla="*/ 2559844 h 5834063"/>
              <a:gd name="connsiteX6120" fmla="*/ 5302002 w 7009804"/>
              <a:gd name="connsiteY6120" fmla="*/ 2563565 h 5834063"/>
              <a:gd name="connsiteX6121" fmla="*/ 5320605 w 7009804"/>
              <a:gd name="connsiteY6121" fmla="*/ 2574727 h 5834063"/>
              <a:gd name="connsiteX6122" fmla="*/ 5342929 w 7009804"/>
              <a:gd name="connsiteY6122" fmla="*/ 2589610 h 5834063"/>
              <a:gd name="connsiteX6123" fmla="*/ 5328047 w 7009804"/>
              <a:gd name="connsiteY6123" fmla="*/ 2582168 h 5834063"/>
              <a:gd name="connsiteX6124" fmla="*/ 5316885 w 7009804"/>
              <a:gd name="connsiteY6124" fmla="*/ 2582168 h 5834063"/>
              <a:gd name="connsiteX6125" fmla="*/ 5305722 w 7009804"/>
              <a:gd name="connsiteY6125" fmla="*/ 2582168 h 5834063"/>
              <a:gd name="connsiteX6126" fmla="*/ 5283398 w 7009804"/>
              <a:gd name="connsiteY6126" fmla="*/ 2567286 h 5834063"/>
              <a:gd name="connsiteX6127" fmla="*/ 5290840 w 7009804"/>
              <a:gd name="connsiteY6127" fmla="*/ 2552403 h 5834063"/>
              <a:gd name="connsiteX6128" fmla="*/ 5216426 w 7009804"/>
              <a:gd name="connsiteY6128" fmla="*/ 2552403 h 5834063"/>
              <a:gd name="connsiteX6129" fmla="*/ 5208984 w 7009804"/>
              <a:gd name="connsiteY6129" fmla="*/ 2559844 h 5834063"/>
              <a:gd name="connsiteX6130" fmla="*/ 5208984 w 7009804"/>
              <a:gd name="connsiteY6130" fmla="*/ 2567286 h 5834063"/>
              <a:gd name="connsiteX6131" fmla="*/ 5216426 w 7009804"/>
              <a:gd name="connsiteY6131" fmla="*/ 2559844 h 5834063"/>
              <a:gd name="connsiteX6132" fmla="*/ 5216426 w 7009804"/>
              <a:gd name="connsiteY6132" fmla="*/ 2552403 h 5834063"/>
              <a:gd name="connsiteX6133" fmla="*/ 1086446 w 7009804"/>
              <a:gd name="connsiteY6133" fmla="*/ 2552403 h 5834063"/>
              <a:gd name="connsiteX6134" fmla="*/ 1079004 w 7009804"/>
              <a:gd name="connsiteY6134" fmla="*/ 2559844 h 5834063"/>
              <a:gd name="connsiteX6135" fmla="*/ 1086446 w 7009804"/>
              <a:gd name="connsiteY6135" fmla="*/ 2567286 h 5834063"/>
              <a:gd name="connsiteX6136" fmla="*/ 1105049 w 7009804"/>
              <a:gd name="connsiteY6136" fmla="*/ 2571006 h 5834063"/>
              <a:gd name="connsiteX6137" fmla="*/ 1123653 w 7009804"/>
              <a:gd name="connsiteY6137" fmla="*/ 2571006 h 5834063"/>
              <a:gd name="connsiteX6138" fmla="*/ 1138535 w 7009804"/>
              <a:gd name="connsiteY6138" fmla="*/ 2574727 h 5834063"/>
              <a:gd name="connsiteX6139" fmla="*/ 1131094 w 7009804"/>
              <a:gd name="connsiteY6139" fmla="*/ 2552403 h 5834063"/>
              <a:gd name="connsiteX6140" fmla="*/ 1116211 w 7009804"/>
              <a:gd name="connsiteY6140" fmla="*/ 2552403 h 5834063"/>
              <a:gd name="connsiteX6141" fmla="*/ 1108770 w 7009804"/>
              <a:gd name="connsiteY6141" fmla="*/ 2552403 h 5834063"/>
              <a:gd name="connsiteX6142" fmla="*/ 1093887 w 7009804"/>
              <a:gd name="connsiteY6142" fmla="*/ 2552403 h 5834063"/>
              <a:gd name="connsiteX6143" fmla="*/ 1093887 w 7009804"/>
              <a:gd name="connsiteY6143" fmla="*/ 2559844 h 5834063"/>
              <a:gd name="connsiteX6144" fmla="*/ 1086446 w 7009804"/>
              <a:gd name="connsiteY6144" fmla="*/ 2552403 h 5834063"/>
              <a:gd name="connsiteX6145" fmla="*/ 1012031 w 7009804"/>
              <a:gd name="connsiteY6145" fmla="*/ 2552403 h 5834063"/>
              <a:gd name="connsiteX6146" fmla="*/ 1041797 w 7009804"/>
              <a:gd name="connsiteY6146" fmla="*/ 2574727 h 5834063"/>
              <a:gd name="connsiteX6147" fmla="*/ 1056680 w 7009804"/>
              <a:gd name="connsiteY6147" fmla="*/ 2574727 h 5834063"/>
              <a:gd name="connsiteX6148" fmla="*/ 1086446 w 7009804"/>
              <a:gd name="connsiteY6148" fmla="*/ 2582168 h 5834063"/>
              <a:gd name="connsiteX6149" fmla="*/ 1060401 w 7009804"/>
              <a:gd name="connsiteY6149" fmla="*/ 2563565 h 5834063"/>
              <a:gd name="connsiteX6150" fmla="*/ 1019473 w 7009804"/>
              <a:gd name="connsiteY6150" fmla="*/ 2552403 h 5834063"/>
              <a:gd name="connsiteX6151" fmla="*/ 1056680 w 7009804"/>
              <a:gd name="connsiteY6151" fmla="*/ 2530079 h 5834063"/>
              <a:gd name="connsiteX6152" fmla="*/ 1049238 w 7009804"/>
              <a:gd name="connsiteY6152" fmla="*/ 2544961 h 5834063"/>
              <a:gd name="connsiteX6153" fmla="*/ 1071563 w 7009804"/>
              <a:gd name="connsiteY6153" fmla="*/ 2544961 h 5834063"/>
              <a:gd name="connsiteX6154" fmla="*/ 982266 w 7009804"/>
              <a:gd name="connsiteY6154" fmla="*/ 2515196 h 5834063"/>
              <a:gd name="connsiteX6155" fmla="*/ 982266 w 7009804"/>
              <a:gd name="connsiteY6155" fmla="*/ 2522637 h 5834063"/>
              <a:gd name="connsiteX6156" fmla="*/ 989707 w 7009804"/>
              <a:gd name="connsiteY6156" fmla="*/ 2515196 h 5834063"/>
              <a:gd name="connsiteX6157" fmla="*/ 945059 w 7009804"/>
              <a:gd name="connsiteY6157" fmla="*/ 2500313 h 5834063"/>
              <a:gd name="connsiteX6158" fmla="*/ 947383 w 7009804"/>
              <a:gd name="connsiteY6158" fmla="*/ 2502637 h 5834063"/>
              <a:gd name="connsiteX6159" fmla="*/ 945989 w 7009804"/>
              <a:gd name="connsiteY6159" fmla="*/ 2501243 h 5834063"/>
              <a:gd name="connsiteX6160" fmla="*/ 945059 w 7009804"/>
              <a:gd name="connsiteY6160" fmla="*/ 2500313 h 5834063"/>
              <a:gd name="connsiteX6161" fmla="*/ 870645 w 7009804"/>
              <a:gd name="connsiteY6161" fmla="*/ 2465896 h 5834063"/>
              <a:gd name="connsiteX6162" fmla="*/ 863203 w 7009804"/>
              <a:gd name="connsiteY6162" fmla="*/ 2466827 h 5834063"/>
              <a:gd name="connsiteX6163" fmla="*/ 855762 w 7009804"/>
              <a:gd name="connsiteY6163" fmla="*/ 2477989 h 5834063"/>
              <a:gd name="connsiteX6164" fmla="*/ 863203 w 7009804"/>
              <a:gd name="connsiteY6164" fmla="*/ 2485430 h 5834063"/>
              <a:gd name="connsiteX6165" fmla="*/ 870645 w 7009804"/>
              <a:gd name="connsiteY6165" fmla="*/ 2485430 h 5834063"/>
              <a:gd name="connsiteX6166" fmla="*/ 881807 w 7009804"/>
              <a:gd name="connsiteY6166" fmla="*/ 2489151 h 5834063"/>
              <a:gd name="connsiteX6167" fmla="*/ 896690 w 7009804"/>
              <a:gd name="connsiteY6167" fmla="*/ 2496592 h 5834063"/>
              <a:gd name="connsiteX6168" fmla="*/ 915293 w 7009804"/>
              <a:gd name="connsiteY6168" fmla="*/ 2500313 h 5834063"/>
              <a:gd name="connsiteX6169" fmla="*/ 930176 w 7009804"/>
              <a:gd name="connsiteY6169" fmla="*/ 2507754 h 5834063"/>
              <a:gd name="connsiteX6170" fmla="*/ 937617 w 7009804"/>
              <a:gd name="connsiteY6170" fmla="*/ 2507754 h 5834063"/>
              <a:gd name="connsiteX6171" fmla="*/ 892969 w 7009804"/>
              <a:gd name="connsiteY6171" fmla="*/ 2477989 h 5834063"/>
              <a:gd name="connsiteX6172" fmla="*/ 878086 w 7009804"/>
              <a:gd name="connsiteY6172" fmla="*/ 2470547 h 5834063"/>
              <a:gd name="connsiteX6173" fmla="*/ 870645 w 7009804"/>
              <a:gd name="connsiteY6173" fmla="*/ 2465896 h 5834063"/>
              <a:gd name="connsiteX6174" fmla="*/ 1004590 w 7009804"/>
              <a:gd name="connsiteY6174" fmla="*/ 2463106 h 5834063"/>
              <a:gd name="connsiteX6175" fmla="*/ 997149 w 7009804"/>
              <a:gd name="connsiteY6175" fmla="*/ 2466827 h 5834063"/>
              <a:gd name="connsiteX6176" fmla="*/ 1000869 w 7009804"/>
              <a:gd name="connsiteY6176" fmla="*/ 2470547 h 5834063"/>
              <a:gd name="connsiteX6177" fmla="*/ 1004590 w 7009804"/>
              <a:gd name="connsiteY6177" fmla="*/ 2463106 h 5834063"/>
              <a:gd name="connsiteX6178" fmla="*/ 751582 w 7009804"/>
              <a:gd name="connsiteY6178" fmla="*/ 2463106 h 5834063"/>
              <a:gd name="connsiteX6179" fmla="*/ 744141 w 7009804"/>
              <a:gd name="connsiteY6179" fmla="*/ 2466827 h 5834063"/>
              <a:gd name="connsiteX6180" fmla="*/ 751582 w 7009804"/>
              <a:gd name="connsiteY6180" fmla="*/ 2474268 h 5834063"/>
              <a:gd name="connsiteX6181" fmla="*/ 766465 w 7009804"/>
              <a:gd name="connsiteY6181" fmla="*/ 2477989 h 5834063"/>
              <a:gd name="connsiteX6182" fmla="*/ 773906 w 7009804"/>
              <a:gd name="connsiteY6182" fmla="*/ 2470547 h 5834063"/>
              <a:gd name="connsiteX6183" fmla="*/ 751582 w 7009804"/>
              <a:gd name="connsiteY6183" fmla="*/ 2463106 h 5834063"/>
              <a:gd name="connsiteX6184" fmla="*/ 651123 w 7009804"/>
              <a:gd name="connsiteY6184" fmla="*/ 2463106 h 5834063"/>
              <a:gd name="connsiteX6185" fmla="*/ 647403 w 7009804"/>
              <a:gd name="connsiteY6185" fmla="*/ 2470547 h 5834063"/>
              <a:gd name="connsiteX6186" fmla="*/ 651123 w 7009804"/>
              <a:gd name="connsiteY6186" fmla="*/ 2470547 h 5834063"/>
              <a:gd name="connsiteX6187" fmla="*/ 654844 w 7009804"/>
              <a:gd name="connsiteY6187" fmla="*/ 2470547 h 5834063"/>
              <a:gd name="connsiteX6188" fmla="*/ 651123 w 7009804"/>
              <a:gd name="connsiteY6188" fmla="*/ 2463106 h 5834063"/>
              <a:gd name="connsiteX6189" fmla="*/ 706934 w 7009804"/>
              <a:gd name="connsiteY6189" fmla="*/ 2433340 h 5834063"/>
              <a:gd name="connsiteX6190" fmla="*/ 706934 w 7009804"/>
              <a:gd name="connsiteY6190" fmla="*/ 2440782 h 5834063"/>
              <a:gd name="connsiteX6191" fmla="*/ 692051 w 7009804"/>
              <a:gd name="connsiteY6191" fmla="*/ 2437061 h 5834063"/>
              <a:gd name="connsiteX6192" fmla="*/ 706934 w 7009804"/>
              <a:gd name="connsiteY6192" fmla="*/ 2433340 h 5834063"/>
              <a:gd name="connsiteX6193" fmla="*/ 550664 w 7009804"/>
              <a:gd name="connsiteY6193" fmla="*/ 2418458 h 5834063"/>
              <a:gd name="connsiteX6194" fmla="*/ 558106 w 7009804"/>
              <a:gd name="connsiteY6194" fmla="*/ 2425899 h 5834063"/>
              <a:gd name="connsiteX6195" fmla="*/ 572988 w 7009804"/>
              <a:gd name="connsiteY6195" fmla="*/ 2440782 h 5834063"/>
              <a:gd name="connsiteX6196" fmla="*/ 580430 w 7009804"/>
              <a:gd name="connsiteY6196" fmla="*/ 2451944 h 5834063"/>
              <a:gd name="connsiteX6197" fmla="*/ 565547 w 7009804"/>
              <a:gd name="connsiteY6197" fmla="*/ 2455665 h 5834063"/>
              <a:gd name="connsiteX6198" fmla="*/ 558106 w 7009804"/>
              <a:gd name="connsiteY6198" fmla="*/ 2440782 h 5834063"/>
              <a:gd name="connsiteX6199" fmla="*/ 554385 w 7009804"/>
              <a:gd name="connsiteY6199" fmla="*/ 2425899 h 5834063"/>
              <a:gd name="connsiteX6200" fmla="*/ 550664 w 7009804"/>
              <a:gd name="connsiteY6200" fmla="*/ 2418458 h 5834063"/>
              <a:gd name="connsiteX6201" fmla="*/ 5008066 w 7009804"/>
              <a:gd name="connsiteY6201" fmla="*/ 2388692 h 5834063"/>
              <a:gd name="connsiteX6202" fmla="*/ 5015508 w 7009804"/>
              <a:gd name="connsiteY6202" fmla="*/ 2388692 h 5834063"/>
              <a:gd name="connsiteX6203" fmla="*/ 5019228 w 7009804"/>
              <a:gd name="connsiteY6203" fmla="*/ 2399854 h 5834063"/>
              <a:gd name="connsiteX6204" fmla="*/ 5030390 w 7009804"/>
              <a:gd name="connsiteY6204" fmla="*/ 2403575 h 5834063"/>
              <a:gd name="connsiteX6205" fmla="*/ 5060156 w 7009804"/>
              <a:gd name="connsiteY6205" fmla="*/ 2425899 h 5834063"/>
              <a:gd name="connsiteX6206" fmla="*/ 5048994 w 7009804"/>
              <a:gd name="connsiteY6206" fmla="*/ 2422178 h 5834063"/>
              <a:gd name="connsiteX6207" fmla="*/ 5041553 w 7009804"/>
              <a:gd name="connsiteY6207" fmla="*/ 2418458 h 5834063"/>
              <a:gd name="connsiteX6208" fmla="*/ 5034111 w 7009804"/>
              <a:gd name="connsiteY6208" fmla="*/ 2414737 h 5834063"/>
              <a:gd name="connsiteX6209" fmla="*/ 5022949 w 7009804"/>
              <a:gd name="connsiteY6209" fmla="*/ 2411016 h 5834063"/>
              <a:gd name="connsiteX6210" fmla="*/ 5008066 w 7009804"/>
              <a:gd name="connsiteY6210" fmla="*/ 2407295 h 5834063"/>
              <a:gd name="connsiteX6211" fmla="*/ 5000625 w 7009804"/>
              <a:gd name="connsiteY6211" fmla="*/ 2403575 h 5834063"/>
              <a:gd name="connsiteX6212" fmla="*/ 5008066 w 7009804"/>
              <a:gd name="connsiteY6212" fmla="*/ 2388692 h 5834063"/>
              <a:gd name="connsiteX6213" fmla="*/ 610195 w 7009804"/>
              <a:gd name="connsiteY6213" fmla="*/ 2381250 h 5834063"/>
              <a:gd name="connsiteX6214" fmla="*/ 625078 w 7009804"/>
              <a:gd name="connsiteY6214" fmla="*/ 2396133 h 5834063"/>
              <a:gd name="connsiteX6215" fmla="*/ 639961 w 7009804"/>
              <a:gd name="connsiteY6215" fmla="*/ 2403575 h 5834063"/>
              <a:gd name="connsiteX6216" fmla="*/ 647403 w 7009804"/>
              <a:gd name="connsiteY6216" fmla="*/ 2411016 h 5834063"/>
              <a:gd name="connsiteX6217" fmla="*/ 617637 w 7009804"/>
              <a:gd name="connsiteY6217" fmla="*/ 2403575 h 5834063"/>
              <a:gd name="connsiteX6218" fmla="*/ 610195 w 7009804"/>
              <a:gd name="connsiteY6218" fmla="*/ 2381250 h 5834063"/>
              <a:gd name="connsiteX6219" fmla="*/ 4836914 w 7009804"/>
              <a:gd name="connsiteY6219" fmla="*/ 2321719 h 5834063"/>
              <a:gd name="connsiteX6220" fmla="*/ 4836914 w 7009804"/>
              <a:gd name="connsiteY6220" fmla="*/ 2329161 h 5834063"/>
              <a:gd name="connsiteX6221" fmla="*/ 4844355 w 7009804"/>
              <a:gd name="connsiteY6221" fmla="*/ 2321719 h 5834063"/>
              <a:gd name="connsiteX6222" fmla="*/ 4836914 w 7009804"/>
              <a:gd name="connsiteY6222" fmla="*/ 2321719 h 5834063"/>
              <a:gd name="connsiteX6223" fmla="*/ 697400 w 7009804"/>
              <a:gd name="connsiteY6223" fmla="*/ 2287535 h 5834063"/>
              <a:gd name="connsiteX6224" fmla="*/ 699492 w 7009804"/>
              <a:gd name="connsiteY6224" fmla="*/ 2299395 h 5834063"/>
              <a:gd name="connsiteX6225" fmla="*/ 692051 w 7009804"/>
              <a:gd name="connsiteY6225" fmla="*/ 2306836 h 5834063"/>
              <a:gd name="connsiteX6226" fmla="*/ 692051 w 7009804"/>
              <a:gd name="connsiteY6226" fmla="*/ 2295674 h 5834063"/>
              <a:gd name="connsiteX6227" fmla="*/ 695772 w 7009804"/>
              <a:gd name="connsiteY6227" fmla="*/ 2288233 h 5834063"/>
              <a:gd name="connsiteX6228" fmla="*/ 697400 w 7009804"/>
              <a:gd name="connsiteY6228" fmla="*/ 2287535 h 5834063"/>
              <a:gd name="connsiteX6229" fmla="*/ 706934 w 7009804"/>
              <a:gd name="connsiteY6229" fmla="*/ 2284512 h 5834063"/>
              <a:gd name="connsiteX6230" fmla="*/ 714375 w 7009804"/>
              <a:gd name="connsiteY6230" fmla="*/ 2284512 h 5834063"/>
              <a:gd name="connsiteX6231" fmla="*/ 714375 w 7009804"/>
              <a:gd name="connsiteY6231" fmla="*/ 2291954 h 5834063"/>
              <a:gd name="connsiteX6232" fmla="*/ 710654 w 7009804"/>
              <a:gd name="connsiteY6232" fmla="*/ 2291954 h 5834063"/>
              <a:gd name="connsiteX6233" fmla="*/ 706934 w 7009804"/>
              <a:gd name="connsiteY6233" fmla="*/ 2284512 h 5834063"/>
              <a:gd name="connsiteX6234" fmla="*/ 610195 w 7009804"/>
              <a:gd name="connsiteY6234" fmla="*/ 2277071 h 5834063"/>
              <a:gd name="connsiteX6235" fmla="*/ 617637 w 7009804"/>
              <a:gd name="connsiteY6235" fmla="*/ 2291954 h 5834063"/>
              <a:gd name="connsiteX6236" fmla="*/ 632520 w 7009804"/>
              <a:gd name="connsiteY6236" fmla="*/ 2314278 h 5834063"/>
              <a:gd name="connsiteX6237" fmla="*/ 625078 w 7009804"/>
              <a:gd name="connsiteY6237" fmla="*/ 2321719 h 5834063"/>
              <a:gd name="connsiteX6238" fmla="*/ 610195 w 7009804"/>
              <a:gd name="connsiteY6238" fmla="*/ 2277071 h 5834063"/>
              <a:gd name="connsiteX6239" fmla="*/ 736699 w 7009804"/>
              <a:gd name="connsiteY6239" fmla="*/ 2269629 h 5834063"/>
              <a:gd name="connsiteX6240" fmla="*/ 736699 w 7009804"/>
              <a:gd name="connsiteY6240" fmla="*/ 2284512 h 5834063"/>
              <a:gd name="connsiteX6241" fmla="*/ 744141 w 7009804"/>
              <a:gd name="connsiteY6241" fmla="*/ 2288233 h 5834063"/>
              <a:gd name="connsiteX6242" fmla="*/ 751582 w 7009804"/>
              <a:gd name="connsiteY6242" fmla="*/ 2291954 h 5834063"/>
              <a:gd name="connsiteX6243" fmla="*/ 781348 w 7009804"/>
              <a:gd name="connsiteY6243" fmla="*/ 2291954 h 5834063"/>
              <a:gd name="connsiteX6244" fmla="*/ 766465 w 7009804"/>
              <a:gd name="connsiteY6244" fmla="*/ 2277071 h 5834063"/>
              <a:gd name="connsiteX6245" fmla="*/ 759024 w 7009804"/>
              <a:gd name="connsiteY6245" fmla="*/ 2269629 h 5834063"/>
              <a:gd name="connsiteX6246" fmla="*/ 4830403 w 7009804"/>
              <a:gd name="connsiteY6246" fmla="*/ 2250096 h 5834063"/>
              <a:gd name="connsiteX6247" fmla="*/ 4844355 w 7009804"/>
              <a:gd name="connsiteY6247" fmla="*/ 2254747 h 5834063"/>
              <a:gd name="connsiteX6248" fmla="*/ 4836914 w 7009804"/>
              <a:gd name="connsiteY6248" fmla="*/ 2254747 h 5834063"/>
              <a:gd name="connsiteX6249" fmla="*/ 4831333 w 7009804"/>
              <a:gd name="connsiteY6249" fmla="*/ 2252886 h 5834063"/>
              <a:gd name="connsiteX6250" fmla="*/ 714375 w 7009804"/>
              <a:gd name="connsiteY6250" fmla="*/ 2232422 h 5834063"/>
              <a:gd name="connsiteX6251" fmla="*/ 710654 w 7009804"/>
              <a:gd name="connsiteY6251" fmla="*/ 2236143 h 5834063"/>
              <a:gd name="connsiteX6252" fmla="*/ 714375 w 7009804"/>
              <a:gd name="connsiteY6252" fmla="*/ 2247305 h 5834063"/>
              <a:gd name="connsiteX6253" fmla="*/ 736699 w 7009804"/>
              <a:gd name="connsiteY6253" fmla="*/ 2247305 h 5834063"/>
              <a:gd name="connsiteX6254" fmla="*/ 736699 w 7009804"/>
              <a:gd name="connsiteY6254" fmla="*/ 2239864 h 5834063"/>
              <a:gd name="connsiteX6255" fmla="*/ 721816 w 7009804"/>
              <a:gd name="connsiteY6255" fmla="*/ 2158008 h 5834063"/>
              <a:gd name="connsiteX6256" fmla="*/ 721816 w 7009804"/>
              <a:gd name="connsiteY6256" fmla="*/ 2165450 h 5834063"/>
              <a:gd name="connsiteX6257" fmla="*/ 729258 w 7009804"/>
              <a:gd name="connsiteY6257" fmla="*/ 2165450 h 5834063"/>
              <a:gd name="connsiteX6258" fmla="*/ 736699 w 7009804"/>
              <a:gd name="connsiteY6258" fmla="*/ 2158008 h 5834063"/>
              <a:gd name="connsiteX6259" fmla="*/ 744141 w 7009804"/>
              <a:gd name="connsiteY6259" fmla="*/ 2165450 h 5834063"/>
              <a:gd name="connsiteX6260" fmla="*/ 744141 w 7009804"/>
              <a:gd name="connsiteY6260" fmla="*/ 2158008 h 5834063"/>
              <a:gd name="connsiteX6261" fmla="*/ 736699 w 7009804"/>
              <a:gd name="connsiteY6261" fmla="*/ 2158008 h 5834063"/>
              <a:gd name="connsiteX6262" fmla="*/ 729258 w 7009804"/>
              <a:gd name="connsiteY6262" fmla="*/ 2158008 h 5834063"/>
              <a:gd name="connsiteX6263" fmla="*/ 721816 w 7009804"/>
              <a:gd name="connsiteY6263" fmla="*/ 2158008 h 5834063"/>
              <a:gd name="connsiteX6264" fmla="*/ 751582 w 7009804"/>
              <a:gd name="connsiteY6264" fmla="*/ 2135684 h 5834063"/>
              <a:gd name="connsiteX6265" fmla="*/ 751582 w 7009804"/>
              <a:gd name="connsiteY6265" fmla="*/ 2143125 h 5834063"/>
              <a:gd name="connsiteX6266" fmla="*/ 759024 w 7009804"/>
              <a:gd name="connsiteY6266" fmla="*/ 2143125 h 5834063"/>
              <a:gd name="connsiteX6267" fmla="*/ 751582 w 7009804"/>
              <a:gd name="connsiteY6267" fmla="*/ 2135684 h 5834063"/>
              <a:gd name="connsiteX6268" fmla="*/ 4524375 w 7009804"/>
              <a:gd name="connsiteY6268" fmla="*/ 2120801 h 5834063"/>
              <a:gd name="connsiteX6269" fmla="*/ 4516934 w 7009804"/>
              <a:gd name="connsiteY6269" fmla="*/ 2128243 h 5834063"/>
              <a:gd name="connsiteX6270" fmla="*/ 4524375 w 7009804"/>
              <a:gd name="connsiteY6270" fmla="*/ 2128243 h 5834063"/>
              <a:gd name="connsiteX6271" fmla="*/ 4531816 w 7009804"/>
              <a:gd name="connsiteY6271" fmla="*/ 2128243 h 5834063"/>
              <a:gd name="connsiteX6272" fmla="*/ 714375 w 7009804"/>
              <a:gd name="connsiteY6272" fmla="*/ 2120801 h 5834063"/>
              <a:gd name="connsiteX6273" fmla="*/ 721816 w 7009804"/>
              <a:gd name="connsiteY6273" fmla="*/ 2128243 h 5834063"/>
              <a:gd name="connsiteX6274" fmla="*/ 729258 w 7009804"/>
              <a:gd name="connsiteY6274" fmla="*/ 2128243 h 5834063"/>
              <a:gd name="connsiteX6275" fmla="*/ 714375 w 7009804"/>
              <a:gd name="connsiteY6275" fmla="*/ 2120801 h 5834063"/>
              <a:gd name="connsiteX6276" fmla="*/ 4583906 w 7009804"/>
              <a:gd name="connsiteY6276" fmla="*/ 2115220 h 5834063"/>
              <a:gd name="connsiteX6277" fmla="*/ 4580185 w 7009804"/>
              <a:gd name="connsiteY6277" fmla="*/ 2117081 h 5834063"/>
              <a:gd name="connsiteX6278" fmla="*/ 4580185 w 7009804"/>
              <a:gd name="connsiteY6278" fmla="*/ 2124522 h 5834063"/>
              <a:gd name="connsiteX6279" fmla="*/ 4587627 w 7009804"/>
              <a:gd name="connsiteY6279" fmla="*/ 2128243 h 5834063"/>
              <a:gd name="connsiteX6280" fmla="*/ 4591347 w 7009804"/>
              <a:gd name="connsiteY6280" fmla="*/ 2124522 h 5834063"/>
              <a:gd name="connsiteX6281" fmla="*/ 4587627 w 7009804"/>
              <a:gd name="connsiteY6281" fmla="*/ 2117081 h 5834063"/>
              <a:gd name="connsiteX6282" fmla="*/ 4583906 w 7009804"/>
              <a:gd name="connsiteY6282" fmla="*/ 2115220 h 5834063"/>
              <a:gd name="connsiteX6283" fmla="*/ 4487168 w 7009804"/>
              <a:gd name="connsiteY6283" fmla="*/ 2068711 h 5834063"/>
              <a:gd name="connsiteX6284" fmla="*/ 4494609 w 7009804"/>
              <a:gd name="connsiteY6284" fmla="*/ 2076153 h 5834063"/>
              <a:gd name="connsiteX6285" fmla="*/ 4502051 w 7009804"/>
              <a:gd name="connsiteY6285" fmla="*/ 2068711 h 5834063"/>
              <a:gd name="connsiteX6286" fmla="*/ 4464844 w 7009804"/>
              <a:gd name="connsiteY6286" fmla="*/ 2061270 h 5834063"/>
              <a:gd name="connsiteX6287" fmla="*/ 4464844 w 7009804"/>
              <a:gd name="connsiteY6287" fmla="*/ 2068711 h 5834063"/>
              <a:gd name="connsiteX6288" fmla="*/ 4472285 w 7009804"/>
              <a:gd name="connsiteY6288" fmla="*/ 2061270 h 5834063"/>
              <a:gd name="connsiteX6289" fmla="*/ 4464844 w 7009804"/>
              <a:gd name="connsiteY6289" fmla="*/ 2061270 h 5834063"/>
              <a:gd name="connsiteX6290" fmla="*/ 651123 w 7009804"/>
              <a:gd name="connsiteY6290" fmla="*/ 2061270 h 5834063"/>
              <a:gd name="connsiteX6291" fmla="*/ 643682 w 7009804"/>
              <a:gd name="connsiteY6291" fmla="*/ 2064991 h 5834063"/>
              <a:gd name="connsiteX6292" fmla="*/ 643682 w 7009804"/>
              <a:gd name="connsiteY6292" fmla="*/ 2072432 h 5834063"/>
              <a:gd name="connsiteX6293" fmla="*/ 654844 w 7009804"/>
              <a:gd name="connsiteY6293" fmla="*/ 2076153 h 5834063"/>
              <a:gd name="connsiteX6294" fmla="*/ 654844 w 7009804"/>
              <a:gd name="connsiteY6294" fmla="*/ 2068711 h 5834063"/>
              <a:gd name="connsiteX6295" fmla="*/ 651123 w 7009804"/>
              <a:gd name="connsiteY6295" fmla="*/ 2061270 h 5834063"/>
              <a:gd name="connsiteX6296" fmla="*/ 513457 w 7009804"/>
              <a:gd name="connsiteY6296" fmla="*/ 1994297 h 5834063"/>
              <a:gd name="connsiteX6297" fmla="*/ 520899 w 7009804"/>
              <a:gd name="connsiteY6297" fmla="*/ 2001739 h 5834063"/>
              <a:gd name="connsiteX6298" fmla="*/ 528340 w 7009804"/>
              <a:gd name="connsiteY6298" fmla="*/ 1994297 h 5834063"/>
              <a:gd name="connsiteX6299" fmla="*/ 520899 w 7009804"/>
              <a:gd name="connsiteY6299" fmla="*/ 1994297 h 5834063"/>
              <a:gd name="connsiteX6300" fmla="*/ 513457 w 7009804"/>
              <a:gd name="connsiteY6300" fmla="*/ 1994297 h 5834063"/>
              <a:gd name="connsiteX6301" fmla="*/ 617637 w 7009804"/>
              <a:gd name="connsiteY6301" fmla="*/ 1986856 h 5834063"/>
              <a:gd name="connsiteX6302" fmla="*/ 625078 w 7009804"/>
              <a:gd name="connsiteY6302" fmla="*/ 2001739 h 5834063"/>
              <a:gd name="connsiteX6303" fmla="*/ 639961 w 7009804"/>
              <a:gd name="connsiteY6303" fmla="*/ 1994297 h 5834063"/>
              <a:gd name="connsiteX6304" fmla="*/ 632520 w 7009804"/>
              <a:gd name="connsiteY6304" fmla="*/ 1990577 h 5834063"/>
              <a:gd name="connsiteX6305" fmla="*/ 617637 w 7009804"/>
              <a:gd name="connsiteY6305" fmla="*/ 1986856 h 5834063"/>
              <a:gd name="connsiteX6306" fmla="*/ 639961 w 7009804"/>
              <a:gd name="connsiteY6306" fmla="*/ 1979415 h 5834063"/>
              <a:gd name="connsiteX6307" fmla="*/ 662285 w 7009804"/>
              <a:gd name="connsiteY6307" fmla="*/ 2001739 h 5834063"/>
              <a:gd name="connsiteX6308" fmla="*/ 684610 w 7009804"/>
              <a:gd name="connsiteY6308" fmla="*/ 2001739 h 5834063"/>
              <a:gd name="connsiteX6309" fmla="*/ 662285 w 7009804"/>
              <a:gd name="connsiteY6309" fmla="*/ 1986856 h 5834063"/>
              <a:gd name="connsiteX6310" fmla="*/ 647403 w 7009804"/>
              <a:gd name="connsiteY6310" fmla="*/ 1979415 h 5834063"/>
              <a:gd name="connsiteX6311" fmla="*/ 639961 w 7009804"/>
              <a:gd name="connsiteY6311" fmla="*/ 1979415 h 5834063"/>
              <a:gd name="connsiteX6312" fmla="*/ 572523 w 7009804"/>
              <a:gd name="connsiteY6312" fmla="*/ 1969648 h 5834063"/>
              <a:gd name="connsiteX6313" fmla="*/ 565547 w 7009804"/>
              <a:gd name="connsiteY6313" fmla="*/ 1971973 h 5834063"/>
              <a:gd name="connsiteX6314" fmla="*/ 572988 w 7009804"/>
              <a:gd name="connsiteY6314" fmla="*/ 1994297 h 5834063"/>
              <a:gd name="connsiteX6315" fmla="*/ 591592 w 7009804"/>
              <a:gd name="connsiteY6315" fmla="*/ 2005459 h 5834063"/>
              <a:gd name="connsiteX6316" fmla="*/ 599033 w 7009804"/>
              <a:gd name="connsiteY6316" fmla="*/ 2009180 h 5834063"/>
              <a:gd name="connsiteX6317" fmla="*/ 602754 w 7009804"/>
              <a:gd name="connsiteY6317" fmla="*/ 2001739 h 5834063"/>
              <a:gd name="connsiteX6318" fmla="*/ 595313 w 7009804"/>
              <a:gd name="connsiteY6318" fmla="*/ 1994297 h 5834063"/>
              <a:gd name="connsiteX6319" fmla="*/ 591592 w 7009804"/>
              <a:gd name="connsiteY6319" fmla="*/ 1986856 h 5834063"/>
              <a:gd name="connsiteX6320" fmla="*/ 587871 w 7009804"/>
              <a:gd name="connsiteY6320" fmla="*/ 1979415 h 5834063"/>
              <a:gd name="connsiteX6321" fmla="*/ 572523 w 7009804"/>
              <a:gd name="connsiteY6321" fmla="*/ 1969648 h 5834063"/>
              <a:gd name="connsiteX6322" fmla="*/ 662285 w 7009804"/>
              <a:gd name="connsiteY6322" fmla="*/ 1964532 h 5834063"/>
              <a:gd name="connsiteX6323" fmla="*/ 654844 w 7009804"/>
              <a:gd name="connsiteY6323" fmla="*/ 1971973 h 5834063"/>
              <a:gd name="connsiteX6324" fmla="*/ 662285 w 7009804"/>
              <a:gd name="connsiteY6324" fmla="*/ 1979415 h 5834063"/>
              <a:gd name="connsiteX6325" fmla="*/ 666006 w 7009804"/>
              <a:gd name="connsiteY6325" fmla="*/ 1975694 h 5834063"/>
              <a:gd name="connsiteX6326" fmla="*/ 666006 w 7009804"/>
              <a:gd name="connsiteY6326" fmla="*/ 1971973 h 5834063"/>
              <a:gd name="connsiteX6327" fmla="*/ 662285 w 7009804"/>
              <a:gd name="connsiteY6327" fmla="*/ 1968252 h 5834063"/>
              <a:gd name="connsiteX6328" fmla="*/ 662285 w 7009804"/>
              <a:gd name="connsiteY6328" fmla="*/ 1964532 h 5834063"/>
              <a:gd name="connsiteX6329" fmla="*/ 654844 w 7009804"/>
              <a:gd name="connsiteY6329" fmla="*/ 1949649 h 5834063"/>
              <a:gd name="connsiteX6330" fmla="*/ 662285 w 7009804"/>
              <a:gd name="connsiteY6330" fmla="*/ 1957090 h 5834063"/>
              <a:gd name="connsiteX6331" fmla="*/ 662285 w 7009804"/>
              <a:gd name="connsiteY6331" fmla="*/ 1949649 h 5834063"/>
              <a:gd name="connsiteX6332" fmla="*/ 654844 w 7009804"/>
              <a:gd name="connsiteY6332" fmla="*/ 1949649 h 5834063"/>
              <a:gd name="connsiteX6333" fmla="*/ 506016 w 7009804"/>
              <a:gd name="connsiteY6333" fmla="*/ 1942208 h 5834063"/>
              <a:gd name="connsiteX6334" fmla="*/ 498574 w 7009804"/>
              <a:gd name="connsiteY6334" fmla="*/ 1945928 h 5834063"/>
              <a:gd name="connsiteX6335" fmla="*/ 506016 w 7009804"/>
              <a:gd name="connsiteY6335" fmla="*/ 1949649 h 5834063"/>
              <a:gd name="connsiteX6336" fmla="*/ 513457 w 7009804"/>
              <a:gd name="connsiteY6336" fmla="*/ 1949649 h 5834063"/>
              <a:gd name="connsiteX6337" fmla="*/ 513457 w 7009804"/>
              <a:gd name="connsiteY6337" fmla="*/ 1945928 h 5834063"/>
              <a:gd name="connsiteX6338" fmla="*/ 506016 w 7009804"/>
              <a:gd name="connsiteY6338" fmla="*/ 1942208 h 5834063"/>
              <a:gd name="connsiteX6339" fmla="*/ 416719 w 7009804"/>
              <a:gd name="connsiteY6339" fmla="*/ 1942208 h 5834063"/>
              <a:gd name="connsiteX6340" fmla="*/ 424160 w 7009804"/>
              <a:gd name="connsiteY6340" fmla="*/ 1949649 h 5834063"/>
              <a:gd name="connsiteX6341" fmla="*/ 418579 w 7009804"/>
              <a:gd name="connsiteY6341" fmla="*/ 1947789 h 5834063"/>
              <a:gd name="connsiteX6342" fmla="*/ 416719 w 7009804"/>
              <a:gd name="connsiteY6342" fmla="*/ 1942208 h 5834063"/>
              <a:gd name="connsiteX6343" fmla="*/ 476250 w 7009804"/>
              <a:gd name="connsiteY6343" fmla="*/ 1927325 h 5834063"/>
              <a:gd name="connsiteX6344" fmla="*/ 468809 w 7009804"/>
              <a:gd name="connsiteY6344" fmla="*/ 1934766 h 5834063"/>
              <a:gd name="connsiteX6345" fmla="*/ 476250 w 7009804"/>
              <a:gd name="connsiteY6345" fmla="*/ 1934766 h 5834063"/>
              <a:gd name="connsiteX6346" fmla="*/ 476250 w 7009804"/>
              <a:gd name="connsiteY6346" fmla="*/ 1927325 h 5834063"/>
              <a:gd name="connsiteX6347" fmla="*/ 297656 w 7009804"/>
              <a:gd name="connsiteY6347" fmla="*/ 1919883 h 5834063"/>
              <a:gd name="connsiteX6348" fmla="*/ 305098 w 7009804"/>
              <a:gd name="connsiteY6348" fmla="*/ 1919883 h 5834063"/>
              <a:gd name="connsiteX6349" fmla="*/ 301377 w 7009804"/>
              <a:gd name="connsiteY6349" fmla="*/ 1927325 h 5834063"/>
              <a:gd name="connsiteX6350" fmla="*/ 297656 w 7009804"/>
              <a:gd name="connsiteY6350" fmla="*/ 1919883 h 5834063"/>
              <a:gd name="connsiteX6351" fmla="*/ 513457 w 7009804"/>
              <a:gd name="connsiteY6351" fmla="*/ 1912442 h 5834063"/>
              <a:gd name="connsiteX6352" fmla="*/ 498574 w 7009804"/>
              <a:gd name="connsiteY6352" fmla="*/ 1919883 h 5834063"/>
              <a:gd name="connsiteX6353" fmla="*/ 506016 w 7009804"/>
              <a:gd name="connsiteY6353" fmla="*/ 1927325 h 5834063"/>
              <a:gd name="connsiteX6354" fmla="*/ 520899 w 7009804"/>
              <a:gd name="connsiteY6354" fmla="*/ 1927325 h 5834063"/>
              <a:gd name="connsiteX6355" fmla="*/ 535781 w 7009804"/>
              <a:gd name="connsiteY6355" fmla="*/ 1934766 h 5834063"/>
              <a:gd name="connsiteX6356" fmla="*/ 528340 w 7009804"/>
              <a:gd name="connsiteY6356" fmla="*/ 1949649 h 5834063"/>
              <a:gd name="connsiteX6357" fmla="*/ 513457 w 7009804"/>
              <a:gd name="connsiteY6357" fmla="*/ 1957090 h 5834063"/>
              <a:gd name="connsiteX6358" fmla="*/ 520899 w 7009804"/>
              <a:gd name="connsiteY6358" fmla="*/ 1964532 h 5834063"/>
              <a:gd name="connsiteX6359" fmla="*/ 550664 w 7009804"/>
              <a:gd name="connsiteY6359" fmla="*/ 1964532 h 5834063"/>
              <a:gd name="connsiteX6360" fmla="*/ 587871 w 7009804"/>
              <a:gd name="connsiteY6360" fmla="*/ 1964532 h 5834063"/>
              <a:gd name="connsiteX6361" fmla="*/ 602754 w 7009804"/>
              <a:gd name="connsiteY6361" fmla="*/ 1979415 h 5834063"/>
              <a:gd name="connsiteX6362" fmla="*/ 610195 w 7009804"/>
              <a:gd name="connsiteY6362" fmla="*/ 1979415 h 5834063"/>
              <a:gd name="connsiteX6363" fmla="*/ 613916 w 7009804"/>
              <a:gd name="connsiteY6363" fmla="*/ 1971973 h 5834063"/>
              <a:gd name="connsiteX6364" fmla="*/ 617637 w 7009804"/>
              <a:gd name="connsiteY6364" fmla="*/ 1971973 h 5834063"/>
              <a:gd name="connsiteX6365" fmla="*/ 617637 w 7009804"/>
              <a:gd name="connsiteY6365" fmla="*/ 1964532 h 5834063"/>
              <a:gd name="connsiteX6366" fmla="*/ 587871 w 7009804"/>
              <a:gd name="connsiteY6366" fmla="*/ 1942208 h 5834063"/>
              <a:gd name="connsiteX6367" fmla="*/ 569268 w 7009804"/>
              <a:gd name="connsiteY6367" fmla="*/ 1934766 h 5834063"/>
              <a:gd name="connsiteX6368" fmla="*/ 565547 w 7009804"/>
              <a:gd name="connsiteY6368" fmla="*/ 1927325 h 5834063"/>
              <a:gd name="connsiteX6369" fmla="*/ 550664 w 7009804"/>
              <a:gd name="connsiteY6369" fmla="*/ 1919883 h 5834063"/>
              <a:gd name="connsiteX6370" fmla="*/ 528340 w 7009804"/>
              <a:gd name="connsiteY6370" fmla="*/ 1912442 h 5834063"/>
              <a:gd name="connsiteX6371" fmla="*/ 200918 w 7009804"/>
              <a:gd name="connsiteY6371" fmla="*/ 1912442 h 5834063"/>
              <a:gd name="connsiteX6372" fmla="*/ 208359 w 7009804"/>
              <a:gd name="connsiteY6372" fmla="*/ 1927325 h 5834063"/>
              <a:gd name="connsiteX6373" fmla="*/ 215801 w 7009804"/>
              <a:gd name="connsiteY6373" fmla="*/ 1949649 h 5834063"/>
              <a:gd name="connsiteX6374" fmla="*/ 208359 w 7009804"/>
              <a:gd name="connsiteY6374" fmla="*/ 1957090 h 5834063"/>
              <a:gd name="connsiteX6375" fmla="*/ 186035 w 7009804"/>
              <a:gd name="connsiteY6375" fmla="*/ 1919883 h 5834063"/>
              <a:gd name="connsiteX6376" fmla="*/ 200918 w 7009804"/>
              <a:gd name="connsiteY6376" fmla="*/ 1912442 h 5834063"/>
              <a:gd name="connsiteX6377" fmla="*/ 4300025 w 7009804"/>
              <a:gd name="connsiteY6377" fmla="*/ 1903107 h 5834063"/>
              <a:gd name="connsiteX6378" fmla="*/ 4304847 w 7009804"/>
              <a:gd name="connsiteY6378" fmla="*/ 1909950 h 5834063"/>
              <a:gd name="connsiteX6379" fmla="*/ 4296190 w 7009804"/>
              <a:gd name="connsiteY6379" fmla="*/ 1919305 h 5834063"/>
              <a:gd name="connsiteX6380" fmla="*/ 4300025 w 7009804"/>
              <a:gd name="connsiteY6380" fmla="*/ 1903107 h 5834063"/>
              <a:gd name="connsiteX6381" fmla="*/ 453926 w 7009804"/>
              <a:gd name="connsiteY6381" fmla="*/ 1897559 h 5834063"/>
              <a:gd name="connsiteX6382" fmla="*/ 450205 w 7009804"/>
              <a:gd name="connsiteY6382" fmla="*/ 1901280 h 5834063"/>
              <a:gd name="connsiteX6383" fmla="*/ 450205 w 7009804"/>
              <a:gd name="connsiteY6383" fmla="*/ 1908721 h 5834063"/>
              <a:gd name="connsiteX6384" fmla="*/ 457646 w 7009804"/>
              <a:gd name="connsiteY6384" fmla="*/ 1912442 h 5834063"/>
              <a:gd name="connsiteX6385" fmla="*/ 461367 w 7009804"/>
              <a:gd name="connsiteY6385" fmla="*/ 1905000 h 5834063"/>
              <a:gd name="connsiteX6386" fmla="*/ 371140 w 7009804"/>
              <a:gd name="connsiteY6386" fmla="*/ 1884537 h 5834063"/>
              <a:gd name="connsiteX6387" fmla="*/ 364629 w 7009804"/>
              <a:gd name="connsiteY6387" fmla="*/ 1886397 h 5834063"/>
              <a:gd name="connsiteX6388" fmla="*/ 357188 w 7009804"/>
              <a:gd name="connsiteY6388" fmla="*/ 1890118 h 5834063"/>
              <a:gd name="connsiteX6389" fmla="*/ 364629 w 7009804"/>
              <a:gd name="connsiteY6389" fmla="*/ 1897559 h 5834063"/>
              <a:gd name="connsiteX6390" fmla="*/ 379512 w 7009804"/>
              <a:gd name="connsiteY6390" fmla="*/ 1901280 h 5834063"/>
              <a:gd name="connsiteX6391" fmla="*/ 401836 w 7009804"/>
              <a:gd name="connsiteY6391" fmla="*/ 1905000 h 5834063"/>
              <a:gd name="connsiteX6392" fmla="*/ 420440 w 7009804"/>
              <a:gd name="connsiteY6392" fmla="*/ 1901280 h 5834063"/>
              <a:gd name="connsiteX6393" fmla="*/ 424160 w 7009804"/>
              <a:gd name="connsiteY6393" fmla="*/ 1897559 h 5834063"/>
              <a:gd name="connsiteX6394" fmla="*/ 386953 w 7009804"/>
              <a:gd name="connsiteY6394" fmla="*/ 1890118 h 5834063"/>
              <a:gd name="connsiteX6395" fmla="*/ 375791 w 7009804"/>
              <a:gd name="connsiteY6395" fmla="*/ 1886397 h 5834063"/>
              <a:gd name="connsiteX6396" fmla="*/ 371140 w 7009804"/>
              <a:gd name="connsiteY6396" fmla="*/ 1884537 h 5834063"/>
              <a:gd name="connsiteX6397" fmla="*/ 4119559 w 7009804"/>
              <a:gd name="connsiteY6397" fmla="*/ 1848986 h 5834063"/>
              <a:gd name="connsiteX6398" fmla="*/ 4112179 w 7009804"/>
              <a:gd name="connsiteY6398" fmla="*/ 1852942 h 5834063"/>
              <a:gd name="connsiteX6399" fmla="*/ 4118280 w 7009804"/>
              <a:gd name="connsiteY6399" fmla="*/ 1854386 h 5834063"/>
              <a:gd name="connsiteX6400" fmla="*/ 4119559 w 7009804"/>
              <a:gd name="connsiteY6400" fmla="*/ 1848986 h 5834063"/>
              <a:gd name="connsiteX6401" fmla="*/ 4254033 w 7009804"/>
              <a:gd name="connsiteY6401" fmla="*/ 1825223 h 5834063"/>
              <a:gd name="connsiteX6402" fmla="*/ 4250664 w 7009804"/>
              <a:gd name="connsiteY6402" fmla="*/ 1825851 h 5834063"/>
              <a:gd name="connsiteX6403" fmla="*/ 4249386 w 7009804"/>
              <a:gd name="connsiteY6403" fmla="*/ 1831250 h 5834063"/>
              <a:gd name="connsiteX6404" fmla="*/ 4254848 w 7009804"/>
              <a:gd name="connsiteY6404" fmla="*/ 1835394 h 5834063"/>
              <a:gd name="connsiteX6405" fmla="*/ 4258537 w 7009804"/>
              <a:gd name="connsiteY6405" fmla="*/ 1833416 h 5834063"/>
              <a:gd name="connsiteX6406" fmla="*/ 4256765 w 7009804"/>
              <a:gd name="connsiteY6406" fmla="*/ 1827295 h 5834063"/>
              <a:gd name="connsiteX6407" fmla="*/ 4254033 w 7009804"/>
              <a:gd name="connsiteY6407" fmla="*/ 1825223 h 5834063"/>
              <a:gd name="connsiteX6408" fmla="*/ 283704 w 7009804"/>
              <a:gd name="connsiteY6408" fmla="*/ 1820820 h 5834063"/>
              <a:gd name="connsiteX6409" fmla="*/ 290215 w 7009804"/>
              <a:gd name="connsiteY6409" fmla="*/ 1823145 h 5834063"/>
              <a:gd name="connsiteX6410" fmla="*/ 290215 w 7009804"/>
              <a:gd name="connsiteY6410" fmla="*/ 1830586 h 5834063"/>
              <a:gd name="connsiteX6411" fmla="*/ 275332 w 7009804"/>
              <a:gd name="connsiteY6411" fmla="*/ 1830586 h 5834063"/>
              <a:gd name="connsiteX6412" fmla="*/ 283704 w 7009804"/>
              <a:gd name="connsiteY6412" fmla="*/ 1820820 h 5834063"/>
              <a:gd name="connsiteX6413" fmla="*/ 4171499 w 7009804"/>
              <a:gd name="connsiteY6413" fmla="*/ 1792858 h 5834063"/>
              <a:gd name="connsiteX6414" fmla="*/ 4182423 w 7009804"/>
              <a:gd name="connsiteY6414" fmla="*/ 1801145 h 5834063"/>
              <a:gd name="connsiteX6415" fmla="*/ 4188523 w 7009804"/>
              <a:gd name="connsiteY6415" fmla="*/ 1802589 h 5834063"/>
              <a:gd name="connsiteX6416" fmla="*/ 4189801 w 7009804"/>
              <a:gd name="connsiteY6416" fmla="*/ 1797190 h 5834063"/>
              <a:gd name="connsiteX6417" fmla="*/ 4159297 w 7009804"/>
              <a:gd name="connsiteY6417" fmla="*/ 1789970 h 5834063"/>
              <a:gd name="connsiteX6418" fmla="*/ 4158019 w 7009804"/>
              <a:gd name="connsiteY6418" fmla="*/ 1795369 h 5834063"/>
              <a:gd name="connsiteX6419" fmla="*/ 4164121 w 7009804"/>
              <a:gd name="connsiteY6419" fmla="*/ 1796813 h 5834063"/>
              <a:gd name="connsiteX6420" fmla="*/ 4165399 w 7009804"/>
              <a:gd name="connsiteY6420" fmla="*/ 1791414 h 5834063"/>
              <a:gd name="connsiteX6421" fmla="*/ 4159297 w 7009804"/>
              <a:gd name="connsiteY6421" fmla="*/ 1789970 h 5834063"/>
              <a:gd name="connsiteX6422" fmla="*/ 4142274 w 7009804"/>
              <a:gd name="connsiteY6422" fmla="*/ 1780238 h 5834063"/>
              <a:gd name="connsiteX6423" fmla="*/ 4134895 w 7009804"/>
              <a:gd name="connsiteY6423" fmla="*/ 1784194 h 5834063"/>
              <a:gd name="connsiteX6424" fmla="*/ 4140995 w 7009804"/>
              <a:gd name="connsiteY6424" fmla="*/ 1785638 h 5834063"/>
              <a:gd name="connsiteX6425" fmla="*/ 4142274 w 7009804"/>
              <a:gd name="connsiteY6425" fmla="*/ 1780238 h 5834063"/>
              <a:gd name="connsiteX6426" fmla="*/ 483691 w 7009804"/>
              <a:gd name="connsiteY6426" fmla="*/ 1741290 h 5834063"/>
              <a:gd name="connsiteX6427" fmla="*/ 476250 w 7009804"/>
              <a:gd name="connsiteY6427" fmla="*/ 1748731 h 5834063"/>
              <a:gd name="connsiteX6428" fmla="*/ 491133 w 7009804"/>
              <a:gd name="connsiteY6428" fmla="*/ 1763614 h 5834063"/>
              <a:gd name="connsiteX6429" fmla="*/ 513457 w 7009804"/>
              <a:gd name="connsiteY6429" fmla="*/ 1771055 h 5834063"/>
              <a:gd name="connsiteX6430" fmla="*/ 546944 w 7009804"/>
              <a:gd name="connsiteY6430" fmla="*/ 1782217 h 5834063"/>
              <a:gd name="connsiteX6431" fmla="*/ 558106 w 7009804"/>
              <a:gd name="connsiteY6431" fmla="*/ 1785938 h 5834063"/>
              <a:gd name="connsiteX6432" fmla="*/ 569268 w 7009804"/>
              <a:gd name="connsiteY6432" fmla="*/ 1789659 h 5834063"/>
              <a:gd name="connsiteX6433" fmla="*/ 572988 w 7009804"/>
              <a:gd name="connsiteY6433" fmla="*/ 1793379 h 5834063"/>
              <a:gd name="connsiteX6434" fmla="*/ 580430 w 7009804"/>
              <a:gd name="connsiteY6434" fmla="*/ 1793379 h 5834063"/>
              <a:gd name="connsiteX6435" fmla="*/ 569268 w 7009804"/>
              <a:gd name="connsiteY6435" fmla="*/ 1778497 h 5834063"/>
              <a:gd name="connsiteX6436" fmla="*/ 546944 w 7009804"/>
              <a:gd name="connsiteY6436" fmla="*/ 1763614 h 5834063"/>
              <a:gd name="connsiteX6437" fmla="*/ 520899 w 7009804"/>
              <a:gd name="connsiteY6437" fmla="*/ 1756172 h 5834063"/>
              <a:gd name="connsiteX6438" fmla="*/ 498574 w 7009804"/>
              <a:gd name="connsiteY6438" fmla="*/ 1748731 h 5834063"/>
              <a:gd name="connsiteX6439" fmla="*/ 483691 w 7009804"/>
              <a:gd name="connsiteY6439" fmla="*/ 1741290 h 5834063"/>
              <a:gd name="connsiteX6440" fmla="*/ 4108515 w 7009804"/>
              <a:gd name="connsiteY6440" fmla="*/ 1732333 h 5834063"/>
              <a:gd name="connsiteX6441" fmla="*/ 4107237 w 7009804"/>
              <a:gd name="connsiteY6441" fmla="*/ 1737733 h 5834063"/>
              <a:gd name="connsiteX6442" fmla="*/ 4113338 w 7009804"/>
              <a:gd name="connsiteY6442" fmla="*/ 1739177 h 5834063"/>
              <a:gd name="connsiteX6443" fmla="*/ 4114616 w 7009804"/>
              <a:gd name="connsiteY6443" fmla="*/ 1733778 h 5834063"/>
              <a:gd name="connsiteX6444" fmla="*/ 4108515 w 7009804"/>
              <a:gd name="connsiteY6444" fmla="*/ 1732333 h 5834063"/>
              <a:gd name="connsiteX6445" fmla="*/ 481831 w 7009804"/>
              <a:gd name="connsiteY6445" fmla="*/ 1716175 h 5834063"/>
              <a:gd name="connsiteX6446" fmla="*/ 468809 w 7009804"/>
              <a:gd name="connsiteY6446" fmla="*/ 1718965 h 5834063"/>
              <a:gd name="connsiteX6447" fmla="*/ 498574 w 7009804"/>
              <a:gd name="connsiteY6447" fmla="*/ 1733848 h 5834063"/>
              <a:gd name="connsiteX6448" fmla="*/ 509736 w 7009804"/>
              <a:gd name="connsiteY6448" fmla="*/ 1733848 h 5834063"/>
              <a:gd name="connsiteX6449" fmla="*/ 513457 w 7009804"/>
              <a:gd name="connsiteY6449" fmla="*/ 1733848 h 5834063"/>
              <a:gd name="connsiteX6450" fmla="*/ 535781 w 7009804"/>
              <a:gd name="connsiteY6450" fmla="*/ 1741290 h 5834063"/>
              <a:gd name="connsiteX6451" fmla="*/ 506016 w 7009804"/>
              <a:gd name="connsiteY6451" fmla="*/ 1722686 h 5834063"/>
              <a:gd name="connsiteX6452" fmla="*/ 481831 w 7009804"/>
              <a:gd name="connsiteY6452" fmla="*/ 1716175 h 5834063"/>
              <a:gd name="connsiteX6453" fmla="*/ 4155344 w 7009804"/>
              <a:gd name="connsiteY6453" fmla="*/ 1697803 h 5834063"/>
              <a:gd name="connsiteX6454" fmla="*/ 4160805 w 7009804"/>
              <a:gd name="connsiteY6454" fmla="*/ 1701947 h 5834063"/>
              <a:gd name="connsiteX6455" fmla="*/ 4161444 w 7009804"/>
              <a:gd name="connsiteY6455" fmla="*/ 1699247 h 5834063"/>
              <a:gd name="connsiteX6456" fmla="*/ 4155344 w 7009804"/>
              <a:gd name="connsiteY6456" fmla="*/ 1697803 h 5834063"/>
              <a:gd name="connsiteX6457" fmla="*/ 519038 w 7009804"/>
              <a:gd name="connsiteY6457" fmla="*/ 1691060 h 5834063"/>
              <a:gd name="connsiteX6458" fmla="*/ 509736 w 7009804"/>
              <a:gd name="connsiteY6458" fmla="*/ 1692920 h 5834063"/>
              <a:gd name="connsiteX6459" fmla="*/ 494854 w 7009804"/>
              <a:gd name="connsiteY6459" fmla="*/ 1700362 h 5834063"/>
              <a:gd name="connsiteX6460" fmla="*/ 498574 w 7009804"/>
              <a:gd name="connsiteY6460" fmla="*/ 1704083 h 5834063"/>
              <a:gd name="connsiteX6461" fmla="*/ 520899 w 7009804"/>
              <a:gd name="connsiteY6461" fmla="*/ 1704083 h 5834063"/>
              <a:gd name="connsiteX6462" fmla="*/ 524619 w 7009804"/>
              <a:gd name="connsiteY6462" fmla="*/ 1692920 h 5834063"/>
              <a:gd name="connsiteX6463" fmla="*/ 519038 w 7009804"/>
              <a:gd name="connsiteY6463" fmla="*/ 1691060 h 5834063"/>
              <a:gd name="connsiteX6464" fmla="*/ 4107815 w 7009804"/>
              <a:gd name="connsiteY6464" fmla="*/ 1680851 h 5834063"/>
              <a:gd name="connsiteX6465" fmla="*/ 4100437 w 7009804"/>
              <a:gd name="connsiteY6465" fmla="*/ 1684806 h 5834063"/>
              <a:gd name="connsiteX6466" fmla="*/ 4112639 w 7009804"/>
              <a:gd name="connsiteY6466" fmla="*/ 1687694 h 5834063"/>
              <a:gd name="connsiteX6467" fmla="*/ 4107815 w 7009804"/>
              <a:gd name="connsiteY6467" fmla="*/ 1680851 h 5834063"/>
              <a:gd name="connsiteX6468" fmla="*/ 439043 w 7009804"/>
              <a:gd name="connsiteY6468" fmla="*/ 1674317 h 5834063"/>
              <a:gd name="connsiteX6469" fmla="*/ 439043 w 7009804"/>
              <a:gd name="connsiteY6469" fmla="*/ 1681758 h 5834063"/>
              <a:gd name="connsiteX6470" fmla="*/ 446485 w 7009804"/>
              <a:gd name="connsiteY6470" fmla="*/ 1674317 h 5834063"/>
              <a:gd name="connsiteX6471" fmla="*/ 402766 w 7009804"/>
              <a:gd name="connsiteY6471" fmla="*/ 1662225 h 5834063"/>
              <a:gd name="connsiteX6472" fmla="*/ 401836 w 7009804"/>
              <a:gd name="connsiteY6472" fmla="*/ 1666875 h 5834063"/>
              <a:gd name="connsiteX6473" fmla="*/ 409278 w 7009804"/>
              <a:gd name="connsiteY6473" fmla="*/ 1666875 h 5834063"/>
              <a:gd name="connsiteX6474" fmla="*/ 405557 w 7009804"/>
              <a:gd name="connsiteY6474" fmla="*/ 1663155 h 5834063"/>
              <a:gd name="connsiteX6475" fmla="*/ 402766 w 7009804"/>
              <a:gd name="connsiteY6475" fmla="*/ 1662225 h 5834063"/>
              <a:gd name="connsiteX6476" fmla="*/ 327422 w 7009804"/>
              <a:gd name="connsiteY6476" fmla="*/ 1625948 h 5834063"/>
              <a:gd name="connsiteX6477" fmla="*/ 319981 w 7009804"/>
              <a:gd name="connsiteY6477" fmla="*/ 1629668 h 5834063"/>
              <a:gd name="connsiteX6478" fmla="*/ 312539 w 7009804"/>
              <a:gd name="connsiteY6478" fmla="*/ 1640831 h 5834063"/>
              <a:gd name="connsiteX6479" fmla="*/ 319981 w 7009804"/>
              <a:gd name="connsiteY6479" fmla="*/ 1644551 h 5834063"/>
              <a:gd name="connsiteX6480" fmla="*/ 334864 w 7009804"/>
              <a:gd name="connsiteY6480" fmla="*/ 1651993 h 5834063"/>
              <a:gd name="connsiteX6481" fmla="*/ 372070 w 7009804"/>
              <a:gd name="connsiteY6481" fmla="*/ 1659434 h 5834063"/>
              <a:gd name="connsiteX6482" fmla="*/ 386953 w 7009804"/>
              <a:gd name="connsiteY6482" fmla="*/ 1666875 h 5834063"/>
              <a:gd name="connsiteX6483" fmla="*/ 394395 w 7009804"/>
              <a:gd name="connsiteY6483" fmla="*/ 1666875 h 5834063"/>
              <a:gd name="connsiteX6484" fmla="*/ 375791 w 7009804"/>
              <a:gd name="connsiteY6484" fmla="*/ 1648272 h 5834063"/>
              <a:gd name="connsiteX6485" fmla="*/ 349746 w 7009804"/>
              <a:gd name="connsiteY6485" fmla="*/ 1637110 h 5834063"/>
              <a:gd name="connsiteX6486" fmla="*/ 334864 w 7009804"/>
              <a:gd name="connsiteY6486" fmla="*/ 1629668 h 5834063"/>
              <a:gd name="connsiteX6487" fmla="*/ 327422 w 7009804"/>
              <a:gd name="connsiteY6487" fmla="*/ 1625948 h 5834063"/>
              <a:gd name="connsiteX6488" fmla="*/ 208359 w 7009804"/>
              <a:gd name="connsiteY6488" fmla="*/ 1622227 h 5834063"/>
              <a:gd name="connsiteX6489" fmla="*/ 200918 w 7009804"/>
              <a:gd name="connsiteY6489" fmla="*/ 1625948 h 5834063"/>
              <a:gd name="connsiteX6490" fmla="*/ 208359 w 7009804"/>
              <a:gd name="connsiteY6490" fmla="*/ 1637110 h 5834063"/>
              <a:gd name="connsiteX6491" fmla="*/ 230684 w 7009804"/>
              <a:gd name="connsiteY6491" fmla="*/ 1637110 h 5834063"/>
              <a:gd name="connsiteX6492" fmla="*/ 208359 w 7009804"/>
              <a:gd name="connsiteY6492" fmla="*/ 1622227 h 5834063"/>
              <a:gd name="connsiteX6493" fmla="*/ 104180 w 7009804"/>
              <a:gd name="connsiteY6493" fmla="*/ 1622227 h 5834063"/>
              <a:gd name="connsiteX6494" fmla="*/ 104180 w 7009804"/>
              <a:gd name="connsiteY6494" fmla="*/ 1629668 h 5834063"/>
              <a:gd name="connsiteX6495" fmla="*/ 111621 w 7009804"/>
              <a:gd name="connsiteY6495" fmla="*/ 1629668 h 5834063"/>
              <a:gd name="connsiteX6496" fmla="*/ 159990 w 7009804"/>
              <a:gd name="connsiteY6496" fmla="*/ 1592461 h 5834063"/>
              <a:gd name="connsiteX6497" fmla="*/ 171152 w 7009804"/>
              <a:gd name="connsiteY6497" fmla="*/ 1596182 h 5834063"/>
              <a:gd name="connsiteX6498" fmla="*/ 163711 w 7009804"/>
              <a:gd name="connsiteY6498" fmla="*/ 1607344 h 5834063"/>
              <a:gd name="connsiteX6499" fmla="*/ 152549 w 7009804"/>
              <a:gd name="connsiteY6499" fmla="*/ 1603624 h 5834063"/>
              <a:gd name="connsiteX6500" fmla="*/ 148828 w 7009804"/>
              <a:gd name="connsiteY6500" fmla="*/ 1599903 h 5834063"/>
              <a:gd name="connsiteX6501" fmla="*/ 159990 w 7009804"/>
              <a:gd name="connsiteY6501" fmla="*/ 1592461 h 5834063"/>
              <a:gd name="connsiteX6502" fmla="*/ 4040298 w 7009804"/>
              <a:gd name="connsiteY6502" fmla="*/ 1585042 h 5834063"/>
              <a:gd name="connsiteX6503" fmla="*/ 4039020 w 7009804"/>
              <a:gd name="connsiteY6503" fmla="*/ 1590441 h 5834063"/>
              <a:gd name="connsiteX6504" fmla="*/ 4045121 w 7009804"/>
              <a:gd name="connsiteY6504" fmla="*/ 1591886 h 5834063"/>
              <a:gd name="connsiteX6505" fmla="*/ 4045760 w 7009804"/>
              <a:gd name="connsiteY6505" fmla="*/ 1589186 h 5834063"/>
              <a:gd name="connsiteX6506" fmla="*/ 4040298 w 7009804"/>
              <a:gd name="connsiteY6506" fmla="*/ 1585042 h 5834063"/>
              <a:gd name="connsiteX6507" fmla="*/ 7441 w 7009804"/>
              <a:gd name="connsiteY6507" fmla="*/ 1577579 h 5834063"/>
              <a:gd name="connsiteX6508" fmla="*/ 14883 w 7009804"/>
              <a:gd name="connsiteY6508" fmla="*/ 1585020 h 5834063"/>
              <a:gd name="connsiteX6509" fmla="*/ 29766 w 7009804"/>
              <a:gd name="connsiteY6509" fmla="*/ 1603624 h 5834063"/>
              <a:gd name="connsiteX6510" fmla="*/ 37207 w 7009804"/>
              <a:gd name="connsiteY6510" fmla="*/ 1614786 h 5834063"/>
              <a:gd name="connsiteX6511" fmla="*/ 33486 w 7009804"/>
              <a:gd name="connsiteY6511" fmla="*/ 1622227 h 5834063"/>
              <a:gd name="connsiteX6512" fmla="*/ 22324 w 7009804"/>
              <a:gd name="connsiteY6512" fmla="*/ 1614786 h 5834063"/>
              <a:gd name="connsiteX6513" fmla="*/ 14883 w 7009804"/>
              <a:gd name="connsiteY6513" fmla="*/ 1599903 h 5834063"/>
              <a:gd name="connsiteX6514" fmla="*/ 7441 w 7009804"/>
              <a:gd name="connsiteY6514" fmla="*/ 1588741 h 5834063"/>
              <a:gd name="connsiteX6515" fmla="*/ 7441 w 7009804"/>
              <a:gd name="connsiteY6515" fmla="*/ 1577579 h 5834063"/>
              <a:gd name="connsiteX6516" fmla="*/ 4033405 w 7009804"/>
              <a:gd name="connsiteY6516" fmla="*/ 1556327 h 5834063"/>
              <a:gd name="connsiteX6517" fmla="*/ 4027747 w 7009804"/>
              <a:gd name="connsiteY6517" fmla="*/ 1556412 h 5834063"/>
              <a:gd name="connsiteX6518" fmla="*/ 4025829 w 7009804"/>
              <a:gd name="connsiteY6518" fmla="*/ 1564512 h 5834063"/>
              <a:gd name="connsiteX6519" fmla="*/ 4038031 w 7009804"/>
              <a:gd name="connsiteY6519" fmla="*/ 1567400 h 5834063"/>
              <a:gd name="connsiteX6520" fmla="*/ 4036899 w 7009804"/>
              <a:gd name="connsiteY6520" fmla="*/ 1558578 h 5834063"/>
              <a:gd name="connsiteX6521" fmla="*/ 4033405 w 7009804"/>
              <a:gd name="connsiteY6521" fmla="*/ 1556327 h 5834063"/>
              <a:gd name="connsiteX6522" fmla="*/ 4131110 w 7009804"/>
              <a:gd name="connsiteY6522" fmla="*/ 1555220 h 5834063"/>
              <a:gd name="connsiteX6523" fmla="*/ 4137211 w 7009804"/>
              <a:gd name="connsiteY6523" fmla="*/ 1556664 h 5834063"/>
              <a:gd name="connsiteX6524" fmla="*/ 4139622 w 7009804"/>
              <a:gd name="connsiteY6524" fmla="*/ 1560086 h 5834063"/>
              <a:gd name="connsiteX6525" fmla="*/ 4142034 w 7009804"/>
              <a:gd name="connsiteY6525" fmla="*/ 1563508 h 5834063"/>
              <a:gd name="connsiteX6526" fmla="*/ 4135932 w 7009804"/>
              <a:gd name="connsiteY6526" fmla="*/ 1562064 h 5834063"/>
              <a:gd name="connsiteX6527" fmla="*/ 4130471 w 7009804"/>
              <a:gd name="connsiteY6527" fmla="*/ 1557920 h 5834063"/>
              <a:gd name="connsiteX6528" fmla="*/ 4131110 w 7009804"/>
              <a:gd name="connsiteY6528" fmla="*/ 1555220 h 5834063"/>
              <a:gd name="connsiteX6529" fmla="*/ 4150690 w 7009804"/>
              <a:gd name="connsiteY6529" fmla="*/ 1554153 h 5834063"/>
              <a:gd name="connsiteX6530" fmla="*/ 4160336 w 7009804"/>
              <a:gd name="connsiteY6530" fmla="*/ 1567840 h 5834063"/>
              <a:gd name="connsiteX6531" fmla="*/ 4165158 w 7009804"/>
              <a:gd name="connsiteY6531" fmla="*/ 1574683 h 5834063"/>
              <a:gd name="connsiteX6532" fmla="*/ 4162602 w 7009804"/>
              <a:gd name="connsiteY6532" fmla="*/ 1585482 h 5834063"/>
              <a:gd name="connsiteX6533" fmla="*/ 4161469 w 7009804"/>
              <a:gd name="connsiteY6533" fmla="*/ 1576661 h 5834063"/>
              <a:gd name="connsiteX6534" fmla="*/ 4154235 w 7009804"/>
              <a:gd name="connsiteY6534" fmla="*/ 1566396 h 5834063"/>
              <a:gd name="connsiteX6535" fmla="*/ 4150690 w 7009804"/>
              <a:gd name="connsiteY6535" fmla="*/ 1554153 h 5834063"/>
              <a:gd name="connsiteX6536" fmla="*/ 4127566 w 7009804"/>
              <a:gd name="connsiteY6536" fmla="*/ 1542977 h 5834063"/>
              <a:gd name="connsiteX6537" fmla="*/ 4133666 w 7009804"/>
              <a:gd name="connsiteY6537" fmla="*/ 1544421 h 5834063"/>
              <a:gd name="connsiteX6538" fmla="*/ 4132388 w 7009804"/>
              <a:gd name="connsiteY6538" fmla="*/ 1549821 h 5834063"/>
              <a:gd name="connsiteX6539" fmla="*/ 4127566 w 7009804"/>
              <a:gd name="connsiteY6539" fmla="*/ 1542977 h 5834063"/>
              <a:gd name="connsiteX6540" fmla="*/ 66973 w 7009804"/>
              <a:gd name="connsiteY6540" fmla="*/ 1540372 h 5834063"/>
              <a:gd name="connsiteX6541" fmla="*/ 81855 w 7009804"/>
              <a:gd name="connsiteY6541" fmla="*/ 1555254 h 5834063"/>
              <a:gd name="connsiteX6542" fmla="*/ 96738 w 7009804"/>
              <a:gd name="connsiteY6542" fmla="*/ 1562696 h 5834063"/>
              <a:gd name="connsiteX6543" fmla="*/ 104180 w 7009804"/>
              <a:gd name="connsiteY6543" fmla="*/ 1570137 h 5834063"/>
              <a:gd name="connsiteX6544" fmla="*/ 74414 w 7009804"/>
              <a:gd name="connsiteY6544" fmla="*/ 1562696 h 5834063"/>
              <a:gd name="connsiteX6545" fmla="*/ 66973 w 7009804"/>
              <a:gd name="connsiteY6545" fmla="*/ 1540372 h 5834063"/>
              <a:gd name="connsiteX6546" fmla="*/ 4087417 w 7009804"/>
              <a:gd name="connsiteY6546" fmla="*/ 1522071 h 5834063"/>
              <a:gd name="connsiteX6547" fmla="*/ 4089827 w 7009804"/>
              <a:gd name="connsiteY6547" fmla="*/ 1525492 h 5834063"/>
              <a:gd name="connsiteX6548" fmla="*/ 4088549 w 7009804"/>
              <a:gd name="connsiteY6548" fmla="*/ 1530891 h 5834063"/>
              <a:gd name="connsiteX6549" fmla="*/ 4086139 w 7009804"/>
              <a:gd name="connsiteY6549" fmla="*/ 1527470 h 5834063"/>
              <a:gd name="connsiteX6550" fmla="*/ 4087417 w 7009804"/>
              <a:gd name="connsiteY6550" fmla="*/ 1522071 h 5834063"/>
              <a:gd name="connsiteX6551" fmla="*/ 81855 w 7009804"/>
              <a:gd name="connsiteY6551" fmla="*/ 1503165 h 5834063"/>
              <a:gd name="connsiteX6552" fmla="*/ 81855 w 7009804"/>
              <a:gd name="connsiteY6552" fmla="*/ 1510606 h 5834063"/>
              <a:gd name="connsiteX6553" fmla="*/ 81855 w 7009804"/>
              <a:gd name="connsiteY6553" fmla="*/ 1518047 h 5834063"/>
              <a:gd name="connsiteX6554" fmla="*/ 74414 w 7009804"/>
              <a:gd name="connsiteY6554" fmla="*/ 1510606 h 5834063"/>
              <a:gd name="connsiteX6555" fmla="*/ 81855 w 7009804"/>
              <a:gd name="connsiteY6555" fmla="*/ 1503165 h 5834063"/>
              <a:gd name="connsiteX6556" fmla="*/ 4035066 w 7009804"/>
              <a:gd name="connsiteY6556" fmla="*/ 1498275 h 5834063"/>
              <a:gd name="connsiteX6557" fmla="*/ 4041166 w 7009804"/>
              <a:gd name="connsiteY6557" fmla="*/ 1499719 h 5834063"/>
              <a:gd name="connsiteX6558" fmla="*/ 4058191 w 7009804"/>
              <a:gd name="connsiteY6558" fmla="*/ 1509451 h 5834063"/>
              <a:gd name="connsiteX6559" fmla="*/ 4039888 w 7009804"/>
              <a:gd name="connsiteY6559" fmla="*/ 1505118 h 5834063"/>
              <a:gd name="connsiteX6560" fmla="*/ 4035066 w 7009804"/>
              <a:gd name="connsiteY6560" fmla="*/ 1498275 h 5834063"/>
              <a:gd name="connsiteX6561" fmla="*/ 4010662 w 7009804"/>
              <a:gd name="connsiteY6561" fmla="*/ 1492499 h 5834063"/>
              <a:gd name="connsiteX6562" fmla="*/ 4003284 w 7009804"/>
              <a:gd name="connsiteY6562" fmla="*/ 1496454 h 5834063"/>
              <a:gd name="connsiteX6563" fmla="*/ 4009385 w 7009804"/>
              <a:gd name="connsiteY6563" fmla="*/ 1497898 h 5834063"/>
              <a:gd name="connsiteX6564" fmla="*/ 573919 w 7009804"/>
              <a:gd name="connsiteY6564" fmla="*/ 1484561 h 5834063"/>
              <a:gd name="connsiteX6565" fmla="*/ 572988 w 7009804"/>
              <a:gd name="connsiteY6565" fmla="*/ 1488282 h 5834063"/>
              <a:gd name="connsiteX6566" fmla="*/ 572988 w 7009804"/>
              <a:gd name="connsiteY6566" fmla="*/ 1495723 h 5834063"/>
              <a:gd name="connsiteX6567" fmla="*/ 576709 w 7009804"/>
              <a:gd name="connsiteY6567" fmla="*/ 1488282 h 5834063"/>
              <a:gd name="connsiteX6568" fmla="*/ 573919 w 7009804"/>
              <a:gd name="connsiteY6568" fmla="*/ 1484561 h 5834063"/>
              <a:gd name="connsiteX6569" fmla="*/ 148828 w 7009804"/>
              <a:gd name="connsiteY6569" fmla="*/ 1451075 h 5834063"/>
              <a:gd name="connsiteX6570" fmla="*/ 152549 w 7009804"/>
              <a:gd name="connsiteY6570" fmla="*/ 1451075 h 5834063"/>
              <a:gd name="connsiteX6571" fmla="*/ 156270 w 7009804"/>
              <a:gd name="connsiteY6571" fmla="*/ 1458516 h 5834063"/>
              <a:gd name="connsiteX6572" fmla="*/ 159990 w 7009804"/>
              <a:gd name="connsiteY6572" fmla="*/ 1465958 h 5834063"/>
              <a:gd name="connsiteX6573" fmla="*/ 148828 w 7009804"/>
              <a:gd name="connsiteY6573" fmla="*/ 1465958 h 5834063"/>
              <a:gd name="connsiteX6574" fmla="*/ 148828 w 7009804"/>
              <a:gd name="connsiteY6574" fmla="*/ 1458516 h 5834063"/>
              <a:gd name="connsiteX6575" fmla="*/ 148828 w 7009804"/>
              <a:gd name="connsiteY6575" fmla="*/ 1451075 h 5834063"/>
              <a:gd name="connsiteX6576" fmla="*/ 513457 w 7009804"/>
              <a:gd name="connsiteY6576" fmla="*/ 1443633 h 5834063"/>
              <a:gd name="connsiteX6577" fmla="*/ 520899 w 7009804"/>
              <a:gd name="connsiteY6577" fmla="*/ 1458516 h 5834063"/>
              <a:gd name="connsiteX6578" fmla="*/ 535781 w 7009804"/>
              <a:gd name="connsiteY6578" fmla="*/ 1465958 h 5834063"/>
              <a:gd name="connsiteX6579" fmla="*/ 539502 w 7009804"/>
              <a:gd name="connsiteY6579" fmla="*/ 1465958 h 5834063"/>
              <a:gd name="connsiteX6580" fmla="*/ 543223 w 7009804"/>
              <a:gd name="connsiteY6580" fmla="*/ 1465958 h 5834063"/>
              <a:gd name="connsiteX6581" fmla="*/ 532061 w 7009804"/>
              <a:gd name="connsiteY6581" fmla="*/ 1451075 h 5834063"/>
              <a:gd name="connsiteX6582" fmla="*/ 513457 w 7009804"/>
              <a:gd name="connsiteY6582" fmla="*/ 1443633 h 5834063"/>
              <a:gd name="connsiteX6583" fmla="*/ 126504 w 7009804"/>
              <a:gd name="connsiteY6583" fmla="*/ 1421309 h 5834063"/>
              <a:gd name="connsiteX6584" fmla="*/ 141387 w 7009804"/>
              <a:gd name="connsiteY6584" fmla="*/ 1425030 h 5834063"/>
              <a:gd name="connsiteX6585" fmla="*/ 148828 w 7009804"/>
              <a:gd name="connsiteY6585" fmla="*/ 1436192 h 5834063"/>
              <a:gd name="connsiteX6586" fmla="*/ 133945 w 7009804"/>
              <a:gd name="connsiteY6586" fmla="*/ 1428750 h 5834063"/>
              <a:gd name="connsiteX6587" fmla="*/ 3946979 w 7009804"/>
              <a:gd name="connsiteY6587" fmla="*/ 1380492 h 5834063"/>
              <a:gd name="connsiteX6588" fmla="*/ 3956625 w 7009804"/>
              <a:gd name="connsiteY6588" fmla="*/ 1394179 h 5834063"/>
              <a:gd name="connsiteX6589" fmla="*/ 3961447 w 7009804"/>
              <a:gd name="connsiteY6589" fmla="*/ 1401022 h 5834063"/>
              <a:gd name="connsiteX6590" fmla="*/ 3958891 w 7009804"/>
              <a:gd name="connsiteY6590" fmla="*/ 1411821 h 5834063"/>
              <a:gd name="connsiteX6591" fmla="*/ 3950524 w 7009804"/>
              <a:gd name="connsiteY6591" fmla="*/ 1392735 h 5834063"/>
              <a:gd name="connsiteX6592" fmla="*/ 3946979 w 7009804"/>
              <a:gd name="connsiteY6592" fmla="*/ 1380492 h 5834063"/>
              <a:gd name="connsiteX6593" fmla="*/ 3921298 w 7009804"/>
              <a:gd name="connsiteY6593" fmla="*/ 1380115 h 5834063"/>
              <a:gd name="connsiteX6594" fmla="*/ 3927399 w 7009804"/>
              <a:gd name="connsiteY6594" fmla="*/ 1381559 h 5834063"/>
              <a:gd name="connsiteX6595" fmla="*/ 3935911 w 7009804"/>
              <a:gd name="connsiteY6595" fmla="*/ 1386425 h 5834063"/>
              <a:gd name="connsiteX6596" fmla="*/ 3938322 w 7009804"/>
              <a:gd name="connsiteY6596" fmla="*/ 1389847 h 5834063"/>
              <a:gd name="connsiteX6597" fmla="*/ 3932222 w 7009804"/>
              <a:gd name="connsiteY6597" fmla="*/ 1388403 h 5834063"/>
              <a:gd name="connsiteX6598" fmla="*/ 3926760 w 7009804"/>
              <a:gd name="connsiteY6598" fmla="*/ 1384259 h 5834063"/>
              <a:gd name="connsiteX6599" fmla="*/ 3921298 w 7009804"/>
              <a:gd name="connsiteY6599" fmla="*/ 1380115 h 5834063"/>
              <a:gd name="connsiteX6600" fmla="*/ 3923854 w 7009804"/>
              <a:gd name="connsiteY6600" fmla="*/ 1369316 h 5834063"/>
              <a:gd name="connsiteX6601" fmla="*/ 3929956 w 7009804"/>
              <a:gd name="connsiteY6601" fmla="*/ 1370760 h 5834063"/>
              <a:gd name="connsiteX6602" fmla="*/ 3928677 w 7009804"/>
              <a:gd name="connsiteY6602" fmla="*/ 1376160 h 5834063"/>
              <a:gd name="connsiteX6603" fmla="*/ 3923854 w 7009804"/>
              <a:gd name="connsiteY6603" fmla="*/ 1369316 h 5834063"/>
              <a:gd name="connsiteX6604" fmla="*/ 3880655 w 7009804"/>
              <a:gd name="connsiteY6604" fmla="*/ 1347687 h 5834063"/>
              <a:gd name="connsiteX6605" fmla="*/ 3886117 w 7009804"/>
              <a:gd name="connsiteY6605" fmla="*/ 1351830 h 5834063"/>
              <a:gd name="connsiteX6606" fmla="*/ 3884839 w 7009804"/>
              <a:gd name="connsiteY6606" fmla="*/ 1357230 h 5834063"/>
              <a:gd name="connsiteX6607" fmla="*/ 3879377 w 7009804"/>
              <a:gd name="connsiteY6607" fmla="*/ 1353086 h 5834063"/>
              <a:gd name="connsiteX6608" fmla="*/ 3880655 w 7009804"/>
              <a:gd name="connsiteY6608" fmla="*/ 1347687 h 5834063"/>
              <a:gd name="connsiteX6609" fmla="*/ 3810496 w 7009804"/>
              <a:gd name="connsiteY6609" fmla="*/ 1331080 h 5834063"/>
              <a:gd name="connsiteX6610" fmla="*/ 3816597 w 7009804"/>
              <a:gd name="connsiteY6610" fmla="*/ 1332525 h 5834063"/>
              <a:gd name="connsiteX6611" fmla="*/ 3812269 w 7009804"/>
              <a:gd name="connsiteY6611" fmla="*/ 1337202 h 5834063"/>
              <a:gd name="connsiteX6612" fmla="*/ 3810496 w 7009804"/>
              <a:gd name="connsiteY6612" fmla="*/ 1331080 h 5834063"/>
              <a:gd name="connsiteX6613" fmla="*/ 3792194 w 7009804"/>
              <a:gd name="connsiteY6613" fmla="*/ 1326748 h 5834063"/>
              <a:gd name="connsiteX6614" fmla="*/ 3798295 w 7009804"/>
              <a:gd name="connsiteY6614" fmla="*/ 1328192 h 5834063"/>
              <a:gd name="connsiteX6615" fmla="*/ 3797656 w 7009804"/>
              <a:gd name="connsiteY6615" fmla="*/ 1330892 h 5834063"/>
              <a:gd name="connsiteX6616" fmla="*/ 3790916 w 7009804"/>
              <a:gd name="connsiteY6616" fmla="*/ 1332147 h 5834063"/>
              <a:gd name="connsiteX6617" fmla="*/ 3837455 w 7009804"/>
              <a:gd name="connsiteY6617" fmla="*/ 1326058 h 5834063"/>
              <a:gd name="connsiteX6618" fmla="*/ 3849657 w 7009804"/>
              <a:gd name="connsiteY6618" fmla="*/ 1328946 h 5834063"/>
              <a:gd name="connsiteX6619" fmla="*/ 3854479 w 7009804"/>
              <a:gd name="connsiteY6619" fmla="*/ 1335789 h 5834063"/>
              <a:gd name="connsiteX6620" fmla="*/ 3761690 w 7009804"/>
              <a:gd name="connsiteY6620" fmla="*/ 1319528 h 5834063"/>
              <a:gd name="connsiteX6621" fmla="*/ 3766513 w 7009804"/>
              <a:gd name="connsiteY6621" fmla="*/ 1326371 h 5834063"/>
              <a:gd name="connsiteX6622" fmla="*/ 3773253 w 7009804"/>
              <a:gd name="connsiteY6622" fmla="*/ 1325115 h 5834063"/>
              <a:gd name="connsiteX6623" fmla="*/ 3773892 w 7009804"/>
              <a:gd name="connsiteY6623" fmla="*/ 1322416 h 5834063"/>
              <a:gd name="connsiteX6624" fmla="*/ 3767791 w 7009804"/>
              <a:gd name="connsiteY6624" fmla="*/ 1320972 h 5834063"/>
              <a:gd name="connsiteX6625" fmla="*/ 204639 w 7009804"/>
              <a:gd name="connsiteY6625" fmla="*/ 1294805 h 5834063"/>
              <a:gd name="connsiteX6626" fmla="*/ 204639 w 7009804"/>
              <a:gd name="connsiteY6626" fmla="*/ 1302246 h 5834063"/>
              <a:gd name="connsiteX6627" fmla="*/ 200918 w 7009804"/>
              <a:gd name="connsiteY6627" fmla="*/ 1313409 h 5834063"/>
              <a:gd name="connsiteX6628" fmla="*/ 186035 w 7009804"/>
              <a:gd name="connsiteY6628" fmla="*/ 1317129 h 5834063"/>
              <a:gd name="connsiteX6629" fmla="*/ 193477 w 7009804"/>
              <a:gd name="connsiteY6629" fmla="*/ 1324571 h 5834063"/>
              <a:gd name="connsiteX6630" fmla="*/ 223242 w 7009804"/>
              <a:gd name="connsiteY6630" fmla="*/ 1317129 h 5834063"/>
              <a:gd name="connsiteX6631" fmla="*/ 230684 w 7009804"/>
              <a:gd name="connsiteY6631" fmla="*/ 1309688 h 5834063"/>
              <a:gd name="connsiteX6632" fmla="*/ 215801 w 7009804"/>
              <a:gd name="connsiteY6632" fmla="*/ 1298526 h 5834063"/>
              <a:gd name="connsiteX6633" fmla="*/ 204639 w 7009804"/>
              <a:gd name="connsiteY6633" fmla="*/ 1294805 h 5834063"/>
              <a:gd name="connsiteX6634" fmla="*/ 3728920 w 7009804"/>
              <a:gd name="connsiteY6634" fmla="*/ 1294665 h 5834063"/>
              <a:gd name="connsiteX6635" fmla="*/ 3721541 w 7009804"/>
              <a:gd name="connsiteY6635" fmla="*/ 1298621 h 5834063"/>
              <a:gd name="connsiteX6636" fmla="*/ 3733742 w 7009804"/>
              <a:gd name="connsiteY6636" fmla="*/ 1301509 h 5834063"/>
              <a:gd name="connsiteX6637" fmla="*/ 3771915 w 7009804"/>
              <a:gd name="connsiteY6637" fmla="*/ 1276332 h 5834063"/>
              <a:gd name="connsiteX6638" fmla="*/ 3788939 w 7009804"/>
              <a:gd name="connsiteY6638" fmla="*/ 1286064 h 5834063"/>
              <a:gd name="connsiteX6639" fmla="*/ 3782838 w 7009804"/>
              <a:gd name="connsiteY6639" fmla="*/ 1284620 h 5834063"/>
              <a:gd name="connsiteX6640" fmla="*/ 3771915 w 7009804"/>
              <a:gd name="connsiteY6640" fmla="*/ 1276332 h 5834063"/>
              <a:gd name="connsiteX6641" fmla="*/ 3592437 w 7009804"/>
              <a:gd name="connsiteY6641" fmla="*/ 1245253 h 5834063"/>
              <a:gd name="connsiteX6642" fmla="*/ 3597260 w 7009804"/>
              <a:gd name="connsiteY6642" fmla="*/ 1252097 h 5834063"/>
              <a:gd name="connsiteX6643" fmla="*/ 3598538 w 7009804"/>
              <a:gd name="connsiteY6643" fmla="*/ 1246698 h 5834063"/>
              <a:gd name="connsiteX6644" fmla="*/ 3592437 w 7009804"/>
              <a:gd name="connsiteY6644" fmla="*/ 1245253 h 5834063"/>
              <a:gd name="connsiteX6645" fmla="*/ 193477 w 7009804"/>
              <a:gd name="connsiteY6645" fmla="*/ 1242715 h 5834063"/>
              <a:gd name="connsiteX6646" fmla="*/ 186035 w 7009804"/>
              <a:gd name="connsiteY6646" fmla="*/ 1250157 h 5834063"/>
              <a:gd name="connsiteX6647" fmla="*/ 189756 w 7009804"/>
              <a:gd name="connsiteY6647" fmla="*/ 1261319 h 5834063"/>
              <a:gd name="connsiteX6648" fmla="*/ 193477 w 7009804"/>
              <a:gd name="connsiteY6648" fmla="*/ 1265039 h 5834063"/>
              <a:gd name="connsiteX6649" fmla="*/ 230684 w 7009804"/>
              <a:gd name="connsiteY6649" fmla="*/ 1294805 h 5834063"/>
              <a:gd name="connsiteX6650" fmla="*/ 238125 w 7009804"/>
              <a:gd name="connsiteY6650" fmla="*/ 1302246 h 5834063"/>
              <a:gd name="connsiteX6651" fmla="*/ 253008 w 7009804"/>
              <a:gd name="connsiteY6651" fmla="*/ 1287364 h 5834063"/>
              <a:gd name="connsiteX6652" fmla="*/ 226963 w 7009804"/>
              <a:gd name="connsiteY6652" fmla="*/ 1276202 h 5834063"/>
              <a:gd name="connsiteX6653" fmla="*/ 200918 w 7009804"/>
              <a:gd name="connsiteY6653" fmla="*/ 1253877 h 5834063"/>
              <a:gd name="connsiteX6654" fmla="*/ 193477 w 7009804"/>
              <a:gd name="connsiteY6654" fmla="*/ 1242715 h 5834063"/>
              <a:gd name="connsiteX6655" fmla="*/ 342305 w 7009804"/>
              <a:gd name="connsiteY6655" fmla="*/ 1153418 h 5834063"/>
              <a:gd name="connsiteX6656" fmla="*/ 342305 w 7009804"/>
              <a:gd name="connsiteY6656" fmla="*/ 1160860 h 5834063"/>
              <a:gd name="connsiteX6657" fmla="*/ 349746 w 7009804"/>
              <a:gd name="connsiteY6657" fmla="*/ 1153418 h 5834063"/>
              <a:gd name="connsiteX6658" fmla="*/ 3527476 w 7009804"/>
              <a:gd name="connsiteY6658" fmla="*/ 1138646 h 5834063"/>
              <a:gd name="connsiteX6659" fmla="*/ 3520096 w 7009804"/>
              <a:gd name="connsiteY6659" fmla="*/ 1142601 h 5834063"/>
              <a:gd name="connsiteX6660" fmla="*/ 3526198 w 7009804"/>
              <a:gd name="connsiteY6660" fmla="*/ 1144046 h 5834063"/>
              <a:gd name="connsiteX6661" fmla="*/ 3533576 w 7009804"/>
              <a:gd name="connsiteY6661" fmla="*/ 1140090 h 5834063"/>
              <a:gd name="connsiteX6662" fmla="*/ 3541244 w 7009804"/>
              <a:gd name="connsiteY6662" fmla="*/ 1107694 h 5834063"/>
              <a:gd name="connsiteX6663" fmla="*/ 3552168 w 7009804"/>
              <a:gd name="connsiteY6663" fmla="*/ 1115982 h 5834063"/>
              <a:gd name="connsiteX6664" fmla="*/ 3539966 w 7009804"/>
              <a:gd name="connsiteY6664" fmla="*/ 1113093 h 5834063"/>
              <a:gd name="connsiteX6665" fmla="*/ 3455834 w 7009804"/>
              <a:gd name="connsiteY6665" fmla="*/ 1087477 h 5834063"/>
              <a:gd name="connsiteX6666" fmla="*/ 3458245 w 7009804"/>
              <a:gd name="connsiteY6666" fmla="*/ 1090899 h 5834063"/>
              <a:gd name="connsiteX6667" fmla="*/ 3460657 w 7009804"/>
              <a:gd name="connsiteY6667" fmla="*/ 1094321 h 5834063"/>
              <a:gd name="connsiteX6668" fmla="*/ 3461935 w 7009804"/>
              <a:gd name="connsiteY6668" fmla="*/ 1088921 h 5834063"/>
              <a:gd name="connsiteX6669" fmla="*/ 3492728 w 7009804"/>
              <a:gd name="connsiteY6669" fmla="*/ 1067700 h 5834063"/>
              <a:gd name="connsiteX6670" fmla="*/ 3501240 w 7009804"/>
              <a:gd name="connsiteY6670" fmla="*/ 1072566 h 5834063"/>
              <a:gd name="connsiteX6671" fmla="*/ 3497551 w 7009804"/>
              <a:gd name="connsiteY6671" fmla="*/ 1074544 h 5834063"/>
              <a:gd name="connsiteX6672" fmla="*/ 3491450 w 7009804"/>
              <a:gd name="connsiteY6672" fmla="*/ 1073100 h 5834063"/>
              <a:gd name="connsiteX6673" fmla="*/ 3492728 w 7009804"/>
              <a:gd name="connsiteY6673" fmla="*/ 1067700 h 5834063"/>
              <a:gd name="connsiteX6674" fmla="*/ 3436543 w 7009804"/>
              <a:gd name="connsiteY6674" fmla="*/ 1060103 h 5834063"/>
              <a:gd name="connsiteX6675" fmla="*/ 3432854 w 7009804"/>
              <a:gd name="connsiteY6675" fmla="*/ 1062081 h 5834063"/>
              <a:gd name="connsiteX6676" fmla="*/ 3429164 w 7009804"/>
              <a:gd name="connsiteY6676" fmla="*/ 1064058 h 5834063"/>
              <a:gd name="connsiteX6677" fmla="*/ 3435265 w 7009804"/>
              <a:gd name="connsiteY6677" fmla="*/ 1065503 h 5834063"/>
              <a:gd name="connsiteX6678" fmla="*/ 3436543 w 7009804"/>
              <a:gd name="connsiteY6678" fmla="*/ 1060103 h 5834063"/>
              <a:gd name="connsiteX6679" fmla="*/ 3389305 w 7009804"/>
              <a:gd name="connsiteY6679" fmla="*/ 1014710 h 5834063"/>
              <a:gd name="connsiteX6680" fmla="*/ 3381926 w 7009804"/>
              <a:gd name="connsiteY6680" fmla="*/ 1018666 h 5834063"/>
              <a:gd name="connsiteX6681" fmla="*/ 3386749 w 7009804"/>
              <a:gd name="connsiteY6681" fmla="*/ 1025509 h 5834063"/>
              <a:gd name="connsiteX6682" fmla="*/ 3391571 w 7009804"/>
              <a:gd name="connsiteY6682" fmla="*/ 1032352 h 5834063"/>
              <a:gd name="connsiteX6683" fmla="*/ 3387882 w 7009804"/>
              <a:gd name="connsiteY6683" fmla="*/ 1034330 h 5834063"/>
              <a:gd name="connsiteX6684" fmla="*/ 3396394 w 7009804"/>
              <a:gd name="connsiteY6684" fmla="*/ 1039196 h 5834063"/>
              <a:gd name="connsiteX6685" fmla="*/ 3405051 w 7009804"/>
              <a:gd name="connsiteY6685" fmla="*/ 1029841 h 5834063"/>
              <a:gd name="connsiteX6686" fmla="*/ 3412430 w 7009804"/>
              <a:gd name="connsiteY6686" fmla="*/ 1025886 h 5834063"/>
              <a:gd name="connsiteX6687" fmla="*/ 3395405 w 7009804"/>
              <a:gd name="connsiteY6687" fmla="*/ 1016154 h 5834063"/>
              <a:gd name="connsiteX6688" fmla="*/ 3389305 w 7009804"/>
              <a:gd name="connsiteY6688" fmla="*/ 1014710 h 5834063"/>
              <a:gd name="connsiteX6689" fmla="*/ 66973 w 7009804"/>
              <a:gd name="connsiteY6689" fmla="*/ 959942 h 5834063"/>
              <a:gd name="connsiteX6690" fmla="*/ 74414 w 7009804"/>
              <a:gd name="connsiteY6690" fmla="*/ 959942 h 5834063"/>
              <a:gd name="connsiteX6691" fmla="*/ 74414 w 7009804"/>
              <a:gd name="connsiteY6691" fmla="*/ 967383 h 5834063"/>
              <a:gd name="connsiteX6692" fmla="*/ 59531 w 7009804"/>
              <a:gd name="connsiteY6692" fmla="*/ 967383 h 5834063"/>
              <a:gd name="connsiteX6693" fmla="*/ 3318942 w 7009804"/>
              <a:gd name="connsiteY6693" fmla="*/ 958141 h 5834063"/>
              <a:gd name="connsiteX6694" fmla="*/ 3331143 w 7009804"/>
              <a:gd name="connsiteY6694" fmla="*/ 961029 h 5834063"/>
              <a:gd name="connsiteX6695" fmla="*/ 3335966 w 7009804"/>
              <a:gd name="connsiteY6695" fmla="*/ 967873 h 5834063"/>
              <a:gd name="connsiteX6696" fmla="*/ 3329865 w 7009804"/>
              <a:gd name="connsiteY6696" fmla="*/ 966429 h 5834063"/>
              <a:gd name="connsiteX6697" fmla="*/ 3210985 w 7009804"/>
              <a:gd name="connsiteY6697" fmla="*/ 869867 h 5834063"/>
              <a:gd name="connsiteX6698" fmla="*/ 3217086 w 7009804"/>
              <a:gd name="connsiteY6698" fmla="*/ 871311 h 5834063"/>
              <a:gd name="connsiteX6699" fmla="*/ 3223186 w 7009804"/>
              <a:gd name="connsiteY6699" fmla="*/ 872755 h 5834063"/>
              <a:gd name="connsiteX6700" fmla="*/ 3212757 w 7009804"/>
              <a:gd name="connsiteY6700" fmla="*/ 875988 h 5834063"/>
              <a:gd name="connsiteX6701" fmla="*/ 3210985 w 7009804"/>
              <a:gd name="connsiteY6701" fmla="*/ 869867 h 5834063"/>
              <a:gd name="connsiteX6702" fmla="*/ 59531 w 7009804"/>
              <a:gd name="connsiteY6702" fmla="*/ 818555 h 5834063"/>
              <a:gd name="connsiteX6703" fmla="*/ 66973 w 7009804"/>
              <a:gd name="connsiteY6703" fmla="*/ 818555 h 5834063"/>
              <a:gd name="connsiteX6704" fmla="*/ 66973 w 7009804"/>
              <a:gd name="connsiteY6704" fmla="*/ 825996 h 5834063"/>
              <a:gd name="connsiteX6705" fmla="*/ 59531 w 7009804"/>
              <a:gd name="connsiteY6705" fmla="*/ 825996 h 5834063"/>
              <a:gd name="connsiteX6706" fmla="*/ 59531 w 7009804"/>
              <a:gd name="connsiteY6706" fmla="*/ 818555 h 5834063"/>
              <a:gd name="connsiteX6707" fmla="*/ 81855 w 7009804"/>
              <a:gd name="connsiteY6707" fmla="*/ 788789 h 5834063"/>
              <a:gd name="connsiteX6708" fmla="*/ 89297 w 7009804"/>
              <a:gd name="connsiteY6708" fmla="*/ 792510 h 5834063"/>
              <a:gd name="connsiteX6709" fmla="*/ 89297 w 7009804"/>
              <a:gd name="connsiteY6709" fmla="*/ 796231 h 5834063"/>
              <a:gd name="connsiteX6710" fmla="*/ 74414 w 7009804"/>
              <a:gd name="connsiteY6710" fmla="*/ 796231 h 5834063"/>
              <a:gd name="connsiteX6711" fmla="*/ 96738 w 7009804"/>
              <a:gd name="connsiteY6711" fmla="*/ 766465 h 5834063"/>
              <a:gd name="connsiteX6712" fmla="*/ 107900 w 7009804"/>
              <a:gd name="connsiteY6712" fmla="*/ 766465 h 5834063"/>
              <a:gd name="connsiteX6713" fmla="*/ 111621 w 7009804"/>
              <a:gd name="connsiteY6713" fmla="*/ 766465 h 5834063"/>
              <a:gd name="connsiteX6714" fmla="*/ 115342 w 7009804"/>
              <a:gd name="connsiteY6714" fmla="*/ 773907 h 5834063"/>
              <a:gd name="connsiteX6715" fmla="*/ 107900 w 7009804"/>
              <a:gd name="connsiteY6715" fmla="*/ 781348 h 5834063"/>
              <a:gd name="connsiteX6716" fmla="*/ 100459 w 7009804"/>
              <a:gd name="connsiteY6716" fmla="*/ 777627 h 5834063"/>
              <a:gd name="connsiteX6717" fmla="*/ 96738 w 7009804"/>
              <a:gd name="connsiteY6717" fmla="*/ 766465 h 5834063"/>
              <a:gd name="connsiteX6718" fmla="*/ 3043299 w 7009804"/>
              <a:gd name="connsiteY6718" fmla="*/ 761752 h 5834063"/>
              <a:gd name="connsiteX6719" fmla="*/ 3055501 w 7009804"/>
              <a:gd name="connsiteY6719" fmla="*/ 764640 h 5834063"/>
              <a:gd name="connsiteX6720" fmla="*/ 3048122 w 7009804"/>
              <a:gd name="connsiteY6720" fmla="*/ 768595 h 5834063"/>
              <a:gd name="connsiteX6721" fmla="*/ 3043299 w 7009804"/>
              <a:gd name="connsiteY6721" fmla="*/ 761752 h 5834063"/>
              <a:gd name="connsiteX6722" fmla="*/ 2957889 w 7009804"/>
              <a:gd name="connsiteY6722" fmla="*/ 741535 h 5834063"/>
              <a:gd name="connsiteX6723" fmla="*/ 2954199 w 7009804"/>
              <a:gd name="connsiteY6723" fmla="*/ 743513 h 5834063"/>
              <a:gd name="connsiteX6724" fmla="*/ 2956611 w 7009804"/>
              <a:gd name="connsiteY6724" fmla="*/ 746934 h 5834063"/>
              <a:gd name="connsiteX6725" fmla="*/ 2957889 w 7009804"/>
              <a:gd name="connsiteY6725" fmla="*/ 741535 h 5834063"/>
              <a:gd name="connsiteX6726" fmla="*/ 2934764 w 7009804"/>
              <a:gd name="connsiteY6726" fmla="*/ 730360 h 5834063"/>
              <a:gd name="connsiteX6727" fmla="*/ 2933486 w 7009804"/>
              <a:gd name="connsiteY6727" fmla="*/ 735759 h 5834063"/>
              <a:gd name="connsiteX6728" fmla="*/ 2940865 w 7009804"/>
              <a:gd name="connsiteY6728" fmla="*/ 731804 h 5834063"/>
              <a:gd name="connsiteX6729" fmla="*/ 2934764 w 7009804"/>
              <a:gd name="connsiteY6729" fmla="*/ 730360 h 5834063"/>
              <a:gd name="connsiteX6730" fmla="*/ 2793049 w 7009804"/>
              <a:gd name="connsiteY6730" fmla="*/ 594180 h 5834063"/>
              <a:gd name="connsiteX6731" fmla="*/ 2813618 w 7009804"/>
              <a:gd name="connsiteY6731" fmla="*/ 616155 h 5834063"/>
              <a:gd name="connsiteX6732" fmla="*/ 2807517 w 7009804"/>
              <a:gd name="connsiteY6732" fmla="*/ 614710 h 5834063"/>
              <a:gd name="connsiteX6733" fmla="*/ 2797872 w 7009804"/>
              <a:gd name="connsiteY6733" fmla="*/ 601024 h 5834063"/>
              <a:gd name="connsiteX6734" fmla="*/ 260449 w 7009804"/>
              <a:gd name="connsiteY6734" fmla="*/ 587871 h 5834063"/>
              <a:gd name="connsiteX6735" fmla="*/ 253008 w 7009804"/>
              <a:gd name="connsiteY6735" fmla="*/ 602754 h 5834063"/>
              <a:gd name="connsiteX6736" fmla="*/ 267891 w 7009804"/>
              <a:gd name="connsiteY6736" fmla="*/ 595313 h 5834063"/>
              <a:gd name="connsiteX6737" fmla="*/ 282774 w 7009804"/>
              <a:gd name="connsiteY6737" fmla="*/ 513457 h 5834063"/>
              <a:gd name="connsiteX6738" fmla="*/ 282774 w 7009804"/>
              <a:gd name="connsiteY6738" fmla="*/ 520899 h 5834063"/>
              <a:gd name="connsiteX6739" fmla="*/ 290215 w 7009804"/>
              <a:gd name="connsiteY6739" fmla="*/ 513457 h 5834063"/>
              <a:gd name="connsiteX6740" fmla="*/ 654844 w 7009804"/>
              <a:gd name="connsiteY6740" fmla="*/ 327422 h 5834063"/>
              <a:gd name="connsiteX6741" fmla="*/ 654844 w 7009804"/>
              <a:gd name="connsiteY6741" fmla="*/ 334864 h 5834063"/>
              <a:gd name="connsiteX6742" fmla="*/ 654844 w 7009804"/>
              <a:gd name="connsiteY6742" fmla="*/ 364629 h 5834063"/>
              <a:gd name="connsiteX6743" fmla="*/ 662285 w 7009804"/>
              <a:gd name="connsiteY6743" fmla="*/ 372071 h 5834063"/>
              <a:gd name="connsiteX6744" fmla="*/ 639961 w 7009804"/>
              <a:gd name="connsiteY6744" fmla="*/ 372071 h 5834063"/>
              <a:gd name="connsiteX6745" fmla="*/ 632520 w 7009804"/>
              <a:gd name="connsiteY6745" fmla="*/ 372071 h 5834063"/>
              <a:gd name="connsiteX6746" fmla="*/ 803672 w 7009804"/>
              <a:gd name="connsiteY6746" fmla="*/ 186036 h 5834063"/>
              <a:gd name="connsiteX6747" fmla="*/ 807393 w 7009804"/>
              <a:gd name="connsiteY6747" fmla="*/ 186036 h 5834063"/>
              <a:gd name="connsiteX6748" fmla="*/ 811114 w 7009804"/>
              <a:gd name="connsiteY6748" fmla="*/ 193477 h 5834063"/>
              <a:gd name="connsiteX6749" fmla="*/ 803672 w 7009804"/>
              <a:gd name="connsiteY6749" fmla="*/ 193477 h 5834063"/>
              <a:gd name="connsiteX6750" fmla="*/ 803672 w 7009804"/>
              <a:gd name="connsiteY6750" fmla="*/ 186036 h 5834063"/>
              <a:gd name="connsiteX6751" fmla="*/ 788789 w 7009804"/>
              <a:gd name="connsiteY6751" fmla="*/ 119063 h 5834063"/>
              <a:gd name="connsiteX6752" fmla="*/ 796230 w 7009804"/>
              <a:gd name="connsiteY6752" fmla="*/ 119063 h 5834063"/>
              <a:gd name="connsiteX6753" fmla="*/ 799951 w 7009804"/>
              <a:gd name="connsiteY6753" fmla="*/ 126504 h 5834063"/>
              <a:gd name="connsiteX6754" fmla="*/ 796230 w 7009804"/>
              <a:gd name="connsiteY6754" fmla="*/ 133946 h 5834063"/>
              <a:gd name="connsiteX6755" fmla="*/ 796230 w 7009804"/>
              <a:gd name="connsiteY6755" fmla="*/ 163711 h 5834063"/>
              <a:gd name="connsiteX6756" fmla="*/ 796230 w 7009804"/>
              <a:gd name="connsiteY6756" fmla="*/ 171153 h 5834063"/>
              <a:gd name="connsiteX6757" fmla="*/ 781348 w 7009804"/>
              <a:gd name="connsiteY6757" fmla="*/ 178594 h 5834063"/>
              <a:gd name="connsiteX6758" fmla="*/ 773906 w 7009804"/>
              <a:gd name="connsiteY6758" fmla="*/ 178594 h 5834063"/>
              <a:gd name="connsiteX6759" fmla="*/ 1145977 w 7009804"/>
              <a:gd name="connsiteY6759" fmla="*/ 81856 h 5834063"/>
              <a:gd name="connsiteX6760" fmla="*/ 1153418 w 7009804"/>
              <a:gd name="connsiteY6760" fmla="*/ 85577 h 5834063"/>
              <a:gd name="connsiteX6761" fmla="*/ 1149698 w 7009804"/>
              <a:gd name="connsiteY6761" fmla="*/ 89297 h 5834063"/>
              <a:gd name="connsiteX6762" fmla="*/ 1145977 w 7009804"/>
              <a:gd name="connsiteY6762" fmla="*/ 85577 h 5834063"/>
              <a:gd name="connsiteX6763" fmla="*/ 1145977 w 7009804"/>
              <a:gd name="connsiteY6763" fmla="*/ 81856 h 5834063"/>
              <a:gd name="connsiteX6764" fmla="*/ 1131094 w 7009804"/>
              <a:gd name="connsiteY6764" fmla="*/ 7442 h 5834063"/>
              <a:gd name="connsiteX6765" fmla="*/ 1138535 w 7009804"/>
              <a:gd name="connsiteY6765" fmla="*/ 7442 h 5834063"/>
              <a:gd name="connsiteX6766" fmla="*/ 1145977 w 7009804"/>
              <a:gd name="connsiteY6766" fmla="*/ 18604 h 5834063"/>
              <a:gd name="connsiteX6767" fmla="*/ 1138535 w 7009804"/>
              <a:gd name="connsiteY6767" fmla="*/ 29766 h 5834063"/>
              <a:gd name="connsiteX6768" fmla="*/ 1131094 w 7009804"/>
              <a:gd name="connsiteY6768" fmla="*/ 40928 h 5834063"/>
              <a:gd name="connsiteX6769" fmla="*/ 1138535 w 7009804"/>
              <a:gd name="connsiteY6769" fmla="*/ 59532 h 5834063"/>
              <a:gd name="connsiteX6770" fmla="*/ 1138535 w 7009804"/>
              <a:gd name="connsiteY6770" fmla="*/ 66973 h 5834063"/>
              <a:gd name="connsiteX6771" fmla="*/ 1123653 w 7009804"/>
              <a:gd name="connsiteY6771" fmla="*/ 66973 h 5834063"/>
              <a:gd name="connsiteX6772" fmla="*/ 1116211 w 7009804"/>
              <a:gd name="connsiteY6772" fmla="*/ 66973 h 5834063"/>
              <a:gd name="connsiteX6773" fmla="*/ 1704082 w 7009804"/>
              <a:gd name="connsiteY6773" fmla="*/ 0 h 5834063"/>
              <a:gd name="connsiteX6774" fmla="*/ 1707803 w 7009804"/>
              <a:gd name="connsiteY6774" fmla="*/ 11162 h 5834063"/>
              <a:gd name="connsiteX6775" fmla="*/ 1711524 w 7009804"/>
              <a:gd name="connsiteY6775" fmla="*/ 14883 h 5834063"/>
              <a:gd name="connsiteX6776" fmla="*/ 1733848 w 7009804"/>
              <a:gd name="connsiteY6776" fmla="*/ 37207 h 5834063"/>
              <a:gd name="connsiteX6777" fmla="*/ 1748731 w 7009804"/>
              <a:gd name="connsiteY6777" fmla="*/ 44649 h 5834063"/>
              <a:gd name="connsiteX6778" fmla="*/ 1763613 w 7009804"/>
              <a:gd name="connsiteY6778" fmla="*/ 59532 h 5834063"/>
              <a:gd name="connsiteX6779" fmla="*/ 1774776 w 7009804"/>
              <a:gd name="connsiteY6779" fmla="*/ 59532 h 5834063"/>
              <a:gd name="connsiteX6780" fmla="*/ 1778496 w 7009804"/>
              <a:gd name="connsiteY6780" fmla="*/ 66973 h 5834063"/>
              <a:gd name="connsiteX6781" fmla="*/ 1800821 w 7009804"/>
              <a:gd name="connsiteY6781" fmla="*/ 66973 h 5834063"/>
              <a:gd name="connsiteX6782" fmla="*/ 1817755 w 7009804"/>
              <a:gd name="connsiteY6782" fmla="*/ 71207 h 5834063"/>
              <a:gd name="connsiteX6783" fmla="*/ 1824853 w 7009804"/>
              <a:gd name="connsiteY6783" fmla="*/ 94608 h 5834063"/>
              <a:gd name="connsiteX6784" fmla="*/ 1829628 w 7009804"/>
              <a:gd name="connsiteY6784" fmla="*/ 106171 h 5834063"/>
              <a:gd name="connsiteX6785" fmla="*/ 1843938 w 7009804"/>
              <a:gd name="connsiteY6785" fmla="*/ 112937 h 5834063"/>
              <a:gd name="connsiteX6786" fmla="*/ 1873164 w 7009804"/>
              <a:gd name="connsiteY6786" fmla="*/ 125557 h 5834063"/>
              <a:gd name="connsiteX6787" fmla="*/ 1884087 w 7009804"/>
              <a:gd name="connsiteY6787" fmla="*/ 133845 h 5834063"/>
              <a:gd name="connsiteX6788" fmla="*/ 1892599 w 7009804"/>
              <a:gd name="connsiteY6788" fmla="*/ 138710 h 5834063"/>
              <a:gd name="connsiteX6789" fmla="*/ 1901111 w 7009804"/>
              <a:gd name="connsiteY6789" fmla="*/ 143576 h 5834063"/>
              <a:gd name="connsiteX6790" fmla="*/ 1924236 w 7009804"/>
              <a:gd name="connsiteY6790" fmla="*/ 154752 h 5834063"/>
              <a:gd name="connsiteX6791" fmla="*/ 1932749 w 7009804"/>
              <a:gd name="connsiteY6791" fmla="*/ 159617 h 5834063"/>
              <a:gd name="connsiteX6792" fmla="*/ 1946084 w 7009804"/>
              <a:gd name="connsiteY6792" fmla="*/ 171327 h 5834063"/>
              <a:gd name="connsiteX6793" fmla="*/ 1986232 w 7009804"/>
              <a:gd name="connsiteY6793" fmla="*/ 192234 h 5834063"/>
              <a:gd name="connsiteX6794" fmla="*/ 2005813 w 7009804"/>
              <a:gd name="connsiteY6794" fmla="*/ 191167 h 5834063"/>
              <a:gd name="connsiteX6795" fmla="*/ 2018015 w 7009804"/>
              <a:gd name="connsiteY6795" fmla="*/ 194055 h 5834063"/>
              <a:gd name="connsiteX6796" fmla="*/ 2028937 w 7009804"/>
              <a:gd name="connsiteY6796" fmla="*/ 202342 h 5834063"/>
              <a:gd name="connsiteX6797" fmla="*/ 2041139 w 7009804"/>
              <a:gd name="connsiteY6797" fmla="*/ 205230 h 5834063"/>
              <a:gd name="connsiteX6798" fmla="*/ 2047240 w 7009804"/>
              <a:gd name="connsiteY6798" fmla="*/ 206675 h 5834063"/>
              <a:gd name="connsiteX6799" fmla="*/ 2054619 w 7009804"/>
              <a:gd name="connsiteY6799" fmla="*/ 202720 h 5834063"/>
              <a:gd name="connsiteX6800" fmla="*/ 2055897 w 7009804"/>
              <a:gd name="connsiteY6800" fmla="*/ 197320 h 5834063"/>
              <a:gd name="connsiteX6801" fmla="*/ 2056041 w 7009804"/>
              <a:gd name="connsiteY6801" fmla="*/ 183099 h 5834063"/>
              <a:gd name="connsiteX6802" fmla="*/ 2059731 w 7009804"/>
              <a:gd name="connsiteY6802" fmla="*/ 181122 h 5834063"/>
              <a:gd name="connsiteX6803" fmla="*/ 2061009 w 7009804"/>
              <a:gd name="connsiteY6803" fmla="*/ 175722 h 5834063"/>
              <a:gd name="connsiteX6804" fmla="*/ 2068387 w 7009804"/>
              <a:gd name="connsiteY6804" fmla="*/ 171767 h 5834063"/>
              <a:gd name="connsiteX6805" fmla="*/ 2080589 w 7009804"/>
              <a:gd name="connsiteY6805" fmla="*/ 174655 h 5834063"/>
              <a:gd name="connsiteX6806" fmla="*/ 2100169 w 7009804"/>
              <a:gd name="connsiteY6806" fmla="*/ 173588 h 5834063"/>
              <a:gd name="connsiteX6807" fmla="*/ 2114927 w 7009804"/>
              <a:gd name="connsiteY6807" fmla="*/ 165677 h 5834063"/>
              <a:gd name="connsiteX6808" fmla="*/ 2124572 w 7009804"/>
              <a:gd name="connsiteY6808" fmla="*/ 179364 h 5834063"/>
              <a:gd name="connsiteX6809" fmla="*/ 2128757 w 7009804"/>
              <a:gd name="connsiteY6809" fmla="*/ 188907 h 5834063"/>
              <a:gd name="connsiteX6810" fmla="*/ 2137268 w 7009804"/>
              <a:gd name="connsiteY6810" fmla="*/ 193773 h 5834063"/>
              <a:gd name="connsiteX6811" fmla="*/ 2141596 w 7009804"/>
              <a:gd name="connsiteY6811" fmla="*/ 189095 h 5834063"/>
              <a:gd name="connsiteX6812" fmla="*/ 2144152 w 7009804"/>
              <a:gd name="connsiteY6812" fmla="*/ 178297 h 5834063"/>
              <a:gd name="connsiteX6813" fmla="*/ 2140608 w 7009804"/>
              <a:gd name="connsiteY6813" fmla="*/ 166054 h 5834063"/>
              <a:gd name="connsiteX6814" fmla="*/ 2147987 w 7009804"/>
              <a:gd name="connsiteY6814" fmla="*/ 162098 h 5834063"/>
              <a:gd name="connsiteX6815" fmla="*/ 2149121 w 7009804"/>
              <a:gd name="connsiteY6815" fmla="*/ 170919 h 5834063"/>
              <a:gd name="connsiteX6816" fmla="*/ 2151532 w 7009804"/>
              <a:gd name="connsiteY6816" fmla="*/ 174341 h 5834063"/>
              <a:gd name="connsiteX6817" fmla="*/ 2166000 w 7009804"/>
              <a:gd name="connsiteY6817" fmla="*/ 194872 h 5834063"/>
              <a:gd name="connsiteX6818" fmla="*/ 2176923 w 7009804"/>
              <a:gd name="connsiteY6818" fmla="*/ 203160 h 5834063"/>
              <a:gd name="connsiteX6819" fmla="*/ 2186568 w 7009804"/>
              <a:gd name="connsiteY6819" fmla="*/ 216847 h 5834063"/>
              <a:gd name="connsiteX6820" fmla="*/ 2195720 w 7009804"/>
              <a:gd name="connsiteY6820" fmla="*/ 219013 h 5834063"/>
              <a:gd name="connsiteX6821" fmla="*/ 2197492 w 7009804"/>
              <a:gd name="connsiteY6821" fmla="*/ 225134 h 5834063"/>
              <a:gd name="connsiteX6822" fmla="*/ 2215795 w 7009804"/>
              <a:gd name="connsiteY6822" fmla="*/ 229466 h 5834063"/>
              <a:gd name="connsiteX6823" fmla="*/ 2238919 w 7009804"/>
              <a:gd name="connsiteY6823" fmla="*/ 240641 h 5834063"/>
              <a:gd name="connsiteX6824" fmla="*/ 2243741 w 7009804"/>
              <a:gd name="connsiteY6824" fmla="*/ 247485 h 5834063"/>
              <a:gd name="connsiteX6825" fmla="*/ 2257716 w 7009804"/>
              <a:gd name="connsiteY6825" fmla="*/ 256495 h 5834063"/>
              <a:gd name="connsiteX6826" fmla="*/ 2271690 w 7009804"/>
              <a:gd name="connsiteY6826" fmla="*/ 265505 h 5834063"/>
              <a:gd name="connsiteX6827" fmla="*/ 2283252 w 7009804"/>
              <a:gd name="connsiteY6827" fmla="*/ 271092 h 5834063"/>
              <a:gd name="connsiteX6828" fmla="*/ 2287436 w 7009804"/>
              <a:gd name="connsiteY6828" fmla="*/ 280635 h 5834063"/>
              <a:gd name="connsiteX6829" fmla="*/ 2295803 w 7009804"/>
              <a:gd name="connsiteY6829" fmla="*/ 299722 h 5834063"/>
              <a:gd name="connsiteX6830" fmla="*/ 2313466 w 7009804"/>
              <a:gd name="connsiteY6830" fmla="*/ 306753 h 5834063"/>
              <a:gd name="connsiteX6831" fmla="*/ 2328079 w 7009804"/>
              <a:gd name="connsiteY6831" fmla="*/ 313063 h 5834063"/>
              <a:gd name="connsiteX6832" fmla="*/ 2334674 w 7009804"/>
              <a:gd name="connsiteY6832" fmla="*/ 326028 h 5834063"/>
              <a:gd name="connsiteX6833" fmla="*/ 2336446 w 7009804"/>
              <a:gd name="connsiteY6833" fmla="*/ 332149 h 5834063"/>
              <a:gd name="connsiteX6834" fmla="*/ 2345597 w 7009804"/>
              <a:gd name="connsiteY6834" fmla="*/ 334316 h 5834063"/>
              <a:gd name="connsiteX6835" fmla="*/ 2354109 w 7009804"/>
              <a:gd name="connsiteY6835" fmla="*/ 339182 h 5834063"/>
              <a:gd name="connsiteX6836" fmla="*/ 2361344 w 7009804"/>
              <a:gd name="connsiteY6836" fmla="*/ 349447 h 5834063"/>
              <a:gd name="connsiteX6837" fmla="*/ 2374678 w 7009804"/>
              <a:gd name="connsiteY6837" fmla="*/ 361156 h 5834063"/>
              <a:gd name="connsiteX6838" fmla="*/ 2389292 w 7009804"/>
              <a:gd name="connsiteY6838" fmla="*/ 367466 h 5834063"/>
              <a:gd name="connsiteX6839" fmla="*/ 2414828 w 7009804"/>
              <a:gd name="connsiteY6839" fmla="*/ 382063 h 5834063"/>
              <a:gd name="connsiteX6840" fmla="*/ 2462850 w 7009804"/>
              <a:gd name="connsiteY6840" fmla="*/ 410536 h 5834063"/>
              <a:gd name="connsiteX6841" fmla="*/ 2514561 w 7009804"/>
              <a:gd name="connsiteY6841" fmla="*/ 437031 h 5834063"/>
              <a:gd name="connsiteX6842" fmla="*/ 2530947 w 7009804"/>
              <a:gd name="connsiteY6842" fmla="*/ 449463 h 5834063"/>
              <a:gd name="connsiteX6843" fmla="*/ 2547332 w 7009804"/>
              <a:gd name="connsiteY6843" fmla="*/ 461894 h 5834063"/>
              <a:gd name="connsiteX6844" fmla="*/ 2566767 w 7009804"/>
              <a:gd name="connsiteY6844" fmla="*/ 475047 h 5834063"/>
              <a:gd name="connsiteX6845" fmla="*/ 2591664 w 7009804"/>
              <a:gd name="connsiteY6845" fmla="*/ 492344 h 5834063"/>
              <a:gd name="connsiteX6846" fmla="*/ 2614150 w 7009804"/>
              <a:gd name="connsiteY6846" fmla="*/ 506219 h 5834063"/>
              <a:gd name="connsiteX6847" fmla="*/ 2619612 w 7009804"/>
              <a:gd name="connsiteY6847" fmla="*/ 510363 h 5834063"/>
              <a:gd name="connsiteX6848" fmla="*/ 2631175 w 7009804"/>
              <a:gd name="connsiteY6848" fmla="*/ 515951 h 5834063"/>
              <a:gd name="connsiteX6849" fmla="*/ 2659122 w 7009804"/>
              <a:gd name="connsiteY6849" fmla="*/ 533970 h 5834063"/>
              <a:gd name="connsiteX6850" fmla="*/ 2716295 w 7009804"/>
              <a:gd name="connsiteY6850" fmla="*/ 564609 h 5834063"/>
              <a:gd name="connsiteX6851" fmla="*/ 2733319 w 7009804"/>
              <a:gd name="connsiteY6851" fmla="*/ 574341 h 5834063"/>
              <a:gd name="connsiteX6852" fmla="*/ 2736370 w 7009804"/>
              <a:gd name="connsiteY6852" fmla="*/ 575063 h 5834063"/>
              <a:gd name="connsiteX6853" fmla="*/ 2744243 w 7009804"/>
              <a:gd name="connsiteY6853" fmla="*/ 582628 h 5834063"/>
              <a:gd name="connsiteX6854" fmla="*/ 2759494 w 7009804"/>
              <a:gd name="connsiteY6854" fmla="*/ 586238 h 5834063"/>
              <a:gd name="connsiteX6855" fmla="*/ 2761267 w 7009804"/>
              <a:gd name="connsiteY6855" fmla="*/ 592360 h 5834063"/>
              <a:gd name="connsiteX6856" fmla="*/ 2768501 w 7009804"/>
              <a:gd name="connsiteY6856" fmla="*/ 602625 h 5834063"/>
              <a:gd name="connsiteX6857" fmla="*/ 2783114 w 7009804"/>
              <a:gd name="connsiteY6857" fmla="*/ 608934 h 5834063"/>
              <a:gd name="connsiteX6858" fmla="*/ 2828086 w 7009804"/>
              <a:gd name="connsiteY6858" fmla="*/ 636686 h 5834063"/>
              <a:gd name="connsiteX6859" fmla="*/ 2836742 w 7009804"/>
              <a:gd name="connsiteY6859" fmla="*/ 627331 h 5834063"/>
              <a:gd name="connsiteX6860" fmla="*/ 2838020 w 7009804"/>
              <a:gd name="connsiteY6860" fmla="*/ 621931 h 5834063"/>
              <a:gd name="connsiteX6861" fmla="*/ 2842843 w 7009804"/>
              <a:gd name="connsiteY6861" fmla="*/ 628775 h 5834063"/>
              <a:gd name="connsiteX6862" fmla="*/ 2860856 w 7009804"/>
              <a:gd name="connsiteY6862" fmla="*/ 661548 h 5834063"/>
              <a:gd name="connsiteX6863" fmla="*/ 2888803 w 7009804"/>
              <a:gd name="connsiteY6863" fmla="*/ 679567 h 5834063"/>
              <a:gd name="connsiteX6864" fmla="*/ 2916751 w 7009804"/>
              <a:gd name="connsiteY6864" fmla="*/ 697587 h 5834063"/>
              <a:gd name="connsiteX6865" fmla="*/ 2928952 w 7009804"/>
              <a:gd name="connsiteY6865" fmla="*/ 700475 h 5834063"/>
              <a:gd name="connsiteX6866" fmla="*/ 2936186 w 7009804"/>
              <a:gd name="connsiteY6866" fmla="*/ 710740 h 5834063"/>
              <a:gd name="connsiteX6867" fmla="*/ 2956900 w 7009804"/>
              <a:gd name="connsiteY6867" fmla="*/ 718493 h 5834063"/>
              <a:gd name="connsiteX6868" fmla="*/ 2982437 w 7009804"/>
              <a:gd name="connsiteY6868" fmla="*/ 733091 h 5834063"/>
              <a:gd name="connsiteX6869" fmla="*/ 2990949 w 7009804"/>
              <a:gd name="connsiteY6869" fmla="*/ 737956 h 5834063"/>
              <a:gd name="connsiteX6870" fmla="*/ 3012796 w 7009804"/>
              <a:gd name="connsiteY6870" fmla="*/ 754532 h 5834063"/>
              <a:gd name="connsiteX6871" fmla="*/ 3034642 w 7009804"/>
              <a:gd name="connsiteY6871" fmla="*/ 771107 h 5834063"/>
              <a:gd name="connsiteX6872" fmla="*/ 3051666 w 7009804"/>
              <a:gd name="connsiteY6872" fmla="*/ 780838 h 5834063"/>
              <a:gd name="connsiteX6873" fmla="*/ 3063868 w 7009804"/>
              <a:gd name="connsiteY6873" fmla="*/ 783726 h 5834063"/>
              <a:gd name="connsiteX6874" fmla="*/ 3074153 w 7009804"/>
              <a:gd name="connsiteY6874" fmla="*/ 794714 h 5834063"/>
              <a:gd name="connsiteX6875" fmla="*/ 3085715 w 7009804"/>
              <a:gd name="connsiteY6875" fmla="*/ 800302 h 5834063"/>
              <a:gd name="connsiteX6876" fmla="*/ 3088126 w 7009804"/>
              <a:gd name="connsiteY6876" fmla="*/ 803723 h 5834063"/>
              <a:gd name="connsiteX6877" fmla="*/ 3090538 w 7009804"/>
              <a:gd name="connsiteY6877" fmla="*/ 807145 h 5834063"/>
              <a:gd name="connsiteX6878" fmla="*/ 3096638 w 7009804"/>
              <a:gd name="connsiteY6878" fmla="*/ 808589 h 5834063"/>
              <a:gd name="connsiteX6879" fmla="*/ 3113663 w 7009804"/>
              <a:gd name="connsiteY6879" fmla="*/ 818321 h 5834063"/>
              <a:gd name="connsiteX6880" fmla="*/ 3130687 w 7009804"/>
              <a:gd name="connsiteY6880" fmla="*/ 828052 h 5834063"/>
              <a:gd name="connsiteX6881" fmla="*/ 3136787 w 7009804"/>
              <a:gd name="connsiteY6881" fmla="*/ 829496 h 5834063"/>
              <a:gd name="connsiteX6882" fmla="*/ 3136148 w 7009804"/>
              <a:gd name="connsiteY6882" fmla="*/ 832196 h 5834063"/>
              <a:gd name="connsiteX6883" fmla="*/ 3141611 w 7009804"/>
              <a:gd name="connsiteY6883" fmla="*/ 836340 h 5834063"/>
              <a:gd name="connsiteX6884" fmla="*/ 3146433 w 7009804"/>
              <a:gd name="connsiteY6884" fmla="*/ 843183 h 5834063"/>
              <a:gd name="connsiteX6885" fmla="*/ 3157357 w 7009804"/>
              <a:gd name="connsiteY6885" fmla="*/ 851470 h 5834063"/>
              <a:gd name="connsiteX6886" fmla="*/ 3168280 w 7009804"/>
              <a:gd name="connsiteY6886" fmla="*/ 859758 h 5834063"/>
              <a:gd name="connsiteX6887" fmla="*/ 3185304 w 7009804"/>
              <a:gd name="connsiteY6887" fmla="*/ 869490 h 5834063"/>
              <a:gd name="connsiteX6888" fmla="*/ 3202328 w 7009804"/>
              <a:gd name="connsiteY6888" fmla="*/ 879222 h 5834063"/>
              <a:gd name="connsiteX6889" fmla="*/ 3237655 w 7009804"/>
              <a:gd name="connsiteY6889" fmla="*/ 893285 h 5834063"/>
              <a:gd name="connsiteX6890" fmla="*/ 3252267 w 7009804"/>
              <a:gd name="connsiteY6890" fmla="*/ 899595 h 5834063"/>
              <a:gd name="connsiteX6891" fmla="*/ 3247300 w 7009804"/>
              <a:gd name="connsiteY6891" fmla="*/ 906972 h 5834063"/>
              <a:gd name="connsiteX6892" fmla="*/ 3254534 w 7009804"/>
              <a:gd name="connsiteY6892" fmla="*/ 917237 h 5834063"/>
              <a:gd name="connsiteX6893" fmla="*/ 3270919 w 7009804"/>
              <a:gd name="connsiteY6893" fmla="*/ 929669 h 5834063"/>
              <a:gd name="connsiteX6894" fmla="*/ 3286171 w 7009804"/>
              <a:gd name="connsiteY6894" fmla="*/ 933279 h 5834063"/>
              <a:gd name="connsiteX6895" fmla="*/ 3289221 w 7009804"/>
              <a:gd name="connsiteY6895" fmla="*/ 934001 h 5834063"/>
              <a:gd name="connsiteX6896" fmla="*/ 3306740 w 7009804"/>
              <a:gd name="connsiteY6896" fmla="*/ 955253 h 5834063"/>
              <a:gd name="connsiteX6897" fmla="*/ 3310285 w 7009804"/>
              <a:gd name="connsiteY6897" fmla="*/ 967496 h 5834063"/>
              <a:gd name="connsiteX6898" fmla="*/ 3319930 w 7009804"/>
              <a:gd name="connsiteY6898" fmla="*/ 981183 h 5834063"/>
              <a:gd name="connsiteX6899" fmla="*/ 3332626 w 7009804"/>
              <a:gd name="connsiteY6899" fmla="*/ 995592 h 5834063"/>
              <a:gd name="connsiteX6900" fmla="*/ 3343055 w 7009804"/>
              <a:gd name="connsiteY6900" fmla="*/ 992359 h 5834063"/>
              <a:gd name="connsiteX6901" fmla="*/ 3345611 w 7009804"/>
              <a:gd name="connsiteY6901" fmla="*/ 981560 h 5834063"/>
              <a:gd name="connsiteX6902" fmla="*/ 3348167 w 7009804"/>
              <a:gd name="connsiteY6902" fmla="*/ 970761 h 5834063"/>
              <a:gd name="connsiteX6903" fmla="*/ 3359091 w 7009804"/>
              <a:gd name="connsiteY6903" fmla="*/ 979049 h 5834063"/>
              <a:gd name="connsiteX6904" fmla="*/ 3382215 w 7009804"/>
              <a:gd name="connsiteY6904" fmla="*/ 990225 h 5834063"/>
              <a:gd name="connsiteX6905" fmla="*/ 3384627 w 7009804"/>
              <a:gd name="connsiteY6905" fmla="*/ 993646 h 5834063"/>
              <a:gd name="connsiteX6906" fmla="*/ 3387038 w 7009804"/>
              <a:gd name="connsiteY6906" fmla="*/ 997068 h 5834063"/>
              <a:gd name="connsiteX6907" fmla="*/ 3421086 w 7009804"/>
              <a:gd name="connsiteY6907" fmla="*/ 1016531 h 5834063"/>
              <a:gd name="connsiteX6908" fmla="*/ 3428960 w 7009804"/>
              <a:gd name="connsiteY6908" fmla="*/ 1024096 h 5834063"/>
              <a:gd name="connsiteX6909" fmla="*/ 3433783 w 7009804"/>
              <a:gd name="connsiteY6909" fmla="*/ 1030940 h 5834063"/>
              <a:gd name="connsiteX6910" fmla="*/ 3435554 w 7009804"/>
              <a:gd name="connsiteY6910" fmla="*/ 1037061 h 5834063"/>
              <a:gd name="connsiteX6911" fmla="*/ 3434915 w 7009804"/>
              <a:gd name="connsiteY6911" fmla="*/ 1039761 h 5834063"/>
              <a:gd name="connsiteX6912" fmla="*/ 3440378 w 7009804"/>
              <a:gd name="connsiteY6912" fmla="*/ 1043905 h 5834063"/>
              <a:gd name="connsiteX6913" fmla="*/ 3447756 w 7009804"/>
              <a:gd name="connsiteY6913" fmla="*/ 1039949 h 5834063"/>
              <a:gd name="connsiteX6914" fmla="*/ 3452578 w 7009804"/>
              <a:gd name="connsiteY6914" fmla="*/ 1046793 h 5834063"/>
              <a:gd name="connsiteX6915" fmla="*/ 3463502 w 7009804"/>
              <a:gd name="connsiteY6915" fmla="*/ 1055081 h 5834063"/>
              <a:gd name="connsiteX6916" fmla="*/ 3457402 w 7009804"/>
              <a:gd name="connsiteY6916" fmla="*/ 1053637 h 5834063"/>
              <a:gd name="connsiteX6917" fmla="*/ 3443922 w 7009804"/>
              <a:gd name="connsiteY6917" fmla="*/ 1056148 h 5834063"/>
              <a:gd name="connsiteX6918" fmla="*/ 3452434 w 7009804"/>
              <a:gd name="connsiteY6918" fmla="*/ 1061014 h 5834063"/>
              <a:gd name="connsiteX6919" fmla="*/ 3459668 w 7009804"/>
              <a:gd name="connsiteY6919" fmla="*/ 1071279 h 5834063"/>
              <a:gd name="connsiteX6920" fmla="*/ 3468180 w 7009804"/>
              <a:gd name="connsiteY6920" fmla="*/ 1076145 h 5834063"/>
              <a:gd name="connsiteX6921" fmla="*/ 3482154 w 7009804"/>
              <a:gd name="connsiteY6921" fmla="*/ 1085154 h 5834063"/>
              <a:gd name="connsiteX6922" fmla="*/ 3500951 w 7009804"/>
              <a:gd name="connsiteY6922" fmla="*/ 1101007 h 5834063"/>
              <a:gd name="connsiteX6923" fmla="*/ 3506906 w 7009804"/>
              <a:gd name="connsiteY6923" fmla="*/ 1116671 h 5834063"/>
              <a:gd name="connsiteX6924" fmla="*/ 3511090 w 7009804"/>
              <a:gd name="connsiteY6924" fmla="*/ 1126215 h 5834063"/>
              <a:gd name="connsiteX6925" fmla="*/ 3523931 w 7009804"/>
              <a:gd name="connsiteY6925" fmla="*/ 1126403 h 5834063"/>
              <a:gd name="connsiteX6926" fmla="*/ 3527620 w 7009804"/>
              <a:gd name="connsiteY6926" fmla="*/ 1124425 h 5834063"/>
              <a:gd name="connsiteX6927" fmla="*/ 3536132 w 7009804"/>
              <a:gd name="connsiteY6927" fmla="*/ 1129292 h 5834063"/>
              <a:gd name="connsiteX6928" fmla="*/ 3560390 w 7009804"/>
              <a:gd name="connsiteY6928" fmla="*/ 1149288 h 5834063"/>
              <a:gd name="connsiteX6929" fmla="*/ 3576137 w 7009804"/>
              <a:gd name="connsiteY6929" fmla="*/ 1164419 h 5834063"/>
              <a:gd name="connsiteX6930" fmla="*/ 3584649 w 7009804"/>
              <a:gd name="connsiteY6930" fmla="*/ 1169285 h 5834063"/>
              <a:gd name="connsiteX6931" fmla="*/ 3590749 w 7009804"/>
              <a:gd name="connsiteY6931" fmla="*/ 1170729 h 5834063"/>
              <a:gd name="connsiteX6932" fmla="*/ 3630899 w 7009804"/>
              <a:gd name="connsiteY6932" fmla="*/ 1191636 h 5834063"/>
              <a:gd name="connsiteX6933" fmla="*/ 3662536 w 7009804"/>
              <a:gd name="connsiteY6933" fmla="*/ 1207678 h 5834063"/>
              <a:gd name="connsiteX6934" fmla="*/ 3681332 w 7009804"/>
              <a:gd name="connsiteY6934" fmla="*/ 1223531 h 5834063"/>
              <a:gd name="connsiteX6935" fmla="*/ 3690977 w 7009804"/>
              <a:gd name="connsiteY6935" fmla="*/ 1237217 h 5834063"/>
              <a:gd name="connsiteX6936" fmla="*/ 3718286 w 7009804"/>
              <a:gd name="connsiteY6936" fmla="*/ 1257936 h 5834063"/>
              <a:gd name="connsiteX6937" fmla="*/ 3749284 w 7009804"/>
              <a:gd name="connsiteY6937" fmla="*/ 1276678 h 5834063"/>
              <a:gd name="connsiteX6938" fmla="*/ 3763258 w 7009804"/>
              <a:gd name="connsiteY6938" fmla="*/ 1285687 h 5834063"/>
              <a:gd name="connsiteX6939" fmla="*/ 3791206 w 7009804"/>
              <a:gd name="connsiteY6939" fmla="*/ 1303706 h 5834063"/>
              <a:gd name="connsiteX6940" fmla="*/ 3794750 w 7009804"/>
              <a:gd name="connsiteY6940" fmla="*/ 1315949 h 5834063"/>
              <a:gd name="connsiteX6941" fmla="*/ 3776448 w 7009804"/>
              <a:gd name="connsiteY6941" fmla="*/ 1311617 h 5834063"/>
              <a:gd name="connsiteX6942" fmla="*/ 3779992 w 7009804"/>
              <a:gd name="connsiteY6942" fmla="*/ 1323860 h 5834063"/>
              <a:gd name="connsiteX6943" fmla="*/ 3781126 w 7009804"/>
              <a:gd name="connsiteY6943" fmla="*/ 1332681 h 5834063"/>
              <a:gd name="connsiteX6944" fmla="*/ 3783537 w 7009804"/>
              <a:gd name="connsiteY6944" fmla="*/ 1336103 h 5834063"/>
              <a:gd name="connsiteX6945" fmla="*/ 3828509 w 7009804"/>
              <a:gd name="connsiteY6945" fmla="*/ 1363854 h 5834063"/>
              <a:gd name="connsiteX6946" fmla="*/ 3866246 w 7009804"/>
              <a:gd name="connsiteY6946" fmla="*/ 1381339 h 5834063"/>
              <a:gd name="connsiteX6947" fmla="*/ 3884404 w 7009804"/>
              <a:gd name="connsiteY6947" fmla="*/ 1399892 h 5834063"/>
              <a:gd name="connsiteX6948" fmla="*/ 3909796 w 7009804"/>
              <a:gd name="connsiteY6948" fmla="*/ 1428710 h 5834063"/>
              <a:gd name="connsiteX6949" fmla="*/ 3945123 w 7009804"/>
              <a:gd name="connsiteY6949" fmla="*/ 1442773 h 5834063"/>
              <a:gd name="connsiteX6950" fmla="*/ 3958601 w 7009804"/>
              <a:gd name="connsiteY6950" fmla="*/ 1440262 h 5834063"/>
              <a:gd name="connsiteX6951" fmla="*/ 3975132 w 7009804"/>
              <a:gd name="connsiteY6951" fmla="*/ 1438472 h 5834063"/>
              <a:gd name="connsiteX6952" fmla="*/ 3975915 w 7009804"/>
              <a:gd name="connsiteY6952" fmla="*/ 1421552 h 5834063"/>
              <a:gd name="connsiteX6953" fmla="*/ 3980739 w 7009804"/>
              <a:gd name="connsiteY6953" fmla="*/ 1428396 h 5834063"/>
              <a:gd name="connsiteX6954" fmla="*/ 3999041 w 7009804"/>
              <a:gd name="connsiteY6954" fmla="*/ 1432729 h 5834063"/>
              <a:gd name="connsiteX6955" fmla="*/ 4009470 w 7009804"/>
              <a:gd name="connsiteY6955" fmla="*/ 1429495 h 5834063"/>
              <a:gd name="connsiteX6956" fmla="*/ 4019899 w 7009804"/>
              <a:gd name="connsiteY6956" fmla="*/ 1426262 h 5834063"/>
              <a:gd name="connsiteX6957" fmla="*/ 4018621 w 7009804"/>
              <a:gd name="connsiteY6957" fmla="*/ 1431661 h 5834063"/>
              <a:gd name="connsiteX6958" fmla="*/ 4005141 w 7009804"/>
              <a:gd name="connsiteY6958" fmla="*/ 1434173 h 5834063"/>
              <a:gd name="connsiteX6959" fmla="*/ 4003224 w 7009804"/>
              <a:gd name="connsiteY6959" fmla="*/ 1442272 h 5834063"/>
              <a:gd name="connsiteX6960" fmla="*/ 4002585 w 7009804"/>
              <a:gd name="connsiteY6960" fmla="*/ 1444971 h 5834063"/>
              <a:gd name="connsiteX6961" fmla="*/ 3995701 w 7009804"/>
              <a:gd name="connsiteY6961" fmla="*/ 1460448 h 5834063"/>
              <a:gd name="connsiteX6962" fmla="*/ 3985271 w 7009804"/>
              <a:gd name="connsiteY6962" fmla="*/ 1463680 h 5834063"/>
              <a:gd name="connsiteX6963" fmla="*/ 3983993 w 7009804"/>
              <a:gd name="connsiteY6963" fmla="*/ 1469080 h 5834063"/>
              <a:gd name="connsiteX6964" fmla="*/ 3994917 w 7009804"/>
              <a:gd name="connsiteY6964" fmla="*/ 1477368 h 5834063"/>
              <a:gd name="connsiteX6965" fmla="*/ 4007118 w 7009804"/>
              <a:gd name="connsiteY6965" fmla="*/ 1480256 h 5834063"/>
              <a:gd name="connsiteX6966" fmla="*/ 4034078 w 7009804"/>
              <a:gd name="connsiteY6966" fmla="*/ 1475233 h 5834063"/>
              <a:gd name="connsiteX6967" fmla="*/ 4016764 w 7009804"/>
              <a:gd name="connsiteY6967" fmla="*/ 1493943 h 5834063"/>
              <a:gd name="connsiteX6968" fmla="*/ 4021586 w 7009804"/>
              <a:gd name="connsiteY6968" fmla="*/ 1500786 h 5834063"/>
              <a:gd name="connsiteX6969" fmla="*/ 4028820 w 7009804"/>
              <a:gd name="connsiteY6969" fmla="*/ 1511051 h 5834063"/>
              <a:gd name="connsiteX6970" fmla="*/ 4034921 w 7009804"/>
              <a:gd name="connsiteY6970" fmla="*/ 1512495 h 5834063"/>
              <a:gd name="connsiteX6971" fmla="*/ 4041022 w 7009804"/>
              <a:gd name="connsiteY6971" fmla="*/ 1513939 h 5834063"/>
              <a:gd name="connsiteX6972" fmla="*/ 4037332 w 7009804"/>
              <a:gd name="connsiteY6972" fmla="*/ 1515917 h 5834063"/>
              <a:gd name="connsiteX6973" fmla="*/ 4042155 w 7009804"/>
              <a:gd name="connsiteY6973" fmla="*/ 1522760 h 5834063"/>
              <a:gd name="connsiteX6974" fmla="*/ 4033498 w 7009804"/>
              <a:gd name="connsiteY6974" fmla="*/ 1532115 h 5834063"/>
              <a:gd name="connsiteX6975" fmla="*/ 4023708 w 7009804"/>
              <a:gd name="connsiteY6975" fmla="*/ 1532649 h 5834063"/>
              <a:gd name="connsiteX6976" fmla="*/ 4020019 w 7009804"/>
              <a:gd name="connsiteY6976" fmla="*/ 1534627 h 5834063"/>
              <a:gd name="connsiteX6977" fmla="*/ 4036404 w 7009804"/>
              <a:gd name="connsiteY6977" fmla="*/ 1547058 h 5834063"/>
              <a:gd name="connsiteX6978" fmla="*/ 4052789 w 7009804"/>
              <a:gd name="connsiteY6978" fmla="*/ 1559489 h 5834063"/>
              <a:gd name="connsiteX6979" fmla="*/ 4054067 w 7009804"/>
              <a:gd name="connsiteY6979" fmla="*/ 1554090 h 5834063"/>
              <a:gd name="connsiteX6980" fmla="*/ 4066269 w 7009804"/>
              <a:gd name="connsiteY6980" fmla="*/ 1556978 h 5834063"/>
              <a:gd name="connsiteX6981" fmla="*/ 4069813 w 7009804"/>
              <a:gd name="connsiteY6981" fmla="*/ 1569221 h 5834063"/>
              <a:gd name="connsiteX6982" fmla="*/ 4074636 w 7009804"/>
              <a:gd name="connsiteY6982" fmla="*/ 1576065 h 5834063"/>
              <a:gd name="connsiteX6983" fmla="*/ 4073358 w 7009804"/>
              <a:gd name="connsiteY6983" fmla="*/ 1581464 h 5834063"/>
              <a:gd name="connsiteX6984" fmla="*/ 4082364 w 7009804"/>
              <a:gd name="connsiteY6984" fmla="*/ 1597851 h 5834063"/>
              <a:gd name="connsiteX6985" fmla="*/ 4098749 w 7009804"/>
              <a:gd name="connsiteY6985" fmla="*/ 1610282 h 5834063"/>
              <a:gd name="connsiteX6986" fmla="*/ 4101161 w 7009804"/>
              <a:gd name="connsiteY6986" fmla="*/ 1613703 h 5834063"/>
              <a:gd name="connsiteX6987" fmla="*/ 4103572 w 7009804"/>
              <a:gd name="connsiteY6987" fmla="*/ 1617125 h 5834063"/>
              <a:gd name="connsiteX6988" fmla="*/ 4108395 w 7009804"/>
              <a:gd name="connsiteY6988" fmla="*/ 1623968 h 5834063"/>
              <a:gd name="connsiteX6989" fmla="*/ 4112723 w 7009804"/>
              <a:gd name="connsiteY6989" fmla="*/ 1619291 h 5834063"/>
              <a:gd name="connsiteX6990" fmla="*/ 4115773 w 7009804"/>
              <a:gd name="connsiteY6990" fmla="*/ 1620013 h 5834063"/>
              <a:gd name="connsiteX6991" fmla="*/ 4120596 w 7009804"/>
              <a:gd name="connsiteY6991" fmla="*/ 1626856 h 5834063"/>
              <a:gd name="connsiteX6992" fmla="*/ 4113856 w 7009804"/>
              <a:gd name="connsiteY6992" fmla="*/ 1628112 h 5834063"/>
              <a:gd name="connsiteX6993" fmla="*/ 4118679 w 7009804"/>
              <a:gd name="connsiteY6993" fmla="*/ 1634956 h 5834063"/>
              <a:gd name="connsiteX6994" fmla="*/ 4131520 w 7009804"/>
              <a:gd name="connsiteY6994" fmla="*/ 1635144 h 5834063"/>
              <a:gd name="connsiteX6995" fmla="*/ 4142588 w 7009804"/>
              <a:gd name="connsiteY6995" fmla="*/ 1629211 h 5834063"/>
              <a:gd name="connsiteX6996" fmla="*/ 4146277 w 7009804"/>
              <a:gd name="connsiteY6996" fmla="*/ 1627233 h 5834063"/>
              <a:gd name="connsiteX6997" fmla="*/ 4149967 w 7009804"/>
              <a:gd name="connsiteY6997" fmla="*/ 1625256 h 5834063"/>
              <a:gd name="connsiteX6998" fmla="*/ 4154295 w 7009804"/>
              <a:gd name="connsiteY6998" fmla="*/ 1620578 h 5834063"/>
              <a:gd name="connsiteX6999" fmla="*/ 4154934 w 7009804"/>
              <a:gd name="connsiteY6999" fmla="*/ 1617879 h 5834063"/>
              <a:gd name="connsiteX7000" fmla="*/ 4161035 w 7009804"/>
              <a:gd name="connsiteY7000" fmla="*/ 1619323 h 5834063"/>
              <a:gd name="connsiteX7001" fmla="*/ 4181893 w 7009804"/>
              <a:gd name="connsiteY7001" fmla="*/ 1612856 h 5834063"/>
              <a:gd name="connsiteX7002" fmla="*/ 4178349 w 7009804"/>
              <a:gd name="connsiteY7002" fmla="*/ 1600614 h 5834063"/>
              <a:gd name="connsiteX7003" fmla="*/ 4179627 w 7009804"/>
              <a:gd name="connsiteY7003" fmla="*/ 1595214 h 5834063"/>
              <a:gd name="connsiteX7004" fmla="*/ 4190550 w 7009804"/>
              <a:gd name="connsiteY7004" fmla="*/ 1603502 h 5834063"/>
              <a:gd name="connsiteX7005" fmla="*/ 4202751 w 7009804"/>
              <a:gd name="connsiteY7005" fmla="*/ 1606390 h 5834063"/>
              <a:gd name="connsiteX7006" fmla="*/ 4216231 w 7009804"/>
              <a:gd name="connsiteY7006" fmla="*/ 1603878 h 5834063"/>
              <a:gd name="connsiteX7007" fmla="*/ 4222331 w 7009804"/>
              <a:gd name="connsiteY7007" fmla="*/ 1605322 h 5834063"/>
              <a:gd name="connsiteX7008" fmla="*/ 4213675 w 7009804"/>
              <a:gd name="connsiteY7008" fmla="*/ 1614677 h 5834063"/>
              <a:gd name="connsiteX7009" fmla="*/ 4206936 w 7009804"/>
              <a:gd name="connsiteY7009" fmla="*/ 1615933 h 5834063"/>
              <a:gd name="connsiteX7010" fmla="*/ 4205658 w 7009804"/>
              <a:gd name="connsiteY7010" fmla="*/ 1621332 h 5834063"/>
              <a:gd name="connsiteX7011" fmla="*/ 4200690 w 7009804"/>
              <a:gd name="connsiteY7011" fmla="*/ 1628709 h 5834063"/>
              <a:gd name="connsiteX7012" fmla="*/ 4195083 w 7009804"/>
              <a:gd name="connsiteY7012" fmla="*/ 1638786 h 5834063"/>
              <a:gd name="connsiteX7013" fmla="*/ 4191249 w 7009804"/>
              <a:gd name="connsiteY7013" fmla="*/ 1654984 h 5834063"/>
              <a:gd name="connsiteX7014" fmla="*/ 4193021 w 7009804"/>
              <a:gd name="connsiteY7014" fmla="*/ 1661106 h 5834063"/>
              <a:gd name="connsiteX7015" fmla="*/ 4202172 w 7009804"/>
              <a:gd name="connsiteY7015" fmla="*/ 1663272 h 5834063"/>
              <a:gd name="connsiteX7016" fmla="*/ 4206995 w 7009804"/>
              <a:gd name="connsiteY7016" fmla="*/ 1670115 h 5834063"/>
              <a:gd name="connsiteX7017" fmla="*/ 4211818 w 7009804"/>
              <a:gd name="connsiteY7017" fmla="*/ 1676958 h 5834063"/>
              <a:gd name="connsiteX7018" fmla="*/ 4214374 w 7009804"/>
              <a:gd name="connsiteY7018" fmla="*/ 1666160 h 5834063"/>
              <a:gd name="connsiteX7019" fmla="*/ 4216291 w 7009804"/>
              <a:gd name="connsiteY7019" fmla="*/ 1658061 h 5834063"/>
              <a:gd name="connsiteX7020" fmla="*/ 4224309 w 7009804"/>
              <a:gd name="connsiteY7020" fmla="*/ 1651405 h 5834063"/>
              <a:gd name="connsiteX7021" fmla="*/ 4227854 w 7009804"/>
              <a:gd name="connsiteY7021" fmla="*/ 1663649 h 5834063"/>
              <a:gd name="connsiteX7022" fmla="*/ 4219197 w 7009804"/>
              <a:gd name="connsiteY7022" fmla="*/ 1673004 h 5834063"/>
              <a:gd name="connsiteX7023" fmla="*/ 4230120 w 7009804"/>
              <a:gd name="connsiteY7023" fmla="*/ 1681290 h 5834063"/>
              <a:gd name="connsiteX7024" fmla="*/ 4238632 w 7009804"/>
              <a:gd name="connsiteY7024" fmla="*/ 1686156 h 5834063"/>
              <a:gd name="connsiteX7025" fmla="*/ 4247144 w 7009804"/>
              <a:gd name="connsiteY7025" fmla="*/ 1691022 h 5834063"/>
              <a:gd name="connsiteX7026" fmla="*/ 4245866 w 7009804"/>
              <a:gd name="connsiteY7026" fmla="*/ 1696422 h 5834063"/>
              <a:gd name="connsiteX7027" fmla="*/ 4234159 w 7009804"/>
              <a:gd name="connsiteY7027" fmla="*/ 1705054 h 5834063"/>
              <a:gd name="connsiteX7028" fmla="*/ 4218123 w 7009804"/>
              <a:gd name="connsiteY7028" fmla="*/ 1718364 h 5834063"/>
              <a:gd name="connsiteX7029" fmla="*/ 4218618 w 7009804"/>
              <a:gd name="connsiteY7029" fmla="*/ 1729885 h 5834063"/>
              <a:gd name="connsiteX7030" fmla="*/ 4216062 w 7009804"/>
              <a:gd name="connsiteY7030" fmla="*/ 1740684 h 5834063"/>
              <a:gd name="connsiteX7031" fmla="*/ 4223295 w 7009804"/>
              <a:gd name="connsiteY7031" fmla="*/ 1750950 h 5834063"/>
              <a:gd name="connsiteX7032" fmla="*/ 4238402 w 7009804"/>
              <a:gd name="connsiteY7032" fmla="*/ 1768780 h 5834063"/>
              <a:gd name="connsiteX7033" fmla="*/ 4252377 w 7009804"/>
              <a:gd name="connsiteY7033" fmla="*/ 1777790 h 5834063"/>
              <a:gd name="connsiteX7034" fmla="*/ 4259611 w 7009804"/>
              <a:gd name="connsiteY7034" fmla="*/ 1788055 h 5834063"/>
              <a:gd name="connsiteX7035" fmla="*/ 4270534 w 7009804"/>
              <a:gd name="connsiteY7035" fmla="*/ 1796343 h 5834063"/>
              <a:gd name="connsiteX7036" fmla="*/ 4276490 w 7009804"/>
              <a:gd name="connsiteY7036" fmla="*/ 1812007 h 5834063"/>
              <a:gd name="connsiteX7037" fmla="*/ 4280034 w 7009804"/>
              <a:gd name="connsiteY7037" fmla="*/ 1824250 h 5834063"/>
              <a:gd name="connsiteX7038" fmla="*/ 4297058 w 7009804"/>
              <a:gd name="connsiteY7038" fmla="*/ 1833981 h 5834063"/>
              <a:gd name="connsiteX7039" fmla="*/ 4279744 w 7009804"/>
              <a:gd name="connsiteY7039" fmla="*/ 1852691 h 5834063"/>
              <a:gd name="connsiteX7040" fmla="*/ 4267544 w 7009804"/>
              <a:gd name="connsiteY7040" fmla="*/ 1849803 h 5834063"/>
              <a:gd name="connsiteX7041" fmla="*/ 4266266 w 7009804"/>
              <a:gd name="connsiteY7041" fmla="*/ 1855202 h 5834063"/>
              <a:gd name="connsiteX7042" fmla="*/ 4258886 w 7009804"/>
              <a:gd name="connsiteY7042" fmla="*/ 1859158 h 5834063"/>
              <a:gd name="connsiteX7043" fmla="*/ 4263710 w 7009804"/>
              <a:gd name="connsiteY7043" fmla="*/ 1866002 h 5834063"/>
              <a:gd name="connsiteX7044" fmla="*/ 4261153 w 7009804"/>
              <a:gd name="connsiteY7044" fmla="*/ 1876800 h 5834063"/>
              <a:gd name="connsiteX7045" fmla="*/ 4268532 w 7009804"/>
              <a:gd name="connsiteY7045" fmla="*/ 1872845 h 5834063"/>
              <a:gd name="connsiteX7046" fmla="*/ 4280734 w 7009804"/>
              <a:gd name="connsiteY7046" fmla="*/ 1875733 h 5834063"/>
              <a:gd name="connsiteX7047" fmla="*/ 4276899 w 7009804"/>
              <a:gd name="connsiteY7047" fmla="*/ 1891931 h 5834063"/>
              <a:gd name="connsiteX7048" fmla="*/ 4270378 w 7009804"/>
              <a:gd name="connsiteY7048" fmla="*/ 1919482 h 5834063"/>
              <a:gd name="connsiteX7049" fmla="*/ 4458974 w 7009804"/>
              <a:gd name="connsiteY7049" fmla="*/ 1940873 h 5834063"/>
              <a:gd name="connsiteX7050" fmla="*/ 4492496 w 7009804"/>
              <a:gd name="connsiteY7050" fmla="*/ 1941107 h 5834063"/>
              <a:gd name="connsiteX7051" fmla="*/ 4490889 w 7009804"/>
              <a:gd name="connsiteY7051" fmla="*/ 1945928 h 5834063"/>
              <a:gd name="connsiteX7052" fmla="*/ 4487168 w 7009804"/>
              <a:gd name="connsiteY7052" fmla="*/ 1949649 h 5834063"/>
              <a:gd name="connsiteX7053" fmla="*/ 4457402 w 7009804"/>
              <a:gd name="connsiteY7053" fmla="*/ 1964532 h 5834063"/>
              <a:gd name="connsiteX7054" fmla="*/ 4442520 w 7009804"/>
              <a:gd name="connsiteY7054" fmla="*/ 1964532 h 5834063"/>
              <a:gd name="connsiteX7055" fmla="*/ 4442520 w 7009804"/>
              <a:gd name="connsiteY7055" fmla="*/ 1979415 h 5834063"/>
              <a:gd name="connsiteX7056" fmla="*/ 4446240 w 7009804"/>
              <a:gd name="connsiteY7056" fmla="*/ 1990577 h 5834063"/>
              <a:gd name="connsiteX7057" fmla="*/ 4449961 w 7009804"/>
              <a:gd name="connsiteY7057" fmla="*/ 2001739 h 5834063"/>
              <a:gd name="connsiteX7058" fmla="*/ 4479727 w 7009804"/>
              <a:gd name="connsiteY7058" fmla="*/ 2024063 h 5834063"/>
              <a:gd name="connsiteX7059" fmla="*/ 4516934 w 7009804"/>
              <a:gd name="connsiteY7059" fmla="*/ 2046387 h 5834063"/>
              <a:gd name="connsiteX7060" fmla="*/ 4539258 w 7009804"/>
              <a:gd name="connsiteY7060" fmla="*/ 2061270 h 5834063"/>
              <a:gd name="connsiteX7061" fmla="*/ 4569024 w 7009804"/>
              <a:gd name="connsiteY7061" fmla="*/ 2076153 h 5834063"/>
              <a:gd name="connsiteX7062" fmla="*/ 4561582 w 7009804"/>
              <a:gd name="connsiteY7062" fmla="*/ 2083594 h 5834063"/>
              <a:gd name="connsiteX7063" fmla="*/ 4591347 w 7009804"/>
              <a:gd name="connsiteY7063" fmla="*/ 2098477 h 5834063"/>
              <a:gd name="connsiteX7064" fmla="*/ 4591347 w 7009804"/>
              <a:gd name="connsiteY7064" fmla="*/ 2105918 h 5834063"/>
              <a:gd name="connsiteX7065" fmla="*/ 4621113 w 7009804"/>
              <a:gd name="connsiteY7065" fmla="*/ 2120801 h 5834063"/>
              <a:gd name="connsiteX7066" fmla="*/ 4650879 w 7009804"/>
              <a:gd name="connsiteY7066" fmla="*/ 2150567 h 5834063"/>
              <a:gd name="connsiteX7067" fmla="*/ 4643437 w 7009804"/>
              <a:gd name="connsiteY7067" fmla="*/ 2146846 h 5834063"/>
              <a:gd name="connsiteX7068" fmla="*/ 4635996 w 7009804"/>
              <a:gd name="connsiteY7068" fmla="*/ 2143125 h 5834063"/>
              <a:gd name="connsiteX7069" fmla="*/ 4613672 w 7009804"/>
              <a:gd name="connsiteY7069" fmla="*/ 2143125 h 5834063"/>
              <a:gd name="connsiteX7070" fmla="*/ 4643437 w 7009804"/>
              <a:gd name="connsiteY7070" fmla="*/ 2158008 h 5834063"/>
              <a:gd name="connsiteX7071" fmla="*/ 4665762 w 7009804"/>
              <a:gd name="connsiteY7071" fmla="*/ 2165450 h 5834063"/>
              <a:gd name="connsiteX7072" fmla="*/ 4676924 w 7009804"/>
              <a:gd name="connsiteY7072" fmla="*/ 2172891 h 5834063"/>
              <a:gd name="connsiteX7073" fmla="*/ 4684365 w 7009804"/>
              <a:gd name="connsiteY7073" fmla="*/ 2172891 h 5834063"/>
              <a:gd name="connsiteX7074" fmla="*/ 4695527 w 7009804"/>
              <a:gd name="connsiteY7074" fmla="*/ 2172891 h 5834063"/>
              <a:gd name="connsiteX7075" fmla="*/ 4702969 w 7009804"/>
              <a:gd name="connsiteY7075" fmla="*/ 2180333 h 5834063"/>
              <a:gd name="connsiteX7076" fmla="*/ 4784824 w 7009804"/>
              <a:gd name="connsiteY7076" fmla="*/ 2210098 h 5834063"/>
              <a:gd name="connsiteX7077" fmla="*/ 4829472 w 7009804"/>
              <a:gd name="connsiteY7077" fmla="*/ 2247305 h 5834063"/>
              <a:gd name="connsiteX7078" fmla="*/ 4830403 w 7009804"/>
              <a:gd name="connsiteY7078" fmla="*/ 2250096 h 5834063"/>
              <a:gd name="connsiteX7079" fmla="*/ 4822031 w 7009804"/>
              <a:gd name="connsiteY7079" fmla="*/ 2247305 h 5834063"/>
              <a:gd name="connsiteX7080" fmla="*/ 4755058 w 7009804"/>
              <a:gd name="connsiteY7080" fmla="*/ 2210098 h 5834063"/>
              <a:gd name="connsiteX7081" fmla="*/ 4732734 w 7009804"/>
              <a:gd name="connsiteY7081" fmla="*/ 2202657 h 5834063"/>
              <a:gd name="connsiteX7082" fmla="*/ 4721572 w 7009804"/>
              <a:gd name="connsiteY7082" fmla="*/ 2202657 h 5834063"/>
              <a:gd name="connsiteX7083" fmla="*/ 4721572 w 7009804"/>
              <a:gd name="connsiteY7083" fmla="*/ 2213819 h 5834063"/>
              <a:gd name="connsiteX7084" fmla="*/ 4725293 w 7009804"/>
              <a:gd name="connsiteY7084" fmla="*/ 2224981 h 5834063"/>
              <a:gd name="connsiteX7085" fmla="*/ 4736455 w 7009804"/>
              <a:gd name="connsiteY7085" fmla="*/ 2239864 h 5834063"/>
              <a:gd name="connsiteX7086" fmla="*/ 4740176 w 7009804"/>
              <a:gd name="connsiteY7086" fmla="*/ 2247305 h 5834063"/>
              <a:gd name="connsiteX7087" fmla="*/ 4747617 w 7009804"/>
              <a:gd name="connsiteY7087" fmla="*/ 2262188 h 5834063"/>
              <a:gd name="connsiteX7088" fmla="*/ 4762500 w 7009804"/>
              <a:gd name="connsiteY7088" fmla="*/ 2277071 h 5834063"/>
              <a:gd name="connsiteX7089" fmla="*/ 4766221 w 7009804"/>
              <a:gd name="connsiteY7089" fmla="*/ 2277071 h 5834063"/>
              <a:gd name="connsiteX7090" fmla="*/ 4777383 w 7009804"/>
              <a:gd name="connsiteY7090" fmla="*/ 2284512 h 5834063"/>
              <a:gd name="connsiteX7091" fmla="*/ 4792265 w 7009804"/>
              <a:gd name="connsiteY7091" fmla="*/ 2291954 h 5834063"/>
              <a:gd name="connsiteX7092" fmla="*/ 4810869 w 7009804"/>
              <a:gd name="connsiteY7092" fmla="*/ 2295674 h 5834063"/>
              <a:gd name="connsiteX7093" fmla="*/ 4822031 w 7009804"/>
              <a:gd name="connsiteY7093" fmla="*/ 2284512 h 5834063"/>
              <a:gd name="connsiteX7094" fmla="*/ 4829472 w 7009804"/>
              <a:gd name="connsiteY7094" fmla="*/ 2284512 h 5834063"/>
              <a:gd name="connsiteX7095" fmla="*/ 4836914 w 7009804"/>
              <a:gd name="connsiteY7095" fmla="*/ 2314278 h 5834063"/>
              <a:gd name="connsiteX7096" fmla="*/ 4848076 w 7009804"/>
              <a:gd name="connsiteY7096" fmla="*/ 2317999 h 5834063"/>
              <a:gd name="connsiteX7097" fmla="*/ 4859238 w 7009804"/>
              <a:gd name="connsiteY7097" fmla="*/ 2314278 h 5834063"/>
              <a:gd name="connsiteX7098" fmla="*/ 4866679 w 7009804"/>
              <a:gd name="connsiteY7098" fmla="*/ 2299395 h 5834063"/>
              <a:gd name="connsiteX7099" fmla="*/ 4881562 w 7009804"/>
              <a:gd name="connsiteY7099" fmla="*/ 2314278 h 5834063"/>
              <a:gd name="connsiteX7100" fmla="*/ 4903887 w 7009804"/>
              <a:gd name="connsiteY7100" fmla="*/ 2336602 h 5834063"/>
              <a:gd name="connsiteX7101" fmla="*/ 4926211 w 7009804"/>
              <a:gd name="connsiteY7101" fmla="*/ 2351485 h 5834063"/>
              <a:gd name="connsiteX7102" fmla="*/ 4941094 w 7009804"/>
              <a:gd name="connsiteY7102" fmla="*/ 2366368 h 5834063"/>
              <a:gd name="connsiteX7103" fmla="*/ 4955976 w 7009804"/>
              <a:gd name="connsiteY7103" fmla="*/ 2366368 h 5834063"/>
              <a:gd name="connsiteX7104" fmla="*/ 4985742 w 7009804"/>
              <a:gd name="connsiteY7104" fmla="*/ 2366368 h 5834063"/>
              <a:gd name="connsiteX7105" fmla="*/ 4985742 w 7009804"/>
              <a:gd name="connsiteY7105" fmla="*/ 2388692 h 5834063"/>
              <a:gd name="connsiteX7106" fmla="*/ 5015508 w 7009804"/>
              <a:gd name="connsiteY7106" fmla="*/ 2433340 h 5834063"/>
              <a:gd name="connsiteX7107" fmla="*/ 5037832 w 7009804"/>
              <a:gd name="connsiteY7107" fmla="*/ 2440782 h 5834063"/>
              <a:gd name="connsiteX7108" fmla="*/ 5063877 w 7009804"/>
              <a:gd name="connsiteY7108" fmla="*/ 2448223 h 5834063"/>
              <a:gd name="connsiteX7109" fmla="*/ 5082480 w 7009804"/>
              <a:gd name="connsiteY7109" fmla="*/ 2448223 h 5834063"/>
              <a:gd name="connsiteX7110" fmla="*/ 5089922 w 7009804"/>
              <a:gd name="connsiteY7110" fmla="*/ 2448223 h 5834063"/>
              <a:gd name="connsiteX7111" fmla="*/ 5104804 w 7009804"/>
              <a:gd name="connsiteY7111" fmla="*/ 2455665 h 5834063"/>
              <a:gd name="connsiteX7112" fmla="*/ 5119687 w 7009804"/>
              <a:gd name="connsiteY7112" fmla="*/ 2470547 h 5834063"/>
              <a:gd name="connsiteX7113" fmla="*/ 5149453 w 7009804"/>
              <a:gd name="connsiteY7113" fmla="*/ 2477989 h 5834063"/>
              <a:gd name="connsiteX7114" fmla="*/ 5168056 w 7009804"/>
              <a:gd name="connsiteY7114" fmla="*/ 2481709 h 5834063"/>
              <a:gd name="connsiteX7115" fmla="*/ 5186660 w 7009804"/>
              <a:gd name="connsiteY7115" fmla="*/ 2500313 h 5834063"/>
              <a:gd name="connsiteX7116" fmla="*/ 5194101 w 7009804"/>
              <a:gd name="connsiteY7116" fmla="*/ 2504034 h 5834063"/>
              <a:gd name="connsiteX7117" fmla="*/ 5208984 w 7009804"/>
              <a:gd name="connsiteY7117" fmla="*/ 2515196 h 5834063"/>
              <a:gd name="connsiteX7118" fmla="*/ 5231308 w 7009804"/>
              <a:gd name="connsiteY7118" fmla="*/ 2530079 h 5834063"/>
              <a:gd name="connsiteX7119" fmla="*/ 5238750 w 7009804"/>
              <a:gd name="connsiteY7119" fmla="*/ 2530079 h 5834063"/>
              <a:gd name="connsiteX7120" fmla="*/ 5253633 w 7009804"/>
              <a:gd name="connsiteY7120" fmla="*/ 2533799 h 5834063"/>
              <a:gd name="connsiteX7121" fmla="*/ 5261074 w 7009804"/>
              <a:gd name="connsiteY7121" fmla="*/ 2537520 h 5834063"/>
              <a:gd name="connsiteX7122" fmla="*/ 5268515 w 7009804"/>
              <a:gd name="connsiteY7122" fmla="*/ 2544961 h 5834063"/>
              <a:gd name="connsiteX7123" fmla="*/ 5272236 w 7009804"/>
              <a:gd name="connsiteY7123" fmla="*/ 2574727 h 5834063"/>
              <a:gd name="connsiteX7124" fmla="*/ 5268515 w 7009804"/>
              <a:gd name="connsiteY7124" fmla="*/ 2597051 h 5834063"/>
              <a:gd name="connsiteX7125" fmla="*/ 5261074 w 7009804"/>
              <a:gd name="connsiteY7125" fmla="*/ 2604493 h 5834063"/>
              <a:gd name="connsiteX7126" fmla="*/ 5268515 w 7009804"/>
              <a:gd name="connsiteY7126" fmla="*/ 2604493 h 5834063"/>
              <a:gd name="connsiteX7127" fmla="*/ 5275957 w 7009804"/>
              <a:gd name="connsiteY7127" fmla="*/ 2604493 h 5834063"/>
              <a:gd name="connsiteX7128" fmla="*/ 5313164 w 7009804"/>
              <a:gd name="connsiteY7128" fmla="*/ 2604493 h 5834063"/>
              <a:gd name="connsiteX7129" fmla="*/ 5365254 w 7009804"/>
              <a:gd name="connsiteY7129" fmla="*/ 2611934 h 5834063"/>
              <a:gd name="connsiteX7130" fmla="*/ 5372695 w 7009804"/>
              <a:gd name="connsiteY7130" fmla="*/ 2611934 h 5834063"/>
              <a:gd name="connsiteX7131" fmla="*/ 5380137 w 7009804"/>
              <a:gd name="connsiteY7131" fmla="*/ 2634258 h 5834063"/>
              <a:gd name="connsiteX7132" fmla="*/ 5372695 w 7009804"/>
              <a:gd name="connsiteY7132" fmla="*/ 2634258 h 5834063"/>
              <a:gd name="connsiteX7133" fmla="*/ 5372695 w 7009804"/>
              <a:gd name="connsiteY7133" fmla="*/ 2641700 h 5834063"/>
              <a:gd name="connsiteX7134" fmla="*/ 5380137 w 7009804"/>
              <a:gd name="connsiteY7134" fmla="*/ 2641700 h 5834063"/>
              <a:gd name="connsiteX7135" fmla="*/ 5387578 w 7009804"/>
              <a:gd name="connsiteY7135" fmla="*/ 2626817 h 5834063"/>
              <a:gd name="connsiteX7136" fmla="*/ 5409902 w 7009804"/>
              <a:gd name="connsiteY7136" fmla="*/ 2634258 h 5834063"/>
              <a:gd name="connsiteX7137" fmla="*/ 5417344 w 7009804"/>
              <a:gd name="connsiteY7137" fmla="*/ 2656583 h 5834063"/>
              <a:gd name="connsiteX7138" fmla="*/ 5432226 w 7009804"/>
              <a:gd name="connsiteY7138" fmla="*/ 2693790 h 5834063"/>
              <a:gd name="connsiteX7139" fmla="*/ 5439668 w 7009804"/>
              <a:gd name="connsiteY7139" fmla="*/ 2701231 h 5834063"/>
              <a:gd name="connsiteX7140" fmla="*/ 5447109 w 7009804"/>
              <a:gd name="connsiteY7140" fmla="*/ 2712393 h 5834063"/>
              <a:gd name="connsiteX7141" fmla="*/ 5461992 w 7009804"/>
              <a:gd name="connsiteY7141" fmla="*/ 2716114 h 5834063"/>
              <a:gd name="connsiteX7142" fmla="*/ 5476875 w 7009804"/>
              <a:gd name="connsiteY7142" fmla="*/ 2723555 h 5834063"/>
              <a:gd name="connsiteX7143" fmla="*/ 5484316 w 7009804"/>
              <a:gd name="connsiteY7143" fmla="*/ 2730997 h 5834063"/>
              <a:gd name="connsiteX7144" fmla="*/ 5521523 w 7009804"/>
              <a:gd name="connsiteY7144" fmla="*/ 2753321 h 5834063"/>
              <a:gd name="connsiteX7145" fmla="*/ 5543847 w 7009804"/>
              <a:gd name="connsiteY7145" fmla="*/ 2775645 h 5834063"/>
              <a:gd name="connsiteX7146" fmla="*/ 5551289 w 7009804"/>
              <a:gd name="connsiteY7146" fmla="*/ 2775645 h 5834063"/>
              <a:gd name="connsiteX7147" fmla="*/ 5562451 w 7009804"/>
              <a:gd name="connsiteY7147" fmla="*/ 2779366 h 5834063"/>
              <a:gd name="connsiteX7148" fmla="*/ 5588496 w 7009804"/>
              <a:gd name="connsiteY7148" fmla="*/ 2797969 h 5834063"/>
              <a:gd name="connsiteX7149" fmla="*/ 5614541 w 7009804"/>
              <a:gd name="connsiteY7149" fmla="*/ 2812852 h 5834063"/>
              <a:gd name="connsiteX7150" fmla="*/ 5618262 w 7009804"/>
              <a:gd name="connsiteY7150" fmla="*/ 2812852 h 5834063"/>
              <a:gd name="connsiteX7151" fmla="*/ 5618262 w 7009804"/>
              <a:gd name="connsiteY7151" fmla="*/ 2805411 h 5834063"/>
              <a:gd name="connsiteX7152" fmla="*/ 5625703 w 7009804"/>
              <a:gd name="connsiteY7152" fmla="*/ 2812852 h 5834063"/>
              <a:gd name="connsiteX7153" fmla="*/ 5640586 w 7009804"/>
              <a:gd name="connsiteY7153" fmla="*/ 2835176 h 5834063"/>
              <a:gd name="connsiteX7154" fmla="*/ 5670351 w 7009804"/>
              <a:gd name="connsiteY7154" fmla="*/ 2850059 h 5834063"/>
              <a:gd name="connsiteX7155" fmla="*/ 5677793 w 7009804"/>
              <a:gd name="connsiteY7155" fmla="*/ 2857500 h 5834063"/>
              <a:gd name="connsiteX7156" fmla="*/ 5703838 w 7009804"/>
              <a:gd name="connsiteY7156" fmla="*/ 2876104 h 5834063"/>
              <a:gd name="connsiteX7157" fmla="*/ 5726162 w 7009804"/>
              <a:gd name="connsiteY7157" fmla="*/ 2879825 h 5834063"/>
              <a:gd name="connsiteX7158" fmla="*/ 5729883 w 7009804"/>
              <a:gd name="connsiteY7158" fmla="*/ 2864942 h 5834063"/>
              <a:gd name="connsiteX7159" fmla="*/ 5737324 w 7009804"/>
              <a:gd name="connsiteY7159" fmla="*/ 2857500 h 5834063"/>
              <a:gd name="connsiteX7160" fmla="*/ 5741045 w 7009804"/>
              <a:gd name="connsiteY7160" fmla="*/ 2868663 h 5834063"/>
              <a:gd name="connsiteX7161" fmla="*/ 5744765 w 7009804"/>
              <a:gd name="connsiteY7161" fmla="*/ 2872383 h 5834063"/>
              <a:gd name="connsiteX7162" fmla="*/ 5748486 w 7009804"/>
              <a:gd name="connsiteY7162" fmla="*/ 2890987 h 5834063"/>
              <a:gd name="connsiteX7163" fmla="*/ 5759648 w 7009804"/>
              <a:gd name="connsiteY7163" fmla="*/ 2909590 h 5834063"/>
              <a:gd name="connsiteX7164" fmla="*/ 5767090 w 7009804"/>
              <a:gd name="connsiteY7164" fmla="*/ 2917032 h 5834063"/>
              <a:gd name="connsiteX7165" fmla="*/ 5781972 w 7009804"/>
              <a:gd name="connsiteY7165" fmla="*/ 2924473 h 5834063"/>
              <a:gd name="connsiteX7166" fmla="*/ 5811738 w 7009804"/>
              <a:gd name="connsiteY7166" fmla="*/ 2939356 h 5834063"/>
              <a:gd name="connsiteX7167" fmla="*/ 5834062 w 7009804"/>
              <a:gd name="connsiteY7167" fmla="*/ 2954239 h 5834063"/>
              <a:gd name="connsiteX7168" fmla="*/ 5841504 w 7009804"/>
              <a:gd name="connsiteY7168" fmla="*/ 2984004 h 5834063"/>
              <a:gd name="connsiteX7169" fmla="*/ 5845224 w 7009804"/>
              <a:gd name="connsiteY7169" fmla="*/ 2991446 h 5834063"/>
              <a:gd name="connsiteX7170" fmla="*/ 5863828 w 7009804"/>
              <a:gd name="connsiteY7170" fmla="*/ 2991446 h 5834063"/>
              <a:gd name="connsiteX7171" fmla="*/ 5897314 w 7009804"/>
              <a:gd name="connsiteY7171" fmla="*/ 3010049 h 5834063"/>
              <a:gd name="connsiteX7172" fmla="*/ 5915918 w 7009804"/>
              <a:gd name="connsiteY7172" fmla="*/ 3013770 h 5834063"/>
              <a:gd name="connsiteX7173" fmla="*/ 5930801 w 7009804"/>
              <a:gd name="connsiteY7173" fmla="*/ 3021211 h 5834063"/>
              <a:gd name="connsiteX7174" fmla="*/ 5915918 w 7009804"/>
              <a:gd name="connsiteY7174" fmla="*/ 3043536 h 5834063"/>
              <a:gd name="connsiteX7175" fmla="*/ 5908476 w 7009804"/>
              <a:gd name="connsiteY7175" fmla="*/ 3050977 h 5834063"/>
              <a:gd name="connsiteX7176" fmla="*/ 5908476 w 7009804"/>
              <a:gd name="connsiteY7176" fmla="*/ 3065860 h 5834063"/>
              <a:gd name="connsiteX7177" fmla="*/ 5915918 w 7009804"/>
              <a:gd name="connsiteY7177" fmla="*/ 3073301 h 5834063"/>
              <a:gd name="connsiteX7178" fmla="*/ 5923359 w 7009804"/>
              <a:gd name="connsiteY7178" fmla="*/ 3080743 h 5834063"/>
              <a:gd name="connsiteX7179" fmla="*/ 5938242 w 7009804"/>
              <a:gd name="connsiteY7179" fmla="*/ 3073301 h 5834063"/>
              <a:gd name="connsiteX7180" fmla="*/ 5945683 w 7009804"/>
              <a:gd name="connsiteY7180" fmla="*/ 3065860 h 5834063"/>
              <a:gd name="connsiteX7181" fmla="*/ 5938242 w 7009804"/>
              <a:gd name="connsiteY7181" fmla="*/ 3088184 h 5834063"/>
              <a:gd name="connsiteX7182" fmla="*/ 5915918 w 7009804"/>
              <a:gd name="connsiteY7182" fmla="*/ 3095625 h 5834063"/>
              <a:gd name="connsiteX7183" fmla="*/ 5908476 w 7009804"/>
              <a:gd name="connsiteY7183" fmla="*/ 3095625 h 5834063"/>
              <a:gd name="connsiteX7184" fmla="*/ 5901035 w 7009804"/>
              <a:gd name="connsiteY7184" fmla="*/ 3103067 h 5834063"/>
              <a:gd name="connsiteX7185" fmla="*/ 5901035 w 7009804"/>
              <a:gd name="connsiteY7185" fmla="*/ 3110508 h 5834063"/>
              <a:gd name="connsiteX7186" fmla="*/ 5915918 w 7009804"/>
              <a:gd name="connsiteY7186" fmla="*/ 3117950 h 5834063"/>
              <a:gd name="connsiteX7187" fmla="*/ 5941963 w 7009804"/>
              <a:gd name="connsiteY7187" fmla="*/ 3117950 h 5834063"/>
              <a:gd name="connsiteX7188" fmla="*/ 5968008 w 7009804"/>
              <a:gd name="connsiteY7188" fmla="*/ 3110508 h 5834063"/>
              <a:gd name="connsiteX7189" fmla="*/ 5975449 w 7009804"/>
              <a:gd name="connsiteY7189" fmla="*/ 3125391 h 5834063"/>
              <a:gd name="connsiteX7190" fmla="*/ 5975449 w 7009804"/>
              <a:gd name="connsiteY7190" fmla="*/ 3140274 h 5834063"/>
              <a:gd name="connsiteX7191" fmla="*/ 5982890 w 7009804"/>
              <a:gd name="connsiteY7191" fmla="*/ 3140274 h 5834063"/>
              <a:gd name="connsiteX7192" fmla="*/ 6005215 w 7009804"/>
              <a:gd name="connsiteY7192" fmla="*/ 3140274 h 5834063"/>
              <a:gd name="connsiteX7193" fmla="*/ 6012656 w 7009804"/>
              <a:gd name="connsiteY7193" fmla="*/ 3147715 h 5834063"/>
              <a:gd name="connsiteX7194" fmla="*/ 6042422 w 7009804"/>
              <a:gd name="connsiteY7194" fmla="*/ 3177481 h 5834063"/>
              <a:gd name="connsiteX7195" fmla="*/ 6057304 w 7009804"/>
              <a:gd name="connsiteY7195" fmla="*/ 3214688 h 5834063"/>
              <a:gd name="connsiteX7196" fmla="*/ 6064746 w 7009804"/>
              <a:gd name="connsiteY7196" fmla="*/ 3222129 h 5834063"/>
              <a:gd name="connsiteX7197" fmla="*/ 6057304 w 7009804"/>
              <a:gd name="connsiteY7197" fmla="*/ 3229571 h 5834063"/>
              <a:gd name="connsiteX7198" fmla="*/ 6049863 w 7009804"/>
              <a:gd name="connsiteY7198" fmla="*/ 3237012 h 5834063"/>
              <a:gd name="connsiteX7199" fmla="*/ 6042422 w 7009804"/>
              <a:gd name="connsiteY7199" fmla="*/ 3237012 h 5834063"/>
              <a:gd name="connsiteX7200" fmla="*/ 6034980 w 7009804"/>
              <a:gd name="connsiteY7200" fmla="*/ 3237012 h 5834063"/>
              <a:gd name="connsiteX7201" fmla="*/ 6042422 w 7009804"/>
              <a:gd name="connsiteY7201" fmla="*/ 3222129 h 5834063"/>
              <a:gd name="connsiteX7202" fmla="*/ 6042422 w 7009804"/>
              <a:gd name="connsiteY7202" fmla="*/ 3214688 h 5834063"/>
              <a:gd name="connsiteX7203" fmla="*/ 6012656 w 7009804"/>
              <a:gd name="connsiteY7203" fmla="*/ 3229571 h 5834063"/>
              <a:gd name="connsiteX7204" fmla="*/ 6001494 w 7009804"/>
              <a:gd name="connsiteY7204" fmla="*/ 3229571 h 5834063"/>
              <a:gd name="connsiteX7205" fmla="*/ 5971728 w 7009804"/>
              <a:gd name="connsiteY7205" fmla="*/ 3225850 h 5834063"/>
              <a:gd name="connsiteX7206" fmla="*/ 5941963 w 7009804"/>
              <a:gd name="connsiteY7206" fmla="*/ 3222129 h 5834063"/>
              <a:gd name="connsiteX7207" fmla="*/ 5930801 w 7009804"/>
              <a:gd name="connsiteY7207" fmla="*/ 3222129 h 5834063"/>
              <a:gd name="connsiteX7208" fmla="*/ 5934521 w 7009804"/>
              <a:gd name="connsiteY7208" fmla="*/ 3233291 h 5834063"/>
              <a:gd name="connsiteX7209" fmla="*/ 5941963 w 7009804"/>
              <a:gd name="connsiteY7209" fmla="*/ 3233291 h 5834063"/>
              <a:gd name="connsiteX7210" fmla="*/ 5949404 w 7009804"/>
              <a:gd name="connsiteY7210" fmla="*/ 3233291 h 5834063"/>
              <a:gd name="connsiteX7211" fmla="*/ 5923359 w 7009804"/>
              <a:gd name="connsiteY7211" fmla="*/ 3237012 h 5834063"/>
              <a:gd name="connsiteX7212" fmla="*/ 5915918 w 7009804"/>
              <a:gd name="connsiteY7212" fmla="*/ 3240733 h 5834063"/>
              <a:gd name="connsiteX7213" fmla="*/ 5908476 w 7009804"/>
              <a:gd name="connsiteY7213" fmla="*/ 3244454 h 5834063"/>
              <a:gd name="connsiteX7214" fmla="*/ 5893594 w 7009804"/>
              <a:gd name="connsiteY7214" fmla="*/ 3244454 h 5834063"/>
              <a:gd name="connsiteX7215" fmla="*/ 5878711 w 7009804"/>
              <a:gd name="connsiteY7215" fmla="*/ 3237012 h 5834063"/>
              <a:gd name="connsiteX7216" fmla="*/ 5871269 w 7009804"/>
              <a:gd name="connsiteY7216" fmla="*/ 3244454 h 5834063"/>
              <a:gd name="connsiteX7217" fmla="*/ 5878711 w 7009804"/>
              <a:gd name="connsiteY7217" fmla="*/ 3251895 h 5834063"/>
              <a:gd name="connsiteX7218" fmla="*/ 5893594 w 7009804"/>
              <a:gd name="connsiteY7218" fmla="*/ 3266778 h 5834063"/>
              <a:gd name="connsiteX7219" fmla="*/ 5886152 w 7009804"/>
              <a:gd name="connsiteY7219" fmla="*/ 3274219 h 5834063"/>
              <a:gd name="connsiteX7220" fmla="*/ 5893594 w 7009804"/>
              <a:gd name="connsiteY7220" fmla="*/ 3274219 h 5834063"/>
              <a:gd name="connsiteX7221" fmla="*/ 5908476 w 7009804"/>
              <a:gd name="connsiteY7221" fmla="*/ 3281661 h 5834063"/>
              <a:gd name="connsiteX7222" fmla="*/ 5923359 w 7009804"/>
              <a:gd name="connsiteY7222" fmla="*/ 3281661 h 5834063"/>
              <a:gd name="connsiteX7223" fmla="*/ 5953125 w 7009804"/>
              <a:gd name="connsiteY7223" fmla="*/ 3289102 h 5834063"/>
              <a:gd name="connsiteX7224" fmla="*/ 5938242 w 7009804"/>
              <a:gd name="connsiteY7224" fmla="*/ 3296543 h 5834063"/>
              <a:gd name="connsiteX7225" fmla="*/ 5915918 w 7009804"/>
              <a:gd name="connsiteY7225" fmla="*/ 3289102 h 5834063"/>
              <a:gd name="connsiteX7226" fmla="*/ 5908476 w 7009804"/>
              <a:gd name="connsiteY7226" fmla="*/ 3296543 h 5834063"/>
              <a:gd name="connsiteX7227" fmla="*/ 5915918 w 7009804"/>
              <a:gd name="connsiteY7227" fmla="*/ 3311426 h 5834063"/>
              <a:gd name="connsiteX7228" fmla="*/ 5923359 w 7009804"/>
              <a:gd name="connsiteY7228" fmla="*/ 3307706 h 5834063"/>
              <a:gd name="connsiteX7229" fmla="*/ 5930801 w 7009804"/>
              <a:gd name="connsiteY7229" fmla="*/ 3303985 h 5834063"/>
              <a:gd name="connsiteX7230" fmla="*/ 5930801 w 7009804"/>
              <a:gd name="connsiteY7230" fmla="*/ 3311426 h 5834063"/>
              <a:gd name="connsiteX7231" fmla="*/ 5938242 w 7009804"/>
              <a:gd name="connsiteY7231" fmla="*/ 3318868 h 5834063"/>
              <a:gd name="connsiteX7232" fmla="*/ 5949404 w 7009804"/>
              <a:gd name="connsiteY7232" fmla="*/ 3322588 h 5834063"/>
              <a:gd name="connsiteX7233" fmla="*/ 5953125 w 7009804"/>
              <a:gd name="connsiteY7233" fmla="*/ 3326309 h 5834063"/>
              <a:gd name="connsiteX7234" fmla="*/ 5960566 w 7009804"/>
              <a:gd name="connsiteY7234" fmla="*/ 3333750 h 5834063"/>
              <a:gd name="connsiteX7235" fmla="*/ 5968008 w 7009804"/>
              <a:gd name="connsiteY7235" fmla="*/ 3333750 h 5834063"/>
              <a:gd name="connsiteX7236" fmla="*/ 5968008 w 7009804"/>
              <a:gd name="connsiteY7236" fmla="*/ 3341192 h 5834063"/>
              <a:gd name="connsiteX7237" fmla="*/ 6005215 w 7009804"/>
              <a:gd name="connsiteY7237" fmla="*/ 3341192 h 5834063"/>
              <a:gd name="connsiteX7238" fmla="*/ 6027539 w 7009804"/>
              <a:gd name="connsiteY7238" fmla="*/ 3348633 h 5834063"/>
              <a:gd name="connsiteX7239" fmla="*/ 6042422 w 7009804"/>
              <a:gd name="connsiteY7239" fmla="*/ 3363516 h 5834063"/>
              <a:gd name="connsiteX7240" fmla="*/ 6057304 w 7009804"/>
              <a:gd name="connsiteY7240" fmla="*/ 3385840 h 5834063"/>
              <a:gd name="connsiteX7241" fmla="*/ 6079629 w 7009804"/>
              <a:gd name="connsiteY7241" fmla="*/ 3415606 h 5834063"/>
              <a:gd name="connsiteX7242" fmla="*/ 6101953 w 7009804"/>
              <a:gd name="connsiteY7242" fmla="*/ 3415606 h 5834063"/>
              <a:gd name="connsiteX7243" fmla="*/ 6094512 w 7009804"/>
              <a:gd name="connsiteY7243" fmla="*/ 3408165 h 5834063"/>
              <a:gd name="connsiteX7244" fmla="*/ 6079629 w 7009804"/>
              <a:gd name="connsiteY7244" fmla="*/ 3408165 h 5834063"/>
              <a:gd name="connsiteX7245" fmla="*/ 6094512 w 7009804"/>
              <a:gd name="connsiteY7245" fmla="*/ 3400723 h 5834063"/>
              <a:gd name="connsiteX7246" fmla="*/ 6124277 w 7009804"/>
              <a:gd name="connsiteY7246" fmla="*/ 3411885 h 5834063"/>
              <a:gd name="connsiteX7247" fmla="*/ 6135439 w 7009804"/>
              <a:gd name="connsiteY7247" fmla="*/ 3415606 h 5834063"/>
              <a:gd name="connsiteX7248" fmla="*/ 6146601 w 7009804"/>
              <a:gd name="connsiteY7248" fmla="*/ 3423047 h 5834063"/>
              <a:gd name="connsiteX7249" fmla="*/ 6168926 w 7009804"/>
              <a:gd name="connsiteY7249" fmla="*/ 3445372 h 5834063"/>
              <a:gd name="connsiteX7250" fmla="*/ 6176367 w 7009804"/>
              <a:gd name="connsiteY7250" fmla="*/ 3460254 h 5834063"/>
              <a:gd name="connsiteX7251" fmla="*/ 6183808 w 7009804"/>
              <a:gd name="connsiteY7251" fmla="*/ 3475137 h 5834063"/>
              <a:gd name="connsiteX7252" fmla="*/ 6213574 w 7009804"/>
              <a:gd name="connsiteY7252" fmla="*/ 3490020 h 5834063"/>
              <a:gd name="connsiteX7253" fmla="*/ 6235898 w 7009804"/>
              <a:gd name="connsiteY7253" fmla="*/ 3512344 h 5834063"/>
              <a:gd name="connsiteX7254" fmla="*/ 6235898 w 7009804"/>
              <a:gd name="connsiteY7254" fmla="*/ 3527227 h 5834063"/>
              <a:gd name="connsiteX7255" fmla="*/ 6239619 w 7009804"/>
              <a:gd name="connsiteY7255" fmla="*/ 3530948 h 5834063"/>
              <a:gd name="connsiteX7256" fmla="*/ 6250781 w 7009804"/>
              <a:gd name="connsiteY7256" fmla="*/ 3542110 h 5834063"/>
              <a:gd name="connsiteX7257" fmla="*/ 6295429 w 7009804"/>
              <a:gd name="connsiteY7257" fmla="*/ 3571875 h 5834063"/>
              <a:gd name="connsiteX7258" fmla="*/ 6332637 w 7009804"/>
              <a:gd name="connsiteY7258" fmla="*/ 3594200 h 5834063"/>
              <a:gd name="connsiteX7259" fmla="*/ 6362402 w 7009804"/>
              <a:gd name="connsiteY7259" fmla="*/ 3609083 h 5834063"/>
              <a:gd name="connsiteX7260" fmla="*/ 6373564 w 7009804"/>
              <a:gd name="connsiteY7260" fmla="*/ 3616524 h 5834063"/>
              <a:gd name="connsiteX7261" fmla="*/ 6377285 w 7009804"/>
              <a:gd name="connsiteY7261" fmla="*/ 3616524 h 5834063"/>
              <a:gd name="connsiteX7262" fmla="*/ 6399609 w 7009804"/>
              <a:gd name="connsiteY7262" fmla="*/ 3631407 h 5834063"/>
              <a:gd name="connsiteX7263" fmla="*/ 6414492 w 7009804"/>
              <a:gd name="connsiteY7263" fmla="*/ 3653731 h 5834063"/>
              <a:gd name="connsiteX7264" fmla="*/ 6421933 w 7009804"/>
              <a:gd name="connsiteY7264" fmla="*/ 3653731 h 5834063"/>
              <a:gd name="connsiteX7265" fmla="*/ 6425654 w 7009804"/>
              <a:gd name="connsiteY7265" fmla="*/ 3653731 h 5834063"/>
              <a:gd name="connsiteX7266" fmla="*/ 6429375 w 7009804"/>
              <a:gd name="connsiteY7266" fmla="*/ 3661172 h 5834063"/>
              <a:gd name="connsiteX7267" fmla="*/ 6462861 w 7009804"/>
              <a:gd name="connsiteY7267" fmla="*/ 3676055 h 5834063"/>
              <a:gd name="connsiteX7268" fmla="*/ 6496347 w 7009804"/>
              <a:gd name="connsiteY7268" fmla="*/ 3690938 h 5834063"/>
              <a:gd name="connsiteX7269" fmla="*/ 6563320 w 7009804"/>
              <a:gd name="connsiteY7269" fmla="*/ 3743028 h 5834063"/>
              <a:gd name="connsiteX7270" fmla="*/ 6526113 w 7009804"/>
              <a:gd name="connsiteY7270" fmla="*/ 3728145 h 5834063"/>
              <a:gd name="connsiteX7271" fmla="*/ 6503789 w 7009804"/>
              <a:gd name="connsiteY7271" fmla="*/ 3720704 h 5834063"/>
              <a:gd name="connsiteX7272" fmla="*/ 6496347 w 7009804"/>
              <a:gd name="connsiteY7272" fmla="*/ 3720704 h 5834063"/>
              <a:gd name="connsiteX7273" fmla="*/ 6488906 w 7009804"/>
              <a:gd name="connsiteY7273" fmla="*/ 3713262 h 5834063"/>
              <a:gd name="connsiteX7274" fmla="*/ 6474023 w 7009804"/>
              <a:gd name="connsiteY7274" fmla="*/ 3705821 h 5834063"/>
              <a:gd name="connsiteX7275" fmla="*/ 6459140 w 7009804"/>
              <a:gd name="connsiteY7275" fmla="*/ 3694659 h 5834063"/>
              <a:gd name="connsiteX7276" fmla="*/ 6440537 w 7009804"/>
              <a:gd name="connsiteY7276" fmla="*/ 3683497 h 5834063"/>
              <a:gd name="connsiteX7277" fmla="*/ 6429375 w 7009804"/>
              <a:gd name="connsiteY7277" fmla="*/ 3679776 h 5834063"/>
              <a:gd name="connsiteX7278" fmla="*/ 6414492 w 7009804"/>
              <a:gd name="connsiteY7278" fmla="*/ 3668614 h 5834063"/>
              <a:gd name="connsiteX7279" fmla="*/ 6384726 w 7009804"/>
              <a:gd name="connsiteY7279" fmla="*/ 3668614 h 5834063"/>
              <a:gd name="connsiteX7280" fmla="*/ 6369844 w 7009804"/>
              <a:gd name="connsiteY7280" fmla="*/ 3653731 h 5834063"/>
              <a:gd name="connsiteX7281" fmla="*/ 6340078 w 7009804"/>
              <a:gd name="connsiteY7281" fmla="*/ 3646290 h 5834063"/>
              <a:gd name="connsiteX7282" fmla="*/ 6310312 w 7009804"/>
              <a:gd name="connsiteY7282" fmla="*/ 3646290 h 5834063"/>
              <a:gd name="connsiteX7283" fmla="*/ 6340078 w 7009804"/>
              <a:gd name="connsiteY7283" fmla="*/ 3668614 h 5834063"/>
              <a:gd name="connsiteX7284" fmla="*/ 6340078 w 7009804"/>
              <a:gd name="connsiteY7284" fmla="*/ 3683497 h 5834063"/>
              <a:gd name="connsiteX7285" fmla="*/ 6369844 w 7009804"/>
              <a:gd name="connsiteY7285" fmla="*/ 3713262 h 5834063"/>
              <a:gd name="connsiteX7286" fmla="*/ 6399609 w 7009804"/>
              <a:gd name="connsiteY7286" fmla="*/ 3731866 h 5834063"/>
              <a:gd name="connsiteX7287" fmla="*/ 6425654 w 7009804"/>
              <a:gd name="connsiteY7287" fmla="*/ 3750469 h 5834063"/>
              <a:gd name="connsiteX7288" fmla="*/ 6444258 w 7009804"/>
              <a:gd name="connsiteY7288" fmla="*/ 3757911 h 5834063"/>
              <a:gd name="connsiteX7289" fmla="*/ 6451699 w 7009804"/>
              <a:gd name="connsiteY7289" fmla="*/ 3769073 h 5834063"/>
              <a:gd name="connsiteX7290" fmla="*/ 6474023 w 7009804"/>
              <a:gd name="connsiteY7290" fmla="*/ 3780235 h 5834063"/>
              <a:gd name="connsiteX7291" fmla="*/ 6481465 w 7009804"/>
              <a:gd name="connsiteY7291" fmla="*/ 3787676 h 5834063"/>
              <a:gd name="connsiteX7292" fmla="*/ 6485185 w 7009804"/>
              <a:gd name="connsiteY7292" fmla="*/ 3791397 h 5834063"/>
              <a:gd name="connsiteX7293" fmla="*/ 6496347 w 7009804"/>
              <a:gd name="connsiteY7293" fmla="*/ 3795118 h 5834063"/>
              <a:gd name="connsiteX7294" fmla="*/ 6518672 w 7009804"/>
              <a:gd name="connsiteY7294" fmla="*/ 3810000 h 5834063"/>
              <a:gd name="connsiteX7295" fmla="*/ 6540996 w 7009804"/>
              <a:gd name="connsiteY7295" fmla="*/ 3817442 h 5834063"/>
              <a:gd name="connsiteX7296" fmla="*/ 6548437 w 7009804"/>
              <a:gd name="connsiteY7296" fmla="*/ 3832325 h 5834063"/>
              <a:gd name="connsiteX7297" fmla="*/ 6563320 w 7009804"/>
              <a:gd name="connsiteY7297" fmla="*/ 3847208 h 5834063"/>
              <a:gd name="connsiteX7298" fmla="*/ 6578202 w 7009804"/>
              <a:gd name="connsiteY7298" fmla="*/ 3862090 h 5834063"/>
              <a:gd name="connsiteX7299" fmla="*/ 6600527 w 7009804"/>
              <a:gd name="connsiteY7299" fmla="*/ 3876973 h 5834063"/>
              <a:gd name="connsiteX7300" fmla="*/ 6607968 w 7009804"/>
              <a:gd name="connsiteY7300" fmla="*/ 3891856 h 5834063"/>
              <a:gd name="connsiteX7301" fmla="*/ 6600527 w 7009804"/>
              <a:gd name="connsiteY7301" fmla="*/ 3891856 h 5834063"/>
              <a:gd name="connsiteX7302" fmla="*/ 6622851 w 7009804"/>
              <a:gd name="connsiteY7302" fmla="*/ 3914180 h 5834063"/>
              <a:gd name="connsiteX7303" fmla="*/ 6667500 w 7009804"/>
              <a:gd name="connsiteY7303" fmla="*/ 3951387 h 5834063"/>
              <a:gd name="connsiteX7304" fmla="*/ 6663779 w 7009804"/>
              <a:gd name="connsiteY7304" fmla="*/ 3955108 h 5834063"/>
              <a:gd name="connsiteX7305" fmla="*/ 6674941 w 7009804"/>
              <a:gd name="connsiteY7305" fmla="*/ 3966270 h 5834063"/>
              <a:gd name="connsiteX7306" fmla="*/ 6689824 w 7009804"/>
              <a:gd name="connsiteY7306" fmla="*/ 3973711 h 5834063"/>
              <a:gd name="connsiteX7307" fmla="*/ 6704706 w 7009804"/>
              <a:gd name="connsiteY7307" fmla="*/ 3988594 h 5834063"/>
              <a:gd name="connsiteX7308" fmla="*/ 6708428 w 7009804"/>
              <a:gd name="connsiteY7308" fmla="*/ 3992315 h 5834063"/>
              <a:gd name="connsiteX7309" fmla="*/ 6712148 w 7009804"/>
              <a:gd name="connsiteY7309" fmla="*/ 3996036 h 5834063"/>
              <a:gd name="connsiteX7310" fmla="*/ 6723310 w 7009804"/>
              <a:gd name="connsiteY7310" fmla="*/ 4007198 h 5834063"/>
              <a:gd name="connsiteX7311" fmla="*/ 6745634 w 7009804"/>
              <a:gd name="connsiteY7311" fmla="*/ 4025801 h 5834063"/>
              <a:gd name="connsiteX7312" fmla="*/ 6764238 w 7009804"/>
              <a:gd name="connsiteY7312" fmla="*/ 4040684 h 5834063"/>
              <a:gd name="connsiteX7313" fmla="*/ 6771679 w 7009804"/>
              <a:gd name="connsiteY7313" fmla="*/ 4048125 h 5834063"/>
              <a:gd name="connsiteX7314" fmla="*/ 6779120 w 7009804"/>
              <a:gd name="connsiteY7314" fmla="*/ 4055567 h 5834063"/>
              <a:gd name="connsiteX7315" fmla="*/ 6794004 w 7009804"/>
              <a:gd name="connsiteY7315" fmla="*/ 4070450 h 5834063"/>
              <a:gd name="connsiteX7316" fmla="*/ 6808886 w 7009804"/>
              <a:gd name="connsiteY7316" fmla="*/ 4085333 h 5834063"/>
              <a:gd name="connsiteX7317" fmla="*/ 6823769 w 7009804"/>
              <a:gd name="connsiteY7317" fmla="*/ 4100215 h 5834063"/>
              <a:gd name="connsiteX7318" fmla="*/ 6846094 w 7009804"/>
              <a:gd name="connsiteY7318" fmla="*/ 4122540 h 5834063"/>
              <a:gd name="connsiteX7319" fmla="*/ 6831210 w 7009804"/>
              <a:gd name="connsiteY7319" fmla="*/ 4115098 h 5834063"/>
              <a:gd name="connsiteX7320" fmla="*/ 6801445 w 7009804"/>
              <a:gd name="connsiteY7320" fmla="*/ 4100215 h 5834063"/>
              <a:gd name="connsiteX7321" fmla="*/ 6771679 w 7009804"/>
              <a:gd name="connsiteY7321" fmla="*/ 4100215 h 5834063"/>
              <a:gd name="connsiteX7322" fmla="*/ 6734472 w 7009804"/>
              <a:gd name="connsiteY7322" fmla="*/ 4063008 h 5834063"/>
              <a:gd name="connsiteX7323" fmla="*/ 6756796 w 7009804"/>
              <a:gd name="connsiteY7323" fmla="*/ 4077891 h 5834063"/>
              <a:gd name="connsiteX7324" fmla="*/ 6794004 w 7009804"/>
              <a:gd name="connsiteY7324" fmla="*/ 4092774 h 5834063"/>
              <a:gd name="connsiteX7325" fmla="*/ 6734472 w 7009804"/>
              <a:gd name="connsiteY7325" fmla="*/ 4033243 h 5834063"/>
              <a:gd name="connsiteX7326" fmla="*/ 6719590 w 7009804"/>
              <a:gd name="connsiteY7326" fmla="*/ 4010918 h 5834063"/>
              <a:gd name="connsiteX7327" fmla="*/ 6697265 w 7009804"/>
              <a:gd name="connsiteY7327" fmla="*/ 4003477 h 5834063"/>
              <a:gd name="connsiteX7328" fmla="*/ 6652616 w 7009804"/>
              <a:gd name="connsiteY7328" fmla="*/ 3981153 h 5834063"/>
              <a:gd name="connsiteX7329" fmla="*/ 6637734 w 7009804"/>
              <a:gd name="connsiteY7329" fmla="*/ 3966270 h 5834063"/>
              <a:gd name="connsiteX7330" fmla="*/ 6630292 w 7009804"/>
              <a:gd name="connsiteY7330" fmla="*/ 3958829 h 5834063"/>
              <a:gd name="connsiteX7331" fmla="*/ 6622851 w 7009804"/>
              <a:gd name="connsiteY7331" fmla="*/ 3943946 h 5834063"/>
              <a:gd name="connsiteX7332" fmla="*/ 6611689 w 7009804"/>
              <a:gd name="connsiteY7332" fmla="*/ 3936504 h 5834063"/>
              <a:gd name="connsiteX7333" fmla="*/ 6600527 w 7009804"/>
              <a:gd name="connsiteY7333" fmla="*/ 3921622 h 5834063"/>
              <a:gd name="connsiteX7334" fmla="*/ 6589365 w 7009804"/>
              <a:gd name="connsiteY7334" fmla="*/ 3917901 h 5834063"/>
              <a:gd name="connsiteX7335" fmla="*/ 6585644 w 7009804"/>
              <a:gd name="connsiteY7335" fmla="*/ 3914180 h 5834063"/>
              <a:gd name="connsiteX7336" fmla="*/ 6563320 w 7009804"/>
              <a:gd name="connsiteY7336" fmla="*/ 3891856 h 5834063"/>
              <a:gd name="connsiteX7337" fmla="*/ 6548437 w 7009804"/>
              <a:gd name="connsiteY7337" fmla="*/ 3891856 h 5834063"/>
              <a:gd name="connsiteX7338" fmla="*/ 6537275 w 7009804"/>
              <a:gd name="connsiteY7338" fmla="*/ 3884415 h 5834063"/>
              <a:gd name="connsiteX7339" fmla="*/ 6533554 w 7009804"/>
              <a:gd name="connsiteY7339" fmla="*/ 3876973 h 5834063"/>
              <a:gd name="connsiteX7340" fmla="*/ 6540996 w 7009804"/>
              <a:gd name="connsiteY7340" fmla="*/ 3869532 h 5834063"/>
              <a:gd name="connsiteX7341" fmla="*/ 6518672 w 7009804"/>
              <a:gd name="connsiteY7341" fmla="*/ 3862090 h 5834063"/>
              <a:gd name="connsiteX7342" fmla="*/ 6511230 w 7009804"/>
              <a:gd name="connsiteY7342" fmla="*/ 3854649 h 5834063"/>
              <a:gd name="connsiteX7343" fmla="*/ 6496347 w 7009804"/>
              <a:gd name="connsiteY7343" fmla="*/ 3843487 h 5834063"/>
              <a:gd name="connsiteX7344" fmla="*/ 6466582 w 7009804"/>
              <a:gd name="connsiteY7344" fmla="*/ 3832325 h 5834063"/>
              <a:gd name="connsiteX7345" fmla="*/ 6451699 w 7009804"/>
              <a:gd name="connsiteY7345" fmla="*/ 3824883 h 5834063"/>
              <a:gd name="connsiteX7346" fmla="*/ 6444258 w 7009804"/>
              <a:gd name="connsiteY7346" fmla="*/ 3824883 h 5834063"/>
              <a:gd name="connsiteX7347" fmla="*/ 6440537 w 7009804"/>
              <a:gd name="connsiteY7347" fmla="*/ 3824883 h 5834063"/>
              <a:gd name="connsiteX7348" fmla="*/ 6429375 w 7009804"/>
              <a:gd name="connsiteY7348" fmla="*/ 3824883 h 5834063"/>
              <a:gd name="connsiteX7349" fmla="*/ 6429375 w 7009804"/>
              <a:gd name="connsiteY7349" fmla="*/ 3832325 h 5834063"/>
              <a:gd name="connsiteX7350" fmla="*/ 6436816 w 7009804"/>
              <a:gd name="connsiteY7350" fmla="*/ 3836045 h 5834063"/>
              <a:gd name="connsiteX7351" fmla="*/ 6444258 w 7009804"/>
              <a:gd name="connsiteY7351" fmla="*/ 3839766 h 5834063"/>
              <a:gd name="connsiteX7352" fmla="*/ 6481465 w 7009804"/>
              <a:gd name="connsiteY7352" fmla="*/ 3862090 h 5834063"/>
              <a:gd name="connsiteX7353" fmla="*/ 6488906 w 7009804"/>
              <a:gd name="connsiteY7353" fmla="*/ 3869532 h 5834063"/>
              <a:gd name="connsiteX7354" fmla="*/ 6481465 w 7009804"/>
              <a:gd name="connsiteY7354" fmla="*/ 3869532 h 5834063"/>
              <a:gd name="connsiteX7355" fmla="*/ 6485185 w 7009804"/>
              <a:gd name="connsiteY7355" fmla="*/ 3880694 h 5834063"/>
              <a:gd name="connsiteX7356" fmla="*/ 6488906 w 7009804"/>
              <a:gd name="connsiteY7356" fmla="*/ 3884415 h 5834063"/>
              <a:gd name="connsiteX7357" fmla="*/ 6518672 w 7009804"/>
              <a:gd name="connsiteY7357" fmla="*/ 3914180 h 5834063"/>
              <a:gd name="connsiteX7358" fmla="*/ 6548437 w 7009804"/>
              <a:gd name="connsiteY7358" fmla="*/ 3940225 h 5834063"/>
              <a:gd name="connsiteX7359" fmla="*/ 6563320 w 7009804"/>
              <a:gd name="connsiteY7359" fmla="*/ 3943946 h 5834063"/>
              <a:gd name="connsiteX7360" fmla="*/ 6567040 w 7009804"/>
              <a:gd name="connsiteY7360" fmla="*/ 3940225 h 5834063"/>
              <a:gd name="connsiteX7361" fmla="*/ 6563320 w 7009804"/>
              <a:gd name="connsiteY7361" fmla="*/ 3936504 h 5834063"/>
              <a:gd name="connsiteX7362" fmla="*/ 6563320 w 7009804"/>
              <a:gd name="connsiteY7362" fmla="*/ 3929063 h 5834063"/>
              <a:gd name="connsiteX7363" fmla="*/ 6567040 w 7009804"/>
              <a:gd name="connsiteY7363" fmla="*/ 3936504 h 5834063"/>
              <a:gd name="connsiteX7364" fmla="*/ 6570762 w 7009804"/>
              <a:gd name="connsiteY7364" fmla="*/ 3947666 h 5834063"/>
              <a:gd name="connsiteX7365" fmla="*/ 6574482 w 7009804"/>
              <a:gd name="connsiteY7365" fmla="*/ 3955108 h 5834063"/>
              <a:gd name="connsiteX7366" fmla="*/ 6578202 w 7009804"/>
              <a:gd name="connsiteY7366" fmla="*/ 3966270 h 5834063"/>
              <a:gd name="connsiteX7367" fmla="*/ 6585644 w 7009804"/>
              <a:gd name="connsiteY7367" fmla="*/ 3973711 h 5834063"/>
              <a:gd name="connsiteX7368" fmla="*/ 6589365 w 7009804"/>
              <a:gd name="connsiteY7368" fmla="*/ 3981153 h 5834063"/>
              <a:gd name="connsiteX7369" fmla="*/ 6604248 w 7009804"/>
              <a:gd name="connsiteY7369" fmla="*/ 3992315 h 5834063"/>
              <a:gd name="connsiteX7370" fmla="*/ 6622851 w 7009804"/>
              <a:gd name="connsiteY7370" fmla="*/ 4003477 h 5834063"/>
              <a:gd name="connsiteX7371" fmla="*/ 6630292 w 7009804"/>
              <a:gd name="connsiteY7371" fmla="*/ 4010918 h 5834063"/>
              <a:gd name="connsiteX7372" fmla="*/ 6637734 w 7009804"/>
              <a:gd name="connsiteY7372" fmla="*/ 4022081 h 5834063"/>
              <a:gd name="connsiteX7373" fmla="*/ 6645176 w 7009804"/>
              <a:gd name="connsiteY7373" fmla="*/ 4029522 h 5834063"/>
              <a:gd name="connsiteX7374" fmla="*/ 6652616 w 7009804"/>
              <a:gd name="connsiteY7374" fmla="*/ 4040684 h 5834063"/>
              <a:gd name="connsiteX7375" fmla="*/ 6652616 w 7009804"/>
              <a:gd name="connsiteY7375" fmla="*/ 4048125 h 5834063"/>
              <a:gd name="connsiteX7376" fmla="*/ 6622851 w 7009804"/>
              <a:gd name="connsiteY7376" fmla="*/ 4018360 h 5834063"/>
              <a:gd name="connsiteX7377" fmla="*/ 6589365 w 7009804"/>
              <a:gd name="connsiteY7377" fmla="*/ 3988594 h 5834063"/>
              <a:gd name="connsiteX7378" fmla="*/ 6581924 w 7009804"/>
              <a:gd name="connsiteY7378" fmla="*/ 3981153 h 5834063"/>
              <a:gd name="connsiteX7379" fmla="*/ 6570762 w 7009804"/>
              <a:gd name="connsiteY7379" fmla="*/ 3973711 h 5834063"/>
              <a:gd name="connsiteX7380" fmla="*/ 6555878 w 7009804"/>
              <a:gd name="connsiteY7380" fmla="*/ 3958829 h 5834063"/>
              <a:gd name="connsiteX7381" fmla="*/ 6540996 w 7009804"/>
              <a:gd name="connsiteY7381" fmla="*/ 3947666 h 5834063"/>
              <a:gd name="connsiteX7382" fmla="*/ 6526113 w 7009804"/>
              <a:gd name="connsiteY7382" fmla="*/ 3936504 h 5834063"/>
              <a:gd name="connsiteX7383" fmla="*/ 6514951 w 7009804"/>
              <a:gd name="connsiteY7383" fmla="*/ 3936504 h 5834063"/>
              <a:gd name="connsiteX7384" fmla="*/ 6511230 w 7009804"/>
              <a:gd name="connsiteY7384" fmla="*/ 3936504 h 5834063"/>
              <a:gd name="connsiteX7385" fmla="*/ 6503789 w 7009804"/>
              <a:gd name="connsiteY7385" fmla="*/ 3940225 h 5834063"/>
              <a:gd name="connsiteX7386" fmla="*/ 6496347 w 7009804"/>
              <a:gd name="connsiteY7386" fmla="*/ 3936504 h 5834063"/>
              <a:gd name="connsiteX7387" fmla="*/ 6429375 w 7009804"/>
              <a:gd name="connsiteY7387" fmla="*/ 3891856 h 5834063"/>
              <a:gd name="connsiteX7388" fmla="*/ 6377285 w 7009804"/>
              <a:gd name="connsiteY7388" fmla="*/ 3854649 h 5834063"/>
              <a:gd name="connsiteX7389" fmla="*/ 6377285 w 7009804"/>
              <a:gd name="connsiteY7389" fmla="*/ 3862090 h 5834063"/>
              <a:gd name="connsiteX7390" fmla="*/ 6377285 w 7009804"/>
              <a:gd name="connsiteY7390" fmla="*/ 3869532 h 5834063"/>
              <a:gd name="connsiteX7391" fmla="*/ 6384726 w 7009804"/>
              <a:gd name="connsiteY7391" fmla="*/ 3884415 h 5834063"/>
              <a:gd name="connsiteX7392" fmla="*/ 6395888 w 7009804"/>
              <a:gd name="connsiteY7392" fmla="*/ 3891856 h 5834063"/>
              <a:gd name="connsiteX7393" fmla="*/ 6399609 w 7009804"/>
              <a:gd name="connsiteY7393" fmla="*/ 3899297 h 5834063"/>
              <a:gd name="connsiteX7394" fmla="*/ 6414492 w 7009804"/>
              <a:gd name="connsiteY7394" fmla="*/ 3906739 h 5834063"/>
              <a:gd name="connsiteX7395" fmla="*/ 6444258 w 7009804"/>
              <a:gd name="connsiteY7395" fmla="*/ 3921622 h 5834063"/>
              <a:gd name="connsiteX7396" fmla="*/ 6429375 w 7009804"/>
              <a:gd name="connsiteY7396" fmla="*/ 3929063 h 5834063"/>
              <a:gd name="connsiteX7397" fmla="*/ 6436816 w 7009804"/>
              <a:gd name="connsiteY7397" fmla="*/ 3936504 h 5834063"/>
              <a:gd name="connsiteX7398" fmla="*/ 6466582 w 7009804"/>
              <a:gd name="connsiteY7398" fmla="*/ 3958829 h 5834063"/>
              <a:gd name="connsiteX7399" fmla="*/ 6474023 w 7009804"/>
              <a:gd name="connsiteY7399" fmla="*/ 3962549 h 5834063"/>
              <a:gd name="connsiteX7400" fmla="*/ 6488906 w 7009804"/>
              <a:gd name="connsiteY7400" fmla="*/ 3973711 h 5834063"/>
              <a:gd name="connsiteX7401" fmla="*/ 6511230 w 7009804"/>
              <a:gd name="connsiteY7401" fmla="*/ 3988594 h 5834063"/>
              <a:gd name="connsiteX7402" fmla="*/ 6503789 w 7009804"/>
              <a:gd name="connsiteY7402" fmla="*/ 3988594 h 5834063"/>
              <a:gd name="connsiteX7403" fmla="*/ 6488906 w 7009804"/>
              <a:gd name="connsiteY7403" fmla="*/ 3988594 h 5834063"/>
              <a:gd name="connsiteX7404" fmla="*/ 6488906 w 7009804"/>
              <a:gd name="connsiteY7404" fmla="*/ 3992315 h 5834063"/>
              <a:gd name="connsiteX7405" fmla="*/ 6496347 w 7009804"/>
              <a:gd name="connsiteY7405" fmla="*/ 3996036 h 5834063"/>
              <a:gd name="connsiteX7406" fmla="*/ 6503789 w 7009804"/>
              <a:gd name="connsiteY7406" fmla="*/ 4003477 h 5834063"/>
              <a:gd name="connsiteX7407" fmla="*/ 6526113 w 7009804"/>
              <a:gd name="connsiteY7407" fmla="*/ 4003477 h 5834063"/>
              <a:gd name="connsiteX7408" fmla="*/ 6526113 w 7009804"/>
              <a:gd name="connsiteY7408" fmla="*/ 4010918 h 5834063"/>
              <a:gd name="connsiteX7409" fmla="*/ 6540996 w 7009804"/>
              <a:gd name="connsiteY7409" fmla="*/ 4033243 h 5834063"/>
              <a:gd name="connsiteX7410" fmla="*/ 6555878 w 7009804"/>
              <a:gd name="connsiteY7410" fmla="*/ 4040684 h 5834063"/>
              <a:gd name="connsiteX7411" fmla="*/ 6563320 w 7009804"/>
              <a:gd name="connsiteY7411" fmla="*/ 4048125 h 5834063"/>
              <a:gd name="connsiteX7412" fmla="*/ 6563320 w 7009804"/>
              <a:gd name="connsiteY7412" fmla="*/ 4040684 h 5834063"/>
              <a:gd name="connsiteX7413" fmla="*/ 6593086 w 7009804"/>
              <a:gd name="connsiteY7413" fmla="*/ 4063008 h 5834063"/>
              <a:gd name="connsiteX7414" fmla="*/ 6630292 w 7009804"/>
              <a:gd name="connsiteY7414" fmla="*/ 4085333 h 5834063"/>
              <a:gd name="connsiteX7415" fmla="*/ 6637734 w 7009804"/>
              <a:gd name="connsiteY7415" fmla="*/ 4107657 h 5834063"/>
              <a:gd name="connsiteX7416" fmla="*/ 6615410 w 7009804"/>
              <a:gd name="connsiteY7416" fmla="*/ 4092774 h 5834063"/>
              <a:gd name="connsiteX7417" fmla="*/ 6585644 w 7009804"/>
              <a:gd name="connsiteY7417" fmla="*/ 4077891 h 5834063"/>
              <a:gd name="connsiteX7418" fmla="*/ 6600527 w 7009804"/>
              <a:gd name="connsiteY7418" fmla="*/ 4092774 h 5834063"/>
              <a:gd name="connsiteX7419" fmla="*/ 6622851 w 7009804"/>
              <a:gd name="connsiteY7419" fmla="*/ 4107657 h 5834063"/>
              <a:gd name="connsiteX7420" fmla="*/ 6652616 w 7009804"/>
              <a:gd name="connsiteY7420" fmla="*/ 4137422 h 5834063"/>
              <a:gd name="connsiteX7421" fmla="*/ 6667500 w 7009804"/>
              <a:gd name="connsiteY7421" fmla="*/ 4148584 h 5834063"/>
              <a:gd name="connsiteX7422" fmla="*/ 6674941 w 7009804"/>
              <a:gd name="connsiteY7422" fmla="*/ 4159747 h 5834063"/>
              <a:gd name="connsiteX7423" fmla="*/ 6660058 w 7009804"/>
              <a:gd name="connsiteY7423" fmla="*/ 4152305 h 5834063"/>
              <a:gd name="connsiteX7424" fmla="*/ 6622851 w 7009804"/>
              <a:gd name="connsiteY7424" fmla="*/ 4137422 h 5834063"/>
              <a:gd name="connsiteX7425" fmla="*/ 6607968 w 7009804"/>
              <a:gd name="connsiteY7425" fmla="*/ 4137422 h 5834063"/>
              <a:gd name="connsiteX7426" fmla="*/ 6600527 w 7009804"/>
              <a:gd name="connsiteY7426" fmla="*/ 4144864 h 5834063"/>
              <a:gd name="connsiteX7427" fmla="*/ 6593086 w 7009804"/>
              <a:gd name="connsiteY7427" fmla="*/ 4144864 h 5834063"/>
              <a:gd name="connsiteX7428" fmla="*/ 6585644 w 7009804"/>
              <a:gd name="connsiteY7428" fmla="*/ 4129981 h 5834063"/>
              <a:gd name="connsiteX7429" fmla="*/ 6578202 w 7009804"/>
              <a:gd name="connsiteY7429" fmla="*/ 4122540 h 5834063"/>
              <a:gd name="connsiteX7430" fmla="*/ 6570762 w 7009804"/>
              <a:gd name="connsiteY7430" fmla="*/ 4122540 h 5834063"/>
              <a:gd name="connsiteX7431" fmla="*/ 6567040 w 7009804"/>
              <a:gd name="connsiteY7431" fmla="*/ 4111377 h 5834063"/>
              <a:gd name="connsiteX7432" fmla="*/ 6555878 w 7009804"/>
              <a:gd name="connsiteY7432" fmla="*/ 4107657 h 5834063"/>
              <a:gd name="connsiteX7433" fmla="*/ 6548437 w 7009804"/>
              <a:gd name="connsiteY7433" fmla="*/ 4100215 h 5834063"/>
              <a:gd name="connsiteX7434" fmla="*/ 6563320 w 7009804"/>
              <a:gd name="connsiteY7434" fmla="*/ 4100215 h 5834063"/>
              <a:gd name="connsiteX7435" fmla="*/ 6570762 w 7009804"/>
              <a:gd name="connsiteY7435" fmla="*/ 4103936 h 5834063"/>
              <a:gd name="connsiteX7436" fmla="*/ 6589365 w 7009804"/>
              <a:gd name="connsiteY7436" fmla="*/ 4115098 h 5834063"/>
              <a:gd name="connsiteX7437" fmla="*/ 6600527 w 7009804"/>
              <a:gd name="connsiteY7437" fmla="*/ 4115098 h 5834063"/>
              <a:gd name="connsiteX7438" fmla="*/ 6555878 w 7009804"/>
              <a:gd name="connsiteY7438" fmla="*/ 4070450 h 5834063"/>
              <a:gd name="connsiteX7439" fmla="*/ 6540996 w 7009804"/>
              <a:gd name="connsiteY7439" fmla="*/ 4048125 h 5834063"/>
              <a:gd name="connsiteX7440" fmla="*/ 6503789 w 7009804"/>
              <a:gd name="connsiteY7440" fmla="*/ 4033243 h 5834063"/>
              <a:gd name="connsiteX7441" fmla="*/ 6474023 w 7009804"/>
              <a:gd name="connsiteY7441" fmla="*/ 4014639 h 5834063"/>
              <a:gd name="connsiteX7442" fmla="*/ 6451699 w 7009804"/>
              <a:gd name="connsiteY7442" fmla="*/ 3996036 h 5834063"/>
              <a:gd name="connsiteX7443" fmla="*/ 6451699 w 7009804"/>
              <a:gd name="connsiteY7443" fmla="*/ 3988594 h 5834063"/>
              <a:gd name="connsiteX7444" fmla="*/ 6447978 w 7009804"/>
              <a:gd name="connsiteY7444" fmla="*/ 3984874 h 5834063"/>
              <a:gd name="connsiteX7445" fmla="*/ 6436816 w 7009804"/>
              <a:gd name="connsiteY7445" fmla="*/ 3973711 h 5834063"/>
              <a:gd name="connsiteX7446" fmla="*/ 6399609 w 7009804"/>
              <a:gd name="connsiteY7446" fmla="*/ 3958829 h 5834063"/>
              <a:gd name="connsiteX7447" fmla="*/ 6392168 w 7009804"/>
              <a:gd name="connsiteY7447" fmla="*/ 3958829 h 5834063"/>
              <a:gd name="connsiteX7448" fmla="*/ 6392168 w 7009804"/>
              <a:gd name="connsiteY7448" fmla="*/ 3951387 h 5834063"/>
              <a:gd name="connsiteX7449" fmla="*/ 6399609 w 7009804"/>
              <a:gd name="connsiteY7449" fmla="*/ 3951387 h 5834063"/>
              <a:gd name="connsiteX7450" fmla="*/ 6392168 w 7009804"/>
              <a:gd name="connsiteY7450" fmla="*/ 3943946 h 5834063"/>
              <a:gd name="connsiteX7451" fmla="*/ 6369844 w 7009804"/>
              <a:gd name="connsiteY7451" fmla="*/ 3943946 h 5834063"/>
              <a:gd name="connsiteX7452" fmla="*/ 6362402 w 7009804"/>
              <a:gd name="connsiteY7452" fmla="*/ 3936504 h 5834063"/>
              <a:gd name="connsiteX7453" fmla="*/ 6347519 w 7009804"/>
              <a:gd name="connsiteY7453" fmla="*/ 3929063 h 5834063"/>
              <a:gd name="connsiteX7454" fmla="*/ 6340078 w 7009804"/>
              <a:gd name="connsiteY7454" fmla="*/ 3914180 h 5834063"/>
              <a:gd name="connsiteX7455" fmla="*/ 6354961 w 7009804"/>
              <a:gd name="connsiteY7455" fmla="*/ 3921622 h 5834063"/>
              <a:gd name="connsiteX7456" fmla="*/ 6362402 w 7009804"/>
              <a:gd name="connsiteY7456" fmla="*/ 3914180 h 5834063"/>
              <a:gd name="connsiteX7457" fmla="*/ 6347519 w 7009804"/>
              <a:gd name="connsiteY7457" fmla="*/ 3899297 h 5834063"/>
              <a:gd name="connsiteX7458" fmla="*/ 6332637 w 7009804"/>
              <a:gd name="connsiteY7458" fmla="*/ 3891856 h 5834063"/>
              <a:gd name="connsiteX7459" fmla="*/ 6321474 w 7009804"/>
              <a:gd name="connsiteY7459" fmla="*/ 3888135 h 5834063"/>
              <a:gd name="connsiteX7460" fmla="*/ 6317754 w 7009804"/>
              <a:gd name="connsiteY7460" fmla="*/ 3884415 h 5834063"/>
              <a:gd name="connsiteX7461" fmla="*/ 6302871 w 7009804"/>
              <a:gd name="connsiteY7461" fmla="*/ 3884415 h 5834063"/>
              <a:gd name="connsiteX7462" fmla="*/ 6310312 w 7009804"/>
              <a:gd name="connsiteY7462" fmla="*/ 3899297 h 5834063"/>
              <a:gd name="connsiteX7463" fmla="*/ 6317754 w 7009804"/>
              <a:gd name="connsiteY7463" fmla="*/ 3899297 h 5834063"/>
              <a:gd name="connsiteX7464" fmla="*/ 6310312 w 7009804"/>
              <a:gd name="connsiteY7464" fmla="*/ 3903018 h 5834063"/>
              <a:gd name="connsiteX7465" fmla="*/ 6306592 w 7009804"/>
              <a:gd name="connsiteY7465" fmla="*/ 3899297 h 5834063"/>
              <a:gd name="connsiteX7466" fmla="*/ 6299150 w 7009804"/>
              <a:gd name="connsiteY7466" fmla="*/ 3899297 h 5834063"/>
              <a:gd name="connsiteX7467" fmla="*/ 6287988 w 7009804"/>
              <a:gd name="connsiteY7467" fmla="*/ 3899297 h 5834063"/>
              <a:gd name="connsiteX7468" fmla="*/ 6295429 w 7009804"/>
              <a:gd name="connsiteY7468" fmla="*/ 3906739 h 5834063"/>
              <a:gd name="connsiteX7469" fmla="*/ 6340078 w 7009804"/>
              <a:gd name="connsiteY7469" fmla="*/ 3936504 h 5834063"/>
              <a:gd name="connsiteX7470" fmla="*/ 6347519 w 7009804"/>
              <a:gd name="connsiteY7470" fmla="*/ 3951387 h 5834063"/>
              <a:gd name="connsiteX7471" fmla="*/ 6351240 w 7009804"/>
              <a:gd name="connsiteY7471" fmla="*/ 3966270 h 5834063"/>
              <a:gd name="connsiteX7472" fmla="*/ 6369844 w 7009804"/>
              <a:gd name="connsiteY7472" fmla="*/ 3973711 h 5834063"/>
              <a:gd name="connsiteX7473" fmla="*/ 6377285 w 7009804"/>
              <a:gd name="connsiteY7473" fmla="*/ 3981153 h 5834063"/>
              <a:gd name="connsiteX7474" fmla="*/ 6384726 w 7009804"/>
              <a:gd name="connsiteY7474" fmla="*/ 3981153 h 5834063"/>
              <a:gd name="connsiteX7475" fmla="*/ 6392168 w 7009804"/>
              <a:gd name="connsiteY7475" fmla="*/ 3984874 h 5834063"/>
              <a:gd name="connsiteX7476" fmla="*/ 6399609 w 7009804"/>
              <a:gd name="connsiteY7476" fmla="*/ 4003477 h 5834063"/>
              <a:gd name="connsiteX7477" fmla="*/ 6444258 w 7009804"/>
              <a:gd name="connsiteY7477" fmla="*/ 4025801 h 5834063"/>
              <a:gd name="connsiteX7478" fmla="*/ 6459140 w 7009804"/>
              <a:gd name="connsiteY7478" fmla="*/ 4040684 h 5834063"/>
              <a:gd name="connsiteX7479" fmla="*/ 6466582 w 7009804"/>
              <a:gd name="connsiteY7479" fmla="*/ 4063008 h 5834063"/>
              <a:gd name="connsiteX7480" fmla="*/ 6481465 w 7009804"/>
              <a:gd name="connsiteY7480" fmla="*/ 4085333 h 5834063"/>
              <a:gd name="connsiteX7481" fmla="*/ 6451699 w 7009804"/>
              <a:gd name="connsiteY7481" fmla="*/ 4070450 h 5834063"/>
              <a:gd name="connsiteX7482" fmla="*/ 6429375 w 7009804"/>
              <a:gd name="connsiteY7482" fmla="*/ 4040684 h 5834063"/>
              <a:gd name="connsiteX7483" fmla="*/ 6399609 w 7009804"/>
              <a:gd name="connsiteY7483" fmla="*/ 4025801 h 5834063"/>
              <a:gd name="connsiteX7484" fmla="*/ 6384726 w 7009804"/>
              <a:gd name="connsiteY7484" fmla="*/ 4025801 h 5834063"/>
              <a:gd name="connsiteX7485" fmla="*/ 6399609 w 7009804"/>
              <a:gd name="connsiteY7485" fmla="*/ 4040684 h 5834063"/>
              <a:gd name="connsiteX7486" fmla="*/ 6418213 w 7009804"/>
              <a:gd name="connsiteY7486" fmla="*/ 4048125 h 5834063"/>
              <a:gd name="connsiteX7487" fmla="*/ 6421933 w 7009804"/>
              <a:gd name="connsiteY7487" fmla="*/ 4055567 h 5834063"/>
              <a:gd name="connsiteX7488" fmla="*/ 6362402 w 7009804"/>
              <a:gd name="connsiteY7488" fmla="*/ 4025801 h 5834063"/>
              <a:gd name="connsiteX7489" fmla="*/ 6321474 w 7009804"/>
              <a:gd name="connsiteY7489" fmla="*/ 3992315 h 5834063"/>
              <a:gd name="connsiteX7490" fmla="*/ 6280547 w 7009804"/>
              <a:gd name="connsiteY7490" fmla="*/ 3958829 h 5834063"/>
              <a:gd name="connsiteX7491" fmla="*/ 6258222 w 7009804"/>
              <a:gd name="connsiteY7491" fmla="*/ 3943946 h 5834063"/>
              <a:gd name="connsiteX7492" fmla="*/ 6280547 w 7009804"/>
              <a:gd name="connsiteY7492" fmla="*/ 3943946 h 5834063"/>
              <a:gd name="connsiteX7493" fmla="*/ 6302871 w 7009804"/>
              <a:gd name="connsiteY7493" fmla="*/ 3951387 h 5834063"/>
              <a:gd name="connsiteX7494" fmla="*/ 6310312 w 7009804"/>
              <a:gd name="connsiteY7494" fmla="*/ 3958829 h 5834063"/>
              <a:gd name="connsiteX7495" fmla="*/ 6362402 w 7009804"/>
              <a:gd name="connsiteY7495" fmla="*/ 4010918 h 5834063"/>
              <a:gd name="connsiteX7496" fmla="*/ 6369844 w 7009804"/>
              <a:gd name="connsiteY7496" fmla="*/ 4003477 h 5834063"/>
              <a:gd name="connsiteX7497" fmla="*/ 6377285 w 7009804"/>
              <a:gd name="connsiteY7497" fmla="*/ 4003477 h 5834063"/>
              <a:gd name="connsiteX7498" fmla="*/ 6384726 w 7009804"/>
              <a:gd name="connsiteY7498" fmla="*/ 4010918 h 5834063"/>
              <a:gd name="connsiteX7499" fmla="*/ 6384726 w 7009804"/>
              <a:gd name="connsiteY7499" fmla="*/ 4003477 h 5834063"/>
              <a:gd name="connsiteX7500" fmla="*/ 6384726 w 7009804"/>
              <a:gd name="connsiteY7500" fmla="*/ 3996036 h 5834063"/>
              <a:gd name="connsiteX7501" fmla="*/ 6377285 w 7009804"/>
              <a:gd name="connsiteY7501" fmla="*/ 3992315 h 5834063"/>
              <a:gd name="connsiteX7502" fmla="*/ 6366123 w 7009804"/>
              <a:gd name="connsiteY7502" fmla="*/ 3984874 h 5834063"/>
              <a:gd name="connsiteX7503" fmla="*/ 6358681 w 7009804"/>
              <a:gd name="connsiteY7503" fmla="*/ 3977432 h 5834063"/>
              <a:gd name="connsiteX7504" fmla="*/ 6351240 w 7009804"/>
              <a:gd name="connsiteY7504" fmla="*/ 3973711 h 5834063"/>
              <a:gd name="connsiteX7505" fmla="*/ 6343799 w 7009804"/>
              <a:gd name="connsiteY7505" fmla="*/ 3969991 h 5834063"/>
              <a:gd name="connsiteX7506" fmla="*/ 6336357 w 7009804"/>
              <a:gd name="connsiteY7506" fmla="*/ 3962549 h 5834063"/>
              <a:gd name="connsiteX7507" fmla="*/ 6325195 w 7009804"/>
              <a:gd name="connsiteY7507" fmla="*/ 3951387 h 5834063"/>
              <a:gd name="connsiteX7508" fmla="*/ 6310312 w 7009804"/>
              <a:gd name="connsiteY7508" fmla="*/ 3943946 h 5834063"/>
              <a:gd name="connsiteX7509" fmla="*/ 6295429 w 7009804"/>
              <a:gd name="connsiteY7509" fmla="*/ 3921622 h 5834063"/>
              <a:gd name="connsiteX7510" fmla="*/ 6280547 w 7009804"/>
              <a:gd name="connsiteY7510" fmla="*/ 3921622 h 5834063"/>
              <a:gd name="connsiteX7511" fmla="*/ 6273105 w 7009804"/>
              <a:gd name="connsiteY7511" fmla="*/ 3914180 h 5834063"/>
              <a:gd name="connsiteX7512" fmla="*/ 6265664 w 7009804"/>
              <a:gd name="connsiteY7512" fmla="*/ 3906739 h 5834063"/>
              <a:gd name="connsiteX7513" fmla="*/ 6265664 w 7009804"/>
              <a:gd name="connsiteY7513" fmla="*/ 3891856 h 5834063"/>
              <a:gd name="connsiteX7514" fmla="*/ 6265664 w 7009804"/>
              <a:gd name="connsiteY7514" fmla="*/ 3884415 h 5834063"/>
              <a:gd name="connsiteX7515" fmla="*/ 6250781 w 7009804"/>
              <a:gd name="connsiteY7515" fmla="*/ 3880694 h 5834063"/>
              <a:gd name="connsiteX7516" fmla="*/ 6228457 w 7009804"/>
              <a:gd name="connsiteY7516" fmla="*/ 3876973 h 5834063"/>
              <a:gd name="connsiteX7517" fmla="*/ 6221015 w 7009804"/>
              <a:gd name="connsiteY7517" fmla="*/ 3869532 h 5834063"/>
              <a:gd name="connsiteX7518" fmla="*/ 6235898 w 7009804"/>
              <a:gd name="connsiteY7518" fmla="*/ 3876973 h 5834063"/>
              <a:gd name="connsiteX7519" fmla="*/ 6247060 w 7009804"/>
              <a:gd name="connsiteY7519" fmla="*/ 3876973 h 5834063"/>
              <a:gd name="connsiteX7520" fmla="*/ 6239619 w 7009804"/>
              <a:gd name="connsiteY7520" fmla="*/ 3865811 h 5834063"/>
              <a:gd name="connsiteX7521" fmla="*/ 6224736 w 7009804"/>
              <a:gd name="connsiteY7521" fmla="*/ 3858370 h 5834063"/>
              <a:gd name="connsiteX7522" fmla="*/ 6217295 w 7009804"/>
              <a:gd name="connsiteY7522" fmla="*/ 3862090 h 5834063"/>
              <a:gd name="connsiteX7523" fmla="*/ 6206133 w 7009804"/>
              <a:gd name="connsiteY7523" fmla="*/ 3862090 h 5834063"/>
              <a:gd name="connsiteX7524" fmla="*/ 6198691 w 7009804"/>
              <a:gd name="connsiteY7524" fmla="*/ 3839766 h 5834063"/>
              <a:gd name="connsiteX7525" fmla="*/ 6191250 w 7009804"/>
              <a:gd name="connsiteY7525" fmla="*/ 3832325 h 5834063"/>
              <a:gd name="connsiteX7526" fmla="*/ 6187529 w 7009804"/>
              <a:gd name="connsiteY7526" fmla="*/ 3828604 h 5834063"/>
              <a:gd name="connsiteX7527" fmla="*/ 6183808 w 7009804"/>
              <a:gd name="connsiteY7527" fmla="*/ 3824883 h 5834063"/>
              <a:gd name="connsiteX7528" fmla="*/ 6168926 w 7009804"/>
              <a:gd name="connsiteY7528" fmla="*/ 3824883 h 5834063"/>
              <a:gd name="connsiteX7529" fmla="*/ 6161484 w 7009804"/>
              <a:gd name="connsiteY7529" fmla="*/ 3817442 h 5834063"/>
              <a:gd name="connsiteX7530" fmla="*/ 6161484 w 7009804"/>
              <a:gd name="connsiteY7530" fmla="*/ 3824883 h 5834063"/>
              <a:gd name="connsiteX7531" fmla="*/ 6165205 w 7009804"/>
              <a:gd name="connsiteY7531" fmla="*/ 3836045 h 5834063"/>
              <a:gd name="connsiteX7532" fmla="*/ 6168926 w 7009804"/>
              <a:gd name="connsiteY7532" fmla="*/ 3839766 h 5834063"/>
              <a:gd name="connsiteX7533" fmla="*/ 6168926 w 7009804"/>
              <a:gd name="connsiteY7533" fmla="*/ 3847208 h 5834063"/>
              <a:gd name="connsiteX7534" fmla="*/ 6161484 w 7009804"/>
              <a:gd name="connsiteY7534" fmla="*/ 3847208 h 5834063"/>
              <a:gd name="connsiteX7535" fmla="*/ 6139160 w 7009804"/>
              <a:gd name="connsiteY7535" fmla="*/ 3847208 h 5834063"/>
              <a:gd name="connsiteX7536" fmla="*/ 6131719 w 7009804"/>
              <a:gd name="connsiteY7536" fmla="*/ 3847208 h 5834063"/>
              <a:gd name="connsiteX7537" fmla="*/ 6124277 w 7009804"/>
              <a:gd name="connsiteY7537" fmla="*/ 3839766 h 5834063"/>
              <a:gd name="connsiteX7538" fmla="*/ 6124277 w 7009804"/>
              <a:gd name="connsiteY7538" fmla="*/ 3832325 h 5834063"/>
              <a:gd name="connsiteX7539" fmla="*/ 6109394 w 7009804"/>
              <a:gd name="connsiteY7539" fmla="*/ 3824883 h 5834063"/>
              <a:gd name="connsiteX7540" fmla="*/ 6101953 w 7009804"/>
              <a:gd name="connsiteY7540" fmla="*/ 3817442 h 5834063"/>
              <a:gd name="connsiteX7541" fmla="*/ 6109394 w 7009804"/>
              <a:gd name="connsiteY7541" fmla="*/ 3810000 h 5834063"/>
              <a:gd name="connsiteX7542" fmla="*/ 6116836 w 7009804"/>
              <a:gd name="connsiteY7542" fmla="*/ 3810000 h 5834063"/>
              <a:gd name="connsiteX7543" fmla="*/ 6124277 w 7009804"/>
              <a:gd name="connsiteY7543" fmla="*/ 3810000 h 5834063"/>
              <a:gd name="connsiteX7544" fmla="*/ 6131719 w 7009804"/>
              <a:gd name="connsiteY7544" fmla="*/ 3810000 h 5834063"/>
              <a:gd name="connsiteX7545" fmla="*/ 6146601 w 7009804"/>
              <a:gd name="connsiteY7545" fmla="*/ 3817442 h 5834063"/>
              <a:gd name="connsiteX7546" fmla="*/ 6154043 w 7009804"/>
              <a:gd name="connsiteY7546" fmla="*/ 3810000 h 5834063"/>
              <a:gd name="connsiteX7547" fmla="*/ 6131719 w 7009804"/>
              <a:gd name="connsiteY7547" fmla="*/ 3795118 h 5834063"/>
              <a:gd name="connsiteX7548" fmla="*/ 6116836 w 7009804"/>
              <a:gd name="connsiteY7548" fmla="*/ 3787676 h 5834063"/>
              <a:gd name="connsiteX7549" fmla="*/ 6087070 w 7009804"/>
              <a:gd name="connsiteY7549" fmla="*/ 3772793 h 5834063"/>
              <a:gd name="connsiteX7550" fmla="*/ 6079629 w 7009804"/>
              <a:gd name="connsiteY7550" fmla="*/ 3780235 h 5834063"/>
              <a:gd name="connsiteX7551" fmla="*/ 6083349 w 7009804"/>
              <a:gd name="connsiteY7551" fmla="*/ 3791397 h 5834063"/>
              <a:gd name="connsiteX7552" fmla="*/ 6075908 w 7009804"/>
              <a:gd name="connsiteY7552" fmla="*/ 3787676 h 5834063"/>
              <a:gd name="connsiteX7553" fmla="*/ 6061025 w 7009804"/>
              <a:gd name="connsiteY7553" fmla="*/ 3780235 h 5834063"/>
              <a:gd name="connsiteX7554" fmla="*/ 6042422 w 7009804"/>
              <a:gd name="connsiteY7554" fmla="*/ 3769073 h 5834063"/>
              <a:gd name="connsiteX7555" fmla="*/ 6020097 w 7009804"/>
              <a:gd name="connsiteY7555" fmla="*/ 3754190 h 5834063"/>
              <a:gd name="connsiteX7556" fmla="*/ 5990332 w 7009804"/>
              <a:gd name="connsiteY7556" fmla="*/ 3743028 h 5834063"/>
              <a:gd name="connsiteX7557" fmla="*/ 5945683 w 7009804"/>
              <a:gd name="connsiteY7557" fmla="*/ 3713262 h 5834063"/>
              <a:gd name="connsiteX7558" fmla="*/ 5949404 w 7009804"/>
              <a:gd name="connsiteY7558" fmla="*/ 3724424 h 5834063"/>
              <a:gd name="connsiteX7559" fmla="*/ 5953125 w 7009804"/>
              <a:gd name="connsiteY7559" fmla="*/ 3735586 h 5834063"/>
              <a:gd name="connsiteX7560" fmla="*/ 5990332 w 7009804"/>
              <a:gd name="connsiteY7560" fmla="*/ 3757911 h 5834063"/>
              <a:gd name="connsiteX7561" fmla="*/ 5968008 w 7009804"/>
              <a:gd name="connsiteY7561" fmla="*/ 3750469 h 5834063"/>
              <a:gd name="connsiteX7562" fmla="*/ 5960566 w 7009804"/>
              <a:gd name="connsiteY7562" fmla="*/ 3750469 h 5834063"/>
              <a:gd name="connsiteX7563" fmla="*/ 5982890 w 7009804"/>
              <a:gd name="connsiteY7563" fmla="*/ 3765352 h 5834063"/>
              <a:gd name="connsiteX7564" fmla="*/ 5986611 w 7009804"/>
              <a:gd name="connsiteY7564" fmla="*/ 3769073 h 5834063"/>
              <a:gd name="connsiteX7565" fmla="*/ 5997773 w 7009804"/>
              <a:gd name="connsiteY7565" fmla="*/ 3772793 h 5834063"/>
              <a:gd name="connsiteX7566" fmla="*/ 6005215 w 7009804"/>
              <a:gd name="connsiteY7566" fmla="*/ 3783956 h 5834063"/>
              <a:gd name="connsiteX7567" fmla="*/ 6020097 w 7009804"/>
              <a:gd name="connsiteY7567" fmla="*/ 3795118 h 5834063"/>
              <a:gd name="connsiteX7568" fmla="*/ 6049863 w 7009804"/>
              <a:gd name="connsiteY7568" fmla="*/ 3810000 h 5834063"/>
              <a:gd name="connsiteX7569" fmla="*/ 6064746 w 7009804"/>
              <a:gd name="connsiteY7569" fmla="*/ 3813721 h 5834063"/>
              <a:gd name="connsiteX7570" fmla="*/ 6072187 w 7009804"/>
              <a:gd name="connsiteY7570" fmla="*/ 3817442 h 5834063"/>
              <a:gd name="connsiteX7571" fmla="*/ 6087070 w 7009804"/>
              <a:gd name="connsiteY7571" fmla="*/ 3824883 h 5834063"/>
              <a:gd name="connsiteX7572" fmla="*/ 6146601 w 7009804"/>
              <a:gd name="connsiteY7572" fmla="*/ 3854649 h 5834063"/>
              <a:gd name="connsiteX7573" fmla="*/ 6176367 w 7009804"/>
              <a:gd name="connsiteY7573" fmla="*/ 3876973 h 5834063"/>
              <a:gd name="connsiteX7574" fmla="*/ 6183808 w 7009804"/>
              <a:gd name="connsiteY7574" fmla="*/ 3876973 h 5834063"/>
              <a:gd name="connsiteX7575" fmla="*/ 6206133 w 7009804"/>
              <a:gd name="connsiteY7575" fmla="*/ 3891856 h 5834063"/>
              <a:gd name="connsiteX7576" fmla="*/ 6228457 w 7009804"/>
              <a:gd name="connsiteY7576" fmla="*/ 3899297 h 5834063"/>
              <a:gd name="connsiteX7577" fmla="*/ 6235898 w 7009804"/>
              <a:gd name="connsiteY7577" fmla="*/ 3899297 h 5834063"/>
              <a:gd name="connsiteX7578" fmla="*/ 6243340 w 7009804"/>
              <a:gd name="connsiteY7578" fmla="*/ 3914180 h 5834063"/>
              <a:gd name="connsiteX7579" fmla="*/ 6235898 w 7009804"/>
              <a:gd name="connsiteY7579" fmla="*/ 3914180 h 5834063"/>
              <a:gd name="connsiteX7580" fmla="*/ 6243340 w 7009804"/>
              <a:gd name="connsiteY7580" fmla="*/ 3921622 h 5834063"/>
              <a:gd name="connsiteX7581" fmla="*/ 6250781 w 7009804"/>
              <a:gd name="connsiteY7581" fmla="*/ 3929063 h 5834063"/>
              <a:gd name="connsiteX7582" fmla="*/ 6250781 w 7009804"/>
              <a:gd name="connsiteY7582" fmla="*/ 3936504 h 5834063"/>
              <a:gd name="connsiteX7583" fmla="*/ 6235898 w 7009804"/>
              <a:gd name="connsiteY7583" fmla="*/ 3921622 h 5834063"/>
              <a:gd name="connsiteX7584" fmla="*/ 6209853 w 7009804"/>
              <a:gd name="connsiteY7584" fmla="*/ 3906739 h 5834063"/>
              <a:gd name="connsiteX7585" fmla="*/ 6194971 w 7009804"/>
              <a:gd name="connsiteY7585" fmla="*/ 3899297 h 5834063"/>
              <a:gd name="connsiteX7586" fmla="*/ 6176367 w 7009804"/>
              <a:gd name="connsiteY7586" fmla="*/ 3899297 h 5834063"/>
              <a:gd name="connsiteX7587" fmla="*/ 6171648 w 7009804"/>
              <a:gd name="connsiteY7587" fmla="*/ 3904016 h 5834063"/>
              <a:gd name="connsiteX7588" fmla="*/ 6170321 w 7009804"/>
              <a:gd name="connsiteY7588" fmla="*/ 3903251 h 5834063"/>
              <a:gd name="connsiteX7589" fmla="*/ 6168926 w 7009804"/>
              <a:gd name="connsiteY7589" fmla="*/ 3895577 h 5834063"/>
              <a:gd name="connsiteX7590" fmla="*/ 6176367 w 7009804"/>
              <a:gd name="connsiteY7590" fmla="*/ 3884415 h 5834063"/>
              <a:gd name="connsiteX7591" fmla="*/ 6150322 w 7009804"/>
              <a:gd name="connsiteY7591" fmla="*/ 3869532 h 5834063"/>
              <a:gd name="connsiteX7592" fmla="*/ 6116836 w 7009804"/>
              <a:gd name="connsiteY7592" fmla="*/ 3862090 h 5834063"/>
              <a:gd name="connsiteX7593" fmla="*/ 6105674 w 7009804"/>
              <a:gd name="connsiteY7593" fmla="*/ 3858370 h 5834063"/>
              <a:gd name="connsiteX7594" fmla="*/ 6094512 w 7009804"/>
              <a:gd name="connsiteY7594" fmla="*/ 3847208 h 5834063"/>
              <a:gd name="connsiteX7595" fmla="*/ 6061025 w 7009804"/>
              <a:gd name="connsiteY7595" fmla="*/ 3832325 h 5834063"/>
              <a:gd name="connsiteX7596" fmla="*/ 6042422 w 7009804"/>
              <a:gd name="connsiteY7596" fmla="*/ 3824883 h 5834063"/>
              <a:gd name="connsiteX7597" fmla="*/ 6031260 w 7009804"/>
              <a:gd name="connsiteY7597" fmla="*/ 3824883 h 5834063"/>
              <a:gd name="connsiteX7598" fmla="*/ 6027539 w 7009804"/>
              <a:gd name="connsiteY7598" fmla="*/ 3824883 h 5834063"/>
              <a:gd name="connsiteX7599" fmla="*/ 6031260 w 7009804"/>
              <a:gd name="connsiteY7599" fmla="*/ 3832325 h 5834063"/>
              <a:gd name="connsiteX7600" fmla="*/ 6057304 w 7009804"/>
              <a:gd name="connsiteY7600" fmla="*/ 3847208 h 5834063"/>
              <a:gd name="connsiteX7601" fmla="*/ 6075908 w 7009804"/>
              <a:gd name="connsiteY7601" fmla="*/ 3862090 h 5834063"/>
              <a:gd name="connsiteX7602" fmla="*/ 6109394 w 7009804"/>
              <a:gd name="connsiteY7602" fmla="*/ 3876973 h 5834063"/>
              <a:gd name="connsiteX7603" fmla="*/ 6131719 w 7009804"/>
              <a:gd name="connsiteY7603" fmla="*/ 3888135 h 5834063"/>
              <a:gd name="connsiteX7604" fmla="*/ 6146601 w 7009804"/>
              <a:gd name="connsiteY7604" fmla="*/ 3899297 h 5834063"/>
              <a:gd name="connsiteX7605" fmla="*/ 6154043 w 7009804"/>
              <a:gd name="connsiteY7605" fmla="*/ 3899297 h 5834063"/>
              <a:gd name="connsiteX7606" fmla="*/ 6154043 w 7009804"/>
              <a:gd name="connsiteY7606" fmla="*/ 3906739 h 5834063"/>
              <a:gd name="connsiteX7607" fmla="*/ 6168926 w 7009804"/>
              <a:gd name="connsiteY7607" fmla="*/ 3921622 h 5834063"/>
              <a:gd name="connsiteX7608" fmla="*/ 6198691 w 7009804"/>
              <a:gd name="connsiteY7608" fmla="*/ 3936504 h 5834063"/>
              <a:gd name="connsiteX7609" fmla="*/ 6209853 w 7009804"/>
              <a:gd name="connsiteY7609" fmla="*/ 3947666 h 5834063"/>
              <a:gd name="connsiteX7610" fmla="*/ 6217295 w 7009804"/>
              <a:gd name="connsiteY7610" fmla="*/ 3951387 h 5834063"/>
              <a:gd name="connsiteX7611" fmla="*/ 6224736 w 7009804"/>
              <a:gd name="connsiteY7611" fmla="*/ 3955108 h 5834063"/>
              <a:gd name="connsiteX7612" fmla="*/ 6235898 w 7009804"/>
              <a:gd name="connsiteY7612" fmla="*/ 3958829 h 5834063"/>
              <a:gd name="connsiteX7613" fmla="*/ 6273105 w 7009804"/>
              <a:gd name="connsiteY7613" fmla="*/ 3973711 h 5834063"/>
              <a:gd name="connsiteX7614" fmla="*/ 6280547 w 7009804"/>
              <a:gd name="connsiteY7614" fmla="*/ 3981153 h 5834063"/>
              <a:gd name="connsiteX7615" fmla="*/ 6291709 w 7009804"/>
              <a:gd name="connsiteY7615" fmla="*/ 3996036 h 5834063"/>
              <a:gd name="connsiteX7616" fmla="*/ 6310312 w 7009804"/>
              <a:gd name="connsiteY7616" fmla="*/ 4003477 h 5834063"/>
              <a:gd name="connsiteX7617" fmla="*/ 6325195 w 7009804"/>
              <a:gd name="connsiteY7617" fmla="*/ 4014639 h 5834063"/>
              <a:gd name="connsiteX7618" fmla="*/ 6317754 w 7009804"/>
              <a:gd name="connsiteY7618" fmla="*/ 4018360 h 5834063"/>
              <a:gd name="connsiteX7619" fmla="*/ 6310312 w 7009804"/>
              <a:gd name="connsiteY7619" fmla="*/ 4018360 h 5834063"/>
              <a:gd name="connsiteX7620" fmla="*/ 6317754 w 7009804"/>
              <a:gd name="connsiteY7620" fmla="*/ 4025801 h 5834063"/>
              <a:gd name="connsiteX7621" fmla="*/ 6340078 w 7009804"/>
              <a:gd name="connsiteY7621" fmla="*/ 4040684 h 5834063"/>
              <a:gd name="connsiteX7622" fmla="*/ 6384726 w 7009804"/>
              <a:gd name="connsiteY7622" fmla="*/ 4070450 h 5834063"/>
              <a:gd name="connsiteX7623" fmla="*/ 6407051 w 7009804"/>
              <a:gd name="connsiteY7623" fmla="*/ 4085333 h 5834063"/>
              <a:gd name="connsiteX7624" fmla="*/ 6410771 w 7009804"/>
              <a:gd name="connsiteY7624" fmla="*/ 4089053 h 5834063"/>
              <a:gd name="connsiteX7625" fmla="*/ 6414492 w 7009804"/>
              <a:gd name="connsiteY7625" fmla="*/ 4100215 h 5834063"/>
              <a:gd name="connsiteX7626" fmla="*/ 6392168 w 7009804"/>
              <a:gd name="connsiteY7626" fmla="*/ 4107657 h 5834063"/>
              <a:gd name="connsiteX7627" fmla="*/ 6384726 w 7009804"/>
              <a:gd name="connsiteY7627" fmla="*/ 4107657 h 5834063"/>
              <a:gd name="connsiteX7628" fmla="*/ 6377285 w 7009804"/>
              <a:gd name="connsiteY7628" fmla="*/ 4096495 h 5834063"/>
              <a:gd name="connsiteX7629" fmla="*/ 6373564 w 7009804"/>
              <a:gd name="connsiteY7629" fmla="*/ 4085333 h 5834063"/>
              <a:gd name="connsiteX7630" fmla="*/ 6366123 w 7009804"/>
              <a:gd name="connsiteY7630" fmla="*/ 4077891 h 5834063"/>
              <a:gd name="connsiteX7631" fmla="*/ 6362402 w 7009804"/>
              <a:gd name="connsiteY7631" fmla="*/ 4085333 h 5834063"/>
              <a:gd name="connsiteX7632" fmla="*/ 6354961 w 7009804"/>
              <a:gd name="connsiteY7632" fmla="*/ 4092774 h 5834063"/>
              <a:gd name="connsiteX7633" fmla="*/ 6347519 w 7009804"/>
              <a:gd name="connsiteY7633" fmla="*/ 4085333 h 5834063"/>
              <a:gd name="connsiteX7634" fmla="*/ 6347519 w 7009804"/>
              <a:gd name="connsiteY7634" fmla="*/ 4063008 h 5834063"/>
              <a:gd name="connsiteX7635" fmla="*/ 6325195 w 7009804"/>
              <a:gd name="connsiteY7635" fmla="*/ 4048125 h 5834063"/>
              <a:gd name="connsiteX7636" fmla="*/ 6317754 w 7009804"/>
              <a:gd name="connsiteY7636" fmla="*/ 4048125 h 5834063"/>
              <a:gd name="connsiteX7637" fmla="*/ 6310312 w 7009804"/>
              <a:gd name="connsiteY7637" fmla="*/ 4055567 h 5834063"/>
              <a:gd name="connsiteX7638" fmla="*/ 6295429 w 7009804"/>
              <a:gd name="connsiteY7638" fmla="*/ 4040684 h 5834063"/>
              <a:gd name="connsiteX7639" fmla="*/ 6269385 w 7009804"/>
              <a:gd name="connsiteY7639" fmla="*/ 4025801 h 5834063"/>
              <a:gd name="connsiteX7640" fmla="*/ 6265664 w 7009804"/>
              <a:gd name="connsiteY7640" fmla="*/ 4022081 h 5834063"/>
              <a:gd name="connsiteX7641" fmla="*/ 6254502 w 7009804"/>
              <a:gd name="connsiteY7641" fmla="*/ 4014639 h 5834063"/>
              <a:gd name="connsiteX7642" fmla="*/ 6243340 w 7009804"/>
              <a:gd name="connsiteY7642" fmla="*/ 4003477 h 5834063"/>
              <a:gd name="connsiteX7643" fmla="*/ 6221015 w 7009804"/>
              <a:gd name="connsiteY7643" fmla="*/ 3996036 h 5834063"/>
              <a:gd name="connsiteX7644" fmla="*/ 6213574 w 7009804"/>
              <a:gd name="connsiteY7644" fmla="*/ 3988594 h 5834063"/>
              <a:gd name="connsiteX7645" fmla="*/ 6198691 w 7009804"/>
              <a:gd name="connsiteY7645" fmla="*/ 3973711 h 5834063"/>
              <a:gd name="connsiteX7646" fmla="*/ 6183808 w 7009804"/>
              <a:gd name="connsiteY7646" fmla="*/ 3973711 h 5834063"/>
              <a:gd name="connsiteX7647" fmla="*/ 6176367 w 7009804"/>
              <a:gd name="connsiteY7647" fmla="*/ 3973711 h 5834063"/>
              <a:gd name="connsiteX7648" fmla="*/ 6168926 w 7009804"/>
              <a:gd name="connsiteY7648" fmla="*/ 3984874 h 5834063"/>
              <a:gd name="connsiteX7649" fmla="*/ 6176367 w 7009804"/>
              <a:gd name="connsiteY7649" fmla="*/ 3996036 h 5834063"/>
              <a:gd name="connsiteX7650" fmla="*/ 6176367 w 7009804"/>
              <a:gd name="connsiteY7650" fmla="*/ 4003477 h 5834063"/>
              <a:gd name="connsiteX7651" fmla="*/ 6172646 w 7009804"/>
              <a:gd name="connsiteY7651" fmla="*/ 3999756 h 5834063"/>
              <a:gd name="connsiteX7652" fmla="*/ 6161484 w 7009804"/>
              <a:gd name="connsiteY7652" fmla="*/ 3996036 h 5834063"/>
              <a:gd name="connsiteX7653" fmla="*/ 6154043 w 7009804"/>
              <a:gd name="connsiteY7653" fmla="*/ 3966270 h 5834063"/>
              <a:gd name="connsiteX7654" fmla="*/ 6142881 w 7009804"/>
              <a:gd name="connsiteY7654" fmla="*/ 3951387 h 5834063"/>
              <a:gd name="connsiteX7655" fmla="*/ 6139160 w 7009804"/>
              <a:gd name="connsiteY7655" fmla="*/ 3958829 h 5834063"/>
              <a:gd name="connsiteX7656" fmla="*/ 6124277 w 7009804"/>
              <a:gd name="connsiteY7656" fmla="*/ 3958829 h 5834063"/>
              <a:gd name="connsiteX7657" fmla="*/ 6109394 w 7009804"/>
              <a:gd name="connsiteY7657" fmla="*/ 3951387 h 5834063"/>
              <a:gd name="connsiteX7658" fmla="*/ 6113115 w 7009804"/>
              <a:gd name="connsiteY7658" fmla="*/ 3962549 h 5834063"/>
              <a:gd name="connsiteX7659" fmla="*/ 6124277 w 7009804"/>
              <a:gd name="connsiteY7659" fmla="*/ 3966270 h 5834063"/>
              <a:gd name="connsiteX7660" fmla="*/ 6135439 w 7009804"/>
              <a:gd name="connsiteY7660" fmla="*/ 3973711 h 5834063"/>
              <a:gd name="connsiteX7661" fmla="*/ 6139160 w 7009804"/>
              <a:gd name="connsiteY7661" fmla="*/ 3981153 h 5834063"/>
              <a:gd name="connsiteX7662" fmla="*/ 6150322 w 7009804"/>
              <a:gd name="connsiteY7662" fmla="*/ 3996036 h 5834063"/>
              <a:gd name="connsiteX7663" fmla="*/ 6161484 w 7009804"/>
              <a:gd name="connsiteY7663" fmla="*/ 4003477 h 5834063"/>
              <a:gd name="connsiteX7664" fmla="*/ 6206133 w 7009804"/>
              <a:gd name="connsiteY7664" fmla="*/ 4040684 h 5834063"/>
              <a:gd name="connsiteX7665" fmla="*/ 6221015 w 7009804"/>
              <a:gd name="connsiteY7665" fmla="*/ 4040684 h 5834063"/>
              <a:gd name="connsiteX7666" fmla="*/ 6228457 w 7009804"/>
              <a:gd name="connsiteY7666" fmla="*/ 4055567 h 5834063"/>
              <a:gd name="connsiteX7667" fmla="*/ 6232178 w 7009804"/>
              <a:gd name="connsiteY7667" fmla="*/ 4066729 h 5834063"/>
              <a:gd name="connsiteX7668" fmla="*/ 6247060 w 7009804"/>
              <a:gd name="connsiteY7668" fmla="*/ 4077891 h 5834063"/>
              <a:gd name="connsiteX7669" fmla="*/ 6280547 w 7009804"/>
              <a:gd name="connsiteY7669" fmla="*/ 4100215 h 5834063"/>
              <a:gd name="connsiteX7670" fmla="*/ 6306592 w 7009804"/>
              <a:gd name="connsiteY7670" fmla="*/ 4118819 h 5834063"/>
              <a:gd name="connsiteX7671" fmla="*/ 6325195 w 7009804"/>
              <a:gd name="connsiteY7671" fmla="*/ 4122540 h 5834063"/>
              <a:gd name="connsiteX7672" fmla="*/ 6332637 w 7009804"/>
              <a:gd name="connsiteY7672" fmla="*/ 4144864 h 5834063"/>
              <a:gd name="connsiteX7673" fmla="*/ 6354961 w 7009804"/>
              <a:gd name="connsiteY7673" fmla="*/ 4159747 h 5834063"/>
              <a:gd name="connsiteX7674" fmla="*/ 6369844 w 7009804"/>
              <a:gd name="connsiteY7674" fmla="*/ 4174629 h 5834063"/>
              <a:gd name="connsiteX7675" fmla="*/ 6377285 w 7009804"/>
              <a:gd name="connsiteY7675" fmla="*/ 4182071 h 5834063"/>
              <a:gd name="connsiteX7676" fmla="*/ 6399609 w 7009804"/>
              <a:gd name="connsiteY7676" fmla="*/ 4189512 h 5834063"/>
              <a:gd name="connsiteX7677" fmla="*/ 6407051 w 7009804"/>
              <a:gd name="connsiteY7677" fmla="*/ 4196954 h 5834063"/>
              <a:gd name="connsiteX7678" fmla="*/ 6399609 w 7009804"/>
              <a:gd name="connsiteY7678" fmla="*/ 4196954 h 5834063"/>
              <a:gd name="connsiteX7679" fmla="*/ 6407051 w 7009804"/>
              <a:gd name="connsiteY7679" fmla="*/ 4219278 h 5834063"/>
              <a:gd name="connsiteX7680" fmla="*/ 6447978 w 7009804"/>
              <a:gd name="connsiteY7680" fmla="*/ 4245323 h 5834063"/>
              <a:gd name="connsiteX7681" fmla="*/ 6451699 w 7009804"/>
              <a:gd name="connsiteY7681" fmla="*/ 4256485 h 5834063"/>
              <a:gd name="connsiteX7682" fmla="*/ 6459140 w 7009804"/>
              <a:gd name="connsiteY7682" fmla="*/ 4271368 h 5834063"/>
              <a:gd name="connsiteX7683" fmla="*/ 6477744 w 7009804"/>
              <a:gd name="connsiteY7683" fmla="*/ 4282530 h 5834063"/>
              <a:gd name="connsiteX7684" fmla="*/ 6485185 w 7009804"/>
              <a:gd name="connsiteY7684" fmla="*/ 4282530 h 5834063"/>
              <a:gd name="connsiteX7685" fmla="*/ 6488906 w 7009804"/>
              <a:gd name="connsiteY7685" fmla="*/ 4293692 h 5834063"/>
              <a:gd name="connsiteX7686" fmla="*/ 6503789 w 7009804"/>
              <a:gd name="connsiteY7686" fmla="*/ 4308575 h 5834063"/>
              <a:gd name="connsiteX7687" fmla="*/ 6511230 w 7009804"/>
              <a:gd name="connsiteY7687" fmla="*/ 4316016 h 5834063"/>
              <a:gd name="connsiteX7688" fmla="*/ 6533554 w 7009804"/>
              <a:gd name="connsiteY7688" fmla="*/ 4330899 h 5834063"/>
              <a:gd name="connsiteX7689" fmla="*/ 6555878 w 7009804"/>
              <a:gd name="connsiteY7689" fmla="*/ 4345782 h 5834063"/>
              <a:gd name="connsiteX7690" fmla="*/ 6559599 w 7009804"/>
              <a:gd name="connsiteY7690" fmla="*/ 4356944 h 5834063"/>
              <a:gd name="connsiteX7691" fmla="*/ 6570762 w 7009804"/>
              <a:gd name="connsiteY7691" fmla="*/ 4360665 h 5834063"/>
              <a:gd name="connsiteX7692" fmla="*/ 6581924 w 7009804"/>
              <a:gd name="connsiteY7692" fmla="*/ 4379268 h 5834063"/>
              <a:gd name="connsiteX7693" fmla="*/ 6615410 w 7009804"/>
              <a:gd name="connsiteY7693" fmla="*/ 4405313 h 5834063"/>
              <a:gd name="connsiteX7694" fmla="*/ 6637734 w 7009804"/>
              <a:gd name="connsiteY7694" fmla="*/ 4435079 h 5834063"/>
              <a:gd name="connsiteX7695" fmla="*/ 6634013 w 7009804"/>
              <a:gd name="connsiteY7695" fmla="*/ 4431358 h 5834063"/>
              <a:gd name="connsiteX7696" fmla="*/ 6622851 w 7009804"/>
              <a:gd name="connsiteY7696" fmla="*/ 4420196 h 5834063"/>
              <a:gd name="connsiteX7697" fmla="*/ 6585644 w 7009804"/>
              <a:gd name="connsiteY7697" fmla="*/ 4412754 h 5834063"/>
              <a:gd name="connsiteX7698" fmla="*/ 6578202 w 7009804"/>
              <a:gd name="connsiteY7698" fmla="*/ 4412754 h 5834063"/>
              <a:gd name="connsiteX7699" fmla="*/ 6563320 w 7009804"/>
              <a:gd name="connsiteY7699" fmla="*/ 4405313 h 5834063"/>
              <a:gd name="connsiteX7700" fmla="*/ 6526113 w 7009804"/>
              <a:gd name="connsiteY7700" fmla="*/ 4375547 h 5834063"/>
              <a:gd name="connsiteX7701" fmla="*/ 6540996 w 7009804"/>
              <a:gd name="connsiteY7701" fmla="*/ 4382989 h 5834063"/>
              <a:gd name="connsiteX7702" fmla="*/ 6585644 w 7009804"/>
              <a:gd name="connsiteY7702" fmla="*/ 4405313 h 5834063"/>
              <a:gd name="connsiteX7703" fmla="*/ 6574482 w 7009804"/>
              <a:gd name="connsiteY7703" fmla="*/ 4386709 h 5834063"/>
              <a:gd name="connsiteX7704" fmla="*/ 6548437 w 7009804"/>
              <a:gd name="connsiteY7704" fmla="*/ 4360665 h 5834063"/>
              <a:gd name="connsiteX7705" fmla="*/ 6518672 w 7009804"/>
              <a:gd name="connsiteY7705" fmla="*/ 4338340 h 5834063"/>
              <a:gd name="connsiteX7706" fmla="*/ 6503789 w 7009804"/>
              <a:gd name="connsiteY7706" fmla="*/ 4323458 h 5834063"/>
              <a:gd name="connsiteX7707" fmla="*/ 6500068 w 7009804"/>
              <a:gd name="connsiteY7707" fmla="*/ 4316016 h 5834063"/>
              <a:gd name="connsiteX7708" fmla="*/ 6481465 w 7009804"/>
              <a:gd name="connsiteY7708" fmla="*/ 4308575 h 5834063"/>
              <a:gd name="connsiteX7709" fmla="*/ 6436816 w 7009804"/>
              <a:gd name="connsiteY7709" fmla="*/ 4286250 h 5834063"/>
              <a:gd name="connsiteX7710" fmla="*/ 6421933 w 7009804"/>
              <a:gd name="connsiteY7710" fmla="*/ 4275088 h 5834063"/>
              <a:gd name="connsiteX7711" fmla="*/ 6414492 w 7009804"/>
              <a:gd name="connsiteY7711" fmla="*/ 4271368 h 5834063"/>
              <a:gd name="connsiteX7712" fmla="*/ 6414492 w 7009804"/>
              <a:gd name="connsiteY7712" fmla="*/ 4263926 h 5834063"/>
              <a:gd name="connsiteX7713" fmla="*/ 6414492 w 7009804"/>
              <a:gd name="connsiteY7713" fmla="*/ 4256485 h 5834063"/>
              <a:gd name="connsiteX7714" fmla="*/ 6410771 w 7009804"/>
              <a:gd name="connsiteY7714" fmla="*/ 4252764 h 5834063"/>
              <a:gd name="connsiteX7715" fmla="*/ 6399609 w 7009804"/>
              <a:gd name="connsiteY7715" fmla="*/ 4241602 h 5834063"/>
              <a:gd name="connsiteX7716" fmla="*/ 6384726 w 7009804"/>
              <a:gd name="connsiteY7716" fmla="*/ 4234161 h 5834063"/>
              <a:gd name="connsiteX7717" fmla="*/ 6373564 w 7009804"/>
              <a:gd name="connsiteY7717" fmla="*/ 4226719 h 5834063"/>
              <a:gd name="connsiteX7718" fmla="*/ 6369844 w 7009804"/>
              <a:gd name="connsiteY7718" fmla="*/ 4219278 h 5834063"/>
              <a:gd name="connsiteX7719" fmla="*/ 6362402 w 7009804"/>
              <a:gd name="connsiteY7719" fmla="*/ 4204395 h 5834063"/>
              <a:gd name="connsiteX7720" fmla="*/ 6354961 w 7009804"/>
              <a:gd name="connsiteY7720" fmla="*/ 4196954 h 5834063"/>
              <a:gd name="connsiteX7721" fmla="*/ 6347519 w 7009804"/>
              <a:gd name="connsiteY7721" fmla="*/ 4204395 h 5834063"/>
              <a:gd name="connsiteX7722" fmla="*/ 6317754 w 7009804"/>
              <a:gd name="connsiteY7722" fmla="*/ 4196954 h 5834063"/>
              <a:gd name="connsiteX7723" fmla="*/ 6310312 w 7009804"/>
              <a:gd name="connsiteY7723" fmla="*/ 4189512 h 5834063"/>
              <a:gd name="connsiteX7724" fmla="*/ 6302871 w 7009804"/>
              <a:gd name="connsiteY7724" fmla="*/ 4189512 h 5834063"/>
              <a:gd name="connsiteX7725" fmla="*/ 6317754 w 7009804"/>
              <a:gd name="connsiteY7725" fmla="*/ 4182071 h 5834063"/>
              <a:gd name="connsiteX7726" fmla="*/ 6325195 w 7009804"/>
              <a:gd name="connsiteY7726" fmla="*/ 4174629 h 5834063"/>
              <a:gd name="connsiteX7727" fmla="*/ 6302871 w 7009804"/>
              <a:gd name="connsiteY7727" fmla="*/ 4167188 h 5834063"/>
              <a:gd name="connsiteX7728" fmla="*/ 6295429 w 7009804"/>
              <a:gd name="connsiteY7728" fmla="*/ 4159747 h 5834063"/>
              <a:gd name="connsiteX7729" fmla="*/ 6291709 w 7009804"/>
              <a:gd name="connsiteY7729" fmla="*/ 4152305 h 5834063"/>
              <a:gd name="connsiteX7730" fmla="*/ 6280547 w 7009804"/>
              <a:gd name="connsiteY7730" fmla="*/ 4152305 h 5834063"/>
              <a:gd name="connsiteX7731" fmla="*/ 6258222 w 7009804"/>
              <a:gd name="connsiteY7731" fmla="*/ 4152305 h 5834063"/>
              <a:gd name="connsiteX7732" fmla="*/ 6250781 w 7009804"/>
              <a:gd name="connsiteY7732" fmla="*/ 4137422 h 5834063"/>
              <a:gd name="connsiteX7733" fmla="*/ 6221015 w 7009804"/>
              <a:gd name="connsiteY7733" fmla="*/ 4115098 h 5834063"/>
              <a:gd name="connsiteX7734" fmla="*/ 6161484 w 7009804"/>
              <a:gd name="connsiteY7734" fmla="*/ 4092774 h 5834063"/>
              <a:gd name="connsiteX7735" fmla="*/ 6168926 w 7009804"/>
              <a:gd name="connsiteY7735" fmla="*/ 4100215 h 5834063"/>
              <a:gd name="connsiteX7736" fmla="*/ 6139160 w 7009804"/>
              <a:gd name="connsiteY7736" fmla="*/ 4089053 h 5834063"/>
              <a:gd name="connsiteX7737" fmla="*/ 6116836 w 7009804"/>
              <a:gd name="connsiteY7737" fmla="*/ 4077891 h 5834063"/>
              <a:gd name="connsiteX7738" fmla="*/ 6116836 w 7009804"/>
              <a:gd name="connsiteY7738" fmla="*/ 4070450 h 5834063"/>
              <a:gd name="connsiteX7739" fmla="*/ 6101953 w 7009804"/>
              <a:gd name="connsiteY7739" fmla="*/ 4059288 h 5834063"/>
              <a:gd name="connsiteX7740" fmla="*/ 6087070 w 7009804"/>
              <a:gd name="connsiteY7740" fmla="*/ 4048125 h 5834063"/>
              <a:gd name="connsiteX7741" fmla="*/ 6072187 w 7009804"/>
              <a:gd name="connsiteY7741" fmla="*/ 4048125 h 5834063"/>
              <a:gd name="connsiteX7742" fmla="*/ 6064746 w 7009804"/>
              <a:gd name="connsiteY7742" fmla="*/ 4040684 h 5834063"/>
              <a:gd name="connsiteX7743" fmla="*/ 6064746 w 7009804"/>
              <a:gd name="connsiteY7743" fmla="*/ 4033243 h 5834063"/>
              <a:gd name="connsiteX7744" fmla="*/ 6057304 w 7009804"/>
              <a:gd name="connsiteY7744" fmla="*/ 4025801 h 5834063"/>
              <a:gd name="connsiteX7745" fmla="*/ 6053584 w 7009804"/>
              <a:gd name="connsiteY7745" fmla="*/ 4022081 h 5834063"/>
              <a:gd name="connsiteX7746" fmla="*/ 6042422 w 7009804"/>
              <a:gd name="connsiteY7746" fmla="*/ 4018360 h 5834063"/>
              <a:gd name="connsiteX7747" fmla="*/ 6020097 w 7009804"/>
              <a:gd name="connsiteY7747" fmla="*/ 4003477 h 5834063"/>
              <a:gd name="connsiteX7748" fmla="*/ 6008935 w 7009804"/>
              <a:gd name="connsiteY7748" fmla="*/ 3996036 h 5834063"/>
              <a:gd name="connsiteX7749" fmla="*/ 5994053 w 7009804"/>
              <a:gd name="connsiteY7749" fmla="*/ 3984874 h 5834063"/>
              <a:gd name="connsiteX7750" fmla="*/ 5986611 w 7009804"/>
              <a:gd name="connsiteY7750" fmla="*/ 3973711 h 5834063"/>
              <a:gd name="connsiteX7751" fmla="*/ 5990332 w 7009804"/>
              <a:gd name="connsiteY7751" fmla="*/ 3966270 h 5834063"/>
              <a:gd name="connsiteX7752" fmla="*/ 5982890 w 7009804"/>
              <a:gd name="connsiteY7752" fmla="*/ 3966270 h 5834063"/>
              <a:gd name="connsiteX7753" fmla="*/ 5975449 w 7009804"/>
              <a:gd name="connsiteY7753" fmla="*/ 3962549 h 5834063"/>
              <a:gd name="connsiteX7754" fmla="*/ 5960566 w 7009804"/>
              <a:gd name="connsiteY7754" fmla="*/ 3958829 h 5834063"/>
              <a:gd name="connsiteX7755" fmla="*/ 5975449 w 7009804"/>
              <a:gd name="connsiteY7755" fmla="*/ 3996036 h 5834063"/>
              <a:gd name="connsiteX7756" fmla="*/ 5982890 w 7009804"/>
              <a:gd name="connsiteY7756" fmla="*/ 4010918 h 5834063"/>
              <a:gd name="connsiteX7757" fmla="*/ 5975449 w 7009804"/>
              <a:gd name="connsiteY7757" fmla="*/ 4010918 h 5834063"/>
              <a:gd name="connsiteX7758" fmla="*/ 5956846 w 7009804"/>
              <a:gd name="connsiteY7758" fmla="*/ 4022081 h 5834063"/>
              <a:gd name="connsiteX7759" fmla="*/ 5953125 w 7009804"/>
              <a:gd name="connsiteY7759" fmla="*/ 4018360 h 5834063"/>
              <a:gd name="connsiteX7760" fmla="*/ 5938242 w 7009804"/>
              <a:gd name="connsiteY7760" fmla="*/ 4003477 h 5834063"/>
              <a:gd name="connsiteX7761" fmla="*/ 5938242 w 7009804"/>
              <a:gd name="connsiteY7761" fmla="*/ 4025801 h 5834063"/>
              <a:gd name="connsiteX7762" fmla="*/ 5923359 w 7009804"/>
              <a:gd name="connsiteY7762" fmla="*/ 4033243 h 5834063"/>
              <a:gd name="connsiteX7763" fmla="*/ 5908476 w 7009804"/>
              <a:gd name="connsiteY7763" fmla="*/ 4025801 h 5834063"/>
              <a:gd name="connsiteX7764" fmla="*/ 5901035 w 7009804"/>
              <a:gd name="connsiteY7764" fmla="*/ 4040684 h 5834063"/>
              <a:gd name="connsiteX7765" fmla="*/ 5908476 w 7009804"/>
              <a:gd name="connsiteY7765" fmla="*/ 4051846 h 5834063"/>
              <a:gd name="connsiteX7766" fmla="*/ 5923359 w 7009804"/>
              <a:gd name="connsiteY7766" fmla="*/ 4048125 h 5834063"/>
              <a:gd name="connsiteX7767" fmla="*/ 5930801 w 7009804"/>
              <a:gd name="connsiteY7767" fmla="*/ 4048125 h 5834063"/>
              <a:gd name="connsiteX7768" fmla="*/ 5953125 w 7009804"/>
              <a:gd name="connsiteY7768" fmla="*/ 4048125 h 5834063"/>
              <a:gd name="connsiteX7769" fmla="*/ 5990332 w 7009804"/>
              <a:gd name="connsiteY7769" fmla="*/ 4063008 h 5834063"/>
              <a:gd name="connsiteX7770" fmla="*/ 5982890 w 7009804"/>
              <a:gd name="connsiteY7770" fmla="*/ 4063008 h 5834063"/>
              <a:gd name="connsiteX7771" fmla="*/ 5990332 w 7009804"/>
              <a:gd name="connsiteY7771" fmla="*/ 4070450 h 5834063"/>
              <a:gd name="connsiteX7772" fmla="*/ 6012656 w 7009804"/>
              <a:gd name="connsiteY7772" fmla="*/ 4070450 h 5834063"/>
              <a:gd name="connsiteX7773" fmla="*/ 6027539 w 7009804"/>
              <a:gd name="connsiteY7773" fmla="*/ 4077891 h 5834063"/>
              <a:gd name="connsiteX7774" fmla="*/ 6034980 w 7009804"/>
              <a:gd name="connsiteY7774" fmla="*/ 4085333 h 5834063"/>
              <a:gd name="connsiteX7775" fmla="*/ 6057304 w 7009804"/>
              <a:gd name="connsiteY7775" fmla="*/ 4100215 h 5834063"/>
              <a:gd name="connsiteX7776" fmla="*/ 6075908 w 7009804"/>
              <a:gd name="connsiteY7776" fmla="*/ 4115098 h 5834063"/>
              <a:gd name="connsiteX7777" fmla="*/ 6094512 w 7009804"/>
              <a:gd name="connsiteY7777" fmla="*/ 4122540 h 5834063"/>
              <a:gd name="connsiteX7778" fmla="*/ 6131719 w 7009804"/>
              <a:gd name="connsiteY7778" fmla="*/ 4144864 h 5834063"/>
              <a:gd name="connsiteX7779" fmla="*/ 6146601 w 7009804"/>
              <a:gd name="connsiteY7779" fmla="*/ 4167188 h 5834063"/>
              <a:gd name="connsiteX7780" fmla="*/ 6139160 w 7009804"/>
              <a:gd name="connsiteY7780" fmla="*/ 4167188 h 5834063"/>
              <a:gd name="connsiteX7781" fmla="*/ 6139160 w 7009804"/>
              <a:gd name="connsiteY7781" fmla="*/ 4159747 h 5834063"/>
              <a:gd name="connsiteX7782" fmla="*/ 6124277 w 7009804"/>
              <a:gd name="connsiteY7782" fmla="*/ 4144864 h 5834063"/>
              <a:gd name="connsiteX7783" fmla="*/ 6101953 w 7009804"/>
              <a:gd name="connsiteY7783" fmla="*/ 4144864 h 5834063"/>
              <a:gd name="connsiteX7784" fmla="*/ 6109394 w 7009804"/>
              <a:gd name="connsiteY7784" fmla="*/ 4152305 h 5834063"/>
              <a:gd name="connsiteX7785" fmla="*/ 6116836 w 7009804"/>
              <a:gd name="connsiteY7785" fmla="*/ 4156026 h 5834063"/>
              <a:gd name="connsiteX7786" fmla="*/ 6131719 w 7009804"/>
              <a:gd name="connsiteY7786" fmla="*/ 4167188 h 5834063"/>
              <a:gd name="connsiteX7787" fmla="*/ 6131719 w 7009804"/>
              <a:gd name="connsiteY7787" fmla="*/ 4182071 h 5834063"/>
              <a:gd name="connsiteX7788" fmla="*/ 6146601 w 7009804"/>
              <a:gd name="connsiteY7788" fmla="*/ 4196954 h 5834063"/>
              <a:gd name="connsiteX7789" fmla="*/ 6161484 w 7009804"/>
              <a:gd name="connsiteY7789" fmla="*/ 4208116 h 5834063"/>
              <a:gd name="connsiteX7790" fmla="*/ 6168926 w 7009804"/>
              <a:gd name="connsiteY7790" fmla="*/ 4211836 h 5834063"/>
              <a:gd name="connsiteX7791" fmla="*/ 6198691 w 7009804"/>
              <a:gd name="connsiteY7791" fmla="*/ 4230440 h 5834063"/>
              <a:gd name="connsiteX7792" fmla="*/ 6232178 w 7009804"/>
              <a:gd name="connsiteY7792" fmla="*/ 4249043 h 5834063"/>
              <a:gd name="connsiteX7793" fmla="*/ 6243340 w 7009804"/>
              <a:gd name="connsiteY7793" fmla="*/ 4256485 h 5834063"/>
              <a:gd name="connsiteX7794" fmla="*/ 6273105 w 7009804"/>
              <a:gd name="connsiteY7794" fmla="*/ 4278809 h 5834063"/>
              <a:gd name="connsiteX7795" fmla="*/ 6287988 w 7009804"/>
              <a:gd name="connsiteY7795" fmla="*/ 4286250 h 5834063"/>
              <a:gd name="connsiteX7796" fmla="*/ 6280547 w 7009804"/>
              <a:gd name="connsiteY7796" fmla="*/ 4301133 h 5834063"/>
              <a:gd name="connsiteX7797" fmla="*/ 6295429 w 7009804"/>
              <a:gd name="connsiteY7797" fmla="*/ 4316016 h 5834063"/>
              <a:gd name="connsiteX7798" fmla="*/ 6354961 w 7009804"/>
              <a:gd name="connsiteY7798" fmla="*/ 4353223 h 5834063"/>
              <a:gd name="connsiteX7799" fmla="*/ 6377285 w 7009804"/>
              <a:gd name="connsiteY7799" fmla="*/ 4368106 h 5834063"/>
              <a:gd name="connsiteX7800" fmla="*/ 6377285 w 7009804"/>
              <a:gd name="connsiteY7800" fmla="*/ 4375547 h 5834063"/>
              <a:gd name="connsiteX7801" fmla="*/ 6354961 w 7009804"/>
              <a:gd name="connsiteY7801" fmla="*/ 4368106 h 5834063"/>
              <a:gd name="connsiteX7802" fmla="*/ 6343799 w 7009804"/>
              <a:gd name="connsiteY7802" fmla="*/ 4371827 h 5834063"/>
              <a:gd name="connsiteX7803" fmla="*/ 6340078 w 7009804"/>
              <a:gd name="connsiteY7803" fmla="*/ 4368106 h 5834063"/>
              <a:gd name="connsiteX7804" fmla="*/ 6332637 w 7009804"/>
              <a:gd name="connsiteY7804" fmla="*/ 4353223 h 5834063"/>
              <a:gd name="connsiteX7805" fmla="*/ 6317754 w 7009804"/>
              <a:gd name="connsiteY7805" fmla="*/ 4345782 h 5834063"/>
              <a:gd name="connsiteX7806" fmla="*/ 6295429 w 7009804"/>
              <a:gd name="connsiteY7806" fmla="*/ 4323458 h 5834063"/>
              <a:gd name="connsiteX7807" fmla="*/ 6280547 w 7009804"/>
              <a:gd name="connsiteY7807" fmla="*/ 4312295 h 5834063"/>
              <a:gd name="connsiteX7808" fmla="*/ 6265664 w 7009804"/>
              <a:gd name="connsiteY7808" fmla="*/ 4301133 h 5834063"/>
              <a:gd name="connsiteX7809" fmla="*/ 6250781 w 7009804"/>
              <a:gd name="connsiteY7809" fmla="*/ 4286250 h 5834063"/>
              <a:gd name="connsiteX7810" fmla="*/ 6228457 w 7009804"/>
              <a:gd name="connsiteY7810" fmla="*/ 4271368 h 5834063"/>
              <a:gd name="connsiteX7811" fmla="*/ 6206133 w 7009804"/>
              <a:gd name="connsiteY7811" fmla="*/ 4263926 h 5834063"/>
              <a:gd name="connsiteX7812" fmla="*/ 6198691 w 7009804"/>
              <a:gd name="connsiteY7812" fmla="*/ 4263926 h 5834063"/>
              <a:gd name="connsiteX7813" fmla="*/ 6198691 w 7009804"/>
              <a:gd name="connsiteY7813" fmla="*/ 4256485 h 5834063"/>
              <a:gd name="connsiteX7814" fmla="*/ 6183808 w 7009804"/>
              <a:gd name="connsiteY7814" fmla="*/ 4249043 h 5834063"/>
              <a:gd name="connsiteX7815" fmla="*/ 6168926 w 7009804"/>
              <a:gd name="connsiteY7815" fmla="*/ 4241602 h 5834063"/>
              <a:gd name="connsiteX7816" fmla="*/ 6161484 w 7009804"/>
              <a:gd name="connsiteY7816" fmla="*/ 4241602 h 5834063"/>
              <a:gd name="connsiteX7817" fmla="*/ 6146601 w 7009804"/>
              <a:gd name="connsiteY7817" fmla="*/ 4226719 h 5834063"/>
              <a:gd name="connsiteX7818" fmla="*/ 6161484 w 7009804"/>
              <a:gd name="connsiteY7818" fmla="*/ 4226719 h 5834063"/>
              <a:gd name="connsiteX7819" fmla="*/ 6168926 w 7009804"/>
              <a:gd name="connsiteY7819" fmla="*/ 4226719 h 5834063"/>
              <a:gd name="connsiteX7820" fmla="*/ 6131719 w 7009804"/>
              <a:gd name="connsiteY7820" fmla="*/ 4204395 h 5834063"/>
              <a:gd name="connsiteX7821" fmla="*/ 6105674 w 7009804"/>
              <a:gd name="connsiteY7821" fmla="*/ 4200674 h 5834063"/>
              <a:gd name="connsiteX7822" fmla="*/ 6094512 w 7009804"/>
              <a:gd name="connsiteY7822" fmla="*/ 4189512 h 5834063"/>
              <a:gd name="connsiteX7823" fmla="*/ 6042422 w 7009804"/>
              <a:gd name="connsiteY7823" fmla="*/ 4144864 h 5834063"/>
              <a:gd name="connsiteX7824" fmla="*/ 6020097 w 7009804"/>
              <a:gd name="connsiteY7824" fmla="*/ 4137422 h 5834063"/>
              <a:gd name="connsiteX7825" fmla="*/ 6005215 w 7009804"/>
              <a:gd name="connsiteY7825" fmla="*/ 4144864 h 5834063"/>
              <a:gd name="connsiteX7826" fmla="*/ 5982890 w 7009804"/>
              <a:gd name="connsiteY7826" fmla="*/ 4137422 h 5834063"/>
              <a:gd name="connsiteX7827" fmla="*/ 5968008 w 7009804"/>
              <a:gd name="connsiteY7827" fmla="*/ 4129981 h 5834063"/>
              <a:gd name="connsiteX7828" fmla="*/ 5975449 w 7009804"/>
              <a:gd name="connsiteY7828" fmla="*/ 4137422 h 5834063"/>
              <a:gd name="connsiteX7829" fmla="*/ 5953125 w 7009804"/>
              <a:gd name="connsiteY7829" fmla="*/ 4129981 h 5834063"/>
              <a:gd name="connsiteX7830" fmla="*/ 5945683 w 7009804"/>
              <a:gd name="connsiteY7830" fmla="*/ 4129981 h 5834063"/>
              <a:gd name="connsiteX7831" fmla="*/ 5953125 w 7009804"/>
              <a:gd name="connsiteY7831" fmla="*/ 4137422 h 5834063"/>
              <a:gd name="connsiteX7832" fmla="*/ 5960566 w 7009804"/>
              <a:gd name="connsiteY7832" fmla="*/ 4141143 h 5834063"/>
              <a:gd name="connsiteX7833" fmla="*/ 5968008 w 7009804"/>
              <a:gd name="connsiteY7833" fmla="*/ 4152305 h 5834063"/>
              <a:gd name="connsiteX7834" fmla="*/ 5975449 w 7009804"/>
              <a:gd name="connsiteY7834" fmla="*/ 4156026 h 5834063"/>
              <a:gd name="connsiteX7835" fmla="*/ 5975449 w 7009804"/>
              <a:gd name="connsiteY7835" fmla="*/ 4167188 h 5834063"/>
              <a:gd name="connsiteX7836" fmla="*/ 5997773 w 7009804"/>
              <a:gd name="connsiteY7836" fmla="*/ 4196954 h 5834063"/>
              <a:gd name="connsiteX7837" fmla="*/ 5997773 w 7009804"/>
              <a:gd name="connsiteY7837" fmla="*/ 4182071 h 5834063"/>
              <a:gd name="connsiteX7838" fmla="*/ 5982890 w 7009804"/>
              <a:gd name="connsiteY7838" fmla="*/ 4167188 h 5834063"/>
              <a:gd name="connsiteX7839" fmla="*/ 5997773 w 7009804"/>
              <a:gd name="connsiteY7839" fmla="*/ 4174629 h 5834063"/>
              <a:gd name="connsiteX7840" fmla="*/ 6008935 w 7009804"/>
              <a:gd name="connsiteY7840" fmla="*/ 4185791 h 5834063"/>
              <a:gd name="connsiteX7841" fmla="*/ 6020097 w 7009804"/>
              <a:gd name="connsiteY7841" fmla="*/ 4189512 h 5834063"/>
              <a:gd name="connsiteX7842" fmla="*/ 6027539 w 7009804"/>
              <a:gd name="connsiteY7842" fmla="*/ 4193233 h 5834063"/>
              <a:gd name="connsiteX7843" fmla="*/ 6034980 w 7009804"/>
              <a:gd name="connsiteY7843" fmla="*/ 4189512 h 5834063"/>
              <a:gd name="connsiteX7844" fmla="*/ 6046142 w 7009804"/>
              <a:gd name="connsiteY7844" fmla="*/ 4193233 h 5834063"/>
              <a:gd name="connsiteX7845" fmla="*/ 6049863 w 7009804"/>
              <a:gd name="connsiteY7845" fmla="*/ 4196954 h 5834063"/>
              <a:gd name="connsiteX7846" fmla="*/ 6064746 w 7009804"/>
              <a:gd name="connsiteY7846" fmla="*/ 4204395 h 5834063"/>
              <a:gd name="connsiteX7847" fmla="*/ 6083349 w 7009804"/>
              <a:gd name="connsiteY7847" fmla="*/ 4215557 h 5834063"/>
              <a:gd name="connsiteX7848" fmla="*/ 6090791 w 7009804"/>
              <a:gd name="connsiteY7848" fmla="*/ 4234161 h 5834063"/>
              <a:gd name="connsiteX7849" fmla="*/ 6094512 w 7009804"/>
              <a:gd name="connsiteY7849" fmla="*/ 4241602 h 5834063"/>
              <a:gd name="connsiteX7850" fmla="*/ 6101953 w 7009804"/>
              <a:gd name="connsiteY7850" fmla="*/ 4249043 h 5834063"/>
              <a:gd name="connsiteX7851" fmla="*/ 6109394 w 7009804"/>
              <a:gd name="connsiteY7851" fmla="*/ 4263926 h 5834063"/>
              <a:gd name="connsiteX7852" fmla="*/ 6124277 w 7009804"/>
              <a:gd name="connsiteY7852" fmla="*/ 4271368 h 5834063"/>
              <a:gd name="connsiteX7853" fmla="*/ 6154043 w 7009804"/>
              <a:gd name="connsiteY7853" fmla="*/ 4301133 h 5834063"/>
              <a:gd name="connsiteX7854" fmla="*/ 6161484 w 7009804"/>
              <a:gd name="connsiteY7854" fmla="*/ 4316016 h 5834063"/>
              <a:gd name="connsiteX7855" fmla="*/ 6176367 w 7009804"/>
              <a:gd name="connsiteY7855" fmla="*/ 4323458 h 5834063"/>
              <a:gd name="connsiteX7856" fmla="*/ 6183808 w 7009804"/>
              <a:gd name="connsiteY7856" fmla="*/ 4327178 h 5834063"/>
              <a:gd name="connsiteX7857" fmla="*/ 6191250 w 7009804"/>
              <a:gd name="connsiteY7857" fmla="*/ 4334620 h 5834063"/>
              <a:gd name="connsiteX7858" fmla="*/ 6213574 w 7009804"/>
              <a:gd name="connsiteY7858" fmla="*/ 4349502 h 5834063"/>
              <a:gd name="connsiteX7859" fmla="*/ 6250781 w 7009804"/>
              <a:gd name="connsiteY7859" fmla="*/ 4375547 h 5834063"/>
              <a:gd name="connsiteX7860" fmla="*/ 6280547 w 7009804"/>
              <a:gd name="connsiteY7860" fmla="*/ 4390430 h 5834063"/>
              <a:gd name="connsiteX7861" fmla="*/ 6295429 w 7009804"/>
              <a:gd name="connsiteY7861" fmla="*/ 4397872 h 5834063"/>
              <a:gd name="connsiteX7862" fmla="*/ 6317754 w 7009804"/>
              <a:gd name="connsiteY7862" fmla="*/ 4412754 h 5834063"/>
              <a:gd name="connsiteX7863" fmla="*/ 6332637 w 7009804"/>
              <a:gd name="connsiteY7863" fmla="*/ 4427637 h 5834063"/>
              <a:gd name="connsiteX7864" fmla="*/ 6332637 w 7009804"/>
              <a:gd name="connsiteY7864" fmla="*/ 4435079 h 5834063"/>
              <a:gd name="connsiteX7865" fmla="*/ 6340078 w 7009804"/>
              <a:gd name="connsiteY7865" fmla="*/ 4435079 h 5834063"/>
              <a:gd name="connsiteX7866" fmla="*/ 6354961 w 7009804"/>
              <a:gd name="connsiteY7866" fmla="*/ 4442520 h 5834063"/>
              <a:gd name="connsiteX7867" fmla="*/ 6369844 w 7009804"/>
              <a:gd name="connsiteY7867" fmla="*/ 4449961 h 5834063"/>
              <a:gd name="connsiteX7868" fmla="*/ 6384726 w 7009804"/>
              <a:gd name="connsiteY7868" fmla="*/ 4449961 h 5834063"/>
              <a:gd name="connsiteX7869" fmla="*/ 6392168 w 7009804"/>
              <a:gd name="connsiteY7869" fmla="*/ 4457403 h 5834063"/>
              <a:gd name="connsiteX7870" fmla="*/ 6399609 w 7009804"/>
              <a:gd name="connsiteY7870" fmla="*/ 4457403 h 5834063"/>
              <a:gd name="connsiteX7871" fmla="*/ 6444258 w 7009804"/>
              <a:gd name="connsiteY7871" fmla="*/ 4479727 h 5834063"/>
              <a:gd name="connsiteX7872" fmla="*/ 6459140 w 7009804"/>
              <a:gd name="connsiteY7872" fmla="*/ 4479727 h 5834063"/>
              <a:gd name="connsiteX7873" fmla="*/ 6466582 w 7009804"/>
              <a:gd name="connsiteY7873" fmla="*/ 4479727 h 5834063"/>
              <a:gd name="connsiteX7874" fmla="*/ 6481465 w 7009804"/>
              <a:gd name="connsiteY7874" fmla="*/ 4487168 h 5834063"/>
              <a:gd name="connsiteX7875" fmla="*/ 6488906 w 7009804"/>
              <a:gd name="connsiteY7875" fmla="*/ 4487168 h 5834063"/>
              <a:gd name="connsiteX7876" fmla="*/ 6474023 w 7009804"/>
              <a:gd name="connsiteY7876" fmla="*/ 4494610 h 5834063"/>
              <a:gd name="connsiteX7877" fmla="*/ 6466582 w 7009804"/>
              <a:gd name="connsiteY7877" fmla="*/ 4509493 h 5834063"/>
              <a:gd name="connsiteX7878" fmla="*/ 6503789 w 7009804"/>
              <a:gd name="connsiteY7878" fmla="*/ 4539258 h 5834063"/>
              <a:gd name="connsiteX7879" fmla="*/ 6511230 w 7009804"/>
              <a:gd name="connsiteY7879" fmla="*/ 4546700 h 5834063"/>
              <a:gd name="connsiteX7880" fmla="*/ 6529834 w 7009804"/>
              <a:gd name="connsiteY7880" fmla="*/ 4557862 h 5834063"/>
              <a:gd name="connsiteX7881" fmla="*/ 6540996 w 7009804"/>
              <a:gd name="connsiteY7881" fmla="*/ 4569024 h 5834063"/>
              <a:gd name="connsiteX7882" fmla="*/ 6511230 w 7009804"/>
              <a:gd name="connsiteY7882" fmla="*/ 4554141 h 5834063"/>
              <a:gd name="connsiteX7883" fmla="*/ 6466582 w 7009804"/>
              <a:gd name="connsiteY7883" fmla="*/ 4524375 h 5834063"/>
              <a:gd name="connsiteX7884" fmla="*/ 6444258 w 7009804"/>
              <a:gd name="connsiteY7884" fmla="*/ 4509493 h 5834063"/>
              <a:gd name="connsiteX7885" fmla="*/ 6421933 w 7009804"/>
              <a:gd name="connsiteY7885" fmla="*/ 4502051 h 5834063"/>
              <a:gd name="connsiteX7886" fmla="*/ 6414492 w 7009804"/>
              <a:gd name="connsiteY7886" fmla="*/ 4502051 h 5834063"/>
              <a:gd name="connsiteX7887" fmla="*/ 6407051 w 7009804"/>
              <a:gd name="connsiteY7887" fmla="*/ 4494610 h 5834063"/>
              <a:gd name="connsiteX7888" fmla="*/ 6392168 w 7009804"/>
              <a:gd name="connsiteY7888" fmla="*/ 4487168 h 5834063"/>
              <a:gd name="connsiteX7889" fmla="*/ 6377285 w 7009804"/>
              <a:gd name="connsiteY7889" fmla="*/ 4479727 h 5834063"/>
              <a:gd name="connsiteX7890" fmla="*/ 6366123 w 7009804"/>
              <a:gd name="connsiteY7890" fmla="*/ 4468565 h 5834063"/>
              <a:gd name="connsiteX7891" fmla="*/ 6354961 w 7009804"/>
              <a:gd name="connsiteY7891" fmla="*/ 4464844 h 5834063"/>
              <a:gd name="connsiteX7892" fmla="*/ 6340078 w 7009804"/>
              <a:gd name="connsiteY7892" fmla="*/ 4461124 h 5834063"/>
              <a:gd name="connsiteX7893" fmla="*/ 6325195 w 7009804"/>
              <a:gd name="connsiteY7893" fmla="*/ 4449961 h 5834063"/>
              <a:gd name="connsiteX7894" fmla="*/ 6314033 w 7009804"/>
              <a:gd name="connsiteY7894" fmla="*/ 4442520 h 5834063"/>
              <a:gd name="connsiteX7895" fmla="*/ 6302871 w 7009804"/>
              <a:gd name="connsiteY7895" fmla="*/ 4449961 h 5834063"/>
              <a:gd name="connsiteX7896" fmla="*/ 6287988 w 7009804"/>
              <a:gd name="connsiteY7896" fmla="*/ 4442520 h 5834063"/>
              <a:gd name="connsiteX7897" fmla="*/ 6287988 w 7009804"/>
              <a:gd name="connsiteY7897" fmla="*/ 4435079 h 5834063"/>
              <a:gd name="connsiteX7898" fmla="*/ 6258222 w 7009804"/>
              <a:gd name="connsiteY7898" fmla="*/ 4427637 h 5834063"/>
              <a:gd name="connsiteX7899" fmla="*/ 6228457 w 7009804"/>
              <a:gd name="connsiteY7899" fmla="*/ 4435079 h 5834063"/>
              <a:gd name="connsiteX7900" fmla="*/ 6243340 w 7009804"/>
              <a:gd name="connsiteY7900" fmla="*/ 4449961 h 5834063"/>
              <a:gd name="connsiteX7901" fmla="*/ 6254502 w 7009804"/>
              <a:gd name="connsiteY7901" fmla="*/ 4453682 h 5834063"/>
              <a:gd name="connsiteX7902" fmla="*/ 6258222 w 7009804"/>
              <a:gd name="connsiteY7902" fmla="*/ 4464844 h 5834063"/>
              <a:gd name="connsiteX7903" fmla="*/ 6273105 w 7009804"/>
              <a:gd name="connsiteY7903" fmla="*/ 4479727 h 5834063"/>
              <a:gd name="connsiteX7904" fmla="*/ 6276826 w 7009804"/>
              <a:gd name="connsiteY7904" fmla="*/ 4483448 h 5834063"/>
              <a:gd name="connsiteX7905" fmla="*/ 6287988 w 7009804"/>
              <a:gd name="connsiteY7905" fmla="*/ 4494610 h 5834063"/>
              <a:gd name="connsiteX7906" fmla="*/ 6332637 w 7009804"/>
              <a:gd name="connsiteY7906" fmla="*/ 4520655 h 5834063"/>
              <a:gd name="connsiteX7907" fmla="*/ 6358681 w 7009804"/>
              <a:gd name="connsiteY7907" fmla="*/ 4542979 h 5834063"/>
              <a:gd name="connsiteX7908" fmla="*/ 6369844 w 7009804"/>
              <a:gd name="connsiteY7908" fmla="*/ 4550420 h 5834063"/>
              <a:gd name="connsiteX7909" fmla="*/ 6388447 w 7009804"/>
              <a:gd name="connsiteY7909" fmla="*/ 4561583 h 5834063"/>
              <a:gd name="connsiteX7910" fmla="*/ 6403330 w 7009804"/>
              <a:gd name="connsiteY7910" fmla="*/ 4569024 h 5834063"/>
              <a:gd name="connsiteX7911" fmla="*/ 6407051 w 7009804"/>
              <a:gd name="connsiteY7911" fmla="*/ 4576465 h 5834063"/>
              <a:gd name="connsiteX7912" fmla="*/ 6459140 w 7009804"/>
              <a:gd name="connsiteY7912" fmla="*/ 4598790 h 5834063"/>
              <a:gd name="connsiteX7913" fmla="*/ 6466582 w 7009804"/>
              <a:gd name="connsiteY7913" fmla="*/ 4613672 h 5834063"/>
              <a:gd name="connsiteX7914" fmla="*/ 6474023 w 7009804"/>
              <a:gd name="connsiteY7914" fmla="*/ 4628555 h 5834063"/>
              <a:gd name="connsiteX7915" fmla="*/ 6492627 w 7009804"/>
              <a:gd name="connsiteY7915" fmla="*/ 4643438 h 5834063"/>
              <a:gd name="connsiteX7916" fmla="*/ 6518672 w 7009804"/>
              <a:gd name="connsiteY7916" fmla="*/ 4658321 h 5834063"/>
              <a:gd name="connsiteX7917" fmla="*/ 6526113 w 7009804"/>
              <a:gd name="connsiteY7917" fmla="*/ 4673204 h 5834063"/>
              <a:gd name="connsiteX7918" fmla="*/ 6518672 w 7009804"/>
              <a:gd name="connsiteY7918" fmla="*/ 4673204 h 5834063"/>
              <a:gd name="connsiteX7919" fmla="*/ 6540996 w 7009804"/>
              <a:gd name="connsiteY7919" fmla="*/ 4695528 h 5834063"/>
              <a:gd name="connsiteX7920" fmla="*/ 6578202 w 7009804"/>
              <a:gd name="connsiteY7920" fmla="*/ 4732735 h 5834063"/>
              <a:gd name="connsiteX7921" fmla="*/ 6589365 w 7009804"/>
              <a:gd name="connsiteY7921" fmla="*/ 4743897 h 5834063"/>
              <a:gd name="connsiteX7922" fmla="*/ 6607968 w 7009804"/>
              <a:gd name="connsiteY7922" fmla="*/ 4755059 h 5834063"/>
              <a:gd name="connsiteX7923" fmla="*/ 6619130 w 7009804"/>
              <a:gd name="connsiteY7923" fmla="*/ 4758780 h 5834063"/>
              <a:gd name="connsiteX7924" fmla="*/ 6622851 w 7009804"/>
              <a:gd name="connsiteY7924" fmla="*/ 4769942 h 5834063"/>
              <a:gd name="connsiteX7925" fmla="*/ 6630292 w 7009804"/>
              <a:gd name="connsiteY7925" fmla="*/ 4777383 h 5834063"/>
              <a:gd name="connsiteX7926" fmla="*/ 6641454 w 7009804"/>
              <a:gd name="connsiteY7926" fmla="*/ 4788545 h 5834063"/>
              <a:gd name="connsiteX7927" fmla="*/ 6663779 w 7009804"/>
              <a:gd name="connsiteY7927" fmla="*/ 4807149 h 5834063"/>
              <a:gd name="connsiteX7928" fmla="*/ 6686103 w 7009804"/>
              <a:gd name="connsiteY7928" fmla="*/ 4822032 h 5834063"/>
              <a:gd name="connsiteX7929" fmla="*/ 6700986 w 7009804"/>
              <a:gd name="connsiteY7929" fmla="*/ 4836915 h 5834063"/>
              <a:gd name="connsiteX7930" fmla="*/ 6715868 w 7009804"/>
              <a:gd name="connsiteY7930" fmla="*/ 4851797 h 5834063"/>
              <a:gd name="connsiteX7931" fmla="*/ 6741914 w 7009804"/>
              <a:gd name="connsiteY7931" fmla="*/ 4881563 h 5834063"/>
              <a:gd name="connsiteX7932" fmla="*/ 6764238 w 7009804"/>
              <a:gd name="connsiteY7932" fmla="*/ 4903887 h 5834063"/>
              <a:gd name="connsiteX7933" fmla="*/ 6749355 w 7009804"/>
              <a:gd name="connsiteY7933" fmla="*/ 4896446 h 5834063"/>
              <a:gd name="connsiteX7934" fmla="*/ 6712148 w 7009804"/>
              <a:gd name="connsiteY7934" fmla="*/ 4881563 h 5834063"/>
              <a:gd name="connsiteX7935" fmla="*/ 6689824 w 7009804"/>
              <a:gd name="connsiteY7935" fmla="*/ 4881563 h 5834063"/>
              <a:gd name="connsiteX7936" fmla="*/ 6652616 w 7009804"/>
              <a:gd name="connsiteY7936" fmla="*/ 4844356 h 5834063"/>
              <a:gd name="connsiteX7937" fmla="*/ 6660058 w 7009804"/>
              <a:gd name="connsiteY7937" fmla="*/ 4848077 h 5834063"/>
              <a:gd name="connsiteX7938" fmla="*/ 6674941 w 7009804"/>
              <a:gd name="connsiteY7938" fmla="*/ 4851797 h 5834063"/>
              <a:gd name="connsiteX7939" fmla="*/ 6712148 w 7009804"/>
              <a:gd name="connsiteY7939" fmla="*/ 4874122 h 5834063"/>
              <a:gd name="connsiteX7940" fmla="*/ 6652616 w 7009804"/>
              <a:gd name="connsiteY7940" fmla="*/ 4814590 h 5834063"/>
              <a:gd name="connsiteX7941" fmla="*/ 6637734 w 7009804"/>
              <a:gd name="connsiteY7941" fmla="*/ 4792266 h 5834063"/>
              <a:gd name="connsiteX7942" fmla="*/ 6630292 w 7009804"/>
              <a:gd name="connsiteY7942" fmla="*/ 4788545 h 5834063"/>
              <a:gd name="connsiteX7943" fmla="*/ 6607968 w 7009804"/>
              <a:gd name="connsiteY7943" fmla="*/ 4784825 h 5834063"/>
              <a:gd name="connsiteX7944" fmla="*/ 6570762 w 7009804"/>
              <a:gd name="connsiteY7944" fmla="*/ 4762500 h 5834063"/>
              <a:gd name="connsiteX7945" fmla="*/ 6540996 w 7009804"/>
              <a:gd name="connsiteY7945" fmla="*/ 4740176 h 5834063"/>
              <a:gd name="connsiteX7946" fmla="*/ 6548437 w 7009804"/>
              <a:gd name="connsiteY7946" fmla="*/ 4740176 h 5834063"/>
              <a:gd name="connsiteX7947" fmla="*/ 6555878 w 7009804"/>
              <a:gd name="connsiteY7947" fmla="*/ 4732735 h 5834063"/>
              <a:gd name="connsiteX7948" fmla="*/ 6511230 w 7009804"/>
              <a:gd name="connsiteY7948" fmla="*/ 4702969 h 5834063"/>
              <a:gd name="connsiteX7949" fmla="*/ 6503789 w 7009804"/>
              <a:gd name="connsiteY7949" fmla="*/ 4695528 h 5834063"/>
              <a:gd name="connsiteX7950" fmla="*/ 6481465 w 7009804"/>
              <a:gd name="connsiteY7950" fmla="*/ 4673204 h 5834063"/>
              <a:gd name="connsiteX7951" fmla="*/ 6466582 w 7009804"/>
              <a:gd name="connsiteY7951" fmla="*/ 4673204 h 5834063"/>
              <a:gd name="connsiteX7952" fmla="*/ 6459140 w 7009804"/>
              <a:gd name="connsiteY7952" fmla="*/ 4665762 h 5834063"/>
              <a:gd name="connsiteX7953" fmla="*/ 6451699 w 7009804"/>
              <a:gd name="connsiteY7953" fmla="*/ 4662041 h 5834063"/>
              <a:gd name="connsiteX7954" fmla="*/ 6451699 w 7009804"/>
              <a:gd name="connsiteY7954" fmla="*/ 4658321 h 5834063"/>
              <a:gd name="connsiteX7955" fmla="*/ 6459140 w 7009804"/>
              <a:gd name="connsiteY7955" fmla="*/ 4654600 h 5834063"/>
              <a:gd name="connsiteX7956" fmla="*/ 6459140 w 7009804"/>
              <a:gd name="connsiteY7956" fmla="*/ 4650879 h 5834063"/>
              <a:gd name="connsiteX7957" fmla="*/ 6444258 w 7009804"/>
              <a:gd name="connsiteY7957" fmla="*/ 4643438 h 5834063"/>
              <a:gd name="connsiteX7958" fmla="*/ 6429375 w 7009804"/>
              <a:gd name="connsiteY7958" fmla="*/ 4635997 h 5834063"/>
              <a:gd name="connsiteX7959" fmla="*/ 6414492 w 7009804"/>
              <a:gd name="connsiteY7959" fmla="*/ 4628555 h 5834063"/>
              <a:gd name="connsiteX7960" fmla="*/ 6384726 w 7009804"/>
              <a:gd name="connsiteY7960" fmla="*/ 4613672 h 5834063"/>
              <a:gd name="connsiteX7961" fmla="*/ 6377285 w 7009804"/>
              <a:gd name="connsiteY7961" fmla="*/ 4602510 h 5834063"/>
              <a:gd name="connsiteX7962" fmla="*/ 6369844 w 7009804"/>
              <a:gd name="connsiteY7962" fmla="*/ 4598790 h 5834063"/>
              <a:gd name="connsiteX7963" fmla="*/ 6354961 w 7009804"/>
              <a:gd name="connsiteY7963" fmla="*/ 4591348 h 5834063"/>
              <a:gd name="connsiteX7964" fmla="*/ 6310312 w 7009804"/>
              <a:gd name="connsiteY7964" fmla="*/ 4561583 h 5834063"/>
              <a:gd name="connsiteX7965" fmla="*/ 6295429 w 7009804"/>
              <a:gd name="connsiteY7965" fmla="*/ 4561583 h 5834063"/>
              <a:gd name="connsiteX7966" fmla="*/ 6295429 w 7009804"/>
              <a:gd name="connsiteY7966" fmla="*/ 4576465 h 5834063"/>
              <a:gd name="connsiteX7967" fmla="*/ 6269385 w 7009804"/>
              <a:gd name="connsiteY7967" fmla="*/ 4565303 h 5834063"/>
              <a:gd name="connsiteX7968" fmla="*/ 6250781 w 7009804"/>
              <a:gd name="connsiteY7968" fmla="*/ 4546700 h 5834063"/>
              <a:gd name="connsiteX7969" fmla="*/ 6243340 w 7009804"/>
              <a:gd name="connsiteY7969" fmla="*/ 4539258 h 5834063"/>
              <a:gd name="connsiteX7970" fmla="*/ 6235898 w 7009804"/>
              <a:gd name="connsiteY7970" fmla="*/ 4531817 h 5834063"/>
              <a:gd name="connsiteX7971" fmla="*/ 6224736 w 7009804"/>
              <a:gd name="connsiteY7971" fmla="*/ 4520655 h 5834063"/>
              <a:gd name="connsiteX7972" fmla="*/ 6213574 w 7009804"/>
              <a:gd name="connsiteY7972" fmla="*/ 4516934 h 5834063"/>
              <a:gd name="connsiteX7973" fmla="*/ 6221015 w 7009804"/>
              <a:gd name="connsiteY7973" fmla="*/ 4509493 h 5834063"/>
              <a:gd name="connsiteX7974" fmla="*/ 6213574 w 7009804"/>
              <a:gd name="connsiteY7974" fmla="*/ 4513213 h 5834063"/>
              <a:gd name="connsiteX7975" fmla="*/ 6213574 w 7009804"/>
              <a:gd name="connsiteY7975" fmla="*/ 4516934 h 5834063"/>
              <a:gd name="connsiteX7976" fmla="*/ 6198691 w 7009804"/>
              <a:gd name="connsiteY7976" fmla="*/ 4516934 h 5834063"/>
              <a:gd name="connsiteX7977" fmla="*/ 6191250 w 7009804"/>
              <a:gd name="connsiteY7977" fmla="*/ 4502051 h 5834063"/>
              <a:gd name="connsiteX7978" fmla="*/ 6191250 w 7009804"/>
              <a:gd name="connsiteY7978" fmla="*/ 4494610 h 5834063"/>
              <a:gd name="connsiteX7979" fmla="*/ 6183808 w 7009804"/>
              <a:gd name="connsiteY7979" fmla="*/ 4494610 h 5834063"/>
              <a:gd name="connsiteX7980" fmla="*/ 6172646 w 7009804"/>
              <a:gd name="connsiteY7980" fmla="*/ 4490889 h 5834063"/>
              <a:gd name="connsiteX7981" fmla="*/ 6161484 w 7009804"/>
              <a:gd name="connsiteY7981" fmla="*/ 4483448 h 5834063"/>
              <a:gd name="connsiteX7982" fmla="*/ 6150322 w 7009804"/>
              <a:gd name="connsiteY7982" fmla="*/ 4479727 h 5834063"/>
              <a:gd name="connsiteX7983" fmla="*/ 6142881 w 7009804"/>
              <a:gd name="connsiteY7983" fmla="*/ 4476006 h 5834063"/>
              <a:gd name="connsiteX7984" fmla="*/ 6139160 w 7009804"/>
              <a:gd name="connsiteY7984" fmla="*/ 4472286 h 5834063"/>
              <a:gd name="connsiteX7985" fmla="*/ 6131719 w 7009804"/>
              <a:gd name="connsiteY7985" fmla="*/ 4468565 h 5834063"/>
              <a:gd name="connsiteX7986" fmla="*/ 6124277 w 7009804"/>
              <a:gd name="connsiteY7986" fmla="*/ 4457403 h 5834063"/>
              <a:gd name="connsiteX7987" fmla="*/ 6116836 w 7009804"/>
              <a:gd name="connsiteY7987" fmla="*/ 4453682 h 5834063"/>
              <a:gd name="connsiteX7988" fmla="*/ 6116836 w 7009804"/>
              <a:gd name="connsiteY7988" fmla="*/ 4442520 h 5834063"/>
              <a:gd name="connsiteX7989" fmla="*/ 6113115 w 7009804"/>
              <a:gd name="connsiteY7989" fmla="*/ 4442520 h 5834063"/>
              <a:gd name="connsiteX7990" fmla="*/ 6101953 w 7009804"/>
              <a:gd name="connsiteY7990" fmla="*/ 4435079 h 5834063"/>
              <a:gd name="connsiteX7991" fmla="*/ 6094512 w 7009804"/>
              <a:gd name="connsiteY7991" fmla="*/ 4435079 h 5834063"/>
              <a:gd name="connsiteX7992" fmla="*/ 6087070 w 7009804"/>
              <a:gd name="connsiteY7992" fmla="*/ 4435079 h 5834063"/>
              <a:gd name="connsiteX7993" fmla="*/ 6075908 w 7009804"/>
              <a:gd name="connsiteY7993" fmla="*/ 4431358 h 5834063"/>
              <a:gd name="connsiteX7994" fmla="*/ 6068467 w 7009804"/>
              <a:gd name="connsiteY7994" fmla="*/ 4420196 h 5834063"/>
              <a:gd name="connsiteX7995" fmla="*/ 6057304 w 7009804"/>
              <a:gd name="connsiteY7995" fmla="*/ 4409034 h 5834063"/>
              <a:gd name="connsiteX7996" fmla="*/ 6046142 w 7009804"/>
              <a:gd name="connsiteY7996" fmla="*/ 4401592 h 5834063"/>
              <a:gd name="connsiteX7997" fmla="*/ 6038701 w 7009804"/>
              <a:gd name="connsiteY7997" fmla="*/ 4394151 h 5834063"/>
              <a:gd name="connsiteX7998" fmla="*/ 6034980 w 7009804"/>
              <a:gd name="connsiteY7998" fmla="*/ 4390430 h 5834063"/>
              <a:gd name="connsiteX7999" fmla="*/ 6023818 w 7009804"/>
              <a:gd name="connsiteY7999" fmla="*/ 4382989 h 5834063"/>
              <a:gd name="connsiteX8000" fmla="*/ 6012656 w 7009804"/>
              <a:gd name="connsiteY8000" fmla="*/ 4375547 h 5834063"/>
              <a:gd name="connsiteX8001" fmla="*/ 5975449 w 7009804"/>
              <a:gd name="connsiteY8001" fmla="*/ 4353223 h 5834063"/>
              <a:gd name="connsiteX8002" fmla="*/ 5968008 w 7009804"/>
              <a:gd name="connsiteY8002" fmla="*/ 4353223 h 5834063"/>
              <a:gd name="connsiteX8003" fmla="*/ 5975449 w 7009804"/>
              <a:gd name="connsiteY8003" fmla="*/ 4342061 h 5834063"/>
              <a:gd name="connsiteX8004" fmla="*/ 5968008 w 7009804"/>
              <a:gd name="connsiteY8004" fmla="*/ 4338340 h 5834063"/>
              <a:gd name="connsiteX8005" fmla="*/ 5934521 w 7009804"/>
              <a:gd name="connsiteY8005" fmla="*/ 4338340 h 5834063"/>
              <a:gd name="connsiteX8006" fmla="*/ 5930801 w 7009804"/>
              <a:gd name="connsiteY8006" fmla="*/ 4330899 h 5834063"/>
              <a:gd name="connsiteX8007" fmla="*/ 5927080 w 7009804"/>
              <a:gd name="connsiteY8007" fmla="*/ 4323458 h 5834063"/>
              <a:gd name="connsiteX8008" fmla="*/ 5919638 w 7009804"/>
              <a:gd name="connsiteY8008" fmla="*/ 4327178 h 5834063"/>
              <a:gd name="connsiteX8009" fmla="*/ 5919638 w 7009804"/>
              <a:gd name="connsiteY8009" fmla="*/ 4338340 h 5834063"/>
              <a:gd name="connsiteX8010" fmla="*/ 5930801 w 7009804"/>
              <a:gd name="connsiteY8010" fmla="*/ 4345782 h 5834063"/>
              <a:gd name="connsiteX8011" fmla="*/ 5923359 w 7009804"/>
              <a:gd name="connsiteY8011" fmla="*/ 4353223 h 5834063"/>
              <a:gd name="connsiteX8012" fmla="*/ 5908476 w 7009804"/>
              <a:gd name="connsiteY8012" fmla="*/ 4368106 h 5834063"/>
              <a:gd name="connsiteX8013" fmla="*/ 5912197 w 7009804"/>
              <a:gd name="connsiteY8013" fmla="*/ 4371827 h 5834063"/>
              <a:gd name="connsiteX8014" fmla="*/ 5923359 w 7009804"/>
              <a:gd name="connsiteY8014" fmla="*/ 4375547 h 5834063"/>
              <a:gd name="connsiteX8015" fmla="*/ 5930801 w 7009804"/>
              <a:gd name="connsiteY8015" fmla="*/ 4375760 h 5834063"/>
              <a:gd name="connsiteX8016" fmla="*/ 5930801 w 7009804"/>
              <a:gd name="connsiteY8016" fmla="*/ 4377408 h 5834063"/>
              <a:gd name="connsiteX8017" fmla="*/ 5930801 w 7009804"/>
              <a:gd name="connsiteY8017" fmla="*/ 4382989 h 5834063"/>
              <a:gd name="connsiteX8018" fmla="*/ 5938242 w 7009804"/>
              <a:gd name="connsiteY8018" fmla="*/ 4390430 h 5834063"/>
              <a:gd name="connsiteX8019" fmla="*/ 5934521 w 7009804"/>
              <a:gd name="connsiteY8019" fmla="*/ 4382989 h 5834063"/>
              <a:gd name="connsiteX8020" fmla="*/ 5931731 w 7009804"/>
              <a:gd name="connsiteY8020" fmla="*/ 4377408 h 5834063"/>
              <a:gd name="connsiteX8021" fmla="*/ 5930908 w 7009804"/>
              <a:gd name="connsiteY8021" fmla="*/ 4375763 h 5834063"/>
              <a:gd name="connsiteX8022" fmla="*/ 5939637 w 7009804"/>
              <a:gd name="connsiteY8022" fmla="*/ 4376012 h 5834063"/>
              <a:gd name="connsiteX8023" fmla="*/ 5960566 w 7009804"/>
              <a:gd name="connsiteY8023" fmla="*/ 4382989 h 5834063"/>
              <a:gd name="connsiteX8024" fmla="*/ 5953125 w 7009804"/>
              <a:gd name="connsiteY8024" fmla="*/ 4382989 h 5834063"/>
              <a:gd name="connsiteX8025" fmla="*/ 5953125 w 7009804"/>
              <a:gd name="connsiteY8025" fmla="*/ 4405313 h 5834063"/>
              <a:gd name="connsiteX8026" fmla="*/ 5968008 w 7009804"/>
              <a:gd name="connsiteY8026" fmla="*/ 4409034 h 5834063"/>
              <a:gd name="connsiteX8027" fmla="*/ 5982890 w 7009804"/>
              <a:gd name="connsiteY8027" fmla="*/ 4412754 h 5834063"/>
              <a:gd name="connsiteX8028" fmla="*/ 6012656 w 7009804"/>
              <a:gd name="connsiteY8028" fmla="*/ 4427637 h 5834063"/>
              <a:gd name="connsiteX8029" fmla="*/ 5975449 w 7009804"/>
              <a:gd name="connsiteY8029" fmla="*/ 4420196 h 5834063"/>
              <a:gd name="connsiteX8030" fmla="*/ 5953125 w 7009804"/>
              <a:gd name="connsiteY8030" fmla="*/ 4416475 h 5834063"/>
              <a:gd name="connsiteX8031" fmla="*/ 5923359 w 7009804"/>
              <a:gd name="connsiteY8031" fmla="*/ 4412754 h 5834063"/>
              <a:gd name="connsiteX8032" fmla="*/ 5908476 w 7009804"/>
              <a:gd name="connsiteY8032" fmla="*/ 4405313 h 5834063"/>
              <a:gd name="connsiteX8033" fmla="*/ 5901035 w 7009804"/>
              <a:gd name="connsiteY8033" fmla="*/ 4405313 h 5834063"/>
              <a:gd name="connsiteX8034" fmla="*/ 5886152 w 7009804"/>
              <a:gd name="connsiteY8034" fmla="*/ 4397872 h 5834063"/>
              <a:gd name="connsiteX8035" fmla="*/ 5863828 w 7009804"/>
              <a:gd name="connsiteY8035" fmla="*/ 4382989 h 5834063"/>
              <a:gd name="connsiteX8036" fmla="*/ 5845224 w 7009804"/>
              <a:gd name="connsiteY8036" fmla="*/ 4379268 h 5834063"/>
              <a:gd name="connsiteX8037" fmla="*/ 5834062 w 7009804"/>
              <a:gd name="connsiteY8037" fmla="*/ 4379268 h 5834063"/>
              <a:gd name="connsiteX8038" fmla="*/ 5822900 w 7009804"/>
              <a:gd name="connsiteY8038" fmla="*/ 4379268 h 5834063"/>
              <a:gd name="connsiteX8039" fmla="*/ 5819179 w 7009804"/>
              <a:gd name="connsiteY8039" fmla="*/ 4375547 h 5834063"/>
              <a:gd name="connsiteX8040" fmla="*/ 5804297 w 7009804"/>
              <a:gd name="connsiteY8040" fmla="*/ 4382989 h 5834063"/>
              <a:gd name="connsiteX8041" fmla="*/ 5804297 w 7009804"/>
              <a:gd name="connsiteY8041" fmla="*/ 4390430 h 5834063"/>
              <a:gd name="connsiteX8042" fmla="*/ 5811738 w 7009804"/>
              <a:gd name="connsiteY8042" fmla="*/ 4397872 h 5834063"/>
              <a:gd name="connsiteX8043" fmla="*/ 5826621 w 7009804"/>
              <a:gd name="connsiteY8043" fmla="*/ 4405313 h 5834063"/>
              <a:gd name="connsiteX8044" fmla="*/ 5841504 w 7009804"/>
              <a:gd name="connsiteY8044" fmla="*/ 4420196 h 5834063"/>
              <a:gd name="connsiteX8045" fmla="*/ 5863828 w 7009804"/>
              <a:gd name="connsiteY8045" fmla="*/ 4435079 h 5834063"/>
              <a:gd name="connsiteX8046" fmla="*/ 5871269 w 7009804"/>
              <a:gd name="connsiteY8046" fmla="*/ 4449961 h 5834063"/>
              <a:gd name="connsiteX8047" fmla="*/ 5878711 w 7009804"/>
              <a:gd name="connsiteY8047" fmla="*/ 4457403 h 5834063"/>
              <a:gd name="connsiteX8048" fmla="*/ 5878711 w 7009804"/>
              <a:gd name="connsiteY8048" fmla="*/ 4449961 h 5834063"/>
              <a:gd name="connsiteX8049" fmla="*/ 5901035 w 7009804"/>
              <a:gd name="connsiteY8049" fmla="*/ 4442520 h 5834063"/>
              <a:gd name="connsiteX8050" fmla="*/ 5901035 w 7009804"/>
              <a:gd name="connsiteY8050" fmla="*/ 4453682 h 5834063"/>
              <a:gd name="connsiteX8051" fmla="*/ 5901035 w 7009804"/>
              <a:gd name="connsiteY8051" fmla="*/ 4464844 h 5834063"/>
              <a:gd name="connsiteX8052" fmla="*/ 5915918 w 7009804"/>
              <a:gd name="connsiteY8052" fmla="*/ 4464844 h 5834063"/>
              <a:gd name="connsiteX8053" fmla="*/ 5930801 w 7009804"/>
              <a:gd name="connsiteY8053" fmla="*/ 4457403 h 5834063"/>
              <a:gd name="connsiteX8054" fmla="*/ 5941963 w 7009804"/>
              <a:gd name="connsiteY8054" fmla="*/ 4464844 h 5834063"/>
              <a:gd name="connsiteX8055" fmla="*/ 5960566 w 7009804"/>
              <a:gd name="connsiteY8055" fmla="*/ 4476006 h 5834063"/>
              <a:gd name="connsiteX8056" fmla="*/ 5975449 w 7009804"/>
              <a:gd name="connsiteY8056" fmla="*/ 4479727 h 5834063"/>
              <a:gd name="connsiteX8057" fmla="*/ 5994053 w 7009804"/>
              <a:gd name="connsiteY8057" fmla="*/ 4490889 h 5834063"/>
              <a:gd name="connsiteX8058" fmla="*/ 6005215 w 7009804"/>
              <a:gd name="connsiteY8058" fmla="*/ 4509493 h 5834063"/>
              <a:gd name="connsiteX8059" fmla="*/ 5997773 w 7009804"/>
              <a:gd name="connsiteY8059" fmla="*/ 4509493 h 5834063"/>
              <a:gd name="connsiteX8060" fmla="*/ 5990332 w 7009804"/>
              <a:gd name="connsiteY8060" fmla="*/ 4502051 h 5834063"/>
              <a:gd name="connsiteX8061" fmla="*/ 5982890 w 7009804"/>
              <a:gd name="connsiteY8061" fmla="*/ 4490889 h 5834063"/>
              <a:gd name="connsiteX8062" fmla="*/ 5975449 w 7009804"/>
              <a:gd name="connsiteY8062" fmla="*/ 4502051 h 5834063"/>
              <a:gd name="connsiteX8063" fmla="*/ 5982890 w 7009804"/>
              <a:gd name="connsiteY8063" fmla="*/ 4524375 h 5834063"/>
              <a:gd name="connsiteX8064" fmla="*/ 5997773 w 7009804"/>
              <a:gd name="connsiteY8064" fmla="*/ 4531817 h 5834063"/>
              <a:gd name="connsiteX8065" fmla="*/ 6001494 w 7009804"/>
              <a:gd name="connsiteY8065" fmla="*/ 4524375 h 5834063"/>
              <a:gd name="connsiteX8066" fmla="*/ 6012656 w 7009804"/>
              <a:gd name="connsiteY8066" fmla="*/ 4516934 h 5834063"/>
              <a:gd name="connsiteX8067" fmla="*/ 6020097 w 7009804"/>
              <a:gd name="connsiteY8067" fmla="*/ 4509493 h 5834063"/>
              <a:gd name="connsiteX8068" fmla="*/ 6016377 w 7009804"/>
              <a:gd name="connsiteY8068" fmla="*/ 4502051 h 5834063"/>
              <a:gd name="connsiteX8069" fmla="*/ 6027539 w 7009804"/>
              <a:gd name="connsiteY8069" fmla="*/ 4505772 h 5834063"/>
              <a:gd name="connsiteX8070" fmla="*/ 6034980 w 7009804"/>
              <a:gd name="connsiteY8070" fmla="*/ 4524375 h 5834063"/>
              <a:gd name="connsiteX8071" fmla="*/ 6042422 w 7009804"/>
              <a:gd name="connsiteY8071" fmla="*/ 4531817 h 5834063"/>
              <a:gd name="connsiteX8072" fmla="*/ 6064746 w 7009804"/>
              <a:gd name="connsiteY8072" fmla="*/ 4539258 h 5834063"/>
              <a:gd name="connsiteX8073" fmla="*/ 6087070 w 7009804"/>
              <a:gd name="connsiteY8073" fmla="*/ 4546700 h 5834063"/>
              <a:gd name="connsiteX8074" fmla="*/ 6094512 w 7009804"/>
              <a:gd name="connsiteY8074" fmla="*/ 4554141 h 5834063"/>
              <a:gd name="connsiteX8075" fmla="*/ 6101953 w 7009804"/>
              <a:gd name="connsiteY8075" fmla="*/ 4561583 h 5834063"/>
              <a:gd name="connsiteX8076" fmla="*/ 6109394 w 7009804"/>
              <a:gd name="connsiteY8076" fmla="*/ 4561583 h 5834063"/>
              <a:gd name="connsiteX8077" fmla="*/ 6124277 w 7009804"/>
              <a:gd name="connsiteY8077" fmla="*/ 4576465 h 5834063"/>
              <a:gd name="connsiteX8078" fmla="*/ 6146601 w 7009804"/>
              <a:gd name="connsiteY8078" fmla="*/ 4591348 h 5834063"/>
              <a:gd name="connsiteX8079" fmla="*/ 6198691 w 7009804"/>
              <a:gd name="connsiteY8079" fmla="*/ 4621114 h 5834063"/>
              <a:gd name="connsiteX8080" fmla="*/ 6213574 w 7009804"/>
              <a:gd name="connsiteY8080" fmla="*/ 4624834 h 5834063"/>
              <a:gd name="connsiteX8081" fmla="*/ 6228457 w 7009804"/>
              <a:gd name="connsiteY8081" fmla="*/ 4635997 h 5834063"/>
              <a:gd name="connsiteX8082" fmla="*/ 6354961 w 7009804"/>
              <a:gd name="connsiteY8082" fmla="*/ 4717852 h 5834063"/>
              <a:gd name="connsiteX8083" fmla="*/ 6377285 w 7009804"/>
              <a:gd name="connsiteY8083" fmla="*/ 4732735 h 5834063"/>
              <a:gd name="connsiteX8084" fmla="*/ 6399609 w 7009804"/>
              <a:gd name="connsiteY8084" fmla="*/ 4747618 h 5834063"/>
              <a:gd name="connsiteX8085" fmla="*/ 6414492 w 7009804"/>
              <a:gd name="connsiteY8085" fmla="*/ 4762500 h 5834063"/>
              <a:gd name="connsiteX8086" fmla="*/ 6407051 w 7009804"/>
              <a:gd name="connsiteY8086" fmla="*/ 4769942 h 5834063"/>
              <a:gd name="connsiteX8087" fmla="*/ 6436816 w 7009804"/>
              <a:gd name="connsiteY8087" fmla="*/ 4799708 h 5834063"/>
              <a:gd name="connsiteX8088" fmla="*/ 6488906 w 7009804"/>
              <a:gd name="connsiteY8088" fmla="*/ 4829473 h 5834063"/>
              <a:gd name="connsiteX8089" fmla="*/ 6503789 w 7009804"/>
              <a:gd name="connsiteY8089" fmla="*/ 4829473 h 5834063"/>
              <a:gd name="connsiteX8090" fmla="*/ 6511230 w 7009804"/>
              <a:gd name="connsiteY8090" fmla="*/ 4844356 h 5834063"/>
              <a:gd name="connsiteX8091" fmla="*/ 6511230 w 7009804"/>
              <a:gd name="connsiteY8091" fmla="*/ 4851797 h 5834063"/>
              <a:gd name="connsiteX8092" fmla="*/ 6503789 w 7009804"/>
              <a:gd name="connsiteY8092" fmla="*/ 4848077 h 5834063"/>
              <a:gd name="connsiteX8093" fmla="*/ 6492627 w 7009804"/>
              <a:gd name="connsiteY8093" fmla="*/ 4844356 h 5834063"/>
              <a:gd name="connsiteX8094" fmla="*/ 6474023 w 7009804"/>
              <a:gd name="connsiteY8094" fmla="*/ 4836915 h 5834063"/>
              <a:gd name="connsiteX8095" fmla="*/ 6459140 w 7009804"/>
              <a:gd name="connsiteY8095" fmla="*/ 4829473 h 5834063"/>
              <a:gd name="connsiteX8096" fmla="*/ 6447978 w 7009804"/>
              <a:gd name="connsiteY8096" fmla="*/ 4822032 h 5834063"/>
              <a:gd name="connsiteX8097" fmla="*/ 6421933 w 7009804"/>
              <a:gd name="connsiteY8097" fmla="*/ 4799708 h 5834063"/>
              <a:gd name="connsiteX8098" fmla="*/ 6407051 w 7009804"/>
              <a:gd name="connsiteY8098" fmla="*/ 4784825 h 5834063"/>
              <a:gd name="connsiteX8099" fmla="*/ 6399609 w 7009804"/>
              <a:gd name="connsiteY8099" fmla="*/ 4773663 h 5834063"/>
              <a:gd name="connsiteX8100" fmla="*/ 6392168 w 7009804"/>
              <a:gd name="connsiteY8100" fmla="*/ 4766221 h 5834063"/>
              <a:gd name="connsiteX8101" fmla="*/ 6377285 w 7009804"/>
              <a:gd name="connsiteY8101" fmla="*/ 4762500 h 5834063"/>
              <a:gd name="connsiteX8102" fmla="*/ 6362402 w 7009804"/>
              <a:gd name="connsiteY8102" fmla="*/ 4747618 h 5834063"/>
              <a:gd name="connsiteX8103" fmla="*/ 6332637 w 7009804"/>
              <a:gd name="connsiteY8103" fmla="*/ 4732735 h 5834063"/>
              <a:gd name="connsiteX8104" fmla="*/ 6325195 w 7009804"/>
              <a:gd name="connsiteY8104" fmla="*/ 4732735 h 5834063"/>
              <a:gd name="connsiteX8105" fmla="*/ 6325195 w 7009804"/>
              <a:gd name="connsiteY8105" fmla="*/ 4725293 h 5834063"/>
              <a:gd name="connsiteX8106" fmla="*/ 6314033 w 7009804"/>
              <a:gd name="connsiteY8106" fmla="*/ 4725293 h 5834063"/>
              <a:gd name="connsiteX8107" fmla="*/ 6310312 w 7009804"/>
              <a:gd name="connsiteY8107" fmla="*/ 4717852 h 5834063"/>
              <a:gd name="connsiteX8108" fmla="*/ 6291709 w 7009804"/>
              <a:gd name="connsiteY8108" fmla="*/ 4710411 h 5834063"/>
              <a:gd name="connsiteX8109" fmla="*/ 6280547 w 7009804"/>
              <a:gd name="connsiteY8109" fmla="*/ 4710411 h 5834063"/>
              <a:gd name="connsiteX8110" fmla="*/ 6287988 w 7009804"/>
              <a:gd name="connsiteY8110" fmla="*/ 4702969 h 5834063"/>
              <a:gd name="connsiteX8111" fmla="*/ 6295429 w 7009804"/>
              <a:gd name="connsiteY8111" fmla="*/ 4695528 h 5834063"/>
              <a:gd name="connsiteX8112" fmla="*/ 6273105 w 7009804"/>
              <a:gd name="connsiteY8112" fmla="*/ 4680645 h 5834063"/>
              <a:gd name="connsiteX8113" fmla="*/ 6206133 w 7009804"/>
              <a:gd name="connsiteY8113" fmla="*/ 4639717 h 5834063"/>
              <a:gd name="connsiteX8114" fmla="*/ 6139160 w 7009804"/>
              <a:gd name="connsiteY8114" fmla="*/ 4606231 h 5834063"/>
              <a:gd name="connsiteX8115" fmla="*/ 6131719 w 7009804"/>
              <a:gd name="connsiteY8115" fmla="*/ 4598790 h 5834063"/>
              <a:gd name="connsiteX8116" fmla="*/ 6116836 w 7009804"/>
              <a:gd name="connsiteY8116" fmla="*/ 4583907 h 5834063"/>
              <a:gd name="connsiteX8117" fmla="*/ 6057304 w 7009804"/>
              <a:gd name="connsiteY8117" fmla="*/ 4554141 h 5834063"/>
              <a:gd name="connsiteX8118" fmla="*/ 6034980 w 7009804"/>
              <a:gd name="connsiteY8118" fmla="*/ 4546700 h 5834063"/>
              <a:gd name="connsiteX8119" fmla="*/ 6027539 w 7009804"/>
              <a:gd name="connsiteY8119" fmla="*/ 4539258 h 5834063"/>
              <a:gd name="connsiteX8120" fmla="*/ 6020097 w 7009804"/>
              <a:gd name="connsiteY8120" fmla="*/ 4535538 h 5834063"/>
              <a:gd name="connsiteX8121" fmla="*/ 6020097 w 7009804"/>
              <a:gd name="connsiteY8121" fmla="*/ 4524375 h 5834063"/>
              <a:gd name="connsiteX8122" fmla="*/ 6012656 w 7009804"/>
              <a:gd name="connsiteY8122" fmla="*/ 4528096 h 5834063"/>
              <a:gd name="connsiteX8123" fmla="*/ 6012656 w 7009804"/>
              <a:gd name="connsiteY8123" fmla="*/ 4539258 h 5834063"/>
              <a:gd name="connsiteX8124" fmla="*/ 6012656 w 7009804"/>
              <a:gd name="connsiteY8124" fmla="*/ 4546700 h 5834063"/>
              <a:gd name="connsiteX8125" fmla="*/ 6020097 w 7009804"/>
              <a:gd name="connsiteY8125" fmla="*/ 4546700 h 5834063"/>
              <a:gd name="connsiteX8126" fmla="*/ 6023818 w 7009804"/>
              <a:gd name="connsiteY8126" fmla="*/ 4554141 h 5834063"/>
              <a:gd name="connsiteX8127" fmla="*/ 6027539 w 7009804"/>
              <a:gd name="connsiteY8127" fmla="*/ 4561583 h 5834063"/>
              <a:gd name="connsiteX8128" fmla="*/ 6012656 w 7009804"/>
              <a:gd name="connsiteY8128" fmla="*/ 4554141 h 5834063"/>
              <a:gd name="connsiteX8129" fmla="*/ 5982890 w 7009804"/>
              <a:gd name="connsiteY8129" fmla="*/ 4546700 h 5834063"/>
              <a:gd name="connsiteX8130" fmla="*/ 5953125 w 7009804"/>
              <a:gd name="connsiteY8130" fmla="*/ 4546700 h 5834063"/>
              <a:gd name="connsiteX8131" fmla="*/ 5930801 w 7009804"/>
              <a:gd name="connsiteY8131" fmla="*/ 4531817 h 5834063"/>
              <a:gd name="connsiteX8132" fmla="*/ 5919638 w 7009804"/>
              <a:gd name="connsiteY8132" fmla="*/ 4528096 h 5834063"/>
              <a:gd name="connsiteX8133" fmla="*/ 5915918 w 7009804"/>
              <a:gd name="connsiteY8133" fmla="*/ 4524375 h 5834063"/>
              <a:gd name="connsiteX8134" fmla="*/ 5878711 w 7009804"/>
              <a:gd name="connsiteY8134" fmla="*/ 4494610 h 5834063"/>
              <a:gd name="connsiteX8135" fmla="*/ 5863828 w 7009804"/>
              <a:gd name="connsiteY8135" fmla="*/ 4490889 h 5834063"/>
              <a:gd name="connsiteX8136" fmla="*/ 5856387 w 7009804"/>
              <a:gd name="connsiteY8136" fmla="*/ 4487168 h 5834063"/>
              <a:gd name="connsiteX8137" fmla="*/ 5826621 w 7009804"/>
              <a:gd name="connsiteY8137" fmla="*/ 4472286 h 5834063"/>
              <a:gd name="connsiteX8138" fmla="*/ 5789414 w 7009804"/>
              <a:gd name="connsiteY8138" fmla="*/ 4442520 h 5834063"/>
              <a:gd name="connsiteX8139" fmla="*/ 5752207 w 7009804"/>
              <a:gd name="connsiteY8139" fmla="*/ 4435079 h 5834063"/>
              <a:gd name="connsiteX8140" fmla="*/ 5692676 w 7009804"/>
              <a:gd name="connsiteY8140" fmla="*/ 4405313 h 5834063"/>
              <a:gd name="connsiteX8141" fmla="*/ 5666631 w 7009804"/>
              <a:gd name="connsiteY8141" fmla="*/ 4382989 h 5834063"/>
              <a:gd name="connsiteX8142" fmla="*/ 5633144 w 7009804"/>
              <a:gd name="connsiteY8142" fmla="*/ 4368106 h 5834063"/>
              <a:gd name="connsiteX8143" fmla="*/ 5621982 w 7009804"/>
              <a:gd name="connsiteY8143" fmla="*/ 4364385 h 5834063"/>
              <a:gd name="connsiteX8144" fmla="*/ 5618262 w 7009804"/>
              <a:gd name="connsiteY8144" fmla="*/ 4360665 h 5834063"/>
              <a:gd name="connsiteX8145" fmla="*/ 5618262 w 7009804"/>
              <a:gd name="connsiteY8145" fmla="*/ 4353223 h 5834063"/>
              <a:gd name="connsiteX8146" fmla="*/ 5599658 w 7009804"/>
              <a:gd name="connsiteY8146" fmla="*/ 4345782 h 5834063"/>
              <a:gd name="connsiteX8147" fmla="*/ 5573613 w 7009804"/>
              <a:gd name="connsiteY8147" fmla="*/ 4338340 h 5834063"/>
              <a:gd name="connsiteX8148" fmla="*/ 5558730 w 7009804"/>
              <a:gd name="connsiteY8148" fmla="*/ 4334620 h 5834063"/>
              <a:gd name="connsiteX8149" fmla="*/ 5543847 w 7009804"/>
              <a:gd name="connsiteY8149" fmla="*/ 4323458 h 5834063"/>
              <a:gd name="connsiteX8150" fmla="*/ 5543847 w 7009804"/>
              <a:gd name="connsiteY8150" fmla="*/ 4316016 h 5834063"/>
              <a:gd name="connsiteX8151" fmla="*/ 5558730 w 7009804"/>
              <a:gd name="connsiteY8151" fmla="*/ 4319737 h 5834063"/>
              <a:gd name="connsiteX8152" fmla="*/ 5581054 w 7009804"/>
              <a:gd name="connsiteY8152" fmla="*/ 4323458 h 5834063"/>
              <a:gd name="connsiteX8153" fmla="*/ 5596545 w 7009804"/>
              <a:gd name="connsiteY8153" fmla="*/ 4329359 h 5834063"/>
              <a:gd name="connsiteX8154" fmla="*/ 5594444 w 7009804"/>
              <a:gd name="connsiteY8154" fmla="*/ 4327765 h 5834063"/>
              <a:gd name="connsiteX8155" fmla="*/ 5595083 w 7009804"/>
              <a:gd name="connsiteY8155" fmla="*/ 4325065 h 5834063"/>
              <a:gd name="connsiteX8156" fmla="*/ 5598683 w 7009804"/>
              <a:gd name="connsiteY8156" fmla="*/ 4330174 h 5834063"/>
              <a:gd name="connsiteX8157" fmla="*/ 5620122 w 7009804"/>
              <a:gd name="connsiteY8157" fmla="*/ 4338341 h 5834063"/>
              <a:gd name="connsiteX8158" fmla="*/ 5633144 w 7009804"/>
              <a:gd name="connsiteY8158" fmla="*/ 4353223 h 5834063"/>
              <a:gd name="connsiteX8159" fmla="*/ 5636865 w 7009804"/>
              <a:gd name="connsiteY8159" fmla="*/ 4353223 h 5834063"/>
              <a:gd name="connsiteX8160" fmla="*/ 5648027 w 7009804"/>
              <a:gd name="connsiteY8160" fmla="*/ 4353223 h 5834063"/>
              <a:gd name="connsiteX8161" fmla="*/ 5655469 w 7009804"/>
              <a:gd name="connsiteY8161" fmla="*/ 4338340 h 5834063"/>
              <a:gd name="connsiteX8162" fmla="*/ 5603379 w 7009804"/>
              <a:gd name="connsiteY8162" fmla="*/ 4308575 h 5834063"/>
              <a:gd name="connsiteX8163" fmla="*/ 5581054 w 7009804"/>
              <a:gd name="connsiteY8163" fmla="*/ 4301133 h 5834063"/>
              <a:gd name="connsiteX8164" fmla="*/ 5610820 w 7009804"/>
              <a:gd name="connsiteY8164" fmla="*/ 4301133 h 5834063"/>
              <a:gd name="connsiteX8165" fmla="*/ 5636865 w 7009804"/>
              <a:gd name="connsiteY8165" fmla="*/ 4297413 h 5834063"/>
              <a:gd name="connsiteX8166" fmla="*/ 5629424 w 7009804"/>
              <a:gd name="connsiteY8166" fmla="*/ 4293692 h 5834063"/>
              <a:gd name="connsiteX8167" fmla="*/ 5625703 w 7009804"/>
              <a:gd name="connsiteY8167" fmla="*/ 4286250 h 5834063"/>
              <a:gd name="connsiteX8168" fmla="*/ 5588496 w 7009804"/>
              <a:gd name="connsiteY8168" fmla="*/ 4271368 h 5834063"/>
              <a:gd name="connsiteX8169" fmla="*/ 5578358 w 7009804"/>
              <a:gd name="connsiteY8169" fmla="*/ 4266299 h 5834063"/>
              <a:gd name="connsiteX8170" fmla="*/ 5576082 w 7009804"/>
              <a:gd name="connsiteY8170" fmla="*/ 4269250 h 5834063"/>
              <a:gd name="connsiteX8171" fmla="*/ 5571630 w 7009804"/>
              <a:gd name="connsiteY8171" fmla="*/ 4262935 h 5834063"/>
              <a:gd name="connsiteX8172" fmla="*/ 5543847 w 7009804"/>
              <a:gd name="connsiteY8172" fmla="*/ 4249043 h 5834063"/>
              <a:gd name="connsiteX8173" fmla="*/ 5506640 w 7009804"/>
              <a:gd name="connsiteY8173" fmla="*/ 4234161 h 5834063"/>
              <a:gd name="connsiteX8174" fmla="*/ 5499199 w 7009804"/>
              <a:gd name="connsiteY8174" fmla="*/ 4249043 h 5834063"/>
              <a:gd name="connsiteX8175" fmla="*/ 5484316 w 7009804"/>
              <a:gd name="connsiteY8175" fmla="*/ 4256485 h 5834063"/>
              <a:gd name="connsiteX8176" fmla="*/ 5461992 w 7009804"/>
              <a:gd name="connsiteY8176" fmla="*/ 4256485 h 5834063"/>
              <a:gd name="connsiteX8177" fmla="*/ 5447109 w 7009804"/>
              <a:gd name="connsiteY8177" fmla="*/ 4252764 h 5834063"/>
              <a:gd name="connsiteX8178" fmla="*/ 5432226 w 7009804"/>
              <a:gd name="connsiteY8178" fmla="*/ 4241602 h 5834063"/>
              <a:gd name="connsiteX8179" fmla="*/ 5419354 w 7009804"/>
              <a:gd name="connsiteY8179" fmla="*/ 4241602 h 5834063"/>
              <a:gd name="connsiteX8180" fmla="*/ 5430653 w 7009804"/>
              <a:gd name="connsiteY8180" fmla="*/ 4257635 h 5834063"/>
              <a:gd name="connsiteX8181" fmla="*/ 5419729 w 7009804"/>
              <a:gd name="connsiteY8181" fmla="*/ 4249347 h 5834063"/>
              <a:gd name="connsiteX8182" fmla="*/ 5414271 w 7009804"/>
              <a:gd name="connsiteY8182" fmla="*/ 4241602 h 5834063"/>
              <a:gd name="connsiteX8183" fmla="*/ 5402461 w 7009804"/>
              <a:gd name="connsiteY8183" fmla="*/ 4241602 h 5834063"/>
              <a:gd name="connsiteX8184" fmla="*/ 5424785 w 7009804"/>
              <a:gd name="connsiteY8184" fmla="*/ 4256485 h 5834063"/>
              <a:gd name="connsiteX8185" fmla="*/ 5439668 w 7009804"/>
              <a:gd name="connsiteY8185" fmla="*/ 4263926 h 5834063"/>
              <a:gd name="connsiteX8186" fmla="*/ 5461992 w 7009804"/>
              <a:gd name="connsiteY8186" fmla="*/ 4271368 h 5834063"/>
              <a:gd name="connsiteX8187" fmla="*/ 5476875 w 7009804"/>
              <a:gd name="connsiteY8187" fmla="*/ 4278809 h 5834063"/>
              <a:gd name="connsiteX8188" fmla="*/ 5484316 w 7009804"/>
              <a:gd name="connsiteY8188" fmla="*/ 4278809 h 5834063"/>
              <a:gd name="connsiteX8189" fmla="*/ 5506640 w 7009804"/>
              <a:gd name="connsiteY8189" fmla="*/ 4293692 h 5834063"/>
              <a:gd name="connsiteX8190" fmla="*/ 5521523 w 7009804"/>
              <a:gd name="connsiteY8190" fmla="*/ 4323458 h 5834063"/>
              <a:gd name="connsiteX8191" fmla="*/ 5506640 w 7009804"/>
              <a:gd name="connsiteY8191" fmla="*/ 4316016 h 5834063"/>
              <a:gd name="connsiteX8192" fmla="*/ 5491758 w 7009804"/>
              <a:gd name="connsiteY8192" fmla="*/ 4316016 h 5834063"/>
              <a:gd name="connsiteX8193" fmla="*/ 5491758 w 7009804"/>
              <a:gd name="connsiteY8193" fmla="*/ 4330899 h 5834063"/>
              <a:gd name="connsiteX8194" fmla="*/ 5499199 w 7009804"/>
              <a:gd name="connsiteY8194" fmla="*/ 4338340 h 5834063"/>
              <a:gd name="connsiteX8195" fmla="*/ 5491758 w 7009804"/>
              <a:gd name="connsiteY8195" fmla="*/ 4338340 h 5834063"/>
              <a:gd name="connsiteX8196" fmla="*/ 5491758 w 7009804"/>
              <a:gd name="connsiteY8196" fmla="*/ 4368106 h 5834063"/>
              <a:gd name="connsiteX8197" fmla="*/ 5491758 w 7009804"/>
              <a:gd name="connsiteY8197" fmla="*/ 4382989 h 5834063"/>
              <a:gd name="connsiteX8198" fmla="*/ 5476875 w 7009804"/>
              <a:gd name="connsiteY8198" fmla="*/ 4386709 h 5834063"/>
              <a:gd name="connsiteX8199" fmla="*/ 5469433 w 7009804"/>
              <a:gd name="connsiteY8199" fmla="*/ 4360665 h 5834063"/>
              <a:gd name="connsiteX8200" fmla="*/ 5465713 w 7009804"/>
              <a:gd name="connsiteY8200" fmla="*/ 4353223 h 5834063"/>
              <a:gd name="connsiteX8201" fmla="*/ 5454551 w 7009804"/>
              <a:gd name="connsiteY8201" fmla="*/ 4360665 h 5834063"/>
              <a:gd name="connsiteX8202" fmla="*/ 5447109 w 7009804"/>
              <a:gd name="connsiteY8202" fmla="*/ 4375547 h 5834063"/>
              <a:gd name="connsiteX8203" fmla="*/ 5454551 w 7009804"/>
              <a:gd name="connsiteY8203" fmla="*/ 4382989 h 5834063"/>
              <a:gd name="connsiteX8204" fmla="*/ 5469433 w 7009804"/>
              <a:gd name="connsiteY8204" fmla="*/ 4390430 h 5834063"/>
              <a:gd name="connsiteX8205" fmla="*/ 5476875 w 7009804"/>
              <a:gd name="connsiteY8205" fmla="*/ 4397872 h 5834063"/>
              <a:gd name="connsiteX8206" fmla="*/ 5491758 w 7009804"/>
              <a:gd name="connsiteY8206" fmla="*/ 4397872 h 5834063"/>
              <a:gd name="connsiteX8207" fmla="*/ 5506640 w 7009804"/>
              <a:gd name="connsiteY8207" fmla="*/ 4412754 h 5834063"/>
              <a:gd name="connsiteX8208" fmla="*/ 5476875 w 7009804"/>
              <a:gd name="connsiteY8208" fmla="*/ 4427637 h 5834063"/>
              <a:gd name="connsiteX8209" fmla="*/ 5461992 w 7009804"/>
              <a:gd name="connsiteY8209" fmla="*/ 4412754 h 5834063"/>
              <a:gd name="connsiteX8210" fmla="*/ 5460557 w 7009804"/>
              <a:gd name="connsiteY8210" fmla="*/ 4411320 h 5834063"/>
              <a:gd name="connsiteX8211" fmla="*/ 5458431 w 7009804"/>
              <a:gd name="connsiteY8211" fmla="*/ 4412460 h 5834063"/>
              <a:gd name="connsiteX8212" fmla="*/ 5446868 w 7009804"/>
              <a:gd name="connsiteY8212" fmla="*/ 4406872 h 5834063"/>
              <a:gd name="connsiteX8213" fmla="*/ 5443730 w 7009804"/>
              <a:gd name="connsiteY8213" fmla="*/ 4399715 h 5834063"/>
              <a:gd name="connsiteX8214" fmla="*/ 5440209 w 7009804"/>
              <a:gd name="connsiteY8214" fmla="*/ 4394422 h 5834063"/>
              <a:gd name="connsiteX8215" fmla="*/ 5432226 w 7009804"/>
              <a:gd name="connsiteY8215" fmla="*/ 4390430 h 5834063"/>
              <a:gd name="connsiteX8216" fmla="*/ 5428506 w 7009804"/>
              <a:gd name="connsiteY8216" fmla="*/ 4390430 h 5834063"/>
              <a:gd name="connsiteX8217" fmla="*/ 5417344 w 7009804"/>
              <a:gd name="connsiteY8217" fmla="*/ 4390430 h 5834063"/>
              <a:gd name="connsiteX8218" fmla="*/ 5409902 w 7009804"/>
              <a:gd name="connsiteY8218" fmla="*/ 4375547 h 5834063"/>
              <a:gd name="connsiteX8219" fmla="*/ 5395019 w 7009804"/>
              <a:gd name="connsiteY8219" fmla="*/ 4375547 h 5834063"/>
              <a:gd name="connsiteX8220" fmla="*/ 5372695 w 7009804"/>
              <a:gd name="connsiteY8220" fmla="*/ 4368106 h 5834063"/>
              <a:gd name="connsiteX8221" fmla="*/ 5395019 w 7009804"/>
              <a:gd name="connsiteY8221" fmla="*/ 4364385 h 5834063"/>
              <a:gd name="connsiteX8222" fmla="*/ 5417344 w 7009804"/>
              <a:gd name="connsiteY8222" fmla="*/ 4368106 h 5834063"/>
              <a:gd name="connsiteX8223" fmla="*/ 5421065 w 7009804"/>
              <a:gd name="connsiteY8223" fmla="*/ 4377408 h 5834063"/>
              <a:gd name="connsiteX8224" fmla="*/ 5428581 w 7009804"/>
              <a:gd name="connsiteY8224" fmla="*/ 4376155 h 5834063"/>
              <a:gd name="connsiteX8225" fmla="*/ 5413206 w 7009804"/>
              <a:gd name="connsiteY8225" fmla="*/ 4350327 h 5834063"/>
              <a:gd name="connsiteX8226" fmla="*/ 5408042 w 7009804"/>
              <a:gd name="connsiteY8226" fmla="*/ 4346712 h 5834063"/>
              <a:gd name="connsiteX8227" fmla="*/ 5409253 w 7009804"/>
              <a:gd name="connsiteY8227" fmla="*/ 4343686 h 5834063"/>
              <a:gd name="connsiteX8228" fmla="*/ 5405381 w 7009804"/>
              <a:gd name="connsiteY8228" fmla="*/ 4337182 h 5834063"/>
              <a:gd name="connsiteX8229" fmla="*/ 5410323 w 7009804"/>
              <a:gd name="connsiteY8229" fmla="*/ 4342061 h 5834063"/>
              <a:gd name="connsiteX8230" fmla="*/ 5421064 w 7009804"/>
              <a:gd name="connsiteY8230" fmla="*/ 4342061 h 5834063"/>
              <a:gd name="connsiteX8231" fmla="*/ 5424785 w 7009804"/>
              <a:gd name="connsiteY8231" fmla="*/ 4338340 h 5834063"/>
              <a:gd name="connsiteX8232" fmla="*/ 5432226 w 7009804"/>
              <a:gd name="connsiteY8232" fmla="*/ 4345782 h 5834063"/>
              <a:gd name="connsiteX8233" fmla="*/ 5435947 w 7009804"/>
              <a:gd name="connsiteY8233" fmla="*/ 4349502 h 5834063"/>
              <a:gd name="connsiteX8234" fmla="*/ 5439668 w 7009804"/>
              <a:gd name="connsiteY8234" fmla="*/ 4353223 h 5834063"/>
              <a:gd name="connsiteX8235" fmla="*/ 5439668 w 7009804"/>
              <a:gd name="connsiteY8235" fmla="*/ 4345782 h 5834063"/>
              <a:gd name="connsiteX8236" fmla="*/ 5447109 w 7009804"/>
              <a:gd name="connsiteY8236" fmla="*/ 4338340 h 5834063"/>
              <a:gd name="connsiteX8237" fmla="*/ 5454551 w 7009804"/>
              <a:gd name="connsiteY8237" fmla="*/ 4345782 h 5834063"/>
              <a:gd name="connsiteX8238" fmla="*/ 5461992 w 7009804"/>
              <a:gd name="connsiteY8238" fmla="*/ 4345782 h 5834063"/>
              <a:gd name="connsiteX8239" fmla="*/ 5454551 w 7009804"/>
              <a:gd name="connsiteY8239" fmla="*/ 4330899 h 5834063"/>
              <a:gd name="connsiteX8240" fmla="*/ 5439668 w 7009804"/>
              <a:gd name="connsiteY8240" fmla="*/ 4330899 h 5834063"/>
              <a:gd name="connsiteX8241" fmla="*/ 5424785 w 7009804"/>
              <a:gd name="connsiteY8241" fmla="*/ 4323458 h 5834063"/>
              <a:gd name="connsiteX8242" fmla="*/ 5423584 w 7009804"/>
              <a:gd name="connsiteY8242" fmla="*/ 4322858 h 5834063"/>
              <a:gd name="connsiteX8243" fmla="*/ 5431062 w 7009804"/>
              <a:gd name="connsiteY8243" fmla="*/ 4337559 h 5834063"/>
              <a:gd name="connsiteX8244" fmla="*/ 5428650 w 7009804"/>
              <a:gd name="connsiteY8244" fmla="*/ 4334137 h 5834063"/>
              <a:gd name="connsiteX8245" fmla="*/ 5421417 w 7009804"/>
              <a:gd name="connsiteY8245" fmla="*/ 4323872 h 5834063"/>
              <a:gd name="connsiteX8246" fmla="*/ 5392191 w 7009804"/>
              <a:gd name="connsiteY8246" fmla="*/ 4311252 h 5834063"/>
              <a:gd name="connsiteX8247" fmla="*/ 5386090 w 7009804"/>
              <a:gd name="connsiteY8247" fmla="*/ 4309807 h 5834063"/>
              <a:gd name="connsiteX8248" fmla="*/ 5375621 w 7009804"/>
              <a:gd name="connsiteY8248" fmla="*/ 4301865 h 5834063"/>
              <a:gd name="connsiteX8249" fmla="*/ 5372695 w 7009804"/>
              <a:gd name="connsiteY8249" fmla="*/ 4301133 h 5834063"/>
              <a:gd name="connsiteX8250" fmla="*/ 5313164 w 7009804"/>
              <a:gd name="connsiteY8250" fmla="*/ 4271368 h 5834063"/>
              <a:gd name="connsiteX8251" fmla="*/ 5268515 w 7009804"/>
              <a:gd name="connsiteY8251" fmla="*/ 4256485 h 5834063"/>
              <a:gd name="connsiteX8252" fmla="*/ 5261074 w 7009804"/>
              <a:gd name="connsiteY8252" fmla="*/ 4249043 h 5834063"/>
              <a:gd name="connsiteX8253" fmla="*/ 5238750 w 7009804"/>
              <a:gd name="connsiteY8253" fmla="*/ 4241602 h 5834063"/>
              <a:gd name="connsiteX8254" fmla="*/ 5233169 w 7009804"/>
              <a:gd name="connsiteY8254" fmla="*/ 4236021 h 5834063"/>
              <a:gd name="connsiteX8255" fmla="*/ 5225674 w 7009804"/>
              <a:gd name="connsiteY8255" fmla="*/ 4235189 h 5834063"/>
              <a:gd name="connsiteX8256" fmla="*/ 5229038 w 7009804"/>
              <a:gd name="connsiteY8256" fmla="*/ 4238422 h 5834063"/>
              <a:gd name="connsiteX8257" fmla="*/ 5227761 w 7009804"/>
              <a:gd name="connsiteY8257" fmla="*/ 4243821 h 5834063"/>
              <a:gd name="connsiteX8258" fmla="*/ 5210862 w 7009804"/>
              <a:gd name="connsiteY8258" fmla="*/ 4234161 h 5834063"/>
              <a:gd name="connsiteX8259" fmla="*/ 5209425 w 7009804"/>
              <a:gd name="connsiteY8259" fmla="*/ 4234161 h 5834063"/>
              <a:gd name="connsiteX8260" fmla="*/ 5200947 w 7009804"/>
              <a:gd name="connsiteY8260" fmla="*/ 4234624 h 5834063"/>
              <a:gd name="connsiteX8261" fmla="*/ 5200621 w 7009804"/>
              <a:gd name="connsiteY8261" fmla="*/ 4234161 h 5834063"/>
              <a:gd name="connsiteX8262" fmla="*/ 5198753 w 7009804"/>
              <a:gd name="connsiteY8262" fmla="*/ 4234161 h 5834063"/>
              <a:gd name="connsiteX8263" fmla="*/ 5190381 w 7009804"/>
              <a:gd name="connsiteY8263" fmla="*/ 4234161 h 5834063"/>
              <a:gd name="connsiteX8264" fmla="*/ 5186660 w 7009804"/>
              <a:gd name="connsiteY8264" fmla="*/ 4226719 h 5834063"/>
              <a:gd name="connsiteX8265" fmla="*/ 5156894 w 7009804"/>
              <a:gd name="connsiteY8265" fmla="*/ 4211836 h 5834063"/>
              <a:gd name="connsiteX8266" fmla="*/ 5145732 w 7009804"/>
              <a:gd name="connsiteY8266" fmla="*/ 4226719 h 5834063"/>
              <a:gd name="connsiteX8267" fmla="*/ 5144896 w 7009804"/>
              <a:gd name="connsiteY8267" fmla="*/ 4235089 h 5834063"/>
              <a:gd name="connsiteX8268" fmla="*/ 5145668 w 7009804"/>
              <a:gd name="connsiteY8268" fmla="*/ 4235675 h 5834063"/>
              <a:gd name="connsiteX8269" fmla="*/ 5149453 w 7009804"/>
              <a:gd name="connsiteY8269" fmla="*/ 4234161 h 5834063"/>
              <a:gd name="connsiteX8270" fmla="*/ 5156894 w 7009804"/>
              <a:gd name="connsiteY8270" fmla="*/ 4241602 h 5834063"/>
              <a:gd name="connsiteX8271" fmla="*/ 5156894 w 7009804"/>
              <a:gd name="connsiteY8271" fmla="*/ 4244209 h 5834063"/>
              <a:gd name="connsiteX8272" fmla="*/ 5172564 w 7009804"/>
              <a:gd name="connsiteY8272" fmla="*/ 4259265 h 5834063"/>
              <a:gd name="connsiteX8273" fmla="*/ 5182210 w 7009804"/>
              <a:gd name="connsiteY8273" fmla="*/ 4272953 h 5834063"/>
              <a:gd name="connsiteX8274" fmla="*/ 5180932 w 7009804"/>
              <a:gd name="connsiteY8274" fmla="*/ 4278353 h 5834063"/>
              <a:gd name="connsiteX8275" fmla="*/ 5187032 w 7009804"/>
              <a:gd name="connsiteY8275" fmla="*/ 4279797 h 5834063"/>
              <a:gd name="connsiteX8276" fmla="*/ 5197956 w 7009804"/>
              <a:gd name="connsiteY8276" fmla="*/ 4288084 h 5834063"/>
              <a:gd name="connsiteX8277" fmla="*/ 5208880 w 7009804"/>
              <a:gd name="connsiteY8277" fmla="*/ 4296371 h 5834063"/>
              <a:gd name="connsiteX8278" fmla="*/ 5213284 w 7009804"/>
              <a:gd name="connsiteY8278" fmla="*/ 4297413 h 5834063"/>
              <a:gd name="connsiteX8279" fmla="*/ 5223867 w 7009804"/>
              <a:gd name="connsiteY8279" fmla="*/ 4297413 h 5834063"/>
              <a:gd name="connsiteX8280" fmla="*/ 5216426 w 7009804"/>
              <a:gd name="connsiteY8280" fmla="*/ 4286250 h 5834063"/>
              <a:gd name="connsiteX8281" fmla="*/ 5205263 w 7009804"/>
              <a:gd name="connsiteY8281" fmla="*/ 4275088 h 5834063"/>
              <a:gd name="connsiteX8282" fmla="*/ 5201543 w 7009804"/>
              <a:gd name="connsiteY8282" fmla="*/ 4271368 h 5834063"/>
              <a:gd name="connsiteX8283" fmla="*/ 5214566 w 7009804"/>
              <a:gd name="connsiteY8283" fmla="*/ 4271368 h 5834063"/>
              <a:gd name="connsiteX8284" fmla="*/ 5232206 w 7009804"/>
              <a:gd name="connsiteY8284" fmla="*/ 4282223 h 5834063"/>
              <a:gd name="connsiteX8285" fmla="*/ 5231655 w 7009804"/>
              <a:gd name="connsiteY8285" fmla="*/ 4281805 h 5834063"/>
              <a:gd name="connsiteX8286" fmla="*/ 5238394 w 7009804"/>
              <a:gd name="connsiteY8286" fmla="*/ 4280550 h 5834063"/>
              <a:gd name="connsiteX8287" fmla="*/ 5243856 w 7009804"/>
              <a:gd name="connsiteY8287" fmla="*/ 4284693 h 5834063"/>
              <a:gd name="connsiteX8288" fmla="*/ 5243217 w 7009804"/>
              <a:gd name="connsiteY8288" fmla="*/ 4287393 h 5834063"/>
              <a:gd name="connsiteX8289" fmla="*/ 5238681 w 7009804"/>
              <a:gd name="connsiteY8289" fmla="*/ 4286320 h 5834063"/>
              <a:gd name="connsiteX8290" fmla="*/ 5231308 w 7009804"/>
              <a:gd name="connsiteY8290" fmla="*/ 4293692 h 5834063"/>
              <a:gd name="connsiteX8291" fmla="*/ 5227588 w 7009804"/>
              <a:gd name="connsiteY8291" fmla="*/ 4304854 h 5834063"/>
              <a:gd name="connsiteX8292" fmla="*/ 5225340 w 7009804"/>
              <a:gd name="connsiteY8292" fmla="*/ 4305304 h 5834063"/>
              <a:gd name="connsiteX8293" fmla="*/ 5225904 w 7009804"/>
              <a:gd name="connsiteY8293" fmla="*/ 4306103 h 5834063"/>
              <a:gd name="connsiteX8294" fmla="*/ 5232004 w 7009804"/>
              <a:gd name="connsiteY8294" fmla="*/ 4307547 h 5834063"/>
              <a:gd name="connsiteX8295" fmla="*/ 5264775 w 7009804"/>
              <a:gd name="connsiteY8295" fmla="*/ 4332409 h 5834063"/>
              <a:gd name="connsiteX8296" fmla="*/ 5276975 w 7009804"/>
              <a:gd name="connsiteY8296" fmla="*/ 4335297 h 5834063"/>
              <a:gd name="connsiteX8297" fmla="*/ 5283077 w 7009804"/>
              <a:gd name="connsiteY8297" fmla="*/ 4336742 h 5834063"/>
              <a:gd name="connsiteX8298" fmla="*/ 5294001 w 7009804"/>
              <a:gd name="connsiteY8298" fmla="*/ 4345029 h 5834063"/>
              <a:gd name="connsiteX8299" fmla="*/ 5300101 w 7009804"/>
              <a:gd name="connsiteY8299" fmla="*/ 4346473 h 5834063"/>
              <a:gd name="connsiteX8300" fmla="*/ 5286621 w 7009804"/>
              <a:gd name="connsiteY8300" fmla="*/ 4348985 h 5834063"/>
              <a:gd name="connsiteX8301" fmla="*/ 5280567 w 7009804"/>
              <a:gd name="connsiteY8301" fmla="*/ 4355528 h 5834063"/>
              <a:gd name="connsiteX8302" fmla="*/ 5290840 w 7009804"/>
              <a:gd name="connsiteY8302" fmla="*/ 4360665 h 5834063"/>
              <a:gd name="connsiteX8303" fmla="*/ 5298281 w 7009804"/>
              <a:gd name="connsiteY8303" fmla="*/ 4368106 h 5834063"/>
              <a:gd name="connsiteX8304" fmla="*/ 5281701 w 7009804"/>
              <a:gd name="connsiteY8304" fmla="*/ 4362580 h 5834063"/>
              <a:gd name="connsiteX8305" fmla="*/ 5303356 w 7009804"/>
              <a:gd name="connsiteY8305" fmla="*/ 4387157 h 5834063"/>
              <a:gd name="connsiteX8306" fmla="*/ 5308178 w 7009804"/>
              <a:gd name="connsiteY8306" fmla="*/ 4394001 h 5834063"/>
              <a:gd name="connsiteX8307" fmla="*/ 5313164 w 7009804"/>
              <a:gd name="connsiteY8307" fmla="*/ 4398379 h 5834063"/>
              <a:gd name="connsiteX8308" fmla="*/ 5313164 w 7009804"/>
              <a:gd name="connsiteY8308" fmla="*/ 4397872 h 5834063"/>
              <a:gd name="connsiteX8309" fmla="*/ 5342929 w 7009804"/>
              <a:gd name="connsiteY8309" fmla="*/ 4416475 h 5834063"/>
              <a:gd name="connsiteX8310" fmla="*/ 5365254 w 7009804"/>
              <a:gd name="connsiteY8310" fmla="*/ 4435079 h 5834063"/>
              <a:gd name="connsiteX8311" fmla="*/ 5342929 w 7009804"/>
              <a:gd name="connsiteY8311" fmla="*/ 4427637 h 5834063"/>
              <a:gd name="connsiteX8312" fmla="*/ 5322734 w 7009804"/>
              <a:gd name="connsiteY8312" fmla="*/ 4407442 h 5834063"/>
              <a:gd name="connsiteX8313" fmla="*/ 5328747 w 7009804"/>
              <a:gd name="connsiteY8313" fmla="*/ 4415975 h 5834063"/>
              <a:gd name="connsiteX8314" fmla="*/ 5314694 w 7009804"/>
              <a:gd name="connsiteY8314" fmla="*/ 4405313 h 5834063"/>
              <a:gd name="connsiteX8315" fmla="*/ 5313164 w 7009804"/>
              <a:gd name="connsiteY8315" fmla="*/ 4405313 h 5834063"/>
              <a:gd name="connsiteX8316" fmla="*/ 5313164 w 7009804"/>
              <a:gd name="connsiteY8316" fmla="*/ 4404152 h 5834063"/>
              <a:gd name="connsiteX8317" fmla="*/ 5306900 w 7009804"/>
              <a:gd name="connsiteY8317" fmla="*/ 4399400 h 5834063"/>
              <a:gd name="connsiteX8318" fmla="*/ 5296598 w 7009804"/>
              <a:gd name="connsiteY8318" fmla="*/ 4388393 h 5834063"/>
              <a:gd name="connsiteX8319" fmla="*/ 5294560 w 7009804"/>
              <a:gd name="connsiteY8319" fmla="*/ 4390430 h 5834063"/>
              <a:gd name="connsiteX8320" fmla="*/ 5283398 w 7009804"/>
              <a:gd name="connsiteY8320" fmla="*/ 4382989 h 5834063"/>
              <a:gd name="connsiteX8321" fmla="*/ 5290840 w 7009804"/>
              <a:gd name="connsiteY8321" fmla="*/ 4382989 h 5834063"/>
              <a:gd name="connsiteX8322" fmla="*/ 5292155 w 7009804"/>
              <a:gd name="connsiteY8322" fmla="*/ 4383646 h 5834063"/>
              <a:gd name="connsiteX8323" fmla="*/ 5286332 w 7009804"/>
              <a:gd name="connsiteY8323" fmla="*/ 4377426 h 5834063"/>
              <a:gd name="connsiteX8324" fmla="*/ 5275409 w 7009804"/>
              <a:gd name="connsiteY8324" fmla="*/ 4369138 h 5834063"/>
              <a:gd name="connsiteX8325" fmla="*/ 5259662 w 7009804"/>
              <a:gd name="connsiteY8325" fmla="*/ 4354007 h 5834063"/>
              <a:gd name="connsiteX8326" fmla="*/ 5242638 w 7009804"/>
              <a:gd name="connsiteY8326" fmla="*/ 4344275 h 5834063"/>
              <a:gd name="connsiteX8327" fmla="*/ 5237374 w 7009804"/>
              <a:gd name="connsiteY8327" fmla="*/ 4343029 h 5834063"/>
              <a:gd name="connsiteX8328" fmla="*/ 5238750 w 7009804"/>
              <a:gd name="connsiteY8328" fmla="*/ 4345782 h 5834063"/>
              <a:gd name="connsiteX8329" fmla="*/ 5231308 w 7009804"/>
              <a:gd name="connsiteY8329" fmla="*/ 4345782 h 5834063"/>
              <a:gd name="connsiteX8330" fmla="*/ 5231308 w 7009804"/>
              <a:gd name="connsiteY8330" fmla="*/ 4338340 h 5834063"/>
              <a:gd name="connsiteX8331" fmla="*/ 5233372 w 7009804"/>
              <a:gd name="connsiteY8331" fmla="*/ 4338340 h 5834063"/>
              <a:gd name="connsiteX8332" fmla="*/ 5231715 w 7009804"/>
              <a:gd name="connsiteY8332" fmla="*/ 4335988 h 5834063"/>
              <a:gd name="connsiteX8333" fmla="*/ 5220792 w 7009804"/>
              <a:gd name="connsiteY8333" fmla="*/ 4327700 h 5834063"/>
              <a:gd name="connsiteX8334" fmla="*/ 5209868 w 7009804"/>
              <a:gd name="connsiteY8334" fmla="*/ 4319413 h 5834063"/>
              <a:gd name="connsiteX8335" fmla="*/ 5202634 w 7009804"/>
              <a:gd name="connsiteY8335" fmla="*/ 4309148 h 5834063"/>
              <a:gd name="connsiteX8336" fmla="*/ 5201632 w 7009804"/>
              <a:gd name="connsiteY8336" fmla="*/ 4308575 h 5834063"/>
              <a:gd name="connsiteX8337" fmla="*/ 5197822 w 7009804"/>
              <a:gd name="connsiteY8337" fmla="*/ 4308575 h 5834063"/>
              <a:gd name="connsiteX8338" fmla="*/ 5194101 w 7009804"/>
              <a:gd name="connsiteY8338" fmla="*/ 4308575 h 5834063"/>
              <a:gd name="connsiteX8339" fmla="*/ 5186660 w 7009804"/>
              <a:gd name="connsiteY8339" fmla="*/ 4316016 h 5834063"/>
              <a:gd name="connsiteX8340" fmla="*/ 5205263 w 7009804"/>
              <a:gd name="connsiteY8340" fmla="*/ 4319737 h 5834063"/>
              <a:gd name="connsiteX8341" fmla="*/ 5205263 w 7009804"/>
              <a:gd name="connsiteY8341" fmla="*/ 4327178 h 5834063"/>
              <a:gd name="connsiteX8342" fmla="*/ 5179219 w 7009804"/>
              <a:gd name="connsiteY8342" fmla="*/ 4319737 h 5834063"/>
              <a:gd name="connsiteX8343" fmla="*/ 5164336 w 7009804"/>
              <a:gd name="connsiteY8343" fmla="*/ 4308575 h 5834063"/>
              <a:gd name="connsiteX8344" fmla="*/ 5149453 w 7009804"/>
              <a:gd name="connsiteY8344" fmla="*/ 4301133 h 5834063"/>
              <a:gd name="connsiteX8345" fmla="*/ 5130849 w 7009804"/>
              <a:gd name="connsiteY8345" fmla="*/ 4293692 h 5834063"/>
              <a:gd name="connsiteX8346" fmla="*/ 5119687 w 7009804"/>
              <a:gd name="connsiteY8346" fmla="*/ 4289971 h 5834063"/>
              <a:gd name="connsiteX8347" fmla="*/ 5114358 w 7009804"/>
              <a:gd name="connsiteY8347" fmla="*/ 4281977 h 5834063"/>
              <a:gd name="connsiteX8348" fmla="*/ 5114812 w 7009804"/>
              <a:gd name="connsiteY8348" fmla="*/ 4285509 h 5834063"/>
              <a:gd name="connsiteX8349" fmla="*/ 5124457 w 7009804"/>
              <a:gd name="connsiteY8349" fmla="*/ 4299196 h 5834063"/>
              <a:gd name="connsiteX8350" fmla="*/ 5126868 w 7009804"/>
              <a:gd name="connsiteY8350" fmla="*/ 4302618 h 5834063"/>
              <a:gd name="connsiteX8351" fmla="*/ 5131067 w 7009804"/>
              <a:gd name="connsiteY8351" fmla="*/ 4308575 h 5834063"/>
              <a:gd name="connsiteX8352" fmla="*/ 5134570 w 7009804"/>
              <a:gd name="connsiteY8352" fmla="*/ 4308575 h 5834063"/>
              <a:gd name="connsiteX8353" fmla="*/ 5132515 w 7009804"/>
              <a:gd name="connsiteY8353" fmla="*/ 4310630 h 5834063"/>
              <a:gd name="connsiteX8354" fmla="*/ 5134103 w 7009804"/>
              <a:gd name="connsiteY8354" fmla="*/ 4312883 h 5834063"/>
              <a:gd name="connsiteX8355" fmla="*/ 5146431 w 7009804"/>
              <a:gd name="connsiteY8355" fmla="*/ 4323458 h 5834063"/>
              <a:gd name="connsiteX8356" fmla="*/ 5149453 w 7009804"/>
              <a:gd name="connsiteY8356" fmla="*/ 4323458 h 5834063"/>
              <a:gd name="connsiteX8357" fmla="*/ 5153174 w 7009804"/>
              <a:gd name="connsiteY8357" fmla="*/ 4327178 h 5834063"/>
              <a:gd name="connsiteX8358" fmla="*/ 5152063 w 7009804"/>
              <a:gd name="connsiteY8358" fmla="*/ 4328290 h 5834063"/>
              <a:gd name="connsiteX8359" fmla="*/ 5160074 w 7009804"/>
              <a:gd name="connsiteY8359" fmla="*/ 4335161 h 5834063"/>
              <a:gd name="connsiteX8360" fmla="*/ 5164336 w 7009804"/>
              <a:gd name="connsiteY8360" fmla="*/ 4330899 h 5834063"/>
              <a:gd name="connsiteX8361" fmla="*/ 5179219 w 7009804"/>
              <a:gd name="connsiteY8361" fmla="*/ 4338340 h 5834063"/>
              <a:gd name="connsiteX8362" fmla="*/ 5186660 w 7009804"/>
              <a:gd name="connsiteY8362" fmla="*/ 4338340 h 5834063"/>
              <a:gd name="connsiteX8363" fmla="*/ 5186660 w 7009804"/>
              <a:gd name="connsiteY8363" fmla="*/ 4345782 h 5834063"/>
              <a:gd name="connsiteX8364" fmla="*/ 5194101 w 7009804"/>
              <a:gd name="connsiteY8364" fmla="*/ 4353223 h 5834063"/>
              <a:gd name="connsiteX8365" fmla="*/ 5201543 w 7009804"/>
              <a:gd name="connsiteY8365" fmla="*/ 4360665 h 5834063"/>
              <a:gd name="connsiteX8366" fmla="*/ 5208984 w 7009804"/>
              <a:gd name="connsiteY8366" fmla="*/ 4375547 h 5834063"/>
              <a:gd name="connsiteX8367" fmla="*/ 5208984 w 7009804"/>
              <a:gd name="connsiteY8367" fmla="*/ 4382989 h 5834063"/>
              <a:gd name="connsiteX8368" fmla="*/ 5213282 w 7009804"/>
              <a:gd name="connsiteY8368" fmla="*/ 4387286 h 5834063"/>
              <a:gd name="connsiteX8369" fmla="*/ 5215884 w 7009804"/>
              <a:gd name="connsiteY8369" fmla="*/ 4389260 h 5834063"/>
              <a:gd name="connsiteX8370" fmla="*/ 5216140 w 7009804"/>
              <a:gd name="connsiteY8370" fmla="*/ 4390144 h 5834063"/>
              <a:gd name="connsiteX8371" fmla="*/ 5216426 w 7009804"/>
              <a:gd name="connsiteY8371" fmla="*/ 4390430 h 5834063"/>
              <a:gd name="connsiteX8372" fmla="*/ 5223867 w 7009804"/>
              <a:gd name="connsiteY8372" fmla="*/ 4390430 h 5834063"/>
              <a:gd name="connsiteX8373" fmla="*/ 5223867 w 7009804"/>
              <a:gd name="connsiteY8373" fmla="*/ 4397872 h 5834063"/>
              <a:gd name="connsiteX8374" fmla="*/ 5220493 w 7009804"/>
              <a:gd name="connsiteY8374" fmla="*/ 4397872 h 5834063"/>
              <a:gd name="connsiteX8375" fmla="*/ 5237658 w 7009804"/>
              <a:gd name="connsiteY8375" fmla="*/ 4412945 h 5834063"/>
              <a:gd name="connsiteX8376" fmla="*/ 5246191 w 7009804"/>
              <a:gd name="connsiteY8376" fmla="*/ 4416899 h 5834063"/>
              <a:gd name="connsiteX8377" fmla="*/ 5246191 w 7009804"/>
              <a:gd name="connsiteY8377" fmla="*/ 4412754 h 5834063"/>
              <a:gd name="connsiteX8378" fmla="*/ 5248889 w 7009804"/>
              <a:gd name="connsiteY8378" fmla="*/ 4418149 h 5834063"/>
              <a:gd name="connsiteX8379" fmla="*/ 5256526 w 7009804"/>
              <a:gd name="connsiteY8379" fmla="*/ 4421688 h 5834063"/>
              <a:gd name="connsiteX8380" fmla="*/ 5260072 w 7009804"/>
              <a:gd name="connsiteY8380" fmla="*/ 4433931 h 5834063"/>
              <a:gd name="connsiteX8381" fmla="*/ 5259968 w 7009804"/>
              <a:gd name="connsiteY8381" fmla="*/ 4433973 h 5834063"/>
              <a:gd name="connsiteX8382" fmla="*/ 5268515 w 7009804"/>
              <a:gd name="connsiteY8382" fmla="*/ 4442520 h 5834063"/>
              <a:gd name="connsiteX8383" fmla="*/ 5275957 w 7009804"/>
              <a:gd name="connsiteY8383" fmla="*/ 4457403 h 5834063"/>
              <a:gd name="connsiteX8384" fmla="*/ 5290840 w 7009804"/>
              <a:gd name="connsiteY8384" fmla="*/ 4457403 h 5834063"/>
              <a:gd name="connsiteX8385" fmla="*/ 5305722 w 7009804"/>
              <a:gd name="connsiteY8385" fmla="*/ 4464844 h 5834063"/>
              <a:gd name="connsiteX8386" fmla="*/ 5313164 w 7009804"/>
              <a:gd name="connsiteY8386" fmla="*/ 4476006 h 5834063"/>
              <a:gd name="connsiteX8387" fmla="*/ 5320605 w 7009804"/>
              <a:gd name="connsiteY8387" fmla="*/ 4479727 h 5834063"/>
              <a:gd name="connsiteX8388" fmla="*/ 5335488 w 7009804"/>
              <a:gd name="connsiteY8388" fmla="*/ 4494610 h 5834063"/>
              <a:gd name="connsiteX8389" fmla="*/ 5335488 w 7009804"/>
              <a:gd name="connsiteY8389" fmla="*/ 4502051 h 5834063"/>
              <a:gd name="connsiteX8390" fmla="*/ 5335488 w 7009804"/>
              <a:gd name="connsiteY8390" fmla="*/ 4509493 h 5834063"/>
              <a:gd name="connsiteX8391" fmla="*/ 5350371 w 7009804"/>
              <a:gd name="connsiteY8391" fmla="*/ 4509493 h 5834063"/>
              <a:gd name="connsiteX8392" fmla="*/ 5365254 w 7009804"/>
              <a:gd name="connsiteY8392" fmla="*/ 4509493 h 5834063"/>
              <a:gd name="connsiteX8393" fmla="*/ 5380137 w 7009804"/>
              <a:gd name="connsiteY8393" fmla="*/ 4524375 h 5834063"/>
              <a:gd name="connsiteX8394" fmla="*/ 5372695 w 7009804"/>
              <a:gd name="connsiteY8394" fmla="*/ 4524375 h 5834063"/>
              <a:gd name="connsiteX8395" fmla="*/ 5365254 w 7009804"/>
              <a:gd name="connsiteY8395" fmla="*/ 4516934 h 5834063"/>
              <a:gd name="connsiteX8396" fmla="*/ 5365254 w 7009804"/>
              <a:gd name="connsiteY8396" fmla="*/ 4524375 h 5834063"/>
              <a:gd name="connsiteX8397" fmla="*/ 5380137 w 7009804"/>
              <a:gd name="connsiteY8397" fmla="*/ 4531817 h 5834063"/>
              <a:gd name="connsiteX8398" fmla="*/ 5391299 w 7009804"/>
              <a:gd name="connsiteY8398" fmla="*/ 4528096 h 5834063"/>
              <a:gd name="connsiteX8399" fmla="*/ 5402461 w 7009804"/>
              <a:gd name="connsiteY8399" fmla="*/ 4531817 h 5834063"/>
              <a:gd name="connsiteX8400" fmla="*/ 5409902 w 7009804"/>
              <a:gd name="connsiteY8400" fmla="*/ 4546700 h 5834063"/>
              <a:gd name="connsiteX8401" fmla="*/ 5402461 w 7009804"/>
              <a:gd name="connsiteY8401" fmla="*/ 4535538 h 5834063"/>
              <a:gd name="connsiteX8402" fmla="*/ 5387578 w 7009804"/>
              <a:gd name="connsiteY8402" fmla="*/ 4539258 h 5834063"/>
              <a:gd name="connsiteX8403" fmla="*/ 5387578 w 7009804"/>
              <a:gd name="connsiteY8403" fmla="*/ 4546700 h 5834063"/>
              <a:gd name="connsiteX8404" fmla="*/ 5409902 w 7009804"/>
              <a:gd name="connsiteY8404" fmla="*/ 4546700 h 5834063"/>
              <a:gd name="connsiteX8405" fmla="*/ 5447109 w 7009804"/>
              <a:gd name="connsiteY8405" fmla="*/ 4561583 h 5834063"/>
              <a:gd name="connsiteX8406" fmla="*/ 5456039 w 7009804"/>
              <a:gd name="connsiteY8406" fmla="*/ 4567536 h 5834063"/>
              <a:gd name="connsiteX8407" fmla="*/ 5424785 w 7009804"/>
              <a:gd name="connsiteY8407" fmla="*/ 4554141 h 5834063"/>
              <a:gd name="connsiteX8408" fmla="*/ 5417344 w 7009804"/>
              <a:gd name="connsiteY8408" fmla="*/ 4554141 h 5834063"/>
              <a:gd name="connsiteX8409" fmla="*/ 5409902 w 7009804"/>
              <a:gd name="connsiteY8409" fmla="*/ 4554141 h 5834063"/>
              <a:gd name="connsiteX8410" fmla="*/ 5409902 w 7009804"/>
              <a:gd name="connsiteY8410" fmla="*/ 4569024 h 5834063"/>
              <a:gd name="connsiteX8411" fmla="*/ 5421064 w 7009804"/>
              <a:gd name="connsiteY8411" fmla="*/ 4569024 h 5834063"/>
              <a:gd name="connsiteX8412" fmla="*/ 5424785 w 7009804"/>
              <a:gd name="connsiteY8412" fmla="*/ 4569024 h 5834063"/>
              <a:gd name="connsiteX8413" fmla="*/ 5443388 w 7009804"/>
              <a:gd name="connsiteY8413" fmla="*/ 4572745 h 5834063"/>
              <a:gd name="connsiteX8414" fmla="*/ 5461992 w 7009804"/>
              <a:gd name="connsiteY8414" fmla="*/ 4591348 h 5834063"/>
              <a:gd name="connsiteX8415" fmla="*/ 5454551 w 7009804"/>
              <a:gd name="connsiteY8415" fmla="*/ 4591348 h 5834063"/>
              <a:gd name="connsiteX8416" fmla="*/ 5443388 w 7009804"/>
              <a:gd name="connsiteY8416" fmla="*/ 4591348 h 5834063"/>
              <a:gd name="connsiteX8417" fmla="*/ 5447109 w 7009804"/>
              <a:gd name="connsiteY8417" fmla="*/ 4598790 h 5834063"/>
              <a:gd name="connsiteX8418" fmla="*/ 5461992 w 7009804"/>
              <a:gd name="connsiteY8418" fmla="*/ 4606231 h 5834063"/>
              <a:gd name="connsiteX8419" fmla="*/ 5469433 w 7009804"/>
              <a:gd name="connsiteY8419" fmla="*/ 4613672 h 5834063"/>
              <a:gd name="connsiteX8420" fmla="*/ 5491758 w 7009804"/>
              <a:gd name="connsiteY8420" fmla="*/ 4628555 h 5834063"/>
              <a:gd name="connsiteX8421" fmla="*/ 5502920 w 7009804"/>
              <a:gd name="connsiteY8421" fmla="*/ 4639717 h 5834063"/>
              <a:gd name="connsiteX8422" fmla="*/ 5506640 w 7009804"/>
              <a:gd name="connsiteY8422" fmla="*/ 4643438 h 5834063"/>
              <a:gd name="connsiteX8423" fmla="*/ 5514082 w 7009804"/>
              <a:gd name="connsiteY8423" fmla="*/ 4643438 h 5834063"/>
              <a:gd name="connsiteX8424" fmla="*/ 5521523 w 7009804"/>
              <a:gd name="connsiteY8424" fmla="*/ 4650879 h 5834063"/>
              <a:gd name="connsiteX8425" fmla="*/ 5536406 w 7009804"/>
              <a:gd name="connsiteY8425" fmla="*/ 4665762 h 5834063"/>
              <a:gd name="connsiteX8426" fmla="*/ 5551289 w 7009804"/>
              <a:gd name="connsiteY8426" fmla="*/ 4673204 h 5834063"/>
              <a:gd name="connsiteX8427" fmla="*/ 5588496 w 7009804"/>
              <a:gd name="connsiteY8427" fmla="*/ 4710411 h 5834063"/>
              <a:gd name="connsiteX8428" fmla="*/ 5618262 w 7009804"/>
              <a:gd name="connsiteY8428" fmla="*/ 4736456 h 5834063"/>
              <a:gd name="connsiteX8429" fmla="*/ 5640586 w 7009804"/>
              <a:gd name="connsiteY8429" fmla="*/ 4755059 h 5834063"/>
              <a:gd name="connsiteX8430" fmla="*/ 5651748 w 7009804"/>
              <a:gd name="connsiteY8430" fmla="*/ 4762500 h 5834063"/>
              <a:gd name="connsiteX8431" fmla="*/ 5659189 w 7009804"/>
              <a:gd name="connsiteY8431" fmla="*/ 4762500 h 5834063"/>
              <a:gd name="connsiteX8432" fmla="*/ 5666863 w 7009804"/>
              <a:gd name="connsiteY8432" fmla="*/ 4770872 h 5834063"/>
              <a:gd name="connsiteX8433" fmla="*/ 5668303 w 7009804"/>
              <a:gd name="connsiteY8433" fmla="*/ 4773560 h 5834063"/>
              <a:gd name="connsiteX8434" fmla="*/ 5648027 w 7009804"/>
              <a:gd name="connsiteY8434" fmla="*/ 4762500 h 5834063"/>
              <a:gd name="connsiteX8435" fmla="*/ 5629424 w 7009804"/>
              <a:gd name="connsiteY8435" fmla="*/ 4755059 h 5834063"/>
              <a:gd name="connsiteX8436" fmla="*/ 5618262 w 7009804"/>
              <a:gd name="connsiteY8436" fmla="*/ 4747618 h 5834063"/>
              <a:gd name="connsiteX8437" fmla="*/ 5610820 w 7009804"/>
              <a:gd name="connsiteY8437" fmla="*/ 4743897 h 5834063"/>
              <a:gd name="connsiteX8438" fmla="*/ 5592217 w 7009804"/>
              <a:gd name="connsiteY8438" fmla="*/ 4732735 h 5834063"/>
              <a:gd name="connsiteX8439" fmla="*/ 5566172 w 7009804"/>
              <a:gd name="connsiteY8439" fmla="*/ 4714131 h 5834063"/>
              <a:gd name="connsiteX8440" fmla="*/ 5551289 w 7009804"/>
              <a:gd name="connsiteY8440" fmla="*/ 4702969 h 5834063"/>
              <a:gd name="connsiteX8441" fmla="*/ 5595937 w 7009804"/>
              <a:gd name="connsiteY8441" fmla="*/ 4740176 h 5834063"/>
              <a:gd name="connsiteX8442" fmla="*/ 5614541 w 7009804"/>
              <a:gd name="connsiteY8442" fmla="*/ 4755059 h 5834063"/>
              <a:gd name="connsiteX8443" fmla="*/ 5625703 w 7009804"/>
              <a:gd name="connsiteY8443" fmla="*/ 4769942 h 5834063"/>
              <a:gd name="connsiteX8444" fmla="*/ 5651748 w 7009804"/>
              <a:gd name="connsiteY8444" fmla="*/ 4788545 h 5834063"/>
              <a:gd name="connsiteX8445" fmla="*/ 5706861 w 7009804"/>
              <a:gd name="connsiteY8445" fmla="*/ 4831101 h 5834063"/>
              <a:gd name="connsiteX8446" fmla="*/ 5710690 w 7009804"/>
              <a:gd name="connsiteY8446" fmla="*/ 4833702 h 5834063"/>
              <a:gd name="connsiteX8447" fmla="*/ 5709419 w 7009804"/>
              <a:gd name="connsiteY8447" fmla="*/ 4833194 h 5834063"/>
              <a:gd name="connsiteX8448" fmla="*/ 5707558 w 7009804"/>
              <a:gd name="connsiteY8448" fmla="*/ 4836915 h 5834063"/>
              <a:gd name="connsiteX8449" fmla="*/ 5677793 w 7009804"/>
              <a:gd name="connsiteY8449" fmla="*/ 4822032 h 5834063"/>
              <a:gd name="connsiteX8450" fmla="*/ 5670351 w 7009804"/>
              <a:gd name="connsiteY8450" fmla="*/ 4814590 h 5834063"/>
              <a:gd name="connsiteX8451" fmla="*/ 5633144 w 7009804"/>
              <a:gd name="connsiteY8451" fmla="*/ 4792266 h 5834063"/>
              <a:gd name="connsiteX8452" fmla="*/ 5618262 w 7009804"/>
              <a:gd name="connsiteY8452" fmla="*/ 4784825 h 5834063"/>
              <a:gd name="connsiteX8453" fmla="*/ 5610820 w 7009804"/>
              <a:gd name="connsiteY8453" fmla="*/ 4777383 h 5834063"/>
              <a:gd name="connsiteX8454" fmla="*/ 5595937 w 7009804"/>
              <a:gd name="connsiteY8454" fmla="*/ 4762500 h 5834063"/>
              <a:gd name="connsiteX8455" fmla="*/ 5566172 w 7009804"/>
              <a:gd name="connsiteY8455" fmla="*/ 4747618 h 5834063"/>
              <a:gd name="connsiteX8456" fmla="*/ 5514082 w 7009804"/>
              <a:gd name="connsiteY8456" fmla="*/ 4702969 h 5834063"/>
              <a:gd name="connsiteX8457" fmla="*/ 5499199 w 7009804"/>
              <a:gd name="connsiteY8457" fmla="*/ 4695528 h 5834063"/>
              <a:gd name="connsiteX8458" fmla="*/ 5499199 w 7009804"/>
              <a:gd name="connsiteY8458" fmla="*/ 4691807 h 5834063"/>
              <a:gd name="connsiteX8459" fmla="*/ 5491758 w 7009804"/>
              <a:gd name="connsiteY8459" fmla="*/ 4688086 h 5834063"/>
              <a:gd name="connsiteX8460" fmla="*/ 5476875 w 7009804"/>
              <a:gd name="connsiteY8460" fmla="*/ 4680645 h 5834063"/>
              <a:gd name="connsiteX8461" fmla="*/ 5473154 w 7009804"/>
              <a:gd name="connsiteY8461" fmla="*/ 4673204 h 5834063"/>
              <a:gd name="connsiteX8462" fmla="*/ 5469433 w 7009804"/>
              <a:gd name="connsiteY8462" fmla="*/ 4673204 h 5834063"/>
              <a:gd name="connsiteX8463" fmla="*/ 5465713 w 7009804"/>
              <a:gd name="connsiteY8463" fmla="*/ 4669483 h 5834063"/>
              <a:gd name="connsiteX8464" fmla="*/ 5454551 w 7009804"/>
              <a:gd name="connsiteY8464" fmla="*/ 4665762 h 5834063"/>
              <a:gd name="connsiteX8465" fmla="*/ 5447109 w 7009804"/>
              <a:gd name="connsiteY8465" fmla="*/ 4658321 h 5834063"/>
              <a:gd name="connsiteX8466" fmla="*/ 5439668 w 7009804"/>
              <a:gd name="connsiteY8466" fmla="*/ 4650879 h 5834063"/>
              <a:gd name="connsiteX8467" fmla="*/ 5435248 w 7009804"/>
              <a:gd name="connsiteY8467" fmla="*/ 4646460 h 5834063"/>
              <a:gd name="connsiteX8468" fmla="*/ 5427878 w 7009804"/>
              <a:gd name="connsiteY8468" fmla="*/ 4650411 h 5834063"/>
              <a:gd name="connsiteX8469" fmla="*/ 5418231 w 7009804"/>
              <a:gd name="connsiteY8469" fmla="*/ 4636724 h 5834063"/>
              <a:gd name="connsiteX8470" fmla="*/ 5413409 w 7009804"/>
              <a:gd name="connsiteY8470" fmla="*/ 4629880 h 5834063"/>
              <a:gd name="connsiteX8471" fmla="*/ 5416460 w 7009804"/>
              <a:gd name="connsiteY8471" fmla="*/ 4630603 h 5834063"/>
              <a:gd name="connsiteX8472" fmla="*/ 5424333 w 7009804"/>
              <a:gd name="connsiteY8472" fmla="*/ 4638168 h 5834063"/>
              <a:gd name="connsiteX8473" fmla="*/ 5435206 w 7009804"/>
              <a:gd name="connsiteY8473" fmla="*/ 4646418 h 5834063"/>
              <a:gd name="connsiteX8474" fmla="*/ 5432226 w 7009804"/>
              <a:gd name="connsiteY8474" fmla="*/ 4643438 h 5834063"/>
              <a:gd name="connsiteX8475" fmla="*/ 5428506 w 7009804"/>
              <a:gd name="connsiteY8475" fmla="*/ 4639717 h 5834063"/>
              <a:gd name="connsiteX8476" fmla="*/ 5424785 w 7009804"/>
              <a:gd name="connsiteY8476" fmla="*/ 4635997 h 5834063"/>
              <a:gd name="connsiteX8477" fmla="*/ 5403560 w 7009804"/>
              <a:gd name="connsiteY8477" fmla="*/ 4621847 h 5834063"/>
              <a:gd name="connsiteX8478" fmla="*/ 5402485 w 7009804"/>
              <a:gd name="connsiteY8478" fmla="*/ 4621592 h 5834063"/>
              <a:gd name="connsiteX8479" fmla="*/ 5402870 w 7009804"/>
              <a:gd name="connsiteY8479" fmla="*/ 4621386 h 5834063"/>
              <a:gd name="connsiteX8480" fmla="*/ 5402461 w 7009804"/>
              <a:gd name="connsiteY8480" fmla="*/ 4621114 h 5834063"/>
              <a:gd name="connsiteX8481" fmla="*/ 5397390 w 7009804"/>
              <a:gd name="connsiteY8481" fmla="*/ 4621114 h 5834063"/>
              <a:gd name="connsiteX8482" fmla="*/ 5404258 w 7009804"/>
              <a:gd name="connsiteY8482" fmla="*/ 4627714 h 5834063"/>
              <a:gd name="connsiteX8483" fmla="*/ 5413904 w 7009804"/>
              <a:gd name="connsiteY8483" fmla="*/ 4641401 h 5834063"/>
              <a:gd name="connsiteX8484" fmla="*/ 5415874 w 7009804"/>
              <a:gd name="connsiteY8484" fmla="*/ 4644197 h 5834063"/>
              <a:gd name="connsiteX8485" fmla="*/ 5416030 w 7009804"/>
              <a:gd name="connsiteY8485" fmla="*/ 4644314 h 5834063"/>
              <a:gd name="connsiteX8486" fmla="*/ 5415948 w 7009804"/>
              <a:gd name="connsiteY8486" fmla="*/ 4644302 h 5834063"/>
              <a:gd name="connsiteX8487" fmla="*/ 5418297 w 7009804"/>
              <a:gd name="connsiteY8487" fmla="*/ 4647635 h 5834063"/>
              <a:gd name="connsiteX8488" fmla="*/ 5424785 w 7009804"/>
              <a:gd name="connsiteY8488" fmla="*/ 4650879 h 5834063"/>
              <a:gd name="connsiteX8489" fmla="*/ 5432226 w 7009804"/>
              <a:gd name="connsiteY8489" fmla="*/ 4658321 h 5834063"/>
              <a:gd name="connsiteX8490" fmla="*/ 5439668 w 7009804"/>
              <a:gd name="connsiteY8490" fmla="*/ 4665762 h 5834063"/>
              <a:gd name="connsiteX8491" fmla="*/ 5432226 w 7009804"/>
              <a:gd name="connsiteY8491" fmla="*/ 4665762 h 5834063"/>
              <a:gd name="connsiteX8492" fmla="*/ 5429663 w 7009804"/>
              <a:gd name="connsiteY8492" fmla="*/ 4665121 h 5834063"/>
              <a:gd name="connsiteX8493" fmla="*/ 5432226 w 7009804"/>
              <a:gd name="connsiteY8493" fmla="*/ 4669328 h 5834063"/>
              <a:gd name="connsiteX8494" fmla="*/ 5432226 w 7009804"/>
              <a:gd name="connsiteY8494" fmla="*/ 4665762 h 5834063"/>
              <a:gd name="connsiteX8495" fmla="*/ 5447109 w 7009804"/>
              <a:gd name="connsiteY8495" fmla="*/ 4673204 h 5834063"/>
              <a:gd name="connsiteX8496" fmla="*/ 5458271 w 7009804"/>
              <a:gd name="connsiteY8496" fmla="*/ 4695528 h 5834063"/>
              <a:gd name="connsiteX8497" fmla="*/ 5465713 w 7009804"/>
              <a:gd name="connsiteY8497" fmla="*/ 4699249 h 5834063"/>
              <a:gd name="connsiteX8498" fmla="*/ 5469433 w 7009804"/>
              <a:gd name="connsiteY8498" fmla="*/ 4688086 h 5834063"/>
              <a:gd name="connsiteX8499" fmla="*/ 5469433 w 7009804"/>
              <a:gd name="connsiteY8499" fmla="*/ 4680645 h 5834063"/>
              <a:gd name="connsiteX8500" fmla="*/ 5473154 w 7009804"/>
              <a:gd name="connsiteY8500" fmla="*/ 4695528 h 5834063"/>
              <a:gd name="connsiteX8501" fmla="*/ 5488037 w 7009804"/>
              <a:gd name="connsiteY8501" fmla="*/ 4714131 h 5834063"/>
              <a:gd name="connsiteX8502" fmla="*/ 5506640 w 7009804"/>
              <a:gd name="connsiteY8502" fmla="*/ 4729014 h 5834063"/>
              <a:gd name="connsiteX8503" fmla="*/ 5521523 w 7009804"/>
              <a:gd name="connsiteY8503" fmla="*/ 4740176 h 5834063"/>
              <a:gd name="connsiteX8504" fmla="*/ 5514082 w 7009804"/>
              <a:gd name="connsiteY8504" fmla="*/ 4732735 h 5834063"/>
              <a:gd name="connsiteX8505" fmla="*/ 5521523 w 7009804"/>
              <a:gd name="connsiteY8505" fmla="*/ 4725293 h 5834063"/>
              <a:gd name="connsiteX8506" fmla="*/ 5536406 w 7009804"/>
              <a:gd name="connsiteY8506" fmla="*/ 4736456 h 5834063"/>
              <a:gd name="connsiteX8507" fmla="*/ 5566172 w 7009804"/>
              <a:gd name="connsiteY8507" fmla="*/ 4762500 h 5834063"/>
              <a:gd name="connsiteX8508" fmla="*/ 5614541 w 7009804"/>
              <a:gd name="connsiteY8508" fmla="*/ 4803428 h 5834063"/>
              <a:gd name="connsiteX8509" fmla="*/ 5640586 w 7009804"/>
              <a:gd name="connsiteY8509" fmla="*/ 4822032 h 5834063"/>
              <a:gd name="connsiteX8510" fmla="*/ 5655469 w 7009804"/>
              <a:gd name="connsiteY8510" fmla="*/ 4833194 h 5834063"/>
              <a:gd name="connsiteX8511" fmla="*/ 5700117 w 7009804"/>
              <a:gd name="connsiteY8511" fmla="*/ 4866680 h 5834063"/>
              <a:gd name="connsiteX8512" fmla="*/ 5737324 w 7009804"/>
              <a:gd name="connsiteY8512" fmla="*/ 4903887 h 5834063"/>
              <a:gd name="connsiteX8513" fmla="*/ 5759648 w 7009804"/>
              <a:gd name="connsiteY8513" fmla="*/ 4918770 h 5834063"/>
              <a:gd name="connsiteX8514" fmla="*/ 5774531 w 7009804"/>
              <a:gd name="connsiteY8514" fmla="*/ 4933653 h 5834063"/>
              <a:gd name="connsiteX8515" fmla="*/ 5789414 w 7009804"/>
              <a:gd name="connsiteY8515" fmla="*/ 4941094 h 5834063"/>
              <a:gd name="connsiteX8516" fmla="*/ 5804297 w 7009804"/>
              <a:gd name="connsiteY8516" fmla="*/ 4955977 h 5834063"/>
              <a:gd name="connsiteX8517" fmla="*/ 5834062 w 7009804"/>
              <a:gd name="connsiteY8517" fmla="*/ 4978301 h 5834063"/>
              <a:gd name="connsiteX8518" fmla="*/ 5856387 w 7009804"/>
              <a:gd name="connsiteY8518" fmla="*/ 4993184 h 5834063"/>
              <a:gd name="connsiteX8519" fmla="*/ 5856387 w 7009804"/>
              <a:gd name="connsiteY8519" fmla="*/ 5000625 h 5834063"/>
              <a:gd name="connsiteX8520" fmla="*/ 5871269 w 7009804"/>
              <a:gd name="connsiteY8520" fmla="*/ 5008067 h 5834063"/>
              <a:gd name="connsiteX8521" fmla="*/ 5878711 w 7009804"/>
              <a:gd name="connsiteY8521" fmla="*/ 5015508 h 5834063"/>
              <a:gd name="connsiteX8522" fmla="*/ 5856387 w 7009804"/>
              <a:gd name="connsiteY8522" fmla="*/ 5008067 h 5834063"/>
              <a:gd name="connsiteX8523" fmla="*/ 5848945 w 7009804"/>
              <a:gd name="connsiteY8523" fmla="*/ 4993184 h 5834063"/>
              <a:gd name="connsiteX8524" fmla="*/ 5822900 w 7009804"/>
              <a:gd name="connsiteY8524" fmla="*/ 4978301 h 5834063"/>
              <a:gd name="connsiteX8525" fmla="*/ 5796855 w 7009804"/>
              <a:gd name="connsiteY8525" fmla="*/ 4963418 h 5834063"/>
              <a:gd name="connsiteX8526" fmla="*/ 5789414 w 7009804"/>
              <a:gd name="connsiteY8526" fmla="*/ 4955977 h 5834063"/>
              <a:gd name="connsiteX8527" fmla="*/ 5774531 w 7009804"/>
              <a:gd name="connsiteY8527" fmla="*/ 4948536 h 5834063"/>
              <a:gd name="connsiteX8528" fmla="*/ 5752207 w 7009804"/>
              <a:gd name="connsiteY8528" fmla="*/ 4933653 h 5834063"/>
              <a:gd name="connsiteX8529" fmla="*/ 5774531 w 7009804"/>
              <a:gd name="connsiteY8529" fmla="*/ 4955977 h 5834063"/>
              <a:gd name="connsiteX8530" fmla="*/ 5789414 w 7009804"/>
              <a:gd name="connsiteY8530" fmla="*/ 4970860 h 5834063"/>
              <a:gd name="connsiteX8531" fmla="*/ 5826621 w 7009804"/>
              <a:gd name="connsiteY8531" fmla="*/ 4993184 h 5834063"/>
              <a:gd name="connsiteX8532" fmla="*/ 5841504 w 7009804"/>
              <a:gd name="connsiteY8532" fmla="*/ 5008067 h 5834063"/>
              <a:gd name="connsiteX8533" fmla="*/ 5848945 w 7009804"/>
              <a:gd name="connsiteY8533" fmla="*/ 5015508 h 5834063"/>
              <a:gd name="connsiteX8534" fmla="*/ 5886152 w 7009804"/>
              <a:gd name="connsiteY8534" fmla="*/ 5045274 h 5834063"/>
              <a:gd name="connsiteX8535" fmla="*/ 5886152 w 7009804"/>
              <a:gd name="connsiteY8535" fmla="*/ 5048995 h 5834063"/>
              <a:gd name="connsiteX8536" fmla="*/ 5893594 w 7009804"/>
              <a:gd name="connsiteY8536" fmla="*/ 5052715 h 5834063"/>
              <a:gd name="connsiteX8537" fmla="*/ 5915918 w 7009804"/>
              <a:gd name="connsiteY8537" fmla="*/ 5060157 h 5834063"/>
              <a:gd name="connsiteX8538" fmla="*/ 5960566 w 7009804"/>
              <a:gd name="connsiteY8538" fmla="*/ 5097364 h 5834063"/>
              <a:gd name="connsiteX8539" fmla="*/ 5982890 w 7009804"/>
              <a:gd name="connsiteY8539" fmla="*/ 5119688 h 5834063"/>
              <a:gd name="connsiteX8540" fmla="*/ 5997773 w 7009804"/>
              <a:gd name="connsiteY8540" fmla="*/ 5119688 h 5834063"/>
              <a:gd name="connsiteX8541" fmla="*/ 6005215 w 7009804"/>
              <a:gd name="connsiteY8541" fmla="*/ 5127129 h 5834063"/>
              <a:gd name="connsiteX8542" fmla="*/ 5997773 w 7009804"/>
              <a:gd name="connsiteY8542" fmla="*/ 5134571 h 5834063"/>
              <a:gd name="connsiteX8543" fmla="*/ 6005215 w 7009804"/>
              <a:gd name="connsiteY8543" fmla="*/ 5142012 h 5834063"/>
              <a:gd name="connsiteX8544" fmla="*/ 6027539 w 7009804"/>
              <a:gd name="connsiteY8544" fmla="*/ 5149454 h 5834063"/>
              <a:gd name="connsiteX8545" fmla="*/ 6034980 w 7009804"/>
              <a:gd name="connsiteY8545" fmla="*/ 5156895 h 5834063"/>
              <a:gd name="connsiteX8546" fmla="*/ 6034980 w 7009804"/>
              <a:gd name="connsiteY8546" fmla="*/ 5164336 h 5834063"/>
              <a:gd name="connsiteX8547" fmla="*/ 6034980 w 7009804"/>
              <a:gd name="connsiteY8547" fmla="*/ 5171778 h 5834063"/>
              <a:gd name="connsiteX8548" fmla="*/ 6016377 w 7009804"/>
              <a:gd name="connsiteY8548" fmla="*/ 5153174 h 5834063"/>
              <a:gd name="connsiteX8549" fmla="*/ 5997773 w 7009804"/>
              <a:gd name="connsiteY8549" fmla="*/ 5145733 h 5834063"/>
              <a:gd name="connsiteX8550" fmla="*/ 5990332 w 7009804"/>
              <a:gd name="connsiteY8550" fmla="*/ 5142012 h 5834063"/>
              <a:gd name="connsiteX8551" fmla="*/ 5982890 w 7009804"/>
              <a:gd name="connsiteY8551" fmla="*/ 5130850 h 5834063"/>
              <a:gd name="connsiteX8552" fmla="*/ 5975449 w 7009804"/>
              <a:gd name="connsiteY8552" fmla="*/ 5127129 h 5834063"/>
              <a:gd name="connsiteX8553" fmla="*/ 5960566 w 7009804"/>
              <a:gd name="connsiteY8553" fmla="*/ 5119688 h 5834063"/>
              <a:gd name="connsiteX8554" fmla="*/ 5960566 w 7009804"/>
              <a:gd name="connsiteY8554" fmla="*/ 5112247 h 5834063"/>
              <a:gd name="connsiteX8555" fmla="*/ 5953125 w 7009804"/>
              <a:gd name="connsiteY8555" fmla="*/ 5112247 h 5834063"/>
              <a:gd name="connsiteX8556" fmla="*/ 5945683 w 7009804"/>
              <a:gd name="connsiteY8556" fmla="*/ 5112247 h 5834063"/>
              <a:gd name="connsiteX8557" fmla="*/ 5938242 w 7009804"/>
              <a:gd name="connsiteY8557" fmla="*/ 5112247 h 5834063"/>
              <a:gd name="connsiteX8558" fmla="*/ 5930801 w 7009804"/>
              <a:gd name="connsiteY8558" fmla="*/ 5112247 h 5834063"/>
              <a:gd name="connsiteX8559" fmla="*/ 5938242 w 7009804"/>
              <a:gd name="connsiteY8559" fmla="*/ 5104805 h 5834063"/>
              <a:gd name="connsiteX8560" fmla="*/ 5938242 w 7009804"/>
              <a:gd name="connsiteY8560" fmla="*/ 5097364 h 5834063"/>
              <a:gd name="connsiteX8561" fmla="*/ 5930801 w 7009804"/>
              <a:gd name="connsiteY8561" fmla="*/ 5097364 h 5834063"/>
              <a:gd name="connsiteX8562" fmla="*/ 5938242 w 7009804"/>
              <a:gd name="connsiteY8562" fmla="*/ 5089922 h 5834063"/>
              <a:gd name="connsiteX8563" fmla="*/ 5930801 w 7009804"/>
              <a:gd name="connsiteY8563" fmla="*/ 5082481 h 5834063"/>
              <a:gd name="connsiteX8564" fmla="*/ 5930801 w 7009804"/>
              <a:gd name="connsiteY8564" fmla="*/ 5089922 h 5834063"/>
              <a:gd name="connsiteX8565" fmla="*/ 5930801 w 7009804"/>
              <a:gd name="connsiteY8565" fmla="*/ 5097364 h 5834063"/>
              <a:gd name="connsiteX8566" fmla="*/ 5923359 w 7009804"/>
              <a:gd name="connsiteY8566" fmla="*/ 5097364 h 5834063"/>
              <a:gd name="connsiteX8567" fmla="*/ 5915918 w 7009804"/>
              <a:gd name="connsiteY8567" fmla="*/ 5082481 h 5834063"/>
              <a:gd name="connsiteX8568" fmla="*/ 5923359 w 7009804"/>
              <a:gd name="connsiteY8568" fmla="*/ 5082481 h 5834063"/>
              <a:gd name="connsiteX8569" fmla="*/ 5886152 w 7009804"/>
              <a:gd name="connsiteY8569" fmla="*/ 5060157 h 5834063"/>
              <a:gd name="connsiteX8570" fmla="*/ 5848945 w 7009804"/>
              <a:gd name="connsiteY8570" fmla="*/ 5030391 h 5834063"/>
              <a:gd name="connsiteX8571" fmla="*/ 5845224 w 7009804"/>
              <a:gd name="connsiteY8571" fmla="*/ 5037833 h 5834063"/>
              <a:gd name="connsiteX8572" fmla="*/ 5837783 w 7009804"/>
              <a:gd name="connsiteY8572" fmla="*/ 5030391 h 5834063"/>
              <a:gd name="connsiteX8573" fmla="*/ 5819179 w 7009804"/>
              <a:gd name="connsiteY8573" fmla="*/ 5015508 h 5834063"/>
              <a:gd name="connsiteX8574" fmla="*/ 5811738 w 7009804"/>
              <a:gd name="connsiteY8574" fmla="*/ 5008067 h 5834063"/>
              <a:gd name="connsiteX8575" fmla="*/ 5811738 w 7009804"/>
              <a:gd name="connsiteY8575" fmla="*/ 5000625 h 5834063"/>
              <a:gd name="connsiteX8576" fmla="*/ 5796855 w 7009804"/>
              <a:gd name="connsiteY8576" fmla="*/ 4993184 h 5834063"/>
              <a:gd name="connsiteX8577" fmla="*/ 5770810 w 7009804"/>
              <a:gd name="connsiteY8577" fmla="*/ 4982022 h 5834063"/>
              <a:gd name="connsiteX8578" fmla="*/ 5756858 w 7009804"/>
              <a:gd name="connsiteY8578" fmla="*/ 4971790 h 5834063"/>
              <a:gd name="connsiteX8579" fmla="*/ 5756123 w 7009804"/>
              <a:gd name="connsiteY8579" fmla="*/ 4970860 h 5834063"/>
              <a:gd name="connsiteX8580" fmla="*/ 5744765 w 7009804"/>
              <a:gd name="connsiteY8580" fmla="*/ 4970860 h 5834063"/>
              <a:gd name="connsiteX8581" fmla="*/ 5729883 w 7009804"/>
              <a:gd name="connsiteY8581" fmla="*/ 4978301 h 5834063"/>
              <a:gd name="connsiteX8582" fmla="*/ 5722441 w 7009804"/>
              <a:gd name="connsiteY8582" fmla="*/ 4985743 h 5834063"/>
              <a:gd name="connsiteX8583" fmla="*/ 5729883 w 7009804"/>
              <a:gd name="connsiteY8583" fmla="*/ 4985743 h 5834063"/>
              <a:gd name="connsiteX8584" fmla="*/ 5741045 w 7009804"/>
              <a:gd name="connsiteY8584" fmla="*/ 4993184 h 5834063"/>
              <a:gd name="connsiteX8585" fmla="*/ 5752207 w 7009804"/>
              <a:gd name="connsiteY8585" fmla="*/ 5000625 h 5834063"/>
              <a:gd name="connsiteX8586" fmla="*/ 5767090 w 7009804"/>
              <a:gd name="connsiteY8586" fmla="*/ 5008067 h 5834063"/>
              <a:gd name="connsiteX8587" fmla="*/ 5778252 w 7009804"/>
              <a:gd name="connsiteY8587" fmla="*/ 5019229 h 5834063"/>
              <a:gd name="connsiteX8588" fmla="*/ 5793135 w 7009804"/>
              <a:gd name="connsiteY8588" fmla="*/ 5030391 h 5834063"/>
              <a:gd name="connsiteX8589" fmla="*/ 5793135 w 7009804"/>
              <a:gd name="connsiteY8589" fmla="*/ 5026670 h 5834063"/>
              <a:gd name="connsiteX8590" fmla="*/ 5781972 w 7009804"/>
              <a:gd name="connsiteY8590" fmla="*/ 5015508 h 5834063"/>
              <a:gd name="connsiteX8591" fmla="*/ 5774531 w 7009804"/>
              <a:gd name="connsiteY8591" fmla="*/ 5000625 h 5834063"/>
              <a:gd name="connsiteX8592" fmla="*/ 5767090 w 7009804"/>
              <a:gd name="connsiteY8592" fmla="*/ 5000625 h 5834063"/>
              <a:gd name="connsiteX8593" fmla="*/ 5748486 w 7009804"/>
              <a:gd name="connsiteY8593" fmla="*/ 4993184 h 5834063"/>
              <a:gd name="connsiteX8594" fmla="*/ 5741045 w 7009804"/>
              <a:gd name="connsiteY8594" fmla="*/ 4982022 h 5834063"/>
              <a:gd name="connsiteX8595" fmla="*/ 5755928 w 7009804"/>
              <a:gd name="connsiteY8595" fmla="*/ 4985743 h 5834063"/>
              <a:gd name="connsiteX8596" fmla="*/ 5796855 w 7009804"/>
              <a:gd name="connsiteY8596" fmla="*/ 5015508 h 5834063"/>
              <a:gd name="connsiteX8597" fmla="*/ 5841504 w 7009804"/>
              <a:gd name="connsiteY8597" fmla="*/ 5052715 h 5834063"/>
              <a:gd name="connsiteX8598" fmla="*/ 5863828 w 7009804"/>
              <a:gd name="connsiteY8598" fmla="*/ 5067598 h 5834063"/>
              <a:gd name="connsiteX8599" fmla="*/ 5886152 w 7009804"/>
              <a:gd name="connsiteY8599" fmla="*/ 5082481 h 5834063"/>
              <a:gd name="connsiteX8600" fmla="*/ 5908476 w 7009804"/>
              <a:gd name="connsiteY8600" fmla="*/ 5093643 h 5834063"/>
              <a:gd name="connsiteX8601" fmla="*/ 5908476 w 7009804"/>
              <a:gd name="connsiteY8601" fmla="*/ 5104805 h 5834063"/>
              <a:gd name="connsiteX8602" fmla="*/ 5908476 w 7009804"/>
              <a:gd name="connsiteY8602" fmla="*/ 5112247 h 5834063"/>
              <a:gd name="connsiteX8603" fmla="*/ 5908476 w 7009804"/>
              <a:gd name="connsiteY8603" fmla="*/ 5119688 h 5834063"/>
              <a:gd name="connsiteX8604" fmla="*/ 5919638 w 7009804"/>
              <a:gd name="connsiteY8604" fmla="*/ 5115967 h 5834063"/>
              <a:gd name="connsiteX8605" fmla="*/ 5930801 w 7009804"/>
              <a:gd name="connsiteY8605" fmla="*/ 5119688 h 5834063"/>
              <a:gd name="connsiteX8606" fmla="*/ 5930801 w 7009804"/>
              <a:gd name="connsiteY8606" fmla="*/ 5127129 h 5834063"/>
              <a:gd name="connsiteX8607" fmla="*/ 5945683 w 7009804"/>
              <a:gd name="connsiteY8607" fmla="*/ 5149454 h 5834063"/>
              <a:gd name="connsiteX8608" fmla="*/ 5968008 w 7009804"/>
              <a:gd name="connsiteY8608" fmla="*/ 5175499 h 5834063"/>
              <a:gd name="connsiteX8609" fmla="*/ 5975449 w 7009804"/>
              <a:gd name="connsiteY8609" fmla="*/ 5179219 h 5834063"/>
              <a:gd name="connsiteX8610" fmla="*/ 5986611 w 7009804"/>
              <a:gd name="connsiteY8610" fmla="*/ 5182940 h 5834063"/>
              <a:gd name="connsiteX8611" fmla="*/ 6012656 w 7009804"/>
              <a:gd name="connsiteY8611" fmla="*/ 5208985 h 5834063"/>
              <a:gd name="connsiteX8612" fmla="*/ 6064746 w 7009804"/>
              <a:gd name="connsiteY8612" fmla="*/ 5253633 h 5834063"/>
              <a:gd name="connsiteX8613" fmla="*/ 6079629 w 7009804"/>
              <a:gd name="connsiteY8613" fmla="*/ 5268516 h 5834063"/>
              <a:gd name="connsiteX8614" fmla="*/ 6101953 w 7009804"/>
              <a:gd name="connsiteY8614" fmla="*/ 5283399 h 5834063"/>
              <a:gd name="connsiteX8615" fmla="*/ 6113115 w 7009804"/>
              <a:gd name="connsiteY8615" fmla="*/ 5298282 h 5834063"/>
              <a:gd name="connsiteX8616" fmla="*/ 6116836 w 7009804"/>
              <a:gd name="connsiteY8616" fmla="*/ 5305723 h 5834063"/>
              <a:gd name="connsiteX8617" fmla="*/ 6146601 w 7009804"/>
              <a:gd name="connsiteY8617" fmla="*/ 5328047 h 5834063"/>
              <a:gd name="connsiteX8618" fmla="*/ 6139160 w 7009804"/>
              <a:gd name="connsiteY8618" fmla="*/ 5328047 h 5834063"/>
              <a:gd name="connsiteX8619" fmla="*/ 6146601 w 7009804"/>
              <a:gd name="connsiteY8619" fmla="*/ 5335489 h 5834063"/>
              <a:gd name="connsiteX8620" fmla="*/ 6139160 w 7009804"/>
              <a:gd name="connsiteY8620" fmla="*/ 5335489 h 5834063"/>
              <a:gd name="connsiteX8621" fmla="*/ 6139160 w 7009804"/>
              <a:gd name="connsiteY8621" fmla="*/ 5342930 h 5834063"/>
              <a:gd name="connsiteX8622" fmla="*/ 6146601 w 7009804"/>
              <a:gd name="connsiteY8622" fmla="*/ 5357813 h 5834063"/>
              <a:gd name="connsiteX8623" fmla="*/ 6131719 w 7009804"/>
              <a:gd name="connsiteY8623" fmla="*/ 5365254 h 5834063"/>
              <a:gd name="connsiteX8624" fmla="*/ 6116836 w 7009804"/>
              <a:gd name="connsiteY8624" fmla="*/ 5350372 h 5834063"/>
              <a:gd name="connsiteX8625" fmla="*/ 6109394 w 7009804"/>
              <a:gd name="connsiteY8625" fmla="*/ 5339209 h 5834063"/>
              <a:gd name="connsiteX8626" fmla="*/ 6094512 w 7009804"/>
              <a:gd name="connsiteY8626" fmla="*/ 5335489 h 5834063"/>
              <a:gd name="connsiteX8627" fmla="*/ 6079629 w 7009804"/>
              <a:gd name="connsiteY8627" fmla="*/ 5328047 h 5834063"/>
              <a:gd name="connsiteX8628" fmla="*/ 6072187 w 7009804"/>
              <a:gd name="connsiteY8628" fmla="*/ 5328047 h 5834063"/>
              <a:gd name="connsiteX8629" fmla="*/ 6094512 w 7009804"/>
              <a:gd name="connsiteY8629" fmla="*/ 5350372 h 5834063"/>
              <a:gd name="connsiteX8630" fmla="*/ 6124277 w 7009804"/>
              <a:gd name="connsiteY8630" fmla="*/ 5380137 h 5834063"/>
              <a:gd name="connsiteX8631" fmla="*/ 6135439 w 7009804"/>
              <a:gd name="connsiteY8631" fmla="*/ 5383858 h 5834063"/>
              <a:gd name="connsiteX8632" fmla="*/ 6139160 w 7009804"/>
              <a:gd name="connsiteY8632" fmla="*/ 5387579 h 5834063"/>
              <a:gd name="connsiteX8633" fmla="*/ 6154043 w 7009804"/>
              <a:gd name="connsiteY8633" fmla="*/ 5402461 h 5834063"/>
              <a:gd name="connsiteX8634" fmla="*/ 6168926 w 7009804"/>
              <a:gd name="connsiteY8634" fmla="*/ 5413624 h 5834063"/>
              <a:gd name="connsiteX8635" fmla="*/ 6176367 w 7009804"/>
              <a:gd name="connsiteY8635" fmla="*/ 5417344 h 5834063"/>
              <a:gd name="connsiteX8636" fmla="*/ 6180088 w 7009804"/>
              <a:gd name="connsiteY8636" fmla="*/ 5421065 h 5834063"/>
              <a:gd name="connsiteX8637" fmla="*/ 6183808 w 7009804"/>
              <a:gd name="connsiteY8637" fmla="*/ 5424786 h 5834063"/>
              <a:gd name="connsiteX8638" fmla="*/ 6198691 w 7009804"/>
              <a:gd name="connsiteY8638" fmla="*/ 5432227 h 5834063"/>
              <a:gd name="connsiteX8639" fmla="*/ 6206133 w 7009804"/>
              <a:gd name="connsiteY8639" fmla="*/ 5432227 h 5834063"/>
              <a:gd name="connsiteX8640" fmla="*/ 6258222 w 7009804"/>
              <a:gd name="connsiteY8640" fmla="*/ 5484317 h 5834063"/>
              <a:gd name="connsiteX8641" fmla="*/ 6287988 w 7009804"/>
              <a:gd name="connsiteY8641" fmla="*/ 5506641 h 5834063"/>
              <a:gd name="connsiteX8642" fmla="*/ 6325195 w 7009804"/>
              <a:gd name="connsiteY8642" fmla="*/ 5536407 h 5834063"/>
              <a:gd name="connsiteX8643" fmla="*/ 6325195 w 7009804"/>
              <a:gd name="connsiteY8643" fmla="*/ 5543848 h 5834063"/>
              <a:gd name="connsiteX8644" fmla="*/ 6317754 w 7009804"/>
              <a:gd name="connsiteY8644" fmla="*/ 5543848 h 5834063"/>
              <a:gd name="connsiteX8645" fmla="*/ 6317754 w 7009804"/>
              <a:gd name="connsiteY8645" fmla="*/ 5536407 h 5834063"/>
              <a:gd name="connsiteX8646" fmla="*/ 6314033 w 7009804"/>
              <a:gd name="connsiteY8646" fmla="*/ 5536407 h 5834063"/>
              <a:gd name="connsiteX8647" fmla="*/ 6302871 w 7009804"/>
              <a:gd name="connsiteY8647" fmla="*/ 5528965 h 5834063"/>
              <a:gd name="connsiteX8648" fmla="*/ 6295429 w 7009804"/>
              <a:gd name="connsiteY8648" fmla="*/ 5521524 h 5834063"/>
              <a:gd name="connsiteX8649" fmla="*/ 6287988 w 7009804"/>
              <a:gd name="connsiteY8649" fmla="*/ 5521524 h 5834063"/>
              <a:gd name="connsiteX8650" fmla="*/ 6250781 w 7009804"/>
              <a:gd name="connsiteY8650" fmla="*/ 5491758 h 5834063"/>
              <a:gd name="connsiteX8651" fmla="*/ 6243340 w 7009804"/>
              <a:gd name="connsiteY8651" fmla="*/ 5499200 h 5834063"/>
              <a:gd name="connsiteX8652" fmla="*/ 6235898 w 7009804"/>
              <a:gd name="connsiteY8652" fmla="*/ 5499200 h 5834063"/>
              <a:gd name="connsiteX8653" fmla="*/ 6235898 w 7009804"/>
              <a:gd name="connsiteY8653" fmla="*/ 5506641 h 5834063"/>
              <a:gd name="connsiteX8654" fmla="*/ 6243340 w 7009804"/>
              <a:gd name="connsiteY8654" fmla="*/ 5506641 h 5834063"/>
              <a:gd name="connsiteX8655" fmla="*/ 6250781 w 7009804"/>
              <a:gd name="connsiteY8655" fmla="*/ 5514083 h 5834063"/>
              <a:gd name="connsiteX8656" fmla="*/ 6265664 w 7009804"/>
              <a:gd name="connsiteY8656" fmla="*/ 5514083 h 5834063"/>
              <a:gd name="connsiteX8657" fmla="*/ 6273105 w 7009804"/>
              <a:gd name="connsiteY8657" fmla="*/ 5521524 h 5834063"/>
              <a:gd name="connsiteX8658" fmla="*/ 6284267 w 7009804"/>
              <a:gd name="connsiteY8658" fmla="*/ 5528965 h 5834063"/>
              <a:gd name="connsiteX8659" fmla="*/ 6310312 w 7009804"/>
              <a:gd name="connsiteY8659" fmla="*/ 5547569 h 5834063"/>
              <a:gd name="connsiteX8660" fmla="*/ 6328916 w 7009804"/>
              <a:gd name="connsiteY8660" fmla="*/ 5558731 h 5834063"/>
              <a:gd name="connsiteX8661" fmla="*/ 6340078 w 7009804"/>
              <a:gd name="connsiteY8661" fmla="*/ 5558731 h 5834063"/>
              <a:gd name="connsiteX8662" fmla="*/ 6347519 w 7009804"/>
              <a:gd name="connsiteY8662" fmla="*/ 5566172 h 5834063"/>
              <a:gd name="connsiteX8663" fmla="*/ 6340078 w 7009804"/>
              <a:gd name="connsiteY8663" fmla="*/ 5566172 h 5834063"/>
              <a:gd name="connsiteX8664" fmla="*/ 6321474 w 7009804"/>
              <a:gd name="connsiteY8664" fmla="*/ 5569893 h 5834063"/>
              <a:gd name="connsiteX8665" fmla="*/ 6306592 w 7009804"/>
              <a:gd name="connsiteY8665" fmla="*/ 5569893 h 5834063"/>
              <a:gd name="connsiteX8666" fmla="*/ 6310312 w 7009804"/>
              <a:gd name="connsiteY8666" fmla="*/ 5558731 h 5834063"/>
              <a:gd name="connsiteX8667" fmla="*/ 6280547 w 7009804"/>
              <a:gd name="connsiteY8667" fmla="*/ 5551290 h 5834063"/>
              <a:gd name="connsiteX8668" fmla="*/ 6265664 w 7009804"/>
              <a:gd name="connsiteY8668" fmla="*/ 5558731 h 5834063"/>
              <a:gd name="connsiteX8669" fmla="*/ 6258222 w 7009804"/>
              <a:gd name="connsiteY8669" fmla="*/ 5558731 h 5834063"/>
              <a:gd name="connsiteX8670" fmla="*/ 6250781 w 7009804"/>
              <a:gd name="connsiteY8670" fmla="*/ 5543848 h 5834063"/>
              <a:gd name="connsiteX8671" fmla="*/ 6243340 w 7009804"/>
              <a:gd name="connsiteY8671" fmla="*/ 5528965 h 5834063"/>
              <a:gd name="connsiteX8672" fmla="*/ 6235898 w 7009804"/>
              <a:gd name="connsiteY8672" fmla="*/ 5514083 h 5834063"/>
              <a:gd name="connsiteX8673" fmla="*/ 6213574 w 7009804"/>
              <a:gd name="connsiteY8673" fmla="*/ 5499200 h 5834063"/>
              <a:gd name="connsiteX8674" fmla="*/ 6209853 w 7009804"/>
              <a:gd name="connsiteY8674" fmla="*/ 5499200 h 5834063"/>
              <a:gd name="connsiteX8675" fmla="*/ 6202412 w 7009804"/>
              <a:gd name="connsiteY8675" fmla="*/ 5491758 h 5834063"/>
              <a:gd name="connsiteX8676" fmla="*/ 6191250 w 7009804"/>
              <a:gd name="connsiteY8676" fmla="*/ 5491758 h 5834063"/>
              <a:gd name="connsiteX8677" fmla="*/ 6183808 w 7009804"/>
              <a:gd name="connsiteY8677" fmla="*/ 5484317 h 5834063"/>
              <a:gd name="connsiteX8678" fmla="*/ 6161484 w 7009804"/>
              <a:gd name="connsiteY8678" fmla="*/ 5476875 h 5834063"/>
              <a:gd name="connsiteX8679" fmla="*/ 6154043 w 7009804"/>
              <a:gd name="connsiteY8679" fmla="*/ 5469434 h 5834063"/>
              <a:gd name="connsiteX8680" fmla="*/ 6131719 w 7009804"/>
              <a:gd name="connsiteY8680" fmla="*/ 5454551 h 5834063"/>
              <a:gd name="connsiteX8681" fmla="*/ 6131719 w 7009804"/>
              <a:gd name="connsiteY8681" fmla="*/ 5461993 h 5834063"/>
              <a:gd name="connsiteX8682" fmla="*/ 6131719 w 7009804"/>
              <a:gd name="connsiteY8682" fmla="*/ 5469434 h 5834063"/>
              <a:gd name="connsiteX8683" fmla="*/ 6127998 w 7009804"/>
              <a:gd name="connsiteY8683" fmla="*/ 5469434 h 5834063"/>
              <a:gd name="connsiteX8684" fmla="*/ 6124277 w 7009804"/>
              <a:gd name="connsiteY8684" fmla="*/ 5473155 h 5834063"/>
              <a:gd name="connsiteX8685" fmla="*/ 6116836 w 7009804"/>
              <a:gd name="connsiteY8685" fmla="*/ 5461993 h 5834063"/>
              <a:gd name="connsiteX8686" fmla="*/ 6113115 w 7009804"/>
              <a:gd name="connsiteY8686" fmla="*/ 5458272 h 5834063"/>
              <a:gd name="connsiteX8687" fmla="*/ 6109394 w 7009804"/>
              <a:gd name="connsiteY8687" fmla="*/ 5469434 h 5834063"/>
              <a:gd name="connsiteX8688" fmla="*/ 6094512 w 7009804"/>
              <a:gd name="connsiteY8688" fmla="*/ 5469434 h 5834063"/>
              <a:gd name="connsiteX8689" fmla="*/ 6087070 w 7009804"/>
              <a:gd name="connsiteY8689" fmla="*/ 5461993 h 5834063"/>
              <a:gd name="connsiteX8690" fmla="*/ 6101953 w 7009804"/>
              <a:gd name="connsiteY8690" fmla="*/ 5461993 h 5834063"/>
              <a:gd name="connsiteX8691" fmla="*/ 6098232 w 7009804"/>
              <a:gd name="connsiteY8691" fmla="*/ 5454551 h 5834063"/>
              <a:gd name="connsiteX8692" fmla="*/ 6094512 w 7009804"/>
              <a:gd name="connsiteY8692" fmla="*/ 5454551 h 5834063"/>
              <a:gd name="connsiteX8693" fmla="*/ 6079629 w 7009804"/>
              <a:gd name="connsiteY8693" fmla="*/ 5447110 h 5834063"/>
              <a:gd name="connsiteX8694" fmla="*/ 6079629 w 7009804"/>
              <a:gd name="connsiteY8694" fmla="*/ 5439668 h 5834063"/>
              <a:gd name="connsiteX8695" fmla="*/ 6064746 w 7009804"/>
              <a:gd name="connsiteY8695" fmla="*/ 5432227 h 5834063"/>
              <a:gd name="connsiteX8696" fmla="*/ 6042422 w 7009804"/>
              <a:gd name="connsiteY8696" fmla="*/ 5417344 h 5834063"/>
              <a:gd name="connsiteX8697" fmla="*/ 6034980 w 7009804"/>
              <a:gd name="connsiteY8697" fmla="*/ 5413624 h 5834063"/>
              <a:gd name="connsiteX8698" fmla="*/ 6031260 w 7009804"/>
              <a:gd name="connsiteY8698" fmla="*/ 5413624 h 5834063"/>
              <a:gd name="connsiteX8699" fmla="*/ 6020097 w 7009804"/>
              <a:gd name="connsiteY8699" fmla="*/ 5409903 h 5834063"/>
              <a:gd name="connsiteX8700" fmla="*/ 6020097 w 7009804"/>
              <a:gd name="connsiteY8700" fmla="*/ 5402461 h 5834063"/>
              <a:gd name="connsiteX8701" fmla="*/ 6005215 w 7009804"/>
              <a:gd name="connsiteY8701" fmla="*/ 5395020 h 5834063"/>
              <a:gd name="connsiteX8702" fmla="*/ 5997773 w 7009804"/>
              <a:gd name="connsiteY8702" fmla="*/ 5395020 h 5834063"/>
              <a:gd name="connsiteX8703" fmla="*/ 5990332 w 7009804"/>
              <a:gd name="connsiteY8703" fmla="*/ 5395020 h 5834063"/>
              <a:gd name="connsiteX8704" fmla="*/ 5982890 w 7009804"/>
              <a:gd name="connsiteY8704" fmla="*/ 5395020 h 5834063"/>
              <a:gd name="connsiteX8705" fmla="*/ 5975449 w 7009804"/>
              <a:gd name="connsiteY8705" fmla="*/ 5391299 h 5834063"/>
              <a:gd name="connsiteX8706" fmla="*/ 5975449 w 7009804"/>
              <a:gd name="connsiteY8706" fmla="*/ 5387579 h 5834063"/>
              <a:gd name="connsiteX8707" fmla="*/ 5968008 w 7009804"/>
              <a:gd name="connsiteY8707" fmla="*/ 5372696 h 5834063"/>
              <a:gd name="connsiteX8708" fmla="*/ 5960566 w 7009804"/>
              <a:gd name="connsiteY8708" fmla="*/ 5380137 h 5834063"/>
              <a:gd name="connsiteX8709" fmla="*/ 5953125 w 7009804"/>
              <a:gd name="connsiteY8709" fmla="*/ 5387579 h 5834063"/>
              <a:gd name="connsiteX8710" fmla="*/ 5945683 w 7009804"/>
              <a:gd name="connsiteY8710" fmla="*/ 5387579 h 5834063"/>
              <a:gd name="connsiteX8711" fmla="*/ 5945683 w 7009804"/>
              <a:gd name="connsiteY8711" fmla="*/ 5383858 h 5834063"/>
              <a:gd name="connsiteX8712" fmla="*/ 5953125 w 7009804"/>
              <a:gd name="connsiteY8712" fmla="*/ 5380137 h 5834063"/>
              <a:gd name="connsiteX8713" fmla="*/ 5960566 w 7009804"/>
              <a:gd name="connsiteY8713" fmla="*/ 5372696 h 5834063"/>
              <a:gd name="connsiteX8714" fmla="*/ 5945683 w 7009804"/>
              <a:gd name="connsiteY8714" fmla="*/ 5357813 h 5834063"/>
              <a:gd name="connsiteX8715" fmla="*/ 5930801 w 7009804"/>
              <a:gd name="connsiteY8715" fmla="*/ 5346651 h 5834063"/>
              <a:gd name="connsiteX8716" fmla="*/ 5908476 w 7009804"/>
              <a:gd name="connsiteY8716" fmla="*/ 5335489 h 5834063"/>
              <a:gd name="connsiteX8717" fmla="*/ 5893594 w 7009804"/>
              <a:gd name="connsiteY8717" fmla="*/ 5320606 h 5834063"/>
              <a:gd name="connsiteX8718" fmla="*/ 5878711 w 7009804"/>
              <a:gd name="connsiteY8718" fmla="*/ 5328047 h 5834063"/>
              <a:gd name="connsiteX8719" fmla="*/ 5897314 w 7009804"/>
              <a:gd name="connsiteY8719" fmla="*/ 5335489 h 5834063"/>
              <a:gd name="connsiteX8720" fmla="*/ 5908476 w 7009804"/>
              <a:gd name="connsiteY8720" fmla="*/ 5342930 h 5834063"/>
              <a:gd name="connsiteX8721" fmla="*/ 5908476 w 7009804"/>
              <a:gd name="connsiteY8721" fmla="*/ 5350372 h 5834063"/>
              <a:gd name="connsiteX8722" fmla="*/ 5938242 w 7009804"/>
              <a:gd name="connsiteY8722" fmla="*/ 5372696 h 5834063"/>
              <a:gd name="connsiteX8723" fmla="*/ 5930801 w 7009804"/>
              <a:gd name="connsiteY8723" fmla="*/ 5372696 h 5834063"/>
              <a:gd name="connsiteX8724" fmla="*/ 5923359 w 7009804"/>
              <a:gd name="connsiteY8724" fmla="*/ 5365254 h 5834063"/>
              <a:gd name="connsiteX8725" fmla="*/ 5908476 w 7009804"/>
              <a:gd name="connsiteY8725" fmla="*/ 5357813 h 5834063"/>
              <a:gd name="connsiteX8726" fmla="*/ 5878711 w 7009804"/>
              <a:gd name="connsiteY8726" fmla="*/ 5342930 h 5834063"/>
              <a:gd name="connsiteX8727" fmla="*/ 5871269 w 7009804"/>
              <a:gd name="connsiteY8727" fmla="*/ 5335489 h 5834063"/>
              <a:gd name="connsiteX8728" fmla="*/ 5878711 w 7009804"/>
              <a:gd name="connsiteY8728" fmla="*/ 5346651 h 5834063"/>
              <a:gd name="connsiteX8729" fmla="*/ 5886152 w 7009804"/>
              <a:gd name="connsiteY8729" fmla="*/ 5350372 h 5834063"/>
              <a:gd name="connsiteX8730" fmla="*/ 5901035 w 7009804"/>
              <a:gd name="connsiteY8730" fmla="*/ 5357813 h 5834063"/>
              <a:gd name="connsiteX8731" fmla="*/ 5893594 w 7009804"/>
              <a:gd name="connsiteY8731" fmla="*/ 5365254 h 5834063"/>
              <a:gd name="connsiteX8732" fmla="*/ 5889873 w 7009804"/>
              <a:gd name="connsiteY8732" fmla="*/ 5365254 h 5834063"/>
              <a:gd name="connsiteX8733" fmla="*/ 5886152 w 7009804"/>
              <a:gd name="connsiteY8733" fmla="*/ 5361534 h 5834063"/>
              <a:gd name="connsiteX8734" fmla="*/ 5878711 w 7009804"/>
              <a:gd name="connsiteY8734" fmla="*/ 5350372 h 5834063"/>
              <a:gd name="connsiteX8735" fmla="*/ 5886152 w 7009804"/>
              <a:gd name="connsiteY8735" fmla="*/ 5372696 h 5834063"/>
              <a:gd name="connsiteX8736" fmla="*/ 5871269 w 7009804"/>
              <a:gd name="connsiteY8736" fmla="*/ 5365254 h 5834063"/>
              <a:gd name="connsiteX8737" fmla="*/ 5841504 w 7009804"/>
              <a:gd name="connsiteY8737" fmla="*/ 5335489 h 5834063"/>
              <a:gd name="connsiteX8738" fmla="*/ 5841504 w 7009804"/>
              <a:gd name="connsiteY8738" fmla="*/ 5328047 h 5834063"/>
              <a:gd name="connsiteX8739" fmla="*/ 5852666 w 7009804"/>
              <a:gd name="connsiteY8739" fmla="*/ 5316885 h 5834063"/>
              <a:gd name="connsiteX8740" fmla="*/ 5841504 w 7009804"/>
              <a:gd name="connsiteY8740" fmla="*/ 5316885 h 5834063"/>
              <a:gd name="connsiteX8741" fmla="*/ 5834062 w 7009804"/>
              <a:gd name="connsiteY8741" fmla="*/ 5305723 h 5834063"/>
              <a:gd name="connsiteX8742" fmla="*/ 5826621 w 7009804"/>
              <a:gd name="connsiteY8742" fmla="*/ 5305723 h 5834063"/>
              <a:gd name="connsiteX8743" fmla="*/ 5819179 w 7009804"/>
              <a:gd name="connsiteY8743" fmla="*/ 5298282 h 5834063"/>
              <a:gd name="connsiteX8744" fmla="*/ 5808017 w 7009804"/>
              <a:gd name="connsiteY8744" fmla="*/ 5294561 h 5834063"/>
              <a:gd name="connsiteX8745" fmla="*/ 5804297 w 7009804"/>
              <a:gd name="connsiteY8745" fmla="*/ 5298282 h 5834063"/>
              <a:gd name="connsiteX8746" fmla="*/ 5796855 w 7009804"/>
              <a:gd name="connsiteY8746" fmla="*/ 5298282 h 5834063"/>
              <a:gd name="connsiteX8747" fmla="*/ 5796855 w 7009804"/>
              <a:gd name="connsiteY8747" fmla="*/ 5290840 h 5834063"/>
              <a:gd name="connsiteX8748" fmla="*/ 5781972 w 7009804"/>
              <a:gd name="connsiteY8748" fmla="*/ 5275958 h 5834063"/>
              <a:gd name="connsiteX8749" fmla="*/ 5755928 w 7009804"/>
              <a:gd name="connsiteY8749" fmla="*/ 5257354 h 5834063"/>
              <a:gd name="connsiteX8750" fmla="*/ 5729883 w 7009804"/>
              <a:gd name="connsiteY8750" fmla="*/ 5235030 h 5834063"/>
              <a:gd name="connsiteX8751" fmla="*/ 5715000 w 7009804"/>
              <a:gd name="connsiteY8751" fmla="*/ 5223868 h 5834063"/>
              <a:gd name="connsiteX8752" fmla="*/ 5685234 w 7009804"/>
              <a:gd name="connsiteY8752" fmla="*/ 5201543 h 5834063"/>
              <a:gd name="connsiteX8753" fmla="*/ 5659189 w 7009804"/>
              <a:gd name="connsiteY8753" fmla="*/ 5179219 h 5834063"/>
              <a:gd name="connsiteX8754" fmla="*/ 5651748 w 7009804"/>
              <a:gd name="connsiteY8754" fmla="*/ 5171778 h 5834063"/>
              <a:gd name="connsiteX8755" fmla="*/ 5621982 w 7009804"/>
              <a:gd name="connsiteY8755" fmla="*/ 5153174 h 5834063"/>
              <a:gd name="connsiteX8756" fmla="*/ 5588496 w 7009804"/>
              <a:gd name="connsiteY8756" fmla="*/ 5134571 h 5834063"/>
              <a:gd name="connsiteX8757" fmla="*/ 5581054 w 7009804"/>
              <a:gd name="connsiteY8757" fmla="*/ 5123409 h 5834063"/>
              <a:gd name="connsiteX8758" fmla="*/ 5558730 w 7009804"/>
              <a:gd name="connsiteY8758" fmla="*/ 5112247 h 5834063"/>
              <a:gd name="connsiteX8759" fmla="*/ 5551289 w 7009804"/>
              <a:gd name="connsiteY8759" fmla="*/ 5104805 h 5834063"/>
              <a:gd name="connsiteX8760" fmla="*/ 5547568 w 7009804"/>
              <a:gd name="connsiteY8760" fmla="*/ 5101084 h 5834063"/>
              <a:gd name="connsiteX8761" fmla="*/ 5536406 w 7009804"/>
              <a:gd name="connsiteY8761" fmla="*/ 5097364 h 5834063"/>
              <a:gd name="connsiteX8762" fmla="*/ 5536406 w 7009804"/>
              <a:gd name="connsiteY8762" fmla="*/ 5089922 h 5834063"/>
              <a:gd name="connsiteX8763" fmla="*/ 5536406 w 7009804"/>
              <a:gd name="connsiteY8763" fmla="*/ 5082481 h 5834063"/>
              <a:gd name="connsiteX8764" fmla="*/ 5528965 w 7009804"/>
              <a:gd name="connsiteY8764" fmla="*/ 5075040 h 5834063"/>
              <a:gd name="connsiteX8765" fmla="*/ 5525244 w 7009804"/>
              <a:gd name="connsiteY8765" fmla="*/ 5082481 h 5834063"/>
              <a:gd name="connsiteX8766" fmla="*/ 5517803 w 7009804"/>
              <a:gd name="connsiteY8766" fmla="*/ 5082481 h 5834063"/>
              <a:gd name="connsiteX8767" fmla="*/ 5510361 w 7009804"/>
              <a:gd name="connsiteY8767" fmla="*/ 5078760 h 5834063"/>
              <a:gd name="connsiteX8768" fmla="*/ 5502920 w 7009804"/>
              <a:gd name="connsiteY8768" fmla="*/ 5078760 h 5834063"/>
              <a:gd name="connsiteX8769" fmla="*/ 5499199 w 7009804"/>
              <a:gd name="connsiteY8769" fmla="*/ 5067598 h 5834063"/>
              <a:gd name="connsiteX8770" fmla="*/ 5499199 w 7009804"/>
              <a:gd name="connsiteY8770" fmla="*/ 5060157 h 5834063"/>
              <a:gd name="connsiteX8771" fmla="*/ 5484316 w 7009804"/>
              <a:gd name="connsiteY8771" fmla="*/ 5052715 h 5834063"/>
              <a:gd name="connsiteX8772" fmla="*/ 5469433 w 7009804"/>
              <a:gd name="connsiteY8772" fmla="*/ 5045274 h 5834063"/>
              <a:gd name="connsiteX8773" fmla="*/ 5461992 w 7009804"/>
              <a:gd name="connsiteY8773" fmla="*/ 5037833 h 5834063"/>
              <a:gd name="connsiteX8774" fmla="*/ 5458271 w 7009804"/>
              <a:gd name="connsiteY8774" fmla="*/ 5030391 h 5834063"/>
              <a:gd name="connsiteX8775" fmla="*/ 5450830 w 7009804"/>
              <a:gd name="connsiteY8775" fmla="*/ 5034112 h 5834063"/>
              <a:gd name="connsiteX8776" fmla="*/ 5439668 w 7009804"/>
              <a:gd name="connsiteY8776" fmla="*/ 5037833 h 5834063"/>
              <a:gd name="connsiteX8777" fmla="*/ 5439668 w 7009804"/>
              <a:gd name="connsiteY8777" fmla="*/ 5030391 h 5834063"/>
              <a:gd name="connsiteX8778" fmla="*/ 5447109 w 7009804"/>
              <a:gd name="connsiteY8778" fmla="*/ 5026670 h 5834063"/>
              <a:gd name="connsiteX8779" fmla="*/ 5439668 w 7009804"/>
              <a:gd name="connsiteY8779" fmla="*/ 5019229 h 5834063"/>
              <a:gd name="connsiteX8780" fmla="*/ 5432226 w 7009804"/>
              <a:gd name="connsiteY8780" fmla="*/ 5015508 h 5834063"/>
              <a:gd name="connsiteX8781" fmla="*/ 5409902 w 7009804"/>
              <a:gd name="connsiteY8781" fmla="*/ 5000625 h 5834063"/>
              <a:gd name="connsiteX8782" fmla="*/ 5402461 w 7009804"/>
              <a:gd name="connsiteY8782" fmla="*/ 5000625 h 5834063"/>
              <a:gd name="connsiteX8783" fmla="*/ 5398740 w 7009804"/>
              <a:gd name="connsiteY8783" fmla="*/ 4989463 h 5834063"/>
              <a:gd name="connsiteX8784" fmla="*/ 5380137 w 7009804"/>
              <a:gd name="connsiteY8784" fmla="*/ 4985743 h 5834063"/>
              <a:gd name="connsiteX8785" fmla="*/ 5372695 w 7009804"/>
              <a:gd name="connsiteY8785" fmla="*/ 4978301 h 5834063"/>
              <a:gd name="connsiteX8786" fmla="*/ 5368974 w 7009804"/>
              <a:gd name="connsiteY8786" fmla="*/ 4974581 h 5834063"/>
              <a:gd name="connsiteX8787" fmla="*/ 5365254 w 7009804"/>
              <a:gd name="connsiteY8787" fmla="*/ 4985743 h 5834063"/>
              <a:gd name="connsiteX8788" fmla="*/ 5372695 w 7009804"/>
              <a:gd name="connsiteY8788" fmla="*/ 5000625 h 5834063"/>
              <a:gd name="connsiteX8789" fmla="*/ 5357812 w 7009804"/>
              <a:gd name="connsiteY8789" fmla="*/ 4985743 h 5834063"/>
              <a:gd name="connsiteX8790" fmla="*/ 5342929 w 7009804"/>
              <a:gd name="connsiteY8790" fmla="*/ 4985743 h 5834063"/>
              <a:gd name="connsiteX8791" fmla="*/ 5357812 w 7009804"/>
              <a:gd name="connsiteY8791" fmla="*/ 4996905 h 5834063"/>
              <a:gd name="connsiteX8792" fmla="*/ 5380137 w 7009804"/>
              <a:gd name="connsiteY8792" fmla="*/ 5008067 h 5834063"/>
              <a:gd name="connsiteX8793" fmla="*/ 5387578 w 7009804"/>
              <a:gd name="connsiteY8793" fmla="*/ 5022950 h 5834063"/>
              <a:gd name="connsiteX8794" fmla="*/ 5361533 w 7009804"/>
              <a:gd name="connsiteY8794" fmla="*/ 5008067 h 5834063"/>
              <a:gd name="connsiteX8795" fmla="*/ 5331767 w 7009804"/>
              <a:gd name="connsiteY8795" fmla="*/ 4989463 h 5834063"/>
              <a:gd name="connsiteX8796" fmla="*/ 5313164 w 7009804"/>
              <a:gd name="connsiteY8796" fmla="*/ 4978301 h 5834063"/>
              <a:gd name="connsiteX8797" fmla="*/ 5298281 w 7009804"/>
              <a:gd name="connsiteY8797" fmla="*/ 4955977 h 5834063"/>
              <a:gd name="connsiteX8798" fmla="*/ 5298281 w 7009804"/>
              <a:gd name="connsiteY8798" fmla="*/ 4948536 h 5834063"/>
              <a:gd name="connsiteX8799" fmla="*/ 5290840 w 7009804"/>
              <a:gd name="connsiteY8799" fmla="*/ 4955977 h 5834063"/>
              <a:gd name="connsiteX8800" fmla="*/ 5268515 w 7009804"/>
              <a:gd name="connsiteY8800" fmla="*/ 4948536 h 5834063"/>
              <a:gd name="connsiteX8801" fmla="*/ 5253633 w 7009804"/>
              <a:gd name="connsiteY8801" fmla="*/ 4926211 h 5834063"/>
              <a:gd name="connsiteX8802" fmla="*/ 5253633 w 7009804"/>
              <a:gd name="connsiteY8802" fmla="*/ 4922491 h 5834063"/>
              <a:gd name="connsiteX8803" fmla="*/ 5246191 w 7009804"/>
              <a:gd name="connsiteY8803" fmla="*/ 4918770 h 5834063"/>
              <a:gd name="connsiteX8804" fmla="*/ 5238750 w 7009804"/>
              <a:gd name="connsiteY8804" fmla="*/ 4907608 h 5834063"/>
              <a:gd name="connsiteX8805" fmla="*/ 5231308 w 7009804"/>
              <a:gd name="connsiteY8805" fmla="*/ 4903887 h 5834063"/>
              <a:gd name="connsiteX8806" fmla="*/ 5220146 w 7009804"/>
              <a:gd name="connsiteY8806" fmla="*/ 4907608 h 5834063"/>
              <a:gd name="connsiteX8807" fmla="*/ 5216426 w 7009804"/>
              <a:gd name="connsiteY8807" fmla="*/ 4896446 h 5834063"/>
              <a:gd name="connsiteX8808" fmla="*/ 5201543 w 7009804"/>
              <a:gd name="connsiteY8808" fmla="*/ 4889004 h 5834063"/>
              <a:gd name="connsiteX8809" fmla="*/ 5194101 w 7009804"/>
              <a:gd name="connsiteY8809" fmla="*/ 4896446 h 5834063"/>
              <a:gd name="connsiteX8810" fmla="*/ 5201543 w 7009804"/>
              <a:gd name="connsiteY8810" fmla="*/ 4903887 h 5834063"/>
              <a:gd name="connsiteX8811" fmla="*/ 5220146 w 7009804"/>
              <a:gd name="connsiteY8811" fmla="*/ 4911329 h 5834063"/>
              <a:gd name="connsiteX8812" fmla="*/ 5223867 w 7009804"/>
              <a:gd name="connsiteY8812" fmla="*/ 4918770 h 5834063"/>
              <a:gd name="connsiteX8813" fmla="*/ 5227588 w 7009804"/>
              <a:gd name="connsiteY8813" fmla="*/ 4926211 h 5834063"/>
              <a:gd name="connsiteX8814" fmla="*/ 5238750 w 7009804"/>
              <a:gd name="connsiteY8814" fmla="*/ 4933653 h 5834063"/>
              <a:gd name="connsiteX8815" fmla="*/ 5246191 w 7009804"/>
              <a:gd name="connsiteY8815" fmla="*/ 4937374 h 5834063"/>
              <a:gd name="connsiteX8816" fmla="*/ 5261074 w 7009804"/>
              <a:gd name="connsiteY8816" fmla="*/ 4948536 h 5834063"/>
              <a:gd name="connsiteX8817" fmla="*/ 5283398 w 7009804"/>
              <a:gd name="connsiteY8817" fmla="*/ 4963418 h 5834063"/>
              <a:gd name="connsiteX8818" fmla="*/ 5275957 w 7009804"/>
              <a:gd name="connsiteY8818" fmla="*/ 4963418 h 5834063"/>
              <a:gd name="connsiteX8819" fmla="*/ 5253633 w 7009804"/>
              <a:gd name="connsiteY8819" fmla="*/ 4955977 h 5834063"/>
              <a:gd name="connsiteX8820" fmla="*/ 5238750 w 7009804"/>
              <a:gd name="connsiteY8820" fmla="*/ 4941094 h 5834063"/>
              <a:gd name="connsiteX8821" fmla="*/ 5231308 w 7009804"/>
              <a:gd name="connsiteY8821" fmla="*/ 4933653 h 5834063"/>
              <a:gd name="connsiteX8822" fmla="*/ 5216426 w 7009804"/>
              <a:gd name="connsiteY8822" fmla="*/ 4933653 h 5834063"/>
              <a:gd name="connsiteX8823" fmla="*/ 5201543 w 7009804"/>
              <a:gd name="connsiteY8823" fmla="*/ 4918770 h 5834063"/>
              <a:gd name="connsiteX8824" fmla="*/ 5186660 w 7009804"/>
              <a:gd name="connsiteY8824" fmla="*/ 4911329 h 5834063"/>
              <a:gd name="connsiteX8825" fmla="*/ 5190381 w 7009804"/>
              <a:gd name="connsiteY8825" fmla="*/ 4918770 h 5834063"/>
              <a:gd name="connsiteX8826" fmla="*/ 5194101 w 7009804"/>
              <a:gd name="connsiteY8826" fmla="*/ 4918770 h 5834063"/>
              <a:gd name="connsiteX8827" fmla="*/ 5201543 w 7009804"/>
              <a:gd name="connsiteY8827" fmla="*/ 4926211 h 5834063"/>
              <a:gd name="connsiteX8828" fmla="*/ 5216426 w 7009804"/>
              <a:gd name="connsiteY8828" fmla="*/ 4941094 h 5834063"/>
              <a:gd name="connsiteX8829" fmla="*/ 5231308 w 7009804"/>
              <a:gd name="connsiteY8829" fmla="*/ 4955977 h 5834063"/>
              <a:gd name="connsiteX8830" fmla="*/ 5257353 w 7009804"/>
              <a:gd name="connsiteY8830" fmla="*/ 4970860 h 5834063"/>
              <a:gd name="connsiteX8831" fmla="*/ 5283398 w 7009804"/>
              <a:gd name="connsiteY8831" fmla="*/ 4985743 h 5834063"/>
              <a:gd name="connsiteX8832" fmla="*/ 5290840 w 7009804"/>
              <a:gd name="connsiteY8832" fmla="*/ 5000625 h 5834063"/>
              <a:gd name="connsiteX8833" fmla="*/ 5313164 w 7009804"/>
              <a:gd name="connsiteY8833" fmla="*/ 5008067 h 5834063"/>
              <a:gd name="connsiteX8834" fmla="*/ 5320605 w 7009804"/>
              <a:gd name="connsiteY8834" fmla="*/ 5015508 h 5834063"/>
              <a:gd name="connsiteX8835" fmla="*/ 5335488 w 7009804"/>
              <a:gd name="connsiteY8835" fmla="*/ 5030391 h 5834063"/>
              <a:gd name="connsiteX8836" fmla="*/ 5350371 w 7009804"/>
              <a:gd name="connsiteY8836" fmla="*/ 5041553 h 5834063"/>
              <a:gd name="connsiteX8837" fmla="*/ 5365254 w 7009804"/>
              <a:gd name="connsiteY8837" fmla="*/ 5052715 h 5834063"/>
              <a:gd name="connsiteX8838" fmla="*/ 5372695 w 7009804"/>
              <a:gd name="connsiteY8838" fmla="*/ 5052715 h 5834063"/>
              <a:gd name="connsiteX8839" fmla="*/ 5391299 w 7009804"/>
              <a:gd name="connsiteY8839" fmla="*/ 5075040 h 5834063"/>
              <a:gd name="connsiteX8840" fmla="*/ 5409902 w 7009804"/>
              <a:gd name="connsiteY8840" fmla="*/ 5089922 h 5834063"/>
              <a:gd name="connsiteX8841" fmla="*/ 5417344 w 7009804"/>
              <a:gd name="connsiteY8841" fmla="*/ 5097364 h 5834063"/>
              <a:gd name="connsiteX8842" fmla="*/ 5439668 w 7009804"/>
              <a:gd name="connsiteY8842" fmla="*/ 5104805 h 5834063"/>
              <a:gd name="connsiteX8843" fmla="*/ 5402461 w 7009804"/>
              <a:gd name="connsiteY8843" fmla="*/ 5104805 h 5834063"/>
              <a:gd name="connsiteX8844" fmla="*/ 5402461 w 7009804"/>
              <a:gd name="connsiteY8844" fmla="*/ 5097364 h 5834063"/>
              <a:gd name="connsiteX8845" fmla="*/ 5387578 w 7009804"/>
              <a:gd name="connsiteY8845" fmla="*/ 5082481 h 5834063"/>
              <a:gd name="connsiteX8846" fmla="*/ 5372695 w 7009804"/>
              <a:gd name="connsiteY8846" fmla="*/ 5075040 h 5834063"/>
              <a:gd name="connsiteX8847" fmla="*/ 5335488 w 7009804"/>
              <a:gd name="connsiteY8847" fmla="*/ 5052715 h 5834063"/>
              <a:gd name="connsiteX8848" fmla="*/ 5328047 w 7009804"/>
              <a:gd name="connsiteY8848" fmla="*/ 5052715 h 5834063"/>
              <a:gd name="connsiteX8849" fmla="*/ 5328047 w 7009804"/>
              <a:gd name="connsiteY8849" fmla="*/ 5045274 h 5834063"/>
              <a:gd name="connsiteX8850" fmla="*/ 5313164 w 7009804"/>
              <a:gd name="connsiteY8850" fmla="*/ 5030391 h 5834063"/>
              <a:gd name="connsiteX8851" fmla="*/ 5294560 w 7009804"/>
              <a:gd name="connsiteY8851" fmla="*/ 5019229 h 5834063"/>
              <a:gd name="connsiteX8852" fmla="*/ 5275957 w 7009804"/>
              <a:gd name="connsiteY8852" fmla="*/ 5008067 h 5834063"/>
              <a:gd name="connsiteX8853" fmla="*/ 5253633 w 7009804"/>
              <a:gd name="connsiteY8853" fmla="*/ 4993184 h 5834063"/>
              <a:gd name="connsiteX8854" fmla="*/ 5231308 w 7009804"/>
              <a:gd name="connsiteY8854" fmla="*/ 4970860 h 5834063"/>
              <a:gd name="connsiteX8855" fmla="*/ 5216426 w 7009804"/>
              <a:gd name="connsiteY8855" fmla="*/ 4963418 h 5834063"/>
              <a:gd name="connsiteX8856" fmla="*/ 5201543 w 7009804"/>
              <a:gd name="connsiteY8856" fmla="*/ 4952256 h 5834063"/>
              <a:gd name="connsiteX8857" fmla="*/ 5186660 w 7009804"/>
              <a:gd name="connsiteY8857" fmla="*/ 4941094 h 5834063"/>
              <a:gd name="connsiteX8858" fmla="*/ 5179219 w 7009804"/>
              <a:gd name="connsiteY8858" fmla="*/ 4933653 h 5834063"/>
              <a:gd name="connsiteX8859" fmla="*/ 5171777 w 7009804"/>
              <a:gd name="connsiteY8859" fmla="*/ 4933653 h 5834063"/>
              <a:gd name="connsiteX8860" fmla="*/ 5164336 w 7009804"/>
              <a:gd name="connsiteY8860" fmla="*/ 4926211 h 5834063"/>
              <a:gd name="connsiteX8861" fmla="*/ 5119687 w 7009804"/>
              <a:gd name="connsiteY8861" fmla="*/ 4889004 h 5834063"/>
              <a:gd name="connsiteX8862" fmla="*/ 5112246 w 7009804"/>
              <a:gd name="connsiteY8862" fmla="*/ 4881563 h 5834063"/>
              <a:gd name="connsiteX8863" fmla="*/ 5104804 w 7009804"/>
              <a:gd name="connsiteY8863" fmla="*/ 4881563 h 5834063"/>
              <a:gd name="connsiteX8864" fmla="*/ 5097363 w 7009804"/>
              <a:gd name="connsiteY8864" fmla="*/ 4874122 h 5834063"/>
              <a:gd name="connsiteX8865" fmla="*/ 5089922 w 7009804"/>
              <a:gd name="connsiteY8865" fmla="*/ 4866680 h 5834063"/>
              <a:gd name="connsiteX8866" fmla="*/ 5082480 w 7009804"/>
              <a:gd name="connsiteY8866" fmla="*/ 4859239 h 5834063"/>
              <a:gd name="connsiteX8867" fmla="*/ 5052715 w 7009804"/>
              <a:gd name="connsiteY8867" fmla="*/ 4840635 h 5834063"/>
              <a:gd name="connsiteX8868" fmla="*/ 5026670 w 7009804"/>
              <a:gd name="connsiteY8868" fmla="*/ 4818311 h 5834063"/>
              <a:gd name="connsiteX8869" fmla="*/ 5019228 w 7009804"/>
              <a:gd name="connsiteY8869" fmla="*/ 4814590 h 5834063"/>
              <a:gd name="connsiteX8870" fmla="*/ 5008066 w 7009804"/>
              <a:gd name="connsiteY8870" fmla="*/ 4807149 h 5834063"/>
              <a:gd name="connsiteX8871" fmla="*/ 5000625 w 7009804"/>
              <a:gd name="connsiteY8871" fmla="*/ 4799708 h 5834063"/>
              <a:gd name="connsiteX8872" fmla="*/ 4993183 w 7009804"/>
              <a:gd name="connsiteY8872" fmla="*/ 4792266 h 5834063"/>
              <a:gd name="connsiteX8873" fmla="*/ 4993183 w 7009804"/>
              <a:gd name="connsiteY8873" fmla="*/ 4784825 h 5834063"/>
              <a:gd name="connsiteX8874" fmla="*/ 4985742 w 7009804"/>
              <a:gd name="connsiteY8874" fmla="*/ 4784825 h 5834063"/>
              <a:gd name="connsiteX8875" fmla="*/ 4978301 w 7009804"/>
              <a:gd name="connsiteY8875" fmla="*/ 4784825 h 5834063"/>
              <a:gd name="connsiteX8876" fmla="*/ 4933652 w 7009804"/>
              <a:gd name="connsiteY8876" fmla="*/ 4747618 h 5834063"/>
              <a:gd name="connsiteX8877" fmla="*/ 4881562 w 7009804"/>
              <a:gd name="connsiteY8877" fmla="*/ 4695528 h 5834063"/>
              <a:gd name="connsiteX8878" fmla="*/ 4859238 w 7009804"/>
              <a:gd name="connsiteY8878" fmla="*/ 4680645 h 5834063"/>
              <a:gd name="connsiteX8879" fmla="*/ 4855517 w 7009804"/>
              <a:gd name="connsiteY8879" fmla="*/ 4673204 h 5834063"/>
              <a:gd name="connsiteX8880" fmla="*/ 4851797 w 7009804"/>
              <a:gd name="connsiteY8880" fmla="*/ 4673204 h 5834063"/>
              <a:gd name="connsiteX8881" fmla="*/ 4844355 w 7009804"/>
              <a:gd name="connsiteY8881" fmla="*/ 4673204 h 5834063"/>
              <a:gd name="connsiteX8882" fmla="*/ 4844355 w 7009804"/>
              <a:gd name="connsiteY8882" fmla="*/ 4680645 h 5834063"/>
              <a:gd name="connsiteX8883" fmla="*/ 4836914 w 7009804"/>
              <a:gd name="connsiteY8883" fmla="*/ 4680645 h 5834063"/>
              <a:gd name="connsiteX8884" fmla="*/ 4822031 w 7009804"/>
              <a:gd name="connsiteY8884" fmla="*/ 4673204 h 5834063"/>
              <a:gd name="connsiteX8885" fmla="*/ 4814590 w 7009804"/>
              <a:gd name="connsiteY8885" fmla="*/ 4665762 h 5834063"/>
              <a:gd name="connsiteX8886" fmla="*/ 4810869 w 7009804"/>
              <a:gd name="connsiteY8886" fmla="*/ 4658321 h 5834063"/>
              <a:gd name="connsiteX8887" fmla="*/ 4803428 w 7009804"/>
              <a:gd name="connsiteY8887" fmla="*/ 4650879 h 5834063"/>
              <a:gd name="connsiteX8888" fmla="*/ 4799707 w 7009804"/>
              <a:gd name="connsiteY8888" fmla="*/ 4643438 h 5834063"/>
              <a:gd name="connsiteX8889" fmla="*/ 4769941 w 7009804"/>
              <a:gd name="connsiteY8889" fmla="*/ 4613672 h 5834063"/>
              <a:gd name="connsiteX8890" fmla="*/ 4762500 w 7009804"/>
              <a:gd name="connsiteY8890" fmla="*/ 4613672 h 5834063"/>
              <a:gd name="connsiteX8891" fmla="*/ 4751338 w 7009804"/>
              <a:gd name="connsiteY8891" fmla="*/ 4602510 h 5834063"/>
              <a:gd name="connsiteX8892" fmla="*/ 4736455 w 7009804"/>
              <a:gd name="connsiteY8892" fmla="*/ 4598790 h 5834063"/>
              <a:gd name="connsiteX8893" fmla="*/ 4731603 w 7009804"/>
              <a:gd name="connsiteY8893" fmla="*/ 4593938 h 5834063"/>
              <a:gd name="connsiteX8894" fmla="*/ 4721630 w 7009804"/>
              <a:gd name="connsiteY8894" fmla="*/ 4591577 h 5834063"/>
              <a:gd name="connsiteX8895" fmla="*/ 4725293 w 7009804"/>
              <a:gd name="connsiteY8895" fmla="*/ 4606231 h 5834063"/>
              <a:gd name="connsiteX8896" fmla="*/ 4747617 w 7009804"/>
              <a:gd name="connsiteY8896" fmla="*/ 4628555 h 5834063"/>
              <a:gd name="connsiteX8897" fmla="*/ 4755058 w 7009804"/>
              <a:gd name="connsiteY8897" fmla="*/ 4643438 h 5834063"/>
              <a:gd name="connsiteX8898" fmla="*/ 4769941 w 7009804"/>
              <a:gd name="connsiteY8898" fmla="*/ 4650879 h 5834063"/>
              <a:gd name="connsiteX8899" fmla="*/ 4799707 w 7009804"/>
              <a:gd name="connsiteY8899" fmla="*/ 4680645 h 5834063"/>
              <a:gd name="connsiteX8900" fmla="*/ 4784824 w 7009804"/>
              <a:gd name="connsiteY8900" fmla="*/ 4673204 h 5834063"/>
              <a:gd name="connsiteX8901" fmla="*/ 4777383 w 7009804"/>
              <a:gd name="connsiteY8901" fmla="*/ 4662041 h 5834063"/>
              <a:gd name="connsiteX8902" fmla="*/ 4769941 w 7009804"/>
              <a:gd name="connsiteY8902" fmla="*/ 4658321 h 5834063"/>
              <a:gd name="connsiteX8903" fmla="*/ 4755058 w 7009804"/>
              <a:gd name="connsiteY8903" fmla="*/ 4650879 h 5834063"/>
              <a:gd name="connsiteX8904" fmla="*/ 4747617 w 7009804"/>
              <a:gd name="connsiteY8904" fmla="*/ 4643439 h 5834063"/>
              <a:gd name="connsiteX8905" fmla="*/ 4745717 w 7009804"/>
              <a:gd name="connsiteY8905" fmla="*/ 4642805 h 5834063"/>
              <a:gd name="connsiteX8906" fmla="*/ 4749102 w 7009804"/>
              <a:gd name="connsiteY8906" fmla="*/ 4646547 h 5834063"/>
              <a:gd name="connsiteX8907" fmla="*/ 4753232 w 7009804"/>
              <a:gd name="connsiteY8907" fmla="*/ 4657408 h 5834063"/>
              <a:gd name="connsiteX8908" fmla="*/ 4755058 w 7009804"/>
              <a:gd name="connsiteY8908" fmla="*/ 4658321 h 5834063"/>
              <a:gd name="connsiteX8909" fmla="*/ 4769941 w 7009804"/>
              <a:gd name="connsiteY8909" fmla="*/ 4673204 h 5834063"/>
              <a:gd name="connsiteX8910" fmla="*/ 4769941 w 7009804"/>
              <a:gd name="connsiteY8910" fmla="*/ 4680645 h 5834063"/>
              <a:gd name="connsiteX8911" fmla="*/ 4784824 w 7009804"/>
              <a:gd name="connsiteY8911" fmla="*/ 4680645 h 5834063"/>
              <a:gd name="connsiteX8912" fmla="*/ 4792265 w 7009804"/>
              <a:gd name="connsiteY8912" fmla="*/ 4680645 h 5834063"/>
              <a:gd name="connsiteX8913" fmla="*/ 4799707 w 7009804"/>
              <a:gd name="connsiteY8913" fmla="*/ 4691807 h 5834063"/>
              <a:gd name="connsiteX8914" fmla="*/ 4807148 w 7009804"/>
              <a:gd name="connsiteY8914" fmla="*/ 4688086 h 5834063"/>
              <a:gd name="connsiteX8915" fmla="*/ 4814590 w 7009804"/>
              <a:gd name="connsiteY8915" fmla="*/ 4688086 h 5834063"/>
              <a:gd name="connsiteX8916" fmla="*/ 4819874 w 7009804"/>
              <a:gd name="connsiteY8916" fmla="*/ 4692049 h 5834063"/>
              <a:gd name="connsiteX8917" fmla="*/ 4814787 w 7009804"/>
              <a:gd name="connsiteY8917" fmla="*/ 4682051 h 5834063"/>
              <a:gd name="connsiteX8918" fmla="*/ 4795497 w 7009804"/>
              <a:gd name="connsiteY8918" fmla="*/ 4654677 h 5834063"/>
              <a:gd name="connsiteX8919" fmla="*/ 4851102 w 7009804"/>
              <a:gd name="connsiteY8919" fmla="*/ 4719157 h 5834063"/>
              <a:gd name="connsiteX8920" fmla="*/ 4846208 w 7009804"/>
              <a:gd name="connsiteY8920" fmla="*/ 4719423 h 5834063"/>
              <a:gd name="connsiteX8921" fmla="*/ 4844355 w 7009804"/>
              <a:gd name="connsiteY8921" fmla="*/ 4717896 h 5834063"/>
              <a:gd name="connsiteX8922" fmla="*/ 4844355 w 7009804"/>
              <a:gd name="connsiteY8922" fmla="*/ 4725293 h 5834063"/>
              <a:gd name="connsiteX8923" fmla="*/ 4829472 w 7009804"/>
              <a:gd name="connsiteY8923" fmla="*/ 4725293 h 5834063"/>
              <a:gd name="connsiteX8924" fmla="*/ 4833193 w 7009804"/>
              <a:gd name="connsiteY8924" fmla="*/ 4729014 h 5834063"/>
              <a:gd name="connsiteX8925" fmla="*/ 4844355 w 7009804"/>
              <a:gd name="connsiteY8925" fmla="*/ 4732735 h 5834063"/>
              <a:gd name="connsiteX8926" fmla="*/ 4866679 w 7009804"/>
              <a:gd name="connsiteY8926" fmla="*/ 4747618 h 5834063"/>
              <a:gd name="connsiteX8927" fmla="*/ 4867173 w 7009804"/>
              <a:gd name="connsiteY8927" fmla="*/ 4748112 h 5834063"/>
              <a:gd name="connsiteX8928" fmla="*/ 4865818 w 7009804"/>
              <a:gd name="connsiteY8928" fmla="*/ 4745447 h 5834063"/>
              <a:gd name="connsiteX8929" fmla="*/ 4865723 w 7009804"/>
              <a:gd name="connsiteY8929" fmla="*/ 4743232 h 5834063"/>
              <a:gd name="connsiteX8930" fmla="*/ 4879144 w 7009804"/>
              <a:gd name="connsiteY8930" fmla="*/ 4757571 h 5834063"/>
              <a:gd name="connsiteX8931" fmla="*/ 4889004 w 7009804"/>
              <a:gd name="connsiteY8931" fmla="*/ 4762500 h 5834063"/>
              <a:gd name="connsiteX8932" fmla="*/ 4896445 w 7009804"/>
              <a:gd name="connsiteY8932" fmla="*/ 4762500 h 5834063"/>
              <a:gd name="connsiteX8933" fmla="*/ 4881562 w 7009804"/>
              <a:gd name="connsiteY8933" fmla="*/ 4747618 h 5834063"/>
              <a:gd name="connsiteX8934" fmla="*/ 4874121 w 7009804"/>
              <a:gd name="connsiteY8934" fmla="*/ 4747618 h 5834063"/>
              <a:gd name="connsiteX8935" fmla="*/ 4896445 w 7009804"/>
              <a:gd name="connsiteY8935" fmla="*/ 4755059 h 5834063"/>
              <a:gd name="connsiteX8936" fmla="*/ 4918769 w 7009804"/>
              <a:gd name="connsiteY8936" fmla="*/ 4769942 h 5834063"/>
              <a:gd name="connsiteX8937" fmla="*/ 4926211 w 7009804"/>
              <a:gd name="connsiteY8937" fmla="*/ 4777383 h 5834063"/>
              <a:gd name="connsiteX8938" fmla="*/ 4911328 w 7009804"/>
              <a:gd name="connsiteY8938" fmla="*/ 4769942 h 5834063"/>
              <a:gd name="connsiteX8939" fmla="*/ 4903887 w 7009804"/>
              <a:gd name="connsiteY8939" fmla="*/ 4769942 h 5834063"/>
              <a:gd name="connsiteX8940" fmla="*/ 4941094 w 7009804"/>
              <a:gd name="connsiteY8940" fmla="*/ 4807149 h 5834063"/>
              <a:gd name="connsiteX8941" fmla="*/ 4948535 w 7009804"/>
              <a:gd name="connsiteY8941" fmla="*/ 4814590 h 5834063"/>
              <a:gd name="connsiteX8942" fmla="*/ 4948535 w 7009804"/>
              <a:gd name="connsiteY8942" fmla="*/ 4807149 h 5834063"/>
              <a:gd name="connsiteX8943" fmla="*/ 4941094 w 7009804"/>
              <a:gd name="connsiteY8943" fmla="*/ 4799708 h 5834063"/>
              <a:gd name="connsiteX8944" fmla="*/ 4963418 w 7009804"/>
              <a:gd name="connsiteY8944" fmla="*/ 4807149 h 5834063"/>
              <a:gd name="connsiteX8945" fmla="*/ 4970859 w 7009804"/>
              <a:gd name="connsiteY8945" fmla="*/ 4822032 h 5834063"/>
              <a:gd name="connsiteX8946" fmla="*/ 4967138 w 7009804"/>
              <a:gd name="connsiteY8946" fmla="*/ 4818311 h 5834063"/>
              <a:gd name="connsiteX8947" fmla="*/ 4963418 w 7009804"/>
              <a:gd name="connsiteY8947" fmla="*/ 4814590 h 5834063"/>
              <a:gd name="connsiteX8948" fmla="*/ 4963418 w 7009804"/>
              <a:gd name="connsiteY8948" fmla="*/ 4822032 h 5834063"/>
              <a:gd name="connsiteX8949" fmla="*/ 4978301 w 7009804"/>
              <a:gd name="connsiteY8949" fmla="*/ 4829473 h 5834063"/>
              <a:gd name="connsiteX8950" fmla="*/ 4985742 w 7009804"/>
              <a:gd name="connsiteY8950" fmla="*/ 4836915 h 5834063"/>
              <a:gd name="connsiteX8951" fmla="*/ 4978301 w 7009804"/>
              <a:gd name="connsiteY8951" fmla="*/ 4836915 h 5834063"/>
              <a:gd name="connsiteX8952" fmla="*/ 4970859 w 7009804"/>
              <a:gd name="connsiteY8952" fmla="*/ 4844356 h 5834063"/>
              <a:gd name="connsiteX8953" fmla="*/ 5015508 w 7009804"/>
              <a:gd name="connsiteY8953" fmla="*/ 4866680 h 5834063"/>
              <a:gd name="connsiteX8954" fmla="*/ 5045273 w 7009804"/>
              <a:gd name="connsiteY8954" fmla="*/ 4889004 h 5834063"/>
              <a:gd name="connsiteX8955" fmla="*/ 5052715 w 7009804"/>
              <a:gd name="connsiteY8955" fmla="*/ 4903887 h 5834063"/>
              <a:gd name="connsiteX8956" fmla="*/ 5060156 w 7009804"/>
              <a:gd name="connsiteY8956" fmla="*/ 4911329 h 5834063"/>
              <a:gd name="connsiteX8957" fmla="*/ 5082480 w 7009804"/>
              <a:gd name="connsiteY8957" fmla="*/ 4926211 h 5834063"/>
              <a:gd name="connsiteX8958" fmla="*/ 5082480 w 7009804"/>
              <a:gd name="connsiteY8958" fmla="*/ 4933653 h 5834063"/>
              <a:gd name="connsiteX8959" fmla="*/ 5089922 w 7009804"/>
              <a:gd name="connsiteY8959" fmla="*/ 4933653 h 5834063"/>
              <a:gd name="connsiteX8960" fmla="*/ 5104804 w 7009804"/>
              <a:gd name="connsiteY8960" fmla="*/ 4933653 h 5834063"/>
              <a:gd name="connsiteX8961" fmla="*/ 5112246 w 7009804"/>
              <a:gd name="connsiteY8961" fmla="*/ 4948536 h 5834063"/>
              <a:gd name="connsiteX8962" fmla="*/ 5097363 w 7009804"/>
              <a:gd name="connsiteY8962" fmla="*/ 4948536 h 5834063"/>
              <a:gd name="connsiteX8963" fmla="*/ 5067597 w 7009804"/>
              <a:gd name="connsiteY8963" fmla="*/ 4926211 h 5834063"/>
              <a:gd name="connsiteX8964" fmla="*/ 5067597 w 7009804"/>
              <a:gd name="connsiteY8964" fmla="*/ 4918770 h 5834063"/>
              <a:gd name="connsiteX8965" fmla="*/ 5060156 w 7009804"/>
              <a:gd name="connsiteY8965" fmla="*/ 4918770 h 5834063"/>
              <a:gd name="connsiteX8966" fmla="*/ 5037832 w 7009804"/>
              <a:gd name="connsiteY8966" fmla="*/ 4911329 h 5834063"/>
              <a:gd name="connsiteX8967" fmla="*/ 5015508 w 7009804"/>
              <a:gd name="connsiteY8967" fmla="*/ 4896446 h 5834063"/>
              <a:gd name="connsiteX8968" fmla="*/ 5008066 w 7009804"/>
              <a:gd name="connsiteY8968" fmla="*/ 4896446 h 5834063"/>
              <a:gd name="connsiteX8969" fmla="*/ 5008066 w 7009804"/>
              <a:gd name="connsiteY8969" fmla="*/ 4889004 h 5834063"/>
              <a:gd name="connsiteX8970" fmla="*/ 5000625 w 7009804"/>
              <a:gd name="connsiteY8970" fmla="*/ 4881563 h 5834063"/>
              <a:gd name="connsiteX8971" fmla="*/ 4996904 w 7009804"/>
              <a:gd name="connsiteY8971" fmla="*/ 4892725 h 5834063"/>
              <a:gd name="connsiteX8972" fmla="*/ 5004346 w 7009804"/>
              <a:gd name="connsiteY8972" fmla="*/ 4903887 h 5834063"/>
              <a:gd name="connsiteX8973" fmla="*/ 5011787 w 7009804"/>
              <a:gd name="connsiteY8973" fmla="*/ 4911329 h 5834063"/>
              <a:gd name="connsiteX8974" fmla="*/ 5022949 w 7009804"/>
              <a:gd name="connsiteY8974" fmla="*/ 4911329 h 5834063"/>
              <a:gd name="connsiteX8975" fmla="*/ 5022949 w 7009804"/>
              <a:gd name="connsiteY8975" fmla="*/ 4918770 h 5834063"/>
              <a:gd name="connsiteX8976" fmla="*/ 5037832 w 7009804"/>
              <a:gd name="connsiteY8976" fmla="*/ 4926211 h 5834063"/>
              <a:gd name="connsiteX8977" fmla="*/ 5052715 w 7009804"/>
              <a:gd name="connsiteY8977" fmla="*/ 4933653 h 5834063"/>
              <a:gd name="connsiteX8978" fmla="*/ 5067597 w 7009804"/>
              <a:gd name="connsiteY8978" fmla="*/ 4941094 h 5834063"/>
              <a:gd name="connsiteX8979" fmla="*/ 5075039 w 7009804"/>
              <a:gd name="connsiteY8979" fmla="*/ 4941094 h 5834063"/>
              <a:gd name="connsiteX8980" fmla="*/ 5082480 w 7009804"/>
              <a:gd name="connsiteY8980" fmla="*/ 4955977 h 5834063"/>
              <a:gd name="connsiteX8981" fmla="*/ 5086201 w 7009804"/>
              <a:gd name="connsiteY8981" fmla="*/ 4959698 h 5834063"/>
              <a:gd name="connsiteX8982" fmla="*/ 5089922 w 7009804"/>
              <a:gd name="connsiteY8982" fmla="*/ 4963418 h 5834063"/>
              <a:gd name="connsiteX8983" fmla="*/ 5089922 w 7009804"/>
              <a:gd name="connsiteY8983" fmla="*/ 4974581 h 5834063"/>
              <a:gd name="connsiteX8984" fmla="*/ 5104804 w 7009804"/>
              <a:gd name="connsiteY8984" fmla="*/ 4978301 h 5834063"/>
              <a:gd name="connsiteX8985" fmla="*/ 5112246 w 7009804"/>
              <a:gd name="connsiteY8985" fmla="*/ 4985743 h 5834063"/>
              <a:gd name="connsiteX8986" fmla="*/ 5119687 w 7009804"/>
              <a:gd name="connsiteY8986" fmla="*/ 4993184 h 5834063"/>
              <a:gd name="connsiteX8987" fmla="*/ 5130849 w 7009804"/>
              <a:gd name="connsiteY8987" fmla="*/ 4989463 h 5834063"/>
              <a:gd name="connsiteX8988" fmla="*/ 5134570 w 7009804"/>
              <a:gd name="connsiteY8988" fmla="*/ 4993184 h 5834063"/>
              <a:gd name="connsiteX8989" fmla="*/ 5145732 w 7009804"/>
              <a:gd name="connsiteY8989" fmla="*/ 5004346 h 5834063"/>
              <a:gd name="connsiteX8990" fmla="*/ 5156894 w 7009804"/>
              <a:gd name="connsiteY8990" fmla="*/ 5015508 h 5834063"/>
              <a:gd name="connsiteX8991" fmla="*/ 5171777 w 7009804"/>
              <a:gd name="connsiteY8991" fmla="*/ 5037833 h 5834063"/>
              <a:gd name="connsiteX8992" fmla="*/ 5186660 w 7009804"/>
              <a:gd name="connsiteY8992" fmla="*/ 5045274 h 5834063"/>
              <a:gd name="connsiteX8993" fmla="*/ 5208984 w 7009804"/>
              <a:gd name="connsiteY8993" fmla="*/ 5060157 h 5834063"/>
              <a:gd name="connsiteX8994" fmla="*/ 5208984 w 7009804"/>
              <a:gd name="connsiteY8994" fmla="*/ 5067598 h 5834063"/>
              <a:gd name="connsiteX8995" fmla="*/ 5194101 w 7009804"/>
              <a:gd name="connsiteY8995" fmla="*/ 5060157 h 5834063"/>
              <a:gd name="connsiteX8996" fmla="*/ 5179219 w 7009804"/>
              <a:gd name="connsiteY8996" fmla="*/ 5052715 h 5834063"/>
              <a:gd name="connsiteX8997" fmla="*/ 5201543 w 7009804"/>
              <a:gd name="connsiteY8997" fmla="*/ 5075040 h 5834063"/>
              <a:gd name="connsiteX8998" fmla="*/ 5235029 w 7009804"/>
              <a:gd name="connsiteY8998" fmla="*/ 5101084 h 5834063"/>
              <a:gd name="connsiteX8999" fmla="*/ 5261074 w 7009804"/>
              <a:gd name="connsiteY8999" fmla="*/ 5119688 h 5834063"/>
              <a:gd name="connsiteX9000" fmla="*/ 5290840 w 7009804"/>
              <a:gd name="connsiteY9000" fmla="*/ 5142012 h 5834063"/>
              <a:gd name="connsiteX9001" fmla="*/ 5305722 w 7009804"/>
              <a:gd name="connsiteY9001" fmla="*/ 5156895 h 5834063"/>
              <a:gd name="connsiteX9002" fmla="*/ 5313164 w 7009804"/>
              <a:gd name="connsiteY9002" fmla="*/ 5156895 h 5834063"/>
              <a:gd name="connsiteX9003" fmla="*/ 5320605 w 7009804"/>
              <a:gd name="connsiteY9003" fmla="*/ 5168057 h 5834063"/>
              <a:gd name="connsiteX9004" fmla="*/ 5331767 w 7009804"/>
              <a:gd name="connsiteY9004" fmla="*/ 5175499 h 5834063"/>
              <a:gd name="connsiteX9005" fmla="*/ 5346650 w 7009804"/>
              <a:gd name="connsiteY9005" fmla="*/ 5186661 h 5834063"/>
              <a:gd name="connsiteX9006" fmla="*/ 5365254 w 7009804"/>
              <a:gd name="connsiteY9006" fmla="*/ 5201543 h 5834063"/>
              <a:gd name="connsiteX9007" fmla="*/ 5432226 w 7009804"/>
              <a:gd name="connsiteY9007" fmla="*/ 5246192 h 5834063"/>
              <a:gd name="connsiteX9008" fmla="*/ 5439668 w 7009804"/>
              <a:gd name="connsiteY9008" fmla="*/ 5253633 h 5834063"/>
              <a:gd name="connsiteX9009" fmla="*/ 5447109 w 7009804"/>
              <a:gd name="connsiteY9009" fmla="*/ 5268516 h 5834063"/>
              <a:gd name="connsiteX9010" fmla="*/ 5461992 w 7009804"/>
              <a:gd name="connsiteY9010" fmla="*/ 5283399 h 5834063"/>
              <a:gd name="connsiteX9011" fmla="*/ 5476875 w 7009804"/>
              <a:gd name="connsiteY9011" fmla="*/ 5290840 h 5834063"/>
              <a:gd name="connsiteX9012" fmla="*/ 5484316 w 7009804"/>
              <a:gd name="connsiteY9012" fmla="*/ 5298282 h 5834063"/>
              <a:gd name="connsiteX9013" fmla="*/ 5491758 w 7009804"/>
              <a:gd name="connsiteY9013" fmla="*/ 5298282 h 5834063"/>
              <a:gd name="connsiteX9014" fmla="*/ 5495478 w 7009804"/>
              <a:gd name="connsiteY9014" fmla="*/ 5305723 h 5834063"/>
              <a:gd name="connsiteX9015" fmla="*/ 5506640 w 7009804"/>
              <a:gd name="connsiteY9015" fmla="*/ 5313165 h 5834063"/>
              <a:gd name="connsiteX9016" fmla="*/ 5521523 w 7009804"/>
              <a:gd name="connsiteY9016" fmla="*/ 5335489 h 5834063"/>
              <a:gd name="connsiteX9017" fmla="*/ 5536406 w 7009804"/>
              <a:gd name="connsiteY9017" fmla="*/ 5357813 h 5834063"/>
              <a:gd name="connsiteX9018" fmla="*/ 5543847 w 7009804"/>
              <a:gd name="connsiteY9018" fmla="*/ 5350372 h 5834063"/>
              <a:gd name="connsiteX9019" fmla="*/ 5536406 w 7009804"/>
              <a:gd name="connsiteY9019" fmla="*/ 5350372 h 5834063"/>
              <a:gd name="connsiteX9020" fmla="*/ 5528965 w 7009804"/>
              <a:gd name="connsiteY9020" fmla="*/ 5342930 h 5834063"/>
              <a:gd name="connsiteX9021" fmla="*/ 5551289 w 7009804"/>
              <a:gd name="connsiteY9021" fmla="*/ 5350372 h 5834063"/>
              <a:gd name="connsiteX9022" fmla="*/ 5581054 w 7009804"/>
              <a:gd name="connsiteY9022" fmla="*/ 5372696 h 5834063"/>
              <a:gd name="connsiteX9023" fmla="*/ 5588496 w 7009804"/>
              <a:gd name="connsiteY9023" fmla="*/ 5380137 h 5834063"/>
              <a:gd name="connsiteX9024" fmla="*/ 5618262 w 7009804"/>
              <a:gd name="connsiteY9024" fmla="*/ 5402461 h 5834063"/>
              <a:gd name="connsiteX9025" fmla="*/ 5633144 w 7009804"/>
              <a:gd name="connsiteY9025" fmla="*/ 5417344 h 5834063"/>
              <a:gd name="connsiteX9026" fmla="*/ 5648027 w 7009804"/>
              <a:gd name="connsiteY9026" fmla="*/ 5424786 h 5834063"/>
              <a:gd name="connsiteX9027" fmla="*/ 5662910 w 7009804"/>
              <a:gd name="connsiteY9027" fmla="*/ 5439668 h 5834063"/>
              <a:gd name="connsiteX9028" fmla="*/ 5692676 w 7009804"/>
              <a:gd name="connsiteY9028" fmla="*/ 5461993 h 5834063"/>
              <a:gd name="connsiteX9029" fmla="*/ 5729883 w 7009804"/>
              <a:gd name="connsiteY9029" fmla="*/ 5499200 h 5834063"/>
              <a:gd name="connsiteX9030" fmla="*/ 5700117 w 7009804"/>
              <a:gd name="connsiteY9030" fmla="*/ 5476875 h 5834063"/>
              <a:gd name="connsiteX9031" fmla="*/ 5666631 w 7009804"/>
              <a:gd name="connsiteY9031" fmla="*/ 5450831 h 5834063"/>
              <a:gd name="connsiteX9032" fmla="*/ 5648027 w 7009804"/>
              <a:gd name="connsiteY9032" fmla="*/ 5439668 h 5834063"/>
              <a:gd name="connsiteX9033" fmla="*/ 5633144 w 7009804"/>
              <a:gd name="connsiteY9033" fmla="*/ 5439668 h 5834063"/>
              <a:gd name="connsiteX9034" fmla="*/ 5640586 w 7009804"/>
              <a:gd name="connsiteY9034" fmla="*/ 5447110 h 5834063"/>
              <a:gd name="connsiteX9035" fmla="*/ 5662910 w 7009804"/>
              <a:gd name="connsiteY9035" fmla="*/ 5465713 h 5834063"/>
              <a:gd name="connsiteX9036" fmla="*/ 5662910 w 7009804"/>
              <a:gd name="connsiteY9036" fmla="*/ 5476875 h 5834063"/>
              <a:gd name="connsiteX9037" fmla="*/ 5685234 w 7009804"/>
              <a:gd name="connsiteY9037" fmla="*/ 5484317 h 5834063"/>
              <a:gd name="connsiteX9038" fmla="*/ 5685234 w 7009804"/>
              <a:gd name="connsiteY9038" fmla="*/ 5491758 h 5834063"/>
              <a:gd name="connsiteX9039" fmla="*/ 5692676 w 7009804"/>
              <a:gd name="connsiteY9039" fmla="*/ 5491758 h 5834063"/>
              <a:gd name="connsiteX9040" fmla="*/ 5707558 w 7009804"/>
              <a:gd name="connsiteY9040" fmla="*/ 5502920 h 5834063"/>
              <a:gd name="connsiteX9041" fmla="*/ 5722441 w 7009804"/>
              <a:gd name="connsiteY9041" fmla="*/ 5514083 h 5834063"/>
              <a:gd name="connsiteX9042" fmla="*/ 5752207 w 7009804"/>
              <a:gd name="connsiteY9042" fmla="*/ 5543848 h 5834063"/>
              <a:gd name="connsiteX9043" fmla="*/ 5737324 w 7009804"/>
              <a:gd name="connsiteY9043" fmla="*/ 5543848 h 5834063"/>
              <a:gd name="connsiteX9044" fmla="*/ 5737324 w 7009804"/>
              <a:gd name="connsiteY9044" fmla="*/ 5536407 h 5834063"/>
              <a:gd name="connsiteX9045" fmla="*/ 5707558 w 7009804"/>
              <a:gd name="connsiteY9045" fmla="*/ 5528965 h 5834063"/>
              <a:gd name="connsiteX9046" fmla="*/ 5692676 w 7009804"/>
              <a:gd name="connsiteY9046" fmla="*/ 5521524 h 5834063"/>
              <a:gd name="connsiteX9047" fmla="*/ 5688955 w 7009804"/>
              <a:gd name="connsiteY9047" fmla="*/ 5506641 h 5834063"/>
              <a:gd name="connsiteX9048" fmla="*/ 5677793 w 7009804"/>
              <a:gd name="connsiteY9048" fmla="*/ 5502920 h 5834063"/>
              <a:gd name="connsiteX9049" fmla="*/ 5670351 w 7009804"/>
              <a:gd name="connsiteY9049" fmla="*/ 5499200 h 5834063"/>
              <a:gd name="connsiteX9050" fmla="*/ 5662910 w 7009804"/>
              <a:gd name="connsiteY9050" fmla="*/ 5491758 h 5834063"/>
              <a:gd name="connsiteX9051" fmla="*/ 5648027 w 7009804"/>
              <a:gd name="connsiteY9051" fmla="*/ 5484317 h 5834063"/>
              <a:gd name="connsiteX9052" fmla="*/ 5625703 w 7009804"/>
              <a:gd name="connsiteY9052" fmla="*/ 5469434 h 5834063"/>
              <a:gd name="connsiteX9053" fmla="*/ 5610820 w 7009804"/>
              <a:gd name="connsiteY9053" fmla="*/ 5458272 h 5834063"/>
              <a:gd name="connsiteX9054" fmla="*/ 5595937 w 7009804"/>
              <a:gd name="connsiteY9054" fmla="*/ 5447110 h 5834063"/>
              <a:gd name="connsiteX9055" fmla="*/ 5562451 w 7009804"/>
              <a:gd name="connsiteY9055" fmla="*/ 5428506 h 5834063"/>
              <a:gd name="connsiteX9056" fmla="*/ 5536406 w 7009804"/>
              <a:gd name="connsiteY9056" fmla="*/ 5402461 h 5834063"/>
              <a:gd name="connsiteX9057" fmla="*/ 5528965 w 7009804"/>
              <a:gd name="connsiteY9057" fmla="*/ 5395020 h 5834063"/>
              <a:gd name="connsiteX9058" fmla="*/ 5521523 w 7009804"/>
              <a:gd name="connsiteY9058" fmla="*/ 5395020 h 5834063"/>
              <a:gd name="connsiteX9059" fmla="*/ 5502920 w 7009804"/>
              <a:gd name="connsiteY9059" fmla="*/ 5372696 h 5834063"/>
              <a:gd name="connsiteX9060" fmla="*/ 5476875 w 7009804"/>
              <a:gd name="connsiteY9060" fmla="*/ 5350372 h 5834063"/>
              <a:gd name="connsiteX9061" fmla="*/ 5473154 w 7009804"/>
              <a:gd name="connsiteY9061" fmla="*/ 5350372 h 5834063"/>
              <a:gd name="connsiteX9062" fmla="*/ 5469433 w 7009804"/>
              <a:gd name="connsiteY9062" fmla="*/ 5346651 h 5834063"/>
              <a:gd name="connsiteX9063" fmla="*/ 5465713 w 7009804"/>
              <a:gd name="connsiteY9063" fmla="*/ 5339209 h 5834063"/>
              <a:gd name="connsiteX9064" fmla="*/ 5454551 w 7009804"/>
              <a:gd name="connsiteY9064" fmla="*/ 5331768 h 5834063"/>
              <a:gd name="connsiteX9065" fmla="*/ 5439668 w 7009804"/>
              <a:gd name="connsiteY9065" fmla="*/ 5324327 h 5834063"/>
              <a:gd name="connsiteX9066" fmla="*/ 5424785 w 7009804"/>
              <a:gd name="connsiteY9066" fmla="*/ 5313165 h 5834063"/>
              <a:gd name="connsiteX9067" fmla="*/ 5406181 w 7009804"/>
              <a:gd name="connsiteY9067" fmla="*/ 5298282 h 5834063"/>
              <a:gd name="connsiteX9068" fmla="*/ 5402461 w 7009804"/>
              <a:gd name="connsiteY9068" fmla="*/ 5287120 h 5834063"/>
              <a:gd name="connsiteX9069" fmla="*/ 5395019 w 7009804"/>
              <a:gd name="connsiteY9069" fmla="*/ 5283399 h 5834063"/>
              <a:gd name="connsiteX9070" fmla="*/ 5387578 w 7009804"/>
              <a:gd name="connsiteY9070" fmla="*/ 5279678 h 5834063"/>
              <a:gd name="connsiteX9071" fmla="*/ 5380137 w 7009804"/>
              <a:gd name="connsiteY9071" fmla="*/ 5275958 h 5834063"/>
              <a:gd name="connsiteX9072" fmla="*/ 5357812 w 7009804"/>
              <a:gd name="connsiteY9072" fmla="*/ 5268516 h 5834063"/>
              <a:gd name="connsiteX9073" fmla="*/ 5372695 w 7009804"/>
              <a:gd name="connsiteY9073" fmla="*/ 5290840 h 5834063"/>
              <a:gd name="connsiteX9074" fmla="*/ 5387578 w 7009804"/>
              <a:gd name="connsiteY9074" fmla="*/ 5302002 h 5834063"/>
              <a:gd name="connsiteX9075" fmla="*/ 5395019 w 7009804"/>
              <a:gd name="connsiteY9075" fmla="*/ 5305723 h 5834063"/>
              <a:gd name="connsiteX9076" fmla="*/ 5398740 w 7009804"/>
              <a:gd name="connsiteY9076" fmla="*/ 5309444 h 5834063"/>
              <a:gd name="connsiteX9077" fmla="*/ 5409902 w 7009804"/>
              <a:gd name="connsiteY9077" fmla="*/ 5320606 h 5834063"/>
              <a:gd name="connsiteX9078" fmla="*/ 5428506 w 7009804"/>
              <a:gd name="connsiteY9078" fmla="*/ 5328047 h 5834063"/>
              <a:gd name="connsiteX9079" fmla="*/ 5432226 w 7009804"/>
              <a:gd name="connsiteY9079" fmla="*/ 5335489 h 5834063"/>
              <a:gd name="connsiteX9080" fmla="*/ 5447109 w 7009804"/>
              <a:gd name="connsiteY9080" fmla="*/ 5350372 h 5834063"/>
              <a:gd name="connsiteX9081" fmla="*/ 5461992 w 7009804"/>
              <a:gd name="connsiteY9081" fmla="*/ 5365254 h 5834063"/>
              <a:gd name="connsiteX9082" fmla="*/ 5469433 w 7009804"/>
              <a:gd name="connsiteY9082" fmla="*/ 5372696 h 5834063"/>
              <a:gd name="connsiteX9083" fmla="*/ 5484316 w 7009804"/>
              <a:gd name="connsiteY9083" fmla="*/ 5380137 h 5834063"/>
              <a:gd name="connsiteX9084" fmla="*/ 5506640 w 7009804"/>
              <a:gd name="connsiteY9084" fmla="*/ 5398741 h 5834063"/>
              <a:gd name="connsiteX9085" fmla="*/ 5521523 w 7009804"/>
              <a:gd name="connsiteY9085" fmla="*/ 5409903 h 5834063"/>
              <a:gd name="connsiteX9086" fmla="*/ 5536406 w 7009804"/>
              <a:gd name="connsiteY9086" fmla="*/ 5424786 h 5834063"/>
              <a:gd name="connsiteX9087" fmla="*/ 5558730 w 7009804"/>
              <a:gd name="connsiteY9087" fmla="*/ 5447110 h 5834063"/>
              <a:gd name="connsiteX9088" fmla="*/ 5547568 w 7009804"/>
              <a:gd name="connsiteY9088" fmla="*/ 5450831 h 5834063"/>
              <a:gd name="connsiteX9089" fmla="*/ 5547568 w 7009804"/>
              <a:gd name="connsiteY9089" fmla="*/ 5439668 h 5834063"/>
              <a:gd name="connsiteX9090" fmla="*/ 5543847 w 7009804"/>
              <a:gd name="connsiteY9090" fmla="*/ 5435948 h 5834063"/>
              <a:gd name="connsiteX9091" fmla="*/ 5532685 w 7009804"/>
              <a:gd name="connsiteY9091" fmla="*/ 5432227 h 5834063"/>
              <a:gd name="connsiteX9092" fmla="*/ 5521523 w 7009804"/>
              <a:gd name="connsiteY9092" fmla="*/ 5428506 h 5834063"/>
              <a:gd name="connsiteX9093" fmla="*/ 5514082 w 7009804"/>
              <a:gd name="connsiteY9093" fmla="*/ 5424786 h 5834063"/>
              <a:gd name="connsiteX9094" fmla="*/ 5510361 w 7009804"/>
              <a:gd name="connsiteY9094" fmla="*/ 5417344 h 5834063"/>
              <a:gd name="connsiteX9095" fmla="*/ 5499199 w 7009804"/>
              <a:gd name="connsiteY9095" fmla="*/ 5406182 h 5834063"/>
              <a:gd name="connsiteX9096" fmla="*/ 5480596 w 7009804"/>
              <a:gd name="connsiteY9096" fmla="*/ 5395020 h 5834063"/>
              <a:gd name="connsiteX9097" fmla="*/ 5461992 w 7009804"/>
              <a:gd name="connsiteY9097" fmla="*/ 5380137 h 5834063"/>
              <a:gd name="connsiteX9098" fmla="*/ 5439668 w 7009804"/>
              <a:gd name="connsiteY9098" fmla="*/ 5365254 h 5834063"/>
              <a:gd name="connsiteX9099" fmla="*/ 5432226 w 7009804"/>
              <a:gd name="connsiteY9099" fmla="*/ 5350372 h 5834063"/>
              <a:gd name="connsiteX9100" fmla="*/ 5424785 w 7009804"/>
              <a:gd name="connsiteY9100" fmla="*/ 5346651 h 5834063"/>
              <a:gd name="connsiteX9101" fmla="*/ 5417344 w 7009804"/>
              <a:gd name="connsiteY9101" fmla="*/ 5342930 h 5834063"/>
              <a:gd name="connsiteX9102" fmla="*/ 5409902 w 7009804"/>
              <a:gd name="connsiteY9102" fmla="*/ 5342930 h 5834063"/>
              <a:gd name="connsiteX9103" fmla="*/ 5406181 w 7009804"/>
              <a:gd name="connsiteY9103" fmla="*/ 5331768 h 5834063"/>
              <a:gd name="connsiteX9104" fmla="*/ 5395019 w 7009804"/>
              <a:gd name="connsiteY9104" fmla="*/ 5324327 h 5834063"/>
              <a:gd name="connsiteX9105" fmla="*/ 5383857 w 7009804"/>
              <a:gd name="connsiteY9105" fmla="*/ 5316885 h 5834063"/>
              <a:gd name="connsiteX9106" fmla="*/ 5376416 w 7009804"/>
              <a:gd name="connsiteY9106" fmla="*/ 5313165 h 5834063"/>
              <a:gd name="connsiteX9107" fmla="*/ 5372695 w 7009804"/>
              <a:gd name="connsiteY9107" fmla="*/ 5309444 h 5834063"/>
              <a:gd name="connsiteX9108" fmla="*/ 5365254 w 7009804"/>
              <a:gd name="connsiteY9108" fmla="*/ 5305723 h 5834063"/>
              <a:gd name="connsiteX9109" fmla="*/ 5357812 w 7009804"/>
              <a:gd name="connsiteY9109" fmla="*/ 5298282 h 5834063"/>
              <a:gd name="connsiteX9110" fmla="*/ 5346650 w 7009804"/>
              <a:gd name="connsiteY9110" fmla="*/ 5290840 h 5834063"/>
              <a:gd name="connsiteX9111" fmla="*/ 5335488 w 7009804"/>
              <a:gd name="connsiteY9111" fmla="*/ 5283399 h 5834063"/>
              <a:gd name="connsiteX9112" fmla="*/ 5313164 w 7009804"/>
              <a:gd name="connsiteY9112" fmla="*/ 5268516 h 5834063"/>
              <a:gd name="connsiteX9113" fmla="*/ 5298281 w 7009804"/>
              <a:gd name="connsiteY9113" fmla="*/ 5253633 h 5834063"/>
              <a:gd name="connsiteX9114" fmla="*/ 5275957 w 7009804"/>
              <a:gd name="connsiteY9114" fmla="*/ 5246192 h 5834063"/>
              <a:gd name="connsiteX9115" fmla="*/ 5261074 w 7009804"/>
              <a:gd name="connsiteY9115" fmla="*/ 5223868 h 5834063"/>
              <a:gd name="connsiteX9116" fmla="*/ 5261074 w 7009804"/>
              <a:gd name="connsiteY9116" fmla="*/ 5231309 h 5834063"/>
              <a:gd name="connsiteX9117" fmla="*/ 5253633 w 7009804"/>
              <a:gd name="connsiteY9117" fmla="*/ 5238750 h 5834063"/>
              <a:gd name="connsiteX9118" fmla="*/ 5249912 w 7009804"/>
              <a:gd name="connsiteY9118" fmla="*/ 5235030 h 5834063"/>
              <a:gd name="connsiteX9119" fmla="*/ 5253633 w 7009804"/>
              <a:gd name="connsiteY9119" fmla="*/ 5231309 h 5834063"/>
              <a:gd name="connsiteX9120" fmla="*/ 5253633 w 7009804"/>
              <a:gd name="connsiteY9120" fmla="*/ 5223868 h 5834063"/>
              <a:gd name="connsiteX9121" fmla="*/ 5223867 w 7009804"/>
              <a:gd name="connsiteY9121" fmla="*/ 5201543 h 5834063"/>
              <a:gd name="connsiteX9122" fmla="*/ 5212705 w 7009804"/>
              <a:gd name="connsiteY9122" fmla="*/ 5190381 h 5834063"/>
              <a:gd name="connsiteX9123" fmla="*/ 5201543 w 7009804"/>
              <a:gd name="connsiteY9123" fmla="*/ 5186661 h 5834063"/>
              <a:gd name="connsiteX9124" fmla="*/ 5186660 w 7009804"/>
              <a:gd name="connsiteY9124" fmla="*/ 5186661 h 5834063"/>
              <a:gd name="connsiteX9125" fmla="*/ 5194101 w 7009804"/>
              <a:gd name="connsiteY9125" fmla="*/ 5179219 h 5834063"/>
              <a:gd name="connsiteX9126" fmla="*/ 5186660 w 7009804"/>
              <a:gd name="connsiteY9126" fmla="*/ 5171778 h 5834063"/>
              <a:gd name="connsiteX9127" fmla="*/ 5179219 w 7009804"/>
              <a:gd name="connsiteY9127" fmla="*/ 5171778 h 5834063"/>
              <a:gd name="connsiteX9128" fmla="*/ 5179219 w 7009804"/>
              <a:gd name="connsiteY9128" fmla="*/ 5164336 h 5834063"/>
              <a:gd name="connsiteX9129" fmla="*/ 5164336 w 7009804"/>
              <a:gd name="connsiteY9129" fmla="*/ 5156895 h 5834063"/>
              <a:gd name="connsiteX9130" fmla="*/ 5142012 w 7009804"/>
              <a:gd name="connsiteY9130" fmla="*/ 5142012 h 5834063"/>
              <a:gd name="connsiteX9131" fmla="*/ 5127129 w 7009804"/>
              <a:gd name="connsiteY9131" fmla="*/ 5134571 h 5834063"/>
              <a:gd name="connsiteX9132" fmla="*/ 5119687 w 7009804"/>
              <a:gd name="connsiteY9132" fmla="*/ 5127129 h 5834063"/>
              <a:gd name="connsiteX9133" fmla="*/ 5104804 w 7009804"/>
              <a:gd name="connsiteY9133" fmla="*/ 5119688 h 5834063"/>
              <a:gd name="connsiteX9134" fmla="*/ 5092737 w 7009804"/>
              <a:gd name="connsiteY9134" fmla="*/ 5113654 h 5834063"/>
              <a:gd name="connsiteX9135" fmla="*/ 5092297 w 7009804"/>
              <a:gd name="connsiteY9135" fmla="*/ 5115512 h 5834063"/>
              <a:gd name="connsiteX9136" fmla="*/ 5086835 w 7009804"/>
              <a:gd name="connsiteY9136" fmla="*/ 5111369 h 5834063"/>
              <a:gd name="connsiteX9137" fmla="*/ 5087258 w 7009804"/>
              <a:gd name="connsiteY9137" fmla="*/ 5109583 h 5834063"/>
              <a:gd name="connsiteX9138" fmla="*/ 5082480 w 7009804"/>
              <a:gd name="connsiteY9138" fmla="*/ 5104805 h 5834063"/>
              <a:gd name="connsiteX9139" fmla="*/ 5075039 w 7009804"/>
              <a:gd name="connsiteY9139" fmla="*/ 5104805 h 5834063"/>
              <a:gd name="connsiteX9140" fmla="*/ 5075039 w 7009804"/>
              <a:gd name="connsiteY9140" fmla="*/ 5099234 h 5834063"/>
              <a:gd name="connsiteX9141" fmla="*/ 5071090 w 7009804"/>
              <a:gd name="connsiteY9141" fmla="*/ 5096238 h 5834063"/>
              <a:gd name="connsiteX9142" fmla="*/ 5075039 w 7009804"/>
              <a:gd name="connsiteY9142" fmla="*/ 5094120 h 5834063"/>
              <a:gd name="connsiteX9143" fmla="*/ 5075039 w 7009804"/>
              <a:gd name="connsiteY9143" fmla="*/ 5089922 h 5834063"/>
              <a:gd name="connsiteX9144" fmla="*/ 5060156 w 7009804"/>
              <a:gd name="connsiteY9144" fmla="*/ 5082481 h 5834063"/>
              <a:gd name="connsiteX9145" fmla="*/ 5045273 w 7009804"/>
              <a:gd name="connsiteY9145" fmla="*/ 5082481 h 5834063"/>
              <a:gd name="connsiteX9146" fmla="*/ 5041553 w 7009804"/>
              <a:gd name="connsiteY9146" fmla="*/ 5078760 h 5834063"/>
              <a:gd name="connsiteX9147" fmla="*/ 5030390 w 7009804"/>
              <a:gd name="connsiteY9147" fmla="*/ 5075040 h 5834063"/>
              <a:gd name="connsiteX9148" fmla="*/ 5030390 w 7009804"/>
              <a:gd name="connsiteY9148" fmla="*/ 5067598 h 5834063"/>
              <a:gd name="connsiteX9149" fmla="*/ 5022949 w 7009804"/>
              <a:gd name="connsiteY9149" fmla="*/ 5067598 h 5834063"/>
              <a:gd name="connsiteX9150" fmla="*/ 5022949 w 7009804"/>
              <a:gd name="connsiteY9150" fmla="*/ 5060157 h 5834063"/>
              <a:gd name="connsiteX9151" fmla="*/ 5019228 w 7009804"/>
              <a:gd name="connsiteY9151" fmla="*/ 5052715 h 5834063"/>
              <a:gd name="connsiteX9152" fmla="*/ 5008066 w 7009804"/>
              <a:gd name="connsiteY9152" fmla="*/ 5052715 h 5834063"/>
              <a:gd name="connsiteX9153" fmla="*/ 4997202 w 7009804"/>
              <a:gd name="connsiteY9153" fmla="*/ 5049094 h 5834063"/>
              <a:gd name="connsiteX9154" fmla="*/ 4998171 w 7009804"/>
              <a:gd name="connsiteY9154" fmla="*/ 5050468 h 5834063"/>
              <a:gd name="connsiteX9155" fmla="*/ 5006683 w 7009804"/>
              <a:gd name="connsiteY9155" fmla="*/ 5055334 h 5834063"/>
              <a:gd name="connsiteX9156" fmla="*/ 5008454 w 7009804"/>
              <a:gd name="connsiteY9156" fmla="*/ 5061455 h 5834063"/>
              <a:gd name="connsiteX9157" fmla="*/ 5002993 w 7009804"/>
              <a:gd name="connsiteY9157" fmla="*/ 5057311 h 5834063"/>
              <a:gd name="connsiteX9158" fmla="*/ 4995120 w 7009804"/>
              <a:gd name="connsiteY9158" fmla="*/ 5049746 h 5834063"/>
              <a:gd name="connsiteX9159" fmla="*/ 4996893 w 7009804"/>
              <a:gd name="connsiteY9159" fmla="*/ 5055867 h 5834063"/>
              <a:gd name="connsiteX9160" fmla="*/ 4992069 w 7009804"/>
              <a:gd name="connsiteY9160" fmla="*/ 5049024 h 5834063"/>
              <a:gd name="connsiteX9161" fmla="*/ 4988213 w 7009804"/>
              <a:gd name="connsiteY9161" fmla="*/ 5046098 h 5834063"/>
              <a:gd name="connsiteX9162" fmla="*/ 4985742 w 7009804"/>
              <a:gd name="connsiteY9162" fmla="*/ 5045274 h 5834063"/>
              <a:gd name="connsiteX9163" fmla="*/ 4986754 w 7009804"/>
              <a:gd name="connsiteY9163" fmla="*/ 5044263 h 5834063"/>
              <a:gd name="connsiteX9164" fmla="*/ 4987247 w 7009804"/>
              <a:gd name="connsiteY9164" fmla="*/ 5042180 h 5834063"/>
              <a:gd name="connsiteX9165" fmla="*/ 4988258 w 7009804"/>
              <a:gd name="connsiteY9165" fmla="*/ 5042758 h 5834063"/>
              <a:gd name="connsiteX9166" fmla="*/ 4993183 w 7009804"/>
              <a:gd name="connsiteY9166" fmla="*/ 5037833 h 5834063"/>
              <a:gd name="connsiteX9167" fmla="*/ 4978301 w 7009804"/>
              <a:gd name="connsiteY9167" fmla="*/ 5030391 h 5834063"/>
              <a:gd name="connsiteX9168" fmla="*/ 4967901 w 7009804"/>
              <a:gd name="connsiteY9168" fmla="*/ 5027502 h 5834063"/>
              <a:gd name="connsiteX9169" fmla="*/ 4979054 w 7009804"/>
              <a:gd name="connsiteY9169" fmla="*/ 5035965 h 5834063"/>
              <a:gd name="connsiteX9170" fmla="*/ 4973767 w 7009804"/>
              <a:gd name="connsiteY9170" fmla="*/ 5044692 h 5834063"/>
              <a:gd name="connsiteX9171" fmla="*/ 4964122 w 7009804"/>
              <a:gd name="connsiteY9171" fmla="*/ 5031005 h 5834063"/>
              <a:gd name="connsiteX9172" fmla="*/ 4958364 w 7009804"/>
              <a:gd name="connsiteY9172" fmla="*/ 5024853 h 5834063"/>
              <a:gd name="connsiteX9173" fmla="*/ 4944815 w 7009804"/>
              <a:gd name="connsiteY9173" fmla="*/ 5021090 h 5834063"/>
              <a:gd name="connsiteX9174" fmla="*/ 4918769 w 7009804"/>
              <a:gd name="connsiteY9174" fmla="*/ 4993184 h 5834063"/>
              <a:gd name="connsiteX9175" fmla="*/ 4922490 w 7009804"/>
              <a:gd name="connsiteY9175" fmla="*/ 4989463 h 5834063"/>
              <a:gd name="connsiteX9176" fmla="*/ 4926211 w 7009804"/>
              <a:gd name="connsiteY9176" fmla="*/ 4993184 h 5834063"/>
              <a:gd name="connsiteX9177" fmla="*/ 4928721 w 7009804"/>
              <a:gd name="connsiteY9177" fmla="*/ 4993184 h 5834063"/>
              <a:gd name="connsiteX9178" fmla="*/ 4922984 w 7009804"/>
              <a:gd name="connsiteY9178" fmla="*/ 4987055 h 5834063"/>
              <a:gd name="connsiteX9179" fmla="*/ 4912061 w 7009804"/>
              <a:gd name="connsiteY9179" fmla="*/ 4978768 h 5834063"/>
              <a:gd name="connsiteX9180" fmla="*/ 4912418 w 7009804"/>
              <a:gd name="connsiteY9180" fmla="*/ 4977258 h 5834063"/>
              <a:gd name="connsiteX9181" fmla="*/ 4903887 w 7009804"/>
              <a:gd name="connsiteY9181" fmla="*/ 4970860 h 5834063"/>
              <a:gd name="connsiteX9182" fmla="*/ 4903887 w 7009804"/>
              <a:gd name="connsiteY9182" fmla="*/ 4976833 h 5834063"/>
              <a:gd name="connsiteX9183" fmla="*/ 4905960 w 7009804"/>
              <a:gd name="connsiteY9183" fmla="*/ 4977324 h 5834063"/>
              <a:gd name="connsiteX9184" fmla="*/ 4939718 w 7009804"/>
              <a:gd name="connsiteY9184" fmla="*/ 5025228 h 5834063"/>
              <a:gd name="connsiteX9185" fmla="*/ 4947593 w 7009804"/>
              <a:gd name="connsiteY9185" fmla="*/ 5033640 h 5834063"/>
              <a:gd name="connsiteX9186" fmla="*/ 4963418 w 7009804"/>
              <a:gd name="connsiteY9186" fmla="*/ 5041553 h 5834063"/>
              <a:gd name="connsiteX9187" fmla="*/ 4978301 w 7009804"/>
              <a:gd name="connsiteY9187" fmla="*/ 5052715 h 5834063"/>
              <a:gd name="connsiteX9188" fmla="*/ 4984346 w 7009804"/>
              <a:gd name="connsiteY9188" fmla="*/ 5061782 h 5834063"/>
              <a:gd name="connsiteX9189" fmla="*/ 4986781 w 7009804"/>
              <a:gd name="connsiteY9189" fmla="*/ 5064656 h 5834063"/>
              <a:gd name="connsiteX9190" fmla="*/ 5000625 w 7009804"/>
              <a:gd name="connsiteY9190" fmla="*/ 5075040 h 5834063"/>
              <a:gd name="connsiteX9191" fmla="*/ 5008066 w 7009804"/>
              <a:gd name="connsiteY9191" fmla="*/ 5089922 h 5834063"/>
              <a:gd name="connsiteX9192" fmla="*/ 5014601 w 7009804"/>
              <a:gd name="connsiteY9192" fmla="*/ 5089922 h 5834063"/>
              <a:gd name="connsiteX9193" fmla="*/ 5014905 w 7009804"/>
              <a:gd name="connsiteY9193" fmla="*/ 5088641 h 5834063"/>
              <a:gd name="connsiteX9194" fmla="*/ 5020319 w 7009804"/>
              <a:gd name="connsiteY9194" fmla="*/ 5089922 h 5834063"/>
              <a:gd name="connsiteX9195" fmla="*/ 5022949 w 7009804"/>
              <a:gd name="connsiteY9195" fmla="*/ 5089922 h 5834063"/>
              <a:gd name="connsiteX9196" fmla="*/ 5037832 w 7009804"/>
              <a:gd name="connsiteY9196" fmla="*/ 5089922 h 5834063"/>
              <a:gd name="connsiteX9197" fmla="*/ 5044659 w 7009804"/>
              <a:gd name="connsiteY9197" fmla="*/ 5099025 h 5834063"/>
              <a:gd name="connsiteX9198" fmla="*/ 5045409 w 7009804"/>
              <a:gd name="connsiteY9198" fmla="*/ 5095861 h 5834063"/>
              <a:gd name="connsiteX9199" fmla="*/ 5050231 w 7009804"/>
              <a:gd name="connsiteY9199" fmla="*/ 5102705 h 5834063"/>
              <a:gd name="connsiteX9200" fmla="*/ 5049633 w 7009804"/>
              <a:gd name="connsiteY9200" fmla="*/ 5105231 h 5834063"/>
              <a:gd name="connsiteX9201" fmla="*/ 5060156 w 7009804"/>
              <a:gd name="connsiteY9201" fmla="*/ 5112247 h 5834063"/>
              <a:gd name="connsiteX9202" fmla="*/ 5060156 w 7009804"/>
              <a:gd name="connsiteY9202" fmla="*/ 5116788 h 5834063"/>
              <a:gd name="connsiteX9203" fmla="*/ 5064700 w 7009804"/>
              <a:gd name="connsiteY9203" fmla="*/ 5123235 h 5834063"/>
              <a:gd name="connsiteX9204" fmla="*/ 5061558 w 7009804"/>
              <a:gd name="connsiteY9204" fmla="*/ 5122491 h 5834063"/>
              <a:gd name="connsiteX9205" fmla="*/ 5063877 w 7009804"/>
              <a:gd name="connsiteY9205" fmla="*/ 5127129 h 5834063"/>
              <a:gd name="connsiteX9206" fmla="*/ 5075039 w 7009804"/>
              <a:gd name="connsiteY9206" fmla="*/ 5134571 h 5834063"/>
              <a:gd name="connsiteX9207" fmla="*/ 5082480 w 7009804"/>
              <a:gd name="connsiteY9207" fmla="*/ 5138291 h 5834063"/>
              <a:gd name="connsiteX9208" fmla="*/ 5089922 w 7009804"/>
              <a:gd name="connsiteY9208" fmla="*/ 5142012 h 5834063"/>
              <a:gd name="connsiteX9209" fmla="*/ 5075039 w 7009804"/>
              <a:gd name="connsiteY9209" fmla="*/ 5142012 h 5834063"/>
              <a:gd name="connsiteX9210" fmla="*/ 5048994 w 7009804"/>
              <a:gd name="connsiteY9210" fmla="*/ 5123409 h 5834063"/>
              <a:gd name="connsiteX9211" fmla="*/ 5030390 w 7009804"/>
              <a:gd name="connsiteY9211" fmla="*/ 5112247 h 5834063"/>
              <a:gd name="connsiteX9212" fmla="*/ 4996904 w 7009804"/>
              <a:gd name="connsiteY9212" fmla="*/ 5089922 h 5834063"/>
              <a:gd name="connsiteX9213" fmla="*/ 4985059 w 7009804"/>
              <a:gd name="connsiteY9213" fmla="*/ 5078641 h 5834063"/>
              <a:gd name="connsiteX9214" fmla="*/ 4984401 w 7009804"/>
              <a:gd name="connsiteY9214" fmla="*/ 5081420 h 5834063"/>
              <a:gd name="connsiteX9215" fmla="*/ 4978300 w 7009804"/>
              <a:gd name="connsiteY9215" fmla="*/ 5079976 h 5834063"/>
              <a:gd name="connsiteX9216" fmla="*/ 4979578 w 7009804"/>
              <a:gd name="connsiteY9216" fmla="*/ 5074577 h 5834063"/>
              <a:gd name="connsiteX9217" fmla="*/ 4976528 w 7009804"/>
              <a:gd name="connsiteY9217" fmla="*/ 5073855 h 5834063"/>
              <a:gd name="connsiteX9218" fmla="*/ 4968655 w 7009804"/>
              <a:gd name="connsiteY9218" fmla="*/ 5066289 h 5834063"/>
              <a:gd name="connsiteX9219" fmla="*/ 4963832 w 7009804"/>
              <a:gd name="connsiteY9219" fmla="*/ 5059446 h 5834063"/>
              <a:gd name="connsiteX9220" fmla="*/ 4957731 w 7009804"/>
              <a:gd name="connsiteY9220" fmla="*/ 5058002 h 5834063"/>
              <a:gd name="connsiteX9221" fmla="*/ 4933301 w 7009804"/>
              <a:gd name="connsiteY9221" fmla="*/ 5030274 h 5834063"/>
              <a:gd name="connsiteX9222" fmla="*/ 4931454 w 7009804"/>
              <a:gd name="connsiteY9222" fmla="*/ 5029659 h 5834063"/>
              <a:gd name="connsiteX9223" fmla="*/ 4924961 w 7009804"/>
              <a:gd name="connsiteY9223" fmla="*/ 5033139 h 5834063"/>
              <a:gd name="connsiteX9224" fmla="*/ 4918860 w 7009804"/>
              <a:gd name="connsiteY9224" fmla="*/ 5031695 h 5834063"/>
              <a:gd name="connsiteX9225" fmla="*/ 4917582 w 7009804"/>
              <a:gd name="connsiteY9225" fmla="*/ 5037094 h 5834063"/>
              <a:gd name="connsiteX9226" fmla="*/ 4923683 w 7009804"/>
              <a:gd name="connsiteY9226" fmla="*/ 5038539 h 5834063"/>
              <a:gd name="connsiteX9227" fmla="*/ 4928506 w 7009804"/>
              <a:gd name="connsiteY9227" fmla="*/ 5045382 h 5834063"/>
              <a:gd name="connsiteX9228" fmla="*/ 4933059 w 7009804"/>
              <a:gd name="connsiteY9228" fmla="*/ 5046460 h 5834063"/>
              <a:gd name="connsiteX9229" fmla="*/ 4933652 w 7009804"/>
              <a:gd name="connsiteY9229" fmla="*/ 5045274 h 5834063"/>
              <a:gd name="connsiteX9230" fmla="*/ 4935390 w 7009804"/>
              <a:gd name="connsiteY9230" fmla="*/ 5047012 h 5834063"/>
              <a:gd name="connsiteX9231" fmla="*/ 4940708 w 7009804"/>
              <a:gd name="connsiteY9231" fmla="*/ 5048271 h 5834063"/>
              <a:gd name="connsiteX9232" fmla="*/ 4945530 w 7009804"/>
              <a:gd name="connsiteY9232" fmla="*/ 5055114 h 5834063"/>
              <a:gd name="connsiteX9233" fmla="*/ 4948535 w 7009804"/>
              <a:gd name="connsiteY9233" fmla="*/ 5058001 h 5834063"/>
              <a:gd name="connsiteX9234" fmla="*/ 4948535 w 7009804"/>
              <a:gd name="connsiteY9234" fmla="*/ 5052715 h 5834063"/>
              <a:gd name="connsiteX9235" fmla="*/ 4955976 w 7009804"/>
              <a:gd name="connsiteY9235" fmla="*/ 5060157 h 5834063"/>
              <a:gd name="connsiteX9236" fmla="*/ 4950779 w 7009804"/>
              <a:gd name="connsiteY9236" fmla="*/ 5060157 h 5834063"/>
              <a:gd name="connsiteX9237" fmla="*/ 4953403 w 7009804"/>
              <a:gd name="connsiteY9237" fmla="*/ 5062679 h 5834063"/>
              <a:gd name="connsiteX9238" fmla="*/ 4971560 w 7009804"/>
              <a:gd name="connsiteY9238" fmla="*/ 5081232 h 5834063"/>
              <a:gd name="connsiteX9239" fmla="*/ 4984895 w 7009804"/>
              <a:gd name="connsiteY9239" fmla="*/ 5092941 h 5834063"/>
              <a:gd name="connsiteX9240" fmla="*/ 4994047 w 7009804"/>
              <a:gd name="connsiteY9240" fmla="*/ 5095107 h 5834063"/>
              <a:gd name="connsiteX9241" fmla="*/ 4998869 w 7009804"/>
              <a:gd name="connsiteY9241" fmla="*/ 5101950 h 5834063"/>
              <a:gd name="connsiteX9242" fmla="*/ 4992769 w 7009804"/>
              <a:gd name="connsiteY9242" fmla="*/ 5100506 h 5834063"/>
              <a:gd name="connsiteX9243" fmla="*/ 4976878 w 7009804"/>
              <a:gd name="connsiteY9243" fmla="*/ 5099596 h 5834063"/>
              <a:gd name="connsiteX9244" fmla="*/ 4964677 w 7009804"/>
              <a:gd name="connsiteY9244" fmla="*/ 5096708 h 5834063"/>
              <a:gd name="connsiteX9245" fmla="*/ 4969643 w 7009804"/>
              <a:gd name="connsiteY9245" fmla="*/ 5089331 h 5834063"/>
              <a:gd name="connsiteX9246" fmla="*/ 4946519 w 7009804"/>
              <a:gd name="connsiteY9246" fmla="*/ 5078156 h 5834063"/>
              <a:gd name="connsiteX9247" fmla="*/ 4933039 w 7009804"/>
              <a:gd name="connsiteY9247" fmla="*/ 5080667 h 5834063"/>
              <a:gd name="connsiteX9248" fmla="*/ 4926938 w 7009804"/>
              <a:gd name="connsiteY9248" fmla="*/ 5079222 h 5834063"/>
              <a:gd name="connsiteX9249" fmla="*/ 4926211 w 7009804"/>
              <a:gd name="connsiteY9249" fmla="*/ 5076713 h 5834063"/>
              <a:gd name="connsiteX9250" fmla="*/ 4926211 w 7009804"/>
              <a:gd name="connsiteY9250" fmla="*/ 5082481 h 5834063"/>
              <a:gd name="connsiteX9251" fmla="*/ 4911328 w 7009804"/>
              <a:gd name="connsiteY9251" fmla="*/ 5075040 h 5834063"/>
              <a:gd name="connsiteX9252" fmla="*/ 4918769 w 7009804"/>
              <a:gd name="connsiteY9252" fmla="*/ 5075040 h 5834063"/>
              <a:gd name="connsiteX9253" fmla="*/ 4925727 w 7009804"/>
              <a:gd name="connsiteY9253" fmla="*/ 5075040 h 5834063"/>
              <a:gd name="connsiteX9254" fmla="*/ 4923394 w 7009804"/>
              <a:gd name="connsiteY9254" fmla="*/ 5066980 h 5834063"/>
              <a:gd name="connsiteX9255" fmla="*/ 4919849 w 7009804"/>
              <a:gd name="connsiteY9255" fmla="*/ 5054737 h 5834063"/>
              <a:gd name="connsiteX9256" fmla="*/ 4916304 w 7009804"/>
              <a:gd name="connsiteY9256" fmla="*/ 5042494 h 5834063"/>
              <a:gd name="connsiteX9257" fmla="*/ 4900558 w 7009804"/>
              <a:gd name="connsiteY9257" fmla="*/ 5027363 h 5834063"/>
              <a:gd name="connsiteX9258" fmla="*/ 4897508 w 7009804"/>
              <a:gd name="connsiteY9258" fmla="*/ 5026641 h 5834063"/>
              <a:gd name="connsiteX9259" fmla="*/ 4892685 w 7009804"/>
              <a:gd name="connsiteY9259" fmla="*/ 5019797 h 5834063"/>
              <a:gd name="connsiteX9260" fmla="*/ 4883534 w 7009804"/>
              <a:gd name="connsiteY9260" fmla="*/ 5017631 h 5834063"/>
              <a:gd name="connsiteX9261" fmla="*/ 4878711 w 7009804"/>
              <a:gd name="connsiteY9261" fmla="*/ 5010788 h 5834063"/>
              <a:gd name="connsiteX9262" fmla="*/ 4861687 w 7009804"/>
              <a:gd name="connsiteY9262" fmla="*/ 5001056 h 5834063"/>
              <a:gd name="connsiteX9263" fmla="*/ 4856865 w 7009804"/>
              <a:gd name="connsiteY9263" fmla="*/ 4994213 h 5834063"/>
              <a:gd name="connsiteX9264" fmla="*/ 4841119 w 7009804"/>
              <a:gd name="connsiteY9264" fmla="*/ 4979082 h 5834063"/>
              <a:gd name="connsiteX9265" fmla="*/ 4839841 w 7009804"/>
              <a:gd name="connsiteY9265" fmla="*/ 4984481 h 5834063"/>
              <a:gd name="connsiteX9266" fmla="*/ 4838563 w 7009804"/>
              <a:gd name="connsiteY9266" fmla="*/ 4989881 h 5834063"/>
              <a:gd name="connsiteX9267" fmla="*/ 4835512 w 7009804"/>
              <a:gd name="connsiteY9267" fmla="*/ 4989159 h 5834063"/>
              <a:gd name="connsiteX9268" fmla="*/ 4831822 w 7009804"/>
              <a:gd name="connsiteY9268" fmla="*/ 4991136 h 5834063"/>
              <a:gd name="connsiteX9269" fmla="*/ 4827639 w 7009804"/>
              <a:gd name="connsiteY9269" fmla="*/ 4981593 h 5834063"/>
              <a:gd name="connsiteX9270" fmla="*/ 4825227 w 7009804"/>
              <a:gd name="connsiteY9270" fmla="*/ 4978171 h 5834063"/>
              <a:gd name="connsiteX9271" fmla="*/ 4820260 w 7009804"/>
              <a:gd name="connsiteY9271" fmla="*/ 4985548 h 5834063"/>
              <a:gd name="connsiteX9272" fmla="*/ 4808059 w 7009804"/>
              <a:gd name="connsiteY9272" fmla="*/ 4982660 h 5834063"/>
              <a:gd name="connsiteX9273" fmla="*/ 4803236 w 7009804"/>
              <a:gd name="connsiteY9273" fmla="*/ 4975817 h 5834063"/>
              <a:gd name="connsiteX9274" fmla="*/ 4815437 w 7009804"/>
              <a:gd name="connsiteY9274" fmla="*/ 4978705 h 5834063"/>
              <a:gd name="connsiteX9275" fmla="*/ 4813665 w 7009804"/>
              <a:gd name="connsiteY9275" fmla="*/ 4972583 h 5834063"/>
              <a:gd name="connsiteX9276" fmla="*/ 4810615 w 7009804"/>
              <a:gd name="connsiteY9276" fmla="*/ 4971861 h 5834063"/>
              <a:gd name="connsiteX9277" fmla="*/ 4799692 w 7009804"/>
              <a:gd name="connsiteY9277" fmla="*/ 4963574 h 5834063"/>
              <a:gd name="connsiteX9278" fmla="*/ 4800970 w 7009804"/>
              <a:gd name="connsiteY9278" fmla="*/ 4958174 h 5834063"/>
              <a:gd name="connsiteX9279" fmla="*/ 4793751 w 7009804"/>
              <a:gd name="connsiteY9279" fmla="*/ 4952698 h 5834063"/>
              <a:gd name="connsiteX9280" fmla="*/ 4799707 w 7009804"/>
              <a:gd name="connsiteY9280" fmla="*/ 4963418 h 5834063"/>
              <a:gd name="connsiteX9281" fmla="*/ 4777383 w 7009804"/>
              <a:gd name="connsiteY9281" fmla="*/ 4955977 h 5834063"/>
              <a:gd name="connsiteX9282" fmla="*/ 4762500 w 7009804"/>
              <a:gd name="connsiteY9282" fmla="*/ 4941094 h 5834063"/>
              <a:gd name="connsiteX9283" fmla="*/ 4785731 w 7009804"/>
              <a:gd name="connsiteY9283" fmla="*/ 4945741 h 5834063"/>
              <a:gd name="connsiteX9284" fmla="*/ 4774300 w 7009804"/>
              <a:gd name="connsiteY9284" fmla="*/ 4934756 h 5834063"/>
              <a:gd name="connsiteX9285" fmla="*/ 4768838 w 7009804"/>
              <a:gd name="connsiteY9285" fmla="*/ 4930613 h 5834063"/>
              <a:gd name="connsiteX9286" fmla="*/ 4765788 w 7009804"/>
              <a:gd name="connsiteY9286" fmla="*/ 4929891 h 5834063"/>
              <a:gd name="connsiteX9287" fmla="*/ 4757275 w 7009804"/>
              <a:gd name="connsiteY9287" fmla="*/ 4925024 h 5834063"/>
              <a:gd name="connsiteX9288" fmla="*/ 4758553 w 7009804"/>
              <a:gd name="connsiteY9288" fmla="*/ 4919625 h 5834063"/>
              <a:gd name="connsiteX9289" fmla="*/ 4747630 w 7009804"/>
              <a:gd name="connsiteY9289" fmla="*/ 4911337 h 5834063"/>
              <a:gd name="connsiteX9290" fmla="*/ 4741529 w 7009804"/>
              <a:gd name="connsiteY9290" fmla="*/ 4909893 h 5834063"/>
              <a:gd name="connsiteX9291" fmla="*/ 4735429 w 7009804"/>
              <a:gd name="connsiteY9291" fmla="*/ 4908449 h 5834063"/>
              <a:gd name="connsiteX9292" fmla="*/ 4729327 w 7009804"/>
              <a:gd name="connsiteY9292" fmla="*/ 4907005 h 5834063"/>
              <a:gd name="connsiteX9293" fmla="*/ 4723866 w 7009804"/>
              <a:gd name="connsiteY9293" fmla="*/ 4902861 h 5834063"/>
              <a:gd name="connsiteX9294" fmla="*/ 4724505 w 7009804"/>
              <a:gd name="connsiteY9294" fmla="*/ 4900162 h 5834063"/>
              <a:gd name="connsiteX9295" fmla="*/ 4720961 w 7009804"/>
              <a:gd name="connsiteY9295" fmla="*/ 4887919 h 5834063"/>
              <a:gd name="connsiteX9296" fmla="*/ 4713582 w 7009804"/>
              <a:gd name="connsiteY9296" fmla="*/ 4891874 h 5834063"/>
              <a:gd name="connsiteX9297" fmla="*/ 4707211 w 7009804"/>
              <a:gd name="connsiteY9297" fmla="*/ 4895290 h 5834063"/>
              <a:gd name="connsiteX9298" fmla="*/ 4708085 w 7009804"/>
              <a:gd name="connsiteY9298" fmla="*/ 4895051 h 5834063"/>
              <a:gd name="connsiteX9299" fmla="*/ 4740176 w 7009804"/>
              <a:gd name="connsiteY9299" fmla="*/ 4918770 h 5834063"/>
              <a:gd name="connsiteX9300" fmla="*/ 4740176 w 7009804"/>
              <a:gd name="connsiteY9300" fmla="*/ 4926211 h 5834063"/>
              <a:gd name="connsiteX9301" fmla="*/ 4731225 w 7009804"/>
              <a:gd name="connsiteY9301" fmla="*/ 4926211 h 5834063"/>
              <a:gd name="connsiteX9302" fmla="*/ 4730317 w 7009804"/>
              <a:gd name="connsiteY9302" fmla="*/ 4930047 h 5834063"/>
              <a:gd name="connsiteX9303" fmla="*/ 4736417 w 7009804"/>
              <a:gd name="connsiteY9303" fmla="*/ 4931491 h 5834063"/>
              <a:gd name="connsiteX9304" fmla="*/ 4741240 w 7009804"/>
              <a:gd name="connsiteY9304" fmla="*/ 4938334 h 5834063"/>
              <a:gd name="connsiteX9305" fmla="*/ 4735139 w 7009804"/>
              <a:gd name="connsiteY9305" fmla="*/ 4936890 h 5834063"/>
              <a:gd name="connsiteX9306" fmla="*/ 4716837 w 7009804"/>
              <a:gd name="connsiteY9306" fmla="*/ 4932558 h 5834063"/>
              <a:gd name="connsiteX9307" fmla="*/ 4705913 w 7009804"/>
              <a:gd name="connsiteY9307" fmla="*/ 4924271 h 5834063"/>
              <a:gd name="connsiteX9308" fmla="*/ 4704635 w 7009804"/>
              <a:gd name="connsiteY9308" fmla="*/ 4929670 h 5834063"/>
              <a:gd name="connsiteX9309" fmla="*/ 4702369 w 7009804"/>
              <a:gd name="connsiteY9309" fmla="*/ 4912028 h 5834063"/>
              <a:gd name="connsiteX9310" fmla="*/ 4692723 w 7009804"/>
              <a:gd name="connsiteY9310" fmla="*/ 4898341 h 5834063"/>
              <a:gd name="connsiteX9311" fmla="*/ 4698824 w 7009804"/>
              <a:gd name="connsiteY9311" fmla="*/ 4899785 h 5834063"/>
              <a:gd name="connsiteX9312" fmla="*/ 4708629 w 7009804"/>
              <a:gd name="connsiteY9312" fmla="*/ 4902106 h 5834063"/>
              <a:gd name="connsiteX9313" fmla="*/ 4702969 w 7009804"/>
              <a:gd name="connsiteY9313" fmla="*/ 4896446 h 5834063"/>
              <a:gd name="connsiteX9314" fmla="*/ 4705682 w 7009804"/>
              <a:gd name="connsiteY9314" fmla="*/ 4895706 h 5834063"/>
              <a:gd name="connsiteX9315" fmla="*/ 4700102 w 7009804"/>
              <a:gd name="connsiteY9315" fmla="*/ 4894386 h 5834063"/>
              <a:gd name="connsiteX9316" fmla="*/ 4700741 w 7009804"/>
              <a:gd name="connsiteY9316" fmla="*/ 4891686 h 5834063"/>
              <a:gd name="connsiteX9317" fmla="*/ 4707481 w 7009804"/>
              <a:gd name="connsiteY9317" fmla="*/ 4890430 h 5834063"/>
              <a:gd name="connsiteX9318" fmla="*/ 4714860 w 7009804"/>
              <a:gd name="connsiteY9318" fmla="*/ 4886475 h 5834063"/>
              <a:gd name="connsiteX9319" fmla="*/ 4705214 w 7009804"/>
              <a:gd name="connsiteY9319" fmla="*/ 4872788 h 5834063"/>
              <a:gd name="connsiteX9320" fmla="*/ 4694930 w 7009804"/>
              <a:gd name="connsiteY9320" fmla="*/ 4861801 h 5834063"/>
              <a:gd name="connsiteX9321" fmla="*/ 4678545 w 7009804"/>
              <a:gd name="connsiteY9321" fmla="*/ 4849370 h 5834063"/>
              <a:gd name="connsiteX9322" fmla="*/ 4668900 w 7009804"/>
              <a:gd name="connsiteY9322" fmla="*/ 4835683 h 5834063"/>
              <a:gd name="connsiteX9323" fmla="*/ 4659396 w 7009804"/>
              <a:gd name="connsiteY9323" fmla="*/ 4837453 h 5834063"/>
              <a:gd name="connsiteX9324" fmla="*/ 4673203 w 7009804"/>
              <a:gd name="connsiteY9324" fmla="*/ 4844356 h 5834063"/>
              <a:gd name="connsiteX9325" fmla="*/ 4673203 w 7009804"/>
              <a:gd name="connsiteY9325" fmla="*/ 4850865 h 5834063"/>
              <a:gd name="connsiteX9326" fmla="*/ 4677267 w 7009804"/>
              <a:gd name="connsiteY9326" fmla="*/ 4854769 h 5834063"/>
              <a:gd name="connsiteX9327" fmla="*/ 4675988 w 7009804"/>
              <a:gd name="connsiteY9327" fmla="*/ 4860168 h 5834063"/>
              <a:gd name="connsiteX9328" fmla="*/ 4696558 w 7009804"/>
              <a:gd name="connsiteY9328" fmla="*/ 4882143 h 5834063"/>
              <a:gd name="connsiteX9329" fmla="*/ 4694109 w 7009804"/>
              <a:gd name="connsiteY9329" fmla="*/ 4881563 h 5834063"/>
              <a:gd name="connsiteX9330" fmla="*/ 4680644 w 7009804"/>
              <a:gd name="connsiteY9330" fmla="*/ 4881563 h 5834063"/>
              <a:gd name="connsiteX9331" fmla="*/ 4673203 w 7009804"/>
              <a:gd name="connsiteY9331" fmla="*/ 4874122 h 5834063"/>
              <a:gd name="connsiteX9332" fmla="*/ 4689697 w 7009804"/>
              <a:gd name="connsiteY9332" fmla="*/ 4879620 h 5834063"/>
              <a:gd name="connsiteX9333" fmla="*/ 4685634 w 7009804"/>
              <a:gd name="connsiteY9333" fmla="*/ 4873855 h 5834063"/>
              <a:gd name="connsiteX9334" fmla="*/ 4674710 w 7009804"/>
              <a:gd name="connsiteY9334" fmla="*/ 4865568 h 5834063"/>
              <a:gd name="connsiteX9335" fmla="*/ 4663855 w 7009804"/>
              <a:gd name="connsiteY9335" fmla="*/ 4857331 h 5834063"/>
              <a:gd name="connsiteX9336" fmla="*/ 4665762 w 7009804"/>
              <a:gd name="connsiteY9336" fmla="*/ 4859239 h 5834063"/>
              <a:gd name="connsiteX9337" fmla="*/ 4662172 w 7009804"/>
              <a:gd name="connsiteY9337" fmla="*/ 4859239 h 5834063"/>
              <a:gd name="connsiteX9338" fmla="*/ 4668610 w 7009804"/>
              <a:gd name="connsiteY9338" fmla="*/ 4864124 h 5834063"/>
              <a:gd name="connsiteX9339" fmla="*/ 4661232 w 7009804"/>
              <a:gd name="connsiteY9339" fmla="*/ 4868079 h 5834063"/>
              <a:gd name="connsiteX9340" fmla="*/ 4658181 w 7009804"/>
              <a:gd name="connsiteY9340" fmla="*/ 4867357 h 5834063"/>
              <a:gd name="connsiteX9341" fmla="*/ 4655769 w 7009804"/>
              <a:gd name="connsiteY9341" fmla="*/ 4863935 h 5834063"/>
              <a:gd name="connsiteX9342" fmla="*/ 4652416 w 7009804"/>
              <a:gd name="connsiteY9342" fmla="*/ 4856287 h 5834063"/>
              <a:gd name="connsiteX9343" fmla="*/ 4650840 w 7009804"/>
              <a:gd name="connsiteY9343" fmla="*/ 4855499 h 5834063"/>
              <a:gd name="connsiteX9344" fmla="*/ 4649102 w 7009804"/>
              <a:gd name="connsiteY9344" fmla="*/ 4858081 h 5834063"/>
              <a:gd name="connsiteX9345" fmla="*/ 4653852 w 7009804"/>
              <a:gd name="connsiteY9345" fmla="*/ 4872034 h 5834063"/>
              <a:gd name="connsiteX9346" fmla="*/ 4642929 w 7009804"/>
              <a:gd name="connsiteY9346" fmla="*/ 4863747 h 5834063"/>
              <a:gd name="connsiteX9347" fmla="*/ 4623638 w 7009804"/>
              <a:gd name="connsiteY9347" fmla="*/ 4836373 h 5834063"/>
              <a:gd name="connsiteX9348" fmla="*/ 4624916 w 7009804"/>
              <a:gd name="connsiteY9348" fmla="*/ 4830973 h 5834063"/>
              <a:gd name="connsiteX9349" fmla="*/ 4628180 w 7009804"/>
              <a:gd name="connsiteY9349" fmla="*/ 4829224 h 5834063"/>
              <a:gd name="connsiteX9350" fmla="*/ 4617392 w 7009804"/>
              <a:gd name="connsiteY9350" fmla="*/ 4822032 h 5834063"/>
              <a:gd name="connsiteX9351" fmla="*/ 4598789 w 7009804"/>
              <a:gd name="connsiteY9351" fmla="*/ 4807149 h 5834063"/>
              <a:gd name="connsiteX9352" fmla="*/ 4591347 w 7009804"/>
              <a:gd name="connsiteY9352" fmla="*/ 4799708 h 5834063"/>
              <a:gd name="connsiteX9353" fmla="*/ 4593545 w 7009804"/>
              <a:gd name="connsiteY9353" fmla="*/ 4800197 h 5834063"/>
              <a:gd name="connsiteX9354" fmla="*/ 4594702 w 7009804"/>
              <a:gd name="connsiteY9354" fmla="*/ 4795312 h 5834063"/>
              <a:gd name="connsiteX9355" fmla="*/ 4585056 w 7009804"/>
              <a:gd name="connsiteY9355" fmla="*/ 4781625 h 5834063"/>
              <a:gd name="connsiteX9356" fmla="*/ 4580429 w 7009804"/>
              <a:gd name="connsiteY9356" fmla="*/ 4776897 h 5834063"/>
              <a:gd name="connsiteX9357" fmla="*/ 4580185 w 7009804"/>
              <a:gd name="connsiteY9357" fmla="*/ 4777383 h 5834063"/>
              <a:gd name="connsiteX9358" fmla="*/ 4569024 w 7009804"/>
              <a:gd name="connsiteY9358" fmla="*/ 4769942 h 5834063"/>
              <a:gd name="connsiteX9359" fmla="*/ 4554141 w 7009804"/>
              <a:gd name="connsiteY9359" fmla="*/ 4762500 h 5834063"/>
              <a:gd name="connsiteX9360" fmla="*/ 4561582 w 7009804"/>
              <a:gd name="connsiteY9360" fmla="*/ 4769942 h 5834063"/>
              <a:gd name="connsiteX9361" fmla="*/ 4568093 w 7009804"/>
              <a:gd name="connsiteY9361" fmla="*/ 4776453 h 5834063"/>
              <a:gd name="connsiteX9362" fmla="*/ 4569024 w 7009804"/>
              <a:gd name="connsiteY9362" fmla="*/ 4777383 h 5834063"/>
              <a:gd name="connsiteX9363" fmla="*/ 4561582 w 7009804"/>
              <a:gd name="connsiteY9363" fmla="*/ 4775523 h 5834063"/>
              <a:gd name="connsiteX9364" fmla="*/ 4554141 w 7009804"/>
              <a:gd name="connsiteY9364" fmla="*/ 4769942 h 5834063"/>
              <a:gd name="connsiteX9365" fmla="*/ 4535537 w 7009804"/>
              <a:gd name="connsiteY9365" fmla="*/ 4755059 h 5834063"/>
              <a:gd name="connsiteX9366" fmla="*/ 4516934 w 7009804"/>
              <a:gd name="connsiteY9366" fmla="*/ 4740176 h 5834063"/>
              <a:gd name="connsiteX9367" fmla="*/ 4509492 w 7009804"/>
              <a:gd name="connsiteY9367" fmla="*/ 4732735 h 5834063"/>
              <a:gd name="connsiteX9368" fmla="*/ 4500745 w 7009804"/>
              <a:gd name="connsiteY9368" fmla="*/ 4726903 h 5834063"/>
              <a:gd name="connsiteX9369" fmla="*/ 4501213 w 7009804"/>
              <a:gd name="connsiteY9369" fmla="*/ 4727568 h 5834063"/>
              <a:gd name="connsiteX9370" fmla="*/ 4495113 w 7009804"/>
              <a:gd name="connsiteY9370" fmla="*/ 4726124 h 5834063"/>
              <a:gd name="connsiteX9371" fmla="*/ 4495721 w 7009804"/>
              <a:gd name="connsiteY9371" fmla="*/ 4723554 h 5834063"/>
              <a:gd name="connsiteX9372" fmla="*/ 4487168 w 7009804"/>
              <a:gd name="connsiteY9372" fmla="*/ 4717852 h 5834063"/>
              <a:gd name="connsiteX9373" fmla="*/ 4483447 w 7009804"/>
              <a:gd name="connsiteY9373" fmla="*/ 4717852 h 5834063"/>
              <a:gd name="connsiteX9374" fmla="*/ 4479727 w 7009804"/>
              <a:gd name="connsiteY9374" fmla="*/ 4710411 h 5834063"/>
              <a:gd name="connsiteX9375" fmla="*/ 4464844 w 7009804"/>
              <a:gd name="connsiteY9375" fmla="*/ 4710411 h 5834063"/>
              <a:gd name="connsiteX9376" fmla="*/ 4457402 w 7009804"/>
              <a:gd name="connsiteY9376" fmla="*/ 4710411 h 5834063"/>
              <a:gd name="connsiteX9377" fmla="*/ 4476006 w 7009804"/>
              <a:gd name="connsiteY9377" fmla="*/ 4706690 h 5834063"/>
              <a:gd name="connsiteX9378" fmla="*/ 4498330 w 7009804"/>
              <a:gd name="connsiteY9378" fmla="*/ 4714131 h 5834063"/>
              <a:gd name="connsiteX9379" fmla="*/ 4509492 w 7009804"/>
              <a:gd name="connsiteY9379" fmla="*/ 4717852 h 5834063"/>
              <a:gd name="connsiteX9380" fmla="*/ 4507632 w 7009804"/>
              <a:gd name="connsiteY9380" fmla="*/ 4702970 h 5834063"/>
              <a:gd name="connsiteX9381" fmla="*/ 4487729 w 7009804"/>
              <a:gd name="connsiteY9381" fmla="*/ 4688494 h 5834063"/>
              <a:gd name="connsiteX9382" fmla="*/ 4487849 w 7009804"/>
              <a:gd name="connsiteY9382" fmla="*/ 4688767 h 5834063"/>
              <a:gd name="connsiteX9383" fmla="*/ 4487175 w 7009804"/>
              <a:gd name="connsiteY9383" fmla="*/ 4688892 h 5834063"/>
              <a:gd name="connsiteX9384" fmla="*/ 4486849 w 7009804"/>
              <a:gd name="connsiteY9384" fmla="*/ 4687767 h 5834063"/>
              <a:gd name="connsiteX9385" fmla="*/ 4480035 w 7009804"/>
              <a:gd name="connsiteY9385" fmla="*/ 4680953 h 5834063"/>
              <a:gd name="connsiteX9386" fmla="*/ 4479656 w 7009804"/>
              <a:gd name="connsiteY9386" fmla="*/ 4682551 h 5834063"/>
              <a:gd name="connsiteX9387" fmla="*/ 4477758 w 7009804"/>
              <a:gd name="connsiteY9387" fmla="*/ 4679858 h 5834063"/>
              <a:gd name="connsiteX9388" fmla="*/ 4461123 w 7009804"/>
              <a:gd name="connsiteY9388" fmla="*/ 4673204 h 5834063"/>
              <a:gd name="connsiteX9389" fmla="*/ 4456022 w 7009804"/>
              <a:gd name="connsiteY9389" fmla="*/ 4670653 h 5834063"/>
              <a:gd name="connsiteX9390" fmla="*/ 4456531 w 7009804"/>
              <a:gd name="connsiteY9390" fmla="*/ 4671376 h 5834063"/>
              <a:gd name="connsiteX9391" fmla="*/ 4461354 w 7009804"/>
              <a:gd name="connsiteY9391" fmla="*/ 4678219 h 5834063"/>
              <a:gd name="connsiteX9392" fmla="*/ 4477100 w 7009804"/>
              <a:gd name="connsiteY9392" fmla="*/ 4693350 h 5834063"/>
              <a:gd name="connsiteX9393" fmla="*/ 4492847 w 7009804"/>
              <a:gd name="connsiteY9393" fmla="*/ 4708482 h 5834063"/>
              <a:gd name="connsiteX9394" fmla="*/ 4480645 w 7009804"/>
              <a:gd name="connsiteY9394" fmla="*/ 4705594 h 5834063"/>
              <a:gd name="connsiteX9395" fmla="*/ 4472772 w 7009804"/>
              <a:gd name="connsiteY9395" fmla="*/ 4698028 h 5834063"/>
              <a:gd name="connsiteX9396" fmla="*/ 4458798 w 7009804"/>
              <a:gd name="connsiteY9396" fmla="*/ 4689018 h 5834063"/>
              <a:gd name="connsiteX9397" fmla="*/ 4451934 w 7009804"/>
              <a:gd name="connsiteY9397" fmla="*/ 4679278 h 5834063"/>
              <a:gd name="connsiteX9398" fmla="*/ 4427637 w 7009804"/>
              <a:gd name="connsiteY9398" fmla="*/ 4673204 h 5834063"/>
              <a:gd name="connsiteX9399" fmla="*/ 4423916 w 7009804"/>
              <a:gd name="connsiteY9399" fmla="*/ 4662041 h 5834063"/>
              <a:gd name="connsiteX9400" fmla="*/ 4412754 w 7009804"/>
              <a:gd name="connsiteY9400" fmla="*/ 4650879 h 5834063"/>
              <a:gd name="connsiteX9401" fmla="*/ 4398251 w 7009804"/>
              <a:gd name="connsiteY9401" fmla="*/ 4646045 h 5834063"/>
              <a:gd name="connsiteX9402" fmla="*/ 4398080 w 7009804"/>
              <a:gd name="connsiteY9402" fmla="*/ 4646137 h 5834063"/>
              <a:gd name="connsiteX9403" fmla="*/ 4398113 w 7009804"/>
              <a:gd name="connsiteY9403" fmla="*/ 4645999 h 5834063"/>
              <a:gd name="connsiteX9404" fmla="*/ 4390430 w 7009804"/>
              <a:gd name="connsiteY9404" fmla="*/ 4643438 h 5834063"/>
              <a:gd name="connsiteX9405" fmla="*/ 4398719 w 7009804"/>
              <a:gd name="connsiteY9405" fmla="*/ 4643438 h 5834063"/>
              <a:gd name="connsiteX9406" fmla="*/ 4399358 w 7009804"/>
              <a:gd name="connsiteY9406" fmla="*/ 4640737 h 5834063"/>
              <a:gd name="connsiteX9407" fmla="*/ 4405459 w 7009804"/>
              <a:gd name="connsiteY9407" fmla="*/ 4642181 h 5834063"/>
              <a:gd name="connsiteX9408" fmla="*/ 4403114 w 7009804"/>
              <a:gd name="connsiteY9408" fmla="*/ 4643438 h 5834063"/>
              <a:gd name="connsiteX9409" fmla="*/ 4405313 w 7009804"/>
              <a:gd name="connsiteY9409" fmla="*/ 4643438 h 5834063"/>
              <a:gd name="connsiteX9410" fmla="*/ 4412754 w 7009804"/>
              <a:gd name="connsiteY9410" fmla="*/ 4643438 h 5834063"/>
              <a:gd name="connsiteX9411" fmla="*/ 4412754 w 7009804"/>
              <a:gd name="connsiteY9411" fmla="*/ 4639717 h 5834063"/>
              <a:gd name="connsiteX9412" fmla="*/ 4405313 w 7009804"/>
              <a:gd name="connsiteY9412" fmla="*/ 4628555 h 5834063"/>
              <a:gd name="connsiteX9413" fmla="*/ 4398466 w 7009804"/>
              <a:gd name="connsiteY9413" fmla="*/ 4623420 h 5834063"/>
              <a:gd name="connsiteX9414" fmla="*/ 4390991 w 7009804"/>
              <a:gd name="connsiteY9414" fmla="*/ 4621651 h 5834063"/>
              <a:gd name="connsiteX9415" fmla="*/ 4388579 w 7009804"/>
              <a:gd name="connsiteY9415" fmla="*/ 4618229 h 5834063"/>
              <a:gd name="connsiteX9416" fmla="*/ 4388454 w 7009804"/>
              <a:gd name="connsiteY9416" fmla="*/ 4618052 h 5834063"/>
              <a:gd name="connsiteX9417" fmla="*/ 4379268 w 7009804"/>
              <a:gd name="connsiteY9417" fmla="*/ 4621114 h 5834063"/>
              <a:gd name="connsiteX9418" fmla="*/ 4368106 w 7009804"/>
              <a:gd name="connsiteY9418" fmla="*/ 4628555 h 5834063"/>
              <a:gd name="connsiteX9419" fmla="*/ 4356943 w 7009804"/>
              <a:gd name="connsiteY9419" fmla="*/ 4621114 h 5834063"/>
              <a:gd name="connsiteX9420" fmla="*/ 4353223 w 7009804"/>
              <a:gd name="connsiteY9420" fmla="*/ 4613672 h 5834063"/>
              <a:gd name="connsiteX9421" fmla="*/ 4338340 w 7009804"/>
              <a:gd name="connsiteY9421" fmla="*/ 4598790 h 5834063"/>
              <a:gd name="connsiteX9422" fmla="*/ 4353223 w 7009804"/>
              <a:gd name="connsiteY9422" fmla="*/ 4606231 h 5834063"/>
              <a:gd name="connsiteX9423" fmla="*/ 4371826 w 7009804"/>
              <a:gd name="connsiteY9423" fmla="*/ 4609952 h 5834063"/>
              <a:gd name="connsiteX9424" fmla="*/ 4375547 w 7009804"/>
              <a:gd name="connsiteY9424" fmla="*/ 4613672 h 5834063"/>
              <a:gd name="connsiteX9425" fmla="*/ 4375547 w 7009804"/>
              <a:gd name="connsiteY9425" fmla="*/ 4600889 h 5834063"/>
              <a:gd name="connsiteX9426" fmla="*/ 4370422 w 7009804"/>
              <a:gd name="connsiteY9426" fmla="*/ 4599676 h 5834063"/>
              <a:gd name="connsiteX9427" fmla="*/ 4367995 w 7009804"/>
              <a:gd name="connsiteY9427" fmla="*/ 4591292 h 5834063"/>
              <a:gd name="connsiteX9428" fmla="*/ 4353223 w 7009804"/>
              <a:gd name="connsiteY9428" fmla="*/ 4583907 h 5834063"/>
              <a:gd name="connsiteX9429" fmla="*/ 4345781 w 7009804"/>
              <a:gd name="connsiteY9429" fmla="*/ 4591348 h 5834063"/>
              <a:gd name="connsiteX9430" fmla="*/ 4338340 w 7009804"/>
              <a:gd name="connsiteY9430" fmla="*/ 4583907 h 5834063"/>
              <a:gd name="connsiteX9431" fmla="*/ 4330899 w 7009804"/>
              <a:gd name="connsiteY9431" fmla="*/ 4576465 h 5834063"/>
              <a:gd name="connsiteX9432" fmla="*/ 4330827 w 7009804"/>
              <a:gd name="connsiteY9432" fmla="*/ 4576429 h 5834063"/>
              <a:gd name="connsiteX9433" fmla="*/ 4330273 w 7009804"/>
              <a:gd name="connsiteY9433" fmla="*/ 4578769 h 5834063"/>
              <a:gd name="connsiteX9434" fmla="*/ 4327426 w 7009804"/>
              <a:gd name="connsiteY9434" fmla="*/ 4574729 h 5834063"/>
              <a:gd name="connsiteX9435" fmla="*/ 4323457 w 7009804"/>
              <a:gd name="connsiteY9435" fmla="*/ 4572745 h 5834063"/>
              <a:gd name="connsiteX9436" fmla="*/ 4316016 w 7009804"/>
              <a:gd name="connsiteY9436" fmla="*/ 4569024 h 5834063"/>
              <a:gd name="connsiteX9437" fmla="*/ 4301133 w 7009804"/>
              <a:gd name="connsiteY9437" fmla="*/ 4554141 h 5834063"/>
              <a:gd name="connsiteX9438" fmla="*/ 4293756 w 7009804"/>
              <a:gd name="connsiteY9438" fmla="*/ 4550453 h 5834063"/>
              <a:gd name="connsiteX9439" fmla="*/ 4299275 w 7009804"/>
              <a:gd name="connsiteY9439" fmla="*/ 4560028 h 5834063"/>
              <a:gd name="connsiteX9440" fmla="*/ 4303923 w 7009804"/>
              <a:gd name="connsiteY9440" fmla="*/ 4565303 h 5834063"/>
              <a:gd name="connsiteX9441" fmla="*/ 4312295 w 7009804"/>
              <a:gd name="connsiteY9441" fmla="*/ 4569024 h 5834063"/>
              <a:gd name="connsiteX9442" fmla="*/ 4323457 w 7009804"/>
              <a:gd name="connsiteY9442" fmla="*/ 4583907 h 5834063"/>
              <a:gd name="connsiteX9443" fmla="*/ 4318494 w 7009804"/>
              <a:gd name="connsiteY9443" fmla="*/ 4582253 h 5834063"/>
              <a:gd name="connsiteX9444" fmla="*/ 4333818 w 7009804"/>
              <a:gd name="connsiteY9444" fmla="*/ 4591012 h 5834063"/>
              <a:gd name="connsiteX9445" fmla="*/ 4303314 w 7009804"/>
              <a:gd name="connsiteY9445" fmla="*/ 4583792 h 5834063"/>
              <a:gd name="connsiteX9446" fmla="*/ 4304592 w 7009804"/>
              <a:gd name="connsiteY9446" fmla="*/ 4578393 h 5834063"/>
              <a:gd name="connsiteX9447" fmla="*/ 4303878 w 7009804"/>
              <a:gd name="connsiteY9447" fmla="*/ 4577380 h 5834063"/>
              <a:gd name="connsiteX9448" fmla="*/ 4301133 w 7009804"/>
              <a:gd name="connsiteY9448" fmla="*/ 4576465 h 5834063"/>
              <a:gd name="connsiteX9449" fmla="*/ 4271367 w 7009804"/>
              <a:gd name="connsiteY9449" fmla="*/ 4554141 h 5834063"/>
              <a:gd name="connsiteX9450" fmla="*/ 4278809 w 7009804"/>
              <a:gd name="connsiteY9450" fmla="*/ 4554141 h 5834063"/>
              <a:gd name="connsiteX9451" fmla="*/ 4284151 w 7009804"/>
              <a:gd name="connsiteY9451" fmla="*/ 4556515 h 5834063"/>
              <a:gd name="connsiteX9452" fmla="*/ 4284023 w 7009804"/>
              <a:gd name="connsiteY9452" fmla="*/ 4556418 h 5834063"/>
              <a:gd name="connsiteX9453" fmla="*/ 4257354 w 7009804"/>
              <a:gd name="connsiteY9453" fmla="*/ 4532999 h 5834063"/>
              <a:gd name="connsiteX9454" fmla="*/ 4251367 w 7009804"/>
              <a:gd name="connsiteY9454" fmla="*/ 4531582 h 5834063"/>
              <a:gd name="connsiteX9455" fmla="*/ 4256484 w 7009804"/>
              <a:gd name="connsiteY9455" fmla="*/ 4539258 h 5834063"/>
              <a:gd name="connsiteX9456" fmla="*/ 4241602 w 7009804"/>
              <a:gd name="connsiteY9456" fmla="*/ 4531817 h 5834063"/>
              <a:gd name="connsiteX9457" fmla="*/ 4241602 w 7009804"/>
              <a:gd name="connsiteY9457" fmla="*/ 4516934 h 5834063"/>
              <a:gd name="connsiteX9458" fmla="*/ 4251278 w 7009804"/>
              <a:gd name="connsiteY9458" fmla="*/ 4531449 h 5834063"/>
              <a:gd name="connsiteX9459" fmla="*/ 4252531 w 7009804"/>
              <a:gd name="connsiteY9459" fmla="*/ 4526156 h 5834063"/>
              <a:gd name="connsiteX9460" fmla="*/ 4242885 w 7009804"/>
              <a:gd name="connsiteY9460" fmla="*/ 4512469 h 5834063"/>
              <a:gd name="connsiteX9461" fmla="*/ 4229550 w 7009804"/>
              <a:gd name="connsiteY9461" fmla="*/ 4500760 h 5834063"/>
              <a:gd name="connsiteX9462" fmla="*/ 4216216 w 7009804"/>
              <a:gd name="connsiteY9462" fmla="*/ 4489050 h 5834063"/>
              <a:gd name="connsiteX9463" fmla="*/ 4203687 w 7009804"/>
              <a:gd name="connsiteY9463" fmla="*/ 4477011 h 5834063"/>
              <a:gd name="connsiteX9464" fmla="*/ 4189512 w 7009804"/>
              <a:gd name="connsiteY9464" fmla="*/ 4472286 h 5834063"/>
              <a:gd name="connsiteX9465" fmla="*/ 4189512 w 7009804"/>
              <a:gd name="connsiteY9465" fmla="*/ 4477867 h 5834063"/>
              <a:gd name="connsiteX9466" fmla="*/ 4189512 w 7009804"/>
              <a:gd name="connsiteY9466" fmla="*/ 4479155 h 5834063"/>
              <a:gd name="connsiteX9467" fmla="*/ 4184861 w 7009804"/>
              <a:gd name="connsiteY9467" fmla="*/ 4474146 h 5834063"/>
              <a:gd name="connsiteX9468" fmla="*/ 4178350 w 7009804"/>
              <a:gd name="connsiteY9468" fmla="*/ 4464844 h 5834063"/>
              <a:gd name="connsiteX9469" fmla="*/ 4167188 w 7009804"/>
              <a:gd name="connsiteY9469" fmla="*/ 4457403 h 5834063"/>
              <a:gd name="connsiteX9470" fmla="*/ 4152305 w 7009804"/>
              <a:gd name="connsiteY9470" fmla="*/ 4446241 h 5834063"/>
              <a:gd name="connsiteX9471" fmla="*/ 4137422 w 7009804"/>
              <a:gd name="connsiteY9471" fmla="*/ 4435079 h 5834063"/>
              <a:gd name="connsiteX9472" fmla="*/ 4137422 w 7009804"/>
              <a:gd name="connsiteY9472" fmla="*/ 4427637 h 5834063"/>
              <a:gd name="connsiteX9473" fmla="*/ 4152305 w 7009804"/>
              <a:gd name="connsiteY9473" fmla="*/ 4427637 h 5834063"/>
              <a:gd name="connsiteX9474" fmla="*/ 4182070 w 7009804"/>
              <a:gd name="connsiteY9474" fmla="*/ 4457403 h 5834063"/>
              <a:gd name="connsiteX9475" fmla="*/ 4167188 w 7009804"/>
              <a:gd name="connsiteY9475" fmla="*/ 4442520 h 5834063"/>
              <a:gd name="connsiteX9476" fmla="*/ 4159746 w 7009804"/>
              <a:gd name="connsiteY9476" fmla="*/ 4431358 h 5834063"/>
              <a:gd name="connsiteX9477" fmla="*/ 4152305 w 7009804"/>
              <a:gd name="connsiteY9477" fmla="*/ 4427637 h 5834063"/>
              <a:gd name="connsiteX9478" fmla="*/ 4146217 w 7009804"/>
              <a:gd name="connsiteY9478" fmla="*/ 4415462 h 5834063"/>
              <a:gd name="connsiteX9479" fmla="*/ 4143586 w 7009804"/>
              <a:gd name="connsiteY9479" fmla="*/ 4414839 h 5834063"/>
              <a:gd name="connsiteX9480" fmla="*/ 4140622 w 7009804"/>
              <a:gd name="connsiteY9480" fmla="*/ 4410634 h 5834063"/>
              <a:gd name="connsiteX9481" fmla="*/ 4129981 w 7009804"/>
              <a:gd name="connsiteY9481" fmla="*/ 4405313 h 5834063"/>
              <a:gd name="connsiteX9482" fmla="*/ 4122539 w 7009804"/>
              <a:gd name="connsiteY9482" fmla="*/ 4405313 h 5834063"/>
              <a:gd name="connsiteX9483" fmla="*/ 4115098 w 7009804"/>
              <a:gd name="connsiteY9483" fmla="*/ 4397872 h 5834063"/>
              <a:gd name="connsiteX9484" fmla="*/ 4107656 w 7009804"/>
              <a:gd name="connsiteY9484" fmla="*/ 4397872 h 5834063"/>
              <a:gd name="connsiteX9485" fmla="*/ 4103936 w 7009804"/>
              <a:gd name="connsiteY9485" fmla="*/ 4394151 h 5834063"/>
              <a:gd name="connsiteX9486" fmla="*/ 4100215 w 7009804"/>
              <a:gd name="connsiteY9486" fmla="*/ 4390430 h 5834063"/>
              <a:gd name="connsiteX9487" fmla="*/ 4078304 w 7009804"/>
              <a:gd name="connsiteY9487" fmla="*/ 4375822 h 5834063"/>
              <a:gd name="connsiteX9488" fmla="*/ 4080312 w 7009804"/>
              <a:gd name="connsiteY9488" fmla="*/ 4382757 h 5834063"/>
              <a:gd name="connsiteX9489" fmla="*/ 4071022 w 7009804"/>
              <a:gd name="connsiteY9489" fmla="*/ 4373830 h 5834063"/>
              <a:gd name="connsiteX9490" fmla="*/ 4063008 w 7009804"/>
              <a:gd name="connsiteY9490" fmla="*/ 4371827 h 5834063"/>
              <a:gd name="connsiteX9491" fmla="*/ 4055566 w 7009804"/>
              <a:gd name="connsiteY9491" fmla="*/ 4368106 h 5834063"/>
              <a:gd name="connsiteX9492" fmla="*/ 4048433 w 7009804"/>
              <a:gd name="connsiteY9492" fmla="*/ 4360973 h 5834063"/>
              <a:gd name="connsiteX9493" fmla="*/ 4051086 w 7009804"/>
              <a:gd name="connsiteY9493" fmla="*/ 4370137 h 5834063"/>
              <a:gd name="connsiteX9494" fmla="*/ 4055909 w 7009804"/>
              <a:gd name="connsiteY9494" fmla="*/ 4376981 h 5834063"/>
              <a:gd name="connsiteX9495" fmla="*/ 4071655 w 7009804"/>
              <a:gd name="connsiteY9495" fmla="*/ 4392111 h 5834063"/>
              <a:gd name="connsiteX9496" fmla="*/ 4070376 w 7009804"/>
              <a:gd name="connsiteY9496" fmla="*/ 4397511 h 5834063"/>
              <a:gd name="connsiteX9497" fmla="*/ 4076478 w 7009804"/>
              <a:gd name="connsiteY9497" fmla="*/ 4398955 h 5834063"/>
              <a:gd name="connsiteX9498" fmla="*/ 4088679 w 7009804"/>
              <a:gd name="connsiteY9498" fmla="*/ 4401843 h 5834063"/>
              <a:gd name="connsiteX9499" fmla="*/ 4092224 w 7009804"/>
              <a:gd name="connsiteY9499" fmla="*/ 4414086 h 5834063"/>
              <a:gd name="connsiteX9500" fmla="*/ 4084940 w 7009804"/>
              <a:gd name="connsiteY9500" fmla="*/ 4412362 h 5834063"/>
              <a:gd name="connsiteX9501" fmla="*/ 4092774 w 7009804"/>
              <a:gd name="connsiteY9501" fmla="*/ 4420196 h 5834063"/>
              <a:gd name="connsiteX9502" fmla="*/ 4103949 w 7009804"/>
              <a:gd name="connsiteY9502" fmla="*/ 4431372 h 5834063"/>
              <a:gd name="connsiteX9503" fmla="*/ 4107970 w 7009804"/>
              <a:gd name="connsiteY9503" fmla="*/ 4429216 h 5834063"/>
              <a:gd name="connsiteX9504" fmla="*/ 4115843 w 7009804"/>
              <a:gd name="connsiteY9504" fmla="*/ 4436782 h 5834063"/>
              <a:gd name="connsiteX9505" fmla="*/ 4117615 w 7009804"/>
              <a:gd name="connsiteY9505" fmla="*/ 4442904 h 5834063"/>
              <a:gd name="connsiteX9506" fmla="*/ 4105414 w 7009804"/>
              <a:gd name="connsiteY9506" fmla="*/ 4440015 h 5834063"/>
              <a:gd name="connsiteX9507" fmla="*/ 4100591 w 7009804"/>
              <a:gd name="connsiteY9507" fmla="*/ 4433172 h 5834063"/>
              <a:gd name="connsiteX9508" fmla="*/ 4102160 w 7009804"/>
              <a:gd name="connsiteY9508" fmla="*/ 4432331 h 5834063"/>
              <a:gd name="connsiteX9509" fmla="*/ 4077891 w 7009804"/>
              <a:gd name="connsiteY9509" fmla="*/ 4420196 h 5834063"/>
              <a:gd name="connsiteX9510" fmla="*/ 4063008 w 7009804"/>
              <a:gd name="connsiteY9510" fmla="*/ 4397872 h 5834063"/>
              <a:gd name="connsiteX9511" fmla="*/ 4067549 w 7009804"/>
              <a:gd name="connsiteY9511" fmla="*/ 4397872 h 5834063"/>
              <a:gd name="connsiteX9512" fmla="*/ 4059453 w 7009804"/>
              <a:gd name="connsiteY9512" fmla="*/ 4389223 h 5834063"/>
              <a:gd name="connsiteX9513" fmla="*/ 4060731 w 7009804"/>
              <a:gd name="connsiteY9513" fmla="*/ 4383824 h 5834063"/>
              <a:gd name="connsiteX9514" fmla="*/ 4054631 w 7009804"/>
              <a:gd name="connsiteY9514" fmla="*/ 4382380 h 5834063"/>
              <a:gd name="connsiteX9515" fmla="*/ 4046144 w 7009804"/>
              <a:gd name="connsiteY9515" fmla="*/ 4377529 h 5834063"/>
              <a:gd name="connsiteX9516" fmla="*/ 4040684 w 7009804"/>
              <a:gd name="connsiteY9516" fmla="*/ 4382989 h 5834063"/>
              <a:gd name="connsiteX9517" fmla="*/ 4025801 w 7009804"/>
              <a:gd name="connsiteY9517" fmla="*/ 4379268 h 5834063"/>
              <a:gd name="connsiteX9518" fmla="*/ 4023435 w 7009804"/>
              <a:gd name="connsiteY9518" fmla="*/ 4378085 h 5834063"/>
              <a:gd name="connsiteX9519" fmla="*/ 4023169 w 7009804"/>
              <a:gd name="connsiteY9519" fmla="*/ 4379209 h 5834063"/>
              <a:gd name="connsiteX9520" fmla="*/ 4035051 w 7009804"/>
              <a:gd name="connsiteY9520" fmla="*/ 4383447 h 5834063"/>
              <a:gd name="connsiteX9521" fmla="*/ 4041155 w 7009804"/>
              <a:gd name="connsiteY9521" fmla="*/ 4388078 h 5834063"/>
              <a:gd name="connsiteX9522" fmla="*/ 4041614 w 7009804"/>
              <a:gd name="connsiteY9522" fmla="*/ 4385779 h 5834063"/>
              <a:gd name="connsiteX9523" fmla="*/ 4044404 w 7009804"/>
              <a:gd name="connsiteY9523" fmla="*/ 4386709 h 5834063"/>
              <a:gd name="connsiteX9524" fmla="*/ 4048125 w 7009804"/>
              <a:gd name="connsiteY9524" fmla="*/ 4390430 h 5834063"/>
              <a:gd name="connsiteX9525" fmla="*/ 4044255 w 7009804"/>
              <a:gd name="connsiteY9525" fmla="*/ 4390430 h 5834063"/>
              <a:gd name="connsiteX9526" fmla="*/ 4045974 w 7009804"/>
              <a:gd name="connsiteY9526" fmla="*/ 4391735 h 5834063"/>
              <a:gd name="connsiteX9527" fmla="*/ 4056897 w 7009804"/>
              <a:gd name="connsiteY9527" fmla="*/ 4400022 h 5834063"/>
              <a:gd name="connsiteX9528" fmla="*/ 4062998 w 7009804"/>
              <a:gd name="connsiteY9528" fmla="*/ 4401466 h 5834063"/>
              <a:gd name="connsiteX9529" fmla="*/ 4066542 w 7009804"/>
              <a:gd name="connsiteY9529" fmla="*/ 4413709 h 5834063"/>
              <a:gd name="connsiteX9530" fmla="*/ 4068954 w 7009804"/>
              <a:gd name="connsiteY9530" fmla="*/ 4417131 h 5834063"/>
              <a:gd name="connsiteX9531" fmla="*/ 4071366 w 7009804"/>
              <a:gd name="connsiteY9531" fmla="*/ 4420552 h 5834063"/>
              <a:gd name="connsiteX9532" fmla="*/ 4069449 w 7009804"/>
              <a:gd name="connsiteY9532" fmla="*/ 4428652 h 5834063"/>
              <a:gd name="connsiteX9533" fmla="*/ 4081010 w 7009804"/>
              <a:gd name="connsiteY9533" fmla="*/ 4434239 h 5834063"/>
              <a:gd name="connsiteX9534" fmla="*/ 4085834 w 7009804"/>
              <a:gd name="connsiteY9534" fmla="*/ 4441083 h 5834063"/>
              <a:gd name="connsiteX9535" fmla="*/ 4090656 w 7009804"/>
              <a:gd name="connsiteY9535" fmla="*/ 4447926 h 5834063"/>
              <a:gd name="connsiteX9536" fmla="*/ 4100446 w 7009804"/>
              <a:gd name="connsiteY9536" fmla="*/ 4447392 h 5834063"/>
              <a:gd name="connsiteX9537" fmla="*/ 4102858 w 7009804"/>
              <a:gd name="connsiteY9537" fmla="*/ 4450814 h 5834063"/>
              <a:gd name="connsiteX9538" fmla="*/ 4110092 w 7009804"/>
              <a:gd name="connsiteY9538" fmla="*/ 4461079 h 5834063"/>
              <a:gd name="connsiteX9539" fmla="*/ 4117326 w 7009804"/>
              <a:gd name="connsiteY9539" fmla="*/ 4471345 h 5834063"/>
              <a:gd name="connsiteX9540" fmla="*/ 4121050 w 7009804"/>
              <a:gd name="connsiteY9540" fmla="*/ 4479841 h 5834063"/>
              <a:gd name="connsiteX9541" fmla="*/ 4124400 w 7009804"/>
              <a:gd name="connsiteY9541" fmla="*/ 4483448 h 5834063"/>
              <a:gd name="connsiteX9542" fmla="*/ 4123458 w 7009804"/>
              <a:gd name="connsiteY9542" fmla="*/ 4485332 h 5834063"/>
              <a:gd name="connsiteX9543" fmla="*/ 4125693 w 7009804"/>
              <a:gd name="connsiteY9543" fmla="*/ 4490431 h 5834063"/>
              <a:gd name="connsiteX9544" fmla="*/ 4136617 w 7009804"/>
              <a:gd name="connsiteY9544" fmla="*/ 4498719 h 5834063"/>
              <a:gd name="connsiteX9545" fmla="*/ 4152363 w 7009804"/>
              <a:gd name="connsiteY9545" fmla="*/ 4513850 h 5834063"/>
              <a:gd name="connsiteX9546" fmla="*/ 4151085 w 7009804"/>
              <a:gd name="connsiteY9546" fmla="*/ 4519249 h 5834063"/>
              <a:gd name="connsiteX9547" fmla="*/ 4140161 w 7009804"/>
              <a:gd name="connsiteY9547" fmla="*/ 4510962 h 5834063"/>
              <a:gd name="connsiteX9548" fmla="*/ 4129238 w 7009804"/>
              <a:gd name="connsiteY9548" fmla="*/ 4502674 h 5834063"/>
              <a:gd name="connsiteX9549" fmla="*/ 4143706 w 7009804"/>
              <a:gd name="connsiteY9549" fmla="*/ 4523205 h 5834063"/>
              <a:gd name="connsiteX9550" fmla="*/ 4166686 w 7009804"/>
              <a:gd name="connsiteY9550" fmla="*/ 4548600 h 5834063"/>
              <a:gd name="connsiteX9551" fmla="*/ 4184843 w 7009804"/>
              <a:gd name="connsiteY9551" fmla="*/ 4567153 h 5834063"/>
              <a:gd name="connsiteX9552" fmla="*/ 4205413 w 7009804"/>
              <a:gd name="connsiteY9552" fmla="*/ 4589128 h 5834063"/>
              <a:gd name="connsiteX9553" fmla="*/ 4215057 w 7009804"/>
              <a:gd name="connsiteY9553" fmla="*/ 4602815 h 5834063"/>
              <a:gd name="connsiteX9554" fmla="*/ 4221158 w 7009804"/>
              <a:gd name="connsiteY9554" fmla="*/ 4604259 h 5834063"/>
              <a:gd name="connsiteX9555" fmla="*/ 4225342 w 7009804"/>
              <a:gd name="connsiteY9555" fmla="*/ 4613802 h 5834063"/>
              <a:gd name="connsiteX9556" fmla="*/ 4233215 w 7009804"/>
              <a:gd name="connsiteY9556" fmla="*/ 4621368 h 5834063"/>
              <a:gd name="connsiteX9557" fmla="*/ 4243499 w 7009804"/>
              <a:gd name="connsiteY9557" fmla="*/ 4632355 h 5834063"/>
              <a:gd name="connsiteX9558" fmla="*/ 4256196 w 7009804"/>
              <a:gd name="connsiteY9558" fmla="*/ 4646764 h 5834063"/>
              <a:gd name="connsiteX9559" fmla="*/ 4303434 w 7009804"/>
              <a:gd name="connsiteY9559" fmla="*/ 4692157 h 5834063"/>
              <a:gd name="connsiteX9560" fmla="*/ 4308257 w 7009804"/>
              <a:gd name="connsiteY9560" fmla="*/ 4699000 h 5834063"/>
              <a:gd name="connsiteX9561" fmla="*/ 4311801 w 7009804"/>
              <a:gd name="connsiteY9561" fmla="*/ 4711243 h 5834063"/>
              <a:gd name="connsiteX9562" fmla="*/ 4321447 w 7009804"/>
              <a:gd name="connsiteY9562" fmla="*/ 4724930 h 5834063"/>
              <a:gd name="connsiteX9563" fmla="*/ 4332370 w 7009804"/>
              <a:gd name="connsiteY9563" fmla="*/ 4733217 h 5834063"/>
              <a:gd name="connsiteX9564" fmla="*/ 4337192 w 7009804"/>
              <a:gd name="connsiteY9564" fmla="*/ 4740061 h 5834063"/>
              <a:gd name="connsiteX9565" fmla="*/ 4343294 w 7009804"/>
              <a:gd name="connsiteY9565" fmla="*/ 4741505 h 5834063"/>
              <a:gd name="connsiteX9566" fmla="*/ 4345065 w 7009804"/>
              <a:gd name="connsiteY9566" fmla="*/ 4747626 h 5834063"/>
              <a:gd name="connsiteX9567" fmla="*/ 4352938 w 7009804"/>
              <a:gd name="connsiteY9567" fmla="*/ 4755192 h 5834063"/>
              <a:gd name="connsiteX9568" fmla="*/ 4361306 w 7009804"/>
              <a:gd name="connsiteY9568" fmla="*/ 4774279 h 5834063"/>
              <a:gd name="connsiteX9569" fmla="*/ 4369673 w 7009804"/>
              <a:gd name="connsiteY9569" fmla="*/ 4793365 h 5834063"/>
              <a:gd name="connsiteX9570" fmla="*/ 4377052 w 7009804"/>
              <a:gd name="connsiteY9570" fmla="*/ 4789410 h 5834063"/>
              <a:gd name="connsiteX9571" fmla="*/ 4370951 w 7009804"/>
              <a:gd name="connsiteY9571" fmla="*/ 4787966 h 5834063"/>
              <a:gd name="connsiteX9572" fmla="*/ 4366129 w 7009804"/>
              <a:gd name="connsiteY9572" fmla="*/ 4781122 h 5834063"/>
              <a:gd name="connsiteX9573" fmla="*/ 4383153 w 7009804"/>
              <a:gd name="connsiteY9573" fmla="*/ 4790854 h 5834063"/>
              <a:gd name="connsiteX9574" fmla="*/ 4403721 w 7009804"/>
              <a:gd name="connsiteY9574" fmla="*/ 4812828 h 5834063"/>
              <a:gd name="connsiteX9575" fmla="*/ 4408545 w 7009804"/>
              <a:gd name="connsiteY9575" fmla="*/ 4819671 h 5834063"/>
              <a:gd name="connsiteX9576" fmla="*/ 4429114 w 7009804"/>
              <a:gd name="connsiteY9576" fmla="*/ 4841646 h 5834063"/>
              <a:gd name="connsiteX9577" fmla="*/ 4438758 w 7009804"/>
              <a:gd name="connsiteY9577" fmla="*/ 4855333 h 5834063"/>
              <a:gd name="connsiteX9578" fmla="*/ 4449682 w 7009804"/>
              <a:gd name="connsiteY9578" fmla="*/ 4863621 h 5834063"/>
              <a:gd name="connsiteX9579" fmla="*/ 4459328 w 7009804"/>
              <a:gd name="connsiteY9579" fmla="*/ 4877307 h 5834063"/>
              <a:gd name="connsiteX9580" fmla="*/ 4479896 w 7009804"/>
              <a:gd name="connsiteY9580" fmla="*/ 4899282 h 5834063"/>
              <a:gd name="connsiteX9581" fmla="*/ 4504010 w 7009804"/>
              <a:gd name="connsiteY9581" fmla="*/ 4933499 h 5834063"/>
              <a:gd name="connsiteX9582" fmla="*/ 4483441 w 7009804"/>
              <a:gd name="connsiteY9582" fmla="*/ 4911524 h 5834063"/>
              <a:gd name="connsiteX9583" fmla="*/ 4460461 w 7009804"/>
              <a:gd name="connsiteY9583" fmla="*/ 4886129 h 5834063"/>
              <a:gd name="connsiteX9584" fmla="*/ 4447126 w 7009804"/>
              <a:gd name="connsiteY9584" fmla="*/ 4874419 h 5834063"/>
              <a:gd name="connsiteX9585" fmla="*/ 4434924 w 7009804"/>
              <a:gd name="connsiteY9585" fmla="*/ 4871531 h 5834063"/>
              <a:gd name="connsiteX9586" fmla="*/ 4439748 w 7009804"/>
              <a:gd name="connsiteY9586" fmla="*/ 4878375 h 5834063"/>
              <a:gd name="connsiteX9587" fmla="*/ 4454854 w 7009804"/>
              <a:gd name="connsiteY9587" fmla="*/ 4896205 h 5834063"/>
              <a:gd name="connsiteX9588" fmla="*/ 4452937 w 7009804"/>
              <a:gd name="connsiteY9588" fmla="*/ 4904304 h 5834063"/>
              <a:gd name="connsiteX9589" fmla="*/ 4469961 w 7009804"/>
              <a:gd name="connsiteY9589" fmla="*/ 4914036 h 5834063"/>
              <a:gd name="connsiteX9590" fmla="*/ 4468683 w 7009804"/>
              <a:gd name="connsiteY9590" fmla="*/ 4919435 h 5834063"/>
              <a:gd name="connsiteX9591" fmla="*/ 4474784 w 7009804"/>
              <a:gd name="connsiteY9591" fmla="*/ 4920879 h 5834063"/>
              <a:gd name="connsiteX9592" fmla="*/ 4485068 w 7009804"/>
              <a:gd name="connsiteY9592" fmla="*/ 4931866 h 5834063"/>
              <a:gd name="connsiteX9593" fmla="*/ 4495353 w 7009804"/>
              <a:gd name="connsiteY9593" fmla="*/ 4942854 h 5834063"/>
              <a:gd name="connsiteX9594" fmla="*/ 4514644 w 7009804"/>
              <a:gd name="connsiteY9594" fmla="*/ 4970228 h 5834063"/>
              <a:gd name="connsiteX9595" fmla="*/ 4502442 w 7009804"/>
              <a:gd name="connsiteY9595" fmla="*/ 4967340 h 5834063"/>
              <a:gd name="connsiteX9596" fmla="*/ 4503720 w 7009804"/>
              <a:gd name="connsiteY9596" fmla="*/ 4961940 h 5834063"/>
              <a:gd name="connsiteX9597" fmla="*/ 4480595 w 7009804"/>
              <a:gd name="connsiteY9597" fmla="*/ 4950764 h 5834063"/>
              <a:gd name="connsiteX9598" fmla="*/ 4469672 w 7009804"/>
              <a:gd name="connsiteY9598" fmla="*/ 4942477 h 5834063"/>
              <a:gd name="connsiteX9599" fmla="*/ 4469178 w 7009804"/>
              <a:gd name="connsiteY9599" fmla="*/ 4930956 h 5834063"/>
              <a:gd name="connsiteX9600" fmla="*/ 4460666 w 7009804"/>
              <a:gd name="connsiteY9600" fmla="*/ 4926090 h 5834063"/>
              <a:gd name="connsiteX9601" fmla="*/ 4455203 w 7009804"/>
              <a:gd name="connsiteY9601" fmla="*/ 4921947 h 5834063"/>
              <a:gd name="connsiteX9602" fmla="*/ 4450381 w 7009804"/>
              <a:gd name="connsiteY9602" fmla="*/ 4915103 h 5834063"/>
              <a:gd name="connsiteX9603" fmla="*/ 4439458 w 7009804"/>
              <a:gd name="connsiteY9603" fmla="*/ 4906816 h 5834063"/>
              <a:gd name="connsiteX9604" fmla="*/ 4423712 w 7009804"/>
              <a:gd name="connsiteY9604" fmla="*/ 4891685 h 5834063"/>
              <a:gd name="connsiteX9605" fmla="*/ 4413427 w 7009804"/>
              <a:gd name="connsiteY9605" fmla="*/ 4880697 h 5834063"/>
              <a:gd name="connsiteX9606" fmla="*/ 4403143 w 7009804"/>
              <a:gd name="connsiteY9606" fmla="*/ 4869710 h 5834063"/>
              <a:gd name="connsiteX9607" fmla="*/ 4378885 w 7009804"/>
              <a:gd name="connsiteY9607" fmla="*/ 4849713 h 5834063"/>
              <a:gd name="connsiteX9608" fmla="*/ 4362005 w 7009804"/>
              <a:gd name="connsiteY9608" fmla="*/ 4825761 h 5834063"/>
              <a:gd name="connsiteX9609" fmla="*/ 4357183 w 7009804"/>
              <a:gd name="connsiteY9609" fmla="*/ 4818918 h 5834063"/>
              <a:gd name="connsiteX9610" fmla="*/ 4351082 w 7009804"/>
              <a:gd name="connsiteY9610" fmla="*/ 4817474 h 5834063"/>
              <a:gd name="connsiteX9611" fmla="*/ 4339664 w 7009804"/>
              <a:gd name="connsiteY9611" fmla="*/ 4797666 h 5834063"/>
              <a:gd name="connsiteX9612" fmla="*/ 4322145 w 7009804"/>
              <a:gd name="connsiteY9612" fmla="*/ 4776413 h 5834063"/>
              <a:gd name="connsiteX9613" fmla="*/ 4319095 w 7009804"/>
              <a:gd name="connsiteY9613" fmla="*/ 4775691 h 5834063"/>
              <a:gd name="connsiteX9614" fmla="*/ 4316684 w 7009804"/>
              <a:gd name="connsiteY9614" fmla="*/ 4772269 h 5834063"/>
              <a:gd name="connsiteX9615" fmla="*/ 4314912 w 7009804"/>
              <a:gd name="connsiteY9615" fmla="*/ 4766147 h 5834063"/>
              <a:gd name="connsiteX9616" fmla="*/ 4307039 w 7009804"/>
              <a:gd name="connsiteY9616" fmla="*/ 4758582 h 5834063"/>
              <a:gd name="connsiteX9617" fmla="*/ 4296115 w 7009804"/>
              <a:gd name="connsiteY9617" fmla="*/ 4750295 h 5834063"/>
              <a:gd name="connsiteX9618" fmla="*/ 4285831 w 7009804"/>
              <a:gd name="connsiteY9618" fmla="*/ 4739308 h 5834063"/>
              <a:gd name="connsiteX9619" fmla="*/ 4273134 w 7009804"/>
              <a:gd name="connsiteY9619" fmla="*/ 4724899 h 5834063"/>
              <a:gd name="connsiteX9620" fmla="*/ 4272002 w 7009804"/>
              <a:gd name="connsiteY9620" fmla="*/ 4716077 h 5834063"/>
              <a:gd name="connsiteX9621" fmla="*/ 4266539 w 7009804"/>
              <a:gd name="connsiteY9621" fmla="*/ 4711933 h 5834063"/>
              <a:gd name="connsiteX9622" fmla="*/ 4261078 w 7009804"/>
              <a:gd name="connsiteY9622" fmla="*/ 4707790 h 5834063"/>
              <a:gd name="connsiteX9623" fmla="*/ 4255616 w 7009804"/>
              <a:gd name="connsiteY9623" fmla="*/ 4703646 h 5834063"/>
              <a:gd name="connsiteX9624" fmla="*/ 4238592 w 7009804"/>
              <a:gd name="connsiteY9624" fmla="*/ 4693914 h 5834063"/>
              <a:gd name="connsiteX9625" fmla="*/ 4246960 w 7009804"/>
              <a:gd name="connsiteY9625" fmla="*/ 4713000 h 5834063"/>
              <a:gd name="connsiteX9626" fmla="*/ 4257244 w 7009804"/>
              <a:gd name="connsiteY9626" fmla="*/ 4723988 h 5834063"/>
              <a:gd name="connsiteX9627" fmla="*/ 4262705 w 7009804"/>
              <a:gd name="connsiteY9627" fmla="*/ 4728132 h 5834063"/>
              <a:gd name="connsiteX9628" fmla="*/ 4265117 w 7009804"/>
              <a:gd name="connsiteY9628" fmla="*/ 4731554 h 5834063"/>
              <a:gd name="connsiteX9629" fmla="*/ 4272351 w 7009804"/>
              <a:gd name="connsiteY9629" fmla="*/ 4741819 h 5834063"/>
              <a:gd name="connsiteX9630" fmla="*/ 4286325 w 7009804"/>
              <a:gd name="connsiteY9630" fmla="*/ 4750828 h 5834063"/>
              <a:gd name="connsiteX9631" fmla="*/ 4288097 w 7009804"/>
              <a:gd name="connsiteY9631" fmla="*/ 4756950 h 5834063"/>
              <a:gd name="connsiteX9632" fmla="*/ 4297742 w 7009804"/>
              <a:gd name="connsiteY9632" fmla="*/ 4770637 h 5834063"/>
              <a:gd name="connsiteX9633" fmla="*/ 4307388 w 7009804"/>
              <a:gd name="connsiteY9633" fmla="*/ 4784323 h 5834063"/>
              <a:gd name="connsiteX9634" fmla="*/ 4312210 w 7009804"/>
              <a:gd name="connsiteY9634" fmla="*/ 4791167 h 5834063"/>
              <a:gd name="connsiteX9635" fmla="*/ 4323134 w 7009804"/>
              <a:gd name="connsiteY9635" fmla="*/ 4799454 h 5834063"/>
              <a:gd name="connsiteX9636" fmla="*/ 4338241 w 7009804"/>
              <a:gd name="connsiteY9636" fmla="*/ 4817285 h 5834063"/>
              <a:gd name="connsiteX9637" fmla="*/ 4348526 w 7009804"/>
              <a:gd name="connsiteY9637" fmla="*/ 4828273 h 5834063"/>
              <a:gd name="connsiteX9638" fmla="*/ 4358171 w 7009804"/>
              <a:gd name="connsiteY9638" fmla="*/ 4841960 h 5834063"/>
              <a:gd name="connsiteX9639" fmla="*/ 4372639 w 7009804"/>
              <a:gd name="connsiteY9639" fmla="*/ 4862490 h 5834063"/>
              <a:gd name="connsiteX9640" fmla="*/ 4362849 w 7009804"/>
              <a:gd name="connsiteY9640" fmla="*/ 4863024 h 5834063"/>
              <a:gd name="connsiteX9641" fmla="*/ 4364766 w 7009804"/>
              <a:gd name="connsiteY9641" fmla="*/ 4854924 h 5834063"/>
              <a:gd name="connsiteX9642" fmla="*/ 4362354 w 7009804"/>
              <a:gd name="connsiteY9642" fmla="*/ 4851503 h 5834063"/>
              <a:gd name="connsiteX9643" fmla="*/ 4353842 w 7009804"/>
              <a:gd name="connsiteY9643" fmla="*/ 4846637 h 5834063"/>
              <a:gd name="connsiteX9644" fmla="*/ 4345331 w 7009804"/>
              <a:gd name="connsiteY9644" fmla="*/ 4841771 h 5834063"/>
              <a:gd name="connsiteX9645" fmla="*/ 4339869 w 7009804"/>
              <a:gd name="connsiteY9645" fmla="*/ 4837628 h 5834063"/>
              <a:gd name="connsiteX9646" fmla="*/ 4338096 w 7009804"/>
              <a:gd name="connsiteY9646" fmla="*/ 4831506 h 5834063"/>
              <a:gd name="connsiteX9647" fmla="*/ 4330862 w 7009804"/>
              <a:gd name="connsiteY9647" fmla="*/ 4821241 h 5834063"/>
              <a:gd name="connsiteX9648" fmla="*/ 4317528 w 7009804"/>
              <a:gd name="connsiteY9648" fmla="*/ 4809531 h 5834063"/>
              <a:gd name="connsiteX9649" fmla="*/ 4304832 w 7009804"/>
              <a:gd name="connsiteY9649" fmla="*/ 4795122 h 5834063"/>
              <a:gd name="connsiteX9650" fmla="*/ 4289086 w 7009804"/>
              <a:gd name="connsiteY9650" fmla="*/ 4779991 h 5834063"/>
              <a:gd name="connsiteX9651" fmla="*/ 4285541 w 7009804"/>
              <a:gd name="connsiteY9651" fmla="*/ 4767749 h 5834063"/>
              <a:gd name="connsiteX9652" fmla="*/ 4280080 w 7009804"/>
              <a:gd name="connsiteY9652" fmla="*/ 4763605 h 5834063"/>
              <a:gd name="connsiteX9653" fmla="*/ 4274618 w 7009804"/>
              <a:gd name="connsiteY9653" fmla="*/ 4759461 h 5834063"/>
              <a:gd name="connsiteX9654" fmla="*/ 4268517 w 7009804"/>
              <a:gd name="connsiteY9654" fmla="*/ 4758017 h 5834063"/>
              <a:gd name="connsiteX9655" fmla="*/ 4267383 w 7009804"/>
              <a:gd name="connsiteY9655" fmla="*/ 4749196 h 5834063"/>
              <a:gd name="connsiteX9656" fmla="*/ 4259510 w 7009804"/>
              <a:gd name="connsiteY9656" fmla="*/ 4741630 h 5834063"/>
              <a:gd name="connsiteX9657" fmla="*/ 4251637 w 7009804"/>
              <a:gd name="connsiteY9657" fmla="*/ 4734065 h 5834063"/>
              <a:gd name="connsiteX9658" fmla="*/ 4246176 w 7009804"/>
              <a:gd name="connsiteY9658" fmla="*/ 4729921 h 5834063"/>
              <a:gd name="connsiteX9659" fmla="*/ 4243764 w 7009804"/>
              <a:gd name="connsiteY9659" fmla="*/ 4726499 h 5834063"/>
              <a:gd name="connsiteX9660" fmla="*/ 4238303 w 7009804"/>
              <a:gd name="connsiteY9660" fmla="*/ 4722355 h 5834063"/>
              <a:gd name="connsiteX9661" fmla="*/ 4233480 w 7009804"/>
              <a:gd name="connsiteY9661" fmla="*/ 4715512 h 5834063"/>
              <a:gd name="connsiteX9662" fmla="*/ 4225607 w 7009804"/>
              <a:gd name="connsiteY9662" fmla="*/ 4707946 h 5834063"/>
              <a:gd name="connsiteX9663" fmla="*/ 4217734 w 7009804"/>
              <a:gd name="connsiteY9663" fmla="*/ 4700381 h 5834063"/>
              <a:gd name="connsiteX9664" fmla="*/ 4201988 w 7009804"/>
              <a:gd name="connsiteY9664" fmla="*/ 4685250 h 5834063"/>
              <a:gd name="connsiteX9665" fmla="*/ 4192342 w 7009804"/>
              <a:gd name="connsiteY9665" fmla="*/ 4671563 h 5834063"/>
              <a:gd name="connsiteX9666" fmla="*/ 4175318 w 7009804"/>
              <a:gd name="connsiteY9666" fmla="*/ 4661832 h 5834063"/>
              <a:gd name="connsiteX9667" fmla="*/ 4166951 w 7009804"/>
              <a:gd name="connsiteY9667" fmla="*/ 4642745 h 5834063"/>
              <a:gd name="connsiteX9668" fmla="*/ 4165673 w 7009804"/>
              <a:gd name="connsiteY9668" fmla="*/ 4648145 h 5834063"/>
              <a:gd name="connsiteX9669" fmla="*/ 4158294 w 7009804"/>
              <a:gd name="connsiteY9669" fmla="*/ 4652100 h 5834063"/>
              <a:gd name="connsiteX9670" fmla="*/ 4155883 w 7009804"/>
              <a:gd name="connsiteY9670" fmla="*/ 4648678 h 5834063"/>
              <a:gd name="connsiteX9671" fmla="*/ 4159572 w 7009804"/>
              <a:gd name="connsiteY9671" fmla="*/ 4646701 h 5834063"/>
              <a:gd name="connsiteX9672" fmla="*/ 4160850 w 7009804"/>
              <a:gd name="connsiteY9672" fmla="*/ 4641301 h 5834063"/>
              <a:gd name="connsiteX9673" fmla="*/ 4140281 w 7009804"/>
              <a:gd name="connsiteY9673" fmla="*/ 4619326 h 5834063"/>
              <a:gd name="connsiteX9674" fmla="*/ 4133047 w 7009804"/>
              <a:gd name="connsiteY9674" fmla="*/ 4609061 h 5834063"/>
              <a:gd name="connsiteX9675" fmla="*/ 4124535 w 7009804"/>
              <a:gd name="connsiteY9675" fmla="*/ 4604196 h 5834063"/>
              <a:gd name="connsiteX9676" fmla="*/ 4112334 w 7009804"/>
              <a:gd name="connsiteY9676" fmla="*/ 4601308 h 5834063"/>
              <a:gd name="connsiteX9677" fmla="*/ 4119712 w 7009804"/>
              <a:gd name="connsiteY9677" fmla="*/ 4597352 h 5834063"/>
              <a:gd name="connsiteX9678" fmla="*/ 4114890 w 7009804"/>
              <a:gd name="connsiteY9678" fmla="*/ 4590509 h 5834063"/>
              <a:gd name="connsiteX9679" fmla="*/ 4108789 w 7009804"/>
              <a:gd name="connsiteY9679" fmla="*/ 4589065 h 5834063"/>
              <a:gd name="connsiteX9680" fmla="*/ 4110067 w 7009804"/>
              <a:gd name="connsiteY9680" fmla="*/ 4583665 h 5834063"/>
              <a:gd name="connsiteX9681" fmla="*/ 4099144 w 7009804"/>
              <a:gd name="connsiteY9681" fmla="*/ 4575378 h 5834063"/>
              <a:gd name="connsiteX9682" fmla="*/ 4083398 w 7009804"/>
              <a:gd name="connsiteY9682" fmla="*/ 4560247 h 5834063"/>
              <a:gd name="connsiteX9683" fmla="*/ 4072474 w 7009804"/>
              <a:gd name="connsiteY9683" fmla="*/ 4551959 h 5834063"/>
              <a:gd name="connsiteX9684" fmla="*/ 4067651 w 7009804"/>
              <a:gd name="connsiteY9684" fmla="*/ 4545115 h 5834063"/>
              <a:gd name="connsiteX9685" fmla="*/ 4056727 w 7009804"/>
              <a:gd name="connsiteY9685" fmla="*/ 4536828 h 5834063"/>
              <a:gd name="connsiteX9686" fmla="*/ 4045805 w 7009804"/>
              <a:gd name="connsiteY9686" fmla="*/ 4528541 h 5834063"/>
              <a:gd name="connsiteX9687" fmla="*/ 4040981 w 7009804"/>
              <a:gd name="connsiteY9687" fmla="*/ 4521697 h 5834063"/>
              <a:gd name="connsiteX9688" fmla="*/ 4034881 w 7009804"/>
              <a:gd name="connsiteY9688" fmla="*/ 4520253 h 5834063"/>
              <a:gd name="connsiteX9689" fmla="*/ 4037437 w 7009804"/>
              <a:gd name="connsiteY9689" fmla="*/ 4509454 h 5834063"/>
              <a:gd name="connsiteX9690" fmla="*/ 4026514 w 7009804"/>
              <a:gd name="connsiteY9690" fmla="*/ 4501167 h 5834063"/>
              <a:gd name="connsiteX9691" fmla="*/ 4014312 w 7009804"/>
              <a:gd name="connsiteY9691" fmla="*/ 4498278 h 5834063"/>
              <a:gd name="connsiteX9692" fmla="*/ 4011901 w 7009804"/>
              <a:gd name="connsiteY9692" fmla="*/ 4494857 h 5834063"/>
              <a:gd name="connsiteX9693" fmla="*/ 4003388 w 7009804"/>
              <a:gd name="connsiteY9693" fmla="*/ 4489991 h 5834063"/>
              <a:gd name="connsiteX9694" fmla="*/ 4004667 w 7009804"/>
              <a:gd name="connsiteY9694" fmla="*/ 4484592 h 5834063"/>
              <a:gd name="connsiteX9695" fmla="*/ 3998566 w 7009804"/>
              <a:gd name="connsiteY9695" fmla="*/ 4483148 h 5834063"/>
              <a:gd name="connsiteX9696" fmla="*/ 3999844 w 7009804"/>
              <a:gd name="connsiteY9696" fmla="*/ 4477748 h 5834063"/>
              <a:gd name="connsiteX9697" fmla="*/ 3998072 w 7009804"/>
              <a:gd name="connsiteY9697" fmla="*/ 4471627 h 5834063"/>
              <a:gd name="connsiteX9698" fmla="*/ 3988920 w 7009804"/>
              <a:gd name="connsiteY9698" fmla="*/ 4469460 h 5834063"/>
              <a:gd name="connsiteX9699" fmla="*/ 3971897 w 7009804"/>
              <a:gd name="connsiteY9699" fmla="*/ 4459729 h 5834063"/>
              <a:gd name="connsiteX9700" fmla="*/ 3979275 w 7009804"/>
              <a:gd name="connsiteY9700" fmla="*/ 4455774 h 5834063"/>
              <a:gd name="connsiteX9701" fmla="*/ 3968352 w 7009804"/>
              <a:gd name="connsiteY9701" fmla="*/ 4447486 h 5834063"/>
              <a:gd name="connsiteX9702" fmla="*/ 3925936 w 7009804"/>
              <a:gd name="connsiteY9702" fmla="*/ 4408937 h 5834063"/>
              <a:gd name="connsiteX9703" fmla="*/ 3929626 w 7009804"/>
              <a:gd name="connsiteY9703" fmla="*/ 4406959 h 5834063"/>
              <a:gd name="connsiteX9704" fmla="*/ 3932037 w 7009804"/>
              <a:gd name="connsiteY9704" fmla="*/ 4410381 h 5834063"/>
              <a:gd name="connsiteX9705" fmla="*/ 3938138 w 7009804"/>
              <a:gd name="connsiteY9705" fmla="*/ 4411825 h 5834063"/>
              <a:gd name="connsiteX9706" fmla="*/ 3917569 w 7009804"/>
              <a:gd name="connsiteY9706" fmla="*/ 4389850 h 5834063"/>
              <a:gd name="connsiteX9707" fmla="*/ 3916291 w 7009804"/>
              <a:gd name="connsiteY9707" fmla="*/ 4395250 h 5834063"/>
              <a:gd name="connsiteX9708" fmla="*/ 3907778 w 7009804"/>
              <a:gd name="connsiteY9708" fmla="*/ 4390384 h 5834063"/>
              <a:gd name="connsiteX9709" fmla="*/ 3912746 w 7009804"/>
              <a:gd name="connsiteY9709" fmla="*/ 4383007 h 5834063"/>
              <a:gd name="connsiteX9710" fmla="*/ 3894444 w 7009804"/>
              <a:gd name="connsiteY9710" fmla="*/ 4378674 h 5834063"/>
              <a:gd name="connsiteX9711" fmla="*/ 3887849 w 7009804"/>
              <a:gd name="connsiteY9711" fmla="*/ 4365710 h 5834063"/>
              <a:gd name="connsiteX9712" fmla="*/ 3880615 w 7009804"/>
              <a:gd name="connsiteY9712" fmla="*/ 4355445 h 5834063"/>
              <a:gd name="connsiteX9713" fmla="*/ 3864229 w 7009804"/>
              <a:gd name="connsiteY9713" fmla="*/ 4343013 h 5834063"/>
              <a:gd name="connsiteX9714" fmla="*/ 3855717 w 7009804"/>
              <a:gd name="connsiteY9714" fmla="*/ 4338148 h 5834063"/>
              <a:gd name="connsiteX9715" fmla="*/ 3853307 w 7009804"/>
              <a:gd name="connsiteY9715" fmla="*/ 4334726 h 5834063"/>
              <a:gd name="connsiteX9716" fmla="*/ 3854585 w 7009804"/>
              <a:gd name="connsiteY9716" fmla="*/ 4329327 h 5834063"/>
              <a:gd name="connsiteX9717" fmla="*/ 3844939 w 7009804"/>
              <a:gd name="connsiteY9717" fmla="*/ 4315640 h 5834063"/>
              <a:gd name="connsiteX9718" fmla="*/ 3832737 w 7009804"/>
              <a:gd name="connsiteY9718" fmla="*/ 4312751 h 5834063"/>
              <a:gd name="connsiteX9719" fmla="*/ 3835293 w 7009804"/>
              <a:gd name="connsiteY9719" fmla="*/ 4301953 h 5834063"/>
              <a:gd name="connsiteX9720" fmla="*/ 3829193 w 7009804"/>
              <a:gd name="connsiteY9720" fmla="*/ 4300509 h 5834063"/>
              <a:gd name="connsiteX9721" fmla="*/ 3827915 w 7009804"/>
              <a:gd name="connsiteY9721" fmla="*/ 4305908 h 5834063"/>
              <a:gd name="connsiteX9722" fmla="*/ 3871319 w 7009804"/>
              <a:gd name="connsiteY9722" fmla="*/ 4367499 h 5834063"/>
              <a:gd name="connsiteX9723" fmla="*/ 3890115 w 7009804"/>
              <a:gd name="connsiteY9723" fmla="*/ 4383352 h 5834063"/>
              <a:gd name="connsiteX9724" fmla="*/ 3894938 w 7009804"/>
              <a:gd name="connsiteY9724" fmla="*/ 4390196 h 5834063"/>
              <a:gd name="connsiteX9725" fmla="*/ 3900400 w 7009804"/>
              <a:gd name="connsiteY9725" fmla="*/ 4394339 h 5834063"/>
              <a:gd name="connsiteX9726" fmla="*/ 3913735 w 7009804"/>
              <a:gd name="connsiteY9726" fmla="*/ 4406049 h 5834063"/>
              <a:gd name="connsiteX9727" fmla="*/ 3923380 w 7009804"/>
              <a:gd name="connsiteY9727" fmla="*/ 4419735 h 5834063"/>
              <a:gd name="connsiteX9728" fmla="*/ 3928203 w 7009804"/>
              <a:gd name="connsiteY9728" fmla="*/ 4426579 h 5834063"/>
              <a:gd name="connsiteX9729" fmla="*/ 3931253 w 7009804"/>
              <a:gd name="connsiteY9729" fmla="*/ 4427301 h 5834063"/>
              <a:gd name="connsiteX9730" fmla="*/ 3933025 w 7009804"/>
              <a:gd name="connsiteY9730" fmla="*/ 4433423 h 5834063"/>
              <a:gd name="connsiteX9731" fmla="*/ 3937848 w 7009804"/>
              <a:gd name="connsiteY9731" fmla="*/ 4440266 h 5834063"/>
              <a:gd name="connsiteX9732" fmla="*/ 3954233 w 7009804"/>
              <a:gd name="connsiteY9732" fmla="*/ 4452697 h 5834063"/>
              <a:gd name="connsiteX9733" fmla="*/ 3964518 w 7009804"/>
              <a:gd name="connsiteY9733" fmla="*/ 4463684 h 5834063"/>
              <a:gd name="connsiteX9734" fmla="*/ 3968702 w 7009804"/>
              <a:gd name="connsiteY9734" fmla="*/ 4473227 h 5834063"/>
              <a:gd name="connsiteX9735" fmla="*/ 3978986 w 7009804"/>
              <a:gd name="connsiteY9735" fmla="*/ 4484215 h 5834063"/>
              <a:gd name="connsiteX9736" fmla="*/ 3982530 w 7009804"/>
              <a:gd name="connsiteY9736" fmla="*/ 4496458 h 5834063"/>
              <a:gd name="connsiteX9737" fmla="*/ 3994732 w 7009804"/>
              <a:gd name="connsiteY9737" fmla="*/ 4499346 h 5834063"/>
              <a:gd name="connsiteX9738" fmla="*/ 4006933 w 7009804"/>
              <a:gd name="connsiteY9738" fmla="*/ 4502234 h 5834063"/>
              <a:gd name="connsiteX9739" fmla="*/ 4013528 w 7009804"/>
              <a:gd name="connsiteY9739" fmla="*/ 4515199 h 5834063"/>
              <a:gd name="connsiteX9740" fmla="*/ 4021401 w 7009804"/>
              <a:gd name="connsiteY9740" fmla="*/ 4522765 h 5834063"/>
              <a:gd name="connsiteX9741" fmla="*/ 4020123 w 7009804"/>
              <a:gd name="connsiteY9741" fmla="*/ 4528164 h 5834063"/>
              <a:gd name="connsiteX9742" fmla="*/ 4021896 w 7009804"/>
              <a:gd name="connsiteY9742" fmla="*/ 4534285 h 5834063"/>
              <a:gd name="connsiteX9743" fmla="*/ 4029769 w 7009804"/>
              <a:gd name="connsiteY9743" fmla="*/ 4541851 h 5834063"/>
              <a:gd name="connsiteX9744" fmla="*/ 4035230 w 7009804"/>
              <a:gd name="connsiteY9744" fmla="*/ 4545994 h 5834063"/>
              <a:gd name="connsiteX9745" fmla="*/ 4040692 w 7009804"/>
              <a:gd name="connsiteY9745" fmla="*/ 4550138 h 5834063"/>
              <a:gd name="connsiteX9746" fmla="*/ 4028491 w 7009804"/>
              <a:gd name="connsiteY9746" fmla="*/ 4547250 h 5834063"/>
              <a:gd name="connsiteX9747" fmla="*/ 4010333 w 7009804"/>
              <a:gd name="connsiteY9747" fmla="*/ 4528698 h 5834063"/>
              <a:gd name="connsiteX9748" fmla="*/ 3996998 w 7009804"/>
              <a:gd name="connsiteY9748" fmla="*/ 4516988 h 5834063"/>
              <a:gd name="connsiteX9749" fmla="*/ 3973379 w 7009804"/>
              <a:gd name="connsiteY9749" fmla="*/ 4494291 h 5834063"/>
              <a:gd name="connsiteX9750" fmla="*/ 3957139 w 7009804"/>
              <a:gd name="connsiteY9750" fmla="*/ 4467640 h 5834063"/>
              <a:gd name="connsiteX9751" fmla="*/ 3954727 w 7009804"/>
              <a:gd name="connsiteY9751" fmla="*/ 4464218 h 5834063"/>
              <a:gd name="connsiteX9752" fmla="*/ 3952316 w 7009804"/>
              <a:gd name="connsiteY9752" fmla="*/ 4460796 h 5834063"/>
              <a:gd name="connsiteX9753" fmla="*/ 3941393 w 7009804"/>
              <a:gd name="connsiteY9753" fmla="*/ 4452509 h 5834063"/>
              <a:gd name="connsiteX9754" fmla="*/ 3936570 w 7009804"/>
              <a:gd name="connsiteY9754" fmla="*/ 4445666 h 5834063"/>
              <a:gd name="connsiteX9755" fmla="*/ 3931747 w 7009804"/>
              <a:gd name="connsiteY9755" fmla="*/ 4438822 h 5834063"/>
              <a:gd name="connsiteX9756" fmla="*/ 3914723 w 7009804"/>
              <a:gd name="connsiteY9756" fmla="*/ 4429091 h 5834063"/>
              <a:gd name="connsiteX9757" fmla="*/ 3903800 w 7009804"/>
              <a:gd name="connsiteY9757" fmla="*/ 4420803 h 5834063"/>
              <a:gd name="connsiteX9758" fmla="*/ 3891104 w 7009804"/>
              <a:gd name="connsiteY9758" fmla="*/ 4406393 h 5834063"/>
              <a:gd name="connsiteX9759" fmla="*/ 3873586 w 7009804"/>
              <a:gd name="connsiteY9759" fmla="*/ 4385141 h 5834063"/>
              <a:gd name="connsiteX9760" fmla="*/ 3866352 w 7009804"/>
              <a:gd name="connsiteY9760" fmla="*/ 4374876 h 5834063"/>
              <a:gd name="connsiteX9761" fmla="*/ 3857839 w 7009804"/>
              <a:gd name="connsiteY9761" fmla="*/ 4370010 h 5834063"/>
              <a:gd name="connsiteX9762" fmla="*/ 3853656 w 7009804"/>
              <a:gd name="connsiteY9762" fmla="*/ 4360467 h 5834063"/>
              <a:gd name="connsiteX9763" fmla="*/ 3843371 w 7009804"/>
              <a:gd name="connsiteY9763" fmla="*/ 4349480 h 5834063"/>
              <a:gd name="connsiteX9764" fmla="*/ 3820391 w 7009804"/>
              <a:gd name="connsiteY9764" fmla="*/ 4324084 h 5834063"/>
              <a:gd name="connsiteX9765" fmla="*/ 3805284 w 7009804"/>
              <a:gd name="connsiteY9765" fmla="*/ 4306253 h 5834063"/>
              <a:gd name="connsiteX9766" fmla="*/ 3795000 w 7009804"/>
              <a:gd name="connsiteY9766" fmla="*/ 4295266 h 5834063"/>
              <a:gd name="connsiteX9767" fmla="*/ 3789537 w 7009804"/>
              <a:gd name="connsiteY9767" fmla="*/ 4291122 h 5834063"/>
              <a:gd name="connsiteX9768" fmla="*/ 3787766 w 7009804"/>
              <a:gd name="connsiteY9768" fmla="*/ 4285001 h 5834063"/>
              <a:gd name="connsiteX9769" fmla="*/ 3785993 w 7009804"/>
              <a:gd name="connsiteY9769" fmla="*/ 4278879 h 5834063"/>
              <a:gd name="connsiteX9770" fmla="*/ 3784220 w 7009804"/>
              <a:gd name="connsiteY9770" fmla="*/ 4272758 h 5834063"/>
              <a:gd name="connsiteX9771" fmla="*/ 3778120 w 7009804"/>
              <a:gd name="connsiteY9771" fmla="*/ 4271314 h 5834063"/>
              <a:gd name="connsiteX9772" fmla="*/ 3752729 w 7009804"/>
              <a:gd name="connsiteY9772" fmla="*/ 4242496 h 5834063"/>
              <a:gd name="connsiteX9773" fmla="*/ 3746628 w 7009804"/>
              <a:gd name="connsiteY9773" fmla="*/ 4241052 h 5834063"/>
              <a:gd name="connsiteX9774" fmla="*/ 3736983 w 7009804"/>
              <a:gd name="connsiteY9774" fmla="*/ 4227365 h 5834063"/>
              <a:gd name="connsiteX9775" fmla="*/ 3732160 w 7009804"/>
              <a:gd name="connsiteY9775" fmla="*/ 4220521 h 5834063"/>
              <a:gd name="connsiteX9776" fmla="*/ 3722514 w 7009804"/>
              <a:gd name="connsiteY9776" fmla="*/ 4206834 h 5834063"/>
              <a:gd name="connsiteX9777" fmla="*/ 3717692 w 7009804"/>
              <a:gd name="connsiteY9777" fmla="*/ 4199991 h 5834063"/>
              <a:gd name="connsiteX9778" fmla="*/ 3706768 w 7009804"/>
              <a:gd name="connsiteY9778" fmla="*/ 4191703 h 5834063"/>
              <a:gd name="connsiteX9779" fmla="*/ 3689744 w 7009804"/>
              <a:gd name="connsiteY9779" fmla="*/ 4181972 h 5834063"/>
              <a:gd name="connsiteX9780" fmla="*/ 3685415 w 7009804"/>
              <a:gd name="connsiteY9780" fmla="*/ 4186649 h 5834063"/>
              <a:gd name="connsiteX9781" fmla="*/ 3677543 w 7009804"/>
              <a:gd name="connsiteY9781" fmla="*/ 4179084 h 5834063"/>
              <a:gd name="connsiteX9782" fmla="*/ 3666620 w 7009804"/>
              <a:gd name="connsiteY9782" fmla="*/ 4170796 h 5834063"/>
              <a:gd name="connsiteX9783" fmla="*/ 3671442 w 7009804"/>
              <a:gd name="connsiteY9783" fmla="*/ 4177640 h 5834063"/>
              <a:gd name="connsiteX9784" fmla="*/ 3675662 w 7009804"/>
              <a:gd name="connsiteY9784" fmla="*/ 4183627 h 5834063"/>
              <a:gd name="connsiteX9785" fmla="*/ 3676265 w 7009804"/>
              <a:gd name="connsiteY9785" fmla="*/ 4184483 h 5834063"/>
              <a:gd name="connsiteX9786" fmla="*/ 3670483 w 7009804"/>
              <a:gd name="connsiteY9786" fmla="*/ 4181689 h 5834063"/>
              <a:gd name="connsiteX9787" fmla="*/ 3665341 w 7009804"/>
              <a:gd name="connsiteY9787" fmla="*/ 4176196 h 5834063"/>
              <a:gd name="connsiteX9788" fmla="*/ 3652645 w 7009804"/>
              <a:gd name="connsiteY9788" fmla="*/ 4161786 h 5834063"/>
              <a:gd name="connsiteX9789" fmla="*/ 3639950 w 7009804"/>
              <a:gd name="connsiteY9789" fmla="*/ 4147378 h 5834063"/>
              <a:gd name="connsiteX9790" fmla="*/ 3635127 w 7009804"/>
              <a:gd name="connsiteY9790" fmla="*/ 4140534 h 5834063"/>
              <a:gd name="connsiteX9791" fmla="*/ 3627254 w 7009804"/>
              <a:gd name="connsiteY9791" fmla="*/ 4132968 h 5834063"/>
              <a:gd name="connsiteX9792" fmla="*/ 3619381 w 7009804"/>
              <a:gd name="connsiteY9792" fmla="*/ 4125403 h 5834063"/>
              <a:gd name="connsiteX9793" fmla="*/ 3616330 w 7009804"/>
              <a:gd name="connsiteY9793" fmla="*/ 4124681 h 5834063"/>
              <a:gd name="connsiteX9794" fmla="*/ 3614559 w 7009804"/>
              <a:gd name="connsiteY9794" fmla="*/ 4118560 h 5834063"/>
              <a:gd name="connsiteX9795" fmla="*/ 3602357 w 7009804"/>
              <a:gd name="connsiteY9795" fmla="*/ 4115672 h 5834063"/>
              <a:gd name="connsiteX9796" fmla="*/ 3596256 w 7009804"/>
              <a:gd name="connsiteY9796" fmla="*/ 4114228 h 5834063"/>
              <a:gd name="connsiteX9797" fmla="*/ 3612147 w 7009804"/>
              <a:gd name="connsiteY9797" fmla="*/ 4115138 h 5834063"/>
              <a:gd name="connsiteX9798" fmla="*/ 3629171 w 7009804"/>
              <a:gd name="connsiteY9798" fmla="*/ 4124869 h 5834063"/>
              <a:gd name="connsiteX9799" fmla="*/ 3637683 w 7009804"/>
              <a:gd name="connsiteY9799" fmla="*/ 4129735 h 5834063"/>
              <a:gd name="connsiteX9800" fmla="*/ 3624493 w 7009804"/>
              <a:gd name="connsiteY9800" fmla="*/ 4103805 h 5834063"/>
              <a:gd name="connsiteX9801" fmla="*/ 3621253 w 7009804"/>
              <a:gd name="connsiteY9801" fmla="*/ 4099207 h 5834063"/>
              <a:gd name="connsiteX9802" fmla="*/ 3620244 w 7009804"/>
              <a:gd name="connsiteY9802" fmla="*/ 4100215 h 5834063"/>
              <a:gd name="connsiteX9803" fmla="*/ 3618116 w 7009804"/>
              <a:gd name="connsiteY9803" fmla="*/ 4095960 h 5834063"/>
              <a:gd name="connsiteX9804" fmla="*/ 3605697 w 7009804"/>
              <a:gd name="connsiteY9804" fmla="*/ 4087953 h 5834063"/>
              <a:gd name="connsiteX9805" fmla="*/ 3594773 w 7009804"/>
              <a:gd name="connsiteY9805" fmla="*/ 4079665 h 5834063"/>
              <a:gd name="connsiteX9806" fmla="*/ 3594279 w 7009804"/>
              <a:gd name="connsiteY9806" fmla="*/ 4068144 h 5834063"/>
              <a:gd name="connsiteX9807" fmla="*/ 3588963 w 7009804"/>
              <a:gd name="connsiteY9807" fmla="*/ 4064111 h 5834063"/>
              <a:gd name="connsiteX9808" fmla="*/ 3586758 w 7009804"/>
              <a:gd name="connsiteY9808" fmla="*/ 4063008 h 5834063"/>
              <a:gd name="connsiteX9809" fmla="*/ 3584394 w 7009804"/>
              <a:gd name="connsiteY9809" fmla="*/ 4060645 h 5834063"/>
              <a:gd name="connsiteX9810" fmla="*/ 3583356 w 7009804"/>
              <a:gd name="connsiteY9810" fmla="*/ 4059857 h 5834063"/>
              <a:gd name="connsiteX9811" fmla="*/ 3582078 w 7009804"/>
              <a:gd name="connsiteY9811" fmla="*/ 4065256 h 5834063"/>
              <a:gd name="connsiteX9812" fmla="*/ 3586900 w 7009804"/>
              <a:gd name="connsiteY9812" fmla="*/ 4072099 h 5834063"/>
              <a:gd name="connsiteX9813" fmla="*/ 3596545 w 7009804"/>
              <a:gd name="connsiteY9813" fmla="*/ 4085787 h 5834063"/>
              <a:gd name="connsiteX9814" fmla="*/ 3601368 w 7009804"/>
              <a:gd name="connsiteY9814" fmla="*/ 4092630 h 5834063"/>
              <a:gd name="connsiteX9815" fmla="*/ 3578243 w 7009804"/>
              <a:gd name="connsiteY9815" fmla="*/ 4081455 h 5834063"/>
              <a:gd name="connsiteX9816" fmla="*/ 3577110 w 7009804"/>
              <a:gd name="connsiteY9816" fmla="*/ 4072633 h 5834063"/>
              <a:gd name="connsiteX9817" fmla="*/ 3569876 w 7009804"/>
              <a:gd name="connsiteY9817" fmla="*/ 4062368 h 5834063"/>
              <a:gd name="connsiteX9818" fmla="*/ 3552852 w 7009804"/>
              <a:gd name="connsiteY9818" fmla="*/ 4052636 h 5834063"/>
              <a:gd name="connsiteX9819" fmla="*/ 3565054 w 7009804"/>
              <a:gd name="connsiteY9819" fmla="*/ 4055525 h 5834063"/>
              <a:gd name="connsiteX9820" fmla="*/ 3571154 w 7009804"/>
              <a:gd name="connsiteY9820" fmla="*/ 4056968 h 5834063"/>
              <a:gd name="connsiteX9821" fmla="*/ 3571793 w 7009804"/>
              <a:gd name="connsiteY9821" fmla="*/ 4054269 h 5834063"/>
              <a:gd name="connsiteX9822" fmla="*/ 3567610 w 7009804"/>
              <a:gd name="connsiteY9822" fmla="*/ 4044725 h 5834063"/>
              <a:gd name="connsiteX9823" fmla="*/ 3557325 w 7009804"/>
              <a:gd name="connsiteY9823" fmla="*/ 4033738 h 5834063"/>
              <a:gd name="connsiteX9824" fmla="*/ 3556992 w 7009804"/>
              <a:gd name="connsiteY9824" fmla="*/ 4033756 h 5834063"/>
              <a:gd name="connsiteX9825" fmla="*/ 3556992 w 7009804"/>
              <a:gd name="connsiteY9825" fmla="*/ 4040684 h 5834063"/>
              <a:gd name="connsiteX9826" fmla="*/ 3550423 w 7009804"/>
              <a:gd name="connsiteY9826" fmla="*/ 4034115 h 5834063"/>
              <a:gd name="connsiteX9827" fmla="*/ 3547535 w 7009804"/>
              <a:gd name="connsiteY9827" fmla="*/ 4034272 h 5834063"/>
              <a:gd name="connsiteX9828" fmla="*/ 3537106 w 7009804"/>
              <a:gd name="connsiteY9828" fmla="*/ 4037505 h 5834063"/>
              <a:gd name="connsiteX9829" fmla="*/ 3529232 w 7009804"/>
              <a:gd name="connsiteY9829" fmla="*/ 4029940 h 5834063"/>
              <a:gd name="connsiteX9830" fmla="*/ 3527460 w 7009804"/>
              <a:gd name="connsiteY9830" fmla="*/ 4023818 h 5834063"/>
              <a:gd name="connsiteX9831" fmla="*/ 3525697 w 7009804"/>
              <a:gd name="connsiteY9831" fmla="*/ 4021316 h 5834063"/>
              <a:gd name="connsiteX9832" fmla="*/ 3519785 w 7009804"/>
              <a:gd name="connsiteY9832" fmla="*/ 4018360 h 5834063"/>
              <a:gd name="connsiteX9833" fmla="*/ 3523614 w 7009804"/>
              <a:gd name="connsiteY9833" fmla="*/ 4018360 h 5834063"/>
              <a:gd name="connsiteX9834" fmla="*/ 3517815 w 7009804"/>
              <a:gd name="connsiteY9834" fmla="*/ 4010132 h 5834063"/>
              <a:gd name="connsiteX9835" fmla="*/ 3528660 w 7009804"/>
              <a:gd name="connsiteY9835" fmla="*/ 4018360 h 5834063"/>
              <a:gd name="connsiteX9836" fmla="*/ 3542109 w 7009804"/>
              <a:gd name="connsiteY9836" fmla="*/ 4018360 h 5834063"/>
              <a:gd name="connsiteX9837" fmla="*/ 3546937 w 7009804"/>
              <a:gd name="connsiteY9837" fmla="*/ 4023188 h 5834063"/>
              <a:gd name="connsiteX9838" fmla="*/ 3548080 w 7009804"/>
              <a:gd name="connsiteY9838" fmla="*/ 4018360 h 5834063"/>
              <a:gd name="connsiteX9839" fmla="*/ 3542109 w 7009804"/>
              <a:gd name="connsiteY9839" fmla="*/ 4018360 h 5834063"/>
              <a:gd name="connsiteX9840" fmla="*/ 3542109 w 7009804"/>
              <a:gd name="connsiteY9840" fmla="*/ 4010918 h 5834063"/>
              <a:gd name="connsiteX9841" fmla="*/ 3547782 w 7009804"/>
              <a:gd name="connsiteY9841" fmla="*/ 4016591 h 5834063"/>
              <a:gd name="connsiteX9842" fmla="*/ 3543496 w 7009804"/>
              <a:gd name="connsiteY9842" fmla="*/ 4010508 h 5834063"/>
              <a:gd name="connsiteX9843" fmla="*/ 3541327 w 7009804"/>
              <a:gd name="connsiteY9843" fmla="*/ 4008863 h 5834063"/>
              <a:gd name="connsiteX9844" fmla="*/ 3526906 w 7009804"/>
              <a:gd name="connsiteY9844" fmla="*/ 4005258 h 5834063"/>
              <a:gd name="connsiteX9845" fmla="*/ 3525193 w 7009804"/>
              <a:gd name="connsiteY9845" fmla="*/ 4006176 h 5834063"/>
              <a:gd name="connsiteX9846" fmla="*/ 3524041 w 7009804"/>
              <a:gd name="connsiteY9846" fmla="*/ 4004541 h 5834063"/>
              <a:gd name="connsiteX9847" fmla="*/ 3519785 w 7009804"/>
              <a:gd name="connsiteY9847" fmla="*/ 4003477 h 5834063"/>
              <a:gd name="connsiteX9848" fmla="*/ 3513126 w 7009804"/>
              <a:gd name="connsiteY9848" fmla="*/ 4003477 h 5834063"/>
              <a:gd name="connsiteX9849" fmla="*/ 3517815 w 7009804"/>
              <a:gd name="connsiteY9849" fmla="*/ 4010132 h 5834063"/>
              <a:gd name="connsiteX9850" fmla="*/ 3515403 w 7009804"/>
              <a:gd name="connsiteY9850" fmla="*/ 4006710 h 5834063"/>
              <a:gd name="connsiteX9851" fmla="*/ 3513126 w 7009804"/>
              <a:gd name="connsiteY9851" fmla="*/ 4003477 h 5834063"/>
              <a:gd name="connsiteX9852" fmla="*/ 3504902 w 7009804"/>
              <a:gd name="connsiteY9852" fmla="*/ 4003477 h 5834063"/>
              <a:gd name="connsiteX9853" fmla="*/ 3490019 w 7009804"/>
              <a:gd name="connsiteY9853" fmla="*/ 3996036 h 5834063"/>
              <a:gd name="connsiteX9854" fmla="*/ 3486299 w 7009804"/>
              <a:gd name="connsiteY9854" fmla="*/ 3984874 h 5834063"/>
              <a:gd name="connsiteX9855" fmla="*/ 3475137 w 7009804"/>
              <a:gd name="connsiteY9855" fmla="*/ 3981153 h 5834063"/>
              <a:gd name="connsiteX9856" fmla="*/ 3445371 w 7009804"/>
              <a:gd name="connsiteY9856" fmla="*/ 3962549 h 5834063"/>
              <a:gd name="connsiteX9857" fmla="*/ 3456533 w 7009804"/>
              <a:gd name="connsiteY9857" fmla="*/ 3962549 h 5834063"/>
              <a:gd name="connsiteX9858" fmla="*/ 3471290 w 7009804"/>
              <a:gd name="connsiteY9858" fmla="*/ 3965501 h 5834063"/>
              <a:gd name="connsiteX9859" fmla="*/ 3470576 w 7009804"/>
              <a:gd name="connsiteY9859" fmla="*/ 3964738 h 5834063"/>
              <a:gd name="connsiteX9860" fmla="*/ 3476678 w 7009804"/>
              <a:gd name="connsiteY9860" fmla="*/ 3966182 h 5834063"/>
              <a:gd name="connsiteX9861" fmla="*/ 3487515 w 7009804"/>
              <a:gd name="connsiteY9861" fmla="*/ 3973711 h 5834063"/>
              <a:gd name="connsiteX9862" fmla="*/ 3497232 w 7009804"/>
              <a:gd name="connsiteY9862" fmla="*/ 3973711 h 5834063"/>
              <a:gd name="connsiteX9863" fmla="*/ 3496686 w 7009804"/>
              <a:gd name="connsiteY9863" fmla="*/ 3972936 h 5834063"/>
              <a:gd name="connsiteX9864" fmla="*/ 3492014 w 7009804"/>
              <a:gd name="connsiteY9864" fmla="*/ 3968265 h 5834063"/>
              <a:gd name="connsiteX9865" fmla="*/ 3484791 w 7009804"/>
              <a:gd name="connsiteY9865" fmla="*/ 3962784 h 5834063"/>
              <a:gd name="connsiteX9866" fmla="*/ 3467695 w 7009804"/>
              <a:gd name="connsiteY9866" fmla="*/ 3951387 h 5834063"/>
              <a:gd name="connsiteX9867" fmla="*/ 3459221 w 7009804"/>
              <a:gd name="connsiteY9867" fmla="*/ 3947150 h 5834063"/>
              <a:gd name="connsiteX9868" fmla="*/ 3460931 w 7009804"/>
              <a:gd name="connsiteY9868" fmla="*/ 3951051 h 5834063"/>
              <a:gd name="connsiteX9869" fmla="*/ 3450008 w 7009804"/>
              <a:gd name="connsiteY9869" fmla="*/ 3942764 h 5834063"/>
              <a:gd name="connsiteX9870" fmla="*/ 3450318 w 7009804"/>
              <a:gd name="connsiteY9870" fmla="*/ 3941452 h 5834063"/>
              <a:gd name="connsiteX9871" fmla="*/ 3430488 w 7009804"/>
              <a:gd name="connsiteY9871" fmla="*/ 3921622 h 5834063"/>
              <a:gd name="connsiteX9872" fmla="*/ 3415605 w 7009804"/>
              <a:gd name="connsiteY9872" fmla="*/ 3914180 h 5834063"/>
              <a:gd name="connsiteX9873" fmla="*/ 3400723 w 7009804"/>
              <a:gd name="connsiteY9873" fmla="*/ 3906739 h 5834063"/>
              <a:gd name="connsiteX9874" fmla="*/ 3385840 w 7009804"/>
              <a:gd name="connsiteY9874" fmla="*/ 3906739 h 5834063"/>
              <a:gd name="connsiteX9875" fmla="*/ 3378398 w 7009804"/>
              <a:gd name="connsiteY9875" fmla="*/ 3891856 h 5834063"/>
              <a:gd name="connsiteX9876" fmla="*/ 3393281 w 7009804"/>
              <a:gd name="connsiteY9876" fmla="*/ 3891856 h 5834063"/>
              <a:gd name="connsiteX9877" fmla="*/ 3378398 w 7009804"/>
              <a:gd name="connsiteY9877" fmla="*/ 3884415 h 5834063"/>
              <a:gd name="connsiteX9878" fmla="*/ 3363516 w 7009804"/>
              <a:gd name="connsiteY9878" fmla="*/ 3876973 h 5834063"/>
              <a:gd name="connsiteX9879" fmla="*/ 3356074 w 7009804"/>
              <a:gd name="connsiteY9879" fmla="*/ 3869532 h 5834063"/>
              <a:gd name="connsiteX9880" fmla="*/ 3350347 w 7009804"/>
              <a:gd name="connsiteY9880" fmla="*/ 3866668 h 5834063"/>
              <a:gd name="connsiteX9881" fmla="*/ 3362228 w 7009804"/>
              <a:gd name="connsiteY9881" fmla="*/ 3884924 h 5834063"/>
              <a:gd name="connsiteX9882" fmla="*/ 3360064 w 7009804"/>
              <a:gd name="connsiteY9882" fmla="*/ 3887262 h 5834063"/>
              <a:gd name="connsiteX9883" fmla="*/ 3354603 w 7009804"/>
              <a:gd name="connsiteY9883" fmla="*/ 3883119 h 5834063"/>
              <a:gd name="connsiteX9884" fmla="*/ 3350418 w 7009804"/>
              <a:gd name="connsiteY9884" fmla="*/ 3873576 h 5834063"/>
              <a:gd name="connsiteX9885" fmla="*/ 3337629 w 7009804"/>
              <a:gd name="connsiteY9885" fmla="*/ 3863872 h 5834063"/>
              <a:gd name="connsiteX9886" fmla="*/ 3333750 w 7009804"/>
              <a:gd name="connsiteY9886" fmla="*/ 3865811 h 5834063"/>
              <a:gd name="connsiteX9887" fmla="*/ 3330030 w 7009804"/>
              <a:gd name="connsiteY9887" fmla="*/ 3864881 h 5834063"/>
              <a:gd name="connsiteX9888" fmla="*/ 3324067 w 7009804"/>
              <a:gd name="connsiteY9888" fmla="*/ 3859415 h 5834063"/>
              <a:gd name="connsiteX9889" fmla="*/ 3321193 w 7009804"/>
              <a:gd name="connsiteY9889" fmla="*/ 3860956 h 5834063"/>
              <a:gd name="connsiteX9890" fmla="*/ 3315473 w 7009804"/>
              <a:gd name="connsiteY9890" fmla="*/ 3852839 h 5834063"/>
              <a:gd name="connsiteX9891" fmla="*/ 3291882 w 7009804"/>
              <a:gd name="connsiteY9891" fmla="*/ 3840257 h 5834063"/>
              <a:gd name="connsiteX9892" fmla="*/ 3293245 w 7009804"/>
              <a:gd name="connsiteY9892" fmla="*/ 3842936 h 5834063"/>
              <a:gd name="connsiteX9893" fmla="*/ 3270121 w 7009804"/>
              <a:gd name="connsiteY9893" fmla="*/ 3831761 h 5834063"/>
              <a:gd name="connsiteX9894" fmla="*/ 3264659 w 7009804"/>
              <a:gd name="connsiteY9894" fmla="*/ 3827617 h 5834063"/>
              <a:gd name="connsiteX9895" fmla="*/ 3277499 w 7009804"/>
              <a:gd name="connsiteY9895" fmla="*/ 3827806 h 5834063"/>
              <a:gd name="connsiteX9896" fmla="*/ 3288082 w 7009804"/>
              <a:gd name="connsiteY9896" fmla="*/ 3835158 h 5834063"/>
              <a:gd name="connsiteX9897" fmla="*/ 3281660 w 7009804"/>
              <a:gd name="connsiteY9897" fmla="*/ 3824883 h 5834063"/>
              <a:gd name="connsiteX9898" fmla="*/ 3281660 w 7009804"/>
              <a:gd name="connsiteY9898" fmla="*/ 3817442 h 5834063"/>
              <a:gd name="connsiteX9899" fmla="*/ 3274219 w 7009804"/>
              <a:gd name="connsiteY9899" fmla="*/ 3810000 h 5834063"/>
              <a:gd name="connsiteX9900" fmla="*/ 3270498 w 7009804"/>
              <a:gd name="connsiteY9900" fmla="*/ 3802559 h 5834063"/>
              <a:gd name="connsiteX9901" fmla="*/ 3266778 w 7009804"/>
              <a:gd name="connsiteY9901" fmla="*/ 3810000 h 5834063"/>
              <a:gd name="connsiteX9902" fmla="*/ 3251894 w 7009804"/>
              <a:gd name="connsiteY9902" fmla="*/ 3795118 h 5834063"/>
              <a:gd name="connsiteX9903" fmla="*/ 3240733 w 7009804"/>
              <a:gd name="connsiteY9903" fmla="*/ 3791397 h 5834063"/>
              <a:gd name="connsiteX9904" fmla="*/ 3229570 w 7009804"/>
              <a:gd name="connsiteY9904" fmla="*/ 3780235 h 5834063"/>
              <a:gd name="connsiteX9905" fmla="*/ 3203525 w 7009804"/>
              <a:gd name="connsiteY9905" fmla="*/ 3765352 h 5834063"/>
              <a:gd name="connsiteX9906" fmla="*/ 3184922 w 7009804"/>
              <a:gd name="connsiteY9906" fmla="*/ 3750469 h 5834063"/>
              <a:gd name="connsiteX9907" fmla="*/ 3151436 w 7009804"/>
              <a:gd name="connsiteY9907" fmla="*/ 3735586 h 5834063"/>
              <a:gd name="connsiteX9908" fmla="*/ 3125391 w 7009804"/>
              <a:gd name="connsiteY9908" fmla="*/ 3713262 h 5834063"/>
              <a:gd name="connsiteX9909" fmla="*/ 3080742 w 7009804"/>
              <a:gd name="connsiteY9909" fmla="*/ 3683497 h 5834063"/>
              <a:gd name="connsiteX9910" fmla="*/ 3069580 w 7009804"/>
              <a:gd name="connsiteY9910" fmla="*/ 3679776 h 5834063"/>
              <a:gd name="connsiteX9911" fmla="*/ 3065859 w 7009804"/>
              <a:gd name="connsiteY9911" fmla="*/ 3676055 h 5834063"/>
              <a:gd name="connsiteX9912" fmla="*/ 3058418 w 7009804"/>
              <a:gd name="connsiteY9912" fmla="*/ 3676055 h 5834063"/>
              <a:gd name="connsiteX9913" fmla="*/ 3073301 w 7009804"/>
              <a:gd name="connsiteY9913" fmla="*/ 3690938 h 5834063"/>
              <a:gd name="connsiteX9914" fmla="*/ 3050977 w 7009804"/>
              <a:gd name="connsiteY9914" fmla="*/ 3683497 h 5834063"/>
              <a:gd name="connsiteX9915" fmla="*/ 3036094 w 7009804"/>
              <a:gd name="connsiteY9915" fmla="*/ 3661172 h 5834063"/>
              <a:gd name="connsiteX9916" fmla="*/ 3047256 w 7009804"/>
              <a:gd name="connsiteY9916" fmla="*/ 3664893 h 5834063"/>
              <a:gd name="connsiteX9917" fmla="*/ 3036094 w 7009804"/>
              <a:gd name="connsiteY9917" fmla="*/ 3646290 h 5834063"/>
              <a:gd name="connsiteX9918" fmla="*/ 3021211 w 7009804"/>
              <a:gd name="connsiteY9918" fmla="*/ 3638848 h 5834063"/>
              <a:gd name="connsiteX9919" fmla="*/ 2998887 w 7009804"/>
              <a:gd name="connsiteY9919" fmla="*/ 3631407 h 5834063"/>
              <a:gd name="connsiteX9920" fmla="*/ 2991445 w 7009804"/>
              <a:gd name="connsiteY9920" fmla="*/ 3620245 h 5834063"/>
              <a:gd name="connsiteX9921" fmla="*/ 2976562 w 7009804"/>
              <a:gd name="connsiteY9921" fmla="*/ 3616524 h 5834063"/>
              <a:gd name="connsiteX9922" fmla="*/ 2957959 w 7009804"/>
              <a:gd name="connsiteY9922" fmla="*/ 3609083 h 5834063"/>
              <a:gd name="connsiteX9923" fmla="*/ 2939355 w 7009804"/>
              <a:gd name="connsiteY9923" fmla="*/ 3601641 h 5834063"/>
              <a:gd name="connsiteX9924" fmla="*/ 2924473 w 7009804"/>
              <a:gd name="connsiteY9924" fmla="*/ 3601641 h 5834063"/>
              <a:gd name="connsiteX9925" fmla="*/ 2939355 w 7009804"/>
              <a:gd name="connsiteY9925" fmla="*/ 3594200 h 5834063"/>
              <a:gd name="connsiteX9926" fmla="*/ 2939355 w 7009804"/>
              <a:gd name="connsiteY9926" fmla="*/ 3586758 h 5834063"/>
              <a:gd name="connsiteX9927" fmla="*/ 2950518 w 7009804"/>
              <a:gd name="connsiteY9927" fmla="*/ 3583038 h 5834063"/>
              <a:gd name="connsiteX9928" fmla="*/ 2961680 w 7009804"/>
              <a:gd name="connsiteY9928" fmla="*/ 3586758 h 5834063"/>
              <a:gd name="connsiteX9929" fmla="*/ 2939355 w 7009804"/>
              <a:gd name="connsiteY9929" fmla="*/ 3571875 h 5834063"/>
              <a:gd name="connsiteX9930" fmla="*/ 2931914 w 7009804"/>
              <a:gd name="connsiteY9930" fmla="*/ 3571875 h 5834063"/>
              <a:gd name="connsiteX9931" fmla="*/ 2939355 w 7009804"/>
              <a:gd name="connsiteY9931" fmla="*/ 3583038 h 5834063"/>
              <a:gd name="connsiteX9932" fmla="*/ 2931914 w 7009804"/>
              <a:gd name="connsiteY9932" fmla="*/ 3586758 h 5834063"/>
              <a:gd name="connsiteX9933" fmla="*/ 2924473 w 7009804"/>
              <a:gd name="connsiteY9933" fmla="*/ 3579317 h 5834063"/>
              <a:gd name="connsiteX9934" fmla="*/ 2917031 w 7009804"/>
              <a:gd name="connsiteY9934" fmla="*/ 3579317 h 5834063"/>
              <a:gd name="connsiteX9935" fmla="*/ 2902148 w 7009804"/>
              <a:gd name="connsiteY9935" fmla="*/ 3564434 h 5834063"/>
              <a:gd name="connsiteX9936" fmla="*/ 2864942 w 7009804"/>
              <a:gd name="connsiteY9936" fmla="*/ 3549551 h 5834063"/>
              <a:gd name="connsiteX9937" fmla="*/ 2857500 w 7009804"/>
              <a:gd name="connsiteY9937" fmla="*/ 3549551 h 5834063"/>
              <a:gd name="connsiteX9938" fmla="*/ 2850059 w 7009804"/>
              <a:gd name="connsiteY9938" fmla="*/ 3549551 h 5834063"/>
              <a:gd name="connsiteX9939" fmla="*/ 2850059 w 7009804"/>
              <a:gd name="connsiteY9939" fmla="*/ 3556993 h 5834063"/>
              <a:gd name="connsiteX9940" fmla="*/ 2850059 w 7009804"/>
              <a:gd name="connsiteY9940" fmla="*/ 3568155 h 5834063"/>
              <a:gd name="connsiteX9941" fmla="*/ 2842617 w 7009804"/>
              <a:gd name="connsiteY9941" fmla="*/ 3564434 h 5834063"/>
              <a:gd name="connsiteX9942" fmla="*/ 2827734 w 7009804"/>
              <a:gd name="connsiteY9942" fmla="*/ 3556993 h 5834063"/>
              <a:gd name="connsiteX9943" fmla="*/ 2797969 w 7009804"/>
              <a:gd name="connsiteY9943" fmla="*/ 3542110 h 5834063"/>
              <a:gd name="connsiteX9944" fmla="*/ 2738437 w 7009804"/>
              <a:gd name="connsiteY9944" fmla="*/ 3519786 h 5834063"/>
              <a:gd name="connsiteX9945" fmla="*/ 2760762 w 7009804"/>
              <a:gd name="connsiteY9945" fmla="*/ 3527227 h 5834063"/>
              <a:gd name="connsiteX9946" fmla="*/ 2775645 w 7009804"/>
              <a:gd name="connsiteY9946" fmla="*/ 3534668 h 5834063"/>
              <a:gd name="connsiteX9947" fmla="*/ 2775645 w 7009804"/>
              <a:gd name="connsiteY9947" fmla="*/ 3527227 h 5834063"/>
              <a:gd name="connsiteX9948" fmla="*/ 2790527 w 7009804"/>
              <a:gd name="connsiteY9948" fmla="*/ 3519786 h 5834063"/>
              <a:gd name="connsiteX9949" fmla="*/ 2805410 w 7009804"/>
              <a:gd name="connsiteY9949" fmla="*/ 3512344 h 5834063"/>
              <a:gd name="connsiteX9950" fmla="*/ 2760762 w 7009804"/>
              <a:gd name="connsiteY9950" fmla="*/ 3482579 h 5834063"/>
              <a:gd name="connsiteX9951" fmla="*/ 2738437 w 7009804"/>
              <a:gd name="connsiteY9951" fmla="*/ 3475137 h 5834063"/>
              <a:gd name="connsiteX9952" fmla="*/ 2730996 w 7009804"/>
              <a:gd name="connsiteY9952" fmla="*/ 3463975 h 5834063"/>
              <a:gd name="connsiteX9953" fmla="*/ 2723555 w 7009804"/>
              <a:gd name="connsiteY9953" fmla="*/ 3460254 h 5834063"/>
              <a:gd name="connsiteX9954" fmla="*/ 2701230 w 7009804"/>
              <a:gd name="connsiteY9954" fmla="*/ 3445372 h 5834063"/>
              <a:gd name="connsiteX9955" fmla="*/ 2678906 w 7009804"/>
              <a:gd name="connsiteY9955" fmla="*/ 3445372 h 5834063"/>
              <a:gd name="connsiteX9956" fmla="*/ 2678906 w 7009804"/>
              <a:gd name="connsiteY9956" fmla="*/ 3452813 h 5834063"/>
              <a:gd name="connsiteX9957" fmla="*/ 2693789 w 7009804"/>
              <a:gd name="connsiteY9957" fmla="*/ 3467696 h 5834063"/>
              <a:gd name="connsiteX9958" fmla="*/ 2701230 w 7009804"/>
              <a:gd name="connsiteY9958" fmla="*/ 3475137 h 5834063"/>
              <a:gd name="connsiteX9959" fmla="*/ 2708672 w 7009804"/>
              <a:gd name="connsiteY9959" fmla="*/ 3475137 h 5834063"/>
              <a:gd name="connsiteX9960" fmla="*/ 2693789 w 7009804"/>
              <a:gd name="connsiteY9960" fmla="*/ 3460254 h 5834063"/>
              <a:gd name="connsiteX9961" fmla="*/ 2697510 w 7009804"/>
              <a:gd name="connsiteY9961" fmla="*/ 3452813 h 5834063"/>
              <a:gd name="connsiteX9962" fmla="*/ 2701230 w 7009804"/>
              <a:gd name="connsiteY9962" fmla="*/ 3460254 h 5834063"/>
              <a:gd name="connsiteX9963" fmla="*/ 2708672 w 7009804"/>
              <a:gd name="connsiteY9963" fmla="*/ 3467696 h 5834063"/>
              <a:gd name="connsiteX9964" fmla="*/ 2730996 w 7009804"/>
              <a:gd name="connsiteY9964" fmla="*/ 3478858 h 5834063"/>
              <a:gd name="connsiteX9965" fmla="*/ 2753320 w 7009804"/>
              <a:gd name="connsiteY9965" fmla="*/ 3490020 h 5834063"/>
              <a:gd name="connsiteX9966" fmla="*/ 2738437 w 7009804"/>
              <a:gd name="connsiteY9966" fmla="*/ 3490020 h 5834063"/>
              <a:gd name="connsiteX9967" fmla="*/ 2723555 w 7009804"/>
              <a:gd name="connsiteY9967" fmla="*/ 3482579 h 5834063"/>
              <a:gd name="connsiteX9968" fmla="*/ 2716113 w 7009804"/>
              <a:gd name="connsiteY9968" fmla="*/ 3482579 h 5834063"/>
              <a:gd name="connsiteX9969" fmla="*/ 2716113 w 7009804"/>
              <a:gd name="connsiteY9969" fmla="*/ 3497461 h 5834063"/>
              <a:gd name="connsiteX9970" fmla="*/ 2727275 w 7009804"/>
              <a:gd name="connsiteY9970" fmla="*/ 3501182 h 5834063"/>
              <a:gd name="connsiteX9971" fmla="*/ 2730996 w 7009804"/>
              <a:gd name="connsiteY9971" fmla="*/ 3504903 h 5834063"/>
              <a:gd name="connsiteX9972" fmla="*/ 2693789 w 7009804"/>
              <a:gd name="connsiteY9972" fmla="*/ 3490020 h 5834063"/>
              <a:gd name="connsiteX9973" fmla="*/ 2675186 w 7009804"/>
              <a:gd name="connsiteY9973" fmla="*/ 3478858 h 5834063"/>
              <a:gd name="connsiteX9974" fmla="*/ 2664023 w 7009804"/>
              <a:gd name="connsiteY9974" fmla="*/ 3475137 h 5834063"/>
              <a:gd name="connsiteX9975" fmla="*/ 2649141 w 7009804"/>
              <a:gd name="connsiteY9975" fmla="*/ 3460254 h 5834063"/>
              <a:gd name="connsiteX9976" fmla="*/ 2664023 w 7009804"/>
              <a:gd name="connsiteY9976" fmla="*/ 3452813 h 5834063"/>
              <a:gd name="connsiteX9977" fmla="*/ 2664023 w 7009804"/>
              <a:gd name="connsiteY9977" fmla="*/ 3445372 h 5834063"/>
              <a:gd name="connsiteX9978" fmla="*/ 2671465 w 7009804"/>
              <a:gd name="connsiteY9978" fmla="*/ 3445372 h 5834063"/>
              <a:gd name="connsiteX9979" fmla="*/ 2649141 w 7009804"/>
              <a:gd name="connsiteY9979" fmla="*/ 3437930 h 5834063"/>
              <a:gd name="connsiteX9980" fmla="*/ 2626816 w 7009804"/>
              <a:gd name="connsiteY9980" fmla="*/ 3445372 h 5834063"/>
              <a:gd name="connsiteX9981" fmla="*/ 2597051 w 7009804"/>
              <a:gd name="connsiteY9981" fmla="*/ 3430489 h 5834063"/>
              <a:gd name="connsiteX9982" fmla="*/ 2589609 w 7009804"/>
              <a:gd name="connsiteY9982" fmla="*/ 3415606 h 5834063"/>
              <a:gd name="connsiteX9983" fmla="*/ 2597051 w 7009804"/>
              <a:gd name="connsiteY9983" fmla="*/ 3423047 h 5834063"/>
              <a:gd name="connsiteX9984" fmla="*/ 2604492 w 7009804"/>
              <a:gd name="connsiteY9984" fmla="*/ 3423047 h 5834063"/>
              <a:gd name="connsiteX9985" fmla="*/ 2611934 w 7009804"/>
              <a:gd name="connsiteY9985" fmla="*/ 3423047 h 5834063"/>
              <a:gd name="connsiteX9986" fmla="*/ 2611934 w 7009804"/>
              <a:gd name="connsiteY9986" fmla="*/ 3411885 h 5834063"/>
              <a:gd name="connsiteX9987" fmla="*/ 2611934 w 7009804"/>
              <a:gd name="connsiteY9987" fmla="*/ 3408165 h 5834063"/>
              <a:gd name="connsiteX9988" fmla="*/ 2615654 w 7009804"/>
              <a:gd name="connsiteY9988" fmla="*/ 3411885 h 5834063"/>
              <a:gd name="connsiteX9989" fmla="*/ 2619375 w 7009804"/>
              <a:gd name="connsiteY9989" fmla="*/ 3415606 h 5834063"/>
              <a:gd name="connsiteX9990" fmla="*/ 2634258 w 7009804"/>
              <a:gd name="connsiteY9990" fmla="*/ 3423047 h 5834063"/>
              <a:gd name="connsiteX9991" fmla="*/ 2649141 w 7009804"/>
              <a:gd name="connsiteY9991" fmla="*/ 3430489 h 5834063"/>
              <a:gd name="connsiteX9992" fmla="*/ 2656582 w 7009804"/>
              <a:gd name="connsiteY9992" fmla="*/ 3430489 h 5834063"/>
              <a:gd name="connsiteX9993" fmla="*/ 2660303 w 7009804"/>
              <a:gd name="connsiteY9993" fmla="*/ 3434209 h 5834063"/>
              <a:gd name="connsiteX9994" fmla="*/ 2656582 w 7009804"/>
              <a:gd name="connsiteY9994" fmla="*/ 3423047 h 5834063"/>
              <a:gd name="connsiteX9995" fmla="*/ 2634258 w 7009804"/>
              <a:gd name="connsiteY9995" fmla="*/ 3408165 h 5834063"/>
              <a:gd name="connsiteX9996" fmla="*/ 2626816 w 7009804"/>
              <a:gd name="connsiteY9996" fmla="*/ 3408165 h 5834063"/>
              <a:gd name="connsiteX9997" fmla="*/ 2619375 w 7009804"/>
              <a:gd name="connsiteY9997" fmla="*/ 3408165 h 5834063"/>
              <a:gd name="connsiteX9998" fmla="*/ 2611934 w 7009804"/>
              <a:gd name="connsiteY9998" fmla="*/ 3408165 h 5834063"/>
              <a:gd name="connsiteX9999" fmla="*/ 2611934 w 7009804"/>
              <a:gd name="connsiteY9999" fmla="*/ 3407234 h 5834063"/>
              <a:gd name="connsiteX10000" fmla="*/ 2611934 w 7009804"/>
              <a:gd name="connsiteY10000" fmla="*/ 3400723 h 5834063"/>
              <a:gd name="connsiteX10001" fmla="*/ 2604492 w 7009804"/>
              <a:gd name="connsiteY10001" fmla="*/ 3393282 h 5834063"/>
              <a:gd name="connsiteX10002" fmla="*/ 2597051 w 7009804"/>
              <a:gd name="connsiteY10002" fmla="*/ 3393282 h 5834063"/>
              <a:gd name="connsiteX10003" fmla="*/ 2589609 w 7009804"/>
              <a:gd name="connsiteY10003" fmla="*/ 3400723 h 5834063"/>
              <a:gd name="connsiteX10004" fmla="*/ 2567285 w 7009804"/>
              <a:gd name="connsiteY10004" fmla="*/ 3408165 h 5834063"/>
              <a:gd name="connsiteX10005" fmla="*/ 2559844 w 7009804"/>
              <a:gd name="connsiteY10005" fmla="*/ 3408165 h 5834063"/>
              <a:gd name="connsiteX10006" fmla="*/ 2537519 w 7009804"/>
              <a:gd name="connsiteY10006" fmla="*/ 3415606 h 5834063"/>
              <a:gd name="connsiteX10007" fmla="*/ 2507754 w 7009804"/>
              <a:gd name="connsiteY10007" fmla="*/ 3415606 h 5834063"/>
              <a:gd name="connsiteX10008" fmla="*/ 2485430 w 7009804"/>
              <a:gd name="connsiteY10008" fmla="*/ 3393282 h 5834063"/>
              <a:gd name="connsiteX10009" fmla="*/ 2470547 w 7009804"/>
              <a:gd name="connsiteY10009" fmla="*/ 3393282 h 5834063"/>
              <a:gd name="connsiteX10010" fmla="*/ 2455664 w 7009804"/>
              <a:gd name="connsiteY10010" fmla="*/ 3400723 h 5834063"/>
              <a:gd name="connsiteX10011" fmla="*/ 2444502 w 7009804"/>
              <a:gd name="connsiteY10011" fmla="*/ 3397002 h 5834063"/>
              <a:gd name="connsiteX10012" fmla="*/ 2425898 w 7009804"/>
              <a:gd name="connsiteY10012" fmla="*/ 3393282 h 5834063"/>
              <a:gd name="connsiteX10013" fmla="*/ 2396133 w 7009804"/>
              <a:gd name="connsiteY10013" fmla="*/ 3378399 h 5834063"/>
              <a:gd name="connsiteX10014" fmla="*/ 2388691 w 7009804"/>
              <a:gd name="connsiteY10014" fmla="*/ 3374678 h 5834063"/>
              <a:gd name="connsiteX10015" fmla="*/ 2381250 w 7009804"/>
              <a:gd name="connsiteY10015" fmla="*/ 3370958 h 5834063"/>
              <a:gd name="connsiteX10016" fmla="*/ 2366367 w 7009804"/>
              <a:gd name="connsiteY10016" fmla="*/ 3367237 h 5834063"/>
              <a:gd name="connsiteX10017" fmla="*/ 2347764 w 7009804"/>
              <a:gd name="connsiteY10017" fmla="*/ 3359795 h 5834063"/>
              <a:gd name="connsiteX10018" fmla="*/ 2336602 w 7009804"/>
              <a:gd name="connsiteY10018" fmla="*/ 3363516 h 5834063"/>
              <a:gd name="connsiteX10019" fmla="*/ 2332881 w 7009804"/>
              <a:gd name="connsiteY10019" fmla="*/ 3367237 h 5834063"/>
              <a:gd name="connsiteX10020" fmla="*/ 2329160 w 7009804"/>
              <a:gd name="connsiteY10020" fmla="*/ 3356075 h 5834063"/>
              <a:gd name="connsiteX10021" fmla="*/ 2291953 w 7009804"/>
              <a:gd name="connsiteY10021" fmla="*/ 3348633 h 5834063"/>
              <a:gd name="connsiteX10022" fmla="*/ 2247305 w 7009804"/>
              <a:gd name="connsiteY10022" fmla="*/ 3341192 h 5834063"/>
              <a:gd name="connsiteX10023" fmla="*/ 2217539 w 7009804"/>
              <a:gd name="connsiteY10023" fmla="*/ 3326309 h 5834063"/>
              <a:gd name="connsiteX10024" fmla="*/ 2224981 w 7009804"/>
              <a:gd name="connsiteY10024" fmla="*/ 3318868 h 5834063"/>
              <a:gd name="connsiteX10025" fmla="*/ 2251026 w 7009804"/>
              <a:gd name="connsiteY10025" fmla="*/ 3322588 h 5834063"/>
              <a:gd name="connsiteX10026" fmla="*/ 2284512 w 7009804"/>
              <a:gd name="connsiteY10026" fmla="*/ 3326309 h 5834063"/>
              <a:gd name="connsiteX10027" fmla="*/ 2306836 w 7009804"/>
              <a:gd name="connsiteY10027" fmla="*/ 3330030 h 5834063"/>
              <a:gd name="connsiteX10028" fmla="*/ 2340322 w 7009804"/>
              <a:gd name="connsiteY10028" fmla="*/ 3337471 h 5834063"/>
              <a:gd name="connsiteX10029" fmla="*/ 2388691 w 7009804"/>
              <a:gd name="connsiteY10029" fmla="*/ 3348633 h 5834063"/>
              <a:gd name="connsiteX10030" fmla="*/ 2399854 w 7009804"/>
              <a:gd name="connsiteY10030" fmla="*/ 3352354 h 5834063"/>
              <a:gd name="connsiteX10031" fmla="*/ 2411016 w 7009804"/>
              <a:gd name="connsiteY10031" fmla="*/ 3356075 h 5834063"/>
              <a:gd name="connsiteX10032" fmla="*/ 2418457 w 7009804"/>
              <a:gd name="connsiteY10032" fmla="*/ 3356075 h 5834063"/>
              <a:gd name="connsiteX10033" fmla="*/ 2448223 w 7009804"/>
              <a:gd name="connsiteY10033" fmla="*/ 3356075 h 5834063"/>
              <a:gd name="connsiteX10034" fmla="*/ 2477988 w 7009804"/>
              <a:gd name="connsiteY10034" fmla="*/ 3370958 h 5834063"/>
              <a:gd name="connsiteX10035" fmla="*/ 2481709 w 7009804"/>
              <a:gd name="connsiteY10035" fmla="*/ 3374678 h 5834063"/>
              <a:gd name="connsiteX10036" fmla="*/ 2485430 w 7009804"/>
              <a:gd name="connsiteY10036" fmla="*/ 3370958 h 5834063"/>
              <a:gd name="connsiteX10037" fmla="*/ 2522637 w 7009804"/>
              <a:gd name="connsiteY10037" fmla="*/ 3378399 h 5834063"/>
              <a:gd name="connsiteX10038" fmla="*/ 2533799 w 7009804"/>
              <a:gd name="connsiteY10038" fmla="*/ 3382120 h 5834063"/>
              <a:gd name="connsiteX10039" fmla="*/ 2552403 w 7009804"/>
              <a:gd name="connsiteY10039" fmla="*/ 3385840 h 5834063"/>
              <a:gd name="connsiteX10040" fmla="*/ 2567285 w 7009804"/>
              <a:gd name="connsiteY10040" fmla="*/ 3385840 h 5834063"/>
              <a:gd name="connsiteX10041" fmla="*/ 2556123 w 7009804"/>
              <a:gd name="connsiteY10041" fmla="*/ 3374678 h 5834063"/>
              <a:gd name="connsiteX10042" fmla="*/ 2537519 w 7009804"/>
              <a:gd name="connsiteY10042" fmla="*/ 3370958 h 5834063"/>
              <a:gd name="connsiteX10043" fmla="*/ 2530078 w 7009804"/>
              <a:gd name="connsiteY10043" fmla="*/ 3370958 h 5834063"/>
              <a:gd name="connsiteX10044" fmla="*/ 2530078 w 7009804"/>
              <a:gd name="connsiteY10044" fmla="*/ 3363516 h 5834063"/>
              <a:gd name="connsiteX10045" fmla="*/ 2537519 w 7009804"/>
              <a:gd name="connsiteY10045" fmla="*/ 3359795 h 5834063"/>
              <a:gd name="connsiteX10046" fmla="*/ 2530078 w 7009804"/>
              <a:gd name="connsiteY10046" fmla="*/ 3352354 h 5834063"/>
              <a:gd name="connsiteX10047" fmla="*/ 2518916 w 7009804"/>
              <a:gd name="connsiteY10047" fmla="*/ 3356075 h 5834063"/>
              <a:gd name="connsiteX10048" fmla="*/ 2507754 w 7009804"/>
              <a:gd name="connsiteY10048" fmla="*/ 3356075 h 5834063"/>
              <a:gd name="connsiteX10049" fmla="*/ 2507754 w 7009804"/>
              <a:gd name="connsiteY10049" fmla="*/ 3348633 h 5834063"/>
              <a:gd name="connsiteX10050" fmla="*/ 2515195 w 7009804"/>
              <a:gd name="connsiteY10050" fmla="*/ 3348633 h 5834063"/>
              <a:gd name="connsiteX10051" fmla="*/ 2507754 w 7009804"/>
              <a:gd name="connsiteY10051" fmla="*/ 3333750 h 5834063"/>
              <a:gd name="connsiteX10052" fmla="*/ 2492871 w 7009804"/>
              <a:gd name="connsiteY10052" fmla="*/ 3330030 h 5834063"/>
              <a:gd name="connsiteX10053" fmla="*/ 2477988 w 7009804"/>
              <a:gd name="connsiteY10053" fmla="*/ 3318868 h 5834063"/>
              <a:gd name="connsiteX10054" fmla="*/ 2461245 w 7009804"/>
              <a:gd name="connsiteY10054" fmla="*/ 3310031 h 5834063"/>
              <a:gd name="connsiteX10055" fmla="*/ 2448223 w 7009804"/>
              <a:gd name="connsiteY10055" fmla="*/ 3305846 h 5834063"/>
              <a:gd name="connsiteX10056" fmla="*/ 2451943 w 7009804"/>
              <a:gd name="connsiteY10056" fmla="*/ 3307706 h 5834063"/>
              <a:gd name="connsiteX10057" fmla="*/ 2470547 w 7009804"/>
              <a:gd name="connsiteY10057" fmla="*/ 3318868 h 5834063"/>
              <a:gd name="connsiteX10058" fmla="*/ 2485430 w 7009804"/>
              <a:gd name="connsiteY10058" fmla="*/ 3341192 h 5834063"/>
              <a:gd name="connsiteX10059" fmla="*/ 2466826 w 7009804"/>
              <a:gd name="connsiteY10059" fmla="*/ 3326309 h 5834063"/>
              <a:gd name="connsiteX10060" fmla="*/ 2448223 w 7009804"/>
              <a:gd name="connsiteY10060" fmla="*/ 3318868 h 5834063"/>
              <a:gd name="connsiteX10061" fmla="*/ 2440781 w 7009804"/>
              <a:gd name="connsiteY10061" fmla="*/ 3318868 h 5834063"/>
              <a:gd name="connsiteX10062" fmla="*/ 2444502 w 7009804"/>
              <a:gd name="connsiteY10062" fmla="*/ 3307706 h 5834063"/>
              <a:gd name="connsiteX10063" fmla="*/ 2448223 w 7009804"/>
              <a:gd name="connsiteY10063" fmla="*/ 3305845 h 5834063"/>
              <a:gd name="connsiteX10064" fmla="*/ 2433340 w 7009804"/>
              <a:gd name="connsiteY10064" fmla="*/ 3311426 h 5834063"/>
              <a:gd name="connsiteX10065" fmla="*/ 2425898 w 7009804"/>
              <a:gd name="connsiteY10065" fmla="*/ 3311426 h 5834063"/>
              <a:gd name="connsiteX10066" fmla="*/ 2411016 w 7009804"/>
              <a:gd name="connsiteY10066" fmla="*/ 3303985 h 5834063"/>
              <a:gd name="connsiteX10067" fmla="*/ 2396133 w 7009804"/>
              <a:gd name="connsiteY10067" fmla="*/ 3289102 h 5834063"/>
              <a:gd name="connsiteX10068" fmla="*/ 2381250 w 7009804"/>
              <a:gd name="connsiteY10068" fmla="*/ 3289102 h 5834063"/>
              <a:gd name="connsiteX10069" fmla="*/ 2373809 w 7009804"/>
              <a:gd name="connsiteY10069" fmla="*/ 3274219 h 5834063"/>
              <a:gd name="connsiteX10070" fmla="*/ 2370088 w 7009804"/>
              <a:gd name="connsiteY10070" fmla="*/ 3266778 h 5834063"/>
              <a:gd name="connsiteX10071" fmla="*/ 2358926 w 7009804"/>
              <a:gd name="connsiteY10071" fmla="*/ 3263057 h 5834063"/>
              <a:gd name="connsiteX10072" fmla="*/ 2351484 w 7009804"/>
              <a:gd name="connsiteY10072" fmla="*/ 3266778 h 5834063"/>
              <a:gd name="connsiteX10073" fmla="*/ 2340322 w 7009804"/>
              <a:gd name="connsiteY10073" fmla="*/ 3259336 h 5834063"/>
              <a:gd name="connsiteX10074" fmla="*/ 2336602 w 7009804"/>
              <a:gd name="connsiteY10074" fmla="*/ 3259336 h 5834063"/>
              <a:gd name="connsiteX10075" fmla="*/ 2329160 w 7009804"/>
              <a:gd name="connsiteY10075" fmla="*/ 3251895 h 5834063"/>
              <a:gd name="connsiteX10076" fmla="*/ 2314277 w 7009804"/>
              <a:gd name="connsiteY10076" fmla="*/ 3240733 h 5834063"/>
              <a:gd name="connsiteX10077" fmla="*/ 2291953 w 7009804"/>
              <a:gd name="connsiteY10077" fmla="*/ 3244454 h 5834063"/>
              <a:gd name="connsiteX10078" fmla="*/ 2284512 w 7009804"/>
              <a:gd name="connsiteY10078" fmla="*/ 3244454 h 5834063"/>
              <a:gd name="connsiteX10079" fmla="*/ 2284512 w 7009804"/>
              <a:gd name="connsiteY10079" fmla="*/ 3237012 h 5834063"/>
              <a:gd name="connsiteX10080" fmla="*/ 2262187 w 7009804"/>
              <a:gd name="connsiteY10080" fmla="*/ 3229571 h 5834063"/>
              <a:gd name="connsiteX10081" fmla="*/ 2247305 w 7009804"/>
              <a:gd name="connsiteY10081" fmla="*/ 3222129 h 5834063"/>
              <a:gd name="connsiteX10082" fmla="*/ 2243584 w 7009804"/>
              <a:gd name="connsiteY10082" fmla="*/ 3222129 h 5834063"/>
              <a:gd name="connsiteX10083" fmla="*/ 2236143 w 7009804"/>
              <a:gd name="connsiteY10083" fmla="*/ 3222129 h 5834063"/>
              <a:gd name="connsiteX10084" fmla="*/ 2217539 w 7009804"/>
              <a:gd name="connsiteY10084" fmla="*/ 3218409 h 5834063"/>
              <a:gd name="connsiteX10085" fmla="*/ 2191494 w 7009804"/>
              <a:gd name="connsiteY10085" fmla="*/ 3210967 h 5834063"/>
              <a:gd name="connsiteX10086" fmla="*/ 2165449 w 7009804"/>
              <a:gd name="connsiteY10086" fmla="*/ 3203526 h 5834063"/>
              <a:gd name="connsiteX10087" fmla="*/ 2143125 w 7009804"/>
              <a:gd name="connsiteY10087" fmla="*/ 3199805 h 5834063"/>
              <a:gd name="connsiteX10088" fmla="*/ 2135684 w 7009804"/>
              <a:gd name="connsiteY10088" fmla="*/ 3196084 h 5834063"/>
              <a:gd name="connsiteX10089" fmla="*/ 2113360 w 7009804"/>
              <a:gd name="connsiteY10089" fmla="*/ 3184922 h 5834063"/>
              <a:gd name="connsiteX10090" fmla="*/ 2072432 w 7009804"/>
              <a:gd name="connsiteY10090" fmla="*/ 3173760 h 5834063"/>
              <a:gd name="connsiteX10091" fmla="*/ 2068711 w 7009804"/>
              <a:gd name="connsiteY10091" fmla="*/ 3162598 h 5834063"/>
              <a:gd name="connsiteX10092" fmla="*/ 2053828 w 7009804"/>
              <a:gd name="connsiteY10092" fmla="*/ 3162598 h 5834063"/>
              <a:gd name="connsiteX10093" fmla="*/ 2024063 w 7009804"/>
              <a:gd name="connsiteY10093" fmla="*/ 3170040 h 5834063"/>
              <a:gd name="connsiteX10094" fmla="*/ 1998018 w 7009804"/>
              <a:gd name="connsiteY10094" fmla="*/ 3162598 h 5834063"/>
              <a:gd name="connsiteX10095" fmla="*/ 1957090 w 7009804"/>
              <a:gd name="connsiteY10095" fmla="*/ 3147715 h 5834063"/>
              <a:gd name="connsiteX10096" fmla="*/ 1912442 w 7009804"/>
              <a:gd name="connsiteY10096" fmla="*/ 3132833 h 5834063"/>
              <a:gd name="connsiteX10097" fmla="*/ 1875235 w 7009804"/>
              <a:gd name="connsiteY10097" fmla="*/ 3125391 h 5834063"/>
              <a:gd name="connsiteX10098" fmla="*/ 1860352 w 7009804"/>
              <a:gd name="connsiteY10098" fmla="*/ 3125391 h 5834063"/>
              <a:gd name="connsiteX10099" fmla="*/ 1823145 w 7009804"/>
              <a:gd name="connsiteY10099" fmla="*/ 3110508 h 5834063"/>
              <a:gd name="connsiteX10100" fmla="*/ 1808262 w 7009804"/>
              <a:gd name="connsiteY10100" fmla="*/ 3110508 h 5834063"/>
              <a:gd name="connsiteX10101" fmla="*/ 1797100 w 7009804"/>
              <a:gd name="connsiteY10101" fmla="*/ 3117950 h 5834063"/>
              <a:gd name="connsiteX10102" fmla="*/ 1778496 w 7009804"/>
              <a:gd name="connsiteY10102" fmla="*/ 3117950 h 5834063"/>
              <a:gd name="connsiteX10103" fmla="*/ 1748731 w 7009804"/>
              <a:gd name="connsiteY10103" fmla="*/ 3103067 h 5834063"/>
              <a:gd name="connsiteX10104" fmla="*/ 1711524 w 7009804"/>
              <a:gd name="connsiteY10104" fmla="*/ 3080743 h 5834063"/>
              <a:gd name="connsiteX10105" fmla="*/ 1704082 w 7009804"/>
              <a:gd name="connsiteY10105" fmla="*/ 3069581 h 5834063"/>
              <a:gd name="connsiteX10106" fmla="*/ 1696641 w 7009804"/>
              <a:gd name="connsiteY10106" fmla="*/ 3065860 h 5834063"/>
              <a:gd name="connsiteX10107" fmla="*/ 1681758 w 7009804"/>
              <a:gd name="connsiteY10107" fmla="*/ 3058418 h 5834063"/>
              <a:gd name="connsiteX10108" fmla="*/ 1655713 w 7009804"/>
              <a:gd name="connsiteY10108" fmla="*/ 3054698 h 5834063"/>
              <a:gd name="connsiteX10109" fmla="*/ 1640830 w 7009804"/>
              <a:gd name="connsiteY10109" fmla="*/ 3050977 h 5834063"/>
              <a:gd name="connsiteX10110" fmla="*/ 1622227 w 7009804"/>
              <a:gd name="connsiteY10110" fmla="*/ 3043536 h 5834063"/>
              <a:gd name="connsiteX10111" fmla="*/ 1614785 w 7009804"/>
              <a:gd name="connsiteY10111" fmla="*/ 3032374 h 5834063"/>
              <a:gd name="connsiteX10112" fmla="*/ 1603623 w 7009804"/>
              <a:gd name="connsiteY10112" fmla="*/ 3028653 h 5834063"/>
              <a:gd name="connsiteX10113" fmla="*/ 1599903 w 7009804"/>
              <a:gd name="connsiteY10113" fmla="*/ 3028653 h 5834063"/>
              <a:gd name="connsiteX10114" fmla="*/ 1592461 w 7009804"/>
              <a:gd name="connsiteY10114" fmla="*/ 3028653 h 5834063"/>
              <a:gd name="connsiteX10115" fmla="*/ 1570137 w 7009804"/>
              <a:gd name="connsiteY10115" fmla="*/ 3013770 h 5834063"/>
              <a:gd name="connsiteX10116" fmla="*/ 1555254 w 7009804"/>
              <a:gd name="connsiteY10116" fmla="*/ 3010049 h 5834063"/>
              <a:gd name="connsiteX10117" fmla="*/ 1547813 w 7009804"/>
              <a:gd name="connsiteY10117" fmla="*/ 3006329 h 5834063"/>
              <a:gd name="connsiteX10118" fmla="*/ 1544092 w 7009804"/>
              <a:gd name="connsiteY10118" fmla="*/ 3006329 h 5834063"/>
              <a:gd name="connsiteX10119" fmla="*/ 1532930 w 7009804"/>
              <a:gd name="connsiteY10119" fmla="*/ 3006329 h 5834063"/>
              <a:gd name="connsiteX10120" fmla="*/ 1518047 w 7009804"/>
              <a:gd name="connsiteY10120" fmla="*/ 3006329 h 5834063"/>
              <a:gd name="connsiteX10121" fmla="*/ 1503164 w 7009804"/>
              <a:gd name="connsiteY10121" fmla="*/ 2998887 h 5834063"/>
              <a:gd name="connsiteX10122" fmla="*/ 1488282 w 7009804"/>
              <a:gd name="connsiteY10122" fmla="*/ 2998887 h 5834063"/>
              <a:gd name="connsiteX10123" fmla="*/ 1480840 w 7009804"/>
              <a:gd name="connsiteY10123" fmla="*/ 3006329 h 5834063"/>
              <a:gd name="connsiteX10124" fmla="*/ 1477119 w 7009804"/>
              <a:gd name="connsiteY10124" fmla="*/ 3010049 h 5834063"/>
              <a:gd name="connsiteX10125" fmla="*/ 1473399 w 7009804"/>
              <a:gd name="connsiteY10125" fmla="*/ 2998887 h 5834063"/>
              <a:gd name="connsiteX10126" fmla="*/ 1465957 w 7009804"/>
              <a:gd name="connsiteY10126" fmla="*/ 2991446 h 5834063"/>
              <a:gd name="connsiteX10127" fmla="*/ 1454795 w 7009804"/>
              <a:gd name="connsiteY10127" fmla="*/ 2995166 h 5834063"/>
              <a:gd name="connsiteX10128" fmla="*/ 1436192 w 7009804"/>
              <a:gd name="connsiteY10128" fmla="*/ 2998887 h 5834063"/>
              <a:gd name="connsiteX10129" fmla="*/ 1436192 w 7009804"/>
              <a:gd name="connsiteY10129" fmla="*/ 3006329 h 5834063"/>
              <a:gd name="connsiteX10130" fmla="*/ 1447354 w 7009804"/>
              <a:gd name="connsiteY10130" fmla="*/ 3013770 h 5834063"/>
              <a:gd name="connsiteX10131" fmla="*/ 1458516 w 7009804"/>
              <a:gd name="connsiteY10131" fmla="*/ 3021211 h 5834063"/>
              <a:gd name="connsiteX10132" fmla="*/ 1458516 w 7009804"/>
              <a:gd name="connsiteY10132" fmla="*/ 3028653 h 5834063"/>
              <a:gd name="connsiteX10133" fmla="*/ 1436192 w 7009804"/>
              <a:gd name="connsiteY10133" fmla="*/ 3028653 h 5834063"/>
              <a:gd name="connsiteX10134" fmla="*/ 1376660 w 7009804"/>
              <a:gd name="connsiteY10134" fmla="*/ 2998887 h 5834063"/>
              <a:gd name="connsiteX10135" fmla="*/ 1339453 w 7009804"/>
              <a:gd name="connsiteY10135" fmla="*/ 2969122 h 5834063"/>
              <a:gd name="connsiteX10136" fmla="*/ 1305967 w 7009804"/>
              <a:gd name="connsiteY10136" fmla="*/ 2957959 h 5834063"/>
              <a:gd name="connsiteX10137" fmla="*/ 1272480 w 7009804"/>
              <a:gd name="connsiteY10137" fmla="*/ 2954239 h 5834063"/>
              <a:gd name="connsiteX10138" fmla="*/ 1250157 w 7009804"/>
              <a:gd name="connsiteY10138" fmla="*/ 2954239 h 5834063"/>
              <a:gd name="connsiteX10139" fmla="*/ 1246436 w 7009804"/>
              <a:gd name="connsiteY10139" fmla="*/ 2943077 h 5834063"/>
              <a:gd name="connsiteX10140" fmla="*/ 1235274 w 7009804"/>
              <a:gd name="connsiteY10140" fmla="*/ 2939356 h 5834063"/>
              <a:gd name="connsiteX10141" fmla="*/ 1209229 w 7009804"/>
              <a:gd name="connsiteY10141" fmla="*/ 2935635 h 5834063"/>
              <a:gd name="connsiteX10142" fmla="*/ 1175742 w 7009804"/>
              <a:gd name="connsiteY10142" fmla="*/ 2928194 h 5834063"/>
              <a:gd name="connsiteX10143" fmla="*/ 1145977 w 7009804"/>
              <a:gd name="connsiteY10143" fmla="*/ 2917032 h 5834063"/>
              <a:gd name="connsiteX10144" fmla="*/ 1134815 w 7009804"/>
              <a:gd name="connsiteY10144" fmla="*/ 2917032 h 5834063"/>
              <a:gd name="connsiteX10145" fmla="*/ 1131094 w 7009804"/>
              <a:gd name="connsiteY10145" fmla="*/ 2917032 h 5834063"/>
              <a:gd name="connsiteX10146" fmla="*/ 1108770 w 7009804"/>
              <a:gd name="connsiteY10146" fmla="*/ 2913311 h 5834063"/>
              <a:gd name="connsiteX10147" fmla="*/ 1093887 w 7009804"/>
              <a:gd name="connsiteY10147" fmla="*/ 2905870 h 5834063"/>
              <a:gd name="connsiteX10148" fmla="*/ 1079004 w 7009804"/>
              <a:gd name="connsiteY10148" fmla="*/ 2894708 h 5834063"/>
              <a:gd name="connsiteX10149" fmla="*/ 1041797 w 7009804"/>
              <a:gd name="connsiteY10149" fmla="*/ 2879825 h 5834063"/>
              <a:gd name="connsiteX10150" fmla="*/ 1023194 w 7009804"/>
              <a:gd name="connsiteY10150" fmla="*/ 2876104 h 5834063"/>
              <a:gd name="connsiteX10151" fmla="*/ 997149 w 7009804"/>
              <a:gd name="connsiteY10151" fmla="*/ 2872383 h 5834063"/>
              <a:gd name="connsiteX10152" fmla="*/ 982266 w 7009804"/>
              <a:gd name="connsiteY10152" fmla="*/ 2861221 h 5834063"/>
              <a:gd name="connsiteX10153" fmla="*/ 974824 w 7009804"/>
              <a:gd name="connsiteY10153" fmla="*/ 2850059 h 5834063"/>
              <a:gd name="connsiteX10154" fmla="*/ 945059 w 7009804"/>
              <a:gd name="connsiteY10154" fmla="*/ 2850059 h 5834063"/>
              <a:gd name="connsiteX10155" fmla="*/ 937617 w 7009804"/>
              <a:gd name="connsiteY10155" fmla="*/ 2857500 h 5834063"/>
              <a:gd name="connsiteX10156" fmla="*/ 937617 w 7009804"/>
              <a:gd name="connsiteY10156" fmla="*/ 2864942 h 5834063"/>
              <a:gd name="connsiteX10157" fmla="*/ 945059 w 7009804"/>
              <a:gd name="connsiteY10157" fmla="*/ 2879825 h 5834063"/>
              <a:gd name="connsiteX10158" fmla="*/ 930176 w 7009804"/>
              <a:gd name="connsiteY10158" fmla="*/ 2872383 h 5834063"/>
              <a:gd name="connsiteX10159" fmla="*/ 922734 w 7009804"/>
              <a:gd name="connsiteY10159" fmla="*/ 2857500 h 5834063"/>
              <a:gd name="connsiteX10160" fmla="*/ 919014 w 7009804"/>
              <a:gd name="connsiteY10160" fmla="*/ 2846338 h 5834063"/>
              <a:gd name="connsiteX10161" fmla="*/ 915293 w 7009804"/>
              <a:gd name="connsiteY10161" fmla="*/ 2842618 h 5834063"/>
              <a:gd name="connsiteX10162" fmla="*/ 885527 w 7009804"/>
              <a:gd name="connsiteY10162" fmla="*/ 2812852 h 5834063"/>
              <a:gd name="connsiteX10163" fmla="*/ 907852 w 7009804"/>
              <a:gd name="connsiteY10163" fmla="*/ 2805411 h 5834063"/>
              <a:gd name="connsiteX10164" fmla="*/ 937617 w 7009804"/>
              <a:gd name="connsiteY10164" fmla="*/ 2812852 h 5834063"/>
              <a:gd name="connsiteX10165" fmla="*/ 941338 w 7009804"/>
              <a:gd name="connsiteY10165" fmla="*/ 2816573 h 5834063"/>
              <a:gd name="connsiteX10166" fmla="*/ 952500 w 7009804"/>
              <a:gd name="connsiteY10166" fmla="*/ 2820293 h 5834063"/>
              <a:gd name="connsiteX10167" fmla="*/ 959942 w 7009804"/>
              <a:gd name="connsiteY10167" fmla="*/ 2827735 h 5834063"/>
              <a:gd name="connsiteX10168" fmla="*/ 967383 w 7009804"/>
              <a:gd name="connsiteY10168" fmla="*/ 2820293 h 5834063"/>
              <a:gd name="connsiteX10169" fmla="*/ 971104 w 7009804"/>
              <a:gd name="connsiteY10169" fmla="*/ 2820293 h 5834063"/>
              <a:gd name="connsiteX10170" fmla="*/ 982266 w 7009804"/>
              <a:gd name="connsiteY10170" fmla="*/ 2820293 h 5834063"/>
              <a:gd name="connsiteX10171" fmla="*/ 1004590 w 7009804"/>
              <a:gd name="connsiteY10171" fmla="*/ 2838897 h 5834063"/>
              <a:gd name="connsiteX10172" fmla="*/ 1026914 w 7009804"/>
              <a:gd name="connsiteY10172" fmla="*/ 2850059 h 5834063"/>
              <a:gd name="connsiteX10173" fmla="*/ 1052959 w 7009804"/>
              <a:gd name="connsiteY10173" fmla="*/ 2857500 h 5834063"/>
              <a:gd name="connsiteX10174" fmla="*/ 1071563 w 7009804"/>
              <a:gd name="connsiteY10174" fmla="*/ 2864942 h 5834063"/>
              <a:gd name="connsiteX10175" fmla="*/ 1079004 w 7009804"/>
              <a:gd name="connsiteY10175" fmla="*/ 2864942 h 5834063"/>
              <a:gd name="connsiteX10176" fmla="*/ 1082725 w 7009804"/>
              <a:gd name="connsiteY10176" fmla="*/ 2872383 h 5834063"/>
              <a:gd name="connsiteX10177" fmla="*/ 1086446 w 7009804"/>
              <a:gd name="connsiteY10177" fmla="*/ 2872383 h 5834063"/>
              <a:gd name="connsiteX10178" fmla="*/ 1093887 w 7009804"/>
              <a:gd name="connsiteY10178" fmla="*/ 2868663 h 5834063"/>
              <a:gd name="connsiteX10179" fmla="*/ 1101328 w 7009804"/>
              <a:gd name="connsiteY10179" fmla="*/ 2857500 h 5834063"/>
              <a:gd name="connsiteX10180" fmla="*/ 1112491 w 7009804"/>
              <a:gd name="connsiteY10180" fmla="*/ 2857500 h 5834063"/>
              <a:gd name="connsiteX10181" fmla="*/ 1131094 w 7009804"/>
              <a:gd name="connsiteY10181" fmla="*/ 2857500 h 5834063"/>
              <a:gd name="connsiteX10182" fmla="*/ 1190625 w 7009804"/>
              <a:gd name="connsiteY10182" fmla="*/ 2872383 h 5834063"/>
              <a:gd name="connsiteX10183" fmla="*/ 1190625 w 7009804"/>
              <a:gd name="connsiteY10183" fmla="*/ 2887266 h 5834063"/>
              <a:gd name="connsiteX10184" fmla="*/ 1183184 w 7009804"/>
              <a:gd name="connsiteY10184" fmla="*/ 2883545 h 5834063"/>
              <a:gd name="connsiteX10185" fmla="*/ 1179463 w 7009804"/>
              <a:gd name="connsiteY10185" fmla="*/ 2876104 h 5834063"/>
              <a:gd name="connsiteX10186" fmla="*/ 1168301 w 7009804"/>
              <a:gd name="connsiteY10186" fmla="*/ 2872383 h 5834063"/>
              <a:gd name="connsiteX10187" fmla="*/ 1108770 w 7009804"/>
              <a:gd name="connsiteY10187" fmla="*/ 2872383 h 5834063"/>
              <a:gd name="connsiteX10188" fmla="*/ 1119932 w 7009804"/>
              <a:gd name="connsiteY10188" fmla="*/ 2883545 h 5834063"/>
              <a:gd name="connsiteX10189" fmla="*/ 1153418 w 7009804"/>
              <a:gd name="connsiteY10189" fmla="*/ 2902149 h 5834063"/>
              <a:gd name="connsiteX10190" fmla="*/ 1175742 w 7009804"/>
              <a:gd name="connsiteY10190" fmla="*/ 2909590 h 5834063"/>
              <a:gd name="connsiteX10191" fmla="*/ 1186904 w 7009804"/>
              <a:gd name="connsiteY10191" fmla="*/ 2917032 h 5834063"/>
              <a:gd name="connsiteX10192" fmla="*/ 1194346 w 7009804"/>
              <a:gd name="connsiteY10192" fmla="*/ 2920752 h 5834063"/>
              <a:gd name="connsiteX10193" fmla="*/ 1205508 w 7009804"/>
              <a:gd name="connsiteY10193" fmla="*/ 2924473 h 5834063"/>
              <a:gd name="connsiteX10194" fmla="*/ 1235274 w 7009804"/>
              <a:gd name="connsiteY10194" fmla="*/ 2931915 h 5834063"/>
              <a:gd name="connsiteX10195" fmla="*/ 1272480 w 7009804"/>
              <a:gd name="connsiteY10195" fmla="*/ 2946797 h 5834063"/>
              <a:gd name="connsiteX10196" fmla="*/ 1294805 w 7009804"/>
              <a:gd name="connsiteY10196" fmla="*/ 2946797 h 5834063"/>
              <a:gd name="connsiteX10197" fmla="*/ 1302246 w 7009804"/>
              <a:gd name="connsiteY10197" fmla="*/ 2939356 h 5834063"/>
              <a:gd name="connsiteX10198" fmla="*/ 1287363 w 7009804"/>
              <a:gd name="connsiteY10198" fmla="*/ 2931915 h 5834063"/>
              <a:gd name="connsiteX10199" fmla="*/ 1250157 w 7009804"/>
              <a:gd name="connsiteY10199" fmla="*/ 2902149 h 5834063"/>
              <a:gd name="connsiteX10200" fmla="*/ 1224112 w 7009804"/>
              <a:gd name="connsiteY10200" fmla="*/ 2890987 h 5834063"/>
              <a:gd name="connsiteX10201" fmla="*/ 1212949 w 7009804"/>
              <a:gd name="connsiteY10201" fmla="*/ 2890987 h 5834063"/>
              <a:gd name="connsiteX10202" fmla="*/ 1205508 w 7009804"/>
              <a:gd name="connsiteY10202" fmla="*/ 2887266 h 5834063"/>
              <a:gd name="connsiteX10203" fmla="*/ 1224112 w 7009804"/>
              <a:gd name="connsiteY10203" fmla="*/ 2879825 h 5834063"/>
              <a:gd name="connsiteX10204" fmla="*/ 1242715 w 7009804"/>
              <a:gd name="connsiteY10204" fmla="*/ 2879825 h 5834063"/>
              <a:gd name="connsiteX10205" fmla="*/ 1250157 w 7009804"/>
              <a:gd name="connsiteY10205" fmla="*/ 2868663 h 5834063"/>
              <a:gd name="connsiteX10206" fmla="*/ 1276201 w 7009804"/>
              <a:gd name="connsiteY10206" fmla="*/ 2868663 h 5834063"/>
              <a:gd name="connsiteX10207" fmla="*/ 1309688 w 7009804"/>
              <a:gd name="connsiteY10207" fmla="*/ 2879825 h 5834063"/>
              <a:gd name="connsiteX10208" fmla="*/ 1332012 w 7009804"/>
              <a:gd name="connsiteY10208" fmla="*/ 2879825 h 5834063"/>
              <a:gd name="connsiteX10209" fmla="*/ 1309688 w 7009804"/>
              <a:gd name="connsiteY10209" fmla="*/ 2864942 h 5834063"/>
              <a:gd name="connsiteX10210" fmla="*/ 1302246 w 7009804"/>
              <a:gd name="connsiteY10210" fmla="*/ 2861221 h 5834063"/>
              <a:gd name="connsiteX10211" fmla="*/ 1283643 w 7009804"/>
              <a:gd name="connsiteY10211" fmla="*/ 2853780 h 5834063"/>
              <a:gd name="connsiteX10212" fmla="*/ 1261319 w 7009804"/>
              <a:gd name="connsiteY10212" fmla="*/ 2842618 h 5834063"/>
              <a:gd name="connsiteX10213" fmla="*/ 1250157 w 7009804"/>
              <a:gd name="connsiteY10213" fmla="*/ 2842618 h 5834063"/>
              <a:gd name="connsiteX10214" fmla="*/ 1235274 w 7009804"/>
              <a:gd name="connsiteY10214" fmla="*/ 2842618 h 5834063"/>
              <a:gd name="connsiteX10215" fmla="*/ 1168301 w 7009804"/>
              <a:gd name="connsiteY10215" fmla="*/ 2805411 h 5834063"/>
              <a:gd name="connsiteX10216" fmla="*/ 1123653 w 7009804"/>
              <a:gd name="connsiteY10216" fmla="*/ 2779366 h 5834063"/>
              <a:gd name="connsiteX10217" fmla="*/ 1108770 w 7009804"/>
              <a:gd name="connsiteY10217" fmla="*/ 2768204 h 5834063"/>
              <a:gd name="connsiteX10218" fmla="*/ 1056680 w 7009804"/>
              <a:gd name="connsiteY10218" fmla="*/ 2745879 h 5834063"/>
              <a:gd name="connsiteX10219" fmla="*/ 1056680 w 7009804"/>
              <a:gd name="connsiteY10219" fmla="*/ 2760762 h 5834063"/>
              <a:gd name="connsiteX10220" fmla="*/ 1071563 w 7009804"/>
              <a:gd name="connsiteY10220" fmla="*/ 2768204 h 5834063"/>
              <a:gd name="connsiteX10221" fmla="*/ 1079004 w 7009804"/>
              <a:gd name="connsiteY10221" fmla="*/ 2775645 h 5834063"/>
              <a:gd name="connsiteX10222" fmla="*/ 1086446 w 7009804"/>
              <a:gd name="connsiteY10222" fmla="*/ 2775645 h 5834063"/>
              <a:gd name="connsiteX10223" fmla="*/ 1079004 w 7009804"/>
              <a:gd name="connsiteY10223" fmla="*/ 2783086 h 5834063"/>
              <a:gd name="connsiteX10224" fmla="*/ 1064121 w 7009804"/>
              <a:gd name="connsiteY10224" fmla="*/ 2783086 h 5834063"/>
              <a:gd name="connsiteX10225" fmla="*/ 1056680 w 7009804"/>
              <a:gd name="connsiteY10225" fmla="*/ 2775645 h 5834063"/>
              <a:gd name="connsiteX10226" fmla="*/ 1049238 w 7009804"/>
              <a:gd name="connsiteY10226" fmla="*/ 2760762 h 5834063"/>
              <a:gd name="connsiteX10227" fmla="*/ 1026914 w 7009804"/>
              <a:gd name="connsiteY10227" fmla="*/ 2760762 h 5834063"/>
              <a:gd name="connsiteX10228" fmla="*/ 1012031 w 7009804"/>
              <a:gd name="connsiteY10228" fmla="*/ 2768204 h 5834063"/>
              <a:gd name="connsiteX10229" fmla="*/ 982266 w 7009804"/>
              <a:gd name="connsiteY10229" fmla="*/ 2745879 h 5834063"/>
              <a:gd name="connsiteX10230" fmla="*/ 930176 w 7009804"/>
              <a:gd name="connsiteY10230" fmla="*/ 2723555 h 5834063"/>
              <a:gd name="connsiteX10231" fmla="*/ 919014 w 7009804"/>
              <a:gd name="connsiteY10231" fmla="*/ 2723555 h 5834063"/>
              <a:gd name="connsiteX10232" fmla="*/ 907852 w 7009804"/>
              <a:gd name="connsiteY10232" fmla="*/ 2727276 h 5834063"/>
              <a:gd name="connsiteX10233" fmla="*/ 900410 w 7009804"/>
              <a:gd name="connsiteY10233" fmla="*/ 2734717 h 5834063"/>
              <a:gd name="connsiteX10234" fmla="*/ 907852 w 7009804"/>
              <a:gd name="connsiteY10234" fmla="*/ 2738438 h 5834063"/>
              <a:gd name="connsiteX10235" fmla="*/ 922734 w 7009804"/>
              <a:gd name="connsiteY10235" fmla="*/ 2745879 h 5834063"/>
              <a:gd name="connsiteX10236" fmla="*/ 937617 w 7009804"/>
              <a:gd name="connsiteY10236" fmla="*/ 2745879 h 5834063"/>
              <a:gd name="connsiteX10237" fmla="*/ 967383 w 7009804"/>
              <a:gd name="connsiteY10237" fmla="*/ 2760762 h 5834063"/>
              <a:gd name="connsiteX10238" fmla="*/ 937617 w 7009804"/>
              <a:gd name="connsiteY10238" fmla="*/ 2753321 h 5834063"/>
              <a:gd name="connsiteX10239" fmla="*/ 907852 w 7009804"/>
              <a:gd name="connsiteY10239" fmla="*/ 2745879 h 5834063"/>
              <a:gd name="connsiteX10240" fmla="*/ 885527 w 7009804"/>
              <a:gd name="connsiteY10240" fmla="*/ 2745879 h 5834063"/>
              <a:gd name="connsiteX10241" fmla="*/ 870645 w 7009804"/>
              <a:gd name="connsiteY10241" fmla="*/ 2745879 h 5834063"/>
              <a:gd name="connsiteX10242" fmla="*/ 855762 w 7009804"/>
              <a:gd name="connsiteY10242" fmla="*/ 2745879 h 5834063"/>
              <a:gd name="connsiteX10243" fmla="*/ 829717 w 7009804"/>
              <a:gd name="connsiteY10243" fmla="*/ 2742159 h 5834063"/>
              <a:gd name="connsiteX10244" fmla="*/ 811114 w 7009804"/>
              <a:gd name="connsiteY10244" fmla="*/ 2727276 h 5834063"/>
              <a:gd name="connsiteX10245" fmla="*/ 803672 w 7009804"/>
              <a:gd name="connsiteY10245" fmla="*/ 2708672 h 5834063"/>
              <a:gd name="connsiteX10246" fmla="*/ 781348 w 7009804"/>
              <a:gd name="connsiteY10246" fmla="*/ 2686348 h 5834063"/>
              <a:gd name="connsiteX10247" fmla="*/ 762744 w 7009804"/>
              <a:gd name="connsiteY10247" fmla="*/ 2664024 h 5834063"/>
              <a:gd name="connsiteX10248" fmla="*/ 803672 w 7009804"/>
              <a:gd name="connsiteY10248" fmla="*/ 2678907 h 5834063"/>
              <a:gd name="connsiteX10249" fmla="*/ 807393 w 7009804"/>
              <a:gd name="connsiteY10249" fmla="*/ 2678907 h 5834063"/>
              <a:gd name="connsiteX10250" fmla="*/ 818555 w 7009804"/>
              <a:gd name="connsiteY10250" fmla="*/ 2678907 h 5834063"/>
              <a:gd name="connsiteX10251" fmla="*/ 822275 w 7009804"/>
              <a:gd name="connsiteY10251" fmla="*/ 2682627 h 5834063"/>
              <a:gd name="connsiteX10252" fmla="*/ 833438 w 7009804"/>
              <a:gd name="connsiteY10252" fmla="*/ 2693790 h 5834063"/>
              <a:gd name="connsiteX10253" fmla="*/ 848320 w 7009804"/>
              <a:gd name="connsiteY10253" fmla="*/ 2719834 h 5834063"/>
              <a:gd name="connsiteX10254" fmla="*/ 878086 w 7009804"/>
              <a:gd name="connsiteY10254" fmla="*/ 2723555 h 5834063"/>
              <a:gd name="connsiteX10255" fmla="*/ 907852 w 7009804"/>
              <a:gd name="connsiteY10255" fmla="*/ 2701231 h 5834063"/>
              <a:gd name="connsiteX10256" fmla="*/ 904131 w 7009804"/>
              <a:gd name="connsiteY10256" fmla="*/ 2690069 h 5834063"/>
              <a:gd name="connsiteX10257" fmla="*/ 911572 w 7009804"/>
              <a:gd name="connsiteY10257" fmla="*/ 2675186 h 5834063"/>
              <a:gd name="connsiteX10258" fmla="*/ 919014 w 7009804"/>
              <a:gd name="connsiteY10258" fmla="*/ 2671465 h 5834063"/>
              <a:gd name="connsiteX10259" fmla="*/ 922734 w 7009804"/>
              <a:gd name="connsiteY10259" fmla="*/ 2678907 h 5834063"/>
              <a:gd name="connsiteX10260" fmla="*/ 922734 w 7009804"/>
              <a:gd name="connsiteY10260" fmla="*/ 2686348 h 5834063"/>
              <a:gd name="connsiteX10261" fmla="*/ 952500 w 7009804"/>
              <a:gd name="connsiteY10261" fmla="*/ 2701231 h 5834063"/>
              <a:gd name="connsiteX10262" fmla="*/ 956221 w 7009804"/>
              <a:gd name="connsiteY10262" fmla="*/ 2708672 h 5834063"/>
              <a:gd name="connsiteX10263" fmla="*/ 978545 w 7009804"/>
              <a:gd name="connsiteY10263" fmla="*/ 2716114 h 5834063"/>
              <a:gd name="connsiteX10264" fmla="*/ 1015752 w 7009804"/>
              <a:gd name="connsiteY10264" fmla="*/ 2723555 h 5834063"/>
              <a:gd name="connsiteX10265" fmla="*/ 1041797 w 7009804"/>
              <a:gd name="connsiteY10265" fmla="*/ 2727276 h 5834063"/>
              <a:gd name="connsiteX10266" fmla="*/ 1056680 w 7009804"/>
              <a:gd name="connsiteY10266" fmla="*/ 2730997 h 5834063"/>
              <a:gd name="connsiteX10267" fmla="*/ 1086446 w 7009804"/>
              <a:gd name="connsiteY10267" fmla="*/ 2742159 h 5834063"/>
              <a:gd name="connsiteX10268" fmla="*/ 1145977 w 7009804"/>
              <a:gd name="connsiteY10268" fmla="*/ 2775645 h 5834063"/>
              <a:gd name="connsiteX10269" fmla="*/ 1183184 w 7009804"/>
              <a:gd name="connsiteY10269" fmla="*/ 2783086 h 5834063"/>
              <a:gd name="connsiteX10270" fmla="*/ 1198067 w 7009804"/>
              <a:gd name="connsiteY10270" fmla="*/ 2790528 h 5834063"/>
              <a:gd name="connsiteX10271" fmla="*/ 1265039 w 7009804"/>
              <a:gd name="connsiteY10271" fmla="*/ 2812852 h 5834063"/>
              <a:gd name="connsiteX10272" fmla="*/ 1279922 w 7009804"/>
              <a:gd name="connsiteY10272" fmla="*/ 2820293 h 5834063"/>
              <a:gd name="connsiteX10273" fmla="*/ 1279922 w 7009804"/>
              <a:gd name="connsiteY10273" fmla="*/ 2827735 h 5834063"/>
              <a:gd name="connsiteX10274" fmla="*/ 1272480 w 7009804"/>
              <a:gd name="connsiteY10274" fmla="*/ 2835176 h 5834063"/>
              <a:gd name="connsiteX10275" fmla="*/ 1287363 w 7009804"/>
              <a:gd name="connsiteY10275" fmla="*/ 2835176 h 5834063"/>
              <a:gd name="connsiteX10276" fmla="*/ 1294805 w 7009804"/>
              <a:gd name="connsiteY10276" fmla="*/ 2842618 h 5834063"/>
              <a:gd name="connsiteX10277" fmla="*/ 1309688 w 7009804"/>
              <a:gd name="connsiteY10277" fmla="*/ 2850059 h 5834063"/>
              <a:gd name="connsiteX10278" fmla="*/ 1324571 w 7009804"/>
              <a:gd name="connsiteY10278" fmla="*/ 2857500 h 5834063"/>
              <a:gd name="connsiteX10279" fmla="*/ 1339453 w 7009804"/>
              <a:gd name="connsiteY10279" fmla="*/ 2864942 h 5834063"/>
              <a:gd name="connsiteX10280" fmla="*/ 1391543 w 7009804"/>
              <a:gd name="connsiteY10280" fmla="*/ 2887266 h 5834063"/>
              <a:gd name="connsiteX10281" fmla="*/ 1395264 w 7009804"/>
              <a:gd name="connsiteY10281" fmla="*/ 2894708 h 5834063"/>
              <a:gd name="connsiteX10282" fmla="*/ 1384102 w 7009804"/>
              <a:gd name="connsiteY10282" fmla="*/ 2887266 h 5834063"/>
              <a:gd name="connsiteX10283" fmla="*/ 1365498 w 7009804"/>
              <a:gd name="connsiteY10283" fmla="*/ 2883545 h 5834063"/>
              <a:gd name="connsiteX10284" fmla="*/ 1354336 w 7009804"/>
              <a:gd name="connsiteY10284" fmla="*/ 2894708 h 5834063"/>
              <a:gd name="connsiteX10285" fmla="*/ 1369219 w 7009804"/>
              <a:gd name="connsiteY10285" fmla="*/ 2902149 h 5834063"/>
              <a:gd name="connsiteX10286" fmla="*/ 1384102 w 7009804"/>
              <a:gd name="connsiteY10286" fmla="*/ 2909590 h 5834063"/>
              <a:gd name="connsiteX10287" fmla="*/ 1398985 w 7009804"/>
              <a:gd name="connsiteY10287" fmla="*/ 2909590 h 5834063"/>
              <a:gd name="connsiteX10288" fmla="*/ 1410147 w 7009804"/>
              <a:gd name="connsiteY10288" fmla="*/ 2909590 h 5834063"/>
              <a:gd name="connsiteX10289" fmla="*/ 1413867 w 7009804"/>
              <a:gd name="connsiteY10289" fmla="*/ 2902149 h 5834063"/>
              <a:gd name="connsiteX10290" fmla="*/ 1413867 w 7009804"/>
              <a:gd name="connsiteY10290" fmla="*/ 2894708 h 5834063"/>
              <a:gd name="connsiteX10291" fmla="*/ 1428750 w 7009804"/>
              <a:gd name="connsiteY10291" fmla="*/ 2898428 h 5834063"/>
              <a:gd name="connsiteX10292" fmla="*/ 1451074 w 7009804"/>
              <a:gd name="connsiteY10292" fmla="*/ 2902149 h 5834063"/>
              <a:gd name="connsiteX10293" fmla="*/ 1495723 w 7009804"/>
              <a:gd name="connsiteY10293" fmla="*/ 2909590 h 5834063"/>
              <a:gd name="connsiteX10294" fmla="*/ 1540371 w 7009804"/>
              <a:gd name="connsiteY10294" fmla="*/ 2920752 h 5834063"/>
              <a:gd name="connsiteX10295" fmla="*/ 1544092 w 7009804"/>
              <a:gd name="connsiteY10295" fmla="*/ 2909590 h 5834063"/>
              <a:gd name="connsiteX10296" fmla="*/ 1547813 w 7009804"/>
              <a:gd name="connsiteY10296" fmla="*/ 2894708 h 5834063"/>
              <a:gd name="connsiteX10297" fmla="*/ 1540371 w 7009804"/>
              <a:gd name="connsiteY10297" fmla="*/ 2890987 h 5834063"/>
              <a:gd name="connsiteX10298" fmla="*/ 1525488 w 7009804"/>
              <a:gd name="connsiteY10298" fmla="*/ 2887266 h 5834063"/>
              <a:gd name="connsiteX10299" fmla="*/ 1495723 w 7009804"/>
              <a:gd name="connsiteY10299" fmla="*/ 2887266 h 5834063"/>
              <a:gd name="connsiteX10300" fmla="*/ 1480840 w 7009804"/>
              <a:gd name="connsiteY10300" fmla="*/ 2887266 h 5834063"/>
              <a:gd name="connsiteX10301" fmla="*/ 1465957 w 7009804"/>
              <a:gd name="connsiteY10301" fmla="*/ 2879825 h 5834063"/>
              <a:gd name="connsiteX10302" fmla="*/ 1443633 w 7009804"/>
              <a:gd name="connsiteY10302" fmla="*/ 2857500 h 5834063"/>
              <a:gd name="connsiteX10303" fmla="*/ 1413867 w 7009804"/>
              <a:gd name="connsiteY10303" fmla="*/ 2857500 h 5834063"/>
              <a:gd name="connsiteX10304" fmla="*/ 1406426 w 7009804"/>
              <a:gd name="connsiteY10304" fmla="*/ 2864942 h 5834063"/>
              <a:gd name="connsiteX10305" fmla="*/ 1391543 w 7009804"/>
              <a:gd name="connsiteY10305" fmla="*/ 2857500 h 5834063"/>
              <a:gd name="connsiteX10306" fmla="*/ 1376660 w 7009804"/>
              <a:gd name="connsiteY10306" fmla="*/ 2850059 h 5834063"/>
              <a:gd name="connsiteX10307" fmla="*/ 1358057 w 7009804"/>
              <a:gd name="connsiteY10307" fmla="*/ 2846338 h 5834063"/>
              <a:gd name="connsiteX10308" fmla="*/ 1332012 w 7009804"/>
              <a:gd name="connsiteY10308" fmla="*/ 2842618 h 5834063"/>
              <a:gd name="connsiteX10309" fmla="*/ 1302246 w 7009804"/>
              <a:gd name="connsiteY10309" fmla="*/ 2827735 h 5834063"/>
              <a:gd name="connsiteX10310" fmla="*/ 1313408 w 7009804"/>
              <a:gd name="connsiteY10310" fmla="*/ 2824014 h 5834063"/>
              <a:gd name="connsiteX10311" fmla="*/ 1332012 w 7009804"/>
              <a:gd name="connsiteY10311" fmla="*/ 2816573 h 5834063"/>
              <a:gd name="connsiteX10312" fmla="*/ 1343174 w 7009804"/>
              <a:gd name="connsiteY10312" fmla="*/ 2816573 h 5834063"/>
              <a:gd name="connsiteX10313" fmla="*/ 1354336 w 7009804"/>
              <a:gd name="connsiteY10313" fmla="*/ 2812852 h 5834063"/>
              <a:gd name="connsiteX10314" fmla="*/ 1384102 w 7009804"/>
              <a:gd name="connsiteY10314" fmla="*/ 2812852 h 5834063"/>
              <a:gd name="connsiteX10315" fmla="*/ 1398985 w 7009804"/>
              <a:gd name="connsiteY10315" fmla="*/ 2805411 h 5834063"/>
              <a:gd name="connsiteX10316" fmla="*/ 1384102 w 7009804"/>
              <a:gd name="connsiteY10316" fmla="*/ 2797969 h 5834063"/>
              <a:gd name="connsiteX10317" fmla="*/ 1332012 w 7009804"/>
              <a:gd name="connsiteY10317" fmla="*/ 2775645 h 5834063"/>
              <a:gd name="connsiteX10318" fmla="*/ 1302246 w 7009804"/>
              <a:gd name="connsiteY10318" fmla="*/ 2760762 h 5834063"/>
              <a:gd name="connsiteX10319" fmla="*/ 1302246 w 7009804"/>
              <a:gd name="connsiteY10319" fmla="*/ 2768204 h 5834063"/>
              <a:gd name="connsiteX10320" fmla="*/ 1309688 w 7009804"/>
              <a:gd name="connsiteY10320" fmla="*/ 2783086 h 5834063"/>
              <a:gd name="connsiteX10321" fmla="*/ 1309688 w 7009804"/>
              <a:gd name="connsiteY10321" fmla="*/ 2790528 h 5834063"/>
              <a:gd name="connsiteX10322" fmla="*/ 1309688 w 7009804"/>
              <a:gd name="connsiteY10322" fmla="*/ 2797969 h 5834063"/>
              <a:gd name="connsiteX10323" fmla="*/ 1287363 w 7009804"/>
              <a:gd name="connsiteY10323" fmla="*/ 2797969 h 5834063"/>
              <a:gd name="connsiteX10324" fmla="*/ 1268760 w 7009804"/>
              <a:gd name="connsiteY10324" fmla="*/ 2797969 h 5834063"/>
              <a:gd name="connsiteX10325" fmla="*/ 1257598 w 7009804"/>
              <a:gd name="connsiteY10325" fmla="*/ 2790528 h 5834063"/>
              <a:gd name="connsiteX10326" fmla="*/ 1227832 w 7009804"/>
              <a:gd name="connsiteY10326" fmla="*/ 2783086 h 5834063"/>
              <a:gd name="connsiteX10327" fmla="*/ 1183184 w 7009804"/>
              <a:gd name="connsiteY10327" fmla="*/ 2768204 h 5834063"/>
              <a:gd name="connsiteX10328" fmla="*/ 1168301 w 7009804"/>
              <a:gd name="connsiteY10328" fmla="*/ 2753321 h 5834063"/>
              <a:gd name="connsiteX10329" fmla="*/ 1153418 w 7009804"/>
              <a:gd name="connsiteY10329" fmla="*/ 2745879 h 5834063"/>
              <a:gd name="connsiteX10330" fmla="*/ 1145977 w 7009804"/>
              <a:gd name="connsiteY10330" fmla="*/ 2734717 h 5834063"/>
              <a:gd name="connsiteX10331" fmla="*/ 1138535 w 7009804"/>
              <a:gd name="connsiteY10331" fmla="*/ 2730997 h 5834063"/>
              <a:gd name="connsiteX10332" fmla="*/ 1108770 w 7009804"/>
              <a:gd name="connsiteY10332" fmla="*/ 2716114 h 5834063"/>
              <a:gd name="connsiteX10333" fmla="*/ 1086446 w 7009804"/>
              <a:gd name="connsiteY10333" fmla="*/ 2708672 h 5834063"/>
              <a:gd name="connsiteX10334" fmla="*/ 1049238 w 7009804"/>
              <a:gd name="connsiteY10334" fmla="*/ 2693790 h 5834063"/>
              <a:gd name="connsiteX10335" fmla="*/ 1026914 w 7009804"/>
              <a:gd name="connsiteY10335" fmla="*/ 2682627 h 5834063"/>
              <a:gd name="connsiteX10336" fmla="*/ 1012031 w 7009804"/>
              <a:gd name="connsiteY10336" fmla="*/ 2678907 h 5834063"/>
              <a:gd name="connsiteX10337" fmla="*/ 1004590 w 7009804"/>
              <a:gd name="connsiteY10337" fmla="*/ 2686348 h 5834063"/>
              <a:gd name="connsiteX10338" fmla="*/ 997149 w 7009804"/>
              <a:gd name="connsiteY10338" fmla="*/ 2678907 h 5834063"/>
              <a:gd name="connsiteX10339" fmla="*/ 982266 w 7009804"/>
              <a:gd name="connsiteY10339" fmla="*/ 2671465 h 5834063"/>
              <a:gd name="connsiteX10340" fmla="*/ 967383 w 7009804"/>
              <a:gd name="connsiteY10340" fmla="*/ 2671465 h 5834063"/>
              <a:gd name="connsiteX10341" fmla="*/ 963662 w 7009804"/>
              <a:gd name="connsiteY10341" fmla="*/ 2667745 h 5834063"/>
              <a:gd name="connsiteX10342" fmla="*/ 959942 w 7009804"/>
              <a:gd name="connsiteY10342" fmla="*/ 2664024 h 5834063"/>
              <a:gd name="connsiteX10343" fmla="*/ 945059 w 7009804"/>
              <a:gd name="connsiteY10343" fmla="*/ 2656583 h 5834063"/>
              <a:gd name="connsiteX10344" fmla="*/ 863203 w 7009804"/>
              <a:gd name="connsiteY10344" fmla="*/ 2626817 h 5834063"/>
              <a:gd name="connsiteX10345" fmla="*/ 848320 w 7009804"/>
              <a:gd name="connsiteY10345" fmla="*/ 2626817 h 5834063"/>
              <a:gd name="connsiteX10346" fmla="*/ 833438 w 7009804"/>
              <a:gd name="connsiteY10346" fmla="*/ 2626817 h 5834063"/>
              <a:gd name="connsiteX10347" fmla="*/ 818555 w 7009804"/>
              <a:gd name="connsiteY10347" fmla="*/ 2630538 h 5834063"/>
              <a:gd name="connsiteX10348" fmla="*/ 811114 w 7009804"/>
              <a:gd name="connsiteY10348" fmla="*/ 2611934 h 5834063"/>
              <a:gd name="connsiteX10349" fmla="*/ 811114 w 7009804"/>
              <a:gd name="connsiteY10349" fmla="*/ 2597051 h 5834063"/>
              <a:gd name="connsiteX10350" fmla="*/ 818555 w 7009804"/>
              <a:gd name="connsiteY10350" fmla="*/ 2597051 h 5834063"/>
              <a:gd name="connsiteX10351" fmla="*/ 833438 w 7009804"/>
              <a:gd name="connsiteY10351" fmla="*/ 2604493 h 5834063"/>
              <a:gd name="connsiteX10352" fmla="*/ 892969 w 7009804"/>
              <a:gd name="connsiteY10352" fmla="*/ 2619375 h 5834063"/>
              <a:gd name="connsiteX10353" fmla="*/ 885527 w 7009804"/>
              <a:gd name="connsiteY10353" fmla="*/ 2611934 h 5834063"/>
              <a:gd name="connsiteX10354" fmla="*/ 870645 w 7009804"/>
              <a:gd name="connsiteY10354" fmla="*/ 2604493 h 5834063"/>
              <a:gd name="connsiteX10355" fmla="*/ 866924 w 7009804"/>
              <a:gd name="connsiteY10355" fmla="*/ 2600772 h 5834063"/>
              <a:gd name="connsiteX10356" fmla="*/ 863203 w 7009804"/>
              <a:gd name="connsiteY10356" fmla="*/ 2597051 h 5834063"/>
              <a:gd name="connsiteX10357" fmla="*/ 855762 w 7009804"/>
              <a:gd name="connsiteY10357" fmla="*/ 2597051 h 5834063"/>
              <a:gd name="connsiteX10358" fmla="*/ 840879 w 7009804"/>
              <a:gd name="connsiteY10358" fmla="*/ 2597051 h 5834063"/>
              <a:gd name="connsiteX10359" fmla="*/ 781348 w 7009804"/>
              <a:gd name="connsiteY10359" fmla="*/ 2552403 h 5834063"/>
              <a:gd name="connsiteX10360" fmla="*/ 773906 w 7009804"/>
              <a:gd name="connsiteY10360" fmla="*/ 2537520 h 5834063"/>
              <a:gd name="connsiteX10361" fmla="*/ 729258 w 7009804"/>
              <a:gd name="connsiteY10361" fmla="*/ 2530079 h 5834063"/>
              <a:gd name="connsiteX10362" fmla="*/ 714375 w 7009804"/>
              <a:gd name="connsiteY10362" fmla="*/ 2526358 h 5834063"/>
              <a:gd name="connsiteX10363" fmla="*/ 706934 w 7009804"/>
              <a:gd name="connsiteY10363" fmla="*/ 2522637 h 5834063"/>
              <a:gd name="connsiteX10364" fmla="*/ 639961 w 7009804"/>
              <a:gd name="connsiteY10364" fmla="*/ 2485430 h 5834063"/>
              <a:gd name="connsiteX10365" fmla="*/ 628799 w 7009804"/>
              <a:gd name="connsiteY10365" fmla="*/ 2474268 h 5834063"/>
              <a:gd name="connsiteX10366" fmla="*/ 632520 w 7009804"/>
              <a:gd name="connsiteY10366" fmla="*/ 2463106 h 5834063"/>
              <a:gd name="connsiteX10367" fmla="*/ 639961 w 7009804"/>
              <a:gd name="connsiteY10367" fmla="*/ 2451944 h 5834063"/>
              <a:gd name="connsiteX10368" fmla="*/ 632520 w 7009804"/>
              <a:gd name="connsiteY10368" fmla="*/ 2448223 h 5834063"/>
              <a:gd name="connsiteX10369" fmla="*/ 613916 w 7009804"/>
              <a:gd name="connsiteY10369" fmla="*/ 2437061 h 5834063"/>
              <a:gd name="connsiteX10370" fmla="*/ 595313 w 7009804"/>
              <a:gd name="connsiteY10370" fmla="*/ 2418458 h 5834063"/>
              <a:gd name="connsiteX10371" fmla="*/ 580430 w 7009804"/>
              <a:gd name="connsiteY10371" fmla="*/ 2407295 h 5834063"/>
              <a:gd name="connsiteX10372" fmla="*/ 565547 w 7009804"/>
              <a:gd name="connsiteY10372" fmla="*/ 2403575 h 5834063"/>
              <a:gd name="connsiteX10373" fmla="*/ 558106 w 7009804"/>
              <a:gd name="connsiteY10373" fmla="*/ 2396133 h 5834063"/>
              <a:gd name="connsiteX10374" fmla="*/ 550664 w 7009804"/>
              <a:gd name="connsiteY10374" fmla="*/ 2388692 h 5834063"/>
              <a:gd name="connsiteX10375" fmla="*/ 546944 w 7009804"/>
              <a:gd name="connsiteY10375" fmla="*/ 2388692 h 5834063"/>
              <a:gd name="connsiteX10376" fmla="*/ 543223 w 7009804"/>
              <a:gd name="connsiteY10376" fmla="*/ 2381250 h 5834063"/>
              <a:gd name="connsiteX10377" fmla="*/ 550664 w 7009804"/>
              <a:gd name="connsiteY10377" fmla="*/ 2373809 h 5834063"/>
              <a:gd name="connsiteX10378" fmla="*/ 561826 w 7009804"/>
              <a:gd name="connsiteY10378" fmla="*/ 2370088 h 5834063"/>
              <a:gd name="connsiteX10379" fmla="*/ 572988 w 7009804"/>
              <a:gd name="connsiteY10379" fmla="*/ 2373809 h 5834063"/>
              <a:gd name="connsiteX10380" fmla="*/ 576709 w 7009804"/>
              <a:gd name="connsiteY10380" fmla="*/ 2377530 h 5834063"/>
              <a:gd name="connsiteX10381" fmla="*/ 580430 w 7009804"/>
              <a:gd name="connsiteY10381" fmla="*/ 2388692 h 5834063"/>
              <a:gd name="connsiteX10382" fmla="*/ 602754 w 7009804"/>
              <a:gd name="connsiteY10382" fmla="*/ 2411016 h 5834063"/>
              <a:gd name="connsiteX10383" fmla="*/ 625078 w 7009804"/>
              <a:gd name="connsiteY10383" fmla="*/ 2422178 h 5834063"/>
              <a:gd name="connsiteX10384" fmla="*/ 632520 w 7009804"/>
              <a:gd name="connsiteY10384" fmla="*/ 2425899 h 5834063"/>
              <a:gd name="connsiteX10385" fmla="*/ 651123 w 7009804"/>
              <a:gd name="connsiteY10385" fmla="*/ 2437061 h 5834063"/>
              <a:gd name="connsiteX10386" fmla="*/ 669727 w 7009804"/>
              <a:gd name="connsiteY10386" fmla="*/ 2448223 h 5834063"/>
              <a:gd name="connsiteX10387" fmla="*/ 680889 w 7009804"/>
              <a:gd name="connsiteY10387" fmla="*/ 2455665 h 5834063"/>
              <a:gd name="connsiteX10388" fmla="*/ 703213 w 7009804"/>
              <a:gd name="connsiteY10388" fmla="*/ 2470547 h 5834063"/>
              <a:gd name="connsiteX10389" fmla="*/ 725537 w 7009804"/>
              <a:gd name="connsiteY10389" fmla="*/ 2477989 h 5834063"/>
              <a:gd name="connsiteX10390" fmla="*/ 729258 w 7009804"/>
              <a:gd name="connsiteY10390" fmla="*/ 2470547 h 5834063"/>
              <a:gd name="connsiteX10391" fmla="*/ 721816 w 7009804"/>
              <a:gd name="connsiteY10391" fmla="*/ 2466827 h 5834063"/>
              <a:gd name="connsiteX10392" fmla="*/ 729258 w 7009804"/>
              <a:gd name="connsiteY10392" fmla="*/ 2455665 h 5834063"/>
              <a:gd name="connsiteX10393" fmla="*/ 732979 w 7009804"/>
              <a:gd name="connsiteY10393" fmla="*/ 2455665 h 5834063"/>
              <a:gd name="connsiteX10394" fmla="*/ 736699 w 7009804"/>
              <a:gd name="connsiteY10394" fmla="*/ 2448223 h 5834063"/>
              <a:gd name="connsiteX10395" fmla="*/ 773906 w 7009804"/>
              <a:gd name="connsiteY10395" fmla="*/ 2455665 h 5834063"/>
              <a:gd name="connsiteX10396" fmla="*/ 811114 w 7009804"/>
              <a:gd name="connsiteY10396" fmla="*/ 2477989 h 5834063"/>
              <a:gd name="connsiteX10397" fmla="*/ 833438 w 7009804"/>
              <a:gd name="connsiteY10397" fmla="*/ 2470547 h 5834063"/>
              <a:gd name="connsiteX10398" fmla="*/ 840879 w 7009804"/>
              <a:gd name="connsiteY10398" fmla="*/ 2470547 h 5834063"/>
              <a:gd name="connsiteX10399" fmla="*/ 833438 w 7009804"/>
              <a:gd name="connsiteY10399" fmla="*/ 2455665 h 5834063"/>
              <a:gd name="connsiteX10400" fmla="*/ 811114 w 7009804"/>
              <a:gd name="connsiteY10400" fmla="*/ 2448223 h 5834063"/>
              <a:gd name="connsiteX10401" fmla="*/ 781348 w 7009804"/>
              <a:gd name="connsiteY10401" fmla="*/ 2418458 h 5834063"/>
              <a:gd name="connsiteX10402" fmla="*/ 766465 w 7009804"/>
              <a:gd name="connsiteY10402" fmla="*/ 2403575 h 5834063"/>
              <a:gd name="connsiteX10403" fmla="*/ 762744 w 7009804"/>
              <a:gd name="connsiteY10403" fmla="*/ 2399854 h 5834063"/>
              <a:gd name="connsiteX10404" fmla="*/ 766465 w 7009804"/>
              <a:gd name="connsiteY10404" fmla="*/ 2396133 h 5834063"/>
              <a:gd name="connsiteX10405" fmla="*/ 766465 w 7009804"/>
              <a:gd name="connsiteY10405" fmla="*/ 2381250 h 5834063"/>
              <a:gd name="connsiteX10406" fmla="*/ 759024 w 7009804"/>
              <a:gd name="connsiteY10406" fmla="*/ 2373809 h 5834063"/>
              <a:gd name="connsiteX10407" fmla="*/ 766465 w 7009804"/>
              <a:gd name="connsiteY10407" fmla="*/ 2373809 h 5834063"/>
              <a:gd name="connsiteX10408" fmla="*/ 773906 w 7009804"/>
              <a:gd name="connsiteY10408" fmla="*/ 2377530 h 5834063"/>
              <a:gd name="connsiteX10409" fmla="*/ 766465 w 7009804"/>
              <a:gd name="connsiteY10409" fmla="*/ 2351485 h 5834063"/>
              <a:gd name="connsiteX10410" fmla="*/ 755303 w 7009804"/>
              <a:gd name="connsiteY10410" fmla="*/ 2344043 h 5834063"/>
              <a:gd name="connsiteX10411" fmla="*/ 751582 w 7009804"/>
              <a:gd name="connsiteY10411" fmla="*/ 2336602 h 5834063"/>
              <a:gd name="connsiteX10412" fmla="*/ 744141 w 7009804"/>
              <a:gd name="connsiteY10412" fmla="*/ 2332881 h 5834063"/>
              <a:gd name="connsiteX10413" fmla="*/ 732979 w 7009804"/>
              <a:gd name="connsiteY10413" fmla="*/ 2329161 h 5834063"/>
              <a:gd name="connsiteX10414" fmla="*/ 721816 w 7009804"/>
              <a:gd name="connsiteY10414" fmla="*/ 2314278 h 5834063"/>
              <a:gd name="connsiteX10415" fmla="*/ 729258 w 7009804"/>
              <a:gd name="connsiteY10415" fmla="*/ 2314278 h 5834063"/>
              <a:gd name="connsiteX10416" fmla="*/ 721816 w 7009804"/>
              <a:gd name="connsiteY10416" fmla="*/ 2284512 h 5834063"/>
              <a:gd name="connsiteX10417" fmla="*/ 692051 w 7009804"/>
              <a:gd name="connsiteY10417" fmla="*/ 2277071 h 5834063"/>
              <a:gd name="connsiteX10418" fmla="*/ 677168 w 7009804"/>
              <a:gd name="connsiteY10418" fmla="*/ 2269629 h 5834063"/>
              <a:gd name="connsiteX10419" fmla="*/ 677168 w 7009804"/>
              <a:gd name="connsiteY10419" fmla="*/ 2262188 h 5834063"/>
              <a:gd name="connsiteX10420" fmla="*/ 680889 w 7009804"/>
              <a:gd name="connsiteY10420" fmla="*/ 2258467 h 5834063"/>
              <a:gd name="connsiteX10421" fmla="*/ 677168 w 7009804"/>
              <a:gd name="connsiteY10421" fmla="*/ 2247305 h 5834063"/>
              <a:gd name="connsiteX10422" fmla="*/ 673447 w 7009804"/>
              <a:gd name="connsiteY10422" fmla="*/ 2232422 h 5834063"/>
              <a:gd name="connsiteX10423" fmla="*/ 654844 w 7009804"/>
              <a:gd name="connsiteY10423" fmla="*/ 2210098 h 5834063"/>
              <a:gd name="connsiteX10424" fmla="*/ 636240 w 7009804"/>
              <a:gd name="connsiteY10424" fmla="*/ 2187774 h 5834063"/>
              <a:gd name="connsiteX10425" fmla="*/ 669727 w 7009804"/>
              <a:gd name="connsiteY10425" fmla="*/ 2202657 h 5834063"/>
              <a:gd name="connsiteX10426" fmla="*/ 684610 w 7009804"/>
              <a:gd name="connsiteY10426" fmla="*/ 2206377 h 5834063"/>
              <a:gd name="connsiteX10427" fmla="*/ 699492 w 7009804"/>
              <a:gd name="connsiteY10427" fmla="*/ 2217540 h 5834063"/>
              <a:gd name="connsiteX10428" fmla="*/ 714375 w 7009804"/>
              <a:gd name="connsiteY10428" fmla="*/ 2224981 h 5834063"/>
              <a:gd name="connsiteX10429" fmla="*/ 699492 w 7009804"/>
              <a:gd name="connsiteY10429" fmla="*/ 2202657 h 5834063"/>
              <a:gd name="connsiteX10430" fmla="*/ 692051 w 7009804"/>
              <a:gd name="connsiteY10430" fmla="*/ 2187774 h 5834063"/>
              <a:gd name="connsiteX10431" fmla="*/ 703213 w 7009804"/>
              <a:gd name="connsiteY10431" fmla="*/ 2187774 h 5834063"/>
              <a:gd name="connsiteX10432" fmla="*/ 714375 w 7009804"/>
              <a:gd name="connsiteY10432" fmla="*/ 2172891 h 5834063"/>
              <a:gd name="connsiteX10433" fmla="*/ 706934 w 7009804"/>
              <a:gd name="connsiteY10433" fmla="*/ 2165450 h 5834063"/>
              <a:gd name="connsiteX10434" fmla="*/ 677168 w 7009804"/>
              <a:gd name="connsiteY10434" fmla="*/ 2143125 h 5834063"/>
              <a:gd name="connsiteX10435" fmla="*/ 677168 w 7009804"/>
              <a:gd name="connsiteY10435" fmla="*/ 2131963 h 5834063"/>
              <a:gd name="connsiteX10436" fmla="*/ 677168 w 7009804"/>
              <a:gd name="connsiteY10436" fmla="*/ 2128243 h 5834063"/>
              <a:gd name="connsiteX10437" fmla="*/ 677168 w 7009804"/>
              <a:gd name="connsiteY10437" fmla="*/ 2120801 h 5834063"/>
              <a:gd name="connsiteX10438" fmla="*/ 677168 w 7009804"/>
              <a:gd name="connsiteY10438" fmla="*/ 2113360 h 5834063"/>
              <a:gd name="connsiteX10439" fmla="*/ 658565 w 7009804"/>
              <a:gd name="connsiteY10439" fmla="*/ 2094756 h 5834063"/>
              <a:gd name="connsiteX10440" fmla="*/ 625078 w 7009804"/>
              <a:gd name="connsiteY10440" fmla="*/ 2083594 h 5834063"/>
              <a:gd name="connsiteX10441" fmla="*/ 602754 w 7009804"/>
              <a:gd name="connsiteY10441" fmla="*/ 2083594 h 5834063"/>
              <a:gd name="connsiteX10442" fmla="*/ 587871 w 7009804"/>
              <a:gd name="connsiteY10442" fmla="*/ 2076153 h 5834063"/>
              <a:gd name="connsiteX10443" fmla="*/ 550664 w 7009804"/>
              <a:gd name="connsiteY10443" fmla="*/ 2061270 h 5834063"/>
              <a:gd name="connsiteX10444" fmla="*/ 535781 w 7009804"/>
              <a:gd name="connsiteY10444" fmla="*/ 2053829 h 5834063"/>
              <a:gd name="connsiteX10445" fmla="*/ 498574 w 7009804"/>
              <a:gd name="connsiteY10445" fmla="*/ 2042666 h 5834063"/>
              <a:gd name="connsiteX10446" fmla="*/ 479971 w 7009804"/>
              <a:gd name="connsiteY10446" fmla="*/ 2035225 h 5834063"/>
              <a:gd name="connsiteX10447" fmla="*/ 453926 w 7009804"/>
              <a:gd name="connsiteY10447" fmla="*/ 2031504 h 5834063"/>
              <a:gd name="connsiteX10448" fmla="*/ 439043 w 7009804"/>
              <a:gd name="connsiteY10448" fmla="*/ 2016622 h 5834063"/>
              <a:gd name="connsiteX10449" fmla="*/ 435323 w 7009804"/>
              <a:gd name="connsiteY10449" fmla="*/ 2012901 h 5834063"/>
              <a:gd name="connsiteX10450" fmla="*/ 431602 w 7009804"/>
              <a:gd name="connsiteY10450" fmla="*/ 2009180 h 5834063"/>
              <a:gd name="connsiteX10451" fmla="*/ 394395 w 7009804"/>
              <a:gd name="connsiteY10451" fmla="*/ 2009180 h 5834063"/>
              <a:gd name="connsiteX10452" fmla="*/ 394395 w 7009804"/>
              <a:gd name="connsiteY10452" fmla="*/ 2024063 h 5834063"/>
              <a:gd name="connsiteX10453" fmla="*/ 401836 w 7009804"/>
              <a:gd name="connsiteY10453" fmla="*/ 2038946 h 5834063"/>
              <a:gd name="connsiteX10454" fmla="*/ 386953 w 7009804"/>
              <a:gd name="connsiteY10454" fmla="*/ 2031504 h 5834063"/>
              <a:gd name="connsiteX10455" fmla="*/ 379512 w 7009804"/>
              <a:gd name="connsiteY10455" fmla="*/ 2016622 h 5834063"/>
              <a:gd name="connsiteX10456" fmla="*/ 372070 w 7009804"/>
              <a:gd name="connsiteY10456" fmla="*/ 2001739 h 5834063"/>
              <a:gd name="connsiteX10457" fmla="*/ 334864 w 7009804"/>
              <a:gd name="connsiteY10457" fmla="*/ 1971973 h 5834063"/>
              <a:gd name="connsiteX10458" fmla="*/ 364629 w 7009804"/>
              <a:gd name="connsiteY10458" fmla="*/ 1964532 h 5834063"/>
              <a:gd name="connsiteX10459" fmla="*/ 379512 w 7009804"/>
              <a:gd name="connsiteY10459" fmla="*/ 1964532 h 5834063"/>
              <a:gd name="connsiteX10460" fmla="*/ 394395 w 7009804"/>
              <a:gd name="connsiteY10460" fmla="*/ 1971973 h 5834063"/>
              <a:gd name="connsiteX10461" fmla="*/ 398115 w 7009804"/>
              <a:gd name="connsiteY10461" fmla="*/ 1975694 h 5834063"/>
              <a:gd name="connsiteX10462" fmla="*/ 409278 w 7009804"/>
              <a:gd name="connsiteY10462" fmla="*/ 1979415 h 5834063"/>
              <a:gd name="connsiteX10463" fmla="*/ 416719 w 7009804"/>
              <a:gd name="connsiteY10463" fmla="*/ 1986856 h 5834063"/>
              <a:gd name="connsiteX10464" fmla="*/ 424160 w 7009804"/>
              <a:gd name="connsiteY10464" fmla="*/ 1986856 h 5834063"/>
              <a:gd name="connsiteX10465" fmla="*/ 424160 w 7009804"/>
              <a:gd name="connsiteY10465" fmla="*/ 1949649 h 5834063"/>
              <a:gd name="connsiteX10466" fmla="*/ 431602 w 7009804"/>
              <a:gd name="connsiteY10466" fmla="*/ 1957090 h 5834063"/>
              <a:gd name="connsiteX10467" fmla="*/ 442764 w 7009804"/>
              <a:gd name="connsiteY10467" fmla="*/ 1964532 h 5834063"/>
              <a:gd name="connsiteX10468" fmla="*/ 457646 w 7009804"/>
              <a:gd name="connsiteY10468" fmla="*/ 1979415 h 5834063"/>
              <a:gd name="connsiteX10469" fmla="*/ 468809 w 7009804"/>
              <a:gd name="connsiteY10469" fmla="*/ 1998018 h 5834063"/>
              <a:gd name="connsiteX10470" fmla="*/ 483691 w 7009804"/>
              <a:gd name="connsiteY10470" fmla="*/ 2009180 h 5834063"/>
              <a:gd name="connsiteX10471" fmla="*/ 491133 w 7009804"/>
              <a:gd name="connsiteY10471" fmla="*/ 2009180 h 5834063"/>
              <a:gd name="connsiteX10472" fmla="*/ 498574 w 7009804"/>
              <a:gd name="connsiteY10472" fmla="*/ 2009180 h 5834063"/>
              <a:gd name="connsiteX10473" fmla="*/ 506016 w 7009804"/>
              <a:gd name="connsiteY10473" fmla="*/ 2016622 h 5834063"/>
              <a:gd name="connsiteX10474" fmla="*/ 506016 w 7009804"/>
              <a:gd name="connsiteY10474" fmla="*/ 2009180 h 5834063"/>
              <a:gd name="connsiteX10475" fmla="*/ 498574 w 7009804"/>
              <a:gd name="connsiteY10475" fmla="*/ 1994297 h 5834063"/>
              <a:gd name="connsiteX10476" fmla="*/ 498574 w 7009804"/>
              <a:gd name="connsiteY10476" fmla="*/ 1971973 h 5834063"/>
              <a:gd name="connsiteX10477" fmla="*/ 461367 w 7009804"/>
              <a:gd name="connsiteY10477" fmla="*/ 1942208 h 5834063"/>
              <a:gd name="connsiteX10478" fmla="*/ 446485 w 7009804"/>
              <a:gd name="connsiteY10478" fmla="*/ 1931045 h 5834063"/>
              <a:gd name="connsiteX10479" fmla="*/ 439043 w 7009804"/>
              <a:gd name="connsiteY10479" fmla="*/ 1927325 h 5834063"/>
              <a:gd name="connsiteX10480" fmla="*/ 431602 w 7009804"/>
              <a:gd name="connsiteY10480" fmla="*/ 1927325 h 5834063"/>
              <a:gd name="connsiteX10481" fmla="*/ 424160 w 7009804"/>
              <a:gd name="connsiteY10481" fmla="*/ 1919883 h 5834063"/>
              <a:gd name="connsiteX10482" fmla="*/ 386953 w 7009804"/>
              <a:gd name="connsiteY10482" fmla="*/ 1919883 h 5834063"/>
              <a:gd name="connsiteX10483" fmla="*/ 364629 w 7009804"/>
              <a:gd name="connsiteY10483" fmla="*/ 1912442 h 5834063"/>
              <a:gd name="connsiteX10484" fmla="*/ 346025 w 7009804"/>
              <a:gd name="connsiteY10484" fmla="*/ 1905000 h 5834063"/>
              <a:gd name="connsiteX10485" fmla="*/ 338584 w 7009804"/>
              <a:gd name="connsiteY10485" fmla="*/ 1897559 h 5834063"/>
              <a:gd name="connsiteX10486" fmla="*/ 331143 w 7009804"/>
              <a:gd name="connsiteY10486" fmla="*/ 1905000 h 5834063"/>
              <a:gd name="connsiteX10487" fmla="*/ 305098 w 7009804"/>
              <a:gd name="connsiteY10487" fmla="*/ 1905000 h 5834063"/>
              <a:gd name="connsiteX10488" fmla="*/ 275332 w 7009804"/>
              <a:gd name="connsiteY10488" fmla="*/ 1893838 h 5834063"/>
              <a:gd name="connsiteX10489" fmla="*/ 260449 w 7009804"/>
              <a:gd name="connsiteY10489" fmla="*/ 1867793 h 5834063"/>
              <a:gd name="connsiteX10490" fmla="*/ 238125 w 7009804"/>
              <a:gd name="connsiteY10490" fmla="*/ 1845469 h 5834063"/>
              <a:gd name="connsiteX10491" fmla="*/ 215801 w 7009804"/>
              <a:gd name="connsiteY10491" fmla="*/ 1823145 h 5834063"/>
              <a:gd name="connsiteX10492" fmla="*/ 260449 w 7009804"/>
              <a:gd name="connsiteY10492" fmla="*/ 1838028 h 5834063"/>
              <a:gd name="connsiteX10493" fmla="*/ 275332 w 7009804"/>
              <a:gd name="connsiteY10493" fmla="*/ 1838028 h 5834063"/>
              <a:gd name="connsiteX10494" fmla="*/ 290215 w 7009804"/>
              <a:gd name="connsiteY10494" fmla="*/ 1852911 h 5834063"/>
              <a:gd name="connsiteX10495" fmla="*/ 327422 w 7009804"/>
              <a:gd name="connsiteY10495" fmla="*/ 1882676 h 5834063"/>
              <a:gd name="connsiteX10496" fmla="*/ 357188 w 7009804"/>
              <a:gd name="connsiteY10496" fmla="*/ 1867793 h 5834063"/>
              <a:gd name="connsiteX10497" fmla="*/ 364629 w 7009804"/>
              <a:gd name="connsiteY10497" fmla="*/ 1838028 h 5834063"/>
              <a:gd name="connsiteX10498" fmla="*/ 375791 w 7009804"/>
              <a:gd name="connsiteY10498" fmla="*/ 1830586 h 5834063"/>
              <a:gd name="connsiteX10499" fmla="*/ 379512 w 7009804"/>
              <a:gd name="connsiteY10499" fmla="*/ 1838028 h 5834063"/>
              <a:gd name="connsiteX10500" fmla="*/ 379512 w 7009804"/>
              <a:gd name="connsiteY10500" fmla="*/ 1852911 h 5834063"/>
              <a:gd name="connsiteX10501" fmla="*/ 409278 w 7009804"/>
              <a:gd name="connsiteY10501" fmla="*/ 1860352 h 5834063"/>
              <a:gd name="connsiteX10502" fmla="*/ 412998 w 7009804"/>
              <a:gd name="connsiteY10502" fmla="*/ 1867793 h 5834063"/>
              <a:gd name="connsiteX10503" fmla="*/ 431602 w 7009804"/>
              <a:gd name="connsiteY10503" fmla="*/ 1875235 h 5834063"/>
              <a:gd name="connsiteX10504" fmla="*/ 491133 w 7009804"/>
              <a:gd name="connsiteY10504" fmla="*/ 1875235 h 5834063"/>
              <a:gd name="connsiteX10505" fmla="*/ 498574 w 7009804"/>
              <a:gd name="connsiteY10505" fmla="*/ 1882676 h 5834063"/>
              <a:gd name="connsiteX10506" fmla="*/ 513457 w 7009804"/>
              <a:gd name="connsiteY10506" fmla="*/ 1890118 h 5834063"/>
              <a:gd name="connsiteX10507" fmla="*/ 543223 w 7009804"/>
              <a:gd name="connsiteY10507" fmla="*/ 1901280 h 5834063"/>
              <a:gd name="connsiteX10508" fmla="*/ 602754 w 7009804"/>
              <a:gd name="connsiteY10508" fmla="*/ 1934766 h 5834063"/>
              <a:gd name="connsiteX10509" fmla="*/ 639961 w 7009804"/>
              <a:gd name="connsiteY10509" fmla="*/ 1942208 h 5834063"/>
              <a:gd name="connsiteX10510" fmla="*/ 625078 w 7009804"/>
              <a:gd name="connsiteY10510" fmla="*/ 1927325 h 5834063"/>
              <a:gd name="connsiteX10511" fmla="*/ 617637 w 7009804"/>
              <a:gd name="connsiteY10511" fmla="*/ 1916163 h 5834063"/>
              <a:gd name="connsiteX10512" fmla="*/ 610195 w 7009804"/>
              <a:gd name="connsiteY10512" fmla="*/ 1905000 h 5834063"/>
              <a:gd name="connsiteX10513" fmla="*/ 587871 w 7009804"/>
              <a:gd name="connsiteY10513" fmla="*/ 1890118 h 5834063"/>
              <a:gd name="connsiteX10514" fmla="*/ 565547 w 7009804"/>
              <a:gd name="connsiteY10514" fmla="*/ 1878956 h 5834063"/>
              <a:gd name="connsiteX10515" fmla="*/ 535781 w 7009804"/>
              <a:gd name="connsiteY10515" fmla="*/ 1867793 h 5834063"/>
              <a:gd name="connsiteX10516" fmla="*/ 520899 w 7009804"/>
              <a:gd name="connsiteY10516" fmla="*/ 1864073 h 5834063"/>
              <a:gd name="connsiteX10517" fmla="*/ 506016 w 7009804"/>
              <a:gd name="connsiteY10517" fmla="*/ 1852911 h 5834063"/>
              <a:gd name="connsiteX10518" fmla="*/ 491133 w 7009804"/>
              <a:gd name="connsiteY10518" fmla="*/ 1845469 h 5834063"/>
              <a:gd name="connsiteX10519" fmla="*/ 476250 w 7009804"/>
              <a:gd name="connsiteY10519" fmla="*/ 1838028 h 5834063"/>
              <a:gd name="connsiteX10520" fmla="*/ 468809 w 7009804"/>
              <a:gd name="connsiteY10520" fmla="*/ 1841749 h 5834063"/>
              <a:gd name="connsiteX10521" fmla="*/ 453926 w 7009804"/>
              <a:gd name="connsiteY10521" fmla="*/ 1838028 h 5834063"/>
              <a:gd name="connsiteX10522" fmla="*/ 439043 w 7009804"/>
              <a:gd name="connsiteY10522" fmla="*/ 1830586 h 5834063"/>
              <a:gd name="connsiteX10523" fmla="*/ 427881 w 7009804"/>
              <a:gd name="connsiteY10523" fmla="*/ 1830586 h 5834063"/>
              <a:gd name="connsiteX10524" fmla="*/ 424160 w 7009804"/>
              <a:gd name="connsiteY10524" fmla="*/ 1830586 h 5834063"/>
              <a:gd name="connsiteX10525" fmla="*/ 416719 w 7009804"/>
              <a:gd name="connsiteY10525" fmla="*/ 1823145 h 5834063"/>
              <a:gd name="connsiteX10526" fmla="*/ 401836 w 7009804"/>
              <a:gd name="connsiteY10526" fmla="*/ 1815704 h 5834063"/>
              <a:gd name="connsiteX10527" fmla="*/ 319981 w 7009804"/>
              <a:gd name="connsiteY10527" fmla="*/ 1785938 h 5834063"/>
              <a:gd name="connsiteX10528" fmla="*/ 290215 w 7009804"/>
              <a:gd name="connsiteY10528" fmla="*/ 1793379 h 5834063"/>
              <a:gd name="connsiteX10529" fmla="*/ 282774 w 7009804"/>
              <a:gd name="connsiteY10529" fmla="*/ 1793379 h 5834063"/>
              <a:gd name="connsiteX10530" fmla="*/ 275332 w 7009804"/>
              <a:gd name="connsiteY10530" fmla="*/ 1793379 h 5834063"/>
              <a:gd name="connsiteX10531" fmla="*/ 267891 w 7009804"/>
              <a:gd name="connsiteY10531" fmla="*/ 1771055 h 5834063"/>
              <a:gd name="connsiteX10532" fmla="*/ 267891 w 7009804"/>
              <a:gd name="connsiteY10532" fmla="*/ 1756172 h 5834063"/>
              <a:gd name="connsiteX10533" fmla="*/ 290215 w 7009804"/>
              <a:gd name="connsiteY10533" fmla="*/ 1763614 h 5834063"/>
              <a:gd name="connsiteX10534" fmla="*/ 342305 w 7009804"/>
              <a:gd name="connsiteY10534" fmla="*/ 1778497 h 5834063"/>
              <a:gd name="connsiteX10535" fmla="*/ 342305 w 7009804"/>
              <a:gd name="connsiteY10535" fmla="*/ 1771055 h 5834063"/>
              <a:gd name="connsiteX10536" fmla="*/ 327422 w 7009804"/>
              <a:gd name="connsiteY10536" fmla="*/ 1763614 h 5834063"/>
              <a:gd name="connsiteX10537" fmla="*/ 319981 w 7009804"/>
              <a:gd name="connsiteY10537" fmla="*/ 1756172 h 5834063"/>
              <a:gd name="connsiteX10538" fmla="*/ 312539 w 7009804"/>
              <a:gd name="connsiteY10538" fmla="*/ 1756172 h 5834063"/>
              <a:gd name="connsiteX10539" fmla="*/ 297656 w 7009804"/>
              <a:gd name="connsiteY10539" fmla="*/ 1756172 h 5834063"/>
              <a:gd name="connsiteX10540" fmla="*/ 238125 w 7009804"/>
              <a:gd name="connsiteY10540" fmla="*/ 1711524 h 5834063"/>
              <a:gd name="connsiteX10541" fmla="*/ 230684 w 7009804"/>
              <a:gd name="connsiteY10541" fmla="*/ 1696641 h 5834063"/>
              <a:gd name="connsiteX10542" fmla="*/ 208359 w 7009804"/>
              <a:gd name="connsiteY10542" fmla="*/ 1700362 h 5834063"/>
              <a:gd name="connsiteX10543" fmla="*/ 186035 w 7009804"/>
              <a:gd name="connsiteY10543" fmla="*/ 1696641 h 5834063"/>
              <a:gd name="connsiteX10544" fmla="*/ 156270 w 7009804"/>
              <a:gd name="connsiteY10544" fmla="*/ 1681758 h 5834063"/>
              <a:gd name="connsiteX10545" fmla="*/ 96738 w 7009804"/>
              <a:gd name="connsiteY10545" fmla="*/ 1644551 h 5834063"/>
              <a:gd name="connsiteX10546" fmla="*/ 89297 w 7009804"/>
              <a:gd name="connsiteY10546" fmla="*/ 1625948 h 5834063"/>
              <a:gd name="connsiteX10547" fmla="*/ 96738 w 7009804"/>
              <a:gd name="connsiteY10547" fmla="*/ 1614786 h 5834063"/>
              <a:gd name="connsiteX10548" fmla="*/ 89297 w 7009804"/>
              <a:gd name="connsiteY10548" fmla="*/ 1607344 h 5834063"/>
              <a:gd name="connsiteX10549" fmla="*/ 44649 w 7009804"/>
              <a:gd name="connsiteY10549" fmla="*/ 1577579 h 5834063"/>
              <a:gd name="connsiteX10550" fmla="*/ 37207 w 7009804"/>
              <a:gd name="connsiteY10550" fmla="*/ 1566416 h 5834063"/>
              <a:gd name="connsiteX10551" fmla="*/ 22324 w 7009804"/>
              <a:gd name="connsiteY10551" fmla="*/ 1562696 h 5834063"/>
              <a:gd name="connsiteX10552" fmla="*/ 14883 w 7009804"/>
              <a:gd name="connsiteY10552" fmla="*/ 1555254 h 5834063"/>
              <a:gd name="connsiteX10553" fmla="*/ 7441 w 7009804"/>
              <a:gd name="connsiteY10553" fmla="*/ 1547813 h 5834063"/>
              <a:gd name="connsiteX10554" fmla="*/ 0 w 7009804"/>
              <a:gd name="connsiteY10554" fmla="*/ 1547813 h 5834063"/>
              <a:gd name="connsiteX10555" fmla="*/ 14883 w 7009804"/>
              <a:gd name="connsiteY10555" fmla="*/ 1532930 h 5834063"/>
              <a:gd name="connsiteX10556" fmla="*/ 29766 w 7009804"/>
              <a:gd name="connsiteY10556" fmla="*/ 1532930 h 5834063"/>
              <a:gd name="connsiteX10557" fmla="*/ 37207 w 7009804"/>
              <a:gd name="connsiteY10557" fmla="*/ 1544092 h 5834063"/>
              <a:gd name="connsiteX10558" fmla="*/ 59531 w 7009804"/>
              <a:gd name="connsiteY10558" fmla="*/ 1570137 h 5834063"/>
              <a:gd name="connsiteX10559" fmla="*/ 78135 w 7009804"/>
              <a:gd name="connsiteY10559" fmla="*/ 1581299 h 5834063"/>
              <a:gd name="connsiteX10560" fmla="*/ 93018 w 7009804"/>
              <a:gd name="connsiteY10560" fmla="*/ 1585020 h 5834063"/>
              <a:gd name="connsiteX10561" fmla="*/ 100459 w 7009804"/>
              <a:gd name="connsiteY10561" fmla="*/ 1588741 h 5834063"/>
              <a:gd name="connsiteX10562" fmla="*/ 104180 w 7009804"/>
              <a:gd name="connsiteY10562" fmla="*/ 1599903 h 5834063"/>
              <a:gd name="connsiteX10563" fmla="*/ 126504 w 7009804"/>
              <a:gd name="connsiteY10563" fmla="*/ 1607344 h 5834063"/>
              <a:gd name="connsiteX10564" fmla="*/ 130225 w 7009804"/>
              <a:gd name="connsiteY10564" fmla="*/ 1611065 h 5834063"/>
              <a:gd name="connsiteX10565" fmla="*/ 133945 w 7009804"/>
              <a:gd name="connsiteY10565" fmla="*/ 1614786 h 5834063"/>
              <a:gd name="connsiteX10566" fmla="*/ 159990 w 7009804"/>
              <a:gd name="connsiteY10566" fmla="*/ 1629668 h 5834063"/>
              <a:gd name="connsiteX10567" fmla="*/ 178594 w 7009804"/>
              <a:gd name="connsiteY10567" fmla="*/ 1637110 h 5834063"/>
              <a:gd name="connsiteX10568" fmla="*/ 186035 w 7009804"/>
              <a:gd name="connsiteY10568" fmla="*/ 1637110 h 5834063"/>
              <a:gd name="connsiteX10569" fmla="*/ 186035 w 7009804"/>
              <a:gd name="connsiteY10569" fmla="*/ 1629668 h 5834063"/>
              <a:gd name="connsiteX10570" fmla="*/ 178594 w 7009804"/>
              <a:gd name="connsiteY10570" fmla="*/ 1625948 h 5834063"/>
              <a:gd name="connsiteX10571" fmla="*/ 186035 w 7009804"/>
              <a:gd name="connsiteY10571" fmla="*/ 1614786 h 5834063"/>
              <a:gd name="connsiteX10572" fmla="*/ 193477 w 7009804"/>
              <a:gd name="connsiteY10572" fmla="*/ 1607344 h 5834063"/>
              <a:gd name="connsiteX10573" fmla="*/ 230684 w 7009804"/>
              <a:gd name="connsiteY10573" fmla="*/ 1614786 h 5834063"/>
              <a:gd name="connsiteX10574" fmla="*/ 267891 w 7009804"/>
              <a:gd name="connsiteY10574" fmla="*/ 1637110 h 5834063"/>
              <a:gd name="connsiteX10575" fmla="*/ 290215 w 7009804"/>
              <a:gd name="connsiteY10575" fmla="*/ 1637110 h 5834063"/>
              <a:gd name="connsiteX10576" fmla="*/ 297656 w 7009804"/>
              <a:gd name="connsiteY10576" fmla="*/ 1629668 h 5834063"/>
              <a:gd name="connsiteX10577" fmla="*/ 286494 w 7009804"/>
              <a:gd name="connsiteY10577" fmla="*/ 1618506 h 5834063"/>
              <a:gd name="connsiteX10578" fmla="*/ 267891 w 7009804"/>
              <a:gd name="connsiteY10578" fmla="*/ 1607344 h 5834063"/>
              <a:gd name="connsiteX10579" fmla="*/ 238125 w 7009804"/>
              <a:gd name="connsiteY10579" fmla="*/ 1577579 h 5834063"/>
              <a:gd name="connsiteX10580" fmla="*/ 223242 w 7009804"/>
              <a:gd name="connsiteY10580" fmla="*/ 1555254 h 5834063"/>
              <a:gd name="connsiteX10581" fmla="*/ 223242 w 7009804"/>
              <a:gd name="connsiteY10581" fmla="*/ 1547813 h 5834063"/>
              <a:gd name="connsiteX10582" fmla="*/ 230684 w 7009804"/>
              <a:gd name="connsiteY10582" fmla="*/ 1532930 h 5834063"/>
              <a:gd name="connsiteX10583" fmla="*/ 223242 w 7009804"/>
              <a:gd name="connsiteY10583" fmla="*/ 1510606 h 5834063"/>
              <a:gd name="connsiteX10584" fmla="*/ 215801 w 7009804"/>
              <a:gd name="connsiteY10584" fmla="*/ 1503165 h 5834063"/>
              <a:gd name="connsiteX10585" fmla="*/ 208359 w 7009804"/>
              <a:gd name="connsiteY10585" fmla="*/ 1492002 h 5834063"/>
              <a:gd name="connsiteX10586" fmla="*/ 200918 w 7009804"/>
              <a:gd name="connsiteY10586" fmla="*/ 1488282 h 5834063"/>
              <a:gd name="connsiteX10587" fmla="*/ 186035 w 7009804"/>
              <a:gd name="connsiteY10587" fmla="*/ 1488282 h 5834063"/>
              <a:gd name="connsiteX10588" fmla="*/ 178594 w 7009804"/>
              <a:gd name="connsiteY10588" fmla="*/ 1480840 h 5834063"/>
              <a:gd name="connsiteX10589" fmla="*/ 178594 w 7009804"/>
              <a:gd name="connsiteY10589" fmla="*/ 1473399 h 5834063"/>
              <a:gd name="connsiteX10590" fmla="*/ 186035 w 7009804"/>
              <a:gd name="connsiteY10590" fmla="*/ 1473399 h 5834063"/>
              <a:gd name="connsiteX10591" fmla="*/ 178594 w 7009804"/>
              <a:gd name="connsiteY10591" fmla="*/ 1443633 h 5834063"/>
              <a:gd name="connsiteX10592" fmla="*/ 163711 w 7009804"/>
              <a:gd name="connsiteY10592" fmla="*/ 1421309 h 5834063"/>
              <a:gd name="connsiteX10593" fmla="*/ 178594 w 7009804"/>
              <a:gd name="connsiteY10593" fmla="*/ 1421309 h 5834063"/>
              <a:gd name="connsiteX10594" fmla="*/ 186035 w 7009804"/>
              <a:gd name="connsiteY10594" fmla="*/ 1413868 h 5834063"/>
              <a:gd name="connsiteX10595" fmla="*/ 186035 w 7009804"/>
              <a:gd name="connsiteY10595" fmla="*/ 1428750 h 5834063"/>
              <a:gd name="connsiteX10596" fmla="*/ 193477 w 7009804"/>
              <a:gd name="connsiteY10596" fmla="*/ 1443633 h 5834063"/>
              <a:gd name="connsiteX10597" fmla="*/ 204639 w 7009804"/>
              <a:gd name="connsiteY10597" fmla="*/ 1451075 h 5834063"/>
              <a:gd name="connsiteX10598" fmla="*/ 208359 w 7009804"/>
              <a:gd name="connsiteY10598" fmla="*/ 1458516 h 5834063"/>
              <a:gd name="connsiteX10599" fmla="*/ 226963 w 7009804"/>
              <a:gd name="connsiteY10599" fmla="*/ 1462237 h 5834063"/>
              <a:gd name="connsiteX10600" fmla="*/ 238125 w 7009804"/>
              <a:gd name="connsiteY10600" fmla="*/ 1451075 h 5834063"/>
              <a:gd name="connsiteX10601" fmla="*/ 230684 w 7009804"/>
              <a:gd name="connsiteY10601" fmla="*/ 1432471 h 5834063"/>
              <a:gd name="connsiteX10602" fmla="*/ 215801 w 7009804"/>
              <a:gd name="connsiteY10602" fmla="*/ 1421309 h 5834063"/>
              <a:gd name="connsiteX10603" fmla="*/ 193477 w 7009804"/>
              <a:gd name="connsiteY10603" fmla="*/ 1395264 h 5834063"/>
              <a:gd name="connsiteX10604" fmla="*/ 171152 w 7009804"/>
              <a:gd name="connsiteY10604" fmla="*/ 1391543 h 5834063"/>
              <a:gd name="connsiteX10605" fmla="*/ 167432 w 7009804"/>
              <a:gd name="connsiteY10605" fmla="*/ 1387823 h 5834063"/>
              <a:gd name="connsiteX10606" fmla="*/ 171152 w 7009804"/>
              <a:gd name="connsiteY10606" fmla="*/ 1384102 h 5834063"/>
              <a:gd name="connsiteX10607" fmla="*/ 171152 w 7009804"/>
              <a:gd name="connsiteY10607" fmla="*/ 1372940 h 5834063"/>
              <a:gd name="connsiteX10608" fmla="*/ 171152 w 7009804"/>
              <a:gd name="connsiteY10608" fmla="*/ 1369219 h 5834063"/>
              <a:gd name="connsiteX10609" fmla="*/ 171152 w 7009804"/>
              <a:gd name="connsiteY10609" fmla="*/ 1339453 h 5834063"/>
              <a:gd name="connsiteX10610" fmla="*/ 171152 w 7009804"/>
              <a:gd name="connsiteY10610" fmla="*/ 1328291 h 5834063"/>
              <a:gd name="connsiteX10611" fmla="*/ 163711 w 7009804"/>
              <a:gd name="connsiteY10611" fmla="*/ 1317129 h 5834063"/>
              <a:gd name="connsiteX10612" fmla="*/ 152549 w 7009804"/>
              <a:gd name="connsiteY10612" fmla="*/ 1309688 h 5834063"/>
              <a:gd name="connsiteX10613" fmla="*/ 133945 w 7009804"/>
              <a:gd name="connsiteY10613" fmla="*/ 1294805 h 5834063"/>
              <a:gd name="connsiteX10614" fmla="*/ 126504 w 7009804"/>
              <a:gd name="connsiteY10614" fmla="*/ 1279922 h 5834063"/>
              <a:gd name="connsiteX10615" fmla="*/ 141387 w 7009804"/>
              <a:gd name="connsiteY10615" fmla="*/ 1287364 h 5834063"/>
              <a:gd name="connsiteX10616" fmla="*/ 186035 w 7009804"/>
              <a:gd name="connsiteY10616" fmla="*/ 1287364 h 5834063"/>
              <a:gd name="connsiteX10617" fmla="*/ 171152 w 7009804"/>
              <a:gd name="connsiteY10617" fmla="*/ 1265039 h 5834063"/>
              <a:gd name="connsiteX10618" fmla="*/ 152549 w 7009804"/>
              <a:gd name="connsiteY10618" fmla="*/ 1253877 h 5834063"/>
              <a:gd name="connsiteX10619" fmla="*/ 137666 w 7009804"/>
              <a:gd name="connsiteY10619" fmla="*/ 1238994 h 5834063"/>
              <a:gd name="connsiteX10620" fmla="*/ 133945 w 7009804"/>
              <a:gd name="connsiteY10620" fmla="*/ 1227832 h 5834063"/>
              <a:gd name="connsiteX10621" fmla="*/ 141387 w 7009804"/>
              <a:gd name="connsiteY10621" fmla="*/ 1220391 h 5834063"/>
              <a:gd name="connsiteX10622" fmla="*/ 163711 w 7009804"/>
              <a:gd name="connsiteY10622" fmla="*/ 1220391 h 5834063"/>
              <a:gd name="connsiteX10623" fmla="*/ 171152 w 7009804"/>
              <a:gd name="connsiteY10623" fmla="*/ 1212950 h 5834063"/>
              <a:gd name="connsiteX10624" fmla="*/ 186035 w 7009804"/>
              <a:gd name="connsiteY10624" fmla="*/ 1190625 h 5834063"/>
              <a:gd name="connsiteX10625" fmla="*/ 208359 w 7009804"/>
              <a:gd name="connsiteY10625" fmla="*/ 1168301 h 5834063"/>
              <a:gd name="connsiteX10626" fmla="*/ 219522 w 7009804"/>
              <a:gd name="connsiteY10626" fmla="*/ 1157139 h 5834063"/>
              <a:gd name="connsiteX10627" fmla="*/ 230684 w 7009804"/>
              <a:gd name="connsiteY10627" fmla="*/ 1160860 h 5834063"/>
              <a:gd name="connsiteX10628" fmla="*/ 245566 w 7009804"/>
              <a:gd name="connsiteY10628" fmla="*/ 1153418 h 5834063"/>
              <a:gd name="connsiteX10629" fmla="*/ 215801 w 7009804"/>
              <a:gd name="connsiteY10629" fmla="*/ 1123653 h 5834063"/>
              <a:gd name="connsiteX10630" fmla="*/ 197197 w 7009804"/>
              <a:gd name="connsiteY10630" fmla="*/ 1112491 h 5834063"/>
              <a:gd name="connsiteX10631" fmla="*/ 189756 w 7009804"/>
              <a:gd name="connsiteY10631" fmla="*/ 1112491 h 5834063"/>
              <a:gd name="connsiteX10632" fmla="*/ 186035 w 7009804"/>
              <a:gd name="connsiteY10632" fmla="*/ 1108770 h 5834063"/>
              <a:gd name="connsiteX10633" fmla="*/ 182315 w 7009804"/>
              <a:gd name="connsiteY10633" fmla="*/ 1105049 h 5834063"/>
              <a:gd name="connsiteX10634" fmla="*/ 171152 w 7009804"/>
              <a:gd name="connsiteY10634" fmla="*/ 1093887 h 5834063"/>
              <a:gd name="connsiteX10635" fmla="*/ 148828 w 7009804"/>
              <a:gd name="connsiteY10635" fmla="*/ 1082725 h 5834063"/>
              <a:gd name="connsiteX10636" fmla="*/ 141387 w 7009804"/>
              <a:gd name="connsiteY10636" fmla="*/ 1079004 h 5834063"/>
              <a:gd name="connsiteX10637" fmla="*/ 141387 w 7009804"/>
              <a:gd name="connsiteY10637" fmla="*/ 1049239 h 5834063"/>
              <a:gd name="connsiteX10638" fmla="*/ 141387 w 7009804"/>
              <a:gd name="connsiteY10638" fmla="*/ 1034356 h 5834063"/>
              <a:gd name="connsiteX10639" fmla="*/ 137666 w 7009804"/>
              <a:gd name="connsiteY10639" fmla="*/ 1030635 h 5834063"/>
              <a:gd name="connsiteX10640" fmla="*/ 137666 w 7009804"/>
              <a:gd name="connsiteY10640" fmla="*/ 1023194 h 5834063"/>
              <a:gd name="connsiteX10641" fmla="*/ 130225 w 7009804"/>
              <a:gd name="connsiteY10641" fmla="*/ 1023194 h 5834063"/>
              <a:gd name="connsiteX10642" fmla="*/ 119063 w 7009804"/>
              <a:gd name="connsiteY10642" fmla="*/ 1023194 h 5834063"/>
              <a:gd name="connsiteX10643" fmla="*/ 111621 w 7009804"/>
              <a:gd name="connsiteY10643" fmla="*/ 1015752 h 5834063"/>
              <a:gd name="connsiteX10644" fmla="*/ 122783 w 7009804"/>
              <a:gd name="connsiteY10644" fmla="*/ 1012032 h 5834063"/>
              <a:gd name="connsiteX10645" fmla="*/ 133945 w 7009804"/>
              <a:gd name="connsiteY10645" fmla="*/ 997149 h 5834063"/>
              <a:gd name="connsiteX10646" fmla="*/ 133945 w 7009804"/>
              <a:gd name="connsiteY10646" fmla="*/ 985987 h 5834063"/>
              <a:gd name="connsiteX10647" fmla="*/ 126504 w 7009804"/>
              <a:gd name="connsiteY10647" fmla="*/ 982266 h 5834063"/>
              <a:gd name="connsiteX10648" fmla="*/ 111621 w 7009804"/>
              <a:gd name="connsiteY10648" fmla="*/ 974825 h 5834063"/>
              <a:gd name="connsiteX10649" fmla="*/ 126504 w 7009804"/>
              <a:gd name="connsiteY10649" fmla="*/ 967383 h 5834063"/>
              <a:gd name="connsiteX10650" fmla="*/ 133945 w 7009804"/>
              <a:gd name="connsiteY10650" fmla="*/ 967383 h 5834063"/>
              <a:gd name="connsiteX10651" fmla="*/ 130225 w 7009804"/>
              <a:gd name="connsiteY10651" fmla="*/ 956221 h 5834063"/>
              <a:gd name="connsiteX10652" fmla="*/ 119063 w 7009804"/>
              <a:gd name="connsiteY10652" fmla="*/ 952500 h 5834063"/>
              <a:gd name="connsiteX10653" fmla="*/ 96738 w 7009804"/>
              <a:gd name="connsiteY10653" fmla="*/ 930176 h 5834063"/>
              <a:gd name="connsiteX10654" fmla="*/ 93018 w 7009804"/>
              <a:gd name="connsiteY10654" fmla="*/ 915293 h 5834063"/>
              <a:gd name="connsiteX10655" fmla="*/ 93018 w 7009804"/>
              <a:gd name="connsiteY10655" fmla="*/ 904131 h 5834063"/>
              <a:gd name="connsiteX10656" fmla="*/ 89297 w 7009804"/>
              <a:gd name="connsiteY10656" fmla="*/ 892969 h 5834063"/>
              <a:gd name="connsiteX10657" fmla="*/ 74414 w 7009804"/>
              <a:gd name="connsiteY10657" fmla="*/ 885528 h 5834063"/>
              <a:gd name="connsiteX10658" fmla="*/ 52090 w 7009804"/>
              <a:gd name="connsiteY10658" fmla="*/ 863203 h 5834063"/>
              <a:gd name="connsiteX10659" fmla="*/ 59531 w 7009804"/>
              <a:gd name="connsiteY10659" fmla="*/ 840879 h 5834063"/>
              <a:gd name="connsiteX10660" fmla="*/ 66973 w 7009804"/>
              <a:gd name="connsiteY10660" fmla="*/ 833438 h 5834063"/>
              <a:gd name="connsiteX10661" fmla="*/ 81855 w 7009804"/>
              <a:gd name="connsiteY10661" fmla="*/ 855762 h 5834063"/>
              <a:gd name="connsiteX10662" fmla="*/ 89297 w 7009804"/>
              <a:gd name="connsiteY10662" fmla="*/ 870645 h 5834063"/>
              <a:gd name="connsiteX10663" fmla="*/ 89297 w 7009804"/>
              <a:gd name="connsiteY10663" fmla="*/ 878086 h 5834063"/>
              <a:gd name="connsiteX10664" fmla="*/ 100459 w 7009804"/>
              <a:gd name="connsiteY10664" fmla="*/ 885528 h 5834063"/>
              <a:gd name="connsiteX10665" fmla="*/ 111621 w 7009804"/>
              <a:gd name="connsiteY10665" fmla="*/ 878086 h 5834063"/>
              <a:gd name="connsiteX10666" fmla="*/ 126504 w 7009804"/>
              <a:gd name="connsiteY10666" fmla="*/ 870645 h 5834063"/>
              <a:gd name="connsiteX10667" fmla="*/ 126504 w 7009804"/>
              <a:gd name="connsiteY10667" fmla="*/ 833438 h 5834063"/>
              <a:gd name="connsiteX10668" fmla="*/ 126504 w 7009804"/>
              <a:gd name="connsiteY10668" fmla="*/ 796231 h 5834063"/>
              <a:gd name="connsiteX10669" fmla="*/ 148828 w 7009804"/>
              <a:gd name="connsiteY10669" fmla="*/ 781348 h 5834063"/>
              <a:gd name="connsiteX10670" fmla="*/ 148828 w 7009804"/>
              <a:gd name="connsiteY10670" fmla="*/ 744141 h 5834063"/>
              <a:gd name="connsiteX10671" fmla="*/ 133945 w 7009804"/>
              <a:gd name="connsiteY10671" fmla="*/ 729258 h 5834063"/>
              <a:gd name="connsiteX10672" fmla="*/ 126504 w 7009804"/>
              <a:gd name="connsiteY10672" fmla="*/ 725537 h 5834063"/>
              <a:gd name="connsiteX10673" fmla="*/ 133945 w 7009804"/>
              <a:gd name="connsiteY10673" fmla="*/ 721817 h 5834063"/>
              <a:gd name="connsiteX10674" fmla="*/ 141387 w 7009804"/>
              <a:gd name="connsiteY10674" fmla="*/ 714375 h 5834063"/>
              <a:gd name="connsiteX10675" fmla="*/ 148828 w 7009804"/>
              <a:gd name="connsiteY10675" fmla="*/ 710655 h 5834063"/>
              <a:gd name="connsiteX10676" fmla="*/ 171152 w 7009804"/>
              <a:gd name="connsiteY10676" fmla="*/ 706934 h 5834063"/>
              <a:gd name="connsiteX10677" fmla="*/ 178594 w 7009804"/>
              <a:gd name="connsiteY10677" fmla="*/ 684610 h 5834063"/>
              <a:gd name="connsiteX10678" fmla="*/ 171152 w 7009804"/>
              <a:gd name="connsiteY10678" fmla="*/ 684610 h 5834063"/>
              <a:gd name="connsiteX10679" fmla="*/ 171152 w 7009804"/>
              <a:gd name="connsiteY10679" fmla="*/ 677168 h 5834063"/>
              <a:gd name="connsiteX10680" fmla="*/ 171152 w 7009804"/>
              <a:gd name="connsiteY10680" fmla="*/ 662286 h 5834063"/>
              <a:gd name="connsiteX10681" fmla="*/ 167432 w 7009804"/>
              <a:gd name="connsiteY10681" fmla="*/ 654844 h 5834063"/>
              <a:gd name="connsiteX10682" fmla="*/ 182315 w 7009804"/>
              <a:gd name="connsiteY10682" fmla="*/ 651123 h 5834063"/>
              <a:gd name="connsiteX10683" fmla="*/ 200918 w 7009804"/>
              <a:gd name="connsiteY10683" fmla="*/ 654844 h 5834063"/>
              <a:gd name="connsiteX10684" fmla="*/ 200918 w 7009804"/>
              <a:gd name="connsiteY10684" fmla="*/ 632520 h 5834063"/>
              <a:gd name="connsiteX10685" fmla="*/ 193477 w 7009804"/>
              <a:gd name="connsiteY10685" fmla="*/ 606475 h 5834063"/>
              <a:gd name="connsiteX10686" fmla="*/ 215801 w 7009804"/>
              <a:gd name="connsiteY10686" fmla="*/ 595313 h 5834063"/>
              <a:gd name="connsiteX10687" fmla="*/ 226963 w 7009804"/>
              <a:gd name="connsiteY10687" fmla="*/ 602754 h 5834063"/>
              <a:gd name="connsiteX10688" fmla="*/ 238125 w 7009804"/>
              <a:gd name="connsiteY10688" fmla="*/ 595313 h 5834063"/>
              <a:gd name="connsiteX10689" fmla="*/ 234404 w 7009804"/>
              <a:gd name="connsiteY10689" fmla="*/ 580430 h 5834063"/>
              <a:gd name="connsiteX10690" fmla="*/ 230684 w 7009804"/>
              <a:gd name="connsiteY10690" fmla="*/ 572989 h 5834063"/>
              <a:gd name="connsiteX10691" fmla="*/ 238125 w 7009804"/>
              <a:gd name="connsiteY10691" fmla="*/ 580430 h 5834063"/>
              <a:gd name="connsiteX10692" fmla="*/ 245566 w 7009804"/>
              <a:gd name="connsiteY10692" fmla="*/ 572989 h 5834063"/>
              <a:gd name="connsiteX10693" fmla="*/ 238125 w 7009804"/>
              <a:gd name="connsiteY10693" fmla="*/ 558106 h 5834063"/>
              <a:gd name="connsiteX10694" fmla="*/ 215801 w 7009804"/>
              <a:gd name="connsiteY10694" fmla="*/ 565547 h 5834063"/>
              <a:gd name="connsiteX10695" fmla="*/ 193477 w 7009804"/>
              <a:gd name="connsiteY10695" fmla="*/ 580430 h 5834063"/>
              <a:gd name="connsiteX10696" fmla="*/ 186035 w 7009804"/>
              <a:gd name="connsiteY10696" fmla="*/ 587871 h 5834063"/>
              <a:gd name="connsiteX10697" fmla="*/ 178594 w 7009804"/>
              <a:gd name="connsiteY10697" fmla="*/ 587871 h 5834063"/>
              <a:gd name="connsiteX10698" fmla="*/ 186035 w 7009804"/>
              <a:gd name="connsiteY10698" fmla="*/ 565547 h 5834063"/>
              <a:gd name="connsiteX10699" fmla="*/ 186035 w 7009804"/>
              <a:gd name="connsiteY10699" fmla="*/ 550664 h 5834063"/>
              <a:gd name="connsiteX10700" fmla="*/ 208359 w 7009804"/>
              <a:gd name="connsiteY10700" fmla="*/ 513457 h 5834063"/>
              <a:gd name="connsiteX10701" fmla="*/ 245566 w 7009804"/>
              <a:gd name="connsiteY10701" fmla="*/ 509737 h 5834063"/>
              <a:gd name="connsiteX10702" fmla="*/ 267891 w 7009804"/>
              <a:gd name="connsiteY10702" fmla="*/ 509737 h 5834063"/>
              <a:gd name="connsiteX10703" fmla="*/ 275332 w 7009804"/>
              <a:gd name="connsiteY10703" fmla="*/ 502295 h 5834063"/>
              <a:gd name="connsiteX10704" fmla="*/ 290215 w 7009804"/>
              <a:gd name="connsiteY10704" fmla="*/ 498575 h 5834063"/>
              <a:gd name="connsiteX10705" fmla="*/ 331143 w 7009804"/>
              <a:gd name="connsiteY10705" fmla="*/ 491133 h 5834063"/>
              <a:gd name="connsiteX10706" fmla="*/ 342305 w 7009804"/>
              <a:gd name="connsiteY10706" fmla="*/ 468809 h 5834063"/>
              <a:gd name="connsiteX10707" fmla="*/ 338584 w 7009804"/>
              <a:gd name="connsiteY10707" fmla="*/ 461368 h 5834063"/>
              <a:gd name="connsiteX10708" fmla="*/ 357188 w 7009804"/>
              <a:gd name="connsiteY10708" fmla="*/ 453926 h 5834063"/>
              <a:gd name="connsiteX10709" fmla="*/ 386953 w 7009804"/>
              <a:gd name="connsiteY10709" fmla="*/ 453926 h 5834063"/>
              <a:gd name="connsiteX10710" fmla="*/ 394395 w 7009804"/>
              <a:gd name="connsiteY10710" fmla="*/ 446485 h 5834063"/>
              <a:gd name="connsiteX10711" fmla="*/ 409278 w 7009804"/>
              <a:gd name="connsiteY10711" fmla="*/ 446485 h 5834063"/>
              <a:gd name="connsiteX10712" fmla="*/ 483691 w 7009804"/>
              <a:gd name="connsiteY10712" fmla="*/ 409278 h 5834063"/>
              <a:gd name="connsiteX10713" fmla="*/ 513457 w 7009804"/>
              <a:gd name="connsiteY10713" fmla="*/ 401836 h 5834063"/>
              <a:gd name="connsiteX10714" fmla="*/ 535781 w 7009804"/>
              <a:gd name="connsiteY10714" fmla="*/ 398116 h 5834063"/>
              <a:gd name="connsiteX10715" fmla="*/ 558106 w 7009804"/>
              <a:gd name="connsiteY10715" fmla="*/ 394395 h 5834063"/>
              <a:gd name="connsiteX10716" fmla="*/ 602754 w 7009804"/>
              <a:gd name="connsiteY10716" fmla="*/ 386953 h 5834063"/>
              <a:gd name="connsiteX10717" fmla="*/ 669727 w 7009804"/>
              <a:gd name="connsiteY10717" fmla="*/ 383233 h 5834063"/>
              <a:gd name="connsiteX10718" fmla="*/ 677168 w 7009804"/>
              <a:gd name="connsiteY10718" fmla="*/ 364629 h 5834063"/>
              <a:gd name="connsiteX10719" fmla="*/ 692051 w 7009804"/>
              <a:gd name="connsiteY10719" fmla="*/ 349746 h 5834063"/>
              <a:gd name="connsiteX10720" fmla="*/ 699492 w 7009804"/>
              <a:gd name="connsiteY10720" fmla="*/ 334864 h 5834063"/>
              <a:gd name="connsiteX10721" fmla="*/ 714375 w 7009804"/>
              <a:gd name="connsiteY10721" fmla="*/ 290215 h 5834063"/>
              <a:gd name="connsiteX10722" fmla="*/ 729258 w 7009804"/>
              <a:gd name="connsiteY10722" fmla="*/ 297657 h 5834063"/>
              <a:gd name="connsiteX10723" fmla="*/ 744141 w 7009804"/>
              <a:gd name="connsiteY10723" fmla="*/ 312539 h 5834063"/>
              <a:gd name="connsiteX10724" fmla="*/ 762744 w 7009804"/>
              <a:gd name="connsiteY10724" fmla="*/ 308819 h 5834063"/>
              <a:gd name="connsiteX10725" fmla="*/ 766465 w 7009804"/>
              <a:gd name="connsiteY10725" fmla="*/ 290215 h 5834063"/>
              <a:gd name="connsiteX10726" fmla="*/ 759024 w 7009804"/>
              <a:gd name="connsiteY10726" fmla="*/ 275332 h 5834063"/>
              <a:gd name="connsiteX10727" fmla="*/ 773906 w 7009804"/>
              <a:gd name="connsiteY10727" fmla="*/ 253008 h 5834063"/>
              <a:gd name="connsiteX10728" fmla="*/ 785069 w 7009804"/>
              <a:gd name="connsiteY10728" fmla="*/ 230684 h 5834063"/>
              <a:gd name="connsiteX10729" fmla="*/ 796230 w 7009804"/>
              <a:gd name="connsiteY10729" fmla="*/ 226963 h 5834063"/>
              <a:gd name="connsiteX10730" fmla="*/ 811114 w 7009804"/>
              <a:gd name="connsiteY10730" fmla="*/ 230684 h 5834063"/>
              <a:gd name="connsiteX10731" fmla="*/ 818555 w 7009804"/>
              <a:gd name="connsiteY10731" fmla="*/ 238125 h 5834063"/>
              <a:gd name="connsiteX10732" fmla="*/ 825996 w 7009804"/>
              <a:gd name="connsiteY10732" fmla="*/ 245567 h 5834063"/>
              <a:gd name="connsiteX10733" fmla="*/ 833438 w 7009804"/>
              <a:gd name="connsiteY10733" fmla="*/ 238125 h 5834063"/>
              <a:gd name="connsiteX10734" fmla="*/ 840879 w 7009804"/>
              <a:gd name="connsiteY10734" fmla="*/ 223243 h 5834063"/>
              <a:gd name="connsiteX10735" fmla="*/ 840879 w 7009804"/>
              <a:gd name="connsiteY10735" fmla="*/ 215801 h 5834063"/>
              <a:gd name="connsiteX10736" fmla="*/ 829717 w 7009804"/>
              <a:gd name="connsiteY10736" fmla="*/ 208360 h 5834063"/>
              <a:gd name="connsiteX10737" fmla="*/ 825996 w 7009804"/>
              <a:gd name="connsiteY10737" fmla="*/ 200918 h 5834063"/>
              <a:gd name="connsiteX10738" fmla="*/ 840879 w 7009804"/>
              <a:gd name="connsiteY10738" fmla="*/ 193477 h 5834063"/>
              <a:gd name="connsiteX10739" fmla="*/ 855762 w 7009804"/>
              <a:gd name="connsiteY10739" fmla="*/ 182315 h 5834063"/>
              <a:gd name="connsiteX10740" fmla="*/ 874365 w 7009804"/>
              <a:gd name="connsiteY10740" fmla="*/ 167432 h 5834063"/>
              <a:gd name="connsiteX10741" fmla="*/ 907852 w 7009804"/>
              <a:gd name="connsiteY10741" fmla="*/ 148828 h 5834063"/>
              <a:gd name="connsiteX10742" fmla="*/ 937617 w 7009804"/>
              <a:gd name="connsiteY10742" fmla="*/ 141387 h 5834063"/>
              <a:gd name="connsiteX10743" fmla="*/ 948779 w 7009804"/>
              <a:gd name="connsiteY10743" fmla="*/ 137666 h 5834063"/>
              <a:gd name="connsiteX10744" fmla="*/ 956221 w 7009804"/>
              <a:gd name="connsiteY10744" fmla="*/ 133946 h 5834063"/>
              <a:gd name="connsiteX10745" fmla="*/ 959942 w 7009804"/>
              <a:gd name="connsiteY10745" fmla="*/ 126504 h 5834063"/>
              <a:gd name="connsiteX10746" fmla="*/ 997149 w 7009804"/>
              <a:gd name="connsiteY10746" fmla="*/ 133946 h 5834063"/>
              <a:gd name="connsiteX10747" fmla="*/ 1019473 w 7009804"/>
              <a:gd name="connsiteY10747" fmla="*/ 137666 h 5834063"/>
              <a:gd name="connsiteX10748" fmla="*/ 1034356 w 7009804"/>
              <a:gd name="connsiteY10748" fmla="*/ 141387 h 5834063"/>
              <a:gd name="connsiteX10749" fmla="*/ 1049238 w 7009804"/>
              <a:gd name="connsiteY10749" fmla="*/ 156270 h 5834063"/>
              <a:gd name="connsiteX10750" fmla="*/ 1067842 w 7009804"/>
              <a:gd name="connsiteY10750" fmla="*/ 159991 h 5834063"/>
              <a:gd name="connsiteX10751" fmla="*/ 1086446 w 7009804"/>
              <a:gd name="connsiteY10751" fmla="*/ 171153 h 5834063"/>
              <a:gd name="connsiteX10752" fmla="*/ 1101328 w 7009804"/>
              <a:gd name="connsiteY10752" fmla="*/ 163711 h 5834063"/>
              <a:gd name="connsiteX10753" fmla="*/ 1112491 w 7009804"/>
              <a:gd name="connsiteY10753" fmla="*/ 145108 h 5834063"/>
              <a:gd name="connsiteX10754" fmla="*/ 1127373 w 7009804"/>
              <a:gd name="connsiteY10754" fmla="*/ 126504 h 5834063"/>
              <a:gd name="connsiteX10755" fmla="*/ 1138535 w 7009804"/>
              <a:gd name="connsiteY10755" fmla="*/ 122784 h 5834063"/>
              <a:gd name="connsiteX10756" fmla="*/ 1153418 w 7009804"/>
              <a:gd name="connsiteY10756" fmla="*/ 126504 h 5834063"/>
              <a:gd name="connsiteX10757" fmla="*/ 1160860 w 7009804"/>
              <a:gd name="connsiteY10757" fmla="*/ 133946 h 5834063"/>
              <a:gd name="connsiteX10758" fmla="*/ 1168301 w 7009804"/>
              <a:gd name="connsiteY10758" fmla="*/ 141387 h 5834063"/>
              <a:gd name="connsiteX10759" fmla="*/ 1175742 w 7009804"/>
              <a:gd name="connsiteY10759" fmla="*/ 133946 h 5834063"/>
              <a:gd name="connsiteX10760" fmla="*/ 1190625 w 7009804"/>
              <a:gd name="connsiteY10760" fmla="*/ 119063 h 5834063"/>
              <a:gd name="connsiteX10761" fmla="*/ 1183184 w 7009804"/>
              <a:gd name="connsiteY10761" fmla="*/ 104180 h 5834063"/>
              <a:gd name="connsiteX10762" fmla="*/ 1168301 w 7009804"/>
              <a:gd name="connsiteY10762" fmla="*/ 96739 h 5834063"/>
              <a:gd name="connsiteX10763" fmla="*/ 1183184 w 7009804"/>
              <a:gd name="connsiteY10763" fmla="*/ 89297 h 5834063"/>
              <a:gd name="connsiteX10764" fmla="*/ 1186904 w 7009804"/>
              <a:gd name="connsiteY10764" fmla="*/ 78135 h 5834063"/>
              <a:gd name="connsiteX10765" fmla="*/ 1198067 w 7009804"/>
              <a:gd name="connsiteY10765" fmla="*/ 74414 h 5834063"/>
              <a:gd name="connsiteX10766" fmla="*/ 1212949 w 7009804"/>
              <a:gd name="connsiteY10766" fmla="*/ 59532 h 5834063"/>
              <a:gd name="connsiteX10767" fmla="*/ 1279922 w 7009804"/>
              <a:gd name="connsiteY10767" fmla="*/ 29766 h 5834063"/>
              <a:gd name="connsiteX10768" fmla="*/ 1294805 w 7009804"/>
              <a:gd name="connsiteY10768" fmla="*/ 29766 h 5834063"/>
              <a:gd name="connsiteX10769" fmla="*/ 1305967 w 7009804"/>
              <a:gd name="connsiteY10769" fmla="*/ 22325 h 5834063"/>
              <a:gd name="connsiteX10770" fmla="*/ 1339453 w 7009804"/>
              <a:gd name="connsiteY10770" fmla="*/ 29766 h 5834063"/>
              <a:gd name="connsiteX10771" fmla="*/ 1376660 w 7009804"/>
              <a:gd name="connsiteY10771" fmla="*/ 37207 h 5834063"/>
              <a:gd name="connsiteX10772" fmla="*/ 1391543 w 7009804"/>
              <a:gd name="connsiteY10772" fmla="*/ 44649 h 5834063"/>
              <a:gd name="connsiteX10773" fmla="*/ 1402705 w 7009804"/>
              <a:gd name="connsiteY10773" fmla="*/ 48369 h 5834063"/>
              <a:gd name="connsiteX10774" fmla="*/ 1413867 w 7009804"/>
              <a:gd name="connsiteY10774" fmla="*/ 52090 h 5834063"/>
              <a:gd name="connsiteX10775" fmla="*/ 1443633 w 7009804"/>
              <a:gd name="connsiteY10775" fmla="*/ 59532 h 5834063"/>
              <a:gd name="connsiteX10776" fmla="*/ 1454795 w 7009804"/>
              <a:gd name="connsiteY10776" fmla="*/ 63252 h 5834063"/>
              <a:gd name="connsiteX10777" fmla="*/ 1473399 w 7009804"/>
              <a:gd name="connsiteY10777" fmla="*/ 74414 h 5834063"/>
              <a:gd name="connsiteX10778" fmla="*/ 1525488 w 7009804"/>
              <a:gd name="connsiteY10778" fmla="*/ 89297 h 5834063"/>
              <a:gd name="connsiteX10779" fmla="*/ 1547813 w 7009804"/>
              <a:gd name="connsiteY10779" fmla="*/ 81856 h 5834063"/>
              <a:gd name="connsiteX10780" fmla="*/ 1562696 w 7009804"/>
              <a:gd name="connsiteY10780" fmla="*/ 81856 h 5834063"/>
              <a:gd name="connsiteX10781" fmla="*/ 1577578 w 7009804"/>
              <a:gd name="connsiteY10781" fmla="*/ 89297 h 5834063"/>
              <a:gd name="connsiteX10782" fmla="*/ 1592461 w 7009804"/>
              <a:gd name="connsiteY10782" fmla="*/ 89297 h 5834063"/>
              <a:gd name="connsiteX10783" fmla="*/ 1599903 w 7009804"/>
              <a:gd name="connsiteY10783" fmla="*/ 89297 h 5834063"/>
              <a:gd name="connsiteX10784" fmla="*/ 1607344 w 7009804"/>
              <a:gd name="connsiteY10784" fmla="*/ 81856 h 5834063"/>
              <a:gd name="connsiteX10785" fmla="*/ 1607344 w 7009804"/>
              <a:gd name="connsiteY10785" fmla="*/ 74414 h 5834063"/>
              <a:gd name="connsiteX10786" fmla="*/ 1603623 w 7009804"/>
              <a:gd name="connsiteY10786" fmla="*/ 55811 h 5834063"/>
              <a:gd name="connsiteX10787" fmla="*/ 1607344 w 7009804"/>
              <a:gd name="connsiteY10787" fmla="*/ 52090 h 5834063"/>
              <a:gd name="connsiteX10788" fmla="*/ 1607344 w 7009804"/>
              <a:gd name="connsiteY10788" fmla="*/ 44649 h 5834063"/>
              <a:gd name="connsiteX10789" fmla="*/ 1614785 w 7009804"/>
              <a:gd name="connsiteY10789" fmla="*/ 37207 h 5834063"/>
              <a:gd name="connsiteX10790" fmla="*/ 1629668 w 7009804"/>
              <a:gd name="connsiteY10790" fmla="*/ 37207 h 5834063"/>
              <a:gd name="connsiteX10791" fmla="*/ 1651992 w 7009804"/>
              <a:gd name="connsiteY10791" fmla="*/ 29766 h 5834063"/>
              <a:gd name="connsiteX10792" fmla="*/ 1666875 w 7009804"/>
              <a:gd name="connsiteY10792" fmla="*/ 14883 h 5834063"/>
              <a:gd name="connsiteX10793" fmla="*/ 1681758 w 7009804"/>
              <a:gd name="connsiteY10793" fmla="*/ 29766 h 5834063"/>
              <a:gd name="connsiteX10794" fmla="*/ 1689200 w 7009804"/>
              <a:gd name="connsiteY10794" fmla="*/ 40928 h 5834063"/>
              <a:gd name="connsiteX10795" fmla="*/ 1700361 w 7009804"/>
              <a:gd name="connsiteY10795" fmla="*/ 44649 h 5834063"/>
              <a:gd name="connsiteX10796" fmla="*/ 1704082 w 7009804"/>
              <a:gd name="connsiteY10796" fmla="*/ 37207 h 5834063"/>
              <a:gd name="connsiteX10797" fmla="*/ 1704082 w 7009804"/>
              <a:gd name="connsiteY10797" fmla="*/ 22325 h 5834063"/>
              <a:gd name="connsiteX10798" fmla="*/ 1696641 w 7009804"/>
              <a:gd name="connsiteY10798" fmla="*/ 7442 h 5834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</a:cxnLst>
            <a:rect l="l" t="t" r="r" b="b"/>
            <a:pathLst>
              <a:path w="7009804" h="5834063">
                <a:moveTo>
                  <a:pt x="6735402" y="5829412"/>
                </a:moveTo>
                <a:cubicBezTo>
                  <a:pt x="6736022" y="5828792"/>
                  <a:pt x="6736953" y="5829102"/>
                  <a:pt x="6738193" y="5830342"/>
                </a:cubicBezTo>
                <a:cubicBezTo>
                  <a:pt x="6740673" y="5832823"/>
                  <a:pt x="6741914" y="5834063"/>
                  <a:pt x="6741914" y="5834063"/>
                </a:cubicBezTo>
                <a:lnTo>
                  <a:pt x="6734472" y="5834063"/>
                </a:lnTo>
                <a:cubicBezTo>
                  <a:pt x="6734472" y="5831583"/>
                  <a:pt x="6734782" y="5830032"/>
                  <a:pt x="6735402" y="5829412"/>
                </a:cubicBezTo>
                <a:close/>
                <a:moveTo>
                  <a:pt x="6168926" y="5804297"/>
                </a:moveTo>
                <a:cubicBezTo>
                  <a:pt x="6173887" y="5809258"/>
                  <a:pt x="6176367" y="5811739"/>
                  <a:pt x="6176367" y="5811739"/>
                </a:cubicBezTo>
                <a:cubicBezTo>
                  <a:pt x="6171406" y="5811739"/>
                  <a:pt x="6168926" y="5811739"/>
                  <a:pt x="6168926" y="5811739"/>
                </a:cubicBezTo>
                <a:close/>
                <a:moveTo>
                  <a:pt x="6168926" y="5781973"/>
                </a:moveTo>
                <a:cubicBezTo>
                  <a:pt x="6168926" y="5781973"/>
                  <a:pt x="6171406" y="5781973"/>
                  <a:pt x="6176367" y="5781973"/>
                </a:cubicBezTo>
                <a:lnTo>
                  <a:pt x="6168926" y="5789414"/>
                </a:lnTo>
                <a:close/>
                <a:moveTo>
                  <a:pt x="6630292" y="5759649"/>
                </a:moveTo>
                <a:cubicBezTo>
                  <a:pt x="6635254" y="5759649"/>
                  <a:pt x="6637734" y="5759649"/>
                  <a:pt x="6637734" y="5759649"/>
                </a:cubicBezTo>
                <a:lnTo>
                  <a:pt x="6637734" y="5767090"/>
                </a:lnTo>
                <a:cubicBezTo>
                  <a:pt x="6632772" y="5767090"/>
                  <a:pt x="6630292" y="5764609"/>
                  <a:pt x="6630292" y="5759649"/>
                </a:cubicBezTo>
                <a:close/>
                <a:moveTo>
                  <a:pt x="6680522" y="5748487"/>
                </a:moveTo>
                <a:cubicBezTo>
                  <a:pt x="6681762" y="5748487"/>
                  <a:pt x="6682382" y="5749727"/>
                  <a:pt x="6682382" y="5752207"/>
                </a:cubicBezTo>
                <a:lnTo>
                  <a:pt x="6674941" y="5752207"/>
                </a:lnTo>
                <a:cubicBezTo>
                  <a:pt x="6677422" y="5749727"/>
                  <a:pt x="6679282" y="5748487"/>
                  <a:pt x="6680522" y="5748487"/>
                </a:cubicBezTo>
                <a:close/>
                <a:moveTo>
                  <a:pt x="6064746" y="5729883"/>
                </a:moveTo>
                <a:cubicBezTo>
                  <a:pt x="6064746" y="5729883"/>
                  <a:pt x="6065987" y="5731123"/>
                  <a:pt x="6068467" y="5733604"/>
                </a:cubicBezTo>
                <a:cubicBezTo>
                  <a:pt x="6070947" y="5736084"/>
                  <a:pt x="6072187" y="5739805"/>
                  <a:pt x="6072187" y="5744766"/>
                </a:cubicBezTo>
                <a:lnTo>
                  <a:pt x="6064746" y="5737324"/>
                </a:lnTo>
                <a:close/>
                <a:moveTo>
                  <a:pt x="6607968" y="5715000"/>
                </a:moveTo>
                <a:cubicBezTo>
                  <a:pt x="6607968" y="5715000"/>
                  <a:pt x="6610448" y="5715000"/>
                  <a:pt x="6615410" y="5715000"/>
                </a:cubicBezTo>
                <a:lnTo>
                  <a:pt x="6622851" y="5715000"/>
                </a:lnTo>
                <a:cubicBezTo>
                  <a:pt x="6622851" y="5719961"/>
                  <a:pt x="6620371" y="5722442"/>
                  <a:pt x="6615410" y="5722442"/>
                </a:cubicBezTo>
                <a:close/>
                <a:moveTo>
                  <a:pt x="6511230" y="5707559"/>
                </a:moveTo>
                <a:lnTo>
                  <a:pt x="6540996" y="5722442"/>
                </a:lnTo>
                <a:lnTo>
                  <a:pt x="6526113" y="5722442"/>
                </a:lnTo>
                <a:lnTo>
                  <a:pt x="6518672" y="5722442"/>
                </a:lnTo>
                <a:cubicBezTo>
                  <a:pt x="6513710" y="5717481"/>
                  <a:pt x="6511230" y="5712520"/>
                  <a:pt x="6511230" y="5707559"/>
                </a:cubicBezTo>
                <a:close/>
                <a:moveTo>
                  <a:pt x="5915918" y="5707559"/>
                </a:moveTo>
                <a:cubicBezTo>
                  <a:pt x="5915918" y="5707559"/>
                  <a:pt x="5915918" y="5710039"/>
                  <a:pt x="5915918" y="5715000"/>
                </a:cubicBezTo>
                <a:lnTo>
                  <a:pt x="5908476" y="5715000"/>
                </a:lnTo>
                <a:cubicBezTo>
                  <a:pt x="5908476" y="5715000"/>
                  <a:pt x="5908476" y="5713760"/>
                  <a:pt x="5908476" y="5711280"/>
                </a:cubicBezTo>
                <a:cubicBezTo>
                  <a:pt x="5908476" y="5708799"/>
                  <a:pt x="5910956" y="5707559"/>
                  <a:pt x="5915918" y="5707559"/>
                </a:cubicBezTo>
                <a:close/>
                <a:moveTo>
                  <a:pt x="6540996" y="5700117"/>
                </a:moveTo>
                <a:cubicBezTo>
                  <a:pt x="6545957" y="5705079"/>
                  <a:pt x="6548437" y="5707559"/>
                  <a:pt x="6548437" y="5707559"/>
                </a:cubicBezTo>
                <a:lnTo>
                  <a:pt x="6548437" y="5715000"/>
                </a:lnTo>
                <a:lnTo>
                  <a:pt x="6540996" y="5707559"/>
                </a:lnTo>
                <a:close/>
                <a:moveTo>
                  <a:pt x="5965527" y="5700117"/>
                </a:moveTo>
                <a:lnTo>
                  <a:pt x="5968008" y="5700117"/>
                </a:lnTo>
                <a:lnTo>
                  <a:pt x="5975449" y="5707559"/>
                </a:lnTo>
                <a:close/>
                <a:moveTo>
                  <a:pt x="6474023" y="5692676"/>
                </a:moveTo>
                <a:lnTo>
                  <a:pt x="6481465" y="5700117"/>
                </a:lnTo>
                <a:cubicBezTo>
                  <a:pt x="6481465" y="5705079"/>
                  <a:pt x="6478985" y="5705079"/>
                  <a:pt x="6474023" y="5700117"/>
                </a:cubicBezTo>
                <a:cubicBezTo>
                  <a:pt x="6474023" y="5695157"/>
                  <a:pt x="6474023" y="5692676"/>
                  <a:pt x="6474023" y="5692676"/>
                </a:cubicBezTo>
                <a:close/>
                <a:moveTo>
                  <a:pt x="6042422" y="5692676"/>
                </a:moveTo>
                <a:cubicBezTo>
                  <a:pt x="6047383" y="5692676"/>
                  <a:pt x="6049863" y="5692676"/>
                  <a:pt x="6049863" y="5692676"/>
                </a:cubicBezTo>
                <a:lnTo>
                  <a:pt x="6049863" y="5700117"/>
                </a:lnTo>
                <a:cubicBezTo>
                  <a:pt x="6044902" y="5700117"/>
                  <a:pt x="6042422" y="5697637"/>
                  <a:pt x="6042422" y="5692676"/>
                </a:cubicBezTo>
                <a:close/>
                <a:moveTo>
                  <a:pt x="5945683" y="5685235"/>
                </a:moveTo>
                <a:lnTo>
                  <a:pt x="5965527" y="5700117"/>
                </a:lnTo>
                <a:lnTo>
                  <a:pt x="5960566" y="5700117"/>
                </a:lnTo>
                <a:lnTo>
                  <a:pt x="5953125" y="5700117"/>
                </a:lnTo>
                <a:cubicBezTo>
                  <a:pt x="5948163" y="5690196"/>
                  <a:pt x="5945683" y="5685235"/>
                  <a:pt x="5945683" y="5685235"/>
                </a:cubicBezTo>
                <a:close/>
                <a:moveTo>
                  <a:pt x="6456660" y="5677793"/>
                </a:moveTo>
                <a:lnTo>
                  <a:pt x="6459140" y="5677793"/>
                </a:lnTo>
                <a:lnTo>
                  <a:pt x="6474023" y="5685235"/>
                </a:lnTo>
                <a:close/>
                <a:moveTo>
                  <a:pt x="5975449" y="5677793"/>
                </a:moveTo>
                <a:cubicBezTo>
                  <a:pt x="5975449" y="5677793"/>
                  <a:pt x="5976690" y="5680274"/>
                  <a:pt x="5979170" y="5685235"/>
                </a:cubicBezTo>
                <a:cubicBezTo>
                  <a:pt x="5981650" y="5690196"/>
                  <a:pt x="5981650" y="5692676"/>
                  <a:pt x="5979170" y="5692676"/>
                </a:cubicBezTo>
                <a:cubicBezTo>
                  <a:pt x="5976690" y="5692676"/>
                  <a:pt x="5975449" y="5690196"/>
                  <a:pt x="5975449" y="5685235"/>
                </a:cubicBezTo>
                <a:close/>
                <a:moveTo>
                  <a:pt x="6593086" y="5670352"/>
                </a:moveTo>
                <a:lnTo>
                  <a:pt x="6622851" y="5692676"/>
                </a:lnTo>
                <a:lnTo>
                  <a:pt x="6607968" y="5685235"/>
                </a:lnTo>
                <a:cubicBezTo>
                  <a:pt x="6598047" y="5680274"/>
                  <a:pt x="6593086" y="5675313"/>
                  <a:pt x="6593086" y="5670352"/>
                </a:cubicBezTo>
                <a:close/>
                <a:moveTo>
                  <a:pt x="5908476" y="5670352"/>
                </a:moveTo>
                <a:cubicBezTo>
                  <a:pt x="5908476" y="5670352"/>
                  <a:pt x="5909717" y="5671592"/>
                  <a:pt x="5912197" y="5674072"/>
                </a:cubicBezTo>
                <a:cubicBezTo>
                  <a:pt x="5914677" y="5676553"/>
                  <a:pt x="5915918" y="5677793"/>
                  <a:pt x="5915918" y="5677793"/>
                </a:cubicBezTo>
                <a:cubicBezTo>
                  <a:pt x="5910956" y="5677793"/>
                  <a:pt x="5908476" y="5677793"/>
                  <a:pt x="5908476" y="5677793"/>
                </a:cubicBezTo>
                <a:close/>
                <a:moveTo>
                  <a:pt x="6434956" y="5668491"/>
                </a:moveTo>
                <a:lnTo>
                  <a:pt x="6456660" y="5677793"/>
                </a:lnTo>
                <a:lnTo>
                  <a:pt x="6451699" y="5677793"/>
                </a:lnTo>
                <a:lnTo>
                  <a:pt x="6444258" y="5677793"/>
                </a:lnTo>
                <a:close/>
                <a:moveTo>
                  <a:pt x="6585644" y="5662910"/>
                </a:moveTo>
                <a:lnTo>
                  <a:pt x="6593086" y="5662910"/>
                </a:lnTo>
                <a:cubicBezTo>
                  <a:pt x="6593086" y="5667872"/>
                  <a:pt x="6593086" y="5670352"/>
                  <a:pt x="6593086" y="5670352"/>
                </a:cubicBezTo>
                <a:close/>
                <a:moveTo>
                  <a:pt x="6421933" y="5662910"/>
                </a:moveTo>
                <a:lnTo>
                  <a:pt x="6429375" y="5662910"/>
                </a:lnTo>
                <a:lnTo>
                  <a:pt x="6434956" y="5668491"/>
                </a:lnTo>
                <a:close/>
                <a:moveTo>
                  <a:pt x="6505649" y="5650818"/>
                </a:moveTo>
                <a:cubicBezTo>
                  <a:pt x="6506889" y="5651439"/>
                  <a:pt x="6508750" y="5652989"/>
                  <a:pt x="6511230" y="5655469"/>
                </a:cubicBezTo>
                <a:lnTo>
                  <a:pt x="6503789" y="5655469"/>
                </a:lnTo>
                <a:cubicBezTo>
                  <a:pt x="6503789" y="5655469"/>
                  <a:pt x="6503789" y="5654229"/>
                  <a:pt x="6503789" y="5651749"/>
                </a:cubicBezTo>
                <a:cubicBezTo>
                  <a:pt x="6503789" y="5650508"/>
                  <a:pt x="6504409" y="5650199"/>
                  <a:pt x="6505649" y="5650818"/>
                </a:cubicBezTo>
                <a:close/>
                <a:moveTo>
                  <a:pt x="6548437" y="5648028"/>
                </a:moveTo>
                <a:lnTo>
                  <a:pt x="6570762" y="5662910"/>
                </a:lnTo>
                <a:lnTo>
                  <a:pt x="6555878" y="5655469"/>
                </a:lnTo>
                <a:close/>
                <a:moveTo>
                  <a:pt x="6459140" y="5648028"/>
                </a:moveTo>
                <a:cubicBezTo>
                  <a:pt x="6459140" y="5652989"/>
                  <a:pt x="6459140" y="5655469"/>
                  <a:pt x="6459140" y="5655469"/>
                </a:cubicBezTo>
                <a:cubicBezTo>
                  <a:pt x="6454179" y="5655469"/>
                  <a:pt x="6451699" y="5655469"/>
                  <a:pt x="6451699" y="5655469"/>
                </a:cubicBezTo>
                <a:cubicBezTo>
                  <a:pt x="6451699" y="5655469"/>
                  <a:pt x="6451699" y="5654229"/>
                  <a:pt x="6451699" y="5651749"/>
                </a:cubicBezTo>
                <a:cubicBezTo>
                  <a:pt x="6451699" y="5649268"/>
                  <a:pt x="6454179" y="5648028"/>
                  <a:pt x="6459140" y="5648028"/>
                </a:cubicBezTo>
                <a:close/>
                <a:moveTo>
                  <a:pt x="6027539" y="5648028"/>
                </a:moveTo>
                <a:cubicBezTo>
                  <a:pt x="6032500" y="5648028"/>
                  <a:pt x="6037460" y="5652989"/>
                  <a:pt x="6042422" y="5662910"/>
                </a:cubicBezTo>
                <a:cubicBezTo>
                  <a:pt x="6042422" y="5662910"/>
                  <a:pt x="6039942" y="5661670"/>
                  <a:pt x="6034980" y="5659190"/>
                </a:cubicBezTo>
                <a:cubicBezTo>
                  <a:pt x="6030019" y="5656710"/>
                  <a:pt x="6027539" y="5655469"/>
                  <a:pt x="6027539" y="5655469"/>
                </a:cubicBezTo>
                <a:close/>
                <a:moveTo>
                  <a:pt x="5819179" y="5648028"/>
                </a:moveTo>
                <a:cubicBezTo>
                  <a:pt x="5824141" y="5648028"/>
                  <a:pt x="5826621" y="5648028"/>
                  <a:pt x="5826621" y="5648028"/>
                </a:cubicBezTo>
                <a:cubicBezTo>
                  <a:pt x="5826621" y="5648028"/>
                  <a:pt x="5826621" y="5650508"/>
                  <a:pt x="5826621" y="5655469"/>
                </a:cubicBezTo>
                <a:close/>
                <a:moveTo>
                  <a:pt x="6399609" y="5640586"/>
                </a:moveTo>
                <a:cubicBezTo>
                  <a:pt x="6399609" y="5640586"/>
                  <a:pt x="6402089" y="5640586"/>
                  <a:pt x="6407051" y="5640586"/>
                </a:cubicBezTo>
                <a:lnTo>
                  <a:pt x="6407051" y="5648028"/>
                </a:lnTo>
                <a:cubicBezTo>
                  <a:pt x="6407051" y="5648028"/>
                  <a:pt x="6404570" y="5645547"/>
                  <a:pt x="6399609" y="5640586"/>
                </a:cubicBezTo>
                <a:close/>
                <a:moveTo>
                  <a:pt x="5864758" y="5636866"/>
                </a:moveTo>
                <a:cubicBezTo>
                  <a:pt x="5867858" y="5636866"/>
                  <a:pt x="5871269" y="5638106"/>
                  <a:pt x="5874990" y="5640586"/>
                </a:cubicBezTo>
                <a:cubicBezTo>
                  <a:pt x="5882431" y="5645547"/>
                  <a:pt x="5889873" y="5649268"/>
                  <a:pt x="5897314" y="5651749"/>
                </a:cubicBezTo>
                <a:cubicBezTo>
                  <a:pt x="5904756" y="5654229"/>
                  <a:pt x="5908476" y="5657950"/>
                  <a:pt x="5908476" y="5662910"/>
                </a:cubicBezTo>
                <a:lnTo>
                  <a:pt x="5893594" y="5662910"/>
                </a:lnTo>
                <a:cubicBezTo>
                  <a:pt x="5888632" y="5657950"/>
                  <a:pt x="5883672" y="5655469"/>
                  <a:pt x="5878711" y="5655469"/>
                </a:cubicBezTo>
                <a:cubicBezTo>
                  <a:pt x="5878711" y="5650508"/>
                  <a:pt x="5873749" y="5648028"/>
                  <a:pt x="5863828" y="5648028"/>
                </a:cubicBezTo>
                <a:lnTo>
                  <a:pt x="5856387" y="5640586"/>
                </a:lnTo>
                <a:cubicBezTo>
                  <a:pt x="5858867" y="5638106"/>
                  <a:pt x="5861658" y="5636866"/>
                  <a:pt x="5864758" y="5636866"/>
                </a:cubicBezTo>
                <a:close/>
                <a:moveTo>
                  <a:pt x="6407051" y="5633145"/>
                </a:moveTo>
                <a:lnTo>
                  <a:pt x="6421933" y="5633145"/>
                </a:lnTo>
                <a:cubicBezTo>
                  <a:pt x="6426895" y="5633145"/>
                  <a:pt x="6429375" y="5635626"/>
                  <a:pt x="6429375" y="5640586"/>
                </a:cubicBezTo>
                <a:cubicBezTo>
                  <a:pt x="6429375" y="5645547"/>
                  <a:pt x="6429375" y="5648028"/>
                  <a:pt x="6429375" y="5648028"/>
                </a:cubicBezTo>
                <a:cubicBezTo>
                  <a:pt x="6429375" y="5648028"/>
                  <a:pt x="6426895" y="5645547"/>
                  <a:pt x="6421933" y="5640586"/>
                </a:cubicBezTo>
                <a:close/>
                <a:moveTo>
                  <a:pt x="6332637" y="5633145"/>
                </a:moveTo>
                <a:cubicBezTo>
                  <a:pt x="6332637" y="5633145"/>
                  <a:pt x="6335117" y="5633145"/>
                  <a:pt x="6340078" y="5633145"/>
                </a:cubicBezTo>
                <a:lnTo>
                  <a:pt x="6340078" y="5640586"/>
                </a:lnTo>
                <a:cubicBezTo>
                  <a:pt x="6335117" y="5640586"/>
                  <a:pt x="6332637" y="5638106"/>
                  <a:pt x="6332637" y="5633145"/>
                </a:cubicBezTo>
                <a:close/>
                <a:moveTo>
                  <a:pt x="5934521" y="5625704"/>
                </a:moveTo>
                <a:cubicBezTo>
                  <a:pt x="5937001" y="5625704"/>
                  <a:pt x="5940722" y="5628184"/>
                  <a:pt x="5945683" y="5633145"/>
                </a:cubicBezTo>
                <a:lnTo>
                  <a:pt x="5938242" y="5633145"/>
                </a:lnTo>
                <a:cubicBezTo>
                  <a:pt x="5933281" y="5628184"/>
                  <a:pt x="5932041" y="5625704"/>
                  <a:pt x="5934521" y="5625704"/>
                </a:cubicBezTo>
                <a:close/>
                <a:moveTo>
                  <a:pt x="6555878" y="5618262"/>
                </a:moveTo>
                <a:lnTo>
                  <a:pt x="6563320" y="5618262"/>
                </a:lnTo>
                <a:cubicBezTo>
                  <a:pt x="6563320" y="5623223"/>
                  <a:pt x="6562079" y="5625704"/>
                  <a:pt x="6559599" y="5625704"/>
                </a:cubicBezTo>
                <a:cubicBezTo>
                  <a:pt x="6557119" y="5625704"/>
                  <a:pt x="6555878" y="5623223"/>
                  <a:pt x="6555878" y="5618262"/>
                </a:cubicBezTo>
                <a:close/>
                <a:moveTo>
                  <a:pt x="6295429" y="5618262"/>
                </a:moveTo>
                <a:lnTo>
                  <a:pt x="6310312" y="5618262"/>
                </a:lnTo>
                <a:lnTo>
                  <a:pt x="6317754" y="5625704"/>
                </a:lnTo>
                <a:lnTo>
                  <a:pt x="6310312" y="5625704"/>
                </a:lnTo>
                <a:cubicBezTo>
                  <a:pt x="6305351" y="5620743"/>
                  <a:pt x="6300391" y="5618262"/>
                  <a:pt x="6295429" y="5618262"/>
                </a:cubicBezTo>
                <a:close/>
                <a:moveTo>
                  <a:pt x="6436816" y="5610821"/>
                </a:moveTo>
                <a:lnTo>
                  <a:pt x="6444258" y="5618262"/>
                </a:lnTo>
                <a:cubicBezTo>
                  <a:pt x="6444258" y="5618262"/>
                  <a:pt x="6441778" y="5618262"/>
                  <a:pt x="6436816" y="5618262"/>
                </a:cubicBezTo>
                <a:cubicBezTo>
                  <a:pt x="6436816" y="5618262"/>
                  <a:pt x="6436816" y="5615782"/>
                  <a:pt x="6436816" y="5610821"/>
                </a:cubicBezTo>
                <a:close/>
                <a:moveTo>
                  <a:pt x="6377285" y="5610821"/>
                </a:moveTo>
                <a:cubicBezTo>
                  <a:pt x="6377285" y="5610821"/>
                  <a:pt x="6377285" y="5613301"/>
                  <a:pt x="6377285" y="5618262"/>
                </a:cubicBezTo>
                <a:cubicBezTo>
                  <a:pt x="6377285" y="5618262"/>
                  <a:pt x="6377285" y="5619502"/>
                  <a:pt x="6377285" y="5621983"/>
                </a:cubicBezTo>
                <a:cubicBezTo>
                  <a:pt x="6377285" y="5624464"/>
                  <a:pt x="6379765" y="5625704"/>
                  <a:pt x="6384726" y="5625704"/>
                </a:cubicBezTo>
                <a:cubicBezTo>
                  <a:pt x="6384726" y="5625704"/>
                  <a:pt x="6384726" y="5623223"/>
                  <a:pt x="6384726" y="5618262"/>
                </a:cubicBezTo>
                <a:close/>
                <a:moveTo>
                  <a:pt x="6374029" y="5606170"/>
                </a:moveTo>
                <a:cubicBezTo>
                  <a:pt x="6374960" y="5606170"/>
                  <a:pt x="6376044" y="5606480"/>
                  <a:pt x="6377285" y="5607100"/>
                </a:cubicBezTo>
                <a:cubicBezTo>
                  <a:pt x="6382246" y="5609581"/>
                  <a:pt x="6387206" y="5613301"/>
                  <a:pt x="6392168" y="5618262"/>
                </a:cubicBezTo>
                <a:cubicBezTo>
                  <a:pt x="6397129" y="5623223"/>
                  <a:pt x="6399609" y="5626944"/>
                  <a:pt x="6399609" y="5629424"/>
                </a:cubicBezTo>
                <a:cubicBezTo>
                  <a:pt x="6399609" y="5631905"/>
                  <a:pt x="6398369" y="5633145"/>
                  <a:pt x="6395888" y="5633145"/>
                </a:cubicBezTo>
                <a:cubicBezTo>
                  <a:pt x="6393408" y="5633145"/>
                  <a:pt x="6388447" y="5631905"/>
                  <a:pt x="6381006" y="5629424"/>
                </a:cubicBezTo>
                <a:cubicBezTo>
                  <a:pt x="6373564" y="5626944"/>
                  <a:pt x="6369844" y="5621983"/>
                  <a:pt x="6369844" y="5614541"/>
                </a:cubicBezTo>
                <a:cubicBezTo>
                  <a:pt x="6369844" y="5608960"/>
                  <a:pt x="6371239" y="5606170"/>
                  <a:pt x="6374029" y="5606170"/>
                </a:cubicBezTo>
                <a:close/>
                <a:moveTo>
                  <a:pt x="6429375" y="5595938"/>
                </a:moveTo>
                <a:lnTo>
                  <a:pt x="6444258" y="5595938"/>
                </a:lnTo>
                <a:cubicBezTo>
                  <a:pt x="6439296" y="5600899"/>
                  <a:pt x="6441778" y="5605860"/>
                  <a:pt x="6451699" y="5610821"/>
                </a:cubicBezTo>
                <a:lnTo>
                  <a:pt x="6459140" y="5618262"/>
                </a:lnTo>
                <a:cubicBezTo>
                  <a:pt x="6454179" y="5618262"/>
                  <a:pt x="6449219" y="5615782"/>
                  <a:pt x="6444258" y="5610821"/>
                </a:cubicBezTo>
                <a:lnTo>
                  <a:pt x="6429375" y="5603379"/>
                </a:lnTo>
                <a:lnTo>
                  <a:pt x="6421933" y="5610821"/>
                </a:lnTo>
                <a:cubicBezTo>
                  <a:pt x="6421933" y="5605860"/>
                  <a:pt x="6424413" y="5600899"/>
                  <a:pt x="6429375" y="5595938"/>
                </a:cubicBezTo>
                <a:close/>
                <a:moveTo>
                  <a:pt x="6407051" y="5595938"/>
                </a:moveTo>
                <a:lnTo>
                  <a:pt x="6414492" y="5595938"/>
                </a:lnTo>
                <a:cubicBezTo>
                  <a:pt x="6414492" y="5600899"/>
                  <a:pt x="6414492" y="5603379"/>
                  <a:pt x="6414492" y="5603379"/>
                </a:cubicBezTo>
                <a:cubicBezTo>
                  <a:pt x="6414492" y="5603379"/>
                  <a:pt x="6412012" y="5600899"/>
                  <a:pt x="6407051" y="5595938"/>
                </a:cubicBezTo>
                <a:close/>
                <a:moveTo>
                  <a:pt x="5811738" y="5595938"/>
                </a:moveTo>
                <a:cubicBezTo>
                  <a:pt x="5816699" y="5595938"/>
                  <a:pt x="5819179" y="5595938"/>
                  <a:pt x="5819179" y="5595938"/>
                </a:cubicBezTo>
                <a:cubicBezTo>
                  <a:pt x="5824141" y="5600899"/>
                  <a:pt x="5827862" y="5604619"/>
                  <a:pt x="5830342" y="5607100"/>
                </a:cubicBezTo>
                <a:cubicBezTo>
                  <a:pt x="5832822" y="5609581"/>
                  <a:pt x="5834062" y="5613301"/>
                  <a:pt x="5834062" y="5618262"/>
                </a:cubicBezTo>
                <a:cubicBezTo>
                  <a:pt x="5839024" y="5618262"/>
                  <a:pt x="5841504" y="5620743"/>
                  <a:pt x="5841504" y="5625704"/>
                </a:cubicBezTo>
                <a:cubicBezTo>
                  <a:pt x="5841504" y="5625704"/>
                  <a:pt x="5839024" y="5624464"/>
                  <a:pt x="5834062" y="5621983"/>
                </a:cubicBezTo>
                <a:cubicBezTo>
                  <a:pt x="5829101" y="5619502"/>
                  <a:pt x="5826621" y="5615782"/>
                  <a:pt x="5826621" y="5610821"/>
                </a:cubicBezTo>
                <a:close/>
                <a:moveTo>
                  <a:pt x="5928940" y="5592217"/>
                </a:moveTo>
                <a:cubicBezTo>
                  <a:pt x="5930180" y="5592217"/>
                  <a:pt x="5930801" y="5593458"/>
                  <a:pt x="5930801" y="5595938"/>
                </a:cubicBezTo>
                <a:lnTo>
                  <a:pt x="5923359" y="5595938"/>
                </a:lnTo>
                <a:cubicBezTo>
                  <a:pt x="5925840" y="5593458"/>
                  <a:pt x="5927700" y="5592217"/>
                  <a:pt x="5928940" y="5592217"/>
                </a:cubicBezTo>
                <a:close/>
                <a:moveTo>
                  <a:pt x="6317754" y="5588497"/>
                </a:moveTo>
                <a:lnTo>
                  <a:pt x="6332637" y="5588497"/>
                </a:lnTo>
                <a:cubicBezTo>
                  <a:pt x="6337598" y="5593457"/>
                  <a:pt x="6342558" y="5595938"/>
                  <a:pt x="6347519" y="5595938"/>
                </a:cubicBezTo>
                <a:cubicBezTo>
                  <a:pt x="6352481" y="5595938"/>
                  <a:pt x="6354961" y="5598419"/>
                  <a:pt x="6354961" y="5603379"/>
                </a:cubicBezTo>
                <a:lnTo>
                  <a:pt x="6340078" y="5603379"/>
                </a:lnTo>
                <a:cubicBezTo>
                  <a:pt x="6335117" y="5598419"/>
                  <a:pt x="6331396" y="5594698"/>
                  <a:pt x="6328916" y="5592217"/>
                </a:cubicBezTo>
                <a:cubicBezTo>
                  <a:pt x="6326436" y="5589737"/>
                  <a:pt x="6322715" y="5588497"/>
                  <a:pt x="6317754" y="5588497"/>
                </a:cubicBezTo>
                <a:close/>
                <a:moveTo>
                  <a:pt x="5796855" y="5588497"/>
                </a:moveTo>
                <a:lnTo>
                  <a:pt x="5804297" y="5588497"/>
                </a:lnTo>
                <a:cubicBezTo>
                  <a:pt x="5809258" y="5588497"/>
                  <a:pt x="5814218" y="5590977"/>
                  <a:pt x="5819179" y="5595938"/>
                </a:cubicBezTo>
                <a:close/>
                <a:moveTo>
                  <a:pt x="5722441" y="5588497"/>
                </a:moveTo>
                <a:lnTo>
                  <a:pt x="5744765" y="5595938"/>
                </a:lnTo>
                <a:lnTo>
                  <a:pt x="5752207" y="5595938"/>
                </a:lnTo>
                <a:cubicBezTo>
                  <a:pt x="5752207" y="5595938"/>
                  <a:pt x="5753447" y="5597178"/>
                  <a:pt x="5755928" y="5599659"/>
                </a:cubicBezTo>
                <a:cubicBezTo>
                  <a:pt x="5758408" y="5602139"/>
                  <a:pt x="5759648" y="5603379"/>
                  <a:pt x="5759648" y="5603379"/>
                </a:cubicBezTo>
                <a:cubicBezTo>
                  <a:pt x="5749727" y="5603379"/>
                  <a:pt x="5742285" y="5600899"/>
                  <a:pt x="5737324" y="5595938"/>
                </a:cubicBezTo>
                <a:cubicBezTo>
                  <a:pt x="5732363" y="5590977"/>
                  <a:pt x="5728642" y="5589737"/>
                  <a:pt x="5726162" y="5592217"/>
                </a:cubicBezTo>
                <a:cubicBezTo>
                  <a:pt x="5723682" y="5594698"/>
                  <a:pt x="5722441" y="5593457"/>
                  <a:pt x="5722441" y="5588497"/>
                </a:cubicBezTo>
                <a:close/>
                <a:moveTo>
                  <a:pt x="6295429" y="5573614"/>
                </a:moveTo>
                <a:cubicBezTo>
                  <a:pt x="6295429" y="5573614"/>
                  <a:pt x="6297910" y="5573614"/>
                  <a:pt x="6302871" y="5573614"/>
                </a:cubicBezTo>
                <a:lnTo>
                  <a:pt x="6302871" y="5581055"/>
                </a:lnTo>
                <a:close/>
                <a:moveTo>
                  <a:pt x="6421933" y="5566172"/>
                </a:moveTo>
                <a:cubicBezTo>
                  <a:pt x="6426895" y="5566172"/>
                  <a:pt x="6429375" y="5568653"/>
                  <a:pt x="6429375" y="5573614"/>
                </a:cubicBezTo>
                <a:cubicBezTo>
                  <a:pt x="6424413" y="5573614"/>
                  <a:pt x="6421933" y="5573614"/>
                  <a:pt x="6421933" y="5573614"/>
                </a:cubicBezTo>
                <a:cubicBezTo>
                  <a:pt x="6421933" y="5568653"/>
                  <a:pt x="6421933" y="5566172"/>
                  <a:pt x="6421933" y="5566172"/>
                </a:cubicBezTo>
                <a:close/>
                <a:moveTo>
                  <a:pt x="6354961" y="5566172"/>
                </a:moveTo>
                <a:cubicBezTo>
                  <a:pt x="6369844" y="5571133"/>
                  <a:pt x="6377285" y="5576094"/>
                  <a:pt x="6377285" y="5581055"/>
                </a:cubicBezTo>
                <a:lnTo>
                  <a:pt x="6362402" y="5581055"/>
                </a:lnTo>
                <a:cubicBezTo>
                  <a:pt x="6362402" y="5576094"/>
                  <a:pt x="6359922" y="5574854"/>
                  <a:pt x="6354961" y="5577334"/>
                </a:cubicBezTo>
                <a:cubicBezTo>
                  <a:pt x="6349999" y="5579815"/>
                  <a:pt x="6347519" y="5578575"/>
                  <a:pt x="6347519" y="5573614"/>
                </a:cubicBezTo>
                <a:cubicBezTo>
                  <a:pt x="6347519" y="5568653"/>
                  <a:pt x="6349999" y="5566172"/>
                  <a:pt x="6354961" y="5566172"/>
                </a:cubicBezTo>
                <a:close/>
                <a:moveTo>
                  <a:pt x="5748486" y="5558731"/>
                </a:moveTo>
                <a:cubicBezTo>
                  <a:pt x="5750966" y="5558731"/>
                  <a:pt x="5754687" y="5561212"/>
                  <a:pt x="5759648" y="5566172"/>
                </a:cubicBezTo>
                <a:lnTo>
                  <a:pt x="5752207" y="5566172"/>
                </a:lnTo>
                <a:cubicBezTo>
                  <a:pt x="5747246" y="5566172"/>
                  <a:pt x="5744765" y="5564932"/>
                  <a:pt x="5744765" y="5562452"/>
                </a:cubicBezTo>
                <a:cubicBezTo>
                  <a:pt x="5744765" y="5559971"/>
                  <a:pt x="5746006" y="5558731"/>
                  <a:pt x="5748486" y="5558731"/>
                </a:cubicBezTo>
                <a:close/>
                <a:moveTo>
                  <a:pt x="6228457" y="5551290"/>
                </a:moveTo>
                <a:lnTo>
                  <a:pt x="6258222" y="5573614"/>
                </a:lnTo>
                <a:cubicBezTo>
                  <a:pt x="6258222" y="5573614"/>
                  <a:pt x="6260703" y="5574854"/>
                  <a:pt x="6265664" y="5577334"/>
                </a:cubicBezTo>
                <a:cubicBezTo>
                  <a:pt x="6270625" y="5579815"/>
                  <a:pt x="6273105" y="5578575"/>
                  <a:pt x="6273105" y="5573614"/>
                </a:cubicBezTo>
                <a:lnTo>
                  <a:pt x="6273105" y="5581055"/>
                </a:lnTo>
                <a:cubicBezTo>
                  <a:pt x="6273105" y="5581055"/>
                  <a:pt x="6278067" y="5583536"/>
                  <a:pt x="6287988" y="5588497"/>
                </a:cubicBezTo>
                <a:lnTo>
                  <a:pt x="6287988" y="5595938"/>
                </a:lnTo>
                <a:lnTo>
                  <a:pt x="6273105" y="5595938"/>
                </a:lnTo>
                <a:cubicBezTo>
                  <a:pt x="6268144" y="5595938"/>
                  <a:pt x="6265664" y="5594698"/>
                  <a:pt x="6265664" y="5592217"/>
                </a:cubicBezTo>
                <a:cubicBezTo>
                  <a:pt x="6265664" y="5589737"/>
                  <a:pt x="6260703" y="5586016"/>
                  <a:pt x="6250781" y="5581055"/>
                </a:cubicBezTo>
                <a:cubicBezTo>
                  <a:pt x="6240860" y="5576094"/>
                  <a:pt x="6235898" y="5571133"/>
                  <a:pt x="6235898" y="5566172"/>
                </a:cubicBezTo>
                <a:lnTo>
                  <a:pt x="6228457" y="5558731"/>
                </a:lnTo>
                <a:cubicBezTo>
                  <a:pt x="6228457" y="5558731"/>
                  <a:pt x="6227216" y="5558731"/>
                  <a:pt x="6224736" y="5558731"/>
                </a:cubicBezTo>
                <a:lnTo>
                  <a:pt x="6221015" y="5558731"/>
                </a:lnTo>
                <a:cubicBezTo>
                  <a:pt x="6225977" y="5558731"/>
                  <a:pt x="6228457" y="5556250"/>
                  <a:pt x="6228457" y="5551290"/>
                </a:cubicBezTo>
                <a:close/>
                <a:moveTo>
                  <a:pt x="5781972" y="5551290"/>
                </a:moveTo>
                <a:lnTo>
                  <a:pt x="5804297" y="5551290"/>
                </a:lnTo>
                <a:lnTo>
                  <a:pt x="5804297" y="5558731"/>
                </a:lnTo>
                <a:cubicBezTo>
                  <a:pt x="5799335" y="5558731"/>
                  <a:pt x="5796855" y="5557491"/>
                  <a:pt x="5796855" y="5555010"/>
                </a:cubicBezTo>
                <a:cubicBezTo>
                  <a:pt x="5796855" y="5552530"/>
                  <a:pt x="5791894" y="5551290"/>
                  <a:pt x="5781972" y="5551290"/>
                </a:cubicBezTo>
                <a:close/>
                <a:moveTo>
                  <a:pt x="6451699" y="5543848"/>
                </a:moveTo>
                <a:cubicBezTo>
                  <a:pt x="6456660" y="5543848"/>
                  <a:pt x="6459140" y="5545088"/>
                  <a:pt x="6459140" y="5547569"/>
                </a:cubicBezTo>
                <a:cubicBezTo>
                  <a:pt x="6459140" y="5550049"/>
                  <a:pt x="6459140" y="5552530"/>
                  <a:pt x="6459140" y="5555010"/>
                </a:cubicBezTo>
                <a:cubicBezTo>
                  <a:pt x="6459140" y="5557491"/>
                  <a:pt x="6456660" y="5556250"/>
                  <a:pt x="6451699" y="5551290"/>
                </a:cubicBezTo>
                <a:close/>
                <a:moveTo>
                  <a:pt x="6399609" y="5543848"/>
                </a:moveTo>
                <a:cubicBezTo>
                  <a:pt x="6399609" y="5543848"/>
                  <a:pt x="6402089" y="5546329"/>
                  <a:pt x="6407051" y="5551290"/>
                </a:cubicBezTo>
                <a:lnTo>
                  <a:pt x="6407051" y="5558731"/>
                </a:lnTo>
                <a:cubicBezTo>
                  <a:pt x="6407051" y="5558731"/>
                  <a:pt x="6404570" y="5556250"/>
                  <a:pt x="6399609" y="5551290"/>
                </a:cubicBezTo>
                <a:close/>
                <a:moveTo>
                  <a:pt x="6362402" y="5543848"/>
                </a:moveTo>
                <a:cubicBezTo>
                  <a:pt x="6362402" y="5543848"/>
                  <a:pt x="6364882" y="5543848"/>
                  <a:pt x="6369844" y="5543848"/>
                </a:cubicBezTo>
                <a:cubicBezTo>
                  <a:pt x="6369844" y="5543848"/>
                  <a:pt x="6369844" y="5545088"/>
                  <a:pt x="6369844" y="5547569"/>
                </a:cubicBezTo>
                <a:cubicBezTo>
                  <a:pt x="6369844" y="5550049"/>
                  <a:pt x="6369844" y="5551290"/>
                  <a:pt x="6369844" y="5551290"/>
                </a:cubicBezTo>
                <a:cubicBezTo>
                  <a:pt x="6364882" y="5551290"/>
                  <a:pt x="6362402" y="5551290"/>
                  <a:pt x="6362402" y="5551290"/>
                </a:cubicBezTo>
                <a:cubicBezTo>
                  <a:pt x="6362402" y="5551290"/>
                  <a:pt x="6362402" y="5548809"/>
                  <a:pt x="6362402" y="5543848"/>
                </a:cubicBezTo>
                <a:close/>
                <a:moveTo>
                  <a:pt x="5856387" y="5543848"/>
                </a:moveTo>
                <a:cubicBezTo>
                  <a:pt x="5856387" y="5543848"/>
                  <a:pt x="5857627" y="5545088"/>
                  <a:pt x="5860107" y="5547569"/>
                </a:cubicBezTo>
                <a:cubicBezTo>
                  <a:pt x="5862587" y="5550049"/>
                  <a:pt x="5863828" y="5551290"/>
                  <a:pt x="5863828" y="5551290"/>
                </a:cubicBezTo>
                <a:cubicBezTo>
                  <a:pt x="5863828" y="5551290"/>
                  <a:pt x="5861348" y="5551290"/>
                  <a:pt x="5856387" y="5551290"/>
                </a:cubicBezTo>
                <a:cubicBezTo>
                  <a:pt x="5856387" y="5551290"/>
                  <a:pt x="5856387" y="5548809"/>
                  <a:pt x="5856387" y="5543848"/>
                </a:cubicBezTo>
                <a:close/>
                <a:moveTo>
                  <a:pt x="5668956" y="5539197"/>
                </a:moveTo>
                <a:cubicBezTo>
                  <a:pt x="5671747" y="5539197"/>
                  <a:pt x="5675932" y="5541988"/>
                  <a:pt x="5681513" y="5547569"/>
                </a:cubicBezTo>
                <a:cubicBezTo>
                  <a:pt x="5688955" y="5555010"/>
                  <a:pt x="5693916" y="5557491"/>
                  <a:pt x="5696396" y="5555010"/>
                </a:cubicBezTo>
                <a:cubicBezTo>
                  <a:pt x="5698876" y="5552530"/>
                  <a:pt x="5702597" y="5553770"/>
                  <a:pt x="5707558" y="5558731"/>
                </a:cubicBezTo>
                <a:cubicBezTo>
                  <a:pt x="5712520" y="5563692"/>
                  <a:pt x="5713759" y="5567412"/>
                  <a:pt x="5711279" y="5569893"/>
                </a:cubicBezTo>
                <a:cubicBezTo>
                  <a:pt x="5708799" y="5572374"/>
                  <a:pt x="5706318" y="5572374"/>
                  <a:pt x="5703838" y="5569893"/>
                </a:cubicBezTo>
                <a:cubicBezTo>
                  <a:pt x="5701358" y="5567412"/>
                  <a:pt x="5697637" y="5563692"/>
                  <a:pt x="5692676" y="5558731"/>
                </a:cubicBezTo>
                <a:cubicBezTo>
                  <a:pt x="5672831" y="5548809"/>
                  <a:pt x="5664151" y="5542608"/>
                  <a:pt x="5666631" y="5540127"/>
                </a:cubicBezTo>
                <a:cubicBezTo>
                  <a:pt x="5667251" y="5539507"/>
                  <a:pt x="5668026" y="5539197"/>
                  <a:pt x="5668956" y="5539197"/>
                </a:cubicBezTo>
                <a:close/>
                <a:moveTo>
                  <a:pt x="6235898" y="5536407"/>
                </a:moveTo>
                <a:lnTo>
                  <a:pt x="6235898" y="5543848"/>
                </a:lnTo>
                <a:cubicBezTo>
                  <a:pt x="6235898" y="5543848"/>
                  <a:pt x="6234658" y="5542608"/>
                  <a:pt x="6232178" y="5540127"/>
                </a:cubicBezTo>
                <a:cubicBezTo>
                  <a:pt x="6229697" y="5537647"/>
                  <a:pt x="6230937" y="5536407"/>
                  <a:pt x="6235898" y="5536407"/>
                </a:cubicBezTo>
                <a:close/>
                <a:moveTo>
                  <a:pt x="6191250" y="5536407"/>
                </a:moveTo>
                <a:cubicBezTo>
                  <a:pt x="6196211" y="5541367"/>
                  <a:pt x="6198691" y="5543848"/>
                  <a:pt x="6198691" y="5543848"/>
                </a:cubicBezTo>
                <a:cubicBezTo>
                  <a:pt x="6198691" y="5543848"/>
                  <a:pt x="6197451" y="5543848"/>
                  <a:pt x="6194971" y="5543848"/>
                </a:cubicBezTo>
                <a:cubicBezTo>
                  <a:pt x="6192490" y="5543848"/>
                  <a:pt x="6191250" y="5541367"/>
                  <a:pt x="6191250" y="5536407"/>
                </a:cubicBezTo>
                <a:close/>
                <a:moveTo>
                  <a:pt x="6382866" y="5532686"/>
                </a:moveTo>
                <a:cubicBezTo>
                  <a:pt x="6384106" y="5532686"/>
                  <a:pt x="6384726" y="5533927"/>
                  <a:pt x="6384726" y="5536407"/>
                </a:cubicBezTo>
                <a:lnTo>
                  <a:pt x="6377285" y="5536407"/>
                </a:lnTo>
                <a:cubicBezTo>
                  <a:pt x="6379766" y="5533927"/>
                  <a:pt x="6381626" y="5532686"/>
                  <a:pt x="6382866" y="5532686"/>
                </a:cubicBezTo>
                <a:close/>
                <a:moveTo>
                  <a:pt x="6436816" y="5528965"/>
                </a:moveTo>
                <a:cubicBezTo>
                  <a:pt x="6436816" y="5528965"/>
                  <a:pt x="6439296" y="5531446"/>
                  <a:pt x="6444258" y="5536407"/>
                </a:cubicBezTo>
                <a:cubicBezTo>
                  <a:pt x="6444258" y="5541367"/>
                  <a:pt x="6444258" y="5543848"/>
                  <a:pt x="6444258" y="5543848"/>
                </a:cubicBezTo>
                <a:cubicBezTo>
                  <a:pt x="6439296" y="5543848"/>
                  <a:pt x="6434336" y="5541367"/>
                  <a:pt x="6429375" y="5536407"/>
                </a:cubicBezTo>
                <a:cubicBezTo>
                  <a:pt x="6429375" y="5531446"/>
                  <a:pt x="6431855" y="5528965"/>
                  <a:pt x="6436816" y="5528965"/>
                </a:cubicBezTo>
                <a:close/>
                <a:moveTo>
                  <a:pt x="6198691" y="5528965"/>
                </a:moveTo>
                <a:cubicBezTo>
                  <a:pt x="6198691" y="5528965"/>
                  <a:pt x="6202412" y="5531446"/>
                  <a:pt x="6209853" y="5536407"/>
                </a:cubicBezTo>
                <a:cubicBezTo>
                  <a:pt x="6217295" y="5541367"/>
                  <a:pt x="6219775" y="5543848"/>
                  <a:pt x="6217295" y="5543848"/>
                </a:cubicBezTo>
                <a:cubicBezTo>
                  <a:pt x="6214815" y="5543848"/>
                  <a:pt x="6213574" y="5543848"/>
                  <a:pt x="6213574" y="5543848"/>
                </a:cubicBezTo>
                <a:cubicBezTo>
                  <a:pt x="6208613" y="5538887"/>
                  <a:pt x="6206133" y="5536407"/>
                  <a:pt x="6206133" y="5536407"/>
                </a:cubicBezTo>
                <a:cubicBezTo>
                  <a:pt x="6206133" y="5536407"/>
                  <a:pt x="6204892" y="5536407"/>
                  <a:pt x="6202412" y="5536407"/>
                </a:cubicBezTo>
                <a:cubicBezTo>
                  <a:pt x="6199932" y="5536407"/>
                  <a:pt x="6198691" y="5533926"/>
                  <a:pt x="6198691" y="5528965"/>
                </a:cubicBezTo>
                <a:close/>
                <a:moveTo>
                  <a:pt x="6124277" y="5528965"/>
                </a:moveTo>
                <a:lnTo>
                  <a:pt x="6139160" y="5528965"/>
                </a:lnTo>
                <a:cubicBezTo>
                  <a:pt x="6144121" y="5533926"/>
                  <a:pt x="6144121" y="5536407"/>
                  <a:pt x="6139160" y="5536407"/>
                </a:cubicBezTo>
                <a:cubicBezTo>
                  <a:pt x="6134199" y="5536407"/>
                  <a:pt x="6130478" y="5535167"/>
                  <a:pt x="6127998" y="5532686"/>
                </a:cubicBezTo>
                <a:cubicBezTo>
                  <a:pt x="6125518" y="5530205"/>
                  <a:pt x="6124277" y="5528965"/>
                  <a:pt x="6124277" y="5528965"/>
                </a:cubicBezTo>
                <a:close/>
                <a:moveTo>
                  <a:pt x="6250781" y="5521524"/>
                </a:moveTo>
                <a:cubicBezTo>
                  <a:pt x="6250781" y="5526485"/>
                  <a:pt x="6250781" y="5528965"/>
                  <a:pt x="6250781" y="5528965"/>
                </a:cubicBezTo>
                <a:cubicBezTo>
                  <a:pt x="6250781" y="5528965"/>
                  <a:pt x="6250781" y="5531446"/>
                  <a:pt x="6250781" y="5536407"/>
                </a:cubicBezTo>
                <a:lnTo>
                  <a:pt x="6258222" y="5543848"/>
                </a:lnTo>
                <a:cubicBezTo>
                  <a:pt x="6258222" y="5543848"/>
                  <a:pt x="6258222" y="5542608"/>
                  <a:pt x="6258222" y="5540127"/>
                </a:cubicBezTo>
                <a:cubicBezTo>
                  <a:pt x="6258222" y="5537647"/>
                  <a:pt x="6258222" y="5533926"/>
                  <a:pt x="6258222" y="5528965"/>
                </a:cubicBezTo>
                <a:close/>
                <a:moveTo>
                  <a:pt x="5826621" y="5521524"/>
                </a:moveTo>
                <a:lnTo>
                  <a:pt x="5834062" y="5521524"/>
                </a:lnTo>
                <a:cubicBezTo>
                  <a:pt x="5834062" y="5526485"/>
                  <a:pt x="5832822" y="5528965"/>
                  <a:pt x="5830342" y="5528965"/>
                </a:cubicBezTo>
                <a:cubicBezTo>
                  <a:pt x="5827862" y="5528965"/>
                  <a:pt x="5826621" y="5528965"/>
                  <a:pt x="5826621" y="5528965"/>
                </a:cubicBezTo>
                <a:cubicBezTo>
                  <a:pt x="5826621" y="5528965"/>
                  <a:pt x="5826621" y="5526485"/>
                  <a:pt x="5826621" y="5521524"/>
                </a:cubicBezTo>
                <a:close/>
                <a:moveTo>
                  <a:pt x="6362402" y="5514083"/>
                </a:moveTo>
                <a:cubicBezTo>
                  <a:pt x="6367363" y="5519043"/>
                  <a:pt x="6368603" y="5522764"/>
                  <a:pt x="6366123" y="5525245"/>
                </a:cubicBezTo>
                <a:cubicBezTo>
                  <a:pt x="6363643" y="5527725"/>
                  <a:pt x="6359922" y="5526485"/>
                  <a:pt x="6354961" y="5521524"/>
                </a:cubicBezTo>
                <a:close/>
                <a:moveTo>
                  <a:pt x="6299150" y="5506641"/>
                </a:moveTo>
                <a:cubicBezTo>
                  <a:pt x="6301630" y="5506641"/>
                  <a:pt x="6305351" y="5507881"/>
                  <a:pt x="6310312" y="5510362"/>
                </a:cubicBezTo>
                <a:cubicBezTo>
                  <a:pt x="6315274" y="5512842"/>
                  <a:pt x="6322715" y="5519043"/>
                  <a:pt x="6332637" y="5528965"/>
                </a:cubicBezTo>
                <a:lnTo>
                  <a:pt x="6325195" y="5528965"/>
                </a:lnTo>
                <a:cubicBezTo>
                  <a:pt x="6305351" y="5514083"/>
                  <a:pt x="6296670" y="5506641"/>
                  <a:pt x="6299150" y="5506641"/>
                </a:cubicBezTo>
                <a:close/>
                <a:moveTo>
                  <a:pt x="5737324" y="5506641"/>
                </a:moveTo>
                <a:lnTo>
                  <a:pt x="5744765" y="5506641"/>
                </a:lnTo>
                <a:lnTo>
                  <a:pt x="5737324" y="5514083"/>
                </a:lnTo>
                <a:cubicBezTo>
                  <a:pt x="5737324" y="5514083"/>
                  <a:pt x="5737324" y="5511602"/>
                  <a:pt x="5737324" y="5506641"/>
                </a:cubicBezTo>
                <a:close/>
                <a:moveTo>
                  <a:pt x="5677793" y="5506641"/>
                </a:moveTo>
                <a:lnTo>
                  <a:pt x="5685234" y="5514083"/>
                </a:lnTo>
                <a:lnTo>
                  <a:pt x="5677793" y="5514083"/>
                </a:lnTo>
                <a:cubicBezTo>
                  <a:pt x="5672831" y="5514083"/>
                  <a:pt x="5672831" y="5511602"/>
                  <a:pt x="5677793" y="5506641"/>
                </a:cubicBezTo>
                <a:close/>
                <a:moveTo>
                  <a:pt x="6436816" y="5499200"/>
                </a:moveTo>
                <a:lnTo>
                  <a:pt x="6444258" y="5506641"/>
                </a:lnTo>
                <a:lnTo>
                  <a:pt x="6436816" y="5506641"/>
                </a:lnTo>
                <a:cubicBezTo>
                  <a:pt x="6436816" y="5501680"/>
                  <a:pt x="6436816" y="5499200"/>
                  <a:pt x="6436816" y="5499200"/>
                </a:cubicBezTo>
                <a:close/>
                <a:moveTo>
                  <a:pt x="6079629" y="5499200"/>
                </a:moveTo>
                <a:lnTo>
                  <a:pt x="6094512" y="5499200"/>
                </a:lnTo>
                <a:cubicBezTo>
                  <a:pt x="6099473" y="5499200"/>
                  <a:pt x="6101953" y="5501680"/>
                  <a:pt x="6101953" y="5506641"/>
                </a:cubicBezTo>
                <a:cubicBezTo>
                  <a:pt x="6101953" y="5511602"/>
                  <a:pt x="6104433" y="5514083"/>
                  <a:pt x="6109394" y="5514083"/>
                </a:cubicBezTo>
                <a:lnTo>
                  <a:pt x="6109394" y="5521524"/>
                </a:lnTo>
                <a:lnTo>
                  <a:pt x="6101953" y="5514083"/>
                </a:lnTo>
                <a:cubicBezTo>
                  <a:pt x="6096992" y="5509122"/>
                  <a:pt x="6092031" y="5506641"/>
                  <a:pt x="6087070" y="5506641"/>
                </a:cubicBezTo>
                <a:cubicBezTo>
                  <a:pt x="6082109" y="5506641"/>
                  <a:pt x="6079629" y="5504160"/>
                  <a:pt x="6079629" y="5499200"/>
                </a:cubicBezTo>
                <a:close/>
                <a:moveTo>
                  <a:pt x="5558730" y="5499200"/>
                </a:moveTo>
                <a:cubicBezTo>
                  <a:pt x="5558730" y="5499200"/>
                  <a:pt x="5561210" y="5501680"/>
                  <a:pt x="5566172" y="5506641"/>
                </a:cubicBezTo>
                <a:lnTo>
                  <a:pt x="5558730" y="5506641"/>
                </a:lnTo>
                <a:close/>
                <a:moveTo>
                  <a:pt x="6362402" y="5491758"/>
                </a:moveTo>
                <a:lnTo>
                  <a:pt x="6369844" y="5499200"/>
                </a:lnTo>
                <a:cubicBezTo>
                  <a:pt x="6369844" y="5504160"/>
                  <a:pt x="6367363" y="5504160"/>
                  <a:pt x="6362402" y="5499200"/>
                </a:cubicBezTo>
                <a:close/>
                <a:moveTo>
                  <a:pt x="6317754" y="5491758"/>
                </a:moveTo>
                <a:cubicBezTo>
                  <a:pt x="6322715" y="5491758"/>
                  <a:pt x="6326436" y="5492999"/>
                  <a:pt x="6328916" y="5495479"/>
                </a:cubicBezTo>
                <a:cubicBezTo>
                  <a:pt x="6331396" y="5497960"/>
                  <a:pt x="6332637" y="5499200"/>
                  <a:pt x="6332637" y="5499200"/>
                </a:cubicBezTo>
                <a:cubicBezTo>
                  <a:pt x="6337598" y="5499200"/>
                  <a:pt x="6341319" y="5500440"/>
                  <a:pt x="6343799" y="5502920"/>
                </a:cubicBezTo>
                <a:cubicBezTo>
                  <a:pt x="6346279" y="5505401"/>
                  <a:pt x="6347519" y="5507881"/>
                  <a:pt x="6347519" y="5510362"/>
                </a:cubicBezTo>
                <a:cubicBezTo>
                  <a:pt x="6347519" y="5512842"/>
                  <a:pt x="6345039" y="5511602"/>
                  <a:pt x="6340078" y="5506641"/>
                </a:cubicBezTo>
                <a:cubicBezTo>
                  <a:pt x="6335117" y="5501680"/>
                  <a:pt x="6331396" y="5499200"/>
                  <a:pt x="6328916" y="5499200"/>
                </a:cubicBezTo>
                <a:cubicBezTo>
                  <a:pt x="6326436" y="5499200"/>
                  <a:pt x="6327675" y="5501680"/>
                  <a:pt x="6332637" y="5506641"/>
                </a:cubicBezTo>
                <a:lnTo>
                  <a:pt x="6325195" y="5499200"/>
                </a:lnTo>
                <a:cubicBezTo>
                  <a:pt x="6320234" y="5499200"/>
                  <a:pt x="6317754" y="5497960"/>
                  <a:pt x="6317754" y="5495479"/>
                </a:cubicBezTo>
                <a:cubicBezTo>
                  <a:pt x="6317754" y="5492999"/>
                  <a:pt x="6317754" y="5491758"/>
                  <a:pt x="6317754" y="5491758"/>
                </a:cubicBezTo>
                <a:close/>
                <a:moveTo>
                  <a:pt x="6429375" y="5476875"/>
                </a:moveTo>
                <a:cubicBezTo>
                  <a:pt x="6429375" y="5476875"/>
                  <a:pt x="6429375" y="5478116"/>
                  <a:pt x="6429375" y="5480596"/>
                </a:cubicBezTo>
                <a:cubicBezTo>
                  <a:pt x="6429375" y="5483077"/>
                  <a:pt x="6429375" y="5484317"/>
                  <a:pt x="6429375" y="5484317"/>
                </a:cubicBezTo>
                <a:cubicBezTo>
                  <a:pt x="6429375" y="5484317"/>
                  <a:pt x="6428134" y="5483077"/>
                  <a:pt x="6425654" y="5480596"/>
                </a:cubicBezTo>
                <a:cubicBezTo>
                  <a:pt x="6423174" y="5478116"/>
                  <a:pt x="6424413" y="5476875"/>
                  <a:pt x="6429375" y="5476875"/>
                </a:cubicBezTo>
                <a:close/>
                <a:moveTo>
                  <a:pt x="6064746" y="5476875"/>
                </a:moveTo>
                <a:lnTo>
                  <a:pt x="6072187" y="5476875"/>
                </a:lnTo>
                <a:cubicBezTo>
                  <a:pt x="6072187" y="5481837"/>
                  <a:pt x="6072187" y="5484317"/>
                  <a:pt x="6072187" y="5484317"/>
                </a:cubicBezTo>
                <a:cubicBezTo>
                  <a:pt x="6072187" y="5484317"/>
                  <a:pt x="6070947" y="5484317"/>
                  <a:pt x="6068467" y="5484317"/>
                </a:cubicBezTo>
                <a:cubicBezTo>
                  <a:pt x="6065987" y="5484317"/>
                  <a:pt x="6064746" y="5481837"/>
                  <a:pt x="6064746" y="5476875"/>
                </a:cubicBezTo>
                <a:close/>
                <a:moveTo>
                  <a:pt x="6146601" y="5473155"/>
                </a:moveTo>
                <a:cubicBezTo>
                  <a:pt x="6149081" y="5473155"/>
                  <a:pt x="6151562" y="5474395"/>
                  <a:pt x="6154043" y="5476875"/>
                </a:cubicBezTo>
                <a:cubicBezTo>
                  <a:pt x="6159004" y="5481837"/>
                  <a:pt x="6166445" y="5488038"/>
                  <a:pt x="6176367" y="5495479"/>
                </a:cubicBezTo>
                <a:cubicBezTo>
                  <a:pt x="6186288" y="5502920"/>
                  <a:pt x="6193730" y="5506641"/>
                  <a:pt x="6198691" y="5506641"/>
                </a:cubicBezTo>
                <a:cubicBezTo>
                  <a:pt x="6203653" y="5506641"/>
                  <a:pt x="6206133" y="5509122"/>
                  <a:pt x="6206133" y="5514083"/>
                </a:cubicBezTo>
                <a:lnTo>
                  <a:pt x="6198691" y="5514083"/>
                </a:lnTo>
                <a:lnTo>
                  <a:pt x="6191250" y="5514083"/>
                </a:lnTo>
                <a:cubicBezTo>
                  <a:pt x="6181328" y="5504160"/>
                  <a:pt x="6173887" y="5499200"/>
                  <a:pt x="6168926" y="5499200"/>
                </a:cubicBezTo>
                <a:cubicBezTo>
                  <a:pt x="6163964" y="5499200"/>
                  <a:pt x="6159004" y="5496719"/>
                  <a:pt x="6154043" y="5491758"/>
                </a:cubicBezTo>
                <a:cubicBezTo>
                  <a:pt x="6159004" y="5501680"/>
                  <a:pt x="6163964" y="5506641"/>
                  <a:pt x="6168926" y="5506641"/>
                </a:cubicBezTo>
                <a:cubicBezTo>
                  <a:pt x="6173887" y="5506641"/>
                  <a:pt x="6178847" y="5509122"/>
                  <a:pt x="6183808" y="5514083"/>
                </a:cubicBezTo>
                <a:lnTo>
                  <a:pt x="6176367" y="5528965"/>
                </a:lnTo>
                <a:cubicBezTo>
                  <a:pt x="6171406" y="5524005"/>
                  <a:pt x="6166445" y="5521524"/>
                  <a:pt x="6161484" y="5521524"/>
                </a:cubicBezTo>
                <a:lnTo>
                  <a:pt x="6146601" y="5506641"/>
                </a:lnTo>
                <a:cubicBezTo>
                  <a:pt x="6146601" y="5506641"/>
                  <a:pt x="6145361" y="5506641"/>
                  <a:pt x="6142881" y="5506641"/>
                </a:cubicBezTo>
                <a:cubicBezTo>
                  <a:pt x="6140401" y="5506641"/>
                  <a:pt x="6139160" y="5504160"/>
                  <a:pt x="6139160" y="5499200"/>
                </a:cubicBezTo>
                <a:cubicBezTo>
                  <a:pt x="6134199" y="5499200"/>
                  <a:pt x="6129238" y="5499200"/>
                  <a:pt x="6124277" y="5499200"/>
                </a:cubicBezTo>
                <a:lnTo>
                  <a:pt x="6116836" y="5491758"/>
                </a:lnTo>
                <a:cubicBezTo>
                  <a:pt x="6116836" y="5491758"/>
                  <a:pt x="6115595" y="5491758"/>
                  <a:pt x="6113115" y="5491758"/>
                </a:cubicBezTo>
                <a:cubicBezTo>
                  <a:pt x="6110635" y="5491758"/>
                  <a:pt x="6109394" y="5490518"/>
                  <a:pt x="6109394" y="5488038"/>
                </a:cubicBezTo>
                <a:cubicBezTo>
                  <a:pt x="6109394" y="5485558"/>
                  <a:pt x="6106914" y="5484317"/>
                  <a:pt x="6101953" y="5484317"/>
                </a:cubicBezTo>
                <a:lnTo>
                  <a:pt x="6109394" y="5484317"/>
                </a:lnTo>
                <a:cubicBezTo>
                  <a:pt x="6114356" y="5484317"/>
                  <a:pt x="6116836" y="5484317"/>
                  <a:pt x="6116836" y="5484317"/>
                </a:cubicBezTo>
                <a:cubicBezTo>
                  <a:pt x="6121797" y="5484317"/>
                  <a:pt x="6125518" y="5484317"/>
                  <a:pt x="6127998" y="5484317"/>
                </a:cubicBezTo>
                <a:cubicBezTo>
                  <a:pt x="6130478" y="5484317"/>
                  <a:pt x="6134199" y="5481837"/>
                  <a:pt x="6139160" y="5476875"/>
                </a:cubicBezTo>
                <a:cubicBezTo>
                  <a:pt x="6141641" y="5474395"/>
                  <a:pt x="6144121" y="5473155"/>
                  <a:pt x="6146601" y="5473155"/>
                </a:cubicBezTo>
                <a:close/>
                <a:moveTo>
                  <a:pt x="5729883" y="5469434"/>
                </a:moveTo>
                <a:cubicBezTo>
                  <a:pt x="5729883" y="5469434"/>
                  <a:pt x="5732363" y="5469434"/>
                  <a:pt x="5737324" y="5469434"/>
                </a:cubicBezTo>
                <a:cubicBezTo>
                  <a:pt x="5737324" y="5469434"/>
                  <a:pt x="5737324" y="5471915"/>
                  <a:pt x="5737324" y="5476875"/>
                </a:cubicBezTo>
                <a:close/>
                <a:moveTo>
                  <a:pt x="5514082" y="5469434"/>
                </a:moveTo>
                <a:cubicBezTo>
                  <a:pt x="5519043" y="5469434"/>
                  <a:pt x="5522764" y="5470674"/>
                  <a:pt x="5525244" y="5473155"/>
                </a:cubicBezTo>
                <a:cubicBezTo>
                  <a:pt x="5527724" y="5475635"/>
                  <a:pt x="5528965" y="5476875"/>
                  <a:pt x="5528965" y="5476875"/>
                </a:cubicBezTo>
                <a:lnTo>
                  <a:pt x="5528965" y="5484317"/>
                </a:lnTo>
                <a:cubicBezTo>
                  <a:pt x="5528965" y="5484317"/>
                  <a:pt x="5526485" y="5481837"/>
                  <a:pt x="5521523" y="5476875"/>
                </a:cubicBezTo>
                <a:close/>
                <a:moveTo>
                  <a:pt x="6414492" y="5461993"/>
                </a:moveTo>
                <a:lnTo>
                  <a:pt x="6436816" y="5469434"/>
                </a:lnTo>
                <a:lnTo>
                  <a:pt x="6429375" y="5469434"/>
                </a:lnTo>
                <a:cubicBezTo>
                  <a:pt x="6424413" y="5464473"/>
                  <a:pt x="6419453" y="5464473"/>
                  <a:pt x="6414492" y="5469434"/>
                </a:cubicBezTo>
                <a:close/>
                <a:moveTo>
                  <a:pt x="6206133" y="5461993"/>
                </a:moveTo>
                <a:lnTo>
                  <a:pt x="6213574" y="5476875"/>
                </a:lnTo>
                <a:cubicBezTo>
                  <a:pt x="6223496" y="5481837"/>
                  <a:pt x="6228457" y="5484317"/>
                  <a:pt x="6228457" y="5484317"/>
                </a:cubicBezTo>
                <a:cubicBezTo>
                  <a:pt x="6233418" y="5484317"/>
                  <a:pt x="6235898" y="5484317"/>
                  <a:pt x="6235898" y="5484317"/>
                </a:cubicBezTo>
                <a:cubicBezTo>
                  <a:pt x="6235898" y="5489278"/>
                  <a:pt x="6238378" y="5491758"/>
                  <a:pt x="6243340" y="5491758"/>
                </a:cubicBezTo>
                <a:lnTo>
                  <a:pt x="6235898" y="5476875"/>
                </a:lnTo>
                <a:cubicBezTo>
                  <a:pt x="6225977" y="5471915"/>
                  <a:pt x="6218535" y="5469434"/>
                  <a:pt x="6213574" y="5469434"/>
                </a:cubicBezTo>
                <a:close/>
                <a:moveTo>
                  <a:pt x="6049863" y="5461993"/>
                </a:moveTo>
                <a:lnTo>
                  <a:pt x="6057304" y="5469434"/>
                </a:lnTo>
                <a:cubicBezTo>
                  <a:pt x="6062266" y="5474395"/>
                  <a:pt x="6059785" y="5476875"/>
                  <a:pt x="6049863" y="5476875"/>
                </a:cubicBezTo>
                <a:cubicBezTo>
                  <a:pt x="6049863" y="5471915"/>
                  <a:pt x="6049863" y="5469434"/>
                  <a:pt x="6049863" y="5469434"/>
                </a:cubicBezTo>
                <a:cubicBezTo>
                  <a:pt x="6044902" y="5469434"/>
                  <a:pt x="6044902" y="5466953"/>
                  <a:pt x="6049863" y="5461993"/>
                </a:cubicBezTo>
                <a:close/>
                <a:moveTo>
                  <a:pt x="6258222" y="5454551"/>
                </a:moveTo>
                <a:cubicBezTo>
                  <a:pt x="6258222" y="5454551"/>
                  <a:pt x="6258222" y="5455791"/>
                  <a:pt x="6258222" y="5458272"/>
                </a:cubicBezTo>
                <a:cubicBezTo>
                  <a:pt x="6258222" y="5460753"/>
                  <a:pt x="6260703" y="5461993"/>
                  <a:pt x="6265664" y="5461993"/>
                </a:cubicBezTo>
                <a:cubicBezTo>
                  <a:pt x="6265664" y="5461993"/>
                  <a:pt x="6264423" y="5460753"/>
                  <a:pt x="6261943" y="5458272"/>
                </a:cubicBezTo>
                <a:cubicBezTo>
                  <a:pt x="6259463" y="5455791"/>
                  <a:pt x="6258222" y="5454551"/>
                  <a:pt x="6258222" y="5454551"/>
                </a:cubicBezTo>
                <a:close/>
                <a:moveTo>
                  <a:pt x="5574543" y="5450831"/>
                </a:moveTo>
                <a:cubicBezTo>
                  <a:pt x="5576403" y="5450831"/>
                  <a:pt x="5578574" y="5452071"/>
                  <a:pt x="5581054" y="5454551"/>
                </a:cubicBezTo>
                <a:cubicBezTo>
                  <a:pt x="5590976" y="5464473"/>
                  <a:pt x="5603379" y="5471915"/>
                  <a:pt x="5618262" y="5476875"/>
                </a:cubicBezTo>
                <a:cubicBezTo>
                  <a:pt x="5628183" y="5481837"/>
                  <a:pt x="5633144" y="5484317"/>
                  <a:pt x="5633144" y="5484317"/>
                </a:cubicBezTo>
                <a:lnTo>
                  <a:pt x="5603379" y="5476875"/>
                </a:lnTo>
                <a:lnTo>
                  <a:pt x="5588496" y="5469434"/>
                </a:lnTo>
                <a:lnTo>
                  <a:pt x="5610820" y="5499200"/>
                </a:lnTo>
                <a:cubicBezTo>
                  <a:pt x="5605859" y="5499200"/>
                  <a:pt x="5603379" y="5496719"/>
                  <a:pt x="5603379" y="5491758"/>
                </a:cubicBezTo>
                <a:lnTo>
                  <a:pt x="5558730" y="5476875"/>
                </a:lnTo>
                <a:cubicBezTo>
                  <a:pt x="5548809" y="5471915"/>
                  <a:pt x="5548809" y="5469434"/>
                  <a:pt x="5558730" y="5469434"/>
                </a:cubicBezTo>
                <a:cubicBezTo>
                  <a:pt x="5563692" y="5464473"/>
                  <a:pt x="5567412" y="5459512"/>
                  <a:pt x="5569892" y="5454551"/>
                </a:cubicBezTo>
                <a:cubicBezTo>
                  <a:pt x="5571132" y="5452071"/>
                  <a:pt x="5572682" y="5450831"/>
                  <a:pt x="5574543" y="5450831"/>
                </a:cubicBezTo>
                <a:close/>
                <a:moveTo>
                  <a:pt x="6020097" y="5447110"/>
                </a:moveTo>
                <a:cubicBezTo>
                  <a:pt x="6030019" y="5447110"/>
                  <a:pt x="6033740" y="5449591"/>
                  <a:pt x="6031260" y="5454551"/>
                </a:cubicBezTo>
                <a:cubicBezTo>
                  <a:pt x="6028779" y="5459512"/>
                  <a:pt x="6030019" y="5461993"/>
                  <a:pt x="6034980" y="5461993"/>
                </a:cubicBezTo>
                <a:cubicBezTo>
                  <a:pt x="6039942" y="5461993"/>
                  <a:pt x="6042422" y="5464473"/>
                  <a:pt x="6042422" y="5469434"/>
                </a:cubicBezTo>
                <a:cubicBezTo>
                  <a:pt x="6032500" y="5469434"/>
                  <a:pt x="6025059" y="5466953"/>
                  <a:pt x="6020097" y="5461993"/>
                </a:cubicBezTo>
                <a:cubicBezTo>
                  <a:pt x="6015136" y="5457032"/>
                  <a:pt x="6011415" y="5455791"/>
                  <a:pt x="6008935" y="5458272"/>
                </a:cubicBezTo>
                <a:cubicBezTo>
                  <a:pt x="6006455" y="5460753"/>
                  <a:pt x="6005215" y="5460753"/>
                  <a:pt x="6005215" y="5458272"/>
                </a:cubicBezTo>
                <a:cubicBezTo>
                  <a:pt x="6005215" y="5455791"/>
                  <a:pt x="6007695" y="5454551"/>
                  <a:pt x="6012656" y="5454551"/>
                </a:cubicBezTo>
                <a:close/>
                <a:moveTo>
                  <a:pt x="6176367" y="5439668"/>
                </a:moveTo>
                <a:cubicBezTo>
                  <a:pt x="6176367" y="5444629"/>
                  <a:pt x="6177608" y="5447110"/>
                  <a:pt x="6180088" y="5447110"/>
                </a:cubicBezTo>
                <a:cubicBezTo>
                  <a:pt x="6182568" y="5447110"/>
                  <a:pt x="6183808" y="5447110"/>
                  <a:pt x="6183808" y="5447110"/>
                </a:cubicBezTo>
                <a:cubicBezTo>
                  <a:pt x="6183808" y="5447110"/>
                  <a:pt x="6183808" y="5444629"/>
                  <a:pt x="6183808" y="5439668"/>
                </a:cubicBezTo>
                <a:cubicBezTo>
                  <a:pt x="6183808" y="5439668"/>
                  <a:pt x="6181328" y="5439668"/>
                  <a:pt x="6176367" y="5439668"/>
                </a:cubicBezTo>
                <a:close/>
                <a:moveTo>
                  <a:pt x="6154043" y="5439668"/>
                </a:moveTo>
                <a:cubicBezTo>
                  <a:pt x="6154043" y="5444629"/>
                  <a:pt x="6156523" y="5447110"/>
                  <a:pt x="6161484" y="5447110"/>
                </a:cubicBezTo>
                <a:cubicBezTo>
                  <a:pt x="6161484" y="5442149"/>
                  <a:pt x="6161484" y="5439668"/>
                  <a:pt x="6161484" y="5439668"/>
                </a:cubicBezTo>
                <a:cubicBezTo>
                  <a:pt x="6161484" y="5439668"/>
                  <a:pt x="6160244" y="5439668"/>
                  <a:pt x="6157763" y="5439668"/>
                </a:cubicBezTo>
                <a:cubicBezTo>
                  <a:pt x="6155283" y="5439668"/>
                  <a:pt x="6154043" y="5439668"/>
                  <a:pt x="6154043" y="5439668"/>
                </a:cubicBezTo>
                <a:close/>
                <a:moveTo>
                  <a:pt x="5484316" y="5439668"/>
                </a:moveTo>
                <a:cubicBezTo>
                  <a:pt x="5484316" y="5439668"/>
                  <a:pt x="5484316" y="5440908"/>
                  <a:pt x="5484316" y="5443389"/>
                </a:cubicBezTo>
                <a:cubicBezTo>
                  <a:pt x="5484316" y="5445870"/>
                  <a:pt x="5481836" y="5447110"/>
                  <a:pt x="5476875" y="5447110"/>
                </a:cubicBezTo>
                <a:cubicBezTo>
                  <a:pt x="5476875" y="5447110"/>
                  <a:pt x="5478115" y="5445870"/>
                  <a:pt x="5480596" y="5443389"/>
                </a:cubicBezTo>
                <a:cubicBezTo>
                  <a:pt x="5483076" y="5440908"/>
                  <a:pt x="5484316" y="5439668"/>
                  <a:pt x="5484316" y="5439668"/>
                </a:cubicBezTo>
                <a:close/>
                <a:moveTo>
                  <a:pt x="6243340" y="5432227"/>
                </a:moveTo>
                <a:lnTo>
                  <a:pt x="6258222" y="5432227"/>
                </a:lnTo>
                <a:lnTo>
                  <a:pt x="6258222" y="5439668"/>
                </a:lnTo>
                <a:cubicBezTo>
                  <a:pt x="6258222" y="5439668"/>
                  <a:pt x="6256982" y="5439668"/>
                  <a:pt x="6254502" y="5439668"/>
                </a:cubicBezTo>
                <a:cubicBezTo>
                  <a:pt x="6252022" y="5439668"/>
                  <a:pt x="6248301" y="5437188"/>
                  <a:pt x="6243340" y="5432227"/>
                </a:cubicBezTo>
                <a:close/>
                <a:moveTo>
                  <a:pt x="6362402" y="5424786"/>
                </a:moveTo>
                <a:lnTo>
                  <a:pt x="6392168" y="5447110"/>
                </a:lnTo>
                <a:lnTo>
                  <a:pt x="6377285" y="5439668"/>
                </a:lnTo>
                <a:cubicBezTo>
                  <a:pt x="6372324" y="5434708"/>
                  <a:pt x="6367363" y="5432227"/>
                  <a:pt x="6362402" y="5432227"/>
                </a:cubicBezTo>
                <a:close/>
                <a:moveTo>
                  <a:pt x="6094512" y="5424786"/>
                </a:moveTo>
                <a:lnTo>
                  <a:pt x="6087070" y="5432227"/>
                </a:lnTo>
                <a:cubicBezTo>
                  <a:pt x="6092031" y="5432227"/>
                  <a:pt x="6094512" y="5432227"/>
                  <a:pt x="6094512" y="5432227"/>
                </a:cubicBezTo>
                <a:lnTo>
                  <a:pt x="6094512" y="5439668"/>
                </a:lnTo>
                <a:lnTo>
                  <a:pt x="6116836" y="5447110"/>
                </a:lnTo>
                <a:lnTo>
                  <a:pt x="6109394" y="5432227"/>
                </a:lnTo>
                <a:cubicBezTo>
                  <a:pt x="6109394" y="5427266"/>
                  <a:pt x="6109394" y="5424786"/>
                  <a:pt x="6109394" y="5424786"/>
                </a:cubicBezTo>
                <a:close/>
                <a:moveTo>
                  <a:pt x="5953125" y="5417344"/>
                </a:moveTo>
                <a:cubicBezTo>
                  <a:pt x="5953125" y="5422305"/>
                  <a:pt x="5953125" y="5424786"/>
                  <a:pt x="5953125" y="5424786"/>
                </a:cubicBezTo>
                <a:cubicBezTo>
                  <a:pt x="5953125" y="5429746"/>
                  <a:pt x="5950645" y="5429746"/>
                  <a:pt x="5945683" y="5424786"/>
                </a:cubicBezTo>
                <a:close/>
                <a:moveTo>
                  <a:pt x="5915918" y="5417344"/>
                </a:moveTo>
                <a:cubicBezTo>
                  <a:pt x="5920879" y="5417344"/>
                  <a:pt x="5923359" y="5419825"/>
                  <a:pt x="5923359" y="5424786"/>
                </a:cubicBezTo>
                <a:lnTo>
                  <a:pt x="5915918" y="5424786"/>
                </a:lnTo>
                <a:close/>
                <a:moveTo>
                  <a:pt x="5454551" y="5417344"/>
                </a:moveTo>
                <a:cubicBezTo>
                  <a:pt x="5459512" y="5422305"/>
                  <a:pt x="5461992" y="5426026"/>
                  <a:pt x="5461992" y="5428506"/>
                </a:cubicBezTo>
                <a:cubicBezTo>
                  <a:pt x="5461992" y="5430987"/>
                  <a:pt x="5457031" y="5429746"/>
                  <a:pt x="5447109" y="5424786"/>
                </a:cubicBezTo>
                <a:close/>
                <a:moveTo>
                  <a:pt x="5690815" y="5413624"/>
                </a:moveTo>
                <a:cubicBezTo>
                  <a:pt x="5692056" y="5413624"/>
                  <a:pt x="5692676" y="5414864"/>
                  <a:pt x="5692676" y="5417344"/>
                </a:cubicBezTo>
                <a:lnTo>
                  <a:pt x="5685234" y="5417344"/>
                </a:lnTo>
                <a:cubicBezTo>
                  <a:pt x="5687715" y="5414864"/>
                  <a:pt x="5689575" y="5413624"/>
                  <a:pt x="5690815" y="5413624"/>
                </a:cubicBezTo>
                <a:close/>
                <a:moveTo>
                  <a:pt x="5655469" y="5409903"/>
                </a:moveTo>
                <a:cubicBezTo>
                  <a:pt x="5655469" y="5409903"/>
                  <a:pt x="5657949" y="5411143"/>
                  <a:pt x="5662910" y="5413624"/>
                </a:cubicBezTo>
                <a:cubicBezTo>
                  <a:pt x="5667871" y="5416104"/>
                  <a:pt x="5672831" y="5419825"/>
                  <a:pt x="5677793" y="5424786"/>
                </a:cubicBezTo>
                <a:lnTo>
                  <a:pt x="5715000" y="5454551"/>
                </a:lnTo>
                <a:lnTo>
                  <a:pt x="5722441" y="5461993"/>
                </a:lnTo>
                <a:cubicBezTo>
                  <a:pt x="5712520" y="5457032"/>
                  <a:pt x="5707558" y="5454551"/>
                  <a:pt x="5707558" y="5454551"/>
                </a:cubicBezTo>
                <a:close/>
                <a:moveTo>
                  <a:pt x="5588496" y="5409903"/>
                </a:moveTo>
                <a:lnTo>
                  <a:pt x="5581054" y="5417344"/>
                </a:lnTo>
                <a:lnTo>
                  <a:pt x="5588496" y="5424786"/>
                </a:lnTo>
                <a:close/>
                <a:moveTo>
                  <a:pt x="5609890" y="5406182"/>
                </a:moveTo>
                <a:cubicBezTo>
                  <a:pt x="5608030" y="5406182"/>
                  <a:pt x="5605859" y="5407423"/>
                  <a:pt x="5603379" y="5409903"/>
                </a:cubicBezTo>
                <a:cubicBezTo>
                  <a:pt x="5598417" y="5414864"/>
                  <a:pt x="5598417" y="5418584"/>
                  <a:pt x="5603379" y="5421065"/>
                </a:cubicBezTo>
                <a:cubicBezTo>
                  <a:pt x="5608340" y="5423546"/>
                  <a:pt x="5612061" y="5423546"/>
                  <a:pt x="5614541" y="5421065"/>
                </a:cubicBezTo>
                <a:cubicBezTo>
                  <a:pt x="5617021" y="5418584"/>
                  <a:pt x="5617021" y="5414864"/>
                  <a:pt x="5614541" y="5409903"/>
                </a:cubicBezTo>
                <a:cubicBezTo>
                  <a:pt x="5613301" y="5407423"/>
                  <a:pt x="5611750" y="5406182"/>
                  <a:pt x="5609890" y="5406182"/>
                </a:cubicBezTo>
                <a:close/>
                <a:moveTo>
                  <a:pt x="6317754" y="5402461"/>
                </a:moveTo>
                <a:cubicBezTo>
                  <a:pt x="6322715" y="5402461"/>
                  <a:pt x="6325195" y="5403701"/>
                  <a:pt x="6325195" y="5406182"/>
                </a:cubicBezTo>
                <a:cubicBezTo>
                  <a:pt x="6325195" y="5408663"/>
                  <a:pt x="6325195" y="5409903"/>
                  <a:pt x="6325195" y="5409903"/>
                </a:cubicBezTo>
                <a:cubicBezTo>
                  <a:pt x="6325195" y="5409903"/>
                  <a:pt x="6322715" y="5409903"/>
                  <a:pt x="6317754" y="5409903"/>
                </a:cubicBezTo>
                <a:cubicBezTo>
                  <a:pt x="6317754" y="5409903"/>
                  <a:pt x="6317754" y="5407422"/>
                  <a:pt x="6317754" y="5402461"/>
                </a:cubicBezTo>
                <a:close/>
                <a:moveTo>
                  <a:pt x="5424785" y="5402461"/>
                </a:moveTo>
                <a:lnTo>
                  <a:pt x="5432226" y="5402461"/>
                </a:lnTo>
                <a:cubicBezTo>
                  <a:pt x="5432226" y="5407422"/>
                  <a:pt x="5432226" y="5409903"/>
                  <a:pt x="5432226" y="5409903"/>
                </a:cubicBezTo>
                <a:close/>
                <a:moveTo>
                  <a:pt x="5938242" y="5395020"/>
                </a:moveTo>
                <a:lnTo>
                  <a:pt x="5945683" y="5395020"/>
                </a:lnTo>
                <a:lnTo>
                  <a:pt x="5960566" y="5395020"/>
                </a:lnTo>
                <a:cubicBezTo>
                  <a:pt x="5960566" y="5395020"/>
                  <a:pt x="5960566" y="5397501"/>
                  <a:pt x="5960566" y="5402461"/>
                </a:cubicBezTo>
                <a:lnTo>
                  <a:pt x="5968008" y="5409903"/>
                </a:lnTo>
                <a:lnTo>
                  <a:pt x="5975449" y="5409903"/>
                </a:lnTo>
                <a:lnTo>
                  <a:pt x="5975449" y="5402461"/>
                </a:lnTo>
                <a:cubicBezTo>
                  <a:pt x="5980410" y="5407422"/>
                  <a:pt x="5982890" y="5409903"/>
                  <a:pt x="5982890" y="5409903"/>
                </a:cubicBezTo>
                <a:lnTo>
                  <a:pt x="5990332" y="5409903"/>
                </a:lnTo>
                <a:lnTo>
                  <a:pt x="5990332" y="5417344"/>
                </a:lnTo>
                <a:lnTo>
                  <a:pt x="5990332" y="5424786"/>
                </a:lnTo>
                <a:lnTo>
                  <a:pt x="5997773" y="5424786"/>
                </a:lnTo>
                <a:lnTo>
                  <a:pt x="6005215" y="5432227"/>
                </a:lnTo>
                <a:cubicBezTo>
                  <a:pt x="6005215" y="5432227"/>
                  <a:pt x="6002735" y="5432227"/>
                  <a:pt x="5997773" y="5432227"/>
                </a:cubicBezTo>
                <a:cubicBezTo>
                  <a:pt x="5987852" y="5432227"/>
                  <a:pt x="5980410" y="5432227"/>
                  <a:pt x="5975449" y="5432227"/>
                </a:cubicBezTo>
                <a:lnTo>
                  <a:pt x="5960566" y="5424786"/>
                </a:lnTo>
                <a:lnTo>
                  <a:pt x="5960566" y="5432227"/>
                </a:lnTo>
                <a:cubicBezTo>
                  <a:pt x="5960566" y="5432227"/>
                  <a:pt x="5958086" y="5424786"/>
                  <a:pt x="5953125" y="5409903"/>
                </a:cubicBezTo>
                <a:close/>
                <a:moveTo>
                  <a:pt x="6109394" y="5387579"/>
                </a:moveTo>
                <a:lnTo>
                  <a:pt x="6101953" y="5395020"/>
                </a:lnTo>
                <a:cubicBezTo>
                  <a:pt x="6101953" y="5395020"/>
                  <a:pt x="6104433" y="5395020"/>
                  <a:pt x="6109394" y="5395020"/>
                </a:cubicBezTo>
                <a:cubicBezTo>
                  <a:pt x="6109394" y="5390059"/>
                  <a:pt x="6109394" y="5387579"/>
                  <a:pt x="6109394" y="5387579"/>
                </a:cubicBezTo>
                <a:close/>
                <a:moveTo>
                  <a:pt x="5625703" y="5387579"/>
                </a:moveTo>
                <a:cubicBezTo>
                  <a:pt x="5625703" y="5387579"/>
                  <a:pt x="5628183" y="5390059"/>
                  <a:pt x="5633144" y="5395020"/>
                </a:cubicBezTo>
                <a:lnTo>
                  <a:pt x="5625703" y="5395020"/>
                </a:lnTo>
                <a:close/>
                <a:moveTo>
                  <a:pt x="5402461" y="5387579"/>
                </a:moveTo>
                <a:cubicBezTo>
                  <a:pt x="5402461" y="5387579"/>
                  <a:pt x="5403701" y="5387579"/>
                  <a:pt x="5406181" y="5387579"/>
                </a:cubicBezTo>
                <a:cubicBezTo>
                  <a:pt x="5408662" y="5387579"/>
                  <a:pt x="5412382" y="5387579"/>
                  <a:pt x="5417344" y="5387579"/>
                </a:cubicBezTo>
                <a:cubicBezTo>
                  <a:pt x="5422305" y="5387579"/>
                  <a:pt x="5424785" y="5387579"/>
                  <a:pt x="5424785" y="5387579"/>
                </a:cubicBezTo>
                <a:lnTo>
                  <a:pt x="5417344" y="5395020"/>
                </a:lnTo>
                <a:close/>
                <a:moveTo>
                  <a:pt x="6228457" y="5380137"/>
                </a:moveTo>
                <a:cubicBezTo>
                  <a:pt x="6228457" y="5380137"/>
                  <a:pt x="6230937" y="5380137"/>
                  <a:pt x="6235898" y="5380137"/>
                </a:cubicBezTo>
                <a:cubicBezTo>
                  <a:pt x="6235898" y="5380137"/>
                  <a:pt x="6235898" y="5382618"/>
                  <a:pt x="6235898" y="5387579"/>
                </a:cubicBezTo>
                <a:close/>
                <a:moveTo>
                  <a:pt x="5633144" y="5380137"/>
                </a:moveTo>
                <a:cubicBezTo>
                  <a:pt x="5633144" y="5380137"/>
                  <a:pt x="5635624" y="5380137"/>
                  <a:pt x="5640586" y="5380137"/>
                </a:cubicBezTo>
                <a:cubicBezTo>
                  <a:pt x="5640586" y="5380137"/>
                  <a:pt x="5639345" y="5381377"/>
                  <a:pt x="5636865" y="5383858"/>
                </a:cubicBezTo>
                <a:cubicBezTo>
                  <a:pt x="5634385" y="5386339"/>
                  <a:pt x="5633144" y="5387579"/>
                  <a:pt x="5633144" y="5387579"/>
                </a:cubicBezTo>
                <a:close/>
                <a:moveTo>
                  <a:pt x="6273105" y="5372696"/>
                </a:moveTo>
                <a:lnTo>
                  <a:pt x="6280547" y="5372696"/>
                </a:lnTo>
                <a:lnTo>
                  <a:pt x="6280547" y="5380137"/>
                </a:lnTo>
                <a:cubicBezTo>
                  <a:pt x="6275585" y="5380137"/>
                  <a:pt x="6273105" y="5377657"/>
                  <a:pt x="6273105" y="5372696"/>
                </a:cubicBezTo>
                <a:close/>
                <a:moveTo>
                  <a:pt x="5271659" y="5368226"/>
                </a:moveTo>
                <a:cubicBezTo>
                  <a:pt x="5272274" y="5367896"/>
                  <a:pt x="5272984" y="5368302"/>
                  <a:pt x="5273787" y="5369443"/>
                </a:cubicBezTo>
                <a:cubicBezTo>
                  <a:pt x="5275395" y="5371724"/>
                  <a:pt x="5276199" y="5372865"/>
                  <a:pt x="5276199" y="5372865"/>
                </a:cubicBezTo>
                <a:lnTo>
                  <a:pt x="5270098" y="5371420"/>
                </a:lnTo>
                <a:cubicBezTo>
                  <a:pt x="5270524" y="5369621"/>
                  <a:pt x="5271044" y="5368556"/>
                  <a:pt x="5271659" y="5368226"/>
                </a:cubicBezTo>
                <a:close/>
                <a:moveTo>
                  <a:pt x="5841504" y="5365254"/>
                </a:moveTo>
                <a:cubicBezTo>
                  <a:pt x="5846465" y="5365254"/>
                  <a:pt x="5848945" y="5367735"/>
                  <a:pt x="5848945" y="5372696"/>
                </a:cubicBezTo>
                <a:lnTo>
                  <a:pt x="5841504" y="5372696"/>
                </a:lnTo>
                <a:close/>
                <a:moveTo>
                  <a:pt x="5532685" y="5365254"/>
                </a:moveTo>
                <a:cubicBezTo>
                  <a:pt x="5530205" y="5365254"/>
                  <a:pt x="5531445" y="5367735"/>
                  <a:pt x="5536406" y="5372696"/>
                </a:cubicBezTo>
                <a:lnTo>
                  <a:pt x="5543847" y="5365254"/>
                </a:lnTo>
                <a:cubicBezTo>
                  <a:pt x="5538886" y="5365254"/>
                  <a:pt x="5535165" y="5365254"/>
                  <a:pt x="5532685" y="5365254"/>
                </a:cubicBezTo>
                <a:close/>
                <a:moveTo>
                  <a:pt x="6243340" y="5357813"/>
                </a:moveTo>
                <a:cubicBezTo>
                  <a:pt x="6243340" y="5357813"/>
                  <a:pt x="6245820" y="5357813"/>
                  <a:pt x="6250781" y="5357813"/>
                </a:cubicBezTo>
                <a:cubicBezTo>
                  <a:pt x="6250781" y="5357813"/>
                  <a:pt x="6250781" y="5359053"/>
                  <a:pt x="6250781" y="5361534"/>
                </a:cubicBezTo>
                <a:cubicBezTo>
                  <a:pt x="6250781" y="5364014"/>
                  <a:pt x="6250781" y="5365254"/>
                  <a:pt x="6250781" y="5365254"/>
                </a:cubicBezTo>
                <a:cubicBezTo>
                  <a:pt x="6245820" y="5365254"/>
                  <a:pt x="6243340" y="5362774"/>
                  <a:pt x="6243340" y="5357813"/>
                </a:cubicBezTo>
                <a:close/>
                <a:moveTo>
                  <a:pt x="5380137" y="5357813"/>
                </a:moveTo>
                <a:cubicBezTo>
                  <a:pt x="5380137" y="5357813"/>
                  <a:pt x="5381377" y="5357813"/>
                  <a:pt x="5383857" y="5357813"/>
                </a:cubicBezTo>
                <a:cubicBezTo>
                  <a:pt x="5386337" y="5357813"/>
                  <a:pt x="5385098" y="5360294"/>
                  <a:pt x="5380137" y="5365254"/>
                </a:cubicBezTo>
                <a:cubicBezTo>
                  <a:pt x="5380137" y="5365254"/>
                  <a:pt x="5380137" y="5364014"/>
                  <a:pt x="5380137" y="5361534"/>
                </a:cubicBezTo>
                <a:cubicBezTo>
                  <a:pt x="5380137" y="5359053"/>
                  <a:pt x="5380137" y="5357813"/>
                  <a:pt x="5380137" y="5357813"/>
                </a:cubicBezTo>
                <a:close/>
                <a:moveTo>
                  <a:pt x="6172646" y="5352232"/>
                </a:moveTo>
                <a:cubicBezTo>
                  <a:pt x="6177608" y="5350992"/>
                  <a:pt x="6183808" y="5352852"/>
                  <a:pt x="6191250" y="5357813"/>
                </a:cubicBezTo>
                <a:cubicBezTo>
                  <a:pt x="6196211" y="5357813"/>
                  <a:pt x="6198691" y="5360294"/>
                  <a:pt x="6198691" y="5365254"/>
                </a:cubicBezTo>
                <a:cubicBezTo>
                  <a:pt x="6198691" y="5370215"/>
                  <a:pt x="6197451" y="5372696"/>
                  <a:pt x="6194971" y="5372696"/>
                </a:cubicBezTo>
                <a:cubicBezTo>
                  <a:pt x="6192490" y="5372696"/>
                  <a:pt x="6191250" y="5370215"/>
                  <a:pt x="6191250" y="5365254"/>
                </a:cubicBezTo>
                <a:cubicBezTo>
                  <a:pt x="6186288" y="5360294"/>
                  <a:pt x="6178847" y="5360294"/>
                  <a:pt x="6168926" y="5365254"/>
                </a:cubicBezTo>
                <a:cubicBezTo>
                  <a:pt x="6163964" y="5370215"/>
                  <a:pt x="6163964" y="5375176"/>
                  <a:pt x="6168926" y="5380137"/>
                </a:cubicBezTo>
                <a:cubicBezTo>
                  <a:pt x="6168926" y="5385098"/>
                  <a:pt x="6170166" y="5387579"/>
                  <a:pt x="6172646" y="5387579"/>
                </a:cubicBezTo>
                <a:cubicBezTo>
                  <a:pt x="6175126" y="5387579"/>
                  <a:pt x="6176367" y="5387579"/>
                  <a:pt x="6176367" y="5387579"/>
                </a:cubicBezTo>
                <a:lnTo>
                  <a:pt x="6183808" y="5387579"/>
                </a:lnTo>
                <a:cubicBezTo>
                  <a:pt x="6188770" y="5392539"/>
                  <a:pt x="6194971" y="5395020"/>
                  <a:pt x="6202412" y="5395020"/>
                </a:cubicBezTo>
                <a:cubicBezTo>
                  <a:pt x="6209853" y="5395020"/>
                  <a:pt x="6213574" y="5397501"/>
                  <a:pt x="6213574" y="5402461"/>
                </a:cubicBezTo>
                <a:cubicBezTo>
                  <a:pt x="6213574" y="5407422"/>
                  <a:pt x="6214815" y="5409903"/>
                  <a:pt x="6217295" y="5409903"/>
                </a:cubicBezTo>
                <a:cubicBezTo>
                  <a:pt x="6219775" y="5409903"/>
                  <a:pt x="6221015" y="5409903"/>
                  <a:pt x="6221015" y="5409903"/>
                </a:cubicBezTo>
                <a:lnTo>
                  <a:pt x="6228457" y="5417344"/>
                </a:lnTo>
                <a:lnTo>
                  <a:pt x="6221015" y="5417344"/>
                </a:lnTo>
                <a:lnTo>
                  <a:pt x="6228457" y="5432227"/>
                </a:lnTo>
                <a:cubicBezTo>
                  <a:pt x="6233418" y="5432227"/>
                  <a:pt x="6238378" y="5434708"/>
                  <a:pt x="6243340" y="5439668"/>
                </a:cubicBezTo>
                <a:cubicBezTo>
                  <a:pt x="6248301" y="5444629"/>
                  <a:pt x="6253261" y="5447110"/>
                  <a:pt x="6258222" y="5447110"/>
                </a:cubicBezTo>
                <a:cubicBezTo>
                  <a:pt x="6268144" y="5452071"/>
                  <a:pt x="6273105" y="5457032"/>
                  <a:pt x="6273105" y="5461993"/>
                </a:cubicBezTo>
                <a:cubicBezTo>
                  <a:pt x="6278067" y="5461993"/>
                  <a:pt x="6281787" y="5461993"/>
                  <a:pt x="6284267" y="5461993"/>
                </a:cubicBezTo>
                <a:cubicBezTo>
                  <a:pt x="6286747" y="5461993"/>
                  <a:pt x="6287988" y="5464473"/>
                  <a:pt x="6287988" y="5469434"/>
                </a:cubicBezTo>
                <a:lnTo>
                  <a:pt x="6280547" y="5469434"/>
                </a:lnTo>
                <a:lnTo>
                  <a:pt x="6279179" y="5468067"/>
                </a:lnTo>
                <a:lnTo>
                  <a:pt x="6287988" y="5476875"/>
                </a:lnTo>
                <a:cubicBezTo>
                  <a:pt x="6307832" y="5481837"/>
                  <a:pt x="6312792" y="5489278"/>
                  <a:pt x="6302871" y="5499200"/>
                </a:cubicBezTo>
                <a:cubicBezTo>
                  <a:pt x="6302871" y="5494239"/>
                  <a:pt x="6297910" y="5489278"/>
                  <a:pt x="6287988" y="5484317"/>
                </a:cubicBezTo>
                <a:cubicBezTo>
                  <a:pt x="6268144" y="5474395"/>
                  <a:pt x="6248301" y="5459512"/>
                  <a:pt x="6228457" y="5439668"/>
                </a:cubicBezTo>
                <a:lnTo>
                  <a:pt x="6213574" y="5432227"/>
                </a:lnTo>
                <a:cubicBezTo>
                  <a:pt x="6208613" y="5432227"/>
                  <a:pt x="6208613" y="5429746"/>
                  <a:pt x="6213574" y="5424786"/>
                </a:cubicBezTo>
                <a:cubicBezTo>
                  <a:pt x="6208613" y="5424786"/>
                  <a:pt x="6203653" y="5422305"/>
                  <a:pt x="6198691" y="5417344"/>
                </a:cubicBezTo>
                <a:lnTo>
                  <a:pt x="6198691" y="5409903"/>
                </a:lnTo>
                <a:cubicBezTo>
                  <a:pt x="6198691" y="5409903"/>
                  <a:pt x="6198691" y="5407422"/>
                  <a:pt x="6198691" y="5402461"/>
                </a:cubicBezTo>
                <a:lnTo>
                  <a:pt x="6176367" y="5402461"/>
                </a:lnTo>
                <a:cubicBezTo>
                  <a:pt x="6176367" y="5402461"/>
                  <a:pt x="6172646" y="5398741"/>
                  <a:pt x="6165205" y="5391299"/>
                </a:cubicBezTo>
                <a:cubicBezTo>
                  <a:pt x="6157763" y="5383858"/>
                  <a:pt x="6149081" y="5380137"/>
                  <a:pt x="6139160" y="5380137"/>
                </a:cubicBezTo>
                <a:cubicBezTo>
                  <a:pt x="6134199" y="5375176"/>
                  <a:pt x="6134199" y="5372696"/>
                  <a:pt x="6139160" y="5372696"/>
                </a:cubicBezTo>
                <a:lnTo>
                  <a:pt x="6154043" y="5365254"/>
                </a:lnTo>
                <a:cubicBezTo>
                  <a:pt x="6159004" y="5365254"/>
                  <a:pt x="6161484" y="5365254"/>
                  <a:pt x="6161484" y="5365254"/>
                </a:cubicBezTo>
                <a:cubicBezTo>
                  <a:pt x="6163965" y="5357813"/>
                  <a:pt x="6167686" y="5353473"/>
                  <a:pt x="6172646" y="5352232"/>
                </a:cubicBezTo>
                <a:close/>
                <a:moveTo>
                  <a:pt x="5581054" y="5342930"/>
                </a:moveTo>
                <a:lnTo>
                  <a:pt x="5595937" y="5350372"/>
                </a:lnTo>
                <a:lnTo>
                  <a:pt x="5595937" y="5357813"/>
                </a:lnTo>
                <a:cubicBezTo>
                  <a:pt x="5600899" y="5367735"/>
                  <a:pt x="5605859" y="5370215"/>
                  <a:pt x="5610820" y="5365254"/>
                </a:cubicBezTo>
                <a:lnTo>
                  <a:pt x="5618262" y="5372696"/>
                </a:lnTo>
                <a:cubicBezTo>
                  <a:pt x="5613300" y="5372696"/>
                  <a:pt x="5608340" y="5372696"/>
                  <a:pt x="5603379" y="5372696"/>
                </a:cubicBezTo>
                <a:cubicBezTo>
                  <a:pt x="5598417" y="5372696"/>
                  <a:pt x="5595937" y="5370215"/>
                  <a:pt x="5595937" y="5365254"/>
                </a:cubicBezTo>
                <a:cubicBezTo>
                  <a:pt x="5590976" y="5365254"/>
                  <a:pt x="5587255" y="5364014"/>
                  <a:pt x="5584775" y="5361534"/>
                </a:cubicBezTo>
                <a:cubicBezTo>
                  <a:pt x="5582295" y="5359053"/>
                  <a:pt x="5581054" y="5357813"/>
                  <a:pt x="5581054" y="5357813"/>
                </a:cubicBezTo>
                <a:cubicBezTo>
                  <a:pt x="5576093" y="5352852"/>
                  <a:pt x="5573613" y="5349132"/>
                  <a:pt x="5573613" y="5346651"/>
                </a:cubicBezTo>
                <a:cubicBezTo>
                  <a:pt x="5573613" y="5344170"/>
                  <a:pt x="5576093" y="5342930"/>
                  <a:pt x="5581054" y="5342930"/>
                </a:cubicBezTo>
                <a:close/>
                <a:moveTo>
                  <a:pt x="6258222" y="5339209"/>
                </a:moveTo>
                <a:cubicBezTo>
                  <a:pt x="6258222" y="5336729"/>
                  <a:pt x="6275585" y="5350372"/>
                  <a:pt x="6310312" y="5380137"/>
                </a:cubicBezTo>
                <a:lnTo>
                  <a:pt x="6310312" y="5387579"/>
                </a:lnTo>
                <a:cubicBezTo>
                  <a:pt x="6305351" y="5382618"/>
                  <a:pt x="6300391" y="5382618"/>
                  <a:pt x="6295429" y="5387579"/>
                </a:cubicBezTo>
                <a:lnTo>
                  <a:pt x="6280547" y="5372696"/>
                </a:lnTo>
                <a:cubicBezTo>
                  <a:pt x="6275585" y="5372696"/>
                  <a:pt x="6275585" y="5370215"/>
                  <a:pt x="6280547" y="5365254"/>
                </a:cubicBezTo>
                <a:cubicBezTo>
                  <a:pt x="6280547" y="5365254"/>
                  <a:pt x="6279306" y="5364014"/>
                  <a:pt x="6276826" y="5361534"/>
                </a:cubicBezTo>
                <a:cubicBezTo>
                  <a:pt x="6274346" y="5359053"/>
                  <a:pt x="6273105" y="5355332"/>
                  <a:pt x="6273105" y="5350372"/>
                </a:cubicBezTo>
                <a:cubicBezTo>
                  <a:pt x="6263184" y="5345411"/>
                  <a:pt x="6258222" y="5341690"/>
                  <a:pt x="6258222" y="5339209"/>
                </a:cubicBezTo>
                <a:close/>
                <a:moveTo>
                  <a:pt x="6167065" y="5339209"/>
                </a:moveTo>
                <a:cubicBezTo>
                  <a:pt x="6168305" y="5339209"/>
                  <a:pt x="6168926" y="5340450"/>
                  <a:pt x="6168926" y="5342930"/>
                </a:cubicBezTo>
                <a:lnTo>
                  <a:pt x="6161484" y="5342930"/>
                </a:lnTo>
                <a:cubicBezTo>
                  <a:pt x="6163965" y="5340450"/>
                  <a:pt x="6165825" y="5339209"/>
                  <a:pt x="6167065" y="5339209"/>
                </a:cubicBezTo>
                <a:close/>
                <a:moveTo>
                  <a:pt x="5796855" y="5335489"/>
                </a:moveTo>
                <a:cubicBezTo>
                  <a:pt x="5801817" y="5335489"/>
                  <a:pt x="5806777" y="5337969"/>
                  <a:pt x="5811738" y="5342930"/>
                </a:cubicBezTo>
                <a:lnTo>
                  <a:pt x="5811738" y="5350372"/>
                </a:lnTo>
                <a:cubicBezTo>
                  <a:pt x="5811738" y="5350372"/>
                  <a:pt x="5809258" y="5347891"/>
                  <a:pt x="5804297" y="5342930"/>
                </a:cubicBezTo>
                <a:close/>
                <a:moveTo>
                  <a:pt x="5618938" y="5332106"/>
                </a:moveTo>
                <a:lnTo>
                  <a:pt x="5625703" y="5335489"/>
                </a:lnTo>
                <a:cubicBezTo>
                  <a:pt x="5625703" y="5335489"/>
                  <a:pt x="5624462" y="5335489"/>
                  <a:pt x="5621982" y="5335489"/>
                </a:cubicBezTo>
                <a:cubicBezTo>
                  <a:pt x="5620742" y="5335489"/>
                  <a:pt x="5619812" y="5334869"/>
                  <a:pt x="5619192" y="5333628"/>
                </a:cubicBezTo>
                <a:close/>
                <a:moveTo>
                  <a:pt x="6213574" y="5328047"/>
                </a:moveTo>
                <a:lnTo>
                  <a:pt x="6221015" y="5335489"/>
                </a:lnTo>
                <a:cubicBezTo>
                  <a:pt x="6221015" y="5340450"/>
                  <a:pt x="6219775" y="5340450"/>
                  <a:pt x="6217295" y="5335489"/>
                </a:cubicBezTo>
                <a:cubicBezTo>
                  <a:pt x="6214815" y="5330528"/>
                  <a:pt x="6213574" y="5328047"/>
                  <a:pt x="6213574" y="5328047"/>
                </a:cubicBezTo>
                <a:close/>
                <a:moveTo>
                  <a:pt x="6183808" y="5328047"/>
                </a:moveTo>
                <a:cubicBezTo>
                  <a:pt x="6183808" y="5328047"/>
                  <a:pt x="6186288" y="5328047"/>
                  <a:pt x="6191250" y="5328047"/>
                </a:cubicBezTo>
                <a:cubicBezTo>
                  <a:pt x="6191250" y="5328047"/>
                  <a:pt x="6191250" y="5330528"/>
                  <a:pt x="6191250" y="5335489"/>
                </a:cubicBezTo>
                <a:cubicBezTo>
                  <a:pt x="6186288" y="5335489"/>
                  <a:pt x="6183808" y="5333008"/>
                  <a:pt x="6183808" y="5328047"/>
                </a:cubicBezTo>
                <a:close/>
                <a:moveTo>
                  <a:pt x="5610820" y="5328047"/>
                </a:moveTo>
                <a:lnTo>
                  <a:pt x="5618262" y="5328047"/>
                </a:lnTo>
                <a:lnTo>
                  <a:pt x="5618938" y="5332106"/>
                </a:lnTo>
                <a:close/>
                <a:moveTo>
                  <a:pt x="5298281" y="5328047"/>
                </a:moveTo>
                <a:cubicBezTo>
                  <a:pt x="5298281" y="5328047"/>
                  <a:pt x="5300761" y="5328047"/>
                  <a:pt x="5305722" y="5328047"/>
                </a:cubicBezTo>
                <a:cubicBezTo>
                  <a:pt x="5305722" y="5328047"/>
                  <a:pt x="5305722" y="5330528"/>
                  <a:pt x="5305722" y="5335489"/>
                </a:cubicBezTo>
                <a:close/>
                <a:moveTo>
                  <a:pt x="6198691" y="5320606"/>
                </a:moveTo>
                <a:cubicBezTo>
                  <a:pt x="6203653" y="5320606"/>
                  <a:pt x="6207373" y="5321846"/>
                  <a:pt x="6209853" y="5324327"/>
                </a:cubicBezTo>
                <a:cubicBezTo>
                  <a:pt x="6212333" y="5326807"/>
                  <a:pt x="6211094" y="5330528"/>
                  <a:pt x="6206133" y="5335489"/>
                </a:cubicBezTo>
                <a:cubicBezTo>
                  <a:pt x="6206133" y="5330528"/>
                  <a:pt x="6203653" y="5328047"/>
                  <a:pt x="6198691" y="5328047"/>
                </a:cubicBezTo>
                <a:close/>
                <a:moveTo>
                  <a:pt x="6168926" y="5320606"/>
                </a:moveTo>
                <a:cubicBezTo>
                  <a:pt x="6168926" y="5320606"/>
                  <a:pt x="6171406" y="5320606"/>
                  <a:pt x="6176367" y="5320606"/>
                </a:cubicBezTo>
                <a:cubicBezTo>
                  <a:pt x="6176367" y="5320606"/>
                  <a:pt x="6175126" y="5321846"/>
                  <a:pt x="6172646" y="5324327"/>
                </a:cubicBezTo>
                <a:cubicBezTo>
                  <a:pt x="6170166" y="5326807"/>
                  <a:pt x="6168926" y="5328047"/>
                  <a:pt x="6168926" y="5328047"/>
                </a:cubicBezTo>
                <a:close/>
                <a:moveTo>
                  <a:pt x="5320605" y="5320606"/>
                </a:moveTo>
                <a:lnTo>
                  <a:pt x="5342929" y="5320606"/>
                </a:lnTo>
                <a:cubicBezTo>
                  <a:pt x="5362774" y="5340450"/>
                  <a:pt x="5372695" y="5350372"/>
                  <a:pt x="5372695" y="5350372"/>
                </a:cubicBezTo>
                <a:lnTo>
                  <a:pt x="5357812" y="5350372"/>
                </a:lnTo>
                <a:cubicBezTo>
                  <a:pt x="5352851" y="5345411"/>
                  <a:pt x="5350371" y="5341690"/>
                  <a:pt x="5350371" y="5339209"/>
                </a:cubicBezTo>
                <a:cubicBezTo>
                  <a:pt x="5350371" y="5336729"/>
                  <a:pt x="5345410" y="5333008"/>
                  <a:pt x="5335488" y="5328047"/>
                </a:cubicBezTo>
                <a:cubicBezTo>
                  <a:pt x="5325567" y="5323087"/>
                  <a:pt x="5320605" y="5320606"/>
                  <a:pt x="5320605" y="5320606"/>
                </a:cubicBezTo>
                <a:close/>
                <a:moveTo>
                  <a:pt x="5538266" y="5309444"/>
                </a:moveTo>
                <a:cubicBezTo>
                  <a:pt x="5539506" y="5309444"/>
                  <a:pt x="5541367" y="5310684"/>
                  <a:pt x="5543847" y="5313165"/>
                </a:cubicBezTo>
                <a:lnTo>
                  <a:pt x="5543847" y="5320606"/>
                </a:lnTo>
                <a:cubicBezTo>
                  <a:pt x="5543847" y="5320606"/>
                  <a:pt x="5542607" y="5319366"/>
                  <a:pt x="5540127" y="5316885"/>
                </a:cubicBezTo>
                <a:cubicBezTo>
                  <a:pt x="5537647" y="5314405"/>
                  <a:pt x="5536406" y="5313165"/>
                  <a:pt x="5536406" y="5313165"/>
                </a:cubicBezTo>
                <a:cubicBezTo>
                  <a:pt x="5536406" y="5310684"/>
                  <a:pt x="5537026" y="5309444"/>
                  <a:pt x="5538266" y="5309444"/>
                </a:cubicBezTo>
                <a:close/>
                <a:moveTo>
                  <a:pt x="5687095" y="5307583"/>
                </a:moveTo>
                <a:cubicBezTo>
                  <a:pt x="5688335" y="5307583"/>
                  <a:pt x="5690195" y="5308204"/>
                  <a:pt x="5692676" y="5309444"/>
                </a:cubicBezTo>
                <a:cubicBezTo>
                  <a:pt x="5697637" y="5311924"/>
                  <a:pt x="5702597" y="5315645"/>
                  <a:pt x="5707558" y="5320606"/>
                </a:cubicBezTo>
                <a:lnTo>
                  <a:pt x="5744765" y="5357813"/>
                </a:lnTo>
                <a:lnTo>
                  <a:pt x="5737324" y="5357813"/>
                </a:lnTo>
                <a:cubicBezTo>
                  <a:pt x="5727403" y="5347891"/>
                  <a:pt x="5718721" y="5342930"/>
                  <a:pt x="5711279" y="5342930"/>
                </a:cubicBezTo>
                <a:cubicBezTo>
                  <a:pt x="5703838" y="5342930"/>
                  <a:pt x="5702597" y="5341690"/>
                  <a:pt x="5707558" y="5339209"/>
                </a:cubicBezTo>
                <a:cubicBezTo>
                  <a:pt x="5712520" y="5336729"/>
                  <a:pt x="5710038" y="5331768"/>
                  <a:pt x="5700117" y="5324327"/>
                </a:cubicBezTo>
                <a:cubicBezTo>
                  <a:pt x="5690195" y="5316885"/>
                  <a:pt x="5685234" y="5311924"/>
                  <a:pt x="5685234" y="5309444"/>
                </a:cubicBezTo>
                <a:cubicBezTo>
                  <a:pt x="5685234" y="5308204"/>
                  <a:pt x="5685854" y="5307583"/>
                  <a:pt x="5687095" y="5307583"/>
                </a:cubicBezTo>
                <a:close/>
                <a:moveTo>
                  <a:pt x="6198691" y="5305723"/>
                </a:moveTo>
                <a:lnTo>
                  <a:pt x="6206133" y="5305723"/>
                </a:lnTo>
                <a:lnTo>
                  <a:pt x="6206133" y="5313165"/>
                </a:lnTo>
                <a:cubicBezTo>
                  <a:pt x="6201171" y="5308204"/>
                  <a:pt x="6198691" y="5305723"/>
                  <a:pt x="6198691" y="5305723"/>
                </a:cubicBezTo>
                <a:close/>
                <a:moveTo>
                  <a:pt x="6094512" y="5305723"/>
                </a:moveTo>
                <a:lnTo>
                  <a:pt x="6109394" y="5320606"/>
                </a:lnTo>
                <a:cubicBezTo>
                  <a:pt x="6114356" y="5320606"/>
                  <a:pt x="6116836" y="5320606"/>
                  <a:pt x="6116836" y="5320606"/>
                </a:cubicBezTo>
                <a:lnTo>
                  <a:pt x="6124277" y="5320606"/>
                </a:lnTo>
                <a:cubicBezTo>
                  <a:pt x="6124277" y="5315645"/>
                  <a:pt x="6124277" y="5313165"/>
                  <a:pt x="6124277" y="5313165"/>
                </a:cubicBezTo>
                <a:lnTo>
                  <a:pt x="6116836" y="5313165"/>
                </a:lnTo>
                <a:lnTo>
                  <a:pt x="6109394" y="5313165"/>
                </a:lnTo>
                <a:cubicBezTo>
                  <a:pt x="6104433" y="5308204"/>
                  <a:pt x="6101953" y="5305723"/>
                  <a:pt x="6101953" y="5305723"/>
                </a:cubicBezTo>
                <a:cubicBezTo>
                  <a:pt x="6101953" y="5305723"/>
                  <a:pt x="6099473" y="5305723"/>
                  <a:pt x="6094512" y="5305723"/>
                </a:cubicBezTo>
                <a:close/>
                <a:moveTo>
                  <a:pt x="5856387" y="5305723"/>
                </a:moveTo>
                <a:cubicBezTo>
                  <a:pt x="5861348" y="5310684"/>
                  <a:pt x="5865069" y="5313165"/>
                  <a:pt x="5867549" y="5313165"/>
                </a:cubicBezTo>
                <a:cubicBezTo>
                  <a:pt x="5870029" y="5313165"/>
                  <a:pt x="5871269" y="5313165"/>
                  <a:pt x="5871269" y="5313165"/>
                </a:cubicBezTo>
                <a:lnTo>
                  <a:pt x="5871269" y="5305723"/>
                </a:lnTo>
                <a:cubicBezTo>
                  <a:pt x="5871269" y="5310684"/>
                  <a:pt x="5868789" y="5310684"/>
                  <a:pt x="5863828" y="5305723"/>
                </a:cubicBezTo>
                <a:close/>
                <a:moveTo>
                  <a:pt x="5759648" y="5305723"/>
                </a:moveTo>
                <a:lnTo>
                  <a:pt x="5767090" y="5313165"/>
                </a:lnTo>
                <a:lnTo>
                  <a:pt x="5759648" y="5313165"/>
                </a:lnTo>
                <a:cubicBezTo>
                  <a:pt x="5759648" y="5308204"/>
                  <a:pt x="5759648" y="5305723"/>
                  <a:pt x="5759648" y="5305723"/>
                </a:cubicBezTo>
                <a:close/>
                <a:moveTo>
                  <a:pt x="5342929" y="5305723"/>
                </a:moveTo>
                <a:lnTo>
                  <a:pt x="5350371" y="5305723"/>
                </a:lnTo>
                <a:lnTo>
                  <a:pt x="5350371" y="5313165"/>
                </a:lnTo>
                <a:cubicBezTo>
                  <a:pt x="5350371" y="5313165"/>
                  <a:pt x="5347891" y="5310684"/>
                  <a:pt x="5342929" y="5305723"/>
                </a:cubicBezTo>
                <a:close/>
                <a:moveTo>
                  <a:pt x="5240565" y="5298858"/>
                </a:moveTo>
                <a:cubicBezTo>
                  <a:pt x="5241582" y="5299098"/>
                  <a:pt x="5241877" y="5300118"/>
                  <a:pt x="5241451" y="5301918"/>
                </a:cubicBezTo>
                <a:lnTo>
                  <a:pt x="5235350" y="5300474"/>
                </a:lnTo>
                <a:cubicBezTo>
                  <a:pt x="5237811" y="5299156"/>
                  <a:pt x="5239549" y="5298617"/>
                  <a:pt x="5240565" y="5298858"/>
                </a:cubicBezTo>
                <a:close/>
                <a:moveTo>
                  <a:pt x="6176367" y="5298282"/>
                </a:moveTo>
                <a:lnTo>
                  <a:pt x="6183808" y="5313165"/>
                </a:lnTo>
                <a:cubicBezTo>
                  <a:pt x="6178847" y="5313165"/>
                  <a:pt x="6176367" y="5310684"/>
                  <a:pt x="6176367" y="5305723"/>
                </a:cubicBezTo>
                <a:cubicBezTo>
                  <a:pt x="6176367" y="5300762"/>
                  <a:pt x="6176367" y="5298282"/>
                  <a:pt x="6176367" y="5298282"/>
                </a:cubicBezTo>
                <a:close/>
                <a:moveTo>
                  <a:pt x="5982890" y="5298282"/>
                </a:moveTo>
                <a:lnTo>
                  <a:pt x="5997773" y="5313165"/>
                </a:lnTo>
                <a:lnTo>
                  <a:pt x="5997773" y="5305723"/>
                </a:lnTo>
                <a:cubicBezTo>
                  <a:pt x="5992812" y="5300762"/>
                  <a:pt x="5987852" y="5298282"/>
                  <a:pt x="5982890" y="5298282"/>
                </a:cubicBezTo>
                <a:close/>
                <a:moveTo>
                  <a:pt x="5573613" y="5298282"/>
                </a:moveTo>
                <a:cubicBezTo>
                  <a:pt x="5578574" y="5298282"/>
                  <a:pt x="5579814" y="5300762"/>
                  <a:pt x="5577334" y="5305723"/>
                </a:cubicBezTo>
                <a:cubicBezTo>
                  <a:pt x="5574854" y="5310684"/>
                  <a:pt x="5576093" y="5313165"/>
                  <a:pt x="5581054" y="5313165"/>
                </a:cubicBezTo>
                <a:lnTo>
                  <a:pt x="5573613" y="5313165"/>
                </a:lnTo>
                <a:cubicBezTo>
                  <a:pt x="5573613" y="5313165"/>
                  <a:pt x="5573613" y="5310684"/>
                  <a:pt x="5573613" y="5305723"/>
                </a:cubicBezTo>
                <a:cubicBezTo>
                  <a:pt x="5573613" y="5300762"/>
                  <a:pt x="5573613" y="5298282"/>
                  <a:pt x="5573613" y="5298282"/>
                </a:cubicBezTo>
                <a:close/>
                <a:moveTo>
                  <a:pt x="5197468" y="5297210"/>
                </a:moveTo>
                <a:cubicBezTo>
                  <a:pt x="5201536" y="5298172"/>
                  <a:pt x="5203569" y="5298654"/>
                  <a:pt x="5203569" y="5298654"/>
                </a:cubicBezTo>
                <a:lnTo>
                  <a:pt x="5202291" y="5304053"/>
                </a:lnTo>
                <a:cubicBezTo>
                  <a:pt x="5198223" y="5303090"/>
                  <a:pt x="5196616" y="5300809"/>
                  <a:pt x="5197468" y="5297210"/>
                </a:cubicBezTo>
                <a:close/>
                <a:moveTo>
                  <a:pt x="6088930" y="5294561"/>
                </a:moveTo>
                <a:cubicBezTo>
                  <a:pt x="6087690" y="5294561"/>
                  <a:pt x="6087070" y="5295802"/>
                  <a:pt x="6087070" y="5298282"/>
                </a:cubicBezTo>
                <a:lnTo>
                  <a:pt x="6087070" y="5305723"/>
                </a:lnTo>
                <a:lnTo>
                  <a:pt x="6094512" y="5298282"/>
                </a:lnTo>
                <a:cubicBezTo>
                  <a:pt x="6092031" y="5295802"/>
                  <a:pt x="6090171" y="5294561"/>
                  <a:pt x="6088930" y="5294561"/>
                </a:cubicBezTo>
                <a:close/>
                <a:moveTo>
                  <a:pt x="6187529" y="5290840"/>
                </a:moveTo>
                <a:cubicBezTo>
                  <a:pt x="6190009" y="5290840"/>
                  <a:pt x="6191250" y="5293321"/>
                  <a:pt x="6191250" y="5298282"/>
                </a:cubicBezTo>
                <a:cubicBezTo>
                  <a:pt x="6186288" y="5298282"/>
                  <a:pt x="6183808" y="5297042"/>
                  <a:pt x="6183808" y="5294561"/>
                </a:cubicBezTo>
                <a:cubicBezTo>
                  <a:pt x="6183808" y="5292081"/>
                  <a:pt x="6185049" y="5290840"/>
                  <a:pt x="6187529" y="5290840"/>
                </a:cubicBezTo>
                <a:close/>
                <a:moveTo>
                  <a:pt x="5930801" y="5290840"/>
                </a:moveTo>
                <a:lnTo>
                  <a:pt x="5953125" y="5313165"/>
                </a:lnTo>
                <a:cubicBezTo>
                  <a:pt x="5968008" y="5323087"/>
                  <a:pt x="5980410" y="5333008"/>
                  <a:pt x="5990332" y="5342930"/>
                </a:cubicBezTo>
                <a:cubicBezTo>
                  <a:pt x="5995293" y="5347891"/>
                  <a:pt x="6000253" y="5351612"/>
                  <a:pt x="6005215" y="5354092"/>
                </a:cubicBezTo>
                <a:cubicBezTo>
                  <a:pt x="6010176" y="5356573"/>
                  <a:pt x="6012656" y="5357813"/>
                  <a:pt x="6012656" y="5357813"/>
                </a:cubicBezTo>
                <a:lnTo>
                  <a:pt x="6012656" y="5365254"/>
                </a:lnTo>
                <a:cubicBezTo>
                  <a:pt x="6007695" y="5365254"/>
                  <a:pt x="6007695" y="5367735"/>
                  <a:pt x="6012656" y="5372696"/>
                </a:cubicBezTo>
                <a:cubicBezTo>
                  <a:pt x="6017617" y="5377657"/>
                  <a:pt x="6020097" y="5377657"/>
                  <a:pt x="6020097" y="5372696"/>
                </a:cubicBezTo>
                <a:cubicBezTo>
                  <a:pt x="6025059" y="5367735"/>
                  <a:pt x="6027539" y="5366494"/>
                  <a:pt x="6027539" y="5368975"/>
                </a:cubicBezTo>
                <a:cubicBezTo>
                  <a:pt x="6027539" y="5371456"/>
                  <a:pt x="6027539" y="5372696"/>
                  <a:pt x="6027539" y="5372696"/>
                </a:cubicBezTo>
                <a:cubicBezTo>
                  <a:pt x="6027539" y="5382618"/>
                  <a:pt x="6027539" y="5387579"/>
                  <a:pt x="6027539" y="5387579"/>
                </a:cubicBezTo>
                <a:cubicBezTo>
                  <a:pt x="6032500" y="5387579"/>
                  <a:pt x="6036221" y="5390059"/>
                  <a:pt x="6038701" y="5395020"/>
                </a:cubicBezTo>
                <a:cubicBezTo>
                  <a:pt x="6041181" y="5399981"/>
                  <a:pt x="6042422" y="5401221"/>
                  <a:pt x="6042422" y="5398741"/>
                </a:cubicBezTo>
                <a:cubicBezTo>
                  <a:pt x="6042422" y="5396260"/>
                  <a:pt x="6044902" y="5397501"/>
                  <a:pt x="6049863" y="5402461"/>
                </a:cubicBezTo>
                <a:cubicBezTo>
                  <a:pt x="6054824" y="5407422"/>
                  <a:pt x="6058545" y="5409903"/>
                  <a:pt x="6061025" y="5409903"/>
                </a:cubicBezTo>
                <a:cubicBezTo>
                  <a:pt x="6063505" y="5409903"/>
                  <a:pt x="6067226" y="5409903"/>
                  <a:pt x="6072187" y="5409903"/>
                </a:cubicBezTo>
                <a:cubicBezTo>
                  <a:pt x="6082109" y="5414864"/>
                  <a:pt x="6087070" y="5417344"/>
                  <a:pt x="6087070" y="5417344"/>
                </a:cubicBezTo>
                <a:lnTo>
                  <a:pt x="6087070" y="5409903"/>
                </a:lnTo>
                <a:cubicBezTo>
                  <a:pt x="6087070" y="5409903"/>
                  <a:pt x="6083349" y="5407422"/>
                  <a:pt x="6075908" y="5402461"/>
                </a:cubicBezTo>
                <a:cubicBezTo>
                  <a:pt x="6068467" y="5397501"/>
                  <a:pt x="6064746" y="5392539"/>
                  <a:pt x="6064746" y="5387579"/>
                </a:cubicBezTo>
                <a:cubicBezTo>
                  <a:pt x="6064746" y="5387579"/>
                  <a:pt x="6063505" y="5386339"/>
                  <a:pt x="6061025" y="5383858"/>
                </a:cubicBezTo>
                <a:cubicBezTo>
                  <a:pt x="6058545" y="5381377"/>
                  <a:pt x="6054824" y="5380137"/>
                  <a:pt x="6049863" y="5380137"/>
                </a:cubicBezTo>
                <a:cubicBezTo>
                  <a:pt x="6044902" y="5375176"/>
                  <a:pt x="6039942" y="5370215"/>
                  <a:pt x="6034980" y="5365254"/>
                </a:cubicBezTo>
                <a:cubicBezTo>
                  <a:pt x="6030019" y="5360294"/>
                  <a:pt x="6025059" y="5356573"/>
                  <a:pt x="6020097" y="5354092"/>
                </a:cubicBezTo>
                <a:cubicBezTo>
                  <a:pt x="6015136" y="5351612"/>
                  <a:pt x="6011415" y="5349132"/>
                  <a:pt x="6008935" y="5346651"/>
                </a:cubicBezTo>
                <a:cubicBezTo>
                  <a:pt x="6006455" y="5344170"/>
                  <a:pt x="6005215" y="5342930"/>
                  <a:pt x="6005215" y="5342930"/>
                </a:cubicBezTo>
                <a:lnTo>
                  <a:pt x="5997773" y="5335489"/>
                </a:lnTo>
                <a:cubicBezTo>
                  <a:pt x="5992812" y="5335489"/>
                  <a:pt x="5989091" y="5334249"/>
                  <a:pt x="5986611" y="5331768"/>
                </a:cubicBezTo>
                <a:cubicBezTo>
                  <a:pt x="5984131" y="5329287"/>
                  <a:pt x="5980410" y="5325567"/>
                  <a:pt x="5975449" y="5320606"/>
                </a:cubicBezTo>
                <a:lnTo>
                  <a:pt x="5960566" y="5305723"/>
                </a:lnTo>
                <a:cubicBezTo>
                  <a:pt x="5960566" y="5305723"/>
                  <a:pt x="5956846" y="5303243"/>
                  <a:pt x="5949404" y="5298282"/>
                </a:cubicBezTo>
                <a:cubicBezTo>
                  <a:pt x="5941963" y="5293321"/>
                  <a:pt x="5935762" y="5290840"/>
                  <a:pt x="5930801" y="5290840"/>
                </a:cubicBezTo>
                <a:close/>
                <a:moveTo>
                  <a:pt x="5834062" y="5290840"/>
                </a:moveTo>
                <a:cubicBezTo>
                  <a:pt x="5829101" y="5290840"/>
                  <a:pt x="5829101" y="5293321"/>
                  <a:pt x="5834062" y="5298282"/>
                </a:cubicBezTo>
                <a:lnTo>
                  <a:pt x="5841504" y="5290840"/>
                </a:lnTo>
                <a:cubicBezTo>
                  <a:pt x="5841504" y="5290840"/>
                  <a:pt x="5839024" y="5290840"/>
                  <a:pt x="5834062" y="5290840"/>
                </a:cubicBezTo>
                <a:close/>
                <a:moveTo>
                  <a:pt x="6124277" y="5283399"/>
                </a:moveTo>
                <a:cubicBezTo>
                  <a:pt x="6129238" y="5283399"/>
                  <a:pt x="6131719" y="5283399"/>
                  <a:pt x="6131719" y="5283399"/>
                </a:cubicBezTo>
                <a:cubicBezTo>
                  <a:pt x="6131719" y="5288360"/>
                  <a:pt x="6129238" y="5290840"/>
                  <a:pt x="6124277" y="5290840"/>
                </a:cubicBezTo>
                <a:close/>
                <a:moveTo>
                  <a:pt x="6005215" y="5283399"/>
                </a:moveTo>
                <a:lnTo>
                  <a:pt x="6012656" y="5290840"/>
                </a:lnTo>
                <a:cubicBezTo>
                  <a:pt x="6012656" y="5290840"/>
                  <a:pt x="6015136" y="5292081"/>
                  <a:pt x="6020097" y="5294561"/>
                </a:cubicBezTo>
                <a:cubicBezTo>
                  <a:pt x="6025059" y="5297042"/>
                  <a:pt x="6030019" y="5300762"/>
                  <a:pt x="6034980" y="5305723"/>
                </a:cubicBezTo>
                <a:cubicBezTo>
                  <a:pt x="6049863" y="5320606"/>
                  <a:pt x="6059785" y="5325567"/>
                  <a:pt x="6064746" y="5320606"/>
                </a:cubicBezTo>
                <a:lnTo>
                  <a:pt x="6057304" y="5305723"/>
                </a:lnTo>
                <a:cubicBezTo>
                  <a:pt x="6052343" y="5305723"/>
                  <a:pt x="6049863" y="5305723"/>
                  <a:pt x="6049863" y="5305723"/>
                </a:cubicBezTo>
                <a:cubicBezTo>
                  <a:pt x="6049863" y="5305723"/>
                  <a:pt x="6048622" y="5303243"/>
                  <a:pt x="6046142" y="5298282"/>
                </a:cubicBezTo>
                <a:cubicBezTo>
                  <a:pt x="6043662" y="5293321"/>
                  <a:pt x="6039942" y="5290840"/>
                  <a:pt x="6034980" y="5290840"/>
                </a:cubicBezTo>
                <a:close/>
                <a:moveTo>
                  <a:pt x="5737324" y="5283399"/>
                </a:moveTo>
                <a:cubicBezTo>
                  <a:pt x="5747246" y="5288360"/>
                  <a:pt x="5750966" y="5292081"/>
                  <a:pt x="5748486" y="5294561"/>
                </a:cubicBezTo>
                <a:cubicBezTo>
                  <a:pt x="5746006" y="5297042"/>
                  <a:pt x="5739804" y="5295802"/>
                  <a:pt x="5729883" y="5290840"/>
                </a:cubicBezTo>
                <a:close/>
                <a:moveTo>
                  <a:pt x="5536406" y="5283399"/>
                </a:moveTo>
                <a:cubicBezTo>
                  <a:pt x="5536406" y="5283399"/>
                  <a:pt x="5537647" y="5283399"/>
                  <a:pt x="5540127" y="5283399"/>
                </a:cubicBezTo>
                <a:cubicBezTo>
                  <a:pt x="5542607" y="5283399"/>
                  <a:pt x="5543847" y="5285880"/>
                  <a:pt x="5543847" y="5290840"/>
                </a:cubicBezTo>
                <a:close/>
                <a:moveTo>
                  <a:pt x="6173842" y="5280874"/>
                </a:moveTo>
                <a:lnTo>
                  <a:pt x="6176367" y="5283399"/>
                </a:lnTo>
                <a:cubicBezTo>
                  <a:pt x="6176367" y="5283399"/>
                  <a:pt x="6176057" y="5283089"/>
                  <a:pt x="6175437" y="5282469"/>
                </a:cubicBezTo>
                <a:close/>
                <a:moveTo>
                  <a:pt x="6168926" y="5275958"/>
                </a:moveTo>
                <a:lnTo>
                  <a:pt x="6173842" y="5280874"/>
                </a:lnTo>
                <a:lnTo>
                  <a:pt x="6172646" y="5279678"/>
                </a:lnTo>
                <a:cubicBezTo>
                  <a:pt x="6170166" y="5277198"/>
                  <a:pt x="6168926" y="5275958"/>
                  <a:pt x="6168926" y="5275958"/>
                </a:cubicBezTo>
                <a:close/>
                <a:moveTo>
                  <a:pt x="6057304" y="5275958"/>
                </a:moveTo>
                <a:cubicBezTo>
                  <a:pt x="6057304" y="5280919"/>
                  <a:pt x="6057304" y="5283399"/>
                  <a:pt x="6057304" y="5283399"/>
                </a:cubicBezTo>
                <a:lnTo>
                  <a:pt x="6064746" y="5290840"/>
                </a:lnTo>
                <a:lnTo>
                  <a:pt x="6064746" y="5298282"/>
                </a:lnTo>
                <a:cubicBezTo>
                  <a:pt x="6069707" y="5298282"/>
                  <a:pt x="6072187" y="5295802"/>
                  <a:pt x="6072187" y="5290840"/>
                </a:cubicBezTo>
                <a:lnTo>
                  <a:pt x="6079629" y="5290840"/>
                </a:lnTo>
                <a:cubicBezTo>
                  <a:pt x="6084590" y="5285880"/>
                  <a:pt x="6082109" y="5280919"/>
                  <a:pt x="6072187" y="5275958"/>
                </a:cubicBezTo>
                <a:close/>
                <a:moveTo>
                  <a:pt x="5863828" y="5275958"/>
                </a:moveTo>
                <a:cubicBezTo>
                  <a:pt x="5858867" y="5285880"/>
                  <a:pt x="5861348" y="5290840"/>
                  <a:pt x="5871269" y="5290840"/>
                </a:cubicBezTo>
                <a:lnTo>
                  <a:pt x="5871269" y="5283399"/>
                </a:lnTo>
                <a:cubicBezTo>
                  <a:pt x="5866308" y="5278438"/>
                  <a:pt x="5863828" y="5275958"/>
                  <a:pt x="5863828" y="5275958"/>
                </a:cubicBezTo>
                <a:close/>
                <a:moveTo>
                  <a:pt x="5417344" y="5275958"/>
                </a:moveTo>
                <a:lnTo>
                  <a:pt x="5432226" y="5290840"/>
                </a:lnTo>
                <a:lnTo>
                  <a:pt x="5432226" y="5283399"/>
                </a:lnTo>
                <a:cubicBezTo>
                  <a:pt x="5422305" y="5278438"/>
                  <a:pt x="5417344" y="5275958"/>
                  <a:pt x="5417344" y="5275958"/>
                </a:cubicBezTo>
                <a:close/>
                <a:moveTo>
                  <a:pt x="5272236" y="5271539"/>
                </a:moveTo>
                <a:cubicBezTo>
                  <a:pt x="5275957" y="5272004"/>
                  <a:pt x="5279677" y="5275958"/>
                  <a:pt x="5283398" y="5283399"/>
                </a:cubicBezTo>
                <a:cubicBezTo>
                  <a:pt x="5288360" y="5283399"/>
                  <a:pt x="5292080" y="5284640"/>
                  <a:pt x="5294560" y="5287120"/>
                </a:cubicBezTo>
                <a:cubicBezTo>
                  <a:pt x="5297040" y="5289600"/>
                  <a:pt x="5298281" y="5290840"/>
                  <a:pt x="5298281" y="5290840"/>
                </a:cubicBezTo>
                <a:lnTo>
                  <a:pt x="5313164" y="5305723"/>
                </a:lnTo>
                <a:cubicBezTo>
                  <a:pt x="5308203" y="5305723"/>
                  <a:pt x="5303242" y="5304483"/>
                  <a:pt x="5298281" y="5302002"/>
                </a:cubicBezTo>
                <a:cubicBezTo>
                  <a:pt x="5293320" y="5299522"/>
                  <a:pt x="5288360" y="5295802"/>
                  <a:pt x="5283398" y="5290840"/>
                </a:cubicBezTo>
                <a:cubicBezTo>
                  <a:pt x="5268515" y="5280919"/>
                  <a:pt x="5263554" y="5274717"/>
                  <a:pt x="5268515" y="5272237"/>
                </a:cubicBezTo>
                <a:cubicBezTo>
                  <a:pt x="5269755" y="5271617"/>
                  <a:pt x="5270996" y="5271385"/>
                  <a:pt x="5272236" y="5271539"/>
                </a:cubicBezTo>
                <a:close/>
                <a:moveTo>
                  <a:pt x="5715000" y="5268516"/>
                </a:moveTo>
                <a:cubicBezTo>
                  <a:pt x="5715000" y="5273477"/>
                  <a:pt x="5715000" y="5275958"/>
                  <a:pt x="5715000" y="5275958"/>
                </a:cubicBezTo>
                <a:cubicBezTo>
                  <a:pt x="5715000" y="5275958"/>
                  <a:pt x="5713759" y="5274717"/>
                  <a:pt x="5711279" y="5272237"/>
                </a:cubicBezTo>
                <a:cubicBezTo>
                  <a:pt x="5708799" y="5269757"/>
                  <a:pt x="5710038" y="5268516"/>
                  <a:pt x="5715000" y="5268516"/>
                </a:cubicBezTo>
                <a:close/>
                <a:moveTo>
                  <a:pt x="5618262" y="5268516"/>
                </a:moveTo>
                <a:lnTo>
                  <a:pt x="5625703" y="5268516"/>
                </a:lnTo>
                <a:lnTo>
                  <a:pt x="5625703" y="5275958"/>
                </a:lnTo>
                <a:cubicBezTo>
                  <a:pt x="5620742" y="5275958"/>
                  <a:pt x="5618262" y="5273477"/>
                  <a:pt x="5618262" y="5268516"/>
                </a:cubicBezTo>
                <a:close/>
                <a:moveTo>
                  <a:pt x="5506640" y="5268516"/>
                </a:moveTo>
                <a:lnTo>
                  <a:pt x="5514082" y="5275958"/>
                </a:lnTo>
                <a:cubicBezTo>
                  <a:pt x="5509121" y="5280919"/>
                  <a:pt x="5506640" y="5282159"/>
                  <a:pt x="5506640" y="5279678"/>
                </a:cubicBezTo>
                <a:cubicBezTo>
                  <a:pt x="5506640" y="5277198"/>
                  <a:pt x="5506640" y="5273477"/>
                  <a:pt x="5506640" y="5268516"/>
                </a:cubicBezTo>
                <a:close/>
                <a:moveTo>
                  <a:pt x="5670351" y="5261075"/>
                </a:moveTo>
                <a:cubicBezTo>
                  <a:pt x="5675313" y="5266036"/>
                  <a:pt x="5677793" y="5268516"/>
                  <a:pt x="5677793" y="5268516"/>
                </a:cubicBezTo>
                <a:lnTo>
                  <a:pt x="5662910" y="5268516"/>
                </a:lnTo>
                <a:close/>
                <a:moveTo>
                  <a:pt x="5186834" y="5260481"/>
                </a:moveTo>
                <a:cubicBezTo>
                  <a:pt x="5186834" y="5260481"/>
                  <a:pt x="5188867" y="5260962"/>
                  <a:pt x="5192935" y="5261925"/>
                </a:cubicBezTo>
                <a:lnTo>
                  <a:pt x="5199036" y="5263369"/>
                </a:lnTo>
                <a:cubicBezTo>
                  <a:pt x="5198184" y="5266968"/>
                  <a:pt x="5195724" y="5268287"/>
                  <a:pt x="5191657" y="5267325"/>
                </a:cubicBezTo>
                <a:close/>
                <a:moveTo>
                  <a:pt x="6161484" y="5253633"/>
                </a:moveTo>
                <a:cubicBezTo>
                  <a:pt x="6166445" y="5258595"/>
                  <a:pt x="6175126" y="5264795"/>
                  <a:pt x="6187529" y="5272237"/>
                </a:cubicBezTo>
                <a:cubicBezTo>
                  <a:pt x="6199932" y="5279678"/>
                  <a:pt x="6212333" y="5289600"/>
                  <a:pt x="6224736" y="5302002"/>
                </a:cubicBezTo>
                <a:cubicBezTo>
                  <a:pt x="6237139" y="5314405"/>
                  <a:pt x="6244580" y="5319366"/>
                  <a:pt x="6247060" y="5316885"/>
                </a:cubicBezTo>
                <a:cubicBezTo>
                  <a:pt x="6249540" y="5314405"/>
                  <a:pt x="6253261" y="5315645"/>
                  <a:pt x="6258222" y="5320606"/>
                </a:cubicBezTo>
                <a:cubicBezTo>
                  <a:pt x="6258222" y="5325567"/>
                  <a:pt x="6256982" y="5326807"/>
                  <a:pt x="6254502" y="5324327"/>
                </a:cubicBezTo>
                <a:cubicBezTo>
                  <a:pt x="6252022" y="5321846"/>
                  <a:pt x="6250781" y="5323087"/>
                  <a:pt x="6250781" y="5328047"/>
                </a:cubicBezTo>
                <a:cubicBezTo>
                  <a:pt x="6250781" y="5333008"/>
                  <a:pt x="6243340" y="5328047"/>
                  <a:pt x="6228457" y="5313165"/>
                </a:cubicBezTo>
                <a:cubicBezTo>
                  <a:pt x="6218535" y="5308204"/>
                  <a:pt x="6209853" y="5302002"/>
                  <a:pt x="6202412" y="5294561"/>
                </a:cubicBezTo>
                <a:cubicBezTo>
                  <a:pt x="6194971" y="5287120"/>
                  <a:pt x="6188770" y="5280919"/>
                  <a:pt x="6183808" y="5275958"/>
                </a:cubicBezTo>
                <a:cubicBezTo>
                  <a:pt x="6178847" y="5270997"/>
                  <a:pt x="6173887" y="5266036"/>
                  <a:pt x="6168926" y="5261075"/>
                </a:cubicBezTo>
                <a:cubicBezTo>
                  <a:pt x="6163964" y="5256114"/>
                  <a:pt x="6161484" y="5253633"/>
                  <a:pt x="6161484" y="5253633"/>
                </a:cubicBezTo>
                <a:close/>
                <a:moveTo>
                  <a:pt x="6027539" y="5253633"/>
                </a:moveTo>
                <a:lnTo>
                  <a:pt x="6034980" y="5261075"/>
                </a:lnTo>
                <a:cubicBezTo>
                  <a:pt x="6044902" y="5270997"/>
                  <a:pt x="6049863" y="5270997"/>
                  <a:pt x="6049863" y="5261075"/>
                </a:cubicBezTo>
                <a:cubicBezTo>
                  <a:pt x="6049863" y="5256114"/>
                  <a:pt x="6049863" y="5253633"/>
                  <a:pt x="6049863" y="5253633"/>
                </a:cubicBezTo>
                <a:cubicBezTo>
                  <a:pt x="6044902" y="5253633"/>
                  <a:pt x="6042422" y="5253633"/>
                  <a:pt x="6042422" y="5253633"/>
                </a:cubicBezTo>
                <a:cubicBezTo>
                  <a:pt x="6042422" y="5253633"/>
                  <a:pt x="6039942" y="5253633"/>
                  <a:pt x="6034980" y="5253633"/>
                </a:cubicBezTo>
                <a:close/>
                <a:moveTo>
                  <a:pt x="5692676" y="5253633"/>
                </a:moveTo>
                <a:cubicBezTo>
                  <a:pt x="5692676" y="5253633"/>
                  <a:pt x="5695156" y="5253633"/>
                  <a:pt x="5700117" y="5253633"/>
                </a:cubicBezTo>
                <a:cubicBezTo>
                  <a:pt x="5705078" y="5253633"/>
                  <a:pt x="5707558" y="5253633"/>
                  <a:pt x="5707558" y="5253633"/>
                </a:cubicBezTo>
                <a:lnTo>
                  <a:pt x="5700117" y="5261075"/>
                </a:lnTo>
                <a:cubicBezTo>
                  <a:pt x="5695156" y="5261075"/>
                  <a:pt x="5692676" y="5259835"/>
                  <a:pt x="5692676" y="5257354"/>
                </a:cubicBezTo>
                <a:cubicBezTo>
                  <a:pt x="5692676" y="5254874"/>
                  <a:pt x="5692676" y="5253633"/>
                  <a:pt x="5692676" y="5253633"/>
                </a:cubicBezTo>
                <a:close/>
                <a:moveTo>
                  <a:pt x="5595937" y="5253633"/>
                </a:moveTo>
                <a:lnTo>
                  <a:pt x="5603379" y="5253633"/>
                </a:lnTo>
                <a:lnTo>
                  <a:pt x="5603379" y="5261075"/>
                </a:lnTo>
                <a:close/>
                <a:moveTo>
                  <a:pt x="5409902" y="5253633"/>
                </a:moveTo>
                <a:lnTo>
                  <a:pt x="5409902" y="5261075"/>
                </a:lnTo>
                <a:lnTo>
                  <a:pt x="5424785" y="5268516"/>
                </a:lnTo>
                <a:lnTo>
                  <a:pt x="5417344" y="5261075"/>
                </a:lnTo>
                <a:close/>
                <a:moveTo>
                  <a:pt x="6155903" y="5248982"/>
                </a:moveTo>
                <a:cubicBezTo>
                  <a:pt x="6157143" y="5249603"/>
                  <a:pt x="6159004" y="5251153"/>
                  <a:pt x="6161484" y="5253633"/>
                </a:cubicBezTo>
                <a:cubicBezTo>
                  <a:pt x="6156523" y="5253633"/>
                  <a:pt x="6154043" y="5252393"/>
                  <a:pt x="6154043" y="5249913"/>
                </a:cubicBezTo>
                <a:cubicBezTo>
                  <a:pt x="6154043" y="5248673"/>
                  <a:pt x="6154662" y="5248363"/>
                  <a:pt x="6155903" y="5248982"/>
                </a:cubicBezTo>
                <a:close/>
                <a:moveTo>
                  <a:pt x="5636865" y="5246192"/>
                </a:moveTo>
                <a:cubicBezTo>
                  <a:pt x="5639345" y="5246192"/>
                  <a:pt x="5640586" y="5248673"/>
                  <a:pt x="5640586" y="5253633"/>
                </a:cubicBezTo>
                <a:cubicBezTo>
                  <a:pt x="5640586" y="5253633"/>
                  <a:pt x="5639345" y="5252393"/>
                  <a:pt x="5636865" y="5249913"/>
                </a:cubicBezTo>
                <a:cubicBezTo>
                  <a:pt x="5634385" y="5247433"/>
                  <a:pt x="5634385" y="5246192"/>
                  <a:pt x="5636865" y="5246192"/>
                </a:cubicBezTo>
                <a:close/>
                <a:moveTo>
                  <a:pt x="5231308" y="5246192"/>
                </a:moveTo>
                <a:lnTo>
                  <a:pt x="5246191" y="5253633"/>
                </a:lnTo>
                <a:cubicBezTo>
                  <a:pt x="5246191" y="5258595"/>
                  <a:pt x="5251153" y="5261075"/>
                  <a:pt x="5261074" y="5261075"/>
                </a:cubicBezTo>
                <a:cubicBezTo>
                  <a:pt x="5251153" y="5261075"/>
                  <a:pt x="5243711" y="5258595"/>
                  <a:pt x="5238750" y="5253633"/>
                </a:cubicBezTo>
                <a:cubicBezTo>
                  <a:pt x="5228828" y="5248673"/>
                  <a:pt x="5226347" y="5246192"/>
                  <a:pt x="5231308" y="5246192"/>
                </a:cubicBezTo>
                <a:close/>
                <a:moveTo>
                  <a:pt x="4811554" y="5240074"/>
                </a:moveTo>
                <a:cubicBezTo>
                  <a:pt x="4814769" y="5244637"/>
                  <a:pt x="4816376" y="5246918"/>
                  <a:pt x="4816376" y="5246918"/>
                </a:cubicBezTo>
                <a:cubicBezTo>
                  <a:pt x="4812309" y="5245955"/>
                  <a:pt x="4810276" y="5245474"/>
                  <a:pt x="4810276" y="5245474"/>
                </a:cubicBezTo>
                <a:close/>
                <a:moveTo>
                  <a:pt x="5715000" y="5238750"/>
                </a:moveTo>
                <a:cubicBezTo>
                  <a:pt x="5719961" y="5238750"/>
                  <a:pt x="5719961" y="5241231"/>
                  <a:pt x="5715000" y="5246192"/>
                </a:cubicBezTo>
                <a:cubicBezTo>
                  <a:pt x="5715000" y="5246192"/>
                  <a:pt x="5712520" y="5246192"/>
                  <a:pt x="5707558" y="5246192"/>
                </a:cubicBezTo>
                <a:cubicBezTo>
                  <a:pt x="5707558" y="5241231"/>
                  <a:pt x="5710038" y="5238750"/>
                  <a:pt x="5715000" y="5238750"/>
                </a:cubicBezTo>
                <a:close/>
                <a:moveTo>
                  <a:pt x="5618262" y="5238750"/>
                </a:moveTo>
                <a:lnTo>
                  <a:pt x="5625703" y="5238750"/>
                </a:lnTo>
                <a:cubicBezTo>
                  <a:pt x="5630664" y="5238750"/>
                  <a:pt x="5633144" y="5238750"/>
                  <a:pt x="5633144" y="5238750"/>
                </a:cubicBezTo>
                <a:cubicBezTo>
                  <a:pt x="5633144" y="5238750"/>
                  <a:pt x="5630664" y="5241231"/>
                  <a:pt x="5625703" y="5246192"/>
                </a:cubicBezTo>
                <a:cubicBezTo>
                  <a:pt x="5625703" y="5246192"/>
                  <a:pt x="5623223" y="5243712"/>
                  <a:pt x="5618262" y="5238750"/>
                </a:cubicBezTo>
                <a:close/>
                <a:moveTo>
                  <a:pt x="5603379" y="5238750"/>
                </a:moveTo>
                <a:cubicBezTo>
                  <a:pt x="5618262" y="5248673"/>
                  <a:pt x="5635624" y="5261075"/>
                  <a:pt x="5655469" y="5275958"/>
                </a:cubicBezTo>
                <a:cubicBezTo>
                  <a:pt x="5665390" y="5290840"/>
                  <a:pt x="5672831" y="5298282"/>
                  <a:pt x="5677793" y="5298282"/>
                </a:cubicBezTo>
                <a:lnTo>
                  <a:pt x="5677793" y="5305723"/>
                </a:lnTo>
                <a:cubicBezTo>
                  <a:pt x="5677793" y="5305723"/>
                  <a:pt x="5675313" y="5304483"/>
                  <a:pt x="5670351" y="5302002"/>
                </a:cubicBezTo>
                <a:cubicBezTo>
                  <a:pt x="5665390" y="5299522"/>
                  <a:pt x="5660430" y="5295802"/>
                  <a:pt x="5655469" y="5290840"/>
                </a:cubicBezTo>
                <a:cubicBezTo>
                  <a:pt x="5645547" y="5280919"/>
                  <a:pt x="5635624" y="5273477"/>
                  <a:pt x="5625703" y="5268516"/>
                </a:cubicBezTo>
                <a:close/>
                <a:moveTo>
                  <a:pt x="5510361" y="5238750"/>
                </a:moveTo>
                <a:cubicBezTo>
                  <a:pt x="5512841" y="5238750"/>
                  <a:pt x="5514082" y="5241231"/>
                  <a:pt x="5514082" y="5246192"/>
                </a:cubicBezTo>
                <a:cubicBezTo>
                  <a:pt x="5514082" y="5246192"/>
                  <a:pt x="5512841" y="5244952"/>
                  <a:pt x="5510361" y="5242471"/>
                </a:cubicBezTo>
                <a:cubicBezTo>
                  <a:pt x="5507881" y="5239991"/>
                  <a:pt x="5507881" y="5238750"/>
                  <a:pt x="5510361" y="5238750"/>
                </a:cubicBezTo>
                <a:close/>
                <a:moveTo>
                  <a:pt x="5499199" y="5238750"/>
                </a:moveTo>
                <a:cubicBezTo>
                  <a:pt x="5504160" y="5243712"/>
                  <a:pt x="5506640" y="5246192"/>
                  <a:pt x="5506640" y="5246192"/>
                </a:cubicBezTo>
                <a:lnTo>
                  <a:pt x="5499199" y="5246192"/>
                </a:lnTo>
                <a:cubicBezTo>
                  <a:pt x="5499199" y="5241231"/>
                  <a:pt x="5499199" y="5238750"/>
                  <a:pt x="5499199" y="5238750"/>
                </a:cubicBezTo>
                <a:close/>
                <a:moveTo>
                  <a:pt x="5484316" y="5238750"/>
                </a:moveTo>
                <a:cubicBezTo>
                  <a:pt x="5489278" y="5238750"/>
                  <a:pt x="5491758" y="5238750"/>
                  <a:pt x="5491758" y="5238750"/>
                </a:cubicBezTo>
                <a:cubicBezTo>
                  <a:pt x="5491758" y="5238750"/>
                  <a:pt x="5491758" y="5241231"/>
                  <a:pt x="5491758" y="5246192"/>
                </a:cubicBezTo>
                <a:cubicBezTo>
                  <a:pt x="5491758" y="5246192"/>
                  <a:pt x="5490517" y="5246192"/>
                  <a:pt x="5488037" y="5246192"/>
                </a:cubicBezTo>
                <a:cubicBezTo>
                  <a:pt x="5485557" y="5246192"/>
                  <a:pt x="5484316" y="5246192"/>
                  <a:pt x="5484316" y="5246192"/>
                </a:cubicBezTo>
                <a:cubicBezTo>
                  <a:pt x="5484316" y="5241231"/>
                  <a:pt x="5484316" y="5238750"/>
                  <a:pt x="5484316" y="5238750"/>
                </a:cubicBezTo>
                <a:close/>
                <a:moveTo>
                  <a:pt x="5383857" y="5238750"/>
                </a:moveTo>
                <a:cubicBezTo>
                  <a:pt x="5381377" y="5238750"/>
                  <a:pt x="5381377" y="5239991"/>
                  <a:pt x="5383857" y="5242471"/>
                </a:cubicBezTo>
                <a:cubicBezTo>
                  <a:pt x="5386337" y="5244952"/>
                  <a:pt x="5387578" y="5246192"/>
                  <a:pt x="5387578" y="5246192"/>
                </a:cubicBezTo>
                <a:cubicBezTo>
                  <a:pt x="5387578" y="5241231"/>
                  <a:pt x="5386337" y="5238750"/>
                  <a:pt x="5383857" y="5238750"/>
                </a:cubicBezTo>
                <a:close/>
                <a:moveTo>
                  <a:pt x="5134484" y="5236685"/>
                </a:moveTo>
                <a:cubicBezTo>
                  <a:pt x="5137699" y="5241248"/>
                  <a:pt x="5139306" y="5243529"/>
                  <a:pt x="5139306" y="5243529"/>
                </a:cubicBezTo>
                <a:lnTo>
                  <a:pt x="5138028" y="5248928"/>
                </a:lnTo>
                <a:lnTo>
                  <a:pt x="5133206" y="5242085"/>
                </a:lnTo>
                <a:close/>
                <a:moveTo>
                  <a:pt x="5108802" y="5236309"/>
                </a:moveTo>
                <a:lnTo>
                  <a:pt x="5130649" y="5252884"/>
                </a:lnTo>
                <a:lnTo>
                  <a:pt x="5118448" y="5249996"/>
                </a:lnTo>
                <a:lnTo>
                  <a:pt x="5112348" y="5248552"/>
                </a:lnTo>
                <a:cubicBezTo>
                  <a:pt x="5109132" y="5243989"/>
                  <a:pt x="5107950" y="5239908"/>
                  <a:pt x="5108802" y="5236309"/>
                </a:cubicBezTo>
                <a:close/>
                <a:moveTo>
                  <a:pt x="6131719" y="5231309"/>
                </a:moveTo>
                <a:cubicBezTo>
                  <a:pt x="6136680" y="5231309"/>
                  <a:pt x="6141640" y="5233790"/>
                  <a:pt x="6146601" y="5238750"/>
                </a:cubicBezTo>
                <a:cubicBezTo>
                  <a:pt x="6146601" y="5243712"/>
                  <a:pt x="6146601" y="5246192"/>
                  <a:pt x="6146601" y="5246192"/>
                </a:cubicBezTo>
                <a:cubicBezTo>
                  <a:pt x="6146601" y="5246192"/>
                  <a:pt x="6144121" y="5246192"/>
                  <a:pt x="6139160" y="5246192"/>
                </a:cubicBezTo>
                <a:cubicBezTo>
                  <a:pt x="6139160" y="5246192"/>
                  <a:pt x="6136680" y="5243712"/>
                  <a:pt x="6131719" y="5238750"/>
                </a:cubicBezTo>
                <a:cubicBezTo>
                  <a:pt x="6126757" y="5233790"/>
                  <a:pt x="6126757" y="5231309"/>
                  <a:pt x="6131719" y="5231309"/>
                </a:cubicBezTo>
                <a:close/>
                <a:moveTo>
                  <a:pt x="5182301" y="5225196"/>
                </a:moveTo>
                <a:lnTo>
                  <a:pt x="5202870" y="5247170"/>
                </a:lnTo>
                <a:lnTo>
                  <a:pt x="5191946" y="5238883"/>
                </a:lnTo>
                <a:cubicBezTo>
                  <a:pt x="5184664" y="5233359"/>
                  <a:pt x="5181449" y="5228796"/>
                  <a:pt x="5182301" y="5225196"/>
                </a:cubicBezTo>
                <a:close/>
                <a:moveTo>
                  <a:pt x="4815388" y="5223876"/>
                </a:moveTo>
                <a:cubicBezTo>
                  <a:pt x="4815388" y="5223876"/>
                  <a:pt x="4817421" y="5224357"/>
                  <a:pt x="4821489" y="5225320"/>
                </a:cubicBezTo>
                <a:lnTo>
                  <a:pt x="4814110" y="5229275"/>
                </a:lnTo>
                <a:close/>
                <a:moveTo>
                  <a:pt x="6116836" y="5223868"/>
                </a:moveTo>
                <a:cubicBezTo>
                  <a:pt x="6121797" y="5223868"/>
                  <a:pt x="6124277" y="5223868"/>
                  <a:pt x="6124277" y="5223868"/>
                </a:cubicBezTo>
                <a:cubicBezTo>
                  <a:pt x="6124277" y="5228829"/>
                  <a:pt x="6121797" y="5231309"/>
                  <a:pt x="6116836" y="5231309"/>
                </a:cubicBezTo>
                <a:cubicBezTo>
                  <a:pt x="6111874" y="5231309"/>
                  <a:pt x="6109394" y="5230069"/>
                  <a:pt x="6109394" y="5227588"/>
                </a:cubicBezTo>
                <a:cubicBezTo>
                  <a:pt x="6109394" y="5225108"/>
                  <a:pt x="6111874" y="5223868"/>
                  <a:pt x="6116836" y="5223868"/>
                </a:cubicBezTo>
                <a:close/>
                <a:moveTo>
                  <a:pt x="6072187" y="5223868"/>
                </a:moveTo>
                <a:cubicBezTo>
                  <a:pt x="6077149" y="5223868"/>
                  <a:pt x="6079629" y="5223868"/>
                  <a:pt x="6079629" y="5223868"/>
                </a:cubicBezTo>
                <a:lnTo>
                  <a:pt x="6079629" y="5231309"/>
                </a:lnTo>
                <a:close/>
                <a:moveTo>
                  <a:pt x="5990332" y="5223868"/>
                </a:moveTo>
                <a:cubicBezTo>
                  <a:pt x="5990332" y="5228829"/>
                  <a:pt x="5992812" y="5231309"/>
                  <a:pt x="5997773" y="5231309"/>
                </a:cubicBezTo>
                <a:cubicBezTo>
                  <a:pt x="6002735" y="5231309"/>
                  <a:pt x="6003974" y="5230069"/>
                  <a:pt x="6001494" y="5227588"/>
                </a:cubicBezTo>
                <a:cubicBezTo>
                  <a:pt x="5999014" y="5225108"/>
                  <a:pt x="5997773" y="5223868"/>
                  <a:pt x="5997773" y="5223868"/>
                </a:cubicBezTo>
                <a:cubicBezTo>
                  <a:pt x="5997773" y="5223868"/>
                  <a:pt x="5995293" y="5223868"/>
                  <a:pt x="5990332" y="5223868"/>
                </a:cubicBezTo>
                <a:close/>
                <a:moveTo>
                  <a:pt x="5975449" y="5223868"/>
                </a:moveTo>
                <a:cubicBezTo>
                  <a:pt x="5970488" y="5223868"/>
                  <a:pt x="5970488" y="5226348"/>
                  <a:pt x="5975449" y="5231309"/>
                </a:cubicBezTo>
                <a:lnTo>
                  <a:pt x="5982890" y="5223868"/>
                </a:lnTo>
                <a:close/>
                <a:moveTo>
                  <a:pt x="5662910" y="5223868"/>
                </a:moveTo>
                <a:cubicBezTo>
                  <a:pt x="5667871" y="5223868"/>
                  <a:pt x="5670351" y="5226348"/>
                  <a:pt x="5670351" y="5231309"/>
                </a:cubicBezTo>
                <a:lnTo>
                  <a:pt x="5662910" y="5231309"/>
                </a:lnTo>
                <a:cubicBezTo>
                  <a:pt x="5662910" y="5226348"/>
                  <a:pt x="5662910" y="5223868"/>
                  <a:pt x="5662910" y="5223868"/>
                </a:cubicBezTo>
                <a:close/>
                <a:moveTo>
                  <a:pt x="5588496" y="5223868"/>
                </a:moveTo>
                <a:lnTo>
                  <a:pt x="5595937" y="5231309"/>
                </a:lnTo>
                <a:cubicBezTo>
                  <a:pt x="5595937" y="5236270"/>
                  <a:pt x="5593457" y="5236270"/>
                  <a:pt x="5588496" y="5231309"/>
                </a:cubicBezTo>
                <a:close/>
                <a:moveTo>
                  <a:pt x="5201543" y="5223868"/>
                </a:moveTo>
                <a:cubicBezTo>
                  <a:pt x="5206504" y="5228829"/>
                  <a:pt x="5208984" y="5231309"/>
                  <a:pt x="5208984" y="5231309"/>
                </a:cubicBezTo>
                <a:lnTo>
                  <a:pt x="5201543" y="5231309"/>
                </a:lnTo>
                <a:close/>
                <a:moveTo>
                  <a:pt x="5177478" y="5218352"/>
                </a:moveTo>
                <a:lnTo>
                  <a:pt x="5183579" y="5219796"/>
                </a:lnTo>
                <a:cubicBezTo>
                  <a:pt x="5182727" y="5223397"/>
                  <a:pt x="5182301" y="5225196"/>
                  <a:pt x="5182301" y="5225196"/>
                </a:cubicBezTo>
                <a:close/>
                <a:moveTo>
                  <a:pt x="5080855" y="5218289"/>
                </a:moveTo>
                <a:lnTo>
                  <a:pt x="5085678" y="5225133"/>
                </a:lnTo>
                <a:cubicBezTo>
                  <a:pt x="5084826" y="5228733"/>
                  <a:pt x="5082793" y="5228252"/>
                  <a:pt x="5079577" y="5223688"/>
                </a:cubicBezTo>
                <a:cubicBezTo>
                  <a:pt x="5080429" y="5220089"/>
                  <a:pt x="5080855" y="5218289"/>
                  <a:pt x="5080855" y="5218289"/>
                </a:cubicBezTo>
                <a:close/>
                <a:moveTo>
                  <a:pt x="5469433" y="5216426"/>
                </a:moveTo>
                <a:cubicBezTo>
                  <a:pt x="5474395" y="5216426"/>
                  <a:pt x="5476875" y="5218907"/>
                  <a:pt x="5476875" y="5223868"/>
                </a:cubicBezTo>
                <a:cubicBezTo>
                  <a:pt x="5476875" y="5228829"/>
                  <a:pt x="5476875" y="5231309"/>
                  <a:pt x="5476875" y="5231309"/>
                </a:cubicBezTo>
                <a:cubicBezTo>
                  <a:pt x="5476875" y="5231309"/>
                  <a:pt x="5474395" y="5228829"/>
                  <a:pt x="5469433" y="5223868"/>
                </a:cubicBezTo>
                <a:cubicBezTo>
                  <a:pt x="5459512" y="5218907"/>
                  <a:pt x="5459512" y="5216426"/>
                  <a:pt x="5469433" y="5216426"/>
                </a:cubicBezTo>
                <a:close/>
                <a:moveTo>
                  <a:pt x="5142012" y="5216426"/>
                </a:moveTo>
                <a:cubicBezTo>
                  <a:pt x="5146973" y="5216426"/>
                  <a:pt x="5149453" y="5216426"/>
                  <a:pt x="5149453" y="5216426"/>
                </a:cubicBezTo>
                <a:cubicBezTo>
                  <a:pt x="5149453" y="5216426"/>
                  <a:pt x="5149453" y="5218907"/>
                  <a:pt x="5149453" y="5223868"/>
                </a:cubicBezTo>
                <a:cubicBezTo>
                  <a:pt x="5149453" y="5223868"/>
                  <a:pt x="5146973" y="5223868"/>
                  <a:pt x="5142012" y="5223868"/>
                </a:cubicBezTo>
                <a:cubicBezTo>
                  <a:pt x="5142012" y="5218907"/>
                  <a:pt x="5142012" y="5216426"/>
                  <a:pt x="5142012" y="5216426"/>
                </a:cubicBezTo>
                <a:close/>
                <a:moveTo>
                  <a:pt x="5558730" y="5208985"/>
                </a:moveTo>
                <a:lnTo>
                  <a:pt x="5573613" y="5216426"/>
                </a:lnTo>
                <a:cubicBezTo>
                  <a:pt x="5573613" y="5221388"/>
                  <a:pt x="5571133" y="5221388"/>
                  <a:pt x="5566172" y="5216426"/>
                </a:cubicBezTo>
                <a:cubicBezTo>
                  <a:pt x="5561210" y="5211466"/>
                  <a:pt x="5558730" y="5208985"/>
                  <a:pt x="5558730" y="5208985"/>
                </a:cubicBezTo>
                <a:close/>
                <a:moveTo>
                  <a:pt x="5069176" y="5204121"/>
                </a:moveTo>
                <a:lnTo>
                  <a:pt x="5071209" y="5204602"/>
                </a:lnTo>
                <a:lnTo>
                  <a:pt x="5082133" y="5212890"/>
                </a:lnTo>
                <a:close/>
                <a:moveTo>
                  <a:pt x="5276886" y="5203404"/>
                </a:moveTo>
                <a:cubicBezTo>
                  <a:pt x="5275026" y="5203404"/>
                  <a:pt x="5273476" y="5204024"/>
                  <a:pt x="5272236" y="5205264"/>
                </a:cubicBezTo>
                <a:cubicBezTo>
                  <a:pt x="5269756" y="5207745"/>
                  <a:pt x="5273477" y="5212706"/>
                  <a:pt x="5283398" y="5220147"/>
                </a:cubicBezTo>
                <a:cubicBezTo>
                  <a:pt x="5293320" y="5227588"/>
                  <a:pt x="5302002" y="5233790"/>
                  <a:pt x="5309443" y="5238750"/>
                </a:cubicBezTo>
                <a:cubicBezTo>
                  <a:pt x="5316885" y="5243712"/>
                  <a:pt x="5323085" y="5246192"/>
                  <a:pt x="5328047" y="5246192"/>
                </a:cubicBezTo>
                <a:cubicBezTo>
                  <a:pt x="5328047" y="5251153"/>
                  <a:pt x="5329287" y="5254874"/>
                  <a:pt x="5331767" y="5257354"/>
                </a:cubicBezTo>
                <a:cubicBezTo>
                  <a:pt x="5334247" y="5259835"/>
                  <a:pt x="5335488" y="5263555"/>
                  <a:pt x="5335488" y="5268516"/>
                </a:cubicBezTo>
                <a:cubicBezTo>
                  <a:pt x="5345410" y="5273477"/>
                  <a:pt x="5351612" y="5274717"/>
                  <a:pt x="5354092" y="5272237"/>
                </a:cubicBezTo>
                <a:cubicBezTo>
                  <a:pt x="5356572" y="5269757"/>
                  <a:pt x="5357812" y="5267276"/>
                  <a:pt x="5357812" y="5264795"/>
                </a:cubicBezTo>
                <a:cubicBezTo>
                  <a:pt x="5357812" y="5262315"/>
                  <a:pt x="5355332" y="5259835"/>
                  <a:pt x="5350371" y="5257354"/>
                </a:cubicBezTo>
                <a:cubicBezTo>
                  <a:pt x="5345410" y="5254874"/>
                  <a:pt x="5339209" y="5249913"/>
                  <a:pt x="5331767" y="5242471"/>
                </a:cubicBezTo>
                <a:cubicBezTo>
                  <a:pt x="5324326" y="5235030"/>
                  <a:pt x="5318125" y="5231309"/>
                  <a:pt x="5313164" y="5231309"/>
                </a:cubicBezTo>
                <a:lnTo>
                  <a:pt x="5313164" y="5223868"/>
                </a:lnTo>
                <a:cubicBezTo>
                  <a:pt x="5313164" y="5223868"/>
                  <a:pt x="5310684" y="5223868"/>
                  <a:pt x="5305722" y="5223868"/>
                </a:cubicBezTo>
                <a:cubicBezTo>
                  <a:pt x="5300761" y="5223868"/>
                  <a:pt x="5297040" y="5221388"/>
                  <a:pt x="5294560" y="5216426"/>
                </a:cubicBezTo>
                <a:cubicBezTo>
                  <a:pt x="5292080" y="5211466"/>
                  <a:pt x="5288360" y="5207745"/>
                  <a:pt x="5283398" y="5205264"/>
                </a:cubicBezTo>
                <a:cubicBezTo>
                  <a:pt x="5280918" y="5204024"/>
                  <a:pt x="5278747" y="5203404"/>
                  <a:pt x="5276886" y="5203404"/>
                </a:cubicBezTo>
                <a:close/>
                <a:moveTo>
                  <a:pt x="6094512" y="5201543"/>
                </a:moveTo>
                <a:cubicBezTo>
                  <a:pt x="6099473" y="5201543"/>
                  <a:pt x="6101953" y="5201543"/>
                  <a:pt x="6101953" y="5201543"/>
                </a:cubicBezTo>
                <a:cubicBezTo>
                  <a:pt x="6101953" y="5201543"/>
                  <a:pt x="6104433" y="5204024"/>
                  <a:pt x="6109394" y="5208985"/>
                </a:cubicBezTo>
                <a:lnTo>
                  <a:pt x="6101953" y="5216426"/>
                </a:lnTo>
                <a:cubicBezTo>
                  <a:pt x="6101953" y="5211466"/>
                  <a:pt x="6101953" y="5208985"/>
                  <a:pt x="6101953" y="5208985"/>
                </a:cubicBezTo>
                <a:close/>
                <a:moveTo>
                  <a:pt x="6042422" y="5201543"/>
                </a:moveTo>
                <a:cubicBezTo>
                  <a:pt x="6047383" y="5201543"/>
                  <a:pt x="6049863" y="5202784"/>
                  <a:pt x="6049863" y="5205264"/>
                </a:cubicBezTo>
                <a:cubicBezTo>
                  <a:pt x="6049863" y="5207745"/>
                  <a:pt x="6048622" y="5208985"/>
                  <a:pt x="6046142" y="5208985"/>
                </a:cubicBezTo>
                <a:cubicBezTo>
                  <a:pt x="6043662" y="5208985"/>
                  <a:pt x="6042422" y="5206505"/>
                  <a:pt x="6042422" y="5201543"/>
                </a:cubicBezTo>
                <a:close/>
                <a:moveTo>
                  <a:pt x="5819179" y="5201543"/>
                </a:moveTo>
                <a:cubicBezTo>
                  <a:pt x="5824141" y="5206505"/>
                  <a:pt x="5827862" y="5208985"/>
                  <a:pt x="5830342" y="5208985"/>
                </a:cubicBezTo>
                <a:cubicBezTo>
                  <a:pt x="5832822" y="5208985"/>
                  <a:pt x="5832822" y="5207745"/>
                  <a:pt x="5830342" y="5205264"/>
                </a:cubicBezTo>
                <a:cubicBezTo>
                  <a:pt x="5827862" y="5202784"/>
                  <a:pt x="5824141" y="5201543"/>
                  <a:pt x="5819179" y="5201543"/>
                </a:cubicBezTo>
                <a:close/>
                <a:moveTo>
                  <a:pt x="5432226" y="5201543"/>
                </a:moveTo>
                <a:lnTo>
                  <a:pt x="5439668" y="5201543"/>
                </a:lnTo>
                <a:cubicBezTo>
                  <a:pt x="5444629" y="5206505"/>
                  <a:pt x="5449589" y="5208985"/>
                  <a:pt x="5454551" y="5208985"/>
                </a:cubicBezTo>
                <a:cubicBezTo>
                  <a:pt x="5449589" y="5208985"/>
                  <a:pt x="5442148" y="5206505"/>
                  <a:pt x="5432226" y="5201543"/>
                </a:cubicBezTo>
                <a:close/>
                <a:moveTo>
                  <a:pt x="5149530" y="5200334"/>
                </a:moveTo>
                <a:lnTo>
                  <a:pt x="5165278" y="5215464"/>
                </a:lnTo>
                <a:lnTo>
                  <a:pt x="5154353" y="5207177"/>
                </a:lnTo>
                <a:close/>
                <a:moveTo>
                  <a:pt x="6064746" y="5194102"/>
                </a:moveTo>
                <a:cubicBezTo>
                  <a:pt x="6079629" y="5199063"/>
                  <a:pt x="6084590" y="5199063"/>
                  <a:pt x="6079629" y="5194102"/>
                </a:cubicBezTo>
                <a:lnTo>
                  <a:pt x="6087070" y="5194102"/>
                </a:lnTo>
                <a:lnTo>
                  <a:pt x="6079629" y="5201543"/>
                </a:lnTo>
                <a:cubicBezTo>
                  <a:pt x="6079629" y="5201543"/>
                  <a:pt x="6074667" y="5199063"/>
                  <a:pt x="6064746" y="5194102"/>
                </a:cubicBezTo>
                <a:close/>
                <a:moveTo>
                  <a:pt x="6012656" y="5194102"/>
                </a:moveTo>
                <a:lnTo>
                  <a:pt x="6027539" y="5201543"/>
                </a:lnTo>
                <a:cubicBezTo>
                  <a:pt x="6032500" y="5206505"/>
                  <a:pt x="6036221" y="5208985"/>
                  <a:pt x="6038701" y="5208985"/>
                </a:cubicBezTo>
                <a:cubicBezTo>
                  <a:pt x="6041181" y="5208985"/>
                  <a:pt x="6049863" y="5216426"/>
                  <a:pt x="6064746" y="5231309"/>
                </a:cubicBezTo>
                <a:cubicBezTo>
                  <a:pt x="6079629" y="5246192"/>
                  <a:pt x="6092031" y="5256114"/>
                  <a:pt x="6101953" y="5261075"/>
                </a:cubicBezTo>
                <a:cubicBezTo>
                  <a:pt x="6111874" y="5266036"/>
                  <a:pt x="6116836" y="5269757"/>
                  <a:pt x="6116836" y="5272237"/>
                </a:cubicBezTo>
                <a:cubicBezTo>
                  <a:pt x="6116836" y="5274717"/>
                  <a:pt x="6109394" y="5273477"/>
                  <a:pt x="6094512" y="5268516"/>
                </a:cubicBezTo>
                <a:lnTo>
                  <a:pt x="6094512" y="5261075"/>
                </a:lnTo>
                <a:cubicBezTo>
                  <a:pt x="6089550" y="5261075"/>
                  <a:pt x="6083349" y="5258595"/>
                  <a:pt x="6075908" y="5253633"/>
                </a:cubicBezTo>
                <a:cubicBezTo>
                  <a:pt x="6068467" y="5248673"/>
                  <a:pt x="6062266" y="5243712"/>
                  <a:pt x="6057304" y="5238750"/>
                </a:cubicBezTo>
                <a:cubicBezTo>
                  <a:pt x="6047383" y="5228829"/>
                  <a:pt x="6039942" y="5221388"/>
                  <a:pt x="6034980" y="5216426"/>
                </a:cubicBezTo>
                <a:close/>
                <a:moveTo>
                  <a:pt x="5662910" y="5194102"/>
                </a:moveTo>
                <a:cubicBezTo>
                  <a:pt x="5667871" y="5194102"/>
                  <a:pt x="5670351" y="5195343"/>
                  <a:pt x="5670351" y="5197823"/>
                </a:cubicBezTo>
                <a:cubicBezTo>
                  <a:pt x="5670351" y="5200303"/>
                  <a:pt x="5670351" y="5201543"/>
                  <a:pt x="5670351" y="5201543"/>
                </a:cubicBezTo>
                <a:cubicBezTo>
                  <a:pt x="5670351" y="5201543"/>
                  <a:pt x="5667871" y="5201543"/>
                  <a:pt x="5662910" y="5201543"/>
                </a:cubicBezTo>
                <a:cubicBezTo>
                  <a:pt x="5662910" y="5201543"/>
                  <a:pt x="5662910" y="5199063"/>
                  <a:pt x="5662910" y="5194102"/>
                </a:cubicBezTo>
                <a:close/>
                <a:moveTo>
                  <a:pt x="5581054" y="5194102"/>
                </a:moveTo>
                <a:cubicBezTo>
                  <a:pt x="5586016" y="5194102"/>
                  <a:pt x="5588496" y="5194102"/>
                  <a:pt x="5588496" y="5194102"/>
                </a:cubicBezTo>
                <a:cubicBezTo>
                  <a:pt x="5588496" y="5199063"/>
                  <a:pt x="5588496" y="5201543"/>
                  <a:pt x="5588496" y="5201543"/>
                </a:cubicBezTo>
                <a:close/>
                <a:moveTo>
                  <a:pt x="5543847" y="5194102"/>
                </a:moveTo>
                <a:cubicBezTo>
                  <a:pt x="5548809" y="5194102"/>
                  <a:pt x="5552529" y="5195343"/>
                  <a:pt x="5555010" y="5197823"/>
                </a:cubicBezTo>
                <a:cubicBezTo>
                  <a:pt x="5557490" y="5200303"/>
                  <a:pt x="5558730" y="5201543"/>
                  <a:pt x="5558730" y="5201543"/>
                </a:cubicBezTo>
                <a:cubicBezTo>
                  <a:pt x="5558730" y="5201543"/>
                  <a:pt x="5556250" y="5201543"/>
                  <a:pt x="5551289" y="5201543"/>
                </a:cubicBezTo>
                <a:cubicBezTo>
                  <a:pt x="5546328" y="5201543"/>
                  <a:pt x="5543847" y="5201543"/>
                  <a:pt x="5543847" y="5201543"/>
                </a:cubicBezTo>
                <a:close/>
                <a:moveTo>
                  <a:pt x="5113972" y="5194055"/>
                </a:moveTo>
                <a:cubicBezTo>
                  <a:pt x="5114882" y="5194746"/>
                  <a:pt x="5116141" y="5196232"/>
                  <a:pt x="5117749" y="5198512"/>
                </a:cubicBezTo>
                <a:lnTo>
                  <a:pt x="5111648" y="5197068"/>
                </a:lnTo>
                <a:cubicBezTo>
                  <a:pt x="5111648" y="5197068"/>
                  <a:pt x="5111861" y="5196169"/>
                  <a:pt x="5112287" y="5194370"/>
                </a:cubicBezTo>
                <a:cubicBezTo>
                  <a:pt x="5112500" y="5193469"/>
                  <a:pt x="5113062" y="5193365"/>
                  <a:pt x="5113972" y="5194055"/>
                </a:cubicBezTo>
                <a:close/>
                <a:moveTo>
                  <a:pt x="5052980" y="5193160"/>
                </a:moveTo>
                <a:lnTo>
                  <a:pt x="5069176" y="5204121"/>
                </a:lnTo>
                <a:lnTo>
                  <a:pt x="5065109" y="5203158"/>
                </a:lnTo>
                <a:lnTo>
                  <a:pt x="5059008" y="5201714"/>
                </a:lnTo>
                <a:close/>
                <a:moveTo>
                  <a:pt x="5723371" y="5191777"/>
                </a:moveTo>
                <a:cubicBezTo>
                  <a:pt x="5717790" y="5190846"/>
                  <a:pt x="5715000" y="5194102"/>
                  <a:pt x="5715000" y="5201543"/>
                </a:cubicBezTo>
                <a:cubicBezTo>
                  <a:pt x="5715000" y="5211466"/>
                  <a:pt x="5729883" y="5221388"/>
                  <a:pt x="5759648" y="5231309"/>
                </a:cubicBezTo>
                <a:cubicBezTo>
                  <a:pt x="5764610" y="5231309"/>
                  <a:pt x="5764610" y="5233790"/>
                  <a:pt x="5759648" y="5238750"/>
                </a:cubicBezTo>
                <a:lnTo>
                  <a:pt x="5767090" y="5246192"/>
                </a:lnTo>
                <a:cubicBezTo>
                  <a:pt x="5777011" y="5251153"/>
                  <a:pt x="5783213" y="5256114"/>
                  <a:pt x="5785693" y="5261075"/>
                </a:cubicBezTo>
                <a:cubicBezTo>
                  <a:pt x="5788173" y="5266036"/>
                  <a:pt x="5794375" y="5268516"/>
                  <a:pt x="5804297" y="5268516"/>
                </a:cubicBezTo>
                <a:cubicBezTo>
                  <a:pt x="5809258" y="5268516"/>
                  <a:pt x="5811738" y="5270997"/>
                  <a:pt x="5811738" y="5275958"/>
                </a:cubicBezTo>
                <a:cubicBezTo>
                  <a:pt x="5811738" y="5280919"/>
                  <a:pt x="5816699" y="5283399"/>
                  <a:pt x="5826621" y="5283399"/>
                </a:cubicBezTo>
                <a:cubicBezTo>
                  <a:pt x="5831582" y="5283399"/>
                  <a:pt x="5834062" y="5283399"/>
                  <a:pt x="5834062" y="5283399"/>
                </a:cubicBezTo>
                <a:cubicBezTo>
                  <a:pt x="5834062" y="5283399"/>
                  <a:pt x="5831582" y="5280919"/>
                  <a:pt x="5826621" y="5275958"/>
                </a:cubicBezTo>
                <a:cubicBezTo>
                  <a:pt x="5826621" y="5275958"/>
                  <a:pt x="5826621" y="5273477"/>
                  <a:pt x="5826621" y="5268516"/>
                </a:cubicBezTo>
                <a:cubicBezTo>
                  <a:pt x="5826621" y="5263555"/>
                  <a:pt x="5821660" y="5261075"/>
                  <a:pt x="5811738" y="5261075"/>
                </a:cubicBezTo>
                <a:lnTo>
                  <a:pt x="5804297" y="5261075"/>
                </a:lnTo>
                <a:lnTo>
                  <a:pt x="5774531" y="5231309"/>
                </a:lnTo>
                <a:cubicBezTo>
                  <a:pt x="5769570" y="5231309"/>
                  <a:pt x="5767090" y="5228829"/>
                  <a:pt x="5767090" y="5223868"/>
                </a:cubicBezTo>
                <a:lnTo>
                  <a:pt x="5759648" y="5223868"/>
                </a:lnTo>
                <a:cubicBezTo>
                  <a:pt x="5759648" y="5223868"/>
                  <a:pt x="5758408" y="5222628"/>
                  <a:pt x="5755928" y="5220147"/>
                </a:cubicBezTo>
                <a:cubicBezTo>
                  <a:pt x="5753447" y="5217667"/>
                  <a:pt x="5752207" y="5216426"/>
                  <a:pt x="5752207" y="5216426"/>
                </a:cubicBezTo>
                <a:cubicBezTo>
                  <a:pt x="5747246" y="5211466"/>
                  <a:pt x="5742285" y="5208985"/>
                  <a:pt x="5737324" y="5208985"/>
                </a:cubicBezTo>
                <a:lnTo>
                  <a:pt x="5729883" y="5194102"/>
                </a:lnTo>
                <a:cubicBezTo>
                  <a:pt x="5727403" y="5192862"/>
                  <a:pt x="5725232" y="5192087"/>
                  <a:pt x="5723371" y="5191777"/>
                </a:cubicBezTo>
                <a:close/>
                <a:moveTo>
                  <a:pt x="5470364" y="5191777"/>
                </a:moveTo>
                <a:cubicBezTo>
                  <a:pt x="5472224" y="5190846"/>
                  <a:pt x="5476875" y="5194102"/>
                  <a:pt x="5484316" y="5201543"/>
                </a:cubicBezTo>
                <a:lnTo>
                  <a:pt x="5476875" y="5201543"/>
                </a:lnTo>
                <a:lnTo>
                  <a:pt x="5469433" y="5194102"/>
                </a:lnTo>
                <a:cubicBezTo>
                  <a:pt x="5469433" y="5192862"/>
                  <a:pt x="5469743" y="5192087"/>
                  <a:pt x="5470364" y="5191777"/>
                </a:cubicBezTo>
                <a:close/>
                <a:moveTo>
                  <a:pt x="6027539" y="5186661"/>
                </a:moveTo>
                <a:lnTo>
                  <a:pt x="6034980" y="5194102"/>
                </a:lnTo>
                <a:cubicBezTo>
                  <a:pt x="6034980" y="5194102"/>
                  <a:pt x="6032500" y="5194102"/>
                  <a:pt x="6027539" y="5194102"/>
                </a:cubicBezTo>
                <a:cubicBezTo>
                  <a:pt x="6027539" y="5194102"/>
                  <a:pt x="6027539" y="5191622"/>
                  <a:pt x="6027539" y="5186661"/>
                </a:cubicBezTo>
                <a:close/>
                <a:moveTo>
                  <a:pt x="5043262" y="5186583"/>
                </a:moveTo>
                <a:lnTo>
                  <a:pt x="5049363" y="5188027"/>
                </a:lnTo>
                <a:lnTo>
                  <a:pt x="5052980" y="5193160"/>
                </a:lnTo>
                <a:close/>
                <a:moveTo>
                  <a:pt x="5643562" y="5185172"/>
                </a:moveTo>
                <a:lnTo>
                  <a:pt x="5648027" y="5194102"/>
                </a:lnTo>
                <a:lnTo>
                  <a:pt x="5640586" y="5186661"/>
                </a:lnTo>
                <a:close/>
                <a:moveTo>
                  <a:pt x="5076321" y="5183005"/>
                </a:moveTo>
                <a:cubicBezTo>
                  <a:pt x="5075469" y="5186605"/>
                  <a:pt x="5075043" y="5188404"/>
                  <a:pt x="5075043" y="5188404"/>
                </a:cubicBezTo>
                <a:cubicBezTo>
                  <a:pt x="5070976" y="5187441"/>
                  <a:pt x="5068943" y="5186960"/>
                  <a:pt x="5068943" y="5186960"/>
                </a:cubicBezTo>
                <a:cubicBezTo>
                  <a:pt x="5068943" y="5186960"/>
                  <a:pt x="5069156" y="5186060"/>
                  <a:pt x="5069582" y="5184261"/>
                </a:cubicBezTo>
                <a:cubicBezTo>
                  <a:pt x="5070008" y="5182461"/>
                  <a:pt x="5072254" y="5182042"/>
                  <a:pt x="5076321" y="5183005"/>
                </a:cubicBezTo>
                <a:close/>
                <a:moveTo>
                  <a:pt x="5160743" y="5180180"/>
                </a:moveTo>
                <a:lnTo>
                  <a:pt x="5166844" y="5181624"/>
                </a:lnTo>
                <a:cubicBezTo>
                  <a:pt x="5165992" y="5185224"/>
                  <a:pt x="5164549" y="5186783"/>
                  <a:pt x="5162516" y="5186302"/>
                </a:cubicBezTo>
                <a:cubicBezTo>
                  <a:pt x="5160482" y="5185821"/>
                  <a:pt x="5159891" y="5183779"/>
                  <a:pt x="5160743" y="5180180"/>
                </a:cubicBezTo>
                <a:close/>
                <a:moveTo>
                  <a:pt x="5923359" y="5179219"/>
                </a:moveTo>
                <a:cubicBezTo>
                  <a:pt x="5923359" y="5184181"/>
                  <a:pt x="5925839" y="5186661"/>
                  <a:pt x="5930801" y="5186661"/>
                </a:cubicBezTo>
                <a:cubicBezTo>
                  <a:pt x="5935762" y="5186661"/>
                  <a:pt x="5939483" y="5186661"/>
                  <a:pt x="5941963" y="5186661"/>
                </a:cubicBezTo>
                <a:cubicBezTo>
                  <a:pt x="5944443" y="5186661"/>
                  <a:pt x="5943203" y="5184181"/>
                  <a:pt x="5938242" y="5179219"/>
                </a:cubicBezTo>
                <a:close/>
                <a:moveTo>
                  <a:pt x="5796855" y="5179219"/>
                </a:moveTo>
                <a:lnTo>
                  <a:pt x="5811738" y="5194102"/>
                </a:lnTo>
                <a:lnTo>
                  <a:pt x="5811738" y="5186661"/>
                </a:lnTo>
                <a:cubicBezTo>
                  <a:pt x="5806777" y="5181700"/>
                  <a:pt x="5801817" y="5179219"/>
                  <a:pt x="5796855" y="5179219"/>
                </a:cubicBezTo>
                <a:close/>
                <a:moveTo>
                  <a:pt x="5640586" y="5179219"/>
                </a:moveTo>
                <a:cubicBezTo>
                  <a:pt x="5643066" y="5181700"/>
                  <a:pt x="5644307" y="5183560"/>
                  <a:pt x="5644306" y="5184800"/>
                </a:cubicBezTo>
                <a:lnTo>
                  <a:pt x="5643562" y="5185172"/>
                </a:lnTo>
                <a:close/>
                <a:moveTo>
                  <a:pt x="5528965" y="5179219"/>
                </a:moveTo>
                <a:lnTo>
                  <a:pt x="5536406" y="5179219"/>
                </a:lnTo>
                <a:lnTo>
                  <a:pt x="5536406" y="5186661"/>
                </a:lnTo>
                <a:cubicBezTo>
                  <a:pt x="5531445" y="5186661"/>
                  <a:pt x="5528965" y="5184181"/>
                  <a:pt x="5528965" y="5179219"/>
                </a:cubicBezTo>
                <a:close/>
                <a:moveTo>
                  <a:pt x="5367960" y="5178543"/>
                </a:moveTo>
                <a:lnTo>
                  <a:pt x="5372695" y="5179219"/>
                </a:lnTo>
                <a:cubicBezTo>
                  <a:pt x="5377656" y="5179219"/>
                  <a:pt x="5391299" y="5187901"/>
                  <a:pt x="5413623" y="5205264"/>
                </a:cubicBezTo>
                <a:cubicBezTo>
                  <a:pt x="5435947" y="5222628"/>
                  <a:pt x="5447109" y="5233790"/>
                  <a:pt x="5447109" y="5238750"/>
                </a:cubicBezTo>
                <a:cubicBezTo>
                  <a:pt x="5452070" y="5243712"/>
                  <a:pt x="5454551" y="5246192"/>
                  <a:pt x="5454551" y="5246192"/>
                </a:cubicBezTo>
                <a:lnTo>
                  <a:pt x="5461992" y="5246192"/>
                </a:lnTo>
                <a:cubicBezTo>
                  <a:pt x="5466953" y="5251153"/>
                  <a:pt x="5471913" y="5254874"/>
                  <a:pt x="5476875" y="5257354"/>
                </a:cubicBezTo>
                <a:cubicBezTo>
                  <a:pt x="5481836" y="5259835"/>
                  <a:pt x="5486796" y="5263555"/>
                  <a:pt x="5491758" y="5268516"/>
                </a:cubicBezTo>
                <a:cubicBezTo>
                  <a:pt x="5501679" y="5283399"/>
                  <a:pt x="5509121" y="5289600"/>
                  <a:pt x="5514082" y="5287120"/>
                </a:cubicBezTo>
                <a:cubicBezTo>
                  <a:pt x="5519043" y="5284640"/>
                  <a:pt x="5521523" y="5284640"/>
                  <a:pt x="5521523" y="5287120"/>
                </a:cubicBezTo>
                <a:cubicBezTo>
                  <a:pt x="5521523" y="5289600"/>
                  <a:pt x="5519043" y="5293321"/>
                  <a:pt x="5514082" y="5298282"/>
                </a:cubicBezTo>
                <a:cubicBezTo>
                  <a:pt x="5504160" y="5293321"/>
                  <a:pt x="5496719" y="5288360"/>
                  <a:pt x="5491758" y="5283399"/>
                </a:cubicBezTo>
                <a:lnTo>
                  <a:pt x="5476875" y="5268516"/>
                </a:lnTo>
                <a:cubicBezTo>
                  <a:pt x="5461992" y="5268516"/>
                  <a:pt x="5449589" y="5256114"/>
                  <a:pt x="5439668" y="5231309"/>
                </a:cubicBezTo>
                <a:cubicBezTo>
                  <a:pt x="5439668" y="5231309"/>
                  <a:pt x="5437188" y="5231309"/>
                  <a:pt x="5432226" y="5231309"/>
                </a:cubicBezTo>
                <a:lnTo>
                  <a:pt x="5387578" y="5194102"/>
                </a:lnTo>
                <a:cubicBezTo>
                  <a:pt x="5387578" y="5194102"/>
                  <a:pt x="5385098" y="5191622"/>
                  <a:pt x="5380137" y="5186661"/>
                </a:cubicBezTo>
                <a:close/>
                <a:moveTo>
                  <a:pt x="5991936" y="5176593"/>
                </a:moveTo>
                <a:lnTo>
                  <a:pt x="5997308" y="5178289"/>
                </a:lnTo>
                <a:lnTo>
                  <a:pt x="5997773" y="5178344"/>
                </a:lnTo>
                <a:lnTo>
                  <a:pt x="5997773" y="5179219"/>
                </a:lnTo>
                <a:cubicBezTo>
                  <a:pt x="5995293" y="5179219"/>
                  <a:pt x="5993432" y="5178599"/>
                  <a:pt x="5992192" y="5177359"/>
                </a:cubicBezTo>
                <a:close/>
                <a:moveTo>
                  <a:pt x="5361002" y="5173904"/>
                </a:moveTo>
                <a:lnTo>
                  <a:pt x="5367960" y="5178543"/>
                </a:lnTo>
                <a:lnTo>
                  <a:pt x="5366183" y="5178289"/>
                </a:lnTo>
                <a:cubicBezTo>
                  <a:pt x="5364323" y="5177669"/>
                  <a:pt x="5362773" y="5176739"/>
                  <a:pt x="5361533" y="5175499"/>
                </a:cubicBezTo>
                <a:close/>
                <a:moveTo>
                  <a:pt x="6049863" y="5171778"/>
                </a:moveTo>
                <a:cubicBezTo>
                  <a:pt x="6054824" y="5171778"/>
                  <a:pt x="6057304" y="5171778"/>
                  <a:pt x="6057304" y="5171778"/>
                </a:cubicBezTo>
                <a:cubicBezTo>
                  <a:pt x="6057304" y="5171778"/>
                  <a:pt x="6057304" y="5174258"/>
                  <a:pt x="6057304" y="5179219"/>
                </a:cubicBezTo>
                <a:cubicBezTo>
                  <a:pt x="6052343" y="5179219"/>
                  <a:pt x="6049863" y="5176739"/>
                  <a:pt x="6049863" y="5171778"/>
                </a:cubicBezTo>
                <a:close/>
                <a:moveTo>
                  <a:pt x="5997773" y="5171778"/>
                </a:moveTo>
                <a:lnTo>
                  <a:pt x="6005215" y="5171778"/>
                </a:lnTo>
                <a:lnTo>
                  <a:pt x="6005215" y="5179219"/>
                </a:lnTo>
                <a:lnTo>
                  <a:pt x="5997773" y="5178344"/>
                </a:lnTo>
                <a:lnTo>
                  <a:pt x="5997773" y="5177359"/>
                </a:lnTo>
                <a:cubicBezTo>
                  <a:pt x="5997773" y="5176119"/>
                  <a:pt x="5997773" y="5174258"/>
                  <a:pt x="5997773" y="5171778"/>
                </a:cubicBezTo>
                <a:close/>
                <a:moveTo>
                  <a:pt x="5402461" y="5171778"/>
                </a:moveTo>
                <a:cubicBezTo>
                  <a:pt x="5407422" y="5171778"/>
                  <a:pt x="5409902" y="5174258"/>
                  <a:pt x="5409902" y="5179219"/>
                </a:cubicBezTo>
                <a:cubicBezTo>
                  <a:pt x="5404941" y="5179219"/>
                  <a:pt x="5402461" y="5179219"/>
                  <a:pt x="5402461" y="5179219"/>
                </a:cubicBezTo>
                <a:cubicBezTo>
                  <a:pt x="5402461" y="5174258"/>
                  <a:pt x="5402461" y="5171778"/>
                  <a:pt x="5402461" y="5171778"/>
                </a:cubicBezTo>
                <a:close/>
                <a:moveTo>
                  <a:pt x="5028794" y="5166053"/>
                </a:moveTo>
                <a:cubicBezTo>
                  <a:pt x="5028794" y="5166053"/>
                  <a:pt x="5030827" y="5166534"/>
                  <a:pt x="5034895" y="5167497"/>
                </a:cubicBezTo>
                <a:lnTo>
                  <a:pt x="5033617" y="5172897"/>
                </a:lnTo>
                <a:cubicBezTo>
                  <a:pt x="5033617" y="5172897"/>
                  <a:pt x="5032009" y="5170615"/>
                  <a:pt x="5028794" y="5166053"/>
                </a:cubicBezTo>
                <a:close/>
                <a:moveTo>
                  <a:pt x="4738924" y="5165863"/>
                </a:moveTo>
                <a:cubicBezTo>
                  <a:pt x="4738924" y="5165863"/>
                  <a:pt x="4739728" y="5167004"/>
                  <a:pt x="4741335" y="5169285"/>
                </a:cubicBezTo>
                <a:cubicBezTo>
                  <a:pt x="4742943" y="5171566"/>
                  <a:pt x="4743320" y="5174507"/>
                  <a:pt x="4742468" y="5178106"/>
                </a:cubicBezTo>
                <a:lnTo>
                  <a:pt x="4737646" y="5171262"/>
                </a:lnTo>
                <a:close/>
                <a:moveTo>
                  <a:pt x="5871269" y="5164336"/>
                </a:moveTo>
                <a:lnTo>
                  <a:pt x="5878711" y="5179219"/>
                </a:lnTo>
                <a:lnTo>
                  <a:pt x="5886152" y="5186661"/>
                </a:lnTo>
                <a:cubicBezTo>
                  <a:pt x="5886152" y="5196583"/>
                  <a:pt x="5893594" y="5201543"/>
                  <a:pt x="5908476" y="5201543"/>
                </a:cubicBezTo>
                <a:cubicBezTo>
                  <a:pt x="5903515" y="5191622"/>
                  <a:pt x="5898555" y="5184181"/>
                  <a:pt x="5893594" y="5179219"/>
                </a:cubicBezTo>
                <a:cubicBezTo>
                  <a:pt x="5888632" y="5174258"/>
                  <a:pt x="5883672" y="5170538"/>
                  <a:pt x="5878711" y="5168057"/>
                </a:cubicBezTo>
                <a:cubicBezTo>
                  <a:pt x="5873749" y="5165577"/>
                  <a:pt x="5871269" y="5164336"/>
                  <a:pt x="5871269" y="5164336"/>
                </a:cubicBezTo>
                <a:close/>
                <a:moveTo>
                  <a:pt x="5618262" y="5164336"/>
                </a:moveTo>
                <a:lnTo>
                  <a:pt x="5633144" y="5171778"/>
                </a:lnTo>
                <a:lnTo>
                  <a:pt x="5633144" y="5179219"/>
                </a:lnTo>
                <a:cubicBezTo>
                  <a:pt x="5633144" y="5179219"/>
                  <a:pt x="5631904" y="5177979"/>
                  <a:pt x="5629424" y="5175499"/>
                </a:cubicBezTo>
                <a:cubicBezTo>
                  <a:pt x="5626944" y="5173018"/>
                  <a:pt x="5625703" y="5171778"/>
                  <a:pt x="5625703" y="5171778"/>
                </a:cubicBezTo>
                <a:close/>
                <a:moveTo>
                  <a:pt x="5514082" y="5164336"/>
                </a:moveTo>
                <a:cubicBezTo>
                  <a:pt x="5514082" y="5164336"/>
                  <a:pt x="5516562" y="5166817"/>
                  <a:pt x="5521523" y="5171778"/>
                </a:cubicBezTo>
                <a:lnTo>
                  <a:pt x="5514082" y="5179219"/>
                </a:lnTo>
                <a:cubicBezTo>
                  <a:pt x="5504160" y="5174258"/>
                  <a:pt x="5499199" y="5171778"/>
                  <a:pt x="5499199" y="5171778"/>
                </a:cubicBezTo>
                <a:lnTo>
                  <a:pt x="5506640" y="5171778"/>
                </a:lnTo>
                <a:close/>
                <a:moveTo>
                  <a:pt x="5365254" y="5164336"/>
                </a:moveTo>
                <a:cubicBezTo>
                  <a:pt x="5365254" y="5164336"/>
                  <a:pt x="5365254" y="5166817"/>
                  <a:pt x="5365254" y="5171778"/>
                </a:cubicBezTo>
                <a:cubicBezTo>
                  <a:pt x="5362773" y="5171778"/>
                  <a:pt x="5361223" y="5172088"/>
                  <a:pt x="5360603" y="5172708"/>
                </a:cubicBezTo>
                <a:lnTo>
                  <a:pt x="5361002" y="5173904"/>
                </a:lnTo>
                <a:lnTo>
                  <a:pt x="5357812" y="5171778"/>
                </a:lnTo>
                <a:cubicBezTo>
                  <a:pt x="5357812" y="5171778"/>
                  <a:pt x="5359053" y="5170538"/>
                  <a:pt x="5361533" y="5168057"/>
                </a:cubicBezTo>
                <a:cubicBezTo>
                  <a:pt x="5364013" y="5165577"/>
                  <a:pt x="5365254" y="5164336"/>
                  <a:pt x="5365254" y="5164336"/>
                </a:cubicBezTo>
                <a:close/>
                <a:moveTo>
                  <a:pt x="5149453" y="5164336"/>
                </a:moveTo>
                <a:lnTo>
                  <a:pt x="5164336" y="5164336"/>
                </a:lnTo>
                <a:lnTo>
                  <a:pt x="5171777" y="5164336"/>
                </a:lnTo>
                <a:cubicBezTo>
                  <a:pt x="5171777" y="5164336"/>
                  <a:pt x="5170537" y="5165577"/>
                  <a:pt x="5168056" y="5168057"/>
                </a:cubicBezTo>
                <a:cubicBezTo>
                  <a:pt x="5165576" y="5170538"/>
                  <a:pt x="5164336" y="5171778"/>
                  <a:pt x="5164336" y="5171778"/>
                </a:cubicBezTo>
                <a:cubicBezTo>
                  <a:pt x="5154414" y="5171778"/>
                  <a:pt x="5149453" y="5169298"/>
                  <a:pt x="5149453" y="5164336"/>
                </a:cubicBezTo>
                <a:close/>
                <a:moveTo>
                  <a:pt x="5127129" y="5164336"/>
                </a:moveTo>
                <a:cubicBezTo>
                  <a:pt x="5127129" y="5164336"/>
                  <a:pt x="5129609" y="5165577"/>
                  <a:pt x="5134570" y="5168057"/>
                </a:cubicBezTo>
                <a:cubicBezTo>
                  <a:pt x="5139531" y="5170538"/>
                  <a:pt x="5144492" y="5174258"/>
                  <a:pt x="5149453" y="5179219"/>
                </a:cubicBezTo>
                <a:cubicBezTo>
                  <a:pt x="5159374" y="5189141"/>
                  <a:pt x="5169297" y="5196583"/>
                  <a:pt x="5179219" y="5201543"/>
                </a:cubicBezTo>
                <a:lnTo>
                  <a:pt x="5186660" y="5208985"/>
                </a:lnTo>
                <a:cubicBezTo>
                  <a:pt x="5181699" y="5208985"/>
                  <a:pt x="5179219" y="5208985"/>
                  <a:pt x="5179219" y="5208985"/>
                </a:cubicBezTo>
                <a:cubicBezTo>
                  <a:pt x="5174257" y="5204024"/>
                  <a:pt x="5169297" y="5201543"/>
                  <a:pt x="5164336" y="5201543"/>
                </a:cubicBezTo>
                <a:cubicBezTo>
                  <a:pt x="5159374" y="5201543"/>
                  <a:pt x="5156894" y="5200303"/>
                  <a:pt x="5156894" y="5197823"/>
                </a:cubicBezTo>
                <a:cubicBezTo>
                  <a:pt x="5156894" y="5195343"/>
                  <a:pt x="5154414" y="5194102"/>
                  <a:pt x="5149453" y="5194102"/>
                </a:cubicBezTo>
                <a:lnTo>
                  <a:pt x="5142012" y="5186661"/>
                </a:lnTo>
                <a:cubicBezTo>
                  <a:pt x="5137050" y="5181700"/>
                  <a:pt x="5133329" y="5179219"/>
                  <a:pt x="5130849" y="5179219"/>
                </a:cubicBezTo>
                <a:cubicBezTo>
                  <a:pt x="5128369" y="5179219"/>
                  <a:pt x="5127129" y="5177979"/>
                  <a:pt x="5127129" y="5175499"/>
                </a:cubicBezTo>
                <a:cubicBezTo>
                  <a:pt x="5127129" y="5173018"/>
                  <a:pt x="5127129" y="5169298"/>
                  <a:pt x="5127129" y="5164336"/>
                </a:cubicBezTo>
                <a:close/>
                <a:moveTo>
                  <a:pt x="5036173" y="5162098"/>
                </a:moveTo>
                <a:lnTo>
                  <a:pt x="5048374" y="5164986"/>
                </a:lnTo>
                <a:cubicBezTo>
                  <a:pt x="5052442" y="5165949"/>
                  <a:pt x="5054049" y="5168230"/>
                  <a:pt x="5053197" y="5171829"/>
                </a:cubicBezTo>
                <a:cubicBezTo>
                  <a:pt x="5052345" y="5175429"/>
                  <a:pt x="5051919" y="5177229"/>
                  <a:pt x="5051919" y="5177229"/>
                </a:cubicBezTo>
                <a:cubicBezTo>
                  <a:pt x="5051919" y="5177229"/>
                  <a:pt x="5050312" y="5174948"/>
                  <a:pt x="5047096" y="5170385"/>
                </a:cubicBezTo>
                <a:close/>
                <a:moveTo>
                  <a:pt x="5283398" y="5156895"/>
                </a:moveTo>
                <a:lnTo>
                  <a:pt x="5283398" y="5164336"/>
                </a:lnTo>
                <a:lnTo>
                  <a:pt x="5290840" y="5164336"/>
                </a:lnTo>
                <a:cubicBezTo>
                  <a:pt x="5290840" y="5159376"/>
                  <a:pt x="5288360" y="5156895"/>
                  <a:pt x="5283398" y="5156895"/>
                </a:cubicBezTo>
                <a:close/>
                <a:moveTo>
                  <a:pt x="5112246" y="5156895"/>
                </a:moveTo>
                <a:cubicBezTo>
                  <a:pt x="5117207" y="5156895"/>
                  <a:pt x="5119687" y="5159376"/>
                  <a:pt x="5119687" y="5164336"/>
                </a:cubicBezTo>
                <a:cubicBezTo>
                  <a:pt x="5119687" y="5164336"/>
                  <a:pt x="5118447" y="5164336"/>
                  <a:pt x="5115967" y="5164336"/>
                </a:cubicBezTo>
                <a:cubicBezTo>
                  <a:pt x="5113487" y="5164336"/>
                  <a:pt x="5112246" y="5161856"/>
                  <a:pt x="5112246" y="5156895"/>
                </a:cubicBezTo>
                <a:close/>
                <a:moveTo>
                  <a:pt x="5064410" y="5151676"/>
                </a:moveTo>
                <a:lnTo>
                  <a:pt x="5069233" y="5158519"/>
                </a:lnTo>
                <a:cubicBezTo>
                  <a:pt x="5069233" y="5158519"/>
                  <a:pt x="5067200" y="5158038"/>
                  <a:pt x="5063132" y="5157075"/>
                </a:cubicBezTo>
                <a:cubicBezTo>
                  <a:pt x="5063132" y="5157075"/>
                  <a:pt x="5063558" y="5155276"/>
                  <a:pt x="5064410" y="5151676"/>
                </a:cubicBezTo>
                <a:close/>
                <a:moveTo>
                  <a:pt x="5968008" y="5149454"/>
                </a:moveTo>
                <a:cubicBezTo>
                  <a:pt x="5968008" y="5154415"/>
                  <a:pt x="5969248" y="5156895"/>
                  <a:pt x="5971728" y="5156895"/>
                </a:cubicBezTo>
                <a:cubicBezTo>
                  <a:pt x="5974208" y="5156895"/>
                  <a:pt x="5977929" y="5156895"/>
                  <a:pt x="5982890" y="5156895"/>
                </a:cubicBezTo>
                <a:lnTo>
                  <a:pt x="5982890" y="5164336"/>
                </a:lnTo>
                <a:cubicBezTo>
                  <a:pt x="5987852" y="5164336"/>
                  <a:pt x="5990332" y="5166817"/>
                  <a:pt x="5990332" y="5171778"/>
                </a:cubicBezTo>
                <a:lnTo>
                  <a:pt x="5991936" y="5176593"/>
                </a:lnTo>
                <a:lnTo>
                  <a:pt x="5988471" y="5175499"/>
                </a:lnTo>
                <a:cubicBezTo>
                  <a:pt x="5982271" y="5173018"/>
                  <a:pt x="5975449" y="5169297"/>
                  <a:pt x="5968008" y="5164336"/>
                </a:cubicBezTo>
                <a:close/>
                <a:moveTo>
                  <a:pt x="5528965" y="5149454"/>
                </a:moveTo>
                <a:cubicBezTo>
                  <a:pt x="5528965" y="5149454"/>
                  <a:pt x="5531445" y="5149454"/>
                  <a:pt x="5536406" y="5149454"/>
                </a:cubicBezTo>
                <a:lnTo>
                  <a:pt x="5528965" y="5156895"/>
                </a:lnTo>
                <a:cubicBezTo>
                  <a:pt x="5528965" y="5156895"/>
                  <a:pt x="5528965" y="5154415"/>
                  <a:pt x="5528965" y="5149454"/>
                </a:cubicBezTo>
                <a:close/>
                <a:moveTo>
                  <a:pt x="4975166" y="5147657"/>
                </a:moveTo>
                <a:cubicBezTo>
                  <a:pt x="4975166" y="5147657"/>
                  <a:pt x="4977199" y="5148139"/>
                  <a:pt x="4981266" y="5149101"/>
                </a:cubicBezTo>
                <a:lnTo>
                  <a:pt x="4979988" y="5154501"/>
                </a:lnTo>
                <a:cubicBezTo>
                  <a:pt x="4975921" y="5153538"/>
                  <a:pt x="4974314" y="5151257"/>
                  <a:pt x="4975166" y="5147657"/>
                </a:cubicBezTo>
                <a:close/>
                <a:moveTo>
                  <a:pt x="5551289" y="5142012"/>
                </a:moveTo>
                <a:cubicBezTo>
                  <a:pt x="5556250" y="5142012"/>
                  <a:pt x="5559971" y="5142012"/>
                  <a:pt x="5562451" y="5142012"/>
                </a:cubicBezTo>
                <a:cubicBezTo>
                  <a:pt x="5564931" y="5142012"/>
                  <a:pt x="5566172" y="5142012"/>
                  <a:pt x="5566172" y="5142012"/>
                </a:cubicBezTo>
                <a:cubicBezTo>
                  <a:pt x="5566172" y="5146974"/>
                  <a:pt x="5573613" y="5151934"/>
                  <a:pt x="5588496" y="5156895"/>
                </a:cubicBezTo>
                <a:lnTo>
                  <a:pt x="5603379" y="5171778"/>
                </a:lnTo>
                <a:lnTo>
                  <a:pt x="5610820" y="5179219"/>
                </a:lnTo>
                <a:lnTo>
                  <a:pt x="5633144" y="5194102"/>
                </a:lnTo>
                <a:lnTo>
                  <a:pt x="5655469" y="5208985"/>
                </a:lnTo>
                <a:lnTo>
                  <a:pt x="5640586" y="5208985"/>
                </a:lnTo>
                <a:cubicBezTo>
                  <a:pt x="5635624" y="5204024"/>
                  <a:pt x="5631904" y="5201543"/>
                  <a:pt x="5629424" y="5201543"/>
                </a:cubicBezTo>
                <a:cubicBezTo>
                  <a:pt x="5626944" y="5201543"/>
                  <a:pt x="5620742" y="5199063"/>
                  <a:pt x="5610820" y="5194102"/>
                </a:cubicBezTo>
                <a:cubicBezTo>
                  <a:pt x="5605859" y="5189141"/>
                  <a:pt x="5602138" y="5185421"/>
                  <a:pt x="5599658" y="5182940"/>
                </a:cubicBezTo>
                <a:cubicBezTo>
                  <a:pt x="5597178" y="5180460"/>
                  <a:pt x="5593457" y="5179219"/>
                  <a:pt x="5588496" y="5179219"/>
                </a:cubicBezTo>
                <a:lnTo>
                  <a:pt x="5573613" y="5164336"/>
                </a:lnTo>
                <a:lnTo>
                  <a:pt x="5588496" y="5171778"/>
                </a:lnTo>
                <a:cubicBezTo>
                  <a:pt x="5583535" y="5166817"/>
                  <a:pt x="5581054" y="5164336"/>
                  <a:pt x="5581054" y="5164336"/>
                </a:cubicBezTo>
                <a:lnTo>
                  <a:pt x="5573613" y="5164336"/>
                </a:lnTo>
                <a:lnTo>
                  <a:pt x="5566172" y="5156895"/>
                </a:lnTo>
                <a:cubicBezTo>
                  <a:pt x="5551289" y="5146974"/>
                  <a:pt x="5546328" y="5142012"/>
                  <a:pt x="5551289" y="5142012"/>
                </a:cubicBezTo>
                <a:close/>
                <a:moveTo>
                  <a:pt x="5484316" y="5142012"/>
                </a:moveTo>
                <a:cubicBezTo>
                  <a:pt x="5484316" y="5142012"/>
                  <a:pt x="5485557" y="5143252"/>
                  <a:pt x="5488037" y="5145733"/>
                </a:cubicBezTo>
                <a:cubicBezTo>
                  <a:pt x="5490517" y="5148214"/>
                  <a:pt x="5491758" y="5149454"/>
                  <a:pt x="5491758" y="5149454"/>
                </a:cubicBezTo>
                <a:lnTo>
                  <a:pt x="5476875" y="5149454"/>
                </a:lnTo>
                <a:close/>
                <a:moveTo>
                  <a:pt x="5015604" y="5140124"/>
                </a:moveTo>
                <a:cubicBezTo>
                  <a:pt x="5015604" y="5140124"/>
                  <a:pt x="5015178" y="5141923"/>
                  <a:pt x="5014326" y="5145523"/>
                </a:cubicBezTo>
                <a:cubicBezTo>
                  <a:pt x="5014326" y="5145523"/>
                  <a:pt x="5014113" y="5146422"/>
                  <a:pt x="5013687" y="5148223"/>
                </a:cubicBezTo>
                <a:cubicBezTo>
                  <a:pt x="5013261" y="5150023"/>
                  <a:pt x="5015081" y="5151404"/>
                  <a:pt x="5019148" y="5152367"/>
                </a:cubicBezTo>
                <a:lnTo>
                  <a:pt x="5019838" y="5149454"/>
                </a:lnTo>
                <a:lnTo>
                  <a:pt x="5015508" y="5149454"/>
                </a:lnTo>
                <a:lnTo>
                  <a:pt x="5020419" y="5146999"/>
                </a:lnTo>
                <a:lnTo>
                  <a:pt x="5020426" y="5146967"/>
                </a:lnTo>
                <a:close/>
                <a:moveTo>
                  <a:pt x="5060865" y="5139433"/>
                </a:moveTo>
                <a:lnTo>
                  <a:pt x="5073067" y="5142321"/>
                </a:lnTo>
                <a:cubicBezTo>
                  <a:pt x="5068147" y="5144958"/>
                  <a:pt x="5069330" y="5149039"/>
                  <a:pt x="5076611" y="5154564"/>
                </a:cubicBezTo>
                <a:lnTo>
                  <a:pt x="5081434" y="5161407"/>
                </a:lnTo>
                <a:cubicBezTo>
                  <a:pt x="5077366" y="5160444"/>
                  <a:pt x="5073726" y="5157682"/>
                  <a:pt x="5070511" y="5153120"/>
                </a:cubicBezTo>
                <a:lnTo>
                  <a:pt x="5059587" y="5144832"/>
                </a:lnTo>
                <a:lnTo>
                  <a:pt x="5052208" y="5148788"/>
                </a:lnTo>
                <a:cubicBezTo>
                  <a:pt x="5053060" y="5145188"/>
                  <a:pt x="5055945" y="5142070"/>
                  <a:pt x="5060865" y="5139433"/>
                </a:cubicBezTo>
                <a:close/>
                <a:moveTo>
                  <a:pt x="6095656" y="5139150"/>
                </a:moveTo>
                <a:lnTo>
                  <a:pt x="6139160" y="5171778"/>
                </a:lnTo>
                <a:lnTo>
                  <a:pt x="6131719" y="5171778"/>
                </a:lnTo>
                <a:cubicBezTo>
                  <a:pt x="6116836" y="5161856"/>
                  <a:pt x="6106914" y="5156895"/>
                  <a:pt x="6101953" y="5156895"/>
                </a:cubicBezTo>
                <a:cubicBezTo>
                  <a:pt x="6096992" y="5156895"/>
                  <a:pt x="6096992" y="5154415"/>
                  <a:pt x="6101953" y="5149454"/>
                </a:cubicBezTo>
                <a:cubicBezTo>
                  <a:pt x="6099472" y="5146973"/>
                  <a:pt x="6097612" y="5144493"/>
                  <a:pt x="6096372" y="5142012"/>
                </a:cubicBezTo>
                <a:close/>
                <a:moveTo>
                  <a:pt x="5013733" y="5136117"/>
                </a:moveTo>
                <a:cubicBezTo>
                  <a:pt x="5014497" y="5136298"/>
                  <a:pt x="5015332" y="5136733"/>
                  <a:pt x="5016243" y="5137424"/>
                </a:cubicBezTo>
                <a:lnTo>
                  <a:pt x="5023679" y="5145368"/>
                </a:lnTo>
                <a:lnTo>
                  <a:pt x="5030390" y="5142012"/>
                </a:lnTo>
                <a:cubicBezTo>
                  <a:pt x="5035352" y="5146974"/>
                  <a:pt x="5035352" y="5149454"/>
                  <a:pt x="5030390" y="5149454"/>
                </a:cubicBezTo>
                <a:lnTo>
                  <a:pt x="5026985" y="5149454"/>
                </a:lnTo>
                <a:lnTo>
                  <a:pt x="5030711" y="5157954"/>
                </a:lnTo>
                <a:cubicBezTo>
                  <a:pt x="5030285" y="5159754"/>
                  <a:pt x="5029055" y="5160413"/>
                  <a:pt x="5027021" y="5159932"/>
                </a:cubicBezTo>
                <a:cubicBezTo>
                  <a:pt x="5024988" y="5159450"/>
                  <a:pt x="5021134" y="5157588"/>
                  <a:pt x="5015460" y="5154344"/>
                </a:cubicBezTo>
                <a:cubicBezTo>
                  <a:pt x="5009784" y="5151100"/>
                  <a:pt x="5007586" y="5146779"/>
                  <a:pt x="5008864" y="5141379"/>
                </a:cubicBezTo>
                <a:cubicBezTo>
                  <a:pt x="5009823" y="5137329"/>
                  <a:pt x="5011446" y="5135576"/>
                  <a:pt x="5013733" y="5136117"/>
                </a:cubicBezTo>
                <a:close/>
                <a:moveTo>
                  <a:pt x="5042563" y="5135101"/>
                </a:moveTo>
                <a:lnTo>
                  <a:pt x="5048664" y="5136545"/>
                </a:lnTo>
                <a:cubicBezTo>
                  <a:pt x="5047812" y="5140145"/>
                  <a:pt x="5047386" y="5141944"/>
                  <a:pt x="5047386" y="5141944"/>
                </a:cubicBezTo>
                <a:cubicBezTo>
                  <a:pt x="5047386" y="5141944"/>
                  <a:pt x="5045779" y="5139663"/>
                  <a:pt x="5042563" y="5135101"/>
                </a:cubicBezTo>
                <a:close/>
                <a:moveTo>
                  <a:pt x="5000625" y="5134571"/>
                </a:moveTo>
                <a:cubicBezTo>
                  <a:pt x="5005586" y="5139532"/>
                  <a:pt x="5008066" y="5144493"/>
                  <a:pt x="5008066" y="5149454"/>
                </a:cubicBezTo>
                <a:lnTo>
                  <a:pt x="5000625" y="5142012"/>
                </a:lnTo>
                <a:close/>
                <a:moveTo>
                  <a:pt x="4727012" y="5134534"/>
                </a:moveTo>
                <a:cubicBezTo>
                  <a:pt x="4731079" y="5135497"/>
                  <a:pt x="4733113" y="5135978"/>
                  <a:pt x="4733113" y="5135978"/>
                </a:cubicBezTo>
                <a:lnTo>
                  <a:pt x="4731835" y="5141377"/>
                </a:lnTo>
                <a:cubicBezTo>
                  <a:pt x="4727767" y="5140414"/>
                  <a:pt x="4726160" y="5138134"/>
                  <a:pt x="4727012" y="5134534"/>
                </a:cubicBezTo>
                <a:close/>
                <a:moveTo>
                  <a:pt x="4947217" y="5129638"/>
                </a:moveTo>
                <a:lnTo>
                  <a:pt x="4959419" y="5132526"/>
                </a:lnTo>
                <a:lnTo>
                  <a:pt x="4964242" y="5139370"/>
                </a:lnTo>
                <a:lnTo>
                  <a:pt x="4958141" y="5137926"/>
                </a:lnTo>
                <a:cubicBezTo>
                  <a:pt x="4954926" y="5133364"/>
                  <a:pt x="4951285" y="5130601"/>
                  <a:pt x="4947217" y="5129638"/>
                </a:cubicBezTo>
                <a:close/>
                <a:moveTo>
                  <a:pt x="6079629" y="5127129"/>
                </a:moveTo>
                <a:lnTo>
                  <a:pt x="6094512" y="5134571"/>
                </a:lnTo>
                <a:lnTo>
                  <a:pt x="6095656" y="5139150"/>
                </a:lnTo>
                <a:close/>
                <a:moveTo>
                  <a:pt x="5945683" y="5127129"/>
                </a:moveTo>
                <a:cubicBezTo>
                  <a:pt x="5950645" y="5127129"/>
                  <a:pt x="5951884" y="5128370"/>
                  <a:pt x="5949404" y="5130850"/>
                </a:cubicBezTo>
                <a:cubicBezTo>
                  <a:pt x="5946924" y="5133331"/>
                  <a:pt x="5943203" y="5134571"/>
                  <a:pt x="5938242" y="5134571"/>
                </a:cubicBezTo>
                <a:cubicBezTo>
                  <a:pt x="5938242" y="5129610"/>
                  <a:pt x="5940722" y="5127129"/>
                  <a:pt x="5945683" y="5127129"/>
                </a:cubicBezTo>
                <a:close/>
                <a:moveTo>
                  <a:pt x="5811738" y="5127129"/>
                </a:moveTo>
                <a:cubicBezTo>
                  <a:pt x="5811738" y="5132090"/>
                  <a:pt x="5812979" y="5133331"/>
                  <a:pt x="5815459" y="5130850"/>
                </a:cubicBezTo>
                <a:lnTo>
                  <a:pt x="5818117" y="5130319"/>
                </a:lnTo>
                <a:lnTo>
                  <a:pt x="5815459" y="5128990"/>
                </a:lnTo>
                <a:cubicBezTo>
                  <a:pt x="5812978" y="5127750"/>
                  <a:pt x="5811738" y="5127129"/>
                  <a:pt x="5811738" y="5127129"/>
                </a:cubicBezTo>
                <a:close/>
                <a:moveTo>
                  <a:pt x="4662693" y="5125011"/>
                </a:moveTo>
                <a:lnTo>
                  <a:pt x="4664727" y="5125493"/>
                </a:lnTo>
                <a:lnTo>
                  <a:pt x="4669549" y="5132336"/>
                </a:lnTo>
                <a:close/>
                <a:moveTo>
                  <a:pt x="4620743" y="5120784"/>
                </a:moveTo>
                <a:cubicBezTo>
                  <a:pt x="4620743" y="5120784"/>
                  <a:pt x="4620317" y="5122584"/>
                  <a:pt x="4619465" y="5126183"/>
                </a:cubicBezTo>
                <a:lnTo>
                  <a:pt x="4613364" y="5124739"/>
                </a:lnTo>
                <a:cubicBezTo>
                  <a:pt x="4613364" y="5124739"/>
                  <a:pt x="4613577" y="5123839"/>
                  <a:pt x="4614003" y="5122040"/>
                </a:cubicBezTo>
                <a:cubicBezTo>
                  <a:pt x="4614429" y="5120239"/>
                  <a:pt x="4616675" y="5119821"/>
                  <a:pt x="4620743" y="5120784"/>
                </a:cubicBezTo>
                <a:close/>
                <a:moveTo>
                  <a:pt x="5432226" y="5119688"/>
                </a:moveTo>
                <a:cubicBezTo>
                  <a:pt x="5437188" y="5119688"/>
                  <a:pt x="5439668" y="5119688"/>
                  <a:pt x="5439668" y="5119688"/>
                </a:cubicBezTo>
                <a:cubicBezTo>
                  <a:pt x="5439668" y="5119688"/>
                  <a:pt x="5442148" y="5119688"/>
                  <a:pt x="5447109" y="5119688"/>
                </a:cubicBezTo>
                <a:lnTo>
                  <a:pt x="5461992" y="5134571"/>
                </a:lnTo>
                <a:cubicBezTo>
                  <a:pt x="5466953" y="5134571"/>
                  <a:pt x="5469433" y="5135811"/>
                  <a:pt x="5469433" y="5138291"/>
                </a:cubicBezTo>
                <a:cubicBezTo>
                  <a:pt x="5469433" y="5140772"/>
                  <a:pt x="5468193" y="5142012"/>
                  <a:pt x="5465713" y="5142012"/>
                </a:cubicBezTo>
                <a:cubicBezTo>
                  <a:pt x="5463233" y="5142012"/>
                  <a:pt x="5459512" y="5142012"/>
                  <a:pt x="5454551" y="5142012"/>
                </a:cubicBezTo>
                <a:cubicBezTo>
                  <a:pt x="5454551" y="5137051"/>
                  <a:pt x="5452070" y="5134571"/>
                  <a:pt x="5447109" y="5134571"/>
                </a:cubicBezTo>
                <a:cubicBezTo>
                  <a:pt x="5447109" y="5129610"/>
                  <a:pt x="5444629" y="5127129"/>
                  <a:pt x="5439668" y="5127129"/>
                </a:cubicBezTo>
                <a:close/>
                <a:moveTo>
                  <a:pt x="5335488" y="5119688"/>
                </a:moveTo>
                <a:cubicBezTo>
                  <a:pt x="5340449" y="5119688"/>
                  <a:pt x="5342929" y="5120929"/>
                  <a:pt x="5342929" y="5123409"/>
                </a:cubicBezTo>
                <a:cubicBezTo>
                  <a:pt x="5342929" y="5125889"/>
                  <a:pt x="5346650" y="5128370"/>
                  <a:pt x="5354092" y="5130850"/>
                </a:cubicBezTo>
                <a:cubicBezTo>
                  <a:pt x="5361533" y="5133331"/>
                  <a:pt x="5365254" y="5134571"/>
                  <a:pt x="5365254" y="5134571"/>
                </a:cubicBezTo>
                <a:lnTo>
                  <a:pt x="5350371" y="5134571"/>
                </a:lnTo>
                <a:close/>
                <a:moveTo>
                  <a:pt x="4970632" y="5112373"/>
                </a:moveTo>
                <a:lnTo>
                  <a:pt x="4982834" y="5115261"/>
                </a:lnTo>
                <a:cubicBezTo>
                  <a:pt x="4986049" y="5119823"/>
                  <a:pt x="4989690" y="5122586"/>
                  <a:pt x="4993757" y="5123548"/>
                </a:cubicBezTo>
                <a:cubicBezTo>
                  <a:pt x="4997825" y="5124511"/>
                  <a:pt x="4999432" y="5126793"/>
                  <a:pt x="4998580" y="5130391"/>
                </a:cubicBezTo>
                <a:lnTo>
                  <a:pt x="4986378" y="5127503"/>
                </a:lnTo>
                <a:cubicBezTo>
                  <a:pt x="4983163" y="5122942"/>
                  <a:pt x="4980751" y="5119520"/>
                  <a:pt x="4979144" y="5117238"/>
                </a:cubicBezTo>
                <a:cubicBezTo>
                  <a:pt x="4977537" y="5114957"/>
                  <a:pt x="4974700" y="5113336"/>
                  <a:pt x="4970632" y="5112373"/>
                </a:cubicBezTo>
                <a:close/>
                <a:moveTo>
                  <a:pt x="6920508" y="5112247"/>
                </a:moveTo>
                <a:cubicBezTo>
                  <a:pt x="6925468" y="5117208"/>
                  <a:pt x="6927949" y="5119688"/>
                  <a:pt x="6927949" y="5119688"/>
                </a:cubicBezTo>
                <a:cubicBezTo>
                  <a:pt x="6927949" y="5119688"/>
                  <a:pt x="6926708" y="5119688"/>
                  <a:pt x="6924228" y="5119688"/>
                </a:cubicBezTo>
                <a:cubicBezTo>
                  <a:pt x="6921748" y="5119688"/>
                  <a:pt x="6920508" y="5117208"/>
                  <a:pt x="6920508" y="5112247"/>
                </a:cubicBezTo>
                <a:close/>
                <a:moveTo>
                  <a:pt x="5323086" y="5112247"/>
                </a:moveTo>
                <a:lnTo>
                  <a:pt x="5328047" y="5112247"/>
                </a:lnTo>
                <a:cubicBezTo>
                  <a:pt x="5328047" y="5117208"/>
                  <a:pt x="5328047" y="5119688"/>
                  <a:pt x="5328047" y="5119688"/>
                </a:cubicBezTo>
                <a:close/>
                <a:moveTo>
                  <a:pt x="4674661" y="5110739"/>
                </a:moveTo>
                <a:cubicBezTo>
                  <a:pt x="4674661" y="5110739"/>
                  <a:pt x="4675252" y="5112780"/>
                  <a:pt x="4676434" y="5116861"/>
                </a:cubicBezTo>
                <a:cubicBezTo>
                  <a:pt x="4677615" y="5120941"/>
                  <a:pt x="4677189" y="5122741"/>
                  <a:pt x="4675156" y="5122259"/>
                </a:cubicBezTo>
                <a:cubicBezTo>
                  <a:pt x="4673122" y="5121778"/>
                  <a:pt x="4672531" y="5119738"/>
                  <a:pt x="4673383" y="5116138"/>
                </a:cubicBezTo>
                <a:close/>
                <a:moveTo>
                  <a:pt x="4648980" y="5110362"/>
                </a:moveTo>
                <a:lnTo>
                  <a:pt x="4662693" y="5125011"/>
                </a:lnTo>
                <a:lnTo>
                  <a:pt x="4658626" y="5124048"/>
                </a:lnTo>
                <a:lnTo>
                  <a:pt x="4652525" y="5122604"/>
                </a:lnTo>
                <a:cubicBezTo>
                  <a:pt x="4650161" y="5114443"/>
                  <a:pt x="4648980" y="5110362"/>
                  <a:pt x="4648980" y="5110362"/>
                </a:cubicBezTo>
                <a:close/>
                <a:moveTo>
                  <a:pt x="5004970" y="5103394"/>
                </a:moveTo>
                <a:cubicBezTo>
                  <a:pt x="5016320" y="5109882"/>
                  <a:pt x="5021568" y="5114926"/>
                  <a:pt x="5020716" y="5118526"/>
                </a:cubicBezTo>
                <a:lnTo>
                  <a:pt x="5008515" y="5115638"/>
                </a:lnTo>
                <a:cubicBezTo>
                  <a:pt x="5009367" y="5112038"/>
                  <a:pt x="5007546" y="5110657"/>
                  <a:pt x="5003053" y="5111494"/>
                </a:cubicBezTo>
                <a:cubicBezTo>
                  <a:pt x="4998559" y="5112331"/>
                  <a:pt x="4996739" y="5110950"/>
                  <a:pt x="4997591" y="5107350"/>
                </a:cubicBezTo>
                <a:cubicBezTo>
                  <a:pt x="4998443" y="5103751"/>
                  <a:pt x="5000902" y="5102432"/>
                  <a:pt x="5004970" y="5103394"/>
                </a:cubicBezTo>
                <a:close/>
                <a:moveTo>
                  <a:pt x="5507954" y="5102179"/>
                </a:moveTo>
                <a:lnTo>
                  <a:pt x="5514082" y="5104805"/>
                </a:lnTo>
                <a:lnTo>
                  <a:pt x="5528965" y="5112247"/>
                </a:lnTo>
                <a:cubicBezTo>
                  <a:pt x="5528965" y="5112247"/>
                  <a:pt x="5528965" y="5114727"/>
                  <a:pt x="5528965" y="5119688"/>
                </a:cubicBezTo>
                <a:cubicBezTo>
                  <a:pt x="5528965" y="5124649"/>
                  <a:pt x="5531445" y="5127129"/>
                  <a:pt x="5536406" y="5127129"/>
                </a:cubicBezTo>
                <a:lnTo>
                  <a:pt x="5514082" y="5127129"/>
                </a:lnTo>
                <a:cubicBezTo>
                  <a:pt x="5514082" y="5127129"/>
                  <a:pt x="5512841" y="5125889"/>
                  <a:pt x="5510361" y="5123409"/>
                </a:cubicBezTo>
                <a:cubicBezTo>
                  <a:pt x="5507881" y="5120929"/>
                  <a:pt x="5506640" y="5119688"/>
                  <a:pt x="5506640" y="5119688"/>
                </a:cubicBezTo>
                <a:cubicBezTo>
                  <a:pt x="5501679" y="5119688"/>
                  <a:pt x="5500440" y="5118448"/>
                  <a:pt x="5502920" y="5115967"/>
                </a:cubicBezTo>
                <a:cubicBezTo>
                  <a:pt x="5505400" y="5113487"/>
                  <a:pt x="5506640" y="5112247"/>
                  <a:pt x="5506640" y="5112247"/>
                </a:cubicBezTo>
                <a:lnTo>
                  <a:pt x="5514082" y="5112247"/>
                </a:lnTo>
                <a:cubicBezTo>
                  <a:pt x="5514082" y="5109766"/>
                  <a:pt x="5513462" y="5107596"/>
                  <a:pt x="5512221" y="5105735"/>
                </a:cubicBezTo>
                <a:close/>
                <a:moveTo>
                  <a:pt x="5504611" y="5100747"/>
                </a:moveTo>
                <a:lnTo>
                  <a:pt x="5506640" y="5101084"/>
                </a:lnTo>
                <a:lnTo>
                  <a:pt x="5507954" y="5102179"/>
                </a:lnTo>
                <a:close/>
                <a:moveTo>
                  <a:pt x="4722479" y="5099250"/>
                </a:moveTo>
                <a:cubicBezTo>
                  <a:pt x="4726546" y="5100213"/>
                  <a:pt x="4729760" y="5104775"/>
                  <a:pt x="4732125" y="5112936"/>
                </a:cubicBezTo>
                <a:cubicBezTo>
                  <a:pt x="4732125" y="5112936"/>
                  <a:pt x="4730304" y="5111555"/>
                  <a:pt x="4726662" y="5108793"/>
                </a:cubicBezTo>
                <a:cubicBezTo>
                  <a:pt x="4723021" y="5106031"/>
                  <a:pt x="4721201" y="5104649"/>
                  <a:pt x="4721201" y="5104649"/>
                </a:cubicBezTo>
                <a:close/>
                <a:moveTo>
                  <a:pt x="5313164" y="5097364"/>
                </a:moveTo>
                <a:lnTo>
                  <a:pt x="5323086" y="5112247"/>
                </a:lnTo>
                <a:lnTo>
                  <a:pt x="5322466" y="5112247"/>
                </a:lnTo>
                <a:cubicBezTo>
                  <a:pt x="5321225" y="5112247"/>
                  <a:pt x="5320605" y="5112247"/>
                  <a:pt x="5320605" y="5112247"/>
                </a:cubicBezTo>
                <a:cubicBezTo>
                  <a:pt x="5320605" y="5112247"/>
                  <a:pt x="5319365" y="5112247"/>
                  <a:pt x="5316885" y="5112247"/>
                </a:cubicBezTo>
                <a:cubicBezTo>
                  <a:pt x="5314404" y="5112247"/>
                  <a:pt x="5311923" y="5111007"/>
                  <a:pt x="5309443" y="5108526"/>
                </a:cubicBezTo>
                <a:cubicBezTo>
                  <a:pt x="5306963" y="5106046"/>
                  <a:pt x="5303242" y="5104805"/>
                  <a:pt x="5298281" y="5104805"/>
                </a:cubicBezTo>
                <a:close/>
                <a:moveTo>
                  <a:pt x="4954885" y="5097242"/>
                </a:moveTo>
                <a:cubicBezTo>
                  <a:pt x="4954885" y="5097242"/>
                  <a:pt x="4956920" y="5097723"/>
                  <a:pt x="4960987" y="5098686"/>
                </a:cubicBezTo>
                <a:lnTo>
                  <a:pt x="4959709" y="5104085"/>
                </a:lnTo>
                <a:close/>
                <a:moveTo>
                  <a:pt x="5781042" y="5095038"/>
                </a:moveTo>
                <a:cubicBezTo>
                  <a:pt x="5779182" y="5095349"/>
                  <a:pt x="5777012" y="5096124"/>
                  <a:pt x="5774531" y="5097364"/>
                </a:cubicBezTo>
                <a:lnTo>
                  <a:pt x="5781972" y="5104805"/>
                </a:lnTo>
                <a:cubicBezTo>
                  <a:pt x="5786934" y="5109766"/>
                  <a:pt x="5789414" y="5109766"/>
                  <a:pt x="5789414" y="5104805"/>
                </a:cubicBezTo>
                <a:cubicBezTo>
                  <a:pt x="5789414" y="5097364"/>
                  <a:pt x="5786623" y="5094108"/>
                  <a:pt x="5781042" y="5095038"/>
                </a:cubicBezTo>
                <a:close/>
                <a:moveTo>
                  <a:pt x="4621032" y="5092343"/>
                </a:moveTo>
                <a:cubicBezTo>
                  <a:pt x="4621032" y="5092343"/>
                  <a:pt x="4621837" y="5093483"/>
                  <a:pt x="4623444" y="5095764"/>
                </a:cubicBezTo>
                <a:cubicBezTo>
                  <a:pt x="4625051" y="5098046"/>
                  <a:pt x="4625855" y="5099186"/>
                  <a:pt x="4625855" y="5099186"/>
                </a:cubicBezTo>
                <a:cubicBezTo>
                  <a:pt x="4621788" y="5098223"/>
                  <a:pt x="4619754" y="5097742"/>
                  <a:pt x="4619754" y="5097742"/>
                </a:cubicBezTo>
                <a:close/>
                <a:moveTo>
                  <a:pt x="6890742" y="5089922"/>
                </a:moveTo>
                <a:lnTo>
                  <a:pt x="6898183" y="5089922"/>
                </a:lnTo>
                <a:lnTo>
                  <a:pt x="6898183" y="5097364"/>
                </a:lnTo>
                <a:close/>
                <a:moveTo>
                  <a:pt x="5119687" y="5089922"/>
                </a:moveTo>
                <a:lnTo>
                  <a:pt x="5134570" y="5104805"/>
                </a:lnTo>
                <a:cubicBezTo>
                  <a:pt x="5139531" y="5114727"/>
                  <a:pt x="5142012" y="5119688"/>
                  <a:pt x="5142012" y="5119688"/>
                </a:cubicBezTo>
                <a:cubicBezTo>
                  <a:pt x="5142012" y="5119688"/>
                  <a:pt x="5143252" y="5120929"/>
                  <a:pt x="5145732" y="5123409"/>
                </a:cubicBezTo>
                <a:cubicBezTo>
                  <a:pt x="5148212" y="5125889"/>
                  <a:pt x="5150694" y="5127129"/>
                  <a:pt x="5153174" y="5127129"/>
                </a:cubicBezTo>
                <a:cubicBezTo>
                  <a:pt x="5155654" y="5127129"/>
                  <a:pt x="5158135" y="5128370"/>
                  <a:pt x="5160615" y="5130850"/>
                </a:cubicBezTo>
                <a:cubicBezTo>
                  <a:pt x="5163095" y="5133331"/>
                  <a:pt x="5166816" y="5134571"/>
                  <a:pt x="5171777" y="5134571"/>
                </a:cubicBezTo>
                <a:cubicBezTo>
                  <a:pt x="5171777" y="5139532"/>
                  <a:pt x="5175498" y="5143252"/>
                  <a:pt x="5182939" y="5145733"/>
                </a:cubicBezTo>
                <a:cubicBezTo>
                  <a:pt x="5190381" y="5148214"/>
                  <a:pt x="5199063" y="5154415"/>
                  <a:pt x="5208984" y="5164336"/>
                </a:cubicBezTo>
                <a:cubicBezTo>
                  <a:pt x="5218906" y="5174258"/>
                  <a:pt x="5228828" y="5181700"/>
                  <a:pt x="5238750" y="5186661"/>
                </a:cubicBezTo>
                <a:cubicBezTo>
                  <a:pt x="5248671" y="5191622"/>
                  <a:pt x="5256113" y="5194102"/>
                  <a:pt x="5261074" y="5194102"/>
                </a:cubicBezTo>
                <a:lnTo>
                  <a:pt x="5261074" y="5186661"/>
                </a:lnTo>
                <a:cubicBezTo>
                  <a:pt x="5261074" y="5181700"/>
                  <a:pt x="5258594" y="5177979"/>
                  <a:pt x="5253633" y="5175499"/>
                </a:cubicBezTo>
                <a:cubicBezTo>
                  <a:pt x="5248671" y="5173018"/>
                  <a:pt x="5244951" y="5169298"/>
                  <a:pt x="5242471" y="5164336"/>
                </a:cubicBezTo>
                <a:cubicBezTo>
                  <a:pt x="5239990" y="5159376"/>
                  <a:pt x="5236270" y="5156895"/>
                  <a:pt x="5231308" y="5156895"/>
                </a:cubicBezTo>
                <a:lnTo>
                  <a:pt x="5216426" y="5156895"/>
                </a:lnTo>
                <a:lnTo>
                  <a:pt x="5208984" y="5142012"/>
                </a:lnTo>
                <a:cubicBezTo>
                  <a:pt x="5208984" y="5137051"/>
                  <a:pt x="5207744" y="5134571"/>
                  <a:pt x="5205263" y="5134571"/>
                </a:cubicBezTo>
                <a:cubicBezTo>
                  <a:pt x="5202783" y="5134571"/>
                  <a:pt x="5201543" y="5137051"/>
                  <a:pt x="5201543" y="5142012"/>
                </a:cubicBezTo>
                <a:lnTo>
                  <a:pt x="5194101" y="5142012"/>
                </a:lnTo>
                <a:cubicBezTo>
                  <a:pt x="5189140" y="5142012"/>
                  <a:pt x="5184180" y="5139532"/>
                  <a:pt x="5179219" y="5134571"/>
                </a:cubicBezTo>
                <a:cubicBezTo>
                  <a:pt x="5184180" y="5134571"/>
                  <a:pt x="5186660" y="5132090"/>
                  <a:pt x="5186660" y="5127129"/>
                </a:cubicBezTo>
                <a:cubicBezTo>
                  <a:pt x="5186660" y="5117208"/>
                  <a:pt x="5181699" y="5114727"/>
                  <a:pt x="5171777" y="5119688"/>
                </a:cubicBezTo>
                <a:lnTo>
                  <a:pt x="5156894" y="5112247"/>
                </a:lnTo>
                <a:lnTo>
                  <a:pt x="5149453" y="5104805"/>
                </a:lnTo>
                <a:cubicBezTo>
                  <a:pt x="5144492" y="5104805"/>
                  <a:pt x="5139531" y="5102325"/>
                  <a:pt x="5134570" y="5097364"/>
                </a:cubicBezTo>
                <a:close/>
                <a:moveTo>
                  <a:pt x="5811738" y="5085271"/>
                </a:moveTo>
                <a:cubicBezTo>
                  <a:pt x="5810498" y="5084652"/>
                  <a:pt x="5809257" y="5084962"/>
                  <a:pt x="5808017" y="5086202"/>
                </a:cubicBezTo>
                <a:cubicBezTo>
                  <a:pt x="5805537" y="5088682"/>
                  <a:pt x="5806777" y="5092403"/>
                  <a:pt x="5811738" y="5097364"/>
                </a:cubicBezTo>
                <a:cubicBezTo>
                  <a:pt x="5816699" y="5102325"/>
                  <a:pt x="5819179" y="5103565"/>
                  <a:pt x="5819179" y="5101084"/>
                </a:cubicBezTo>
                <a:cubicBezTo>
                  <a:pt x="5819179" y="5098604"/>
                  <a:pt x="5817939" y="5094884"/>
                  <a:pt x="5815459" y="5089922"/>
                </a:cubicBezTo>
                <a:cubicBezTo>
                  <a:pt x="5814219" y="5087442"/>
                  <a:pt x="5812978" y="5085892"/>
                  <a:pt x="5811738" y="5085271"/>
                </a:cubicBezTo>
                <a:close/>
                <a:moveTo>
                  <a:pt x="5033599" y="5084512"/>
                </a:moveTo>
                <a:cubicBezTo>
                  <a:pt x="5034615" y="5084753"/>
                  <a:pt x="5034911" y="5085774"/>
                  <a:pt x="5034485" y="5087573"/>
                </a:cubicBezTo>
                <a:lnTo>
                  <a:pt x="5028384" y="5086129"/>
                </a:lnTo>
                <a:cubicBezTo>
                  <a:pt x="5030845" y="5084812"/>
                  <a:pt x="5032583" y="5084272"/>
                  <a:pt x="5033599" y="5084512"/>
                </a:cubicBezTo>
                <a:close/>
                <a:moveTo>
                  <a:pt x="5261074" y="5082481"/>
                </a:moveTo>
                <a:cubicBezTo>
                  <a:pt x="5266035" y="5082481"/>
                  <a:pt x="5268515" y="5084962"/>
                  <a:pt x="5268515" y="5089922"/>
                </a:cubicBezTo>
                <a:cubicBezTo>
                  <a:pt x="5268515" y="5089922"/>
                  <a:pt x="5266035" y="5089922"/>
                  <a:pt x="5261074" y="5089922"/>
                </a:cubicBezTo>
                <a:cubicBezTo>
                  <a:pt x="5261074" y="5089922"/>
                  <a:pt x="5261074" y="5087442"/>
                  <a:pt x="5261074" y="5082481"/>
                </a:cubicBezTo>
                <a:close/>
                <a:moveTo>
                  <a:pt x="5914057" y="5078760"/>
                </a:moveTo>
                <a:cubicBezTo>
                  <a:pt x="5915298" y="5078760"/>
                  <a:pt x="5915918" y="5080001"/>
                  <a:pt x="5915918" y="5082481"/>
                </a:cubicBezTo>
                <a:lnTo>
                  <a:pt x="5912728" y="5079292"/>
                </a:lnTo>
                <a:close/>
                <a:moveTo>
                  <a:pt x="5863828" y="5075040"/>
                </a:moveTo>
                <a:cubicBezTo>
                  <a:pt x="5858867" y="5075040"/>
                  <a:pt x="5856387" y="5080001"/>
                  <a:pt x="5856387" y="5089922"/>
                </a:cubicBezTo>
                <a:lnTo>
                  <a:pt x="5871269" y="5104805"/>
                </a:lnTo>
                <a:cubicBezTo>
                  <a:pt x="5871269" y="5104805"/>
                  <a:pt x="5872510" y="5106046"/>
                  <a:pt x="5874990" y="5108526"/>
                </a:cubicBezTo>
                <a:cubicBezTo>
                  <a:pt x="5877470" y="5111007"/>
                  <a:pt x="5881191" y="5112247"/>
                  <a:pt x="5886152" y="5112247"/>
                </a:cubicBezTo>
                <a:lnTo>
                  <a:pt x="5887520" y="5113614"/>
                </a:lnTo>
                <a:lnTo>
                  <a:pt x="5878711" y="5104805"/>
                </a:lnTo>
                <a:cubicBezTo>
                  <a:pt x="5873749" y="5099844"/>
                  <a:pt x="5871269" y="5092403"/>
                  <a:pt x="5871269" y="5082481"/>
                </a:cubicBezTo>
                <a:cubicBezTo>
                  <a:pt x="5871269" y="5077520"/>
                  <a:pt x="5868789" y="5075040"/>
                  <a:pt x="5863828" y="5075040"/>
                </a:cubicBezTo>
                <a:close/>
                <a:moveTo>
                  <a:pt x="5558730" y="5075040"/>
                </a:moveTo>
                <a:lnTo>
                  <a:pt x="5566172" y="5082481"/>
                </a:lnTo>
                <a:cubicBezTo>
                  <a:pt x="5571133" y="5087442"/>
                  <a:pt x="5578574" y="5092403"/>
                  <a:pt x="5588496" y="5097364"/>
                </a:cubicBezTo>
                <a:cubicBezTo>
                  <a:pt x="5588496" y="5102325"/>
                  <a:pt x="5590976" y="5106046"/>
                  <a:pt x="5595937" y="5108526"/>
                </a:cubicBezTo>
                <a:cubicBezTo>
                  <a:pt x="5600899" y="5111007"/>
                  <a:pt x="5603379" y="5112247"/>
                  <a:pt x="5603379" y="5112247"/>
                </a:cubicBezTo>
                <a:lnTo>
                  <a:pt x="5610820" y="5112247"/>
                </a:lnTo>
                <a:cubicBezTo>
                  <a:pt x="5610820" y="5117208"/>
                  <a:pt x="5617021" y="5125889"/>
                  <a:pt x="5629424" y="5138291"/>
                </a:cubicBezTo>
                <a:cubicBezTo>
                  <a:pt x="5641826" y="5150694"/>
                  <a:pt x="5652988" y="5156895"/>
                  <a:pt x="5662910" y="5156895"/>
                </a:cubicBezTo>
                <a:cubicBezTo>
                  <a:pt x="5667871" y="5161856"/>
                  <a:pt x="5670351" y="5166817"/>
                  <a:pt x="5670351" y="5171778"/>
                </a:cubicBezTo>
                <a:cubicBezTo>
                  <a:pt x="5670351" y="5171778"/>
                  <a:pt x="5671592" y="5171778"/>
                  <a:pt x="5674072" y="5171778"/>
                </a:cubicBezTo>
                <a:cubicBezTo>
                  <a:pt x="5676552" y="5171778"/>
                  <a:pt x="5680273" y="5171778"/>
                  <a:pt x="5685234" y="5171778"/>
                </a:cubicBezTo>
                <a:cubicBezTo>
                  <a:pt x="5685234" y="5176739"/>
                  <a:pt x="5690195" y="5181700"/>
                  <a:pt x="5700117" y="5186661"/>
                </a:cubicBezTo>
                <a:cubicBezTo>
                  <a:pt x="5705078" y="5186661"/>
                  <a:pt x="5710038" y="5186661"/>
                  <a:pt x="5715000" y="5186661"/>
                </a:cubicBezTo>
                <a:cubicBezTo>
                  <a:pt x="5715000" y="5181700"/>
                  <a:pt x="5713759" y="5179219"/>
                  <a:pt x="5711279" y="5179219"/>
                </a:cubicBezTo>
                <a:cubicBezTo>
                  <a:pt x="5708799" y="5179219"/>
                  <a:pt x="5707558" y="5179219"/>
                  <a:pt x="5707558" y="5179219"/>
                </a:cubicBezTo>
                <a:cubicBezTo>
                  <a:pt x="5697637" y="5179219"/>
                  <a:pt x="5693916" y="5177979"/>
                  <a:pt x="5696396" y="5175499"/>
                </a:cubicBezTo>
                <a:cubicBezTo>
                  <a:pt x="5698876" y="5173018"/>
                  <a:pt x="5697637" y="5170538"/>
                  <a:pt x="5692676" y="5168057"/>
                </a:cubicBezTo>
                <a:cubicBezTo>
                  <a:pt x="5687714" y="5165577"/>
                  <a:pt x="5685234" y="5160616"/>
                  <a:pt x="5685234" y="5153174"/>
                </a:cubicBezTo>
                <a:cubicBezTo>
                  <a:pt x="5685234" y="5145733"/>
                  <a:pt x="5682754" y="5143252"/>
                  <a:pt x="5677793" y="5145733"/>
                </a:cubicBezTo>
                <a:cubicBezTo>
                  <a:pt x="5672831" y="5148214"/>
                  <a:pt x="5666631" y="5146974"/>
                  <a:pt x="5659189" y="5142012"/>
                </a:cubicBezTo>
                <a:cubicBezTo>
                  <a:pt x="5651748" y="5137051"/>
                  <a:pt x="5645547" y="5134571"/>
                  <a:pt x="5640586" y="5134571"/>
                </a:cubicBezTo>
                <a:cubicBezTo>
                  <a:pt x="5640586" y="5129610"/>
                  <a:pt x="5638106" y="5125889"/>
                  <a:pt x="5633144" y="5123409"/>
                </a:cubicBezTo>
                <a:cubicBezTo>
                  <a:pt x="5628183" y="5120929"/>
                  <a:pt x="5623223" y="5117208"/>
                  <a:pt x="5618262" y="5112247"/>
                </a:cubicBezTo>
                <a:cubicBezTo>
                  <a:pt x="5613300" y="5107286"/>
                  <a:pt x="5608340" y="5104805"/>
                  <a:pt x="5603379" y="5104805"/>
                </a:cubicBezTo>
                <a:cubicBezTo>
                  <a:pt x="5603379" y="5104805"/>
                  <a:pt x="5602138" y="5103565"/>
                  <a:pt x="5599658" y="5101084"/>
                </a:cubicBezTo>
                <a:cubicBezTo>
                  <a:pt x="5597178" y="5098604"/>
                  <a:pt x="5594697" y="5096124"/>
                  <a:pt x="5592217" y="5093643"/>
                </a:cubicBezTo>
                <a:cubicBezTo>
                  <a:pt x="5589737" y="5091163"/>
                  <a:pt x="5588496" y="5089922"/>
                  <a:pt x="5588496" y="5089922"/>
                </a:cubicBezTo>
                <a:cubicBezTo>
                  <a:pt x="5583535" y="5089922"/>
                  <a:pt x="5578574" y="5087442"/>
                  <a:pt x="5573613" y="5082481"/>
                </a:cubicBezTo>
                <a:cubicBezTo>
                  <a:pt x="5568652" y="5077520"/>
                  <a:pt x="5563692" y="5075040"/>
                  <a:pt x="5558730" y="5075040"/>
                </a:cubicBezTo>
                <a:close/>
                <a:moveTo>
                  <a:pt x="5424785" y="5075040"/>
                </a:moveTo>
                <a:cubicBezTo>
                  <a:pt x="5424785" y="5075040"/>
                  <a:pt x="5427265" y="5075040"/>
                  <a:pt x="5432226" y="5075040"/>
                </a:cubicBezTo>
                <a:cubicBezTo>
                  <a:pt x="5437188" y="5080001"/>
                  <a:pt x="5437188" y="5084962"/>
                  <a:pt x="5432226" y="5089922"/>
                </a:cubicBezTo>
                <a:cubicBezTo>
                  <a:pt x="5427265" y="5094884"/>
                  <a:pt x="5424785" y="5092403"/>
                  <a:pt x="5424785" y="5082481"/>
                </a:cubicBezTo>
                <a:cubicBezTo>
                  <a:pt x="5424785" y="5077520"/>
                  <a:pt x="5424785" y="5075040"/>
                  <a:pt x="5424785" y="5075040"/>
                </a:cubicBezTo>
                <a:close/>
                <a:moveTo>
                  <a:pt x="5232704" y="5072714"/>
                </a:moveTo>
                <a:cubicBezTo>
                  <a:pt x="5235494" y="5071784"/>
                  <a:pt x="5242471" y="5075040"/>
                  <a:pt x="5253633" y="5082481"/>
                </a:cubicBezTo>
                <a:cubicBezTo>
                  <a:pt x="5263554" y="5092403"/>
                  <a:pt x="5268515" y="5097364"/>
                  <a:pt x="5268515" y="5097364"/>
                </a:cubicBezTo>
                <a:cubicBezTo>
                  <a:pt x="5273477" y="5097364"/>
                  <a:pt x="5275957" y="5099844"/>
                  <a:pt x="5275957" y="5104805"/>
                </a:cubicBezTo>
                <a:lnTo>
                  <a:pt x="5290840" y="5112247"/>
                </a:lnTo>
                <a:lnTo>
                  <a:pt x="5305722" y="5127129"/>
                </a:lnTo>
                <a:cubicBezTo>
                  <a:pt x="5310684" y="5132090"/>
                  <a:pt x="5315644" y="5134571"/>
                  <a:pt x="5320605" y="5134571"/>
                </a:cubicBezTo>
                <a:lnTo>
                  <a:pt x="5335488" y="5149454"/>
                </a:lnTo>
                <a:cubicBezTo>
                  <a:pt x="5345410" y="5154415"/>
                  <a:pt x="5347891" y="5159376"/>
                  <a:pt x="5342929" y="5164336"/>
                </a:cubicBezTo>
                <a:lnTo>
                  <a:pt x="5335488" y="5156895"/>
                </a:lnTo>
                <a:cubicBezTo>
                  <a:pt x="5330527" y="5156895"/>
                  <a:pt x="5328047" y="5154415"/>
                  <a:pt x="5328047" y="5149454"/>
                </a:cubicBezTo>
                <a:cubicBezTo>
                  <a:pt x="5323085" y="5144493"/>
                  <a:pt x="5320605" y="5142012"/>
                  <a:pt x="5320605" y="5142012"/>
                </a:cubicBezTo>
                <a:cubicBezTo>
                  <a:pt x="5315644" y="5142012"/>
                  <a:pt x="5313164" y="5140772"/>
                  <a:pt x="5313164" y="5138291"/>
                </a:cubicBezTo>
                <a:cubicBezTo>
                  <a:pt x="5313164" y="5135811"/>
                  <a:pt x="5310684" y="5134571"/>
                  <a:pt x="5305722" y="5134571"/>
                </a:cubicBezTo>
                <a:lnTo>
                  <a:pt x="5268515" y="5104805"/>
                </a:lnTo>
                <a:cubicBezTo>
                  <a:pt x="5253633" y="5094884"/>
                  <a:pt x="5244951" y="5089922"/>
                  <a:pt x="5242471" y="5089922"/>
                </a:cubicBezTo>
                <a:cubicBezTo>
                  <a:pt x="5239990" y="5089922"/>
                  <a:pt x="5238750" y="5087442"/>
                  <a:pt x="5238750" y="5082481"/>
                </a:cubicBezTo>
                <a:lnTo>
                  <a:pt x="5231308" y="5082481"/>
                </a:lnTo>
                <a:cubicBezTo>
                  <a:pt x="5231308" y="5082481"/>
                  <a:pt x="5231308" y="5080001"/>
                  <a:pt x="5231308" y="5075040"/>
                </a:cubicBezTo>
                <a:cubicBezTo>
                  <a:pt x="5231308" y="5073799"/>
                  <a:pt x="5231773" y="5073025"/>
                  <a:pt x="5232704" y="5072714"/>
                </a:cubicBezTo>
                <a:close/>
                <a:moveTo>
                  <a:pt x="4903813" y="5068047"/>
                </a:moveTo>
                <a:lnTo>
                  <a:pt x="4924382" y="5090022"/>
                </a:lnTo>
                <a:cubicBezTo>
                  <a:pt x="4924382" y="5090022"/>
                  <a:pt x="4926203" y="5091403"/>
                  <a:pt x="4929844" y="5094165"/>
                </a:cubicBezTo>
                <a:cubicBezTo>
                  <a:pt x="4933485" y="5096928"/>
                  <a:pt x="4935732" y="5096509"/>
                  <a:pt x="4936584" y="5092910"/>
                </a:cubicBezTo>
                <a:lnTo>
                  <a:pt x="4935306" y="5098309"/>
                </a:lnTo>
                <a:cubicBezTo>
                  <a:pt x="4935306" y="5098309"/>
                  <a:pt x="4938947" y="5101072"/>
                  <a:pt x="4946229" y="5106597"/>
                </a:cubicBezTo>
                <a:lnTo>
                  <a:pt x="4944951" y="5111996"/>
                </a:lnTo>
                <a:lnTo>
                  <a:pt x="4932750" y="5109108"/>
                </a:lnTo>
                <a:cubicBezTo>
                  <a:pt x="4928682" y="5108145"/>
                  <a:pt x="4926862" y="5106764"/>
                  <a:pt x="4927288" y="5104964"/>
                </a:cubicBezTo>
                <a:cubicBezTo>
                  <a:pt x="4927714" y="5103164"/>
                  <a:pt x="4924286" y="5099502"/>
                  <a:pt x="4917003" y="5093977"/>
                </a:cubicBezTo>
                <a:cubicBezTo>
                  <a:pt x="4909722" y="5088452"/>
                  <a:pt x="4906506" y="5083889"/>
                  <a:pt x="4907358" y="5080289"/>
                </a:cubicBezTo>
                <a:lnTo>
                  <a:pt x="4902535" y="5073446"/>
                </a:lnTo>
                <a:cubicBezTo>
                  <a:pt x="4902535" y="5073446"/>
                  <a:pt x="4901518" y="5073205"/>
                  <a:pt x="4899485" y="5072724"/>
                </a:cubicBezTo>
                <a:lnTo>
                  <a:pt x="4896434" y="5072002"/>
                </a:lnTo>
                <a:cubicBezTo>
                  <a:pt x="4900502" y="5072965"/>
                  <a:pt x="4902961" y="5071646"/>
                  <a:pt x="4903813" y="5068047"/>
                </a:cubicBezTo>
                <a:close/>
                <a:moveTo>
                  <a:pt x="6697265" y="5067598"/>
                </a:moveTo>
                <a:lnTo>
                  <a:pt x="6704706" y="5075040"/>
                </a:lnTo>
                <a:lnTo>
                  <a:pt x="6697265" y="5075040"/>
                </a:lnTo>
                <a:cubicBezTo>
                  <a:pt x="6697265" y="5070079"/>
                  <a:pt x="6697265" y="5067598"/>
                  <a:pt x="6697265" y="5067598"/>
                </a:cubicBezTo>
                <a:close/>
                <a:moveTo>
                  <a:pt x="5901035" y="5067598"/>
                </a:moveTo>
                <a:lnTo>
                  <a:pt x="5912728" y="5079292"/>
                </a:lnTo>
                <a:lnTo>
                  <a:pt x="5911732" y="5079690"/>
                </a:lnTo>
                <a:cubicBezTo>
                  <a:pt x="5910802" y="5080311"/>
                  <a:pt x="5909717" y="5081241"/>
                  <a:pt x="5908476" y="5082481"/>
                </a:cubicBezTo>
                <a:cubicBezTo>
                  <a:pt x="5908476" y="5087442"/>
                  <a:pt x="5905996" y="5089922"/>
                  <a:pt x="5901035" y="5089922"/>
                </a:cubicBezTo>
                <a:cubicBezTo>
                  <a:pt x="5896074" y="5089922"/>
                  <a:pt x="5893594" y="5087442"/>
                  <a:pt x="5893594" y="5082481"/>
                </a:cubicBezTo>
                <a:cubicBezTo>
                  <a:pt x="5893594" y="5077520"/>
                  <a:pt x="5894834" y="5073799"/>
                  <a:pt x="5897314" y="5071319"/>
                </a:cubicBezTo>
                <a:cubicBezTo>
                  <a:pt x="5899794" y="5068839"/>
                  <a:pt x="5901035" y="5067598"/>
                  <a:pt x="5901035" y="5067598"/>
                </a:cubicBezTo>
                <a:close/>
                <a:moveTo>
                  <a:pt x="5804297" y="5067598"/>
                </a:moveTo>
                <a:cubicBezTo>
                  <a:pt x="5804297" y="5072559"/>
                  <a:pt x="5804297" y="5075040"/>
                  <a:pt x="5804297" y="5075040"/>
                </a:cubicBezTo>
                <a:cubicBezTo>
                  <a:pt x="5809258" y="5075040"/>
                  <a:pt x="5811738" y="5075040"/>
                  <a:pt x="5811738" y="5075040"/>
                </a:cubicBezTo>
                <a:cubicBezTo>
                  <a:pt x="5811738" y="5070079"/>
                  <a:pt x="5809258" y="5067598"/>
                  <a:pt x="5804297" y="5067598"/>
                </a:cubicBezTo>
                <a:close/>
                <a:moveTo>
                  <a:pt x="5089922" y="5067598"/>
                </a:moveTo>
                <a:cubicBezTo>
                  <a:pt x="5089922" y="5067598"/>
                  <a:pt x="5089922" y="5070079"/>
                  <a:pt x="5089922" y="5075040"/>
                </a:cubicBezTo>
                <a:cubicBezTo>
                  <a:pt x="5089922" y="5075040"/>
                  <a:pt x="5092402" y="5075040"/>
                  <a:pt x="5097363" y="5075040"/>
                </a:cubicBezTo>
                <a:cubicBezTo>
                  <a:pt x="5097363" y="5070079"/>
                  <a:pt x="5097363" y="5067598"/>
                  <a:pt x="5097363" y="5067598"/>
                </a:cubicBezTo>
                <a:cubicBezTo>
                  <a:pt x="5092402" y="5067598"/>
                  <a:pt x="5089922" y="5067598"/>
                  <a:pt x="5089922" y="5067598"/>
                </a:cubicBezTo>
                <a:close/>
                <a:moveTo>
                  <a:pt x="5020017" y="5067043"/>
                </a:moveTo>
                <a:cubicBezTo>
                  <a:pt x="5023232" y="5071605"/>
                  <a:pt x="5023610" y="5074545"/>
                  <a:pt x="5021150" y="5075864"/>
                </a:cubicBezTo>
                <a:cubicBezTo>
                  <a:pt x="5018692" y="5077183"/>
                  <a:pt x="5015854" y="5075561"/>
                  <a:pt x="5012639" y="5070998"/>
                </a:cubicBezTo>
                <a:close/>
                <a:moveTo>
                  <a:pt x="4650053" y="5065001"/>
                </a:moveTo>
                <a:cubicBezTo>
                  <a:pt x="4652086" y="5065482"/>
                  <a:pt x="4654711" y="5068004"/>
                  <a:pt x="4657926" y="5072566"/>
                </a:cubicBezTo>
                <a:lnTo>
                  <a:pt x="4651826" y="5071122"/>
                </a:lnTo>
                <a:cubicBezTo>
                  <a:pt x="4648611" y="5066560"/>
                  <a:pt x="4648020" y="5064520"/>
                  <a:pt x="4650053" y="5065001"/>
                </a:cubicBezTo>
                <a:close/>
                <a:moveTo>
                  <a:pt x="4590942" y="5059562"/>
                </a:moveTo>
                <a:cubicBezTo>
                  <a:pt x="4593483" y="5060163"/>
                  <a:pt x="4596067" y="5061725"/>
                  <a:pt x="4598691" y="5064247"/>
                </a:cubicBezTo>
                <a:cubicBezTo>
                  <a:pt x="4603940" y="5069290"/>
                  <a:pt x="4609402" y="5073434"/>
                  <a:pt x="4615076" y="5076679"/>
                </a:cubicBezTo>
                <a:cubicBezTo>
                  <a:pt x="4620752" y="5079922"/>
                  <a:pt x="4623162" y="5083344"/>
                  <a:pt x="4622310" y="5086943"/>
                </a:cubicBezTo>
                <a:lnTo>
                  <a:pt x="4610110" y="5084055"/>
                </a:lnTo>
                <a:cubicBezTo>
                  <a:pt x="4606893" y="5079493"/>
                  <a:pt x="4603253" y="5076730"/>
                  <a:pt x="4599186" y="5075767"/>
                </a:cubicBezTo>
                <a:cubicBezTo>
                  <a:pt x="4600038" y="5072168"/>
                  <a:pt x="4596396" y="5069406"/>
                  <a:pt x="4588262" y="5067481"/>
                </a:cubicBezTo>
                <a:lnTo>
                  <a:pt x="4583440" y="5060637"/>
                </a:lnTo>
                <a:cubicBezTo>
                  <a:pt x="4585899" y="5059318"/>
                  <a:pt x="4588400" y="5058960"/>
                  <a:pt x="4590942" y="5059562"/>
                </a:cubicBezTo>
                <a:close/>
                <a:moveTo>
                  <a:pt x="4551657" y="5058816"/>
                </a:moveTo>
                <a:cubicBezTo>
                  <a:pt x="4555725" y="5059779"/>
                  <a:pt x="4557759" y="5060260"/>
                  <a:pt x="4557759" y="5060260"/>
                </a:cubicBezTo>
                <a:cubicBezTo>
                  <a:pt x="4557759" y="5060260"/>
                  <a:pt x="4557333" y="5062060"/>
                  <a:pt x="4556481" y="5065659"/>
                </a:cubicBezTo>
                <a:close/>
                <a:moveTo>
                  <a:pt x="4912470" y="5058692"/>
                </a:moveTo>
                <a:lnTo>
                  <a:pt x="4911192" y="5064091"/>
                </a:lnTo>
                <a:cubicBezTo>
                  <a:pt x="4911192" y="5064091"/>
                  <a:pt x="4910388" y="5062951"/>
                  <a:pt x="4908781" y="5060670"/>
                </a:cubicBezTo>
                <a:cubicBezTo>
                  <a:pt x="4907173" y="5058389"/>
                  <a:pt x="4908403" y="5057729"/>
                  <a:pt x="4912470" y="5058692"/>
                </a:cubicBezTo>
                <a:close/>
                <a:moveTo>
                  <a:pt x="5826621" y="5052715"/>
                </a:moveTo>
                <a:lnTo>
                  <a:pt x="5834062" y="5060157"/>
                </a:lnTo>
                <a:lnTo>
                  <a:pt x="5834062" y="5067598"/>
                </a:lnTo>
                <a:lnTo>
                  <a:pt x="5841504" y="5075040"/>
                </a:lnTo>
                <a:cubicBezTo>
                  <a:pt x="5846465" y="5075040"/>
                  <a:pt x="5847704" y="5072559"/>
                  <a:pt x="5845224" y="5067598"/>
                </a:cubicBezTo>
                <a:cubicBezTo>
                  <a:pt x="5842744" y="5062637"/>
                  <a:pt x="5836542" y="5057677"/>
                  <a:pt x="5826621" y="5052715"/>
                </a:cubicBezTo>
                <a:close/>
                <a:moveTo>
                  <a:pt x="5067597" y="5052715"/>
                </a:moveTo>
                <a:lnTo>
                  <a:pt x="5067597" y="5060157"/>
                </a:lnTo>
                <a:lnTo>
                  <a:pt x="5075039" y="5067598"/>
                </a:lnTo>
                <a:lnTo>
                  <a:pt x="5082480" y="5067598"/>
                </a:lnTo>
                <a:cubicBezTo>
                  <a:pt x="5082480" y="5067598"/>
                  <a:pt x="5080000" y="5065118"/>
                  <a:pt x="5075039" y="5060157"/>
                </a:cubicBezTo>
                <a:cubicBezTo>
                  <a:pt x="5070078" y="5055196"/>
                  <a:pt x="5067597" y="5052715"/>
                  <a:pt x="5067597" y="5052715"/>
                </a:cubicBezTo>
                <a:close/>
                <a:moveTo>
                  <a:pt x="4927228" y="5050781"/>
                </a:moveTo>
                <a:cubicBezTo>
                  <a:pt x="4926376" y="5054381"/>
                  <a:pt x="4925950" y="5056181"/>
                  <a:pt x="4925950" y="5056181"/>
                </a:cubicBezTo>
                <a:cubicBezTo>
                  <a:pt x="4925950" y="5056181"/>
                  <a:pt x="4925524" y="5057981"/>
                  <a:pt x="4924672" y="5061580"/>
                </a:cubicBezTo>
                <a:lnTo>
                  <a:pt x="4929494" y="5068424"/>
                </a:lnTo>
                <a:cubicBezTo>
                  <a:pt x="4929494" y="5068424"/>
                  <a:pt x="4929707" y="5067524"/>
                  <a:pt x="4930133" y="5065724"/>
                </a:cubicBezTo>
                <a:cubicBezTo>
                  <a:pt x="4930559" y="5063924"/>
                  <a:pt x="4931198" y="5061224"/>
                  <a:pt x="4932050" y="5057625"/>
                </a:cubicBezTo>
                <a:close/>
                <a:moveTo>
                  <a:pt x="4875866" y="5050028"/>
                </a:moveTo>
                <a:cubicBezTo>
                  <a:pt x="4879081" y="5054590"/>
                  <a:pt x="4880688" y="5056871"/>
                  <a:pt x="4880688" y="5056871"/>
                </a:cubicBezTo>
                <a:cubicBezTo>
                  <a:pt x="4880688" y="5056871"/>
                  <a:pt x="4879672" y="5056631"/>
                  <a:pt x="4877638" y="5056149"/>
                </a:cubicBezTo>
                <a:cubicBezTo>
                  <a:pt x="4875605" y="5055668"/>
                  <a:pt x="4875014" y="5053627"/>
                  <a:pt x="4875866" y="5050028"/>
                </a:cubicBezTo>
                <a:close/>
                <a:moveTo>
                  <a:pt x="5990332" y="5045274"/>
                </a:moveTo>
                <a:cubicBezTo>
                  <a:pt x="6044902" y="5080001"/>
                  <a:pt x="6072187" y="5102325"/>
                  <a:pt x="6072187" y="5112247"/>
                </a:cubicBezTo>
                <a:cubicBezTo>
                  <a:pt x="6072187" y="5117208"/>
                  <a:pt x="6064746" y="5114727"/>
                  <a:pt x="6049863" y="5104805"/>
                </a:cubicBezTo>
                <a:cubicBezTo>
                  <a:pt x="6044902" y="5099844"/>
                  <a:pt x="6038701" y="5094884"/>
                  <a:pt x="6031260" y="5089922"/>
                </a:cubicBezTo>
                <a:cubicBezTo>
                  <a:pt x="6023818" y="5084962"/>
                  <a:pt x="6020097" y="5080001"/>
                  <a:pt x="6020097" y="5075040"/>
                </a:cubicBezTo>
                <a:close/>
                <a:moveTo>
                  <a:pt x="4881562" y="5045274"/>
                </a:moveTo>
                <a:lnTo>
                  <a:pt x="4883259" y="5046122"/>
                </a:lnTo>
                <a:lnTo>
                  <a:pt x="4883244" y="5046072"/>
                </a:lnTo>
                <a:lnTo>
                  <a:pt x="4883337" y="5046162"/>
                </a:lnTo>
                <a:lnTo>
                  <a:pt x="4889004" y="5048995"/>
                </a:lnTo>
                <a:lnTo>
                  <a:pt x="4889004" y="5051607"/>
                </a:lnTo>
                <a:lnTo>
                  <a:pt x="4891117" y="5053638"/>
                </a:lnTo>
                <a:cubicBezTo>
                  <a:pt x="4896367" y="5058681"/>
                  <a:pt x="4897974" y="5060963"/>
                  <a:pt x="4895941" y="5060481"/>
                </a:cubicBezTo>
                <a:cubicBezTo>
                  <a:pt x="4893907" y="5060000"/>
                  <a:pt x="4892890" y="5059759"/>
                  <a:pt x="4892890" y="5059759"/>
                </a:cubicBezTo>
                <a:cubicBezTo>
                  <a:pt x="4889675" y="5055197"/>
                  <a:pt x="4888068" y="5052916"/>
                  <a:pt x="4888068" y="5052916"/>
                </a:cubicBezTo>
                <a:lnTo>
                  <a:pt x="4887219" y="5052715"/>
                </a:lnTo>
                <a:lnTo>
                  <a:pt x="4881562" y="5052715"/>
                </a:lnTo>
                <a:cubicBezTo>
                  <a:pt x="4881562" y="5052715"/>
                  <a:pt x="4881562" y="5050235"/>
                  <a:pt x="4881562" y="5045274"/>
                </a:cubicBezTo>
                <a:close/>
                <a:moveTo>
                  <a:pt x="5820109" y="5040623"/>
                </a:moveTo>
                <a:cubicBezTo>
                  <a:pt x="5818249" y="5040003"/>
                  <a:pt x="5816699" y="5040313"/>
                  <a:pt x="5815459" y="5041553"/>
                </a:cubicBezTo>
                <a:cubicBezTo>
                  <a:pt x="5812979" y="5044034"/>
                  <a:pt x="5814218" y="5045274"/>
                  <a:pt x="5819179" y="5045274"/>
                </a:cubicBezTo>
                <a:lnTo>
                  <a:pt x="5826621" y="5045274"/>
                </a:lnTo>
                <a:cubicBezTo>
                  <a:pt x="5824140" y="5042793"/>
                  <a:pt x="5821969" y="5041243"/>
                  <a:pt x="5820109" y="5040623"/>
                </a:cubicBezTo>
                <a:close/>
                <a:moveTo>
                  <a:pt x="4651229" y="5039620"/>
                </a:moveTo>
                <a:cubicBezTo>
                  <a:pt x="4652246" y="5039861"/>
                  <a:pt x="4652542" y="5040882"/>
                  <a:pt x="4652116" y="5042681"/>
                </a:cubicBezTo>
                <a:lnTo>
                  <a:pt x="4646014" y="5041237"/>
                </a:lnTo>
                <a:cubicBezTo>
                  <a:pt x="4648474" y="5039919"/>
                  <a:pt x="4650212" y="5039379"/>
                  <a:pt x="4651229" y="5039620"/>
                </a:cubicBezTo>
                <a:close/>
                <a:moveTo>
                  <a:pt x="6838652" y="5037833"/>
                </a:moveTo>
                <a:cubicBezTo>
                  <a:pt x="6838652" y="5037833"/>
                  <a:pt x="6839892" y="5037833"/>
                  <a:pt x="6842372" y="5037833"/>
                </a:cubicBezTo>
                <a:cubicBezTo>
                  <a:pt x="6844852" y="5037833"/>
                  <a:pt x="6846094" y="5040313"/>
                  <a:pt x="6846094" y="5045274"/>
                </a:cubicBezTo>
                <a:lnTo>
                  <a:pt x="6838652" y="5045274"/>
                </a:lnTo>
                <a:cubicBezTo>
                  <a:pt x="6838652" y="5040313"/>
                  <a:pt x="6838652" y="5037833"/>
                  <a:pt x="6838652" y="5037833"/>
                </a:cubicBezTo>
                <a:close/>
                <a:moveTo>
                  <a:pt x="5975449" y="5037833"/>
                </a:moveTo>
                <a:cubicBezTo>
                  <a:pt x="5980410" y="5037833"/>
                  <a:pt x="5982890" y="5039073"/>
                  <a:pt x="5982890" y="5041553"/>
                </a:cubicBezTo>
                <a:cubicBezTo>
                  <a:pt x="5982890" y="5044034"/>
                  <a:pt x="5981650" y="5045274"/>
                  <a:pt x="5979170" y="5045274"/>
                </a:cubicBezTo>
                <a:cubicBezTo>
                  <a:pt x="5976690" y="5045274"/>
                  <a:pt x="5975449" y="5042794"/>
                  <a:pt x="5975449" y="5037833"/>
                </a:cubicBezTo>
                <a:close/>
                <a:moveTo>
                  <a:pt x="5700117" y="5037833"/>
                </a:moveTo>
                <a:cubicBezTo>
                  <a:pt x="5700117" y="5042794"/>
                  <a:pt x="5701358" y="5045274"/>
                  <a:pt x="5703838" y="5045274"/>
                </a:cubicBezTo>
                <a:cubicBezTo>
                  <a:pt x="5706318" y="5045274"/>
                  <a:pt x="5707558" y="5045274"/>
                  <a:pt x="5707558" y="5045274"/>
                </a:cubicBezTo>
                <a:close/>
                <a:moveTo>
                  <a:pt x="5506640" y="5037833"/>
                </a:moveTo>
                <a:lnTo>
                  <a:pt x="5543847" y="5060157"/>
                </a:lnTo>
                <a:lnTo>
                  <a:pt x="5536406" y="5052715"/>
                </a:lnTo>
                <a:cubicBezTo>
                  <a:pt x="5526485" y="5047755"/>
                  <a:pt x="5519043" y="5044034"/>
                  <a:pt x="5514082" y="5041553"/>
                </a:cubicBezTo>
                <a:cubicBezTo>
                  <a:pt x="5509121" y="5039073"/>
                  <a:pt x="5506640" y="5037833"/>
                  <a:pt x="5506640" y="5037833"/>
                </a:cubicBezTo>
                <a:close/>
                <a:moveTo>
                  <a:pt x="4822237" y="5031632"/>
                </a:moveTo>
                <a:lnTo>
                  <a:pt x="4834438" y="5034520"/>
                </a:lnTo>
                <a:cubicBezTo>
                  <a:pt x="4837654" y="5039082"/>
                  <a:pt x="4837228" y="5040882"/>
                  <a:pt x="4833160" y="5039919"/>
                </a:cubicBezTo>
                <a:cubicBezTo>
                  <a:pt x="4829093" y="5038957"/>
                  <a:pt x="4826255" y="5037335"/>
                  <a:pt x="4824649" y="5035054"/>
                </a:cubicBezTo>
                <a:cubicBezTo>
                  <a:pt x="4823042" y="5032772"/>
                  <a:pt x="4822237" y="5031632"/>
                  <a:pt x="4822237" y="5031632"/>
                </a:cubicBezTo>
                <a:close/>
                <a:moveTo>
                  <a:pt x="5901035" y="5022950"/>
                </a:moveTo>
                <a:cubicBezTo>
                  <a:pt x="5930801" y="5042794"/>
                  <a:pt x="5945683" y="5057677"/>
                  <a:pt x="5945683" y="5067598"/>
                </a:cubicBezTo>
                <a:cubicBezTo>
                  <a:pt x="5945683" y="5067598"/>
                  <a:pt x="5938242" y="5060157"/>
                  <a:pt x="5923359" y="5045274"/>
                </a:cubicBezTo>
                <a:cubicBezTo>
                  <a:pt x="5908476" y="5035352"/>
                  <a:pt x="5901035" y="5027911"/>
                  <a:pt x="5901035" y="5022950"/>
                </a:cubicBezTo>
                <a:close/>
                <a:moveTo>
                  <a:pt x="5350371" y="5022950"/>
                </a:moveTo>
                <a:lnTo>
                  <a:pt x="5372695" y="5034112"/>
                </a:lnTo>
                <a:cubicBezTo>
                  <a:pt x="5377656" y="5036592"/>
                  <a:pt x="5380137" y="5037833"/>
                  <a:pt x="5380137" y="5037833"/>
                </a:cubicBezTo>
                <a:lnTo>
                  <a:pt x="5380137" y="5045274"/>
                </a:lnTo>
                <a:cubicBezTo>
                  <a:pt x="5380137" y="5045274"/>
                  <a:pt x="5375175" y="5042794"/>
                  <a:pt x="5365254" y="5037833"/>
                </a:cubicBezTo>
                <a:lnTo>
                  <a:pt x="5357812" y="5030391"/>
                </a:lnTo>
                <a:close/>
                <a:moveTo>
                  <a:pt x="4554503" y="5019576"/>
                </a:moveTo>
                <a:cubicBezTo>
                  <a:pt x="4558570" y="5020539"/>
                  <a:pt x="4560604" y="5021020"/>
                  <a:pt x="4560604" y="5021020"/>
                </a:cubicBezTo>
                <a:cubicBezTo>
                  <a:pt x="4563820" y="5025583"/>
                  <a:pt x="4566232" y="5029004"/>
                  <a:pt x="4567838" y="5031285"/>
                </a:cubicBezTo>
                <a:cubicBezTo>
                  <a:pt x="4569446" y="5033567"/>
                  <a:pt x="4569823" y="5036506"/>
                  <a:pt x="4568971" y="5040106"/>
                </a:cubicBezTo>
                <a:cubicBezTo>
                  <a:pt x="4573039" y="5041069"/>
                  <a:pt x="4574646" y="5043351"/>
                  <a:pt x="4573794" y="5046950"/>
                </a:cubicBezTo>
                <a:cubicBezTo>
                  <a:pt x="4573794" y="5046950"/>
                  <a:pt x="4571974" y="5045569"/>
                  <a:pt x="4568332" y="5042806"/>
                </a:cubicBezTo>
                <a:cubicBezTo>
                  <a:pt x="4564691" y="5040043"/>
                  <a:pt x="4563297" y="5036863"/>
                  <a:pt x="4564149" y="5033263"/>
                </a:cubicBezTo>
                <a:close/>
                <a:moveTo>
                  <a:pt x="5395019" y="5019229"/>
                </a:moveTo>
                <a:cubicBezTo>
                  <a:pt x="5397499" y="5019229"/>
                  <a:pt x="5399980" y="5020469"/>
                  <a:pt x="5402461" y="5022950"/>
                </a:cubicBezTo>
                <a:lnTo>
                  <a:pt x="5409902" y="5030391"/>
                </a:lnTo>
                <a:cubicBezTo>
                  <a:pt x="5409902" y="5025430"/>
                  <a:pt x="5414863" y="5027911"/>
                  <a:pt x="5424785" y="5037833"/>
                </a:cubicBezTo>
                <a:cubicBezTo>
                  <a:pt x="5434706" y="5047755"/>
                  <a:pt x="5444629" y="5055196"/>
                  <a:pt x="5454551" y="5060157"/>
                </a:cubicBezTo>
                <a:lnTo>
                  <a:pt x="5484316" y="5082481"/>
                </a:lnTo>
                <a:cubicBezTo>
                  <a:pt x="5484316" y="5092403"/>
                  <a:pt x="5486796" y="5097364"/>
                  <a:pt x="5491758" y="5097364"/>
                </a:cubicBezTo>
                <a:cubicBezTo>
                  <a:pt x="5494238" y="5097364"/>
                  <a:pt x="5497339" y="5097984"/>
                  <a:pt x="5501059" y="5099224"/>
                </a:cubicBezTo>
                <a:lnTo>
                  <a:pt x="5504611" y="5100747"/>
                </a:lnTo>
                <a:lnTo>
                  <a:pt x="5501059" y="5100154"/>
                </a:lnTo>
                <a:cubicBezTo>
                  <a:pt x="5499819" y="5100775"/>
                  <a:pt x="5499199" y="5102325"/>
                  <a:pt x="5499199" y="5104805"/>
                </a:cubicBezTo>
                <a:lnTo>
                  <a:pt x="5484316" y="5104805"/>
                </a:lnTo>
                <a:lnTo>
                  <a:pt x="5476875" y="5089922"/>
                </a:lnTo>
                <a:cubicBezTo>
                  <a:pt x="5476875" y="5080001"/>
                  <a:pt x="5469433" y="5075040"/>
                  <a:pt x="5454551" y="5075040"/>
                </a:cubicBezTo>
                <a:lnTo>
                  <a:pt x="5447109" y="5075040"/>
                </a:lnTo>
                <a:cubicBezTo>
                  <a:pt x="5447109" y="5070079"/>
                  <a:pt x="5447109" y="5067598"/>
                  <a:pt x="5447109" y="5067598"/>
                </a:cubicBezTo>
                <a:cubicBezTo>
                  <a:pt x="5442148" y="5067598"/>
                  <a:pt x="5439668" y="5067598"/>
                  <a:pt x="5439668" y="5067598"/>
                </a:cubicBezTo>
                <a:cubicBezTo>
                  <a:pt x="5429746" y="5062637"/>
                  <a:pt x="5412382" y="5047755"/>
                  <a:pt x="5387578" y="5022950"/>
                </a:cubicBezTo>
                <a:cubicBezTo>
                  <a:pt x="5390059" y="5020469"/>
                  <a:pt x="5392539" y="5019229"/>
                  <a:pt x="5395019" y="5019229"/>
                </a:cubicBezTo>
                <a:close/>
                <a:moveTo>
                  <a:pt x="5954054" y="5017369"/>
                </a:moveTo>
                <a:cubicBezTo>
                  <a:pt x="5955915" y="5017369"/>
                  <a:pt x="5958086" y="5017989"/>
                  <a:pt x="5960566" y="5019229"/>
                </a:cubicBezTo>
                <a:cubicBezTo>
                  <a:pt x="5965528" y="5021710"/>
                  <a:pt x="5968008" y="5025430"/>
                  <a:pt x="5968008" y="5030391"/>
                </a:cubicBezTo>
                <a:cubicBezTo>
                  <a:pt x="5968008" y="5035352"/>
                  <a:pt x="5963046" y="5035352"/>
                  <a:pt x="5953125" y="5030391"/>
                </a:cubicBezTo>
                <a:cubicBezTo>
                  <a:pt x="5948163" y="5025430"/>
                  <a:pt x="5946924" y="5021710"/>
                  <a:pt x="5949404" y="5019229"/>
                </a:cubicBezTo>
                <a:cubicBezTo>
                  <a:pt x="5950644" y="5017989"/>
                  <a:pt x="5952195" y="5017369"/>
                  <a:pt x="5954054" y="5017369"/>
                </a:cubicBezTo>
                <a:close/>
                <a:moveTo>
                  <a:pt x="6853534" y="5015508"/>
                </a:moveTo>
                <a:cubicBezTo>
                  <a:pt x="6863456" y="5015508"/>
                  <a:pt x="6868418" y="5020470"/>
                  <a:pt x="6868418" y="5030391"/>
                </a:cubicBezTo>
                <a:lnTo>
                  <a:pt x="6860976" y="5030391"/>
                </a:lnTo>
                <a:close/>
                <a:moveTo>
                  <a:pt x="4543579" y="5011289"/>
                </a:moveTo>
                <a:lnTo>
                  <a:pt x="4549681" y="5012733"/>
                </a:lnTo>
                <a:cubicBezTo>
                  <a:pt x="4553748" y="5013696"/>
                  <a:pt x="4557389" y="5016458"/>
                  <a:pt x="4560604" y="5021020"/>
                </a:cubicBezTo>
                <a:close/>
                <a:moveTo>
                  <a:pt x="5930801" y="5008067"/>
                </a:moveTo>
                <a:lnTo>
                  <a:pt x="5938242" y="5008067"/>
                </a:lnTo>
                <a:cubicBezTo>
                  <a:pt x="5943203" y="5008067"/>
                  <a:pt x="5945683" y="5008067"/>
                  <a:pt x="5945683" y="5008067"/>
                </a:cubicBezTo>
                <a:cubicBezTo>
                  <a:pt x="5945683" y="5013028"/>
                  <a:pt x="5945683" y="5015508"/>
                  <a:pt x="5945683" y="5015508"/>
                </a:cubicBezTo>
                <a:cubicBezTo>
                  <a:pt x="5945683" y="5015508"/>
                  <a:pt x="5943203" y="5015508"/>
                  <a:pt x="5938242" y="5015508"/>
                </a:cubicBezTo>
                <a:close/>
                <a:moveTo>
                  <a:pt x="5127129" y="5008067"/>
                </a:moveTo>
                <a:lnTo>
                  <a:pt x="5119687" y="5015508"/>
                </a:lnTo>
                <a:cubicBezTo>
                  <a:pt x="5129609" y="5025430"/>
                  <a:pt x="5139531" y="5030391"/>
                  <a:pt x="5149453" y="5030391"/>
                </a:cubicBezTo>
                <a:lnTo>
                  <a:pt x="5149453" y="5022950"/>
                </a:lnTo>
                <a:cubicBezTo>
                  <a:pt x="5144492" y="5017989"/>
                  <a:pt x="5137050" y="5013028"/>
                  <a:pt x="5127129" y="5008067"/>
                </a:cubicBezTo>
                <a:close/>
                <a:moveTo>
                  <a:pt x="4790745" y="5001370"/>
                </a:moveTo>
                <a:lnTo>
                  <a:pt x="4802947" y="5004258"/>
                </a:lnTo>
                <a:cubicBezTo>
                  <a:pt x="4807014" y="5005221"/>
                  <a:pt x="4808621" y="5007502"/>
                  <a:pt x="4807769" y="5011101"/>
                </a:cubicBezTo>
                <a:cubicBezTo>
                  <a:pt x="4806917" y="5014701"/>
                  <a:pt x="4808524" y="5016982"/>
                  <a:pt x="4812591" y="5017945"/>
                </a:cubicBezTo>
                <a:lnTo>
                  <a:pt x="4811313" y="5023344"/>
                </a:lnTo>
                <a:lnTo>
                  <a:pt x="4806491" y="5016501"/>
                </a:lnTo>
                <a:cubicBezTo>
                  <a:pt x="4803276" y="5011939"/>
                  <a:pt x="4799635" y="5009176"/>
                  <a:pt x="4795568" y="5008213"/>
                </a:cubicBezTo>
                <a:cubicBezTo>
                  <a:pt x="4791500" y="5007251"/>
                  <a:pt x="4789893" y="5004969"/>
                  <a:pt x="4790745" y="5001370"/>
                </a:cubicBezTo>
                <a:close/>
                <a:moveTo>
                  <a:pt x="5484316" y="5000625"/>
                </a:moveTo>
                <a:lnTo>
                  <a:pt x="5484316" y="5008067"/>
                </a:lnTo>
                <a:lnTo>
                  <a:pt x="5491758" y="5008067"/>
                </a:lnTo>
                <a:cubicBezTo>
                  <a:pt x="5486796" y="5003106"/>
                  <a:pt x="5484316" y="5000625"/>
                  <a:pt x="5484316" y="5000625"/>
                </a:cubicBezTo>
                <a:close/>
                <a:moveTo>
                  <a:pt x="5179219" y="5000625"/>
                </a:moveTo>
                <a:lnTo>
                  <a:pt x="5186660" y="5008067"/>
                </a:lnTo>
                <a:cubicBezTo>
                  <a:pt x="5191621" y="5008067"/>
                  <a:pt x="5194101" y="5009308"/>
                  <a:pt x="5194101" y="5011788"/>
                </a:cubicBezTo>
                <a:cubicBezTo>
                  <a:pt x="5194101" y="5014268"/>
                  <a:pt x="5196581" y="5015508"/>
                  <a:pt x="5201543" y="5015508"/>
                </a:cubicBezTo>
                <a:cubicBezTo>
                  <a:pt x="5211464" y="5020470"/>
                  <a:pt x="5218906" y="5025430"/>
                  <a:pt x="5223867" y="5030391"/>
                </a:cubicBezTo>
                <a:cubicBezTo>
                  <a:pt x="5218906" y="5030391"/>
                  <a:pt x="5216426" y="5030391"/>
                  <a:pt x="5216426" y="5030391"/>
                </a:cubicBezTo>
                <a:cubicBezTo>
                  <a:pt x="5216426" y="5025430"/>
                  <a:pt x="5213945" y="5022950"/>
                  <a:pt x="5208984" y="5022950"/>
                </a:cubicBezTo>
                <a:cubicBezTo>
                  <a:pt x="5189140" y="5022950"/>
                  <a:pt x="5179219" y="5015508"/>
                  <a:pt x="5179219" y="5000625"/>
                </a:cubicBezTo>
                <a:close/>
                <a:moveTo>
                  <a:pt x="4482572" y="4996848"/>
                </a:moveTo>
                <a:lnTo>
                  <a:pt x="4499597" y="5006579"/>
                </a:lnTo>
                <a:lnTo>
                  <a:pt x="4505697" y="5008024"/>
                </a:lnTo>
                <a:cubicBezTo>
                  <a:pt x="4505697" y="5008024"/>
                  <a:pt x="4506501" y="5009164"/>
                  <a:pt x="4508109" y="5011446"/>
                </a:cubicBezTo>
                <a:cubicBezTo>
                  <a:pt x="4509716" y="5013726"/>
                  <a:pt x="4510520" y="5014867"/>
                  <a:pt x="4510520" y="5014867"/>
                </a:cubicBezTo>
                <a:cubicBezTo>
                  <a:pt x="4502386" y="5012941"/>
                  <a:pt x="4496711" y="5009698"/>
                  <a:pt x="4493496" y="5005135"/>
                </a:cubicBezTo>
                <a:cubicBezTo>
                  <a:pt x="4490281" y="5000573"/>
                  <a:pt x="4487443" y="4998951"/>
                  <a:pt x="4484984" y="5000269"/>
                </a:cubicBezTo>
                <a:cubicBezTo>
                  <a:pt x="4482525" y="5001588"/>
                  <a:pt x="4481720" y="5000447"/>
                  <a:pt x="4482572" y="4996848"/>
                </a:cubicBezTo>
                <a:close/>
                <a:moveTo>
                  <a:pt x="4811603" y="4994903"/>
                </a:moveTo>
                <a:lnTo>
                  <a:pt x="4817704" y="4996347"/>
                </a:lnTo>
                <a:cubicBezTo>
                  <a:pt x="4821772" y="4997310"/>
                  <a:pt x="4823805" y="4997791"/>
                  <a:pt x="4823805" y="4997791"/>
                </a:cubicBezTo>
                <a:lnTo>
                  <a:pt x="4825072" y="4998091"/>
                </a:lnTo>
                <a:lnTo>
                  <a:pt x="4827612" y="4995975"/>
                </a:lnTo>
                <a:cubicBezTo>
                  <a:pt x="4828852" y="4995355"/>
                  <a:pt x="4829472" y="4995665"/>
                  <a:pt x="4829472" y="4996905"/>
                </a:cubicBezTo>
                <a:lnTo>
                  <a:pt x="4828476" y="4998897"/>
                </a:lnTo>
                <a:lnTo>
                  <a:pt x="4832956" y="4999958"/>
                </a:lnTo>
                <a:cubicBezTo>
                  <a:pt x="4834989" y="5000439"/>
                  <a:pt x="4838466" y="4999361"/>
                  <a:pt x="4843385" y="4996724"/>
                </a:cubicBezTo>
                <a:cubicBezTo>
                  <a:pt x="4845845" y="4995406"/>
                  <a:pt x="4848091" y="4994987"/>
                  <a:pt x="4850124" y="4995469"/>
                </a:cubicBezTo>
                <a:cubicBezTo>
                  <a:pt x="4852157" y="4995950"/>
                  <a:pt x="4853979" y="4997331"/>
                  <a:pt x="4855587" y="4999612"/>
                </a:cubicBezTo>
                <a:cubicBezTo>
                  <a:pt x="4858802" y="5004175"/>
                  <a:pt x="4863837" y="5010118"/>
                  <a:pt x="4870694" y="5017443"/>
                </a:cubicBezTo>
                <a:cubicBezTo>
                  <a:pt x="4877549" y="5024767"/>
                  <a:pt x="4883011" y="5028911"/>
                  <a:pt x="4887078" y="5029874"/>
                </a:cubicBezTo>
                <a:lnTo>
                  <a:pt x="4891740" y="5036489"/>
                </a:lnTo>
                <a:lnTo>
                  <a:pt x="4896445" y="5037833"/>
                </a:lnTo>
                <a:lnTo>
                  <a:pt x="4896445" y="5052715"/>
                </a:lnTo>
                <a:lnTo>
                  <a:pt x="4889004" y="5045274"/>
                </a:lnTo>
                <a:cubicBezTo>
                  <a:pt x="4889004" y="5040313"/>
                  <a:pt x="4887763" y="5037833"/>
                  <a:pt x="4885283" y="5037833"/>
                </a:cubicBezTo>
                <a:cubicBezTo>
                  <a:pt x="4882803" y="5037833"/>
                  <a:pt x="4879082" y="5037833"/>
                  <a:pt x="4874121" y="5037833"/>
                </a:cubicBezTo>
                <a:lnTo>
                  <a:pt x="4882483" y="5034488"/>
                </a:lnTo>
                <a:lnTo>
                  <a:pt x="4879700" y="5033830"/>
                </a:lnTo>
                <a:cubicBezTo>
                  <a:pt x="4873270" y="5024705"/>
                  <a:pt x="4868021" y="5019661"/>
                  <a:pt x="4863954" y="5018699"/>
                </a:cubicBezTo>
                <a:cubicBezTo>
                  <a:pt x="4859886" y="5017736"/>
                  <a:pt x="4856246" y="5014973"/>
                  <a:pt x="4853031" y="5010411"/>
                </a:cubicBezTo>
                <a:cubicBezTo>
                  <a:pt x="4855394" y="5018573"/>
                  <a:pt x="4858608" y="5023135"/>
                  <a:pt x="4862676" y="5024098"/>
                </a:cubicBezTo>
                <a:cubicBezTo>
                  <a:pt x="4866743" y="5025061"/>
                  <a:pt x="4870383" y="5027823"/>
                  <a:pt x="4873599" y="5032386"/>
                </a:cubicBezTo>
                <a:lnTo>
                  <a:pt x="4864943" y="5041740"/>
                </a:lnTo>
                <a:lnTo>
                  <a:pt x="4864786" y="5041621"/>
                </a:lnTo>
                <a:lnTo>
                  <a:pt x="4862959" y="5045274"/>
                </a:lnTo>
                <a:cubicBezTo>
                  <a:pt x="4860479" y="5045274"/>
                  <a:pt x="4859238" y="5042794"/>
                  <a:pt x="4859238" y="5037833"/>
                </a:cubicBezTo>
                <a:lnTo>
                  <a:pt x="4859793" y="5037833"/>
                </a:lnTo>
                <a:lnTo>
                  <a:pt x="4854019" y="5033453"/>
                </a:lnTo>
                <a:lnTo>
                  <a:pt x="4844373" y="5019766"/>
                </a:lnTo>
                <a:cubicBezTo>
                  <a:pt x="4844373" y="5019766"/>
                  <a:pt x="4843357" y="5019525"/>
                  <a:pt x="4841323" y="5019044"/>
                </a:cubicBezTo>
                <a:lnTo>
                  <a:pt x="4840300" y="5015508"/>
                </a:lnTo>
                <a:lnTo>
                  <a:pt x="4836914" y="5015508"/>
                </a:lnTo>
                <a:lnTo>
                  <a:pt x="4838349" y="5012638"/>
                </a:lnTo>
                <a:lnTo>
                  <a:pt x="4827349" y="5010034"/>
                </a:lnTo>
                <a:lnTo>
                  <a:pt x="4822527" y="5003191"/>
                </a:lnTo>
                <a:cubicBezTo>
                  <a:pt x="4822527" y="5003191"/>
                  <a:pt x="4821510" y="5002950"/>
                  <a:pt x="4819476" y="5002468"/>
                </a:cubicBezTo>
                <a:cubicBezTo>
                  <a:pt x="4817443" y="5001987"/>
                  <a:pt x="4816638" y="5000847"/>
                  <a:pt x="4817064" y="4999047"/>
                </a:cubicBezTo>
                <a:cubicBezTo>
                  <a:pt x="4817490" y="4997248"/>
                  <a:pt x="4815671" y="4995866"/>
                  <a:pt x="4811603" y="4994903"/>
                </a:cubicBezTo>
                <a:close/>
                <a:moveTo>
                  <a:pt x="5305722" y="4993184"/>
                </a:moveTo>
                <a:cubicBezTo>
                  <a:pt x="5305722" y="4993184"/>
                  <a:pt x="5308203" y="4993184"/>
                  <a:pt x="5313164" y="4993184"/>
                </a:cubicBezTo>
                <a:cubicBezTo>
                  <a:pt x="5318125" y="4993184"/>
                  <a:pt x="5320605" y="4993184"/>
                  <a:pt x="5320605" y="4993184"/>
                </a:cubicBezTo>
                <a:cubicBezTo>
                  <a:pt x="5320605" y="4998145"/>
                  <a:pt x="5318125" y="5000625"/>
                  <a:pt x="5313164" y="5000625"/>
                </a:cubicBezTo>
                <a:close/>
                <a:moveTo>
                  <a:pt x="4600055" y="4990445"/>
                </a:moveTo>
                <a:cubicBezTo>
                  <a:pt x="4600055" y="4990445"/>
                  <a:pt x="4600858" y="4991585"/>
                  <a:pt x="4602465" y="4993866"/>
                </a:cubicBezTo>
                <a:cubicBezTo>
                  <a:pt x="4604073" y="4996147"/>
                  <a:pt x="4604877" y="4997288"/>
                  <a:pt x="4604877" y="4997288"/>
                </a:cubicBezTo>
                <a:cubicBezTo>
                  <a:pt x="4604877" y="4997288"/>
                  <a:pt x="4602844" y="4996807"/>
                  <a:pt x="4598777" y="4995844"/>
                </a:cubicBezTo>
                <a:cubicBezTo>
                  <a:pt x="4598777" y="4995844"/>
                  <a:pt x="4599203" y="4994044"/>
                  <a:pt x="4600055" y="4990445"/>
                </a:cubicBezTo>
                <a:close/>
                <a:moveTo>
                  <a:pt x="4782378" y="4982283"/>
                </a:moveTo>
                <a:lnTo>
                  <a:pt x="4788478" y="4983727"/>
                </a:lnTo>
                <a:cubicBezTo>
                  <a:pt x="4787626" y="4987327"/>
                  <a:pt x="4787200" y="4989127"/>
                  <a:pt x="4787200" y="4989127"/>
                </a:cubicBezTo>
                <a:cubicBezTo>
                  <a:pt x="4787200" y="4989127"/>
                  <a:pt x="4786183" y="4988886"/>
                  <a:pt x="4784150" y="4988405"/>
                </a:cubicBezTo>
                <a:cubicBezTo>
                  <a:pt x="4782117" y="4987924"/>
                  <a:pt x="4781525" y="4985883"/>
                  <a:pt x="4782378" y="4982283"/>
                </a:cubicBezTo>
                <a:close/>
                <a:moveTo>
                  <a:pt x="4537768" y="4981404"/>
                </a:moveTo>
                <a:lnTo>
                  <a:pt x="4556071" y="4985736"/>
                </a:lnTo>
                <a:lnTo>
                  <a:pt x="4554793" y="4991135"/>
                </a:lnTo>
                <a:cubicBezTo>
                  <a:pt x="4550725" y="4990172"/>
                  <a:pt x="4548905" y="4988791"/>
                  <a:pt x="4549331" y="4986991"/>
                </a:cubicBezTo>
                <a:cubicBezTo>
                  <a:pt x="4549757" y="4985191"/>
                  <a:pt x="4545903" y="4983329"/>
                  <a:pt x="4537768" y="4981404"/>
                </a:cubicBezTo>
                <a:close/>
                <a:moveTo>
                  <a:pt x="4509037" y="4980304"/>
                </a:moveTo>
                <a:cubicBezTo>
                  <a:pt x="4511070" y="4980786"/>
                  <a:pt x="4513695" y="4983308"/>
                  <a:pt x="4516910" y="4987870"/>
                </a:cubicBezTo>
                <a:lnTo>
                  <a:pt x="4510810" y="4986426"/>
                </a:lnTo>
                <a:cubicBezTo>
                  <a:pt x="4506743" y="4985463"/>
                  <a:pt x="4504922" y="4984082"/>
                  <a:pt x="4505348" y="4982282"/>
                </a:cubicBezTo>
                <a:cubicBezTo>
                  <a:pt x="4505774" y="4980482"/>
                  <a:pt x="4507004" y="4979823"/>
                  <a:pt x="4509037" y="4980304"/>
                </a:cubicBezTo>
                <a:close/>
                <a:moveTo>
                  <a:pt x="6630292" y="4978301"/>
                </a:moveTo>
                <a:cubicBezTo>
                  <a:pt x="6630292" y="4978301"/>
                  <a:pt x="6635254" y="4980782"/>
                  <a:pt x="6645176" y="4985743"/>
                </a:cubicBezTo>
                <a:cubicBezTo>
                  <a:pt x="6655097" y="4990704"/>
                  <a:pt x="6663779" y="4996905"/>
                  <a:pt x="6671220" y="5004346"/>
                </a:cubicBezTo>
                <a:cubicBezTo>
                  <a:pt x="6678662" y="5011788"/>
                  <a:pt x="6682382" y="5017989"/>
                  <a:pt x="6682382" y="5022950"/>
                </a:cubicBezTo>
                <a:lnTo>
                  <a:pt x="6652616" y="5008067"/>
                </a:lnTo>
                <a:close/>
                <a:moveTo>
                  <a:pt x="6585644" y="4978301"/>
                </a:moveTo>
                <a:lnTo>
                  <a:pt x="6607968" y="4993184"/>
                </a:lnTo>
                <a:cubicBezTo>
                  <a:pt x="6612930" y="4993184"/>
                  <a:pt x="6616650" y="4995665"/>
                  <a:pt x="6619130" y="5000625"/>
                </a:cubicBezTo>
                <a:cubicBezTo>
                  <a:pt x="6621610" y="5005587"/>
                  <a:pt x="6622851" y="5008067"/>
                  <a:pt x="6622851" y="5008067"/>
                </a:cubicBezTo>
                <a:close/>
                <a:moveTo>
                  <a:pt x="5893594" y="4978301"/>
                </a:moveTo>
                <a:cubicBezTo>
                  <a:pt x="5898555" y="4983263"/>
                  <a:pt x="5901035" y="4983263"/>
                  <a:pt x="5901035" y="4978301"/>
                </a:cubicBezTo>
                <a:cubicBezTo>
                  <a:pt x="5901035" y="4978301"/>
                  <a:pt x="5903515" y="4978301"/>
                  <a:pt x="5908476" y="4978301"/>
                </a:cubicBezTo>
                <a:lnTo>
                  <a:pt x="5908476" y="4985743"/>
                </a:lnTo>
                <a:cubicBezTo>
                  <a:pt x="5898555" y="4985743"/>
                  <a:pt x="5891113" y="4985743"/>
                  <a:pt x="5886152" y="4985743"/>
                </a:cubicBezTo>
                <a:close/>
                <a:moveTo>
                  <a:pt x="5763369" y="4978301"/>
                </a:moveTo>
                <a:cubicBezTo>
                  <a:pt x="5765849" y="4978301"/>
                  <a:pt x="5767090" y="4980782"/>
                  <a:pt x="5767090" y="4985743"/>
                </a:cubicBezTo>
                <a:cubicBezTo>
                  <a:pt x="5767090" y="4985743"/>
                  <a:pt x="5765849" y="4984503"/>
                  <a:pt x="5763369" y="4982022"/>
                </a:cubicBezTo>
                <a:cubicBezTo>
                  <a:pt x="5760889" y="4979542"/>
                  <a:pt x="5760889" y="4978301"/>
                  <a:pt x="5763369" y="4978301"/>
                </a:cubicBezTo>
                <a:close/>
                <a:moveTo>
                  <a:pt x="4792265" y="4978301"/>
                </a:moveTo>
                <a:lnTo>
                  <a:pt x="4807148" y="4985743"/>
                </a:lnTo>
                <a:lnTo>
                  <a:pt x="4799707" y="4985743"/>
                </a:lnTo>
                <a:close/>
                <a:moveTo>
                  <a:pt x="4880279" y="4976947"/>
                </a:moveTo>
                <a:lnTo>
                  <a:pt x="4881150" y="4979955"/>
                </a:lnTo>
                <a:lnTo>
                  <a:pt x="4885283" y="4982022"/>
                </a:lnTo>
                <a:lnTo>
                  <a:pt x="4885491" y="4982147"/>
                </a:lnTo>
                <a:lnTo>
                  <a:pt x="4886380" y="4978391"/>
                </a:lnTo>
                <a:cubicBezTo>
                  <a:pt x="4886380" y="4978391"/>
                  <a:pt x="4884346" y="4977910"/>
                  <a:pt x="4880279" y="4976947"/>
                </a:cubicBezTo>
                <a:close/>
                <a:moveTo>
                  <a:pt x="5076899" y="4974581"/>
                </a:moveTo>
                <a:cubicBezTo>
                  <a:pt x="5075659" y="4974581"/>
                  <a:pt x="5075039" y="4975821"/>
                  <a:pt x="5075039" y="4978301"/>
                </a:cubicBezTo>
                <a:lnTo>
                  <a:pt x="5097363" y="4993184"/>
                </a:lnTo>
                <a:lnTo>
                  <a:pt x="5104804" y="4993184"/>
                </a:lnTo>
                <a:cubicBezTo>
                  <a:pt x="5099843" y="4988223"/>
                  <a:pt x="5094883" y="4985743"/>
                  <a:pt x="5089922" y="4985743"/>
                </a:cubicBezTo>
                <a:cubicBezTo>
                  <a:pt x="5089922" y="4985743"/>
                  <a:pt x="5087442" y="4983263"/>
                  <a:pt x="5082480" y="4978301"/>
                </a:cubicBezTo>
                <a:cubicBezTo>
                  <a:pt x="5080000" y="4975821"/>
                  <a:pt x="5078139" y="4974581"/>
                  <a:pt x="5076899" y="4974581"/>
                </a:cubicBezTo>
                <a:close/>
                <a:moveTo>
                  <a:pt x="6049863" y="4970860"/>
                </a:moveTo>
                <a:cubicBezTo>
                  <a:pt x="6049863" y="4970860"/>
                  <a:pt x="6052343" y="4973341"/>
                  <a:pt x="6057304" y="4978301"/>
                </a:cubicBezTo>
                <a:cubicBezTo>
                  <a:pt x="6052343" y="4978301"/>
                  <a:pt x="6049863" y="4978301"/>
                  <a:pt x="6049863" y="4978301"/>
                </a:cubicBezTo>
                <a:cubicBezTo>
                  <a:pt x="6044902" y="4978301"/>
                  <a:pt x="6042422" y="4978301"/>
                  <a:pt x="6042422" y="4978301"/>
                </a:cubicBezTo>
                <a:close/>
                <a:moveTo>
                  <a:pt x="5417344" y="4970860"/>
                </a:moveTo>
                <a:lnTo>
                  <a:pt x="5424785" y="4978301"/>
                </a:lnTo>
                <a:cubicBezTo>
                  <a:pt x="5434706" y="4988223"/>
                  <a:pt x="5442148" y="4993184"/>
                  <a:pt x="5447109" y="4993184"/>
                </a:cubicBezTo>
                <a:lnTo>
                  <a:pt x="5454551" y="5000625"/>
                </a:lnTo>
                <a:lnTo>
                  <a:pt x="5476875" y="5015508"/>
                </a:lnTo>
                <a:cubicBezTo>
                  <a:pt x="5481836" y="5015508"/>
                  <a:pt x="5484316" y="5017989"/>
                  <a:pt x="5484316" y="5022950"/>
                </a:cubicBezTo>
                <a:lnTo>
                  <a:pt x="5484316" y="5015508"/>
                </a:lnTo>
                <a:cubicBezTo>
                  <a:pt x="5479355" y="5010548"/>
                  <a:pt x="5474395" y="5006827"/>
                  <a:pt x="5469433" y="5004346"/>
                </a:cubicBezTo>
                <a:cubicBezTo>
                  <a:pt x="5464472" y="5001866"/>
                  <a:pt x="5461992" y="5000625"/>
                  <a:pt x="5461992" y="5000625"/>
                </a:cubicBezTo>
                <a:cubicBezTo>
                  <a:pt x="5461992" y="4995665"/>
                  <a:pt x="5460751" y="4993184"/>
                  <a:pt x="5458271" y="4993184"/>
                </a:cubicBezTo>
                <a:cubicBezTo>
                  <a:pt x="5455791" y="4993184"/>
                  <a:pt x="5452070" y="4993184"/>
                  <a:pt x="5447109" y="4993184"/>
                </a:cubicBezTo>
                <a:cubicBezTo>
                  <a:pt x="5442148" y="4993184"/>
                  <a:pt x="5437188" y="4988223"/>
                  <a:pt x="5432226" y="4978301"/>
                </a:cubicBezTo>
                <a:close/>
                <a:moveTo>
                  <a:pt x="5171777" y="4970860"/>
                </a:moveTo>
                <a:lnTo>
                  <a:pt x="5186660" y="4978301"/>
                </a:lnTo>
                <a:cubicBezTo>
                  <a:pt x="5186660" y="4978301"/>
                  <a:pt x="5189140" y="4980782"/>
                  <a:pt x="5194101" y="4985743"/>
                </a:cubicBezTo>
                <a:lnTo>
                  <a:pt x="5179219" y="4978301"/>
                </a:lnTo>
                <a:close/>
                <a:moveTo>
                  <a:pt x="4772732" y="4968597"/>
                </a:moveTo>
                <a:lnTo>
                  <a:pt x="4777554" y="4975440"/>
                </a:lnTo>
                <a:cubicBezTo>
                  <a:pt x="4780770" y="4980002"/>
                  <a:pt x="4778310" y="4981320"/>
                  <a:pt x="4770176" y="4979395"/>
                </a:cubicBezTo>
                <a:cubicBezTo>
                  <a:pt x="4771028" y="4975796"/>
                  <a:pt x="4771454" y="4973996"/>
                  <a:pt x="4771454" y="4973996"/>
                </a:cubicBezTo>
                <a:cubicBezTo>
                  <a:pt x="4767387" y="4973033"/>
                  <a:pt x="4767813" y="4971233"/>
                  <a:pt x="4772732" y="4968597"/>
                </a:cubicBezTo>
                <a:close/>
                <a:moveTo>
                  <a:pt x="4579486" y="4968470"/>
                </a:moveTo>
                <a:lnTo>
                  <a:pt x="4585586" y="4969914"/>
                </a:lnTo>
                <a:cubicBezTo>
                  <a:pt x="4584734" y="4973514"/>
                  <a:pt x="4583291" y="4975073"/>
                  <a:pt x="4581258" y="4974591"/>
                </a:cubicBezTo>
                <a:cubicBezTo>
                  <a:pt x="4579225" y="4974110"/>
                  <a:pt x="4578208" y="4973869"/>
                  <a:pt x="4578208" y="4973869"/>
                </a:cubicBezTo>
                <a:cubicBezTo>
                  <a:pt x="4578208" y="4973869"/>
                  <a:pt x="4578634" y="4972070"/>
                  <a:pt x="4579486" y="4968470"/>
                </a:cubicBezTo>
                <a:close/>
                <a:moveTo>
                  <a:pt x="5134570" y="4963418"/>
                </a:moveTo>
                <a:cubicBezTo>
                  <a:pt x="5134570" y="4968380"/>
                  <a:pt x="5138291" y="4970860"/>
                  <a:pt x="5145732" y="4970860"/>
                </a:cubicBezTo>
                <a:cubicBezTo>
                  <a:pt x="5153174" y="4970860"/>
                  <a:pt x="5154414" y="4973341"/>
                  <a:pt x="5149453" y="4978301"/>
                </a:cubicBezTo>
                <a:cubicBezTo>
                  <a:pt x="5139531" y="4978301"/>
                  <a:pt x="5134570" y="4978301"/>
                  <a:pt x="5134570" y="4978301"/>
                </a:cubicBezTo>
                <a:lnTo>
                  <a:pt x="5127129" y="4970860"/>
                </a:lnTo>
                <a:cubicBezTo>
                  <a:pt x="5132090" y="4970860"/>
                  <a:pt x="5134570" y="4968380"/>
                  <a:pt x="5134570" y="4963418"/>
                </a:cubicBezTo>
                <a:close/>
                <a:moveTo>
                  <a:pt x="4885994" y="4963418"/>
                </a:moveTo>
                <a:lnTo>
                  <a:pt x="4886524" y="4964171"/>
                </a:lnTo>
                <a:cubicBezTo>
                  <a:pt x="4888132" y="4966452"/>
                  <a:pt x="4888936" y="4967593"/>
                  <a:pt x="4888936" y="4967593"/>
                </a:cubicBezTo>
                <a:lnTo>
                  <a:pt x="4893819" y="4971297"/>
                </a:lnTo>
                <a:lnTo>
                  <a:pt x="4896445" y="4963418"/>
                </a:lnTo>
                <a:close/>
                <a:moveTo>
                  <a:pt x="5871269" y="4955977"/>
                </a:moveTo>
                <a:lnTo>
                  <a:pt x="5878711" y="4963418"/>
                </a:lnTo>
                <a:lnTo>
                  <a:pt x="5871269" y="4963418"/>
                </a:lnTo>
                <a:close/>
                <a:moveTo>
                  <a:pt x="5335488" y="4955977"/>
                </a:moveTo>
                <a:cubicBezTo>
                  <a:pt x="5340449" y="4955977"/>
                  <a:pt x="5342929" y="4958458"/>
                  <a:pt x="5342929" y="4963418"/>
                </a:cubicBezTo>
                <a:cubicBezTo>
                  <a:pt x="5342929" y="4963418"/>
                  <a:pt x="5340449" y="4963418"/>
                  <a:pt x="5335488" y="4963418"/>
                </a:cubicBezTo>
                <a:cubicBezTo>
                  <a:pt x="5335488" y="4958458"/>
                  <a:pt x="5335488" y="4955977"/>
                  <a:pt x="5335488" y="4955977"/>
                </a:cubicBezTo>
                <a:close/>
                <a:moveTo>
                  <a:pt x="4750885" y="4952021"/>
                </a:moveTo>
                <a:cubicBezTo>
                  <a:pt x="4759019" y="4953947"/>
                  <a:pt x="4761644" y="4956469"/>
                  <a:pt x="4758759" y="4959587"/>
                </a:cubicBezTo>
                <a:cubicBezTo>
                  <a:pt x="4755872" y="4962705"/>
                  <a:pt x="4756463" y="4964746"/>
                  <a:pt x="4760530" y="4965709"/>
                </a:cubicBezTo>
                <a:cubicBezTo>
                  <a:pt x="4764599" y="4966671"/>
                  <a:pt x="4766206" y="4968952"/>
                  <a:pt x="4765354" y="4972552"/>
                </a:cubicBezTo>
                <a:cubicBezTo>
                  <a:pt x="4757219" y="4970627"/>
                  <a:pt x="4751545" y="4967382"/>
                  <a:pt x="4748329" y="4962820"/>
                </a:cubicBezTo>
                <a:cubicBezTo>
                  <a:pt x="4745113" y="4958258"/>
                  <a:pt x="4742276" y="4956636"/>
                  <a:pt x="4739817" y="4957954"/>
                </a:cubicBezTo>
                <a:cubicBezTo>
                  <a:pt x="4737358" y="4959273"/>
                  <a:pt x="4736341" y="4959033"/>
                  <a:pt x="4736767" y="4957232"/>
                </a:cubicBezTo>
                <a:cubicBezTo>
                  <a:pt x="4737193" y="4955432"/>
                  <a:pt x="4739439" y="4955014"/>
                  <a:pt x="4743506" y="4955977"/>
                </a:cubicBezTo>
                <a:close/>
                <a:moveTo>
                  <a:pt x="4447191" y="4950698"/>
                </a:moveTo>
                <a:cubicBezTo>
                  <a:pt x="4449478" y="4951239"/>
                  <a:pt x="4452430" y="4954076"/>
                  <a:pt x="4456047" y="4959209"/>
                </a:cubicBezTo>
                <a:cubicBezTo>
                  <a:pt x="4460871" y="4966052"/>
                  <a:pt x="4464512" y="4968815"/>
                  <a:pt x="4466971" y="4967496"/>
                </a:cubicBezTo>
                <a:cubicBezTo>
                  <a:pt x="4469430" y="4966178"/>
                  <a:pt x="4472268" y="4967800"/>
                  <a:pt x="4475483" y="4972362"/>
                </a:cubicBezTo>
                <a:cubicBezTo>
                  <a:pt x="4478699" y="4976925"/>
                  <a:pt x="4479076" y="4979864"/>
                  <a:pt x="4476616" y="4981183"/>
                </a:cubicBezTo>
                <a:cubicBezTo>
                  <a:pt x="4474157" y="4982502"/>
                  <a:pt x="4472123" y="4982021"/>
                  <a:pt x="4470516" y="4979739"/>
                </a:cubicBezTo>
                <a:cubicBezTo>
                  <a:pt x="4468909" y="4977458"/>
                  <a:pt x="4466497" y="4974037"/>
                  <a:pt x="4463282" y="4969474"/>
                </a:cubicBezTo>
                <a:cubicBezTo>
                  <a:pt x="4448716" y="4958424"/>
                  <a:pt x="4442665" y="4952240"/>
                  <a:pt x="4445124" y="4950921"/>
                </a:cubicBezTo>
                <a:cubicBezTo>
                  <a:pt x="4445739" y="4950591"/>
                  <a:pt x="4446428" y="4950517"/>
                  <a:pt x="4447191" y="4950698"/>
                </a:cubicBezTo>
                <a:close/>
                <a:moveTo>
                  <a:pt x="4815727" y="4950264"/>
                </a:moveTo>
                <a:lnTo>
                  <a:pt x="4808348" y="4954219"/>
                </a:lnTo>
                <a:cubicBezTo>
                  <a:pt x="4812415" y="4955182"/>
                  <a:pt x="4814449" y="4955663"/>
                  <a:pt x="4814449" y="4955663"/>
                </a:cubicBezTo>
                <a:lnTo>
                  <a:pt x="4813171" y="4961062"/>
                </a:lnTo>
                <a:lnTo>
                  <a:pt x="4830195" y="4970794"/>
                </a:lnTo>
                <a:lnTo>
                  <a:pt x="4826974" y="4959671"/>
                </a:lnTo>
                <a:lnTo>
                  <a:pt x="4822031" y="4952256"/>
                </a:lnTo>
                <a:lnTo>
                  <a:pt x="4821058" y="4951526"/>
                </a:lnTo>
                <a:close/>
                <a:moveTo>
                  <a:pt x="4941094" y="4948536"/>
                </a:moveTo>
                <a:lnTo>
                  <a:pt x="4933652" y="4955977"/>
                </a:lnTo>
                <a:lnTo>
                  <a:pt x="4941094" y="4963418"/>
                </a:lnTo>
                <a:cubicBezTo>
                  <a:pt x="4941094" y="4963418"/>
                  <a:pt x="4947294" y="4968380"/>
                  <a:pt x="4959697" y="4978301"/>
                </a:cubicBezTo>
                <a:cubicBezTo>
                  <a:pt x="4972100" y="4988223"/>
                  <a:pt x="4980781" y="4995665"/>
                  <a:pt x="4985742" y="5000625"/>
                </a:cubicBezTo>
                <a:cubicBezTo>
                  <a:pt x="5000625" y="5010548"/>
                  <a:pt x="5013028" y="5013028"/>
                  <a:pt x="5022949" y="5008067"/>
                </a:cubicBezTo>
                <a:cubicBezTo>
                  <a:pt x="5022949" y="5008067"/>
                  <a:pt x="5020469" y="5006827"/>
                  <a:pt x="5015508" y="5004346"/>
                </a:cubicBezTo>
                <a:cubicBezTo>
                  <a:pt x="5010546" y="5001866"/>
                  <a:pt x="5008066" y="5000625"/>
                  <a:pt x="5008066" y="5000625"/>
                </a:cubicBezTo>
                <a:lnTo>
                  <a:pt x="4993183" y="4993184"/>
                </a:lnTo>
                <a:cubicBezTo>
                  <a:pt x="4983262" y="4983263"/>
                  <a:pt x="4978301" y="4978301"/>
                  <a:pt x="4978301" y="4978301"/>
                </a:cubicBezTo>
                <a:cubicBezTo>
                  <a:pt x="4973339" y="4978301"/>
                  <a:pt x="4960938" y="4968380"/>
                  <a:pt x="4941094" y="4948536"/>
                </a:cubicBezTo>
                <a:close/>
                <a:moveTo>
                  <a:pt x="6533554" y="4941094"/>
                </a:moveTo>
                <a:cubicBezTo>
                  <a:pt x="6538516" y="4941094"/>
                  <a:pt x="6543476" y="4943575"/>
                  <a:pt x="6548437" y="4948536"/>
                </a:cubicBezTo>
                <a:cubicBezTo>
                  <a:pt x="6553398" y="4953497"/>
                  <a:pt x="6560840" y="4955977"/>
                  <a:pt x="6570762" y="4955977"/>
                </a:cubicBezTo>
                <a:cubicBezTo>
                  <a:pt x="6580683" y="4955977"/>
                  <a:pt x="6588124" y="4955977"/>
                  <a:pt x="6593086" y="4955977"/>
                </a:cubicBezTo>
                <a:cubicBezTo>
                  <a:pt x="6593086" y="4951016"/>
                  <a:pt x="6595566" y="4951016"/>
                  <a:pt x="6600527" y="4955977"/>
                </a:cubicBezTo>
                <a:cubicBezTo>
                  <a:pt x="6605488" y="4960938"/>
                  <a:pt x="6607968" y="4963418"/>
                  <a:pt x="6607968" y="4963418"/>
                </a:cubicBezTo>
                <a:lnTo>
                  <a:pt x="6600527" y="4963418"/>
                </a:lnTo>
                <a:cubicBezTo>
                  <a:pt x="6595566" y="4963418"/>
                  <a:pt x="6591845" y="4963418"/>
                  <a:pt x="6589365" y="4963418"/>
                </a:cubicBezTo>
                <a:cubicBezTo>
                  <a:pt x="6586884" y="4963418"/>
                  <a:pt x="6585644" y="4965899"/>
                  <a:pt x="6585644" y="4970860"/>
                </a:cubicBezTo>
                <a:cubicBezTo>
                  <a:pt x="6575722" y="4970860"/>
                  <a:pt x="6570762" y="4970860"/>
                  <a:pt x="6570762" y="4970860"/>
                </a:cubicBezTo>
                <a:cubicBezTo>
                  <a:pt x="6565800" y="4970860"/>
                  <a:pt x="6562079" y="4969620"/>
                  <a:pt x="6559599" y="4967139"/>
                </a:cubicBezTo>
                <a:cubicBezTo>
                  <a:pt x="6557119" y="4964659"/>
                  <a:pt x="6553398" y="4963418"/>
                  <a:pt x="6548437" y="4963418"/>
                </a:cubicBezTo>
                <a:cubicBezTo>
                  <a:pt x="6548437" y="4963418"/>
                  <a:pt x="6545957" y="4960938"/>
                  <a:pt x="6540996" y="4955977"/>
                </a:cubicBezTo>
                <a:cubicBezTo>
                  <a:pt x="6540996" y="4955977"/>
                  <a:pt x="6540996" y="4954737"/>
                  <a:pt x="6540996" y="4952256"/>
                </a:cubicBezTo>
                <a:cubicBezTo>
                  <a:pt x="6540996" y="4949776"/>
                  <a:pt x="6538516" y="4948536"/>
                  <a:pt x="6533554" y="4948536"/>
                </a:cubicBezTo>
                <a:close/>
                <a:moveTo>
                  <a:pt x="5685234" y="4941094"/>
                </a:moveTo>
                <a:lnTo>
                  <a:pt x="5692676" y="4955977"/>
                </a:lnTo>
                <a:cubicBezTo>
                  <a:pt x="5702597" y="4960938"/>
                  <a:pt x="5710038" y="4965899"/>
                  <a:pt x="5715000" y="4970860"/>
                </a:cubicBezTo>
                <a:lnTo>
                  <a:pt x="5715000" y="4963418"/>
                </a:lnTo>
                <a:lnTo>
                  <a:pt x="5707558" y="4955977"/>
                </a:lnTo>
                <a:lnTo>
                  <a:pt x="5692676" y="4948536"/>
                </a:lnTo>
                <a:close/>
                <a:moveTo>
                  <a:pt x="4508833" y="4940343"/>
                </a:moveTo>
                <a:lnTo>
                  <a:pt x="4514933" y="4941787"/>
                </a:lnTo>
                <a:lnTo>
                  <a:pt x="4507555" y="4945742"/>
                </a:lnTo>
                <a:cubicBezTo>
                  <a:pt x="4507555" y="4945742"/>
                  <a:pt x="4507981" y="4943942"/>
                  <a:pt x="4508833" y="4940343"/>
                </a:cubicBezTo>
                <a:close/>
                <a:moveTo>
                  <a:pt x="5313164" y="4933653"/>
                </a:moveTo>
                <a:cubicBezTo>
                  <a:pt x="5313164" y="4938614"/>
                  <a:pt x="5313164" y="4941094"/>
                  <a:pt x="5313164" y="4941094"/>
                </a:cubicBezTo>
                <a:cubicBezTo>
                  <a:pt x="5313164" y="4941094"/>
                  <a:pt x="5314404" y="4941094"/>
                  <a:pt x="5316885" y="4941094"/>
                </a:cubicBezTo>
                <a:cubicBezTo>
                  <a:pt x="5319365" y="4941094"/>
                  <a:pt x="5320605" y="4943575"/>
                  <a:pt x="5320605" y="4948536"/>
                </a:cubicBezTo>
                <a:lnTo>
                  <a:pt x="5335488" y="4970860"/>
                </a:lnTo>
                <a:lnTo>
                  <a:pt x="5335488" y="4978301"/>
                </a:lnTo>
                <a:lnTo>
                  <a:pt x="5342929" y="4978301"/>
                </a:lnTo>
                <a:cubicBezTo>
                  <a:pt x="5342929" y="4978301"/>
                  <a:pt x="5340449" y="4975821"/>
                  <a:pt x="5335488" y="4970860"/>
                </a:cubicBezTo>
                <a:cubicBezTo>
                  <a:pt x="5345410" y="4975821"/>
                  <a:pt x="5355332" y="4975821"/>
                  <a:pt x="5365254" y="4970860"/>
                </a:cubicBezTo>
                <a:cubicBezTo>
                  <a:pt x="5365254" y="4970860"/>
                  <a:pt x="5362774" y="4965899"/>
                  <a:pt x="5357812" y="4955977"/>
                </a:cubicBezTo>
                <a:cubicBezTo>
                  <a:pt x="5352851" y="4955977"/>
                  <a:pt x="5349130" y="4954737"/>
                  <a:pt x="5346650" y="4952256"/>
                </a:cubicBezTo>
                <a:cubicBezTo>
                  <a:pt x="5344170" y="4949776"/>
                  <a:pt x="5341689" y="4948536"/>
                  <a:pt x="5339209" y="4948536"/>
                </a:cubicBezTo>
                <a:cubicBezTo>
                  <a:pt x="5336729" y="4948536"/>
                  <a:pt x="5333008" y="4947296"/>
                  <a:pt x="5328047" y="4944815"/>
                </a:cubicBezTo>
                <a:cubicBezTo>
                  <a:pt x="5323085" y="4942335"/>
                  <a:pt x="5320605" y="4941094"/>
                  <a:pt x="5320605" y="4941094"/>
                </a:cubicBezTo>
                <a:close/>
                <a:moveTo>
                  <a:pt x="4460027" y="4928790"/>
                </a:moveTo>
                <a:lnTo>
                  <a:pt x="4464849" y="4935634"/>
                </a:lnTo>
                <a:lnTo>
                  <a:pt x="4458749" y="4934190"/>
                </a:lnTo>
                <a:cubicBezTo>
                  <a:pt x="4454681" y="4933227"/>
                  <a:pt x="4455107" y="4931427"/>
                  <a:pt x="4460027" y="4928790"/>
                </a:cubicBezTo>
                <a:close/>
                <a:moveTo>
                  <a:pt x="4831925" y="4927438"/>
                </a:moveTo>
                <a:lnTo>
                  <a:pt x="4826940" y="4930110"/>
                </a:lnTo>
                <a:cubicBezTo>
                  <a:pt x="4826940" y="4930110"/>
                  <a:pt x="4828973" y="4930591"/>
                  <a:pt x="4833040" y="4931554"/>
                </a:cubicBezTo>
                <a:lnTo>
                  <a:pt x="4833794" y="4928372"/>
                </a:lnTo>
                <a:close/>
                <a:moveTo>
                  <a:pt x="5826621" y="4926211"/>
                </a:moveTo>
                <a:cubicBezTo>
                  <a:pt x="5826621" y="4926211"/>
                  <a:pt x="5829101" y="4928692"/>
                  <a:pt x="5834062" y="4933653"/>
                </a:cubicBezTo>
                <a:cubicBezTo>
                  <a:pt x="5839024" y="4938614"/>
                  <a:pt x="5843984" y="4941094"/>
                  <a:pt x="5848945" y="4941094"/>
                </a:cubicBezTo>
                <a:cubicBezTo>
                  <a:pt x="5853906" y="4941094"/>
                  <a:pt x="5856387" y="4943575"/>
                  <a:pt x="5856387" y="4948536"/>
                </a:cubicBezTo>
                <a:lnTo>
                  <a:pt x="5848945" y="4948536"/>
                </a:lnTo>
                <a:cubicBezTo>
                  <a:pt x="5843984" y="4948536"/>
                  <a:pt x="5841504" y="4948536"/>
                  <a:pt x="5841504" y="4948536"/>
                </a:cubicBezTo>
                <a:cubicBezTo>
                  <a:pt x="5841504" y="4948536"/>
                  <a:pt x="5841504" y="4946056"/>
                  <a:pt x="5841504" y="4941094"/>
                </a:cubicBezTo>
                <a:cubicBezTo>
                  <a:pt x="5841504" y="4941094"/>
                  <a:pt x="5836542" y="4938614"/>
                  <a:pt x="5826621" y="4933653"/>
                </a:cubicBezTo>
                <a:close/>
                <a:moveTo>
                  <a:pt x="4886959" y="4921509"/>
                </a:moveTo>
                <a:lnTo>
                  <a:pt x="4886451" y="4923658"/>
                </a:lnTo>
                <a:lnTo>
                  <a:pt x="4889004" y="4926211"/>
                </a:lnTo>
                <a:lnTo>
                  <a:pt x="4896445" y="4933653"/>
                </a:lnTo>
                <a:lnTo>
                  <a:pt x="4926211" y="4941094"/>
                </a:lnTo>
                <a:cubicBezTo>
                  <a:pt x="4926211" y="4938614"/>
                  <a:pt x="4924661" y="4935823"/>
                  <a:pt x="4921560" y="4932723"/>
                </a:cubicBezTo>
                <a:lnTo>
                  <a:pt x="4908385" y="4923062"/>
                </a:lnTo>
                <a:lnTo>
                  <a:pt x="4911361" y="4927285"/>
                </a:lnTo>
                <a:cubicBezTo>
                  <a:pt x="4910509" y="4930885"/>
                  <a:pt x="4909067" y="4932444"/>
                  <a:pt x="4907034" y="4931963"/>
                </a:cubicBezTo>
                <a:cubicBezTo>
                  <a:pt x="4905000" y="4931482"/>
                  <a:pt x="4904409" y="4929441"/>
                  <a:pt x="4905261" y="4925841"/>
                </a:cubicBezTo>
                <a:cubicBezTo>
                  <a:pt x="4902045" y="4921279"/>
                  <a:pt x="4895944" y="4919835"/>
                  <a:pt x="4886959" y="4921509"/>
                </a:cubicBezTo>
                <a:close/>
                <a:moveTo>
                  <a:pt x="6734472" y="4918770"/>
                </a:moveTo>
                <a:cubicBezTo>
                  <a:pt x="6759276" y="4933653"/>
                  <a:pt x="6774160" y="4943575"/>
                  <a:pt x="6779120" y="4948536"/>
                </a:cubicBezTo>
                <a:cubicBezTo>
                  <a:pt x="6779120" y="4953497"/>
                  <a:pt x="6781600" y="4955977"/>
                  <a:pt x="6786562" y="4955977"/>
                </a:cubicBezTo>
                <a:lnTo>
                  <a:pt x="6794004" y="4970860"/>
                </a:lnTo>
                <a:cubicBezTo>
                  <a:pt x="6798965" y="4970860"/>
                  <a:pt x="6802686" y="4972100"/>
                  <a:pt x="6805166" y="4974581"/>
                </a:cubicBezTo>
                <a:cubicBezTo>
                  <a:pt x="6807646" y="4977061"/>
                  <a:pt x="6808886" y="4978301"/>
                  <a:pt x="6808886" y="4978301"/>
                </a:cubicBezTo>
                <a:lnTo>
                  <a:pt x="6823769" y="4993184"/>
                </a:lnTo>
                <a:cubicBezTo>
                  <a:pt x="6823769" y="4993184"/>
                  <a:pt x="6821289" y="4993184"/>
                  <a:pt x="6816328" y="4993184"/>
                </a:cubicBezTo>
                <a:lnTo>
                  <a:pt x="6808886" y="4993184"/>
                </a:lnTo>
                <a:cubicBezTo>
                  <a:pt x="6808886" y="4988223"/>
                  <a:pt x="6801445" y="4978301"/>
                  <a:pt x="6786562" y="4963418"/>
                </a:cubicBezTo>
                <a:close/>
                <a:moveTo>
                  <a:pt x="6503789" y="4918770"/>
                </a:moveTo>
                <a:cubicBezTo>
                  <a:pt x="6508750" y="4918770"/>
                  <a:pt x="6511230" y="4920011"/>
                  <a:pt x="6511230" y="4922491"/>
                </a:cubicBezTo>
                <a:cubicBezTo>
                  <a:pt x="6511230" y="4924971"/>
                  <a:pt x="6509990" y="4926211"/>
                  <a:pt x="6507510" y="4926211"/>
                </a:cubicBezTo>
                <a:cubicBezTo>
                  <a:pt x="6505029" y="4926211"/>
                  <a:pt x="6503789" y="4923731"/>
                  <a:pt x="6503789" y="4918770"/>
                </a:cubicBezTo>
                <a:close/>
                <a:moveTo>
                  <a:pt x="5354092" y="4918770"/>
                </a:moveTo>
                <a:cubicBezTo>
                  <a:pt x="5351612" y="4918770"/>
                  <a:pt x="5351612" y="4920011"/>
                  <a:pt x="5354092" y="4922491"/>
                </a:cubicBezTo>
                <a:cubicBezTo>
                  <a:pt x="5356572" y="4924971"/>
                  <a:pt x="5357812" y="4926211"/>
                  <a:pt x="5357812" y="4926211"/>
                </a:cubicBezTo>
                <a:cubicBezTo>
                  <a:pt x="5357812" y="4921251"/>
                  <a:pt x="5356572" y="4918770"/>
                  <a:pt x="5354092" y="4918770"/>
                </a:cubicBezTo>
                <a:close/>
                <a:moveTo>
                  <a:pt x="5290840" y="4918770"/>
                </a:moveTo>
                <a:lnTo>
                  <a:pt x="5290840" y="4926211"/>
                </a:lnTo>
                <a:cubicBezTo>
                  <a:pt x="5295801" y="4931173"/>
                  <a:pt x="5299522" y="4933653"/>
                  <a:pt x="5302002" y="4933653"/>
                </a:cubicBezTo>
                <a:cubicBezTo>
                  <a:pt x="5304482" y="4933653"/>
                  <a:pt x="5305722" y="4936133"/>
                  <a:pt x="5305722" y="4941094"/>
                </a:cubicBezTo>
                <a:lnTo>
                  <a:pt x="5305722" y="4926211"/>
                </a:lnTo>
                <a:cubicBezTo>
                  <a:pt x="5305722" y="4926211"/>
                  <a:pt x="5304482" y="4924971"/>
                  <a:pt x="5302002" y="4922491"/>
                </a:cubicBezTo>
                <a:cubicBezTo>
                  <a:pt x="5299522" y="4920011"/>
                  <a:pt x="5295801" y="4918770"/>
                  <a:pt x="5290840" y="4918770"/>
                </a:cubicBezTo>
                <a:close/>
                <a:moveTo>
                  <a:pt x="5231308" y="4918770"/>
                </a:moveTo>
                <a:lnTo>
                  <a:pt x="5238750" y="4918770"/>
                </a:lnTo>
                <a:lnTo>
                  <a:pt x="5238750" y="4926211"/>
                </a:lnTo>
                <a:cubicBezTo>
                  <a:pt x="5233788" y="4926211"/>
                  <a:pt x="5231308" y="4923731"/>
                  <a:pt x="5231308" y="4918770"/>
                </a:cubicBezTo>
                <a:close/>
                <a:moveTo>
                  <a:pt x="4701091" y="4917427"/>
                </a:moveTo>
                <a:cubicBezTo>
                  <a:pt x="4700239" y="4921027"/>
                  <a:pt x="4699813" y="4922827"/>
                  <a:pt x="4699813" y="4922827"/>
                </a:cubicBezTo>
                <a:cubicBezTo>
                  <a:pt x="4698961" y="4926426"/>
                  <a:pt x="4696928" y="4925945"/>
                  <a:pt x="4693712" y="4921383"/>
                </a:cubicBezTo>
                <a:close/>
                <a:moveTo>
                  <a:pt x="4509123" y="4911902"/>
                </a:moveTo>
                <a:cubicBezTo>
                  <a:pt x="4509123" y="4911902"/>
                  <a:pt x="4511155" y="4912383"/>
                  <a:pt x="4515223" y="4913346"/>
                </a:cubicBezTo>
                <a:cubicBezTo>
                  <a:pt x="4515223" y="4913346"/>
                  <a:pt x="4514797" y="4915146"/>
                  <a:pt x="4513945" y="4918745"/>
                </a:cubicBezTo>
                <a:close/>
                <a:moveTo>
                  <a:pt x="5261074" y="4911329"/>
                </a:moveTo>
                <a:cubicBezTo>
                  <a:pt x="5266035" y="4921251"/>
                  <a:pt x="5270996" y="4928692"/>
                  <a:pt x="5275957" y="4933653"/>
                </a:cubicBezTo>
                <a:cubicBezTo>
                  <a:pt x="5290840" y="4943575"/>
                  <a:pt x="5298281" y="4946056"/>
                  <a:pt x="5298281" y="4941094"/>
                </a:cubicBezTo>
                <a:cubicBezTo>
                  <a:pt x="5298281" y="4936133"/>
                  <a:pt x="5290840" y="4931173"/>
                  <a:pt x="5275957" y="4926211"/>
                </a:cubicBezTo>
                <a:lnTo>
                  <a:pt x="5268515" y="4918770"/>
                </a:lnTo>
                <a:lnTo>
                  <a:pt x="5268515" y="4911329"/>
                </a:lnTo>
                <a:cubicBezTo>
                  <a:pt x="5268515" y="4911329"/>
                  <a:pt x="5266035" y="4911329"/>
                  <a:pt x="5261074" y="4911329"/>
                </a:cubicBezTo>
                <a:close/>
                <a:moveTo>
                  <a:pt x="4885283" y="4911329"/>
                </a:moveTo>
                <a:cubicBezTo>
                  <a:pt x="4882803" y="4911329"/>
                  <a:pt x="4881562" y="4913809"/>
                  <a:pt x="4881562" y="4918770"/>
                </a:cubicBezTo>
                <a:lnTo>
                  <a:pt x="4882077" y="4919285"/>
                </a:lnTo>
                <a:lnTo>
                  <a:pt x="4890466" y="4913921"/>
                </a:lnTo>
                <a:close/>
                <a:moveTo>
                  <a:pt x="4670587" y="4910207"/>
                </a:moveTo>
                <a:cubicBezTo>
                  <a:pt x="4674655" y="4911170"/>
                  <a:pt x="4676261" y="4913451"/>
                  <a:pt x="4675409" y="4917051"/>
                </a:cubicBezTo>
                <a:lnTo>
                  <a:pt x="4669309" y="4915607"/>
                </a:lnTo>
                <a:close/>
                <a:moveTo>
                  <a:pt x="4767329" y="4909771"/>
                </a:moveTo>
                <a:lnTo>
                  <a:pt x="4767210" y="4910271"/>
                </a:lnTo>
                <a:cubicBezTo>
                  <a:pt x="4771278" y="4911233"/>
                  <a:pt x="4773902" y="4913755"/>
                  <a:pt x="4775084" y="4917836"/>
                </a:cubicBezTo>
                <a:cubicBezTo>
                  <a:pt x="4776265" y="4921917"/>
                  <a:pt x="4777069" y="4923057"/>
                  <a:pt x="4777495" y="4921258"/>
                </a:cubicBezTo>
                <a:cubicBezTo>
                  <a:pt x="4777921" y="4919458"/>
                  <a:pt x="4779741" y="4920839"/>
                  <a:pt x="4782957" y="4925401"/>
                </a:cubicBezTo>
                <a:cubicBezTo>
                  <a:pt x="4786172" y="4929963"/>
                  <a:pt x="4788796" y="4932486"/>
                  <a:pt x="4790829" y="4932967"/>
                </a:cubicBezTo>
                <a:lnTo>
                  <a:pt x="4799266" y="4934964"/>
                </a:lnTo>
                <a:lnTo>
                  <a:pt x="4773662" y="4915049"/>
                </a:lnTo>
                <a:close/>
                <a:moveTo>
                  <a:pt x="4710676" y="4904153"/>
                </a:moveTo>
                <a:lnTo>
                  <a:pt x="4709748" y="4908072"/>
                </a:lnTo>
                <a:lnTo>
                  <a:pt x="4714570" y="4914916"/>
                </a:lnTo>
                <a:lnTo>
                  <a:pt x="4720671" y="4916360"/>
                </a:lnTo>
                <a:lnTo>
                  <a:pt x="4721094" y="4914571"/>
                </a:lnTo>
                <a:close/>
                <a:moveTo>
                  <a:pt x="5938242" y="4903887"/>
                </a:moveTo>
                <a:cubicBezTo>
                  <a:pt x="5938242" y="4903887"/>
                  <a:pt x="5939483" y="4905128"/>
                  <a:pt x="5941963" y="4907608"/>
                </a:cubicBezTo>
                <a:cubicBezTo>
                  <a:pt x="5944443" y="4910089"/>
                  <a:pt x="5944443" y="4911329"/>
                  <a:pt x="5941963" y="4911329"/>
                </a:cubicBezTo>
                <a:cubicBezTo>
                  <a:pt x="5939483" y="4911329"/>
                  <a:pt x="5938242" y="4908849"/>
                  <a:pt x="5938242" y="4903887"/>
                </a:cubicBezTo>
                <a:close/>
                <a:moveTo>
                  <a:pt x="4363693" y="4900286"/>
                </a:moveTo>
                <a:cubicBezTo>
                  <a:pt x="4363693" y="4900286"/>
                  <a:pt x="4365299" y="4902566"/>
                  <a:pt x="4368515" y="4907129"/>
                </a:cubicBezTo>
                <a:lnTo>
                  <a:pt x="4362415" y="4905685"/>
                </a:lnTo>
                <a:close/>
                <a:moveTo>
                  <a:pt x="6526113" y="4896446"/>
                </a:moveTo>
                <a:cubicBezTo>
                  <a:pt x="6526113" y="4896446"/>
                  <a:pt x="6528593" y="4896446"/>
                  <a:pt x="6533554" y="4896446"/>
                </a:cubicBezTo>
                <a:lnTo>
                  <a:pt x="6533554" y="4903887"/>
                </a:lnTo>
                <a:cubicBezTo>
                  <a:pt x="6528593" y="4903887"/>
                  <a:pt x="6526113" y="4901407"/>
                  <a:pt x="6526113" y="4896446"/>
                </a:cubicBezTo>
                <a:close/>
                <a:moveTo>
                  <a:pt x="5715000" y="4896446"/>
                </a:moveTo>
                <a:lnTo>
                  <a:pt x="5707558" y="4903887"/>
                </a:lnTo>
                <a:lnTo>
                  <a:pt x="5715000" y="4903887"/>
                </a:lnTo>
                <a:close/>
                <a:moveTo>
                  <a:pt x="5268515" y="4896446"/>
                </a:moveTo>
                <a:cubicBezTo>
                  <a:pt x="5263554" y="4896446"/>
                  <a:pt x="5261074" y="4898926"/>
                  <a:pt x="5261074" y="4903887"/>
                </a:cubicBezTo>
                <a:lnTo>
                  <a:pt x="5268515" y="4903887"/>
                </a:lnTo>
                <a:cubicBezTo>
                  <a:pt x="5273477" y="4903887"/>
                  <a:pt x="5275957" y="4902647"/>
                  <a:pt x="5275957" y="4900166"/>
                </a:cubicBezTo>
                <a:cubicBezTo>
                  <a:pt x="5275957" y="4897686"/>
                  <a:pt x="5273477" y="4896446"/>
                  <a:pt x="5268515" y="4896446"/>
                </a:cubicBezTo>
                <a:close/>
                <a:moveTo>
                  <a:pt x="5658375" y="4895748"/>
                </a:moveTo>
                <a:cubicBezTo>
                  <a:pt x="5657058" y="4895593"/>
                  <a:pt x="5656089" y="4895825"/>
                  <a:pt x="5655469" y="4896446"/>
                </a:cubicBezTo>
                <a:cubicBezTo>
                  <a:pt x="5655469" y="4901407"/>
                  <a:pt x="5657949" y="4905128"/>
                  <a:pt x="5662910" y="4907608"/>
                </a:cubicBezTo>
                <a:cubicBezTo>
                  <a:pt x="5667871" y="4910089"/>
                  <a:pt x="5670351" y="4911329"/>
                  <a:pt x="5670351" y="4911329"/>
                </a:cubicBezTo>
                <a:lnTo>
                  <a:pt x="5670351" y="4918770"/>
                </a:lnTo>
                <a:cubicBezTo>
                  <a:pt x="5675313" y="4918770"/>
                  <a:pt x="5685234" y="4923731"/>
                  <a:pt x="5700117" y="4933653"/>
                </a:cubicBezTo>
                <a:cubicBezTo>
                  <a:pt x="5715000" y="4943575"/>
                  <a:pt x="5722441" y="4948536"/>
                  <a:pt x="5722441" y="4948536"/>
                </a:cubicBezTo>
                <a:lnTo>
                  <a:pt x="5715000" y="4948536"/>
                </a:lnTo>
                <a:lnTo>
                  <a:pt x="5715000" y="4955977"/>
                </a:lnTo>
                <a:cubicBezTo>
                  <a:pt x="5715000" y="4955977"/>
                  <a:pt x="5717480" y="4957218"/>
                  <a:pt x="5722441" y="4959698"/>
                </a:cubicBezTo>
                <a:cubicBezTo>
                  <a:pt x="5727403" y="4962178"/>
                  <a:pt x="5732363" y="4963418"/>
                  <a:pt x="5737324" y="4963418"/>
                </a:cubicBezTo>
                <a:cubicBezTo>
                  <a:pt x="5742285" y="4965899"/>
                  <a:pt x="5746626" y="4967759"/>
                  <a:pt x="5750346" y="4969000"/>
                </a:cubicBezTo>
                <a:lnTo>
                  <a:pt x="5755462" y="4970023"/>
                </a:lnTo>
                <a:lnTo>
                  <a:pt x="5753370" y="4967372"/>
                </a:lnTo>
                <a:cubicBezTo>
                  <a:pt x="5752595" y="4965976"/>
                  <a:pt x="5752207" y="4964658"/>
                  <a:pt x="5752207" y="4963418"/>
                </a:cubicBezTo>
                <a:cubicBezTo>
                  <a:pt x="5752207" y="4963418"/>
                  <a:pt x="5750966" y="4963418"/>
                  <a:pt x="5748486" y="4963418"/>
                </a:cubicBezTo>
                <a:cubicBezTo>
                  <a:pt x="5746006" y="4963418"/>
                  <a:pt x="5742285" y="4960938"/>
                  <a:pt x="5737324" y="4955977"/>
                </a:cubicBezTo>
                <a:cubicBezTo>
                  <a:pt x="5693916" y="4916910"/>
                  <a:pt x="5667600" y="4896834"/>
                  <a:pt x="5658375" y="4895748"/>
                </a:cubicBezTo>
                <a:close/>
                <a:moveTo>
                  <a:pt x="5692676" y="4881563"/>
                </a:moveTo>
                <a:lnTo>
                  <a:pt x="5685234" y="4889004"/>
                </a:lnTo>
                <a:lnTo>
                  <a:pt x="5700117" y="4889004"/>
                </a:lnTo>
                <a:cubicBezTo>
                  <a:pt x="5695156" y="4889004"/>
                  <a:pt x="5692676" y="4886524"/>
                  <a:pt x="5692676" y="4881563"/>
                </a:cubicBezTo>
                <a:close/>
                <a:moveTo>
                  <a:pt x="5648027" y="4881563"/>
                </a:moveTo>
                <a:cubicBezTo>
                  <a:pt x="5648027" y="4881563"/>
                  <a:pt x="5648027" y="4884044"/>
                  <a:pt x="5648027" y="4889004"/>
                </a:cubicBezTo>
                <a:cubicBezTo>
                  <a:pt x="5648027" y="4893966"/>
                  <a:pt x="5648027" y="4896446"/>
                  <a:pt x="5648027" y="4896446"/>
                </a:cubicBezTo>
                <a:lnTo>
                  <a:pt x="5655469" y="4889004"/>
                </a:lnTo>
                <a:cubicBezTo>
                  <a:pt x="5650507" y="4884044"/>
                  <a:pt x="5648027" y="4881563"/>
                  <a:pt x="5648027" y="4881563"/>
                </a:cubicBezTo>
                <a:close/>
                <a:moveTo>
                  <a:pt x="5610820" y="4881563"/>
                </a:moveTo>
                <a:cubicBezTo>
                  <a:pt x="5600899" y="4881563"/>
                  <a:pt x="5600899" y="4884044"/>
                  <a:pt x="5610820" y="4889004"/>
                </a:cubicBezTo>
                <a:lnTo>
                  <a:pt x="5625703" y="4903887"/>
                </a:lnTo>
                <a:cubicBezTo>
                  <a:pt x="5640586" y="4908849"/>
                  <a:pt x="5648027" y="4911329"/>
                  <a:pt x="5648027" y="4911329"/>
                </a:cubicBezTo>
                <a:cubicBezTo>
                  <a:pt x="5643066" y="4906368"/>
                  <a:pt x="5639345" y="4903887"/>
                  <a:pt x="5636865" y="4903887"/>
                </a:cubicBezTo>
                <a:cubicBezTo>
                  <a:pt x="5634385" y="4903887"/>
                  <a:pt x="5629424" y="4901407"/>
                  <a:pt x="5621982" y="4896446"/>
                </a:cubicBezTo>
                <a:cubicBezTo>
                  <a:pt x="5614541" y="4891485"/>
                  <a:pt x="5613300" y="4886524"/>
                  <a:pt x="5618262" y="4881563"/>
                </a:cubicBezTo>
                <a:close/>
                <a:moveTo>
                  <a:pt x="6764238" y="4874122"/>
                </a:moveTo>
                <a:cubicBezTo>
                  <a:pt x="6764238" y="4874122"/>
                  <a:pt x="6766718" y="4876602"/>
                  <a:pt x="6771679" y="4881563"/>
                </a:cubicBezTo>
                <a:lnTo>
                  <a:pt x="6764238" y="4881563"/>
                </a:lnTo>
                <a:close/>
                <a:moveTo>
                  <a:pt x="5737324" y="4874122"/>
                </a:moveTo>
                <a:lnTo>
                  <a:pt x="5752207" y="4874122"/>
                </a:lnTo>
                <a:cubicBezTo>
                  <a:pt x="5752207" y="4874122"/>
                  <a:pt x="5749727" y="4876602"/>
                  <a:pt x="5744765" y="4881563"/>
                </a:cubicBezTo>
                <a:cubicBezTo>
                  <a:pt x="5744765" y="4881563"/>
                  <a:pt x="5743525" y="4881563"/>
                  <a:pt x="5741045" y="4881563"/>
                </a:cubicBezTo>
                <a:cubicBezTo>
                  <a:pt x="5738565" y="4881563"/>
                  <a:pt x="5737324" y="4879083"/>
                  <a:pt x="5737324" y="4874122"/>
                </a:cubicBezTo>
                <a:close/>
                <a:moveTo>
                  <a:pt x="5008066" y="4874122"/>
                </a:moveTo>
                <a:cubicBezTo>
                  <a:pt x="5008066" y="4879083"/>
                  <a:pt x="5010546" y="4881563"/>
                  <a:pt x="5015508" y="4881563"/>
                </a:cubicBezTo>
                <a:cubicBezTo>
                  <a:pt x="5020469" y="4881563"/>
                  <a:pt x="5021708" y="4880323"/>
                  <a:pt x="5019228" y="4877842"/>
                </a:cubicBezTo>
                <a:cubicBezTo>
                  <a:pt x="5016748" y="4875362"/>
                  <a:pt x="5013028" y="4874122"/>
                  <a:pt x="5008066" y="4874122"/>
                </a:cubicBezTo>
                <a:close/>
                <a:moveTo>
                  <a:pt x="4332201" y="4870024"/>
                </a:moveTo>
                <a:cubicBezTo>
                  <a:pt x="4336268" y="4870987"/>
                  <a:pt x="4339106" y="4872608"/>
                  <a:pt x="4340712" y="4874890"/>
                </a:cubicBezTo>
                <a:cubicBezTo>
                  <a:pt x="4342320" y="4877170"/>
                  <a:pt x="4343124" y="4878311"/>
                  <a:pt x="4343124" y="4878311"/>
                </a:cubicBezTo>
                <a:lnTo>
                  <a:pt x="4341846" y="4883711"/>
                </a:lnTo>
                <a:cubicBezTo>
                  <a:pt x="4341846" y="4883711"/>
                  <a:pt x="4340239" y="4881430"/>
                  <a:pt x="4337023" y="4876867"/>
                </a:cubicBezTo>
                <a:close/>
                <a:moveTo>
                  <a:pt x="4384964" y="4868258"/>
                </a:moveTo>
                <a:cubicBezTo>
                  <a:pt x="4386489" y="4868619"/>
                  <a:pt x="4388055" y="4869940"/>
                  <a:pt x="4389663" y="4872221"/>
                </a:cubicBezTo>
                <a:cubicBezTo>
                  <a:pt x="4396093" y="4881346"/>
                  <a:pt x="4404983" y="4889152"/>
                  <a:pt x="4416333" y="4895640"/>
                </a:cubicBezTo>
                <a:cubicBezTo>
                  <a:pt x="4423615" y="4901165"/>
                  <a:pt x="4427256" y="4903927"/>
                  <a:pt x="4427256" y="4903927"/>
                </a:cubicBezTo>
                <a:lnTo>
                  <a:pt x="4404131" y="4892752"/>
                </a:lnTo>
                <a:lnTo>
                  <a:pt x="4393208" y="4884464"/>
                </a:lnTo>
                <a:lnTo>
                  <a:pt x="4406398" y="4910394"/>
                </a:lnTo>
                <a:cubicBezTo>
                  <a:pt x="4402330" y="4909431"/>
                  <a:pt x="4400723" y="4907150"/>
                  <a:pt x="4401575" y="4903550"/>
                </a:cubicBezTo>
                <a:lnTo>
                  <a:pt x="4367527" y="4884087"/>
                </a:lnTo>
                <a:cubicBezTo>
                  <a:pt x="4360245" y="4878563"/>
                  <a:pt x="4360671" y="4876763"/>
                  <a:pt x="4368805" y="4878688"/>
                </a:cubicBezTo>
                <a:cubicBezTo>
                  <a:pt x="4373725" y="4876051"/>
                  <a:pt x="4377627" y="4873174"/>
                  <a:pt x="4380512" y="4870055"/>
                </a:cubicBezTo>
                <a:cubicBezTo>
                  <a:pt x="4381954" y="4868496"/>
                  <a:pt x="4383438" y="4867897"/>
                  <a:pt x="4384964" y="4868258"/>
                </a:cubicBezTo>
                <a:close/>
                <a:moveTo>
                  <a:pt x="5294560" y="4866680"/>
                </a:moveTo>
                <a:cubicBezTo>
                  <a:pt x="5292080" y="4866680"/>
                  <a:pt x="5290840" y="4869161"/>
                  <a:pt x="5290840" y="4874122"/>
                </a:cubicBezTo>
                <a:cubicBezTo>
                  <a:pt x="5290840" y="4874122"/>
                  <a:pt x="5293320" y="4874122"/>
                  <a:pt x="5298281" y="4874122"/>
                </a:cubicBezTo>
                <a:cubicBezTo>
                  <a:pt x="5298281" y="4869161"/>
                  <a:pt x="5297040" y="4866680"/>
                  <a:pt x="5294560" y="4866680"/>
                </a:cubicBezTo>
                <a:close/>
                <a:moveTo>
                  <a:pt x="4963418" y="4866680"/>
                </a:moveTo>
                <a:lnTo>
                  <a:pt x="4978301" y="4874122"/>
                </a:lnTo>
                <a:lnTo>
                  <a:pt x="4993183" y="4881563"/>
                </a:lnTo>
                <a:cubicBezTo>
                  <a:pt x="4993183" y="4881563"/>
                  <a:pt x="4993183" y="4880323"/>
                  <a:pt x="4993183" y="4877842"/>
                </a:cubicBezTo>
                <a:cubicBezTo>
                  <a:pt x="4993183" y="4875362"/>
                  <a:pt x="4988222" y="4874122"/>
                  <a:pt x="4978301" y="4874122"/>
                </a:cubicBezTo>
                <a:lnTo>
                  <a:pt x="4970859" y="4866680"/>
                </a:lnTo>
                <a:cubicBezTo>
                  <a:pt x="4970859" y="4866680"/>
                  <a:pt x="4968379" y="4866680"/>
                  <a:pt x="4963418" y="4866680"/>
                </a:cubicBezTo>
                <a:close/>
                <a:moveTo>
                  <a:pt x="4486678" y="4863825"/>
                </a:moveTo>
                <a:cubicBezTo>
                  <a:pt x="4487696" y="4864066"/>
                  <a:pt x="4487991" y="4865086"/>
                  <a:pt x="4487565" y="4866885"/>
                </a:cubicBezTo>
                <a:lnTo>
                  <a:pt x="4481464" y="4865441"/>
                </a:lnTo>
                <a:cubicBezTo>
                  <a:pt x="4483924" y="4864123"/>
                  <a:pt x="4485661" y="4863584"/>
                  <a:pt x="4486678" y="4863825"/>
                </a:cubicBezTo>
                <a:close/>
                <a:moveTo>
                  <a:pt x="5715000" y="4859239"/>
                </a:moveTo>
                <a:cubicBezTo>
                  <a:pt x="5715000" y="4859239"/>
                  <a:pt x="5717480" y="4859239"/>
                  <a:pt x="5722441" y="4859239"/>
                </a:cubicBezTo>
                <a:cubicBezTo>
                  <a:pt x="5727403" y="4859239"/>
                  <a:pt x="5729883" y="4860479"/>
                  <a:pt x="5729883" y="4862959"/>
                </a:cubicBezTo>
                <a:cubicBezTo>
                  <a:pt x="5729883" y="4865440"/>
                  <a:pt x="5728642" y="4866680"/>
                  <a:pt x="5726162" y="4866680"/>
                </a:cubicBezTo>
                <a:cubicBezTo>
                  <a:pt x="5723682" y="4866680"/>
                  <a:pt x="5719961" y="4864200"/>
                  <a:pt x="5715000" y="4859239"/>
                </a:cubicBezTo>
                <a:close/>
                <a:moveTo>
                  <a:pt x="5119687" y="4859239"/>
                </a:moveTo>
                <a:cubicBezTo>
                  <a:pt x="5119687" y="4859239"/>
                  <a:pt x="5119687" y="4861719"/>
                  <a:pt x="5119687" y="4866680"/>
                </a:cubicBezTo>
                <a:lnTo>
                  <a:pt x="5127129" y="4866680"/>
                </a:lnTo>
                <a:cubicBezTo>
                  <a:pt x="5127129" y="4861719"/>
                  <a:pt x="5125888" y="4859239"/>
                  <a:pt x="5123408" y="4859239"/>
                </a:cubicBezTo>
                <a:cubicBezTo>
                  <a:pt x="5120928" y="4859239"/>
                  <a:pt x="5119687" y="4859239"/>
                  <a:pt x="5119687" y="4859239"/>
                </a:cubicBezTo>
                <a:close/>
                <a:moveTo>
                  <a:pt x="4618526" y="4857970"/>
                </a:moveTo>
                <a:cubicBezTo>
                  <a:pt x="4622593" y="4858933"/>
                  <a:pt x="4624201" y="4861214"/>
                  <a:pt x="4623348" y="4864814"/>
                </a:cubicBezTo>
                <a:lnTo>
                  <a:pt x="4617248" y="4863370"/>
                </a:lnTo>
                <a:close/>
                <a:moveTo>
                  <a:pt x="5154104" y="4857843"/>
                </a:moveTo>
                <a:cubicBezTo>
                  <a:pt x="5152243" y="4857534"/>
                  <a:pt x="5150694" y="4857999"/>
                  <a:pt x="5149453" y="4859239"/>
                </a:cubicBezTo>
                <a:cubicBezTo>
                  <a:pt x="5149453" y="4859239"/>
                  <a:pt x="5151933" y="4861719"/>
                  <a:pt x="5156894" y="4866680"/>
                </a:cubicBezTo>
                <a:cubicBezTo>
                  <a:pt x="5161856" y="4871641"/>
                  <a:pt x="5166816" y="4876602"/>
                  <a:pt x="5171777" y="4881563"/>
                </a:cubicBezTo>
                <a:lnTo>
                  <a:pt x="5179219" y="4881563"/>
                </a:lnTo>
                <a:cubicBezTo>
                  <a:pt x="5168056" y="4866680"/>
                  <a:pt x="5159685" y="4858774"/>
                  <a:pt x="5154104" y="4857843"/>
                </a:cubicBezTo>
                <a:close/>
                <a:moveTo>
                  <a:pt x="4458339" y="4854266"/>
                </a:moveTo>
                <a:cubicBezTo>
                  <a:pt x="4458339" y="4854266"/>
                  <a:pt x="4460160" y="4855647"/>
                  <a:pt x="4463801" y="4858410"/>
                </a:cubicBezTo>
                <a:cubicBezTo>
                  <a:pt x="4467442" y="4861172"/>
                  <a:pt x="4470869" y="4864834"/>
                  <a:pt x="4474085" y="4869397"/>
                </a:cubicBezTo>
                <a:lnTo>
                  <a:pt x="4499477" y="4898214"/>
                </a:lnTo>
                <a:lnTo>
                  <a:pt x="4504299" y="4905058"/>
                </a:lnTo>
                <a:cubicBezTo>
                  <a:pt x="4497017" y="4899533"/>
                  <a:pt x="4493375" y="4896770"/>
                  <a:pt x="4493375" y="4896770"/>
                </a:cubicBezTo>
                <a:close/>
                <a:moveTo>
                  <a:pt x="6377285" y="4851797"/>
                </a:moveTo>
                <a:lnTo>
                  <a:pt x="6384726" y="4851797"/>
                </a:lnTo>
                <a:lnTo>
                  <a:pt x="6384726" y="4859239"/>
                </a:lnTo>
                <a:cubicBezTo>
                  <a:pt x="6379765" y="4859239"/>
                  <a:pt x="6377285" y="4856759"/>
                  <a:pt x="6377285" y="4851797"/>
                </a:cubicBezTo>
                <a:close/>
                <a:moveTo>
                  <a:pt x="5595937" y="4851797"/>
                </a:moveTo>
                <a:lnTo>
                  <a:pt x="5595937" y="4853924"/>
                </a:lnTo>
                <a:lnTo>
                  <a:pt x="5594542" y="4852728"/>
                </a:lnTo>
                <a:cubicBezTo>
                  <a:pt x="5594232" y="4852107"/>
                  <a:pt x="5594697" y="4851797"/>
                  <a:pt x="5595937" y="4851797"/>
                </a:cubicBezTo>
                <a:close/>
                <a:moveTo>
                  <a:pt x="5581054" y="4851797"/>
                </a:moveTo>
                <a:cubicBezTo>
                  <a:pt x="5581054" y="4856759"/>
                  <a:pt x="5586016" y="4859239"/>
                  <a:pt x="5595937" y="4859239"/>
                </a:cubicBezTo>
                <a:lnTo>
                  <a:pt x="5595937" y="4853924"/>
                </a:lnTo>
                <a:lnTo>
                  <a:pt x="5597797" y="4855518"/>
                </a:lnTo>
                <a:cubicBezTo>
                  <a:pt x="5601518" y="4857999"/>
                  <a:pt x="5608339" y="4861719"/>
                  <a:pt x="5618262" y="4866680"/>
                </a:cubicBezTo>
                <a:lnTo>
                  <a:pt x="5625703" y="4866680"/>
                </a:lnTo>
                <a:cubicBezTo>
                  <a:pt x="5620742" y="4861719"/>
                  <a:pt x="5615781" y="4857999"/>
                  <a:pt x="5610820" y="4855518"/>
                </a:cubicBezTo>
                <a:cubicBezTo>
                  <a:pt x="5605859" y="4853038"/>
                  <a:pt x="5600899" y="4851797"/>
                  <a:pt x="5595937" y="4851797"/>
                </a:cubicBezTo>
                <a:close/>
                <a:moveTo>
                  <a:pt x="5208984" y="4851797"/>
                </a:moveTo>
                <a:cubicBezTo>
                  <a:pt x="5204023" y="4851797"/>
                  <a:pt x="5204023" y="4854278"/>
                  <a:pt x="5208984" y="4859239"/>
                </a:cubicBezTo>
                <a:cubicBezTo>
                  <a:pt x="5213945" y="4864200"/>
                  <a:pt x="5216426" y="4864200"/>
                  <a:pt x="5216426" y="4859239"/>
                </a:cubicBezTo>
                <a:close/>
                <a:moveTo>
                  <a:pt x="5179219" y="4844356"/>
                </a:moveTo>
                <a:lnTo>
                  <a:pt x="5194101" y="4866680"/>
                </a:lnTo>
                <a:cubicBezTo>
                  <a:pt x="5199063" y="4871641"/>
                  <a:pt x="5201543" y="4874122"/>
                  <a:pt x="5201543" y="4874122"/>
                </a:cubicBezTo>
                <a:lnTo>
                  <a:pt x="5208984" y="4881563"/>
                </a:lnTo>
                <a:cubicBezTo>
                  <a:pt x="5208984" y="4881563"/>
                  <a:pt x="5211464" y="4881563"/>
                  <a:pt x="5216426" y="4881563"/>
                </a:cubicBezTo>
                <a:lnTo>
                  <a:pt x="5221578" y="4884998"/>
                </a:lnTo>
                <a:lnTo>
                  <a:pt x="5210845" y="4875982"/>
                </a:lnTo>
                <a:cubicBezTo>
                  <a:pt x="5204643" y="4869781"/>
                  <a:pt x="5201543" y="4864200"/>
                  <a:pt x="5201543" y="4859239"/>
                </a:cubicBezTo>
                <a:lnTo>
                  <a:pt x="5194101" y="4851797"/>
                </a:lnTo>
                <a:close/>
                <a:moveTo>
                  <a:pt x="5134570" y="4844356"/>
                </a:moveTo>
                <a:lnTo>
                  <a:pt x="5134570" y="4851797"/>
                </a:lnTo>
                <a:cubicBezTo>
                  <a:pt x="5134570" y="4851797"/>
                  <a:pt x="5137050" y="4851797"/>
                  <a:pt x="5142012" y="4851797"/>
                </a:cubicBezTo>
                <a:cubicBezTo>
                  <a:pt x="5142012" y="4846837"/>
                  <a:pt x="5139531" y="4844356"/>
                  <a:pt x="5134570" y="4844356"/>
                </a:cubicBezTo>
                <a:close/>
                <a:moveTo>
                  <a:pt x="5034111" y="4844356"/>
                </a:moveTo>
                <a:cubicBezTo>
                  <a:pt x="5036591" y="4844356"/>
                  <a:pt x="5040312" y="4844356"/>
                  <a:pt x="5045273" y="4844356"/>
                </a:cubicBezTo>
                <a:lnTo>
                  <a:pt x="5037832" y="4851797"/>
                </a:lnTo>
                <a:cubicBezTo>
                  <a:pt x="5032871" y="4846837"/>
                  <a:pt x="5031631" y="4844356"/>
                  <a:pt x="5034111" y="4844356"/>
                </a:cubicBezTo>
                <a:close/>
                <a:moveTo>
                  <a:pt x="4421611" y="4842721"/>
                </a:moveTo>
                <a:cubicBezTo>
                  <a:pt x="4420086" y="4842360"/>
                  <a:pt x="4418093" y="4842839"/>
                  <a:pt x="4415634" y="4844157"/>
                </a:cubicBezTo>
                <a:cubicBezTo>
                  <a:pt x="4410714" y="4846794"/>
                  <a:pt x="4410075" y="4849493"/>
                  <a:pt x="4413717" y="4852256"/>
                </a:cubicBezTo>
                <a:cubicBezTo>
                  <a:pt x="4417358" y="4855019"/>
                  <a:pt x="4420409" y="4855741"/>
                  <a:pt x="4422868" y="4854422"/>
                </a:cubicBezTo>
                <a:cubicBezTo>
                  <a:pt x="4425327" y="4853103"/>
                  <a:pt x="4425966" y="4850404"/>
                  <a:pt x="4424785" y="4846323"/>
                </a:cubicBezTo>
                <a:cubicBezTo>
                  <a:pt x="4424194" y="4844283"/>
                  <a:pt x="4423136" y="4843082"/>
                  <a:pt x="4421611" y="4842721"/>
                </a:cubicBezTo>
                <a:close/>
                <a:moveTo>
                  <a:pt x="4312909" y="4842649"/>
                </a:moveTo>
                <a:cubicBezTo>
                  <a:pt x="4312909" y="4842649"/>
                  <a:pt x="4312696" y="4843549"/>
                  <a:pt x="4312270" y="4845349"/>
                </a:cubicBezTo>
                <a:cubicBezTo>
                  <a:pt x="4311844" y="4847150"/>
                  <a:pt x="4309598" y="4847568"/>
                  <a:pt x="4305531" y="4846605"/>
                </a:cubicBezTo>
                <a:cubicBezTo>
                  <a:pt x="4305531" y="4846605"/>
                  <a:pt x="4306761" y="4845946"/>
                  <a:pt x="4309221" y="4844628"/>
                </a:cubicBezTo>
                <a:cubicBezTo>
                  <a:pt x="4311680" y="4843309"/>
                  <a:pt x="4312909" y="4842649"/>
                  <a:pt x="4312909" y="4842649"/>
                </a:cubicBezTo>
                <a:close/>
                <a:moveTo>
                  <a:pt x="4648041" y="4842149"/>
                </a:moveTo>
                <a:lnTo>
                  <a:pt x="4649579" y="4845657"/>
                </a:lnTo>
                <a:lnTo>
                  <a:pt x="4650127" y="4845109"/>
                </a:lnTo>
                <a:close/>
                <a:moveTo>
                  <a:pt x="4403432" y="4841269"/>
                </a:moveTo>
                <a:lnTo>
                  <a:pt x="4396053" y="4845224"/>
                </a:lnTo>
                <a:lnTo>
                  <a:pt x="4400876" y="4852068"/>
                </a:lnTo>
                <a:close/>
                <a:moveTo>
                  <a:pt x="4788968" y="4841059"/>
                </a:moveTo>
                <a:lnTo>
                  <a:pt x="4792265" y="4844356"/>
                </a:lnTo>
                <a:lnTo>
                  <a:pt x="4792265" y="4843770"/>
                </a:lnTo>
                <a:lnTo>
                  <a:pt x="4789926" y="4841522"/>
                </a:lnTo>
                <a:close/>
                <a:moveTo>
                  <a:pt x="4658320" y="4837654"/>
                </a:moveTo>
                <a:lnTo>
                  <a:pt x="4655420" y="4838194"/>
                </a:lnTo>
                <a:lnTo>
                  <a:pt x="4658320" y="4840064"/>
                </a:lnTo>
                <a:close/>
                <a:moveTo>
                  <a:pt x="6429375" y="4836915"/>
                </a:moveTo>
                <a:cubicBezTo>
                  <a:pt x="6434336" y="4841876"/>
                  <a:pt x="6436816" y="4846837"/>
                  <a:pt x="6436816" y="4851797"/>
                </a:cubicBezTo>
                <a:cubicBezTo>
                  <a:pt x="6436816" y="4856759"/>
                  <a:pt x="6436816" y="4860479"/>
                  <a:pt x="6436816" y="4862959"/>
                </a:cubicBezTo>
                <a:cubicBezTo>
                  <a:pt x="6436816" y="4865440"/>
                  <a:pt x="6439296" y="4866680"/>
                  <a:pt x="6444258" y="4866680"/>
                </a:cubicBezTo>
                <a:cubicBezTo>
                  <a:pt x="6444258" y="4866680"/>
                  <a:pt x="6444258" y="4869161"/>
                  <a:pt x="6444258" y="4874122"/>
                </a:cubicBezTo>
                <a:lnTo>
                  <a:pt x="6429375" y="4866680"/>
                </a:lnTo>
                <a:lnTo>
                  <a:pt x="6421933" y="4851797"/>
                </a:lnTo>
                <a:cubicBezTo>
                  <a:pt x="6431855" y="4856759"/>
                  <a:pt x="6434336" y="4854278"/>
                  <a:pt x="6429375" y="4844356"/>
                </a:cubicBezTo>
                <a:close/>
                <a:moveTo>
                  <a:pt x="6399609" y="4836915"/>
                </a:moveTo>
                <a:cubicBezTo>
                  <a:pt x="6399609" y="4836915"/>
                  <a:pt x="6400850" y="4836915"/>
                  <a:pt x="6403330" y="4836915"/>
                </a:cubicBezTo>
                <a:cubicBezTo>
                  <a:pt x="6405810" y="4836915"/>
                  <a:pt x="6407051" y="4836915"/>
                  <a:pt x="6407051" y="4836915"/>
                </a:cubicBezTo>
                <a:lnTo>
                  <a:pt x="6407051" y="4844356"/>
                </a:lnTo>
                <a:cubicBezTo>
                  <a:pt x="6407051" y="4844356"/>
                  <a:pt x="6405810" y="4844356"/>
                  <a:pt x="6403330" y="4844356"/>
                </a:cubicBezTo>
                <a:cubicBezTo>
                  <a:pt x="6400850" y="4844356"/>
                  <a:pt x="6399609" y="4841876"/>
                  <a:pt x="6399609" y="4836915"/>
                </a:cubicBezTo>
                <a:close/>
                <a:moveTo>
                  <a:pt x="5581054" y="4836915"/>
                </a:moveTo>
                <a:lnTo>
                  <a:pt x="5581054" y="4844356"/>
                </a:lnTo>
                <a:lnTo>
                  <a:pt x="5595937" y="4844356"/>
                </a:lnTo>
                <a:cubicBezTo>
                  <a:pt x="5595937" y="4839395"/>
                  <a:pt x="5590976" y="4836915"/>
                  <a:pt x="5581054" y="4836915"/>
                </a:cubicBezTo>
                <a:close/>
                <a:moveTo>
                  <a:pt x="5194101" y="4836915"/>
                </a:moveTo>
                <a:lnTo>
                  <a:pt x="5194101" y="4844356"/>
                </a:lnTo>
                <a:lnTo>
                  <a:pt x="5201543" y="4844356"/>
                </a:lnTo>
                <a:cubicBezTo>
                  <a:pt x="5201543" y="4844356"/>
                  <a:pt x="5199063" y="4841876"/>
                  <a:pt x="5194101" y="4836915"/>
                </a:cubicBezTo>
                <a:close/>
                <a:moveTo>
                  <a:pt x="5008066" y="4836915"/>
                </a:moveTo>
                <a:lnTo>
                  <a:pt x="5015508" y="4844356"/>
                </a:lnTo>
                <a:cubicBezTo>
                  <a:pt x="5015508" y="4844356"/>
                  <a:pt x="5017988" y="4845597"/>
                  <a:pt x="5022949" y="4848077"/>
                </a:cubicBezTo>
                <a:cubicBezTo>
                  <a:pt x="5027910" y="4850557"/>
                  <a:pt x="5031631" y="4854278"/>
                  <a:pt x="5034111" y="4859239"/>
                </a:cubicBezTo>
                <a:cubicBezTo>
                  <a:pt x="5036591" y="4864200"/>
                  <a:pt x="5039072" y="4867921"/>
                  <a:pt x="5041553" y="4870401"/>
                </a:cubicBezTo>
                <a:cubicBezTo>
                  <a:pt x="5044033" y="4872882"/>
                  <a:pt x="5045273" y="4874122"/>
                  <a:pt x="5045273" y="4874122"/>
                </a:cubicBezTo>
                <a:lnTo>
                  <a:pt x="5082480" y="4896446"/>
                </a:lnTo>
                <a:lnTo>
                  <a:pt x="5089922" y="4911329"/>
                </a:lnTo>
                <a:cubicBezTo>
                  <a:pt x="5075039" y="4901407"/>
                  <a:pt x="5067597" y="4896446"/>
                  <a:pt x="5067597" y="4896446"/>
                </a:cubicBezTo>
                <a:lnTo>
                  <a:pt x="5060156" y="4889004"/>
                </a:lnTo>
                <a:cubicBezTo>
                  <a:pt x="5055195" y="4884044"/>
                  <a:pt x="5050235" y="4881563"/>
                  <a:pt x="5045273" y="4881563"/>
                </a:cubicBezTo>
                <a:cubicBezTo>
                  <a:pt x="5040312" y="4881563"/>
                  <a:pt x="5035352" y="4876602"/>
                  <a:pt x="5030390" y="4866680"/>
                </a:cubicBezTo>
                <a:cubicBezTo>
                  <a:pt x="5025429" y="4856759"/>
                  <a:pt x="5020469" y="4851797"/>
                  <a:pt x="5015508" y="4851797"/>
                </a:cubicBezTo>
                <a:cubicBezTo>
                  <a:pt x="5010546" y="4851797"/>
                  <a:pt x="5005586" y="4849317"/>
                  <a:pt x="5000625" y="4844356"/>
                </a:cubicBezTo>
                <a:close/>
                <a:moveTo>
                  <a:pt x="4918769" y="4836915"/>
                </a:moveTo>
                <a:lnTo>
                  <a:pt x="4933652" y="4844356"/>
                </a:lnTo>
                <a:lnTo>
                  <a:pt x="4948535" y="4836915"/>
                </a:lnTo>
                <a:close/>
                <a:moveTo>
                  <a:pt x="5713402" y="4835545"/>
                </a:moveTo>
                <a:lnTo>
                  <a:pt x="5737324" y="4851797"/>
                </a:lnTo>
                <a:cubicBezTo>
                  <a:pt x="5781972" y="4881563"/>
                  <a:pt x="5804297" y="4898926"/>
                  <a:pt x="5804297" y="4903887"/>
                </a:cubicBezTo>
                <a:lnTo>
                  <a:pt x="5804297" y="4911329"/>
                </a:lnTo>
                <a:lnTo>
                  <a:pt x="5826621" y="4918770"/>
                </a:lnTo>
                <a:lnTo>
                  <a:pt x="5796855" y="4911329"/>
                </a:lnTo>
                <a:lnTo>
                  <a:pt x="5774531" y="4896446"/>
                </a:lnTo>
                <a:cubicBezTo>
                  <a:pt x="5769570" y="4896446"/>
                  <a:pt x="5765849" y="4892725"/>
                  <a:pt x="5763369" y="4885284"/>
                </a:cubicBezTo>
                <a:cubicBezTo>
                  <a:pt x="5760889" y="4877842"/>
                  <a:pt x="5752207" y="4869161"/>
                  <a:pt x="5737324" y="4859239"/>
                </a:cubicBezTo>
                <a:cubicBezTo>
                  <a:pt x="5732363" y="4854278"/>
                  <a:pt x="5727403" y="4850557"/>
                  <a:pt x="5722441" y="4848077"/>
                </a:cubicBezTo>
                <a:cubicBezTo>
                  <a:pt x="5717480" y="4845597"/>
                  <a:pt x="5715000" y="4841876"/>
                  <a:pt x="5715000" y="4836915"/>
                </a:cubicBezTo>
                <a:close/>
                <a:moveTo>
                  <a:pt x="4713447" y="4833978"/>
                </a:moveTo>
                <a:lnTo>
                  <a:pt x="4718984" y="4841836"/>
                </a:lnTo>
                <a:lnTo>
                  <a:pt x="4736062" y="4861218"/>
                </a:lnTo>
                <a:lnTo>
                  <a:pt x="4753198" y="4872262"/>
                </a:lnTo>
                <a:lnTo>
                  <a:pt x="4756672" y="4873677"/>
                </a:lnTo>
                <a:lnTo>
                  <a:pt x="4756577" y="4873542"/>
                </a:lnTo>
                <a:lnTo>
                  <a:pt x="4751754" y="4866698"/>
                </a:lnTo>
                <a:cubicBezTo>
                  <a:pt x="4747687" y="4865736"/>
                  <a:pt x="4744849" y="4864114"/>
                  <a:pt x="4743242" y="4861832"/>
                </a:cubicBezTo>
                <a:cubicBezTo>
                  <a:pt x="4741634" y="4859551"/>
                  <a:pt x="4739223" y="4856130"/>
                  <a:pt x="4736008" y="4851567"/>
                </a:cubicBezTo>
                <a:lnTo>
                  <a:pt x="4732216" y="4846186"/>
                </a:lnTo>
                <a:lnTo>
                  <a:pt x="4729013" y="4844356"/>
                </a:lnTo>
                <a:close/>
                <a:moveTo>
                  <a:pt x="5710690" y="4833702"/>
                </a:moveTo>
                <a:lnTo>
                  <a:pt x="5711744" y="4834124"/>
                </a:lnTo>
                <a:lnTo>
                  <a:pt x="5713402" y="4835545"/>
                </a:lnTo>
                <a:close/>
                <a:moveTo>
                  <a:pt x="4437770" y="4832291"/>
                </a:moveTo>
                <a:cubicBezTo>
                  <a:pt x="4437770" y="4832291"/>
                  <a:pt x="4439377" y="4834572"/>
                  <a:pt x="4442593" y="4839134"/>
                </a:cubicBezTo>
                <a:lnTo>
                  <a:pt x="4436492" y="4837690"/>
                </a:lnTo>
                <a:close/>
                <a:moveTo>
                  <a:pt x="6636804" y="4832264"/>
                </a:moveTo>
                <a:cubicBezTo>
                  <a:pt x="6637424" y="4832884"/>
                  <a:pt x="6637734" y="4834434"/>
                  <a:pt x="6637734" y="4836915"/>
                </a:cubicBezTo>
                <a:cubicBezTo>
                  <a:pt x="6632772" y="4836915"/>
                  <a:pt x="6631533" y="4835674"/>
                  <a:pt x="6634013" y="4833194"/>
                </a:cubicBezTo>
                <a:cubicBezTo>
                  <a:pt x="6635254" y="4831954"/>
                  <a:pt x="6636184" y="4831644"/>
                  <a:pt x="6636804" y="4832264"/>
                </a:cubicBezTo>
                <a:close/>
                <a:moveTo>
                  <a:pt x="5164336" y="4832264"/>
                </a:moveTo>
                <a:cubicBezTo>
                  <a:pt x="5161855" y="4831644"/>
                  <a:pt x="5159375" y="4831954"/>
                  <a:pt x="5156894" y="4833194"/>
                </a:cubicBezTo>
                <a:cubicBezTo>
                  <a:pt x="5151933" y="4835674"/>
                  <a:pt x="5153174" y="4839395"/>
                  <a:pt x="5160615" y="4844356"/>
                </a:cubicBezTo>
                <a:cubicBezTo>
                  <a:pt x="5168056" y="4849317"/>
                  <a:pt x="5171777" y="4849317"/>
                  <a:pt x="5171777" y="4844356"/>
                </a:cubicBezTo>
                <a:cubicBezTo>
                  <a:pt x="5171777" y="4839395"/>
                  <a:pt x="5171777" y="4836915"/>
                  <a:pt x="5171777" y="4836915"/>
                </a:cubicBezTo>
                <a:cubicBezTo>
                  <a:pt x="5169296" y="4834434"/>
                  <a:pt x="5166816" y="4832884"/>
                  <a:pt x="5164336" y="4832264"/>
                </a:cubicBezTo>
                <a:close/>
                <a:moveTo>
                  <a:pt x="5119687" y="4829473"/>
                </a:moveTo>
                <a:lnTo>
                  <a:pt x="5119687" y="4836915"/>
                </a:lnTo>
                <a:lnTo>
                  <a:pt x="5127129" y="4844356"/>
                </a:lnTo>
                <a:lnTo>
                  <a:pt x="5127129" y="4836915"/>
                </a:lnTo>
                <a:cubicBezTo>
                  <a:pt x="5122167" y="4836915"/>
                  <a:pt x="5119687" y="4834434"/>
                  <a:pt x="5119687" y="4829473"/>
                </a:cubicBezTo>
                <a:close/>
                <a:moveTo>
                  <a:pt x="4445149" y="4828336"/>
                </a:moveTo>
                <a:cubicBezTo>
                  <a:pt x="4445149" y="4828336"/>
                  <a:pt x="4447182" y="4828817"/>
                  <a:pt x="4451250" y="4829780"/>
                </a:cubicBezTo>
                <a:cubicBezTo>
                  <a:pt x="4451250" y="4829780"/>
                  <a:pt x="4450020" y="4830439"/>
                  <a:pt x="4447560" y="4831758"/>
                </a:cubicBezTo>
                <a:cubicBezTo>
                  <a:pt x="4445101" y="4833076"/>
                  <a:pt x="4443871" y="4833735"/>
                  <a:pt x="4443871" y="4833735"/>
                </a:cubicBezTo>
                <a:close/>
                <a:moveTo>
                  <a:pt x="4587033" y="4827709"/>
                </a:moveTo>
                <a:cubicBezTo>
                  <a:pt x="4591101" y="4828672"/>
                  <a:pt x="4594742" y="4831433"/>
                  <a:pt x="4597957" y="4835996"/>
                </a:cubicBezTo>
                <a:lnTo>
                  <a:pt x="4596679" y="4841396"/>
                </a:lnTo>
                <a:cubicBezTo>
                  <a:pt x="4596679" y="4841396"/>
                  <a:pt x="4595072" y="4839114"/>
                  <a:pt x="4591857" y="4834552"/>
                </a:cubicBezTo>
                <a:close/>
                <a:moveTo>
                  <a:pt x="6697265" y="4822032"/>
                </a:moveTo>
                <a:cubicBezTo>
                  <a:pt x="6697265" y="4822032"/>
                  <a:pt x="6698506" y="4822032"/>
                  <a:pt x="6700986" y="4822032"/>
                </a:cubicBezTo>
                <a:cubicBezTo>
                  <a:pt x="6703466" y="4822032"/>
                  <a:pt x="6707186" y="4824512"/>
                  <a:pt x="6712148" y="4829473"/>
                </a:cubicBezTo>
                <a:lnTo>
                  <a:pt x="6727031" y="4836915"/>
                </a:lnTo>
                <a:lnTo>
                  <a:pt x="6719590" y="4844356"/>
                </a:lnTo>
                <a:cubicBezTo>
                  <a:pt x="6714628" y="4839395"/>
                  <a:pt x="6709668" y="4834434"/>
                  <a:pt x="6704706" y="4829473"/>
                </a:cubicBezTo>
                <a:cubicBezTo>
                  <a:pt x="6699746" y="4824512"/>
                  <a:pt x="6697265" y="4822032"/>
                  <a:pt x="6697265" y="4822032"/>
                </a:cubicBezTo>
                <a:close/>
                <a:moveTo>
                  <a:pt x="5558730" y="4822032"/>
                </a:moveTo>
                <a:cubicBezTo>
                  <a:pt x="5558730" y="4826993"/>
                  <a:pt x="5561210" y="4829473"/>
                  <a:pt x="5566172" y="4829473"/>
                </a:cubicBezTo>
                <a:lnTo>
                  <a:pt x="5566172" y="4822032"/>
                </a:lnTo>
                <a:close/>
                <a:moveTo>
                  <a:pt x="4292341" y="4820675"/>
                </a:moveTo>
                <a:cubicBezTo>
                  <a:pt x="4295556" y="4825238"/>
                  <a:pt x="4296951" y="4828419"/>
                  <a:pt x="4296525" y="4830218"/>
                </a:cubicBezTo>
                <a:cubicBezTo>
                  <a:pt x="4296099" y="4832018"/>
                  <a:pt x="4292245" y="4830155"/>
                  <a:pt x="4284962" y="4824631"/>
                </a:cubicBezTo>
                <a:close/>
                <a:moveTo>
                  <a:pt x="4640952" y="4817663"/>
                </a:moveTo>
                <a:cubicBezTo>
                  <a:pt x="4644167" y="4822226"/>
                  <a:pt x="4646792" y="4824748"/>
                  <a:pt x="4648825" y="4825229"/>
                </a:cubicBezTo>
                <a:cubicBezTo>
                  <a:pt x="4650858" y="4825710"/>
                  <a:pt x="4651875" y="4825951"/>
                  <a:pt x="4651875" y="4825951"/>
                </a:cubicBezTo>
                <a:lnTo>
                  <a:pt x="4653153" y="4820551"/>
                </a:lnTo>
                <a:cubicBezTo>
                  <a:pt x="4652301" y="4824151"/>
                  <a:pt x="4650268" y="4823670"/>
                  <a:pt x="4647053" y="4819107"/>
                </a:cubicBezTo>
                <a:close/>
                <a:moveTo>
                  <a:pt x="5000625" y="4814590"/>
                </a:moveTo>
                <a:lnTo>
                  <a:pt x="5008066" y="4829473"/>
                </a:lnTo>
                <a:cubicBezTo>
                  <a:pt x="5003105" y="4824512"/>
                  <a:pt x="5000625" y="4822032"/>
                  <a:pt x="5000625" y="4822032"/>
                </a:cubicBezTo>
                <a:close/>
                <a:moveTo>
                  <a:pt x="4819023" y="4810157"/>
                </a:moveTo>
                <a:lnTo>
                  <a:pt x="4815370" y="4813811"/>
                </a:lnTo>
                <a:lnTo>
                  <a:pt x="4816012" y="4814590"/>
                </a:lnTo>
                <a:lnTo>
                  <a:pt x="4822031" y="4814590"/>
                </a:lnTo>
                <a:lnTo>
                  <a:pt x="4822031" y="4813570"/>
                </a:lnTo>
                <a:close/>
                <a:moveTo>
                  <a:pt x="6689824" y="4807149"/>
                </a:moveTo>
                <a:lnTo>
                  <a:pt x="6689824" y="4814590"/>
                </a:lnTo>
                <a:lnTo>
                  <a:pt x="6682382" y="4814590"/>
                </a:lnTo>
                <a:close/>
                <a:moveTo>
                  <a:pt x="6354961" y="4807149"/>
                </a:moveTo>
                <a:lnTo>
                  <a:pt x="6369844" y="4814590"/>
                </a:lnTo>
                <a:lnTo>
                  <a:pt x="6362402" y="4814590"/>
                </a:lnTo>
                <a:close/>
                <a:moveTo>
                  <a:pt x="5119687" y="4807149"/>
                </a:moveTo>
                <a:cubicBezTo>
                  <a:pt x="5124649" y="4807149"/>
                  <a:pt x="5129609" y="4812110"/>
                  <a:pt x="5134570" y="4822032"/>
                </a:cubicBezTo>
                <a:lnTo>
                  <a:pt x="5149453" y="4829473"/>
                </a:lnTo>
                <a:cubicBezTo>
                  <a:pt x="5144492" y="4824512"/>
                  <a:pt x="5144492" y="4819552"/>
                  <a:pt x="5149453" y="4814590"/>
                </a:cubicBezTo>
                <a:cubicBezTo>
                  <a:pt x="5149453" y="4814590"/>
                  <a:pt x="5148212" y="4813350"/>
                  <a:pt x="5145732" y="4810870"/>
                </a:cubicBezTo>
                <a:cubicBezTo>
                  <a:pt x="5143252" y="4808390"/>
                  <a:pt x="5139531" y="4807149"/>
                  <a:pt x="5134570" y="4807149"/>
                </a:cubicBezTo>
                <a:close/>
                <a:moveTo>
                  <a:pt x="4270494" y="4804100"/>
                </a:moveTo>
                <a:lnTo>
                  <a:pt x="4276595" y="4805544"/>
                </a:lnTo>
                <a:cubicBezTo>
                  <a:pt x="4275743" y="4809144"/>
                  <a:pt x="4275316" y="4810944"/>
                  <a:pt x="4275316" y="4810944"/>
                </a:cubicBezTo>
                <a:close/>
                <a:moveTo>
                  <a:pt x="4625205" y="4802532"/>
                </a:moveTo>
                <a:cubicBezTo>
                  <a:pt x="4621138" y="4801569"/>
                  <a:pt x="4620712" y="4803369"/>
                  <a:pt x="4623927" y="4807932"/>
                </a:cubicBezTo>
                <a:lnTo>
                  <a:pt x="4631307" y="4803976"/>
                </a:lnTo>
                <a:cubicBezTo>
                  <a:pt x="4631307" y="4803976"/>
                  <a:pt x="4629273" y="4803495"/>
                  <a:pt x="4625205" y="4802532"/>
                </a:cubicBezTo>
                <a:close/>
                <a:moveTo>
                  <a:pt x="4603214" y="4800178"/>
                </a:moveTo>
                <a:lnTo>
                  <a:pt x="4600356" y="4801710"/>
                </a:lnTo>
                <a:lnTo>
                  <a:pt x="4608091" y="4803429"/>
                </a:lnTo>
                <a:cubicBezTo>
                  <a:pt x="4611812" y="4805909"/>
                  <a:pt x="4613672" y="4809630"/>
                  <a:pt x="4613672" y="4814590"/>
                </a:cubicBezTo>
                <a:lnTo>
                  <a:pt x="4625877" y="4820693"/>
                </a:lnTo>
                <a:lnTo>
                  <a:pt x="4622649" y="4813331"/>
                </a:lnTo>
                <a:cubicBezTo>
                  <a:pt x="4623501" y="4809731"/>
                  <a:pt x="4621468" y="4809250"/>
                  <a:pt x="4616549" y="4811887"/>
                </a:cubicBezTo>
                <a:cubicBezTo>
                  <a:pt x="4616549" y="4811887"/>
                  <a:pt x="4614942" y="4809606"/>
                  <a:pt x="4611726" y="4805044"/>
                </a:cubicBezTo>
                <a:cubicBezTo>
                  <a:pt x="4612578" y="4801444"/>
                  <a:pt x="4609741" y="4799823"/>
                  <a:pt x="4603214" y="4800178"/>
                </a:cubicBezTo>
                <a:close/>
                <a:moveTo>
                  <a:pt x="4561642" y="4798890"/>
                </a:moveTo>
                <a:lnTo>
                  <a:pt x="4566465" y="4805734"/>
                </a:lnTo>
                <a:lnTo>
                  <a:pt x="4560364" y="4804290"/>
                </a:lnTo>
                <a:cubicBezTo>
                  <a:pt x="4561216" y="4800691"/>
                  <a:pt x="4561642" y="4798890"/>
                  <a:pt x="4561642" y="4798890"/>
                </a:cubicBezTo>
                <a:close/>
                <a:moveTo>
                  <a:pt x="5069923" y="4798312"/>
                </a:moveTo>
                <a:cubicBezTo>
                  <a:pt x="5068372" y="4798002"/>
                  <a:pt x="5067597" y="4798467"/>
                  <a:pt x="5067597" y="4799708"/>
                </a:cubicBezTo>
                <a:cubicBezTo>
                  <a:pt x="5067597" y="4799708"/>
                  <a:pt x="5073798" y="4803428"/>
                  <a:pt x="5086201" y="4810870"/>
                </a:cubicBezTo>
                <a:cubicBezTo>
                  <a:pt x="5098604" y="4818311"/>
                  <a:pt x="5104804" y="4822032"/>
                  <a:pt x="5104804" y="4822032"/>
                </a:cubicBezTo>
                <a:cubicBezTo>
                  <a:pt x="5086201" y="4807149"/>
                  <a:pt x="5074574" y="4799242"/>
                  <a:pt x="5069923" y="4798312"/>
                </a:cubicBezTo>
                <a:close/>
                <a:moveTo>
                  <a:pt x="4365345" y="4798042"/>
                </a:moveTo>
                <a:cubicBezTo>
                  <a:pt x="4363312" y="4797561"/>
                  <a:pt x="4363902" y="4799601"/>
                  <a:pt x="4367117" y="4804164"/>
                </a:cubicBezTo>
                <a:lnTo>
                  <a:pt x="4374496" y="4800208"/>
                </a:lnTo>
                <a:cubicBezTo>
                  <a:pt x="4370429" y="4799245"/>
                  <a:pt x="4367378" y="4798523"/>
                  <a:pt x="4365345" y="4798042"/>
                </a:cubicBezTo>
                <a:close/>
                <a:moveTo>
                  <a:pt x="4881562" y="4792266"/>
                </a:moveTo>
                <a:lnTo>
                  <a:pt x="4889004" y="4799708"/>
                </a:lnTo>
                <a:cubicBezTo>
                  <a:pt x="4893965" y="4799708"/>
                  <a:pt x="4896445" y="4798467"/>
                  <a:pt x="4896445" y="4795987"/>
                </a:cubicBezTo>
                <a:cubicBezTo>
                  <a:pt x="4896445" y="4793507"/>
                  <a:pt x="4893965" y="4792266"/>
                  <a:pt x="4889004" y="4792266"/>
                </a:cubicBezTo>
                <a:close/>
                <a:moveTo>
                  <a:pt x="4866679" y="4792266"/>
                </a:moveTo>
                <a:cubicBezTo>
                  <a:pt x="4871641" y="4797227"/>
                  <a:pt x="4874121" y="4798467"/>
                  <a:pt x="4874121" y="4795987"/>
                </a:cubicBezTo>
                <a:cubicBezTo>
                  <a:pt x="4874121" y="4793507"/>
                  <a:pt x="4874121" y="4792266"/>
                  <a:pt x="4874121" y="4792266"/>
                </a:cubicBezTo>
                <a:close/>
                <a:moveTo>
                  <a:pt x="4408833" y="4791230"/>
                </a:moveTo>
                <a:lnTo>
                  <a:pt x="4419757" y="4799518"/>
                </a:lnTo>
                <a:lnTo>
                  <a:pt x="4418479" y="4804917"/>
                </a:lnTo>
                <a:cubicBezTo>
                  <a:pt x="4420843" y="4813079"/>
                  <a:pt x="4424483" y="4815841"/>
                  <a:pt x="4429403" y="4813204"/>
                </a:cubicBezTo>
                <a:lnTo>
                  <a:pt x="4434226" y="4820048"/>
                </a:lnTo>
                <a:cubicBezTo>
                  <a:pt x="4430158" y="4819086"/>
                  <a:pt x="4426092" y="4818123"/>
                  <a:pt x="4422024" y="4817160"/>
                </a:cubicBezTo>
                <a:cubicBezTo>
                  <a:pt x="4417956" y="4816197"/>
                  <a:pt x="4416349" y="4813916"/>
                  <a:pt x="4417201" y="4810316"/>
                </a:cubicBezTo>
                <a:cubicBezTo>
                  <a:pt x="4413134" y="4809354"/>
                  <a:pt x="4410296" y="4807732"/>
                  <a:pt x="4408689" y="4805451"/>
                </a:cubicBezTo>
                <a:cubicBezTo>
                  <a:pt x="4407082" y="4803170"/>
                  <a:pt x="4406277" y="4802029"/>
                  <a:pt x="4406277" y="4802029"/>
                </a:cubicBezTo>
                <a:cubicBezTo>
                  <a:pt x="4403062" y="4797467"/>
                  <a:pt x="4401668" y="4794286"/>
                  <a:pt x="4402094" y="4792486"/>
                </a:cubicBezTo>
                <a:cubicBezTo>
                  <a:pt x="4402520" y="4790686"/>
                  <a:pt x="4404766" y="4790267"/>
                  <a:pt x="4408833" y="4791230"/>
                </a:cubicBezTo>
                <a:close/>
                <a:moveTo>
                  <a:pt x="4441751" y="4790728"/>
                </a:moveTo>
                <a:lnTo>
                  <a:pt x="4446716" y="4794495"/>
                </a:lnTo>
                <a:cubicBezTo>
                  <a:pt x="4446716" y="4794495"/>
                  <a:pt x="4445699" y="4794255"/>
                  <a:pt x="4443666" y="4793773"/>
                </a:cubicBezTo>
                <a:cubicBezTo>
                  <a:pt x="4442649" y="4793533"/>
                  <a:pt x="4441993" y="4792902"/>
                  <a:pt x="4441698" y="4791881"/>
                </a:cubicBezTo>
                <a:close/>
                <a:moveTo>
                  <a:pt x="4254748" y="4788970"/>
                </a:moveTo>
                <a:cubicBezTo>
                  <a:pt x="4254748" y="4788970"/>
                  <a:pt x="4255764" y="4789210"/>
                  <a:pt x="4257798" y="4789691"/>
                </a:cubicBezTo>
                <a:cubicBezTo>
                  <a:pt x="4259832" y="4790173"/>
                  <a:pt x="4262882" y="4790895"/>
                  <a:pt x="4266950" y="4791858"/>
                </a:cubicBezTo>
                <a:cubicBezTo>
                  <a:pt x="4271017" y="4792820"/>
                  <a:pt x="4273050" y="4793302"/>
                  <a:pt x="4273050" y="4793302"/>
                </a:cubicBezTo>
                <a:lnTo>
                  <a:pt x="4265672" y="4797257"/>
                </a:lnTo>
                <a:close/>
                <a:moveTo>
                  <a:pt x="4435793" y="4786207"/>
                </a:moveTo>
                <a:lnTo>
                  <a:pt x="4441894" y="4787652"/>
                </a:lnTo>
                <a:lnTo>
                  <a:pt x="4441751" y="4790728"/>
                </a:lnTo>
                <a:close/>
                <a:moveTo>
                  <a:pt x="4501841" y="4786161"/>
                </a:moveTo>
                <a:cubicBezTo>
                  <a:pt x="4502857" y="4786401"/>
                  <a:pt x="4504276" y="4787213"/>
                  <a:pt x="4506097" y="4788594"/>
                </a:cubicBezTo>
                <a:cubicBezTo>
                  <a:pt x="4509738" y="4791356"/>
                  <a:pt x="4513165" y="4795019"/>
                  <a:pt x="4516380" y="4799581"/>
                </a:cubicBezTo>
                <a:lnTo>
                  <a:pt x="4540494" y="4833798"/>
                </a:lnTo>
                <a:lnTo>
                  <a:pt x="4534394" y="4832354"/>
                </a:lnTo>
                <a:cubicBezTo>
                  <a:pt x="4527964" y="4823230"/>
                  <a:pt x="4521698" y="4817945"/>
                  <a:pt x="4515597" y="4816501"/>
                </a:cubicBezTo>
                <a:cubicBezTo>
                  <a:pt x="4509496" y="4815057"/>
                  <a:pt x="4508692" y="4813917"/>
                  <a:pt x="4513185" y="4813079"/>
                </a:cubicBezTo>
                <a:cubicBezTo>
                  <a:pt x="4517679" y="4812243"/>
                  <a:pt x="4516497" y="4808161"/>
                  <a:pt x="4509641" y="4800837"/>
                </a:cubicBezTo>
                <a:cubicBezTo>
                  <a:pt x="4502785" y="4793512"/>
                  <a:pt x="4499570" y="4788949"/>
                  <a:pt x="4499996" y="4787150"/>
                </a:cubicBezTo>
                <a:cubicBezTo>
                  <a:pt x="4500209" y="4786250"/>
                  <a:pt x="4500823" y="4785920"/>
                  <a:pt x="4501841" y="4786161"/>
                </a:cubicBezTo>
                <a:close/>
                <a:moveTo>
                  <a:pt x="5097363" y="4784825"/>
                </a:moveTo>
                <a:cubicBezTo>
                  <a:pt x="5092402" y="4784825"/>
                  <a:pt x="5092402" y="4787305"/>
                  <a:pt x="5097363" y="4792266"/>
                </a:cubicBezTo>
                <a:cubicBezTo>
                  <a:pt x="5102324" y="4797227"/>
                  <a:pt x="5107285" y="4799708"/>
                  <a:pt x="5112246" y="4799708"/>
                </a:cubicBezTo>
                <a:lnTo>
                  <a:pt x="5112246" y="4792266"/>
                </a:lnTo>
                <a:cubicBezTo>
                  <a:pt x="5107285" y="4787305"/>
                  <a:pt x="5102324" y="4784825"/>
                  <a:pt x="5097363" y="4784825"/>
                </a:cubicBezTo>
                <a:close/>
                <a:moveTo>
                  <a:pt x="4955976" y="4784825"/>
                </a:moveTo>
                <a:lnTo>
                  <a:pt x="4963418" y="4784825"/>
                </a:lnTo>
                <a:cubicBezTo>
                  <a:pt x="4968379" y="4784825"/>
                  <a:pt x="4973339" y="4787305"/>
                  <a:pt x="4978301" y="4792266"/>
                </a:cubicBezTo>
                <a:cubicBezTo>
                  <a:pt x="4983262" y="4797227"/>
                  <a:pt x="4988222" y="4802188"/>
                  <a:pt x="4993183" y="4807149"/>
                </a:cubicBezTo>
                <a:cubicBezTo>
                  <a:pt x="4993183" y="4812110"/>
                  <a:pt x="4991943" y="4814590"/>
                  <a:pt x="4989463" y="4814590"/>
                </a:cubicBezTo>
                <a:cubicBezTo>
                  <a:pt x="4986983" y="4814590"/>
                  <a:pt x="4985742" y="4812110"/>
                  <a:pt x="4985742" y="4807149"/>
                </a:cubicBezTo>
                <a:cubicBezTo>
                  <a:pt x="4985742" y="4802188"/>
                  <a:pt x="4983262" y="4799708"/>
                  <a:pt x="4978301" y="4799708"/>
                </a:cubicBezTo>
                <a:lnTo>
                  <a:pt x="4963418" y="4792266"/>
                </a:lnTo>
                <a:close/>
                <a:moveTo>
                  <a:pt x="4571198" y="4779558"/>
                </a:moveTo>
                <a:lnTo>
                  <a:pt x="4576465" y="4784825"/>
                </a:lnTo>
                <a:cubicBezTo>
                  <a:pt x="4576465" y="4784825"/>
                  <a:pt x="4575225" y="4783585"/>
                  <a:pt x="4572744" y="4781104"/>
                </a:cubicBezTo>
                <a:close/>
                <a:moveTo>
                  <a:pt x="5677116" y="4779413"/>
                </a:moveTo>
                <a:lnTo>
                  <a:pt x="5679653" y="4780174"/>
                </a:lnTo>
                <a:cubicBezTo>
                  <a:pt x="5683374" y="4782034"/>
                  <a:pt x="5687715" y="4784825"/>
                  <a:pt x="5692676" y="4788545"/>
                </a:cubicBezTo>
                <a:cubicBezTo>
                  <a:pt x="5702597" y="4795987"/>
                  <a:pt x="5707558" y="4802188"/>
                  <a:pt x="5707558" y="4807149"/>
                </a:cubicBezTo>
                <a:cubicBezTo>
                  <a:pt x="5702598" y="4799708"/>
                  <a:pt x="5695156" y="4792266"/>
                  <a:pt x="5685234" y="4784825"/>
                </a:cubicBezTo>
                <a:close/>
                <a:moveTo>
                  <a:pt x="4547174" y="4778360"/>
                </a:moveTo>
                <a:lnTo>
                  <a:pt x="4552358" y="4785717"/>
                </a:lnTo>
                <a:lnTo>
                  <a:pt x="4554141" y="4784825"/>
                </a:lnTo>
                <a:lnTo>
                  <a:pt x="4561582" y="4792266"/>
                </a:lnTo>
                <a:lnTo>
                  <a:pt x="4554141" y="4792266"/>
                </a:lnTo>
                <a:cubicBezTo>
                  <a:pt x="4549180" y="4792266"/>
                  <a:pt x="4546699" y="4791026"/>
                  <a:pt x="4546699" y="4788545"/>
                </a:cubicBezTo>
                <a:lnTo>
                  <a:pt x="4550186" y="4786802"/>
                </a:lnTo>
                <a:lnTo>
                  <a:pt x="4539796" y="4782315"/>
                </a:lnTo>
                <a:close/>
                <a:moveTo>
                  <a:pt x="6660058" y="4777383"/>
                </a:moveTo>
                <a:lnTo>
                  <a:pt x="6667500" y="4784825"/>
                </a:lnTo>
                <a:lnTo>
                  <a:pt x="6660058" y="4784825"/>
                </a:lnTo>
                <a:close/>
                <a:moveTo>
                  <a:pt x="4539258" y="4777383"/>
                </a:moveTo>
                <a:cubicBezTo>
                  <a:pt x="4544219" y="4777383"/>
                  <a:pt x="4546699" y="4777383"/>
                  <a:pt x="4546699" y="4777383"/>
                </a:cubicBezTo>
                <a:cubicBezTo>
                  <a:pt x="4541738" y="4782345"/>
                  <a:pt x="4536778" y="4784825"/>
                  <a:pt x="4531816" y="4784825"/>
                </a:cubicBezTo>
                <a:close/>
                <a:moveTo>
                  <a:pt x="5668303" y="4773560"/>
                </a:moveTo>
                <a:lnTo>
                  <a:pt x="5668491" y="4773663"/>
                </a:lnTo>
                <a:lnTo>
                  <a:pt x="5677116" y="4779413"/>
                </a:lnTo>
                <a:lnTo>
                  <a:pt x="5670351" y="4777383"/>
                </a:lnTo>
                <a:close/>
                <a:moveTo>
                  <a:pt x="6243340" y="4769942"/>
                </a:moveTo>
                <a:cubicBezTo>
                  <a:pt x="6248301" y="4769942"/>
                  <a:pt x="6250781" y="4771183"/>
                  <a:pt x="6250781" y="4773663"/>
                </a:cubicBezTo>
                <a:cubicBezTo>
                  <a:pt x="6250781" y="4776143"/>
                  <a:pt x="6249540" y="4777383"/>
                  <a:pt x="6247060" y="4777383"/>
                </a:cubicBezTo>
                <a:cubicBezTo>
                  <a:pt x="6244580" y="4777383"/>
                  <a:pt x="6243340" y="4774903"/>
                  <a:pt x="6243340" y="4769942"/>
                </a:cubicBezTo>
                <a:close/>
                <a:moveTo>
                  <a:pt x="5022949" y="4769942"/>
                </a:moveTo>
                <a:cubicBezTo>
                  <a:pt x="5022949" y="4769942"/>
                  <a:pt x="5022949" y="4772423"/>
                  <a:pt x="5022949" y="4777383"/>
                </a:cubicBezTo>
                <a:cubicBezTo>
                  <a:pt x="5022949" y="4777383"/>
                  <a:pt x="5025429" y="4777383"/>
                  <a:pt x="5030390" y="4777383"/>
                </a:cubicBezTo>
                <a:lnTo>
                  <a:pt x="5030390" y="4769942"/>
                </a:lnTo>
                <a:cubicBezTo>
                  <a:pt x="5025429" y="4769942"/>
                  <a:pt x="5022949" y="4769942"/>
                  <a:pt x="5022949" y="4769942"/>
                </a:cubicBezTo>
                <a:close/>
                <a:moveTo>
                  <a:pt x="4881562" y="4769942"/>
                </a:moveTo>
                <a:lnTo>
                  <a:pt x="4881562" y="4777383"/>
                </a:lnTo>
                <a:cubicBezTo>
                  <a:pt x="4886524" y="4777383"/>
                  <a:pt x="4889004" y="4777383"/>
                  <a:pt x="4889004" y="4777383"/>
                </a:cubicBezTo>
                <a:lnTo>
                  <a:pt x="4889004" y="4773388"/>
                </a:lnTo>
                <a:lnTo>
                  <a:pt x="4884462" y="4769942"/>
                </a:lnTo>
                <a:close/>
                <a:moveTo>
                  <a:pt x="4442520" y="4769942"/>
                </a:moveTo>
                <a:cubicBezTo>
                  <a:pt x="4442520" y="4769942"/>
                  <a:pt x="4442520" y="4772423"/>
                  <a:pt x="4442520" y="4777383"/>
                </a:cubicBezTo>
                <a:cubicBezTo>
                  <a:pt x="4437559" y="4777383"/>
                  <a:pt x="4435078" y="4777383"/>
                  <a:pt x="4435078" y="4777383"/>
                </a:cubicBezTo>
                <a:close/>
                <a:moveTo>
                  <a:pt x="4593208" y="4764361"/>
                </a:moveTo>
                <a:lnTo>
                  <a:pt x="4587400" y="4767846"/>
                </a:lnTo>
                <a:lnTo>
                  <a:pt x="4590663" y="4771549"/>
                </a:lnTo>
                <a:cubicBezTo>
                  <a:pt x="4591844" y="4775629"/>
                  <a:pt x="4596503" y="4778633"/>
                  <a:pt x="4604637" y="4780558"/>
                </a:cubicBezTo>
                <a:cubicBezTo>
                  <a:pt x="4608704" y="4781521"/>
                  <a:pt x="4610311" y="4783802"/>
                  <a:pt x="4609459" y="4787402"/>
                </a:cubicBezTo>
                <a:cubicBezTo>
                  <a:pt x="4608607" y="4791001"/>
                  <a:pt x="4612249" y="4793763"/>
                  <a:pt x="4620383" y="4795689"/>
                </a:cubicBezTo>
                <a:cubicBezTo>
                  <a:pt x="4624450" y="4796652"/>
                  <a:pt x="4626483" y="4797133"/>
                  <a:pt x="4626483" y="4797133"/>
                </a:cubicBezTo>
                <a:cubicBezTo>
                  <a:pt x="4626483" y="4797133"/>
                  <a:pt x="4624876" y="4794852"/>
                  <a:pt x="4621661" y="4790290"/>
                </a:cubicBezTo>
                <a:lnTo>
                  <a:pt x="4622602" y="4786314"/>
                </a:lnTo>
                <a:lnTo>
                  <a:pt x="4621113" y="4784825"/>
                </a:lnTo>
                <a:lnTo>
                  <a:pt x="4606230" y="4777383"/>
                </a:lnTo>
                <a:cubicBezTo>
                  <a:pt x="4601270" y="4769942"/>
                  <a:pt x="4596929" y="4765601"/>
                  <a:pt x="4593208" y="4764361"/>
                </a:cubicBezTo>
                <a:close/>
                <a:moveTo>
                  <a:pt x="4531428" y="4763229"/>
                </a:moveTo>
                <a:cubicBezTo>
                  <a:pt x="4530576" y="4766829"/>
                  <a:pt x="4530150" y="4768629"/>
                  <a:pt x="4530150" y="4768629"/>
                </a:cubicBezTo>
                <a:cubicBezTo>
                  <a:pt x="4530150" y="4768629"/>
                  <a:pt x="4529346" y="4767488"/>
                  <a:pt x="4527738" y="4765207"/>
                </a:cubicBezTo>
                <a:cubicBezTo>
                  <a:pt x="4526131" y="4762926"/>
                  <a:pt x="4527360" y="4762266"/>
                  <a:pt x="4531428" y="4763229"/>
                </a:cubicBezTo>
                <a:close/>
                <a:moveTo>
                  <a:pt x="4241558" y="4763039"/>
                </a:moveTo>
                <a:cubicBezTo>
                  <a:pt x="4241558" y="4763039"/>
                  <a:pt x="4242575" y="4763280"/>
                  <a:pt x="4244608" y="4763761"/>
                </a:cubicBezTo>
                <a:cubicBezTo>
                  <a:pt x="4246641" y="4764243"/>
                  <a:pt x="4245199" y="4765803"/>
                  <a:pt x="4240280" y="4768439"/>
                </a:cubicBezTo>
                <a:cubicBezTo>
                  <a:pt x="4240280" y="4768439"/>
                  <a:pt x="4240493" y="4767539"/>
                  <a:pt x="4240919" y="4765739"/>
                </a:cubicBezTo>
                <a:cubicBezTo>
                  <a:pt x="4241345" y="4763939"/>
                  <a:pt x="4241558" y="4763039"/>
                  <a:pt x="4241558" y="4763039"/>
                </a:cubicBezTo>
                <a:close/>
                <a:moveTo>
                  <a:pt x="6503789" y="4762500"/>
                </a:moveTo>
                <a:cubicBezTo>
                  <a:pt x="6508750" y="4762500"/>
                  <a:pt x="6516192" y="4764981"/>
                  <a:pt x="6526113" y="4769942"/>
                </a:cubicBezTo>
                <a:cubicBezTo>
                  <a:pt x="6531074" y="4779864"/>
                  <a:pt x="6534795" y="4784825"/>
                  <a:pt x="6537275" y="4784825"/>
                </a:cubicBezTo>
                <a:cubicBezTo>
                  <a:pt x="6539755" y="4784825"/>
                  <a:pt x="6540996" y="4786065"/>
                  <a:pt x="6540996" y="4788545"/>
                </a:cubicBezTo>
                <a:cubicBezTo>
                  <a:pt x="6540996" y="4791026"/>
                  <a:pt x="6547196" y="4798467"/>
                  <a:pt x="6559599" y="4810870"/>
                </a:cubicBezTo>
                <a:cubicBezTo>
                  <a:pt x="6572002" y="4823272"/>
                  <a:pt x="6576962" y="4829473"/>
                  <a:pt x="6574482" y="4829473"/>
                </a:cubicBezTo>
                <a:cubicBezTo>
                  <a:pt x="6572002" y="4829473"/>
                  <a:pt x="6560840" y="4819552"/>
                  <a:pt x="6540996" y="4799708"/>
                </a:cubicBezTo>
                <a:cubicBezTo>
                  <a:pt x="6536035" y="4794747"/>
                  <a:pt x="6531074" y="4789786"/>
                  <a:pt x="6526113" y="4784825"/>
                </a:cubicBezTo>
                <a:cubicBezTo>
                  <a:pt x="6521152" y="4779864"/>
                  <a:pt x="6517431" y="4777383"/>
                  <a:pt x="6514951" y="4777383"/>
                </a:cubicBezTo>
                <a:cubicBezTo>
                  <a:pt x="6512471" y="4777383"/>
                  <a:pt x="6508750" y="4774903"/>
                  <a:pt x="6503789" y="4769942"/>
                </a:cubicBezTo>
                <a:close/>
                <a:moveTo>
                  <a:pt x="5543847" y="4762500"/>
                </a:moveTo>
                <a:lnTo>
                  <a:pt x="5551289" y="4769942"/>
                </a:lnTo>
                <a:cubicBezTo>
                  <a:pt x="5561210" y="4779864"/>
                  <a:pt x="5568652" y="4784825"/>
                  <a:pt x="5573613" y="4784825"/>
                </a:cubicBezTo>
                <a:lnTo>
                  <a:pt x="5581054" y="4792266"/>
                </a:lnTo>
                <a:cubicBezTo>
                  <a:pt x="5586016" y="4792266"/>
                  <a:pt x="5588496" y="4794747"/>
                  <a:pt x="5588496" y="4799708"/>
                </a:cubicBezTo>
                <a:lnTo>
                  <a:pt x="5595937" y="4799708"/>
                </a:lnTo>
                <a:lnTo>
                  <a:pt x="5603379" y="4799708"/>
                </a:lnTo>
                <a:cubicBezTo>
                  <a:pt x="5568652" y="4774903"/>
                  <a:pt x="5548809" y="4762500"/>
                  <a:pt x="5543847" y="4762500"/>
                </a:cubicBezTo>
                <a:close/>
                <a:moveTo>
                  <a:pt x="5484316" y="4762500"/>
                </a:moveTo>
                <a:lnTo>
                  <a:pt x="5478910" y="4766105"/>
                </a:lnTo>
                <a:lnTo>
                  <a:pt x="5479383" y="4766777"/>
                </a:lnTo>
                <a:lnTo>
                  <a:pt x="5491758" y="4777383"/>
                </a:lnTo>
                <a:cubicBezTo>
                  <a:pt x="5496719" y="4777383"/>
                  <a:pt x="5500440" y="4778624"/>
                  <a:pt x="5502920" y="4781104"/>
                </a:cubicBezTo>
                <a:cubicBezTo>
                  <a:pt x="5505400" y="4783585"/>
                  <a:pt x="5506640" y="4784825"/>
                  <a:pt x="5506640" y="4784825"/>
                </a:cubicBezTo>
                <a:cubicBezTo>
                  <a:pt x="5506640" y="4784825"/>
                  <a:pt x="5511602" y="4787305"/>
                  <a:pt x="5521523" y="4792266"/>
                </a:cubicBezTo>
                <a:cubicBezTo>
                  <a:pt x="5531445" y="4802188"/>
                  <a:pt x="5538886" y="4807149"/>
                  <a:pt x="5543847" y="4807149"/>
                </a:cubicBezTo>
                <a:lnTo>
                  <a:pt x="5528965" y="4792266"/>
                </a:lnTo>
                <a:cubicBezTo>
                  <a:pt x="5519043" y="4787305"/>
                  <a:pt x="5511602" y="4779864"/>
                  <a:pt x="5506640" y="4769942"/>
                </a:cubicBezTo>
                <a:lnTo>
                  <a:pt x="5499199" y="4762500"/>
                </a:lnTo>
                <a:cubicBezTo>
                  <a:pt x="5499199" y="4767462"/>
                  <a:pt x="5496719" y="4768702"/>
                  <a:pt x="5491758" y="4766221"/>
                </a:cubicBezTo>
                <a:cubicBezTo>
                  <a:pt x="5486796" y="4763741"/>
                  <a:pt x="5484316" y="4762500"/>
                  <a:pt x="5484316" y="4762500"/>
                </a:cubicBezTo>
                <a:close/>
                <a:moveTo>
                  <a:pt x="5037832" y="4762500"/>
                </a:moveTo>
                <a:lnTo>
                  <a:pt x="5045273" y="4777383"/>
                </a:lnTo>
                <a:cubicBezTo>
                  <a:pt x="5055195" y="4782345"/>
                  <a:pt x="5060156" y="4784825"/>
                  <a:pt x="5060156" y="4784825"/>
                </a:cubicBezTo>
                <a:lnTo>
                  <a:pt x="5052715" y="4777383"/>
                </a:lnTo>
                <a:cubicBezTo>
                  <a:pt x="5047753" y="4777383"/>
                  <a:pt x="5045273" y="4776143"/>
                  <a:pt x="5045273" y="4773663"/>
                </a:cubicBezTo>
                <a:cubicBezTo>
                  <a:pt x="5045273" y="4771183"/>
                  <a:pt x="5042793" y="4767462"/>
                  <a:pt x="5037832" y="4762500"/>
                </a:cubicBezTo>
                <a:close/>
                <a:moveTo>
                  <a:pt x="4379505" y="4758630"/>
                </a:moveTo>
                <a:cubicBezTo>
                  <a:pt x="4380522" y="4758870"/>
                  <a:pt x="4381835" y="4760131"/>
                  <a:pt x="4383442" y="4762413"/>
                </a:cubicBezTo>
                <a:lnTo>
                  <a:pt x="4382164" y="4767812"/>
                </a:lnTo>
                <a:cubicBezTo>
                  <a:pt x="4382164" y="4767812"/>
                  <a:pt x="4381361" y="4766671"/>
                  <a:pt x="4379753" y="4764390"/>
                </a:cubicBezTo>
                <a:cubicBezTo>
                  <a:pt x="4378146" y="4762109"/>
                  <a:pt x="4377342" y="4760969"/>
                  <a:pt x="4377342" y="4760969"/>
                </a:cubicBezTo>
                <a:cubicBezTo>
                  <a:pt x="4377768" y="4759168"/>
                  <a:pt x="4378489" y="4758389"/>
                  <a:pt x="4379505" y="4758630"/>
                </a:cubicBezTo>
                <a:close/>
                <a:moveTo>
                  <a:pt x="4410401" y="4757390"/>
                </a:moveTo>
                <a:cubicBezTo>
                  <a:pt x="4414468" y="4758353"/>
                  <a:pt x="4415059" y="4760393"/>
                  <a:pt x="4412174" y="4763511"/>
                </a:cubicBezTo>
                <a:cubicBezTo>
                  <a:pt x="4409289" y="4766629"/>
                  <a:pt x="4409878" y="4768670"/>
                  <a:pt x="4413946" y="4769633"/>
                </a:cubicBezTo>
                <a:lnTo>
                  <a:pt x="4407845" y="4768189"/>
                </a:lnTo>
                <a:cubicBezTo>
                  <a:pt x="4407845" y="4768189"/>
                  <a:pt x="4408271" y="4766389"/>
                  <a:pt x="4409123" y="4762789"/>
                </a:cubicBezTo>
                <a:cubicBezTo>
                  <a:pt x="4409975" y="4759189"/>
                  <a:pt x="4410401" y="4757390"/>
                  <a:pt x="4410401" y="4757390"/>
                </a:cubicBezTo>
                <a:close/>
                <a:moveTo>
                  <a:pt x="5067597" y="4755059"/>
                </a:moveTo>
                <a:cubicBezTo>
                  <a:pt x="5052715" y="4755059"/>
                  <a:pt x="5053955" y="4761260"/>
                  <a:pt x="5071318" y="4773663"/>
                </a:cubicBezTo>
                <a:cubicBezTo>
                  <a:pt x="5088681" y="4786065"/>
                  <a:pt x="5097363" y="4787305"/>
                  <a:pt x="5097363" y="4777383"/>
                </a:cubicBezTo>
                <a:cubicBezTo>
                  <a:pt x="5097363" y="4777383"/>
                  <a:pt x="5092402" y="4774903"/>
                  <a:pt x="5082480" y="4769942"/>
                </a:cubicBezTo>
                <a:cubicBezTo>
                  <a:pt x="5077519" y="4769942"/>
                  <a:pt x="5075039" y="4768702"/>
                  <a:pt x="5075039" y="4766221"/>
                </a:cubicBezTo>
                <a:cubicBezTo>
                  <a:pt x="5075039" y="4763741"/>
                  <a:pt x="5075039" y="4760020"/>
                  <a:pt x="5075039" y="4755059"/>
                </a:cubicBezTo>
                <a:cubicBezTo>
                  <a:pt x="5070078" y="4755059"/>
                  <a:pt x="5067597" y="4755059"/>
                  <a:pt x="5067597" y="4755059"/>
                </a:cubicBezTo>
                <a:close/>
                <a:moveTo>
                  <a:pt x="4573236" y="4750426"/>
                </a:moveTo>
                <a:lnTo>
                  <a:pt x="4577968" y="4757140"/>
                </a:lnTo>
                <a:lnTo>
                  <a:pt x="4580185" y="4759656"/>
                </a:lnTo>
                <a:lnTo>
                  <a:pt x="4580185" y="4755059"/>
                </a:lnTo>
                <a:close/>
                <a:moveTo>
                  <a:pt x="4496101" y="4749166"/>
                </a:moveTo>
                <a:cubicBezTo>
                  <a:pt x="4499317" y="4753728"/>
                  <a:pt x="4500924" y="4756009"/>
                  <a:pt x="4500924" y="4756009"/>
                </a:cubicBezTo>
                <a:lnTo>
                  <a:pt x="4488723" y="4753121"/>
                </a:lnTo>
                <a:close/>
                <a:moveTo>
                  <a:pt x="4515682" y="4748098"/>
                </a:moveTo>
                <a:cubicBezTo>
                  <a:pt x="4515682" y="4748098"/>
                  <a:pt x="4517715" y="4748579"/>
                  <a:pt x="4521782" y="4749542"/>
                </a:cubicBezTo>
                <a:cubicBezTo>
                  <a:pt x="4525850" y="4750505"/>
                  <a:pt x="4527883" y="4750986"/>
                  <a:pt x="4527883" y="4750986"/>
                </a:cubicBezTo>
                <a:lnTo>
                  <a:pt x="4520504" y="4754942"/>
                </a:lnTo>
                <a:cubicBezTo>
                  <a:pt x="4516437" y="4753979"/>
                  <a:pt x="4514617" y="4752598"/>
                  <a:pt x="4515043" y="4750798"/>
                </a:cubicBezTo>
                <a:cubicBezTo>
                  <a:pt x="4515469" y="4748999"/>
                  <a:pt x="4515682" y="4748098"/>
                  <a:pt x="4515682" y="4748098"/>
                </a:cubicBezTo>
                <a:close/>
                <a:moveTo>
                  <a:pt x="6622851" y="4747618"/>
                </a:moveTo>
                <a:lnTo>
                  <a:pt x="6637734" y="4762500"/>
                </a:lnTo>
                <a:lnTo>
                  <a:pt x="6630292" y="4762500"/>
                </a:lnTo>
                <a:close/>
                <a:moveTo>
                  <a:pt x="4993183" y="4747618"/>
                </a:moveTo>
                <a:lnTo>
                  <a:pt x="5015508" y="4769942"/>
                </a:lnTo>
                <a:lnTo>
                  <a:pt x="5008066" y="4755059"/>
                </a:lnTo>
                <a:cubicBezTo>
                  <a:pt x="4998145" y="4750098"/>
                  <a:pt x="4993183" y="4747618"/>
                  <a:pt x="4993183" y="4747618"/>
                </a:cubicBezTo>
                <a:close/>
                <a:moveTo>
                  <a:pt x="4505772" y="4747618"/>
                </a:moveTo>
                <a:cubicBezTo>
                  <a:pt x="4508252" y="4747618"/>
                  <a:pt x="4509492" y="4750098"/>
                  <a:pt x="4509492" y="4755059"/>
                </a:cubicBezTo>
                <a:cubicBezTo>
                  <a:pt x="4509492" y="4760020"/>
                  <a:pt x="4509492" y="4762500"/>
                  <a:pt x="4509492" y="4762500"/>
                </a:cubicBezTo>
                <a:cubicBezTo>
                  <a:pt x="4504531" y="4762500"/>
                  <a:pt x="4502051" y="4760020"/>
                  <a:pt x="4502051" y="4755059"/>
                </a:cubicBezTo>
                <a:cubicBezTo>
                  <a:pt x="4502051" y="4750098"/>
                  <a:pt x="4503291" y="4747618"/>
                  <a:pt x="4505772" y="4747618"/>
                </a:cubicBezTo>
                <a:close/>
                <a:moveTo>
                  <a:pt x="4923686" y="4745093"/>
                </a:moveTo>
                <a:lnTo>
                  <a:pt x="4925281" y="4746687"/>
                </a:lnTo>
                <a:cubicBezTo>
                  <a:pt x="4925900" y="4747308"/>
                  <a:pt x="4926211" y="4747618"/>
                  <a:pt x="4926211" y="4747618"/>
                </a:cubicBezTo>
                <a:close/>
                <a:moveTo>
                  <a:pt x="4452119" y="4744456"/>
                </a:moveTo>
                <a:lnTo>
                  <a:pt x="4458219" y="4745900"/>
                </a:lnTo>
                <a:lnTo>
                  <a:pt x="4456941" y="4751300"/>
                </a:lnTo>
                <a:cubicBezTo>
                  <a:pt x="4452874" y="4750338"/>
                  <a:pt x="4451267" y="4748056"/>
                  <a:pt x="4452119" y="4744456"/>
                </a:cubicBezTo>
                <a:close/>
                <a:moveTo>
                  <a:pt x="4697387" y="4743897"/>
                </a:moveTo>
                <a:lnTo>
                  <a:pt x="4689909" y="4746889"/>
                </a:lnTo>
                <a:lnTo>
                  <a:pt x="4696708" y="4749979"/>
                </a:lnTo>
                <a:lnTo>
                  <a:pt x="4695527" y="4747618"/>
                </a:lnTo>
                <a:lnTo>
                  <a:pt x="4698872" y="4750963"/>
                </a:lnTo>
                <a:lnTo>
                  <a:pt x="4701550" y="4752180"/>
                </a:lnTo>
                <a:lnTo>
                  <a:pt x="4697995" y="4744071"/>
                </a:lnTo>
                <a:close/>
                <a:moveTo>
                  <a:pt x="4810878" y="4741420"/>
                </a:moveTo>
                <a:lnTo>
                  <a:pt x="4812931" y="4744333"/>
                </a:lnTo>
                <a:lnTo>
                  <a:pt x="4812620" y="4745648"/>
                </a:lnTo>
                <a:lnTo>
                  <a:pt x="4814590" y="4747618"/>
                </a:lnTo>
                <a:cubicBezTo>
                  <a:pt x="4819551" y="4747618"/>
                  <a:pt x="4823272" y="4747618"/>
                  <a:pt x="4825752" y="4747618"/>
                </a:cubicBezTo>
                <a:cubicBezTo>
                  <a:pt x="4828232" y="4747618"/>
                  <a:pt x="4829472" y="4748858"/>
                  <a:pt x="4829472" y="4751338"/>
                </a:cubicBezTo>
                <a:cubicBezTo>
                  <a:pt x="4829472" y="4753819"/>
                  <a:pt x="4829472" y="4755059"/>
                  <a:pt x="4829472" y="4755059"/>
                </a:cubicBezTo>
                <a:cubicBezTo>
                  <a:pt x="4834434" y="4755059"/>
                  <a:pt x="4836914" y="4755059"/>
                  <a:pt x="4836914" y="4755059"/>
                </a:cubicBezTo>
                <a:lnTo>
                  <a:pt x="4829472" y="4747618"/>
                </a:lnTo>
                <a:close/>
                <a:moveTo>
                  <a:pt x="4725587" y="4740764"/>
                </a:moveTo>
                <a:lnTo>
                  <a:pt x="4728820" y="4747231"/>
                </a:lnTo>
                <a:lnTo>
                  <a:pt x="4729289" y="4747342"/>
                </a:lnTo>
                <a:lnTo>
                  <a:pt x="4730929" y="4745702"/>
                </a:lnTo>
                <a:lnTo>
                  <a:pt x="4730012" y="4742536"/>
                </a:lnTo>
                <a:lnTo>
                  <a:pt x="4727260" y="4741160"/>
                </a:lnTo>
                <a:close/>
                <a:moveTo>
                  <a:pt x="6213574" y="4740176"/>
                </a:moveTo>
                <a:lnTo>
                  <a:pt x="6221015" y="4740176"/>
                </a:lnTo>
                <a:cubicBezTo>
                  <a:pt x="6235898" y="4755059"/>
                  <a:pt x="6238378" y="4762500"/>
                  <a:pt x="6228457" y="4762500"/>
                </a:cubicBezTo>
                <a:cubicBezTo>
                  <a:pt x="6228457" y="4757540"/>
                  <a:pt x="6227216" y="4755059"/>
                  <a:pt x="6224736" y="4755059"/>
                </a:cubicBezTo>
                <a:cubicBezTo>
                  <a:pt x="6222256" y="4755059"/>
                  <a:pt x="6221015" y="4752579"/>
                  <a:pt x="6221015" y="4747618"/>
                </a:cubicBezTo>
                <a:close/>
                <a:moveTo>
                  <a:pt x="5461992" y="4740176"/>
                </a:moveTo>
                <a:lnTo>
                  <a:pt x="5461992" y="4742099"/>
                </a:lnTo>
                <a:lnTo>
                  <a:pt x="5463613" y="4744398"/>
                </a:lnTo>
                <a:lnTo>
                  <a:pt x="5465586" y="4751212"/>
                </a:lnTo>
                <a:lnTo>
                  <a:pt x="5469433" y="4755059"/>
                </a:lnTo>
                <a:lnTo>
                  <a:pt x="5469433" y="4747618"/>
                </a:lnTo>
                <a:cubicBezTo>
                  <a:pt x="5469433" y="4747618"/>
                  <a:pt x="5468193" y="4746378"/>
                  <a:pt x="5465713" y="4743897"/>
                </a:cubicBezTo>
                <a:cubicBezTo>
                  <a:pt x="5463233" y="4741417"/>
                  <a:pt x="5461992" y="4740176"/>
                  <a:pt x="5461992" y="4740176"/>
                </a:cubicBezTo>
                <a:close/>
                <a:moveTo>
                  <a:pt x="4918769" y="4740176"/>
                </a:moveTo>
                <a:cubicBezTo>
                  <a:pt x="4918769" y="4740176"/>
                  <a:pt x="4920010" y="4741417"/>
                  <a:pt x="4922490" y="4743897"/>
                </a:cubicBezTo>
                <a:lnTo>
                  <a:pt x="4923686" y="4745093"/>
                </a:lnTo>
                <a:close/>
                <a:moveTo>
                  <a:pt x="4844355" y="4740176"/>
                </a:moveTo>
                <a:lnTo>
                  <a:pt x="4844355" y="4747618"/>
                </a:lnTo>
                <a:cubicBezTo>
                  <a:pt x="4844355" y="4747618"/>
                  <a:pt x="4845596" y="4747618"/>
                  <a:pt x="4848076" y="4747618"/>
                </a:cubicBezTo>
                <a:cubicBezTo>
                  <a:pt x="4850556" y="4747618"/>
                  <a:pt x="4851797" y="4746378"/>
                  <a:pt x="4851797" y="4743897"/>
                </a:cubicBezTo>
                <a:cubicBezTo>
                  <a:pt x="4851797" y="4741417"/>
                  <a:pt x="4849317" y="4740176"/>
                  <a:pt x="4844355" y="4740176"/>
                </a:cubicBezTo>
                <a:close/>
                <a:moveTo>
                  <a:pt x="4567628" y="4740176"/>
                </a:moveTo>
                <a:lnTo>
                  <a:pt x="4569024" y="4741146"/>
                </a:lnTo>
                <a:lnTo>
                  <a:pt x="4569024" y="4740176"/>
                </a:lnTo>
                <a:close/>
                <a:moveTo>
                  <a:pt x="4382454" y="4739371"/>
                </a:moveTo>
                <a:cubicBezTo>
                  <a:pt x="4382454" y="4739371"/>
                  <a:pt x="4383471" y="4739611"/>
                  <a:pt x="4385505" y="4740093"/>
                </a:cubicBezTo>
                <a:cubicBezTo>
                  <a:pt x="4387538" y="4740574"/>
                  <a:pt x="4388128" y="4742615"/>
                  <a:pt x="4387276" y="4746214"/>
                </a:cubicBezTo>
                <a:close/>
                <a:moveTo>
                  <a:pt x="4980161" y="4736456"/>
                </a:moveTo>
                <a:cubicBezTo>
                  <a:pt x="4978921" y="4736456"/>
                  <a:pt x="4978301" y="4737696"/>
                  <a:pt x="4978301" y="4740176"/>
                </a:cubicBezTo>
                <a:cubicBezTo>
                  <a:pt x="4978301" y="4745138"/>
                  <a:pt x="4980781" y="4747618"/>
                  <a:pt x="4985742" y="4747618"/>
                </a:cubicBezTo>
                <a:lnTo>
                  <a:pt x="4985742" y="4740176"/>
                </a:lnTo>
                <a:cubicBezTo>
                  <a:pt x="4983261" y="4737696"/>
                  <a:pt x="4981401" y="4736456"/>
                  <a:pt x="4980161" y="4736456"/>
                </a:cubicBezTo>
                <a:close/>
                <a:moveTo>
                  <a:pt x="5453826" y="4732252"/>
                </a:moveTo>
                <a:lnTo>
                  <a:pt x="5454278" y="4732735"/>
                </a:lnTo>
                <a:lnTo>
                  <a:pt x="5454551" y="4732735"/>
                </a:lnTo>
                <a:close/>
                <a:moveTo>
                  <a:pt x="4471204" y="4731868"/>
                </a:moveTo>
                <a:cubicBezTo>
                  <a:pt x="4473238" y="4732350"/>
                  <a:pt x="4473829" y="4734391"/>
                  <a:pt x="4472977" y="4737990"/>
                </a:cubicBezTo>
                <a:cubicBezTo>
                  <a:pt x="4472977" y="4737990"/>
                  <a:pt x="4472173" y="4736849"/>
                  <a:pt x="4470565" y="4734568"/>
                </a:cubicBezTo>
                <a:cubicBezTo>
                  <a:pt x="4468958" y="4732288"/>
                  <a:pt x="4469171" y="4731387"/>
                  <a:pt x="4471204" y="4731868"/>
                </a:cubicBezTo>
                <a:close/>
                <a:moveTo>
                  <a:pt x="5447548" y="4731858"/>
                </a:moveTo>
                <a:lnTo>
                  <a:pt x="5447109" y="4732735"/>
                </a:lnTo>
                <a:lnTo>
                  <a:pt x="5448271" y="4732735"/>
                </a:lnTo>
                <a:close/>
                <a:moveTo>
                  <a:pt x="4854648" y="4731399"/>
                </a:moveTo>
                <a:lnTo>
                  <a:pt x="4865571" y="4739687"/>
                </a:lnTo>
                <a:lnTo>
                  <a:pt x="4865723" y="4743232"/>
                </a:lnTo>
                <a:close/>
                <a:moveTo>
                  <a:pt x="4787797" y="4731239"/>
                </a:moveTo>
                <a:lnTo>
                  <a:pt x="4792265" y="4740176"/>
                </a:lnTo>
                <a:cubicBezTo>
                  <a:pt x="4794746" y="4742657"/>
                  <a:pt x="4795987" y="4743278"/>
                  <a:pt x="4795987" y="4742037"/>
                </a:cubicBezTo>
                <a:lnTo>
                  <a:pt x="4793012" y="4734602"/>
                </a:lnTo>
                <a:close/>
                <a:moveTo>
                  <a:pt x="4538131" y="4729802"/>
                </a:moveTo>
                <a:lnTo>
                  <a:pt x="4535538" y="4740177"/>
                </a:lnTo>
                <a:cubicBezTo>
                  <a:pt x="4538018" y="4745138"/>
                  <a:pt x="4544219" y="4750099"/>
                  <a:pt x="4554141" y="4755059"/>
                </a:cubicBezTo>
                <a:lnTo>
                  <a:pt x="4560294" y="4755059"/>
                </a:lnTo>
                <a:lnTo>
                  <a:pt x="4549381" y="4741820"/>
                </a:lnTo>
                <a:cubicBezTo>
                  <a:pt x="4542525" y="4734495"/>
                  <a:pt x="4539096" y="4730833"/>
                  <a:pt x="4539096" y="4730833"/>
                </a:cubicBezTo>
                <a:close/>
                <a:moveTo>
                  <a:pt x="4436372" y="4729325"/>
                </a:moveTo>
                <a:lnTo>
                  <a:pt x="4442473" y="4730769"/>
                </a:lnTo>
                <a:lnTo>
                  <a:pt x="4441195" y="4736169"/>
                </a:lnTo>
                <a:close/>
                <a:moveTo>
                  <a:pt x="4179562" y="4725557"/>
                </a:moveTo>
                <a:cubicBezTo>
                  <a:pt x="4179562" y="4725557"/>
                  <a:pt x="4181595" y="4726038"/>
                  <a:pt x="4185662" y="4727001"/>
                </a:cubicBezTo>
                <a:cubicBezTo>
                  <a:pt x="4185662" y="4727001"/>
                  <a:pt x="4185236" y="4728801"/>
                  <a:pt x="4184384" y="4732401"/>
                </a:cubicBezTo>
                <a:close/>
                <a:moveTo>
                  <a:pt x="6596806" y="4725293"/>
                </a:moveTo>
                <a:cubicBezTo>
                  <a:pt x="6599286" y="4725293"/>
                  <a:pt x="6600527" y="4727774"/>
                  <a:pt x="6600527" y="4732735"/>
                </a:cubicBezTo>
                <a:cubicBezTo>
                  <a:pt x="6595566" y="4732735"/>
                  <a:pt x="6593086" y="4731495"/>
                  <a:pt x="6593086" y="4729014"/>
                </a:cubicBezTo>
                <a:cubicBezTo>
                  <a:pt x="6593086" y="4726534"/>
                  <a:pt x="6594326" y="4725293"/>
                  <a:pt x="6596806" y="4725293"/>
                </a:cubicBezTo>
                <a:close/>
                <a:moveTo>
                  <a:pt x="4996904" y="4725293"/>
                </a:moveTo>
                <a:cubicBezTo>
                  <a:pt x="4994424" y="4725293"/>
                  <a:pt x="4995663" y="4727774"/>
                  <a:pt x="5000625" y="4732735"/>
                </a:cubicBezTo>
                <a:lnTo>
                  <a:pt x="5000625" y="4725293"/>
                </a:lnTo>
                <a:cubicBezTo>
                  <a:pt x="5000625" y="4725293"/>
                  <a:pt x="4999384" y="4725293"/>
                  <a:pt x="4996904" y="4725293"/>
                </a:cubicBezTo>
                <a:close/>
                <a:moveTo>
                  <a:pt x="4807148" y="4725293"/>
                </a:moveTo>
                <a:lnTo>
                  <a:pt x="4799738" y="4732704"/>
                </a:lnTo>
                <a:lnTo>
                  <a:pt x="4800385" y="4733074"/>
                </a:lnTo>
                <a:lnTo>
                  <a:pt x="4807148" y="4736456"/>
                </a:lnTo>
                <a:cubicBezTo>
                  <a:pt x="4807148" y="4733975"/>
                  <a:pt x="4807148" y="4730255"/>
                  <a:pt x="4807148" y="4725293"/>
                </a:cubicBezTo>
                <a:close/>
                <a:moveTo>
                  <a:pt x="4199142" y="4724490"/>
                </a:moveTo>
                <a:lnTo>
                  <a:pt x="4217444" y="4728822"/>
                </a:lnTo>
                <a:cubicBezTo>
                  <a:pt x="4230305" y="4747072"/>
                  <a:pt x="4236735" y="4756196"/>
                  <a:pt x="4236735" y="4756196"/>
                </a:cubicBezTo>
                <a:lnTo>
                  <a:pt x="4224533" y="4753308"/>
                </a:lnTo>
                <a:cubicBezTo>
                  <a:pt x="4221318" y="4748746"/>
                  <a:pt x="4219924" y="4745565"/>
                  <a:pt x="4220350" y="4743764"/>
                </a:cubicBezTo>
                <a:cubicBezTo>
                  <a:pt x="4220776" y="4741965"/>
                  <a:pt x="4217348" y="4738302"/>
                  <a:pt x="4210066" y="4732777"/>
                </a:cubicBezTo>
                <a:cubicBezTo>
                  <a:pt x="4202784" y="4727253"/>
                  <a:pt x="4199142" y="4724490"/>
                  <a:pt x="4199142" y="4724490"/>
                </a:cubicBezTo>
                <a:close/>
                <a:moveTo>
                  <a:pt x="4457231" y="4722859"/>
                </a:moveTo>
                <a:lnTo>
                  <a:pt x="4463331" y="4724303"/>
                </a:lnTo>
                <a:cubicBezTo>
                  <a:pt x="4467398" y="4725265"/>
                  <a:pt x="4469432" y="4725747"/>
                  <a:pt x="4469432" y="4725747"/>
                </a:cubicBezTo>
                <a:cubicBezTo>
                  <a:pt x="4469432" y="4725747"/>
                  <a:pt x="4466972" y="4727065"/>
                  <a:pt x="4462053" y="4729702"/>
                </a:cubicBezTo>
                <a:cubicBezTo>
                  <a:pt x="4462053" y="4729702"/>
                  <a:pt x="4460446" y="4727422"/>
                  <a:pt x="4457231" y="4722859"/>
                </a:cubicBezTo>
                <a:close/>
                <a:moveTo>
                  <a:pt x="4360607" y="4722795"/>
                </a:moveTo>
                <a:lnTo>
                  <a:pt x="4365430" y="4729639"/>
                </a:lnTo>
                <a:cubicBezTo>
                  <a:pt x="4360510" y="4732276"/>
                  <a:pt x="4358264" y="4732695"/>
                  <a:pt x="4358690" y="4730894"/>
                </a:cubicBezTo>
                <a:cubicBezTo>
                  <a:pt x="4359116" y="4729095"/>
                  <a:pt x="4359755" y="4726395"/>
                  <a:pt x="4360607" y="4722795"/>
                </a:cubicBezTo>
                <a:close/>
                <a:moveTo>
                  <a:pt x="4445029" y="4719970"/>
                </a:moveTo>
                <a:cubicBezTo>
                  <a:pt x="4455527" y="4730059"/>
                  <a:pt x="4467631" y="4742427"/>
                  <a:pt x="4481344" y="4757077"/>
                </a:cubicBezTo>
                <a:cubicBezTo>
                  <a:pt x="4486922" y="4769800"/>
                  <a:pt x="4491744" y="4776644"/>
                  <a:pt x="4495812" y="4777607"/>
                </a:cubicBezTo>
                <a:lnTo>
                  <a:pt x="4494534" y="4783006"/>
                </a:lnTo>
                <a:cubicBezTo>
                  <a:pt x="4494534" y="4783006"/>
                  <a:pt x="4492714" y="4781625"/>
                  <a:pt x="4489072" y="4778862"/>
                </a:cubicBezTo>
                <a:cubicBezTo>
                  <a:pt x="4485431" y="4776100"/>
                  <a:pt x="4482003" y="4772438"/>
                  <a:pt x="4478788" y="4767875"/>
                </a:cubicBezTo>
                <a:cubicBezTo>
                  <a:pt x="4472358" y="4758751"/>
                  <a:pt x="4465501" y="4751425"/>
                  <a:pt x="4458219" y="4745900"/>
                </a:cubicBezTo>
                <a:close/>
                <a:moveTo>
                  <a:pt x="4220000" y="4718023"/>
                </a:moveTo>
                <a:lnTo>
                  <a:pt x="4226101" y="4719467"/>
                </a:lnTo>
                <a:lnTo>
                  <a:pt x="4224823" y="4724867"/>
                </a:lnTo>
                <a:cubicBezTo>
                  <a:pt x="4224823" y="4724867"/>
                  <a:pt x="4223216" y="4722586"/>
                  <a:pt x="4220000" y="4718023"/>
                </a:cubicBezTo>
                <a:close/>
                <a:moveTo>
                  <a:pt x="4970859" y="4717852"/>
                </a:moveTo>
                <a:cubicBezTo>
                  <a:pt x="4970859" y="4722813"/>
                  <a:pt x="4978301" y="4725293"/>
                  <a:pt x="4993183" y="4725293"/>
                </a:cubicBezTo>
                <a:lnTo>
                  <a:pt x="4985742" y="4717852"/>
                </a:lnTo>
                <a:close/>
                <a:moveTo>
                  <a:pt x="4526893" y="4717796"/>
                </a:moveTo>
                <a:lnTo>
                  <a:pt x="4524375" y="4721573"/>
                </a:lnTo>
                <a:lnTo>
                  <a:pt x="4522515" y="4729944"/>
                </a:lnTo>
                <a:lnTo>
                  <a:pt x="4531816" y="4725293"/>
                </a:lnTo>
                <a:lnTo>
                  <a:pt x="4531816" y="4723055"/>
                </a:lnTo>
                <a:close/>
                <a:moveTo>
                  <a:pt x="4286121" y="4710867"/>
                </a:moveTo>
                <a:lnTo>
                  <a:pt x="4295765" y="4724553"/>
                </a:lnTo>
                <a:lnTo>
                  <a:pt x="4297043" y="4719154"/>
                </a:lnTo>
                <a:cubicBezTo>
                  <a:pt x="4289762" y="4713629"/>
                  <a:pt x="4286121" y="4710867"/>
                  <a:pt x="4286121" y="4710867"/>
                </a:cubicBezTo>
                <a:close/>
                <a:moveTo>
                  <a:pt x="6444258" y="4710411"/>
                </a:moveTo>
                <a:cubicBezTo>
                  <a:pt x="6444258" y="4710411"/>
                  <a:pt x="6446738" y="4711651"/>
                  <a:pt x="6451699" y="4714131"/>
                </a:cubicBezTo>
                <a:cubicBezTo>
                  <a:pt x="6456660" y="4716612"/>
                  <a:pt x="6460381" y="4717852"/>
                  <a:pt x="6462861" y="4717852"/>
                </a:cubicBezTo>
                <a:cubicBezTo>
                  <a:pt x="6465341" y="4717852"/>
                  <a:pt x="6466582" y="4720333"/>
                  <a:pt x="6466582" y="4725293"/>
                </a:cubicBezTo>
                <a:cubicBezTo>
                  <a:pt x="6466582" y="4730255"/>
                  <a:pt x="6469062" y="4732735"/>
                  <a:pt x="6474023" y="4732735"/>
                </a:cubicBezTo>
                <a:lnTo>
                  <a:pt x="6503789" y="4747618"/>
                </a:lnTo>
                <a:cubicBezTo>
                  <a:pt x="6493867" y="4747618"/>
                  <a:pt x="6481465" y="4742657"/>
                  <a:pt x="6466582" y="4732735"/>
                </a:cubicBezTo>
                <a:cubicBezTo>
                  <a:pt x="6451699" y="4717852"/>
                  <a:pt x="6444258" y="4710411"/>
                  <a:pt x="6444258" y="4710411"/>
                </a:cubicBezTo>
                <a:close/>
                <a:moveTo>
                  <a:pt x="5499199" y="4702969"/>
                </a:moveTo>
                <a:lnTo>
                  <a:pt x="5499199" y="4710411"/>
                </a:lnTo>
                <a:lnTo>
                  <a:pt x="5491758" y="4710411"/>
                </a:lnTo>
                <a:cubicBezTo>
                  <a:pt x="5491758" y="4705450"/>
                  <a:pt x="5494238" y="4702969"/>
                  <a:pt x="5499199" y="4702969"/>
                </a:cubicBezTo>
                <a:close/>
                <a:moveTo>
                  <a:pt x="4859238" y="4702969"/>
                </a:moveTo>
                <a:lnTo>
                  <a:pt x="4896445" y="4732735"/>
                </a:lnTo>
                <a:cubicBezTo>
                  <a:pt x="4916289" y="4752579"/>
                  <a:pt x="4928691" y="4762500"/>
                  <a:pt x="4933652" y="4762500"/>
                </a:cubicBezTo>
                <a:cubicBezTo>
                  <a:pt x="4938613" y="4762500"/>
                  <a:pt x="4942334" y="4764981"/>
                  <a:pt x="4944814" y="4769942"/>
                </a:cubicBezTo>
                <a:cubicBezTo>
                  <a:pt x="4947294" y="4774903"/>
                  <a:pt x="4948535" y="4777383"/>
                  <a:pt x="4948535" y="4777383"/>
                </a:cubicBezTo>
                <a:lnTo>
                  <a:pt x="4941094" y="4769942"/>
                </a:lnTo>
                <a:cubicBezTo>
                  <a:pt x="4941094" y="4769942"/>
                  <a:pt x="4939853" y="4768702"/>
                  <a:pt x="4937373" y="4766221"/>
                </a:cubicBezTo>
                <a:cubicBezTo>
                  <a:pt x="4934893" y="4763741"/>
                  <a:pt x="4932412" y="4762500"/>
                  <a:pt x="4929931" y="4762500"/>
                </a:cubicBezTo>
                <a:cubicBezTo>
                  <a:pt x="4927451" y="4762500"/>
                  <a:pt x="4922490" y="4760020"/>
                  <a:pt x="4915049" y="4755059"/>
                </a:cubicBezTo>
                <a:cubicBezTo>
                  <a:pt x="4907607" y="4750098"/>
                  <a:pt x="4901406" y="4745138"/>
                  <a:pt x="4896445" y="4740176"/>
                </a:cubicBezTo>
                <a:lnTo>
                  <a:pt x="4874121" y="4717852"/>
                </a:lnTo>
                <a:cubicBezTo>
                  <a:pt x="4864199" y="4712891"/>
                  <a:pt x="4859238" y="4707931"/>
                  <a:pt x="4859238" y="4702969"/>
                </a:cubicBezTo>
                <a:close/>
                <a:moveTo>
                  <a:pt x="4792265" y="4702969"/>
                </a:moveTo>
                <a:cubicBezTo>
                  <a:pt x="4792265" y="4702969"/>
                  <a:pt x="4792265" y="4704210"/>
                  <a:pt x="4792265" y="4706690"/>
                </a:cubicBezTo>
                <a:cubicBezTo>
                  <a:pt x="4792265" y="4709171"/>
                  <a:pt x="4793506" y="4710411"/>
                  <a:pt x="4795986" y="4710411"/>
                </a:cubicBezTo>
                <a:cubicBezTo>
                  <a:pt x="4798466" y="4710411"/>
                  <a:pt x="4799707" y="4707931"/>
                  <a:pt x="4799707" y="4702969"/>
                </a:cubicBezTo>
                <a:cubicBezTo>
                  <a:pt x="4794746" y="4702969"/>
                  <a:pt x="4792265" y="4702969"/>
                  <a:pt x="4792265" y="4702969"/>
                </a:cubicBezTo>
                <a:close/>
                <a:moveTo>
                  <a:pt x="4412754" y="4702969"/>
                </a:moveTo>
                <a:cubicBezTo>
                  <a:pt x="4417715" y="4702969"/>
                  <a:pt x="4421436" y="4704210"/>
                  <a:pt x="4423916" y="4706690"/>
                </a:cubicBezTo>
                <a:lnTo>
                  <a:pt x="4434456" y="4710204"/>
                </a:lnTo>
                <a:lnTo>
                  <a:pt x="4435384" y="4706284"/>
                </a:lnTo>
                <a:lnTo>
                  <a:pt x="4440040" y="4712892"/>
                </a:lnTo>
                <a:lnTo>
                  <a:pt x="4442520" y="4714131"/>
                </a:lnTo>
                <a:cubicBezTo>
                  <a:pt x="4442520" y="4716612"/>
                  <a:pt x="4442520" y="4717852"/>
                  <a:pt x="4442520" y="4717852"/>
                </a:cubicBezTo>
                <a:cubicBezTo>
                  <a:pt x="4442520" y="4722813"/>
                  <a:pt x="4442520" y="4725293"/>
                  <a:pt x="4442520" y="4725293"/>
                </a:cubicBezTo>
                <a:cubicBezTo>
                  <a:pt x="4442520" y="4725293"/>
                  <a:pt x="4440039" y="4725293"/>
                  <a:pt x="4435078" y="4725293"/>
                </a:cubicBezTo>
                <a:cubicBezTo>
                  <a:pt x="4430117" y="4725293"/>
                  <a:pt x="4427637" y="4722813"/>
                  <a:pt x="4427637" y="4717852"/>
                </a:cubicBezTo>
                <a:lnTo>
                  <a:pt x="4420195" y="4710411"/>
                </a:lnTo>
                <a:close/>
                <a:moveTo>
                  <a:pt x="4368770" y="4701920"/>
                </a:moveTo>
                <a:cubicBezTo>
                  <a:pt x="4370803" y="4702401"/>
                  <a:pt x="4371394" y="4704442"/>
                  <a:pt x="4370542" y="4708042"/>
                </a:cubicBezTo>
                <a:cubicBezTo>
                  <a:pt x="4370542" y="4708042"/>
                  <a:pt x="4369737" y="4706901"/>
                  <a:pt x="4368131" y="4704620"/>
                </a:cubicBezTo>
                <a:cubicBezTo>
                  <a:pt x="4366523" y="4702339"/>
                  <a:pt x="4366736" y="4701438"/>
                  <a:pt x="4368770" y="4701920"/>
                </a:cubicBezTo>
                <a:close/>
                <a:moveTo>
                  <a:pt x="4359619" y="4699754"/>
                </a:moveTo>
                <a:cubicBezTo>
                  <a:pt x="4362834" y="4704316"/>
                  <a:pt x="4364441" y="4706597"/>
                  <a:pt x="4364441" y="4706597"/>
                </a:cubicBezTo>
                <a:lnTo>
                  <a:pt x="4358340" y="4705153"/>
                </a:lnTo>
                <a:cubicBezTo>
                  <a:pt x="4359192" y="4701554"/>
                  <a:pt x="4359619" y="4699754"/>
                  <a:pt x="4359619" y="4699754"/>
                </a:cubicBezTo>
                <a:close/>
                <a:moveTo>
                  <a:pt x="4501503" y="4699127"/>
                </a:moveTo>
                <a:cubicBezTo>
                  <a:pt x="4505570" y="4700089"/>
                  <a:pt x="4507390" y="4701471"/>
                  <a:pt x="4506964" y="4703271"/>
                </a:cubicBezTo>
                <a:cubicBezTo>
                  <a:pt x="4506539" y="4705070"/>
                  <a:pt x="4506326" y="4705970"/>
                  <a:pt x="4506326" y="4705970"/>
                </a:cubicBezTo>
                <a:cubicBezTo>
                  <a:pt x="4506326" y="4705970"/>
                  <a:pt x="4504292" y="4705488"/>
                  <a:pt x="4500225" y="4704526"/>
                </a:cubicBezTo>
                <a:cubicBezTo>
                  <a:pt x="4500225" y="4704526"/>
                  <a:pt x="4500651" y="4702726"/>
                  <a:pt x="4501503" y="4699127"/>
                </a:cubicBezTo>
                <a:close/>
                <a:moveTo>
                  <a:pt x="4347417" y="4696865"/>
                </a:moveTo>
                <a:cubicBezTo>
                  <a:pt x="4351485" y="4697828"/>
                  <a:pt x="4353518" y="4698310"/>
                  <a:pt x="4353518" y="4698310"/>
                </a:cubicBezTo>
                <a:cubicBezTo>
                  <a:pt x="4353518" y="4698310"/>
                  <a:pt x="4353092" y="4700110"/>
                  <a:pt x="4352240" y="4703709"/>
                </a:cubicBezTo>
                <a:cubicBezTo>
                  <a:pt x="4352240" y="4703709"/>
                  <a:pt x="4351223" y="4703469"/>
                  <a:pt x="4349189" y="4702987"/>
                </a:cubicBezTo>
                <a:cubicBezTo>
                  <a:pt x="4347156" y="4702506"/>
                  <a:pt x="4346139" y="4702265"/>
                  <a:pt x="4346139" y="4702265"/>
                </a:cubicBezTo>
                <a:cubicBezTo>
                  <a:pt x="4346991" y="4698666"/>
                  <a:pt x="4347417" y="4696865"/>
                  <a:pt x="4347417" y="4696865"/>
                </a:cubicBezTo>
                <a:close/>
                <a:moveTo>
                  <a:pt x="4822031" y="4695751"/>
                </a:moveTo>
                <a:lnTo>
                  <a:pt x="4822031" y="4702969"/>
                </a:lnTo>
                <a:cubicBezTo>
                  <a:pt x="4822031" y="4707931"/>
                  <a:pt x="4823272" y="4710411"/>
                  <a:pt x="4825752" y="4710411"/>
                </a:cubicBezTo>
                <a:cubicBezTo>
                  <a:pt x="4828232" y="4710411"/>
                  <a:pt x="4829472" y="4710411"/>
                  <a:pt x="4829472" y="4710411"/>
                </a:cubicBezTo>
                <a:lnTo>
                  <a:pt x="4844219" y="4717784"/>
                </a:lnTo>
                <a:lnTo>
                  <a:pt x="4834079" y="4709425"/>
                </a:lnTo>
                <a:close/>
                <a:moveTo>
                  <a:pt x="6488906" y="4695528"/>
                </a:moveTo>
                <a:cubicBezTo>
                  <a:pt x="6488906" y="4695528"/>
                  <a:pt x="6491386" y="4695528"/>
                  <a:pt x="6496347" y="4695528"/>
                </a:cubicBezTo>
                <a:lnTo>
                  <a:pt x="6488906" y="4702969"/>
                </a:lnTo>
                <a:close/>
                <a:moveTo>
                  <a:pt x="4955976" y="4695528"/>
                </a:moveTo>
                <a:lnTo>
                  <a:pt x="4955976" y="4702969"/>
                </a:lnTo>
                <a:lnTo>
                  <a:pt x="4963418" y="4702969"/>
                </a:lnTo>
                <a:cubicBezTo>
                  <a:pt x="4958456" y="4698008"/>
                  <a:pt x="4955976" y="4695528"/>
                  <a:pt x="4955976" y="4695528"/>
                </a:cubicBezTo>
                <a:close/>
                <a:moveTo>
                  <a:pt x="4777383" y="4695528"/>
                </a:moveTo>
                <a:lnTo>
                  <a:pt x="4772096" y="4700815"/>
                </a:lnTo>
                <a:lnTo>
                  <a:pt x="4776615" y="4707227"/>
                </a:lnTo>
                <a:lnTo>
                  <a:pt x="4778311" y="4707629"/>
                </a:lnTo>
                <a:lnTo>
                  <a:pt x="4781103" y="4699249"/>
                </a:lnTo>
                <a:cubicBezTo>
                  <a:pt x="4783583" y="4696768"/>
                  <a:pt x="4782344" y="4695528"/>
                  <a:pt x="4777383" y="4695528"/>
                </a:cubicBezTo>
                <a:close/>
                <a:moveTo>
                  <a:pt x="4744611" y="4693950"/>
                </a:moveTo>
                <a:lnTo>
                  <a:pt x="4747617" y="4702969"/>
                </a:lnTo>
                <a:cubicBezTo>
                  <a:pt x="4747617" y="4707931"/>
                  <a:pt x="4748858" y="4710411"/>
                  <a:pt x="4751338" y="4710411"/>
                </a:cubicBezTo>
                <a:lnTo>
                  <a:pt x="4754847" y="4696373"/>
                </a:lnTo>
                <a:lnTo>
                  <a:pt x="4753491" y="4696052"/>
                </a:lnTo>
                <a:lnTo>
                  <a:pt x="4747390" y="4694608"/>
                </a:lnTo>
                <a:close/>
                <a:moveTo>
                  <a:pt x="4283853" y="4693224"/>
                </a:moveTo>
                <a:lnTo>
                  <a:pt x="4282575" y="4698624"/>
                </a:lnTo>
                <a:lnTo>
                  <a:pt x="4293499" y="4706911"/>
                </a:lnTo>
                <a:lnTo>
                  <a:pt x="4288677" y="4700068"/>
                </a:lnTo>
                <a:close/>
                <a:moveTo>
                  <a:pt x="4399732" y="4689947"/>
                </a:moveTo>
                <a:lnTo>
                  <a:pt x="4397871" y="4695528"/>
                </a:lnTo>
                <a:cubicBezTo>
                  <a:pt x="4397871" y="4700489"/>
                  <a:pt x="4395391" y="4702969"/>
                  <a:pt x="4390430" y="4702969"/>
                </a:cubicBezTo>
                <a:cubicBezTo>
                  <a:pt x="4385469" y="4702969"/>
                  <a:pt x="4382988" y="4700489"/>
                  <a:pt x="4382988" y="4695528"/>
                </a:cubicBezTo>
                <a:close/>
                <a:moveTo>
                  <a:pt x="4413537" y="4689709"/>
                </a:moveTo>
                <a:lnTo>
                  <a:pt x="4424460" y="4697996"/>
                </a:lnTo>
                <a:cubicBezTo>
                  <a:pt x="4423608" y="4701596"/>
                  <a:pt x="4421575" y="4701115"/>
                  <a:pt x="4418360" y="4696552"/>
                </a:cubicBezTo>
                <a:cubicBezTo>
                  <a:pt x="4415143" y="4691990"/>
                  <a:pt x="4413537" y="4689709"/>
                  <a:pt x="4413537" y="4689709"/>
                </a:cubicBezTo>
                <a:close/>
                <a:moveTo>
                  <a:pt x="4487175" y="4688892"/>
                </a:moveTo>
                <a:lnTo>
                  <a:pt x="4489302" y="4696239"/>
                </a:lnTo>
                <a:lnTo>
                  <a:pt x="4484479" y="4689395"/>
                </a:lnTo>
                <a:close/>
                <a:moveTo>
                  <a:pt x="4434394" y="4683242"/>
                </a:moveTo>
                <a:cubicBezTo>
                  <a:pt x="4438463" y="4684205"/>
                  <a:pt x="4440496" y="4684686"/>
                  <a:pt x="4440496" y="4684686"/>
                </a:cubicBezTo>
                <a:cubicBezTo>
                  <a:pt x="4439644" y="4688286"/>
                  <a:pt x="4439218" y="4690085"/>
                  <a:pt x="4439218" y="4690085"/>
                </a:cubicBezTo>
                <a:close/>
                <a:moveTo>
                  <a:pt x="4740484" y="4681569"/>
                </a:moveTo>
                <a:lnTo>
                  <a:pt x="4742552" y="4687772"/>
                </a:lnTo>
                <a:lnTo>
                  <a:pt x="4742567" y="4687764"/>
                </a:lnTo>
                <a:lnTo>
                  <a:pt x="4743845" y="4682365"/>
                </a:lnTo>
                <a:close/>
                <a:moveTo>
                  <a:pt x="5459369" y="4680673"/>
                </a:moveTo>
                <a:cubicBezTo>
                  <a:pt x="5459369" y="4680673"/>
                  <a:pt x="5460977" y="4682954"/>
                  <a:pt x="5464192" y="4687516"/>
                </a:cubicBezTo>
                <a:lnTo>
                  <a:pt x="5458091" y="4686072"/>
                </a:lnTo>
                <a:close/>
                <a:moveTo>
                  <a:pt x="6198691" y="4680645"/>
                </a:moveTo>
                <a:cubicBezTo>
                  <a:pt x="6203653" y="4680645"/>
                  <a:pt x="6208613" y="4683126"/>
                  <a:pt x="6213574" y="4688086"/>
                </a:cubicBezTo>
                <a:cubicBezTo>
                  <a:pt x="6218535" y="4693048"/>
                  <a:pt x="6221015" y="4695528"/>
                  <a:pt x="6221015" y="4695528"/>
                </a:cubicBezTo>
                <a:lnTo>
                  <a:pt x="6206133" y="4695528"/>
                </a:lnTo>
                <a:close/>
                <a:moveTo>
                  <a:pt x="4963418" y="4680645"/>
                </a:moveTo>
                <a:lnTo>
                  <a:pt x="4985742" y="4702969"/>
                </a:lnTo>
                <a:cubicBezTo>
                  <a:pt x="4985742" y="4702969"/>
                  <a:pt x="4988222" y="4704210"/>
                  <a:pt x="4993183" y="4706690"/>
                </a:cubicBezTo>
                <a:cubicBezTo>
                  <a:pt x="4998145" y="4709171"/>
                  <a:pt x="5003105" y="4712891"/>
                  <a:pt x="5008066" y="4717852"/>
                </a:cubicBezTo>
                <a:cubicBezTo>
                  <a:pt x="5022949" y="4732735"/>
                  <a:pt x="5030390" y="4737696"/>
                  <a:pt x="5030390" y="4732735"/>
                </a:cubicBezTo>
                <a:cubicBezTo>
                  <a:pt x="5030390" y="4727774"/>
                  <a:pt x="5029150" y="4725293"/>
                  <a:pt x="5026670" y="4725293"/>
                </a:cubicBezTo>
                <a:cubicBezTo>
                  <a:pt x="5024190" y="4725293"/>
                  <a:pt x="5022949" y="4725293"/>
                  <a:pt x="5022949" y="4725293"/>
                </a:cubicBezTo>
                <a:cubicBezTo>
                  <a:pt x="5013028" y="4720333"/>
                  <a:pt x="5008066" y="4715372"/>
                  <a:pt x="5008066" y="4710411"/>
                </a:cubicBezTo>
                <a:cubicBezTo>
                  <a:pt x="5003105" y="4710411"/>
                  <a:pt x="4993183" y="4702969"/>
                  <a:pt x="4978301" y="4688086"/>
                </a:cubicBezTo>
                <a:cubicBezTo>
                  <a:pt x="4973339" y="4683126"/>
                  <a:pt x="4969619" y="4680645"/>
                  <a:pt x="4967138" y="4680645"/>
                </a:cubicBezTo>
                <a:cubicBezTo>
                  <a:pt x="4964658" y="4680645"/>
                  <a:pt x="4963418" y="4680645"/>
                  <a:pt x="4963418" y="4680645"/>
                </a:cubicBezTo>
                <a:close/>
                <a:moveTo>
                  <a:pt x="4164744" y="4679285"/>
                </a:moveTo>
                <a:cubicBezTo>
                  <a:pt x="4165867" y="4679076"/>
                  <a:pt x="4166924" y="4679149"/>
                  <a:pt x="4167914" y="4679501"/>
                </a:cubicBezTo>
                <a:cubicBezTo>
                  <a:pt x="4170885" y="4680561"/>
                  <a:pt x="4173256" y="4684151"/>
                  <a:pt x="4175028" y="4690273"/>
                </a:cubicBezTo>
                <a:cubicBezTo>
                  <a:pt x="4179097" y="4691236"/>
                  <a:pt x="4181933" y="4692858"/>
                  <a:pt x="4183541" y="4695139"/>
                </a:cubicBezTo>
                <a:cubicBezTo>
                  <a:pt x="4185147" y="4697419"/>
                  <a:pt x="4185952" y="4698560"/>
                  <a:pt x="4185952" y="4698560"/>
                </a:cubicBezTo>
                <a:lnTo>
                  <a:pt x="4195597" y="4712247"/>
                </a:lnTo>
                <a:cubicBezTo>
                  <a:pt x="4191530" y="4711284"/>
                  <a:pt x="4187676" y="4709422"/>
                  <a:pt x="4184035" y="4706659"/>
                </a:cubicBezTo>
                <a:cubicBezTo>
                  <a:pt x="4180394" y="4703897"/>
                  <a:pt x="4176966" y="4700235"/>
                  <a:pt x="4173750" y="4695672"/>
                </a:cubicBezTo>
                <a:cubicBezTo>
                  <a:pt x="4163253" y="4685585"/>
                  <a:pt x="4160251" y="4680122"/>
                  <a:pt x="4164744" y="4679285"/>
                </a:cubicBezTo>
                <a:close/>
                <a:moveTo>
                  <a:pt x="4332630" y="4677685"/>
                </a:moveTo>
                <a:cubicBezTo>
                  <a:pt x="4332843" y="4676785"/>
                  <a:pt x="4334983" y="4676816"/>
                  <a:pt x="4339050" y="4677779"/>
                </a:cubicBezTo>
                <a:cubicBezTo>
                  <a:pt x="4343118" y="4678742"/>
                  <a:pt x="4344724" y="4681023"/>
                  <a:pt x="4343872" y="4684623"/>
                </a:cubicBezTo>
                <a:cubicBezTo>
                  <a:pt x="4343020" y="4688223"/>
                  <a:pt x="4342594" y="4690022"/>
                  <a:pt x="4342594" y="4690022"/>
                </a:cubicBezTo>
                <a:cubicBezTo>
                  <a:pt x="4342594" y="4690022"/>
                  <a:pt x="4340987" y="4687742"/>
                  <a:pt x="4337771" y="4683179"/>
                </a:cubicBezTo>
                <a:cubicBezTo>
                  <a:pt x="4334130" y="4680417"/>
                  <a:pt x="4332417" y="4678585"/>
                  <a:pt x="4332630" y="4677685"/>
                </a:cubicBezTo>
                <a:close/>
                <a:moveTo>
                  <a:pt x="4265057" y="4677371"/>
                </a:moveTo>
                <a:cubicBezTo>
                  <a:pt x="4263024" y="4676889"/>
                  <a:pt x="4262811" y="4677790"/>
                  <a:pt x="4264418" y="4680070"/>
                </a:cubicBezTo>
                <a:cubicBezTo>
                  <a:pt x="4266025" y="4682352"/>
                  <a:pt x="4266829" y="4683492"/>
                  <a:pt x="4266829" y="4683492"/>
                </a:cubicBezTo>
                <a:cubicBezTo>
                  <a:pt x="4267681" y="4679893"/>
                  <a:pt x="4267090" y="4677852"/>
                  <a:pt x="4265057" y="4677371"/>
                </a:cubicBezTo>
                <a:close/>
                <a:moveTo>
                  <a:pt x="5453062" y="4676180"/>
                </a:moveTo>
                <a:lnTo>
                  <a:pt x="5461992" y="4680645"/>
                </a:lnTo>
                <a:lnTo>
                  <a:pt x="5454551" y="4680645"/>
                </a:lnTo>
                <a:close/>
                <a:moveTo>
                  <a:pt x="4403891" y="4676022"/>
                </a:moveTo>
                <a:cubicBezTo>
                  <a:pt x="4407959" y="4676985"/>
                  <a:pt x="4410796" y="4678607"/>
                  <a:pt x="4412404" y="4680888"/>
                </a:cubicBezTo>
                <a:cubicBezTo>
                  <a:pt x="4414011" y="4683169"/>
                  <a:pt x="4414815" y="4684309"/>
                  <a:pt x="4414815" y="4684309"/>
                </a:cubicBezTo>
                <a:cubicBezTo>
                  <a:pt x="4414815" y="4684309"/>
                  <a:pt x="4412781" y="4683828"/>
                  <a:pt x="4408714" y="4682865"/>
                </a:cubicBezTo>
                <a:cubicBezTo>
                  <a:pt x="4404647" y="4681902"/>
                  <a:pt x="4402613" y="4681421"/>
                  <a:pt x="4402613" y="4681421"/>
                </a:cubicBezTo>
                <a:close/>
                <a:moveTo>
                  <a:pt x="4348572" y="4675994"/>
                </a:moveTo>
                <a:cubicBezTo>
                  <a:pt x="4351673" y="4676614"/>
                  <a:pt x="4355703" y="4678164"/>
                  <a:pt x="4360664" y="4680645"/>
                </a:cubicBezTo>
                <a:lnTo>
                  <a:pt x="4360664" y="4688086"/>
                </a:lnTo>
                <a:cubicBezTo>
                  <a:pt x="4345781" y="4683126"/>
                  <a:pt x="4339580" y="4679405"/>
                  <a:pt x="4342061" y="4676924"/>
                </a:cubicBezTo>
                <a:cubicBezTo>
                  <a:pt x="4343301" y="4675684"/>
                  <a:pt x="4345471" y="4675374"/>
                  <a:pt x="4348572" y="4675994"/>
                </a:cubicBezTo>
                <a:close/>
                <a:moveTo>
                  <a:pt x="4743306" y="4674385"/>
                </a:moveTo>
                <a:lnTo>
                  <a:pt x="4740878" y="4679241"/>
                </a:lnTo>
                <a:lnTo>
                  <a:pt x="4745124" y="4676965"/>
                </a:lnTo>
                <a:close/>
                <a:moveTo>
                  <a:pt x="5447109" y="4673204"/>
                </a:moveTo>
                <a:cubicBezTo>
                  <a:pt x="5449590" y="4673204"/>
                  <a:pt x="5451450" y="4673824"/>
                  <a:pt x="5452690" y="4675064"/>
                </a:cubicBezTo>
                <a:lnTo>
                  <a:pt x="5453062" y="4676180"/>
                </a:lnTo>
                <a:close/>
                <a:moveTo>
                  <a:pt x="6392400" y="4669250"/>
                </a:moveTo>
                <a:cubicBezTo>
                  <a:pt x="6392865" y="4668785"/>
                  <a:pt x="6394028" y="4668863"/>
                  <a:pt x="6395888" y="4669483"/>
                </a:cubicBezTo>
                <a:cubicBezTo>
                  <a:pt x="6403330" y="4671964"/>
                  <a:pt x="6413251" y="4676924"/>
                  <a:pt x="6425654" y="4684366"/>
                </a:cubicBezTo>
                <a:cubicBezTo>
                  <a:pt x="6438057" y="4691807"/>
                  <a:pt x="6441778" y="4698008"/>
                  <a:pt x="6436816" y="4702969"/>
                </a:cubicBezTo>
                <a:lnTo>
                  <a:pt x="6407051" y="4688086"/>
                </a:lnTo>
                <a:cubicBezTo>
                  <a:pt x="6395888" y="4676924"/>
                  <a:pt x="6391005" y="4670646"/>
                  <a:pt x="6392400" y="4669250"/>
                </a:cubicBezTo>
                <a:close/>
                <a:moveTo>
                  <a:pt x="5566172" y="4665762"/>
                </a:moveTo>
                <a:lnTo>
                  <a:pt x="5588496" y="4680645"/>
                </a:lnTo>
                <a:cubicBezTo>
                  <a:pt x="5583535" y="4680645"/>
                  <a:pt x="5578574" y="4678165"/>
                  <a:pt x="5573613" y="4673204"/>
                </a:cubicBezTo>
                <a:close/>
                <a:moveTo>
                  <a:pt x="4955976" y="4665762"/>
                </a:moveTo>
                <a:cubicBezTo>
                  <a:pt x="4955976" y="4670724"/>
                  <a:pt x="4955976" y="4673204"/>
                  <a:pt x="4955976" y="4673204"/>
                </a:cubicBezTo>
                <a:cubicBezTo>
                  <a:pt x="4955976" y="4673204"/>
                  <a:pt x="4957217" y="4673204"/>
                  <a:pt x="4959697" y="4673204"/>
                </a:cubicBezTo>
                <a:cubicBezTo>
                  <a:pt x="4962177" y="4673204"/>
                  <a:pt x="4963418" y="4673204"/>
                  <a:pt x="4963418" y="4673204"/>
                </a:cubicBezTo>
                <a:cubicBezTo>
                  <a:pt x="4963418" y="4668243"/>
                  <a:pt x="4960938" y="4665762"/>
                  <a:pt x="4955976" y="4665762"/>
                </a:cubicBezTo>
                <a:close/>
                <a:moveTo>
                  <a:pt x="4394246" y="4662335"/>
                </a:moveTo>
                <a:lnTo>
                  <a:pt x="4400347" y="4663779"/>
                </a:lnTo>
                <a:lnTo>
                  <a:pt x="4399068" y="4669178"/>
                </a:lnTo>
                <a:cubicBezTo>
                  <a:pt x="4395001" y="4668216"/>
                  <a:pt x="4393394" y="4665935"/>
                  <a:pt x="4394246" y="4662335"/>
                </a:cubicBezTo>
                <a:close/>
                <a:moveTo>
                  <a:pt x="4438058" y="4661301"/>
                </a:moveTo>
                <a:lnTo>
                  <a:pt x="4442146" y="4665389"/>
                </a:lnTo>
                <a:lnTo>
                  <a:pt x="4439507" y="4661644"/>
                </a:lnTo>
                <a:close/>
                <a:moveTo>
                  <a:pt x="4748547" y="4660181"/>
                </a:moveTo>
                <a:cubicBezTo>
                  <a:pt x="4747927" y="4660181"/>
                  <a:pt x="4747617" y="4660801"/>
                  <a:pt x="4747617" y="4662041"/>
                </a:cubicBezTo>
                <a:cubicBezTo>
                  <a:pt x="4747617" y="4664522"/>
                  <a:pt x="4747617" y="4665762"/>
                  <a:pt x="4747617" y="4665762"/>
                </a:cubicBezTo>
                <a:lnTo>
                  <a:pt x="4755058" y="4665762"/>
                </a:lnTo>
                <a:cubicBezTo>
                  <a:pt x="4755058" y="4665762"/>
                  <a:pt x="4753818" y="4664522"/>
                  <a:pt x="4751338" y="4662041"/>
                </a:cubicBezTo>
                <a:cubicBezTo>
                  <a:pt x="4750098" y="4660801"/>
                  <a:pt x="4749167" y="4660181"/>
                  <a:pt x="4748547" y="4660181"/>
                </a:cubicBezTo>
                <a:close/>
                <a:moveTo>
                  <a:pt x="4344046" y="4660075"/>
                </a:moveTo>
                <a:cubicBezTo>
                  <a:pt x="4345731" y="4659760"/>
                  <a:pt x="4348985" y="4663025"/>
                  <a:pt x="4353807" y="4669868"/>
                </a:cubicBezTo>
                <a:lnTo>
                  <a:pt x="4347707" y="4668424"/>
                </a:lnTo>
                <a:lnTo>
                  <a:pt x="4342884" y="4661581"/>
                </a:lnTo>
                <a:cubicBezTo>
                  <a:pt x="4343097" y="4660681"/>
                  <a:pt x="4343484" y="4660179"/>
                  <a:pt x="4344046" y="4660075"/>
                </a:cubicBezTo>
                <a:close/>
                <a:moveTo>
                  <a:pt x="4311102" y="4659760"/>
                </a:moveTo>
                <a:lnTo>
                  <a:pt x="4317203" y="4661204"/>
                </a:lnTo>
                <a:cubicBezTo>
                  <a:pt x="4320418" y="4665767"/>
                  <a:pt x="4324059" y="4668529"/>
                  <a:pt x="4328127" y="4669492"/>
                </a:cubicBezTo>
                <a:cubicBezTo>
                  <a:pt x="4324059" y="4668529"/>
                  <a:pt x="4318384" y="4665286"/>
                  <a:pt x="4311102" y="4659760"/>
                </a:cubicBezTo>
                <a:close/>
                <a:moveTo>
                  <a:pt x="6436816" y="4658321"/>
                </a:moveTo>
                <a:cubicBezTo>
                  <a:pt x="6441778" y="4658321"/>
                  <a:pt x="6444258" y="4658321"/>
                  <a:pt x="6444258" y="4658321"/>
                </a:cubicBezTo>
                <a:lnTo>
                  <a:pt x="6436816" y="4665762"/>
                </a:lnTo>
                <a:cubicBezTo>
                  <a:pt x="6436816" y="4665762"/>
                  <a:pt x="6436816" y="4663282"/>
                  <a:pt x="6436816" y="4658321"/>
                </a:cubicBezTo>
                <a:close/>
                <a:moveTo>
                  <a:pt x="4498784" y="4655054"/>
                </a:moveTo>
                <a:lnTo>
                  <a:pt x="4502051" y="4658321"/>
                </a:lnTo>
                <a:lnTo>
                  <a:pt x="4502051" y="4657160"/>
                </a:lnTo>
                <a:close/>
                <a:moveTo>
                  <a:pt x="4138713" y="4653167"/>
                </a:moveTo>
                <a:lnTo>
                  <a:pt x="4149637" y="4661454"/>
                </a:lnTo>
                <a:cubicBezTo>
                  <a:pt x="4148785" y="4665055"/>
                  <a:pt x="4152427" y="4667817"/>
                  <a:pt x="4160560" y="4669742"/>
                </a:cubicBezTo>
                <a:cubicBezTo>
                  <a:pt x="4152427" y="4667817"/>
                  <a:pt x="4146752" y="4664574"/>
                  <a:pt x="4143537" y="4660010"/>
                </a:cubicBezTo>
                <a:cubicBezTo>
                  <a:pt x="4136254" y="4654486"/>
                  <a:pt x="4134646" y="4652204"/>
                  <a:pt x="4138713" y="4653167"/>
                </a:cubicBezTo>
                <a:close/>
                <a:moveTo>
                  <a:pt x="4695527" y="4650879"/>
                </a:moveTo>
                <a:lnTo>
                  <a:pt x="4695527" y="4653607"/>
                </a:lnTo>
                <a:lnTo>
                  <a:pt x="4700433" y="4658321"/>
                </a:lnTo>
                <a:lnTo>
                  <a:pt x="4702969" y="4658321"/>
                </a:lnTo>
                <a:lnTo>
                  <a:pt x="4713680" y="4669032"/>
                </a:lnTo>
                <a:lnTo>
                  <a:pt x="4715314" y="4670272"/>
                </a:lnTo>
                <a:lnTo>
                  <a:pt x="4725293" y="4676924"/>
                </a:lnTo>
                <a:lnTo>
                  <a:pt x="4730195" y="4674474"/>
                </a:lnTo>
                <a:lnTo>
                  <a:pt x="4728643" y="4669113"/>
                </a:lnTo>
                <a:lnTo>
                  <a:pt x="4725293" y="4665762"/>
                </a:lnTo>
                <a:lnTo>
                  <a:pt x="4724707" y="4664591"/>
                </a:lnTo>
                <a:lnTo>
                  <a:pt x="4721998" y="4665789"/>
                </a:lnTo>
                <a:cubicBezTo>
                  <a:pt x="4721146" y="4669389"/>
                  <a:pt x="4718687" y="4670707"/>
                  <a:pt x="4714620" y="4669745"/>
                </a:cubicBezTo>
                <a:cubicBezTo>
                  <a:pt x="4710553" y="4668782"/>
                  <a:pt x="4708945" y="4666501"/>
                  <a:pt x="4709798" y="4662901"/>
                </a:cubicBezTo>
                <a:cubicBezTo>
                  <a:pt x="4710650" y="4659302"/>
                  <a:pt x="4712305" y="4656843"/>
                  <a:pt x="4714764" y="4655524"/>
                </a:cubicBezTo>
                <a:cubicBezTo>
                  <a:pt x="4717224" y="4654206"/>
                  <a:pt x="4718454" y="4653547"/>
                  <a:pt x="4718454" y="4653547"/>
                </a:cubicBezTo>
                <a:lnTo>
                  <a:pt x="4720972" y="4657119"/>
                </a:lnTo>
                <a:lnTo>
                  <a:pt x="4717851" y="4650879"/>
                </a:lnTo>
                <a:lnTo>
                  <a:pt x="4710410" y="4650879"/>
                </a:lnTo>
                <a:cubicBezTo>
                  <a:pt x="4705449" y="4650879"/>
                  <a:pt x="4702969" y="4650879"/>
                  <a:pt x="4702969" y="4650879"/>
                </a:cubicBezTo>
                <a:cubicBezTo>
                  <a:pt x="4698007" y="4650879"/>
                  <a:pt x="4695527" y="4650879"/>
                  <a:pt x="4695527" y="4650879"/>
                </a:cubicBezTo>
                <a:close/>
                <a:moveTo>
                  <a:pt x="4384601" y="4648648"/>
                </a:moveTo>
                <a:cubicBezTo>
                  <a:pt x="4384601" y="4648648"/>
                  <a:pt x="4386208" y="4650929"/>
                  <a:pt x="4389423" y="4655491"/>
                </a:cubicBezTo>
                <a:lnTo>
                  <a:pt x="4382045" y="4659447"/>
                </a:lnTo>
                <a:cubicBezTo>
                  <a:pt x="4374762" y="4653922"/>
                  <a:pt x="4371121" y="4651159"/>
                  <a:pt x="4371121" y="4651159"/>
                </a:cubicBezTo>
                <a:lnTo>
                  <a:pt x="4377221" y="4652603"/>
                </a:lnTo>
                <a:close/>
                <a:moveTo>
                  <a:pt x="4784573" y="4646390"/>
                </a:moveTo>
                <a:cubicBezTo>
                  <a:pt x="4788641" y="4647353"/>
                  <a:pt x="4790461" y="4648734"/>
                  <a:pt x="4790035" y="4650533"/>
                </a:cubicBezTo>
                <a:cubicBezTo>
                  <a:pt x="4789609" y="4652333"/>
                  <a:pt x="4788379" y="4652992"/>
                  <a:pt x="4786346" y="4652511"/>
                </a:cubicBezTo>
                <a:cubicBezTo>
                  <a:pt x="4784313" y="4652030"/>
                  <a:pt x="4783721" y="4649990"/>
                  <a:pt x="4784573" y="4646390"/>
                </a:cubicBezTo>
                <a:close/>
                <a:moveTo>
                  <a:pt x="4432935" y="4646087"/>
                </a:moveTo>
                <a:lnTo>
                  <a:pt x="4434437" y="4649041"/>
                </a:lnTo>
                <a:lnTo>
                  <a:pt x="4443663" y="4655450"/>
                </a:lnTo>
                <a:lnTo>
                  <a:pt x="4442520" y="4650879"/>
                </a:lnTo>
                <a:close/>
                <a:moveTo>
                  <a:pt x="5416030" y="4644314"/>
                </a:moveTo>
                <a:lnTo>
                  <a:pt x="5416414" y="4644368"/>
                </a:lnTo>
                <a:cubicBezTo>
                  <a:pt x="5418274" y="4644988"/>
                  <a:pt x="5419824" y="4645919"/>
                  <a:pt x="5421064" y="4647159"/>
                </a:cubicBezTo>
                <a:cubicBezTo>
                  <a:pt x="5423544" y="4649639"/>
                  <a:pt x="5424785" y="4650879"/>
                  <a:pt x="5424785" y="4650879"/>
                </a:cubicBezTo>
                <a:close/>
                <a:moveTo>
                  <a:pt x="6354961" y="4643438"/>
                </a:moveTo>
                <a:cubicBezTo>
                  <a:pt x="6359922" y="4643438"/>
                  <a:pt x="6362402" y="4643438"/>
                  <a:pt x="6362402" y="4643438"/>
                </a:cubicBezTo>
                <a:cubicBezTo>
                  <a:pt x="6362402" y="4643438"/>
                  <a:pt x="6363643" y="4644679"/>
                  <a:pt x="6366123" y="4647159"/>
                </a:cubicBezTo>
                <a:cubicBezTo>
                  <a:pt x="6368603" y="4649639"/>
                  <a:pt x="6369844" y="4650879"/>
                  <a:pt x="6369844" y="4650879"/>
                </a:cubicBezTo>
                <a:cubicBezTo>
                  <a:pt x="6374805" y="4650879"/>
                  <a:pt x="6377285" y="4650879"/>
                  <a:pt x="6377285" y="4650879"/>
                </a:cubicBezTo>
                <a:lnTo>
                  <a:pt x="6384726" y="4658321"/>
                </a:lnTo>
                <a:cubicBezTo>
                  <a:pt x="6384726" y="4668243"/>
                  <a:pt x="6377285" y="4665762"/>
                  <a:pt x="6362402" y="4650879"/>
                </a:cubicBezTo>
                <a:close/>
                <a:moveTo>
                  <a:pt x="6124277" y="4643438"/>
                </a:moveTo>
                <a:cubicBezTo>
                  <a:pt x="6129238" y="4643438"/>
                  <a:pt x="6131719" y="4645919"/>
                  <a:pt x="6131719" y="4650879"/>
                </a:cubicBezTo>
                <a:lnTo>
                  <a:pt x="6124277" y="4650879"/>
                </a:lnTo>
                <a:close/>
                <a:moveTo>
                  <a:pt x="5729883" y="4643438"/>
                </a:moveTo>
                <a:cubicBezTo>
                  <a:pt x="5734844" y="4643438"/>
                  <a:pt x="5737324" y="4643438"/>
                  <a:pt x="5737324" y="4643438"/>
                </a:cubicBezTo>
                <a:lnTo>
                  <a:pt x="5737324" y="4650879"/>
                </a:lnTo>
                <a:cubicBezTo>
                  <a:pt x="5732363" y="4650879"/>
                  <a:pt x="5729883" y="4648399"/>
                  <a:pt x="5729883" y="4643438"/>
                </a:cubicBezTo>
                <a:close/>
                <a:moveTo>
                  <a:pt x="4308574" y="4643438"/>
                </a:moveTo>
                <a:lnTo>
                  <a:pt x="4316016" y="4643438"/>
                </a:lnTo>
                <a:lnTo>
                  <a:pt x="4323457" y="4650879"/>
                </a:lnTo>
                <a:close/>
                <a:moveTo>
                  <a:pt x="6786562" y="4635997"/>
                </a:moveTo>
                <a:cubicBezTo>
                  <a:pt x="6791524" y="4635997"/>
                  <a:pt x="6794004" y="4635997"/>
                  <a:pt x="6794004" y="4635997"/>
                </a:cubicBezTo>
                <a:cubicBezTo>
                  <a:pt x="6798965" y="4640958"/>
                  <a:pt x="6800204" y="4644679"/>
                  <a:pt x="6797724" y="4647159"/>
                </a:cubicBezTo>
                <a:cubicBezTo>
                  <a:pt x="6795244" y="4649639"/>
                  <a:pt x="6792763" y="4648399"/>
                  <a:pt x="6790283" y="4643438"/>
                </a:cubicBezTo>
                <a:cubicBezTo>
                  <a:pt x="6787802" y="4638477"/>
                  <a:pt x="6786562" y="4635997"/>
                  <a:pt x="6786562" y="4635997"/>
                </a:cubicBezTo>
                <a:close/>
                <a:moveTo>
                  <a:pt x="4784824" y="4635997"/>
                </a:moveTo>
                <a:cubicBezTo>
                  <a:pt x="4789785" y="4635997"/>
                  <a:pt x="4792265" y="4637237"/>
                  <a:pt x="4792265" y="4639717"/>
                </a:cubicBezTo>
                <a:cubicBezTo>
                  <a:pt x="4792265" y="4642198"/>
                  <a:pt x="4791025" y="4643438"/>
                  <a:pt x="4788545" y="4643438"/>
                </a:cubicBezTo>
                <a:cubicBezTo>
                  <a:pt x="4786065" y="4643438"/>
                  <a:pt x="4784824" y="4640958"/>
                  <a:pt x="4784824" y="4635997"/>
                </a:cubicBezTo>
                <a:close/>
                <a:moveTo>
                  <a:pt x="4717851" y="4635997"/>
                </a:moveTo>
                <a:cubicBezTo>
                  <a:pt x="4722813" y="4635997"/>
                  <a:pt x="4726533" y="4638477"/>
                  <a:pt x="4729013" y="4643438"/>
                </a:cubicBezTo>
                <a:lnTo>
                  <a:pt x="4730743" y="4650355"/>
                </a:lnTo>
                <a:lnTo>
                  <a:pt x="4731933" y="4651036"/>
                </a:lnTo>
                <a:lnTo>
                  <a:pt x="4735642" y="4655413"/>
                </a:lnTo>
                <a:lnTo>
                  <a:pt x="4740176" y="4650879"/>
                </a:lnTo>
                <a:lnTo>
                  <a:pt x="4750826" y="4656205"/>
                </a:lnTo>
                <a:lnTo>
                  <a:pt x="4740590" y="4641680"/>
                </a:lnTo>
                <a:lnTo>
                  <a:pt x="4740052" y="4640917"/>
                </a:lnTo>
                <a:lnTo>
                  <a:pt x="4725293" y="4635997"/>
                </a:lnTo>
                <a:close/>
                <a:moveTo>
                  <a:pt x="4291811" y="4632387"/>
                </a:moveTo>
                <a:cubicBezTo>
                  <a:pt x="4295879" y="4633349"/>
                  <a:pt x="4297486" y="4635630"/>
                  <a:pt x="4296634" y="4639230"/>
                </a:cubicBezTo>
                <a:cubicBezTo>
                  <a:pt x="4292567" y="4638267"/>
                  <a:pt x="4290533" y="4637786"/>
                  <a:pt x="4290533" y="4637786"/>
                </a:cubicBezTo>
                <a:cubicBezTo>
                  <a:pt x="4291385" y="4634186"/>
                  <a:pt x="4291811" y="4632387"/>
                  <a:pt x="4291811" y="4632387"/>
                </a:cubicBezTo>
                <a:close/>
                <a:moveTo>
                  <a:pt x="4118145" y="4631193"/>
                </a:moveTo>
                <a:cubicBezTo>
                  <a:pt x="4121360" y="4635755"/>
                  <a:pt x="4122968" y="4638036"/>
                  <a:pt x="4122968" y="4638036"/>
                </a:cubicBezTo>
                <a:lnTo>
                  <a:pt x="4116867" y="4636592"/>
                </a:lnTo>
                <a:close/>
                <a:moveTo>
                  <a:pt x="4183429" y="4630965"/>
                </a:moveTo>
                <a:cubicBezTo>
                  <a:pt x="4181904" y="4630604"/>
                  <a:pt x="4180526" y="4630754"/>
                  <a:pt x="4179297" y="4631413"/>
                </a:cubicBezTo>
                <a:cubicBezTo>
                  <a:pt x="4176837" y="4632732"/>
                  <a:pt x="4179036" y="4637053"/>
                  <a:pt x="4185892" y="4644378"/>
                </a:cubicBezTo>
                <a:cubicBezTo>
                  <a:pt x="4192748" y="4651702"/>
                  <a:pt x="4198801" y="4657887"/>
                  <a:pt x="4204049" y="4662930"/>
                </a:cubicBezTo>
                <a:cubicBezTo>
                  <a:pt x="4209299" y="4667974"/>
                  <a:pt x="4213956" y="4670977"/>
                  <a:pt x="4218024" y="4671940"/>
                </a:cubicBezTo>
                <a:cubicBezTo>
                  <a:pt x="4217172" y="4675540"/>
                  <a:pt x="4217549" y="4678480"/>
                  <a:pt x="4219156" y="4680761"/>
                </a:cubicBezTo>
                <a:cubicBezTo>
                  <a:pt x="4220764" y="4683042"/>
                  <a:pt x="4221142" y="4685982"/>
                  <a:pt x="4220290" y="4689582"/>
                </a:cubicBezTo>
                <a:cubicBezTo>
                  <a:pt x="4227572" y="4695107"/>
                  <a:pt x="4232444" y="4697211"/>
                  <a:pt x="4234903" y="4695892"/>
                </a:cubicBezTo>
                <a:cubicBezTo>
                  <a:pt x="4237362" y="4694574"/>
                  <a:pt x="4238805" y="4693014"/>
                  <a:pt x="4239231" y="4691214"/>
                </a:cubicBezTo>
                <a:cubicBezTo>
                  <a:pt x="4239657" y="4689415"/>
                  <a:pt x="4238049" y="4687134"/>
                  <a:pt x="4234408" y="4684371"/>
                </a:cubicBezTo>
                <a:cubicBezTo>
                  <a:pt x="4230767" y="4681609"/>
                  <a:pt x="4226535" y="4676806"/>
                  <a:pt x="4221713" y="4669962"/>
                </a:cubicBezTo>
                <a:cubicBezTo>
                  <a:pt x="4216890" y="4663119"/>
                  <a:pt x="4212445" y="4659216"/>
                  <a:pt x="4208378" y="4658253"/>
                </a:cubicBezTo>
                <a:lnTo>
                  <a:pt x="4209656" y="4652854"/>
                </a:lnTo>
                <a:cubicBezTo>
                  <a:pt x="4209656" y="4652854"/>
                  <a:pt x="4207623" y="4652373"/>
                  <a:pt x="4203555" y="4651410"/>
                </a:cubicBezTo>
                <a:cubicBezTo>
                  <a:pt x="4199487" y="4650447"/>
                  <a:pt x="4196863" y="4647925"/>
                  <a:pt x="4195682" y="4643844"/>
                </a:cubicBezTo>
                <a:cubicBezTo>
                  <a:pt x="4194501" y="4639764"/>
                  <a:pt x="4192090" y="4636342"/>
                  <a:pt x="4188448" y="4633579"/>
                </a:cubicBezTo>
                <a:cubicBezTo>
                  <a:pt x="4186628" y="4632198"/>
                  <a:pt x="4184954" y="4631326"/>
                  <a:pt x="4183429" y="4630965"/>
                </a:cubicBezTo>
                <a:close/>
                <a:moveTo>
                  <a:pt x="4262364" y="4630600"/>
                </a:moveTo>
                <a:lnTo>
                  <a:pt x="4266130" y="4632009"/>
                </a:lnTo>
                <a:cubicBezTo>
                  <a:pt x="4270197" y="4632972"/>
                  <a:pt x="4279891" y="4641919"/>
                  <a:pt x="4295211" y="4658850"/>
                </a:cubicBezTo>
                <a:cubicBezTo>
                  <a:pt x="4310531" y="4675781"/>
                  <a:pt x="4317765" y="4686046"/>
                  <a:pt x="4316913" y="4689645"/>
                </a:cubicBezTo>
                <a:cubicBezTo>
                  <a:pt x="4320128" y="4694208"/>
                  <a:pt x="4321736" y="4696489"/>
                  <a:pt x="4321736" y="4696489"/>
                </a:cubicBezTo>
                <a:lnTo>
                  <a:pt x="4327837" y="4697933"/>
                </a:lnTo>
                <a:cubicBezTo>
                  <a:pt x="4331052" y="4702496"/>
                  <a:pt x="4334479" y="4706158"/>
                  <a:pt x="4338121" y="4708920"/>
                </a:cubicBezTo>
                <a:cubicBezTo>
                  <a:pt x="4341763" y="4711683"/>
                  <a:pt x="4345190" y="4715345"/>
                  <a:pt x="4348406" y="4719907"/>
                </a:cubicBezTo>
                <a:cubicBezTo>
                  <a:pt x="4353984" y="4732632"/>
                  <a:pt x="4359019" y="4738575"/>
                  <a:pt x="4363513" y="4737738"/>
                </a:cubicBezTo>
                <a:cubicBezTo>
                  <a:pt x="4368006" y="4736902"/>
                  <a:pt x="4370039" y="4737383"/>
                  <a:pt x="4369613" y="4739182"/>
                </a:cubicBezTo>
                <a:cubicBezTo>
                  <a:pt x="4369187" y="4740982"/>
                  <a:pt x="4366515" y="4743201"/>
                  <a:pt x="4361596" y="4745838"/>
                </a:cubicBezTo>
                <a:cubicBezTo>
                  <a:pt x="4354313" y="4740312"/>
                  <a:pt x="4349065" y="4735269"/>
                  <a:pt x="4345850" y="4730706"/>
                </a:cubicBezTo>
                <a:lnTo>
                  <a:pt x="4336204" y="4717019"/>
                </a:lnTo>
                <a:cubicBezTo>
                  <a:pt x="4324003" y="4714131"/>
                  <a:pt x="4315964" y="4702725"/>
                  <a:pt x="4312091" y="4682802"/>
                </a:cubicBezTo>
                <a:cubicBezTo>
                  <a:pt x="4312091" y="4682802"/>
                  <a:pt x="4310057" y="4682321"/>
                  <a:pt x="4305990" y="4681358"/>
                </a:cubicBezTo>
                <a:lnTo>
                  <a:pt x="4275775" y="4645697"/>
                </a:lnTo>
                <a:cubicBezTo>
                  <a:pt x="4275775" y="4645697"/>
                  <a:pt x="4274169" y="4643416"/>
                  <a:pt x="4270953" y="4638853"/>
                </a:cubicBezTo>
                <a:close/>
                <a:moveTo>
                  <a:pt x="4874121" y="4628555"/>
                </a:moveTo>
                <a:cubicBezTo>
                  <a:pt x="4874121" y="4628555"/>
                  <a:pt x="4874121" y="4631036"/>
                  <a:pt x="4874121" y="4635997"/>
                </a:cubicBezTo>
                <a:cubicBezTo>
                  <a:pt x="4874121" y="4635997"/>
                  <a:pt x="4872880" y="4637237"/>
                  <a:pt x="4870400" y="4639717"/>
                </a:cubicBezTo>
                <a:cubicBezTo>
                  <a:pt x="4867920" y="4642198"/>
                  <a:pt x="4866679" y="4643438"/>
                  <a:pt x="4866679" y="4643438"/>
                </a:cubicBezTo>
                <a:lnTo>
                  <a:pt x="4859238" y="4650879"/>
                </a:lnTo>
                <a:cubicBezTo>
                  <a:pt x="4859238" y="4650879"/>
                  <a:pt x="4861718" y="4650879"/>
                  <a:pt x="4866679" y="4650879"/>
                </a:cubicBezTo>
                <a:lnTo>
                  <a:pt x="4889004" y="4650879"/>
                </a:lnTo>
                <a:cubicBezTo>
                  <a:pt x="4903887" y="4660801"/>
                  <a:pt x="4908848" y="4665762"/>
                  <a:pt x="4903887" y="4665762"/>
                </a:cubicBezTo>
                <a:cubicBezTo>
                  <a:pt x="4903887" y="4665762"/>
                  <a:pt x="4901406" y="4665762"/>
                  <a:pt x="4896445" y="4665762"/>
                </a:cubicBezTo>
                <a:lnTo>
                  <a:pt x="4896445" y="4673204"/>
                </a:lnTo>
                <a:cubicBezTo>
                  <a:pt x="4906367" y="4678165"/>
                  <a:pt x="4911328" y="4680645"/>
                  <a:pt x="4911328" y="4680645"/>
                </a:cubicBezTo>
                <a:lnTo>
                  <a:pt x="4926211" y="4680645"/>
                </a:lnTo>
                <a:lnTo>
                  <a:pt x="4941094" y="4688086"/>
                </a:lnTo>
                <a:lnTo>
                  <a:pt x="4941094" y="4680645"/>
                </a:lnTo>
                <a:cubicBezTo>
                  <a:pt x="4936132" y="4675684"/>
                  <a:pt x="4931172" y="4673204"/>
                  <a:pt x="4926211" y="4673204"/>
                </a:cubicBezTo>
                <a:lnTo>
                  <a:pt x="4918769" y="4665762"/>
                </a:lnTo>
                <a:lnTo>
                  <a:pt x="4903887" y="4650879"/>
                </a:lnTo>
                <a:cubicBezTo>
                  <a:pt x="4898925" y="4650879"/>
                  <a:pt x="4896445" y="4648399"/>
                  <a:pt x="4896445" y="4643438"/>
                </a:cubicBezTo>
                <a:cubicBezTo>
                  <a:pt x="4891484" y="4638477"/>
                  <a:pt x="4886524" y="4635997"/>
                  <a:pt x="4881562" y="4635997"/>
                </a:cubicBezTo>
                <a:cubicBezTo>
                  <a:pt x="4876601" y="4631036"/>
                  <a:pt x="4874121" y="4628555"/>
                  <a:pt x="4874121" y="4628555"/>
                </a:cubicBezTo>
                <a:close/>
                <a:moveTo>
                  <a:pt x="4770548" y="4627390"/>
                </a:moveTo>
                <a:cubicBezTo>
                  <a:pt x="4772074" y="4627751"/>
                  <a:pt x="4773747" y="4628622"/>
                  <a:pt x="4775567" y="4630003"/>
                </a:cubicBezTo>
                <a:cubicBezTo>
                  <a:pt x="4779209" y="4632766"/>
                  <a:pt x="4780603" y="4635947"/>
                  <a:pt x="4779751" y="4639546"/>
                </a:cubicBezTo>
                <a:cubicBezTo>
                  <a:pt x="4778899" y="4643146"/>
                  <a:pt x="4774831" y="4642183"/>
                  <a:pt x="4767550" y="4636658"/>
                </a:cubicBezTo>
                <a:cubicBezTo>
                  <a:pt x="4764334" y="4632096"/>
                  <a:pt x="4763957" y="4629156"/>
                  <a:pt x="4766416" y="4627837"/>
                </a:cubicBezTo>
                <a:cubicBezTo>
                  <a:pt x="4767646" y="4627178"/>
                  <a:pt x="4769024" y="4627029"/>
                  <a:pt x="4770548" y="4627390"/>
                </a:cubicBezTo>
                <a:close/>
                <a:moveTo>
                  <a:pt x="4364031" y="4626673"/>
                </a:moveTo>
                <a:cubicBezTo>
                  <a:pt x="4364031" y="4626673"/>
                  <a:pt x="4364836" y="4627814"/>
                  <a:pt x="4366443" y="4630095"/>
                </a:cubicBezTo>
                <a:cubicBezTo>
                  <a:pt x="4368050" y="4632377"/>
                  <a:pt x="4368855" y="4633517"/>
                  <a:pt x="4368855" y="4633517"/>
                </a:cubicBezTo>
                <a:lnTo>
                  <a:pt x="4358015" y="4630951"/>
                </a:lnTo>
                <a:lnTo>
                  <a:pt x="4368106" y="4635997"/>
                </a:lnTo>
                <a:lnTo>
                  <a:pt x="4360664" y="4635997"/>
                </a:lnTo>
                <a:lnTo>
                  <a:pt x="4353223" y="4628555"/>
                </a:lnTo>
                <a:lnTo>
                  <a:pt x="4356999" y="4630443"/>
                </a:lnTo>
                <a:close/>
                <a:moveTo>
                  <a:pt x="4257457" y="4625884"/>
                </a:moveTo>
                <a:lnTo>
                  <a:pt x="4262364" y="4630600"/>
                </a:lnTo>
                <a:lnTo>
                  <a:pt x="4260951" y="4630071"/>
                </a:lnTo>
                <a:cubicBezTo>
                  <a:pt x="4259533" y="4629260"/>
                  <a:pt x="4258421" y="4628285"/>
                  <a:pt x="4257618" y="4627144"/>
                </a:cubicBezTo>
                <a:close/>
                <a:moveTo>
                  <a:pt x="5380137" y="4621114"/>
                </a:moveTo>
                <a:lnTo>
                  <a:pt x="5382729" y="4622410"/>
                </a:lnTo>
                <a:lnTo>
                  <a:pt x="5381816" y="4621114"/>
                </a:lnTo>
                <a:close/>
                <a:moveTo>
                  <a:pt x="5365254" y="4621114"/>
                </a:moveTo>
                <a:cubicBezTo>
                  <a:pt x="5365254" y="4621114"/>
                  <a:pt x="5365254" y="4623594"/>
                  <a:pt x="5365254" y="4628555"/>
                </a:cubicBezTo>
                <a:lnTo>
                  <a:pt x="5372695" y="4628555"/>
                </a:lnTo>
                <a:cubicBezTo>
                  <a:pt x="5372695" y="4623594"/>
                  <a:pt x="5370215" y="4621114"/>
                  <a:pt x="5365254" y="4621114"/>
                </a:cubicBezTo>
                <a:close/>
                <a:moveTo>
                  <a:pt x="4262586" y="4619766"/>
                </a:moveTo>
                <a:lnTo>
                  <a:pt x="4262267" y="4621114"/>
                </a:lnTo>
                <a:lnTo>
                  <a:pt x="4263926" y="4621114"/>
                </a:lnTo>
                <a:lnTo>
                  <a:pt x="4271367" y="4628555"/>
                </a:lnTo>
                <a:lnTo>
                  <a:pt x="4261655" y="4623699"/>
                </a:lnTo>
                <a:lnTo>
                  <a:pt x="4261308" y="4625166"/>
                </a:lnTo>
                <a:cubicBezTo>
                  <a:pt x="4259274" y="4624685"/>
                  <a:pt x="4257950" y="4624609"/>
                  <a:pt x="4257335" y="4624939"/>
                </a:cubicBezTo>
                <a:lnTo>
                  <a:pt x="4257457" y="4625884"/>
                </a:lnTo>
                <a:lnTo>
                  <a:pt x="4255206" y="4623722"/>
                </a:lnTo>
                <a:lnTo>
                  <a:pt x="4258340" y="4622042"/>
                </a:lnTo>
                <a:lnTo>
                  <a:pt x="4256484" y="4621114"/>
                </a:lnTo>
                <a:lnTo>
                  <a:pt x="4260071" y="4621114"/>
                </a:lnTo>
                <a:close/>
                <a:moveTo>
                  <a:pt x="4070617" y="4614241"/>
                </a:moveTo>
                <a:cubicBezTo>
                  <a:pt x="4074685" y="4615203"/>
                  <a:pt x="4076718" y="4615685"/>
                  <a:pt x="4076718" y="4615685"/>
                </a:cubicBezTo>
                <a:cubicBezTo>
                  <a:pt x="4076718" y="4615685"/>
                  <a:pt x="4076292" y="4617485"/>
                  <a:pt x="4075440" y="4621085"/>
                </a:cubicBezTo>
                <a:cubicBezTo>
                  <a:pt x="4075440" y="4621085"/>
                  <a:pt x="4073406" y="4620603"/>
                  <a:pt x="4069339" y="4619641"/>
                </a:cubicBezTo>
                <a:cubicBezTo>
                  <a:pt x="4070191" y="4616041"/>
                  <a:pt x="4070617" y="4614241"/>
                  <a:pt x="4070617" y="4614241"/>
                </a:cubicBezTo>
                <a:close/>
                <a:moveTo>
                  <a:pt x="6764238" y="4613672"/>
                </a:moveTo>
                <a:lnTo>
                  <a:pt x="6771679" y="4613672"/>
                </a:lnTo>
                <a:lnTo>
                  <a:pt x="6771679" y="4621114"/>
                </a:lnTo>
                <a:close/>
                <a:moveTo>
                  <a:pt x="6503789" y="4613672"/>
                </a:moveTo>
                <a:lnTo>
                  <a:pt x="6518672" y="4613672"/>
                </a:lnTo>
                <a:lnTo>
                  <a:pt x="6526113" y="4628555"/>
                </a:lnTo>
                <a:cubicBezTo>
                  <a:pt x="6521152" y="4628555"/>
                  <a:pt x="6516192" y="4626075"/>
                  <a:pt x="6511230" y="4621114"/>
                </a:cubicBezTo>
                <a:cubicBezTo>
                  <a:pt x="6506269" y="4616153"/>
                  <a:pt x="6503789" y="4613672"/>
                  <a:pt x="6503789" y="4613672"/>
                </a:cubicBezTo>
                <a:close/>
                <a:moveTo>
                  <a:pt x="6328916" y="4613672"/>
                </a:moveTo>
                <a:cubicBezTo>
                  <a:pt x="6331396" y="4613672"/>
                  <a:pt x="6332637" y="4616153"/>
                  <a:pt x="6332637" y="4621114"/>
                </a:cubicBezTo>
                <a:cubicBezTo>
                  <a:pt x="6332637" y="4626075"/>
                  <a:pt x="6332637" y="4628555"/>
                  <a:pt x="6332637" y="4628555"/>
                </a:cubicBezTo>
                <a:cubicBezTo>
                  <a:pt x="6327675" y="4628555"/>
                  <a:pt x="6325195" y="4626075"/>
                  <a:pt x="6325195" y="4621114"/>
                </a:cubicBezTo>
                <a:cubicBezTo>
                  <a:pt x="6325195" y="4616153"/>
                  <a:pt x="6326436" y="4613672"/>
                  <a:pt x="6328916" y="4613672"/>
                </a:cubicBezTo>
                <a:close/>
                <a:moveTo>
                  <a:pt x="5528965" y="4613672"/>
                </a:moveTo>
                <a:lnTo>
                  <a:pt x="5536406" y="4628555"/>
                </a:lnTo>
                <a:cubicBezTo>
                  <a:pt x="5536406" y="4628555"/>
                  <a:pt x="5535165" y="4627315"/>
                  <a:pt x="5532685" y="4624834"/>
                </a:cubicBezTo>
                <a:cubicBezTo>
                  <a:pt x="5530205" y="4622354"/>
                  <a:pt x="5528965" y="4618634"/>
                  <a:pt x="5528965" y="4613672"/>
                </a:cubicBezTo>
                <a:close/>
                <a:moveTo>
                  <a:pt x="5491758" y="4613672"/>
                </a:moveTo>
                <a:lnTo>
                  <a:pt x="5528965" y="4635997"/>
                </a:lnTo>
                <a:cubicBezTo>
                  <a:pt x="5548809" y="4650879"/>
                  <a:pt x="5559971" y="4658321"/>
                  <a:pt x="5562451" y="4658321"/>
                </a:cubicBezTo>
                <a:cubicBezTo>
                  <a:pt x="5564931" y="4658321"/>
                  <a:pt x="5564931" y="4659561"/>
                  <a:pt x="5562451" y="4662041"/>
                </a:cubicBezTo>
                <a:cubicBezTo>
                  <a:pt x="5559971" y="4664522"/>
                  <a:pt x="5555010" y="4663282"/>
                  <a:pt x="5547568" y="4658321"/>
                </a:cubicBezTo>
                <a:cubicBezTo>
                  <a:pt x="5540127" y="4653360"/>
                  <a:pt x="5536406" y="4650879"/>
                  <a:pt x="5536406" y="4650879"/>
                </a:cubicBezTo>
                <a:lnTo>
                  <a:pt x="5506640" y="4628555"/>
                </a:lnTo>
                <a:cubicBezTo>
                  <a:pt x="5506640" y="4623594"/>
                  <a:pt x="5504160" y="4621114"/>
                  <a:pt x="5499199" y="4621114"/>
                </a:cubicBezTo>
                <a:cubicBezTo>
                  <a:pt x="5494238" y="4621114"/>
                  <a:pt x="5491758" y="4618634"/>
                  <a:pt x="5491758" y="4613672"/>
                </a:cubicBezTo>
                <a:close/>
                <a:moveTo>
                  <a:pt x="4747617" y="4613672"/>
                </a:moveTo>
                <a:cubicBezTo>
                  <a:pt x="4752578" y="4613672"/>
                  <a:pt x="4755058" y="4613672"/>
                  <a:pt x="4755058" y="4613672"/>
                </a:cubicBezTo>
                <a:lnTo>
                  <a:pt x="4755058" y="4616596"/>
                </a:lnTo>
                <a:lnTo>
                  <a:pt x="4759182" y="4617572"/>
                </a:lnTo>
                <a:cubicBezTo>
                  <a:pt x="4763249" y="4618534"/>
                  <a:pt x="4765283" y="4619016"/>
                  <a:pt x="4765283" y="4619016"/>
                </a:cubicBezTo>
                <a:cubicBezTo>
                  <a:pt x="4764430" y="4622615"/>
                  <a:pt x="4764004" y="4624415"/>
                  <a:pt x="4764004" y="4624415"/>
                </a:cubicBezTo>
                <a:cubicBezTo>
                  <a:pt x="4764004" y="4624415"/>
                  <a:pt x="4761971" y="4623934"/>
                  <a:pt x="4757904" y="4622971"/>
                </a:cubicBezTo>
                <a:lnTo>
                  <a:pt x="4755058" y="4618932"/>
                </a:lnTo>
                <a:lnTo>
                  <a:pt x="4755058" y="4621114"/>
                </a:lnTo>
                <a:cubicBezTo>
                  <a:pt x="4755058" y="4621114"/>
                  <a:pt x="4752578" y="4621114"/>
                  <a:pt x="4747617" y="4621114"/>
                </a:cubicBezTo>
                <a:cubicBezTo>
                  <a:pt x="4747617" y="4621114"/>
                  <a:pt x="4747617" y="4618634"/>
                  <a:pt x="4747617" y="4613672"/>
                </a:cubicBezTo>
                <a:close/>
                <a:moveTo>
                  <a:pt x="4857084" y="4612236"/>
                </a:moveTo>
                <a:cubicBezTo>
                  <a:pt x="4857084" y="4612236"/>
                  <a:pt x="4858690" y="4614517"/>
                  <a:pt x="4861906" y="4619079"/>
                </a:cubicBezTo>
                <a:cubicBezTo>
                  <a:pt x="4857838" y="4618116"/>
                  <a:pt x="4855806" y="4617635"/>
                  <a:pt x="4855806" y="4617635"/>
                </a:cubicBezTo>
                <a:cubicBezTo>
                  <a:pt x="4851738" y="4616672"/>
                  <a:pt x="4849705" y="4616191"/>
                  <a:pt x="4849705" y="4616191"/>
                </a:cubicBezTo>
                <a:close/>
                <a:moveTo>
                  <a:pt x="4844355" y="4606231"/>
                </a:moveTo>
                <a:lnTo>
                  <a:pt x="4844355" y="4613672"/>
                </a:lnTo>
                <a:lnTo>
                  <a:pt x="4836914" y="4613672"/>
                </a:lnTo>
                <a:cubicBezTo>
                  <a:pt x="4836914" y="4618634"/>
                  <a:pt x="4839394" y="4619874"/>
                  <a:pt x="4844355" y="4617393"/>
                </a:cubicBezTo>
                <a:cubicBezTo>
                  <a:pt x="4849317" y="4614913"/>
                  <a:pt x="4851797" y="4616153"/>
                  <a:pt x="4851797" y="4621114"/>
                </a:cubicBezTo>
                <a:lnTo>
                  <a:pt x="4866679" y="4628555"/>
                </a:lnTo>
                <a:cubicBezTo>
                  <a:pt x="4866679" y="4613672"/>
                  <a:pt x="4859238" y="4606231"/>
                  <a:pt x="4844355" y="4606231"/>
                </a:cubicBezTo>
                <a:close/>
                <a:moveTo>
                  <a:pt x="4278809" y="4606231"/>
                </a:moveTo>
                <a:lnTo>
                  <a:pt x="4293691" y="4613672"/>
                </a:lnTo>
                <a:cubicBezTo>
                  <a:pt x="4288730" y="4613672"/>
                  <a:pt x="4286250" y="4613672"/>
                  <a:pt x="4286250" y="4613672"/>
                </a:cubicBezTo>
                <a:close/>
                <a:moveTo>
                  <a:pt x="4649072" y="4603893"/>
                </a:moveTo>
                <a:lnTo>
                  <a:pt x="4662166" y="4619347"/>
                </a:lnTo>
                <a:lnTo>
                  <a:pt x="4669482" y="4624834"/>
                </a:lnTo>
                <a:cubicBezTo>
                  <a:pt x="4676924" y="4632276"/>
                  <a:pt x="4680644" y="4633516"/>
                  <a:pt x="4680644" y="4628555"/>
                </a:cubicBezTo>
                <a:lnTo>
                  <a:pt x="4673203" y="4621114"/>
                </a:lnTo>
                <a:cubicBezTo>
                  <a:pt x="4663281" y="4613673"/>
                  <a:pt x="4655530" y="4608092"/>
                  <a:pt x="4649949" y="4604371"/>
                </a:cubicBezTo>
                <a:close/>
                <a:moveTo>
                  <a:pt x="4449961" y="4602701"/>
                </a:moveTo>
                <a:lnTo>
                  <a:pt x="4449961" y="4606231"/>
                </a:lnTo>
                <a:cubicBezTo>
                  <a:pt x="4449961" y="4611192"/>
                  <a:pt x="4452441" y="4613672"/>
                  <a:pt x="4457402" y="4613672"/>
                </a:cubicBezTo>
                <a:lnTo>
                  <a:pt x="4453111" y="4605091"/>
                </a:lnTo>
                <a:close/>
                <a:moveTo>
                  <a:pt x="4325161" y="4600367"/>
                </a:moveTo>
                <a:cubicBezTo>
                  <a:pt x="4329228" y="4601330"/>
                  <a:pt x="4331261" y="4601811"/>
                  <a:pt x="4331261" y="4601811"/>
                </a:cubicBezTo>
                <a:cubicBezTo>
                  <a:pt x="4331261" y="4601811"/>
                  <a:pt x="4333295" y="4602292"/>
                  <a:pt x="4337362" y="4603255"/>
                </a:cubicBezTo>
                <a:lnTo>
                  <a:pt x="4347008" y="4616942"/>
                </a:lnTo>
                <a:cubicBezTo>
                  <a:pt x="4351075" y="4617905"/>
                  <a:pt x="4352895" y="4619286"/>
                  <a:pt x="4352469" y="4621085"/>
                </a:cubicBezTo>
                <a:cubicBezTo>
                  <a:pt x="4352043" y="4622885"/>
                  <a:pt x="4350813" y="4623544"/>
                  <a:pt x="4348780" y="4623063"/>
                </a:cubicBezTo>
                <a:cubicBezTo>
                  <a:pt x="4346747" y="4622582"/>
                  <a:pt x="4343696" y="4621860"/>
                  <a:pt x="4339629" y="4620897"/>
                </a:cubicBezTo>
                <a:cubicBezTo>
                  <a:pt x="4340481" y="4617298"/>
                  <a:pt x="4338873" y="4615016"/>
                  <a:pt x="4334806" y="4614054"/>
                </a:cubicBezTo>
                <a:cubicBezTo>
                  <a:pt x="4335658" y="4610454"/>
                  <a:pt x="4334051" y="4608173"/>
                  <a:pt x="4329983" y="4607210"/>
                </a:cubicBezTo>
                <a:close/>
                <a:moveTo>
                  <a:pt x="6020097" y="4598790"/>
                </a:moveTo>
                <a:lnTo>
                  <a:pt x="6034980" y="4598790"/>
                </a:lnTo>
                <a:cubicBezTo>
                  <a:pt x="6044902" y="4598790"/>
                  <a:pt x="6053584" y="4598790"/>
                  <a:pt x="6061025" y="4598790"/>
                </a:cubicBezTo>
                <a:cubicBezTo>
                  <a:pt x="6068467" y="4598790"/>
                  <a:pt x="6072187" y="4601270"/>
                  <a:pt x="6072187" y="4606231"/>
                </a:cubicBezTo>
                <a:cubicBezTo>
                  <a:pt x="6072187" y="4611192"/>
                  <a:pt x="6074667" y="4613672"/>
                  <a:pt x="6079629" y="4613672"/>
                </a:cubicBezTo>
                <a:lnTo>
                  <a:pt x="6087070" y="4628555"/>
                </a:lnTo>
                <a:cubicBezTo>
                  <a:pt x="6082109" y="4628555"/>
                  <a:pt x="6077149" y="4626075"/>
                  <a:pt x="6072187" y="4621114"/>
                </a:cubicBezTo>
                <a:lnTo>
                  <a:pt x="6057304" y="4621114"/>
                </a:lnTo>
                <a:cubicBezTo>
                  <a:pt x="6057304" y="4626075"/>
                  <a:pt x="6054824" y="4627315"/>
                  <a:pt x="6049863" y="4624834"/>
                </a:cubicBezTo>
                <a:cubicBezTo>
                  <a:pt x="6044902" y="4622354"/>
                  <a:pt x="6042422" y="4618634"/>
                  <a:pt x="6042422" y="4613672"/>
                </a:cubicBezTo>
                <a:lnTo>
                  <a:pt x="6034980" y="4606231"/>
                </a:lnTo>
                <a:close/>
                <a:moveTo>
                  <a:pt x="5335488" y="4598790"/>
                </a:moveTo>
                <a:cubicBezTo>
                  <a:pt x="5335488" y="4603751"/>
                  <a:pt x="5335488" y="4606231"/>
                  <a:pt x="5335488" y="4606231"/>
                </a:cubicBezTo>
                <a:cubicBezTo>
                  <a:pt x="5335488" y="4606231"/>
                  <a:pt x="5337968" y="4606231"/>
                  <a:pt x="5342929" y="4606231"/>
                </a:cubicBezTo>
                <a:cubicBezTo>
                  <a:pt x="5342929" y="4601270"/>
                  <a:pt x="5340449" y="4598790"/>
                  <a:pt x="5335488" y="4598790"/>
                </a:cubicBezTo>
                <a:close/>
                <a:moveTo>
                  <a:pt x="4822031" y="4598790"/>
                </a:moveTo>
                <a:lnTo>
                  <a:pt x="4822031" y="4606231"/>
                </a:lnTo>
                <a:lnTo>
                  <a:pt x="4829472" y="4598790"/>
                </a:lnTo>
                <a:cubicBezTo>
                  <a:pt x="4824511" y="4598790"/>
                  <a:pt x="4822031" y="4598790"/>
                  <a:pt x="4822031" y="4598790"/>
                </a:cubicBezTo>
                <a:close/>
                <a:moveTo>
                  <a:pt x="4263926" y="4598790"/>
                </a:moveTo>
                <a:lnTo>
                  <a:pt x="4278809" y="4606231"/>
                </a:lnTo>
                <a:cubicBezTo>
                  <a:pt x="4273848" y="4606231"/>
                  <a:pt x="4270127" y="4606231"/>
                  <a:pt x="4267647" y="4606231"/>
                </a:cubicBezTo>
                <a:cubicBezTo>
                  <a:pt x="4265166" y="4606231"/>
                  <a:pt x="4263926" y="4603751"/>
                  <a:pt x="4263926" y="4598790"/>
                </a:cubicBezTo>
                <a:close/>
                <a:moveTo>
                  <a:pt x="4196755" y="4598483"/>
                </a:moveTo>
                <a:lnTo>
                  <a:pt x="4195477" y="4603882"/>
                </a:lnTo>
                <a:lnTo>
                  <a:pt x="4201579" y="4605326"/>
                </a:lnTo>
                <a:cubicBezTo>
                  <a:pt x="4202431" y="4601727"/>
                  <a:pt x="4200823" y="4599446"/>
                  <a:pt x="4196755" y="4598483"/>
                </a:cubicBezTo>
                <a:close/>
                <a:moveTo>
                  <a:pt x="5469433" y="4591348"/>
                </a:moveTo>
                <a:lnTo>
                  <a:pt x="5469433" y="4598790"/>
                </a:lnTo>
                <a:lnTo>
                  <a:pt x="5461992" y="4598790"/>
                </a:lnTo>
                <a:cubicBezTo>
                  <a:pt x="5461992" y="4593829"/>
                  <a:pt x="5464472" y="4591348"/>
                  <a:pt x="5469433" y="4591348"/>
                </a:cubicBezTo>
                <a:close/>
                <a:moveTo>
                  <a:pt x="4330899" y="4591348"/>
                </a:moveTo>
                <a:lnTo>
                  <a:pt x="4338340" y="4598790"/>
                </a:lnTo>
                <a:cubicBezTo>
                  <a:pt x="4338340" y="4598790"/>
                  <a:pt x="4337100" y="4597549"/>
                  <a:pt x="4334619" y="4595069"/>
                </a:cubicBezTo>
                <a:cubicBezTo>
                  <a:pt x="4332139" y="4592589"/>
                  <a:pt x="4330899" y="4591348"/>
                  <a:pt x="4330899" y="4591348"/>
                </a:cubicBezTo>
                <a:close/>
                <a:moveTo>
                  <a:pt x="5370086" y="4590043"/>
                </a:moveTo>
                <a:lnTo>
                  <a:pt x="5373404" y="4594752"/>
                </a:lnTo>
                <a:lnTo>
                  <a:pt x="5382595" y="4605600"/>
                </a:lnTo>
                <a:lnTo>
                  <a:pt x="5391299" y="4609952"/>
                </a:lnTo>
                <a:cubicBezTo>
                  <a:pt x="5393779" y="4607472"/>
                  <a:pt x="5392539" y="4606231"/>
                  <a:pt x="5387578" y="4606231"/>
                </a:cubicBezTo>
                <a:lnTo>
                  <a:pt x="5380137" y="4598790"/>
                </a:lnTo>
                <a:lnTo>
                  <a:pt x="5372695" y="4591348"/>
                </a:lnTo>
                <a:close/>
                <a:moveTo>
                  <a:pt x="6101953" y="4583907"/>
                </a:moveTo>
                <a:lnTo>
                  <a:pt x="6116836" y="4591348"/>
                </a:lnTo>
                <a:lnTo>
                  <a:pt x="6116836" y="4606231"/>
                </a:lnTo>
                <a:cubicBezTo>
                  <a:pt x="6111874" y="4606231"/>
                  <a:pt x="6109394" y="4604991"/>
                  <a:pt x="6109394" y="4602510"/>
                </a:cubicBezTo>
                <a:cubicBezTo>
                  <a:pt x="6109394" y="4600030"/>
                  <a:pt x="6106914" y="4600030"/>
                  <a:pt x="6101953" y="4602510"/>
                </a:cubicBezTo>
                <a:cubicBezTo>
                  <a:pt x="6096992" y="4604991"/>
                  <a:pt x="6093271" y="4604991"/>
                  <a:pt x="6090791" y="4602510"/>
                </a:cubicBezTo>
                <a:cubicBezTo>
                  <a:pt x="6088311" y="4600030"/>
                  <a:pt x="6089550" y="4596309"/>
                  <a:pt x="6094512" y="4591348"/>
                </a:cubicBezTo>
                <a:close/>
                <a:moveTo>
                  <a:pt x="4807148" y="4583907"/>
                </a:moveTo>
                <a:lnTo>
                  <a:pt x="4807148" y="4591348"/>
                </a:lnTo>
                <a:cubicBezTo>
                  <a:pt x="4807148" y="4591348"/>
                  <a:pt x="4808389" y="4591348"/>
                  <a:pt x="4810869" y="4591348"/>
                </a:cubicBezTo>
                <a:cubicBezTo>
                  <a:pt x="4813349" y="4591348"/>
                  <a:pt x="4814590" y="4591348"/>
                  <a:pt x="4814590" y="4591348"/>
                </a:cubicBezTo>
                <a:cubicBezTo>
                  <a:pt x="4814590" y="4591348"/>
                  <a:pt x="4812110" y="4588868"/>
                  <a:pt x="4807148" y="4583907"/>
                </a:cubicBezTo>
                <a:close/>
                <a:moveTo>
                  <a:pt x="4676924" y="4583907"/>
                </a:moveTo>
                <a:cubicBezTo>
                  <a:pt x="4674444" y="4583907"/>
                  <a:pt x="4673203" y="4585147"/>
                  <a:pt x="4673203" y="4587627"/>
                </a:cubicBezTo>
                <a:lnTo>
                  <a:pt x="4673203" y="4589335"/>
                </a:lnTo>
                <a:lnTo>
                  <a:pt x="4679873" y="4598799"/>
                </a:lnTo>
                <a:cubicBezTo>
                  <a:pt x="4679021" y="4602399"/>
                  <a:pt x="4680628" y="4604679"/>
                  <a:pt x="4684695" y="4605642"/>
                </a:cubicBezTo>
                <a:lnTo>
                  <a:pt x="4686421" y="4607602"/>
                </a:lnTo>
                <a:lnTo>
                  <a:pt x="4695527" y="4613672"/>
                </a:lnTo>
                <a:cubicBezTo>
                  <a:pt x="4700488" y="4613672"/>
                  <a:pt x="4702969" y="4613672"/>
                  <a:pt x="4702969" y="4613672"/>
                </a:cubicBezTo>
                <a:lnTo>
                  <a:pt x="4725293" y="4621114"/>
                </a:lnTo>
                <a:cubicBezTo>
                  <a:pt x="4725293" y="4616153"/>
                  <a:pt x="4722813" y="4612432"/>
                  <a:pt x="4717852" y="4609952"/>
                </a:cubicBezTo>
                <a:lnTo>
                  <a:pt x="4706762" y="4608104"/>
                </a:lnTo>
                <a:lnTo>
                  <a:pt x="4709098" y="4611418"/>
                </a:lnTo>
                <a:lnTo>
                  <a:pt x="4701874" y="4607289"/>
                </a:lnTo>
                <a:lnTo>
                  <a:pt x="4695527" y="4606231"/>
                </a:lnTo>
                <a:cubicBezTo>
                  <a:pt x="4685606" y="4606231"/>
                  <a:pt x="4680644" y="4602510"/>
                  <a:pt x="4680644" y="4595069"/>
                </a:cubicBezTo>
                <a:cubicBezTo>
                  <a:pt x="4680644" y="4587627"/>
                  <a:pt x="4679404" y="4583907"/>
                  <a:pt x="4676924" y="4583907"/>
                </a:cubicBezTo>
                <a:close/>
                <a:moveTo>
                  <a:pt x="4650879" y="4583171"/>
                </a:moveTo>
                <a:lnTo>
                  <a:pt x="4650879" y="4583907"/>
                </a:lnTo>
                <a:lnTo>
                  <a:pt x="4651850" y="4583907"/>
                </a:lnTo>
                <a:close/>
                <a:moveTo>
                  <a:pt x="6318684" y="4581581"/>
                </a:moveTo>
                <a:cubicBezTo>
                  <a:pt x="6320544" y="4581891"/>
                  <a:pt x="6322715" y="4582667"/>
                  <a:pt x="6325195" y="4583907"/>
                </a:cubicBezTo>
                <a:lnTo>
                  <a:pt x="6325195" y="4598790"/>
                </a:lnTo>
                <a:cubicBezTo>
                  <a:pt x="6320234" y="4598790"/>
                  <a:pt x="6317754" y="4600030"/>
                  <a:pt x="6317754" y="4602510"/>
                </a:cubicBezTo>
                <a:cubicBezTo>
                  <a:pt x="6317754" y="4604991"/>
                  <a:pt x="6316513" y="4606231"/>
                  <a:pt x="6314033" y="4606231"/>
                </a:cubicBezTo>
                <a:cubicBezTo>
                  <a:pt x="6311553" y="4606231"/>
                  <a:pt x="6310312" y="4601270"/>
                  <a:pt x="6310312" y="4591348"/>
                </a:cubicBezTo>
                <a:cubicBezTo>
                  <a:pt x="6310312" y="4583907"/>
                  <a:pt x="6313103" y="4580651"/>
                  <a:pt x="6318684" y="4581581"/>
                </a:cubicBezTo>
                <a:close/>
                <a:moveTo>
                  <a:pt x="6476814" y="4579256"/>
                </a:moveTo>
                <a:cubicBezTo>
                  <a:pt x="6479915" y="4579876"/>
                  <a:pt x="6483945" y="4581426"/>
                  <a:pt x="6488906" y="4583907"/>
                </a:cubicBezTo>
                <a:cubicBezTo>
                  <a:pt x="6493867" y="4588868"/>
                  <a:pt x="6496347" y="4591348"/>
                  <a:pt x="6496347" y="4591348"/>
                </a:cubicBezTo>
                <a:cubicBezTo>
                  <a:pt x="6496347" y="4591348"/>
                  <a:pt x="6496347" y="4593829"/>
                  <a:pt x="6496347" y="4598790"/>
                </a:cubicBezTo>
                <a:lnTo>
                  <a:pt x="6481465" y="4598790"/>
                </a:lnTo>
                <a:cubicBezTo>
                  <a:pt x="6471543" y="4588868"/>
                  <a:pt x="6467822" y="4582667"/>
                  <a:pt x="6470303" y="4580186"/>
                </a:cubicBezTo>
                <a:cubicBezTo>
                  <a:pt x="6471543" y="4578946"/>
                  <a:pt x="6473713" y="4578636"/>
                  <a:pt x="6476814" y="4579256"/>
                </a:cubicBezTo>
                <a:close/>
                <a:moveTo>
                  <a:pt x="4085664" y="4577889"/>
                </a:moveTo>
                <a:lnTo>
                  <a:pt x="4097866" y="4580777"/>
                </a:lnTo>
                <a:lnTo>
                  <a:pt x="4103966" y="4582221"/>
                </a:lnTo>
                <a:cubicBezTo>
                  <a:pt x="4103966" y="4582221"/>
                  <a:pt x="4102736" y="4582881"/>
                  <a:pt x="4100277" y="4584199"/>
                </a:cubicBezTo>
                <a:cubicBezTo>
                  <a:pt x="4097817" y="4585518"/>
                  <a:pt x="4096587" y="4586177"/>
                  <a:pt x="4096587" y="4586177"/>
                </a:cubicBezTo>
                <a:cubicBezTo>
                  <a:pt x="4088453" y="4584251"/>
                  <a:pt x="4084812" y="4581489"/>
                  <a:pt x="4085664" y="4577889"/>
                </a:cubicBezTo>
                <a:close/>
                <a:moveTo>
                  <a:pt x="6548437" y="4576465"/>
                </a:moveTo>
                <a:cubicBezTo>
                  <a:pt x="6553398" y="4576465"/>
                  <a:pt x="6559599" y="4580186"/>
                  <a:pt x="6567040" y="4587627"/>
                </a:cubicBezTo>
                <a:cubicBezTo>
                  <a:pt x="6574482" y="4595069"/>
                  <a:pt x="6578202" y="4601270"/>
                  <a:pt x="6578202" y="4606231"/>
                </a:cubicBezTo>
                <a:lnTo>
                  <a:pt x="6570762" y="4598790"/>
                </a:lnTo>
                <a:cubicBezTo>
                  <a:pt x="6565800" y="4593829"/>
                  <a:pt x="6560840" y="4588868"/>
                  <a:pt x="6555878" y="4583907"/>
                </a:cubicBezTo>
                <a:close/>
                <a:moveTo>
                  <a:pt x="6027539" y="4576465"/>
                </a:moveTo>
                <a:lnTo>
                  <a:pt x="6049863" y="4591348"/>
                </a:lnTo>
                <a:cubicBezTo>
                  <a:pt x="6044902" y="4591348"/>
                  <a:pt x="6039942" y="4588868"/>
                  <a:pt x="6034980" y="4583907"/>
                </a:cubicBezTo>
                <a:close/>
                <a:moveTo>
                  <a:pt x="6012656" y="4576465"/>
                </a:moveTo>
                <a:lnTo>
                  <a:pt x="6020097" y="4576465"/>
                </a:lnTo>
                <a:cubicBezTo>
                  <a:pt x="6015136" y="4576465"/>
                  <a:pt x="6010176" y="4581427"/>
                  <a:pt x="6005215" y="4591348"/>
                </a:cubicBezTo>
                <a:close/>
                <a:moveTo>
                  <a:pt x="5796855" y="4576465"/>
                </a:moveTo>
                <a:cubicBezTo>
                  <a:pt x="5796855" y="4576465"/>
                  <a:pt x="5799335" y="4576465"/>
                  <a:pt x="5804297" y="4576465"/>
                </a:cubicBezTo>
                <a:lnTo>
                  <a:pt x="5811738" y="4606231"/>
                </a:lnTo>
                <a:cubicBezTo>
                  <a:pt x="5806777" y="4606231"/>
                  <a:pt x="5804297" y="4603751"/>
                  <a:pt x="5804297" y="4598790"/>
                </a:cubicBezTo>
                <a:cubicBezTo>
                  <a:pt x="5804297" y="4593829"/>
                  <a:pt x="5803056" y="4588868"/>
                  <a:pt x="5800576" y="4583907"/>
                </a:cubicBezTo>
                <a:cubicBezTo>
                  <a:pt x="5798096" y="4578946"/>
                  <a:pt x="5796855" y="4576465"/>
                  <a:pt x="5796855" y="4576465"/>
                </a:cubicBezTo>
                <a:close/>
                <a:moveTo>
                  <a:pt x="5603379" y="4576465"/>
                </a:moveTo>
                <a:lnTo>
                  <a:pt x="5610820" y="4576465"/>
                </a:lnTo>
                <a:lnTo>
                  <a:pt x="5610820" y="4583907"/>
                </a:lnTo>
                <a:close/>
                <a:moveTo>
                  <a:pt x="5432226" y="4576465"/>
                </a:moveTo>
                <a:cubicBezTo>
                  <a:pt x="5432226" y="4581427"/>
                  <a:pt x="5433467" y="4583907"/>
                  <a:pt x="5435947" y="4583907"/>
                </a:cubicBezTo>
                <a:cubicBezTo>
                  <a:pt x="5438427" y="4583907"/>
                  <a:pt x="5439668" y="4582667"/>
                  <a:pt x="5439668" y="4580186"/>
                </a:cubicBezTo>
                <a:cubicBezTo>
                  <a:pt x="5439668" y="4577706"/>
                  <a:pt x="5437188" y="4576465"/>
                  <a:pt x="5432226" y="4576465"/>
                </a:cubicBezTo>
                <a:close/>
                <a:moveTo>
                  <a:pt x="4236961" y="4573788"/>
                </a:moveTo>
                <a:lnTo>
                  <a:pt x="4241029" y="4574751"/>
                </a:lnTo>
                <a:cubicBezTo>
                  <a:pt x="4240177" y="4578351"/>
                  <a:pt x="4239751" y="4580150"/>
                  <a:pt x="4239751" y="4580150"/>
                </a:cubicBezTo>
                <a:close/>
                <a:moveTo>
                  <a:pt x="4067362" y="4573557"/>
                </a:moveTo>
                <a:cubicBezTo>
                  <a:pt x="4067362" y="4573557"/>
                  <a:pt x="4069182" y="4574938"/>
                  <a:pt x="4072823" y="4577700"/>
                </a:cubicBezTo>
                <a:cubicBezTo>
                  <a:pt x="4076464" y="4580463"/>
                  <a:pt x="4079893" y="4584125"/>
                  <a:pt x="4083108" y="4588688"/>
                </a:cubicBezTo>
                <a:cubicBezTo>
                  <a:pt x="4089538" y="4597812"/>
                  <a:pt x="4096395" y="4605138"/>
                  <a:pt x="4103677" y="4610662"/>
                </a:cubicBezTo>
                <a:lnTo>
                  <a:pt x="4108499" y="4617506"/>
                </a:lnTo>
                <a:cubicBezTo>
                  <a:pt x="4104432" y="4616543"/>
                  <a:pt x="4102399" y="4616062"/>
                  <a:pt x="4102399" y="4616062"/>
                </a:cubicBezTo>
                <a:cubicBezTo>
                  <a:pt x="4099183" y="4611499"/>
                  <a:pt x="4095543" y="4608737"/>
                  <a:pt x="4091475" y="4607774"/>
                </a:cubicBezTo>
                <a:cubicBezTo>
                  <a:pt x="4087408" y="4606811"/>
                  <a:pt x="4085587" y="4605430"/>
                  <a:pt x="4086013" y="4603631"/>
                </a:cubicBezTo>
                <a:cubicBezTo>
                  <a:pt x="4086439" y="4601831"/>
                  <a:pt x="4084619" y="4600449"/>
                  <a:pt x="4080552" y="4599487"/>
                </a:cubicBezTo>
                <a:lnTo>
                  <a:pt x="4075730" y="4592643"/>
                </a:lnTo>
                <a:cubicBezTo>
                  <a:pt x="4072513" y="4588081"/>
                  <a:pt x="4069889" y="4585559"/>
                  <a:pt x="4067856" y="4585077"/>
                </a:cubicBezTo>
                <a:cubicBezTo>
                  <a:pt x="4065823" y="4584596"/>
                  <a:pt x="4065019" y="4583456"/>
                  <a:pt x="4065445" y="4581656"/>
                </a:cubicBezTo>
                <a:cubicBezTo>
                  <a:pt x="4065871" y="4579856"/>
                  <a:pt x="4066510" y="4577157"/>
                  <a:pt x="4067362" y="4573557"/>
                </a:cubicBezTo>
                <a:close/>
                <a:moveTo>
                  <a:pt x="4664856" y="4569477"/>
                </a:moveTo>
                <a:lnTo>
                  <a:pt x="4656933" y="4573438"/>
                </a:lnTo>
                <a:lnTo>
                  <a:pt x="4661535" y="4577479"/>
                </a:lnTo>
                <a:lnTo>
                  <a:pt x="4665334" y="4569881"/>
                </a:lnTo>
                <a:close/>
                <a:moveTo>
                  <a:pt x="6712148" y="4569024"/>
                </a:moveTo>
                <a:cubicBezTo>
                  <a:pt x="6712148" y="4573985"/>
                  <a:pt x="6712148" y="4576465"/>
                  <a:pt x="6712148" y="4576465"/>
                </a:cubicBezTo>
                <a:cubicBezTo>
                  <a:pt x="6712148" y="4576465"/>
                  <a:pt x="6710908" y="4575225"/>
                  <a:pt x="6708428" y="4572745"/>
                </a:cubicBezTo>
                <a:cubicBezTo>
                  <a:pt x="6705947" y="4570265"/>
                  <a:pt x="6707186" y="4569024"/>
                  <a:pt x="6712148" y="4569024"/>
                </a:cubicBezTo>
                <a:close/>
                <a:moveTo>
                  <a:pt x="5402461" y="4569024"/>
                </a:moveTo>
                <a:cubicBezTo>
                  <a:pt x="5397499" y="4569024"/>
                  <a:pt x="5395019" y="4571505"/>
                  <a:pt x="5395019" y="4576465"/>
                </a:cubicBezTo>
                <a:lnTo>
                  <a:pt x="5402461" y="4576465"/>
                </a:lnTo>
                <a:cubicBezTo>
                  <a:pt x="5402461" y="4571505"/>
                  <a:pt x="5402461" y="4569024"/>
                  <a:pt x="5402461" y="4569024"/>
                </a:cubicBezTo>
                <a:close/>
                <a:moveTo>
                  <a:pt x="4725293" y="4569024"/>
                </a:moveTo>
                <a:cubicBezTo>
                  <a:pt x="4720331" y="4569024"/>
                  <a:pt x="4719092" y="4570265"/>
                  <a:pt x="4721572" y="4572745"/>
                </a:cubicBezTo>
                <a:cubicBezTo>
                  <a:pt x="4724052" y="4575225"/>
                  <a:pt x="4726533" y="4576465"/>
                  <a:pt x="4729013" y="4576465"/>
                </a:cubicBezTo>
                <a:cubicBezTo>
                  <a:pt x="4731494" y="4576465"/>
                  <a:pt x="4732734" y="4575225"/>
                  <a:pt x="4732734" y="4572745"/>
                </a:cubicBezTo>
                <a:cubicBezTo>
                  <a:pt x="4732734" y="4570265"/>
                  <a:pt x="4730254" y="4569024"/>
                  <a:pt x="4725293" y="4569024"/>
                </a:cubicBezTo>
                <a:close/>
                <a:moveTo>
                  <a:pt x="4256484" y="4569024"/>
                </a:moveTo>
                <a:cubicBezTo>
                  <a:pt x="4256484" y="4569024"/>
                  <a:pt x="4257725" y="4570265"/>
                  <a:pt x="4260205" y="4572745"/>
                </a:cubicBezTo>
                <a:cubicBezTo>
                  <a:pt x="4262686" y="4575225"/>
                  <a:pt x="4262686" y="4576465"/>
                  <a:pt x="4260205" y="4576465"/>
                </a:cubicBezTo>
                <a:cubicBezTo>
                  <a:pt x="4257725" y="4576465"/>
                  <a:pt x="4256484" y="4576465"/>
                  <a:pt x="4256484" y="4576465"/>
                </a:cubicBezTo>
                <a:cubicBezTo>
                  <a:pt x="4256484" y="4571505"/>
                  <a:pt x="4256484" y="4569024"/>
                  <a:pt x="4256484" y="4569024"/>
                </a:cubicBezTo>
                <a:close/>
                <a:moveTo>
                  <a:pt x="4219277" y="4569024"/>
                </a:moveTo>
                <a:lnTo>
                  <a:pt x="4226719" y="4569024"/>
                </a:lnTo>
                <a:lnTo>
                  <a:pt x="4234160" y="4576465"/>
                </a:lnTo>
                <a:lnTo>
                  <a:pt x="4251291" y="4589313"/>
                </a:lnTo>
                <a:lnTo>
                  <a:pt x="4245851" y="4581594"/>
                </a:lnTo>
                <a:cubicBezTo>
                  <a:pt x="4249918" y="4582557"/>
                  <a:pt x="4251738" y="4583938"/>
                  <a:pt x="4251312" y="4585738"/>
                </a:cubicBezTo>
                <a:cubicBezTo>
                  <a:pt x="4250886" y="4587537"/>
                  <a:pt x="4253511" y="4590060"/>
                  <a:pt x="4259186" y="4593303"/>
                </a:cubicBezTo>
                <a:cubicBezTo>
                  <a:pt x="4264860" y="4596548"/>
                  <a:pt x="4267698" y="4598169"/>
                  <a:pt x="4267698" y="4598169"/>
                </a:cubicBezTo>
                <a:lnTo>
                  <a:pt x="4255496" y="4595281"/>
                </a:lnTo>
                <a:lnTo>
                  <a:pt x="4253512" y="4592465"/>
                </a:lnTo>
                <a:lnTo>
                  <a:pt x="4249043" y="4591348"/>
                </a:lnTo>
                <a:lnTo>
                  <a:pt x="4241602" y="4591348"/>
                </a:lnTo>
                <a:lnTo>
                  <a:pt x="4234160" y="4583907"/>
                </a:lnTo>
                <a:cubicBezTo>
                  <a:pt x="4229199" y="4578946"/>
                  <a:pt x="4224238" y="4573985"/>
                  <a:pt x="4219277" y="4569024"/>
                </a:cubicBezTo>
                <a:close/>
                <a:moveTo>
                  <a:pt x="5456039" y="4567536"/>
                </a:moveTo>
                <a:lnTo>
                  <a:pt x="5476875" y="4576465"/>
                </a:lnTo>
                <a:cubicBezTo>
                  <a:pt x="5476875" y="4576465"/>
                  <a:pt x="5474395" y="4576465"/>
                  <a:pt x="5469433" y="4576465"/>
                </a:cubicBezTo>
                <a:close/>
                <a:moveTo>
                  <a:pt x="4056439" y="4565269"/>
                </a:moveTo>
                <a:cubicBezTo>
                  <a:pt x="4060506" y="4566232"/>
                  <a:pt x="4062113" y="4568513"/>
                  <a:pt x="4061261" y="4572112"/>
                </a:cubicBezTo>
                <a:cubicBezTo>
                  <a:pt x="4061261" y="4572112"/>
                  <a:pt x="4060244" y="4571872"/>
                  <a:pt x="4058211" y="4571390"/>
                </a:cubicBezTo>
                <a:cubicBezTo>
                  <a:pt x="4056178" y="4570909"/>
                  <a:pt x="4055587" y="4568869"/>
                  <a:pt x="4056439" y="4565269"/>
                </a:cubicBezTo>
                <a:close/>
                <a:moveTo>
                  <a:pt x="4231383" y="4561064"/>
                </a:moveTo>
                <a:lnTo>
                  <a:pt x="4236961" y="4573788"/>
                </a:lnTo>
                <a:lnTo>
                  <a:pt x="4236453" y="4573668"/>
                </a:lnTo>
                <a:cubicBezTo>
                  <a:pt x="4235436" y="4573427"/>
                  <a:pt x="4234927" y="4573307"/>
                  <a:pt x="4234927" y="4573307"/>
                </a:cubicBezTo>
                <a:cubicBezTo>
                  <a:pt x="4234927" y="4573307"/>
                  <a:pt x="4233911" y="4573066"/>
                  <a:pt x="4231877" y="4572585"/>
                </a:cubicBezTo>
                <a:cubicBezTo>
                  <a:pt x="4229843" y="4572103"/>
                  <a:pt x="4228022" y="4570722"/>
                  <a:pt x="4226415" y="4568441"/>
                </a:cubicBezTo>
                <a:cubicBezTo>
                  <a:pt x="4224808" y="4566160"/>
                  <a:pt x="4221971" y="4564537"/>
                  <a:pt x="4217903" y="4563575"/>
                </a:cubicBezTo>
                <a:close/>
                <a:moveTo>
                  <a:pt x="4715991" y="4557862"/>
                </a:moveTo>
                <a:cubicBezTo>
                  <a:pt x="4714751" y="4557862"/>
                  <a:pt x="4712891" y="4559102"/>
                  <a:pt x="4710410" y="4561583"/>
                </a:cubicBezTo>
                <a:cubicBezTo>
                  <a:pt x="4710410" y="4561583"/>
                  <a:pt x="4710410" y="4564063"/>
                  <a:pt x="4710410" y="4569024"/>
                </a:cubicBezTo>
                <a:cubicBezTo>
                  <a:pt x="4710410" y="4569024"/>
                  <a:pt x="4712890" y="4566544"/>
                  <a:pt x="4717851" y="4561583"/>
                </a:cubicBezTo>
                <a:cubicBezTo>
                  <a:pt x="4717851" y="4559102"/>
                  <a:pt x="4717232" y="4557862"/>
                  <a:pt x="4715991" y="4557862"/>
                </a:cubicBezTo>
                <a:close/>
                <a:moveTo>
                  <a:pt x="4689016" y="4557862"/>
                </a:moveTo>
                <a:cubicBezTo>
                  <a:pt x="4688396" y="4557862"/>
                  <a:pt x="4688086" y="4559102"/>
                  <a:pt x="4688086" y="4561583"/>
                </a:cubicBezTo>
                <a:lnTo>
                  <a:pt x="4673203" y="4569024"/>
                </a:lnTo>
                <a:lnTo>
                  <a:pt x="4673916" y="4570450"/>
                </a:lnTo>
                <a:lnTo>
                  <a:pt x="4678883" y="4575757"/>
                </a:lnTo>
                <a:lnTo>
                  <a:pt x="4682547" y="4579277"/>
                </a:lnTo>
                <a:lnTo>
                  <a:pt x="4684365" y="4580186"/>
                </a:lnTo>
                <a:cubicBezTo>
                  <a:pt x="4686845" y="4582667"/>
                  <a:pt x="4690566" y="4583907"/>
                  <a:pt x="4695527" y="4583907"/>
                </a:cubicBezTo>
                <a:lnTo>
                  <a:pt x="4710410" y="4591348"/>
                </a:lnTo>
                <a:cubicBezTo>
                  <a:pt x="4710410" y="4586387"/>
                  <a:pt x="4710410" y="4583907"/>
                  <a:pt x="4710410" y="4583907"/>
                </a:cubicBezTo>
                <a:lnTo>
                  <a:pt x="4688086" y="4569024"/>
                </a:lnTo>
                <a:cubicBezTo>
                  <a:pt x="4693047" y="4569024"/>
                  <a:pt x="4694287" y="4566544"/>
                  <a:pt x="4691806" y="4561583"/>
                </a:cubicBezTo>
                <a:cubicBezTo>
                  <a:pt x="4690566" y="4559102"/>
                  <a:pt x="4689636" y="4557862"/>
                  <a:pt x="4689016" y="4557862"/>
                </a:cubicBezTo>
                <a:close/>
                <a:moveTo>
                  <a:pt x="6474023" y="4554141"/>
                </a:moveTo>
                <a:cubicBezTo>
                  <a:pt x="6478985" y="4554141"/>
                  <a:pt x="6483945" y="4556622"/>
                  <a:pt x="6488906" y="4561583"/>
                </a:cubicBezTo>
                <a:cubicBezTo>
                  <a:pt x="6493867" y="4566544"/>
                  <a:pt x="6496347" y="4571505"/>
                  <a:pt x="6496347" y="4576465"/>
                </a:cubicBezTo>
                <a:lnTo>
                  <a:pt x="6481465" y="4569024"/>
                </a:lnTo>
                <a:close/>
                <a:moveTo>
                  <a:pt x="5990332" y="4554141"/>
                </a:moveTo>
                <a:cubicBezTo>
                  <a:pt x="5995293" y="4554141"/>
                  <a:pt x="5997773" y="4556622"/>
                  <a:pt x="5997773" y="4561583"/>
                </a:cubicBezTo>
                <a:cubicBezTo>
                  <a:pt x="5997773" y="4561583"/>
                  <a:pt x="5995293" y="4561583"/>
                  <a:pt x="5990332" y="4561583"/>
                </a:cubicBezTo>
                <a:close/>
                <a:moveTo>
                  <a:pt x="4769941" y="4554141"/>
                </a:moveTo>
                <a:lnTo>
                  <a:pt x="4777383" y="4569024"/>
                </a:lnTo>
                <a:cubicBezTo>
                  <a:pt x="4782344" y="4573985"/>
                  <a:pt x="4784824" y="4576465"/>
                  <a:pt x="4784824" y="4576465"/>
                </a:cubicBezTo>
                <a:cubicBezTo>
                  <a:pt x="4789785" y="4581427"/>
                  <a:pt x="4792265" y="4578946"/>
                  <a:pt x="4792265" y="4569024"/>
                </a:cubicBezTo>
                <a:cubicBezTo>
                  <a:pt x="4787304" y="4564063"/>
                  <a:pt x="4782344" y="4561583"/>
                  <a:pt x="4777383" y="4561583"/>
                </a:cubicBezTo>
                <a:close/>
                <a:moveTo>
                  <a:pt x="4638236" y="4554141"/>
                </a:moveTo>
                <a:lnTo>
                  <a:pt x="4643437" y="4561523"/>
                </a:lnTo>
                <a:lnTo>
                  <a:pt x="4643437" y="4554141"/>
                </a:lnTo>
                <a:close/>
                <a:moveTo>
                  <a:pt x="6727031" y="4546700"/>
                </a:moveTo>
                <a:lnTo>
                  <a:pt x="6741914" y="4561583"/>
                </a:lnTo>
                <a:lnTo>
                  <a:pt x="6727031" y="4554141"/>
                </a:lnTo>
                <a:close/>
                <a:moveTo>
                  <a:pt x="5298281" y="4546700"/>
                </a:moveTo>
                <a:cubicBezTo>
                  <a:pt x="5298281" y="4546700"/>
                  <a:pt x="5300761" y="4550420"/>
                  <a:pt x="5305722" y="4557862"/>
                </a:cubicBezTo>
                <a:cubicBezTo>
                  <a:pt x="5310684" y="4565303"/>
                  <a:pt x="5315644" y="4569024"/>
                  <a:pt x="5320605" y="4569024"/>
                </a:cubicBezTo>
                <a:cubicBezTo>
                  <a:pt x="5325567" y="4569024"/>
                  <a:pt x="5329287" y="4570265"/>
                  <a:pt x="5331767" y="4572745"/>
                </a:cubicBezTo>
                <a:cubicBezTo>
                  <a:pt x="5334247" y="4575225"/>
                  <a:pt x="5337968" y="4578946"/>
                  <a:pt x="5342929" y="4583907"/>
                </a:cubicBezTo>
                <a:cubicBezTo>
                  <a:pt x="5342929" y="4588868"/>
                  <a:pt x="5346650" y="4591348"/>
                  <a:pt x="5354092" y="4591348"/>
                </a:cubicBezTo>
                <a:lnTo>
                  <a:pt x="5371079" y="4599842"/>
                </a:lnTo>
                <a:lnTo>
                  <a:pt x="5369715" y="4596730"/>
                </a:lnTo>
                <a:cubicBezTo>
                  <a:pt x="5369715" y="4596730"/>
                  <a:pt x="5367896" y="4595349"/>
                  <a:pt x="5364254" y="4592586"/>
                </a:cubicBezTo>
                <a:cubicBezTo>
                  <a:pt x="5360612" y="4589824"/>
                  <a:pt x="5354724" y="4587480"/>
                  <a:pt x="5346590" y="4585555"/>
                </a:cubicBezTo>
                <a:lnTo>
                  <a:pt x="5327395" y="4568698"/>
                </a:lnTo>
                <a:lnTo>
                  <a:pt x="5313164" y="4561583"/>
                </a:lnTo>
                <a:cubicBezTo>
                  <a:pt x="5313164" y="4561583"/>
                  <a:pt x="5313164" y="4560342"/>
                  <a:pt x="5313164" y="4557862"/>
                </a:cubicBezTo>
                <a:lnTo>
                  <a:pt x="5313164" y="4554917"/>
                </a:lnTo>
                <a:lnTo>
                  <a:pt x="5305473" y="4546700"/>
                </a:lnTo>
                <a:close/>
                <a:moveTo>
                  <a:pt x="5238750" y="4546700"/>
                </a:moveTo>
                <a:cubicBezTo>
                  <a:pt x="5233788" y="4546700"/>
                  <a:pt x="5231308" y="4549180"/>
                  <a:pt x="5231308" y="4554141"/>
                </a:cubicBezTo>
                <a:lnTo>
                  <a:pt x="5238750" y="4561583"/>
                </a:lnTo>
                <a:cubicBezTo>
                  <a:pt x="5238750" y="4561583"/>
                  <a:pt x="5238750" y="4559102"/>
                  <a:pt x="5238750" y="4554141"/>
                </a:cubicBezTo>
                <a:cubicBezTo>
                  <a:pt x="5238750" y="4549180"/>
                  <a:pt x="5238750" y="4546700"/>
                  <a:pt x="5238750" y="4546700"/>
                </a:cubicBezTo>
                <a:close/>
                <a:moveTo>
                  <a:pt x="5785228" y="4544374"/>
                </a:moveTo>
                <a:cubicBezTo>
                  <a:pt x="5788019" y="4543444"/>
                  <a:pt x="5789414" y="4546700"/>
                  <a:pt x="5789414" y="4554141"/>
                </a:cubicBezTo>
                <a:lnTo>
                  <a:pt x="5781972" y="4546700"/>
                </a:lnTo>
                <a:cubicBezTo>
                  <a:pt x="5783213" y="4545460"/>
                  <a:pt x="5784298" y="4544684"/>
                  <a:pt x="5785228" y="4544374"/>
                </a:cubicBezTo>
                <a:close/>
                <a:moveTo>
                  <a:pt x="6127998" y="4539258"/>
                </a:moveTo>
                <a:cubicBezTo>
                  <a:pt x="6130478" y="4539258"/>
                  <a:pt x="6131719" y="4541739"/>
                  <a:pt x="6131719" y="4546700"/>
                </a:cubicBezTo>
                <a:cubicBezTo>
                  <a:pt x="6136680" y="4546700"/>
                  <a:pt x="6142881" y="4549180"/>
                  <a:pt x="6150322" y="4554141"/>
                </a:cubicBezTo>
                <a:cubicBezTo>
                  <a:pt x="6157763" y="4559102"/>
                  <a:pt x="6163964" y="4561583"/>
                  <a:pt x="6168926" y="4561583"/>
                </a:cubicBezTo>
                <a:cubicBezTo>
                  <a:pt x="6168926" y="4561583"/>
                  <a:pt x="6171406" y="4562823"/>
                  <a:pt x="6176367" y="4565303"/>
                </a:cubicBezTo>
                <a:cubicBezTo>
                  <a:pt x="6181328" y="4567784"/>
                  <a:pt x="6186288" y="4571505"/>
                  <a:pt x="6191250" y="4576465"/>
                </a:cubicBezTo>
                <a:cubicBezTo>
                  <a:pt x="6201171" y="4586387"/>
                  <a:pt x="6209853" y="4592589"/>
                  <a:pt x="6217295" y="4595069"/>
                </a:cubicBezTo>
                <a:cubicBezTo>
                  <a:pt x="6224736" y="4597549"/>
                  <a:pt x="6245820" y="4608712"/>
                  <a:pt x="6280547" y="4628555"/>
                </a:cubicBezTo>
                <a:cubicBezTo>
                  <a:pt x="6300391" y="4638477"/>
                  <a:pt x="6300391" y="4643438"/>
                  <a:pt x="6280547" y="4643438"/>
                </a:cubicBezTo>
                <a:lnTo>
                  <a:pt x="6265664" y="4635997"/>
                </a:lnTo>
                <a:cubicBezTo>
                  <a:pt x="6270625" y="4626075"/>
                  <a:pt x="6255742" y="4616153"/>
                  <a:pt x="6221015" y="4606231"/>
                </a:cubicBezTo>
                <a:cubicBezTo>
                  <a:pt x="6206133" y="4601270"/>
                  <a:pt x="6193730" y="4593829"/>
                  <a:pt x="6183808" y="4583907"/>
                </a:cubicBezTo>
                <a:lnTo>
                  <a:pt x="6161484" y="4569024"/>
                </a:lnTo>
                <a:cubicBezTo>
                  <a:pt x="6156523" y="4569024"/>
                  <a:pt x="6151563" y="4569024"/>
                  <a:pt x="6146601" y="4569024"/>
                </a:cubicBezTo>
                <a:cubicBezTo>
                  <a:pt x="6146601" y="4559102"/>
                  <a:pt x="6139160" y="4554141"/>
                  <a:pt x="6124277" y="4554141"/>
                </a:cubicBezTo>
                <a:cubicBezTo>
                  <a:pt x="6119316" y="4554141"/>
                  <a:pt x="6116836" y="4551661"/>
                  <a:pt x="6116836" y="4546700"/>
                </a:cubicBezTo>
                <a:cubicBezTo>
                  <a:pt x="6121796" y="4541739"/>
                  <a:pt x="6125517" y="4539258"/>
                  <a:pt x="6127998" y="4539258"/>
                </a:cubicBezTo>
                <a:close/>
                <a:moveTo>
                  <a:pt x="3991886" y="4538586"/>
                </a:moveTo>
                <a:cubicBezTo>
                  <a:pt x="3995102" y="4543149"/>
                  <a:pt x="3994676" y="4544948"/>
                  <a:pt x="3990608" y="4543985"/>
                </a:cubicBezTo>
                <a:cubicBezTo>
                  <a:pt x="3986540" y="4543023"/>
                  <a:pt x="3982474" y="4542060"/>
                  <a:pt x="3978407" y="4541097"/>
                </a:cubicBezTo>
                <a:close/>
                <a:moveTo>
                  <a:pt x="5253633" y="4531817"/>
                </a:moveTo>
                <a:lnTo>
                  <a:pt x="5261074" y="4539258"/>
                </a:lnTo>
                <a:lnTo>
                  <a:pt x="5268515" y="4539258"/>
                </a:lnTo>
                <a:close/>
                <a:moveTo>
                  <a:pt x="4565775" y="4528568"/>
                </a:moveTo>
                <a:lnTo>
                  <a:pt x="4566716" y="4531817"/>
                </a:lnTo>
                <a:lnTo>
                  <a:pt x="4569024" y="4531817"/>
                </a:lnTo>
                <a:close/>
                <a:moveTo>
                  <a:pt x="3968761" y="4527410"/>
                </a:moveTo>
                <a:cubicBezTo>
                  <a:pt x="3971976" y="4531973"/>
                  <a:pt x="3973158" y="4536054"/>
                  <a:pt x="3972306" y="4539653"/>
                </a:cubicBezTo>
                <a:lnTo>
                  <a:pt x="3967483" y="4532809"/>
                </a:lnTo>
                <a:close/>
                <a:moveTo>
                  <a:pt x="4269323" y="4525492"/>
                </a:moveTo>
                <a:lnTo>
                  <a:pt x="4271472" y="4527788"/>
                </a:lnTo>
                <a:cubicBezTo>
                  <a:pt x="4274261" y="4534151"/>
                  <a:pt x="4277689" y="4537813"/>
                  <a:pt x="4281757" y="4538775"/>
                </a:cubicBezTo>
                <a:lnTo>
                  <a:pt x="4287857" y="4540219"/>
                </a:lnTo>
                <a:lnTo>
                  <a:pt x="4291593" y="4546700"/>
                </a:lnTo>
                <a:lnTo>
                  <a:pt x="4293691" y="4546700"/>
                </a:lnTo>
                <a:cubicBezTo>
                  <a:pt x="4293691" y="4546700"/>
                  <a:pt x="4294932" y="4546700"/>
                  <a:pt x="4297412" y="4546700"/>
                </a:cubicBezTo>
                <a:cubicBezTo>
                  <a:pt x="4299893" y="4546700"/>
                  <a:pt x="4303613" y="4546700"/>
                  <a:pt x="4308574" y="4546700"/>
                </a:cubicBezTo>
                <a:lnTo>
                  <a:pt x="4293691" y="4539258"/>
                </a:lnTo>
                <a:lnTo>
                  <a:pt x="4278809" y="4531817"/>
                </a:lnTo>
                <a:close/>
                <a:moveTo>
                  <a:pt x="6403330" y="4524375"/>
                </a:moveTo>
                <a:cubicBezTo>
                  <a:pt x="6405810" y="4524375"/>
                  <a:pt x="6412012" y="4528096"/>
                  <a:pt x="6421933" y="4535538"/>
                </a:cubicBezTo>
                <a:cubicBezTo>
                  <a:pt x="6431855" y="4542979"/>
                  <a:pt x="6436816" y="4549180"/>
                  <a:pt x="6436816" y="4554141"/>
                </a:cubicBezTo>
                <a:cubicBezTo>
                  <a:pt x="6431855" y="4549180"/>
                  <a:pt x="6424413" y="4544220"/>
                  <a:pt x="6414492" y="4539258"/>
                </a:cubicBezTo>
                <a:cubicBezTo>
                  <a:pt x="6404570" y="4529337"/>
                  <a:pt x="6400850" y="4524375"/>
                  <a:pt x="6403330" y="4524375"/>
                </a:cubicBezTo>
                <a:close/>
                <a:moveTo>
                  <a:pt x="5275957" y="4524375"/>
                </a:moveTo>
                <a:lnTo>
                  <a:pt x="5283398" y="4531817"/>
                </a:lnTo>
                <a:cubicBezTo>
                  <a:pt x="5288360" y="4536778"/>
                  <a:pt x="5292080" y="4538018"/>
                  <a:pt x="5294560" y="4535538"/>
                </a:cubicBezTo>
                <a:cubicBezTo>
                  <a:pt x="5297040" y="4533058"/>
                  <a:pt x="5297040" y="4530577"/>
                  <a:pt x="5294560" y="4528096"/>
                </a:cubicBezTo>
                <a:cubicBezTo>
                  <a:pt x="5292080" y="4525616"/>
                  <a:pt x="5289599" y="4524375"/>
                  <a:pt x="5287119" y="4524375"/>
                </a:cubicBezTo>
                <a:cubicBezTo>
                  <a:pt x="5284639" y="4524375"/>
                  <a:pt x="5285878" y="4526856"/>
                  <a:pt x="5290840" y="4531817"/>
                </a:cubicBezTo>
                <a:cubicBezTo>
                  <a:pt x="5285878" y="4531817"/>
                  <a:pt x="5283398" y="4530577"/>
                  <a:pt x="5283398" y="4528096"/>
                </a:cubicBezTo>
                <a:cubicBezTo>
                  <a:pt x="5283398" y="4525616"/>
                  <a:pt x="5280918" y="4524375"/>
                  <a:pt x="5275957" y="4524375"/>
                </a:cubicBezTo>
                <a:close/>
                <a:moveTo>
                  <a:pt x="4671212" y="4524375"/>
                </a:moveTo>
                <a:lnTo>
                  <a:pt x="4675859" y="4527032"/>
                </a:lnTo>
                <a:lnTo>
                  <a:pt x="4673203" y="4524375"/>
                </a:lnTo>
                <a:close/>
                <a:moveTo>
                  <a:pt x="4174629" y="4524375"/>
                </a:moveTo>
                <a:lnTo>
                  <a:pt x="4178350" y="4524375"/>
                </a:lnTo>
                <a:cubicBezTo>
                  <a:pt x="4180830" y="4524375"/>
                  <a:pt x="4182070" y="4526856"/>
                  <a:pt x="4182070" y="4531817"/>
                </a:cubicBezTo>
                <a:lnTo>
                  <a:pt x="4191076" y="4540823"/>
                </a:lnTo>
                <a:lnTo>
                  <a:pt x="4191234" y="4540156"/>
                </a:lnTo>
                <a:lnTo>
                  <a:pt x="4193201" y="4542948"/>
                </a:lnTo>
                <a:lnTo>
                  <a:pt x="4196953" y="4546700"/>
                </a:lnTo>
                <a:lnTo>
                  <a:pt x="4195845" y="4546700"/>
                </a:lnTo>
                <a:lnTo>
                  <a:pt x="4196056" y="4547000"/>
                </a:lnTo>
                <a:lnTo>
                  <a:pt x="4194791" y="4546700"/>
                </a:lnTo>
                <a:lnTo>
                  <a:pt x="4190762" y="4546700"/>
                </a:lnTo>
                <a:lnTo>
                  <a:pt x="4194778" y="4552399"/>
                </a:lnTo>
                <a:cubicBezTo>
                  <a:pt x="4198846" y="4553362"/>
                  <a:pt x="4200453" y="4555643"/>
                  <a:pt x="4199601" y="4559243"/>
                </a:cubicBezTo>
                <a:lnTo>
                  <a:pt x="4210525" y="4567531"/>
                </a:lnTo>
                <a:lnTo>
                  <a:pt x="4220169" y="4581217"/>
                </a:lnTo>
                <a:cubicBezTo>
                  <a:pt x="4223385" y="4585779"/>
                  <a:pt x="4227026" y="4588542"/>
                  <a:pt x="4231093" y="4589505"/>
                </a:cubicBezTo>
                <a:lnTo>
                  <a:pt x="4240739" y="4603192"/>
                </a:lnTo>
                <a:cubicBezTo>
                  <a:pt x="4248021" y="4608717"/>
                  <a:pt x="4249203" y="4612798"/>
                  <a:pt x="4244283" y="4615434"/>
                </a:cubicBezTo>
                <a:lnTo>
                  <a:pt x="4239461" y="4608591"/>
                </a:lnTo>
                <a:lnTo>
                  <a:pt x="4237798" y="4606231"/>
                </a:lnTo>
                <a:lnTo>
                  <a:pt x="4234160" y="4606231"/>
                </a:lnTo>
                <a:lnTo>
                  <a:pt x="4226719" y="4598790"/>
                </a:lnTo>
                <a:lnTo>
                  <a:pt x="4235728" y="4603294"/>
                </a:lnTo>
                <a:lnTo>
                  <a:pt x="4234638" y="4601748"/>
                </a:lnTo>
                <a:cubicBezTo>
                  <a:pt x="4231422" y="4597185"/>
                  <a:pt x="4229815" y="4594904"/>
                  <a:pt x="4229815" y="4594904"/>
                </a:cubicBezTo>
                <a:cubicBezTo>
                  <a:pt x="4225748" y="4593941"/>
                  <a:pt x="4223928" y="4592560"/>
                  <a:pt x="4224354" y="4590760"/>
                </a:cubicBezTo>
                <a:cubicBezTo>
                  <a:pt x="4224780" y="4588960"/>
                  <a:pt x="4222959" y="4587580"/>
                  <a:pt x="4218891" y="4586617"/>
                </a:cubicBezTo>
                <a:lnTo>
                  <a:pt x="4193500" y="4557798"/>
                </a:lnTo>
                <a:cubicBezTo>
                  <a:pt x="4183003" y="4547712"/>
                  <a:pt x="4176737" y="4542427"/>
                  <a:pt x="4174704" y="4541946"/>
                </a:cubicBezTo>
                <a:cubicBezTo>
                  <a:pt x="4172670" y="4541464"/>
                  <a:pt x="4172080" y="4539424"/>
                  <a:pt x="4172932" y="4535824"/>
                </a:cubicBezTo>
                <a:lnTo>
                  <a:pt x="4166830" y="4534380"/>
                </a:lnTo>
                <a:cubicBezTo>
                  <a:pt x="4166830" y="4534380"/>
                  <a:pt x="4167256" y="4532581"/>
                  <a:pt x="4168108" y="4528981"/>
                </a:cubicBezTo>
                <a:cubicBezTo>
                  <a:pt x="4168321" y="4528081"/>
                  <a:pt x="4168836" y="4527609"/>
                  <a:pt x="4169652" y="4527564"/>
                </a:cubicBezTo>
                <a:lnTo>
                  <a:pt x="4177600" y="4533287"/>
                </a:lnTo>
                <a:close/>
                <a:moveTo>
                  <a:pt x="4074042" y="4518118"/>
                </a:moveTo>
                <a:lnTo>
                  <a:pt x="4083687" y="4531805"/>
                </a:lnTo>
                <a:cubicBezTo>
                  <a:pt x="4086050" y="4539967"/>
                  <a:pt x="4087232" y="4544049"/>
                  <a:pt x="4087232" y="4544049"/>
                </a:cubicBezTo>
                <a:cubicBezTo>
                  <a:pt x="4087232" y="4544049"/>
                  <a:pt x="4088035" y="4545190"/>
                  <a:pt x="4089643" y="4547470"/>
                </a:cubicBezTo>
                <a:cubicBezTo>
                  <a:pt x="4091250" y="4549751"/>
                  <a:pt x="4093072" y="4551133"/>
                  <a:pt x="4095105" y="4551614"/>
                </a:cubicBezTo>
                <a:cubicBezTo>
                  <a:pt x="4097138" y="4552095"/>
                  <a:pt x="4098959" y="4553477"/>
                  <a:pt x="4100567" y="4555758"/>
                </a:cubicBezTo>
                <a:cubicBezTo>
                  <a:pt x="4102173" y="4558039"/>
                  <a:pt x="4105011" y="4559661"/>
                  <a:pt x="4109078" y="4560624"/>
                </a:cubicBezTo>
                <a:cubicBezTo>
                  <a:pt x="4108226" y="4564223"/>
                  <a:pt x="4110638" y="4567645"/>
                  <a:pt x="4116312" y="4570889"/>
                </a:cubicBezTo>
                <a:cubicBezTo>
                  <a:pt x="4121987" y="4574133"/>
                  <a:pt x="4128040" y="4580317"/>
                  <a:pt x="4134470" y="4589441"/>
                </a:cubicBezTo>
                <a:cubicBezTo>
                  <a:pt x="4140900" y="4598566"/>
                  <a:pt x="4147756" y="4605891"/>
                  <a:pt x="4155039" y="4611416"/>
                </a:cubicBezTo>
                <a:cubicBezTo>
                  <a:pt x="4162320" y="4616941"/>
                  <a:pt x="4167996" y="4620185"/>
                  <a:pt x="4172063" y="4621148"/>
                </a:cubicBezTo>
                <a:lnTo>
                  <a:pt x="4173341" y="4615748"/>
                </a:lnTo>
                <a:cubicBezTo>
                  <a:pt x="4174193" y="4612149"/>
                  <a:pt x="4172799" y="4608968"/>
                  <a:pt x="4169157" y="4606205"/>
                </a:cubicBezTo>
                <a:cubicBezTo>
                  <a:pt x="4165515" y="4603442"/>
                  <a:pt x="4163105" y="4600021"/>
                  <a:pt x="4161924" y="4595940"/>
                </a:cubicBezTo>
                <a:cubicBezTo>
                  <a:pt x="4160742" y="4591859"/>
                  <a:pt x="4158118" y="4589337"/>
                  <a:pt x="4154050" y="4588374"/>
                </a:cubicBezTo>
                <a:lnTo>
                  <a:pt x="4141849" y="4585486"/>
                </a:lnTo>
                <a:lnTo>
                  <a:pt x="4138304" y="4573243"/>
                </a:lnTo>
                <a:cubicBezTo>
                  <a:pt x="4139156" y="4569644"/>
                  <a:pt x="4138565" y="4567603"/>
                  <a:pt x="4136531" y="4567122"/>
                </a:cubicBezTo>
                <a:cubicBezTo>
                  <a:pt x="4134498" y="4566641"/>
                  <a:pt x="4133056" y="4568200"/>
                  <a:pt x="4132204" y="4571799"/>
                </a:cubicBezTo>
                <a:lnTo>
                  <a:pt x="4126102" y="4570355"/>
                </a:lnTo>
                <a:cubicBezTo>
                  <a:pt x="4122035" y="4569392"/>
                  <a:pt x="4118395" y="4566630"/>
                  <a:pt x="4115179" y="4562068"/>
                </a:cubicBezTo>
                <a:cubicBezTo>
                  <a:pt x="4119247" y="4563031"/>
                  <a:pt x="4121706" y="4561712"/>
                  <a:pt x="4122558" y="4558112"/>
                </a:cubicBezTo>
                <a:cubicBezTo>
                  <a:pt x="4124262" y="4550913"/>
                  <a:pt x="4120621" y="4548150"/>
                  <a:pt x="4111634" y="4549825"/>
                </a:cubicBezTo>
                <a:lnTo>
                  <a:pt x="4100711" y="4541537"/>
                </a:lnTo>
                <a:lnTo>
                  <a:pt x="4095889" y="4534694"/>
                </a:lnTo>
                <a:cubicBezTo>
                  <a:pt x="4091821" y="4533731"/>
                  <a:pt x="4088180" y="4530969"/>
                  <a:pt x="4084965" y="4526406"/>
                </a:cubicBezTo>
                <a:close/>
                <a:moveTo>
                  <a:pt x="5328047" y="4516934"/>
                </a:moveTo>
                <a:cubicBezTo>
                  <a:pt x="5328047" y="4521895"/>
                  <a:pt x="5330527" y="4524375"/>
                  <a:pt x="5335488" y="4524375"/>
                </a:cubicBezTo>
                <a:cubicBezTo>
                  <a:pt x="5340449" y="4524375"/>
                  <a:pt x="5342929" y="4524375"/>
                  <a:pt x="5342929" y="4524375"/>
                </a:cubicBezTo>
                <a:cubicBezTo>
                  <a:pt x="5337968" y="4524375"/>
                  <a:pt x="5335488" y="4523135"/>
                  <a:pt x="5335488" y="4520655"/>
                </a:cubicBezTo>
                <a:cubicBezTo>
                  <a:pt x="5335488" y="4518175"/>
                  <a:pt x="5333008" y="4516934"/>
                  <a:pt x="5328047" y="4516934"/>
                </a:cubicBezTo>
                <a:close/>
                <a:moveTo>
                  <a:pt x="5518569" y="4512224"/>
                </a:moveTo>
                <a:cubicBezTo>
                  <a:pt x="5522637" y="4513187"/>
                  <a:pt x="5524671" y="4513668"/>
                  <a:pt x="5524671" y="4513668"/>
                </a:cubicBezTo>
                <a:cubicBezTo>
                  <a:pt x="5527886" y="4518231"/>
                  <a:pt x="5528263" y="4521171"/>
                  <a:pt x="5525803" y="4522489"/>
                </a:cubicBezTo>
                <a:cubicBezTo>
                  <a:pt x="5523344" y="4523807"/>
                  <a:pt x="5521523" y="4522426"/>
                  <a:pt x="5520342" y="4518345"/>
                </a:cubicBezTo>
                <a:cubicBezTo>
                  <a:pt x="5519160" y="4514264"/>
                  <a:pt x="5518569" y="4512224"/>
                  <a:pt x="5518569" y="4512224"/>
                </a:cubicBezTo>
                <a:close/>
                <a:moveTo>
                  <a:pt x="5759648" y="4509493"/>
                </a:moveTo>
                <a:cubicBezTo>
                  <a:pt x="5764610" y="4509493"/>
                  <a:pt x="5767090" y="4514454"/>
                  <a:pt x="5767090" y="4524375"/>
                </a:cubicBezTo>
                <a:cubicBezTo>
                  <a:pt x="5767090" y="4529337"/>
                  <a:pt x="5767090" y="4533058"/>
                  <a:pt x="5767090" y="4535538"/>
                </a:cubicBezTo>
                <a:cubicBezTo>
                  <a:pt x="5767090" y="4538018"/>
                  <a:pt x="5767090" y="4539258"/>
                  <a:pt x="5767090" y="4539258"/>
                </a:cubicBezTo>
                <a:cubicBezTo>
                  <a:pt x="5767090" y="4539258"/>
                  <a:pt x="5767090" y="4541739"/>
                  <a:pt x="5767090" y="4546700"/>
                </a:cubicBezTo>
                <a:cubicBezTo>
                  <a:pt x="5762128" y="4546700"/>
                  <a:pt x="5759648" y="4545460"/>
                  <a:pt x="5759648" y="4542979"/>
                </a:cubicBezTo>
                <a:cubicBezTo>
                  <a:pt x="5759648" y="4540499"/>
                  <a:pt x="5755928" y="4536778"/>
                  <a:pt x="5748486" y="4531817"/>
                </a:cubicBezTo>
                <a:cubicBezTo>
                  <a:pt x="5741045" y="4526856"/>
                  <a:pt x="5739804" y="4521895"/>
                  <a:pt x="5744765" y="4516934"/>
                </a:cubicBezTo>
                <a:cubicBezTo>
                  <a:pt x="5744765" y="4516934"/>
                  <a:pt x="5746006" y="4515694"/>
                  <a:pt x="5748486" y="4513213"/>
                </a:cubicBezTo>
                <a:cubicBezTo>
                  <a:pt x="5750966" y="4510733"/>
                  <a:pt x="5754687" y="4509493"/>
                  <a:pt x="5759648" y="4509493"/>
                </a:cubicBezTo>
                <a:close/>
                <a:moveTo>
                  <a:pt x="5722441" y="4509493"/>
                </a:moveTo>
                <a:cubicBezTo>
                  <a:pt x="5722441" y="4509493"/>
                  <a:pt x="5723682" y="4510733"/>
                  <a:pt x="5726162" y="4513213"/>
                </a:cubicBezTo>
                <a:cubicBezTo>
                  <a:pt x="5728642" y="4515694"/>
                  <a:pt x="5729883" y="4519415"/>
                  <a:pt x="5729883" y="4524375"/>
                </a:cubicBezTo>
                <a:lnTo>
                  <a:pt x="5722441" y="4516934"/>
                </a:lnTo>
                <a:close/>
                <a:moveTo>
                  <a:pt x="4710410" y="4509493"/>
                </a:moveTo>
                <a:cubicBezTo>
                  <a:pt x="4710410" y="4509493"/>
                  <a:pt x="4710410" y="4511973"/>
                  <a:pt x="4710410" y="4516934"/>
                </a:cubicBezTo>
                <a:lnTo>
                  <a:pt x="4717851" y="4524375"/>
                </a:lnTo>
                <a:cubicBezTo>
                  <a:pt x="4717851" y="4524375"/>
                  <a:pt x="4717851" y="4521895"/>
                  <a:pt x="4717851" y="4516934"/>
                </a:cubicBezTo>
                <a:close/>
                <a:moveTo>
                  <a:pt x="6496347" y="4502051"/>
                </a:moveTo>
                <a:lnTo>
                  <a:pt x="6555878" y="4546700"/>
                </a:lnTo>
                <a:cubicBezTo>
                  <a:pt x="6545957" y="4541739"/>
                  <a:pt x="6536035" y="4536778"/>
                  <a:pt x="6526113" y="4531817"/>
                </a:cubicBezTo>
                <a:close/>
                <a:moveTo>
                  <a:pt x="5707558" y="4502051"/>
                </a:moveTo>
                <a:cubicBezTo>
                  <a:pt x="5712520" y="4507013"/>
                  <a:pt x="5710038" y="4509493"/>
                  <a:pt x="5700117" y="4509493"/>
                </a:cubicBezTo>
                <a:cubicBezTo>
                  <a:pt x="5700117" y="4504532"/>
                  <a:pt x="5702597" y="4502051"/>
                  <a:pt x="5707558" y="4502051"/>
                </a:cubicBezTo>
                <a:close/>
                <a:moveTo>
                  <a:pt x="4053473" y="4496144"/>
                </a:moveTo>
                <a:cubicBezTo>
                  <a:pt x="4053473" y="4496144"/>
                  <a:pt x="4053047" y="4497944"/>
                  <a:pt x="4052195" y="4501544"/>
                </a:cubicBezTo>
                <a:cubicBezTo>
                  <a:pt x="4052195" y="4501544"/>
                  <a:pt x="4054228" y="4502025"/>
                  <a:pt x="4058295" y="4502988"/>
                </a:cubicBezTo>
                <a:cubicBezTo>
                  <a:pt x="4059147" y="4499388"/>
                  <a:pt x="4059573" y="4497588"/>
                  <a:pt x="4059573" y="4497588"/>
                </a:cubicBezTo>
                <a:cubicBezTo>
                  <a:pt x="4055506" y="4496625"/>
                  <a:pt x="4053473" y="4496144"/>
                  <a:pt x="4053473" y="4496144"/>
                </a:cubicBezTo>
                <a:close/>
                <a:moveTo>
                  <a:pt x="5454551" y="4494610"/>
                </a:moveTo>
                <a:lnTo>
                  <a:pt x="5454551" y="4502051"/>
                </a:lnTo>
                <a:cubicBezTo>
                  <a:pt x="5454551" y="4502051"/>
                  <a:pt x="5452070" y="4502051"/>
                  <a:pt x="5447109" y="4502051"/>
                </a:cubicBezTo>
                <a:cubicBezTo>
                  <a:pt x="5447109" y="4497091"/>
                  <a:pt x="5449589" y="4494610"/>
                  <a:pt x="5454551" y="4494610"/>
                </a:cubicBezTo>
                <a:close/>
                <a:moveTo>
                  <a:pt x="4688086" y="4494610"/>
                </a:moveTo>
                <a:lnTo>
                  <a:pt x="4688086" y="4502051"/>
                </a:lnTo>
                <a:lnTo>
                  <a:pt x="4695527" y="4502051"/>
                </a:lnTo>
                <a:cubicBezTo>
                  <a:pt x="4690566" y="4497091"/>
                  <a:pt x="4688086" y="4494610"/>
                  <a:pt x="4688086" y="4494610"/>
                </a:cubicBezTo>
                <a:close/>
                <a:moveTo>
                  <a:pt x="5504101" y="4491693"/>
                </a:moveTo>
                <a:lnTo>
                  <a:pt x="5510202" y="4493137"/>
                </a:lnTo>
                <a:lnTo>
                  <a:pt x="5508924" y="4498537"/>
                </a:lnTo>
                <a:close/>
                <a:moveTo>
                  <a:pt x="5930801" y="4487168"/>
                </a:moveTo>
                <a:lnTo>
                  <a:pt x="5923359" y="4494610"/>
                </a:lnTo>
                <a:cubicBezTo>
                  <a:pt x="5933281" y="4499571"/>
                  <a:pt x="5938242" y="4502051"/>
                  <a:pt x="5938242" y="4502051"/>
                </a:cubicBezTo>
                <a:cubicBezTo>
                  <a:pt x="5938242" y="4502051"/>
                  <a:pt x="5940722" y="4502051"/>
                  <a:pt x="5945683" y="4502051"/>
                </a:cubicBezTo>
                <a:cubicBezTo>
                  <a:pt x="5945683" y="4497091"/>
                  <a:pt x="5940722" y="4492130"/>
                  <a:pt x="5930801" y="4487168"/>
                </a:cubicBezTo>
                <a:close/>
                <a:moveTo>
                  <a:pt x="4617392" y="4487168"/>
                </a:moveTo>
                <a:cubicBezTo>
                  <a:pt x="4614912" y="4487168"/>
                  <a:pt x="4614912" y="4489649"/>
                  <a:pt x="4617392" y="4494610"/>
                </a:cubicBezTo>
                <a:cubicBezTo>
                  <a:pt x="4619873" y="4499571"/>
                  <a:pt x="4618633" y="4502051"/>
                  <a:pt x="4613672" y="4502051"/>
                </a:cubicBezTo>
                <a:lnTo>
                  <a:pt x="4611589" y="4502051"/>
                </a:lnTo>
                <a:lnTo>
                  <a:pt x="4612355" y="4502990"/>
                </a:lnTo>
                <a:lnTo>
                  <a:pt x="4626866" y="4516934"/>
                </a:lnTo>
                <a:lnTo>
                  <a:pt x="4650879" y="4516934"/>
                </a:lnTo>
                <a:cubicBezTo>
                  <a:pt x="4655840" y="4521895"/>
                  <a:pt x="4658320" y="4526856"/>
                  <a:pt x="4658320" y="4531817"/>
                </a:cubicBezTo>
                <a:cubicBezTo>
                  <a:pt x="4668242" y="4531817"/>
                  <a:pt x="4673203" y="4534298"/>
                  <a:pt x="4673203" y="4539258"/>
                </a:cubicBezTo>
                <a:lnTo>
                  <a:pt x="4680644" y="4539258"/>
                </a:lnTo>
                <a:lnTo>
                  <a:pt x="4680997" y="4539611"/>
                </a:lnTo>
                <a:lnTo>
                  <a:pt x="4681730" y="4536517"/>
                </a:lnTo>
                <a:cubicBezTo>
                  <a:pt x="4681730" y="4536517"/>
                  <a:pt x="4683337" y="4538798"/>
                  <a:pt x="4686552" y="4543361"/>
                </a:cubicBezTo>
                <a:lnTo>
                  <a:pt x="4696497" y="4550906"/>
                </a:lnTo>
                <a:lnTo>
                  <a:pt x="4702969" y="4554141"/>
                </a:lnTo>
                <a:lnTo>
                  <a:pt x="4710410" y="4554141"/>
                </a:lnTo>
                <a:lnTo>
                  <a:pt x="4702969" y="4546700"/>
                </a:lnTo>
                <a:cubicBezTo>
                  <a:pt x="4698007" y="4546700"/>
                  <a:pt x="4693047" y="4544220"/>
                  <a:pt x="4688086" y="4539258"/>
                </a:cubicBezTo>
                <a:cubicBezTo>
                  <a:pt x="4683124" y="4534298"/>
                  <a:pt x="4680644" y="4531817"/>
                  <a:pt x="4680644" y="4531817"/>
                </a:cubicBezTo>
                <a:lnTo>
                  <a:pt x="4677081" y="4528254"/>
                </a:lnTo>
                <a:lnTo>
                  <a:pt x="4669056" y="4524375"/>
                </a:lnTo>
                <a:lnTo>
                  <a:pt x="4665762" y="4524375"/>
                </a:lnTo>
                <a:lnTo>
                  <a:pt x="4662682" y="4521295"/>
                </a:lnTo>
                <a:lnTo>
                  <a:pt x="4659882" y="4519942"/>
                </a:lnTo>
                <a:lnTo>
                  <a:pt x="4644137" y="4504811"/>
                </a:lnTo>
                <a:lnTo>
                  <a:pt x="4642192" y="4502051"/>
                </a:lnTo>
                <a:lnTo>
                  <a:pt x="4635996" y="4502051"/>
                </a:lnTo>
                <a:lnTo>
                  <a:pt x="4628554" y="4502051"/>
                </a:lnTo>
                <a:cubicBezTo>
                  <a:pt x="4623594" y="4492130"/>
                  <a:pt x="4619873" y="4487168"/>
                  <a:pt x="4617392" y="4487168"/>
                </a:cubicBezTo>
                <a:close/>
                <a:moveTo>
                  <a:pt x="4037726" y="4481013"/>
                </a:moveTo>
                <a:lnTo>
                  <a:pt x="4036448" y="4486413"/>
                </a:lnTo>
                <a:lnTo>
                  <a:pt x="4041271" y="4493256"/>
                </a:lnTo>
                <a:lnTo>
                  <a:pt x="4047372" y="4494700"/>
                </a:lnTo>
                <a:cubicBezTo>
                  <a:pt x="4047372" y="4494700"/>
                  <a:pt x="4045765" y="4492419"/>
                  <a:pt x="4042549" y="4487857"/>
                </a:cubicBezTo>
                <a:cubicBezTo>
                  <a:pt x="4039334" y="4483294"/>
                  <a:pt x="4037726" y="4481013"/>
                  <a:pt x="4037726" y="4481013"/>
                </a:cubicBezTo>
                <a:close/>
                <a:moveTo>
                  <a:pt x="4190907" y="4480657"/>
                </a:moveTo>
                <a:lnTo>
                  <a:pt x="4211836" y="4494610"/>
                </a:lnTo>
                <a:cubicBezTo>
                  <a:pt x="4211836" y="4499571"/>
                  <a:pt x="4206875" y="4497091"/>
                  <a:pt x="4196953" y="4487168"/>
                </a:cubicBezTo>
                <a:close/>
                <a:moveTo>
                  <a:pt x="5960566" y="4479727"/>
                </a:moveTo>
                <a:cubicBezTo>
                  <a:pt x="5955605" y="4479727"/>
                  <a:pt x="5953125" y="4482208"/>
                  <a:pt x="5953125" y="4487168"/>
                </a:cubicBezTo>
                <a:lnTo>
                  <a:pt x="5960566" y="4487168"/>
                </a:lnTo>
                <a:cubicBezTo>
                  <a:pt x="5965528" y="4487168"/>
                  <a:pt x="5968008" y="4487168"/>
                  <a:pt x="5968008" y="4487168"/>
                </a:cubicBezTo>
                <a:cubicBezTo>
                  <a:pt x="5968008" y="4487168"/>
                  <a:pt x="5966767" y="4485928"/>
                  <a:pt x="5964287" y="4483448"/>
                </a:cubicBezTo>
                <a:cubicBezTo>
                  <a:pt x="5961807" y="4480968"/>
                  <a:pt x="5960566" y="4479727"/>
                  <a:pt x="5960566" y="4479727"/>
                </a:cubicBezTo>
                <a:close/>
                <a:moveTo>
                  <a:pt x="5528965" y="4479727"/>
                </a:moveTo>
                <a:cubicBezTo>
                  <a:pt x="5533926" y="4479727"/>
                  <a:pt x="5535165" y="4480968"/>
                  <a:pt x="5532685" y="4483448"/>
                </a:cubicBezTo>
                <a:cubicBezTo>
                  <a:pt x="5530205" y="4485928"/>
                  <a:pt x="5528965" y="4487168"/>
                  <a:pt x="5528965" y="4487168"/>
                </a:cubicBezTo>
                <a:cubicBezTo>
                  <a:pt x="5524003" y="4482208"/>
                  <a:pt x="5524003" y="4479727"/>
                  <a:pt x="5528965" y="4479727"/>
                </a:cubicBezTo>
                <a:close/>
                <a:moveTo>
                  <a:pt x="5216426" y="4479727"/>
                </a:moveTo>
                <a:lnTo>
                  <a:pt x="5216426" y="4479739"/>
                </a:lnTo>
                <a:lnTo>
                  <a:pt x="5222533" y="4487054"/>
                </a:lnTo>
                <a:lnTo>
                  <a:pt x="5222491" y="4487168"/>
                </a:lnTo>
                <a:lnTo>
                  <a:pt x="5223867" y="4487168"/>
                </a:lnTo>
                <a:cubicBezTo>
                  <a:pt x="5218906" y="4482208"/>
                  <a:pt x="5216426" y="4479727"/>
                  <a:pt x="5216426" y="4479727"/>
                </a:cubicBezTo>
                <a:close/>
                <a:moveTo>
                  <a:pt x="4189512" y="4479155"/>
                </a:moveTo>
                <a:lnTo>
                  <a:pt x="4190907" y="4480657"/>
                </a:lnTo>
                <a:lnTo>
                  <a:pt x="4189512" y="4479727"/>
                </a:lnTo>
                <a:close/>
                <a:moveTo>
                  <a:pt x="4592480" y="4477624"/>
                </a:moveTo>
                <a:lnTo>
                  <a:pt x="4593631" y="4480027"/>
                </a:lnTo>
                <a:lnTo>
                  <a:pt x="4605034" y="4494012"/>
                </a:lnTo>
                <a:lnTo>
                  <a:pt x="4606230" y="4494610"/>
                </a:lnTo>
                <a:lnTo>
                  <a:pt x="4598789" y="4479727"/>
                </a:lnTo>
                <a:close/>
                <a:moveTo>
                  <a:pt x="3905777" y="4466886"/>
                </a:moveTo>
                <a:cubicBezTo>
                  <a:pt x="3909844" y="4467849"/>
                  <a:pt x="3911877" y="4468330"/>
                  <a:pt x="3911877" y="4468330"/>
                </a:cubicBezTo>
                <a:cubicBezTo>
                  <a:pt x="3911877" y="4468330"/>
                  <a:pt x="3913910" y="4468812"/>
                  <a:pt x="3917978" y="4469775"/>
                </a:cubicBezTo>
                <a:lnTo>
                  <a:pt x="3916701" y="4475174"/>
                </a:lnTo>
                <a:cubicBezTo>
                  <a:pt x="3912632" y="4474211"/>
                  <a:pt x="3908992" y="4471449"/>
                  <a:pt x="3905777" y="4466886"/>
                </a:cubicBezTo>
                <a:close/>
                <a:moveTo>
                  <a:pt x="4138185" y="4464878"/>
                </a:moveTo>
                <a:lnTo>
                  <a:pt x="4143007" y="4471722"/>
                </a:lnTo>
                <a:cubicBezTo>
                  <a:pt x="4147074" y="4472684"/>
                  <a:pt x="4148894" y="4474066"/>
                  <a:pt x="4148468" y="4475866"/>
                </a:cubicBezTo>
                <a:cubicBezTo>
                  <a:pt x="4148042" y="4477665"/>
                  <a:pt x="4149863" y="4479046"/>
                  <a:pt x="4153931" y="4480009"/>
                </a:cubicBezTo>
                <a:cubicBezTo>
                  <a:pt x="4161212" y="4485535"/>
                  <a:pt x="4166461" y="4490578"/>
                  <a:pt x="4169676" y="4495140"/>
                </a:cubicBezTo>
                <a:cubicBezTo>
                  <a:pt x="4165609" y="4494177"/>
                  <a:pt x="4163576" y="4493696"/>
                  <a:pt x="4163576" y="4493696"/>
                </a:cubicBezTo>
                <a:cubicBezTo>
                  <a:pt x="4164428" y="4490097"/>
                  <a:pt x="4162820" y="4487816"/>
                  <a:pt x="4158753" y="4486853"/>
                </a:cubicBezTo>
                <a:cubicBezTo>
                  <a:pt x="4142484" y="4483002"/>
                  <a:pt x="4135628" y="4475677"/>
                  <a:pt x="4138185" y="4464878"/>
                </a:cubicBezTo>
                <a:close/>
                <a:moveTo>
                  <a:pt x="5878711" y="4464844"/>
                </a:moveTo>
                <a:lnTo>
                  <a:pt x="5878711" y="4479727"/>
                </a:lnTo>
                <a:cubicBezTo>
                  <a:pt x="5888632" y="4479727"/>
                  <a:pt x="5896074" y="4479727"/>
                  <a:pt x="5901035" y="4479727"/>
                </a:cubicBezTo>
                <a:lnTo>
                  <a:pt x="5893594" y="4472286"/>
                </a:lnTo>
                <a:cubicBezTo>
                  <a:pt x="5888632" y="4472286"/>
                  <a:pt x="5883672" y="4469806"/>
                  <a:pt x="5878711" y="4464844"/>
                </a:cubicBezTo>
                <a:close/>
                <a:moveTo>
                  <a:pt x="5372695" y="4464844"/>
                </a:moveTo>
                <a:cubicBezTo>
                  <a:pt x="5372695" y="4469806"/>
                  <a:pt x="5372695" y="4472286"/>
                  <a:pt x="5372695" y="4472286"/>
                </a:cubicBezTo>
                <a:cubicBezTo>
                  <a:pt x="5372695" y="4472286"/>
                  <a:pt x="5375175" y="4472286"/>
                  <a:pt x="5380137" y="4472286"/>
                </a:cubicBezTo>
                <a:cubicBezTo>
                  <a:pt x="5380137" y="4467325"/>
                  <a:pt x="5377656" y="4464844"/>
                  <a:pt x="5372695" y="4464844"/>
                </a:cubicBezTo>
                <a:close/>
                <a:moveTo>
                  <a:pt x="4088999" y="4462957"/>
                </a:moveTo>
                <a:lnTo>
                  <a:pt x="4086822" y="4464124"/>
                </a:lnTo>
                <a:cubicBezTo>
                  <a:pt x="4093252" y="4473249"/>
                  <a:pt x="4100534" y="4478774"/>
                  <a:pt x="4108669" y="4480700"/>
                </a:cubicBezTo>
                <a:lnTo>
                  <a:pt x="4109874" y="4475612"/>
                </a:lnTo>
                <a:lnTo>
                  <a:pt x="4109164" y="4474548"/>
                </a:lnTo>
                <a:lnTo>
                  <a:pt x="4105893" y="4471405"/>
                </a:lnTo>
                <a:close/>
                <a:moveTo>
                  <a:pt x="3940115" y="4457908"/>
                </a:moveTo>
                <a:lnTo>
                  <a:pt x="3944937" y="4464752"/>
                </a:lnTo>
                <a:lnTo>
                  <a:pt x="3938837" y="4463308"/>
                </a:lnTo>
                <a:cubicBezTo>
                  <a:pt x="3939689" y="4459708"/>
                  <a:pt x="3940115" y="4457908"/>
                  <a:pt x="3940115" y="4457908"/>
                </a:cubicBezTo>
                <a:close/>
                <a:moveTo>
                  <a:pt x="5566172" y="4457403"/>
                </a:moveTo>
                <a:cubicBezTo>
                  <a:pt x="5566172" y="4457403"/>
                  <a:pt x="5568652" y="4457403"/>
                  <a:pt x="5573613" y="4457403"/>
                </a:cubicBezTo>
                <a:cubicBezTo>
                  <a:pt x="5573613" y="4462364"/>
                  <a:pt x="5573613" y="4464844"/>
                  <a:pt x="5573613" y="4464844"/>
                </a:cubicBezTo>
                <a:cubicBezTo>
                  <a:pt x="5568652" y="4459883"/>
                  <a:pt x="5566172" y="4457403"/>
                  <a:pt x="5566172" y="4457403"/>
                </a:cubicBezTo>
                <a:close/>
                <a:moveTo>
                  <a:pt x="5186660" y="4457403"/>
                </a:moveTo>
                <a:lnTo>
                  <a:pt x="5186660" y="4464844"/>
                </a:lnTo>
                <a:lnTo>
                  <a:pt x="5194420" y="4468725"/>
                </a:lnTo>
                <a:lnTo>
                  <a:pt x="5189709" y="4459862"/>
                </a:lnTo>
                <a:cubicBezTo>
                  <a:pt x="5190170" y="4459615"/>
                  <a:pt x="5191111" y="4459897"/>
                  <a:pt x="5192529" y="4460708"/>
                </a:cubicBezTo>
                <a:lnTo>
                  <a:pt x="5201543" y="4467547"/>
                </a:lnTo>
                <a:lnTo>
                  <a:pt x="5201543" y="4464844"/>
                </a:lnTo>
                <a:cubicBezTo>
                  <a:pt x="5196581" y="4464844"/>
                  <a:pt x="5194101" y="4463604"/>
                  <a:pt x="5194101" y="4461124"/>
                </a:cubicBezTo>
                <a:cubicBezTo>
                  <a:pt x="5194101" y="4458643"/>
                  <a:pt x="5191621" y="4457403"/>
                  <a:pt x="5186660" y="4457403"/>
                </a:cubicBezTo>
                <a:close/>
                <a:moveTo>
                  <a:pt x="6162414" y="4452752"/>
                </a:moveTo>
                <a:cubicBezTo>
                  <a:pt x="6160553" y="4452132"/>
                  <a:pt x="6159004" y="4452442"/>
                  <a:pt x="6157763" y="4453682"/>
                </a:cubicBezTo>
                <a:cubicBezTo>
                  <a:pt x="6155283" y="4456163"/>
                  <a:pt x="6154043" y="4459883"/>
                  <a:pt x="6154043" y="4464844"/>
                </a:cubicBezTo>
                <a:cubicBezTo>
                  <a:pt x="6159004" y="4464844"/>
                  <a:pt x="6161484" y="4467325"/>
                  <a:pt x="6161484" y="4472286"/>
                </a:cubicBezTo>
                <a:cubicBezTo>
                  <a:pt x="6166445" y="4472286"/>
                  <a:pt x="6170166" y="4473526"/>
                  <a:pt x="6172646" y="4476006"/>
                </a:cubicBezTo>
                <a:cubicBezTo>
                  <a:pt x="6175126" y="4478487"/>
                  <a:pt x="6178847" y="4479727"/>
                  <a:pt x="6183808" y="4479727"/>
                </a:cubicBezTo>
                <a:cubicBezTo>
                  <a:pt x="6193730" y="4489649"/>
                  <a:pt x="6201171" y="4494610"/>
                  <a:pt x="6206133" y="4494610"/>
                </a:cubicBezTo>
                <a:cubicBezTo>
                  <a:pt x="6211094" y="4489649"/>
                  <a:pt x="6211094" y="4484688"/>
                  <a:pt x="6206133" y="4479727"/>
                </a:cubicBezTo>
                <a:cubicBezTo>
                  <a:pt x="6201171" y="4474766"/>
                  <a:pt x="6197451" y="4472286"/>
                  <a:pt x="6194971" y="4472286"/>
                </a:cubicBezTo>
                <a:cubicBezTo>
                  <a:pt x="6192490" y="4472286"/>
                  <a:pt x="6190009" y="4471046"/>
                  <a:pt x="6187529" y="4468565"/>
                </a:cubicBezTo>
                <a:cubicBezTo>
                  <a:pt x="6185049" y="4466085"/>
                  <a:pt x="6178847" y="4462364"/>
                  <a:pt x="6168926" y="4457403"/>
                </a:cubicBezTo>
                <a:cubicBezTo>
                  <a:pt x="6166445" y="4454922"/>
                  <a:pt x="6164274" y="4453372"/>
                  <a:pt x="6162414" y="4452752"/>
                </a:cubicBezTo>
                <a:close/>
                <a:moveTo>
                  <a:pt x="4519606" y="4451647"/>
                </a:moveTo>
                <a:lnTo>
                  <a:pt x="4521133" y="4452888"/>
                </a:lnTo>
                <a:lnTo>
                  <a:pt x="4521408" y="4452953"/>
                </a:lnTo>
                <a:lnTo>
                  <a:pt x="4520654" y="4451822"/>
                </a:lnTo>
                <a:close/>
                <a:moveTo>
                  <a:pt x="5380137" y="4449961"/>
                </a:moveTo>
                <a:cubicBezTo>
                  <a:pt x="5380137" y="4454923"/>
                  <a:pt x="5381377" y="4457403"/>
                  <a:pt x="5383857" y="4457403"/>
                </a:cubicBezTo>
                <a:cubicBezTo>
                  <a:pt x="5386337" y="4457403"/>
                  <a:pt x="5387578" y="4454923"/>
                  <a:pt x="5387578" y="4449961"/>
                </a:cubicBezTo>
                <a:close/>
                <a:moveTo>
                  <a:pt x="3929191" y="4449621"/>
                </a:moveTo>
                <a:lnTo>
                  <a:pt x="3934014" y="4456464"/>
                </a:lnTo>
                <a:cubicBezTo>
                  <a:pt x="3934014" y="4456464"/>
                  <a:pt x="3933588" y="4458264"/>
                  <a:pt x="3932736" y="4461864"/>
                </a:cubicBezTo>
                <a:cubicBezTo>
                  <a:pt x="3928668" y="4460901"/>
                  <a:pt x="3926044" y="4458380"/>
                  <a:pt x="3924862" y="4454298"/>
                </a:cubicBezTo>
                <a:cubicBezTo>
                  <a:pt x="3923681" y="4450218"/>
                  <a:pt x="3925124" y="4448658"/>
                  <a:pt x="3929191" y="4449621"/>
                </a:cubicBezTo>
                <a:close/>
                <a:moveTo>
                  <a:pt x="5469065" y="4449189"/>
                </a:moveTo>
                <a:cubicBezTo>
                  <a:pt x="5468213" y="4452788"/>
                  <a:pt x="5467787" y="4454588"/>
                  <a:pt x="5467787" y="4454588"/>
                </a:cubicBezTo>
                <a:cubicBezTo>
                  <a:pt x="5467787" y="4454588"/>
                  <a:pt x="5466983" y="4453447"/>
                  <a:pt x="5465376" y="4451167"/>
                </a:cubicBezTo>
                <a:cubicBezTo>
                  <a:pt x="5463767" y="4448886"/>
                  <a:pt x="5464997" y="4448226"/>
                  <a:pt x="5469065" y="4449189"/>
                </a:cubicBezTo>
                <a:close/>
                <a:moveTo>
                  <a:pt x="5114106" y="4445311"/>
                </a:moveTo>
                <a:cubicBezTo>
                  <a:pt x="5112866" y="4444690"/>
                  <a:pt x="5112246" y="4445001"/>
                  <a:pt x="5112246" y="4446241"/>
                </a:cubicBezTo>
                <a:cubicBezTo>
                  <a:pt x="5112246" y="4448721"/>
                  <a:pt x="5114726" y="4452442"/>
                  <a:pt x="5119687" y="4457403"/>
                </a:cubicBezTo>
                <a:lnTo>
                  <a:pt x="5127129" y="4457403"/>
                </a:lnTo>
                <a:cubicBezTo>
                  <a:pt x="5127129" y="4457403"/>
                  <a:pt x="5124649" y="4454923"/>
                  <a:pt x="5119687" y="4449961"/>
                </a:cubicBezTo>
                <a:cubicBezTo>
                  <a:pt x="5117207" y="4447481"/>
                  <a:pt x="5115346" y="4445931"/>
                  <a:pt x="5114106" y="4445311"/>
                </a:cubicBezTo>
                <a:close/>
                <a:moveTo>
                  <a:pt x="6607968" y="4442520"/>
                </a:moveTo>
                <a:cubicBezTo>
                  <a:pt x="6632772" y="4457403"/>
                  <a:pt x="6647656" y="4469806"/>
                  <a:pt x="6652616" y="4479727"/>
                </a:cubicBezTo>
                <a:cubicBezTo>
                  <a:pt x="6652616" y="4484688"/>
                  <a:pt x="6652616" y="4487168"/>
                  <a:pt x="6652616" y="4487168"/>
                </a:cubicBezTo>
                <a:cubicBezTo>
                  <a:pt x="6652616" y="4487168"/>
                  <a:pt x="6653858" y="4488409"/>
                  <a:pt x="6656338" y="4490889"/>
                </a:cubicBezTo>
                <a:cubicBezTo>
                  <a:pt x="6658818" y="4493370"/>
                  <a:pt x="6662538" y="4494610"/>
                  <a:pt x="6667500" y="4494610"/>
                </a:cubicBezTo>
                <a:cubicBezTo>
                  <a:pt x="6672461" y="4499571"/>
                  <a:pt x="6677421" y="4502051"/>
                  <a:pt x="6682382" y="4502051"/>
                </a:cubicBezTo>
                <a:cubicBezTo>
                  <a:pt x="6682382" y="4502051"/>
                  <a:pt x="6684862" y="4504532"/>
                  <a:pt x="6689824" y="4509493"/>
                </a:cubicBezTo>
                <a:cubicBezTo>
                  <a:pt x="6694785" y="4514454"/>
                  <a:pt x="6697265" y="4516934"/>
                  <a:pt x="6697265" y="4516934"/>
                </a:cubicBezTo>
                <a:cubicBezTo>
                  <a:pt x="6697265" y="4521895"/>
                  <a:pt x="6694785" y="4524375"/>
                  <a:pt x="6689824" y="4524375"/>
                </a:cubicBezTo>
                <a:cubicBezTo>
                  <a:pt x="6679902" y="4524375"/>
                  <a:pt x="6674941" y="4523135"/>
                  <a:pt x="6674941" y="4520655"/>
                </a:cubicBezTo>
                <a:cubicBezTo>
                  <a:pt x="6674941" y="4518175"/>
                  <a:pt x="6667500" y="4509493"/>
                  <a:pt x="6652616" y="4494610"/>
                </a:cubicBezTo>
                <a:close/>
                <a:moveTo>
                  <a:pt x="5610820" y="4442520"/>
                </a:moveTo>
                <a:lnTo>
                  <a:pt x="5618262" y="4442520"/>
                </a:lnTo>
                <a:lnTo>
                  <a:pt x="5618262" y="4449961"/>
                </a:lnTo>
                <a:cubicBezTo>
                  <a:pt x="5618262" y="4449961"/>
                  <a:pt x="5615781" y="4447481"/>
                  <a:pt x="5610820" y="4442520"/>
                </a:cubicBezTo>
                <a:close/>
                <a:moveTo>
                  <a:pt x="4137195" y="4441836"/>
                </a:moveTo>
                <a:lnTo>
                  <a:pt x="4148119" y="4450124"/>
                </a:lnTo>
                <a:cubicBezTo>
                  <a:pt x="4148119" y="4450124"/>
                  <a:pt x="4149726" y="4452405"/>
                  <a:pt x="4152941" y="4456968"/>
                </a:cubicBezTo>
                <a:lnTo>
                  <a:pt x="4142019" y="4448680"/>
                </a:lnTo>
                <a:close/>
                <a:moveTo>
                  <a:pt x="5290576" y="4441151"/>
                </a:moveTo>
                <a:lnTo>
                  <a:pt x="5302777" y="4444039"/>
                </a:lnTo>
                <a:lnTo>
                  <a:pt x="5306322" y="4456282"/>
                </a:lnTo>
                <a:cubicBezTo>
                  <a:pt x="5302255" y="4455319"/>
                  <a:pt x="5298614" y="4452558"/>
                  <a:pt x="5295398" y="4447995"/>
                </a:cubicBezTo>
                <a:cubicBezTo>
                  <a:pt x="5292183" y="4443433"/>
                  <a:pt x="5290576" y="4441151"/>
                  <a:pt x="5290576" y="4441151"/>
                </a:cubicBezTo>
                <a:close/>
                <a:moveTo>
                  <a:pt x="3886486" y="4439512"/>
                </a:moveTo>
                <a:cubicBezTo>
                  <a:pt x="3890554" y="4440475"/>
                  <a:pt x="3892374" y="4441857"/>
                  <a:pt x="3891948" y="4443656"/>
                </a:cubicBezTo>
                <a:cubicBezTo>
                  <a:pt x="3891522" y="4445456"/>
                  <a:pt x="3891309" y="4446356"/>
                  <a:pt x="3891309" y="4446356"/>
                </a:cubicBezTo>
                <a:cubicBezTo>
                  <a:pt x="3891309" y="4446356"/>
                  <a:pt x="3889276" y="4445874"/>
                  <a:pt x="3885208" y="4444911"/>
                </a:cubicBezTo>
                <a:cubicBezTo>
                  <a:pt x="3885208" y="4444911"/>
                  <a:pt x="3885634" y="4443112"/>
                  <a:pt x="3886486" y="4439512"/>
                </a:cubicBezTo>
                <a:close/>
                <a:moveTo>
                  <a:pt x="5485100" y="4435879"/>
                </a:moveTo>
                <a:lnTo>
                  <a:pt x="5494746" y="4449566"/>
                </a:lnTo>
                <a:lnTo>
                  <a:pt x="5483822" y="4441278"/>
                </a:lnTo>
                <a:close/>
                <a:moveTo>
                  <a:pt x="5800576" y="4435079"/>
                </a:moveTo>
                <a:cubicBezTo>
                  <a:pt x="5798096" y="4435079"/>
                  <a:pt x="5796855" y="4437559"/>
                  <a:pt x="5796855" y="4442520"/>
                </a:cubicBezTo>
                <a:lnTo>
                  <a:pt x="5804297" y="4442520"/>
                </a:lnTo>
                <a:cubicBezTo>
                  <a:pt x="5809258" y="4442520"/>
                  <a:pt x="5810497" y="4441280"/>
                  <a:pt x="5808017" y="4438799"/>
                </a:cubicBezTo>
                <a:cubicBezTo>
                  <a:pt x="5805537" y="4436319"/>
                  <a:pt x="5803056" y="4435079"/>
                  <a:pt x="5800576" y="4435079"/>
                </a:cubicBezTo>
                <a:close/>
                <a:moveTo>
                  <a:pt x="5566172" y="4435079"/>
                </a:moveTo>
                <a:lnTo>
                  <a:pt x="5573613" y="4435079"/>
                </a:lnTo>
                <a:cubicBezTo>
                  <a:pt x="5573613" y="4440040"/>
                  <a:pt x="5573613" y="4442520"/>
                  <a:pt x="5573613" y="4442520"/>
                </a:cubicBezTo>
                <a:cubicBezTo>
                  <a:pt x="5573613" y="4442520"/>
                  <a:pt x="5572372" y="4441280"/>
                  <a:pt x="5569892" y="4438799"/>
                </a:cubicBezTo>
                <a:cubicBezTo>
                  <a:pt x="5567412" y="4436319"/>
                  <a:pt x="5566172" y="4435079"/>
                  <a:pt x="5566172" y="4435079"/>
                </a:cubicBezTo>
                <a:close/>
                <a:moveTo>
                  <a:pt x="5313164" y="4435079"/>
                </a:moveTo>
                <a:cubicBezTo>
                  <a:pt x="5318125" y="4435079"/>
                  <a:pt x="5323085" y="4435079"/>
                  <a:pt x="5328047" y="4435079"/>
                </a:cubicBezTo>
                <a:cubicBezTo>
                  <a:pt x="5328047" y="4435079"/>
                  <a:pt x="5330527" y="4435079"/>
                  <a:pt x="5335488" y="4435079"/>
                </a:cubicBezTo>
                <a:cubicBezTo>
                  <a:pt x="5345410" y="4435079"/>
                  <a:pt x="5345410" y="4437559"/>
                  <a:pt x="5335488" y="4442520"/>
                </a:cubicBezTo>
                <a:cubicBezTo>
                  <a:pt x="5330527" y="4447481"/>
                  <a:pt x="5325567" y="4447481"/>
                  <a:pt x="5320605" y="4442520"/>
                </a:cubicBezTo>
                <a:close/>
                <a:moveTo>
                  <a:pt x="4556703" y="4435079"/>
                </a:moveTo>
                <a:lnTo>
                  <a:pt x="4557388" y="4435811"/>
                </a:lnTo>
                <a:lnTo>
                  <a:pt x="4563668" y="4442520"/>
                </a:lnTo>
                <a:lnTo>
                  <a:pt x="4569024" y="4442520"/>
                </a:lnTo>
                <a:lnTo>
                  <a:pt x="4569024" y="4448243"/>
                </a:lnTo>
                <a:lnTo>
                  <a:pt x="4570633" y="4449961"/>
                </a:lnTo>
                <a:lnTo>
                  <a:pt x="4576465" y="4449961"/>
                </a:lnTo>
                <a:cubicBezTo>
                  <a:pt x="4576465" y="4445001"/>
                  <a:pt x="4576465" y="4442520"/>
                  <a:pt x="4576465" y="4442520"/>
                </a:cubicBezTo>
                <a:cubicBezTo>
                  <a:pt x="4571504" y="4442520"/>
                  <a:pt x="4569024" y="4442520"/>
                  <a:pt x="4569024" y="4442520"/>
                </a:cubicBezTo>
                <a:cubicBezTo>
                  <a:pt x="4569024" y="4437559"/>
                  <a:pt x="4566543" y="4435079"/>
                  <a:pt x="4561582" y="4435079"/>
                </a:cubicBezTo>
                <a:close/>
                <a:moveTo>
                  <a:pt x="4493185" y="4434869"/>
                </a:moveTo>
                <a:lnTo>
                  <a:pt x="4494114" y="4435574"/>
                </a:lnTo>
                <a:lnTo>
                  <a:pt x="4494507" y="4435182"/>
                </a:lnTo>
                <a:close/>
                <a:moveTo>
                  <a:pt x="3889928" y="4431774"/>
                </a:moveTo>
                <a:cubicBezTo>
                  <a:pt x="3892979" y="4432496"/>
                  <a:pt x="3896324" y="4434238"/>
                  <a:pt x="3899965" y="4437001"/>
                </a:cubicBezTo>
                <a:lnTo>
                  <a:pt x="3897409" y="4447800"/>
                </a:lnTo>
                <a:lnTo>
                  <a:pt x="3892587" y="4440956"/>
                </a:lnTo>
                <a:cubicBezTo>
                  <a:pt x="3893439" y="4437357"/>
                  <a:pt x="3892847" y="4435316"/>
                  <a:pt x="3890814" y="4434835"/>
                </a:cubicBezTo>
                <a:cubicBezTo>
                  <a:pt x="3888781" y="4434354"/>
                  <a:pt x="3885730" y="4433632"/>
                  <a:pt x="3881663" y="4432669"/>
                </a:cubicBezTo>
                <a:cubicBezTo>
                  <a:pt x="3884123" y="4431350"/>
                  <a:pt x="3886879" y="4431052"/>
                  <a:pt x="3889928" y="4431774"/>
                </a:cubicBezTo>
                <a:close/>
                <a:moveTo>
                  <a:pt x="3869462" y="4429781"/>
                </a:moveTo>
                <a:lnTo>
                  <a:pt x="3875562" y="4431225"/>
                </a:lnTo>
                <a:cubicBezTo>
                  <a:pt x="3874710" y="4434825"/>
                  <a:pt x="3873268" y="4436383"/>
                  <a:pt x="3871234" y="4435902"/>
                </a:cubicBezTo>
                <a:cubicBezTo>
                  <a:pt x="3869201" y="4435421"/>
                  <a:pt x="3868610" y="4433381"/>
                  <a:pt x="3869462" y="4429781"/>
                </a:cubicBezTo>
                <a:close/>
                <a:moveTo>
                  <a:pt x="6022888" y="4423916"/>
                </a:moveTo>
                <a:cubicBezTo>
                  <a:pt x="6023508" y="4423916"/>
                  <a:pt x="6025058" y="4425157"/>
                  <a:pt x="6027539" y="4427637"/>
                </a:cubicBezTo>
                <a:lnTo>
                  <a:pt x="6042422" y="4442520"/>
                </a:lnTo>
                <a:cubicBezTo>
                  <a:pt x="6037460" y="4442520"/>
                  <a:pt x="6034980" y="4442520"/>
                  <a:pt x="6034980" y="4442520"/>
                </a:cubicBezTo>
                <a:cubicBezTo>
                  <a:pt x="6030019" y="4437559"/>
                  <a:pt x="6026298" y="4432599"/>
                  <a:pt x="6023818" y="4427637"/>
                </a:cubicBezTo>
                <a:cubicBezTo>
                  <a:pt x="6022578" y="4425157"/>
                  <a:pt x="6022268" y="4423916"/>
                  <a:pt x="6022888" y="4423916"/>
                </a:cubicBezTo>
                <a:close/>
                <a:moveTo>
                  <a:pt x="5333570" y="4422818"/>
                </a:moveTo>
                <a:cubicBezTo>
                  <a:pt x="5337637" y="4423781"/>
                  <a:pt x="5342082" y="4427684"/>
                  <a:pt x="5346904" y="4434527"/>
                </a:cubicBezTo>
                <a:lnTo>
                  <a:pt x="5352772" y="4449961"/>
                </a:lnTo>
                <a:lnTo>
                  <a:pt x="5365254" y="4449961"/>
                </a:lnTo>
                <a:cubicBezTo>
                  <a:pt x="5365254" y="4449961"/>
                  <a:pt x="5366494" y="4449961"/>
                  <a:pt x="5368974" y="4449961"/>
                </a:cubicBezTo>
                <a:cubicBezTo>
                  <a:pt x="5371454" y="4449961"/>
                  <a:pt x="5372695" y="4447481"/>
                  <a:pt x="5372695" y="4442520"/>
                </a:cubicBezTo>
                <a:cubicBezTo>
                  <a:pt x="5371454" y="4441280"/>
                  <a:pt x="5370989" y="4440504"/>
                  <a:pt x="5371300" y="4440195"/>
                </a:cubicBezTo>
                <a:cubicBezTo>
                  <a:pt x="5372229" y="4439264"/>
                  <a:pt x="5380136" y="4442520"/>
                  <a:pt x="5395019" y="4449961"/>
                </a:cubicBezTo>
                <a:cubicBezTo>
                  <a:pt x="5404941" y="4459883"/>
                  <a:pt x="5412382" y="4466085"/>
                  <a:pt x="5417344" y="4468565"/>
                </a:cubicBezTo>
                <a:cubicBezTo>
                  <a:pt x="5422305" y="4471046"/>
                  <a:pt x="5426026" y="4473526"/>
                  <a:pt x="5428506" y="4476006"/>
                </a:cubicBezTo>
                <a:cubicBezTo>
                  <a:pt x="5430986" y="4478487"/>
                  <a:pt x="5434706" y="4479727"/>
                  <a:pt x="5439668" y="4479727"/>
                </a:cubicBezTo>
                <a:cubicBezTo>
                  <a:pt x="5444629" y="4479727"/>
                  <a:pt x="5447109" y="4482208"/>
                  <a:pt x="5447109" y="4487168"/>
                </a:cubicBezTo>
                <a:cubicBezTo>
                  <a:pt x="5447109" y="4492130"/>
                  <a:pt x="5445869" y="4495850"/>
                  <a:pt x="5443388" y="4498331"/>
                </a:cubicBezTo>
                <a:cubicBezTo>
                  <a:pt x="5440908" y="4500811"/>
                  <a:pt x="5437188" y="4502051"/>
                  <a:pt x="5432226" y="4502051"/>
                </a:cubicBezTo>
                <a:cubicBezTo>
                  <a:pt x="5427265" y="4502051"/>
                  <a:pt x="5424785" y="4500811"/>
                  <a:pt x="5424785" y="4498331"/>
                </a:cubicBezTo>
                <a:cubicBezTo>
                  <a:pt x="5424785" y="4495850"/>
                  <a:pt x="5424785" y="4494610"/>
                  <a:pt x="5424785" y="4494610"/>
                </a:cubicBezTo>
                <a:cubicBezTo>
                  <a:pt x="5424785" y="4489649"/>
                  <a:pt x="5422305" y="4487168"/>
                  <a:pt x="5417344" y="4487168"/>
                </a:cubicBezTo>
                <a:cubicBezTo>
                  <a:pt x="5412382" y="4487168"/>
                  <a:pt x="5407422" y="4483448"/>
                  <a:pt x="5402461" y="4476006"/>
                </a:cubicBezTo>
                <a:cubicBezTo>
                  <a:pt x="5397499" y="4468565"/>
                  <a:pt x="5397499" y="4464844"/>
                  <a:pt x="5402461" y="4464844"/>
                </a:cubicBezTo>
                <a:cubicBezTo>
                  <a:pt x="5387578" y="4464844"/>
                  <a:pt x="5382617" y="4469806"/>
                  <a:pt x="5387578" y="4479727"/>
                </a:cubicBezTo>
                <a:cubicBezTo>
                  <a:pt x="5387578" y="4484688"/>
                  <a:pt x="5385098" y="4487168"/>
                  <a:pt x="5380137" y="4487168"/>
                </a:cubicBezTo>
                <a:cubicBezTo>
                  <a:pt x="5375175" y="4487168"/>
                  <a:pt x="5371454" y="4487168"/>
                  <a:pt x="5368974" y="4487168"/>
                </a:cubicBezTo>
                <a:cubicBezTo>
                  <a:pt x="5366494" y="4487168"/>
                  <a:pt x="5365254" y="4489649"/>
                  <a:pt x="5365254" y="4494610"/>
                </a:cubicBezTo>
                <a:lnTo>
                  <a:pt x="5357812" y="4502051"/>
                </a:lnTo>
                <a:cubicBezTo>
                  <a:pt x="5352851" y="4497091"/>
                  <a:pt x="5350371" y="4492130"/>
                  <a:pt x="5350371" y="4487168"/>
                </a:cubicBezTo>
                <a:cubicBezTo>
                  <a:pt x="5350371" y="4482208"/>
                  <a:pt x="5350371" y="4478487"/>
                  <a:pt x="5350371" y="4476006"/>
                </a:cubicBezTo>
                <a:cubicBezTo>
                  <a:pt x="5350371" y="4473526"/>
                  <a:pt x="5347891" y="4469806"/>
                  <a:pt x="5342929" y="4464844"/>
                </a:cubicBezTo>
                <a:lnTo>
                  <a:pt x="5342929" y="4457403"/>
                </a:lnTo>
                <a:cubicBezTo>
                  <a:pt x="5347891" y="4457403"/>
                  <a:pt x="5347891" y="4454923"/>
                  <a:pt x="5342929" y="4449961"/>
                </a:cubicBezTo>
                <a:lnTo>
                  <a:pt x="5350371" y="4449961"/>
                </a:lnTo>
                <a:lnTo>
                  <a:pt x="5352697" y="4449961"/>
                </a:lnTo>
                <a:lnTo>
                  <a:pt x="5348039" y="4443350"/>
                </a:lnTo>
                <a:cubicBezTo>
                  <a:pt x="5344823" y="4438787"/>
                  <a:pt x="5341608" y="4434225"/>
                  <a:pt x="5338392" y="4429662"/>
                </a:cubicBezTo>
                <a:close/>
                <a:moveTo>
                  <a:pt x="6399609" y="4420196"/>
                </a:moveTo>
                <a:cubicBezTo>
                  <a:pt x="6404570" y="4420196"/>
                  <a:pt x="6407051" y="4421436"/>
                  <a:pt x="6407051" y="4423916"/>
                </a:cubicBezTo>
                <a:cubicBezTo>
                  <a:pt x="6407051" y="4426397"/>
                  <a:pt x="6407051" y="4427637"/>
                  <a:pt x="6407051" y="4427637"/>
                </a:cubicBezTo>
                <a:cubicBezTo>
                  <a:pt x="6407051" y="4427637"/>
                  <a:pt x="6404570" y="4427637"/>
                  <a:pt x="6399609" y="4427637"/>
                </a:cubicBezTo>
                <a:cubicBezTo>
                  <a:pt x="6394648" y="4427637"/>
                  <a:pt x="6392168" y="4426397"/>
                  <a:pt x="6392168" y="4423916"/>
                </a:cubicBezTo>
                <a:cubicBezTo>
                  <a:pt x="6392168" y="4421436"/>
                  <a:pt x="6394648" y="4420196"/>
                  <a:pt x="6399609" y="4420196"/>
                </a:cubicBezTo>
                <a:close/>
                <a:moveTo>
                  <a:pt x="5320605" y="4420196"/>
                </a:moveTo>
                <a:lnTo>
                  <a:pt x="5328047" y="4427637"/>
                </a:lnTo>
                <a:lnTo>
                  <a:pt x="5313164" y="4427637"/>
                </a:lnTo>
                <a:close/>
                <a:moveTo>
                  <a:pt x="4122539" y="4420196"/>
                </a:moveTo>
                <a:cubicBezTo>
                  <a:pt x="4122539" y="4420196"/>
                  <a:pt x="4125020" y="4420196"/>
                  <a:pt x="4129981" y="4420196"/>
                </a:cubicBezTo>
                <a:cubicBezTo>
                  <a:pt x="4129981" y="4425157"/>
                  <a:pt x="4128740" y="4427637"/>
                  <a:pt x="4126260" y="4427637"/>
                </a:cubicBezTo>
                <a:cubicBezTo>
                  <a:pt x="4123779" y="4427637"/>
                  <a:pt x="4122539" y="4427637"/>
                  <a:pt x="4122539" y="4427637"/>
                </a:cubicBezTo>
                <a:cubicBezTo>
                  <a:pt x="4122539" y="4427637"/>
                  <a:pt x="4122539" y="4425157"/>
                  <a:pt x="4122539" y="4420196"/>
                </a:cubicBezTo>
                <a:close/>
                <a:moveTo>
                  <a:pt x="5387578" y="4416475"/>
                </a:moveTo>
                <a:cubicBezTo>
                  <a:pt x="5390059" y="4416475"/>
                  <a:pt x="5392539" y="4417715"/>
                  <a:pt x="5395019" y="4420196"/>
                </a:cubicBezTo>
                <a:lnTo>
                  <a:pt x="5417344" y="4427637"/>
                </a:lnTo>
                <a:cubicBezTo>
                  <a:pt x="5422305" y="4422676"/>
                  <a:pt x="5427265" y="4425157"/>
                  <a:pt x="5432226" y="4435079"/>
                </a:cubicBezTo>
                <a:cubicBezTo>
                  <a:pt x="5432226" y="4435079"/>
                  <a:pt x="5432226" y="4436319"/>
                  <a:pt x="5432226" y="4438799"/>
                </a:cubicBezTo>
                <a:cubicBezTo>
                  <a:pt x="5432226" y="4441280"/>
                  <a:pt x="5434706" y="4442520"/>
                  <a:pt x="5439668" y="4442520"/>
                </a:cubicBezTo>
                <a:lnTo>
                  <a:pt x="5424785" y="4442520"/>
                </a:lnTo>
                <a:lnTo>
                  <a:pt x="5409902" y="4442520"/>
                </a:lnTo>
                <a:lnTo>
                  <a:pt x="5402461" y="4442520"/>
                </a:lnTo>
                <a:cubicBezTo>
                  <a:pt x="5397499" y="4437559"/>
                  <a:pt x="5393779" y="4433839"/>
                  <a:pt x="5391299" y="4431358"/>
                </a:cubicBezTo>
                <a:cubicBezTo>
                  <a:pt x="5388819" y="4428878"/>
                  <a:pt x="5385098" y="4427637"/>
                  <a:pt x="5380137" y="4427637"/>
                </a:cubicBezTo>
                <a:cubicBezTo>
                  <a:pt x="5375175" y="4427637"/>
                  <a:pt x="5375175" y="4425157"/>
                  <a:pt x="5380137" y="4420196"/>
                </a:cubicBezTo>
                <a:cubicBezTo>
                  <a:pt x="5382617" y="4417715"/>
                  <a:pt x="5385097" y="4416475"/>
                  <a:pt x="5387578" y="4416475"/>
                </a:cubicBezTo>
                <a:close/>
                <a:moveTo>
                  <a:pt x="5767090" y="4412754"/>
                </a:moveTo>
                <a:cubicBezTo>
                  <a:pt x="5762128" y="4412754"/>
                  <a:pt x="5759648" y="4413995"/>
                  <a:pt x="5759648" y="4416475"/>
                </a:cubicBezTo>
                <a:cubicBezTo>
                  <a:pt x="5759648" y="4418956"/>
                  <a:pt x="5759648" y="4420196"/>
                  <a:pt x="5759648" y="4420196"/>
                </a:cubicBezTo>
                <a:lnTo>
                  <a:pt x="5774531" y="4420196"/>
                </a:lnTo>
                <a:cubicBezTo>
                  <a:pt x="5774531" y="4415235"/>
                  <a:pt x="5774531" y="4412754"/>
                  <a:pt x="5774531" y="4412754"/>
                </a:cubicBezTo>
                <a:cubicBezTo>
                  <a:pt x="5774531" y="4412754"/>
                  <a:pt x="5772051" y="4412754"/>
                  <a:pt x="5767090" y="4412754"/>
                </a:cubicBezTo>
                <a:close/>
                <a:moveTo>
                  <a:pt x="4542979" y="4412754"/>
                </a:moveTo>
                <a:lnTo>
                  <a:pt x="4540380" y="4417954"/>
                </a:lnTo>
                <a:lnTo>
                  <a:pt x="4547104" y="4424824"/>
                </a:lnTo>
                <a:lnTo>
                  <a:pt x="4553208" y="4431345"/>
                </a:lnTo>
                <a:lnTo>
                  <a:pt x="4550420" y="4420196"/>
                </a:lnTo>
                <a:cubicBezTo>
                  <a:pt x="4547940" y="4415235"/>
                  <a:pt x="4545459" y="4412754"/>
                  <a:pt x="4542979" y="4412754"/>
                </a:cubicBezTo>
                <a:close/>
                <a:moveTo>
                  <a:pt x="5268874" y="4410356"/>
                </a:moveTo>
                <a:cubicBezTo>
                  <a:pt x="5270103" y="4409697"/>
                  <a:pt x="5271936" y="4409893"/>
                  <a:pt x="5274372" y="4410944"/>
                </a:cubicBezTo>
                <a:cubicBezTo>
                  <a:pt x="5276807" y="4411996"/>
                  <a:pt x="5279845" y="4413903"/>
                  <a:pt x="5283486" y="4416666"/>
                </a:cubicBezTo>
                <a:cubicBezTo>
                  <a:pt x="5286701" y="4421228"/>
                  <a:pt x="5288309" y="4423509"/>
                  <a:pt x="5288309" y="4423509"/>
                </a:cubicBezTo>
                <a:cubicBezTo>
                  <a:pt x="5288309" y="4423509"/>
                  <a:pt x="5287883" y="4425309"/>
                  <a:pt x="5287031" y="4428909"/>
                </a:cubicBezTo>
                <a:lnTo>
                  <a:pt x="5274830" y="4426021"/>
                </a:lnTo>
                <a:cubicBezTo>
                  <a:pt x="5268399" y="4416896"/>
                  <a:pt x="5266413" y="4411675"/>
                  <a:pt x="5268874" y="4410356"/>
                </a:cubicBezTo>
                <a:close/>
                <a:moveTo>
                  <a:pt x="6637734" y="4405313"/>
                </a:moveTo>
                <a:cubicBezTo>
                  <a:pt x="6637734" y="4405313"/>
                  <a:pt x="6640214" y="4407794"/>
                  <a:pt x="6645176" y="4412754"/>
                </a:cubicBezTo>
                <a:lnTo>
                  <a:pt x="6637734" y="4412754"/>
                </a:lnTo>
                <a:close/>
                <a:moveTo>
                  <a:pt x="3863651" y="4399895"/>
                </a:moveTo>
                <a:cubicBezTo>
                  <a:pt x="3866866" y="4404458"/>
                  <a:pt x="3868474" y="4406739"/>
                  <a:pt x="3868474" y="4406739"/>
                </a:cubicBezTo>
                <a:cubicBezTo>
                  <a:pt x="3868474" y="4406739"/>
                  <a:pt x="3868047" y="4408539"/>
                  <a:pt x="3867196" y="4412138"/>
                </a:cubicBezTo>
                <a:lnTo>
                  <a:pt x="3854994" y="4409250"/>
                </a:lnTo>
                <a:close/>
                <a:moveTo>
                  <a:pt x="5514082" y="4397872"/>
                </a:moveTo>
                <a:lnTo>
                  <a:pt x="5521523" y="4397872"/>
                </a:lnTo>
                <a:cubicBezTo>
                  <a:pt x="5521523" y="4402833"/>
                  <a:pt x="5520283" y="4405313"/>
                  <a:pt x="5517803" y="4405313"/>
                </a:cubicBezTo>
                <a:cubicBezTo>
                  <a:pt x="5515322" y="4405313"/>
                  <a:pt x="5514082" y="4402833"/>
                  <a:pt x="5514082" y="4397872"/>
                </a:cubicBezTo>
                <a:close/>
                <a:moveTo>
                  <a:pt x="5417344" y="4397872"/>
                </a:moveTo>
                <a:lnTo>
                  <a:pt x="5417344" y="4405313"/>
                </a:lnTo>
                <a:cubicBezTo>
                  <a:pt x="5412382" y="4405313"/>
                  <a:pt x="5409902" y="4405313"/>
                  <a:pt x="5409902" y="4405313"/>
                </a:cubicBezTo>
                <a:cubicBezTo>
                  <a:pt x="5409902" y="4400352"/>
                  <a:pt x="5412382" y="4397872"/>
                  <a:pt x="5417344" y="4397872"/>
                </a:cubicBezTo>
                <a:close/>
                <a:moveTo>
                  <a:pt x="4509492" y="4397872"/>
                </a:moveTo>
                <a:lnTo>
                  <a:pt x="4509492" y="4398816"/>
                </a:lnTo>
                <a:lnTo>
                  <a:pt x="4514333" y="4399962"/>
                </a:lnTo>
                <a:lnTo>
                  <a:pt x="4520434" y="4401406"/>
                </a:lnTo>
                <a:lnTo>
                  <a:pt x="4516829" y="4397872"/>
                </a:lnTo>
                <a:close/>
                <a:moveTo>
                  <a:pt x="3850722" y="4393272"/>
                </a:moveTo>
                <a:cubicBezTo>
                  <a:pt x="3851846" y="4393063"/>
                  <a:pt x="3852301" y="4393408"/>
                  <a:pt x="3852088" y="4394308"/>
                </a:cubicBezTo>
                <a:cubicBezTo>
                  <a:pt x="3851662" y="4396107"/>
                  <a:pt x="3850219" y="4397667"/>
                  <a:pt x="3847760" y="4398985"/>
                </a:cubicBezTo>
                <a:cubicBezTo>
                  <a:pt x="3845301" y="4400304"/>
                  <a:pt x="3844496" y="4399163"/>
                  <a:pt x="3845348" y="4395563"/>
                </a:cubicBezTo>
                <a:cubicBezTo>
                  <a:pt x="3847808" y="4394245"/>
                  <a:pt x="3849600" y="4393481"/>
                  <a:pt x="3850722" y="4393272"/>
                </a:cubicBezTo>
                <a:close/>
                <a:moveTo>
                  <a:pt x="5344790" y="4393221"/>
                </a:moveTo>
                <a:cubicBezTo>
                  <a:pt x="5346030" y="4393841"/>
                  <a:pt x="5347890" y="4395391"/>
                  <a:pt x="5350371" y="4397872"/>
                </a:cubicBezTo>
                <a:cubicBezTo>
                  <a:pt x="5355332" y="4402833"/>
                  <a:pt x="5357812" y="4406554"/>
                  <a:pt x="5357812" y="4409034"/>
                </a:cubicBezTo>
                <a:cubicBezTo>
                  <a:pt x="5357812" y="4411514"/>
                  <a:pt x="5357812" y="4412754"/>
                  <a:pt x="5357812" y="4412754"/>
                </a:cubicBezTo>
                <a:cubicBezTo>
                  <a:pt x="5357812" y="4412754"/>
                  <a:pt x="5355332" y="4410274"/>
                  <a:pt x="5350371" y="4405313"/>
                </a:cubicBezTo>
                <a:cubicBezTo>
                  <a:pt x="5345410" y="4400352"/>
                  <a:pt x="5342929" y="4396632"/>
                  <a:pt x="5342929" y="4394151"/>
                </a:cubicBezTo>
                <a:cubicBezTo>
                  <a:pt x="5342929" y="4392911"/>
                  <a:pt x="5343550" y="4392600"/>
                  <a:pt x="5344790" y="4393221"/>
                </a:cubicBezTo>
                <a:close/>
                <a:moveTo>
                  <a:pt x="5276397" y="4392180"/>
                </a:moveTo>
                <a:cubicBezTo>
                  <a:pt x="5280465" y="4393143"/>
                  <a:pt x="5284105" y="4395905"/>
                  <a:pt x="5287320" y="4400468"/>
                </a:cubicBezTo>
                <a:cubicBezTo>
                  <a:pt x="5290535" y="4405030"/>
                  <a:pt x="5291717" y="4409111"/>
                  <a:pt x="5290865" y="4412710"/>
                </a:cubicBezTo>
                <a:lnTo>
                  <a:pt x="5279942" y="4404423"/>
                </a:lnTo>
                <a:close/>
                <a:moveTo>
                  <a:pt x="5707558" y="4390430"/>
                </a:moveTo>
                <a:cubicBezTo>
                  <a:pt x="5707558" y="4395391"/>
                  <a:pt x="5708799" y="4397872"/>
                  <a:pt x="5711279" y="4397872"/>
                </a:cubicBezTo>
                <a:cubicBezTo>
                  <a:pt x="5713759" y="4397872"/>
                  <a:pt x="5715000" y="4396632"/>
                  <a:pt x="5715000" y="4394151"/>
                </a:cubicBezTo>
                <a:cubicBezTo>
                  <a:pt x="5715000" y="4391671"/>
                  <a:pt x="5712520" y="4390430"/>
                  <a:pt x="5707558" y="4390430"/>
                </a:cubicBezTo>
                <a:close/>
                <a:moveTo>
                  <a:pt x="5588496" y="4390430"/>
                </a:moveTo>
                <a:lnTo>
                  <a:pt x="5595937" y="4390430"/>
                </a:lnTo>
                <a:lnTo>
                  <a:pt x="5595937" y="4397872"/>
                </a:lnTo>
                <a:cubicBezTo>
                  <a:pt x="5590976" y="4397872"/>
                  <a:pt x="5588496" y="4395391"/>
                  <a:pt x="5588496" y="4390430"/>
                </a:cubicBezTo>
                <a:close/>
                <a:moveTo>
                  <a:pt x="5261074" y="4390430"/>
                </a:moveTo>
                <a:cubicBezTo>
                  <a:pt x="5266035" y="4390430"/>
                  <a:pt x="5268515" y="4392911"/>
                  <a:pt x="5268515" y="4397872"/>
                </a:cubicBezTo>
                <a:lnTo>
                  <a:pt x="5261074" y="4397872"/>
                </a:lnTo>
                <a:close/>
                <a:moveTo>
                  <a:pt x="5780112" y="4386709"/>
                </a:moveTo>
                <a:cubicBezTo>
                  <a:pt x="5778872" y="4386709"/>
                  <a:pt x="5777012" y="4387950"/>
                  <a:pt x="5774531" y="4390430"/>
                </a:cubicBezTo>
                <a:lnTo>
                  <a:pt x="5767090" y="4397872"/>
                </a:lnTo>
                <a:cubicBezTo>
                  <a:pt x="5772051" y="4397872"/>
                  <a:pt x="5774531" y="4400352"/>
                  <a:pt x="5774531" y="4405313"/>
                </a:cubicBezTo>
                <a:cubicBezTo>
                  <a:pt x="5779492" y="4405313"/>
                  <a:pt x="5781972" y="4407794"/>
                  <a:pt x="5781972" y="4412754"/>
                </a:cubicBezTo>
                <a:cubicBezTo>
                  <a:pt x="5786934" y="4407794"/>
                  <a:pt x="5793135" y="4409034"/>
                  <a:pt x="5800576" y="4416475"/>
                </a:cubicBezTo>
                <a:cubicBezTo>
                  <a:pt x="5808017" y="4423916"/>
                  <a:pt x="5814218" y="4427637"/>
                  <a:pt x="5819179" y="4427637"/>
                </a:cubicBezTo>
                <a:cubicBezTo>
                  <a:pt x="5824141" y="4427637"/>
                  <a:pt x="5827862" y="4428878"/>
                  <a:pt x="5830342" y="4431358"/>
                </a:cubicBezTo>
                <a:cubicBezTo>
                  <a:pt x="5832822" y="4433839"/>
                  <a:pt x="5831582" y="4435079"/>
                  <a:pt x="5826621" y="4435079"/>
                </a:cubicBezTo>
                <a:cubicBezTo>
                  <a:pt x="5806777" y="4440040"/>
                  <a:pt x="5806777" y="4445001"/>
                  <a:pt x="5826621" y="4449961"/>
                </a:cubicBezTo>
                <a:cubicBezTo>
                  <a:pt x="5836542" y="4454923"/>
                  <a:pt x="5843984" y="4457403"/>
                  <a:pt x="5848945" y="4457403"/>
                </a:cubicBezTo>
                <a:lnTo>
                  <a:pt x="5863828" y="4449961"/>
                </a:lnTo>
                <a:lnTo>
                  <a:pt x="5856387" y="4449961"/>
                </a:lnTo>
                <a:cubicBezTo>
                  <a:pt x="5851425" y="4449961"/>
                  <a:pt x="5847704" y="4446241"/>
                  <a:pt x="5845224" y="4438799"/>
                </a:cubicBezTo>
                <a:cubicBezTo>
                  <a:pt x="5842744" y="4431358"/>
                  <a:pt x="5839024" y="4426397"/>
                  <a:pt x="5834062" y="4423916"/>
                </a:cubicBezTo>
                <a:cubicBezTo>
                  <a:pt x="5829101" y="4421436"/>
                  <a:pt x="5821660" y="4415235"/>
                  <a:pt x="5811738" y="4405313"/>
                </a:cubicBezTo>
                <a:cubicBezTo>
                  <a:pt x="5806777" y="4405313"/>
                  <a:pt x="5801817" y="4404073"/>
                  <a:pt x="5796855" y="4401592"/>
                </a:cubicBezTo>
                <a:cubicBezTo>
                  <a:pt x="5791894" y="4399112"/>
                  <a:pt x="5789414" y="4397872"/>
                  <a:pt x="5789414" y="4397872"/>
                </a:cubicBezTo>
                <a:cubicBezTo>
                  <a:pt x="5789414" y="4397872"/>
                  <a:pt x="5788173" y="4397872"/>
                  <a:pt x="5785693" y="4397872"/>
                </a:cubicBezTo>
                <a:cubicBezTo>
                  <a:pt x="5783213" y="4397872"/>
                  <a:pt x="5781972" y="4395391"/>
                  <a:pt x="5781972" y="4390430"/>
                </a:cubicBezTo>
                <a:cubicBezTo>
                  <a:pt x="5781972" y="4387950"/>
                  <a:pt x="5781353" y="4386709"/>
                  <a:pt x="5780112" y="4386709"/>
                </a:cubicBezTo>
                <a:close/>
                <a:moveTo>
                  <a:pt x="5986611" y="4382989"/>
                </a:moveTo>
                <a:cubicBezTo>
                  <a:pt x="5989091" y="4382989"/>
                  <a:pt x="5991572" y="4384229"/>
                  <a:pt x="5994053" y="4386709"/>
                </a:cubicBezTo>
                <a:cubicBezTo>
                  <a:pt x="5996533" y="4389190"/>
                  <a:pt x="5995293" y="4390430"/>
                  <a:pt x="5990332" y="4390430"/>
                </a:cubicBezTo>
                <a:cubicBezTo>
                  <a:pt x="5985371" y="4385469"/>
                  <a:pt x="5984131" y="4382989"/>
                  <a:pt x="5986611" y="4382989"/>
                </a:cubicBezTo>
                <a:close/>
                <a:moveTo>
                  <a:pt x="5528965" y="4382989"/>
                </a:moveTo>
                <a:cubicBezTo>
                  <a:pt x="5538886" y="4382989"/>
                  <a:pt x="5548809" y="4387950"/>
                  <a:pt x="5558730" y="4397872"/>
                </a:cubicBezTo>
                <a:cubicBezTo>
                  <a:pt x="5568652" y="4412754"/>
                  <a:pt x="5566172" y="4415235"/>
                  <a:pt x="5551289" y="4405313"/>
                </a:cubicBezTo>
                <a:lnTo>
                  <a:pt x="5528965" y="4397872"/>
                </a:lnTo>
                <a:cubicBezTo>
                  <a:pt x="5524003" y="4392911"/>
                  <a:pt x="5521523" y="4389190"/>
                  <a:pt x="5521523" y="4386709"/>
                </a:cubicBezTo>
                <a:cubicBezTo>
                  <a:pt x="5521523" y="4384229"/>
                  <a:pt x="5524003" y="4382989"/>
                  <a:pt x="5528965" y="4382989"/>
                </a:cubicBezTo>
                <a:close/>
                <a:moveTo>
                  <a:pt x="3951907" y="4380873"/>
                </a:moveTo>
                <a:lnTo>
                  <a:pt x="3944528" y="4384828"/>
                </a:lnTo>
                <a:lnTo>
                  <a:pt x="3949351" y="4391671"/>
                </a:lnTo>
                <a:lnTo>
                  <a:pt x="3954397" y="4397398"/>
                </a:lnTo>
                <a:lnTo>
                  <a:pt x="3955108" y="4397872"/>
                </a:lnTo>
                <a:cubicBezTo>
                  <a:pt x="3957588" y="4397872"/>
                  <a:pt x="3961309" y="4400352"/>
                  <a:pt x="3966270" y="4405313"/>
                </a:cubicBezTo>
                <a:lnTo>
                  <a:pt x="3966270" y="4411204"/>
                </a:lnTo>
                <a:lnTo>
                  <a:pt x="3973711" y="4420231"/>
                </a:lnTo>
                <a:lnTo>
                  <a:pt x="3973711" y="4420196"/>
                </a:lnTo>
                <a:lnTo>
                  <a:pt x="3981152" y="4420196"/>
                </a:lnTo>
                <a:lnTo>
                  <a:pt x="3977058" y="4424291"/>
                </a:lnTo>
                <a:lnTo>
                  <a:pt x="3979565" y="4427332"/>
                </a:lnTo>
                <a:cubicBezTo>
                  <a:pt x="3984814" y="4432376"/>
                  <a:pt x="3989874" y="4435950"/>
                  <a:pt x="3994745" y="4438053"/>
                </a:cubicBezTo>
                <a:lnTo>
                  <a:pt x="3997519" y="4438428"/>
                </a:lnTo>
                <a:lnTo>
                  <a:pt x="4004487" y="4436687"/>
                </a:lnTo>
                <a:lnTo>
                  <a:pt x="4003329" y="4435808"/>
                </a:lnTo>
                <a:cubicBezTo>
                  <a:pt x="3999687" y="4433046"/>
                  <a:pt x="3997867" y="4431664"/>
                  <a:pt x="3997867" y="4431664"/>
                </a:cubicBezTo>
                <a:lnTo>
                  <a:pt x="3986943" y="4423377"/>
                </a:lnTo>
                <a:cubicBezTo>
                  <a:pt x="3980514" y="4414253"/>
                  <a:pt x="3977298" y="4409690"/>
                  <a:pt x="3977298" y="4409690"/>
                </a:cubicBezTo>
                <a:cubicBezTo>
                  <a:pt x="3973230" y="4408727"/>
                  <a:pt x="3964767" y="4399122"/>
                  <a:pt x="3951907" y="4380873"/>
                </a:cubicBezTo>
                <a:close/>
                <a:moveTo>
                  <a:pt x="5930801" y="4375547"/>
                </a:moveTo>
                <a:lnTo>
                  <a:pt x="5930908" y="4375763"/>
                </a:lnTo>
                <a:lnTo>
                  <a:pt x="5930801" y="4375760"/>
                </a:lnTo>
                <a:close/>
                <a:moveTo>
                  <a:pt x="5781972" y="4375547"/>
                </a:moveTo>
                <a:cubicBezTo>
                  <a:pt x="5781972" y="4380509"/>
                  <a:pt x="5783213" y="4382989"/>
                  <a:pt x="5785693" y="4382989"/>
                </a:cubicBezTo>
                <a:cubicBezTo>
                  <a:pt x="5788173" y="4382989"/>
                  <a:pt x="5789414" y="4381749"/>
                  <a:pt x="5789414" y="4379268"/>
                </a:cubicBezTo>
                <a:cubicBezTo>
                  <a:pt x="5789414" y="4376788"/>
                  <a:pt x="5789414" y="4375547"/>
                  <a:pt x="5789414" y="4375547"/>
                </a:cubicBezTo>
                <a:cubicBezTo>
                  <a:pt x="5789414" y="4375547"/>
                  <a:pt x="5786934" y="4375547"/>
                  <a:pt x="5781972" y="4375547"/>
                </a:cubicBezTo>
                <a:close/>
                <a:moveTo>
                  <a:pt x="4449961" y="4375547"/>
                </a:moveTo>
                <a:lnTo>
                  <a:pt x="4454317" y="4379904"/>
                </a:lnTo>
                <a:lnTo>
                  <a:pt x="4454604" y="4380121"/>
                </a:lnTo>
                <a:lnTo>
                  <a:pt x="4457790" y="4383183"/>
                </a:lnTo>
                <a:lnTo>
                  <a:pt x="4464051" y="4386313"/>
                </a:lnTo>
                <a:lnTo>
                  <a:pt x="4460705" y="4381565"/>
                </a:lnTo>
                <a:lnTo>
                  <a:pt x="4456464" y="4375547"/>
                </a:lnTo>
                <a:close/>
                <a:moveTo>
                  <a:pt x="3824779" y="4373589"/>
                </a:moveTo>
                <a:lnTo>
                  <a:pt x="3835703" y="4381877"/>
                </a:lnTo>
                <a:lnTo>
                  <a:pt x="3829602" y="4380433"/>
                </a:lnTo>
                <a:close/>
                <a:moveTo>
                  <a:pt x="6823769" y="4368106"/>
                </a:moveTo>
                <a:lnTo>
                  <a:pt x="6831210" y="4375547"/>
                </a:lnTo>
                <a:cubicBezTo>
                  <a:pt x="6826249" y="4375547"/>
                  <a:pt x="6823769" y="4374307"/>
                  <a:pt x="6823769" y="4371827"/>
                </a:cubicBezTo>
                <a:cubicBezTo>
                  <a:pt x="6823769" y="4369347"/>
                  <a:pt x="6823769" y="4368106"/>
                  <a:pt x="6823769" y="4368106"/>
                </a:cubicBezTo>
                <a:close/>
                <a:moveTo>
                  <a:pt x="6295429" y="4368106"/>
                </a:moveTo>
                <a:lnTo>
                  <a:pt x="6302871" y="4368106"/>
                </a:lnTo>
                <a:cubicBezTo>
                  <a:pt x="6307832" y="4373067"/>
                  <a:pt x="6307832" y="4378028"/>
                  <a:pt x="6302871" y="4382989"/>
                </a:cubicBezTo>
                <a:cubicBezTo>
                  <a:pt x="6307832" y="4387950"/>
                  <a:pt x="6310312" y="4390430"/>
                  <a:pt x="6310312" y="4390430"/>
                </a:cubicBezTo>
                <a:lnTo>
                  <a:pt x="6302871" y="4390430"/>
                </a:lnTo>
                <a:cubicBezTo>
                  <a:pt x="6292949" y="4385469"/>
                  <a:pt x="6287988" y="4382989"/>
                  <a:pt x="6287988" y="4382989"/>
                </a:cubicBezTo>
                <a:lnTo>
                  <a:pt x="6295429" y="4382989"/>
                </a:lnTo>
                <a:close/>
                <a:moveTo>
                  <a:pt x="5722441" y="4368106"/>
                </a:moveTo>
                <a:lnTo>
                  <a:pt x="5707558" y="4375547"/>
                </a:lnTo>
                <a:lnTo>
                  <a:pt x="5726162" y="4375547"/>
                </a:lnTo>
                <a:cubicBezTo>
                  <a:pt x="5723682" y="4375547"/>
                  <a:pt x="5722441" y="4373067"/>
                  <a:pt x="5722441" y="4368106"/>
                </a:cubicBezTo>
                <a:close/>
                <a:moveTo>
                  <a:pt x="5677793" y="4368106"/>
                </a:moveTo>
                <a:cubicBezTo>
                  <a:pt x="5672831" y="4373067"/>
                  <a:pt x="5672831" y="4376788"/>
                  <a:pt x="5677793" y="4379268"/>
                </a:cubicBezTo>
                <a:cubicBezTo>
                  <a:pt x="5682754" y="4381749"/>
                  <a:pt x="5686475" y="4382989"/>
                  <a:pt x="5688955" y="4382989"/>
                </a:cubicBezTo>
                <a:cubicBezTo>
                  <a:pt x="5691435" y="4382989"/>
                  <a:pt x="5692676" y="4382989"/>
                  <a:pt x="5692676" y="4382989"/>
                </a:cubicBezTo>
                <a:close/>
                <a:moveTo>
                  <a:pt x="5430644" y="4364861"/>
                </a:moveTo>
                <a:lnTo>
                  <a:pt x="5432227" y="4367413"/>
                </a:lnTo>
                <a:lnTo>
                  <a:pt x="5432227" y="4366246"/>
                </a:lnTo>
                <a:close/>
                <a:moveTo>
                  <a:pt x="4480371" y="4364641"/>
                </a:moveTo>
                <a:lnTo>
                  <a:pt x="4479530" y="4365001"/>
                </a:lnTo>
                <a:lnTo>
                  <a:pt x="4482841" y="4369700"/>
                </a:lnTo>
                <a:lnTo>
                  <a:pt x="4492765" y="4379236"/>
                </a:lnTo>
                <a:lnTo>
                  <a:pt x="4494426" y="4375914"/>
                </a:lnTo>
                <a:lnTo>
                  <a:pt x="4491673" y="4373215"/>
                </a:lnTo>
                <a:close/>
                <a:moveTo>
                  <a:pt x="5186429" y="4364269"/>
                </a:moveTo>
                <a:lnTo>
                  <a:pt x="5186660" y="4364492"/>
                </a:lnTo>
                <a:lnTo>
                  <a:pt x="5186660" y="4364385"/>
                </a:lnTo>
                <a:close/>
                <a:moveTo>
                  <a:pt x="6503789" y="4360665"/>
                </a:moveTo>
                <a:cubicBezTo>
                  <a:pt x="6503789" y="4360665"/>
                  <a:pt x="6506269" y="4360665"/>
                  <a:pt x="6511230" y="4360665"/>
                </a:cubicBezTo>
                <a:lnTo>
                  <a:pt x="6503789" y="4368106"/>
                </a:lnTo>
                <a:cubicBezTo>
                  <a:pt x="6503789" y="4363145"/>
                  <a:pt x="6503789" y="4360665"/>
                  <a:pt x="6503789" y="4360665"/>
                </a:cubicBezTo>
                <a:close/>
                <a:moveTo>
                  <a:pt x="5303645" y="4358716"/>
                </a:moveTo>
                <a:lnTo>
                  <a:pt x="5319400" y="4375547"/>
                </a:lnTo>
                <a:lnTo>
                  <a:pt x="5320605" y="4375547"/>
                </a:lnTo>
                <a:lnTo>
                  <a:pt x="5320605" y="4376835"/>
                </a:lnTo>
                <a:lnTo>
                  <a:pt x="5344782" y="4402665"/>
                </a:lnTo>
                <a:cubicBezTo>
                  <a:pt x="5337501" y="4397140"/>
                  <a:pt x="5330219" y="4391615"/>
                  <a:pt x="5322936" y="4386090"/>
                </a:cubicBezTo>
                <a:lnTo>
                  <a:pt x="5320605" y="4382783"/>
                </a:lnTo>
                <a:lnTo>
                  <a:pt x="5320605" y="4382989"/>
                </a:lnTo>
                <a:cubicBezTo>
                  <a:pt x="5315644" y="4382989"/>
                  <a:pt x="5313164" y="4382989"/>
                  <a:pt x="5313164" y="4382989"/>
                </a:cubicBezTo>
                <a:cubicBezTo>
                  <a:pt x="5313164" y="4378028"/>
                  <a:pt x="5313164" y="4375547"/>
                  <a:pt x="5313164" y="4375547"/>
                </a:cubicBezTo>
                <a:lnTo>
                  <a:pt x="5315506" y="4375547"/>
                </a:lnTo>
                <a:close/>
                <a:moveTo>
                  <a:pt x="5223552" y="4356863"/>
                </a:moveTo>
                <a:cubicBezTo>
                  <a:pt x="5225585" y="4357345"/>
                  <a:pt x="5230031" y="4361248"/>
                  <a:pt x="5236886" y="4368573"/>
                </a:cubicBezTo>
                <a:lnTo>
                  <a:pt x="5237823" y="4370278"/>
                </a:lnTo>
                <a:lnTo>
                  <a:pt x="5242471" y="4371827"/>
                </a:lnTo>
                <a:cubicBezTo>
                  <a:pt x="5244951" y="4374307"/>
                  <a:pt x="5246191" y="4375547"/>
                  <a:pt x="5246191" y="4375547"/>
                </a:cubicBezTo>
                <a:lnTo>
                  <a:pt x="5239492" y="4373314"/>
                </a:lnTo>
                <a:lnTo>
                  <a:pt x="5242420" y="4378640"/>
                </a:lnTo>
                <a:lnTo>
                  <a:pt x="5246191" y="4379268"/>
                </a:lnTo>
                <a:cubicBezTo>
                  <a:pt x="5251153" y="4381749"/>
                  <a:pt x="5251153" y="4385469"/>
                  <a:pt x="5246191" y="4390430"/>
                </a:cubicBezTo>
                <a:lnTo>
                  <a:pt x="5238750" y="4382989"/>
                </a:lnTo>
                <a:lnTo>
                  <a:pt x="5240164" y="4379454"/>
                </a:lnTo>
                <a:lnTo>
                  <a:pt x="5230738" y="4370396"/>
                </a:lnTo>
                <a:lnTo>
                  <a:pt x="5223867" y="4368106"/>
                </a:lnTo>
                <a:lnTo>
                  <a:pt x="5229271" y="4368106"/>
                </a:lnTo>
                <a:close/>
                <a:moveTo>
                  <a:pt x="5573613" y="4353223"/>
                </a:moveTo>
                <a:cubicBezTo>
                  <a:pt x="5573613" y="4358184"/>
                  <a:pt x="5573613" y="4360665"/>
                  <a:pt x="5573613" y="4360665"/>
                </a:cubicBezTo>
                <a:lnTo>
                  <a:pt x="5566172" y="4360665"/>
                </a:lnTo>
                <a:cubicBezTo>
                  <a:pt x="5566172" y="4355704"/>
                  <a:pt x="5568652" y="4353223"/>
                  <a:pt x="5573613" y="4353223"/>
                </a:cubicBezTo>
                <a:close/>
                <a:moveTo>
                  <a:pt x="5253633" y="4353223"/>
                </a:moveTo>
                <a:lnTo>
                  <a:pt x="5268515" y="4368106"/>
                </a:lnTo>
                <a:cubicBezTo>
                  <a:pt x="5278437" y="4373067"/>
                  <a:pt x="5282158" y="4376788"/>
                  <a:pt x="5279678" y="4379268"/>
                </a:cubicBezTo>
                <a:cubicBezTo>
                  <a:pt x="5277197" y="4381749"/>
                  <a:pt x="5273477" y="4380509"/>
                  <a:pt x="5268515" y="4375547"/>
                </a:cubicBezTo>
                <a:cubicBezTo>
                  <a:pt x="5263554" y="4370587"/>
                  <a:pt x="5259833" y="4366866"/>
                  <a:pt x="5257353" y="4364385"/>
                </a:cubicBezTo>
                <a:cubicBezTo>
                  <a:pt x="5254873" y="4361905"/>
                  <a:pt x="5251153" y="4360665"/>
                  <a:pt x="5246191" y="4360665"/>
                </a:cubicBezTo>
                <a:cubicBezTo>
                  <a:pt x="5241230" y="4360665"/>
                  <a:pt x="5241230" y="4359424"/>
                  <a:pt x="5246191" y="4356944"/>
                </a:cubicBezTo>
                <a:cubicBezTo>
                  <a:pt x="5251153" y="4354464"/>
                  <a:pt x="5253633" y="4353223"/>
                  <a:pt x="5253633" y="4353223"/>
                </a:cubicBezTo>
                <a:close/>
                <a:moveTo>
                  <a:pt x="4009831" y="4347370"/>
                </a:moveTo>
                <a:lnTo>
                  <a:pt x="4007247" y="4351207"/>
                </a:lnTo>
                <a:cubicBezTo>
                  <a:pt x="4008003" y="4357087"/>
                  <a:pt x="4009398" y="4360269"/>
                  <a:pt x="4011432" y="4360750"/>
                </a:cubicBezTo>
                <a:lnTo>
                  <a:pt x="4011619" y="4361015"/>
                </a:lnTo>
                <a:lnTo>
                  <a:pt x="4025801" y="4368106"/>
                </a:lnTo>
                <a:lnTo>
                  <a:pt x="4029270" y="4364638"/>
                </a:lnTo>
                <a:lnTo>
                  <a:pt x="4021861" y="4357517"/>
                </a:lnTo>
                <a:cubicBezTo>
                  <a:pt x="4017793" y="4356554"/>
                  <a:pt x="4015759" y="4356073"/>
                  <a:pt x="4015759" y="4356073"/>
                </a:cubicBezTo>
                <a:cubicBezTo>
                  <a:pt x="4015759" y="4356073"/>
                  <a:pt x="4016185" y="4354274"/>
                  <a:pt x="4017038" y="4350673"/>
                </a:cubicBezTo>
                <a:lnTo>
                  <a:pt x="4015753" y="4348851"/>
                </a:lnTo>
                <a:close/>
                <a:moveTo>
                  <a:pt x="6570762" y="4345782"/>
                </a:moveTo>
                <a:cubicBezTo>
                  <a:pt x="6570762" y="4345782"/>
                  <a:pt x="6574482" y="4348262"/>
                  <a:pt x="6581924" y="4353223"/>
                </a:cubicBezTo>
                <a:cubicBezTo>
                  <a:pt x="6589365" y="4358184"/>
                  <a:pt x="6595566" y="4363145"/>
                  <a:pt x="6600527" y="4368106"/>
                </a:cubicBezTo>
                <a:lnTo>
                  <a:pt x="6593086" y="4368106"/>
                </a:lnTo>
                <a:cubicBezTo>
                  <a:pt x="6573242" y="4358184"/>
                  <a:pt x="6565800" y="4350742"/>
                  <a:pt x="6570762" y="4345782"/>
                </a:cubicBezTo>
                <a:close/>
                <a:moveTo>
                  <a:pt x="3912541" y="4343045"/>
                </a:moveTo>
                <a:cubicBezTo>
                  <a:pt x="3910508" y="4342564"/>
                  <a:pt x="3909065" y="4344123"/>
                  <a:pt x="3908213" y="4347722"/>
                </a:cubicBezTo>
                <a:cubicBezTo>
                  <a:pt x="3907361" y="4351322"/>
                  <a:pt x="3908968" y="4353603"/>
                  <a:pt x="3913036" y="4354566"/>
                </a:cubicBezTo>
                <a:lnTo>
                  <a:pt x="3917858" y="4361409"/>
                </a:lnTo>
                <a:lnTo>
                  <a:pt x="3940984" y="4372585"/>
                </a:lnTo>
                <a:cubicBezTo>
                  <a:pt x="3941836" y="4368985"/>
                  <a:pt x="3937817" y="4363282"/>
                  <a:pt x="3928926" y="4355476"/>
                </a:cubicBezTo>
                <a:cubicBezTo>
                  <a:pt x="3920036" y="4347670"/>
                  <a:pt x="3914574" y="4343527"/>
                  <a:pt x="3912541" y="4343045"/>
                </a:cubicBezTo>
                <a:close/>
                <a:moveTo>
                  <a:pt x="5512221" y="4342061"/>
                </a:moveTo>
                <a:cubicBezTo>
                  <a:pt x="5513462" y="4342061"/>
                  <a:pt x="5514082" y="4343302"/>
                  <a:pt x="5514082" y="4345782"/>
                </a:cubicBezTo>
                <a:cubicBezTo>
                  <a:pt x="5519043" y="4345782"/>
                  <a:pt x="5521523" y="4345782"/>
                  <a:pt x="5521523" y="4345782"/>
                </a:cubicBezTo>
                <a:cubicBezTo>
                  <a:pt x="5526485" y="4345782"/>
                  <a:pt x="5528965" y="4345782"/>
                  <a:pt x="5528965" y="4345782"/>
                </a:cubicBezTo>
                <a:lnTo>
                  <a:pt x="5521523" y="4353223"/>
                </a:lnTo>
                <a:lnTo>
                  <a:pt x="5506640" y="4345782"/>
                </a:lnTo>
                <a:cubicBezTo>
                  <a:pt x="5509121" y="4343302"/>
                  <a:pt x="5510981" y="4342061"/>
                  <a:pt x="5512221" y="4342061"/>
                </a:cubicBezTo>
                <a:close/>
                <a:moveTo>
                  <a:pt x="3806767" y="4340815"/>
                </a:moveTo>
                <a:cubicBezTo>
                  <a:pt x="3827102" y="4345629"/>
                  <a:pt x="3835992" y="4353436"/>
                  <a:pt x="3833436" y="4364234"/>
                </a:cubicBezTo>
                <a:cubicBezTo>
                  <a:pt x="3832584" y="4367834"/>
                  <a:pt x="3826909" y="4364590"/>
                  <a:pt x="3816412" y="4354503"/>
                </a:cubicBezTo>
                <a:close/>
                <a:moveTo>
                  <a:pt x="6794004" y="4338340"/>
                </a:moveTo>
                <a:lnTo>
                  <a:pt x="6808886" y="4345782"/>
                </a:lnTo>
                <a:lnTo>
                  <a:pt x="6808886" y="4353223"/>
                </a:lnTo>
                <a:close/>
                <a:moveTo>
                  <a:pt x="6555878" y="4338340"/>
                </a:moveTo>
                <a:cubicBezTo>
                  <a:pt x="6560840" y="4338340"/>
                  <a:pt x="6563320" y="4339580"/>
                  <a:pt x="6563320" y="4342061"/>
                </a:cubicBezTo>
                <a:cubicBezTo>
                  <a:pt x="6563320" y="4344542"/>
                  <a:pt x="6563320" y="4345782"/>
                  <a:pt x="6563320" y="4345782"/>
                </a:cubicBezTo>
                <a:close/>
                <a:moveTo>
                  <a:pt x="6228457" y="4338340"/>
                </a:moveTo>
                <a:lnTo>
                  <a:pt x="6243340" y="4338340"/>
                </a:lnTo>
                <a:lnTo>
                  <a:pt x="6228457" y="4345782"/>
                </a:lnTo>
                <a:cubicBezTo>
                  <a:pt x="6228457" y="4340821"/>
                  <a:pt x="6228457" y="4338340"/>
                  <a:pt x="6228457" y="4338340"/>
                </a:cubicBezTo>
                <a:close/>
                <a:moveTo>
                  <a:pt x="5163780" y="4338340"/>
                </a:moveTo>
                <a:lnTo>
                  <a:pt x="5166234" y="4340446"/>
                </a:lnTo>
                <a:lnTo>
                  <a:pt x="5173542" y="4349311"/>
                </a:lnTo>
                <a:lnTo>
                  <a:pt x="5171777" y="4345782"/>
                </a:lnTo>
                <a:lnTo>
                  <a:pt x="5171777" y="4338340"/>
                </a:lnTo>
                <a:close/>
                <a:moveTo>
                  <a:pt x="4414994" y="4338340"/>
                </a:moveTo>
                <a:lnTo>
                  <a:pt x="4418289" y="4343016"/>
                </a:lnTo>
                <a:lnTo>
                  <a:pt x="4419395" y="4338340"/>
                </a:lnTo>
                <a:close/>
                <a:moveTo>
                  <a:pt x="5216426" y="4330899"/>
                </a:moveTo>
                <a:cubicBezTo>
                  <a:pt x="5221387" y="4330899"/>
                  <a:pt x="5223867" y="4333380"/>
                  <a:pt x="5223867" y="4338340"/>
                </a:cubicBezTo>
                <a:lnTo>
                  <a:pt x="5216426" y="4345782"/>
                </a:lnTo>
                <a:cubicBezTo>
                  <a:pt x="5211464" y="4335860"/>
                  <a:pt x="5211464" y="4330899"/>
                  <a:pt x="5216426" y="4330899"/>
                </a:cubicBezTo>
                <a:close/>
                <a:moveTo>
                  <a:pt x="5781972" y="4327178"/>
                </a:moveTo>
                <a:cubicBezTo>
                  <a:pt x="5779492" y="4327178"/>
                  <a:pt x="5777012" y="4328418"/>
                  <a:pt x="5774531" y="4330899"/>
                </a:cubicBezTo>
                <a:lnTo>
                  <a:pt x="5781972" y="4338340"/>
                </a:lnTo>
                <a:lnTo>
                  <a:pt x="5796855" y="4338340"/>
                </a:lnTo>
                <a:cubicBezTo>
                  <a:pt x="5791894" y="4333380"/>
                  <a:pt x="5789414" y="4330899"/>
                  <a:pt x="5789414" y="4330899"/>
                </a:cubicBezTo>
                <a:cubicBezTo>
                  <a:pt x="5786933" y="4328418"/>
                  <a:pt x="5784453" y="4327178"/>
                  <a:pt x="5781972" y="4327178"/>
                </a:cubicBezTo>
                <a:close/>
                <a:moveTo>
                  <a:pt x="7002363" y="4326248"/>
                </a:moveTo>
                <a:cubicBezTo>
                  <a:pt x="7003603" y="4326868"/>
                  <a:pt x="7004844" y="4328418"/>
                  <a:pt x="7006084" y="4330899"/>
                </a:cubicBezTo>
                <a:cubicBezTo>
                  <a:pt x="7008564" y="4335860"/>
                  <a:pt x="7009804" y="4338340"/>
                  <a:pt x="7009804" y="4338340"/>
                </a:cubicBezTo>
                <a:lnTo>
                  <a:pt x="7002363" y="4338340"/>
                </a:lnTo>
                <a:cubicBezTo>
                  <a:pt x="6997402" y="4333380"/>
                  <a:pt x="6996162" y="4329659"/>
                  <a:pt x="6998642" y="4327178"/>
                </a:cubicBezTo>
                <a:cubicBezTo>
                  <a:pt x="6999882" y="4325938"/>
                  <a:pt x="7001122" y="4325628"/>
                  <a:pt x="7002363" y="4326248"/>
                </a:cubicBezTo>
                <a:close/>
                <a:moveTo>
                  <a:pt x="3984268" y="4325811"/>
                </a:moveTo>
                <a:lnTo>
                  <a:pt x="3994643" y="4333684"/>
                </a:lnTo>
                <a:lnTo>
                  <a:pt x="3994749" y="4333472"/>
                </a:lnTo>
                <a:lnTo>
                  <a:pt x="3990368" y="4327255"/>
                </a:lnTo>
                <a:cubicBezTo>
                  <a:pt x="3990368" y="4327255"/>
                  <a:pt x="3988335" y="4326774"/>
                  <a:pt x="3984268" y="4325811"/>
                </a:cubicBezTo>
                <a:close/>
                <a:moveTo>
                  <a:pt x="5856387" y="4323458"/>
                </a:moveTo>
                <a:cubicBezTo>
                  <a:pt x="5856387" y="4323458"/>
                  <a:pt x="5856387" y="4325938"/>
                  <a:pt x="5856387" y="4330899"/>
                </a:cubicBezTo>
                <a:cubicBezTo>
                  <a:pt x="5856387" y="4335860"/>
                  <a:pt x="5858867" y="4339580"/>
                  <a:pt x="5863828" y="4342061"/>
                </a:cubicBezTo>
                <a:cubicBezTo>
                  <a:pt x="5868789" y="4344542"/>
                  <a:pt x="5876231" y="4345782"/>
                  <a:pt x="5886152" y="4345782"/>
                </a:cubicBezTo>
                <a:cubicBezTo>
                  <a:pt x="5891113" y="4345782"/>
                  <a:pt x="5896074" y="4348262"/>
                  <a:pt x="5901035" y="4353223"/>
                </a:cubicBezTo>
                <a:lnTo>
                  <a:pt x="5908476" y="4353223"/>
                </a:lnTo>
                <a:cubicBezTo>
                  <a:pt x="5908476" y="4353223"/>
                  <a:pt x="5903515" y="4348262"/>
                  <a:pt x="5893594" y="4338340"/>
                </a:cubicBezTo>
                <a:lnTo>
                  <a:pt x="5863828" y="4330899"/>
                </a:lnTo>
                <a:cubicBezTo>
                  <a:pt x="5858867" y="4325938"/>
                  <a:pt x="5856387" y="4323458"/>
                  <a:pt x="5856387" y="4323458"/>
                </a:cubicBezTo>
                <a:close/>
                <a:moveTo>
                  <a:pt x="5246191" y="4316016"/>
                </a:moveTo>
                <a:cubicBezTo>
                  <a:pt x="5251153" y="4316016"/>
                  <a:pt x="5252392" y="4317256"/>
                  <a:pt x="5249912" y="4319737"/>
                </a:cubicBezTo>
                <a:cubicBezTo>
                  <a:pt x="5247432" y="4322217"/>
                  <a:pt x="5246191" y="4322217"/>
                  <a:pt x="5246191" y="4319737"/>
                </a:cubicBezTo>
                <a:close/>
                <a:moveTo>
                  <a:pt x="3996627" y="4309757"/>
                </a:moveTo>
                <a:lnTo>
                  <a:pt x="3994202" y="4311057"/>
                </a:lnTo>
                <a:lnTo>
                  <a:pt x="3999156" y="4314815"/>
                </a:lnTo>
                <a:close/>
                <a:moveTo>
                  <a:pt x="6972597" y="4308575"/>
                </a:moveTo>
                <a:lnTo>
                  <a:pt x="6987480" y="4308575"/>
                </a:lnTo>
                <a:lnTo>
                  <a:pt x="6980038" y="4316016"/>
                </a:lnTo>
                <a:close/>
                <a:moveTo>
                  <a:pt x="6526113" y="4308575"/>
                </a:moveTo>
                <a:lnTo>
                  <a:pt x="6533554" y="4308575"/>
                </a:lnTo>
                <a:cubicBezTo>
                  <a:pt x="6533554" y="4308575"/>
                  <a:pt x="6533554" y="4311055"/>
                  <a:pt x="6533554" y="4316016"/>
                </a:cubicBezTo>
                <a:close/>
                <a:moveTo>
                  <a:pt x="5677793" y="4308575"/>
                </a:moveTo>
                <a:cubicBezTo>
                  <a:pt x="5667871" y="4308575"/>
                  <a:pt x="5665390" y="4309815"/>
                  <a:pt x="5670351" y="4312295"/>
                </a:cubicBezTo>
                <a:cubicBezTo>
                  <a:pt x="5675313" y="4314776"/>
                  <a:pt x="5675313" y="4318497"/>
                  <a:pt x="5670351" y="4323458"/>
                </a:cubicBezTo>
                <a:lnTo>
                  <a:pt x="5662910" y="4316016"/>
                </a:lnTo>
                <a:lnTo>
                  <a:pt x="5648027" y="4316016"/>
                </a:lnTo>
                <a:lnTo>
                  <a:pt x="5677793" y="4330899"/>
                </a:lnTo>
                <a:cubicBezTo>
                  <a:pt x="5687714" y="4330899"/>
                  <a:pt x="5690195" y="4335860"/>
                  <a:pt x="5685234" y="4345782"/>
                </a:cubicBezTo>
                <a:cubicBezTo>
                  <a:pt x="5685234" y="4345782"/>
                  <a:pt x="5682754" y="4345782"/>
                  <a:pt x="5677793" y="4345782"/>
                </a:cubicBezTo>
                <a:cubicBezTo>
                  <a:pt x="5672831" y="4345782"/>
                  <a:pt x="5669111" y="4345782"/>
                  <a:pt x="5666631" y="4345782"/>
                </a:cubicBezTo>
                <a:cubicBezTo>
                  <a:pt x="5664151" y="4345782"/>
                  <a:pt x="5662910" y="4348262"/>
                  <a:pt x="5662910" y="4353223"/>
                </a:cubicBezTo>
                <a:cubicBezTo>
                  <a:pt x="5662910" y="4358184"/>
                  <a:pt x="5667871" y="4360665"/>
                  <a:pt x="5677793" y="4360665"/>
                </a:cubicBezTo>
                <a:lnTo>
                  <a:pt x="5707558" y="4360665"/>
                </a:lnTo>
                <a:cubicBezTo>
                  <a:pt x="5717480" y="4365626"/>
                  <a:pt x="5723682" y="4365626"/>
                  <a:pt x="5726162" y="4360665"/>
                </a:cubicBezTo>
                <a:cubicBezTo>
                  <a:pt x="5728642" y="4355704"/>
                  <a:pt x="5727403" y="4353223"/>
                  <a:pt x="5722441" y="4353223"/>
                </a:cubicBezTo>
                <a:lnTo>
                  <a:pt x="5722441" y="4338340"/>
                </a:lnTo>
                <a:cubicBezTo>
                  <a:pt x="5722441" y="4338340"/>
                  <a:pt x="5727403" y="4340821"/>
                  <a:pt x="5737324" y="4345782"/>
                </a:cubicBezTo>
                <a:lnTo>
                  <a:pt x="5744765" y="4353223"/>
                </a:lnTo>
                <a:cubicBezTo>
                  <a:pt x="5729883" y="4353223"/>
                  <a:pt x="5727403" y="4360665"/>
                  <a:pt x="5737324" y="4375547"/>
                </a:cubicBezTo>
                <a:lnTo>
                  <a:pt x="5744765" y="4390430"/>
                </a:lnTo>
                <a:lnTo>
                  <a:pt x="5744765" y="4375547"/>
                </a:lnTo>
                <a:cubicBezTo>
                  <a:pt x="5749727" y="4365626"/>
                  <a:pt x="5752207" y="4360665"/>
                  <a:pt x="5752207" y="4360665"/>
                </a:cubicBezTo>
                <a:cubicBezTo>
                  <a:pt x="5752207" y="4360665"/>
                  <a:pt x="5757168" y="4363145"/>
                  <a:pt x="5767090" y="4368106"/>
                </a:cubicBezTo>
                <a:cubicBezTo>
                  <a:pt x="5762128" y="4368106"/>
                  <a:pt x="5759648" y="4369347"/>
                  <a:pt x="5759648" y="4371827"/>
                </a:cubicBezTo>
                <a:cubicBezTo>
                  <a:pt x="5759648" y="4374307"/>
                  <a:pt x="5759648" y="4375547"/>
                  <a:pt x="5759648" y="4375547"/>
                </a:cubicBezTo>
                <a:lnTo>
                  <a:pt x="5774531" y="4375547"/>
                </a:lnTo>
                <a:cubicBezTo>
                  <a:pt x="5779492" y="4375547"/>
                  <a:pt x="5781972" y="4374307"/>
                  <a:pt x="5781972" y="4371827"/>
                </a:cubicBezTo>
                <a:cubicBezTo>
                  <a:pt x="5781972" y="4369347"/>
                  <a:pt x="5784453" y="4368106"/>
                  <a:pt x="5789414" y="4368106"/>
                </a:cubicBezTo>
                <a:cubicBezTo>
                  <a:pt x="5794375" y="4368106"/>
                  <a:pt x="5799335" y="4368106"/>
                  <a:pt x="5804297" y="4368106"/>
                </a:cubicBezTo>
                <a:lnTo>
                  <a:pt x="5767090" y="4345782"/>
                </a:lnTo>
                <a:lnTo>
                  <a:pt x="5752384" y="4338428"/>
                </a:lnTo>
                <a:lnTo>
                  <a:pt x="5752714" y="4339569"/>
                </a:lnTo>
                <a:lnTo>
                  <a:pt x="5746613" y="4338125"/>
                </a:lnTo>
                <a:lnTo>
                  <a:pt x="5746259" y="4335366"/>
                </a:lnTo>
                <a:lnTo>
                  <a:pt x="5737324" y="4330899"/>
                </a:lnTo>
                <a:cubicBezTo>
                  <a:pt x="5737324" y="4330899"/>
                  <a:pt x="5734844" y="4329659"/>
                  <a:pt x="5729883" y="4327178"/>
                </a:cubicBezTo>
                <a:cubicBezTo>
                  <a:pt x="5724921" y="4324698"/>
                  <a:pt x="5721201" y="4322217"/>
                  <a:pt x="5718721" y="4319737"/>
                </a:cubicBezTo>
                <a:cubicBezTo>
                  <a:pt x="5716240" y="4317256"/>
                  <a:pt x="5713759" y="4316016"/>
                  <a:pt x="5711279" y="4316016"/>
                </a:cubicBezTo>
                <a:cubicBezTo>
                  <a:pt x="5708799" y="4316016"/>
                  <a:pt x="5705078" y="4316016"/>
                  <a:pt x="5700117" y="4316016"/>
                </a:cubicBezTo>
                <a:cubicBezTo>
                  <a:pt x="5700117" y="4316016"/>
                  <a:pt x="5697637" y="4316016"/>
                  <a:pt x="5692676" y="4316016"/>
                </a:cubicBezTo>
                <a:close/>
                <a:moveTo>
                  <a:pt x="6586574" y="4305784"/>
                </a:moveTo>
                <a:cubicBezTo>
                  <a:pt x="6589674" y="4306404"/>
                  <a:pt x="6593086" y="4308575"/>
                  <a:pt x="6596806" y="4312295"/>
                </a:cubicBezTo>
                <a:cubicBezTo>
                  <a:pt x="6604248" y="4319737"/>
                  <a:pt x="6610448" y="4325938"/>
                  <a:pt x="6615410" y="4330899"/>
                </a:cubicBezTo>
                <a:lnTo>
                  <a:pt x="6600527" y="4323458"/>
                </a:lnTo>
                <a:cubicBezTo>
                  <a:pt x="6595566" y="4318497"/>
                  <a:pt x="6590606" y="4313535"/>
                  <a:pt x="6585644" y="4308575"/>
                </a:cubicBezTo>
                <a:lnTo>
                  <a:pt x="6578202" y="4308575"/>
                </a:lnTo>
                <a:cubicBezTo>
                  <a:pt x="6580684" y="4306095"/>
                  <a:pt x="6583474" y="4305164"/>
                  <a:pt x="6586574" y="4305784"/>
                </a:cubicBezTo>
                <a:close/>
                <a:moveTo>
                  <a:pt x="5575793" y="4297691"/>
                </a:moveTo>
                <a:lnTo>
                  <a:pt x="5586716" y="4305979"/>
                </a:lnTo>
                <a:lnTo>
                  <a:pt x="5585438" y="4311378"/>
                </a:lnTo>
                <a:close/>
                <a:moveTo>
                  <a:pt x="3770063" y="4296847"/>
                </a:moveTo>
                <a:cubicBezTo>
                  <a:pt x="3775242" y="4298786"/>
                  <a:pt x="3782653" y="4306598"/>
                  <a:pt x="3792299" y="4320285"/>
                </a:cubicBezTo>
                <a:cubicBezTo>
                  <a:pt x="3795514" y="4324848"/>
                  <a:pt x="3795088" y="4326647"/>
                  <a:pt x="3791021" y="4325684"/>
                </a:cubicBezTo>
                <a:lnTo>
                  <a:pt x="3778819" y="4322796"/>
                </a:lnTo>
                <a:cubicBezTo>
                  <a:pt x="3779671" y="4319197"/>
                  <a:pt x="3780097" y="4317397"/>
                  <a:pt x="3780097" y="4317397"/>
                </a:cubicBezTo>
                <a:lnTo>
                  <a:pt x="3770452" y="4303710"/>
                </a:lnTo>
                <a:lnTo>
                  <a:pt x="3765630" y="4296867"/>
                </a:lnTo>
                <a:cubicBezTo>
                  <a:pt x="3766859" y="4296208"/>
                  <a:pt x="3768337" y="4296201"/>
                  <a:pt x="3770063" y="4296847"/>
                </a:cubicBezTo>
                <a:close/>
                <a:moveTo>
                  <a:pt x="3952775" y="4295549"/>
                </a:moveTo>
                <a:lnTo>
                  <a:pt x="3963699" y="4303837"/>
                </a:lnTo>
                <a:lnTo>
                  <a:pt x="3977178" y="4301326"/>
                </a:lnTo>
                <a:close/>
                <a:moveTo>
                  <a:pt x="6741914" y="4293692"/>
                </a:moveTo>
                <a:lnTo>
                  <a:pt x="6749355" y="4301133"/>
                </a:lnTo>
                <a:lnTo>
                  <a:pt x="6741914" y="4301133"/>
                </a:lnTo>
                <a:cubicBezTo>
                  <a:pt x="6741914" y="4296173"/>
                  <a:pt x="6741914" y="4293692"/>
                  <a:pt x="6741914" y="4293692"/>
                </a:cubicBezTo>
                <a:close/>
                <a:moveTo>
                  <a:pt x="3996907" y="4293256"/>
                </a:moveTo>
                <a:lnTo>
                  <a:pt x="3996035" y="4293692"/>
                </a:lnTo>
                <a:lnTo>
                  <a:pt x="3997856" y="4294602"/>
                </a:lnTo>
                <a:close/>
                <a:moveTo>
                  <a:pt x="5278747" y="4289971"/>
                </a:moveTo>
                <a:cubicBezTo>
                  <a:pt x="5281848" y="4289971"/>
                  <a:pt x="5285879" y="4291211"/>
                  <a:pt x="5290840" y="4293692"/>
                </a:cubicBezTo>
                <a:cubicBezTo>
                  <a:pt x="5295801" y="4293692"/>
                  <a:pt x="5300761" y="4294932"/>
                  <a:pt x="5305722" y="4297413"/>
                </a:cubicBezTo>
                <a:cubicBezTo>
                  <a:pt x="5310684" y="4299893"/>
                  <a:pt x="5315644" y="4301133"/>
                  <a:pt x="5320605" y="4301133"/>
                </a:cubicBezTo>
                <a:cubicBezTo>
                  <a:pt x="5330527" y="4301133"/>
                  <a:pt x="5337968" y="4301133"/>
                  <a:pt x="5342929" y="4301133"/>
                </a:cubicBezTo>
                <a:cubicBezTo>
                  <a:pt x="5347891" y="4306094"/>
                  <a:pt x="5350371" y="4308575"/>
                  <a:pt x="5350371" y="4308575"/>
                </a:cubicBezTo>
                <a:cubicBezTo>
                  <a:pt x="5350371" y="4308575"/>
                  <a:pt x="5351612" y="4308575"/>
                  <a:pt x="5354092" y="4308575"/>
                </a:cubicBezTo>
                <a:cubicBezTo>
                  <a:pt x="5356572" y="4308575"/>
                  <a:pt x="5357812" y="4311055"/>
                  <a:pt x="5357812" y="4316016"/>
                </a:cubicBezTo>
                <a:lnTo>
                  <a:pt x="5380137" y="4330899"/>
                </a:lnTo>
                <a:cubicBezTo>
                  <a:pt x="5390058" y="4335860"/>
                  <a:pt x="5395019" y="4338340"/>
                  <a:pt x="5395019" y="4338340"/>
                </a:cubicBezTo>
                <a:lnTo>
                  <a:pt x="5387578" y="4345782"/>
                </a:lnTo>
                <a:lnTo>
                  <a:pt x="5372695" y="4353223"/>
                </a:lnTo>
                <a:cubicBezTo>
                  <a:pt x="5362774" y="4348262"/>
                  <a:pt x="5355332" y="4343301"/>
                  <a:pt x="5350371" y="4338340"/>
                </a:cubicBezTo>
                <a:cubicBezTo>
                  <a:pt x="5340449" y="4323458"/>
                  <a:pt x="5330527" y="4316016"/>
                  <a:pt x="5320605" y="4316016"/>
                </a:cubicBezTo>
                <a:cubicBezTo>
                  <a:pt x="5320605" y="4320977"/>
                  <a:pt x="5318125" y="4323458"/>
                  <a:pt x="5313164" y="4323458"/>
                </a:cubicBezTo>
                <a:cubicBezTo>
                  <a:pt x="5308203" y="4323458"/>
                  <a:pt x="5304482" y="4324698"/>
                  <a:pt x="5302002" y="4327178"/>
                </a:cubicBezTo>
                <a:cubicBezTo>
                  <a:pt x="5299522" y="4329659"/>
                  <a:pt x="5295801" y="4329659"/>
                  <a:pt x="5290840" y="4327178"/>
                </a:cubicBezTo>
                <a:cubicBezTo>
                  <a:pt x="5285878" y="4324698"/>
                  <a:pt x="5283398" y="4318497"/>
                  <a:pt x="5283398" y="4308575"/>
                </a:cubicBezTo>
                <a:lnTo>
                  <a:pt x="5275957" y="4301133"/>
                </a:lnTo>
                <a:cubicBezTo>
                  <a:pt x="5270996" y="4301133"/>
                  <a:pt x="5269756" y="4298653"/>
                  <a:pt x="5272236" y="4293692"/>
                </a:cubicBezTo>
                <a:cubicBezTo>
                  <a:pt x="5273476" y="4291211"/>
                  <a:pt x="5275647" y="4289971"/>
                  <a:pt x="5278747" y="4289971"/>
                </a:cubicBezTo>
                <a:close/>
                <a:moveTo>
                  <a:pt x="4003477" y="4289971"/>
                </a:moveTo>
                <a:lnTo>
                  <a:pt x="3999793" y="4291813"/>
                </a:lnTo>
                <a:lnTo>
                  <a:pt x="4000200" y="4292520"/>
                </a:lnTo>
                <a:lnTo>
                  <a:pt x="3998141" y="4294745"/>
                </a:lnTo>
                <a:lnTo>
                  <a:pt x="4010918" y="4301133"/>
                </a:lnTo>
                <a:cubicBezTo>
                  <a:pt x="4015879" y="4311055"/>
                  <a:pt x="4018359" y="4317256"/>
                  <a:pt x="4018359" y="4319737"/>
                </a:cubicBezTo>
                <a:cubicBezTo>
                  <a:pt x="4018359" y="4322217"/>
                  <a:pt x="4020840" y="4323458"/>
                  <a:pt x="4025801" y="4323458"/>
                </a:cubicBezTo>
                <a:lnTo>
                  <a:pt x="4029748" y="4325432"/>
                </a:lnTo>
                <a:lnTo>
                  <a:pt x="4029529" y="4325121"/>
                </a:lnTo>
                <a:cubicBezTo>
                  <a:pt x="4025461" y="4324158"/>
                  <a:pt x="4021820" y="4321396"/>
                  <a:pt x="4018605" y="4316833"/>
                </a:cubicBezTo>
                <a:lnTo>
                  <a:pt x="4025984" y="4312878"/>
                </a:lnTo>
                <a:lnTo>
                  <a:pt x="4030807" y="4319721"/>
                </a:lnTo>
                <a:cubicBezTo>
                  <a:pt x="4030807" y="4319721"/>
                  <a:pt x="4032627" y="4321103"/>
                  <a:pt x="4036269" y="4323865"/>
                </a:cubicBezTo>
                <a:lnTo>
                  <a:pt x="4041225" y="4330899"/>
                </a:lnTo>
                <a:lnTo>
                  <a:pt x="4048125" y="4330899"/>
                </a:lnTo>
                <a:cubicBezTo>
                  <a:pt x="4043164" y="4330899"/>
                  <a:pt x="4035723" y="4320977"/>
                  <a:pt x="4025801" y="4301133"/>
                </a:cubicBezTo>
                <a:lnTo>
                  <a:pt x="4025425" y="4301133"/>
                </a:lnTo>
                <a:lnTo>
                  <a:pt x="4027262" y="4307478"/>
                </a:lnTo>
                <a:lnTo>
                  <a:pt x="4022791" y="4301133"/>
                </a:lnTo>
                <a:lnTo>
                  <a:pt x="4022080" y="4301133"/>
                </a:lnTo>
                <a:cubicBezTo>
                  <a:pt x="4019600" y="4301133"/>
                  <a:pt x="4015879" y="4298653"/>
                  <a:pt x="4010918" y="4293692"/>
                </a:cubicBezTo>
                <a:cubicBezTo>
                  <a:pt x="4008438" y="4291211"/>
                  <a:pt x="4005957" y="4289971"/>
                  <a:pt x="4003477" y="4289971"/>
                </a:cubicBezTo>
                <a:close/>
                <a:moveTo>
                  <a:pt x="6377285" y="4286250"/>
                </a:moveTo>
                <a:lnTo>
                  <a:pt x="6392168" y="4293692"/>
                </a:lnTo>
                <a:cubicBezTo>
                  <a:pt x="6397129" y="4298653"/>
                  <a:pt x="6402089" y="4302373"/>
                  <a:pt x="6407051" y="4304854"/>
                </a:cubicBezTo>
                <a:cubicBezTo>
                  <a:pt x="6412012" y="4307335"/>
                  <a:pt x="6414492" y="4311055"/>
                  <a:pt x="6414492" y="4316016"/>
                </a:cubicBezTo>
                <a:cubicBezTo>
                  <a:pt x="6414492" y="4316016"/>
                  <a:pt x="6415733" y="4318497"/>
                  <a:pt x="6418213" y="4323458"/>
                </a:cubicBezTo>
                <a:cubicBezTo>
                  <a:pt x="6420693" y="4328418"/>
                  <a:pt x="6424413" y="4333380"/>
                  <a:pt x="6429375" y="4338340"/>
                </a:cubicBezTo>
                <a:lnTo>
                  <a:pt x="6444258" y="4353223"/>
                </a:lnTo>
                <a:cubicBezTo>
                  <a:pt x="6434336" y="4348262"/>
                  <a:pt x="6424413" y="4340821"/>
                  <a:pt x="6414492" y="4330899"/>
                </a:cubicBezTo>
                <a:cubicBezTo>
                  <a:pt x="6409531" y="4320977"/>
                  <a:pt x="6403330" y="4314776"/>
                  <a:pt x="6395888" y="4312295"/>
                </a:cubicBezTo>
                <a:cubicBezTo>
                  <a:pt x="6388447" y="4309815"/>
                  <a:pt x="6384726" y="4308575"/>
                  <a:pt x="6384726" y="4308575"/>
                </a:cubicBezTo>
                <a:cubicBezTo>
                  <a:pt x="6384726" y="4308575"/>
                  <a:pt x="6382246" y="4306094"/>
                  <a:pt x="6377285" y="4301133"/>
                </a:cubicBezTo>
                <a:close/>
                <a:moveTo>
                  <a:pt x="5253633" y="4280669"/>
                </a:moveTo>
                <a:cubicBezTo>
                  <a:pt x="5254873" y="4280669"/>
                  <a:pt x="5256113" y="4281290"/>
                  <a:pt x="5257353" y="4282530"/>
                </a:cubicBezTo>
                <a:cubicBezTo>
                  <a:pt x="5259833" y="4285010"/>
                  <a:pt x="5261074" y="4287491"/>
                  <a:pt x="5261074" y="4289971"/>
                </a:cubicBezTo>
                <a:cubicBezTo>
                  <a:pt x="5261074" y="4292452"/>
                  <a:pt x="5258594" y="4292452"/>
                  <a:pt x="5253633" y="4289971"/>
                </a:cubicBezTo>
                <a:cubicBezTo>
                  <a:pt x="5248671" y="4287491"/>
                  <a:pt x="5247432" y="4285010"/>
                  <a:pt x="5249912" y="4282530"/>
                </a:cubicBezTo>
                <a:cubicBezTo>
                  <a:pt x="5251152" y="4281290"/>
                  <a:pt x="5252393" y="4280669"/>
                  <a:pt x="5253633" y="4280669"/>
                </a:cubicBezTo>
                <a:close/>
                <a:moveTo>
                  <a:pt x="5164402" y="4280141"/>
                </a:moveTo>
                <a:lnTo>
                  <a:pt x="5157743" y="4282205"/>
                </a:lnTo>
                <a:lnTo>
                  <a:pt x="5160615" y="4293692"/>
                </a:lnTo>
                <a:cubicBezTo>
                  <a:pt x="5163095" y="4293692"/>
                  <a:pt x="5164336" y="4291211"/>
                  <a:pt x="5164336" y="4286250"/>
                </a:cubicBezTo>
                <a:lnTo>
                  <a:pt x="5170759" y="4286250"/>
                </a:lnTo>
                <a:close/>
                <a:moveTo>
                  <a:pt x="6496347" y="4278809"/>
                </a:moveTo>
                <a:lnTo>
                  <a:pt x="6511230" y="4293692"/>
                </a:lnTo>
                <a:cubicBezTo>
                  <a:pt x="6511230" y="4293692"/>
                  <a:pt x="6506269" y="4291211"/>
                  <a:pt x="6496347" y="4286250"/>
                </a:cubicBezTo>
                <a:close/>
                <a:moveTo>
                  <a:pt x="5737324" y="4278809"/>
                </a:moveTo>
                <a:cubicBezTo>
                  <a:pt x="5737324" y="4278809"/>
                  <a:pt x="5738565" y="4280049"/>
                  <a:pt x="5741045" y="4282530"/>
                </a:cubicBezTo>
                <a:cubicBezTo>
                  <a:pt x="5743525" y="4285010"/>
                  <a:pt x="5747246" y="4286250"/>
                  <a:pt x="5752207" y="4286250"/>
                </a:cubicBezTo>
                <a:cubicBezTo>
                  <a:pt x="5757168" y="4286250"/>
                  <a:pt x="5759648" y="4288731"/>
                  <a:pt x="5759648" y="4293692"/>
                </a:cubicBezTo>
                <a:cubicBezTo>
                  <a:pt x="5759648" y="4298653"/>
                  <a:pt x="5762128" y="4301133"/>
                  <a:pt x="5767090" y="4301133"/>
                </a:cubicBezTo>
                <a:cubicBezTo>
                  <a:pt x="5772051" y="4301133"/>
                  <a:pt x="5779492" y="4303614"/>
                  <a:pt x="5789414" y="4308575"/>
                </a:cubicBezTo>
                <a:lnTo>
                  <a:pt x="5804297" y="4316016"/>
                </a:lnTo>
                <a:lnTo>
                  <a:pt x="5811738" y="4316016"/>
                </a:lnTo>
                <a:cubicBezTo>
                  <a:pt x="5811738" y="4316016"/>
                  <a:pt x="5811738" y="4318497"/>
                  <a:pt x="5811738" y="4323458"/>
                </a:cubicBezTo>
                <a:cubicBezTo>
                  <a:pt x="5811738" y="4323458"/>
                  <a:pt x="5811738" y="4325938"/>
                  <a:pt x="5811738" y="4330899"/>
                </a:cubicBezTo>
                <a:cubicBezTo>
                  <a:pt x="5811738" y="4330899"/>
                  <a:pt x="5810497" y="4330899"/>
                  <a:pt x="5808017" y="4330899"/>
                </a:cubicBezTo>
                <a:cubicBezTo>
                  <a:pt x="5805537" y="4330899"/>
                  <a:pt x="5804297" y="4333380"/>
                  <a:pt x="5804297" y="4338340"/>
                </a:cubicBezTo>
                <a:cubicBezTo>
                  <a:pt x="5804297" y="4343301"/>
                  <a:pt x="5806777" y="4348262"/>
                  <a:pt x="5811738" y="4353223"/>
                </a:cubicBezTo>
                <a:cubicBezTo>
                  <a:pt x="5826621" y="4358184"/>
                  <a:pt x="5834062" y="4355704"/>
                  <a:pt x="5834062" y="4345782"/>
                </a:cubicBezTo>
                <a:cubicBezTo>
                  <a:pt x="5834062" y="4340821"/>
                  <a:pt x="5831582" y="4338340"/>
                  <a:pt x="5826621" y="4338340"/>
                </a:cubicBezTo>
                <a:lnTo>
                  <a:pt x="5834062" y="4330899"/>
                </a:lnTo>
                <a:lnTo>
                  <a:pt x="5848945" y="4323458"/>
                </a:lnTo>
                <a:cubicBezTo>
                  <a:pt x="5843984" y="4318497"/>
                  <a:pt x="5847704" y="4316016"/>
                  <a:pt x="5860107" y="4316016"/>
                </a:cubicBezTo>
                <a:cubicBezTo>
                  <a:pt x="5872510" y="4316016"/>
                  <a:pt x="5881191" y="4318497"/>
                  <a:pt x="5886152" y="4323458"/>
                </a:cubicBezTo>
                <a:cubicBezTo>
                  <a:pt x="5886152" y="4328418"/>
                  <a:pt x="5888632" y="4330899"/>
                  <a:pt x="5893594" y="4330899"/>
                </a:cubicBezTo>
                <a:cubicBezTo>
                  <a:pt x="5898555" y="4325938"/>
                  <a:pt x="5898555" y="4323458"/>
                  <a:pt x="5893594" y="4323458"/>
                </a:cubicBezTo>
                <a:lnTo>
                  <a:pt x="5886152" y="4316016"/>
                </a:lnTo>
                <a:cubicBezTo>
                  <a:pt x="5886152" y="4311055"/>
                  <a:pt x="5881191" y="4306094"/>
                  <a:pt x="5871269" y="4301133"/>
                </a:cubicBezTo>
                <a:cubicBezTo>
                  <a:pt x="5861348" y="4296173"/>
                  <a:pt x="5851425" y="4293692"/>
                  <a:pt x="5841504" y="4293692"/>
                </a:cubicBezTo>
                <a:lnTo>
                  <a:pt x="5834062" y="4308575"/>
                </a:lnTo>
                <a:lnTo>
                  <a:pt x="5826621" y="4316016"/>
                </a:lnTo>
                <a:cubicBezTo>
                  <a:pt x="5816699" y="4316016"/>
                  <a:pt x="5811738" y="4312295"/>
                  <a:pt x="5811738" y="4304854"/>
                </a:cubicBezTo>
                <a:cubicBezTo>
                  <a:pt x="5811738" y="4297413"/>
                  <a:pt x="5810497" y="4292452"/>
                  <a:pt x="5808017" y="4289971"/>
                </a:cubicBezTo>
                <a:cubicBezTo>
                  <a:pt x="5805537" y="4287491"/>
                  <a:pt x="5804297" y="4288731"/>
                  <a:pt x="5804297" y="4293692"/>
                </a:cubicBezTo>
                <a:cubicBezTo>
                  <a:pt x="5799335" y="4298653"/>
                  <a:pt x="5796855" y="4301133"/>
                  <a:pt x="5796855" y="4301133"/>
                </a:cubicBezTo>
                <a:cubicBezTo>
                  <a:pt x="5796855" y="4301133"/>
                  <a:pt x="5796855" y="4298653"/>
                  <a:pt x="5796855" y="4293692"/>
                </a:cubicBezTo>
                <a:cubicBezTo>
                  <a:pt x="5791894" y="4288731"/>
                  <a:pt x="5786934" y="4286250"/>
                  <a:pt x="5781972" y="4286250"/>
                </a:cubicBezTo>
                <a:lnTo>
                  <a:pt x="5759648" y="4278809"/>
                </a:lnTo>
                <a:close/>
                <a:moveTo>
                  <a:pt x="3745060" y="4274893"/>
                </a:moveTo>
                <a:lnTo>
                  <a:pt x="3762084" y="4284624"/>
                </a:lnTo>
                <a:lnTo>
                  <a:pt x="3749883" y="4281736"/>
                </a:lnTo>
                <a:close/>
                <a:moveTo>
                  <a:pt x="5793135" y="4271368"/>
                </a:moveTo>
                <a:cubicBezTo>
                  <a:pt x="5790654" y="4271368"/>
                  <a:pt x="5789414" y="4273848"/>
                  <a:pt x="5789414" y="4278809"/>
                </a:cubicBezTo>
                <a:cubicBezTo>
                  <a:pt x="5789414" y="4278809"/>
                  <a:pt x="5790654" y="4278809"/>
                  <a:pt x="5793135" y="4278809"/>
                </a:cubicBezTo>
                <a:cubicBezTo>
                  <a:pt x="5795615" y="4278809"/>
                  <a:pt x="5796855" y="4277569"/>
                  <a:pt x="5796855" y="4275088"/>
                </a:cubicBezTo>
                <a:cubicBezTo>
                  <a:pt x="5796855" y="4272608"/>
                  <a:pt x="5795615" y="4271368"/>
                  <a:pt x="5793135" y="4271368"/>
                </a:cubicBezTo>
                <a:close/>
                <a:moveTo>
                  <a:pt x="5402919" y="4271368"/>
                </a:moveTo>
                <a:lnTo>
                  <a:pt x="5412061" y="4281744"/>
                </a:lnTo>
                <a:lnTo>
                  <a:pt x="5405960" y="4280300"/>
                </a:lnTo>
                <a:lnTo>
                  <a:pt x="5399496" y="4274333"/>
                </a:lnTo>
                <a:lnTo>
                  <a:pt x="5398740" y="4275088"/>
                </a:lnTo>
                <a:cubicBezTo>
                  <a:pt x="5396260" y="4277569"/>
                  <a:pt x="5395019" y="4278809"/>
                  <a:pt x="5395019" y="4278809"/>
                </a:cubicBezTo>
                <a:lnTo>
                  <a:pt x="5402461" y="4293692"/>
                </a:lnTo>
                <a:cubicBezTo>
                  <a:pt x="5407422" y="4298653"/>
                  <a:pt x="5412382" y="4299893"/>
                  <a:pt x="5417344" y="4297413"/>
                </a:cubicBezTo>
                <a:cubicBezTo>
                  <a:pt x="5422305" y="4294932"/>
                  <a:pt x="5426026" y="4296173"/>
                  <a:pt x="5428506" y="4301133"/>
                </a:cubicBezTo>
                <a:cubicBezTo>
                  <a:pt x="5430986" y="4306094"/>
                  <a:pt x="5435947" y="4308575"/>
                  <a:pt x="5443388" y="4308575"/>
                </a:cubicBezTo>
                <a:cubicBezTo>
                  <a:pt x="5450830" y="4308575"/>
                  <a:pt x="5461992" y="4308575"/>
                  <a:pt x="5476875" y="4308575"/>
                </a:cubicBezTo>
                <a:cubicBezTo>
                  <a:pt x="5481836" y="4308575"/>
                  <a:pt x="5485557" y="4308575"/>
                  <a:pt x="5488037" y="4308575"/>
                </a:cubicBezTo>
                <a:cubicBezTo>
                  <a:pt x="5490517" y="4308575"/>
                  <a:pt x="5491758" y="4306094"/>
                  <a:pt x="5491758" y="4301133"/>
                </a:cubicBezTo>
                <a:cubicBezTo>
                  <a:pt x="5491758" y="4301133"/>
                  <a:pt x="5488037" y="4301133"/>
                  <a:pt x="5480596" y="4301133"/>
                </a:cubicBezTo>
                <a:cubicBezTo>
                  <a:pt x="5473154" y="4301133"/>
                  <a:pt x="5469433" y="4298653"/>
                  <a:pt x="5469433" y="4293692"/>
                </a:cubicBezTo>
                <a:cubicBezTo>
                  <a:pt x="5469433" y="4288731"/>
                  <a:pt x="5464472" y="4286250"/>
                  <a:pt x="5454551" y="4286250"/>
                </a:cubicBezTo>
                <a:cubicBezTo>
                  <a:pt x="5449589" y="4286250"/>
                  <a:pt x="5444629" y="4286250"/>
                  <a:pt x="5439668" y="4286250"/>
                </a:cubicBezTo>
                <a:cubicBezTo>
                  <a:pt x="5434706" y="4286250"/>
                  <a:pt x="5432226" y="4286250"/>
                  <a:pt x="5432226" y="4286250"/>
                </a:cubicBezTo>
                <a:lnTo>
                  <a:pt x="5424785" y="4271368"/>
                </a:lnTo>
                <a:close/>
                <a:moveTo>
                  <a:pt x="5190381" y="4263926"/>
                </a:moveTo>
                <a:cubicBezTo>
                  <a:pt x="5192861" y="4263926"/>
                  <a:pt x="5194101" y="4266407"/>
                  <a:pt x="5194101" y="4271368"/>
                </a:cubicBezTo>
                <a:lnTo>
                  <a:pt x="5186660" y="4271368"/>
                </a:lnTo>
                <a:cubicBezTo>
                  <a:pt x="5186660" y="4266407"/>
                  <a:pt x="5187901" y="4263926"/>
                  <a:pt x="5190381" y="4263926"/>
                </a:cubicBezTo>
                <a:close/>
                <a:moveTo>
                  <a:pt x="3933351" y="4260773"/>
                </a:moveTo>
                <a:lnTo>
                  <a:pt x="3934763" y="4262776"/>
                </a:lnTo>
                <a:lnTo>
                  <a:pt x="3935261" y="4262683"/>
                </a:lnTo>
                <a:close/>
                <a:moveTo>
                  <a:pt x="5339655" y="4259270"/>
                </a:moveTo>
                <a:lnTo>
                  <a:pt x="5332751" y="4262971"/>
                </a:lnTo>
                <a:lnTo>
                  <a:pt x="5333577" y="4259482"/>
                </a:lnTo>
                <a:lnTo>
                  <a:pt x="5331767" y="4260206"/>
                </a:lnTo>
                <a:cubicBezTo>
                  <a:pt x="5329287" y="4262686"/>
                  <a:pt x="5328047" y="4263926"/>
                  <a:pt x="5328047" y="4263926"/>
                </a:cubicBezTo>
                <a:lnTo>
                  <a:pt x="5350371" y="4263926"/>
                </a:lnTo>
                <a:cubicBezTo>
                  <a:pt x="5350371" y="4263926"/>
                  <a:pt x="5347891" y="4262686"/>
                  <a:pt x="5342929" y="4260206"/>
                </a:cubicBezTo>
                <a:close/>
                <a:moveTo>
                  <a:pt x="6924228" y="4256485"/>
                </a:moveTo>
                <a:cubicBezTo>
                  <a:pt x="6926708" y="4256485"/>
                  <a:pt x="6927949" y="4258966"/>
                  <a:pt x="6927949" y="4263926"/>
                </a:cubicBezTo>
                <a:cubicBezTo>
                  <a:pt x="6922988" y="4263926"/>
                  <a:pt x="6920508" y="4262686"/>
                  <a:pt x="6920508" y="4260206"/>
                </a:cubicBezTo>
                <a:cubicBezTo>
                  <a:pt x="6920508" y="4257725"/>
                  <a:pt x="6921748" y="4256485"/>
                  <a:pt x="6924228" y="4256485"/>
                </a:cubicBezTo>
                <a:close/>
                <a:moveTo>
                  <a:pt x="6466582" y="4256485"/>
                </a:moveTo>
                <a:cubicBezTo>
                  <a:pt x="6471543" y="4256485"/>
                  <a:pt x="6474023" y="4257725"/>
                  <a:pt x="6474023" y="4260206"/>
                </a:cubicBezTo>
                <a:cubicBezTo>
                  <a:pt x="6474023" y="4262686"/>
                  <a:pt x="6472783" y="4263926"/>
                  <a:pt x="6470303" y="4263926"/>
                </a:cubicBezTo>
                <a:cubicBezTo>
                  <a:pt x="6467822" y="4263926"/>
                  <a:pt x="6466582" y="4261446"/>
                  <a:pt x="6466582" y="4256485"/>
                </a:cubicBezTo>
                <a:close/>
                <a:moveTo>
                  <a:pt x="5506640" y="4256485"/>
                </a:moveTo>
                <a:lnTo>
                  <a:pt x="5514082" y="4256485"/>
                </a:lnTo>
                <a:lnTo>
                  <a:pt x="5521523" y="4263926"/>
                </a:lnTo>
                <a:cubicBezTo>
                  <a:pt x="5526485" y="4263926"/>
                  <a:pt x="5533926" y="4265166"/>
                  <a:pt x="5543847" y="4267647"/>
                </a:cubicBezTo>
                <a:cubicBezTo>
                  <a:pt x="5553769" y="4270128"/>
                  <a:pt x="5562451" y="4273848"/>
                  <a:pt x="5569892" y="4278809"/>
                </a:cubicBezTo>
                <a:cubicBezTo>
                  <a:pt x="5577334" y="4283770"/>
                  <a:pt x="5581054" y="4286250"/>
                  <a:pt x="5581054" y="4286250"/>
                </a:cubicBezTo>
                <a:cubicBezTo>
                  <a:pt x="5581054" y="4296173"/>
                  <a:pt x="5573613" y="4296173"/>
                  <a:pt x="5558730" y="4286250"/>
                </a:cubicBezTo>
                <a:cubicBezTo>
                  <a:pt x="5553769" y="4281290"/>
                  <a:pt x="5548809" y="4277569"/>
                  <a:pt x="5543847" y="4275088"/>
                </a:cubicBezTo>
                <a:cubicBezTo>
                  <a:pt x="5538886" y="4272608"/>
                  <a:pt x="5533926" y="4271368"/>
                  <a:pt x="5528965" y="4271368"/>
                </a:cubicBezTo>
                <a:cubicBezTo>
                  <a:pt x="5524003" y="4271368"/>
                  <a:pt x="5520283" y="4270128"/>
                  <a:pt x="5517803" y="4267647"/>
                </a:cubicBezTo>
                <a:cubicBezTo>
                  <a:pt x="5515322" y="4265166"/>
                  <a:pt x="5511602" y="4263926"/>
                  <a:pt x="5506640" y="4263926"/>
                </a:cubicBezTo>
                <a:cubicBezTo>
                  <a:pt x="5496719" y="4263926"/>
                  <a:pt x="5496719" y="4261446"/>
                  <a:pt x="5506640" y="4256485"/>
                </a:cubicBezTo>
                <a:close/>
                <a:moveTo>
                  <a:pt x="5540756" y="4255187"/>
                </a:moveTo>
                <a:lnTo>
                  <a:pt x="5545578" y="4262030"/>
                </a:lnTo>
                <a:lnTo>
                  <a:pt x="5539478" y="4260586"/>
                </a:lnTo>
                <a:cubicBezTo>
                  <a:pt x="5540330" y="4256987"/>
                  <a:pt x="5540756" y="4255187"/>
                  <a:pt x="5540756" y="4255187"/>
                </a:cubicBezTo>
                <a:close/>
                <a:moveTo>
                  <a:pt x="5708321" y="4254936"/>
                </a:moveTo>
                <a:cubicBezTo>
                  <a:pt x="5720523" y="4257824"/>
                  <a:pt x="5726197" y="4261068"/>
                  <a:pt x="5725345" y="4264667"/>
                </a:cubicBezTo>
                <a:lnTo>
                  <a:pt x="5713144" y="4261779"/>
                </a:lnTo>
                <a:close/>
                <a:moveTo>
                  <a:pt x="3917738" y="4253044"/>
                </a:moveTo>
                <a:cubicBezTo>
                  <a:pt x="3920954" y="4257607"/>
                  <a:pt x="3922774" y="4258988"/>
                  <a:pt x="3923200" y="4257188"/>
                </a:cubicBezTo>
                <a:cubicBezTo>
                  <a:pt x="3923626" y="4255389"/>
                  <a:pt x="3923839" y="4254488"/>
                  <a:pt x="3923839" y="4254488"/>
                </a:cubicBezTo>
                <a:close/>
                <a:moveTo>
                  <a:pt x="6124277" y="4249043"/>
                </a:moveTo>
                <a:lnTo>
                  <a:pt x="6131719" y="4249043"/>
                </a:lnTo>
                <a:cubicBezTo>
                  <a:pt x="6131719" y="4254004"/>
                  <a:pt x="6130478" y="4256485"/>
                  <a:pt x="6127998" y="4256485"/>
                </a:cubicBezTo>
                <a:cubicBezTo>
                  <a:pt x="6125518" y="4256485"/>
                  <a:pt x="6124277" y="4254004"/>
                  <a:pt x="6124277" y="4249043"/>
                </a:cubicBezTo>
                <a:close/>
                <a:moveTo>
                  <a:pt x="3731870" y="4248963"/>
                </a:moveTo>
                <a:cubicBezTo>
                  <a:pt x="3735938" y="4249925"/>
                  <a:pt x="3737758" y="4251307"/>
                  <a:pt x="3737332" y="4253106"/>
                </a:cubicBezTo>
                <a:cubicBezTo>
                  <a:pt x="3736906" y="4254906"/>
                  <a:pt x="3736693" y="4255806"/>
                  <a:pt x="3736693" y="4255806"/>
                </a:cubicBezTo>
                <a:lnTo>
                  <a:pt x="3741516" y="4262650"/>
                </a:lnTo>
                <a:lnTo>
                  <a:pt x="3735415" y="4261205"/>
                </a:lnTo>
                <a:lnTo>
                  <a:pt x="3724491" y="4252917"/>
                </a:lnTo>
                <a:close/>
                <a:moveTo>
                  <a:pt x="6514207" y="4246067"/>
                </a:moveTo>
                <a:lnTo>
                  <a:pt x="6518672" y="4249043"/>
                </a:lnTo>
                <a:lnTo>
                  <a:pt x="6526113" y="4256485"/>
                </a:lnTo>
                <a:cubicBezTo>
                  <a:pt x="6526113" y="4256485"/>
                  <a:pt x="6526113" y="4258966"/>
                  <a:pt x="6526113" y="4263926"/>
                </a:cubicBezTo>
                <a:close/>
                <a:moveTo>
                  <a:pt x="3739249" y="4245007"/>
                </a:moveTo>
                <a:lnTo>
                  <a:pt x="3750173" y="4253295"/>
                </a:lnTo>
                <a:cubicBezTo>
                  <a:pt x="3746105" y="4252332"/>
                  <a:pt x="3745679" y="4254132"/>
                  <a:pt x="3748895" y="4258694"/>
                </a:cubicBezTo>
                <a:lnTo>
                  <a:pt x="3742794" y="4257250"/>
                </a:lnTo>
                <a:cubicBezTo>
                  <a:pt x="3742794" y="4257250"/>
                  <a:pt x="3741186" y="4254969"/>
                  <a:pt x="3737971" y="4250407"/>
                </a:cubicBezTo>
                <a:close/>
                <a:moveTo>
                  <a:pt x="3823671" y="4242182"/>
                </a:moveTo>
                <a:cubicBezTo>
                  <a:pt x="3822819" y="4245782"/>
                  <a:pt x="3824426" y="4248063"/>
                  <a:pt x="3828494" y="4249025"/>
                </a:cubicBezTo>
                <a:cubicBezTo>
                  <a:pt x="3834071" y="4261750"/>
                  <a:pt x="3840503" y="4270875"/>
                  <a:pt x="3847784" y="4276400"/>
                </a:cubicBezTo>
                <a:lnTo>
                  <a:pt x="3850340" y="4265600"/>
                </a:lnTo>
                <a:cubicBezTo>
                  <a:pt x="3840695" y="4251914"/>
                  <a:pt x="3833839" y="4244589"/>
                  <a:pt x="3829772" y="4243626"/>
                </a:cubicBezTo>
                <a:cubicBezTo>
                  <a:pt x="3825704" y="4242663"/>
                  <a:pt x="3823671" y="4242182"/>
                  <a:pt x="3823671" y="4242182"/>
                </a:cubicBezTo>
                <a:close/>
                <a:moveTo>
                  <a:pt x="6935390" y="4241602"/>
                </a:moveTo>
                <a:cubicBezTo>
                  <a:pt x="6950273" y="4241602"/>
                  <a:pt x="6957714" y="4244083"/>
                  <a:pt x="6957714" y="4249043"/>
                </a:cubicBezTo>
                <a:lnTo>
                  <a:pt x="6942832" y="4249043"/>
                </a:lnTo>
                <a:close/>
                <a:moveTo>
                  <a:pt x="6317754" y="4241602"/>
                </a:moveTo>
                <a:cubicBezTo>
                  <a:pt x="6322715" y="4241602"/>
                  <a:pt x="6326436" y="4242842"/>
                  <a:pt x="6328916" y="4245323"/>
                </a:cubicBezTo>
                <a:cubicBezTo>
                  <a:pt x="6331396" y="4247803"/>
                  <a:pt x="6332637" y="4249043"/>
                  <a:pt x="6332637" y="4249043"/>
                </a:cubicBezTo>
                <a:cubicBezTo>
                  <a:pt x="6332637" y="4249043"/>
                  <a:pt x="6335117" y="4249043"/>
                  <a:pt x="6340078" y="4249043"/>
                </a:cubicBezTo>
                <a:cubicBezTo>
                  <a:pt x="6340078" y="4254004"/>
                  <a:pt x="6340078" y="4256485"/>
                  <a:pt x="6340078" y="4256485"/>
                </a:cubicBezTo>
                <a:cubicBezTo>
                  <a:pt x="6340078" y="4256485"/>
                  <a:pt x="6342558" y="4256485"/>
                  <a:pt x="6347519" y="4256485"/>
                </a:cubicBezTo>
                <a:lnTo>
                  <a:pt x="6354961" y="4249043"/>
                </a:lnTo>
                <a:lnTo>
                  <a:pt x="6362402" y="4256485"/>
                </a:lnTo>
                <a:lnTo>
                  <a:pt x="6384726" y="4278809"/>
                </a:lnTo>
                <a:cubicBezTo>
                  <a:pt x="6384726" y="4278809"/>
                  <a:pt x="6379765" y="4278809"/>
                  <a:pt x="6369844" y="4278809"/>
                </a:cubicBezTo>
                <a:cubicBezTo>
                  <a:pt x="6359922" y="4273848"/>
                  <a:pt x="6349999" y="4268887"/>
                  <a:pt x="6340078" y="4263926"/>
                </a:cubicBezTo>
                <a:cubicBezTo>
                  <a:pt x="6320234" y="4249043"/>
                  <a:pt x="6312792" y="4241602"/>
                  <a:pt x="6317754" y="4241602"/>
                </a:cubicBezTo>
                <a:close/>
                <a:moveTo>
                  <a:pt x="3934904" y="4240002"/>
                </a:moveTo>
                <a:lnTo>
                  <a:pt x="3936504" y="4241602"/>
                </a:lnTo>
                <a:lnTo>
                  <a:pt x="3938648" y="4240888"/>
                </a:lnTo>
                <a:close/>
                <a:moveTo>
                  <a:pt x="3779688" y="4237473"/>
                </a:moveTo>
                <a:lnTo>
                  <a:pt x="3779002" y="4240370"/>
                </a:lnTo>
                <a:lnTo>
                  <a:pt x="3780234" y="4241602"/>
                </a:lnTo>
                <a:lnTo>
                  <a:pt x="3778900" y="4240802"/>
                </a:lnTo>
                <a:lnTo>
                  <a:pt x="3778410" y="4242873"/>
                </a:lnTo>
                <a:lnTo>
                  <a:pt x="3785788" y="4238917"/>
                </a:lnTo>
                <a:cubicBezTo>
                  <a:pt x="3785788" y="4238917"/>
                  <a:pt x="3783755" y="4238436"/>
                  <a:pt x="3779688" y="4237473"/>
                </a:cubicBezTo>
                <a:close/>
                <a:moveTo>
                  <a:pt x="6496347" y="4234161"/>
                </a:moveTo>
                <a:cubicBezTo>
                  <a:pt x="6496347" y="4234161"/>
                  <a:pt x="6501309" y="4236641"/>
                  <a:pt x="6511230" y="4241602"/>
                </a:cubicBezTo>
                <a:lnTo>
                  <a:pt x="6514207" y="4246067"/>
                </a:lnTo>
                <a:close/>
                <a:moveTo>
                  <a:pt x="5454551" y="4234161"/>
                </a:moveTo>
                <a:lnTo>
                  <a:pt x="5447109" y="4241602"/>
                </a:lnTo>
                <a:cubicBezTo>
                  <a:pt x="5452070" y="4241602"/>
                  <a:pt x="5457031" y="4241602"/>
                  <a:pt x="5461992" y="4241602"/>
                </a:cubicBezTo>
                <a:cubicBezTo>
                  <a:pt x="5461992" y="4236641"/>
                  <a:pt x="5459512" y="4234161"/>
                  <a:pt x="5454551" y="4234161"/>
                </a:cubicBezTo>
                <a:close/>
                <a:moveTo>
                  <a:pt x="5283398" y="4234161"/>
                </a:moveTo>
                <a:lnTo>
                  <a:pt x="5290840" y="4249043"/>
                </a:lnTo>
                <a:lnTo>
                  <a:pt x="5328047" y="4249043"/>
                </a:lnTo>
                <a:cubicBezTo>
                  <a:pt x="5328047" y="4249043"/>
                  <a:pt x="5321846" y="4246563"/>
                  <a:pt x="5309443" y="4241602"/>
                </a:cubicBezTo>
                <a:cubicBezTo>
                  <a:pt x="5297040" y="4236641"/>
                  <a:pt x="5288360" y="4234161"/>
                  <a:pt x="5283398" y="4234161"/>
                </a:cubicBezTo>
                <a:close/>
                <a:moveTo>
                  <a:pt x="3765524" y="4232776"/>
                </a:moveTo>
                <a:lnTo>
                  <a:pt x="3761385" y="4233141"/>
                </a:lnTo>
                <a:cubicBezTo>
                  <a:pt x="3760533" y="4236741"/>
                  <a:pt x="3765356" y="4243584"/>
                  <a:pt x="3775854" y="4253672"/>
                </a:cubicBezTo>
                <a:cubicBezTo>
                  <a:pt x="3806494" y="4287533"/>
                  <a:pt x="3822666" y="4300864"/>
                  <a:pt x="3824370" y="4293665"/>
                </a:cubicBezTo>
                <a:cubicBezTo>
                  <a:pt x="3824370" y="4293665"/>
                  <a:pt x="3822336" y="4293184"/>
                  <a:pt x="3818269" y="4292221"/>
                </a:cubicBezTo>
                <a:cubicBezTo>
                  <a:pt x="3814201" y="4291258"/>
                  <a:pt x="3814627" y="4289458"/>
                  <a:pt x="3819547" y="4286821"/>
                </a:cubicBezTo>
                <a:cubicBezTo>
                  <a:pt x="3820400" y="4283222"/>
                  <a:pt x="3818792" y="4280941"/>
                  <a:pt x="3814724" y="4279978"/>
                </a:cubicBezTo>
                <a:cubicBezTo>
                  <a:pt x="3810657" y="4279015"/>
                  <a:pt x="3804392" y="4273731"/>
                  <a:pt x="3795928" y="4264125"/>
                </a:cubicBezTo>
                <a:cubicBezTo>
                  <a:pt x="3787464" y="4254519"/>
                  <a:pt x="3782215" y="4249475"/>
                  <a:pt x="3780182" y="4248994"/>
                </a:cubicBezTo>
                <a:cubicBezTo>
                  <a:pt x="3778149" y="4248513"/>
                  <a:pt x="3775737" y="4245091"/>
                  <a:pt x="3772948" y="4238729"/>
                </a:cubicBezTo>
                <a:lnTo>
                  <a:pt x="3770599" y="4235821"/>
                </a:lnTo>
                <a:close/>
                <a:moveTo>
                  <a:pt x="6533554" y="4226719"/>
                </a:moveTo>
                <a:cubicBezTo>
                  <a:pt x="6533554" y="4226719"/>
                  <a:pt x="6538516" y="4231680"/>
                  <a:pt x="6548437" y="4241602"/>
                </a:cubicBezTo>
                <a:cubicBezTo>
                  <a:pt x="6553398" y="4241602"/>
                  <a:pt x="6558358" y="4244083"/>
                  <a:pt x="6563320" y="4249043"/>
                </a:cubicBezTo>
                <a:cubicBezTo>
                  <a:pt x="6568281" y="4254004"/>
                  <a:pt x="6573242" y="4258966"/>
                  <a:pt x="6578202" y="4263926"/>
                </a:cubicBezTo>
                <a:cubicBezTo>
                  <a:pt x="6588124" y="4273848"/>
                  <a:pt x="6590606" y="4278809"/>
                  <a:pt x="6585644" y="4278809"/>
                </a:cubicBezTo>
                <a:cubicBezTo>
                  <a:pt x="6585644" y="4278809"/>
                  <a:pt x="6583164" y="4276328"/>
                  <a:pt x="6578202" y="4271368"/>
                </a:cubicBezTo>
                <a:cubicBezTo>
                  <a:pt x="6573242" y="4266407"/>
                  <a:pt x="6565800" y="4261446"/>
                  <a:pt x="6555878" y="4256485"/>
                </a:cubicBezTo>
                <a:cubicBezTo>
                  <a:pt x="6536035" y="4241602"/>
                  <a:pt x="6528593" y="4231680"/>
                  <a:pt x="6533554" y="4226719"/>
                </a:cubicBezTo>
                <a:close/>
                <a:moveTo>
                  <a:pt x="5380137" y="4226719"/>
                </a:moveTo>
                <a:lnTo>
                  <a:pt x="5380137" y="4234161"/>
                </a:lnTo>
                <a:cubicBezTo>
                  <a:pt x="5380137" y="4239121"/>
                  <a:pt x="5380137" y="4241602"/>
                  <a:pt x="5380137" y="4241602"/>
                </a:cubicBezTo>
                <a:lnTo>
                  <a:pt x="5387578" y="4234161"/>
                </a:lnTo>
                <a:cubicBezTo>
                  <a:pt x="5387578" y="4229200"/>
                  <a:pt x="5386337" y="4226719"/>
                  <a:pt x="5383857" y="4226719"/>
                </a:cubicBezTo>
                <a:cubicBezTo>
                  <a:pt x="5381377" y="4226719"/>
                  <a:pt x="5380137" y="4226719"/>
                  <a:pt x="5380137" y="4226719"/>
                </a:cubicBezTo>
                <a:close/>
                <a:moveTo>
                  <a:pt x="3951387" y="4226719"/>
                </a:moveTo>
                <a:lnTo>
                  <a:pt x="3951387" y="4234161"/>
                </a:lnTo>
                <a:cubicBezTo>
                  <a:pt x="3951387" y="4234161"/>
                  <a:pt x="3950146" y="4232921"/>
                  <a:pt x="3947666" y="4230440"/>
                </a:cubicBezTo>
                <a:lnTo>
                  <a:pt x="3947113" y="4230256"/>
                </a:lnTo>
                <a:lnTo>
                  <a:pt x="3948531" y="4231823"/>
                </a:lnTo>
                <a:lnTo>
                  <a:pt x="3952990" y="4236107"/>
                </a:lnTo>
                <a:lnTo>
                  <a:pt x="3958828" y="4234161"/>
                </a:lnTo>
                <a:close/>
                <a:moveTo>
                  <a:pt x="6360542" y="4222999"/>
                </a:moveTo>
                <a:cubicBezTo>
                  <a:pt x="6361782" y="4222999"/>
                  <a:pt x="6362402" y="4224239"/>
                  <a:pt x="6362402" y="4226719"/>
                </a:cubicBezTo>
                <a:lnTo>
                  <a:pt x="6354961" y="4226719"/>
                </a:lnTo>
                <a:cubicBezTo>
                  <a:pt x="6357441" y="4224239"/>
                  <a:pt x="6359302" y="4222999"/>
                  <a:pt x="6360542" y="4222999"/>
                </a:cubicBezTo>
                <a:close/>
                <a:moveTo>
                  <a:pt x="5161930" y="4222537"/>
                </a:moveTo>
                <a:lnTo>
                  <a:pt x="5168031" y="4223981"/>
                </a:lnTo>
                <a:cubicBezTo>
                  <a:pt x="5171246" y="4228544"/>
                  <a:pt x="5170394" y="4232143"/>
                  <a:pt x="5165475" y="4234780"/>
                </a:cubicBezTo>
                <a:cubicBezTo>
                  <a:pt x="5168690" y="4239343"/>
                  <a:pt x="5170298" y="4241623"/>
                  <a:pt x="5170298" y="4241623"/>
                </a:cubicBezTo>
                <a:lnTo>
                  <a:pt x="5164197" y="4240179"/>
                </a:lnTo>
                <a:cubicBezTo>
                  <a:pt x="5156914" y="4234654"/>
                  <a:pt x="5153273" y="4231892"/>
                  <a:pt x="5153273" y="4231892"/>
                </a:cubicBezTo>
                <a:lnTo>
                  <a:pt x="5159374" y="4233336"/>
                </a:lnTo>
                <a:close/>
                <a:moveTo>
                  <a:pt x="3757067" y="4221313"/>
                </a:moveTo>
                <a:lnTo>
                  <a:pt x="3750462" y="4224854"/>
                </a:lnTo>
                <a:cubicBezTo>
                  <a:pt x="3754530" y="4225816"/>
                  <a:pt x="3756563" y="4226298"/>
                  <a:pt x="3756563" y="4226298"/>
                </a:cubicBezTo>
                <a:lnTo>
                  <a:pt x="3757526" y="4222230"/>
                </a:lnTo>
                <a:close/>
                <a:moveTo>
                  <a:pt x="3895532" y="4219278"/>
                </a:moveTo>
                <a:lnTo>
                  <a:pt x="3899297" y="4220169"/>
                </a:lnTo>
                <a:lnTo>
                  <a:pt x="3899297" y="4219663"/>
                </a:lnTo>
                <a:lnTo>
                  <a:pt x="3899026" y="4219278"/>
                </a:lnTo>
                <a:close/>
                <a:moveTo>
                  <a:pt x="3918468" y="4213980"/>
                </a:moveTo>
                <a:lnTo>
                  <a:pt x="3921470" y="4216865"/>
                </a:lnTo>
                <a:cubicBezTo>
                  <a:pt x="3924094" y="4219387"/>
                  <a:pt x="3925406" y="4220648"/>
                  <a:pt x="3925406" y="4220648"/>
                </a:cubicBezTo>
                <a:lnTo>
                  <a:pt x="3930229" y="4227491"/>
                </a:lnTo>
                <a:cubicBezTo>
                  <a:pt x="3934296" y="4228454"/>
                  <a:pt x="3937937" y="4231217"/>
                  <a:pt x="3941153" y="4235778"/>
                </a:cubicBezTo>
                <a:cubicBezTo>
                  <a:pt x="3944368" y="4240342"/>
                  <a:pt x="3946401" y="4240823"/>
                  <a:pt x="3947253" y="4237222"/>
                </a:cubicBezTo>
                <a:lnTo>
                  <a:pt x="3940879" y="4228178"/>
                </a:lnTo>
                <a:lnTo>
                  <a:pt x="3936504" y="4226719"/>
                </a:lnTo>
                <a:lnTo>
                  <a:pt x="3931992" y="4222207"/>
                </a:lnTo>
                <a:lnTo>
                  <a:pt x="3931507" y="4222092"/>
                </a:lnTo>
                <a:lnTo>
                  <a:pt x="3931748" y="4221963"/>
                </a:lnTo>
                <a:lnTo>
                  <a:pt x="3929063" y="4219278"/>
                </a:lnTo>
                <a:close/>
                <a:moveTo>
                  <a:pt x="5618262" y="4211836"/>
                </a:moveTo>
                <a:cubicBezTo>
                  <a:pt x="5608340" y="4211836"/>
                  <a:pt x="5603379" y="4213076"/>
                  <a:pt x="5603379" y="4215557"/>
                </a:cubicBezTo>
                <a:cubicBezTo>
                  <a:pt x="5603379" y="4218038"/>
                  <a:pt x="5604619" y="4218038"/>
                  <a:pt x="5607099" y="4215557"/>
                </a:cubicBezTo>
                <a:cubicBezTo>
                  <a:pt x="5609579" y="4213076"/>
                  <a:pt x="5613300" y="4214317"/>
                  <a:pt x="5618262" y="4219278"/>
                </a:cubicBezTo>
                <a:lnTo>
                  <a:pt x="5633144" y="4219278"/>
                </a:lnTo>
                <a:close/>
                <a:moveTo>
                  <a:pt x="3881709" y="4209131"/>
                </a:moveTo>
                <a:lnTo>
                  <a:pt x="3882702" y="4210540"/>
                </a:lnTo>
                <a:lnTo>
                  <a:pt x="3883247" y="4210669"/>
                </a:lnTo>
                <a:close/>
                <a:moveTo>
                  <a:pt x="3690732" y="4205014"/>
                </a:moveTo>
                <a:cubicBezTo>
                  <a:pt x="3702934" y="4207902"/>
                  <a:pt x="3708183" y="4212946"/>
                  <a:pt x="3706479" y="4220144"/>
                </a:cubicBezTo>
                <a:cubicBezTo>
                  <a:pt x="3706479" y="4220144"/>
                  <a:pt x="3710120" y="4222907"/>
                  <a:pt x="3717402" y="4228432"/>
                </a:cubicBezTo>
                <a:lnTo>
                  <a:pt x="3724781" y="4224476"/>
                </a:lnTo>
                <a:cubicBezTo>
                  <a:pt x="3727996" y="4229039"/>
                  <a:pt x="3729391" y="4232220"/>
                  <a:pt x="3728965" y="4234019"/>
                </a:cubicBezTo>
                <a:cubicBezTo>
                  <a:pt x="3728538" y="4235820"/>
                  <a:pt x="3726292" y="4236238"/>
                  <a:pt x="3722225" y="4235275"/>
                </a:cubicBezTo>
                <a:lnTo>
                  <a:pt x="3720947" y="4240675"/>
                </a:lnTo>
                <a:cubicBezTo>
                  <a:pt x="3721799" y="4237076"/>
                  <a:pt x="3720192" y="4234794"/>
                  <a:pt x="3716124" y="4233831"/>
                </a:cubicBezTo>
                <a:cubicBezTo>
                  <a:pt x="3712057" y="4232869"/>
                  <a:pt x="3709433" y="4230347"/>
                  <a:pt x="3708251" y="4226266"/>
                </a:cubicBezTo>
                <a:cubicBezTo>
                  <a:pt x="3707069" y="4222185"/>
                  <a:pt x="3702838" y="4217382"/>
                  <a:pt x="3695555" y="4211857"/>
                </a:cubicBezTo>
                <a:close/>
                <a:moveTo>
                  <a:pt x="3794735" y="4201121"/>
                </a:moveTo>
                <a:cubicBezTo>
                  <a:pt x="3794735" y="4201121"/>
                  <a:pt x="3795539" y="4202262"/>
                  <a:pt x="3797146" y="4204543"/>
                </a:cubicBezTo>
                <a:cubicBezTo>
                  <a:pt x="3798754" y="4206824"/>
                  <a:pt x="3800575" y="4208206"/>
                  <a:pt x="3802608" y="4208687"/>
                </a:cubicBezTo>
                <a:cubicBezTo>
                  <a:pt x="3804641" y="4209168"/>
                  <a:pt x="3805871" y="4208509"/>
                  <a:pt x="3806298" y="4206709"/>
                </a:cubicBezTo>
                <a:lnTo>
                  <a:pt x="3803788" y="4204805"/>
                </a:lnTo>
                <a:lnTo>
                  <a:pt x="3802559" y="4204395"/>
                </a:lnTo>
                <a:lnTo>
                  <a:pt x="3800696" y="4202532"/>
                </a:lnTo>
                <a:close/>
                <a:moveTo>
                  <a:pt x="6704706" y="4196954"/>
                </a:moveTo>
                <a:cubicBezTo>
                  <a:pt x="6704706" y="4196954"/>
                  <a:pt x="6709668" y="4199434"/>
                  <a:pt x="6719590" y="4204395"/>
                </a:cubicBezTo>
                <a:cubicBezTo>
                  <a:pt x="6729511" y="4209356"/>
                  <a:pt x="6739434" y="4215557"/>
                  <a:pt x="6749355" y="4222999"/>
                </a:cubicBezTo>
                <a:cubicBezTo>
                  <a:pt x="6759276" y="4230440"/>
                  <a:pt x="6764238" y="4236641"/>
                  <a:pt x="6764238" y="4241602"/>
                </a:cubicBezTo>
                <a:lnTo>
                  <a:pt x="6749355" y="4234161"/>
                </a:lnTo>
                <a:cubicBezTo>
                  <a:pt x="6749355" y="4234161"/>
                  <a:pt x="6746875" y="4232921"/>
                  <a:pt x="6741914" y="4230440"/>
                </a:cubicBezTo>
                <a:cubicBezTo>
                  <a:pt x="6736952" y="4227959"/>
                  <a:pt x="6734472" y="4226719"/>
                  <a:pt x="6734472" y="4226719"/>
                </a:cubicBezTo>
                <a:cubicBezTo>
                  <a:pt x="6729511" y="4216797"/>
                  <a:pt x="6723310" y="4209356"/>
                  <a:pt x="6715868" y="4204395"/>
                </a:cubicBezTo>
                <a:cubicBezTo>
                  <a:pt x="6708428" y="4199434"/>
                  <a:pt x="6704706" y="4196954"/>
                  <a:pt x="6704706" y="4196954"/>
                </a:cubicBezTo>
                <a:close/>
                <a:moveTo>
                  <a:pt x="6436816" y="4196954"/>
                </a:moveTo>
                <a:cubicBezTo>
                  <a:pt x="6436816" y="4196954"/>
                  <a:pt x="6441778" y="4199434"/>
                  <a:pt x="6451699" y="4204395"/>
                </a:cubicBezTo>
                <a:cubicBezTo>
                  <a:pt x="6466582" y="4214317"/>
                  <a:pt x="6481465" y="4214317"/>
                  <a:pt x="6496347" y="4204395"/>
                </a:cubicBezTo>
                <a:lnTo>
                  <a:pt x="6503789" y="4211836"/>
                </a:lnTo>
                <a:cubicBezTo>
                  <a:pt x="6508750" y="4211836"/>
                  <a:pt x="6512471" y="4211836"/>
                  <a:pt x="6514951" y="4211836"/>
                </a:cubicBezTo>
                <a:cubicBezTo>
                  <a:pt x="6517431" y="4211836"/>
                  <a:pt x="6518672" y="4214317"/>
                  <a:pt x="6518672" y="4219278"/>
                </a:cubicBezTo>
                <a:cubicBezTo>
                  <a:pt x="6518672" y="4224239"/>
                  <a:pt x="6513710" y="4224239"/>
                  <a:pt x="6503789" y="4219278"/>
                </a:cubicBezTo>
                <a:cubicBezTo>
                  <a:pt x="6498828" y="4219278"/>
                  <a:pt x="6495107" y="4219278"/>
                  <a:pt x="6492627" y="4219278"/>
                </a:cubicBezTo>
                <a:cubicBezTo>
                  <a:pt x="6490147" y="4219278"/>
                  <a:pt x="6488906" y="4221758"/>
                  <a:pt x="6488906" y="4226719"/>
                </a:cubicBezTo>
                <a:cubicBezTo>
                  <a:pt x="6488906" y="4231680"/>
                  <a:pt x="6487665" y="4234161"/>
                  <a:pt x="6485185" y="4234161"/>
                </a:cubicBezTo>
                <a:cubicBezTo>
                  <a:pt x="6482705" y="4234161"/>
                  <a:pt x="6478985" y="4231680"/>
                  <a:pt x="6474023" y="4226719"/>
                </a:cubicBezTo>
                <a:lnTo>
                  <a:pt x="6459140" y="4219278"/>
                </a:lnTo>
                <a:cubicBezTo>
                  <a:pt x="6439296" y="4209356"/>
                  <a:pt x="6431855" y="4201914"/>
                  <a:pt x="6436816" y="4196954"/>
                </a:cubicBezTo>
                <a:close/>
                <a:moveTo>
                  <a:pt x="6299150" y="4196954"/>
                </a:moveTo>
                <a:cubicBezTo>
                  <a:pt x="6301630" y="4196954"/>
                  <a:pt x="6302871" y="4199434"/>
                  <a:pt x="6302871" y="4204395"/>
                </a:cubicBezTo>
                <a:cubicBezTo>
                  <a:pt x="6302871" y="4204395"/>
                  <a:pt x="6300391" y="4204395"/>
                  <a:pt x="6295429" y="4204395"/>
                </a:cubicBezTo>
                <a:cubicBezTo>
                  <a:pt x="6295429" y="4199434"/>
                  <a:pt x="6296670" y="4196954"/>
                  <a:pt x="6299150" y="4196954"/>
                </a:cubicBezTo>
                <a:close/>
                <a:moveTo>
                  <a:pt x="6265664" y="4196954"/>
                </a:moveTo>
                <a:lnTo>
                  <a:pt x="6310312" y="4226719"/>
                </a:lnTo>
                <a:cubicBezTo>
                  <a:pt x="6305351" y="4231680"/>
                  <a:pt x="6292949" y="4226719"/>
                  <a:pt x="6273105" y="4211836"/>
                </a:cubicBezTo>
                <a:cubicBezTo>
                  <a:pt x="6263184" y="4201914"/>
                  <a:pt x="6260703" y="4196954"/>
                  <a:pt x="6265664" y="4196954"/>
                </a:cubicBezTo>
                <a:close/>
                <a:moveTo>
                  <a:pt x="5696396" y="4196954"/>
                </a:moveTo>
                <a:cubicBezTo>
                  <a:pt x="5693916" y="4196954"/>
                  <a:pt x="5695156" y="4199434"/>
                  <a:pt x="5700117" y="4204395"/>
                </a:cubicBezTo>
                <a:cubicBezTo>
                  <a:pt x="5705078" y="4209356"/>
                  <a:pt x="5707558" y="4211836"/>
                  <a:pt x="5707558" y="4211836"/>
                </a:cubicBezTo>
                <a:cubicBezTo>
                  <a:pt x="5707558" y="4211836"/>
                  <a:pt x="5708799" y="4211836"/>
                  <a:pt x="5711279" y="4211836"/>
                </a:cubicBezTo>
                <a:cubicBezTo>
                  <a:pt x="5713759" y="4211836"/>
                  <a:pt x="5712520" y="4209356"/>
                  <a:pt x="5707558" y="4204395"/>
                </a:cubicBezTo>
                <a:cubicBezTo>
                  <a:pt x="5702597" y="4199434"/>
                  <a:pt x="5698876" y="4196954"/>
                  <a:pt x="5696396" y="4196954"/>
                </a:cubicBezTo>
                <a:close/>
                <a:moveTo>
                  <a:pt x="5648027" y="4196954"/>
                </a:moveTo>
                <a:cubicBezTo>
                  <a:pt x="5643066" y="4206876"/>
                  <a:pt x="5641826" y="4214317"/>
                  <a:pt x="5644306" y="4219278"/>
                </a:cubicBezTo>
                <a:cubicBezTo>
                  <a:pt x="5646787" y="4224239"/>
                  <a:pt x="5650507" y="4229200"/>
                  <a:pt x="5655469" y="4234161"/>
                </a:cubicBezTo>
                <a:cubicBezTo>
                  <a:pt x="5660430" y="4239121"/>
                  <a:pt x="5667871" y="4244083"/>
                  <a:pt x="5677793" y="4249043"/>
                </a:cubicBezTo>
                <a:cubicBezTo>
                  <a:pt x="5692676" y="4258966"/>
                  <a:pt x="5702597" y="4263926"/>
                  <a:pt x="5707558" y="4263926"/>
                </a:cubicBezTo>
                <a:lnTo>
                  <a:pt x="5722441" y="4271368"/>
                </a:lnTo>
                <a:lnTo>
                  <a:pt x="5729883" y="4271368"/>
                </a:lnTo>
                <a:cubicBezTo>
                  <a:pt x="5729883" y="4266407"/>
                  <a:pt x="5732363" y="4263926"/>
                  <a:pt x="5737324" y="4263926"/>
                </a:cubicBezTo>
                <a:lnTo>
                  <a:pt x="5737324" y="4256485"/>
                </a:lnTo>
                <a:lnTo>
                  <a:pt x="5722441" y="4249043"/>
                </a:lnTo>
                <a:lnTo>
                  <a:pt x="5722441" y="4234161"/>
                </a:lnTo>
                <a:lnTo>
                  <a:pt x="5700117" y="4219278"/>
                </a:lnTo>
                <a:cubicBezTo>
                  <a:pt x="5700117" y="4219278"/>
                  <a:pt x="5697637" y="4219278"/>
                  <a:pt x="5692676" y="4219278"/>
                </a:cubicBezTo>
                <a:cubicBezTo>
                  <a:pt x="5697637" y="4219278"/>
                  <a:pt x="5696396" y="4215557"/>
                  <a:pt x="5688955" y="4208116"/>
                </a:cubicBezTo>
                <a:cubicBezTo>
                  <a:pt x="5685234" y="4204395"/>
                  <a:pt x="5681203" y="4202225"/>
                  <a:pt x="5676862" y="4201605"/>
                </a:cubicBezTo>
                <a:lnTo>
                  <a:pt x="5669381" y="4203101"/>
                </a:lnTo>
                <a:lnTo>
                  <a:pt x="5674562" y="4207032"/>
                </a:lnTo>
                <a:cubicBezTo>
                  <a:pt x="5677778" y="4211594"/>
                  <a:pt x="5679385" y="4213876"/>
                  <a:pt x="5679385" y="4213876"/>
                </a:cubicBezTo>
                <a:cubicBezTo>
                  <a:pt x="5683452" y="4214838"/>
                  <a:pt x="5686077" y="4217360"/>
                  <a:pt x="5687258" y="4221441"/>
                </a:cubicBezTo>
                <a:cubicBezTo>
                  <a:pt x="5688439" y="4225522"/>
                  <a:pt x="5689030" y="4227562"/>
                  <a:pt x="5689030" y="4227562"/>
                </a:cubicBezTo>
                <a:cubicBezTo>
                  <a:pt x="5689030" y="4227562"/>
                  <a:pt x="5686997" y="4227081"/>
                  <a:pt x="5682929" y="4226118"/>
                </a:cubicBezTo>
                <a:cubicBezTo>
                  <a:pt x="5678862" y="4225155"/>
                  <a:pt x="5676829" y="4224674"/>
                  <a:pt x="5676829" y="4224674"/>
                </a:cubicBezTo>
                <a:lnTo>
                  <a:pt x="5662538" y="4204395"/>
                </a:lnTo>
                <a:lnTo>
                  <a:pt x="5655469" y="4204395"/>
                </a:lnTo>
                <a:cubicBezTo>
                  <a:pt x="5655469" y="4204395"/>
                  <a:pt x="5655469" y="4201914"/>
                  <a:pt x="5655469" y="4196954"/>
                </a:cubicBezTo>
                <a:close/>
                <a:moveTo>
                  <a:pt x="5341987" y="4196734"/>
                </a:moveTo>
                <a:lnTo>
                  <a:pt x="5351632" y="4210421"/>
                </a:lnTo>
                <a:cubicBezTo>
                  <a:pt x="5351632" y="4210421"/>
                  <a:pt x="5347991" y="4207658"/>
                  <a:pt x="5340709" y="4202133"/>
                </a:cubicBezTo>
                <a:close/>
                <a:moveTo>
                  <a:pt x="3699389" y="4195659"/>
                </a:moveTo>
                <a:cubicBezTo>
                  <a:pt x="3698537" y="4199258"/>
                  <a:pt x="3697095" y="4200817"/>
                  <a:pt x="3695061" y="4200336"/>
                </a:cubicBezTo>
                <a:cubicBezTo>
                  <a:pt x="3693028" y="4199855"/>
                  <a:pt x="3692223" y="4198714"/>
                  <a:pt x="3692649" y="4196914"/>
                </a:cubicBezTo>
                <a:cubicBezTo>
                  <a:pt x="3693075" y="4195114"/>
                  <a:pt x="3695322" y="4194696"/>
                  <a:pt x="3699389" y="4195659"/>
                </a:cubicBezTo>
                <a:close/>
                <a:moveTo>
                  <a:pt x="3788710" y="4192572"/>
                </a:moveTo>
                <a:lnTo>
                  <a:pt x="3789913" y="4194278"/>
                </a:lnTo>
                <a:lnTo>
                  <a:pt x="3791233" y="4194590"/>
                </a:lnTo>
                <a:close/>
                <a:moveTo>
                  <a:pt x="3864562" y="4192012"/>
                </a:moveTo>
                <a:lnTo>
                  <a:pt x="3863655" y="4193824"/>
                </a:lnTo>
                <a:lnTo>
                  <a:pt x="3865677" y="4200808"/>
                </a:lnTo>
                <a:cubicBezTo>
                  <a:pt x="3868893" y="4205371"/>
                  <a:pt x="3869319" y="4203570"/>
                  <a:pt x="3866955" y="4195408"/>
                </a:cubicBezTo>
                <a:close/>
                <a:moveTo>
                  <a:pt x="5930801" y="4189512"/>
                </a:moveTo>
                <a:cubicBezTo>
                  <a:pt x="5930801" y="4189512"/>
                  <a:pt x="5930801" y="4191993"/>
                  <a:pt x="5930801" y="4196954"/>
                </a:cubicBezTo>
                <a:lnTo>
                  <a:pt x="5938242" y="4196954"/>
                </a:lnTo>
                <a:cubicBezTo>
                  <a:pt x="5938242" y="4191993"/>
                  <a:pt x="5938242" y="4189512"/>
                  <a:pt x="5938242" y="4189512"/>
                </a:cubicBezTo>
                <a:cubicBezTo>
                  <a:pt x="5938242" y="4189512"/>
                  <a:pt x="5935762" y="4189512"/>
                  <a:pt x="5930801" y="4189512"/>
                </a:cubicBezTo>
                <a:close/>
                <a:moveTo>
                  <a:pt x="5841504" y="4189512"/>
                </a:moveTo>
                <a:lnTo>
                  <a:pt x="5834062" y="4196954"/>
                </a:lnTo>
                <a:cubicBezTo>
                  <a:pt x="5839024" y="4196954"/>
                  <a:pt x="5843984" y="4194473"/>
                  <a:pt x="5848945" y="4189512"/>
                </a:cubicBezTo>
                <a:cubicBezTo>
                  <a:pt x="5843984" y="4189512"/>
                  <a:pt x="5841504" y="4189512"/>
                  <a:pt x="5841504" y="4189512"/>
                </a:cubicBezTo>
                <a:close/>
                <a:moveTo>
                  <a:pt x="5342929" y="4189512"/>
                </a:moveTo>
                <a:lnTo>
                  <a:pt x="5335488" y="4204395"/>
                </a:lnTo>
                <a:lnTo>
                  <a:pt x="5342929" y="4211836"/>
                </a:lnTo>
                <a:cubicBezTo>
                  <a:pt x="5342929" y="4216797"/>
                  <a:pt x="5347891" y="4216797"/>
                  <a:pt x="5357812" y="4211836"/>
                </a:cubicBezTo>
                <a:cubicBezTo>
                  <a:pt x="5372695" y="4201914"/>
                  <a:pt x="5367734" y="4194473"/>
                  <a:pt x="5342929" y="4189512"/>
                </a:cubicBezTo>
                <a:close/>
                <a:moveTo>
                  <a:pt x="3862133" y="4188564"/>
                </a:moveTo>
                <a:lnTo>
                  <a:pt x="3862407" y="4189512"/>
                </a:lnTo>
                <a:lnTo>
                  <a:pt x="3862801" y="4189512"/>
                </a:lnTo>
                <a:close/>
                <a:moveTo>
                  <a:pt x="3662785" y="4186995"/>
                </a:moveTo>
                <a:lnTo>
                  <a:pt x="3667608" y="4193838"/>
                </a:lnTo>
                <a:lnTo>
                  <a:pt x="3661507" y="4192394"/>
                </a:lnTo>
                <a:cubicBezTo>
                  <a:pt x="3657440" y="4191431"/>
                  <a:pt x="3655619" y="4190050"/>
                  <a:pt x="3656045" y="4188250"/>
                </a:cubicBezTo>
                <a:cubicBezTo>
                  <a:pt x="3656471" y="4186450"/>
                  <a:pt x="3658718" y="4186032"/>
                  <a:pt x="3662785" y="4186995"/>
                </a:cubicBezTo>
                <a:close/>
                <a:moveTo>
                  <a:pt x="3677674" y="4186483"/>
                </a:moveTo>
                <a:lnTo>
                  <a:pt x="3681087" y="4191327"/>
                </a:lnTo>
                <a:cubicBezTo>
                  <a:pt x="3681087" y="4191327"/>
                  <a:pt x="3680284" y="4190187"/>
                  <a:pt x="3678676" y="4187905"/>
                </a:cubicBezTo>
                <a:close/>
                <a:moveTo>
                  <a:pt x="3780305" y="4185848"/>
                </a:moveTo>
                <a:lnTo>
                  <a:pt x="3778989" y="4185991"/>
                </a:lnTo>
                <a:cubicBezTo>
                  <a:pt x="3778989" y="4185991"/>
                  <a:pt x="3778776" y="4186890"/>
                  <a:pt x="3778350" y="4188690"/>
                </a:cubicBezTo>
                <a:cubicBezTo>
                  <a:pt x="3777924" y="4190490"/>
                  <a:pt x="3779318" y="4193671"/>
                  <a:pt x="3782533" y="4198233"/>
                </a:cubicBezTo>
                <a:cubicBezTo>
                  <a:pt x="3785748" y="4202796"/>
                  <a:pt x="3787356" y="4205077"/>
                  <a:pt x="3787356" y="4205077"/>
                </a:cubicBezTo>
                <a:lnTo>
                  <a:pt x="3788635" y="4199677"/>
                </a:lnTo>
                <a:lnTo>
                  <a:pt x="3785934" y="4190351"/>
                </a:lnTo>
                <a:close/>
                <a:moveTo>
                  <a:pt x="3651862" y="4178707"/>
                </a:moveTo>
                <a:cubicBezTo>
                  <a:pt x="3655929" y="4179669"/>
                  <a:pt x="3657962" y="4180151"/>
                  <a:pt x="3657962" y="4180151"/>
                </a:cubicBezTo>
                <a:cubicBezTo>
                  <a:pt x="3653043" y="4182788"/>
                  <a:pt x="3648550" y="4183625"/>
                  <a:pt x="3644483" y="4182662"/>
                </a:cubicBezTo>
                <a:close/>
                <a:moveTo>
                  <a:pt x="5081366" y="4176739"/>
                </a:moveTo>
                <a:lnTo>
                  <a:pt x="5082271" y="4178023"/>
                </a:lnTo>
                <a:cubicBezTo>
                  <a:pt x="5085912" y="4180785"/>
                  <a:pt x="5091162" y="4185829"/>
                  <a:pt x="5098017" y="4193154"/>
                </a:cubicBezTo>
                <a:lnTo>
                  <a:pt x="5108468" y="4203639"/>
                </a:lnTo>
                <a:lnTo>
                  <a:pt x="5112246" y="4204395"/>
                </a:lnTo>
                <a:lnTo>
                  <a:pt x="5134570" y="4204395"/>
                </a:lnTo>
                <a:cubicBezTo>
                  <a:pt x="5134570" y="4201915"/>
                  <a:pt x="5133020" y="4199434"/>
                  <a:pt x="5129920" y="4196954"/>
                </a:cubicBezTo>
                <a:lnTo>
                  <a:pt x="5119966" y="4191645"/>
                </a:lnTo>
                <a:lnTo>
                  <a:pt x="5110858" y="4193342"/>
                </a:lnTo>
                <a:lnTo>
                  <a:pt x="5112128" y="4187977"/>
                </a:lnTo>
                <a:lnTo>
                  <a:pt x="5102014" y="4183931"/>
                </a:lnTo>
                <a:cubicBezTo>
                  <a:pt x="5098914" y="4182691"/>
                  <a:pt x="5097363" y="4182071"/>
                  <a:pt x="5097363" y="4182071"/>
                </a:cubicBezTo>
                <a:close/>
                <a:moveTo>
                  <a:pt x="6228457" y="4174629"/>
                </a:moveTo>
                <a:cubicBezTo>
                  <a:pt x="6228457" y="4174629"/>
                  <a:pt x="6229697" y="4174629"/>
                  <a:pt x="6232178" y="4174629"/>
                </a:cubicBezTo>
                <a:cubicBezTo>
                  <a:pt x="6234658" y="4174629"/>
                  <a:pt x="6238378" y="4174629"/>
                  <a:pt x="6243340" y="4174629"/>
                </a:cubicBezTo>
                <a:cubicBezTo>
                  <a:pt x="6248301" y="4174629"/>
                  <a:pt x="6250781" y="4174629"/>
                  <a:pt x="6250781" y="4174629"/>
                </a:cubicBezTo>
                <a:lnTo>
                  <a:pt x="6250781" y="4182071"/>
                </a:lnTo>
                <a:cubicBezTo>
                  <a:pt x="6245820" y="4182071"/>
                  <a:pt x="6240860" y="4182071"/>
                  <a:pt x="6235898" y="4182071"/>
                </a:cubicBezTo>
                <a:close/>
                <a:moveTo>
                  <a:pt x="3847665" y="4168034"/>
                </a:moveTo>
                <a:lnTo>
                  <a:pt x="3854070" y="4172894"/>
                </a:lnTo>
                <a:lnTo>
                  <a:pt x="3852860" y="4169264"/>
                </a:lnTo>
                <a:close/>
                <a:moveTo>
                  <a:pt x="6615410" y="4167188"/>
                </a:moveTo>
                <a:lnTo>
                  <a:pt x="6622851" y="4167188"/>
                </a:lnTo>
                <a:lnTo>
                  <a:pt x="6652616" y="4174629"/>
                </a:lnTo>
                <a:cubicBezTo>
                  <a:pt x="6662538" y="4179590"/>
                  <a:pt x="6667500" y="4179590"/>
                  <a:pt x="6667500" y="4174629"/>
                </a:cubicBezTo>
                <a:cubicBezTo>
                  <a:pt x="6669980" y="4169669"/>
                  <a:pt x="6673080" y="4167188"/>
                  <a:pt x="6676802" y="4167188"/>
                </a:cubicBezTo>
                <a:cubicBezTo>
                  <a:pt x="6680522" y="4167188"/>
                  <a:pt x="6684863" y="4169669"/>
                  <a:pt x="6689824" y="4174629"/>
                </a:cubicBezTo>
                <a:lnTo>
                  <a:pt x="6689824" y="4189512"/>
                </a:lnTo>
                <a:lnTo>
                  <a:pt x="6682382" y="4196954"/>
                </a:lnTo>
                <a:cubicBezTo>
                  <a:pt x="6692304" y="4206876"/>
                  <a:pt x="6707186" y="4221758"/>
                  <a:pt x="6727031" y="4241602"/>
                </a:cubicBezTo>
                <a:cubicBezTo>
                  <a:pt x="6736952" y="4246563"/>
                  <a:pt x="6745634" y="4252764"/>
                  <a:pt x="6753076" y="4260206"/>
                </a:cubicBezTo>
                <a:cubicBezTo>
                  <a:pt x="6760517" y="4267647"/>
                  <a:pt x="6766718" y="4273848"/>
                  <a:pt x="6771679" y="4278809"/>
                </a:cubicBezTo>
                <a:cubicBezTo>
                  <a:pt x="6791524" y="4288731"/>
                  <a:pt x="6796484" y="4296173"/>
                  <a:pt x="6786562" y="4301133"/>
                </a:cubicBezTo>
                <a:cubicBezTo>
                  <a:pt x="6786562" y="4301133"/>
                  <a:pt x="6784082" y="4298653"/>
                  <a:pt x="6779120" y="4293692"/>
                </a:cubicBezTo>
                <a:cubicBezTo>
                  <a:pt x="6779120" y="4293692"/>
                  <a:pt x="6774160" y="4289971"/>
                  <a:pt x="6764238" y="4282530"/>
                </a:cubicBezTo>
                <a:cubicBezTo>
                  <a:pt x="6754316" y="4275088"/>
                  <a:pt x="6745634" y="4268887"/>
                  <a:pt x="6738193" y="4263926"/>
                </a:cubicBezTo>
                <a:cubicBezTo>
                  <a:pt x="6730752" y="4258966"/>
                  <a:pt x="6725790" y="4255245"/>
                  <a:pt x="6723310" y="4252764"/>
                </a:cubicBezTo>
                <a:cubicBezTo>
                  <a:pt x="6720830" y="4250283"/>
                  <a:pt x="6718349" y="4247803"/>
                  <a:pt x="6715868" y="4245323"/>
                </a:cubicBezTo>
                <a:cubicBezTo>
                  <a:pt x="6713388" y="4242842"/>
                  <a:pt x="6712148" y="4241602"/>
                  <a:pt x="6712148" y="4241602"/>
                </a:cubicBezTo>
                <a:cubicBezTo>
                  <a:pt x="6712148" y="4236641"/>
                  <a:pt x="6700986" y="4226719"/>
                  <a:pt x="6678662" y="4211836"/>
                </a:cubicBezTo>
                <a:cubicBezTo>
                  <a:pt x="6656338" y="4196954"/>
                  <a:pt x="6640214" y="4189512"/>
                  <a:pt x="6630292" y="4189512"/>
                </a:cubicBezTo>
                <a:cubicBezTo>
                  <a:pt x="6630292" y="4189512"/>
                  <a:pt x="6627812" y="4187032"/>
                  <a:pt x="6622851" y="4182071"/>
                </a:cubicBezTo>
                <a:close/>
                <a:moveTo>
                  <a:pt x="6407051" y="4167188"/>
                </a:moveTo>
                <a:cubicBezTo>
                  <a:pt x="6407051" y="4167188"/>
                  <a:pt x="6409531" y="4169669"/>
                  <a:pt x="6414492" y="4174629"/>
                </a:cubicBezTo>
                <a:lnTo>
                  <a:pt x="6421933" y="4182071"/>
                </a:lnTo>
                <a:cubicBezTo>
                  <a:pt x="6416972" y="4182071"/>
                  <a:pt x="6412012" y="4179590"/>
                  <a:pt x="6407051" y="4174629"/>
                </a:cubicBezTo>
                <a:close/>
                <a:moveTo>
                  <a:pt x="6712148" y="4159747"/>
                </a:moveTo>
                <a:cubicBezTo>
                  <a:pt x="6722070" y="4159747"/>
                  <a:pt x="6727031" y="4164707"/>
                  <a:pt x="6727031" y="4174629"/>
                </a:cubicBezTo>
                <a:lnTo>
                  <a:pt x="6712148" y="4167188"/>
                </a:lnTo>
                <a:close/>
                <a:moveTo>
                  <a:pt x="5253633" y="4159747"/>
                </a:moveTo>
                <a:lnTo>
                  <a:pt x="5253633" y="4174629"/>
                </a:lnTo>
                <a:lnTo>
                  <a:pt x="5268515" y="4174629"/>
                </a:lnTo>
                <a:cubicBezTo>
                  <a:pt x="5268515" y="4174629"/>
                  <a:pt x="5266035" y="4172149"/>
                  <a:pt x="5261074" y="4167188"/>
                </a:cubicBezTo>
                <a:cubicBezTo>
                  <a:pt x="5256113" y="4162227"/>
                  <a:pt x="5253633" y="4159747"/>
                  <a:pt x="5253633" y="4159747"/>
                </a:cubicBezTo>
                <a:close/>
                <a:moveTo>
                  <a:pt x="3876837" y="4159747"/>
                </a:moveTo>
                <a:lnTo>
                  <a:pt x="3876973" y="4160057"/>
                </a:lnTo>
                <a:lnTo>
                  <a:pt x="3876973" y="4159747"/>
                </a:lnTo>
                <a:close/>
                <a:moveTo>
                  <a:pt x="3573830" y="4154535"/>
                </a:moveTo>
                <a:cubicBezTo>
                  <a:pt x="3573830" y="4154535"/>
                  <a:pt x="3573404" y="4156335"/>
                  <a:pt x="3572552" y="4159934"/>
                </a:cubicBezTo>
                <a:cubicBezTo>
                  <a:pt x="3568485" y="4158971"/>
                  <a:pt x="3566451" y="4158490"/>
                  <a:pt x="3566451" y="4158490"/>
                </a:cubicBezTo>
                <a:close/>
                <a:moveTo>
                  <a:pt x="5945683" y="4152305"/>
                </a:moveTo>
                <a:lnTo>
                  <a:pt x="5960566" y="4174629"/>
                </a:lnTo>
                <a:lnTo>
                  <a:pt x="5953125" y="4159747"/>
                </a:lnTo>
                <a:close/>
                <a:moveTo>
                  <a:pt x="3629521" y="4150611"/>
                </a:moveTo>
                <a:cubicBezTo>
                  <a:pt x="3631554" y="4151093"/>
                  <a:pt x="3632145" y="4153133"/>
                  <a:pt x="3631293" y="4156732"/>
                </a:cubicBezTo>
                <a:cubicBezTo>
                  <a:pt x="3630441" y="4160332"/>
                  <a:pt x="3630015" y="4162131"/>
                  <a:pt x="3630015" y="4162131"/>
                </a:cubicBezTo>
                <a:cubicBezTo>
                  <a:pt x="3625948" y="4161169"/>
                  <a:pt x="3624340" y="4158888"/>
                  <a:pt x="3625192" y="4155288"/>
                </a:cubicBezTo>
                <a:cubicBezTo>
                  <a:pt x="3626044" y="4151689"/>
                  <a:pt x="3627487" y="4150130"/>
                  <a:pt x="3629521" y="4150611"/>
                </a:cubicBezTo>
                <a:close/>
                <a:moveTo>
                  <a:pt x="6431235" y="4147654"/>
                </a:moveTo>
                <a:cubicBezTo>
                  <a:pt x="6432475" y="4147034"/>
                  <a:pt x="6434336" y="4147344"/>
                  <a:pt x="6436816" y="4148584"/>
                </a:cubicBezTo>
                <a:cubicBezTo>
                  <a:pt x="6441778" y="4151065"/>
                  <a:pt x="6444258" y="4152305"/>
                  <a:pt x="6444258" y="4152305"/>
                </a:cubicBezTo>
                <a:lnTo>
                  <a:pt x="6436816" y="4152305"/>
                </a:lnTo>
                <a:cubicBezTo>
                  <a:pt x="6436816" y="4152305"/>
                  <a:pt x="6434336" y="4152305"/>
                  <a:pt x="6429375" y="4152305"/>
                </a:cubicBezTo>
                <a:cubicBezTo>
                  <a:pt x="6429375" y="4149825"/>
                  <a:pt x="6429995" y="4148275"/>
                  <a:pt x="6431235" y="4147654"/>
                </a:cubicBezTo>
                <a:close/>
                <a:moveTo>
                  <a:pt x="3839766" y="4146716"/>
                </a:moveTo>
                <a:lnTo>
                  <a:pt x="3839766" y="4159747"/>
                </a:lnTo>
                <a:lnTo>
                  <a:pt x="3836045" y="4159747"/>
                </a:lnTo>
                <a:lnTo>
                  <a:pt x="3834770" y="4159747"/>
                </a:lnTo>
                <a:lnTo>
                  <a:pt x="3835030" y="4161777"/>
                </a:lnTo>
                <a:lnTo>
                  <a:pt x="3836045" y="4159747"/>
                </a:lnTo>
                <a:lnTo>
                  <a:pt x="3839643" y="4166941"/>
                </a:lnTo>
                <a:lnTo>
                  <a:pt x="3842841" y="4161191"/>
                </a:lnTo>
                <a:cubicBezTo>
                  <a:pt x="3842086" y="4155310"/>
                  <a:pt x="3841265" y="4150839"/>
                  <a:pt x="3840379" y="4147779"/>
                </a:cubicBezTo>
                <a:close/>
                <a:moveTo>
                  <a:pt x="6377285" y="4144864"/>
                </a:moveTo>
                <a:lnTo>
                  <a:pt x="6384726" y="4144864"/>
                </a:lnTo>
                <a:cubicBezTo>
                  <a:pt x="6389688" y="4149825"/>
                  <a:pt x="6392168" y="4152305"/>
                  <a:pt x="6392168" y="4152305"/>
                </a:cubicBezTo>
                <a:close/>
                <a:moveTo>
                  <a:pt x="3741827" y="4144864"/>
                </a:moveTo>
                <a:lnTo>
                  <a:pt x="3742674" y="4148885"/>
                </a:lnTo>
                <a:lnTo>
                  <a:pt x="3747496" y="4155728"/>
                </a:lnTo>
                <a:cubicBezTo>
                  <a:pt x="3747496" y="4155728"/>
                  <a:pt x="3749530" y="4156210"/>
                  <a:pt x="3753597" y="4157172"/>
                </a:cubicBezTo>
                <a:cubicBezTo>
                  <a:pt x="3752745" y="4160772"/>
                  <a:pt x="3754353" y="4163053"/>
                  <a:pt x="3758420" y="4164015"/>
                </a:cubicBezTo>
                <a:lnTo>
                  <a:pt x="3764103" y="4160970"/>
                </a:lnTo>
                <a:lnTo>
                  <a:pt x="3762334" y="4157432"/>
                </a:lnTo>
                <a:lnTo>
                  <a:pt x="3756132" y="4152727"/>
                </a:lnTo>
                <a:lnTo>
                  <a:pt x="3743027" y="4144864"/>
                </a:lnTo>
                <a:close/>
                <a:moveTo>
                  <a:pt x="3740810" y="4140034"/>
                </a:moveTo>
                <a:lnTo>
                  <a:pt x="3741232" y="4142041"/>
                </a:lnTo>
                <a:lnTo>
                  <a:pt x="3743027" y="4141143"/>
                </a:lnTo>
                <a:close/>
                <a:moveTo>
                  <a:pt x="3663877" y="4139856"/>
                </a:moveTo>
                <a:cubicBezTo>
                  <a:pt x="3663060" y="4139900"/>
                  <a:pt x="3662038" y="4140252"/>
                  <a:pt x="3660808" y="4140911"/>
                </a:cubicBezTo>
                <a:cubicBezTo>
                  <a:pt x="3650970" y="4146185"/>
                  <a:pt x="3653333" y="4154347"/>
                  <a:pt x="3667898" y="4165397"/>
                </a:cubicBezTo>
                <a:cubicBezTo>
                  <a:pt x="3671965" y="4166359"/>
                  <a:pt x="3675015" y="4167081"/>
                  <a:pt x="3677049" y="4167563"/>
                </a:cubicBezTo>
                <a:cubicBezTo>
                  <a:pt x="3679082" y="4168044"/>
                  <a:pt x="3680099" y="4168285"/>
                  <a:pt x="3680099" y="4168285"/>
                </a:cubicBezTo>
                <a:cubicBezTo>
                  <a:pt x="3679247" y="4171885"/>
                  <a:pt x="3679838" y="4173925"/>
                  <a:pt x="3681871" y="4174406"/>
                </a:cubicBezTo>
                <a:cubicBezTo>
                  <a:pt x="3683905" y="4174887"/>
                  <a:pt x="3685938" y="4175369"/>
                  <a:pt x="3687972" y="4175850"/>
                </a:cubicBezTo>
                <a:cubicBezTo>
                  <a:pt x="3690005" y="4176331"/>
                  <a:pt x="3690431" y="4174532"/>
                  <a:pt x="3689250" y="4170451"/>
                </a:cubicBezTo>
                <a:cubicBezTo>
                  <a:pt x="3688068" y="4166370"/>
                  <a:pt x="3685445" y="4163849"/>
                  <a:pt x="3681377" y="4162886"/>
                </a:cubicBezTo>
                <a:cubicBezTo>
                  <a:pt x="3681377" y="4162886"/>
                  <a:pt x="3681803" y="4161086"/>
                  <a:pt x="3682655" y="4157486"/>
                </a:cubicBezTo>
                <a:cubicBezTo>
                  <a:pt x="3682655" y="4157486"/>
                  <a:pt x="3679605" y="4156764"/>
                  <a:pt x="3673503" y="4155320"/>
                </a:cubicBezTo>
                <a:cubicBezTo>
                  <a:pt x="3667403" y="4153876"/>
                  <a:pt x="3664779" y="4151354"/>
                  <a:pt x="3665631" y="4147754"/>
                </a:cubicBezTo>
                <a:cubicBezTo>
                  <a:pt x="3666909" y="4142355"/>
                  <a:pt x="3666324" y="4139722"/>
                  <a:pt x="3663877" y="4139856"/>
                </a:cubicBezTo>
                <a:close/>
                <a:moveTo>
                  <a:pt x="6816328" y="4137422"/>
                </a:moveTo>
                <a:cubicBezTo>
                  <a:pt x="6841132" y="4152305"/>
                  <a:pt x="6856015" y="4162227"/>
                  <a:pt x="6860976" y="4167188"/>
                </a:cubicBezTo>
                <a:cubicBezTo>
                  <a:pt x="6860976" y="4172149"/>
                  <a:pt x="6863456" y="4177110"/>
                  <a:pt x="6868418" y="4182071"/>
                </a:cubicBezTo>
                <a:lnTo>
                  <a:pt x="6883300" y="4189512"/>
                </a:lnTo>
                <a:cubicBezTo>
                  <a:pt x="6888262" y="4194473"/>
                  <a:pt x="6890742" y="4196954"/>
                  <a:pt x="6890742" y="4196954"/>
                </a:cubicBezTo>
                <a:cubicBezTo>
                  <a:pt x="6895703" y="4196954"/>
                  <a:pt x="6899424" y="4199434"/>
                  <a:pt x="6901904" y="4204395"/>
                </a:cubicBezTo>
                <a:cubicBezTo>
                  <a:pt x="6904384" y="4209356"/>
                  <a:pt x="6905624" y="4211836"/>
                  <a:pt x="6905624" y="4211836"/>
                </a:cubicBezTo>
                <a:cubicBezTo>
                  <a:pt x="6905624" y="4211836"/>
                  <a:pt x="6903144" y="4211836"/>
                  <a:pt x="6898183" y="4211836"/>
                </a:cubicBezTo>
                <a:cubicBezTo>
                  <a:pt x="6893222" y="4211836"/>
                  <a:pt x="6890742" y="4211836"/>
                  <a:pt x="6890742" y="4211836"/>
                </a:cubicBezTo>
                <a:lnTo>
                  <a:pt x="6868418" y="4189512"/>
                </a:lnTo>
                <a:close/>
                <a:moveTo>
                  <a:pt x="6689824" y="4137422"/>
                </a:moveTo>
                <a:lnTo>
                  <a:pt x="6697265" y="4144864"/>
                </a:lnTo>
                <a:lnTo>
                  <a:pt x="6697265" y="4152305"/>
                </a:lnTo>
                <a:cubicBezTo>
                  <a:pt x="6697265" y="4152305"/>
                  <a:pt x="6696024" y="4151065"/>
                  <a:pt x="6693544" y="4148584"/>
                </a:cubicBezTo>
                <a:cubicBezTo>
                  <a:pt x="6691064" y="4146104"/>
                  <a:pt x="6689824" y="4142383"/>
                  <a:pt x="6689824" y="4137422"/>
                </a:cubicBezTo>
                <a:close/>
                <a:moveTo>
                  <a:pt x="6198691" y="4137422"/>
                </a:moveTo>
                <a:lnTo>
                  <a:pt x="6206133" y="4152305"/>
                </a:lnTo>
                <a:cubicBezTo>
                  <a:pt x="6206133" y="4152305"/>
                  <a:pt x="6203653" y="4152305"/>
                  <a:pt x="6198691" y="4152305"/>
                </a:cubicBezTo>
                <a:close/>
                <a:moveTo>
                  <a:pt x="5421064" y="4137422"/>
                </a:moveTo>
                <a:cubicBezTo>
                  <a:pt x="5418584" y="4137422"/>
                  <a:pt x="5417344" y="4139903"/>
                  <a:pt x="5417344" y="4144864"/>
                </a:cubicBezTo>
                <a:cubicBezTo>
                  <a:pt x="5417344" y="4144864"/>
                  <a:pt x="5418584" y="4143624"/>
                  <a:pt x="5421064" y="4141143"/>
                </a:cubicBezTo>
                <a:cubicBezTo>
                  <a:pt x="5423544" y="4138662"/>
                  <a:pt x="5423544" y="4137422"/>
                  <a:pt x="5421064" y="4137422"/>
                </a:cubicBezTo>
                <a:close/>
                <a:moveTo>
                  <a:pt x="5545708" y="4132771"/>
                </a:moveTo>
                <a:cubicBezTo>
                  <a:pt x="5544467" y="4133392"/>
                  <a:pt x="5543847" y="4134942"/>
                  <a:pt x="5543847" y="4137422"/>
                </a:cubicBezTo>
                <a:lnTo>
                  <a:pt x="5543847" y="4144864"/>
                </a:lnTo>
                <a:cubicBezTo>
                  <a:pt x="5548809" y="4144864"/>
                  <a:pt x="5552529" y="4143624"/>
                  <a:pt x="5555010" y="4141143"/>
                </a:cubicBezTo>
                <a:cubicBezTo>
                  <a:pt x="5557490" y="4138662"/>
                  <a:pt x="5556250" y="4136182"/>
                  <a:pt x="5551289" y="4133702"/>
                </a:cubicBezTo>
                <a:cubicBezTo>
                  <a:pt x="5548808" y="4132462"/>
                  <a:pt x="5546948" y="4132151"/>
                  <a:pt x="5545708" y="4132771"/>
                </a:cubicBezTo>
                <a:close/>
                <a:moveTo>
                  <a:pt x="6667500" y="4129981"/>
                </a:moveTo>
                <a:cubicBezTo>
                  <a:pt x="6672461" y="4134942"/>
                  <a:pt x="6674941" y="4139903"/>
                  <a:pt x="6674941" y="4144864"/>
                </a:cubicBezTo>
                <a:lnTo>
                  <a:pt x="6667500" y="4137422"/>
                </a:lnTo>
                <a:close/>
                <a:moveTo>
                  <a:pt x="6544716" y="4129981"/>
                </a:moveTo>
                <a:cubicBezTo>
                  <a:pt x="6547196" y="4129981"/>
                  <a:pt x="6548437" y="4132462"/>
                  <a:pt x="6548437" y="4137422"/>
                </a:cubicBezTo>
                <a:cubicBezTo>
                  <a:pt x="6548437" y="4137422"/>
                  <a:pt x="6547196" y="4136182"/>
                  <a:pt x="6544716" y="4133702"/>
                </a:cubicBezTo>
                <a:cubicBezTo>
                  <a:pt x="6542236" y="4131221"/>
                  <a:pt x="6542236" y="4129981"/>
                  <a:pt x="6544716" y="4129981"/>
                </a:cubicBezTo>
                <a:close/>
                <a:moveTo>
                  <a:pt x="3657228" y="4128815"/>
                </a:moveTo>
                <a:lnTo>
                  <a:pt x="3656991" y="4128894"/>
                </a:lnTo>
                <a:lnTo>
                  <a:pt x="3649246" y="4135323"/>
                </a:lnTo>
                <a:lnTo>
                  <a:pt x="3646283" y="4141036"/>
                </a:lnTo>
                <a:lnTo>
                  <a:pt x="3654707" y="4139466"/>
                </a:lnTo>
                <a:close/>
                <a:moveTo>
                  <a:pt x="6611689" y="4122540"/>
                </a:moveTo>
                <a:cubicBezTo>
                  <a:pt x="6609209" y="4122540"/>
                  <a:pt x="6609209" y="4123780"/>
                  <a:pt x="6611689" y="4126260"/>
                </a:cubicBezTo>
                <a:cubicBezTo>
                  <a:pt x="6614169" y="4128741"/>
                  <a:pt x="6615410" y="4129981"/>
                  <a:pt x="6615410" y="4129981"/>
                </a:cubicBezTo>
                <a:cubicBezTo>
                  <a:pt x="6615410" y="4125020"/>
                  <a:pt x="6614169" y="4122540"/>
                  <a:pt x="6611689" y="4122540"/>
                </a:cubicBezTo>
                <a:close/>
                <a:moveTo>
                  <a:pt x="6496347" y="4122540"/>
                </a:moveTo>
                <a:lnTo>
                  <a:pt x="6503789" y="4129981"/>
                </a:lnTo>
                <a:lnTo>
                  <a:pt x="6496347" y="4129981"/>
                </a:lnTo>
                <a:cubicBezTo>
                  <a:pt x="6496347" y="4125020"/>
                  <a:pt x="6496347" y="4122540"/>
                  <a:pt x="6496347" y="4122540"/>
                </a:cubicBezTo>
                <a:close/>
                <a:moveTo>
                  <a:pt x="6042422" y="4122540"/>
                </a:moveTo>
                <a:lnTo>
                  <a:pt x="6064746" y="4144864"/>
                </a:lnTo>
                <a:lnTo>
                  <a:pt x="6079629" y="4137422"/>
                </a:lnTo>
                <a:cubicBezTo>
                  <a:pt x="6079629" y="4137422"/>
                  <a:pt x="6074667" y="4134942"/>
                  <a:pt x="6064746" y="4129981"/>
                </a:cubicBezTo>
                <a:cubicBezTo>
                  <a:pt x="6054824" y="4125020"/>
                  <a:pt x="6047383" y="4122540"/>
                  <a:pt x="6042422" y="4122540"/>
                </a:cubicBezTo>
                <a:close/>
                <a:moveTo>
                  <a:pt x="5398740" y="4122540"/>
                </a:moveTo>
                <a:cubicBezTo>
                  <a:pt x="5396260" y="4122540"/>
                  <a:pt x="5395019" y="4125020"/>
                  <a:pt x="5395019" y="4129981"/>
                </a:cubicBezTo>
                <a:cubicBezTo>
                  <a:pt x="5399981" y="4129981"/>
                  <a:pt x="5402461" y="4127500"/>
                  <a:pt x="5402461" y="4122540"/>
                </a:cubicBezTo>
                <a:cubicBezTo>
                  <a:pt x="5402461" y="4122540"/>
                  <a:pt x="5401220" y="4122540"/>
                  <a:pt x="5398740" y="4122540"/>
                </a:cubicBezTo>
                <a:close/>
                <a:moveTo>
                  <a:pt x="5164336" y="4122540"/>
                </a:moveTo>
                <a:cubicBezTo>
                  <a:pt x="5164336" y="4122540"/>
                  <a:pt x="5166816" y="4125020"/>
                  <a:pt x="5171777" y="4129981"/>
                </a:cubicBezTo>
                <a:cubicBezTo>
                  <a:pt x="5171777" y="4129981"/>
                  <a:pt x="5171777" y="4127500"/>
                  <a:pt x="5171777" y="4122540"/>
                </a:cubicBezTo>
                <a:cubicBezTo>
                  <a:pt x="5166816" y="4122540"/>
                  <a:pt x="5164336" y="4122540"/>
                  <a:pt x="5164336" y="4122540"/>
                </a:cubicBezTo>
                <a:close/>
                <a:moveTo>
                  <a:pt x="6645176" y="4115098"/>
                </a:moveTo>
                <a:cubicBezTo>
                  <a:pt x="6645176" y="4115098"/>
                  <a:pt x="6647656" y="4115098"/>
                  <a:pt x="6652616" y="4115098"/>
                </a:cubicBezTo>
                <a:lnTo>
                  <a:pt x="6652616" y="4122540"/>
                </a:lnTo>
                <a:cubicBezTo>
                  <a:pt x="6647656" y="4117579"/>
                  <a:pt x="6645176" y="4115098"/>
                  <a:pt x="6645176" y="4115098"/>
                </a:cubicBezTo>
                <a:close/>
                <a:moveTo>
                  <a:pt x="3716211" y="4111729"/>
                </a:moveTo>
                <a:lnTo>
                  <a:pt x="3717282" y="4120067"/>
                </a:lnTo>
                <a:lnTo>
                  <a:pt x="3722387" y="4121834"/>
                </a:lnTo>
                <a:lnTo>
                  <a:pt x="3720703" y="4115098"/>
                </a:lnTo>
                <a:close/>
                <a:moveTo>
                  <a:pt x="6180088" y="4107657"/>
                </a:moveTo>
                <a:cubicBezTo>
                  <a:pt x="6182568" y="4107657"/>
                  <a:pt x="6186288" y="4110137"/>
                  <a:pt x="6191250" y="4115098"/>
                </a:cubicBezTo>
                <a:cubicBezTo>
                  <a:pt x="6196211" y="4120059"/>
                  <a:pt x="6196211" y="4125020"/>
                  <a:pt x="6191250" y="4129981"/>
                </a:cubicBezTo>
                <a:cubicBezTo>
                  <a:pt x="6181328" y="4134942"/>
                  <a:pt x="6176367" y="4132462"/>
                  <a:pt x="6176367" y="4122540"/>
                </a:cubicBezTo>
                <a:cubicBezTo>
                  <a:pt x="6176367" y="4112617"/>
                  <a:pt x="6177608" y="4107657"/>
                  <a:pt x="6180088" y="4107657"/>
                </a:cubicBezTo>
                <a:close/>
                <a:moveTo>
                  <a:pt x="5603379" y="4107657"/>
                </a:moveTo>
                <a:cubicBezTo>
                  <a:pt x="5603379" y="4112617"/>
                  <a:pt x="5604619" y="4115098"/>
                  <a:pt x="5607099" y="4115098"/>
                </a:cubicBezTo>
                <a:lnTo>
                  <a:pt x="5610320" y="4108658"/>
                </a:lnTo>
                <a:lnTo>
                  <a:pt x="5609615" y="4107657"/>
                </a:lnTo>
                <a:lnTo>
                  <a:pt x="5607099" y="4107657"/>
                </a:lnTo>
                <a:cubicBezTo>
                  <a:pt x="5604619" y="4107657"/>
                  <a:pt x="5603379" y="4107657"/>
                  <a:pt x="5603379" y="4107657"/>
                </a:cubicBezTo>
                <a:close/>
                <a:moveTo>
                  <a:pt x="5320605" y="4107657"/>
                </a:moveTo>
                <a:cubicBezTo>
                  <a:pt x="5315644" y="4107657"/>
                  <a:pt x="5314404" y="4108897"/>
                  <a:pt x="5316885" y="4111377"/>
                </a:cubicBezTo>
                <a:cubicBezTo>
                  <a:pt x="5319365" y="4113858"/>
                  <a:pt x="5320605" y="4115098"/>
                  <a:pt x="5320605" y="4115098"/>
                </a:cubicBezTo>
                <a:cubicBezTo>
                  <a:pt x="5320605" y="4115098"/>
                  <a:pt x="5320605" y="4112617"/>
                  <a:pt x="5320605" y="4107657"/>
                </a:cubicBezTo>
                <a:close/>
                <a:moveTo>
                  <a:pt x="6846094" y="4100215"/>
                </a:moveTo>
                <a:cubicBezTo>
                  <a:pt x="6851054" y="4100215"/>
                  <a:pt x="6853534" y="4100215"/>
                  <a:pt x="6853534" y="4100215"/>
                </a:cubicBezTo>
                <a:lnTo>
                  <a:pt x="6846094" y="4107657"/>
                </a:lnTo>
                <a:close/>
                <a:moveTo>
                  <a:pt x="6034980" y="4100215"/>
                </a:moveTo>
                <a:cubicBezTo>
                  <a:pt x="6030019" y="4100215"/>
                  <a:pt x="6027539" y="4101455"/>
                  <a:pt x="6027539" y="4103936"/>
                </a:cubicBezTo>
                <a:cubicBezTo>
                  <a:pt x="6027539" y="4106417"/>
                  <a:pt x="6030019" y="4107657"/>
                  <a:pt x="6034980" y="4107657"/>
                </a:cubicBezTo>
                <a:cubicBezTo>
                  <a:pt x="6034980" y="4117579"/>
                  <a:pt x="6037460" y="4120059"/>
                  <a:pt x="6042422" y="4115098"/>
                </a:cubicBezTo>
                <a:cubicBezTo>
                  <a:pt x="6042422" y="4115098"/>
                  <a:pt x="6043662" y="4113858"/>
                  <a:pt x="6046142" y="4111377"/>
                </a:cubicBezTo>
                <a:cubicBezTo>
                  <a:pt x="6048622" y="4108897"/>
                  <a:pt x="6047383" y="4107657"/>
                  <a:pt x="6042422" y="4107657"/>
                </a:cubicBezTo>
                <a:cubicBezTo>
                  <a:pt x="6042422" y="4102696"/>
                  <a:pt x="6039942" y="4100215"/>
                  <a:pt x="6034980" y="4100215"/>
                </a:cubicBezTo>
                <a:close/>
                <a:moveTo>
                  <a:pt x="5968008" y="4100215"/>
                </a:moveTo>
                <a:lnTo>
                  <a:pt x="5968008" y="4107657"/>
                </a:lnTo>
                <a:cubicBezTo>
                  <a:pt x="5968008" y="4107657"/>
                  <a:pt x="5970488" y="4108897"/>
                  <a:pt x="5975449" y="4111377"/>
                </a:cubicBezTo>
                <a:cubicBezTo>
                  <a:pt x="5980410" y="4113858"/>
                  <a:pt x="5982890" y="4117579"/>
                  <a:pt x="5982890" y="4122540"/>
                </a:cubicBezTo>
                <a:lnTo>
                  <a:pt x="5997773" y="4129981"/>
                </a:lnTo>
                <a:close/>
                <a:moveTo>
                  <a:pt x="5930801" y="4100215"/>
                </a:moveTo>
                <a:lnTo>
                  <a:pt x="5938242" y="4107657"/>
                </a:lnTo>
                <a:cubicBezTo>
                  <a:pt x="5938242" y="4107657"/>
                  <a:pt x="5935762" y="4107657"/>
                  <a:pt x="5930801" y="4107657"/>
                </a:cubicBezTo>
                <a:close/>
                <a:moveTo>
                  <a:pt x="3560930" y="4100164"/>
                </a:moveTo>
                <a:cubicBezTo>
                  <a:pt x="3564997" y="4101126"/>
                  <a:pt x="3567834" y="4102749"/>
                  <a:pt x="3569442" y="4105030"/>
                </a:cubicBezTo>
                <a:cubicBezTo>
                  <a:pt x="3571049" y="4107311"/>
                  <a:pt x="3573886" y="4108933"/>
                  <a:pt x="3577954" y="4109896"/>
                </a:cubicBezTo>
                <a:cubicBezTo>
                  <a:pt x="3582021" y="4110858"/>
                  <a:pt x="3583842" y="4112239"/>
                  <a:pt x="3583416" y="4114039"/>
                </a:cubicBezTo>
                <a:cubicBezTo>
                  <a:pt x="3582990" y="4115839"/>
                  <a:pt x="3582777" y="4116739"/>
                  <a:pt x="3582777" y="4116739"/>
                </a:cubicBezTo>
                <a:cubicBezTo>
                  <a:pt x="3581925" y="4120339"/>
                  <a:pt x="3581499" y="4122138"/>
                  <a:pt x="3581499" y="4122138"/>
                </a:cubicBezTo>
                <a:cubicBezTo>
                  <a:pt x="3581499" y="4122138"/>
                  <a:pt x="3579465" y="4121656"/>
                  <a:pt x="3575398" y="4120694"/>
                </a:cubicBezTo>
                <a:cubicBezTo>
                  <a:pt x="3571330" y="4119731"/>
                  <a:pt x="3569723" y="4117450"/>
                  <a:pt x="3570575" y="4113851"/>
                </a:cubicBezTo>
                <a:lnTo>
                  <a:pt x="3565752" y="4107007"/>
                </a:lnTo>
                <a:close/>
                <a:moveTo>
                  <a:pt x="6340078" y="4092774"/>
                </a:moveTo>
                <a:cubicBezTo>
                  <a:pt x="6340078" y="4097735"/>
                  <a:pt x="6342558" y="4101455"/>
                  <a:pt x="6347519" y="4103936"/>
                </a:cubicBezTo>
                <a:cubicBezTo>
                  <a:pt x="6352481" y="4106417"/>
                  <a:pt x="6354961" y="4107657"/>
                  <a:pt x="6354961" y="4107657"/>
                </a:cubicBezTo>
                <a:cubicBezTo>
                  <a:pt x="6364882" y="4117579"/>
                  <a:pt x="6368603" y="4123780"/>
                  <a:pt x="6366123" y="4126260"/>
                </a:cubicBezTo>
                <a:cubicBezTo>
                  <a:pt x="6363643" y="4128741"/>
                  <a:pt x="6357441" y="4129981"/>
                  <a:pt x="6347519" y="4129981"/>
                </a:cubicBezTo>
                <a:lnTo>
                  <a:pt x="6347519" y="4122540"/>
                </a:lnTo>
                <a:lnTo>
                  <a:pt x="6325195" y="4107657"/>
                </a:lnTo>
                <a:cubicBezTo>
                  <a:pt x="6330156" y="4107657"/>
                  <a:pt x="6330156" y="4105176"/>
                  <a:pt x="6325195" y="4100215"/>
                </a:cubicBezTo>
                <a:close/>
                <a:moveTo>
                  <a:pt x="6302871" y="4092774"/>
                </a:moveTo>
                <a:lnTo>
                  <a:pt x="6310312" y="4092774"/>
                </a:lnTo>
                <a:lnTo>
                  <a:pt x="6310312" y="4100215"/>
                </a:lnTo>
                <a:cubicBezTo>
                  <a:pt x="6310312" y="4100215"/>
                  <a:pt x="6307832" y="4097735"/>
                  <a:pt x="6302871" y="4092774"/>
                </a:cubicBezTo>
                <a:close/>
                <a:moveTo>
                  <a:pt x="6101953" y="4092774"/>
                </a:moveTo>
                <a:cubicBezTo>
                  <a:pt x="6101953" y="4097735"/>
                  <a:pt x="6101953" y="4100215"/>
                  <a:pt x="6101953" y="4100215"/>
                </a:cubicBezTo>
                <a:cubicBezTo>
                  <a:pt x="6096992" y="4100215"/>
                  <a:pt x="6094512" y="4100215"/>
                  <a:pt x="6094512" y="4100215"/>
                </a:cubicBezTo>
                <a:close/>
                <a:moveTo>
                  <a:pt x="5409902" y="4092774"/>
                </a:moveTo>
                <a:cubicBezTo>
                  <a:pt x="5409902" y="4092774"/>
                  <a:pt x="5409902" y="4095255"/>
                  <a:pt x="5409902" y="4100215"/>
                </a:cubicBezTo>
                <a:cubicBezTo>
                  <a:pt x="5409902" y="4105176"/>
                  <a:pt x="5412382" y="4105176"/>
                  <a:pt x="5417344" y="4100215"/>
                </a:cubicBezTo>
                <a:lnTo>
                  <a:pt x="5417344" y="4092774"/>
                </a:lnTo>
                <a:cubicBezTo>
                  <a:pt x="5412382" y="4092774"/>
                  <a:pt x="5409902" y="4092774"/>
                  <a:pt x="5409902" y="4092774"/>
                </a:cubicBezTo>
                <a:close/>
                <a:moveTo>
                  <a:pt x="5690815" y="4089053"/>
                </a:moveTo>
                <a:cubicBezTo>
                  <a:pt x="5689575" y="4089053"/>
                  <a:pt x="5687715" y="4090293"/>
                  <a:pt x="5685234" y="4092774"/>
                </a:cubicBezTo>
                <a:lnTo>
                  <a:pt x="5685234" y="4100215"/>
                </a:lnTo>
                <a:cubicBezTo>
                  <a:pt x="5685234" y="4100215"/>
                  <a:pt x="5687714" y="4097735"/>
                  <a:pt x="5692676" y="4092774"/>
                </a:cubicBezTo>
                <a:cubicBezTo>
                  <a:pt x="5692676" y="4090293"/>
                  <a:pt x="5692056" y="4089053"/>
                  <a:pt x="5690815" y="4089053"/>
                </a:cubicBezTo>
                <a:close/>
                <a:moveTo>
                  <a:pt x="5124338" y="4089053"/>
                </a:moveTo>
                <a:cubicBezTo>
                  <a:pt x="5122478" y="4089053"/>
                  <a:pt x="5119687" y="4090293"/>
                  <a:pt x="5115967" y="4092774"/>
                </a:cubicBezTo>
                <a:cubicBezTo>
                  <a:pt x="5108525" y="4097735"/>
                  <a:pt x="5104804" y="4100215"/>
                  <a:pt x="5104804" y="4100215"/>
                </a:cubicBezTo>
                <a:cubicBezTo>
                  <a:pt x="5104804" y="4105176"/>
                  <a:pt x="5107285" y="4107657"/>
                  <a:pt x="5112246" y="4107657"/>
                </a:cubicBezTo>
                <a:lnTo>
                  <a:pt x="5112246" y="4100215"/>
                </a:lnTo>
                <a:cubicBezTo>
                  <a:pt x="5112246" y="4100215"/>
                  <a:pt x="5114726" y="4100215"/>
                  <a:pt x="5119687" y="4100215"/>
                </a:cubicBezTo>
                <a:lnTo>
                  <a:pt x="5127129" y="4092774"/>
                </a:lnTo>
                <a:cubicBezTo>
                  <a:pt x="5127129" y="4090293"/>
                  <a:pt x="5126199" y="4089053"/>
                  <a:pt x="5124338" y="4089053"/>
                </a:cubicBezTo>
                <a:close/>
                <a:moveTo>
                  <a:pt x="3552490" y="4088188"/>
                </a:moveTo>
                <a:lnTo>
                  <a:pt x="3550006" y="4091876"/>
                </a:lnTo>
                <a:cubicBezTo>
                  <a:pt x="3549154" y="4095476"/>
                  <a:pt x="3546695" y="4096794"/>
                  <a:pt x="3542628" y="4095832"/>
                </a:cubicBezTo>
                <a:cubicBezTo>
                  <a:pt x="3538560" y="4094869"/>
                  <a:pt x="3536952" y="4092588"/>
                  <a:pt x="3537804" y="4088988"/>
                </a:cubicBezTo>
                <a:close/>
                <a:moveTo>
                  <a:pt x="6533554" y="4077891"/>
                </a:moveTo>
                <a:cubicBezTo>
                  <a:pt x="6538516" y="4082852"/>
                  <a:pt x="6543476" y="4087813"/>
                  <a:pt x="6548437" y="4092774"/>
                </a:cubicBezTo>
                <a:cubicBezTo>
                  <a:pt x="6548437" y="4097735"/>
                  <a:pt x="6545957" y="4097735"/>
                  <a:pt x="6540996" y="4092774"/>
                </a:cubicBezTo>
                <a:cubicBezTo>
                  <a:pt x="6540996" y="4092774"/>
                  <a:pt x="6538516" y="4090293"/>
                  <a:pt x="6533554" y="4085333"/>
                </a:cubicBezTo>
                <a:close/>
                <a:moveTo>
                  <a:pt x="5834062" y="4077891"/>
                </a:moveTo>
                <a:lnTo>
                  <a:pt x="5819179" y="4085333"/>
                </a:lnTo>
                <a:cubicBezTo>
                  <a:pt x="5824141" y="4085333"/>
                  <a:pt x="5829101" y="4085333"/>
                  <a:pt x="5834062" y="4085333"/>
                </a:cubicBezTo>
                <a:lnTo>
                  <a:pt x="5841504" y="4085333"/>
                </a:lnTo>
                <a:close/>
                <a:moveTo>
                  <a:pt x="5640586" y="4077891"/>
                </a:moveTo>
                <a:lnTo>
                  <a:pt x="5633144" y="4085333"/>
                </a:lnTo>
                <a:cubicBezTo>
                  <a:pt x="5638106" y="4085333"/>
                  <a:pt x="5640586" y="4084092"/>
                  <a:pt x="5640586" y="4081612"/>
                </a:cubicBezTo>
                <a:cubicBezTo>
                  <a:pt x="5640586" y="4079131"/>
                  <a:pt x="5640586" y="4077891"/>
                  <a:pt x="5640586" y="4077891"/>
                </a:cubicBezTo>
                <a:close/>
                <a:moveTo>
                  <a:pt x="5313164" y="4077891"/>
                </a:moveTo>
                <a:cubicBezTo>
                  <a:pt x="5308203" y="4077891"/>
                  <a:pt x="5305722" y="4080372"/>
                  <a:pt x="5305722" y="4085333"/>
                </a:cubicBezTo>
                <a:cubicBezTo>
                  <a:pt x="5310684" y="4085333"/>
                  <a:pt x="5313164" y="4085333"/>
                  <a:pt x="5313164" y="4085333"/>
                </a:cubicBezTo>
                <a:close/>
                <a:moveTo>
                  <a:pt x="3638262" y="4072853"/>
                </a:moveTo>
                <a:lnTo>
                  <a:pt x="3637149" y="4077556"/>
                </a:lnTo>
                <a:lnTo>
                  <a:pt x="3641638" y="4081612"/>
                </a:lnTo>
                <a:lnTo>
                  <a:pt x="3642449" y="4082384"/>
                </a:lnTo>
                <a:lnTo>
                  <a:pt x="3643085" y="4079696"/>
                </a:lnTo>
                <a:cubicBezTo>
                  <a:pt x="3643937" y="4076097"/>
                  <a:pt x="3643347" y="4074057"/>
                  <a:pt x="3641312" y="4073575"/>
                </a:cubicBezTo>
                <a:cubicBezTo>
                  <a:pt x="3639279" y="4073094"/>
                  <a:pt x="3638262" y="4072853"/>
                  <a:pt x="3638262" y="4072853"/>
                </a:cubicBezTo>
                <a:close/>
                <a:moveTo>
                  <a:pt x="6652616" y="4070450"/>
                </a:moveTo>
                <a:cubicBezTo>
                  <a:pt x="6657578" y="4070450"/>
                  <a:pt x="6661299" y="4072930"/>
                  <a:pt x="6663779" y="4077891"/>
                </a:cubicBezTo>
                <a:cubicBezTo>
                  <a:pt x="6666259" y="4082852"/>
                  <a:pt x="6667500" y="4085333"/>
                  <a:pt x="6667500" y="4085333"/>
                </a:cubicBezTo>
                <a:lnTo>
                  <a:pt x="6660058" y="4077891"/>
                </a:lnTo>
                <a:close/>
                <a:moveTo>
                  <a:pt x="6131719" y="4070450"/>
                </a:moveTo>
                <a:cubicBezTo>
                  <a:pt x="6131719" y="4075410"/>
                  <a:pt x="6134199" y="4077891"/>
                  <a:pt x="6139160" y="4077891"/>
                </a:cubicBezTo>
                <a:cubicBezTo>
                  <a:pt x="6139160" y="4072930"/>
                  <a:pt x="6139160" y="4070450"/>
                  <a:pt x="6139160" y="4070450"/>
                </a:cubicBezTo>
                <a:cubicBezTo>
                  <a:pt x="6134199" y="4070450"/>
                  <a:pt x="6131719" y="4070450"/>
                  <a:pt x="6131719" y="4070450"/>
                </a:cubicBezTo>
                <a:close/>
                <a:moveTo>
                  <a:pt x="5268515" y="4070450"/>
                </a:moveTo>
                <a:lnTo>
                  <a:pt x="5272065" y="4077549"/>
                </a:lnTo>
                <a:lnTo>
                  <a:pt x="5272371" y="4077621"/>
                </a:lnTo>
                <a:lnTo>
                  <a:pt x="5275957" y="4070450"/>
                </a:lnTo>
                <a:close/>
                <a:moveTo>
                  <a:pt x="3507446" y="4067547"/>
                </a:moveTo>
                <a:cubicBezTo>
                  <a:pt x="3508676" y="4066888"/>
                  <a:pt x="3510508" y="4067084"/>
                  <a:pt x="3512944" y="4068136"/>
                </a:cubicBezTo>
                <a:cubicBezTo>
                  <a:pt x="3515380" y="4069187"/>
                  <a:pt x="3518417" y="4071094"/>
                  <a:pt x="3522058" y="4073857"/>
                </a:cubicBezTo>
                <a:lnTo>
                  <a:pt x="3520780" y="4079256"/>
                </a:lnTo>
                <a:cubicBezTo>
                  <a:pt x="3509431" y="4072769"/>
                  <a:pt x="3504986" y="4068866"/>
                  <a:pt x="3507446" y="4067547"/>
                </a:cubicBezTo>
                <a:close/>
                <a:moveTo>
                  <a:pt x="5700117" y="4063008"/>
                </a:moveTo>
                <a:cubicBezTo>
                  <a:pt x="5700117" y="4067969"/>
                  <a:pt x="5700117" y="4070450"/>
                  <a:pt x="5700117" y="4070450"/>
                </a:cubicBezTo>
                <a:cubicBezTo>
                  <a:pt x="5700117" y="4070450"/>
                  <a:pt x="5702597" y="4070450"/>
                  <a:pt x="5707558" y="4070450"/>
                </a:cubicBezTo>
                <a:cubicBezTo>
                  <a:pt x="5712520" y="4070450"/>
                  <a:pt x="5715000" y="4067969"/>
                  <a:pt x="5715000" y="4063008"/>
                </a:cubicBezTo>
                <a:cubicBezTo>
                  <a:pt x="5715000" y="4063008"/>
                  <a:pt x="5713759" y="4063008"/>
                  <a:pt x="5711279" y="4063008"/>
                </a:cubicBezTo>
                <a:cubicBezTo>
                  <a:pt x="5708799" y="4063008"/>
                  <a:pt x="5705078" y="4063008"/>
                  <a:pt x="5700117" y="4063008"/>
                </a:cubicBezTo>
                <a:close/>
                <a:moveTo>
                  <a:pt x="5528965" y="4063008"/>
                </a:moveTo>
                <a:lnTo>
                  <a:pt x="5528965" y="4070450"/>
                </a:lnTo>
                <a:cubicBezTo>
                  <a:pt x="5533926" y="4070450"/>
                  <a:pt x="5536406" y="4067969"/>
                  <a:pt x="5536406" y="4063008"/>
                </a:cubicBezTo>
                <a:close/>
                <a:moveTo>
                  <a:pt x="6503789" y="4055567"/>
                </a:moveTo>
                <a:lnTo>
                  <a:pt x="6511230" y="4055567"/>
                </a:lnTo>
                <a:cubicBezTo>
                  <a:pt x="6516192" y="4060528"/>
                  <a:pt x="6518672" y="4066729"/>
                  <a:pt x="6518672" y="4074170"/>
                </a:cubicBezTo>
                <a:cubicBezTo>
                  <a:pt x="6518672" y="4081612"/>
                  <a:pt x="6521152" y="4085333"/>
                  <a:pt x="6526113" y="4085333"/>
                </a:cubicBezTo>
                <a:lnTo>
                  <a:pt x="6511230" y="4085333"/>
                </a:lnTo>
                <a:lnTo>
                  <a:pt x="6503789" y="4070450"/>
                </a:lnTo>
                <a:cubicBezTo>
                  <a:pt x="6508750" y="4065489"/>
                  <a:pt x="6511230" y="4063008"/>
                  <a:pt x="6511230" y="4063008"/>
                </a:cubicBezTo>
                <a:close/>
                <a:moveTo>
                  <a:pt x="5938242" y="4055567"/>
                </a:moveTo>
                <a:cubicBezTo>
                  <a:pt x="5938242" y="4060528"/>
                  <a:pt x="5939483" y="4064248"/>
                  <a:pt x="5941963" y="4066729"/>
                </a:cubicBezTo>
                <a:cubicBezTo>
                  <a:pt x="5944443" y="4069210"/>
                  <a:pt x="5948163" y="4070450"/>
                  <a:pt x="5953125" y="4070450"/>
                </a:cubicBezTo>
                <a:cubicBezTo>
                  <a:pt x="5963046" y="4075410"/>
                  <a:pt x="5968008" y="4075410"/>
                  <a:pt x="5968008" y="4070450"/>
                </a:cubicBezTo>
                <a:close/>
                <a:moveTo>
                  <a:pt x="5882431" y="4055567"/>
                </a:moveTo>
                <a:cubicBezTo>
                  <a:pt x="5879951" y="4055567"/>
                  <a:pt x="5878711" y="4058048"/>
                  <a:pt x="5878711" y="4063008"/>
                </a:cubicBezTo>
                <a:cubicBezTo>
                  <a:pt x="5878711" y="4067969"/>
                  <a:pt x="5881191" y="4070450"/>
                  <a:pt x="5886152" y="4070450"/>
                </a:cubicBezTo>
                <a:cubicBezTo>
                  <a:pt x="5891113" y="4070450"/>
                  <a:pt x="5894834" y="4072930"/>
                  <a:pt x="5897314" y="4077891"/>
                </a:cubicBezTo>
                <a:cubicBezTo>
                  <a:pt x="5899794" y="4082852"/>
                  <a:pt x="5903515" y="4087813"/>
                  <a:pt x="5908476" y="4092774"/>
                </a:cubicBezTo>
                <a:lnTo>
                  <a:pt x="5908476" y="4100215"/>
                </a:lnTo>
                <a:cubicBezTo>
                  <a:pt x="5908476" y="4100215"/>
                  <a:pt x="5905996" y="4100215"/>
                  <a:pt x="5901035" y="4100215"/>
                </a:cubicBezTo>
                <a:cubicBezTo>
                  <a:pt x="5896074" y="4100215"/>
                  <a:pt x="5891113" y="4097735"/>
                  <a:pt x="5886152" y="4092774"/>
                </a:cubicBezTo>
                <a:cubicBezTo>
                  <a:pt x="5871269" y="4077891"/>
                  <a:pt x="5861348" y="4072930"/>
                  <a:pt x="5856387" y="4077891"/>
                </a:cubicBezTo>
                <a:cubicBezTo>
                  <a:pt x="5856387" y="4077891"/>
                  <a:pt x="5858867" y="4080372"/>
                  <a:pt x="5863828" y="4085333"/>
                </a:cubicBezTo>
                <a:lnTo>
                  <a:pt x="5856387" y="4085333"/>
                </a:lnTo>
                <a:lnTo>
                  <a:pt x="5848945" y="4092774"/>
                </a:lnTo>
                <a:cubicBezTo>
                  <a:pt x="5848945" y="4097735"/>
                  <a:pt x="5852666" y="4101455"/>
                  <a:pt x="5860107" y="4103936"/>
                </a:cubicBezTo>
                <a:cubicBezTo>
                  <a:pt x="5867549" y="4106417"/>
                  <a:pt x="5873749" y="4105176"/>
                  <a:pt x="5878711" y="4100215"/>
                </a:cubicBezTo>
                <a:lnTo>
                  <a:pt x="5901035" y="4107657"/>
                </a:lnTo>
                <a:lnTo>
                  <a:pt x="5901035" y="4111377"/>
                </a:lnTo>
                <a:cubicBezTo>
                  <a:pt x="5901035" y="4108897"/>
                  <a:pt x="5898555" y="4107657"/>
                  <a:pt x="5893594" y="4107657"/>
                </a:cubicBezTo>
                <a:lnTo>
                  <a:pt x="5886152" y="4115098"/>
                </a:lnTo>
                <a:cubicBezTo>
                  <a:pt x="5886152" y="4115098"/>
                  <a:pt x="5888632" y="4116338"/>
                  <a:pt x="5893594" y="4118819"/>
                </a:cubicBezTo>
                <a:cubicBezTo>
                  <a:pt x="5898555" y="4121299"/>
                  <a:pt x="5903515" y="4122540"/>
                  <a:pt x="5908476" y="4122540"/>
                </a:cubicBezTo>
                <a:lnTo>
                  <a:pt x="5915918" y="4115098"/>
                </a:lnTo>
                <a:lnTo>
                  <a:pt x="5923359" y="4115098"/>
                </a:lnTo>
                <a:cubicBezTo>
                  <a:pt x="5933281" y="4125020"/>
                  <a:pt x="5943203" y="4122540"/>
                  <a:pt x="5953125" y="4107657"/>
                </a:cubicBezTo>
                <a:cubicBezTo>
                  <a:pt x="5958086" y="4102696"/>
                  <a:pt x="5958086" y="4097735"/>
                  <a:pt x="5953125" y="4092774"/>
                </a:cubicBezTo>
                <a:lnTo>
                  <a:pt x="5938242" y="4092774"/>
                </a:lnTo>
                <a:lnTo>
                  <a:pt x="5908476" y="4077891"/>
                </a:lnTo>
                <a:cubicBezTo>
                  <a:pt x="5903515" y="4072930"/>
                  <a:pt x="5899794" y="4070450"/>
                  <a:pt x="5897314" y="4070450"/>
                </a:cubicBezTo>
                <a:cubicBezTo>
                  <a:pt x="5894834" y="4070450"/>
                  <a:pt x="5892353" y="4067969"/>
                  <a:pt x="5889873" y="4063008"/>
                </a:cubicBezTo>
                <a:cubicBezTo>
                  <a:pt x="5887393" y="4058048"/>
                  <a:pt x="5884912" y="4055567"/>
                  <a:pt x="5882431" y="4055567"/>
                </a:cubicBezTo>
                <a:close/>
                <a:moveTo>
                  <a:pt x="6718659" y="4050916"/>
                </a:moveTo>
                <a:cubicBezTo>
                  <a:pt x="6719280" y="4051536"/>
                  <a:pt x="6719590" y="4053086"/>
                  <a:pt x="6719590" y="4055567"/>
                </a:cubicBezTo>
                <a:cubicBezTo>
                  <a:pt x="6714628" y="4055567"/>
                  <a:pt x="6713388" y="4054327"/>
                  <a:pt x="6715868" y="4051846"/>
                </a:cubicBezTo>
                <a:cubicBezTo>
                  <a:pt x="6717108" y="4050606"/>
                  <a:pt x="6718039" y="4050296"/>
                  <a:pt x="6718659" y="4050916"/>
                </a:cubicBezTo>
                <a:close/>
                <a:moveTo>
                  <a:pt x="6278686" y="4049986"/>
                </a:moveTo>
                <a:cubicBezTo>
                  <a:pt x="6282407" y="4051226"/>
                  <a:pt x="6287988" y="4055567"/>
                  <a:pt x="6295429" y="4063008"/>
                </a:cubicBezTo>
                <a:cubicBezTo>
                  <a:pt x="6305351" y="4072930"/>
                  <a:pt x="6309072" y="4077891"/>
                  <a:pt x="6306592" y="4077891"/>
                </a:cubicBezTo>
                <a:cubicBezTo>
                  <a:pt x="6304112" y="4077891"/>
                  <a:pt x="6300391" y="4077891"/>
                  <a:pt x="6295429" y="4077891"/>
                </a:cubicBezTo>
                <a:lnTo>
                  <a:pt x="6280547" y="4070450"/>
                </a:lnTo>
                <a:lnTo>
                  <a:pt x="6258222" y="4063008"/>
                </a:lnTo>
                <a:cubicBezTo>
                  <a:pt x="6263184" y="4063008"/>
                  <a:pt x="6265664" y="4063008"/>
                  <a:pt x="6265664" y="4063008"/>
                </a:cubicBezTo>
                <a:cubicBezTo>
                  <a:pt x="6265664" y="4063008"/>
                  <a:pt x="6268144" y="4063008"/>
                  <a:pt x="6273105" y="4063008"/>
                </a:cubicBezTo>
                <a:cubicBezTo>
                  <a:pt x="6273105" y="4067969"/>
                  <a:pt x="6274346" y="4069210"/>
                  <a:pt x="6276826" y="4066729"/>
                </a:cubicBezTo>
                <a:cubicBezTo>
                  <a:pt x="6279306" y="4064248"/>
                  <a:pt x="6278067" y="4060528"/>
                  <a:pt x="6273105" y="4055567"/>
                </a:cubicBezTo>
                <a:cubicBezTo>
                  <a:pt x="6273105" y="4050606"/>
                  <a:pt x="6274966" y="4048746"/>
                  <a:pt x="6278686" y="4049986"/>
                </a:cubicBezTo>
                <a:close/>
                <a:moveTo>
                  <a:pt x="6474023" y="4048125"/>
                </a:moveTo>
                <a:lnTo>
                  <a:pt x="6488906" y="4055567"/>
                </a:lnTo>
                <a:lnTo>
                  <a:pt x="6474023" y="4055567"/>
                </a:lnTo>
                <a:close/>
                <a:moveTo>
                  <a:pt x="6779120" y="4040684"/>
                </a:moveTo>
                <a:lnTo>
                  <a:pt x="6794004" y="4048125"/>
                </a:lnTo>
                <a:lnTo>
                  <a:pt x="6808886" y="4063008"/>
                </a:lnTo>
                <a:lnTo>
                  <a:pt x="6801445" y="4063008"/>
                </a:lnTo>
                <a:cubicBezTo>
                  <a:pt x="6796484" y="4058048"/>
                  <a:pt x="6791524" y="4053086"/>
                  <a:pt x="6786562" y="4048125"/>
                </a:cubicBezTo>
                <a:cubicBezTo>
                  <a:pt x="6781600" y="4043165"/>
                  <a:pt x="6779120" y="4040684"/>
                  <a:pt x="6779120" y="4040684"/>
                </a:cubicBezTo>
                <a:close/>
                <a:moveTo>
                  <a:pt x="6116836" y="4040684"/>
                </a:moveTo>
                <a:lnTo>
                  <a:pt x="6116836" y="4048125"/>
                </a:lnTo>
                <a:lnTo>
                  <a:pt x="6131719" y="4055567"/>
                </a:lnTo>
                <a:cubicBezTo>
                  <a:pt x="6131719" y="4050606"/>
                  <a:pt x="6130478" y="4046885"/>
                  <a:pt x="6127998" y="4044405"/>
                </a:cubicBezTo>
                <a:cubicBezTo>
                  <a:pt x="6125518" y="4041924"/>
                  <a:pt x="6121797" y="4040684"/>
                  <a:pt x="6116836" y="4040684"/>
                </a:cubicBezTo>
                <a:close/>
                <a:moveTo>
                  <a:pt x="5856387" y="4040684"/>
                </a:moveTo>
                <a:lnTo>
                  <a:pt x="5856387" y="4055567"/>
                </a:lnTo>
                <a:cubicBezTo>
                  <a:pt x="5866308" y="4060528"/>
                  <a:pt x="5871269" y="4060528"/>
                  <a:pt x="5871269" y="4055567"/>
                </a:cubicBezTo>
                <a:cubicBezTo>
                  <a:pt x="5871269" y="4050606"/>
                  <a:pt x="5871269" y="4046885"/>
                  <a:pt x="5871269" y="4044405"/>
                </a:cubicBezTo>
                <a:cubicBezTo>
                  <a:pt x="5871269" y="4041924"/>
                  <a:pt x="5868789" y="4040684"/>
                  <a:pt x="5863828" y="4040684"/>
                </a:cubicBezTo>
                <a:cubicBezTo>
                  <a:pt x="5863828" y="4040684"/>
                  <a:pt x="5861348" y="4040684"/>
                  <a:pt x="5856387" y="4040684"/>
                </a:cubicBezTo>
                <a:close/>
                <a:moveTo>
                  <a:pt x="3485743" y="4036752"/>
                </a:moveTo>
                <a:lnTo>
                  <a:pt x="3491845" y="4038196"/>
                </a:lnTo>
                <a:lnTo>
                  <a:pt x="3496667" y="4045039"/>
                </a:lnTo>
                <a:close/>
                <a:moveTo>
                  <a:pt x="3524904" y="4034617"/>
                </a:moveTo>
                <a:lnTo>
                  <a:pt x="3535828" y="4042905"/>
                </a:lnTo>
                <a:lnTo>
                  <a:pt x="3529727" y="4041461"/>
                </a:lnTo>
                <a:close/>
                <a:moveTo>
                  <a:pt x="3608782" y="4034091"/>
                </a:moveTo>
                <a:lnTo>
                  <a:pt x="3608048" y="4037192"/>
                </a:lnTo>
                <a:cubicBezTo>
                  <a:pt x="3607196" y="4040791"/>
                  <a:pt x="3608803" y="4043072"/>
                  <a:pt x="3612870" y="4044035"/>
                </a:cubicBezTo>
                <a:lnTo>
                  <a:pt x="3610307" y="4035180"/>
                </a:lnTo>
                <a:close/>
                <a:moveTo>
                  <a:pt x="5871269" y="4033243"/>
                </a:moveTo>
                <a:lnTo>
                  <a:pt x="5878711" y="4048125"/>
                </a:lnTo>
                <a:lnTo>
                  <a:pt x="5893594" y="4048125"/>
                </a:lnTo>
                <a:cubicBezTo>
                  <a:pt x="5893594" y="4038203"/>
                  <a:pt x="5886152" y="4033243"/>
                  <a:pt x="5871269" y="4033243"/>
                </a:cubicBezTo>
                <a:close/>
                <a:moveTo>
                  <a:pt x="5729883" y="4033243"/>
                </a:moveTo>
                <a:lnTo>
                  <a:pt x="5729883" y="4040684"/>
                </a:lnTo>
                <a:cubicBezTo>
                  <a:pt x="5729883" y="4045645"/>
                  <a:pt x="5729883" y="4048125"/>
                  <a:pt x="5729883" y="4048125"/>
                </a:cubicBezTo>
                <a:cubicBezTo>
                  <a:pt x="5734844" y="4048125"/>
                  <a:pt x="5737324" y="4045645"/>
                  <a:pt x="5737324" y="4040684"/>
                </a:cubicBezTo>
                <a:cubicBezTo>
                  <a:pt x="5737324" y="4035723"/>
                  <a:pt x="5734844" y="4033243"/>
                  <a:pt x="5729883" y="4033243"/>
                </a:cubicBezTo>
                <a:close/>
                <a:moveTo>
                  <a:pt x="5542917" y="4028592"/>
                </a:moveTo>
                <a:cubicBezTo>
                  <a:pt x="5542297" y="4027971"/>
                  <a:pt x="5541367" y="4028282"/>
                  <a:pt x="5540127" y="4029522"/>
                </a:cubicBezTo>
                <a:cubicBezTo>
                  <a:pt x="5537647" y="4032003"/>
                  <a:pt x="5536406" y="4034483"/>
                  <a:pt x="5536406" y="4036963"/>
                </a:cubicBezTo>
                <a:cubicBezTo>
                  <a:pt x="5536406" y="4039444"/>
                  <a:pt x="5537647" y="4040684"/>
                  <a:pt x="5540127" y="4040684"/>
                </a:cubicBezTo>
                <a:cubicBezTo>
                  <a:pt x="5542607" y="4040684"/>
                  <a:pt x="5543847" y="4038203"/>
                  <a:pt x="5543847" y="4033243"/>
                </a:cubicBezTo>
                <a:cubicBezTo>
                  <a:pt x="5543847" y="4030763"/>
                  <a:pt x="5543537" y="4029212"/>
                  <a:pt x="5542917" y="4028592"/>
                </a:cubicBezTo>
                <a:close/>
                <a:moveTo>
                  <a:pt x="6771679" y="4025801"/>
                </a:moveTo>
                <a:lnTo>
                  <a:pt x="6779120" y="4040684"/>
                </a:lnTo>
                <a:lnTo>
                  <a:pt x="6771679" y="4033243"/>
                </a:lnTo>
                <a:close/>
                <a:moveTo>
                  <a:pt x="6295429" y="4025801"/>
                </a:moveTo>
                <a:lnTo>
                  <a:pt x="6295429" y="4033243"/>
                </a:lnTo>
                <a:lnTo>
                  <a:pt x="6302871" y="4040684"/>
                </a:lnTo>
                <a:close/>
                <a:moveTo>
                  <a:pt x="5997773" y="4025801"/>
                </a:moveTo>
                <a:lnTo>
                  <a:pt x="5997773" y="4033243"/>
                </a:lnTo>
                <a:lnTo>
                  <a:pt x="5990332" y="4033243"/>
                </a:lnTo>
                <a:cubicBezTo>
                  <a:pt x="5990332" y="4028282"/>
                  <a:pt x="5992812" y="4025801"/>
                  <a:pt x="5997773" y="4025801"/>
                </a:cubicBezTo>
                <a:close/>
                <a:moveTo>
                  <a:pt x="5856387" y="4025801"/>
                </a:moveTo>
                <a:cubicBezTo>
                  <a:pt x="5856387" y="4030762"/>
                  <a:pt x="5856387" y="4033243"/>
                  <a:pt x="5856387" y="4033243"/>
                </a:cubicBezTo>
                <a:cubicBezTo>
                  <a:pt x="5861348" y="4033243"/>
                  <a:pt x="5863828" y="4030762"/>
                  <a:pt x="5863828" y="4025801"/>
                </a:cubicBezTo>
                <a:cubicBezTo>
                  <a:pt x="5863828" y="4025801"/>
                  <a:pt x="5861348" y="4025801"/>
                  <a:pt x="5856387" y="4025801"/>
                </a:cubicBezTo>
                <a:close/>
                <a:moveTo>
                  <a:pt x="4896445" y="4022850"/>
                </a:moveTo>
                <a:lnTo>
                  <a:pt x="4896445" y="4025801"/>
                </a:lnTo>
                <a:lnTo>
                  <a:pt x="4899255" y="4025801"/>
                </a:lnTo>
                <a:lnTo>
                  <a:pt x="4899768" y="4023636"/>
                </a:lnTo>
                <a:close/>
                <a:moveTo>
                  <a:pt x="6451699" y="4018360"/>
                </a:moveTo>
                <a:lnTo>
                  <a:pt x="6459140" y="4018360"/>
                </a:lnTo>
                <a:cubicBezTo>
                  <a:pt x="6464102" y="4018360"/>
                  <a:pt x="6464102" y="4020841"/>
                  <a:pt x="6459140" y="4025801"/>
                </a:cubicBezTo>
                <a:cubicBezTo>
                  <a:pt x="6454179" y="4020841"/>
                  <a:pt x="6451699" y="4018360"/>
                  <a:pt x="6451699" y="4018360"/>
                </a:cubicBezTo>
                <a:close/>
                <a:moveTo>
                  <a:pt x="5804297" y="4018360"/>
                </a:moveTo>
                <a:lnTo>
                  <a:pt x="5804297" y="4025801"/>
                </a:lnTo>
                <a:cubicBezTo>
                  <a:pt x="5809258" y="4025801"/>
                  <a:pt x="5811738" y="4024561"/>
                  <a:pt x="5811738" y="4022081"/>
                </a:cubicBezTo>
                <a:cubicBezTo>
                  <a:pt x="5811738" y="4019600"/>
                  <a:pt x="5810497" y="4018360"/>
                  <a:pt x="5808017" y="4018360"/>
                </a:cubicBezTo>
                <a:cubicBezTo>
                  <a:pt x="5805537" y="4018360"/>
                  <a:pt x="5804297" y="4018360"/>
                  <a:pt x="5804297" y="4018360"/>
                </a:cubicBezTo>
                <a:close/>
                <a:moveTo>
                  <a:pt x="5420838" y="4012892"/>
                </a:moveTo>
                <a:lnTo>
                  <a:pt x="5417344" y="4014639"/>
                </a:lnTo>
                <a:lnTo>
                  <a:pt x="5424641" y="4018288"/>
                </a:lnTo>
                <a:close/>
                <a:moveTo>
                  <a:pt x="5445870" y="4012158"/>
                </a:moveTo>
                <a:lnTo>
                  <a:pt x="5439668" y="4018360"/>
                </a:lnTo>
                <a:cubicBezTo>
                  <a:pt x="5434706" y="4023321"/>
                  <a:pt x="5432226" y="4025801"/>
                  <a:pt x="5432226" y="4025801"/>
                </a:cubicBezTo>
                <a:cubicBezTo>
                  <a:pt x="5432226" y="4025801"/>
                  <a:pt x="5435947" y="4024561"/>
                  <a:pt x="5443388" y="4022081"/>
                </a:cubicBezTo>
                <a:lnTo>
                  <a:pt x="5451418" y="4019405"/>
                </a:lnTo>
                <a:close/>
                <a:moveTo>
                  <a:pt x="5521523" y="4011310"/>
                </a:moveTo>
                <a:lnTo>
                  <a:pt x="5521523" y="4018360"/>
                </a:lnTo>
                <a:lnTo>
                  <a:pt x="5528965" y="4018360"/>
                </a:lnTo>
                <a:lnTo>
                  <a:pt x="5529295" y="4017206"/>
                </a:lnTo>
                <a:close/>
                <a:moveTo>
                  <a:pt x="6276826" y="4010918"/>
                </a:moveTo>
                <a:cubicBezTo>
                  <a:pt x="6274346" y="4010918"/>
                  <a:pt x="6274346" y="4012158"/>
                  <a:pt x="6276826" y="4014639"/>
                </a:cubicBezTo>
                <a:cubicBezTo>
                  <a:pt x="6279306" y="4017120"/>
                  <a:pt x="6280547" y="4018360"/>
                  <a:pt x="6280547" y="4018360"/>
                </a:cubicBezTo>
                <a:cubicBezTo>
                  <a:pt x="6280547" y="4013399"/>
                  <a:pt x="6279306" y="4010918"/>
                  <a:pt x="6276826" y="4010918"/>
                </a:cubicBezTo>
                <a:close/>
                <a:moveTo>
                  <a:pt x="5424785" y="4010918"/>
                </a:moveTo>
                <a:lnTo>
                  <a:pt x="5424594" y="4011014"/>
                </a:lnTo>
                <a:lnTo>
                  <a:pt x="5424601" y="4011019"/>
                </a:lnTo>
                <a:lnTo>
                  <a:pt x="5426291" y="4016855"/>
                </a:lnTo>
                <a:lnTo>
                  <a:pt x="5432226" y="4010918"/>
                </a:lnTo>
                <a:cubicBezTo>
                  <a:pt x="5432226" y="4010918"/>
                  <a:pt x="5429746" y="4010918"/>
                  <a:pt x="5424785" y="4010918"/>
                </a:cubicBezTo>
                <a:close/>
                <a:moveTo>
                  <a:pt x="3446872" y="4010445"/>
                </a:moveTo>
                <a:lnTo>
                  <a:pt x="3452973" y="4011889"/>
                </a:lnTo>
                <a:lnTo>
                  <a:pt x="3457796" y="4018732"/>
                </a:lnTo>
                <a:close/>
                <a:moveTo>
                  <a:pt x="5906616" y="4007198"/>
                </a:moveTo>
                <a:cubicBezTo>
                  <a:pt x="5902895" y="4007198"/>
                  <a:pt x="5898554" y="4008438"/>
                  <a:pt x="5893594" y="4010918"/>
                </a:cubicBezTo>
                <a:lnTo>
                  <a:pt x="5901035" y="4018360"/>
                </a:lnTo>
                <a:cubicBezTo>
                  <a:pt x="5910956" y="4018360"/>
                  <a:pt x="5915918" y="4018360"/>
                  <a:pt x="5915918" y="4018360"/>
                </a:cubicBezTo>
                <a:cubicBezTo>
                  <a:pt x="5915918" y="4018360"/>
                  <a:pt x="5915918" y="4015879"/>
                  <a:pt x="5915918" y="4010918"/>
                </a:cubicBezTo>
                <a:cubicBezTo>
                  <a:pt x="5913437" y="4008438"/>
                  <a:pt x="5910336" y="4007198"/>
                  <a:pt x="5906616" y="4007198"/>
                </a:cubicBezTo>
                <a:close/>
                <a:moveTo>
                  <a:pt x="5678722" y="4006268"/>
                </a:moveTo>
                <a:cubicBezTo>
                  <a:pt x="5676862" y="4006888"/>
                  <a:pt x="5675312" y="4008438"/>
                  <a:pt x="5674072" y="4010918"/>
                </a:cubicBezTo>
                <a:cubicBezTo>
                  <a:pt x="5671592" y="4015879"/>
                  <a:pt x="5672831" y="4018360"/>
                  <a:pt x="5677793" y="4018360"/>
                </a:cubicBezTo>
                <a:cubicBezTo>
                  <a:pt x="5687714" y="4023321"/>
                  <a:pt x="5692676" y="4023321"/>
                  <a:pt x="5692676" y="4018360"/>
                </a:cubicBezTo>
                <a:cubicBezTo>
                  <a:pt x="5692676" y="4013399"/>
                  <a:pt x="5690195" y="4009678"/>
                  <a:pt x="5685234" y="4007198"/>
                </a:cubicBezTo>
                <a:cubicBezTo>
                  <a:pt x="5682754" y="4005958"/>
                  <a:pt x="5680583" y="4005647"/>
                  <a:pt x="5678722" y="4006268"/>
                </a:cubicBezTo>
                <a:close/>
                <a:moveTo>
                  <a:pt x="3467731" y="4003978"/>
                </a:moveTo>
                <a:lnTo>
                  <a:pt x="3478654" y="4012265"/>
                </a:lnTo>
                <a:cubicBezTo>
                  <a:pt x="3474587" y="4011303"/>
                  <a:pt x="3472554" y="4010822"/>
                  <a:pt x="3472554" y="4010822"/>
                </a:cubicBezTo>
                <a:close/>
                <a:moveTo>
                  <a:pt x="6526113" y="4003477"/>
                </a:moveTo>
                <a:lnTo>
                  <a:pt x="6540996" y="4010918"/>
                </a:lnTo>
                <a:lnTo>
                  <a:pt x="6548437" y="4025801"/>
                </a:lnTo>
                <a:lnTo>
                  <a:pt x="6533554" y="4010918"/>
                </a:lnTo>
                <a:close/>
                <a:moveTo>
                  <a:pt x="5640586" y="3996036"/>
                </a:moveTo>
                <a:cubicBezTo>
                  <a:pt x="5640586" y="3996036"/>
                  <a:pt x="5640586" y="3998516"/>
                  <a:pt x="5640586" y="4003477"/>
                </a:cubicBezTo>
                <a:cubicBezTo>
                  <a:pt x="5645547" y="4003477"/>
                  <a:pt x="5648027" y="4003477"/>
                  <a:pt x="5648027" y="4003477"/>
                </a:cubicBezTo>
                <a:close/>
                <a:moveTo>
                  <a:pt x="5045273" y="3996036"/>
                </a:moveTo>
                <a:lnTo>
                  <a:pt x="5037832" y="4003477"/>
                </a:lnTo>
                <a:cubicBezTo>
                  <a:pt x="5042793" y="4008438"/>
                  <a:pt x="5045273" y="4009678"/>
                  <a:pt x="5045273" y="4007198"/>
                </a:cubicBezTo>
                <a:cubicBezTo>
                  <a:pt x="5045273" y="4004717"/>
                  <a:pt x="5045273" y="4000996"/>
                  <a:pt x="5045273" y="3996036"/>
                </a:cubicBezTo>
                <a:close/>
                <a:moveTo>
                  <a:pt x="3456807" y="3995691"/>
                </a:moveTo>
                <a:lnTo>
                  <a:pt x="3467731" y="4003978"/>
                </a:lnTo>
                <a:cubicBezTo>
                  <a:pt x="3463664" y="4003016"/>
                  <a:pt x="3460613" y="4002294"/>
                  <a:pt x="3458580" y="4001812"/>
                </a:cubicBezTo>
                <a:cubicBezTo>
                  <a:pt x="3456546" y="4001331"/>
                  <a:pt x="3455955" y="3999291"/>
                  <a:pt x="3456807" y="3995691"/>
                </a:cubicBezTo>
                <a:close/>
                <a:moveTo>
                  <a:pt x="5566172" y="3988594"/>
                </a:moveTo>
                <a:cubicBezTo>
                  <a:pt x="5566172" y="3988594"/>
                  <a:pt x="5566172" y="3991075"/>
                  <a:pt x="5566172" y="3996036"/>
                </a:cubicBezTo>
                <a:cubicBezTo>
                  <a:pt x="5566172" y="3996036"/>
                  <a:pt x="5568652" y="3996036"/>
                  <a:pt x="5573613" y="3996036"/>
                </a:cubicBezTo>
                <a:cubicBezTo>
                  <a:pt x="5573613" y="3996036"/>
                  <a:pt x="5573613" y="3993555"/>
                  <a:pt x="5573613" y="3988594"/>
                </a:cubicBezTo>
                <a:cubicBezTo>
                  <a:pt x="5568652" y="3988594"/>
                  <a:pt x="5566172" y="3988594"/>
                  <a:pt x="5566172" y="3988594"/>
                </a:cubicBezTo>
                <a:close/>
                <a:moveTo>
                  <a:pt x="5491758" y="3988594"/>
                </a:moveTo>
                <a:cubicBezTo>
                  <a:pt x="5491758" y="3988594"/>
                  <a:pt x="5489278" y="3991075"/>
                  <a:pt x="5484316" y="3996036"/>
                </a:cubicBezTo>
                <a:lnTo>
                  <a:pt x="5491758" y="3996036"/>
                </a:lnTo>
                <a:lnTo>
                  <a:pt x="5499199" y="3988594"/>
                </a:lnTo>
                <a:cubicBezTo>
                  <a:pt x="5499199" y="3988594"/>
                  <a:pt x="5496719" y="3988594"/>
                  <a:pt x="5491758" y="3988594"/>
                </a:cubicBezTo>
                <a:close/>
                <a:moveTo>
                  <a:pt x="3426304" y="3988471"/>
                </a:moveTo>
                <a:lnTo>
                  <a:pt x="3437227" y="3996758"/>
                </a:lnTo>
                <a:lnTo>
                  <a:pt x="3431126" y="3995314"/>
                </a:lnTo>
                <a:close/>
                <a:moveTo>
                  <a:pt x="6027539" y="3981153"/>
                </a:moveTo>
                <a:lnTo>
                  <a:pt x="6027539" y="3988594"/>
                </a:lnTo>
                <a:cubicBezTo>
                  <a:pt x="6022578" y="3988594"/>
                  <a:pt x="6020097" y="3988594"/>
                  <a:pt x="6020097" y="3988594"/>
                </a:cubicBezTo>
                <a:lnTo>
                  <a:pt x="6034980" y="3996036"/>
                </a:lnTo>
                <a:lnTo>
                  <a:pt x="6049863" y="4003477"/>
                </a:lnTo>
                <a:lnTo>
                  <a:pt x="6057304" y="4010918"/>
                </a:lnTo>
                <a:cubicBezTo>
                  <a:pt x="6067226" y="4015879"/>
                  <a:pt x="6074667" y="4015879"/>
                  <a:pt x="6079629" y="4010918"/>
                </a:cubicBezTo>
                <a:cubicBezTo>
                  <a:pt x="6079629" y="4010918"/>
                  <a:pt x="6077149" y="4008438"/>
                  <a:pt x="6072187" y="4003477"/>
                </a:cubicBezTo>
                <a:cubicBezTo>
                  <a:pt x="6062266" y="3998516"/>
                  <a:pt x="6052343" y="3991075"/>
                  <a:pt x="6042422" y="3981153"/>
                </a:cubicBezTo>
                <a:close/>
                <a:moveTo>
                  <a:pt x="5729883" y="3981153"/>
                </a:moveTo>
                <a:cubicBezTo>
                  <a:pt x="5724921" y="3981153"/>
                  <a:pt x="5722441" y="3982393"/>
                  <a:pt x="5722441" y="3984874"/>
                </a:cubicBezTo>
                <a:cubicBezTo>
                  <a:pt x="5722441" y="3987354"/>
                  <a:pt x="5723682" y="3988594"/>
                  <a:pt x="5726162" y="3988594"/>
                </a:cubicBezTo>
                <a:cubicBezTo>
                  <a:pt x="5728642" y="3988594"/>
                  <a:pt x="5729883" y="3986114"/>
                  <a:pt x="5729883" y="3981153"/>
                </a:cubicBezTo>
                <a:close/>
                <a:moveTo>
                  <a:pt x="6712148" y="3973711"/>
                </a:moveTo>
                <a:cubicBezTo>
                  <a:pt x="6717110" y="3973711"/>
                  <a:pt x="6719590" y="3976192"/>
                  <a:pt x="6719590" y="3981153"/>
                </a:cubicBezTo>
                <a:lnTo>
                  <a:pt x="6712148" y="3981153"/>
                </a:lnTo>
                <a:close/>
                <a:moveTo>
                  <a:pt x="6526113" y="3973711"/>
                </a:moveTo>
                <a:lnTo>
                  <a:pt x="6548437" y="3973711"/>
                </a:lnTo>
                <a:cubicBezTo>
                  <a:pt x="6553398" y="3978672"/>
                  <a:pt x="6558358" y="3981153"/>
                  <a:pt x="6563320" y="3981153"/>
                </a:cubicBezTo>
                <a:cubicBezTo>
                  <a:pt x="6568281" y="3981153"/>
                  <a:pt x="6573242" y="3988594"/>
                  <a:pt x="6578202" y="4003477"/>
                </a:cubicBezTo>
                <a:cubicBezTo>
                  <a:pt x="6578202" y="4003477"/>
                  <a:pt x="6579444" y="4004717"/>
                  <a:pt x="6581924" y="4007198"/>
                </a:cubicBezTo>
                <a:cubicBezTo>
                  <a:pt x="6584404" y="4009678"/>
                  <a:pt x="6585644" y="4010918"/>
                  <a:pt x="6585644" y="4010918"/>
                </a:cubicBezTo>
                <a:cubicBezTo>
                  <a:pt x="6585644" y="4010918"/>
                  <a:pt x="6589365" y="4014639"/>
                  <a:pt x="6596806" y="4022081"/>
                </a:cubicBezTo>
                <a:cubicBezTo>
                  <a:pt x="6604248" y="4029522"/>
                  <a:pt x="6607968" y="4033243"/>
                  <a:pt x="6607968" y="4033243"/>
                </a:cubicBezTo>
                <a:lnTo>
                  <a:pt x="6622851" y="4048125"/>
                </a:lnTo>
                <a:cubicBezTo>
                  <a:pt x="6622851" y="4048125"/>
                  <a:pt x="6620371" y="4048125"/>
                  <a:pt x="6615410" y="4048125"/>
                </a:cubicBezTo>
                <a:lnTo>
                  <a:pt x="6600527" y="4040684"/>
                </a:lnTo>
                <a:cubicBezTo>
                  <a:pt x="6600527" y="4035723"/>
                  <a:pt x="6600527" y="4033243"/>
                  <a:pt x="6600527" y="4033243"/>
                </a:cubicBezTo>
                <a:cubicBezTo>
                  <a:pt x="6595566" y="4033243"/>
                  <a:pt x="6583164" y="4023321"/>
                  <a:pt x="6563320" y="4003477"/>
                </a:cubicBezTo>
                <a:close/>
                <a:moveTo>
                  <a:pt x="5603379" y="3973711"/>
                </a:moveTo>
                <a:lnTo>
                  <a:pt x="5603379" y="3981153"/>
                </a:lnTo>
                <a:cubicBezTo>
                  <a:pt x="5603379" y="3986114"/>
                  <a:pt x="5603379" y="3988594"/>
                  <a:pt x="5603379" y="3988594"/>
                </a:cubicBezTo>
                <a:lnTo>
                  <a:pt x="5610820" y="3981153"/>
                </a:lnTo>
                <a:cubicBezTo>
                  <a:pt x="5610820" y="3976192"/>
                  <a:pt x="5608340" y="3973711"/>
                  <a:pt x="5603379" y="3973711"/>
                </a:cubicBezTo>
                <a:close/>
                <a:moveTo>
                  <a:pt x="5461992" y="3973711"/>
                </a:moveTo>
                <a:lnTo>
                  <a:pt x="5461992" y="3979764"/>
                </a:lnTo>
                <a:lnTo>
                  <a:pt x="5462171" y="3981153"/>
                </a:lnTo>
                <a:lnTo>
                  <a:pt x="5469433" y="3981153"/>
                </a:lnTo>
                <a:close/>
                <a:moveTo>
                  <a:pt x="3455818" y="3972649"/>
                </a:moveTo>
                <a:cubicBezTo>
                  <a:pt x="3455818" y="3972649"/>
                  <a:pt x="3456623" y="3973790"/>
                  <a:pt x="3458230" y="3976071"/>
                </a:cubicBezTo>
                <a:cubicBezTo>
                  <a:pt x="3459838" y="3978352"/>
                  <a:pt x="3459625" y="3979252"/>
                  <a:pt x="3457591" y="3978770"/>
                </a:cubicBezTo>
                <a:cubicBezTo>
                  <a:pt x="3455558" y="3978289"/>
                  <a:pt x="3454541" y="3978048"/>
                  <a:pt x="3454541" y="3978048"/>
                </a:cubicBezTo>
                <a:cubicBezTo>
                  <a:pt x="3455392" y="3974449"/>
                  <a:pt x="3455818" y="3972649"/>
                  <a:pt x="3455818" y="3972649"/>
                </a:cubicBezTo>
                <a:close/>
                <a:moveTo>
                  <a:pt x="6146601" y="3966270"/>
                </a:moveTo>
                <a:lnTo>
                  <a:pt x="6154043" y="3973711"/>
                </a:lnTo>
                <a:lnTo>
                  <a:pt x="6139160" y="3973711"/>
                </a:lnTo>
                <a:close/>
                <a:moveTo>
                  <a:pt x="5707558" y="3966270"/>
                </a:moveTo>
                <a:cubicBezTo>
                  <a:pt x="5707558" y="3966270"/>
                  <a:pt x="5707558" y="3968751"/>
                  <a:pt x="5707558" y="3973711"/>
                </a:cubicBezTo>
                <a:cubicBezTo>
                  <a:pt x="5707558" y="3973711"/>
                  <a:pt x="5708799" y="3973711"/>
                  <a:pt x="5711279" y="3973711"/>
                </a:cubicBezTo>
                <a:cubicBezTo>
                  <a:pt x="5713759" y="3973711"/>
                  <a:pt x="5715000" y="3973711"/>
                  <a:pt x="5715000" y="3973711"/>
                </a:cubicBezTo>
                <a:cubicBezTo>
                  <a:pt x="5715000" y="3973711"/>
                  <a:pt x="5715000" y="3971231"/>
                  <a:pt x="5715000" y="3966270"/>
                </a:cubicBezTo>
                <a:cubicBezTo>
                  <a:pt x="5710038" y="3966270"/>
                  <a:pt x="5707558" y="3966270"/>
                  <a:pt x="5707558" y="3966270"/>
                </a:cubicBezTo>
                <a:close/>
                <a:moveTo>
                  <a:pt x="5454551" y="3966270"/>
                </a:moveTo>
                <a:lnTo>
                  <a:pt x="5453864" y="3966957"/>
                </a:lnTo>
                <a:lnTo>
                  <a:pt x="5454406" y="3966757"/>
                </a:lnTo>
                <a:lnTo>
                  <a:pt x="5454551" y="3966679"/>
                </a:lnTo>
                <a:close/>
                <a:moveTo>
                  <a:pt x="3425315" y="3965429"/>
                </a:moveTo>
                <a:lnTo>
                  <a:pt x="3431416" y="3966873"/>
                </a:lnTo>
                <a:lnTo>
                  <a:pt x="3436238" y="3973716"/>
                </a:lnTo>
                <a:lnTo>
                  <a:pt x="3451665" y="3990197"/>
                </a:lnTo>
                <a:lnTo>
                  <a:pt x="3445884" y="3987403"/>
                </a:lnTo>
                <a:lnTo>
                  <a:pt x="3439784" y="3985959"/>
                </a:lnTo>
                <a:lnTo>
                  <a:pt x="3434960" y="3979116"/>
                </a:lnTo>
                <a:cubicBezTo>
                  <a:pt x="3431745" y="3974554"/>
                  <a:pt x="3428530" y="3969991"/>
                  <a:pt x="3425315" y="3965429"/>
                </a:cubicBezTo>
                <a:close/>
                <a:moveTo>
                  <a:pt x="5856387" y="3958829"/>
                </a:moveTo>
                <a:lnTo>
                  <a:pt x="5886152" y="3973711"/>
                </a:lnTo>
                <a:cubicBezTo>
                  <a:pt x="5891113" y="3973711"/>
                  <a:pt x="5891113" y="3971231"/>
                  <a:pt x="5886152" y="3966270"/>
                </a:cubicBezTo>
                <a:close/>
                <a:moveTo>
                  <a:pt x="5573613" y="3958829"/>
                </a:moveTo>
                <a:lnTo>
                  <a:pt x="5566172" y="3966270"/>
                </a:lnTo>
                <a:cubicBezTo>
                  <a:pt x="5571133" y="3971231"/>
                  <a:pt x="5576093" y="3971231"/>
                  <a:pt x="5581054" y="3966270"/>
                </a:cubicBezTo>
                <a:cubicBezTo>
                  <a:pt x="5581054" y="3966270"/>
                  <a:pt x="5578574" y="3963789"/>
                  <a:pt x="5573613" y="3958829"/>
                </a:cubicBezTo>
                <a:close/>
                <a:moveTo>
                  <a:pt x="6682382" y="3943946"/>
                </a:moveTo>
                <a:cubicBezTo>
                  <a:pt x="6687344" y="3943946"/>
                  <a:pt x="6689824" y="3946426"/>
                  <a:pt x="6689824" y="3951387"/>
                </a:cubicBezTo>
                <a:cubicBezTo>
                  <a:pt x="6689824" y="3951387"/>
                  <a:pt x="6687344" y="3951387"/>
                  <a:pt x="6682382" y="3951387"/>
                </a:cubicBezTo>
                <a:cubicBezTo>
                  <a:pt x="6682382" y="3951387"/>
                  <a:pt x="6681142" y="3950147"/>
                  <a:pt x="6678662" y="3947666"/>
                </a:cubicBezTo>
                <a:cubicBezTo>
                  <a:pt x="6676182" y="3945186"/>
                  <a:pt x="6677421" y="3943946"/>
                  <a:pt x="6682382" y="3943946"/>
                </a:cubicBezTo>
                <a:close/>
                <a:moveTo>
                  <a:pt x="5387578" y="3943946"/>
                </a:moveTo>
                <a:lnTo>
                  <a:pt x="5395019" y="3951387"/>
                </a:lnTo>
                <a:cubicBezTo>
                  <a:pt x="5395019" y="3951387"/>
                  <a:pt x="5395019" y="3948907"/>
                  <a:pt x="5395019" y="3943946"/>
                </a:cubicBezTo>
                <a:cubicBezTo>
                  <a:pt x="5390058" y="3943946"/>
                  <a:pt x="5387578" y="3943946"/>
                  <a:pt x="5387578" y="3943946"/>
                </a:cubicBezTo>
                <a:close/>
                <a:moveTo>
                  <a:pt x="5662910" y="3936504"/>
                </a:moveTo>
                <a:lnTo>
                  <a:pt x="5685234" y="3951387"/>
                </a:lnTo>
                <a:lnTo>
                  <a:pt x="5692676" y="3951387"/>
                </a:lnTo>
                <a:cubicBezTo>
                  <a:pt x="5692676" y="3951387"/>
                  <a:pt x="5687714" y="3948907"/>
                  <a:pt x="5677793" y="3943946"/>
                </a:cubicBezTo>
                <a:cubicBezTo>
                  <a:pt x="5667871" y="3938985"/>
                  <a:pt x="5662910" y="3936504"/>
                  <a:pt x="5662910" y="3936504"/>
                </a:cubicBezTo>
                <a:close/>
                <a:moveTo>
                  <a:pt x="5535476" y="3931854"/>
                </a:moveTo>
                <a:cubicBezTo>
                  <a:pt x="5533616" y="3932474"/>
                  <a:pt x="5531445" y="3934024"/>
                  <a:pt x="5528965" y="3936504"/>
                </a:cubicBezTo>
                <a:lnTo>
                  <a:pt x="5536406" y="3943946"/>
                </a:lnTo>
                <a:lnTo>
                  <a:pt x="5543847" y="3943946"/>
                </a:lnTo>
                <a:cubicBezTo>
                  <a:pt x="5543847" y="3938985"/>
                  <a:pt x="5542607" y="3935264"/>
                  <a:pt x="5540127" y="3932784"/>
                </a:cubicBezTo>
                <a:cubicBezTo>
                  <a:pt x="5538887" y="3931544"/>
                  <a:pt x="5537337" y="3931233"/>
                  <a:pt x="5535476" y="3931854"/>
                </a:cubicBezTo>
                <a:close/>
                <a:moveTo>
                  <a:pt x="5648027" y="3929063"/>
                </a:moveTo>
                <a:cubicBezTo>
                  <a:pt x="5648027" y="3934024"/>
                  <a:pt x="5649268" y="3936504"/>
                  <a:pt x="5651748" y="3936504"/>
                </a:cubicBezTo>
                <a:cubicBezTo>
                  <a:pt x="5654228" y="3936504"/>
                  <a:pt x="5655469" y="3934024"/>
                  <a:pt x="5655469" y="3929063"/>
                </a:cubicBezTo>
                <a:close/>
                <a:moveTo>
                  <a:pt x="3396379" y="3924368"/>
                </a:moveTo>
                <a:lnTo>
                  <a:pt x="3399430" y="3925090"/>
                </a:lnTo>
                <a:cubicBezTo>
                  <a:pt x="3401463" y="3925571"/>
                  <a:pt x="3402053" y="3927612"/>
                  <a:pt x="3401201" y="3931212"/>
                </a:cubicBezTo>
                <a:cubicBezTo>
                  <a:pt x="3404417" y="3935774"/>
                  <a:pt x="3407632" y="3940336"/>
                  <a:pt x="3410847" y="3944899"/>
                </a:cubicBezTo>
                <a:lnTo>
                  <a:pt x="3404747" y="3943455"/>
                </a:lnTo>
                <a:cubicBezTo>
                  <a:pt x="3397464" y="3937930"/>
                  <a:pt x="3395052" y="3934508"/>
                  <a:pt x="3397512" y="3933190"/>
                </a:cubicBezTo>
                <a:cubicBezTo>
                  <a:pt x="3399972" y="3931871"/>
                  <a:pt x="3399594" y="3928931"/>
                  <a:pt x="3396379" y="3924368"/>
                </a:cubicBezTo>
                <a:close/>
                <a:moveTo>
                  <a:pt x="5633144" y="3921622"/>
                </a:moveTo>
                <a:lnTo>
                  <a:pt x="5640586" y="3929063"/>
                </a:lnTo>
                <a:lnTo>
                  <a:pt x="5640586" y="3921622"/>
                </a:lnTo>
                <a:cubicBezTo>
                  <a:pt x="5635624" y="3921622"/>
                  <a:pt x="5633144" y="3921622"/>
                  <a:pt x="5633144" y="3921622"/>
                </a:cubicBezTo>
                <a:close/>
                <a:moveTo>
                  <a:pt x="3415605" y="3921622"/>
                </a:moveTo>
                <a:lnTo>
                  <a:pt x="3423047" y="3929063"/>
                </a:lnTo>
                <a:cubicBezTo>
                  <a:pt x="3423047" y="3929063"/>
                  <a:pt x="3420566" y="3929063"/>
                  <a:pt x="3415605" y="3929063"/>
                </a:cubicBezTo>
                <a:lnTo>
                  <a:pt x="3408164" y="3929063"/>
                </a:lnTo>
                <a:cubicBezTo>
                  <a:pt x="3408164" y="3924102"/>
                  <a:pt x="3410645" y="3921622"/>
                  <a:pt x="3415605" y="3921622"/>
                </a:cubicBezTo>
                <a:close/>
                <a:moveTo>
                  <a:pt x="3346295" y="3918215"/>
                </a:moveTo>
                <a:lnTo>
                  <a:pt x="3352396" y="3919659"/>
                </a:lnTo>
                <a:cubicBezTo>
                  <a:pt x="3356463" y="3920622"/>
                  <a:pt x="3360104" y="3923385"/>
                  <a:pt x="3363319" y="3927946"/>
                </a:cubicBezTo>
                <a:lnTo>
                  <a:pt x="3351118" y="3925058"/>
                </a:lnTo>
                <a:cubicBezTo>
                  <a:pt x="3351118" y="3925058"/>
                  <a:pt x="3350314" y="3923918"/>
                  <a:pt x="3348706" y="3921637"/>
                </a:cubicBezTo>
                <a:cubicBezTo>
                  <a:pt x="3347099" y="3919356"/>
                  <a:pt x="3346295" y="3918215"/>
                  <a:pt x="3346295" y="3918215"/>
                </a:cubicBezTo>
                <a:close/>
                <a:moveTo>
                  <a:pt x="6570762" y="3914180"/>
                </a:moveTo>
                <a:cubicBezTo>
                  <a:pt x="6575722" y="3914180"/>
                  <a:pt x="6578202" y="3914180"/>
                  <a:pt x="6578202" y="3914180"/>
                </a:cubicBezTo>
                <a:lnTo>
                  <a:pt x="6570762" y="3921622"/>
                </a:lnTo>
                <a:close/>
                <a:moveTo>
                  <a:pt x="5893594" y="3914180"/>
                </a:moveTo>
                <a:cubicBezTo>
                  <a:pt x="5893594" y="3914180"/>
                  <a:pt x="5893594" y="3916661"/>
                  <a:pt x="5893594" y="3921622"/>
                </a:cubicBezTo>
                <a:lnTo>
                  <a:pt x="5901035" y="3921622"/>
                </a:lnTo>
                <a:close/>
                <a:moveTo>
                  <a:pt x="3394211" y="3908599"/>
                </a:moveTo>
                <a:cubicBezTo>
                  <a:pt x="3394831" y="3908599"/>
                  <a:pt x="3395762" y="3909219"/>
                  <a:pt x="3397002" y="3910459"/>
                </a:cubicBezTo>
                <a:cubicBezTo>
                  <a:pt x="3399483" y="3912940"/>
                  <a:pt x="3400723" y="3914180"/>
                  <a:pt x="3400723" y="3914180"/>
                </a:cubicBezTo>
                <a:cubicBezTo>
                  <a:pt x="3395762" y="3914180"/>
                  <a:pt x="3393281" y="3912940"/>
                  <a:pt x="3393281" y="3910459"/>
                </a:cubicBezTo>
                <a:cubicBezTo>
                  <a:pt x="3393281" y="3909219"/>
                  <a:pt x="3393591" y="3908599"/>
                  <a:pt x="3394211" y="3908599"/>
                </a:cubicBezTo>
                <a:close/>
                <a:moveTo>
                  <a:pt x="6171648" y="3904016"/>
                </a:moveTo>
                <a:lnTo>
                  <a:pt x="6176367" y="3906739"/>
                </a:lnTo>
                <a:lnTo>
                  <a:pt x="6168926" y="3906739"/>
                </a:lnTo>
                <a:close/>
                <a:moveTo>
                  <a:pt x="5581054" y="3891856"/>
                </a:moveTo>
                <a:lnTo>
                  <a:pt x="5588496" y="3906739"/>
                </a:lnTo>
                <a:cubicBezTo>
                  <a:pt x="5593457" y="3906739"/>
                  <a:pt x="5595937" y="3906739"/>
                  <a:pt x="5595937" y="3906739"/>
                </a:cubicBezTo>
                <a:cubicBezTo>
                  <a:pt x="5595937" y="3896817"/>
                  <a:pt x="5590976" y="3891856"/>
                  <a:pt x="5581054" y="3891856"/>
                </a:cubicBezTo>
                <a:close/>
                <a:moveTo>
                  <a:pt x="5836853" y="3886275"/>
                </a:moveTo>
                <a:cubicBezTo>
                  <a:pt x="5834992" y="3886275"/>
                  <a:pt x="5834062" y="3886895"/>
                  <a:pt x="5834062" y="3888135"/>
                </a:cubicBezTo>
                <a:cubicBezTo>
                  <a:pt x="5834062" y="3890616"/>
                  <a:pt x="5836542" y="3894337"/>
                  <a:pt x="5841504" y="3899297"/>
                </a:cubicBezTo>
                <a:lnTo>
                  <a:pt x="5856387" y="3899297"/>
                </a:lnTo>
                <a:cubicBezTo>
                  <a:pt x="5856387" y="3894337"/>
                  <a:pt x="5852666" y="3890616"/>
                  <a:pt x="5845224" y="3888135"/>
                </a:cubicBezTo>
                <a:cubicBezTo>
                  <a:pt x="5841504" y="3886895"/>
                  <a:pt x="5838713" y="3886275"/>
                  <a:pt x="5836853" y="3886275"/>
                </a:cubicBezTo>
                <a:close/>
                <a:moveTo>
                  <a:pt x="6101953" y="3884415"/>
                </a:moveTo>
                <a:cubicBezTo>
                  <a:pt x="6096992" y="3884415"/>
                  <a:pt x="6095752" y="3885655"/>
                  <a:pt x="6098232" y="3888135"/>
                </a:cubicBezTo>
                <a:cubicBezTo>
                  <a:pt x="6100712" y="3890616"/>
                  <a:pt x="6103194" y="3891856"/>
                  <a:pt x="6105674" y="3891856"/>
                </a:cubicBezTo>
                <a:cubicBezTo>
                  <a:pt x="6108154" y="3891856"/>
                  <a:pt x="6106914" y="3889375"/>
                  <a:pt x="6101953" y="3884415"/>
                </a:cubicBezTo>
                <a:close/>
                <a:moveTo>
                  <a:pt x="6526113" y="3876973"/>
                </a:moveTo>
                <a:cubicBezTo>
                  <a:pt x="6526113" y="3881934"/>
                  <a:pt x="6526113" y="3884415"/>
                  <a:pt x="6526113" y="3884415"/>
                </a:cubicBezTo>
                <a:cubicBezTo>
                  <a:pt x="6526113" y="3884415"/>
                  <a:pt x="6525493" y="3884415"/>
                  <a:pt x="6524253" y="3884415"/>
                </a:cubicBezTo>
                <a:lnTo>
                  <a:pt x="6518672" y="3884415"/>
                </a:lnTo>
                <a:lnTo>
                  <a:pt x="6518672" y="3883484"/>
                </a:lnTo>
                <a:cubicBezTo>
                  <a:pt x="6518672" y="3882864"/>
                  <a:pt x="6518672" y="3881934"/>
                  <a:pt x="6518672" y="3880694"/>
                </a:cubicBezTo>
                <a:cubicBezTo>
                  <a:pt x="6518672" y="3878213"/>
                  <a:pt x="6521152" y="3876973"/>
                  <a:pt x="6526113" y="3876973"/>
                </a:cubicBezTo>
                <a:close/>
                <a:moveTo>
                  <a:pt x="5558730" y="3876973"/>
                </a:moveTo>
                <a:cubicBezTo>
                  <a:pt x="5558730" y="3881934"/>
                  <a:pt x="5559971" y="3884415"/>
                  <a:pt x="5562451" y="3884415"/>
                </a:cubicBezTo>
                <a:cubicBezTo>
                  <a:pt x="5564931" y="3884415"/>
                  <a:pt x="5566172" y="3881934"/>
                  <a:pt x="5566172" y="3876973"/>
                </a:cubicBezTo>
                <a:close/>
                <a:moveTo>
                  <a:pt x="6503789" y="3869532"/>
                </a:moveTo>
                <a:lnTo>
                  <a:pt x="6518672" y="3884415"/>
                </a:lnTo>
                <a:lnTo>
                  <a:pt x="6533554" y="3899297"/>
                </a:lnTo>
                <a:cubicBezTo>
                  <a:pt x="6533554" y="3899297"/>
                  <a:pt x="6528593" y="3899297"/>
                  <a:pt x="6518672" y="3899297"/>
                </a:cubicBezTo>
                <a:close/>
                <a:moveTo>
                  <a:pt x="6399609" y="3839766"/>
                </a:moveTo>
                <a:cubicBezTo>
                  <a:pt x="6399609" y="3844727"/>
                  <a:pt x="6399609" y="3849688"/>
                  <a:pt x="6399609" y="3854649"/>
                </a:cubicBezTo>
                <a:lnTo>
                  <a:pt x="6407051" y="3862090"/>
                </a:lnTo>
                <a:cubicBezTo>
                  <a:pt x="6412012" y="3862090"/>
                  <a:pt x="6415733" y="3862090"/>
                  <a:pt x="6418213" y="3862090"/>
                </a:cubicBezTo>
                <a:cubicBezTo>
                  <a:pt x="6420693" y="3862090"/>
                  <a:pt x="6421933" y="3864571"/>
                  <a:pt x="6421933" y="3869532"/>
                </a:cubicBezTo>
                <a:cubicBezTo>
                  <a:pt x="6421933" y="3869532"/>
                  <a:pt x="6424413" y="3870772"/>
                  <a:pt x="6429375" y="3873252"/>
                </a:cubicBezTo>
                <a:cubicBezTo>
                  <a:pt x="6434336" y="3875733"/>
                  <a:pt x="6436816" y="3879454"/>
                  <a:pt x="6436816" y="3884415"/>
                </a:cubicBezTo>
                <a:cubicBezTo>
                  <a:pt x="6441778" y="3889375"/>
                  <a:pt x="6445498" y="3893096"/>
                  <a:pt x="6447978" y="3895577"/>
                </a:cubicBezTo>
                <a:cubicBezTo>
                  <a:pt x="6450458" y="3898057"/>
                  <a:pt x="6452940" y="3899297"/>
                  <a:pt x="6455420" y="3899297"/>
                </a:cubicBezTo>
                <a:cubicBezTo>
                  <a:pt x="6457900" y="3899297"/>
                  <a:pt x="6460381" y="3899297"/>
                  <a:pt x="6462861" y="3899297"/>
                </a:cubicBezTo>
                <a:cubicBezTo>
                  <a:pt x="6465341" y="3899297"/>
                  <a:pt x="6466582" y="3901778"/>
                  <a:pt x="6466582" y="3906739"/>
                </a:cubicBezTo>
                <a:cubicBezTo>
                  <a:pt x="6466582" y="3906739"/>
                  <a:pt x="6469062" y="3906739"/>
                  <a:pt x="6474023" y="3906739"/>
                </a:cubicBezTo>
                <a:lnTo>
                  <a:pt x="6474023" y="3914180"/>
                </a:lnTo>
                <a:cubicBezTo>
                  <a:pt x="6474023" y="3914180"/>
                  <a:pt x="6486426" y="3919141"/>
                  <a:pt x="6511230" y="3929063"/>
                </a:cubicBezTo>
                <a:lnTo>
                  <a:pt x="6503789" y="3921622"/>
                </a:lnTo>
                <a:cubicBezTo>
                  <a:pt x="6498828" y="3916661"/>
                  <a:pt x="6491386" y="3909219"/>
                  <a:pt x="6481465" y="3899297"/>
                </a:cubicBezTo>
                <a:cubicBezTo>
                  <a:pt x="6471543" y="3889375"/>
                  <a:pt x="6464102" y="3881934"/>
                  <a:pt x="6459140" y="3876973"/>
                </a:cubicBezTo>
                <a:cubicBezTo>
                  <a:pt x="6454179" y="3876973"/>
                  <a:pt x="6449219" y="3875733"/>
                  <a:pt x="6444258" y="3873252"/>
                </a:cubicBezTo>
                <a:cubicBezTo>
                  <a:pt x="6439296" y="3870772"/>
                  <a:pt x="6436816" y="3869532"/>
                  <a:pt x="6436816" y="3869532"/>
                </a:cubicBezTo>
                <a:cubicBezTo>
                  <a:pt x="6426895" y="3864571"/>
                  <a:pt x="6424413" y="3859610"/>
                  <a:pt x="6429375" y="3854649"/>
                </a:cubicBezTo>
                <a:lnTo>
                  <a:pt x="6421933" y="3847208"/>
                </a:lnTo>
                <a:cubicBezTo>
                  <a:pt x="6421933" y="3847208"/>
                  <a:pt x="6420693" y="3847208"/>
                  <a:pt x="6418213" y="3847208"/>
                </a:cubicBezTo>
                <a:cubicBezTo>
                  <a:pt x="6415733" y="3847208"/>
                  <a:pt x="6412012" y="3844727"/>
                  <a:pt x="6407051" y="3839766"/>
                </a:cubicBezTo>
                <a:close/>
                <a:moveTo>
                  <a:pt x="6027539" y="3839766"/>
                </a:moveTo>
                <a:lnTo>
                  <a:pt x="6027539" y="3847208"/>
                </a:lnTo>
                <a:lnTo>
                  <a:pt x="6034980" y="3847208"/>
                </a:lnTo>
                <a:cubicBezTo>
                  <a:pt x="6034980" y="3842247"/>
                  <a:pt x="6032500" y="3839766"/>
                  <a:pt x="6027539" y="3839766"/>
                </a:cubicBezTo>
                <a:close/>
                <a:moveTo>
                  <a:pt x="5491758" y="3839766"/>
                </a:moveTo>
                <a:lnTo>
                  <a:pt x="5485636" y="3845888"/>
                </a:lnTo>
                <a:lnTo>
                  <a:pt x="5487715" y="3848341"/>
                </a:lnTo>
                <a:lnTo>
                  <a:pt x="5506640" y="3854649"/>
                </a:lnTo>
                <a:cubicBezTo>
                  <a:pt x="5506640" y="3849688"/>
                  <a:pt x="5501679" y="3844727"/>
                  <a:pt x="5491758" y="3839766"/>
                </a:cubicBezTo>
                <a:close/>
                <a:moveTo>
                  <a:pt x="6585644" y="3832325"/>
                </a:moveTo>
                <a:lnTo>
                  <a:pt x="6600527" y="3839766"/>
                </a:lnTo>
                <a:cubicBezTo>
                  <a:pt x="6605488" y="3844727"/>
                  <a:pt x="6607968" y="3847208"/>
                  <a:pt x="6607968" y="3847208"/>
                </a:cubicBezTo>
                <a:cubicBezTo>
                  <a:pt x="6607968" y="3847208"/>
                  <a:pt x="6604248" y="3844727"/>
                  <a:pt x="6596806" y="3839766"/>
                </a:cubicBezTo>
                <a:cubicBezTo>
                  <a:pt x="6589365" y="3834805"/>
                  <a:pt x="6585644" y="3832325"/>
                  <a:pt x="6585644" y="3832325"/>
                </a:cubicBezTo>
                <a:close/>
                <a:moveTo>
                  <a:pt x="6459140" y="3832325"/>
                </a:moveTo>
                <a:cubicBezTo>
                  <a:pt x="6459140" y="3832325"/>
                  <a:pt x="6462861" y="3834805"/>
                  <a:pt x="6470303" y="3839766"/>
                </a:cubicBezTo>
                <a:cubicBezTo>
                  <a:pt x="6477744" y="3844727"/>
                  <a:pt x="6478985" y="3849688"/>
                  <a:pt x="6474023" y="3854649"/>
                </a:cubicBezTo>
                <a:lnTo>
                  <a:pt x="6466582" y="3847208"/>
                </a:lnTo>
                <a:close/>
                <a:moveTo>
                  <a:pt x="6221015" y="3824883"/>
                </a:moveTo>
                <a:cubicBezTo>
                  <a:pt x="6221015" y="3824883"/>
                  <a:pt x="6221015" y="3826123"/>
                  <a:pt x="6221015" y="3828604"/>
                </a:cubicBezTo>
                <a:cubicBezTo>
                  <a:pt x="6221015" y="3831085"/>
                  <a:pt x="6223496" y="3836045"/>
                  <a:pt x="6228457" y="3843487"/>
                </a:cubicBezTo>
                <a:cubicBezTo>
                  <a:pt x="6233418" y="3850928"/>
                  <a:pt x="6238378" y="3854649"/>
                  <a:pt x="6243340" y="3854649"/>
                </a:cubicBezTo>
                <a:cubicBezTo>
                  <a:pt x="6248301" y="3854649"/>
                  <a:pt x="6250781" y="3857130"/>
                  <a:pt x="6250781" y="3862090"/>
                </a:cubicBezTo>
                <a:cubicBezTo>
                  <a:pt x="6255742" y="3872012"/>
                  <a:pt x="6268144" y="3876973"/>
                  <a:pt x="6287988" y="3876973"/>
                </a:cubicBezTo>
                <a:lnTo>
                  <a:pt x="6295429" y="3869532"/>
                </a:lnTo>
                <a:cubicBezTo>
                  <a:pt x="6295429" y="3864571"/>
                  <a:pt x="6290468" y="3860850"/>
                  <a:pt x="6280547" y="3858370"/>
                </a:cubicBezTo>
                <a:cubicBezTo>
                  <a:pt x="6270625" y="3855889"/>
                  <a:pt x="6265664" y="3852168"/>
                  <a:pt x="6265664" y="3847208"/>
                </a:cubicBezTo>
                <a:close/>
                <a:moveTo>
                  <a:pt x="3296543" y="3824883"/>
                </a:moveTo>
                <a:lnTo>
                  <a:pt x="3296543" y="3832325"/>
                </a:lnTo>
                <a:cubicBezTo>
                  <a:pt x="3301504" y="3837285"/>
                  <a:pt x="3303984" y="3839766"/>
                  <a:pt x="3303984" y="3839766"/>
                </a:cubicBezTo>
                <a:lnTo>
                  <a:pt x="3306574" y="3841061"/>
                </a:lnTo>
                <a:lnTo>
                  <a:pt x="3308003" y="3835026"/>
                </a:lnTo>
                <a:lnTo>
                  <a:pt x="3309205" y="3829948"/>
                </a:lnTo>
                <a:close/>
                <a:moveTo>
                  <a:pt x="3278777" y="3822406"/>
                </a:moveTo>
                <a:lnTo>
                  <a:pt x="3277499" y="3827806"/>
                </a:lnTo>
                <a:cubicBezTo>
                  <a:pt x="3277499" y="3827806"/>
                  <a:pt x="3275466" y="3827325"/>
                  <a:pt x="3271399" y="3826362"/>
                </a:cubicBezTo>
                <a:cubicBezTo>
                  <a:pt x="3272251" y="3822762"/>
                  <a:pt x="3274710" y="3821444"/>
                  <a:pt x="3278777" y="3822406"/>
                </a:cubicBezTo>
                <a:close/>
                <a:moveTo>
                  <a:pt x="6206133" y="3817442"/>
                </a:moveTo>
                <a:cubicBezTo>
                  <a:pt x="6206133" y="3822403"/>
                  <a:pt x="6207373" y="3824883"/>
                  <a:pt x="6209853" y="3824883"/>
                </a:cubicBezTo>
                <a:cubicBezTo>
                  <a:pt x="6212333" y="3824883"/>
                  <a:pt x="6213574" y="3822403"/>
                  <a:pt x="6213574" y="3817442"/>
                </a:cubicBezTo>
                <a:close/>
                <a:moveTo>
                  <a:pt x="6046142" y="3817442"/>
                </a:moveTo>
                <a:cubicBezTo>
                  <a:pt x="6043662" y="3817442"/>
                  <a:pt x="6043662" y="3818682"/>
                  <a:pt x="6046142" y="3821163"/>
                </a:cubicBezTo>
                <a:cubicBezTo>
                  <a:pt x="6048622" y="3823643"/>
                  <a:pt x="6051104" y="3824883"/>
                  <a:pt x="6053584" y="3824883"/>
                </a:cubicBezTo>
                <a:cubicBezTo>
                  <a:pt x="6056064" y="3824883"/>
                  <a:pt x="6056064" y="3823643"/>
                  <a:pt x="6053584" y="3821163"/>
                </a:cubicBezTo>
                <a:cubicBezTo>
                  <a:pt x="6051104" y="3818682"/>
                  <a:pt x="6048622" y="3817442"/>
                  <a:pt x="6046142" y="3817442"/>
                </a:cubicBezTo>
                <a:close/>
                <a:moveTo>
                  <a:pt x="5395019" y="3810000"/>
                </a:moveTo>
                <a:lnTo>
                  <a:pt x="5391587" y="3815149"/>
                </a:lnTo>
                <a:lnTo>
                  <a:pt x="5392929" y="3818210"/>
                </a:lnTo>
                <a:cubicBezTo>
                  <a:pt x="5396570" y="3820972"/>
                  <a:pt x="5402032" y="3825116"/>
                  <a:pt x="5409314" y="3830641"/>
                </a:cubicBezTo>
                <a:cubicBezTo>
                  <a:pt x="5408462" y="3834241"/>
                  <a:pt x="5410069" y="3836521"/>
                  <a:pt x="5414138" y="3837484"/>
                </a:cubicBezTo>
                <a:lnTo>
                  <a:pt x="5414504" y="3838005"/>
                </a:lnTo>
                <a:lnTo>
                  <a:pt x="5417344" y="3832325"/>
                </a:lnTo>
                <a:cubicBezTo>
                  <a:pt x="5417344" y="3817442"/>
                  <a:pt x="5409902" y="3810000"/>
                  <a:pt x="5395019" y="3810000"/>
                </a:cubicBezTo>
                <a:close/>
                <a:moveTo>
                  <a:pt x="3249552" y="3809787"/>
                </a:moveTo>
                <a:lnTo>
                  <a:pt x="3255652" y="3811231"/>
                </a:lnTo>
                <a:cubicBezTo>
                  <a:pt x="3255652" y="3811231"/>
                  <a:pt x="3253193" y="3812549"/>
                  <a:pt x="3248274" y="3815186"/>
                </a:cubicBezTo>
                <a:close/>
                <a:moveTo>
                  <a:pt x="6558669" y="3797908"/>
                </a:moveTo>
                <a:cubicBezTo>
                  <a:pt x="6561770" y="3798529"/>
                  <a:pt x="6565800" y="3800079"/>
                  <a:pt x="6570762" y="3802559"/>
                </a:cubicBezTo>
                <a:cubicBezTo>
                  <a:pt x="6575722" y="3807520"/>
                  <a:pt x="6578202" y="3812481"/>
                  <a:pt x="6578202" y="3817442"/>
                </a:cubicBezTo>
                <a:cubicBezTo>
                  <a:pt x="6568281" y="3817442"/>
                  <a:pt x="6563320" y="3817442"/>
                  <a:pt x="6563320" y="3817442"/>
                </a:cubicBezTo>
                <a:cubicBezTo>
                  <a:pt x="6553398" y="3807520"/>
                  <a:pt x="6549678" y="3801319"/>
                  <a:pt x="6552158" y="3798838"/>
                </a:cubicBezTo>
                <a:cubicBezTo>
                  <a:pt x="6553398" y="3797598"/>
                  <a:pt x="6555568" y="3797288"/>
                  <a:pt x="6558669" y="3797908"/>
                </a:cubicBezTo>
                <a:close/>
                <a:moveTo>
                  <a:pt x="6101953" y="3795118"/>
                </a:moveTo>
                <a:lnTo>
                  <a:pt x="6094512" y="3802559"/>
                </a:lnTo>
                <a:lnTo>
                  <a:pt x="6094512" y="3810000"/>
                </a:lnTo>
                <a:cubicBezTo>
                  <a:pt x="6094512" y="3814961"/>
                  <a:pt x="6092031" y="3817442"/>
                  <a:pt x="6087070" y="3817442"/>
                </a:cubicBezTo>
                <a:cubicBezTo>
                  <a:pt x="6082109" y="3817442"/>
                  <a:pt x="6082109" y="3814961"/>
                  <a:pt x="6087070" y="3810000"/>
                </a:cubicBezTo>
                <a:cubicBezTo>
                  <a:pt x="6087070" y="3805040"/>
                  <a:pt x="6088311" y="3801319"/>
                  <a:pt x="6090791" y="3798838"/>
                </a:cubicBezTo>
                <a:cubicBezTo>
                  <a:pt x="6093271" y="3796358"/>
                  <a:pt x="6096992" y="3795118"/>
                  <a:pt x="6101953" y="3795118"/>
                </a:cubicBezTo>
                <a:close/>
                <a:moveTo>
                  <a:pt x="6407051" y="3787676"/>
                </a:moveTo>
                <a:cubicBezTo>
                  <a:pt x="6402089" y="3792637"/>
                  <a:pt x="6398369" y="3793878"/>
                  <a:pt x="6395888" y="3791397"/>
                </a:cubicBezTo>
                <a:cubicBezTo>
                  <a:pt x="6393408" y="3788916"/>
                  <a:pt x="6392168" y="3790157"/>
                  <a:pt x="6392168" y="3795118"/>
                </a:cubicBezTo>
                <a:lnTo>
                  <a:pt x="6392168" y="3802559"/>
                </a:lnTo>
                <a:cubicBezTo>
                  <a:pt x="6402089" y="3807520"/>
                  <a:pt x="6407051" y="3805040"/>
                  <a:pt x="6407051" y="3795118"/>
                </a:cubicBezTo>
                <a:close/>
                <a:moveTo>
                  <a:pt x="5982890" y="3787676"/>
                </a:moveTo>
                <a:lnTo>
                  <a:pt x="5982890" y="3795118"/>
                </a:lnTo>
                <a:cubicBezTo>
                  <a:pt x="5992812" y="3795118"/>
                  <a:pt x="5997773" y="3795118"/>
                  <a:pt x="5997773" y="3795118"/>
                </a:cubicBezTo>
                <a:cubicBezTo>
                  <a:pt x="5997773" y="3790157"/>
                  <a:pt x="5995293" y="3787676"/>
                  <a:pt x="5990332" y="3787676"/>
                </a:cubicBezTo>
                <a:cubicBezTo>
                  <a:pt x="5985371" y="3787676"/>
                  <a:pt x="5982890" y="3787676"/>
                  <a:pt x="5982890" y="3787676"/>
                </a:cubicBezTo>
                <a:close/>
                <a:moveTo>
                  <a:pt x="3230260" y="3782413"/>
                </a:moveTo>
                <a:cubicBezTo>
                  <a:pt x="3233476" y="3786975"/>
                  <a:pt x="3236100" y="3789497"/>
                  <a:pt x="3238134" y="3789979"/>
                </a:cubicBezTo>
                <a:cubicBezTo>
                  <a:pt x="3240168" y="3790460"/>
                  <a:pt x="3242792" y="3792982"/>
                  <a:pt x="3246007" y="3797544"/>
                </a:cubicBezTo>
                <a:lnTo>
                  <a:pt x="3244729" y="3802943"/>
                </a:lnTo>
                <a:cubicBezTo>
                  <a:pt x="3244729" y="3802943"/>
                  <a:pt x="3241088" y="3800181"/>
                  <a:pt x="3233806" y="3794656"/>
                </a:cubicBezTo>
                <a:close/>
                <a:moveTo>
                  <a:pt x="6565180" y="3775584"/>
                </a:moveTo>
                <a:cubicBezTo>
                  <a:pt x="6566420" y="3776204"/>
                  <a:pt x="6568280" y="3777755"/>
                  <a:pt x="6570762" y="3780235"/>
                </a:cubicBezTo>
                <a:cubicBezTo>
                  <a:pt x="6575722" y="3785196"/>
                  <a:pt x="6578202" y="3790157"/>
                  <a:pt x="6578202" y="3795118"/>
                </a:cubicBezTo>
                <a:lnTo>
                  <a:pt x="6570762" y="3787676"/>
                </a:lnTo>
                <a:cubicBezTo>
                  <a:pt x="6565800" y="3782716"/>
                  <a:pt x="6563320" y="3778995"/>
                  <a:pt x="6563320" y="3776514"/>
                </a:cubicBezTo>
                <a:cubicBezTo>
                  <a:pt x="6563320" y="3775274"/>
                  <a:pt x="6563940" y="3774964"/>
                  <a:pt x="6565180" y="3775584"/>
                </a:cubicBezTo>
                <a:close/>
                <a:moveTo>
                  <a:pt x="6600527" y="3765352"/>
                </a:moveTo>
                <a:cubicBezTo>
                  <a:pt x="6600527" y="3765352"/>
                  <a:pt x="6603007" y="3767833"/>
                  <a:pt x="6607968" y="3772793"/>
                </a:cubicBezTo>
                <a:lnTo>
                  <a:pt x="6615410" y="3787676"/>
                </a:lnTo>
                <a:cubicBezTo>
                  <a:pt x="6615410" y="3787676"/>
                  <a:pt x="6614169" y="3786436"/>
                  <a:pt x="6611689" y="3783956"/>
                </a:cubicBezTo>
                <a:cubicBezTo>
                  <a:pt x="6609209" y="3781475"/>
                  <a:pt x="6607968" y="3780235"/>
                  <a:pt x="6607968" y="3780235"/>
                </a:cubicBezTo>
                <a:close/>
                <a:moveTo>
                  <a:pt x="6488906" y="3743028"/>
                </a:moveTo>
                <a:lnTo>
                  <a:pt x="6518672" y="3772793"/>
                </a:lnTo>
                <a:cubicBezTo>
                  <a:pt x="6518672" y="3777754"/>
                  <a:pt x="6511230" y="3772793"/>
                  <a:pt x="6496347" y="3757911"/>
                </a:cubicBezTo>
                <a:cubicBezTo>
                  <a:pt x="6486426" y="3747989"/>
                  <a:pt x="6483945" y="3743028"/>
                  <a:pt x="6488906" y="3743028"/>
                </a:cubicBezTo>
                <a:close/>
                <a:moveTo>
                  <a:pt x="6065676" y="3738377"/>
                </a:moveTo>
                <a:cubicBezTo>
                  <a:pt x="6065056" y="3738997"/>
                  <a:pt x="6064746" y="3740548"/>
                  <a:pt x="6064746" y="3743028"/>
                </a:cubicBezTo>
                <a:lnTo>
                  <a:pt x="6072187" y="3743028"/>
                </a:lnTo>
                <a:cubicBezTo>
                  <a:pt x="6072187" y="3743028"/>
                  <a:pt x="6070947" y="3741788"/>
                  <a:pt x="6068467" y="3739307"/>
                </a:cubicBezTo>
                <a:cubicBezTo>
                  <a:pt x="6067227" y="3738067"/>
                  <a:pt x="6066296" y="3737757"/>
                  <a:pt x="6065676" y="3738377"/>
                </a:cubicBezTo>
                <a:close/>
                <a:moveTo>
                  <a:pt x="6101953" y="3728145"/>
                </a:moveTo>
                <a:lnTo>
                  <a:pt x="6094512" y="3735586"/>
                </a:lnTo>
                <a:cubicBezTo>
                  <a:pt x="6099473" y="3740547"/>
                  <a:pt x="6103194" y="3741788"/>
                  <a:pt x="6105674" y="3739307"/>
                </a:cubicBezTo>
                <a:cubicBezTo>
                  <a:pt x="6108154" y="3736826"/>
                  <a:pt x="6106914" y="3733106"/>
                  <a:pt x="6101953" y="3728145"/>
                </a:cubicBezTo>
                <a:close/>
                <a:moveTo>
                  <a:pt x="6193575" y="3726285"/>
                </a:moveTo>
                <a:cubicBezTo>
                  <a:pt x="6194505" y="3726285"/>
                  <a:pt x="6196211" y="3726905"/>
                  <a:pt x="6198691" y="3728145"/>
                </a:cubicBezTo>
                <a:cubicBezTo>
                  <a:pt x="6228457" y="3733106"/>
                  <a:pt x="6243340" y="3740547"/>
                  <a:pt x="6243340" y="3750469"/>
                </a:cubicBezTo>
                <a:lnTo>
                  <a:pt x="6206133" y="3743028"/>
                </a:lnTo>
                <a:cubicBezTo>
                  <a:pt x="6194971" y="3731866"/>
                  <a:pt x="6190785" y="3726285"/>
                  <a:pt x="6193575" y="3726285"/>
                </a:cubicBezTo>
                <a:close/>
                <a:moveTo>
                  <a:pt x="6027539" y="3720704"/>
                </a:moveTo>
                <a:cubicBezTo>
                  <a:pt x="6027539" y="3725664"/>
                  <a:pt x="6028779" y="3728145"/>
                  <a:pt x="6031260" y="3728145"/>
                </a:cubicBezTo>
                <a:cubicBezTo>
                  <a:pt x="6033740" y="3728145"/>
                  <a:pt x="6034980" y="3725664"/>
                  <a:pt x="6034980" y="3720704"/>
                </a:cubicBezTo>
                <a:close/>
                <a:moveTo>
                  <a:pt x="3110508" y="3720704"/>
                </a:moveTo>
                <a:cubicBezTo>
                  <a:pt x="3110508" y="3725664"/>
                  <a:pt x="3109268" y="3728145"/>
                  <a:pt x="3106787" y="3728145"/>
                </a:cubicBezTo>
                <a:cubicBezTo>
                  <a:pt x="3104306" y="3728145"/>
                  <a:pt x="3103066" y="3726905"/>
                  <a:pt x="3103066" y="3724424"/>
                </a:cubicBezTo>
                <a:cubicBezTo>
                  <a:pt x="3103066" y="3721944"/>
                  <a:pt x="3105547" y="3720704"/>
                  <a:pt x="3110508" y="3720704"/>
                </a:cubicBezTo>
                <a:close/>
                <a:moveTo>
                  <a:pt x="6061025" y="3713262"/>
                </a:moveTo>
                <a:cubicBezTo>
                  <a:pt x="6058545" y="3713262"/>
                  <a:pt x="6057304" y="3714502"/>
                  <a:pt x="6057304" y="3716983"/>
                </a:cubicBezTo>
                <a:cubicBezTo>
                  <a:pt x="6057304" y="3719464"/>
                  <a:pt x="6059785" y="3720704"/>
                  <a:pt x="6064746" y="3720704"/>
                </a:cubicBezTo>
                <a:cubicBezTo>
                  <a:pt x="6069707" y="3720704"/>
                  <a:pt x="6070947" y="3719464"/>
                  <a:pt x="6068467" y="3716983"/>
                </a:cubicBezTo>
                <a:cubicBezTo>
                  <a:pt x="6065987" y="3714502"/>
                  <a:pt x="6063505" y="3713262"/>
                  <a:pt x="6061025" y="3713262"/>
                </a:cubicBezTo>
                <a:close/>
                <a:moveTo>
                  <a:pt x="5851736" y="3702101"/>
                </a:moveTo>
                <a:cubicBezTo>
                  <a:pt x="5849875" y="3702101"/>
                  <a:pt x="5848945" y="3703341"/>
                  <a:pt x="5848945" y="3705821"/>
                </a:cubicBezTo>
                <a:lnTo>
                  <a:pt x="5848945" y="3713262"/>
                </a:lnTo>
                <a:cubicBezTo>
                  <a:pt x="5853906" y="3718223"/>
                  <a:pt x="5858867" y="3720704"/>
                  <a:pt x="5863828" y="3720704"/>
                </a:cubicBezTo>
                <a:cubicBezTo>
                  <a:pt x="5868789" y="3720704"/>
                  <a:pt x="5871269" y="3720704"/>
                  <a:pt x="5871269" y="3720704"/>
                </a:cubicBezTo>
                <a:lnTo>
                  <a:pt x="5878711" y="3720704"/>
                </a:lnTo>
                <a:cubicBezTo>
                  <a:pt x="5878711" y="3720704"/>
                  <a:pt x="5877470" y="3719464"/>
                  <a:pt x="5874990" y="3716983"/>
                </a:cubicBezTo>
                <a:cubicBezTo>
                  <a:pt x="5872510" y="3714502"/>
                  <a:pt x="5871269" y="3713262"/>
                  <a:pt x="5871269" y="3713262"/>
                </a:cubicBezTo>
                <a:cubicBezTo>
                  <a:pt x="5871269" y="3713262"/>
                  <a:pt x="5867549" y="3710782"/>
                  <a:pt x="5860107" y="3705821"/>
                </a:cubicBezTo>
                <a:cubicBezTo>
                  <a:pt x="5856387" y="3703341"/>
                  <a:pt x="5853596" y="3702101"/>
                  <a:pt x="5851736" y="3702101"/>
                </a:cubicBezTo>
                <a:close/>
                <a:moveTo>
                  <a:pt x="5990332" y="3698379"/>
                </a:moveTo>
                <a:cubicBezTo>
                  <a:pt x="5990332" y="3713262"/>
                  <a:pt x="5997773" y="3720704"/>
                  <a:pt x="6012656" y="3720704"/>
                </a:cubicBezTo>
                <a:lnTo>
                  <a:pt x="6012656" y="3713262"/>
                </a:lnTo>
                <a:close/>
                <a:moveTo>
                  <a:pt x="5834062" y="3690938"/>
                </a:moveTo>
                <a:lnTo>
                  <a:pt x="5826621" y="3698379"/>
                </a:lnTo>
                <a:cubicBezTo>
                  <a:pt x="5826621" y="3703340"/>
                  <a:pt x="5826621" y="3705821"/>
                  <a:pt x="5826621" y="3705821"/>
                </a:cubicBezTo>
                <a:lnTo>
                  <a:pt x="5834062" y="3698379"/>
                </a:lnTo>
                <a:cubicBezTo>
                  <a:pt x="5834062" y="3693419"/>
                  <a:pt x="5834062" y="3690938"/>
                  <a:pt x="5834062" y="3690938"/>
                </a:cubicBezTo>
                <a:close/>
                <a:moveTo>
                  <a:pt x="5848945" y="3683497"/>
                </a:moveTo>
                <a:lnTo>
                  <a:pt x="5848945" y="3690938"/>
                </a:lnTo>
                <a:cubicBezTo>
                  <a:pt x="5853906" y="3690938"/>
                  <a:pt x="5858867" y="3693419"/>
                  <a:pt x="5863828" y="3698379"/>
                </a:cubicBezTo>
                <a:lnTo>
                  <a:pt x="5856387" y="3690938"/>
                </a:lnTo>
                <a:cubicBezTo>
                  <a:pt x="5856387" y="3685977"/>
                  <a:pt x="5853906" y="3683497"/>
                  <a:pt x="5848945" y="3683497"/>
                </a:cubicBezTo>
                <a:close/>
                <a:moveTo>
                  <a:pt x="6182878" y="3679078"/>
                </a:moveTo>
                <a:cubicBezTo>
                  <a:pt x="6181018" y="3678923"/>
                  <a:pt x="6178848" y="3679156"/>
                  <a:pt x="6176367" y="3679776"/>
                </a:cubicBezTo>
                <a:cubicBezTo>
                  <a:pt x="6166445" y="3682257"/>
                  <a:pt x="6156523" y="3683497"/>
                  <a:pt x="6146601" y="3683497"/>
                </a:cubicBezTo>
                <a:lnTo>
                  <a:pt x="6131719" y="3690938"/>
                </a:lnTo>
                <a:lnTo>
                  <a:pt x="6139160" y="3698379"/>
                </a:lnTo>
                <a:cubicBezTo>
                  <a:pt x="6144121" y="3703340"/>
                  <a:pt x="6149081" y="3705821"/>
                  <a:pt x="6154043" y="3705821"/>
                </a:cubicBezTo>
                <a:lnTo>
                  <a:pt x="6154043" y="3698379"/>
                </a:lnTo>
                <a:lnTo>
                  <a:pt x="6154043" y="3690938"/>
                </a:lnTo>
                <a:lnTo>
                  <a:pt x="6161484" y="3698379"/>
                </a:lnTo>
                <a:cubicBezTo>
                  <a:pt x="6166445" y="3698379"/>
                  <a:pt x="6168926" y="3698379"/>
                  <a:pt x="6168926" y="3698379"/>
                </a:cubicBezTo>
                <a:cubicBezTo>
                  <a:pt x="6173887" y="3698379"/>
                  <a:pt x="6176367" y="3700860"/>
                  <a:pt x="6176367" y="3705821"/>
                </a:cubicBezTo>
                <a:lnTo>
                  <a:pt x="6176367" y="3713262"/>
                </a:lnTo>
                <a:cubicBezTo>
                  <a:pt x="6171406" y="3708301"/>
                  <a:pt x="6167685" y="3707061"/>
                  <a:pt x="6165205" y="3709541"/>
                </a:cubicBezTo>
                <a:cubicBezTo>
                  <a:pt x="6162725" y="3712022"/>
                  <a:pt x="6161484" y="3715743"/>
                  <a:pt x="6161484" y="3720704"/>
                </a:cubicBezTo>
                <a:cubicBezTo>
                  <a:pt x="6161484" y="3725664"/>
                  <a:pt x="6168926" y="3733106"/>
                  <a:pt x="6183808" y="3743028"/>
                </a:cubicBezTo>
                <a:cubicBezTo>
                  <a:pt x="6218535" y="3762871"/>
                  <a:pt x="6235898" y="3772793"/>
                  <a:pt x="6235898" y="3772793"/>
                </a:cubicBezTo>
                <a:lnTo>
                  <a:pt x="6250781" y="3765352"/>
                </a:lnTo>
                <a:cubicBezTo>
                  <a:pt x="6250781" y="3770313"/>
                  <a:pt x="6253261" y="3772793"/>
                  <a:pt x="6258222" y="3772793"/>
                </a:cubicBezTo>
                <a:cubicBezTo>
                  <a:pt x="6263184" y="3772793"/>
                  <a:pt x="6265664" y="3774033"/>
                  <a:pt x="6265664" y="3776514"/>
                </a:cubicBezTo>
                <a:cubicBezTo>
                  <a:pt x="6265664" y="3778995"/>
                  <a:pt x="6265664" y="3780235"/>
                  <a:pt x="6265664" y="3780235"/>
                </a:cubicBezTo>
                <a:cubicBezTo>
                  <a:pt x="6265664" y="3780235"/>
                  <a:pt x="6266904" y="3781475"/>
                  <a:pt x="6269385" y="3783956"/>
                </a:cubicBezTo>
                <a:cubicBezTo>
                  <a:pt x="6271865" y="3786436"/>
                  <a:pt x="6273105" y="3787676"/>
                  <a:pt x="6273105" y="3787676"/>
                </a:cubicBezTo>
                <a:lnTo>
                  <a:pt x="6295429" y="3810000"/>
                </a:lnTo>
                <a:lnTo>
                  <a:pt x="6310312" y="3817442"/>
                </a:lnTo>
                <a:cubicBezTo>
                  <a:pt x="6325195" y="3822403"/>
                  <a:pt x="6340078" y="3829844"/>
                  <a:pt x="6354961" y="3839766"/>
                </a:cubicBezTo>
                <a:cubicBezTo>
                  <a:pt x="6364882" y="3844727"/>
                  <a:pt x="6372324" y="3844727"/>
                  <a:pt x="6377285" y="3839766"/>
                </a:cubicBezTo>
                <a:cubicBezTo>
                  <a:pt x="6377285" y="3834805"/>
                  <a:pt x="6378526" y="3832325"/>
                  <a:pt x="6381006" y="3832325"/>
                </a:cubicBezTo>
                <a:cubicBezTo>
                  <a:pt x="6383486" y="3832325"/>
                  <a:pt x="6379765" y="3827364"/>
                  <a:pt x="6369844" y="3817442"/>
                </a:cubicBezTo>
                <a:cubicBezTo>
                  <a:pt x="6349999" y="3797598"/>
                  <a:pt x="6342558" y="3792637"/>
                  <a:pt x="6347519" y="3802559"/>
                </a:cubicBezTo>
                <a:lnTo>
                  <a:pt x="6317754" y="3795118"/>
                </a:lnTo>
                <a:lnTo>
                  <a:pt x="6325195" y="3787676"/>
                </a:lnTo>
                <a:cubicBezTo>
                  <a:pt x="6335117" y="3792637"/>
                  <a:pt x="6341319" y="3793878"/>
                  <a:pt x="6343799" y="3791397"/>
                </a:cubicBezTo>
                <a:cubicBezTo>
                  <a:pt x="6346279" y="3788916"/>
                  <a:pt x="6340078" y="3781475"/>
                  <a:pt x="6325195" y="3769073"/>
                </a:cubicBezTo>
                <a:cubicBezTo>
                  <a:pt x="6310312" y="3756671"/>
                  <a:pt x="6300391" y="3750469"/>
                  <a:pt x="6295429" y="3750469"/>
                </a:cubicBezTo>
                <a:lnTo>
                  <a:pt x="6287988" y="3750469"/>
                </a:lnTo>
                <a:cubicBezTo>
                  <a:pt x="6287988" y="3745508"/>
                  <a:pt x="6287988" y="3743028"/>
                  <a:pt x="6287988" y="3743028"/>
                </a:cubicBezTo>
                <a:lnTo>
                  <a:pt x="6265664" y="3735586"/>
                </a:lnTo>
                <a:cubicBezTo>
                  <a:pt x="6265664" y="3730626"/>
                  <a:pt x="6263184" y="3728145"/>
                  <a:pt x="6258222" y="3728145"/>
                </a:cubicBezTo>
                <a:lnTo>
                  <a:pt x="6250781" y="3720704"/>
                </a:lnTo>
                <a:cubicBezTo>
                  <a:pt x="6245820" y="3720704"/>
                  <a:pt x="6242099" y="3720704"/>
                  <a:pt x="6239619" y="3720704"/>
                </a:cubicBezTo>
                <a:cubicBezTo>
                  <a:pt x="6237139" y="3720704"/>
                  <a:pt x="6235898" y="3719464"/>
                  <a:pt x="6235898" y="3716983"/>
                </a:cubicBezTo>
                <a:cubicBezTo>
                  <a:pt x="6235898" y="3714502"/>
                  <a:pt x="6233418" y="3710782"/>
                  <a:pt x="6228457" y="3705821"/>
                </a:cubicBezTo>
                <a:cubicBezTo>
                  <a:pt x="6223496" y="3700860"/>
                  <a:pt x="6218535" y="3698379"/>
                  <a:pt x="6213574" y="3698379"/>
                </a:cubicBezTo>
                <a:cubicBezTo>
                  <a:pt x="6198691" y="3708301"/>
                  <a:pt x="6191250" y="3705821"/>
                  <a:pt x="6191250" y="3690938"/>
                </a:cubicBezTo>
                <a:cubicBezTo>
                  <a:pt x="6191250" y="3683497"/>
                  <a:pt x="6188459" y="3679543"/>
                  <a:pt x="6182878" y="3679078"/>
                </a:cubicBezTo>
                <a:close/>
                <a:moveTo>
                  <a:pt x="5856387" y="3676055"/>
                </a:moveTo>
                <a:cubicBezTo>
                  <a:pt x="5856387" y="3681016"/>
                  <a:pt x="5860107" y="3684737"/>
                  <a:pt x="5867549" y="3687217"/>
                </a:cubicBezTo>
                <a:cubicBezTo>
                  <a:pt x="5874990" y="3689698"/>
                  <a:pt x="5882431" y="3695899"/>
                  <a:pt x="5889873" y="3705821"/>
                </a:cubicBezTo>
                <a:cubicBezTo>
                  <a:pt x="5897314" y="3715743"/>
                  <a:pt x="5904756" y="3720704"/>
                  <a:pt x="5912197" y="3720704"/>
                </a:cubicBezTo>
                <a:cubicBezTo>
                  <a:pt x="5919638" y="3720704"/>
                  <a:pt x="5923359" y="3723184"/>
                  <a:pt x="5923359" y="3728145"/>
                </a:cubicBezTo>
                <a:lnTo>
                  <a:pt x="5938242" y="3728145"/>
                </a:lnTo>
                <a:cubicBezTo>
                  <a:pt x="5933281" y="3723184"/>
                  <a:pt x="5932041" y="3719464"/>
                  <a:pt x="5934521" y="3716983"/>
                </a:cubicBezTo>
                <a:cubicBezTo>
                  <a:pt x="5937001" y="3714502"/>
                  <a:pt x="5937001" y="3710782"/>
                  <a:pt x="5934521" y="3705821"/>
                </a:cubicBezTo>
                <a:cubicBezTo>
                  <a:pt x="5932041" y="3700860"/>
                  <a:pt x="5930801" y="3698379"/>
                  <a:pt x="5930801" y="3698379"/>
                </a:cubicBezTo>
                <a:lnTo>
                  <a:pt x="5923359" y="3698379"/>
                </a:lnTo>
                <a:cubicBezTo>
                  <a:pt x="5918398" y="3693419"/>
                  <a:pt x="5915918" y="3690938"/>
                  <a:pt x="5915918" y="3690938"/>
                </a:cubicBezTo>
                <a:cubicBezTo>
                  <a:pt x="5915918" y="3690938"/>
                  <a:pt x="5913438" y="3690938"/>
                  <a:pt x="5908476" y="3690938"/>
                </a:cubicBezTo>
                <a:cubicBezTo>
                  <a:pt x="5908476" y="3695899"/>
                  <a:pt x="5905996" y="3695899"/>
                  <a:pt x="5901035" y="3690938"/>
                </a:cubicBezTo>
                <a:close/>
                <a:moveTo>
                  <a:pt x="5815459" y="3676055"/>
                </a:moveTo>
                <a:cubicBezTo>
                  <a:pt x="5812979" y="3676055"/>
                  <a:pt x="5811738" y="3677295"/>
                  <a:pt x="5811738" y="3679776"/>
                </a:cubicBezTo>
                <a:cubicBezTo>
                  <a:pt x="5811738" y="3682257"/>
                  <a:pt x="5814218" y="3683497"/>
                  <a:pt x="5819179" y="3683497"/>
                </a:cubicBezTo>
                <a:cubicBezTo>
                  <a:pt x="5819179" y="3678536"/>
                  <a:pt x="5817939" y="3676055"/>
                  <a:pt x="5815459" y="3676055"/>
                </a:cubicBezTo>
                <a:close/>
                <a:moveTo>
                  <a:pt x="5938242" y="3668614"/>
                </a:moveTo>
                <a:lnTo>
                  <a:pt x="5938242" y="3676055"/>
                </a:lnTo>
                <a:lnTo>
                  <a:pt x="5945683" y="3676055"/>
                </a:lnTo>
                <a:cubicBezTo>
                  <a:pt x="5940722" y="3671094"/>
                  <a:pt x="5938242" y="3668614"/>
                  <a:pt x="5938242" y="3668614"/>
                </a:cubicBezTo>
                <a:close/>
                <a:moveTo>
                  <a:pt x="5915918" y="3661172"/>
                </a:moveTo>
                <a:cubicBezTo>
                  <a:pt x="5915918" y="3661172"/>
                  <a:pt x="5915918" y="3662412"/>
                  <a:pt x="5915918" y="3664893"/>
                </a:cubicBezTo>
                <a:cubicBezTo>
                  <a:pt x="5915918" y="3667374"/>
                  <a:pt x="5918398" y="3668614"/>
                  <a:pt x="5923359" y="3668614"/>
                </a:cubicBezTo>
                <a:cubicBezTo>
                  <a:pt x="5923359" y="3663653"/>
                  <a:pt x="5922119" y="3661172"/>
                  <a:pt x="5919638" y="3661172"/>
                </a:cubicBezTo>
                <a:cubicBezTo>
                  <a:pt x="5917158" y="3661172"/>
                  <a:pt x="5915918" y="3661172"/>
                  <a:pt x="5915918" y="3661172"/>
                </a:cubicBezTo>
                <a:close/>
                <a:moveTo>
                  <a:pt x="5796855" y="3661172"/>
                </a:moveTo>
                <a:cubicBezTo>
                  <a:pt x="5796855" y="3661172"/>
                  <a:pt x="5794375" y="3663653"/>
                  <a:pt x="5789414" y="3668614"/>
                </a:cubicBezTo>
                <a:cubicBezTo>
                  <a:pt x="5789414" y="3668614"/>
                  <a:pt x="5791894" y="3668614"/>
                  <a:pt x="5796855" y="3668614"/>
                </a:cubicBezTo>
                <a:lnTo>
                  <a:pt x="5804297" y="3668614"/>
                </a:lnTo>
                <a:cubicBezTo>
                  <a:pt x="5804297" y="3663653"/>
                  <a:pt x="5801817" y="3661172"/>
                  <a:pt x="5796855" y="3661172"/>
                </a:cubicBezTo>
                <a:close/>
                <a:moveTo>
                  <a:pt x="5915918" y="3646290"/>
                </a:moveTo>
                <a:cubicBezTo>
                  <a:pt x="5915918" y="3651250"/>
                  <a:pt x="5917158" y="3653731"/>
                  <a:pt x="5919638" y="3653731"/>
                </a:cubicBezTo>
                <a:cubicBezTo>
                  <a:pt x="5922119" y="3653731"/>
                  <a:pt x="5923359" y="3652491"/>
                  <a:pt x="5923359" y="3650010"/>
                </a:cubicBezTo>
                <a:cubicBezTo>
                  <a:pt x="5923359" y="3647530"/>
                  <a:pt x="5920879" y="3646290"/>
                  <a:pt x="5915918" y="3646290"/>
                </a:cubicBezTo>
                <a:close/>
                <a:moveTo>
                  <a:pt x="5768019" y="3640708"/>
                </a:moveTo>
                <a:cubicBezTo>
                  <a:pt x="5766159" y="3640708"/>
                  <a:pt x="5764609" y="3641329"/>
                  <a:pt x="5763369" y="3642569"/>
                </a:cubicBezTo>
                <a:cubicBezTo>
                  <a:pt x="5760889" y="3645049"/>
                  <a:pt x="5767090" y="3648770"/>
                  <a:pt x="5781972" y="3653731"/>
                </a:cubicBezTo>
                <a:cubicBezTo>
                  <a:pt x="5781972" y="3648770"/>
                  <a:pt x="5781972" y="3646290"/>
                  <a:pt x="5781972" y="3646290"/>
                </a:cubicBezTo>
                <a:cubicBezTo>
                  <a:pt x="5781972" y="3646290"/>
                  <a:pt x="5779492" y="3645049"/>
                  <a:pt x="5774531" y="3642569"/>
                </a:cubicBezTo>
                <a:cubicBezTo>
                  <a:pt x="5772050" y="3641329"/>
                  <a:pt x="5769880" y="3640708"/>
                  <a:pt x="5768019" y="3640708"/>
                </a:cubicBezTo>
                <a:close/>
                <a:moveTo>
                  <a:pt x="5744765" y="3631407"/>
                </a:moveTo>
                <a:cubicBezTo>
                  <a:pt x="5744765" y="3636367"/>
                  <a:pt x="5746006" y="3638848"/>
                  <a:pt x="5748486" y="3638848"/>
                </a:cubicBezTo>
                <a:cubicBezTo>
                  <a:pt x="5750966" y="3638848"/>
                  <a:pt x="5752207" y="3638848"/>
                  <a:pt x="5752207" y="3638848"/>
                </a:cubicBezTo>
                <a:lnTo>
                  <a:pt x="5759648" y="3638848"/>
                </a:lnTo>
                <a:cubicBezTo>
                  <a:pt x="5759648" y="3633887"/>
                  <a:pt x="5758408" y="3631407"/>
                  <a:pt x="5755928" y="3631407"/>
                </a:cubicBezTo>
                <a:cubicBezTo>
                  <a:pt x="5753447" y="3631407"/>
                  <a:pt x="5749727" y="3631407"/>
                  <a:pt x="5744765" y="3631407"/>
                </a:cubicBezTo>
                <a:close/>
                <a:moveTo>
                  <a:pt x="5729883" y="3601641"/>
                </a:moveTo>
                <a:cubicBezTo>
                  <a:pt x="5724921" y="3601641"/>
                  <a:pt x="5724921" y="3604122"/>
                  <a:pt x="5729883" y="3609083"/>
                </a:cubicBezTo>
                <a:lnTo>
                  <a:pt x="5737324" y="3609083"/>
                </a:lnTo>
                <a:cubicBezTo>
                  <a:pt x="5737324" y="3604122"/>
                  <a:pt x="5734844" y="3601641"/>
                  <a:pt x="5729883" y="3601641"/>
                </a:cubicBezTo>
                <a:close/>
                <a:moveTo>
                  <a:pt x="2846338" y="3542110"/>
                </a:moveTo>
                <a:cubicBezTo>
                  <a:pt x="2843857" y="3542110"/>
                  <a:pt x="2842617" y="3544591"/>
                  <a:pt x="2842617" y="3549551"/>
                </a:cubicBezTo>
                <a:cubicBezTo>
                  <a:pt x="2847578" y="3549551"/>
                  <a:pt x="2850059" y="3548311"/>
                  <a:pt x="2850059" y="3545831"/>
                </a:cubicBezTo>
                <a:cubicBezTo>
                  <a:pt x="2850059" y="3543350"/>
                  <a:pt x="2848819" y="3542110"/>
                  <a:pt x="2846338" y="3542110"/>
                </a:cubicBezTo>
                <a:close/>
                <a:moveTo>
                  <a:pt x="2835176" y="3519786"/>
                </a:moveTo>
                <a:cubicBezTo>
                  <a:pt x="2840136" y="3524746"/>
                  <a:pt x="2842617" y="3527227"/>
                  <a:pt x="2842617" y="3527227"/>
                </a:cubicBezTo>
                <a:lnTo>
                  <a:pt x="2850059" y="3527227"/>
                </a:lnTo>
                <a:lnTo>
                  <a:pt x="2842617" y="3519786"/>
                </a:lnTo>
                <a:close/>
                <a:moveTo>
                  <a:pt x="2858430" y="3500252"/>
                </a:moveTo>
                <a:cubicBezTo>
                  <a:pt x="2856570" y="3499632"/>
                  <a:pt x="2855020" y="3499942"/>
                  <a:pt x="2853779" y="3501182"/>
                </a:cubicBezTo>
                <a:cubicBezTo>
                  <a:pt x="2851299" y="3503663"/>
                  <a:pt x="2847578" y="3504903"/>
                  <a:pt x="2842617" y="3504903"/>
                </a:cubicBezTo>
                <a:cubicBezTo>
                  <a:pt x="2842617" y="3504903"/>
                  <a:pt x="2846338" y="3506143"/>
                  <a:pt x="2853779" y="3508624"/>
                </a:cubicBezTo>
                <a:cubicBezTo>
                  <a:pt x="2861221" y="3511104"/>
                  <a:pt x="2864942" y="3512344"/>
                  <a:pt x="2864942" y="3512344"/>
                </a:cubicBezTo>
                <a:lnTo>
                  <a:pt x="2864942" y="3504903"/>
                </a:lnTo>
                <a:cubicBezTo>
                  <a:pt x="2862461" y="3502423"/>
                  <a:pt x="2860291" y="3500872"/>
                  <a:pt x="2858430" y="3500252"/>
                </a:cubicBezTo>
                <a:close/>
                <a:moveTo>
                  <a:pt x="2745879" y="3437930"/>
                </a:moveTo>
                <a:cubicBezTo>
                  <a:pt x="2745879" y="3437930"/>
                  <a:pt x="2745879" y="3440411"/>
                  <a:pt x="2745879" y="3445372"/>
                </a:cubicBezTo>
                <a:cubicBezTo>
                  <a:pt x="2750840" y="3445372"/>
                  <a:pt x="2753320" y="3445372"/>
                  <a:pt x="2753320" y="3445372"/>
                </a:cubicBezTo>
                <a:close/>
                <a:moveTo>
                  <a:pt x="2753320" y="3430489"/>
                </a:moveTo>
                <a:lnTo>
                  <a:pt x="2760762" y="3445372"/>
                </a:lnTo>
                <a:cubicBezTo>
                  <a:pt x="2765722" y="3445372"/>
                  <a:pt x="2768203" y="3444132"/>
                  <a:pt x="2768203" y="3441651"/>
                </a:cubicBezTo>
                <a:cubicBezTo>
                  <a:pt x="2768203" y="3439170"/>
                  <a:pt x="2765722" y="3436690"/>
                  <a:pt x="2760762" y="3434209"/>
                </a:cubicBezTo>
                <a:cubicBezTo>
                  <a:pt x="2755801" y="3431729"/>
                  <a:pt x="2753320" y="3430489"/>
                  <a:pt x="2753320" y="3430489"/>
                </a:cubicBezTo>
                <a:close/>
                <a:moveTo>
                  <a:pt x="6064746" y="3393282"/>
                </a:moveTo>
                <a:lnTo>
                  <a:pt x="6072187" y="3393282"/>
                </a:lnTo>
                <a:lnTo>
                  <a:pt x="6072187" y="3400723"/>
                </a:lnTo>
                <a:close/>
                <a:moveTo>
                  <a:pt x="6198691" y="3370958"/>
                </a:moveTo>
                <a:lnTo>
                  <a:pt x="6198691" y="3378399"/>
                </a:lnTo>
                <a:cubicBezTo>
                  <a:pt x="6198691" y="3403204"/>
                  <a:pt x="6193730" y="3415606"/>
                  <a:pt x="6183808" y="3415606"/>
                </a:cubicBezTo>
                <a:cubicBezTo>
                  <a:pt x="6183808" y="3415606"/>
                  <a:pt x="6183808" y="3411885"/>
                  <a:pt x="6183808" y="3404444"/>
                </a:cubicBezTo>
                <a:cubicBezTo>
                  <a:pt x="6183808" y="3397002"/>
                  <a:pt x="6181328" y="3390801"/>
                  <a:pt x="6176367" y="3385840"/>
                </a:cubicBezTo>
                <a:cubicBezTo>
                  <a:pt x="6171406" y="3380880"/>
                  <a:pt x="6172646" y="3378399"/>
                  <a:pt x="6180088" y="3378399"/>
                </a:cubicBezTo>
                <a:cubicBezTo>
                  <a:pt x="6187529" y="3378399"/>
                  <a:pt x="6193730" y="3375918"/>
                  <a:pt x="6198691" y="3370958"/>
                </a:cubicBezTo>
                <a:close/>
                <a:moveTo>
                  <a:pt x="2567285" y="3363516"/>
                </a:moveTo>
                <a:lnTo>
                  <a:pt x="2559844" y="3370958"/>
                </a:lnTo>
                <a:cubicBezTo>
                  <a:pt x="2559844" y="3370958"/>
                  <a:pt x="2564804" y="3370958"/>
                  <a:pt x="2574727" y="3370958"/>
                </a:cubicBezTo>
                <a:close/>
                <a:moveTo>
                  <a:pt x="2650071" y="3358865"/>
                </a:moveTo>
                <a:cubicBezTo>
                  <a:pt x="2648211" y="3358245"/>
                  <a:pt x="2646660" y="3358555"/>
                  <a:pt x="2645420" y="3359795"/>
                </a:cubicBezTo>
                <a:cubicBezTo>
                  <a:pt x="2642939" y="3362276"/>
                  <a:pt x="2641699" y="3364756"/>
                  <a:pt x="2641699" y="3367237"/>
                </a:cubicBezTo>
                <a:cubicBezTo>
                  <a:pt x="2641699" y="3369717"/>
                  <a:pt x="2644180" y="3370958"/>
                  <a:pt x="2649141" y="3370958"/>
                </a:cubicBezTo>
                <a:cubicBezTo>
                  <a:pt x="2649141" y="3370958"/>
                  <a:pt x="2651621" y="3370958"/>
                  <a:pt x="2656582" y="3370958"/>
                </a:cubicBezTo>
                <a:cubicBezTo>
                  <a:pt x="2661543" y="3375918"/>
                  <a:pt x="2664023" y="3377159"/>
                  <a:pt x="2664023" y="3374678"/>
                </a:cubicBezTo>
                <a:cubicBezTo>
                  <a:pt x="2664023" y="3372198"/>
                  <a:pt x="2664023" y="3370958"/>
                  <a:pt x="2664023" y="3370958"/>
                </a:cubicBezTo>
                <a:lnTo>
                  <a:pt x="2656582" y="3363516"/>
                </a:lnTo>
                <a:cubicBezTo>
                  <a:pt x="2654102" y="3361036"/>
                  <a:pt x="2651931" y="3359486"/>
                  <a:pt x="2650071" y="3358865"/>
                </a:cubicBezTo>
                <a:close/>
                <a:moveTo>
                  <a:pt x="6009866" y="3354214"/>
                </a:moveTo>
                <a:cubicBezTo>
                  <a:pt x="6008005" y="3354214"/>
                  <a:pt x="6006455" y="3354835"/>
                  <a:pt x="6005215" y="3356075"/>
                </a:cubicBezTo>
                <a:lnTo>
                  <a:pt x="6012656" y="3370958"/>
                </a:lnTo>
                <a:lnTo>
                  <a:pt x="6034980" y="3385840"/>
                </a:lnTo>
                <a:lnTo>
                  <a:pt x="6034980" y="3370958"/>
                </a:lnTo>
                <a:cubicBezTo>
                  <a:pt x="6023818" y="3359795"/>
                  <a:pt x="6015447" y="3354214"/>
                  <a:pt x="6009866" y="3354214"/>
                </a:cubicBezTo>
                <a:close/>
                <a:moveTo>
                  <a:pt x="6176367" y="3341192"/>
                </a:moveTo>
                <a:lnTo>
                  <a:pt x="6183808" y="3348633"/>
                </a:lnTo>
                <a:lnTo>
                  <a:pt x="6183808" y="3356075"/>
                </a:lnTo>
                <a:lnTo>
                  <a:pt x="6176367" y="3356075"/>
                </a:lnTo>
                <a:cubicBezTo>
                  <a:pt x="6171406" y="3356075"/>
                  <a:pt x="6168926" y="3353594"/>
                  <a:pt x="6168926" y="3348633"/>
                </a:cubicBezTo>
                <a:close/>
                <a:moveTo>
                  <a:pt x="6042422" y="3333750"/>
                </a:moveTo>
                <a:cubicBezTo>
                  <a:pt x="6047383" y="3333750"/>
                  <a:pt x="6049863" y="3334991"/>
                  <a:pt x="6049863" y="3337471"/>
                </a:cubicBezTo>
                <a:cubicBezTo>
                  <a:pt x="6049863" y="3339952"/>
                  <a:pt x="6047383" y="3341192"/>
                  <a:pt x="6042422" y="3341192"/>
                </a:cubicBezTo>
                <a:cubicBezTo>
                  <a:pt x="6042422" y="3341192"/>
                  <a:pt x="6042422" y="3339952"/>
                  <a:pt x="6042422" y="3337471"/>
                </a:cubicBezTo>
                <a:cubicBezTo>
                  <a:pt x="6042422" y="3334991"/>
                  <a:pt x="6042422" y="3333750"/>
                  <a:pt x="6042422" y="3333750"/>
                </a:cubicBezTo>
                <a:close/>
                <a:moveTo>
                  <a:pt x="6183808" y="3318868"/>
                </a:moveTo>
                <a:cubicBezTo>
                  <a:pt x="6183808" y="3318868"/>
                  <a:pt x="6183808" y="3320108"/>
                  <a:pt x="6183808" y="3322588"/>
                </a:cubicBezTo>
                <a:cubicBezTo>
                  <a:pt x="6183808" y="3325069"/>
                  <a:pt x="6182568" y="3326309"/>
                  <a:pt x="6180088" y="3326309"/>
                </a:cubicBezTo>
                <a:cubicBezTo>
                  <a:pt x="6177608" y="3326309"/>
                  <a:pt x="6176367" y="3325069"/>
                  <a:pt x="6176367" y="3322588"/>
                </a:cubicBezTo>
                <a:cubicBezTo>
                  <a:pt x="6176367" y="3320108"/>
                  <a:pt x="6178847" y="3318868"/>
                  <a:pt x="6183808" y="3318868"/>
                </a:cubicBezTo>
                <a:close/>
                <a:moveTo>
                  <a:pt x="2537519" y="3318868"/>
                </a:moveTo>
                <a:cubicBezTo>
                  <a:pt x="2537519" y="3323828"/>
                  <a:pt x="2540000" y="3326309"/>
                  <a:pt x="2544961" y="3326309"/>
                </a:cubicBezTo>
                <a:cubicBezTo>
                  <a:pt x="2549922" y="3326309"/>
                  <a:pt x="2552403" y="3323828"/>
                  <a:pt x="2552403" y="3318868"/>
                </a:cubicBezTo>
                <a:cubicBezTo>
                  <a:pt x="2547442" y="3318868"/>
                  <a:pt x="2544961" y="3318868"/>
                  <a:pt x="2544961" y="3318868"/>
                </a:cubicBezTo>
                <a:cubicBezTo>
                  <a:pt x="2544961" y="3318868"/>
                  <a:pt x="2542480" y="3318868"/>
                  <a:pt x="2537519" y="3318868"/>
                </a:cubicBezTo>
                <a:close/>
                <a:moveTo>
                  <a:pt x="6094512" y="3296543"/>
                </a:moveTo>
                <a:lnTo>
                  <a:pt x="6101953" y="3303985"/>
                </a:lnTo>
                <a:lnTo>
                  <a:pt x="6109394" y="3318868"/>
                </a:lnTo>
                <a:lnTo>
                  <a:pt x="6116836" y="3326309"/>
                </a:lnTo>
                <a:lnTo>
                  <a:pt x="6109394" y="3333750"/>
                </a:lnTo>
                <a:cubicBezTo>
                  <a:pt x="6104433" y="3338711"/>
                  <a:pt x="6100712" y="3342432"/>
                  <a:pt x="6098232" y="3344913"/>
                </a:cubicBezTo>
                <a:cubicBezTo>
                  <a:pt x="6095752" y="3347393"/>
                  <a:pt x="6092031" y="3351114"/>
                  <a:pt x="6087070" y="3356075"/>
                </a:cubicBezTo>
                <a:cubicBezTo>
                  <a:pt x="6082109" y="3365997"/>
                  <a:pt x="6077149" y="3368477"/>
                  <a:pt x="6072187" y="3363516"/>
                </a:cubicBezTo>
                <a:lnTo>
                  <a:pt x="6072187" y="3356075"/>
                </a:lnTo>
                <a:cubicBezTo>
                  <a:pt x="6077149" y="3346153"/>
                  <a:pt x="6077149" y="3338711"/>
                  <a:pt x="6072187" y="3333750"/>
                </a:cubicBezTo>
                <a:lnTo>
                  <a:pt x="6049863" y="3318868"/>
                </a:lnTo>
                <a:cubicBezTo>
                  <a:pt x="6044902" y="3318868"/>
                  <a:pt x="6039942" y="3316387"/>
                  <a:pt x="6034980" y="3311426"/>
                </a:cubicBezTo>
                <a:lnTo>
                  <a:pt x="6042422" y="3311426"/>
                </a:lnTo>
                <a:cubicBezTo>
                  <a:pt x="6052343" y="3311426"/>
                  <a:pt x="6057304" y="3308946"/>
                  <a:pt x="6057304" y="3303985"/>
                </a:cubicBezTo>
                <a:cubicBezTo>
                  <a:pt x="6057304" y="3299024"/>
                  <a:pt x="6059785" y="3297783"/>
                  <a:pt x="6064746" y="3300264"/>
                </a:cubicBezTo>
                <a:cubicBezTo>
                  <a:pt x="6069707" y="3302745"/>
                  <a:pt x="6073428" y="3302745"/>
                  <a:pt x="6075908" y="3300264"/>
                </a:cubicBezTo>
                <a:cubicBezTo>
                  <a:pt x="6078388" y="3297783"/>
                  <a:pt x="6082109" y="3299024"/>
                  <a:pt x="6087070" y="3303985"/>
                </a:cubicBezTo>
                <a:close/>
                <a:moveTo>
                  <a:pt x="2422178" y="3296543"/>
                </a:moveTo>
                <a:cubicBezTo>
                  <a:pt x="2419697" y="3296543"/>
                  <a:pt x="2418457" y="3297783"/>
                  <a:pt x="2418457" y="3300264"/>
                </a:cubicBezTo>
                <a:cubicBezTo>
                  <a:pt x="2418457" y="3302745"/>
                  <a:pt x="2420938" y="3303985"/>
                  <a:pt x="2425898" y="3303985"/>
                </a:cubicBezTo>
                <a:cubicBezTo>
                  <a:pt x="2425898" y="3299024"/>
                  <a:pt x="2424658" y="3296543"/>
                  <a:pt x="2422178" y="3296543"/>
                </a:cubicBezTo>
                <a:close/>
                <a:moveTo>
                  <a:pt x="2470547" y="3289102"/>
                </a:moveTo>
                <a:cubicBezTo>
                  <a:pt x="2470547" y="3289102"/>
                  <a:pt x="2470547" y="3291583"/>
                  <a:pt x="2470547" y="3296543"/>
                </a:cubicBezTo>
                <a:lnTo>
                  <a:pt x="2485430" y="3296543"/>
                </a:lnTo>
                <a:cubicBezTo>
                  <a:pt x="2485430" y="3291583"/>
                  <a:pt x="2482949" y="3289102"/>
                  <a:pt x="2477988" y="3289102"/>
                </a:cubicBezTo>
                <a:cubicBezTo>
                  <a:pt x="2473028" y="3289102"/>
                  <a:pt x="2470547" y="3289102"/>
                  <a:pt x="2470547" y="3289102"/>
                </a:cubicBezTo>
                <a:close/>
                <a:moveTo>
                  <a:pt x="2299395" y="3289102"/>
                </a:moveTo>
                <a:lnTo>
                  <a:pt x="2314277" y="3296543"/>
                </a:lnTo>
                <a:cubicBezTo>
                  <a:pt x="2324200" y="3311426"/>
                  <a:pt x="2326679" y="3318868"/>
                  <a:pt x="2321719" y="3318868"/>
                </a:cubicBezTo>
                <a:lnTo>
                  <a:pt x="2314277" y="3303985"/>
                </a:lnTo>
                <a:cubicBezTo>
                  <a:pt x="2314277" y="3303985"/>
                  <a:pt x="2311797" y="3301504"/>
                  <a:pt x="2306836" y="3296543"/>
                </a:cubicBezTo>
                <a:cubicBezTo>
                  <a:pt x="2301875" y="3296543"/>
                  <a:pt x="2299395" y="3294063"/>
                  <a:pt x="2299395" y="3289102"/>
                </a:cubicBezTo>
                <a:close/>
                <a:moveTo>
                  <a:pt x="2463105" y="3281661"/>
                </a:moveTo>
                <a:cubicBezTo>
                  <a:pt x="2458145" y="3281661"/>
                  <a:pt x="2455664" y="3282901"/>
                  <a:pt x="2455664" y="3285381"/>
                </a:cubicBezTo>
                <a:cubicBezTo>
                  <a:pt x="2455664" y="3287862"/>
                  <a:pt x="2455664" y="3289102"/>
                  <a:pt x="2455664" y="3289102"/>
                </a:cubicBezTo>
                <a:close/>
                <a:moveTo>
                  <a:pt x="2433340" y="3281661"/>
                </a:moveTo>
                <a:cubicBezTo>
                  <a:pt x="2428379" y="3281661"/>
                  <a:pt x="2425898" y="3282901"/>
                  <a:pt x="2425898" y="3285381"/>
                </a:cubicBezTo>
                <a:cubicBezTo>
                  <a:pt x="2425898" y="3287862"/>
                  <a:pt x="2425898" y="3289102"/>
                  <a:pt x="2425898" y="3289102"/>
                </a:cubicBezTo>
                <a:cubicBezTo>
                  <a:pt x="2430859" y="3289102"/>
                  <a:pt x="2433340" y="3289102"/>
                  <a:pt x="2433340" y="3289102"/>
                </a:cubicBezTo>
                <a:cubicBezTo>
                  <a:pt x="2433340" y="3289102"/>
                  <a:pt x="2433340" y="3286621"/>
                  <a:pt x="2433340" y="3281661"/>
                </a:cubicBezTo>
                <a:close/>
                <a:moveTo>
                  <a:pt x="6012656" y="3266778"/>
                </a:moveTo>
                <a:lnTo>
                  <a:pt x="6027539" y="3266778"/>
                </a:lnTo>
                <a:cubicBezTo>
                  <a:pt x="6037460" y="3271739"/>
                  <a:pt x="6042422" y="3274219"/>
                  <a:pt x="6042422" y="3274219"/>
                </a:cubicBezTo>
                <a:lnTo>
                  <a:pt x="6027539" y="3274219"/>
                </a:lnTo>
                <a:lnTo>
                  <a:pt x="6020097" y="3274219"/>
                </a:lnTo>
                <a:cubicBezTo>
                  <a:pt x="6015136" y="3269258"/>
                  <a:pt x="6012656" y="3266778"/>
                  <a:pt x="6012656" y="3266778"/>
                </a:cubicBezTo>
                <a:close/>
                <a:moveTo>
                  <a:pt x="6012656" y="3246314"/>
                </a:moveTo>
                <a:cubicBezTo>
                  <a:pt x="6013896" y="3246314"/>
                  <a:pt x="6015137" y="3246934"/>
                  <a:pt x="6016377" y="3248174"/>
                </a:cubicBezTo>
                <a:cubicBezTo>
                  <a:pt x="6018857" y="3250655"/>
                  <a:pt x="6020097" y="3251895"/>
                  <a:pt x="6020097" y="3251895"/>
                </a:cubicBezTo>
                <a:lnTo>
                  <a:pt x="6012656" y="3251895"/>
                </a:lnTo>
                <a:cubicBezTo>
                  <a:pt x="6007695" y="3251895"/>
                  <a:pt x="6006455" y="3250655"/>
                  <a:pt x="6008935" y="3248174"/>
                </a:cubicBezTo>
                <a:cubicBezTo>
                  <a:pt x="6010175" y="3246934"/>
                  <a:pt x="6011415" y="3246314"/>
                  <a:pt x="6012656" y="3246314"/>
                </a:cubicBezTo>
                <a:close/>
                <a:moveTo>
                  <a:pt x="2324974" y="3227245"/>
                </a:moveTo>
                <a:cubicBezTo>
                  <a:pt x="2324044" y="3227556"/>
                  <a:pt x="2322959" y="3228331"/>
                  <a:pt x="2321719" y="3229571"/>
                </a:cubicBezTo>
                <a:cubicBezTo>
                  <a:pt x="2316758" y="3229571"/>
                  <a:pt x="2315518" y="3230811"/>
                  <a:pt x="2317998" y="3233291"/>
                </a:cubicBezTo>
                <a:cubicBezTo>
                  <a:pt x="2320479" y="3235772"/>
                  <a:pt x="2322959" y="3237012"/>
                  <a:pt x="2325440" y="3237012"/>
                </a:cubicBezTo>
                <a:cubicBezTo>
                  <a:pt x="2327920" y="3237012"/>
                  <a:pt x="2329160" y="3237012"/>
                  <a:pt x="2329160" y="3237012"/>
                </a:cubicBezTo>
                <a:cubicBezTo>
                  <a:pt x="2329160" y="3229571"/>
                  <a:pt x="2327765" y="3226315"/>
                  <a:pt x="2324974" y="3227245"/>
                </a:cubicBezTo>
                <a:close/>
                <a:moveTo>
                  <a:pt x="1945928" y="3226780"/>
                </a:moveTo>
                <a:cubicBezTo>
                  <a:pt x="1948408" y="3227401"/>
                  <a:pt x="1952129" y="3229571"/>
                  <a:pt x="1957090" y="3233291"/>
                </a:cubicBezTo>
                <a:cubicBezTo>
                  <a:pt x="1967012" y="3240733"/>
                  <a:pt x="1974454" y="3243214"/>
                  <a:pt x="1979414" y="3240733"/>
                </a:cubicBezTo>
                <a:cubicBezTo>
                  <a:pt x="1984375" y="3238252"/>
                  <a:pt x="1994297" y="3239493"/>
                  <a:pt x="2009180" y="3244454"/>
                </a:cubicBezTo>
                <a:cubicBezTo>
                  <a:pt x="2024063" y="3249414"/>
                  <a:pt x="2032744" y="3253135"/>
                  <a:pt x="2035225" y="3255616"/>
                </a:cubicBezTo>
                <a:cubicBezTo>
                  <a:pt x="2037705" y="3258096"/>
                  <a:pt x="2041426" y="3259336"/>
                  <a:pt x="2046387" y="3259336"/>
                </a:cubicBezTo>
                <a:cubicBezTo>
                  <a:pt x="2051348" y="3259336"/>
                  <a:pt x="2057549" y="3261817"/>
                  <a:pt x="2064991" y="3266778"/>
                </a:cubicBezTo>
                <a:cubicBezTo>
                  <a:pt x="2072432" y="3271739"/>
                  <a:pt x="2077393" y="3274219"/>
                  <a:pt x="2079873" y="3274219"/>
                </a:cubicBezTo>
                <a:cubicBezTo>
                  <a:pt x="2082354" y="3274219"/>
                  <a:pt x="2086075" y="3275459"/>
                  <a:pt x="2091035" y="3277940"/>
                </a:cubicBezTo>
                <a:cubicBezTo>
                  <a:pt x="2095996" y="3280421"/>
                  <a:pt x="2103438" y="3281661"/>
                  <a:pt x="2113360" y="3281661"/>
                </a:cubicBezTo>
                <a:cubicBezTo>
                  <a:pt x="2143125" y="3281661"/>
                  <a:pt x="2160489" y="3289102"/>
                  <a:pt x="2165449" y="3303985"/>
                </a:cubicBezTo>
                <a:cubicBezTo>
                  <a:pt x="2165449" y="3308946"/>
                  <a:pt x="2167930" y="3311426"/>
                  <a:pt x="2172891" y="3311426"/>
                </a:cubicBezTo>
                <a:lnTo>
                  <a:pt x="2150567" y="3303985"/>
                </a:lnTo>
                <a:cubicBezTo>
                  <a:pt x="2140645" y="3303985"/>
                  <a:pt x="2133203" y="3303985"/>
                  <a:pt x="2128243" y="3303985"/>
                </a:cubicBezTo>
                <a:lnTo>
                  <a:pt x="2098477" y="3289102"/>
                </a:lnTo>
                <a:cubicBezTo>
                  <a:pt x="2078633" y="3284141"/>
                  <a:pt x="2067471" y="3279180"/>
                  <a:pt x="2064991" y="3274219"/>
                </a:cubicBezTo>
                <a:cubicBezTo>
                  <a:pt x="2062510" y="3269258"/>
                  <a:pt x="2058789" y="3266778"/>
                  <a:pt x="2053828" y="3266778"/>
                </a:cubicBezTo>
                <a:cubicBezTo>
                  <a:pt x="2048867" y="3266778"/>
                  <a:pt x="2043906" y="3266778"/>
                  <a:pt x="2038946" y="3266778"/>
                </a:cubicBezTo>
                <a:cubicBezTo>
                  <a:pt x="2038946" y="3266778"/>
                  <a:pt x="2037705" y="3265538"/>
                  <a:pt x="2035225" y="3263057"/>
                </a:cubicBezTo>
                <a:cubicBezTo>
                  <a:pt x="2032744" y="3260576"/>
                  <a:pt x="2029023" y="3259336"/>
                  <a:pt x="2024063" y="3259336"/>
                </a:cubicBezTo>
                <a:cubicBezTo>
                  <a:pt x="2019102" y="3259336"/>
                  <a:pt x="2015381" y="3259336"/>
                  <a:pt x="2012901" y="3259336"/>
                </a:cubicBezTo>
                <a:cubicBezTo>
                  <a:pt x="2010420" y="3259336"/>
                  <a:pt x="2006699" y="3256856"/>
                  <a:pt x="2001739" y="3251895"/>
                </a:cubicBezTo>
                <a:cubicBezTo>
                  <a:pt x="1996778" y="3251895"/>
                  <a:pt x="1993057" y="3251895"/>
                  <a:pt x="1990576" y="3251895"/>
                </a:cubicBezTo>
                <a:cubicBezTo>
                  <a:pt x="1988096" y="3251895"/>
                  <a:pt x="1985615" y="3250655"/>
                  <a:pt x="1983135" y="3248174"/>
                </a:cubicBezTo>
                <a:cubicBezTo>
                  <a:pt x="1980655" y="3245694"/>
                  <a:pt x="1979414" y="3244454"/>
                  <a:pt x="1979414" y="3244454"/>
                </a:cubicBezTo>
                <a:lnTo>
                  <a:pt x="1957090" y="3244454"/>
                </a:lnTo>
                <a:cubicBezTo>
                  <a:pt x="1947168" y="3239493"/>
                  <a:pt x="1942207" y="3234532"/>
                  <a:pt x="1942207" y="3229571"/>
                </a:cubicBezTo>
                <a:cubicBezTo>
                  <a:pt x="1942207" y="3227091"/>
                  <a:pt x="1943447" y="3226161"/>
                  <a:pt x="1945928" y="3226780"/>
                </a:cubicBezTo>
                <a:close/>
                <a:moveTo>
                  <a:pt x="1838027" y="3222129"/>
                </a:moveTo>
                <a:lnTo>
                  <a:pt x="1860352" y="3229571"/>
                </a:lnTo>
                <a:cubicBezTo>
                  <a:pt x="1875235" y="3239493"/>
                  <a:pt x="1882676" y="3244454"/>
                  <a:pt x="1882676" y="3244454"/>
                </a:cubicBezTo>
                <a:lnTo>
                  <a:pt x="1905000" y="3251895"/>
                </a:lnTo>
                <a:lnTo>
                  <a:pt x="1912442" y="3259336"/>
                </a:lnTo>
                <a:cubicBezTo>
                  <a:pt x="1907481" y="3259336"/>
                  <a:pt x="1900039" y="3256856"/>
                  <a:pt x="1890117" y="3251895"/>
                </a:cubicBezTo>
                <a:lnTo>
                  <a:pt x="1845469" y="3237012"/>
                </a:lnTo>
                <a:close/>
                <a:moveTo>
                  <a:pt x="2277071" y="3214688"/>
                </a:moveTo>
                <a:cubicBezTo>
                  <a:pt x="2277071" y="3219649"/>
                  <a:pt x="2278311" y="3222129"/>
                  <a:pt x="2280791" y="3222129"/>
                </a:cubicBezTo>
                <a:cubicBezTo>
                  <a:pt x="2283272" y="3222129"/>
                  <a:pt x="2284512" y="3222129"/>
                  <a:pt x="2284512" y="3222129"/>
                </a:cubicBezTo>
                <a:cubicBezTo>
                  <a:pt x="2284512" y="3217169"/>
                  <a:pt x="2283272" y="3214688"/>
                  <a:pt x="2280791" y="3214688"/>
                </a:cubicBezTo>
                <a:cubicBezTo>
                  <a:pt x="2278311" y="3214688"/>
                  <a:pt x="2277071" y="3214688"/>
                  <a:pt x="2277071" y="3214688"/>
                </a:cubicBezTo>
                <a:close/>
                <a:moveTo>
                  <a:pt x="1880816" y="3203526"/>
                </a:moveTo>
                <a:cubicBezTo>
                  <a:pt x="1884536" y="3203526"/>
                  <a:pt x="1890117" y="3204766"/>
                  <a:pt x="1897559" y="3207247"/>
                </a:cubicBezTo>
                <a:lnTo>
                  <a:pt x="1934766" y="3222129"/>
                </a:lnTo>
                <a:cubicBezTo>
                  <a:pt x="1934766" y="3227090"/>
                  <a:pt x="1933526" y="3230811"/>
                  <a:pt x="1931045" y="3233291"/>
                </a:cubicBezTo>
                <a:cubicBezTo>
                  <a:pt x="1928565" y="3235772"/>
                  <a:pt x="1924844" y="3234532"/>
                  <a:pt x="1919883" y="3229571"/>
                </a:cubicBezTo>
                <a:cubicBezTo>
                  <a:pt x="1919883" y="3229571"/>
                  <a:pt x="1918643" y="3228331"/>
                  <a:pt x="1916162" y="3225850"/>
                </a:cubicBezTo>
                <a:cubicBezTo>
                  <a:pt x="1913682" y="3223369"/>
                  <a:pt x="1912442" y="3222129"/>
                  <a:pt x="1912442" y="3222129"/>
                </a:cubicBezTo>
                <a:cubicBezTo>
                  <a:pt x="1907481" y="3217169"/>
                  <a:pt x="1903760" y="3215928"/>
                  <a:pt x="1901280" y="3218409"/>
                </a:cubicBezTo>
                <a:cubicBezTo>
                  <a:pt x="1898799" y="3220889"/>
                  <a:pt x="1893838" y="3220889"/>
                  <a:pt x="1886397" y="3218409"/>
                </a:cubicBezTo>
                <a:cubicBezTo>
                  <a:pt x="1878955" y="3215928"/>
                  <a:pt x="1875235" y="3212207"/>
                  <a:pt x="1875235" y="3207247"/>
                </a:cubicBezTo>
                <a:cubicBezTo>
                  <a:pt x="1875235" y="3204766"/>
                  <a:pt x="1877095" y="3203526"/>
                  <a:pt x="1880816" y="3203526"/>
                </a:cubicBezTo>
                <a:close/>
                <a:moveTo>
                  <a:pt x="2247305" y="3192364"/>
                </a:moveTo>
                <a:cubicBezTo>
                  <a:pt x="2247305" y="3192364"/>
                  <a:pt x="2246065" y="3193604"/>
                  <a:pt x="2243584" y="3196084"/>
                </a:cubicBezTo>
                <a:cubicBezTo>
                  <a:pt x="2241103" y="3198565"/>
                  <a:pt x="2242344" y="3199805"/>
                  <a:pt x="2247305" y="3199805"/>
                </a:cubicBezTo>
                <a:cubicBezTo>
                  <a:pt x="2252266" y="3199805"/>
                  <a:pt x="2254746" y="3199805"/>
                  <a:pt x="2254746" y="3199805"/>
                </a:cubicBezTo>
                <a:close/>
                <a:moveTo>
                  <a:pt x="1860352" y="3192364"/>
                </a:moveTo>
                <a:cubicBezTo>
                  <a:pt x="1865313" y="3192364"/>
                  <a:pt x="1867793" y="3194844"/>
                  <a:pt x="1867793" y="3199805"/>
                </a:cubicBezTo>
                <a:lnTo>
                  <a:pt x="1860352" y="3199805"/>
                </a:lnTo>
                <a:cubicBezTo>
                  <a:pt x="1855391" y="3199805"/>
                  <a:pt x="1852910" y="3198565"/>
                  <a:pt x="1852910" y="3196084"/>
                </a:cubicBezTo>
                <a:cubicBezTo>
                  <a:pt x="1852910" y="3193604"/>
                  <a:pt x="1855391" y="3192364"/>
                  <a:pt x="1860352" y="3192364"/>
                </a:cubicBezTo>
                <a:close/>
                <a:moveTo>
                  <a:pt x="1834307" y="3184922"/>
                </a:moveTo>
                <a:cubicBezTo>
                  <a:pt x="1836787" y="3184922"/>
                  <a:pt x="1838027" y="3187403"/>
                  <a:pt x="1838027" y="3192364"/>
                </a:cubicBezTo>
                <a:cubicBezTo>
                  <a:pt x="1838027" y="3192364"/>
                  <a:pt x="1836787" y="3191124"/>
                  <a:pt x="1834307" y="3188643"/>
                </a:cubicBezTo>
                <a:cubicBezTo>
                  <a:pt x="1831826" y="3186162"/>
                  <a:pt x="1831826" y="3184922"/>
                  <a:pt x="1834307" y="3184922"/>
                </a:cubicBezTo>
                <a:close/>
                <a:moveTo>
                  <a:pt x="2133823" y="3164458"/>
                </a:moveTo>
                <a:cubicBezTo>
                  <a:pt x="2132583" y="3164458"/>
                  <a:pt x="2130723" y="3165079"/>
                  <a:pt x="2128243" y="3166319"/>
                </a:cubicBezTo>
                <a:cubicBezTo>
                  <a:pt x="2123281" y="3168799"/>
                  <a:pt x="2123281" y="3172520"/>
                  <a:pt x="2128243" y="3177481"/>
                </a:cubicBezTo>
                <a:cubicBezTo>
                  <a:pt x="2138164" y="3187403"/>
                  <a:pt x="2148086" y="3189883"/>
                  <a:pt x="2158008" y="3184922"/>
                </a:cubicBezTo>
                <a:cubicBezTo>
                  <a:pt x="2162969" y="3179962"/>
                  <a:pt x="2164209" y="3176241"/>
                  <a:pt x="2161728" y="3173760"/>
                </a:cubicBezTo>
                <a:cubicBezTo>
                  <a:pt x="2159248" y="3171280"/>
                  <a:pt x="2154287" y="3170040"/>
                  <a:pt x="2146846" y="3170040"/>
                </a:cubicBezTo>
                <a:cubicBezTo>
                  <a:pt x="2139405" y="3170040"/>
                  <a:pt x="2135684" y="3168799"/>
                  <a:pt x="2135684" y="3166319"/>
                </a:cubicBezTo>
                <a:cubicBezTo>
                  <a:pt x="2135684" y="3165079"/>
                  <a:pt x="2135064" y="3164458"/>
                  <a:pt x="2133823" y="3164458"/>
                </a:cubicBezTo>
                <a:close/>
                <a:moveTo>
                  <a:pt x="5941963" y="3162598"/>
                </a:moveTo>
                <a:cubicBezTo>
                  <a:pt x="5939483" y="3162598"/>
                  <a:pt x="5938242" y="3165079"/>
                  <a:pt x="5938242" y="3170040"/>
                </a:cubicBezTo>
                <a:cubicBezTo>
                  <a:pt x="5938242" y="3179962"/>
                  <a:pt x="5943203" y="3184922"/>
                  <a:pt x="5953125" y="3184922"/>
                </a:cubicBezTo>
                <a:cubicBezTo>
                  <a:pt x="5968008" y="3194844"/>
                  <a:pt x="5975449" y="3194844"/>
                  <a:pt x="5975449" y="3184922"/>
                </a:cubicBezTo>
                <a:cubicBezTo>
                  <a:pt x="5980410" y="3179962"/>
                  <a:pt x="5980410" y="3175000"/>
                  <a:pt x="5975449" y="3170040"/>
                </a:cubicBezTo>
                <a:cubicBezTo>
                  <a:pt x="5970488" y="3165079"/>
                  <a:pt x="5965528" y="3163838"/>
                  <a:pt x="5960566" y="3166319"/>
                </a:cubicBezTo>
                <a:cubicBezTo>
                  <a:pt x="5955605" y="3168799"/>
                  <a:pt x="5953125" y="3170040"/>
                  <a:pt x="5953125" y="3170040"/>
                </a:cubicBezTo>
                <a:cubicBezTo>
                  <a:pt x="5948163" y="3165079"/>
                  <a:pt x="5944443" y="3162598"/>
                  <a:pt x="5941963" y="3162598"/>
                </a:cubicBezTo>
                <a:close/>
                <a:moveTo>
                  <a:pt x="1832616" y="3158539"/>
                </a:moveTo>
                <a:lnTo>
                  <a:pt x="1852910" y="3162598"/>
                </a:lnTo>
                <a:lnTo>
                  <a:pt x="1860352" y="3177481"/>
                </a:lnTo>
                <a:lnTo>
                  <a:pt x="1838027" y="3162598"/>
                </a:lnTo>
                <a:close/>
                <a:moveTo>
                  <a:pt x="1815703" y="3155157"/>
                </a:moveTo>
                <a:cubicBezTo>
                  <a:pt x="1815703" y="3155157"/>
                  <a:pt x="1818184" y="3155157"/>
                  <a:pt x="1823145" y="3155157"/>
                </a:cubicBezTo>
                <a:cubicBezTo>
                  <a:pt x="1825625" y="3155157"/>
                  <a:pt x="1828106" y="3155777"/>
                  <a:pt x="1830586" y="3157017"/>
                </a:cubicBezTo>
                <a:lnTo>
                  <a:pt x="1832616" y="3158539"/>
                </a:lnTo>
                <a:close/>
                <a:moveTo>
                  <a:pt x="1756172" y="3155157"/>
                </a:moveTo>
                <a:lnTo>
                  <a:pt x="1778496" y="3170040"/>
                </a:lnTo>
                <a:cubicBezTo>
                  <a:pt x="1778496" y="3175000"/>
                  <a:pt x="1773536" y="3175000"/>
                  <a:pt x="1763613" y="3170040"/>
                </a:cubicBezTo>
                <a:cubicBezTo>
                  <a:pt x="1758653" y="3165079"/>
                  <a:pt x="1756172" y="3160117"/>
                  <a:pt x="1756172" y="3155157"/>
                </a:cubicBezTo>
                <a:close/>
                <a:moveTo>
                  <a:pt x="1733848" y="3147715"/>
                </a:moveTo>
                <a:lnTo>
                  <a:pt x="1741289" y="3147715"/>
                </a:lnTo>
                <a:lnTo>
                  <a:pt x="1741289" y="3155157"/>
                </a:lnTo>
                <a:cubicBezTo>
                  <a:pt x="1736328" y="3155157"/>
                  <a:pt x="1733848" y="3152676"/>
                  <a:pt x="1733848" y="3147715"/>
                </a:cubicBezTo>
                <a:close/>
                <a:moveTo>
                  <a:pt x="1622227" y="3117950"/>
                </a:moveTo>
                <a:lnTo>
                  <a:pt x="1681758" y="3125391"/>
                </a:lnTo>
                <a:cubicBezTo>
                  <a:pt x="1691680" y="3130352"/>
                  <a:pt x="1696641" y="3132833"/>
                  <a:pt x="1696641" y="3132833"/>
                </a:cubicBezTo>
                <a:lnTo>
                  <a:pt x="1718965" y="3140274"/>
                </a:lnTo>
                <a:lnTo>
                  <a:pt x="1718965" y="3147715"/>
                </a:lnTo>
                <a:cubicBezTo>
                  <a:pt x="1714004" y="3147715"/>
                  <a:pt x="1709043" y="3145235"/>
                  <a:pt x="1704082" y="3140274"/>
                </a:cubicBezTo>
                <a:cubicBezTo>
                  <a:pt x="1699121" y="3135313"/>
                  <a:pt x="1694160" y="3132833"/>
                  <a:pt x="1689200" y="3132833"/>
                </a:cubicBezTo>
                <a:cubicBezTo>
                  <a:pt x="1654473" y="3132833"/>
                  <a:pt x="1632148" y="3127872"/>
                  <a:pt x="1622227" y="3117950"/>
                </a:cubicBezTo>
                <a:close/>
                <a:moveTo>
                  <a:pt x="1994297" y="3110508"/>
                </a:moveTo>
                <a:cubicBezTo>
                  <a:pt x="1984375" y="3110508"/>
                  <a:pt x="1986856" y="3115469"/>
                  <a:pt x="2001739" y="3125391"/>
                </a:cubicBezTo>
                <a:lnTo>
                  <a:pt x="2024063" y="3132833"/>
                </a:lnTo>
                <a:cubicBezTo>
                  <a:pt x="2024063" y="3117950"/>
                  <a:pt x="2014141" y="3110508"/>
                  <a:pt x="1994297" y="3110508"/>
                </a:cubicBezTo>
                <a:close/>
                <a:moveTo>
                  <a:pt x="1938487" y="3080743"/>
                </a:moveTo>
                <a:cubicBezTo>
                  <a:pt x="1936006" y="3080743"/>
                  <a:pt x="1934766" y="3081983"/>
                  <a:pt x="1934766" y="3084463"/>
                </a:cubicBezTo>
                <a:cubicBezTo>
                  <a:pt x="1934766" y="3086944"/>
                  <a:pt x="1937246" y="3088184"/>
                  <a:pt x="1942207" y="3088184"/>
                </a:cubicBezTo>
                <a:cubicBezTo>
                  <a:pt x="1942207" y="3083223"/>
                  <a:pt x="1940967" y="3080743"/>
                  <a:pt x="1938487" y="3080743"/>
                </a:cubicBezTo>
                <a:close/>
                <a:moveTo>
                  <a:pt x="5781972" y="3065860"/>
                </a:moveTo>
                <a:cubicBezTo>
                  <a:pt x="5781972" y="3065860"/>
                  <a:pt x="5781972" y="3068341"/>
                  <a:pt x="5781972" y="3073301"/>
                </a:cubicBezTo>
                <a:cubicBezTo>
                  <a:pt x="5781972" y="3078262"/>
                  <a:pt x="5784453" y="3080743"/>
                  <a:pt x="5789414" y="3080743"/>
                </a:cubicBezTo>
                <a:lnTo>
                  <a:pt x="5796855" y="3073301"/>
                </a:lnTo>
                <a:cubicBezTo>
                  <a:pt x="5786934" y="3068341"/>
                  <a:pt x="5781972" y="3065860"/>
                  <a:pt x="5781972" y="3065860"/>
                </a:cubicBezTo>
                <a:close/>
                <a:moveTo>
                  <a:pt x="1860352" y="3065860"/>
                </a:moveTo>
                <a:cubicBezTo>
                  <a:pt x="1860352" y="3070821"/>
                  <a:pt x="1861592" y="3073301"/>
                  <a:pt x="1864072" y="3073301"/>
                </a:cubicBezTo>
                <a:cubicBezTo>
                  <a:pt x="1866553" y="3073301"/>
                  <a:pt x="1867793" y="3072061"/>
                  <a:pt x="1867793" y="3069581"/>
                </a:cubicBezTo>
                <a:cubicBezTo>
                  <a:pt x="1867793" y="3067100"/>
                  <a:pt x="1865313" y="3065860"/>
                  <a:pt x="1860352" y="3065860"/>
                </a:cubicBezTo>
                <a:close/>
                <a:moveTo>
                  <a:pt x="6000099" y="3063534"/>
                </a:moveTo>
                <a:cubicBezTo>
                  <a:pt x="6008470" y="3062604"/>
                  <a:pt x="6012656" y="3065860"/>
                  <a:pt x="6012656" y="3073301"/>
                </a:cubicBezTo>
                <a:cubicBezTo>
                  <a:pt x="6012656" y="3078262"/>
                  <a:pt x="6008935" y="3080743"/>
                  <a:pt x="6001494" y="3080743"/>
                </a:cubicBezTo>
                <a:cubicBezTo>
                  <a:pt x="5994053" y="3080743"/>
                  <a:pt x="5989091" y="3079503"/>
                  <a:pt x="5986611" y="3077022"/>
                </a:cubicBezTo>
                <a:cubicBezTo>
                  <a:pt x="5984131" y="3074541"/>
                  <a:pt x="5984131" y="3072061"/>
                  <a:pt x="5986611" y="3069581"/>
                </a:cubicBezTo>
                <a:cubicBezTo>
                  <a:pt x="5989091" y="3067100"/>
                  <a:pt x="5990332" y="3065860"/>
                  <a:pt x="5990332" y="3065860"/>
                </a:cubicBezTo>
                <a:cubicBezTo>
                  <a:pt x="5994053" y="3064620"/>
                  <a:pt x="5997308" y="3063845"/>
                  <a:pt x="6000099" y="3063534"/>
                </a:cubicBezTo>
                <a:close/>
                <a:moveTo>
                  <a:pt x="5781972" y="3043536"/>
                </a:moveTo>
                <a:cubicBezTo>
                  <a:pt x="5781972" y="3043536"/>
                  <a:pt x="5781972" y="3044776"/>
                  <a:pt x="5781972" y="3047256"/>
                </a:cubicBezTo>
                <a:cubicBezTo>
                  <a:pt x="5781972" y="3049737"/>
                  <a:pt x="5781972" y="3050977"/>
                  <a:pt x="5781972" y="3050977"/>
                </a:cubicBezTo>
                <a:lnTo>
                  <a:pt x="5789414" y="3065860"/>
                </a:lnTo>
                <a:lnTo>
                  <a:pt x="5796855" y="3058418"/>
                </a:lnTo>
                <a:cubicBezTo>
                  <a:pt x="5796855" y="3058418"/>
                  <a:pt x="5795615" y="3057178"/>
                  <a:pt x="5793135" y="3054698"/>
                </a:cubicBezTo>
                <a:cubicBezTo>
                  <a:pt x="5790654" y="3052217"/>
                  <a:pt x="5786934" y="3050977"/>
                  <a:pt x="5781972" y="3050977"/>
                </a:cubicBezTo>
                <a:lnTo>
                  <a:pt x="5789414" y="3043536"/>
                </a:lnTo>
                <a:cubicBezTo>
                  <a:pt x="5789414" y="3043536"/>
                  <a:pt x="5786934" y="3043536"/>
                  <a:pt x="5781972" y="3043536"/>
                </a:cubicBezTo>
                <a:close/>
                <a:moveTo>
                  <a:pt x="1722686" y="3039815"/>
                </a:moveTo>
                <a:cubicBezTo>
                  <a:pt x="1717725" y="3039815"/>
                  <a:pt x="1714004" y="3041056"/>
                  <a:pt x="1711524" y="3043536"/>
                </a:cubicBezTo>
                <a:lnTo>
                  <a:pt x="1733848" y="3058418"/>
                </a:lnTo>
                <a:cubicBezTo>
                  <a:pt x="1738809" y="3058418"/>
                  <a:pt x="1743770" y="3060899"/>
                  <a:pt x="1748731" y="3065860"/>
                </a:cubicBezTo>
                <a:cubicBezTo>
                  <a:pt x="1763613" y="3075782"/>
                  <a:pt x="1785938" y="3080743"/>
                  <a:pt x="1815703" y="3080743"/>
                </a:cubicBezTo>
                <a:lnTo>
                  <a:pt x="1830586" y="3088184"/>
                </a:lnTo>
                <a:cubicBezTo>
                  <a:pt x="1830586" y="3093145"/>
                  <a:pt x="1833067" y="3095625"/>
                  <a:pt x="1838027" y="3095625"/>
                </a:cubicBezTo>
                <a:lnTo>
                  <a:pt x="1852910" y="3095625"/>
                </a:lnTo>
                <a:cubicBezTo>
                  <a:pt x="1852910" y="3100586"/>
                  <a:pt x="1857871" y="3103067"/>
                  <a:pt x="1867793" y="3103067"/>
                </a:cubicBezTo>
                <a:lnTo>
                  <a:pt x="1882676" y="3095625"/>
                </a:lnTo>
                <a:cubicBezTo>
                  <a:pt x="1877715" y="3090665"/>
                  <a:pt x="1870273" y="3088184"/>
                  <a:pt x="1860352" y="3088184"/>
                </a:cubicBezTo>
                <a:lnTo>
                  <a:pt x="1845469" y="3080743"/>
                </a:lnTo>
                <a:lnTo>
                  <a:pt x="1793379" y="3058418"/>
                </a:lnTo>
                <a:cubicBezTo>
                  <a:pt x="1788418" y="3058418"/>
                  <a:pt x="1780977" y="3057178"/>
                  <a:pt x="1771055" y="3054698"/>
                </a:cubicBezTo>
                <a:cubicBezTo>
                  <a:pt x="1761133" y="3052217"/>
                  <a:pt x="1751211" y="3048496"/>
                  <a:pt x="1741289" y="3043536"/>
                </a:cubicBezTo>
                <a:cubicBezTo>
                  <a:pt x="1733848" y="3041056"/>
                  <a:pt x="1727647" y="3039815"/>
                  <a:pt x="1722686" y="3039815"/>
                </a:cubicBezTo>
                <a:close/>
                <a:moveTo>
                  <a:pt x="1518047" y="3006329"/>
                </a:moveTo>
                <a:lnTo>
                  <a:pt x="1525488" y="3013770"/>
                </a:lnTo>
                <a:lnTo>
                  <a:pt x="1510606" y="3021211"/>
                </a:lnTo>
                <a:close/>
                <a:moveTo>
                  <a:pt x="1718965" y="2984004"/>
                </a:moveTo>
                <a:lnTo>
                  <a:pt x="1726407" y="2991446"/>
                </a:lnTo>
                <a:cubicBezTo>
                  <a:pt x="1731367" y="2991446"/>
                  <a:pt x="1733848" y="2990206"/>
                  <a:pt x="1733848" y="2987725"/>
                </a:cubicBezTo>
                <a:cubicBezTo>
                  <a:pt x="1733848" y="2985244"/>
                  <a:pt x="1732608" y="2984004"/>
                  <a:pt x="1730127" y="2984004"/>
                </a:cubicBezTo>
                <a:cubicBezTo>
                  <a:pt x="1727647" y="2984004"/>
                  <a:pt x="1723926" y="2984004"/>
                  <a:pt x="1718965" y="2984004"/>
                </a:cubicBezTo>
                <a:close/>
                <a:moveTo>
                  <a:pt x="1800821" y="2976563"/>
                </a:moveTo>
                <a:cubicBezTo>
                  <a:pt x="1795860" y="2976563"/>
                  <a:pt x="1789659" y="2977803"/>
                  <a:pt x="1782217" y="2980284"/>
                </a:cubicBezTo>
                <a:cubicBezTo>
                  <a:pt x="1774776" y="2982764"/>
                  <a:pt x="1771055" y="2986485"/>
                  <a:pt x="1771055" y="2991446"/>
                </a:cubicBezTo>
                <a:cubicBezTo>
                  <a:pt x="1771055" y="2996407"/>
                  <a:pt x="1772295" y="2998887"/>
                  <a:pt x="1774776" y="2998887"/>
                </a:cubicBezTo>
                <a:cubicBezTo>
                  <a:pt x="1777256" y="2998887"/>
                  <a:pt x="1783457" y="3001368"/>
                  <a:pt x="1793379" y="3006329"/>
                </a:cubicBezTo>
                <a:cubicBezTo>
                  <a:pt x="1798340" y="3011289"/>
                  <a:pt x="1803301" y="3015010"/>
                  <a:pt x="1808262" y="3017491"/>
                </a:cubicBezTo>
                <a:cubicBezTo>
                  <a:pt x="1813223" y="3019971"/>
                  <a:pt x="1815703" y="3021211"/>
                  <a:pt x="1815703" y="3021211"/>
                </a:cubicBezTo>
                <a:cubicBezTo>
                  <a:pt x="1820664" y="3016251"/>
                  <a:pt x="1825625" y="3016251"/>
                  <a:pt x="1830586" y="3021211"/>
                </a:cubicBezTo>
                <a:lnTo>
                  <a:pt x="1875235" y="3028653"/>
                </a:lnTo>
                <a:cubicBezTo>
                  <a:pt x="1880196" y="3028653"/>
                  <a:pt x="1882676" y="3027413"/>
                  <a:pt x="1882676" y="3024932"/>
                </a:cubicBezTo>
                <a:cubicBezTo>
                  <a:pt x="1882676" y="3022451"/>
                  <a:pt x="1881436" y="3019971"/>
                  <a:pt x="1878955" y="3017491"/>
                </a:cubicBezTo>
                <a:cubicBezTo>
                  <a:pt x="1876475" y="3015010"/>
                  <a:pt x="1867793" y="3011289"/>
                  <a:pt x="1852910" y="3006329"/>
                </a:cubicBezTo>
                <a:cubicBezTo>
                  <a:pt x="1818184" y="2991446"/>
                  <a:pt x="1800821" y="2981524"/>
                  <a:pt x="1800821" y="2976563"/>
                </a:cubicBezTo>
                <a:close/>
                <a:moveTo>
                  <a:pt x="5901035" y="2969122"/>
                </a:moveTo>
                <a:lnTo>
                  <a:pt x="5908476" y="2976563"/>
                </a:lnTo>
                <a:lnTo>
                  <a:pt x="5901035" y="2976563"/>
                </a:lnTo>
                <a:cubicBezTo>
                  <a:pt x="5901035" y="2971602"/>
                  <a:pt x="5901035" y="2969122"/>
                  <a:pt x="5901035" y="2969122"/>
                </a:cubicBezTo>
                <a:close/>
                <a:moveTo>
                  <a:pt x="1912442" y="2961680"/>
                </a:moveTo>
                <a:cubicBezTo>
                  <a:pt x="1907481" y="2961680"/>
                  <a:pt x="1906241" y="2964161"/>
                  <a:pt x="1908721" y="2969122"/>
                </a:cubicBezTo>
                <a:cubicBezTo>
                  <a:pt x="1911201" y="2974082"/>
                  <a:pt x="1913682" y="2976563"/>
                  <a:pt x="1916162" y="2976563"/>
                </a:cubicBezTo>
                <a:cubicBezTo>
                  <a:pt x="1918643" y="2976563"/>
                  <a:pt x="1919883" y="2974082"/>
                  <a:pt x="1919883" y="2969122"/>
                </a:cubicBezTo>
                <a:cubicBezTo>
                  <a:pt x="1919883" y="2969122"/>
                  <a:pt x="1918643" y="2967882"/>
                  <a:pt x="1916162" y="2965401"/>
                </a:cubicBezTo>
                <a:cubicBezTo>
                  <a:pt x="1913682" y="2962920"/>
                  <a:pt x="1912442" y="2961680"/>
                  <a:pt x="1912442" y="2961680"/>
                </a:cubicBezTo>
                <a:close/>
                <a:moveTo>
                  <a:pt x="1771055" y="2961680"/>
                </a:moveTo>
                <a:lnTo>
                  <a:pt x="1763613" y="2969122"/>
                </a:lnTo>
                <a:cubicBezTo>
                  <a:pt x="1763613" y="2974082"/>
                  <a:pt x="1764853" y="2976563"/>
                  <a:pt x="1767334" y="2976563"/>
                </a:cubicBezTo>
                <a:cubicBezTo>
                  <a:pt x="1769815" y="2976563"/>
                  <a:pt x="1772295" y="2975323"/>
                  <a:pt x="1774776" y="2972842"/>
                </a:cubicBezTo>
                <a:cubicBezTo>
                  <a:pt x="1777256" y="2970362"/>
                  <a:pt x="1776016" y="2966641"/>
                  <a:pt x="1771055" y="2961680"/>
                </a:cubicBezTo>
                <a:close/>
                <a:moveTo>
                  <a:pt x="1878955" y="2954239"/>
                </a:moveTo>
                <a:cubicBezTo>
                  <a:pt x="1876475" y="2954239"/>
                  <a:pt x="1877715" y="2956719"/>
                  <a:pt x="1882676" y="2961680"/>
                </a:cubicBezTo>
                <a:cubicBezTo>
                  <a:pt x="1887637" y="2961680"/>
                  <a:pt x="1888877" y="2960440"/>
                  <a:pt x="1886397" y="2957959"/>
                </a:cubicBezTo>
                <a:cubicBezTo>
                  <a:pt x="1883916" y="2955479"/>
                  <a:pt x="1881436" y="2954239"/>
                  <a:pt x="1878955" y="2954239"/>
                </a:cubicBezTo>
                <a:close/>
                <a:moveTo>
                  <a:pt x="1931045" y="2937496"/>
                </a:moveTo>
                <a:cubicBezTo>
                  <a:pt x="1928565" y="2936256"/>
                  <a:pt x="1927325" y="2939356"/>
                  <a:pt x="1927325" y="2946797"/>
                </a:cubicBezTo>
                <a:cubicBezTo>
                  <a:pt x="1932285" y="2946797"/>
                  <a:pt x="1936006" y="2948037"/>
                  <a:pt x="1938487" y="2950518"/>
                </a:cubicBezTo>
                <a:cubicBezTo>
                  <a:pt x="1940967" y="2952999"/>
                  <a:pt x="1942207" y="2956719"/>
                  <a:pt x="1942207" y="2961680"/>
                </a:cubicBezTo>
                <a:lnTo>
                  <a:pt x="1942207" y="2954239"/>
                </a:lnTo>
                <a:cubicBezTo>
                  <a:pt x="1937246" y="2944317"/>
                  <a:pt x="1933526" y="2938736"/>
                  <a:pt x="1931045" y="2937496"/>
                </a:cubicBezTo>
                <a:close/>
                <a:moveTo>
                  <a:pt x="1912442" y="2917032"/>
                </a:moveTo>
                <a:cubicBezTo>
                  <a:pt x="1907481" y="2917032"/>
                  <a:pt x="1906241" y="2918272"/>
                  <a:pt x="1908721" y="2920752"/>
                </a:cubicBezTo>
                <a:cubicBezTo>
                  <a:pt x="1911201" y="2923233"/>
                  <a:pt x="1913682" y="2924473"/>
                  <a:pt x="1916162" y="2924473"/>
                </a:cubicBezTo>
                <a:cubicBezTo>
                  <a:pt x="1918643" y="2924473"/>
                  <a:pt x="1919883" y="2923233"/>
                  <a:pt x="1919883" y="2920752"/>
                </a:cubicBezTo>
                <a:cubicBezTo>
                  <a:pt x="1919883" y="2918272"/>
                  <a:pt x="1917402" y="2917032"/>
                  <a:pt x="1912442" y="2917032"/>
                </a:cubicBezTo>
                <a:close/>
                <a:moveTo>
                  <a:pt x="1577578" y="2917032"/>
                </a:moveTo>
                <a:cubicBezTo>
                  <a:pt x="1572617" y="2917032"/>
                  <a:pt x="1570137" y="2918272"/>
                  <a:pt x="1570137" y="2920752"/>
                </a:cubicBezTo>
                <a:cubicBezTo>
                  <a:pt x="1570137" y="2923233"/>
                  <a:pt x="1570137" y="2926954"/>
                  <a:pt x="1570137" y="2931915"/>
                </a:cubicBezTo>
                <a:lnTo>
                  <a:pt x="1599903" y="2931915"/>
                </a:lnTo>
                <a:close/>
                <a:moveTo>
                  <a:pt x="5804297" y="2909590"/>
                </a:moveTo>
                <a:lnTo>
                  <a:pt x="5819179" y="2909590"/>
                </a:lnTo>
                <a:cubicBezTo>
                  <a:pt x="5819179" y="2914551"/>
                  <a:pt x="5816699" y="2917032"/>
                  <a:pt x="5811738" y="2917032"/>
                </a:cubicBezTo>
                <a:cubicBezTo>
                  <a:pt x="5811738" y="2917032"/>
                  <a:pt x="5810497" y="2915792"/>
                  <a:pt x="5808017" y="2913311"/>
                </a:cubicBezTo>
                <a:cubicBezTo>
                  <a:pt x="5805537" y="2910830"/>
                  <a:pt x="5804297" y="2909590"/>
                  <a:pt x="5804297" y="2909590"/>
                </a:cubicBezTo>
                <a:close/>
                <a:moveTo>
                  <a:pt x="1413867" y="2872383"/>
                </a:moveTo>
                <a:lnTo>
                  <a:pt x="1413867" y="2879825"/>
                </a:lnTo>
                <a:cubicBezTo>
                  <a:pt x="1408906" y="2879825"/>
                  <a:pt x="1406426" y="2879825"/>
                  <a:pt x="1406426" y="2879825"/>
                </a:cubicBezTo>
                <a:close/>
                <a:moveTo>
                  <a:pt x="1834772" y="2855175"/>
                </a:moveTo>
                <a:cubicBezTo>
                  <a:pt x="1833222" y="2855485"/>
                  <a:pt x="1831826" y="2856260"/>
                  <a:pt x="1830586" y="2857500"/>
                </a:cubicBezTo>
                <a:cubicBezTo>
                  <a:pt x="1830586" y="2857500"/>
                  <a:pt x="1833067" y="2859981"/>
                  <a:pt x="1838027" y="2864942"/>
                </a:cubicBezTo>
                <a:cubicBezTo>
                  <a:pt x="1842988" y="2864942"/>
                  <a:pt x="1846709" y="2866182"/>
                  <a:pt x="1849190" y="2868663"/>
                </a:cubicBezTo>
                <a:cubicBezTo>
                  <a:pt x="1851670" y="2871143"/>
                  <a:pt x="1854151" y="2872383"/>
                  <a:pt x="1856631" y="2872383"/>
                </a:cubicBezTo>
                <a:cubicBezTo>
                  <a:pt x="1859112" y="2872383"/>
                  <a:pt x="1862832" y="2872383"/>
                  <a:pt x="1867793" y="2872383"/>
                </a:cubicBezTo>
                <a:cubicBezTo>
                  <a:pt x="1867793" y="2872383"/>
                  <a:pt x="1866553" y="2871143"/>
                  <a:pt x="1864072" y="2868663"/>
                </a:cubicBezTo>
                <a:cubicBezTo>
                  <a:pt x="1861592" y="2866182"/>
                  <a:pt x="1857871" y="2864942"/>
                  <a:pt x="1852910" y="2864942"/>
                </a:cubicBezTo>
                <a:cubicBezTo>
                  <a:pt x="1845469" y="2857500"/>
                  <a:pt x="1839423" y="2854245"/>
                  <a:pt x="1834772" y="2855175"/>
                </a:cubicBezTo>
                <a:close/>
                <a:moveTo>
                  <a:pt x="1090166" y="2835176"/>
                </a:moveTo>
                <a:cubicBezTo>
                  <a:pt x="1092647" y="2835176"/>
                  <a:pt x="1093887" y="2835176"/>
                  <a:pt x="1093887" y="2835176"/>
                </a:cubicBezTo>
                <a:cubicBezTo>
                  <a:pt x="1093887" y="2835176"/>
                  <a:pt x="1093887" y="2837657"/>
                  <a:pt x="1093887" y="2842618"/>
                </a:cubicBezTo>
                <a:cubicBezTo>
                  <a:pt x="1088926" y="2842618"/>
                  <a:pt x="1086446" y="2842618"/>
                  <a:pt x="1086446" y="2842618"/>
                </a:cubicBezTo>
                <a:lnTo>
                  <a:pt x="1079004" y="2842618"/>
                </a:lnTo>
                <a:cubicBezTo>
                  <a:pt x="1079004" y="2842618"/>
                  <a:pt x="1080244" y="2841378"/>
                  <a:pt x="1082725" y="2838897"/>
                </a:cubicBezTo>
                <a:cubicBezTo>
                  <a:pt x="1085205" y="2836416"/>
                  <a:pt x="1087686" y="2835176"/>
                  <a:pt x="1090166" y="2835176"/>
                </a:cubicBezTo>
                <a:close/>
                <a:moveTo>
                  <a:pt x="5908476" y="2827735"/>
                </a:moveTo>
                <a:lnTo>
                  <a:pt x="5915918" y="2827735"/>
                </a:lnTo>
                <a:cubicBezTo>
                  <a:pt x="5915918" y="2827735"/>
                  <a:pt x="5917158" y="2828975"/>
                  <a:pt x="5919638" y="2831456"/>
                </a:cubicBezTo>
                <a:cubicBezTo>
                  <a:pt x="5922119" y="2833936"/>
                  <a:pt x="5923359" y="2835176"/>
                  <a:pt x="5923359" y="2835176"/>
                </a:cubicBezTo>
                <a:cubicBezTo>
                  <a:pt x="5928320" y="2845098"/>
                  <a:pt x="5928320" y="2852540"/>
                  <a:pt x="5923359" y="2857500"/>
                </a:cubicBezTo>
                <a:cubicBezTo>
                  <a:pt x="5918398" y="2862461"/>
                  <a:pt x="5915918" y="2864942"/>
                  <a:pt x="5915918" y="2864942"/>
                </a:cubicBezTo>
                <a:cubicBezTo>
                  <a:pt x="5915918" y="2864942"/>
                  <a:pt x="5913438" y="2864942"/>
                  <a:pt x="5908476" y="2864942"/>
                </a:cubicBezTo>
                <a:cubicBezTo>
                  <a:pt x="5903515" y="2859981"/>
                  <a:pt x="5903515" y="2852540"/>
                  <a:pt x="5908476" y="2842618"/>
                </a:cubicBezTo>
                <a:close/>
                <a:moveTo>
                  <a:pt x="1651992" y="2820293"/>
                </a:moveTo>
                <a:cubicBezTo>
                  <a:pt x="1622227" y="2825254"/>
                  <a:pt x="1622227" y="2832696"/>
                  <a:pt x="1651992" y="2842618"/>
                </a:cubicBezTo>
                <a:cubicBezTo>
                  <a:pt x="1671836" y="2847578"/>
                  <a:pt x="1685479" y="2851299"/>
                  <a:pt x="1692920" y="2853780"/>
                </a:cubicBezTo>
                <a:cubicBezTo>
                  <a:pt x="1700361" y="2856260"/>
                  <a:pt x="1704082" y="2859981"/>
                  <a:pt x="1704082" y="2864942"/>
                </a:cubicBezTo>
                <a:lnTo>
                  <a:pt x="1718965" y="2864942"/>
                </a:lnTo>
                <a:lnTo>
                  <a:pt x="1748731" y="2887266"/>
                </a:lnTo>
                <a:cubicBezTo>
                  <a:pt x="1748731" y="2892227"/>
                  <a:pt x="1751211" y="2897188"/>
                  <a:pt x="1756172" y="2902149"/>
                </a:cubicBezTo>
                <a:cubicBezTo>
                  <a:pt x="1761133" y="2907110"/>
                  <a:pt x="1763613" y="2909590"/>
                  <a:pt x="1763613" y="2909590"/>
                </a:cubicBezTo>
                <a:lnTo>
                  <a:pt x="1771055" y="2902149"/>
                </a:lnTo>
                <a:lnTo>
                  <a:pt x="1771055" y="2894708"/>
                </a:lnTo>
                <a:cubicBezTo>
                  <a:pt x="1776016" y="2894708"/>
                  <a:pt x="1778496" y="2897188"/>
                  <a:pt x="1778496" y="2902149"/>
                </a:cubicBezTo>
                <a:cubicBezTo>
                  <a:pt x="1778496" y="2917032"/>
                  <a:pt x="1788418" y="2924473"/>
                  <a:pt x="1808262" y="2924473"/>
                </a:cubicBezTo>
                <a:cubicBezTo>
                  <a:pt x="1818184" y="2929434"/>
                  <a:pt x="1823145" y="2935635"/>
                  <a:pt x="1823145" y="2943077"/>
                </a:cubicBezTo>
                <a:cubicBezTo>
                  <a:pt x="1823145" y="2950518"/>
                  <a:pt x="1829346" y="2954239"/>
                  <a:pt x="1841748" y="2954239"/>
                </a:cubicBezTo>
                <a:cubicBezTo>
                  <a:pt x="1854151" y="2954239"/>
                  <a:pt x="1862832" y="2954239"/>
                  <a:pt x="1867793" y="2954239"/>
                </a:cubicBezTo>
                <a:cubicBezTo>
                  <a:pt x="1862832" y="2949278"/>
                  <a:pt x="1857871" y="2941837"/>
                  <a:pt x="1852910" y="2931915"/>
                </a:cubicBezTo>
                <a:cubicBezTo>
                  <a:pt x="1842988" y="2917032"/>
                  <a:pt x="1838027" y="2907110"/>
                  <a:pt x="1838027" y="2902149"/>
                </a:cubicBezTo>
                <a:cubicBezTo>
                  <a:pt x="1838027" y="2887266"/>
                  <a:pt x="1825625" y="2879825"/>
                  <a:pt x="1800821" y="2879825"/>
                </a:cubicBezTo>
                <a:cubicBezTo>
                  <a:pt x="1800821" y="2879825"/>
                  <a:pt x="1798340" y="2878585"/>
                  <a:pt x="1793379" y="2876104"/>
                </a:cubicBezTo>
                <a:cubicBezTo>
                  <a:pt x="1788418" y="2873623"/>
                  <a:pt x="1785938" y="2869903"/>
                  <a:pt x="1785938" y="2864942"/>
                </a:cubicBezTo>
                <a:cubicBezTo>
                  <a:pt x="1761133" y="2850059"/>
                  <a:pt x="1743770" y="2847578"/>
                  <a:pt x="1733848" y="2857500"/>
                </a:cubicBezTo>
                <a:lnTo>
                  <a:pt x="1718965" y="2850059"/>
                </a:lnTo>
                <a:cubicBezTo>
                  <a:pt x="1718965" y="2835176"/>
                  <a:pt x="1709043" y="2827735"/>
                  <a:pt x="1689200" y="2827735"/>
                </a:cubicBezTo>
                <a:cubicBezTo>
                  <a:pt x="1684238" y="2827735"/>
                  <a:pt x="1681758" y="2827735"/>
                  <a:pt x="1681758" y="2827735"/>
                </a:cubicBezTo>
                <a:cubicBezTo>
                  <a:pt x="1681758" y="2827735"/>
                  <a:pt x="1679278" y="2827735"/>
                  <a:pt x="1674317" y="2827735"/>
                </a:cubicBezTo>
                <a:close/>
                <a:moveTo>
                  <a:pt x="1257598" y="2820293"/>
                </a:moveTo>
                <a:lnTo>
                  <a:pt x="1250157" y="2827735"/>
                </a:lnTo>
                <a:cubicBezTo>
                  <a:pt x="1250157" y="2827735"/>
                  <a:pt x="1252637" y="2827735"/>
                  <a:pt x="1257598" y="2827735"/>
                </a:cubicBezTo>
                <a:cubicBezTo>
                  <a:pt x="1262559" y="2827735"/>
                  <a:pt x="1265039" y="2827735"/>
                  <a:pt x="1265039" y="2827735"/>
                </a:cubicBezTo>
                <a:cubicBezTo>
                  <a:pt x="1265039" y="2822774"/>
                  <a:pt x="1262559" y="2820293"/>
                  <a:pt x="1257598" y="2820293"/>
                </a:cubicBezTo>
                <a:close/>
                <a:moveTo>
                  <a:pt x="1145977" y="2820293"/>
                </a:moveTo>
                <a:cubicBezTo>
                  <a:pt x="1155899" y="2825254"/>
                  <a:pt x="1160860" y="2827735"/>
                  <a:pt x="1160860" y="2827735"/>
                </a:cubicBezTo>
                <a:cubicBezTo>
                  <a:pt x="1160860" y="2832696"/>
                  <a:pt x="1155899" y="2832696"/>
                  <a:pt x="1145977" y="2827735"/>
                </a:cubicBezTo>
                <a:close/>
                <a:moveTo>
                  <a:pt x="1205508" y="2805411"/>
                </a:moveTo>
                <a:cubicBezTo>
                  <a:pt x="1200547" y="2805411"/>
                  <a:pt x="1198067" y="2807891"/>
                  <a:pt x="1198067" y="2812852"/>
                </a:cubicBezTo>
                <a:lnTo>
                  <a:pt x="1205508" y="2812852"/>
                </a:lnTo>
                <a:cubicBezTo>
                  <a:pt x="1210469" y="2812852"/>
                  <a:pt x="1212949" y="2812852"/>
                  <a:pt x="1212949" y="2812852"/>
                </a:cubicBezTo>
                <a:close/>
                <a:moveTo>
                  <a:pt x="1324571" y="2797969"/>
                </a:moveTo>
                <a:cubicBezTo>
                  <a:pt x="1324571" y="2797969"/>
                  <a:pt x="1327051" y="2797969"/>
                  <a:pt x="1332012" y="2797969"/>
                </a:cubicBezTo>
                <a:cubicBezTo>
                  <a:pt x="1336973" y="2797969"/>
                  <a:pt x="1338213" y="2800450"/>
                  <a:pt x="1335733" y="2805411"/>
                </a:cubicBezTo>
                <a:cubicBezTo>
                  <a:pt x="1333252" y="2810371"/>
                  <a:pt x="1332012" y="2812852"/>
                  <a:pt x="1332012" y="2812852"/>
                </a:cubicBezTo>
                <a:lnTo>
                  <a:pt x="1324571" y="2805411"/>
                </a:lnTo>
                <a:cubicBezTo>
                  <a:pt x="1324571" y="2800450"/>
                  <a:pt x="1324571" y="2797969"/>
                  <a:pt x="1324571" y="2797969"/>
                </a:cubicBezTo>
                <a:close/>
                <a:moveTo>
                  <a:pt x="1545022" y="2794249"/>
                </a:moveTo>
                <a:cubicBezTo>
                  <a:pt x="1539441" y="2794249"/>
                  <a:pt x="1535411" y="2795489"/>
                  <a:pt x="1532930" y="2797969"/>
                </a:cubicBezTo>
                <a:cubicBezTo>
                  <a:pt x="1523008" y="2802930"/>
                  <a:pt x="1527969" y="2807891"/>
                  <a:pt x="1547813" y="2812852"/>
                </a:cubicBezTo>
                <a:cubicBezTo>
                  <a:pt x="1552774" y="2812852"/>
                  <a:pt x="1555254" y="2815333"/>
                  <a:pt x="1555254" y="2820293"/>
                </a:cubicBezTo>
                <a:lnTo>
                  <a:pt x="1592461" y="2820293"/>
                </a:lnTo>
                <a:cubicBezTo>
                  <a:pt x="1592461" y="2815333"/>
                  <a:pt x="1592461" y="2812852"/>
                  <a:pt x="1592461" y="2812852"/>
                </a:cubicBezTo>
                <a:cubicBezTo>
                  <a:pt x="1592461" y="2807891"/>
                  <a:pt x="1583779" y="2802930"/>
                  <a:pt x="1566416" y="2797969"/>
                </a:cubicBezTo>
                <a:cubicBezTo>
                  <a:pt x="1557735" y="2795489"/>
                  <a:pt x="1550603" y="2794249"/>
                  <a:pt x="1545022" y="2794249"/>
                </a:cubicBezTo>
                <a:close/>
                <a:moveTo>
                  <a:pt x="1428750" y="2790528"/>
                </a:moveTo>
                <a:cubicBezTo>
                  <a:pt x="1428750" y="2790528"/>
                  <a:pt x="1428750" y="2793008"/>
                  <a:pt x="1428750" y="2797969"/>
                </a:cubicBezTo>
                <a:cubicBezTo>
                  <a:pt x="1433711" y="2802930"/>
                  <a:pt x="1436192" y="2800450"/>
                  <a:pt x="1436192" y="2790528"/>
                </a:cubicBezTo>
                <a:close/>
                <a:moveTo>
                  <a:pt x="1406426" y="2783086"/>
                </a:moveTo>
                <a:lnTo>
                  <a:pt x="1398985" y="2797969"/>
                </a:lnTo>
                <a:lnTo>
                  <a:pt x="1421309" y="2797969"/>
                </a:lnTo>
                <a:cubicBezTo>
                  <a:pt x="1421309" y="2793008"/>
                  <a:pt x="1420068" y="2789288"/>
                  <a:pt x="1417588" y="2786807"/>
                </a:cubicBezTo>
                <a:cubicBezTo>
                  <a:pt x="1415108" y="2784326"/>
                  <a:pt x="1411387" y="2783086"/>
                  <a:pt x="1406426" y="2783086"/>
                </a:cubicBezTo>
                <a:close/>
                <a:moveTo>
                  <a:pt x="1510606" y="2775645"/>
                </a:moveTo>
                <a:cubicBezTo>
                  <a:pt x="1505645" y="2775645"/>
                  <a:pt x="1503164" y="2778126"/>
                  <a:pt x="1503164" y="2783086"/>
                </a:cubicBezTo>
                <a:lnTo>
                  <a:pt x="1510606" y="2790528"/>
                </a:lnTo>
                <a:cubicBezTo>
                  <a:pt x="1515567" y="2790528"/>
                  <a:pt x="1518047" y="2790528"/>
                  <a:pt x="1518047" y="2790528"/>
                </a:cubicBezTo>
                <a:cubicBezTo>
                  <a:pt x="1518047" y="2790528"/>
                  <a:pt x="1518047" y="2788047"/>
                  <a:pt x="1518047" y="2783086"/>
                </a:cubicBezTo>
                <a:cubicBezTo>
                  <a:pt x="1513086" y="2778126"/>
                  <a:pt x="1510606" y="2775645"/>
                  <a:pt x="1510606" y="2775645"/>
                </a:cubicBezTo>
                <a:close/>
                <a:moveTo>
                  <a:pt x="1026914" y="2775645"/>
                </a:moveTo>
                <a:cubicBezTo>
                  <a:pt x="1031875" y="2775645"/>
                  <a:pt x="1035596" y="2776885"/>
                  <a:pt x="1038076" y="2779366"/>
                </a:cubicBezTo>
                <a:cubicBezTo>
                  <a:pt x="1040557" y="2781846"/>
                  <a:pt x="1041797" y="2783086"/>
                  <a:pt x="1041797" y="2783086"/>
                </a:cubicBezTo>
                <a:lnTo>
                  <a:pt x="1026914" y="2783086"/>
                </a:lnTo>
                <a:close/>
                <a:moveTo>
                  <a:pt x="1666875" y="2753321"/>
                </a:moveTo>
                <a:cubicBezTo>
                  <a:pt x="1666875" y="2758282"/>
                  <a:pt x="1668116" y="2760762"/>
                  <a:pt x="1670596" y="2760762"/>
                </a:cubicBezTo>
                <a:cubicBezTo>
                  <a:pt x="1673076" y="2760762"/>
                  <a:pt x="1674317" y="2758282"/>
                  <a:pt x="1674317" y="2753321"/>
                </a:cubicBezTo>
                <a:cubicBezTo>
                  <a:pt x="1669356" y="2753321"/>
                  <a:pt x="1666875" y="2753321"/>
                  <a:pt x="1666875" y="2753321"/>
                </a:cubicBezTo>
                <a:close/>
                <a:moveTo>
                  <a:pt x="739025" y="2751461"/>
                </a:moveTo>
                <a:cubicBezTo>
                  <a:pt x="747396" y="2751461"/>
                  <a:pt x="751582" y="2757041"/>
                  <a:pt x="751582" y="2768204"/>
                </a:cubicBezTo>
                <a:cubicBezTo>
                  <a:pt x="751582" y="2773164"/>
                  <a:pt x="754063" y="2780606"/>
                  <a:pt x="759024" y="2790528"/>
                </a:cubicBezTo>
                <a:lnTo>
                  <a:pt x="751582" y="2797969"/>
                </a:lnTo>
                <a:cubicBezTo>
                  <a:pt x="731739" y="2778126"/>
                  <a:pt x="724297" y="2763243"/>
                  <a:pt x="729258" y="2753321"/>
                </a:cubicBezTo>
                <a:cubicBezTo>
                  <a:pt x="732979" y="2752081"/>
                  <a:pt x="736234" y="2751461"/>
                  <a:pt x="739025" y="2751461"/>
                </a:cubicBezTo>
                <a:close/>
                <a:moveTo>
                  <a:pt x="1231553" y="2745879"/>
                </a:moveTo>
                <a:cubicBezTo>
                  <a:pt x="1229073" y="2745879"/>
                  <a:pt x="1227832" y="2748360"/>
                  <a:pt x="1227832" y="2753321"/>
                </a:cubicBezTo>
                <a:cubicBezTo>
                  <a:pt x="1227832" y="2758282"/>
                  <a:pt x="1229073" y="2760762"/>
                  <a:pt x="1231553" y="2760762"/>
                </a:cubicBezTo>
                <a:cubicBezTo>
                  <a:pt x="1234033" y="2760762"/>
                  <a:pt x="1235274" y="2758282"/>
                  <a:pt x="1235274" y="2753321"/>
                </a:cubicBezTo>
                <a:cubicBezTo>
                  <a:pt x="1235274" y="2748360"/>
                  <a:pt x="1234033" y="2745879"/>
                  <a:pt x="1231553" y="2745879"/>
                </a:cubicBezTo>
                <a:close/>
                <a:moveTo>
                  <a:pt x="5528965" y="2738438"/>
                </a:moveTo>
                <a:lnTo>
                  <a:pt x="5528965" y="2745879"/>
                </a:lnTo>
                <a:lnTo>
                  <a:pt x="5521523" y="2745879"/>
                </a:lnTo>
                <a:close/>
                <a:moveTo>
                  <a:pt x="1004590" y="2738438"/>
                </a:moveTo>
                <a:cubicBezTo>
                  <a:pt x="994668" y="2738438"/>
                  <a:pt x="989707" y="2740919"/>
                  <a:pt x="989707" y="2745879"/>
                </a:cubicBezTo>
                <a:cubicBezTo>
                  <a:pt x="989707" y="2750840"/>
                  <a:pt x="990948" y="2753321"/>
                  <a:pt x="993428" y="2753321"/>
                </a:cubicBezTo>
                <a:cubicBezTo>
                  <a:pt x="995908" y="2753321"/>
                  <a:pt x="999629" y="2753321"/>
                  <a:pt x="1004590" y="2753321"/>
                </a:cubicBezTo>
                <a:cubicBezTo>
                  <a:pt x="1009551" y="2753321"/>
                  <a:pt x="1014512" y="2752081"/>
                  <a:pt x="1019473" y="2749600"/>
                </a:cubicBezTo>
                <a:cubicBezTo>
                  <a:pt x="1024434" y="2747119"/>
                  <a:pt x="1026914" y="2745879"/>
                  <a:pt x="1026914" y="2745879"/>
                </a:cubicBezTo>
                <a:close/>
                <a:moveTo>
                  <a:pt x="1414798" y="2695650"/>
                </a:moveTo>
                <a:cubicBezTo>
                  <a:pt x="1414177" y="2695650"/>
                  <a:pt x="1413867" y="2696270"/>
                  <a:pt x="1413867" y="2697510"/>
                </a:cubicBezTo>
                <a:cubicBezTo>
                  <a:pt x="1413867" y="2699991"/>
                  <a:pt x="1416348" y="2701231"/>
                  <a:pt x="1421309" y="2701231"/>
                </a:cubicBezTo>
                <a:cubicBezTo>
                  <a:pt x="1421309" y="2701231"/>
                  <a:pt x="1420068" y="2699991"/>
                  <a:pt x="1417588" y="2697510"/>
                </a:cubicBezTo>
                <a:cubicBezTo>
                  <a:pt x="1416348" y="2696270"/>
                  <a:pt x="1415418" y="2695650"/>
                  <a:pt x="1414798" y="2695650"/>
                </a:cubicBezTo>
                <a:close/>
                <a:moveTo>
                  <a:pt x="1212949" y="2671465"/>
                </a:moveTo>
                <a:cubicBezTo>
                  <a:pt x="1198067" y="2671465"/>
                  <a:pt x="1195586" y="2673946"/>
                  <a:pt x="1205508" y="2678907"/>
                </a:cubicBezTo>
                <a:lnTo>
                  <a:pt x="1227832" y="2686348"/>
                </a:lnTo>
                <a:cubicBezTo>
                  <a:pt x="1227832" y="2676426"/>
                  <a:pt x="1222871" y="2671465"/>
                  <a:pt x="1212949" y="2671465"/>
                </a:cubicBezTo>
                <a:close/>
                <a:moveTo>
                  <a:pt x="5625703" y="2656583"/>
                </a:moveTo>
                <a:lnTo>
                  <a:pt x="5633144" y="2656583"/>
                </a:lnTo>
                <a:cubicBezTo>
                  <a:pt x="5633144" y="2666505"/>
                  <a:pt x="5635624" y="2672705"/>
                  <a:pt x="5640586" y="2675186"/>
                </a:cubicBezTo>
                <a:cubicBezTo>
                  <a:pt x="5645547" y="2677667"/>
                  <a:pt x="5648027" y="2680147"/>
                  <a:pt x="5648027" y="2682627"/>
                </a:cubicBezTo>
                <a:cubicBezTo>
                  <a:pt x="5648027" y="2685108"/>
                  <a:pt x="5645547" y="2688829"/>
                  <a:pt x="5640586" y="2693790"/>
                </a:cubicBezTo>
                <a:cubicBezTo>
                  <a:pt x="5635624" y="2698750"/>
                  <a:pt x="5630664" y="2699991"/>
                  <a:pt x="5625703" y="2697510"/>
                </a:cubicBezTo>
                <a:cubicBezTo>
                  <a:pt x="5620742" y="2695030"/>
                  <a:pt x="5619502" y="2688829"/>
                  <a:pt x="5621982" y="2678907"/>
                </a:cubicBezTo>
                <a:cubicBezTo>
                  <a:pt x="5624462" y="2668985"/>
                  <a:pt x="5625703" y="2661543"/>
                  <a:pt x="5625703" y="2656583"/>
                </a:cubicBezTo>
                <a:close/>
                <a:moveTo>
                  <a:pt x="833438" y="2656583"/>
                </a:moveTo>
                <a:lnTo>
                  <a:pt x="833438" y="2671465"/>
                </a:lnTo>
                <a:cubicBezTo>
                  <a:pt x="828477" y="2671465"/>
                  <a:pt x="825996" y="2668985"/>
                  <a:pt x="825996" y="2664024"/>
                </a:cubicBezTo>
                <a:cubicBezTo>
                  <a:pt x="821035" y="2659063"/>
                  <a:pt x="823516" y="2656583"/>
                  <a:pt x="833438" y="2656583"/>
                </a:cubicBezTo>
                <a:close/>
                <a:moveTo>
                  <a:pt x="1175742" y="2582168"/>
                </a:moveTo>
                <a:cubicBezTo>
                  <a:pt x="1170781" y="2582168"/>
                  <a:pt x="1168301" y="2584649"/>
                  <a:pt x="1168301" y="2589610"/>
                </a:cubicBezTo>
                <a:cubicBezTo>
                  <a:pt x="1168301" y="2589610"/>
                  <a:pt x="1170781" y="2589610"/>
                  <a:pt x="1175742" y="2589610"/>
                </a:cubicBezTo>
                <a:cubicBezTo>
                  <a:pt x="1180703" y="2589610"/>
                  <a:pt x="1183184" y="2588370"/>
                  <a:pt x="1183184" y="2585889"/>
                </a:cubicBezTo>
                <a:cubicBezTo>
                  <a:pt x="1183184" y="2583408"/>
                  <a:pt x="1180703" y="2582168"/>
                  <a:pt x="1175742" y="2582168"/>
                </a:cubicBezTo>
                <a:close/>
                <a:moveTo>
                  <a:pt x="1026914" y="2582168"/>
                </a:moveTo>
                <a:lnTo>
                  <a:pt x="1019473" y="2589610"/>
                </a:lnTo>
                <a:cubicBezTo>
                  <a:pt x="1024434" y="2599532"/>
                  <a:pt x="1029395" y="2604493"/>
                  <a:pt x="1034356" y="2604493"/>
                </a:cubicBezTo>
                <a:lnTo>
                  <a:pt x="1056680" y="2611934"/>
                </a:lnTo>
                <a:cubicBezTo>
                  <a:pt x="1086446" y="2621856"/>
                  <a:pt x="1103809" y="2628057"/>
                  <a:pt x="1108770" y="2630538"/>
                </a:cubicBezTo>
                <a:cubicBezTo>
                  <a:pt x="1113731" y="2633018"/>
                  <a:pt x="1116211" y="2634258"/>
                  <a:pt x="1116211" y="2634258"/>
                </a:cubicBezTo>
                <a:cubicBezTo>
                  <a:pt x="1116211" y="2639219"/>
                  <a:pt x="1118692" y="2641700"/>
                  <a:pt x="1123653" y="2641700"/>
                </a:cubicBezTo>
                <a:cubicBezTo>
                  <a:pt x="1123653" y="2641700"/>
                  <a:pt x="1128614" y="2644180"/>
                  <a:pt x="1138535" y="2649141"/>
                </a:cubicBezTo>
                <a:cubicBezTo>
                  <a:pt x="1153418" y="2659063"/>
                  <a:pt x="1163340" y="2664024"/>
                  <a:pt x="1168301" y="2664024"/>
                </a:cubicBezTo>
                <a:lnTo>
                  <a:pt x="1175742" y="2664024"/>
                </a:lnTo>
                <a:cubicBezTo>
                  <a:pt x="1175742" y="2664024"/>
                  <a:pt x="1173262" y="2660303"/>
                  <a:pt x="1168301" y="2652862"/>
                </a:cubicBezTo>
                <a:cubicBezTo>
                  <a:pt x="1163340" y="2645420"/>
                  <a:pt x="1155899" y="2637979"/>
                  <a:pt x="1145977" y="2630538"/>
                </a:cubicBezTo>
                <a:cubicBezTo>
                  <a:pt x="1136055" y="2623096"/>
                  <a:pt x="1128614" y="2619375"/>
                  <a:pt x="1123653" y="2619375"/>
                </a:cubicBezTo>
                <a:cubicBezTo>
                  <a:pt x="1113731" y="2614415"/>
                  <a:pt x="1107529" y="2610694"/>
                  <a:pt x="1105049" y="2608213"/>
                </a:cubicBezTo>
                <a:cubicBezTo>
                  <a:pt x="1102569" y="2605733"/>
                  <a:pt x="1097608" y="2604493"/>
                  <a:pt x="1090166" y="2604493"/>
                </a:cubicBezTo>
                <a:cubicBezTo>
                  <a:pt x="1082725" y="2604493"/>
                  <a:pt x="1074043" y="2602012"/>
                  <a:pt x="1064121" y="2597051"/>
                </a:cubicBezTo>
                <a:cubicBezTo>
                  <a:pt x="1054199" y="2592091"/>
                  <a:pt x="1046758" y="2589610"/>
                  <a:pt x="1041797" y="2589610"/>
                </a:cubicBezTo>
                <a:close/>
                <a:moveTo>
                  <a:pt x="5290840" y="2552403"/>
                </a:moveTo>
                <a:lnTo>
                  <a:pt x="5305722" y="2559844"/>
                </a:lnTo>
                <a:cubicBezTo>
                  <a:pt x="5300761" y="2559844"/>
                  <a:pt x="5299522" y="2561084"/>
                  <a:pt x="5302002" y="2563565"/>
                </a:cubicBezTo>
                <a:cubicBezTo>
                  <a:pt x="5304482" y="2566046"/>
                  <a:pt x="5310684" y="2569766"/>
                  <a:pt x="5320605" y="2574727"/>
                </a:cubicBezTo>
                <a:lnTo>
                  <a:pt x="5342929" y="2589610"/>
                </a:lnTo>
                <a:cubicBezTo>
                  <a:pt x="5337968" y="2589610"/>
                  <a:pt x="5333008" y="2587129"/>
                  <a:pt x="5328047" y="2582168"/>
                </a:cubicBezTo>
                <a:cubicBezTo>
                  <a:pt x="5323085" y="2582168"/>
                  <a:pt x="5319365" y="2582168"/>
                  <a:pt x="5316885" y="2582168"/>
                </a:cubicBezTo>
                <a:cubicBezTo>
                  <a:pt x="5314404" y="2582168"/>
                  <a:pt x="5310684" y="2582168"/>
                  <a:pt x="5305722" y="2582168"/>
                </a:cubicBezTo>
                <a:cubicBezTo>
                  <a:pt x="5290840" y="2582168"/>
                  <a:pt x="5283398" y="2577208"/>
                  <a:pt x="5283398" y="2567286"/>
                </a:cubicBezTo>
                <a:cubicBezTo>
                  <a:pt x="5283398" y="2562325"/>
                  <a:pt x="5285878" y="2557364"/>
                  <a:pt x="5290840" y="2552403"/>
                </a:cubicBezTo>
                <a:close/>
                <a:moveTo>
                  <a:pt x="5216426" y="2552403"/>
                </a:moveTo>
                <a:lnTo>
                  <a:pt x="5208984" y="2559844"/>
                </a:lnTo>
                <a:cubicBezTo>
                  <a:pt x="5208984" y="2564805"/>
                  <a:pt x="5208984" y="2567286"/>
                  <a:pt x="5208984" y="2567286"/>
                </a:cubicBezTo>
                <a:cubicBezTo>
                  <a:pt x="5213945" y="2567286"/>
                  <a:pt x="5216426" y="2564805"/>
                  <a:pt x="5216426" y="2559844"/>
                </a:cubicBezTo>
                <a:cubicBezTo>
                  <a:pt x="5216426" y="2554883"/>
                  <a:pt x="5216426" y="2552403"/>
                  <a:pt x="5216426" y="2552403"/>
                </a:cubicBezTo>
                <a:close/>
                <a:moveTo>
                  <a:pt x="1086446" y="2552403"/>
                </a:moveTo>
                <a:cubicBezTo>
                  <a:pt x="1081484" y="2552403"/>
                  <a:pt x="1079004" y="2554883"/>
                  <a:pt x="1079004" y="2559844"/>
                </a:cubicBezTo>
                <a:lnTo>
                  <a:pt x="1086446" y="2567286"/>
                </a:lnTo>
                <a:cubicBezTo>
                  <a:pt x="1096367" y="2572246"/>
                  <a:pt x="1102569" y="2573487"/>
                  <a:pt x="1105049" y="2571006"/>
                </a:cubicBezTo>
                <a:cubicBezTo>
                  <a:pt x="1107529" y="2568526"/>
                  <a:pt x="1113731" y="2568526"/>
                  <a:pt x="1123653" y="2571006"/>
                </a:cubicBezTo>
                <a:cubicBezTo>
                  <a:pt x="1133574" y="2573487"/>
                  <a:pt x="1138535" y="2574727"/>
                  <a:pt x="1138535" y="2574727"/>
                </a:cubicBezTo>
                <a:cubicBezTo>
                  <a:pt x="1153418" y="2559844"/>
                  <a:pt x="1150938" y="2552403"/>
                  <a:pt x="1131094" y="2552403"/>
                </a:cubicBezTo>
                <a:cubicBezTo>
                  <a:pt x="1126133" y="2552403"/>
                  <a:pt x="1121172" y="2552403"/>
                  <a:pt x="1116211" y="2552403"/>
                </a:cubicBezTo>
                <a:cubicBezTo>
                  <a:pt x="1111250" y="2552403"/>
                  <a:pt x="1108770" y="2552403"/>
                  <a:pt x="1108770" y="2552403"/>
                </a:cubicBezTo>
                <a:lnTo>
                  <a:pt x="1093887" y="2552403"/>
                </a:lnTo>
                <a:cubicBezTo>
                  <a:pt x="1093887" y="2557364"/>
                  <a:pt x="1093887" y="2559844"/>
                  <a:pt x="1093887" y="2559844"/>
                </a:cubicBezTo>
                <a:cubicBezTo>
                  <a:pt x="1093887" y="2559844"/>
                  <a:pt x="1091406" y="2557364"/>
                  <a:pt x="1086446" y="2552403"/>
                </a:cubicBezTo>
                <a:close/>
                <a:moveTo>
                  <a:pt x="1012031" y="2552403"/>
                </a:moveTo>
                <a:cubicBezTo>
                  <a:pt x="1012031" y="2567286"/>
                  <a:pt x="1021953" y="2574727"/>
                  <a:pt x="1041797" y="2574727"/>
                </a:cubicBezTo>
                <a:cubicBezTo>
                  <a:pt x="1046758" y="2574727"/>
                  <a:pt x="1051719" y="2574727"/>
                  <a:pt x="1056680" y="2574727"/>
                </a:cubicBezTo>
                <a:cubicBezTo>
                  <a:pt x="1071563" y="2589610"/>
                  <a:pt x="1081484" y="2592091"/>
                  <a:pt x="1086446" y="2582168"/>
                </a:cubicBezTo>
                <a:cubicBezTo>
                  <a:pt x="1086446" y="2577208"/>
                  <a:pt x="1077764" y="2571006"/>
                  <a:pt x="1060401" y="2563565"/>
                </a:cubicBezTo>
                <a:cubicBezTo>
                  <a:pt x="1043037" y="2556124"/>
                  <a:pt x="1029395" y="2552403"/>
                  <a:pt x="1019473" y="2552403"/>
                </a:cubicBezTo>
                <a:close/>
                <a:moveTo>
                  <a:pt x="1056680" y="2530079"/>
                </a:moveTo>
                <a:cubicBezTo>
                  <a:pt x="1036836" y="2535039"/>
                  <a:pt x="1034356" y="2540001"/>
                  <a:pt x="1049238" y="2544961"/>
                </a:cubicBezTo>
                <a:cubicBezTo>
                  <a:pt x="1054199" y="2549922"/>
                  <a:pt x="1061641" y="2549922"/>
                  <a:pt x="1071563" y="2544961"/>
                </a:cubicBezTo>
                <a:close/>
                <a:moveTo>
                  <a:pt x="982266" y="2515196"/>
                </a:moveTo>
                <a:lnTo>
                  <a:pt x="982266" y="2522637"/>
                </a:lnTo>
                <a:cubicBezTo>
                  <a:pt x="987227" y="2517676"/>
                  <a:pt x="989707" y="2515196"/>
                  <a:pt x="989707" y="2515196"/>
                </a:cubicBezTo>
                <a:close/>
                <a:moveTo>
                  <a:pt x="945059" y="2500313"/>
                </a:moveTo>
                <a:lnTo>
                  <a:pt x="947383" y="2502637"/>
                </a:lnTo>
                <a:lnTo>
                  <a:pt x="945989" y="2501243"/>
                </a:lnTo>
                <a:cubicBezTo>
                  <a:pt x="945369" y="2500623"/>
                  <a:pt x="945059" y="2500313"/>
                  <a:pt x="945059" y="2500313"/>
                </a:cubicBezTo>
                <a:close/>
                <a:moveTo>
                  <a:pt x="870645" y="2465896"/>
                </a:moveTo>
                <a:cubicBezTo>
                  <a:pt x="868164" y="2465277"/>
                  <a:pt x="865684" y="2465587"/>
                  <a:pt x="863203" y="2466827"/>
                </a:cubicBezTo>
                <a:cubicBezTo>
                  <a:pt x="858242" y="2469307"/>
                  <a:pt x="855762" y="2473028"/>
                  <a:pt x="855762" y="2477989"/>
                </a:cubicBezTo>
                <a:cubicBezTo>
                  <a:pt x="855762" y="2482950"/>
                  <a:pt x="858242" y="2485430"/>
                  <a:pt x="863203" y="2485430"/>
                </a:cubicBezTo>
                <a:cubicBezTo>
                  <a:pt x="863203" y="2485430"/>
                  <a:pt x="865684" y="2485430"/>
                  <a:pt x="870645" y="2485430"/>
                </a:cubicBezTo>
                <a:cubicBezTo>
                  <a:pt x="875606" y="2485430"/>
                  <a:pt x="879326" y="2486670"/>
                  <a:pt x="881807" y="2489151"/>
                </a:cubicBezTo>
                <a:cubicBezTo>
                  <a:pt x="884287" y="2491632"/>
                  <a:pt x="889248" y="2494112"/>
                  <a:pt x="896690" y="2496592"/>
                </a:cubicBezTo>
                <a:cubicBezTo>
                  <a:pt x="904131" y="2499073"/>
                  <a:pt x="910332" y="2500313"/>
                  <a:pt x="915293" y="2500313"/>
                </a:cubicBezTo>
                <a:lnTo>
                  <a:pt x="930176" y="2507754"/>
                </a:lnTo>
                <a:cubicBezTo>
                  <a:pt x="935137" y="2507754"/>
                  <a:pt x="937617" y="2507754"/>
                  <a:pt x="937617" y="2507754"/>
                </a:cubicBezTo>
                <a:lnTo>
                  <a:pt x="892969" y="2477989"/>
                </a:lnTo>
                <a:cubicBezTo>
                  <a:pt x="888008" y="2477989"/>
                  <a:pt x="883047" y="2475508"/>
                  <a:pt x="878086" y="2470547"/>
                </a:cubicBezTo>
                <a:cubicBezTo>
                  <a:pt x="875606" y="2468067"/>
                  <a:pt x="873125" y="2466517"/>
                  <a:pt x="870645" y="2465896"/>
                </a:cubicBezTo>
                <a:close/>
                <a:moveTo>
                  <a:pt x="1004590" y="2463106"/>
                </a:moveTo>
                <a:cubicBezTo>
                  <a:pt x="999629" y="2463106"/>
                  <a:pt x="997149" y="2464346"/>
                  <a:pt x="997149" y="2466827"/>
                </a:cubicBezTo>
                <a:cubicBezTo>
                  <a:pt x="997149" y="2469307"/>
                  <a:pt x="998389" y="2470547"/>
                  <a:pt x="1000869" y="2470547"/>
                </a:cubicBezTo>
                <a:cubicBezTo>
                  <a:pt x="1003350" y="2470547"/>
                  <a:pt x="1004590" y="2468067"/>
                  <a:pt x="1004590" y="2463106"/>
                </a:cubicBezTo>
                <a:close/>
                <a:moveTo>
                  <a:pt x="751582" y="2463106"/>
                </a:moveTo>
                <a:cubicBezTo>
                  <a:pt x="746621" y="2463106"/>
                  <a:pt x="744141" y="2464346"/>
                  <a:pt x="744141" y="2466827"/>
                </a:cubicBezTo>
                <a:cubicBezTo>
                  <a:pt x="744141" y="2469307"/>
                  <a:pt x="746621" y="2471787"/>
                  <a:pt x="751582" y="2474268"/>
                </a:cubicBezTo>
                <a:cubicBezTo>
                  <a:pt x="756543" y="2476749"/>
                  <a:pt x="761504" y="2477989"/>
                  <a:pt x="766465" y="2477989"/>
                </a:cubicBezTo>
                <a:cubicBezTo>
                  <a:pt x="771426" y="2477989"/>
                  <a:pt x="773906" y="2475508"/>
                  <a:pt x="773906" y="2470547"/>
                </a:cubicBezTo>
                <a:cubicBezTo>
                  <a:pt x="773906" y="2465587"/>
                  <a:pt x="766465" y="2463106"/>
                  <a:pt x="751582" y="2463106"/>
                </a:cubicBezTo>
                <a:close/>
                <a:moveTo>
                  <a:pt x="651123" y="2463106"/>
                </a:moveTo>
                <a:cubicBezTo>
                  <a:pt x="648643" y="2463106"/>
                  <a:pt x="647403" y="2465587"/>
                  <a:pt x="647403" y="2470547"/>
                </a:cubicBezTo>
                <a:cubicBezTo>
                  <a:pt x="647403" y="2470547"/>
                  <a:pt x="648643" y="2470547"/>
                  <a:pt x="651123" y="2470547"/>
                </a:cubicBezTo>
                <a:cubicBezTo>
                  <a:pt x="653604" y="2470547"/>
                  <a:pt x="654844" y="2470547"/>
                  <a:pt x="654844" y="2470547"/>
                </a:cubicBezTo>
                <a:cubicBezTo>
                  <a:pt x="654844" y="2465587"/>
                  <a:pt x="653604" y="2463106"/>
                  <a:pt x="651123" y="2463106"/>
                </a:cubicBezTo>
                <a:close/>
                <a:moveTo>
                  <a:pt x="706934" y="2433340"/>
                </a:moveTo>
                <a:lnTo>
                  <a:pt x="706934" y="2440782"/>
                </a:lnTo>
                <a:cubicBezTo>
                  <a:pt x="697012" y="2440782"/>
                  <a:pt x="692051" y="2439542"/>
                  <a:pt x="692051" y="2437061"/>
                </a:cubicBezTo>
                <a:cubicBezTo>
                  <a:pt x="692051" y="2434581"/>
                  <a:pt x="697012" y="2433340"/>
                  <a:pt x="706934" y="2433340"/>
                </a:cubicBezTo>
                <a:close/>
                <a:moveTo>
                  <a:pt x="550664" y="2418458"/>
                </a:moveTo>
                <a:lnTo>
                  <a:pt x="558106" y="2425899"/>
                </a:lnTo>
                <a:cubicBezTo>
                  <a:pt x="563066" y="2435821"/>
                  <a:pt x="568028" y="2440782"/>
                  <a:pt x="572988" y="2440782"/>
                </a:cubicBezTo>
                <a:cubicBezTo>
                  <a:pt x="577949" y="2440782"/>
                  <a:pt x="580430" y="2444502"/>
                  <a:pt x="580430" y="2451944"/>
                </a:cubicBezTo>
                <a:cubicBezTo>
                  <a:pt x="580430" y="2459385"/>
                  <a:pt x="575469" y="2460625"/>
                  <a:pt x="565547" y="2455665"/>
                </a:cubicBezTo>
                <a:cubicBezTo>
                  <a:pt x="560586" y="2450704"/>
                  <a:pt x="558106" y="2445743"/>
                  <a:pt x="558106" y="2440782"/>
                </a:cubicBezTo>
                <a:cubicBezTo>
                  <a:pt x="558106" y="2435821"/>
                  <a:pt x="556865" y="2430860"/>
                  <a:pt x="554385" y="2425899"/>
                </a:cubicBezTo>
                <a:cubicBezTo>
                  <a:pt x="551904" y="2420938"/>
                  <a:pt x="550664" y="2418458"/>
                  <a:pt x="550664" y="2418458"/>
                </a:cubicBezTo>
                <a:close/>
                <a:moveTo>
                  <a:pt x="5008066" y="2388692"/>
                </a:moveTo>
                <a:lnTo>
                  <a:pt x="5015508" y="2388692"/>
                </a:lnTo>
                <a:cubicBezTo>
                  <a:pt x="5015508" y="2393653"/>
                  <a:pt x="5016748" y="2397374"/>
                  <a:pt x="5019228" y="2399854"/>
                </a:cubicBezTo>
                <a:cubicBezTo>
                  <a:pt x="5021708" y="2402335"/>
                  <a:pt x="5025429" y="2403575"/>
                  <a:pt x="5030390" y="2403575"/>
                </a:cubicBezTo>
                <a:lnTo>
                  <a:pt x="5060156" y="2425899"/>
                </a:lnTo>
                <a:cubicBezTo>
                  <a:pt x="5055195" y="2425899"/>
                  <a:pt x="5051474" y="2424659"/>
                  <a:pt x="5048994" y="2422178"/>
                </a:cubicBezTo>
                <a:cubicBezTo>
                  <a:pt x="5046514" y="2419698"/>
                  <a:pt x="5044033" y="2418458"/>
                  <a:pt x="5041553" y="2418458"/>
                </a:cubicBezTo>
                <a:cubicBezTo>
                  <a:pt x="5039072" y="2418458"/>
                  <a:pt x="5036591" y="2417217"/>
                  <a:pt x="5034111" y="2414737"/>
                </a:cubicBezTo>
                <a:cubicBezTo>
                  <a:pt x="5031631" y="2412257"/>
                  <a:pt x="5027910" y="2411016"/>
                  <a:pt x="5022949" y="2411016"/>
                </a:cubicBezTo>
                <a:cubicBezTo>
                  <a:pt x="5017988" y="2411016"/>
                  <a:pt x="5013028" y="2409776"/>
                  <a:pt x="5008066" y="2407295"/>
                </a:cubicBezTo>
                <a:cubicBezTo>
                  <a:pt x="5003105" y="2404815"/>
                  <a:pt x="5000625" y="2403575"/>
                  <a:pt x="5000625" y="2403575"/>
                </a:cubicBezTo>
                <a:cubicBezTo>
                  <a:pt x="5000625" y="2393653"/>
                  <a:pt x="5003105" y="2388692"/>
                  <a:pt x="5008066" y="2388692"/>
                </a:cubicBezTo>
                <a:close/>
                <a:moveTo>
                  <a:pt x="610195" y="2381250"/>
                </a:moveTo>
                <a:lnTo>
                  <a:pt x="625078" y="2396133"/>
                </a:lnTo>
                <a:cubicBezTo>
                  <a:pt x="630039" y="2401095"/>
                  <a:pt x="635000" y="2403575"/>
                  <a:pt x="639961" y="2403575"/>
                </a:cubicBezTo>
                <a:cubicBezTo>
                  <a:pt x="644922" y="2403575"/>
                  <a:pt x="647403" y="2406055"/>
                  <a:pt x="647403" y="2411016"/>
                </a:cubicBezTo>
                <a:lnTo>
                  <a:pt x="617637" y="2403575"/>
                </a:lnTo>
                <a:cubicBezTo>
                  <a:pt x="612676" y="2393653"/>
                  <a:pt x="610195" y="2386212"/>
                  <a:pt x="610195" y="2381250"/>
                </a:cubicBezTo>
                <a:close/>
                <a:moveTo>
                  <a:pt x="4836914" y="2321719"/>
                </a:moveTo>
                <a:lnTo>
                  <a:pt x="4836914" y="2329161"/>
                </a:lnTo>
                <a:cubicBezTo>
                  <a:pt x="4841875" y="2329161"/>
                  <a:pt x="4844355" y="2326681"/>
                  <a:pt x="4844355" y="2321719"/>
                </a:cubicBezTo>
                <a:cubicBezTo>
                  <a:pt x="4844355" y="2321719"/>
                  <a:pt x="4841875" y="2321719"/>
                  <a:pt x="4836914" y="2321719"/>
                </a:cubicBezTo>
                <a:close/>
                <a:moveTo>
                  <a:pt x="697400" y="2287535"/>
                </a:moveTo>
                <a:cubicBezTo>
                  <a:pt x="698795" y="2288001"/>
                  <a:pt x="699492" y="2291954"/>
                  <a:pt x="699492" y="2299395"/>
                </a:cubicBezTo>
                <a:lnTo>
                  <a:pt x="692051" y="2306836"/>
                </a:lnTo>
                <a:cubicBezTo>
                  <a:pt x="692051" y="2301876"/>
                  <a:pt x="692051" y="2298155"/>
                  <a:pt x="692051" y="2295674"/>
                </a:cubicBezTo>
                <a:cubicBezTo>
                  <a:pt x="692051" y="2293194"/>
                  <a:pt x="693291" y="2290714"/>
                  <a:pt x="695772" y="2288233"/>
                </a:cubicBezTo>
                <a:cubicBezTo>
                  <a:pt x="696392" y="2287613"/>
                  <a:pt x="696934" y="2287381"/>
                  <a:pt x="697400" y="2287535"/>
                </a:cubicBezTo>
                <a:close/>
                <a:moveTo>
                  <a:pt x="706934" y="2284512"/>
                </a:moveTo>
                <a:cubicBezTo>
                  <a:pt x="706934" y="2284512"/>
                  <a:pt x="709414" y="2284512"/>
                  <a:pt x="714375" y="2284512"/>
                </a:cubicBezTo>
                <a:lnTo>
                  <a:pt x="714375" y="2291954"/>
                </a:lnTo>
                <a:cubicBezTo>
                  <a:pt x="714375" y="2291954"/>
                  <a:pt x="713135" y="2291954"/>
                  <a:pt x="710654" y="2291954"/>
                </a:cubicBezTo>
                <a:cubicBezTo>
                  <a:pt x="708174" y="2291954"/>
                  <a:pt x="706934" y="2289474"/>
                  <a:pt x="706934" y="2284512"/>
                </a:cubicBezTo>
                <a:close/>
                <a:moveTo>
                  <a:pt x="610195" y="2277071"/>
                </a:moveTo>
                <a:lnTo>
                  <a:pt x="617637" y="2291954"/>
                </a:lnTo>
                <a:lnTo>
                  <a:pt x="632520" y="2314278"/>
                </a:lnTo>
                <a:lnTo>
                  <a:pt x="625078" y="2321719"/>
                </a:lnTo>
                <a:cubicBezTo>
                  <a:pt x="595313" y="2301876"/>
                  <a:pt x="590352" y="2286993"/>
                  <a:pt x="610195" y="2277071"/>
                </a:cubicBezTo>
                <a:close/>
                <a:moveTo>
                  <a:pt x="736699" y="2269629"/>
                </a:moveTo>
                <a:cubicBezTo>
                  <a:pt x="731739" y="2279551"/>
                  <a:pt x="731739" y="2284512"/>
                  <a:pt x="736699" y="2284512"/>
                </a:cubicBezTo>
                <a:cubicBezTo>
                  <a:pt x="736699" y="2284512"/>
                  <a:pt x="739180" y="2285753"/>
                  <a:pt x="744141" y="2288233"/>
                </a:cubicBezTo>
                <a:cubicBezTo>
                  <a:pt x="749102" y="2290714"/>
                  <a:pt x="751582" y="2291954"/>
                  <a:pt x="751582" y="2291954"/>
                </a:cubicBezTo>
                <a:cubicBezTo>
                  <a:pt x="771426" y="2311798"/>
                  <a:pt x="781348" y="2311798"/>
                  <a:pt x="781348" y="2291954"/>
                </a:cubicBezTo>
                <a:lnTo>
                  <a:pt x="766465" y="2277071"/>
                </a:lnTo>
                <a:cubicBezTo>
                  <a:pt x="761504" y="2272110"/>
                  <a:pt x="759024" y="2269629"/>
                  <a:pt x="759024" y="2269629"/>
                </a:cubicBezTo>
                <a:close/>
                <a:moveTo>
                  <a:pt x="4830403" y="2250096"/>
                </a:moveTo>
                <a:lnTo>
                  <a:pt x="4844355" y="2254747"/>
                </a:lnTo>
                <a:cubicBezTo>
                  <a:pt x="4844355" y="2254747"/>
                  <a:pt x="4841875" y="2254747"/>
                  <a:pt x="4836914" y="2254747"/>
                </a:cubicBezTo>
                <a:cubicBezTo>
                  <a:pt x="4834433" y="2254747"/>
                  <a:pt x="4832573" y="2254127"/>
                  <a:pt x="4831333" y="2252886"/>
                </a:cubicBezTo>
                <a:close/>
                <a:moveTo>
                  <a:pt x="714375" y="2232422"/>
                </a:moveTo>
                <a:cubicBezTo>
                  <a:pt x="709414" y="2232422"/>
                  <a:pt x="708174" y="2233663"/>
                  <a:pt x="710654" y="2236143"/>
                </a:cubicBezTo>
                <a:cubicBezTo>
                  <a:pt x="713135" y="2238624"/>
                  <a:pt x="714375" y="2242344"/>
                  <a:pt x="714375" y="2247305"/>
                </a:cubicBezTo>
                <a:cubicBezTo>
                  <a:pt x="724297" y="2252266"/>
                  <a:pt x="731739" y="2252266"/>
                  <a:pt x="736699" y="2247305"/>
                </a:cubicBezTo>
                <a:cubicBezTo>
                  <a:pt x="736699" y="2242344"/>
                  <a:pt x="736699" y="2239864"/>
                  <a:pt x="736699" y="2239864"/>
                </a:cubicBezTo>
                <a:close/>
                <a:moveTo>
                  <a:pt x="721816" y="2158008"/>
                </a:moveTo>
                <a:cubicBezTo>
                  <a:pt x="721816" y="2162970"/>
                  <a:pt x="721816" y="2165450"/>
                  <a:pt x="721816" y="2165450"/>
                </a:cubicBezTo>
                <a:cubicBezTo>
                  <a:pt x="721816" y="2165450"/>
                  <a:pt x="724297" y="2165450"/>
                  <a:pt x="729258" y="2165450"/>
                </a:cubicBezTo>
                <a:cubicBezTo>
                  <a:pt x="734219" y="2165450"/>
                  <a:pt x="736699" y="2162970"/>
                  <a:pt x="736699" y="2158008"/>
                </a:cubicBezTo>
                <a:lnTo>
                  <a:pt x="744141" y="2165450"/>
                </a:lnTo>
                <a:cubicBezTo>
                  <a:pt x="749102" y="2165450"/>
                  <a:pt x="749102" y="2162970"/>
                  <a:pt x="744141" y="2158008"/>
                </a:cubicBezTo>
                <a:cubicBezTo>
                  <a:pt x="739180" y="2158008"/>
                  <a:pt x="736699" y="2158008"/>
                  <a:pt x="736699" y="2158008"/>
                </a:cubicBezTo>
                <a:lnTo>
                  <a:pt x="729258" y="2158008"/>
                </a:lnTo>
                <a:cubicBezTo>
                  <a:pt x="724297" y="2158008"/>
                  <a:pt x="721816" y="2158008"/>
                  <a:pt x="721816" y="2158008"/>
                </a:cubicBezTo>
                <a:close/>
                <a:moveTo>
                  <a:pt x="751582" y="2135684"/>
                </a:moveTo>
                <a:lnTo>
                  <a:pt x="751582" y="2143125"/>
                </a:lnTo>
                <a:lnTo>
                  <a:pt x="759024" y="2143125"/>
                </a:lnTo>
                <a:cubicBezTo>
                  <a:pt x="759024" y="2138164"/>
                  <a:pt x="756543" y="2135684"/>
                  <a:pt x="751582" y="2135684"/>
                </a:cubicBezTo>
                <a:close/>
                <a:moveTo>
                  <a:pt x="4524375" y="2120801"/>
                </a:moveTo>
                <a:cubicBezTo>
                  <a:pt x="4519414" y="2120801"/>
                  <a:pt x="4516934" y="2123282"/>
                  <a:pt x="4516934" y="2128243"/>
                </a:cubicBezTo>
                <a:cubicBezTo>
                  <a:pt x="4521895" y="2128243"/>
                  <a:pt x="4524375" y="2128243"/>
                  <a:pt x="4524375" y="2128243"/>
                </a:cubicBezTo>
                <a:lnTo>
                  <a:pt x="4531816" y="2128243"/>
                </a:lnTo>
                <a:close/>
                <a:moveTo>
                  <a:pt x="714375" y="2120801"/>
                </a:moveTo>
                <a:lnTo>
                  <a:pt x="721816" y="2128243"/>
                </a:lnTo>
                <a:lnTo>
                  <a:pt x="729258" y="2128243"/>
                </a:lnTo>
                <a:cubicBezTo>
                  <a:pt x="729258" y="2123282"/>
                  <a:pt x="724297" y="2120801"/>
                  <a:pt x="714375" y="2120801"/>
                </a:cubicBezTo>
                <a:close/>
                <a:moveTo>
                  <a:pt x="4583906" y="2115220"/>
                </a:moveTo>
                <a:cubicBezTo>
                  <a:pt x="4582666" y="2115220"/>
                  <a:pt x="4581425" y="2115841"/>
                  <a:pt x="4580185" y="2117081"/>
                </a:cubicBezTo>
                <a:cubicBezTo>
                  <a:pt x="4577705" y="2119561"/>
                  <a:pt x="4577705" y="2122042"/>
                  <a:pt x="4580185" y="2124522"/>
                </a:cubicBezTo>
                <a:cubicBezTo>
                  <a:pt x="4582666" y="2127002"/>
                  <a:pt x="4585147" y="2128243"/>
                  <a:pt x="4587627" y="2128243"/>
                </a:cubicBezTo>
                <a:cubicBezTo>
                  <a:pt x="4590107" y="2128243"/>
                  <a:pt x="4591347" y="2127002"/>
                  <a:pt x="4591347" y="2124522"/>
                </a:cubicBezTo>
                <a:cubicBezTo>
                  <a:pt x="4591347" y="2122042"/>
                  <a:pt x="4590107" y="2119561"/>
                  <a:pt x="4587627" y="2117081"/>
                </a:cubicBezTo>
                <a:cubicBezTo>
                  <a:pt x="4586387" y="2115841"/>
                  <a:pt x="4585147" y="2115220"/>
                  <a:pt x="4583906" y="2115220"/>
                </a:cubicBezTo>
                <a:close/>
                <a:moveTo>
                  <a:pt x="4487168" y="2068711"/>
                </a:moveTo>
                <a:cubicBezTo>
                  <a:pt x="4492129" y="2073672"/>
                  <a:pt x="4494609" y="2076153"/>
                  <a:pt x="4494609" y="2076153"/>
                </a:cubicBezTo>
                <a:lnTo>
                  <a:pt x="4502051" y="2068711"/>
                </a:lnTo>
                <a:close/>
                <a:moveTo>
                  <a:pt x="4464844" y="2061270"/>
                </a:moveTo>
                <a:cubicBezTo>
                  <a:pt x="4464844" y="2061270"/>
                  <a:pt x="4464844" y="2063750"/>
                  <a:pt x="4464844" y="2068711"/>
                </a:cubicBezTo>
                <a:cubicBezTo>
                  <a:pt x="4469805" y="2068711"/>
                  <a:pt x="4472285" y="2066231"/>
                  <a:pt x="4472285" y="2061270"/>
                </a:cubicBezTo>
                <a:cubicBezTo>
                  <a:pt x="4472285" y="2061270"/>
                  <a:pt x="4469805" y="2061270"/>
                  <a:pt x="4464844" y="2061270"/>
                </a:cubicBezTo>
                <a:close/>
                <a:moveTo>
                  <a:pt x="651123" y="2061270"/>
                </a:moveTo>
                <a:cubicBezTo>
                  <a:pt x="648643" y="2061270"/>
                  <a:pt x="646162" y="2062510"/>
                  <a:pt x="643682" y="2064991"/>
                </a:cubicBezTo>
                <a:cubicBezTo>
                  <a:pt x="641201" y="2067471"/>
                  <a:pt x="641201" y="2069952"/>
                  <a:pt x="643682" y="2072432"/>
                </a:cubicBezTo>
                <a:cubicBezTo>
                  <a:pt x="646162" y="2074912"/>
                  <a:pt x="649883" y="2076153"/>
                  <a:pt x="654844" y="2076153"/>
                </a:cubicBezTo>
                <a:lnTo>
                  <a:pt x="654844" y="2068711"/>
                </a:lnTo>
                <a:cubicBezTo>
                  <a:pt x="654844" y="2063750"/>
                  <a:pt x="653604" y="2061270"/>
                  <a:pt x="651123" y="2061270"/>
                </a:cubicBezTo>
                <a:close/>
                <a:moveTo>
                  <a:pt x="513457" y="1994297"/>
                </a:moveTo>
                <a:cubicBezTo>
                  <a:pt x="513457" y="1999258"/>
                  <a:pt x="515938" y="2001739"/>
                  <a:pt x="520899" y="2001739"/>
                </a:cubicBezTo>
                <a:cubicBezTo>
                  <a:pt x="525860" y="1996778"/>
                  <a:pt x="528340" y="1994297"/>
                  <a:pt x="528340" y="1994297"/>
                </a:cubicBezTo>
                <a:cubicBezTo>
                  <a:pt x="528340" y="1994297"/>
                  <a:pt x="525860" y="1994297"/>
                  <a:pt x="520899" y="1994297"/>
                </a:cubicBezTo>
                <a:cubicBezTo>
                  <a:pt x="515938" y="1994297"/>
                  <a:pt x="513457" y="1994297"/>
                  <a:pt x="513457" y="1994297"/>
                </a:cubicBezTo>
                <a:close/>
                <a:moveTo>
                  <a:pt x="617637" y="1986856"/>
                </a:moveTo>
                <a:lnTo>
                  <a:pt x="625078" y="2001739"/>
                </a:lnTo>
                <a:lnTo>
                  <a:pt x="639961" y="1994297"/>
                </a:lnTo>
                <a:cubicBezTo>
                  <a:pt x="639961" y="1994297"/>
                  <a:pt x="637480" y="1993057"/>
                  <a:pt x="632520" y="1990577"/>
                </a:cubicBezTo>
                <a:cubicBezTo>
                  <a:pt x="627559" y="1988096"/>
                  <a:pt x="622598" y="1986856"/>
                  <a:pt x="617637" y="1986856"/>
                </a:cubicBezTo>
                <a:close/>
                <a:moveTo>
                  <a:pt x="639961" y="1979415"/>
                </a:moveTo>
                <a:lnTo>
                  <a:pt x="662285" y="2001739"/>
                </a:lnTo>
                <a:cubicBezTo>
                  <a:pt x="672207" y="2006700"/>
                  <a:pt x="679649" y="2006700"/>
                  <a:pt x="684610" y="2001739"/>
                </a:cubicBezTo>
                <a:cubicBezTo>
                  <a:pt x="684610" y="1996778"/>
                  <a:pt x="677168" y="1991817"/>
                  <a:pt x="662285" y="1986856"/>
                </a:cubicBezTo>
                <a:cubicBezTo>
                  <a:pt x="657324" y="1981895"/>
                  <a:pt x="652363" y="1979415"/>
                  <a:pt x="647403" y="1979415"/>
                </a:cubicBezTo>
                <a:cubicBezTo>
                  <a:pt x="642441" y="1979415"/>
                  <a:pt x="639961" y="1979415"/>
                  <a:pt x="639961" y="1979415"/>
                </a:cubicBezTo>
                <a:close/>
                <a:moveTo>
                  <a:pt x="572523" y="1969648"/>
                </a:moveTo>
                <a:cubicBezTo>
                  <a:pt x="570353" y="1969958"/>
                  <a:pt x="568028" y="1970733"/>
                  <a:pt x="565547" y="1971973"/>
                </a:cubicBezTo>
                <a:cubicBezTo>
                  <a:pt x="540742" y="1976934"/>
                  <a:pt x="543223" y="1984376"/>
                  <a:pt x="572988" y="1994297"/>
                </a:cubicBezTo>
                <a:cubicBezTo>
                  <a:pt x="582910" y="1999258"/>
                  <a:pt x="589111" y="2002979"/>
                  <a:pt x="591592" y="2005459"/>
                </a:cubicBezTo>
                <a:cubicBezTo>
                  <a:pt x="594073" y="2007940"/>
                  <a:pt x="596553" y="2009180"/>
                  <a:pt x="599033" y="2009180"/>
                </a:cubicBezTo>
                <a:cubicBezTo>
                  <a:pt x="601514" y="2009180"/>
                  <a:pt x="602754" y="2006700"/>
                  <a:pt x="602754" y="2001739"/>
                </a:cubicBezTo>
                <a:cubicBezTo>
                  <a:pt x="602754" y="2001739"/>
                  <a:pt x="600274" y="1999258"/>
                  <a:pt x="595313" y="1994297"/>
                </a:cubicBezTo>
                <a:cubicBezTo>
                  <a:pt x="595313" y="1994297"/>
                  <a:pt x="594073" y="1991817"/>
                  <a:pt x="591592" y="1986856"/>
                </a:cubicBezTo>
                <a:cubicBezTo>
                  <a:pt x="589111" y="1981895"/>
                  <a:pt x="587871" y="1979415"/>
                  <a:pt x="587871" y="1979415"/>
                </a:cubicBezTo>
                <a:cubicBezTo>
                  <a:pt x="584150" y="1971973"/>
                  <a:pt x="579034" y="1968718"/>
                  <a:pt x="572523" y="1969648"/>
                </a:cubicBezTo>
                <a:close/>
                <a:moveTo>
                  <a:pt x="662285" y="1964532"/>
                </a:moveTo>
                <a:lnTo>
                  <a:pt x="654844" y="1971973"/>
                </a:lnTo>
                <a:lnTo>
                  <a:pt x="662285" y="1979415"/>
                </a:lnTo>
                <a:cubicBezTo>
                  <a:pt x="662285" y="1979415"/>
                  <a:pt x="663525" y="1978174"/>
                  <a:pt x="666006" y="1975694"/>
                </a:cubicBezTo>
                <a:cubicBezTo>
                  <a:pt x="668487" y="1973213"/>
                  <a:pt x="668487" y="1971973"/>
                  <a:pt x="666006" y="1971973"/>
                </a:cubicBezTo>
                <a:cubicBezTo>
                  <a:pt x="663525" y="1971973"/>
                  <a:pt x="662285" y="1970733"/>
                  <a:pt x="662285" y="1968252"/>
                </a:cubicBezTo>
                <a:cubicBezTo>
                  <a:pt x="662285" y="1965772"/>
                  <a:pt x="662285" y="1964532"/>
                  <a:pt x="662285" y="1964532"/>
                </a:cubicBezTo>
                <a:close/>
                <a:moveTo>
                  <a:pt x="654844" y="1949649"/>
                </a:moveTo>
                <a:cubicBezTo>
                  <a:pt x="659805" y="1954610"/>
                  <a:pt x="662285" y="1957090"/>
                  <a:pt x="662285" y="1957090"/>
                </a:cubicBezTo>
                <a:cubicBezTo>
                  <a:pt x="662285" y="1957090"/>
                  <a:pt x="662285" y="1954610"/>
                  <a:pt x="662285" y="1949649"/>
                </a:cubicBezTo>
                <a:cubicBezTo>
                  <a:pt x="662285" y="1949649"/>
                  <a:pt x="659805" y="1949649"/>
                  <a:pt x="654844" y="1949649"/>
                </a:cubicBezTo>
                <a:close/>
                <a:moveTo>
                  <a:pt x="506016" y="1942208"/>
                </a:moveTo>
                <a:cubicBezTo>
                  <a:pt x="501055" y="1942208"/>
                  <a:pt x="498574" y="1943448"/>
                  <a:pt x="498574" y="1945928"/>
                </a:cubicBezTo>
                <a:cubicBezTo>
                  <a:pt x="498574" y="1948409"/>
                  <a:pt x="501055" y="1949649"/>
                  <a:pt x="506016" y="1949649"/>
                </a:cubicBezTo>
                <a:cubicBezTo>
                  <a:pt x="510977" y="1949649"/>
                  <a:pt x="513457" y="1949649"/>
                  <a:pt x="513457" y="1949649"/>
                </a:cubicBezTo>
                <a:cubicBezTo>
                  <a:pt x="513457" y="1949649"/>
                  <a:pt x="513457" y="1948409"/>
                  <a:pt x="513457" y="1945928"/>
                </a:cubicBezTo>
                <a:cubicBezTo>
                  <a:pt x="513457" y="1943448"/>
                  <a:pt x="510977" y="1942208"/>
                  <a:pt x="506016" y="1942208"/>
                </a:cubicBezTo>
                <a:close/>
                <a:moveTo>
                  <a:pt x="416719" y="1942208"/>
                </a:moveTo>
                <a:lnTo>
                  <a:pt x="424160" y="1949649"/>
                </a:lnTo>
                <a:lnTo>
                  <a:pt x="418579" y="1947789"/>
                </a:lnTo>
                <a:cubicBezTo>
                  <a:pt x="417339" y="1946549"/>
                  <a:pt x="416719" y="1944688"/>
                  <a:pt x="416719" y="1942208"/>
                </a:cubicBezTo>
                <a:close/>
                <a:moveTo>
                  <a:pt x="476250" y="1927325"/>
                </a:moveTo>
                <a:cubicBezTo>
                  <a:pt x="471289" y="1927325"/>
                  <a:pt x="468809" y="1929805"/>
                  <a:pt x="468809" y="1934766"/>
                </a:cubicBezTo>
                <a:cubicBezTo>
                  <a:pt x="468809" y="1934766"/>
                  <a:pt x="471289" y="1934766"/>
                  <a:pt x="476250" y="1934766"/>
                </a:cubicBezTo>
                <a:cubicBezTo>
                  <a:pt x="481211" y="1929805"/>
                  <a:pt x="481211" y="1927325"/>
                  <a:pt x="476250" y="1927325"/>
                </a:cubicBezTo>
                <a:close/>
                <a:moveTo>
                  <a:pt x="297656" y="1919883"/>
                </a:moveTo>
                <a:cubicBezTo>
                  <a:pt x="302617" y="1919883"/>
                  <a:pt x="305098" y="1919883"/>
                  <a:pt x="305098" y="1919883"/>
                </a:cubicBezTo>
                <a:cubicBezTo>
                  <a:pt x="305098" y="1924844"/>
                  <a:pt x="303857" y="1927325"/>
                  <a:pt x="301377" y="1927325"/>
                </a:cubicBezTo>
                <a:cubicBezTo>
                  <a:pt x="298897" y="1927325"/>
                  <a:pt x="297656" y="1924844"/>
                  <a:pt x="297656" y="1919883"/>
                </a:cubicBezTo>
                <a:close/>
                <a:moveTo>
                  <a:pt x="513457" y="1912442"/>
                </a:moveTo>
                <a:cubicBezTo>
                  <a:pt x="503535" y="1912442"/>
                  <a:pt x="498574" y="1914922"/>
                  <a:pt x="498574" y="1919883"/>
                </a:cubicBezTo>
                <a:cubicBezTo>
                  <a:pt x="498574" y="1924844"/>
                  <a:pt x="501055" y="1927325"/>
                  <a:pt x="506016" y="1927325"/>
                </a:cubicBezTo>
                <a:lnTo>
                  <a:pt x="520899" y="1927325"/>
                </a:lnTo>
                <a:lnTo>
                  <a:pt x="535781" y="1934766"/>
                </a:lnTo>
                <a:cubicBezTo>
                  <a:pt x="545703" y="1934766"/>
                  <a:pt x="543223" y="1939727"/>
                  <a:pt x="528340" y="1949649"/>
                </a:cubicBezTo>
                <a:lnTo>
                  <a:pt x="513457" y="1957090"/>
                </a:lnTo>
                <a:lnTo>
                  <a:pt x="520899" y="1964532"/>
                </a:lnTo>
                <a:cubicBezTo>
                  <a:pt x="530820" y="1974454"/>
                  <a:pt x="540742" y="1974454"/>
                  <a:pt x="550664" y="1964532"/>
                </a:cubicBezTo>
                <a:lnTo>
                  <a:pt x="587871" y="1964532"/>
                </a:lnTo>
                <a:lnTo>
                  <a:pt x="602754" y="1979415"/>
                </a:lnTo>
                <a:cubicBezTo>
                  <a:pt x="607715" y="1979415"/>
                  <a:pt x="610195" y="1979415"/>
                  <a:pt x="610195" y="1979415"/>
                </a:cubicBezTo>
                <a:cubicBezTo>
                  <a:pt x="610195" y="1974454"/>
                  <a:pt x="611436" y="1971973"/>
                  <a:pt x="613916" y="1971973"/>
                </a:cubicBezTo>
                <a:cubicBezTo>
                  <a:pt x="616397" y="1971973"/>
                  <a:pt x="617637" y="1971973"/>
                  <a:pt x="617637" y="1971973"/>
                </a:cubicBezTo>
                <a:lnTo>
                  <a:pt x="617637" y="1964532"/>
                </a:lnTo>
                <a:cubicBezTo>
                  <a:pt x="612676" y="1959571"/>
                  <a:pt x="602754" y="1952129"/>
                  <a:pt x="587871" y="1942208"/>
                </a:cubicBezTo>
                <a:cubicBezTo>
                  <a:pt x="577949" y="1942208"/>
                  <a:pt x="571748" y="1939727"/>
                  <a:pt x="569268" y="1934766"/>
                </a:cubicBezTo>
                <a:cubicBezTo>
                  <a:pt x="566787" y="1929805"/>
                  <a:pt x="565547" y="1927325"/>
                  <a:pt x="565547" y="1927325"/>
                </a:cubicBezTo>
                <a:lnTo>
                  <a:pt x="550664" y="1919883"/>
                </a:lnTo>
                <a:lnTo>
                  <a:pt x="528340" y="1912442"/>
                </a:lnTo>
                <a:close/>
                <a:moveTo>
                  <a:pt x="200918" y="1912442"/>
                </a:moveTo>
                <a:cubicBezTo>
                  <a:pt x="205879" y="1912442"/>
                  <a:pt x="208359" y="1917403"/>
                  <a:pt x="208359" y="1927325"/>
                </a:cubicBezTo>
                <a:lnTo>
                  <a:pt x="215801" y="1949649"/>
                </a:lnTo>
                <a:lnTo>
                  <a:pt x="208359" y="1957090"/>
                </a:lnTo>
                <a:cubicBezTo>
                  <a:pt x="168672" y="1937246"/>
                  <a:pt x="161231" y="1924844"/>
                  <a:pt x="186035" y="1919883"/>
                </a:cubicBezTo>
                <a:cubicBezTo>
                  <a:pt x="190996" y="1914922"/>
                  <a:pt x="195957" y="1912442"/>
                  <a:pt x="200918" y="1912442"/>
                </a:cubicBezTo>
                <a:close/>
                <a:moveTo>
                  <a:pt x="4300025" y="1903107"/>
                </a:moveTo>
                <a:lnTo>
                  <a:pt x="4304847" y="1909950"/>
                </a:lnTo>
                <a:lnTo>
                  <a:pt x="4296190" y="1919305"/>
                </a:lnTo>
                <a:cubicBezTo>
                  <a:pt x="4292975" y="1914742"/>
                  <a:pt x="4294253" y="1909343"/>
                  <a:pt x="4300025" y="1903107"/>
                </a:cubicBezTo>
                <a:close/>
                <a:moveTo>
                  <a:pt x="453926" y="1897559"/>
                </a:moveTo>
                <a:cubicBezTo>
                  <a:pt x="453926" y="1897559"/>
                  <a:pt x="452686" y="1898799"/>
                  <a:pt x="450205" y="1901280"/>
                </a:cubicBezTo>
                <a:cubicBezTo>
                  <a:pt x="447725" y="1903760"/>
                  <a:pt x="447725" y="1906241"/>
                  <a:pt x="450205" y="1908721"/>
                </a:cubicBezTo>
                <a:cubicBezTo>
                  <a:pt x="452686" y="1911202"/>
                  <a:pt x="455166" y="1912442"/>
                  <a:pt x="457646" y="1912442"/>
                </a:cubicBezTo>
                <a:cubicBezTo>
                  <a:pt x="460127" y="1912442"/>
                  <a:pt x="461367" y="1909962"/>
                  <a:pt x="461367" y="1905000"/>
                </a:cubicBezTo>
                <a:close/>
                <a:moveTo>
                  <a:pt x="371140" y="1884537"/>
                </a:moveTo>
                <a:cubicBezTo>
                  <a:pt x="369280" y="1884537"/>
                  <a:pt x="367110" y="1885157"/>
                  <a:pt x="364629" y="1886397"/>
                </a:cubicBezTo>
                <a:cubicBezTo>
                  <a:pt x="359668" y="1888877"/>
                  <a:pt x="357188" y="1890118"/>
                  <a:pt x="357188" y="1890118"/>
                </a:cubicBezTo>
                <a:cubicBezTo>
                  <a:pt x="357188" y="1895079"/>
                  <a:pt x="359668" y="1897559"/>
                  <a:pt x="364629" y="1897559"/>
                </a:cubicBezTo>
                <a:cubicBezTo>
                  <a:pt x="369590" y="1897559"/>
                  <a:pt x="374551" y="1898799"/>
                  <a:pt x="379512" y="1901280"/>
                </a:cubicBezTo>
                <a:cubicBezTo>
                  <a:pt x="384473" y="1903760"/>
                  <a:pt x="391914" y="1905000"/>
                  <a:pt x="401836" y="1905000"/>
                </a:cubicBezTo>
                <a:cubicBezTo>
                  <a:pt x="411758" y="1905000"/>
                  <a:pt x="417959" y="1903760"/>
                  <a:pt x="420440" y="1901280"/>
                </a:cubicBezTo>
                <a:cubicBezTo>
                  <a:pt x="422920" y="1898799"/>
                  <a:pt x="424160" y="1897559"/>
                  <a:pt x="424160" y="1897559"/>
                </a:cubicBezTo>
                <a:cubicBezTo>
                  <a:pt x="419199" y="1892598"/>
                  <a:pt x="406797" y="1890118"/>
                  <a:pt x="386953" y="1890118"/>
                </a:cubicBezTo>
                <a:cubicBezTo>
                  <a:pt x="381992" y="1890118"/>
                  <a:pt x="378272" y="1888877"/>
                  <a:pt x="375791" y="1886397"/>
                </a:cubicBezTo>
                <a:cubicBezTo>
                  <a:pt x="374551" y="1885157"/>
                  <a:pt x="373001" y="1884537"/>
                  <a:pt x="371140" y="1884537"/>
                </a:cubicBezTo>
                <a:close/>
                <a:moveTo>
                  <a:pt x="4119559" y="1848986"/>
                </a:moveTo>
                <a:cubicBezTo>
                  <a:pt x="4115491" y="1848023"/>
                  <a:pt x="4113031" y="1849342"/>
                  <a:pt x="4112179" y="1852942"/>
                </a:cubicBezTo>
                <a:cubicBezTo>
                  <a:pt x="4112179" y="1852942"/>
                  <a:pt x="4114213" y="1853423"/>
                  <a:pt x="4118280" y="1854386"/>
                </a:cubicBezTo>
                <a:cubicBezTo>
                  <a:pt x="4118280" y="1854386"/>
                  <a:pt x="4118706" y="1852586"/>
                  <a:pt x="4119559" y="1848986"/>
                </a:cubicBezTo>
                <a:close/>
                <a:moveTo>
                  <a:pt x="4254033" y="1825223"/>
                </a:moveTo>
                <a:cubicBezTo>
                  <a:pt x="4253017" y="1824983"/>
                  <a:pt x="4251894" y="1825192"/>
                  <a:pt x="4250664" y="1825851"/>
                </a:cubicBezTo>
                <a:cubicBezTo>
                  <a:pt x="4248205" y="1827169"/>
                  <a:pt x="4247779" y="1828969"/>
                  <a:pt x="4249386" y="1831250"/>
                </a:cubicBezTo>
                <a:cubicBezTo>
                  <a:pt x="4250993" y="1833531"/>
                  <a:pt x="4252814" y="1834913"/>
                  <a:pt x="4254848" y="1835394"/>
                </a:cubicBezTo>
                <a:cubicBezTo>
                  <a:pt x="4256882" y="1835875"/>
                  <a:pt x="4258111" y="1835216"/>
                  <a:pt x="4258537" y="1833416"/>
                </a:cubicBezTo>
                <a:cubicBezTo>
                  <a:pt x="4258963" y="1831617"/>
                  <a:pt x="4258373" y="1829576"/>
                  <a:pt x="4256765" y="1827295"/>
                </a:cubicBezTo>
                <a:cubicBezTo>
                  <a:pt x="4255961" y="1826155"/>
                  <a:pt x="4255051" y="1825464"/>
                  <a:pt x="4254033" y="1825223"/>
                </a:cubicBezTo>
                <a:close/>
                <a:moveTo>
                  <a:pt x="283704" y="1820820"/>
                </a:moveTo>
                <a:cubicBezTo>
                  <a:pt x="285564" y="1821130"/>
                  <a:pt x="287735" y="1821905"/>
                  <a:pt x="290215" y="1823145"/>
                </a:cubicBezTo>
                <a:lnTo>
                  <a:pt x="290215" y="1830586"/>
                </a:lnTo>
                <a:cubicBezTo>
                  <a:pt x="285254" y="1830586"/>
                  <a:pt x="280293" y="1830586"/>
                  <a:pt x="275332" y="1830586"/>
                </a:cubicBezTo>
                <a:cubicBezTo>
                  <a:pt x="275332" y="1823145"/>
                  <a:pt x="278123" y="1819889"/>
                  <a:pt x="283704" y="1820820"/>
                </a:cubicBezTo>
                <a:close/>
                <a:moveTo>
                  <a:pt x="4171499" y="1792858"/>
                </a:moveTo>
                <a:lnTo>
                  <a:pt x="4182423" y="1801145"/>
                </a:lnTo>
                <a:cubicBezTo>
                  <a:pt x="4186490" y="1802108"/>
                  <a:pt x="4188523" y="1802589"/>
                  <a:pt x="4188523" y="1802589"/>
                </a:cubicBezTo>
                <a:lnTo>
                  <a:pt x="4189801" y="1797190"/>
                </a:lnTo>
                <a:close/>
                <a:moveTo>
                  <a:pt x="4159297" y="1789970"/>
                </a:moveTo>
                <a:lnTo>
                  <a:pt x="4158019" y="1795369"/>
                </a:lnTo>
                <a:cubicBezTo>
                  <a:pt x="4162087" y="1796332"/>
                  <a:pt x="4164121" y="1796813"/>
                  <a:pt x="4164121" y="1796813"/>
                </a:cubicBezTo>
                <a:cubicBezTo>
                  <a:pt x="4164121" y="1796813"/>
                  <a:pt x="4164547" y="1795014"/>
                  <a:pt x="4165399" y="1791414"/>
                </a:cubicBezTo>
                <a:cubicBezTo>
                  <a:pt x="4165399" y="1791414"/>
                  <a:pt x="4163365" y="1790933"/>
                  <a:pt x="4159297" y="1789970"/>
                </a:cubicBezTo>
                <a:close/>
                <a:moveTo>
                  <a:pt x="4142274" y="1780238"/>
                </a:moveTo>
                <a:cubicBezTo>
                  <a:pt x="4138206" y="1779275"/>
                  <a:pt x="4135747" y="1780594"/>
                  <a:pt x="4134895" y="1784194"/>
                </a:cubicBezTo>
                <a:cubicBezTo>
                  <a:pt x="4138962" y="1785157"/>
                  <a:pt x="4140995" y="1785638"/>
                  <a:pt x="4140995" y="1785638"/>
                </a:cubicBezTo>
                <a:cubicBezTo>
                  <a:pt x="4141847" y="1782038"/>
                  <a:pt x="4142274" y="1780238"/>
                  <a:pt x="4142274" y="1780238"/>
                </a:cubicBezTo>
                <a:close/>
                <a:moveTo>
                  <a:pt x="483691" y="1741290"/>
                </a:moveTo>
                <a:lnTo>
                  <a:pt x="476250" y="1748731"/>
                </a:lnTo>
                <a:cubicBezTo>
                  <a:pt x="481211" y="1758653"/>
                  <a:pt x="486172" y="1763614"/>
                  <a:pt x="491133" y="1763614"/>
                </a:cubicBezTo>
                <a:cubicBezTo>
                  <a:pt x="496094" y="1763614"/>
                  <a:pt x="503535" y="1766094"/>
                  <a:pt x="513457" y="1771055"/>
                </a:cubicBezTo>
                <a:cubicBezTo>
                  <a:pt x="528340" y="1776016"/>
                  <a:pt x="539502" y="1779737"/>
                  <a:pt x="546944" y="1782217"/>
                </a:cubicBezTo>
                <a:cubicBezTo>
                  <a:pt x="554385" y="1784698"/>
                  <a:pt x="558106" y="1785938"/>
                  <a:pt x="558106" y="1785938"/>
                </a:cubicBezTo>
                <a:cubicBezTo>
                  <a:pt x="563066" y="1785938"/>
                  <a:pt x="566787" y="1787178"/>
                  <a:pt x="569268" y="1789659"/>
                </a:cubicBezTo>
                <a:cubicBezTo>
                  <a:pt x="571748" y="1792139"/>
                  <a:pt x="572988" y="1793379"/>
                  <a:pt x="572988" y="1793379"/>
                </a:cubicBezTo>
                <a:lnTo>
                  <a:pt x="580430" y="1793379"/>
                </a:lnTo>
                <a:cubicBezTo>
                  <a:pt x="580430" y="1793379"/>
                  <a:pt x="576709" y="1788418"/>
                  <a:pt x="569268" y="1778497"/>
                </a:cubicBezTo>
                <a:cubicBezTo>
                  <a:pt x="561826" y="1768575"/>
                  <a:pt x="554385" y="1763614"/>
                  <a:pt x="546944" y="1763614"/>
                </a:cubicBezTo>
                <a:cubicBezTo>
                  <a:pt x="539502" y="1763614"/>
                  <a:pt x="530820" y="1761133"/>
                  <a:pt x="520899" y="1756172"/>
                </a:cubicBezTo>
                <a:cubicBezTo>
                  <a:pt x="510977" y="1751211"/>
                  <a:pt x="503535" y="1748731"/>
                  <a:pt x="498574" y="1748731"/>
                </a:cubicBezTo>
                <a:cubicBezTo>
                  <a:pt x="493614" y="1748731"/>
                  <a:pt x="488653" y="1746251"/>
                  <a:pt x="483691" y="1741290"/>
                </a:cubicBezTo>
                <a:close/>
                <a:moveTo>
                  <a:pt x="4108515" y="1732333"/>
                </a:moveTo>
                <a:lnTo>
                  <a:pt x="4107237" y="1737733"/>
                </a:lnTo>
                <a:cubicBezTo>
                  <a:pt x="4111304" y="1738696"/>
                  <a:pt x="4113338" y="1739177"/>
                  <a:pt x="4113338" y="1739177"/>
                </a:cubicBezTo>
                <a:cubicBezTo>
                  <a:pt x="4114190" y="1735578"/>
                  <a:pt x="4114616" y="1733778"/>
                  <a:pt x="4114616" y="1733778"/>
                </a:cubicBezTo>
                <a:cubicBezTo>
                  <a:pt x="4114616" y="1733778"/>
                  <a:pt x="4112582" y="1733296"/>
                  <a:pt x="4108515" y="1732333"/>
                </a:cubicBezTo>
                <a:close/>
                <a:moveTo>
                  <a:pt x="481831" y="1716175"/>
                </a:moveTo>
                <a:cubicBezTo>
                  <a:pt x="475630" y="1715555"/>
                  <a:pt x="471289" y="1716485"/>
                  <a:pt x="468809" y="1718965"/>
                </a:cubicBezTo>
                <a:lnTo>
                  <a:pt x="498574" y="1733848"/>
                </a:lnTo>
                <a:cubicBezTo>
                  <a:pt x="503535" y="1733848"/>
                  <a:pt x="507256" y="1733848"/>
                  <a:pt x="509736" y="1733848"/>
                </a:cubicBezTo>
                <a:cubicBezTo>
                  <a:pt x="512217" y="1733848"/>
                  <a:pt x="513457" y="1733848"/>
                  <a:pt x="513457" y="1733848"/>
                </a:cubicBezTo>
                <a:cubicBezTo>
                  <a:pt x="523379" y="1738809"/>
                  <a:pt x="530820" y="1741290"/>
                  <a:pt x="535781" y="1741290"/>
                </a:cubicBezTo>
                <a:cubicBezTo>
                  <a:pt x="535781" y="1736329"/>
                  <a:pt x="525860" y="1730127"/>
                  <a:pt x="506016" y="1722686"/>
                </a:cubicBezTo>
                <a:cubicBezTo>
                  <a:pt x="496094" y="1718965"/>
                  <a:pt x="488032" y="1716795"/>
                  <a:pt x="481831" y="1716175"/>
                </a:cubicBezTo>
                <a:close/>
                <a:moveTo>
                  <a:pt x="4155344" y="1697803"/>
                </a:moveTo>
                <a:cubicBezTo>
                  <a:pt x="4159411" y="1698766"/>
                  <a:pt x="4161231" y="1700146"/>
                  <a:pt x="4160805" y="1701947"/>
                </a:cubicBezTo>
                <a:lnTo>
                  <a:pt x="4161444" y="1699247"/>
                </a:lnTo>
                <a:cubicBezTo>
                  <a:pt x="4157377" y="1698284"/>
                  <a:pt x="4155344" y="1697803"/>
                  <a:pt x="4155344" y="1697803"/>
                </a:cubicBezTo>
                <a:close/>
                <a:moveTo>
                  <a:pt x="519038" y="1691060"/>
                </a:moveTo>
                <a:cubicBezTo>
                  <a:pt x="516558" y="1691060"/>
                  <a:pt x="513457" y="1691680"/>
                  <a:pt x="509736" y="1692920"/>
                </a:cubicBezTo>
                <a:cubicBezTo>
                  <a:pt x="502295" y="1695401"/>
                  <a:pt x="497334" y="1697881"/>
                  <a:pt x="494854" y="1700362"/>
                </a:cubicBezTo>
                <a:cubicBezTo>
                  <a:pt x="492373" y="1702842"/>
                  <a:pt x="493614" y="1704083"/>
                  <a:pt x="498574" y="1704083"/>
                </a:cubicBezTo>
                <a:cubicBezTo>
                  <a:pt x="513457" y="1704083"/>
                  <a:pt x="520899" y="1704083"/>
                  <a:pt x="520899" y="1704083"/>
                </a:cubicBezTo>
                <a:cubicBezTo>
                  <a:pt x="525860" y="1699121"/>
                  <a:pt x="527100" y="1695401"/>
                  <a:pt x="524619" y="1692920"/>
                </a:cubicBezTo>
                <a:cubicBezTo>
                  <a:pt x="523379" y="1691680"/>
                  <a:pt x="521519" y="1691060"/>
                  <a:pt x="519038" y="1691060"/>
                </a:cubicBezTo>
                <a:close/>
                <a:moveTo>
                  <a:pt x="4107815" y="1680851"/>
                </a:moveTo>
                <a:lnTo>
                  <a:pt x="4100437" y="1684806"/>
                </a:lnTo>
                <a:lnTo>
                  <a:pt x="4112639" y="1687694"/>
                </a:lnTo>
                <a:cubicBezTo>
                  <a:pt x="4113491" y="1684095"/>
                  <a:pt x="4111883" y="1681814"/>
                  <a:pt x="4107815" y="1680851"/>
                </a:cubicBezTo>
                <a:close/>
                <a:moveTo>
                  <a:pt x="439043" y="1674317"/>
                </a:moveTo>
                <a:cubicBezTo>
                  <a:pt x="439043" y="1679278"/>
                  <a:pt x="439043" y="1681758"/>
                  <a:pt x="439043" y="1681758"/>
                </a:cubicBezTo>
                <a:cubicBezTo>
                  <a:pt x="444004" y="1676797"/>
                  <a:pt x="446485" y="1674317"/>
                  <a:pt x="446485" y="1674317"/>
                </a:cubicBezTo>
                <a:close/>
                <a:moveTo>
                  <a:pt x="402766" y="1662225"/>
                </a:moveTo>
                <a:cubicBezTo>
                  <a:pt x="402146" y="1662845"/>
                  <a:pt x="401836" y="1664395"/>
                  <a:pt x="401836" y="1666875"/>
                </a:cubicBezTo>
                <a:lnTo>
                  <a:pt x="409278" y="1666875"/>
                </a:lnTo>
                <a:cubicBezTo>
                  <a:pt x="409278" y="1666875"/>
                  <a:pt x="408037" y="1665635"/>
                  <a:pt x="405557" y="1663155"/>
                </a:cubicBezTo>
                <a:cubicBezTo>
                  <a:pt x="404316" y="1661915"/>
                  <a:pt x="403386" y="1661605"/>
                  <a:pt x="402766" y="1662225"/>
                </a:cubicBezTo>
                <a:close/>
                <a:moveTo>
                  <a:pt x="327422" y="1625948"/>
                </a:moveTo>
                <a:cubicBezTo>
                  <a:pt x="324941" y="1625948"/>
                  <a:pt x="322461" y="1627188"/>
                  <a:pt x="319981" y="1629668"/>
                </a:cubicBezTo>
                <a:cubicBezTo>
                  <a:pt x="315020" y="1634629"/>
                  <a:pt x="312539" y="1638350"/>
                  <a:pt x="312539" y="1640831"/>
                </a:cubicBezTo>
                <a:cubicBezTo>
                  <a:pt x="312539" y="1643311"/>
                  <a:pt x="315020" y="1644551"/>
                  <a:pt x="319981" y="1644551"/>
                </a:cubicBezTo>
                <a:cubicBezTo>
                  <a:pt x="324941" y="1644551"/>
                  <a:pt x="329903" y="1647032"/>
                  <a:pt x="334864" y="1651993"/>
                </a:cubicBezTo>
                <a:lnTo>
                  <a:pt x="372070" y="1659434"/>
                </a:lnTo>
                <a:cubicBezTo>
                  <a:pt x="381992" y="1664395"/>
                  <a:pt x="386953" y="1666875"/>
                  <a:pt x="386953" y="1666875"/>
                </a:cubicBezTo>
                <a:lnTo>
                  <a:pt x="394395" y="1666875"/>
                </a:lnTo>
                <a:cubicBezTo>
                  <a:pt x="394395" y="1661914"/>
                  <a:pt x="388194" y="1655713"/>
                  <a:pt x="375791" y="1648272"/>
                </a:cubicBezTo>
                <a:cubicBezTo>
                  <a:pt x="363389" y="1640831"/>
                  <a:pt x="354707" y="1637110"/>
                  <a:pt x="349746" y="1637110"/>
                </a:cubicBezTo>
                <a:lnTo>
                  <a:pt x="334864" y="1629668"/>
                </a:lnTo>
                <a:cubicBezTo>
                  <a:pt x="332383" y="1627188"/>
                  <a:pt x="329903" y="1625948"/>
                  <a:pt x="327422" y="1625948"/>
                </a:cubicBezTo>
                <a:close/>
                <a:moveTo>
                  <a:pt x="208359" y="1622227"/>
                </a:moveTo>
                <a:cubicBezTo>
                  <a:pt x="203399" y="1622227"/>
                  <a:pt x="200918" y="1623467"/>
                  <a:pt x="200918" y="1625948"/>
                </a:cubicBezTo>
                <a:cubicBezTo>
                  <a:pt x="200918" y="1628428"/>
                  <a:pt x="203399" y="1632149"/>
                  <a:pt x="208359" y="1637110"/>
                </a:cubicBezTo>
                <a:cubicBezTo>
                  <a:pt x="213320" y="1637110"/>
                  <a:pt x="220762" y="1637110"/>
                  <a:pt x="230684" y="1637110"/>
                </a:cubicBezTo>
                <a:cubicBezTo>
                  <a:pt x="230684" y="1627188"/>
                  <a:pt x="223242" y="1622227"/>
                  <a:pt x="208359" y="1622227"/>
                </a:cubicBezTo>
                <a:close/>
                <a:moveTo>
                  <a:pt x="104180" y="1622227"/>
                </a:moveTo>
                <a:cubicBezTo>
                  <a:pt x="104180" y="1622227"/>
                  <a:pt x="104180" y="1624707"/>
                  <a:pt x="104180" y="1629668"/>
                </a:cubicBezTo>
                <a:cubicBezTo>
                  <a:pt x="109141" y="1629668"/>
                  <a:pt x="111621" y="1629668"/>
                  <a:pt x="111621" y="1629668"/>
                </a:cubicBezTo>
                <a:close/>
                <a:moveTo>
                  <a:pt x="159990" y="1592461"/>
                </a:moveTo>
                <a:cubicBezTo>
                  <a:pt x="167432" y="1592461"/>
                  <a:pt x="171152" y="1593702"/>
                  <a:pt x="171152" y="1596182"/>
                </a:cubicBezTo>
                <a:cubicBezTo>
                  <a:pt x="171152" y="1598662"/>
                  <a:pt x="168672" y="1602383"/>
                  <a:pt x="163711" y="1607344"/>
                </a:cubicBezTo>
                <a:cubicBezTo>
                  <a:pt x="158750" y="1607344"/>
                  <a:pt x="155029" y="1606104"/>
                  <a:pt x="152549" y="1603624"/>
                </a:cubicBezTo>
                <a:cubicBezTo>
                  <a:pt x="150068" y="1601143"/>
                  <a:pt x="148828" y="1599903"/>
                  <a:pt x="148828" y="1599903"/>
                </a:cubicBezTo>
                <a:cubicBezTo>
                  <a:pt x="148828" y="1594942"/>
                  <a:pt x="152549" y="1592461"/>
                  <a:pt x="159990" y="1592461"/>
                </a:cubicBezTo>
                <a:close/>
                <a:moveTo>
                  <a:pt x="4040298" y="1585042"/>
                </a:moveTo>
                <a:cubicBezTo>
                  <a:pt x="4040298" y="1585042"/>
                  <a:pt x="4039872" y="1586842"/>
                  <a:pt x="4039020" y="1590441"/>
                </a:cubicBezTo>
                <a:cubicBezTo>
                  <a:pt x="4043087" y="1591404"/>
                  <a:pt x="4045121" y="1591886"/>
                  <a:pt x="4045121" y="1591886"/>
                </a:cubicBezTo>
                <a:cubicBezTo>
                  <a:pt x="4045121" y="1591886"/>
                  <a:pt x="4045334" y="1590986"/>
                  <a:pt x="4045760" y="1589186"/>
                </a:cubicBezTo>
                <a:cubicBezTo>
                  <a:pt x="4046186" y="1587386"/>
                  <a:pt x="4044365" y="1586005"/>
                  <a:pt x="4040298" y="1585042"/>
                </a:cubicBezTo>
                <a:close/>
                <a:moveTo>
                  <a:pt x="7441" y="1577579"/>
                </a:moveTo>
                <a:lnTo>
                  <a:pt x="14883" y="1585020"/>
                </a:lnTo>
                <a:cubicBezTo>
                  <a:pt x="19844" y="1594942"/>
                  <a:pt x="24805" y="1601143"/>
                  <a:pt x="29766" y="1603624"/>
                </a:cubicBezTo>
                <a:cubicBezTo>
                  <a:pt x="34727" y="1606104"/>
                  <a:pt x="37207" y="1609825"/>
                  <a:pt x="37207" y="1614786"/>
                </a:cubicBezTo>
                <a:cubicBezTo>
                  <a:pt x="37207" y="1619747"/>
                  <a:pt x="35967" y="1622227"/>
                  <a:pt x="33486" y="1622227"/>
                </a:cubicBezTo>
                <a:cubicBezTo>
                  <a:pt x="31006" y="1622227"/>
                  <a:pt x="27285" y="1619747"/>
                  <a:pt x="22324" y="1614786"/>
                </a:cubicBezTo>
                <a:cubicBezTo>
                  <a:pt x="17363" y="1609825"/>
                  <a:pt x="14883" y="1604864"/>
                  <a:pt x="14883" y="1599903"/>
                </a:cubicBezTo>
                <a:cubicBezTo>
                  <a:pt x="14883" y="1594942"/>
                  <a:pt x="12402" y="1591221"/>
                  <a:pt x="7441" y="1588741"/>
                </a:cubicBezTo>
                <a:cubicBezTo>
                  <a:pt x="2481" y="1586260"/>
                  <a:pt x="2481" y="1582540"/>
                  <a:pt x="7441" y="1577579"/>
                </a:cubicBezTo>
                <a:close/>
                <a:moveTo>
                  <a:pt x="4033405" y="1556327"/>
                </a:moveTo>
                <a:cubicBezTo>
                  <a:pt x="4031879" y="1555966"/>
                  <a:pt x="4029994" y="1555994"/>
                  <a:pt x="4027747" y="1556412"/>
                </a:cubicBezTo>
                <a:cubicBezTo>
                  <a:pt x="4023253" y="1557250"/>
                  <a:pt x="4022615" y="1559949"/>
                  <a:pt x="4025829" y="1564512"/>
                </a:cubicBezTo>
                <a:lnTo>
                  <a:pt x="4038031" y="1567400"/>
                </a:lnTo>
                <a:cubicBezTo>
                  <a:pt x="4038883" y="1563800"/>
                  <a:pt x="4038506" y="1560860"/>
                  <a:pt x="4036899" y="1558578"/>
                </a:cubicBezTo>
                <a:cubicBezTo>
                  <a:pt x="4036094" y="1557438"/>
                  <a:pt x="4034930" y="1556688"/>
                  <a:pt x="4033405" y="1556327"/>
                </a:cubicBezTo>
                <a:close/>
                <a:moveTo>
                  <a:pt x="4131110" y="1555220"/>
                </a:moveTo>
                <a:lnTo>
                  <a:pt x="4137211" y="1556664"/>
                </a:lnTo>
                <a:cubicBezTo>
                  <a:pt x="4137211" y="1556664"/>
                  <a:pt x="4138015" y="1557805"/>
                  <a:pt x="4139622" y="1560086"/>
                </a:cubicBezTo>
                <a:cubicBezTo>
                  <a:pt x="4141229" y="1562367"/>
                  <a:pt x="4142034" y="1563508"/>
                  <a:pt x="4142034" y="1563508"/>
                </a:cubicBezTo>
                <a:cubicBezTo>
                  <a:pt x="4137966" y="1562545"/>
                  <a:pt x="4135932" y="1562064"/>
                  <a:pt x="4135932" y="1562064"/>
                </a:cubicBezTo>
                <a:cubicBezTo>
                  <a:pt x="4131865" y="1561101"/>
                  <a:pt x="4130045" y="1559720"/>
                  <a:pt x="4130471" y="1557920"/>
                </a:cubicBezTo>
                <a:cubicBezTo>
                  <a:pt x="4130897" y="1556121"/>
                  <a:pt x="4131110" y="1555220"/>
                  <a:pt x="4131110" y="1555220"/>
                </a:cubicBezTo>
                <a:close/>
                <a:moveTo>
                  <a:pt x="4150690" y="1554153"/>
                </a:moveTo>
                <a:lnTo>
                  <a:pt x="4160336" y="1567840"/>
                </a:lnTo>
                <a:cubicBezTo>
                  <a:pt x="4159484" y="1571440"/>
                  <a:pt x="4161091" y="1573721"/>
                  <a:pt x="4165158" y="1574683"/>
                </a:cubicBezTo>
                <a:cubicBezTo>
                  <a:pt x="4173293" y="1576609"/>
                  <a:pt x="4172440" y="1580209"/>
                  <a:pt x="4162602" y="1585482"/>
                </a:cubicBezTo>
                <a:cubicBezTo>
                  <a:pt x="4163454" y="1581882"/>
                  <a:pt x="4163077" y="1578942"/>
                  <a:pt x="4161469" y="1576661"/>
                </a:cubicBezTo>
                <a:cubicBezTo>
                  <a:pt x="4159861" y="1574381"/>
                  <a:pt x="4157450" y="1570959"/>
                  <a:pt x="4154235" y="1566396"/>
                </a:cubicBezTo>
                <a:cubicBezTo>
                  <a:pt x="4151020" y="1561833"/>
                  <a:pt x="4149838" y="1557753"/>
                  <a:pt x="4150690" y="1554153"/>
                </a:cubicBezTo>
                <a:close/>
                <a:moveTo>
                  <a:pt x="4127566" y="1542977"/>
                </a:moveTo>
                <a:lnTo>
                  <a:pt x="4133666" y="1544421"/>
                </a:lnTo>
                <a:lnTo>
                  <a:pt x="4132388" y="1549821"/>
                </a:lnTo>
                <a:cubicBezTo>
                  <a:pt x="4132388" y="1549821"/>
                  <a:pt x="4130781" y="1547540"/>
                  <a:pt x="4127566" y="1542977"/>
                </a:cubicBezTo>
                <a:close/>
                <a:moveTo>
                  <a:pt x="66973" y="1540372"/>
                </a:moveTo>
                <a:cubicBezTo>
                  <a:pt x="71934" y="1540372"/>
                  <a:pt x="76895" y="1545333"/>
                  <a:pt x="81855" y="1555254"/>
                </a:cubicBezTo>
                <a:lnTo>
                  <a:pt x="96738" y="1562696"/>
                </a:lnTo>
                <a:lnTo>
                  <a:pt x="104180" y="1570137"/>
                </a:lnTo>
                <a:lnTo>
                  <a:pt x="74414" y="1562696"/>
                </a:lnTo>
                <a:cubicBezTo>
                  <a:pt x="64492" y="1552774"/>
                  <a:pt x="62012" y="1545333"/>
                  <a:pt x="66973" y="1540372"/>
                </a:cubicBezTo>
                <a:close/>
                <a:moveTo>
                  <a:pt x="4087417" y="1522071"/>
                </a:moveTo>
                <a:cubicBezTo>
                  <a:pt x="4087417" y="1522071"/>
                  <a:pt x="4088220" y="1523211"/>
                  <a:pt x="4089827" y="1525492"/>
                </a:cubicBezTo>
                <a:cubicBezTo>
                  <a:pt x="4091436" y="1527773"/>
                  <a:pt x="4091009" y="1529574"/>
                  <a:pt x="4088549" y="1530891"/>
                </a:cubicBezTo>
                <a:cubicBezTo>
                  <a:pt x="4086090" y="1532210"/>
                  <a:pt x="4085287" y="1531069"/>
                  <a:pt x="4086139" y="1527470"/>
                </a:cubicBezTo>
                <a:cubicBezTo>
                  <a:pt x="4086991" y="1523870"/>
                  <a:pt x="4087417" y="1522071"/>
                  <a:pt x="4087417" y="1522071"/>
                </a:cubicBezTo>
                <a:close/>
                <a:moveTo>
                  <a:pt x="81855" y="1503165"/>
                </a:moveTo>
                <a:cubicBezTo>
                  <a:pt x="81855" y="1503165"/>
                  <a:pt x="81855" y="1505645"/>
                  <a:pt x="81855" y="1510606"/>
                </a:cubicBezTo>
                <a:lnTo>
                  <a:pt x="81855" y="1518047"/>
                </a:lnTo>
                <a:cubicBezTo>
                  <a:pt x="76895" y="1518047"/>
                  <a:pt x="74414" y="1515567"/>
                  <a:pt x="74414" y="1510606"/>
                </a:cubicBezTo>
                <a:cubicBezTo>
                  <a:pt x="79375" y="1505645"/>
                  <a:pt x="81855" y="1503165"/>
                  <a:pt x="81855" y="1503165"/>
                </a:cubicBezTo>
                <a:close/>
                <a:moveTo>
                  <a:pt x="4035066" y="1498275"/>
                </a:moveTo>
                <a:cubicBezTo>
                  <a:pt x="4035066" y="1498275"/>
                  <a:pt x="4037099" y="1498756"/>
                  <a:pt x="4041166" y="1499719"/>
                </a:cubicBezTo>
                <a:cubicBezTo>
                  <a:pt x="4053368" y="1502607"/>
                  <a:pt x="4059043" y="1505851"/>
                  <a:pt x="4058191" y="1509451"/>
                </a:cubicBezTo>
                <a:lnTo>
                  <a:pt x="4039888" y="1505118"/>
                </a:lnTo>
                <a:cubicBezTo>
                  <a:pt x="4036673" y="1500556"/>
                  <a:pt x="4035066" y="1498275"/>
                  <a:pt x="4035066" y="1498275"/>
                </a:cubicBezTo>
                <a:close/>
                <a:moveTo>
                  <a:pt x="4010662" y="1492499"/>
                </a:moveTo>
                <a:cubicBezTo>
                  <a:pt x="4006595" y="1491536"/>
                  <a:pt x="4004136" y="1492854"/>
                  <a:pt x="4003284" y="1496454"/>
                </a:cubicBezTo>
                <a:cubicBezTo>
                  <a:pt x="4003284" y="1496454"/>
                  <a:pt x="4005317" y="1496935"/>
                  <a:pt x="4009385" y="1497898"/>
                </a:cubicBezTo>
                <a:close/>
                <a:moveTo>
                  <a:pt x="573919" y="1484561"/>
                </a:moveTo>
                <a:cubicBezTo>
                  <a:pt x="573299" y="1484561"/>
                  <a:pt x="572988" y="1485801"/>
                  <a:pt x="572988" y="1488282"/>
                </a:cubicBezTo>
                <a:lnTo>
                  <a:pt x="572988" y="1495723"/>
                </a:lnTo>
                <a:cubicBezTo>
                  <a:pt x="577949" y="1495723"/>
                  <a:pt x="579190" y="1493243"/>
                  <a:pt x="576709" y="1488282"/>
                </a:cubicBezTo>
                <a:cubicBezTo>
                  <a:pt x="575469" y="1485801"/>
                  <a:pt x="574539" y="1484561"/>
                  <a:pt x="573919" y="1484561"/>
                </a:cubicBezTo>
                <a:close/>
                <a:moveTo>
                  <a:pt x="148828" y="1451075"/>
                </a:moveTo>
                <a:cubicBezTo>
                  <a:pt x="148828" y="1451075"/>
                  <a:pt x="150068" y="1451075"/>
                  <a:pt x="152549" y="1451075"/>
                </a:cubicBezTo>
                <a:cubicBezTo>
                  <a:pt x="155029" y="1451075"/>
                  <a:pt x="156270" y="1453555"/>
                  <a:pt x="156270" y="1458516"/>
                </a:cubicBezTo>
                <a:cubicBezTo>
                  <a:pt x="161231" y="1463477"/>
                  <a:pt x="162471" y="1465958"/>
                  <a:pt x="159990" y="1465958"/>
                </a:cubicBezTo>
                <a:cubicBezTo>
                  <a:pt x="157510" y="1465958"/>
                  <a:pt x="153789" y="1465958"/>
                  <a:pt x="148828" y="1465958"/>
                </a:cubicBezTo>
                <a:cubicBezTo>
                  <a:pt x="148828" y="1465958"/>
                  <a:pt x="148828" y="1463477"/>
                  <a:pt x="148828" y="1458516"/>
                </a:cubicBezTo>
                <a:cubicBezTo>
                  <a:pt x="148828" y="1453555"/>
                  <a:pt x="148828" y="1451075"/>
                  <a:pt x="148828" y="1451075"/>
                </a:cubicBezTo>
                <a:close/>
                <a:moveTo>
                  <a:pt x="513457" y="1443633"/>
                </a:moveTo>
                <a:lnTo>
                  <a:pt x="520899" y="1458516"/>
                </a:lnTo>
                <a:cubicBezTo>
                  <a:pt x="530820" y="1458516"/>
                  <a:pt x="535781" y="1460996"/>
                  <a:pt x="535781" y="1465958"/>
                </a:cubicBezTo>
                <a:cubicBezTo>
                  <a:pt x="535781" y="1465958"/>
                  <a:pt x="537021" y="1465958"/>
                  <a:pt x="539502" y="1465958"/>
                </a:cubicBezTo>
                <a:cubicBezTo>
                  <a:pt x="541983" y="1465958"/>
                  <a:pt x="543223" y="1465958"/>
                  <a:pt x="543223" y="1465958"/>
                </a:cubicBezTo>
                <a:cubicBezTo>
                  <a:pt x="543223" y="1460996"/>
                  <a:pt x="539502" y="1456036"/>
                  <a:pt x="532061" y="1451075"/>
                </a:cubicBezTo>
                <a:cubicBezTo>
                  <a:pt x="524619" y="1446114"/>
                  <a:pt x="518418" y="1443633"/>
                  <a:pt x="513457" y="1443633"/>
                </a:cubicBezTo>
                <a:close/>
                <a:moveTo>
                  <a:pt x="126504" y="1421309"/>
                </a:moveTo>
                <a:cubicBezTo>
                  <a:pt x="131465" y="1421309"/>
                  <a:pt x="136426" y="1422549"/>
                  <a:pt x="141387" y="1425030"/>
                </a:cubicBezTo>
                <a:cubicBezTo>
                  <a:pt x="146348" y="1427510"/>
                  <a:pt x="148828" y="1431231"/>
                  <a:pt x="148828" y="1436192"/>
                </a:cubicBezTo>
                <a:lnTo>
                  <a:pt x="133945" y="1428750"/>
                </a:lnTo>
                <a:close/>
                <a:moveTo>
                  <a:pt x="3946979" y="1380492"/>
                </a:moveTo>
                <a:cubicBezTo>
                  <a:pt x="3954262" y="1386017"/>
                  <a:pt x="3957477" y="1390579"/>
                  <a:pt x="3956625" y="1394179"/>
                </a:cubicBezTo>
                <a:cubicBezTo>
                  <a:pt x="3959840" y="1398742"/>
                  <a:pt x="3961447" y="1401022"/>
                  <a:pt x="3961447" y="1401022"/>
                </a:cubicBezTo>
                <a:cubicBezTo>
                  <a:pt x="3969582" y="1402948"/>
                  <a:pt x="3968730" y="1406547"/>
                  <a:pt x="3958891" y="1411821"/>
                </a:cubicBezTo>
                <a:cubicBezTo>
                  <a:pt x="3959743" y="1408222"/>
                  <a:pt x="3956954" y="1401859"/>
                  <a:pt x="3950524" y="1392735"/>
                </a:cubicBezTo>
                <a:cubicBezTo>
                  <a:pt x="3947309" y="1388172"/>
                  <a:pt x="3946127" y="1384092"/>
                  <a:pt x="3946979" y="1380492"/>
                </a:cubicBezTo>
                <a:close/>
                <a:moveTo>
                  <a:pt x="3921298" y="1380115"/>
                </a:moveTo>
                <a:lnTo>
                  <a:pt x="3927399" y="1381559"/>
                </a:lnTo>
                <a:cubicBezTo>
                  <a:pt x="3931467" y="1382522"/>
                  <a:pt x="3934303" y="1384144"/>
                  <a:pt x="3935911" y="1386425"/>
                </a:cubicBezTo>
                <a:cubicBezTo>
                  <a:pt x="3937519" y="1388706"/>
                  <a:pt x="3938322" y="1389847"/>
                  <a:pt x="3938322" y="1389847"/>
                </a:cubicBezTo>
                <a:lnTo>
                  <a:pt x="3932222" y="1388403"/>
                </a:lnTo>
                <a:cubicBezTo>
                  <a:pt x="3932222" y="1388403"/>
                  <a:pt x="3930402" y="1387021"/>
                  <a:pt x="3926760" y="1384259"/>
                </a:cubicBezTo>
                <a:cubicBezTo>
                  <a:pt x="3923118" y="1381497"/>
                  <a:pt x="3921298" y="1380115"/>
                  <a:pt x="3921298" y="1380115"/>
                </a:cubicBezTo>
                <a:close/>
                <a:moveTo>
                  <a:pt x="3923854" y="1369316"/>
                </a:moveTo>
                <a:lnTo>
                  <a:pt x="3929956" y="1370760"/>
                </a:lnTo>
                <a:lnTo>
                  <a:pt x="3928677" y="1376160"/>
                </a:lnTo>
                <a:cubicBezTo>
                  <a:pt x="3928677" y="1376160"/>
                  <a:pt x="3927069" y="1373879"/>
                  <a:pt x="3923854" y="1369316"/>
                </a:cubicBezTo>
                <a:close/>
                <a:moveTo>
                  <a:pt x="3880655" y="1347687"/>
                </a:moveTo>
                <a:cubicBezTo>
                  <a:pt x="3882688" y="1348169"/>
                  <a:pt x="3884509" y="1349550"/>
                  <a:pt x="3886117" y="1351830"/>
                </a:cubicBezTo>
                <a:cubicBezTo>
                  <a:pt x="3887724" y="1354111"/>
                  <a:pt x="3887298" y="1355912"/>
                  <a:pt x="3884839" y="1357230"/>
                </a:cubicBezTo>
                <a:cubicBezTo>
                  <a:pt x="3882379" y="1358548"/>
                  <a:pt x="3880558" y="1357167"/>
                  <a:pt x="3879377" y="1353086"/>
                </a:cubicBezTo>
                <a:cubicBezTo>
                  <a:pt x="3878195" y="1349005"/>
                  <a:pt x="3878621" y="1347206"/>
                  <a:pt x="3880655" y="1347687"/>
                </a:cubicBezTo>
                <a:close/>
                <a:moveTo>
                  <a:pt x="3810496" y="1331080"/>
                </a:moveTo>
                <a:lnTo>
                  <a:pt x="3816597" y="1332525"/>
                </a:lnTo>
                <a:cubicBezTo>
                  <a:pt x="3815745" y="1336124"/>
                  <a:pt x="3814302" y="1337683"/>
                  <a:pt x="3812269" y="1337202"/>
                </a:cubicBezTo>
                <a:cubicBezTo>
                  <a:pt x="3810235" y="1336720"/>
                  <a:pt x="3809644" y="1334680"/>
                  <a:pt x="3810496" y="1331080"/>
                </a:cubicBezTo>
                <a:close/>
                <a:moveTo>
                  <a:pt x="3792194" y="1326748"/>
                </a:moveTo>
                <a:cubicBezTo>
                  <a:pt x="3796261" y="1327711"/>
                  <a:pt x="3798295" y="1328192"/>
                  <a:pt x="3798295" y="1328192"/>
                </a:cubicBezTo>
                <a:cubicBezTo>
                  <a:pt x="3798295" y="1328192"/>
                  <a:pt x="3798082" y="1329092"/>
                  <a:pt x="3797656" y="1330892"/>
                </a:cubicBezTo>
                <a:cubicBezTo>
                  <a:pt x="3797230" y="1332691"/>
                  <a:pt x="3794983" y="1333110"/>
                  <a:pt x="3790916" y="1332147"/>
                </a:cubicBezTo>
                <a:close/>
                <a:moveTo>
                  <a:pt x="3837455" y="1326058"/>
                </a:moveTo>
                <a:cubicBezTo>
                  <a:pt x="3841523" y="1327021"/>
                  <a:pt x="3845590" y="1327983"/>
                  <a:pt x="3849657" y="1328946"/>
                </a:cubicBezTo>
                <a:cubicBezTo>
                  <a:pt x="3853724" y="1329909"/>
                  <a:pt x="3855332" y="1332189"/>
                  <a:pt x="3854479" y="1335789"/>
                </a:cubicBezTo>
                <a:close/>
                <a:moveTo>
                  <a:pt x="3761690" y="1319528"/>
                </a:moveTo>
                <a:cubicBezTo>
                  <a:pt x="3760838" y="1323128"/>
                  <a:pt x="3762445" y="1325408"/>
                  <a:pt x="3766513" y="1326371"/>
                </a:cubicBezTo>
                <a:cubicBezTo>
                  <a:pt x="3770580" y="1327334"/>
                  <a:pt x="3772827" y="1326915"/>
                  <a:pt x="3773253" y="1325115"/>
                </a:cubicBezTo>
                <a:cubicBezTo>
                  <a:pt x="3773679" y="1323316"/>
                  <a:pt x="3773892" y="1322416"/>
                  <a:pt x="3773892" y="1322416"/>
                </a:cubicBezTo>
                <a:cubicBezTo>
                  <a:pt x="3769824" y="1321453"/>
                  <a:pt x="3767791" y="1320972"/>
                  <a:pt x="3767791" y="1320972"/>
                </a:cubicBezTo>
                <a:close/>
                <a:moveTo>
                  <a:pt x="204639" y="1294805"/>
                </a:moveTo>
                <a:cubicBezTo>
                  <a:pt x="202158" y="1294805"/>
                  <a:pt x="202158" y="1297285"/>
                  <a:pt x="204639" y="1302246"/>
                </a:cubicBezTo>
                <a:cubicBezTo>
                  <a:pt x="207119" y="1307208"/>
                  <a:pt x="205879" y="1310928"/>
                  <a:pt x="200918" y="1313409"/>
                </a:cubicBezTo>
                <a:cubicBezTo>
                  <a:pt x="195957" y="1315889"/>
                  <a:pt x="190996" y="1317129"/>
                  <a:pt x="186035" y="1317129"/>
                </a:cubicBezTo>
                <a:lnTo>
                  <a:pt x="193477" y="1324571"/>
                </a:lnTo>
                <a:cubicBezTo>
                  <a:pt x="203399" y="1324571"/>
                  <a:pt x="213320" y="1322091"/>
                  <a:pt x="223242" y="1317129"/>
                </a:cubicBezTo>
                <a:lnTo>
                  <a:pt x="230684" y="1309688"/>
                </a:lnTo>
                <a:cubicBezTo>
                  <a:pt x="225723" y="1304727"/>
                  <a:pt x="220762" y="1301006"/>
                  <a:pt x="215801" y="1298526"/>
                </a:cubicBezTo>
                <a:cubicBezTo>
                  <a:pt x="210840" y="1296046"/>
                  <a:pt x="207119" y="1294805"/>
                  <a:pt x="204639" y="1294805"/>
                </a:cubicBezTo>
                <a:close/>
                <a:moveTo>
                  <a:pt x="3728920" y="1294665"/>
                </a:moveTo>
                <a:lnTo>
                  <a:pt x="3721541" y="1298621"/>
                </a:lnTo>
                <a:cubicBezTo>
                  <a:pt x="3721541" y="1298621"/>
                  <a:pt x="3725608" y="1299583"/>
                  <a:pt x="3733742" y="1301509"/>
                </a:cubicBezTo>
                <a:close/>
                <a:moveTo>
                  <a:pt x="3771915" y="1276332"/>
                </a:moveTo>
                <a:lnTo>
                  <a:pt x="3788939" y="1286064"/>
                </a:lnTo>
                <a:lnTo>
                  <a:pt x="3782838" y="1284620"/>
                </a:lnTo>
                <a:cubicBezTo>
                  <a:pt x="3775556" y="1279094"/>
                  <a:pt x="3771915" y="1276332"/>
                  <a:pt x="3771915" y="1276332"/>
                </a:cubicBezTo>
                <a:close/>
                <a:moveTo>
                  <a:pt x="3592437" y="1245253"/>
                </a:moveTo>
                <a:cubicBezTo>
                  <a:pt x="3591585" y="1248853"/>
                  <a:pt x="3593192" y="1251135"/>
                  <a:pt x="3597260" y="1252097"/>
                </a:cubicBezTo>
                <a:lnTo>
                  <a:pt x="3598538" y="1246698"/>
                </a:lnTo>
                <a:cubicBezTo>
                  <a:pt x="3598538" y="1246698"/>
                  <a:pt x="3596504" y="1246216"/>
                  <a:pt x="3592437" y="1245253"/>
                </a:cubicBezTo>
                <a:close/>
                <a:moveTo>
                  <a:pt x="193477" y="1242715"/>
                </a:moveTo>
                <a:cubicBezTo>
                  <a:pt x="188516" y="1242715"/>
                  <a:pt x="186035" y="1245195"/>
                  <a:pt x="186035" y="1250157"/>
                </a:cubicBezTo>
                <a:cubicBezTo>
                  <a:pt x="186035" y="1255118"/>
                  <a:pt x="187275" y="1258839"/>
                  <a:pt x="189756" y="1261319"/>
                </a:cubicBezTo>
                <a:cubicBezTo>
                  <a:pt x="192236" y="1263799"/>
                  <a:pt x="193477" y="1265039"/>
                  <a:pt x="193477" y="1265039"/>
                </a:cubicBezTo>
                <a:lnTo>
                  <a:pt x="230684" y="1294805"/>
                </a:lnTo>
                <a:cubicBezTo>
                  <a:pt x="235645" y="1294805"/>
                  <a:pt x="238125" y="1297285"/>
                  <a:pt x="238125" y="1302246"/>
                </a:cubicBezTo>
                <a:lnTo>
                  <a:pt x="253008" y="1287364"/>
                </a:lnTo>
                <a:cubicBezTo>
                  <a:pt x="253008" y="1287364"/>
                  <a:pt x="244326" y="1283643"/>
                  <a:pt x="226963" y="1276202"/>
                </a:cubicBezTo>
                <a:cubicBezTo>
                  <a:pt x="209600" y="1268760"/>
                  <a:pt x="200918" y="1261319"/>
                  <a:pt x="200918" y="1253877"/>
                </a:cubicBezTo>
                <a:cubicBezTo>
                  <a:pt x="200918" y="1246436"/>
                  <a:pt x="198438" y="1242715"/>
                  <a:pt x="193477" y="1242715"/>
                </a:cubicBezTo>
                <a:close/>
                <a:moveTo>
                  <a:pt x="342305" y="1153418"/>
                </a:moveTo>
                <a:lnTo>
                  <a:pt x="342305" y="1160860"/>
                </a:lnTo>
                <a:cubicBezTo>
                  <a:pt x="347266" y="1155898"/>
                  <a:pt x="349746" y="1153418"/>
                  <a:pt x="349746" y="1153418"/>
                </a:cubicBezTo>
                <a:close/>
                <a:moveTo>
                  <a:pt x="3527476" y="1138646"/>
                </a:moveTo>
                <a:cubicBezTo>
                  <a:pt x="3523408" y="1137684"/>
                  <a:pt x="3520949" y="1139002"/>
                  <a:pt x="3520096" y="1142601"/>
                </a:cubicBezTo>
                <a:cubicBezTo>
                  <a:pt x="3520096" y="1142601"/>
                  <a:pt x="3522130" y="1143083"/>
                  <a:pt x="3526198" y="1144046"/>
                </a:cubicBezTo>
                <a:cubicBezTo>
                  <a:pt x="3530264" y="1145008"/>
                  <a:pt x="3532724" y="1143690"/>
                  <a:pt x="3533576" y="1140090"/>
                </a:cubicBezTo>
                <a:close/>
                <a:moveTo>
                  <a:pt x="3541244" y="1107694"/>
                </a:moveTo>
                <a:cubicBezTo>
                  <a:pt x="3545312" y="1108656"/>
                  <a:pt x="3548953" y="1111419"/>
                  <a:pt x="3552168" y="1115982"/>
                </a:cubicBezTo>
                <a:cubicBezTo>
                  <a:pt x="3548101" y="1115019"/>
                  <a:pt x="3544033" y="1114056"/>
                  <a:pt x="3539966" y="1113093"/>
                </a:cubicBezTo>
                <a:close/>
                <a:moveTo>
                  <a:pt x="3455834" y="1087477"/>
                </a:moveTo>
                <a:cubicBezTo>
                  <a:pt x="3455834" y="1087477"/>
                  <a:pt x="3456638" y="1088618"/>
                  <a:pt x="3458245" y="1090899"/>
                </a:cubicBezTo>
                <a:cubicBezTo>
                  <a:pt x="3459853" y="1093180"/>
                  <a:pt x="3460657" y="1094321"/>
                  <a:pt x="3460657" y="1094321"/>
                </a:cubicBezTo>
                <a:lnTo>
                  <a:pt x="3461935" y="1088921"/>
                </a:lnTo>
                <a:close/>
                <a:moveTo>
                  <a:pt x="3492728" y="1067700"/>
                </a:moveTo>
                <a:cubicBezTo>
                  <a:pt x="3496795" y="1068663"/>
                  <a:pt x="3499632" y="1070285"/>
                  <a:pt x="3501240" y="1072566"/>
                </a:cubicBezTo>
                <a:cubicBezTo>
                  <a:pt x="3502848" y="1074847"/>
                  <a:pt x="3501617" y="1075507"/>
                  <a:pt x="3497551" y="1074544"/>
                </a:cubicBezTo>
                <a:cubicBezTo>
                  <a:pt x="3497551" y="1074544"/>
                  <a:pt x="3495517" y="1074063"/>
                  <a:pt x="3491450" y="1073100"/>
                </a:cubicBezTo>
                <a:cubicBezTo>
                  <a:pt x="3488235" y="1068537"/>
                  <a:pt x="3488661" y="1066737"/>
                  <a:pt x="3492728" y="1067700"/>
                </a:cubicBezTo>
                <a:close/>
                <a:moveTo>
                  <a:pt x="3436543" y="1060103"/>
                </a:moveTo>
                <a:cubicBezTo>
                  <a:pt x="3436543" y="1060103"/>
                  <a:pt x="3435314" y="1060763"/>
                  <a:pt x="3432854" y="1062081"/>
                </a:cubicBezTo>
                <a:cubicBezTo>
                  <a:pt x="3430394" y="1063399"/>
                  <a:pt x="3429164" y="1064058"/>
                  <a:pt x="3429164" y="1064058"/>
                </a:cubicBezTo>
                <a:cubicBezTo>
                  <a:pt x="3433231" y="1065021"/>
                  <a:pt x="3435265" y="1065503"/>
                  <a:pt x="3435265" y="1065503"/>
                </a:cubicBezTo>
                <a:cubicBezTo>
                  <a:pt x="3435265" y="1065503"/>
                  <a:pt x="3435691" y="1063703"/>
                  <a:pt x="3436543" y="1060103"/>
                </a:cubicBezTo>
                <a:close/>
                <a:moveTo>
                  <a:pt x="3389305" y="1014710"/>
                </a:moveTo>
                <a:lnTo>
                  <a:pt x="3381926" y="1018666"/>
                </a:lnTo>
                <a:cubicBezTo>
                  <a:pt x="3385141" y="1023228"/>
                  <a:pt x="3386749" y="1025509"/>
                  <a:pt x="3386749" y="1025509"/>
                </a:cubicBezTo>
                <a:lnTo>
                  <a:pt x="3391571" y="1032352"/>
                </a:lnTo>
                <a:cubicBezTo>
                  <a:pt x="3387505" y="1031389"/>
                  <a:pt x="3386274" y="1032049"/>
                  <a:pt x="3387882" y="1034330"/>
                </a:cubicBezTo>
                <a:cubicBezTo>
                  <a:pt x="3389489" y="1036611"/>
                  <a:pt x="3392327" y="1038233"/>
                  <a:pt x="3396394" y="1039196"/>
                </a:cubicBezTo>
                <a:cubicBezTo>
                  <a:pt x="3397246" y="1035596"/>
                  <a:pt x="3400132" y="1032478"/>
                  <a:pt x="3405051" y="1029841"/>
                </a:cubicBezTo>
                <a:lnTo>
                  <a:pt x="3412430" y="1025886"/>
                </a:lnTo>
                <a:lnTo>
                  <a:pt x="3395405" y="1016154"/>
                </a:lnTo>
                <a:cubicBezTo>
                  <a:pt x="3394553" y="1019754"/>
                  <a:pt x="3392520" y="1019272"/>
                  <a:pt x="3389305" y="1014710"/>
                </a:cubicBezTo>
                <a:close/>
                <a:moveTo>
                  <a:pt x="66973" y="959942"/>
                </a:moveTo>
                <a:cubicBezTo>
                  <a:pt x="71934" y="959942"/>
                  <a:pt x="74414" y="959942"/>
                  <a:pt x="74414" y="959942"/>
                </a:cubicBezTo>
                <a:cubicBezTo>
                  <a:pt x="74414" y="959942"/>
                  <a:pt x="74414" y="962422"/>
                  <a:pt x="74414" y="967383"/>
                </a:cubicBezTo>
                <a:lnTo>
                  <a:pt x="59531" y="967383"/>
                </a:lnTo>
                <a:close/>
                <a:moveTo>
                  <a:pt x="3318942" y="958141"/>
                </a:moveTo>
                <a:lnTo>
                  <a:pt x="3331143" y="961029"/>
                </a:lnTo>
                <a:lnTo>
                  <a:pt x="3335966" y="967873"/>
                </a:lnTo>
                <a:lnTo>
                  <a:pt x="3329865" y="966429"/>
                </a:lnTo>
                <a:close/>
                <a:moveTo>
                  <a:pt x="3210985" y="869867"/>
                </a:moveTo>
                <a:lnTo>
                  <a:pt x="3217086" y="871311"/>
                </a:lnTo>
                <a:lnTo>
                  <a:pt x="3223186" y="872755"/>
                </a:lnTo>
                <a:cubicBezTo>
                  <a:pt x="3218268" y="875392"/>
                  <a:pt x="3214791" y="876469"/>
                  <a:pt x="3212757" y="875988"/>
                </a:cubicBezTo>
                <a:cubicBezTo>
                  <a:pt x="3210724" y="875507"/>
                  <a:pt x="3210133" y="873467"/>
                  <a:pt x="3210985" y="869867"/>
                </a:cubicBezTo>
                <a:close/>
                <a:moveTo>
                  <a:pt x="59531" y="818555"/>
                </a:moveTo>
                <a:cubicBezTo>
                  <a:pt x="59531" y="818555"/>
                  <a:pt x="62012" y="818555"/>
                  <a:pt x="66973" y="818555"/>
                </a:cubicBezTo>
                <a:lnTo>
                  <a:pt x="66973" y="825996"/>
                </a:lnTo>
                <a:cubicBezTo>
                  <a:pt x="62012" y="825996"/>
                  <a:pt x="59531" y="825996"/>
                  <a:pt x="59531" y="825996"/>
                </a:cubicBezTo>
                <a:cubicBezTo>
                  <a:pt x="59531" y="825996"/>
                  <a:pt x="59531" y="823516"/>
                  <a:pt x="59531" y="818555"/>
                </a:cubicBezTo>
                <a:close/>
                <a:moveTo>
                  <a:pt x="81855" y="788789"/>
                </a:moveTo>
                <a:cubicBezTo>
                  <a:pt x="86816" y="788789"/>
                  <a:pt x="89297" y="790030"/>
                  <a:pt x="89297" y="792510"/>
                </a:cubicBezTo>
                <a:cubicBezTo>
                  <a:pt x="89297" y="794990"/>
                  <a:pt x="89297" y="796231"/>
                  <a:pt x="89297" y="796231"/>
                </a:cubicBezTo>
                <a:cubicBezTo>
                  <a:pt x="84336" y="801192"/>
                  <a:pt x="79375" y="801192"/>
                  <a:pt x="74414" y="796231"/>
                </a:cubicBezTo>
                <a:close/>
                <a:moveTo>
                  <a:pt x="96738" y="766465"/>
                </a:moveTo>
                <a:cubicBezTo>
                  <a:pt x="101699" y="766465"/>
                  <a:pt x="105420" y="766465"/>
                  <a:pt x="107900" y="766465"/>
                </a:cubicBezTo>
                <a:cubicBezTo>
                  <a:pt x="110381" y="766465"/>
                  <a:pt x="111621" y="766465"/>
                  <a:pt x="111621" y="766465"/>
                </a:cubicBezTo>
                <a:cubicBezTo>
                  <a:pt x="116582" y="766465"/>
                  <a:pt x="117822" y="768945"/>
                  <a:pt x="115342" y="773907"/>
                </a:cubicBezTo>
                <a:cubicBezTo>
                  <a:pt x="112861" y="778868"/>
                  <a:pt x="110381" y="781348"/>
                  <a:pt x="107900" y="781348"/>
                </a:cubicBezTo>
                <a:cubicBezTo>
                  <a:pt x="105420" y="781348"/>
                  <a:pt x="102939" y="780107"/>
                  <a:pt x="100459" y="777627"/>
                </a:cubicBezTo>
                <a:cubicBezTo>
                  <a:pt x="97979" y="775147"/>
                  <a:pt x="96738" y="771427"/>
                  <a:pt x="96738" y="766465"/>
                </a:cubicBezTo>
                <a:close/>
                <a:moveTo>
                  <a:pt x="3043299" y="761752"/>
                </a:moveTo>
                <a:lnTo>
                  <a:pt x="3055501" y="764640"/>
                </a:lnTo>
                <a:lnTo>
                  <a:pt x="3048122" y="768595"/>
                </a:lnTo>
                <a:cubicBezTo>
                  <a:pt x="3044055" y="767633"/>
                  <a:pt x="3042447" y="765351"/>
                  <a:pt x="3043299" y="761752"/>
                </a:cubicBezTo>
                <a:close/>
                <a:moveTo>
                  <a:pt x="2957889" y="741535"/>
                </a:moveTo>
                <a:cubicBezTo>
                  <a:pt x="2953822" y="740573"/>
                  <a:pt x="2952591" y="741232"/>
                  <a:pt x="2954199" y="743513"/>
                </a:cubicBezTo>
                <a:cubicBezTo>
                  <a:pt x="2955808" y="745794"/>
                  <a:pt x="2956611" y="746934"/>
                  <a:pt x="2956611" y="746934"/>
                </a:cubicBezTo>
                <a:cubicBezTo>
                  <a:pt x="2957463" y="743335"/>
                  <a:pt x="2957889" y="741535"/>
                  <a:pt x="2957889" y="741535"/>
                </a:cubicBezTo>
                <a:close/>
                <a:moveTo>
                  <a:pt x="2934764" y="730360"/>
                </a:moveTo>
                <a:lnTo>
                  <a:pt x="2933486" y="735759"/>
                </a:lnTo>
                <a:cubicBezTo>
                  <a:pt x="2937553" y="736722"/>
                  <a:pt x="2940013" y="735404"/>
                  <a:pt x="2940865" y="731804"/>
                </a:cubicBezTo>
                <a:cubicBezTo>
                  <a:pt x="2940865" y="731804"/>
                  <a:pt x="2938831" y="731323"/>
                  <a:pt x="2934764" y="730360"/>
                </a:cubicBezTo>
                <a:close/>
                <a:moveTo>
                  <a:pt x="2793049" y="594180"/>
                </a:moveTo>
                <a:lnTo>
                  <a:pt x="2813618" y="616155"/>
                </a:lnTo>
                <a:cubicBezTo>
                  <a:pt x="2809551" y="615192"/>
                  <a:pt x="2807517" y="614710"/>
                  <a:pt x="2807517" y="614710"/>
                </a:cubicBezTo>
                <a:lnTo>
                  <a:pt x="2797872" y="601024"/>
                </a:lnTo>
                <a:close/>
                <a:moveTo>
                  <a:pt x="260449" y="587871"/>
                </a:moveTo>
                <a:lnTo>
                  <a:pt x="253008" y="602754"/>
                </a:lnTo>
                <a:cubicBezTo>
                  <a:pt x="262930" y="607716"/>
                  <a:pt x="267891" y="605234"/>
                  <a:pt x="267891" y="595313"/>
                </a:cubicBezTo>
                <a:close/>
                <a:moveTo>
                  <a:pt x="282774" y="513457"/>
                </a:moveTo>
                <a:lnTo>
                  <a:pt x="282774" y="520899"/>
                </a:lnTo>
                <a:cubicBezTo>
                  <a:pt x="287735" y="520899"/>
                  <a:pt x="290215" y="518419"/>
                  <a:pt x="290215" y="513457"/>
                </a:cubicBezTo>
                <a:close/>
                <a:moveTo>
                  <a:pt x="654844" y="327422"/>
                </a:moveTo>
                <a:lnTo>
                  <a:pt x="654844" y="334864"/>
                </a:lnTo>
                <a:cubicBezTo>
                  <a:pt x="649883" y="344785"/>
                  <a:pt x="649883" y="354708"/>
                  <a:pt x="654844" y="364629"/>
                </a:cubicBezTo>
                <a:cubicBezTo>
                  <a:pt x="659805" y="364629"/>
                  <a:pt x="662285" y="367109"/>
                  <a:pt x="662285" y="372071"/>
                </a:cubicBezTo>
                <a:cubicBezTo>
                  <a:pt x="657324" y="372071"/>
                  <a:pt x="649883" y="372071"/>
                  <a:pt x="639961" y="372071"/>
                </a:cubicBezTo>
                <a:cubicBezTo>
                  <a:pt x="635000" y="372071"/>
                  <a:pt x="632520" y="372071"/>
                  <a:pt x="632520" y="372071"/>
                </a:cubicBezTo>
                <a:close/>
                <a:moveTo>
                  <a:pt x="803672" y="186036"/>
                </a:moveTo>
                <a:cubicBezTo>
                  <a:pt x="803672" y="186036"/>
                  <a:pt x="804912" y="186036"/>
                  <a:pt x="807393" y="186036"/>
                </a:cubicBezTo>
                <a:cubicBezTo>
                  <a:pt x="809873" y="186036"/>
                  <a:pt x="811114" y="188516"/>
                  <a:pt x="811114" y="193477"/>
                </a:cubicBezTo>
                <a:lnTo>
                  <a:pt x="803672" y="193477"/>
                </a:lnTo>
                <a:cubicBezTo>
                  <a:pt x="803672" y="188516"/>
                  <a:pt x="803672" y="186036"/>
                  <a:pt x="803672" y="186036"/>
                </a:cubicBezTo>
                <a:close/>
                <a:moveTo>
                  <a:pt x="788789" y="119063"/>
                </a:moveTo>
                <a:lnTo>
                  <a:pt x="796230" y="119063"/>
                </a:lnTo>
                <a:cubicBezTo>
                  <a:pt x="796230" y="119063"/>
                  <a:pt x="797471" y="121543"/>
                  <a:pt x="799951" y="126504"/>
                </a:cubicBezTo>
                <a:cubicBezTo>
                  <a:pt x="802432" y="131466"/>
                  <a:pt x="801191" y="133946"/>
                  <a:pt x="796230" y="133946"/>
                </a:cubicBezTo>
                <a:cubicBezTo>
                  <a:pt x="791270" y="143867"/>
                  <a:pt x="791270" y="153790"/>
                  <a:pt x="796230" y="163711"/>
                </a:cubicBezTo>
                <a:lnTo>
                  <a:pt x="796230" y="171153"/>
                </a:lnTo>
                <a:cubicBezTo>
                  <a:pt x="791270" y="171153"/>
                  <a:pt x="786309" y="173633"/>
                  <a:pt x="781348" y="178594"/>
                </a:cubicBezTo>
                <a:lnTo>
                  <a:pt x="773906" y="178594"/>
                </a:lnTo>
                <a:close/>
                <a:moveTo>
                  <a:pt x="1145977" y="81856"/>
                </a:moveTo>
                <a:cubicBezTo>
                  <a:pt x="1150938" y="81856"/>
                  <a:pt x="1153418" y="83096"/>
                  <a:pt x="1153418" y="85577"/>
                </a:cubicBezTo>
                <a:cubicBezTo>
                  <a:pt x="1153418" y="88057"/>
                  <a:pt x="1152178" y="89297"/>
                  <a:pt x="1149698" y="89297"/>
                </a:cubicBezTo>
                <a:cubicBezTo>
                  <a:pt x="1147217" y="89297"/>
                  <a:pt x="1145977" y="88057"/>
                  <a:pt x="1145977" y="85577"/>
                </a:cubicBezTo>
                <a:cubicBezTo>
                  <a:pt x="1145977" y="83096"/>
                  <a:pt x="1145977" y="81856"/>
                  <a:pt x="1145977" y="81856"/>
                </a:cubicBezTo>
                <a:close/>
                <a:moveTo>
                  <a:pt x="1131094" y="7442"/>
                </a:moveTo>
                <a:lnTo>
                  <a:pt x="1138535" y="7442"/>
                </a:lnTo>
                <a:cubicBezTo>
                  <a:pt x="1143496" y="12403"/>
                  <a:pt x="1145977" y="16124"/>
                  <a:pt x="1145977" y="18604"/>
                </a:cubicBezTo>
                <a:cubicBezTo>
                  <a:pt x="1145977" y="21084"/>
                  <a:pt x="1143496" y="24805"/>
                  <a:pt x="1138535" y="29766"/>
                </a:cubicBezTo>
                <a:cubicBezTo>
                  <a:pt x="1133574" y="34727"/>
                  <a:pt x="1131094" y="38448"/>
                  <a:pt x="1131094" y="40928"/>
                </a:cubicBezTo>
                <a:cubicBezTo>
                  <a:pt x="1131094" y="43408"/>
                  <a:pt x="1133574" y="49610"/>
                  <a:pt x="1138535" y="59532"/>
                </a:cubicBezTo>
                <a:lnTo>
                  <a:pt x="1138535" y="66973"/>
                </a:lnTo>
                <a:cubicBezTo>
                  <a:pt x="1133574" y="66973"/>
                  <a:pt x="1128614" y="66973"/>
                  <a:pt x="1123653" y="66973"/>
                </a:cubicBezTo>
                <a:lnTo>
                  <a:pt x="1116211" y="66973"/>
                </a:lnTo>
                <a:close/>
                <a:moveTo>
                  <a:pt x="1704082" y="0"/>
                </a:moveTo>
                <a:cubicBezTo>
                  <a:pt x="1704082" y="4962"/>
                  <a:pt x="1705322" y="8682"/>
                  <a:pt x="1707803" y="11162"/>
                </a:cubicBezTo>
                <a:cubicBezTo>
                  <a:pt x="1710284" y="13643"/>
                  <a:pt x="1711524" y="14883"/>
                  <a:pt x="1711524" y="14883"/>
                </a:cubicBezTo>
                <a:cubicBezTo>
                  <a:pt x="1716485" y="29766"/>
                  <a:pt x="1723926" y="37207"/>
                  <a:pt x="1733848" y="37207"/>
                </a:cubicBezTo>
                <a:cubicBezTo>
                  <a:pt x="1738809" y="37207"/>
                  <a:pt x="1743770" y="39687"/>
                  <a:pt x="1748731" y="44649"/>
                </a:cubicBezTo>
                <a:lnTo>
                  <a:pt x="1763613" y="59532"/>
                </a:lnTo>
                <a:cubicBezTo>
                  <a:pt x="1768574" y="59532"/>
                  <a:pt x="1772295" y="59532"/>
                  <a:pt x="1774776" y="59532"/>
                </a:cubicBezTo>
                <a:cubicBezTo>
                  <a:pt x="1777256" y="59532"/>
                  <a:pt x="1778496" y="62012"/>
                  <a:pt x="1778496" y="66973"/>
                </a:cubicBezTo>
                <a:cubicBezTo>
                  <a:pt x="1783457" y="66973"/>
                  <a:pt x="1790898" y="66973"/>
                  <a:pt x="1800821" y="66973"/>
                </a:cubicBezTo>
                <a:lnTo>
                  <a:pt x="1817755" y="71207"/>
                </a:lnTo>
                <a:lnTo>
                  <a:pt x="1824853" y="94608"/>
                </a:lnTo>
                <a:lnTo>
                  <a:pt x="1829628" y="106171"/>
                </a:lnTo>
                <a:lnTo>
                  <a:pt x="1843938" y="112937"/>
                </a:lnTo>
                <a:lnTo>
                  <a:pt x="1873164" y="125557"/>
                </a:lnTo>
                <a:cubicBezTo>
                  <a:pt x="1876379" y="130120"/>
                  <a:pt x="1880020" y="132882"/>
                  <a:pt x="1884087" y="133845"/>
                </a:cubicBezTo>
                <a:cubicBezTo>
                  <a:pt x="1888155" y="134807"/>
                  <a:pt x="1890992" y="136429"/>
                  <a:pt x="1892599" y="138710"/>
                </a:cubicBezTo>
                <a:cubicBezTo>
                  <a:pt x="1894207" y="140992"/>
                  <a:pt x="1897044" y="142613"/>
                  <a:pt x="1901111" y="143576"/>
                </a:cubicBezTo>
                <a:cubicBezTo>
                  <a:pt x="1904326" y="148139"/>
                  <a:pt x="1912035" y="151864"/>
                  <a:pt x="1924236" y="154752"/>
                </a:cubicBezTo>
                <a:cubicBezTo>
                  <a:pt x="1924236" y="154752"/>
                  <a:pt x="1927074" y="156374"/>
                  <a:pt x="1932749" y="159617"/>
                </a:cubicBezTo>
                <a:cubicBezTo>
                  <a:pt x="1938424" y="162861"/>
                  <a:pt x="1942868" y="166764"/>
                  <a:pt x="1946084" y="171327"/>
                </a:cubicBezTo>
                <a:cubicBezTo>
                  <a:pt x="1959796" y="185976"/>
                  <a:pt x="1973179" y="192946"/>
                  <a:pt x="1986232" y="192234"/>
                </a:cubicBezTo>
                <a:cubicBezTo>
                  <a:pt x="1990300" y="193197"/>
                  <a:pt x="1996826" y="192841"/>
                  <a:pt x="2005813" y="191167"/>
                </a:cubicBezTo>
                <a:lnTo>
                  <a:pt x="2018015" y="194055"/>
                </a:lnTo>
                <a:cubicBezTo>
                  <a:pt x="2022082" y="195018"/>
                  <a:pt x="2025722" y="197780"/>
                  <a:pt x="2028937" y="202342"/>
                </a:cubicBezTo>
                <a:lnTo>
                  <a:pt x="2041139" y="205230"/>
                </a:lnTo>
                <a:cubicBezTo>
                  <a:pt x="2041139" y="205230"/>
                  <a:pt x="2043173" y="205712"/>
                  <a:pt x="2047240" y="206675"/>
                </a:cubicBezTo>
                <a:cubicBezTo>
                  <a:pt x="2052160" y="204038"/>
                  <a:pt x="2054619" y="202720"/>
                  <a:pt x="2054619" y="202720"/>
                </a:cubicBezTo>
                <a:cubicBezTo>
                  <a:pt x="2054619" y="202720"/>
                  <a:pt x="2055045" y="200920"/>
                  <a:pt x="2055897" y="197320"/>
                </a:cubicBezTo>
                <a:cubicBezTo>
                  <a:pt x="2057601" y="190121"/>
                  <a:pt x="2057649" y="185380"/>
                  <a:pt x="2056041" y="183099"/>
                </a:cubicBezTo>
                <a:cubicBezTo>
                  <a:pt x="2054434" y="180819"/>
                  <a:pt x="2055664" y="180159"/>
                  <a:pt x="2059731" y="181122"/>
                </a:cubicBezTo>
                <a:lnTo>
                  <a:pt x="2061009" y="175722"/>
                </a:lnTo>
                <a:lnTo>
                  <a:pt x="2068387" y="171767"/>
                </a:lnTo>
                <a:lnTo>
                  <a:pt x="2080589" y="174655"/>
                </a:lnTo>
                <a:cubicBezTo>
                  <a:pt x="2083804" y="179218"/>
                  <a:pt x="2090332" y="178861"/>
                  <a:pt x="2100169" y="173588"/>
                </a:cubicBezTo>
                <a:lnTo>
                  <a:pt x="2114927" y="165677"/>
                </a:lnTo>
                <a:lnTo>
                  <a:pt x="2124572" y="179364"/>
                </a:lnTo>
                <a:cubicBezTo>
                  <a:pt x="2127788" y="183926"/>
                  <a:pt x="2129183" y="187108"/>
                  <a:pt x="2128757" y="188907"/>
                </a:cubicBezTo>
                <a:cubicBezTo>
                  <a:pt x="2128331" y="190707"/>
                  <a:pt x="2131167" y="192329"/>
                  <a:pt x="2137268" y="193773"/>
                </a:cubicBezTo>
                <a:cubicBezTo>
                  <a:pt x="2143369" y="195217"/>
                  <a:pt x="2144811" y="193658"/>
                  <a:pt x="2141596" y="189095"/>
                </a:cubicBezTo>
                <a:lnTo>
                  <a:pt x="2144152" y="178297"/>
                </a:lnTo>
                <a:cubicBezTo>
                  <a:pt x="2145857" y="171098"/>
                  <a:pt x="2144675" y="167017"/>
                  <a:pt x="2140608" y="166054"/>
                </a:cubicBezTo>
                <a:lnTo>
                  <a:pt x="2147987" y="162098"/>
                </a:lnTo>
                <a:cubicBezTo>
                  <a:pt x="2147135" y="165699"/>
                  <a:pt x="2147512" y="168639"/>
                  <a:pt x="2149121" y="170919"/>
                </a:cubicBezTo>
                <a:cubicBezTo>
                  <a:pt x="2150728" y="173201"/>
                  <a:pt x="2151532" y="174341"/>
                  <a:pt x="2151532" y="174341"/>
                </a:cubicBezTo>
                <a:cubicBezTo>
                  <a:pt x="2153043" y="186103"/>
                  <a:pt x="2157865" y="192946"/>
                  <a:pt x="2166000" y="194872"/>
                </a:cubicBezTo>
                <a:cubicBezTo>
                  <a:pt x="2170067" y="195834"/>
                  <a:pt x="2173709" y="198597"/>
                  <a:pt x="2176923" y="203160"/>
                </a:cubicBezTo>
                <a:lnTo>
                  <a:pt x="2186568" y="216847"/>
                </a:lnTo>
                <a:cubicBezTo>
                  <a:pt x="2190635" y="217809"/>
                  <a:pt x="2193686" y="218531"/>
                  <a:pt x="2195720" y="219013"/>
                </a:cubicBezTo>
                <a:cubicBezTo>
                  <a:pt x="2197753" y="219494"/>
                  <a:pt x="2198344" y="221534"/>
                  <a:pt x="2197492" y="225134"/>
                </a:cubicBezTo>
                <a:cubicBezTo>
                  <a:pt x="2201559" y="226097"/>
                  <a:pt x="2207659" y="227540"/>
                  <a:pt x="2215795" y="229466"/>
                </a:cubicBezTo>
                <a:lnTo>
                  <a:pt x="2238919" y="240641"/>
                </a:lnTo>
                <a:lnTo>
                  <a:pt x="2243741" y="247485"/>
                </a:lnTo>
                <a:cubicBezTo>
                  <a:pt x="2247808" y="248448"/>
                  <a:pt x="2252467" y="251451"/>
                  <a:pt x="2257716" y="256495"/>
                </a:cubicBezTo>
                <a:cubicBezTo>
                  <a:pt x="2262964" y="261539"/>
                  <a:pt x="2267622" y="264542"/>
                  <a:pt x="2271690" y="265505"/>
                </a:cubicBezTo>
                <a:cubicBezTo>
                  <a:pt x="2275757" y="266467"/>
                  <a:pt x="2279610" y="268330"/>
                  <a:pt x="2283252" y="271092"/>
                </a:cubicBezTo>
                <a:cubicBezTo>
                  <a:pt x="2286893" y="273854"/>
                  <a:pt x="2288288" y="277035"/>
                  <a:pt x="2287436" y="280635"/>
                </a:cubicBezTo>
                <a:cubicBezTo>
                  <a:pt x="2285732" y="287834"/>
                  <a:pt x="2288521" y="294196"/>
                  <a:pt x="2295803" y="299722"/>
                </a:cubicBezTo>
                <a:cubicBezTo>
                  <a:pt x="2303086" y="305247"/>
                  <a:pt x="2308973" y="307590"/>
                  <a:pt x="2313466" y="306753"/>
                </a:cubicBezTo>
                <a:cubicBezTo>
                  <a:pt x="2317959" y="305917"/>
                  <a:pt x="2322830" y="308020"/>
                  <a:pt x="2328079" y="313063"/>
                </a:cubicBezTo>
                <a:cubicBezTo>
                  <a:pt x="2333328" y="318107"/>
                  <a:pt x="2335526" y="322429"/>
                  <a:pt x="2334674" y="326028"/>
                </a:cubicBezTo>
                <a:cubicBezTo>
                  <a:pt x="2333821" y="329628"/>
                  <a:pt x="2334413" y="331668"/>
                  <a:pt x="2336446" y="332149"/>
                </a:cubicBezTo>
                <a:cubicBezTo>
                  <a:pt x="2338480" y="332631"/>
                  <a:pt x="2341531" y="333353"/>
                  <a:pt x="2345597" y="334316"/>
                </a:cubicBezTo>
                <a:cubicBezTo>
                  <a:pt x="2349664" y="335278"/>
                  <a:pt x="2352502" y="336901"/>
                  <a:pt x="2354109" y="339182"/>
                </a:cubicBezTo>
                <a:cubicBezTo>
                  <a:pt x="2355717" y="341462"/>
                  <a:pt x="2358129" y="344884"/>
                  <a:pt x="2361344" y="349447"/>
                </a:cubicBezTo>
                <a:cubicBezTo>
                  <a:pt x="2364558" y="354009"/>
                  <a:pt x="2369004" y="357912"/>
                  <a:pt x="2374678" y="361156"/>
                </a:cubicBezTo>
                <a:cubicBezTo>
                  <a:pt x="2380354" y="364400"/>
                  <a:pt x="2385224" y="366503"/>
                  <a:pt x="2389292" y="367466"/>
                </a:cubicBezTo>
                <a:cubicBezTo>
                  <a:pt x="2404708" y="374916"/>
                  <a:pt x="2413220" y="379782"/>
                  <a:pt x="2414828" y="382063"/>
                </a:cubicBezTo>
                <a:cubicBezTo>
                  <a:pt x="2416435" y="384344"/>
                  <a:pt x="2432442" y="393835"/>
                  <a:pt x="2462850" y="410536"/>
                </a:cubicBezTo>
                <a:cubicBezTo>
                  <a:pt x="2493257" y="427237"/>
                  <a:pt x="2510494" y="436069"/>
                  <a:pt x="2514561" y="437031"/>
                </a:cubicBezTo>
                <a:cubicBezTo>
                  <a:pt x="2518628" y="437994"/>
                  <a:pt x="2524090" y="442137"/>
                  <a:pt x="2530947" y="449463"/>
                </a:cubicBezTo>
                <a:cubicBezTo>
                  <a:pt x="2537803" y="456787"/>
                  <a:pt x="2543264" y="460931"/>
                  <a:pt x="2547332" y="461894"/>
                </a:cubicBezTo>
                <a:cubicBezTo>
                  <a:pt x="2551399" y="462856"/>
                  <a:pt x="2557878" y="467241"/>
                  <a:pt x="2566767" y="475047"/>
                </a:cubicBezTo>
                <a:cubicBezTo>
                  <a:pt x="2575657" y="482853"/>
                  <a:pt x="2583956" y="488619"/>
                  <a:pt x="2591664" y="492344"/>
                </a:cubicBezTo>
                <a:cubicBezTo>
                  <a:pt x="2599373" y="496069"/>
                  <a:pt x="2606867" y="500694"/>
                  <a:pt x="2614150" y="506219"/>
                </a:cubicBezTo>
                <a:cubicBezTo>
                  <a:pt x="2614150" y="506219"/>
                  <a:pt x="2615971" y="507601"/>
                  <a:pt x="2619612" y="510363"/>
                </a:cubicBezTo>
                <a:cubicBezTo>
                  <a:pt x="2623253" y="513126"/>
                  <a:pt x="2627107" y="514988"/>
                  <a:pt x="2631175" y="515951"/>
                </a:cubicBezTo>
                <a:cubicBezTo>
                  <a:pt x="2639309" y="517876"/>
                  <a:pt x="2648624" y="523883"/>
                  <a:pt x="2659122" y="533970"/>
                </a:cubicBezTo>
                <a:cubicBezTo>
                  <a:pt x="2685036" y="551508"/>
                  <a:pt x="2704094" y="561720"/>
                  <a:pt x="2716295" y="564609"/>
                </a:cubicBezTo>
                <a:lnTo>
                  <a:pt x="2733319" y="574341"/>
                </a:lnTo>
                <a:cubicBezTo>
                  <a:pt x="2733319" y="574341"/>
                  <a:pt x="2734336" y="574581"/>
                  <a:pt x="2736370" y="575063"/>
                </a:cubicBezTo>
                <a:cubicBezTo>
                  <a:pt x="2738403" y="575544"/>
                  <a:pt x="2741028" y="578066"/>
                  <a:pt x="2744243" y="582628"/>
                </a:cubicBezTo>
                <a:cubicBezTo>
                  <a:pt x="2752377" y="584553"/>
                  <a:pt x="2757461" y="585757"/>
                  <a:pt x="2759494" y="586238"/>
                </a:cubicBezTo>
                <a:cubicBezTo>
                  <a:pt x="2761528" y="586719"/>
                  <a:pt x="2762119" y="588760"/>
                  <a:pt x="2761267" y="592360"/>
                </a:cubicBezTo>
                <a:cubicBezTo>
                  <a:pt x="2760415" y="595960"/>
                  <a:pt x="2762826" y="599382"/>
                  <a:pt x="2768501" y="602625"/>
                </a:cubicBezTo>
                <a:cubicBezTo>
                  <a:pt x="2774176" y="605869"/>
                  <a:pt x="2779047" y="607972"/>
                  <a:pt x="2783114" y="608934"/>
                </a:cubicBezTo>
                <a:cubicBezTo>
                  <a:pt x="2796826" y="623584"/>
                  <a:pt x="2811817" y="632835"/>
                  <a:pt x="2828086" y="636686"/>
                </a:cubicBezTo>
                <a:cubicBezTo>
                  <a:pt x="2833005" y="634048"/>
                  <a:pt x="2835890" y="630930"/>
                  <a:pt x="2836742" y="627331"/>
                </a:cubicBezTo>
                <a:lnTo>
                  <a:pt x="2838020" y="621931"/>
                </a:lnTo>
                <a:lnTo>
                  <a:pt x="2842843" y="628775"/>
                </a:lnTo>
                <a:cubicBezTo>
                  <a:pt x="2846718" y="648698"/>
                  <a:pt x="2852721" y="659622"/>
                  <a:pt x="2860856" y="661548"/>
                </a:cubicBezTo>
                <a:lnTo>
                  <a:pt x="2888803" y="679567"/>
                </a:lnTo>
                <a:cubicBezTo>
                  <a:pt x="2903368" y="690617"/>
                  <a:pt x="2912684" y="696624"/>
                  <a:pt x="2916751" y="697587"/>
                </a:cubicBezTo>
                <a:cubicBezTo>
                  <a:pt x="2920818" y="698549"/>
                  <a:pt x="2924886" y="699512"/>
                  <a:pt x="2928952" y="700475"/>
                </a:cubicBezTo>
                <a:cubicBezTo>
                  <a:pt x="2928100" y="704074"/>
                  <a:pt x="2930512" y="707496"/>
                  <a:pt x="2936186" y="710740"/>
                </a:cubicBezTo>
                <a:cubicBezTo>
                  <a:pt x="2941862" y="713983"/>
                  <a:pt x="2948767" y="716568"/>
                  <a:pt x="2956900" y="718493"/>
                </a:cubicBezTo>
                <a:cubicBezTo>
                  <a:pt x="2972317" y="725944"/>
                  <a:pt x="2980829" y="730810"/>
                  <a:pt x="2982437" y="733091"/>
                </a:cubicBezTo>
                <a:cubicBezTo>
                  <a:pt x="2984044" y="735372"/>
                  <a:pt x="2986882" y="736994"/>
                  <a:pt x="2990949" y="737956"/>
                </a:cubicBezTo>
                <a:lnTo>
                  <a:pt x="3012796" y="754532"/>
                </a:lnTo>
                <a:cubicBezTo>
                  <a:pt x="3020078" y="760057"/>
                  <a:pt x="3027360" y="765581"/>
                  <a:pt x="3034642" y="771107"/>
                </a:cubicBezTo>
                <a:cubicBezTo>
                  <a:pt x="3041925" y="776632"/>
                  <a:pt x="3047599" y="779875"/>
                  <a:pt x="3051666" y="780838"/>
                </a:cubicBezTo>
                <a:lnTo>
                  <a:pt x="3063868" y="783726"/>
                </a:lnTo>
                <a:cubicBezTo>
                  <a:pt x="3067083" y="788289"/>
                  <a:pt x="3070511" y="791951"/>
                  <a:pt x="3074153" y="794714"/>
                </a:cubicBezTo>
                <a:cubicBezTo>
                  <a:pt x="3077794" y="797476"/>
                  <a:pt x="3081648" y="799339"/>
                  <a:pt x="3085715" y="800302"/>
                </a:cubicBezTo>
                <a:cubicBezTo>
                  <a:pt x="3085715" y="800302"/>
                  <a:pt x="3086519" y="801443"/>
                  <a:pt x="3088126" y="803723"/>
                </a:cubicBezTo>
                <a:cubicBezTo>
                  <a:pt x="3089734" y="806004"/>
                  <a:pt x="3090538" y="807145"/>
                  <a:pt x="3090538" y="807145"/>
                </a:cubicBezTo>
                <a:cubicBezTo>
                  <a:pt x="3090538" y="807145"/>
                  <a:pt x="3092572" y="807626"/>
                  <a:pt x="3096638" y="808589"/>
                </a:cubicBezTo>
                <a:cubicBezTo>
                  <a:pt x="3100705" y="809551"/>
                  <a:pt x="3106381" y="812795"/>
                  <a:pt x="3113663" y="818321"/>
                </a:cubicBezTo>
                <a:cubicBezTo>
                  <a:pt x="3120945" y="823846"/>
                  <a:pt x="3126620" y="827089"/>
                  <a:pt x="3130687" y="828052"/>
                </a:cubicBezTo>
                <a:cubicBezTo>
                  <a:pt x="3134754" y="829015"/>
                  <a:pt x="3136787" y="829496"/>
                  <a:pt x="3136787" y="829496"/>
                </a:cubicBezTo>
                <a:cubicBezTo>
                  <a:pt x="3136787" y="829496"/>
                  <a:pt x="3136574" y="830397"/>
                  <a:pt x="3136148" y="832196"/>
                </a:cubicBezTo>
                <a:cubicBezTo>
                  <a:pt x="3135722" y="833995"/>
                  <a:pt x="3137543" y="835377"/>
                  <a:pt x="3141611" y="836340"/>
                </a:cubicBezTo>
                <a:cubicBezTo>
                  <a:pt x="3145677" y="837303"/>
                  <a:pt x="3147285" y="839584"/>
                  <a:pt x="3146433" y="843183"/>
                </a:cubicBezTo>
                <a:cubicBezTo>
                  <a:pt x="3149648" y="847746"/>
                  <a:pt x="3153289" y="850508"/>
                  <a:pt x="3157357" y="851470"/>
                </a:cubicBezTo>
                <a:cubicBezTo>
                  <a:pt x="3161424" y="852433"/>
                  <a:pt x="3165065" y="855196"/>
                  <a:pt x="3168280" y="859758"/>
                </a:cubicBezTo>
                <a:lnTo>
                  <a:pt x="3185304" y="869490"/>
                </a:lnTo>
                <a:lnTo>
                  <a:pt x="3202328" y="879222"/>
                </a:lnTo>
                <a:cubicBezTo>
                  <a:pt x="3208758" y="888346"/>
                  <a:pt x="3220534" y="893034"/>
                  <a:pt x="3237655" y="893285"/>
                </a:cubicBezTo>
                <a:cubicBezTo>
                  <a:pt x="3245789" y="895211"/>
                  <a:pt x="3250659" y="897314"/>
                  <a:pt x="3252267" y="899595"/>
                </a:cubicBezTo>
                <a:cubicBezTo>
                  <a:pt x="3253875" y="901876"/>
                  <a:pt x="3252219" y="904335"/>
                  <a:pt x="3247300" y="906972"/>
                </a:cubicBezTo>
                <a:cubicBezTo>
                  <a:pt x="3246448" y="910572"/>
                  <a:pt x="3248859" y="913994"/>
                  <a:pt x="3254534" y="917237"/>
                </a:cubicBezTo>
                <a:cubicBezTo>
                  <a:pt x="3260209" y="920481"/>
                  <a:pt x="3265670" y="924625"/>
                  <a:pt x="3270919" y="929669"/>
                </a:cubicBezTo>
                <a:cubicBezTo>
                  <a:pt x="3276168" y="934712"/>
                  <a:pt x="3281252" y="935916"/>
                  <a:pt x="3286171" y="933279"/>
                </a:cubicBezTo>
                <a:cubicBezTo>
                  <a:pt x="3291942" y="927043"/>
                  <a:pt x="3292959" y="927284"/>
                  <a:pt x="3289221" y="934001"/>
                </a:cubicBezTo>
                <a:cubicBezTo>
                  <a:pt x="3285483" y="940719"/>
                  <a:pt x="3291323" y="947803"/>
                  <a:pt x="3306740" y="955253"/>
                </a:cubicBezTo>
                <a:cubicBezTo>
                  <a:pt x="3314022" y="960779"/>
                  <a:pt x="3315204" y="964859"/>
                  <a:pt x="3310285" y="967496"/>
                </a:cubicBezTo>
                <a:cubicBezTo>
                  <a:pt x="3309433" y="971096"/>
                  <a:pt x="3312647" y="975658"/>
                  <a:pt x="3319930" y="981183"/>
                </a:cubicBezTo>
                <a:cubicBezTo>
                  <a:pt x="3326360" y="990307"/>
                  <a:pt x="3330592" y="995111"/>
                  <a:pt x="3332626" y="995592"/>
                </a:cubicBezTo>
                <a:cubicBezTo>
                  <a:pt x="3334659" y="996074"/>
                  <a:pt x="3338136" y="994996"/>
                  <a:pt x="3343055" y="992359"/>
                </a:cubicBezTo>
                <a:cubicBezTo>
                  <a:pt x="3343907" y="988759"/>
                  <a:pt x="3344759" y="985160"/>
                  <a:pt x="3345611" y="981560"/>
                </a:cubicBezTo>
                <a:lnTo>
                  <a:pt x="3348167" y="970761"/>
                </a:lnTo>
                <a:lnTo>
                  <a:pt x="3359091" y="979049"/>
                </a:lnTo>
                <a:cubicBezTo>
                  <a:pt x="3370440" y="985536"/>
                  <a:pt x="3378148" y="989262"/>
                  <a:pt x="3382215" y="990225"/>
                </a:cubicBezTo>
                <a:cubicBezTo>
                  <a:pt x="3382215" y="990225"/>
                  <a:pt x="3383019" y="991365"/>
                  <a:pt x="3384627" y="993646"/>
                </a:cubicBezTo>
                <a:cubicBezTo>
                  <a:pt x="3386235" y="995927"/>
                  <a:pt x="3387038" y="997068"/>
                  <a:pt x="3387038" y="997068"/>
                </a:cubicBezTo>
                <a:cubicBezTo>
                  <a:pt x="3388549" y="1008829"/>
                  <a:pt x="3399898" y="1015317"/>
                  <a:pt x="3421086" y="1016531"/>
                </a:cubicBezTo>
                <a:cubicBezTo>
                  <a:pt x="3425154" y="1017494"/>
                  <a:pt x="3427778" y="1020015"/>
                  <a:pt x="3428960" y="1024096"/>
                </a:cubicBezTo>
                <a:cubicBezTo>
                  <a:pt x="3430142" y="1028177"/>
                  <a:pt x="3431749" y="1030459"/>
                  <a:pt x="3433783" y="1030940"/>
                </a:cubicBezTo>
                <a:cubicBezTo>
                  <a:pt x="3435816" y="1031422"/>
                  <a:pt x="3436406" y="1033462"/>
                  <a:pt x="3435554" y="1037061"/>
                </a:cubicBezTo>
                <a:cubicBezTo>
                  <a:pt x="3435554" y="1037061"/>
                  <a:pt x="3435341" y="1037962"/>
                  <a:pt x="3434915" y="1039761"/>
                </a:cubicBezTo>
                <a:cubicBezTo>
                  <a:pt x="3434489" y="1041561"/>
                  <a:pt x="3436310" y="1042942"/>
                  <a:pt x="3440378" y="1043905"/>
                </a:cubicBezTo>
                <a:cubicBezTo>
                  <a:pt x="3444444" y="1044867"/>
                  <a:pt x="3446904" y="1043549"/>
                  <a:pt x="3447756" y="1039949"/>
                </a:cubicBezTo>
                <a:lnTo>
                  <a:pt x="3452578" y="1046793"/>
                </a:lnTo>
                <a:lnTo>
                  <a:pt x="3463502" y="1055081"/>
                </a:lnTo>
                <a:lnTo>
                  <a:pt x="3457402" y="1053637"/>
                </a:lnTo>
                <a:cubicBezTo>
                  <a:pt x="3448415" y="1055311"/>
                  <a:pt x="3443922" y="1056148"/>
                  <a:pt x="3443922" y="1056148"/>
                </a:cubicBezTo>
                <a:cubicBezTo>
                  <a:pt x="3443922" y="1056148"/>
                  <a:pt x="3446759" y="1057770"/>
                  <a:pt x="3452434" y="1061014"/>
                </a:cubicBezTo>
                <a:cubicBezTo>
                  <a:pt x="3458109" y="1064257"/>
                  <a:pt x="3460520" y="1067679"/>
                  <a:pt x="3459668" y="1071279"/>
                </a:cubicBezTo>
                <a:cubicBezTo>
                  <a:pt x="3463735" y="1072241"/>
                  <a:pt x="3466573" y="1073864"/>
                  <a:pt x="3468180" y="1076145"/>
                </a:cubicBezTo>
                <a:cubicBezTo>
                  <a:pt x="3469788" y="1078426"/>
                  <a:pt x="3474446" y="1081429"/>
                  <a:pt x="3482154" y="1085154"/>
                </a:cubicBezTo>
                <a:cubicBezTo>
                  <a:pt x="3489863" y="1088879"/>
                  <a:pt x="3496127" y="1094164"/>
                  <a:pt x="3500951" y="1101007"/>
                </a:cubicBezTo>
                <a:cubicBezTo>
                  <a:pt x="3505773" y="1107850"/>
                  <a:pt x="3507759" y="1113072"/>
                  <a:pt x="3506906" y="1116671"/>
                </a:cubicBezTo>
                <a:cubicBezTo>
                  <a:pt x="3506054" y="1120272"/>
                  <a:pt x="3507449" y="1123452"/>
                  <a:pt x="3511090" y="1126215"/>
                </a:cubicBezTo>
                <a:cubicBezTo>
                  <a:pt x="3514731" y="1128977"/>
                  <a:pt x="3519011" y="1129040"/>
                  <a:pt x="3523931" y="1126403"/>
                </a:cubicBezTo>
                <a:cubicBezTo>
                  <a:pt x="3523931" y="1126403"/>
                  <a:pt x="3525160" y="1125744"/>
                  <a:pt x="3527620" y="1124425"/>
                </a:cubicBezTo>
                <a:cubicBezTo>
                  <a:pt x="3530080" y="1123107"/>
                  <a:pt x="3532917" y="1124729"/>
                  <a:pt x="3536132" y="1129292"/>
                </a:cubicBezTo>
                <a:cubicBezTo>
                  <a:pt x="3543415" y="1134816"/>
                  <a:pt x="3551501" y="1141482"/>
                  <a:pt x="3560390" y="1149288"/>
                </a:cubicBezTo>
                <a:cubicBezTo>
                  <a:pt x="3569280" y="1157095"/>
                  <a:pt x="3574529" y="1162138"/>
                  <a:pt x="3576137" y="1164419"/>
                </a:cubicBezTo>
                <a:cubicBezTo>
                  <a:pt x="3577744" y="1166700"/>
                  <a:pt x="3580582" y="1168322"/>
                  <a:pt x="3584649" y="1169285"/>
                </a:cubicBezTo>
                <a:cubicBezTo>
                  <a:pt x="3588716" y="1170248"/>
                  <a:pt x="3590749" y="1170729"/>
                  <a:pt x="3590749" y="1170729"/>
                </a:cubicBezTo>
                <a:cubicBezTo>
                  <a:pt x="3589045" y="1177928"/>
                  <a:pt x="3602428" y="1184897"/>
                  <a:pt x="3630899" y="1191636"/>
                </a:cubicBezTo>
                <a:cubicBezTo>
                  <a:pt x="3639033" y="1193562"/>
                  <a:pt x="3649578" y="1198909"/>
                  <a:pt x="3662536" y="1207678"/>
                </a:cubicBezTo>
                <a:cubicBezTo>
                  <a:pt x="3675493" y="1216447"/>
                  <a:pt x="3681758" y="1221732"/>
                  <a:pt x="3681332" y="1223531"/>
                </a:cubicBezTo>
                <a:cubicBezTo>
                  <a:pt x="3680906" y="1225330"/>
                  <a:pt x="3684122" y="1229893"/>
                  <a:pt x="3690977" y="1237217"/>
                </a:cubicBezTo>
                <a:cubicBezTo>
                  <a:pt x="3697833" y="1244543"/>
                  <a:pt x="3706937" y="1251449"/>
                  <a:pt x="3718286" y="1257936"/>
                </a:cubicBezTo>
                <a:cubicBezTo>
                  <a:pt x="3733703" y="1265387"/>
                  <a:pt x="3744036" y="1271633"/>
                  <a:pt x="3749284" y="1276678"/>
                </a:cubicBezTo>
                <a:cubicBezTo>
                  <a:pt x="3754533" y="1281722"/>
                  <a:pt x="3759191" y="1284724"/>
                  <a:pt x="3763258" y="1285687"/>
                </a:cubicBezTo>
                <a:cubicBezTo>
                  <a:pt x="3767325" y="1286650"/>
                  <a:pt x="3776641" y="1292656"/>
                  <a:pt x="3791206" y="1303706"/>
                </a:cubicBezTo>
                <a:cubicBezTo>
                  <a:pt x="3813904" y="1316681"/>
                  <a:pt x="3815086" y="1320763"/>
                  <a:pt x="3794750" y="1315949"/>
                </a:cubicBezTo>
                <a:cubicBezTo>
                  <a:pt x="3786615" y="1314024"/>
                  <a:pt x="3780515" y="1312580"/>
                  <a:pt x="3776448" y="1311617"/>
                </a:cubicBezTo>
                <a:lnTo>
                  <a:pt x="3779992" y="1323860"/>
                </a:lnTo>
                <a:cubicBezTo>
                  <a:pt x="3779140" y="1327460"/>
                  <a:pt x="3779518" y="1330401"/>
                  <a:pt x="3781126" y="1332681"/>
                </a:cubicBezTo>
                <a:cubicBezTo>
                  <a:pt x="3782733" y="1334962"/>
                  <a:pt x="3783537" y="1336103"/>
                  <a:pt x="3783537" y="1336103"/>
                </a:cubicBezTo>
                <a:cubicBezTo>
                  <a:pt x="3781833" y="1343302"/>
                  <a:pt x="3796824" y="1352552"/>
                  <a:pt x="3828509" y="1363854"/>
                </a:cubicBezTo>
                <a:cubicBezTo>
                  <a:pt x="3840711" y="1366742"/>
                  <a:pt x="3853290" y="1372570"/>
                  <a:pt x="3866246" y="1381339"/>
                </a:cubicBezTo>
                <a:cubicBezTo>
                  <a:pt x="3879203" y="1390108"/>
                  <a:pt x="3885256" y="1396292"/>
                  <a:pt x="3884404" y="1399892"/>
                </a:cubicBezTo>
                <a:cubicBezTo>
                  <a:pt x="3882700" y="1407091"/>
                  <a:pt x="3891165" y="1416697"/>
                  <a:pt x="3909796" y="1428710"/>
                </a:cubicBezTo>
                <a:cubicBezTo>
                  <a:pt x="3932495" y="1441685"/>
                  <a:pt x="3944270" y="1446374"/>
                  <a:pt x="3945123" y="1442773"/>
                </a:cubicBezTo>
                <a:cubicBezTo>
                  <a:pt x="3945123" y="1442773"/>
                  <a:pt x="3949616" y="1441937"/>
                  <a:pt x="3958601" y="1440262"/>
                </a:cubicBezTo>
                <a:cubicBezTo>
                  <a:pt x="3966736" y="1442188"/>
                  <a:pt x="3972246" y="1441592"/>
                  <a:pt x="3975132" y="1438472"/>
                </a:cubicBezTo>
                <a:cubicBezTo>
                  <a:pt x="3978017" y="1435354"/>
                  <a:pt x="3978279" y="1429714"/>
                  <a:pt x="3975915" y="1421552"/>
                </a:cubicBezTo>
                <a:cubicBezTo>
                  <a:pt x="3979983" y="1422515"/>
                  <a:pt x="3981591" y="1424796"/>
                  <a:pt x="3980739" y="1428396"/>
                </a:cubicBezTo>
                <a:cubicBezTo>
                  <a:pt x="3983954" y="1432959"/>
                  <a:pt x="3990054" y="1434403"/>
                  <a:pt x="3999041" y="1432729"/>
                </a:cubicBezTo>
                <a:cubicBezTo>
                  <a:pt x="4003960" y="1430091"/>
                  <a:pt x="4007437" y="1429014"/>
                  <a:pt x="4009470" y="1429495"/>
                </a:cubicBezTo>
                <a:cubicBezTo>
                  <a:pt x="4011503" y="1429976"/>
                  <a:pt x="4014979" y="1428899"/>
                  <a:pt x="4019899" y="1426262"/>
                </a:cubicBezTo>
                <a:lnTo>
                  <a:pt x="4018621" y="1431661"/>
                </a:lnTo>
                <a:lnTo>
                  <a:pt x="4005141" y="1434173"/>
                </a:lnTo>
                <a:cubicBezTo>
                  <a:pt x="4004289" y="1437772"/>
                  <a:pt x="4003650" y="1440472"/>
                  <a:pt x="4003224" y="1442272"/>
                </a:cubicBezTo>
                <a:cubicBezTo>
                  <a:pt x="4002798" y="1444071"/>
                  <a:pt x="4002585" y="1444971"/>
                  <a:pt x="4002585" y="1444971"/>
                </a:cubicBezTo>
                <a:cubicBezTo>
                  <a:pt x="4000881" y="1452170"/>
                  <a:pt x="3998586" y="1457329"/>
                  <a:pt x="3995701" y="1460448"/>
                </a:cubicBezTo>
                <a:cubicBezTo>
                  <a:pt x="3992815" y="1463566"/>
                  <a:pt x="3989338" y="1464643"/>
                  <a:pt x="3985271" y="1463680"/>
                </a:cubicBezTo>
                <a:cubicBezTo>
                  <a:pt x="3981204" y="1462718"/>
                  <a:pt x="3980778" y="1464517"/>
                  <a:pt x="3983993" y="1469080"/>
                </a:cubicBezTo>
                <a:cubicBezTo>
                  <a:pt x="3988060" y="1470043"/>
                  <a:pt x="3991701" y="1472805"/>
                  <a:pt x="3994917" y="1477368"/>
                </a:cubicBezTo>
                <a:cubicBezTo>
                  <a:pt x="4002199" y="1482893"/>
                  <a:pt x="4006266" y="1483855"/>
                  <a:pt x="4007118" y="1480256"/>
                </a:cubicBezTo>
                <a:lnTo>
                  <a:pt x="4034078" y="1475233"/>
                </a:lnTo>
                <a:lnTo>
                  <a:pt x="4016764" y="1493943"/>
                </a:lnTo>
                <a:lnTo>
                  <a:pt x="4021586" y="1500786"/>
                </a:lnTo>
                <a:cubicBezTo>
                  <a:pt x="4024801" y="1505348"/>
                  <a:pt x="4027213" y="1508770"/>
                  <a:pt x="4028820" y="1511051"/>
                </a:cubicBezTo>
                <a:cubicBezTo>
                  <a:pt x="4030428" y="1513332"/>
                  <a:pt x="4032461" y="1513813"/>
                  <a:pt x="4034921" y="1512495"/>
                </a:cubicBezTo>
                <a:cubicBezTo>
                  <a:pt x="4037380" y="1511177"/>
                  <a:pt x="4039414" y="1511658"/>
                  <a:pt x="4041022" y="1513939"/>
                </a:cubicBezTo>
                <a:cubicBezTo>
                  <a:pt x="4042630" y="1516220"/>
                  <a:pt x="4041399" y="1516880"/>
                  <a:pt x="4037332" y="1515917"/>
                </a:cubicBezTo>
                <a:lnTo>
                  <a:pt x="4042155" y="1522760"/>
                </a:lnTo>
                <a:cubicBezTo>
                  <a:pt x="4045370" y="1527323"/>
                  <a:pt x="4042484" y="1530441"/>
                  <a:pt x="4033498" y="1532115"/>
                </a:cubicBezTo>
                <a:cubicBezTo>
                  <a:pt x="4029431" y="1531152"/>
                  <a:pt x="4026168" y="1531331"/>
                  <a:pt x="4023708" y="1532649"/>
                </a:cubicBezTo>
                <a:cubicBezTo>
                  <a:pt x="4021249" y="1533967"/>
                  <a:pt x="4020019" y="1534627"/>
                  <a:pt x="4020019" y="1534627"/>
                </a:cubicBezTo>
                <a:cubicBezTo>
                  <a:pt x="4020019" y="1534627"/>
                  <a:pt x="4025480" y="1538770"/>
                  <a:pt x="4036404" y="1547058"/>
                </a:cubicBezTo>
                <a:cubicBezTo>
                  <a:pt x="4047328" y="1555345"/>
                  <a:pt x="4052789" y="1559489"/>
                  <a:pt x="4052789" y="1559489"/>
                </a:cubicBezTo>
                <a:lnTo>
                  <a:pt x="4054067" y="1554090"/>
                </a:lnTo>
                <a:lnTo>
                  <a:pt x="4066269" y="1556978"/>
                </a:lnTo>
                <a:cubicBezTo>
                  <a:pt x="4069484" y="1561541"/>
                  <a:pt x="4070665" y="1565621"/>
                  <a:pt x="4069813" y="1569221"/>
                </a:cubicBezTo>
                <a:lnTo>
                  <a:pt x="4074636" y="1576065"/>
                </a:lnTo>
                <a:lnTo>
                  <a:pt x="4073358" y="1581464"/>
                </a:lnTo>
                <a:cubicBezTo>
                  <a:pt x="4072506" y="1585063"/>
                  <a:pt x="4075508" y="1590525"/>
                  <a:pt x="4082364" y="1597851"/>
                </a:cubicBezTo>
                <a:cubicBezTo>
                  <a:pt x="4089220" y="1605175"/>
                  <a:pt x="4094682" y="1609319"/>
                  <a:pt x="4098749" y="1610282"/>
                </a:cubicBezTo>
                <a:cubicBezTo>
                  <a:pt x="4098749" y="1610282"/>
                  <a:pt x="4099553" y="1611422"/>
                  <a:pt x="4101161" y="1613703"/>
                </a:cubicBezTo>
                <a:cubicBezTo>
                  <a:pt x="4102768" y="1615984"/>
                  <a:pt x="4103572" y="1617125"/>
                  <a:pt x="4103572" y="1617125"/>
                </a:cubicBezTo>
                <a:lnTo>
                  <a:pt x="4108395" y="1623968"/>
                </a:lnTo>
                <a:cubicBezTo>
                  <a:pt x="4109247" y="1620369"/>
                  <a:pt x="4110690" y="1618810"/>
                  <a:pt x="4112723" y="1619291"/>
                </a:cubicBezTo>
                <a:cubicBezTo>
                  <a:pt x="4114757" y="1619773"/>
                  <a:pt x="4115773" y="1620013"/>
                  <a:pt x="4115773" y="1620013"/>
                </a:cubicBezTo>
                <a:lnTo>
                  <a:pt x="4120596" y="1626856"/>
                </a:lnTo>
                <a:cubicBezTo>
                  <a:pt x="4116529" y="1625894"/>
                  <a:pt x="4114282" y="1626313"/>
                  <a:pt x="4113856" y="1628112"/>
                </a:cubicBezTo>
                <a:cubicBezTo>
                  <a:pt x="4113430" y="1629912"/>
                  <a:pt x="4115038" y="1632193"/>
                  <a:pt x="4118679" y="1634956"/>
                </a:cubicBezTo>
                <a:cubicBezTo>
                  <a:pt x="4122320" y="1637718"/>
                  <a:pt x="4126600" y="1637781"/>
                  <a:pt x="4131520" y="1635144"/>
                </a:cubicBezTo>
                <a:cubicBezTo>
                  <a:pt x="4136439" y="1632507"/>
                  <a:pt x="4140129" y="1630530"/>
                  <a:pt x="4142588" y="1629211"/>
                </a:cubicBezTo>
                <a:cubicBezTo>
                  <a:pt x="4145048" y="1627893"/>
                  <a:pt x="4146277" y="1627233"/>
                  <a:pt x="4146277" y="1627233"/>
                </a:cubicBezTo>
                <a:cubicBezTo>
                  <a:pt x="4150344" y="1628196"/>
                  <a:pt x="4151574" y="1627536"/>
                  <a:pt x="4149967" y="1625256"/>
                </a:cubicBezTo>
                <a:cubicBezTo>
                  <a:pt x="4148359" y="1622975"/>
                  <a:pt x="4149802" y="1621415"/>
                  <a:pt x="4154295" y="1620578"/>
                </a:cubicBezTo>
                <a:cubicBezTo>
                  <a:pt x="4158788" y="1619742"/>
                  <a:pt x="4159001" y="1618841"/>
                  <a:pt x="4154934" y="1617879"/>
                </a:cubicBezTo>
                <a:lnTo>
                  <a:pt x="4161035" y="1619323"/>
                </a:lnTo>
                <a:cubicBezTo>
                  <a:pt x="4170022" y="1617648"/>
                  <a:pt x="4176974" y="1615494"/>
                  <a:pt x="4181893" y="1612856"/>
                </a:cubicBezTo>
                <a:lnTo>
                  <a:pt x="4178349" y="1600614"/>
                </a:lnTo>
                <a:cubicBezTo>
                  <a:pt x="4175134" y="1596050"/>
                  <a:pt x="4175560" y="1594251"/>
                  <a:pt x="4179627" y="1595214"/>
                </a:cubicBezTo>
                <a:cubicBezTo>
                  <a:pt x="4183694" y="1596177"/>
                  <a:pt x="4187335" y="1598939"/>
                  <a:pt x="4190550" y="1603502"/>
                </a:cubicBezTo>
                <a:cubicBezTo>
                  <a:pt x="4192913" y="1611663"/>
                  <a:pt x="4196980" y="1612626"/>
                  <a:pt x="4202751" y="1606390"/>
                </a:cubicBezTo>
                <a:lnTo>
                  <a:pt x="4216231" y="1603878"/>
                </a:lnTo>
                <a:cubicBezTo>
                  <a:pt x="4216231" y="1603878"/>
                  <a:pt x="4218264" y="1604359"/>
                  <a:pt x="4222331" y="1605322"/>
                </a:cubicBezTo>
                <a:cubicBezTo>
                  <a:pt x="4217412" y="1607960"/>
                  <a:pt x="4214527" y="1611077"/>
                  <a:pt x="4213675" y="1614677"/>
                </a:cubicBezTo>
                <a:cubicBezTo>
                  <a:pt x="4209608" y="1613714"/>
                  <a:pt x="4207362" y="1614133"/>
                  <a:pt x="4206936" y="1615933"/>
                </a:cubicBezTo>
                <a:cubicBezTo>
                  <a:pt x="4206510" y="1617732"/>
                  <a:pt x="4206084" y="1619533"/>
                  <a:pt x="4205658" y="1621332"/>
                </a:cubicBezTo>
                <a:cubicBezTo>
                  <a:pt x="4205232" y="1623132"/>
                  <a:pt x="4203575" y="1625591"/>
                  <a:pt x="4200690" y="1628709"/>
                </a:cubicBezTo>
                <a:cubicBezTo>
                  <a:pt x="4197804" y="1631828"/>
                  <a:pt x="4195935" y="1635186"/>
                  <a:pt x="4195083" y="1638786"/>
                </a:cubicBezTo>
                <a:cubicBezTo>
                  <a:pt x="4186096" y="1640460"/>
                  <a:pt x="4184818" y="1645860"/>
                  <a:pt x="4191249" y="1654984"/>
                </a:cubicBezTo>
                <a:cubicBezTo>
                  <a:pt x="4190397" y="1658584"/>
                  <a:pt x="4190988" y="1660625"/>
                  <a:pt x="4193021" y="1661106"/>
                </a:cubicBezTo>
                <a:cubicBezTo>
                  <a:pt x="4195055" y="1661587"/>
                  <a:pt x="4198105" y="1662309"/>
                  <a:pt x="4202172" y="1663272"/>
                </a:cubicBezTo>
                <a:cubicBezTo>
                  <a:pt x="4207092" y="1660634"/>
                  <a:pt x="4208699" y="1662916"/>
                  <a:pt x="4206995" y="1670115"/>
                </a:cubicBezTo>
                <a:cubicBezTo>
                  <a:pt x="4206995" y="1670115"/>
                  <a:pt x="4208603" y="1672396"/>
                  <a:pt x="4211818" y="1676958"/>
                </a:cubicBezTo>
                <a:lnTo>
                  <a:pt x="4214374" y="1666160"/>
                </a:lnTo>
                <a:cubicBezTo>
                  <a:pt x="4215226" y="1662560"/>
                  <a:pt x="4215865" y="1659861"/>
                  <a:pt x="4216291" y="1658061"/>
                </a:cubicBezTo>
                <a:cubicBezTo>
                  <a:pt x="4216717" y="1656261"/>
                  <a:pt x="4219389" y="1654043"/>
                  <a:pt x="4224309" y="1651405"/>
                </a:cubicBezTo>
                <a:lnTo>
                  <a:pt x="4227854" y="1663649"/>
                </a:lnTo>
                <a:lnTo>
                  <a:pt x="4219197" y="1673004"/>
                </a:lnTo>
                <a:lnTo>
                  <a:pt x="4230120" y="1681290"/>
                </a:lnTo>
                <a:cubicBezTo>
                  <a:pt x="4233335" y="1685854"/>
                  <a:pt x="4236173" y="1687475"/>
                  <a:pt x="4238632" y="1686156"/>
                </a:cubicBezTo>
                <a:cubicBezTo>
                  <a:pt x="4241092" y="1684838"/>
                  <a:pt x="4243929" y="1686460"/>
                  <a:pt x="4247144" y="1691022"/>
                </a:cubicBezTo>
                <a:lnTo>
                  <a:pt x="4245866" y="1696422"/>
                </a:lnTo>
                <a:cubicBezTo>
                  <a:pt x="4245014" y="1700022"/>
                  <a:pt x="4241112" y="1702899"/>
                  <a:pt x="4234159" y="1705054"/>
                </a:cubicBezTo>
                <a:cubicBezTo>
                  <a:pt x="4227206" y="1707210"/>
                  <a:pt x="4221861" y="1711647"/>
                  <a:pt x="4218123" y="1718364"/>
                </a:cubicBezTo>
                <a:cubicBezTo>
                  <a:pt x="4214386" y="1725082"/>
                  <a:pt x="4214550" y="1728923"/>
                  <a:pt x="4218618" y="1729885"/>
                </a:cubicBezTo>
                <a:lnTo>
                  <a:pt x="4216062" y="1740684"/>
                </a:lnTo>
                <a:cubicBezTo>
                  <a:pt x="4216062" y="1740684"/>
                  <a:pt x="4218473" y="1744106"/>
                  <a:pt x="4223295" y="1750950"/>
                </a:cubicBezTo>
                <a:cubicBezTo>
                  <a:pt x="4228119" y="1757793"/>
                  <a:pt x="4233154" y="1763737"/>
                  <a:pt x="4238402" y="1768780"/>
                </a:cubicBezTo>
                <a:cubicBezTo>
                  <a:pt x="4243652" y="1773824"/>
                  <a:pt x="4248309" y="1776827"/>
                  <a:pt x="4252377" y="1777790"/>
                </a:cubicBezTo>
                <a:cubicBezTo>
                  <a:pt x="4255592" y="1782352"/>
                  <a:pt x="4258003" y="1785774"/>
                  <a:pt x="4259611" y="1788055"/>
                </a:cubicBezTo>
                <a:cubicBezTo>
                  <a:pt x="4261218" y="1790336"/>
                  <a:pt x="4264859" y="1793099"/>
                  <a:pt x="4270534" y="1796343"/>
                </a:cubicBezTo>
                <a:cubicBezTo>
                  <a:pt x="4276209" y="1799586"/>
                  <a:pt x="4278194" y="1804808"/>
                  <a:pt x="4276490" y="1812007"/>
                </a:cubicBezTo>
                <a:cubicBezTo>
                  <a:pt x="4278853" y="1820169"/>
                  <a:pt x="4280034" y="1824250"/>
                  <a:pt x="4280034" y="1824250"/>
                </a:cubicBezTo>
                <a:cubicBezTo>
                  <a:pt x="4287317" y="1829775"/>
                  <a:pt x="4292992" y="1833019"/>
                  <a:pt x="4297058" y="1833981"/>
                </a:cubicBezTo>
                <a:cubicBezTo>
                  <a:pt x="4290436" y="1843818"/>
                  <a:pt x="4284664" y="1850054"/>
                  <a:pt x="4279744" y="1852691"/>
                </a:cubicBezTo>
                <a:lnTo>
                  <a:pt x="4267544" y="1849803"/>
                </a:lnTo>
                <a:cubicBezTo>
                  <a:pt x="4266692" y="1853403"/>
                  <a:pt x="4266266" y="1855202"/>
                  <a:pt x="4266266" y="1855202"/>
                </a:cubicBezTo>
                <a:lnTo>
                  <a:pt x="4258886" y="1859158"/>
                </a:lnTo>
                <a:cubicBezTo>
                  <a:pt x="4262954" y="1860121"/>
                  <a:pt x="4264562" y="1862402"/>
                  <a:pt x="4263710" y="1866002"/>
                </a:cubicBezTo>
                <a:cubicBezTo>
                  <a:pt x="4262858" y="1869601"/>
                  <a:pt x="4262006" y="1873201"/>
                  <a:pt x="4261153" y="1876800"/>
                </a:cubicBezTo>
                <a:lnTo>
                  <a:pt x="4268532" y="1872845"/>
                </a:lnTo>
                <a:lnTo>
                  <a:pt x="4280734" y="1875733"/>
                </a:lnTo>
                <a:cubicBezTo>
                  <a:pt x="4279881" y="1879333"/>
                  <a:pt x="4278603" y="1884732"/>
                  <a:pt x="4276899" y="1891931"/>
                </a:cubicBezTo>
                <a:lnTo>
                  <a:pt x="4270378" y="1919482"/>
                </a:lnTo>
                <a:lnTo>
                  <a:pt x="4458974" y="1940873"/>
                </a:lnTo>
                <a:lnTo>
                  <a:pt x="4492496" y="1941107"/>
                </a:lnTo>
                <a:lnTo>
                  <a:pt x="4490889" y="1945928"/>
                </a:lnTo>
                <a:cubicBezTo>
                  <a:pt x="4488408" y="1948409"/>
                  <a:pt x="4487168" y="1949649"/>
                  <a:pt x="4487168" y="1949649"/>
                </a:cubicBezTo>
                <a:cubicBezTo>
                  <a:pt x="4487168" y="1964532"/>
                  <a:pt x="4477246" y="1969493"/>
                  <a:pt x="4457402" y="1964532"/>
                </a:cubicBezTo>
                <a:cubicBezTo>
                  <a:pt x="4452441" y="1959571"/>
                  <a:pt x="4447481" y="1959571"/>
                  <a:pt x="4442520" y="1964532"/>
                </a:cubicBezTo>
                <a:cubicBezTo>
                  <a:pt x="4437559" y="1969493"/>
                  <a:pt x="4437559" y="1974454"/>
                  <a:pt x="4442520" y="1979415"/>
                </a:cubicBezTo>
                <a:cubicBezTo>
                  <a:pt x="4442520" y="1984376"/>
                  <a:pt x="4443760" y="1988096"/>
                  <a:pt x="4446240" y="1990577"/>
                </a:cubicBezTo>
                <a:cubicBezTo>
                  <a:pt x="4448721" y="1993057"/>
                  <a:pt x="4449961" y="1996778"/>
                  <a:pt x="4449961" y="2001739"/>
                </a:cubicBezTo>
                <a:cubicBezTo>
                  <a:pt x="4454922" y="2011661"/>
                  <a:pt x="4464844" y="2019102"/>
                  <a:pt x="4479727" y="2024063"/>
                </a:cubicBezTo>
                <a:lnTo>
                  <a:pt x="4516934" y="2046387"/>
                </a:lnTo>
                <a:cubicBezTo>
                  <a:pt x="4521895" y="2056309"/>
                  <a:pt x="4529336" y="2061270"/>
                  <a:pt x="4539258" y="2061270"/>
                </a:cubicBezTo>
                <a:lnTo>
                  <a:pt x="4569024" y="2076153"/>
                </a:lnTo>
                <a:cubicBezTo>
                  <a:pt x="4564062" y="2076153"/>
                  <a:pt x="4561582" y="2078633"/>
                  <a:pt x="4561582" y="2083594"/>
                </a:cubicBezTo>
                <a:lnTo>
                  <a:pt x="4591347" y="2098477"/>
                </a:lnTo>
                <a:lnTo>
                  <a:pt x="4591347" y="2105918"/>
                </a:lnTo>
                <a:lnTo>
                  <a:pt x="4621113" y="2120801"/>
                </a:lnTo>
                <a:lnTo>
                  <a:pt x="4650879" y="2150567"/>
                </a:lnTo>
                <a:cubicBezTo>
                  <a:pt x="4650879" y="2150567"/>
                  <a:pt x="4648399" y="2149327"/>
                  <a:pt x="4643437" y="2146846"/>
                </a:cubicBezTo>
                <a:cubicBezTo>
                  <a:pt x="4638477" y="2144366"/>
                  <a:pt x="4635996" y="2143125"/>
                  <a:pt x="4635996" y="2143125"/>
                </a:cubicBezTo>
                <a:lnTo>
                  <a:pt x="4613672" y="2143125"/>
                </a:lnTo>
                <a:cubicBezTo>
                  <a:pt x="4613672" y="2153048"/>
                  <a:pt x="4623594" y="2158008"/>
                  <a:pt x="4643437" y="2158008"/>
                </a:cubicBezTo>
                <a:cubicBezTo>
                  <a:pt x="4653359" y="2158008"/>
                  <a:pt x="4660801" y="2160489"/>
                  <a:pt x="4665762" y="2165450"/>
                </a:cubicBezTo>
                <a:cubicBezTo>
                  <a:pt x="4670723" y="2170411"/>
                  <a:pt x="4674444" y="2172891"/>
                  <a:pt x="4676924" y="2172891"/>
                </a:cubicBezTo>
                <a:cubicBezTo>
                  <a:pt x="4679404" y="2172891"/>
                  <a:pt x="4681885" y="2172891"/>
                  <a:pt x="4684365" y="2172891"/>
                </a:cubicBezTo>
                <a:cubicBezTo>
                  <a:pt x="4686845" y="2172891"/>
                  <a:pt x="4690566" y="2172891"/>
                  <a:pt x="4695527" y="2172891"/>
                </a:cubicBezTo>
                <a:cubicBezTo>
                  <a:pt x="4700488" y="2172891"/>
                  <a:pt x="4702969" y="2175372"/>
                  <a:pt x="4702969" y="2180333"/>
                </a:cubicBezTo>
                <a:cubicBezTo>
                  <a:pt x="4742656" y="2200177"/>
                  <a:pt x="4769941" y="2210098"/>
                  <a:pt x="4784824" y="2210098"/>
                </a:cubicBezTo>
                <a:lnTo>
                  <a:pt x="4829472" y="2247305"/>
                </a:lnTo>
                <a:lnTo>
                  <a:pt x="4830403" y="2250096"/>
                </a:lnTo>
                <a:lnTo>
                  <a:pt x="4822031" y="2247305"/>
                </a:lnTo>
                <a:cubicBezTo>
                  <a:pt x="4797227" y="2227462"/>
                  <a:pt x="4774903" y="2215059"/>
                  <a:pt x="4755058" y="2210098"/>
                </a:cubicBezTo>
                <a:cubicBezTo>
                  <a:pt x="4745137" y="2210098"/>
                  <a:pt x="4737695" y="2207618"/>
                  <a:pt x="4732734" y="2202657"/>
                </a:cubicBezTo>
                <a:cubicBezTo>
                  <a:pt x="4727773" y="2197696"/>
                  <a:pt x="4724052" y="2197696"/>
                  <a:pt x="4721572" y="2202657"/>
                </a:cubicBezTo>
                <a:cubicBezTo>
                  <a:pt x="4719092" y="2207618"/>
                  <a:pt x="4719092" y="2211339"/>
                  <a:pt x="4721572" y="2213819"/>
                </a:cubicBezTo>
                <a:cubicBezTo>
                  <a:pt x="4724052" y="2216299"/>
                  <a:pt x="4725293" y="2220020"/>
                  <a:pt x="4725293" y="2224981"/>
                </a:cubicBezTo>
                <a:cubicBezTo>
                  <a:pt x="4725293" y="2229942"/>
                  <a:pt x="4729013" y="2234903"/>
                  <a:pt x="4736455" y="2239864"/>
                </a:cubicBezTo>
                <a:cubicBezTo>
                  <a:pt x="4743896" y="2244825"/>
                  <a:pt x="4745137" y="2247305"/>
                  <a:pt x="4740176" y="2247305"/>
                </a:cubicBezTo>
                <a:lnTo>
                  <a:pt x="4747617" y="2262188"/>
                </a:lnTo>
                <a:cubicBezTo>
                  <a:pt x="4752578" y="2272110"/>
                  <a:pt x="4757538" y="2277071"/>
                  <a:pt x="4762500" y="2277071"/>
                </a:cubicBezTo>
                <a:cubicBezTo>
                  <a:pt x="4762500" y="2277071"/>
                  <a:pt x="4763740" y="2277071"/>
                  <a:pt x="4766221" y="2277071"/>
                </a:cubicBezTo>
                <a:cubicBezTo>
                  <a:pt x="4768701" y="2277071"/>
                  <a:pt x="4772421" y="2279551"/>
                  <a:pt x="4777383" y="2284512"/>
                </a:cubicBezTo>
                <a:cubicBezTo>
                  <a:pt x="4777383" y="2289474"/>
                  <a:pt x="4782344" y="2291954"/>
                  <a:pt x="4792265" y="2291954"/>
                </a:cubicBezTo>
                <a:cubicBezTo>
                  <a:pt x="4802187" y="2296915"/>
                  <a:pt x="4808389" y="2298155"/>
                  <a:pt x="4810869" y="2295674"/>
                </a:cubicBezTo>
                <a:cubicBezTo>
                  <a:pt x="4813349" y="2293194"/>
                  <a:pt x="4817070" y="2289474"/>
                  <a:pt x="4822031" y="2284512"/>
                </a:cubicBezTo>
                <a:lnTo>
                  <a:pt x="4829472" y="2284512"/>
                </a:lnTo>
                <a:cubicBezTo>
                  <a:pt x="4819551" y="2304356"/>
                  <a:pt x="4822031" y="2314278"/>
                  <a:pt x="4836914" y="2314278"/>
                </a:cubicBezTo>
                <a:cubicBezTo>
                  <a:pt x="4841875" y="2314278"/>
                  <a:pt x="4845596" y="2315518"/>
                  <a:pt x="4848076" y="2317999"/>
                </a:cubicBezTo>
                <a:cubicBezTo>
                  <a:pt x="4850556" y="2320479"/>
                  <a:pt x="4854277" y="2319239"/>
                  <a:pt x="4859238" y="2314278"/>
                </a:cubicBezTo>
                <a:lnTo>
                  <a:pt x="4866679" y="2299395"/>
                </a:lnTo>
                <a:lnTo>
                  <a:pt x="4881562" y="2314278"/>
                </a:lnTo>
                <a:cubicBezTo>
                  <a:pt x="4891484" y="2329161"/>
                  <a:pt x="4898925" y="2336602"/>
                  <a:pt x="4903887" y="2336602"/>
                </a:cubicBezTo>
                <a:lnTo>
                  <a:pt x="4926211" y="2351485"/>
                </a:lnTo>
                <a:cubicBezTo>
                  <a:pt x="4931172" y="2361407"/>
                  <a:pt x="4936132" y="2366368"/>
                  <a:pt x="4941094" y="2366368"/>
                </a:cubicBezTo>
                <a:lnTo>
                  <a:pt x="4955976" y="2366368"/>
                </a:lnTo>
                <a:lnTo>
                  <a:pt x="4985742" y="2366368"/>
                </a:lnTo>
                <a:lnTo>
                  <a:pt x="4985742" y="2388692"/>
                </a:lnTo>
                <a:cubicBezTo>
                  <a:pt x="4985742" y="2418458"/>
                  <a:pt x="4995663" y="2433340"/>
                  <a:pt x="5015508" y="2433340"/>
                </a:cubicBezTo>
                <a:cubicBezTo>
                  <a:pt x="5025429" y="2438302"/>
                  <a:pt x="5032871" y="2440782"/>
                  <a:pt x="5037832" y="2440782"/>
                </a:cubicBezTo>
                <a:cubicBezTo>
                  <a:pt x="5042793" y="2445743"/>
                  <a:pt x="5051474" y="2448223"/>
                  <a:pt x="5063877" y="2448223"/>
                </a:cubicBezTo>
                <a:cubicBezTo>
                  <a:pt x="5076279" y="2448223"/>
                  <a:pt x="5082480" y="2448223"/>
                  <a:pt x="5082480" y="2448223"/>
                </a:cubicBezTo>
                <a:lnTo>
                  <a:pt x="5089922" y="2448223"/>
                </a:lnTo>
                <a:cubicBezTo>
                  <a:pt x="5094883" y="2453184"/>
                  <a:pt x="5099843" y="2455665"/>
                  <a:pt x="5104804" y="2455665"/>
                </a:cubicBezTo>
                <a:cubicBezTo>
                  <a:pt x="5109766" y="2455665"/>
                  <a:pt x="5114726" y="2460625"/>
                  <a:pt x="5119687" y="2470547"/>
                </a:cubicBezTo>
                <a:cubicBezTo>
                  <a:pt x="5134570" y="2485430"/>
                  <a:pt x="5144492" y="2487911"/>
                  <a:pt x="5149453" y="2477989"/>
                </a:cubicBezTo>
                <a:cubicBezTo>
                  <a:pt x="5154414" y="2473028"/>
                  <a:pt x="5160615" y="2474268"/>
                  <a:pt x="5168056" y="2481709"/>
                </a:cubicBezTo>
                <a:cubicBezTo>
                  <a:pt x="5175498" y="2489151"/>
                  <a:pt x="5181699" y="2495352"/>
                  <a:pt x="5186660" y="2500313"/>
                </a:cubicBezTo>
                <a:cubicBezTo>
                  <a:pt x="5186660" y="2500313"/>
                  <a:pt x="5189140" y="2501553"/>
                  <a:pt x="5194101" y="2504034"/>
                </a:cubicBezTo>
                <a:cubicBezTo>
                  <a:pt x="5199063" y="2506514"/>
                  <a:pt x="5204023" y="2510235"/>
                  <a:pt x="5208984" y="2515196"/>
                </a:cubicBezTo>
                <a:cubicBezTo>
                  <a:pt x="5213945" y="2525118"/>
                  <a:pt x="5221387" y="2530079"/>
                  <a:pt x="5231308" y="2530079"/>
                </a:cubicBezTo>
                <a:lnTo>
                  <a:pt x="5238750" y="2530079"/>
                </a:lnTo>
                <a:cubicBezTo>
                  <a:pt x="5243711" y="2535039"/>
                  <a:pt x="5248671" y="2536280"/>
                  <a:pt x="5253633" y="2533799"/>
                </a:cubicBezTo>
                <a:cubicBezTo>
                  <a:pt x="5258594" y="2531319"/>
                  <a:pt x="5261074" y="2532559"/>
                  <a:pt x="5261074" y="2537520"/>
                </a:cubicBezTo>
                <a:lnTo>
                  <a:pt x="5268515" y="2544961"/>
                </a:lnTo>
                <a:cubicBezTo>
                  <a:pt x="5268515" y="2549922"/>
                  <a:pt x="5269756" y="2559844"/>
                  <a:pt x="5272236" y="2574727"/>
                </a:cubicBezTo>
                <a:cubicBezTo>
                  <a:pt x="5274716" y="2589610"/>
                  <a:pt x="5273477" y="2597051"/>
                  <a:pt x="5268515" y="2597051"/>
                </a:cubicBezTo>
                <a:cubicBezTo>
                  <a:pt x="5263554" y="2602012"/>
                  <a:pt x="5261074" y="2604493"/>
                  <a:pt x="5261074" y="2604493"/>
                </a:cubicBezTo>
                <a:cubicBezTo>
                  <a:pt x="5261074" y="2604493"/>
                  <a:pt x="5263554" y="2604493"/>
                  <a:pt x="5268515" y="2604493"/>
                </a:cubicBezTo>
                <a:cubicBezTo>
                  <a:pt x="5268515" y="2604493"/>
                  <a:pt x="5270996" y="2604493"/>
                  <a:pt x="5275957" y="2604493"/>
                </a:cubicBezTo>
                <a:cubicBezTo>
                  <a:pt x="5280918" y="2599532"/>
                  <a:pt x="5293320" y="2599532"/>
                  <a:pt x="5313164" y="2604493"/>
                </a:cubicBezTo>
                <a:cubicBezTo>
                  <a:pt x="5342929" y="2619375"/>
                  <a:pt x="5360292" y="2621856"/>
                  <a:pt x="5365254" y="2611934"/>
                </a:cubicBezTo>
                <a:cubicBezTo>
                  <a:pt x="5370215" y="2611934"/>
                  <a:pt x="5372695" y="2611934"/>
                  <a:pt x="5372695" y="2611934"/>
                </a:cubicBezTo>
                <a:lnTo>
                  <a:pt x="5380137" y="2634258"/>
                </a:lnTo>
                <a:cubicBezTo>
                  <a:pt x="5375175" y="2634258"/>
                  <a:pt x="5372695" y="2634258"/>
                  <a:pt x="5372695" y="2634258"/>
                </a:cubicBezTo>
                <a:cubicBezTo>
                  <a:pt x="5372695" y="2634258"/>
                  <a:pt x="5372695" y="2636739"/>
                  <a:pt x="5372695" y="2641700"/>
                </a:cubicBezTo>
                <a:lnTo>
                  <a:pt x="5380137" y="2641700"/>
                </a:lnTo>
                <a:cubicBezTo>
                  <a:pt x="5385098" y="2636739"/>
                  <a:pt x="5387578" y="2631778"/>
                  <a:pt x="5387578" y="2626817"/>
                </a:cubicBezTo>
                <a:cubicBezTo>
                  <a:pt x="5387578" y="2616895"/>
                  <a:pt x="5395019" y="2619375"/>
                  <a:pt x="5409902" y="2634258"/>
                </a:cubicBezTo>
                <a:cubicBezTo>
                  <a:pt x="5414863" y="2644180"/>
                  <a:pt x="5417344" y="2651622"/>
                  <a:pt x="5417344" y="2656583"/>
                </a:cubicBezTo>
                <a:lnTo>
                  <a:pt x="5432226" y="2693790"/>
                </a:lnTo>
                <a:cubicBezTo>
                  <a:pt x="5437188" y="2698750"/>
                  <a:pt x="5439668" y="2701231"/>
                  <a:pt x="5439668" y="2701231"/>
                </a:cubicBezTo>
                <a:cubicBezTo>
                  <a:pt x="5439668" y="2706192"/>
                  <a:pt x="5442148" y="2709912"/>
                  <a:pt x="5447109" y="2712393"/>
                </a:cubicBezTo>
                <a:cubicBezTo>
                  <a:pt x="5452070" y="2714874"/>
                  <a:pt x="5457031" y="2716114"/>
                  <a:pt x="5461992" y="2716114"/>
                </a:cubicBezTo>
                <a:cubicBezTo>
                  <a:pt x="5466953" y="2716114"/>
                  <a:pt x="5471913" y="2718594"/>
                  <a:pt x="5476875" y="2723555"/>
                </a:cubicBezTo>
                <a:cubicBezTo>
                  <a:pt x="5481836" y="2728516"/>
                  <a:pt x="5484316" y="2730997"/>
                  <a:pt x="5484316" y="2730997"/>
                </a:cubicBezTo>
                <a:cubicBezTo>
                  <a:pt x="5494238" y="2740919"/>
                  <a:pt x="5506640" y="2748360"/>
                  <a:pt x="5521523" y="2753321"/>
                </a:cubicBezTo>
                <a:lnTo>
                  <a:pt x="5543847" y="2775645"/>
                </a:lnTo>
                <a:lnTo>
                  <a:pt x="5551289" y="2775645"/>
                </a:lnTo>
                <a:cubicBezTo>
                  <a:pt x="5556250" y="2775645"/>
                  <a:pt x="5559971" y="2776885"/>
                  <a:pt x="5562451" y="2779366"/>
                </a:cubicBezTo>
                <a:cubicBezTo>
                  <a:pt x="5564931" y="2781846"/>
                  <a:pt x="5573613" y="2788047"/>
                  <a:pt x="5588496" y="2797969"/>
                </a:cubicBezTo>
                <a:cubicBezTo>
                  <a:pt x="5603379" y="2807891"/>
                  <a:pt x="5612061" y="2812852"/>
                  <a:pt x="5614541" y="2812852"/>
                </a:cubicBezTo>
                <a:cubicBezTo>
                  <a:pt x="5617021" y="2812852"/>
                  <a:pt x="5618262" y="2812852"/>
                  <a:pt x="5618262" y="2812852"/>
                </a:cubicBezTo>
                <a:lnTo>
                  <a:pt x="5618262" y="2805411"/>
                </a:lnTo>
                <a:cubicBezTo>
                  <a:pt x="5623223" y="2805411"/>
                  <a:pt x="5625703" y="2807891"/>
                  <a:pt x="5625703" y="2812852"/>
                </a:cubicBezTo>
                <a:cubicBezTo>
                  <a:pt x="5625703" y="2817813"/>
                  <a:pt x="5630664" y="2825254"/>
                  <a:pt x="5640586" y="2835176"/>
                </a:cubicBezTo>
                <a:cubicBezTo>
                  <a:pt x="5660430" y="2850059"/>
                  <a:pt x="5670351" y="2855020"/>
                  <a:pt x="5670351" y="2850059"/>
                </a:cubicBezTo>
                <a:lnTo>
                  <a:pt x="5677793" y="2857500"/>
                </a:lnTo>
                <a:cubicBezTo>
                  <a:pt x="5682754" y="2862461"/>
                  <a:pt x="5691435" y="2868663"/>
                  <a:pt x="5703838" y="2876104"/>
                </a:cubicBezTo>
                <a:cubicBezTo>
                  <a:pt x="5716240" y="2883545"/>
                  <a:pt x="5723682" y="2884785"/>
                  <a:pt x="5726162" y="2879825"/>
                </a:cubicBezTo>
                <a:cubicBezTo>
                  <a:pt x="5728642" y="2874864"/>
                  <a:pt x="5729883" y="2869903"/>
                  <a:pt x="5729883" y="2864942"/>
                </a:cubicBezTo>
                <a:lnTo>
                  <a:pt x="5737324" y="2857500"/>
                </a:lnTo>
                <a:cubicBezTo>
                  <a:pt x="5737324" y="2862461"/>
                  <a:pt x="5738565" y="2866182"/>
                  <a:pt x="5741045" y="2868663"/>
                </a:cubicBezTo>
                <a:cubicBezTo>
                  <a:pt x="5743525" y="2871143"/>
                  <a:pt x="5744765" y="2872383"/>
                  <a:pt x="5744765" y="2872383"/>
                </a:cubicBezTo>
                <a:cubicBezTo>
                  <a:pt x="5749727" y="2877344"/>
                  <a:pt x="5750966" y="2883545"/>
                  <a:pt x="5748486" y="2890987"/>
                </a:cubicBezTo>
                <a:cubicBezTo>
                  <a:pt x="5746006" y="2898428"/>
                  <a:pt x="5749727" y="2904630"/>
                  <a:pt x="5759648" y="2909590"/>
                </a:cubicBezTo>
                <a:cubicBezTo>
                  <a:pt x="5759648" y="2914551"/>
                  <a:pt x="5762128" y="2917032"/>
                  <a:pt x="5767090" y="2917032"/>
                </a:cubicBezTo>
                <a:cubicBezTo>
                  <a:pt x="5772051" y="2917032"/>
                  <a:pt x="5777011" y="2919512"/>
                  <a:pt x="5781972" y="2924473"/>
                </a:cubicBezTo>
                <a:cubicBezTo>
                  <a:pt x="5791894" y="2924473"/>
                  <a:pt x="5801817" y="2929434"/>
                  <a:pt x="5811738" y="2939356"/>
                </a:cubicBezTo>
                <a:cubicBezTo>
                  <a:pt x="5821660" y="2949278"/>
                  <a:pt x="5829101" y="2954239"/>
                  <a:pt x="5834062" y="2954239"/>
                </a:cubicBezTo>
                <a:cubicBezTo>
                  <a:pt x="5848945" y="2954239"/>
                  <a:pt x="5851425" y="2964161"/>
                  <a:pt x="5841504" y="2984004"/>
                </a:cubicBezTo>
                <a:cubicBezTo>
                  <a:pt x="5841504" y="2988965"/>
                  <a:pt x="5842744" y="2991446"/>
                  <a:pt x="5845224" y="2991446"/>
                </a:cubicBezTo>
                <a:cubicBezTo>
                  <a:pt x="5847704" y="2991446"/>
                  <a:pt x="5853906" y="2991446"/>
                  <a:pt x="5863828" y="2991446"/>
                </a:cubicBezTo>
                <a:cubicBezTo>
                  <a:pt x="5878711" y="2996407"/>
                  <a:pt x="5889873" y="3002608"/>
                  <a:pt x="5897314" y="3010049"/>
                </a:cubicBezTo>
                <a:cubicBezTo>
                  <a:pt x="5904756" y="3017491"/>
                  <a:pt x="5910956" y="3018731"/>
                  <a:pt x="5915918" y="3013770"/>
                </a:cubicBezTo>
                <a:cubicBezTo>
                  <a:pt x="5920879" y="3013770"/>
                  <a:pt x="5925839" y="3016251"/>
                  <a:pt x="5930801" y="3021211"/>
                </a:cubicBezTo>
                <a:cubicBezTo>
                  <a:pt x="5925839" y="3036094"/>
                  <a:pt x="5920879" y="3043536"/>
                  <a:pt x="5915918" y="3043536"/>
                </a:cubicBezTo>
                <a:cubicBezTo>
                  <a:pt x="5910956" y="3043536"/>
                  <a:pt x="5908476" y="3046016"/>
                  <a:pt x="5908476" y="3050977"/>
                </a:cubicBezTo>
                <a:cubicBezTo>
                  <a:pt x="5908476" y="3055938"/>
                  <a:pt x="5908476" y="3060899"/>
                  <a:pt x="5908476" y="3065860"/>
                </a:cubicBezTo>
                <a:lnTo>
                  <a:pt x="5915918" y="3073301"/>
                </a:lnTo>
                <a:cubicBezTo>
                  <a:pt x="5915918" y="3078262"/>
                  <a:pt x="5918398" y="3080743"/>
                  <a:pt x="5923359" y="3080743"/>
                </a:cubicBezTo>
                <a:cubicBezTo>
                  <a:pt x="5928320" y="3080743"/>
                  <a:pt x="5933281" y="3078262"/>
                  <a:pt x="5938242" y="3073301"/>
                </a:cubicBezTo>
                <a:lnTo>
                  <a:pt x="5945683" y="3065860"/>
                </a:lnTo>
                <a:cubicBezTo>
                  <a:pt x="5940722" y="3070821"/>
                  <a:pt x="5938242" y="3078262"/>
                  <a:pt x="5938242" y="3088184"/>
                </a:cubicBezTo>
                <a:cubicBezTo>
                  <a:pt x="5938242" y="3098106"/>
                  <a:pt x="5930801" y="3100586"/>
                  <a:pt x="5915918" y="3095625"/>
                </a:cubicBezTo>
                <a:lnTo>
                  <a:pt x="5908476" y="3095625"/>
                </a:lnTo>
                <a:cubicBezTo>
                  <a:pt x="5903515" y="3095625"/>
                  <a:pt x="5901035" y="3098106"/>
                  <a:pt x="5901035" y="3103067"/>
                </a:cubicBezTo>
                <a:cubicBezTo>
                  <a:pt x="5896074" y="3103067"/>
                  <a:pt x="5896074" y="3105548"/>
                  <a:pt x="5901035" y="3110508"/>
                </a:cubicBezTo>
                <a:lnTo>
                  <a:pt x="5915918" y="3117950"/>
                </a:lnTo>
                <a:cubicBezTo>
                  <a:pt x="5930801" y="3122910"/>
                  <a:pt x="5939483" y="3122910"/>
                  <a:pt x="5941963" y="3117950"/>
                </a:cubicBezTo>
                <a:cubicBezTo>
                  <a:pt x="5944443" y="3112989"/>
                  <a:pt x="5953125" y="3110508"/>
                  <a:pt x="5968008" y="3110508"/>
                </a:cubicBezTo>
                <a:lnTo>
                  <a:pt x="5975449" y="3125391"/>
                </a:lnTo>
                <a:cubicBezTo>
                  <a:pt x="5975449" y="3130352"/>
                  <a:pt x="5975449" y="3135313"/>
                  <a:pt x="5975449" y="3140274"/>
                </a:cubicBezTo>
                <a:lnTo>
                  <a:pt x="5982890" y="3140274"/>
                </a:lnTo>
                <a:cubicBezTo>
                  <a:pt x="5987852" y="3140274"/>
                  <a:pt x="5995293" y="3140274"/>
                  <a:pt x="6005215" y="3140274"/>
                </a:cubicBezTo>
                <a:cubicBezTo>
                  <a:pt x="6005215" y="3145235"/>
                  <a:pt x="6007695" y="3147715"/>
                  <a:pt x="6012656" y="3147715"/>
                </a:cubicBezTo>
                <a:cubicBezTo>
                  <a:pt x="6027539" y="3157637"/>
                  <a:pt x="6037460" y="3167559"/>
                  <a:pt x="6042422" y="3177481"/>
                </a:cubicBezTo>
                <a:cubicBezTo>
                  <a:pt x="6037460" y="3192364"/>
                  <a:pt x="6042422" y="3204766"/>
                  <a:pt x="6057304" y="3214688"/>
                </a:cubicBezTo>
                <a:cubicBezTo>
                  <a:pt x="6062266" y="3219649"/>
                  <a:pt x="6064746" y="3222129"/>
                  <a:pt x="6064746" y="3222129"/>
                </a:cubicBezTo>
                <a:cubicBezTo>
                  <a:pt x="6064746" y="3222129"/>
                  <a:pt x="6062266" y="3224610"/>
                  <a:pt x="6057304" y="3229571"/>
                </a:cubicBezTo>
                <a:cubicBezTo>
                  <a:pt x="6057304" y="3234532"/>
                  <a:pt x="6054824" y="3237012"/>
                  <a:pt x="6049863" y="3237012"/>
                </a:cubicBezTo>
                <a:cubicBezTo>
                  <a:pt x="6049863" y="3237012"/>
                  <a:pt x="6047383" y="3237012"/>
                  <a:pt x="6042422" y="3237012"/>
                </a:cubicBezTo>
                <a:lnTo>
                  <a:pt x="6034980" y="3237012"/>
                </a:lnTo>
                <a:cubicBezTo>
                  <a:pt x="6034980" y="3232051"/>
                  <a:pt x="6037460" y="3227090"/>
                  <a:pt x="6042422" y="3222129"/>
                </a:cubicBezTo>
                <a:cubicBezTo>
                  <a:pt x="6052343" y="3217169"/>
                  <a:pt x="6052343" y="3214688"/>
                  <a:pt x="6042422" y="3214688"/>
                </a:cubicBezTo>
                <a:cubicBezTo>
                  <a:pt x="6022578" y="3209727"/>
                  <a:pt x="6012656" y="3214688"/>
                  <a:pt x="6012656" y="3229571"/>
                </a:cubicBezTo>
                <a:cubicBezTo>
                  <a:pt x="6012656" y="3234532"/>
                  <a:pt x="6008935" y="3234532"/>
                  <a:pt x="6001494" y="3229571"/>
                </a:cubicBezTo>
                <a:cubicBezTo>
                  <a:pt x="5994053" y="3224610"/>
                  <a:pt x="5984131" y="3223369"/>
                  <a:pt x="5971728" y="3225850"/>
                </a:cubicBezTo>
                <a:cubicBezTo>
                  <a:pt x="5959326" y="3228331"/>
                  <a:pt x="5949404" y="3227090"/>
                  <a:pt x="5941963" y="3222129"/>
                </a:cubicBezTo>
                <a:cubicBezTo>
                  <a:pt x="5934521" y="3217169"/>
                  <a:pt x="5930801" y="3217169"/>
                  <a:pt x="5930801" y="3222129"/>
                </a:cubicBezTo>
                <a:cubicBezTo>
                  <a:pt x="5930801" y="3227090"/>
                  <a:pt x="5932041" y="3230811"/>
                  <a:pt x="5934521" y="3233291"/>
                </a:cubicBezTo>
                <a:cubicBezTo>
                  <a:pt x="5937001" y="3235772"/>
                  <a:pt x="5939483" y="3235772"/>
                  <a:pt x="5941963" y="3233291"/>
                </a:cubicBezTo>
                <a:cubicBezTo>
                  <a:pt x="5944443" y="3230811"/>
                  <a:pt x="5946924" y="3230811"/>
                  <a:pt x="5949404" y="3233291"/>
                </a:cubicBezTo>
                <a:cubicBezTo>
                  <a:pt x="5951884" y="3235772"/>
                  <a:pt x="5943203" y="3237012"/>
                  <a:pt x="5923359" y="3237012"/>
                </a:cubicBezTo>
                <a:cubicBezTo>
                  <a:pt x="5923359" y="3237012"/>
                  <a:pt x="5920879" y="3238252"/>
                  <a:pt x="5915918" y="3240733"/>
                </a:cubicBezTo>
                <a:cubicBezTo>
                  <a:pt x="5910956" y="3243214"/>
                  <a:pt x="5908476" y="3244454"/>
                  <a:pt x="5908476" y="3244454"/>
                </a:cubicBezTo>
                <a:lnTo>
                  <a:pt x="5893594" y="3244454"/>
                </a:lnTo>
                <a:cubicBezTo>
                  <a:pt x="5893594" y="3229571"/>
                  <a:pt x="5888632" y="3227090"/>
                  <a:pt x="5878711" y="3237012"/>
                </a:cubicBezTo>
                <a:lnTo>
                  <a:pt x="5871269" y="3244454"/>
                </a:lnTo>
                <a:lnTo>
                  <a:pt x="5878711" y="3251895"/>
                </a:lnTo>
                <a:cubicBezTo>
                  <a:pt x="5888632" y="3256856"/>
                  <a:pt x="5893594" y="3261817"/>
                  <a:pt x="5893594" y="3266778"/>
                </a:cubicBezTo>
                <a:lnTo>
                  <a:pt x="5886152" y="3274219"/>
                </a:lnTo>
                <a:cubicBezTo>
                  <a:pt x="5891113" y="3274219"/>
                  <a:pt x="5893594" y="3274219"/>
                  <a:pt x="5893594" y="3274219"/>
                </a:cubicBezTo>
                <a:cubicBezTo>
                  <a:pt x="5898555" y="3274219"/>
                  <a:pt x="5903515" y="3276700"/>
                  <a:pt x="5908476" y="3281661"/>
                </a:cubicBezTo>
                <a:lnTo>
                  <a:pt x="5923359" y="3281661"/>
                </a:lnTo>
                <a:lnTo>
                  <a:pt x="5953125" y="3289102"/>
                </a:lnTo>
                <a:cubicBezTo>
                  <a:pt x="5953125" y="3294063"/>
                  <a:pt x="5948163" y="3296543"/>
                  <a:pt x="5938242" y="3296543"/>
                </a:cubicBezTo>
                <a:lnTo>
                  <a:pt x="5915918" y="3289102"/>
                </a:lnTo>
                <a:lnTo>
                  <a:pt x="5908476" y="3296543"/>
                </a:lnTo>
                <a:cubicBezTo>
                  <a:pt x="5908476" y="3301504"/>
                  <a:pt x="5910956" y="3306466"/>
                  <a:pt x="5915918" y="3311426"/>
                </a:cubicBezTo>
                <a:cubicBezTo>
                  <a:pt x="5920879" y="3311426"/>
                  <a:pt x="5923359" y="3310186"/>
                  <a:pt x="5923359" y="3307706"/>
                </a:cubicBezTo>
                <a:cubicBezTo>
                  <a:pt x="5923359" y="3305225"/>
                  <a:pt x="5925839" y="3303985"/>
                  <a:pt x="5930801" y="3303985"/>
                </a:cubicBezTo>
                <a:cubicBezTo>
                  <a:pt x="5930801" y="3308946"/>
                  <a:pt x="5930801" y="3311426"/>
                  <a:pt x="5930801" y="3311426"/>
                </a:cubicBezTo>
                <a:lnTo>
                  <a:pt x="5938242" y="3318868"/>
                </a:lnTo>
                <a:cubicBezTo>
                  <a:pt x="5943203" y="3318868"/>
                  <a:pt x="5946924" y="3320108"/>
                  <a:pt x="5949404" y="3322588"/>
                </a:cubicBezTo>
                <a:cubicBezTo>
                  <a:pt x="5951884" y="3325069"/>
                  <a:pt x="5953125" y="3326309"/>
                  <a:pt x="5953125" y="3326309"/>
                </a:cubicBezTo>
                <a:cubicBezTo>
                  <a:pt x="5953125" y="3331270"/>
                  <a:pt x="5955605" y="3333750"/>
                  <a:pt x="5960566" y="3333750"/>
                </a:cubicBezTo>
                <a:cubicBezTo>
                  <a:pt x="5965528" y="3333750"/>
                  <a:pt x="5968008" y="3333750"/>
                  <a:pt x="5968008" y="3333750"/>
                </a:cubicBezTo>
                <a:cubicBezTo>
                  <a:pt x="5968008" y="3333750"/>
                  <a:pt x="5968008" y="3336231"/>
                  <a:pt x="5968008" y="3341192"/>
                </a:cubicBezTo>
                <a:cubicBezTo>
                  <a:pt x="5972969" y="3346153"/>
                  <a:pt x="5985371" y="3346153"/>
                  <a:pt x="6005215" y="3341192"/>
                </a:cubicBezTo>
                <a:lnTo>
                  <a:pt x="6027539" y="3348633"/>
                </a:lnTo>
                <a:cubicBezTo>
                  <a:pt x="6022578" y="3358555"/>
                  <a:pt x="6027539" y="3363516"/>
                  <a:pt x="6042422" y="3363516"/>
                </a:cubicBezTo>
                <a:cubicBezTo>
                  <a:pt x="6052343" y="3368477"/>
                  <a:pt x="6057304" y="3375918"/>
                  <a:pt x="6057304" y="3385840"/>
                </a:cubicBezTo>
                <a:cubicBezTo>
                  <a:pt x="6057304" y="3400723"/>
                  <a:pt x="6064746" y="3410645"/>
                  <a:pt x="6079629" y="3415606"/>
                </a:cubicBezTo>
                <a:cubicBezTo>
                  <a:pt x="6094512" y="3420567"/>
                  <a:pt x="6101953" y="3420567"/>
                  <a:pt x="6101953" y="3415606"/>
                </a:cubicBezTo>
                <a:lnTo>
                  <a:pt x="6094512" y="3408165"/>
                </a:lnTo>
                <a:cubicBezTo>
                  <a:pt x="6089550" y="3408165"/>
                  <a:pt x="6084590" y="3408165"/>
                  <a:pt x="6079629" y="3408165"/>
                </a:cubicBezTo>
                <a:lnTo>
                  <a:pt x="6094512" y="3400723"/>
                </a:lnTo>
                <a:cubicBezTo>
                  <a:pt x="6109394" y="3410645"/>
                  <a:pt x="6119316" y="3414366"/>
                  <a:pt x="6124277" y="3411885"/>
                </a:cubicBezTo>
                <a:cubicBezTo>
                  <a:pt x="6129238" y="3409405"/>
                  <a:pt x="6132959" y="3410645"/>
                  <a:pt x="6135439" y="3415606"/>
                </a:cubicBezTo>
                <a:cubicBezTo>
                  <a:pt x="6137919" y="3420567"/>
                  <a:pt x="6141640" y="3423047"/>
                  <a:pt x="6146601" y="3423047"/>
                </a:cubicBezTo>
                <a:lnTo>
                  <a:pt x="6168926" y="3445372"/>
                </a:lnTo>
                <a:cubicBezTo>
                  <a:pt x="6168926" y="3450332"/>
                  <a:pt x="6171406" y="3455294"/>
                  <a:pt x="6176367" y="3460254"/>
                </a:cubicBezTo>
                <a:cubicBezTo>
                  <a:pt x="6181328" y="3465215"/>
                  <a:pt x="6183808" y="3470176"/>
                  <a:pt x="6183808" y="3475137"/>
                </a:cubicBezTo>
                <a:lnTo>
                  <a:pt x="6213574" y="3490020"/>
                </a:lnTo>
                <a:cubicBezTo>
                  <a:pt x="6228457" y="3499942"/>
                  <a:pt x="6235898" y="3507383"/>
                  <a:pt x="6235898" y="3512344"/>
                </a:cubicBezTo>
                <a:cubicBezTo>
                  <a:pt x="6235898" y="3517305"/>
                  <a:pt x="6235898" y="3522266"/>
                  <a:pt x="6235898" y="3527227"/>
                </a:cubicBezTo>
                <a:cubicBezTo>
                  <a:pt x="6235898" y="3527227"/>
                  <a:pt x="6237139" y="3528467"/>
                  <a:pt x="6239619" y="3530948"/>
                </a:cubicBezTo>
                <a:cubicBezTo>
                  <a:pt x="6242099" y="3533428"/>
                  <a:pt x="6245820" y="3537149"/>
                  <a:pt x="6250781" y="3542110"/>
                </a:cubicBezTo>
                <a:lnTo>
                  <a:pt x="6295429" y="3571875"/>
                </a:lnTo>
                <a:cubicBezTo>
                  <a:pt x="6310312" y="3581798"/>
                  <a:pt x="6322715" y="3589239"/>
                  <a:pt x="6332637" y="3594200"/>
                </a:cubicBezTo>
                <a:cubicBezTo>
                  <a:pt x="6342558" y="3599160"/>
                  <a:pt x="6352481" y="3604122"/>
                  <a:pt x="6362402" y="3609083"/>
                </a:cubicBezTo>
                <a:cubicBezTo>
                  <a:pt x="6367363" y="3614043"/>
                  <a:pt x="6371084" y="3616524"/>
                  <a:pt x="6373564" y="3616524"/>
                </a:cubicBezTo>
                <a:cubicBezTo>
                  <a:pt x="6376044" y="3616524"/>
                  <a:pt x="6377285" y="3616524"/>
                  <a:pt x="6377285" y="3616524"/>
                </a:cubicBezTo>
                <a:cubicBezTo>
                  <a:pt x="6382246" y="3616524"/>
                  <a:pt x="6389688" y="3621485"/>
                  <a:pt x="6399609" y="3631407"/>
                </a:cubicBezTo>
                <a:cubicBezTo>
                  <a:pt x="6409531" y="3641329"/>
                  <a:pt x="6414492" y="3648770"/>
                  <a:pt x="6414492" y="3653731"/>
                </a:cubicBezTo>
                <a:lnTo>
                  <a:pt x="6421933" y="3653731"/>
                </a:lnTo>
                <a:cubicBezTo>
                  <a:pt x="6421933" y="3653731"/>
                  <a:pt x="6423174" y="3653731"/>
                  <a:pt x="6425654" y="3653731"/>
                </a:cubicBezTo>
                <a:cubicBezTo>
                  <a:pt x="6428134" y="3653731"/>
                  <a:pt x="6429375" y="3656212"/>
                  <a:pt x="6429375" y="3661172"/>
                </a:cubicBezTo>
                <a:cubicBezTo>
                  <a:pt x="6434336" y="3661172"/>
                  <a:pt x="6445498" y="3666133"/>
                  <a:pt x="6462861" y="3676055"/>
                </a:cubicBezTo>
                <a:cubicBezTo>
                  <a:pt x="6480224" y="3685977"/>
                  <a:pt x="6491386" y="3690938"/>
                  <a:pt x="6496347" y="3690938"/>
                </a:cubicBezTo>
                <a:lnTo>
                  <a:pt x="6563320" y="3743028"/>
                </a:lnTo>
                <a:lnTo>
                  <a:pt x="6526113" y="3728145"/>
                </a:lnTo>
                <a:cubicBezTo>
                  <a:pt x="6511230" y="3723184"/>
                  <a:pt x="6503789" y="3720704"/>
                  <a:pt x="6503789" y="3720704"/>
                </a:cubicBezTo>
                <a:lnTo>
                  <a:pt x="6496347" y="3720704"/>
                </a:lnTo>
                <a:lnTo>
                  <a:pt x="6488906" y="3713262"/>
                </a:lnTo>
                <a:lnTo>
                  <a:pt x="6474023" y="3705821"/>
                </a:lnTo>
                <a:cubicBezTo>
                  <a:pt x="6469062" y="3705821"/>
                  <a:pt x="6464102" y="3702100"/>
                  <a:pt x="6459140" y="3694659"/>
                </a:cubicBezTo>
                <a:cubicBezTo>
                  <a:pt x="6454179" y="3687217"/>
                  <a:pt x="6447978" y="3683497"/>
                  <a:pt x="6440537" y="3683497"/>
                </a:cubicBezTo>
                <a:cubicBezTo>
                  <a:pt x="6433096" y="3683497"/>
                  <a:pt x="6429375" y="3682257"/>
                  <a:pt x="6429375" y="3679776"/>
                </a:cubicBezTo>
                <a:cubicBezTo>
                  <a:pt x="6429375" y="3677295"/>
                  <a:pt x="6424413" y="3673575"/>
                  <a:pt x="6414492" y="3668614"/>
                </a:cubicBezTo>
                <a:cubicBezTo>
                  <a:pt x="6404570" y="3663653"/>
                  <a:pt x="6394648" y="3663653"/>
                  <a:pt x="6384726" y="3668614"/>
                </a:cubicBezTo>
                <a:cubicBezTo>
                  <a:pt x="6374805" y="3673575"/>
                  <a:pt x="6369844" y="3668614"/>
                  <a:pt x="6369844" y="3653731"/>
                </a:cubicBezTo>
                <a:cubicBezTo>
                  <a:pt x="6369844" y="3648770"/>
                  <a:pt x="6359922" y="3646290"/>
                  <a:pt x="6340078" y="3646290"/>
                </a:cubicBezTo>
                <a:cubicBezTo>
                  <a:pt x="6320234" y="3646290"/>
                  <a:pt x="6310312" y="3646290"/>
                  <a:pt x="6310312" y="3646290"/>
                </a:cubicBezTo>
                <a:cubicBezTo>
                  <a:pt x="6310312" y="3656212"/>
                  <a:pt x="6320234" y="3663653"/>
                  <a:pt x="6340078" y="3668614"/>
                </a:cubicBezTo>
                <a:cubicBezTo>
                  <a:pt x="6340078" y="3668614"/>
                  <a:pt x="6340078" y="3673575"/>
                  <a:pt x="6340078" y="3683497"/>
                </a:cubicBezTo>
                <a:cubicBezTo>
                  <a:pt x="6340078" y="3688457"/>
                  <a:pt x="6349999" y="3698379"/>
                  <a:pt x="6369844" y="3713262"/>
                </a:cubicBezTo>
                <a:cubicBezTo>
                  <a:pt x="6379765" y="3718223"/>
                  <a:pt x="6389688" y="3724424"/>
                  <a:pt x="6399609" y="3731866"/>
                </a:cubicBezTo>
                <a:cubicBezTo>
                  <a:pt x="6409531" y="3739307"/>
                  <a:pt x="6418213" y="3745508"/>
                  <a:pt x="6425654" y="3750469"/>
                </a:cubicBezTo>
                <a:cubicBezTo>
                  <a:pt x="6433096" y="3755430"/>
                  <a:pt x="6439296" y="3757911"/>
                  <a:pt x="6444258" y="3757911"/>
                </a:cubicBezTo>
                <a:cubicBezTo>
                  <a:pt x="6444258" y="3762871"/>
                  <a:pt x="6446738" y="3766592"/>
                  <a:pt x="6451699" y="3769073"/>
                </a:cubicBezTo>
                <a:cubicBezTo>
                  <a:pt x="6456660" y="3771553"/>
                  <a:pt x="6464102" y="3775274"/>
                  <a:pt x="6474023" y="3780235"/>
                </a:cubicBezTo>
                <a:cubicBezTo>
                  <a:pt x="6474023" y="3785196"/>
                  <a:pt x="6476503" y="3787676"/>
                  <a:pt x="6481465" y="3787676"/>
                </a:cubicBezTo>
                <a:cubicBezTo>
                  <a:pt x="6481465" y="3787676"/>
                  <a:pt x="6482705" y="3788916"/>
                  <a:pt x="6485185" y="3791397"/>
                </a:cubicBezTo>
                <a:cubicBezTo>
                  <a:pt x="6487665" y="3793878"/>
                  <a:pt x="6491386" y="3795118"/>
                  <a:pt x="6496347" y="3795118"/>
                </a:cubicBezTo>
                <a:cubicBezTo>
                  <a:pt x="6501309" y="3800078"/>
                  <a:pt x="6508750" y="3805040"/>
                  <a:pt x="6518672" y="3810000"/>
                </a:cubicBezTo>
                <a:cubicBezTo>
                  <a:pt x="6528593" y="3814961"/>
                  <a:pt x="6536035" y="3817442"/>
                  <a:pt x="6540996" y="3817442"/>
                </a:cubicBezTo>
                <a:lnTo>
                  <a:pt x="6548437" y="3832325"/>
                </a:lnTo>
                <a:cubicBezTo>
                  <a:pt x="6538516" y="3842247"/>
                  <a:pt x="6543476" y="3847208"/>
                  <a:pt x="6563320" y="3847208"/>
                </a:cubicBezTo>
                <a:cubicBezTo>
                  <a:pt x="6568281" y="3852168"/>
                  <a:pt x="6573242" y="3857130"/>
                  <a:pt x="6578202" y="3862090"/>
                </a:cubicBezTo>
                <a:lnTo>
                  <a:pt x="6600527" y="3876973"/>
                </a:lnTo>
                <a:lnTo>
                  <a:pt x="6607968" y="3891856"/>
                </a:lnTo>
                <a:cubicBezTo>
                  <a:pt x="6603007" y="3891856"/>
                  <a:pt x="6600527" y="3891856"/>
                  <a:pt x="6600527" y="3891856"/>
                </a:cubicBezTo>
                <a:cubicBezTo>
                  <a:pt x="6600527" y="3896817"/>
                  <a:pt x="6607968" y="3904258"/>
                  <a:pt x="6622851" y="3914180"/>
                </a:cubicBezTo>
                <a:lnTo>
                  <a:pt x="6667500" y="3951387"/>
                </a:lnTo>
                <a:cubicBezTo>
                  <a:pt x="6662538" y="3951387"/>
                  <a:pt x="6661299" y="3952627"/>
                  <a:pt x="6663779" y="3955108"/>
                </a:cubicBezTo>
                <a:cubicBezTo>
                  <a:pt x="6666259" y="3957589"/>
                  <a:pt x="6669980" y="3961309"/>
                  <a:pt x="6674941" y="3966270"/>
                </a:cubicBezTo>
                <a:cubicBezTo>
                  <a:pt x="6679902" y="3976192"/>
                  <a:pt x="6684862" y="3978672"/>
                  <a:pt x="6689824" y="3973711"/>
                </a:cubicBezTo>
                <a:lnTo>
                  <a:pt x="6704706" y="3988594"/>
                </a:lnTo>
                <a:cubicBezTo>
                  <a:pt x="6704706" y="3988594"/>
                  <a:pt x="6705947" y="3989834"/>
                  <a:pt x="6708428" y="3992315"/>
                </a:cubicBezTo>
                <a:cubicBezTo>
                  <a:pt x="6710908" y="3994796"/>
                  <a:pt x="6712148" y="3996036"/>
                  <a:pt x="6712148" y="3996036"/>
                </a:cubicBezTo>
                <a:cubicBezTo>
                  <a:pt x="6717110" y="3996036"/>
                  <a:pt x="6720830" y="3999756"/>
                  <a:pt x="6723310" y="4007198"/>
                </a:cubicBezTo>
                <a:cubicBezTo>
                  <a:pt x="6725790" y="4014639"/>
                  <a:pt x="6733232" y="4020841"/>
                  <a:pt x="6745634" y="4025801"/>
                </a:cubicBezTo>
                <a:cubicBezTo>
                  <a:pt x="6758037" y="4030762"/>
                  <a:pt x="6764238" y="4035723"/>
                  <a:pt x="6764238" y="4040684"/>
                </a:cubicBezTo>
                <a:cubicBezTo>
                  <a:pt x="6764238" y="4040684"/>
                  <a:pt x="6766718" y="4043165"/>
                  <a:pt x="6771679" y="4048125"/>
                </a:cubicBezTo>
                <a:cubicBezTo>
                  <a:pt x="6776640" y="4053086"/>
                  <a:pt x="6779120" y="4055567"/>
                  <a:pt x="6779120" y="4055567"/>
                </a:cubicBezTo>
                <a:cubicBezTo>
                  <a:pt x="6789042" y="4060528"/>
                  <a:pt x="6794004" y="4065489"/>
                  <a:pt x="6794004" y="4070450"/>
                </a:cubicBezTo>
                <a:cubicBezTo>
                  <a:pt x="6798965" y="4075410"/>
                  <a:pt x="6803925" y="4080372"/>
                  <a:pt x="6808886" y="4085333"/>
                </a:cubicBezTo>
                <a:cubicBezTo>
                  <a:pt x="6813848" y="4090293"/>
                  <a:pt x="6818808" y="4095255"/>
                  <a:pt x="6823769" y="4100215"/>
                </a:cubicBezTo>
                <a:lnTo>
                  <a:pt x="6846094" y="4122540"/>
                </a:lnTo>
                <a:cubicBezTo>
                  <a:pt x="6846094" y="4122540"/>
                  <a:pt x="6841132" y="4120059"/>
                  <a:pt x="6831210" y="4115098"/>
                </a:cubicBezTo>
                <a:cubicBezTo>
                  <a:pt x="6811366" y="4100215"/>
                  <a:pt x="6801445" y="4095255"/>
                  <a:pt x="6801445" y="4100215"/>
                </a:cubicBezTo>
                <a:cubicBezTo>
                  <a:pt x="6796484" y="4105176"/>
                  <a:pt x="6786562" y="4105176"/>
                  <a:pt x="6771679" y="4100215"/>
                </a:cubicBezTo>
                <a:lnTo>
                  <a:pt x="6734472" y="4063008"/>
                </a:lnTo>
                <a:lnTo>
                  <a:pt x="6756796" y="4077891"/>
                </a:lnTo>
                <a:cubicBezTo>
                  <a:pt x="6776640" y="4092774"/>
                  <a:pt x="6789042" y="4097735"/>
                  <a:pt x="6794004" y="4092774"/>
                </a:cubicBezTo>
                <a:lnTo>
                  <a:pt x="6734472" y="4033243"/>
                </a:lnTo>
                <a:cubicBezTo>
                  <a:pt x="6724550" y="4023321"/>
                  <a:pt x="6719590" y="4015879"/>
                  <a:pt x="6719590" y="4010918"/>
                </a:cubicBezTo>
                <a:lnTo>
                  <a:pt x="6697265" y="4003477"/>
                </a:lnTo>
                <a:lnTo>
                  <a:pt x="6652616" y="3981153"/>
                </a:lnTo>
                <a:cubicBezTo>
                  <a:pt x="6647656" y="3976192"/>
                  <a:pt x="6642695" y="3971231"/>
                  <a:pt x="6637734" y="3966270"/>
                </a:cubicBezTo>
                <a:cubicBezTo>
                  <a:pt x="6632772" y="3961309"/>
                  <a:pt x="6630292" y="3958829"/>
                  <a:pt x="6630292" y="3958829"/>
                </a:cubicBezTo>
                <a:lnTo>
                  <a:pt x="6622851" y="3943946"/>
                </a:lnTo>
                <a:cubicBezTo>
                  <a:pt x="6617890" y="3943946"/>
                  <a:pt x="6614169" y="3941465"/>
                  <a:pt x="6611689" y="3936504"/>
                </a:cubicBezTo>
                <a:cubicBezTo>
                  <a:pt x="6609209" y="3931544"/>
                  <a:pt x="6605488" y="3926582"/>
                  <a:pt x="6600527" y="3921622"/>
                </a:cubicBezTo>
                <a:cubicBezTo>
                  <a:pt x="6595566" y="3921622"/>
                  <a:pt x="6591845" y="3920382"/>
                  <a:pt x="6589365" y="3917901"/>
                </a:cubicBezTo>
                <a:cubicBezTo>
                  <a:pt x="6586884" y="3915420"/>
                  <a:pt x="6585644" y="3914180"/>
                  <a:pt x="6585644" y="3914180"/>
                </a:cubicBezTo>
                <a:lnTo>
                  <a:pt x="6563320" y="3891856"/>
                </a:lnTo>
                <a:lnTo>
                  <a:pt x="6548437" y="3891856"/>
                </a:lnTo>
                <a:cubicBezTo>
                  <a:pt x="6543476" y="3886895"/>
                  <a:pt x="6539755" y="3884415"/>
                  <a:pt x="6537275" y="3884415"/>
                </a:cubicBezTo>
                <a:cubicBezTo>
                  <a:pt x="6534795" y="3884415"/>
                  <a:pt x="6533554" y="3881934"/>
                  <a:pt x="6533554" y="3876973"/>
                </a:cubicBezTo>
                <a:lnTo>
                  <a:pt x="6540996" y="3869532"/>
                </a:lnTo>
                <a:cubicBezTo>
                  <a:pt x="6540996" y="3864571"/>
                  <a:pt x="6533554" y="3862090"/>
                  <a:pt x="6518672" y="3862090"/>
                </a:cubicBezTo>
                <a:cubicBezTo>
                  <a:pt x="6513710" y="3862090"/>
                  <a:pt x="6511230" y="3859610"/>
                  <a:pt x="6511230" y="3854649"/>
                </a:cubicBezTo>
                <a:cubicBezTo>
                  <a:pt x="6511230" y="3849688"/>
                  <a:pt x="6506269" y="3845967"/>
                  <a:pt x="6496347" y="3843487"/>
                </a:cubicBezTo>
                <a:cubicBezTo>
                  <a:pt x="6486426" y="3841006"/>
                  <a:pt x="6476503" y="3837285"/>
                  <a:pt x="6466582" y="3832325"/>
                </a:cubicBezTo>
                <a:cubicBezTo>
                  <a:pt x="6456660" y="3817442"/>
                  <a:pt x="6451699" y="3814961"/>
                  <a:pt x="6451699" y="3824883"/>
                </a:cubicBezTo>
                <a:cubicBezTo>
                  <a:pt x="6451699" y="3829844"/>
                  <a:pt x="6449219" y="3829844"/>
                  <a:pt x="6444258" y="3824883"/>
                </a:cubicBezTo>
                <a:cubicBezTo>
                  <a:pt x="6444258" y="3824883"/>
                  <a:pt x="6443017" y="3824883"/>
                  <a:pt x="6440537" y="3824883"/>
                </a:cubicBezTo>
                <a:cubicBezTo>
                  <a:pt x="6438057" y="3824883"/>
                  <a:pt x="6434336" y="3824883"/>
                  <a:pt x="6429375" y="3824883"/>
                </a:cubicBezTo>
                <a:cubicBezTo>
                  <a:pt x="6429375" y="3829844"/>
                  <a:pt x="6429375" y="3832325"/>
                  <a:pt x="6429375" y="3832325"/>
                </a:cubicBezTo>
                <a:cubicBezTo>
                  <a:pt x="6434336" y="3832325"/>
                  <a:pt x="6436816" y="3833565"/>
                  <a:pt x="6436816" y="3836045"/>
                </a:cubicBezTo>
                <a:cubicBezTo>
                  <a:pt x="6436816" y="3838526"/>
                  <a:pt x="6439296" y="3839766"/>
                  <a:pt x="6444258" y="3839766"/>
                </a:cubicBezTo>
                <a:cubicBezTo>
                  <a:pt x="6449219" y="3854649"/>
                  <a:pt x="6461621" y="3862090"/>
                  <a:pt x="6481465" y="3862090"/>
                </a:cubicBezTo>
                <a:lnTo>
                  <a:pt x="6488906" y="3869532"/>
                </a:lnTo>
                <a:cubicBezTo>
                  <a:pt x="6483945" y="3864571"/>
                  <a:pt x="6481465" y="3864571"/>
                  <a:pt x="6481465" y="3869532"/>
                </a:cubicBezTo>
                <a:cubicBezTo>
                  <a:pt x="6481465" y="3874492"/>
                  <a:pt x="6482705" y="3878213"/>
                  <a:pt x="6485185" y="3880694"/>
                </a:cubicBezTo>
                <a:cubicBezTo>
                  <a:pt x="6487665" y="3883174"/>
                  <a:pt x="6488906" y="3884415"/>
                  <a:pt x="6488906" y="3884415"/>
                </a:cubicBezTo>
                <a:cubicBezTo>
                  <a:pt x="6498828" y="3889375"/>
                  <a:pt x="6508750" y="3899297"/>
                  <a:pt x="6518672" y="3914180"/>
                </a:cubicBezTo>
                <a:cubicBezTo>
                  <a:pt x="6528593" y="3924102"/>
                  <a:pt x="6538516" y="3932784"/>
                  <a:pt x="6548437" y="3940225"/>
                </a:cubicBezTo>
                <a:cubicBezTo>
                  <a:pt x="6558358" y="3947666"/>
                  <a:pt x="6563320" y="3948907"/>
                  <a:pt x="6563320" y="3943946"/>
                </a:cubicBezTo>
                <a:cubicBezTo>
                  <a:pt x="6568281" y="3943946"/>
                  <a:pt x="6569520" y="3942706"/>
                  <a:pt x="6567040" y="3940225"/>
                </a:cubicBezTo>
                <a:cubicBezTo>
                  <a:pt x="6564560" y="3937744"/>
                  <a:pt x="6563320" y="3936504"/>
                  <a:pt x="6563320" y="3936504"/>
                </a:cubicBezTo>
                <a:lnTo>
                  <a:pt x="6563320" y="3929063"/>
                </a:lnTo>
                <a:cubicBezTo>
                  <a:pt x="6563320" y="3929063"/>
                  <a:pt x="6564560" y="3931544"/>
                  <a:pt x="6567040" y="3936504"/>
                </a:cubicBezTo>
                <a:cubicBezTo>
                  <a:pt x="6569520" y="3941465"/>
                  <a:pt x="6570762" y="3945186"/>
                  <a:pt x="6570762" y="3947666"/>
                </a:cubicBezTo>
                <a:cubicBezTo>
                  <a:pt x="6570762" y="3950147"/>
                  <a:pt x="6572002" y="3952627"/>
                  <a:pt x="6574482" y="3955108"/>
                </a:cubicBezTo>
                <a:cubicBezTo>
                  <a:pt x="6576962" y="3957589"/>
                  <a:pt x="6578202" y="3961309"/>
                  <a:pt x="6578202" y="3966270"/>
                </a:cubicBezTo>
                <a:lnTo>
                  <a:pt x="6585644" y="3973711"/>
                </a:lnTo>
                <a:cubicBezTo>
                  <a:pt x="6585644" y="3978672"/>
                  <a:pt x="6586884" y="3981153"/>
                  <a:pt x="6589365" y="3981153"/>
                </a:cubicBezTo>
                <a:cubicBezTo>
                  <a:pt x="6591845" y="3981153"/>
                  <a:pt x="6596806" y="3984874"/>
                  <a:pt x="6604248" y="3992315"/>
                </a:cubicBezTo>
                <a:cubicBezTo>
                  <a:pt x="6611689" y="3999756"/>
                  <a:pt x="6617890" y="4003477"/>
                  <a:pt x="6622851" y="4003477"/>
                </a:cubicBezTo>
                <a:lnTo>
                  <a:pt x="6630292" y="4010918"/>
                </a:lnTo>
                <a:cubicBezTo>
                  <a:pt x="6630292" y="4015879"/>
                  <a:pt x="6632772" y="4019600"/>
                  <a:pt x="6637734" y="4022081"/>
                </a:cubicBezTo>
                <a:cubicBezTo>
                  <a:pt x="6642695" y="4024561"/>
                  <a:pt x="6645176" y="4027041"/>
                  <a:pt x="6645176" y="4029522"/>
                </a:cubicBezTo>
                <a:cubicBezTo>
                  <a:pt x="6645176" y="4032003"/>
                  <a:pt x="6647656" y="4035723"/>
                  <a:pt x="6652616" y="4040684"/>
                </a:cubicBezTo>
                <a:lnTo>
                  <a:pt x="6652616" y="4048125"/>
                </a:lnTo>
                <a:cubicBezTo>
                  <a:pt x="6652616" y="4048125"/>
                  <a:pt x="6642695" y="4038203"/>
                  <a:pt x="6622851" y="4018360"/>
                </a:cubicBezTo>
                <a:cubicBezTo>
                  <a:pt x="6603007" y="3998516"/>
                  <a:pt x="6591845" y="3988594"/>
                  <a:pt x="6589365" y="3988594"/>
                </a:cubicBezTo>
                <a:cubicBezTo>
                  <a:pt x="6586884" y="3988594"/>
                  <a:pt x="6584404" y="3986114"/>
                  <a:pt x="6581924" y="3981153"/>
                </a:cubicBezTo>
                <a:cubicBezTo>
                  <a:pt x="6579444" y="3976192"/>
                  <a:pt x="6575722" y="3973711"/>
                  <a:pt x="6570762" y="3973711"/>
                </a:cubicBezTo>
                <a:cubicBezTo>
                  <a:pt x="6570762" y="3968751"/>
                  <a:pt x="6565800" y="3963789"/>
                  <a:pt x="6555878" y="3958829"/>
                </a:cubicBezTo>
                <a:cubicBezTo>
                  <a:pt x="6545957" y="3953868"/>
                  <a:pt x="6540996" y="3950147"/>
                  <a:pt x="6540996" y="3947666"/>
                </a:cubicBezTo>
                <a:cubicBezTo>
                  <a:pt x="6540996" y="3945186"/>
                  <a:pt x="6536035" y="3941465"/>
                  <a:pt x="6526113" y="3936504"/>
                </a:cubicBezTo>
                <a:cubicBezTo>
                  <a:pt x="6521152" y="3936504"/>
                  <a:pt x="6517431" y="3936504"/>
                  <a:pt x="6514951" y="3936504"/>
                </a:cubicBezTo>
                <a:cubicBezTo>
                  <a:pt x="6512471" y="3936504"/>
                  <a:pt x="6511230" y="3936504"/>
                  <a:pt x="6511230" y="3936504"/>
                </a:cubicBezTo>
                <a:cubicBezTo>
                  <a:pt x="6511230" y="3941465"/>
                  <a:pt x="6508750" y="3942706"/>
                  <a:pt x="6503789" y="3940225"/>
                </a:cubicBezTo>
                <a:cubicBezTo>
                  <a:pt x="6498828" y="3937744"/>
                  <a:pt x="6496347" y="3936504"/>
                  <a:pt x="6496347" y="3936504"/>
                </a:cubicBezTo>
                <a:lnTo>
                  <a:pt x="6429375" y="3891856"/>
                </a:lnTo>
                <a:lnTo>
                  <a:pt x="6377285" y="3854649"/>
                </a:lnTo>
                <a:cubicBezTo>
                  <a:pt x="6377285" y="3859610"/>
                  <a:pt x="6377285" y="3862090"/>
                  <a:pt x="6377285" y="3862090"/>
                </a:cubicBezTo>
                <a:lnTo>
                  <a:pt x="6377285" y="3869532"/>
                </a:lnTo>
                <a:lnTo>
                  <a:pt x="6384726" y="3884415"/>
                </a:lnTo>
                <a:cubicBezTo>
                  <a:pt x="6389688" y="3884415"/>
                  <a:pt x="6393408" y="3886895"/>
                  <a:pt x="6395888" y="3891856"/>
                </a:cubicBezTo>
                <a:cubicBezTo>
                  <a:pt x="6398369" y="3896817"/>
                  <a:pt x="6399609" y="3899297"/>
                  <a:pt x="6399609" y="3899297"/>
                </a:cubicBezTo>
                <a:cubicBezTo>
                  <a:pt x="6399609" y="3904258"/>
                  <a:pt x="6404570" y="3906739"/>
                  <a:pt x="6414492" y="3906739"/>
                </a:cubicBezTo>
                <a:cubicBezTo>
                  <a:pt x="6434336" y="3916661"/>
                  <a:pt x="6444258" y="3921622"/>
                  <a:pt x="6444258" y="3921622"/>
                </a:cubicBezTo>
                <a:cubicBezTo>
                  <a:pt x="6444258" y="3926582"/>
                  <a:pt x="6439296" y="3929063"/>
                  <a:pt x="6429375" y="3929063"/>
                </a:cubicBezTo>
                <a:lnTo>
                  <a:pt x="6436816" y="3936504"/>
                </a:lnTo>
                <a:cubicBezTo>
                  <a:pt x="6446738" y="3941465"/>
                  <a:pt x="6456660" y="3948907"/>
                  <a:pt x="6466582" y="3958829"/>
                </a:cubicBezTo>
                <a:cubicBezTo>
                  <a:pt x="6466582" y="3958829"/>
                  <a:pt x="6469062" y="3960069"/>
                  <a:pt x="6474023" y="3962549"/>
                </a:cubicBezTo>
                <a:cubicBezTo>
                  <a:pt x="6478985" y="3965030"/>
                  <a:pt x="6483945" y="3968751"/>
                  <a:pt x="6488906" y="3973711"/>
                </a:cubicBezTo>
                <a:lnTo>
                  <a:pt x="6511230" y="3988594"/>
                </a:lnTo>
                <a:lnTo>
                  <a:pt x="6503789" y="3988594"/>
                </a:lnTo>
                <a:cubicBezTo>
                  <a:pt x="6493867" y="3983633"/>
                  <a:pt x="6488906" y="3983633"/>
                  <a:pt x="6488906" y="3988594"/>
                </a:cubicBezTo>
                <a:cubicBezTo>
                  <a:pt x="6488906" y="3988594"/>
                  <a:pt x="6488906" y="3989834"/>
                  <a:pt x="6488906" y="3992315"/>
                </a:cubicBezTo>
                <a:cubicBezTo>
                  <a:pt x="6488906" y="3994796"/>
                  <a:pt x="6491386" y="3996036"/>
                  <a:pt x="6496347" y="3996036"/>
                </a:cubicBezTo>
                <a:lnTo>
                  <a:pt x="6503789" y="4003477"/>
                </a:lnTo>
                <a:lnTo>
                  <a:pt x="6526113" y="4003477"/>
                </a:lnTo>
                <a:lnTo>
                  <a:pt x="6526113" y="4010918"/>
                </a:lnTo>
                <a:cubicBezTo>
                  <a:pt x="6531074" y="4025801"/>
                  <a:pt x="6536035" y="4033243"/>
                  <a:pt x="6540996" y="4033243"/>
                </a:cubicBezTo>
                <a:cubicBezTo>
                  <a:pt x="6545957" y="4033243"/>
                  <a:pt x="6550917" y="4035723"/>
                  <a:pt x="6555878" y="4040684"/>
                </a:cubicBezTo>
                <a:lnTo>
                  <a:pt x="6563320" y="4048125"/>
                </a:lnTo>
                <a:cubicBezTo>
                  <a:pt x="6568281" y="4048125"/>
                  <a:pt x="6568281" y="4045645"/>
                  <a:pt x="6563320" y="4040684"/>
                </a:cubicBezTo>
                <a:lnTo>
                  <a:pt x="6593086" y="4063008"/>
                </a:lnTo>
                <a:cubicBezTo>
                  <a:pt x="6607968" y="4072930"/>
                  <a:pt x="6620371" y="4080372"/>
                  <a:pt x="6630292" y="4085333"/>
                </a:cubicBezTo>
                <a:cubicBezTo>
                  <a:pt x="6645176" y="4095255"/>
                  <a:pt x="6647656" y="4102696"/>
                  <a:pt x="6637734" y="4107657"/>
                </a:cubicBezTo>
                <a:cubicBezTo>
                  <a:pt x="6637734" y="4107657"/>
                  <a:pt x="6630292" y="4102696"/>
                  <a:pt x="6615410" y="4092774"/>
                </a:cubicBezTo>
                <a:lnTo>
                  <a:pt x="6585644" y="4077891"/>
                </a:lnTo>
                <a:cubicBezTo>
                  <a:pt x="6590606" y="4082852"/>
                  <a:pt x="6595566" y="4087813"/>
                  <a:pt x="6600527" y="4092774"/>
                </a:cubicBezTo>
                <a:lnTo>
                  <a:pt x="6622851" y="4107657"/>
                </a:lnTo>
                <a:cubicBezTo>
                  <a:pt x="6627812" y="4117579"/>
                  <a:pt x="6637734" y="4127500"/>
                  <a:pt x="6652616" y="4137422"/>
                </a:cubicBezTo>
                <a:cubicBezTo>
                  <a:pt x="6657578" y="4142383"/>
                  <a:pt x="6662538" y="4146104"/>
                  <a:pt x="6667500" y="4148584"/>
                </a:cubicBezTo>
                <a:cubicBezTo>
                  <a:pt x="6672461" y="4151065"/>
                  <a:pt x="6674941" y="4154786"/>
                  <a:pt x="6674941" y="4159747"/>
                </a:cubicBezTo>
                <a:lnTo>
                  <a:pt x="6660058" y="4152305"/>
                </a:lnTo>
                <a:cubicBezTo>
                  <a:pt x="6640214" y="4137422"/>
                  <a:pt x="6627812" y="4132462"/>
                  <a:pt x="6622851" y="4137422"/>
                </a:cubicBezTo>
                <a:cubicBezTo>
                  <a:pt x="6617890" y="4142383"/>
                  <a:pt x="6612930" y="4142383"/>
                  <a:pt x="6607968" y="4137422"/>
                </a:cubicBezTo>
                <a:lnTo>
                  <a:pt x="6600527" y="4144864"/>
                </a:lnTo>
                <a:lnTo>
                  <a:pt x="6593086" y="4144864"/>
                </a:lnTo>
                <a:lnTo>
                  <a:pt x="6585644" y="4129981"/>
                </a:lnTo>
                <a:cubicBezTo>
                  <a:pt x="6585644" y="4125020"/>
                  <a:pt x="6583164" y="4122540"/>
                  <a:pt x="6578202" y="4122540"/>
                </a:cubicBezTo>
                <a:cubicBezTo>
                  <a:pt x="6573242" y="4122540"/>
                  <a:pt x="6570762" y="4122540"/>
                  <a:pt x="6570762" y="4122540"/>
                </a:cubicBezTo>
                <a:cubicBezTo>
                  <a:pt x="6570762" y="4117579"/>
                  <a:pt x="6569520" y="4113858"/>
                  <a:pt x="6567040" y="4111377"/>
                </a:cubicBezTo>
                <a:cubicBezTo>
                  <a:pt x="6564560" y="4108897"/>
                  <a:pt x="6560840" y="4107657"/>
                  <a:pt x="6555878" y="4107657"/>
                </a:cubicBezTo>
                <a:lnTo>
                  <a:pt x="6548437" y="4100215"/>
                </a:lnTo>
                <a:lnTo>
                  <a:pt x="6563320" y="4100215"/>
                </a:lnTo>
                <a:cubicBezTo>
                  <a:pt x="6568281" y="4100215"/>
                  <a:pt x="6570762" y="4101455"/>
                  <a:pt x="6570762" y="4103936"/>
                </a:cubicBezTo>
                <a:cubicBezTo>
                  <a:pt x="6570762" y="4106417"/>
                  <a:pt x="6576962" y="4110137"/>
                  <a:pt x="6589365" y="4115098"/>
                </a:cubicBezTo>
                <a:cubicBezTo>
                  <a:pt x="6601768" y="4120059"/>
                  <a:pt x="6605488" y="4120059"/>
                  <a:pt x="6600527" y="4115098"/>
                </a:cubicBezTo>
                <a:cubicBezTo>
                  <a:pt x="6600527" y="4105176"/>
                  <a:pt x="6585644" y="4090293"/>
                  <a:pt x="6555878" y="4070450"/>
                </a:cubicBezTo>
                <a:lnTo>
                  <a:pt x="6540996" y="4048125"/>
                </a:lnTo>
                <a:lnTo>
                  <a:pt x="6503789" y="4033243"/>
                </a:lnTo>
                <a:cubicBezTo>
                  <a:pt x="6493867" y="4033243"/>
                  <a:pt x="6483945" y="4027041"/>
                  <a:pt x="6474023" y="4014639"/>
                </a:cubicBezTo>
                <a:cubicBezTo>
                  <a:pt x="6464102" y="4002237"/>
                  <a:pt x="6456660" y="3996036"/>
                  <a:pt x="6451699" y="3996036"/>
                </a:cubicBezTo>
                <a:lnTo>
                  <a:pt x="6451699" y="3988594"/>
                </a:lnTo>
                <a:cubicBezTo>
                  <a:pt x="6451699" y="3983633"/>
                  <a:pt x="6450458" y="3982393"/>
                  <a:pt x="6447978" y="3984874"/>
                </a:cubicBezTo>
                <a:cubicBezTo>
                  <a:pt x="6445498" y="3987354"/>
                  <a:pt x="6441778" y="3983633"/>
                  <a:pt x="6436816" y="3973711"/>
                </a:cubicBezTo>
                <a:cubicBezTo>
                  <a:pt x="6431855" y="3958829"/>
                  <a:pt x="6419453" y="3953868"/>
                  <a:pt x="6399609" y="3958829"/>
                </a:cubicBezTo>
                <a:cubicBezTo>
                  <a:pt x="6394648" y="3958829"/>
                  <a:pt x="6392168" y="3958829"/>
                  <a:pt x="6392168" y="3958829"/>
                </a:cubicBezTo>
                <a:cubicBezTo>
                  <a:pt x="6392168" y="3958829"/>
                  <a:pt x="6392168" y="3956348"/>
                  <a:pt x="6392168" y="3951387"/>
                </a:cubicBezTo>
                <a:lnTo>
                  <a:pt x="6399609" y="3951387"/>
                </a:lnTo>
                <a:lnTo>
                  <a:pt x="6392168" y="3943946"/>
                </a:lnTo>
                <a:lnTo>
                  <a:pt x="6369844" y="3943946"/>
                </a:lnTo>
                <a:cubicBezTo>
                  <a:pt x="6369844" y="3938985"/>
                  <a:pt x="6367363" y="3936504"/>
                  <a:pt x="6362402" y="3936504"/>
                </a:cubicBezTo>
                <a:cubicBezTo>
                  <a:pt x="6357441" y="3936504"/>
                  <a:pt x="6352481" y="3934024"/>
                  <a:pt x="6347519" y="3929063"/>
                </a:cubicBezTo>
                <a:cubicBezTo>
                  <a:pt x="6327675" y="3924102"/>
                  <a:pt x="6325195" y="3919141"/>
                  <a:pt x="6340078" y="3914180"/>
                </a:cubicBezTo>
                <a:cubicBezTo>
                  <a:pt x="6345039" y="3914180"/>
                  <a:pt x="6349999" y="3916661"/>
                  <a:pt x="6354961" y="3921622"/>
                </a:cubicBezTo>
                <a:lnTo>
                  <a:pt x="6362402" y="3914180"/>
                </a:lnTo>
                <a:lnTo>
                  <a:pt x="6347519" y="3899297"/>
                </a:lnTo>
                <a:cubicBezTo>
                  <a:pt x="6342558" y="3899297"/>
                  <a:pt x="6337598" y="3896817"/>
                  <a:pt x="6332637" y="3891856"/>
                </a:cubicBezTo>
                <a:cubicBezTo>
                  <a:pt x="6327675" y="3891856"/>
                  <a:pt x="6323954" y="3890616"/>
                  <a:pt x="6321474" y="3888135"/>
                </a:cubicBezTo>
                <a:cubicBezTo>
                  <a:pt x="6318994" y="3885655"/>
                  <a:pt x="6317754" y="3884415"/>
                  <a:pt x="6317754" y="3884415"/>
                </a:cubicBezTo>
                <a:cubicBezTo>
                  <a:pt x="6312792" y="3884415"/>
                  <a:pt x="6307832" y="3884415"/>
                  <a:pt x="6302871" y="3884415"/>
                </a:cubicBezTo>
                <a:lnTo>
                  <a:pt x="6310312" y="3899297"/>
                </a:lnTo>
                <a:lnTo>
                  <a:pt x="6317754" y="3899297"/>
                </a:lnTo>
                <a:cubicBezTo>
                  <a:pt x="6312792" y="3904258"/>
                  <a:pt x="6310312" y="3905499"/>
                  <a:pt x="6310312" y="3903018"/>
                </a:cubicBezTo>
                <a:cubicBezTo>
                  <a:pt x="6310312" y="3900537"/>
                  <a:pt x="6309072" y="3899297"/>
                  <a:pt x="6306592" y="3899297"/>
                </a:cubicBezTo>
                <a:cubicBezTo>
                  <a:pt x="6304112" y="3899297"/>
                  <a:pt x="6301630" y="3899297"/>
                  <a:pt x="6299150" y="3899297"/>
                </a:cubicBezTo>
                <a:cubicBezTo>
                  <a:pt x="6296670" y="3899297"/>
                  <a:pt x="6292949" y="3899297"/>
                  <a:pt x="6287988" y="3899297"/>
                </a:cubicBezTo>
                <a:lnTo>
                  <a:pt x="6295429" y="3906739"/>
                </a:lnTo>
                <a:cubicBezTo>
                  <a:pt x="6315274" y="3926582"/>
                  <a:pt x="6330156" y="3936504"/>
                  <a:pt x="6340078" y="3936504"/>
                </a:cubicBezTo>
                <a:cubicBezTo>
                  <a:pt x="6349999" y="3936504"/>
                  <a:pt x="6352481" y="3941465"/>
                  <a:pt x="6347519" y="3951387"/>
                </a:cubicBezTo>
                <a:cubicBezTo>
                  <a:pt x="6342558" y="3956348"/>
                  <a:pt x="6343799" y="3961309"/>
                  <a:pt x="6351240" y="3966270"/>
                </a:cubicBezTo>
                <a:cubicBezTo>
                  <a:pt x="6358681" y="3971231"/>
                  <a:pt x="6364882" y="3973711"/>
                  <a:pt x="6369844" y="3973711"/>
                </a:cubicBezTo>
                <a:cubicBezTo>
                  <a:pt x="6374805" y="3973711"/>
                  <a:pt x="6377285" y="3976192"/>
                  <a:pt x="6377285" y="3981153"/>
                </a:cubicBezTo>
                <a:cubicBezTo>
                  <a:pt x="6377285" y="3986114"/>
                  <a:pt x="6379765" y="3986114"/>
                  <a:pt x="6384726" y="3981153"/>
                </a:cubicBezTo>
                <a:cubicBezTo>
                  <a:pt x="6384726" y="3981153"/>
                  <a:pt x="6387206" y="3982393"/>
                  <a:pt x="6392168" y="3984874"/>
                </a:cubicBezTo>
                <a:cubicBezTo>
                  <a:pt x="6397129" y="3987354"/>
                  <a:pt x="6399609" y="3993555"/>
                  <a:pt x="6399609" y="4003477"/>
                </a:cubicBezTo>
                <a:cubicBezTo>
                  <a:pt x="6419453" y="4018360"/>
                  <a:pt x="6434336" y="4025801"/>
                  <a:pt x="6444258" y="4025801"/>
                </a:cubicBezTo>
                <a:lnTo>
                  <a:pt x="6459140" y="4040684"/>
                </a:lnTo>
                <a:lnTo>
                  <a:pt x="6466582" y="4063008"/>
                </a:lnTo>
                <a:cubicBezTo>
                  <a:pt x="6486426" y="4077891"/>
                  <a:pt x="6491386" y="4085333"/>
                  <a:pt x="6481465" y="4085333"/>
                </a:cubicBezTo>
                <a:cubicBezTo>
                  <a:pt x="6461621" y="4085333"/>
                  <a:pt x="6451699" y="4080372"/>
                  <a:pt x="6451699" y="4070450"/>
                </a:cubicBezTo>
                <a:lnTo>
                  <a:pt x="6429375" y="4040684"/>
                </a:lnTo>
                <a:lnTo>
                  <a:pt x="6399609" y="4025801"/>
                </a:lnTo>
                <a:lnTo>
                  <a:pt x="6384726" y="4025801"/>
                </a:lnTo>
                <a:cubicBezTo>
                  <a:pt x="6384726" y="4030762"/>
                  <a:pt x="6389688" y="4035723"/>
                  <a:pt x="6399609" y="4040684"/>
                </a:cubicBezTo>
                <a:cubicBezTo>
                  <a:pt x="6409531" y="4040684"/>
                  <a:pt x="6415733" y="4043165"/>
                  <a:pt x="6418213" y="4048125"/>
                </a:cubicBezTo>
                <a:cubicBezTo>
                  <a:pt x="6420693" y="4053086"/>
                  <a:pt x="6421933" y="4055567"/>
                  <a:pt x="6421933" y="4055567"/>
                </a:cubicBezTo>
                <a:cubicBezTo>
                  <a:pt x="6416972" y="4050606"/>
                  <a:pt x="6397129" y="4040684"/>
                  <a:pt x="6362402" y="4025801"/>
                </a:cubicBezTo>
                <a:cubicBezTo>
                  <a:pt x="6352481" y="4020841"/>
                  <a:pt x="6338837" y="4009678"/>
                  <a:pt x="6321474" y="3992315"/>
                </a:cubicBezTo>
                <a:cubicBezTo>
                  <a:pt x="6304112" y="3974951"/>
                  <a:pt x="6290468" y="3963789"/>
                  <a:pt x="6280547" y="3958829"/>
                </a:cubicBezTo>
                <a:lnTo>
                  <a:pt x="6258222" y="3943946"/>
                </a:lnTo>
                <a:lnTo>
                  <a:pt x="6280547" y="3943946"/>
                </a:lnTo>
                <a:cubicBezTo>
                  <a:pt x="6285508" y="3953868"/>
                  <a:pt x="6292949" y="3956348"/>
                  <a:pt x="6302871" y="3951387"/>
                </a:cubicBezTo>
                <a:lnTo>
                  <a:pt x="6310312" y="3958829"/>
                </a:lnTo>
                <a:lnTo>
                  <a:pt x="6362402" y="4010918"/>
                </a:lnTo>
                <a:cubicBezTo>
                  <a:pt x="6367363" y="4010918"/>
                  <a:pt x="6369844" y="4008438"/>
                  <a:pt x="6369844" y="4003477"/>
                </a:cubicBezTo>
                <a:lnTo>
                  <a:pt x="6377285" y="4003477"/>
                </a:lnTo>
                <a:cubicBezTo>
                  <a:pt x="6382246" y="4008438"/>
                  <a:pt x="6384726" y="4010918"/>
                  <a:pt x="6384726" y="4010918"/>
                </a:cubicBezTo>
                <a:cubicBezTo>
                  <a:pt x="6384726" y="4010918"/>
                  <a:pt x="6384726" y="4008438"/>
                  <a:pt x="6384726" y="4003477"/>
                </a:cubicBezTo>
                <a:lnTo>
                  <a:pt x="6384726" y="3996036"/>
                </a:lnTo>
                <a:cubicBezTo>
                  <a:pt x="6384726" y="3996036"/>
                  <a:pt x="6382246" y="3994796"/>
                  <a:pt x="6377285" y="3992315"/>
                </a:cubicBezTo>
                <a:cubicBezTo>
                  <a:pt x="6372324" y="3989834"/>
                  <a:pt x="6368603" y="3987354"/>
                  <a:pt x="6366123" y="3984874"/>
                </a:cubicBezTo>
                <a:cubicBezTo>
                  <a:pt x="6363643" y="3982393"/>
                  <a:pt x="6361162" y="3979913"/>
                  <a:pt x="6358681" y="3977432"/>
                </a:cubicBezTo>
                <a:cubicBezTo>
                  <a:pt x="6356201" y="3974951"/>
                  <a:pt x="6353720" y="3973711"/>
                  <a:pt x="6351240" y="3973711"/>
                </a:cubicBezTo>
                <a:cubicBezTo>
                  <a:pt x="6348760" y="3973711"/>
                  <a:pt x="6346279" y="3972471"/>
                  <a:pt x="6343799" y="3969991"/>
                </a:cubicBezTo>
                <a:cubicBezTo>
                  <a:pt x="6341319" y="3967510"/>
                  <a:pt x="6338837" y="3965030"/>
                  <a:pt x="6336357" y="3962549"/>
                </a:cubicBezTo>
                <a:cubicBezTo>
                  <a:pt x="6333877" y="3960069"/>
                  <a:pt x="6330156" y="3956348"/>
                  <a:pt x="6325195" y="3951387"/>
                </a:cubicBezTo>
                <a:cubicBezTo>
                  <a:pt x="6320234" y="3946426"/>
                  <a:pt x="6315274" y="3943946"/>
                  <a:pt x="6310312" y="3943946"/>
                </a:cubicBezTo>
                <a:cubicBezTo>
                  <a:pt x="6300391" y="3929063"/>
                  <a:pt x="6295429" y="3921622"/>
                  <a:pt x="6295429" y="3921622"/>
                </a:cubicBezTo>
                <a:lnTo>
                  <a:pt x="6280547" y="3921622"/>
                </a:lnTo>
                <a:lnTo>
                  <a:pt x="6273105" y="3914180"/>
                </a:lnTo>
                <a:cubicBezTo>
                  <a:pt x="6278067" y="3914180"/>
                  <a:pt x="6275585" y="3911700"/>
                  <a:pt x="6265664" y="3906739"/>
                </a:cubicBezTo>
                <a:cubicBezTo>
                  <a:pt x="6265664" y="3901778"/>
                  <a:pt x="6265664" y="3896817"/>
                  <a:pt x="6265664" y="3891856"/>
                </a:cubicBezTo>
                <a:lnTo>
                  <a:pt x="6265664" y="3884415"/>
                </a:lnTo>
                <a:cubicBezTo>
                  <a:pt x="6265664" y="3879454"/>
                  <a:pt x="6260703" y="3878213"/>
                  <a:pt x="6250781" y="3880694"/>
                </a:cubicBezTo>
                <a:cubicBezTo>
                  <a:pt x="6240860" y="3883174"/>
                  <a:pt x="6233418" y="3881934"/>
                  <a:pt x="6228457" y="3876973"/>
                </a:cubicBezTo>
                <a:lnTo>
                  <a:pt x="6221015" y="3869532"/>
                </a:lnTo>
                <a:lnTo>
                  <a:pt x="6235898" y="3876973"/>
                </a:lnTo>
                <a:cubicBezTo>
                  <a:pt x="6240860" y="3876973"/>
                  <a:pt x="6244580" y="3876973"/>
                  <a:pt x="6247060" y="3876973"/>
                </a:cubicBezTo>
                <a:cubicBezTo>
                  <a:pt x="6249540" y="3876973"/>
                  <a:pt x="6247060" y="3873252"/>
                  <a:pt x="6239619" y="3865811"/>
                </a:cubicBezTo>
                <a:cubicBezTo>
                  <a:pt x="6232178" y="3858370"/>
                  <a:pt x="6227216" y="3855889"/>
                  <a:pt x="6224736" y="3858370"/>
                </a:cubicBezTo>
                <a:cubicBezTo>
                  <a:pt x="6222256" y="3860850"/>
                  <a:pt x="6219775" y="3862090"/>
                  <a:pt x="6217295" y="3862090"/>
                </a:cubicBezTo>
                <a:cubicBezTo>
                  <a:pt x="6214815" y="3862090"/>
                  <a:pt x="6211094" y="3862090"/>
                  <a:pt x="6206133" y="3862090"/>
                </a:cubicBezTo>
                <a:lnTo>
                  <a:pt x="6198691" y="3839766"/>
                </a:lnTo>
                <a:cubicBezTo>
                  <a:pt x="6193730" y="3839766"/>
                  <a:pt x="6191250" y="3837285"/>
                  <a:pt x="6191250" y="3832325"/>
                </a:cubicBezTo>
                <a:cubicBezTo>
                  <a:pt x="6191250" y="3832325"/>
                  <a:pt x="6190009" y="3831085"/>
                  <a:pt x="6187529" y="3828604"/>
                </a:cubicBezTo>
                <a:cubicBezTo>
                  <a:pt x="6185049" y="3826123"/>
                  <a:pt x="6183808" y="3824883"/>
                  <a:pt x="6183808" y="3824883"/>
                </a:cubicBezTo>
                <a:cubicBezTo>
                  <a:pt x="6173887" y="3829844"/>
                  <a:pt x="6168926" y="3829844"/>
                  <a:pt x="6168926" y="3824883"/>
                </a:cubicBezTo>
                <a:lnTo>
                  <a:pt x="6161484" y="3817442"/>
                </a:lnTo>
                <a:lnTo>
                  <a:pt x="6161484" y="3824883"/>
                </a:lnTo>
                <a:cubicBezTo>
                  <a:pt x="6161484" y="3829844"/>
                  <a:pt x="6162725" y="3833565"/>
                  <a:pt x="6165205" y="3836045"/>
                </a:cubicBezTo>
                <a:cubicBezTo>
                  <a:pt x="6167685" y="3838526"/>
                  <a:pt x="6168926" y="3839766"/>
                  <a:pt x="6168926" y="3839766"/>
                </a:cubicBezTo>
                <a:cubicBezTo>
                  <a:pt x="6168926" y="3844727"/>
                  <a:pt x="6168926" y="3847208"/>
                  <a:pt x="6168926" y="3847208"/>
                </a:cubicBezTo>
                <a:cubicBezTo>
                  <a:pt x="6168926" y="3847208"/>
                  <a:pt x="6166445" y="3847208"/>
                  <a:pt x="6161484" y="3847208"/>
                </a:cubicBezTo>
                <a:lnTo>
                  <a:pt x="6139160" y="3847208"/>
                </a:lnTo>
                <a:cubicBezTo>
                  <a:pt x="6139160" y="3847208"/>
                  <a:pt x="6136680" y="3847208"/>
                  <a:pt x="6131719" y="3847208"/>
                </a:cubicBezTo>
                <a:cubicBezTo>
                  <a:pt x="6126757" y="3842247"/>
                  <a:pt x="6124277" y="3839766"/>
                  <a:pt x="6124277" y="3839766"/>
                </a:cubicBezTo>
                <a:cubicBezTo>
                  <a:pt x="6124277" y="3839766"/>
                  <a:pt x="6124277" y="3837285"/>
                  <a:pt x="6124277" y="3832325"/>
                </a:cubicBezTo>
                <a:cubicBezTo>
                  <a:pt x="6124277" y="3827364"/>
                  <a:pt x="6119316" y="3824883"/>
                  <a:pt x="6109394" y="3824883"/>
                </a:cubicBezTo>
                <a:cubicBezTo>
                  <a:pt x="6104433" y="3824883"/>
                  <a:pt x="6101953" y="3822403"/>
                  <a:pt x="6101953" y="3817442"/>
                </a:cubicBezTo>
                <a:cubicBezTo>
                  <a:pt x="6106914" y="3812481"/>
                  <a:pt x="6109394" y="3810000"/>
                  <a:pt x="6109394" y="3810000"/>
                </a:cubicBezTo>
                <a:cubicBezTo>
                  <a:pt x="6109394" y="3810000"/>
                  <a:pt x="6111874" y="3810000"/>
                  <a:pt x="6116836" y="3810000"/>
                </a:cubicBezTo>
                <a:cubicBezTo>
                  <a:pt x="6121797" y="3814961"/>
                  <a:pt x="6124277" y="3814961"/>
                  <a:pt x="6124277" y="3810000"/>
                </a:cubicBezTo>
                <a:lnTo>
                  <a:pt x="6131719" y="3810000"/>
                </a:lnTo>
                <a:cubicBezTo>
                  <a:pt x="6136680" y="3814961"/>
                  <a:pt x="6141640" y="3817442"/>
                  <a:pt x="6146601" y="3817442"/>
                </a:cubicBezTo>
                <a:cubicBezTo>
                  <a:pt x="6151563" y="3817442"/>
                  <a:pt x="6154043" y="3814961"/>
                  <a:pt x="6154043" y="3810000"/>
                </a:cubicBezTo>
                <a:cubicBezTo>
                  <a:pt x="6154043" y="3790157"/>
                  <a:pt x="6146601" y="3785196"/>
                  <a:pt x="6131719" y="3795118"/>
                </a:cubicBezTo>
                <a:cubicBezTo>
                  <a:pt x="6126757" y="3795118"/>
                  <a:pt x="6121797" y="3792637"/>
                  <a:pt x="6116836" y="3787676"/>
                </a:cubicBezTo>
                <a:lnTo>
                  <a:pt x="6087070" y="3772793"/>
                </a:lnTo>
                <a:lnTo>
                  <a:pt x="6079629" y="3780235"/>
                </a:lnTo>
                <a:cubicBezTo>
                  <a:pt x="6084590" y="3785196"/>
                  <a:pt x="6085829" y="3788916"/>
                  <a:pt x="6083349" y="3791397"/>
                </a:cubicBezTo>
                <a:cubicBezTo>
                  <a:pt x="6080869" y="3793878"/>
                  <a:pt x="6078388" y="3792637"/>
                  <a:pt x="6075908" y="3787676"/>
                </a:cubicBezTo>
                <a:cubicBezTo>
                  <a:pt x="6073428" y="3782716"/>
                  <a:pt x="6068467" y="3780235"/>
                  <a:pt x="6061025" y="3780235"/>
                </a:cubicBezTo>
                <a:cubicBezTo>
                  <a:pt x="6053584" y="3780235"/>
                  <a:pt x="6047383" y="3776514"/>
                  <a:pt x="6042422" y="3769073"/>
                </a:cubicBezTo>
                <a:cubicBezTo>
                  <a:pt x="6037460" y="3761631"/>
                  <a:pt x="6030019" y="3756671"/>
                  <a:pt x="6020097" y="3754190"/>
                </a:cubicBezTo>
                <a:cubicBezTo>
                  <a:pt x="6010176" y="3751709"/>
                  <a:pt x="6000253" y="3747989"/>
                  <a:pt x="5990332" y="3743028"/>
                </a:cubicBezTo>
                <a:cubicBezTo>
                  <a:pt x="5970488" y="3713262"/>
                  <a:pt x="5955605" y="3703340"/>
                  <a:pt x="5945683" y="3713262"/>
                </a:cubicBezTo>
                <a:cubicBezTo>
                  <a:pt x="5945683" y="3713262"/>
                  <a:pt x="5946924" y="3716983"/>
                  <a:pt x="5949404" y="3724424"/>
                </a:cubicBezTo>
                <a:cubicBezTo>
                  <a:pt x="5951884" y="3731866"/>
                  <a:pt x="5953125" y="3735586"/>
                  <a:pt x="5953125" y="3735586"/>
                </a:cubicBezTo>
                <a:cubicBezTo>
                  <a:pt x="5977929" y="3735586"/>
                  <a:pt x="5990332" y="3743028"/>
                  <a:pt x="5990332" y="3757911"/>
                </a:cubicBezTo>
                <a:lnTo>
                  <a:pt x="5968008" y="3750469"/>
                </a:lnTo>
                <a:cubicBezTo>
                  <a:pt x="5968008" y="3750469"/>
                  <a:pt x="5965528" y="3750469"/>
                  <a:pt x="5960566" y="3750469"/>
                </a:cubicBezTo>
                <a:lnTo>
                  <a:pt x="5982890" y="3765352"/>
                </a:lnTo>
                <a:cubicBezTo>
                  <a:pt x="5982890" y="3765352"/>
                  <a:pt x="5984131" y="3766592"/>
                  <a:pt x="5986611" y="3769073"/>
                </a:cubicBezTo>
                <a:cubicBezTo>
                  <a:pt x="5989091" y="3771553"/>
                  <a:pt x="5992812" y="3772793"/>
                  <a:pt x="5997773" y="3772793"/>
                </a:cubicBezTo>
                <a:cubicBezTo>
                  <a:pt x="6002735" y="3777754"/>
                  <a:pt x="6005215" y="3781475"/>
                  <a:pt x="6005215" y="3783956"/>
                </a:cubicBezTo>
                <a:cubicBezTo>
                  <a:pt x="6005215" y="3786436"/>
                  <a:pt x="6010176" y="3790157"/>
                  <a:pt x="6020097" y="3795118"/>
                </a:cubicBezTo>
                <a:lnTo>
                  <a:pt x="6049863" y="3810000"/>
                </a:lnTo>
                <a:cubicBezTo>
                  <a:pt x="6054824" y="3810000"/>
                  <a:pt x="6059785" y="3811241"/>
                  <a:pt x="6064746" y="3813721"/>
                </a:cubicBezTo>
                <a:cubicBezTo>
                  <a:pt x="6069707" y="3816202"/>
                  <a:pt x="6072187" y="3817442"/>
                  <a:pt x="6072187" y="3817442"/>
                </a:cubicBezTo>
                <a:cubicBezTo>
                  <a:pt x="6077149" y="3817442"/>
                  <a:pt x="6082109" y="3819923"/>
                  <a:pt x="6087070" y="3824883"/>
                </a:cubicBezTo>
                <a:cubicBezTo>
                  <a:pt x="6106914" y="3844727"/>
                  <a:pt x="6126757" y="3854649"/>
                  <a:pt x="6146601" y="3854649"/>
                </a:cubicBezTo>
                <a:lnTo>
                  <a:pt x="6176367" y="3876973"/>
                </a:lnTo>
                <a:cubicBezTo>
                  <a:pt x="6176367" y="3876973"/>
                  <a:pt x="6178847" y="3876973"/>
                  <a:pt x="6183808" y="3876973"/>
                </a:cubicBezTo>
                <a:cubicBezTo>
                  <a:pt x="6188770" y="3876973"/>
                  <a:pt x="6196211" y="3881934"/>
                  <a:pt x="6206133" y="3891856"/>
                </a:cubicBezTo>
                <a:cubicBezTo>
                  <a:pt x="6216054" y="3896817"/>
                  <a:pt x="6223496" y="3899297"/>
                  <a:pt x="6228457" y="3899297"/>
                </a:cubicBezTo>
                <a:lnTo>
                  <a:pt x="6235898" y="3899297"/>
                </a:lnTo>
                <a:lnTo>
                  <a:pt x="6243340" y="3914180"/>
                </a:lnTo>
                <a:lnTo>
                  <a:pt x="6235898" y="3914180"/>
                </a:lnTo>
                <a:cubicBezTo>
                  <a:pt x="6235898" y="3919141"/>
                  <a:pt x="6238378" y="3921622"/>
                  <a:pt x="6243340" y="3921622"/>
                </a:cubicBezTo>
                <a:cubicBezTo>
                  <a:pt x="6248301" y="3921622"/>
                  <a:pt x="6250781" y="3924102"/>
                  <a:pt x="6250781" y="3929063"/>
                </a:cubicBezTo>
                <a:cubicBezTo>
                  <a:pt x="6255742" y="3934024"/>
                  <a:pt x="6255742" y="3936504"/>
                  <a:pt x="6250781" y="3936504"/>
                </a:cubicBezTo>
                <a:lnTo>
                  <a:pt x="6235898" y="3921622"/>
                </a:lnTo>
                <a:cubicBezTo>
                  <a:pt x="6221015" y="3916661"/>
                  <a:pt x="6212333" y="3911700"/>
                  <a:pt x="6209853" y="3906739"/>
                </a:cubicBezTo>
                <a:cubicBezTo>
                  <a:pt x="6207373" y="3901778"/>
                  <a:pt x="6202412" y="3899297"/>
                  <a:pt x="6194971" y="3899297"/>
                </a:cubicBezTo>
                <a:cubicBezTo>
                  <a:pt x="6187529" y="3899297"/>
                  <a:pt x="6181328" y="3899297"/>
                  <a:pt x="6176367" y="3899297"/>
                </a:cubicBezTo>
                <a:lnTo>
                  <a:pt x="6171648" y="3904016"/>
                </a:lnTo>
                <a:lnTo>
                  <a:pt x="6170321" y="3903251"/>
                </a:lnTo>
                <a:cubicBezTo>
                  <a:pt x="6165670" y="3899995"/>
                  <a:pt x="6165204" y="3897437"/>
                  <a:pt x="6168926" y="3895577"/>
                </a:cubicBezTo>
                <a:cubicBezTo>
                  <a:pt x="6173887" y="3893096"/>
                  <a:pt x="6176367" y="3889375"/>
                  <a:pt x="6176367" y="3884415"/>
                </a:cubicBezTo>
                <a:cubicBezTo>
                  <a:pt x="6176367" y="3884415"/>
                  <a:pt x="6167685" y="3879454"/>
                  <a:pt x="6150322" y="3869532"/>
                </a:cubicBezTo>
                <a:cubicBezTo>
                  <a:pt x="6132959" y="3859610"/>
                  <a:pt x="6121797" y="3857130"/>
                  <a:pt x="6116836" y="3862090"/>
                </a:cubicBezTo>
                <a:cubicBezTo>
                  <a:pt x="6111874" y="3862090"/>
                  <a:pt x="6108154" y="3860850"/>
                  <a:pt x="6105674" y="3858370"/>
                </a:cubicBezTo>
                <a:cubicBezTo>
                  <a:pt x="6103194" y="3855889"/>
                  <a:pt x="6099473" y="3852168"/>
                  <a:pt x="6094512" y="3847208"/>
                </a:cubicBezTo>
                <a:cubicBezTo>
                  <a:pt x="6084590" y="3837285"/>
                  <a:pt x="6073428" y="3832325"/>
                  <a:pt x="6061025" y="3832325"/>
                </a:cubicBezTo>
                <a:cubicBezTo>
                  <a:pt x="6048622" y="3832325"/>
                  <a:pt x="6042422" y="3829844"/>
                  <a:pt x="6042422" y="3824883"/>
                </a:cubicBezTo>
                <a:cubicBezTo>
                  <a:pt x="6037460" y="3824883"/>
                  <a:pt x="6033740" y="3824883"/>
                  <a:pt x="6031260" y="3824883"/>
                </a:cubicBezTo>
                <a:cubicBezTo>
                  <a:pt x="6028779" y="3824883"/>
                  <a:pt x="6027539" y="3824883"/>
                  <a:pt x="6027539" y="3824883"/>
                </a:cubicBezTo>
                <a:cubicBezTo>
                  <a:pt x="6022578" y="3824883"/>
                  <a:pt x="6023818" y="3827364"/>
                  <a:pt x="6031260" y="3832325"/>
                </a:cubicBezTo>
                <a:cubicBezTo>
                  <a:pt x="6038701" y="3837285"/>
                  <a:pt x="6047383" y="3842247"/>
                  <a:pt x="6057304" y="3847208"/>
                </a:cubicBezTo>
                <a:cubicBezTo>
                  <a:pt x="6057304" y="3852168"/>
                  <a:pt x="6063505" y="3857130"/>
                  <a:pt x="6075908" y="3862090"/>
                </a:cubicBezTo>
                <a:cubicBezTo>
                  <a:pt x="6088311" y="3867051"/>
                  <a:pt x="6099473" y="3872012"/>
                  <a:pt x="6109394" y="3876973"/>
                </a:cubicBezTo>
                <a:cubicBezTo>
                  <a:pt x="6114356" y="3876973"/>
                  <a:pt x="6121797" y="3880694"/>
                  <a:pt x="6131719" y="3888135"/>
                </a:cubicBezTo>
                <a:cubicBezTo>
                  <a:pt x="6141640" y="3895577"/>
                  <a:pt x="6146601" y="3899297"/>
                  <a:pt x="6146601" y="3899297"/>
                </a:cubicBezTo>
                <a:cubicBezTo>
                  <a:pt x="6151563" y="3899297"/>
                  <a:pt x="6154043" y="3899297"/>
                  <a:pt x="6154043" y="3899297"/>
                </a:cubicBezTo>
                <a:cubicBezTo>
                  <a:pt x="6154043" y="3899297"/>
                  <a:pt x="6154043" y="3901778"/>
                  <a:pt x="6154043" y="3906739"/>
                </a:cubicBezTo>
                <a:cubicBezTo>
                  <a:pt x="6159004" y="3911700"/>
                  <a:pt x="6163964" y="3916661"/>
                  <a:pt x="6168926" y="3921622"/>
                </a:cubicBezTo>
                <a:cubicBezTo>
                  <a:pt x="6178847" y="3926582"/>
                  <a:pt x="6188770" y="3931544"/>
                  <a:pt x="6198691" y="3936504"/>
                </a:cubicBezTo>
                <a:cubicBezTo>
                  <a:pt x="6203653" y="3941465"/>
                  <a:pt x="6207373" y="3945186"/>
                  <a:pt x="6209853" y="3947666"/>
                </a:cubicBezTo>
                <a:cubicBezTo>
                  <a:pt x="6212333" y="3950147"/>
                  <a:pt x="6214815" y="3951387"/>
                  <a:pt x="6217295" y="3951387"/>
                </a:cubicBezTo>
                <a:cubicBezTo>
                  <a:pt x="6219775" y="3951387"/>
                  <a:pt x="6222256" y="3952627"/>
                  <a:pt x="6224736" y="3955108"/>
                </a:cubicBezTo>
                <a:cubicBezTo>
                  <a:pt x="6227216" y="3957589"/>
                  <a:pt x="6230937" y="3958829"/>
                  <a:pt x="6235898" y="3958829"/>
                </a:cubicBezTo>
                <a:cubicBezTo>
                  <a:pt x="6250781" y="3968751"/>
                  <a:pt x="6263184" y="3973711"/>
                  <a:pt x="6273105" y="3973711"/>
                </a:cubicBezTo>
                <a:lnTo>
                  <a:pt x="6280547" y="3981153"/>
                </a:lnTo>
                <a:cubicBezTo>
                  <a:pt x="6280547" y="3986114"/>
                  <a:pt x="6284267" y="3991075"/>
                  <a:pt x="6291709" y="3996036"/>
                </a:cubicBezTo>
                <a:cubicBezTo>
                  <a:pt x="6299150" y="4000996"/>
                  <a:pt x="6305351" y="4003477"/>
                  <a:pt x="6310312" y="4003477"/>
                </a:cubicBezTo>
                <a:cubicBezTo>
                  <a:pt x="6320234" y="4008438"/>
                  <a:pt x="6325195" y="4012158"/>
                  <a:pt x="6325195" y="4014639"/>
                </a:cubicBezTo>
                <a:cubicBezTo>
                  <a:pt x="6325195" y="4017120"/>
                  <a:pt x="6322715" y="4018360"/>
                  <a:pt x="6317754" y="4018360"/>
                </a:cubicBezTo>
                <a:lnTo>
                  <a:pt x="6310312" y="4018360"/>
                </a:lnTo>
                <a:cubicBezTo>
                  <a:pt x="6310312" y="4018360"/>
                  <a:pt x="6312792" y="4020841"/>
                  <a:pt x="6317754" y="4025801"/>
                </a:cubicBezTo>
                <a:cubicBezTo>
                  <a:pt x="6322715" y="4030762"/>
                  <a:pt x="6330156" y="4035723"/>
                  <a:pt x="6340078" y="4040684"/>
                </a:cubicBezTo>
                <a:lnTo>
                  <a:pt x="6384726" y="4070450"/>
                </a:lnTo>
                <a:cubicBezTo>
                  <a:pt x="6394648" y="4075410"/>
                  <a:pt x="6402089" y="4080372"/>
                  <a:pt x="6407051" y="4085333"/>
                </a:cubicBezTo>
                <a:cubicBezTo>
                  <a:pt x="6407051" y="4085333"/>
                  <a:pt x="6408291" y="4086573"/>
                  <a:pt x="6410771" y="4089053"/>
                </a:cubicBezTo>
                <a:cubicBezTo>
                  <a:pt x="6413251" y="4091534"/>
                  <a:pt x="6414492" y="4095255"/>
                  <a:pt x="6414492" y="4100215"/>
                </a:cubicBezTo>
                <a:lnTo>
                  <a:pt x="6392168" y="4107657"/>
                </a:lnTo>
                <a:cubicBezTo>
                  <a:pt x="6392168" y="4112617"/>
                  <a:pt x="6389688" y="4112617"/>
                  <a:pt x="6384726" y="4107657"/>
                </a:cubicBezTo>
                <a:cubicBezTo>
                  <a:pt x="6379765" y="4102696"/>
                  <a:pt x="6377285" y="4098975"/>
                  <a:pt x="6377285" y="4096495"/>
                </a:cubicBezTo>
                <a:cubicBezTo>
                  <a:pt x="6377285" y="4094014"/>
                  <a:pt x="6376044" y="4090293"/>
                  <a:pt x="6373564" y="4085333"/>
                </a:cubicBezTo>
                <a:cubicBezTo>
                  <a:pt x="6371084" y="4080372"/>
                  <a:pt x="6368603" y="4077891"/>
                  <a:pt x="6366123" y="4077891"/>
                </a:cubicBezTo>
                <a:cubicBezTo>
                  <a:pt x="6363643" y="4077891"/>
                  <a:pt x="6362402" y="4080372"/>
                  <a:pt x="6362402" y="4085333"/>
                </a:cubicBezTo>
                <a:lnTo>
                  <a:pt x="6354961" y="4092774"/>
                </a:lnTo>
                <a:lnTo>
                  <a:pt x="6347519" y="4085333"/>
                </a:lnTo>
                <a:cubicBezTo>
                  <a:pt x="6362402" y="4080372"/>
                  <a:pt x="6362402" y="4072930"/>
                  <a:pt x="6347519" y="4063008"/>
                </a:cubicBezTo>
                <a:cubicBezTo>
                  <a:pt x="6342558" y="4063008"/>
                  <a:pt x="6335117" y="4058048"/>
                  <a:pt x="6325195" y="4048125"/>
                </a:cubicBezTo>
                <a:lnTo>
                  <a:pt x="6317754" y="4048125"/>
                </a:lnTo>
                <a:lnTo>
                  <a:pt x="6310312" y="4055567"/>
                </a:lnTo>
                <a:lnTo>
                  <a:pt x="6295429" y="4040684"/>
                </a:lnTo>
                <a:cubicBezTo>
                  <a:pt x="6280547" y="4030762"/>
                  <a:pt x="6271865" y="4025801"/>
                  <a:pt x="6269385" y="4025801"/>
                </a:cubicBezTo>
                <a:cubicBezTo>
                  <a:pt x="6266904" y="4025801"/>
                  <a:pt x="6265664" y="4024561"/>
                  <a:pt x="6265664" y="4022081"/>
                </a:cubicBezTo>
                <a:cubicBezTo>
                  <a:pt x="6265664" y="4019600"/>
                  <a:pt x="6261943" y="4017120"/>
                  <a:pt x="6254502" y="4014639"/>
                </a:cubicBezTo>
                <a:cubicBezTo>
                  <a:pt x="6247060" y="4012158"/>
                  <a:pt x="6243340" y="4008438"/>
                  <a:pt x="6243340" y="4003477"/>
                </a:cubicBezTo>
                <a:cubicBezTo>
                  <a:pt x="6243340" y="3998516"/>
                  <a:pt x="6235898" y="3996036"/>
                  <a:pt x="6221015" y="3996036"/>
                </a:cubicBezTo>
                <a:cubicBezTo>
                  <a:pt x="6216054" y="3996036"/>
                  <a:pt x="6213574" y="3993555"/>
                  <a:pt x="6213574" y="3988594"/>
                </a:cubicBezTo>
                <a:cubicBezTo>
                  <a:pt x="6213574" y="3983633"/>
                  <a:pt x="6208613" y="3978672"/>
                  <a:pt x="6198691" y="3973711"/>
                </a:cubicBezTo>
                <a:cubicBezTo>
                  <a:pt x="6193730" y="3973711"/>
                  <a:pt x="6188770" y="3973711"/>
                  <a:pt x="6183808" y="3973711"/>
                </a:cubicBezTo>
                <a:cubicBezTo>
                  <a:pt x="6178847" y="3973711"/>
                  <a:pt x="6176367" y="3973711"/>
                  <a:pt x="6176367" y="3973711"/>
                </a:cubicBezTo>
                <a:cubicBezTo>
                  <a:pt x="6171406" y="3978672"/>
                  <a:pt x="6168926" y="3982393"/>
                  <a:pt x="6168926" y="3984874"/>
                </a:cubicBezTo>
                <a:cubicBezTo>
                  <a:pt x="6168926" y="3987354"/>
                  <a:pt x="6171406" y="3991075"/>
                  <a:pt x="6176367" y="3996036"/>
                </a:cubicBezTo>
                <a:lnTo>
                  <a:pt x="6176367" y="4003477"/>
                </a:lnTo>
                <a:cubicBezTo>
                  <a:pt x="6176367" y="4003477"/>
                  <a:pt x="6175126" y="4002237"/>
                  <a:pt x="6172646" y="3999756"/>
                </a:cubicBezTo>
                <a:cubicBezTo>
                  <a:pt x="6170166" y="3997276"/>
                  <a:pt x="6166445" y="3996036"/>
                  <a:pt x="6161484" y="3996036"/>
                </a:cubicBezTo>
                <a:lnTo>
                  <a:pt x="6154043" y="3966270"/>
                </a:lnTo>
                <a:cubicBezTo>
                  <a:pt x="6154043" y="3956348"/>
                  <a:pt x="6150322" y="3951387"/>
                  <a:pt x="6142881" y="3951387"/>
                </a:cubicBezTo>
                <a:cubicBezTo>
                  <a:pt x="6135439" y="3951387"/>
                  <a:pt x="6134199" y="3953868"/>
                  <a:pt x="6139160" y="3958829"/>
                </a:cubicBezTo>
                <a:lnTo>
                  <a:pt x="6124277" y="3958829"/>
                </a:lnTo>
                <a:cubicBezTo>
                  <a:pt x="6114356" y="3953868"/>
                  <a:pt x="6109394" y="3951387"/>
                  <a:pt x="6109394" y="3951387"/>
                </a:cubicBezTo>
                <a:cubicBezTo>
                  <a:pt x="6109394" y="3956348"/>
                  <a:pt x="6110635" y="3960069"/>
                  <a:pt x="6113115" y="3962549"/>
                </a:cubicBezTo>
                <a:cubicBezTo>
                  <a:pt x="6115595" y="3965030"/>
                  <a:pt x="6119316" y="3966270"/>
                  <a:pt x="6124277" y="3966270"/>
                </a:cubicBezTo>
                <a:cubicBezTo>
                  <a:pt x="6129238" y="3966270"/>
                  <a:pt x="6132959" y="3968751"/>
                  <a:pt x="6135439" y="3973711"/>
                </a:cubicBezTo>
                <a:cubicBezTo>
                  <a:pt x="6137919" y="3978672"/>
                  <a:pt x="6139160" y="3981153"/>
                  <a:pt x="6139160" y="3981153"/>
                </a:cubicBezTo>
                <a:cubicBezTo>
                  <a:pt x="6139160" y="3986114"/>
                  <a:pt x="6142881" y="3991075"/>
                  <a:pt x="6150322" y="3996036"/>
                </a:cubicBezTo>
                <a:cubicBezTo>
                  <a:pt x="6157763" y="4000996"/>
                  <a:pt x="6161484" y="4003477"/>
                  <a:pt x="6161484" y="4003477"/>
                </a:cubicBezTo>
                <a:cubicBezTo>
                  <a:pt x="6176367" y="4018360"/>
                  <a:pt x="6191250" y="4030762"/>
                  <a:pt x="6206133" y="4040684"/>
                </a:cubicBezTo>
                <a:cubicBezTo>
                  <a:pt x="6211094" y="4040684"/>
                  <a:pt x="6216054" y="4040684"/>
                  <a:pt x="6221015" y="4040684"/>
                </a:cubicBezTo>
                <a:cubicBezTo>
                  <a:pt x="6225977" y="4040684"/>
                  <a:pt x="6228457" y="4045645"/>
                  <a:pt x="6228457" y="4055567"/>
                </a:cubicBezTo>
                <a:cubicBezTo>
                  <a:pt x="6228457" y="4060528"/>
                  <a:pt x="6229697" y="4064248"/>
                  <a:pt x="6232178" y="4066729"/>
                </a:cubicBezTo>
                <a:cubicBezTo>
                  <a:pt x="6234658" y="4069210"/>
                  <a:pt x="6239619" y="4072930"/>
                  <a:pt x="6247060" y="4077891"/>
                </a:cubicBezTo>
                <a:cubicBezTo>
                  <a:pt x="6254502" y="4082852"/>
                  <a:pt x="6265664" y="4090293"/>
                  <a:pt x="6280547" y="4100215"/>
                </a:cubicBezTo>
                <a:cubicBezTo>
                  <a:pt x="6295429" y="4110137"/>
                  <a:pt x="6304112" y="4116338"/>
                  <a:pt x="6306592" y="4118819"/>
                </a:cubicBezTo>
                <a:cubicBezTo>
                  <a:pt x="6309072" y="4121299"/>
                  <a:pt x="6315274" y="4122540"/>
                  <a:pt x="6325195" y="4122540"/>
                </a:cubicBezTo>
                <a:cubicBezTo>
                  <a:pt x="6340078" y="4132462"/>
                  <a:pt x="6342558" y="4139903"/>
                  <a:pt x="6332637" y="4144864"/>
                </a:cubicBezTo>
                <a:lnTo>
                  <a:pt x="6354961" y="4159747"/>
                </a:lnTo>
                <a:cubicBezTo>
                  <a:pt x="6364882" y="4159747"/>
                  <a:pt x="6369844" y="4164707"/>
                  <a:pt x="6369844" y="4174629"/>
                </a:cubicBezTo>
                <a:lnTo>
                  <a:pt x="6377285" y="4182071"/>
                </a:lnTo>
                <a:cubicBezTo>
                  <a:pt x="6387206" y="4182071"/>
                  <a:pt x="6394648" y="4184551"/>
                  <a:pt x="6399609" y="4189512"/>
                </a:cubicBezTo>
                <a:cubicBezTo>
                  <a:pt x="6404570" y="4194473"/>
                  <a:pt x="6407051" y="4196954"/>
                  <a:pt x="6407051" y="4196954"/>
                </a:cubicBezTo>
                <a:cubicBezTo>
                  <a:pt x="6407051" y="4196954"/>
                  <a:pt x="6404570" y="4196954"/>
                  <a:pt x="6399609" y="4196954"/>
                </a:cubicBezTo>
                <a:cubicBezTo>
                  <a:pt x="6379765" y="4196954"/>
                  <a:pt x="6382246" y="4204395"/>
                  <a:pt x="6407051" y="4219278"/>
                </a:cubicBezTo>
                <a:cubicBezTo>
                  <a:pt x="6431855" y="4234161"/>
                  <a:pt x="6445498" y="4242842"/>
                  <a:pt x="6447978" y="4245323"/>
                </a:cubicBezTo>
                <a:cubicBezTo>
                  <a:pt x="6450458" y="4247803"/>
                  <a:pt x="6451699" y="4251524"/>
                  <a:pt x="6451699" y="4256485"/>
                </a:cubicBezTo>
                <a:lnTo>
                  <a:pt x="6459140" y="4271368"/>
                </a:lnTo>
                <a:cubicBezTo>
                  <a:pt x="6469062" y="4281290"/>
                  <a:pt x="6475264" y="4285010"/>
                  <a:pt x="6477744" y="4282530"/>
                </a:cubicBezTo>
                <a:cubicBezTo>
                  <a:pt x="6480224" y="4280049"/>
                  <a:pt x="6482705" y="4280049"/>
                  <a:pt x="6485185" y="4282530"/>
                </a:cubicBezTo>
                <a:cubicBezTo>
                  <a:pt x="6487665" y="4285010"/>
                  <a:pt x="6488906" y="4288731"/>
                  <a:pt x="6488906" y="4293692"/>
                </a:cubicBezTo>
                <a:cubicBezTo>
                  <a:pt x="6488906" y="4298653"/>
                  <a:pt x="6493867" y="4303614"/>
                  <a:pt x="6503789" y="4308575"/>
                </a:cubicBezTo>
                <a:lnTo>
                  <a:pt x="6511230" y="4316016"/>
                </a:lnTo>
                <a:cubicBezTo>
                  <a:pt x="6516192" y="4320977"/>
                  <a:pt x="6523633" y="4325938"/>
                  <a:pt x="6533554" y="4330899"/>
                </a:cubicBezTo>
                <a:cubicBezTo>
                  <a:pt x="6543476" y="4335860"/>
                  <a:pt x="6550917" y="4340821"/>
                  <a:pt x="6555878" y="4345782"/>
                </a:cubicBezTo>
                <a:cubicBezTo>
                  <a:pt x="6555878" y="4350742"/>
                  <a:pt x="6557119" y="4354464"/>
                  <a:pt x="6559599" y="4356944"/>
                </a:cubicBezTo>
                <a:cubicBezTo>
                  <a:pt x="6562079" y="4359424"/>
                  <a:pt x="6565800" y="4360665"/>
                  <a:pt x="6570762" y="4360665"/>
                </a:cubicBezTo>
                <a:cubicBezTo>
                  <a:pt x="6575722" y="4365626"/>
                  <a:pt x="6579444" y="4371827"/>
                  <a:pt x="6581924" y="4379268"/>
                </a:cubicBezTo>
                <a:cubicBezTo>
                  <a:pt x="6584404" y="4386709"/>
                  <a:pt x="6595566" y="4395391"/>
                  <a:pt x="6615410" y="4405313"/>
                </a:cubicBezTo>
                <a:lnTo>
                  <a:pt x="6637734" y="4435079"/>
                </a:lnTo>
                <a:cubicBezTo>
                  <a:pt x="6637734" y="4435079"/>
                  <a:pt x="6636494" y="4433839"/>
                  <a:pt x="6634013" y="4431358"/>
                </a:cubicBezTo>
                <a:cubicBezTo>
                  <a:pt x="6631533" y="4428878"/>
                  <a:pt x="6627812" y="4425157"/>
                  <a:pt x="6622851" y="4420196"/>
                </a:cubicBezTo>
                <a:lnTo>
                  <a:pt x="6585644" y="4412754"/>
                </a:lnTo>
                <a:cubicBezTo>
                  <a:pt x="6585644" y="4412754"/>
                  <a:pt x="6583164" y="4412754"/>
                  <a:pt x="6578202" y="4412754"/>
                </a:cubicBezTo>
                <a:cubicBezTo>
                  <a:pt x="6573242" y="4412754"/>
                  <a:pt x="6568281" y="4410274"/>
                  <a:pt x="6563320" y="4405313"/>
                </a:cubicBezTo>
                <a:lnTo>
                  <a:pt x="6526113" y="4375547"/>
                </a:lnTo>
                <a:lnTo>
                  <a:pt x="6540996" y="4382989"/>
                </a:lnTo>
                <a:cubicBezTo>
                  <a:pt x="6565800" y="4397872"/>
                  <a:pt x="6580683" y="4405313"/>
                  <a:pt x="6585644" y="4405313"/>
                </a:cubicBezTo>
                <a:cubicBezTo>
                  <a:pt x="6585644" y="4400352"/>
                  <a:pt x="6581924" y="4394151"/>
                  <a:pt x="6574482" y="4386709"/>
                </a:cubicBezTo>
                <a:cubicBezTo>
                  <a:pt x="6567040" y="4379268"/>
                  <a:pt x="6558358" y="4370587"/>
                  <a:pt x="6548437" y="4360665"/>
                </a:cubicBezTo>
                <a:cubicBezTo>
                  <a:pt x="6538516" y="4350742"/>
                  <a:pt x="6528593" y="4343301"/>
                  <a:pt x="6518672" y="4338340"/>
                </a:cubicBezTo>
                <a:lnTo>
                  <a:pt x="6503789" y="4323458"/>
                </a:lnTo>
                <a:cubicBezTo>
                  <a:pt x="6503789" y="4318497"/>
                  <a:pt x="6502548" y="4316016"/>
                  <a:pt x="6500068" y="4316016"/>
                </a:cubicBezTo>
                <a:cubicBezTo>
                  <a:pt x="6497588" y="4316016"/>
                  <a:pt x="6491386" y="4313535"/>
                  <a:pt x="6481465" y="4308575"/>
                </a:cubicBezTo>
                <a:cubicBezTo>
                  <a:pt x="6466582" y="4303614"/>
                  <a:pt x="6451699" y="4296173"/>
                  <a:pt x="6436816" y="4286250"/>
                </a:cubicBezTo>
                <a:cubicBezTo>
                  <a:pt x="6431855" y="4281290"/>
                  <a:pt x="6426895" y="4277569"/>
                  <a:pt x="6421933" y="4275088"/>
                </a:cubicBezTo>
                <a:cubicBezTo>
                  <a:pt x="6416972" y="4272608"/>
                  <a:pt x="6414492" y="4271368"/>
                  <a:pt x="6414492" y="4271368"/>
                </a:cubicBezTo>
                <a:lnTo>
                  <a:pt x="6414492" y="4263926"/>
                </a:lnTo>
                <a:cubicBezTo>
                  <a:pt x="6419453" y="4258966"/>
                  <a:pt x="6419453" y="4256485"/>
                  <a:pt x="6414492" y="4256485"/>
                </a:cubicBezTo>
                <a:cubicBezTo>
                  <a:pt x="6414492" y="4256485"/>
                  <a:pt x="6413251" y="4255245"/>
                  <a:pt x="6410771" y="4252764"/>
                </a:cubicBezTo>
                <a:cubicBezTo>
                  <a:pt x="6408291" y="4250283"/>
                  <a:pt x="6404570" y="4246563"/>
                  <a:pt x="6399609" y="4241602"/>
                </a:cubicBezTo>
                <a:cubicBezTo>
                  <a:pt x="6394648" y="4236641"/>
                  <a:pt x="6389688" y="4234161"/>
                  <a:pt x="6384726" y="4234161"/>
                </a:cubicBezTo>
                <a:cubicBezTo>
                  <a:pt x="6379765" y="4229200"/>
                  <a:pt x="6376044" y="4226719"/>
                  <a:pt x="6373564" y="4226719"/>
                </a:cubicBezTo>
                <a:cubicBezTo>
                  <a:pt x="6371084" y="4226719"/>
                  <a:pt x="6369844" y="4224239"/>
                  <a:pt x="6369844" y="4219278"/>
                </a:cubicBezTo>
                <a:cubicBezTo>
                  <a:pt x="6369844" y="4219278"/>
                  <a:pt x="6367363" y="4214317"/>
                  <a:pt x="6362402" y="4204395"/>
                </a:cubicBezTo>
                <a:lnTo>
                  <a:pt x="6354961" y="4196954"/>
                </a:lnTo>
                <a:lnTo>
                  <a:pt x="6347519" y="4204395"/>
                </a:lnTo>
                <a:cubicBezTo>
                  <a:pt x="6337598" y="4209356"/>
                  <a:pt x="6327675" y="4206876"/>
                  <a:pt x="6317754" y="4196954"/>
                </a:cubicBezTo>
                <a:cubicBezTo>
                  <a:pt x="6317754" y="4191993"/>
                  <a:pt x="6315274" y="4189512"/>
                  <a:pt x="6310312" y="4189512"/>
                </a:cubicBezTo>
                <a:cubicBezTo>
                  <a:pt x="6310312" y="4189512"/>
                  <a:pt x="6307832" y="4189512"/>
                  <a:pt x="6302871" y="4189512"/>
                </a:cubicBezTo>
                <a:cubicBezTo>
                  <a:pt x="6307832" y="4184551"/>
                  <a:pt x="6312792" y="4182071"/>
                  <a:pt x="6317754" y="4182071"/>
                </a:cubicBezTo>
                <a:cubicBezTo>
                  <a:pt x="6322715" y="4182071"/>
                  <a:pt x="6325195" y="4179590"/>
                  <a:pt x="6325195" y="4174629"/>
                </a:cubicBezTo>
                <a:cubicBezTo>
                  <a:pt x="6320234" y="4169669"/>
                  <a:pt x="6312792" y="4167188"/>
                  <a:pt x="6302871" y="4167188"/>
                </a:cubicBezTo>
                <a:cubicBezTo>
                  <a:pt x="6297910" y="4167188"/>
                  <a:pt x="6295429" y="4164707"/>
                  <a:pt x="6295429" y="4159747"/>
                </a:cubicBezTo>
                <a:cubicBezTo>
                  <a:pt x="6295429" y="4154786"/>
                  <a:pt x="6294189" y="4152305"/>
                  <a:pt x="6291709" y="4152305"/>
                </a:cubicBezTo>
                <a:cubicBezTo>
                  <a:pt x="6289229" y="4152305"/>
                  <a:pt x="6285508" y="4152305"/>
                  <a:pt x="6280547" y="4152305"/>
                </a:cubicBezTo>
                <a:lnTo>
                  <a:pt x="6258222" y="4152305"/>
                </a:lnTo>
                <a:cubicBezTo>
                  <a:pt x="6258222" y="4142383"/>
                  <a:pt x="6255742" y="4137422"/>
                  <a:pt x="6250781" y="4137422"/>
                </a:cubicBezTo>
                <a:lnTo>
                  <a:pt x="6221015" y="4115098"/>
                </a:lnTo>
                <a:cubicBezTo>
                  <a:pt x="6191250" y="4095255"/>
                  <a:pt x="6171406" y="4087813"/>
                  <a:pt x="6161484" y="4092774"/>
                </a:cubicBezTo>
                <a:lnTo>
                  <a:pt x="6168926" y="4100215"/>
                </a:lnTo>
                <a:cubicBezTo>
                  <a:pt x="6163964" y="4100215"/>
                  <a:pt x="6154043" y="4096495"/>
                  <a:pt x="6139160" y="4089053"/>
                </a:cubicBezTo>
                <a:cubicBezTo>
                  <a:pt x="6124277" y="4081612"/>
                  <a:pt x="6116836" y="4077891"/>
                  <a:pt x="6116836" y="4077891"/>
                </a:cubicBezTo>
                <a:lnTo>
                  <a:pt x="6116836" y="4070450"/>
                </a:lnTo>
                <a:cubicBezTo>
                  <a:pt x="6111874" y="4070450"/>
                  <a:pt x="6106914" y="4066729"/>
                  <a:pt x="6101953" y="4059288"/>
                </a:cubicBezTo>
                <a:cubicBezTo>
                  <a:pt x="6096992" y="4051846"/>
                  <a:pt x="6092031" y="4048125"/>
                  <a:pt x="6087070" y="4048125"/>
                </a:cubicBezTo>
                <a:cubicBezTo>
                  <a:pt x="6082109" y="4048125"/>
                  <a:pt x="6077149" y="4048125"/>
                  <a:pt x="6072187" y="4048125"/>
                </a:cubicBezTo>
                <a:lnTo>
                  <a:pt x="6064746" y="4040684"/>
                </a:lnTo>
                <a:lnTo>
                  <a:pt x="6064746" y="4033243"/>
                </a:lnTo>
                <a:cubicBezTo>
                  <a:pt x="6064746" y="4028282"/>
                  <a:pt x="6062266" y="4025801"/>
                  <a:pt x="6057304" y="4025801"/>
                </a:cubicBezTo>
                <a:cubicBezTo>
                  <a:pt x="6057304" y="4025801"/>
                  <a:pt x="6056064" y="4024561"/>
                  <a:pt x="6053584" y="4022081"/>
                </a:cubicBezTo>
                <a:cubicBezTo>
                  <a:pt x="6051104" y="4019600"/>
                  <a:pt x="6047383" y="4018360"/>
                  <a:pt x="6042422" y="4018360"/>
                </a:cubicBezTo>
                <a:cubicBezTo>
                  <a:pt x="6032500" y="4008438"/>
                  <a:pt x="6025059" y="4003477"/>
                  <a:pt x="6020097" y="4003477"/>
                </a:cubicBezTo>
                <a:cubicBezTo>
                  <a:pt x="6015136" y="4003477"/>
                  <a:pt x="6011415" y="4000996"/>
                  <a:pt x="6008935" y="3996036"/>
                </a:cubicBezTo>
                <a:cubicBezTo>
                  <a:pt x="6006455" y="3991075"/>
                  <a:pt x="6001494" y="3987354"/>
                  <a:pt x="5994053" y="3984874"/>
                </a:cubicBezTo>
                <a:cubicBezTo>
                  <a:pt x="5986611" y="3982393"/>
                  <a:pt x="5984131" y="3978672"/>
                  <a:pt x="5986611" y="3973711"/>
                </a:cubicBezTo>
                <a:cubicBezTo>
                  <a:pt x="5989091" y="3968751"/>
                  <a:pt x="5990332" y="3966270"/>
                  <a:pt x="5990332" y="3966270"/>
                </a:cubicBezTo>
                <a:lnTo>
                  <a:pt x="5982890" y="3966270"/>
                </a:lnTo>
                <a:cubicBezTo>
                  <a:pt x="5982890" y="3971231"/>
                  <a:pt x="5980410" y="3969991"/>
                  <a:pt x="5975449" y="3962549"/>
                </a:cubicBezTo>
                <a:cubicBezTo>
                  <a:pt x="5970488" y="3955108"/>
                  <a:pt x="5965528" y="3953868"/>
                  <a:pt x="5960566" y="3958829"/>
                </a:cubicBezTo>
                <a:cubicBezTo>
                  <a:pt x="5960566" y="3973711"/>
                  <a:pt x="5965528" y="3986114"/>
                  <a:pt x="5975449" y="3996036"/>
                </a:cubicBezTo>
                <a:lnTo>
                  <a:pt x="5982890" y="4010918"/>
                </a:lnTo>
                <a:lnTo>
                  <a:pt x="5975449" y="4010918"/>
                </a:lnTo>
                <a:cubicBezTo>
                  <a:pt x="5965528" y="4015879"/>
                  <a:pt x="5959326" y="4019600"/>
                  <a:pt x="5956846" y="4022081"/>
                </a:cubicBezTo>
                <a:cubicBezTo>
                  <a:pt x="5954365" y="4024561"/>
                  <a:pt x="5953125" y="4023321"/>
                  <a:pt x="5953125" y="4018360"/>
                </a:cubicBezTo>
                <a:cubicBezTo>
                  <a:pt x="5953125" y="4003477"/>
                  <a:pt x="5948163" y="3998516"/>
                  <a:pt x="5938242" y="4003477"/>
                </a:cubicBezTo>
                <a:cubicBezTo>
                  <a:pt x="5933281" y="4003477"/>
                  <a:pt x="5933281" y="4010918"/>
                  <a:pt x="5938242" y="4025801"/>
                </a:cubicBezTo>
                <a:lnTo>
                  <a:pt x="5923359" y="4033243"/>
                </a:lnTo>
                <a:cubicBezTo>
                  <a:pt x="5918398" y="4028282"/>
                  <a:pt x="5913438" y="4025801"/>
                  <a:pt x="5908476" y="4025801"/>
                </a:cubicBezTo>
                <a:cubicBezTo>
                  <a:pt x="5903515" y="4025801"/>
                  <a:pt x="5901035" y="4030762"/>
                  <a:pt x="5901035" y="4040684"/>
                </a:cubicBezTo>
                <a:cubicBezTo>
                  <a:pt x="5901035" y="4045645"/>
                  <a:pt x="5903515" y="4049366"/>
                  <a:pt x="5908476" y="4051846"/>
                </a:cubicBezTo>
                <a:cubicBezTo>
                  <a:pt x="5913438" y="4054327"/>
                  <a:pt x="5918398" y="4053086"/>
                  <a:pt x="5923359" y="4048125"/>
                </a:cubicBezTo>
                <a:lnTo>
                  <a:pt x="5930801" y="4048125"/>
                </a:lnTo>
                <a:cubicBezTo>
                  <a:pt x="5930801" y="4048125"/>
                  <a:pt x="5938242" y="4048125"/>
                  <a:pt x="5953125" y="4048125"/>
                </a:cubicBezTo>
                <a:lnTo>
                  <a:pt x="5990332" y="4063008"/>
                </a:lnTo>
                <a:lnTo>
                  <a:pt x="5982890" y="4063008"/>
                </a:lnTo>
                <a:lnTo>
                  <a:pt x="5990332" y="4070450"/>
                </a:lnTo>
                <a:cubicBezTo>
                  <a:pt x="6005215" y="4070450"/>
                  <a:pt x="6012656" y="4070450"/>
                  <a:pt x="6012656" y="4070450"/>
                </a:cubicBezTo>
                <a:lnTo>
                  <a:pt x="6027539" y="4077891"/>
                </a:lnTo>
                <a:cubicBezTo>
                  <a:pt x="6027539" y="4082852"/>
                  <a:pt x="6030019" y="4085333"/>
                  <a:pt x="6034980" y="4085333"/>
                </a:cubicBezTo>
                <a:lnTo>
                  <a:pt x="6057304" y="4100215"/>
                </a:lnTo>
                <a:cubicBezTo>
                  <a:pt x="6062266" y="4105176"/>
                  <a:pt x="6068467" y="4110137"/>
                  <a:pt x="6075908" y="4115098"/>
                </a:cubicBezTo>
                <a:cubicBezTo>
                  <a:pt x="6083349" y="4120059"/>
                  <a:pt x="6089550" y="4122540"/>
                  <a:pt x="6094512" y="4122540"/>
                </a:cubicBezTo>
                <a:cubicBezTo>
                  <a:pt x="6094512" y="4122540"/>
                  <a:pt x="6106914" y="4129981"/>
                  <a:pt x="6131719" y="4144864"/>
                </a:cubicBezTo>
                <a:cubicBezTo>
                  <a:pt x="6161484" y="4164707"/>
                  <a:pt x="6166445" y="4172149"/>
                  <a:pt x="6146601" y="4167188"/>
                </a:cubicBezTo>
                <a:cubicBezTo>
                  <a:pt x="6141640" y="4167188"/>
                  <a:pt x="6139160" y="4167188"/>
                  <a:pt x="6139160" y="4167188"/>
                </a:cubicBezTo>
                <a:cubicBezTo>
                  <a:pt x="6139160" y="4167188"/>
                  <a:pt x="6139160" y="4164707"/>
                  <a:pt x="6139160" y="4159747"/>
                </a:cubicBezTo>
                <a:cubicBezTo>
                  <a:pt x="6139160" y="4154786"/>
                  <a:pt x="6134199" y="4149825"/>
                  <a:pt x="6124277" y="4144864"/>
                </a:cubicBezTo>
                <a:lnTo>
                  <a:pt x="6101953" y="4144864"/>
                </a:lnTo>
                <a:cubicBezTo>
                  <a:pt x="6106914" y="4149825"/>
                  <a:pt x="6109394" y="4152305"/>
                  <a:pt x="6109394" y="4152305"/>
                </a:cubicBezTo>
                <a:cubicBezTo>
                  <a:pt x="6114356" y="4152305"/>
                  <a:pt x="6116836" y="4153545"/>
                  <a:pt x="6116836" y="4156026"/>
                </a:cubicBezTo>
                <a:cubicBezTo>
                  <a:pt x="6116836" y="4158507"/>
                  <a:pt x="6121797" y="4162227"/>
                  <a:pt x="6131719" y="4167188"/>
                </a:cubicBezTo>
                <a:lnTo>
                  <a:pt x="6131719" y="4182071"/>
                </a:lnTo>
                <a:lnTo>
                  <a:pt x="6146601" y="4196954"/>
                </a:lnTo>
                <a:cubicBezTo>
                  <a:pt x="6151563" y="4201914"/>
                  <a:pt x="6156523" y="4205635"/>
                  <a:pt x="6161484" y="4208116"/>
                </a:cubicBezTo>
                <a:cubicBezTo>
                  <a:pt x="6166445" y="4210596"/>
                  <a:pt x="6168926" y="4211836"/>
                  <a:pt x="6168926" y="4211836"/>
                </a:cubicBezTo>
                <a:cubicBezTo>
                  <a:pt x="6168926" y="4211836"/>
                  <a:pt x="6178847" y="4218038"/>
                  <a:pt x="6198691" y="4230440"/>
                </a:cubicBezTo>
                <a:cubicBezTo>
                  <a:pt x="6218535" y="4242842"/>
                  <a:pt x="6229697" y="4249043"/>
                  <a:pt x="6232178" y="4249043"/>
                </a:cubicBezTo>
                <a:cubicBezTo>
                  <a:pt x="6234658" y="4249043"/>
                  <a:pt x="6238378" y="4251524"/>
                  <a:pt x="6243340" y="4256485"/>
                </a:cubicBezTo>
                <a:lnTo>
                  <a:pt x="6273105" y="4278809"/>
                </a:lnTo>
                <a:lnTo>
                  <a:pt x="6287988" y="4286250"/>
                </a:lnTo>
                <a:lnTo>
                  <a:pt x="6280547" y="4301133"/>
                </a:lnTo>
                <a:cubicBezTo>
                  <a:pt x="6290468" y="4301133"/>
                  <a:pt x="6295429" y="4306094"/>
                  <a:pt x="6295429" y="4316016"/>
                </a:cubicBezTo>
                <a:cubicBezTo>
                  <a:pt x="6310312" y="4340821"/>
                  <a:pt x="6330156" y="4353223"/>
                  <a:pt x="6354961" y="4353223"/>
                </a:cubicBezTo>
                <a:cubicBezTo>
                  <a:pt x="6359922" y="4353223"/>
                  <a:pt x="6367363" y="4358184"/>
                  <a:pt x="6377285" y="4368106"/>
                </a:cubicBezTo>
                <a:lnTo>
                  <a:pt x="6377285" y="4375547"/>
                </a:lnTo>
                <a:cubicBezTo>
                  <a:pt x="6372324" y="4370587"/>
                  <a:pt x="6364882" y="4368106"/>
                  <a:pt x="6354961" y="4368106"/>
                </a:cubicBezTo>
                <a:cubicBezTo>
                  <a:pt x="6349999" y="4373067"/>
                  <a:pt x="6346279" y="4374307"/>
                  <a:pt x="6343799" y="4371827"/>
                </a:cubicBezTo>
                <a:cubicBezTo>
                  <a:pt x="6341319" y="4369347"/>
                  <a:pt x="6340078" y="4368106"/>
                  <a:pt x="6340078" y="4368106"/>
                </a:cubicBezTo>
                <a:cubicBezTo>
                  <a:pt x="6340078" y="4363145"/>
                  <a:pt x="6337598" y="4358184"/>
                  <a:pt x="6332637" y="4353223"/>
                </a:cubicBezTo>
                <a:lnTo>
                  <a:pt x="6317754" y="4345782"/>
                </a:lnTo>
                <a:lnTo>
                  <a:pt x="6295429" y="4323458"/>
                </a:lnTo>
                <a:cubicBezTo>
                  <a:pt x="6290468" y="4318497"/>
                  <a:pt x="6285508" y="4314776"/>
                  <a:pt x="6280547" y="4312295"/>
                </a:cubicBezTo>
                <a:cubicBezTo>
                  <a:pt x="6275585" y="4309815"/>
                  <a:pt x="6270625" y="4306094"/>
                  <a:pt x="6265664" y="4301133"/>
                </a:cubicBezTo>
                <a:cubicBezTo>
                  <a:pt x="6265664" y="4296173"/>
                  <a:pt x="6260703" y="4291211"/>
                  <a:pt x="6250781" y="4286250"/>
                </a:cubicBezTo>
                <a:cubicBezTo>
                  <a:pt x="6240860" y="4281290"/>
                  <a:pt x="6233418" y="4276328"/>
                  <a:pt x="6228457" y="4271368"/>
                </a:cubicBezTo>
                <a:cubicBezTo>
                  <a:pt x="6223496" y="4261446"/>
                  <a:pt x="6216054" y="4258966"/>
                  <a:pt x="6206133" y="4263926"/>
                </a:cubicBezTo>
                <a:cubicBezTo>
                  <a:pt x="6201171" y="4263926"/>
                  <a:pt x="6198691" y="4263926"/>
                  <a:pt x="6198691" y="4263926"/>
                </a:cubicBezTo>
                <a:cubicBezTo>
                  <a:pt x="6198691" y="4263926"/>
                  <a:pt x="6198691" y="4261446"/>
                  <a:pt x="6198691" y="4256485"/>
                </a:cubicBezTo>
                <a:cubicBezTo>
                  <a:pt x="6198691" y="4256485"/>
                  <a:pt x="6193730" y="4254004"/>
                  <a:pt x="6183808" y="4249043"/>
                </a:cubicBezTo>
                <a:lnTo>
                  <a:pt x="6168926" y="4241602"/>
                </a:lnTo>
                <a:cubicBezTo>
                  <a:pt x="6168926" y="4241602"/>
                  <a:pt x="6166445" y="4241602"/>
                  <a:pt x="6161484" y="4241602"/>
                </a:cubicBezTo>
                <a:lnTo>
                  <a:pt x="6146601" y="4226719"/>
                </a:lnTo>
                <a:lnTo>
                  <a:pt x="6161484" y="4226719"/>
                </a:lnTo>
                <a:cubicBezTo>
                  <a:pt x="6166445" y="4226719"/>
                  <a:pt x="6168926" y="4226719"/>
                  <a:pt x="6168926" y="4226719"/>
                </a:cubicBezTo>
                <a:lnTo>
                  <a:pt x="6131719" y="4204395"/>
                </a:lnTo>
                <a:cubicBezTo>
                  <a:pt x="6121797" y="4204395"/>
                  <a:pt x="6113115" y="4203155"/>
                  <a:pt x="6105674" y="4200674"/>
                </a:cubicBezTo>
                <a:cubicBezTo>
                  <a:pt x="6098232" y="4198194"/>
                  <a:pt x="6094512" y="4194473"/>
                  <a:pt x="6094512" y="4189512"/>
                </a:cubicBezTo>
                <a:cubicBezTo>
                  <a:pt x="6094512" y="4179590"/>
                  <a:pt x="6077149" y="4164707"/>
                  <a:pt x="6042422" y="4144864"/>
                </a:cubicBezTo>
                <a:cubicBezTo>
                  <a:pt x="6032500" y="4139903"/>
                  <a:pt x="6025059" y="4137422"/>
                  <a:pt x="6020097" y="4137422"/>
                </a:cubicBezTo>
                <a:cubicBezTo>
                  <a:pt x="6015136" y="4137422"/>
                  <a:pt x="6010176" y="4139903"/>
                  <a:pt x="6005215" y="4144864"/>
                </a:cubicBezTo>
                <a:lnTo>
                  <a:pt x="5982890" y="4137422"/>
                </a:lnTo>
                <a:lnTo>
                  <a:pt x="5968008" y="4129981"/>
                </a:lnTo>
                <a:lnTo>
                  <a:pt x="5975449" y="4137422"/>
                </a:lnTo>
                <a:lnTo>
                  <a:pt x="5953125" y="4129981"/>
                </a:lnTo>
                <a:lnTo>
                  <a:pt x="5945683" y="4129981"/>
                </a:lnTo>
                <a:cubicBezTo>
                  <a:pt x="5945683" y="4134942"/>
                  <a:pt x="5948163" y="4137422"/>
                  <a:pt x="5953125" y="4137422"/>
                </a:cubicBezTo>
                <a:cubicBezTo>
                  <a:pt x="5958086" y="4137422"/>
                  <a:pt x="5960566" y="4138662"/>
                  <a:pt x="5960566" y="4141143"/>
                </a:cubicBezTo>
                <a:cubicBezTo>
                  <a:pt x="5960566" y="4143624"/>
                  <a:pt x="5963046" y="4147344"/>
                  <a:pt x="5968008" y="4152305"/>
                </a:cubicBezTo>
                <a:cubicBezTo>
                  <a:pt x="5972969" y="4152305"/>
                  <a:pt x="5975449" y="4153545"/>
                  <a:pt x="5975449" y="4156026"/>
                </a:cubicBezTo>
                <a:cubicBezTo>
                  <a:pt x="5975449" y="4158507"/>
                  <a:pt x="5975449" y="4162227"/>
                  <a:pt x="5975449" y="4167188"/>
                </a:cubicBezTo>
                <a:cubicBezTo>
                  <a:pt x="5980410" y="4182071"/>
                  <a:pt x="5987852" y="4191993"/>
                  <a:pt x="5997773" y="4196954"/>
                </a:cubicBezTo>
                <a:lnTo>
                  <a:pt x="5997773" y="4182071"/>
                </a:lnTo>
                <a:lnTo>
                  <a:pt x="5982890" y="4167188"/>
                </a:lnTo>
                <a:lnTo>
                  <a:pt x="5997773" y="4174629"/>
                </a:lnTo>
                <a:cubicBezTo>
                  <a:pt x="5997773" y="4179590"/>
                  <a:pt x="6001494" y="4183311"/>
                  <a:pt x="6008935" y="4185791"/>
                </a:cubicBezTo>
                <a:cubicBezTo>
                  <a:pt x="6016377" y="4188272"/>
                  <a:pt x="6020097" y="4189512"/>
                  <a:pt x="6020097" y="4189512"/>
                </a:cubicBezTo>
                <a:cubicBezTo>
                  <a:pt x="6025059" y="4189512"/>
                  <a:pt x="6027539" y="4190752"/>
                  <a:pt x="6027539" y="4193233"/>
                </a:cubicBezTo>
                <a:cubicBezTo>
                  <a:pt x="6027539" y="4195714"/>
                  <a:pt x="6030019" y="4194473"/>
                  <a:pt x="6034980" y="4189512"/>
                </a:cubicBezTo>
                <a:cubicBezTo>
                  <a:pt x="6039942" y="4189512"/>
                  <a:pt x="6043662" y="4190752"/>
                  <a:pt x="6046142" y="4193233"/>
                </a:cubicBezTo>
                <a:cubicBezTo>
                  <a:pt x="6048622" y="4195714"/>
                  <a:pt x="6049863" y="4196954"/>
                  <a:pt x="6049863" y="4196954"/>
                </a:cubicBezTo>
                <a:lnTo>
                  <a:pt x="6064746" y="4204395"/>
                </a:lnTo>
                <a:cubicBezTo>
                  <a:pt x="6069707" y="4204395"/>
                  <a:pt x="6075908" y="4208116"/>
                  <a:pt x="6083349" y="4215557"/>
                </a:cubicBezTo>
                <a:cubicBezTo>
                  <a:pt x="6090791" y="4222999"/>
                  <a:pt x="6093271" y="4229200"/>
                  <a:pt x="6090791" y="4234161"/>
                </a:cubicBezTo>
                <a:cubicBezTo>
                  <a:pt x="6088311" y="4239121"/>
                  <a:pt x="6089550" y="4241602"/>
                  <a:pt x="6094512" y="4241602"/>
                </a:cubicBezTo>
                <a:cubicBezTo>
                  <a:pt x="6099473" y="4241602"/>
                  <a:pt x="6101953" y="4244083"/>
                  <a:pt x="6101953" y="4249043"/>
                </a:cubicBezTo>
                <a:cubicBezTo>
                  <a:pt x="6101953" y="4254004"/>
                  <a:pt x="6104433" y="4258966"/>
                  <a:pt x="6109394" y="4263926"/>
                </a:cubicBezTo>
                <a:cubicBezTo>
                  <a:pt x="6114356" y="4268887"/>
                  <a:pt x="6119316" y="4271368"/>
                  <a:pt x="6124277" y="4271368"/>
                </a:cubicBezTo>
                <a:cubicBezTo>
                  <a:pt x="6139160" y="4281290"/>
                  <a:pt x="6149081" y="4291211"/>
                  <a:pt x="6154043" y="4301133"/>
                </a:cubicBezTo>
                <a:cubicBezTo>
                  <a:pt x="6154043" y="4306094"/>
                  <a:pt x="6156523" y="4311055"/>
                  <a:pt x="6161484" y="4316016"/>
                </a:cubicBezTo>
                <a:cubicBezTo>
                  <a:pt x="6166445" y="4320977"/>
                  <a:pt x="6171406" y="4323458"/>
                  <a:pt x="6176367" y="4323458"/>
                </a:cubicBezTo>
                <a:cubicBezTo>
                  <a:pt x="6181328" y="4323458"/>
                  <a:pt x="6183808" y="4324698"/>
                  <a:pt x="6183808" y="4327178"/>
                </a:cubicBezTo>
                <a:cubicBezTo>
                  <a:pt x="6183808" y="4329659"/>
                  <a:pt x="6186288" y="4332139"/>
                  <a:pt x="6191250" y="4334620"/>
                </a:cubicBezTo>
                <a:cubicBezTo>
                  <a:pt x="6196211" y="4337100"/>
                  <a:pt x="6203653" y="4342061"/>
                  <a:pt x="6213574" y="4349502"/>
                </a:cubicBezTo>
                <a:cubicBezTo>
                  <a:pt x="6223496" y="4356944"/>
                  <a:pt x="6235898" y="4365626"/>
                  <a:pt x="6250781" y="4375547"/>
                </a:cubicBezTo>
                <a:lnTo>
                  <a:pt x="6280547" y="4390430"/>
                </a:lnTo>
                <a:cubicBezTo>
                  <a:pt x="6285508" y="4395391"/>
                  <a:pt x="6290468" y="4397872"/>
                  <a:pt x="6295429" y="4397872"/>
                </a:cubicBezTo>
                <a:cubicBezTo>
                  <a:pt x="6300391" y="4397872"/>
                  <a:pt x="6307832" y="4402833"/>
                  <a:pt x="6317754" y="4412754"/>
                </a:cubicBezTo>
                <a:cubicBezTo>
                  <a:pt x="6327675" y="4422676"/>
                  <a:pt x="6332637" y="4427637"/>
                  <a:pt x="6332637" y="4427637"/>
                </a:cubicBezTo>
                <a:cubicBezTo>
                  <a:pt x="6332637" y="4432599"/>
                  <a:pt x="6332637" y="4435079"/>
                  <a:pt x="6332637" y="4435079"/>
                </a:cubicBezTo>
                <a:cubicBezTo>
                  <a:pt x="6332637" y="4435079"/>
                  <a:pt x="6335117" y="4435079"/>
                  <a:pt x="6340078" y="4435079"/>
                </a:cubicBezTo>
                <a:lnTo>
                  <a:pt x="6354961" y="4442520"/>
                </a:lnTo>
                <a:lnTo>
                  <a:pt x="6369844" y="4449961"/>
                </a:lnTo>
                <a:lnTo>
                  <a:pt x="6384726" y="4449961"/>
                </a:lnTo>
                <a:cubicBezTo>
                  <a:pt x="6384726" y="4454923"/>
                  <a:pt x="6387206" y="4457403"/>
                  <a:pt x="6392168" y="4457403"/>
                </a:cubicBezTo>
                <a:cubicBezTo>
                  <a:pt x="6397129" y="4457403"/>
                  <a:pt x="6399609" y="4457403"/>
                  <a:pt x="6399609" y="4457403"/>
                </a:cubicBezTo>
                <a:cubicBezTo>
                  <a:pt x="6399609" y="4467325"/>
                  <a:pt x="6414492" y="4474766"/>
                  <a:pt x="6444258" y="4479727"/>
                </a:cubicBezTo>
                <a:lnTo>
                  <a:pt x="6459140" y="4479727"/>
                </a:lnTo>
                <a:cubicBezTo>
                  <a:pt x="6464102" y="4474766"/>
                  <a:pt x="6466582" y="4474766"/>
                  <a:pt x="6466582" y="4479727"/>
                </a:cubicBezTo>
                <a:lnTo>
                  <a:pt x="6481465" y="4487168"/>
                </a:lnTo>
                <a:cubicBezTo>
                  <a:pt x="6486426" y="4487168"/>
                  <a:pt x="6488906" y="4487168"/>
                  <a:pt x="6488906" y="4487168"/>
                </a:cubicBezTo>
                <a:lnTo>
                  <a:pt x="6474023" y="4494610"/>
                </a:lnTo>
                <a:lnTo>
                  <a:pt x="6466582" y="4509493"/>
                </a:lnTo>
                <a:lnTo>
                  <a:pt x="6503789" y="4539258"/>
                </a:lnTo>
                <a:cubicBezTo>
                  <a:pt x="6503789" y="4544220"/>
                  <a:pt x="6506269" y="4546700"/>
                  <a:pt x="6511230" y="4546700"/>
                </a:cubicBezTo>
                <a:cubicBezTo>
                  <a:pt x="6516192" y="4546700"/>
                  <a:pt x="6522392" y="4550420"/>
                  <a:pt x="6529834" y="4557862"/>
                </a:cubicBezTo>
                <a:cubicBezTo>
                  <a:pt x="6537275" y="4565303"/>
                  <a:pt x="6540996" y="4569024"/>
                  <a:pt x="6540996" y="4569024"/>
                </a:cubicBezTo>
                <a:lnTo>
                  <a:pt x="6511230" y="4554141"/>
                </a:lnTo>
                <a:cubicBezTo>
                  <a:pt x="6486426" y="4534298"/>
                  <a:pt x="6471543" y="4524375"/>
                  <a:pt x="6466582" y="4524375"/>
                </a:cubicBezTo>
                <a:cubicBezTo>
                  <a:pt x="6466582" y="4524375"/>
                  <a:pt x="6459140" y="4519415"/>
                  <a:pt x="6444258" y="4509493"/>
                </a:cubicBezTo>
                <a:cubicBezTo>
                  <a:pt x="6429375" y="4504532"/>
                  <a:pt x="6421933" y="4502051"/>
                  <a:pt x="6421933" y="4502051"/>
                </a:cubicBezTo>
                <a:lnTo>
                  <a:pt x="6414492" y="4502051"/>
                </a:lnTo>
                <a:cubicBezTo>
                  <a:pt x="6409531" y="4497091"/>
                  <a:pt x="6407051" y="4494610"/>
                  <a:pt x="6407051" y="4494610"/>
                </a:cubicBezTo>
                <a:lnTo>
                  <a:pt x="6392168" y="4487168"/>
                </a:lnTo>
                <a:lnTo>
                  <a:pt x="6377285" y="4479727"/>
                </a:lnTo>
                <a:cubicBezTo>
                  <a:pt x="6372324" y="4474766"/>
                  <a:pt x="6368603" y="4471046"/>
                  <a:pt x="6366123" y="4468565"/>
                </a:cubicBezTo>
                <a:cubicBezTo>
                  <a:pt x="6363643" y="4466085"/>
                  <a:pt x="6359922" y="4464844"/>
                  <a:pt x="6354961" y="4464844"/>
                </a:cubicBezTo>
                <a:cubicBezTo>
                  <a:pt x="6345039" y="4464844"/>
                  <a:pt x="6340078" y="4463604"/>
                  <a:pt x="6340078" y="4461124"/>
                </a:cubicBezTo>
                <a:cubicBezTo>
                  <a:pt x="6340078" y="4458643"/>
                  <a:pt x="6335117" y="4454923"/>
                  <a:pt x="6325195" y="4449961"/>
                </a:cubicBezTo>
                <a:cubicBezTo>
                  <a:pt x="6320234" y="4445001"/>
                  <a:pt x="6316513" y="4442520"/>
                  <a:pt x="6314033" y="4442520"/>
                </a:cubicBezTo>
                <a:cubicBezTo>
                  <a:pt x="6311553" y="4442520"/>
                  <a:pt x="6307832" y="4445001"/>
                  <a:pt x="6302871" y="4449961"/>
                </a:cubicBezTo>
                <a:cubicBezTo>
                  <a:pt x="6297910" y="4449961"/>
                  <a:pt x="6292949" y="4447481"/>
                  <a:pt x="6287988" y="4442520"/>
                </a:cubicBezTo>
                <a:lnTo>
                  <a:pt x="6287988" y="4435079"/>
                </a:lnTo>
                <a:cubicBezTo>
                  <a:pt x="6287988" y="4430118"/>
                  <a:pt x="6278067" y="4427637"/>
                  <a:pt x="6258222" y="4427637"/>
                </a:cubicBezTo>
                <a:cubicBezTo>
                  <a:pt x="6238378" y="4427637"/>
                  <a:pt x="6228457" y="4430118"/>
                  <a:pt x="6228457" y="4435079"/>
                </a:cubicBezTo>
                <a:lnTo>
                  <a:pt x="6243340" y="4449961"/>
                </a:lnTo>
                <a:cubicBezTo>
                  <a:pt x="6248301" y="4449961"/>
                  <a:pt x="6252022" y="4451202"/>
                  <a:pt x="6254502" y="4453682"/>
                </a:cubicBezTo>
                <a:cubicBezTo>
                  <a:pt x="6256982" y="4456163"/>
                  <a:pt x="6258222" y="4459883"/>
                  <a:pt x="6258222" y="4464844"/>
                </a:cubicBezTo>
                <a:cubicBezTo>
                  <a:pt x="6258222" y="4474766"/>
                  <a:pt x="6263184" y="4479727"/>
                  <a:pt x="6273105" y="4479727"/>
                </a:cubicBezTo>
                <a:cubicBezTo>
                  <a:pt x="6273105" y="4479727"/>
                  <a:pt x="6274346" y="4480968"/>
                  <a:pt x="6276826" y="4483448"/>
                </a:cubicBezTo>
                <a:cubicBezTo>
                  <a:pt x="6279306" y="4485928"/>
                  <a:pt x="6283027" y="4489649"/>
                  <a:pt x="6287988" y="4494610"/>
                </a:cubicBezTo>
                <a:cubicBezTo>
                  <a:pt x="6302871" y="4499571"/>
                  <a:pt x="6317754" y="4508253"/>
                  <a:pt x="6332637" y="4520655"/>
                </a:cubicBezTo>
                <a:cubicBezTo>
                  <a:pt x="6347519" y="4533058"/>
                  <a:pt x="6356201" y="4540499"/>
                  <a:pt x="6358681" y="4542979"/>
                </a:cubicBezTo>
                <a:cubicBezTo>
                  <a:pt x="6361162" y="4545460"/>
                  <a:pt x="6364882" y="4547940"/>
                  <a:pt x="6369844" y="4550420"/>
                </a:cubicBezTo>
                <a:cubicBezTo>
                  <a:pt x="6374805" y="4552901"/>
                  <a:pt x="6381006" y="4556622"/>
                  <a:pt x="6388447" y="4561583"/>
                </a:cubicBezTo>
                <a:cubicBezTo>
                  <a:pt x="6395888" y="4566544"/>
                  <a:pt x="6400850" y="4569024"/>
                  <a:pt x="6403330" y="4569024"/>
                </a:cubicBezTo>
                <a:cubicBezTo>
                  <a:pt x="6405810" y="4569024"/>
                  <a:pt x="6407051" y="4571505"/>
                  <a:pt x="6407051" y="4576465"/>
                </a:cubicBezTo>
                <a:cubicBezTo>
                  <a:pt x="6426895" y="4591348"/>
                  <a:pt x="6444258" y="4598790"/>
                  <a:pt x="6459140" y="4598790"/>
                </a:cubicBezTo>
                <a:lnTo>
                  <a:pt x="6466582" y="4613672"/>
                </a:lnTo>
                <a:cubicBezTo>
                  <a:pt x="6451699" y="4618634"/>
                  <a:pt x="6454179" y="4623594"/>
                  <a:pt x="6474023" y="4628555"/>
                </a:cubicBezTo>
                <a:cubicBezTo>
                  <a:pt x="6483945" y="4633516"/>
                  <a:pt x="6490147" y="4638477"/>
                  <a:pt x="6492627" y="4643438"/>
                </a:cubicBezTo>
                <a:cubicBezTo>
                  <a:pt x="6495107" y="4648399"/>
                  <a:pt x="6503789" y="4653360"/>
                  <a:pt x="6518672" y="4658321"/>
                </a:cubicBezTo>
                <a:lnTo>
                  <a:pt x="6526113" y="4673204"/>
                </a:lnTo>
                <a:cubicBezTo>
                  <a:pt x="6521152" y="4673204"/>
                  <a:pt x="6518672" y="4673204"/>
                  <a:pt x="6518672" y="4673204"/>
                </a:cubicBezTo>
                <a:cubicBezTo>
                  <a:pt x="6518672" y="4678165"/>
                  <a:pt x="6526113" y="4685606"/>
                  <a:pt x="6540996" y="4695528"/>
                </a:cubicBezTo>
                <a:lnTo>
                  <a:pt x="6578202" y="4732735"/>
                </a:lnTo>
                <a:cubicBezTo>
                  <a:pt x="6578202" y="4732735"/>
                  <a:pt x="6581924" y="4736456"/>
                  <a:pt x="6589365" y="4743897"/>
                </a:cubicBezTo>
                <a:cubicBezTo>
                  <a:pt x="6596806" y="4751338"/>
                  <a:pt x="6603007" y="4755059"/>
                  <a:pt x="6607968" y="4755059"/>
                </a:cubicBezTo>
                <a:cubicBezTo>
                  <a:pt x="6612930" y="4755059"/>
                  <a:pt x="6616650" y="4756300"/>
                  <a:pt x="6619130" y="4758780"/>
                </a:cubicBezTo>
                <a:cubicBezTo>
                  <a:pt x="6621610" y="4761260"/>
                  <a:pt x="6622851" y="4764981"/>
                  <a:pt x="6622851" y="4769942"/>
                </a:cubicBezTo>
                <a:cubicBezTo>
                  <a:pt x="6622851" y="4774903"/>
                  <a:pt x="6625331" y="4777383"/>
                  <a:pt x="6630292" y="4777383"/>
                </a:cubicBezTo>
                <a:cubicBezTo>
                  <a:pt x="6635254" y="4777383"/>
                  <a:pt x="6638974" y="4781104"/>
                  <a:pt x="6641454" y="4788545"/>
                </a:cubicBezTo>
                <a:cubicBezTo>
                  <a:pt x="6643934" y="4795987"/>
                  <a:pt x="6651376" y="4802188"/>
                  <a:pt x="6663779" y="4807149"/>
                </a:cubicBezTo>
                <a:cubicBezTo>
                  <a:pt x="6676182" y="4812110"/>
                  <a:pt x="6683623" y="4817071"/>
                  <a:pt x="6686103" y="4822032"/>
                </a:cubicBezTo>
                <a:cubicBezTo>
                  <a:pt x="6688583" y="4826993"/>
                  <a:pt x="6693544" y="4831954"/>
                  <a:pt x="6700986" y="4836915"/>
                </a:cubicBezTo>
                <a:cubicBezTo>
                  <a:pt x="6708428" y="4841876"/>
                  <a:pt x="6713388" y="4846837"/>
                  <a:pt x="6715868" y="4851797"/>
                </a:cubicBezTo>
                <a:cubicBezTo>
                  <a:pt x="6718349" y="4856759"/>
                  <a:pt x="6727031" y="4866680"/>
                  <a:pt x="6741914" y="4881563"/>
                </a:cubicBezTo>
                <a:lnTo>
                  <a:pt x="6764238" y="4903887"/>
                </a:lnTo>
                <a:cubicBezTo>
                  <a:pt x="6764238" y="4903887"/>
                  <a:pt x="6759276" y="4901407"/>
                  <a:pt x="6749355" y="4896446"/>
                </a:cubicBezTo>
                <a:cubicBezTo>
                  <a:pt x="6729511" y="4881563"/>
                  <a:pt x="6717110" y="4876602"/>
                  <a:pt x="6712148" y="4881563"/>
                </a:cubicBezTo>
                <a:cubicBezTo>
                  <a:pt x="6712148" y="4886524"/>
                  <a:pt x="6704706" y="4886524"/>
                  <a:pt x="6689824" y="4881563"/>
                </a:cubicBezTo>
                <a:lnTo>
                  <a:pt x="6652616" y="4844356"/>
                </a:lnTo>
                <a:cubicBezTo>
                  <a:pt x="6652616" y="4844356"/>
                  <a:pt x="6655097" y="4845597"/>
                  <a:pt x="6660058" y="4848077"/>
                </a:cubicBezTo>
                <a:cubicBezTo>
                  <a:pt x="6665020" y="4850557"/>
                  <a:pt x="6669980" y="4851797"/>
                  <a:pt x="6674941" y="4851797"/>
                </a:cubicBezTo>
                <a:cubicBezTo>
                  <a:pt x="6694785" y="4871641"/>
                  <a:pt x="6707186" y="4879083"/>
                  <a:pt x="6712148" y="4874122"/>
                </a:cubicBezTo>
                <a:lnTo>
                  <a:pt x="6652616" y="4814590"/>
                </a:lnTo>
                <a:cubicBezTo>
                  <a:pt x="6642695" y="4804669"/>
                  <a:pt x="6637734" y="4797227"/>
                  <a:pt x="6637734" y="4792266"/>
                </a:cubicBezTo>
                <a:cubicBezTo>
                  <a:pt x="6637734" y="4792266"/>
                  <a:pt x="6635254" y="4791026"/>
                  <a:pt x="6630292" y="4788545"/>
                </a:cubicBezTo>
                <a:cubicBezTo>
                  <a:pt x="6625331" y="4786065"/>
                  <a:pt x="6617890" y="4784825"/>
                  <a:pt x="6607968" y="4784825"/>
                </a:cubicBezTo>
                <a:lnTo>
                  <a:pt x="6570762" y="4762500"/>
                </a:lnTo>
                <a:cubicBezTo>
                  <a:pt x="6555878" y="4752579"/>
                  <a:pt x="6545957" y="4745138"/>
                  <a:pt x="6540996" y="4740176"/>
                </a:cubicBezTo>
                <a:lnTo>
                  <a:pt x="6548437" y="4740176"/>
                </a:lnTo>
                <a:cubicBezTo>
                  <a:pt x="6553398" y="4740176"/>
                  <a:pt x="6555878" y="4737696"/>
                  <a:pt x="6555878" y="4732735"/>
                </a:cubicBezTo>
                <a:cubicBezTo>
                  <a:pt x="6550917" y="4722813"/>
                  <a:pt x="6536035" y="4712891"/>
                  <a:pt x="6511230" y="4702969"/>
                </a:cubicBezTo>
                <a:cubicBezTo>
                  <a:pt x="6506269" y="4702969"/>
                  <a:pt x="6503789" y="4700489"/>
                  <a:pt x="6503789" y="4695528"/>
                </a:cubicBezTo>
                <a:lnTo>
                  <a:pt x="6481465" y="4673204"/>
                </a:lnTo>
                <a:lnTo>
                  <a:pt x="6466582" y="4673204"/>
                </a:lnTo>
                <a:lnTo>
                  <a:pt x="6459140" y="4665762"/>
                </a:lnTo>
                <a:cubicBezTo>
                  <a:pt x="6454179" y="4665762"/>
                  <a:pt x="6451699" y="4664522"/>
                  <a:pt x="6451699" y="4662041"/>
                </a:cubicBezTo>
                <a:cubicBezTo>
                  <a:pt x="6451699" y="4659561"/>
                  <a:pt x="6451699" y="4658321"/>
                  <a:pt x="6451699" y="4658321"/>
                </a:cubicBezTo>
                <a:cubicBezTo>
                  <a:pt x="6456660" y="4658321"/>
                  <a:pt x="6459140" y="4657081"/>
                  <a:pt x="6459140" y="4654600"/>
                </a:cubicBezTo>
                <a:cubicBezTo>
                  <a:pt x="6459140" y="4652120"/>
                  <a:pt x="6459140" y="4650879"/>
                  <a:pt x="6459140" y="4650879"/>
                </a:cubicBezTo>
                <a:lnTo>
                  <a:pt x="6444258" y="4643438"/>
                </a:lnTo>
                <a:cubicBezTo>
                  <a:pt x="6434336" y="4643438"/>
                  <a:pt x="6429375" y="4640958"/>
                  <a:pt x="6429375" y="4635997"/>
                </a:cubicBezTo>
                <a:lnTo>
                  <a:pt x="6414492" y="4628555"/>
                </a:lnTo>
                <a:cubicBezTo>
                  <a:pt x="6404570" y="4628555"/>
                  <a:pt x="6394648" y="4623594"/>
                  <a:pt x="6384726" y="4613672"/>
                </a:cubicBezTo>
                <a:cubicBezTo>
                  <a:pt x="6384726" y="4608712"/>
                  <a:pt x="6382246" y="4604991"/>
                  <a:pt x="6377285" y="4602510"/>
                </a:cubicBezTo>
                <a:cubicBezTo>
                  <a:pt x="6372324" y="4600030"/>
                  <a:pt x="6369844" y="4598790"/>
                  <a:pt x="6369844" y="4598790"/>
                </a:cubicBezTo>
                <a:cubicBezTo>
                  <a:pt x="6364882" y="4598790"/>
                  <a:pt x="6359922" y="4596309"/>
                  <a:pt x="6354961" y="4591348"/>
                </a:cubicBezTo>
                <a:cubicBezTo>
                  <a:pt x="6340078" y="4576465"/>
                  <a:pt x="6325195" y="4566544"/>
                  <a:pt x="6310312" y="4561583"/>
                </a:cubicBezTo>
                <a:cubicBezTo>
                  <a:pt x="6300391" y="4561583"/>
                  <a:pt x="6295429" y="4561583"/>
                  <a:pt x="6295429" y="4561583"/>
                </a:cubicBezTo>
                <a:lnTo>
                  <a:pt x="6295429" y="4576465"/>
                </a:lnTo>
                <a:cubicBezTo>
                  <a:pt x="6290468" y="4576465"/>
                  <a:pt x="6281787" y="4572745"/>
                  <a:pt x="6269385" y="4565303"/>
                </a:cubicBezTo>
                <a:cubicBezTo>
                  <a:pt x="6256982" y="4557862"/>
                  <a:pt x="6250781" y="4551661"/>
                  <a:pt x="6250781" y="4546700"/>
                </a:cubicBezTo>
                <a:cubicBezTo>
                  <a:pt x="6250781" y="4541739"/>
                  <a:pt x="6248301" y="4539258"/>
                  <a:pt x="6243340" y="4539258"/>
                </a:cubicBezTo>
                <a:cubicBezTo>
                  <a:pt x="6238378" y="4534298"/>
                  <a:pt x="6235898" y="4531817"/>
                  <a:pt x="6235898" y="4531817"/>
                </a:cubicBezTo>
                <a:cubicBezTo>
                  <a:pt x="6230937" y="4526856"/>
                  <a:pt x="6227216" y="4523135"/>
                  <a:pt x="6224736" y="4520655"/>
                </a:cubicBezTo>
                <a:cubicBezTo>
                  <a:pt x="6222256" y="4518175"/>
                  <a:pt x="6218535" y="4516934"/>
                  <a:pt x="6213574" y="4516934"/>
                </a:cubicBezTo>
                <a:cubicBezTo>
                  <a:pt x="6213574" y="4516934"/>
                  <a:pt x="6216054" y="4514454"/>
                  <a:pt x="6221015" y="4509493"/>
                </a:cubicBezTo>
                <a:cubicBezTo>
                  <a:pt x="6216054" y="4509493"/>
                  <a:pt x="6213574" y="4510733"/>
                  <a:pt x="6213574" y="4513213"/>
                </a:cubicBezTo>
                <a:cubicBezTo>
                  <a:pt x="6213574" y="4515694"/>
                  <a:pt x="6213574" y="4516934"/>
                  <a:pt x="6213574" y="4516934"/>
                </a:cubicBezTo>
                <a:cubicBezTo>
                  <a:pt x="6208613" y="4521895"/>
                  <a:pt x="6203653" y="4521895"/>
                  <a:pt x="6198691" y="4516934"/>
                </a:cubicBezTo>
                <a:cubicBezTo>
                  <a:pt x="6193730" y="4511973"/>
                  <a:pt x="6191250" y="4507013"/>
                  <a:pt x="6191250" y="4502051"/>
                </a:cubicBezTo>
                <a:lnTo>
                  <a:pt x="6191250" y="4494610"/>
                </a:lnTo>
                <a:cubicBezTo>
                  <a:pt x="6191250" y="4494610"/>
                  <a:pt x="6188770" y="4494610"/>
                  <a:pt x="6183808" y="4494610"/>
                </a:cubicBezTo>
                <a:cubicBezTo>
                  <a:pt x="6178847" y="4494610"/>
                  <a:pt x="6175126" y="4493370"/>
                  <a:pt x="6172646" y="4490889"/>
                </a:cubicBezTo>
                <a:cubicBezTo>
                  <a:pt x="6170166" y="4488409"/>
                  <a:pt x="6166445" y="4485928"/>
                  <a:pt x="6161484" y="4483448"/>
                </a:cubicBezTo>
                <a:cubicBezTo>
                  <a:pt x="6156523" y="4480968"/>
                  <a:pt x="6152802" y="4479727"/>
                  <a:pt x="6150322" y="4479727"/>
                </a:cubicBezTo>
                <a:cubicBezTo>
                  <a:pt x="6147842" y="4479727"/>
                  <a:pt x="6145361" y="4478487"/>
                  <a:pt x="6142881" y="4476006"/>
                </a:cubicBezTo>
                <a:cubicBezTo>
                  <a:pt x="6140401" y="4473526"/>
                  <a:pt x="6139160" y="4472286"/>
                  <a:pt x="6139160" y="4472286"/>
                </a:cubicBezTo>
                <a:cubicBezTo>
                  <a:pt x="6139160" y="4472286"/>
                  <a:pt x="6136680" y="4471046"/>
                  <a:pt x="6131719" y="4468565"/>
                </a:cubicBezTo>
                <a:cubicBezTo>
                  <a:pt x="6126757" y="4466085"/>
                  <a:pt x="6124277" y="4462364"/>
                  <a:pt x="6124277" y="4457403"/>
                </a:cubicBezTo>
                <a:cubicBezTo>
                  <a:pt x="6119316" y="4457403"/>
                  <a:pt x="6116836" y="4456163"/>
                  <a:pt x="6116836" y="4453682"/>
                </a:cubicBezTo>
                <a:cubicBezTo>
                  <a:pt x="6116836" y="4451202"/>
                  <a:pt x="6116836" y="4447481"/>
                  <a:pt x="6116836" y="4442520"/>
                </a:cubicBezTo>
                <a:cubicBezTo>
                  <a:pt x="6116836" y="4442520"/>
                  <a:pt x="6115595" y="4442520"/>
                  <a:pt x="6113115" y="4442520"/>
                </a:cubicBezTo>
                <a:cubicBezTo>
                  <a:pt x="6110635" y="4442520"/>
                  <a:pt x="6106914" y="4440040"/>
                  <a:pt x="6101953" y="4435079"/>
                </a:cubicBezTo>
                <a:cubicBezTo>
                  <a:pt x="6101953" y="4430118"/>
                  <a:pt x="6099473" y="4430118"/>
                  <a:pt x="6094512" y="4435079"/>
                </a:cubicBezTo>
                <a:lnTo>
                  <a:pt x="6087070" y="4435079"/>
                </a:lnTo>
                <a:cubicBezTo>
                  <a:pt x="6082109" y="4435079"/>
                  <a:pt x="6078388" y="4433839"/>
                  <a:pt x="6075908" y="4431358"/>
                </a:cubicBezTo>
                <a:cubicBezTo>
                  <a:pt x="6073428" y="4428878"/>
                  <a:pt x="6070947" y="4425157"/>
                  <a:pt x="6068467" y="4420196"/>
                </a:cubicBezTo>
                <a:cubicBezTo>
                  <a:pt x="6065987" y="4415235"/>
                  <a:pt x="6062266" y="4411514"/>
                  <a:pt x="6057304" y="4409034"/>
                </a:cubicBezTo>
                <a:cubicBezTo>
                  <a:pt x="6052343" y="4406554"/>
                  <a:pt x="6048622" y="4404073"/>
                  <a:pt x="6046142" y="4401592"/>
                </a:cubicBezTo>
                <a:cubicBezTo>
                  <a:pt x="6043662" y="4399112"/>
                  <a:pt x="6041181" y="4396632"/>
                  <a:pt x="6038701" y="4394151"/>
                </a:cubicBezTo>
                <a:cubicBezTo>
                  <a:pt x="6036221" y="4391671"/>
                  <a:pt x="6034980" y="4390430"/>
                  <a:pt x="6034980" y="4390430"/>
                </a:cubicBezTo>
                <a:cubicBezTo>
                  <a:pt x="6034980" y="4385469"/>
                  <a:pt x="6031260" y="4382989"/>
                  <a:pt x="6023818" y="4382989"/>
                </a:cubicBezTo>
                <a:cubicBezTo>
                  <a:pt x="6016377" y="4382989"/>
                  <a:pt x="6012656" y="4380509"/>
                  <a:pt x="6012656" y="4375547"/>
                </a:cubicBezTo>
                <a:cubicBezTo>
                  <a:pt x="5997773" y="4360665"/>
                  <a:pt x="5985371" y="4353223"/>
                  <a:pt x="5975449" y="4353223"/>
                </a:cubicBezTo>
                <a:lnTo>
                  <a:pt x="5968008" y="4353223"/>
                </a:lnTo>
                <a:cubicBezTo>
                  <a:pt x="5972969" y="4348262"/>
                  <a:pt x="5975449" y="4344542"/>
                  <a:pt x="5975449" y="4342061"/>
                </a:cubicBezTo>
                <a:cubicBezTo>
                  <a:pt x="5975449" y="4339580"/>
                  <a:pt x="5972969" y="4338340"/>
                  <a:pt x="5968008" y="4338340"/>
                </a:cubicBezTo>
                <a:cubicBezTo>
                  <a:pt x="5948163" y="4338340"/>
                  <a:pt x="5937001" y="4338340"/>
                  <a:pt x="5934521" y="4338340"/>
                </a:cubicBezTo>
                <a:cubicBezTo>
                  <a:pt x="5932041" y="4338340"/>
                  <a:pt x="5930801" y="4335860"/>
                  <a:pt x="5930801" y="4330899"/>
                </a:cubicBezTo>
                <a:cubicBezTo>
                  <a:pt x="5930801" y="4325938"/>
                  <a:pt x="5929560" y="4323458"/>
                  <a:pt x="5927080" y="4323458"/>
                </a:cubicBezTo>
                <a:cubicBezTo>
                  <a:pt x="5924600" y="4323458"/>
                  <a:pt x="5922119" y="4324698"/>
                  <a:pt x="5919638" y="4327178"/>
                </a:cubicBezTo>
                <a:cubicBezTo>
                  <a:pt x="5917158" y="4329659"/>
                  <a:pt x="5917158" y="4333380"/>
                  <a:pt x="5919638" y="4338340"/>
                </a:cubicBezTo>
                <a:cubicBezTo>
                  <a:pt x="5922119" y="4343301"/>
                  <a:pt x="5925839" y="4345782"/>
                  <a:pt x="5930801" y="4345782"/>
                </a:cubicBezTo>
                <a:lnTo>
                  <a:pt x="5923359" y="4353223"/>
                </a:lnTo>
                <a:lnTo>
                  <a:pt x="5908476" y="4368106"/>
                </a:lnTo>
                <a:cubicBezTo>
                  <a:pt x="5908476" y="4368106"/>
                  <a:pt x="5909717" y="4369347"/>
                  <a:pt x="5912197" y="4371827"/>
                </a:cubicBezTo>
                <a:cubicBezTo>
                  <a:pt x="5914677" y="4374307"/>
                  <a:pt x="5918398" y="4375547"/>
                  <a:pt x="5923359" y="4375547"/>
                </a:cubicBezTo>
                <a:lnTo>
                  <a:pt x="5930801" y="4375760"/>
                </a:lnTo>
                <a:lnTo>
                  <a:pt x="5930801" y="4377408"/>
                </a:lnTo>
                <a:cubicBezTo>
                  <a:pt x="5930801" y="4378648"/>
                  <a:pt x="5930801" y="4380508"/>
                  <a:pt x="5930801" y="4382989"/>
                </a:cubicBezTo>
                <a:lnTo>
                  <a:pt x="5938242" y="4390430"/>
                </a:lnTo>
                <a:cubicBezTo>
                  <a:pt x="5938242" y="4390430"/>
                  <a:pt x="5937001" y="4387950"/>
                  <a:pt x="5934521" y="4382989"/>
                </a:cubicBezTo>
                <a:cubicBezTo>
                  <a:pt x="5933281" y="4380508"/>
                  <a:pt x="5932351" y="4378648"/>
                  <a:pt x="5931731" y="4377408"/>
                </a:cubicBezTo>
                <a:lnTo>
                  <a:pt x="5930908" y="4375763"/>
                </a:lnTo>
                <a:lnTo>
                  <a:pt x="5939637" y="4376012"/>
                </a:lnTo>
                <a:cubicBezTo>
                  <a:pt x="5953590" y="4376943"/>
                  <a:pt x="5960566" y="4379268"/>
                  <a:pt x="5960566" y="4382989"/>
                </a:cubicBezTo>
                <a:cubicBezTo>
                  <a:pt x="5960566" y="4382989"/>
                  <a:pt x="5958086" y="4382989"/>
                  <a:pt x="5953125" y="4382989"/>
                </a:cubicBezTo>
                <a:lnTo>
                  <a:pt x="5953125" y="4405313"/>
                </a:lnTo>
                <a:cubicBezTo>
                  <a:pt x="5958086" y="4405313"/>
                  <a:pt x="5963046" y="4406554"/>
                  <a:pt x="5968008" y="4409034"/>
                </a:cubicBezTo>
                <a:cubicBezTo>
                  <a:pt x="5972969" y="4411514"/>
                  <a:pt x="5977929" y="4412754"/>
                  <a:pt x="5982890" y="4412754"/>
                </a:cubicBezTo>
                <a:lnTo>
                  <a:pt x="6012656" y="4427637"/>
                </a:lnTo>
                <a:cubicBezTo>
                  <a:pt x="6002735" y="4432599"/>
                  <a:pt x="5990332" y="4430118"/>
                  <a:pt x="5975449" y="4420196"/>
                </a:cubicBezTo>
                <a:cubicBezTo>
                  <a:pt x="5970488" y="4415235"/>
                  <a:pt x="5963046" y="4413995"/>
                  <a:pt x="5953125" y="4416475"/>
                </a:cubicBezTo>
                <a:cubicBezTo>
                  <a:pt x="5943203" y="4418956"/>
                  <a:pt x="5933281" y="4417716"/>
                  <a:pt x="5923359" y="4412754"/>
                </a:cubicBezTo>
                <a:cubicBezTo>
                  <a:pt x="5918398" y="4407794"/>
                  <a:pt x="5913438" y="4405313"/>
                  <a:pt x="5908476" y="4405313"/>
                </a:cubicBezTo>
                <a:cubicBezTo>
                  <a:pt x="5903515" y="4405313"/>
                  <a:pt x="5901035" y="4405313"/>
                  <a:pt x="5901035" y="4405313"/>
                </a:cubicBezTo>
                <a:lnTo>
                  <a:pt x="5886152" y="4397872"/>
                </a:lnTo>
                <a:cubicBezTo>
                  <a:pt x="5881191" y="4392911"/>
                  <a:pt x="5873749" y="4387950"/>
                  <a:pt x="5863828" y="4382989"/>
                </a:cubicBezTo>
                <a:cubicBezTo>
                  <a:pt x="5853906" y="4378028"/>
                  <a:pt x="5847704" y="4376788"/>
                  <a:pt x="5845224" y="4379268"/>
                </a:cubicBezTo>
                <a:cubicBezTo>
                  <a:pt x="5842744" y="4381749"/>
                  <a:pt x="5839024" y="4381749"/>
                  <a:pt x="5834062" y="4379268"/>
                </a:cubicBezTo>
                <a:cubicBezTo>
                  <a:pt x="5829101" y="4376788"/>
                  <a:pt x="5825380" y="4376788"/>
                  <a:pt x="5822900" y="4379268"/>
                </a:cubicBezTo>
                <a:cubicBezTo>
                  <a:pt x="5820420" y="4381749"/>
                  <a:pt x="5819179" y="4380509"/>
                  <a:pt x="5819179" y="4375547"/>
                </a:cubicBezTo>
                <a:lnTo>
                  <a:pt x="5804297" y="4382989"/>
                </a:lnTo>
                <a:cubicBezTo>
                  <a:pt x="5799335" y="4382989"/>
                  <a:pt x="5799335" y="4385469"/>
                  <a:pt x="5804297" y="4390430"/>
                </a:cubicBezTo>
                <a:lnTo>
                  <a:pt x="5811738" y="4397872"/>
                </a:lnTo>
                <a:cubicBezTo>
                  <a:pt x="5821660" y="4397872"/>
                  <a:pt x="5826621" y="4400352"/>
                  <a:pt x="5826621" y="4405313"/>
                </a:cubicBezTo>
                <a:lnTo>
                  <a:pt x="5841504" y="4420196"/>
                </a:lnTo>
                <a:cubicBezTo>
                  <a:pt x="5851425" y="4430118"/>
                  <a:pt x="5858867" y="4435079"/>
                  <a:pt x="5863828" y="4435079"/>
                </a:cubicBezTo>
                <a:cubicBezTo>
                  <a:pt x="5863828" y="4445001"/>
                  <a:pt x="5866308" y="4449961"/>
                  <a:pt x="5871269" y="4449961"/>
                </a:cubicBezTo>
                <a:cubicBezTo>
                  <a:pt x="5871269" y="4449961"/>
                  <a:pt x="5873749" y="4452442"/>
                  <a:pt x="5878711" y="4457403"/>
                </a:cubicBezTo>
                <a:lnTo>
                  <a:pt x="5878711" y="4449961"/>
                </a:lnTo>
                <a:cubicBezTo>
                  <a:pt x="5878711" y="4440040"/>
                  <a:pt x="5886152" y="4437559"/>
                  <a:pt x="5901035" y="4442520"/>
                </a:cubicBezTo>
                <a:cubicBezTo>
                  <a:pt x="5905996" y="4447481"/>
                  <a:pt x="5905996" y="4451202"/>
                  <a:pt x="5901035" y="4453682"/>
                </a:cubicBezTo>
                <a:cubicBezTo>
                  <a:pt x="5896074" y="4456163"/>
                  <a:pt x="5896074" y="4459883"/>
                  <a:pt x="5901035" y="4464844"/>
                </a:cubicBezTo>
                <a:cubicBezTo>
                  <a:pt x="5905996" y="4469806"/>
                  <a:pt x="5910956" y="4469806"/>
                  <a:pt x="5915918" y="4464844"/>
                </a:cubicBezTo>
                <a:cubicBezTo>
                  <a:pt x="5920879" y="4459883"/>
                  <a:pt x="5925839" y="4457403"/>
                  <a:pt x="5930801" y="4457403"/>
                </a:cubicBezTo>
                <a:cubicBezTo>
                  <a:pt x="5935762" y="4457403"/>
                  <a:pt x="5939483" y="4459883"/>
                  <a:pt x="5941963" y="4464844"/>
                </a:cubicBezTo>
                <a:cubicBezTo>
                  <a:pt x="5944443" y="4469806"/>
                  <a:pt x="5950645" y="4473526"/>
                  <a:pt x="5960566" y="4476006"/>
                </a:cubicBezTo>
                <a:cubicBezTo>
                  <a:pt x="5970488" y="4478487"/>
                  <a:pt x="5975449" y="4479727"/>
                  <a:pt x="5975449" y="4479727"/>
                </a:cubicBezTo>
                <a:cubicBezTo>
                  <a:pt x="5980410" y="4479727"/>
                  <a:pt x="5986611" y="4483448"/>
                  <a:pt x="5994053" y="4490889"/>
                </a:cubicBezTo>
                <a:cubicBezTo>
                  <a:pt x="6001494" y="4498331"/>
                  <a:pt x="6005215" y="4504532"/>
                  <a:pt x="6005215" y="4509493"/>
                </a:cubicBezTo>
                <a:cubicBezTo>
                  <a:pt x="6000253" y="4509493"/>
                  <a:pt x="5997773" y="4509493"/>
                  <a:pt x="5997773" y="4509493"/>
                </a:cubicBezTo>
                <a:cubicBezTo>
                  <a:pt x="5997773" y="4509493"/>
                  <a:pt x="5995293" y="4507013"/>
                  <a:pt x="5990332" y="4502051"/>
                </a:cubicBezTo>
                <a:cubicBezTo>
                  <a:pt x="5990332" y="4497091"/>
                  <a:pt x="5987852" y="4493370"/>
                  <a:pt x="5982890" y="4490889"/>
                </a:cubicBezTo>
                <a:cubicBezTo>
                  <a:pt x="5977929" y="4488409"/>
                  <a:pt x="5975449" y="4492130"/>
                  <a:pt x="5975449" y="4502051"/>
                </a:cubicBezTo>
                <a:cubicBezTo>
                  <a:pt x="5975449" y="4511973"/>
                  <a:pt x="5977929" y="4519415"/>
                  <a:pt x="5982890" y="4524375"/>
                </a:cubicBezTo>
                <a:cubicBezTo>
                  <a:pt x="5987852" y="4529337"/>
                  <a:pt x="5992812" y="4531817"/>
                  <a:pt x="5997773" y="4531817"/>
                </a:cubicBezTo>
                <a:cubicBezTo>
                  <a:pt x="6002735" y="4531817"/>
                  <a:pt x="6003974" y="4529337"/>
                  <a:pt x="6001494" y="4524375"/>
                </a:cubicBezTo>
                <a:cubicBezTo>
                  <a:pt x="5999014" y="4519415"/>
                  <a:pt x="6002735" y="4516934"/>
                  <a:pt x="6012656" y="4516934"/>
                </a:cubicBezTo>
                <a:lnTo>
                  <a:pt x="6020097" y="4509493"/>
                </a:lnTo>
                <a:cubicBezTo>
                  <a:pt x="6015136" y="4509493"/>
                  <a:pt x="6013897" y="4507013"/>
                  <a:pt x="6016377" y="4502051"/>
                </a:cubicBezTo>
                <a:cubicBezTo>
                  <a:pt x="6018857" y="4497091"/>
                  <a:pt x="6022578" y="4498331"/>
                  <a:pt x="6027539" y="4505772"/>
                </a:cubicBezTo>
                <a:cubicBezTo>
                  <a:pt x="6032500" y="4513213"/>
                  <a:pt x="6034980" y="4519415"/>
                  <a:pt x="6034980" y="4524375"/>
                </a:cubicBezTo>
                <a:cubicBezTo>
                  <a:pt x="6039942" y="4529337"/>
                  <a:pt x="6042422" y="4531817"/>
                  <a:pt x="6042422" y="4531817"/>
                </a:cubicBezTo>
                <a:lnTo>
                  <a:pt x="6064746" y="4539258"/>
                </a:lnTo>
                <a:lnTo>
                  <a:pt x="6087070" y="4546700"/>
                </a:lnTo>
                <a:cubicBezTo>
                  <a:pt x="6092031" y="4546700"/>
                  <a:pt x="6094512" y="4549180"/>
                  <a:pt x="6094512" y="4554141"/>
                </a:cubicBezTo>
                <a:cubicBezTo>
                  <a:pt x="6094512" y="4554141"/>
                  <a:pt x="6096992" y="4556622"/>
                  <a:pt x="6101953" y="4561583"/>
                </a:cubicBezTo>
                <a:cubicBezTo>
                  <a:pt x="6106914" y="4561583"/>
                  <a:pt x="6109394" y="4561583"/>
                  <a:pt x="6109394" y="4561583"/>
                </a:cubicBezTo>
                <a:lnTo>
                  <a:pt x="6124277" y="4576465"/>
                </a:lnTo>
                <a:cubicBezTo>
                  <a:pt x="6134199" y="4581427"/>
                  <a:pt x="6141640" y="4586387"/>
                  <a:pt x="6146601" y="4591348"/>
                </a:cubicBezTo>
                <a:lnTo>
                  <a:pt x="6198691" y="4621114"/>
                </a:lnTo>
                <a:cubicBezTo>
                  <a:pt x="6203653" y="4621114"/>
                  <a:pt x="6208613" y="4622354"/>
                  <a:pt x="6213574" y="4624834"/>
                </a:cubicBezTo>
                <a:cubicBezTo>
                  <a:pt x="6218535" y="4627315"/>
                  <a:pt x="6223496" y="4631036"/>
                  <a:pt x="6228457" y="4635997"/>
                </a:cubicBezTo>
                <a:cubicBezTo>
                  <a:pt x="6263184" y="4670724"/>
                  <a:pt x="6305351" y="4698008"/>
                  <a:pt x="6354961" y="4717852"/>
                </a:cubicBezTo>
                <a:cubicBezTo>
                  <a:pt x="6364882" y="4722813"/>
                  <a:pt x="6372324" y="4727774"/>
                  <a:pt x="6377285" y="4732735"/>
                </a:cubicBezTo>
                <a:cubicBezTo>
                  <a:pt x="6382246" y="4737696"/>
                  <a:pt x="6389688" y="4742657"/>
                  <a:pt x="6399609" y="4747618"/>
                </a:cubicBezTo>
                <a:lnTo>
                  <a:pt x="6414492" y="4762500"/>
                </a:lnTo>
                <a:lnTo>
                  <a:pt x="6407051" y="4769942"/>
                </a:lnTo>
                <a:cubicBezTo>
                  <a:pt x="6412012" y="4774903"/>
                  <a:pt x="6421933" y="4784825"/>
                  <a:pt x="6436816" y="4799708"/>
                </a:cubicBezTo>
                <a:lnTo>
                  <a:pt x="6488906" y="4829473"/>
                </a:lnTo>
                <a:lnTo>
                  <a:pt x="6503789" y="4829473"/>
                </a:lnTo>
                <a:cubicBezTo>
                  <a:pt x="6503789" y="4834434"/>
                  <a:pt x="6506269" y="4839395"/>
                  <a:pt x="6511230" y="4844356"/>
                </a:cubicBezTo>
                <a:lnTo>
                  <a:pt x="6511230" y="4851797"/>
                </a:lnTo>
                <a:cubicBezTo>
                  <a:pt x="6506269" y="4851797"/>
                  <a:pt x="6503789" y="4850557"/>
                  <a:pt x="6503789" y="4848077"/>
                </a:cubicBezTo>
                <a:cubicBezTo>
                  <a:pt x="6503789" y="4845597"/>
                  <a:pt x="6500068" y="4844356"/>
                  <a:pt x="6492627" y="4844356"/>
                </a:cubicBezTo>
                <a:cubicBezTo>
                  <a:pt x="6485185" y="4844356"/>
                  <a:pt x="6478985" y="4841876"/>
                  <a:pt x="6474023" y="4836915"/>
                </a:cubicBezTo>
                <a:lnTo>
                  <a:pt x="6459140" y="4829473"/>
                </a:lnTo>
                <a:cubicBezTo>
                  <a:pt x="6454179" y="4829473"/>
                  <a:pt x="6450458" y="4826993"/>
                  <a:pt x="6447978" y="4822032"/>
                </a:cubicBezTo>
                <a:cubicBezTo>
                  <a:pt x="6445498" y="4817071"/>
                  <a:pt x="6436816" y="4809630"/>
                  <a:pt x="6421933" y="4799708"/>
                </a:cubicBezTo>
                <a:cubicBezTo>
                  <a:pt x="6416972" y="4794747"/>
                  <a:pt x="6412012" y="4789786"/>
                  <a:pt x="6407051" y="4784825"/>
                </a:cubicBezTo>
                <a:cubicBezTo>
                  <a:pt x="6402089" y="4779864"/>
                  <a:pt x="6399609" y="4776143"/>
                  <a:pt x="6399609" y="4773663"/>
                </a:cubicBezTo>
                <a:cubicBezTo>
                  <a:pt x="6399609" y="4771183"/>
                  <a:pt x="6397129" y="4768702"/>
                  <a:pt x="6392168" y="4766221"/>
                </a:cubicBezTo>
                <a:cubicBezTo>
                  <a:pt x="6387206" y="4763741"/>
                  <a:pt x="6382246" y="4762500"/>
                  <a:pt x="6377285" y="4762500"/>
                </a:cubicBezTo>
                <a:cubicBezTo>
                  <a:pt x="6367363" y="4757540"/>
                  <a:pt x="6362402" y="4752579"/>
                  <a:pt x="6362402" y="4747618"/>
                </a:cubicBezTo>
                <a:cubicBezTo>
                  <a:pt x="6357441" y="4737696"/>
                  <a:pt x="6347519" y="4732735"/>
                  <a:pt x="6332637" y="4732735"/>
                </a:cubicBezTo>
                <a:cubicBezTo>
                  <a:pt x="6327675" y="4732735"/>
                  <a:pt x="6325195" y="4732735"/>
                  <a:pt x="6325195" y="4732735"/>
                </a:cubicBezTo>
                <a:cubicBezTo>
                  <a:pt x="6325195" y="4732735"/>
                  <a:pt x="6325195" y="4730255"/>
                  <a:pt x="6325195" y="4725293"/>
                </a:cubicBezTo>
                <a:cubicBezTo>
                  <a:pt x="6320234" y="4725293"/>
                  <a:pt x="6316513" y="4725293"/>
                  <a:pt x="6314033" y="4725293"/>
                </a:cubicBezTo>
                <a:cubicBezTo>
                  <a:pt x="6311553" y="4725293"/>
                  <a:pt x="6310312" y="4722813"/>
                  <a:pt x="6310312" y="4717852"/>
                </a:cubicBezTo>
                <a:cubicBezTo>
                  <a:pt x="6300391" y="4712891"/>
                  <a:pt x="6294189" y="4710411"/>
                  <a:pt x="6291709" y="4710411"/>
                </a:cubicBezTo>
                <a:cubicBezTo>
                  <a:pt x="6289229" y="4710411"/>
                  <a:pt x="6285508" y="4710411"/>
                  <a:pt x="6280547" y="4710411"/>
                </a:cubicBezTo>
                <a:lnTo>
                  <a:pt x="6287988" y="4702969"/>
                </a:lnTo>
                <a:cubicBezTo>
                  <a:pt x="6292949" y="4702969"/>
                  <a:pt x="6295429" y="4700489"/>
                  <a:pt x="6295429" y="4695528"/>
                </a:cubicBezTo>
                <a:lnTo>
                  <a:pt x="6273105" y="4680645"/>
                </a:lnTo>
                <a:cubicBezTo>
                  <a:pt x="6253261" y="4680645"/>
                  <a:pt x="6230937" y="4667003"/>
                  <a:pt x="6206133" y="4639717"/>
                </a:cubicBezTo>
                <a:cubicBezTo>
                  <a:pt x="6181328" y="4612432"/>
                  <a:pt x="6159004" y="4601270"/>
                  <a:pt x="6139160" y="4606231"/>
                </a:cubicBezTo>
                <a:cubicBezTo>
                  <a:pt x="6134199" y="4606231"/>
                  <a:pt x="6131719" y="4603751"/>
                  <a:pt x="6131719" y="4598790"/>
                </a:cubicBezTo>
                <a:cubicBezTo>
                  <a:pt x="6131719" y="4593829"/>
                  <a:pt x="6126757" y="4588868"/>
                  <a:pt x="6116836" y="4583907"/>
                </a:cubicBezTo>
                <a:cubicBezTo>
                  <a:pt x="6096992" y="4569024"/>
                  <a:pt x="6077149" y="4559102"/>
                  <a:pt x="6057304" y="4554141"/>
                </a:cubicBezTo>
                <a:cubicBezTo>
                  <a:pt x="6047383" y="4554141"/>
                  <a:pt x="6039942" y="4551661"/>
                  <a:pt x="6034980" y="4546700"/>
                </a:cubicBezTo>
                <a:lnTo>
                  <a:pt x="6027539" y="4539258"/>
                </a:lnTo>
                <a:cubicBezTo>
                  <a:pt x="6022578" y="4539258"/>
                  <a:pt x="6020097" y="4538018"/>
                  <a:pt x="6020097" y="4535538"/>
                </a:cubicBezTo>
                <a:cubicBezTo>
                  <a:pt x="6020097" y="4533058"/>
                  <a:pt x="6020097" y="4529337"/>
                  <a:pt x="6020097" y="4524375"/>
                </a:cubicBezTo>
                <a:cubicBezTo>
                  <a:pt x="6015136" y="4524375"/>
                  <a:pt x="6012656" y="4525616"/>
                  <a:pt x="6012656" y="4528096"/>
                </a:cubicBezTo>
                <a:cubicBezTo>
                  <a:pt x="6012656" y="4530577"/>
                  <a:pt x="6012656" y="4534298"/>
                  <a:pt x="6012656" y="4539258"/>
                </a:cubicBezTo>
                <a:cubicBezTo>
                  <a:pt x="6012656" y="4544220"/>
                  <a:pt x="6012656" y="4546700"/>
                  <a:pt x="6012656" y="4546700"/>
                </a:cubicBezTo>
                <a:cubicBezTo>
                  <a:pt x="6012656" y="4546700"/>
                  <a:pt x="6015136" y="4546700"/>
                  <a:pt x="6020097" y="4546700"/>
                </a:cubicBezTo>
                <a:cubicBezTo>
                  <a:pt x="6020097" y="4546700"/>
                  <a:pt x="6021338" y="4549180"/>
                  <a:pt x="6023818" y="4554141"/>
                </a:cubicBezTo>
                <a:cubicBezTo>
                  <a:pt x="6026298" y="4559102"/>
                  <a:pt x="6027539" y="4561583"/>
                  <a:pt x="6027539" y="4561583"/>
                </a:cubicBezTo>
                <a:lnTo>
                  <a:pt x="6012656" y="4554141"/>
                </a:lnTo>
                <a:cubicBezTo>
                  <a:pt x="5992812" y="4539258"/>
                  <a:pt x="5982890" y="4536778"/>
                  <a:pt x="5982890" y="4546700"/>
                </a:cubicBezTo>
                <a:cubicBezTo>
                  <a:pt x="5977929" y="4551661"/>
                  <a:pt x="5968008" y="4551661"/>
                  <a:pt x="5953125" y="4546700"/>
                </a:cubicBezTo>
                <a:lnTo>
                  <a:pt x="5930801" y="4531817"/>
                </a:lnTo>
                <a:cubicBezTo>
                  <a:pt x="5925839" y="4531817"/>
                  <a:pt x="5922119" y="4530577"/>
                  <a:pt x="5919638" y="4528096"/>
                </a:cubicBezTo>
                <a:cubicBezTo>
                  <a:pt x="5917158" y="4525616"/>
                  <a:pt x="5915918" y="4524375"/>
                  <a:pt x="5915918" y="4524375"/>
                </a:cubicBezTo>
                <a:lnTo>
                  <a:pt x="5878711" y="4494610"/>
                </a:lnTo>
                <a:cubicBezTo>
                  <a:pt x="5873749" y="4494610"/>
                  <a:pt x="5868789" y="4493370"/>
                  <a:pt x="5863828" y="4490889"/>
                </a:cubicBezTo>
                <a:cubicBezTo>
                  <a:pt x="5858867" y="4488409"/>
                  <a:pt x="5856387" y="4487168"/>
                  <a:pt x="5856387" y="4487168"/>
                </a:cubicBezTo>
                <a:lnTo>
                  <a:pt x="5826621" y="4472286"/>
                </a:lnTo>
                <a:cubicBezTo>
                  <a:pt x="5801817" y="4467325"/>
                  <a:pt x="5789414" y="4457403"/>
                  <a:pt x="5789414" y="4442520"/>
                </a:cubicBezTo>
                <a:cubicBezTo>
                  <a:pt x="5789414" y="4437559"/>
                  <a:pt x="5777011" y="4435079"/>
                  <a:pt x="5752207" y="4435079"/>
                </a:cubicBezTo>
                <a:cubicBezTo>
                  <a:pt x="5722441" y="4435079"/>
                  <a:pt x="5702597" y="4425157"/>
                  <a:pt x="5692676" y="4405313"/>
                </a:cubicBezTo>
                <a:cubicBezTo>
                  <a:pt x="5692676" y="4400352"/>
                  <a:pt x="5683994" y="4392911"/>
                  <a:pt x="5666631" y="4382989"/>
                </a:cubicBezTo>
                <a:cubicBezTo>
                  <a:pt x="5649268" y="4373067"/>
                  <a:pt x="5638106" y="4368106"/>
                  <a:pt x="5633144" y="4368106"/>
                </a:cubicBezTo>
                <a:cubicBezTo>
                  <a:pt x="5628183" y="4368106"/>
                  <a:pt x="5624462" y="4366866"/>
                  <a:pt x="5621982" y="4364385"/>
                </a:cubicBezTo>
                <a:cubicBezTo>
                  <a:pt x="5619502" y="4361905"/>
                  <a:pt x="5618262" y="4360665"/>
                  <a:pt x="5618262" y="4360665"/>
                </a:cubicBezTo>
                <a:lnTo>
                  <a:pt x="5618262" y="4353223"/>
                </a:lnTo>
                <a:cubicBezTo>
                  <a:pt x="5613300" y="4353223"/>
                  <a:pt x="5607099" y="4350742"/>
                  <a:pt x="5599658" y="4345782"/>
                </a:cubicBezTo>
                <a:cubicBezTo>
                  <a:pt x="5592217" y="4340821"/>
                  <a:pt x="5583535" y="4338340"/>
                  <a:pt x="5573613" y="4338340"/>
                </a:cubicBezTo>
                <a:cubicBezTo>
                  <a:pt x="5563692" y="4338340"/>
                  <a:pt x="5558730" y="4337100"/>
                  <a:pt x="5558730" y="4334620"/>
                </a:cubicBezTo>
                <a:cubicBezTo>
                  <a:pt x="5558730" y="4332139"/>
                  <a:pt x="5553769" y="4328418"/>
                  <a:pt x="5543847" y="4323458"/>
                </a:cubicBezTo>
                <a:lnTo>
                  <a:pt x="5543847" y="4316016"/>
                </a:lnTo>
                <a:cubicBezTo>
                  <a:pt x="5548809" y="4316016"/>
                  <a:pt x="5553769" y="4317256"/>
                  <a:pt x="5558730" y="4319737"/>
                </a:cubicBezTo>
                <a:cubicBezTo>
                  <a:pt x="5563692" y="4322217"/>
                  <a:pt x="5571133" y="4323458"/>
                  <a:pt x="5581054" y="4323458"/>
                </a:cubicBezTo>
                <a:lnTo>
                  <a:pt x="5596545" y="4329359"/>
                </a:lnTo>
                <a:lnTo>
                  <a:pt x="5594444" y="4327765"/>
                </a:lnTo>
                <a:cubicBezTo>
                  <a:pt x="5594870" y="4325966"/>
                  <a:pt x="5595083" y="4325065"/>
                  <a:pt x="5595083" y="4325065"/>
                </a:cubicBezTo>
                <a:lnTo>
                  <a:pt x="5598683" y="4330174"/>
                </a:lnTo>
                <a:lnTo>
                  <a:pt x="5620122" y="4338341"/>
                </a:lnTo>
                <a:cubicBezTo>
                  <a:pt x="5628803" y="4343302"/>
                  <a:pt x="5633144" y="4348262"/>
                  <a:pt x="5633144" y="4353223"/>
                </a:cubicBezTo>
                <a:cubicBezTo>
                  <a:pt x="5633144" y="4353223"/>
                  <a:pt x="5634385" y="4353223"/>
                  <a:pt x="5636865" y="4353223"/>
                </a:cubicBezTo>
                <a:cubicBezTo>
                  <a:pt x="5639345" y="4353223"/>
                  <a:pt x="5643066" y="4353223"/>
                  <a:pt x="5648027" y="4353223"/>
                </a:cubicBezTo>
                <a:cubicBezTo>
                  <a:pt x="5657949" y="4353223"/>
                  <a:pt x="5660430" y="4348262"/>
                  <a:pt x="5655469" y="4338340"/>
                </a:cubicBezTo>
                <a:lnTo>
                  <a:pt x="5603379" y="4308575"/>
                </a:lnTo>
                <a:cubicBezTo>
                  <a:pt x="5598417" y="4308575"/>
                  <a:pt x="5590976" y="4306094"/>
                  <a:pt x="5581054" y="4301133"/>
                </a:cubicBezTo>
                <a:lnTo>
                  <a:pt x="5610820" y="4301133"/>
                </a:lnTo>
                <a:cubicBezTo>
                  <a:pt x="5630664" y="4301133"/>
                  <a:pt x="5639345" y="4299893"/>
                  <a:pt x="5636865" y="4297413"/>
                </a:cubicBezTo>
                <a:cubicBezTo>
                  <a:pt x="5634385" y="4294932"/>
                  <a:pt x="5631904" y="4293692"/>
                  <a:pt x="5629424" y="4293692"/>
                </a:cubicBezTo>
                <a:cubicBezTo>
                  <a:pt x="5626944" y="4293692"/>
                  <a:pt x="5625703" y="4291211"/>
                  <a:pt x="5625703" y="4286250"/>
                </a:cubicBezTo>
                <a:cubicBezTo>
                  <a:pt x="5620742" y="4276328"/>
                  <a:pt x="5608340" y="4271368"/>
                  <a:pt x="5588496" y="4271368"/>
                </a:cubicBezTo>
                <a:lnTo>
                  <a:pt x="5578358" y="4266299"/>
                </a:lnTo>
                <a:lnTo>
                  <a:pt x="5576082" y="4269250"/>
                </a:lnTo>
                <a:lnTo>
                  <a:pt x="5571630" y="4262935"/>
                </a:lnTo>
                <a:lnTo>
                  <a:pt x="5543847" y="4249043"/>
                </a:lnTo>
                <a:cubicBezTo>
                  <a:pt x="5519043" y="4239121"/>
                  <a:pt x="5506640" y="4234161"/>
                  <a:pt x="5506640" y="4234161"/>
                </a:cubicBezTo>
                <a:cubicBezTo>
                  <a:pt x="5506640" y="4234161"/>
                  <a:pt x="5504160" y="4239121"/>
                  <a:pt x="5499199" y="4249043"/>
                </a:cubicBezTo>
                <a:cubicBezTo>
                  <a:pt x="5494238" y="4263926"/>
                  <a:pt x="5489278" y="4266407"/>
                  <a:pt x="5484316" y="4256485"/>
                </a:cubicBezTo>
                <a:cubicBezTo>
                  <a:pt x="5479355" y="4256485"/>
                  <a:pt x="5471913" y="4256485"/>
                  <a:pt x="5461992" y="4256485"/>
                </a:cubicBezTo>
                <a:cubicBezTo>
                  <a:pt x="5457031" y="4256485"/>
                  <a:pt x="5452070" y="4255245"/>
                  <a:pt x="5447109" y="4252764"/>
                </a:cubicBezTo>
                <a:cubicBezTo>
                  <a:pt x="5442148" y="4250283"/>
                  <a:pt x="5437188" y="4246563"/>
                  <a:pt x="5432226" y="4241602"/>
                </a:cubicBezTo>
                <a:lnTo>
                  <a:pt x="5419354" y="4241602"/>
                </a:lnTo>
                <a:lnTo>
                  <a:pt x="5430653" y="4257635"/>
                </a:lnTo>
                <a:lnTo>
                  <a:pt x="5419729" y="4249347"/>
                </a:lnTo>
                <a:lnTo>
                  <a:pt x="5414271" y="4241602"/>
                </a:lnTo>
                <a:lnTo>
                  <a:pt x="5402461" y="4241602"/>
                </a:lnTo>
                <a:cubicBezTo>
                  <a:pt x="5402461" y="4256485"/>
                  <a:pt x="5409902" y="4261446"/>
                  <a:pt x="5424785" y="4256485"/>
                </a:cubicBezTo>
                <a:cubicBezTo>
                  <a:pt x="5434706" y="4256485"/>
                  <a:pt x="5439668" y="4258966"/>
                  <a:pt x="5439668" y="4263926"/>
                </a:cubicBezTo>
                <a:cubicBezTo>
                  <a:pt x="5444629" y="4273848"/>
                  <a:pt x="5452070" y="4276328"/>
                  <a:pt x="5461992" y="4271368"/>
                </a:cubicBezTo>
                <a:cubicBezTo>
                  <a:pt x="5466953" y="4271368"/>
                  <a:pt x="5471913" y="4273848"/>
                  <a:pt x="5476875" y="4278809"/>
                </a:cubicBezTo>
                <a:lnTo>
                  <a:pt x="5484316" y="4278809"/>
                </a:lnTo>
                <a:lnTo>
                  <a:pt x="5506640" y="4293692"/>
                </a:lnTo>
                <a:cubicBezTo>
                  <a:pt x="5531445" y="4303614"/>
                  <a:pt x="5536406" y="4313535"/>
                  <a:pt x="5521523" y="4323458"/>
                </a:cubicBezTo>
                <a:cubicBezTo>
                  <a:pt x="5511602" y="4328418"/>
                  <a:pt x="5506640" y="4325938"/>
                  <a:pt x="5506640" y="4316016"/>
                </a:cubicBezTo>
                <a:lnTo>
                  <a:pt x="5491758" y="4316016"/>
                </a:lnTo>
                <a:lnTo>
                  <a:pt x="5491758" y="4330899"/>
                </a:lnTo>
                <a:cubicBezTo>
                  <a:pt x="5496719" y="4330899"/>
                  <a:pt x="5499199" y="4333380"/>
                  <a:pt x="5499199" y="4338340"/>
                </a:cubicBezTo>
                <a:cubicBezTo>
                  <a:pt x="5499199" y="4338340"/>
                  <a:pt x="5496719" y="4338340"/>
                  <a:pt x="5491758" y="4338340"/>
                </a:cubicBezTo>
                <a:lnTo>
                  <a:pt x="5491758" y="4368106"/>
                </a:lnTo>
                <a:lnTo>
                  <a:pt x="5491758" y="4382989"/>
                </a:lnTo>
                <a:cubicBezTo>
                  <a:pt x="5486796" y="4387950"/>
                  <a:pt x="5481836" y="4389190"/>
                  <a:pt x="5476875" y="4386709"/>
                </a:cubicBezTo>
                <a:cubicBezTo>
                  <a:pt x="5471913" y="4384229"/>
                  <a:pt x="5469433" y="4375547"/>
                  <a:pt x="5469433" y="4360665"/>
                </a:cubicBezTo>
                <a:cubicBezTo>
                  <a:pt x="5469433" y="4355704"/>
                  <a:pt x="5468193" y="4353223"/>
                  <a:pt x="5465713" y="4353223"/>
                </a:cubicBezTo>
                <a:cubicBezTo>
                  <a:pt x="5463233" y="4353223"/>
                  <a:pt x="5459512" y="4355704"/>
                  <a:pt x="5454551" y="4360665"/>
                </a:cubicBezTo>
                <a:lnTo>
                  <a:pt x="5447109" y="4375547"/>
                </a:lnTo>
                <a:cubicBezTo>
                  <a:pt x="5452070" y="4375547"/>
                  <a:pt x="5454551" y="4378028"/>
                  <a:pt x="5454551" y="4382989"/>
                </a:cubicBezTo>
                <a:lnTo>
                  <a:pt x="5469433" y="4390430"/>
                </a:lnTo>
                <a:lnTo>
                  <a:pt x="5476875" y="4397872"/>
                </a:lnTo>
                <a:lnTo>
                  <a:pt x="5491758" y="4397872"/>
                </a:lnTo>
                <a:cubicBezTo>
                  <a:pt x="5496719" y="4402833"/>
                  <a:pt x="5501679" y="4407794"/>
                  <a:pt x="5506640" y="4412754"/>
                </a:cubicBezTo>
                <a:cubicBezTo>
                  <a:pt x="5506640" y="4422676"/>
                  <a:pt x="5496719" y="4427637"/>
                  <a:pt x="5476875" y="4427637"/>
                </a:cubicBezTo>
                <a:cubicBezTo>
                  <a:pt x="5466953" y="4422676"/>
                  <a:pt x="5461992" y="4417716"/>
                  <a:pt x="5461992" y="4412754"/>
                </a:cubicBezTo>
                <a:lnTo>
                  <a:pt x="5460557" y="4411320"/>
                </a:lnTo>
                <a:lnTo>
                  <a:pt x="5458431" y="4412460"/>
                </a:lnTo>
                <a:cubicBezTo>
                  <a:pt x="5450297" y="4410534"/>
                  <a:pt x="5446442" y="4408672"/>
                  <a:pt x="5446868" y="4406872"/>
                </a:cubicBezTo>
                <a:cubicBezTo>
                  <a:pt x="5447081" y="4405972"/>
                  <a:pt x="5446035" y="4403587"/>
                  <a:pt x="5443730" y="4399715"/>
                </a:cubicBezTo>
                <a:lnTo>
                  <a:pt x="5440209" y="4394422"/>
                </a:lnTo>
                <a:lnTo>
                  <a:pt x="5432226" y="4390430"/>
                </a:lnTo>
                <a:cubicBezTo>
                  <a:pt x="5432226" y="4390430"/>
                  <a:pt x="5430986" y="4390430"/>
                  <a:pt x="5428506" y="4390430"/>
                </a:cubicBezTo>
                <a:cubicBezTo>
                  <a:pt x="5426026" y="4390430"/>
                  <a:pt x="5422305" y="4390430"/>
                  <a:pt x="5417344" y="4390430"/>
                </a:cubicBezTo>
                <a:lnTo>
                  <a:pt x="5409902" y="4375547"/>
                </a:lnTo>
                <a:lnTo>
                  <a:pt x="5395019" y="4375547"/>
                </a:lnTo>
                <a:lnTo>
                  <a:pt x="5372695" y="4368106"/>
                </a:lnTo>
                <a:cubicBezTo>
                  <a:pt x="5372695" y="4368106"/>
                  <a:pt x="5380137" y="4366866"/>
                  <a:pt x="5395019" y="4364385"/>
                </a:cubicBezTo>
                <a:cubicBezTo>
                  <a:pt x="5409902" y="4361905"/>
                  <a:pt x="5417344" y="4363145"/>
                  <a:pt x="5417344" y="4368106"/>
                </a:cubicBezTo>
                <a:cubicBezTo>
                  <a:pt x="5417344" y="4373067"/>
                  <a:pt x="5418584" y="4376168"/>
                  <a:pt x="5421065" y="4377408"/>
                </a:cubicBezTo>
                <a:lnTo>
                  <a:pt x="5428581" y="4376155"/>
                </a:lnTo>
                <a:lnTo>
                  <a:pt x="5413206" y="4350327"/>
                </a:lnTo>
                <a:lnTo>
                  <a:pt x="5408042" y="4346712"/>
                </a:lnTo>
                <a:lnTo>
                  <a:pt x="5409253" y="4343686"/>
                </a:lnTo>
                <a:lnTo>
                  <a:pt x="5405381" y="4337182"/>
                </a:lnTo>
                <a:lnTo>
                  <a:pt x="5410323" y="4342061"/>
                </a:lnTo>
                <a:lnTo>
                  <a:pt x="5421064" y="4342061"/>
                </a:lnTo>
                <a:cubicBezTo>
                  <a:pt x="5423544" y="4344542"/>
                  <a:pt x="5424785" y="4343301"/>
                  <a:pt x="5424785" y="4338340"/>
                </a:cubicBezTo>
                <a:lnTo>
                  <a:pt x="5432226" y="4345782"/>
                </a:lnTo>
                <a:cubicBezTo>
                  <a:pt x="5432226" y="4345782"/>
                  <a:pt x="5433467" y="4347022"/>
                  <a:pt x="5435947" y="4349502"/>
                </a:cubicBezTo>
                <a:cubicBezTo>
                  <a:pt x="5438427" y="4351983"/>
                  <a:pt x="5439668" y="4353223"/>
                  <a:pt x="5439668" y="4353223"/>
                </a:cubicBezTo>
                <a:lnTo>
                  <a:pt x="5439668" y="4345782"/>
                </a:lnTo>
                <a:cubicBezTo>
                  <a:pt x="5439668" y="4340821"/>
                  <a:pt x="5442148" y="4338340"/>
                  <a:pt x="5447109" y="4338340"/>
                </a:cubicBezTo>
                <a:lnTo>
                  <a:pt x="5454551" y="4345782"/>
                </a:lnTo>
                <a:cubicBezTo>
                  <a:pt x="5454551" y="4345782"/>
                  <a:pt x="5457031" y="4345782"/>
                  <a:pt x="5461992" y="4345782"/>
                </a:cubicBezTo>
                <a:cubicBezTo>
                  <a:pt x="5461992" y="4340821"/>
                  <a:pt x="5459512" y="4335860"/>
                  <a:pt x="5454551" y="4330899"/>
                </a:cubicBezTo>
                <a:lnTo>
                  <a:pt x="5439668" y="4330899"/>
                </a:lnTo>
                <a:lnTo>
                  <a:pt x="5424785" y="4323458"/>
                </a:lnTo>
                <a:lnTo>
                  <a:pt x="5423584" y="4322858"/>
                </a:lnTo>
                <a:lnTo>
                  <a:pt x="5431062" y="4337559"/>
                </a:lnTo>
                <a:cubicBezTo>
                  <a:pt x="5431062" y="4337559"/>
                  <a:pt x="5430258" y="4336419"/>
                  <a:pt x="5428650" y="4334137"/>
                </a:cubicBezTo>
                <a:cubicBezTo>
                  <a:pt x="5427043" y="4331856"/>
                  <a:pt x="5424632" y="4328434"/>
                  <a:pt x="5421417" y="4323872"/>
                </a:cubicBezTo>
                <a:lnTo>
                  <a:pt x="5392191" y="4311252"/>
                </a:lnTo>
                <a:cubicBezTo>
                  <a:pt x="5392191" y="4311252"/>
                  <a:pt x="5390158" y="4310770"/>
                  <a:pt x="5386090" y="4309807"/>
                </a:cubicBezTo>
                <a:lnTo>
                  <a:pt x="5375621" y="4301865"/>
                </a:lnTo>
                <a:lnTo>
                  <a:pt x="5372695" y="4301133"/>
                </a:lnTo>
                <a:cubicBezTo>
                  <a:pt x="5347891" y="4281290"/>
                  <a:pt x="5328047" y="4271368"/>
                  <a:pt x="5313164" y="4271368"/>
                </a:cubicBezTo>
                <a:cubicBezTo>
                  <a:pt x="5288360" y="4271368"/>
                  <a:pt x="5273477" y="4266407"/>
                  <a:pt x="5268515" y="4256485"/>
                </a:cubicBezTo>
                <a:cubicBezTo>
                  <a:pt x="5268515" y="4251524"/>
                  <a:pt x="5266035" y="4249043"/>
                  <a:pt x="5261074" y="4249043"/>
                </a:cubicBezTo>
                <a:lnTo>
                  <a:pt x="5238750" y="4241602"/>
                </a:lnTo>
                <a:cubicBezTo>
                  <a:pt x="5238750" y="4239122"/>
                  <a:pt x="5236890" y="4237261"/>
                  <a:pt x="5233169" y="4236021"/>
                </a:cubicBezTo>
                <a:lnTo>
                  <a:pt x="5225674" y="4235189"/>
                </a:lnTo>
                <a:lnTo>
                  <a:pt x="5229038" y="4238422"/>
                </a:lnTo>
                <a:lnTo>
                  <a:pt x="5227761" y="4243821"/>
                </a:lnTo>
                <a:lnTo>
                  <a:pt x="5210862" y="4234161"/>
                </a:lnTo>
                <a:lnTo>
                  <a:pt x="5209425" y="4234161"/>
                </a:lnTo>
                <a:lnTo>
                  <a:pt x="5200947" y="4234624"/>
                </a:lnTo>
                <a:lnTo>
                  <a:pt x="5200621" y="4234161"/>
                </a:lnTo>
                <a:lnTo>
                  <a:pt x="5198753" y="4234161"/>
                </a:lnTo>
                <a:cubicBezTo>
                  <a:pt x="5194412" y="4234161"/>
                  <a:pt x="5191621" y="4234161"/>
                  <a:pt x="5190381" y="4234161"/>
                </a:cubicBezTo>
                <a:cubicBezTo>
                  <a:pt x="5187901" y="4234161"/>
                  <a:pt x="5186660" y="4231680"/>
                  <a:pt x="5186660" y="4226719"/>
                </a:cubicBezTo>
                <a:cubicBezTo>
                  <a:pt x="5186660" y="4216797"/>
                  <a:pt x="5176738" y="4211836"/>
                  <a:pt x="5156894" y="4211836"/>
                </a:cubicBezTo>
                <a:cubicBezTo>
                  <a:pt x="5151933" y="4211836"/>
                  <a:pt x="5148212" y="4216797"/>
                  <a:pt x="5145732" y="4226719"/>
                </a:cubicBezTo>
                <a:lnTo>
                  <a:pt x="5144896" y="4235089"/>
                </a:lnTo>
                <a:lnTo>
                  <a:pt x="5145668" y="4235675"/>
                </a:lnTo>
                <a:lnTo>
                  <a:pt x="5149453" y="4234161"/>
                </a:lnTo>
                <a:cubicBezTo>
                  <a:pt x="5154414" y="4234161"/>
                  <a:pt x="5156894" y="4236641"/>
                  <a:pt x="5156894" y="4241602"/>
                </a:cubicBezTo>
                <a:lnTo>
                  <a:pt x="5156894" y="4244209"/>
                </a:lnTo>
                <a:lnTo>
                  <a:pt x="5172564" y="4259265"/>
                </a:lnTo>
                <a:cubicBezTo>
                  <a:pt x="5178994" y="4268390"/>
                  <a:pt x="5182210" y="4272953"/>
                  <a:pt x="5182210" y="4272953"/>
                </a:cubicBezTo>
                <a:cubicBezTo>
                  <a:pt x="5181358" y="4276553"/>
                  <a:pt x="5180932" y="4278353"/>
                  <a:pt x="5180932" y="4278353"/>
                </a:cubicBezTo>
                <a:cubicBezTo>
                  <a:pt x="5180932" y="4278353"/>
                  <a:pt x="5182965" y="4278834"/>
                  <a:pt x="5187032" y="4279797"/>
                </a:cubicBezTo>
                <a:lnTo>
                  <a:pt x="5197956" y="4288084"/>
                </a:lnTo>
                <a:lnTo>
                  <a:pt x="5208880" y="4296371"/>
                </a:lnTo>
                <a:lnTo>
                  <a:pt x="5213284" y="4297413"/>
                </a:lnTo>
                <a:lnTo>
                  <a:pt x="5223867" y="4297413"/>
                </a:lnTo>
                <a:cubicBezTo>
                  <a:pt x="5223867" y="4294932"/>
                  <a:pt x="5221387" y="4291211"/>
                  <a:pt x="5216426" y="4286250"/>
                </a:cubicBezTo>
                <a:cubicBezTo>
                  <a:pt x="5211464" y="4281290"/>
                  <a:pt x="5207744" y="4277569"/>
                  <a:pt x="5205263" y="4275088"/>
                </a:cubicBezTo>
                <a:cubicBezTo>
                  <a:pt x="5202783" y="4272608"/>
                  <a:pt x="5201543" y="4271368"/>
                  <a:pt x="5201543" y="4271368"/>
                </a:cubicBezTo>
                <a:cubicBezTo>
                  <a:pt x="5204024" y="4268888"/>
                  <a:pt x="5208364" y="4268888"/>
                  <a:pt x="5214566" y="4271368"/>
                </a:cubicBezTo>
                <a:lnTo>
                  <a:pt x="5232206" y="4282223"/>
                </a:lnTo>
                <a:lnTo>
                  <a:pt x="5231655" y="4281805"/>
                </a:lnTo>
                <a:cubicBezTo>
                  <a:pt x="5232081" y="4280006"/>
                  <a:pt x="5234327" y="4279587"/>
                  <a:pt x="5238394" y="4280550"/>
                </a:cubicBezTo>
                <a:cubicBezTo>
                  <a:pt x="5242461" y="4281513"/>
                  <a:pt x="5244282" y="4282894"/>
                  <a:pt x="5243856" y="4284693"/>
                </a:cubicBezTo>
                <a:cubicBezTo>
                  <a:pt x="5243430" y="4286493"/>
                  <a:pt x="5243217" y="4287393"/>
                  <a:pt x="5243217" y="4287393"/>
                </a:cubicBezTo>
                <a:lnTo>
                  <a:pt x="5238681" y="4286320"/>
                </a:lnTo>
                <a:lnTo>
                  <a:pt x="5231308" y="4293692"/>
                </a:lnTo>
                <a:cubicBezTo>
                  <a:pt x="5231308" y="4298653"/>
                  <a:pt x="5230068" y="4302373"/>
                  <a:pt x="5227588" y="4304854"/>
                </a:cubicBezTo>
                <a:lnTo>
                  <a:pt x="5225340" y="4305304"/>
                </a:lnTo>
                <a:lnTo>
                  <a:pt x="5225904" y="4306103"/>
                </a:lnTo>
                <a:cubicBezTo>
                  <a:pt x="5229971" y="4307066"/>
                  <a:pt x="5232004" y="4307547"/>
                  <a:pt x="5232004" y="4307547"/>
                </a:cubicBezTo>
                <a:cubicBezTo>
                  <a:pt x="5230300" y="4314746"/>
                  <a:pt x="5241223" y="4323034"/>
                  <a:pt x="5264775" y="4332409"/>
                </a:cubicBezTo>
                <a:lnTo>
                  <a:pt x="5276975" y="4335297"/>
                </a:lnTo>
                <a:cubicBezTo>
                  <a:pt x="5281896" y="4332661"/>
                  <a:pt x="5283929" y="4333142"/>
                  <a:pt x="5283077" y="4336742"/>
                </a:cubicBezTo>
                <a:lnTo>
                  <a:pt x="5294001" y="4345029"/>
                </a:lnTo>
                <a:cubicBezTo>
                  <a:pt x="5298068" y="4345992"/>
                  <a:pt x="5300101" y="4346473"/>
                  <a:pt x="5300101" y="4346473"/>
                </a:cubicBezTo>
                <a:lnTo>
                  <a:pt x="5286621" y="4348985"/>
                </a:lnTo>
                <a:lnTo>
                  <a:pt x="5280567" y="4355528"/>
                </a:lnTo>
                <a:lnTo>
                  <a:pt x="5290840" y="4360665"/>
                </a:lnTo>
                <a:cubicBezTo>
                  <a:pt x="5290840" y="4360665"/>
                  <a:pt x="5293320" y="4363145"/>
                  <a:pt x="5298281" y="4368106"/>
                </a:cubicBezTo>
                <a:lnTo>
                  <a:pt x="5281701" y="4362580"/>
                </a:lnTo>
                <a:lnTo>
                  <a:pt x="5303356" y="4387157"/>
                </a:lnTo>
                <a:cubicBezTo>
                  <a:pt x="5302504" y="4390757"/>
                  <a:pt x="5304111" y="4393038"/>
                  <a:pt x="5308178" y="4394001"/>
                </a:cubicBezTo>
                <a:lnTo>
                  <a:pt x="5313164" y="4398379"/>
                </a:lnTo>
                <a:lnTo>
                  <a:pt x="5313164" y="4397872"/>
                </a:lnTo>
                <a:cubicBezTo>
                  <a:pt x="5318125" y="4397872"/>
                  <a:pt x="5328047" y="4404073"/>
                  <a:pt x="5342929" y="4416475"/>
                </a:cubicBezTo>
                <a:cubicBezTo>
                  <a:pt x="5357812" y="4428878"/>
                  <a:pt x="5365254" y="4435079"/>
                  <a:pt x="5365254" y="4435079"/>
                </a:cubicBezTo>
                <a:cubicBezTo>
                  <a:pt x="5360292" y="4435079"/>
                  <a:pt x="5352851" y="4432599"/>
                  <a:pt x="5342929" y="4427637"/>
                </a:cubicBezTo>
                <a:lnTo>
                  <a:pt x="5322734" y="4407442"/>
                </a:lnTo>
                <a:lnTo>
                  <a:pt x="5328747" y="4415975"/>
                </a:lnTo>
                <a:lnTo>
                  <a:pt x="5314694" y="4405313"/>
                </a:lnTo>
                <a:lnTo>
                  <a:pt x="5313164" y="4405313"/>
                </a:lnTo>
                <a:lnTo>
                  <a:pt x="5313164" y="4404152"/>
                </a:lnTo>
                <a:lnTo>
                  <a:pt x="5306900" y="4399400"/>
                </a:lnTo>
                <a:lnTo>
                  <a:pt x="5296598" y="4388393"/>
                </a:lnTo>
                <a:lnTo>
                  <a:pt x="5294560" y="4390430"/>
                </a:lnTo>
                <a:cubicBezTo>
                  <a:pt x="5292080" y="4390430"/>
                  <a:pt x="5288360" y="4387950"/>
                  <a:pt x="5283398" y="4382989"/>
                </a:cubicBezTo>
                <a:cubicBezTo>
                  <a:pt x="5283398" y="4382989"/>
                  <a:pt x="5285878" y="4382989"/>
                  <a:pt x="5290840" y="4382989"/>
                </a:cubicBezTo>
                <a:lnTo>
                  <a:pt x="5292155" y="4383646"/>
                </a:lnTo>
                <a:lnTo>
                  <a:pt x="5286332" y="4377426"/>
                </a:lnTo>
                <a:cubicBezTo>
                  <a:pt x="5281083" y="4372382"/>
                  <a:pt x="5277442" y="4369619"/>
                  <a:pt x="5275409" y="4369138"/>
                </a:cubicBezTo>
                <a:cubicBezTo>
                  <a:pt x="5275409" y="4369138"/>
                  <a:pt x="5270159" y="4364095"/>
                  <a:pt x="5259662" y="4354007"/>
                </a:cubicBezTo>
                <a:cubicBezTo>
                  <a:pt x="5248313" y="4347520"/>
                  <a:pt x="5242638" y="4344275"/>
                  <a:pt x="5242638" y="4344275"/>
                </a:cubicBezTo>
                <a:lnTo>
                  <a:pt x="5237374" y="4343029"/>
                </a:lnTo>
                <a:lnTo>
                  <a:pt x="5238750" y="4345782"/>
                </a:lnTo>
                <a:cubicBezTo>
                  <a:pt x="5238750" y="4345782"/>
                  <a:pt x="5236270" y="4345782"/>
                  <a:pt x="5231308" y="4345782"/>
                </a:cubicBezTo>
                <a:cubicBezTo>
                  <a:pt x="5231308" y="4340821"/>
                  <a:pt x="5231308" y="4338340"/>
                  <a:pt x="5231308" y="4338340"/>
                </a:cubicBezTo>
                <a:lnTo>
                  <a:pt x="5233372" y="4338340"/>
                </a:lnTo>
                <a:lnTo>
                  <a:pt x="5231715" y="4335988"/>
                </a:lnTo>
                <a:lnTo>
                  <a:pt x="5220792" y="4327700"/>
                </a:lnTo>
                <a:lnTo>
                  <a:pt x="5209868" y="4319413"/>
                </a:lnTo>
                <a:cubicBezTo>
                  <a:pt x="5206653" y="4314851"/>
                  <a:pt x="5204241" y="4311429"/>
                  <a:pt x="5202634" y="4309148"/>
                </a:cubicBezTo>
                <a:lnTo>
                  <a:pt x="5201632" y="4308575"/>
                </a:lnTo>
                <a:lnTo>
                  <a:pt x="5197822" y="4308575"/>
                </a:lnTo>
                <a:cubicBezTo>
                  <a:pt x="5195342" y="4308575"/>
                  <a:pt x="5194101" y="4308575"/>
                  <a:pt x="5194101" y="4308575"/>
                </a:cubicBezTo>
                <a:lnTo>
                  <a:pt x="5186660" y="4316016"/>
                </a:lnTo>
                <a:cubicBezTo>
                  <a:pt x="5191621" y="4316016"/>
                  <a:pt x="5197822" y="4317256"/>
                  <a:pt x="5205263" y="4319737"/>
                </a:cubicBezTo>
                <a:cubicBezTo>
                  <a:pt x="5212705" y="4322217"/>
                  <a:pt x="5212705" y="4324698"/>
                  <a:pt x="5205263" y="4327178"/>
                </a:cubicBezTo>
                <a:cubicBezTo>
                  <a:pt x="5197822" y="4329659"/>
                  <a:pt x="5189140" y="4327178"/>
                  <a:pt x="5179219" y="4319737"/>
                </a:cubicBezTo>
                <a:cubicBezTo>
                  <a:pt x="5169297" y="4312295"/>
                  <a:pt x="5164336" y="4308575"/>
                  <a:pt x="5164336" y="4308575"/>
                </a:cubicBezTo>
                <a:lnTo>
                  <a:pt x="5149453" y="4301133"/>
                </a:lnTo>
                <a:cubicBezTo>
                  <a:pt x="5144492" y="4296173"/>
                  <a:pt x="5138291" y="4293692"/>
                  <a:pt x="5130849" y="4293692"/>
                </a:cubicBezTo>
                <a:cubicBezTo>
                  <a:pt x="5123408" y="4293692"/>
                  <a:pt x="5119687" y="4292452"/>
                  <a:pt x="5119687" y="4289971"/>
                </a:cubicBezTo>
                <a:lnTo>
                  <a:pt x="5114358" y="4281977"/>
                </a:lnTo>
                <a:lnTo>
                  <a:pt x="5114812" y="4285509"/>
                </a:lnTo>
                <a:cubicBezTo>
                  <a:pt x="5113107" y="4292708"/>
                  <a:pt x="5116324" y="4297271"/>
                  <a:pt x="5124457" y="4299196"/>
                </a:cubicBezTo>
                <a:cubicBezTo>
                  <a:pt x="5124457" y="4299196"/>
                  <a:pt x="5125262" y="4300337"/>
                  <a:pt x="5126868" y="4302618"/>
                </a:cubicBezTo>
                <a:lnTo>
                  <a:pt x="5131067" y="4308575"/>
                </a:lnTo>
                <a:lnTo>
                  <a:pt x="5134570" y="4308575"/>
                </a:lnTo>
                <a:lnTo>
                  <a:pt x="5132515" y="4310630"/>
                </a:lnTo>
                <a:lnTo>
                  <a:pt x="5134103" y="4312883"/>
                </a:lnTo>
                <a:lnTo>
                  <a:pt x="5146431" y="4323458"/>
                </a:lnTo>
                <a:lnTo>
                  <a:pt x="5149453" y="4323458"/>
                </a:lnTo>
                <a:cubicBezTo>
                  <a:pt x="5154414" y="4323458"/>
                  <a:pt x="5155654" y="4324698"/>
                  <a:pt x="5153174" y="4327178"/>
                </a:cubicBezTo>
                <a:lnTo>
                  <a:pt x="5152063" y="4328290"/>
                </a:lnTo>
                <a:lnTo>
                  <a:pt x="5160074" y="4335161"/>
                </a:lnTo>
                <a:lnTo>
                  <a:pt x="5164336" y="4330899"/>
                </a:lnTo>
                <a:cubicBezTo>
                  <a:pt x="5174257" y="4330899"/>
                  <a:pt x="5179219" y="4333380"/>
                  <a:pt x="5179219" y="4338340"/>
                </a:cubicBezTo>
                <a:lnTo>
                  <a:pt x="5186660" y="4338340"/>
                </a:lnTo>
                <a:lnTo>
                  <a:pt x="5186660" y="4345782"/>
                </a:lnTo>
                <a:cubicBezTo>
                  <a:pt x="5186660" y="4350742"/>
                  <a:pt x="5189140" y="4353223"/>
                  <a:pt x="5194101" y="4353223"/>
                </a:cubicBezTo>
                <a:lnTo>
                  <a:pt x="5201543" y="4360665"/>
                </a:lnTo>
                <a:cubicBezTo>
                  <a:pt x="5201543" y="4370587"/>
                  <a:pt x="5204023" y="4375547"/>
                  <a:pt x="5208984" y="4375547"/>
                </a:cubicBezTo>
                <a:cubicBezTo>
                  <a:pt x="5208984" y="4380509"/>
                  <a:pt x="5208984" y="4382989"/>
                  <a:pt x="5208984" y="4382989"/>
                </a:cubicBezTo>
                <a:lnTo>
                  <a:pt x="5213282" y="4387286"/>
                </a:lnTo>
                <a:lnTo>
                  <a:pt x="5215884" y="4389260"/>
                </a:lnTo>
                <a:lnTo>
                  <a:pt x="5216140" y="4390144"/>
                </a:lnTo>
                <a:lnTo>
                  <a:pt x="5216426" y="4390430"/>
                </a:lnTo>
                <a:cubicBezTo>
                  <a:pt x="5221387" y="4390430"/>
                  <a:pt x="5223867" y="4390430"/>
                  <a:pt x="5223867" y="4390430"/>
                </a:cubicBezTo>
                <a:cubicBezTo>
                  <a:pt x="5223867" y="4390430"/>
                  <a:pt x="5223867" y="4392911"/>
                  <a:pt x="5223867" y="4397872"/>
                </a:cubicBezTo>
                <a:lnTo>
                  <a:pt x="5220493" y="4397872"/>
                </a:lnTo>
                <a:lnTo>
                  <a:pt x="5237658" y="4412945"/>
                </a:lnTo>
                <a:lnTo>
                  <a:pt x="5246191" y="4416899"/>
                </a:lnTo>
                <a:lnTo>
                  <a:pt x="5246191" y="4412754"/>
                </a:lnTo>
                <a:lnTo>
                  <a:pt x="5248889" y="4418149"/>
                </a:lnTo>
                <a:lnTo>
                  <a:pt x="5256526" y="4421688"/>
                </a:lnTo>
                <a:lnTo>
                  <a:pt x="5260072" y="4433931"/>
                </a:lnTo>
                <a:lnTo>
                  <a:pt x="5259968" y="4433973"/>
                </a:lnTo>
                <a:lnTo>
                  <a:pt x="5268515" y="4442520"/>
                </a:lnTo>
                <a:lnTo>
                  <a:pt x="5275957" y="4457403"/>
                </a:lnTo>
                <a:lnTo>
                  <a:pt x="5290840" y="4457403"/>
                </a:lnTo>
                <a:cubicBezTo>
                  <a:pt x="5295801" y="4457403"/>
                  <a:pt x="5300761" y="4459883"/>
                  <a:pt x="5305722" y="4464844"/>
                </a:cubicBezTo>
                <a:cubicBezTo>
                  <a:pt x="5310684" y="4469806"/>
                  <a:pt x="5313164" y="4473526"/>
                  <a:pt x="5313164" y="4476006"/>
                </a:cubicBezTo>
                <a:cubicBezTo>
                  <a:pt x="5313164" y="4478487"/>
                  <a:pt x="5315644" y="4479727"/>
                  <a:pt x="5320605" y="4479727"/>
                </a:cubicBezTo>
                <a:cubicBezTo>
                  <a:pt x="5335488" y="4479727"/>
                  <a:pt x="5340449" y="4484688"/>
                  <a:pt x="5335488" y="4494610"/>
                </a:cubicBezTo>
                <a:cubicBezTo>
                  <a:pt x="5335488" y="4499571"/>
                  <a:pt x="5335488" y="4502051"/>
                  <a:pt x="5335488" y="4502051"/>
                </a:cubicBezTo>
                <a:cubicBezTo>
                  <a:pt x="5335488" y="4502051"/>
                  <a:pt x="5335488" y="4504532"/>
                  <a:pt x="5335488" y="4509493"/>
                </a:cubicBezTo>
                <a:lnTo>
                  <a:pt x="5350371" y="4509493"/>
                </a:lnTo>
                <a:lnTo>
                  <a:pt x="5365254" y="4509493"/>
                </a:lnTo>
                <a:lnTo>
                  <a:pt x="5380137" y="4524375"/>
                </a:lnTo>
                <a:cubicBezTo>
                  <a:pt x="5375175" y="4524375"/>
                  <a:pt x="5372695" y="4524375"/>
                  <a:pt x="5372695" y="4524375"/>
                </a:cubicBezTo>
                <a:cubicBezTo>
                  <a:pt x="5372695" y="4524375"/>
                  <a:pt x="5370215" y="4521895"/>
                  <a:pt x="5365254" y="4516934"/>
                </a:cubicBezTo>
                <a:lnTo>
                  <a:pt x="5365254" y="4524375"/>
                </a:lnTo>
                <a:cubicBezTo>
                  <a:pt x="5370215" y="4529337"/>
                  <a:pt x="5375175" y="4531817"/>
                  <a:pt x="5380137" y="4531817"/>
                </a:cubicBezTo>
                <a:cubicBezTo>
                  <a:pt x="5385098" y="4531817"/>
                  <a:pt x="5388819" y="4530577"/>
                  <a:pt x="5391299" y="4528096"/>
                </a:cubicBezTo>
                <a:cubicBezTo>
                  <a:pt x="5393779" y="4525616"/>
                  <a:pt x="5397499" y="4526856"/>
                  <a:pt x="5402461" y="4531817"/>
                </a:cubicBezTo>
                <a:cubicBezTo>
                  <a:pt x="5407422" y="4536778"/>
                  <a:pt x="5409902" y="4541739"/>
                  <a:pt x="5409902" y="4546700"/>
                </a:cubicBezTo>
                <a:cubicBezTo>
                  <a:pt x="5409902" y="4541739"/>
                  <a:pt x="5407422" y="4538018"/>
                  <a:pt x="5402461" y="4535538"/>
                </a:cubicBezTo>
                <a:cubicBezTo>
                  <a:pt x="5397499" y="4533058"/>
                  <a:pt x="5392539" y="4534298"/>
                  <a:pt x="5387578" y="4539258"/>
                </a:cubicBezTo>
                <a:cubicBezTo>
                  <a:pt x="5387578" y="4544220"/>
                  <a:pt x="5387578" y="4546700"/>
                  <a:pt x="5387578" y="4546700"/>
                </a:cubicBezTo>
                <a:cubicBezTo>
                  <a:pt x="5392539" y="4546700"/>
                  <a:pt x="5399981" y="4546700"/>
                  <a:pt x="5409902" y="4546700"/>
                </a:cubicBezTo>
                <a:lnTo>
                  <a:pt x="5447109" y="4561583"/>
                </a:lnTo>
                <a:lnTo>
                  <a:pt x="5456039" y="4567536"/>
                </a:lnTo>
                <a:lnTo>
                  <a:pt x="5424785" y="4554141"/>
                </a:lnTo>
                <a:lnTo>
                  <a:pt x="5417344" y="4554141"/>
                </a:lnTo>
                <a:cubicBezTo>
                  <a:pt x="5417344" y="4559102"/>
                  <a:pt x="5414863" y="4559102"/>
                  <a:pt x="5409902" y="4554141"/>
                </a:cubicBezTo>
                <a:lnTo>
                  <a:pt x="5409902" y="4569024"/>
                </a:lnTo>
                <a:cubicBezTo>
                  <a:pt x="5414863" y="4569024"/>
                  <a:pt x="5418584" y="4569024"/>
                  <a:pt x="5421064" y="4569024"/>
                </a:cubicBezTo>
                <a:cubicBezTo>
                  <a:pt x="5423544" y="4569024"/>
                  <a:pt x="5424785" y="4569024"/>
                  <a:pt x="5424785" y="4569024"/>
                </a:cubicBezTo>
                <a:cubicBezTo>
                  <a:pt x="5424785" y="4564063"/>
                  <a:pt x="5430986" y="4565303"/>
                  <a:pt x="5443388" y="4572745"/>
                </a:cubicBezTo>
                <a:cubicBezTo>
                  <a:pt x="5455791" y="4580186"/>
                  <a:pt x="5461992" y="4586387"/>
                  <a:pt x="5461992" y="4591348"/>
                </a:cubicBezTo>
                <a:cubicBezTo>
                  <a:pt x="5461992" y="4596309"/>
                  <a:pt x="5459512" y="4596309"/>
                  <a:pt x="5454551" y="4591348"/>
                </a:cubicBezTo>
                <a:cubicBezTo>
                  <a:pt x="5449589" y="4591348"/>
                  <a:pt x="5445869" y="4591348"/>
                  <a:pt x="5443388" y="4591348"/>
                </a:cubicBezTo>
                <a:cubicBezTo>
                  <a:pt x="5440908" y="4591348"/>
                  <a:pt x="5442148" y="4593829"/>
                  <a:pt x="5447109" y="4598790"/>
                </a:cubicBezTo>
                <a:cubicBezTo>
                  <a:pt x="5452070" y="4603751"/>
                  <a:pt x="5457031" y="4606231"/>
                  <a:pt x="5461992" y="4606231"/>
                </a:cubicBezTo>
                <a:cubicBezTo>
                  <a:pt x="5466953" y="4606231"/>
                  <a:pt x="5469433" y="4608712"/>
                  <a:pt x="5469433" y="4613672"/>
                </a:cubicBezTo>
                <a:lnTo>
                  <a:pt x="5491758" y="4628555"/>
                </a:lnTo>
                <a:cubicBezTo>
                  <a:pt x="5496719" y="4633516"/>
                  <a:pt x="5500440" y="4637237"/>
                  <a:pt x="5502920" y="4639717"/>
                </a:cubicBezTo>
                <a:cubicBezTo>
                  <a:pt x="5505400" y="4642198"/>
                  <a:pt x="5506640" y="4643438"/>
                  <a:pt x="5506640" y="4643438"/>
                </a:cubicBezTo>
                <a:lnTo>
                  <a:pt x="5514082" y="4643438"/>
                </a:lnTo>
                <a:lnTo>
                  <a:pt x="5521523" y="4650879"/>
                </a:lnTo>
                <a:cubicBezTo>
                  <a:pt x="5516562" y="4655841"/>
                  <a:pt x="5521523" y="4660801"/>
                  <a:pt x="5536406" y="4665762"/>
                </a:cubicBezTo>
                <a:lnTo>
                  <a:pt x="5551289" y="4673204"/>
                </a:lnTo>
                <a:cubicBezTo>
                  <a:pt x="5546328" y="4678165"/>
                  <a:pt x="5558730" y="4690567"/>
                  <a:pt x="5588496" y="4710411"/>
                </a:cubicBezTo>
                <a:cubicBezTo>
                  <a:pt x="5598417" y="4720333"/>
                  <a:pt x="5608340" y="4729014"/>
                  <a:pt x="5618262" y="4736456"/>
                </a:cubicBezTo>
                <a:cubicBezTo>
                  <a:pt x="5628183" y="4743897"/>
                  <a:pt x="5635624" y="4750098"/>
                  <a:pt x="5640586" y="4755059"/>
                </a:cubicBezTo>
                <a:cubicBezTo>
                  <a:pt x="5645547" y="4760020"/>
                  <a:pt x="5649268" y="4762500"/>
                  <a:pt x="5651748" y="4762500"/>
                </a:cubicBezTo>
                <a:cubicBezTo>
                  <a:pt x="5654228" y="4762500"/>
                  <a:pt x="5656709" y="4762500"/>
                  <a:pt x="5659189" y="4762500"/>
                </a:cubicBezTo>
                <a:cubicBezTo>
                  <a:pt x="5661049" y="4762500"/>
                  <a:pt x="5663607" y="4765291"/>
                  <a:pt x="5666863" y="4770872"/>
                </a:cubicBezTo>
                <a:lnTo>
                  <a:pt x="5668303" y="4773560"/>
                </a:lnTo>
                <a:lnTo>
                  <a:pt x="5648027" y="4762500"/>
                </a:lnTo>
                <a:cubicBezTo>
                  <a:pt x="5638106" y="4762500"/>
                  <a:pt x="5631904" y="4760020"/>
                  <a:pt x="5629424" y="4755059"/>
                </a:cubicBezTo>
                <a:cubicBezTo>
                  <a:pt x="5626944" y="4750098"/>
                  <a:pt x="5623223" y="4747618"/>
                  <a:pt x="5618262" y="4747618"/>
                </a:cubicBezTo>
                <a:cubicBezTo>
                  <a:pt x="5618262" y="4747618"/>
                  <a:pt x="5615781" y="4746378"/>
                  <a:pt x="5610820" y="4743897"/>
                </a:cubicBezTo>
                <a:cubicBezTo>
                  <a:pt x="5605859" y="4741417"/>
                  <a:pt x="5599658" y="4737696"/>
                  <a:pt x="5592217" y="4732735"/>
                </a:cubicBezTo>
                <a:cubicBezTo>
                  <a:pt x="5584775" y="4727774"/>
                  <a:pt x="5576093" y="4721573"/>
                  <a:pt x="5566172" y="4714131"/>
                </a:cubicBezTo>
                <a:cubicBezTo>
                  <a:pt x="5556250" y="4706690"/>
                  <a:pt x="5551289" y="4702969"/>
                  <a:pt x="5551289" y="4702969"/>
                </a:cubicBezTo>
                <a:lnTo>
                  <a:pt x="5595937" y="4740176"/>
                </a:lnTo>
                <a:cubicBezTo>
                  <a:pt x="5600899" y="4745138"/>
                  <a:pt x="5607099" y="4750098"/>
                  <a:pt x="5614541" y="4755059"/>
                </a:cubicBezTo>
                <a:cubicBezTo>
                  <a:pt x="5621982" y="4760020"/>
                  <a:pt x="5625703" y="4764981"/>
                  <a:pt x="5625703" y="4769942"/>
                </a:cubicBezTo>
                <a:cubicBezTo>
                  <a:pt x="5630664" y="4769942"/>
                  <a:pt x="5639345" y="4776143"/>
                  <a:pt x="5651748" y="4788545"/>
                </a:cubicBezTo>
                <a:cubicBezTo>
                  <a:pt x="5661050" y="4797847"/>
                  <a:pt x="5679421" y="4812032"/>
                  <a:pt x="5706861" y="4831101"/>
                </a:cubicBezTo>
                <a:lnTo>
                  <a:pt x="5710690" y="4833702"/>
                </a:lnTo>
                <a:lnTo>
                  <a:pt x="5709419" y="4833194"/>
                </a:lnTo>
                <a:cubicBezTo>
                  <a:pt x="5708178" y="4833194"/>
                  <a:pt x="5707558" y="4834434"/>
                  <a:pt x="5707558" y="4836915"/>
                </a:cubicBezTo>
                <a:cubicBezTo>
                  <a:pt x="5697637" y="4841876"/>
                  <a:pt x="5687714" y="4836915"/>
                  <a:pt x="5677793" y="4822032"/>
                </a:cubicBezTo>
                <a:cubicBezTo>
                  <a:pt x="5672831" y="4812110"/>
                  <a:pt x="5670351" y="4809630"/>
                  <a:pt x="5670351" y="4814590"/>
                </a:cubicBezTo>
                <a:cubicBezTo>
                  <a:pt x="5665390" y="4819552"/>
                  <a:pt x="5652988" y="4812110"/>
                  <a:pt x="5633144" y="4792266"/>
                </a:cubicBezTo>
                <a:cubicBezTo>
                  <a:pt x="5628183" y="4787305"/>
                  <a:pt x="5623223" y="4784825"/>
                  <a:pt x="5618262" y="4784825"/>
                </a:cubicBezTo>
                <a:cubicBezTo>
                  <a:pt x="5618262" y="4784825"/>
                  <a:pt x="5615781" y="4782345"/>
                  <a:pt x="5610820" y="4777383"/>
                </a:cubicBezTo>
                <a:cubicBezTo>
                  <a:pt x="5605859" y="4772423"/>
                  <a:pt x="5600899" y="4767462"/>
                  <a:pt x="5595937" y="4762500"/>
                </a:cubicBezTo>
                <a:cubicBezTo>
                  <a:pt x="5581054" y="4752579"/>
                  <a:pt x="5571133" y="4747618"/>
                  <a:pt x="5566172" y="4747618"/>
                </a:cubicBezTo>
                <a:cubicBezTo>
                  <a:pt x="5556250" y="4742657"/>
                  <a:pt x="5538886" y="4727774"/>
                  <a:pt x="5514082" y="4702969"/>
                </a:cubicBezTo>
                <a:cubicBezTo>
                  <a:pt x="5509121" y="4698008"/>
                  <a:pt x="5504160" y="4695528"/>
                  <a:pt x="5499199" y="4695528"/>
                </a:cubicBezTo>
                <a:cubicBezTo>
                  <a:pt x="5499199" y="4695528"/>
                  <a:pt x="5499199" y="4694288"/>
                  <a:pt x="5499199" y="4691807"/>
                </a:cubicBezTo>
                <a:cubicBezTo>
                  <a:pt x="5499199" y="4689327"/>
                  <a:pt x="5496719" y="4688086"/>
                  <a:pt x="5491758" y="4688086"/>
                </a:cubicBezTo>
                <a:lnTo>
                  <a:pt x="5476875" y="4680645"/>
                </a:lnTo>
                <a:cubicBezTo>
                  <a:pt x="5476875" y="4675684"/>
                  <a:pt x="5475634" y="4673204"/>
                  <a:pt x="5473154" y="4673204"/>
                </a:cubicBezTo>
                <a:cubicBezTo>
                  <a:pt x="5470674" y="4673204"/>
                  <a:pt x="5469433" y="4673204"/>
                  <a:pt x="5469433" y="4673204"/>
                </a:cubicBezTo>
                <a:cubicBezTo>
                  <a:pt x="5469433" y="4673204"/>
                  <a:pt x="5468193" y="4671964"/>
                  <a:pt x="5465713" y="4669483"/>
                </a:cubicBezTo>
                <a:cubicBezTo>
                  <a:pt x="5463233" y="4667003"/>
                  <a:pt x="5459512" y="4665762"/>
                  <a:pt x="5454551" y="4665762"/>
                </a:cubicBezTo>
                <a:lnTo>
                  <a:pt x="5447109" y="4658321"/>
                </a:lnTo>
                <a:lnTo>
                  <a:pt x="5439668" y="4650879"/>
                </a:lnTo>
                <a:lnTo>
                  <a:pt x="5435248" y="4646460"/>
                </a:lnTo>
                <a:lnTo>
                  <a:pt x="5427878" y="4650411"/>
                </a:lnTo>
                <a:cubicBezTo>
                  <a:pt x="5424662" y="4645848"/>
                  <a:pt x="5421447" y="4641286"/>
                  <a:pt x="5418231" y="4636724"/>
                </a:cubicBezTo>
                <a:cubicBezTo>
                  <a:pt x="5415017" y="4632161"/>
                  <a:pt x="5413409" y="4629880"/>
                  <a:pt x="5413409" y="4629880"/>
                </a:cubicBezTo>
                <a:cubicBezTo>
                  <a:pt x="5413409" y="4629880"/>
                  <a:pt x="5414426" y="4630121"/>
                  <a:pt x="5416460" y="4630603"/>
                </a:cubicBezTo>
                <a:cubicBezTo>
                  <a:pt x="5418493" y="4631084"/>
                  <a:pt x="5421117" y="4633605"/>
                  <a:pt x="5424333" y="4638168"/>
                </a:cubicBezTo>
                <a:lnTo>
                  <a:pt x="5435206" y="4646418"/>
                </a:lnTo>
                <a:lnTo>
                  <a:pt x="5432226" y="4643438"/>
                </a:lnTo>
                <a:cubicBezTo>
                  <a:pt x="5432226" y="4643438"/>
                  <a:pt x="5430986" y="4642198"/>
                  <a:pt x="5428506" y="4639717"/>
                </a:cubicBezTo>
                <a:cubicBezTo>
                  <a:pt x="5426026" y="4637237"/>
                  <a:pt x="5424785" y="4635997"/>
                  <a:pt x="5424785" y="4635997"/>
                </a:cubicBezTo>
                <a:lnTo>
                  <a:pt x="5403560" y="4621847"/>
                </a:lnTo>
                <a:lnTo>
                  <a:pt x="5402485" y="4621592"/>
                </a:lnTo>
                <a:lnTo>
                  <a:pt x="5402870" y="4621386"/>
                </a:lnTo>
                <a:lnTo>
                  <a:pt x="5402461" y="4621114"/>
                </a:lnTo>
                <a:lnTo>
                  <a:pt x="5397390" y="4621114"/>
                </a:lnTo>
                <a:lnTo>
                  <a:pt x="5404258" y="4627714"/>
                </a:lnTo>
                <a:cubicBezTo>
                  <a:pt x="5405439" y="4631795"/>
                  <a:pt x="5408654" y="4636358"/>
                  <a:pt x="5413904" y="4641401"/>
                </a:cubicBezTo>
                <a:lnTo>
                  <a:pt x="5415874" y="4644197"/>
                </a:lnTo>
                <a:lnTo>
                  <a:pt x="5416030" y="4644314"/>
                </a:lnTo>
                <a:lnTo>
                  <a:pt x="5415948" y="4644302"/>
                </a:lnTo>
                <a:lnTo>
                  <a:pt x="5418297" y="4647635"/>
                </a:lnTo>
                <a:lnTo>
                  <a:pt x="5424785" y="4650879"/>
                </a:lnTo>
                <a:lnTo>
                  <a:pt x="5432226" y="4658321"/>
                </a:lnTo>
                <a:cubicBezTo>
                  <a:pt x="5437188" y="4663282"/>
                  <a:pt x="5439668" y="4665762"/>
                  <a:pt x="5439668" y="4665762"/>
                </a:cubicBezTo>
                <a:cubicBezTo>
                  <a:pt x="5439668" y="4665762"/>
                  <a:pt x="5437188" y="4665762"/>
                  <a:pt x="5432226" y="4665762"/>
                </a:cubicBezTo>
                <a:lnTo>
                  <a:pt x="5429663" y="4665121"/>
                </a:lnTo>
                <a:lnTo>
                  <a:pt x="5432226" y="4669328"/>
                </a:lnTo>
                <a:lnTo>
                  <a:pt x="5432226" y="4665762"/>
                </a:lnTo>
                <a:lnTo>
                  <a:pt x="5447109" y="4673204"/>
                </a:lnTo>
                <a:cubicBezTo>
                  <a:pt x="5452070" y="4683126"/>
                  <a:pt x="5455791" y="4690567"/>
                  <a:pt x="5458271" y="4695528"/>
                </a:cubicBezTo>
                <a:cubicBezTo>
                  <a:pt x="5460751" y="4700489"/>
                  <a:pt x="5463233" y="4701729"/>
                  <a:pt x="5465713" y="4699249"/>
                </a:cubicBezTo>
                <a:cubicBezTo>
                  <a:pt x="5468193" y="4696768"/>
                  <a:pt x="5469433" y="4693048"/>
                  <a:pt x="5469433" y="4688086"/>
                </a:cubicBezTo>
                <a:lnTo>
                  <a:pt x="5469433" y="4680645"/>
                </a:lnTo>
                <a:cubicBezTo>
                  <a:pt x="5474395" y="4685606"/>
                  <a:pt x="5475634" y="4690567"/>
                  <a:pt x="5473154" y="4695528"/>
                </a:cubicBezTo>
                <a:cubicBezTo>
                  <a:pt x="5470674" y="4700489"/>
                  <a:pt x="5475634" y="4706690"/>
                  <a:pt x="5488037" y="4714131"/>
                </a:cubicBezTo>
                <a:cubicBezTo>
                  <a:pt x="5500440" y="4721573"/>
                  <a:pt x="5506640" y="4726534"/>
                  <a:pt x="5506640" y="4729014"/>
                </a:cubicBezTo>
                <a:cubicBezTo>
                  <a:pt x="5506640" y="4731495"/>
                  <a:pt x="5511602" y="4735216"/>
                  <a:pt x="5521523" y="4740176"/>
                </a:cubicBezTo>
                <a:lnTo>
                  <a:pt x="5514082" y="4732735"/>
                </a:lnTo>
                <a:lnTo>
                  <a:pt x="5521523" y="4725293"/>
                </a:lnTo>
                <a:cubicBezTo>
                  <a:pt x="5521523" y="4725293"/>
                  <a:pt x="5526485" y="4729014"/>
                  <a:pt x="5536406" y="4736456"/>
                </a:cubicBezTo>
                <a:cubicBezTo>
                  <a:pt x="5546328" y="4743897"/>
                  <a:pt x="5556250" y="4752579"/>
                  <a:pt x="5566172" y="4762500"/>
                </a:cubicBezTo>
                <a:cubicBezTo>
                  <a:pt x="5590976" y="4782345"/>
                  <a:pt x="5607099" y="4795987"/>
                  <a:pt x="5614541" y="4803428"/>
                </a:cubicBezTo>
                <a:cubicBezTo>
                  <a:pt x="5621982" y="4810870"/>
                  <a:pt x="5630664" y="4817071"/>
                  <a:pt x="5640586" y="4822032"/>
                </a:cubicBezTo>
                <a:cubicBezTo>
                  <a:pt x="5640586" y="4822032"/>
                  <a:pt x="5645547" y="4825752"/>
                  <a:pt x="5655469" y="4833194"/>
                </a:cubicBezTo>
                <a:cubicBezTo>
                  <a:pt x="5665390" y="4840635"/>
                  <a:pt x="5680273" y="4851797"/>
                  <a:pt x="5700117" y="4866680"/>
                </a:cubicBezTo>
                <a:cubicBezTo>
                  <a:pt x="5700117" y="4871641"/>
                  <a:pt x="5712520" y="4884044"/>
                  <a:pt x="5737324" y="4903887"/>
                </a:cubicBezTo>
                <a:cubicBezTo>
                  <a:pt x="5747246" y="4908849"/>
                  <a:pt x="5754687" y="4913809"/>
                  <a:pt x="5759648" y="4918770"/>
                </a:cubicBezTo>
                <a:cubicBezTo>
                  <a:pt x="5764610" y="4923731"/>
                  <a:pt x="5769570" y="4928692"/>
                  <a:pt x="5774531" y="4933653"/>
                </a:cubicBezTo>
                <a:cubicBezTo>
                  <a:pt x="5779492" y="4938614"/>
                  <a:pt x="5784453" y="4941094"/>
                  <a:pt x="5789414" y="4941094"/>
                </a:cubicBezTo>
                <a:cubicBezTo>
                  <a:pt x="5794375" y="4946056"/>
                  <a:pt x="5799335" y="4951016"/>
                  <a:pt x="5804297" y="4955977"/>
                </a:cubicBezTo>
                <a:cubicBezTo>
                  <a:pt x="5809258" y="4960938"/>
                  <a:pt x="5819179" y="4968380"/>
                  <a:pt x="5834062" y="4978301"/>
                </a:cubicBezTo>
                <a:cubicBezTo>
                  <a:pt x="5848945" y="4988223"/>
                  <a:pt x="5856387" y="4993184"/>
                  <a:pt x="5856387" y="4993184"/>
                </a:cubicBezTo>
                <a:lnTo>
                  <a:pt x="5856387" y="5000625"/>
                </a:lnTo>
                <a:cubicBezTo>
                  <a:pt x="5861348" y="4995665"/>
                  <a:pt x="5866308" y="4998145"/>
                  <a:pt x="5871269" y="5008067"/>
                </a:cubicBezTo>
                <a:lnTo>
                  <a:pt x="5878711" y="5015508"/>
                </a:lnTo>
                <a:cubicBezTo>
                  <a:pt x="5873749" y="5010548"/>
                  <a:pt x="5866308" y="5008067"/>
                  <a:pt x="5856387" y="5008067"/>
                </a:cubicBezTo>
                <a:lnTo>
                  <a:pt x="5848945" y="4993184"/>
                </a:lnTo>
                <a:cubicBezTo>
                  <a:pt x="5843984" y="4993184"/>
                  <a:pt x="5835303" y="4988223"/>
                  <a:pt x="5822900" y="4978301"/>
                </a:cubicBezTo>
                <a:cubicBezTo>
                  <a:pt x="5810497" y="4968380"/>
                  <a:pt x="5801817" y="4963418"/>
                  <a:pt x="5796855" y="4963418"/>
                </a:cubicBezTo>
                <a:cubicBezTo>
                  <a:pt x="5796855" y="4963418"/>
                  <a:pt x="5794375" y="4960938"/>
                  <a:pt x="5789414" y="4955977"/>
                </a:cubicBezTo>
                <a:cubicBezTo>
                  <a:pt x="5784453" y="4951016"/>
                  <a:pt x="5779492" y="4948536"/>
                  <a:pt x="5774531" y="4948536"/>
                </a:cubicBezTo>
                <a:cubicBezTo>
                  <a:pt x="5754687" y="4933653"/>
                  <a:pt x="5747246" y="4928692"/>
                  <a:pt x="5752207" y="4933653"/>
                </a:cubicBezTo>
                <a:lnTo>
                  <a:pt x="5774531" y="4955977"/>
                </a:lnTo>
                <a:lnTo>
                  <a:pt x="5789414" y="4970860"/>
                </a:lnTo>
                <a:cubicBezTo>
                  <a:pt x="5799335" y="4980782"/>
                  <a:pt x="5811738" y="4988223"/>
                  <a:pt x="5826621" y="4993184"/>
                </a:cubicBezTo>
                <a:lnTo>
                  <a:pt x="5841504" y="5008067"/>
                </a:lnTo>
                <a:cubicBezTo>
                  <a:pt x="5841504" y="5013028"/>
                  <a:pt x="5843984" y="5015508"/>
                  <a:pt x="5848945" y="5015508"/>
                </a:cubicBezTo>
                <a:lnTo>
                  <a:pt x="5886152" y="5045274"/>
                </a:lnTo>
                <a:cubicBezTo>
                  <a:pt x="5886152" y="5045274"/>
                  <a:pt x="5886152" y="5046515"/>
                  <a:pt x="5886152" y="5048995"/>
                </a:cubicBezTo>
                <a:cubicBezTo>
                  <a:pt x="5886152" y="5051475"/>
                  <a:pt x="5888632" y="5052715"/>
                  <a:pt x="5893594" y="5052715"/>
                </a:cubicBezTo>
                <a:lnTo>
                  <a:pt x="5915918" y="5060157"/>
                </a:lnTo>
                <a:lnTo>
                  <a:pt x="5960566" y="5097364"/>
                </a:lnTo>
                <a:cubicBezTo>
                  <a:pt x="5975449" y="5107286"/>
                  <a:pt x="5982890" y="5114727"/>
                  <a:pt x="5982890" y="5119688"/>
                </a:cubicBezTo>
                <a:cubicBezTo>
                  <a:pt x="5987852" y="5119688"/>
                  <a:pt x="5992812" y="5119688"/>
                  <a:pt x="5997773" y="5119688"/>
                </a:cubicBezTo>
                <a:lnTo>
                  <a:pt x="6005215" y="5127129"/>
                </a:lnTo>
                <a:cubicBezTo>
                  <a:pt x="6005215" y="5132090"/>
                  <a:pt x="6002735" y="5134571"/>
                  <a:pt x="5997773" y="5134571"/>
                </a:cubicBezTo>
                <a:lnTo>
                  <a:pt x="6005215" y="5142012"/>
                </a:lnTo>
                <a:lnTo>
                  <a:pt x="6027539" y="5149454"/>
                </a:lnTo>
                <a:cubicBezTo>
                  <a:pt x="6032500" y="5154415"/>
                  <a:pt x="6034980" y="5156895"/>
                  <a:pt x="6034980" y="5156895"/>
                </a:cubicBezTo>
                <a:lnTo>
                  <a:pt x="6034980" y="5164336"/>
                </a:lnTo>
                <a:lnTo>
                  <a:pt x="6034980" y="5171778"/>
                </a:lnTo>
                <a:cubicBezTo>
                  <a:pt x="6034980" y="5166817"/>
                  <a:pt x="6028779" y="5160616"/>
                  <a:pt x="6016377" y="5153174"/>
                </a:cubicBezTo>
                <a:cubicBezTo>
                  <a:pt x="6003974" y="5145733"/>
                  <a:pt x="5997773" y="5143252"/>
                  <a:pt x="5997773" y="5145733"/>
                </a:cubicBezTo>
                <a:cubicBezTo>
                  <a:pt x="5997773" y="5148214"/>
                  <a:pt x="5995293" y="5146974"/>
                  <a:pt x="5990332" y="5142012"/>
                </a:cubicBezTo>
                <a:cubicBezTo>
                  <a:pt x="5990332" y="5137051"/>
                  <a:pt x="5987852" y="5133331"/>
                  <a:pt x="5982890" y="5130850"/>
                </a:cubicBezTo>
                <a:cubicBezTo>
                  <a:pt x="5977929" y="5128370"/>
                  <a:pt x="5975449" y="5127129"/>
                  <a:pt x="5975449" y="5127129"/>
                </a:cubicBezTo>
                <a:cubicBezTo>
                  <a:pt x="5965528" y="5127129"/>
                  <a:pt x="5960566" y="5124649"/>
                  <a:pt x="5960566" y="5119688"/>
                </a:cubicBezTo>
                <a:cubicBezTo>
                  <a:pt x="5960566" y="5119688"/>
                  <a:pt x="5960566" y="5117208"/>
                  <a:pt x="5960566" y="5112247"/>
                </a:cubicBezTo>
                <a:cubicBezTo>
                  <a:pt x="5955605" y="5112247"/>
                  <a:pt x="5953125" y="5112247"/>
                  <a:pt x="5953125" y="5112247"/>
                </a:cubicBezTo>
                <a:lnTo>
                  <a:pt x="5945683" y="5112247"/>
                </a:lnTo>
                <a:cubicBezTo>
                  <a:pt x="5940722" y="5107286"/>
                  <a:pt x="5938242" y="5107286"/>
                  <a:pt x="5938242" y="5112247"/>
                </a:cubicBezTo>
                <a:cubicBezTo>
                  <a:pt x="5938242" y="5112247"/>
                  <a:pt x="5935762" y="5112247"/>
                  <a:pt x="5930801" y="5112247"/>
                </a:cubicBezTo>
                <a:lnTo>
                  <a:pt x="5938242" y="5104805"/>
                </a:lnTo>
                <a:lnTo>
                  <a:pt x="5938242" y="5097364"/>
                </a:lnTo>
                <a:lnTo>
                  <a:pt x="5930801" y="5097364"/>
                </a:lnTo>
                <a:cubicBezTo>
                  <a:pt x="5935762" y="5097364"/>
                  <a:pt x="5938242" y="5094884"/>
                  <a:pt x="5938242" y="5089922"/>
                </a:cubicBezTo>
                <a:lnTo>
                  <a:pt x="5930801" y="5082481"/>
                </a:lnTo>
                <a:cubicBezTo>
                  <a:pt x="5930801" y="5082481"/>
                  <a:pt x="5930801" y="5084962"/>
                  <a:pt x="5930801" y="5089922"/>
                </a:cubicBezTo>
                <a:cubicBezTo>
                  <a:pt x="5930801" y="5094884"/>
                  <a:pt x="5930801" y="5097364"/>
                  <a:pt x="5930801" y="5097364"/>
                </a:cubicBezTo>
                <a:lnTo>
                  <a:pt x="5923359" y="5097364"/>
                </a:lnTo>
                <a:cubicBezTo>
                  <a:pt x="5918398" y="5092403"/>
                  <a:pt x="5915918" y="5087442"/>
                  <a:pt x="5915918" y="5082481"/>
                </a:cubicBezTo>
                <a:lnTo>
                  <a:pt x="5923359" y="5082481"/>
                </a:lnTo>
                <a:cubicBezTo>
                  <a:pt x="5923359" y="5067598"/>
                  <a:pt x="5910956" y="5060157"/>
                  <a:pt x="5886152" y="5060157"/>
                </a:cubicBezTo>
                <a:lnTo>
                  <a:pt x="5848945" y="5030391"/>
                </a:lnTo>
                <a:cubicBezTo>
                  <a:pt x="5848945" y="5035352"/>
                  <a:pt x="5847704" y="5037833"/>
                  <a:pt x="5845224" y="5037833"/>
                </a:cubicBezTo>
                <a:cubicBezTo>
                  <a:pt x="5842744" y="5037833"/>
                  <a:pt x="5840263" y="5035352"/>
                  <a:pt x="5837783" y="5030391"/>
                </a:cubicBezTo>
                <a:cubicBezTo>
                  <a:pt x="5835303" y="5025430"/>
                  <a:pt x="5829101" y="5020470"/>
                  <a:pt x="5819179" y="5015508"/>
                </a:cubicBezTo>
                <a:lnTo>
                  <a:pt x="5811738" y="5008067"/>
                </a:lnTo>
                <a:lnTo>
                  <a:pt x="5811738" y="5000625"/>
                </a:lnTo>
                <a:cubicBezTo>
                  <a:pt x="5806777" y="4995665"/>
                  <a:pt x="5801817" y="4993184"/>
                  <a:pt x="5796855" y="4993184"/>
                </a:cubicBezTo>
                <a:cubicBezTo>
                  <a:pt x="5791894" y="4993184"/>
                  <a:pt x="5783213" y="4989463"/>
                  <a:pt x="5770810" y="4982022"/>
                </a:cubicBezTo>
                <a:cubicBezTo>
                  <a:pt x="5764609" y="4978301"/>
                  <a:pt x="5759958" y="4974890"/>
                  <a:pt x="5756858" y="4971790"/>
                </a:cubicBezTo>
                <a:lnTo>
                  <a:pt x="5756123" y="4970860"/>
                </a:lnTo>
                <a:lnTo>
                  <a:pt x="5744765" y="4970860"/>
                </a:lnTo>
                <a:lnTo>
                  <a:pt x="5729883" y="4978301"/>
                </a:lnTo>
                <a:cubicBezTo>
                  <a:pt x="5724921" y="4983263"/>
                  <a:pt x="5722441" y="4985743"/>
                  <a:pt x="5722441" y="4985743"/>
                </a:cubicBezTo>
                <a:lnTo>
                  <a:pt x="5729883" y="4985743"/>
                </a:lnTo>
                <a:cubicBezTo>
                  <a:pt x="5734844" y="4990704"/>
                  <a:pt x="5738565" y="4993184"/>
                  <a:pt x="5741045" y="4993184"/>
                </a:cubicBezTo>
                <a:cubicBezTo>
                  <a:pt x="5743525" y="4993184"/>
                  <a:pt x="5747246" y="4995665"/>
                  <a:pt x="5752207" y="5000625"/>
                </a:cubicBezTo>
                <a:lnTo>
                  <a:pt x="5767090" y="5008067"/>
                </a:lnTo>
                <a:cubicBezTo>
                  <a:pt x="5767090" y="5008067"/>
                  <a:pt x="5770810" y="5011788"/>
                  <a:pt x="5778252" y="5019229"/>
                </a:cubicBezTo>
                <a:cubicBezTo>
                  <a:pt x="5785693" y="5026670"/>
                  <a:pt x="5790654" y="5030391"/>
                  <a:pt x="5793135" y="5030391"/>
                </a:cubicBezTo>
                <a:cubicBezTo>
                  <a:pt x="5795615" y="5030391"/>
                  <a:pt x="5795615" y="5029151"/>
                  <a:pt x="5793135" y="5026670"/>
                </a:cubicBezTo>
                <a:cubicBezTo>
                  <a:pt x="5790654" y="5024190"/>
                  <a:pt x="5786934" y="5020470"/>
                  <a:pt x="5781972" y="5015508"/>
                </a:cubicBezTo>
                <a:cubicBezTo>
                  <a:pt x="5777011" y="5010548"/>
                  <a:pt x="5774531" y="5005587"/>
                  <a:pt x="5774531" y="5000625"/>
                </a:cubicBezTo>
                <a:cubicBezTo>
                  <a:pt x="5774531" y="5000625"/>
                  <a:pt x="5772051" y="5000625"/>
                  <a:pt x="5767090" y="5000625"/>
                </a:cubicBezTo>
                <a:cubicBezTo>
                  <a:pt x="5762128" y="5000625"/>
                  <a:pt x="5755928" y="4998145"/>
                  <a:pt x="5748486" y="4993184"/>
                </a:cubicBezTo>
                <a:cubicBezTo>
                  <a:pt x="5741045" y="4988223"/>
                  <a:pt x="5738565" y="4984503"/>
                  <a:pt x="5741045" y="4982022"/>
                </a:cubicBezTo>
                <a:cubicBezTo>
                  <a:pt x="5743525" y="4979542"/>
                  <a:pt x="5748486" y="4980782"/>
                  <a:pt x="5755928" y="4985743"/>
                </a:cubicBezTo>
                <a:cubicBezTo>
                  <a:pt x="5763369" y="4990704"/>
                  <a:pt x="5777011" y="5000625"/>
                  <a:pt x="5796855" y="5015508"/>
                </a:cubicBezTo>
                <a:cubicBezTo>
                  <a:pt x="5816699" y="5030391"/>
                  <a:pt x="5831582" y="5042794"/>
                  <a:pt x="5841504" y="5052715"/>
                </a:cubicBezTo>
                <a:cubicBezTo>
                  <a:pt x="5851425" y="5062637"/>
                  <a:pt x="5858867" y="5067598"/>
                  <a:pt x="5863828" y="5067598"/>
                </a:cubicBezTo>
                <a:lnTo>
                  <a:pt x="5886152" y="5082481"/>
                </a:lnTo>
                <a:cubicBezTo>
                  <a:pt x="5896074" y="5092403"/>
                  <a:pt x="5903515" y="5096124"/>
                  <a:pt x="5908476" y="5093643"/>
                </a:cubicBezTo>
                <a:cubicBezTo>
                  <a:pt x="5913438" y="5091163"/>
                  <a:pt x="5913438" y="5094884"/>
                  <a:pt x="5908476" y="5104805"/>
                </a:cubicBezTo>
                <a:cubicBezTo>
                  <a:pt x="5908476" y="5104805"/>
                  <a:pt x="5908476" y="5107286"/>
                  <a:pt x="5908476" y="5112247"/>
                </a:cubicBezTo>
                <a:cubicBezTo>
                  <a:pt x="5903515" y="5117208"/>
                  <a:pt x="5903515" y="5119688"/>
                  <a:pt x="5908476" y="5119688"/>
                </a:cubicBezTo>
                <a:cubicBezTo>
                  <a:pt x="5913438" y="5119688"/>
                  <a:pt x="5917158" y="5118448"/>
                  <a:pt x="5919638" y="5115967"/>
                </a:cubicBezTo>
                <a:cubicBezTo>
                  <a:pt x="5922119" y="5113487"/>
                  <a:pt x="5925839" y="5114727"/>
                  <a:pt x="5930801" y="5119688"/>
                </a:cubicBezTo>
                <a:lnTo>
                  <a:pt x="5930801" y="5127129"/>
                </a:lnTo>
                <a:cubicBezTo>
                  <a:pt x="5925839" y="5127129"/>
                  <a:pt x="5930801" y="5134571"/>
                  <a:pt x="5945683" y="5149454"/>
                </a:cubicBezTo>
                <a:cubicBezTo>
                  <a:pt x="5960566" y="5164336"/>
                  <a:pt x="5968008" y="5173018"/>
                  <a:pt x="5968008" y="5175499"/>
                </a:cubicBezTo>
                <a:cubicBezTo>
                  <a:pt x="5968008" y="5177979"/>
                  <a:pt x="5970488" y="5179219"/>
                  <a:pt x="5975449" y="5179219"/>
                </a:cubicBezTo>
                <a:cubicBezTo>
                  <a:pt x="5980410" y="5179219"/>
                  <a:pt x="5984131" y="5180460"/>
                  <a:pt x="5986611" y="5182940"/>
                </a:cubicBezTo>
                <a:cubicBezTo>
                  <a:pt x="5989091" y="5185421"/>
                  <a:pt x="5997773" y="5194102"/>
                  <a:pt x="6012656" y="5208985"/>
                </a:cubicBezTo>
                <a:cubicBezTo>
                  <a:pt x="6047383" y="5238750"/>
                  <a:pt x="6064746" y="5253633"/>
                  <a:pt x="6064746" y="5253633"/>
                </a:cubicBezTo>
                <a:cubicBezTo>
                  <a:pt x="6064746" y="5263555"/>
                  <a:pt x="6069707" y="5268516"/>
                  <a:pt x="6079629" y="5268516"/>
                </a:cubicBezTo>
                <a:cubicBezTo>
                  <a:pt x="6079629" y="5263555"/>
                  <a:pt x="6087070" y="5268516"/>
                  <a:pt x="6101953" y="5283399"/>
                </a:cubicBezTo>
                <a:cubicBezTo>
                  <a:pt x="6106914" y="5288360"/>
                  <a:pt x="6110635" y="5293321"/>
                  <a:pt x="6113115" y="5298282"/>
                </a:cubicBezTo>
                <a:cubicBezTo>
                  <a:pt x="6115595" y="5303243"/>
                  <a:pt x="6116836" y="5305723"/>
                  <a:pt x="6116836" y="5305723"/>
                </a:cubicBezTo>
                <a:lnTo>
                  <a:pt x="6146601" y="5328047"/>
                </a:lnTo>
                <a:lnTo>
                  <a:pt x="6139160" y="5328047"/>
                </a:lnTo>
                <a:lnTo>
                  <a:pt x="6146601" y="5335489"/>
                </a:lnTo>
                <a:lnTo>
                  <a:pt x="6139160" y="5335489"/>
                </a:lnTo>
                <a:lnTo>
                  <a:pt x="6139160" y="5342930"/>
                </a:lnTo>
                <a:cubicBezTo>
                  <a:pt x="6144121" y="5352852"/>
                  <a:pt x="6146601" y="5357813"/>
                  <a:pt x="6146601" y="5357813"/>
                </a:cubicBezTo>
                <a:lnTo>
                  <a:pt x="6131719" y="5365254"/>
                </a:lnTo>
                <a:lnTo>
                  <a:pt x="6116836" y="5350372"/>
                </a:lnTo>
                <a:cubicBezTo>
                  <a:pt x="6116836" y="5345411"/>
                  <a:pt x="6114356" y="5341690"/>
                  <a:pt x="6109394" y="5339209"/>
                </a:cubicBezTo>
                <a:cubicBezTo>
                  <a:pt x="6104433" y="5336729"/>
                  <a:pt x="6099473" y="5335489"/>
                  <a:pt x="6094512" y="5335489"/>
                </a:cubicBezTo>
                <a:cubicBezTo>
                  <a:pt x="6084590" y="5340450"/>
                  <a:pt x="6079629" y="5337969"/>
                  <a:pt x="6079629" y="5328047"/>
                </a:cubicBezTo>
                <a:lnTo>
                  <a:pt x="6072187" y="5328047"/>
                </a:lnTo>
                <a:lnTo>
                  <a:pt x="6094512" y="5350372"/>
                </a:lnTo>
                <a:lnTo>
                  <a:pt x="6124277" y="5380137"/>
                </a:lnTo>
                <a:cubicBezTo>
                  <a:pt x="6129238" y="5380137"/>
                  <a:pt x="6132959" y="5381377"/>
                  <a:pt x="6135439" y="5383858"/>
                </a:cubicBezTo>
                <a:cubicBezTo>
                  <a:pt x="6137919" y="5386339"/>
                  <a:pt x="6139160" y="5387579"/>
                  <a:pt x="6139160" y="5387579"/>
                </a:cubicBezTo>
                <a:cubicBezTo>
                  <a:pt x="6144121" y="5387579"/>
                  <a:pt x="6149081" y="5392539"/>
                  <a:pt x="6154043" y="5402461"/>
                </a:cubicBezTo>
                <a:cubicBezTo>
                  <a:pt x="6159004" y="5407422"/>
                  <a:pt x="6163964" y="5411143"/>
                  <a:pt x="6168926" y="5413624"/>
                </a:cubicBezTo>
                <a:cubicBezTo>
                  <a:pt x="6173887" y="5416104"/>
                  <a:pt x="6176367" y="5417344"/>
                  <a:pt x="6176367" y="5417344"/>
                </a:cubicBezTo>
                <a:cubicBezTo>
                  <a:pt x="6176367" y="5417344"/>
                  <a:pt x="6177608" y="5418584"/>
                  <a:pt x="6180088" y="5421065"/>
                </a:cubicBezTo>
                <a:cubicBezTo>
                  <a:pt x="6182568" y="5423546"/>
                  <a:pt x="6183808" y="5424786"/>
                  <a:pt x="6183808" y="5424786"/>
                </a:cubicBezTo>
                <a:cubicBezTo>
                  <a:pt x="6188770" y="5429746"/>
                  <a:pt x="6193730" y="5432227"/>
                  <a:pt x="6198691" y="5432227"/>
                </a:cubicBezTo>
                <a:lnTo>
                  <a:pt x="6206133" y="5432227"/>
                </a:lnTo>
                <a:lnTo>
                  <a:pt x="6258222" y="5484317"/>
                </a:lnTo>
                <a:lnTo>
                  <a:pt x="6287988" y="5506641"/>
                </a:lnTo>
                <a:cubicBezTo>
                  <a:pt x="6302871" y="5516563"/>
                  <a:pt x="6315274" y="5526485"/>
                  <a:pt x="6325195" y="5536407"/>
                </a:cubicBezTo>
                <a:lnTo>
                  <a:pt x="6325195" y="5543848"/>
                </a:lnTo>
                <a:lnTo>
                  <a:pt x="6317754" y="5543848"/>
                </a:lnTo>
                <a:lnTo>
                  <a:pt x="6317754" y="5536407"/>
                </a:lnTo>
                <a:cubicBezTo>
                  <a:pt x="6317754" y="5536407"/>
                  <a:pt x="6316513" y="5536407"/>
                  <a:pt x="6314033" y="5536407"/>
                </a:cubicBezTo>
                <a:cubicBezTo>
                  <a:pt x="6311553" y="5536407"/>
                  <a:pt x="6307832" y="5533926"/>
                  <a:pt x="6302871" y="5528965"/>
                </a:cubicBezTo>
                <a:cubicBezTo>
                  <a:pt x="6297910" y="5524005"/>
                  <a:pt x="6295429" y="5521524"/>
                  <a:pt x="6295429" y="5521524"/>
                </a:cubicBezTo>
                <a:lnTo>
                  <a:pt x="6287988" y="5521524"/>
                </a:lnTo>
                <a:lnTo>
                  <a:pt x="6250781" y="5491758"/>
                </a:lnTo>
                <a:cubicBezTo>
                  <a:pt x="6250781" y="5496719"/>
                  <a:pt x="6248301" y="5499200"/>
                  <a:pt x="6243340" y="5499200"/>
                </a:cubicBezTo>
                <a:lnTo>
                  <a:pt x="6235898" y="5499200"/>
                </a:lnTo>
                <a:cubicBezTo>
                  <a:pt x="6235898" y="5504160"/>
                  <a:pt x="6235898" y="5506641"/>
                  <a:pt x="6235898" y="5506641"/>
                </a:cubicBezTo>
                <a:cubicBezTo>
                  <a:pt x="6235898" y="5506641"/>
                  <a:pt x="6238378" y="5506641"/>
                  <a:pt x="6243340" y="5506641"/>
                </a:cubicBezTo>
                <a:cubicBezTo>
                  <a:pt x="6248301" y="5506641"/>
                  <a:pt x="6250781" y="5509122"/>
                  <a:pt x="6250781" y="5514083"/>
                </a:cubicBezTo>
                <a:cubicBezTo>
                  <a:pt x="6255742" y="5519043"/>
                  <a:pt x="6260703" y="5519043"/>
                  <a:pt x="6265664" y="5514083"/>
                </a:cubicBezTo>
                <a:lnTo>
                  <a:pt x="6273105" y="5521524"/>
                </a:lnTo>
                <a:cubicBezTo>
                  <a:pt x="6273105" y="5521524"/>
                  <a:pt x="6276826" y="5524005"/>
                  <a:pt x="6284267" y="5528965"/>
                </a:cubicBezTo>
                <a:cubicBezTo>
                  <a:pt x="6291709" y="5533926"/>
                  <a:pt x="6300391" y="5540127"/>
                  <a:pt x="6310312" y="5547569"/>
                </a:cubicBezTo>
                <a:cubicBezTo>
                  <a:pt x="6320234" y="5555010"/>
                  <a:pt x="6326436" y="5558731"/>
                  <a:pt x="6328916" y="5558731"/>
                </a:cubicBezTo>
                <a:cubicBezTo>
                  <a:pt x="6331396" y="5558731"/>
                  <a:pt x="6335117" y="5558731"/>
                  <a:pt x="6340078" y="5558731"/>
                </a:cubicBezTo>
                <a:lnTo>
                  <a:pt x="6347519" y="5566172"/>
                </a:lnTo>
                <a:lnTo>
                  <a:pt x="6340078" y="5566172"/>
                </a:lnTo>
                <a:cubicBezTo>
                  <a:pt x="6335117" y="5566172"/>
                  <a:pt x="6328916" y="5567412"/>
                  <a:pt x="6321474" y="5569893"/>
                </a:cubicBezTo>
                <a:cubicBezTo>
                  <a:pt x="6314033" y="5572374"/>
                  <a:pt x="6309072" y="5572374"/>
                  <a:pt x="6306592" y="5569893"/>
                </a:cubicBezTo>
                <a:cubicBezTo>
                  <a:pt x="6304112" y="5567412"/>
                  <a:pt x="6305351" y="5563692"/>
                  <a:pt x="6310312" y="5558731"/>
                </a:cubicBezTo>
                <a:lnTo>
                  <a:pt x="6280547" y="5551290"/>
                </a:lnTo>
                <a:cubicBezTo>
                  <a:pt x="6275585" y="5551290"/>
                  <a:pt x="6270625" y="5553770"/>
                  <a:pt x="6265664" y="5558731"/>
                </a:cubicBezTo>
                <a:lnTo>
                  <a:pt x="6258222" y="5558731"/>
                </a:lnTo>
                <a:cubicBezTo>
                  <a:pt x="6258222" y="5553770"/>
                  <a:pt x="6255742" y="5548809"/>
                  <a:pt x="6250781" y="5543848"/>
                </a:cubicBezTo>
                <a:cubicBezTo>
                  <a:pt x="6245820" y="5538887"/>
                  <a:pt x="6243340" y="5533926"/>
                  <a:pt x="6243340" y="5528965"/>
                </a:cubicBezTo>
                <a:lnTo>
                  <a:pt x="6235898" y="5514083"/>
                </a:lnTo>
                <a:lnTo>
                  <a:pt x="6213574" y="5499200"/>
                </a:lnTo>
                <a:cubicBezTo>
                  <a:pt x="6213574" y="5499200"/>
                  <a:pt x="6212333" y="5499200"/>
                  <a:pt x="6209853" y="5499200"/>
                </a:cubicBezTo>
                <a:cubicBezTo>
                  <a:pt x="6207373" y="5499200"/>
                  <a:pt x="6204892" y="5496719"/>
                  <a:pt x="6202412" y="5491758"/>
                </a:cubicBezTo>
                <a:cubicBezTo>
                  <a:pt x="6199932" y="5486798"/>
                  <a:pt x="6196211" y="5486798"/>
                  <a:pt x="6191250" y="5491758"/>
                </a:cubicBezTo>
                <a:cubicBezTo>
                  <a:pt x="6186288" y="5491758"/>
                  <a:pt x="6183808" y="5489278"/>
                  <a:pt x="6183808" y="5484317"/>
                </a:cubicBezTo>
                <a:lnTo>
                  <a:pt x="6161484" y="5476875"/>
                </a:lnTo>
                <a:cubicBezTo>
                  <a:pt x="6161484" y="5476875"/>
                  <a:pt x="6159004" y="5474395"/>
                  <a:pt x="6154043" y="5469434"/>
                </a:cubicBezTo>
                <a:cubicBezTo>
                  <a:pt x="6149081" y="5459512"/>
                  <a:pt x="6141640" y="5454551"/>
                  <a:pt x="6131719" y="5454551"/>
                </a:cubicBezTo>
                <a:lnTo>
                  <a:pt x="6131719" y="5461993"/>
                </a:lnTo>
                <a:lnTo>
                  <a:pt x="6131719" y="5469434"/>
                </a:lnTo>
                <a:cubicBezTo>
                  <a:pt x="6126757" y="5464473"/>
                  <a:pt x="6125518" y="5464473"/>
                  <a:pt x="6127998" y="5469434"/>
                </a:cubicBezTo>
                <a:cubicBezTo>
                  <a:pt x="6130478" y="5474395"/>
                  <a:pt x="6129238" y="5475635"/>
                  <a:pt x="6124277" y="5473155"/>
                </a:cubicBezTo>
                <a:cubicBezTo>
                  <a:pt x="6119316" y="5470674"/>
                  <a:pt x="6116836" y="5466953"/>
                  <a:pt x="6116836" y="5461993"/>
                </a:cubicBezTo>
                <a:cubicBezTo>
                  <a:pt x="6116836" y="5457032"/>
                  <a:pt x="6115595" y="5455791"/>
                  <a:pt x="6113115" y="5458272"/>
                </a:cubicBezTo>
                <a:cubicBezTo>
                  <a:pt x="6110635" y="5460753"/>
                  <a:pt x="6109394" y="5464473"/>
                  <a:pt x="6109394" y="5469434"/>
                </a:cubicBezTo>
                <a:cubicBezTo>
                  <a:pt x="6109394" y="5474395"/>
                  <a:pt x="6104433" y="5474395"/>
                  <a:pt x="6094512" y="5469434"/>
                </a:cubicBezTo>
                <a:lnTo>
                  <a:pt x="6087070" y="5461993"/>
                </a:lnTo>
                <a:cubicBezTo>
                  <a:pt x="6092031" y="5461993"/>
                  <a:pt x="6096992" y="5461993"/>
                  <a:pt x="6101953" y="5461993"/>
                </a:cubicBezTo>
                <a:cubicBezTo>
                  <a:pt x="6101953" y="5457032"/>
                  <a:pt x="6100712" y="5454551"/>
                  <a:pt x="6098232" y="5454551"/>
                </a:cubicBezTo>
                <a:cubicBezTo>
                  <a:pt x="6095752" y="5454551"/>
                  <a:pt x="6094512" y="5454551"/>
                  <a:pt x="6094512" y="5454551"/>
                </a:cubicBezTo>
                <a:lnTo>
                  <a:pt x="6079629" y="5447110"/>
                </a:lnTo>
                <a:cubicBezTo>
                  <a:pt x="6079629" y="5442149"/>
                  <a:pt x="6079629" y="5439668"/>
                  <a:pt x="6079629" y="5439668"/>
                </a:cubicBezTo>
                <a:cubicBezTo>
                  <a:pt x="6074667" y="5439668"/>
                  <a:pt x="6069707" y="5437188"/>
                  <a:pt x="6064746" y="5432227"/>
                </a:cubicBezTo>
                <a:cubicBezTo>
                  <a:pt x="6054824" y="5427266"/>
                  <a:pt x="6047383" y="5422305"/>
                  <a:pt x="6042422" y="5417344"/>
                </a:cubicBezTo>
                <a:cubicBezTo>
                  <a:pt x="6037460" y="5412383"/>
                  <a:pt x="6034980" y="5411143"/>
                  <a:pt x="6034980" y="5413624"/>
                </a:cubicBezTo>
                <a:cubicBezTo>
                  <a:pt x="6034980" y="5416104"/>
                  <a:pt x="6033740" y="5416104"/>
                  <a:pt x="6031260" y="5413624"/>
                </a:cubicBezTo>
                <a:cubicBezTo>
                  <a:pt x="6028779" y="5411143"/>
                  <a:pt x="6025059" y="5409903"/>
                  <a:pt x="6020097" y="5409903"/>
                </a:cubicBezTo>
                <a:lnTo>
                  <a:pt x="6020097" y="5402461"/>
                </a:lnTo>
                <a:lnTo>
                  <a:pt x="6005215" y="5395020"/>
                </a:lnTo>
                <a:lnTo>
                  <a:pt x="5997773" y="5395020"/>
                </a:lnTo>
                <a:lnTo>
                  <a:pt x="5990332" y="5395020"/>
                </a:lnTo>
                <a:cubicBezTo>
                  <a:pt x="5985371" y="5395020"/>
                  <a:pt x="5982890" y="5395020"/>
                  <a:pt x="5982890" y="5395020"/>
                </a:cubicBezTo>
                <a:cubicBezTo>
                  <a:pt x="5977929" y="5395020"/>
                  <a:pt x="5975449" y="5393780"/>
                  <a:pt x="5975449" y="5391299"/>
                </a:cubicBezTo>
                <a:cubicBezTo>
                  <a:pt x="5975449" y="5388819"/>
                  <a:pt x="5975449" y="5387579"/>
                  <a:pt x="5975449" y="5387579"/>
                </a:cubicBezTo>
                <a:cubicBezTo>
                  <a:pt x="5975449" y="5382618"/>
                  <a:pt x="5972969" y="5377657"/>
                  <a:pt x="5968008" y="5372696"/>
                </a:cubicBezTo>
                <a:lnTo>
                  <a:pt x="5960566" y="5380137"/>
                </a:lnTo>
                <a:lnTo>
                  <a:pt x="5953125" y="5387579"/>
                </a:lnTo>
                <a:lnTo>
                  <a:pt x="5945683" y="5387579"/>
                </a:lnTo>
                <a:cubicBezTo>
                  <a:pt x="5945683" y="5387579"/>
                  <a:pt x="5945683" y="5386339"/>
                  <a:pt x="5945683" y="5383858"/>
                </a:cubicBezTo>
                <a:cubicBezTo>
                  <a:pt x="5945683" y="5381377"/>
                  <a:pt x="5948163" y="5380137"/>
                  <a:pt x="5953125" y="5380137"/>
                </a:cubicBezTo>
                <a:lnTo>
                  <a:pt x="5960566" y="5372696"/>
                </a:lnTo>
                <a:cubicBezTo>
                  <a:pt x="5960566" y="5357813"/>
                  <a:pt x="5955605" y="5352852"/>
                  <a:pt x="5945683" y="5357813"/>
                </a:cubicBezTo>
                <a:cubicBezTo>
                  <a:pt x="5945683" y="5357813"/>
                  <a:pt x="5940722" y="5354092"/>
                  <a:pt x="5930801" y="5346651"/>
                </a:cubicBezTo>
                <a:cubicBezTo>
                  <a:pt x="5920879" y="5339209"/>
                  <a:pt x="5913438" y="5335489"/>
                  <a:pt x="5908476" y="5335489"/>
                </a:cubicBezTo>
                <a:lnTo>
                  <a:pt x="5893594" y="5320606"/>
                </a:lnTo>
                <a:cubicBezTo>
                  <a:pt x="5888632" y="5325567"/>
                  <a:pt x="5883672" y="5328047"/>
                  <a:pt x="5878711" y="5328047"/>
                </a:cubicBezTo>
                <a:cubicBezTo>
                  <a:pt x="5883672" y="5333008"/>
                  <a:pt x="5889873" y="5335489"/>
                  <a:pt x="5897314" y="5335489"/>
                </a:cubicBezTo>
                <a:cubicBezTo>
                  <a:pt x="5904756" y="5335489"/>
                  <a:pt x="5908476" y="5337969"/>
                  <a:pt x="5908476" y="5342930"/>
                </a:cubicBezTo>
                <a:lnTo>
                  <a:pt x="5908476" y="5350372"/>
                </a:lnTo>
                <a:lnTo>
                  <a:pt x="5938242" y="5372696"/>
                </a:lnTo>
                <a:cubicBezTo>
                  <a:pt x="5933281" y="5372696"/>
                  <a:pt x="5930801" y="5372696"/>
                  <a:pt x="5930801" y="5372696"/>
                </a:cubicBezTo>
                <a:cubicBezTo>
                  <a:pt x="5930801" y="5372696"/>
                  <a:pt x="5928320" y="5370215"/>
                  <a:pt x="5923359" y="5365254"/>
                </a:cubicBezTo>
                <a:cubicBezTo>
                  <a:pt x="5923359" y="5365254"/>
                  <a:pt x="5918398" y="5362774"/>
                  <a:pt x="5908476" y="5357813"/>
                </a:cubicBezTo>
                <a:lnTo>
                  <a:pt x="5878711" y="5342930"/>
                </a:lnTo>
                <a:lnTo>
                  <a:pt x="5871269" y="5335489"/>
                </a:lnTo>
                <a:cubicBezTo>
                  <a:pt x="5871269" y="5340450"/>
                  <a:pt x="5873749" y="5344170"/>
                  <a:pt x="5878711" y="5346651"/>
                </a:cubicBezTo>
                <a:cubicBezTo>
                  <a:pt x="5883672" y="5349132"/>
                  <a:pt x="5886152" y="5350372"/>
                  <a:pt x="5886152" y="5350372"/>
                </a:cubicBezTo>
                <a:cubicBezTo>
                  <a:pt x="5891113" y="5355332"/>
                  <a:pt x="5896074" y="5357813"/>
                  <a:pt x="5901035" y="5357813"/>
                </a:cubicBezTo>
                <a:lnTo>
                  <a:pt x="5893594" y="5365254"/>
                </a:lnTo>
                <a:cubicBezTo>
                  <a:pt x="5893594" y="5365254"/>
                  <a:pt x="5892353" y="5365254"/>
                  <a:pt x="5889873" y="5365254"/>
                </a:cubicBezTo>
                <a:cubicBezTo>
                  <a:pt x="5887393" y="5365254"/>
                  <a:pt x="5886152" y="5364014"/>
                  <a:pt x="5886152" y="5361534"/>
                </a:cubicBezTo>
                <a:cubicBezTo>
                  <a:pt x="5886152" y="5359053"/>
                  <a:pt x="5883672" y="5355332"/>
                  <a:pt x="5878711" y="5350372"/>
                </a:cubicBezTo>
                <a:cubicBezTo>
                  <a:pt x="5873749" y="5350372"/>
                  <a:pt x="5876231" y="5357813"/>
                  <a:pt x="5886152" y="5372696"/>
                </a:cubicBezTo>
                <a:cubicBezTo>
                  <a:pt x="5881191" y="5372696"/>
                  <a:pt x="5876231" y="5370215"/>
                  <a:pt x="5871269" y="5365254"/>
                </a:cubicBezTo>
                <a:lnTo>
                  <a:pt x="5841504" y="5335489"/>
                </a:lnTo>
                <a:lnTo>
                  <a:pt x="5841504" y="5328047"/>
                </a:lnTo>
                <a:cubicBezTo>
                  <a:pt x="5851425" y="5323087"/>
                  <a:pt x="5855146" y="5319366"/>
                  <a:pt x="5852666" y="5316885"/>
                </a:cubicBezTo>
                <a:cubicBezTo>
                  <a:pt x="5850186" y="5314405"/>
                  <a:pt x="5846465" y="5314405"/>
                  <a:pt x="5841504" y="5316885"/>
                </a:cubicBezTo>
                <a:cubicBezTo>
                  <a:pt x="5836542" y="5319366"/>
                  <a:pt x="5834062" y="5315645"/>
                  <a:pt x="5834062" y="5305723"/>
                </a:cubicBezTo>
                <a:cubicBezTo>
                  <a:pt x="5834062" y="5300762"/>
                  <a:pt x="5831582" y="5300762"/>
                  <a:pt x="5826621" y="5305723"/>
                </a:cubicBezTo>
                <a:cubicBezTo>
                  <a:pt x="5826621" y="5305723"/>
                  <a:pt x="5824141" y="5303243"/>
                  <a:pt x="5819179" y="5298282"/>
                </a:cubicBezTo>
                <a:cubicBezTo>
                  <a:pt x="5819179" y="5293321"/>
                  <a:pt x="5815459" y="5292081"/>
                  <a:pt x="5808017" y="5294561"/>
                </a:cubicBezTo>
                <a:cubicBezTo>
                  <a:pt x="5800576" y="5297042"/>
                  <a:pt x="5799335" y="5298282"/>
                  <a:pt x="5804297" y="5298282"/>
                </a:cubicBezTo>
                <a:lnTo>
                  <a:pt x="5796855" y="5298282"/>
                </a:lnTo>
                <a:cubicBezTo>
                  <a:pt x="5796855" y="5298282"/>
                  <a:pt x="5796855" y="5295802"/>
                  <a:pt x="5796855" y="5290840"/>
                </a:cubicBezTo>
                <a:cubicBezTo>
                  <a:pt x="5796855" y="5285880"/>
                  <a:pt x="5791894" y="5280919"/>
                  <a:pt x="5781972" y="5275958"/>
                </a:cubicBezTo>
                <a:cubicBezTo>
                  <a:pt x="5772051" y="5270997"/>
                  <a:pt x="5763369" y="5264795"/>
                  <a:pt x="5755928" y="5257354"/>
                </a:cubicBezTo>
                <a:cubicBezTo>
                  <a:pt x="5748486" y="5249913"/>
                  <a:pt x="5739804" y="5242471"/>
                  <a:pt x="5729883" y="5235030"/>
                </a:cubicBezTo>
                <a:cubicBezTo>
                  <a:pt x="5719961" y="5227588"/>
                  <a:pt x="5715000" y="5223868"/>
                  <a:pt x="5715000" y="5223868"/>
                </a:cubicBezTo>
                <a:lnTo>
                  <a:pt x="5685234" y="5201543"/>
                </a:lnTo>
                <a:cubicBezTo>
                  <a:pt x="5670351" y="5191622"/>
                  <a:pt x="5661669" y="5184181"/>
                  <a:pt x="5659189" y="5179219"/>
                </a:cubicBezTo>
                <a:cubicBezTo>
                  <a:pt x="5656709" y="5174258"/>
                  <a:pt x="5654228" y="5171778"/>
                  <a:pt x="5651748" y="5171778"/>
                </a:cubicBezTo>
                <a:cubicBezTo>
                  <a:pt x="5649268" y="5171778"/>
                  <a:pt x="5639345" y="5165577"/>
                  <a:pt x="5621982" y="5153174"/>
                </a:cubicBezTo>
                <a:cubicBezTo>
                  <a:pt x="5604619" y="5140772"/>
                  <a:pt x="5593457" y="5134571"/>
                  <a:pt x="5588496" y="5134571"/>
                </a:cubicBezTo>
                <a:cubicBezTo>
                  <a:pt x="5588496" y="5129610"/>
                  <a:pt x="5586016" y="5125889"/>
                  <a:pt x="5581054" y="5123409"/>
                </a:cubicBezTo>
                <a:cubicBezTo>
                  <a:pt x="5576093" y="5120929"/>
                  <a:pt x="5568652" y="5117208"/>
                  <a:pt x="5558730" y="5112247"/>
                </a:cubicBezTo>
                <a:cubicBezTo>
                  <a:pt x="5553769" y="5112247"/>
                  <a:pt x="5551289" y="5109766"/>
                  <a:pt x="5551289" y="5104805"/>
                </a:cubicBezTo>
                <a:cubicBezTo>
                  <a:pt x="5551289" y="5099844"/>
                  <a:pt x="5550048" y="5098604"/>
                  <a:pt x="5547568" y="5101084"/>
                </a:cubicBezTo>
                <a:cubicBezTo>
                  <a:pt x="5545088" y="5103565"/>
                  <a:pt x="5541367" y="5102325"/>
                  <a:pt x="5536406" y="5097364"/>
                </a:cubicBezTo>
                <a:lnTo>
                  <a:pt x="5536406" y="5089922"/>
                </a:lnTo>
                <a:cubicBezTo>
                  <a:pt x="5531445" y="5084962"/>
                  <a:pt x="5531445" y="5082481"/>
                  <a:pt x="5536406" y="5082481"/>
                </a:cubicBezTo>
                <a:lnTo>
                  <a:pt x="5528965" y="5075040"/>
                </a:lnTo>
                <a:cubicBezTo>
                  <a:pt x="5528965" y="5075040"/>
                  <a:pt x="5527724" y="5077520"/>
                  <a:pt x="5525244" y="5082481"/>
                </a:cubicBezTo>
                <a:cubicBezTo>
                  <a:pt x="5522764" y="5087442"/>
                  <a:pt x="5520283" y="5087442"/>
                  <a:pt x="5517803" y="5082481"/>
                </a:cubicBezTo>
                <a:cubicBezTo>
                  <a:pt x="5515322" y="5077520"/>
                  <a:pt x="5512841" y="5076280"/>
                  <a:pt x="5510361" y="5078760"/>
                </a:cubicBezTo>
                <a:cubicBezTo>
                  <a:pt x="5507881" y="5081241"/>
                  <a:pt x="5505400" y="5081241"/>
                  <a:pt x="5502920" y="5078760"/>
                </a:cubicBezTo>
                <a:cubicBezTo>
                  <a:pt x="5500440" y="5076280"/>
                  <a:pt x="5499199" y="5072559"/>
                  <a:pt x="5499199" y="5067598"/>
                </a:cubicBezTo>
                <a:cubicBezTo>
                  <a:pt x="5499199" y="5062637"/>
                  <a:pt x="5499199" y="5060157"/>
                  <a:pt x="5499199" y="5060157"/>
                </a:cubicBezTo>
                <a:cubicBezTo>
                  <a:pt x="5494238" y="5050235"/>
                  <a:pt x="5489278" y="5047755"/>
                  <a:pt x="5484316" y="5052715"/>
                </a:cubicBezTo>
                <a:cubicBezTo>
                  <a:pt x="5474395" y="5052715"/>
                  <a:pt x="5469433" y="5050235"/>
                  <a:pt x="5469433" y="5045274"/>
                </a:cubicBezTo>
                <a:lnTo>
                  <a:pt x="5461992" y="5037833"/>
                </a:lnTo>
                <a:cubicBezTo>
                  <a:pt x="5461992" y="5032872"/>
                  <a:pt x="5460751" y="5030391"/>
                  <a:pt x="5458271" y="5030391"/>
                </a:cubicBezTo>
                <a:cubicBezTo>
                  <a:pt x="5455791" y="5030391"/>
                  <a:pt x="5453310" y="5031632"/>
                  <a:pt x="5450830" y="5034112"/>
                </a:cubicBezTo>
                <a:cubicBezTo>
                  <a:pt x="5448350" y="5036592"/>
                  <a:pt x="5444629" y="5037833"/>
                  <a:pt x="5439668" y="5037833"/>
                </a:cubicBezTo>
                <a:lnTo>
                  <a:pt x="5439668" y="5030391"/>
                </a:lnTo>
                <a:cubicBezTo>
                  <a:pt x="5444629" y="5030391"/>
                  <a:pt x="5447109" y="5029151"/>
                  <a:pt x="5447109" y="5026670"/>
                </a:cubicBezTo>
                <a:cubicBezTo>
                  <a:pt x="5447109" y="5024190"/>
                  <a:pt x="5444629" y="5021710"/>
                  <a:pt x="5439668" y="5019229"/>
                </a:cubicBezTo>
                <a:cubicBezTo>
                  <a:pt x="5434706" y="5016749"/>
                  <a:pt x="5432226" y="5015508"/>
                  <a:pt x="5432226" y="5015508"/>
                </a:cubicBezTo>
                <a:cubicBezTo>
                  <a:pt x="5432226" y="5000625"/>
                  <a:pt x="5424785" y="4995665"/>
                  <a:pt x="5409902" y="5000625"/>
                </a:cubicBezTo>
                <a:cubicBezTo>
                  <a:pt x="5404941" y="5000625"/>
                  <a:pt x="5402461" y="5000625"/>
                  <a:pt x="5402461" y="5000625"/>
                </a:cubicBezTo>
                <a:cubicBezTo>
                  <a:pt x="5402461" y="4995665"/>
                  <a:pt x="5401220" y="4991944"/>
                  <a:pt x="5398740" y="4989463"/>
                </a:cubicBezTo>
                <a:cubicBezTo>
                  <a:pt x="5396260" y="4986983"/>
                  <a:pt x="5390058" y="4985743"/>
                  <a:pt x="5380137" y="4985743"/>
                </a:cubicBezTo>
                <a:cubicBezTo>
                  <a:pt x="5375175" y="4980782"/>
                  <a:pt x="5372695" y="4978301"/>
                  <a:pt x="5372695" y="4978301"/>
                </a:cubicBezTo>
                <a:cubicBezTo>
                  <a:pt x="5377656" y="4973341"/>
                  <a:pt x="5376416" y="4972100"/>
                  <a:pt x="5368974" y="4974581"/>
                </a:cubicBezTo>
                <a:cubicBezTo>
                  <a:pt x="5361533" y="4977061"/>
                  <a:pt x="5360292" y="4980782"/>
                  <a:pt x="5365254" y="4985743"/>
                </a:cubicBezTo>
                <a:lnTo>
                  <a:pt x="5372695" y="5000625"/>
                </a:lnTo>
                <a:lnTo>
                  <a:pt x="5357812" y="4985743"/>
                </a:lnTo>
                <a:lnTo>
                  <a:pt x="5342929" y="4985743"/>
                </a:lnTo>
                <a:cubicBezTo>
                  <a:pt x="5342929" y="4990704"/>
                  <a:pt x="5347891" y="4994425"/>
                  <a:pt x="5357812" y="4996905"/>
                </a:cubicBezTo>
                <a:cubicBezTo>
                  <a:pt x="5367734" y="4999385"/>
                  <a:pt x="5375175" y="5003106"/>
                  <a:pt x="5380137" y="5008067"/>
                </a:cubicBezTo>
                <a:cubicBezTo>
                  <a:pt x="5385098" y="5013028"/>
                  <a:pt x="5387578" y="5017989"/>
                  <a:pt x="5387578" y="5022950"/>
                </a:cubicBezTo>
                <a:cubicBezTo>
                  <a:pt x="5382617" y="5017989"/>
                  <a:pt x="5373936" y="5013028"/>
                  <a:pt x="5361533" y="5008067"/>
                </a:cubicBezTo>
                <a:cubicBezTo>
                  <a:pt x="5349130" y="5003106"/>
                  <a:pt x="5339209" y="4996905"/>
                  <a:pt x="5331767" y="4989463"/>
                </a:cubicBezTo>
                <a:cubicBezTo>
                  <a:pt x="5324326" y="4982022"/>
                  <a:pt x="5318125" y="4978301"/>
                  <a:pt x="5313164" y="4978301"/>
                </a:cubicBezTo>
                <a:lnTo>
                  <a:pt x="5298281" y="4955977"/>
                </a:lnTo>
                <a:lnTo>
                  <a:pt x="5298281" y="4948536"/>
                </a:lnTo>
                <a:cubicBezTo>
                  <a:pt x="5293320" y="4953497"/>
                  <a:pt x="5290840" y="4955977"/>
                  <a:pt x="5290840" y="4955977"/>
                </a:cubicBezTo>
                <a:cubicBezTo>
                  <a:pt x="5295801" y="4960938"/>
                  <a:pt x="5288360" y="4958458"/>
                  <a:pt x="5268515" y="4948536"/>
                </a:cubicBezTo>
                <a:cubicBezTo>
                  <a:pt x="5258594" y="4938614"/>
                  <a:pt x="5253633" y="4931173"/>
                  <a:pt x="5253633" y="4926211"/>
                </a:cubicBezTo>
                <a:cubicBezTo>
                  <a:pt x="5253633" y="4926211"/>
                  <a:pt x="5253633" y="4924971"/>
                  <a:pt x="5253633" y="4922491"/>
                </a:cubicBezTo>
                <a:cubicBezTo>
                  <a:pt x="5253633" y="4920011"/>
                  <a:pt x="5251153" y="4918770"/>
                  <a:pt x="5246191" y="4918770"/>
                </a:cubicBezTo>
                <a:cubicBezTo>
                  <a:pt x="5241230" y="4913809"/>
                  <a:pt x="5238750" y="4910089"/>
                  <a:pt x="5238750" y="4907608"/>
                </a:cubicBezTo>
                <a:cubicBezTo>
                  <a:pt x="5238750" y="4905128"/>
                  <a:pt x="5236270" y="4903887"/>
                  <a:pt x="5231308" y="4903887"/>
                </a:cubicBezTo>
                <a:cubicBezTo>
                  <a:pt x="5226347" y="4908849"/>
                  <a:pt x="5222626" y="4910089"/>
                  <a:pt x="5220146" y="4907608"/>
                </a:cubicBezTo>
                <a:cubicBezTo>
                  <a:pt x="5217666" y="4905128"/>
                  <a:pt x="5216426" y="4901407"/>
                  <a:pt x="5216426" y="4896446"/>
                </a:cubicBezTo>
                <a:cubicBezTo>
                  <a:pt x="5211464" y="4891485"/>
                  <a:pt x="5206504" y="4889004"/>
                  <a:pt x="5201543" y="4889004"/>
                </a:cubicBezTo>
                <a:cubicBezTo>
                  <a:pt x="5196581" y="4893966"/>
                  <a:pt x="5194101" y="4896446"/>
                  <a:pt x="5194101" y="4896446"/>
                </a:cubicBezTo>
                <a:cubicBezTo>
                  <a:pt x="5194101" y="4896446"/>
                  <a:pt x="5196581" y="4898926"/>
                  <a:pt x="5201543" y="4903887"/>
                </a:cubicBezTo>
                <a:cubicBezTo>
                  <a:pt x="5211464" y="4908849"/>
                  <a:pt x="5217666" y="4911329"/>
                  <a:pt x="5220146" y="4911329"/>
                </a:cubicBezTo>
                <a:cubicBezTo>
                  <a:pt x="5222626" y="4911329"/>
                  <a:pt x="5223867" y="4913809"/>
                  <a:pt x="5223867" y="4918770"/>
                </a:cubicBezTo>
                <a:cubicBezTo>
                  <a:pt x="5223867" y="4923731"/>
                  <a:pt x="5225108" y="4926211"/>
                  <a:pt x="5227588" y="4926211"/>
                </a:cubicBezTo>
                <a:cubicBezTo>
                  <a:pt x="5230068" y="4926211"/>
                  <a:pt x="5233788" y="4928692"/>
                  <a:pt x="5238750" y="4933653"/>
                </a:cubicBezTo>
                <a:cubicBezTo>
                  <a:pt x="5243711" y="4933653"/>
                  <a:pt x="5246191" y="4934893"/>
                  <a:pt x="5246191" y="4937374"/>
                </a:cubicBezTo>
                <a:cubicBezTo>
                  <a:pt x="5246191" y="4939854"/>
                  <a:pt x="5251153" y="4943575"/>
                  <a:pt x="5261074" y="4948536"/>
                </a:cubicBezTo>
                <a:lnTo>
                  <a:pt x="5283398" y="4963418"/>
                </a:lnTo>
                <a:lnTo>
                  <a:pt x="5275957" y="4963418"/>
                </a:lnTo>
                <a:lnTo>
                  <a:pt x="5253633" y="4955977"/>
                </a:lnTo>
                <a:lnTo>
                  <a:pt x="5238750" y="4941094"/>
                </a:lnTo>
                <a:cubicBezTo>
                  <a:pt x="5238750" y="4936133"/>
                  <a:pt x="5236270" y="4933653"/>
                  <a:pt x="5231308" y="4933653"/>
                </a:cubicBezTo>
                <a:lnTo>
                  <a:pt x="5216426" y="4933653"/>
                </a:lnTo>
                <a:cubicBezTo>
                  <a:pt x="5216426" y="4933653"/>
                  <a:pt x="5211464" y="4928692"/>
                  <a:pt x="5201543" y="4918770"/>
                </a:cubicBezTo>
                <a:lnTo>
                  <a:pt x="5186660" y="4911329"/>
                </a:lnTo>
                <a:cubicBezTo>
                  <a:pt x="5186660" y="4916290"/>
                  <a:pt x="5187901" y="4918770"/>
                  <a:pt x="5190381" y="4918770"/>
                </a:cubicBezTo>
                <a:cubicBezTo>
                  <a:pt x="5192861" y="4918770"/>
                  <a:pt x="5194101" y="4918770"/>
                  <a:pt x="5194101" y="4918770"/>
                </a:cubicBezTo>
                <a:lnTo>
                  <a:pt x="5201543" y="4926211"/>
                </a:lnTo>
                <a:lnTo>
                  <a:pt x="5216426" y="4941094"/>
                </a:lnTo>
                <a:lnTo>
                  <a:pt x="5231308" y="4955977"/>
                </a:lnTo>
                <a:cubicBezTo>
                  <a:pt x="5236270" y="4955977"/>
                  <a:pt x="5244951" y="4960938"/>
                  <a:pt x="5257353" y="4970860"/>
                </a:cubicBezTo>
                <a:cubicBezTo>
                  <a:pt x="5269756" y="4980782"/>
                  <a:pt x="5278437" y="4985743"/>
                  <a:pt x="5283398" y="4985743"/>
                </a:cubicBezTo>
                <a:cubicBezTo>
                  <a:pt x="5278437" y="4990704"/>
                  <a:pt x="5280918" y="4995665"/>
                  <a:pt x="5290840" y="5000625"/>
                </a:cubicBezTo>
                <a:cubicBezTo>
                  <a:pt x="5300761" y="5005587"/>
                  <a:pt x="5308203" y="5008067"/>
                  <a:pt x="5313164" y="5008067"/>
                </a:cubicBezTo>
                <a:lnTo>
                  <a:pt x="5320605" y="5015508"/>
                </a:lnTo>
                <a:lnTo>
                  <a:pt x="5335488" y="5030391"/>
                </a:lnTo>
                <a:cubicBezTo>
                  <a:pt x="5340449" y="5030391"/>
                  <a:pt x="5345410" y="5034112"/>
                  <a:pt x="5350371" y="5041553"/>
                </a:cubicBezTo>
                <a:cubicBezTo>
                  <a:pt x="5355332" y="5048995"/>
                  <a:pt x="5360292" y="5052715"/>
                  <a:pt x="5365254" y="5052715"/>
                </a:cubicBezTo>
                <a:lnTo>
                  <a:pt x="5372695" y="5052715"/>
                </a:lnTo>
                <a:cubicBezTo>
                  <a:pt x="5372695" y="5057677"/>
                  <a:pt x="5378896" y="5065118"/>
                  <a:pt x="5391299" y="5075040"/>
                </a:cubicBezTo>
                <a:cubicBezTo>
                  <a:pt x="5403701" y="5084962"/>
                  <a:pt x="5409902" y="5089922"/>
                  <a:pt x="5409902" y="5089922"/>
                </a:cubicBezTo>
                <a:lnTo>
                  <a:pt x="5417344" y="5097364"/>
                </a:lnTo>
                <a:lnTo>
                  <a:pt x="5439668" y="5104805"/>
                </a:lnTo>
                <a:lnTo>
                  <a:pt x="5402461" y="5104805"/>
                </a:lnTo>
                <a:cubicBezTo>
                  <a:pt x="5402461" y="5104805"/>
                  <a:pt x="5402461" y="5102325"/>
                  <a:pt x="5402461" y="5097364"/>
                </a:cubicBezTo>
                <a:lnTo>
                  <a:pt x="5387578" y="5082481"/>
                </a:lnTo>
                <a:lnTo>
                  <a:pt x="5372695" y="5075040"/>
                </a:lnTo>
                <a:lnTo>
                  <a:pt x="5335488" y="5052715"/>
                </a:lnTo>
                <a:cubicBezTo>
                  <a:pt x="5335488" y="5052715"/>
                  <a:pt x="5333008" y="5052715"/>
                  <a:pt x="5328047" y="5052715"/>
                </a:cubicBezTo>
                <a:cubicBezTo>
                  <a:pt x="5328047" y="5047755"/>
                  <a:pt x="5328047" y="5045274"/>
                  <a:pt x="5328047" y="5045274"/>
                </a:cubicBezTo>
                <a:cubicBezTo>
                  <a:pt x="5328047" y="5040313"/>
                  <a:pt x="5323085" y="5035352"/>
                  <a:pt x="5313164" y="5030391"/>
                </a:cubicBezTo>
                <a:cubicBezTo>
                  <a:pt x="5308203" y="5030391"/>
                  <a:pt x="5302002" y="5026670"/>
                  <a:pt x="5294560" y="5019229"/>
                </a:cubicBezTo>
                <a:cubicBezTo>
                  <a:pt x="5287119" y="5011788"/>
                  <a:pt x="5280918" y="5008067"/>
                  <a:pt x="5275957" y="5008067"/>
                </a:cubicBezTo>
                <a:cubicBezTo>
                  <a:pt x="5270996" y="5008067"/>
                  <a:pt x="5263554" y="5003106"/>
                  <a:pt x="5253633" y="4993184"/>
                </a:cubicBezTo>
                <a:lnTo>
                  <a:pt x="5231308" y="4970860"/>
                </a:lnTo>
                <a:cubicBezTo>
                  <a:pt x="5226347" y="4970860"/>
                  <a:pt x="5221387" y="4968380"/>
                  <a:pt x="5216426" y="4963418"/>
                </a:cubicBezTo>
                <a:cubicBezTo>
                  <a:pt x="5211464" y="4958458"/>
                  <a:pt x="5206504" y="4954737"/>
                  <a:pt x="5201543" y="4952256"/>
                </a:cubicBezTo>
                <a:cubicBezTo>
                  <a:pt x="5196581" y="4949776"/>
                  <a:pt x="5191621" y="4946056"/>
                  <a:pt x="5186660" y="4941094"/>
                </a:cubicBezTo>
                <a:cubicBezTo>
                  <a:pt x="5181699" y="4936133"/>
                  <a:pt x="5179219" y="4933653"/>
                  <a:pt x="5179219" y="4933653"/>
                </a:cubicBezTo>
                <a:cubicBezTo>
                  <a:pt x="5174257" y="4933653"/>
                  <a:pt x="5171777" y="4933653"/>
                  <a:pt x="5171777" y="4933653"/>
                </a:cubicBezTo>
                <a:cubicBezTo>
                  <a:pt x="5171777" y="4928692"/>
                  <a:pt x="5169297" y="4926211"/>
                  <a:pt x="5164336" y="4926211"/>
                </a:cubicBezTo>
                <a:cubicBezTo>
                  <a:pt x="5149453" y="4926211"/>
                  <a:pt x="5134570" y="4913809"/>
                  <a:pt x="5119687" y="4889004"/>
                </a:cubicBezTo>
                <a:lnTo>
                  <a:pt x="5112246" y="4881563"/>
                </a:lnTo>
                <a:cubicBezTo>
                  <a:pt x="5112246" y="4881563"/>
                  <a:pt x="5109766" y="4881563"/>
                  <a:pt x="5104804" y="4881563"/>
                </a:cubicBezTo>
                <a:lnTo>
                  <a:pt x="5097363" y="4874122"/>
                </a:lnTo>
                <a:cubicBezTo>
                  <a:pt x="5092402" y="4874122"/>
                  <a:pt x="5089922" y="4871641"/>
                  <a:pt x="5089922" y="4866680"/>
                </a:cubicBezTo>
                <a:lnTo>
                  <a:pt x="5082480" y="4859239"/>
                </a:lnTo>
                <a:cubicBezTo>
                  <a:pt x="5077519" y="4859239"/>
                  <a:pt x="5067597" y="4853038"/>
                  <a:pt x="5052715" y="4840635"/>
                </a:cubicBezTo>
                <a:cubicBezTo>
                  <a:pt x="5037832" y="4828233"/>
                  <a:pt x="5029150" y="4820792"/>
                  <a:pt x="5026670" y="4818311"/>
                </a:cubicBezTo>
                <a:cubicBezTo>
                  <a:pt x="5024190" y="4815831"/>
                  <a:pt x="5021708" y="4814590"/>
                  <a:pt x="5019228" y="4814590"/>
                </a:cubicBezTo>
                <a:cubicBezTo>
                  <a:pt x="5016748" y="4814590"/>
                  <a:pt x="5013028" y="4812110"/>
                  <a:pt x="5008066" y="4807149"/>
                </a:cubicBezTo>
                <a:lnTo>
                  <a:pt x="5000625" y="4799708"/>
                </a:lnTo>
                <a:lnTo>
                  <a:pt x="4993183" y="4792266"/>
                </a:lnTo>
                <a:cubicBezTo>
                  <a:pt x="4988222" y="4787305"/>
                  <a:pt x="4988222" y="4784825"/>
                  <a:pt x="4993183" y="4784825"/>
                </a:cubicBezTo>
                <a:lnTo>
                  <a:pt x="4985742" y="4784825"/>
                </a:lnTo>
                <a:lnTo>
                  <a:pt x="4978301" y="4784825"/>
                </a:lnTo>
                <a:cubicBezTo>
                  <a:pt x="4958456" y="4779864"/>
                  <a:pt x="4943574" y="4767462"/>
                  <a:pt x="4933652" y="4747618"/>
                </a:cubicBezTo>
                <a:cubicBezTo>
                  <a:pt x="4928691" y="4737696"/>
                  <a:pt x="4911328" y="4720333"/>
                  <a:pt x="4881562" y="4695528"/>
                </a:cubicBezTo>
                <a:cubicBezTo>
                  <a:pt x="4866679" y="4690567"/>
                  <a:pt x="4859238" y="4685606"/>
                  <a:pt x="4859238" y="4680645"/>
                </a:cubicBezTo>
                <a:cubicBezTo>
                  <a:pt x="4859238" y="4675684"/>
                  <a:pt x="4857997" y="4673204"/>
                  <a:pt x="4855517" y="4673204"/>
                </a:cubicBezTo>
                <a:cubicBezTo>
                  <a:pt x="4853037" y="4673204"/>
                  <a:pt x="4851797" y="4673204"/>
                  <a:pt x="4851797" y="4673204"/>
                </a:cubicBezTo>
                <a:cubicBezTo>
                  <a:pt x="4851797" y="4673204"/>
                  <a:pt x="4849317" y="4673204"/>
                  <a:pt x="4844355" y="4673204"/>
                </a:cubicBezTo>
                <a:lnTo>
                  <a:pt x="4844355" y="4680645"/>
                </a:lnTo>
                <a:lnTo>
                  <a:pt x="4836914" y="4680645"/>
                </a:lnTo>
                <a:lnTo>
                  <a:pt x="4822031" y="4673204"/>
                </a:lnTo>
                <a:lnTo>
                  <a:pt x="4814590" y="4665762"/>
                </a:lnTo>
                <a:cubicBezTo>
                  <a:pt x="4814590" y="4665762"/>
                  <a:pt x="4813349" y="4663282"/>
                  <a:pt x="4810869" y="4658321"/>
                </a:cubicBezTo>
                <a:cubicBezTo>
                  <a:pt x="4808389" y="4653360"/>
                  <a:pt x="4805908" y="4650879"/>
                  <a:pt x="4803428" y="4650879"/>
                </a:cubicBezTo>
                <a:cubicBezTo>
                  <a:pt x="4800947" y="4650879"/>
                  <a:pt x="4799707" y="4648399"/>
                  <a:pt x="4799707" y="4643438"/>
                </a:cubicBezTo>
                <a:lnTo>
                  <a:pt x="4769941" y="4613672"/>
                </a:lnTo>
                <a:lnTo>
                  <a:pt x="4762500" y="4613672"/>
                </a:lnTo>
                <a:cubicBezTo>
                  <a:pt x="4762500" y="4608712"/>
                  <a:pt x="4758779" y="4604991"/>
                  <a:pt x="4751338" y="4602510"/>
                </a:cubicBezTo>
                <a:cubicBezTo>
                  <a:pt x="4743896" y="4600030"/>
                  <a:pt x="4738935" y="4598790"/>
                  <a:pt x="4736455" y="4598790"/>
                </a:cubicBezTo>
                <a:lnTo>
                  <a:pt x="4731603" y="4593938"/>
                </a:lnTo>
                <a:lnTo>
                  <a:pt x="4721630" y="4591577"/>
                </a:lnTo>
                <a:lnTo>
                  <a:pt x="4725293" y="4606231"/>
                </a:lnTo>
                <a:lnTo>
                  <a:pt x="4747617" y="4628555"/>
                </a:lnTo>
                <a:lnTo>
                  <a:pt x="4755058" y="4643438"/>
                </a:lnTo>
                <a:cubicBezTo>
                  <a:pt x="4760020" y="4648399"/>
                  <a:pt x="4764980" y="4650879"/>
                  <a:pt x="4769941" y="4650879"/>
                </a:cubicBezTo>
                <a:cubicBezTo>
                  <a:pt x="4789785" y="4650879"/>
                  <a:pt x="4799707" y="4660801"/>
                  <a:pt x="4799707" y="4680645"/>
                </a:cubicBezTo>
                <a:lnTo>
                  <a:pt x="4784824" y="4673204"/>
                </a:lnTo>
                <a:cubicBezTo>
                  <a:pt x="4784824" y="4668243"/>
                  <a:pt x="4782344" y="4664522"/>
                  <a:pt x="4777383" y="4662041"/>
                </a:cubicBezTo>
                <a:cubicBezTo>
                  <a:pt x="4772421" y="4659561"/>
                  <a:pt x="4769941" y="4658321"/>
                  <a:pt x="4769941" y="4658321"/>
                </a:cubicBezTo>
                <a:lnTo>
                  <a:pt x="4755058" y="4650879"/>
                </a:lnTo>
                <a:cubicBezTo>
                  <a:pt x="4755058" y="4648399"/>
                  <a:pt x="4752578" y="4645919"/>
                  <a:pt x="4747617" y="4643439"/>
                </a:cubicBezTo>
                <a:lnTo>
                  <a:pt x="4745717" y="4642805"/>
                </a:lnTo>
                <a:lnTo>
                  <a:pt x="4749102" y="4646547"/>
                </a:lnTo>
                <a:lnTo>
                  <a:pt x="4753232" y="4657408"/>
                </a:lnTo>
                <a:lnTo>
                  <a:pt x="4755058" y="4658321"/>
                </a:lnTo>
                <a:cubicBezTo>
                  <a:pt x="4764980" y="4663282"/>
                  <a:pt x="4769941" y="4668243"/>
                  <a:pt x="4769941" y="4673204"/>
                </a:cubicBezTo>
                <a:cubicBezTo>
                  <a:pt x="4769941" y="4678165"/>
                  <a:pt x="4769941" y="4680645"/>
                  <a:pt x="4769941" y="4680645"/>
                </a:cubicBezTo>
                <a:cubicBezTo>
                  <a:pt x="4774903" y="4685606"/>
                  <a:pt x="4779863" y="4685606"/>
                  <a:pt x="4784824" y="4680645"/>
                </a:cubicBezTo>
                <a:cubicBezTo>
                  <a:pt x="4784824" y="4680645"/>
                  <a:pt x="4787304" y="4680645"/>
                  <a:pt x="4792265" y="4680645"/>
                </a:cubicBezTo>
                <a:cubicBezTo>
                  <a:pt x="4792265" y="4685606"/>
                  <a:pt x="4794746" y="4689327"/>
                  <a:pt x="4799707" y="4691807"/>
                </a:cubicBezTo>
                <a:cubicBezTo>
                  <a:pt x="4804668" y="4694288"/>
                  <a:pt x="4807148" y="4693048"/>
                  <a:pt x="4807148" y="4688086"/>
                </a:cubicBezTo>
                <a:lnTo>
                  <a:pt x="4814590" y="4688086"/>
                </a:lnTo>
                <a:lnTo>
                  <a:pt x="4819874" y="4692049"/>
                </a:lnTo>
                <a:lnTo>
                  <a:pt x="4814787" y="4682051"/>
                </a:lnTo>
                <a:lnTo>
                  <a:pt x="4795497" y="4654677"/>
                </a:lnTo>
                <a:cubicBezTo>
                  <a:pt x="4834271" y="4690464"/>
                  <a:pt x="4852807" y="4711957"/>
                  <a:pt x="4851102" y="4719157"/>
                </a:cubicBezTo>
                <a:cubicBezTo>
                  <a:pt x="4850676" y="4720957"/>
                  <a:pt x="4849045" y="4721045"/>
                  <a:pt x="4846208" y="4719423"/>
                </a:cubicBezTo>
                <a:lnTo>
                  <a:pt x="4844355" y="4717896"/>
                </a:lnTo>
                <a:lnTo>
                  <a:pt x="4844355" y="4725293"/>
                </a:lnTo>
                <a:lnTo>
                  <a:pt x="4829472" y="4725293"/>
                </a:lnTo>
                <a:cubicBezTo>
                  <a:pt x="4829472" y="4725293"/>
                  <a:pt x="4830713" y="4726534"/>
                  <a:pt x="4833193" y="4729014"/>
                </a:cubicBezTo>
                <a:cubicBezTo>
                  <a:pt x="4835673" y="4731495"/>
                  <a:pt x="4839394" y="4732735"/>
                  <a:pt x="4844355" y="4732735"/>
                </a:cubicBezTo>
                <a:cubicBezTo>
                  <a:pt x="4859238" y="4742657"/>
                  <a:pt x="4866679" y="4747618"/>
                  <a:pt x="4866679" y="4747618"/>
                </a:cubicBezTo>
                <a:lnTo>
                  <a:pt x="4867173" y="4748112"/>
                </a:lnTo>
                <a:lnTo>
                  <a:pt x="4865818" y="4745447"/>
                </a:lnTo>
                <a:lnTo>
                  <a:pt x="4865723" y="4743232"/>
                </a:lnTo>
                <a:lnTo>
                  <a:pt x="4879144" y="4757571"/>
                </a:lnTo>
                <a:lnTo>
                  <a:pt x="4889004" y="4762500"/>
                </a:lnTo>
                <a:cubicBezTo>
                  <a:pt x="4893965" y="4767462"/>
                  <a:pt x="4896445" y="4767462"/>
                  <a:pt x="4896445" y="4762500"/>
                </a:cubicBezTo>
                <a:lnTo>
                  <a:pt x="4881562" y="4747618"/>
                </a:lnTo>
                <a:cubicBezTo>
                  <a:pt x="4876601" y="4747618"/>
                  <a:pt x="4874121" y="4747618"/>
                  <a:pt x="4874121" y="4747618"/>
                </a:cubicBezTo>
                <a:cubicBezTo>
                  <a:pt x="4874121" y="4737696"/>
                  <a:pt x="4881562" y="4740176"/>
                  <a:pt x="4896445" y="4755059"/>
                </a:cubicBezTo>
                <a:lnTo>
                  <a:pt x="4918769" y="4769942"/>
                </a:lnTo>
                <a:cubicBezTo>
                  <a:pt x="4923731" y="4769942"/>
                  <a:pt x="4926211" y="4772423"/>
                  <a:pt x="4926211" y="4777383"/>
                </a:cubicBezTo>
                <a:lnTo>
                  <a:pt x="4911328" y="4769942"/>
                </a:lnTo>
                <a:lnTo>
                  <a:pt x="4903887" y="4769942"/>
                </a:lnTo>
                <a:cubicBezTo>
                  <a:pt x="4903887" y="4794747"/>
                  <a:pt x="4916289" y="4807149"/>
                  <a:pt x="4941094" y="4807149"/>
                </a:cubicBezTo>
                <a:lnTo>
                  <a:pt x="4948535" y="4814590"/>
                </a:lnTo>
                <a:lnTo>
                  <a:pt x="4948535" y="4807149"/>
                </a:lnTo>
                <a:cubicBezTo>
                  <a:pt x="4943574" y="4807149"/>
                  <a:pt x="4941094" y="4804669"/>
                  <a:pt x="4941094" y="4799708"/>
                </a:cubicBezTo>
                <a:lnTo>
                  <a:pt x="4963418" y="4807149"/>
                </a:lnTo>
                <a:cubicBezTo>
                  <a:pt x="4973339" y="4817071"/>
                  <a:pt x="4975820" y="4822032"/>
                  <a:pt x="4970859" y="4822032"/>
                </a:cubicBezTo>
                <a:cubicBezTo>
                  <a:pt x="4970859" y="4822032"/>
                  <a:pt x="4969619" y="4820792"/>
                  <a:pt x="4967138" y="4818311"/>
                </a:cubicBezTo>
                <a:cubicBezTo>
                  <a:pt x="4964658" y="4815831"/>
                  <a:pt x="4963418" y="4814590"/>
                  <a:pt x="4963418" y="4814590"/>
                </a:cubicBezTo>
                <a:lnTo>
                  <a:pt x="4963418" y="4822032"/>
                </a:lnTo>
                <a:cubicBezTo>
                  <a:pt x="4968379" y="4826993"/>
                  <a:pt x="4973339" y="4829473"/>
                  <a:pt x="4978301" y="4829473"/>
                </a:cubicBezTo>
                <a:lnTo>
                  <a:pt x="4985742" y="4836915"/>
                </a:lnTo>
                <a:cubicBezTo>
                  <a:pt x="4985742" y="4836915"/>
                  <a:pt x="4983262" y="4836915"/>
                  <a:pt x="4978301" y="4836915"/>
                </a:cubicBezTo>
                <a:lnTo>
                  <a:pt x="4970859" y="4844356"/>
                </a:lnTo>
                <a:lnTo>
                  <a:pt x="5015508" y="4866680"/>
                </a:lnTo>
                <a:cubicBezTo>
                  <a:pt x="5025429" y="4876602"/>
                  <a:pt x="5035352" y="4884044"/>
                  <a:pt x="5045273" y="4889004"/>
                </a:cubicBezTo>
                <a:lnTo>
                  <a:pt x="5052715" y="4903887"/>
                </a:lnTo>
                <a:lnTo>
                  <a:pt x="5060156" y="4911329"/>
                </a:lnTo>
                <a:cubicBezTo>
                  <a:pt x="5075039" y="4911329"/>
                  <a:pt x="5082480" y="4916290"/>
                  <a:pt x="5082480" y="4926211"/>
                </a:cubicBezTo>
                <a:lnTo>
                  <a:pt x="5082480" y="4933653"/>
                </a:lnTo>
                <a:cubicBezTo>
                  <a:pt x="5087442" y="4933653"/>
                  <a:pt x="5089922" y="4933653"/>
                  <a:pt x="5089922" y="4933653"/>
                </a:cubicBezTo>
                <a:cubicBezTo>
                  <a:pt x="5089922" y="4928692"/>
                  <a:pt x="5094883" y="4928692"/>
                  <a:pt x="5104804" y="4933653"/>
                </a:cubicBezTo>
                <a:lnTo>
                  <a:pt x="5112246" y="4948536"/>
                </a:lnTo>
                <a:cubicBezTo>
                  <a:pt x="5112246" y="4953497"/>
                  <a:pt x="5107285" y="4953497"/>
                  <a:pt x="5097363" y="4948536"/>
                </a:cubicBezTo>
                <a:lnTo>
                  <a:pt x="5067597" y="4926211"/>
                </a:lnTo>
                <a:lnTo>
                  <a:pt x="5067597" y="4918770"/>
                </a:lnTo>
                <a:cubicBezTo>
                  <a:pt x="5067597" y="4918770"/>
                  <a:pt x="5065117" y="4918770"/>
                  <a:pt x="5060156" y="4918770"/>
                </a:cubicBezTo>
                <a:lnTo>
                  <a:pt x="5037832" y="4911329"/>
                </a:lnTo>
                <a:cubicBezTo>
                  <a:pt x="5027910" y="4901407"/>
                  <a:pt x="5020469" y="4896446"/>
                  <a:pt x="5015508" y="4896446"/>
                </a:cubicBezTo>
                <a:cubicBezTo>
                  <a:pt x="5010546" y="4896446"/>
                  <a:pt x="5008066" y="4896446"/>
                  <a:pt x="5008066" y="4896446"/>
                </a:cubicBezTo>
                <a:cubicBezTo>
                  <a:pt x="5008066" y="4896446"/>
                  <a:pt x="5008066" y="4893966"/>
                  <a:pt x="5008066" y="4889004"/>
                </a:cubicBezTo>
                <a:cubicBezTo>
                  <a:pt x="5008066" y="4884044"/>
                  <a:pt x="5005586" y="4881563"/>
                  <a:pt x="5000625" y="4881563"/>
                </a:cubicBezTo>
                <a:cubicBezTo>
                  <a:pt x="4995663" y="4881563"/>
                  <a:pt x="4994424" y="4885284"/>
                  <a:pt x="4996904" y="4892725"/>
                </a:cubicBezTo>
                <a:cubicBezTo>
                  <a:pt x="4999384" y="4900166"/>
                  <a:pt x="5001865" y="4903887"/>
                  <a:pt x="5004346" y="4903887"/>
                </a:cubicBezTo>
                <a:cubicBezTo>
                  <a:pt x="5006826" y="4903887"/>
                  <a:pt x="5009307" y="4906368"/>
                  <a:pt x="5011787" y="4911329"/>
                </a:cubicBezTo>
                <a:cubicBezTo>
                  <a:pt x="5014267" y="4916290"/>
                  <a:pt x="5017988" y="4916290"/>
                  <a:pt x="5022949" y="4911329"/>
                </a:cubicBezTo>
                <a:lnTo>
                  <a:pt x="5022949" y="4918770"/>
                </a:lnTo>
                <a:cubicBezTo>
                  <a:pt x="5017988" y="4923731"/>
                  <a:pt x="5022949" y="4926211"/>
                  <a:pt x="5037832" y="4926211"/>
                </a:cubicBezTo>
                <a:cubicBezTo>
                  <a:pt x="5042793" y="4926211"/>
                  <a:pt x="5047753" y="4928692"/>
                  <a:pt x="5052715" y="4933653"/>
                </a:cubicBezTo>
                <a:cubicBezTo>
                  <a:pt x="5057676" y="4938614"/>
                  <a:pt x="5062636" y="4941094"/>
                  <a:pt x="5067597" y="4941094"/>
                </a:cubicBezTo>
                <a:lnTo>
                  <a:pt x="5075039" y="4941094"/>
                </a:lnTo>
                <a:lnTo>
                  <a:pt x="5082480" y="4955977"/>
                </a:lnTo>
                <a:cubicBezTo>
                  <a:pt x="5082480" y="4955977"/>
                  <a:pt x="5083721" y="4957218"/>
                  <a:pt x="5086201" y="4959698"/>
                </a:cubicBezTo>
                <a:cubicBezTo>
                  <a:pt x="5088681" y="4962178"/>
                  <a:pt x="5089922" y="4963418"/>
                  <a:pt x="5089922" y="4963418"/>
                </a:cubicBezTo>
                <a:cubicBezTo>
                  <a:pt x="5089922" y="4968380"/>
                  <a:pt x="5089922" y="4972100"/>
                  <a:pt x="5089922" y="4974581"/>
                </a:cubicBezTo>
                <a:cubicBezTo>
                  <a:pt x="5089922" y="4977061"/>
                  <a:pt x="5094883" y="4978301"/>
                  <a:pt x="5104804" y="4978301"/>
                </a:cubicBezTo>
                <a:cubicBezTo>
                  <a:pt x="5109766" y="4978301"/>
                  <a:pt x="5112246" y="4980782"/>
                  <a:pt x="5112246" y="4985743"/>
                </a:cubicBezTo>
                <a:cubicBezTo>
                  <a:pt x="5112246" y="4990704"/>
                  <a:pt x="5114726" y="4993184"/>
                  <a:pt x="5119687" y="4993184"/>
                </a:cubicBezTo>
                <a:cubicBezTo>
                  <a:pt x="5124649" y="4993184"/>
                  <a:pt x="5128369" y="4991944"/>
                  <a:pt x="5130849" y="4989463"/>
                </a:cubicBezTo>
                <a:cubicBezTo>
                  <a:pt x="5133329" y="4986983"/>
                  <a:pt x="5134570" y="4988223"/>
                  <a:pt x="5134570" y="4993184"/>
                </a:cubicBezTo>
                <a:cubicBezTo>
                  <a:pt x="5134570" y="4993184"/>
                  <a:pt x="5138291" y="4996905"/>
                  <a:pt x="5145732" y="5004346"/>
                </a:cubicBezTo>
                <a:cubicBezTo>
                  <a:pt x="5153174" y="5011788"/>
                  <a:pt x="5156894" y="5015508"/>
                  <a:pt x="5156894" y="5015508"/>
                </a:cubicBezTo>
                <a:lnTo>
                  <a:pt x="5171777" y="5037833"/>
                </a:lnTo>
                <a:cubicBezTo>
                  <a:pt x="5176738" y="5032872"/>
                  <a:pt x="5181699" y="5035352"/>
                  <a:pt x="5186660" y="5045274"/>
                </a:cubicBezTo>
                <a:lnTo>
                  <a:pt x="5208984" y="5060157"/>
                </a:lnTo>
                <a:lnTo>
                  <a:pt x="5208984" y="5067598"/>
                </a:lnTo>
                <a:cubicBezTo>
                  <a:pt x="5204023" y="5062637"/>
                  <a:pt x="5199063" y="5060157"/>
                  <a:pt x="5194101" y="5060157"/>
                </a:cubicBezTo>
                <a:lnTo>
                  <a:pt x="5179219" y="5052715"/>
                </a:lnTo>
                <a:cubicBezTo>
                  <a:pt x="5179219" y="5057677"/>
                  <a:pt x="5186660" y="5065118"/>
                  <a:pt x="5201543" y="5075040"/>
                </a:cubicBezTo>
                <a:cubicBezTo>
                  <a:pt x="5216426" y="5084962"/>
                  <a:pt x="5227588" y="5093643"/>
                  <a:pt x="5235029" y="5101084"/>
                </a:cubicBezTo>
                <a:cubicBezTo>
                  <a:pt x="5242471" y="5108526"/>
                  <a:pt x="5251153" y="5114727"/>
                  <a:pt x="5261074" y="5119688"/>
                </a:cubicBezTo>
                <a:cubicBezTo>
                  <a:pt x="5270996" y="5124649"/>
                  <a:pt x="5280918" y="5132090"/>
                  <a:pt x="5290840" y="5142012"/>
                </a:cubicBezTo>
                <a:cubicBezTo>
                  <a:pt x="5300761" y="5151934"/>
                  <a:pt x="5305722" y="5156895"/>
                  <a:pt x="5305722" y="5156895"/>
                </a:cubicBezTo>
                <a:lnTo>
                  <a:pt x="5313164" y="5156895"/>
                </a:lnTo>
                <a:cubicBezTo>
                  <a:pt x="5313164" y="5161856"/>
                  <a:pt x="5315644" y="5165577"/>
                  <a:pt x="5320605" y="5168057"/>
                </a:cubicBezTo>
                <a:cubicBezTo>
                  <a:pt x="5325567" y="5170538"/>
                  <a:pt x="5329287" y="5173018"/>
                  <a:pt x="5331767" y="5175499"/>
                </a:cubicBezTo>
                <a:cubicBezTo>
                  <a:pt x="5334247" y="5177979"/>
                  <a:pt x="5339209" y="5181700"/>
                  <a:pt x="5346650" y="5186661"/>
                </a:cubicBezTo>
                <a:cubicBezTo>
                  <a:pt x="5354092" y="5191622"/>
                  <a:pt x="5360292" y="5196583"/>
                  <a:pt x="5365254" y="5201543"/>
                </a:cubicBezTo>
                <a:cubicBezTo>
                  <a:pt x="5404941" y="5236270"/>
                  <a:pt x="5427265" y="5251153"/>
                  <a:pt x="5432226" y="5246192"/>
                </a:cubicBezTo>
                <a:lnTo>
                  <a:pt x="5439668" y="5253633"/>
                </a:lnTo>
                <a:lnTo>
                  <a:pt x="5447109" y="5268516"/>
                </a:lnTo>
                <a:cubicBezTo>
                  <a:pt x="5452070" y="5268516"/>
                  <a:pt x="5457031" y="5273477"/>
                  <a:pt x="5461992" y="5283399"/>
                </a:cubicBezTo>
                <a:cubicBezTo>
                  <a:pt x="5466953" y="5283399"/>
                  <a:pt x="5471913" y="5285880"/>
                  <a:pt x="5476875" y="5290840"/>
                </a:cubicBezTo>
                <a:cubicBezTo>
                  <a:pt x="5481836" y="5295802"/>
                  <a:pt x="5484316" y="5298282"/>
                  <a:pt x="5484316" y="5298282"/>
                </a:cubicBezTo>
                <a:cubicBezTo>
                  <a:pt x="5489278" y="5298282"/>
                  <a:pt x="5491758" y="5298282"/>
                  <a:pt x="5491758" y="5298282"/>
                </a:cubicBezTo>
                <a:cubicBezTo>
                  <a:pt x="5491758" y="5298282"/>
                  <a:pt x="5492998" y="5300762"/>
                  <a:pt x="5495478" y="5305723"/>
                </a:cubicBezTo>
                <a:cubicBezTo>
                  <a:pt x="5497958" y="5310684"/>
                  <a:pt x="5501679" y="5313165"/>
                  <a:pt x="5506640" y="5313165"/>
                </a:cubicBezTo>
                <a:lnTo>
                  <a:pt x="5521523" y="5335489"/>
                </a:lnTo>
                <a:cubicBezTo>
                  <a:pt x="5511602" y="5335489"/>
                  <a:pt x="5516562" y="5342930"/>
                  <a:pt x="5536406" y="5357813"/>
                </a:cubicBezTo>
                <a:lnTo>
                  <a:pt x="5543847" y="5350372"/>
                </a:lnTo>
                <a:cubicBezTo>
                  <a:pt x="5543847" y="5350372"/>
                  <a:pt x="5541367" y="5350372"/>
                  <a:pt x="5536406" y="5350372"/>
                </a:cubicBezTo>
                <a:cubicBezTo>
                  <a:pt x="5536406" y="5350372"/>
                  <a:pt x="5533926" y="5347891"/>
                  <a:pt x="5528965" y="5342930"/>
                </a:cubicBezTo>
                <a:lnTo>
                  <a:pt x="5551289" y="5350372"/>
                </a:lnTo>
                <a:cubicBezTo>
                  <a:pt x="5571133" y="5365254"/>
                  <a:pt x="5581054" y="5372696"/>
                  <a:pt x="5581054" y="5372696"/>
                </a:cubicBezTo>
                <a:lnTo>
                  <a:pt x="5588496" y="5380137"/>
                </a:lnTo>
                <a:cubicBezTo>
                  <a:pt x="5593457" y="5385098"/>
                  <a:pt x="5603379" y="5392539"/>
                  <a:pt x="5618262" y="5402461"/>
                </a:cubicBezTo>
                <a:cubicBezTo>
                  <a:pt x="5623223" y="5407422"/>
                  <a:pt x="5628183" y="5412383"/>
                  <a:pt x="5633144" y="5417344"/>
                </a:cubicBezTo>
                <a:cubicBezTo>
                  <a:pt x="5638106" y="5422305"/>
                  <a:pt x="5643066" y="5424786"/>
                  <a:pt x="5648027" y="5424786"/>
                </a:cubicBezTo>
                <a:cubicBezTo>
                  <a:pt x="5652988" y="5429746"/>
                  <a:pt x="5657949" y="5434708"/>
                  <a:pt x="5662910" y="5439668"/>
                </a:cubicBezTo>
                <a:cubicBezTo>
                  <a:pt x="5667871" y="5444629"/>
                  <a:pt x="5677793" y="5452071"/>
                  <a:pt x="5692676" y="5461993"/>
                </a:cubicBezTo>
                <a:lnTo>
                  <a:pt x="5729883" y="5499200"/>
                </a:lnTo>
                <a:cubicBezTo>
                  <a:pt x="5729883" y="5499200"/>
                  <a:pt x="5719961" y="5491758"/>
                  <a:pt x="5700117" y="5476875"/>
                </a:cubicBezTo>
                <a:cubicBezTo>
                  <a:pt x="5680273" y="5461993"/>
                  <a:pt x="5669111" y="5453311"/>
                  <a:pt x="5666631" y="5450831"/>
                </a:cubicBezTo>
                <a:cubicBezTo>
                  <a:pt x="5664151" y="5448350"/>
                  <a:pt x="5657949" y="5444629"/>
                  <a:pt x="5648027" y="5439668"/>
                </a:cubicBezTo>
                <a:lnTo>
                  <a:pt x="5633144" y="5439668"/>
                </a:lnTo>
                <a:lnTo>
                  <a:pt x="5640586" y="5447110"/>
                </a:lnTo>
                <a:cubicBezTo>
                  <a:pt x="5650507" y="5457032"/>
                  <a:pt x="5657949" y="5463233"/>
                  <a:pt x="5662910" y="5465713"/>
                </a:cubicBezTo>
                <a:cubicBezTo>
                  <a:pt x="5667871" y="5468194"/>
                  <a:pt x="5667871" y="5471915"/>
                  <a:pt x="5662910" y="5476875"/>
                </a:cubicBezTo>
                <a:lnTo>
                  <a:pt x="5685234" y="5484317"/>
                </a:lnTo>
                <a:cubicBezTo>
                  <a:pt x="5685234" y="5484317"/>
                  <a:pt x="5685234" y="5486798"/>
                  <a:pt x="5685234" y="5491758"/>
                </a:cubicBezTo>
                <a:cubicBezTo>
                  <a:pt x="5690195" y="5491758"/>
                  <a:pt x="5692676" y="5491758"/>
                  <a:pt x="5692676" y="5491758"/>
                </a:cubicBezTo>
                <a:cubicBezTo>
                  <a:pt x="5697637" y="5491758"/>
                  <a:pt x="5702597" y="5495479"/>
                  <a:pt x="5707558" y="5502920"/>
                </a:cubicBezTo>
                <a:cubicBezTo>
                  <a:pt x="5712520" y="5510362"/>
                  <a:pt x="5717480" y="5514083"/>
                  <a:pt x="5722441" y="5514083"/>
                </a:cubicBezTo>
                <a:cubicBezTo>
                  <a:pt x="5732363" y="5514083"/>
                  <a:pt x="5742285" y="5524005"/>
                  <a:pt x="5752207" y="5543848"/>
                </a:cubicBezTo>
                <a:cubicBezTo>
                  <a:pt x="5747246" y="5548809"/>
                  <a:pt x="5742285" y="5548809"/>
                  <a:pt x="5737324" y="5543848"/>
                </a:cubicBezTo>
                <a:cubicBezTo>
                  <a:pt x="5737324" y="5543848"/>
                  <a:pt x="5737324" y="5541367"/>
                  <a:pt x="5737324" y="5536407"/>
                </a:cubicBezTo>
                <a:lnTo>
                  <a:pt x="5707558" y="5528965"/>
                </a:lnTo>
                <a:lnTo>
                  <a:pt x="5692676" y="5521524"/>
                </a:lnTo>
                <a:cubicBezTo>
                  <a:pt x="5692676" y="5516563"/>
                  <a:pt x="5691435" y="5511602"/>
                  <a:pt x="5688955" y="5506641"/>
                </a:cubicBezTo>
                <a:cubicBezTo>
                  <a:pt x="5686475" y="5501680"/>
                  <a:pt x="5682754" y="5500440"/>
                  <a:pt x="5677793" y="5502920"/>
                </a:cubicBezTo>
                <a:cubicBezTo>
                  <a:pt x="5672831" y="5505401"/>
                  <a:pt x="5670351" y="5504160"/>
                  <a:pt x="5670351" y="5499200"/>
                </a:cubicBezTo>
                <a:cubicBezTo>
                  <a:pt x="5670351" y="5494239"/>
                  <a:pt x="5667871" y="5491758"/>
                  <a:pt x="5662910" y="5491758"/>
                </a:cubicBezTo>
                <a:cubicBezTo>
                  <a:pt x="5657949" y="5491758"/>
                  <a:pt x="5652988" y="5489278"/>
                  <a:pt x="5648027" y="5484317"/>
                </a:cubicBezTo>
                <a:cubicBezTo>
                  <a:pt x="5638106" y="5474395"/>
                  <a:pt x="5630664" y="5469434"/>
                  <a:pt x="5625703" y="5469434"/>
                </a:cubicBezTo>
                <a:cubicBezTo>
                  <a:pt x="5620742" y="5469434"/>
                  <a:pt x="5615781" y="5465713"/>
                  <a:pt x="5610820" y="5458272"/>
                </a:cubicBezTo>
                <a:cubicBezTo>
                  <a:pt x="5605859" y="5450831"/>
                  <a:pt x="5600899" y="5447110"/>
                  <a:pt x="5595937" y="5447110"/>
                </a:cubicBezTo>
                <a:cubicBezTo>
                  <a:pt x="5590976" y="5447110"/>
                  <a:pt x="5579814" y="5440908"/>
                  <a:pt x="5562451" y="5428506"/>
                </a:cubicBezTo>
                <a:cubicBezTo>
                  <a:pt x="5545088" y="5416104"/>
                  <a:pt x="5536406" y="5407422"/>
                  <a:pt x="5536406" y="5402461"/>
                </a:cubicBezTo>
                <a:cubicBezTo>
                  <a:pt x="5536406" y="5397501"/>
                  <a:pt x="5533926" y="5395020"/>
                  <a:pt x="5528965" y="5395020"/>
                </a:cubicBezTo>
                <a:lnTo>
                  <a:pt x="5521523" y="5395020"/>
                </a:lnTo>
                <a:cubicBezTo>
                  <a:pt x="5521523" y="5390059"/>
                  <a:pt x="5515322" y="5382618"/>
                  <a:pt x="5502920" y="5372696"/>
                </a:cubicBezTo>
                <a:cubicBezTo>
                  <a:pt x="5490517" y="5362774"/>
                  <a:pt x="5481836" y="5355332"/>
                  <a:pt x="5476875" y="5350372"/>
                </a:cubicBezTo>
                <a:cubicBezTo>
                  <a:pt x="5476875" y="5350372"/>
                  <a:pt x="5475634" y="5350372"/>
                  <a:pt x="5473154" y="5350372"/>
                </a:cubicBezTo>
                <a:cubicBezTo>
                  <a:pt x="5470674" y="5350372"/>
                  <a:pt x="5469433" y="5349132"/>
                  <a:pt x="5469433" y="5346651"/>
                </a:cubicBezTo>
                <a:cubicBezTo>
                  <a:pt x="5469433" y="5344170"/>
                  <a:pt x="5468193" y="5341690"/>
                  <a:pt x="5465713" y="5339209"/>
                </a:cubicBezTo>
                <a:cubicBezTo>
                  <a:pt x="5463233" y="5336729"/>
                  <a:pt x="5459512" y="5334249"/>
                  <a:pt x="5454551" y="5331768"/>
                </a:cubicBezTo>
                <a:cubicBezTo>
                  <a:pt x="5449589" y="5329287"/>
                  <a:pt x="5444629" y="5326807"/>
                  <a:pt x="5439668" y="5324327"/>
                </a:cubicBezTo>
                <a:cubicBezTo>
                  <a:pt x="5434706" y="5321846"/>
                  <a:pt x="5429746" y="5318125"/>
                  <a:pt x="5424785" y="5313165"/>
                </a:cubicBezTo>
                <a:cubicBezTo>
                  <a:pt x="5414863" y="5303243"/>
                  <a:pt x="5408662" y="5298282"/>
                  <a:pt x="5406181" y="5298282"/>
                </a:cubicBezTo>
                <a:cubicBezTo>
                  <a:pt x="5403701" y="5298282"/>
                  <a:pt x="5402461" y="5294561"/>
                  <a:pt x="5402461" y="5287120"/>
                </a:cubicBezTo>
                <a:cubicBezTo>
                  <a:pt x="5402461" y="5279678"/>
                  <a:pt x="5399981" y="5278438"/>
                  <a:pt x="5395019" y="5283399"/>
                </a:cubicBezTo>
                <a:cubicBezTo>
                  <a:pt x="5395019" y="5283399"/>
                  <a:pt x="5392539" y="5282159"/>
                  <a:pt x="5387578" y="5279678"/>
                </a:cubicBezTo>
                <a:cubicBezTo>
                  <a:pt x="5382617" y="5277198"/>
                  <a:pt x="5380137" y="5275958"/>
                  <a:pt x="5380137" y="5275958"/>
                </a:cubicBezTo>
                <a:cubicBezTo>
                  <a:pt x="5370215" y="5270997"/>
                  <a:pt x="5362774" y="5268516"/>
                  <a:pt x="5357812" y="5268516"/>
                </a:cubicBezTo>
                <a:cubicBezTo>
                  <a:pt x="5362774" y="5278438"/>
                  <a:pt x="5367734" y="5285880"/>
                  <a:pt x="5372695" y="5290840"/>
                </a:cubicBezTo>
                <a:cubicBezTo>
                  <a:pt x="5382617" y="5295802"/>
                  <a:pt x="5387578" y="5299522"/>
                  <a:pt x="5387578" y="5302002"/>
                </a:cubicBezTo>
                <a:cubicBezTo>
                  <a:pt x="5387578" y="5304483"/>
                  <a:pt x="5390058" y="5305723"/>
                  <a:pt x="5395019" y="5305723"/>
                </a:cubicBezTo>
                <a:cubicBezTo>
                  <a:pt x="5395019" y="5305723"/>
                  <a:pt x="5396260" y="5306964"/>
                  <a:pt x="5398740" y="5309444"/>
                </a:cubicBezTo>
                <a:cubicBezTo>
                  <a:pt x="5401220" y="5311924"/>
                  <a:pt x="5404941" y="5315645"/>
                  <a:pt x="5409902" y="5320606"/>
                </a:cubicBezTo>
                <a:cubicBezTo>
                  <a:pt x="5419824" y="5325567"/>
                  <a:pt x="5426026" y="5328047"/>
                  <a:pt x="5428506" y="5328047"/>
                </a:cubicBezTo>
                <a:cubicBezTo>
                  <a:pt x="5430986" y="5328047"/>
                  <a:pt x="5432226" y="5330528"/>
                  <a:pt x="5432226" y="5335489"/>
                </a:cubicBezTo>
                <a:cubicBezTo>
                  <a:pt x="5432226" y="5335489"/>
                  <a:pt x="5437188" y="5340450"/>
                  <a:pt x="5447109" y="5350372"/>
                </a:cubicBezTo>
                <a:cubicBezTo>
                  <a:pt x="5457031" y="5360294"/>
                  <a:pt x="5461992" y="5365254"/>
                  <a:pt x="5461992" y="5365254"/>
                </a:cubicBezTo>
                <a:lnTo>
                  <a:pt x="5469433" y="5372696"/>
                </a:lnTo>
                <a:cubicBezTo>
                  <a:pt x="5474395" y="5377657"/>
                  <a:pt x="5479355" y="5380137"/>
                  <a:pt x="5484316" y="5380137"/>
                </a:cubicBezTo>
                <a:cubicBezTo>
                  <a:pt x="5494238" y="5385098"/>
                  <a:pt x="5501679" y="5391299"/>
                  <a:pt x="5506640" y="5398741"/>
                </a:cubicBezTo>
                <a:cubicBezTo>
                  <a:pt x="5511602" y="5406182"/>
                  <a:pt x="5516562" y="5409903"/>
                  <a:pt x="5521523" y="5409903"/>
                </a:cubicBezTo>
                <a:lnTo>
                  <a:pt x="5536406" y="5424786"/>
                </a:lnTo>
                <a:cubicBezTo>
                  <a:pt x="5556250" y="5434708"/>
                  <a:pt x="5563692" y="5442149"/>
                  <a:pt x="5558730" y="5447110"/>
                </a:cubicBezTo>
                <a:cubicBezTo>
                  <a:pt x="5553769" y="5452071"/>
                  <a:pt x="5550048" y="5453311"/>
                  <a:pt x="5547568" y="5450831"/>
                </a:cubicBezTo>
                <a:cubicBezTo>
                  <a:pt x="5545088" y="5448350"/>
                  <a:pt x="5545088" y="5444629"/>
                  <a:pt x="5547568" y="5439668"/>
                </a:cubicBezTo>
                <a:cubicBezTo>
                  <a:pt x="5550048" y="5434708"/>
                  <a:pt x="5548809" y="5433467"/>
                  <a:pt x="5543847" y="5435948"/>
                </a:cubicBezTo>
                <a:cubicBezTo>
                  <a:pt x="5538886" y="5438428"/>
                  <a:pt x="5535165" y="5437188"/>
                  <a:pt x="5532685" y="5432227"/>
                </a:cubicBezTo>
                <a:cubicBezTo>
                  <a:pt x="5530205" y="5427266"/>
                  <a:pt x="5526485" y="5426026"/>
                  <a:pt x="5521523" y="5428506"/>
                </a:cubicBezTo>
                <a:cubicBezTo>
                  <a:pt x="5516562" y="5430987"/>
                  <a:pt x="5514082" y="5429746"/>
                  <a:pt x="5514082" y="5424786"/>
                </a:cubicBezTo>
                <a:cubicBezTo>
                  <a:pt x="5514082" y="5424786"/>
                  <a:pt x="5512841" y="5422305"/>
                  <a:pt x="5510361" y="5417344"/>
                </a:cubicBezTo>
                <a:cubicBezTo>
                  <a:pt x="5507881" y="5412383"/>
                  <a:pt x="5504160" y="5408663"/>
                  <a:pt x="5499199" y="5406182"/>
                </a:cubicBezTo>
                <a:cubicBezTo>
                  <a:pt x="5494238" y="5403701"/>
                  <a:pt x="5488037" y="5399981"/>
                  <a:pt x="5480596" y="5395020"/>
                </a:cubicBezTo>
                <a:cubicBezTo>
                  <a:pt x="5473154" y="5390059"/>
                  <a:pt x="5466953" y="5385098"/>
                  <a:pt x="5461992" y="5380137"/>
                </a:cubicBezTo>
                <a:cubicBezTo>
                  <a:pt x="5452070" y="5370215"/>
                  <a:pt x="5444629" y="5365254"/>
                  <a:pt x="5439668" y="5365254"/>
                </a:cubicBezTo>
                <a:cubicBezTo>
                  <a:pt x="5434706" y="5365254"/>
                  <a:pt x="5432226" y="5360294"/>
                  <a:pt x="5432226" y="5350372"/>
                </a:cubicBezTo>
                <a:cubicBezTo>
                  <a:pt x="5427265" y="5350372"/>
                  <a:pt x="5424785" y="5349132"/>
                  <a:pt x="5424785" y="5346651"/>
                </a:cubicBezTo>
                <a:cubicBezTo>
                  <a:pt x="5424785" y="5344170"/>
                  <a:pt x="5422305" y="5342930"/>
                  <a:pt x="5417344" y="5342930"/>
                </a:cubicBezTo>
                <a:lnTo>
                  <a:pt x="5409902" y="5342930"/>
                </a:lnTo>
                <a:cubicBezTo>
                  <a:pt x="5409902" y="5337969"/>
                  <a:pt x="5408662" y="5334249"/>
                  <a:pt x="5406181" y="5331768"/>
                </a:cubicBezTo>
                <a:cubicBezTo>
                  <a:pt x="5403701" y="5329287"/>
                  <a:pt x="5399981" y="5326807"/>
                  <a:pt x="5395019" y="5324327"/>
                </a:cubicBezTo>
                <a:cubicBezTo>
                  <a:pt x="5390058" y="5321846"/>
                  <a:pt x="5386337" y="5319366"/>
                  <a:pt x="5383857" y="5316885"/>
                </a:cubicBezTo>
                <a:cubicBezTo>
                  <a:pt x="5381377" y="5314405"/>
                  <a:pt x="5378896" y="5313165"/>
                  <a:pt x="5376416" y="5313165"/>
                </a:cubicBezTo>
                <a:cubicBezTo>
                  <a:pt x="5373936" y="5313165"/>
                  <a:pt x="5372695" y="5311924"/>
                  <a:pt x="5372695" y="5309444"/>
                </a:cubicBezTo>
                <a:cubicBezTo>
                  <a:pt x="5372695" y="5306964"/>
                  <a:pt x="5370215" y="5305723"/>
                  <a:pt x="5365254" y="5305723"/>
                </a:cubicBezTo>
                <a:lnTo>
                  <a:pt x="5357812" y="5298282"/>
                </a:lnTo>
                <a:cubicBezTo>
                  <a:pt x="5352851" y="5298282"/>
                  <a:pt x="5349130" y="5295802"/>
                  <a:pt x="5346650" y="5290840"/>
                </a:cubicBezTo>
                <a:cubicBezTo>
                  <a:pt x="5344170" y="5285880"/>
                  <a:pt x="5340449" y="5283399"/>
                  <a:pt x="5335488" y="5283399"/>
                </a:cubicBezTo>
                <a:lnTo>
                  <a:pt x="5313164" y="5268516"/>
                </a:lnTo>
                <a:lnTo>
                  <a:pt x="5298281" y="5253633"/>
                </a:lnTo>
                <a:cubicBezTo>
                  <a:pt x="5288360" y="5248673"/>
                  <a:pt x="5280918" y="5246192"/>
                  <a:pt x="5275957" y="5246192"/>
                </a:cubicBezTo>
                <a:lnTo>
                  <a:pt x="5261074" y="5223868"/>
                </a:lnTo>
                <a:cubicBezTo>
                  <a:pt x="5256113" y="5228829"/>
                  <a:pt x="5256113" y="5231309"/>
                  <a:pt x="5261074" y="5231309"/>
                </a:cubicBezTo>
                <a:lnTo>
                  <a:pt x="5253633" y="5238750"/>
                </a:lnTo>
                <a:cubicBezTo>
                  <a:pt x="5253633" y="5238750"/>
                  <a:pt x="5252392" y="5237510"/>
                  <a:pt x="5249912" y="5235030"/>
                </a:cubicBezTo>
                <a:cubicBezTo>
                  <a:pt x="5247432" y="5232550"/>
                  <a:pt x="5248671" y="5231309"/>
                  <a:pt x="5253633" y="5231309"/>
                </a:cubicBezTo>
                <a:lnTo>
                  <a:pt x="5253633" y="5223868"/>
                </a:lnTo>
                <a:lnTo>
                  <a:pt x="5223867" y="5201543"/>
                </a:lnTo>
                <a:cubicBezTo>
                  <a:pt x="5223867" y="5201543"/>
                  <a:pt x="5220146" y="5197823"/>
                  <a:pt x="5212705" y="5190381"/>
                </a:cubicBezTo>
                <a:cubicBezTo>
                  <a:pt x="5205263" y="5182940"/>
                  <a:pt x="5201543" y="5181700"/>
                  <a:pt x="5201543" y="5186661"/>
                </a:cubicBezTo>
                <a:cubicBezTo>
                  <a:pt x="5191621" y="5196583"/>
                  <a:pt x="5186660" y="5196583"/>
                  <a:pt x="5186660" y="5186661"/>
                </a:cubicBezTo>
                <a:lnTo>
                  <a:pt x="5194101" y="5179219"/>
                </a:lnTo>
                <a:cubicBezTo>
                  <a:pt x="5194101" y="5174258"/>
                  <a:pt x="5191621" y="5171778"/>
                  <a:pt x="5186660" y="5171778"/>
                </a:cubicBezTo>
                <a:cubicBezTo>
                  <a:pt x="5181699" y="5171778"/>
                  <a:pt x="5179219" y="5171778"/>
                  <a:pt x="5179219" y="5171778"/>
                </a:cubicBezTo>
                <a:cubicBezTo>
                  <a:pt x="5179219" y="5171778"/>
                  <a:pt x="5179219" y="5169298"/>
                  <a:pt x="5179219" y="5164336"/>
                </a:cubicBezTo>
                <a:lnTo>
                  <a:pt x="5164336" y="5156895"/>
                </a:lnTo>
                <a:lnTo>
                  <a:pt x="5142012" y="5142012"/>
                </a:lnTo>
                <a:cubicBezTo>
                  <a:pt x="5142012" y="5132090"/>
                  <a:pt x="5137050" y="5129610"/>
                  <a:pt x="5127129" y="5134571"/>
                </a:cubicBezTo>
                <a:cubicBezTo>
                  <a:pt x="5122167" y="5134571"/>
                  <a:pt x="5119687" y="5132090"/>
                  <a:pt x="5119687" y="5127129"/>
                </a:cubicBezTo>
                <a:cubicBezTo>
                  <a:pt x="5119687" y="5122169"/>
                  <a:pt x="5114726" y="5119688"/>
                  <a:pt x="5104804" y="5119688"/>
                </a:cubicBezTo>
                <a:lnTo>
                  <a:pt x="5092737" y="5113654"/>
                </a:lnTo>
                <a:lnTo>
                  <a:pt x="5092297" y="5115512"/>
                </a:lnTo>
                <a:cubicBezTo>
                  <a:pt x="5091871" y="5117312"/>
                  <a:pt x="5090051" y="5115931"/>
                  <a:pt x="5086835" y="5111369"/>
                </a:cubicBezTo>
                <a:lnTo>
                  <a:pt x="5087258" y="5109583"/>
                </a:lnTo>
                <a:lnTo>
                  <a:pt x="5082480" y="5104805"/>
                </a:lnTo>
                <a:lnTo>
                  <a:pt x="5075039" y="5104805"/>
                </a:lnTo>
                <a:lnTo>
                  <a:pt x="5075039" y="5099234"/>
                </a:lnTo>
                <a:lnTo>
                  <a:pt x="5071090" y="5096238"/>
                </a:lnTo>
                <a:lnTo>
                  <a:pt x="5075039" y="5094120"/>
                </a:lnTo>
                <a:lnTo>
                  <a:pt x="5075039" y="5089922"/>
                </a:lnTo>
                <a:cubicBezTo>
                  <a:pt x="5070078" y="5084962"/>
                  <a:pt x="5065117" y="5082481"/>
                  <a:pt x="5060156" y="5082481"/>
                </a:cubicBezTo>
                <a:cubicBezTo>
                  <a:pt x="5055195" y="5082481"/>
                  <a:pt x="5050235" y="5082481"/>
                  <a:pt x="5045273" y="5082481"/>
                </a:cubicBezTo>
                <a:cubicBezTo>
                  <a:pt x="5045273" y="5082481"/>
                  <a:pt x="5044033" y="5081241"/>
                  <a:pt x="5041553" y="5078760"/>
                </a:cubicBezTo>
                <a:cubicBezTo>
                  <a:pt x="5039072" y="5076280"/>
                  <a:pt x="5035352" y="5075040"/>
                  <a:pt x="5030390" y="5075040"/>
                </a:cubicBezTo>
                <a:cubicBezTo>
                  <a:pt x="5030390" y="5075040"/>
                  <a:pt x="5030390" y="5072559"/>
                  <a:pt x="5030390" y="5067598"/>
                </a:cubicBezTo>
                <a:cubicBezTo>
                  <a:pt x="5030390" y="5062637"/>
                  <a:pt x="5027910" y="5062637"/>
                  <a:pt x="5022949" y="5067598"/>
                </a:cubicBezTo>
                <a:lnTo>
                  <a:pt x="5022949" y="5060157"/>
                </a:lnTo>
                <a:cubicBezTo>
                  <a:pt x="5022949" y="5055196"/>
                  <a:pt x="5021708" y="5052715"/>
                  <a:pt x="5019228" y="5052715"/>
                </a:cubicBezTo>
                <a:cubicBezTo>
                  <a:pt x="5016748" y="5052715"/>
                  <a:pt x="5013028" y="5052715"/>
                  <a:pt x="5008066" y="5052715"/>
                </a:cubicBezTo>
                <a:lnTo>
                  <a:pt x="4997202" y="5049094"/>
                </a:lnTo>
                <a:lnTo>
                  <a:pt x="4998171" y="5050468"/>
                </a:lnTo>
                <a:cubicBezTo>
                  <a:pt x="5002238" y="5051431"/>
                  <a:pt x="5005075" y="5053053"/>
                  <a:pt x="5006683" y="5055334"/>
                </a:cubicBezTo>
                <a:cubicBezTo>
                  <a:pt x="5008290" y="5057615"/>
                  <a:pt x="5008880" y="5059655"/>
                  <a:pt x="5008454" y="5061455"/>
                </a:cubicBezTo>
                <a:cubicBezTo>
                  <a:pt x="5008028" y="5063255"/>
                  <a:pt x="5006208" y="5061874"/>
                  <a:pt x="5002993" y="5057311"/>
                </a:cubicBezTo>
                <a:cubicBezTo>
                  <a:pt x="4999778" y="5052749"/>
                  <a:pt x="4997153" y="5050227"/>
                  <a:pt x="4995120" y="5049746"/>
                </a:cubicBezTo>
                <a:cubicBezTo>
                  <a:pt x="4993087" y="5049265"/>
                  <a:pt x="4993677" y="5051305"/>
                  <a:pt x="4996893" y="5055867"/>
                </a:cubicBezTo>
                <a:lnTo>
                  <a:pt x="4992069" y="5049024"/>
                </a:lnTo>
                <a:lnTo>
                  <a:pt x="4988213" y="5046098"/>
                </a:lnTo>
                <a:lnTo>
                  <a:pt x="4985742" y="5045274"/>
                </a:lnTo>
                <a:lnTo>
                  <a:pt x="4986754" y="5044263"/>
                </a:lnTo>
                <a:lnTo>
                  <a:pt x="4987247" y="5042180"/>
                </a:lnTo>
                <a:lnTo>
                  <a:pt x="4988258" y="5042758"/>
                </a:lnTo>
                <a:lnTo>
                  <a:pt x="4993183" y="5037833"/>
                </a:lnTo>
                <a:cubicBezTo>
                  <a:pt x="4993183" y="5032872"/>
                  <a:pt x="4988222" y="5030391"/>
                  <a:pt x="4978301" y="5030391"/>
                </a:cubicBezTo>
                <a:lnTo>
                  <a:pt x="4967901" y="5027502"/>
                </a:lnTo>
                <a:lnTo>
                  <a:pt x="4979054" y="5035965"/>
                </a:lnTo>
                <a:cubicBezTo>
                  <a:pt x="4980448" y="5039146"/>
                  <a:pt x="4978686" y="5042055"/>
                  <a:pt x="4973767" y="5044692"/>
                </a:cubicBezTo>
                <a:cubicBezTo>
                  <a:pt x="4974619" y="5041092"/>
                  <a:pt x="4971404" y="5036530"/>
                  <a:pt x="4964122" y="5031005"/>
                </a:cubicBezTo>
                <a:lnTo>
                  <a:pt x="4958364" y="5024853"/>
                </a:lnTo>
                <a:lnTo>
                  <a:pt x="4944815" y="5021090"/>
                </a:lnTo>
                <a:cubicBezTo>
                  <a:pt x="4934893" y="5014889"/>
                  <a:pt x="4926211" y="5005587"/>
                  <a:pt x="4918769" y="4993184"/>
                </a:cubicBezTo>
                <a:cubicBezTo>
                  <a:pt x="4918769" y="4993184"/>
                  <a:pt x="4920010" y="4991944"/>
                  <a:pt x="4922490" y="4989463"/>
                </a:cubicBezTo>
                <a:cubicBezTo>
                  <a:pt x="4924970" y="4986983"/>
                  <a:pt x="4926211" y="4988223"/>
                  <a:pt x="4926211" y="4993184"/>
                </a:cubicBezTo>
                <a:lnTo>
                  <a:pt x="4928721" y="4993184"/>
                </a:lnTo>
                <a:lnTo>
                  <a:pt x="4922984" y="4987055"/>
                </a:lnTo>
                <a:lnTo>
                  <a:pt x="4912061" y="4978768"/>
                </a:lnTo>
                <a:lnTo>
                  <a:pt x="4912418" y="4977258"/>
                </a:lnTo>
                <a:lnTo>
                  <a:pt x="4903887" y="4970860"/>
                </a:lnTo>
                <a:lnTo>
                  <a:pt x="4903887" y="4976833"/>
                </a:lnTo>
                <a:lnTo>
                  <a:pt x="4905960" y="4977324"/>
                </a:lnTo>
                <a:lnTo>
                  <a:pt x="4939718" y="5025228"/>
                </a:lnTo>
                <a:lnTo>
                  <a:pt x="4947593" y="5033640"/>
                </a:lnTo>
                <a:lnTo>
                  <a:pt x="4963418" y="5041553"/>
                </a:lnTo>
                <a:cubicBezTo>
                  <a:pt x="4973339" y="5048995"/>
                  <a:pt x="4978301" y="5052715"/>
                  <a:pt x="4978301" y="5052715"/>
                </a:cubicBezTo>
                <a:lnTo>
                  <a:pt x="4984346" y="5061782"/>
                </a:lnTo>
                <a:lnTo>
                  <a:pt x="4986781" y="5064656"/>
                </a:lnTo>
                <a:lnTo>
                  <a:pt x="5000625" y="5075040"/>
                </a:lnTo>
                <a:cubicBezTo>
                  <a:pt x="5005586" y="5080001"/>
                  <a:pt x="5008066" y="5084962"/>
                  <a:pt x="5008066" y="5089922"/>
                </a:cubicBezTo>
                <a:lnTo>
                  <a:pt x="5014601" y="5089922"/>
                </a:lnTo>
                <a:lnTo>
                  <a:pt x="5014905" y="5088641"/>
                </a:lnTo>
                <a:lnTo>
                  <a:pt x="5020319" y="5089922"/>
                </a:lnTo>
                <a:lnTo>
                  <a:pt x="5022949" y="5089922"/>
                </a:lnTo>
                <a:lnTo>
                  <a:pt x="5037832" y="5089922"/>
                </a:lnTo>
                <a:lnTo>
                  <a:pt x="5044659" y="5099025"/>
                </a:lnTo>
                <a:lnTo>
                  <a:pt x="5045409" y="5095861"/>
                </a:lnTo>
                <a:cubicBezTo>
                  <a:pt x="5045409" y="5095861"/>
                  <a:pt x="5047015" y="5098142"/>
                  <a:pt x="5050231" y="5102705"/>
                </a:cubicBezTo>
                <a:lnTo>
                  <a:pt x="5049633" y="5105231"/>
                </a:lnTo>
                <a:lnTo>
                  <a:pt x="5060156" y="5112247"/>
                </a:lnTo>
                <a:lnTo>
                  <a:pt x="5060156" y="5116788"/>
                </a:lnTo>
                <a:lnTo>
                  <a:pt x="5064700" y="5123235"/>
                </a:lnTo>
                <a:lnTo>
                  <a:pt x="5061558" y="5122491"/>
                </a:lnTo>
                <a:lnTo>
                  <a:pt x="5063877" y="5127129"/>
                </a:lnTo>
                <a:cubicBezTo>
                  <a:pt x="5066357" y="5127129"/>
                  <a:pt x="5070078" y="5129610"/>
                  <a:pt x="5075039" y="5134571"/>
                </a:cubicBezTo>
                <a:cubicBezTo>
                  <a:pt x="5080000" y="5134571"/>
                  <a:pt x="5082480" y="5135811"/>
                  <a:pt x="5082480" y="5138291"/>
                </a:cubicBezTo>
                <a:cubicBezTo>
                  <a:pt x="5082480" y="5140772"/>
                  <a:pt x="5084960" y="5142012"/>
                  <a:pt x="5089922" y="5142012"/>
                </a:cubicBezTo>
                <a:cubicBezTo>
                  <a:pt x="5089922" y="5146974"/>
                  <a:pt x="5084960" y="5146974"/>
                  <a:pt x="5075039" y="5142012"/>
                </a:cubicBezTo>
                <a:cubicBezTo>
                  <a:pt x="5065117" y="5137051"/>
                  <a:pt x="5056435" y="5130850"/>
                  <a:pt x="5048994" y="5123409"/>
                </a:cubicBezTo>
                <a:cubicBezTo>
                  <a:pt x="5041553" y="5115967"/>
                  <a:pt x="5035352" y="5112247"/>
                  <a:pt x="5030390" y="5112247"/>
                </a:cubicBezTo>
                <a:cubicBezTo>
                  <a:pt x="5025429" y="5112247"/>
                  <a:pt x="5014267" y="5104805"/>
                  <a:pt x="4996904" y="5089922"/>
                </a:cubicBezTo>
                <a:lnTo>
                  <a:pt x="4985059" y="5078641"/>
                </a:lnTo>
                <a:lnTo>
                  <a:pt x="4984401" y="5081420"/>
                </a:lnTo>
                <a:lnTo>
                  <a:pt x="4978300" y="5079976"/>
                </a:lnTo>
                <a:lnTo>
                  <a:pt x="4979578" y="5074577"/>
                </a:lnTo>
                <a:cubicBezTo>
                  <a:pt x="4979578" y="5074577"/>
                  <a:pt x="4978561" y="5074336"/>
                  <a:pt x="4976528" y="5073855"/>
                </a:cubicBezTo>
                <a:cubicBezTo>
                  <a:pt x="4974495" y="5073374"/>
                  <a:pt x="4971870" y="5070851"/>
                  <a:pt x="4968655" y="5066289"/>
                </a:cubicBezTo>
                <a:cubicBezTo>
                  <a:pt x="4965440" y="5061727"/>
                  <a:pt x="4963832" y="5059446"/>
                  <a:pt x="4963832" y="5059446"/>
                </a:cubicBezTo>
                <a:lnTo>
                  <a:pt x="4957731" y="5058002"/>
                </a:lnTo>
                <a:lnTo>
                  <a:pt x="4933301" y="5030274"/>
                </a:lnTo>
                <a:lnTo>
                  <a:pt x="4931454" y="5029659"/>
                </a:lnTo>
                <a:lnTo>
                  <a:pt x="4924961" y="5033139"/>
                </a:lnTo>
                <a:lnTo>
                  <a:pt x="4918860" y="5031695"/>
                </a:lnTo>
                <a:cubicBezTo>
                  <a:pt x="4918008" y="5035294"/>
                  <a:pt x="4917582" y="5037094"/>
                  <a:pt x="4917582" y="5037094"/>
                </a:cubicBezTo>
                <a:cubicBezTo>
                  <a:pt x="4917582" y="5037094"/>
                  <a:pt x="4919615" y="5037576"/>
                  <a:pt x="4923683" y="5038539"/>
                </a:cubicBezTo>
                <a:cubicBezTo>
                  <a:pt x="4927751" y="5039501"/>
                  <a:pt x="4929358" y="5041783"/>
                  <a:pt x="4928506" y="5045382"/>
                </a:cubicBezTo>
                <a:lnTo>
                  <a:pt x="4933059" y="5046460"/>
                </a:lnTo>
                <a:lnTo>
                  <a:pt x="4933652" y="5045274"/>
                </a:lnTo>
                <a:lnTo>
                  <a:pt x="4935390" y="5047012"/>
                </a:lnTo>
                <a:lnTo>
                  <a:pt x="4940708" y="5048271"/>
                </a:lnTo>
                <a:lnTo>
                  <a:pt x="4945530" y="5055114"/>
                </a:lnTo>
                <a:lnTo>
                  <a:pt x="4948535" y="5058001"/>
                </a:lnTo>
                <a:lnTo>
                  <a:pt x="4948535" y="5052715"/>
                </a:lnTo>
                <a:lnTo>
                  <a:pt x="4955976" y="5060157"/>
                </a:lnTo>
                <a:lnTo>
                  <a:pt x="4950779" y="5060157"/>
                </a:lnTo>
                <a:lnTo>
                  <a:pt x="4953403" y="5062679"/>
                </a:lnTo>
                <a:cubicBezTo>
                  <a:pt x="4958652" y="5067723"/>
                  <a:pt x="4964705" y="5073907"/>
                  <a:pt x="4971560" y="5081232"/>
                </a:cubicBezTo>
                <a:cubicBezTo>
                  <a:pt x="4978417" y="5088556"/>
                  <a:pt x="4982862" y="5092460"/>
                  <a:pt x="4984895" y="5092941"/>
                </a:cubicBezTo>
                <a:cubicBezTo>
                  <a:pt x="4986929" y="5093422"/>
                  <a:pt x="4989980" y="5094145"/>
                  <a:pt x="4994047" y="5095107"/>
                </a:cubicBezTo>
                <a:lnTo>
                  <a:pt x="4998869" y="5101950"/>
                </a:lnTo>
                <a:lnTo>
                  <a:pt x="4992769" y="5100506"/>
                </a:lnTo>
                <a:cubicBezTo>
                  <a:pt x="4988702" y="5099544"/>
                  <a:pt x="4983405" y="5099240"/>
                  <a:pt x="4976878" y="5099596"/>
                </a:cubicBezTo>
                <a:cubicBezTo>
                  <a:pt x="4970351" y="5099952"/>
                  <a:pt x="4966283" y="5098989"/>
                  <a:pt x="4964677" y="5096708"/>
                </a:cubicBezTo>
                <a:cubicBezTo>
                  <a:pt x="4963069" y="5094427"/>
                  <a:pt x="4964724" y="5091968"/>
                  <a:pt x="4969643" y="5089331"/>
                </a:cubicBezTo>
                <a:lnTo>
                  <a:pt x="4946519" y="5078156"/>
                </a:lnTo>
                <a:cubicBezTo>
                  <a:pt x="4942451" y="5077193"/>
                  <a:pt x="4937959" y="5078030"/>
                  <a:pt x="4933039" y="5080667"/>
                </a:cubicBezTo>
                <a:lnTo>
                  <a:pt x="4926938" y="5079222"/>
                </a:lnTo>
                <a:lnTo>
                  <a:pt x="4926211" y="5076713"/>
                </a:lnTo>
                <a:lnTo>
                  <a:pt x="4926211" y="5082481"/>
                </a:lnTo>
                <a:cubicBezTo>
                  <a:pt x="4921249" y="5082481"/>
                  <a:pt x="4916289" y="5080001"/>
                  <a:pt x="4911328" y="5075040"/>
                </a:cubicBezTo>
                <a:cubicBezTo>
                  <a:pt x="4916289" y="5075040"/>
                  <a:pt x="4918769" y="5075040"/>
                  <a:pt x="4918769" y="5075040"/>
                </a:cubicBezTo>
                <a:lnTo>
                  <a:pt x="4925727" y="5075040"/>
                </a:lnTo>
                <a:lnTo>
                  <a:pt x="4923394" y="5066980"/>
                </a:lnTo>
                <a:cubicBezTo>
                  <a:pt x="4920179" y="5062417"/>
                  <a:pt x="4918997" y="5058336"/>
                  <a:pt x="4919849" y="5054737"/>
                </a:cubicBezTo>
                <a:lnTo>
                  <a:pt x="4916304" y="5042494"/>
                </a:lnTo>
                <a:lnTo>
                  <a:pt x="4900558" y="5027363"/>
                </a:lnTo>
                <a:cubicBezTo>
                  <a:pt x="4900558" y="5027363"/>
                  <a:pt x="4899541" y="5027122"/>
                  <a:pt x="4897508" y="5026641"/>
                </a:cubicBezTo>
                <a:cubicBezTo>
                  <a:pt x="4895474" y="5026160"/>
                  <a:pt x="4893867" y="5023878"/>
                  <a:pt x="4892685" y="5019797"/>
                </a:cubicBezTo>
                <a:cubicBezTo>
                  <a:pt x="4891504" y="5015717"/>
                  <a:pt x="4888453" y="5014995"/>
                  <a:pt x="4883534" y="5017631"/>
                </a:cubicBezTo>
                <a:cubicBezTo>
                  <a:pt x="4879466" y="5016668"/>
                  <a:pt x="4877859" y="5014387"/>
                  <a:pt x="4878711" y="5010788"/>
                </a:cubicBezTo>
                <a:lnTo>
                  <a:pt x="4861687" y="5001056"/>
                </a:lnTo>
                <a:cubicBezTo>
                  <a:pt x="4861687" y="5001056"/>
                  <a:pt x="4860080" y="4998775"/>
                  <a:pt x="4856865" y="4994213"/>
                </a:cubicBezTo>
                <a:cubicBezTo>
                  <a:pt x="4854501" y="4986051"/>
                  <a:pt x="4849252" y="4981007"/>
                  <a:pt x="4841119" y="4979082"/>
                </a:cubicBezTo>
                <a:lnTo>
                  <a:pt x="4839841" y="4984481"/>
                </a:lnTo>
                <a:lnTo>
                  <a:pt x="4838563" y="4989881"/>
                </a:lnTo>
                <a:cubicBezTo>
                  <a:pt x="4835347" y="4985318"/>
                  <a:pt x="4834331" y="4985078"/>
                  <a:pt x="4835512" y="4989159"/>
                </a:cubicBezTo>
                <a:cubicBezTo>
                  <a:pt x="4836693" y="4993239"/>
                  <a:pt x="4835464" y="4993898"/>
                  <a:pt x="4831822" y="4991136"/>
                </a:cubicBezTo>
                <a:cubicBezTo>
                  <a:pt x="4828181" y="4988374"/>
                  <a:pt x="4826787" y="4985192"/>
                  <a:pt x="4827639" y="4981593"/>
                </a:cubicBezTo>
                <a:cubicBezTo>
                  <a:pt x="4828491" y="4977994"/>
                  <a:pt x="4827687" y="4976853"/>
                  <a:pt x="4825227" y="4978171"/>
                </a:cubicBezTo>
                <a:cubicBezTo>
                  <a:pt x="4822768" y="4979490"/>
                  <a:pt x="4821112" y="4981949"/>
                  <a:pt x="4820260" y="4985548"/>
                </a:cubicBezTo>
                <a:cubicBezTo>
                  <a:pt x="4819408" y="4989148"/>
                  <a:pt x="4815340" y="4988185"/>
                  <a:pt x="4808059" y="4982660"/>
                </a:cubicBezTo>
                <a:lnTo>
                  <a:pt x="4803236" y="4975817"/>
                </a:lnTo>
                <a:cubicBezTo>
                  <a:pt x="4807303" y="4976780"/>
                  <a:pt x="4811370" y="4977742"/>
                  <a:pt x="4815437" y="4978705"/>
                </a:cubicBezTo>
                <a:cubicBezTo>
                  <a:pt x="4816289" y="4975106"/>
                  <a:pt x="4815698" y="4973064"/>
                  <a:pt x="4813665" y="4972583"/>
                </a:cubicBezTo>
                <a:cubicBezTo>
                  <a:pt x="4811632" y="4972102"/>
                  <a:pt x="4810615" y="4971861"/>
                  <a:pt x="4810615" y="4971861"/>
                </a:cubicBezTo>
                <a:lnTo>
                  <a:pt x="4799692" y="4963574"/>
                </a:lnTo>
                <a:cubicBezTo>
                  <a:pt x="4800544" y="4959974"/>
                  <a:pt x="4800970" y="4958174"/>
                  <a:pt x="4800970" y="4958174"/>
                </a:cubicBezTo>
                <a:lnTo>
                  <a:pt x="4793751" y="4952698"/>
                </a:lnTo>
                <a:lnTo>
                  <a:pt x="4799707" y="4963418"/>
                </a:lnTo>
                <a:cubicBezTo>
                  <a:pt x="4799707" y="4968380"/>
                  <a:pt x="4792265" y="4965899"/>
                  <a:pt x="4777383" y="4955977"/>
                </a:cubicBezTo>
                <a:lnTo>
                  <a:pt x="4762500" y="4941094"/>
                </a:lnTo>
                <a:lnTo>
                  <a:pt x="4785731" y="4945741"/>
                </a:lnTo>
                <a:lnTo>
                  <a:pt x="4774300" y="4934756"/>
                </a:lnTo>
                <a:cubicBezTo>
                  <a:pt x="4771084" y="4930193"/>
                  <a:pt x="4769264" y="4928812"/>
                  <a:pt x="4768838" y="4930613"/>
                </a:cubicBezTo>
                <a:cubicBezTo>
                  <a:pt x="4768412" y="4932412"/>
                  <a:pt x="4767395" y="4932171"/>
                  <a:pt x="4765788" y="4929891"/>
                </a:cubicBezTo>
                <a:cubicBezTo>
                  <a:pt x="4764180" y="4927609"/>
                  <a:pt x="4761343" y="4925987"/>
                  <a:pt x="4757275" y="4925024"/>
                </a:cubicBezTo>
                <a:lnTo>
                  <a:pt x="4758553" y="4919625"/>
                </a:lnTo>
                <a:lnTo>
                  <a:pt x="4747630" y="4911337"/>
                </a:lnTo>
                <a:lnTo>
                  <a:pt x="4741529" y="4909893"/>
                </a:lnTo>
                <a:lnTo>
                  <a:pt x="4735429" y="4908449"/>
                </a:lnTo>
                <a:cubicBezTo>
                  <a:pt x="4731362" y="4907487"/>
                  <a:pt x="4729327" y="4907005"/>
                  <a:pt x="4729327" y="4907005"/>
                </a:cubicBezTo>
                <a:cubicBezTo>
                  <a:pt x="4725260" y="4906042"/>
                  <a:pt x="4723440" y="4904661"/>
                  <a:pt x="4723866" y="4902861"/>
                </a:cubicBezTo>
                <a:cubicBezTo>
                  <a:pt x="4724292" y="4901062"/>
                  <a:pt x="4724505" y="4900162"/>
                  <a:pt x="4724505" y="4900162"/>
                </a:cubicBezTo>
                <a:cubicBezTo>
                  <a:pt x="4725357" y="4896563"/>
                  <a:pt x="4724176" y="4892481"/>
                  <a:pt x="4720961" y="4887919"/>
                </a:cubicBezTo>
                <a:lnTo>
                  <a:pt x="4713582" y="4891874"/>
                </a:lnTo>
                <a:lnTo>
                  <a:pt x="4707211" y="4895290"/>
                </a:lnTo>
                <a:lnTo>
                  <a:pt x="4708085" y="4895051"/>
                </a:lnTo>
                <a:cubicBezTo>
                  <a:pt x="4714596" y="4895981"/>
                  <a:pt x="4725292" y="4903887"/>
                  <a:pt x="4740176" y="4918770"/>
                </a:cubicBezTo>
                <a:cubicBezTo>
                  <a:pt x="4745137" y="4923731"/>
                  <a:pt x="4745137" y="4926211"/>
                  <a:pt x="4740176" y="4926211"/>
                </a:cubicBezTo>
                <a:lnTo>
                  <a:pt x="4731225" y="4926211"/>
                </a:lnTo>
                <a:lnTo>
                  <a:pt x="4730317" y="4930047"/>
                </a:lnTo>
                <a:lnTo>
                  <a:pt x="4736417" y="4931491"/>
                </a:lnTo>
                <a:lnTo>
                  <a:pt x="4741240" y="4938334"/>
                </a:lnTo>
                <a:cubicBezTo>
                  <a:pt x="4741240" y="4938334"/>
                  <a:pt x="4739207" y="4937853"/>
                  <a:pt x="4735139" y="4936890"/>
                </a:cubicBezTo>
                <a:cubicBezTo>
                  <a:pt x="4727005" y="4934965"/>
                  <a:pt x="4720904" y="4933521"/>
                  <a:pt x="4716837" y="4932558"/>
                </a:cubicBezTo>
                <a:lnTo>
                  <a:pt x="4705913" y="4924271"/>
                </a:lnTo>
                <a:lnTo>
                  <a:pt x="4704635" y="4929670"/>
                </a:lnTo>
                <a:cubicBezTo>
                  <a:pt x="4704635" y="4929670"/>
                  <a:pt x="4703880" y="4923790"/>
                  <a:pt x="4702369" y="4912028"/>
                </a:cubicBezTo>
                <a:lnTo>
                  <a:pt x="4692723" y="4898341"/>
                </a:lnTo>
                <a:lnTo>
                  <a:pt x="4698824" y="4899785"/>
                </a:lnTo>
                <a:lnTo>
                  <a:pt x="4708629" y="4902106"/>
                </a:lnTo>
                <a:lnTo>
                  <a:pt x="4702969" y="4896446"/>
                </a:lnTo>
                <a:lnTo>
                  <a:pt x="4705682" y="4895706"/>
                </a:lnTo>
                <a:lnTo>
                  <a:pt x="4700102" y="4894386"/>
                </a:lnTo>
                <a:cubicBezTo>
                  <a:pt x="4700102" y="4894386"/>
                  <a:pt x="4700315" y="4893486"/>
                  <a:pt x="4700741" y="4891686"/>
                </a:cubicBezTo>
                <a:cubicBezTo>
                  <a:pt x="4701167" y="4889886"/>
                  <a:pt x="4703413" y="4889467"/>
                  <a:pt x="4707481" y="4890430"/>
                </a:cubicBezTo>
                <a:lnTo>
                  <a:pt x="4714860" y="4886475"/>
                </a:lnTo>
                <a:cubicBezTo>
                  <a:pt x="4717416" y="4875676"/>
                  <a:pt x="4714200" y="4871114"/>
                  <a:pt x="4705214" y="4872788"/>
                </a:cubicBezTo>
                <a:cubicBezTo>
                  <a:pt x="4705214" y="4872788"/>
                  <a:pt x="4701786" y="4869125"/>
                  <a:pt x="4694930" y="4861801"/>
                </a:cubicBezTo>
                <a:cubicBezTo>
                  <a:pt x="4688074" y="4854476"/>
                  <a:pt x="4682613" y="4850333"/>
                  <a:pt x="4678545" y="4849370"/>
                </a:cubicBezTo>
                <a:lnTo>
                  <a:pt x="4668900" y="4835683"/>
                </a:lnTo>
                <a:lnTo>
                  <a:pt x="4659396" y="4837453"/>
                </a:lnTo>
                <a:lnTo>
                  <a:pt x="4673203" y="4844356"/>
                </a:lnTo>
                <a:lnTo>
                  <a:pt x="4673203" y="4850865"/>
                </a:lnTo>
                <a:lnTo>
                  <a:pt x="4677267" y="4854769"/>
                </a:lnTo>
                <a:lnTo>
                  <a:pt x="4675988" y="4860168"/>
                </a:lnTo>
                <a:lnTo>
                  <a:pt x="4696558" y="4882143"/>
                </a:lnTo>
                <a:lnTo>
                  <a:pt x="4694109" y="4881563"/>
                </a:lnTo>
                <a:lnTo>
                  <a:pt x="4680644" y="4881563"/>
                </a:lnTo>
                <a:lnTo>
                  <a:pt x="4673203" y="4874122"/>
                </a:lnTo>
                <a:lnTo>
                  <a:pt x="4689697" y="4879620"/>
                </a:lnTo>
                <a:lnTo>
                  <a:pt x="4685634" y="4873855"/>
                </a:lnTo>
                <a:cubicBezTo>
                  <a:pt x="4685634" y="4873855"/>
                  <a:pt x="4681993" y="4871093"/>
                  <a:pt x="4674710" y="4865568"/>
                </a:cubicBezTo>
                <a:lnTo>
                  <a:pt x="4663855" y="4857331"/>
                </a:lnTo>
                <a:lnTo>
                  <a:pt x="4665762" y="4859239"/>
                </a:lnTo>
                <a:lnTo>
                  <a:pt x="4662172" y="4859239"/>
                </a:lnTo>
                <a:lnTo>
                  <a:pt x="4668610" y="4864124"/>
                </a:lnTo>
                <a:lnTo>
                  <a:pt x="4661232" y="4868079"/>
                </a:lnTo>
                <a:cubicBezTo>
                  <a:pt x="4661232" y="4868079"/>
                  <a:pt x="4660214" y="4867838"/>
                  <a:pt x="4658181" y="4867357"/>
                </a:cubicBezTo>
                <a:cubicBezTo>
                  <a:pt x="4656148" y="4866875"/>
                  <a:pt x="4655343" y="4865735"/>
                  <a:pt x="4655769" y="4863935"/>
                </a:cubicBezTo>
                <a:lnTo>
                  <a:pt x="4652416" y="4856287"/>
                </a:lnTo>
                <a:lnTo>
                  <a:pt x="4650840" y="4855499"/>
                </a:lnTo>
                <a:lnTo>
                  <a:pt x="4649102" y="4858081"/>
                </a:lnTo>
                <a:cubicBezTo>
                  <a:pt x="4649480" y="4861021"/>
                  <a:pt x="4651064" y="4865672"/>
                  <a:pt x="4653852" y="4872034"/>
                </a:cubicBezTo>
                <a:cubicBezTo>
                  <a:pt x="4649785" y="4871072"/>
                  <a:pt x="4646145" y="4868309"/>
                  <a:pt x="4642929" y="4863747"/>
                </a:cubicBezTo>
                <a:lnTo>
                  <a:pt x="4623638" y="4836373"/>
                </a:lnTo>
                <a:lnTo>
                  <a:pt x="4624916" y="4830973"/>
                </a:lnTo>
                <a:lnTo>
                  <a:pt x="4628180" y="4829224"/>
                </a:lnTo>
                <a:lnTo>
                  <a:pt x="4617392" y="4822032"/>
                </a:lnTo>
                <a:cubicBezTo>
                  <a:pt x="4614912" y="4817071"/>
                  <a:pt x="4608711" y="4812110"/>
                  <a:pt x="4598789" y="4807149"/>
                </a:cubicBezTo>
                <a:lnTo>
                  <a:pt x="4591347" y="4799708"/>
                </a:lnTo>
                <a:lnTo>
                  <a:pt x="4593545" y="4800197"/>
                </a:lnTo>
                <a:lnTo>
                  <a:pt x="4594702" y="4795312"/>
                </a:lnTo>
                <a:cubicBezTo>
                  <a:pt x="4595554" y="4791713"/>
                  <a:pt x="4592338" y="4787150"/>
                  <a:pt x="4585056" y="4781625"/>
                </a:cubicBezTo>
                <a:lnTo>
                  <a:pt x="4580429" y="4776897"/>
                </a:lnTo>
                <a:lnTo>
                  <a:pt x="4580185" y="4777383"/>
                </a:lnTo>
                <a:cubicBezTo>
                  <a:pt x="4577705" y="4777383"/>
                  <a:pt x="4573985" y="4774903"/>
                  <a:pt x="4569024" y="4769942"/>
                </a:cubicBezTo>
                <a:lnTo>
                  <a:pt x="4554141" y="4762500"/>
                </a:lnTo>
                <a:lnTo>
                  <a:pt x="4561582" y="4769942"/>
                </a:lnTo>
                <a:cubicBezTo>
                  <a:pt x="4564062" y="4772423"/>
                  <a:pt x="4566233" y="4774593"/>
                  <a:pt x="4568093" y="4776453"/>
                </a:cubicBezTo>
                <a:lnTo>
                  <a:pt x="4569024" y="4777383"/>
                </a:lnTo>
                <a:lnTo>
                  <a:pt x="4561582" y="4775523"/>
                </a:lnTo>
                <a:cubicBezTo>
                  <a:pt x="4559102" y="4774283"/>
                  <a:pt x="4556621" y="4772423"/>
                  <a:pt x="4554141" y="4769942"/>
                </a:cubicBezTo>
                <a:cubicBezTo>
                  <a:pt x="4549180" y="4764981"/>
                  <a:pt x="4542979" y="4760020"/>
                  <a:pt x="4535537" y="4755059"/>
                </a:cubicBezTo>
                <a:cubicBezTo>
                  <a:pt x="4528096" y="4750098"/>
                  <a:pt x="4521895" y="4745138"/>
                  <a:pt x="4516934" y="4740176"/>
                </a:cubicBezTo>
                <a:cubicBezTo>
                  <a:pt x="4511973" y="4740176"/>
                  <a:pt x="4509492" y="4737696"/>
                  <a:pt x="4509492" y="4732735"/>
                </a:cubicBezTo>
                <a:lnTo>
                  <a:pt x="4500745" y="4726903"/>
                </a:lnTo>
                <a:lnTo>
                  <a:pt x="4501213" y="4727568"/>
                </a:lnTo>
                <a:lnTo>
                  <a:pt x="4495113" y="4726124"/>
                </a:lnTo>
                <a:lnTo>
                  <a:pt x="4495721" y="4723554"/>
                </a:lnTo>
                <a:lnTo>
                  <a:pt x="4487168" y="4717852"/>
                </a:lnTo>
                <a:cubicBezTo>
                  <a:pt x="4487168" y="4717852"/>
                  <a:pt x="4485928" y="4717852"/>
                  <a:pt x="4483447" y="4717852"/>
                </a:cubicBezTo>
                <a:cubicBezTo>
                  <a:pt x="4480967" y="4717852"/>
                  <a:pt x="4479727" y="4715372"/>
                  <a:pt x="4479727" y="4710411"/>
                </a:cubicBezTo>
                <a:cubicBezTo>
                  <a:pt x="4474766" y="4710411"/>
                  <a:pt x="4469805" y="4710411"/>
                  <a:pt x="4464844" y="4710411"/>
                </a:cubicBezTo>
                <a:lnTo>
                  <a:pt x="4457402" y="4710411"/>
                </a:lnTo>
                <a:cubicBezTo>
                  <a:pt x="4462363" y="4705450"/>
                  <a:pt x="4468565" y="4704210"/>
                  <a:pt x="4476006" y="4706690"/>
                </a:cubicBezTo>
                <a:cubicBezTo>
                  <a:pt x="4483447" y="4709171"/>
                  <a:pt x="4490889" y="4711651"/>
                  <a:pt x="4498330" y="4714131"/>
                </a:cubicBezTo>
                <a:cubicBezTo>
                  <a:pt x="4505772" y="4716612"/>
                  <a:pt x="4509492" y="4717852"/>
                  <a:pt x="4509492" y="4717852"/>
                </a:cubicBezTo>
                <a:cubicBezTo>
                  <a:pt x="4511973" y="4712892"/>
                  <a:pt x="4511353" y="4707931"/>
                  <a:pt x="4507632" y="4702970"/>
                </a:cubicBezTo>
                <a:lnTo>
                  <a:pt x="4487729" y="4688494"/>
                </a:lnTo>
                <a:lnTo>
                  <a:pt x="4487849" y="4688767"/>
                </a:lnTo>
                <a:lnTo>
                  <a:pt x="4487175" y="4688892"/>
                </a:lnTo>
                <a:lnTo>
                  <a:pt x="4486849" y="4687767"/>
                </a:lnTo>
                <a:lnTo>
                  <a:pt x="4480035" y="4680953"/>
                </a:lnTo>
                <a:lnTo>
                  <a:pt x="4479656" y="4682551"/>
                </a:lnTo>
                <a:lnTo>
                  <a:pt x="4477758" y="4679858"/>
                </a:lnTo>
                <a:lnTo>
                  <a:pt x="4461123" y="4673204"/>
                </a:lnTo>
                <a:lnTo>
                  <a:pt x="4456022" y="4670653"/>
                </a:lnTo>
                <a:lnTo>
                  <a:pt x="4456531" y="4671376"/>
                </a:lnTo>
                <a:lnTo>
                  <a:pt x="4461354" y="4678219"/>
                </a:lnTo>
                <a:lnTo>
                  <a:pt x="4477100" y="4693350"/>
                </a:lnTo>
                <a:lnTo>
                  <a:pt x="4492847" y="4708482"/>
                </a:lnTo>
                <a:lnTo>
                  <a:pt x="4480645" y="4705594"/>
                </a:lnTo>
                <a:cubicBezTo>
                  <a:pt x="4477429" y="4701031"/>
                  <a:pt x="4474806" y="4698509"/>
                  <a:pt x="4472772" y="4698028"/>
                </a:cubicBezTo>
                <a:cubicBezTo>
                  <a:pt x="4470739" y="4697546"/>
                  <a:pt x="4466080" y="4694543"/>
                  <a:pt x="4458798" y="4689018"/>
                </a:cubicBezTo>
                <a:lnTo>
                  <a:pt x="4451934" y="4679278"/>
                </a:lnTo>
                <a:lnTo>
                  <a:pt x="4427637" y="4673204"/>
                </a:lnTo>
                <a:cubicBezTo>
                  <a:pt x="4427637" y="4668243"/>
                  <a:pt x="4426396" y="4664522"/>
                  <a:pt x="4423916" y="4662041"/>
                </a:cubicBezTo>
                <a:cubicBezTo>
                  <a:pt x="4421436" y="4659561"/>
                  <a:pt x="4417715" y="4655841"/>
                  <a:pt x="4412754" y="4650879"/>
                </a:cubicBezTo>
                <a:lnTo>
                  <a:pt x="4398251" y="4646045"/>
                </a:lnTo>
                <a:lnTo>
                  <a:pt x="4398080" y="4646137"/>
                </a:lnTo>
                <a:lnTo>
                  <a:pt x="4398113" y="4645999"/>
                </a:lnTo>
                <a:lnTo>
                  <a:pt x="4390430" y="4643438"/>
                </a:lnTo>
                <a:lnTo>
                  <a:pt x="4398719" y="4643438"/>
                </a:lnTo>
                <a:lnTo>
                  <a:pt x="4399358" y="4640737"/>
                </a:lnTo>
                <a:cubicBezTo>
                  <a:pt x="4399358" y="4640737"/>
                  <a:pt x="4401392" y="4641219"/>
                  <a:pt x="4405459" y="4642181"/>
                </a:cubicBezTo>
                <a:lnTo>
                  <a:pt x="4403114" y="4643438"/>
                </a:lnTo>
                <a:lnTo>
                  <a:pt x="4405313" y="4643438"/>
                </a:lnTo>
                <a:lnTo>
                  <a:pt x="4412754" y="4643438"/>
                </a:lnTo>
                <a:cubicBezTo>
                  <a:pt x="4412754" y="4643438"/>
                  <a:pt x="4412754" y="4642198"/>
                  <a:pt x="4412754" y="4639717"/>
                </a:cubicBezTo>
                <a:cubicBezTo>
                  <a:pt x="4412754" y="4637237"/>
                  <a:pt x="4410274" y="4633516"/>
                  <a:pt x="4405313" y="4628555"/>
                </a:cubicBezTo>
                <a:lnTo>
                  <a:pt x="4398466" y="4623420"/>
                </a:lnTo>
                <a:lnTo>
                  <a:pt x="4390991" y="4621651"/>
                </a:lnTo>
                <a:cubicBezTo>
                  <a:pt x="4390991" y="4621651"/>
                  <a:pt x="4390186" y="4620510"/>
                  <a:pt x="4388579" y="4618229"/>
                </a:cubicBezTo>
                <a:lnTo>
                  <a:pt x="4388454" y="4618052"/>
                </a:lnTo>
                <a:lnTo>
                  <a:pt x="4379268" y="4621114"/>
                </a:lnTo>
                <a:cubicBezTo>
                  <a:pt x="4376787" y="4626075"/>
                  <a:pt x="4373067" y="4628555"/>
                  <a:pt x="4368106" y="4628555"/>
                </a:cubicBezTo>
                <a:cubicBezTo>
                  <a:pt x="4363145" y="4623594"/>
                  <a:pt x="4359424" y="4621114"/>
                  <a:pt x="4356943" y="4621114"/>
                </a:cubicBezTo>
                <a:cubicBezTo>
                  <a:pt x="4354463" y="4621114"/>
                  <a:pt x="4353223" y="4618634"/>
                  <a:pt x="4353223" y="4613672"/>
                </a:cubicBezTo>
                <a:lnTo>
                  <a:pt x="4338340" y="4598790"/>
                </a:lnTo>
                <a:lnTo>
                  <a:pt x="4353223" y="4606231"/>
                </a:lnTo>
                <a:cubicBezTo>
                  <a:pt x="4363145" y="4606231"/>
                  <a:pt x="4369346" y="4607472"/>
                  <a:pt x="4371826" y="4609952"/>
                </a:cubicBezTo>
                <a:cubicBezTo>
                  <a:pt x="4374307" y="4612432"/>
                  <a:pt x="4375547" y="4613672"/>
                  <a:pt x="4375547" y="4613672"/>
                </a:cubicBezTo>
                <a:lnTo>
                  <a:pt x="4375547" y="4600889"/>
                </a:lnTo>
                <a:lnTo>
                  <a:pt x="4370422" y="4599676"/>
                </a:lnTo>
                <a:lnTo>
                  <a:pt x="4367995" y="4591292"/>
                </a:lnTo>
                <a:lnTo>
                  <a:pt x="4353223" y="4583907"/>
                </a:lnTo>
                <a:lnTo>
                  <a:pt x="4345781" y="4591348"/>
                </a:lnTo>
                <a:lnTo>
                  <a:pt x="4338340" y="4583907"/>
                </a:lnTo>
                <a:lnTo>
                  <a:pt x="4330899" y="4576465"/>
                </a:lnTo>
                <a:lnTo>
                  <a:pt x="4330827" y="4576429"/>
                </a:lnTo>
                <a:lnTo>
                  <a:pt x="4330273" y="4578769"/>
                </a:lnTo>
                <a:lnTo>
                  <a:pt x="4327426" y="4574729"/>
                </a:lnTo>
                <a:lnTo>
                  <a:pt x="4323457" y="4572745"/>
                </a:lnTo>
                <a:cubicBezTo>
                  <a:pt x="4318496" y="4575225"/>
                  <a:pt x="4316016" y="4573985"/>
                  <a:pt x="4316016" y="4569024"/>
                </a:cubicBezTo>
                <a:lnTo>
                  <a:pt x="4301133" y="4554141"/>
                </a:lnTo>
                <a:lnTo>
                  <a:pt x="4293756" y="4550453"/>
                </a:lnTo>
                <a:lnTo>
                  <a:pt x="4299275" y="4560028"/>
                </a:lnTo>
                <a:lnTo>
                  <a:pt x="4303923" y="4565303"/>
                </a:lnTo>
                <a:lnTo>
                  <a:pt x="4312295" y="4569024"/>
                </a:lnTo>
                <a:cubicBezTo>
                  <a:pt x="4319736" y="4573985"/>
                  <a:pt x="4323457" y="4578946"/>
                  <a:pt x="4323457" y="4583907"/>
                </a:cubicBezTo>
                <a:lnTo>
                  <a:pt x="4318494" y="4582253"/>
                </a:lnTo>
                <a:lnTo>
                  <a:pt x="4333818" y="4591012"/>
                </a:lnTo>
                <a:lnTo>
                  <a:pt x="4303314" y="4583792"/>
                </a:lnTo>
                <a:cubicBezTo>
                  <a:pt x="4303314" y="4583792"/>
                  <a:pt x="4303740" y="4581992"/>
                  <a:pt x="4304592" y="4578393"/>
                </a:cubicBezTo>
                <a:lnTo>
                  <a:pt x="4303878" y="4577380"/>
                </a:lnTo>
                <a:lnTo>
                  <a:pt x="4301133" y="4576465"/>
                </a:lnTo>
                <a:cubicBezTo>
                  <a:pt x="4286250" y="4566544"/>
                  <a:pt x="4276328" y="4559102"/>
                  <a:pt x="4271367" y="4554141"/>
                </a:cubicBezTo>
                <a:lnTo>
                  <a:pt x="4278809" y="4554141"/>
                </a:lnTo>
                <a:lnTo>
                  <a:pt x="4284151" y="4556515"/>
                </a:lnTo>
                <a:lnTo>
                  <a:pt x="4284023" y="4556418"/>
                </a:lnTo>
                <a:lnTo>
                  <a:pt x="4257354" y="4532999"/>
                </a:lnTo>
                <a:lnTo>
                  <a:pt x="4251367" y="4531582"/>
                </a:lnTo>
                <a:lnTo>
                  <a:pt x="4256484" y="4539258"/>
                </a:lnTo>
                <a:cubicBezTo>
                  <a:pt x="4256484" y="4539258"/>
                  <a:pt x="4251523" y="4536778"/>
                  <a:pt x="4241602" y="4531817"/>
                </a:cubicBezTo>
                <a:lnTo>
                  <a:pt x="4241602" y="4516934"/>
                </a:lnTo>
                <a:lnTo>
                  <a:pt x="4251278" y="4531449"/>
                </a:lnTo>
                <a:lnTo>
                  <a:pt x="4252531" y="4526156"/>
                </a:lnTo>
                <a:cubicBezTo>
                  <a:pt x="4253383" y="4522556"/>
                  <a:pt x="4250167" y="4517994"/>
                  <a:pt x="4242885" y="4512469"/>
                </a:cubicBezTo>
                <a:cubicBezTo>
                  <a:pt x="4238818" y="4511506"/>
                  <a:pt x="4234373" y="4507603"/>
                  <a:pt x="4229550" y="4500760"/>
                </a:cubicBezTo>
                <a:cubicBezTo>
                  <a:pt x="4224728" y="4493916"/>
                  <a:pt x="4220283" y="4490013"/>
                  <a:pt x="4216216" y="4489050"/>
                </a:cubicBezTo>
                <a:lnTo>
                  <a:pt x="4203687" y="4477011"/>
                </a:lnTo>
                <a:lnTo>
                  <a:pt x="4189512" y="4472286"/>
                </a:lnTo>
                <a:cubicBezTo>
                  <a:pt x="4189512" y="4474766"/>
                  <a:pt x="4189512" y="4476627"/>
                  <a:pt x="4189512" y="4477867"/>
                </a:cubicBezTo>
                <a:lnTo>
                  <a:pt x="4189512" y="4479155"/>
                </a:lnTo>
                <a:lnTo>
                  <a:pt x="4184861" y="4474146"/>
                </a:lnTo>
                <a:cubicBezTo>
                  <a:pt x="4181760" y="4470425"/>
                  <a:pt x="4179590" y="4467325"/>
                  <a:pt x="4178350" y="4464844"/>
                </a:cubicBezTo>
                <a:cubicBezTo>
                  <a:pt x="4175869" y="4459883"/>
                  <a:pt x="4172149" y="4457403"/>
                  <a:pt x="4167188" y="4457403"/>
                </a:cubicBezTo>
                <a:cubicBezTo>
                  <a:pt x="4162227" y="4457403"/>
                  <a:pt x="4157266" y="4453682"/>
                  <a:pt x="4152305" y="4446241"/>
                </a:cubicBezTo>
                <a:cubicBezTo>
                  <a:pt x="4147344" y="4438799"/>
                  <a:pt x="4142383" y="4435079"/>
                  <a:pt x="4137422" y="4435079"/>
                </a:cubicBezTo>
                <a:lnTo>
                  <a:pt x="4137422" y="4427637"/>
                </a:lnTo>
                <a:lnTo>
                  <a:pt x="4152305" y="4427637"/>
                </a:lnTo>
                <a:cubicBezTo>
                  <a:pt x="4157266" y="4447481"/>
                  <a:pt x="4167188" y="4457403"/>
                  <a:pt x="4182070" y="4457403"/>
                </a:cubicBezTo>
                <a:lnTo>
                  <a:pt x="4167188" y="4442520"/>
                </a:lnTo>
                <a:cubicBezTo>
                  <a:pt x="4167188" y="4437559"/>
                  <a:pt x="4164707" y="4433839"/>
                  <a:pt x="4159746" y="4431358"/>
                </a:cubicBezTo>
                <a:cubicBezTo>
                  <a:pt x="4154785" y="4428878"/>
                  <a:pt x="4152305" y="4427637"/>
                  <a:pt x="4152305" y="4427637"/>
                </a:cubicBezTo>
                <a:lnTo>
                  <a:pt x="4146217" y="4415462"/>
                </a:lnTo>
                <a:lnTo>
                  <a:pt x="4143586" y="4414839"/>
                </a:lnTo>
                <a:lnTo>
                  <a:pt x="4140622" y="4410634"/>
                </a:lnTo>
                <a:lnTo>
                  <a:pt x="4129981" y="4405313"/>
                </a:lnTo>
                <a:cubicBezTo>
                  <a:pt x="4129981" y="4405313"/>
                  <a:pt x="4127500" y="4405313"/>
                  <a:pt x="4122539" y="4405313"/>
                </a:cubicBezTo>
                <a:cubicBezTo>
                  <a:pt x="4117578" y="4405313"/>
                  <a:pt x="4115098" y="4402833"/>
                  <a:pt x="4115098" y="4397872"/>
                </a:cubicBezTo>
                <a:lnTo>
                  <a:pt x="4107656" y="4397872"/>
                </a:lnTo>
                <a:cubicBezTo>
                  <a:pt x="4107656" y="4397872"/>
                  <a:pt x="4106416" y="4396632"/>
                  <a:pt x="4103936" y="4394151"/>
                </a:cubicBezTo>
                <a:cubicBezTo>
                  <a:pt x="4101455" y="4391671"/>
                  <a:pt x="4100215" y="4390430"/>
                  <a:pt x="4100215" y="4390430"/>
                </a:cubicBezTo>
                <a:lnTo>
                  <a:pt x="4078304" y="4375822"/>
                </a:lnTo>
                <a:lnTo>
                  <a:pt x="4080312" y="4382757"/>
                </a:lnTo>
                <a:lnTo>
                  <a:pt x="4071022" y="4373830"/>
                </a:lnTo>
                <a:lnTo>
                  <a:pt x="4063008" y="4371827"/>
                </a:lnTo>
                <a:cubicBezTo>
                  <a:pt x="4058047" y="4369347"/>
                  <a:pt x="4055566" y="4368106"/>
                  <a:pt x="4055566" y="4368106"/>
                </a:cubicBezTo>
                <a:lnTo>
                  <a:pt x="4048433" y="4360973"/>
                </a:lnTo>
                <a:lnTo>
                  <a:pt x="4051086" y="4370137"/>
                </a:lnTo>
                <a:lnTo>
                  <a:pt x="4055909" y="4376981"/>
                </a:lnTo>
                <a:cubicBezTo>
                  <a:pt x="4068110" y="4379869"/>
                  <a:pt x="4073358" y="4384912"/>
                  <a:pt x="4071655" y="4392111"/>
                </a:cubicBezTo>
                <a:lnTo>
                  <a:pt x="4070376" y="4397511"/>
                </a:lnTo>
                <a:cubicBezTo>
                  <a:pt x="4074445" y="4398474"/>
                  <a:pt x="4076478" y="4398955"/>
                  <a:pt x="4076478" y="4398955"/>
                </a:cubicBezTo>
                <a:cubicBezTo>
                  <a:pt x="4077330" y="4395355"/>
                  <a:pt x="4081397" y="4396318"/>
                  <a:pt x="4088679" y="4401843"/>
                </a:cubicBezTo>
                <a:lnTo>
                  <a:pt x="4092224" y="4414086"/>
                </a:lnTo>
                <a:lnTo>
                  <a:pt x="4084940" y="4412362"/>
                </a:lnTo>
                <a:lnTo>
                  <a:pt x="4092774" y="4420196"/>
                </a:lnTo>
                <a:lnTo>
                  <a:pt x="4103949" y="4431372"/>
                </a:lnTo>
                <a:lnTo>
                  <a:pt x="4107970" y="4429216"/>
                </a:lnTo>
                <a:cubicBezTo>
                  <a:pt x="4107118" y="4432817"/>
                  <a:pt x="4109742" y="4435338"/>
                  <a:pt x="4115843" y="4436782"/>
                </a:cubicBezTo>
                <a:cubicBezTo>
                  <a:pt x="4121944" y="4438226"/>
                  <a:pt x="4122534" y="4440267"/>
                  <a:pt x="4117615" y="4442904"/>
                </a:cubicBezTo>
                <a:cubicBezTo>
                  <a:pt x="4109481" y="4440978"/>
                  <a:pt x="4105414" y="4440015"/>
                  <a:pt x="4105414" y="4440015"/>
                </a:cubicBezTo>
                <a:lnTo>
                  <a:pt x="4100591" y="4433172"/>
                </a:lnTo>
                <a:lnTo>
                  <a:pt x="4102160" y="4432331"/>
                </a:lnTo>
                <a:lnTo>
                  <a:pt x="4077891" y="4420196"/>
                </a:lnTo>
                <a:cubicBezTo>
                  <a:pt x="4067969" y="4405313"/>
                  <a:pt x="4063008" y="4397872"/>
                  <a:pt x="4063008" y="4397872"/>
                </a:cubicBezTo>
                <a:lnTo>
                  <a:pt x="4067549" y="4397872"/>
                </a:lnTo>
                <a:lnTo>
                  <a:pt x="4059453" y="4389223"/>
                </a:lnTo>
                <a:lnTo>
                  <a:pt x="4060731" y="4383824"/>
                </a:lnTo>
                <a:cubicBezTo>
                  <a:pt x="4060731" y="4383824"/>
                  <a:pt x="4058698" y="4383342"/>
                  <a:pt x="4054631" y="4382380"/>
                </a:cubicBezTo>
                <a:lnTo>
                  <a:pt x="4046144" y="4377529"/>
                </a:lnTo>
                <a:lnTo>
                  <a:pt x="4040684" y="4382989"/>
                </a:lnTo>
                <a:cubicBezTo>
                  <a:pt x="4035723" y="4382989"/>
                  <a:pt x="4030762" y="4381749"/>
                  <a:pt x="4025801" y="4379268"/>
                </a:cubicBezTo>
                <a:lnTo>
                  <a:pt x="4023435" y="4378085"/>
                </a:lnTo>
                <a:lnTo>
                  <a:pt x="4023169" y="4379209"/>
                </a:lnTo>
                <a:cubicBezTo>
                  <a:pt x="4024989" y="4380590"/>
                  <a:pt x="4028950" y="4382003"/>
                  <a:pt x="4035051" y="4383447"/>
                </a:cubicBezTo>
                <a:lnTo>
                  <a:pt x="4041155" y="4388078"/>
                </a:lnTo>
                <a:lnTo>
                  <a:pt x="4041614" y="4385779"/>
                </a:lnTo>
                <a:cubicBezTo>
                  <a:pt x="4042234" y="4385159"/>
                  <a:pt x="4043164" y="4385469"/>
                  <a:pt x="4044404" y="4386709"/>
                </a:cubicBezTo>
                <a:cubicBezTo>
                  <a:pt x="4046885" y="4389190"/>
                  <a:pt x="4048125" y="4390430"/>
                  <a:pt x="4048125" y="4390430"/>
                </a:cubicBezTo>
                <a:lnTo>
                  <a:pt x="4044255" y="4390430"/>
                </a:lnTo>
                <a:lnTo>
                  <a:pt x="4045974" y="4391735"/>
                </a:lnTo>
                <a:cubicBezTo>
                  <a:pt x="4049189" y="4396297"/>
                  <a:pt x="4052830" y="4399059"/>
                  <a:pt x="4056897" y="4400022"/>
                </a:cubicBezTo>
                <a:lnTo>
                  <a:pt x="4062998" y="4401466"/>
                </a:lnTo>
                <a:lnTo>
                  <a:pt x="4066542" y="4413709"/>
                </a:lnTo>
                <a:cubicBezTo>
                  <a:pt x="4066542" y="4413709"/>
                  <a:pt x="4067347" y="4414850"/>
                  <a:pt x="4068954" y="4417131"/>
                </a:cubicBezTo>
                <a:cubicBezTo>
                  <a:pt x="4070561" y="4419412"/>
                  <a:pt x="4071366" y="4420552"/>
                  <a:pt x="4071366" y="4420552"/>
                </a:cubicBezTo>
                <a:cubicBezTo>
                  <a:pt x="4070513" y="4424153"/>
                  <a:pt x="4069875" y="4426852"/>
                  <a:pt x="4069449" y="4428652"/>
                </a:cubicBezTo>
                <a:cubicBezTo>
                  <a:pt x="4069023" y="4430451"/>
                  <a:pt x="4072877" y="4432314"/>
                  <a:pt x="4081010" y="4434239"/>
                </a:cubicBezTo>
                <a:cubicBezTo>
                  <a:pt x="4085079" y="4435202"/>
                  <a:pt x="4086686" y="4437483"/>
                  <a:pt x="4085834" y="4441083"/>
                </a:cubicBezTo>
                <a:cubicBezTo>
                  <a:pt x="4084982" y="4444683"/>
                  <a:pt x="4086589" y="4446963"/>
                  <a:pt x="4090656" y="4447926"/>
                </a:cubicBezTo>
                <a:cubicBezTo>
                  <a:pt x="4094724" y="4448889"/>
                  <a:pt x="4097987" y="4448711"/>
                  <a:pt x="4100446" y="4447392"/>
                </a:cubicBezTo>
                <a:cubicBezTo>
                  <a:pt x="4102905" y="4446074"/>
                  <a:pt x="4103710" y="4447215"/>
                  <a:pt x="4102858" y="4450814"/>
                </a:cubicBezTo>
                <a:cubicBezTo>
                  <a:pt x="4102858" y="4450814"/>
                  <a:pt x="4105269" y="4454236"/>
                  <a:pt x="4110092" y="4461079"/>
                </a:cubicBezTo>
                <a:cubicBezTo>
                  <a:pt x="4114915" y="4467923"/>
                  <a:pt x="4117326" y="4471345"/>
                  <a:pt x="4117326" y="4471345"/>
                </a:cubicBezTo>
                <a:lnTo>
                  <a:pt x="4121050" y="4479841"/>
                </a:lnTo>
                <a:lnTo>
                  <a:pt x="4124400" y="4483448"/>
                </a:lnTo>
                <a:lnTo>
                  <a:pt x="4123458" y="4485332"/>
                </a:lnTo>
                <a:lnTo>
                  <a:pt x="4125693" y="4490431"/>
                </a:lnTo>
                <a:cubicBezTo>
                  <a:pt x="4130612" y="4487795"/>
                  <a:pt x="4134254" y="4490557"/>
                  <a:pt x="4136617" y="4498719"/>
                </a:cubicBezTo>
                <a:lnTo>
                  <a:pt x="4152363" y="4513850"/>
                </a:lnTo>
                <a:lnTo>
                  <a:pt x="4151085" y="4519249"/>
                </a:lnTo>
                <a:cubicBezTo>
                  <a:pt x="4147869" y="4514687"/>
                  <a:pt x="4144229" y="4511925"/>
                  <a:pt x="4140161" y="4510962"/>
                </a:cubicBezTo>
                <a:lnTo>
                  <a:pt x="4129238" y="4502674"/>
                </a:lnTo>
                <a:cubicBezTo>
                  <a:pt x="4128386" y="4506274"/>
                  <a:pt x="4133208" y="4513117"/>
                  <a:pt x="4143706" y="4523205"/>
                </a:cubicBezTo>
                <a:cubicBezTo>
                  <a:pt x="4154203" y="4533292"/>
                  <a:pt x="4161864" y="4541757"/>
                  <a:pt x="4166686" y="4548600"/>
                </a:cubicBezTo>
                <a:cubicBezTo>
                  <a:pt x="4171509" y="4555444"/>
                  <a:pt x="4177562" y="4561629"/>
                  <a:pt x="4184843" y="4567153"/>
                </a:cubicBezTo>
                <a:cubicBezTo>
                  <a:pt x="4192126" y="4572679"/>
                  <a:pt x="4198982" y="4580003"/>
                  <a:pt x="4205413" y="4589128"/>
                </a:cubicBezTo>
                <a:cubicBezTo>
                  <a:pt x="4211842" y="4598252"/>
                  <a:pt x="4215057" y="4602815"/>
                  <a:pt x="4215057" y="4602815"/>
                </a:cubicBezTo>
                <a:lnTo>
                  <a:pt x="4221158" y="4604259"/>
                </a:lnTo>
                <a:cubicBezTo>
                  <a:pt x="4220306" y="4607859"/>
                  <a:pt x="4221701" y="4611040"/>
                  <a:pt x="4225342" y="4613802"/>
                </a:cubicBezTo>
                <a:cubicBezTo>
                  <a:pt x="4228984" y="4616565"/>
                  <a:pt x="4231608" y="4619086"/>
                  <a:pt x="4233215" y="4621368"/>
                </a:cubicBezTo>
                <a:cubicBezTo>
                  <a:pt x="4234822" y="4623649"/>
                  <a:pt x="4238251" y="4627311"/>
                  <a:pt x="4243499" y="4632355"/>
                </a:cubicBezTo>
                <a:cubicBezTo>
                  <a:pt x="4248749" y="4637399"/>
                  <a:pt x="4252980" y="4642202"/>
                  <a:pt x="4256196" y="4646764"/>
                </a:cubicBezTo>
                <a:cubicBezTo>
                  <a:pt x="4282768" y="4679663"/>
                  <a:pt x="4298514" y="4694794"/>
                  <a:pt x="4303434" y="4692157"/>
                </a:cubicBezTo>
                <a:lnTo>
                  <a:pt x="4308257" y="4699000"/>
                </a:lnTo>
                <a:lnTo>
                  <a:pt x="4311801" y="4711243"/>
                </a:lnTo>
                <a:cubicBezTo>
                  <a:pt x="4315868" y="4712206"/>
                  <a:pt x="4319084" y="4716768"/>
                  <a:pt x="4321447" y="4724930"/>
                </a:cubicBezTo>
                <a:cubicBezTo>
                  <a:pt x="4325514" y="4725893"/>
                  <a:pt x="4329154" y="4728655"/>
                  <a:pt x="4332370" y="4733217"/>
                </a:cubicBezTo>
                <a:cubicBezTo>
                  <a:pt x="4335585" y="4737781"/>
                  <a:pt x="4337192" y="4740061"/>
                  <a:pt x="4337192" y="4740061"/>
                </a:cubicBezTo>
                <a:cubicBezTo>
                  <a:pt x="4341260" y="4741024"/>
                  <a:pt x="4343294" y="4741505"/>
                  <a:pt x="4343294" y="4741505"/>
                </a:cubicBezTo>
                <a:cubicBezTo>
                  <a:pt x="4343294" y="4741505"/>
                  <a:pt x="4343884" y="4743545"/>
                  <a:pt x="4345065" y="4747626"/>
                </a:cubicBezTo>
                <a:cubicBezTo>
                  <a:pt x="4346247" y="4751707"/>
                  <a:pt x="4348871" y="4754230"/>
                  <a:pt x="4352938" y="4755192"/>
                </a:cubicBezTo>
                <a:lnTo>
                  <a:pt x="4361306" y="4774279"/>
                </a:lnTo>
                <a:cubicBezTo>
                  <a:pt x="4353172" y="4772353"/>
                  <a:pt x="4355960" y="4778715"/>
                  <a:pt x="4369673" y="4793365"/>
                </a:cubicBezTo>
                <a:lnTo>
                  <a:pt x="4377052" y="4789410"/>
                </a:lnTo>
                <a:cubicBezTo>
                  <a:pt x="4377052" y="4789410"/>
                  <a:pt x="4375018" y="4788928"/>
                  <a:pt x="4370951" y="4787966"/>
                </a:cubicBezTo>
                <a:cubicBezTo>
                  <a:pt x="4370951" y="4787966"/>
                  <a:pt x="4369344" y="4785684"/>
                  <a:pt x="4366129" y="4781122"/>
                </a:cubicBezTo>
                <a:lnTo>
                  <a:pt x="4383153" y="4790854"/>
                </a:lnTo>
                <a:cubicBezTo>
                  <a:pt x="4396866" y="4805503"/>
                  <a:pt x="4403721" y="4812828"/>
                  <a:pt x="4403721" y="4812828"/>
                </a:cubicBezTo>
                <a:lnTo>
                  <a:pt x="4408545" y="4819671"/>
                </a:lnTo>
                <a:cubicBezTo>
                  <a:pt x="4411760" y="4824233"/>
                  <a:pt x="4418616" y="4831558"/>
                  <a:pt x="4429114" y="4841646"/>
                </a:cubicBezTo>
                <a:cubicBezTo>
                  <a:pt x="4432329" y="4846208"/>
                  <a:pt x="4435543" y="4850770"/>
                  <a:pt x="4438758" y="4855333"/>
                </a:cubicBezTo>
                <a:cubicBezTo>
                  <a:pt x="4441974" y="4859895"/>
                  <a:pt x="4445615" y="4862658"/>
                  <a:pt x="4449682" y="4863621"/>
                </a:cubicBezTo>
                <a:cubicBezTo>
                  <a:pt x="4452897" y="4868182"/>
                  <a:pt x="4456112" y="4872745"/>
                  <a:pt x="4459328" y="4877307"/>
                </a:cubicBezTo>
                <a:cubicBezTo>
                  <a:pt x="4462543" y="4881869"/>
                  <a:pt x="4469399" y="4889194"/>
                  <a:pt x="4479896" y="4899282"/>
                </a:cubicBezTo>
                <a:lnTo>
                  <a:pt x="4504010" y="4933499"/>
                </a:lnTo>
                <a:cubicBezTo>
                  <a:pt x="4504010" y="4933499"/>
                  <a:pt x="4497154" y="4926174"/>
                  <a:pt x="4483441" y="4911524"/>
                </a:cubicBezTo>
                <a:cubicBezTo>
                  <a:pt x="4469728" y="4896875"/>
                  <a:pt x="4462068" y="4888410"/>
                  <a:pt x="4460461" y="4886129"/>
                </a:cubicBezTo>
                <a:cubicBezTo>
                  <a:pt x="4458854" y="4883847"/>
                  <a:pt x="4454408" y="4879944"/>
                  <a:pt x="4447126" y="4874419"/>
                </a:cubicBezTo>
                <a:lnTo>
                  <a:pt x="4434924" y="4871531"/>
                </a:lnTo>
                <a:lnTo>
                  <a:pt x="4439748" y="4878375"/>
                </a:lnTo>
                <a:cubicBezTo>
                  <a:pt x="4446177" y="4887499"/>
                  <a:pt x="4451213" y="4893443"/>
                  <a:pt x="4454854" y="4896205"/>
                </a:cubicBezTo>
                <a:cubicBezTo>
                  <a:pt x="4458495" y="4898968"/>
                  <a:pt x="4457856" y="4901668"/>
                  <a:pt x="4452937" y="4904304"/>
                </a:cubicBezTo>
                <a:lnTo>
                  <a:pt x="4469961" y="4914036"/>
                </a:lnTo>
                <a:cubicBezTo>
                  <a:pt x="4469961" y="4914036"/>
                  <a:pt x="4469535" y="4915836"/>
                  <a:pt x="4468683" y="4919435"/>
                </a:cubicBezTo>
                <a:cubicBezTo>
                  <a:pt x="4472751" y="4920398"/>
                  <a:pt x="4474784" y="4920879"/>
                  <a:pt x="4474784" y="4920879"/>
                </a:cubicBezTo>
                <a:cubicBezTo>
                  <a:pt x="4478852" y="4921842"/>
                  <a:pt x="4482279" y="4925504"/>
                  <a:pt x="4485068" y="4931866"/>
                </a:cubicBezTo>
                <a:cubicBezTo>
                  <a:pt x="4487858" y="4938229"/>
                  <a:pt x="4491286" y="4941891"/>
                  <a:pt x="4495353" y="4942854"/>
                </a:cubicBezTo>
                <a:cubicBezTo>
                  <a:pt x="4503487" y="4944780"/>
                  <a:pt x="4509918" y="4953904"/>
                  <a:pt x="4514644" y="4970228"/>
                </a:cubicBezTo>
                <a:cubicBezTo>
                  <a:pt x="4509725" y="4972865"/>
                  <a:pt x="4505658" y="4971902"/>
                  <a:pt x="4502442" y="4967340"/>
                </a:cubicBezTo>
                <a:cubicBezTo>
                  <a:pt x="4502442" y="4967340"/>
                  <a:pt x="4502869" y="4965539"/>
                  <a:pt x="4503720" y="4961940"/>
                </a:cubicBezTo>
                <a:lnTo>
                  <a:pt x="4480595" y="4950764"/>
                </a:lnTo>
                <a:lnTo>
                  <a:pt x="4469672" y="4942477"/>
                </a:lnTo>
                <a:cubicBezTo>
                  <a:pt x="4470524" y="4938878"/>
                  <a:pt x="4470359" y="4935037"/>
                  <a:pt x="4469178" y="4930956"/>
                </a:cubicBezTo>
                <a:cubicBezTo>
                  <a:pt x="4467997" y="4926875"/>
                  <a:pt x="4465159" y="4925253"/>
                  <a:pt x="4460666" y="4926090"/>
                </a:cubicBezTo>
                <a:cubicBezTo>
                  <a:pt x="4456172" y="4926927"/>
                  <a:pt x="4454352" y="4925546"/>
                  <a:pt x="4455203" y="4921947"/>
                </a:cubicBezTo>
                <a:cubicBezTo>
                  <a:pt x="4456055" y="4918347"/>
                  <a:pt x="4454448" y="4916066"/>
                  <a:pt x="4450381" y="4915103"/>
                </a:cubicBezTo>
                <a:cubicBezTo>
                  <a:pt x="4446314" y="4914140"/>
                  <a:pt x="4442673" y="4911378"/>
                  <a:pt x="4439458" y="4906816"/>
                </a:cubicBezTo>
                <a:cubicBezTo>
                  <a:pt x="4433028" y="4897691"/>
                  <a:pt x="4427779" y="4892647"/>
                  <a:pt x="4423712" y="4891685"/>
                </a:cubicBezTo>
                <a:cubicBezTo>
                  <a:pt x="4419644" y="4890722"/>
                  <a:pt x="4416216" y="4887059"/>
                  <a:pt x="4413427" y="4880697"/>
                </a:cubicBezTo>
                <a:cubicBezTo>
                  <a:pt x="4410638" y="4874335"/>
                  <a:pt x="4407211" y="4870673"/>
                  <a:pt x="4403143" y="4869710"/>
                </a:cubicBezTo>
                <a:cubicBezTo>
                  <a:pt x="4399075" y="4868748"/>
                  <a:pt x="4390989" y="4862081"/>
                  <a:pt x="4378885" y="4849713"/>
                </a:cubicBezTo>
                <a:cubicBezTo>
                  <a:pt x="4366780" y="4837345"/>
                  <a:pt x="4361153" y="4829360"/>
                  <a:pt x="4362005" y="4825761"/>
                </a:cubicBezTo>
                <a:cubicBezTo>
                  <a:pt x="4362857" y="4822162"/>
                  <a:pt x="4361250" y="4819880"/>
                  <a:pt x="4357183" y="4818918"/>
                </a:cubicBezTo>
                <a:lnTo>
                  <a:pt x="4351082" y="4817474"/>
                </a:lnTo>
                <a:cubicBezTo>
                  <a:pt x="4351934" y="4813874"/>
                  <a:pt x="4348128" y="4807272"/>
                  <a:pt x="4339664" y="4797666"/>
                </a:cubicBezTo>
                <a:cubicBezTo>
                  <a:pt x="4331200" y="4788059"/>
                  <a:pt x="4325361" y="4780975"/>
                  <a:pt x="4322145" y="4776413"/>
                </a:cubicBezTo>
                <a:cubicBezTo>
                  <a:pt x="4322145" y="4776413"/>
                  <a:pt x="4321128" y="4776172"/>
                  <a:pt x="4319095" y="4775691"/>
                </a:cubicBezTo>
                <a:cubicBezTo>
                  <a:pt x="4317062" y="4775210"/>
                  <a:pt x="4316257" y="4774069"/>
                  <a:pt x="4316684" y="4772269"/>
                </a:cubicBezTo>
                <a:cubicBezTo>
                  <a:pt x="4317110" y="4770469"/>
                  <a:pt x="4316519" y="4768429"/>
                  <a:pt x="4314912" y="4766147"/>
                </a:cubicBezTo>
                <a:cubicBezTo>
                  <a:pt x="4313305" y="4763867"/>
                  <a:pt x="4310680" y="4761345"/>
                  <a:pt x="4307039" y="4758582"/>
                </a:cubicBezTo>
                <a:cubicBezTo>
                  <a:pt x="4303397" y="4755819"/>
                  <a:pt x="4299756" y="4753057"/>
                  <a:pt x="4296115" y="4750295"/>
                </a:cubicBezTo>
                <a:cubicBezTo>
                  <a:pt x="4292473" y="4747532"/>
                  <a:pt x="4289046" y="4743869"/>
                  <a:pt x="4285831" y="4739308"/>
                </a:cubicBezTo>
                <a:cubicBezTo>
                  <a:pt x="4279400" y="4730183"/>
                  <a:pt x="4275169" y="4725380"/>
                  <a:pt x="4273134" y="4724899"/>
                </a:cubicBezTo>
                <a:cubicBezTo>
                  <a:pt x="4271101" y="4724417"/>
                  <a:pt x="4270724" y="4721477"/>
                  <a:pt x="4272002" y="4716077"/>
                </a:cubicBezTo>
                <a:cubicBezTo>
                  <a:pt x="4273280" y="4710678"/>
                  <a:pt x="4271459" y="4709297"/>
                  <a:pt x="4266539" y="4711933"/>
                </a:cubicBezTo>
                <a:cubicBezTo>
                  <a:pt x="4266539" y="4711933"/>
                  <a:pt x="4264719" y="4710553"/>
                  <a:pt x="4261078" y="4707790"/>
                </a:cubicBezTo>
                <a:cubicBezTo>
                  <a:pt x="4257437" y="4705027"/>
                  <a:pt x="4255616" y="4703646"/>
                  <a:pt x="4255616" y="4703646"/>
                </a:cubicBezTo>
                <a:cubicBezTo>
                  <a:pt x="4248334" y="4698121"/>
                  <a:pt x="4242660" y="4694877"/>
                  <a:pt x="4238592" y="4693914"/>
                </a:cubicBezTo>
                <a:cubicBezTo>
                  <a:pt x="4240956" y="4702077"/>
                  <a:pt x="4243744" y="4708439"/>
                  <a:pt x="4246960" y="4713000"/>
                </a:cubicBezTo>
                <a:cubicBezTo>
                  <a:pt x="4254242" y="4718526"/>
                  <a:pt x="4257670" y="4722188"/>
                  <a:pt x="4257244" y="4723988"/>
                </a:cubicBezTo>
                <a:cubicBezTo>
                  <a:pt x="4256818" y="4725788"/>
                  <a:pt x="4258638" y="4727169"/>
                  <a:pt x="4262705" y="4728132"/>
                </a:cubicBezTo>
                <a:cubicBezTo>
                  <a:pt x="4262705" y="4728132"/>
                  <a:pt x="4263509" y="4729273"/>
                  <a:pt x="4265117" y="4731554"/>
                </a:cubicBezTo>
                <a:cubicBezTo>
                  <a:pt x="4266724" y="4733834"/>
                  <a:pt x="4269136" y="4737256"/>
                  <a:pt x="4272351" y="4741819"/>
                </a:cubicBezTo>
                <a:cubicBezTo>
                  <a:pt x="4279633" y="4747344"/>
                  <a:pt x="4284292" y="4750347"/>
                  <a:pt x="4286325" y="4750828"/>
                </a:cubicBezTo>
                <a:cubicBezTo>
                  <a:pt x="4288358" y="4751309"/>
                  <a:pt x="4288949" y="4753350"/>
                  <a:pt x="4288097" y="4756950"/>
                </a:cubicBezTo>
                <a:cubicBezTo>
                  <a:pt x="4288097" y="4756950"/>
                  <a:pt x="4291313" y="4761512"/>
                  <a:pt x="4297742" y="4770637"/>
                </a:cubicBezTo>
                <a:cubicBezTo>
                  <a:pt x="4304173" y="4779762"/>
                  <a:pt x="4307388" y="4784323"/>
                  <a:pt x="4307388" y="4784323"/>
                </a:cubicBezTo>
                <a:lnTo>
                  <a:pt x="4312210" y="4791167"/>
                </a:lnTo>
                <a:cubicBezTo>
                  <a:pt x="4315426" y="4795730"/>
                  <a:pt x="4319067" y="4798492"/>
                  <a:pt x="4323134" y="4799454"/>
                </a:cubicBezTo>
                <a:cubicBezTo>
                  <a:pt x="4330416" y="4804979"/>
                  <a:pt x="4335452" y="4810923"/>
                  <a:pt x="4338241" y="4817285"/>
                </a:cubicBezTo>
                <a:cubicBezTo>
                  <a:pt x="4341031" y="4823647"/>
                  <a:pt x="4344458" y="4827310"/>
                  <a:pt x="4348526" y="4828273"/>
                </a:cubicBezTo>
                <a:lnTo>
                  <a:pt x="4358171" y="4841960"/>
                </a:lnTo>
                <a:cubicBezTo>
                  <a:pt x="4372736" y="4853010"/>
                  <a:pt x="4377559" y="4859853"/>
                  <a:pt x="4372639" y="4862490"/>
                </a:cubicBezTo>
                <a:cubicBezTo>
                  <a:pt x="4367719" y="4865127"/>
                  <a:pt x="4364456" y="4865305"/>
                  <a:pt x="4362849" y="4863024"/>
                </a:cubicBezTo>
                <a:cubicBezTo>
                  <a:pt x="4361242" y="4860742"/>
                  <a:pt x="4361881" y="4858042"/>
                  <a:pt x="4364766" y="4854924"/>
                </a:cubicBezTo>
                <a:cubicBezTo>
                  <a:pt x="4367651" y="4851806"/>
                  <a:pt x="4366848" y="4850665"/>
                  <a:pt x="4362354" y="4851503"/>
                </a:cubicBezTo>
                <a:cubicBezTo>
                  <a:pt x="4357861" y="4852339"/>
                  <a:pt x="4355023" y="4850718"/>
                  <a:pt x="4353842" y="4846637"/>
                </a:cubicBezTo>
                <a:cubicBezTo>
                  <a:pt x="4352661" y="4842556"/>
                  <a:pt x="4349824" y="4840934"/>
                  <a:pt x="4345331" y="4841771"/>
                </a:cubicBezTo>
                <a:cubicBezTo>
                  <a:pt x="4340837" y="4842608"/>
                  <a:pt x="4339017" y="4841227"/>
                  <a:pt x="4339869" y="4837628"/>
                </a:cubicBezTo>
                <a:cubicBezTo>
                  <a:pt x="4339869" y="4837628"/>
                  <a:pt x="4339277" y="4835587"/>
                  <a:pt x="4338096" y="4831506"/>
                </a:cubicBezTo>
                <a:cubicBezTo>
                  <a:pt x="4336915" y="4827425"/>
                  <a:pt x="4334503" y="4824003"/>
                  <a:pt x="4330862" y="4821241"/>
                </a:cubicBezTo>
                <a:cubicBezTo>
                  <a:pt x="4327221" y="4818478"/>
                  <a:pt x="4322776" y="4814575"/>
                  <a:pt x="4317528" y="4809531"/>
                </a:cubicBezTo>
                <a:cubicBezTo>
                  <a:pt x="4312279" y="4804488"/>
                  <a:pt x="4308047" y="4799684"/>
                  <a:pt x="4304832" y="4795122"/>
                </a:cubicBezTo>
                <a:cubicBezTo>
                  <a:pt x="4298401" y="4785997"/>
                  <a:pt x="4293153" y="4780954"/>
                  <a:pt x="4289086" y="4779991"/>
                </a:cubicBezTo>
                <a:cubicBezTo>
                  <a:pt x="4285018" y="4779028"/>
                  <a:pt x="4283837" y="4774948"/>
                  <a:pt x="4285541" y="4767749"/>
                </a:cubicBezTo>
                <a:cubicBezTo>
                  <a:pt x="4281473" y="4766786"/>
                  <a:pt x="4279653" y="4765405"/>
                  <a:pt x="4280080" y="4763605"/>
                </a:cubicBezTo>
                <a:cubicBezTo>
                  <a:pt x="4280506" y="4761805"/>
                  <a:pt x="4278685" y="4760424"/>
                  <a:pt x="4274618" y="4759461"/>
                </a:cubicBezTo>
                <a:lnTo>
                  <a:pt x="4268517" y="4758017"/>
                </a:lnTo>
                <a:cubicBezTo>
                  <a:pt x="4269369" y="4754417"/>
                  <a:pt x="4268991" y="4751477"/>
                  <a:pt x="4267383" y="4749196"/>
                </a:cubicBezTo>
                <a:cubicBezTo>
                  <a:pt x="4265776" y="4746914"/>
                  <a:pt x="4263152" y="4744393"/>
                  <a:pt x="4259510" y="4741630"/>
                </a:cubicBezTo>
                <a:cubicBezTo>
                  <a:pt x="4255869" y="4738868"/>
                  <a:pt x="4253244" y="4736346"/>
                  <a:pt x="4251637" y="4734065"/>
                </a:cubicBezTo>
                <a:cubicBezTo>
                  <a:pt x="4250030" y="4731784"/>
                  <a:pt x="4248209" y="4730403"/>
                  <a:pt x="4246176" y="4729921"/>
                </a:cubicBezTo>
                <a:cubicBezTo>
                  <a:pt x="4244143" y="4729440"/>
                  <a:pt x="4243338" y="4728299"/>
                  <a:pt x="4243764" y="4726499"/>
                </a:cubicBezTo>
                <a:cubicBezTo>
                  <a:pt x="4244190" y="4724700"/>
                  <a:pt x="4242370" y="4723318"/>
                  <a:pt x="4238303" y="4722355"/>
                </a:cubicBezTo>
                <a:lnTo>
                  <a:pt x="4233480" y="4715512"/>
                </a:lnTo>
                <a:cubicBezTo>
                  <a:pt x="4229412" y="4714550"/>
                  <a:pt x="4226788" y="4712028"/>
                  <a:pt x="4225607" y="4707946"/>
                </a:cubicBezTo>
                <a:cubicBezTo>
                  <a:pt x="4224426" y="4703866"/>
                  <a:pt x="4221801" y="4701344"/>
                  <a:pt x="4217734" y="4700381"/>
                </a:cubicBezTo>
                <a:lnTo>
                  <a:pt x="4201988" y="4685250"/>
                </a:lnTo>
                <a:lnTo>
                  <a:pt x="4192342" y="4671563"/>
                </a:lnTo>
                <a:cubicBezTo>
                  <a:pt x="4185061" y="4666039"/>
                  <a:pt x="4179385" y="4662794"/>
                  <a:pt x="4175318" y="4661832"/>
                </a:cubicBezTo>
                <a:lnTo>
                  <a:pt x="4166951" y="4642745"/>
                </a:lnTo>
                <a:cubicBezTo>
                  <a:pt x="4162031" y="4645382"/>
                  <a:pt x="4161605" y="4647182"/>
                  <a:pt x="4165673" y="4648145"/>
                </a:cubicBezTo>
                <a:lnTo>
                  <a:pt x="4158294" y="4652100"/>
                </a:lnTo>
                <a:cubicBezTo>
                  <a:pt x="4158294" y="4652100"/>
                  <a:pt x="4157490" y="4650959"/>
                  <a:pt x="4155883" y="4648678"/>
                </a:cubicBezTo>
                <a:cubicBezTo>
                  <a:pt x="4154275" y="4646398"/>
                  <a:pt x="4155504" y="4645738"/>
                  <a:pt x="4159572" y="4646701"/>
                </a:cubicBezTo>
                <a:lnTo>
                  <a:pt x="4160850" y="4641301"/>
                </a:lnTo>
                <a:lnTo>
                  <a:pt x="4140281" y="4619326"/>
                </a:lnTo>
                <a:cubicBezTo>
                  <a:pt x="4140281" y="4619326"/>
                  <a:pt x="4137869" y="4615905"/>
                  <a:pt x="4133047" y="4609061"/>
                </a:cubicBezTo>
                <a:cubicBezTo>
                  <a:pt x="4128224" y="4602218"/>
                  <a:pt x="4125387" y="4600596"/>
                  <a:pt x="4124535" y="4604196"/>
                </a:cubicBezTo>
                <a:cubicBezTo>
                  <a:pt x="4114697" y="4609470"/>
                  <a:pt x="4110629" y="4608507"/>
                  <a:pt x="4112334" y="4601308"/>
                </a:cubicBezTo>
                <a:lnTo>
                  <a:pt x="4119712" y="4597352"/>
                </a:lnTo>
                <a:cubicBezTo>
                  <a:pt x="4120564" y="4593752"/>
                  <a:pt x="4118957" y="4591472"/>
                  <a:pt x="4114890" y="4590509"/>
                </a:cubicBezTo>
                <a:cubicBezTo>
                  <a:pt x="4110823" y="4589546"/>
                  <a:pt x="4108789" y="4589065"/>
                  <a:pt x="4108789" y="4589065"/>
                </a:cubicBezTo>
                <a:cubicBezTo>
                  <a:pt x="4108789" y="4589065"/>
                  <a:pt x="4109215" y="4587265"/>
                  <a:pt x="4110067" y="4583665"/>
                </a:cubicBezTo>
                <a:lnTo>
                  <a:pt x="4099144" y="4575378"/>
                </a:lnTo>
                <a:lnTo>
                  <a:pt x="4083398" y="4560247"/>
                </a:lnTo>
                <a:cubicBezTo>
                  <a:pt x="4085102" y="4553047"/>
                  <a:pt x="4081460" y="4550285"/>
                  <a:pt x="4072474" y="4551959"/>
                </a:cubicBezTo>
                <a:cubicBezTo>
                  <a:pt x="4068406" y="4550996"/>
                  <a:pt x="4066799" y="4548715"/>
                  <a:pt x="4067651" y="4545115"/>
                </a:cubicBezTo>
                <a:cubicBezTo>
                  <a:pt x="4068503" y="4541516"/>
                  <a:pt x="4064862" y="4538754"/>
                  <a:pt x="4056727" y="4536828"/>
                </a:cubicBezTo>
                <a:cubicBezTo>
                  <a:pt x="4048594" y="4534903"/>
                  <a:pt x="4044952" y="4532141"/>
                  <a:pt x="4045805" y="4528541"/>
                </a:cubicBezTo>
                <a:lnTo>
                  <a:pt x="4040981" y="4521697"/>
                </a:lnTo>
                <a:lnTo>
                  <a:pt x="4034881" y="4520253"/>
                </a:lnTo>
                <a:lnTo>
                  <a:pt x="4037437" y="4509454"/>
                </a:lnTo>
                <a:cubicBezTo>
                  <a:pt x="4034222" y="4504892"/>
                  <a:pt x="4030581" y="4502129"/>
                  <a:pt x="4026514" y="4501167"/>
                </a:cubicBezTo>
                <a:cubicBezTo>
                  <a:pt x="4022447" y="4500204"/>
                  <a:pt x="4018380" y="4499241"/>
                  <a:pt x="4014312" y="4498278"/>
                </a:cubicBezTo>
                <a:cubicBezTo>
                  <a:pt x="4014312" y="4498278"/>
                  <a:pt x="4013508" y="4497138"/>
                  <a:pt x="4011901" y="4494857"/>
                </a:cubicBezTo>
                <a:cubicBezTo>
                  <a:pt x="4010293" y="4492576"/>
                  <a:pt x="4007457" y="4490954"/>
                  <a:pt x="4003388" y="4489991"/>
                </a:cubicBezTo>
                <a:cubicBezTo>
                  <a:pt x="4003388" y="4489991"/>
                  <a:pt x="4003815" y="4488191"/>
                  <a:pt x="4004667" y="4484592"/>
                </a:cubicBezTo>
                <a:cubicBezTo>
                  <a:pt x="4005519" y="4480992"/>
                  <a:pt x="4003485" y="4480511"/>
                  <a:pt x="3998566" y="4483148"/>
                </a:cubicBezTo>
                <a:lnTo>
                  <a:pt x="3999844" y="4477748"/>
                </a:lnTo>
                <a:cubicBezTo>
                  <a:pt x="4000696" y="4474149"/>
                  <a:pt x="4000105" y="4472108"/>
                  <a:pt x="3998072" y="4471627"/>
                </a:cubicBezTo>
                <a:cubicBezTo>
                  <a:pt x="3996038" y="4471145"/>
                  <a:pt x="3992989" y="4470423"/>
                  <a:pt x="3988920" y="4469460"/>
                </a:cubicBezTo>
                <a:cubicBezTo>
                  <a:pt x="3981639" y="4463936"/>
                  <a:pt x="3975964" y="4460692"/>
                  <a:pt x="3971897" y="4459729"/>
                </a:cubicBezTo>
                <a:cubicBezTo>
                  <a:pt x="3975964" y="4460692"/>
                  <a:pt x="3978423" y="4459374"/>
                  <a:pt x="3979275" y="4455774"/>
                </a:cubicBezTo>
                <a:cubicBezTo>
                  <a:pt x="3980127" y="4452174"/>
                  <a:pt x="3976486" y="4449411"/>
                  <a:pt x="3968352" y="4447486"/>
                </a:cubicBezTo>
                <a:cubicBezTo>
                  <a:pt x="3948016" y="4442673"/>
                  <a:pt x="3933877" y="4429823"/>
                  <a:pt x="3925936" y="4408937"/>
                </a:cubicBezTo>
                <a:cubicBezTo>
                  <a:pt x="3925936" y="4408937"/>
                  <a:pt x="3927166" y="4408278"/>
                  <a:pt x="3929626" y="4406959"/>
                </a:cubicBezTo>
                <a:cubicBezTo>
                  <a:pt x="3932085" y="4405641"/>
                  <a:pt x="3932889" y="4406781"/>
                  <a:pt x="3932037" y="4410381"/>
                </a:cubicBezTo>
                <a:cubicBezTo>
                  <a:pt x="3936104" y="4411343"/>
                  <a:pt x="3938138" y="4411825"/>
                  <a:pt x="3938138" y="4411825"/>
                </a:cubicBezTo>
                <a:lnTo>
                  <a:pt x="3917569" y="4389850"/>
                </a:lnTo>
                <a:lnTo>
                  <a:pt x="3916291" y="4395250"/>
                </a:lnTo>
                <a:cubicBezTo>
                  <a:pt x="3912223" y="4394287"/>
                  <a:pt x="3909385" y="4392665"/>
                  <a:pt x="3907778" y="4390384"/>
                </a:cubicBezTo>
                <a:cubicBezTo>
                  <a:pt x="3906171" y="4388103"/>
                  <a:pt x="3907827" y="4385644"/>
                  <a:pt x="3912746" y="4383007"/>
                </a:cubicBezTo>
                <a:cubicBezTo>
                  <a:pt x="3907827" y="4385644"/>
                  <a:pt x="3901725" y="4384200"/>
                  <a:pt x="3894444" y="4378674"/>
                </a:cubicBezTo>
                <a:cubicBezTo>
                  <a:pt x="3887161" y="4373150"/>
                  <a:pt x="3884964" y="4368828"/>
                  <a:pt x="3887849" y="4365710"/>
                </a:cubicBezTo>
                <a:cubicBezTo>
                  <a:pt x="3890734" y="4362592"/>
                  <a:pt x="3888323" y="4359170"/>
                  <a:pt x="3880615" y="4355445"/>
                </a:cubicBezTo>
                <a:cubicBezTo>
                  <a:pt x="3872907" y="4351719"/>
                  <a:pt x="3867445" y="4347576"/>
                  <a:pt x="3864229" y="4343013"/>
                </a:cubicBezTo>
                <a:cubicBezTo>
                  <a:pt x="3860162" y="4342050"/>
                  <a:pt x="3857324" y="4340428"/>
                  <a:pt x="3855717" y="4338148"/>
                </a:cubicBezTo>
                <a:cubicBezTo>
                  <a:pt x="3854110" y="4335867"/>
                  <a:pt x="3853307" y="4334726"/>
                  <a:pt x="3853307" y="4334726"/>
                </a:cubicBezTo>
                <a:cubicBezTo>
                  <a:pt x="3853307" y="4334726"/>
                  <a:pt x="3853732" y="4332926"/>
                  <a:pt x="3854585" y="4329327"/>
                </a:cubicBezTo>
                <a:cubicBezTo>
                  <a:pt x="3855437" y="4325727"/>
                  <a:pt x="3852221" y="4321165"/>
                  <a:pt x="3844939" y="4315640"/>
                </a:cubicBezTo>
                <a:lnTo>
                  <a:pt x="3832737" y="4312751"/>
                </a:lnTo>
                <a:lnTo>
                  <a:pt x="3835293" y="4301953"/>
                </a:lnTo>
                <a:lnTo>
                  <a:pt x="3829193" y="4300509"/>
                </a:lnTo>
                <a:cubicBezTo>
                  <a:pt x="3828341" y="4304108"/>
                  <a:pt x="3827915" y="4305908"/>
                  <a:pt x="3827915" y="4305908"/>
                </a:cubicBezTo>
                <a:cubicBezTo>
                  <a:pt x="3822995" y="4308545"/>
                  <a:pt x="3837464" y="4329075"/>
                  <a:pt x="3871319" y="4367499"/>
                </a:cubicBezTo>
                <a:cubicBezTo>
                  <a:pt x="3882668" y="4373987"/>
                  <a:pt x="3888934" y="4379271"/>
                  <a:pt x="3890115" y="4383352"/>
                </a:cubicBezTo>
                <a:cubicBezTo>
                  <a:pt x="3891296" y="4387433"/>
                  <a:pt x="3892905" y="4389714"/>
                  <a:pt x="3894938" y="4390196"/>
                </a:cubicBezTo>
                <a:cubicBezTo>
                  <a:pt x="3896972" y="4390677"/>
                  <a:pt x="3898792" y="4392059"/>
                  <a:pt x="3900400" y="4394339"/>
                </a:cubicBezTo>
                <a:cubicBezTo>
                  <a:pt x="3902007" y="4396621"/>
                  <a:pt x="3906453" y="4400523"/>
                  <a:pt x="3913735" y="4406049"/>
                </a:cubicBezTo>
                <a:cubicBezTo>
                  <a:pt x="3916950" y="4410611"/>
                  <a:pt x="3920165" y="4415173"/>
                  <a:pt x="3923380" y="4419735"/>
                </a:cubicBezTo>
                <a:cubicBezTo>
                  <a:pt x="3922528" y="4423335"/>
                  <a:pt x="3924135" y="4425616"/>
                  <a:pt x="3928203" y="4426579"/>
                </a:cubicBezTo>
                <a:cubicBezTo>
                  <a:pt x="3928203" y="4426579"/>
                  <a:pt x="3929219" y="4426820"/>
                  <a:pt x="3931253" y="4427301"/>
                </a:cubicBezTo>
                <a:cubicBezTo>
                  <a:pt x="3933287" y="4427782"/>
                  <a:pt x="3933877" y="4429823"/>
                  <a:pt x="3933025" y="4433423"/>
                </a:cubicBezTo>
                <a:cubicBezTo>
                  <a:pt x="3932173" y="4437022"/>
                  <a:pt x="3933780" y="4439303"/>
                  <a:pt x="3937848" y="4440266"/>
                </a:cubicBezTo>
                <a:cubicBezTo>
                  <a:pt x="3941916" y="4441229"/>
                  <a:pt x="3947377" y="4445373"/>
                  <a:pt x="3954233" y="4452697"/>
                </a:cubicBezTo>
                <a:cubicBezTo>
                  <a:pt x="3961089" y="4460022"/>
                  <a:pt x="3964518" y="4463684"/>
                  <a:pt x="3964518" y="4463684"/>
                </a:cubicBezTo>
                <a:cubicBezTo>
                  <a:pt x="3963666" y="4467285"/>
                  <a:pt x="3965060" y="4470465"/>
                  <a:pt x="3968702" y="4473227"/>
                </a:cubicBezTo>
                <a:cubicBezTo>
                  <a:pt x="3972343" y="4475990"/>
                  <a:pt x="3975770" y="4479653"/>
                  <a:pt x="3978986" y="4484215"/>
                </a:cubicBezTo>
                <a:cubicBezTo>
                  <a:pt x="3982201" y="4488778"/>
                  <a:pt x="3983382" y="4492858"/>
                  <a:pt x="3982530" y="4496458"/>
                </a:cubicBezTo>
                <a:lnTo>
                  <a:pt x="3994732" y="4499346"/>
                </a:lnTo>
                <a:lnTo>
                  <a:pt x="4006933" y="4502234"/>
                </a:lnTo>
                <a:cubicBezTo>
                  <a:pt x="4010149" y="4506797"/>
                  <a:pt x="4012347" y="4511118"/>
                  <a:pt x="4013528" y="4515199"/>
                </a:cubicBezTo>
                <a:cubicBezTo>
                  <a:pt x="4014710" y="4519280"/>
                  <a:pt x="4017334" y="4521802"/>
                  <a:pt x="4021401" y="4522765"/>
                </a:cubicBezTo>
                <a:cubicBezTo>
                  <a:pt x="4021401" y="4522765"/>
                  <a:pt x="4020975" y="4524564"/>
                  <a:pt x="4020123" y="4528164"/>
                </a:cubicBezTo>
                <a:cubicBezTo>
                  <a:pt x="4019271" y="4531763"/>
                  <a:pt x="4019863" y="4533804"/>
                  <a:pt x="4021896" y="4534285"/>
                </a:cubicBezTo>
                <a:cubicBezTo>
                  <a:pt x="4023929" y="4534766"/>
                  <a:pt x="4026554" y="4537288"/>
                  <a:pt x="4029769" y="4541851"/>
                </a:cubicBezTo>
                <a:cubicBezTo>
                  <a:pt x="4033836" y="4542814"/>
                  <a:pt x="4035656" y="4544194"/>
                  <a:pt x="4035230" y="4545994"/>
                </a:cubicBezTo>
                <a:cubicBezTo>
                  <a:pt x="4034804" y="4547794"/>
                  <a:pt x="4036624" y="4549175"/>
                  <a:pt x="4040692" y="4550138"/>
                </a:cubicBezTo>
                <a:cubicBezTo>
                  <a:pt x="4039840" y="4553739"/>
                  <a:pt x="4035772" y="4552776"/>
                  <a:pt x="4028491" y="4547250"/>
                </a:cubicBezTo>
                <a:cubicBezTo>
                  <a:pt x="4021208" y="4541725"/>
                  <a:pt x="4015156" y="4535541"/>
                  <a:pt x="4010333" y="4528698"/>
                </a:cubicBezTo>
                <a:cubicBezTo>
                  <a:pt x="4005511" y="4521854"/>
                  <a:pt x="4001066" y="4517951"/>
                  <a:pt x="3996998" y="4516988"/>
                </a:cubicBezTo>
                <a:cubicBezTo>
                  <a:pt x="3992931" y="4516026"/>
                  <a:pt x="3985058" y="4508460"/>
                  <a:pt x="3973379" y="4494291"/>
                </a:cubicBezTo>
                <a:cubicBezTo>
                  <a:pt x="3961700" y="4480124"/>
                  <a:pt x="3956287" y="4471240"/>
                  <a:pt x="3957139" y="4467640"/>
                </a:cubicBezTo>
                <a:cubicBezTo>
                  <a:pt x="3957139" y="4467640"/>
                  <a:pt x="3956335" y="4466499"/>
                  <a:pt x="3954727" y="4464218"/>
                </a:cubicBezTo>
                <a:cubicBezTo>
                  <a:pt x="3953120" y="4461937"/>
                  <a:pt x="3952316" y="4460796"/>
                  <a:pt x="3952316" y="4460796"/>
                </a:cubicBezTo>
                <a:cubicBezTo>
                  <a:pt x="3945034" y="4455272"/>
                  <a:pt x="3941393" y="4452509"/>
                  <a:pt x="3941393" y="4452509"/>
                </a:cubicBezTo>
                <a:lnTo>
                  <a:pt x="3936570" y="4445666"/>
                </a:lnTo>
                <a:lnTo>
                  <a:pt x="3931747" y="4438822"/>
                </a:lnTo>
                <a:cubicBezTo>
                  <a:pt x="3928532" y="4434260"/>
                  <a:pt x="3922857" y="4431016"/>
                  <a:pt x="3914723" y="4429091"/>
                </a:cubicBezTo>
                <a:lnTo>
                  <a:pt x="3903800" y="4420803"/>
                </a:lnTo>
                <a:cubicBezTo>
                  <a:pt x="3900584" y="4416241"/>
                  <a:pt x="3896353" y="4411438"/>
                  <a:pt x="3891104" y="4406393"/>
                </a:cubicBezTo>
                <a:cubicBezTo>
                  <a:pt x="3885855" y="4401350"/>
                  <a:pt x="3880015" y="4394266"/>
                  <a:pt x="3873586" y="4385141"/>
                </a:cubicBezTo>
                <a:cubicBezTo>
                  <a:pt x="3870370" y="4380579"/>
                  <a:pt x="3867959" y="4377158"/>
                  <a:pt x="3866352" y="4374876"/>
                </a:cubicBezTo>
                <a:cubicBezTo>
                  <a:pt x="3864744" y="4372595"/>
                  <a:pt x="3861907" y="4370973"/>
                  <a:pt x="3857839" y="4370010"/>
                </a:cubicBezTo>
                <a:cubicBezTo>
                  <a:pt x="3858691" y="4366411"/>
                  <a:pt x="3857297" y="4363230"/>
                  <a:pt x="3853656" y="4360467"/>
                </a:cubicBezTo>
                <a:cubicBezTo>
                  <a:pt x="3850014" y="4357705"/>
                  <a:pt x="3846587" y="4354043"/>
                  <a:pt x="3843371" y="4349480"/>
                </a:cubicBezTo>
                <a:cubicBezTo>
                  <a:pt x="3832873" y="4339393"/>
                  <a:pt x="3825213" y="4330927"/>
                  <a:pt x="3820391" y="4324084"/>
                </a:cubicBezTo>
                <a:cubicBezTo>
                  <a:pt x="3815569" y="4317240"/>
                  <a:pt x="3810532" y="4311297"/>
                  <a:pt x="3805284" y="4306253"/>
                </a:cubicBezTo>
                <a:cubicBezTo>
                  <a:pt x="3800035" y="4301209"/>
                  <a:pt x="3796607" y="4297547"/>
                  <a:pt x="3795000" y="4295266"/>
                </a:cubicBezTo>
                <a:cubicBezTo>
                  <a:pt x="3793392" y="4292985"/>
                  <a:pt x="3791571" y="4291603"/>
                  <a:pt x="3789537" y="4291122"/>
                </a:cubicBezTo>
                <a:cubicBezTo>
                  <a:pt x="3787504" y="4290641"/>
                  <a:pt x="3786914" y="4288601"/>
                  <a:pt x="3787766" y="4285001"/>
                </a:cubicBezTo>
                <a:cubicBezTo>
                  <a:pt x="3788618" y="4281401"/>
                  <a:pt x="3788026" y="4279360"/>
                  <a:pt x="3785993" y="4278879"/>
                </a:cubicBezTo>
                <a:cubicBezTo>
                  <a:pt x="3783960" y="4278398"/>
                  <a:pt x="3783368" y="4276358"/>
                  <a:pt x="3784220" y="4272758"/>
                </a:cubicBezTo>
                <a:lnTo>
                  <a:pt x="3778120" y="4271314"/>
                </a:lnTo>
                <a:cubicBezTo>
                  <a:pt x="3774905" y="4266752"/>
                  <a:pt x="3766441" y="4257146"/>
                  <a:pt x="3752729" y="4242496"/>
                </a:cubicBezTo>
                <a:lnTo>
                  <a:pt x="3746628" y="4241052"/>
                </a:lnTo>
                <a:lnTo>
                  <a:pt x="3736983" y="4227365"/>
                </a:lnTo>
                <a:cubicBezTo>
                  <a:pt x="3733768" y="4222803"/>
                  <a:pt x="3732160" y="4220521"/>
                  <a:pt x="3732160" y="4220521"/>
                </a:cubicBezTo>
                <a:lnTo>
                  <a:pt x="3722514" y="4206834"/>
                </a:lnTo>
                <a:cubicBezTo>
                  <a:pt x="3719300" y="4202272"/>
                  <a:pt x="3717692" y="4199991"/>
                  <a:pt x="3717692" y="4199991"/>
                </a:cubicBezTo>
                <a:lnTo>
                  <a:pt x="3706768" y="4191703"/>
                </a:lnTo>
                <a:cubicBezTo>
                  <a:pt x="3701191" y="4178979"/>
                  <a:pt x="3695515" y="4175735"/>
                  <a:pt x="3689744" y="4181972"/>
                </a:cubicBezTo>
                <a:cubicBezTo>
                  <a:pt x="3688892" y="4185571"/>
                  <a:pt x="3687449" y="4187130"/>
                  <a:pt x="3685415" y="4186649"/>
                </a:cubicBezTo>
                <a:cubicBezTo>
                  <a:pt x="3683382" y="4186168"/>
                  <a:pt x="3680758" y="4183646"/>
                  <a:pt x="3677543" y="4179084"/>
                </a:cubicBezTo>
                <a:lnTo>
                  <a:pt x="3666620" y="4170796"/>
                </a:lnTo>
                <a:lnTo>
                  <a:pt x="3671442" y="4177640"/>
                </a:lnTo>
                <a:cubicBezTo>
                  <a:pt x="3673049" y="4179921"/>
                  <a:pt x="3674456" y="4181917"/>
                  <a:pt x="3675662" y="4183627"/>
                </a:cubicBezTo>
                <a:lnTo>
                  <a:pt x="3676265" y="4184483"/>
                </a:lnTo>
                <a:lnTo>
                  <a:pt x="3670483" y="4181689"/>
                </a:lnTo>
                <a:cubicBezTo>
                  <a:pt x="3668663" y="4180308"/>
                  <a:pt x="3666949" y="4178477"/>
                  <a:pt x="3665341" y="4176196"/>
                </a:cubicBezTo>
                <a:cubicBezTo>
                  <a:pt x="3662126" y="4171633"/>
                  <a:pt x="3657895" y="4166830"/>
                  <a:pt x="3652645" y="4161786"/>
                </a:cubicBezTo>
                <a:cubicBezTo>
                  <a:pt x="3647397" y="4156743"/>
                  <a:pt x="3643165" y="4151941"/>
                  <a:pt x="3639950" y="4147378"/>
                </a:cubicBezTo>
                <a:cubicBezTo>
                  <a:pt x="3635883" y="4146415"/>
                  <a:pt x="3634275" y="4144134"/>
                  <a:pt x="3635127" y="4140534"/>
                </a:cubicBezTo>
                <a:cubicBezTo>
                  <a:pt x="3635127" y="4140534"/>
                  <a:pt x="3632503" y="4138013"/>
                  <a:pt x="3627254" y="4132968"/>
                </a:cubicBezTo>
                <a:cubicBezTo>
                  <a:pt x="3622005" y="4127925"/>
                  <a:pt x="3619381" y="4125403"/>
                  <a:pt x="3619381" y="4125403"/>
                </a:cubicBezTo>
                <a:cubicBezTo>
                  <a:pt x="3619381" y="4125403"/>
                  <a:pt x="3618364" y="4125162"/>
                  <a:pt x="3616330" y="4124681"/>
                </a:cubicBezTo>
                <a:cubicBezTo>
                  <a:pt x="3614297" y="4124200"/>
                  <a:pt x="3613707" y="4122160"/>
                  <a:pt x="3614559" y="4118560"/>
                </a:cubicBezTo>
                <a:cubicBezTo>
                  <a:pt x="3610491" y="4117597"/>
                  <a:pt x="3606424" y="4116635"/>
                  <a:pt x="3602357" y="4115672"/>
                </a:cubicBezTo>
                <a:lnTo>
                  <a:pt x="3596256" y="4114228"/>
                </a:lnTo>
                <a:cubicBezTo>
                  <a:pt x="3601175" y="4111591"/>
                  <a:pt x="3606473" y="4111895"/>
                  <a:pt x="3612147" y="4115138"/>
                </a:cubicBezTo>
                <a:cubicBezTo>
                  <a:pt x="3617821" y="4118382"/>
                  <a:pt x="3623497" y="4121626"/>
                  <a:pt x="3629171" y="4124869"/>
                </a:cubicBezTo>
                <a:cubicBezTo>
                  <a:pt x="3634846" y="4128114"/>
                  <a:pt x="3637683" y="4129735"/>
                  <a:pt x="3637683" y="4129735"/>
                </a:cubicBezTo>
                <a:cubicBezTo>
                  <a:pt x="3643454" y="4123499"/>
                  <a:pt x="3639058" y="4114855"/>
                  <a:pt x="3624493" y="4103805"/>
                </a:cubicBezTo>
                <a:lnTo>
                  <a:pt x="3621253" y="4099207"/>
                </a:lnTo>
                <a:lnTo>
                  <a:pt x="3620244" y="4100215"/>
                </a:lnTo>
                <a:lnTo>
                  <a:pt x="3618116" y="4095960"/>
                </a:lnTo>
                <a:lnTo>
                  <a:pt x="3605697" y="4087953"/>
                </a:lnTo>
                <a:cubicBezTo>
                  <a:pt x="3600448" y="4082909"/>
                  <a:pt x="3596807" y="4080146"/>
                  <a:pt x="3594773" y="4079665"/>
                </a:cubicBezTo>
                <a:cubicBezTo>
                  <a:pt x="3592740" y="4079184"/>
                  <a:pt x="3592575" y="4075343"/>
                  <a:pt x="3594279" y="4068144"/>
                </a:cubicBezTo>
                <a:lnTo>
                  <a:pt x="3588963" y="4064111"/>
                </a:lnTo>
                <a:lnTo>
                  <a:pt x="3586758" y="4063008"/>
                </a:lnTo>
                <a:lnTo>
                  <a:pt x="3584394" y="4060645"/>
                </a:lnTo>
                <a:lnTo>
                  <a:pt x="3583356" y="4059857"/>
                </a:lnTo>
                <a:lnTo>
                  <a:pt x="3582078" y="4065256"/>
                </a:lnTo>
                <a:cubicBezTo>
                  <a:pt x="3585293" y="4069819"/>
                  <a:pt x="3586900" y="4072099"/>
                  <a:pt x="3586900" y="4072099"/>
                </a:cubicBezTo>
                <a:lnTo>
                  <a:pt x="3596545" y="4085787"/>
                </a:lnTo>
                <a:lnTo>
                  <a:pt x="3601368" y="4092630"/>
                </a:lnTo>
                <a:lnTo>
                  <a:pt x="3578243" y="4081455"/>
                </a:lnTo>
                <a:cubicBezTo>
                  <a:pt x="3579095" y="4077855"/>
                  <a:pt x="3578717" y="4074914"/>
                  <a:pt x="3577110" y="4072633"/>
                </a:cubicBezTo>
                <a:cubicBezTo>
                  <a:pt x="3575503" y="4070352"/>
                  <a:pt x="3573091" y="4066931"/>
                  <a:pt x="3569876" y="4062368"/>
                </a:cubicBezTo>
                <a:cubicBezTo>
                  <a:pt x="3562593" y="4056843"/>
                  <a:pt x="3556919" y="4053599"/>
                  <a:pt x="3552852" y="4052636"/>
                </a:cubicBezTo>
                <a:lnTo>
                  <a:pt x="3565054" y="4055525"/>
                </a:lnTo>
                <a:lnTo>
                  <a:pt x="3571154" y="4056968"/>
                </a:lnTo>
                <a:cubicBezTo>
                  <a:pt x="3571154" y="4056968"/>
                  <a:pt x="3571367" y="4056069"/>
                  <a:pt x="3571793" y="4054269"/>
                </a:cubicBezTo>
                <a:cubicBezTo>
                  <a:pt x="3572219" y="4052469"/>
                  <a:pt x="3570825" y="4049288"/>
                  <a:pt x="3567610" y="4044725"/>
                </a:cubicBezTo>
                <a:cubicBezTo>
                  <a:pt x="3564394" y="4040163"/>
                  <a:pt x="3560966" y="4036501"/>
                  <a:pt x="3557325" y="4033738"/>
                </a:cubicBezTo>
                <a:lnTo>
                  <a:pt x="3556992" y="4033756"/>
                </a:lnTo>
                <a:lnTo>
                  <a:pt x="3556992" y="4040684"/>
                </a:lnTo>
                <a:lnTo>
                  <a:pt x="3550423" y="4034115"/>
                </a:lnTo>
                <a:lnTo>
                  <a:pt x="3547535" y="4034272"/>
                </a:lnTo>
                <a:cubicBezTo>
                  <a:pt x="3544649" y="4037390"/>
                  <a:pt x="3541173" y="4038468"/>
                  <a:pt x="3537106" y="4037505"/>
                </a:cubicBezTo>
                <a:cubicBezTo>
                  <a:pt x="3533891" y="4032943"/>
                  <a:pt x="3531266" y="4030421"/>
                  <a:pt x="3529232" y="4029940"/>
                </a:cubicBezTo>
                <a:cubicBezTo>
                  <a:pt x="3527199" y="4029459"/>
                  <a:pt x="3526608" y="4027419"/>
                  <a:pt x="3527460" y="4023818"/>
                </a:cubicBezTo>
                <a:lnTo>
                  <a:pt x="3525697" y="4021316"/>
                </a:lnTo>
                <a:lnTo>
                  <a:pt x="3519785" y="4018360"/>
                </a:lnTo>
                <a:lnTo>
                  <a:pt x="3523614" y="4018360"/>
                </a:lnTo>
                <a:lnTo>
                  <a:pt x="3517815" y="4010132"/>
                </a:lnTo>
                <a:lnTo>
                  <a:pt x="3528660" y="4018360"/>
                </a:lnTo>
                <a:lnTo>
                  <a:pt x="3542109" y="4018360"/>
                </a:lnTo>
                <a:lnTo>
                  <a:pt x="3546937" y="4023188"/>
                </a:lnTo>
                <a:lnTo>
                  <a:pt x="3548080" y="4018360"/>
                </a:lnTo>
                <a:lnTo>
                  <a:pt x="3542109" y="4018360"/>
                </a:lnTo>
                <a:cubicBezTo>
                  <a:pt x="3542109" y="4018360"/>
                  <a:pt x="3542109" y="4015879"/>
                  <a:pt x="3542109" y="4010918"/>
                </a:cubicBezTo>
                <a:lnTo>
                  <a:pt x="3547782" y="4016591"/>
                </a:lnTo>
                <a:lnTo>
                  <a:pt x="3543496" y="4010508"/>
                </a:lnTo>
                <a:lnTo>
                  <a:pt x="3541327" y="4008863"/>
                </a:lnTo>
                <a:lnTo>
                  <a:pt x="3526906" y="4005258"/>
                </a:lnTo>
                <a:lnTo>
                  <a:pt x="3525193" y="4006176"/>
                </a:lnTo>
                <a:lnTo>
                  <a:pt x="3524041" y="4004541"/>
                </a:lnTo>
                <a:lnTo>
                  <a:pt x="3519785" y="4003477"/>
                </a:lnTo>
                <a:lnTo>
                  <a:pt x="3513126" y="4003477"/>
                </a:lnTo>
                <a:lnTo>
                  <a:pt x="3517815" y="4010132"/>
                </a:lnTo>
                <a:cubicBezTo>
                  <a:pt x="3517815" y="4010132"/>
                  <a:pt x="3517011" y="4008991"/>
                  <a:pt x="3515403" y="4006710"/>
                </a:cubicBezTo>
                <a:lnTo>
                  <a:pt x="3513126" y="4003477"/>
                </a:lnTo>
                <a:lnTo>
                  <a:pt x="3504902" y="4003477"/>
                </a:lnTo>
                <a:cubicBezTo>
                  <a:pt x="3499942" y="3998516"/>
                  <a:pt x="3494981" y="3996036"/>
                  <a:pt x="3490019" y="3996036"/>
                </a:cubicBezTo>
                <a:cubicBezTo>
                  <a:pt x="3490019" y="3991075"/>
                  <a:pt x="3488779" y="3987354"/>
                  <a:pt x="3486299" y="3984874"/>
                </a:cubicBezTo>
                <a:cubicBezTo>
                  <a:pt x="3483818" y="3982393"/>
                  <a:pt x="3480097" y="3981153"/>
                  <a:pt x="3475137" y="3981153"/>
                </a:cubicBezTo>
                <a:cubicBezTo>
                  <a:pt x="3455293" y="3971231"/>
                  <a:pt x="3445371" y="3965030"/>
                  <a:pt x="3445371" y="3962549"/>
                </a:cubicBezTo>
                <a:cubicBezTo>
                  <a:pt x="3445371" y="3960069"/>
                  <a:pt x="3449092" y="3960069"/>
                  <a:pt x="3456533" y="3962549"/>
                </a:cubicBezTo>
                <a:lnTo>
                  <a:pt x="3471290" y="3965501"/>
                </a:lnTo>
                <a:lnTo>
                  <a:pt x="3470576" y="3964738"/>
                </a:lnTo>
                <a:lnTo>
                  <a:pt x="3476678" y="3966182"/>
                </a:lnTo>
                <a:lnTo>
                  <a:pt x="3487515" y="3973711"/>
                </a:lnTo>
                <a:lnTo>
                  <a:pt x="3497232" y="3973711"/>
                </a:lnTo>
                <a:lnTo>
                  <a:pt x="3496686" y="3972936"/>
                </a:lnTo>
                <a:lnTo>
                  <a:pt x="3492014" y="3968265"/>
                </a:lnTo>
                <a:lnTo>
                  <a:pt x="3484791" y="3962784"/>
                </a:lnTo>
                <a:lnTo>
                  <a:pt x="3467695" y="3951387"/>
                </a:lnTo>
                <a:lnTo>
                  <a:pt x="3459221" y="3947150"/>
                </a:lnTo>
                <a:lnTo>
                  <a:pt x="3460931" y="3951051"/>
                </a:lnTo>
                <a:cubicBezTo>
                  <a:pt x="3460931" y="3951051"/>
                  <a:pt x="3457290" y="3948289"/>
                  <a:pt x="3450008" y="3942764"/>
                </a:cubicBezTo>
                <a:lnTo>
                  <a:pt x="3450318" y="3941452"/>
                </a:lnTo>
                <a:lnTo>
                  <a:pt x="3430488" y="3921622"/>
                </a:lnTo>
                <a:lnTo>
                  <a:pt x="3415605" y="3914180"/>
                </a:lnTo>
                <a:cubicBezTo>
                  <a:pt x="3410645" y="3914180"/>
                  <a:pt x="3405684" y="3911700"/>
                  <a:pt x="3400723" y="3906739"/>
                </a:cubicBezTo>
                <a:cubicBezTo>
                  <a:pt x="3395762" y="3901778"/>
                  <a:pt x="3390801" y="3901778"/>
                  <a:pt x="3385840" y="3906739"/>
                </a:cubicBezTo>
                <a:cubicBezTo>
                  <a:pt x="3385840" y="3906739"/>
                  <a:pt x="3383359" y="3901778"/>
                  <a:pt x="3378398" y="3891856"/>
                </a:cubicBezTo>
                <a:lnTo>
                  <a:pt x="3393281" y="3891856"/>
                </a:lnTo>
                <a:cubicBezTo>
                  <a:pt x="3393281" y="3891856"/>
                  <a:pt x="3388320" y="3889375"/>
                  <a:pt x="3378398" y="3884415"/>
                </a:cubicBezTo>
                <a:cubicBezTo>
                  <a:pt x="3368476" y="3879454"/>
                  <a:pt x="3363516" y="3876973"/>
                  <a:pt x="3363516" y="3876973"/>
                </a:cubicBezTo>
                <a:cubicBezTo>
                  <a:pt x="3363516" y="3876973"/>
                  <a:pt x="3361035" y="3874492"/>
                  <a:pt x="3356074" y="3869532"/>
                </a:cubicBezTo>
                <a:lnTo>
                  <a:pt x="3350347" y="3866668"/>
                </a:lnTo>
                <a:lnTo>
                  <a:pt x="3362228" y="3884924"/>
                </a:lnTo>
                <a:cubicBezTo>
                  <a:pt x="3364427" y="3889246"/>
                  <a:pt x="3363705" y="3890025"/>
                  <a:pt x="3360064" y="3887262"/>
                </a:cubicBezTo>
                <a:cubicBezTo>
                  <a:pt x="3360064" y="3887262"/>
                  <a:pt x="3358244" y="3885881"/>
                  <a:pt x="3354603" y="3883119"/>
                </a:cubicBezTo>
                <a:cubicBezTo>
                  <a:pt x="3350961" y="3880357"/>
                  <a:pt x="3349566" y="3877175"/>
                  <a:pt x="3350418" y="3873576"/>
                </a:cubicBezTo>
                <a:lnTo>
                  <a:pt x="3337629" y="3863872"/>
                </a:lnTo>
                <a:lnTo>
                  <a:pt x="3333750" y="3865811"/>
                </a:lnTo>
                <a:cubicBezTo>
                  <a:pt x="3333750" y="3867052"/>
                  <a:pt x="3332510" y="3866742"/>
                  <a:pt x="3330030" y="3864881"/>
                </a:cubicBezTo>
                <a:lnTo>
                  <a:pt x="3324067" y="3859415"/>
                </a:lnTo>
                <a:lnTo>
                  <a:pt x="3321193" y="3860956"/>
                </a:lnTo>
                <a:lnTo>
                  <a:pt x="3315473" y="3852839"/>
                </a:lnTo>
                <a:lnTo>
                  <a:pt x="3291882" y="3840257"/>
                </a:lnTo>
                <a:lnTo>
                  <a:pt x="3293245" y="3842936"/>
                </a:lnTo>
                <a:lnTo>
                  <a:pt x="3270121" y="3831761"/>
                </a:lnTo>
                <a:cubicBezTo>
                  <a:pt x="3266054" y="3830798"/>
                  <a:pt x="3264233" y="3829417"/>
                  <a:pt x="3264659" y="3827617"/>
                </a:cubicBezTo>
                <a:cubicBezTo>
                  <a:pt x="3265085" y="3825818"/>
                  <a:pt x="3269365" y="3825881"/>
                  <a:pt x="3277499" y="3827806"/>
                </a:cubicBezTo>
                <a:lnTo>
                  <a:pt x="3288082" y="3835158"/>
                </a:lnTo>
                <a:lnTo>
                  <a:pt x="3281660" y="3824883"/>
                </a:lnTo>
                <a:lnTo>
                  <a:pt x="3281660" y="3817442"/>
                </a:lnTo>
                <a:lnTo>
                  <a:pt x="3274219" y="3810000"/>
                </a:lnTo>
                <a:cubicBezTo>
                  <a:pt x="3274219" y="3805040"/>
                  <a:pt x="3272979" y="3802559"/>
                  <a:pt x="3270498" y="3802559"/>
                </a:cubicBezTo>
                <a:cubicBezTo>
                  <a:pt x="3268017" y="3802559"/>
                  <a:pt x="3266778" y="3805040"/>
                  <a:pt x="3266778" y="3810000"/>
                </a:cubicBezTo>
                <a:lnTo>
                  <a:pt x="3251894" y="3795118"/>
                </a:lnTo>
                <a:cubicBezTo>
                  <a:pt x="3246934" y="3795118"/>
                  <a:pt x="3243213" y="3793878"/>
                  <a:pt x="3240733" y="3791397"/>
                </a:cubicBezTo>
                <a:cubicBezTo>
                  <a:pt x="3238252" y="3788916"/>
                  <a:pt x="3234531" y="3785196"/>
                  <a:pt x="3229570" y="3780235"/>
                </a:cubicBezTo>
                <a:cubicBezTo>
                  <a:pt x="3219648" y="3780235"/>
                  <a:pt x="3210967" y="3775274"/>
                  <a:pt x="3203525" y="3765352"/>
                </a:cubicBezTo>
                <a:cubicBezTo>
                  <a:pt x="3196084" y="3755430"/>
                  <a:pt x="3189883" y="3750469"/>
                  <a:pt x="3184922" y="3750469"/>
                </a:cubicBezTo>
                <a:cubicBezTo>
                  <a:pt x="3175000" y="3750469"/>
                  <a:pt x="3163838" y="3745508"/>
                  <a:pt x="3151436" y="3735586"/>
                </a:cubicBezTo>
                <a:cubicBezTo>
                  <a:pt x="3139033" y="3725664"/>
                  <a:pt x="3130351" y="3718223"/>
                  <a:pt x="3125391" y="3713262"/>
                </a:cubicBezTo>
                <a:cubicBezTo>
                  <a:pt x="3120430" y="3703340"/>
                  <a:pt x="3105547" y="3693419"/>
                  <a:pt x="3080742" y="3683497"/>
                </a:cubicBezTo>
                <a:cubicBezTo>
                  <a:pt x="3075781" y="3683497"/>
                  <a:pt x="3072061" y="3682257"/>
                  <a:pt x="3069580" y="3679776"/>
                </a:cubicBezTo>
                <a:cubicBezTo>
                  <a:pt x="3067099" y="3677295"/>
                  <a:pt x="3065859" y="3676055"/>
                  <a:pt x="3065859" y="3676055"/>
                </a:cubicBezTo>
                <a:lnTo>
                  <a:pt x="3058418" y="3676055"/>
                </a:lnTo>
                <a:lnTo>
                  <a:pt x="3073301" y="3690938"/>
                </a:lnTo>
                <a:cubicBezTo>
                  <a:pt x="3068340" y="3695899"/>
                  <a:pt x="3060899" y="3693419"/>
                  <a:pt x="3050977" y="3683497"/>
                </a:cubicBezTo>
                <a:cubicBezTo>
                  <a:pt x="3041054" y="3673575"/>
                  <a:pt x="3036094" y="3666133"/>
                  <a:pt x="3036094" y="3661172"/>
                </a:cubicBezTo>
                <a:cubicBezTo>
                  <a:pt x="3041054" y="3666133"/>
                  <a:pt x="3044775" y="3667374"/>
                  <a:pt x="3047256" y="3664893"/>
                </a:cubicBezTo>
                <a:cubicBezTo>
                  <a:pt x="3049736" y="3662412"/>
                  <a:pt x="3046016" y="3656212"/>
                  <a:pt x="3036094" y="3646290"/>
                </a:cubicBezTo>
                <a:lnTo>
                  <a:pt x="3021211" y="3638848"/>
                </a:lnTo>
                <a:cubicBezTo>
                  <a:pt x="3026172" y="3643809"/>
                  <a:pt x="3018730" y="3641329"/>
                  <a:pt x="2998887" y="3631407"/>
                </a:cubicBezTo>
                <a:cubicBezTo>
                  <a:pt x="2998887" y="3626446"/>
                  <a:pt x="2996406" y="3622725"/>
                  <a:pt x="2991445" y="3620245"/>
                </a:cubicBezTo>
                <a:cubicBezTo>
                  <a:pt x="2986485" y="3617764"/>
                  <a:pt x="2981523" y="3616524"/>
                  <a:pt x="2976562" y="3616524"/>
                </a:cubicBezTo>
                <a:cubicBezTo>
                  <a:pt x="2971602" y="3616524"/>
                  <a:pt x="2965400" y="3614043"/>
                  <a:pt x="2957959" y="3609083"/>
                </a:cubicBezTo>
                <a:cubicBezTo>
                  <a:pt x="2950518" y="3604122"/>
                  <a:pt x="2944316" y="3601641"/>
                  <a:pt x="2939355" y="3601641"/>
                </a:cubicBezTo>
                <a:lnTo>
                  <a:pt x="2924473" y="3601641"/>
                </a:lnTo>
                <a:lnTo>
                  <a:pt x="2939355" y="3594200"/>
                </a:lnTo>
                <a:cubicBezTo>
                  <a:pt x="2939355" y="3594200"/>
                  <a:pt x="2939355" y="3591719"/>
                  <a:pt x="2939355" y="3586758"/>
                </a:cubicBezTo>
                <a:cubicBezTo>
                  <a:pt x="2939355" y="3581798"/>
                  <a:pt x="2943076" y="3580557"/>
                  <a:pt x="2950518" y="3583038"/>
                </a:cubicBezTo>
                <a:cubicBezTo>
                  <a:pt x="2957959" y="3585518"/>
                  <a:pt x="2961680" y="3586758"/>
                  <a:pt x="2961680" y="3586758"/>
                </a:cubicBezTo>
                <a:lnTo>
                  <a:pt x="2939355" y="3571875"/>
                </a:lnTo>
                <a:lnTo>
                  <a:pt x="2931914" y="3571875"/>
                </a:lnTo>
                <a:cubicBezTo>
                  <a:pt x="2936875" y="3576836"/>
                  <a:pt x="2939355" y="3580557"/>
                  <a:pt x="2939355" y="3583038"/>
                </a:cubicBezTo>
                <a:cubicBezTo>
                  <a:pt x="2939355" y="3585518"/>
                  <a:pt x="2936875" y="3586758"/>
                  <a:pt x="2931914" y="3586758"/>
                </a:cubicBezTo>
                <a:cubicBezTo>
                  <a:pt x="2926953" y="3586758"/>
                  <a:pt x="2924473" y="3584278"/>
                  <a:pt x="2924473" y="3579317"/>
                </a:cubicBezTo>
                <a:lnTo>
                  <a:pt x="2917031" y="3579317"/>
                </a:lnTo>
                <a:cubicBezTo>
                  <a:pt x="2917031" y="3579317"/>
                  <a:pt x="2912070" y="3574356"/>
                  <a:pt x="2902148" y="3564434"/>
                </a:cubicBezTo>
                <a:cubicBezTo>
                  <a:pt x="2882305" y="3549551"/>
                  <a:pt x="2869902" y="3544591"/>
                  <a:pt x="2864942" y="3549551"/>
                </a:cubicBezTo>
                <a:cubicBezTo>
                  <a:pt x="2864942" y="3554512"/>
                  <a:pt x="2862461" y="3554512"/>
                  <a:pt x="2857500" y="3549551"/>
                </a:cubicBezTo>
                <a:cubicBezTo>
                  <a:pt x="2852539" y="3549551"/>
                  <a:pt x="2850059" y="3549551"/>
                  <a:pt x="2850059" y="3549551"/>
                </a:cubicBezTo>
                <a:cubicBezTo>
                  <a:pt x="2850059" y="3549551"/>
                  <a:pt x="2850059" y="3552032"/>
                  <a:pt x="2850059" y="3556993"/>
                </a:cubicBezTo>
                <a:cubicBezTo>
                  <a:pt x="2850059" y="3561953"/>
                  <a:pt x="2850059" y="3565674"/>
                  <a:pt x="2850059" y="3568155"/>
                </a:cubicBezTo>
                <a:cubicBezTo>
                  <a:pt x="2850059" y="3570635"/>
                  <a:pt x="2847578" y="3569395"/>
                  <a:pt x="2842617" y="3564434"/>
                </a:cubicBezTo>
                <a:cubicBezTo>
                  <a:pt x="2842617" y="3564434"/>
                  <a:pt x="2837656" y="3561953"/>
                  <a:pt x="2827734" y="3556993"/>
                </a:cubicBezTo>
                <a:cubicBezTo>
                  <a:pt x="2817812" y="3552032"/>
                  <a:pt x="2807891" y="3547071"/>
                  <a:pt x="2797969" y="3542110"/>
                </a:cubicBezTo>
                <a:cubicBezTo>
                  <a:pt x="2758281" y="3532188"/>
                  <a:pt x="2738437" y="3524746"/>
                  <a:pt x="2738437" y="3519786"/>
                </a:cubicBezTo>
                <a:cubicBezTo>
                  <a:pt x="2743398" y="3519786"/>
                  <a:pt x="2750840" y="3522266"/>
                  <a:pt x="2760762" y="3527227"/>
                </a:cubicBezTo>
                <a:lnTo>
                  <a:pt x="2775645" y="3534668"/>
                </a:lnTo>
                <a:lnTo>
                  <a:pt x="2775645" y="3527227"/>
                </a:lnTo>
                <a:cubicBezTo>
                  <a:pt x="2780606" y="3517305"/>
                  <a:pt x="2785567" y="3514825"/>
                  <a:pt x="2790527" y="3519786"/>
                </a:cubicBezTo>
                <a:lnTo>
                  <a:pt x="2805410" y="3512344"/>
                </a:lnTo>
                <a:cubicBezTo>
                  <a:pt x="2780606" y="3492501"/>
                  <a:pt x="2765722" y="3482579"/>
                  <a:pt x="2760762" y="3482579"/>
                </a:cubicBezTo>
                <a:cubicBezTo>
                  <a:pt x="2755801" y="3482579"/>
                  <a:pt x="2748360" y="3480098"/>
                  <a:pt x="2738437" y="3475137"/>
                </a:cubicBezTo>
                <a:cubicBezTo>
                  <a:pt x="2738437" y="3470176"/>
                  <a:pt x="2735957" y="3466456"/>
                  <a:pt x="2730996" y="3463975"/>
                </a:cubicBezTo>
                <a:cubicBezTo>
                  <a:pt x="2726036" y="3461494"/>
                  <a:pt x="2723555" y="3460254"/>
                  <a:pt x="2723555" y="3460254"/>
                </a:cubicBezTo>
                <a:lnTo>
                  <a:pt x="2701230" y="3445372"/>
                </a:lnTo>
                <a:cubicBezTo>
                  <a:pt x="2691308" y="3445372"/>
                  <a:pt x="2683867" y="3445372"/>
                  <a:pt x="2678906" y="3445372"/>
                </a:cubicBezTo>
                <a:lnTo>
                  <a:pt x="2678906" y="3452813"/>
                </a:lnTo>
                <a:lnTo>
                  <a:pt x="2693789" y="3467696"/>
                </a:lnTo>
                <a:cubicBezTo>
                  <a:pt x="2693789" y="3472657"/>
                  <a:pt x="2696270" y="3475137"/>
                  <a:pt x="2701230" y="3475137"/>
                </a:cubicBezTo>
                <a:lnTo>
                  <a:pt x="2708672" y="3475137"/>
                </a:lnTo>
                <a:cubicBezTo>
                  <a:pt x="2698750" y="3470176"/>
                  <a:pt x="2693789" y="3465215"/>
                  <a:pt x="2693789" y="3460254"/>
                </a:cubicBezTo>
                <a:cubicBezTo>
                  <a:pt x="2693789" y="3455294"/>
                  <a:pt x="2695029" y="3452813"/>
                  <a:pt x="2697510" y="3452813"/>
                </a:cubicBezTo>
                <a:cubicBezTo>
                  <a:pt x="2699990" y="3452813"/>
                  <a:pt x="2701230" y="3455294"/>
                  <a:pt x="2701230" y="3460254"/>
                </a:cubicBezTo>
                <a:lnTo>
                  <a:pt x="2708672" y="3467696"/>
                </a:lnTo>
                <a:cubicBezTo>
                  <a:pt x="2713633" y="3467696"/>
                  <a:pt x="2721074" y="3471416"/>
                  <a:pt x="2730996" y="3478858"/>
                </a:cubicBezTo>
                <a:cubicBezTo>
                  <a:pt x="2740918" y="3486299"/>
                  <a:pt x="2748360" y="3490020"/>
                  <a:pt x="2753320" y="3490020"/>
                </a:cubicBezTo>
                <a:lnTo>
                  <a:pt x="2738437" y="3490020"/>
                </a:lnTo>
                <a:lnTo>
                  <a:pt x="2723555" y="3482579"/>
                </a:lnTo>
                <a:lnTo>
                  <a:pt x="2716113" y="3482579"/>
                </a:lnTo>
                <a:lnTo>
                  <a:pt x="2716113" y="3497461"/>
                </a:lnTo>
                <a:cubicBezTo>
                  <a:pt x="2721074" y="3497461"/>
                  <a:pt x="2724795" y="3498701"/>
                  <a:pt x="2727275" y="3501182"/>
                </a:cubicBezTo>
                <a:cubicBezTo>
                  <a:pt x="2729756" y="3503663"/>
                  <a:pt x="2730996" y="3504903"/>
                  <a:pt x="2730996" y="3504903"/>
                </a:cubicBezTo>
                <a:cubicBezTo>
                  <a:pt x="2730996" y="3514825"/>
                  <a:pt x="2718594" y="3509864"/>
                  <a:pt x="2693789" y="3490020"/>
                </a:cubicBezTo>
                <a:cubicBezTo>
                  <a:pt x="2683867" y="3485059"/>
                  <a:pt x="2677666" y="3481339"/>
                  <a:pt x="2675186" y="3478858"/>
                </a:cubicBezTo>
                <a:cubicBezTo>
                  <a:pt x="2672705" y="3476377"/>
                  <a:pt x="2668984" y="3475137"/>
                  <a:pt x="2664023" y="3475137"/>
                </a:cubicBezTo>
                <a:cubicBezTo>
                  <a:pt x="2659063" y="3470176"/>
                  <a:pt x="2654101" y="3465215"/>
                  <a:pt x="2649141" y="3460254"/>
                </a:cubicBezTo>
                <a:cubicBezTo>
                  <a:pt x="2659063" y="3460254"/>
                  <a:pt x="2664023" y="3457774"/>
                  <a:pt x="2664023" y="3452813"/>
                </a:cubicBezTo>
                <a:lnTo>
                  <a:pt x="2664023" y="3445372"/>
                </a:lnTo>
                <a:lnTo>
                  <a:pt x="2671465" y="3445372"/>
                </a:lnTo>
                <a:cubicBezTo>
                  <a:pt x="2666504" y="3440411"/>
                  <a:pt x="2659063" y="3437930"/>
                  <a:pt x="2649141" y="3437930"/>
                </a:cubicBezTo>
                <a:lnTo>
                  <a:pt x="2626816" y="3445372"/>
                </a:lnTo>
                <a:lnTo>
                  <a:pt x="2597051" y="3430489"/>
                </a:lnTo>
                <a:lnTo>
                  <a:pt x="2589609" y="3415606"/>
                </a:lnTo>
                <a:cubicBezTo>
                  <a:pt x="2594570" y="3415606"/>
                  <a:pt x="2597051" y="3418087"/>
                  <a:pt x="2597051" y="3423047"/>
                </a:cubicBezTo>
                <a:lnTo>
                  <a:pt x="2604492" y="3423047"/>
                </a:lnTo>
                <a:cubicBezTo>
                  <a:pt x="2609453" y="3423047"/>
                  <a:pt x="2611934" y="3423047"/>
                  <a:pt x="2611934" y="3423047"/>
                </a:cubicBezTo>
                <a:cubicBezTo>
                  <a:pt x="2611934" y="3418087"/>
                  <a:pt x="2611934" y="3414366"/>
                  <a:pt x="2611934" y="3411885"/>
                </a:cubicBezTo>
                <a:lnTo>
                  <a:pt x="2611934" y="3408165"/>
                </a:lnTo>
                <a:cubicBezTo>
                  <a:pt x="2611934" y="3408165"/>
                  <a:pt x="2613174" y="3409405"/>
                  <a:pt x="2615654" y="3411885"/>
                </a:cubicBezTo>
                <a:cubicBezTo>
                  <a:pt x="2618135" y="3414366"/>
                  <a:pt x="2619375" y="3415606"/>
                  <a:pt x="2619375" y="3415606"/>
                </a:cubicBezTo>
                <a:cubicBezTo>
                  <a:pt x="2619375" y="3410645"/>
                  <a:pt x="2624336" y="3413125"/>
                  <a:pt x="2634258" y="3423047"/>
                </a:cubicBezTo>
                <a:lnTo>
                  <a:pt x="2649141" y="3430489"/>
                </a:lnTo>
                <a:lnTo>
                  <a:pt x="2656582" y="3430489"/>
                </a:lnTo>
                <a:cubicBezTo>
                  <a:pt x="2656582" y="3435450"/>
                  <a:pt x="2657822" y="3436690"/>
                  <a:pt x="2660303" y="3434209"/>
                </a:cubicBezTo>
                <a:cubicBezTo>
                  <a:pt x="2662783" y="3431729"/>
                  <a:pt x="2661543" y="3428008"/>
                  <a:pt x="2656582" y="3423047"/>
                </a:cubicBezTo>
                <a:cubicBezTo>
                  <a:pt x="2651621" y="3418087"/>
                  <a:pt x="2644180" y="3413125"/>
                  <a:pt x="2634258" y="3408165"/>
                </a:cubicBezTo>
                <a:cubicBezTo>
                  <a:pt x="2634258" y="3408165"/>
                  <a:pt x="2631777" y="3408165"/>
                  <a:pt x="2626816" y="3408165"/>
                </a:cubicBezTo>
                <a:cubicBezTo>
                  <a:pt x="2621856" y="3408165"/>
                  <a:pt x="2619375" y="3408165"/>
                  <a:pt x="2619375" y="3408165"/>
                </a:cubicBezTo>
                <a:cubicBezTo>
                  <a:pt x="2614414" y="3403204"/>
                  <a:pt x="2611934" y="3403204"/>
                  <a:pt x="2611934" y="3408165"/>
                </a:cubicBezTo>
                <a:lnTo>
                  <a:pt x="2611934" y="3407234"/>
                </a:lnTo>
                <a:cubicBezTo>
                  <a:pt x="2611934" y="3405374"/>
                  <a:pt x="2611934" y="3403204"/>
                  <a:pt x="2611934" y="3400723"/>
                </a:cubicBezTo>
                <a:cubicBezTo>
                  <a:pt x="2611934" y="3395762"/>
                  <a:pt x="2609453" y="3393282"/>
                  <a:pt x="2604492" y="3393282"/>
                </a:cubicBezTo>
                <a:cubicBezTo>
                  <a:pt x="2604492" y="3393282"/>
                  <a:pt x="2602011" y="3393282"/>
                  <a:pt x="2597051" y="3393282"/>
                </a:cubicBezTo>
                <a:cubicBezTo>
                  <a:pt x="2602011" y="3403204"/>
                  <a:pt x="2599531" y="3405684"/>
                  <a:pt x="2589609" y="3400723"/>
                </a:cubicBezTo>
                <a:cubicBezTo>
                  <a:pt x="2579687" y="3400723"/>
                  <a:pt x="2572246" y="3403204"/>
                  <a:pt x="2567285" y="3408165"/>
                </a:cubicBezTo>
                <a:cubicBezTo>
                  <a:pt x="2567285" y="3408165"/>
                  <a:pt x="2564804" y="3408165"/>
                  <a:pt x="2559844" y="3408165"/>
                </a:cubicBezTo>
                <a:cubicBezTo>
                  <a:pt x="2554883" y="3408165"/>
                  <a:pt x="2547442" y="3410645"/>
                  <a:pt x="2537519" y="3415606"/>
                </a:cubicBezTo>
                <a:lnTo>
                  <a:pt x="2507754" y="3415606"/>
                </a:lnTo>
                <a:cubicBezTo>
                  <a:pt x="2492871" y="3405684"/>
                  <a:pt x="2485430" y="3398242"/>
                  <a:pt x="2485430" y="3393282"/>
                </a:cubicBezTo>
                <a:lnTo>
                  <a:pt x="2470547" y="3393282"/>
                </a:lnTo>
                <a:cubicBezTo>
                  <a:pt x="2465586" y="3398242"/>
                  <a:pt x="2460625" y="3400723"/>
                  <a:pt x="2455664" y="3400723"/>
                </a:cubicBezTo>
                <a:cubicBezTo>
                  <a:pt x="2450703" y="3400723"/>
                  <a:pt x="2446983" y="3399483"/>
                  <a:pt x="2444502" y="3397002"/>
                </a:cubicBezTo>
                <a:cubicBezTo>
                  <a:pt x="2442021" y="3394522"/>
                  <a:pt x="2435820" y="3393282"/>
                  <a:pt x="2425898" y="3393282"/>
                </a:cubicBezTo>
                <a:cubicBezTo>
                  <a:pt x="2415976" y="3393282"/>
                  <a:pt x="2406055" y="3388321"/>
                  <a:pt x="2396133" y="3378399"/>
                </a:cubicBezTo>
                <a:cubicBezTo>
                  <a:pt x="2396133" y="3378399"/>
                  <a:pt x="2393652" y="3377159"/>
                  <a:pt x="2388691" y="3374678"/>
                </a:cubicBezTo>
                <a:cubicBezTo>
                  <a:pt x="2383731" y="3372198"/>
                  <a:pt x="2381250" y="3370958"/>
                  <a:pt x="2381250" y="3370958"/>
                </a:cubicBezTo>
                <a:cubicBezTo>
                  <a:pt x="2376289" y="3370958"/>
                  <a:pt x="2371328" y="3369717"/>
                  <a:pt x="2366367" y="3367237"/>
                </a:cubicBezTo>
                <a:cubicBezTo>
                  <a:pt x="2361406" y="3364756"/>
                  <a:pt x="2355205" y="3362276"/>
                  <a:pt x="2347764" y="3359795"/>
                </a:cubicBezTo>
                <a:cubicBezTo>
                  <a:pt x="2340322" y="3357315"/>
                  <a:pt x="2336602" y="3358555"/>
                  <a:pt x="2336602" y="3363516"/>
                </a:cubicBezTo>
                <a:cubicBezTo>
                  <a:pt x="2336602" y="3368477"/>
                  <a:pt x="2335361" y="3369717"/>
                  <a:pt x="2332881" y="3367237"/>
                </a:cubicBezTo>
                <a:cubicBezTo>
                  <a:pt x="2330400" y="3364756"/>
                  <a:pt x="2329160" y="3361035"/>
                  <a:pt x="2329160" y="3356075"/>
                </a:cubicBezTo>
                <a:lnTo>
                  <a:pt x="2291953" y="3348633"/>
                </a:lnTo>
                <a:cubicBezTo>
                  <a:pt x="2272110" y="3348633"/>
                  <a:pt x="2257227" y="3346153"/>
                  <a:pt x="2247305" y="3341192"/>
                </a:cubicBezTo>
                <a:cubicBezTo>
                  <a:pt x="2237383" y="3336231"/>
                  <a:pt x="2227461" y="3331270"/>
                  <a:pt x="2217539" y="3326309"/>
                </a:cubicBezTo>
                <a:lnTo>
                  <a:pt x="2224981" y="3318868"/>
                </a:lnTo>
                <a:cubicBezTo>
                  <a:pt x="2234903" y="3323828"/>
                  <a:pt x="2243584" y="3325069"/>
                  <a:pt x="2251026" y="3322588"/>
                </a:cubicBezTo>
                <a:cubicBezTo>
                  <a:pt x="2258467" y="3320108"/>
                  <a:pt x="2269629" y="3321348"/>
                  <a:pt x="2284512" y="3326309"/>
                </a:cubicBezTo>
                <a:cubicBezTo>
                  <a:pt x="2299395" y="3331270"/>
                  <a:pt x="2306836" y="3332510"/>
                  <a:pt x="2306836" y="3330030"/>
                </a:cubicBezTo>
                <a:cubicBezTo>
                  <a:pt x="2306836" y="3327549"/>
                  <a:pt x="2317998" y="3330030"/>
                  <a:pt x="2340322" y="3337471"/>
                </a:cubicBezTo>
                <a:cubicBezTo>
                  <a:pt x="2362646" y="3344913"/>
                  <a:pt x="2378769" y="3348633"/>
                  <a:pt x="2388691" y="3348633"/>
                </a:cubicBezTo>
                <a:cubicBezTo>
                  <a:pt x="2393652" y="3348633"/>
                  <a:pt x="2397373" y="3349873"/>
                  <a:pt x="2399854" y="3352354"/>
                </a:cubicBezTo>
                <a:cubicBezTo>
                  <a:pt x="2402334" y="3354835"/>
                  <a:pt x="2406055" y="3356075"/>
                  <a:pt x="2411016" y="3356075"/>
                </a:cubicBezTo>
                <a:cubicBezTo>
                  <a:pt x="2411016" y="3361035"/>
                  <a:pt x="2413497" y="3361035"/>
                  <a:pt x="2418457" y="3356075"/>
                </a:cubicBezTo>
                <a:lnTo>
                  <a:pt x="2448223" y="3356075"/>
                </a:lnTo>
                <a:cubicBezTo>
                  <a:pt x="2463105" y="3361035"/>
                  <a:pt x="2473028" y="3365997"/>
                  <a:pt x="2477988" y="3370958"/>
                </a:cubicBezTo>
                <a:cubicBezTo>
                  <a:pt x="2477988" y="3370958"/>
                  <a:pt x="2479228" y="3372198"/>
                  <a:pt x="2481709" y="3374678"/>
                </a:cubicBezTo>
                <a:cubicBezTo>
                  <a:pt x="2484190" y="3377159"/>
                  <a:pt x="2485430" y="3375918"/>
                  <a:pt x="2485430" y="3370958"/>
                </a:cubicBezTo>
                <a:cubicBezTo>
                  <a:pt x="2495352" y="3365997"/>
                  <a:pt x="2507754" y="3368477"/>
                  <a:pt x="2522637" y="3378399"/>
                </a:cubicBezTo>
                <a:cubicBezTo>
                  <a:pt x="2527597" y="3383360"/>
                  <a:pt x="2531318" y="3384600"/>
                  <a:pt x="2533799" y="3382120"/>
                </a:cubicBezTo>
                <a:cubicBezTo>
                  <a:pt x="2536279" y="3379639"/>
                  <a:pt x="2542480" y="3380880"/>
                  <a:pt x="2552403" y="3385840"/>
                </a:cubicBezTo>
                <a:lnTo>
                  <a:pt x="2567285" y="3385840"/>
                </a:lnTo>
                <a:cubicBezTo>
                  <a:pt x="2567285" y="3380880"/>
                  <a:pt x="2563564" y="3377159"/>
                  <a:pt x="2556123" y="3374678"/>
                </a:cubicBezTo>
                <a:cubicBezTo>
                  <a:pt x="2548682" y="3372198"/>
                  <a:pt x="2542480" y="3370958"/>
                  <a:pt x="2537519" y="3370958"/>
                </a:cubicBezTo>
                <a:lnTo>
                  <a:pt x="2530078" y="3370958"/>
                </a:lnTo>
                <a:lnTo>
                  <a:pt x="2530078" y="3363516"/>
                </a:lnTo>
                <a:cubicBezTo>
                  <a:pt x="2535039" y="3363516"/>
                  <a:pt x="2537519" y="3362276"/>
                  <a:pt x="2537519" y="3359795"/>
                </a:cubicBezTo>
                <a:cubicBezTo>
                  <a:pt x="2537519" y="3357315"/>
                  <a:pt x="2535039" y="3354835"/>
                  <a:pt x="2530078" y="3352354"/>
                </a:cubicBezTo>
                <a:cubicBezTo>
                  <a:pt x="2525117" y="3349873"/>
                  <a:pt x="2521397" y="3351114"/>
                  <a:pt x="2518916" y="3356075"/>
                </a:cubicBezTo>
                <a:cubicBezTo>
                  <a:pt x="2516435" y="3361035"/>
                  <a:pt x="2512715" y="3361035"/>
                  <a:pt x="2507754" y="3356075"/>
                </a:cubicBezTo>
                <a:lnTo>
                  <a:pt x="2507754" y="3348633"/>
                </a:lnTo>
                <a:cubicBezTo>
                  <a:pt x="2512715" y="3348633"/>
                  <a:pt x="2515195" y="3348633"/>
                  <a:pt x="2515195" y="3348633"/>
                </a:cubicBezTo>
                <a:cubicBezTo>
                  <a:pt x="2515195" y="3338711"/>
                  <a:pt x="2512715" y="3333750"/>
                  <a:pt x="2507754" y="3333750"/>
                </a:cubicBezTo>
                <a:cubicBezTo>
                  <a:pt x="2502793" y="3333750"/>
                  <a:pt x="2497832" y="3332510"/>
                  <a:pt x="2492871" y="3330030"/>
                </a:cubicBezTo>
                <a:cubicBezTo>
                  <a:pt x="2487910" y="3327549"/>
                  <a:pt x="2482949" y="3323828"/>
                  <a:pt x="2477988" y="3318868"/>
                </a:cubicBezTo>
                <a:cubicBezTo>
                  <a:pt x="2471787" y="3315147"/>
                  <a:pt x="2466206" y="3312202"/>
                  <a:pt x="2461245" y="3310031"/>
                </a:cubicBezTo>
                <a:lnTo>
                  <a:pt x="2448223" y="3305846"/>
                </a:lnTo>
                <a:lnTo>
                  <a:pt x="2451943" y="3307706"/>
                </a:lnTo>
                <a:cubicBezTo>
                  <a:pt x="2454424" y="3310186"/>
                  <a:pt x="2460625" y="3313907"/>
                  <a:pt x="2470547" y="3318868"/>
                </a:cubicBezTo>
                <a:cubicBezTo>
                  <a:pt x="2480469" y="3328790"/>
                  <a:pt x="2485430" y="3336231"/>
                  <a:pt x="2485430" y="3341192"/>
                </a:cubicBezTo>
                <a:cubicBezTo>
                  <a:pt x="2480469" y="3336231"/>
                  <a:pt x="2474268" y="3331270"/>
                  <a:pt x="2466826" y="3326309"/>
                </a:cubicBezTo>
                <a:cubicBezTo>
                  <a:pt x="2459385" y="3321348"/>
                  <a:pt x="2453183" y="3318868"/>
                  <a:pt x="2448223" y="3318868"/>
                </a:cubicBezTo>
                <a:lnTo>
                  <a:pt x="2440781" y="3318868"/>
                </a:lnTo>
                <a:cubicBezTo>
                  <a:pt x="2440781" y="3313907"/>
                  <a:pt x="2442021" y="3310186"/>
                  <a:pt x="2444502" y="3307706"/>
                </a:cubicBezTo>
                <a:lnTo>
                  <a:pt x="2448223" y="3305845"/>
                </a:lnTo>
                <a:cubicBezTo>
                  <a:pt x="2440781" y="3304605"/>
                  <a:pt x="2435820" y="3306466"/>
                  <a:pt x="2433340" y="3311426"/>
                </a:cubicBezTo>
                <a:lnTo>
                  <a:pt x="2425898" y="3311426"/>
                </a:lnTo>
                <a:lnTo>
                  <a:pt x="2411016" y="3303985"/>
                </a:lnTo>
                <a:lnTo>
                  <a:pt x="2396133" y="3289102"/>
                </a:lnTo>
                <a:cubicBezTo>
                  <a:pt x="2391172" y="3289102"/>
                  <a:pt x="2386211" y="3289102"/>
                  <a:pt x="2381250" y="3289102"/>
                </a:cubicBezTo>
                <a:lnTo>
                  <a:pt x="2373809" y="3274219"/>
                </a:lnTo>
                <a:cubicBezTo>
                  <a:pt x="2373809" y="3269258"/>
                  <a:pt x="2372569" y="3266778"/>
                  <a:pt x="2370088" y="3266778"/>
                </a:cubicBezTo>
                <a:cubicBezTo>
                  <a:pt x="2367607" y="3266778"/>
                  <a:pt x="2363886" y="3265538"/>
                  <a:pt x="2358926" y="3263057"/>
                </a:cubicBezTo>
                <a:cubicBezTo>
                  <a:pt x="2353965" y="3260576"/>
                  <a:pt x="2351484" y="3261817"/>
                  <a:pt x="2351484" y="3266778"/>
                </a:cubicBezTo>
                <a:cubicBezTo>
                  <a:pt x="2346524" y="3261817"/>
                  <a:pt x="2342803" y="3259336"/>
                  <a:pt x="2340322" y="3259336"/>
                </a:cubicBezTo>
                <a:cubicBezTo>
                  <a:pt x="2337842" y="3259336"/>
                  <a:pt x="2336602" y="3259336"/>
                  <a:pt x="2336602" y="3259336"/>
                </a:cubicBezTo>
                <a:cubicBezTo>
                  <a:pt x="2331641" y="3259336"/>
                  <a:pt x="2329160" y="3256856"/>
                  <a:pt x="2329160" y="3251895"/>
                </a:cubicBezTo>
                <a:cubicBezTo>
                  <a:pt x="2329160" y="3246934"/>
                  <a:pt x="2324200" y="3243214"/>
                  <a:pt x="2314277" y="3240733"/>
                </a:cubicBezTo>
                <a:cubicBezTo>
                  <a:pt x="2304355" y="3238252"/>
                  <a:pt x="2296914" y="3239493"/>
                  <a:pt x="2291953" y="3244454"/>
                </a:cubicBezTo>
                <a:lnTo>
                  <a:pt x="2284512" y="3244454"/>
                </a:lnTo>
                <a:lnTo>
                  <a:pt x="2284512" y="3237012"/>
                </a:lnTo>
                <a:cubicBezTo>
                  <a:pt x="2279551" y="3237012"/>
                  <a:pt x="2272110" y="3234532"/>
                  <a:pt x="2262187" y="3229571"/>
                </a:cubicBezTo>
                <a:cubicBezTo>
                  <a:pt x="2252266" y="3224610"/>
                  <a:pt x="2247305" y="3222129"/>
                  <a:pt x="2247305" y="3222129"/>
                </a:cubicBezTo>
                <a:cubicBezTo>
                  <a:pt x="2247305" y="3222129"/>
                  <a:pt x="2246065" y="3222129"/>
                  <a:pt x="2243584" y="3222129"/>
                </a:cubicBezTo>
                <a:cubicBezTo>
                  <a:pt x="2241103" y="3222129"/>
                  <a:pt x="2238623" y="3222129"/>
                  <a:pt x="2236143" y="3222129"/>
                </a:cubicBezTo>
                <a:cubicBezTo>
                  <a:pt x="2233662" y="3222129"/>
                  <a:pt x="2227461" y="3220889"/>
                  <a:pt x="2217539" y="3218409"/>
                </a:cubicBezTo>
                <a:cubicBezTo>
                  <a:pt x="2207617" y="3215928"/>
                  <a:pt x="2198936" y="3213448"/>
                  <a:pt x="2191494" y="3210967"/>
                </a:cubicBezTo>
                <a:cubicBezTo>
                  <a:pt x="2184053" y="3208487"/>
                  <a:pt x="2175371" y="3206007"/>
                  <a:pt x="2165449" y="3203526"/>
                </a:cubicBezTo>
                <a:cubicBezTo>
                  <a:pt x="2155527" y="3201045"/>
                  <a:pt x="2148086" y="3199805"/>
                  <a:pt x="2143125" y="3199805"/>
                </a:cubicBezTo>
                <a:cubicBezTo>
                  <a:pt x="2138164" y="3199805"/>
                  <a:pt x="2135684" y="3198565"/>
                  <a:pt x="2135684" y="3196084"/>
                </a:cubicBezTo>
                <a:cubicBezTo>
                  <a:pt x="2135684" y="3193604"/>
                  <a:pt x="2128243" y="3189883"/>
                  <a:pt x="2113360" y="3184922"/>
                </a:cubicBezTo>
                <a:cubicBezTo>
                  <a:pt x="2088555" y="3179962"/>
                  <a:pt x="2074912" y="3176241"/>
                  <a:pt x="2072432" y="3173760"/>
                </a:cubicBezTo>
                <a:cubicBezTo>
                  <a:pt x="2069951" y="3171280"/>
                  <a:pt x="2068711" y="3167559"/>
                  <a:pt x="2068711" y="3162598"/>
                </a:cubicBezTo>
                <a:lnTo>
                  <a:pt x="2053828" y="3162598"/>
                </a:lnTo>
                <a:cubicBezTo>
                  <a:pt x="2048867" y="3172520"/>
                  <a:pt x="2038946" y="3175000"/>
                  <a:pt x="2024063" y="3170040"/>
                </a:cubicBezTo>
                <a:cubicBezTo>
                  <a:pt x="2019102" y="3165079"/>
                  <a:pt x="2010420" y="3162598"/>
                  <a:pt x="1998018" y="3162598"/>
                </a:cubicBezTo>
                <a:cubicBezTo>
                  <a:pt x="1985615" y="3162598"/>
                  <a:pt x="1971973" y="3157637"/>
                  <a:pt x="1957090" y="3147715"/>
                </a:cubicBezTo>
                <a:lnTo>
                  <a:pt x="1912442" y="3132833"/>
                </a:lnTo>
                <a:lnTo>
                  <a:pt x="1875235" y="3125391"/>
                </a:lnTo>
                <a:cubicBezTo>
                  <a:pt x="1875235" y="3125391"/>
                  <a:pt x="1870273" y="3125391"/>
                  <a:pt x="1860352" y="3125391"/>
                </a:cubicBezTo>
                <a:cubicBezTo>
                  <a:pt x="1835547" y="3125391"/>
                  <a:pt x="1823145" y="3120430"/>
                  <a:pt x="1823145" y="3110508"/>
                </a:cubicBezTo>
                <a:lnTo>
                  <a:pt x="1808262" y="3110508"/>
                </a:lnTo>
                <a:cubicBezTo>
                  <a:pt x="1803301" y="3115469"/>
                  <a:pt x="1799580" y="3117950"/>
                  <a:pt x="1797100" y="3117950"/>
                </a:cubicBezTo>
                <a:cubicBezTo>
                  <a:pt x="1794619" y="3117950"/>
                  <a:pt x="1788418" y="3117950"/>
                  <a:pt x="1778496" y="3117950"/>
                </a:cubicBezTo>
                <a:cubicBezTo>
                  <a:pt x="1763613" y="3112989"/>
                  <a:pt x="1753692" y="3108028"/>
                  <a:pt x="1748731" y="3103067"/>
                </a:cubicBezTo>
                <a:cubicBezTo>
                  <a:pt x="1728887" y="3093145"/>
                  <a:pt x="1716485" y="3085703"/>
                  <a:pt x="1711524" y="3080743"/>
                </a:cubicBezTo>
                <a:cubicBezTo>
                  <a:pt x="1706563" y="3075782"/>
                  <a:pt x="1704082" y="3072061"/>
                  <a:pt x="1704082" y="3069581"/>
                </a:cubicBezTo>
                <a:cubicBezTo>
                  <a:pt x="1704082" y="3067100"/>
                  <a:pt x="1701602" y="3065860"/>
                  <a:pt x="1696641" y="3065860"/>
                </a:cubicBezTo>
                <a:cubicBezTo>
                  <a:pt x="1691680" y="3065860"/>
                  <a:pt x="1686719" y="3063379"/>
                  <a:pt x="1681758" y="3058418"/>
                </a:cubicBezTo>
                <a:cubicBezTo>
                  <a:pt x="1671836" y="3058418"/>
                  <a:pt x="1663155" y="3057178"/>
                  <a:pt x="1655713" y="3054698"/>
                </a:cubicBezTo>
                <a:cubicBezTo>
                  <a:pt x="1648272" y="3052217"/>
                  <a:pt x="1643311" y="3050977"/>
                  <a:pt x="1640830" y="3050977"/>
                </a:cubicBezTo>
                <a:cubicBezTo>
                  <a:pt x="1638350" y="3050977"/>
                  <a:pt x="1632148" y="3048496"/>
                  <a:pt x="1622227" y="3043536"/>
                </a:cubicBezTo>
                <a:cubicBezTo>
                  <a:pt x="1622227" y="3038575"/>
                  <a:pt x="1619746" y="3034854"/>
                  <a:pt x="1614785" y="3032374"/>
                </a:cubicBezTo>
                <a:cubicBezTo>
                  <a:pt x="1609824" y="3029893"/>
                  <a:pt x="1606104" y="3028653"/>
                  <a:pt x="1603623" y="3028653"/>
                </a:cubicBezTo>
                <a:cubicBezTo>
                  <a:pt x="1601143" y="3028653"/>
                  <a:pt x="1599903" y="3028653"/>
                  <a:pt x="1599903" y="3028653"/>
                </a:cubicBezTo>
                <a:cubicBezTo>
                  <a:pt x="1599903" y="3028653"/>
                  <a:pt x="1597422" y="3028653"/>
                  <a:pt x="1592461" y="3028653"/>
                </a:cubicBezTo>
                <a:cubicBezTo>
                  <a:pt x="1592461" y="3023692"/>
                  <a:pt x="1585020" y="3018731"/>
                  <a:pt x="1570137" y="3013770"/>
                </a:cubicBezTo>
                <a:cubicBezTo>
                  <a:pt x="1565176" y="3013770"/>
                  <a:pt x="1560215" y="3012530"/>
                  <a:pt x="1555254" y="3010049"/>
                </a:cubicBezTo>
                <a:cubicBezTo>
                  <a:pt x="1550293" y="3007569"/>
                  <a:pt x="1547813" y="3006329"/>
                  <a:pt x="1547813" y="3006329"/>
                </a:cubicBezTo>
                <a:cubicBezTo>
                  <a:pt x="1547813" y="3006329"/>
                  <a:pt x="1546572" y="3006329"/>
                  <a:pt x="1544092" y="3006329"/>
                </a:cubicBezTo>
                <a:cubicBezTo>
                  <a:pt x="1541612" y="3006329"/>
                  <a:pt x="1537891" y="3006329"/>
                  <a:pt x="1532930" y="3006329"/>
                </a:cubicBezTo>
                <a:cubicBezTo>
                  <a:pt x="1527969" y="3006329"/>
                  <a:pt x="1523008" y="3006329"/>
                  <a:pt x="1518047" y="3006329"/>
                </a:cubicBezTo>
                <a:lnTo>
                  <a:pt x="1503164" y="2998887"/>
                </a:lnTo>
                <a:cubicBezTo>
                  <a:pt x="1503164" y="3003848"/>
                  <a:pt x="1498203" y="3003848"/>
                  <a:pt x="1488282" y="2998887"/>
                </a:cubicBezTo>
                <a:lnTo>
                  <a:pt x="1480840" y="3006329"/>
                </a:lnTo>
                <a:cubicBezTo>
                  <a:pt x="1480840" y="3011289"/>
                  <a:pt x="1479600" y="3012530"/>
                  <a:pt x="1477119" y="3010049"/>
                </a:cubicBezTo>
                <a:cubicBezTo>
                  <a:pt x="1474639" y="3007569"/>
                  <a:pt x="1473399" y="3003848"/>
                  <a:pt x="1473399" y="2998887"/>
                </a:cubicBezTo>
                <a:cubicBezTo>
                  <a:pt x="1473399" y="2993926"/>
                  <a:pt x="1470918" y="2991446"/>
                  <a:pt x="1465957" y="2991446"/>
                </a:cubicBezTo>
                <a:cubicBezTo>
                  <a:pt x="1460996" y="2991446"/>
                  <a:pt x="1457276" y="2992686"/>
                  <a:pt x="1454795" y="2995166"/>
                </a:cubicBezTo>
                <a:cubicBezTo>
                  <a:pt x="1452315" y="2997647"/>
                  <a:pt x="1446113" y="2998887"/>
                  <a:pt x="1436192" y="2998887"/>
                </a:cubicBezTo>
                <a:lnTo>
                  <a:pt x="1436192" y="3006329"/>
                </a:lnTo>
                <a:cubicBezTo>
                  <a:pt x="1441153" y="3006329"/>
                  <a:pt x="1444873" y="3008809"/>
                  <a:pt x="1447354" y="3013770"/>
                </a:cubicBezTo>
                <a:cubicBezTo>
                  <a:pt x="1449834" y="3018731"/>
                  <a:pt x="1453555" y="3021211"/>
                  <a:pt x="1458516" y="3021211"/>
                </a:cubicBezTo>
                <a:lnTo>
                  <a:pt x="1458516" y="3028653"/>
                </a:lnTo>
                <a:cubicBezTo>
                  <a:pt x="1448594" y="3033614"/>
                  <a:pt x="1441153" y="3033614"/>
                  <a:pt x="1436192" y="3028653"/>
                </a:cubicBezTo>
                <a:cubicBezTo>
                  <a:pt x="1411387" y="3008809"/>
                  <a:pt x="1391543" y="2998887"/>
                  <a:pt x="1376660" y="2998887"/>
                </a:cubicBezTo>
                <a:cubicBezTo>
                  <a:pt x="1366739" y="2998887"/>
                  <a:pt x="1354336" y="2988965"/>
                  <a:pt x="1339453" y="2969122"/>
                </a:cubicBezTo>
                <a:cubicBezTo>
                  <a:pt x="1334492" y="2964161"/>
                  <a:pt x="1323330" y="2960440"/>
                  <a:pt x="1305967" y="2957959"/>
                </a:cubicBezTo>
                <a:cubicBezTo>
                  <a:pt x="1288604" y="2955479"/>
                  <a:pt x="1277442" y="2954239"/>
                  <a:pt x="1272480" y="2954239"/>
                </a:cubicBezTo>
                <a:lnTo>
                  <a:pt x="1250157" y="2954239"/>
                </a:lnTo>
                <a:cubicBezTo>
                  <a:pt x="1250157" y="2949278"/>
                  <a:pt x="1248916" y="2945557"/>
                  <a:pt x="1246436" y="2943077"/>
                </a:cubicBezTo>
                <a:cubicBezTo>
                  <a:pt x="1243955" y="2940596"/>
                  <a:pt x="1240235" y="2939356"/>
                  <a:pt x="1235274" y="2939356"/>
                </a:cubicBezTo>
                <a:cubicBezTo>
                  <a:pt x="1225352" y="2939356"/>
                  <a:pt x="1216670" y="2938116"/>
                  <a:pt x="1209229" y="2935635"/>
                </a:cubicBezTo>
                <a:cubicBezTo>
                  <a:pt x="1201787" y="2933155"/>
                  <a:pt x="1190625" y="2930674"/>
                  <a:pt x="1175742" y="2928194"/>
                </a:cubicBezTo>
                <a:cubicBezTo>
                  <a:pt x="1160860" y="2925713"/>
                  <a:pt x="1150938" y="2921992"/>
                  <a:pt x="1145977" y="2917032"/>
                </a:cubicBezTo>
                <a:cubicBezTo>
                  <a:pt x="1141016" y="2917032"/>
                  <a:pt x="1137295" y="2917032"/>
                  <a:pt x="1134815" y="2917032"/>
                </a:cubicBezTo>
                <a:cubicBezTo>
                  <a:pt x="1132334" y="2917032"/>
                  <a:pt x="1131094" y="2917032"/>
                  <a:pt x="1131094" y="2917032"/>
                </a:cubicBezTo>
                <a:cubicBezTo>
                  <a:pt x="1126133" y="2917032"/>
                  <a:pt x="1118692" y="2915792"/>
                  <a:pt x="1108770" y="2913311"/>
                </a:cubicBezTo>
                <a:cubicBezTo>
                  <a:pt x="1098848" y="2910830"/>
                  <a:pt x="1093887" y="2908350"/>
                  <a:pt x="1093887" y="2905870"/>
                </a:cubicBezTo>
                <a:cubicBezTo>
                  <a:pt x="1093887" y="2903389"/>
                  <a:pt x="1088926" y="2899668"/>
                  <a:pt x="1079004" y="2894708"/>
                </a:cubicBezTo>
                <a:lnTo>
                  <a:pt x="1041797" y="2879825"/>
                </a:lnTo>
                <a:cubicBezTo>
                  <a:pt x="1041797" y="2874864"/>
                  <a:pt x="1035596" y="2873623"/>
                  <a:pt x="1023194" y="2876104"/>
                </a:cubicBezTo>
                <a:cubicBezTo>
                  <a:pt x="1010791" y="2878585"/>
                  <a:pt x="1002109" y="2877344"/>
                  <a:pt x="997149" y="2872383"/>
                </a:cubicBezTo>
                <a:cubicBezTo>
                  <a:pt x="992188" y="2867423"/>
                  <a:pt x="987227" y="2863702"/>
                  <a:pt x="982266" y="2861221"/>
                </a:cubicBezTo>
                <a:cubicBezTo>
                  <a:pt x="977305" y="2858741"/>
                  <a:pt x="974824" y="2855020"/>
                  <a:pt x="974824" y="2850059"/>
                </a:cubicBezTo>
                <a:lnTo>
                  <a:pt x="945059" y="2850059"/>
                </a:lnTo>
                <a:cubicBezTo>
                  <a:pt x="940098" y="2850059"/>
                  <a:pt x="937617" y="2852540"/>
                  <a:pt x="937617" y="2857500"/>
                </a:cubicBezTo>
                <a:cubicBezTo>
                  <a:pt x="937617" y="2862461"/>
                  <a:pt x="937617" y="2864942"/>
                  <a:pt x="937617" y="2864942"/>
                </a:cubicBezTo>
                <a:lnTo>
                  <a:pt x="945059" y="2879825"/>
                </a:lnTo>
                <a:cubicBezTo>
                  <a:pt x="940098" y="2879825"/>
                  <a:pt x="935137" y="2877344"/>
                  <a:pt x="930176" y="2872383"/>
                </a:cubicBezTo>
                <a:cubicBezTo>
                  <a:pt x="925215" y="2867423"/>
                  <a:pt x="922734" y="2862461"/>
                  <a:pt x="922734" y="2857500"/>
                </a:cubicBezTo>
                <a:cubicBezTo>
                  <a:pt x="922734" y="2852540"/>
                  <a:pt x="921494" y="2848819"/>
                  <a:pt x="919014" y="2846338"/>
                </a:cubicBezTo>
                <a:cubicBezTo>
                  <a:pt x="916533" y="2843858"/>
                  <a:pt x="915293" y="2842618"/>
                  <a:pt x="915293" y="2842618"/>
                </a:cubicBezTo>
                <a:lnTo>
                  <a:pt x="885527" y="2812852"/>
                </a:lnTo>
                <a:cubicBezTo>
                  <a:pt x="885527" y="2807891"/>
                  <a:pt x="892969" y="2805411"/>
                  <a:pt x="907852" y="2805411"/>
                </a:cubicBezTo>
                <a:lnTo>
                  <a:pt x="937617" y="2812852"/>
                </a:lnTo>
                <a:cubicBezTo>
                  <a:pt x="937617" y="2812852"/>
                  <a:pt x="938858" y="2814092"/>
                  <a:pt x="941338" y="2816573"/>
                </a:cubicBezTo>
                <a:cubicBezTo>
                  <a:pt x="943819" y="2819053"/>
                  <a:pt x="947539" y="2820293"/>
                  <a:pt x="952500" y="2820293"/>
                </a:cubicBezTo>
                <a:lnTo>
                  <a:pt x="959942" y="2827735"/>
                </a:lnTo>
                <a:cubicBezTo>
                  <a:pt x="959942" y="2827735"/>
                  <a:pt x="962422" y="2825254"/>
                  <a:pt x="967383" y="2820293"/>
                </a:cubicBezTo>
                <a:cubicBezTo>
                  <a:pt x="967383" y="2820293"/>
                  <a:pt x="968623" y="2820293"/>
                  <a:pt x="971104" y="2820293"/>
                </a:cubicBezTo>
                <a:cubicBezTo>
                  <a:pt x="973584" y="2820293"/>
                  <a:pt x="977305" y="2820293"/>
                  <a:pt x="982266" y="2820293"/>
                </a:cubicBezTo>
                <a:cubicBezTo>
                  <a:pt x="992188" y="2825254"/>
                  <a:pt x="999629" y="2831456"/>
                  <a:pt x="1004590" y="2838897"/>
                </a:cubicBezTo>
                <a:cubicBezTo>
                  <a:pt x="1009551" y="2846338"/>
                  <a:pt x="1016993" y="2850059"/>
                  <a:pt x="1026914" y="2850059"/>
                </a:cubicBezTo>
                <a:cubicBezTo>
                  <a:pt x="1036836" y="2850059"/>
                  <a:pt x="1045518" y="2852540"/>
                  <a:pt x="1052959" y="2857500"/>
                </a:cubicBezTo>
                <a:cubicBezTo>
                  <a:pt x="1060401" y="2862461"/>
                  <a:pt x="1066602" y="2864942"/>
                  <a:pt x="1071563" y="2864942"/>
                </a:cubicBezTo>
                <a:cubicBezTo>
                  <a:pt x="1076524" y="2864942"/>
                  <a:pt x="1079004" y="2864942"/>
                  <a:pt x="1079004" y="2864942"/>
                </a:cubicBezTo>
                <a:cubicBezTo>
                  <a:pt x="1079004" y="2869903"/>
                  <a:pt x="1080244" y="2872383"/>
                  <a:pt x="1082725" y="2872383"/>
                </a:cubicBezTo>
                <a:cubicBezTo>
                  <a:pt x="1085205" y="2872383"/>
                  <a:pt x="1086446" y="2872383"/>
                  <a:pt x="1086446" y="2872383"/>
                </a:cubicBezTo>
                <a:cubicBezTo>
                  <a:pt x="1091406" y="2872383"/>
                  <a:pt x="1093887" y="2871143"/>
                  <a:pt x="1093887" y="2868663"/>
                </a:cubicBezTo>
                <a:cubicBezTo>
                  <a:pt x="1093887" y="2866182"/>
                  <a:pt x="1096367" y="2862461"/>
                  <a:pt x="1101328" y="2857500"/>
                </a:cubicBezTo>
                <a:cubicBezTo>
                  <a:pt x="1106289" y="2852540"/>
                  <a:pt x="1110010" y="2852540"/>
                  <a:pt x="1112491" y="2857500"/>
                </a:cubicBezTo>
                <a:cubicBezTo>
                  <a:pt x="1114971" y="2862461"/>
                  <a:pt x="1121172" y="2862461"/>
                  <a:pt x="1131094" y="2857500"/>
                </a:cubicBezTo>
                <a:cubicBezTo>
                  <a:pt x="1160860" y="2852540"/>
                  <a:pt x="1180703" y="2857500"/>
                  <a:pt x="1190625" y="2872383"/>
                </a:cubicBezTo>
                <a:lnTo>
                  <a:pt x="1190625" y="2887266"/>
                </a:lnTo>
                <a:cubicBezTo>
                  <a:pt x="1185664" y="2887266"/>
                  <a:pt x="1183184" y="2886026"/>
                  <a:pt x="1183184" y="2883545"/>
                </a:cubicBezTo>
                <a:cubicBezTo>
                  <a:pt x="1183184" y="2881065"/>
                  <a:pt x="1181943" y="2878585"/>
                  <a:pt x="1179463" y="2876104"/>
                </a:cubicBezTo>
                <a:cubicBezTo>
                  <a:pt x="1176983" y="2873623"/>
                  <a:pt x="1173262" y="2872383"/>
                  <a:pt x="1168301" y="2872383"/>
                </a:cubicBezTo>
                <a:lnTo>
                  <a:pt x="1108770" y="2872383"/>
                </a:lnTo>
                <a:cubicBezTo>
                  <a:pt x="1108770" y="2872383"/>
                  <a:pt x="1112491" y="2876104"/>
                  <a:pt x="1119932" y="2883545"/>
                </a:cubicBezTo>
                <a:cubicBezTo>
                  <a:pt x="1127373" y="2890987"/>
                  <a:pt x="1138535" y="2897188"/>
                  <a:pt x="1153418" y="2902149"/>
                </a:cubicBezTo>
                <a:cubicBezTo>
                  <a:pt x="1163340" y="2902149"/>
                  <a:pt x="1170781" y="2904630"/>
                  <a:pt x="1175742" y="2909590"/>
                </a:cubicBezTo>
                <a:cubicBezTo>
                  <a:pt x="1180703" y="2914551"/>
                  <a:pt x="1184424" y="2917032"/>
                  <a:pt x="1186904" y="2917032"/>
                </a:cubicBezTo>
                <a:cubicBezTo>
                  <a:pt x="1189385" y="2917032"/>
                  <a:pt x="1191866" y="2918272"/>
                  <a:pt x="1194346" y="2920752"/>
                </a:cubicBezTo>
                <a:cubicBezTo>
                  <a:pt x="1196826" y="2923233"/>
                  <a:pt x="1200547" y="2924473"/>
                  <a:pt x="1205508" y="2924473"/>
                </a:cubicBezTo>
                <a:lnTo>
                  <a:pt x="1235274" y="2931915"/>
                </a:lnTo>
                <a:lnTo>
                  <a:pt x="1272480" y="2946797"/>
                </a:lnTo>
                <a:cubicBezTo>
                  <a:pt x="1287363" y="2946797"/>
                  <a:pt x="1294805" y="2946797"/>
                  <a:pt x="1294805" y="2946797"/>
                </a:cubicBezTo>
                <a:lnTo>
                  <a:pt x="1302246" y="2939356"/>
                </a:lnTo>
                <a:lnTo>
                  <a:pt x="1287363" y="2931915"/>
                </a:lnTo>
                <a:cubicBezTo>
                  <a:pt x="1272480" y="2921992"/>
                  <a:pt x="1260078" y="2912071"/>
                  <a:pt x="1250157" y="2902149"/>
                </a:cubicBezTo>
                <a:cubicBezTo>
                  <a:pt x="1235274" y="2892227"/>
                  <a:pt x="1226592" y="2888506"/>
                  <a:pt x="1224112" y="2890987"/>
                </a:cubicBezTo>
                <a:cubicBezTo>
                  <a:pt x="1221631" y="2893467"/>
                  <a:pt x="1217911" y="2893467"/>
                  <a:pt x="1212949" y="2890987"/>
                </a:cubicBezTo>
                <a:cubicBezTo>
                  <a:pt x="1207988" y="2888506"/>
                  <a:pt x="1205508" y="2887266"/>
                  <a:pt x="1205508" y="2887266"/>
                </a:cubicBezTo>
                <a:cubicBezTo>
                  <a:pt x="1205508" y="2872383"/>
                  <a:pt x="1211709" y="2869903"/>
                  <a:pt x="1224112" y="2879825"/>
                </a:cubicBezTo>
                <a:cubicBezTo>
                  <a:pt x="1236514" y="2889747"/>
                  <a:pt x="1242715" y="2889747"/>
                  <a:pt x="1242715" y="2879825"/>
                </a:cubicBezTo>
                <a:cubicBezTo>
                  <a:pt x="1242715" y="2874864"/>
                  <a:pt x="1245196" y="2871143"/>
                  <a:pt x="1250157" y="2868663"/>
                </a:cubicBezTo>
                <a:cubicBezTo>
                  <a:pt x="1255117" y="2866182"/>
                  <a:pt x="1263799" y="2866182"/>
                  <a:pt x="1276201" y="2868663"/>
                </a:cubicBezTo>
                <a:cubicBezTo>
                  <a:pt x="1288604" y="2871143"/>
                  <a:pt x="1299766" y="2874864"/>
                  <a:pt x="1309688" y="2879825"/>
                </a:cubicBezTo>
                <a:cubicBezTo>
                  <a:pt x="1324571" y="2889747"/>
                  <a:pt x="1332012" y="2889747"/>
                  <a:pt x="1332012" y="2879825"/>
                </a:cubicBezTo>
                <a:cubicBezTo>
                  <a:pt x="1332012" y="2869903"/>
                  <a:pt x="1324571" y="2864942"/>
                  <a:pt x="1309688" y="2864942"/>
                </a:cubicBezTo>
                <a:cubicBezTo>
                  <a:pt x="1304727" y="2864942"/>
                  <a:pt x="1302246" y="2863702"/>
                  <a:pt x="1302246" y="2861221"/>
                </a:cubicBezTo>
                <a:cubicBezTo>
                  <a:pt x="1302246" y="2858741"/>
                  <a:pt x="1296045" y="2856260"/>
                  <a:pt x="1283643" y="2853780"/>
                </a:cubicBezTo>
                <a:cubicBezTo>
                  <a:pt x="1271240" y="2851299"/>
                  <a:pt x="1263799" y="2847578"/>
                  <a:pt x="1261319" y="2842618"/>
                </a:cubicBezTo>
                <a:cubicBezTo>
                  <a:pt x="1258838" y="2837657"/>
                  <a:pt x="1255117" y="2837657"/>
                  <a:pt x="1250157" y="2842618"/>
                </a:cubicBezTo>
                <a:cubicBezTo>
                  <a:pt x="1245196" y="2847578"/>
                  <a:pt x="1240235" y="2847578"/>
                  <a:pt x="1235274" y="2842618"/>
                </a:cubicBezTo>
                <a:cubicBezTo>
                  <a:pt x="1230313" y="2837657"/>
                  <a:pt x="1207988" y="2825254"/>
                  <a:pt x="1168301" y="2805411"/>
                </a:cubicBezTo>
                <a:cubicBezTo>
                  <a:pt x="1148457" y="2795489"/>
                  <a:pt x="1133574" y="2786807"/>
                  <a:pt x="1123653" y="2779366"/>
                </a:cubicBezTo>
                <a:cubicBezTo>
                  <a:pt x="1113731" y="2771924"/>
                  <a:pt x="1108770" y="2768204"/>
                  <a:pt x="1108770" y="2768204"/>
                </a:cubicBezTo>
                <a:lnTo>
                  <a:pt x="1056680" y="2745879"/>
                </a:lnTo>
                <a:lnTo>
                  <a:pt x="1056680" y="2760762"/>
                </a:lnTo>
                <a:cubicBezTo>
                  <a:pt x="1061641" y="2765723"/>
                  <a:pt x="1066602" y="2768204"/>
                  <a:pt x="1071563" y="2768204"/>
                </a:cubicBezTo>
                <a:lnTo>
                  <a:pt x="1079004" y="2775645"/>
                </a:lnTo>
                <a:lnTo>
                  <a:pt x="1086446" y="2775645"/>
                </a:lnTo>
                <a:cubicBezTo>
                  <a:pt x="1086446" y="2780606"/>
                  <a:pt x="1083965" y="2783086"/>
                  <a:pt x="1079004" y="2783086"/>
                </a:cubicBezTo>
                <a:cubicBezTo>
                  <a:pt x="1074043" y="2783086"/>
                  <a:pt x="1069082" y="2783086"/>
                  <a:pt x="1064121" y="2783086"/>
                </a:cubicBezTo>
                <a:lnTo>
                  <a:pt x="1056680" y="2775645"/>
                </a:lnTo>
                <a:cubicBezTo>
                  <a:pt x="1056680" y="2770684"/>
                  <a:pt x="1054199" y="2765723"/>
                  <a:pt x="1049238" y="2760762"/>
                </a:cubicBezTo>
                <a:lnTo>
                  <a:pt x="1026914" y="2760762"/>
                </a:lnTo>
                <a:lnTo>
                  <a:pt x="1012031" y="2768204"/>
                </a:lnTo>
                <a:cubicBezTo>
                  <a:pt x="992188" y="2768204"/>
                  <a:pt x="982266" y="2760762"/>
                  <a:pt x="982266" y="2745879"/>
                </a:cubicBezTo>
                <a:lnTo>
                  <a:pt x="930176" y="2723555"/>
                </a:lnTo>
                <a:cubicBezTo>
                  <a:pt x="925215" y="2723555"/>
                  <a:pt x="921494" y="2723555"/>
                  <a:pt x="919014" y="2723555"/>
                </a:cubicBezTo>
                <a:cubicBezTo>
                  <a:pt x="916533" y="2723555"/>
                  <a:pt x="912813" y="2724795"/>
                  <a:pt x="907852" y="2727276"/>
                </a:cubicBezTo>
                <a:cubicBezTo>
                  <a:pt x="902891" y="2729757"/>
                  <a:pt x="900410" y="2732237"/>
                  <a:pt x="900410" y="2734717"/>
                </a:cubicBezTo>
                <a:cubicBezTo>
                  <a:pt x="900410" y="2737198"/>
                  <a:pt x="902891" y="2738438"/>
                  <a:pt x="907852" y="2738438"/>
                </a:cubicBezTo>
                <a:lnTo>
                  <a:pt x="922734" y="2745879"/>
                </a:lnTo>
                <a:cubicBezTo>
                  <a:pt x="927695" y="2745879"/>
                  <a:pt x="932656" y="2745879"/>
                  <a:pt x="937617" y="2745879"/>
                </a:cubicBezTo>
                <a:lnTo>
                  <a:pt x="967383" y="2760762"/>
                </a:lnTo>
                <a:cubicBezTo>
                  <a:pt x="962422" y="2765723"/>
                  <a:pt x="952500" y="2763243"/>
                  <a:pt x="937617" y="2753321"/>
                </a:cubicBezTo>
                <a:cubicBezTo>
                  <a:pt x="927695" y="2748360"/>
                  <a:pt x="917774" y="2745879"/>
                  <a:pt x="907852" y="2745879"/>
                </a:cubicBezTo>
                <a:cubicBezTo>
                  <a:pt x="897930" y="2745879"/>
                  <a:pt x="890488" y="2745879"/>
                  <a:pt x="885527" y="2745879"/>
                </a:cubicBezTo>
                <a:lnTo>
                  <a:pt x="870645" y="2745879"/>
                </a:lnTo>
                <a:cubicBezTo>
                  <a:pt x="870645" y="2745879"/>
                  <a:pt x="865684" y="2745879"/>
                  <a:pt x="855762" y="2745879"/>
                </a:cubicBezTo>
                <a:cubicBezTo>
                  <a:pt x="845840" y="2745879"/>
                  <a:pt x="837158" y="2744639"/>
                  <a:pt x="829717" y="2742159"/>
                </a:cubicBezTo>
                <a:cubicBezTo>
                  <a:pt x="822275" y="2739678"/>
                  <a:pt x="816074" y="2734717"/>
                  <a:pt x="811114" y="2727276"/>
                </a:cubicBezTo>
                <a:cubicBezTo>
                  <a:pt x="806153" y="2719834"/>
                  <a:pt x="803672" y="2713633"/>
                  <a:pt x="803672" y="2708672"/>
                </a:cubicBezTo>
                <a:cubicBezTo>
                  <a:pt x="803672" y="2698750"/>
                  <a:pt x="796230" y="2691309"/>
                  <a:pt x="781348" y="2686348"/>
                </a:cubicBezTo>
                <a:cubicBezTo>
                  <a:pt x="761504" y="2676426"/>
                  <a:pt x="755303" y="2668985"/>
                  <a:pt x="762744" y="2664024"/>
                </a:cubicBezTo>
                <a:cubicBezTo>
                  <a:pt x="770186" y="2659063"/>
                  <a:pt x="783828" y="2664024"/>
                  <a:pt x="803672" y="2678907"/>
                </a:cubicBezTo>
                <a:cubicBezTo>
                  <a:pt x="803672" y="2678907"/>
                  <a:pt x="804912" y="2678907"/>
                  <a:pt x="807393" y="2678907"/>
                </a:cubicBezTo>
                <a:cubicBezTo>
                  <a:pt x="809873" y="2678907"/>
                  <a:pt x="813594" y="2678907"/>
                  <a:pt x="818555" y="2678907"/>
                </a:cubicBezTo>
                <a:cubicBezTo>
                  <a:pt x="818555" y="2678907"/>
                  <a:pt x="819795" y="2680147"/>
                  <a:pt x="822275" y="2682627"/>
                </a:cubicBezTo>
                <a:cubicBezTo>
                  <a:pt x="824756" y="2685108"/>
                  <a:pt x="828477" y="2688829"/>
                  <a:pt x="833438" y="2693790"/>
                </a:cubicBezTo>
                <a:cubicBezTo>
                  <a:pt x="838399" y="2708672"/>
                  <a:pt x="843359" y="2717354"/>
                  <a:pt x="848320" y="2719834"/>
                </a:cubicBezTo>
                <a:cubicBezTo>
                  <a:pt x="853281" y="2722315"/>
                  <a:pt x="863203" y="2723555"/>
                  <a:pt x="878086" y="2723555"/>
                </a:cubicBezTo>
                <a:cubicBezTo>
                  <a:pt x="892969" y="2718594"/>
                  <a:pt x="902891" y="2711153"/>
                  <a:pt x="907852" y="2701231"/>
                </a:cubicBezTo>
                <a:cubicBezTo>
                  <a:pt x="902891" y="2701231"/>
                  <a:pt x="901651" y="2697510"/>
                  <a:pt x="904131" y="2690069"/>
                </a:cubicBezTo>
                <a:cubicBezTo>
                  <a:pt x="906611" y="2682627"/>
                  <a:pt x="909092" y="2677667"/>
                  <a:pt x="911572" y="2675186"/>
                </a:cubicBezTo>
                <a:cubicBezTo>
                  <a:pt x="914053" y="2672705"/>
                  <a:pt x="916533" y="2671465"/>
                  <a:pt x="919014" y="2671465"/>
                </a:cubicBezTo>
                <a:cubicBezTo>
                  <a:pt x="921494" y="2671465"/>
                  <a:pt x="922734" y="2673946"/>
                  <a:pt x="922734" y="2678907"/>
                </a:cubicBezTo>
                <a:cubicBezTo>
                  <a:pt x="917774" y="2683867"/>
                  <a:pt x="917774" y="2686348"/>
                  <a:pt x="922734" y="2686348"/>
                </a:cubicBezTo>
                <a:cubicBezTo>
                  <a:pt x="942578" y="2686348"/>
                  <a:pt x="952500" y="2691309"/>
                  <a:pt x="952500" y="2701231"/>
                </a:cubicBezTo>
                <a:cubicBezTo>
                  <a:pt x="952500" y="2706192"/>
                  <a:pt x="953740" y="2708672"/>
                  <a:pt x="956221" y="2708672"/>
                </a:cubicBezTo>
                <a:cubicBezTo>
                  <a:pt x="958701" y="2708672"/>
                  <a:pt x="966143" y="2711153"/>
                  <a:pt x="978545" y="2716114"/>
                </a:cubicBezTo>
                <a:cubicBezTo>
                  <a:pt x="990948" y="2721075"/>
                  <a:pt x="1003350" y="2723555"/>
                  <a:pt x="1015752" y="2723555"/>
                </a:cubicBezTo>
                <a:cubicBezTo>
                  <a:pt x="1028154" y="2723555"/>
                  <a:pt x="1036836" y="2724795"/>
                  <a:pt x="1041797" y="2727276"/>
                </a:cubicBezTo>
                <a:cubicBezTo>
                  <a:pt x="1046758" y="2729757"/>
                  <a:pt x="1051719" y="2730997"/>
                  <a:pt x="1056680" y="2730997"/>
                </a:cubicBezTo>
                <a:cubicBezTo>
                  <a:pt x="1061641" y="2730997"/>
                  <a:pt x="1071563" y="2734717"/>
                  <a:pt x="1086446" y="2742159"/>
                </a:cubicBezTo>
                <a:cubicBezTo>
                  <a:pt x="1101328" y="2749600"/>
                  <a:pt x="1121172" y="2760762"/>
                  <a:pt x="1145977" y="2775645"/>
                </a:cubicBezTo>
                <a:cubicBezTo>
                  <a:pt x="1160860" y="2780606"/>
                  <a:pt x="1173262" y="2783086"/>
                  <a:pt x="1183184" y="2783086"/>
                </a:cubicBezTo>
                <a:cubicBezTo>
                  <a:pt x="1193105" y="2783086"/>
                  <a:pt x="1198067" y="2785567"/>
                  <a:pt x="1198067" y="2790528"/>
                </a:cubicBezTo>
                <a:cubicBezTo>
                  <a:pt x="1207988" y="2805411"/>
                  <a:pt x="1230313" y="2812852"/>
                  <a:pt x="1265039" y="2812852"/>
                </a:cubicBezTo>
                <a:lnTo>
                  <a:pt x="1279922" y="2820293"/>
                </a:lnTo>
                <a:lnTo>
                  <a:pt x="1279922" y="2827735"/>
                </a:lnTo>
                <a:cubicBezTo>
                  <a:pt x="1274961" y="2827735"/>
                  <a:pt x="1272480" y="2830216"/>
                  <a:pt x="1272480" y="2835176"/>
                </a:cubicBezTo>
                <a:lnTo>
                  <a:pt x="1287363" y="2835176"/>
                </a:lnTo>
                <a:lnTo>
                  <a:pt x="1294805" y="2842618"/>
                </a:lnTo>
                <a:cubicBezTo>
                  <a:pt x="1299766" y="2847578"/>
                  <a:pt x="1304727" y="2850059"/>
                  <a:pt x="1309688" y="2850059"/>
                </a:cubicBezTo>
                <a:cubicBezTo>
                  <a:pt x="1314649" y="2850059"/>
                  <a:pt x="1319609" y="2852540"/>
                  <a:pt x="1324571" y="2857500"/>
                </a:cubicBezTo>
                <a:lnTo>
                  <a:pt x="1339453" y="2864942"/>
                </a:lnTo>
                <a:lnTo>
                  <a:pt x="1391543" y="2887266"/>
                </a:lnTo>
                <a:cubicBezTo>
                  <a:pt x="1396504" y="2892227"/>
                  <a:pt x="1397744" y="2894708"/>
                  <a:pt x="1395264" y="2894708"/>
                </a:cubicBezTo>
                <a:cubicBezTo>
                  <a:pt x="1392783" y="2894708"/>
                  <a:pt x="1389063" y="2892227"/>
                  <a:pt x="1384102" y="2887266"/>
                </a:cubicBezTo>
                <a:cubicBezTo>
                  <a:pt x="1379141" y="2882305"/>
                  <a:pt x="1372940" y="2881065"/>
                  <a:pt x="1365498" y="2883545"/>
                </a:cubicBezTo>
                <a:cubicBezTo>
                  <a:pt x="1358057" y="2886026"/>
                  <a:pt x="1354336" y="2889747"/>
                  <a:pt x="1354336" y="2894708"/>
                </a:cubicBezTo>
                <a:cubicBezTo>
                  <a:pt x="1354336" y="2899668"/>
                  <a:pt x="1359297" y="2902149"/>
                  <a:pt x="1369219" y="2902149"/>
                </a:cubicBezTo>
                <a:lnTo>
                  <a:pt x="1384102" y="2909590"/>
                </a:lnTo>
                <a:cubicBezTo>
                  <a:pt x="1389063" y="2909590"/>
                  <a:pt x="1394024" y="2909590"/>
                  <a:pt x="1398985" y="2909590"/>
                </a:cubicBezTo>
                <a:cubicBezTo>
                  <a:pt x="1403946" y="2909590"/>
                  <a:pt x="1407666" y="2909590"/>
                  <a:pt x="1410147" y="2909590"/>
                </a:cubicBezTo>
                <a:cubicBezTo>
                  <a:pt x="1412627" y="2909590"/>
                  <a:pt x="1413867" y="2907110"/>
                  <a:pt x="1413867" y="2902149"/>
                </a:cubicBezTo>
                <a:cubicBezTo>
                  <a:pt x="1408906" y="2897188"/>
                  <a:pt x="1408906" y="2894708"/>
                  <a:pt x="1413867" y="2894708"/>
                </a:cubicBezTo>
                <a:cubicBezTo>
                  <a:pt x="1418828" y="2894708"/>
                  <a:pt x="1423789" y="2895948"/>
                  <a:pt x="1428750" y="2898428"/>
                </a:cubicBezTo>
                <a:cubicBezTo>
                  <a:pt x="1433711" y="2900909"/>
                  <a:pt x="1441153" y="2902149"/>
                  <a:pt x="1451074" y="2902149"/>
                </a:cubicBezTo>
                <a:cubicBezTo>
                  <a:pt x="1465957" y="2902149"/>
                  <a:pt x="1480840" y="2904630"/>
                  <a:pt x="1495723" y="2909590"/>
                </a:cubicBezTo>
                <a:cubicBezTo>
                  <a:pt x="1520528" y="2919512"/>
                  <a:pt x="1535410" y="2923233"/>
                  <a:pt x="1540371" y="2920752"/>
                </a:cubicBezTo>
                <a:cubicBezTo>
                  <a:pt x="1545332" y="2918272"/>
                  <a:pt x="1546572" y="2914551"/>
                  <a:pt x="1544092" y="2909590"/>
                </a:cubicBezTo>
                <a:cubicBezTo>
                  <a:pt x="1541612" y="2904630"/>
                  <a:pt x="1542852" y="2899668"/>
                  <a:pt x="1547813" y="2894708"/>
                </a:cubicBezTo>
                <a:cubicBezTo>
                  <a:pt x="1547813" y="2894708"/>
                  <a:pt x="1545332" y="2893467"/>
                  <a:pt x="1540371" y="2890987"/>
                </a:cubicBezTo>
                <a:cubicBezTo>
                  <a:pt x="1535410" y="2888506"/>
                  <a:pt x="1530450" y="2887266"/>
                  <a:pt x="1525488" y="2887266"/>
                </a:cubicBezTo>
                <a:lnTo>
                  <a:pt x="1495723" y="2887266"/>
                </a:lnTo>
                <a:lnTo>
                  <a:pt x="1480840" y="2887266"/>
                </a:lnTo>
                <a:lnTo>
                  <a:pt x="1465957" y="2879825"/>
                </a:lnTo>
                <a:lnTo>
                  <a:pt x="1443633" y="2857500"/>
                </a:lnTo>
                <a:cubicBezTo>
                  <a:pt x="1423789" y="2852540"/>
                  <a:pt x="1413867" y="2852540"/>
                  <a:pt x="1413867" y="2857500"/>
                </a:cubicBezTo>
                <a:cubicBezTo>
                  <a:pt x="1413867" y="2862461"/>
                  <a:pt x="1411387" y="2864942"/>
                  <a:pt x="1406426" y="2864942"/>
                </a:cubicBezTo>
                <a:lnTo>
                  <a:pt x="1391543" y="2857500"/>
                </a:lnTo>
                <a:cubicBezTo>
                  <a:pt x="1386582" y="2857500"/>
                  <a:pt x="1381621" y="2855020"/>
                  <a:pt x="1376660" y="2850059"/>
                </a:cubicBezTo>
                <a:cubicBezTo>
                  <a:pt x="1366739" y="2850059"/>
                  <a:pt x="1360537" y="2848819"/>
                  <a:pt x="1358057" y="2846338"/>
                </a:cubicBezTo>
                <a:cubicBezTo>
                  <a:pt x="1355577" y="2843858"/>
                  <a:pt x="1346895" y="2842618"/>
                  <a:pt x="1332012" y="2842618"/>
                </a:cubicBezTo>
                <a:cubicBezTo>
                  <a:pt x="1307207" y="2842618"/>
                  <a:pt x="1297285" y="2837657"/>
                  <a:pt x="1302246" y="2827735"/>
                </a:cubicBezTo>
                <a:cubicBezTo>
                  <a:pt x="1302246" y="2827735"/>
                  <a:pt x="1305967" y="2826495"/>
                  <a:pt x="1313408" y="2824014"/>
                </a:cubicBezTo>
                <a:cubicBezTo>
                  <a:pt x="1320850" y="2821533"/>
                  <a:pt x="1327051" y="2819053"/>
                  <a:pt x="1332012" y="2816573"/>
                </a:cubicBezTo>
                <a:cubicBezTo>
                  <a:pt x="1336973" y="2814092"/>
                  <a:pt x="1340693" y="2814092"/>
                  <a:pt x="1343174" y="2816573"/>
                </a:cubicBezTo>
                <a:cubicBezTo>
                  <a:pt x="1345654" y="2819053"/>
                  <a:pt x="1349375" y="2817813"/>
                  <a:pt x="1354336" y="2812852"/>
                </a:cubicBezTo>
                <a:cubicBezTo>
                  <a:pt x="1364258" y="2797969"/>
                  <a:pt x="1374180" y="2797969"/>
                  <a:pt x="1384102" y="2812852"/>
                </a:cubicBezTo>
                <a:lnTo>
                  <a:pt x="1398985" y="2805411"/>
                </a:lnTo>
                <a:cubicBezTo>
                  <a:pt x="1398985" y="2800450"/>
                  <a:pt x="1394024" y="2797969"/>
                  <a:pt x="1384102" y="2797969"/>
                </a:cubicBezTo>
                <a:cubicBezTo>
                  <a:pt x="1349375" y="2793008"/>
                  <a:pt x="1332012" y="2785567"/>
                  <a:pt x="1332012" y="2775645"/>
                </a:cubicBezTo>
                <a:lnTo>
                  <a:pt x="1302246" y="2760762"/>
                </a:lnTo>
                <a:cubicBezTo>
                  <a:pt x="1297285" y="2765723"/>
                  <a:pt x="1297285" y="2768204"/>
                  <a:pt x="1302246" y="2768204"/>
                </a:cubicBezTo>
                <a:cubicBezTo>
                  <a:pt x="1307207" y="2768204"/>
                  <a:pt x="1309688" y="2773164"/>
                  <a:pt x="1309688" y="2783086"/>
                </a:cubicBezTo>
                <a:cubicBezTo>
                  <a:pt x="1304727" y="2783086"/>
                  <a:pt x="1304727" y="2785567"/>
                  <a:pt x="1309688" y="2790528"/>
                </a:cubicBezTo>
                <a:lnTo>
                  <a:pt x="1309688" y="2797969"/>
                </a:lnTo>
                <a:lnTo>
                  <a:pt x="1287363" y="2797969"/>
                </a:lnTo>
                <a:cubicBezTo>
                  <a:pt x="1277442" y="2797969"/>
                  <a:pt x="1271240" y="2797969"/>
                  <a:pt x="1268760" y="2797969"/>
                </a:cubicBezTo>
                <a:cubicBezTo>
                  <a:pt x="1266280" y="2797969"/>
                  <a:pt x="1262559" y="2795489"/>
                  <a:pt x="1257598" y="2790528"/>
                </a:cubicBezTo>
                <a:cubicBezTo>
                  <a:pt x="1252637" y="2780606"/>
                  <a:pt x="1242715" y="2778126"/>
                  <a:pt x="1227832" y="2783086"/>
                </a:cubicBezTo>
                <a:cubicBezTo>
                  <a:pt x="1212949" y="2783086"/>
                  <a:pt x="1198067" y="2778126"/>
                  <a:pt x="1183184" y="2768204"/>
                </a:cubicBezTo>
                <a:cubicBezTo>
                  <a:pt x="1178223" y="2758282"/>
                  <a:pt x="1173262" y="2753321"/>
                  <a:pt x="1168301" y="2753321"/>
                </a:cubicBezTo>
                <a:cubicBezTo>
                  <a:pt x="1163340" y="2753321"/>
                  <a:pt x="1158379" y="2750840"/>
                  <a:pt x="1153418" y="2745879"/>
                </a:cubicBezTo>
                <a:cubicBezTo>
                  <a:pt x="1148457" y="2740919"/>
                  <a:pt x="1145977" y="2737198"/>
                  <a:pt x="1145977" y="2734717"/>
                </a:cubicBezTo>
                <a:cubicBezTo>
                  <a:pt x="1145977" y="2732237"/>
                  <a:pt x="1143496" y="2730997"/>
                  <a:pt x="1138535" y="2730997"/>
                </a:cubicBezTo>
                <a:lnTo>
                  <a:pt x="1108770" y="2716114"/>
                </a:lnTo>
                <a:cubicBezTo>
                  <a:pt x="1108770" y="2711153"/>
                  <a:pt x="1101328" y="2708672"/>
                  <a:pt x="1086446" y="2708672"/>
                </a:cubicBezTo>
                <a:lnTo>
                  <a:pt x="1049238" y="2693790"/>
                </a:lnTo>
                <a:cubicBezTo>
                  <a:pt x="1044278" y="2688829"/>
                  <a:pt x="1036836" y="2685108"/>
                  <a:pt x="1026914" y="2682627"/>
                </a:cubicBezTo>
                <a:cubicBezTo>
                  <a:pt x="1016993" y="2680147"/>
                  <a:pt x="1012031" y="2678907"/>
                  <a:pt x="1012031" y="2678907"/>
                </a:cubicBezTo>
                <a:cubicBezTo>
                  <a:pt x="1007070" y="2683867"/>
                  <a:pt x="1004590" y="2686348"/>
                  <a:pt x="1004590" y="2686348"/>
                </a:cubicBezTo>
                <a:cubicBezTo>
                  <a:pt x="1004590" y="2686348"/>
                  <a:pt x="1002109" y="2683867"/>
                  <a:pt x="997149" y="2678907"/>
                </a:cubicBezTo>
                <a:lnTo>
                  <a:pt x="982266" y="2671465"/>
                </a:lnTo>
                <a:cubicBezTo>
                  <a:pt x="972344" y="2671465"/>
                  <a:pt x="967383" y="2671465"/>
                  <a:pt x="967383" y="2671465"/>
                </a:cubicBezTo>
                <a:cubicBezTo>
                  <a:pt x="967383" y="2671465"/>
                  <a:pt x="966143" y="2670225"/>
                  <a:pt x="963662" y="2667745"/>
                </a:cubicBezTo>
                <a:cubicBezTo>
                  <a:pt x="961182" y="2665264"/>
                  <a:pt x="959942" y="2664024"/>
                  <a:pt x="959942" y="2664024"/>
                </a:cubicBezTo>
                <a:lnTo>
                  <a:pt x="945059" y="2656583"/>
                </a:lnTo>
                <a:cubicBezTo>
                  <a:pt x="920254" y="2641700"/>
                  <a:pt x="892969" y="2631778"/>
                  <a:pt x="863203" y="2626817"/>
                </a:cubicBezTo>
                <a:cubicBezTo>
                  <a:pt x="858242" y="2626817"/>
                  <a:pt x="853281" y="2626817"/>
                  <a:pt x="848320" y="2626817"/>
                </a:cubicBezTo>
                <a:cubicBezTo>
                  <a:pt x="843359" y="2626817"/>
                  <a:pt x="838399" y="2626817"/>
                  <a:pt x="833438" y="2626817"/>
                </a:cubicBezTo>
                <a:cubicBezTo>
                  <a:pt x="828477" y="2631778"/>
                  <a:pt x="823516" y="2633018"/>
                  <a:pt x="818555" y="2630538"/>
                </a:cubicBezTo>
                <a:cubicBezTo>
                  <a:pt x="813594" y="2628057"/>
                  <a:pt x="811114" y="2621856"/>
                  <a:pt x="811114" y="2611934"/>
                </a:cubicBezTo>
                <a:lnTo>
                  <a:pt x="811114" y="2597051"/>
                </a:lnTo>
                <a:cubicBezTo>
                  <a:pt x="811114" y="2597051"/>
                  <a:pt x="813594" y="2597051"/>
                  <a:pt x="818555" y="2597051"/>
                </a:cubicBezTo>
                <a:cubicBezTo>
                  <a:pt x="823516" y="2597051"/>
                  <a:pt x="828477" y="2599532"/>
                  <a:pt x="833438" y="2604493"/>
                </a:cubicBezTo>
                <a:cubicBezTo>
                  <a:pt x="868164" y="2619375"/>
                  <a:pt x="888008" y="2624336"/>
                  <a:pt x="892969" y="2619375"/>
                </a:cubicBezTo>
                <a:cubicBezTo>
                  <a:pt x="892969" y="2619375"/>
                  <a:pt x="890488" y="2616895"/>
                  <a:pt x="885527" y="2611934"/>
                </a:cubicBezTo>
                <a:cubicBezTo>
                  <a:pt x="880567" y="2606973"/>
                  <a:pt x="875606" y="2604493"/>
                  <a:pt x="870645" y="2604493"/>
                </a:cubicBezTo>
                <a:cubicBezTo>
                  <a:pt x="870645" y="2604493"/>
                  <a:pt x="869404" y="2603253"/>
                  <a:pt x="866924" y="2600772"/>
                </a:cubicBezTo>
                <a:cubicBezTo>
                  <a:pt x="864444" y="2598291"/>
                  <a:pt x="863203" y="2597051"/>
                  <a:pt x="863203" y="2597051"/>
                </a:cubicBezTo>
                <a:cubicBezTo>
                  <a:pt x="863203" y="2597051"/>
                  <a:pt x="860723" y="2597051"/>
                  <a:pt x="855762" y="2597051"/>
                </a:cubicBezTo>
                <a:cubicBezTo>
                  <a:pt x="850801" y="2597051"/>
                  <a:pt x="845840" y="2597051"/>
                  <a:pt x="840879" y="2597051"/>
                </a:cubicBezTo>
                <a:cubicBezTo>
                  <a:pt x="801191" y="2592091"/>
                  <a:pt x="781348" y="2577208"/>
                  <a:pt x="781348" y="2552403"/>
                </a:cubicBezTo>
                <a:lnTo>
                  <a:pt x="773906" y="2537520"/>
                </a:lnTo>
                <a:lnTo>
                  <a:pt x="729258" y="2530079"/>
                </a:lnTo>
                <a:cubicBezTo>
                  <a:pt x="724297" y="2530079"/>
                  <a:pt x="719336" y="2528839"/>
                  <a:pt x="714375" y="2526358"/>
                </a:cubicBezTo>
                <a:cubicBezTo>
                  <a:pt x="709414" y="2523877"/>
                  <a:pt x="706934" y="2522637"/>
                  <a:pt x="706934" y="2522637"/>
                </a:cubicBezTo>
                <a:cubicBezTo>
                  <a:pt x="687090" y="2522637"/>
                  <a:pt x="664766" y="2510235"/>
                  <a:pt x="639961" y="2485430"/>
                </a:cubicBezTo>
                <a:cubicBezTo>
                  <a:pt x="635000" y="2480469"/>
                  <a:pt x="631279" y="2476749"/>
                  <a:pt x="628799" y="2474268"/>
                </a:cubicBezTo>
                <a:cubicBezTo>
                  <a:pt x="626318" y="2471787"/>
                  <a:pt x="627559" y="2468067"/>
                  <a:pt x="632520" y="2463106"/>
                </a:cubicBezTo>
                <a:cubicBezTo>
                  <a:pt x="637480" y="2458145"/>
                  <a:pt x="639961" y="2454424"/>
                  <a:pt x="639961" y="2451944"/>
                </a:cubicBezTo>
                <a:cubicBezTo>
                  <a:pt x="639961" y="2449463"/>
                  <a:pt x="637480" y="2448223"/>
                  <a:pt x="632520" y="2448223"/>
                </a:cubicBezTo>
                <a:cubicBezTo>
                  <a:pt x="627559" y="2443262"/>
                  <a:pt x="621358" y="2439542"/>
                  <a:pt x="613916" y="2437061"/>
                </a:cubicBezTo>
                <a:cubicBezTo>
                  <a:pt x="606475" y="2434581"/>
                  <a:pt x="600274" y="2428380"/>
                  <a:pt x="595313" y="2418458"/>
                </a:cubicBezTo>
                <a:cubicBezTo>
                  <a:pt x="590352" y="2413497"/>
                  <a:pt x="585391" y="2409776"/>
                  <a:pt x="580430" y="2407295"/>
                </a:cubicBezTo>
                <a:cubicBezTo>
                  <a:pt x="575469" y="2404815"/>
                  <a:pt x="570508" y="2403575"/>
                  <a:pt x="565547" y="2403575"/>
                </a:cubicBezTo>
                <a:cubicBezTo>
                  <a:pt x="560586" y="2403575"/>
                  <a:pt x="558106" y="2401095"/>
                  <a:pt x="558106" y="2396133"/>
                </a:cubicBezTo>
                <a:cubicBezTo>
                  <a:pt x="558106" y="2391173"/>
                  <a:pt x="555625" y="2388692"/>
                  <a:pt x="550664" y="2388692"/>
                </a:cubicBezTo>
                <a:cubicBezTo>
                  <a:pt x="550664" y="2388692"/>
                  <a:pt x="549424" y="2388692"/>
                  <a:pt x="546944" y="2388692"/>
                </a:cubicBezTo>
                <a:cubicBezTo>
                  <a:pt x="544463" y="2388692"/>
                  <a:pt x="543223" y="2386212"/>
                  <a:pt x="543223" y="2381250"/>
                </a:cubicBezTo>
                <a:cubicBezTo>
                  <a:pt x="543223" y="2381250"/>
                  <a:pt x="545703" y="2378770"/>
                  <a:pt x="550664" y="2373809"/>
                </a:cubicBezTo>
                <a:cubicBezTo>
                  <a:pt x="555625" y="2368848"/>
                  <a:pt x="559346" y="2367608"/>
                  <a:pt x="561826" y="2370088"/>
                </a:cubicBezTo>
                <a:cubicBezTo>
                  <a:pt x="564307" y="2372569"/>
                  <a:pt x="568028" y="2373809"/>
                  <a:pt x="572988" y="2373809"/>
                </a:cubicBezTo>
                <a:cubicBezTo>
                  <a:pt x="572988" y="2373809"/>
                  <a:pt x="574229" y="2375050"/>
                  <a:pt x="576709" y="2377530"/>
                </a:cubicBezTo>
                <a:cubicBezTo>
                  <a:pt x="579190" y="2380010"/>
                  <a:pt x="580430" y="2383731"/>
                  <a:pt x="580430" y="2388692"/>
                </a:cubicBezTo>
                <a:lnTo>
                  <a:pt x="602754" y="2411016"/>
                </a:lnTo>
                <a:cubicBezTo>
                  <a:pt x="612676" y="2415977"/>
                  <a:pt x="620117" y="2419698"/>
                  <a:pt x="625078" y="2422178"/>
                </a:cubicBezTo>
                <a:cubicBezTo>
                  <a:pt x="630039" y="2424659"/>
                  <a:pt x="632520" y="2425899"/>
                  <a:pt x="632520" y="2425899"/>
                </a:cubicBezTo>
                <a:cubicBezTo>
                  <a:pt x="637480" y="2425899"/>
                  <a:pt x="643682" y="2429620"/>
                  <a:pt x="651123" y="2437061"/>
                </a:cubicBezTo>
                <a:cubicBezTo>
                  <a:pt x="658565" y="2444502"/>
                  <a:pt x="664766" y="2448223"/>
                  <a:pt x="669727" y="2448223"/>
                </a:cubicBezTo>
                <a:cubicBezTo>
                  <a:pt x="674688" y="2448223"/>
                  <a:pt x="678408" y="2450704"/>
                  <a:pt x="680889" y="2455665"/>
                </a:cubicBezTo>
                <a:cubicBezTo>
                  <a:pt x="683369" y="2460625"/>
                  <a:pt x="690811" y="2465587"/>
                  <a:pt x="703213" y="2470547"/>
                </a:cubicBezTo>
                <a:cubicBezTo>
                  <a:pt x="715615" y="2475508"/>
                  <a:pt x="723057" y="2477989"/>
                  <a:pt x="725537" y="2477989"/>
                </a:cubicBezTo>
                <a:cubicBezTo>
                  <a:pt x="728018" y="2477989"/>
                  <a:pt x="729258" y="2475508"/>
                  <a:pt x="729258" y="2470547"/>
                </a:cubicBezTo>
                <a:cubicBezTo>
                  <a:pt x="724297" y="2470547"/>
                  <a:pt x="721816" y="2469307"/>
                  <a:pt x="721816" y="2466827"/>
                </a:cubicBezTo>
                <a:cubicBezTo>
                  <a:pt x="721816" y="2464346"/>
                  <a:pt x="724297" y="2460625"/>
                  <a:pt x="729258" y="2455665"/>
                </a:cubicBezTo>
                <a:cubicBezTo>
                  <a:pt x="729258" y="2455665"/>
                  <a:pt x="730498" y="2455665"/>
                  <a:pt x="732979" y="2455665"/>
                </a:cubicBezTo>
                <a:cubicBezTo>
                  <a:pt x="735459" y="2455665"/>
                  <a:pt x="736699" y="2453184"/>
                  <a:pt x="736699" y="2448223"/>
                </a:cubicBezTo>
                <a:cubicBezTo>
                  <a:pt x="746621" y="2448223"/>
                  <a:pt x="759024" y="2450704"/>
                  <a:pt x="773906" y="2455665"/>
                </a:cubicBezTo>
                <a:cubicBezTo>
                  <a:pt x="788789" y="2475508"/>
                  <a:pt x="801191" y="2482950"/>
                  <a:pt x="811114" y="2477989"/>
                </a:cubicBezTo>
                <a:cubicBezTo>
                  <a:pt x="816074" y="2473028"/>
                  <a:pt x="823516" y="2470547"/>
                  <a:pt x="833438" y="2470547"/>
                </a:cubicBezTo>
                <a:cubicBezTo>
                  <a:pt x="833438" y="2470547"/>
                  <a:pt x="835918" y="2470547"/>
                  <a:pt x="840879" y="2470547"/>
                </a:cubicBezTo>
                <a:cubicBezTo>
                  <a:pt x="845840" y="2465587"/>
                  <a:pt x="843359" y="2460625"/>
                  <a:pt x="833438" y="2455665"/>
                </a:cubicBezTo>
                <a:lnTo>
                  <a:pt x="811114" y="2448223"/>
                </a:lnTo>
                <a:cubicBezTo>
                  <a:pt x="806153" y="2428380"/>
                  <a:pt x="796230" y="2418458"/>
                  <a:pt x="781348" y="2418458"/>
                </a:cubicBezTo>
                <a:cubicBezTo>
                  <a:pt x="781348" y="2418458"/>
                  <a:pt x="776387" y="2413497"/>
                  <a:pt x="766465" y="2403575"/>
                </a:cubicBezTo>
                <a:cubicBezTo>
                  <a:pt x="766465" y="2403575"/>
                  <a:pt x="765225" y="2402335"/>
                  <a:pt x="762744" y="2399854"/>
                </a:cubicBezTo>
                <a:cubicBezTo>
                  <a:pt x="760264" y="2397374"/>
                  <a:pt x="761504" y="2396133"/>
                  <a:pt x="766465" y="2396133"/>
                </a:cubicBezTo>
                <a:cubicBezTo>
                  <a:pt x="771426" y="2391173"/>
                  <a:pt x="771426" y="2386212"/>
                  <a:pt x="766465" y="2381250"/>
                </a:cubicBezTo>
                <a:cubicBezTo>
                  <a:pt x="761504" y="2376290"/>
                  <a:pt x="759024" y="2373809"/>
                  <a:pt x="759024" y="2373809"/>
                </a:cubicBezTo>
                <a:lnTo>
                  <a:pt x="766465" y="2373809"/>
                </a:lnTo>
                <a:cubicBezTo>
                  <a:pt x="766465" y="2378770"/>
                  <a:pt x="768945" y="2380010"/>
                  <a:pt x="773906" y="2377530"/>
                </a:cubicBezTo>
                <a:cubicBezTo>
                  <a:pt x="778867" y="2375050"/>
                  <a:pt x="776387" y="2366368"/>
                  <a:pt x="766465" y="2351485"/>
                </a:cubicBezTo>
                <a:cubicBezTo>
                  <a:pt x="761504" y="2351485"/>
                  <a:pt x="757783" y="2349005"/>
                  <a:pt x="755303" y="2344043"/>
                </a:cubicBezTo>
                <a:cubicBezTo>
                  <a:pt x="752823" y="2339083"/>
                  <a:pt x="751582" y="2336602"/>
                  <a:pt x="751582" y="2336602"/>
                </a:cubicBezTo>
                <a:cubicBezTo>
                  <a:pt x="751582" y="2331641"/>
                  <a:pt x="749102" y="2330401"/>
                  <a:pt x="744141" y="2332881"/>
                </a:cubicBezTo>
                <a:cubicBezTo>
                  <a:pt x="739180" y="2335362"/>
                  <a:pt x="735459" y="2334122"/>
                  <a:pt x="732979" y="2329161"/>
                </a:cubicBezTo>
                <a:cubicBezTo>
                  <a:pt x="730498" y="2324200"/>
                  <a:pt x="726777" y="2319239"/>
                  <a:pt x="721816" y="2314278"/>
                </a:cubicBezTo>
                <a:cubicBezTo>
                  <a:pt x="721816" y="2314278"/>
                  <a:pt x="724297" y="2314278"/>
                  <a:pt x="729258" y="2314278"/>
                </a:cubicBezTo>
                <a:cubicBezTo>
                  <a:pt x="734219" y="2309317"/>
                  <a:pt x="731739" y="2299395"/>
                  <a:pt x="721816" y="2284512"/>
                </a:cubicBezTo>
                <a:cubicBezTo>
                  <a:pt x="711895" y="2269629"/>
                  <a:pt x="701973" y="2267149"/>
                  <a:pt x="692051" y="2277071"/>
                </a:cubicBezTo>
                <a:cubicBezTo>
                  <a:pt x="692051" y="2277071"/>
                  <a:pt x="687090" y="2274591"/>
                  <a:pt x="677168" y="2269629"/>
                </a:cubicBezTo>
                <a:lnTo>
                  <a:pt x="677168" y="2262188"/>
                </a:lnTo>
                <a:cubicBezTo>
                  <a:pt x="677168" y="2262188"/>
                  <a:pt x="678408" y="2260948"/>
                  <a:pt x="680889" y="2258467"/>
                </a:cubicBezTo>
                <a:cubicBezTo>
                  <a:pt x="683369" y="2255987"/>
                  <a:pt x="682129" y="2252266"/>
                  <a:pt x="677168" y="2247305"/>
                </a:cubicBezTo>
                <a:cubicBezTo>
                  <a:pt x="677168" y="2242344"/>
                  <a:pt x="675928" y="2237384"/>
                  <a:pt x="673447" y="2232422"/>
                </a:cubicBezTo>
                <a:cubicBezTo>
                  <a:pt x="670967" y="2227462"/>
                  <a:pt x="664766" y="2220020"/>
                  <a:pt x="654844" y="2210098"/>
                </a:cubicBezTo>
                <a:cubicBezTo>
                  <a:pt x="635000" y="2200177"/>
                  <a:pt x="628799" y="2192735"/>
                  <a:pt x="636240" y="2187774"/>
                </a:cubicBezTo>
                <a:cubicBezTo>
                  <a:pt x="643682" y="2182813"/>
                  <a:pt x="654844" y="2187774"/>
                  <a:pt x="669727" y="2202657"/>
                </a:cubicBezTo>
                <a:cubicBezTo>
                  <a:pt x="674688" y="2207618"/>
                  <a:pt x="679649" y="2208858"/>
                  <a:pt x="684610" y="2206377"/>
                </a:cubicBezTo>
                <a:cubicBezTo>
                  <a:pt x="689570" y="2203897"/>
                  <a:pt x="694532" y="2207618"/>
                  <a:pt x="699492" y="2217540"/>
                </a:cubicBezTo>
                <a:cubicBezTo>
                  <a:pt x="704453" y="2227462"/>
                  <a:pt x="709414" y="2229942"/>
                  <a:pt x="714375" y="2224981"/>
                </a:cubicBezTo>
                <a:cubicBezTo>
                  <a:pt x="724297" y="2210098"/>
                  <a:pt x="719336" y="2202657"/>
                  <a:pt x="699492" y="2202657"/>
                </a:cubicBezTo>
                <a:lnTo>
                  <a:pt x="692051" y="2187774"/>
                </a:lnTo>
                <a:cubicBezTo>
                  <a:pt x="692051" y="2182813"/>
                  <a:pt x="695772" y="2182813"/>
                  <a:pt x="703213" y="2187774"/>
                </a:cubicBezTo>
                <a:cubicBezTo>
                  <a:pt x="710654" y="2192735"/>
                  <a:pt x="714375" y="2187774"/>
                  <a:pt x="714375" y="2172891"/>
                </a:cubicBezTo>
                <a:lnTo>
                  <a:pt x="706934" y="2165450"/>
                </a:lnTo>
                <a:cubicBezTo>
                  <a:pt x="687090" y="2170411"/>
                  <a:pt x="677168" y="2162970"/>
                  <a:pt x="677168" y="2143125"/>
                </a:cubicBezTo>
                <a:cubicBezTo>
                  <a:pt x="677168" y="2138164"/>
                  <a:pt x="677168" y="2134444"/>
                  <a:pt x="677168" y="2131963"/>
                </a:cubicBezTo>
                <a:cubicBezTo>
                  <a:pt x="677168" y="2129483"/>
                  <a:pt x="677168" y="2128243"/>
                  <a:pt x="677168" y="2128243"/>
                </a:cubicBezTo>
                <a:cubicBezTo>
                  <a:pt x="672207" y="2123282"/>
                  <a:pt x="672207" y="2120801"/>
                  <a:pt x="677168" y="2120801"/>
                </a:cubicBezTo>
                <a:lnTo>
                  <a:pt x="677168" y="2113360"/>
                </a:lnTo>
                <a:cubicBezTo>
                  <a:pt x="672207" y="2108399"/>
                  <a:pt x="666006" y="2102198"/>
                  <a:pt x="658565" y="2094756"/>
                </a:cubicBezTo>
                <a:cubicBezTo>
                  <a:pt x="651123" y="2087315"/>
                  <a:pt x="639961" y="2083594"/>
                  <a:pt x="625078" y="2083594"/>
                </a:cubicBezTo>
                <a:lnTo>
                  <a:pt x="602754" y="2083594"/>
                </a:lnTo>
                <a:cubicBezTo>
                  <a:pt x="597793" y="2078633"/>
                  <a:pt x="592832" y="2076153"/>
                  <a:pt x="587871" y="2076153"/>
                </a:cubicBezTo>
                <a:lnTo>
                  <a:pt x="550664" y="2061270"/>
                </a:lnTo>
                <a:cubicBezTo>
                  <a:pt x="545703" y="2061270"/>
                  <a:pt x="540742" y="2058790"/>
                  <a:pt x="535781" y="2053829"/>
                </a:cubicBezTo>
                <a:cubicBezTo>
                  <a:pt x="510977" y="2053829"/>
                  <a:pt x="498574" y="2050108"/>
                  <a:pt x="498574" y="2042666"/>
                </a:cubicBezTo>
                <a:cubicBezTo>
                  <a:pt x="498574" y="2035225"/>
                  <a:pt x="492373" y="2032745"/>
                  <a:pt x="479971" y="2035225"/>
                </a:cubicBezTo>
                <a:cubicBezTo>
                  <a:pt x="467569" y="2037705"/>
                  <a:pt x="458887" y="2036465"/>
                  <a:pt x="453926" y="2031504"/>
                </a:cubicBezTo>
                <a:lnTo>
                  <a:pt x="439043" y="2016622"/>
                </a:lnTo>
                <a:cubicBezTo>
                  <a:pt x="439043" y="2016622"/>
                  <a:pt x="437803" y="2015381"/>
                  <a:pt x="435323" y="2012901"/>
                </a:cubicBezTo>
                <a:cubicBezTo>
                  <a:pt x="432842" y="2010420"/>
                  <a:pt x="431602" y="2009180"/>
                  <a:pt x="431602" y="2009180"/>
                </a:cubicBezTo>
                <a:lnTo>
                  <a:pt x="394395" y="2009180"/>
                </a:lnTo>
                <a:lnTo>
                  <a:pt x="394395" y="2024063"/>
                </a:lnTo>
                <a:lnTo>
                  <a:pt x="401836" y="2038946"/>
                </a:lnTo>
                <a:cubicBezTo>
                  <a:pt x="396875" y="2038946"/>
                  <a:pt x="391914" y="2036465"/>
                  <a:pt x="386953" y="2031504"/>
                </a:cubicBezTo>
                <a:cubicBezTo>
                  <a:pt x="381992" y="2026543"/>
                  <a:pt x="379512" y="2021583"/>
                  <a:pt x="379512" y="2016622"/>
                </a:cubicBezTo>
                <a:cubicBezTo>
                  <a:pt x="379512" y="2011661"/>
                  <a:pt x="377031" y="2006700"/>
                  <a:pt x="372070" y="2001739"/>
                </a:cubicBezTo>
                <a:lnTo>
                  <a:pt x="334864" y="1971973"/>
                </a:lnTo>
                <a:cubicBezTo>
                  <a:pt x="339824" y="1971973"/>
                  <a:pt x="349746" y="1969493"/>
                  <a:pt x="364629" y="1964532"/>
                </a:cubicBezTo>
                <a:cubicBezTo>
                  <a:pt x="369590" y="1964532"/>
                  <a:pt x="374551" y="1964532"/>
                  <a:pt x="379512" y="1964532"/>
                </a:cubicBezTo>
                <a:cubicBezTo>
                  <a:pt x="384473" y="1964532"/>
                  <a:pt x="389434" y="1967012"/>
                  <a:pt x="394395" y="1971973"/>
                </a:cubicBezTo>
                <a:cubicBezTo>
                  <a:pt x="394395" y="1971973"/>
                  <a:pt x="395635" y="1973213"/>
                  <a:pt x="398115" y="1975694"/>
                </a:cubicBezTo>
                <a:cubicBezTo>
                  <a:pt x="400596" y="1978174"/>
                  <a:pt x="404316" y="1979415"/>
                  <a:pt x="409278" y="1979415"/>
                </a:cubicBezTo>
                <a:cubicBezTo>
                  <a:pt x="414238" y="1979415"/>
                  <a:pt x="416719" y="1981895"/>
                  <a:pt x="416719" y="1986856"/>
                </a:cubicBezTo>
                <a:cubicBezTo>
                  <a:pt x="416719" y="1986856"/>
                  <a:pt x="419199" y="1986856"/>
                  <a:pt x="424160" y="1986856"/>
                </a:cubicBezTo>
                <a:lnTo>
                  <a:pt x="424160" y="1949649"/>
                </a:lnTo>
                <a:lnTo>
                  <a:pt x="431602" y="1957090"/>
                </a:lnTo>
                <a:cubicBezTo>
                  <a:pt x="436563" y="1962051"/>
                  <a:pt x="440283" y="1964532"/>
                  <a:pt x="442764" y="1964532"/>
                </a:cubicBezTo>
                <a:cubicBezTo>
                  <a:pt x="445244" y="1964532"/>
                  <a:pt x="450205" y="1969493"/>
                  <a:pt x="457646" y="1979415"/>
                </a:cubicBezTo>
                <a:cubicBezTo>
                  <a:pt x="465088" y="1989336"/>
                  <a:pt x="468809" y="1995538"/>
                  <a:pt x="468809" y="1998018"/>
                </a:cubicBezTo>
                <a:cubicBezTo>
                  <a:pt x="468809" y="2000498"/>
                  <a:pt x="473770" y="2004219"/>
                  <a:pt x="483691" y="2009180"/>
                </a:cubicBezTo>
                <a:cubicBezTo>
                  <a:pt x="483691" y="2009180"/>
                  <a:pt x="486172" y="2009180"/>
                  <a:pt x="491133" y="2009180"/>
                </a:cubicBezTo>
                <a:cubicBezTo>
                  <a:pt x="496094" y="2009180"/>
                  <a:pt x="498574" y="2009180"/>
                  <a:pt x="498574" y="2009180"/>
                </a:cubicBezTo>
                <a:cubicBezTo>
                  <a:pt x="503535" y="2014141"/>
                  <a:pt x="506016" y="2016622"/>
                  <a:pt x="506016" y="2016622"/>
                </a:cubicBezTo>
                <a:lnTo>
                  <a:pt x="506016" y="2009180"/>
                </a:lnTo>
                <a:cubicBezTo>
                  <a:pt x="501055" y="2004219"/>
                  <a:pt x="498574" y="1999258"/>
                  <a:pt x="498574" y="1994297"/>
                </a:cubicBezTo>
                <a:cubicBezTo>
                  <a:pt x="508496" y="1984376"/>
                  <a:pt x="508496" y="1976934"/>
                  <a:pt x="498574" y="1971973"/>
                </a:cubicBezTo>
                <a:cubicBezTo>
                  <a:pt x="488653" y="1971973"/>
                  <a:pt x="476250" y="1962051"/>
                  <a:pt x="461367" y="1942208"/>
                </a:cubicBezTo>
                <a:cubicBezTo>
                  <a:pt x="456406" y="1937246"/>
                  <a:pt x="451445" y="1933526"/>
                  <a:pt x="446485" y="1931045"/>
                </a:cubicBezTo>
                <a:cubicBezTo>
                  <a:pt x="441524" y="1928565"/>
                  <a:pt x="439043" y="1927325"/>
                  <a:pt x="439043" y="1927325"/>
                </a:cubicBezTo>
                <a:cubicBezTo>
                  <a:pt x="434082" y="1927325"/>
                  <a:pt x="431602" y="1927325"/>
                  <a:pt x="431602" y="1927325"/>
                </a:cubicBezTo>
                <a:cubicBezTo>
                  <a:pt x="431602" y="1922364"/>
                  <a:pt x="429121" y="1919883"/>
                  <a:pt x="424160" y="1919883"/>
                </a:cubicBezTo>
                <a:cubicBezTo>
                  <a:pt x="414238" y="1924844"/>
                  <a:pt x="401836" y="1924844"/>
                  <a:pt x="386953" y="1919883"/>
                </a:cubicBezTo>
                <a:lnTo>
                  <a:pt x="364629" y="1912442"/>
                </a:lnTo>
                <a:cubicBezTo>
                  <a:pt x="354707" y="1912442"/>
                  <a:pt x="348506" y="1909962"/>
                  <a:pt x="346025" y="1905000"/>
                </a:cubicBezTo>
                <a:cubicBezTo>
                  <a:pt x="343545" y="1900039"/>
                  <a:pt x="341065" y="1897559"/>
                  <a:pt x="338584" y="1897559"/>
                </a:cubicBezTo>
                <a:cubicBezTo>
                  <a:pt x="336104" y="1897559"/>
                  <a:pt x="333623" y="1900039"/>
                  <a:pt x="331143" y="1905000"/>
                </a:cubicBezTo>
                <a:cubicBezTo>
                  <a:pt x="328662" y="1909962"/>
                  <a:pt x="319981" y="1909962"/>
                  <a:pt x="305098" y="1905000"/>
                </a:cubicBezTo>
                <a:cubicBezTo>
                  <a:pt x="295176" y="1905000"/>
                  <a:pt x="285254" y="1901280"/>
                  <a:pt x="275332" y="1893838"/>
                </a:cubicBezTo>
                <a:cubicBezTo>
                  <a:pt x="265410" y="1886397"/>
                  <a:pt x="260449" y="1877715"/>
                  <a:pt x="260449" y="1867793"/>
                </a:cubicBezTo>
                <a:cubicBezTo>
                  <a:pt x="260449" y="1857872"/>
                  <a:pt x="253008" y="1850430"/>
                  <a:pt x="238125" y="1845469"/>
                </a:cubicBezTo>
                <a:cubicBezTo>
                  <a:pt x="218281" y="1835547"/>
                  <a:pt x="210840" y="1828106"/>
                  <a:pt x="215801" y="1823145"/>
                </a:cubicBezTo>
                <a:lnTo>
                  <a:pt x="260449" y="1838028"/>
                </a:lnTo>
                <a:cubicBezTo>
                  <a:pt x="265410" y="1842989"/>
                  <a:pt x="270371" y="1842989"/>
                  <a:pt x="275332" y="1838028"/>
                </a:cubicBezTo>
                <a:lnTo>
                  <a:pt x="290215" y="1852911"/>
                </a:lnTo>
                <a:cubicBezTo>
                  <a:pt x="300137" y="1877715"/>
                  <a:pt x="312539" y="1887637"/>
                  <a:pt x="327422" y="1882676"/>
                </a:cubicBezTo>
                <a:cubicBezTo>
                  <a:pt x="347266" y="1877715"/>
                  <a:pt x="357188" y="1872754"/>
                  <a:pt x="357188" y="1867793"/>
                </a:cubicBezTo>
                <a:cubicBezTo>
                  <a:pt x="352227" y="1857872"/>
                  <a:pt x="354707" y="1847950"/>
                  <a:pt x="364629" y="1838028"/>
                </a:cubicBezTo>
                <a:cubicBezTo>
                  <a:pt x="369590" y="1833067"/>
                  <a:pt x="373311" y="1830586"/>
                  <a:pt x="375791" y="1830586"/>
                </a:cubicBezTo>
                <a:cubicBezTo>
                  <a:pt x="378272" y="1830586"/>
                  <a:pt x="379512" y="1833067"/>
                  <a:pt x="379512" y="1838028"/>
                </a:cubicBezTo>
                <a:cubicBezTo>
                  <a:pt x="374551" y="1847950"/>
                  <a:pt x="374551" y="1852911"/>
                  <a:pt x="379512" y="1852911"/>
                </a:cubicBezTo>
                <a:cubicBezTo>
                  <a:pt x="399356" y="1852911"/>
                  <a:pt x="409278" y="1855391"/>
                  <a:pt x="409278" y="1860352"/>
                </a:cubicBezTo>
                <a:cubicBezTo>
                  <a:pt x="409278" y="1865313"/>
                  <a:pt x="410518" y="1867793"/>
                  <a:pt x="412998" y="1867793"/>
                </a:cubicBezTo>
                <a:cubicBezTo>
                  <a:pt x="415479" y="1867793"/>
                  <a:pt x="421680" y="1870274"/>
                  <a:pt x="431602" y="1875235"/>
                </a:cubicBezTo>
                <a:lnTo>
                  <a:pt x="491133" y="1875235"/>
                </a:lnTo>
                <a:cubicBezTo>
                  <a:pt x="496094" y="1875235"/>
                  <a:pt x="498574" y="1877715"/>
                  <a:pt x="498574" y="1882676"/>
                </a:cubicBezTo>
                <a:lnTo>
                  <a:pt x="513457" y="1890118"/>
                </a:lnTo>
                <a:cubicBezTo>
                  <a:pt x="518418" y="1890118"/>
                  <a:pt x="528340" y="1893838"/>
                  <a:pt x="543223" y="1901280"/>
                </a:cubicBezTo>
                <a:cubicBezTo>
                  <a:pt x="558106" y="1908721"/>
                  <a:pt x="577949" y="1919883"/>
                  <a:pt x="602754" y="1934766"/>
                </a:cubicBezTo>
                <a:lnTo>
                  <a:pt x="639961" y="1942208"/>
                </a:lnTo>
                <a:lnTo>
                  <a:pt x="625078" y="1927325"/>
                </a:lnTo>
                <a:cubicBezTo>
                  <a:pt x="625078" y="1922364"/>
                  <a:pt x="622598" y="1918643"/>
                  <a:pt x="617637" y="1916163"/>
                </a:cubicBezTo>
                <a:cubicBezTo>
                  <a:pt x="612676" y="1913682"/>
                  <a:pt x="610195" y="1909962"/>
                  <a:pt x="610195" y="1905000"/>
                </a:cubicBezTo>
                <a:lnTo>
                  <a:pt x="587871" y="1890118"/>
                </a:lnTo>
                <a:cubicBezTo>
                  <a:pt x="582910" y="1890118"/>
                  <a:pt x="575469" y="1886397"/>
                  <a:pt x="565547" y="1878956"/>
                </a:cubicBezTo>
                <a:cubicBezTo>
                  <a:pt x="555625" y="1871514"/>
                  <a:pt x="545703" y="1867793"/>
                  <a:pt x="535781" y="1867793"/>
                </a:cubicBezTo>
                <a:cubicBezTo>
                  <a:pt x="530820" y="1867793"/>
                  <a:pt x="525860" y="1866553"/>
                  <a:pt x="520899" y="1864073"/>
                </a:cubicBezTo>
                <a:cubicBezTo>
                  <a:pt x="515938" y="1861592"/>
                  <a:pt x="510977" y="1857872"/>
                  <a:pt x="506016" y="1852911"/>
                </a:cubicBezTo>
                <a:cubicBezTo>
                  <a:pt x="496094" y="1842989"/>
                  <a:pt x="491133" y="1840508"/>
                  <a:pt x="491133" y="1845469"/>
                </a:cubicBezTo>
                <a:lnTo>
                  <a:pt x="476250" y="1838028"/>
                </a:lnTo>
                <a:cubicBezTo>
                  <a:pt x="476250" y="1838028"/>
                  <a:pt x="473770" y="1839268"/>
                  <a:pt x="468809" y="1841749"/>
                </a:cubicBezTo>
                <a:cubicBezTo>
                  <a:pt x="463848" y="1844229"/>
                  <a:pt x="458887" y="1842989"/>
                  <a:pt x="453926" y="1838028"/>
                </a:cubicBezTo>
                <a:cubicBezTo>
                  <a:pt x="448965" y="1833067"/>
                  <a:pt x="444004" y="1830586"/>
                  <a:pt x="439043" y="1830586"/>
                </a:cubicBezTo>
                <a:cubicBezTo>
                  <a:pt x="434082" y="1830586"/>
                  <a:pt x="430361" y="1830586"/>
                  <a:pt x="427881" y="1830586"/>
                </a:cubicBezTo>
                <a:cubicBezTo>
                  <a:pt x="425400" y="1830586"/>
                  <a:pt x="424160" y="1830586"/>
                  <a:pt x="424160" y="1830586"/>
                </a:cubicBezTo>
                <a:cubicBezTo>
                  <a:pt x="419199" y="1825625"/>
                  <a:pt x="416719" y="1823145"/>
                  <a:pt x="416719" y="1823145"/>
                </a:cubicBezTo>
                <a:cubicBezTo>
                  <a:pt x="411758" y="1823145"/>
                  <a:pt x="406797" y="1820665"/>
                  <a:pt x="401836" y="1815704"/>
                </a:cubicBezTo>
                <a:cubicBezTo>
                  <a:pt x="377031" y="1800821"/>
                  <a:pt x="349746" y="1790899"/>
                  <a:pt x="319981" y="1785938"/>
                </a:cubicBezTo>
                <a:cubicBezTo>
                  <a:pt x="310059" y="1785938"/>
                  <a:pt x="300137" y="1788418"/>
                  <a:pt x="290215" y="1793379"/>
                </a:cubicBezTo>
                <a:cubicBezTo>
                  <a:pt x="290215" y="1793379"/>
                  <a:pt x="287735" y="1793379"/>
                  <a:pt x="282774" y="1793379"/>
                </a:cubicBezTo>
                <a:cubicBezTo>
                  <a:pt x="277813" y="1793379"/>
                  <a:pt x="275332" y="1793379"/>
                  <a:pt x="275332" y="1793379"/>
                </a:cubicBezTo>
                <a:cubicBezTo>
                  <a:pt x="265410" y="1793379"/>
                  <a:pt x="262930" y="1785938"/>
                  <a:pt x="267891" y="1771055"/>
                </a:cubicBezTo>
                <a:lnTo>
                  <a:pt x="267891" y="1756172"/>
                </a:lnTo>
                <a:cubicBezTo>
                  <a:pt x="267891" y="1756172"/>
                  <a:pt x="275332" y="1758653"/>
                  <a:pt x="290215" y="1763614"/>
                </a:cubicBezTo>
                <a:cubicBezTo>
                  <a:pt x="324941" y="1778497"/>
                  <a:pt x="342305" y="1783458"/>
                  <a:pt x="342305" y="1778497"/>
                </a:cubicBezTo>
                <a:cubicBezTo>
                  <a:pt x="347266" y="1778497"/>
                  <a:pt x="347266" y="1776016"/>
                  <a:pt x="342305" y="1771055"/>
                </a:cubicBezTo>
                <a:cubicBezTo>
                  <a:pt x="337344" y="1766094"/>
                  <a:pt x="332383" y="1763614"/>
                  <a:pt x="327422" y="1763614"/>
                </a:cubicBezTo>
                <a:lnTo>
                  <a:pt x="319981" y="1756172"/>
                </a:lnTo>
                <a:cubicBezTo>
                  <a:pt x="319981" y="1756172"/>
                  <a:pt x="317500" y="1756172"/>
                  <a:pt x="312539" y="1756172"/>
                </a:cubicBezTo>
                <a:cubicBezTo>
                  <a:pt x="307578" y="1756172"/>
                  <a:pt x="302617" y="1756172"/>
                  <a:pt x="297656" y="1756172"/>
                </a:cubicBezTo>
                <a:cubicBezTo>
                  <a:pt x="257969" y="1751211"/>
                  <a:pt x="238125" y="1736329"/>
                  <a:pt x="238125" y="1711524"/>
                </a:cubicBezTo>
                <a:lnTo>
                  <a:pt x="230684" y="1696641"/>
                </a:lnTo>
                <a:cubicBezTo>
                  <a:pt x="225723" y="1701602"/>
                  <a:pt x="218281" y="1702842"/>
                  <a:pt x="208359" y="1700362"/>
                </a:cubicBezTo>
                <a:cubicBezTo>
                  <a:pt x="198438" y="1697881"/>
                  <a:pt x="190996" y="1696641"/>
                  <a:pt x="186035" y="1696641"/>
                </a:cubicBezTo>
                <a:cubicBezTo>
                  <a:pt x="176113" y="1686719"/>
                  <a:pt x="166191" y="1681758"/>
                  <a:pt x="156270" y="1681758"/>
                </a:cubicBezTo>
                <a:cubicBezTo>
                  <a:pt x="141387" y="1681758"/>
                  <a:pt x="121543" y="1669356"/>
                  <a:pt x="96738" y="1644551"/>
                </a:cubicBezTo>
                <a:cubicBezTo>
                  <a:pt x="86816" y="1634629"/>
                  <a:pt x="84336" y="1628428"/>
                  <a:pt x="89297" y="1625948"/>
                </a:cubicBezTo>
                <a:cubicBezTo>
                  <a:pt x="94258" y="1623467"/>
                  <a:pt x="96738" y="1619747"/>
                  <a:pt x="96738" y="1614786"/>
                </a:cubicBezTo>
                <a:cubicBezTo>
                  <a:pt x="96738" y="1609825"/>
                  <a:pt x="94258" y="1607344"/>
                  <a:pt x="89297" y="1607344"/>
                </a:cubicBezTo>
                <a:cubicBezTo>
                  <a:pt x="79375" y="1602383"/>
                  <a:pt x="64492" y="1592461"/>
                  <a:pt x="44649" y="1577579"/>
                </a:cubicBezTo>
                <a:cubicBezTo>
                  <a:pt x="44649" y="1572618"/>
                  <a:pt x="42168" y="1568897"/>
                  <a:pt x="37207" y="1566416"/>
                </a:cubicBezTo>
                <a:cubicBezTo>
                  <a:pt x="32246" y="1563936"/>
                  <a:pt x="27285" y="1562696"/>
                  <a:pt x="22324" y="1562696"/>
                </a:cubicBezTo>
                <a:cubicBezTo>
                  <a:pt x="17363" y="1562696"/>
                  <a:pt x="14883" y="1560215"/>
                  <a:pt x="14883" y="1555254"/>
                </a:cubicBezTo>
                <a:cubicBezTo>
                  <a:pt x="14883" y="1550293"/>
                  <a:pt x="12402" y="1547813"/>
                  <a:pt x="7441" y="1547813"/>
                </a:cubicBezTo>
                <a:lnTo>
                  <a:pt x="0" y="1547813"/>
                </a:lnTo>
                <a:cubicBezTo>
                  <a:pt x="0" y="1532930"/>
                  <a:pt x="4961" y="1527969"/>
                  <a:pt x="14883" y="1532930"/>
                </a:cubicBezTo>
                <a:cubicBezTo>
                  <a:pt x="19844" y="1532930"/>
                  <a:pt x="24805" y="1532930"/>
                  <a:pt x="29766" y="1532930"/>
                </a:cubicBezTo>
                <a:cubicBezTo>
                  <a:pt x="34727" y="1532930"/>
                  <a:pt x="37207" y="1536651"/>
                  <a:pt x="37207" y="1544092"/>
                </a:cubicBezTo>
                <a:cubicBezTo>
                  <a:pt x="37207" y="1551534"/>
                  <a:pt x="44649" y="1560215"/>
                  <a:pt x="59531" y="1570137"/>
                </a:cubicBezTo>
                <a:cubicBezTo>
                  <a:pt x="64492" y="1575098"/>
                  <a:pt x="70694" y="1578819"/>
                  <a:pt x="78135" y="1581299"/>
                </a:cubicBezTo>
                <a:cubicBezTo>
                  <a:pt x="85576" y="1583780"/>
                  <a:pt x="90537" y="1585020"/>
                  <a:pt x="93018" y="1585020"/>
                </a:cubicBezTo>
                <a:cubicBezTo>
                  <a:pt x="95498" y="1585020"/>
                  <a:pt x="97979" y="1586260"/>
                  <a:pt x="100459" y="1588741"/>
                </a:cubicBezTo>
                <a:cubicBezTo>
                  <a:pt x="102939" y="1591221"/>
                  <a:pt x="104180" y="1594942"/>
                  <a:pt x="104180" y="1599903"/>
                </a:cubicBezTo>
                <a:cubicBezTo>
                  <a:pt x="114102" y="1604864"/>
                  <a:pt x="121543" y="1607344"/>
                  <a:pt x="126504" y="1607344"/>
                </a:cubicBezTo>
                <a:cubicBezTo>
                  <a:pt x="126504" y="1607344"/>
                  <a:pt x="127744" y="1608585"/>
                  <a:pt x="130225" y="1611065"/>
                </a:cubicBezTo>
                <a:cubicBezTo>
                  <a:pt x="132705" y="1613545"/>
                  <a:pt x="133945" y="1614786"/>
                  <a:pt x="133945" y="1614786"/>
                </a:cubicBezTo>
                <a:cubicBezTo>
                  <a:pt x="138906" y="1619747"/>
                  <a:pt x="147588" y="1624707"/>
                  <a:pt x="159990" y="1629668"/>
                </a:cubicBezTo>
                <a:cubicBezTo>
                  <a:pt x="172393" y="1634629"/>
                  <a:pt x="178594" y="1637110"/>
                  <a:pt x="178594" y="1637110"/>
                </a:cubicBezTo>
                <a:cubicBezTo>
                  <a:pt x="183555" y="1637110"/>
                  <a:pt x="186035" y="1637110"/>
                  <a:pt x="186035" y="1637110"/>
                </a:cubicBezTo>
                <a:cubicBezTo>
                  <a:pt x="186035" y="1632149"/>
                  <a:pt x="186035" y="1629668"/>
                  <a:pt x="186035" y="1629668"/>
                </a:cubicBezTo>
                <a:cubicBezTo>
                  <a:pt x="181074" y="1629668"/>
                  <a:pt x="178594" y="1628428"/>
                  <a:pt x="178594" y="1625948"/>
                </a:cubicBezTo>
                <a:cubicBezTo>
                  <a:pt x="178594" y="1623467"/>
                  <a:pt x="181074" y="1619747"/>
                  <a:pt x="186035" y="1614786"/>
                </a:cubicBezTo>
                <a:lnTo>
                  <a:pt x="193477" y="1607344"/>
                </a:lnTo>
                <a:cubicBezTo>
                  <a:pt x="198438" y="1597422"/>
                  <a:pt x="210840" y="1599903"/>
                  <a:pt x="230684" y="1614786"/>
                </a:cubicBezTo>
                <a:cubicBezTo>
                  <a:pt x="245566" y="1634629"/>
                  <a:pt x="257969" y="1642071"/>
                  <a:pt x="267891" y="1637110"/>
                </a:cubicBezTo>
                <a:cubicBezTo>
                  <a:pt x="272852" y="1632149"/>
                  <a:pt x="280293" y="1632149"/>
                  <a:pt x="290215" y="1637110"/>
                </a:cubicBezTo>
                <a:cubicBezTo>
                  <a:pt x="290215" y="1637110"/>
                  <a:pt x="292695" y="1634629"/>
                  <a:pt x="297656" y="1629668"/>
                </a:cubicBezTo>
                <a:cubicBezTo>
                  <a:pt x="297656" y="1624707"/>
                  <a:pt x="293936" y="1620987"/>
                  <a:pt x="286494" y="1618506"/>
                </a:cubicBezTo>
                <a:cubicBezTo>
                  <a:pt x="279053" y="1616026"/>
                  <a:pt x="272852" y="1612305"/>
                  <a:pt x="267891" y="1607344"/>
                </a:cubicBezTo>
                <a:lnTo>
                  <a:pt x="238125" y="1577579"/>
                </a:lnTo>
                <a:lnTo>
                  <a:pt x="223242" y="1555254"/>
                </a:lnTo>
                <a:lnTo>
                  <a:pt x="223242" y="1547813"/>
                </a:lnTo>
                <a:cubicBezTo>
                  <a:pt x="223242" y="1542852"/>
                  <a:pt x="225723" y="1537891"/>
                  <a:pt x="230684" y="1532930"/>
                </a:cubicBezTo>
                <a:lnTo>
                  <a:pt x="223242" y="1510606"/>
                </a:lnTo>
                <a:cubicBezTo>
                  <a:pt x="218281" y="1510606"/>
                  <a:pt x="215801" y="1508126"/>
                  <a:pt x="215801" y="1503165"/>
                </a:cubicBezTo>
                <a:cubicBezTo>
                  <a:pt x="210840" y="1498204"/>
                  <a:pt x="208359" y="1494483"/>
                  <a:pt x="208359" y="1492002"/>
                </a:cubicBezTo>
                <a:cubicBezTo>
                  <a:pt x="208359" y="1489522"/>
                  <a:pt x="205879" y="1488282"/>
                  <a:pt x="200918" y="1488282"/>
                </a:cubicBezTo>
                <a:cubicBezTo>
                  <a:pt x="190996" y="1493243"/>
                  <a:pt x="186035" y="1493243"/>
                  <a:pt x="186035" y="1488282"/>
                </a:cubicBezTo>
                <a:cubicBezTo>
                  <a:pt x="186035" y="1483321"/>
                  <a:pt x="183555" y="1480840"/>
                  <a:pt x="178594" y="1480840"/>
                </a:cubicBezTo>
                <a:cubicBezTo>
                  <a:pt x="178594" y="1475879"/>
                  <a:pt x="178594" y="1473399"/>
                  <a:pt x="178594" y="1473399"/>
                </a:cubicBezTo>
                <a:cubicBezTo>
                  <a:pt x="178594" y="1473399"/>
                  <a:pt x="181074" y="1473399"/>
                  <a:pt x="186035" y="1473399"/>
                </a:cubicBezTo>
                <a:cubicBezTo>
                  <a:pt x="190996" y="1468438"/>
                  <a:pt x="188516" y="1458516"/>
                  <a:pt x="178594" y="1443633"/>
                </a:cubicBezTo>
                <a:lnTo>
                  <a:pt x="163711" y="1421309"/>
                </a:lnTo>
                <a:lnTo>
                  <a:pt x="178594" y="1421309"/>
                </a:lnTo>
                <a:lnTo>
                  <a:pt x="186035" y="1413868"/>
                </a:lnTo>
                <a:lnTo>
                  <a:pt x="186035" y="1428750"/>
                </a:lnTo>
                <a:cubicBezTo>
                  <a:pt x="186035" y="1438672"/>
                  <a:pt x="188516" y="1443633"/>
                  <a:pt x="193477" y="1443633"/>
                </a:cubicBezTo>
                <a:cubicBezTo>
                  <a:pt x="198438" y="1448594"/>
                  <a:pt x="202158" y="1451075"/>
                  <a:pt x="204639" y="1451075"/>
                </a:cubicBezTo>
                <a:cubicBezTo>
                  <a:pt x="207119" y="1451075"/>
                  <a:pt x="208359" y="1453555"/>
                  <a:pt x="208359" y="1458516"/>
                </a:cubicBezTo>
                <a:cubicBezTo>
                  <a:pt x="213320" y="1463477"/>
                  <a:pt x="219522" y="1464717"/>
                  <a:pt x="226963" y="1462237"/>
                </a:cubicBezTo>
                <a:cubicBezTo>
                  <a:pt x="234404" y="1459756"/>
                  <a:pt x="238125" y="1456036"/>
                  <a:pt x="238125" y="1451075"/>
                </a:cubicBezTo>
                <a:cubicBezTo>
                  <a:pt x="233164" y="1441153"/>
                  <a:pt x="230684" y="1434951"/>
                  <a:pt x="230684" y="1432471"/>
                </a:cubicBezTo>
                <a:cubicBezTo>
                  <a:pt x="230684" y="1429991"/>
                  <a:pt x="225723" y="1426270"/>
                  <a:pt x="215801" y="1421309"/>
                </a:cubicBezTo>
                <a:cubicBezTo>
                  <a:pt x="205879" y="1411387"/>
                  <a:pt x="198438" y="1402705"/>
                  <a:pt x="193477" y="1395264"/>
                </a:cubicBezTo>
                <a:cubicBezTo>
                  <a:pt x="188516" y="1387823"/>
                  <a:pt x="181074" y="1386582"/>
                  <a:pt x="171152" y="1391543"/>
                </a:cubicBezTo>
                <a:cubicBezTo>
                  <a:pt x="171152" y="1391543"/>
                  <a:pt x="169912" y="1390303"/>
                  <a:pt x="167432" y="1387823"/>
                </a:cubicBezTo>
                <a:cubicBezTo>
                  <a:pt x="164951" y="1385342"/>
                  <a:pt x="166191" y="1384102"/>
                  <a:pt x="171152" y="1384102"/>
                </a:cubicBezTo>
                <a:cubicBezTo>
                  <a:pt x="171152" y="1379141"/>
                  <a:pt x="171152" y="1375420"/>
                  <a:pt x="171152" y="1372940"/>
                </a:cubicBezTo>
                <a:cubicBezTo>
                  <a:pt x="171152" y="1370460"/>
                  <a:pt x="171152" y="1369219"/>
                  <a:pt x="171152" y="1369219"/>
                </a:cubicBezTo>
                <a:cubicBezTo>
                  <a:pt x="171152" y="1364258"/>
                  <a:pt x="171152" y="1354336"/>
                  <a:pt x="171152" y="1339453"/>
                </a:cubicBezTo>
                <a:cubicBezTo>
                  <a:pt x="171152" y="1334492"/>
                  <a:pt x="171152" y="1330771"/>
                  <a:pt x="171152" y="1328291"/>
                </a:cubicBezTo>
                <a:cubicBezTo>
                  <a:pt x="171152" y="1325811"/>
                  <a:pt x="168672" y="1322091"/>
                  <a:pt x="163711" y="1317129"/>
                </a:cubicBezTo>
                <a:cubicBezTo>
                  <a:pt x="158750" y="1317129"/>
                  <a:pt x="155029" y="1314649"/>
                  <a:pt x="152549" y="1309688"/>
                </a:cubicBezTo>
                <a:cubicBezTo>
                  <a:pt x="150068" y="1304727"/>
                  <a:pt x="143867" y="1299766"/>
                  <a:pt x="133945" y="1294805"/>
                </a:cubicBezTo>
                <a:lnTo>
                  <a:pt x="126504" y="1279922"/>
                </a:lnTo>
                <a:lnTo>
                  <a:pt x="141387" y="1287364"/>
                </a:lnTo>
                <a:cubicBezTo>
                  <a:pt x="171152" y="1292325"/>
                  <a:pt x="186035" y="1292325"/>
                  <a:pt x="186035" y="1287364"/>
                </a:cubicBezTo>
                <a:cubicBezTo>
                  <a:pt x="190996" y="1277442"/>
                  <a:pt x="186035" y="1270001"/>
                  <a:pt x="171152" y="1265039"/>
                </a:cubicBezTo>
                <a:cubicBezTo>
                  <a:pt x="166191" y="1265039"/>
                  <a:pt x="159990" y="1261319"/>
                  <a:pt x="152549" y="1253877"/>
                </a:cubicBezTo>
                <a:cubicBezTo>
                  <a:pt x="145107" y="1246436"/>
                  <a:pt x="140146" y="1241475"/>
                  <a:pt x="137666" y="1238994"/>
                </a:cubicBezTo>
                <a:cubicBezTo>
                  <a:pt x="135186" y="1236514"/>
                  <a:pt x="133945" y="1232794"/>
                  <a:pt x="133945" y="1227832"/>
                </a:cubicBezTo>
                <a:cubicBezTo>
                  <a:pt x="133945" y="1222871"/>
                  <a:pt x="136426" y="1220391"/>
                  <a:pt x="141387" y="1220391"/>
                </a:cubicBezTo>
                <a:cubicBezTo>
                  <a:pt x="146348" y="1220391"/>
                  <a:pt x="153789" y="1220391"/>
                  <a:pt x="163711" y="1220391"/>
                </a:cubicBezTo>
                <a:cubicBezTo>
                  <a:pt x="173633" y="1220391"/>
                  <a:pt x="176113" y="1217911"/>
                  <a:pt x="171152" y="1212950"/>
                </a:cubicBezTo>
                <a:cubicBezTo>
                  <a:pt x="176113" y="1203028"/>
                  <a:pt x="181074" y="1195587"/>
                  <a:pt x="186035" y="1190625"/>
                </a:cubicBezTo>
                <a:cubicBezTo>
                  <a:pt x="200918" y="1180704"/>
                  <a:pt x="208359" y="1173262"/>
                  <a:pt x="208359" y="1168301"/>
                </a:cubicBezTo>
                <a:cubicBezTo>
                  <a:pt x="213320" y="1163340"/>
                  <a:pt x="217041" y="1159619"/>
                  <a:pt x="219522" y="1157139"/>
                </a:cubicBezTo>
                <a:cubicBezTo>
                  <a:pt x="222002" y="1154659"/>
                  <a:pt x="225723" y="1155898"/>
                  <a:pt x="230684" y="1160860"/>
                </a:cubicBezTo>
                <a:cubicBezTo>
                  <a:pt x="240605" y="1160860"/>
                  <a:pt x="245566" y="1158380"/>
                  <a:pt x="245566" y="1153418"/>
                </a:cubicBezTo>
                <a:cubicBezTo>
                  <a:pt x="245566" y="1133574"/>
                  <a:pt x="235645" y="1123653"/>
                  <a:pt x="215801" y="1123653"/>
                </a:cubicBezTo>
                <a:cubicBezTo>
                  <a:pt x="205879" y="1118691"/>
                  <a:pt x="199678" y="1114971"/>
                  <a:pt x="197197" y="1112491"/>
                </a:cubicBezTo>
                <a:cubicBezTo>
                  <a:pt x="194717" y="1110011"/>
                  <a:pt x="192236" y="1110011"/>
                  <a:pt x="189756" y="1112491"/>
                </a:cubicBezTo>
                <a:cubicBezTo>
                  <a:pt x="187275" y="1114971"/>
                  <a:pt x="186035" y="1113731"/>
                  <a:pt x="186035" y="1108770"/>
                </a:cubicBezTo>
                <a:cubicBezTo>
                  <a:pt x="186035" y="1108770"/>
                  <a:pt x="184795" y="1107529"/>
                  <a:pt x="182315" y="1105049"/>
                </a:cubicBezTo>
                <a:cubicBezTo>
                  <a:pt x="179834" y="1102569"/>
                  <a:pt x="176113" y="1098848"/>
                  <a:pt x="171152" y="1093887"/>
                </a:cubicBezTo>
                <a:cubicBezTo>
                  <a:pt x="161231" y="1083966"/>
                  <a:pt x="153789" y="1080245"/>
                  <a:pt x="148828" y="1082725"/>
                </a:cubicBezTo>
                <a:cubicBezTo>
                  <a:pt x="143867" y="1085205"/>
                  <a:pt x="141387" y="1083966"/>
                  <a:pt x="141387" y="1079004"/>
                </a:cubicBezTo>
                <a:cubicBezTo>
                  <a:pt x="141387" y="1079004"/>
                  <a:pt x="141387" y="1069083"/>
                  <a:pt x="141387" y="1049239"/>
                </a:cubicBezTo>
                <a:lnTo>
                  <a:pt x="141387" y="1034356"/>
                </a:lnTo>
                <a:cubicBezTo>
                  <a:pt x="136426" y="1034356"/>
                  <a:pt x="135186" y="1033115"/>
                  <a:pt x="137666" y="1030635"/>
                </a:cubicBezTo>
                <a:cubicBezTo>
                  <a:pt x="140146" y="1028155"/>
                  <a:pt x="140146" y="1025674"/>
                  <a:pt x="137666" y="1023194"/>
                </a:cubicBezTo>
                <a:cubicBezTo>
                  <a:pt x="135186" y="1020714"/>
                  <a:pt x="132705" y="1020714"/>
                  <a:pt x="130225" y="1023194"/>
                </a:cubicBezTo>
                <a:cubicBezTo>
                  <a:pt x="127744" y="1025674"/>
                  <a:pt x="124024" y="1025674"/>
                  <a:pt x="119063" y="1023194"/>
                </a:cubicBezTo>
                <a:cubicBezTo>
                  <a:pt x="114102" y="1020714"/>
                  <a:pt x="111621" y="1018232"/>
                  <a:pt x="111621" y="1015752"/>
                </a:cubicBezTo>
                <a:cubicBezTo>
                  <a:pt x="111621" y="1013272"/>
                  <a:pt x="115342" y="1012032"/>
                  <a:pt x="122783" y="1012032"/>
                </a:cubicBezTo>
                <a:cubicBezTo>
                  <a:pt x="130225" y="1012032"/>
                  <a:pt x="133945" y="1007070"/>
                  <a:pt x="133945" y="997149"/>
                </a:cubicBezTo>
                <a:cubicBezTo>
                  <a:pt x="133945" y="992187"/>
                  <a:pt x="133945" y="988467"/>
                  <a:pt x="133945" y="985987"/>
                </a:cubicBezTo>
                <a:cubicBezTo>
                  <a:pt x="133945" y="983507"/>
                  <a:pt x="131465" y="982266"/>
                  <a:pt x="126504" y="982266"/>
                </a:cubicBezTo>
                <a:lnTo>
                  <a:pt x="111621" y="974825"/>
                </a:lnTo>
                <a:lnTo>
                  <a:pt x="126504" y="967383"/>
                </a:lnTo>
                <a:cubicBezTo>
                  <a:pt x="131465" y="967383"/>
                  <a:pt x="133945" y="967383"/>
                  <a:pt x="133945" y="967383"/>
                </a:cubicBezTo>
                <a:cubicBezTo>
                  <a:pt x="133945" y="962422"/>
                  <a:pt x="132705" y="958701"/>
                  <a:pt x="130225" y="956221"/>
                </a:cubicBezTo>
                <a:cubicBezTo>
                  <a:pt x="127744" y="953741"/>
                  <a:pt x="124024" y="952500"/>
                  <a:pt x="119063" y="952500"/>
                </a:cubicBezTo>
                <a:cubicBezTo>
                  <a:pt x="104180" y="942579"/>
                  <a:pt x="96738" y="935137"/>
                  <a:pt x="96738" y="930176"/>
                </a:cubicBezTo>
                <a:cubicBezTo>
                  <a:pt x="96738" y="925215"/>
                  <a:pt x="95498" y="920255"/>
                  <a:pt x="93018" y="915293"/>
                </a:cubicBezTo>
                <a:cubicBezTo>
                  <a:pt x="90537" y="910332"/>
                  <a:pt x="90537" y="906611"/>
                  <a:pt x="93018" y="904131"/>
                </a:cubicBezTo>
                <a:cubicBezTo>
                  <a:pt x="95498" y="901651"/>
                  <a:pt x="94258" y="897930"/>
                  <a:pt x="89297" y="892969"/>
                </a:cubicBezTo>
                <a:cubicBezTo>
                  <a:pt x="84336" y="888008"/>
                  <a:pt x="79375" y="885528"/>
                  <a:pt x="74414" y="885528"/>
                </a:cubicBezTo>
                <a:cubicBezTo>
                  <a:pt x="64492" y="885528"/>
                  <a:pt x="57051" y="878086"/>
                  <a:pt x="52090" y="863203"/>
                </a:cubicBezTo>
                <a:cubicBezTo>
                  <a:pt x="52090" y="853282"/>
                  <a:pt x="54570" y="845841"/>
                  <a:pt x="59531" y="840879"/>
                </a:cubicBezTo>
                <a:cubicBezTo>
                  <a:pt x="64492" y="835918"/>
                  <a:pt x="66973" y="833438"/>
                  <a:pt x="66973" y="833438"/>
                </a:cubicBezTo>
                <a:lnTo>
                  <a:pt x="81855" y="855762"/>
                </a:lnTo>
                <a:cubicBezTo>
                  <a:pt x="86816" y="860723"/>
                  <a:pt x="89297" y="865684"/>
                  <a:pt x="89297" y="870645"/>
                </a:cubicBezTo>
                <a:cubicBezTo>
                  <a:pt x="89297" y="875606"/>
                  <a:pt x="89297" y="878086"/>
                  <a:pt x="89297" y="878086"/>
                </a:cubicBezTo>
                <a:cubicBezTo>
                  <a:pt x="94258" y="883048"/>
                  <a:pt x="97979" y="885528"/>
                  <a:pt x="100459" y="885528"/>
                </a:cubicBezTo>
                <a:cubicBezTo>
                  <a:pt x="102939" y="885528"/>
                  <a:pt x="106660" y="883048"/>
                  <a:pt x="111621" y="878086"/>
                </a:cubicBezTo>
                <a:lnTo>
                  <a:pt x="126504" y="870645"/>
                </a:lnTo>
                <a:lnTo>
                  <a:pt x="126504" y="833438"/>
                </a:lnTo>
                <a:cubicBezTo>
                  <a:pt x="126504" y="808634"/>
                  <a:pt x="126504" y="796231"/>
                  <a:pt x="126504" y="796231"/>
                </a:cubicBezTo>
                <a:cubicBezTo>
                  <a:pt x="146348" y="796231"/>
                  <a:pt x="153789" y="791269"/>
                  <a:pt x="148828" y="781348"/>
                </a:cubicBezTo>
                <a:cubicBezTo>
                  <a:pt x="143867" y="766465"/>
                  <a:pt x="143867" y="754062"/>
                  <a:pt x="148828" y="744141"/>
                </a:cubicBezTo>
                <a:cubicBezTo>
                  <a:pt x="143867" y="739180"/>
                  <a:pt x="138906" y="734219"/>
                  <a:pt x="133945" y="729258"/>
                </a:cubicBezTo>
                <a:cubicBezTo>
                  <a:pt x="128984" y="729258"/>
                  <a:pt x="126504" y="728018"/>
                  <a:pt x="126504" y="725537"/>
                </a:cubicBezTo>
                <a:cubicBezTo>
                  <a:pt x="126504" y="723057"/>
                  <a:pt x="128984" y="721817"/>
                  <a:pt x="133945" y="721817"/>
                </a:cubicBezTo>
                <a:cubicBezTo>
                  <a:pt x="138906" y="721817"/>
                  <a:pt x="141387" y="719337"/>
                  <a:pt x="141387" y="714375"/>
                </a:cubicBezTo>
                <a:cubicBezTo>
                  <a:pt x="141387" y="709414"/>
                  <a:pt x="143867" y="708175"/>
                  <a:pt x="148828" y="710655"/>
                </a:cubicBezTo>
                <a:cubicBezTo>
                  <a:pt x="153789" y="713135"/>
                  <a:pt x="161231" y="711895"/>
                  <a:pt x="171152" y="706934"/>
                </a:cubicBezTo>
                <a:lnTo>
                  <a:pt x="178594" y="684610"/>
                </a:lnTo>
                <a:cubicBezTo>
                  <a:pt x="173633" y="684610"/>
                  <a:pt x="171152" y="684610"/>
                  <a:pt x="171152" y="684610"/>
                </a:cubicBezTo>
                <a:cubicBezTo>
                  <a:pt x="171152" y="684610"/>
                  <a:pt x="171152" y="682130"/>
                  <a:pt x="171152" y="677168"/>
                </a:cubicBezTo>
                <a:cubicBezTo>
                  <a:pt x="171152" y="672207"/>
                  <a:pt x="171152" y="667247"/>
                  <a:pt x="171152" y="662286"/>
                </a:cubicBezTo>
                <a:cubicBezTo>
                  <a:pt x="166191" y="662286"/>
                  <a:pt x="164951" y="659805"/>
                  <a:pt x="167432" y="654844"/>
                </a:cubicBezTo>
                <a:cubicBezTo>
                  <a:pt x="169912" y="649883"/>
                  <a:pt x="174873" y="648643"/>
                  <a:pt x="182315" y="651123"/>
                </a:cubicBezTo>
                <a:cubicBezTo>
                  <a:pt x="189756" y="653603"/>
                  <a:pt x="195957" y="654844"/>
                  <a:pt x="200918" y="654844"/>
                </a:cubicBezTo>
                <a:lnTo>
                  <a:pt x="200918" y="632520"/>
                </a:lnTo>
                <a:cubicBezTo>
                  <a:pt x="186035" y="632520"/>
                  <a:pt x="183555" y="623838"/>
                  <a:pt x="193477" y="606475"/>
                </a:cubicBezTo>
                <a:cubicBezTo>
                  <a:pt x="203399" y="589112"/>
                  <a:pt x="210840" y="585391"/>
                  <a:pt x="215801" y="595313"/>
                </a:cubicBezTo>
                <a:cubicBezTo>
                  <a:pt x="215801" y="600274"/>
                  <a:pt x="219522" y="602754"/>
                  <a:pt x="226963" y="602754"/>
                </a:cubicBezTo>
                <a:cubicBezTo>
                  <a:pt x="234404" y="602754"/>
                  <a:pt x="238125" y="600274"/>
                  <a:pt x="238125" y="595313"/>
                </a:cubicBezTo>
                <a:cubicBezTo>
                  <a:pt x="238125" y="590352"/>
                  <a:pt x="236885" y="585391"/>
                  <a:pt x="234404" y="580430"/>
                </a:cubicBezTo>
                <a:cubicBezTo>
                  <a:pt x="231924" y="575469"/>
                  <a:pt x="230684" y="572989"/>
                  <a:pt x="230684" y="572989"/>
                </a:cubicBezTo>
                <a:lnTo>
                  <a:pt x="238125" y="580430"/>
                </a:lnTo>
                <a:lnTo>
                  <a:pt x="245566" y="572989"/>
                </a:lnTo>
                <a:cubicBezTo>
                  <a:pt x="245566" y="568027"/>
                  <a:pt x="243086" y="563067"/>
                  <a:pt x="238125" y="558106"/>
                </a:cubicBezTo>
                <a:lnTo>
                  <a:pt x="215801" y="565547"/>
                </a:lnTo>
                <a:lnTo>
                  <a:pt x="193477" y="580430"/>
                </a:lnTo>
                <a:cubicBezTo>
                  <a:pt x="193477" y="580430"/>
                  <a:pt x="190996" y="582910"/>
                  <a:pt x="186035" y="587871"/>
                </a:cubicBezTo>
                <a:cubicBezTo>
                  <a:pt x="181074" y="592833"/>
                  <a:pt x="178594" y="592833"/>
                  <a:pt x="178594" y="587871"/>
                </a:cubicBezTo>
                <a:cubicBezTo>
                  <a:pt x="178594" y="582910"/>
                  <a:pt x="181074" y="575469"/>
                  <a:pt x="186035" y="565547"/>
                </a:cubicBezTo>
                <a:cubicBezTo>
                  <a:pt x="186035" y="555626"/>
                  <a:pt x="186035" y="550664"/>
                  <a:pt x="186035" y="550664"/>
                </a:cubicBezTo>
                <a:cubicBezTo>
                  <a:pt x="181074" y="540743"/>
                  <a:pt x="188516" y="528340"/>
                  <a:pt x="208359" y="513457"/>
                </a:cubicBezTo>
                <a:cubicBezTo>
                  <a:pt x="218281" y="508496"/>
                  <a:pt x="230684" y="507257"/>
                  <a:pt x="245566" y="509737"/>
                </a:cubicBezTo>
                <a:cubicBezTo>
                  <a:pt x="260449" y="512217"/>
                  <a:pt x="267891" y="512217"/>
                  <a:pt x="267891" y="509737"/>
                </a:cubicBezTo>
                <a:cubicBezTo>
                  <a:pt x="267891" y="507257"/>
                  <a:pt x="270371" y="504775"/>
                  <a:pt x="275332" y="502295"/>
                </a:cubicBezTo>
                <a:cubicBezTo>
                  <a:pt x="280293" y="499815"/>
                  <a:pt x="285254" y="498575"/>
                  <a:pt x="290215" y="498575"/>
                </a:cubicBezTo>
                <a:cubicBezTo>
                  <a:pt x="310059" y="498575"/>
                  <a:pt x="323701" y="496094"/>
                  <a:pt x="331143" y="491133"/>
                </a:cubicBezTo>
                <a:cubicBezTo>
                  <a:pt x="338584" y="486172"/>
                  <a:pt x="342305" y="478730"/>
                  <a:pt x="342305" y="468809"/>
                </a:cubicBezTo>
                <a:cubicBezTo>
                  <a:pt x="337344" y="463848"/>
                  <a:pt x="336104" y="461368"/>
                  <a:pt x="338584" y="461368"/>
                </a:cubicBezTo>
                <a:cubicBezTo>
                  <a:pt x="341065" y="461368"/>
                  <a:pt x="347266" y="458887"/>
                  <a:pt x="357188" y="453926"/>
                </a:cubicBezTo>
                <a:cubicBezTo>
                  <a:pt x="372070" y="453926"/>
                  <a:pt x="381992" y="453926"/>
                  <a:pt x="386953" y="453926"/>
                </a:cubicBezTo>
                <a:cubicBezTo>
                  <a:pt x="386953" y="448965"/>
                  <a:pt x="389434" y="446485"/>
                  <a:pt x="394395" y="446485"/>
                </a:cubicBezTo>
                <a:cubicBezTo>
                  <a:pt x="399356" y="446485"/>
                  <a:pt x="404316" y="446485"/>
                  <a:pt x="409278" y="446485"/>
                </a:cubicBezTo>
                <a:cubicBezTo>
                  <a:pt x="448965" y="441523"/>
                  <a:pt x="473770" y="429122"/>
                  <a:pt x="483691" y="409278"/>
                </a:cubicBezTo>
                <a:lnTo>
                  <a:pt x="513457" y="401836"/>
                </a:lnTo>
                <a:cubicBezTo>
                  <a:pt x="518418" y="401836"/>
                  <a:pt x="525860" y="400596"/>
                  <a:pt x="535781" y="398116"/>
                </a:cubicBezTo>
                <a:cubicBezTo>
                  <a:pt x="545703" y="395636"/>
                  <a:pt x="553145" y="394395"/>
                  <a:pt x="558106" y="394395"/>
                </a:cubicBezTo>
                <a:cubicBezTo>
                  <a:pt x="572988" y="394395"/>
                  <a:pt x="587871" y="391915"/>
                  <a:pt x="602754" y="386953"/>
                </a:cubicBezTo>
                <a:cubicBezTo>
                  <a:pt x="637480" y="386953"/>
                  <a:pt x="659805" y="385713"/>
                  <a:pt x="669727" y="383233"/>
                </a:cubicBezTo>
                <a:cubicBezTo>
                  <a:pt x="679649" y="380753"/>
                  <a:pt x="682129" y="374551"/>
                  <a:pt x="677168" y="364629"/>
                </a:cubicBezTo>
                <a:cubicBezTo>
                  <a:pt x="677168" y="359668"/>
                  <a:pt x="682129" y="354708"/>
                  <a:pt x="692051" y="349746"/>
                </a:cubicBezTo>
                <a:lnTo>
                  <a:pt x="699492" y="334864"/>
                </a:lnTo>
                <a:cubicBezTo>
                  <a:pt x="699492" y="315019"/>
                  <a:pt x="704453" y="300137"/>
                  <a:pt x="714375" y="290215"/>
                </a:cubicBezTo>
                <a:cubicBezTo>
                  <a:pt x="724297" y="280294"/>
                  <a:pt x="729258" y="282774"/>
                  <a:pt x="729258" y="297657"/>
                </a:cubicBezTo>
                <a:lnTo>
                  <a:pt x="744141" y="312539"/>
                </a:lnTo>
                <a:cubicBezTo>
                  <a:pt x="754063" y="312539"/>
                  <a:pt x="760264" y="311299"/>
                  <a:pt x="762744" y="308819"/>
                </a:cubicBezTo>
                <a:cubicBezTo>
                  <a:pt x="765225" y="306339"/>
                  <a:pt x="766465" y="300137"/>
                  <a:pt x="766465" y="290215"/>
                </a:cubicBezTo>
                <a:cubicBezTo>
                  <a:pt x="766465" y="280294"/>
                  <a:pt x="763984" y="275332"/>
                  <a:pt x="759024" y="275332"/>
                </a:cubicBezTo>
                <a:cubicBezTo>
                  <a:pt x="749102" y="270371"/>
                  <a:pt x="754063" y="262930"/>
                  <a:pt x="773906" y="253008"/>
                </a:cubicBezTo>
                <a:cubicBezTo>
                  <a:pt x="778867" y="243087"/>
                  <a:pt x="782588" y="235645"/>
                  <a:pt x="785069" y="230684"/>
                </a:cubicBezTo>
                <a:cubicBezTo>
                  <a:pt x="787549" y="225723"/>
                  <a:pt x="791270" y="224483"/>
                  <a:pt x="796230" y="226963"/>
                </a:cubicBezTo>
                <a:cubicBezTo>
                  <a:pt x="801191" y="229443"/>
                  <a:pt x="806153" y="230684"/>
                  <a:pt x="811114" y="230684"/>
                </a:cubicBezTo>
                <a:cubicBezTo>
                  <a:pt x="816074" y="230684"/>
                  <a:pt x="818555" y="233164"/>
                  <a:pt x="818555" y="238125"/>
                </a:cubicBezTo>
                <a:lnTo>
                  <a:pt x="825996" y="245567"/>
                </a:lnTo>
                <a:lnTo>
                  <a:pt x="833438" y="238125"/>
                </a:lnTo>
                <a:cubicBezTo>
                  <a:pt x="838399" y="228204"/>
                  <a:pt x="840879" y="223243"/>
                  <a:pt x="840879" y="223243"/>
                </a:cubicBezTo>
                <a:lnTo>
                  <a:pt x="840879" y="215801"/>
                </a:lnTo>
                <a:cubicBezTo>
                  <a:pt x="835918" y="210840"/>
                  <a:pt x="832197" y="208360"/>
                  <a:pt x="829717" y="208360"/>
                </a:cubicBezTo>
                <a:cubicBezTo>
                  <a:pt x="827237" y="208360"/>
                  <a:pt x="825996" y="205880"/>
                  <a:pt x="825996" y="200918"/>
                </a:cubicBezTo>
                <a:lnTo>
                  <a:pt x="840879" y="193477"/>
                </a:lnTo>
                <a:cubicBezTo>
                  <a:pt x="845840" y="188516"/>
                  <a:pt x="850801" y="184795"/>
                  <a:pt x="855762" y="182315"/>
                </a:cubicBezTo>
                <a:cubicBezTo>
                  <a:pt x="860723" y="179835"/>
                  <a:pt x="866924" y="174873"/>
                  <a:pt x="874365" y="167432"/>
                </a:cubicBezTo>
                <a:cubicBezTo>
                  <a:pt x="881807" y="159991"/>
                  <a:pt x="892969" y="153790"/>
                  <a:pt x="907852" y="148828"/>
                </a:cubicBezTo>
                <a:cubicBezTo>
                  <a:pt x="922734" y="143867"/>
                  <a:pt x="932656" y="141387"/>
                  <a:pt x="937617" y="141387"/>
                </a:cubicBezTo>
                <a:cubicBezTo>
                  <a:pt x="942578" y="141387"/>
                  <a:pt x="946299" y="140146"/>
                  <a:pt x="948779" y="137666"/>
                </a:cubicBezTo>
                <a:cubicBezTo>
                  <a:pt x="951260" y="135186"/>
                  <a:pt x="953740" y="133946"/>
                  <a:pt x="956221" y="133946"/>
                </a:cubicBezTo>
                <a:cubicBezTo>
                  <a:pt x="958701" y="133946"/>
                  <a:pt x="959942" y="131466"/>
                  <a:pt x="959942" y="126504"/>
                </a:cubicBezTo>
                <a:lnTo>
                  <a:pt x="997149" y="133946"/>
                </a:lnTo>
                <a:cubicBezTo>
                  <a:pt x="1007070" y="133946"/>
                  <a:pt x="1014512" y="135186"/>
                  <a:pt x="1019473" y="137666"/>
                </a:cubicBezTo>
                <a:cubicBezTo>
                  <a:pt x="1024434" y="140146"/>
                  <a:pt x="1029395" y="141387"/>
                  <a:pt x="1034356" y="141387"/>
                </a:cubicBezTo>
                <a:cubicBezTo>
                  <a:pt x="1039317" y="151309"/>
                  <a:pt x="1044278" y="156270"/>
                  <a:pt x="1049238" y="156270"/>
                </a:cubicBezTo>
                <a:cubicBezTo>
                  <a:pt x="1054199" y="156270"/>
                  <a:pt x="1060401" y="157511"/>
                  <a:pt x="1067842" y="159991"/>
                </a:cubicBezTo>
                <a:cubicBezTo>
                  <a:pt x="1075283" y="162471"/>
                  <a:pt x="1081484" y="166191"/>
                  <a:pt x="1086446" y="171153"/>
                </a:cubicBezTo>
                <a:lnTo>
                  <a:pt x="1101328" y="163711"/>
                </a:lnTo>
                <a:cubicBezTo>
                  <a:pt x="1101328" y="158750"/>
                  <a:pt x="1105049" y="152549"/>
                  <a:pt x="1112491" y="145108"/>
                </a:cubicBezTo>
                <a:cubicBezTo>
                  <a:pt x="1119932" y="137666"/>
                  <a:pt x="1124893" y="131466"/>
                  <a:pt x="1127373" y="126504"/>
                </a:cubicBezTo>
                <a:cubicBezTo>
                  <a:pt x="1129854" y="121543"/>
                  <a:pt x="1133574" y="120303"/>
                  <a:pt x="1138535" y="122784"/>
                </a:cubicBezTo>
                <a:cubicBezTo>
                  <a:pt x="1143496" y="125264"/>
                  <a:pt x="1148457" y="126504"/>
                  <a:pt x="1153418" y="126504"/>
                </a:cubicBezTo>
                <a:cubicBezTo>
                  <a:pt x="1158379" y="126504"/>
                  <a:pt x="1160860" y="128984"/>
                  <a:pt x="1160860" y="133946"/>
                </a:cubicBezTo>
                <a:lnTo>
                  <a:pt x="1168301" y="141387"/>
                </a:lnTo>
                <a:lnTo>
                  <a:pt x="1175742" y="133946"/>
                </a:lnTo>
                <a:cubicBezTo>
                  <a:pt x="1180703" y="124024"/>
                  <a:pt x="1185664" y="119063"/>
                  <a:pt x="1190625" y="119063"/>
                </a:cubicBezTo>
                <a:lnTo>
                  <a:pt x="1183184" y="104180"/>
                </a:lnTo>
                <a:cubicBezTo>
                  <a:pt x="1173262" y="104180"/>
                  <a:pt x="1168301" y="101700"/>
                  <a:pt x="1168301" y="96739"/>
                </a:cubicBezTo>
                <a:cubicBezTo>
                  <a:pt x="1173262" y="96739"/>
                  <a:pt x="1178223" y="94259"/>
                  <a:pt x="1183184" y="89297"/>
                </a:cubicBezTo>
                <a:cubicBezTo>
                  <a:pt x="1183184" y="84336"/>
                  <a:pt x="1184424" y="80615"/>
                  <a:pt x="1186904" y="78135"/>
                </a:cubicBezTo>
                <a:cubicBezTo>
                  <a:pt x="1189385" y="75655"/>
                  <a:pt x="1193105" y="74414"/>
                  <a:pt x="1198067" y="74414"/>
                </a:cubicBezTo>
                <a:cubicBezTo>
                  <a:pt x="1203028" y="69453"/>
                  <a:pt x="1207988" y="64493"/>
                  <a:pt x="1212949" y="59532"/>
                </a:cubicBezTo>
                <a:lnTo>
                  <a:pt x="1279922" y="29766"/>
                </a:lnTo>
                <a:lnTo>
                  <a:pt x="1294805" y="29766"/>
                </a:lnTo>
                <a:cubicBezTo>
                  <a:pt x="1299766" y="24805"/>
                  <a:pt x="1303487" y="22325"/>
                  <a:pt x="1305967" y="22325"/>
                </a:cubicBezTo>
                <a:cubicBezTo>
                  <a:pt x="1308447" y="22325"/>
                  <a:pt x="1319609" y="24805"/>
                  <a:pt x="1339453" y="29766"/>
                </a:cubicBezTo>
                <a:lnTo>
                  <a:pt x="1376660" y="37207"/>
                </a:lnTo>
                <a:cubicBezTo>
                  <a:pt x="1381621" y="42169"/>
                  <a:pt x="1386582" y="44649"/>
                  <a:pt x="1391543" y="44649"/>
                </a:cubicBezTo>
                <a:cubicBezTo>
                  <a:pt x="1396504" y="44649"/>
                  <a:pt x="1400225" y="45889"/>
                  <a:pt x="1402705" y="48369"/>
                </a:cubicBezTo>
                <a:cubicBezTo>
                  <a:pt x="1405186" y="50850"/>
                  <a:pt x="1408906" y="52090"/>
                  <a:pt x="1413867" y="52090"/>
                </a:cubicBezTo>
                <a:cubicBezTo>
                  <a:pt x="1418828" y="57052"/>
                  <a:pt x="1428750" y="59532"/>
                  <a:pt x="1443633" y="59532"/>
                </a:cubicBezTo>
                <a:cubicBezTo>
                  <a:pt x="1443633" y="59532"/>
                  <a:pt x="1447354" y="60772"/>
                  <a:pt x="1454795" y="63252"/>
                </a:cubicBezTo>
                <a:cubicBezTo>
                  <a:pt x="1462237" y="65732"/>
                  <a:pt x="1468438" y="69453"/>
                  <a:pt x="1473399" y="74414"/>
                </a:cubicBezTo>
                <a:cubicBezTo>
                  <a:pt x="1493242" y="89297"/>
                  <a:pt x="1510606" y="94259"/>
                  <a:pt x="1525488" y="89297"/>
                </a:cubicBezTo>
                <a:cubicBezTo>
                  <a:pt x="1530450" y="89297"/>
                  <a:pt x="1537891" y="86817"/>
                  <a:pt x="1547813" y="81856"/>
                </a:cubicBezTo>
                <a:lnTo>
                  <a:pt x="1562696" y="81856"/>
                </a:lnTo>
                <a:cubicBezTo>
                  <a:pt x="1567657" y="81856"/>
                  <a:pt x="1572617" y="84336"/>
                  <a:pt x="1577578" y="89297"/>
                </a:cubicBezTo>
                <a:lnTo>
                  <a:pt x="1592461" y="89297"/>
                </a:lnTo>
                <a:cubicBezTo>
                  <a:pt x="1592461" y="89297"/>
                  <a:pt x="1594942" y="89297"/>
                  <a:pt x="1599903" y="89297"/>
                </a:cubicBezTo>
                <a:cubicBezTo>
                  <a:pt x="1604864" y="84336"/>
                  <a:pt x="1607344" y="81856"/>
                  <a:pt x="1607344" y="81856"/>
                </a:cubicBezTo>
                <a:cubicBezTo>
                  <a:pt x="1607344" y="81856"/>
                  <a:pt x="1607344" y="79376"/>
                  <a:pt x="1607344" y="74414"/>
                </a:cubicBezTo>
                <a:cubicBezTo>
                  <a:pt x="1607344" y="64493"/>
                  <a:pt x="1606104" y="58291"/>
                  <a:pt x="1603623" y="55811"/>
                </a:cubicBezTo>
                <a:cubicBezTo>
                  <a:pt x="1601143" y="53331"/>
                  <a:pt x="1602383" y="52090"/>
                  <a:pt x="1607344" y="52090"/>
                </a:cubicBezTo>
                <a:lnTo>
                  <a:pt x="1607344" y="44649"/>
                </a:lnTo>
                <a:lnTo>
                  <a:pt x="1614785" y="37207"/>
                </a:lnTo>
                <a:lnTo>
                  <a:pt x="1629668" y="37207"/>
                </a:lnTo>
                <a:cubicBezTo>
                  <a:pt x="1634629" y="42169"/>
                  <a:pt x="1642071" y="39687"/>
                  <a:pt x="1651992" y="29766"/>
                </a:cubicBezTo>
                <a:lnTo>
                  <a:pt x="1666875" y="14883"/>
                </a:lnTo>
                <a:lnTo>
                  <a:pt x="1681758" y="29766"/>
                </a:lnTo>
                <a:cubicBezTo>
                  <a:pt x="1686719" y="34727"/>
                  <a:pt x="1689200" y="38448"/>
                  <a:pt x="1689200" y="40928"/>
                </a:cubicBezTo>
                <a:cubicBezTo>
                  <a:pt x="1689200" y="43408"/>
                  <a:pt x="1692920" y="44649"/>
                  <a:pt x="1700361" y="44649"/>
                </a:cubicBezTo>
                <a:cubicBezTo>
                  <a:pt x="1707803" y="44649"/>
                  <a:pt x="1709043" y="42169"/>
                  <a:pt x="1704082" y="37207"/>
                </a:cubicBezTo>
                <a:lnTo>
                  <a:pt x="1704082" y="22325"/>
                </a:lnTo>
                <a:cubicBezTo>
                  <a:pt x="1704082" y="12403"/>
                  <a:pt x="1701602" y="7442"/>
                  <a:pt x="1696641" y="7442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kumimoji="1" lang="ja-JP" altLang="en-US" sz="120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1802342" y="2278641"/>
            <a:ext cx="8587317" cy="1093310"/>
          </a:xfrm>
        </p:spPr>
        <p:txBody>
          <a:bodyPr/>
          <a:lstStyle>
            <a:lvl1pPr algn="ctr">
              <a:lnSpc>
                <a:spcPct val="100000"/>
              </a:lnSpc>
              <a:defRPr sz="6400" baseline="0">
                <a:solidFill>
                  <a:schemeClr val="tx1"/>
                </a:solidFill>
              </a:defRPr>
            </a:lvl1pPr>
          </a:lstStyle>
          <a:p>
            <a:r>
              <a:rPr kumimoji="1" lang="en-US" altLang="ja-JP" dirty="0"/>
              <a:t>Slide Title Goes Here</a:t>
            </a:r>
            <a:endParaRPr kumimoji="1" lang="ja-JP" altLang="en-US" dirty="0"/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5268384" y="3376651"/>
            <a:ext cx="1655233" cy="0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 Placeholder 3"/>
          <p:cNvSpPr>
            <a:spLocks noGrp="1"/>
          </p:cNvSpPr>
          <p:nvPr>
            <p:ph type="body" sz="quarter" idx="13" hasCustomPrompt="1"/>
          </p:nvPr>
        </p:nvSpPr>
        <p:spPr>
          <a:xfrm>
            <a:off x="1802342" y="3492155"/>
            <a:ext cx="8587317" cy="1453900"/>
          </a:xfrm>
        </p:spPr>
        <p:txBody>
          <a:bodyPr anchor="t">
            <a:normAutofit/>
          </a:bodyPr>
          <a:lstStyle>
            <a:lvl1pPr algn="ctr">
              <a:defRPr sz="1200" baseline="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4623956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750"/>
                            </p:stCondLst>
                            <p:childTnLst>
                              <p:par>
                                <p:cTn id="18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7" grpId="0"/>
      <p:bldP spid="7" grpId="1"/>
      <p:bldP spid="9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8_1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84714777-2ADB-4A96-B7E9-3C41109410B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DO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B6682FE0-0775-4CB4-B52E-D31ED152523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DO"/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5BD52BB9-23CD-4603-8592-C791E835EE5B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0945528B-BD87-4BE3-863D-C7B90F6032B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247501503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9_1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32CF3864-700B-4B7E-A2DA-3B3CF824898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DO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C440AC96-0FF8-4D54-9062-87AAD6737FC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DO"/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DB6F6D50-ED60-4849-A690-BDA5F9CC340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9323DDFE-4967-444D-A97E-45513FBFC33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87852309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10_1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2D7D686A-9223-411A-A696-54EBE79ADFF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DO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D8AF63F1-0AF5-4D8D-9C53-3842E9F20D5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DO"/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F29C33F2-82C8-45BF-BBA8-E02FD1EB087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3B1C2CF5-FEE0-4ACE-80DD-05FA2E5A2A5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913633942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11_1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1179055B-D874-45B8-AD84-F054B432FDE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DO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EE570427-EC01-4D60-BFDC-99C50972AA9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DO"/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CE74419B-FED8-4A4D-B44B-BF98FCBF080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37CC019E-E258-4BB2-A8C4-E72C034A035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42653451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12_1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62E5F8DA-87BE-41CE-ADEE-A58EF270DC8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DO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08C998FE-C491-494E-B147-8878E59653A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DO"/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5FDBD4D7-5F0F-4061-BDB7-27AD6ED982D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9BA79463-1926-4D3F-BE64-38B30676276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1583872154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13_1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D94BBC2B-4584-447D-A1FA-38A67871A5E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DO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B908A471-CB03-4A30-9235-16D62E90F0B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DO"/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78EA394E-82D8-43CE-BE39-EFB43D03A3B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087D419A-555F-4D5B-B17D-00CD5797423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15846747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14_1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F169F638-D6BB-4D00-9758-7CED6DD0B69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DO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C9AD46D1-BCEF-4261-8582-14CD4F4AD99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DO"/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B98D6363-8B45-4562-883B-3D8EC95C739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F2EA0A7F-81EB-413D-B19E-DB32145C502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81282781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15_1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0EB404DB-847A-4AF7-B319-07F68A3FFDE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DO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EFBF6173-08E3-4CD1-82AC-513A57E653C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DO"/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9086FB22-8DF7-4BB3-906E-FE1C9364C314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8C144721-0EF5-4FA3-95E9-9CA33DD0A3E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27367795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>
            <a:spLocks noChangeAspect="1"/>
          </p:cNvSpPr>
          <p:nvPr/>
        </p:nvSpPr>
        <p:spPr>
          <a:xfrm>
            <a:off x="447817" y="5141974"/>
            <a:ext cx="11290860" cy="1258827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81193" y="3043910"/>
            <a:ext cx="11029615" cy="1497507"/>
          </a:xfrm>
        </p:spPr>
        <p:txBody>
          <a:bodyPr anchor="b">
            <a:normAutofit/>
          </a:bodyPr>
          <a:lstStyle>
            <a:lvl1pPr algn="l">
              <a:defRPr sz="3600" b="0" cap="all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81192" y="4541417"/>
            <a:ext cx="11029615" cy="600556"/>
          </a:xfrm>
        </p:spPr>
        <p:txBody>
          <a:bodyPr anchor="t">
            <a:normAutofit/>
          </a:bodyPr>
          <a:lstStyle>
            <a:lvl1pPr marL="0" indent="0" algn="l">
              <a:buNone/>
              <a:defRPr sz="1800" cap="all">
                <a:solidFill>
                  <a:schemeClr val="accent2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75000"/>
                    <a:lumOff val="25000"/>
                  </a:schemeClr>
                </a:solidFill>
              </a:defRPr>
            </a:lvl1pPr>
          </a:lstStyle>
          <a:p>
            <a:fld id="{8C01975E-ED39-4980-B400-B1F6B4B6892F}" type="datetimeFigureOut">
              <a:rPr lang="en-US" smtClean="0"/>
              <a:t>9/5/2025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75000"/>
                    <a:lumOff val="2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75000"/>
                    <a:lumOff val="25000"/>
                  </a:schemeClr>
                </a:solidFill>
              </a:defRPr>
            </a:lvl1pPr>
          </a:lstStyle>
          <a:p>
            <a:fld id="{3C1CE6FB-DB76-4446-8A19-A1A7825AB7F7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6294849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16_1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C97F00B8-FA96-4475-9157-858FBC649E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DO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D3171B22-F538-46E2-9D74-3507DF94E09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DO"/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DFEA51A1-7D2F-4164-ABD1-D4572917D3C4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7AA4273C-506A-4E1F-95EE-DF6E4481209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15714392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17_1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E5C2C9F6-51C1-4855-9B6D-3C93B3E8DAC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DO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7A2F04F7-8261-4118-9D29-E328059A792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DO"/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B7D78770-0E9D-4C5E-98BF-03C53F15FE86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50C15543-08BE-4086-91C7-C4BF7F34947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92319951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18_1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20442614-A31A-40F9-A02B-5D77554563D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DO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5483D7ED-409C-44D0-B2F7-734759F12F6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DO"/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E7325706-2F32-46A7-AA4E-B430B427485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E794DCC7-B382-4CDC-88BF-604B241DC73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4257800745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19_1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3E061248-589B-4AC9-8F86-53355BFB88B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DO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5F6F42FF-D750-41C5-9F8F-C08E8CF7874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DO"/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0A511AC0-B523-4760-9289-E314674C8E8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B8D37402-06F4-4593-BCFF-8E22C01F27C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916790104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20_1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9EF85C2D-57F4-49A3-A8E7-0B60A57A057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DO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A26F9DD3-1F87-4D31-ACFE-D1E625E785E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DO"/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8C535552-5E26-49EC-BC3C-9A0F33618BB9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A9A05C3B-EF50-499F-8C97-D3F9DDB533C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418144761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21_1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7CB04774-3B12-45A8-9B68-AD3B86C3948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DO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3C67F925-DC7D-49EB-A154-BF4346EF7E6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DO"/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320DF204-7553-4663-B0DD-6658012BCC5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FD9C8ED9-89DA-4850-B0A8-D24DE827DAA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960318153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22_1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16461522-4438-48EF-ACF8-1C4D1FB30B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DO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340DC1BA-70B1-49C5-8020-0737176BEDB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DO"/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46776F1D-C44D-4A5A-8DB3-34A69977697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35134EF5-27E5-42AF-8A19-1A97C8DC060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1639063298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23_1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E603031C-5BAA-4A6E-B8A1-03D8E147118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DO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44033451-FD0D-465D-9896-C5FD914CF03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DO"/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C9C3F474-F451-4C90-A31D-FD38E757C94B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AEC8DB6A-02A4-4829-B50A-8D5877FA046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1027865901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24_1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CB4E23F6-EF4A-47C5-B432-592620650D4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DO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2755189F-0E53-40CE-979A-962569F4505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DO"/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D0DE4877-A3E0-4C04-B973-8362A74C0F9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A4B796BC-0D27-465C-841D-6D2ABAA7F28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1588327984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25_1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41AE161A-E532-4043-9165-188DF340976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DO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EF65BFBD-7273-420B-B9D4-CAE7805939F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DO"/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EFF935ED-7CD7-44E6-9098-B265ADDDFE14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820CF06E-1CE7-4DBB-911F-0EC6AA1ED73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114075246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>
            <a:spLocks noChangeAspect="1"/>
          </p:cNvSpPr>
          <p:nvPr/>
        </p:nvSpPr>
        <p:spPr>
          <a:xfrm>
            <a:off x="445982" y="606554"/>
            <a:ext cx="11300036" cy="1258827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81193" y="729658"/>
            <a:ext cx="11029616" cy="988332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81193" y="2228003"/>
            <a:ext cx="5422390" cy="3633047"/>
          </a:xfrm>
        </p:spPr>
        <p:txBody>
          <a:bodyPr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88417" y="2228003"/>
            <a:ext cx="5422392" cy="3633047"/>
          </a:xfrm>
        </p:spPr>
        <p:txBody>
          <a:bodyPr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C01975E-ED39-4980-B400-B1F6B4B6892F}" type="datetimeFigureOut">
              <a:rPr lang="en-US" smtClean="0"/>
              <a:t>9/5/2025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C1CE6FB-DB76-4446-8A19-A1A7825AB7F7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8581210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26_1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67918E8B-1338-47CC-A1FA-DBCEF4DEF78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DO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B2A574CC-9581-4A01-9B62-0DA2C9DD1B2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DO"/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6CD536A8-E6CD-4A38-9689-06B214F8353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F89155D4-0E34-4A88-B3FB-D94D2D5A4D6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1055395569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27_1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01ADA505-E977-4BF9-B57D-7D511BF0DAA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DO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97C739F6-6E38-45E2-ADBC-8A30934E2E8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DO"/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4A68BB5D-79F8-4D10-9CD8-99707221A49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61BE8035-A292-474A-8AF3-71B26AE855E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74532697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28_1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0B8558F-2DB8-40CE-AA85-562A26A944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DO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35615D01-FA57-4481-B55A-67E9EDF66EC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DO"/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9240398A-B4CD-4CFA-8AC6-B2E210D63C0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D3D9877F-8E3C-4811-B418-4A4D9896652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518090294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29_1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90E65FC5-C284-4D1D-B8FE-4E164A74B8C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DO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D698BACD-4FA1-40A3-9F0A-3AA0F3118F1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DO"/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F7D2174C-045C-4EA2-A1E0-ED6445653E2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41EE5006-026F-43DB-AAD0-DF34633889B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1587692174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30_1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3876FE59-1768-4C1F-8840-1F68DD3FB90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DO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716251E6-B18D-4A56-8474-C9761EC34B5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DO"/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C0F0E36E-04A1-445F-A61C-41587AEF1EB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879FC48C-B153-4932-B224-70574AA0BC6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614383274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31_1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27607AAA-FAF7-436E-A3D7-2011EE88844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DO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AAA16441-3C18-4D80-A815-E97F0DCCF38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DO"/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9F5CD4C3-A9CC-4149-94CA-408B0E8C174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C1842D48-A19B-458B-8531-5E342C1B610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851422964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and 4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Freeform: Shape 23"/>
          <p:cNvSpPr/>
          <p:nvPr userDrawn="1"/>
        </p:nvSpPr>
        <p:spPr>
          <a:xfrm>
            <a:off x="0" y="1517594"/>
            <a:ext cx="12192000" cy="4733350"/>
          </a:xfrm>
          <a:custGeom>
            <a:avLst/>
            <a:gdLst>
              <a:gd name="connsiteX0" fmla="*/ 3902805 w 18288000"/>
              <a:gd name="connsiteY0" fmla="*/ 7060824 h 7098929"/>
              <a:gd name="connsiteX1" fmla="*/ 3950934 w 18288000"/>
              <a:gd name="connsiteY1" fmla="*/ 7064298 h 7098929"/>
              <a:gd name="connsiteX2" fmla="*/ 4011232 w 18288000"/>
              <a:gd name="connsiteY2" fmla="*/ 7065383 h 7098929"/>
              <a:gd name="connsiteX3" fmla="*/ 4055114 w 18288000"/>
              <a:gd name="connsiteY3" fmla="*/ 7073989 h 7098929"/>
              <a:gd name="connsiteX4" fmla="*/ 4135513 w 18288000"/>
              <a:gd name="connsiteY4" fmla="*/ 7075436 h 7098929"/>
              <a:gd name="connsiteX5" fmla="*/ 4177554 w 18288000"/>
              <a:gd name="connsiteY5" fmla="*/ 7080100 h 7098929"/>
              <a:gd name="connsiteX6" fmla="*/ 4203739 w 18288000"/>
              <a:gd name="connsiteY6" fmla="*/ 7079269 h 7098929"/>
              <a:gd name="connsiteX7" fmla="*/ 4273808 w 18288000"/>
              <a:gd name="connsiteY7" fmla="*/ 7087046 h 7098929"/>
              <a:gd name="connsiteX8" fmla="*/ 4315848 w 18288000"/>
              <a:gd name="connsiteY8" fmla="*/ 7091710 h 7098929"/>
              <a:gd name="connsiteX9" fmla="*/ 4279333 w 18288000"/>
              <a:gd name="connsiteY9" fmla="*/ 7098869 h 7098929"/>
              <a:gd name="connsiteX10" fmla="*/ 4142882 w 18288000"/>
              <a:gd name="connsiteY10" fmla="*/ 7091201 h 7098929"/>
              <a:gd name="connsiteX11" fmla="*/ 4114852 w 18288000"/>
              <a:gd name="connsiteY11" fmla="*/ 7088092 h 7098929"/>
              <a:gd name="connsiteX12" fmla="*/ 4018601 w 18288000"/>
              <a:gd name="connsiteY12" fmla="*/ 7081147 h 7098929"/>
              <a:gd name="connsiteX13" fmla="*/ 3950377 w 18288000"/>
              <a:gd name="connsiteY13" fmla="*/ 7077315 h 7098929"/>
              <a:gd name="connsiteX14" fmla="*/ 3930275 w 18288000"/>
              <a:gd name="connsiteY14" fmla="*/ 7076953 h 7098929"/>
              <a:gd name="connsiteX15" fmla="*/ 3910175 w 18288000"/>
              <a:gd name="connsiteY15" fmla="*/ 7076591 h 7098929"/>
              <a:gd name="connsiteX16" fmla="*/ 7033186 w 18288000"/>
              <a:gd name="connsiteY16" fmla="*/ 7049443 h 7098929"/>
              <a:gd name="connsiteX17" fmla="*/ 7061213 w 18288000"/>
              <a:gd name="connsiteY17" fmla="*/ 7052553 h 7098929"/>
              <a:gd name="connsiteX18" fmla="*/ 7021018 w 18288000"/>
              <a:gd name="connsiteY18" fmla="*/ 7051830 h 7098929"/>
              <a:gd name="connsiteX19" fmla="*/ 5277332 w 18288000"/>
              <a:gd name="connsiteY19" fmla="*/ 7045189 h 7098929"/>
              <a:gd name="connsiteX20" fmla="*/ 5307200 w 18288000"/>
              <a:gd name="connsiteY20" fmla="*/ 7052240 h 7098929"/>
              <a:gd name="connsiteX21" fmla="*/ 5273089 w 18288000"/>
              <a:gd name="connsiteY21" fmla="*/ 7050323 h 7098929"/>
              <a:gd name="connsiteX22" fmla="*/ 5259074 w 18288000"/>
              <a:gd name="connsiteY22" fmla="*/ 7048768 h 7098929"/>
              <a:gd name="connsiteX23" fmla="*/ 5251147 w 18288000"/>
              <a:gd name="connsiteY23" fmla="*/ 7046020 h 7098929"/>
              <a:gd name="connsiteX24" fmla="*/ 5277332 w 18288000"/>
              <a:gd name="connsiteY24" fmla="*/ 7045189 h 7098929"/>
              <a:gd name="connsiteX25" fmla="*/ 3656087 w 18288000"/>
              <a:gd name="connsiteY25" fmla="*/ 7044660 h 7098929"/>
              <a:gd name="connsiteX26" fmla="*/ 3710298 w 18288000"/>
              <a:gd name="connsiteY26" fmla="*/ 7046937 h 7098929"/>
              <a:gd name="connsiteX27" fmla="*/ 3818725 w 18288000"/>
              <a:gd name="connsiteY27" fmla="*/ 7051496 h 7098929"/>
              <a:gd name="connsiteX28" fmla="*/ 3826655 w 18288000"/>
              <a:gd name="connsiteY28" fmla="*/ 7054243 h 7098929"/>
              <a:gd name="connsiteX29" fmla="*/ 3850438 w 18288000"/>
              <a:gd name="connsiteY29" fmla="*/ 7062487 h 7098929"/>
              <a:gd name="connsiteX30" fmla="*/ 3890636 w 18288000"/>
              <a:gd name="connsiteY30" fmla="*/ 7063212 h 7098929"/>
              <a:gd name="connsiteX31" fmla="*/ 3838263 w 18288000"/>
              <a:gd name="connsiteY31" fmla="*/ 7064873 h 7098929"/>
              <a:gd name="connsiteX32" fmla="*/ 3763956 w 18288000"/>
              <a:gd name="connsiteY32" fmla="*/ 7062233 h 7098929"/>
              <a:gd name="connsiteX33" fmla="*/ 3695727 w 18288000"/>
              <a:gd name="connsiteY33" fmla="*/ 7058399 h 7098929"/>
              <a:gd name="connsiteX34" fmla="*/ 3661613 w 18288000"/>
              <a:gd name="connsiteY34" fmla="*/ 7056483 h 7098929"/>
              <a:gd name="connsiteX35" fmla="*/ 3621414 w 18288000"/>
              <a:gd name="connsiteY35" fmla="*/ 7055760 h 7098929"/>
              <a:gd name="connsiteX36" fmla="*/ 3607402 w 18288000"/>
              <a:gd name="connsiteY36" fmla="*/ 7054205 h 7098929"/>
              <a:gd name="connsiteX37" fmla="*/ 3581215 w 18288000"/>
              <a:gd name="connsiteY37" fmla="*/ 7055034 h 7098929"/>
              <a:gd name="connsiteX38" fmla="*/ 3553187 w 18288000"/>
              <a:gd name="connsiteY38" fmla="*/ 7051927 h 7098929"/>
              <a:gd name="connsiteX39" fmla="*/ 3617732 w 18288000"/>
              <a:gd name="connsiteY39" fmla="*/ 7047876 h 7098929"/>
              <a:gd name="connsiteX40" fmla="*/ 3656087 w 18288000"/>
              <a:gd name="connsiteY40" fmla="*/ 7044660 h 7098929"/>
              <a:gd name="connsiteX41" fmla="*/ 5675636 w 18288000"/>
              <a:gd name="connsiteY41" fmla="*/ 7044544 h 7098929"/>
              <a:gd name="connsiteX42" fmla="*/ 5717678 w 18288000"/>
              <a:gd name="connsiteY42" fmla="*/ 7049209 h 7098929"/>
              <a:gd name="connsiteX43" fmla="*/ 5640966 w 18288000"/>
              <a:gd name="connsiteY43" fmla="*/ 7055642 h 7098929"/>
              <a:gd name="connsiteX44" fmla="*/ 5609253 w 18288000"/>
              <a:gd name="connsiteY44" fmla="*/ 7044651 h 7098929"/>
              <a:gd name="connsiteX45" fmla="*/ 5675636 w 18288000"/>
              <a:gd name="connsiteY45" fmla="*/ 7044544 h 7098929"/>
              <a:gd name="connsiteX46" fmla="*/ 6933246 w 18288000"/>
              <a:gd name="connsiteY46" fmla="*/ 7034618 h 7098929"/>
              <a:gd name="connsiteX47" fmla="*/ 6952790 w 18288000"/>
              <a:gd name="connsiteY47" fmla="*/ 7047995 h 7098929"/>
              <a:gd name="connsiteX48" fmla="*/ 6928446 w 18288000"/>
              <a:gd name="connsiteY48" fmla="*/ 7052769 h 7098929"/>
              <a:gd name="connsiteX49" fmla="*/ 6912592 w 18288000"/>
              <a:gd name="connsiteY49" fmla="*/ 7047271 h 7098929"/>
              <a:gd name="connsiteX50" fmla="*/ 7943023 w 18288000"/>
              <a:gd name="connsiteY50" fmla="*/ 7034560 h 7098929"/>
              <a:gd name="connsiteX51" fmla="*/ 7971051 w 18288000"/>
              <a:gd name="connsiteY51" fmla="*/ 7037669 h 7098929"/>
              <a:gd name="connsiteX52" fmla="*/ 7950951 w 18288000"/>
              <a:gd name="connsiteY52" fmla="*/ 7037307 h 7098929"/>
              <a:gd name="connsiteX53" fmla="*/ 7943023 w 18288000"/>
              <a:gd name="connsiteY53" fmla="*/ 7034560 h 7098929"/>
              <a:gd name="connsiteX54" fmla="*/ 7846767 w 18288000"/>
              <a:gd name="connsiteY54" fmla="*/ 7027615 h 7098929"/>
              <a:gd name="connsiteX55" fmla="*/ 7943023 w 18288000"/>
              <a:gd name="connsiteY55" fmla="*/ 7034560 h 7098929"/>
              <a:gd name="connsiteX56" fmla="*/ 7911674 w 18288000"/>
              <a:gd name="connsiteY56" fmla="*/ 7038554 h 7098929"/>
              <a:gd name="connsiteX57" fmla="*/ 7834598 w 18288000"/>
              <a:gd name="connsiteY57" fmla="*/ 7030001 h 7098929"/>
              <a:gd name="connsiteX58" fmla="*/ 8974376 w 18288000"/>
              <a:gd name="connsiteY58" fmla="*/ 7023817 h 7098929"/>
              <a:gd name="connsiteX59" fmla="*/ 9017339 w 18288000"/>
              <a:gd name="connsiteY59" fmla="*/ 7030453 h 7098929"/>
              <a:gd name="connsiteX60" fmla="*/ 8940626 w 18288000"/>
              <a:gd name="connsiteY60" fmla="*/ 7036888 h 7098929"/>
              <a:gd name="connsiteX61" fmla="*/ 8908911 w 18288000"/>
              <a:gd name="connsiteY61" fmla="*/ 7025894 h 7098929"/>
              <a:gd name="connsiteX62" fmla="*/ 8974376 w 18288000"/>
              <a:gd name="connsiteY62" fmla="*/ 7023817 h 7098929"/>
              <a:gd name="connsiteX63" fmla="*/ 1817268 w 18288000"/>
              <a:gd name="connsiteY63" fmla="*/ 7005041 h 7098929"/>
              <a:gd name="connsiteX64" fmla="*/ 1845294 w 18288000"/>
              <a:gd name="connsiteY64" fmla="*/ 7008150 h 7098929"/>
              <a:gd name="connsiteX65" fmla="*/ 1861149 w 18288000"/>
              <a:gd name="connsiteY65" fmla="*/ 7013647 h 7098929"/>
              <a:gd name="connsiteX66" fmla="*/ 1836806 w 18288000"/>
              <a:gd name="connsiteY66" fmla="*/ 7018419 h 7098929"/>
              <a:gd name="connsiteX67" fmla="*/ 1820951 w 18288000"/>
              <a:gd name="connsiteY67" fmla="*/ 7012923 h 7098929"/>
              <a:gd name="connsiteX68" fmla="*/ 1817268 w 18288000"/>
              <a:gd name="connsiteY68" fmla="*/ 7005041 h 7098929"/>
              <a:gd name="connsiteX69" fmla="*/ 6307041 w 18288000"/>
              <a:gd name="connsiteY69" fmla="*/ 7002500 h 7098929"/>
              <a:gd name="connsiteX70" fmla="*/ 6310724 w 18288000"/>
              <a:gd name="connsiteY70" fmla="*/ 7010383 h 7098929"/>
              <a:gd name="connsiteX71" fmla="*/ 6298552 w 18288000"/>
              <a:gd name="connsiteY71" fmla="*/ 7012770 h 7098929"/>
              <a:gd name="connsiteX72" fmla="*/ 6294868 w 18288000"/>
              <a:gd name="connsiteY72" fmla="*/ 7004887 h 7098929"/>
              <a:gd name="connsiteX73" fmla="*/ 6307041 w 18288000"/>
              <a:gd name="connsiteY73" fmla="*/ 7002500 h 7098929"/>
              <a:gd name="connsiteX74" fmla="*/ 1708839 w 18288000"/>
              <a:gd name="connsiteY74" fmla="*/ 7000483 h 7098929"/>
              <a:gd name="connsiteX75" fmla="*/ 1748482 w 18288000"/>
              <a:gd name="connsiteY75" fmla="*/ 7014224 h 7098929"/>
              <a:gd name="connsiteX76" fmla="*/ 1734467 w 18288000"/>
              <a:gd name="connsiteY76" fmla="*/ 7012668 h 7098929"/>
              <a:gd name="connsiteX77" fmla="*/ 1700353 w 18288000"/>
              <a:gd name="connsiteY77" fmla="*/ 7010753 h 7098929"/>
              <a:gd name="connsiteX78" fmla="*/ 1672326 w 18288000"/>
              <a:gd name="connsiteY78" fmla="*/ 7007641 h 7098929"/>
              <a:gd name="connsiteX79" fmla="*/ 5060037 w 18288000"/>
              <a:gd name="connsiteY79" fmla="*/ 6999591 h 7098929"/>
              <a:gd name="connsiteX80" fmla="*/ 5070086 w 18288000"/>
              <a:gd name="connsiteY80" fmla="*/ 6999772 h 7098929"/>
              <a:gd name="connsiteX81" fmla="*/ 5084097 w 18288000"/>
              <a:gd name="connsiteY81" fmla="*/ 7001326 h 7098929"/>
              <a:gd name="connsiteX82" fmla="*/ 5059755 w 18288000"/>
              <a:gd name="connsiteY82" fmla="*/ 7006100 h 7098929"/>
              <a:gd name="connsiteX83" fmla="*/ 5057913 w 18288000"/>
              <a:gd name="connsiteY83" fmla="*/ 7002158 h 7098929"/>
              <a:gd name="connsiteX84" fmla="*/ 5060037 w 18288000"/>
              <a:gd name="connsiteY84" fmla="*/ 6999591 h 7098929"/>
              <a:gd name="connsiteX85" fmla="*/ 3523712 w 18288000"/>
              <a:gd name="connsiteY85" fmla="*/ 6988867 h 7098929"/>
              <a:gd name="connsiteX86" fmla="*/ 3527396 w 18288000"/>
              <a:gd name="connsiteY86" fmla="*/ 6996749 h 7098929"/>
              <a:gd name="connsiteX87" fmla="*/ 3571280 w 18288000"/>
              <a:gd name="connsiteY87" fmla="*/ 7005354 h 7098929"/>
              <a:gd name="connsiteX88" fmla="*/ 3627334 w 18288000"/>
              <a:gd name="connsiteY88" fmla="*/ 7011575 h 7098929"/>
              <a:gd name="connsiteX89" fmla="*/ 3677304 w 18288000"/>
              <a:gd name="connsiteY89" fmla="*/ 7018986 h 7098929"/>
              <a:gd name="connsiteX90" fmla="*/ 3693161 w 18288000"/>
              <a:gd name="connsiteY90" fmla="*/ 7024484 h 7098929"/>
              <a:gd name="connsiteX91" fmla="*/ 3719344 w 18288000"/>
              <a:gd name="connsiteY91" fmla="*/ 7023652 h 7098929"/>
              <a:gd name="connsiteX92" fmla="*/ 3739446 w 18288000"/>
              <a:gd name="connsiteY92" fmla="*/ 7024014 h 7098929"/>
              <a:gd name="connsiteX93" fmla="*/ 3743130 w 18288000"/>
              <a:gd name="connsiteY93" fmla="*/ 7031897 h 7098929"/>
              <a:gd name="connsiteX94" fmla="*/ 3715102 w 18288000"/>
              <a:gd name="connsiteY94" fmla="*/ 7028787 h 7098929"/>
              <a:gd name="connsiteX95" fmla="*/ 3676745 w 18288000"/>
              <a:gd name="connsiteY95" fmla="*/ 7032003 h 7098929"/>
              <a:gd name="connsiteX96" fmla="*/ 3648719 w 18288000"/>
              <a:gd name="connsiteY96" fmla="*/ 7028895 h 7098929"/>
              <a:gd name="connsiteX97" fmla="*/ 3634704 w 18288000"/>
              <a:gd name="connsiteY97" fmla="*/ 7027339 h 7098929"/>
              <a:gd name="connsiteX98" fmla="*/ 3614604 w 18288000"/>
              <a:gd name="connsiteY98" fmla="*/ 7026978 h 7098929"/>
              <a:gd name="connsiteX99" fmla="*/ 3606677 w 18288000"/>
              <a:gd name="connsiteY99" fmla="*/ 7024229 h 7098929"/>
              <a:gd name="connsiteX100" fmla="*/ 3562793 w 18288000"/>
              <a:gd name="connsiteY100" fmla="*/ 7015624 h 7098929"/>
              <a:gd name="connsiteX101" fmla="*/ 3546937 w 18288000"/>
              <a:gd name="connsiteY101" fmla="*/ 7010127 h 7098929"/>
              <a:gd name="connsiteX102" fmla="*/ 3520752 w 18288000"/>
              <a:gd name="connsiteY102" fmla="*/ 7010959 h 7098929"/>
              <a:gd name="connsiteX103" fmla="*/ 3504334 w 18288000"/>
              <a:gd name="connsiteY103" fmla="*/ 7018479 h 7098929"/>
              <a:gd name="connsiteX104" fmla="*/ 3486078 w 18288000"/>
              <a:gd name="connsiteY104" fmla="*/ 7022059 h 7098929"/>
              <a:gd name="connsiteX105" fmla="*/ 3417852 w 18288000"/>
              <a:gd name="connsiteY105" fmla="*/ 7018225 h 7098929"/>
              <a:gd name="connsiteX106" fmla="*/ 3373970 w 18288000"/>
              <a:gd name="connsiteY106" fmla="*/ 7009618 h 7098929"/>
              <a:gd name="connsiteX107" fmla="*/ 3345943 w 18288000"/>
              <a:gd name="connsiteY107" fmla="*/ 7006509 h 7098929"/>
              <a:gd name="connsiteX108" fmla="*/ 3321600 w 18288000"/>
              <a:gd name="connsiteY108" fmla="*/ 7011282 h 7098929"/>
              <a:gd name="connsiteX109" fmla="*/ 3325284 w 18288000"/>
              <a:gd name="connsiteY109" fmla="*/ 7019164 h 7098929"/>
              <a:gd name="connsiteX110" fmla="*/ 3283241 w 18288000"/>
              <a:gd name="connsiteY110" fmla="*/ 7014499 h 7098929"/>
              <a:gd name="connsiteX111" fmla="*/ 3267386 w 18288000"/>
              <a:gd name="connsiteY111" fmla="*/ 7009003 h 7098929"/>
              <a:gd name="connsiteX112" fmla="*/ 3239359 w 18288000"/>
              <a:gd name="connsiteY112" fmla="*/ 7005893 h 7098929"/>
              <a:gd name="connsiteX113" fmla="*/ 3164486 w 18288000"/>
              <a:gd name="connsiteY113" fmla="*/ 7016269 h 7098929"/>
              <a:gd name="connsiteX114" fmla="*/ 3162646 w 18288000"/>
              <a:gd name="connsiteY114" fmla="*/ 7012328 h 7098929"/>
              <a:gd name="connsiteX115" fmla="*/ 3172975 w 18288000"/>
              <a:gd name="connsiteY115" fmla="*/ 7006001 h 7098929"/>
              <a:gd name="connsiteX116" fmla="*/ 3157119 w 18288000"/>
              <a:gd name="connsiteY116" fmla="*/ 7000504 h 7098929"/>
              <a:gd name="connsiteX117" fmla="*/ 3193634 w 18288000"/>
              <a:gd name="connsiteY117" fmla="*/ 6993345 h 7098929"/>
              <a:gd name="connsiteX118" fmla="*/ 3221660 w 18288000"/>
              <a:gd name="connsiteY118" fmla="*/ 6996456 h 7098929"/>
              <a:gd name="connsiteX119" fmla="*/ 3241760 w 18288000"/>
              <a:gd name="connsiteY119" fmla="*/ 6996818 h 7098929"/>
              <a:gd name="connsiteX120" fmla="*/ 3255773 w 18288000"/>
              <a:gd name="connsiteY120" fmla="*/ 6998373 h 7098929"/>
              <a:gd name="connsiteX121" fmla="*/ 3267945 w 18288000"/>
              <a:gd name="connsiteY121" fmla="*/ 6995987 h 7098929"/>
              <a:gd name="connsiteX122" fmla="*/ 3289889 w 18288000"/>
              <a:gd name="connsiteY122" fmla="*/ 7000289 h 7098929"/>
              <a:gd name="connsiteX123" fmla="*/ 3356270 w 18288000"/>
              <a:gd name="connsiteY123" fmla="*/ 7000182 h 7098929"/>
              <a:gd name="connsiteX124" fmla="*/ 3406800 w 18288000"/>
              <a:gd name="connsiteY124" fmla="*/ 6994578 h 7098929"/>
              <a:gd name="connsiteX125" fmla="*/ 3471343 w 18288000"/>
              <a:gd name="connsiteY125" fmla="*/ 6990528 h 7098929"/>
              <a:gd name="connsiteX126" fmla="*/ 5237526 w 18288000"/>
              <a:gd name="connsiteY126" fmla="*/ 6988455 h 7098929"/>
              <a:gd name="connsiteX127" fmla="*/ 5253382 w 18288000"/>
              <a:gd name="connsiteY127" fmla="*/ 6993952 h 7098929"/>
              <a:gd name="connsiteX128" fmla="*/ 5241210 w 18288000"/>
              <a:gd name="connsiteY128" fmla="*/ 6996339 h 7098929"/>
              <a:gd name="connsiteX129" fmla="*/ 5225352 w 18288000"/>
              <a:gd name="connsiteY129" fmla="*/ 6990841 h 7098929"/>
              <a:gd name="connsiteX130" fmla="*/ 5237526 w 18288000"/>
              <a:gd name="connsiteY130" fmla="*/ 6988455 h 7098929"/>
              <a:gd name="connsiteX131" fmla="*/ 1463961 w 18288000"/>
              <a:gd name="connsiteY131" fmla="*/ 6988259 h 7098929"/>
              <a:gd name="connsiteX132" fmla="*/ 1504161 w 18288000"/>
              <a:gd name="connsiteY132" fmla="*/ 6988982 h 7098929"/>
              <a:gd name="connsiteX133" fmla="*/ 1560216 w 18288000"/>
              <a:gd name="connsiteY133" fmla="*/ 6995203 h 7098929"/>
              <a:gd name="connsiteX134" fmla="*/ 1574229 w 18288000"/>
              <a:gd name="connsiteY134" fmla="*/ 6996757 h 7098929"/>
              <a:gd name="connsiteX135" fmla="*/ 1582159 w 18288000"/>
              <a:gd name="connsiteY135" fmla="*/ 6999506 h 7098929"/>
              <a:gd name="connsiteX136" fmla="*/ 1604100 w 18288000"/>
              <a:gd name="connsiteY136" fmla="*/ 7003808 h 7098929"/>
              <a:gd name="connsiteX137" fmla="*/ 1632127 w 18288000"/>
              <a:gd name="connsiteY137" fmla="*/ 7006917 h 7098929"/>
              <a:gd name="connsiteX138" fmla="*/ 1619956 w 18288000"/>
              <a:gd name="connsiteY138" fmla="*/ 7009305 h 7098929"/>
              <a:gd name="connsiteX139" fmla="*/ 1579758 w 18288000"/>
              <a:gd name="connsiteY139" fmla="*/ 7008580 h 7098929"/>
              <a:gd name="connsiteX140" fmla="*/ 1511534 w 18288000"/>
              <a:gd name="connsiteY140" fmla="*/ 7004747 h 7098929"/>
              <a:gd name="connsiteX141" fmla="*/ 1483504 w 18288000"/>
              <a:gd name="connsiteY141" fmla="*/ 7001636 h 7098929"/>
              <a:gd name="connsiteX142" fmla="*/ 1467648 w 18288000"/>
              <a:gd name="connsiteY142" fmla="*/ 6996142 h 7098929"/>
              <a:gd name="connsiteX143" fmla="*/ 4147351 w 18288000"/>
              <a:gd name="connsiteY143" fmla="*/ 6987066 h 7098929"/>
              <a:gd name="connsiteX144" fmla="*/ 4161364 w 18288000"/>
              <a:gd name="connsiteY144" fmla="*/ 6988623 h 7098929"/>
              <a:gd name="connsiteX145" fmla="*/ 4151038 w 18288000"/>
              <a:gd name="connsiteY145" fmla="*/ 6994950 h 7098929"/>
              <a:gd name="connsiteX146" fmla="*/ 2578478 w 18288000"/>
              <a:gd name="connsiteY146" fmla="*/ 6984876 h 7098929"/>
              <a:gd name="connsiteX147" fmla="*/ 2573675 w 18288000"/>
              <a:gd name="connsiteY147" fmla="*/ 7003026 h 7098929"/>
              <a:gd name="connsiteX148" fmla="*/ 2557819 w 18288000"/>
              <a:gd name="connsiteY148" fmla="*/ 6997530 h 7098929"/>
              <a:gd name="connsiteX149" fmla="*/ 2477422 w 18288000"/>
              <a:gd name="connsiteY149" fmla="*/ 6996083 h 7098929"/>
              <a:gd name="connsiteX150" fmla="*/ 2486231 w 18288000"/>
              <a:gd name="connsiteY150" fmla="*/ 6990054 h 7098929"/>
              <a:gd name="connsiteX151" fmla="*/ 2495677 w 18288000"/>
              <a:gd name="connsiteY151" fmla="*/ 6992504 h 7098929"/>
              <a:gd name="connsiteX152" fmla="*/ 2509694 w 18288000"/>
              <a:gd name="connsiteY152" fmla="*/ 6994058 h 7098929"/>
              <a:gd name="connsiteX153" fmla="*/ 2521865 w 18288000"/>
              <a:gd name="connsiteY153" fmla="*/ 6991673 h 7098929"/>
              <a:gd name="connsiteX154" fmla="*/ 2541965 w 18288000"/>
              <a:gd name="connsiteY154" fmla="*/ 6992035 h 7098929"/>
              <a:gd name="connsiteX155" fmla="*/ 2578478 w 18288000"/>
              <a:gd name="connsiteY155" fmla="*/ 6984876 h 7098929"/>
              <a:gd name="connsiteX156" fmla="*/ 1142371 w 18288000"/>
              <a:gd name="connsiteY156" fmla="*/ 6982468 h 7098929"/>
              <a:gd name="connsiteX157" fmla="*/ 1164311 w 18288000"/>
              <a:gd name="connsiteY157" fmla="*/ 6986772 h 7098929"/>
              <a:gd name="connsiteX158" fmla="*/ 1202109 w 18288000"/>
              <a:gd name="connsiteY158" fmla="*/ 6996571 h 7098929"/>
              <a:gd name="connsiteX159" fmla="*/ 1230140 w 18288000"/>
              <a:gd name="connsiteY159" fmla="*/ 6999682 h 7098929"/>
              <a:gd name="connsiteX160" fmla="*/ 1205795 w 18288000"/>
              <a:gd name="connsiteY160" fmla="*/ 7004453 h 7098929"/>
              <a:gd name="connsiteX161" fmla="*/ 5895558 w 18288000"/>
              <a:gd name="connsiteY161" fmla="*/ 6982066 h 7098929"/>
              <a:gd name="connsiteX162" fmla="*/ 5901364 w 18288000"/>
              <a:gd name="connsiteY162" fmla="*/ 6987380 h 7098929"/>
              <a:gd name="connsiteX163" fmla="*/ 5892879 w 18288000"/>
              <a:gd name="connsiteY163" fmla="*/ 6997649 h 7098929"/>
              <a:gd name="connsiteX164" fmla="*/ 5872219 w 18288000"/>
              <a:gd name="connsiteY164" fmla="*/ 7010305 h 7098929"/>
              <a:gd name="connsiteX165" fmla="*/ 5816166 w 18288000"/>
              <a:gd name="connsiteY165" fmla="*/ 7004084 h 7098929"/>
              <a:gd name="connsiteX166" fmla="*/ 5772282 w 18288000"/>
              <a:gd name="connsiteY166" fmla="*/ 6995480 h 7098929"/>
              <a:gd name="connsiteX167" fmla="*/ 5756427 w 18288000"/>
              <a:gd name="connsiteY167" fmla="*/ 6989982 h 7098929"/>
              <a:gd name="connsiteX168" fmla="*/ 5740570 w 18288000"/>
              <a:gd name="connsiteY168" fmla="*/ 6984487 h 7098929"/>
              <a:gd name="connsiteX169" fmla="*/ 5820968 w 18288000"/>
              <a:gd name="connsiteY169" fmla="*/ 6985932 h 7098929"/>
              <a:gd name="connsiteX170" fmla="*/ 5861168 w 18288000"/>
              <a:gd name="connsiteY170" fmla="*/ 6986657 h 7098929"/>
              <a:gd name="connsiteX171" fmla="*/ 5895558 w 18288000"/>
              <a:gd name="connsiteY171" fmla="*/ 6982066 h 7098929"/>
              <a:gd name="connsiteX172" fmla="*/ 4264263 w 18288000"/>
              <a:gd name="connsiteY172" fmla="*/ 6981356 h 7098929"/>
              <a:gd name="connsiteX173" fmla="*/ 4286206 w 18288000"/>
              <a:gd name="connsiteY173" fmla="*/ 6985659 h 7098929"/>
              <a:gd name="connsiteX174" fmla="*/ 4289890 w 18288000"/>
              <a:gd name="connsiteY174" fmla="*/ 6993541 h 7098929"/>
              <a:gd name="connsiteX175" fmla="*/ 4271632 w 18288000"/>
              <a:gd name="connsiteY175" fmla="*/ 6997121 h 7098929"/>
              <a:gd name="connsiteX176" fmla="*/ 4255778 w 18288000"/>
              <a:gd name="connsiteY176" fmla="*/ 6991625 h 7098929"/>
              <a:gd name="connsiteX177" fmla="*/ 4264263 w 18288000"/>
              <a:gd name="connsiteY177" fmla="*/ 6981356 h 7098929"/>
              <a:gd name="connsiteX178" fmla="*/ 2815985 w 18288000"/>
              <a:gd name="connsiteY178" fmla="*/ 6981336 h 7098929"/>
              <a:gd name="connsiteX179" fmla="*/ 2884215 w 18288000"/>
              <a:gd name="connsiteY179" fmla="*/ 6985168 h 7098929"/>
              <a:gd name="connsiteX180" fmla="*/ 2881814 w 18288000"/>
              <a:gd name="connsiteY180" fmla="*/ 6994245 h 7098929"/>
              <a:gd name="connsiteX181" fmla="*/ 2903754 w 18288000"/>
              <a:gd name="connsiteY181" fmla="*/ 6998548 h 7098929"/>
              <a:gd name="connsiteX182" fmla="*/ 2911684 w 18288000"/>
              <a:gd name="connsiteY182" fmla="*/ 7001294 h 7098929"/>
              <a:gd name="connsiteX183" fmla="*/ 2943951 w 18288000"/>
              <a:gd name="connsiteY183" fmla="*/ 6999272 h 7098929"/>
              <a:gd name="connsiteX184" fmla="*/ 3036521 w 18288000"/>
              <a:gd name="connsiteY184" fmla="*/ 6998333 h 7098929"/>
              <a:gd name="connsiteX185" fmla="*/ 3068233 w 18288000"/>
              <a:gd name="connsiteY185" fmla="*/ 7009324 h 7098929"/>
              <a:gd name="connsiteX186" fmla="*/ 3056063 w 18288000"/>
              <a:gd name="connsiteY186" fmla="*/ 7011711 h 7098929"/>
              <a:gd name="connsiteX187" fmla="*/ 3037806 w 18288000"/>
              <a:gd name="connsiteY187" fmla="*/ 7015290 h 7098929"/>
              <a:gd name="connsiteX188" fmla="*/ 3009781 w 18288000"/>
              <a:gd name="connsiteY188" fmla="*/ 7012181 h 7098929"/>
              <a:gd name="connsiteX189" fmla="*/ 3000007 w 18288000"/>
              <a:gd name="connsiteY189" fmla="*/ 7005491 h 7098929"/>
              <a:gd name="connsiteX190" fmla="*/ 2981749 w 18288000"/>
              <a:gd name="connsiteY190" fmla="*/ 7009069 h 7098929"/>
              <a:gd name="connsiteX191" fmla="*/ 2963492 w 18288000"/>
              <a:gd name="connsiteY191" fmla="*/ 7012649 h 7098929"/>
              <a:gd name="connsiteX192" fmla="*/ 2935466 w 18288000"/>
              <a:gd name="connsiteY192" fmla="*/ 7009540 h 7098929"/>
              <a:gd name="connsiteX193" fmla="*/ 2923295 w 18288000"/>
              <a:gd name="connsiteY193" fmla="*/ 7011926 h 7098929"/>
              <a:gd name="connsiteX194" fmla="*/ 2895271 w 18288000"/>
              <a:gd name="connsiteY194" fmla="*/ 7008816 h 7098929"/>
              <a:gd name="connsiteX195" fmla="*/ 2855069 w 18288000"/>
              <a:gd name="connsiteY195" fmla="*/ 7008092 h 7098929"/>
              <a:gd name="connsiteX196" fmla="*/ 2827040 w 18288000"/>
              <a:gd name="connsiteY196" fmla="*/ 7004983 h 7098929"/>
              <a:gd name="connsiteX197" fmla="*/ 2813027 w 18288000"/>
              <a:gd name="connsiteY197" fmla="*/ 7003429 h 7098929"/>
              <a:gd name="connsiteX198" fmla="*/ 2786841 w 18288000"/>
              <a:gd name="connsiteY198" fmla="*/ 7004258 h 7098929"/>
              <a:gd name="connsiteX199" fmla="*/ 2758815 w 18288000"/>
              <a:gd name="connsiteY199" fmla="*/ 7001150 h 7098929"/>
              <a:gd name="connsiteX200" fmla="*/ 2770986 w 18288000"/>
              <a:gd name="connsiteY200" fmla="*/ 6998763 h 7098929"/>
              <a:gd name="connsiteX201" fmla="*/ 2803816 w 18288000"/>
              <a:gd name="connsiteY201" fmla="*/ 6983721 h 7098929"/>
              <a:gd name="connsiteX202" fmla="*/ 6416582 w 18288000"/>
              <a:gd name="connsiteY202" fmla="*/ 6981025 h 7098929"/>
              <a:gd name="connsiteX203" fmla="*/ 6432439 w 18288000"/>
              <a:gd name="connsiteY203" fmla="*/ 6986519 h 7098929"/>
              <a:gd name="connsiteX204" fmla="*/ 6420267 w 18288000"/>
              <a:gd name="connsiteY204" fmla="*/ 6988907 h 7098929"/>
              <a:gd name="connsiteX205" fmla="*/ 6110847 w 18288000"/>
              <a:gd name="connsiteY205" fmla="*/ 6980731 h 7098929"/>
              <a:gd name="connsiteX206" fmla="*/ 6140716 w 18288000"/>
              <a:gd name="connsiteY206" fmla="*/ 6987782 h 7098929"/>
              <a:gd name="connsiteX207" fmla="*/ 6142561 w 18288000"/>
              <a:gd name="connsiteY207" fmla="*/ 6991724 h 7098929"/>
              <a:gd name="connsiteX208" fmla="*/ 6126703 w 18288000"/>
              <a:gd name="connsiteY208" fmla="*/ 6986227 h 7098929"/>
              <a:gd name="connsiteX209" fmla="*/ 6098675 w 18288000"/>
              <a:gd name="connsiteY209" fmla="*/ 6983118 h 7098929"/>
              <a:gd name="connsiteX210" fmla="*/ 6336185 w 18288000"/>
              <a:gd name="connsiteY210" fmla="*/ 6979577 h 7098929"/>
              <a:gd name="connsiteX211" fmla="*/ 6339869 w 18288000"/>
              <a:gd name="connsiteY211" fmla="*/ 6987460 h 7098929"/>
              <a:gd name="connsiteX212" fmla="*/ 6327697 w 18288000"/>
              <a:gd name="connsiteY212" fmla="*/ 6989846 h 7098929"/>
              <a:gd name="connsiteX213" fmla="*/ 2522422 w 18288000"/>
              <a:gd name="connsiteY213" fmla="*/ 6978656 h 7098929"/>
              <a:gd name="connsiteX214" fmla="*/ 2526108 w 18288000"/>
              <a:gd name="connsiteY214" fmla="*/ 6986538 h 7098929"/>
              <a:gd name="connsiteX215" fmla="*/ 2498081 w 18288000"/>
              <a:gd name="connsiteY215" fmla="*/ 6983427 h 7098929"/>
              <a:gd name="connsiteX216" fmla="*/ 1778186 w 18288000"/>
              <a:gd name="connsiteY216" fmla="*/ 6978284 h 7098929"/>
              <a:gd name="connsiteX217" fmla="*/ 1794039 w 18288000"/>
              <a:gd name="connsiteY217" fmla="*/ 6983779 h 7098929"/>
              <a:gd name="connsiteX218" fmla="*/ 1781870 w 18288000"/>
              <a:gd name="connsiteY218" fmla="*/ 6986166 h 7098929"/>
              <a:gd name="connsiteX219" fmla="*/ 1773940 w 18288000"/>
              <a:gd name="connsiteY219" fmla="*/ 6983418 h 7098929"/>
              <a:gd name="connsiteX220" fmla="*/ 1778186 w 18288000"/>
              <a:gd name="connsiteY220" fmla="*/ 6978284 h 7098929"/>
              <a:gd name="connsiteX221" fmla="*/ 5431151 w 18288000"/>
              <a:gd name="connsiteY221" fmla="*/ 6976311 h 7098929"/>
              <a:gd name="connsiteX222" fmla="*/ 5422663 w 18288000"/>
              <a:gd name="connsiteY222" fmla="*/ 6986579 h 7098929"/>
              <a:gd name="connsiteX223" fmla="*/ 5386148 w 18288000"/>
              <a:gd name="connsiteY223" fmla="*/ 6993738 h 7098929"/>
              <a:gd name="connsiteX224" fmla="*/ 5382466 w 18288000"/>
              <a:gd name="connsiteY224" fmla="*/ 6985856 h 7098929"/>
              <a:gd name="connsiteX225" fmla="*/ 5378780 w 18288000"/>
              <a:gd name="connsiteY225" fmla="*/ 6977973 h 7098929"/>
              <a:gd name="connsiteX226" fmla="*/ 5431151 w 18288000"/>
              <a:gd name="connsiteY226" fmla="*/ 6976311 h 7098929"/>
              <a:gd name="connsiteX227" fmla="*/ 2667362 w 18288000"/>
              <a:gd name="connsiteY227" fmla="*/ 6976054 h 7098929"/>
              <a:gd name="connsiteX228" fmla="*/ 2683219 w 18288000"/>
              <a:gd name="connsiteY228" fmla="*/ 6981550 h 7098929"/>
              <a:gd name="connsiteX229" fmla="*/ 2674733 w 18288000"/>
              <a:gd name="connsiteY229" fmla="*/ 6991820 h 7098929"/>
              <a:gd name="connsiteX230" fmla="*/ 2662562 w 18288000"/>
              <a:gd name="connsiteY230" fmla="*/ 6994205 h 7098929"/>
              <a:gd name="connsiteX231" fmla="*/ 2634533 w 18288000"/>
              <a:gd name="connsiteY231" fmla="*/ 6991095 h 7098929"/>
              <a:gd name="connsiteX232" fmla="*/ 2604662 w 18288000"/>
              <a:gd name="connsiteY232" fmla="*/ 6984044 h 7098929"/>
              <a:gd name="connsiteX233" fmla="*/ 2608905 w 18288000"/>
              <a:gd name="connsiteY233" fmla="*/ 6978910 h 7098929"/>
              <a:gd name="connsiteX234" fmla="*/ 2622922 w 18288000"/>
              <a:gd name="connsiteY234" fmla="*/ 6980465 h 7098929"/>
              <a:gd name="connsiteX235" fmla="*/ 2643020 w 18288000"/>
              <a:gd name="connsiteY235" fmla="*/ 6980828 h 7098929"/>
              <a:gd name="connsiteX236" fmla="*/ 4952449 w 18288000"/>
              <a:gd name="connsiteY236" fmla="*/ 6975508 h 7098929"/>
              <a:gd name="connsiteX237" fmla="*/ 4956134 w 18288000"/>
              <a:gd name="connsiteY237" fmla="*/ 6983390 h 7098929"/>
              <a:gd name="connsiteX238" fmla="*/ 4928105 w 18288000"/>
              <a:gd name="connsiteY238" fmla="*/ 6980280 h 7098929"/>
              <a:gd name="connsiteX239" fmla="*/ 6227759 w 18288000"/>
              <a:gd name="connsiteY239" fmla="*/ 6975019 h 7098929"/>
              <a:gd name="connsiteX240" fmla="*/ 6283815 w 18288000"/>
              <a:gd name="connsiteY240" fmla="*/ 6981241 h 7098929"/>
              <a:gd name="connsiteX241" fmla="*/ 6287499 w 18288000"/>
              <a:gd name="connsiteY241" fmla="*/ 6989123 h 7098929"/>
              <a:gd name="connsiteX242" fmla="*/ 6261315 w 18288000"/>
              <a:gd name="connsiteY242" fmla="*/ 6989952 h 7098929"/>
              <a:gd name="connsiteX243" fmla="*/ 6247299 w 18288000"/>
              <a:gd name="connsiteY243" fmla="*/ 6988399 h 7098929"/>
              <a:gd name="connsiteX244" fmla="*/ 6207100 w 18288000"/>
              <a:gd name="connsiteY244" fmla="*/ 6987674 h 7098929"/>
              <a:gd name="connsiteX245" fmla="*/ 6203416 w 18288000"/>
              <a:gd name="connsiteY245" fmla="*/ 6979793 h 7098929"/>
              <a:gd name="connsiteX246" fmla="*/ 6227759 w 18288000"/>
              <a:gd name="connsiteY246" fmla="*/ 6975019 h 7098929"/>
              <a:gd name="connsiteX247" fmla="*/ 5708856 w 18288000"/>
              <a:gd name="connsiteY247" fmla="*/ 6973494 h 7098929"/>
              <a:gd name="connsiteX248" fmla="*/ 5724715 w 18288000"/>
              <a:gd name="connsiteY248" fmla="*/ 6978989 h 7098929"/>
              <a:gd name="connsiteX249" fmla="*/ 5700370 w 18288000"/>
              <a:gd name="connsiteY249" fmla="*/ 6983762 h 7098929"/>
              <a:gd name="connsiteX250" fmla="*/ 5708856 w 18288000"/>
              <a:gd name="connsiteY250" fmla="*/ 6973494 h 7098929"/>
              <a:gd name="connsiteX251" fmla="*/ 5322726 w 18288000"/>
              <a:gd name="connsiteY251" fmla="*/ 6971752 h 7098929"/>
              <a:gd name="connsiteX252" fmla="*/ 5342264 w 18288000"/>
              <a:gd name="connsiteY252" fmla="*/ 6985131 h 7098929"/>
              <a:gd name="connsiteX253" fmla="*/ 5286210 w 18288000"/>
              <a:gd name="connsiteY253" fmla="*/ 6978910 h 7098929"/>
              <a:gd name="connsiteX254" fmla="*/ 5258184 w 18288000"/>
              <a:gd name="connsiteY254" fmla="*/ 6975801 h 7098929"/>
              <a:gd name="connsiteX255" fmla="*/ 985827 w 18288000"/>
              <a:gd name="connsiteY255" fmla="*/ 6967837 h 7098929"/>
              <a:gd name="connsiteX256" fmla="*/ 990062 w 18288000"/>
              <a:gd name="connsiteY256" fmla="*/ 6969305 h 7098929"/>
              <a:gd name="connsiteX257" fmla="*/ 986099 w 18288000"/>
              <a:gd name="connsiteY257" fmla="*/ 6967932 h 7098929"/>
              <a:gd name="connsiteX258" fmla="*/ 4729985 w 18288000"/>
              <a:gd name="connsiteY258" fmla="*/ 6966821 h 7098929"/>
              <a:gd name="connsiteX259" fmla="*/ 4763626 w 18288000"/>
              <a:gd name="connsiteY259" fmla="*/ 6969503 h 7098929"/>
              <a:gd name="connsiteX260" fmla="*/ 4791653 w 18288000"/>
              <a:gd name="connsiteY260" fmla="*/ 6972613 h 7098929"/>
              <a:gd name="connsiteX261" fmla="*/ 4798937 w 18288000"/>
              <a:gd name="connsiteY261" fmla="*/ 6966883 h 7098929"/>
              <a:gd name="connsiteX262" fmla="*/ 4803823 w 18288000"/>
              <a:gd name="connsiteY262" fmla="*/ 6970227 h 7098929"/>
              <a:gd name="connsiteX263" fmla="*/ 4825764 w 18288000"/>
              <a:gd name="connsiteY263" fmla="*/ 6974530 h 7098929"/>
              <a:gd name="connsiteX264" fmla="*/ 4873892 w 18288000"/>
              <a:gd name="connsiteY264" fmla="*/ 6978002 h 7098929"/>
              <a:gd name="connsiteX265" fmla="*/ 4912248 w 18288000"/>
              <a:gd name="connsiteY265" fmla="*/ 6974784 h 7098929"/>
              <a:gd name="connsiteX266" fmla="*/ 4915934 w 18288000"/>
              <a:gd name="connsiteY266" fmla="*/ 6982667 h 7098929"/>
              <a:gd name="connsiteX267" fmla="*/ 4857478 w 18288000"/>
              <a:gd name="connsiteY267" fmla="*/ 6985523 h 7098929"/>
              <a:gd name="connsiteX268" fmla="*/ 4808151 w 18288000"/>
              <a:gd name="connsiteY268" fmla="*/ 6986588 h 7098929"/>
              <a:gd name="connsiteX269" fmla="*/ 4777079 w 18288000"/>
              <a:gd name="connsiteY269" fmla="*/ 6984075 h 7098929"/>
              <a:gd name="connsiteX270" fmla="*/ 4739283 w 18288000"/>
              <a:gd name="connsiteY270" fmla="*/ 6974276 h 7098929"/>
              <a:gd name="connsiteX271" fmla="*/ 4711254 w 18288000"/>
              <a:gd name="connsiteY271" fmla="*/ 6971166 h 7098929"/>
              <a:gd name="connsiteX272" fmla="*/ 4713145 w 18288000"/>
              <a:gd name="connsiteY272" fmla="*/ 6968105 h 7098929"/>
              <a:gd name="connsiteX273" fmla="*/ 4729985 w 18288000"/>
              <a:gd name="connsiteY273" fmla="*/ 6966821 h 7098929"/>
              <a:gd name="connsiteX274" fmla="*/ 2144780 w 18288000"/>
              <a:gd name="connsiteY274" fmla="*/ 6966646 h 7098929"/>
              <a:gd name="connsiteX275" fmla="*/ 2172805 w 18288000"/>
              <a:gd name="connsiteY275" fmla="*/ 6969756 h 7098929"/>
              <a:gd name="connsiteX276" fmla="*/ 2184976 w 18288000"/>
              <a:gd name="connsiteY276" fmla="*/ 6967369 h 7098929"/>
              <a:gd name="connsiteX277" fmla="*/ 2213003 w 18288000"/>
              <a:gd name="connsiteY277" fmla="*/ 6970480 h 7098929"/>
              <a:gd name="connsiteX278" fmla="*/ 2234945 w 18288000"/>
              <a:gd name="connsiteY278" fmla="*/ 6974782 h 7098929"/>
              <a:gd name="connsiteX279" fmla="*/ 2281229 w 18288000"/>
              <a:gd name="connsiteY279" fmla="*/ 6974314 h 7098929"/>
              <a:gd name="connsiteX280" fmla="*/ 2413998 w 18288000"/>
              <a:gd name="connsiteY280" fmla="*/ 6974099 h 7098929"/>
              <a:gd name="connsiteX281" fmla="*/ 2442025 w 18288000"/>
              <a:gd name="connsiteY281" fmla="*/ 6977208 h 7098929"/>
              <a:gd name="connsiteX282" fmla="*/ 2411599 w 18288000"/>
              <a:gd name="connsiteY282" fmla="*/ 6983173 h 7098929"/>
              <a:gd name="connsiteX283" fmla="*/ 2377485 w 18288000"/>
              <a:gd name="connsiteY283" fmla="*/ 6981257 h 7098929"/>
              <a:gd name="connsiteX284" fmla="*/ 2325111 w 18288000"/>
              <a:gd name="connsiteY284" fmla="*/ 6982920 h 7098929"/>
              <a:gd name="connsiteX285" fmla="*/ 2232546 w 18288000"/>
              <a:gd name="connsiteY285" fmla="*/ 6983858 h 7098929"/>
              <a:gd name="connsiteX286" fmla="*/ 2208202 w 18288000"/>
              <a:gd name="connsiteY286" fmla="*/ 6988630 h 7098929"/>
              <a:gd name="connsiteX287" fmla="*/ 2164319 w 18288000"/>
              <a:gd name="connsiteY287" fmla="*/ 6980025 h 7098929"/>
              <a:gd name="connsiteX288" fmla="*/ 2096089 w 18288000"/>
              <a:gd name="connsiteY288" fmla="*/ 6976192 h 7098929"/>
              <a:gd name="connsiteX289" fmla="*/ 2068068 w 18288000"/>
              <a:gd name="connsiteY289" fmla="*/ 6973079 h 7098929"/>
              <a:gd name="connsiteX290" fmla="*/ 2080235 w 18288000"/>
              <a:gd name="connsiteY290" fmla="*/ 6970694 h 7098929"/>
              <a:gd name="connsiteX291" fmla="*/ 2106420 w 18288000"/>
              <a:gd name="connsiteY291" fmla="*/ 6969863 h 7098929"/>
              <a:gd name="connsiteX292" fmla="*/ 2144780 w 18288000"/>
              <a:gd name="connsiteY292" fmla="*/ 6966646 h 7098929"/>
              <a:gd name="connsiteX293" fmla="*/ 978968 w 18288000"/>
              <a:gd name="connsiteY293" fmla="*/ 6965460 h 7098929"/>
              <a:gd name="connsiteX294" fmla="*/ 982135 w 18288000"/>
              <a:gd name="connsiteY294" fmla="*/ 6966557 h 7098929"/>
              <a:gd name="connsiteX295" fmla="*/ 985827 w 18288000"/>
              <a:gd name="connsiteY295" fmla="*/ 6967837 h 7098929"/>
              <a:gd name="connsiteX296" fmla="*/ 2860989 w 18288000"/>
              <a:gd name="connsiteY296" fmla="*/ 6963907 h 7098929"/>
              <a:gd name="connsiteX297" fmla="*/ 2864673 w 18288000"/>
              <a:gd name="connsiteY297" fmla="*/ 6971791 h 7098929"/>
              <a:gd name="connsiteX298" fmla="*/ 2848816 w 18288000"/>
              <a:gd name="connsiteY298" fmla="*/ 6966294 h 7098929"/>
              <a:gd name="connsiteX299" fmla="*/ 974207 w 18288000"/>
              <a:gd name="connsiteY299" fmla="*/ 6963809 h 7098929"/>
              <a:gd name="connsiteX300" fmla="*/ 976189 w 18288000"/>
              <a:gd name="connsiteY300" fmla="*/ 6964496 h 7098929"/>
              <a:gd name="connsiteX301" fmla="*/ 978968 w 18288000"/>
              <a:gd name="connsiteY301" fmla="*/ 6965460 h 7098929"/>
              <a:gd name="connsiteX302" fmla="*/ 5371411 w 18288000"/>
              <a:gd name="connsiteY302" fmla="*/ 6962206 h 7098929"/>
              <a:gd name="connsiteX303" fmla="*/ 5375098 w 18288000"/>
              <a:gd name="connsiteY303" fmla="*/ 6970089 h 7098929"/>
              <a:gd name="connsiteX304" fmla="*/ 5359239 w 18288000"/>
              <a:gd name="connsiteY304" fmla="*/ 6964594 h 7098929"/>
              <a:gd name="connsiteX305" fmla="*/ 4602199 w 18288000"/>
              <a:gd name="connsiteY305" fmla="*/ 6960816 h 7098929"/>
              <a:gd name="connsiteX306" fmla="*/ 4618684 w 18288000"/>
              <a:gd name="connsiteY306" fmla="*/ 6972106 h 7098929"/>
              <a:gd name="connsiteX307" fmla="*/ 4630857 w 18288000"/>
              <a:gd name="connsiteY307" fmla="*/ 6969719 h 7098929"/>
              <a:gd name="connsiteX308" fmla="*/ 4643027 w 18288000"/>
              <a:gd name="connsiteY308" fmla="*/ 6967332 h 7098929"/>
              <a:gd name="connsiteX309" fmla="*/ 4662568 w 18288000"/>
              <a:gd name="connsiteY309" fmla="*/ 6980711 h 7098929"/>
              <a:gd name="connsiteX310" fmla="*/ 4650397 w 18288000"/>
              <a:gd name="connsiteY310" fmla="*/ 6983097 h 7098929"/>
              <a:gd name="connsiteX311" fmla="*/ 4626055 w 18288000"/>
              <a:gd name="connsiteY311" fmla="*/ 6987870 h 7098929"/>
              <a:gd name="connsiteX312" fmla="*/ 4589541 w 18288000"/>
              <a:gd name="connsiteY312" fmla="*/ 6995028 h 7098929"/>
              <a:gd name="connsiteX313" fmla="*/ 4568880 w 18288000"/>
              <a:gd name="connsiteY313" fmla="*/ 7007684 h 7098929"/>
              <a:gd name="connsiteX314" fmla="*/ 4553027 w 18288000"/>
              <a:gd name="connsiteY314" fmla="*/ 7002188 h 7098929"/>
              <a:gd name="connsiteX315" fmla="*/ 4509142 w 18288000"/>
              <a:gd name="connsiteY315" fmla="*/ 6993580 h 7098929"/>
              <a:gd name="connsiteX316" fmla="*/ 4570000 w 18288000"/>
              <a:gd name="connsiteY316" fmla="*/ 6981650 h 7098929"/>
              <a:gd name="connsiteX317" fmla="*/ 4550458 w 18288000"/>
              <a:gd name="connsiteY317" fmla="*/ 6968270 h 7098929"/>
              <a:gd name="connsiteX318" fmla="*/ 4538286 w 18288000"/>
              <a:gd name="connsiteY318" fmla="*/ 6970657 h 7098929"/>
              <a:gd name="connsiteX319" fmla="*/ 4569317 w 18288000"/>
              <a:gd name="connsiteY319" fmla="*/ 6962423 h 7098929"/>
              <a:gd name="connsiteX320" fmla="*/ 4602199 w 18288000"/>
              <a:gd name="connsiteY320" fmla="*/ 6960816 h 7098929"/>
              <a:gd name="connsiteX321" fmla="*/ 2008325 w 18288000"/>
              <a:gd name="connsiteY321" fmla="*/ 6958978 h 7098929"/>
              <a:gd name="connsiteX322" fmla="*/ 2003526 w 18288000"/>
              <a:gd name="connsiteY322" fmla="*/ 6977128 h 7098929"/>
              <a:gd name="connsiteX323" fmla="*/ 1963323 w 18288000"/>
              <a:gd name="connsiteY323" fmla="*/ 6976407 h 7098929"/>
              <a:gd name="connsiteX324" fmla="*/ 1953553 w 18288000"/>
              <a:gd name="connsiteY324" fmla="*/ 6969716 h 7098929"/>
              <a:gd name="connsiteX325" fmla="*/ 1955956 w 18288000"/>
              <a:gd name="connsiteY325" fmla="*/ 6960641 h 7098929"/>
              <a:gd name="connsiteX326" fmla="*/ 2008325 w 18288000"/>
              <a:gd name="connsiteY326" fmla="*/ 6958978 h 7098929"/>
              <a:gd name="connsiteX327" fmla="*/ 769528 w 18288000"/>
              <a:gd name="connsiteY327" fmla="*/ 6952308 h 7098929"/>
              <a:gd name="connsiteX328" fmla="*/ 809726 w 18288000"/>
              <a:gd name="connsiteY328" fmla="*/ 6953032 h 7098929"/>
              <a:gd name="connsiteX329" fmla="*/ 965720 w 18288000"/>
              <a:gd name="connsiteY329" fmla="*/ 6974077 h 7098929"/>
              <a:gd name="connsiteX330" fmla="*/ 1021773 w 18288000"/>
              <a:gd name="connsiteY330" fmla="*/ 6980299 h 7098929"/>
              <a:gd name="connsiteX331" fmla="*/ 1047960 w 18288000"/>
              <a:gd name="connsiteY331" fmla="*/ 6979466 h 7098929"/>
              <a:gd name="connsiteX332" fmla="*/ 1074144 w 18288000"/>
              <a:gd name="connsiteY332" fmla="*/ 6978635 h 7098929"/>
              <a:gd name="connsiteX333" fmla="*/ 1105855 w 18288000"/>
              <a:gd name="connsiteY333" fmla="*/ 6989628 h 7098929"/>
              <a:gd name="connsiteX334" fmla="*/ 1133885 w 18288000"/>
              <a:gd name="connsiteY334" fmla="*/ 6992738 h 7098929"/>
              <a:gd name="connsiteX335" fmla="*/ 1137568 w 18288000"/>
              <a:gd name="connsiteY335" fmla="*/ 7000620 h 7098929"/>
              <a:gd name="connsiteX336" fmla="*/ 1069342 w 18288000"/>
              <a:gd name="connsiteY336" fmla="*/ 6996786 h 7098929"/>
              <a:gd name="connsiteX337" fmla="*/ 977333 w 18288000"/>
              <a:gd name="connsiteY337" fmla="*/ 6984708 h 7098929"/>
              <a:gd name="connsiteX338" fmla="*/ 929206 w 18288000"/>
              <a:gd name="connsiteY338" fmla="*/ 6981236 h 7098929"/>
              <a:gd name="connsiteX339" fmla="*/ 820779 w 18288000"/>
              <a:gd name="connsiteY339" fmla="*/ 6976679 h 7098929"/>
              <a:gd name="connsiteX340" fmla="*/ 804926 w 18288000"/>
              <a:gd name="connsiteY340" fmla="*/ 6971184 h 7098929"/>
              <a:gd name="connsiteX341" fmla="*/ 780581 w 18288000"/>
              <a:gd name="connsiteY341" fmla="*/ 6975955 h 7098929"/>
              <a:gd name="connsiteX342" fmla="*/ 758638 w 18288000"/>
              <a:gd name="connsiteY342" fmla="*/ 6971651 h 7098929"/>
              <a:gd name="connsiteX343" fmla="*/ 753112 w 18288000"/>
              <a:gd name="connsiteY343" fmla="*/ 6959828 h 7098929"/>
              <a:gd name="connsiteX344" fmla="*/ 769528 w 18288000"/>
              <a:gd name="connsiteY344" fmla="*/ 6952308 h 7098929"/>
              <a:gd name="connsiteX345" fmla="*/ 1473566 w 18288000"/>
              <a:gd name="connsiteY345" fmla="*/ 6951957 h 7098929"/>
              <a:gd name="connsiteX346" fmla="*/ 1513764 w 18288000"/>
              <a:gd name="connsiteY346" fmla="*/ 6952680 h 7098929"/>
              <a:gd name="connsiteX347" fmla="*/ 1537548 w 18288000"/>
              <a:gd name="connsiteY347" fmla="*/ 6960923 h 7098929"/>
              <a:gd name="connsiteX348" fmla="*/ 1545477 w 18288000"/>
              <a:gd name="connsiteY348" fmla="*/ 6963673 h 7098929"/>
              <a:gd name="connsiteX349" fmla="*/ 1508962 w 18288000"/>
              <a:gd name="connsiteY349" fmla="*/ 6970831 h 7098929"/>
              <a:gd name="connsiteX350" fmla="*/ 1482780 w 18288000"/>
              <a:gd name="connsiteY350" fmla="*/ 6971663 h 7098929"/>
              <a:gd name="connsiteX351" fmla="*/ 1466921 w 18288000"/>
              <a:gd name="connsiteY351" fmla="*/ 6966167 h 7098929"/>
              <a:gd name="connsiteX352" fmla="*/ 1465081 w 18288000"/>
              <a:gd name="connsiteY352" fmla="*/ 6962225 h 7098929"/>
              <a:gd name="connsiteX353" fmla="*/ 1652619 w 18288000"/>
              <a:gd name="connsiteY353" fmla="*/ 6951272 h 7098929"/>
              <a:gd name="connsiteX354" fmla="*/ 1686732 w 18288000"/>
              <a:gd name="connsiteY354" fmla="*/ 6953189 h 7098929"/>
              <a:gd name="connsiteX355" fmla="*/ 1714761 w 18288000"/>
              <a:gd name="connsiteY355" fmla="*/ 6956299 h 7098929"/>
              <a:gd name="connsiteX356" fmla="*/ 1867068 w 18288000"/>
              <a:gd name="connsiteY356" fmla="*/ 6969461 h 7098929"/>
              <a:gd name="connsiteX357" fmla="*/ 1914638 w 18288000"/>
              <a:gd name="connsiteY357" fmla="*/ 6985952 h 7098929"/>
              <a:gd name="connsiteX358" fmla="*/ 1970694 w 18288000"/>
              <a:gd name="connsiteY358" fmla="*/ 6992170 h 7098929"/>
              <a:gd name="connsiteX359" fmla="*/ 1995032 w 18288000"/>
              <a:gd name="connsiteY359" fmla="*/ 6987398 h 7098929"/>
              <a:gd name="connsiteX360" fmla="*/ 2007209 w 18288000"/>
              <a:gd name="connsiteY360" fmla="*/ 6985011 h 7098929"/>
              <a:gd name="connsiteX361" fmla="*/ 1998719 w 18288000"/>
              <a:gd name="connsiteY361" fmla="*/ 6995282 h 7098929"/>
              <a:gd name="connsiteX362" fmla="*/ 1958519 w 18288000"/>
              <a:gd name="connsiteY362" fmla="*/ 6994558 h 7098929"/>
              <a:gd name="connsiteX363" fmla="*/ 1930490 w 18288000"/>
              <a:gd name="connsiteY363" fmla="*/ 6991448 h 7098929"/>
              <a:gd name="connsiteX364" fmla="*/ 1892137 w 18288000"/>
              <a:gd name="connsiteY364" fmla="*/ 6994665 h 7098929"/>
              <a:gd name="connsiteX365" fmla="*/ 1850096 w 18288000"/>
              <a:gd name="connsiteY365" fmla="*/ 6989999 h 7098929"/>
              <a:gd name="connsiteX366" fmla="*/ 1806213 w 18288000"/>
              <a:gd name="connsiteY366" fmla="*/ 6981393 h 7098929"/>
              <a:gd name="connsiteX367" fmla="*/ 1768415 w 18288000"/>
              <a:gd name="connsiteY367" fmla="*/ 6971594 h 7098929"/>
              <a:gd name="connsiteX368" fmla="*/ 1734303 w 18288000"/>
              <a:gd name="connsiteY368" fmla="*/ 6969677 h 7098929"/>
              <a:gd name="connsiteX369" fmla="*/ 1694103 w 18288000"/>
              <a:gd name="connsiteY369" fmla="*/ 6968953 h 7098929"/>
              <a:gd name="connsiteX370" fmla="*/ 1650217 w 18288000"/>
              <a:gd name="connsiteY370" fmla="*/ 6960349 h 7098929"/>
              <a:gd name="connsiteX371" fmla="*/ 1638047 w 18288000"/>
              <a:gd name="connsiteY371" fmla="*/ 6962733 h 7098929"/>
              <a:gd name="connsiteX372" fmla="*/ 1652619 w 18288000"/>
              <a:gd name="connsiteY372" fmla="*/ 6951272 h 7098929"/>
              <a:gd name="connsiteX373" fmla="*/ 3372519 w 18288000"/>
              <a:gd name="connsiteY373" fmla="*/ 6949669 h 7098929"/>
              <a:gd name="connsiteX374" fmla="*/ 3376203 w 18288000"/>
              <a:gd name="connsiteY374" fmla="*/ 6957552 h 7098929"/>
              <a:gd name="connsiteX375" fmla="*/ 3360350 w 18288000"/>
              <a:gd name="connsiteY375" fmla="*/ 6952054 h 7098929"/>
              <a:gd name="connsiteX376" fmla="*/ 3372519 w 18288000"/>
              <a:gd name="connsiteY376" fmla="*/ 6949669 h 7098929"/>
              <a:gd name="connsiteX377" fmla="*/ 6148480 w 18288000"/>
              <a:gd name="connsiteY377" fmla="*/ 6947540 h 7098929"/>
              <a:gd name="connsiteX378" fmla="*/ 6156405 w 18288000"/>
              <a:gd name="connsiteY378" fmla="*/ 6950287 h 7098929"/>
              <a:gd name="connsiteX379" fmla="*/ 6176505 w 18288000"/>
              <a:gd name="connsiteY379" fmla="*/ 6950649 h 7098929"/>
              <a:gd name="connsiteX380" fmla="*/ 6164335 w 18288000"/>
              <a:gd name="connsiteY380" fmla="*/ 6953035 h 7098929"/>
              <a:gd name="connsiteX381" fmla="*/ 6152165 w 18288000"/>
              <a:gd name="connsiteY381" fmla="*/ 6955421 h 7098929"/>
              <a:gd name="connsiteX382" fmla="*/ 5722147 w 18288000"/>
              <a:gd name="connsiteY382" fmla="*/ 6945074 h 7098929"/>
              <a:gd name="connsiteX383" fmla="*/ 5725832 w 18288000"/>
              <a:gd name="connsiteY383" fmla="*/ 6952956 h 7098929"/>
              <a:gd name="connsiteX384" fmla="*/ 5738003 w 18288000"/>
              <a:gd name="connsiteY384" fmla="*/ 6950571 h 7098929"/>
              <a:gd name="connsiteX385" fmla="*/ 5722147 w 18288000"/>
              <a:gd name="connsiteY385" fmla="*/ 6945074 h 7098929"/>
              <a:gd name="connsiteX386" fmla="*/ 1296916 w 18288000"/>
              <a:gd name="connsiteY386" fmla="*/ 6943566 h 7098929"/>
              <a:gd name="connsiteX387" fmla="*/ 1324942 w 18288000"/>
              <a:gd name="connsiteY387" fmla="*/ 6946676 h 7098929"/>
              <a:gd name="connsiteX388" fmla="*/ 1328626 w 18288000"/>
              <a:gd name="connsiteY388" fmla="*/ 6954559 h 7098929"/>
              <a:gd name="connsiteX389" fmla="*/ 1294514 w 18288000"/>
              <a:gd name="connsiteY389" fmla="*/ 6952641 h 7098929"/>
              <a:gd name="connsiteX390" fmla="*/ 1272574 w 18288000"/>
              <a:gd name="connsiteY390" fmla="*/ 6948338 h 7098929"/>
              <a:gd name="connsiteX391" fmla="*/ 1216516 w 18288000"/>
              <a:gd name="connsiteY391" fmla="*/ 6942119 h 7098929"/>
              <a:gd name="connsiteX392" fmla="*/ 1208031 w 18288000"/>
              <a:gd name="connsiteY392" fmla="*/ 6952387 h 7098929"/>
              <a:gd name="connsiteX393" fmla="*/ 1204347 w 18288000"/>
              <a:gd name="connsiteY393" fmla="*/ 6944504 h 7098929"/>
              <a:gd name="connsiteX394" fmla="*/ 3767139 w 18288000"/>
              <a:gd name="connsiteY394" fmla="*/ 6941143 h 7098929"/>
              <a:gd name="connsiteX395" fmla="*/ 3770824 w 18288000"/>
              <a:gd name="connsiteY395" fmla="*/ 6949024 h 7098929"/>
              <a:gd name="connsiteX396" fmla="*/ 3766581 w 18288000"/>
              <a:gd name="connsiteY396" fmla="*/ 6954158 h 7098929"/>
              <a:gd name="connsiteX397" fmla="*/ 3756808 w 18288000"/>
              <a:gd name="connsiteY397" fmla="*/ 6947469 h 7098929"/>
              <a:gd name="connsiteX398" fmla="*/ 3767139 w 18288000"/>
              <a:gd name="connsiteY398" fmla="*/ 6941143 h 7098929"/>
              <a:gd name="connsiteX399" fmla="*/ 4032674 w 18288000"/>
              <a:gd name="connsiteY399" fmla="*/ 6940712 h 7098929"/>
              <a:gd name="connsiteX400" fmla="*/ 4048530 w 18288000"/>
              <a:gd name="connsiteY400" fmla="*/ 6946208 h 7098929"/>
              <a:gd name="connsiteX401" fmla="*/ 4036361 w 18288000"/>
              <a:gd name="connsiteY401" fmla="*/ 6948594 h 7098929"/>
              <a:gd name="connsiteX402" fmla="*/ 4024187 w 18288000"/>
              <a:gd name="connsiteY402" fmla="*/ 6950980 h 7098929"/>
              <a:gd name="connsiteX403" fmla="*/ 4032674 w 18288000"/>
              <a:gd name="connsiteY403" fmla="*/ 6940712 h 7098929"/>
              <a:gd name="connsiteX404" fmla="*/ 4217814 w 18288000"/>
              <a:gd name="connsiteY404" fmla="*/ 6938835 h 7098929"/>
              <a:gd name="connsiteX405" fmla="*/ 4258013 w 18288000"/>
              <a:gd name="connsiteY405" fmla="*/ 6939558 h 7098929"/>
              <a:gd name="connsiteX406" fmla="*/ 4245839 w 18288000"/>
              <a:gd name="connsiteY406" fmla="*/ 6941943 h 7098929"/>
              <a:gd name="connsiteX407" fmla="*/ 4213010 w 18288000"/>
              <a:gd name="connsiteY407" fmla="*/ 6956983 h 7098929"/>
              <a:gd name="connsiteX408" fmla="*/ 4184982 w 18288000"/>
              <a:gd name="connsiteY408" fmla="*/ 6953875 h 7098929"/>
              <a:gd name="connsiteX409" fmla="*/ 4142941 w 18288000"/>
              <a:gd name="connsiteY409" fmla="*/ 6949210 h 7098929"/>
              <a:gd name="connsiteX410" fmla="*/ 4128929 w 18288000"/>
              <a:gd name="connsiteY410" fmla="*/ 6947655 h 7098929"/>
              <a:gd name="connsiteX411" fmla="*/ 4130820 w 18288000"/>
              <a:gd name="connsiteY411" fmla="*/ 6944595 h 7098929"/>
              <a:gd name="connsiteX412" fmla="*/ 4181299 w 18288000"/>
              <a:gd name="connsiteY412" fmla="*/ 6945994 h 7098929"/>
              <a:gd name="connsiteX413" fmla="*/ 4217814 w 18288000"/>
              <a:gd name="connsiteY413" fmla="*/ 6938835 h 7098929"/>
              <a:gd name="connsiteX414" fmla="*/ 4270185 w 18288000"/>
              <a:gd name="connsiteY414" fmla="*/ 6937171 h 7098929"/>
              <a:gd name="connsiteX415" fmla="*/ 4286040 w 18288000"/>
              <a:gd name="connsiteY415" fmla="*/ 6942667 h 7098929"/>
              <a:gd name="connsiteX416" fmla="*/ 4273870 w 18288000"/>
              <a:gd name="connsiteY416" fmla="*/ 6945054 h 7098929"/>
              <a:gd name="connsiteX417" fmla="*/ 3618514 w 18288000"/>
              <a:gd name="connsiteY417" fmla="*/ 6935860 h 7098929"/>
              <a:gd name="connsiteX418" fmla="*/ 3594174 w 18288000"/>
              <a:gd name="connsiteY418" fmla="*/ 6940633 h 7098929"/>
              <a:gd name="connsiteX419" fmla="*/ 3553973 w 18288000"/>
              <a:gd name="connsiteY419" fmla="*/ 6939911 h 7098929"/>
              <a:gd name="connsiteX420" fmla="*/ 3501604 w 18288000"/>
              <a:gd name="connsiteY420" fmla="*/ 6941572 h 7098929"/>
              <a:gd name="connsiteX421" fmla="*/ 3884053 w 18288000"/>
              <a:gd name="connsiteY421" fmla="*/ 6935429 h 7098929"/>
              <a:gd name="connsiteX422" fmla="*/ 3875567 w 18288000"/>
              <a:gd name="connsiteY422" fmla="*/ 6945699 h 7098929"/>
              <a:gd name="connsiteX423" fmla="*/ 3871878 w 18288000"/>
              <a:gd name="connsiteY423" fmla="*/ 6937817 h 7098929"/>
              <a:gd name="connsiteX424" fmla="*/ 3884053 w 18288000"/>
              <a:gd name="connsiteY424" fmla="*/ 6935429 h 7098929"/>
              <a:gd name="connsiteX425" fmla="*/ 12867857 w 18288000"/>
              <a:gd name="connsiteY425" fmla="*/ 6935410 h 7098929"/>
              <a:gd name="connsiteX426" fmla="*/ 12915985 w 18288000"/>
              <a:gd name="connsiteY426" fmla="*/ 6938883 h 7098929"/>
              <a:gd name="connsiteX427" fmla="*/ 12976282 w 18288000"/>
              <a:gd name="connsiteY427" fmla="*/ 6939968 h 7098929"/>
              <a:gd name="connsiteX428" fmla="*/ 13020166 w 18288000"/>
              <a:gd name="connsiteY428" fmla="*/ 6948575 h 7098929"/>
              <a:gd name="connsiteX429" fmla="*/ 13100565 w 18288000"/>
              <a:gd name="connsiteY429" fmla="*/ 6950020 h 7098929"/>
              <a:gd name="connsiteX430" fmla="*/ 13142607 w 18288000"/>
              <a:gd name="connsiteY430" fmla="*/ 6954685 h 7098929"/>
              <a:gd name="connsiteX431" fmla="*/ 13168789 w 18288000"/>
              <a:gd name="connsiteY431" fmla="*/ 6953854 h 7098929"/>
              <a:gd name="connsiteX432" fmla="*/ 13238859 w 18288000"/>
              <a:gd name="connsiteY432" fmla="*/ 6961630 h 7098929"/>
              <a:gd name="connsiteX433" fmla="*/ 13280899 w 18288000"/>
              <a:gd name="connsiteY433" fmla="*/ 6966295 h 7098929"/>
              <a:gd name="connsiteX434" fmla="*/ 13244386 w 18288000"/>
              <a:gd name="connsiteY434" fmla="*/ 6973455 h 7098929"/>
              <a:gd name="connsiteX435" fmla="*/ 13107932 w 18288000"/>
              <a:gd name="connsiteY435" fmla="*/ 6965785 h 7098929"/>
              <a:gd name="connsiteX436" fmla="*/ 13079904 w 18288000"/>
              <a:gd name="connsiteY436" fmla="*/ 6962677 h 7098929"/>
              <a:gd name="connsiteX437" fmla="*/ 12983652 w 18288000"/>
              <a:gd name="connsiteY437" fmla="*/ 6955732 h 7098929"/>
              <a:gd name="connsiteX438" fmla="*/ 12915425 w 18288000"/>
              <a:gd name="connsiteY438" fmla="*/ 6951898 h 7098929"/>
              <a:gd name="connsiteX439" fmla="*/ 12895325 w 18288000"/>
              <a:gd name="connsiteY439" fmla="*/ 6951537 h 7098929"/>
              <a:gd name="connsiteX440" fmla="*/ 12875226 w 18288000"/>
              <a:gd name="connsiteY440" fmla="*/ 6951175 h 7098929"/>
              <a:gd name="connsiteX441" fmla="*/ 3711084 w 18288000"/>
              <a:gd name="connsiteY441" fmla="*/ 6934922 h 7098929"/>
              <a:gd name="connsiteX442" fmla="*/ 3739110 w 18288000"/>
              <a:gd name="connsiteY442" fmla="*/ 6938032 h 7098929"/>
              <a:gd name="connsiteX443" fmla="*/ 3733025 w 18288000"/>
              <a:gd name="connsiteY443" fmla="*/ 6939224 h 7098929"/>
              <a:gd name="connsiteX444" fmla="*/ 3714770 w 18288000"/>
              <a:gd name="connsiteY444" fmla="*/ 6942803 h 7098929"/>
              <a:gd name="connsiteX445" fmla="*/ 3405350 w 18288000"/>
              <a:gd name="connsiteY445" fmla="*/ 6934627 h 7098929"/>
              <a:gd name="connsiteX446" fmla="*/ 3433378 w 18288000"/>
              <a:gd name="connsiteY446" fmla="*/ 6937738 h 7098929"/>
              <a:gd name="connsiteX447" fmla="*/ 3421206 w 18288000"/>
              <a:gd name="connsiteY447" fmla="*/ 6940124 h 7098929"/>
              <a:gd name="connsiteX448" fmla="*/ 5863401 w 18288000"/>
              <a:gd name="connsiteY448" fmla="*/ 6934590 h 7098929"/>
              <a:gd name="connsiteX449" fmla="*/ 5947481 w 18288000"/>
              <a:gd name="connsiteY449" fmla="*/ 6943920 h 7098929"/>
              <a:gd name="connsiteX450" fmla="*/ 6003537 w 18288000"/>
              <a:gd name="connsiteY450" fmla="*/ 6950142 h 7098929"/>
              <a:gd name="connsiteX451" fmla="*/ 6043736 w 18288000"/>
              <a:gd name="connsiteY451" fmla="*/ 6950863 h 7098929"/>
              <a:gd name="connsiteX452" fmla="*/ 6136306 w 18288000"/>
              <a:gd name="connsiteY452" fmla="*/ 6949925 h 7098929"/>
              <a:gd name="connsiteX453" fmla="*/ 6035251 w 18288000"/>
              <a:gd name="connsiteY453" fmla="*/ 6961132 h 7098929"/>
              <a:gd name="connsiteX454" fmla="*/ 5745372 w 18288000"/>
              <a:gd name="connsiteY454" fmla="*/ 6966335 h 7098929"/>
              <a:gd name="connsiteX455" fmla="*/ 5707016 w 18288000"/>
              <a:gd name="connsiteY455" fmla="*/ 6969552 h 7098929"/>
              <a:gd name="connsiteX456" fmla="*/ 5689317 w 18288000"/>
              <a:gd name="connsiteY456" fmla="*/ 6960116 h 7098929"/>
              <a:gd name="connsiteX457" fmla="*/ 5677145 w 18288000"/>
              <a:gd name="connsiteY457" fmla="*/ 6962501 h 7098929"/>
              <a:gd name="connsiteX458" fmla="*/ 5661291 w 18288000"/>
              <a:gd name="connsiteY458" fmla="*/ 6957005 h 7098929"/>
              <a:gd name="connsiteX459" fmla="*/ 5673463 w 18288000"/>
              <a:gd name="connsiteY459" fmla="*/ 6954619 h 7098929"/>
              <a:gd name="connsiteX460" fmla="*/ 5694119 w 18288000"/>
              <a:gd name="connsiteY460" fmla="*/ 6941963 h 7098929"/>
              <a:gd name="connsiteX461" fmla="*/ 5714384 w 18288000"/>
              <a:gd name="connsiteY461" fmla="*/ 6935572 h 7098929"/>
              <a:gd name="connsiteX462" fmla="*/ 5748331 w 18288000"/>
              <a:gd name="connsiteY462" fmla="*/ 6944244 h 7098929"/>
              <a:gd name="connsiteX463" fmla="*/ 5790373 w 18288000"/>
              <a:gd name="connsiteY463" fmla="*/ 6948909 h 7098929"/>
              <a:gd name="connsiteX464" fmla="*/ 5863401 w 18288000"/>
              <a:gd name="connsiteY464" fmla="*/ 6934590 h 7098929"/>
              <a:gd name="connsiteX465" fmla="*/ 7786699 w 18288000"/>
              <a:gd name="connsiteY465" fmla="*/ 6927530 h 7098929"/>
              <a:gd name="connsiteX466" fmla="*/ 7802554 w 18288000"/>
              <a:gd name="connsiteY466" fmla="*/ 6933027 h 7098929"/>
              <a:gd name="connsiteX467" fmla="*/ 7788539 w 18288000"/>
              <a:gd name="connsiteY467" fmla="*/ 6931472 h 7098929"/>
              <a:gd name="connsiteX468" fmla="*/ 7786699 w 18288000"/>
              <a:gd name="connsiteY468" fmla="*/ 6927530 h 7098929"/>
              <a:gd name="connsiteX469" fmla="*/ 8185001 w 18288000"/>
              <a:gd name="connsiteY469" fmla="*/ 6926886 h 7098929"/>
              <a:gd name="connsiteX470" fmla="*/ 8213027 w 18288000"/>
              <a:gd name="connsiteY470" fmla="*/ 6929995 h 7098929"/>
              <a:gd name="connsiteX471" fmla="*/ 8200856 w 18288000"/>
              <a:gd name="connsiteY471" fmla="*/ 6932381 h 7098929"/>
              <a:gd name="connsiteX472" fmla="*/ 8176515 w 18288000"/>
              <a:gd name="connsiteY472" fmla="*/ 6937154 h 7098929"/>
              <a:gd name="connsiteX473" fmla="*/ 8172831 w 18288000"/>
              <a:gd name="connsiteY473" fmla="*/ 6929272 h 7098929"/>
              <a:gd name="connsiteX474" fmla="*/ 7400565 w 18288000"/>
              <a:gd name="connsiteY474" fmla="*/ 6925789 h 7098929"/>
              <a:gd name="connsiteX475" fmla="*/ 7398163 w 18288000"/>
              <a:gd name="connsiteY475" fmla="*/ 6934865 h 7098929"/>
              <a:gd name="connsiteX476" fmla="*/ 7388394 w 18288000"/>
              <a:gd name="connsiteY476" fmla="*/ 6928176 h 7098929"/>
              <a:gd name="connsiteX477" fmla="*/ 4596578 w 18288000"/>
              <a:gd name="connsiteY477" fmla="*/ 6924810 h 7098929"/>
              <a:gd name="connsiteX478" fmla="*/ 4624604 w 18288000"/>
              <a:gd name="connsiteY478" fmla="*/ 6927921 h 7098929"/>
              <a:gd name="connsiteX479" fmla="*/ 4708687 w 18288000"/>
              <a:gd name="connsiteY479" fmla="*/ 6937250 h 7098929"/>
              <a:gd name="connsiteX480" fmla="*/ 4696516 w 18288000"/>
              <a:gd name="connsiteY480" fmla="*/ 6939636 h 7098929"/>
              <a:gd name="connsiteX481" fmla="*/ 4684345 w 18288000"/>
              <a:gd name="connsiteY481" fmla="*/ 6942022 h 7098929"/>
              <a:gd name="connsiteX482" fmla="*/ 4748887 w 18288000"/>
              <a:gd name="connsiteY482" fmla="*/ 6937974 h 7098929"/>
              <a:gd name="connsiteX483" fmla="*/ 4881655 w 18288000"/>
              <a:gd name="connsiteY483" fmla="*/ 6937758 h 7098929"/>
              <a:gd name="connsiteX484" fmla="*/ 4913926 w 18288000"/>
              <a:gd name="connsiteY484" fmla="*/ 6935733 h 7098929"/>
              <a:gd name="connsiteX485" fmla="*/ 4934025 w 18288000"/>
              <a:gd name="connsiteY485" fmla="*/ 6936096 h 7098929"/>
              <a:gd name="connsiteX486" fmla="*/ 5082650 w 18288000"/>
              <a:gd name="connsiteY486" fmla="*/ 6941377 h 7098929"/>
              <a:gd name="connsiteX487" fmla="*/ 5121005 w 18288000"/>
              <a:gd name="connsiteY487" fmla="*/ 6938160 h 7098929"/>
              <a:gd name="connsiteX488" fmla="*/ 5143506 w 18288000"/>
              <a:gd name="connsiteY488" fmla="*/ 6929446 h 7098929"/>
              <a:gd name="connsiteX489" fmla="*/ 5199560 w 18288000"/>
              <a:gd name="connsiteY489" fmla="*/ 6935667 h 7098929"/>
              <a:gd name="connsiteX490" fmla="*/ 5187391 w 18288000"/>
              <a:gd name="connsiteY490" fmla="*/ 6938053 h 7098929"/>
              <a:gd name="connsiteX491" fmla="*/ 5178904 w 18288000"/>
              <a:gd name="connsiteY491" fmla="*/ 6948320 h 7098929"/>
              <a:gd name="connsiteX492" fmla="*/ 5215418 w 18288000"/>
              <a:gd name="connsiteY492" fmla="*/ 6941162 h 7098929"/>
              <a:gd name="connsiteX493" fmla="*/ 5229432 w 18288000"/>
              <a:gd name="connsiteY493" fmla="*/ 6942717 h 7098929"/>
              <a:gd name="connsiteX494" fmla="*/ 5257457 w 18288000"/>
              <a:gd name="connsiteY494" fmla="*/ 6945827 h 7098929"/>
              <a:gd name="connsiteX495" fmla="*/ 5283644 w 18288000"/>
              <a:gd name="connsiteY495" fmla="*/ 6944995 h 7098929"/>
              <a:gd name="connsiteX496" fmla="*/ 5323843 w 18288000"/>
              <a:gd name="connsiteY496" fmla="*/ 6945719 h 7098929"/>
              <a:gd name="connsiteX497" fmla="*/ 5379898 w 18288000"/>
              <a:gd name="connsiteY497" fmla="*/ 6951939 h 7098929"/>
              <a:gd name="connsiteX498" fmla="*/ 5472467 w 18288000"/>
              <a:gd name="connsiteY498" fmla="*/ 6950999 h 7098929"/>
              <a:gd name="connsiteX499" fmla="*/ 5512666 w 18288000"/>
              <a:gd name="connsiteY499" fmla="*/ 6951725 h 7098929"/>
              <a:gd name="connsiteX500" fmla="*/ 5535165 w 18288000"/>
              <a:gd name="connsiteY500" fmla="*/ 6943010 h 7098929"/>
              <a:gd name="connsiteX501" fmla="*/ 5545495 w 18288000"/>
              <a:gd name="connsiteY501" fmla="*/ 6936683 h 7098929"/>
              <a:gd name="connsiteX502" fmla="*/ 5563752 w 18288000"/>
              <a:gd name="connsiteY502" fmla="*/ 6933104 h 7098929"/>
              <a:gd name="connsiteX503" fmla="*/ 5569837 w 18288000"/>
              <a:gd name="connsiteY503" fmla="*/ 6931911 h 7098929"/>
              <a:gd name="connsiteX504" fmla="*/ 5585694 w 18288000"/>
              <a:gd name="connsiteY504" fmla="*/ 6937407 h 7098929"/>
              <a:gd name="connsiteX505" fmla="*/ 5597305 w 18288000"/>
              <a:gd name="connsiteY505" fmla="*/ 6948037 h 7098929"/>
              <a:gd name="connsiteX506" fmla="*/ 5617405 w 18288000"/>
              <a:gd name="connsiteY506" fmla="*/ 6948399 h 7098929"/>
              <a:gd name="connsiteX507" fmla="*/ 5645433 w 18288000"/>
              <a:gd name="connsiteY507" fmla="*/ 6951508 h 7098929"/>
              <a:gd name="connsiteX508" fmla="*/ 5649119 w 18288000"/>
              <a:gd name="connsiteY508" fmla="*/ 6959393 h 7098929"/>
              <a:gd name="connsiteX509" fmla="*/ 5596749 w 18288000"/>
              <a:gd name="connsiteY509" fmla="*/ 6961053 h 7098929"/>
              <a:gd name="connsiteX510" fmla="*/ 5516351 w 18288000"/>
              <a:gd name="connsiteY510" fmla="*/ 6959607 h 7098929"/>
              <a:gd name="connsiteX511" fmla="*/ 5476152 w 18288000"/>
              <a:gd name="connsiteY511" fmla="*/ 6958882 h 7098929"/>
              <a:gd name="connsiteX512" fmla="*/ 5428024 w 18288000"/>
              <a:gd name="connsiteY512" fmla="*/ 6955411 h 7098929"/>
              <a:gd name="connsiteX513" fmla="*/ 5381739 w 18288000"/>
              <a:gd name="connsiteY513" fmla="*/ 6955881 h 7098929"/>
              <a:gd name="connsiteX514" fmla="*/ 5331211 w 18288000"/>
              <a:gd name="connsiteY514" fmla="*/ 6961484 h 7098929"/>
              <a:gd name="connsiteX515" fmla="*/ 5238643 w 18288000"/>
              <a:gd name="connsiteY515" fmla="*/ 6962423 h 7098929"/>
              <a:gd name="connsiteX516" fmla="*/ 5205813 w 18288000"/>
              <a:gd name="connsiteY516" fmla="*/ 6977464 h 7098929"/>
              <a:gd name="connsiteX517" fmla="*/ 5165613 w 18288000"/>
              <a:gd name="connsiteY517" fmla="*/ 6976740 h 7098929"/>
              <a:gd name="connsiteX518" fmla="*/ 5133343 w 18288000"/>
              <a:gd name="connsiteY518" fmla="*/ 6978764 h 7098929"/>
              <a:gd name="connsiteX519" fmla="*/ 5125415 w 18288000"/>
              <a:gd name="connsiteY519" fmla="*/ 6976017 h 7098929"/>
              <a:gd name="connsiteX520" fmla="*/ 5109559 w 18288000"/>
              <a:gd name="connsiteY520" fmla="*/ 6970521 h 7098929"/>
              <a:gd name="connsiteX521" fmla="*/ 5081532 w 18288000"/>
              <a:gd name="connsiteY521" fmla="*/ 6967411 h 7098929"/>
              <a:gd name="connsiteX522" fmla="*/ 5041333 w 18288000"/>
              <a:gd name="connsiteY522" fmla="*/ 6966688 h 7098929"/>
              <a:gd name="connsiteX523" fmla="*/ 5057188 w 18288000"/>
              <a:gd name="connsiteY523" fmla="*/ 6972182 h 7098929"/>
              <a:gd name="connsiteX524" fmla="*/ 5065117 w 18288000"/>
              <a:gd name="connsiteY524" fmla="*/ 6974931 h 7098929"/>
              <a:gd name="connsiteX525" fmla="*/ 5085214 w 18288000"/>
              <a:gd name="connsiteY525" fmla="*/ 6975293 h 7098929"/>
              <a:gd name="connsiteX526" fmla="*/ 5101072 w 18288000"/>
              <a:gd name="connsiteY526" fmla="*/ 6980789 h 7098929"/>
              <a:gd name="connsiteX527" fmla="*/ 5104758 w 18288000"/>
              <a:gd name="connsiteY527" fmla="*/ 6988671 h 7098929"/>
              <a:gd name="connsiteX528" fmla="*/ 5080414 w 18288000"/>
              <a:gd name="connsiteY528" fmla="*/ 6993444 h 7098929"/>
              <a:gd name="connsiteX529" fmla="*/ 5004818 w 18288000"/>
              <a:gd name="connsiteY529" fmla="*/ 6973847 h 7098929"/>
              <a:gd name="connsiteX530" fmla="*/ 4960934 w 18288000"/>
              <a:gd name="connsiteY530" fmla="*/ 6965239 h 7098929"/>
              <a:gd name="connsiteX531" fmla="*/ 4948764 w 18288000"/>
              <a:gd name="connsiteY531" fmla="*/ 6967625 h 7098929"/>
              <a:gd name="connsiteX532" fmla="*/ 4932907 w 18288000"/>
              <a:gd name="connsiteY532" fmla="*/ 6962128 h 7098929"/>
              <a:gd name="connsiteX533" fmla="*/ 4920737 w 18288000"/>
              <a:gd name="connsiteY533" fmla="*/ 6964515 h 7098929"/>
              <a:gd name="connsiteX534" fmla="*/ 4844581 w 18288000"/>
              <a:gd name="connsiteY534" fmla="*/ 6957933 h 7098929"/>
              <a:gd name="connsiteX535" fmla="*/ 4747769 w 18288000"/>
              <a:gd name="connsiteY535" fmla="*/ 6964007 h 7098929"/>
              <a:gd name="connsiteX536" fmla="*/ 4691714 w 18288000"/>
              <a:gd name="connsiteY536" fmla="*/ 6957786 h 7098929"/>
              <a:gd name="connsiteX537" fmla="*/ 4611315 w 18288000"/>
              <a:gd name="connsiteY537" fmla="*/ 6956340 h 7098929"/>
              <a:gd name="connsiteX538" fmla="*/ 4426179 w 18288000"/>
              <a:gd name="connsiteY538" fmla="*/ 6958217 h 7098929"/>
              <a:gd name="connsiteX539" fmla="*/ 4467494 w 18288000"/>
              <a:gd name="connsiteY539" fmla="*/ 6932908 h 7098929"/>
              <a:gd name="connsiteX540" fmla="*/ 4471177 w 18288000"/>
              <a:gd name="connsiteY540" fmla="*/ 6940789 h 7098929"/>
              <a:gd name="connsiteX541" fmla="*/ 4466937 w 18288000"/>
              <a:gd name="connsiteY541" fmla="*/ 6945925 h 7098929"/>
              <a:gd name="connsiteX542" fmla="*/ 4487034 w 18288000"/>
              <a:gd name="connsiteY542" fmla="*/ 6946285 h 7098929"/>
              <a:gd name="connsiteX543" fmla="*/ 4515062 w 18288000"/>
              <a:gd name="connsiteY543" fmla="*/ 6949396 h 7098929"/>
              <a:gd name="connsiteX544" fmla="*/ 4523549 w 18288000"/>
              <a:gd name="connsiteY544" fmla="*/ 6939126 h 7098929"/>
              <a:gd name="connsiteX545" fmla="*/ 4535718 w 18288000"/>
              <a:gd name="connsiteY545" fmla="*/ 6936741 h 7098929"/>
              <a:gd name="connsiteX546" fmla="*/ 4560064 w 18288000"/>
              <a:gd name="connsiteY546" fmla="*/ 6931968 h 7098929"/>
              <a:gd name="connsiteX547" fmla="*/ 15998236 w 18288000"/>
              <a:gd name="connsiteY547" fmla="*/ 6924028 h 7098929"/>
              <a:gd name="connsiteX548" fmla="*/ 16026265 w 18288000"/>
              <a:gd name="connsiteY548" fmla="*/ 6927137 h 7098929"/>
              <a:gd name="connsiteX549" fmla="*/ 15986065 w 18288000"/>
              <a:gd name="connsiteY549" fmla="*/ 6926415 h 7098929"/>
              <a:gd name="connsiteX550" fmla="*/ 1068450 w 18288000"/>
              <a:gd name="connsiteY550" fmla="*/ 6923821 h 7098929"/>
              <a:gd name="connsiteX551" fmla="*/ 1092237 w 18288000"/>
              <a:gd name="connsiteY551" fmla="*/ 6932064 h 7098929"/>
              <a:gd name="connsiteX552" fmla="*/ 1111778 w 18288000"/>
              <a:gd name="connsiteY552" fmla="*/ 6945442 h 7098929"/>
              <a:gd name="connsiteX553" fmla="*/ 1127630 w 18288000"/>
              <a:gd name="connsiteY553" fmla="*/ 6950940 h 7098929"/>
              <a:gd name="connsiteX554" fmla="*/ 1115462 w 18288000"/>
              <a:gd name="connsiteY554" fmla="*/ 6953325 h 7098929"/>
              <a:gd name="connsiteX555" fmla="*/ 1059404 w 18288000"/>
              <a:gd name="connsiteY555" fmla="*/ 6947107 h 7098929"/>
              <a:gd name="connsiteX556" fmla="*/ 1036180 w 18288000"/>
              <a:gd name="connsiteY556" fmla="*/ 6925845 h 7098929"/>
              <a:gd name="connsiteX557" fmla="*/ 1068450 w 18288000"/>
              <a:gd name="connsiteY557" fmla="*/ 6923821 h 7098929"/>
              <a:gd name="connsiteX558" fmla="*/ 14242382 w 18288000"/>
              <a:gd name="connsiteY558" fmla="*/ 6919774 h 7098929"/>
              <a:gd name="connsiteX559" fmla="*/ 14272250 w 18288000"/>
              <a:gd name="connsiteY559" fmla="*/ 6926824 h 7098929"/>
              <a:gd name="connsiteX560" fmla="*/ 14238138 w 18288000"/>
              <a:gd name="connsiteY560" fmla="*/ 6924908 h 7098929"/>
              <a:gd name="connsiteX561" fmla="*/ 14224123 w 18288000"/>
              <a:gd name="connsiteY561" fmla="*/ 6923353 h 7098929"/>
              <a:gd name="connsiteX562" fmla="*/ 14216197 w 18288000"/>
              <a:gd name="connsiteY562" fmla="*/ 6920605 h 7098929"/>
              <a:gd name="connsiteX563" fmla="*/ 14242382 w 18288000"/>
              <a:gd name="connsiteY563" fmla="*/ 6919774 h 7098929"/>
              <a:gd name="connsiteX564" fmla="*/ 2122670 w 18288000"/>
              <a:gd name="connsiteY564" fmla="*/ 6919352 h 7098929"/>
              <a:gd name="connsiteX565" fmla="*/ 2114182 w 18288000"/>
              <a:gd name="connsiteY565" fmla="*/ 6929620 h 7098929"/>
              <a:gd name="connsiteX566" fmla="*/ 2110497 w 18288000"/>
              <a:gd name="connsiteY566" fmla="*/ 6921738 h 7098929"/>
              <a:gd name="connsiteX567" fmla="*/ 2122670 w 18288000"/>
              <a:gd name="connsiteY567" fmla="*/ 6919352 h 7098929"/>
              <a:gd name="connsiteX568" fmla="*/ 12621137 w 18288000"/>
              <a:gd name="connsiteY568" fmla="*/ 6919244 h 7098929"/>
              <a:gd name="connsiteX569" fmla="*/ 12675350 w 18288000"/>
              <a:gd name="connsiteY569" fmla="*/ 6921522 h 7098929"/>
              <a:gd name="connsiteX570" fmla="*/ 12783773 w 18288000"/>
              <a:gd name="connsiteY570" fmla="*/ 6926081 h 7098929"/>
              <a:gd name="connsiteX571" fmla="*/ 12791702 w 18288000"/>
              <a:gd name="connsiteY571" fmla="*/ 6928828 h 7098929"/>
              <a:gd name="connsiteX572" fmla="*/ 12815487 w 18288000"/>
              <a:gd name="connsiteY572" fmla="*/ 6937073 h 7098929"/>
              <a:gd name="connsiteX573" fmla="*/ 12855685 w 18288000"/>
              <a:gd name="connsiteY573" fmla="*/ 6937796 h 7098929"/>
              <a:gd name="connsiteX574" fmla="*/ 12803315 w 18288000"/>
              <a:gd name="connsiteY574" fmla="*/ 6939459 h 7098929"/>
              <a:gd name="connsiteX575" fmla="*/ 12729006 w 18288000"/>
              <a:gd name="connsiteY575" fmla="*/ 6936818 h 7098929"/>
              <a:gd name="connsiteX576" fmla="*/ 12660776 w 18288000"/>
              <a:gd name="connsiteY576" fmla="*/ 6932984 h 7098929"/>
              <a:gd name="connsiteX577" fmla="*/ 12626664 w 18288000"/>
              <a:gd name="connsiteY577" fmla="*/ 6931068 h 7098929"/>
              <a:gd name="connsiteX578" fmla="*/ 12586464 w 18288000"/>
              <a:gd name="connsiteY578" fmla="*/ 6930343 h 7098929"/>
              <a:gd name="connsiteX579" fmla="*/ 12572450 w 18288000"/>
              <a:gd name="connsiteY579" fmla="*/ 6928788 h 7098929"/>
              <a:gd name="connsiteX580" fmla="*/ 12546267 w 18288000"/>
              <a:gd name="connsiteY580" fmla="*/ 6929620 h 7098929"/>
              <a:gd name="connsiteX581" fmla="*/ 12518240 w 18288000"/>
              <a:gd name="connsiteY581" fmla="*/ 6926510 h 7098929"/>
              <a:gd name="connsiteX582" fmla="*/ 12582782 w 18288000"/>
              <a:gd name="connsiteY582" fmla="*/ 6922461 h 7098929"/>
              <a:gd name="connsiteX583" fmla="*/ 12621137 w 18288000"/>
              <a:gd name="connsiteY583" fmla="*/ 6919244 h 7098929"/>
              <a:gd name="connsiteX584" fmla="*/ 14640686 w 18288000"/>
              <a:gd name="connsiteY584" fmla="*/ 6919128 h 7098929"/>
              <a:gd name="connsiteX585" fmla="*/ 14682728 w 18288000"/>
              <a:gd name="connsiteY585" fmla="*/ 6923793 h 7098929"/>
              <a:gd name="connsiteX586" fmla="*/ 14606015 w 18288000"/>
              <a:gd name="connsiteY586" fmla="*/ 6930227 h 7098929"/>
              <a:gd name="connsiteX587" fmla="*/ 14574302 w 18288000"/>
              <a:gd name="connsiteY587" fmla="*/ 6919236 h 7098929"/>
              <a:gd name="connsiteX588" fmla="*/ 14640686 w 18288000"/>
              <a:gd name="connsiteY588" fmla="*/ 6919128 h 7098929"/>
              <a:gd name="connsiteX589" fmla="*/ 7485359 w 18288000"/>
              <a:gd name="connsiteY589" fmla="*/ 6917098 h 7098929"/>
              <a:gd name="connsiteX590" fmla="*/ 7505306 w 18288000"/>
              <a:gd name="connsiteY590" fmla="*/ 6922465 h 7098929"/>
              <a:gd name="connsiteX591" fmla="*/ 7468788 w 18288000"/>
              <a:gd name="connsiteY591" fmla="*/ 6929623 h 7098929"/>
              <a:gd name="connsiteX592" fmla="*/ 7428593 w 18288000"/>
              <a:gd name="connsiteY592" fmla="*/ 6928899 h 7098929"/>
              <a:gd name="connsiteX593" fmla="*/ 7454825 w 18288000"/>
              <a:gd name="connsiteY593" fmla="*/ 6921067 h 7098929"/>
              <a:gd name="connsiteX594" fmla="*/ 7485359 w 18288000"/>
              <a:gd name="connsiteY594" fmla="*/ 6917098 h 7098929"/>
              <a:gd name="connsiteX595" fmla="*/ 7907853 w 18288000"/>
              <a:gd name="connsiteY595" fmla="*/ 6916685 h 7098929"/>
              <a:gd name="connsiteX596" fmla="*/ 7984007 w 18288000"/>
              <a:gd name="connsiteY596" fmla="*/ 6923267 h 7098929"/>
              <a:gd name="connsiteX597" fmla="*/ 8012033 w 18288000"/>
              <a:gd name="connsiteY597" fmla="*/ 6926377 h 7098929"/>
              <a:gd name="connsiteX598" fmla="*/ 8024206 w 18288000"/>
              <a:gd name="connsiteY598" fmla="*/ 6923990 h 7098929"/>
              <a:gd name="connsiteX599" fmla="*/ 8040060 w 18288000"/>
              <a:gd name="connsiteY599" fmla="*/ 6929488 h 7098929"/>
              <a:gd name="connsiteX600" fmla="*/ 8086345 w 18288000"/>
              <a:gd name="connsiteY600" fmla="*/ 6929018 h 7098929"/>
              <a:gd name="connsiteX601" fmla="*/ 8108289 w 18288000"/>
              <a:gd name="connsiteY601" fmla="*/ 6933320 h 7098929"/>
              <a:gd name="connsiteX602" fmla="*/ 8055919 w 18288000"/>
              <a:gd name="connsiteY602" fmla="*/ 6934982 h 7098929"/>
              <a:gd name="connsiteX603" fmla="*/ 7995619 w 18288000"/>
              <a:gd name="connsiteY603" fmla="*/ 6933898 h 7098929"/>
              <a:gd name="connsiteX604" fmla="*/ 7963347 w 18288000"/>
              <a:gd name="connsiteY604" fmla="*/ 6935922 h 7098929"/>
              <a:gd name="connsiteX605" fmla="*/ 7951179 w 18288000"/>
              <a:gd name="connsiteY605" fmla="*/ 6938308 h 7098929"/>
              <a:gd name="connsiteX606" fmla="*/ 7935324 w 18288000"/>
              <a:gd name="connsiteY606" fmla="*/ 6932811 h 7098929"/>
              <a:gd name="connsiteX607" fmla="*/ 7907293 w 18288000"/>
              <a:gd name="connsiteY607" fmla="*/ 6929701 h 7098929"/>
              <a:gd name="connsiteX608" fmla="*/ 7842753 w 18288000"/>
              <a:gd name="connsiteY608" fmla="*/ 6933751 h 7098929"/>
              <a:gd name="connsiteX609" fmla="*/ 7798869 w 18288000"/>
              <a:gd name="connsiteY609" fmla="*/ 6925144 h 7098929"/>
              <a:gd name="connsiteX610" fmla="*/ 7825056 w 18288000"/>
              <a:gd name="connsiteY610" fmla="*/ 6924313 h 7098929"/>
              <a:gd name="connsiteX611" fmla="*/ 7843312 w 18288000"/>
              <a:gd name="connsiteY611" fmla="*/ 6920734 h 7098929"/>
              <a:gd name="connsiteX612" fmla="*/ 7907853 w 18288000"/>
              <a:gd name="connsiteY612" fmla="*/ 6916685 h 7098929"/>
              <a:gd name="connsiteX613" fmla="*/ 15898301 w 18288000"/>
              <a:gd name="connsiteY613" fmla="*/ 6909203 h 7098929"/>
              <a:gd name="connsiteX614" fmla="*/ 15917841 w 18288000"/>
              <a:gd name="connsiteY614" fmla="*/ 6922581 h 7098929"/>
              <a:gd name="connsiteX615" fmla="*/ 15893497 w 18288000"/>
              <a:gd name="connsiteY615" fmla="*/ 6927352 h 7098929"/>
              <a:gd name="connsiteX616" fmla="*/ 15877642 w 18288000"/>
              <a:gd name="connsiteY616" fmla="*/ 6921859 h 7098929"/>
              <a:gd name="connsiteX617" fmla="*/ 16908076 w 18288000"/>
              <a:gd name="connsiteY617" fmla="*/ 6909145 h 7098929"/>
              <a:gd name="connsiteX618" fmla="*/ 16936104 w 18288000"/>
              <a:gd name="connsiteY618" fmla="*/ 6912254 h 7098929"/>
              <a:gd name="connsiteX619" fmla="*/ 16916004 w 18288000"/>
              <a:gd name="connsiteY619" fmla="*/ 6911892 h 7098929"/>
              <a:gd name="connsiteX620" fmla="*/ 16908076 w 18288000"/>
              <a:gd name="connsiteY620" fmla="*/ 6909145 h 7098929"/>
              <a:gd name="connsiteX621" fmla="*/ 16811820 w 18288000"/>
              <a:gd name="connsiteY621" fmla="*/ 6902200 h 7098929"/>
              <a:gd name="connsiteX622" fmla="*/ 16908076 w 18288000"/>
              <a:gd name="connsiteY622" fmla="*/ 6909145 h 7098929"/>
              <a:gd name="connsiteX623" fmla="*/ 16876728 w 18288000"/>
              <a:gd name="connsiteY623" fmla="*/ 6913140 h 7098929"/>
              <a:gd name="connsiteX624" fmla="*/ 16799652 w 18288000"/>
              <a:gd name="connsiteY624" fmla="*/ 6904586 h 7098929"/>
              <a:gd name="connsiteX625" fmla="*/ 17939428 w 18288000"/>
              <a:gd name="connsiteY625" fmla="*/ 6898402 h 7098929"/>
              <a:gd name="connsiteX626" fmla="*/ 17982392 w 18288000"/>
              <a:gd name="connsiteY626" fmla="*/ 6905037 h 7098929"/>
              <a:gd name="connsiteX627" fmla="*/ 17905680 w 18288000"/>
              <a:gd name="connsiteY627" fmla="*/ 6911473 h 7098929"/>
              <a:gd name="connsiteX628" fmla="*/ 17873968 w 18288000"/>
              <a:gd name="connsiteY628" fmla="*/ 6900479 h 7098929"/>
              <a:gd name="connsiteX629" fmla="*/ 17939428 w 18288000"/>
              <a:gd name="connsiteY629" fmla="*/ 6898402 h 7098929"/>
              <a:gd name="connsiteX630" fmla="*/ 7341943 w 18288000"/>
              <a:gd name="connsiteY630" fmla="*/ 6885654 h 7098929"/>
              <a:gd name="connsiteX631" fmla="*/ 7357798 w 18288000"/>
              <a:gd name="connsiteY631" fmla="*/ 6891150 h 7098929"/>
              <a:gd name="connsiteX632" fmla="*/ 7353556 w 18288000"/>
              <a:gd name="connsiteY632" fmla="*/ 6896283 h 7098929"/>
              <a:gd name="connsiteX633" fmla="*/ 7333456 w 18288000"/>
              <a:gd name="connsiteY633" fmla="*/ 6895921 h 7098929"/>
              <a:gd name="connsiteX634" fmla="*/ 6424737 w 18288000"/>
              <a:gd name="connsiteY634" fmla="*/ 6884772 h 7098929"/>
              <a:gd name="connsiteX635" fmla="*/ 6440591 w 18288000"/>
              <a:gd name="connsiteY635" fmla="*/ 6890270 h 7098929"/>
              <a:gd name="connsiteX636" fmla="*/ 6416248 w 18288000"/>
              <a:gd name="connsiteY636" fmla="*/ 6895042 h 7098929"/>
              <a:gd name="connsiteX637" fmla="*/ 6412564 w 18288000"/>
              <a:gd name="connsiteY637" fmla="*/ 6887159 h 7098929"/>
              <a:gd name="connsiteX638" fmla="*/ 6424737 w 18288000"/>
              <a:gd name="connsiteY638" fmla="*/ 6884772 h 7098929"/>
              <a:gd name="connsiteX639" fmla="*/ 8075906 w 18288000"/>
              <a:gd name="connsiteY639" fmla="*/ 6884352 h 7098929"/>
              <a:gd name="connsiteX640" fmla="*/ 8089863 w 18288000"/>
              <a:gd name="connsiteY640" fmla="*/ 6893908 h 7098929"/>
              <a:gd name="connsiteX641" fmla="*/ 8074009 w 18288000"/>
              <a:gd name="connsiteY641" fmla="*/ 6888413 h 7098929"/>
              <a:gd name="connsiteX642" fmla="*/ 8070323 w 18288000"/>
              <a:gd name="connsiteY642" fmla="*/ 6880530 h 7098929"/>
              <a:gd name="connsiteX643" fmla="*/ 8077332 w 18288000"/>
              <a:gd name="connsiteY643" fmla="*/ 6881307 h 7098929"/>
              <a:gd name="connsiteX644" fmla="*/ 8075906 w 18288000"/>
              <a:gd name="connsiteY644" fmla="*/ 6884352 h 7098929"/>
              <a:gd name="connsiteX645" fmla="*/ 10782317 w 18288000"/>
              <a:gd name="connsiteY645" fmla="*/ 6879626 h 7098929"/>
              <a:gd name="connsiteX646" fmla="*/ 10810343 w 18288000"/>
              <a:gd name="connsiteY646" fmla="*/ 6882735 h 7098929"/>
              <a:gd name="connsiteX647" fmla="*/ 10826200 w 18288000"/>
              <a:gd name="connsiteY647" fmla="*/ 6888231 h 7098929"/>
              <a:gd name="connsiteX648" fmla="*/ 10801856 w 18288000"/>
              <a:gd name="connsiteY648" fmla="*/ 6893005 h 7098929"/>
              <a:gd name="connsiteX649" fmla="*/ 10786000 w 18288000"/>
              <a:gd name="connsiteY649" fmla="*/ 6887509 h 7098929"/>
              <a:gd name="connsiteX650" fmla="*/ 10782317 w 18288000"/>
              <a:gd name="connsiteY650" fmla="*/ 6879626 h 7098929"/>
              <a:gd name="connsiteX651" fmla="*/ 5399108 w 18288000"/>
              <a:gd name="connsiteY651" fmla="*/ 6879335 h 7098929"/>
              <a:gd name="connsiteX652" fmla="*/ 5390619 w 18288000"/>
              <a:gd name="connsiteY652" fmla="*/ 6889603 h 7098929"/>
              <a:gd name="connsiteX653" fmla="*/ 5395504 w 18288000"/>
              <a:gd name="connsiteY653" fmla="*/ 6892948 h 7098929"/>
              <a:gd name="connsiteX654" fmla="*/ 5402791 w 18288000"/>
              <a:gd name="connsiteY654" fmla="*/ 6887217 h 7098929"/>
              <a:gd name="connsiteX655" fmla="*/ 3870430 w 18288000"/>
              <a:gd name="connsiteY655" fmla="*/ 6877867 h 7098929"/>
              <a:gd name="connsiteX656" fmla="*/ 3858262 w 18288000"/>
              <a:gd name="connsiteY656" fmla="*/ 6880254 h 7098929"/>
              <a:gd name="connsiteX657" fmla="*/ 3855995 w 18288000"/>
              <a:gd name="connsiteY657" fmla="*/ 6879469 h 7098929"/>
              <a:gd name="connsiteX658" fmla="*/ 15272092 w 18288000"/>
              <a:gd name="connsiteY658" fmla="*/ 6877085 h 7098929"/>
              <a:gd name="connsiteX659" fmla="*/ 15275775 w 18288000"/>
              <a:gd name="connsiteY659" fmla="*/ 6884967 h 7098929"/>
              <a:gd name="connsiteX660" fmla="*/ 15263604 w 18288000"/>
              <a:gd name="connsiteY660" fmla="*/ 6887354 h 7098929"/>
              <a:gd name="connsiteX661" fmla="*/ 15259918 w 18288000"/>
              <a:gd name="connsiteY661" fmla="*/ 6879474 h 7098929"/>
              <a:gd name="connsiteX662" fmla="*/ 15272092 w 18288000"/>
              <a:gd name="connsiteY662" fmla="*/ 6877085 h 7098929"/>
              <a:gd name="connsiteX663" fmla="*/ 8002096 w 18288000"/>
              <a:gd name="connsiteY663" fmla="*/ 6876695 h 7098929"/>
              <a:gd name="connsiteX664" fmla="*/ 7993611 w 18288000"/>
              <a:gd name="connsiteY664" fmla="*/ 6886965 h 7098929"/>
              <a:gd name="connsiteX665" fmla="*/ 7977198 w 18288000"/>
              <a:gd name="connsiteY665" fmla="*/ 6894485 h 7098929"/>
              <a:gd name="connsiteX666" fmla="*/ 7972952 w 18288000"/>
              <a:gd name="connsiteY666" fmla="*/ 6899620 h 7098929"/>
              <a:gd name="connsiteX667" fmla="*/ 7960781 w 18288000"/>
              <a:gd name="connsiteY667" fmla="*/ 6902007 h 7098929"/>
              <a:gd name="connsiteX668" fmla="*/ 7932756 w 18288000"/>
              <a:gd name="connsiteY668" fmla="*/ 6898896 h 7098929"/>
              <a:gd name="connsiteX669" fmla="*/ 7916897 w 18288000"/>
              <a:gd name="connsiteY669" fmla="*/ 6893400 h 7098929"/>
              <a:gd name="connsiteX670" fmla="*/ 7885186 w 18288000"/>
              <a:gd name="connsiteY670" fmla="*/ 6882408 h 7098929"/>
              <a:gd name="connsiteX671" fmla="*/ 7929071 w 18288000"/>
              <a:gd name="connsiteY671" fmla="*/ 6891014 h 7098929"/>
              <a:gd name="connsiteX672" fmla="*/ 7953410 w 18288000"/>
              <a:gd name="connsiteY672" fmla="*/ 6886242 h 7098929"/>
              <a:gd name="connsiteX673" fmla="*/ 7971670 w 18288000"/>
              <a:gd name="connsiteY673" fmla="*/ 6882662 h 7098929"/>
              <a:gd name="connsiteX674" fmla="*/ 8002096 w 18288000"/>
              <a:gd name="connsiteY674" fmla="*/ 6876695 h 7098929"/>
              <a:gd name="connsiteX675" fmla="*/ 7257859 w 18288000"/>
              <a:gd name="connsiteY675" fmla="*/ 6876325 h 7098929"/>
              <a:gd name="connsiteX676" fmla="*/ 7188516 w 18288000"/>
              <a:gd name="connsiteY676" fmla="*/ 6898525 h 7098929"/>
              <a:gd name="connsiteX677" fmla="*/ 7160489 w 18288000"/>
              <a:gd name="connsiteY677" fmla="*/ 6895414 h 7098929"/>
              <a:gd name="connsiteX678" fmla="*/ 7128778 w 18288000"/>
              <a:gd name="connsiteY678" fmla="*/ 6884421 h 7098929"/>
              <a:gd name="connsiteX679" fmla="*/ 7140945 w 18288000"/>
              <a:gd name="connsiteY679" fmla="*/ 6882035 h 7098929"/>
              <a:gd name="connsiteX680" fmla="*/ 7168976 w 18288000"/>
              <a:gd name="connsiteY680" fmla="*/ 6885145 h 7098929"/>
              <a:gd name="connsiteX681" fmla="*/ 7209176 w 18288000"/>
              <a:gd name="connsiteY681" fmla="*/ 6885870 h 7098929"/>
              <a:gd name="connsiteX682" fmla="*/ 7233517 w 18288000"/>
              <a:gd name="connsiteY682" fmla="*/ 6881096 h 7098929"/>
              <a:gd name="connsiteX683" fmla="*/ 7257859 w 18288000"/>
              <a:gd name="connsiteY683" fmla="*/ 6876325 h 7098929"/>
              <a:gd name="connsiteX684" fmla="*/ 5475681 w 18288000"/>
              <a:gd name="connsiteY684" fmla="*/ 6876155 h 7098929"/>
              <a:gd name="connsiteX685" fmla="*/ 5471575 w 18288000"/>
              <a:gd name="connsiteY685" fmla="*/ 6878034 h 7098929"/>
              <a:gd name="connsiteX686" fmla="*/ 5481346 w 18288000"/>
              <a:gd name="connsiteY686" fmla="*/ 6884723 h 7098929"/>
              <a:gd name="connsiteX687" fmla="*/ 5495361 w 18288000"/>
              <a:gd name="connsiteY687" fmla="*/ 6886279 h 7098929"/>
              <a:gd name="connsiteX688" fmla="*/ 5479503 w 18288000"/>
              <a:gd name="connsiteY688" fmla="*/ 6880783 h 7098929"/>
              <a:gd name="connsiteX689" fmla="*/ 5475681 w 18288000"/>
              <a:gd name="connsiteY689" fmla="*/ 6876155 h 7098929"/>
              <a:gd name="connsiteX690" fmla="*/ 6034919 w 18288000"/>
              <a:gd name="connsiteY690" fmla="*/ 6875149 h 7098929"/>
              <a:gd name="connsiteX691" fmla="*/ 6038604 w 18288000"/>
              <a:gd name="connsiteY691" fmla="*/ 6883032 h 7098929"/>
              <a:gd name="connsiteX692" fmla="*/ 6022747 w 18288000"/>
              <a:gd name="connsiteY692" fmla="*/ 6877535 h 7098929"/>
              <a:gd name="connsiteX693" fmla="*/ 10673887 w 18288000"/>
              <a:gd name="connsiteY693" fmla="*/ 6875067 h 7098929"/>
              <a:gd name="connsiteX694" fmla="*/ 10713530 w 18288000"/>
              <a:gd name="connsiteY694" fmla="*/ 6888810 h 7098929"/>
              <a:gd name="connsiteX695" fmla="*/ 10699515 w 18288000"/>
              <a:gd name="connsiteY695" fmla="*/ 6887254 h 7098929"/>
              <a:gd name="connsiteX696" fmla="*/ 10665404 w 18288000"/>
              <a:gd name="connsiteY696" fmla="*/ 6885338 h 7098929"/>
              <a:gd name="connsiteX697" fmla="*/ 10637376 w 18288000"/>
              <a:gd name="connsiteY697" fmla="*/ 6882227 h 7098929"/>
              <a:gd name="connsiteX698" fmla="*/ 14025087 w 18288000"/>
              <a:gd name="connsiteY698" fmla="*/ 6874175 h 7098929"/>
              <a:gd name="connsiteX699" fmla="*/ 14035136 w 18288000"/>
              <a:gd name="connsiteY699" fmla="*/ 6874358 h 7098929"/>
              <a:gd name="connsiteX700" fmla="*/ 14049148 w 18288000"/>
              <a:gd name="connsiteY700" fmla="*/ 6875911 h 7098929"/>
              <a:gd name="connsiteX701" fmla="*/ 14024806 w 18288000"/>
              <a:gd name="connsiteY701" fmla="*/ 6880684 h 7098929"/>
              <a:gd name="connsiteX702" fmla="*/ 14022962 w 18288000"/>
              <a:gd name="connsiteY702" fmla="*/ 6876743 h 7098929"/>
              <a:gd name="connsiteX703" fmla="*/ 14025087 w 18288000"/>
              <a:gd name="connsiteY703" fmla="*/ 6874175 h 7098929"/>
              <a:gd name="connsiteX704" fmla="*/ 4293078 w 18288000"/>
              <a:gd name="connsiteY704" fmla="*/ 6872450 h 7098929"/>
              <a:gd name="connsiteX705" fmla="*/ 4296762 w 18288000"/>
              <a:gd name="connsiteY705" fmla="*/ 6880333 h 7098929"/>
              <a:gd name="connsiteX706" fmla="*/ 4308934 w 18288000"/>
              <a:gd name="connsiteY706" fmla="*/ 6877946 h 7098929"/>
              <a:gd name="connsiteX707" fmla="*/ 2631635 w 18288000"/>
              <a:gd name="connsiteY707" fmla="*/ 6871197 h 7098929"/>
              <a:gd name="connsiteX708" fmla="*/ 2621304 w 18288000"/>
              <a:gd name="connsiteY708" fmla="*/ 6877524 h 7098929"/>
              <a:gd name="connsiteX709" fmla="*/ 2635318 w 18288000"/>
              <a:gd name="connsiteY709" fmla="*/ 6879079 h 7098929"/>
              <a:gd name="connsiteX710" fmla="*/ 2659661 w 18288000"/>
              <a:gd name="connsiteY710" fmla="*/ 6874306 h 7098929"/>
              <a:gd name="connsiteX711" fmla="*/ 6059259 w 18288000"/>
              <a:gd name="connsiteY711" fmla="*/ 6870376 h 7098929"/>
              <a:gd name="connsiteX712" fmla="*/ 6075117 w 18288000"/>
              <a:gd name="connsiteY712" fmla="*/ 6875873 h 7098929"/>
              <a:gd name="connsiteX713" fmla="*/ 6062947 w 18288000"/>
              <a:gd name="connsiteY713" fmla="*/ 6878259 h 7098929"/>
              <a:gd name="connsiteX714" fmla="*/ 6059259 w 18288000"/>
              <a:gd name="connsiteY714" fmla="*/ 6870376 h 7098929"/>
              <a:gd name="connsiteX715" fmla="*/ 12488760 w 18288000"/>
              <a:gd name="connsiteY715" fmla="*/ 6863451 h 7098929"/>
              <a:gd name="connsiteX716" fmla="*/ 12492447 w 18288000"/>
              <a:gd name="connsiteY716" fmla="*/ 6871334 h 7098929"/>
              <a:gd name="connsiteX717" fmla="*/ 12536328 w 18288000"/>
              <a:gd name="connsiteY717" fmla="*/ 6879940 h 7098929"/>
              <a:gd name="connsiteX718" fmla="*/ 12592386 w 18288000"/>
              <a:gd name="connsiteY718" fmla="*/ 6886159 h 7098929"/>
              <a:gd name="connsiteX719" fmla="*/ 12642355 w 18288000"/>
              <a:gd name="connsiteY719" fmla="*/ 6893572 h 7098929"/>
              <a:gd name="connsiteX720" fmla="*/ 12658209 w 18288000"/>
              <a:gd name="connsiteY720" fmla="*/ 6899070 h 7098929"/>
              <a:gd name="connsiteX721" fmla="*/ 12684393 w 18288000"/>
              <a:gd name="connsiteY721" fmla="*/ 6898237 h 7098929"/>
              <a:gd name="connsiteX722" fmla="*/ 12704494 w 18288000"/>
              <a:gd name="connsiteY722" fmla="*/ 6898599 h 7098929"/>
              <a:gd name="connsiteX723" fmla="*/ 12708180 w 18288000"/>
              <a:gd name="connsiteY723" fmla="*/ 6906483 h 7098929"/>
              <a:gd name="connsiteX724" fmla="*/ 12680151 w 18288000"/>
              <a:gd name="connsiteY724" fmla="*/ 6903371 h 7098929"/>
              <a:gd name="connsiteX725" fmla="*/ 12641794 w 18288000"/>
              <a:gd name="connsiteY725" fmla="*/ 6906589 h 7098929"/>
              <a:gd name="connsiteX726" fmla="*/ 12613766 w 18288000"/>
              <a:gd name="connsiteY726" fmla="*/ 6903479 h 7098929"/>
              <a:gd name="connsiteX727" fmla="*/ 12599754 w 18288000"/>
              <a:gd name="connsiteY727" fmla="*/ 6901924 h 7098929"/>
              <a:gd name="connsiteX728" fmla="*/ 12579654 w 18288000"/>
              <a:gd name="connsiteY728" fmla="*/ 6901564 h 7098929"/>
              <a:gd name="connsiteX729" fmla="*/ 12571726 w 18288000"/>
              <a:gd name="connsiteY729" fmla="*/ 6898815 h 7098929"/>
              <a:gd name="connsiteX730" fmla="*/ 12527843 w 18288000"/>
              <a:gd name="connsiteY730" fmla="*/ 6890208 h 7098929"/>
              <a:gd name="connsiteX731" fmla="*/ 12511985 w 18288000"/>
              <a:gd name="connsiteY731" fmla="*/ 6884713 h 7098929"/>
              <a:gd name="connsiteX732" fmla="*/ 12485800 w 18288000"/>
              <a:gd name="connsiteY732" fmla="*/ 6885544 h 7098929"/>
              <a:gd name="connsiteX733" fmla="*/ 12469387 w 18288000"/>
              <a:gd name="connsiteY733" fmla="*/ 6893064 h 7098929"/>
              <a:gd name="connsiteX734" fmla="*/ 12451130 w 18288000"/>
              <a:gd name="connsiteY734" fmla="*/ 6896643 h 7098929"/>
              <a:gd name="connsiteX735" fmla="*/ 12382903 w 18288000"/>
              <a:gd name="connsiteY735" fmla="*/ 6892810 h 7098929"/>
              <a:gd name="connsiteX736" fmla="*/ 12339018 w 18288000"/>
              <a:gd name="connsiteY736" fmla="*/ 6884204 h 7098929"/>
              <a:gd name="connsiteX737" fmla="*/ 12310993 w 18288000"/>
              <a:gd name="connsiteY737" fmla="*/ 6881094 h 7098929"/>
              <a:gd name="connsiteX738" fmla="*/ 12286648 w 18288000"/>
              <a:gd name="connsiteY738" fmla="*/ 6885867 h 7098929"/>
              <a:gd name="connsiteX739" fmla="*/ 12290334 w 18288000"/>
              <a:gd name="connsiteY739" fmla="*/ 6893749 h 7098929"/>
              <a:gd name="connsiteX740" fmla="*/ 12248292 w 18288000"/>
              <a:gd name="connsiteY740" fmla="*/ 6889084 h 7098929"/>
              <a:gd name="connsiteX741" fmla="*/ 12232438 w 18288000"/>
              <a:gd name="connsiteY741" fmla="*/ 6883587 h 7098929"/>
              <a:gd name="connsiteX742" fmla="*/ 12204410 w 18288000"/>
              <a:gd name="connsiteY742" fmla="*/ 6880477 h 7098929"/>
              <a:gd name="connsiteX743" fmla="*/ 12129538 w 18288000"/>
              <a:gd name="connsiteY743" fmla="*/ 6890854 h 7098929"/>
              <a:gd name="connsiteX744" fmla="*/ 12127696 w 18288000"/>
              <a:gd name="connsiteY744" fmla="*/ 6886913 h 7098929"/>
              <a:gd name="connsiteX745" fmla="*/ 12138027 w 18288000"/>
              <a:gd name="connsiteY745" fmla="*/ 6880586 h 7098929"/>
              <a:gd name="connsiteX746" fmla="*/ 12122167 w 18288000"/>
              <a:gd name="connsiteY746" fmla="*/ 6875089 h 7098929"/>
              <a:gd name="connsiteX747" fmla="*/ 12158684 w 18288000"/>
              <a:gd name="connsiteY747" fmla="*/ 6867931 h 7098929"/>
              <a:gd name="connsiteX748" fmla="*/ 12186708 w 18288000"/>
              <a:gd name="connsiteY748" fmla="*/ 6871040 h 7098929"/>
              <a:gd name="connsiteX749" fmla="*/ 12206809 w 18288000"/>
              <a:gd name="connsiteY749" fmla="*/ 6871401 h 7098929"/>
              <a:gd name="connsiteX750" fmla="*/ 12220825 w 18288000"/>
              <a:gd name="connsiteY750" fmla="*/ 6872957 h 7098929"/>
              <a:gd name="connsiteX751" fmla="*/ 12232995 w 18288000"/>
              <a:gd name="connsiteY751" fmla="*/ 6870571 h 7098929"/>
              <a:gd name="connsiteX752" fmla="*/ 12254938 w 18288000"/>
              <a:gd name="connsiteY752" fmla="*/ 6874873 h 7098929"/>
              <a:gd name="connsiteX753" fmla="*/ 12321321 w 18288000"/>
              <a:gd name="connsiteY753" fmla="*/ 6874766 h 7098929"/>
              <a:gd name="connsiteX754" fmla="*/ 12371848 w 18288000"/>
              <a:gd name="connsiteY754" fmla="*/ 6869163 h 7098929"/>
              <a:gd name="connsiteX755" fmla="*/ 12436390 w 18288000"/>
              <a:gd name="connsiteY755" fmla="*/ 6865114 h 7098929"/>
              <a:gd name="connsiteX756" fmla="*/ 14202575 w 18288000"/>
              <a:gd name="connsiteY756" fmla="*/ 6863041 h 7098929"/>
              <a:gd name="connsiteX757" fmla="*/ 14218432 w 18288000"/>
              <a:gd name="connsiteY757" fmla="*/ 6868538 h 7098929"/>
              <a:gd name="connsiteX758" fmla="*/ 14206260 w 18288000"/>
              <a:gd name="connsiteY758" fmla="*/ 6870924 h 7098929"/>
              <a:gd name="connsiteX759" fmla="*/ 14190405 w 18288000"/>
              <a:gd name="connsiteY759" fmla="*/ 6865427 h 7098929"/>
              <a:gd name="connsiteX760" fmla="*/ 14202575 w 18288000"/>
              <a:gd name="connsiteY760" fmla="*/ 6863041 h 7098929"/>
              <a:gd name="connsiteX761" fmla="*/ 10429012 w 18288000"/>
              <a:gd name="connsiteY761" fmla="*/ 6862843 h 7098929"/>
              <a:gd name="connsiteX762" fmla="*/ 10469211 w 18288000"/>
              <a:gd name="connsiteY762" fmla="*/ 6863569 h 7098929"/>
              <a:gd name="connsiteX763" fmla="*/ 10525270 w 18288000"/>
              <a:gd name="connsiteY763" fmla="*/ 6869788 h 7098929"/>
              <a:gd name="connsiteX764" fmla="*/ 10539279 w 18288000"/>
              <a:gd name="connsiteY764" fmla="*/ 6871343 h 7098929"/>
              <a:gd name="connsiteX765" fmla="*/ 10547209 w 18288000"/>
              <a:gd name="connsiteY765" fmla="*/ 6874092 h 7098929"/>
              <a:gd name="connsiteX766" fmla="*/ 10569148 w 18288000"/>
              <a:gd name="connsiteY766" fmla="*/ 6878392 h 7098929"/>
              <a:gd name="connsiteX767" fmla="*/ 10597177 w 18288000"/>
              <a:gd name="connsiteY767" fmla="*/ 6881503 h 7098929"/>
              <a:gd name="connsiteX768" fmla="*/ 10585005 w 18288000"/>
              <a:gd name="connsiteY768" fmla="*/ 6883890 h 7098929"/>
              <a:gd name="connsiteX769" fmla="*/ 10544809 w 18288000"/>
              <a:gd name="connsiteY769" fmla="*/ 6883167 h 7098929"/>
              <a:gd name="connsiteX770" fmla="*/ 10476582 w 18288000"/>
              <a:gd name="connsiteY770" fmla="*/ 6879333 h 7098929"/>
              <a:gd name="connsiteX771" fmla="*/ 10448552 w 18288000"/>
              <a:gd name="connsiteY771" fmla="*/ 6876222 h 7098929"/>
              <a:gd name="connsiteX772" fmla="*/ 10432699 w 18288000"/>
              <a:gd name="connsiteY772" fmla="*/ 6870727 h 7098929"/>
              <a:gd name="connsiteX773" fmla="*/ 13112402 w 18288000"/>
              <a:gd name="connsiteY773" fmla="*/ 6861652 h 7098929"/>
              <a:gd name="connsiteX774" fmla="*/ 13126415 w 18288000"/>
              <a:gd name="connsiteY774" fmla="*/ 6863207 h 7098929"/>
              <a:gd name="connsiteX775" fmla="*/ 13116089 w 18288000"/>
              <a:gd name="connsiteY775" fmla="*/ 6869535 h 7098929"/>
              <a:gd name="connsiteX776" fmla="*/ 7290690 w 18288000"/>
              <a:gd name="connsiteY776" fmla="*/ 6861282 h 7098929"/>
              <a:gd name="connsiteX777" fmla="*/ 7282202 w 18288000"/>
              <a:gd name="connsiteY777" fmla="*/ 6871551 h 7098929"/>
              <a:gd name="connsiteX778" fmla="*/ 7266346 w 18288000"/>
              <a:gd name="connsiteY778" fmla="*/ 6866055 h 7098929"/>
              <a:gd name="connsiteX779" fmla="*/ 6852186 w 18288000"/>
              <a:gd name="connsiteY779" fmla="*/ 6861204 h 7098929"/>
              <a:gd name="connsiteX780" fmla="*/ 6863241 w 18288000"/>
              <a:gd name="connsiteY780" fmla="*/ 6884851 h 7098929"/>
              <a:gd name="connsiteX781" fmla="*/ 6891268 w 18288000"/>
              <a:gd name="connsiteY781" fmla="*/ 6887962 h 7098929"/>
              <a:gd name="connsiteX782" fmla="*/ 6903441 w 18288000"/>
              <a:gd name="connsiteY782" fmla="*/ 6885575 h 7098929"/>
              <a:gd name="connsiteX783" fmla="*/ 6927783 w 18288000"/>
              <a:gd name="connsiteY783" fmla="*/ 6880802 h 7098929"/>
              <a:gd name="connsiteX784" fmla="*/ 6937551 w 18288000"/>
              <a:gd name="connsiteY784" fmla="*/ 6887492 h 7098929"/>
              <a:gd name="connsiteX785" fmla="*/ 6943639 w 18288000"/>
              <a:gd name="connsiteY785" fmla="*/ 6886299 h 7098929"/>
              <a:gd name="connsiteX786" fmla="*/ 6955807 w 18288000"/>
              <a:gd name="connsiteY786" fmla="*/ 6883913 h 7098929"/>
              <a:gd name="connsiteX787" fmla="*/ 7060552 w 18288000"/>
              <a:gd name="connsiteY787" fmla="*/ 6880588 h 7098929"/>
              <a:gd name="connsiteX788" fmla="*/ 7074566 w 18288000"/>
              <a:gd name="connsiteY788" fmla="*/ 6882143 h 7098929"/>
              <a:gd name="connsiteX789" fmla="*/ 7066079 w 18288000"/>
              <a:gd name="connsiteY789" fmla="*/ 6892411 h 7098929"/>
              <a:gd name="connsiteX790" fmla="*/ 7029562 w 18288000"/>
              <a:gd name="connsiteY790" fmla="*/ 6899570 h 7098929"/>
              <a:gd name="connsiteX791" fmla="*/ 6977193 w 18288000"/>
              <a:gd name="connsiteY791" fmla="*/ 6901233 h 7098929"/>
              <a:gd name="connsiteX792" fmla="*/ 6935152 w 18288000"/>
              <a:gd name="connsiteY792" fmla="*/ 6896569 h 7098929"/>
              <a:gd name="connsiteX793" fmla="*/ 6882781 w 18288000"/>
              <a:gd name="connsiteY793" fmla="*/ 6898231 h 7098929"/>
              <a:gd name="connsiteX794" fmla="*/ 6854753 w 18288000"/>
              <a:gd name="connsiteY794" fmla="*/ 6895121 h 7098929"/>
              <a:gd name="connsiteX795" fmla="*/ 6814555 w 18288000"/>
              <a:gd name="connsiteY795" fmla="*/ 6894397 h 7098929"/>
              <a:gd name="connsiteX796" fmla="*/ 6757943 w 18288000"/>
              <a:gd name="connsiteY796" fmla="*/ 6901193 h 7098929"/>
              <a:gd name="connsiteX797" fmla="*/ 6699484 w 18288000"/>
              <a:gd name="connsiteY797" fmla="*/ 6904048 h 7098929"/>
              <a:gd name="connsiteX798" fmla="*/ 6645272 w 18288000"/>
              <a:gd name="connsiteY798" fmla="*/ 6901770 h 7098929"/>
              <a:gd name="connsiteX799" fmla="*/ 6613001 w 18288000"/>
              <a:gd name="connsiteY799" fmla="*/ 6903795 h 7098929"/>
              <a:gd name="connsiteX800" fmla="*/ 6592902 w 18288000"/>
              <a:gd name="connsiteY800" fmla="*/ 6903432 h 7098929"/>
              <a:gd name="connsiteX801" fmla="*/ 6496647 w 18288000"/>
              <a:gd name="connsiteY801" fmla="*/ 6896490 h 7098929"/>
              <a:gd name="connsiteX802" fmla="*/ 6492963 w 18288000"/>
              <a:gd name="connsiteY802" fmla="*/ 6888607 h 7098929"/>
              <a:gd name="connsiteX803" fmla="*/ 6505135 w 18288000"/>
              <a:gd name="connsiteY803" fmla="*/ 6886220 h 7098929"/>
              <a:gd name="connsiteX804" fmla="*/ 6517307 w 18288000"/>
              <a:gd name="connsiteY804" fmla="*/ 6883833 h 7098929"/>
              <a:gd name="connsiteX805" fmla="*/ 6513623 w 18288000"/>
              <a:gd name="connsiteY805" fmla="*/ 6875952 h 7098929"/>
              <a:gd name="connsiteX806" fmla="*/ 6525791 w 18288000"/>
              <a:gd name="connsiteY806" fmla="*/ 6873565 h 7098929"/>
              <a:gd name="connsiteX807" fmla="*/ 6541650 w 18288000"/>
              <a:gd name="connsiteY807" fmla="*/ 6879062 h 7098929"/>
              <a:gd name="connsiteX808" fmla="*/ 6570234 w 18288000"/>
              <a:gd name="connsiteY808" fmla="*/ 6869156 h 7098929"/>
              <a:gd name="connsiteX809" fmla="*/ 6622605 w 18288000"/>
              <a:gd name="connsiteY809" fmla="*/ 6867492 h 7098929"/>
              <a:gd name="connsiteX810" fmla="*/ 6670734 w 18288000"/>
              <a:gd name="connsiteY810" fmla="*/ 6870964 h 7098929"/>
              <a:gd name="connsiteX811" fmla="*/ 6658562 w 18288000"/>
              <a:gd name="connsiteY811" fmla="*/ 6873352 h 7098929"/>
              <a:gd name="connsiteX812" fmla="*/ 6662246 w 18288000"/>
              <a:gd name="connsiteY812" fmla="*/ 6881234 h 7098929"/>
              <a:gd name="connsiteX813" fmla="*/ 6670734 w 18288000"/>
              <a:gd name="connsiteY813" fmla="*/ 6870964 h 7098929"/>
              <a:gd name="connsiteX814" fmla="*/ 6723103 w 18288000"/>
              <a:gd name="connsiteY814" fmla="*/ 6869302 h 7098929"/>
              <a:gd name="connsiteX815" fmla="*/ 6799817 w 18288000"/>
              <a:gd name="connsiteY815" fmla="*/ 6862866 h 7098929"/>
              <a:gd name="connsiteX816" fmla="*/ 6984954 w 18288000"/>
              <a:gd name="connsiteY816" fmla="*/ 6860990 h 7098929"/>
              <a:gd name="connsiteX817" fmla="*/ 6988640 w 18288000"/>
              <a:gd name="connsiteY817" fmla="*/ 6868872 h 7098929"/>
              <a:gd name="connsiteX818" fmla="*/ 6958209 w 18288000"/>
              <a:gd name="connsiteY818" fmla="*/ 6874838 h 7098929"/>
              <a:gd name="connsiteX819" fmla="*/ 6918011 w 18288000"/>
              <a:gd name="connsiteY819" fmla="*/ 6874115 h 7098929"/>
              <a:gd name="connsiteX820" fmla="*/ 6896071 w 18288000"/>
              <a:gd name="connsiteY820" fmla="*/ 6869810 h 7098929"/>
              <a:gd name="connsiteX821" fmla="*/ 6892385 w 18288000"/>
              <a:gd name="connsiteY821" fmla="*/ 6861928 h 7098929"/>
              <a:gd name="connsiteX822" fmla="*/ 6960612 w 18288000"/>
              <a:gd name="connsiteY822" fmla="*/ 6865762 h 7098929"/>
              <a:gd name="connsiteX823" fmla="*/ 6972784 w 18288000"/>
              <a:gd name="connsiteY823" fmla="*/ 6863377 h 7098929"/>
              <a:gd name="connsiteX824" fmla="*/ 6984954 w 18288000"/>
              <a:gd name="connsiteY824" fmla="*/ 6860990 h 7098929"/>
              <a:gd name="connsiteX825" fmla="*/ 11543528 w 18288000"/>
              <a:gd name="connsiteY825" fmla="*/ 6859462 h 7098929"/>
              <a:gd name="connsiteX826" fmla="*/ 11538726 w 18288000"/>
              <a:gd name="connsiteY826" fmla="*/ 6877611 h 7098929"/>
              <a:gd name="connsiteX827" fmla="*/ 11522870 w 18288000"/>
              <a:gd name="connsiteY827" fmla="*/ 6872114 h 7098929"/>
              <a:gd name="connsiteX828" fmla="*/ 11442471 w 18288000"/>
              <a:gd name="connsiteY828" fmla="*/ 6870669 h 7098929"/>
              <a:gd name="connsiteX829" fmla="*/ 11451279 w 18288000"/>
              <a:gd name="connsiteY829" fmla="*/ 6864639 h 7098929"/>
              <a:gd name="connsiteX830" fmla="*/ 11460730 w 18288000"/>
              <a:gd name="connsiteY830" fmla="*/ 6867089 h 7098929"/>
              <a:gd name="connsiteX831" fmla="*/ 11474743 w 18288000"/>
              <a:gd name="connsiteY831" fmla="*/ 6868643 h 7098929"/>
              <a:gd name="connsiteX832" fmla="*/ 11486916 w 18288000"/>
              <a:gd name="connsiteY832" fmla="*/ 6866257 h 7098929"/>
              <a:gd name="connsiteX833" fmla="*/ 11507013 w 18288000"/>
              <a:gd name="connsiteY833" fmla="*/ 6866619 h 7098929"/>
              <a:gd name="connsiteX834" fmla="*/ 11543528 w 18288000"/>
              <a:gd name="connsiteY834" fmla="*/ 6859462 h 7098929"/>
              <a:gd name="connsiteX835" fmla="*/ 7129895 w 18288000"/>
              <a:gd name="connsiteY835" fmla="*/ 6858388 h 7098929"/>
              <a:gd name="connsiteX836" fmla="*/ 7149433 w 18288000"/>
              <a:gd name="connsiteY836" fmla="*/ 6871766 h 7098929"/>
              <a:gd name="connsiteX837" fmla="*/ 7129335 w 18288000"/>
              <a:gd name="connsiteY837" fmla="*/ 6871404 h 7098929"/>
              <a:gd name="connsiteX838" fmla="*/ 7089137 w 18288000"/>
              <a:gd name="connsiteY838" fmla="*/ 6870680 h 7098929"/>
              <a:gd name="connsiteX839" fmla="*/ 7048937 w 18288000"/>
              <a:gd name="connsiteY839" fmla="*/ 6869956 h 7098929"/>
              <a:gd name="connsiteX840" fmla="*/ 7028840 w 18288000"/>
              <a:gd name="connsiteY840" fmla="*/ 6869595 h 7098929"/>
              <a:gd name="connsiteX841" fmla="*/ 6212690 w 18288000"/>
              <a:gd name="connsiteY841" fmla="*/ 6857507 h 7098929"/>
              <a:gd name="connsiteX842" fmla="*/ 6228543 w 18288000"/>
              <a:gd name="connsiteY842" fmla="*/ 6863003 h 7098929"/>
              <a:gd name="connsiteX843" fmla="*/ 6216374 w 18288000"/>
              <a:gd name="connsiteY843" fmla="*/ 6865390 h 7098929"/>
              <a:gd name="connsiteX844" fmla="*/ 6212690 w 18288000"/>
              <a:gd name="connsiteY844" fmla="*/ 6857507 h 7098929"/>
              <a:gd name="connsiteX845" fmla="*/ 10107424 w 18288000"/>
              <a:gd name="connsiteY845" fmla="*/ 6857054 h 7098929"/>
              <a:gd name="connsiteX846" fmla="*/ 10129364 w 18288000"/>
              <a:gd name="connsiteY846" fmla="*/ 6861357 h 7098929"/>
              <a:gd name="connsiteX847" fmla="*/ 10167162 w 18288000"/>
              <a:gd name="connsiteY847" fmla="*/ 6871155 h 7098929"/>
              <a:gd name="connsiteX848" fmla="*/ 10195188 w 18288000"/>
              <a:gd name="connsiteY848" fmla="*/ 6874266 h 7098929"/>
              <a:gd name="connsiteX849" fmla="*/ 10170846 w 18288000"/>
              <a:gd name="connsiteY849" fmla="*/ 6879038 h 7098929"/>
              <a:gd name="connsiteX850" fmla="*/ 14860610 w 18288000"/>
              <a:gd name="connsiteY850" fmla="*/ 6856651 h 7098929"/>
              <a:gd name="connsiteX851" fmla="*/ 14866415 w 18288000"/>
              <a:gd name="connsiteY851" fmla="*/ 6861966 h 7098929"/>
              <a:gd name="connsiteX852" fmla="*/ 14857931 w 18288000"/>
              <a:gd name="connsiteY852" fmla="*/ 6872236 h 7098929"/>
              <a:gd name="connsiteX853" fmla="*/ 14837272 w 18288000"/>
              <a:gd name="connsiteY853" fmla="*/ 6884890 h 7098929"/>
              <a:gd name="connsiteX854" fmla="*/ 14781217 w 18288000"/>
              <a:gd name="connsiteY854" fmla="*/ 6878670 h 7098929"/>
              <a:gd name="connsiteX855" fmla="*/ 14737332 w 18288000"/>
              <a:gd name="connsiteY855" fmla="*/ 6870064 h 7098929"/>
              <a:gd name="connsiteX856" fmla="*/ 14721478 w 18288000"/>
              <a:gd name="connsiteY856" fmla="*/ 6864568 h 7098929"/>
              <a:gd name="connsiteX857" fmla="*/ 14705621 w 18288000"/>
              <a:gd name="connsiteY857" fmla="*/ 6859071 h 7098929"/>
              <a:gd name="connsiteX858" fmla="*/ 14786019 w 18288000"/>
              <a:gd name="connsiteY858" fmla="*/ 6860518 h 7098929"/>
              <a:gd name="connsiteX859" fmla="*/ 14826215 w 18288000"/>
              <a:gd name="connsiteY859" fmla="*/ 6861242 h 7098929"/>
              <a:gd name="connsiteX860" fmla="*/ 14860610 w 18288000"/>
              <a:gd name="connsiteY860" fmla="*/ 6856651 h 7098929"/>
              <a:gd name="connsiteX861" fmla="*/ 13229313 w 18288000"/>
              <a:gd name="connsiteY861" fmla="*/ 6855941 h 7098929"/>
              <a:gd name="connsiteX862" fmla="*/ 13251258 w 18288000"/>
              <a:gd name="connsiteY862" fmla="*/ 6860243 h 7098929"/>
              <a:gd name="connsiteX863" fmla="*/ 13254942 w 18288000"/>
              <a:gd name="connsiteY863" fmla="*/ 6868127 h 7098929"/>
              <a:gd name="connsiteX864" fmla="*/ 13236683 w 18288000"/>
              <a:gd name="connsiteY864" fmla="*/ 6871707 h 7098929"/>
              <a:gd name="connsiteX865" fmla="*/ 13220827 w 18288000"/>
              <a:gd name="connsiteY865" fmla="*/ 6866209 h 7098929"/>
              <a:gd name="connsiteX866" fmla="*/ 13229313 w 18288000"/>
              <a:gd name="connsiteY866" fmla="*/ 6855941 h 7098929"/>
              <a:gd name="connsiteX867" fmla="*/ 11781037 w 18288000"/>
              <a:gd name="connsiteY867" fmla="*/ 6855921 h 7098929"/>
              <a:gd name="connsiteX868" fmla="*/ 11849263 w 18288000"/>
              <a:gd name="connsiteY868" fmla="*/ 6859753 h 7098929"/>
              <a:gd name="connsiteX869" fmla="*/ 11846861 w 18288000"/>
              <a:gd name="connsiteY869" fmla="*/ 6868829 h 7098929"/>
              <a:gd name="connsiteX870" fmla="*/ 11868805 w 18288000"/>
              <a:gd name="connsiteY870" fmla="*/ 6873133 h 7098929"/>
              <a:gd name="connsiteX871" fmla="*/ 11876734 w 18288000"/>
              <a:gd name="connsiteY871" fmla="*/ 6875880 h 7098929"/>
              <a:gd name="connsiteX872" fmla="*/ 11909004 w 18288000"/>
              <a:gd name="connsiteY872" fmla="*/ 6873857 h 7098929"/>
              <a:gd name="connsiteX873" fmla="*/ 12001572 w 18288000"/>
              <a:gd name="connsiteY873" fmla="*/ 6872916 h 7098929"/>
              <a:gd name="connsiteX874" fmla="*/ 12033285 w 18288000"/>
              <a:gd name="connsiteY874" fmla="*/ 6883910 h 7098929"/>
              <a:gd name="connsiteX875" fmla="*/ 12021113 w 18288000"/>
              <a:gd name="connsiteY875" fmla="*/ 6886296 h 7098929"/>
              <a:gd name="connsiteX876" fmla="*/ 12002856 w 18288000"/>
              <a:gd name="connsiteY876" fmla="*/ 6889875 h 7098929"/>
              <a:gd name="connsiteX877" fmla="*/ 11974829 w 18288000"/>
              <a:gd name="connsiteY877" fmla="*/ 6886766 h 7098929"/>
              <a:gd name="connsiteX878" fmla="*/ 11965058 w 18288000"/>
              <a:gd name="connsiteY878" fmla="*/ 6880075 h 7098929"/>
              <a:gd name="connsiteX879" fmla="*/ 11946802 w 18288000"/>
              <a:gd name="connsiteY879" fmla="*/ 6883654 h 7098929"/>
              <a:gd name="connsiteX880" fmla="*/ 11928542 w 18288000"/>
              <a:gd name="connsiteY880" fmla="*/ 6887236 h 7098929"/>
              <a:gd name="connsiteX881" fmla="*/ 11900518 w 18288000"/>
              <a:gd name="connsiteY881" fmla="*/ 6884124 h 7098929"/>
              <a:gd name="connsiteX882" fmla="*/ 11888345 w 18288000"/>
              <a:gd name="connsiteY882" fmla="*/ 6886513 h 7098929"/>
              <a:gd name="connsiteX883" fmla="*/ 11860318 w 18288000"/>
              <a:gd name="connsiteY883" fmla="*/ 6883401 h 7098929"/>
              <a:gd name="connsiteX884" fmla="*/ 11820119 w 18288000"/>
              <a:gd name="connsiteY884" fmla="*/ 6882677 h 7098929"/>
              <a:gd name="connsiteX885" fmla="*/ 11792090 w 18288000"/>
              <a:gd name="connsiteY885" fmla="*/ 6879567 h 7098929"/>
              <a:gd name="connsiteX886" fmla="*/ 11778077 w 18288000"/>
              <a:gd name="connsiteY886" fmla="*/ 6878012 h 7098929"/>
              <a:gd name="connsiteX887" fmla="*/ 11751891 w 18288000"/>
              <a:gd name="connsiteY887" fmla="*/ 6878844 h 7098929"/>
              <a:gd name="connsiteX888" fmla="*/ 11723863 w 18288000"/>
              <a:gd name="connsiteY888" fmla="*/ 6875734 h 7098929"/>
              <a:gd name="connsiteX889" fmla="*/ 11736038 w 18288000"/>
              <a:gd name="connsiteY889" fmla="*/ 6873348 h 7098929"/>
              <a:gd name="connsiteX890" fmla="*/ 11768866 w 18288000"/>
              <a:gd name="connsiteY890" fmla="*/ 6858307 h 7098929"/>
              <a:gd name="connsiteX891" fmla="*/ 15381631 w 18288000"/>
              <a:gd name="connsiteY891" fmla="*/ 6855610 h 7098929"/>
              <a:gd name="connsiteX892" fmla="*/ 15397490 w 18288000"/>
              <a:gd name="connsiteY892" fmla="*/ 6861105 h 7098929"/>
              <a:gd name="connsiteX893" fmla="*/ 15385317 w 18288000"/>
              <a:gd name="connsiteY893" fmla="*/ 6863491 h 7098929"/>
              <a:gd name="connsiteX894" fmla="*/ 15075898 w 18288000"/>
              <a:gd name="connsiteY894" fmla="*/ 6855315 h 7098929"/>
              <a:gd name="connsiteX895" fmla="*/ 15105768 w 18288000"/>
              <a:gd name="connsiteY895" fmla="*/ 6862367 h 7098929"/>
              <a:gd name="connsiteX896" fmla="*/ 15107611 w 18288000"/>
              <a:gd name="connsiteY896" fmla="*/ 6866308 h 7098929"/>
              <a:gd name="connsiteX897" fmla="*/ 15091754 w 18288000"/>
              <a:gd name="connsiteY897" fmla="*/ 6860813 h 7098929"/>
              <a:gd name="connsiteX898" fmla="*/ 15063727 w 18288000"/>
              <a:gd name="connsiteY898" fmla="*/ 6857702 h 7098929"/>
              <a:gd name="connsiteX899" fmla="*/ 7194437 w 18288000"/>
              <a:gd name="connsiteY899" fmla="*/ 6854338 h 7098929"/>
              <a:gd name="connsiteX900" fmla="*/ 7177463 w 18288000"/>
              <a:gd name="connsiteY900" fmla="*/ 6874876 h 7098929"/>
              <a:gd name="connsiteX901" fmla="*/ 7173778 w 18288000"/>
              <a:gd name="connsiteY901" fmla="*/ 6866995 h 7098929"/>
              <a:gd name="connsiteX902" fmla="*/ 7188350 w 18288000"/>
              <a:gd name="connsiteY902" fmla="*/ 6855533 h 7098929"/>
              <a:gd name="connsiteX903" fmla="*/ 7194437 w 18288000"/>
              <a:gd name="connsiteY903" fmla="*/ 6854338 h 7098929"/>
              <a:gd name="connsiteX904" fmla="*/ 15301237 w 18288000"/>
              <a:gd name="connsiteY904" fmla="*/ 6854161 h 7098929"/>
              <a:gd name="connsiteX905" fmla="*/ 15304921 w 18288000"/>
              <a:gd name="connsiteY905" fmla="*/ 6862045 h 7098929"/>
              <a:gd name="connsiteX906" fmla="*/ 15292750 w 18288000"/>
              <a:gd name="connsiteY906" fmla="*/ 6864430 h 7098929"/>
              <a:gd name="connsiteX907" fmla="*/ 11487474 w 18288000"/>
              <a:gd name="connsiteY907" fmla="*/ 6853240 h 7098929"/>
              <a:gd name="connsiteX908" fmla="*/ 11491158 w 18288000"/>
              <a:gd name="connsiteY908" fmla="*/ 6861124 h 7098929"/>
              <a:gd name="connsiteX909" fmla="*/ 11463131 w 18288000"/>
              <a:gd name="connsiteY909" fmla="*/ 6858013 h 7098929"/>
              <a:gd name="connsiteX910" fmla="*/ 10743233 w 18288000"/>
              <a:gd name="connsiteY910" fmla="*/ 6852870 h 7098929"/>
              <a:gd name="connsiteX911" fmla="*/ 10759091 w 18288000"/>
              <a:gd name="connsiteY911" fmla="*/ 6858364 h 7098929"/>
              <a:gd name="connsiteX912" fmla="*/ 10746921 w 18288000"/>
              <a:gd name="connsiteY912" fmla="*/ 6860751 h 7098929"/>
              <a:gd name="connsiteX913" fmla="*/ 10738991 w 18288000"/>
              <a:gd name="connsiteY913" fmla="*/ 6858004 h 7098929"/>
              <a:gd name="connsiteX914" fmla="*/ 10743233 w 18288000"/>
              <a:gd name="connsiteY914" fmla="*/ 6852870 h 7098929"/>
              <a:gd name="connsiteX915" fmla="*/ 7339374 w 18288000"/>
              <a:gd name="connsiteY915" fmla="*/ 6851737 h 7098929"/>
              <a:gd name="connsiteX916" fmla="*/ 7367403 w 18288000"/>
              <a:gd name="connsiteY916" fmla="*/ 6854848 h 7098929"/>
              <a:gd name="connsiteX917" fmla="*/ 7371087 w 18288000"/>
              <a:gd name="connsiteY917" fmla="*/ 6862731 h 7098929"/>
              <a:gd name="connsiteX918" fmla="*/ 7346744 w 18288000"/>
              <a:gd name="connsiteY918" fmla="*/ 6867503 h 7098929"/>
              <a:gd name="connsiteX919" fmla="*/ 7334573 w 18288000"/>
              <a:gd name="connsiteY919" fmla="*/ 6869889 h 7098929"/>
              <a:gd name="connsiteX920" fmla="*/ 7343057 w 18288000"/>
              <a:gd name="connsiteY920" fmla="*/ 6859621 h 7098929"/>
              <a:gd name="connsiteX921" fmla="*/ 7339374 w 18288000"/>
              <a:gd name="connsiteY921" fmla="*/ 6851737 h 7098929"/>
              <a:gd name="connsiteX922" fmla="*/ 14396202 w 18288000"/>
              <a:gd name="connsiteY922" fmla="*/ 6850895 h 7098929"/>
              <a:gd name="connsiteX923" fmla="*/ 14387715 w 18288000"/>
              <a:gd name="connsiteY923" fmla="*/ 6861164 h 7098929"/>
              <a:gd name="connsiteX924" fmla="*/ 14351200 w 18288000"/>
              <a:gd name="connsiteY924" fmla="*/ 6868322 h 7098929"/>
              <a:gd name="connsiteX925" fmla="*/ 14347516 w 18288000"/>
              <a:gd name="connsiteY925" fmla="*/ 6860440 h 7098929"/>
              <a:gd name="connsiteX926" fmla="*/ 14343832 w 18288000"/>
              <a:gd name="connsiteY926" fmla="*/ 6852557 h 7098929"/>
              <a:gd name="connsiteX927" fmla="*/ 14396202 w 18288000"/>
              <a:gd name="connsiteY927" fmla="*/ 6850895 h 7098929"/>
              <a:gd name="connsiteX928" fmla="*/ 11632413 w 18288000"/>
              <a:gd name="connsiteY928" fmla="*/ 6850640 h 7098929"/>
              <a:gd name="connsiteX929" fmla="*/ 11648271 w 18288000"/>
              <a:gd name="connsiteY929" fmla="*/ 6856135 h 7098929"/>
              <a:gd name="connsiteX930" fmla="*/ 11639783 w 18288000"/>
              <a:gd name="connsiteY930" fmla="*/ 6866404 h 7098929"/>
              <a:gd name="connsiteX931" fmla="*/ 11627610 w 18288000"/>
              <a:gd name="connsiteY931" fmla="*/ 6868790 h 7098929"/>
              <a:gd name="connsiteX932" fmla="*/ 11599583 w 18288000"/>
              <a:gd name="connsiteY932" fmla="*/ 6865680 h 7098929"/>
              <a:gd name="connsiteX933" fmla="*/ 11569713 w 18288000"/>
              <a:gd name="connsiteY933" fmla="*/ 6858629 h 7098929"/>
              <a:gd name="connsiteX934" fmla="*/ 11573956 w 18288000"/>
              <a:gd name="connsiteY934" fmla="*/ 6853495 h 7098929"/>
              <a:gd name="connsiteX935" fmla="*/ 11587971 w 18288000"/>
              <a:gd name="connsiteY935" fmla="*/ 6855049 h 7098929"/>
              <a:gd name="connsiteX936" fmla="*/ 11608070 w 18288000"/>
              <a:gd name="connsiteY936" fmla="*/ 6855411 h 7098929"/>
              <a:gd name="connsiteX937" fmla="*/ 13917498 w 18288000"/>
              <a:gd name="connsiteY937" fmla="*/ 6850093 h 7098929"/>
              <a:gd name="connsiteX938" fmla="*/ 13921185 w 18288000"/>
              <a:gd name="connsiteY938" fmla="*/ 6857975 h 7098929"/>
              <a:gd name="connsiteX939" fmla="*/ 13893156 w 18288000"/>
              <a:gd name="connsiteY939" fmla="*/ 6854864 h 7098929"/>
              <a:gd name="connsiteX940" fmla="*/ 15192811 w 18288000"/>
              <a:gd name="connsiteY940" fmla="*/ 6849605 h 7098929"/>
              <a:gd name="connsiteX941" fmla="*/ 15248866 w 18288000"/>
              <a:gd name="connsiteY941" fmla="*/ 6855824 h 7098929"/>
              <a:gd name="connsiteX942" fmla="*/ 15252549 w 18288000"/>
              <a:gd name="connsiteY942" fmla="*/ 6863706 h 7098929"/>
              <a:gd name="connsiteX943" fmla="*/ 15226366 w 18288000"/>
              <a:gd name="connsiteY943" fmla="*/ 6864538 h 7098929"/>
              <a:gd name="connsiteX944" fmla="*/ 15212352 w 18288000"/>
              <a:gd name="connsiteY944" fmla="*/ 6862983 h 7098929"/>
              <a:gd name="connsiteX945" fmla="*/ 15172153 w 18288000"/>
              <a:gd name="connsiteY945" fmla="*/ 6862260 h 7098929"/>
              <a:gd name="connsiteX946" fmla="*/ 15168467 w 18288000"/>
              <a:gd name="connsiteY946" fmla="*/ 6854377 h 7098929"/>
              <a:gd name="connsiteX947" fmla="*/ 15192811 w 18288000"/>
              <a:gd name="connsiteY947" fmla="*/ 6849605 h 7098929"/>
              <a:gd name="connsiteX948" fmla="*/ 14673908 w 18288000"/>
              <a:gd name="connsiteY948" fmla="*/ 6848077 h 7098929"/>
              <a:gd name="connsiteX949" fmla="*/ 14689763 w 18288000"/>
              <a:gd name="connsiteY949" fmla="*/ 6853574 h 7098929"/>
              <a:gd name="connsiteX950" fmla="*/ 14665422 w 18288000"/>
              <a:gd name="connsiteY950" fmla="*/ 6858347 h 7098929"/>
              <a:gd name="connsiteX951" fmla="*/ 14673908 w 18288000"/>
              <a:gd name="connsiteY951" fmla="*/ 6848077 h 7098929"/>
              <a:gd name="connsiteX952" fmla="*/ 3936092 w 18288000"/>
              <a:gd name="connsiteY952" fmla="*/ 6847786 h 7098929"/>
              <a:gd name="connsiteX953" fmla="*/ 3964116 w 18288000"/>
              <a:gd name="connsiteY953" fmla="*/ 6850894 h 7098929"/>
              <a:gd name="connsiteX954" fmla="*/ 3923917 w 18288000"/>
              <a:gd name="connsiteY954" fmla="*/ 6850171 h 7098929"/>
              <a:gd name="connsiteX955" fmla="*/ 3936092 w 18288000"/>
              <a:gd name="connsiteY955" fmla="*/ 6847786 h 7098929"/>
              <a:gd name="connsiteX956" fmla="*/ 14287776 w 18288000"/>
              <a:gd name="connsiteY956" fmla="*/ 6846337 h 7098929"/>
              <a:gd name="connsiteX957" fmla="*/ 14307315 w 18288000"/>
              <a:gd name="connsiteY957" fmla="*/ 6859716 h 7098929"/>
              <a:gd name="connsiteX958" fmla="*/ 14251261 w 18288000"/>
              <a:gd name="connsiteY958" fmla="*/ 6853496 h 7098929"/>
              <a:gd name="connsiteX959" fmla="*/ 14223234 w 18288000"/>
              <a:gd name="connsiteY959" fmla="*/ 6850386 h 7098929"/>
              <a:gd name="connsiteX960" fmla="*/ 4213796 w 18288000"/>
              <a:gd name="connsiteY960" fmla="*/ 6844968 h 7098929"/>
              <a:gd name="connsiteX961" fmla="*/ 4217481 w 18288000"/>
              <a:gd name="connsiteY961" fmla="*/ 6852851 h 7098929"/>
              <a:gd name="connsiteX962" fmla="*/ 4189454 w 18288000"/>
              <a:gd name="connsiteY962" fmla="*/ 6849741 h 7098929"/>
              <a:gd name="connsiteX963" fmla="*/ 5794843 w 18288000"/>
              <a:gd name="connsiteY963" fmla="*/ 6844774 h 7098929"/>
              <a:gd name="connsiteX964" fmla="*/ 5838728 w 18288000"/>
              <a:gd name="connsiteY964" fmla="*/ 6853381 h 7098929"/>
              <a:gd name="connsiteX965" fmla="*/ 5802212 w 18288000"/>
              <a:gd name="connsiteY965" fmla="*/ 6860538 h 7098929"/>
              <a:gd name="connsiteX966" fmla="*/ 9948599 w 18288000"/>
              <a:gd name="connsiteY966" fmla="*/ 6841635 h 7098929"/>
              <a:gd name="connsiteX967" fmla="*/ 9951146 w 18288000"/>
              <a:gd name="connsiteY967" fmla="*/ 6842516 h 7098929"/>
              <a:gd name="connsiteX968" fmla="*/ 9955114 w 18288000"/>
              <a:gd name="connsiteY968" fmla="*/ 6843890 h 7098929"/>
              <a:gd name="connsiteX969" fmla="*/ 13695035 w 18288000"/>
              <a:gd name="connsiteY969" fmla="*/ 6841407 h 7098929"/>
              <a:gd name="connsiteX970" fmla="*/ 13728676 w 18288000"/>
              <a:gd name="connsiteY970" fmla="*/ 6844087 h 7098929"/>
              <a:gd name="connsiteX971" fmla="*/ 13756704 w 18288000"/>
              <a:gd name="connsiteY971" fmla="*/ 6847199 h 7098929"/>
              <a:gd name="connsiteX972" fmla="*/ 13763988 w 18288000"/>
              <a:gd name="connsiteY972" fmla="*/ 6841467 h 7098929"/>
              <a:gd name="connsiteX973" fmla="*/ 13768875 w 18288000"/>
              <a:gd name="connsiteY973" fmla="*/ 6844811 h 7098929"/>
              <a:gd name="connsiteX974" fmla="*/ 13790817 w 18288000"/>
              <a:gd name="connsiteY974" fmla="*/ 6849115 h 7098929"/>
              <a:gd name="connsiteX975" fmla="*/ 13838942 w 18288000"/>
              <a:gd name="connsiteY975" fmla="*/ 6852587 h 7098929"/>
              <a:gd name="connsiteX976" fmla="*/ 13877299 w 18288000"/>
              <a:gd name="connsiteY976" fmla="*/ 6849371 h 7098929"/>
              <a:gd name="connsiteX977" fmla="*/ 13880984 w 18288000"/>
              <a:gd name="connsiteY977" fmla="*/ 6857252 h 7098929"/>
              <a:gd name="connsiteX978" fmla="*/ 13822529 w 18288000"/>
              <a:gd name="connsiteY978" fmla="*/ 6860107 h 7098929"/>
              <a:gd name="connsiteX979" fmla="*/ 13773201 w 18288000"/>
              <a:gd name="connsiteY979" fmla="*/ 6861174 h 7098929"/>
              <a:gd name="connsiteX980" fmla="*/ 13742130 w 18288000"/>
              <a:gd name="connsiteY980" fmla="*/ 6858660 h 7098929"/>
              <a:gd name="connsiteX981" fmla="*/ 13704332 w 18288000"/>
              <a:gd name="connsiteY981" fmla="*/ 6848861 h 7098929"/>
              <a:gd name="connsiteX982" fmla="*/ 13676305 w 18288000"/>
              <a:gd name="connsiteY982" fmla="*/ 6845751 h 7098929"/>
              <a:gd name="connsiteX983" fmla="*/ 13678197 w 18288000"/>
              <a:gd name="connsiteY983" fmla="*/ 6842690 h 7098929"/>
              <a:gd name="connsiteX984" fmla="*/ 13695035 w 18288000"/>
              <a:gd name="connsiteY984" fmla="*/ 6841407 h 7098929"/>
              <a:gd name="connsiteX985" fmla="*/ 11109825 w 18288000"/>
              <a:gd name="connsiteY985" fmla="*/ 6841231 h 7098929"/>
              <a:gd name="connsiteX986" fmla="*/ 11137853 w 18288000"/>
              <a:gd name="connsiteY986" fmla="*/ 6844342 h 7098929"/>
              <a:gd name="connsiteX987" fmla="*/ 11150024 w 18288000"/>
              <a:gd name="connsiteY987" fmla="*/ 6841955 h 7098929"/>
              <a:gd name="connsiteX988" fmla="*/ 11178054 w 18288000"/>
              <a:gd name="connsiteY988" fmla="*/ 6845065 h 7098929"/>
              <a:gd name="connsiteX989" fmla="*/ 11199994 w 18288000"/>
              <a:gd name="connsiteY989" fmla="*/ 6849367 h 7098929"/>
              <a:gd name="connsiteX990" fmla="*/ 11246278 w 18288000"/>
              <a:gd name="connsiteY990" fmla="*/ 6848898 h 7098929"/>
              <a:gd name="connsiteX991" fmla="*/ 11379048 w 18288000"/>
              <a:gd name="connsiteY991" fmla="*/ 6848684 h 7098929"/>
              <a:gd name="connsiteX992" fmla="*/ 11407075 w 18288000"/>
              <a:gd name="connsiteY992" fmla="*/ 6851794 h 7098929"/>
              <a:gd name="connsiteX993" fmla="*/ 11376649 w 18288000"/>
              <a:gd name="connsiteY993" fmla="*/ 6857759 h 7098929"/>
              <a:gd name="connsiteX994" fmla="*/ 11342533 w 18288000"/>
              <a:gd name="connsiteY994" fmla="*/ 6855843 h 7098929"/>
              <a:gd name="connsiteX995" fmla="*/ 11290162 w 18288000"/>
              <a:gd name="connsiteY995" fmla="*/ 6857505 h 7098929"/>
              <a:gd name="connsiteX996" fmla="*/ 11197594 w 18288000"/>
              <a:gd name="connsiteY996" fmla="*/ 6858442 h 7098929"/>
              <a:gd name="connsiteX997" fmla="*/ 11173250 w 18288000"/>
              <a:gd name="connsiteY997" fmla="*/ 6863216 h 7098929"/>
              <a:gd name="connsiteX998" fmla="*/ 11129369 w 18288000"/>
              <a:gd name="connsiteY998" fmla="*/ 6854610 h 7098929"/>
              <a:gd name="connsiteX999" fmla="*/ 11061137 w 18288000"/>
              <a:gd name="connsiteY999" fmla="*/ 6850777 h 7098929"/>
              <a:gd name="connsiteX1000" fmla="*/ 11033116 w 18288000"/>
              <a:gd name="connsiteY1000" fmla="*/ 6847666 h 7098929"/>
              <a:gd name="connsiteX1001" fmla="*/ 11045283 w 18288000"/>
              <a:gd name="connsiteY1001" fmla="*/ 6845280 h 7098929"/>
              <a:gd name="connsiteX1002" fmla="*/ 11071471 w 18288000"/>
              <a:gd name="connsiteY1002" fmla="*/ 6844448 h 7098929"/>
              <a:gd name="connsiteX1003" fmla="*/ 11109825 w 18288000"/>
              <a:gd name="connsiteY1003" fmla="*/ 6841231 h 7098929"/>
              <a:gd name="connsiteX1004" fmla="*/ 9944018 w 18288000"/>
              <a:gd name="connsiteY1004" fmla="*/ 6840044 h 7098929"/>
              <a:gd name="connsiteX1005" fmla="*/ 9947183 w 18288000"/>
              <a:gd name="connsiteY1005" fmla="*/ 6841142 h 7098929"/>
              <a:gd name="connsiteX1006" fmla="*/ 9948599 w 18288000"/>
              <a:gd name="connsiteY1006" fmla="*/ 6841635 h 7098929"/>
              <a:gd name="connsiteX1007" fmla="*/ 4942180 w 18288000"/>
              <a:gd name="connsiteY1007" fmla="*/ 6839845 h 7098929"/>
              <a:gd name="connsiteX1008" fmla="*/ 4945864 w 18288000"/>
              <a:gd name="connsiteY1008" fmla="*/ 6847727 h 7098929"/>
              <a:gd name="connsiteX1009" fmla="*/ 4939779 w 18288000"/>
              <a:gd name="connsiteY1009" fmla="*/ 6848919 h 7098929"/>
              <a:gd name="connsiteX1010" fmla="*/ 4931849 w 18288000"/>
              <a:gd name="connsiteY1010" fmla="*/ 6846171 h 7098929"/>
              <a:gd name="connsiteX1011" fmla="*/ 4942180 w 18288000"/>
              <a:gd name="connsiteY1011" fmla="*/ 6839845 h 7098929"/>
              <a:gd name="connsiteX1012" fmla="*/ 3560287 w 18288000"/>
              <a:gd name="connsiteY1012" fmla="*/ 6839716 h 7098929"/>
              <a:gd name="connsiteX1013" fmla="*/ 3550698 w 18288000"/>
              <a:gd name="connsiteY1013" fmla="*/ 6840521 h 7098929"/>
              <a:gd name="connsiteX1014" fmla="*/ 3549958 w 18288000"/>
              <a:gd name="connsiteY1014" fmla="*/ 6846043 h 7098929"/>
              <a:gd name="connsiteX1015" fmla="*/ 3553643 w 18288000"/>
              <a:gd name="connsiteY1015" fmla="*/ 6853927 h 7098929"/>
              <a:gd name="connsiteX1016" fmla="*/ 3577985 w 18288000"/>
              <a:gd name="connsiteY1016" fmla="*/ 6849154 h 7098929"/>
              <a:gd name="connsiteX1017" fmla="*/ 3560287 w 18288000"/>
              <a:gd name="connsiteY1017" fmla="*/ 6839716 h 7098929"/>
              <a:gd name="connsiteX1018" fmla="*/ 11826039 w 18288000"/>
              <a:gd name="connsiteY1018" fmla="*/ 6838492 h 7098929"/>
              <a:gd name="connsiteX1019" fmla="*/ 11829721 w 18288000"/>
              <a:gd name="connsiteY1019" fmla="*/ 6846375 h 7098929"/>
              <a:gd name="connsiteX1020" fmla="*/ 11813868 w 18288000"/>
              <a:gd name="connsiteY1020" fmla="*/ 6840880 h 7098929"/>
              <a:gd name="connsiteX1021" fmla="*/ 9939255 w 18288000"/>
              <a:gd name="connsiteY1021" fmla="*/ 6838394 h 7098929"/>
              <a:gd name="connsiteX1022" fmla="*/ 9944018 w 18288000"/>
              <a:gd name="connsiteY1022" fmla="*/ 6840044 h 7098929"/>
              <a:gd name="connsiteX1023" fmla="*/ 9941238 w 18288000"/>
              <a:gd name="connsiteY1023" fmla="*/ 6839081 h 7098929"/>
              <a:gd name="connsiteX1024" fmla="*/ 9939255 w 18288000"/>
              <a:gd name="connsiteY1024" fmla="*/ 6838394 h 7098929"/>
              <a:gd name="connsiteX1025" fmla="*/ 5565822 w 18288000"/>
              <a:gd name="connsiteY1025" fmla="*/ 6838045 h 7098929"/>
              <a:gd name="connsiteX1026" fmla="*/ 5557336 w 18288000"/>
              <a:gd name="connsiteY1026" fmla="*/ 6848315 h 7098929"/>
              <a:gd name="connsiteX1027" fmla="*/ 5553649 w 18288000"/>
              <a:gd name="connsiteY1027" fmla="*/ 6840431 h 7098929"/>
              <a:gd name="connsiteX1028" fmla="*/ 5565822 w 18288000"/>
              <a:gd name="connsiteY1028" fmla="*/ 6838045 h 7098929"/>
              <a:gd name="connsiteX1029" fmla="*/ 6229662 w 18288000"/>
              <a:gd name="connsiteY1029" fmla="*/ 6836969 h 7098929"/>
              <a:gd name="connsiteX1030" fmla="*/ 6221175 w 18288000"/>
              <a:gd name="connsiteY1030" fmla="*/ 6847238 h 7098929"/>
              <a:gd name="connsiteX1031" fmla="*/ 6207161 w 18288000"/>
              <a:gd name="connsiteY1031" fmla="*/ 6845684 h 7098929"/>
              <a:gd name="connsiteX1032" fmla="*/ 6217490 w 18288000"/>
              <a:gd name="connsiteY1032" fmla="*/ 6839355 h 7098929"/>
              <a:gd name="connsiteX1033" fmla="*/ 14336461 w 18288000"/>
              <a:gd name="connsiteY1033" fmla="*/ 6836792 h 7098929"/>
              <a:gd name="connsiteX1034" fmla="*/ 14340147 w 18288000"/>
              <a:gd name="connsiteY1034" fmla="*/ 6844676 h 7098929"/>
              <a:gd name="connsiteX1035" fmla="*/ 14324289 w 18288000"/>
              <a:gd name="connsiteY1035" fmla="*/ 6839179 h 7098929"/>
              <a:gd name="connsiteX1036" fmla="*/ 13567247 w 18288000"/>
              <a:gd name="connsiteY1036" fmla="*/ 6835401 h 7098929"/>
              <a:gd name="connsiteX1037" fmla="*/ 13583734 w 18288000"/>
              <a:gd name="connsiteY1037" fmla="*/ 6846689 h 7098929"/>
              <a:gd name="connsiteX1038" fmla="*/ 13595906 w 18288000"/>
              <a:gd name="connsiteY1038" fmla="*/ 6844303 h 7098929"/>
              <a:gd name="connsiteX1039" fmla="*/ 13608079 w 18288000"/>
              <a:gd name="connsiteY1039" fmla="*/ 6841918 h 7098929"/>
              <a:gd name="connsiteX1040" fmla="*/ 13627620 w 18288000"/>
              <a:gd name="connsiteY1040" fmla="*/ 6855296 h 7098929"/>
              <a:gd name="connsiteX1041" fmla="*/ 13615446 w 18288000"/>
              <a:gd name="connsiteY1041" fmla="*/ 6857682 h 7098929"/>
              <a:gd name="connsiteX1042" fmla="*/ 13591105 w 18288000"/>
              <a:gd name="connsiteY1042" fmla="*/ 6862456 h 7098929"/>
              <a:gd name="connsiteX1043" fmla="*/ 13554589 w 18288000"/>
              <a:gd name="connsiteY1043" fmla="*/ 6869614 h 7098929"/>
              <a:gd name="connsiteX1044" fmla="*/ 13533932 w 18288000"/>
              <a:gd name="connsiteY1044" fmla="*/ 6882268 h 7098929"/>
              <a:gd name="connsiteX1045" fmla="*/ 13518076 w 18288000"/>
              <a:gd name="connsiteY1045" fmla="*/ 6876771 h 7098929"/>
              <a:gd name="connsiteX1046" fmla="*/ 13474194 w 18288000"/>
              <a:gd name="connsiteY1046" fmla="*/ 6868166 h 7098929"/>
              <a:gd name="connsiteX1047" fmla="*/ 13535051 w 18288000"/>
              <a:gd name="connsiteY1047" fmla="*/ 6856234 h 7098929"/>
              <a:gd name="connsiteX1048" fmla="*/ 13515509 w 18288000"/>
              <a:gd name="connsiteY1048" fmla="*/ 6842856 h 7098929"/>
              <a:gd name="connsiteX1049" fmla="*/ 13503339 w 18288000"/>
              <a:gd name="connsiteY1049" fmla="*/ 6845242 h 7098929"/>
              <a:gd name="connsiteX1050" fmla="*/ 13534368 w 18288000"/>
              <a:gd name="connsiteY1050" fmla="*/ 6837008 h 7098929"/>
              <a:gd name="connsiteX1051" fmla="*/ 13567247 w 18288000"/>
              <a:gd name="connsiteY1051" fmla="*/ 6835401 h 7098929"/>
              <a:gd name="connsiteX1052" fmla="*/ 2162536 w 18288000"/>
              <a:gd name="connsiteY1052" fmla="*/ 6834093 h 7098929"/>
              <a:gd name="connsiteX1053" fmla="*/ 2166220 w 18288000"/>
              <a:gd name="connsiteY1053" fmla="*/ 6841975 h 7098929"/>
              <a:gd name="connsiteX1054" fmla="*/ 2182076 w 18288000"/>
              <a:gd name="connsiteY1054" fmla="*/ 6847472 h 7098929"/>
              <a:gd name="connsiteX1055" fmla="*/ 6068866 w 18288000"/>
              <a:gd name="connsiteY1055" fmla="*/ 6834075 h 7098929"/>
              <a:gd name="connsiteX1056" fmla="*/ 6088407 w 18288000"/>
              <a:gd name="connsiteY1056" fmla="*/ 6847454 h 7098929"/>
              <a:gd name="connsiteX1057" fmla="*/ 6078078 w 18288000"/>
              <a:gd name="connsiteY1057" fmla="*/ 6853780 h 7098929"/>
              <a:gd name="connsiteX1058" fmla="*/ 6064065 w 18288000"/>
              <a:gd name="connsiteY1058" fmla="*/ 6852227 h 7098929"/>
              <a:gd name="connsiteX1059" fmla="*/ 6068866 w 18288000"/>
              <a:gd name="connsiteY1059" fmla="*/ 6834075 h 7098929"/>
              <a:gd name="connsiteX1060" fmla="*/ 7782680 w 18288000"/>
              <a:gd name="connsiteY1060" fmla="*/ 6833666 h 7098929"/>
              <a:gd name="connsiteX1061" fmla="*/ 7758338 w 18288000"/>
              <a:gd name="connsiteY1061" fmla="*/ 6838438 h 7098929"/>
              <a:gd name="connsiteX1062" fmla="*/ 7705967 w 18288000"/>
              <a:gd name="connsiteY1062" fmla="*/ 6840100 h 7098929"/>
              <a:gd name="connsiteX1063" fmla="*/ 7679783 w 18288000"/>
              <a:gd name="connsiteY1063" fmla="*/ 6840933 h 7098929"/>
              <a:gd name="connsiteX1064" fmla="*/ 7665768 w 18288000"/>
              <a:gd name="connsiteY1064" fmla="*/ 6839377 h 7098929"/>
              <a:gd name="connsiteX1065" fmla="*/ 7677940 w 18288000"/>
              <a:gd name="connsiteY1065" fmla="*/ 6836991 h 7098929"/>
              <a:gd name="connsiteX1066" fmla="*/ 5895898 w 18288000"/>
              <a:gd name="connsiteY1066" fmla="*/ 6833566 h 7098929"/>
              <a:gd name="connsiteX1067" fmla="*/ 5911756 w 18288000"/>
              <a:gd name="connsiteY1067" fmla="*/ 6839064 h 7098929"/>
              <a:gd name="connsiteX1068" fmla="*/ 5915440 w 18288000"/>
              <a:gd name="connsiteY1068" fmla="*/ 6846945 h 7098929"/>
              <a:gd name="connsiteX1069" fmla="*/ 5943467 w 18288000"/>
              <a:gd name="connsiteY1069" fmla="*/ 6850055 h 7098929"/>
              <a:gd name="connsiteX1070" fmla="*/ 5953237 w 18288000"/>
              <a:gd name="connsiteY1070" fmla="*/ 6856744 h 7098929"/>
              <a:gd name="connsiteX1071" fmla="*/ 5959322 w 18288000"/>
              <a:gd name="connsiteY1071" fmla="*/ 6855553 h 7098929"/>
              <a:gd name="connsiteX1072" fmla="*/ 5967252 w 18288000"/>
              <a:gd name="connsiteY1072" fmla="*/ 6858299 h 7098929"/>
              <a:gd name="connsiteX1073" fmla="*/ 5975180 w 18288000"/>
              <a:gd name="connsiteY1073" fmla="*/ 6861047 h 7098929"/>
              <a:gd name="connsiteX1074" fmla="*/ 5938665 w 18288000"/>
              <a:gd name="connsiteY1074" fmla="*/ 6868206 h 7098929"/>
              <a:gd name="connsiteX1075" fmla="*/ 5930180 w 18288000"/>
              <a:gd name="connsiteY1075" fmla="*/ 6878475 h 7098929"/>
              <a:gd name="connsiteX1076" fmla="*/ 5933863 w 18288000"/>
              <a:gd name="connsiteY1076" fmla="*/ 6886358 h 7098929"/>
              <a:gd name="connsiteX1077" fmla="*/ 5949719 w 18288000"/>
              <a:gd name="connsiteY1077" fmla="*/ 6891854 h 7098929"/>
              <a:gd name="connsiteX1078" fmla="*/ 5989918 w 18288000"/>
              <a:gd name="connsiteY1078" fmla="*/ 6892578 h 7098929"/>
              <a:gd name="connsiteX1079" fmla="*/ 6038604 w 18288000"/>
              <a:gd name="connsiteY1079" fmla="*/ 6883032 h 7098929"/>
              <a:gd name="connsiteX1080" fmla="*/ 6042288 w 18288000"/>
              <a:gd name="connsiteY1080" fmla="*/ 6890914 h 7098929"/>
              <a:gd name="connsiteX1081" fmla="*/ 6058144 w 18288000"/>
              <a:gd name="connsiteY1081" fmla="*/ 6896411 h 7098929"/>
              <a:gd name="connsiteX1082" fmla="*/ 6080979 w 18288000"/>
              <a:gd name="connsiteY1082" fmla="*/ 6891115 h 7098929"/>
              <a:gd name="connsiteX1083" fmla="*/ 6066633 w 18288000"/>
              <a:gd name="connsiteY1083" fmla="*/ 6886141 h 7098929"/>
              <a:gd name="connsiteX1084" fmla="*/ 6090974 w 18288000"/>
              <a:gd name="connsiteY1084" fmla="*/ 6881370 h 7098929"/>
              <a:gd name="connsiteX1085" fmla="*/ 6083383 w 18288000"/>
              <a:gd name="connsiteY1085" fmla="*/ 6890557 h 7098929"/>
              <a:gd name="connsiteX1086" fmla="*/ 6088111 w 18288000"/>
              <a:gd name="connsiteY1086" fmla="*/ 6889458 h 7098929"/>
              <a:gd name="connsiteX1087" fmla="*/ 6104988 w 18288000"/>
              <a:gd name="connsiteY1087" fmla="*/ 6882924 h 7098929"/>
              <a:gd name="connsiteX1088" fmla="*/ 6131173 w 18288000"/>
              <a:gd name="connsiteY1088" fmla="*/ 6882094 h 7098929"/>
              <a:gd name="connsiteX1089" fmla="*/ 6159200 w 18288000"/>
              <a:gd name="connsiteY1089" fmla="*/ 6885204 h 7098929"/>
              <a:gd name="connsiteX1090" fmla="*/ 6203084 w 18288000"/>
              <a:gd name="connsiteY1090" fmla="*/ 6893810 h 7098929"/>
              <a:gd name="connsiteX1091" fmla="*/ 6243283 w 18288000"/>
              <a:gd name="connsiteY1091" fmla="*/ 6894533 h 7098929"/>
              <a:gd name="connsiteX1092" fmla="*/ 6305981 w 18288000"/>
              <a:gd name="connsiteY1092" fmla="*/ 6886544 h 7098929"/>
              <a:gd name="connsiteX1093" fmla="*/ 6344340 w 18288000"/>
              <a:gd name="connsiteY1093" fmla="*/ 6883326 h 7098929"/>
              <a:gd name="connsiteX1094" fmla="*/ 6351709 w 18288000"/>
              <a:gd name="connsiteY1094" fmla="*/ 6899090 h 7098929"/>
              <a:gd name="connsiteX1095" fmla="*/ 6337694 w 18288000"/>
              <a:gd name="connsiteY1095" fmla="*/ 6897535 h 7098929"/>
              <a:gd name="connsiteX1096" fmla="*/ 6311509 w 18288000"/>
              <a:gd name="connsiteY1096" fmla="*/ 6898367 h 7098929"/>
              <a:gd name="connsiteX1097" fmla="*/ 6259139 w 18288000"/>
              <a:gd name="connsiteY1097" fmla="*/ 6900030 h 7098929"/>
              <a:gd name="connsiteX1098" fmla="*/ 6142227 w 18288000"/>
              <a:gd name="connsiteY1098" fmla="*/ 6905741 h 7098929"/>
              <a:gd name="connsiteX1099" fmla="*/ 6116041 w 18288000"/>
              <a:gd name="connsiteY1099" fmla="*/ 6906571 h 7098929"/>
              <a:gd name="connsiteX1100" fmla="*/ 6102029 w 18288000"/>
              <a:gd name="connsiteY1100" fmla="*/ 6905016 h 7098929"/>
              <a:gd name="connsiteX1101" fmla="*/ 6043572 w 18288000"/>
              <a:gd name="connsiteY1101" fmla="*/ 6907873 h 7098929"/>
              <a:gd name="connsiteX1102" fmla="*/ 5926662 w 18288000"/>
              <a:gd name="connsiteY1102" fmla="*/ 6913583 h 7098929"/>
              <a:gd name="connsiteX1103" fmla="*/ 5878855 w 18288000"/>
              <a:gd name="connsiteY1103" fmla="*/ 6914351 h 7098929"/>
              <a:gd name="connsiteX1104" fmla="*/ 5852346 w 18288000"/>
              <a:gd name="connsiteY1104" fmla="*/ 6910943 h 7098929"/>
              <a:gd name="connsiteX1105" fmla="*/ 5799977 w 18288000"/>
              <a:gd name="connsiteY1105" fmla="*/ 6912606 h 7098929"/>
              <a:gd name="connsiteX1106" fmla="*/ 5771951 w 18288000"/>
              <a:gd name="connsiteY1106" fmla="*/ 6909496 h 7098929"/>
              <a:gd name="connsiteX1107" fmla="*/ 5731750 w 18288000"/>
              <a:gd name="connsiteY1107" fmla="*/ 6908772 h 7098929"/>
              <a:gd name="connsiteX1108" fmla="*/ 5699480 w 18288000"/>
              <a:gd name="connsiteY1108" fmla="*/ 6910796 h 7098929"/>
              <a:gd name="connsiteX1109" fmla="*/ 5653195 w 18288000"/>
              <a:gd name="connsiteY1109" fmla="*/ 6911265 h 7098929"/>
              <a:gd name="connsiteX1110" fmla="*/ 5592899 w 18288000"/>
              <a:gd name="connsiteY1110" fmla="*/ 6910180 h 7098929"/>
              <a:gd name="connsiteX1111" fmla="*/ 5538683 w 18288000"/>
              <a:gd name="connsiteY1111" fmla="*/ 6907901 h 7098929"/>
              <a:gd name="connsiteX1112" fmla="*/ 5504571 w 18288000"/>
              <a:gd name="connsiteY1112" fmla="*/ 6905984 h 7098929"/>
              <a:gd name="connsiteX1113" fmla="*/ 5476545 w 18288000"/>
              <a:gd name="connsiteY1113" fmla="*/ 6902874 h 7098929"/>
              <a:gd name="connsiteX1114" fmla="*/ 5438186 w 18288000"/>
              <a:gd name="connsiteY1114" fmla="*/ 6906092 h 7098929"/>
              <a:gd name="connsiteX1115" fmla="*/ 5383975 w 18288000"/>
              <a:gd name="connsiteY1115" fmla="*/ 6903813 h 7098929"/>
              <a:gd name="connsiteX1116" fmla="*/ 5357791 w 18288000"/>
              <a:gd name="connsiteY1116" fmla="*/ 6904646 h 7098929"/>
              <a:gd name="connsiteX1117" fmla="*/ 5267063 w 18288000"/>
              <a:gd name="connsiteY1117" fmla="*/ 6909525 h 7098929"/>
              <a:gd name="connsiteX1118" fmla="*/ 5212850 w 18288000"/>
              <a:gd name="connsiteY1118" fmla="*/ 6907245 h 7098929"/>
              <a:gd name="connsiteX1119" fmla="*/ 5116596 w 18288000"/>
              <a:gd name="connsiteY1119" fmla="*/ 6900302 h 7098929"/>
              <a:gd name="connsiteX1120" fmla="*/ 5100740 w 18288000"/>
              <a:gd name="connsiteY1120" fmla="*/ 6894806 h 7098929"/>
              <a:gd name="connsiteX1121" fmla="*/ 5074555 w 18288000"/>
              <a:gd name="connsiteY1121" fmla="*/ 6895637 h 7098929"/>
              <a:gd name="connsiteX1122" fmla="*/ 5048370 w 18288000"/>
              <a:gd name="connsiteY1122" fmla="*/ 6896469 h 7098929"/>
              <a:gd name="connsiteX1123" fmla="*/ 4943626 w 18288000"/>
              <a:gd name="connsiteY1123" fmla="*/ 6899794 h 7098929"/>
              <a:gd name="connsiteX1124" fmla="*/ 4830960 w 18288000"/>
              <a:gd name="connsiteY1124" fmla="*/ 6900372 h 7098929"/>
              <a:gd name="connsiteX1125" fmla="*/ 4742635 w 18288000"/>
              <a:gd name="connsiteY1125" fmla="*/ 6896175 h 7098929"/>
              <a:gd name="connsiteX1126" fmla="*/ 4702436 w 18288000"/>
              <a:gd name="connsiteY1126" fmla="*/ 6895452 h 7098929"/>
              <a:gd name="connsiteX1127" fmla="*/ 4650063 w 18288000"/>
              <a:gd name="connsiteY1127" fmla="*/ 6897114 h 7098929"/>
              <a:gd name="connsiteX1128" fmla="*/ 4597695 w 18288000"/>
              <a:gd name="connsiteY1128" fmla="*/ 6898777 h 7098929"/>
              <a:gd name="connsiteX1129" fmla="*/ 4517296 w 18288000"/>
              <a:gd name="connsiteY1129" fmla="*/ 6897330 h 7098929"/>
              <a:gd name="connsiteX1130" fmla="*/ 4464927 w 18288000"/>
              <a:gd name="connsiteY1130" fmla="*/ 6898991 h 7098929"/>
              <a:gd name="connsiteX1131" fmla="*/ 4424728 w 18288000"/>
              <a:gd name="connsiteY1131" fmla="*/ 6898268 h 7098929"/>
              <a:gd name="connsiteX1132" fmla="*/ 4356501 w 18288000"/>
              <a:gd name="connsiteY1132" fmla="*/ 6894434 h 7098929"/>
              <a:gd name="connsiteX1133" fmla="*/ 4270017 w 18288000"/>
              <a:gd name="connsiteY1133" fmla="*/ 6894180 h 7098929"/>
              <a:gd name="connsiteX1134" fmla="*/ 4167680 w 18288000"/>
              <a:gd name="connsiteY1134" fmla="*/ 6888429 h 7098929"/>
              <a:gd name="connsiteX1135" fmla="*/ 4127478 w 18288000"/>
              <a:gd name="connsiteY1135" fmla="*/ 6887705 h 7098929"/>
              <a:gd name="connsiteX1136" fmla="*/ 4123795 w 18288000"/>
              <a:gd name="connsiteY1136" fmla="*/ 6879823 h 7098929"/>
              <a:gd name="connsiteX1137" fmla="*/ 4071424 w 18288000"/>
              <a:gd name="connsiteY1137" fmla="*/ 6881487 h 7098929"/>
              <a:gd name="connsiteX1138" fmla="*/ 4047081 w 18288000"/>
              <a:gd name="connsiteY1138" fmla="*/ 6886259 h 7098929"/>
              <a:gd name="connsiteX1139" fmla="*/ 4010568 w 18288000"/>
              <a:gd name="connsiteY1139" fmla="*/ 6893418 h 7098929"/>
              <a:gd name="connsiteX1140" fmla="*/ 3956353 w 18288000"/>
              <a:gd name="connsiteY1140" fmla="*/ 6891139 h 7098929"/>
              <a:gd name="connsiteX1141" fmla="*/ 3938656 w 18288000"/>
              <a:gd name="connsiteY1141" fmla="*/ 6881700 h 7098929"/>
              <a:gd name="connsiteX1142" fmla="*/ 3931288 w 18288000"/>
              <a:gd name="connsiteY1142" fmla="*/ 6865936 h 7098929"/>
              <a:gd name="connsiteX1143" fmla="*/ 3955631 w 18288000"/>
              <a:gd name="connsiteY1143" fmla="*/ 6861164 h 7098929"/>
              <a:gd name="connsiteX1144" fmla="*/ 3997670 w 18288000"/>
              <a:gd name="connsiteY1144" fmla="*/ 6865828 h 7098929"/>
              <a:gd name="connsiteX1145" fmla="*/ 4023857 w 18288000"/>
              <a:gd name="connsiteY1145" fmla="*/ 6864998 h 7098929"/>
              <a:gd name="connsiteX1146" fmla="*/ 4079911 w 18288000"/>
              <a:gd name="connsiteY1146" fmla="*/ 6871217 h 7098929"/>
              <a:gd name="connsiteX1147" fmla="*/ 4092083 w 18288000"/>
              <a:gd name="connsiteY1147" fmla="*/ 6868831 h 7098929"/>
              <a:gd name="connsiteX1148" fmla="*/ 4156624 w 18288000"/>
              <a:gd name="connsiteY1148" fmla="*/ 6864783 h 7098929"/>
              <a:gd name="connsiteX1149" fmla="*/ 4230937 w 18288000"/>
              <a:gd name="connsiteY1149" fmla="*/ 6867423 h 7098929"/>
              <a:gd name="connsiteX1150" fmla="*/ 4277223 w 18288000"/>
              <a:gd name="connsiteY1150" fmla="*/ 6866954 h 7098929"/>
              <a:gd name="connsiteX1151" fmla="*/ 4329591 w 18288000"/>
              <a:gd name="connsiteY1151" fmla="*/ 6865290 h 7098929"/>
              <a:gd name="connsiteX1152" fmla="*/ 4341764 w 18288000"/>
              <a:gd name="connsiteY1152" fmla="*/ 6862905 h 7098929"/>
              <a:gd name="connsiteX1153" fmla="*/ 4353935 w 18288000"/>
              <a:gd name="connsiteY1153" fmla="*/ 6860517 h 7098929"/>
              <a:gd name="connsiteX1154" fmla="*/ 4366104 w 18288000"/>
              <a:gd name="connsiteY1154" fmla="*/ 6858132 h 7098929"/>
              <a:gd name="connsiteX1155" fmla="*/ 4394135 w 18288000"/>
              <a:gd name="connsiteY1155" fmla="*/ 6861242 h 7098929"/>
              <a:gd name="connsiteX1156" fmla="*/ 4462359 w 18288000"/>
              <a:gd name="connsiteY1156" fmla="*/ 6865077 h 7098929"/>
              <a:gd name="connsiteX1157" fmla="*/ 4478216 w 18288000"/>
              <a:gd name="connsiteY1157" fmla="*/ 6870573 h 7098929"/>
              <a:gd name="connsiteX1158" fmla="*/ 4487988 w 18288000"/>
              <a:gd name="connsiteY1158" fmla="*/ 6877262 h 7098929"/>
              <a:gd name="connsiteX1159" fmla="*/ 4490388 w 18288000"/>
              <a:gd name="connsiteY1159" fmla="*/ 6868186 h 7098929"/>
              <a:gd name="connsiteX1160" fmla="*/ 4514731 w 18288000"/>
              <a:gd name="connsiteY1160" fmla="*/ 6863414 h 7098929"/>
              <a:gd name="connsiteX1161" fmla="*/ 4522657 w 18288000"/>
              <a:gd name="connsiteY1161" fmla="*/ 6866160 h 7098929"/>
              <a:gd name="connsiteX1162" fmla="*/ 4534830 w 18288000"/>
              <a:gd name="connsiteY1162" fmla="*/ 6863775 h 7098929"/>
              <a:gd name="connsiteX1163" fmla="*/ 4554928 w 18288000"/>
              <a:gd name="connsiteY1163" fmla="*/ 6864136 h 7098929"/>
              <a:gd name="connsiteX1164" fmla="*/ 4595128 w 18288000"/>
              <a:gd name="connsiteY1164" fmla="*/ 6864861 h 7098929"/>
              <a:gd name="connsiteX1165" fmla="*/ 4727895 w 18288000"/>
              <a:gd name="connsiteY1165" fmla="*/ 6864645 h 7098929"/>
              <a:gd name="connsiteX1166" fmla="*/ 4762010 w 18288000"/>
              <a:gd name="connsiteY1166" fmla="*/ 6866563 h 7098929"/>
              <a:gd name="connsiteX1167" fmla="*/ 4804610 w 18288000"/>
              <a:gd name="connsiteY1167" fmla="*/ 6858210 h 7098929"/>
              <a:gd name="connsiteX1168" fmla="*/ 4818621 w 18288000"/>
              <a:gd name="connsiteY1168" fmla="*/ 6859767 h 7098929"/>
              <a:gd name="connsiteX1169" fmla="*/ 4828953 w 18288000"/>
              <a:gd name="connsiteY1169" fmla="*/ 6853437 h 7098929"/>
              <a:gd name="connsiteX1170" fmla="*/ 4837438 w 18288000"/>
              <a:gd name="connsiteY1170" fmla="*/ 6843171 h 7098929"/>
              <a:gd name="connsiteX1171" fmla="*/ 4857539 w 18288000"/>
              <a:gd name="connsiteY1171" fmla="*/ 6843533 h 7098929"/>
              <a:gd name="connsiteX1172" fmla="*/ 4893494 w 18288000"/>
              <a:gd name="connsiteY1172" fmla="*/ 6849389 h 7098929"/>
              <a:gd name="connsiteX1173" fmla="*/ 4909351 w 18288000"/>
              <a:gd name="connsiteY1173" fmla="*/ 6854885 h 7098929"/>
              <a:gd name="connsiteX1174" fmla="*/ 4891093 w 18288000"/>
              <a:gd name="connsiteY1174" fmla="*/ 6858465 h 7098929"/>
              <a:gd name="connsiteX1175" fmla="*/ 4885007 w 18288000"/>
              <a:gd name="connsiteY1175" fmla="*/ 6859659 h 7098929"/>
              <a:gd name="connsiteX1176" fmla="*/ 4888691 w 18288000"/>
              <a:gd name="connsiteY1176" fmla="*/ 6867541 h 7098929"/>
              <a:gd name="connsiteX1177" fmla="*/ 4900865 w 18288000"/>
              <a:gd name="connsiteY1177" fmla="*/ 6865153 h 7098929"/>
              <a:gd name="connsiteX1178" fmla="*/ 4913034 w 18288000"/>
              <a:gd name="connsiteY1178" fmla="*/ 6862768 h 7098929"/>
              <a:gd name="connsiteX1179" fmla="*/ 4941064 w 18288000"/>
              <a:gd name="connsiteY1179" fmla="*/ 6865878 h 7098929"/>
              <a:gd name="connsiteX1180" fmla="*/ 5009289 w 18288000"/>
              <a:gd name="connsiteY1180" fmla="*/ 6869712 h 7098929"/>
              <a:gd name="connsiteX1181" fmla="*/ 5077514 w 18288000"/>
              <a:gd name="connsiteY1181" fmla="*/ 6873545 h 7098929"/>
              <a:gd name="connsiteX1182" fmla="*/ 5089685 w 18288000"/>
              <a:gd name="connsiteY1182" fmla="*/ 6871157 h 7098929"/>
              <a:gd name="connsiteX1183" fmla="*/ 5105544 w 18288000"/>
              <a:gd name="connsiteY1183" fmla="*/ 6876655 h 7098929"/>
              <a:gd name="connsiteX1184" fmla="*/ 5117713 w 18288000"/>
              <a:gd name="connsiteY1184" fmla="*/ 6874269 h 7098929"/>
              <a:gd name="connsiteX1185" fmla="*/ 5154227 w 18288000"/>
              <a:gd name="connsiteY1185" fmla="*/ 6867110 h 7098929"/>
              <a:gd name="connsiteX1186" fmla="*/ 5230942 w 18288000"/>
              <a:gd name="connsiteY1186" fmla="*/ 6860675 h 7098929"/>
              <a:gd name="connsiteX1187" fmla="*/ 5267457 w 18288000"/>
              <a:gd name="connsiteY1187" fmla="*/ 6853516 h 7098929"/>
              <a:gd name="connsiteX1188" fmla="*/ 5295483 w 18288000"/>
              <a:gd name="connsiteY1188" fmla="*/ 6856627 h 7098929"/>
              <a:gd name="connsiteX1189" fmla="*/ 5315581 w 18288000"/>
              <a:gd name="connsiteY1189" fmla="*/ 6856988 h 7098929"/>
              <a:gd name="connsiteX1190" fmla="*/ 5335683 w 18288000"/>
              <a:gd name="connsiteY1190" fmla="*/ 6857350 h 7098929"/>
              <a:gd name="connsiteX1191" fmla="*/ 5356340 w 18288000"/>
              <a:gd name="connsiteY1191" fmla="*/ 6844695 h 7098929"/>
              <a:gd name="connsiteX1192" fmla="*/ 5328312 w 18288000"/>
              <a:gd name="connsiteY1192" fmla="*/ 6841586 h 7098929"/>
              <a:gd name="connsiteX1193" fmla="*/ 5352655 w 18288000"/>
              <a:gd name="connsiteY1193" fmla="*/ 6836812 h 7098929"/>
              <a:gd name="connsiteX1194" fmla="*/ 5392855 w 18288000"/>
              <a:gd name="connsiteY1194" fmla="*/ 6837537 h 7098929"/>
              <a:gd name="connsiteX1195" fmla="*/ 5380684 w 18288000"/>
              <a:gd name="connsiteY1195" fmla="*/ 6839923 h 7098929"/>
              <a:gd name="connsiteX1196" fmla="*/ 5372197 w 18288000"/>
              <a:gd name="connsiteY1196" fmla="*/ 6850192 h 7098929"/>
              <a:gd name="connsiteX1197" fmla="*/ 5388052 w 18288000"/>
              <a:gd name="connsiteY1197" fmla="*/ 6855688 h 7098929"/>
              <a:gd name="connsiteX1198" fmla="*/ 5403909 w 18288000"/>
              <a:gd name="connsiteY1198" fmla="*/ 6861184 h 7098929"/>
              <a:gd name="connsiteX1199" fmla="*/ 5419764 w 18288000"/>
              <a:gd name="connsiteY1199" fmla="*/ 6866680 h 7098929"/>
              <a:gd name="connsiteX1200" fmla="*/ 5459963 w 18288000"/>
              <a:gd name="connsiteY1200" fmla="*/ 6867404 h 7098929"/>
              <a:gd name="connsiteX1201" fmla="*/ 5520821 w 18288000"/>
              <a:gd name="connsiteY1201" fmla="*/ 6855473 h 7098929"/>
              <a:gd name="connsiteX1202" fmla="*/ 5565261 w 18288000"/>
              <a:gd name="connsiteY1202" fmla="*/ 6851061 h 7098929"/>
              <a:gd name="connsiteX1203" fmla="*/ 5589047 w 18288000"/>
              <a:gd name="connsiteY1203" fmla="*/ 6859307 h 7098929"/>
              <a:gd name="connsiteX1204" fmla="*/ 5625561 w 18288000"/>
              <a:gd name="connsiteY1204" fmla="*/ 6852148 h 7098929"/>
              <a:gd name="connsiteX1205" fmla="*/ 5609706 w 18288000"/>
              <a:gd name="connsiteY1205" fmla="*/ 6846651 h 7098929"/>
              <a:gd name="connsiteX1206" fmla="*/ 5621877 w 18288000"/>
              <a:gd name="connsiteY1206" fmla="*/ 6844265 h 7098929"/>
              <a:gd name="connsiteX1207" fmla="*/ 5634048 w 18288000"/>
              <a:gd name="connsiteY1207" fmla="*/ 6841878 h 7098929"/>
              <a:gd name="connsiteX1208" fmla="*/ 5638291 w 18288000"/>
              <a:gd name="connsiteY1208" fmla="*/ 6836745 h 7098929"/>
              <a:gd name="connsiteX1209" fmla="*/ 5658391 w 18288000"/>
              <a:gd name="connsiteY1209" fmla="*/ 6837107 h 7098929"/>
              <a:gd name="connsiteX1210" fmla="*/ 5702274 w 18288000"/>
              <a:gd name="connsiteY1210" fmla="*/ 6845714 h 7098929"/>
              <a:gd name="connsiteX1211" fmla="*/ 5726616 w 18288000"/>
              <a:gd name="connsiteY1211" fmla="*/ 6840941 h 7098929"/>
              <a:gd name="connsiteX1212" fmla="*/ 5750960 w 18288000"/>
              <a:gd name="connsiteY1212" fmla="*/ 6836168 h 7098929"/>
              <a:gd name="connsiteX1213" fmla="*/ 5778987 w 18288000"/>
              <a:gd name="connsiteY1213" fmla="*/ 6839276 h 7098929"/>
              <a:gd name="connsiteX1214" fmla="*/ 5756484 w 18288000"/>
              <a:gd name="connsiteY1214" fmla="*/ 6847991 h 7098929"/>
              <a:gd name="connsiteX1215" fmla="*/ 5718129 w 18288000"/>
              <a:gd name="connsiteY1215" fmla="*/ 6851207 h 7098929"/>
              <a:gd name="connsiteX1216" fmla="*/ 5665760 w 18288000"/>
              <a:gd name="connsiteY1216" fmla="*/ 6852871 h 7098929"/>
              <a:gd name="connsiteX1217" fmla="*/ 5632929 w 18288000"/>
              <a:gd name="connsiteY1217" fmla="*/ 6867911 h 7098929"/>
              <a:gd name="connsiteX1218" fmla="*/ 5608586 w 18288000"/>
              <a:gd name="connsiteY1218" fmla="*/ 6872685 h 7098929"/>
              <a:gd name="connsiteX1219" fmla="*/ 5592732 w 18288000"/>
              <a:gd name="connsiteY1219" fmla="*/ 6867189 h 7098929"/>
              <a:gd name="connsiteX1220" fmla="*/ 5628130 w 18288000"/>
              <a:gd name="connsiteY1220" fmla="*/ 6886064 h 7098929"/>
              <a:gd name="connsiteX1221" fmla="*/ 5656156 w 18288000"/>
              <a:gd name="connsiteY1221" fmla="*/ 6889174 h 7098929"/>
              <a:gd name="connsiteX1222" fmla="*/ 5704841 w 18288000"/>
              <a:gd name="connsiteY1222" fmla="*/ 6879628 h 7098929"/>
              <a:gd name="connsiteX1223" fmla="*/ 5701157 w 18288000"/>
              <a:gd name="connsiteY1223" fmla="*/ 6871745 h 7098929"/>
              <a:gd name="connsiteX1224" fmla="*/ 5785240 w 18288000"/>
              <a:gd name="connsiteY1224" fmla="*/ 6881075 h 7098929"/>
              <a:gd name="connsiteX1225" fmla="*/ 5823597 w 18288000"/>
              <a:gd name="connsiteY1225" fmla="*/ 6877858 h 7098929"/>
              <a:gd name="connsiteX1226" fmla="*/ 5846095 w 18288000"/>
              <a:gd name="connsiteY1226" fmla="*/ 6869144 h 7098929"/>
              <a:gd name="connsiteX1227" fmla="*/ 5898465 w 18288000"/>
              <a:gd name="connsiteY1227" fmla="*/ 6867482 h 7098929"/>
              <a:gd name="connsiteX1228" fmla="*/ 5922810 w 18288000"/>
              <a:gd name="connsiteY1228" fmla="*/ 6862711 h 7098929"/>
              <a:gd name="connsiteX1229" fmla="*/ 5878926 w 18288000"/>
              <a:gd name="connsiteY1229" fmla="*/ 6854104 h 7098929"/>
              <a:gd name="connsiteX1230" fmla="*/ 5852741 w 18288000"/>
              <a:gd name="connsiteY1230" fmla="*/ 6854934 h 7098929"/>
              <a:gd name="connsiteX1231" fmla="*/ 5877085 w 18288000"/>
              <a:gd name="connsiteY1231" fmla="*/ 6850163 h 7098929"/>
              <a:gd name="connsiteX1232" fmla="*/ 5887412 w 18288000"/>
              <a:gd name="connsiteY1232" fmla="*/ 6843835 h 7098929"/>
              <a:gd name="connsiteX1233" fmla="*/ 5895898 w 18288000"/>
              <a:gd name="connsiteY1233" fmla="*/ 6833566 h 7098929"/>
              <a:gd name="connsiteX1234" fmla="*/ 10973371 w 18288000"/>
              <a:gd name="connsiteY1234" fmla="*/ 6833565 h 7098929"/>
              <a:gd name="connsiteX1235" fmla="*/ 10968571 w 18288000"/>
              <a:gd name="connsiteY1235" fmla="*/ 6851715 h 7098929"/>
              <a:gd name="connsiteX1236" fmla="*/ 10928372 w 18288000"/>
              <a:gd name="connsiteY1236" fmla="*/ 6850993 h 7098929"/>
              <a:gd name="connsiteX1237" fmla="*/ 10918606 w 18288000"/>
              <a:gd name="connsiteY1237" fmla="*/ 6844303 h 7098929"/>
              <a:gd name="connsiteX1238" fmla="*/ 10921005 w 18288000"/>
              <a:gd name="connsiteY1238" fmla="*/ 6835226 h 7098929"/>
              <a:gd name="connsiteX1239" fmla="*/ 10973371 w 18288000"/>
              <a:gd name="connsiteY1239" fmla="*/ 6833565 h 7098929"/>
              <a:gd name="connsiteX1240" fmla="*/ 3400710 w 18288000"/>
              <a:gd name="connsiteY1240" fmla="*/ 6831952 h 7098929"/>
              <a:gd name="connsiteX1241" fmla="*/ 3428735 w 18288000"/>
              <a:gd name="connsiteY1241" fmla="*/ 6835068 h 7098929"/>
              <a:gd name="connsiteX1242" fmla="*/ 3404387 w 18288000"/>
              <a:gd name="connsiteY1242" fmla="*/ 6839835 h 7098929"/>
              <a:gd name="connsiteX1243" fmla="*/ 5867874 w 18288000"/>
              <a:gd name="connsiteY1243" fmla="*/ 6830456 h 7098929"/>
              <a:gd name="connsiteX1244" fmla="*/ 5871556 w 18288000"/>
              <a:gd name="connsiteY1244" fmla="*/ 6838340 h 7098929"/>
              <a:gd name="connsiteX1245" fmla="*/ 5859386 w 18288000"/>
              <a:gd name="connsiteY1245" fmla="*/ 6840725 h 7098929"/>
              <a:gd name="connsiteX1246" fmla="*/ 5857541 w 18288000"/>
              <a:gd name="connsiteY1246" fmla="*/ 6836783 h 7098929"/>
              <a:gd name="connsiteX1247" fmla="*/ 5867874 w 18288000"/>
              <a:gd name="connsiteY1247" fmla="*/ 6830456 h 7098929"/>
              <a:gd name="connsiteX1248" fmla="*/ 5123634 w 18288000"/>
              <a:gd name="connsiteY1248" fmla="*/ 6830085 h 7098929"/>
              <a:gd name="connsiteX1249" fmla="*/ 5111464 w 18288000"/>
              <a:gd name="connsiteY1249" fmla="*/ 6832471 h 7098929"/>
              <a:gd name="connsiteX1250" fmla="*/ 5099289 w 18288000"/>
              <a:gd name="connsiteY1250" fmla="*/ 6834856 h 7098929"/>
              <a:gd name="connsiteX1251" fmla="*/ 5116068 w 18288000"/>
              <a:gd name="connsiteY1251" fmla="*/ 6842323 h 7098929"/>
              <a:gd name="connsiteX1252" fmla="*/ 5127318 w 18288000"/>
              <a:gd name="connsiteY1252" fmla="*/ 6837966 h 7098929"/>
              <a:gd name="connsiteX1253" fmla="*/ 3818598 w 18288000"/>
              <a:gd name="connsiteY1253" fmla="*/ 6829516 h 7098929"/>
              <a:gd name="connsiteX1254" fmla="*/ 3811809 w 18288000"/>
              <a:gd name="connsiteY1254" fmla="*/ 6837732 h 7098929"/>
              <a:gd name="connsiteX1255" fmla="*/ 3815494 w 18288000"/>
              <a:gd name="connsiteY1255" fmla="*/ 6845613 h 7098929"/>
              <a:gd name="connsiteX1256" fmla="*/ 3829507 w 18288000"/>
              <a:gd name="connsiteY1256" fmla="*/ 6847169 h 7098929"/>
              <a:gd name="connsiteX1257" fmla="*/ 3819180 w 18288000"/>
              <a:gd name="connsiteY1257" fmla="*/ 6853496 h 7098929"/>
              <a:gd name="connsiteX1258" fmla="*/ 3794835 w 18288000"/>
              <a:gd name="connsiteY1258" fmla="*/ 6858270 h 7098929"/>
              <a:gd name="connsiteX1259" fmla="*/ 3783222 w 18288000"/>
              <a:gd name="connsiteY1259" fmla="*/ 6847639 h 7098929"/>
              <a:gd name="connsiteX1260" fmla="*/ 3783781 w 18288000"/>
              <a:gd name="connsiteY1260" fmla="*/ 6834622 h 7098929"/>
              <a:gd name="connsiteX1261" fmla="*/ 3795953 w 18288000"/>
              <a:gd name="connsiteY1261" fmla="*/ 6832235 h 7098929"/>
              <a:gd name="connsiteX1262" fmla="*/ 3813147 w 18288000"/>
              <a:gd name="connsiteY1262" fmla="*/ 6829939 h 7098929"/>
              <a:gd name="connsiteX1263" fmla="*/ 8112757 w 18288000"/>
              <a:gd name="connsiteY1263" fmla="*/ 6829185 h 7098929"/>
              <a:gd name="connsiteX1264" fmla="*/ 8152957 w 18288000"/>
              <a:gd name="connsiteY1264" fmla="*/ 6829910 h 7098929"/>
              <a:gd name="connsiteX1265" fmla="*/ 8142628 w 18288000"/>
              <a:gd name="connsiteY1265" fmla="*/ 6836238 h 7098929"/>
              <a:gd name="connsiteX1266" fmla="*/ 8128616 w 18288000"/>
              <a:gd name="connsiteY1266" fmla="*/ 6834682 h 7098929"/>
              <a:gd name="connsiteX1267" fmla="*/ 6292362 w 18288000"/>
              <a:gd name="connsiteY1267" fmla="*/ 6828979 h 7098929"/>
              <a:gd name="connsiteX1268" fmla="*/ 6306374 w 18288000"/>
              <a:gd name="connsiteY1268" fmla="*/ 6830534 h 7098929"/>
              <a:gd name="connsiteX1269" fmla="*/ 6257691 w 18288000"/>
              <a:gd name="connsiteY1269" fmla="*/ 6840079 h 7098929"/>
              <a:gd name="connsiteX1270" fmla="*/ 6266174 w 18288000"/>
              <a:gd name="connsiteY1270" fmla="*/ 6829811 h 7098929"/>
              <a:gd name="connsiteX1271" fmla="*/ 6292362 w 18288000"/>
              <a:gd name="connsiteY1271" fmla="*/ 6828979 h 7098929"/>
              <a:gd name="connsiteX1272" fmla="*/ 7807025 w 18288000"/>
              <a:gd name="connsiteY1272" fmla="*/ 6828893 h 7098929"/>
              <a:gd name="connsiteX1273" fmla="*/ 7847222 w 18288000"/>
              <a:gd name="connsiteY1273" fmla="*/ 6829618 h 7098929"/>
              <a:gd name="connsiteX1274" fmla="*/ 7810708 w 18288000"/>
              <a:gd name="connsiteY1274" fmla="*/ 6836776 h 7098929"/>
              <a:gd name="connsiteX1275" fmla="*/ 7794853 w 18288000"/>
              <a:gd name="connsiteY1275" fmla="*/ 6831280 h 7098929"/>
              <a:gd name="connsiteX1276" fmla="*/ 5441541 w 18288000"/>
              <a:gd name="connsiteY1276" fmla="*/ 6827991 h 7098929"/>
              <a:gd name="connsiteX1277" fmla="*/ 5457396 w 18288000"/>
              <a:gd name="connsiteY1277" fmla="*/ 6833487 h 7098929"/>
              <a:gd name="connsiteX1278" fmla="*/ 5445224 w 18288000"/>
              <a:gd name="connsiteY1278" fmla="*/ 6835875 h 7098929"/>
              <a:gd name="connsiteX1279" fmla="*/ 5433052 w 18288000"/>
              <a:gd name="connsiteY1279" fmla="*/ 6838261 h 7098929"/>
              <a:gd name="connsiteX1280" fmla="*/ 5441541 w 18288000"/>
              <a:gd name="connsiteY1280" fmla="*/ 6827991 h 7098929"/>
              <a:gd name="connsiteX1281" fmla="*/ 8032361 w 18288000"/>
              <a:gd name="connsiteY1281" fmla="*/ 6827740 h 7098929"/>
              <a:gd name="connsiteX1282" fmla="*/ 8060388 w 18288000"/>
              <a:gd name="connsiteY1282" fmla="*/ 6830848 h 7098929"/>
              <a:gd name="connsiteX1283" fmla="*/ 8020191 w 18288000"/>
              <a:gd name="connsiteY1283" fmla="*/ 6830126 h 7098929"/>
              <a:gd name="connsiteX1284" fmla="*/ 3820296 w 18288000"/>
              <a:gd name="connsiteY1284" fmla="*/ 6827463 h 7098929"/>
              <a:gd name="connsiteX1285" fmla="*/ 3821162 w 18288000"/>
              <a:gd name="connsiteY1285" fmla="*/ 6829317 h 7098929"/>
              <a:gd name="connsiteX1286" fmla="*/ 3818598 w 18288000"/>
              <a:gd name="connsiteY1286" fmla="*/ 6829516 h 7098929"/>
              <a:gd name="connsiteX1287" fmla="*/ 9734580 w 18288000"/>
              <a:gd name="connsiteY1287" fmla="*/ 6826893 h 7098929"/>
              <a:gd name="connsiteX1288" fmla="*/ 9774776 w 18288000"/>
              <a:gd name="connsiteY1288" fmla="*/ 6827618 h 7098929"/>
              <a:gd name="connsiteX1289" fmla="*/ 9930768 w 18288000"/>
              <a:gd name="connsiteY1289" fmla="*/ 6848663 h 7098929"/>
              <a:gd name="connsiteX1290" fmla="*/ 9986825 w 18288000"/>
              <a:gd name="connsiteY1290" fmla="*/ 6854882 h 7098929"/>
              <a:gd name="connsiteX1291" fmla="*/ 10013009 w 18288000"/>
              <a:gd name="connsiteY1291" fmla="*/ 6854052 h 7098929"/>
              <a:gd name="connsiteX1292" fmla="*/ 10039193 w 18288000"/>
              <a:gd name="connsiteY1292" fmla="*/ 6853219 h 7098929"/>
              <a:gd name="connsiteX1293" fmla="*/ 10070909 w 18288000"/>
              <a:gd name="connsiteY1293" fmla="*/ 6864213 h 7098929"/>
              <a:gd name="connsiteX1294" fmla="*/ 10098937 w 18288000"/>
              <a:gd name="connsiteY1294" fmla="*/ 6867324 h 7098929"/>
              <a:gd name="connsiteX1295" fmla="*/ 10102619 w 18288000"/>
              <a:gd name="connsiteY1295" fmla="*/ 6875205 h 7098929"/>
              <a:gd name="connsiteX1296" fmla="*/ 10034393 w 18288000"/>
              <a:gd name="connsiteY1296" fmla="*/ 6871372 h 7098929"/>
              <a:gd name="connsiteX1297" fmla="*/ 9942379 w 18288000"/>
              <a:gd name="connsiteY1297" fmla="*/ 6859293 h 7098929"/>
              <a:gd name="connsiteX1298" fmla="*/ 9894256 w 18288000"/>
              <a:gd name="connsiteY1298" fmla="*/ 6855821 h 7098929"/>
              <a:gd name="connsiteX1299" fmla="*/ 9785831 w 18288000"/>
              <a:gd name="connsiteY1299" fmla="*/ 6851264 h 7098929"/>
              <a:gd name="connsiteX1300" fmla="*/ 9769975 w 18288000"/>
              <a:gd name="connsiteY1300" fmla="*/ 6845770 h 7098929"/>
              <a:gd name="connsiteX1301" fmla="*/ 9745632 w 18288000"/>
              <a:gd name="connsiteY1301" fmla="*/ 6850541 h 7098929"/>
              <a:gd name="connsiteX1302" fmla="*/ 9723693 w 18288000"/>
              <a:gd name="connsiteY1302" fmla="*/ 6846238 h 7098929"/>
              <a:gd name="connsiteX1303" fmla="*/ 9718161 w 18288000"/>
              <a:gd name="connsiteY1303" fmla="*/ 6834414 h 7098929"/>
              <a:gd name="connsiteX1304" fmla="*/ 9734580 w 18288000"/>
              <a:gd name="connsiteY1304" fmla="*/ 6826893 h 7098929"/>
              <a:gd name="connsiteX1305" fmla="*/ 6809422 w 18288000"/>
              <a:gd name="connsiteY1305" fmla="*/ 6826564 h 7098929"/>
              <a:gd name="connsiteX1306" fmla="*/ 6837448 w 18288000"/>
              <a:gd name="connsiteY1306" fmla="*/ 6829675 h 7098929"/>
              <a:gd name="connsiteX1307" fmla="*/ 6788762 w 18288000"/>
              <a:gd name="connsiteY1307" fmla="*/ 6839219 h 7098929"/>
              <a:gd name="connsiteX1308" fmla="*/ 6772907 w 18288000"/>
              <a:gd name="connsiteY1308" fmla="*/ 6833724 h 7098929"/>
              <a:gd name="connsiteX1309" fmla="*/ 10438616 w 18288000"/>
              <a:gd name="connsiteY1309" fmla="*/ 6826543 h 7098929"/>
              <a:gd name="connsiteX1310" fmla="*/ 10478813 w 18288000"/>
              <a:gd name="connsiteY1310" fmla="*/ 6827264 h 7098929"/>
              <a:gd name="connsiteX1311" fmla="*/ 10502601 w 18288000"/>
              <a:gd name="connsiteY1311" fmla="*/ 6835510 h 7098929"/>
              <a:gd name="connsiteX1312" fmla="*/ 10510528 w 18288000"/>
              <a:gd name="connsiteY1312" fmla="*/ 6838259 h 7098929"/>
              <a:gd name="connsiteX1313" fmla="*/ 10474015 w 18288000"/>
              <a:gd name="connsiteY1313" fmla="*/ 6845417 h 7098929"/>
              <a:gd name="connsiteX1314" fmla="*/ 10447829 w 18288000"/>
              <a:gd name="connsiteY1314" fmla="*/ 6846247 h 7098929"/>
              <a:gd name="connsiteX1315" fmla="*/ 10431972 w 18288000"/>
              <a:gd name="connsiteY1315" fmla="*/ 6840752 h 7098929"/>
              <a:gd name="connsiteX1316" fmla="*/ 10430132 w 18288000"/>
              <a:gd name="connsiteY1316" fmla="*/ 6836810 h 7098929"/>
              <a:gd name="connsiteX1317" fmla="*/ 10617673 w 18288000"/>
              <a:gd name="connsiteY1317" fmla="*/ 6825856 h 7098929"/>
              <a:gd name="connsiteX1318" fmla="*/ 10651782 w 18288000"/>
              <a:gd name="connsiteY1318" fmla="*/ 6827775 h 7098929"/>
              <a:gd name="connsiteX1319" fmla="*/ 10679809 w 18288000"/>
              <a:gd name="connsiteY1319" fmla="*/ 6830884 h 7098929"/>
              <a:gd name="connsiteX1320" fmla="*/ 10832119 w 18288000"/>
              <a:gd name="connsiteY1320" fmla="*/ 6844047 h 7098929"/>
              <a:gd name="connsiteX1321" fmla="*/ 10879690 w 18288000"/>
              <a:gd name="connsiteY1321" fmla="*/ 6860536 h 7098929"/>
              <a:gd name="connsiteX1322" fmla="*/ 10935744 w 18288000"/>
              <a:gd name="connsiteY1322" fmla="*/ 6866756 h 7098929"/>
              <a:gd name="connsiteX1323" fmla="*/ 10960083 w 18288000"/>
              <a:gd name="connsiteY1323" fmla="*/ 6861984 h 7098929"/>
              <a:gd name="connsiteX1324" fmla="*/ 10972255 w 18288000"/>
              <a:gd name="connsiteY1324" fmla="*/ 6859596 h 7098929"/>
              <a:gd name="connsiteX1325" fmla="*/ 10963770 w 18288000"/>
              <a:gd name="connsiteY1325" fmla="*/ 6869867 h 7098929"/>
              <a:gd name="connsiteX1326" fmla="*/ 10923572 w 18288000"/>
              <a:gd name="connsiteY1326" fmla="*/ 6869142 h 7098929"/>
              <a:gd name="connsiteX1327" fmla="*/ 10895542 w 18288000"/>
              <a:gd name="connsiteY1327" fmla="*/ 6866033 h 7098929"/>
              <a:gd name="connsiteX1328" fmla="*/ 10857183 w 18288000"/>
              <a:gd name="connsiteY1328" fmla="*/ 6869250 h 7098929"/>
              <a:gd name="connsiteX1329" fmla="*/ 10815149 w 18288000"/>
              <a:gd name="connsiteY1329" fmla="*/ 6864586 h 7098929"/>
              <a:gd name="connsiteX1330" fmla="*/ 10771263 w 18288000"/>
              <a:gd name="connsiteY1330" fmla="*/ 6855979 h 7098929"/>
              <a:gd name="connsiteX1331" fmla="*/ 10733467 w 18288000"/>
              <a:gd name="connsiteY1331" fmla="*/ 6846179 h 7098929"/>
              <a:gd name="connsiteX1332" fmla="*/ 10699348 w 18288000"/>
              <a:gd name="connsiteY1332" fmla="*/ 6844263 h 7098929"/>
              <a:gd name="connsiteX1333" fmla="*/ 10659148 w 18288000"/>
              <a:gd name="connsiteY1333" fmla="*/ 6843540 h 7098929"/>
              <a:gd name="connsiteX1334" fmla="*/ 10615267 w 18288000"/>
              <a:gd name="connsiteY1334" fmla="*/ 6834934 h 7098929"/>
              <a:gd name="connsiteX1335" fmla="*/ 10603098 w 18288000"/>
              <a:gd name="connsiteY1335" fmla="*/ 6837318 h 7098929"/>
              <a:gd name="connsiteX1336" fmla="*/ 10617673 w 18288000"/>
              <a:gd name="connsiteY1336" fmla="*/ 6825856 h 7098929"/>
              <a:gd name="connsiteX1337" fmla="*/ 6117552 w 18288000"/>
              <a:gd name="connsiteY1337" fmla="*/ 6824531 h 7098929"/>
              <a:gd name="connsiteX1338" fmla="*/ 6121236 w 18288000"/>
              <a:gd name="connsiteY1338" fmla="*/ 6832412 h 7098929"/>
              <a:gd name="connsiteX1339" fmla="*/ 6133408 w 18288000"/>
              <a:gd name="connsiteY1339" fmla="*/ 6830025 h 7098929"/>
              <a:gd name="connsiteX1340" fmla="*/ 6137092 w 18288000"/>
              <a:gd name="connsiteY1340" fmla="*/ 6837908 h 7098929"/>
              <a:gd name="connsiteX1341" fmla="*/ 6100579 w 18288000"/>
              <a:gd name="connsiteY1341" fmla="*/ 6845068 h 7098929"/>
              <a:gd name="connsiteX1342" fmla="*/ 6117552 w 18288000"/>
              <a:gd name="connsiteY1342" fmla="*/ 6824531 h 7098929"/>
              <a:gd name="connsiteX1343" fmla="*/ 12337571 w 18288000"/>
              <a:gd name="connsiteY1343" fmla="*/ 6824253 h 7098929"/>
              <a:gd name="connsiteX1344" fmla="*/ 12341255 w 18288000"/>
              <a:gd name="connsiteY1344" fmla="*/ 6832138 h 7098929"/>
              <a:gd name="connsiteX1345" fmla="*/ 12325400 w 18288000"/>
              <a:gd name="connsiteY1345" fmla="*/ 6826640 h 7098929"/>
              <a:gd name="connsiteX1346" fmla="*/ 12337571 w 18288000"/>
              <a:gd name="connsiteY1346" fmla="*/ 6824253 h 7098929"/>
              <a:gd name="connsiteX1347" fmla="*/ 4848326 w 18288000"/>
              <a:gd name="connsiteY1347" fmla="*/ 6823825 h 7098929"/>
              <a:gd name="connsiteX1348" fmla="*/ 4858097 w 18288000"/>
              <a:gd name="connsiteY1348" fmla="*/ 6830514 h 7098929"/>
              <a:gd name="connsiteX1349" fmla="*/ 4845925 w 18288000"/>
              <a:gd name="connsiteY1349" fmla="*/ 6832900 h 7098929"/>
              <a:gd name="connsiteX1350" fmla="*/ 4830070 w 18288000"/>
              <a:gd name="connsiteY1350" fmla="*/ 6827404 h 7098929"/>
              <a:gd name="connsiteX1351" fmla="*/ 4842241 w 18288000"/>
              <a:gd name="connsiteY1351" fmla="*/ 6825018 h 7098929"/>
              <a:gd name="connsiteX1352" fmla="*/ 4848326 w 18288000"/>
              <a:gd name="connsiteY1352" fmla="*/ 6823825 h 7098929"/>
              <a:gd name="connsiteX1353" fmla="*/ 7485432 w 18288000"/>
              <a:gd name="connsiteY1353" fmla="*/ 6823103 h 7098929"/>
              <a:gd name="connsiteX1354" fmla="*/ 7513459 w 18288000"/>
              <a:gd name="connsiteY1354" fmla="*/ 6826213 h 7098929"/>
              <a:gd name="connsiteX1355" fmla="*/ 7509216 w 18288000"/>
              <a:gd name="connsiteY1355" fmla="*/ 6831347 h 7098929"/>
              <a:gd name="connsiteX1356" fmla="*/ 7497046 w 18288000"/>
              <a:gd name="connsiteY1356" fmla="*/ 6833733 h 7098929"/>
              <a:gd name="connsiteX1357" fmla="*/ 7476945 w 18288000"/>
              <a:gd name="connsiteY1357" fmla="*/ 6833371 h 7098929"/>
              <a:gd name="connsiteX1358" fmla="*/ 7461089 w 18288000"/>
              <a:gd name="connsiteY1358" fmla="*/ 6827875 h 7098929"/>
              <a:gd name="connsiteX1359" fmla="*/ 2702096 w 18288000"/>
              <a:gd name="connsiteY1359" fmla="*/ 6822964 h 7098929"/>
              <a:gd name="connsiteX1360" fmla="*/ 2699694 w 18288000"/>
              <a:gd name="connsiteY1360" fmla="*/ 6832038 h 7098929"/>
              <a:gd name="connsiteX1361" fmla="*/ 2685680 w 18288000"/>
              <a:gd name="connsiteY1361" fmla="*/ 6830485 h 7098929"/>
              <a:gd name="connsiteX1362" fmla="*/ 2689922 w 18288000"/>
              <a:gd name="connsiteY1362" fmla="*/ 6825350 h 7098929"/>
              <a:gd name="connsiteX1363" fmla="*/ 8455008 w 18288000"/>
              <a:gd name="connsiteY1363" fmla="*/ 6822321 h 7098929"/>
              <a:gd name="connsiteX1364" fmla="*/ 8458693 w 18288000"/>
              <a:gd name="connsiteY1364" fmla="*/ 6830203 h 7098929"/>
              <a:gd name="connsiteX1365" fmla="*/ 8446520 w 18288000"/>
              <a:gd name="connsiteY1365" fmla="*/ 6832591 h 7098929"/>
              <a:gd name="connsiteX1366" fmla="*/ 8455008 w 18288000"/>
              <a:gd name="connsiteY1366" fmla="*/ 6822321 h 7098929"/>
              <a:gd name="connsiteX1367" fmla="*/ 15113530 w 18288000"/>
              <a:gd name="connsiteY1367" fmla="*/ 6822123 h 7098929"/>
              <a:gd name="connsiteX1368" fmla="*/ 15121458 w 18288000"/>
              <a:gd name="connsiteY1368" fmla="*/ 6824873 h 7098929"/>
              <a:gd name="connsiteX1369" fmla="*/ 15141557 w 18288000"/>
              <a:gd name="connsiteY1369" fmla="*/ 6825234 h 7098929"/>
              <a:gd name="connsiteX1370" fmla="*/ 15129385 w 18288000"/>
              <a:gd name="connsiteY1370" fmla="*/ 6827619 h 7098929"/>
              <a:gd name="connsiteX1371" fmla="*/ 15117215 w 18288000"/>
              <a:gd name="connsiteY1371" fmla="*/ 6830006 h 7098929"/>
              <a:gd name="connsiteX1372" fmla="*/ 14687199 w 18288000"/>
              <a:gd name="connsiteY1372" fmla="*/ 6819660 h 7098929"/>
              <a:gd name="connsiteX1373" fmla="*/ 14690883 w 18288000"/>
              <a:gd name="connsiteY1373" fmla="*/ 6827541 h 7098929"/>
              <a:gd name="connsiteX1374" fmla="*/ 14703053 w 18288000"/>
              <a:gd name="connsiteY1374" fmla="*/ 6825155 h 7098929"/>
              <a:gd name="connsiteX1375" fmla="*/ 14687199 w 18288000"/>
              <a:gd name="connsiteY1375" fmla="*/ 6819660 h 7098929"/>
              <a:gd name="connsiteX1376" fmla="*/ 5264888 w 18288000"/>
              <a:gd name="connsiteY1376" fmla="*/ 6819601 h 7098929"/>
              <a:gd name="connsiteX1377" fmla="*/ 5254561 w 18288000"/>
              <a:gd name="connsiteY1377" fmla="*/ 6825929 h 7098929"/>
              <a:gd name="connsiteX1378" fmla="*/ 5262487 w 18288000"/>
              <a:gd name="connsiteY1378" fmla="*/ 6828676 h 7098929"/>
              <a:gd name="connsiteX1379" fmla="*/ 5264888 w 18288000"/>
              <a:gd name="connsiteY1379" fmla="*/ 6819601 h 7098929"/>
              <a:gd name="connsiteX1380" fmla="*/ 3776413 w 18288000"/>
              <a:gd name="connsiteY1380" fmla="*/ 6818857 h 7098929"/>
              <a:gd name="connsiteX1381" fmla="*/ 3767922 w 18288000"/>
              <a:gd name="connsiteY1381" fmla="*/ 6829125 h 7098929"/>
              <a:gd name="connsiteX1382" fmla="*/ 3755754 w 18288000"/>
              <a:gd name="connsiteY1382" fmla="*/ 6831512 h 7098929"/>
              <a:gd name="connsiteX1383" fmla="*/ 3759997 w 18288000"/>
              <a:gd name="connsiteY1383" fmla="*/ 6826378 h 7098929"/>
              <a:gd name="connsiteX1384" fmla="*/ 3764237 w 18288000"/>
              <a:gd name="connsiteY1384" fmla="*/ 6821244 h 7098929"/>
              <a:gd name="connsiteX1385" fmla="*/ 10261965 w 18288000"/>
              <a:gd name="connsiteY1385" fmla="*/ 6818151 h 7098929"/>
              <a:gd name="connsiteX1386" fmla="*/ 10289993 w 18288000"/>
              <a:gd name="connsiteY1386" fmla="*/ 6821261 h 7098929"/>
              <a:gd name="connsiteX1387" fmla="*/ 10293677 w 18288000"/>
              <a:gd name="connsiteY1387" fmla="*/ 6829143 h 7098929"/>
              <a:gd name="connsiteX1388" fmla="*/ 10259566 w 18288000"/>
              <a:gd name="connsiteY1388" fmla="*/ 6827225 h 7098929"/>
              <a:gd name="connsiteX1389" fmla="*/ 10237621 w 18288000"/>
              <a:gd name="connsiteY1389" fmla="*/ 6822924 h 7098929"/>
              <a:gd name="connsiteX1390" fmla="*/ 7336807 w 18288000"/>
              <a:gd name="connsiteY1390" fmla="*/ 6817823 h 7098929"/>
              <a:gd name="connsiteX1391" fmla="*/ 7340493 w 18288000"/>
              <a:gd name="connsiteY1391" fmla="*/ 6825704 h 7098929"/>
              <a:gd name="connsiteX1392" fmla="*/ 7316148 w 18288000"/>
              <a:gd name="connsiteY1392" fmla="*/ 6830477 h 7098929"/>
              <a:gd name="connsiteX1393" fmla="*/ 10181567 w 18288000"/>
              <a:gd name="connsiteY1393" fmla="*/ 6816702 h 7098929"/>
              <a:gd name="connsiteX1394" fmla="*/ 10173081 w 18288000"/>
              <a:gd name="connsiteY1394" fmla="*/ 6826972 h 7098929"/>
              <a:gd name="connsiteX1395" fmla="*/ 10169395 w 18288000"/>
              <a:gd name="connsiteY1395" fmla="*/ 6819089 h 7098929"/>
              <a:gd name="connsiteX1396" fmla="*/ 12732190 w 18288000"/>
              <a:gd name="connsiteY1396" fmla="*/ 6815727 h 7098929"/>
              <a:gd name="connsiteX1397" fmla="*/ 12735875 w 18288000"/>
              <a:gd name="connsiteY1397" fmla="*/ 6823609 h 7098929"/>
              <a:gd name="connsiteX1398" fmla="*/ 12731630 w 18288000"/>
              <a:gd name="connsiteY1398" fmla="*/ 6828744 h 7098929"/>
              <a:gd name="connsiteX1399" fmla="*/ 12721861 w 18288000"/>
              <a:gd name="connsiteY1399" fmla="*/ 6822054 h 7098929"/>
              <a:gd name="connsiteX1400" fmla="*/ 12732190 w 18288000"/>
              <a:gd name="connsiteY1400" fmla="*/ 6815727 h 7098929"/>
              <a:gd name="connsiteX1401" fmla="*/ 12997726 w 18288000"/>
              <a:gd name="connsiteY1401" fmla="*/ 6815296 h 7098929"/>
              <a:gd name="connsiteX1402" fmla="*/ 13013582 w 18288000"/>
              <a:gd name="connsiteY1402" fmla="*/ 6820792 h 7098929"/>
              <a:gd name="connsiteX1403" fmla="*/ 13001410 w 18288000"/>
              <a:gd name="connsiteY1403" fmla="*/ 6823177 h 7098929"/>
              <a:gd name="connsiteX1404" fmla="*/ 12989239 w 18288000"/>
              <a:gd name="connsiteY1404" fmla="*/ 6825565 h 7098929"/>
              <a:gd name="connsiteX1405" fmla="*/ 12997726 w 18288000"/>
              <a:gd name="connsiteY1405" fmla="*/ 6815296 h 7098929"/>
              <a:gd name="connsiteX1406" fmla="*/ 5384873 w 18288000"/>
              <a:gd name="connsiteY1406" fmla="*/ 6813524 h 7098929"/>
              <a:gd name="connsiteX1407" fmla="*/ 5388552 w 18288000"/>
              <a:gd name="connsiteY1407" fmla="*/ 6821406 h 7098929"/>
              <a:gd name="connsiteX1408" fmla="*/ 5372702 w 18288000"/>
              <a:gd name="connsiteY1408" fmla="*/ 6815904 h 7098929"/>
              <a:gd name="connsiteX1409" fmla="*/ 7095615 w 18288000"/>
              <a:gd name="connsiteY1409" fmla="*/ 6813480 h 7098929"/>
              <a:gd name="connsiteX1410" fmla="*/ 7123642 w 18288000"/>
              <a:gd name="connsiteY1410" fmla="*/ 6816589 h 7098929"/>
              <a:gd name="connsiteX1411" fmla="*/ 7111470 w 18288000"/>
              <a:gd name="connsiteY1411" fmla="*/ 6818977 h 7098929"/>
              <a:gd name="connsiteX1412" fmla="*/ 7102986 w 18288000"/>
              <a:gd name="connsiteY1412" fmla="*/ 6829244 h 7098929"/>
              <a:gd name="connsiteX1413" fmla="*/ 7106671 w 18288000"/>
              <a:gd name="connsiteY1413" fmla="*/ 6837126 h 7098929"/>
              <a:gd name="connsiteX1414" fmla="*/ 7092656 w 18288000"/>
              <a:gd name="connsiteY1414" fmla="*/ 6835572 h 7098929"/>
              <a:gd name="connsiteX1415" fmla="*/ 7090813 w 18288000"/>
              <a:gd name="connsiteY1415" fmla="*/ 6831631 h 7098929"/>
              <a:gd name="connsiteX1416" fmla="*/ 7087127 w 18288000"/>
              <a:gd name="connsiteY1416" fmla="*/ 6823749 h 7098929"/>
              <a:gd name="connsiteX1417" fmla="*/ 13182864 w 18288000"/>
              <a:gd name="connsiteY1417" fmla="*/ 6813419 h 7098929"/>
              <a:gd name="connsiteX1418" fmla="*/ 13223063 w 18288000"/>
              <a:gd name="connsiteY1418" fmla="*/ 6814143 h 7098929"/>
              <a:gd name="connsiteX1419" fmla="*/ 13210891 w 18288000"/>
              <a:gd name="connsiteY1419" fmla="*/ 6816529 h 7098929"/>
              <a:gd name="connsiteX1420" fmla="*/ 13178062 w 18288000"/>
              <a:gd name="connsiteY1420" fmla="*/ 6831570 h 7098929"/>
              <a:gd name="connsiteX1421" fmla="*/ 13150033 w 18288000"/>
              <a:gd name="connsiteY1421" fmla="*/ 6828459 h 7098929"/>
              <a:gd name="connsiteX1422" fmla="*/ 13107994 w 18288000"/>
              <a:gd name="connsiteY1422" fmla="*/ 6823795 h 7098929"/>
              <a:gd name="connsiteX1423" fmla="*/ 13093980 w 18288000"/>
              <a:gd name="connsiteY1423" fmla="*/ 6822240 h 7098929"/>
              <a:gd name="connsiteX1424" fmla="*/ 13095871 w 18288000"/>
              <a:gd name="connsiteY1424" fmla="*/ 6819180 h 7098929"/>
              <a:gd name="connsiteX1425" fmla="*/ 13146349 w 18288000"/>
              <a:gd name="connsiteY1425" fmla="*/ 6820577 h 7098929"/>
              <a:gd name="connsiteX1426" fmla="*/ 13182864 w 18288000"/>
              <a:gd name="connsiteY1426" fmla="*/ 6813419 h 7098929"/>
              <a:gd name="connsiteX1427" fmla="*/ 1833577 w 18288000"/>
              <a:gd name="connsiteY1427" fmla="*/ 6812538 h 7098929"/>
              <a:gd name="connsiteX1428" fmla="*/ 1825089 w 18288000"/>
              <a:gd name="connsiteY1428" fmla="*/ 6822806 h 7098929"/>
              <a:gd name="connsiteX1429" fmla="*/ 1821404 w 18288000"/>
              <a:gd name="connsiteY1429" fmla="*/ 6814924 h 7098929"/>
              <a:gd name="connsiteX1430" fmla="*/ 1833577 w 18288000"/>
              <a:gd name="connsiteY1430" fmla="*/ 6812538 h 7098929"/>
              <a:gd name="connsiteX1431" fmla="*/ 13235233 w 18288000"/>
              <a:gd name="connsiteY1431" fmla="*/ 6811755 h 7098929"/>
              <a:gd name="connsiteX1432" fmla="*/ 13251091 w 18288000"/>
              <a:gd name="connsiteY1432" fmla="*/ 6817251 h 7098929"/>
              <a:gd name="connsiteX1433" fmla="*/ 13238918 w 18288000"/>
              <a:gd name="connsiteY1433" fmla="*/ 6819638 h 7098929"/>
              <a:gd name="connsiteX1434" fmla="*/ 2759910 w 18288000"/>
              <a:gd name="connsiteY1434" fmla="*/ 6811628 h 7098929"/>
              <a:gd name="connsiteX1435" fmla="*/ 2778811 w 18288000"/>
              <a:gd name="connsiteY1435" fmla="*/ 6816529 h 7098929"/>
              <a:gd name="connsiteX1436" fmla="*/ 2766636 w 18288000"/>
              <a:gd name="connsiteY1436" fmla="*/ 6818915 h 7098929"/>
              <a:gd name="connsiteX1437" fmla="*/ 2754465 w 18288000"/>
              <a:gd name="connsiteY1437" fmla="*/ 6821301 h 7098929"/>
              <a:gd name="connsiteX1438" fmla="*/ 2745977 w 18288000"/>
              <a:gd name="connsiteY1438" fmla="*/ 6831570 h 7098929"/>
              <a:gd name="connsiteX1439" fmla="*/ 2742295 w 18288000"/>
              <a:gd name="connsiteY1439" fmla="*/ 6823687 h 7098929"/>
              <a:gd name="connsiteX1440" fmla="*/ 2759910 w 18288000"/>
              <a:gd name="connsiteY1440" fmla="*/ 6811628 h 7098929"/>
              <a:gd name="connsiteX1441" fmla="*/ 2589983 w 18288000"/>
              <a:gd name="connsiteY1441" fmla="*/ 6810522 h 7098929"/>
              <a:gd name="connsiteX1442" fmla="*/ 2593670 w 18288000"/>
              <a:gd name="connsiteY1442" fmla="*/ 6818405 h 7098929"/>
              <a:gd name="connsiteX1443" fmla="*/ 2581500 w 18288000"/>
              <a:gd name="connsiteY1443" fmla="*/ 6820793 h 7098929"/>
              <a:gd name="connsiteX1444" fmla="*/ 2589983 w 18288000"/>
              <a:gd name="connsiteY1444" fmla="*/ 6810522 h 7098929"/>
              <a:gd name="connsiteX1445" fmla="*/ 12583565 w 18288000"/>
              <a:gd name="connsiteY1445" fmla="*/ 6810446 h 7098929"/>
              <a:gd name="connsiteX1446" fmla="*/ 12559224 w 18288000"/>
              <a:gd name="connsiteY1446" fmla="*/ 6815218 h 7098929"/>
              <a:gd name="connsiteX1447" fmla="*/ 12519022 w 18288000"/>
              <a:gd name="connsiteY1447" fmla="*/ 6814494 h 7098929"/>
              <a:gd name="connsiteX1448" fmla="*/ 12466653 w 18288000"/>
              <a:gd name="connsiteY1448" fmla="*/ 6816157 h 7098929"/>
              <a:gd name="connsiteX1449" fmla="*/ 1712977 w 18288000"/>
              <a:gd name="connsiteY1449" fmla="*/ 6810367 h 7098929"/>
              <a:gd name="connsiteX1450" fmla="*/ 1728836 w 18288000"/>
              <a:gd name="connsiteY1450" fmla="*/ 6815862 h 7098929"/>
              <a:gd name="connsiteX1451" fmla="*/ 1716663 w 18288000"/>
              <a:gd name="connsiteY1451" fmla="*/ 6818250 h 7098929"/>
              <a:gd name="connsiteX1452" fmla="*/ 1708735 w 18288000"/>
              <a:gd name="connsiteY1452" fmla="*/ 6815500 h 7098929"/>
              <a:gd name="connsiteX1453" fmla="*/ 1700807 w 18288000"/>
              <a:gd name="connsiteY1453" fmla="*/ 6812753 h 7098929"/>
              <a:gd name="connsiteX1454" fmla="*/ 12849104 w 18288000"/>
              <a:gd name="connsiteY1454" fmla="*/ 6810014 h 7098929"/>
              <a:gd name="connsiteX1455" fmla="*/ 12840615 w 18288000"/>
              <a:gd name="connsiteY1455" fmla="*/ 6820285 h 7098929"/>
              <a:gd name="connsiteX1456" fmla="*/ 12836929 w 18288000"/>
              <a:gd name="connsiteY1456" fmla="*/ 6812401 h 7098929"/>
              <a:gd name="connsiteX1457" fmla="*/ 12849104 w 18288000"/>
              <a:gd name="connsiteY1457" fmla="*/ 6810014 h 7098929"/>
              <a:gd name="connsiteX1458" fmla="*/ 12676134 w 18288000"/>
              <a:gd name="connsiteY1458" fmla="*/ 6809507 h 7098929"/>
              <a:gd name="connsiteX1459" fmla="*/ 12704163 w 18288000"/>
              <a:gd name="connsiteY1459" fmla="*/ 6812617 h 7098929"/>
              <a:gd name="connsiteX1460" fmla="*/ 12698075 w 18288000"/>
              <a:gd name="connsiteY1460" fmla="*/ 6813810 h 7098929"/>
              <a:gd name="connsiteX1461" fmla="*/ 12679818 w 18288000"/>
              <a:gd name="connsiteY1461" fmla="*/ 6817389 h 7098929"/>
              <a:gd name="connsiteX1462" fmla="*/ 12370400 w 18288000"/>
              <a:gd name="connsiteY1462" fmla="*/ 6809214 h 7098929"/>
              <a:gd name="connsiteX1463" fmla="*/ 12398428 w 18288000"/>
              <a:gd name="connsiteY1463" fmla="*/ 6812323 h 7098929"/>
              <a:gd name="connsiteX1464" fmla="*/ 12386254 w 18288000"/>
              <a:gd name="connsiteY1464" fmla="*/ 6814708 h 7098929"/>
              <a:gd name="connsiteX1465" fmla="*/ 14828453 w 18288000"/>
              <a:gd name="connsiteY1465" fmla="*/ 6809176 h 7098929"/>
              <a:gd name="connsiteX1466" fmla="*/ 14912534 w 18288000"/>
              <a:gd name="connsiteY1466" fmla="*/ 6818506 h 7098929"/>
              <a:gd name="connsiteX1467" fmla="*/ 14968592 w 18288000"/>
              <a:gd name="connsiteY1467" fmla="*/ 6824726 h 7098929"/>
              <a:gd name="connsiteX1468" fmla="*/ 15008789 w 18288000"/>
              <a:gd name="connsiteY1468" fmla="*/ 6825448 h 7098929"/>
              <a:gd name="connsiteX1469" fmla="*/ 15101360 w 18288000"/>
              <a:gd name="connsiteY1469" fmla="*/ 6824511 h 7098929"/>
              <a:gd name="connsiteX1470" fmla="*/ 15000303 w 18288000"/>
              <a:gd name="connsiteY1470" fmla="*/ 6835717 h 7098929"/>
              <a:gd name="connsiteX1471" fmla="*/ 14710423 w 18288000"/>
              <a:gd name="connsiteY1471" fmla="*/ 6840920 h 7098929"/>
              <a:gd name="connsiteX1472" fmla="*/ 14672068 w 18288000"/>
              <a:gd name="connsiteY1472" fmla="*/ 6844138 h 7098929"/>
              <a:gd name="connsiteX1473" fmla="*/ 14654368 w 18288000"/>
              <a:gd name="connsiteY1473" fmla="*/ 6834700 h 7098929"/>
              <a:gd name="connsiteX1474" fmla="*/ 14642197 w 18288000"/>
              <a:gd name="connsiteY1474" fmla="*/ 6837087 h 7098929"/>
              <a:gd name="connsiteX1475" fmla="*/ 14626341 w 18288000"/>
              <a:gd name="connsiteY1475" fmla="*/ 6831590 h 7098929"/>
              <a:gd name="connsiteX1476" fmla="*/ 14638513 w 18288000"/>
              <a:gd name="connsiteY1476" fmla="*/ 6829205 h 7098929"/>
              <a:gd name="connsiteX1477" fmla="*/ 14659170 w 18288000"/>
              <a:gd name="connsiteY1477" fmla="*/ 6816549 h 7098929"/>
              <a:gd name="connsiteX1478" fmla="*/ 14679433 w 18288000"/>
              <a:gd name="connsiteY1478" fmla="*/ 6810156 h 7098929"/>
              <a:gd name="connsiteX1479" fmla="*/ 14713383 w 18288000"/>
              <a:gd name="connsiteY1479" fmla="*/ 6818829 h 7098929"/>
              <a:gd name="connsiteX1480" fmla="*/ 14755425 w 18288000"/>
              <a:gd name="connsiteY1480" fmla="*/ 6823492 h 7098929"/>
              <a:gd name="connsiteX1481" fmla="*/ 14828453 w 18288000"/>
              <a:gd name="connsiteY1481" fmla="*/ 6809176 h 7098929"/>
              <a:gd name="connsiteX1482" fmla="*/ 3652131 w 18288000"/>
              <a:gd name="connsiteY1482" fmla="*/ 6808803 h 7098929"/>
              <a:gd name="connsiteX1483" fmla="*/ 3666144 w 18288000"/>
              <a:gd name="connsiteY1483" fmla="*/ 6810357 h 7098929"/>
              <a:gd name="connsiteX1484" fmla="*/ 3655815 w 18288000"/>
              <a:gd name="connsiteY1484" fmla="*/ 6816686 h 7098929"/>
              <a:gd name="connsiteX1485" fmla="*/ 1765349 w 18288000"/>
              <a:gd name="connsiteY1485" fmla="*/ 6808704 h 7098929"/>
              <a:gd name="connsiteX1486" fmla="*/ 1781203 w 18288000"/>
              <a:gd name="connsiteY1486" fmla="*/ 6814201 h 7098929"/>
              <a:gd name="connsiteX1487" fmla="*/ 1753176 w 18288000"/>
              <a:gd name="connsiteY1487" fmla="*/ 6811091 h 7098929"/>
              <a:gd name="connsiteX1488" fmla="*/ 3744699 w 18288000"/>
              <a:gd name="connsiteY1488" fmla="*/ 6807864 h 7098929"/>
              <a:gd name="connsiteX1489" fmla="*/ 3760553 w 18288000"/>
              <a:gd name="connsiteY1489" fmla="*/ 6813360 h 7098929"/>
              <a:gd name="connsiteX1490" fmla="*/ 3748385 w 18288000"/>
              <a:gd name="connsiteY1490" fmla="*/ 6815745 h 7098929"/>
              <a:gd name="connsiteX1491" fmla="*/ 3736213 w 18288000"/>
              <a:gd name="connsiteY1491" fmla="*/ 6818132 h 7098929"/>
              <a:gd name="connsiteX1492" fmla="*/ 8182102 w 18288000"/>
              <a:gd name="connsiteY1492" fmla="*/ 6806987 h 7098929"/>
              <a:gd name="connsiteX1493" fmla="*/ 8197958 w 18288000"/>
              <a:gd name="connsiteY1493" fmla="*/ 6812481 h 7098929"/>
              <a:gd name="connsiteX1494" fmla="*/ 8185788 w 18288000"/>
              <a:gd name="connsiteY1494" fmla="*/ 6814869 h 7098929"/>
              <a:gd name="connsiteX1495" fmla="*/ 8182102 w 18288000"/>
              <a:gd name="connsiteY1495" fmla="*/ 6806987 h 7098929"/>
              <a:gd name="connsiteX1496" fmla="*/ 3113130 w 18288000"/>
              <a:gd name="connsiteY1496" fmla="*/ 6806916 h 7098929"/>
              <a:gd name="connsiteX1497" fmla="*/ 3149086 w 18288000"/>
              <a:gd name="connsiteY1497" fmla="*/ 6812774 h 7098929"/>
              <a:gd name="connsiteX1498" fmla="*/ 3152772 w 18288000"/>
              <a:gd name="connsiteY1498" fmla="*/ 6820655 h 7098929"/>
              <a:gd name="connsiteX1499" fmla="*/ 3133083 w 18288000"/>
              <a:gd name="connsiteY1499" fmla="*/ 6832717 h 7098929"/>
              <a:gd name="connsiteX1500" fmla="*/ 3159517 w 18288000"/>
              <a:gd name="connsiteY1500" fmla="*/ 6827542 h 7098929"/>
              <a:gd name="connsiteX1501" fmla="*/ 3191224 w 18288000"/>
              <a:gd name="connsiteY1501" fmla="*/ 6838542 h 7098929"/>
              <a:gd name="connsiteX1502" fmla="*/ 3123000 w 18288000"/>
              <a:gd name="connsiteY1502" fmla="*/ 6834690 h 7098929"/>
              <a:gd name="connsiteX1503" fmla="*/ 3131939 w 18288000"/>
              <a:gd name="connsiteY1503" fmla="*/ 6832941 h 7098929"/>
              <a:gd name="connsiteX1504" fmla="*/ 3128428 w 18288000"/>
              <a:gd name="connsiteY1504" fmla="*/ 6825428 h 7098929"/>
              <a:gd name="connsiteX1505" fmla="*/ 3112573 w 18288000"/>
              <a:gd name="connsiteY1505" fmla="*/ 6819932 h 7098929"/>
              <a:gd name="connsiteX1506" fmla="*/ 3080857 w 18288000"/>
              <a:gd name="connsiteY1506" fmla="*/ 6808940 h 7098929"/>
              <a:gd name="connsiteX1507" fmla="*/ 3113130 w 18288000"/>
              <a:gd name="connsiteY1507" fmla="*/ 6806916 h 7098929"/>
              <a:gd name="connsiteX1508" fmla="*/ 3531532 w 18288000"/>
              <a:gd name="connsiteY1508" fmla="*/ 6806631 h 7098929"/>
              <a:gd name="connsiteX1509" fmla="*/ 3571730 w 18288000"/>
              <a:gd name="connsiteY1509" fmla="*/ 6807355 h 7098929"/>
              <a:gd name="connsiteX1510" fmla="*/ 3585745 w 18288000"/>
              <a:gd name="connsiteY1510" fmla="*/ 6808912 h 7098929"/>
              <a:gd name="connsiteX1511" fmla="*/ 3605846 w 18288000"/>
              <a:gd name="connsiteY1511" fmla="*/ 6809274 h 7098929"/>
              <a:gd name="connsiteX1512" fmla="*/ 3618018 w 18288000"/>
              <a:gd name="connsiteY1512" fmla="*/ 6806887 h 7098929"/>
              <a:gd name="connsiteX1513" fmla="*/ 3627787 w 18288000"/>
              <a:gd name="connsiteY1513" fmla="*/ 6813575 h 7098929"/>
              <a:gd name="connsiteX1514" fmla="*/ 3615615 w 18288000"/>
              <a:gd name="connsiteY1514" fmla="*/ 6815961 h 7098929"/>
              <a:gd name="connsiteX1515" fmla="*/ 3601602 w 18288000"/>
              <a:gd name="connsiteY1515" fmla="*/ 6814406 h 7098929"/>
              <a:gd name="connsiteX1516" fmla="*/ 3563245 w 18288000"/>
              <a:gd name="connsiteY1516" fmla="*/ 6817624 h 7098929"/>
              <a:gd name="connsiteX1517" fmla="*/ 3490776 w 18288000"/>
              <a:gd name="connsiteY1517" fmla="*/ 6818925 h 7098929"/>
              <a:gd name="connsiteX1518" fmla="*/ 3442649 w 18288000"/>
              <a:gd name="connsiteY1518" fmla="*/ 6815453 h 7098929"/>
              <a:gd name="connsiteX1519" fmla="*/ 3466992 w 18288000"/>
              <a:gd name="connsiteY1519" fmla="*/ 6810681 h 7098929"/>
              <a:gd name="connsiteX1520" fmla="*/ 3505348 w 18288000"/>
              <a:gd name="connsiteY1520" fmla="*/ 6807463 h 7098929"/>
              <a:gd name="connsiteX1521" fmla="*/ 3531532 w 18288000"/>
              <a:gd name="connsiteY1521" fmla="*/ 6806631 h 7098929"/>
              <a:gd name="connsiteX1522" fmla="*/ 4806846 w 18288000"/>
              <a:gd name="connsiteY1522" fmla="*/ 6806144 h 7098929"/>
              <a:gd name="connsiteX1523" fmla="*/ 4810529 w 18288000"/>
              <a:gd name="connsiteY1523" fmla="*/ 6814027 h 7098929"/>
              <a:gd name="connsiteX1524" fmla="*/ 4814214 w 18288000"/>
              <a:gd name="connsiteY1524" fmla="*/ 6821909 h 7098929"/>
              <a:gd name="connsiteX1525" fmla="*/ 4802041 w 18288000"/>
              <a:gd name="connsiteY1525" fmla="*/ 6824295 h 7098929"/>
              <a:gd name="connsiteX1526" fmla="*/ 4798357 w 18288000"/>
              <a:gd name="connsiteY1526" fmla="*/ 6816413 h 7098929"/>
              <a:gd name="connsiteX1527" fmla="*/ 4794673 w 18288000"/>
              <a:gd name="connsiteY1527" fmla="*/ 6808531 h 7098929"/>
              <a:gd name="connsiteX1528" fmla="*/ 7397665 w 18288000"/>
              <a:gd name="connsiteY1528" fmla="*/ 6805891 h 7098929"/>
              <a:gd name="connsiteX1529" fmla="*/ 7401351 w 18288000"/>
              <a:gd name="connsiteY1529" fmla="*/ 6813773 h 7098929"/>
              <a:gd name="connsiteX1530" fmla="*/ 7403193 w 18288000"/>
              <a:gd name="connsiteY1530" fmla="*/ 6817715 h 7098929"/>
              <a:gd name="connsiteX1531" fmla="*/ 7417206 w 18288000"/>
              <a:gd name="connsiteY1531" fmla="*/ 6819270 h 7098929"/>
              <a:gd name="connsiteX1532" fmla="*/ 7420890 w 18288000"/>
              <a:gd name="connsiteY1532" fmla="*/ 6827152 h 7098929"/>
              <a:gd name="connsiteX1533" fmla="*/ 7335691 w 18288000"/>
              <a:gd name="connsiteY1533" fmla="*/ 6843855 h 7098929"/>
              <a:gd name="connsiteX1534" fmla="*/ 7323519 w 18288000"/>
              <a:gd name="connsiteY1534" fmla="*/ 6846242 h 7098929"/>
              <a:gd name="connsiteX1535" fmla="*/ 7321676 w 18288000"/>
              <a:gd name="connsiteY1535" fmla="*/ 6842301 h 7098929"/>
              <a:gd name="connsiteX1536" fmla="*/ 7307664 w 18288000"/>
              <a:gd name="connsiteY1536" fmla="*/ 6840746 h 7098929"/>
              <a:gd name="connsiteX1537" fmla="*/ 7295490 w 18288000"/>
              <a:gd name="connsiteY1537" fmla="*/ 6843133 h 7098929"/>
              <a:gd name="connsiteX1538" fmla="*/ 7289408 w 18288000"/>
              <a:gd name="connsiteY1538" fmla="*/ 6844325 h 7098929"/>
              <a:gd name="connsiteX1539" fmla="*/ 7267463 w 18288000"/>
              <a:gd name="connsiteY1539" fmla="*/ 6840022 h 7098929"/>
              <a:gd name="connsiteX1540" fmla="*/ 7332007 w 18288000"/>
              <a:gd name="connsiteY1540" fmla="*/ 6835973 h 7098929"/>
              <a:gd name="connsiteX1541" fmla="*/ 7389179 w 18288000"/>
              <a:gd name="connsiteY1541" fmla="*/ 6816159 h 7098929"/>
              <a:gd name="connsiteX1542" fmla="*/ 7397665 w 18288000"/>
              <a:gd name="connsiteY1542" fmla="*/ 6805891 h 7098929"/>
              <a:gd name="connsiteX1543" fmla="*/ 2219104 w 18288000"/>
              <a:gd name="connsiteY1543" fmla="*/ 6805132 h 7098929"/>
              <a:gd name="connsiteX1544" fmla="*/ 2234954 w 18288000"/>
              <a:gd name="connsiteY1544" fmla="*/ 6810634 h 7098929"/>
              <a:gd name="connsiteX1545" fmla="*/ 2222783 w 18288000"/>
              <a:gd name="connsiteY1545" fmla="*/ 6813018 h 7098929"/>
              <a:gd name="connsiteX1546" fmla="*/ 3012631 w 18288000"/>
              <a:gd name="connsiteY1546" fmla="*/ 6805107 h 7098929"/>
              <a:gd name="connsiteX1547" fmla="*/ 3056515 w 18288000"/>
              <a:gd name="connsiteY1547" fmla="*/ 6813711 h 7098929"/>
              <a:gd name="connsiteX1548" fmla="*/ 3046189 w 18288000"/>
              <a:gd name="connsiteY1548" fmla="*/ 6820040 h 7098929"/>
              <a:gd name="connsiteX1549" fmla="*/ 3012072 w 18288000"/>
              <a:gd name="connsiteY1549" fmla="*/ 6818123 h 7098929"/>
              <a:gd name="connsiteX1550" fmla="*/ 2981707 w 18288000"/>
              <a:gd name="connsiteY1550" fmla="*/ 6821136 h 7098929"/>
              <a:gd name="connsiteX1551" fmla="*/ 2996885 w 18288000"/>
              <a:gd name="connsiteY1551" fmla="*/ 6820658 h 7098929"/>
              <a:gd name="connsiteX1552" fmla="*/ 3026751 w 18288000"/>
              <a:gd name="connsiteY1552" fmla="*/ 6827718 h 7098929"/>
              <a:gd name="connsiteX1553" fmla="*/ 3038926 w 18288000"/>
              <a:gd name="connsiteY1553" fmla="*/ 6825335 h 7098929"/>
              <a:gd name="connsiteX1554" fmla="*/ 3063269 w 18288000"/>
              <a:gd name="connsiteY1554" fmla="*/ 6820571 h 7098929"/>
              <a:gd name="connsiteX1555" fmla="*/ 3103468 w 18288000"/>
              <a:gd name="connsiteY1555" fmla="*/ 6821305 h 7098929"/>
              <a:gd name="connsiteX1556" fmla="*/ 3094972 w 18288000"/>
              <a:gd name="connsiteY1556" fmla="*/ 6831572 h 7098929"/>
              <a:gd name="connsiteX1557" fmla="*/ 3082802 w 18288000"/>
              <a:gd name="connsiteY1557" fmla="*/ 6833954 h 7098929"/>
              <a:gd name="connsiteX1558" fmla="*/ 3018257 w 18288000"/>
              <a:gd name="connsiteY1558" fmla="*/ 6837985 h 7098929"/>
              <a:gd name="connsiteX1559" fmla="*/ 2990233 w 18288000"/>
              <a:gd name="connsiteY1559" fmla="*/ 6834867 h 7098929"/>
              <a:gd name="connsiteX1560" fmla="*/ 2974379 w 18288000"/>
              <a:gd name="connsiteY1560" fmla="*/ 6829368 h 7098929"/>
              <a:gd name="connsiteX1561" fmla="*/ 2929934 w 18288000"/>
              <a:gd name="connsiteY1561" fmla="*/ 6833765 h 7098929"/>
              <a:gd name="connsiteX1562" fmla="*/ 2869636 w 18288000"/>
              <a:gd name="connsiteY1562" fmla="*/ 6832662 h 7098929"/>
              <a:gd name="connsiteX1563" fmla="*/ 2845858 w 18288000"/>
              <a:gd name="connsiteY1563" fmla="*/ 6824411 h 7098929"/>
              <a:gd name="connsiteX1564" fmla="*/ 2878131 w 18288000"/>
              <a:gd name="connsiteY1564" fmla="*/ 6822396 h 7098929"/>
              <a:gd name="connsiteX1565" fmla="*/ 2906156 w 18288000"/>
              <a:gd name="connsiteY1565" fmla="*/ 6825514 h 7098929"/>
              <a:gd name="connsiteX1566" fmla="*/ 2918327 w 18288000"/>
              <a:gd name="connsiteY1566" fmla="*/ 6823131 h 7098929"/>
              <a:gd name="connsiteX1567" fmla="*/ 2925263 w 18288000"/>
              <a:gd name="connsiteY1567" fmla="*/ 6822913 h 7098929"/>
              <a:gd name="connsiteX1568" fmla="*/ 2899406 w 18288000"/>
              <a:gd name="connsiteY1568" fmla="*/ 6818699 h 7098929"/>
              <a:gd name="connsiteX1569" fmla="*/ 7317268 w 18288000"/>
              <a:gd name="connsiteY1569" fmla="*/ 6804444 h 7098929"/>
              <a:gd name="connsiteX1570" fmla="*/ 7345294 w 18288000"/>
              <a:gd name="connsiteY1570" fmla="*/ 6807552 h 7098929"/>
              <a:gd name="connsiteX1571" fmla="*/ 7333125 w 18288000"/>
              <a:gd name="connsiteY1571" fmla="*/ 6809939 h 7098929"/>
              <a:gd name="connsiteX1572" fmla="*/ 7308780 w 18288000"/>
              <a:gd name="connsiteY1572" fmla="*/ 6814711 h 7098929"/>
              <a:gd name="connsiteX1573" fmla="*/ 7317268 w 18288000"/>
              <a:gd name="connsiteY1573" fmla="*/ 6804444 h 7098929"/>
              <a:gd name="connsiteX1574" fmla="*/ 6573028 w 18288000"/>
              <a:gd name="connsiteY1574" fmla="*/ 6804071 h 7098929"/>
              <a:gd name="connsiteX1575" fmla="*/ 6560856 w 18288000"/>
              <a:gd name="connsiteY1575" fmla="*/ 6806458 h 7098929"/>
              <a:gd name="connsiteX1576" fmla="*/ 6564540 w 18288000"/>
              <a:gd name="connsiteY1576" fmla="*/ 6814340 h 7098929"/>
              <a:gd name="connsiteX1577" fmla="*/ 6573028 w 18288000"/>
              <a:gd name="connsiteY1577" fmla="*/ 6804071 h 7098929"/>
              <a:gd name="connsiteX1578" fmla="*/ 5171036 w 18288000"/>
              <a:gd name="connsiteY1578" fmla="*/ 6803582 h 7098929"/>
              <a:gd name="connsiteX1579" fmla="*/ 5152779 w 18288000"/>
              <a:gd name="connsiteY1579" fmla="*/ 6807161 h 7098929"/>
              <a:gd name="connsiteX1580" fmla="*/ 5168635 w 18288000"/>
              <a:gd name="connsiteY1580" fmla="*/ 6812657 h 7098929"/>
              <a:gd name="connsiteX1581" fmla="*/ 5180805 w 18288000"/>
              <a:gd name="connsiteY1581" fmla="*/ 6810270 h 7098929"/>
              <a:gd name="connsiteX1582" fmla="*/ 5171036 w 18288000"/>
              <a:gd name="connsiteY1582" fmla="*/ 6803582 h 7098929"/>
              <a:gd name="connsiteX1583" fmla="*/ 16751751 w 18288000"/>
              <a:gd name="connsiteY1583" fmla="*/ 6802114 h 7098929"/>
              <a:gd name="connsiteX1584" fmla="*/ 16767605 w 18288000"/>
              <a:gd name="connsiteY1584" fmla="*/ 6807612 h 7098929"/>
              <a:gd name="connsiteX1585" fmla="*/ 16753593 w 18288000"/>
              <a:gd name="connsiteY1585" fmla="*/ 6806059 h 7098929"/>
              <a:gd name="connsiteX1586" fmla="*/ 16751751 w 18288000"/>
              <a:gd name="connsiteY1586" fmla="*/ 6802114 h 7098929"/>
              <a:gd name="connsiteX1587" fmla="*/ 17150056 w 18288000"/>
              <a:gd name="connsiteY1587" fmla="*/ 6801469 h 7098929"/>
              <a:gd name="connsiteX1588" fmla="*/ 17178080 w 18288000"/>
              <a:gd name="connsiteY1588" fmla="*/ 6804580 h 7098929"/>
              <a:gd name="connsiteX1589" fmla="*/ 17165908 w 18288000"/>
              <a:gd name="connsiteY1589" fmla="*/ 6806966 h 7098929"/>
              <a:gd name="connsiteX1590" fmla="*/ 17141568 w 18288000"/>
              <a:gd name="connsiteY1590" fmla="*/ 6811739 h 7098929"/>
              <a:gd name="connsiteX1591" fmla="*/ 17137884 w 18288000"/>
              <a:gd name="connsiteY1591" fmla="*/ 6803857 h 7098929"/>
              <a:gd name="connsiteX1592" fmla="*/ 3342708 w 18288000"/>
              <a:gd name="connsiteY1592" fmla="*/ 6800627 h 7098929"/>
              <a:gd name="connsiteX1593" fmla="*/ 3330540 w 18288000"/>
              <a:gd name="connsiteY1593" fmla="*/ 6803014 h 7098929"/>
              <a:gd name="connsiteX1594" fmla="*/ 3343351 w 18288000"/>
              <a:gd name="connsiteY1594" fmla="*/ 6809105 h 7098929"/>
              <a:gd name="connsiteX1595" fmla="*/ 3342708 w 18288000"/>
              <a:gd name="connsiteY1595" fmla="*/ 6800627 h 7098929"/>
              <a:gd name="connsiteX1596" fmla="*/ 16365617 w 18288000"/>
              <a:gd name="connsiteY1596" fmla="*/ 6800374 h 7098929"/>
              <a:gd name="connsiteX1597" fmla="*/ 16363215 w 18288000"/>
              <a:gd name="connsiteY1597" fmla="*/ 6809450 h 7098929"/>
              <a:gd name="connsiteX1598" fmla="*/ 16353445 w 18288000"/>
              <a:gd name="connsiteY1598" fmla="*/ 6802762 h 7098929"/>
              <a:gd name="connsiteX1599" fmla="*/ 6609405 w 18288000"/>
              <a:gd name="connsiteY1599" fmla="*/ 6800167 h 7098929"/>
              <a:gd name="connsiteX1600" fmla="*/ 6605301 w 18288000"/>
              <a:gd name="connsiteY1600" fmla="*/ 6802047 h 7098929"/>
              <a:gd name="connsiteX1601" fmla="*/ 6613227 w 18288000"/>
              <a:gd name="connsiteY1601" fmla="*/ 6804794 h 7098929"/>
              <a:gd name="connsiteX1602" fmla="*/ 6609405 w 18288000"/>
              <a:gd name="connsiteY1602" fmla="*/ 6800167 h 7098929"/>
              <a:gd name="connsiteX1603" fmla="*/ 5893332 w 18288000"/>
              <a:gd name="connsiteY1603" fmla="*/ 6799651 h 7098929"/>
              <a:gd name="connsiteX1604" fmla="*/ 5897016 w 18288000"/>
              <a:gd name="connsiteY1604" fmla="*/ 6807532 h 7098929"/>
              <a:gd name="connsiteX1605" fmla="*/ 5909189 w 18288000"/>
              <a:gd name="connsiteY1605" fmla="*/ 6805146 h 7098929"/>
              <a:gd name="connsiteX1606" fmla="*/ 5893332 w 18288000"/>
              <a:gd name="connsiteY1606" fmla="*/ 6799651 h 7098929"/>
              <a:gd name="connsiteX1607" fmla="*/ 2558272 w 18288000"/>
              <a:gd name="connsiteY1607" fmla="*/ 6799532 h 7098929"/>
              <a:gd name="connsiteX1608" fmla="*/ 2555871 w 18288000"/>
              <a:gd name="connsiteY1608" fmla="*/ 6808607 h 7098929"/>
              <a:gd name="connsiteX1609" fmla="*/ 2547943 w 18288000"/>
              <a:gd name="connsiteY1609" fmla="*/ 6805858 h 7098929"/>
              <a:gd name="connsiteX1610" fmla="*/ 2558272 w 18288000"/>
              <a:gd name="connsiteY1610" fmla="*/ 6799532 h 7098929"/>
              <a:gd name="connsiteX1611" fmla="*/ 13561628 w 18288000"/>
              <a:gd name="connsiteY1611" fmla="*/ 6799394 h 7098929"/>
              <a:gd name="connsiteX1612" fmla="*/ 13589655 w 18288000"/>
              <a:gd name="connsiteY1612" fmla="*/ 6802504 h 7098929"/>
              <a:gd name="connsiteX1613" fmla="*/ 13673739 w 18288000"/>
              <a:gd name="connsiteY1613" fmla="*/ 6811834 h 7098929"/>
              <a:gd name="connsiteX1614" fmla="*/ 13661565 w 18288000"/>
              <a:gd name="connsiteY1614" fmla="*/ 6814221 h 7098929"/>
              <a:gd name="connsiteX1615" fmla="*/ 13649396 w 18288000"/>
              <a:gd name="connsiteY1615" fmla="*/ 6816607 h 7098929"/>
              <a:gd name="connsiteX1616" fmla="*/ 13713939 w 18288000"/>
              <a:gd name="connsiteY1616" fmla="*/ 6812557 h 7098929"/>
              <a:gd name="connsiteX1617" fmla="*/ 13846706 w 18288000"/>
              <a:gd name="connsiteY1617" fmla="*/ 6812344 h 7098929"/>
              <a:gd name="connsiteX1618" fmla="*/ 13878976 w 18288000"/>
              <a:gd name="connsiteY1618" fmla="*/ 6810318 h 7098929"/>
              <a:gd name="connsiteX1619" fmla="*/ 13899076 w 18288000"/>
              <a:gd name="connsiteY1619" fmla="*/ 6810680 h 7098929"/>
              <a:gd name="connsiteX1620" fmla="*/ 14047701 w 18288000"/>
              <a:gd name="connsiteY1620" fmla="*/ 6815962 h 7098929"/>
              <a:gd name="connsiteX1621" fmla="*/ 14086057 w 18288000"/>
              <a:gd name="connsiteY1621" fmla="*/ 6812744 h 7098929"/>
              <a:gd name="connsiteX1622" fmla="*/ 14108556 w 18288000"/>
              <a:gd name="connsiteY1622" fmla="*/ 6804032 h 7098929"/>
              <a:gd name="connsiteX1623" fmla="*/ 14164613 w 18288000"/>
              <a:gd name="connsiteY1623" fmla="*/ 6810252 h 7098929"/>
              <a:gd name="connsiteX1624" fmla="*/ 14152440 w 18288000"/>
              <a:gd name="connsiteY1624" fmla="*/ 6812638 h 7098929"/>
              <a:gd name="connsiteX1625" fmla="*/ 14143953 w 18288000"/>
              <a:gd name="connsiteY1625" fmla="*/ 6822908 h 7098929"/>
              <a:gd name="connsiteX1626" fmla="*/ 14180468 w 18288000"/>
              <a:gd name="connsiteY1626" fmla="*/ 6815747 h 7098929"/>
              <a:gd name="connsiteX1627" fmla="*/ 14194483 w 18288000"/>
              <a:gd name="connsiteY1627" fmla="*/ 6817303 h 7098929"/>
              <a:gd name="connsiteX1628" fmla="*/ 14222508 w 18288000"/>
              <a:gd name="connsiteY1628" fmla="*/ 6820411 h 7098929"/>
              <a:gd name="connsiteX1629" fmla="*/ 14248692 w 18288000"/>
              <a:gd name="connsiteY1629" fmla="*/ 6819582 h 7098929"/>
              <a:gd name="connsiteX1630" fmla="*/ 14288892 w 18288000"/>
              <a:gd name="connsiteY1630" fmla="*/ 6820304 h 7098929"/>
              <a:gd name="connsiteX1631" fmla="*/ 14344947 w 18288000"/>
              <a:gd name="connsiteY1631" fmla="*/ 6826524 h 7098929"/>
              <a:gd name="connsiteX1632" fmla="*/ 14437519 w 18288000"/>
              <a:gd name="connsiteY1632" fmla="*/ 6825585 h 7098929"/>
              <a:gd name="connsiteX1633" fmla="*/ 14477716 w 18288000"/>
              <a:gd name="connsiteY1633" fmla="*/ 6826308 h 7098929"/>
              <a:gd name="connsiteX1634" fmla="*/ 14500216 w 18288000"/>
              <a:gd name="connsiteY1634" fmla="*/ 6817594 h 7098929"/>
              <a:gd name="connsiteX1635" fmla="*/ 14510545 w 18288000"/>
              <a:gd name="connsiteY1635" fmla="*/ 6811268 h 7098929"/>
              <a:gd name="connsiteX1636" fmla="*/ 14528802 w 18288000"/>
              <a:gd name="connsiteY1636" fmla="*/ 6807689 h 7098929"/>
              <a:gd name="connsiteX1637" fmla="*/ 14534889 w 18288000"/>
              <a:gd name="connsiteY1637" fmla="*/ 6806496 h 7098929"/>
              <a:gd name="connsiteX1638" fmla="*/ 14550744 w 18288000"/>
              <a:gd name="connsiteY1638" fmla="*/ 6811991 h 7098929"/>
              <a:gd name="connsiteX1639" fmla="*/ 14562357 w 18288000"/>
              <a:gd name="connsiteY1639" fmla="*/ 6822621 h 7098929"/>
              <a:gd name="connsiteX1640" fmla="*/ 14582455 w 18288000"/>
              <a:gd name="connsiteY1640" fmla="*/ 6822983 h 7098929"/>
              <a:gd name="connsiteX1641" fmla="*/ 14610484 w 18288000"/>
              <a:gd name="connsiteY1641" fmla="*/ 6826094 h 7098929"/>
              <a:gd name="connsiteX1642" fmla="*/ 14614169 w 18288000"/>
              <a:gd name="connsiteY1642" fmla="*/ 6833977 h 7098929"/>
              <a:gd name="connsiteX1643" fmla="*/ 14561800 w 18288000"/>
              <a:gd name="connsiteY1643" fmla="*/ 6835638 h 7098929"/>
              <a:gd name="connsiteX1644" fmla="*/ 14481402 w 18288000"/>
              <a:gd name="connsiteY1644" fmla="*/ 6834191 h 7098929"/>
              <a:gd name="connsiteX1645" fmla="*/ 14441203 w 18288000"/>
              <a:gd name="connsiteY1645" fmla="*/ 6833467 h 7098929"/>
              <a:gd name="connsiteX1646" fmla="*/ 14393074 w 18288000"/>
              <a:gd name="connsiteY1646" fmla="*/ 6829995 h 7098929"/>
              <a:gd name="connsiteX1647" fmla="*/ 14346792 w 18288000"/>
              <a:gd name="connsiteY1647" fmla="*/ 6830465 h 7098929"/>
              <a:gd name="connsiteX1648" fmla="*/ 14296262 w 18288000"/>
              <a:gd name="connsiteY1648" fmla="*/ 6836068 h 7098929"/>
              <a:gd name="connsiteX1649" fmla="*/ 14203695 w 18288000"/>
              <a:gd name="connsiteY1649" fmla="*/ 6837008 h 7098929"/>
              <a:gd name="connsiteX1650" fmla="*/ 14170864 w 18288000"/>
              <a:gd name="connsiteY1650" fmla="*/ 6852049 h 7098929"/>
              <a:gd name="connsiteX1651" fmla="*/ 14130665 w 18288000"/>
              <a:gd name="connsiteY1651" fmla="*/ 6851325 h 7098929"/>
              <a:gd name="connsiteX1652" fmla="*/ 14098395 w 18288000"/>
              <a:gd name="connsiteY1652" fmla="*/ 6853349 h 7098929"/>
              <a:gd name="connsiteX1653" fmla="*/ 14090466 w 18288000"/>
              <a:gd name="connsiteY1653" fmla="*/ 6850603 h 7098929"/>
              <a:gd name="connsiteX1654" fmla="*/ 14074609 w 18288000"/>
              <a:gd name="connsiteY1654" fmla="*/ 6845105 h 7098929"/>
              <a:gd name="connsiteX1655" fmla="*/ 14046582 w 18288000"/>
              <a:gd name="connsiteY1655" fmla="*/ 6841996 h 7098929"/>
              <a:gd name="connsiteX1656" fmla="*/ 14006382 w 18288000"/>
              <a:gd name="connsiteY1656" fmla="*/ 6841273 h 7098929"/>
              <a:gd name="connsiteX1657" fmla="*/ 14022239 w 18288000"/>
              <a:gd name="connsiteY1657" fmla="*/ 6846767 h 7098929"/>
              <a:gd name="connsiteX1658" fmla="*/ 14030169 w 18288000"/>
              <a:gd name="connsiteY1658" fmla="*/ 6849517 h 7098929"/>
              <a:gd name="connsiteX1659" fmla="*/ 14050266 w 18288000"/>
              <a:gd name="connsiteY1659" fmla="*/ 6849878 h 7098929"/>
              <a:gd name="connsiteX1660" fmla="*/ 14066123 w 18288000"/>
              <a:gd name="connsiteY1660" fmla="*/ 6855374 h 7098929"/>
              <a:gd name="connsiteX1661" fmla="*/ 14069808 w 18288000"/>
              <a:gd name="connsiteY1661" fmla="*/ 6863256 h 7098929"/>
              <a:gd name="connsiteX1662" fmla="*/ 14045464 w 18288000"/>
              <a:gd name="connsiteY1662" fmla="*/ 6868029 h 7098929"/>
              <a:gd name="connsiteX1663" fmla="*/ 13969869 w 18288000"/>
              <a:gd name="connsiteY1663" fmla="*/ 6848431 h 7098929"/>
              <a:gd name="connsiteX1664" fmla="*/ 13925987 w 18288000"/>
              <a:gd name="connsiteY1664" fmla="*/ 6839825 h 7098929"/>
              <a:gd name="connsiteX1665" fmla="*/ 13913815 w 18288000"/>
              <a:gd name="connsiteY1665" fmla="*/ 6842211 h 7098929"/>
              <a:gd name="connsiteX1666" fmla="*/ 13897958 w 18288000"/>
              <a:gd name="connsiteY1666" fmla="*/ 6836714 h 7098929"/>
              <a:gd name="connsiteX1667" fmla="*/ 13885786 w 18288000"/>
              <a:gd name="connsiteY1667" fmla="*/ 6839100 h 7098929"/>
              <a:gd name="connsiteX1668" fmla="*/ 13809632 w 18288000"/>
              <a:gd name="connsiteY1668" fmla="*/ 6832520 h 7098929"/>
              <a:gd name="connsiteX1669" fmla="*/ 13712820 w 18288000"/>
              <a:gd name="connsiteY1669" fmla="*/ 6838593 h 7098929"/>
              <a:gd name="connsiteX1670" fmla="*/ 13656763 w 18288000"/>
              <a:gd name="connsiteY1670" fmla="*/ 6832372 h 7098929"/>
              <a:gd name="connsiteX1671" fmla="*/ 13576367 w 18288000"/>
              <a:gd name="connsiteY1671" fmla="*/ 6830924 h 7098929"/>
              <a:gd name="connsiteX1672" fmla="*/ 13391228 w 18288000"/>
              <a:gd name="connsiteY1672" fmla="*/ 6832802 h 7098929"/>
              <a:gd name="connsiteX1673" fmla="*/ 13432545 w 18288000"/>
              <a:gd name="connsiteY1673" fmla="*/ 6807492 h 7098929"/>
              <a:gd name="connsiteX1674" fmla="*/ 13436228 w 18288000"/>
              <a:gd name="connsiteY1674" fmla="*/ 6815375 h 7098929"/>
              <a:gd name="connsiteX1675" fmla="*/ 13431985 w 18288000"/>
              <a:gd name="connsiteY1675" fmla="*/ 6820510 h 7098929"/>
              <a:gd name="connsiteX1676" fmla="*/ 13452086 w 18288000"/>
              <a:gd name="connsiteY1676" fmla="*/ 6820871 h 7098929"/>
              <a:gd name="connsiteX1677" fmla="*/ 13480114 w 18288000"/>
              <a:gd name="connsiteY1677" fmla="*/ 6823982 h 7098929"/>
              <a:gd name="connsiteX1678" fmla="*/ 13488600 w 18288000"/>
              <a:gd name="connsiteY1678" fmla="*/ 6813711 h 7098929"/>
              <a:gd name="connsiteX1679" fmla="*/ 13500770 w 18288000"/>
              <a:gd name="connsiteY1679" fmla="*/ 6811326 h 7098929"/>
              <a:gd name="connsiteX1680" fmla="*/ 13525114 w 18288000"/>
              <a:gd name="connsiteY1680" fmla="*/ 6806552 h 7098929"/>
              <a:gd name="connsiteX1681" fmla="*/ 10033498 w 18288000"/>
              <a:gd name="connsiteY1681" fmla="*/ 6798406 h 7098929"/>
              <a:gd name="connsiteX1682" fmla="*/ 10057289 w 18288000"/>
              <a:gd name="connsiteY1682" fmla="*/ 6806651 h 7098929"/>
              <a:gd name="connsiteX1683" fmla="*/ 10076826 w 18288000"/>
              <a:gd name="connsiteY1683" fmla="*/ 6820029 h 7098929"/>
              <a:gd name="connsiteX1684" fmla="*/ 10092683 w 18288000"/>
              <a:gd name="connsiteY1684" fmla="*/ 6825525 h 7098929"/>
              <a:gd name="connsiteX1685" fmla="*/ 10080511 w 18288000"/>
              <a:gd name="connsiteY1685" fmla="*/ 6827911 h 7098929"/>
              <a:gd name="connsiteX1686" fmla="*/ 10024456 w 18288000"/>
              <a:gd name="connsiteY1686" fmla="*/ 6821691 h 7098929"/>
              <a:gd name="connsiteX1687" fmla="*/ 10001229 w 18288000"/>
              <a:gd name="connsiteY1687" fmla="*/ 6800430 h 7098929"/>
              <a:gd name="connsiteX1688" fmla="*/ 10033498 w 18288000"/>
              <a:gd name="connsiteY1688" fmla="*/ 6798406 h 7098929"/>
              <a:gd name="connsiteX1689" fmla="*/ 4457226 w 18288000"/>
              <a:gd name="connsiteY1689" fmla="*/ 6797244 h 7098929"/>
              <a:gd name="connsiteX1690" fmla="*/ 4565651 w 18288000"/>
              <a:gd name="connsiteY1690" fmla="*/ 6801800 h 7098929"/>
              <a:gd name="connsiteX1691" fmla="*/ 4609533 w 18288000"/>
              <a:gd name="connsiteY1691" fmla="*/ 6810407 h 7098929"/>
              <a:gd name="connsiteX1692" fmla="*/ 4637561 w 18288000"/>
              <a:gd name="connsiteY1692" fmla="*/ 6813518 h 7098929"/>
              <a:gd name="connsiteX1693" fmla="*/ 4675920 w 18288000"/>
              <a:gd name="connsiteY1693" fmla="*/ 6810300 h 7098929"/>
              <a:gd name="connsiteX1694" fmla="*/ 4708190 w 18288000"/>
              <a:gd name="connsiteY1694" fmla="*/ 6808275 h 7098929"/>
              <a:gd name="connsiteX1695" fmla="*/ 4728288 w 18288000"/>
              <a:gd name="connsiteY1695" fmla="*/ 6808638 h 7098929"/>
              <a:gd name="connsiteX1696" fmla="*/ 4742302 w 18288000"/>
              <a:gd name="connsiteY1696" fmla="*/ 6810193 h 7098929"/>
              <a:gd name="connsiteX1697" fmla="*/ 4774013 w 18288000"/>
              <a:gd name="connsiteY1697" fmla="*/ 6821184 h 7098929"/>
              <a:gd name="connsiteX1698" fmla="*/ 4749672 w 18288000"/>
              <a:gd name="connsiteY1698" fmla="*/ 6825958 h 7098929"/>
              <a:gd name="connsiteX1699" fmla="*/ 4725329 w 18288000"/>
              <a:gd name="connsiteY1699" fmla="*/ 6830728 h 7098929"/>
              <a:gd name="connsiteX1700" fmla="*/ 4717402 w 18288000"/>
              <a:gd name="connsiteY1700" fmla="*/ 6827981 h 7098929"/>
              <a:gd name="connsiteX1701" fmla="*/ 4703388 w 18288000"/>
              <a:gd name="connsiteY1701" fmla="*/ 6826426 h 7098929"/>
              <a:gd name="connsiteX1702" fmla="*/ 4691215 w 18288000"/>
              <a:gd name="connsiteY1702" fmla="*/ 6828813 h 7098929"/>
              <a:gd name="connsiteX1703" fmla="*/ 4672959 w 18288000"/>
              <a:gd name="connsiteY1703" fmla="*/ 6832392 h 7098929"/>
              <a:gd name="connsiteX1704" fmla="*/ 4669274 w 18288000"/>
              <a:gd name="connsiteY1704" fmla="*/ 6824510 h 7098929"/>
              <a:gd name="connsiteX1705" fmla="*/ 4653419 w 18288000"/>
              <a:gd name="connsiteY1705" fmla="*/ 6819013 h 7098929"/>
              <a:gd name="connsiteX1706" fmla="*/ 4657103 w 18288000"/>
              <a:gd name="connsiteY1706" fmla="*/ 6826896 h 7098929"/>
              <a:gd name="connsiteX1707" fmla="*/ 4632760 w 18288000"/>
              <a:gd name="connsiteY1707" fmla="*/ 6831668 h 7098929"/>
              <a:gd name="connsiteX1708" fmla="*/ 4610819 w 18288000"/>
              <a:gd name="connsiteY1708" fmla="*/ 6827365 h 7098929"/>
              <a:gd name="connsiteX1709" fmla="*/ 4590719 w 18288000"/>
              <a:gd name="connsiteY1709" fmla="*/ 6827002 h 7098929"/>
              <a:gd name="connsiteX1710" fmla="*/ 4576704 w 18288000"/>
              <a:gd name="connsiteY1710" fmla="*/ 6825450 h 7098929"/>
              <a:gd name="connsiteX1711" fmla="*/ 4548675 w 18288000"/>
              <a:gd name="connsiteY1711" fmla="*/ 6822338 h 7098929"/>
              <a:gd name="connsiteX1712" fmla="*/ 4524335 w 18288000"/>
              <a:gd name="connsiteY1712" fmla="*/ 6827112 h 7098929"/>
              <a:gd name="connsiteX1713" fmla="*/ 4506079 w 18288000"/>
              <a:gd name="connsiteY1713" fmla="*/ 6830690 h 7098929"/>
              <a:gd name="connsiteX1714" fmla="*/ 4467721 w 18288000"/>
              <a:gd name="connsiteY1714" fmla="*/ 6833907 h 7098929"/>
              <a:gd name="connsiteX1715" fmla="*/ 4445778 w 18288000"/>
              <a:gd name="connsiteY1715" fmla="*/ 6829605 h 7098929"/>
              <a:gd name="connsiteX1716" fmla="*/ 4425678 w 18288000"/>
              <a:gd name="connsiteY1716" fmla="*/ 6829243 h 7098929"/>
              <a:gd name="connsiteX1717" fmla="*/ 4365382 w 18288000"/>
              <a:gd name="connsiteY1717" fmla="*/ 6828156 h 7098929"/>
              <a:gd name="connsiteX1718" fmla="*/ 4292910 w 18288000"/>
              <a:gd name="connsiteY1718" fmla="*/ 6829458 h 7098929"/>
              <a:gd name="connsiteX1719" fmla="*/ 4258798 w 18288000"/>
              <a:gd name="connsiteY1719" fmla="*/ 6827541 h 7098929"/>
              <a:gd name="connsiteX1720" fmla="*/ 4246625 w 18288000"/>
              <a:gd name="connsiteY1720" fmla="*/ 6829927 h 7098929"/>
              <a:gd name="connsiteX1721" fmla="*/ 4234456 w 18288000"/>
              <a:gd name="connsiteY1721" fmla="*/ 6832314 h 7098929"/>
              <a:gd name="connsiteX1722" fmla="*/ 4194256 w 18288000"/>
              <a:gd name="connsiteY1722" fmla="*/ 6831589 h 7098929"/>
              <a:gd name="connsiteX1723" fmla="*/ 4168071 w 18288000"/>
              <a:gd name="connsiteY1723" fmla="*/ 6832422 h 7098929"/>
              <a:gd name="connsiteX1724" fmla="*/ 4141884 w 18288000"/>
              <a:gd name="connsiteY1724" fmla="*/ 6833253 h 7098929"/>
              <a:gd name="connsiteX1725" fmla="*/ 4109613 w 18288000"/>
              <a:gd name="connsiteY1725" fmla="*/ 6835277 h 7098929"/>
              <a:gd name="connsiteX1726" fmla="*/ 4073660 w 18288000"/>
              <a:gd name="connsiteY1726" fmla="*/ 6829420 h 7098929"/>
              <a:gd name="connsiteX1727" fmla="*/ 4015203 w 18288000"/>
              <a:gd name="connsiteY1727" fmla="*/ 6832276 h 7098929"/>
              <a:gd name="connsiteX1728" fmla="*/ 3984775 w 18288000"/>
              <a:gd name="connsiteY1728" fmla="*/ 6838241 h 7098929"/>
              <a:gd name="connsiteX1729" fmla="*/ 3968921 w 18288000"/>
              <a:gd name="connsiteY1729" fmla="*/ 6832744 h 7098929"/>
              <a:gd name="connsiteX1730" fmla="*/ 3956746 w 18288000"/>
              <a:gd name="connsiteY1730" fmla="*/ 6835130 h 7098929"/>
              <a:gd name="connsiteX1731" fmla="*/ 3944576 w 18288000"/>
              <a:gd name="connsiteY1731" fmla="*/ 6837515 h 7098929"/>
              <a:gd name="connsiteX1732" fmla="*/ 3924476 w 18288000"/>
              <a:gd name="connsiteY1732" fmla="*/ 6837154 h 7098929"/>
              <a:gd name="connsiteX1733" fmla="*/ 3908621 w 18288000"/>
              <a:gd name="connsiteY1733" fmla="*/ 6831658 h 7098929"/>
              <a:gd name="connsiteX1734" fmla="*/ 3888520 w 18288000"/>
              <a:gd name="connsiteY1734" fmla="*/ 6831296 h 7098929"/>
              <a:gd name="connsiteX1735" fmla="*/ 3867863 w 18288000"/>
              <a:gd name="connsiteY1735" fmla="*/ 6843952 h 7098929"/>
              <a:gd name="connsiteX1736" fmla="*/ 3827664 w 18288000"/>
              <a:gd name="connsiteY1736" fmla="*/ 6843228 h 7098929"/>
              <a:gd name="connsiteX1737" fmla="*/ 3821162 w 18288000"/>
              <a:gd name="connsiteY1737" fmla="*/ 6829317 h 7098929"/>
              <a:gd name="connsiteX1738" fmla="*/ 3840395 w 18288000"/>
              <a:gd name="connsiteY1738" fmla="*/ 6827823 h 7098929"/>
              <a:gd name="connsiteX1739" fmla="*/ 3878750 w 18288000"/>
              <a:gd name="connsiteY1739" fmla="*/ 6824607 h 7098929"/>
              <a:gd name="connsiteX1740" fmla="*/ 3898852 w 18288000"/>
              <a:gd name="connsiteY1740" fmla="*/ 6824969 h 7098929"/>
              <a:gd name="connsiteX1741" fmla="*/ 3937207 w 18288000"/>
              <a:gd name="connsiteY1741" fmla="*/ 6821750 h 7098929"/>
              <a:gd name="connsiteX1742" fmla="*/ 4082146 w 18288000"/>
              <a:gd name="connsiteY1742" fmla="*/ 6819151 h 7098929"/>
              <a:gd name="connsiteX1743" fmla="*/ 4146686 w 18288000"/>
              <a:gd name="connsiteY1743" fmla="*/ 6815101 h 7098929"/>
              <a:gd name="connsiteX1744" fmla="*/ 4223400 w 18288000"/>
              <a:gd name="connsiteY1744" fmla="*/ 6808667 h 7098929"/>
              <a:gd name="connsiteX1745" fmla="*/ 4235573 w 18288000"/>
              <a:gd name="connsiteY1745" fmla="*/ 6806282 h 7098929"/>
              <a:gd name="connsiteX1746" fmla="*/ 4251430 w 18288000"/>
              <a:gd name="connsiteY1746" fmla="*/ 6811776 h 7098929"/>
              <a:gd name="connsiteX1747" fmla="*/ 4392684 w 18288000"/>
              <a:gd name="connsiteY1747" fmla="*/ 6801292 h 7098929"/>
              <a:gd name="connsiteX1748" fmla="*/ 1826206 w 18288000"/>
              <a:gd name="connsiteY1748" fmla="*/ 6796772 h 7098929"/>
              <a:gd name="connsiteX1749" fmla="*/ 1854234 w 18288000"/>
              <a:gd name="connsiteY1749" fmla="*/ 6799883 h 7098929"/>
              <a:gd name="connsiteX1750" fmla="*/ 1842060 w 18288000"/>
              <a:gd name="connsiteY1750" fmla="*/ 6802269 h 7098929"/>
              <a:gd name="connsiteX1751" fmla="*/ 1829892 w 18288000"/>
              <a:gd name="connsiteY1751" fmla="*/ 6804655 h 7098929"/>
              <a:gd name="connsiteX1752" fmla="*/ 2134943 w 18288000"/>
              <a:gd name="connsiteY1752" fmla="*/ 6795882 h 7098929"/>
              <a:gd name="connsiteX1753" fmla="*/ 2130781 w 18288000"/>
              <a:gd name="connsiteY1753" fmla="*/ 6800913 h 7098929"/>
              <a:gd name="connsiteX1754" fmla="*/ 2126533 w 18288000"/>
              <a:gd name="connsiteY1754" fmla="*/ 6806047 h 7098929"/>
              <a:gd name="connsiteX1755" fmla="*/ 2110680 w 18288000"/>
              <a:gd name="connsiteY1755" fmla="*/ 6800546 h 7098929"/>
              <a:gd name="connsiteX1756" fmla="*/ 2122854 w 18288000"/>
              <a:gd name="connsiteY1756" fmla="*/ 6798165 h 7098929"/>
              <a:gd name="connsiteX1757" fmla="*/ 2131892 w 18288000"/>
              <a:gd name="connsiteY1757" fmla="*/ 6796395 h 7098929"/>
              <a:gd name="connsiteX1758" fmla="*/ 11087721 w 18288000"/>
              <a:gd name="connsiteY1758" fmla="*/ 6793937 h 7098929"/>
              <a:gd name="connsiteX1759" fmla="*/ 11079235 w 18288000"/>
              <a:gd name="connsiteY1759" fmla="*/ 6804206 h 7098929"/>
              <a:gd name="connsiteX1760" fmla="*/ 11075549 w 18288000"/>
              <a:gd name="connsiteY1760" fmla="*/ 6796322 h 7098929"/>
              <a:gd name="connsiteX1761" fmla="*/ 11087721 w 18288000"/>
              <a:gd name="connsiteY1761" fmla="*/ 6793937 h 7098929"/>
              <a:gd name="connsiteX1762" fmla="*/ 16450409 w 18288000"/>
              <a:gd name="connsiteY1762" fmla="*/ 6791683 h 7098929"/>
              <a:gd name="connsiteX1763" fmla="*/ 16470355 w 18288000"/>
              <a:gd name="connsiteY1763" fmla="*/ 6797048 h 7098929"/>
              <a:gd name="connsiteX1764" fmla="*/ 16433843 w 18288000"/>
              <a:gd name="connsiteY1764" fmla="*/ 6804207 h 7098929"/>
              <a:gd name="connsiteX1765" fmla="*/ 16393643 w 18288000"/>
              <a:gd name="connsiteY1765" fmla="*/ 6803486 h 7098929"/>
              <a:gd name="connsiteX1766" fmla="*/ 16419877 w 18288000"/>
              <a:gd name="connsiteY1766" fmla="*/ 6795651 h 7098929"/>
              <a:gd name="connsiteX1767" fmla="*/ 16450409 w 18288000"/>
              <a:gd name="connsiteY1767" fmla="*/ 6791683 h 7098929"/>
              <a:gd name="connsiteX1768" fmla="*/ 16872904 w 18288000"/>
              <a:gd name="connsiteY1768" fmla="*/ 6791269 h 7098929"/>
              <a:gd name="connsiteX1769" fmla="*/ 16949060 w 18288000"/>
              <a:gd name="connsiteY1769" fmla="*/ 6797852 h 7098929"/>
              <a:gd name="connsiteX1770" fmla="*/ 16977084 w 18288000"/>
              <a:gd name="connsiteY1770" fmla="*/ 6800960 h 7098929"/>
              <a:gd name="connsiteX1771" fmla="*/ 16989260 w 18288000"/>
              <a:gd name="connsiteY1771" fmla="*/ 6798576 h 7098929"/>
              <a:gd name="connsiteX1772" fmla="*/ 17005112 w 18288000"/>
              <a:gd name="connsiteY1772" fmla="*/ 6804073 h 7098929"/>
              <a:gd name="connsiteX1773" fmla="*/ 17051396 w 18288000"/>
              <a:gd name="connsiteY1773" fmla="*/ 6803603 h 7098929"/>
              <a:gd name="connsiteX1774" fmla="*/ 17073340 w 18288000"/>
              <a:gd name="connsiteY1774" fmla="*/ 6807906 h 7098929"/>
              <a:gd name="connsiteX1775" fmla="*/ 17020972 w 18288000"/>
              <a:gd name="connsiteY1775" fmla="*/ 6809568 h 7098929"/>
              <a:gd name="connsiteX1776" fmla="*/ 16960672 w 18288000"/>
              <a:gd name="connsiteY1776" fmla="*/ 6808481 h 7098929"/>
              <a:gd name="connsiteX1777" fmla="*/ 16928400 w 18288000"/>
              <a:gd name="connsiteY1777" fmla="*/ 6810506 h 7098929"/>
              <a:gd name="connsiteX1778" fmla="*/ 16916232 w 18288000"/>
              <a:gd name="connsiteY1778" fmla="*/ 6812892 h 7098929"/>
              <a:gd name="connsiteX1779" fmla="*/ 16900372 w 18288000"/>
              <a:gd name="connsiteY1779" fmla="*/ 6807398 h 7098929"/>
              <a:gd name="connsiteX1780" fmla="*/ 16872344 w 18288000"/>
              <a:gd name="connsiteY1780" fmla="*/ 6804286 h 7098929"/>
              <a:gd name="connsiteX1781" fmla="*/ 16807800 w 18288000"/>
              <a:gd name="connsiteY1781" fmla="*/ 6808336 h 7098929"/>
              <a:gd name="connsiteX1782" fmla="*/ 16763921 w 18288000"/>
              <a:gd name="connsiteY1782" fmla="*/ 6799730 h 7098929"/>
              <a:gd name="connsiteX1783" fmla="*/ 16790104 w 18288000"/>
              <a:gd name="connsiteY1783" fmla="*/ 6798897 h 7098929"/>
              <a:gd name="connsiteX1784" fmla="*/ 16808360 w 18288000"/>
              <a:gd name="connsiteY1784" fmla="*/ 6795318 h 7098929"/>
              <a:gd name="connsiteX1785" fmla="*/ 16872904 w 18288000"/>
              <a:gd name="connsiteY1785" fmla="*/ 6791269 h 7098929"/>
              <a:gd name="connsiteX1786" fmla="*/ 7217329 w 18288000"/>
              <a:gd name="connsiteY1786" fmla="*/ 6789616 h 7098929"/>
              <a:gd name="connsiteX1787" fmla="*/ 7273385 w 18288000"/>
              <a:gd name="connsiteY1787" fmla="*/ 6795837 h 7098929"/>
              <a:gd name="connsiteX1788" fmla="*/ 7249041 w 18288000"/>
              <a:gd name="connsiteY1788" fmla="*/ 6800610 h 7098929"/>
              <a:gd name="connsiteX1789" fmla="*/ 7236870 w 18288000"/>
              <a:gd name="connsiteY1789" fmla="*/ 6802996 h 7098929"/>
              <a:gd name="connsiteX1790" fmla="*/ 7240553 w 18288000"/>
              <a:gd name="connsiteY1790" fmla="*/ 6810879 h 7098929"/>
              <a:gd name="connsiteX1791" fmla="*/ 7221013 w 18288000"/>
              <a:gd name="connsiteY1791" fmla="*/ 6797499 h 7098929"/>
              <a:gd name="connsiteX1792" fmla="*/ 7217329 w 18288000"/>
              <a:gd name="connsiteY1792" fmla="*/ 6789616 h 7098929"/>
              <a:gd name="connsiteX1793" fmla="*/ 7482865 w 18288000"/>
              <a:gd name="connsiteY1793" fmla="*/ 6789188 h 7098929"/>
              <a:gd name="connsiteX1794" fmla="*/ 7502966 w 18288000"/>
              <a:gd name="connsiteY1794" fmla="*/ 6789549 h 7098929"/>
              <a:gd name="connsiteX1795" fmla="*/ 7510890 w 18288000"/>
              <a:gd name="connsiteY1795" fmla="*/ 6792297 h 7098929"/>
              <a:gd name="connsiteX1796" fmla="*/ 7486548 w 18288000"/>
              <a:gd name="connsiteY1796" fmla="*/ 6797070 h 7098929"/>
              <a:gd name="connsiteX1797" fmla="*/ 7470695 w 18288000"/>
              <a:gd name="connsiteY1797" fmla="*/ 6791574 h 7098929"/>
              <a:gd name="connsiteX1798" fmla="*/ 8054135 w 18288000"/>
              <a:gd name="connsiteY1798" fmla="*/ 6789051 h 7098929"/>
              <a:gd name="connsiteX1799" fmla="*/ 8057821 w 18288000"/>
              <a:gd name="connsiteY1799" fmla="*/ 6796932 h 7098929"/>
              <a:gd name="connsiteX1800" fmla="*/ 8045650 w 18288000"/>
              <a:gd name="connsiteY1800" fmla="*/ 6799319 h 7098929"/>
              <a:gd name="connsiteX1801" fmla="*/ 7535235 w 18288000"/>
              <a:gd name="connsiteY1801" fmla="*/ 6787524 h 7098929"/>
              <a:gd name="connsiteX1802" fmla="*/ 7563262 w 18288000"/>
              <a:gd name="connsiteY1802" fmla="*/ 6790635 h 7098929"/>
              <a:gd name="connsiteX1803" fmla="*/ 7526749 w 18288000"/>
              <a:gd name="connsiteY1803" fmla="*/ 6797793 h 7098929"/>
              <a:gd name="connsiteX1804" fmla="*/ 2751899 w 18288000"/>
              <a:gd name="connsiteY1804" fmla="*/ 6787385 h 7098929"/>
              <a:gd name="connsiteX1805" fmla="*/ 2739729 w 18288000"/>
              <a:gd name="connsiteY1805" fmla="*/ 6789772 h 7098929"/>
              <a:gd name="connsiteX1806" fmla="*/ 2755581 w 18288000"/>
              <a:gd name="connsiteY1806" fmla="*/ 6795267 h 7098929"/>
              <a:gd name="connsiteX1807" fmla="*/ 2100232 w 18288000"/>
              <a:gd name="connsiteY1807" fmla="*/ 6786074 h 7098929"/>
              <a:gd name="connsiteX1808" fmla="*/ 2115164 w 18288000"/>
              <a:gd name="connsiteY1808" fmla="*/ 6789600 h 7098929"/>
              <a:gd name="connsiteX1809" fmla="*/ 2128257 w 18288000"/>
              <a:gd name="connsiteY1809" fmla="*/ 6789184 h 7098929"/>
              <a:gd name="connsiteX1810" fmla="*/ 7680175 w 18288000"/>
              <a:gd name="connsiteY1810" fmla="*/ 6784922 h 7098929"/>
              <a:gd name="connsiteX1811" fmla="*/ 7683860 w 18288000"/>
              <a:gd name="connsiteY1811" fmla="*/ 6792805 h 7098929"/>
              <a:gd name="connsiteX1812" fmla="*/ 7655832 w 18288000"/>
              <a:gd name="connsiteY1812" fmla="*/ 6789695 h 7098929"/>
              <a:gd name="connsiteX1813" fmla="*/ 5598806 w 18288000"/>
              <a:gd name="connsiteY1813" fmla="*/ 6784253 h 7098929"/>
              <a:gd name="connsiteX1814" fmla="*/ 5614340 w 18288000"/>
              <a:gd name="connsiteY1814" fmla="*/ 6785508 h 7098929"/>
              <a:gd name="connsiteX1815" fmla="*/ 5636284 w 18288000"/>
              <a:gd name="connsiteY1815" fmla="*/ 6789812 h 7098929"/>
              <a:gd name="connsiteX1816" fmla="*/ 5611939 w 18288000"/>
              <a:gd name="connsiteY1816" fmla="*/ 6794586 h 7098929"/>
              <a:gd name="connsiteX1817" fmla="*/ 5596084 w 18288000"/>
              <a:gd name="connsiteY1817" fmla="*/ 6789088 h 7098929"/>
              <a:gd name="connsiteX1818" fmla="*/ 5598806 w 18288000"/>
              <a:gd name="connsiteY1818" fmla="*/ 6784253 h 7098929"/>
              <a:gd name="connsiteX1819" fmla="*/ 1849957 w 18288000"/>
              <a:gd name="connsiteY1819" fmla="*/ 6782752 h 7098929"/>
              <a:gd name="connsiteX1820" fmla="*/ 1877982 w 18288000"/>
              <a:gd name="connsiteY1820" fmla="*/ 6785869 h 7098929"/>
              <a:gd name="connsiteX1821" fmla="*/ 1865813 w 18288000"/>
              <a:gd name="connsiteY1821" fmla="*/ 6788251 h 7098929"/>
              <a:gd name="connsiteX1822" fmla="*/ 1841465 w 18288000"/>
              <a:gd name="connsiteY1822" fmla="*/ 6793017 h 7098929"/>
              <a:gd name="connsiteX1823" fmla="*/ 1763476 w 18288000"/>
              <a:gd name="connsiteY1823" fmla="*/ 6782473 h 7098929"/>
              <a:gd name="connsiteX1824" fmla="*/ 1777488 w 18288000"/>
              <a:gd name="connsiteY1824" fmla="*/ 6784031 h 7098929"/>
              <a:gd name="connsiteX1825" fmla="*/ 1773240 w 18288000"/>
              <a:gd name="connsiteY1825" fmla="*/ 6789164 h 7098929"/>
              <a:gd name="connsiteX1826" fmla="*/ 1757387 w 18288000"/>
              <a:gd name="connsiteY1826" fmla="*/ 6783664 h 7098929"/>
              <a:gd name="connsiteX1827" fmla="*/ 1763476 w 18288000"/>
              <a:gd name="connsiteY1827" fmla="*/ 6782473 h 7098929"/>
              <a:gd name="connsiteX1828" fmla="*/ 7386613 w 18288000"/>
              <a:gd name="connsiteY1828" fmla="*/ 6782244 h 7098929"/>
              <a:gd name="connsiteX1829" fmla="*/ 7400625 w 18288000"/>
              <a:gd name="connsiteY1829" fmla="*/ 6783798 h 7098929"/>
              <a:gd name="connsiteX1830" fmla="*/ 7390297 w 18288000"/>
              <a:gd name="connsiteY1830" fmla="*/ 6790125 h 7098929"/>
              <a:gd name="connsiteX1831" fmla="*/ 7382368 w 18288000"/>
              <a:gd name="connsiteY1831" fmla="*/ 6787377 h 7098929"/>
              <a:gd name="connsiteX1832" fmla="*/ 7374442 w 18288000"/>
              <a:gd name="connsiteY1832" fmla="*/ 6784630 h 7098929"/>
              <a:gd name="connsiteX1833" fmla="*/ 7386613 w 18288000"/>
              <a:gd name="connsiteY1833" fmla="*/ 6782244 h 7098929"/>
              <a:gd name="connsiteX1834" fmla="*/ 6728853 w 18288000"/>
              <a:gd name="connsiteY1834" fmla="*/ 6782125 h 7098929"/>
              <a:gd name="connsiteX1835" fmla="*/ 6712441 w 18288000"/>
              <a:gd name="connsiteY1835" fmla="*/ 6789646 h 7098929"/>
              <a:gd name="connsiteX1836" fmla="*/ 6714282 w 18288000"/>
              <a:gd name="connsiteY1836" fmla="*/ 6793587 h 7098929"/>
              <a:gd name="connsiteX1837" fmla="*/ 6732263 w 18288000"/>
              <a:gd name="connsiteY1837" fmla="*/ 6796517 h 7098929"/>
              <a:gd name="connsiteX1838" fmla="*/ 6778825 w 18288000"/>
              <a:gd name="connsiteY1838" fmla="*/ 6789538 h 7098929"/>
              <a:gd name="connsiteX1839" fmla="*/ 6803169 w 18288000"/>
              <a:gd name="connsiteY1839" fmla="*/ 6784767 h 7098929"/>
              <a:gd name="connsiteX1840" fmla="*/ 6776985 w 18288000"/>
              <a:gd name="connsiteY1840" fmla="*/ 6785597 h 7098929"/>
              <a:gd name="connsiteX1841" fmla="*/ 6748956 w 18288000"/>
              <a:gd name="connsiteY1841" fmla="*/ 6782488 h 7098929"/>
              <a:gd name="connsiteX1842" fmla="*/ 6728853 w 18288000"/>
              <a:gd name="connsiteY1842" fmla="*/ 6782125 h 7098929"/>
              <a:gd name="connsiteX1843" fmla="*/ 5107612 w 18288000"/>
              <a:gd name="connsiteY1843" fmla="*/ 6781596 h 7098929"/>
              <a:gd name="connsiteX1844" fmla="*/ 5105209 w 18288000"/>
              <a:gd name="connsiteY1844" fmla="*/ 6790672 h 7098929"/>
              <a:gd name="connsiteX1845" fmla="*/ 5117380 w 18288000"/>
              <a:gd name="connsiteY1845" fmla="*/ 6788288 h 7098929"/>
              <a:gd name="connsiteX1846" fmla="*/ 5107612 w 18288000"/>
              <a:gd name="connsiteY1846" fmla="*/ 6781596 h 7098929"/>
              <a:gd name="connsiteX1847" fmla="*/ 7877484 w 18288000"/>
              <a:gd name="connsiteY1847" fmla="*/ 6780660 h 7098929"/>
              <a:gd name="connsiteX1848" fmla="*/ 7917683 w 18288000"/>
              <a:gd name="connsiteY1848" fmla="*/ 6781383 h 7098929"/>
              <a:gd name="connsiteX1849" fmla="*/ 7844655 w 18288000"/>
              <a:gd name="connsiteY1849" fmla="*/ 6795700 h 7098929"/>
              <a:gd name="connsiteX1850" fmla="*/ 7828799 w 18288000"/>
              <a:gd name="connsiteY1850" fmla="*/ 6790204 h 7098929"/>
              <a:gd name="connsiteX1851" fmla="*/ 7847057 w 18288000"/>
              <a:gd name="connsiteY1851" fmla="*/ 6786625 h 7098929"/>
              <a:gd name="connsiteX1852" fmla="*/ 7877484 w 18288000"/>
              <a:gd name="connsiteY1852" fmla="*/ 6780660 h 7098929"/>
              <a:gd name="connsiteX1853" fmla="*/ 1207366 w 18288000"/>
              <a:gd name="connsiteY1853" fmla="*/ 6780420 h 7098929"/>
              <a:gd name="connsiteX1854" fmla="*/ 1211052 w 18288000"/>
              <a:gd name="connsiteY1854" fmla="*/ 6788303 h 7098929"/>
              <a:gd name="connsiteX1855" fmla="*/ 1223223 w 18288000"/>
              <a:gd name="connsiteY1855" fmla="*/ 6785918 h 7098929"/>
              <a:gd name="connsiteX1856" fmla="*/ 1167167 w 18288000"/>
              <a:gd name="connsiteY1856" fmla="*/ 6779697 h 7098929"/>
              <a:gd name="connsiteX1857" fmla="*/ 1158680 w 18288000"/>
              <a:gd name="connsiteY1857" fmla="*/ 6789965 h 7098929"/>
              <a:gd name="connsiteX1858" fmla="*/ 1178781 w 18288000"/>
              <a:gd name="connsiteY1858" fmla="*/ 6790327 h 7098929"/>
              <a:gd name="connsiteX1859" fmla="*/ 1183022 w 18288000"/>
              <a:gd name="connsiteY1859" fmla="*/ 6785194 h 7098929"/>
              <a:gd name="connsiteX1860" fmla="*/ 1259734 w 18288000"/>
              <a:gd name="connsiteY1860" fmla="*/ 6778760 h 7098929"/>
              <a:gd name="connsiteX1861" fmla="*/ 1263420 w 18288000"/>
              <a:gd name="connsiteY1861" fmla="*/ 6786641 h 7098929"/>
              <a:gd name="connsiteX1862" fmla="*/ 1293292 w 18288000"/>
              <a:gd name="connsiteY1862" fmla="*/ 6793692 h 7098929"/>
              <a:gd name="connsiteX1863" fmla="*/ 1319476 w 18288000"/>
              <a:gd name="connsiteY1863" fmla="*/ 6792861 h 7098929"/>
              <a:gd name="connsiteX1864" fmla="*/ 1315792 w 18288000"/>
              <a:gd name="connsiteY1864" fmla="*/ 6784978 h 7098929"/>
              <a:gd name="connsiteX1865" fmla="*/ 1287765 w 18288000"/>
              <a:gd name="connsiteY1865" fmla="*/ 6781868 h 7098929"/>
              <a:gd name="connsiteX1866" fmla="*/ 1259734 w 18288000"/>
              <a:gd name="connsiteY1866" fmla="*/ 6778760 h 7098929"/>
              <a:gd name="connsiteX1867" fmla="*/ 5431603 w 18288000"/>
              <a:gd name="connsiteY1867" fmla="*/ 6778310 h 7098929"/>
              <a:gd name="connsiteX1868" fmla="*/ 5419434 w 18288000"/>
              <a:gd name="connsiteY1868" fmla="*/ 6780697 h 7098929"/>
              <a:gd name="connsiteX1869" fmla="*/ 5435288 w 18288000"/>
              <a:gd name="connsiteY1869" fmla="*/ 6786193 h 7098929"/>
              <a:gd name="connsiteX1870" fmla="*/ 5431603 w 18288000"/>
              <a:gd name="connsiteY1870" fmla="*/ 6778310 h 7098929"/>
              <a:gd name="connsiteX1871" fmla="*/ 3955299 w 18288000"/>
              <a:gd name="connsiteY1871" fmla="*/ 6775180 h 7098929"/>
              <a:gd name="connsiteX1872" fmla="*/ 3958983 w 18288000"/>
              <a:gd name="connsiteY1872" fmla="*/ 6783064 h 7098929"/>
              <a:gd name="connsiteX1873" fmla="*/ 3971152 w 18288000"/>
              <a:gd name="connsiteY1873" fmla="*/ 6780677 h 7098929"/>
              <a:gd name="connsiteX1874" fmla="*/ 6465722 w 18288000"/>
              <a:gd name="connsiteY1874" fmla="*/ 6773480 h 7098929"/>
              <a:gd name="connsiteX1875" fmla="*/ 6453550 w 18288000"/>
              <a:gd name="connsiteY1875" fmla="*/ 6775866 h 7098929"/>
              <a:gd name="connsiteX1876" fmla="*/ 6469405 w 18288000"/>
              <a:gd name="connsiteY1876" fmla="*/ 6781363 h 7098929"/>
              <a:gd name="connsiteX1877" fmla="*/ 6481577 w 18288000"/>
              <a:gd name="connsiteY1877" fmla="*/ 6778976 h 7098929"/>
              <a:gd name="connsiteX1878" fmla="*/ 6465722 w 18288000"/>
              <a:gd name="connsiteY1878" fmla="*/ 6773480 h 7098929"/>
              <a:gd name="connsiteX1879" fmla="*/ 1592914 w 18288000"/>
              <a:gd name="connsiteY1879" fmla="*/ 6772840 h 7098929"/>
              <a:gd name="connsiteX1880" fmla="*/ 1633113 w 18288000"/>
              <a:gd name="connsiteY1880" fmla="*/ 6773576 h 7098929"/>
              <a:gd name="connsiteX1881" fmla="*/ 1636792 w 18288000"/>
              <a:gd name="connsiteY1881" fmla="*/ 6781458 h 7098929"/>
              <a:gd name="connsiteX1882" fmla="*/ 1607564 w 18288000"/>
              <a:gd name="connsiteY1882" fmla="*/ 6782878 h 7098929"/>
              <a:gd name="connsiteX1883" fmla="*/ 1592914 w 18288000"/>
              <a:gd name="connsiteY1883" fmla="*/ 6772840 h 7098929"/>
              <a:gd name="connsiteX1884" fmla="*/ 2571561 w 18288000"/>
              <a:gd name="connsiteY1884" fmla="*/ 6771111 h 7098929"/>
              <a:gd name="connsiteX1885" fmla="*/ 2563076 w 18288000"/>
              <a:gd name="connsiteY1885" fmla="*/ 6781382 h 7098929"/>
              <a:gd name="connsiteX1886" fmla="*/ 2575249 w 18288000"/>
              <a:gd name="connsiteY1886" fmla="*/ 6778993 h 7098929"/>
              <a:gd name="connsiteX1887" fmla="*/ 2587420 w 18288000"/>
              <a:gd name="connsiteY1887" fmla="*/ 6776608 h 7098929"/>
              <a:gd name="connsiteX1888" fmla="*/ 2571561 w 18288000"/>
              <a:gd name="connsiteY1888" fmla="*/ 6771111 h 7098929"/>
              <a:gd name="connsiteX1889" fmla="*/ 7857802 w 18288000"/>
              <a:gd name="connsiteY1889" fmla="*/ 6770535 h 7098929"/>
              <a:gd name="connsiteX1890" fmla="*/ 7861629 w 18288000"/>
              <a:gd name="connsiteY1890" fmla="*/ 6775163 h 7098929"/>
              <a:gd name="connsiteX1891" fmla="*/ 7849455 w 18288000"/>
              <a:gd name="connsiteY1891" fmla="*/ 6777549 h 7098929"/>
              <a:gd name="connsiteX1892" fmla="*/ 7853703 w 18288000"/>
              <a:gd name="connsiteY1892" fmla="*/ 6772416 h 7098929"/>
              <a:gd name="connsiteX1893" fmla="*/ 7857802 w 18288000"/>
              <a:gd name="connsiteY1893" fmla="*/ 6770535 h 7098929"/>
              <a:gd name="connsiteX1894" fmla="*/ 4550913 w 18288000"/>
              <a:gd name="connsiteY1894" fmla="*/ 6770273 h 7098929"/>
              <a:gd name="connsiteX1895" fmla="*/ 4578937 w 18288000"/>
              <a:gd name="connsiteY1895" fmla="*/ 6773381 h 7098929"/>
              <a:gd name="connsiteX1896" fmla="*/ 4591110 w 18288000"/>
              <a:gd name="connsiteY1896" fmla="*/ 6770996 h 7098929"/>
              <a:gd name="connsiteX1897" fmla="*/ 4606967 w 18288000"/>
              <a:gd name="connsiteY1897" fmla="*/ 6776493 h 7098929"/>
              <a:gd name="connsiteX1898" fmla="*/ 4663023 w 18288000"/>
              <a:gd name="connsiteY1898" fmla="*/ 6782712 h 7098929"/>
              <a:gd name="connsiteX1899" fmla="*/ 4755591 w 18288000"/>
              <a:gd name="connsiteY1899" fmla="*/ 6781773 h 7098929"/>
              <a:gd name="connsiteX1900" fmla="*/ 4781777 w 18288000"/>
              <a:gd name="connsiteY1900" fmla="*/ 6780942 h 7098929"/>
              <a:gd name="connsiteX1901" fmla="*/ 4807963 w 18288000"/>
              <a:gd name="connsiteY1901" fmla="*/ 6780111 h 7098929"/>
              <a:gd name="connsiteX1902" fmla="*/ 4904216 w 18288000"/>
              <a:gd name="connsiteY1902" fmla="*/ 6787054 h 7098929"/>
              <a:gd name="connsiteX1903" fmla="*/ 4879872 w 18288000"/>
              <a:gd name="connsiteY1903" fmla="*/ 6791826 h 7098929"/>
              <a:gd name="connsiteX1904" fmla="*/ 4815330 w 18288000"/>
              <a:gd name="connsiteY1904" fmla="*/ 6795875 h 7098929"/>
              <a:gd name="connsiteX1905" fmla="*/ 4747104 w 18288000"/>
              <a:gd name="connsiteY1905" fmla="*/ 6792041 h 7098929"/>
              <a:gd name="connsiteX1906" fmla="*/ 4727006 w 18288000"/>
              <a:gd name="connsiteY1906" fmla="*/ 6791679 h 7098929"/>
              <a:gd name="connsiteX1907" fmla="*/ 4696576 w 18288000"/>
              <a:gd name="connsiteY1907" fmla="*/ 6797646 h 7098929"/>
              <a:gd name="connsiteX1908" fmla="*/ 4648451 w 18288000"/>
              <a:gd name="connsiteY1908" fmla="*/ 6794173 h 7098929"/>
              <a:gd name="connsiteX1909" fmla="*/ 4614336 w 18288000"/>
              <a:gd name="connsiteY1909" fmla="*/ 6792256 h 7098929"/>
              <a:gd name="connsiteX1910" fmla="*/ 4596080 w 18288000"/>
              <a:gd name="connsiteY1910" fmla="*/ 6795836 h 7098929"/>
              <a:gd name="connsiteX1911" fmla="*/ 4574139 w 18288000"/>
              <a:gd name="connsiteY1911" fmla="*/ 6791533 h 7098929"/>
              <a:gd name="connsiteX1912" fmla="*/ 4550913 w 18288000"/>
              <a:gd name="connsiteY1912" fmla="*/ 6770273 h 7098929"/>
              <a:gd name="connsiteX1913" fmla="*/ 5122185 w 18288000"/>
              <a:gd name="connsiteY1913" fmla="*/ 6770134 h 7098929"/>
              <a:gd name="connsiteX1914" fmla="*/ 5125869 w 18288000"/>
              <a:gd name="connsiteY1914" fmla="*/ 6778017 h 7098929"/>
              <a:gd name="connsiteX1915" fmla="*/ 5141724 w 18288000"/>
              <a:gd name="connsiteY1915" fmla="*/ 6783514 h 7098929"/>
              <a:gd name="connsiteX1916" fmla="*/ 5138040 w 18288000"/>
              <a:gd name="connsiteY1916" fmla="*/ 6775631 h 7098929"/>
              <a:gd name="connsiteX1917" fmla="*/ 5122185 w 18288000"/>
              <a:gd name="connsiteY1917" fmla="*/ 6770134 h 7098929"/>
              <a:gd name="connsiteX1918" fmla="*/ 2929666 w 18288000"/>
              <a:gd name="connsiteY1918" fmla="*/ 6769743 h 7098929"/>
              <a:gd name="connsiteX1919" fmla="*/ 2917496 w 18288000"/>
              <a:gd name="connsiteY1919" fmla="*/ 6772129 h 7098929"/>
              <a:gd name="connsiteX1920" fmla="*/ 2933352 w 18288000"/>
              <a:gd name="connsiteY1920" fmla="*/ 6777624 h 7098929"/>
              <a:gd name="connsiteX1921" fmla="*/ 2943679 w 18288000"/>
              <a:gd name="connsiteY1921" fmla="*/ 6771298 h 7098929"/>
              <a:gd name="connsiteX1922" fmla="*/ 2929666 w 18288000"/>
              <a:gd name="connsiteY1922" fmla="*/ 6769743 h 7098929"/>
              <a:gd name="connsiteX1923" fmla="*/ 12607414 w 18288000"/>
              <a:gd name="connsiteY1923" fmla="*/ 6766746 h 7098929"/>
              <a:gd name="connsiteX1924" fmla="*/ 12655543 w 18288000"/>
              <a:gd name="connsiteY1924" fmla="*/ 6770218 h 7098929"/>
              <a:gd name="connsiteX1925" fmla="*/ 12715841 w 18288000"/>
              <a:gd name="connsiteY1925" fmla="*/ 6771303 h 7098929"/>
              <a:gd name="connsiteX1926" fmla="*/ 12759723 w 18288000"/>
              <a:gd name="connsiteY1926" fmla="*/ 6779908 h 7098929"/>
              <a:gd name="connsiteX1927" fmla="*/ 12840124 w 18288000"/>
              <a:gd name="connsiteY1927" fmla="*/ 6781356 h 7098929"/>
              <a:gd name="connsiteX1928" fmla="*/ 12882168 w 18288000"/>
              <a:gd name="connsiteY1928" fmla="*/ 6786021 h 7098929"/>
              <a:gd name="connsiteX1929" fmla="*/ 12908350 w 18288000"/>
              <a:gd name="connsiteY1929" fmla="*/ 6785190 h 7098929"/>
              <a:gd name="connsiteX1930" fmla="*/ 12978416 w 18288000"/>
              <a:gd name="connsiteY1930" fmla="*/ 6792965 h 7098929"/>
              <a:gd name="connsiteX1931" fmla="*/ 13020460 w 18288000"/>
              <a:gd name="connsiteY1931" fmla="*/ 6797630 h 7098929"/>
              <a:gd name="connsiteX1932" fmla="*/ 12983947 w 18288000"/>
              <a:gd name="connsiteY1932" fmla="*/ 6804788 h 7098929"/>
              <a:gd name="connsiteX1933" fmla="*/ 12847493 w 18288000"/>
              <a:gd name="connsiteY1933" fmla="*/ 6797120 h 7098929"/>
              <a:gd name="connsiteX1934" fmla="*/ 12819466 w 18288000"/>
              <a:gd name="connsiteY1934" fmla="*/ 6794011 h 7098929"/>
              <a:gd name="connsiteX1935" fmla="*/ 12723211 w 18288000"/>
              <a:gd name="connsiteY1935" fmla="*/ 6787066 h 7098929"/>
              <a:gd name="connsiteX1936" fmla="*/ 12654987 w 18288000"/>
              <a:gd name="connsiteY1936" fmla="*/ 6783233 h 7098929"/>
              <a:gd name="connsiteX1937" fmla="*/ 12634886 w 18288000"/>
              <a:gd name="connsiteY1937" fmla="*/ 6782872 h 7098929"/>
              <a:gd name="connsiteX1938" fmla="*/ 12614786 w 18288000"/>
              <a:gd name="connsiteY1938" fmla="*/ 6782510 h 7098929"/>
              <a:gd name="connsiteX1939" fmla="*/ 841889 w 18288000"/>
              <a:gd name="connsiteY1939" fmla="*/ 6766025 h 7098929"/>
              <a:gd name="connsiteX1940" fmla="*/ 829721 w 18288000"/>
              <a:gd name="connsiteY1940" fmla="*/ 6768411 h 7098929"/>
              <a:gd name="connsiteX1941" fmla="*/ 805377 w 18288000"/>
              <a:gd name="connsiteY1941" fmla="*/ 6773183 h 7098929"/>
              <a:gd name="connsiteX1942" fmla="*/ 777350 w 18288000"/>
              <a:gd name="connsiteY1942" fmla="*/ 6770075 h 7098929"/>
              <a:gd name="connsiteX1943" fmla="*/ 756691 w 18288000"/>
              <a:gd name="connsiteY1943" fmla="*/ 6782729 h 7098929"/>
              <a:gd name="connsiteX1944" fmla="*/ 789603 w 18288000"/>
              <a:gd name="connsiteY1944" fmla="*/ 6789184 h 7098929"/>
              <a:gd name="connsiteX1945" fmla="*/ 849260 w 18288000"/>
              <a:gd name="connsiteY1945" fmla="*/ 6781790 h 7098929"/>
              <a:gd name="connsiteX1946" fmla="*/ 867518 w 18288000"/>
              <a:gd name="connsiteY1946" fmla="*/ 6778210 h 7098929"/>
              <a:gd name="connsiteX1947" fmla="*/ 877288 w 18288000"/>
              <a:gd name="connsiteY1947" fmla="*/ 6784899 h 7098929"/>
              <a:gd name="connsiteX1948" fmla="*/ 901629 w 18288000"/>
              <a:gd name="connsiteY1948" fmla="*/ 6780128 h 7098929"/>
              <a:gd name="connsiteX1949" fmla="*/ 897945 w 18288000"/>
              <a:gd name="connsiteY1949" fmla="*/ 6772246 h 7098929"/>
              <a:gd name="connsiteX1950" fmla="*/ 876007 w 18288000"/>
              <a:gd name="connsiteY1950" fmla="*/ 6767943 h 7098929"/>
              <a:gd name="connsiteX1951" fmla="*/ 841889 w 18288000"/>
              <a:gd name="connsiteY1951" fmla="*/ 6766025 h 7098929"/>
              <a:gd name="connsiteX1952" fmla="*/ 1372966 w 18288000"/>
              <a:gd name="connsiteY1952" fmla="*/ 6765164 h 7098929"/>
              <a:gd name="connsiteX1953" fmla="*/ 1360791 w 18288000"/>
              <a:gd name="connsiteY1953" fmla="*/ 6767551 h 7098929"/>
              <a:gd name="connsiteX1954" fmla="*/ 1324276 w 18288000"/>
              <a:gd name="connsiteY1954" fmla="*/ 6774710 h 7098929"/>
              <a:gd name="connsiteX1955" fmla="*/ 1304179 w 18288000"/>
              <a:gd name="connsiteY1955" fmla="*/ 6774348 h 7098929"/>
              <a:gd name="connsiteX1956" fmla="*/ 1299934 w 18288000"/>
              <a:gd name="connsiteY1956" fmla="*/ 6779484 h 7098929"/>
              <a:gd name="connsiteX1957" fmla="*/ 1312107 w 18288000"/>
              <a:gd name="connsiteY1957" fmla="*/ 6777096 h 7098929"/>
              <a:gd name="connsiteX1958" fmla="*/ 1338291 w 18288000"/>
              <a:gd name="connsiteY1958" fmla="*/ 6776265 h 7098929"/>
              <a:gd name="connsiteX1959" fmla="*/ 1358390 w 18288000"/>
              <a:gd name="connsiteY1959" fmla="*/ 6776626 h 7098929"/>
              <a:gd name="connsiteX1960" fmla="*/ 1372966 w 18288000"/>
              <a:gd name="connsiteY1960" fmla="*/ 6765164 h 7098929"/>
              <a:gd name="connsiteX1961" fmla="*/ 4096552 w 18288000"/>
              <a:gd name="connsiteY1961" fmla="*/ 6764697 h 7098929"/>
              <a:gd name="connsiteX1962" fmla="*/ 4086223 w 18288000"/>
              <a:gd name="connsiteY1962" fmla="*/ 6771024 h 7098929"/>
              <a:gd name="connsiteX1963" fmla="*/ 4088066 w 18288000"/>
              <a:gd name="connsiteY1963" fmla="*/ 6774965 h 7098929"/>
              <a:gd name="connsiteX1964" fmla="*/ 4100236 w 18288000"/>
              <a:gd name="connsiteY1964" fmla="*/ 6772581 h 7098929"/>
              <a:gd name="connsiteX1965" fmla="*/ 4110566 w 18288000"/>
              <a:gd name="connsiteY1965" fmla="*/ 6766252 h 7098929"/>
              <a:gd name="connsiteX1966" fmla="*/ 4096552 w 18288000"/>
              <a:gd name="connsiteY1966" fmla="*/ 6764697 h 7098929"/>
              <a:gd name="connsiteX1967" fmla="*/ 1598301 w 18288000"/>
              <a:gd name="connsiteY1967" fmla="*/ 6764011 h 7098929"/>
              <a:gd name="connsiteX1968" fmla="*/ 1555703 w 18288000"/>
              <a:gd name="connsiteY1968" fmla="*/ 6772363 h 7098929"/>
              <a:gd name="connsiteX1969" fmla="*/ 1577646 w 18288000"/>
              <a:gd name="connsiteY1969" fmla="*/ 6776667 h 7098929"/>
              <a:gd name="connsiteX1970" fmla="*/ 1589815 w 18288000"/>
              <a:gd name="connsiteY1970" fmla="*/ 6774280 h 7098929"/>
              <a:gd name="connsiteX1971" fmla="*/ 1532642 w 18288000"/>
              <a:gd name="connsiteY1971" fmla="*/ 6794093 h 7098929"/>
              <a:gd name="connsiteX1972" fmla="*/ 1472903 w 18288000"/>
              <a:gd name="connsiteY1972" fmla="*/ 6779991 h 7098929"/>
              <a:gd name="connsiteX1973" fmla="*/ 1460513 w 18288000"/>
              <a:gd name="connsiteY1973" fmla="*/ 6772574 h 7098929"/>
              <a:gd name="connsiteX1974" fmla="*/ 1460148 w 18288000"/>
              <a:gd name="connsiteY1974" fmla="*/ 6773017 h 7098929"/>
              <a:gd name="connsiteX1975" fmla="*/ 1444294 w 18288000"/>
              <a:gd name="connsiteY1975" fmla="*/ 6767517 h 7098929"/>
              <a:gd name="connsiteX1976" fmla="*/ 1446121 w 18288000"/>
              <a:gd name="connsiteY1976" fmla="*/ 6766399 h 7098929"/>
              <a:gd name="connsiteX1977" fmla="*/ 1422641 w 18288000"/>
              <a:gd name="connsiteY1977" fmla="*/ 6769026 h 7098929"/>
              <a:gd name="connsiteX1978" fmla="*/ 1419950 w 18288000"/>
              <a:gd name="connsiteY1978" fmla="*/ 6772284 h 7098929"/>
              <a:gd name="connsiteX1979" fmla="*/ 1413510 w 18288000"/>
              <a:gd name="connsiteY1979" fmla="*/ 6770048 h 7098929"/>
              <a:gd name="connsiteX1980" fmla="*/ 1401613 w 18288000"/>
              <a:gd name="connsiteY1980" fmla="*/ 6771380 h 7098929"/>
              <a:gd name="connsiteX1981" fmla="*/ 1355991 w 18288000"/>
              <a:gd name="connsiteY1981" fmla="*/ 6785702 h 7098929"/>
              <a:gd name="connsiteX1982" fmla="*/ 1347501 w 18288000"/>
              <a:gd name="connsiteY1982" fmla="*/ 6795971 h 7098929"/>
              <a:gd name="connsiteX1983" fmla="*/ 1375533 w 18288000"/>
              <a:gd name="connsiteY1983" fmla="*/ 6799081 h 7098929"/>
              <a:gd name="connsiteX1984" fmla="*/ 1415729 w 18288000"/>
              <a:gd name="connsiteY1984" fmla="*/ 6799804 h 7098929"/>
              <a:gd name="connsiteX1985" fmla="*/ 1443759 w 18288000"/>
              <a:gd name="connsiteY1985" fmla="*/ 6802915 h 7098929"/>
              <a:gd name="connsiteX1986" fmla="*/ 1496129 w 18288000"/>
              <a:gd name="connsiteY1986" fmla="*/ 6801252 h 7098929"/>
              <a:gd name="connsiteX1987" fmla="*/ 1527840 w 18288000"/>
              <a:gd name="connsiteY1987" fmla="*/ 6812245 h 7098929"/>
              <a:gd name="connsiteX1988" fmla="*/ 1540012 w 18288000"/>
              <a:gd name="connsiteY1988" fmla="*/ 6809858 h 7098929"/>
              <a:gd name="connsiteX1989" fmla="*/ 1608239 w 18288000"/>
              <a:gd name="connsiteY1989" fmla="*/ 6813693 h 7098929"/>
              <a:gd name="connsiteX1990" fmla="*/ 1596068 w 18288000"/>
              <a:gd name="connsiteY1990" fmla="*/ 6816079 h 7098929"/>
              <a:gd name="connsiteX1991" fmla="*/ 1599753 w 18288000"/>
              <a:gd name="connsiteY1991" fmla="*/ 6823960 h 7098929"/>
              <a:gd name="connsiteX1992" fmla="*/ 1639949 w 18288000"/>
              <a:gd name="connsiteY1992" fmla="*/ 6824683 h 7098929"/>
              <a:gd name="connsiteX1993" fmla="*/ 1692321 w 18288000"/>
              <a:gd name="connsiteY1993" fmla="*/ 6823022 h 7098929"/>
              <a:gd name="connsiteX1994" fmla="*/ 1716663 w 18288000"/>
              <a:gd name="connsiteY1994" fmla="*/ 6818250 h 7098929"/>
              <a:gd name="connsiteX1995" fmla="*/ 1732520 w 18288000"/>
              <a:gd name="connsiteY1995" fmla="*/ 6823746 h 7098929"/>
              <a:gd name="connsiteX1996" fmla="*/ 1756863 w 18288000"/>
              <a:gd name="connsiteY1996" fmla="*/ 6818973 h 7098929"/>
              <a:gd name="connsiteX1997" fmla="*/ 1784889 w 18288000"/>
              <a:gd name="connsiteY1997" fmla="*/ 6822084 h 7098929"/>
              <a:gd name="connsiteX1998" fmla="*/ 1812917 w 18288000"/>
              <a:gd name="connsiteY1998" fmla="*/ 6825192 h 7098929"/>
              <a:gd name="connsiteX1999" fmla="*/ 1825089 w 18288000"/>
              <a:gd name="connsiteY1999" fmla="*/ 6822806 h 7098929"/>
              <a:gd name="connsiteX2000" fmla="*/ 1837260 w 18288000"/>
              <a:gd name="connsiteY2000" fmla="*/ 6820421 h 7098929"/>
              <a:gd name="connsiteX2001" fmla="*/ 1816601 w 18288000"/>
              <a:gd name="connsiteY2001" fmla="*/ 6833074 h 7098929"/>
              <a:gd name="connsiteX2002" fmla="*/ 1804429 w 18288000"/>
              <a:gd name="connsiteY2002" fmla="*/ 6835461 h 7098929"/>
              <a:gd name="connsiteX2003" fmla="*/ 1788574 w 18288000"/>
              <a:gd name="connsiteY2003" fmla="*/ 6829966 h 7098929"/>
              <a:gd name="connsiteX2004" fmla="*/ 1760547 w 18288000"/>
              <a:gd name="connsiteY2004" fmla="*/ 6826856 h 7098929"/>
              <a:gd name="connsiteX2005" fmla="*/ 1764231 w 18288000"/>
              <a:gd name="connsiteY2005" fmla="*/ 6834738 h 7098929"/>
              <a:gd name="connsiteX2006" fmla="*/ 1752060 w 18288000"/>
              <a:gd name="connsiteY2006" fmla="*/ 6837124 h 7098929"/>
              <a:gd name="connsiteX2007" fmla="*/ 1755745 w 18288000"/>
              <a:gd name="connsiteY2007" fmla="*/ 6845006 h 7098929"/>
              <a:gd name="connsiteX2008" fmla="*/ 1772158 w 18288000"/>
              <a:gd name="connsiteY2008" fmla="*/ 6837486 h 7098929"/>
              <a:gd name="connsiteX2009" fmla="*/ 1786173 w 18288000"/>
              <a:gd name="connsiteY2009" fmla="*/ 6839041 h 7098929"/>
              <a:gd name="connsiteX2010" fmla="*/ 1820288 w 18288000"/>
              <a:gd name="connsiteY2010" fmla="*/ 6840957 h 7098929"/>
              <a:gd name="connsiteX2011" fmla="*/ 1846470 w 18288000"/>
              <a:gd name="connsiteY2011" fmla="*/ 6840126 h 7098929"/>
              <a:gd name="connsiteX2012" fmla="*/ 1856801 w 18288000"/>
              <a:gd name="connsiteY2012" fmla="*/ 6833799 h 7098929"/>
              <a:gd name="connsiteX2013" fmla="*/ 1884829 w 18288000"/>
              <a:gd name="connsiteY2013" fmla="*/ 6836908 h 7098929"/>
              <a:gd name="connsiteX2014" fmla="*/ 1933512 w 18288000"/>
              <a:gd name="connsiteY2014" fmla="*/ 6827363 h 7098929"/>
              <a:gd name="connsiteX2015" fmla="*/ 1942001 w 18288000"/>
              <a:gd name="connsiteY2015" fmla="*/ 6817096 h 7098929"/>
              <a:gd name="connsiteX2016" fmla="*/ 1901801 w 18288000"/>
              <a:gd name="connsiteY2016" fmla="*/ 6816372 h 7098929"/>
              <a:gd name="connsiteX2017" fmla="*/ 1873773 w 18288000"/>
              <a:gd name="connsiteY2017" fmla="*/ 6813261 h 7098929"/>
              <a:gd name="connsiteX2018" fmla="*/ 1885948 w 18288000"/>
              <a:gd name="connsiteY2018" fmla="*/ 6810876 h 7098929"/>
              <a:gd name="connsiteX2019" fmla="*/ 1926145 w 18288000"/>
              <a:gd name="connsiteY2019" fmla="*/ 6811599 h 7098929"/>
              <a:gd name="connsiteX2020" fmla="*/ 1950487 w 18288000"/>
              <a:gd name="connsiteY2020" fmla="*/ 6806826 h 7098929"/>
              <a:gd name="connsiteX2021" fmla="*/ 1934631 w 18288000"/>
              <a:gd name="connsiteY2021" fmla="*/ 6801331 h 7098929"/>
              <a:gd name="connsiteX2022" fmla="*/ 1922460 w 18288000"/>
              <a:gd name="connsiteY2022" fmla="*/ 6803716 h 7098929"/>
              <a:gd name="connsiteX2023" fmla="*/ 1892589 w 18288000"/>
              <a:gd name="connsiteY2023" fmla="*/ 6796665 h 7098929"/>
              <a:gd name="connsiteX2024" fmla="*/ 1894895 w 18288000"/>
              <a:gd name="connsiteY2024" fmla="*/ 6791737 h 7098929"/>
              <a:gd name="connsiteX2025" fmla="*/ 1893836 w 18288000"/>
              <a:gd name="connsiteY2025" fmla="*/ 6791369 h 7098929"/>
              <a:gd name="connsiteX2026" fmla="*/ 1895191 w 18288000"/>
              <a:gd name="connsiteY2026" fmla="*/ 6791104 h 7098929"/>
              <a:gd name="connsiteX2027" fmla="*/ 1899235 w 18288000"/>
              <a:gd name="connsiteY2027" fmla="*/ 6782456 h 7098929"/>
              <a:gd name="connsiteX2028" fmla="*/ 1895549 w 18288000"/>
              <a:gd name="connsiteY2028" fmla="*/ 6774574 h 7098929"/>
              <a:gd name="connsiteX2029" fmla="*/ 1867525 w 18288000"/>
              <a:gd name="connsiteY2029" fmla="*/ 6771463 h 7098929"/>
              <a:gd name="connsiteX2030" fmla="*/ 1821238 w 18288000"/>
              <a:gd name="connsiteY2030" fmla="*/ 6771933 h 7098929"/>
              <a:gd name="connsiteX2031" fmla="*/ 1778640 w 18288000"/>
              <a:gd name="connsiteY2031" fmla="*/ 6780285 h 7098929"/>
              <a:gd name="connsiteX2032" fmla="*/ 1750610 w 18288000"/>
              <a:gd name="connsiteY2032" fmla="*/ 6777175 h 7098929"/>
              <a:gd name="connsiteX2033" fmla="*/ 1734754 w 18288000"/>
              <a:gd name="connsiteY2033" fmla="*/ 6771678 h 7098929"/>
              <a:gd name="connsiteX2034" fmla="*/ 1738438 w 18288000"/>
              <a:gd name="connsiteY2034" fmla="*/ 6779560 h 7098929"/>
              <a:gd name="connsiteX2035" fmla="*/ 1714096 w 18288000"/>
              <a:gd name="connsiteY2035" fmla="*/ 6784333 h 7098929"/>
              <a:gd name="connsiteX2036" fmla="*/ 1710411 w 18288000"/>
              <a:gd name="connsiteY2036" fmla="*/ 6776452 h 7098929"/>
              <a:gd name="connsiteX2037" fmla="*/ 1706727 w 18288000"/>
              <a:gd name="connsiteY2037" fmla="*/ 6768567 h 7098929"/>
              <a:gd name="connsiteX2038" fmla="*/ 1682384 w 18288000"/>
              <a:gd name="connsiteY2038" fmla="*/ 6773341 h 7098929"/>
              <a:gd name="connsiteX2039" fmla="*/ 1674801 w 18288000"/>
              <a:gd name="connsiteY2039" fmla="*/ 6774827 h 7098929"/>
              <a:gd name="connsiteX2040" fmla="*/ 1689164 w 18288000"/>
              <a:gd name="connsiteY2040" fmla="*/ 6779811 h 7098929"/>
              <a:gd name="connsiteX2041" fmla="*/ 1676994 w 18288000"/>
              <a:gd name="connsiteY2041" fmla="*/ 6782194 h 7098929"/>
              <a:gd name="connsiteX2042" fmla="*/ 1673657 w 18288000"/>
              <a:gd name="connsiteY2042" fmla="*/ 6775052 h 7098929"/>
              <a:gd name="connsiteX2043" fmla="*/ 1658041 w 18288000"/>
              <a:gd name="connsiteY2043" fmla="*/ 6778113 h 7098929"/>
              <a:gd name="connsiteX2044" fmla="*/ 1661727 w 18288000"/>
              <a:gd name="connsiteY2044" fmla="*/ 6785997 h 7098929"/>
              <a:gd name="connsiteX2045" fmla="*/ 1645872 w 18288000"/>
              <a:gd name="connsiteY2045" fmla="*/ 6780499 h 7098929"/>
              <a:gd name="connsiteX2046" fmla="*/ 1642187 w 18288000"/>
              <a:gd name="connsiteY2046" fmla="*/ 6772617 h 7098929"/>
              <a:gd name="connsiteX2047" fmla="*/ 1614159 w 18288000"/>
              <a:gd name="connsiteY2047" fmla="*/ 6769508 h 7098929"/>
              <a:gd name="connsiteX2048" fmla="*/ 1598301 w 18288000"/>
              <a:gd name="connsiteY2048" fmla="*/ 6764011 h 7098929"/>
              <a:gd name="connsiteX2049" fmla="*/ 1253995 w 18288000"/>
              <a:gd name="connsiteY2049" fmla="*/ 6763174 h 7098929"/>
              <a:gd name="connsiteX2050" fmla="*/ 1252124 w 18288000"/>
              <a:gd name="connsiteY2050" fmla="*/ 6763292 h 7098929"/>
              <a:gd name="connsiteX2051" fmla="*/ 1243879 w 18288000"/>
              <a:gd name="connsiteY2051" fmla="*/ 6773262 h 7098929"/>
              <a:gd name="connsiteX2052" fmla="*/ 1256052 w 18288000"/>
              <a:gd name="connsiteY2052" fmla="*/ 6770876 h 7098929"/>
              <a:gd name="connsiteX2053" fmla="*/ 1280396 w 18288000"/>
              <a:gd name="connsiteY2053" fmla="*/ 6766104 h 7098929"/>
              <a:gd name="connsiteX2054" fmla="*/ 8188022 w 18288000"/>
              <a:gd name="connsiteY2054" fmla="*/ 6762802 h 7098929"/>
              <a:gd name="connsiteX2055" fmla="*/ 8167362 w 18288000"/>
              <a:gd name="connsiteY2055" fmla="*/ 6775457 h 7098929"/>
              <a:gd name="connsiteX2056" fmla="*/ 8191706 w 18288000"/>
              <a:gd name="connsiteY2056" fmla="*/ 6770684 h 7098929"/>
              <a:gd name="connsiteX2057" fmla="*/ 8219733 w 18288000"/>
              <a:gd name="connsiteY2057" fmla="*/ 6773794 h 7098929"/>
              <a:gd name="connsiteX2058" fmla="*/ 8217331 w 18288000"/>
              <a:gd name="connsiteY2058" fmla="*/ 6782870 h 7098929"/>
              <a:gd name="connsiteX2059" fmla="*/ 8235591 w 18288000"/>
              <a:gd name="connsiteY2059" fmla="*/ 6779291 h 7098929"/>
              <a:gd name="connsiteX2060" fmla="*/ 8228220 w 18288000"/>
              <a:gd name="connsiteY2060" fmla="*/ 6763527 h 7098929"/>
              <a:gd name="connsiteX2061" fmla="*/ 8216048 w 18288000"/>
              <a:gd name="connsiteY2061" fmla="*/ 6765911 h 7098929"/>
              <a:gd name="connsiteX2062" fmla="*/ 7138050 w 18288000"/>
              <a:gd name="connsiteY2062" fmla="*/ 6762136 h 7098929"/>
              <a:gd name="connsiteX2063" fmla="*/ 7131963 w 18288000"/>
              <a:gd name="connsiteY2063" fmla="*/ 6763330 h 7098929"/>
              <a:gd name="connsiteX2064" fmla="*/ 7117390 w 18288000"/>
              <a:gd name="connsiteY2064" fmla="*/ 6774792 h 7098929"/>
              <a:gd name="connsiteX2065" fmla="*/ 7129561 w 18288000"/>
              <a:gd name="connsiteY2065" fmla="*/ 6772405 h 7098929"/>
              <a:gd name="connsiteX2066" fmla="*/ 7153906 w 18288000"/>
              <a:gd name="connsiteY2066" fmla="*/ 6767634 h 7098929"/>
              <a:gd name="connsiteX2067" fmla="*/ 7138050 w 18288000"/>
              <a:gd name="connsiteY2067" fmla="*/ 6762136 h 7098929"/>
              <a:gd name="connsiteX2068" fmla="*/ 9728870 w 18288000"/>
              <a:gd name="connsiteY2068" fmla="*/ 6761884 h 7098929"/>
              <a:gd name="connsiteX2069" fmla="*/ 9732556 w 18288000"/>
              <a:gd name="connsiteY2069" fmla="*/ 6769766 h 7098929"/>
              <a:gd name="connsiteX2070" fmla="*/ 9704523 w 18288000"/>
              <a:gd name="connsiteY2070" fmla="*/ 6766656 h 7098929"/>
              <a:gd name="connsiteX2071" fmla="*/ 15847298 w 18288000"/>
              <a:gd name="connsiteY2071" fmla="*/ 6761547 h 7098929"/>
              <a:gd name="connsiteX2072" fmla="*/ 15856320 w 18288000"/>
              <a:gd name="connsiteY2072" fmla="*/ 6762546 h 7098929"/>
              <a:gd name="connsiteX2073" fmla="*/ 15861205 w 18288000"/>
              <a:gd name="connsiteY2073" fmla="*/ 6765891 h 7098929"/>
              <a:gd name="connsiteX2074" fmla="*/ 15865430 w 18288000"/>
              <a:gd name="connsiteY2074" fmla="*/ 6762570 h 7098929"/>
              <a:gd name="connsiteX2075" fmla="*/ 16306995 w 18288000"/>
              <a:gd name="connsiteY2075" fmla="*/ 6760239 h 7098929"/>
              <a:gd name="connsiteX2076" fmla="*/ 16322849 w 18288000"/>
              <a:gd name="connsiteY2076" fmla="*/ 6765735 h 7098929"/>
              <a:gd name="connsiteX2077" fmla="*/ 16318607 w 18288000"/>
              <a:gd name="connsiteY2077" fmla="*/ 6770869 h 7098929"/>
              <a:gd name="connsiteX2078" fmla="*/ 16298507 w 18288000"/>
              <a:gd name="connsiteY2078" fmla="*/ 6770506 h 7098929"/>
              <a:gd name="connsiteX2079" fmla="*/ 14366894 w 18288000"/>
              <a:gd name="connsiteY2079" fmla="*/ 6759774 h 7098929"/>
              <a:gd name="connsiteX2080" fmla="*/ 14358753 w 18288000"/>
              <a:gd name="connsiteY2080" fmla="*/ 6760457 h 7098929"/>
              <a:gd name="connsiteX2081" fmla="*/ 14355669 w 18288000"/>
              <a:gd name="connsiteY2081" fmla="*/ 6764188 h 7098929"/>
              <a:gd name="connsiteX2082" fmla="*/ 14360555 w 18288000"/>
              <a:gd name="connsiteY2082" fmla="*/ 6767534 h 7098929"/>
              <a:gd name="connsiteX2083" fmla="*/ 14367842 w 18288000"/>
              <a:gd name="connsiteY2083" fmla="*/ 6761802 h 7098929"/>
              <a:gd name="connsiteX2084" fmla="*/ 1795609 w 18288000"/>
              <a:gd name="connsiteY2084" fmla="*/ 6759747 h 7098929"/>
              <a:gd name="connsiteX2085" fmla="*/ 1783440 w 18288000"/>
              <a:gd name="connsiteY2085" fmla="*/ 6762134 h 7098929"/>
              <a:gd name="connsiteX2086" fmla="*/ 1787124 w 18288000"/>
              <a:gd name="connsiteY2086" fmla="*/ 6770015 h 7098929"/>
              <a:gd name="connsiteX2087" fmla="*/ 15389789 w 18288000"/>
              <a:gd name="connsiteY2087" fmla="*/ 6759357 h 7098929"/>
              <a:gd name="connsiteX2088" fmla="*/ 15405645 w 18288000"/>
              <a:gd name="connsiteY2088" fmla="*/ 6764854 h 7098929"/>
              <a:gd name="connsiteX2089" fmla="*/ 15381302 w 18288000"/>
              <a:gd name="connsiteY2089" fmla="*/ 6769627 h 7098929"/>
              <a:gd name="connsiteX2090" fmla="*/ 15377618 w 18288000"/>
              <a:gd name="connsiteY2090" fmla="*/ 6761744 h 7098929"/>
              <a:gd name="connsiteX2091" fmla="*/ 15389789 w 18288000"/>
              <a:gd name="connsiteY2091" fmla="*/ 6759357 h 7098929"/>
              <a:gd name="connsiteX2092" fmla="*/ 2814121 w 18288000"/>
              <a:gd name="connsiteY2092" fmla="*/ 6759142 h 7098929"/>
              <a:gd name="connsiteX2093" fmla="*/ 2805384 w 18288000"/>
              <a:gd name="connsiteY2093" fmla="*/ 6759689 h 7098929"/>
              <a:gd name="connsiteX2094" fmla="*/ 2813255 w 18288000"/>
              <a:gd name="connsiteY2094" fmla="*/ 6762416 h 7098929"/>
              <a:gd name="connsiteX2095" fmla="*/ 17040960 w 18288000"/>
              <a:gd name="connsiteY2095" fmla="*/ 6758936 h 7098929"/>
              <a:gd name="connsiteX2096" fmla="*/ 17054916 w 18288000"/>
              <a:gd name="connsiteY2096" fmla="*/ 6768493 h 7098929"/>
              <a:gd name="connsiteX2097" fmla="*/ 17039060 w 18288000"/>
              <a:gd name="connsiteY2097" fmla="*/ 6762998 h 7098929"/>
              <a:gd name="connsiteX2098" fmla="*/ 2869926 w 18288000"/>
              <a:gd name="connsiteY2098" fmla="*/ 6755639 h 7098929"/>
              <a:gd name="connsiteX2099" fmla="*/ 2816869 w 18288000"/>
              <a:gd name="connsiteY2099" fmla="*/ 6758970 h 7098929"/>
              <a:gd name="connsiteX2100" fmla="*/ 2824347 w 18288000"/>
              <a:gd name="connsiteY2100" fmla="*/ 6764094 h 7098929"/>
              <a:gd name="connsiteX2101" fmla="*/ 2820351 w 18288000"/>
              <a:gd name="connsiteY2101" fmla="*/ 6764877 h 7098929"/>
              <a:gd name="connsiteX2102" fmla="*/ 2821243 w 18288000"/>
              <a:gd name="connsiteY2102" fmla="*/ 6765184 h 7098929"/>
              <a:gd name="connsiteX2103" fmla="*/ 2824928 w 18288000"/>
              <a:gd name="connsiteY2103" fmla="*/ 6773067 h 7098929"/>
              <a:gd name="connsiteX2104" fmla="*/ 2837098 w 18288000"/>
              <a:gd name="connsiteY2104" fmla="*/ 6770682 h 7098929"/>
              <a:gd name="connsiteX2105" fmla="*/ 2828611 w 18288000"/>
              <a:gd name="connsiteY2105" fmla="*/ 6780950 h 7098929"/>
              <a:gd name="connsiteX2106" fmla="*/ 2816441 w 18288000"/>
              <a:gd name="connsiteY2106" fmla="*/ 6783336 h 7098929"/>
              <a:gd name="connsiteX2107" fmla="*/ 2868808 w 18288000"/>
              <a:gd name="connsiteY2107" fmla="*/ 6781675 h 7098929"/>
              <a:gd name="connsiteX2108" fmla="*/ 2852953 w 18288000"/>
              <a:gd name="connsiteY2108" fmla="*/ 6776177 h 7098929"/>
              <a:gd name="connsiteX2109" fmla="*/ 2849269 w 18288000"/>
              <a:gd name="connsiteY2109" fmla="*/ 6768296 h 7098929"/>
              <a:gd name="connsiteX2110" fmla="*/ 2897955 w 18288000"/>
              <a:gd name="connsiteY2110" fmla="*/ 6758751 h 7098929"/>
              <a:gd name="connsiteX2111" fmla="*/ 2950327 w 18288000"/>
              <a:gd name="connsiteY2111" fmla="*/ 6757087 h 7098929"/>
              <a:gd name="connsiteX2112" fmla="*/ 2910126 w 18288000"/>
              <a:gd name="connsiteY2112" fmla="*/ 6756363 h 7098929"/>
              <a:gd name="connsiteX2113" fmla="*/ 2869926 w 18288000"/>
              <a:gd name="connsiteY2113" fmla="*/ 6755639 h 7098929"/>
              <a:gd name="connsiteX2114" fmla="*/ 17035376 w 18288000"/>
              <a:gd name="connsiteY2114" fmla="*/ 6755115 h 7098929"/>
              <a:gd name="connsiteX2115" fmla="*/ 17042380 w 18288000"/>
              <a:gd name="connsiteY2115" fmla="*/ 6755892 h 7098929"/>
              <a:gd name="connsiteX2116" fmla="*/ 17040960 w 18288000"/>
              <a:gd name="connsiteY2116" fmla="*/ 6758936 h 7098929"/>
              <a:gd name="connsiteX2117" fmla="*/ 10777454 w 18288000"/>
              <a:gd name="connsiteY2117" fmla="*/ 6753751 h 7098929"/>
              <a:gd name="connsiteX2118" fmla="*/ 10809164 w 18288000"/>
              <a:gd name="connsiteY2118" fmla="*/ 6764750 h 7098929"/>
              <a:gd name="connsiteX2119" fmla="*/ 10740936 w 18288000"/>
              <a:gd name="connsiteY2119" fmla="*/ 6760899 h 7098929"/>
              <a:gd name="connsiteX2120" fmla="*/ 10777454 w 18288000"/>
              <a:gd name="connsiteY2120" fmla="*/ 6753751 h 7098929"/>
              <a:gd name="connsiteX2121" fmla="*/ 9817748 w 18288000"/>
              <a:gd name="connsiteY2121" fmla="*/ 6753063 h 7098929"/>
              <a:gd name="connsiteX2122" fmla="*/ 9821436 w 18288000"/>
              <a:gd name="connsiteY2122" fmla="*/ 6760945 h 7098929"/>
              <a:gd name="connsiteX2123" fmla="*/ 9797095 w 18288000"/>
              <a:gd name="connsiteY2123" fmla="*/ 6765718 h 7098929"/>
              <a:gd name="connsiteX2124" fmla="*/ 9769068 w 18288000"/>
              <a:gd name="connsiteY2124" fmla="*/ 6762608 h 7098929"/>
              <a:gd name="connsiteX2125" fmla="*/ 12835480 w 18288000"/>
              <a:gd name="connsiteY2125" fmla="*/ 6752453 h 7098929"/>
              <a:gd name="connsiteX2126" fmla="*/ 12823311 w 18288000"/>
              <a:gd name="connsiteY2126" fmla="*/ 6754840 h 7098929"/>
              <a:gd name="connsiteX2127" fmla="*/ 12821045 w 18288000"/>
              <a:gd name="connsiteY2127" fmla="*/ 6754054 h 7098929"/>
              <a:gd name="connsiteX2128" fmla="*/ 16967152 w 18288000"/>
              <a:gd name="connsiteY2128" fmla="*/ 6751281 h 7098929"/>
              <a:gd name="connsiteX2129" fmla="*/ 16958664 w 18288000"/>
              <a:gd name="connsiteY2129" fmla="*/ 6761549 h 7098929"/>
              <a:gd name="connsiteX2130" fmla="*/ 16942248 w 18288000"/>
              <a:gd name="connsiteY2130" fmla="*/ 6769070 h 7098929"/>
              <a:gd name="connsiteX2131" fmla="*/ 16938004 w 18288000"/>
              <a:gd name="connsiteY2131" fmla="*/ 6774205 h 7098929"/>
              <a:gd name="connsiteX2132" fmla="*/ 16925832 w 18288000"/>
              <a:gd name="connsiteY2132" fmla="*/ 6776592 h 7098929"/>
              <a:gd name="connsiteX2133" fmla="*/ 16897808 w 18288000"/>
              <a:gd name="connsiteY2133" fmla="*/ 6773481 h 7098929"/>
              <a:gd name="connsiteX2134" fmla="*/ 16881948 w 18288000"/>
              <a:gd name="connsiteY2134" fmla="*/ 6767985 h 7098929"/>
              <a:gd name="connsiteX2135" fmla="*/ 16850236 w 18288000"/>
              <a:gd name="connsiteY2135" fmla="*/ 6756992 h 7098929"/>
              <a:gd name="connsiteX2136" fmla="*/ 16894124 w 18288000"/>
              <a:gd name="connsiteY2136" fmla="*/ 6765599 h 7098929"/>
              <a:gd name="connsiteX2137" fmla="*/ 16918464 w 18288000"/>
              <a:gd name="connsiteY2137" fmla="*/ 6760826 h 7098929"/>
              <a:gd name="connsiteX2138" fmla="*/ 16936720 w 18288000"/>
              <a:gd name="connsiteY2138" fmla="*/ 6757247 h 7098929"/>
              <a:gd name="connsiteX2139" fmla="*/ 16967152 w 18288000"/>
              <a:gd name="connsiteY2139" fmla="*/ 6751281 h 7098929"/>
              <a:gd name="connsiteX2140" fmla="*/ 4209781 w 18288000"/>
              <a:gd name="connsiteY2140" fmla="*/ 6751104 h 7098929"/>
              <a:gd name="connsiteX2141" fmla="*/ 4213466 w 18288000"/>
              <a:gd name="connsiteY2141" fmla="*/ 6758985 h 7098929"/>
              <a:gd name="connsiteX2142" fmla="*/ 4225638 w 18288000"/>
              <a:gd name="connsiteY2142" fmla="*/ 6756600 h 7098929"/>
              <a:gd name="connsiteX2143" fmla="*/ 16222911 w 18288000"/>
              <a:gd name="connsiteY2143" fmla="*/ 6750908 h 7098929"/>
              <a:gd name="connsiteX2144" fmla="*/ 16153567 w 18288000"/>
              <a:gd name="connsiteY2144" fmla="*/ 6773108 h 7098929"/>
              <a:gd name="connsiteX2145" fmla="*/ 16125539 w 18288000"/>
              <a:gd name="connsiteY2145" fmla="*/ 6769998 h 7098929"/>
              <a:gd name="connsiteX2146" fmla="*/ 16093830 w 18288000"/>
              <a:gd name="connsiteY2146" fmla="*/ 6759006 h 7098929"/>
              <a:gd name="connsiteX2147" fmla="*/ 16105999 w 18288000"/>
              <a:gd name="connsiteY2147" fmla="*/ 6756620 h 7098929"/>
              <a:gd name="connsiteX2148" fmla="*/ 16134027 w 18288000"/>
              <a:gd name="connsiteY2148" fmla="*/ 6759729 h 7098929"/>
              <a:gd name="connsiteX2149" fmla="*/ 16174227 w 18288000"/>
              <a:gd name="connsiteY2149" fmla="*/ 6760454 h 7098929"/>
              <a:gd name="connsiteX2150" fmla="*/ 16198571 w 18288000"/>
              <a:gd name="connsiteY2150" fmla="*/ 6755683 h 7098929"/>
              <a:gd name="connsiteX2151" fmla="*/ 16222911 w 18288000"/>
              <a:gd name="connsiteY2151" fmla="*/ 6750908 h 7098929"/>
              <a:gd name="connsiteX2152" fmla="*/ 14440731 w 18288000"/>
              <a:gd name="connsiteY2152" fmla="*/ 6750739 h 7098929"/>
              <a:gd name="connsiteX2153" fmla="*/ 14436625 w 18288000"/>
              <a:gd name="connsiteY2153" fmla="*/ 6752619 h 7098929"/>
              <a:gd name="connsiteX2154" fmla="*/ 14446396 w 18288000"/>
              <a:gd name="connsiteY2154" fmla="*/ 6759309 h 7098929"/>
              <a:gd name="connsiteX2155" fmla="*/ 14460408 w 18288000"/>
              <a:gd name="connsiteY2155" fmla="*/ 6760864 h 7098929"/>
              <a:gd name="connsiteX2156" fmla="*/ 14444554 w 18288000"/>
              <a:gd name="connsiteY2156" fmla="*/ 6755369 h 7098929"/>
              <a:gd name="connsiteX2157" fmla="*/ 14440731 w 18288000"/>
              <a:gd name="connsiteY2157" fmla="*/ 6750739 h 7098929"/>
              <a:gd name="connsiteX2158" fmla="*/ 2017262 w 18288000"/>
              <a:gd name="connsiteY2158" fmla="*/ 6750711 h 7098929"/>
              <a:gd name="connsiteX2159" fmla="*/ 2006939 w 18288000"/>
              <a:gd name="connsiteY2159" fmla="*/ 6757037 h 7098929"/>
              <a:gd name="connsiteX2160" fmla="*/ 2020947 w 18288000"/>
              <a:gd name="connsiteY2160" fmla="*/ 6758593 h 7098929"/>
              <a:gd name="connsiteX2161" fmla="*/ 2033121 w 18288000"/>
              <a:gd name="connsiteY2161" fmla="*/ 6756208 h 7098929"/>
              <a:gd name="connsiteX2162" fmla="*/ 3292575 w 18288000"/>
              <a:gd name="connsiteY2162" fmla="*/ 6750223 h 7098929"/>
              <a:gd name="connsiteX2163" fmla="*/ 3256060 w 18288000"/>
              <a:gd name="connsiteY2163" fmla="*/ 6757382 h 7098929"/>
              <a:gd name="connsiteX2164" fmla="*/ 3278003 w 18288000"/>
              <a:gd name="connsiteY2164" fmla="*/ 6761685 h 7098929"/>
              <a:gd name="connsiteX2165" fmla="*/ 3296257 w 18288000"/>
              <a:gd name="connsiteY2165" fmla="*/ 6758106 h 7098929"/>
              <a:gd name="connsiteX2166" fmla="*/ 3308433 w 18288000"/>
              <a:gd name="connsiteY2166" fmla="*/ 6755719 h 7098929"/>
              <a:gd name="connsiteX2167" fmla="*/ 3292575 w 18288000"/>
              <a:gd name="connsiteY2167" fmla="*/ 6750223 h 7098929"/>
              <a:gd name="connsiteX2168" fmla="*/ 3558110 w 18288000"/>
              <a:gd name="connsiteY2168" fmla="*/ 6749794 h 7098929"/>
              <a:gd name="connsiteX2169" fmla="*/ 3481398 w 18288000"/>
              <a:gd name="connsiteY2169" fmla="*/ 6756227 h 7098929"/>
              <a:gd name="connsiteX2170" fmla="*/ 3429026 w 18288000"/>
              <a:gd name="connsiteY2170" fmla="*/ 6757891 h 7098929"/>
              <a:gd name="connsiteX2171" fmla="*/ 3364486 w 18288000"/>
              <a:gd name="connsiteY2171" fmla="*/ 6761938 h 7098929"/>
              <a:gd name="connsiteX2172" fmla="*/ 3352314 w 18288000"/>
              <a:gd name="connsiteY2172" fmla="*/ 6764324 h 7098929"/>
              <a:gd name="connsiteX2173" fmla="*/ 3366328 w 18288000"/>
              <a:gd name="connsiteY2173" fmla="*/ 6765880 h 7098929"/>
              <a:gd name="connsiteX2174" fmla="*/ 3392513 w 18288000"/>
              <a:gd name="connsiteY2174" fmla="*/ 6765049 h 7098929"/>
              <a:gd name="connsiteX2175" fmla="*/ 3432713 w 18288000"/>
              <a:gd name="connsiteY2175" fmla="*/ 6765772 h 7098929"/>
              <a:gd name="connsiteX2176" fmla="*/ 3452810 w 18288000"/>
              <a:gd name="connsiteY2176" fmla="*/ 6766135 h 7098929"/>
              <a:gd name="connsiteX2177" fmla="*/ 3472912 w 18288000"/>
              <a:gd name="connsiteY2177" fmla="*/ 6766496 h 7098929"/>
              <a:gd name="connsiteX2178" fmla="*/ 3500939 w 18288000"/>
              <a:gd name="connsiteY2178" fmla="*/ 6769606 h 7098929"/>
              <a:gd name="connsiteX2179" fmla="*/ 3519196 w 18288000"/>
              <a:gd name="connsiteY2179" fmla="*/ 6766026 h 7098929"/>
              <a:gd name="connsiteX2180" fmla="*/ 3541137 w 18288000"/>
              <a:gd name="connsiteY2180" fmla="*/ 6770329 h 7098929"/>
              <a:gd name="connsiteX2181" fmla="*/ 3577653 w 18288000"/>
              <a:gd name="connsiteY2181" fmla="*/ 6763171 h 7098929"/>
              <a:gd name="connsiteX2182" fmla="*/ 3614165 w 18288000"/>
              <a:gd name="connsiteY2182" fmla="*/ 6756013 h 7098929"/>
              <a:gd name="connsiteX2183" fmla="*/ 3594067 w 18288000"/>
              <a:gd name="connsiteY2183" fmla="*/ 6755652 h 7098929"/>
              <a:gd name="connsiteX2184" fmla="*/ 3558110 w 18288000"/>
              <a:gd name="connsiteY2184" fmla="*/ 6749794 h 7098929"/>
              <a:gd name="connsiteX2185" fmla="*/ 14999969 w 18288000"/>
              <a:gd name="connsiteY2185" fmla="*/ 6749734 h 7098929"/>
              <a:gd name="connsiteX2186" fmla="*/ 15003656 w 18288000"/>
              <a:gd name="connsiteY2186" fmla="*/ 6757617 h 7098929"/>
              <a:gd name="connsiteX2187" fmla="*/ 14987798 w 18288000"/>
              <a:gd name="connsiteY2187" fmla="*/ 6752120 h 7098929"/>
              <a:gd name="connsiteX2188" fmla="*/ 1896667 w 18288000"/>
              <a:gd name="connsiteY2188" fmla="*/ 6748540 h 7098929"/>
              <a:gd name="connsiteX2189" fmla="*/ 1844299 w 18288000"/>
              <a:gd name="connsiteY2189" fmla="*/ 6750202 h 7098929"/>
              <a:gd name="connsiteX2190" fmla="*/ 1860154 w 18288000"/>
              <a:gd name="connsiteY2190" fmla="*/ 6755698 h 7098929"/>
              <a:gd name="connsiteX2191" fmla="*/ 1896667 w 18288000"/>
              <a:gd name="connsiteY2191" fmla="*/ 6748540 h 7098929"/>
              <a:gd name="connsiteX2192" fmla="*/ 15626805 w 18288000"/>
              <a:gd name="connsiteY2192" fmla="*/ 6747309 h 7098929"/>
              <a:gd name="connsiteX2193" fmla="*/ 15623611 w 18288000"/>
              <a:gd name="connsiteY2193" fmla="*/ 6747936 h 7098929"/>
              <a:gd name="connsiteX2194" fmla="*/ 15624095 w 18288000"/>
              <a:gd name="connsiteY2194" fmla="*/ 6748970 h 7098929"/>
              <a:gd name="connsiteX2195" fmla="*/ 13258128 w 18288000"/>
              <a:gd name="connsiteY2195" fmla="*/ 6747033 h 7098929"/>
              <a:gd name="connsiteX2196" fmla="*/ 13261812 w 18288000"/>
              <a:gd name="connsiteY2196" fmla="*/ 6754918 h 7098929"/>
              <a:gd name="connsiteX2197" fmla="*/ 13273984 w 18288000"/>
              <a:gd name="connsiteY2197" fmla="*/ 6752531 h 7098929"/>
              <a:gd name="connsiteX2198" fmla="*/ 10681211 w 18288000"/>
              <a:gd name="connsiteY2198" fmla="*/ 6746777 h 7098929"/>
              <a:gd name="connsiteX2199" fmla="*/ 10721406 w 18288000"/>
              <a:gd name="connsiteY2199" fmla="*/ 6747514 h 7098929"/>
              <a:gd name="connsiteX2200" fmla="*/ 10712910 w 18288000"/>
              <a:gd name="connsiteY2200" fmla="*/ 6757781 h 7098929"/>
              <a:gd name="connsiteX2201" fmla="*/ 10700744 w 18288000"/>
              <a:gd name="connsiteY2201" fmla="*/ 6760164 h 7098929"/>
              <a:gd name="connsiteX2202" fmla="*/ 10636197 w 18288000"/>
              <a:gd name="connsiteY2202" fmla="*/ 6764194 h 7098929"/>
              <a:gd name="connsiteX2203" fmla="*/ 10608171 w 18288000"/>
              <a:gd name="connsiteY2203" fmla="*/ 6761076 h 7098929"/>
              <a:gd name="connsiteX2204" fmla="*/ 10592320 w 18288000"/>
              <a:gd name="connsiteY2204" fmla="*/ 6755574 h 7098929"/>
              <a:gd name="connsiteX2205" fmla="*/ 10547875 w 18288000"/>
              <a:gd name="connsiteY2205" fmla="*/ 6759971 h 7098929"/>
              <a:gd name="connsiteX2206" fmla="*/ 10487577 w 18288000"/>
              <a:gd name="connsiteY2206" fmla="*/ 6758871 h 7098929"/>
              <a:gd name="connsiteX2207" fmla="*/ 10463797 w 18288000"/>
              <a:gd name="connsiteY2207" fmla="*/ 6750620 h 7098929"/>
              <a:gd name="connsiteX2208" fmla="*/ 10496069 w 18288000"/>
              <a:gd name="connsiteY2208" fmla="*/ 6748604 h 7098929"/>
              <a:gd name="connsiteX2209" fmla="*/ 10524097 w 18288000"/>
              <a:gd name="connsiteY2209" fmla="*/ 6751722 h 7098929"/>
              <a:gd name="connsiteX2210" fmla="*/ 10536267 w 18288000"/>
              <a:gd name="connsiteY2210" fmla="*/ 6749340 h 7098929"/>
              <a:gd name="connsiteX2211" fmla="*/ 10562454 w 18288000"/>
              <a:gd name="connsiteY2211" fmla="*/ 6748515 h 7098929"/>
              <a:gd name="connsiteX2212" fmla="*/ 10614826 w 18288000"/>
              <a:gd name="connsiteY2212" fmla="*/ 6746866 h 7098929"/>
              <a:gd name="connsiteX2213" fmla="*/ 10644690 w 18288000"/>
              <a:gd name="connsiteY2213" fmla="*/ 6753928 h 7098929"/>
              <a:gd name="connsiteX2214" fmla="*/ 10656864 w 18288000"/>
              <a:gd name="connsiteY2214" fmla="*/ 6751545 h 7098929"/>
              <a:gd name="connsiteX2215" fmla="*/ 10681211 w 18288000"/>
              <a:gd name="connsiteY2215" fmla="*/ 6746777 h 7098929"/>
              <a:gd name="connsiteX2216" fmla="*/ 2520311 w 18288000"/>
              <a:gd name="connsiteY2216" fmla="*/ 6746740 h 7098929"/>
              <a:gd name="connsiteX2217" fmla="*/ 2508136 w 18288000"/>
              <a:gd name="connsiteY2217" fmla="*/ 6749127 h 7098929"/>
              <a:gd name="connsiteX2218" fmla="*/ 2516065 w 18288000"/>
              <a:gd name="connsiteY2218" fmla="*/ 6751876 h 7098929"/>
              <a:gd name="connsiteX2219" fmla="*/ 2522151 w 18288000"/>
              <a:gd name="connsiteY2219" fmla="*/ 6750683 h 7098929"/>
              <a:gd name="connsiteX2220" fmla="*/ 2520311 w 18288000"/>
              <a:gd name="connsiteY2220" fmla="*/ 6746740 h 7098929"/>
              <a:gd name="connsiteX2221" fmla="*/ 11596685 w 18288000"/>
              <a:gd name="connsiteY2221" fmla="*/ 6745782 h 7098929"/>
              <a:gd name="connsiteX2222" fmla="*/ 11586355 w 18288000"/>
              <a:gd name="connsiteY2222" fmla="*/ 6752109 h 7098929"/>
              <a:gd name="connsiteX2223" fmla="*/ 11600369 w 18288000"/>
              <a:gd name="connsiteY2223" fmla="*/ 6753664 h 7098929"/>
              <a:gd name="connsiteX2224" fmla="*/ 11624712 w 18288000"/>
              <a:gd name="connsiteY2224" fmla="*/ 6748891 h 7098929"/>
              <a:gd name="connsiteX2225" fmla="*/ 2572678 w 18288000"/>
              <a:gd name="connsiteY2225" fmla="*/ 6745077 h 7098929"/>
              <a:gd name="connsiteX2226" fmla="*/ 2562350 w 18288000"/>
              <a:gd name="connsiteY2226" fmla="*/ 6751405 h 7098929"/>
              <a:gd name="connsiteX2227" fmla="*/ 2576365 w 18288000"/>
              <a:gd name="connsiteY2227" fmla="*/ 6752962 h 7098929"/>
              <a:gd name="connsiteX2228" fmla="*/ 15024313 w 18288000"/>
              <a:gd name="connsiteY2228" fmla="*/ 6744961 h 7098929"/>
              <a:gd name="connsiteX2229" fmla="*/ 15040169 w 18288000"/>
              <a:gd name="connsiteY2229" fmla="*/ 6750459 h 7098929"/>
              <a:gd name="connsiteX2230" fmla="*/ 15027997 w 18288000"/>
              <a:gd name="connsiteY2230" fmla="*/ 6752845 h 7098929"/>
              <a:gd name="connsiteX2231" fmla="*/ 15024313 w 18288000"/>
              <a:gd name="connsiteY2231" fmla="*/ 6744961 h 7098929"/>
              <a:gd name="connsiteX2232" fmla="*/ 2771833 w 18288000"/>
              <a:gd name="connsiteY2232" fmla="*/ 6744756 h 7098929"/>
              <a:gd name="connsiteX2233" fmla="*/ 2745646 w 18288000"/>
              <a:gd name="connsiteY2233" fmla="*/ 6745587 h 7098929"/>
              <a:gd name="connsiteX2234" fmla="*/ 2713377 w 18288000"/>
              <a:gd name="connsiteY2234" fmla="*/ 6747611 h 7098929"/>
              <a:gd name="connsiteX2235" fmla="*/ 2681106 w 18288000"/>
              <a:gd name="connsiteY2235" fmla="*/ 6749634 h 7098929"/>
              <a:gd name="connsiteX2236" fmla="*/ 2595903 w 18288000"/>
              <a:gd name="connsiteY2236" fmla="*/ 6766339 h 7098929"/>
              <a:gd name="connsiteX2237" fmla="*/ 2651959 w 18288000"/>
              <a:gd name="connsiteY2237" fmla="*/ 6772559 h 7098929"/>
              <a:gd name="connsiteX2238" fmla="*/ 2732356 w 18288000"/>
              <a:gd name="connsiteY2238" fmla="*/ 6774008 h 7098929"/>
              <a:gd name="connsiteX2239" fmla="*/ 2793214 w 18288000"/>
              <a:gd name="connsiteY2239" fmla="*/ 6762076 h 7098929"/>
              <a:gd name="connsiteX2240" fmla="*/ 2777359 w 18288000"/>
              <a:gd name="connsiteY2240" fmla="*/ 6756580 h 7098929"/>
              <a:gd name="connsiteX2241" fmla="*/ 2771833 w 18288000"/>
              <a:gd name="connsiteY2241" fmla="*/ 6744756 h 7098929"/>
              <a:gd name="connsiteX2242" fmla="*/ 2180463 w 18288000"/>
              <a:gd name="connsiteY2242" fmla="*/ 6744532 h 7098929"/>
              <a:gd name="connsiteX2243" fmla="*/ 2190235 w 18288000"/>
              <a:gd name="connsiteY2243" fmla="*/ 6751219 h 7098929"/>
              <a:gd name="connsiteX2244" fmla="*/ 2174376 w 18288000"/>
              <a:gd name="connsiteY2244" fmla="*/ 6745724 h 7098929"/>
              <a:gd name="connsiteX2245" fmla="*/ 2365365 w 18288000"/>
              <a:gd name="connsiteY2245" fmla="*/ 6744495 h 7098929"/>
              <a:gd name="connsiteX2246" fmla="*/ 2368454 w 18288000"/>
              <a:gd name="connsiteY2246" fmla="*/ 6746612 h 7098929"/>
              <a:gd name="connsiteX2247" fmla="*/ 2387540 w 18288000"/>
              <a:gd name="connsiteY2247" fmla="*/ 6746957 h 7098929"/>
              <a:gd name="connsiteX2248" fmla="*/ 8019858 w 18288000"/>
              <a:gd name="connsiteY2248" fmla="*/ 6744143 h 7098929"/>
              <a:gd name="connsiteX2249" fmla="*/ 7983342 w 18288000"/>
              <a:gd name="connsiteY2249" fmla="*/ 6751301 h 7098929"/>
              <a:gd name="connsiteX2250" fmla="*/ 7959002 w 18288000"/>
              <a:gd name="connsiteY2250" fmla="*/ 6756073 h 7098929"/>
              <a:gd name="connsiteX2251" fmla="*/ 7934658 w 18288000"/>
              <a:gd name="connsiteY2251" fmla="*/ 6760846 h 7098929"/>
              <a:gd name="connsiteX2252" fmla="*/ 7932813 w 18288000"/>
              <a:gd name="connsiteY2252" fmla="*/ 6756905 h 7098929"/>
              <a:gd name="connsiteX2253" fmla="*/ 7918801 w 18288000"/>
              <a:gd name="connsiteY2253" fmla="*/ 6755350 h 7098929"/>
              <a:gd name="connsiteX2254" fmla="*/ 7915117 w 18288000"/>
              <a:gd name="connsiteY2254" fmla="*/ 6747467 h 7098929"/>
              <a:gd name="connsiteX2255" fmla="*/ 7967486 w 18288000"/>
              <a:gd name="connsiteY2255" fmla="*/ 6745805 h 7098929"/>
              <a:gd name="connsiteX2256" fmla="*/ 1921007 w 18288000"/>
              <a:gd name="connsiteY2256" fmla="*/ 6743766 h 7098929"/>
              <a:gd name="connsiteX2257" fmla="*/ 1910679 w 18288000"/>
              <a:gd name="connsiteY2257" fmla="*/ 6750096 h 7098929"/>
              <a:gd name="connsiteX2258" fmla="*/ 1924692 w 18288000"/>
              <a:gd name="connsiteY2258" fmla="*/ 6751650 h 7098929"/>
              <a:gd name="connsiteX2259" fmla="*/ 1949038 w 18288000"/>
              <a:gd name="connsiteY2259" fmla="*/ 6746878 h 7098929"/>
              <a:gd name="connsiteX2260" fmla="*/ 2452083 w 18288000"/>
              <a:gd name="connsiteY2260" fmla="*/ 6742908 h 7098929"/>
              <a:gd name="connsiteX2261" fmla="*/ 2427740 w 18288000"/>
              <a:gd name="connsiteY2261" fmla="*/ 6747681 h 7098929"/>
              <a:gd name="connsiteX2262" fmla="*/ 2421655 w 18288000"/>
              <a:gd name="connsiteY2262" fmla="*/ 6748873 h 7098929"/>
              <a:gd name="connsiteX2263" fmla="*/ 2403398 w 18288000"/>
              <a:gd name="connsiteY2263" fmla="*/ 6752452 h 7098929"/>
              <a:gd name="connsiteX2264" fmla="*/ 2391227 w 18288000"/>
              <a:gd name="connsiteY2264" fmla="*/ 6754839 h 7098929"/>
              <a:gd name="connsiteX2265" fmla="*/ 2431424 w 18288000"/>
              <a:gd name="connsiteY2265" fmla="*/ 6755561 h 7098929"/>
              <a:gd name="connsiteX2266" fmla="*/ 2471624 w 18288000"/>
              <a:gd name="connsiteY2266" fmla="*/ 6756285 h 7098929"/>
              <a:gd name="connsiteX2267" fmla="*/ 2499650 w 18288000"/>
              <a:gd name="connsiteY2267" fmla="*/ 6759395 h 7098929"/>
              <a:gd name="connsiteX2268" fmla="*/ 2452083 w 18288000"/>
              <a:gd name="connsiteY2268" fmla="*/ 6742908 h 7098929"/>
              <a:gd name="connsiteX2269" fmla="*/ 781589 w 18288000"/>
              <a:gd name="connsiteY2269" fmla="*/ 6742373 h 7098929"/>
              <a:gd name="connsiteX2270" fmla="*/ 769416 w 18288000"/>
              <a:gd name="connsiteY2270" fmla="*/ 6744756 h 7098929"/>
              <a:gd name="connsiteX2271" fmla="*/ 708550 w 18288000"/>
              <a:gd name="connsiteY2271" fmla="*/ 6756669 h 7098929"/>
              <a:gd name="connsiteX2272" fmla="*/ 692697 w 18288000"/>
              <a:gd name="connsiteY2272" fmla="*/ 6751168 h 7098929"/>
              <a:gd name="connsiteX2273" fmla="*/ 729213 w 18288000"/>
              <a:gd name="connsiteY2273" fmla="*/ 6744020 h 7098929"/>
              <a:gd name="connsiteX2274" fmla="*/ 8603300 w 18288000"/>
              <a:gd name="connsiteY2274" fmla="*/ 6741620 h 7098929"/>
              <a:gd name="connsiteX2275" fmla="*/ 8606982 w 18288000"/>
              <a:gd name="connsiteY2275" fmla="*/ 6749502 h 7098929"/>
              <a:gd name="connsiteX2276" fmla="*/ 8699554 w 18288000"/>
              <a:gd name="connsiteY2276" fmla="*/ 6748564 h 7098929"/>
              <a:gd name="connsiteX2277" fmla="*/ 8743436 w 18288000"/>
              <a:gd name="connsiteY2277" fmla="*/ 6757169 h 7098929"/>
              <a:gd name="connsiteX2278" fmla="*/ 8755609 w 18288000"/>
              <a:gd name="connsiteY2278" fmla="*/ 6754782 h 7098929"/>
              <a:gd name="connsiteX2279" fmla="*/ 8786037 w 18288000"/>
              <a:gd name="connsiteY2279" fmla="*/ 6748819 h 7098929"/>
              <a:gd name="connsiteX2280" fmla="*/ 8820150 w 18288000"/>
              <a:gd name="connsiteY2280" fmla="*/ 6750734 h 7098929"/>
              <a:gd name="connsiteX2281" fmla="*/ 8747121 w 18288000"/>
              <a:gd name="connsiteY2281" fmla="*/ 6765051 h 7098929"/>
              <a:gd name="connsiteX2282" fmla="*/ 8713009 w 18288000"/>
              <a:gd name="connsiteY2282" fmla="*/ 6763135 h 7098929"/>
              <a:gd name="connsiteX2283" fmla="*/ 8686265 w 18288000"/>
              <a:gd name="connsiteY2283" fmla="*/ 6776982 h 7098929"/>
              <a:gd name="connsiteX2284" fmla="*/ 8661923 w 18288000"/>
              <a:gd name="connsiteY2284" fmla="*/ 6781754 h 7098929"/>
              <a:gd name="connsiteX2285" fmla="*/ 8639423 w 18288000"/>
              <a:gd name="connsiteY2285" fmla="*/ 6790470 h 7098929"/>
              <a:gd name="connsiteX2286" fmla="*/ 8629089 w 18288000"/>
              <a:gd name="connsiteY2286" fmla="*/ 6796797 h 7098929"/>
              <a:gd name="connsiteX2287" fmla="*/ 8613233 w 18288000"/>
              <a:gd name="connsiteY2287" fmla="*/ 6791300 h 7098929"/>
              <a:gd name="connsiteX2288" fmla="*/ 8597378 w 18288000"/>
              <a:gd name="connsiteY2288" fmla="*/ 6785805 h 7098929"/>
              <a:gd name="connsiteX2289" fmla="*/ 8593697 w 18288000"/>
              <a:gd name="connsiteY2289" fmla="*/ 6777922 h 7098929"/>
              <a:gd name="connsiteX2290" fmla="*/ 8577838 w 18288000"/>
              <a:gd name="connsiteY2290" fmla="*/ 6772426 h 7098929"/>
              <a:gd name="connsiteX2291" fmla="*/ 8565665 w 18288000"/>
              <a:gd name="connsiteY2291" fmla="*/ 6774811 h 7098929"/>
              <a:gd name="connsiteX2292" fmla="*/ 8533956 w 18288000"/>
              <a:gd name="connsiteY2292" fmla="*/ 6763819 h 7098929"/>
              <a:gd name="connsiteX2293" fmla="*/ 8518100 w 18288000"/>
              <a:gd name="connsiteY2293" fmla="*/ 6758323 h 7098929"/>
              <a:gd name="connsiteX2294" fmla="*/ 8546127 w 18288000"/>
              <a:gd name="connsiteY2294" fmla="*/ 6761433 h 7098929"/>
              <a:gd name="connsiteX2295" fmla="*/ 8582642 w 18288000"/>
              <a:gd name="connsiteY2295" fmla="*/ 6754273 h 7098929"/>
              <a:gd name="connsiteX2296" fmla="*/ 8591125 w 18288000"/>
              <a:gd name="connsiteY2296" fmla="*/ 6744007 h 7098929"/>
              <a:gd name="connsiteX2297" fmla="*/ 588522 w 18288000"/>
              <a:gd name="connsiteY2297" fmla="*/ 6741446 h 7098929"/>
              <a:gd name="connsiteX2298" fmla="*/ 610459 w 18288000"/>
              <a:gd name="connsiteY2298" fmla="*/ 6745757 h 7098929"/>
              <a:gd name="connsiteX2299" fmla="*/ 581483 w 18288000"/>
              <a:gd name="connsiteY2299" fmla="*/ 6755022 h 7098929"/>
              <a:gd name="connsiteX2300" fmla="*/ 584840 w 18288000"/>
              <a:gd name="connsiteY2300" fmla="*/ 6756186 h 7098929"/>
              <a:gd name="connsiteX2301" fmla="*/ 572669 w 18288000"/>
              <a:gd name="connsiteY2301" fmla="*/ 6758572 h 7098929"/>
              <a:gd name="connsiteX2302" fmla="*/ 567240 w 18288000"/>
              <a:gd name="connsiteY2302" fmla="*/ 6756690 h 7098929"/>
              <a:gd name="connsiteX2303" fmla="*/ 535584 w 18288000"/>
              <a:gd name="connsiteY2303" fmla="*/ 6756112 h 7098929"/>
              <a:gd name="connsiteX2304" fmla="*/ 553844 w 18288000"/>
              <a:gd name="connsiteY2304" fmla="*/ 6752538 h 7098929"/>
              <a:gd name="connsiteX2305" fmla="*/ 556251 w 18288000"/>
              <a:gd name="connsiteY2305" fmla="*/ 6743464 h 7098929"/>
              <a:gd name="connsiteX2306" fmla="*/ 588522 w 18288000"/>
              <a:gd name="connsiteY2306" fmla="*/ 6741446 h 7098929"/>
              <a:gd name="connsiteX2307" fmla="*/ 1627446 w 18288000"/>
              <a:gd name="connsiteY2307" fmla="*/ 6741087 h 7098929"/>
              <a:gd name="connsiteX2308" fmla="*/ 1642104 w 18288000"/>
              <a:gd name="connsiteY2308" fmla="*/ 6751121 h 7098929"/>
              <a:gd name="connsiteX2309" fmla="*/ 1671330 w 18288000"/>
              <a:gd name="connsiteY2309" fmla="*/ 6749695 h 7098929"/>
              <a:gd name="connsiteX2310" fmla="*/ 1683501 w 18288000"/>
              <a:gd name="connsiteY2310" fmla="*/ 6747307 h 7098929"/>
              <a:gd name="connsiteX2311" fmla="*/ 1655475 w 18288000"/>
              <a:gd name="connsiteY2311" fmla="*/ 6744198 h 7098929"/>
              <a:gd name="connsiteX2312" fmla="*/ 8038115 w 18288000"/>
              <a:gd name="connsiteY2312" fmla="*/ 6740564 h 7098929"/>
              <a:gd name="connsiteX2313" fmla="*/ 8035714 w 18288000"/>
              <a:gd name="connsiteY2313" fmla="*/ 6749638 h 7098929"/>
              <a:gd name="connsiteX2314" fmla="*/ 8028427 w 18288000"/>
              <a:gd name="connsiteY2314" fmla="*/ 6755370 h 7098929"/>
              <a:gd name="connsiteX2315" fmla="*/ 8023540 w 18288000"/>
              <a:gd name="connsiteY2315" fmla="*/ 6752025 h 7098929"/>
              <a:gd name="connsiteX2316" fmla="*/ 8025943 w 18288000"/>
              <a:gd name="connsiteY2316" fmla="*/ 6742949 h 7098929"/>
              <a:gd name="connsiteX2317" fmla="*/ 8038115 w 18288000"/>
              <a:gd name="connsiteY2317" fmla="*/ 6740564 h 7098929"/>
              <a:gd name="connsiteX2318" fmla="*/ 16647637 w 18288000"/>
              <a:gd name="connsiteY2318" fmla="*/ 6740480 h 7098929"/>
              <a:gd name="connsiteX2319" fmla="*/ 16675663 w 18288000"/>
              <a:gd name="connsiteY2319" fmla="*/ 6743589 h 7098929"/>
              <a:gd name="connsiteX2320" fmla="*/ 16655561 w 18288000"/>
              <a:gd name="connsiteY2320" fmla="*/ 6743226 h 7098929"/>
              <a:gd name="connsiteX2321" fmla="*/ 16647637 w 18288000"/>
              <a:gd name="connsiteY2321" fmla="*/ 6740480 h 7098929"/>
              <a:gd name="connsiteX2322" fmla="*/ 18097724 w 18288000"/>
              <a:gd name="connsiteY2322" fmla="*/ 6739731 h 7098929"/>
              <a:gd name="connsiteX2323" fmla="*/ 18101404 w 18288000"/>
              <a:gd name="connsiteY2323" fmla="*/ 6747613 h 7098929"/>
              <a:gd name="connsiteX2324" fmla="*/ 18085552 w 18288000"/>
              <a:gd name="connsiteY2324" fmla="*/ 6742114 h 7098929"/>
              <a:gd name="connsiteX2325" fmla="*/ 2343657 w 18288000"/>
              <a:gd name="connsiteY2325" fmla="*/ 6738350 h 7098929"/>
              <a:gd name="connsiteX2326" fmla="*/ 2331487 w 18288000"/>
              <a:gd name="connsiteY2326" fmla="*/ 6740736 h 7098929"/>
              <a:gd name="connsiteX2327" fmla="*/ 2321639 w 18288000"/>
              <a:gd name="connsiteY2327" fmla="*/ 6740183 h 7098929"/>
              <a:gd name="connsiteX2328" fmla="*/ 2322433 w 18288000"/>
              <a:gd name="connsiteY2328" fmla="*/ 6741889 h 7098929"/>
              <a:gd name="connsiteX2329" fmla="*/ 2328524 w 18288000"/>
              <a:gd name="connsiteY2329" fmla="*/ 6740698 h 7098929"/>
              <a:gd name="connsiteX2330" fmla="*/ 2345194 w 18288000"/>
              <a:gd name="connsiteY2330" fmla="*/ 6741639 h 7098929"/>
              <a:gd name="connsiteX2331" fmla="*/ 7877321 w 18288000"/>
              <a:gd name="connsiteY2331" fmla="*/ 6737667 h 7098929"/>
              <a:gd name="connsiteX2332" fmla="*/ 7893176 w 18288000"/>
              <a:gd name="connsiteY2332" fmla="*/ 6743163 h 7098929"/>
              <a:gd name="connsiteX2333" fmla="*/ 7878604 w 18288000"/>
              <a:gd name="connsiteY2333" fmla="*/ 6754626 h 7098929"/>
              <a:gd name="connsiteX2334" fmla="*/ 7850575 w 18288000"/>
              <a:gd name="connsiteY2334" fmla="*/ 6751516 h 7098929"/>
              <a:gd name="connsiteX2335" fmla="*/ 7862746 w 18288000"/>
              <a:gd name="connsiteY2335" fmla="*/ 6749129 h 7098929"/>
              <a:gd name="connsiteX2336" fmla="*/ 7874919 w 18288000"/>
              <a:gd name="connsiteY2336" fmla="*/ 6746744 h 7098929"/>
              <a:gd name="connsiteX2337" fmla="*/ 7877321 w 18288000"/>
              <a:gd name="connsiteY2337" fmla="*/ 6737667 h 7098929"/>
              <a:gd name="connsiteX2338" fmla="*/ 8056370 w 18288000"/>
              <a:gd name="connsiteY2338" fmla="*/ 6736985 h 7098929"/>
              <a:gd name="connsiteX2339" fmla="*/ 8070383 w 18288000"/>
              <a:gd name="connsiteY2339" fmla="*/ 6738539 h 7098929"/>
              <a:gd name="connsiteX2340" fmla="*/ 8060057 w 18288000"/>
              <a:gd name="connsiteY2340" fmla="*/ 6744866 h 7098929"/>
              <a:gd name="connsiteX2341" fmla="*/ 8056370 w 18288000"/>
              <a:gd name="connsiteY2341" fmla="*/ 6736985 h 7098929"/>
              <a:gd name="connsiteX2342" fmla="*/ 16255739 w 18288000"/>
              <a:gd name="connsiteY2342" fmla="*/ 6735867 h 7098929"/>
              <a:gd name="connsiteX2343" fmla="*/ 16247253 w 18288000"/>
              <a:gd name="connsiteY2343" fmla="*/ 6746137 h 7098929"/>
              <a:gd name="connsiteX2344" fmla="*/ 16231397 w 18288000"/>
              <a:gd name="connsiteY2344" fmla="*/ 6740640 h 7098929"/>
              <a:gd name="connsiteX2345" fmla="*/ 15817236 w 18288000"/>
              <a:gd name="connsiteY2345" fmla="*/ 6735788 h 7098929"/>
              <a:gd name="connsiteX2346" fmla="*/ 15828291 w 18288000"/>
              <a:gd name="connsiteY2346" fmla="*/ 6759436 h 7098929"/>
              <a:gd name="connsiteX2347" fmla="*/ 15837884 w 18288000"/>
              <a:gd name="connsiteY2347" fmla="*/ 6760501 h 7098929"/>
              <a:gd name="connsiteX2348" fmla="*/ 15872369 w 18288000"/>
              <a:gd name="connsiteY2348" fmla="*/ 6753751 h 7098929"/>
              <a:gd name="connsiteX2349" fmla="*/ 15882772 w 18288000"/>
              <a:gd name="connsiteY2349" fmla="*/ 6757361 h 7098929"/>
              <a:gd name="connsiteX2350" fmla="*/ 15892833 w 18288000"/>
              <a:gd name="connsiteY2350" fmla="*/ 6755388 h 7098929"/>
              <a:gd name="connsiteX2351" fmla="*/ 15902602 w 18288000"/>
              <a:gd name="connsiteY2351" fmla="*/ 6762077 h 7098929"/>
              <a:gd name="connsiteX2352" fmla="*/ 15908690 w 18288000"/>
              <a:gd name="connsiteY2352" fmla="*/ 6760883 h 7098929"/>
              <a:gd name="connsiteX2353" fmla="*/ 15920861 w 18288000"/>
              <a:gd name="connsiteY2353" fmla="*/ 6758498 h 7098929"/>
              <a:gd name="connsiteX2354" fmla="*/ 16025604 w 18288000"/>
              <a:gd name="connsiteY2354" fmla="*/ 6755173 h 7098929"/>
              <a:gd name="connsiteX2355" fmla="*/ 16039613 w 18288000"/>
              <a:gd name="connsiteY2355" fmla="*/ 6756727 h 7098929"/>
              <a:gd name="connsiteX2356" fmla="*/ 16031130 w 18288000"/>
              <a:gd name="connsiteY2356" fmla="*/ 6766996 h 7098929"/>
              <a:gd name="connsiteX2357" fmla="*/ 15994613 w 18288000"/>
              <a:gd name="connsiteY2357" fmla="*/ 6774156 h 7098929"/>
              <a:gd name="connsiteX2358" fmla="*/ 15942245 w 18288000"/>
              <a:gd name="connsiteY2358" fmla="*/ 6775817 h 7098929"/>
              <a:gd name="connsiteX2359" fmla="*/ 15900201 w 18288000"/>
              <a:gd name="connsiteY2359" fmla="*/ 6771152 h 7098929"/>
              <a:gd name="connsiteX2360" fmla="*/ 15847833 w 18288000"/>
              <a:gd name="connsiteY2360" fmla="*/ 6772814 h 7098929"/>
              <a:gd name="connsiteX2361" fmla="*/ 15819805 w 18288000"/>
              <a:gd name="connsiteY2361" fmla="*/ 6769704 h 7098929"/>
              <a:gd name="connsiteX2362" fmla="*/ 15779607 w 18288000"/>
              <a:gd name="connsiteY2362" fmla="*/ 6768981 h 7098929"/>
              <a:gd name="connsiteX2363" fmla="*/ 15722993 w 18288000"/>
              <a:gd name="connsiteY2363" fmla="*/ 6775779 h 7098929"/>
              <a:gd name="connsiteX2364" fmla="*/ 15664535 w 18288000"/>
              <a:gd name="connsiteY2364" fmla="*/ 6778633 h 7098929"/>
              <a:gd name="connsiteX2365" fmla="*/ 15610324 w 18288000"/>
              <a:gd name="connsiteY2365" fmla="*/ 6776355 h 7098929"/>
              <a:gd name="connsiteX2366" fmla="*/ 15578052 w 18288000"/>
              <a:gd name="connsiteY2366" fmla="*/ 6778381 h 7098929"/>
              <a:gd name="connsiteX2367" fmla="*/ 15557954 w 18288000"/>
              <a:gd name="connsiteY2367" fmla="*/ 6778018 h 7098929"/>
              <a:gd name="connsiteX2368" fmla="*/ 15461699 w 18288000"/>
              <a:gd name="connsiteY2368" fmla="*/ 6771074 h 7098929"/>
              <a:gd name="connsiteX2369" fmla="*/ 15458015 w 18288000"/>
              <a:gd name="connsiteY2369" fmla="*/ 6763191 h 7098929"/>
              <a:gd name="connsiteX2370" fmla="*/ 15470184 w 18288000"/>
              <a:gd name="connsiteY2370" fmla="*/ 6760805 h 7098929"/>
              <a:gd name="connsiteX2371" fmla="*/ 15482357 w 18288000"/>
              <a:gd name="connsiteY2371" fmla="*/ 6758419 h 7098929"/>
              <a:gd name="connsiteX2372" fmla="*/ 15478673 w 18288000"/>
              <a:gd name="connsiteY2372" fmla="*/ 6750537 h 7098929"/>
              <a:gd name="connsiteX2373" fmla="*/ 15490844 w 18288000"/>
              <a:gd name="connsiteY2373" fmla="*/ 6748151 h 7098929"/>
              <a:gd name="connsiteX2374" fmla="*/ 15506701 w 18288000"/>
              <a:gd name="connsiteY2374" fmla="*/ 6753646 h 7098929"/>
              <a:gd name="connsiteX2375" fmla="*/ 15535286 w 18288000"/>
              <a:gd name="connsiteY2375" fmla="*/ 6743741 h 7098929"/>
              <a:gd name="connsiteX2376" fmla="*/ 15587656 w 18288000"/>
              <a:gd name="connsiteY2376" fmla="*/ 6742077 h 7098929"/>
              <a:gd name="connsiteX2377" fmla="*/ 15630322 w 18288000"/>
              <a:gd name="connsiteY2377" fmla="*/ 6745155 h 7098929"/>
              <a:gd name="connsiteX2378" fmla="*/ 15637860 w 18288000"/>
              <a:gd name="connsiteY2378" fmla="*/ 6740537 h 7098929"/>
              <a:gd name="connsiteX2379" fmla="*/ 15644764 w 18288000"/>
              <a:gd name="connsiteY2379" fmla="*/ 6745264 h 7098929"/>
              <a:gd name="connsiteX2380" fmla="*/ 15688154 w 18288000"/>
              <a:gd name="connsiteY2380" fmla="*/ 6743887 h 7098929"/>
              <a:gd name="connsiteX2381" fmla="*/ 15764869 w 18288000"/>
              <a:gd name="connsiteY2381" fmla="*/ 6737451 h 7098929"/>
              <a:gd name="connsiteX2382" fmla="*/ 15950007 w 18288000"/>
              <a:gd name="connsiteY2382" fmla="*/ 6735574 h 7098929"/>
              <a:gd name="connsiteX2383" fmla="*/ 15953691 w 18288000"/>
              <a:gd name="connsiteY2383" fmla="*/ 6743455 h 7098929"/>
              <a:gd name="connsiteX2384" fmla="*/ 15923262 w 18288000"/>
              <a:gd name="connsiteY2384" fmla="*/ 6749422 h 7098929"/>
              <a:gd name="connsiteX2385" fmla="*/ 15883064 w 18288000"/>
              <a:gd name="connsiteY2385" fmla="*/ 6748698 h 7098929"/>
              <a:gd name="connsiteX2386" fmla="*/ 15861123 w 18288000"/>
              <a:gd name="connsiteY2386" fmla="*/ 6744395 h 7098929"/>
              <a:gd name="connsiteX2387" fmla="*/ 15857436 w 18288000"/>
              <a:gd name="connsiteY2387" fmla="*/ 6736513 h 7098929"/>
              <a:gd name="connsiteX2388" fmla="*/ 15925663 w 18288000"/>
              <a:gd name="connsiteY2388" fmla="*/ 6740348 h 7098929"/>
              <a:gd name="connsiteX2389" fmla="*/ 15937834 w 18288000"/>
              <a:gd name="connsiteY2389" fmla="*/ 6737962 h 7098929"/>
              <a:gd name="connsiteX2390" fmla="*/ 15950007 w 18288000"/>
              <a:gd name="connsiteY2390" fmla="*/ 6735574 h 7098929"/>
              <a:gd name="connsiteX2391" fmla="*/ 7497271 w 18288000"/>
              <a:gd name="connsiteY2391" fmla="*/ 6734734 h 7098929"/>
              <a:gd name="connsiteX2392" fmla="*/ 7485101 w 18288000"/>
              <a:gd name="connsiteY2392" fmla="*/ 6737120 h 7098929"/>
              <a:gd name="connsiteX2393" fmla="*/ 7513128 w 18288000"/>
              <a:gd name="connsiteY2393" fmla="*/ 6740230 h 7098929"/>
              <a:gd name="connsiteX2394" fmla="*/ 8134923 w 18288000"/>
              <a:gd name="connsiteY2394" fmla="*/ 6734489 h 7098929"/>
              <a:gd name="connsiteX2395" fmla="*/ 8148940 w 18288000"/>
              <a:gd name="connsiteY2395" fmla="*/ 6736043 h 7098929"/>
              <a:gd name="connsiteX2396" fmla="*/ 8136769 w 18288000"/>
              <a:gd name="connsiteY2396" fmla="*/ 6738429 h 7098929"/>
              <a:gd name="connsiteX2397" fmla="*/ 8124597 w 18288000"/>
              <a:gd name="connsiteY2397" fmla="*/ 6740817 h 7098929"/>
              <a:gd name="connsiteX2398" fmla="*/ 8134923 w 18288000"/>
              <a:gd name="connsiteY2398" fmla="*/ 6734489 h 7098929"/>
              <a:gd name="connsiteX2399" fmla="*/ 8161112 w 18288000"/>
              <a:gd name="connsiteY2399" fmla="*/ 6733659 h 7098929"/>
              <a:gd name="connsiteX2400" fmla="*/ 8176969 w 18288000"/>
              <a:gd name="connsiteY2400" fmla="*/ 6739154 h 7098929"/>
              <a:gd name="connsiteX2401" fmla="*/ 8178809 w 18288000"/>
              <a:gd name="connsiteY2401" fmla="*/ 6743096 h 7098929"/>
              <a:gd name="connsiteX2402" fmla="*/ 8192824 w 18288000"/>
              <a:gd name="connsiteY2402" fmla="*/ 6744651 h 7098929"/>
              <a:gd name="connsiteX2403" fmla="*/ 8208680 w 18288000"/>
              <a:gd name="connsiteY2403" fmla="*/ 6750148 h 7098929"/>
              <a:gd name="connsiteX2404" fmla="*/ 8289076 w 18288000"/>
              <a:gd name="connsiteY2404" fmla="*/ 6751595 h 7098929"/>
              <a:gd name="connsiteX2405" fmla="*/ 8304933 w 18288000"/>
              <a:gd name="connsiteY2405" fmla="*/ 6757090 h 7098929"/>
              <a:gd name="connsiteX2406" fmla="*/ 8329278 w 18288000"/>
              <a:gd name="connsiteY2406" fmla="*/ 6752319 h 7098929"/>
              <a:gd name="connsiteX2407" fmla="*/ 8393818 w 18288000"/>
              <a:gd name="connsiteY2407" fmla="*/ 6748270 h 7098929"/>
              <a:gd name="connsiteX2408" fmla="*/ 8458357 w 18288000"/>
              <a:gd name="connsiteY2408" fmla="*/ 6744222 h 7098929"/>
              <a:gd name="connsiteX2409" fmla="*/ 8486387 w 18288000"/>
              <a:gd name="connsiteY2409" fmla="*/ 6747331 h 7098929"/>
              <a:gd name="connsiteX2410" fmla="*/ 8498559 w 18288000"/>
              <a:gd name="connsiteY2410" fmla="*/ 6744945 h 7098929"/>
              <a:gd name="connsiteX2411" fmla="*/ 8526586 w 18288000"/>
              <a:gd name="connsiteY2411" fmla="*/ 6748054 h 7098929"/>
              <a:gd name="connsiteX2412" fmla="*/ 8542442 w 18288000"/>
              <a:gd name="connsiteY2412" fmla="*/ 6753551 h 7098929"/>
              <a:gd name="connsiteX2413" fmla="*/ 8530272 w 18288000"/>
              <a:gd name="connsiteY2413" fmla="*/ 6755936 h 7098929"/>
              <a:gd name="connsiteX2414" fmla="*/ 8518100 w 18288000"/>
              <a:gd name="connsiteY2414" fmla="*/ 6758323 h 7098929"/>
              <a:gd name="connsiteX2415" fmla="*/ 8505927 w 18288000"/>
              <a:gd name="connsiteY2415" fmla="*/ 6760710 h 7098929"/>
              <a:gd name="connsiteX2416" fmla="*/ 8517541 w 18288000"/>
              <a:gd name="connsiteY2416" fmla="*/ 6771340 h 7098929"/>
              <a:gd name="connsiteX2417" fmla="*/ 8507211 w 18288000"/>
              <a:gd name="connsiteY2417" fmla="*/ 6777668 h 7098929"/>
              <a:gd name="connsiteX2418" fmla="*/ 8497438 w 18288000"/>
              <a:gd name="connsiteY2418" fmla="*/ 6770978 h 7098929"/>
              <a:gd name="connsiteX2419" fmla="*/ 8457245 w 18288000"/>
              <a:gd name="connsiteY2419" fmla="*/ 6770254 h 7098929"/>
              <a:gd name="connsiteX2420" fmla="*/ 8376845 w 18288000"/>
              <a:gd name="connsiteY2420" fmla="*/ 6768807 h 7098929"/>
              <a:gd name="connsiteX2421" fmla="*/ 8312303 w 18288000"/>
              <a:gd name="connsiteY2421" fmla="*/ 6772858 h 7098929"/>
              <a:gd name="connsiteX2422" fmla="*/ 8302532 w 18288000"/>
              <a:gd name="connsiteY2422" fmla="*/ 6766166 h 7098929"/>
              <a:gd name="connsiteX2423" fmla="*/ 8290921 w 18288000"/>
              <a:gd name="connsiteY2423" fmla="*/ 6755535 h 7098929"/>
              <a:gd name="connsiteX2424" fmla="*/ 8276904 w 18288000"/>
              <a:gd name="connsiteY2424" fmla="*/ 6753982 h 7098929"/>
              <a:gd name="connsiteX2425" fmla="*/ 8274506 w 18288000"/>
              <a:gd name="connsiteY2425" fmla="*/ 6763056 h 7098929"/>
              <a:gd name="connsiteX2426" fmla="*/ 8267861 w 18288000"/>
              <a:gd name="connsiteY2426" fmla="*/ 6777266 h 7098929"/>
              <a:gd name="connsiteX2427" fmla="*/ 8251446 w 18288000"/>
              <a:gd name="connsiteY2427" fmla="*/ 6784787 h 7098929"/>
              <a:gd name="connsiteX2428" fmla="*/ 8242959 w 18288000"/>
              <a:gd name="connsiteY2428" fmla="*/ 6795055 h 7098929"/>
              <a:gd name="connsiteX2429" fmla="*/ 8218615 w 18288000"/>
              <a:gd name="connsiteY2429" fmla="*/ 6799829 h 7098929"/>
              <a:gd name="connsiteX2430" fmla="*/ 8206444 w 18288000"/>
              <a:gd name="connsiteY2430" fmla="*/ 6802215 h 7098929"/>
              <a:gd name="connsiteX2431" fmla="*/ 8198517 w 18288000"/>
              <a:gd name="connsiteY2431" fmla="*/ 6799467 h 7098929"/>
              <a:gd name="connsiteX2432" fmla="*/ 8190588 w 18288000"/>
              <a:gd name="connsiteY2432" fmla="*/ 6796718 h 7098929"/>
              <a:gd name="connsiteX2433" fmla="*/ 8180818 w 18288000"/>
              <a:gd name="connsiteY2433" fmla="*/ 6790029 h 7098929"/>
              <a:gd name="connsiteX2434" fmla="*/ 8174733 w 18288000"/>
              <a:gd name="connsiteY2434" fmla="*/ 6791221 h 7098929"/>
              <a:gd name="connsiteX2435" fmla="*/ 8158876 w 18288000"/>
              <a:gd name="connsiteY2435" fmla="*/ 6785725 h 7098929"/>
              <a:gd name="connsiteX2436" fmla="*/ 8151506 w 18288000"/>
              <a:gd name="connsiteY2436" fmla="*/ 6769961 h 7098929"/>
              <a:gd name="connsiteX2437" fmla="*/ 8107625 w 18288000"/>
              <a:gd name="connsiteY2437" fmla="*/ 6761355 h 7098929"/>
              <a:gd name="connsiteX2438" fmla="*/ 8079595 w 18288000"/>
              <a:gd name="connsiteY2438" fmla="*/ 6758245 h 7098929"/>
              <a:gd name="connsiteX2439" fmla="*/ 8085683 w 18288000"/>
              <a:gd name="connsiteY2439" fmla="*/ 6757052 h 7098929"/>
              <a:gd name="connsiteX2440" fmla="*/ 8091769 w 18288000"/>
              <a:gd name="connsiteY2440" fmla="*/ 6755858 h 7098929"/>
              <a:gd name="connsiteX2441" fmla="*/ 8140451 w 18288000"/>
              <a:gd name="connsiteY2441" fmla="*/ 6746314 h 7098929"/>
              <a:gd name="connsiteX2442" fmla="*/ 7722609 w 18288000"/>
              <a:gd name="connsiteY2442" fmla="*/ 6733579 h 7098929"/>
              <a:gd name="connsiteX2443" fmla="*/ 7726292 w 18288000"/>
              <a:gd name="connsiteY2443" fmla="*/ 6741462 h 7098929"/>
              <a:gd name="connsiteX2444" fmla="*/ 7736623 w 18288000"/>
              <a:gd name="connsiteY2444" fmla="*/ 6735135 h 7098929"/>
              <a:gd name="connsiteX2445" fmla="*/ 7722609 w 18288000"/>
              <a:gd name="connsiteY2445" fmla="*/ 6733579 h 7098929"/>
              <a:gd name="connsiteX2446" fmla="*/ 16551381 w 18288000"/>
              <a:gd name="connsiteY2446" fmla="*/ 6733536 h 7098929"/>
              <a:gd name="connsiteX2447" fmla="*/ 16647637 w 18288000"/>
              <a:gd name="connsiteY2447" fmla="*/ 6740480 h 7098929"/>
              <a:gd name="connsiteX2448" fmla="*/ 16616285 w 18288000"/>
              <a:gd name="connsiteY2448" fmla="*/ 6744475 h 7098929"/>
              <a:gd name="connsiteX2449" fmla="*/ 16539209 w 18288000"/>
              <a:gd name="connsiteY2449" fmla="*/ 6735922 h 7098929"/>
              <a:gd name="connsiteX2450" fmla="*/ 16094945 w 18288000"/>
              <a:gd name="connsiteY2450" fmla="*/ 6732973 h 7098929"/>
              <a:gd name="connsiteX2451" fmla="*/ 16114486 w 18288000"/>
              <a:gd name="connsiteY2451" fmla="*/ 6746352 h 7098929"/>
              <a:gd name="connsiteX2452" fmla="*/ 16094386 w 18288000"/>
              <a:gd name="connsiteY2452" fmla="*/ 6745990 h 7098929"/>
              <a:gd name="connsiteX2453" fmla="*/ 16054187 w 18288000"/>
              <a:gd name="connsiteY2453" fmla="*/ 6745265 h 7098929"/>
              <a:gd name="connsiteX2454" fmla="*/ 16013990 w 18288000"/>
              <a:gd name="connsiteY2454" fmla="*/ 6744543 h 7098929"/>
              <a:gd name="connsiteX2455" fmla="*/ 15993890 w 18288000"/>
              <a:gd name="connsiteY2455" fmla="*/ 6744179 h 7098929"/>
              <a:gd name="connsiteX2456" fmla="*/ 2174932 w 18288000"/>
              <a:gd name="connsiteY2456" fmla="*/ 6732706 h 7098929"/>
              <a:gd name="connsiteX2457" fmla="*/ 2118320 w 18288000"/>
              <a:gd name="connsiteY2457" fmla="*/ 6739503 h 7098929"/>
              <a:gd name="connsiteX2458" fmla="*/ 2069636 w 18288000"/>
              <a:gd name="connsiteY2458" fmla="*/ 6749047 h 7098929"/>
              <a:gd name="connsiteX2459" fmla="*/ 2065950 w 18288000"/>
              <a:gd name="connsiteY2459" fmla="*/ 6741165 h 7098929"/>
              <a:gd name="connsiteX2460" fmla="*/ 2041605 w 18288000"/>
              <a:gd name="connsiteY2460" fmla="*/ 6745938 h 7098929"/>
              <a:gd name="connsiteX2461" fmla="*/ 2045292 w 18288000"/>
              <a:gd name="connsiteY2461" fmla="*/ 6753821 h 7098929"/>
              <a:gd name="connsiteX2462" fmla="*/ 2057462 w 18288000"/>
              <a:gd name="connsiteY2462" fmla="*/ 6751435 h 7098929"/>
              <a:gd name="connsiteX2463" fmla="*/ 2125690 w 18288000"/>
              <a:gd name="connsiteY2463" fmla="*/ 6755269 h 7098929"/>
              <a:gd name="connsiteX2464" fmla="*/ 2141544 w 18288000"/>
              <a:gd name="connsiteY2464" fmla="*/ 6760765 h 7098929"/>
              <a:gd name="connsiteX2465" fmla="*/ 2147632 w 18288000"/>
              <a:gd name="connsiteY2465" fmla="*/ 6759572 h 7098929"/>
              <a:gd name="connsiteX2466" fmla="*/ 2165889 w 18288000"/>
              <a:gd name="connsiteY2466" fmla="*/ 6755993 h 7098929"/>
              <a:gd name="connsiteX2467" fmla="*/ 2178058 w 18288000"/>
              <a:gd name="connsiteY2467" fmla="*/ 6753606 h 7098929"/>
              <a:gd name="connsiteX2468" fmla="*/ 2181743 w 18288000"/>
              <a:gd name="connsiteY2468" fmla="*/ 6761489 h 7098929"/>
              <a:gd name="connsiteX2469" fmla="*/ 2218259 w 18288000"/>
              <a:gd name="connsiteY2469" fmla="*/ 6754329 h 7098929"/>
              <a:gd name="connsiteX2470" fmla="*/ 2242600 w 18288000"/>
              <a:gd name="connsiteY2470" fmla="*/ 6749557 h 7098929"/>
              <a:gd name="connsiteX2471" fmla="*/ 2246284 w 18288000"/>
              <a:gd name="connsiteY2471" fmla="*/ 6757439 h 7098929"/>
              <a:gd name="connsiteX2472" fmla="*/ 2270629 w 18288000"/>
              <a:gd name="connsiteY2472" fmla="*/ 6752667 h 7098929"/>
              <a:gd name="connsiteX2473" fmla="*/ 2282801 w 18288000"/>
              <a:gd name="connsiteY2473" fmla="*/ 6750281 h 7098929"/>
              <a:gd name="connsiteX2474" fmla="*/ 2286484 w 18288000"/>
              <a:gd name="connsiteY2474" fmla="*/ 6758163 h 7098929"/>
              <a:gd name="connsiteX2475" fmla="*/ 2318196 w 18288000"/>
              <a:gd name="connsiteY2475" fmla="*/ 6769155 h 7098929"/>
              <a:gd name="connsiteX2476" fmla="*/ 2358396 w 18288000"/>
              <a:gd name="connsiteY2476" fmla="*/ 6769879 h 7098929"/>
              <a:gd name="connsiteX2477" fmla="*/ 2309710 w 18288000"/>
              <a:gd name="connsiteY2477" fmla="*/ 6779423 h 7098929"/>
              <a:gd name="connsiteX2478" fmla="*/ 2245168 w 18288000"/>
              <a:gd name="connsiteY2478" fmla="*/ 6783472 h 7098929"/>
              <a:gd name="connsiteX2479" fmla="*/ 2241484 w 18288000"/>
              <a:gd name="connsiteY2479" fmla="*/ 6775591 h 7098929"/>
              <a:gd name="connsiteX2480" fmla="*/ 2229312 w 18288000"/>
              <a:gd name="connsiteY2480" fmla="*/ 6777977 h 7098929"/>
              <a:gd name="connsiteX2481" fmla="*/ 2225071 w 18288000"/>
              <a:gd name="connsiteY2481" fmla="*/ 6783111 h 7098929"/>
              <a:gd name="connsiteX2482" fmla="*/ 2204971 w 18288000"/>
              <a:gd name="connsiteY2482" fmla="*/ 6782751 h 7098929"/>
              <a:gd name="connsiteX2483" fmla="*/ 2186714 w 18288000"/>
              <a:gd name="connsiteY2483" fmla="*/ 6786330 h 7098929"/>
              <a:gd name="connsiteX2484" fmla="*/ 2156284 w 18288000"/>
              <a:gd name="connsiteY2484" fmla="*/ 6792295 h 7098929"/>
              <a:gd name="connsiteX2485" fmla="*/ 2134943 w 18288000"/>
              <a:gd name="connsiteY2485" fmla="*/ 6795882 h 7098929"/>
              <a:gd name="connsiteX2486" fmla="*/ 2135027 w 18288000"/>
              <a:gd name="connsiteY2486" fmla="*/ 6795781 h 7098929"/>
              <a:gd name="connsiteX2487" fmla="*/ 2131892 w 18288000"/>
              <a:gd name="connsiteY2487" fmla="*/ 6796395 h 7098929"/>
              <a:gd name="connsiteX2488" fmla="*/ 2117788 w 18288000"/>
              <a:gd name="connsiteY2488" fmla="*/ 6798766 h 7098929"/>
              <a:gd name="connsiteX2489" fmla="*/ 2099671 w 18288000"/>
              <a:gd name="connsiteY2489" fmla="*/ 6799090 h 7098929"/>
              <a:gd name="connsiteX2490" fmla="*/ 2091743 w 18288000"/>
              <a:gd name="connsiteY2490" fmla="*/ 6796342 h 7098929"/>
              <a:gd name="connsiteX2491" fmla="*/ 2092020 w 18288000"/>
              <a:gd name="connsiteY2491" fmla="*/ 6789834 h 7098929"/>
              <a:gd name="connsiteX2492" fmla="*/ 2100230 w 18288000"/>
              <a:gd name="connsiteY2492" fmla="*/ 6786074 h 7098929"/>
              <a:gd name="connsiteX2493" fmla="*/ 2072201 w 18288000"/>
              <a:gd name="connsiteY2493" fmla="*/ 6782964 h 7098929"/>
              <a:gd name="connsiteX2494" fmla="*/ 2063717 w 18288000"/>
              <a:gd name="connsiteY2494" fmla="*/ 6793233 h 7098929"/>
              <a:gd name="connsiteX2495" fmla="*/ 2062134 w 18288000"/>
              <a:gd name="connsiteY2495" fmla="*/ 6795146 h 7098929"/>
              <a:gd name="connsiteX2496" fmla="*/ 2068640 w 18288000"/>
              <a:gd name="connsiteY2496" fmla="*/ 6795869 h 7098929"/>
              <a:gd name="connsiteX2497" fmla="*/ 2058307 w 18288000"/>
              <a:gd name="connsiteY2497" fmla="*/ 6802193 h 7098929"/>
              <a:gd name="connsiteX2498" fmla="*/ 2055926 w 18288000"/>
              <a:gd name="connsiteY2498" fmla="*/ 6802660 h 7098929"/>
              <a:gd name="connsiteX2499" fmla="*/ 2055228 w 18288000"/>
              <a:gd name="connsiteY2499" fmla="*/ 6803502 h 7098929"/>
              <a:gd name="connsiteX2500" fmla="*/ 2053929 w 18288000"/>
              <a:gd name="connsiteY2500" fmla="*/ 6803051 h 7098929"/>
              <a:gd name="connsiteX2501" fmla="*/ 2046137 w 18288000"/>
              <a:gd name="connsiteY2501" fmla="*/ 6804577 h 7098929"/>
              <a:gd name="connsiteX2502" fmla="*/ 2048854 w 18288000"/>
              <a:gd name="connsiteY2502" fmla="*/ 6801291 h 7098929"/>
              <a:gd name="connsiteX2503" fmla="*/ 2039371 w 18288000"/>
              <a:gd name="connsiteY2503" fmla="*/ 6798005 h 7098929"/>
              <a:gd name="connsiteX2504" fmla="*/ 1994371 w 18288000"/>
              <a:gd name="connsiteY2504" fmla="*/ 6815432 h 7098929"/>
              <a:gd name="connsiteX2505" fmla="*/ 1982200 w 18288000"/>
              <a:gd name="connsiteY2505" fmla="*/ 6817818 h 7098929"/>
              <a:gd name="connsiteX2506" fmla="*/ 1970027 w 18288000"/>
              <a:gd name="connsiteY2506" fmla="*/ 6820206 h 7098929"/>
              <a:gd name="connsiteX2507" fmla="*/ 2001739 w 18288000"/>
              <a:gd name="connsiteY2507" fmla="*/ 6831196 h 7098929"/>
              <a:gd name="connsiteX2508" fmla="*/ 2017595 w 18288000"/>
              <a:gd name="connsiteY2508" fmla="*/ 6836693 h 7098929"/>
              <a:gd name="connsiteX2509" fmla="*/ 2069965 w 18288000"/>
              <a:gd name="connsiteY2509" fmla="*/ 6835031 h 7098929"/>
              <a:gd name="connsiteX2510" fmla="*/ 2122335 w 18288000"/>
              <a:gd name="connsiteY2510" fmla="*/ 6833368 h 7098929"/>
              <a:gd name="connsiteX2511" fmla="*/ 2148521 w 18288000"/>
              <a:gd name="connsiteY2511" fmla="*/ 6832538 h 7098929"/>
              <a:gd name="connsiteX2512" fmla="*/ 2149080 w 18288000"/>
              <a:gd name="connsiteY2512" fmla="*/ 6819520 h 7098929"/>
              <a:gd name="connsiteX2513" fmla="*/ 2130823 w 18288000"/>
              <a:gd name="connsiteY2513" fmla="*/ 6823099 h 7098929"/>
              <a:gd name="connsiteX2514" fmla="*/ 2127139 w 18288000"/>
              <a:gd name="connsiteY2514" fmla="*/ 6815217 h 7098929"/>
              <a:gd name="connsiteX2515" fmla="*/ 2141713 w 18288000"/>
              <a:gd name="connsiteY2515" fmla="*/ 6803756 h 7098929"/>
              <a:gd name="connsiteX2516" fmla="*/ 2151482 w 18288000"/>
              <a:gd name="connsiteY2516" fmla="*/ 6810445 h 7098929"/>
              <a:gd name="connsiteX2517" fmla="*/ 2165496 w 18288000"/>
              <a:gd name="connsiteY2517" fmla="*/ 6812000 h 7098929"/>
              <a:gd name="connsiteX2518" fmla="*/ 2179509 w 18288000"/>
              <a:gd name="connsiteY2518" fmla="*/ 6813555 h 7098929"/>
              <a:gd name="connsiteX2519" fmla="*/ 2199610 w 18288000"/>
              <a:gd name="connsiteY2519" fmla="*/ 6813917 h 7098929"/>
              <a:gd name="connsiteX2520" fmla="*/ 2225794 w 18288000"/>
              <a:gd name="connsiteY2520" fmla="*/ 6813086 h 7098929"/>
              <a:gd name="connsiteX2521" fmla="*/ 2244051 w 18288000"/>
              <a:gd name="connsiteY2521" fmla="*/ 6809507 h 7098929"/>
              <a:gd name="connsiteX2522" fmla="*/ 2235562 w 18288000"/>
              <a:gd name="connsiteY2522" fmla="*/ 6819775 h 7098929"/>
              <a:gd name="connsiteX2523" fmla="*/ 2183193 w 18288000"/>
              <a:gd name="connsiteY2523" fmla="*/ 6821438 h 7098929"/>
              <a:gd name="connsiteX2524" fmla="*/ 2239249 w 18288000"/>
              <a:gd name="connsiteY2524" fmla="*/ 6827658 h 7098929"/>
              <a:gd name="connsiteX2525" fmla="*/ 2315963 w 18288000"/>
              <a:gd name="connsiteY2525" fmla="*/ 6821221 h 7098929"/>
              <a:gd name="connsiteX2526" fmla="*/ 2324450 w 18288000"/>
              <a:gd name="connsiteY2526" fmla="*/ 6810954 h 7098929"/>
              <a:gd name="connsiteX2527" fmla="*/ 2331094 w 18288000"/>
              <a:gd name="connsiteY2527" fmla="*/ 6796743 h 7098929"/>
              <a:gd name="connsiteX2528" fmla="*/ 2341423 w 18288000"/>
              <a:gd name="connsiteY2528" fmla="*/ 6790417 h 7098929"/>
              <a:gd name="connsiteX2529" fmla="*/ 2349911 w 18288000"/>
              <a:gd name="connsiteY2529" fmla="*/ 6780147 h 7098929"/>
              <a:gd name="connsiteX2530" fmla="*/ 2366882 w 18288000"/>
              <a:gd name="connsiteY2530" fmla="*/ 6759610 h 7098929"/>
              <a:gd name="connsiteX2531" fmla="*/ 2338856 w 18288000"/>
              <a:gd name="connsiteY2531" fmla="*/ 6756502 h 7098929"/>
              <a:gd name="connsiteX2532" fmla="*/ 2337023 w 18288000"/>
              <a:gd name="connsiteY2532" fmla="*/ 6752579 h 7098929"/>
              <a:gd name="connsiteX2533" fmla="*/ 2313945 w 18288000"/>
              <a:gd name="connsiteY2533" fmla="*/ 6752156 h 7098929"/>
              <a:gd name="connsiteX2534" fmla="*/ 2277044 w 18288000"/>
              <a:gd name="connsiteY2534" fmla="*/ 6744906 h 7098929"/>
              <a:gd name="connsiteX2535" fmla="*/ 2270629 w 18288000"/>
              <a:gd name="connsiteY2535" fmla="*/ 6752667 h 7098929"/>
              <a:gd name="connsiteX2536" fmla="*/ 2266944 w 18288000"/>
              <a:gd name="connsiteY2536" fmla="*/ 6744785 h 7098929"/>
              <a:gd name="connsiteX2537" fmla="*/ 2251088 w 18288000"/>
              <a:gd name="connsiteY2537" fmla="*/ 6739289 h 7098929"/>
              <a:gd name="connsiteX2538" fmla="*/ 2243159 w 18288000"/>
              <a:gd name="connsiteY2538" fmla="*/ 6736540 h 7098929"/>
              <a:gd name="connsiteX2539" fmla="*/ 2223059 w 18288000"/>
              <a:gd name="connsiteY2539" fmla="*/ 6736179 h 7098929"/>
              <a:gd name="connsiteX2540" fmla="*/ 2174932 w 18288000"/>
              <a:gd name="connsiteY2540" fmla="*/ 6732706 h 7098929"/>
              <a:gd name="connsiteX2541" fmla="*/ 1716331 w 18288000"/>
              <a:gd name="connsiteY2541" fmla="*/ 6732267 h 7098929"/>
              <a:gd name="connsiteX2542" fmla="*/ 1704159 w 18288000"/>
              <a:gd name="connsiteY2542" fmla="*/ 6734653 h 7098929"/>
              <a:gd name="connsiteX2543" fmla="*/ 1707845 w 18288000"/>
              <a:gd name="connsiteY2543" fmla="*/ 6742534 h 7098929"/>
              <a:gd name="connsiteX2544" fmla="*/ 15177740 w 18288000"/>
              <a:gd name="connsiteY2544" fmla="*/ 6732092 h 7098929"/>
              <a:gd name="connsiteX2545" fmla="*/ 15193596 w 18288000"/>
              <a:gd name="connsiteY2545" fmla="*/ 6737588 h 7098929"/>
              <a:gd name="connsiteX2546" fmla="*/ 15181424 w 18288000"/>
              <a:gd name="connsiteY2546" fmla="*/ 6739975 h 7098929"/>
              <a:gd name="connsiteX2547" fmla="*/ 15177740 w 18288000"/>
              <a:gd name="connsiteY2547" fmla="*/ 6732092 h 7098929"/>
              <a:gd name="connsiteX2548" fmla="*/ 9837045 w 18288000"/>
              <a:gd name="connsiteY2548" fmla="*/ 6731343 h 7098929"/>
              <a:gd name="connsiteX2549" fmla="*/ 9852892 w 18288000"/>
              <a:gd name="connsiteY2549" fmla="*/ 6736844 h 7098929"/>
              <a:gd name="connsiteX2550" fmla="*/ 9840719 w 18288000"/>
              <a:gd name="connsiteY2550" fmla="*/ 6739225 h 7098929"/>
              <a:gd name="connsiteX2551" fmla="*/ 17678988 w 18288000"/>
              <a:gd name="connsiteY2551" fmla="*/ 6729737 h 7098929"/>
              <a:gd name="connsiteX2552" fmla="*/ 17721952 w 18288000"/>
              <a:gd name="connsiteY2552" fmla="*/ 6736371 h 7098929"/>
              <a:gd name="connsiteX2553" fmla="*/ 17645240 w 18288000"/>
              <a:gd name="connsiteY2553" fmla="*/ 6742807 h 7098929"/>
              <a:gd name="connsiteX2554" fmla="*/ 17613524 w 18288000"/>
              <a:gd name="connsiteY2554" fmla="*/ 6731815 h 7098929"/>
              <a:gd name="connsiteX2555" fmla="*/ 17678988 w 18288000"/>
              <a:gd name="connsiteY2555" fmla="*/ 6729737 h 7098929"/>
              <a:gd name="connsiteX2556" fmla="*/ 1821074 w 18288000"/>
              <a:gd name="connsiteY2556" fmla="*/ 6728942 h 7098929"/>
              <a:gd name="connsiteX2557" fmla="*/ 1808900 w 18288000"/>
              <a:gd name="connsiteY2557" fmla="*/ 6731328 h 7098929"/>
              <a:gd name="connsiteX2558" fmla="*/ 1796729 w 18288000"/>
              <a:gd name="connsiteY2558" fmla="*/ 6733714 h 7098929"/>
              <a:gd name="connsiteX2559" fmla="*/ 1812584 w 18288000"/>
              <a:gd name="connsiteY2559" fmla="*/ 6739210 h 7098929"/>
              <a:gd name="connsiteX2560" fmla="*/ 16159487 w 18288000"/>
              <a:gd name="connsiteY2560" fmla="*/ 6728924 h 7098929"/>
              <a:gd name="connsiteX2561" fmla="*/ 16142513 w 18288000"/>
              <a:gd name="connsiteY2561" fmla="*/ 6749461 h 7098929"/>
              <a:gd name="connsiteX2562" fmla="*/ 16138829 w 18288000"/>
              <a:gd name="connsiteY2562" fmla="*/ 6741578 h 7098929"/>
              <a:gd name="connsiteX2563" fmla="*/ 16153399 w 18288000"/>
              <a:gd name="connsiteY2563" fmla="*/ 6730117 h 7098929"/>
              <a:gd name="connsiteX2564" fmla="*/ 16159487 w 18288000"/>
              <a:gd name="connsiteY2564" fmla="*/ 6728924 h 7098929"/>
              <a:gd name="connsiteX2565" fmla="*/ 17893052 w 18288000"/>
              <a:gd name="connsiteY2565" fmla="*/ 6728171 h 7098929"/>
              <a:gd name="connsiteX2566" fmla="*/ 17908908 w 18288000"/>
              <a:gd name="connsiteY2566" fmla="*/ 6733673 h 7098929"/>
              <a:gd name="connsiteX2567" fmla="*/ 17912588 w 18288000"/>
              <a:gd name="connsiteY2567" fmla="*/ 6741555 h 7098929"/>
              <a:gd name="connsiteX2568" fmla="*/ 17896732 w 18288000"/>
              <a:gd name="connsiteY2568" fmla="*/ 6736056 h 7098929"/>
              <a:gd name="connsiteX2569" fmla="*/ 7773135 w 18288000"/>
              <a:gd name="connsiteY2569" fmla="*/ 6727976 h 7098929"/>
              <a:gd name="connsiteX2570" fmla="*/ 7787153 w 18288000"/>
              <a:gd name="connsiteY2570" fmla="*/ 6729531 h 7098929"/>
              <a:gd name="connsiteX2571" fmla="*/ 7777564 w 18288000"/>
              <a:gd name="connsiteY2571" fmla="*/ 6730336 h 7098929"/>
              <a:gd name="connsiteX2572" fmla="*/ 1317244 w 18288000"/>
              <a:gd name="connsiteY2572" fmla="*/ 6727686 h 7098929"/>
              <a:gd name="connsiteX2573" fmla="*/ 1318026 w 18288000"/>
              <a:gd name="connsiteY2573" fmla="*/ 6732912 h 7098929"/>
              <a:gd name="connsiteX2574" fmla="*/ 1324111 w 18288000"/>
              <a:gd name="connsiteY2574" fmla="*/ 6731718 h 7098929"/>
              <a:gd name="connsiteX2575" fmla="*/ 1330200 w 18288000"/>
              <a:gd name="connsiteY2575" fmla="*/ 6730526 h 7098929"/>
              <a:gd name="connsiteX2576" fmla="*/ 1322270 w 18288000"/>
              <a:gd name="connsiteY2576" fmla="*/ 6727776 h 7098929"/>
              <a:gd name="connsiteX2577" fmla="*/ 1317244 w 18288000"/>
              <a:gd name="connsiteY2577" fmla="*/ 6727686 h 7098929"/>
              <a:gd name="connsiteX2578" fmla="*/ 1740676 w 18288000"/>
              <a:gd name="connsiteY2578" fmla="*/ 6727494 h 7098929"/>
              <a:gd name="connsiteX2579" fmla="*/ 1728503 w 18288000"/>
              <a:gd name="connsiteY2579" fmla="*/ 6729881 h 7098929"/>
              <a:gd name="connsiteX2580" fmla="*/ 1756531 w 18288000"/>
              <a:gd name="connsiteY2580" fmla="*/ 6732990 h 7098929"/>
              <a:gd name="connsiteX2581" fmla="*/ 9074632 w 18288000"/>
              <a:gd name="connsiteY2581" fmla="*/ 6726656 h 7098929"/>
              <a:gd name="connsiteX2582" fmla="*/ 9090488 w 18288000"/>
              <a:gd name="connsiteY2582" fmla="*/ 6732154 h 7098929"/>
              <a:gd name="connsiteX2583" fmla="*/ 9114828 w 18288000"/>
              <a:gd name="connsiteY2583" fmla="*/ 6727381 h 7098929"/>
              <a:gd name="connsiteX2584" fmla="*/ 9130685 w 18288000"/>
              <a:gd name="connsiteY2584" fmla="*/ 6732877 h 7098929"/>
              <a:gd name="connsiteX2585" fmla="*/ 9118517 w 18288000"/>
              <a:gd name="connsiteY2585" fmla="*/ 6735262 h 7098929"/>
              <a:gd name="connsiteX2586" fmla="*/ 9041803 w 18288000"/>
              <a:gd name="connsiteY2586" fmla="*/ 6741697 h 7098929"/>
              <a:gd name="connsiteX2587" fmla="*/ 9057657 w 18288000"/>
              <a:gd name="connsiteY2587" fmla="*/ 6747193 h 7098929"/>
              <a:gd name="connsiteX2588" fmla="*/ 9045484 w 18288000"/>
              <a:gd name="connsiteY2588" fmla="*/ 6749581 h 7098929"/>
              <a:gd name="connsiteX2589" fmla="*/ 9061343 w 18288000"/>
              <a:gd name="connsiteY2589" fmla="*/ 6755077 h 7098929"/>
              <a:gd name="connsiteX2590" fmla="*/ 9096013 w 18288000"/>
              <a:gd name="connsiteY2590" fmla="*/ 6743978 h 7098929"/>
              <a:gd name="connsiteX2591" fmla="*/ 9100257 w 18288000"/>
              <a:gd name="connsiteY2591" fmla="*/ 6738841 h 7098929"/>
              <a:gd name="connsiteX2592" fmla="*/ 9097856 w 18288000"/>
              <a:gd name="connsiteY2592" fmla="*/ 6747919 h 7098929"/>
              <a:gd name="connsiteX2593" fmla="*/ 9113716 w 18288000"/>
              <a:gd name="connsiteY2593" fmla="*/ 6753414 h 7098929"/>
              <a:gd name="connsiteX2594" fmla="*/ 9065028 w 18288000"/>
              <a:gd name="connsiteY2594" fmla="*/ 6762959 h 7098929"/>
              <a:gd name="connsiteX2595" fmla="*/ 9000485 w 18288000"/>
              <a:gd name="connsiteY2595" fmla="*/ 6767008 h 7098929"/>
              <a:gd name="connsiteX2596" fmla="*/ 8996801 w 18288000"/>
              <a:gd name="connsiteY2596" fmla="*/ 6759126 h 7098929"/>
              <a:gd name="connsiteX2597" fmla="*/ 9005290 w 18288000"/>
              <a:gd name="connsiteY2597" fmla="*/ 6748857 h 7098929"/>
              <a:gd name="connsiteX2598" fmla="*/ 8999205 w 18288000"/>
              <a:gd name="connsiteY2598" fmla="*/ 6750049 h 7098929"/>
              <a:gd name="connsiteX2599" fmla="*/ 8980948 w 18288000"/>
              <a:gd name="connsiteY2599" fmla="*/ 6753628 h 7098929"/>
              <a:gd name="connsiteX2600" fmla="*/ 8968774 w 18288000"/>
              <a:gd name="connsiteY2600" fmla="*/ 6756016 h 7098929"/>
              <a:gd name="connsiteX2601" fmla="*/ 8972456 w 18288000"/>
              <a:gd name="connsiteY2601" fmla="*/ 6763898 h 7098929"/>
              <a:gd name="connsiteX2602" fmla="*/ 8956601 w 18288000"/>
              <a:gd name="connsiteY2602" fmla="*/ 6758401 h 7098929"/>
              <a:gd name="connsiteX2603" fmla="*/ 8940748 w 18288000"/>
              <a:gd name="connsiteY2603" fmla="*/ 6752907 h 7098929"/>
              <a:gd name="connsiteX2604" fmla="*/ 8920091 w 18288000"/>
              <a:gd name="connsiteY2604" fmla="*/ 6765560 h 7098929"/>
              <a:gd name="connsiteX2605" fmla="*/ 8904232 w 18288000"/>
              <a:gd name="connsiteY2605" fmla="*/ 6760065 h 7098929"/>
              <a:gd name="connsiteX2606" fmla="*/ 8867717 w 18288000"/>
              <a:gd name="connsiteY2606" fmla="*/ 6767224 h 7098929"/>
              <a:gd name="connsiteX2607" fmla="*/ 8861632 w 18288000"/>
              <a:gd name="connsiteY2607" fmla="*/ 6768417 h 7098929"/>
              <a:gd name="connsiteX2608" fmla="*/ 8843375 w 18288000"/>
              <a:gd name="connsiteY2608" fmla="*/ 6771997 h 7098929"/>
              <a:gd name="connsiteX2609" fmla="*/ 8822716 w 18288000"/>
              <a:gd name="connsiteY2609" fmla="*/ 6784651 h 7098929"/>
              <a:gd name="connsiteX2610" fmla="*/ 8834888 w 18288000"/>
              <a:gd name="connsiteY2610" fmla="*/ 6782264 h 7098929"/>
              <a:gd name="connsiteX2611" fmla="*/ 8836733 w 18288000"/>
              <a:gd name="connsiteY2611" fmla="*/ 6786205 h 7098929"/>
              <a:gd name="connsiteX2612" fmla="*/ 8806302 w 18288000"/>
              <a:gd name="connsiteY2612" fmla="*/ 6792171 h 7098929"/>
              <a:gd name="connsiteX2613" fmla="*/ 8746003 w 18288000"/>
              <a:gd name="connsiteY2613" fmla="*/ 6791087 h 7098929"/>
              <a:gd name="connsiteX2614" fmla="*/ 8702120 w 18288000"/>
              <a:gd name="connsiteY2614" fmla="*/ 6782479 h 7098929"/>
              <a:gd name="connsiteX2615" fmla="*/ 8742317 w 18288000"/>
              <a:gd name="connsiteY2615" fmla="*/ 6783203 h 7098929"/>
              <a:gd name="connsiteX2616" fmla="*/ 8762416 w 18288000"/>
              <a:gd name="connsiteY2616" fmla="*/ 6783566 h 7098929"/>
              <a:gd name="connsiteX2617" fmla="*/ 8782518 w 18288000"/>
              <a:gd name="connsiteY2617" fmla="*/ 6783927 h 7098929"/>
              <a:gd name="connsiteX2618" fmla="*/ 8791002 w 18288000"/>
              <a:gd name="connsiteY2618" fmla="*/ 6773657 h 7098929"/>
              <a:gd name="connsiteX2619" fmla="*/ 8803177 w 18288000"/>
              <a:gd name="connsiteY2619" fmla="*/ 6771272 h 7098929"/>
              <a:gd name="connsiteX2620" fmla="*/ 8815348 w 18288000"/>
              <a:gd name="connsiteY2620" fmla="*/ 6768885 h 7098929"/>
              <a:gd name="connsiteX2621" fmla="*/ 8837846 w 18288000"/>
              <a:gd name="connsiteY2621" fmla="*/ 6760172 h 7098929"/>
              <a:gd name="connsiteX2622" fmla="*/ 8838407 w 18288000"/>
              <a:gd name="connsiteY2622" fmla="*/ 6747154 h 7098929"/>
              <a:gd name="connsiteX2623" fmla="*/ 8852980 w 18288000"/>
              <a:gd name="connsiteY2623" fmla="*/ 6735693 h 7098929"/>
              <a:gd name="connsiteX2624" fmla="*/ 8893178 w 18288000"/>
              <a:gd name="connsiteY2624" fmla="*/ 6736416 h 7098929"/>
              <a:gd name="connsiteX2625" fmla="*/ 8911433 w 18288000"/>
              <a:gd name="connsiteY2625" fmla="*/ 6732837 h 7098929"/>
              <a:gd name="connsiteX2626" fmla="*/ 8917520 w 18288000"/>
              <a:gd name="connsiteY2626" fmla="*/ 6731645 h 7098929"/>
              <a:gd name="connsiteX2627" fmla="*/ 8921207 w 18288000"/>
              <a:gd name="connsiteY2627" fmla="*/ 6739528 h 7098929"/>
              <a:gd name="connsiteX2628" fmla="*/ 8933377 w 18288000"/>
              <a:gd name="connsiteY2628" fmla="*/ 6737140 h 7098929"/>
              <a:gd name="connsiteX2629" fmla="*/ 8951635 w 18288000"/>
              <a:gd name="connsiteY2629" fmla="*/ 6733561 h 7098929"/>
              <a:gd name="connsiteX2630" fmla="*/ 8982064 w 18288000"/>
              <a:gd name="connsiteY2630" fmla="*/ 6727596 h 7098929"/>
              <a:gd name="connsiteX2631" fmla="*/ 9038119 w 18288000"/>
              <a:gd name="connsiteY2631" fmla="*/ 6733816 h 7098929"/>
              <a:gd name="connsiteX2632" fmla="*/ 16304425 w 18288000"/>
              <a:gd name="connsiteY2632" fmla="*/ 6726322 h 7098929"/>
              <a:gd name="connsiteX2633" fmla="*/ 16332455 w 18288000"/>
              <a:gd name="connsiteY2633" fmla="*/ 6729434 h 7098929"/>
              <a:gd name="connsiteX2634" fmla="*/ 16336139 w 18288000"/>
              <a:gd name="connsiteY2634" fmla="*/ 6737316 h 7098929"/>
              <a:gd name="connsiteX2635" fmla="*/ 16311795 w 18288000"/>
              <a:gd name="connsiteY2635" fmla="*/ 6742086 h 7098929"/>
              <a:gd name="connsiteX2636" fmla="*/ 16299623 w 18288000"/>
              <a:gd name="connsiteY2636" fmla="*/ 6744474 h 7098929"/>
              <a:gd name="connsiteX2637" fmla="*/ 16308109 w 18288000"/>
              <a:gd name="connsiteY2637" fmla="*/ 6734206 h 7098929"/>
              <a:gd name="connsiteX2638" fmla="*/ 16304425 w 18288000"/>
              <a:gd name="connsiteY2638" fmla="*/ 6726322 h 7098929"/>
              <a:gd name="connsiteX2639" fmla="*/ 1354541 w 18288000"/>
              <a:gd name="connsiteY2639" fmla="*/ 6725752 h 7098929"/>
              <a:gd name="connsiteX2640" fmla="*/ 1358225 w 18288000"/>
              <a:gd name="connsiteY2640" fmla="*/ 6733634 h 7098929"/>
              <a:gd name="connsiteX2641" fmla="*/ 1368555 w 18288000"/>
              <a:gd name="connsiteY2641" fmla="*/ 6727309 h 7098929"/>
              <a:gd name="connsiteX2642" fmla="*/ 1354541 w 18288000"/>
              <a:gd name="connsiteY2642" fmla="*/ 6725752 h 7098929"/>
              <a:gd name="connsiteX2643" fmla="*/ 7768714 w 18288000"/>
              <a:gd name="connsiteY2643" fmla="*/ 6725617 h 7098929"/>
              <a:gd name="connsiteX2644" fmla="*/ 7773135 w 18288000"/>
              <a:gd name="connsiteY2644" fmla="*/ 6727976 h 7098929"/>
              <a:gd name="connsiteX2645" fmla="*/ 7759123 w 18288000"/>
              <a:gd name="connsiteY2645" fmla="*/ 6726421 h 7098929"/>
              <a:gd name="connsiteX2646" fmla="*/ 42165 w 18288000"/>
              <a:gd name="connsiteY2646" fmla="*/ 6723640 h 7098929"/>
              <a:gd name="connsiteX2647" fmla="*/ 34873 w 18288000"/>
              <a:gd name="connsiteY2647" fmla="*/ 6729369 h 7098929"/>
              <a:gd name="connsiteX2648" fmla="*/ 29990 w 18288000"/>
              <a:gd name="connsiteY2648" fmla="*/ 6726025 h 7098929"/>
              <a:gd name="connsiteX2649" fmla="*/ 12901138 w 18288000"/>
              <a:gd name="connsiteY2649" fmla="*/ 6722370 h 7098929"/>
              <a:gd name="connsiteX2650" fmla="*/ 12929167 w 18288000"/>
              <a:gd name="connsiteY2650" fmla="*/ 6725480 h 7098929"/>
              <a:gd name="connsiteX2651" fmla="*/ 12888968 w 18288000"/>
              <a:gd name="connsiteY2651" fmla="*/ 6724757 h 7098929"/>
              <a:gd name="connsiteX2652" fmla="*/ 12901138 w 18288000"/>
              <a:gd name="connsiteY2652" fmla="*/ 6722370 h 7098929"/>
              <a:gd name="connsiteX2653" fmla="*/ 10172087 w 18288000"/>
              <a:gd name="connsiteY2653" fmla="*/ 6722316 h 7098929"/>
              <a:gd name="connsiteX2654" fmla="*/ 10176974 w 18288000"/>
              <a:gd name="connsiteY2654" fmla="*/ 6725661 h 7098929"/>
              <a:gd name="connsiteX2655" fmla="*/ 10164803 w 18288000"/>
              <a:gd name="connsiteY2655" fmla="*/ 6728047 h 7098929"/>
              <a:gd name="connsiteX2656" fmla="*/ 10172087 w 18288000"/>
              <a:gd name="connsiteY2656" fmla="*/ 6722316 h 7098929"/>
              <a:gd name="connsiteX2657" fmla="*/ 7956431 w 18288000"/>
              <a:gd name="connsiteY2657" fmla="*/ 6722157 h 7098929"/>
              <a:gd name="connsiteX2658" fmla="*/ 7958275 w 18288000"/>
              <a:gd name="connsiteY2658" fmla="*/ 6726099 h 7098929"/>
              <a:gd name="connsiteX2659" fmla="*/ 7960118 w 18288000"/>
              <a:gd name="connsiteY2659" fmla="*/ 6730039 h 7098929"/>
              <a:gd name="connsiteX2660" fmla="*/ 7944264 w 18288000"/>
              <a:gd name="connsiteY2660" fmla="*/ 6724544 h 7098929"/>
              <a:gd name="connsiteX2661" fmla="*/ 7956431 w 18288000"/>
              <a:gd name="connsiteY2661" fmla="*/ 6722157 h 7098929"/>
              <a:gd name="connsiteX2662" fmla="*/ 9752966 w 18288000"/>
              <a:gd name="connsiteY2662" fmla="*/ 6721990 h 7098929"/>
              <a:gd name="connsiteX2663" fmla="*/ 9748718 w 18288000"/>
              <a:gd name="connsiteY2663" fmla="*/ 6727121 h 7098929"/>
              <a:gd name="connsiteX2664" fmla="*/ 9744472 w 18288000"/>
              <a:gd name="connsiteY2664" fmla="*/ 6732255 h 7098929"/>
              <a:gd name="connsiteX2665" fmla="*/ 9728621 w 18288000"/>
              <a:gd name="connsiteY2665" fmla="*/ 6726755 h 7098929"/>
              <a:gd name="connsiteX2666" fmla="*/ 9740795 w 18288000"/>
              <a:gd name="connsiteY2666" fmla="*/ 6724372 h 7098929"/>
              <a:gd name="connsiteX2667" fmla="*/ 9752966 w 18288000"/>
              <a:gd name="connsiteY2667" fmla="*/ 6721990 h 7098929"/>
              <a:gd name="connsiteX2668" fmla="*/ 1857587 w 18288000"/>
              <a:gd name="connsiteY2668" fmla="*/ 6721784 h 7098929"/>
              <a:gd name="connsiteX2669" fmla="*/ 1849101 w 18288000"/>
              <a:gd name="connsiteY2669" fmla="*/ 6732050 h 7098929"/>
              <a:gd name="connsiteX2670" fmla="*/ 1836928 w 18288000"/>
              <a:gd name="connsiteY2670" fmla="*/ 6734438 h 7098929"/>
              <a:gd name="connsiteX2671" fmla="*/ 1864956 w 18288000"/>
              <a:gd name="connsiteY2671" fmla="*/ 6737547 h 7098929"/>
              <a:gd name="connsiteX2672" fmla="*/ 1891142 w 18288000"/>
              <a:gd name="connsiteY2672" fmla="*/ 6736717 h 7098929"/>
              <a:gd name="connsiteX2673" fmla="*/ 1897225 w 18288000"/>
              <a:gd name="connsiteY2673" fmla="*/ 6735523 h 7098929"/>
              <a:gd name="connsiteX2674" fmla="*/ 1893541 w 18288000"/>
              <a:gd name="connsiteY2674" fmla="*/ 6727641 h 7098929"/>
              <a:gd name="connsiteX2675" fmla="*/ 1873441 w 18288000"/>
              <a:gd name="connsiteY2675" fmla="*/ 6727279 h 7098929"/>
              <a:gd name="connsiteX2676" fmla="*/ 1857587 w 18288000"/>
              <a:gd name="connsiteY2676" fmla="*/ 6721784 h 7098929"/>
              <a:gd name="connsiteX2677" fmla="*/ 9672570 w 18288000"/>
              <a:gd name="connsiteY2677" fmla="*/ 6720520 h 7098929"/>
              <a:gd name="connsiteX2678" fmla="*/ 9686583 w 18288000"/>
              <a:gd name="connsiteY2678" fmla="*/ 6722078 h 7098929"/>
              <a:gd name="connsiteX2679" fmla="*/ 9676249 w 18288000"/>
              <a:gd name="connsiteY2679" fmla="*/ 6728402 h 7098929"/>
              <a:gd name="connsiteX2680" fmla="*/ 9664078 w 18288000"/>
              <a:gd name="connsiteY2680" fmla="*/ 6730784 h 7098929"/>
              <a:gd name="connsiteX2681" fmla="*/ 8407108 w 18288000"/>
              <a:gd name="connsiteY2681" fmla="*/ 6719849 h 7098929"/>
              <a:gd name="connsiteX2682" fmla="*/ 8382760 w 18288000"/>
              <a:gd name="connsiteY2682" fmla="*/ 6724623 h 7098929"/>
              <a:gd name="connsiteX2683" fmla="*/ 8354734 w 18288000"/>
              <a:gd name="connsiteY2683" fmla="*/ 6721513 h 7098929"/>
              <a:gd name="connsiteX2684" fmla="*/ 1604220 w 18288000"/>
              <a:gd name="connsiteY2684" fmla="*/ 6719827 h 7098929"/>
              <a:gd name="connsiteX2685" fmla="*/ 1579879 w 18288000"/>
              <a:gd name="connsiteY2685" fmla="*/ 6724598 h 7098929"/>
              <a:gd name="connsiteX2686" fmla="*/ 1595733 w 18288000"/>
              <a:gd name="connsiteY2686" fmla="*/ 6730094 h 7098929"/>
              <a:gd name="connsiteX2687" fmla="*/ 1604220 w 18288000"/>
              <a:gd name="connsiteY2687" fmla="*/ 6719827 h 7098929"/>
              <a:gd name="connsiteX2688" fmla="*/ 13178849 w 18288000"/>
              <a:gd name="connsiteY2688" fmla="*/ 6719553 h 7098929"/>
              <a:gd name="connsiteX2689" fmla="*/ 13182532 w 18288000"/>
              <a:gd name="connsiteY2689" fmla="*/ 6727437 h 7098929"/>
              <a:gd name="connsiteX2690" fmla="*/ 13154504 w 18288000"/>
              <a:gd name="connsiteY2690" fmla="*/ 6724326 h 7098929"/>
              <a:gd name="connsiteX2691" fmla="*/ 14759896 w 18288000"/>
              <a:gd name="connsiteY2691" fmla="*/ 6719359 h 7098929"/>
              <a:gd name="connsiteX2692" fmla="*/ 14767247 w 18288000"/>
              <a:gd name="connsiteY2692" fmla="*/ 6720802 h 7098929"/>
              <a:gd name="connsiteX2693" fmla="*/ 14767481 w 18288000"/>
              <a:gd name="connsiteY2693" fmla="*/ 6720521 h 7098929"/>
              <a:gd name="connsiteX2694" fmla="*/ 14781491 w 18288000"/>
              <a:gd name="connsiteY2694" fmla="*/ 6722078 h 7098929"/>
              <a:gd name="connsiteX2695" fmla="*/ 14779615 w 18288000"/>
              <a:gd name="connsiteY2695" fmla="*/ 6723227 h 7098929"/>
              <a:gd name="connsiteX2696" fmla="*/ 14803777 w 18288000"/>
              <a:gd name="connsiteY2696" fmla="*/ 6727966 h 7098929"/>
              <a:gd name="connsiteX2697" fmla="*/ 14767262 w 18288000"/>
              <a:gd name="connsiteY2697" fmla="*/ 6735124 h 7098929"/>
              <a:gd name="connsiteX2698" fmla="*/ 14764713 w 18288000"/>
              <a:gd name="connsiteY2698" fmla="*/ 6729666 h 7098929"/>
              <a:gd name="connsiteX2699" fmla="*/ 14758988 w 18288000"/>
              <a:gd name="connsiteY2699" fmla="*/ 6730786 h 7098929"/>
              <a:gd name="connsiteX2700" fmla="*/ 14762980 w 18288000"/>
              <a:gd name="connsiteY2700" fmla="*/ 6725960 h 7098929"/>
              <a:gd name="connsiteX2701" fmla="*/ 66510 w 18288000"/>
              <a:gd name="connsiteY2701" fmla="*/ 6718876 h 7098929"/>
              <a:gd name="connsiteX2702" fmla="*/ 82363 w 18288000"/>
              <a:gd name="connsiteY2702" fmla="*/ 6724376 h 7098929"/>
              <a:gd name="connsiteX2703" fmla="*/ 70186 w 18288000"/>
              <a:gd name="connsiteY2703" fmla="*/ 6726757 h 7098929"/>
              <a:gd name="connsiteX2704" fmla="*/ 7675039 w 18288000"/>
              <a:gd name="connsiteY2704" fmla="*/ 6717091 h 7098929"/>
              <a:gd name="connsiteX2705" fmla="*/ 7690898 w 18288000"/>
              <a:gd name="connsiteY2705" fmla="*/ 6722588 h 7098929"/>
              <a:gd name="connsiteX2706" fmla="*/ 7731096 w 18288000"/>
              <a:gd name="connsiteY2706" fmla="*/ 6723311 h 7098929"/>
              <a:gd name="connsiteX2707" fmla="*/ 7759123 w 18288000"/>
              <a:gd name="connsiteY2707" fmla="*/ 6726421 h 7098929"/>
              <a:gd name="connsiteX2708" fmla="*/ 7762809 w 18288000"/>
              <a:gd name="connsiteY2708" fmla="*/ 6734304 h 7098929"/>
              <a:gd name="connsiteX2709" fmla="*/ 7766494 w 18288000"/>
              <a:gd name="connsiteY2709" fmla="*/ 6742186 h 7098929"/>
              <a:gd name="connsiteX2710" fmla="*/ 7778665 w 18288000"/>
              <a:gd name="connsiteY2710" fmla="*/ 6739798 h 7098929"/>
              <a:gd name="connsiteX2711" fmla="*/ 7794521 w 18288000"/>
              <a:gd name="connsiteY2711" fmla="*/ 6745296 h 7098929"/>
              <a:gd name="connsiteX2712" fmla="*/ 7822544 w 18288000"/>
              <a:gd name="connsiteY2712" fmla="*/ 6748408 h 7098929"/>
              <a:gd name="connsiteX2713" fmla="*/ 7846891 w 18288000"/>
              <a:gd name="connsiteY2713" fmla="*/ 6743634 h 7098929"/>
              <a:gd name="connsiteX2714" fmla="*/ 7826231 w 18288000"/>
              <a:gd name="connsiteY2714" fmla="*/ 6756288 h 7098929"/>
              <a:gd name="connsiteX2715" fmla="*/ 7786032 w 18288000"/>
              <a:gd name="connsiteY2715" fmla="*/ 6755566 h 7098929"/>
              <a:gd name="connsiteX2716" fmla="*/ 7782347 w 18288000"/>
              <a:gd name="connsiteY2716" fmla="*/ 6747684 h 7098929"/>
              <a:gd name="connsiteX2717" fmla="*/ 7770177 w 18288000"/>
              <a:gd name="connsiteY2717" fmla="*/ 6750069 h 7098929"/>
              <a:gd name="connsiteX2718" fmla="*/ 7747676 w 18288000"/>
              <a:gd name="connsiteY2718" fmla="*/ 6758782 h 7098929"/>
              <a:gd name="connsiteX2719" fmla="*/ 7713566 w 18288000"/>
              <a:gd name="connsiteY2719" fmla="*/ 6756864 h 7098929"/>
              <a:gd name="connsiteX2720" fmla="*/ 7681294 w 18288000"/>
              <a:gd name="connsiteY2720" fmla="*/ 6758890 h 7098929"/>
              <a:gd name="connsiteX2721" fmla="*/ 7656946 w 18288000"/>
              <a:gd name="connsiteY2721" fmla="*/ 6763662 h 7098929"/>
              <a:gd name="connsiteX2722" fmla="*/ 7698266 w 18288000"/>
              <a:gd name="connsiteY2722" fmla="*/ 6738353 h 7098929"/>
              <a:gd name="connsiteX2723" fmla="*/ 7706752 w 18288000"/>
              <a:gd name="connsiteY2723" fmla="*/ 6728084 h 7098929"/>
              <a:gd name="connsiteX2724" fmla="*/ 7678725 w 18288000"/>
              <a:gd name="connsiteY2724" fmla="*/ 6724975 h 7098929"/>
              <a:gd name="connsiteX2725" fmla="*/ 7666553 w 18288000"/>
              <a:gd name="connsiteY2725" fmla="*/ 6727361 h 7098929"/>
              <a:gd name="connsiteX2726" fmla="*/ 384417 w 18288000"/>
              <a:gd name="connsiteY2726" fmla="*/ 6716872 h 7098929"/>
              <a:gd name="connsiteX2727" fmla="*/ 375923 w 18288000"/>
              <a:gd name="connsiteY2727" fmla="*/ 6727137 h 7098929"/>
              <a:gd name="connsiteX2728" fmla="*/ 372244 w 18288000"/>
              <a:gd name="connsiteY2728" fmla="*/ 6719254 h 7098929"/>
              <a:gd name="connsiteX2729" fmla="*/ 12251548 w 18288000"/>
              <a:gd name="connsiteY2729" fmla="*/ 6716048 h 7098929"/>
              <a:gd name="connsiteX2730" fmla="*/ 12225363 w 18288000"/>
              <a:gd name="connsiteY2730" fmla="*/ 6716878 h 7098929"/>
              <a:gd name="connsiteX2731" fmla="*/ 12208947 w 18288000"/>
              <a:gd name="connsiteY2731" fmla="*/ 6724399 h 7098929"/>
              <a:gd name="connsiteX2732" fmla="*/ 12190687 w 18288000"/>
              <a:gd name="connsiteY2732" fmla="*/ 6727977 h 7098929"/>
              <a:gd name="connsiteX2733" fmla="*/ 12148211 w 18288000"/>
              <a:gd name="connsiteY2733" fmla="*/ 6725590 h 7098929"/>
              <a:gd name="connsiteX2734" fmla="*/ 12152658 w 18288000"/>
              <a:gd name="connsiteY2734" fmla="*/ 6727131 h 7098929"/>
              <a:gd name="connsiteX2735" fmla="*/ 12172758 w 18288000"/>
              <a:gd name="connsiteY2735" fmla="*/ 6727494 h 7098929"/>
              <a:gd name="connsiteX2736" fmla="*/ 12216640 w 18288000"/>
              <a:gd name="connsiteY2736" fmla="*/ 6736100 h 7098929"/>
              <a:gd name="connsiteX2737" fmla="*/ 12256839 w 18288000"/>
              <a:gd name="connsiteY2737" fmla="*/ 6736823 h 7098929"/>
              <a:gd name="connsiteX2738" fmla="*/ 12278783 w 18288000"/>
              <a:gd name="connsiteY2738" fmla="*/ 6741127 h 7098929"/>
              <a:gd name="connsiteX2739" fmla="*/ 12304967 w 18288000"/>
              <a:gd name="connsiteY2739" fmla="*/ 6740296 h 7098929"/>
              <a:gd name="connsiteX2740" fmla="*/ 12324005 w 18288000"/>
              <a:gd name="connsiteY2740" fmla="*/ 6741941 h 7098929"/>
              <a:gd name="connsiteX2741" fmla="*/ 12365265 w 18288000"/>
              <a:gd name="connsiteY2741" fmla="*/ 6741381 h 7098929"/>
              <a:gd name="connsiteX2742" fmla="*/ 12384061 w 18288000"/>
              <a:gd name="connsiteY2742" fmla="*/ 6737696 h 7098929"/>
              <a:gd name="connsiteX2743" fmla="*/ 12381355 w 18288000"/>
              <a:gd name="connsiteY2743" fmla="*/ 6737924 h 7098929"/>
              <a:gd name="connsiteX2744" fmla="*/ 12353329 w 18288000"/>
              <a:gd name="connsiteY2744" fmla="*/ 6734814 h 7098929"/>
              <a:gd name="connsiteX2745" fmla="*/ 12339316 w 18288000"/>
              <a:gd name="connsiteY2745" fmla="*/ 6733258 h 7098929"/>
              <a:gd name="connsiteX2746" fmla="*/ 12319216 w 18288000"/>
              <a:gd name="connsiteY2746" fmla="*/ 6732899 h 7098929"/>
              <a:gd name="connsiteX2747" fmla="*/ 12311285 w 18288000"/>
              <a:gd name="connsiteY2747" fmla="*/ 6730149 h 7098929"/>
              <a:gd name="connsiteX2748" fmla="*/ 12267403 w 18288000"/>
              <a:gd name="connsiteY2748" fmla="*/ 6721543 h 7098929"/>
              <a:gd name="connsiteX2749" fmla="*/ 3865014 w 18288000"/>
              <a:gd name="connsiteY2749" fmla="*/ 6715439 h 7098929"/>
              <a:gd name="connsiteX2750" fmla="*/ 3861280 w 18288000"/>
              <a:gd name="connsiteY2750" fmla="*/ 6716171 h 7098929"/>
              <a:gd name="connsiteX2751" fmla="*/ 3889306 w 18288000"/>
              <a:gd name="connsiteY2751" fmla="*/ 6719280 h 7098929"/>
              <a:gd name="connsiteX2752" fmla="*/ 3890165 w 18288000"/>
              <a:gd name="connsiteY2752" fmla="*/ 6718237 h 7098929"/>
              <a:gd name="connsiteX2753" fmla="*/ 9523951 w 18288000"/>
              <a:gd name="connsiteY2753" fmla="*/ 6715195 h 7098929"/>
              <a:gd name="connsiteX2754" fmla="*/ 9527631 w 18288000"/>
              <a:gd name="connsiteY2754" fmla="*/ 6723079 h 7098929"/>
              <a:gd name="connsiteX2755" fmla="*/ 9511776 w 18288000"/>
              <a:gd name="connsiteY2755" fmla="*/ 6717577 h 7098929"/>
              <a:gd name="connsiteX2756" fmla="*/ 483076 w 18288000"/>
              <a:gd name="connsiteY2756" fmla="*/ 6714767 h 7098929"/>
              <a:gd name="connsiteX2757" fmla="*/ 492842 w 18288000"/>
              <a:gd name="connsiteY2757" fmla="*/ 6721460 h 7098929"/>
              <a:gd name="connsiteX2758" fmla="*/ 478829 w 18288000"/>
              <a:gd name="connsiteY2758" fmla="*/ 6719900 h 7098929"/>
              <a:gd name="connsiteX2759" fmla="*/ 483076 w 18288000"/>
              <a:gd name="connsiteY2759" fmla="*/ 6714767 h 7098929"/>
              <a:gd name="connsiteX2760" fmla="*/ 2405893 w 18288000"/>
              <a:gd name="connsiteY2760" fmla="*/ 6714755 h 7098929"/>
              <a:gd name="connsiteX2761" fmla="*/ 2413001 w 18288000"/>
              <a:gd name="connsiteY2761" fmla="*/ 6716149 h 7098929"/>
              <a:gd name="connsiteX2762" fmla="*/ 2419981 w 18288000"/>
              <a:gd name="connsiteY2762" fmla="*/ 6716275 h 7098929"/>
              <a:gd name="connsiteX2763" fmla="*/ 2416141 w 18288000"/>
              <a:gd name="connsiteY2763" fmla="*/ 6714943 h 7098929"/>
              <a:gd name="connsiteX2764" fmla="*/ 13907232 w 18288000"/>
              <a:gd name="connsiteY2764" fmla="*/ 6714431 h 7098929"/>
              <a:gd name="connsiteX2765" fmla="*/ 13910914 w 18288000"/>
              <a:gd name="connsiteY2765" fmla="*/ 6722313 h 7098929"/>
              <a:gd name="connsiteX2766" fmla="*/ 13904830 w 18288000"/>
              <a:gd name="connsiteY2766" fmla="*/ 6723504 h 7098929"/>
              <a:gd name="connsiteX2767" fmla="*/ 13896900 w 18288000"/>
              <a:gd name="connsiteY2767" fmla="*/ 6720756 h 7098929"/>
              <a:gd name="connsiteX2768" fmla="*/ 13907232 w 18288000"/>
              <a:gd name="connsiteY2768" fmla="*/ 6714431 h 7098929"/>
              <a:gd name="connsiteX2769" fmla="*/ 12525335 w 18288000"/>
              <a:gd name="connsiteY2769" fmla="*/ 6714301 h 7098929"/>
              <a:gd name="connsiteX2770" fmla="*/ 12515746 w 18288000"/>
              <a:gd name="connsiteY2770" fmla="*/ 6715105 h 7098929"/>
              <a:gd name="connsiteX2771" fmla="*/ 12515006 w 18288000"/>
              <a:gd name="connsiteY2771" fmla="*/ 6720630 h 7098929"/>
              <a:gd name="connsiteX2772" fmla="*/ 12518692 w 18288000"/>
              <a:gd name="connsiteY2772" fmla="*/ 6728512 h 7098929"/>
              <a:gd name="connsiteX2773" fmla="*/ 12543033 w 18288000"/>
              <a:gd name="connsiteY2773" fmla="*/ 6723738 h 7098929"/>
              <a:gd name="connsiteX2774" fmla="*/ 12525335 w 18288000"/>
              <a:gd name="connsiteY2774" fmla="*/ 6714301 h 7098929"/>
              <a:gd name="connsiteX2775" fmla="*/ 18129012 w 18288000"/>
              <a:gd name="connsiteY2775" fmla="*/ 6714248 h 7098929"/>
              <a:gd name="connsiteX2776" fmla="*/ 18179256 w 18288000"/>
              <a:gd name="connsiteY2776" fmla="*/ 6715167 h 7098929"/>
              <a:gd name="connsiteX2777" fmla="*/ 18198788 w 18288000"/>
              <a:gd name="connsiteY2777" fmla="*/ 6728551 h 7098929"/>
              <a:gd name="connsiteX2778" fmla="*/ 18139412 w 18288000"/>
              <a:gd name="connsiteY2778" fmla="*/ 6729420 h 7098929"/>
              <a:gd name="connsiteX2779" fmla="*/ 18114712 w 18288000"/>
              <a:gd name="connsiteY2779" fmla="*/ 6719199 h 7098929"/>
              <a:gd name="connsiteX2780" fmla="*/ 18129012 w 18288000"/>
              <a:gd name="connsiteY2780" fmla="*/ 6714248 h 7098929"/>
              <a:gd name="connsiteX2781" fmla="*/ 13034099 w 18288000"/>
              <a:gd name="connsiteY2781" fmla="*/ 6714247 h 7098929"/>
              <a:gd name="connsiteX2782" fmla="*/ 13084347 w 18288000"/>
              <a:gd name="connsiteY2782" fmla="*/ 6715166 h 7098929"/>
              <a:gd name="connsiteX2783" fmla="*/ 13103878 w 18288000"/>
              <a:gd name="connsiteY2783" fmla="*/ 6728550 h 7098929"/>
              <a:gd name="connsiteX2784" fmla="*/ 13044499 w 18288000"/>
              <a:gd name="connsiteY2784" fmla="*/ 6729418 h 7098929"/>
              <a:gd name="connsiteX2785" fmla="*/ 13019802 w 18288000"/>
              <a:gd name="connsiteY2785" fmla="*/ 6719198 h 7098929"/>
              <a:gd name="connsiteX2786" fmla="*/ 13034099 w 18288000"/>
              <a:gd name="connsiteY2786" fmla="*/ 6714247 h 7098929"/>
              <a:gd name="connsiteX2787" fmla="*/ 581731 w 18288000"/>
              <a:gd name="connsiteY2787" fmla="*/ 6712662 h 7098929"/>
              <a:gd name="connsiteX2788" fmla="*/ 573238 w 18288000"/>
              <a:gd name="connsiteY2788" fmla="*/ 6722931 h 7098929"/>
              <a:gd name="connsiteX2789" fmla="*/ 557386 w 18288000"/>
              <a:gd name="connsiteY2789" fmla="*/ 6717429 h 7098929"/>
              <a:gd name="connsiteX2790" fmla="*/ 563471 w 18288000"/>
              <a:gd name="connsiteY2790" fmla="*/ 6716237 h 7098929"/>
              <a:gd name="connsiteX2791" fmla="*/ 581731 w 18288000"/>
              <a:gd name="connsiteY2791" fmla="*/ 6712662 h 7098929"/>
              <a:gd name="connsiteX2792" fmla="*/ 14530870 w 18288000"/>
              <a:gd name="connsiteY2792" fmla="*/ 6712629 h 7098929"/>
              <a:gd name="connsiteX2793" fmla="*/ 14522387 w 18288000"/>
              <a:gd name="connsiteY2793" fmla="*/ 6722899 h 7098929"/>
              <a:gd name="connsiteX2794" fmla="*/ 14518700 w 18288000"/>
              <a:gd name="connsiteY2794" fmla="*/ 6715016 h 7098929"/>
              <a:gd name="connsiteX2795" fmla="*/ 14530870 w 18288000"/>
              <a:gd name="connsiteY2795" fmla="*/ 6712629 h 7098929"/>
              <a:gd name="connsiteX2796" fmla="*/ 12050552 w 18288000"/>
              <a:gd name="connsiteY2796" fmla="*/ 6712428 h 7098929"/>
              <a:gd name="connsiteX2797" fmla="*/ 12026209 w 18288000"/>
              <a:gd name="connsiteY2797" fmla="*/ 6717202 h 7098929"/>
              <a:gd name="connsiteX2798" fmla="*/ 12028996 w 18288000"/>
              <a:gd name="connsiteY2798" fmla="*/ 6723163 h 7098929"/>
              <a:gd name="connsiteX2799" fmla="*/ 12039989 w 18288000"/>
              <a:gd name="connsiteY2799" fmla="*/ 6727709 h 7098929"/>
              <a:gd name="connsiteX2800" fmla="*/ 12083871 w 18288000"/>
              <a:gd name="connsiteY2800" fmla="*/ 6736315 h 7098929"/>
              <a:gd name="connsiteX2801" fmla="*/ 12116143 w 18288000"/>
              <a:gd name="connsiteY2801" fmla="*/ 6734289 h 7098929"/>
              <a:gd name="connsiteX2802" fmla="*/ 12142219 w 18288000"/>
              <a:gd name="connsiteY2802" fmla="*/ 6725254 h 7098929"/>
              <a:gd name="connsiteX2803" fmla="*/ 12122463 w 18288000"/>
              <a:gd name="connsiteY2803" fmla="*/ 6724144 h 7098929"/>
              <a:gd name="connsiteX2804" fmla="*/ 12078580 w 18288000"/>
              <a:gd name="connsiteY2804" fmla="*/ 6715538 h 7098929"/>
              <a:gd name="connsiteX2805" fmla="*/ 15194713 w 18288000"/>
              <a:gd name="connsiteY2805" fmla="*/ 6711554 h 7098929"/>
              <a:gd name="connsiteX2806" fmla="*/ 15186226 w 18288000"/>
              <a:gd name="connsiteY2806" fmla="*/ 6721824 h 7098929"/>
              <a:gd name="connsiteX2807" fmla="*/ 15172213 w 18288000"/>
              <a:gd name="connsiteY2807" fmla="*/ 6720269 h 7098929"/>
              <a:gd name="connsiteX2808" fmla="*/ 15182540 w 18288000"/>
              <a:gd name="connsiteY2808" fmla="*/ 6713940 h 7098929"/>
              <a:gd name="connsiteX2809" fmla="*/ 3796197 w 18288000"/>
              <a:gd name="connsiteY2809" fmla="*/ 6711520 h 7098929"/>
              <a:gd name="connsiteX2810" fmla="*/ 3791534 w 18288000"/>
              <a:gd name="connsiteY2810" fmla="*/ 6712432 h 7098929"/>
              <a:gd name="connsiteX2811" fmla="*/ 3793052 w 18288000"/>
              <a:gd name="connsiteY2811" fmla="*/ 6712337 h 7098929"/>
              <a:gd name="connsiteX2812" fmla="*/ 3796424 w 18288000"/>
              <a:gd name="connsiteY2812" fmla="*/ 6711676 h 7098929"/>
              <a:gd name="connsiteX2813" fmla="*/ 2881781 w 18288000"/>
              <a:gd name="connsiteY2813" fmla="*/ 6710292 h 7098929"/>
              <a:gd name="connsiteX2814" fmla="*/ 2878989 w 18288000"/>
              <a:gd name="connsiteY2814" fmla="*/ 6710379 h 7098929"/>
              <a:gd name="connsiteX2815" fmla="*/ 2876124 w 18288000"/>
              <a:gd name="connsiteY2815" fmla="*/ 6710408 h 7098929"/>
              <a:gd name="connsiteX2816" fmla="*/ 2875846 w 18288000"/>
              <a:gd name="connsiteY2816" fmla="*/ 6711455 h 7098929"/>
              <a:gd name="connsiteX2817" fmla="*/ 8588560 w 18288000"/>
              <a:gd name="connsiteY2817" fmla="*/ 6710089 h 7098929"/>
              <a:gd name="connsiteX2818" fmla="*/ 8602574 w 18288000"/>
              <a:gd name="connsiteY2818" fmla="*/ 6711645 h 7098929"/>
              <a:gd name="connsiteX2819" fmla="*/ 8598330 w 18288000"/>
              <a:gd name="connsiteY2819" fmla="*/ 6716780 h 7098929"/>
              <a:gd name="connsiteX2820" fmla="*/ 8588560 w 18288000"/>
              <a:gd name="connsiteY2820" fmla="*/ 6710089 h 7098929"/>
              <a:gd name="connsiteX2821" fmla="*/ 4070758 w 18288000"/>
              <a:gd name="connsiteY2821" fmla="*/ 6709520 h 7098929"/>
              <a:gd name="connsiteX2822" fmla="*/ 4058588 w 18288000"/>
              <a:gd name="connsiteY2822" fmla="*/ 6711905 h 7098929"/>
              <a:gd name="connsiteX2823" fmla="*/ 4074442 w 18288000"/>
              <a:gd name="connsiteY2823" fmla="*/ 6717403 h 7098929"/>
              <a:gd name="connsiteX2824" fmla="*/ 9467901 w 18288000"/>
              <a:gd name="connsiteY2824" fmla="*/ 6708959 h 7098929"/>
              <a:gd name="connsiteX2825" fmla="*/ 9495922 w 18288000"/>
              <a:gd name="connsiteY2825" fmla="*/ 6712079 h 7098929"/>
              <a:gd name="connsiteX2826" fmla="*/ 9483749 w 18288000"/>
              <a:gd name="connsiteY2826" fmla="*/ 6714460 h 7098929"/>
              <a:gd name="connsiteX2827" fmla="*/ 9459405 w 18288000"/>
              <a:gd name="connsiteY2827" fmla="*/ 6719226 h 7098929"/>
              <a:gd name="connsiteX2828" fmla="*/ 14476327 w 18288000"/>
              <a:gd name="connsiteY2828" fmla="*/ 6708682 h 7098929"/>
              <a:gd name="connsiteX2829" fmla="*/ 14490337 w 18288000"/>
              <a:gd name="connsiteY2829" fmla="*/ 6710243 h 7098929"/>
              <a:gd name="connsiteX2830" fmla="*/ 14486091 w 18288000"/>
              <a:gd name="connsiteY2830" fmla="*/ 6715374 h 7098929"/>
              <a:gd name="connsiteX2831" fmla="*/ 14470238 w 18288000"/>
              <a:gd name="connsiteY2831" fmla="*/ 6709874 h 7098929"/>
              <a:gd name="connsiteX2832" fmla="*/ 14476327 w 18288000"/>
              <a:gd name="connsiteY2832" fmla="*/ 6708682 h 7098929"/>
              <a:gd name="connsiteX2833" fmla="*/ 9381416 w 18288000"/>
              <a:gd name="connsiteY2833" fmla="*/ 6708681 h 7098929"/>
              <a:gd name="connsiteX2834" fmla="*/ 9395429 w 18288000"/>
              <a:gd name="connsiteY2834" fmla="*/ 6710240 h 7098929"/>
              <a:gd name="connsiteX2835" fmla="*/ 9391181 w 18288000"/>
              <a:gd name="connsiteY2835" fmla="*/ 6715373 h 7098929"/>
              <a:gd name="connsiteX2836" fmla="*/ 9375329 w 18288000"/>
              <a:gd name="connsiteY2836" fmla="*/ 6709874 h 7098929"/>
              <a:gd name="connsiteX2837" fmla="*/ 9381416 w 18288000"/>
              <a:gd name="connsiteY2837" fmla="*/ 6708681 h 7098929"/>
              <a:gd name="connsiteX2838" fmla="*/ 11127588 w 18288000"/>
              <a:gd name="connsiteY2838" fmla="*/ 6708677 h 7098929"/>
              <a:gd name="connsiteX2839" fmla="*/ 11131271 w 18288000"/>
              <a:gd name="connsiteY2839" fmla="*/ 6716560 h 7098929"/>
              <a:gd name="connsiteX2840" fmla="*/ 11147125 w 18288000"/>
              <a:gd name="connsiteY2840" fmla="*/ 6722056 h 7098929"/>
              <a:gd name="connsiteX2841" fmla="*/ 15011651 w 18288000"/>
              <a:gd name="connsiteY2841" fmla="*/ 6708420 h 7098929"/>
              <a:gd name="connsiteX2842" fmla="*/ 15014989 w 18288000"/>
              <a:gd name="connsiteY2842" fmla="*/ 6715560 h 7098929"/>
              <a:gd name="connsiteX2843" fmla="*/ 15033917 w 18288000"/>
              <a:gd name="connsiteY2843" fmla="*/ 6708660 h 7098929"/>
              <a:gd name="connsiteX2844" fmla="*/ 15053459 w 18288000"/>
              <a:gd name="connsiteY2844" fmla="*/ 6722039 h 7098929"/>
              <a:gd name="connsiteX2845" fmla="*/ 15043129 w 18288000"/>
              <a:gd name="connsiteY2845" fmla="*/ 6728365 h 7098929"/>
              <a:gd name="connsiteX2846" fmla="*/ 15029115 w 18288000"/>
              <a:gd name="connsiteY2846" fmla="*/ 6726812 h 7098929"/>
              <a:gd name="connsiteX2847" fmla="*/ 15008373 w 18288000"/>
              <a:gd name="connsiteY2847" fmla="*/ 6717970 h 7098929"/>
              <a:gd name="connsiteX2848" fmla="*/ 15010177 w 18288000"/>
              <a:gd name="connsiteY2848" fmla="*/ 6717314 h 7098929"/>
              <a:gd name="connsiteX2849" fmla="*/ 15003163 w 18288000"/>
              <a:gd name="connsiteY2849" fmla="*/ 6718689 h 7098929"/>
              <a:gd name="connsiteX2850" fmla="*/ 14999480 w 18288000"/>
              <a:gd name="connsiteY2850" fmla="*/ 6710807 h 7098929"/>
              <a:gd name="connsiteX2851" fmla="*/ 15011651 w 18288000"/>
              <a:gd name="connsiteY2851" fmla="*/ 6708420 h 7098929"/>
              <a:gd name="connsiteX2852" fmla="*/ 3990519 w 18288000"/>
              <a:gd name="connsiteY2852" fmla="*/ 6708405 h 7098929"/>
              <a:gd name="connsiteX2853" fmla="*/ 3961235 w 18288000"/>
              <a:gd name="connsiteY2853" fmla="*/ 6709327 h 7098929"/>
              <a:gd name="connsiteX2854" fmla="*/ 3940538 w 18288000"/>
              <a:gd name="connsiteY2854" fmla="*/ 6710618 h 7098929"/>
              <a:gd name="connsiteX2855" fmla="*/ 3953848 w 18288000"/>
              <a:gd name="connsiteY2855" fmla="*/ 6715231 h 7098929"/>
              <a:gd name="connsiteX2856" fmla="*/ 3972104 w 18288000"/>
              <a:gd name="connsiteY2856" fmla="*/ 6711652 h 7098929"/>
              <a:gd name="connsiteX2857" fmla="*/ 3994047 w 18288000"/>
              <a:gd name="connsiteY2857" fmla="*/ 6715955 h 7098929"/>
              <a:gd name="connsiteX2858" fmla="*/ 16747731 w 18288000"/>
              <a:gd name="connsiteY2858" fmla="*/ 6708251 h 7098929"/>
              <a:gd name="connsiteX2859" fmla="*/ 16723389 w 18288000"/>
              <a:gd name="connsiteY2859" fmla="*/ 6713023 h 7098929"/>
              <a:gd name="connsiteX2860" fmla="*/ 16671019 w 18288000"/>
              <a:gd name="connsiteY2860" fmla="*/ 6714685 h 7098929"/>
              <a:gd name="connsiteX2861" fmla="*/ 16644833 w 18288000"/>
              <a:gd name="connsiteY2861" fmla="*/ 6715517 h 7098929"/>
              <a:gd name="connsiteX2862" fmla="*/ 16630817 w 18288000"/>
              <a:gd name="connsiteY2862" fmla="*/ 6713961 h 7098929"/>
              <a:gd name="connsiteX2863" fmla="*/ 16642993 w 18288000"/>
              <a:gd name="connsiteY2863" fmla="*/ 6711574 h 7098929"/>
              <a:gd name="connsiteX2864" fmla="*/ 14860949 w 18288000"/>
              <a:gd name="connsiteY2864" fmla="*/ 6708152 h 7098929"/>
              <a:gd name="connsiteX2865" fmla="*/ 14876805 w 18288000"/>
              <a:gd name="connsiteY2865" fmla="*/ 6713648 h 7098929"/>
              <a:gd name="connsiteX2866" fmla="*/ 14880492 w 18288000"/>
              <a:gd name="connsiteY2866" fmla="*/ 6721531 h 7098929"/>
              <a:gd name="connsiteX2867" fmla="*/ 14908519 w 18288000"/>
              <a:gd name="connsiteY2867" fmla="*/ 6724639 h 7098929"/>
              <a:gd name="connsiteX2868" fmla="*/ 14918288 w 18288000"/>
              <a:gd name="connsiteY2868" fmla="*/ 6731330 h 7098929"/>
              <a:gd name="connsiteX2869" fmla="*/ 14924376 w 18288000"/>
              <a:gd name="connsiteY2869" fmla="*/ 6730136 h 7098929"/>
              <a:gd name="connsiteX2870" fmla="*/ 14932302 w 18288000"/>
              <a:gd name="connsiteY2870" fmla="*/ 6732884 h 7098929"/>
              <a:gd name="connsiteX2871" fmla="*/ 14932744 w 18288000"/>
              <a:gd name="connsiteY2871" fmla="*/ 6733036 h 7098929"/>
              <a:gd name="connsiteX2872" fmla="*/ 14931953 w 18288000"/>
              <a:gd name="connsiteY2872" fmla="*/ 6731345 h 7098929"/>
              <a:gd name="connsiteX2873" fmla="*/ 14947804 w 18288000"/>
              <a:gd name="connsiteY2873" fmla="*/ 6736844 h 7098929"/>
              <a:gd name="connsiteX2874" fmla="*/ 14935635 w 18288000"/>
              <a:gd name="connsiteY2874" fmla="*/ 6739227 h 7098929"/>
              <a:gd name="connsiteX2875" fmla="*/ 14934481 w 18288000"/>
              <a:gd name="connsiteY2875" fmla="*/ 6736760 h 7098929"/>
              <a:gd name="connsiteX2876" fmla="*/ 14903717 w 18288000"/>
              <a:gd name="connsiteY2876" fmla="*/ 6742792 h 7098929"/>
              <a:gd name="connsiteX2877" fmla="*/ 14895230 w 18288000"/>
              <a:gd name="connsiteY2877" fmla="*/ 6753060 h 7098929"/>
              <a:gd name="connsiteX2878" fmla="*/ 14898914 w 18288000"/>
              <a:gd name="connsiteY2878" fmla="*/ 6760942 h 7098929"/>
              <a:gd name="connsiteX2879" fmla="*/ 14914769 w 18288000"/>
              <a:gd name="connsiteY2879" fmla="*/ 6766437 h 7098929"/>
              <a:gd name="connsiteX2880" fmla="*/ 14954969 w 18288000"/>
              <a:gd name="connsiteY2880" fmla="*/ 6767162 h 7098929"/>
              <a:gd name="connsiteX2881" fmla="*/ 15003656 w 18288000"/>
              <a:gd name="connsiteY2881" fmla="*/ 6757617 h 7098929"/>
              <a:gd name="connsiteX2882" fmla="*/ 15007340 w 18288000"/>
              <a:gd name="connsiteY2882" fmla="*/ 6765499 h 7098929"/>
              <a:gd name="connsiteX2883" fmla="*/ 15023197 w 18288000"/>
              <a:gd name="connsiteY2883" fmla="*/ 6770996 h 7098929"/>
              <a:gd name="connsiteX2884" fmla="*/ 15046028 w 18288000"/>
              <a:gd name="connsiteY2884" fmla="*/ 6765699 h 7098929"/>
              <a:gd name="connsiteX2885" fmla="*/ 15031681 w 18288000"/>
              <a:gd name="connsiteY2885" fmla="*/ 6760726 h 7098929"/>
              <a:gd name="connsiteX2886" fmla="*/ 15056026 w 18288000"/>
              <a:gd name="connsiteY2886" fmla="*/ 6755954 h 7098929"/>
              <a:gd name="connsiteX2887" fmla="*/ 15048435 w 18288000"/>
              <a:gd name="connsiteY2887" fmla="*/ 6765143 h 7098929"/>
              <a:gd name="connsiteX2888" fmla="*/ 15053163 w 18288000"/>
              <a:gd name="connsiteY2888" fmla="*/ 6764044 h 7098929"/>
              <a:gd name="connsiteX2889" fmla="*/ 15070039 w 18288000"/>
              <a:gd name="connsiteY2889" fmla="*/ 6757509 h 7098929"/>
              <a:gd name="connsiteX2890" fmla="*/ 15096225 w 18288000"/>
              <a:gd name="connsiteY2890" fmla="*/ 6756680 h 7098929"/>
              <a:gd name="connsiteX2891" fmla="*/ 15124252 w 18288000"/>
              <a:gd name="connsiteY2891" fmla="*/ 6759789 h 7098929"/>
              <a:gd name="connsiteX2892" fmla="*/ 15168136 w 18288000"/>
              <a:gd name="connsiteY2892" fmla="*/ 6768395 h 7098929"/>
              <a:gd name="connsiteX2893" fmla="*/ 15208335 w 18288000"/>
              <a:gd name="connsiteY2893" fmla="*/ 6769119 h 7098929"/>
              <a:gd name="connsiteX2894" fmla="*/ 15271033 w 18288000"/>
              <a:gd name="connsiteY2894" fmla="*/ 6761129 h 7098929"/>
              <a:gd name="connsiteX2895" fmla="*/ 15309390 w 18288000"/>
              <a:gd name="connsiteY2895" fmla="*/ 6757911 h 7098929"/>
              <a:gd name="connsiteX2896" fmla="*/ 15316761 w 18288000"/>
              <a:gd name="connsiteY2896" fmla="*/ 6773675 h 7098929"/>
              <a:gd name="connsiteX2897" fmla="*/ 15302746 w 18288000"/>
              <a:gd name="connsiteY2897" fmla="*/ 6772120 h 7098929"/>
              <a:gd name="connsiteX2898" fmla="*/ 15276559 w 18288000"/>
              <a:gd name="connsiteY2898" fmla="*/ 6772951 h 7098929"/>
              <a:gd name="connsiteX2899" fmla="*/ 15224191 w 18288000"/>
              <a:gd name="connsiteY2899" fmla="*/ 6774613 h 7098929"/>
              <a:gd name="connsiteX2900" fmla="*/ 15107277 w 18288000"/>
              <a:gd name="connsiteY2900" fmla="*/ 6780326 h 7098929"/>
              <a:gd name="connsiteX2901" fmla="*/ 15081093 w 18288000"/>
              <a:gd name="connsiteY2901" fmla="*/ 6781156 h 7098929"/>
              <a:gd name="connsiteX2902" fmla="*/ 15067081 w 18288000"/>
              <a:gd name="connsiteY2902" fmla="*/ 6779601 h 7098929"/>
              <a:gd name="connsiteX2903" fmla="*/ 15008623 w 18288000"/>
              <a:gd name="connsiteY2903" fmla="*/ 6782458 h 7098929"/>
              <a:gd name="connsiteX2904" fmla="*/ 14891711 w 18288000"/>
              <a:gd name="connsiteY2904" fmla="*/ 6788169 h 7098929"/>
              <a:gd name="connsiteX2905" fmla="*/ 14843904 w 18288000"/>
              <a:gd name="connsiteY2905" fmla="*/ 6788936 h 7098929"/>
              <a:gd name="connsiteX2906" fmla="*/ 14817398 w 18288000"/>
              <a:gd name="connsiteY2906" fmla="*/ 6785527 h 7098929"/>
              <a:gd name="connsiteX2907" fmla="*/ 14765027 w 18288000"/>
              <a:gd name="connsiteY2907" fmla="*/ 6787190 h 7098929"/>
              <a:gd name="connsiteX2908" fmla="*/ 14737002 w 18288000"/>
              <a:gd name="connsiteY2908" fmla="*/ 6784083 h 7098929"/>
              <a:gd name="connsiteX2909" fmla="*/ 14696801 w 18288000"/>
              <a:gd name="connsiteY2909" fmla="*/ 6783357 h 7098929"/>
              <a:gd name="connsiteX2910" fmla="*/ 14664531 w 18288000"/>
              <a:gd name="connsiteY2910" fmla="*/ 6785380 h 7098929"/>
              <a:gd name="connsiteX2911" fmla="*/ 14618246 w 18288000"/>
              <a:gd name="connsiteY2911" fmla="*/ 6785851 h 7098929"/>
              <a:gd name="connsiteX2912" fmla="*/ 14557950 w 18288000"/>
              <a:gd name="connsiteY2912" fmla="*/ 6784765 h 7098929"/>
              <a:gd name="connsiteX2913" fmla="*/ 14503735 w 18288000"/>
              <a:gd name="connsiteY2913" fmla="*/ 6782487 h 7098929"/>
              <a:gd name="connsiteX2914" fmla="*/ 14469620 w 18288000"/>
              <a:gd name="connsiteY2914" fmla="*/ 6780568 h 7098929"/>
              <a:gd name="connsiteX2915" fmla="*/ 14441594 w 18288000"/>
              <a:gd name="connsiteY2915" fmla="*/ 6777459 h 7098929"/>
              <a:gd name="connsiteX2916" fmla="*/ 14403237 w 18288000"/>
              <a:gd name="connsiteY2916" fmla="*/ 6780676 h 7098929"/>
              <a:gd name="connsiteX2917" fmla="*/ 14349027 w 18288000"/>
              <a:gd name="connsiteY2917" fmla="*/ 6778398 h 7098929"/>
              <a:gd name="connsiteX2918" fmla="*/ 14322840 w 18288000"/>
              <a:gd name="connsiteY2918" fmla="*/ 6779230 h 7098929"/>
              <a:gd name="connsiteX2919" fmla="*/ 14232113 w 18288000"/>
              <a:gd name="connsiteY2919" fmla="*/ 6784109 h 7098929"/>
              <a:gd name="connsiteX2920" fmla="*/ 14177902 w 18288000"/>
              <a:gd name="connsiteY2920" fmla="*/ 6781831 h 7098929"/>
              <a:gd name="connsiteX2921" fmla="*/ 14081647 w 18288000"/>
              <a:gd name="connsiteY2921" fmla="*/ 6774887 h 7098929"/>
              <a:gd name="connsiteX2922" fmla="*/ 14065790 w 18288000"/>
              <a:gd name="connsiteY2922" fmla="*/ 6769390 h 7098929"/>
              <a:gd name="connsiteX2923" fmla="*/ 14039605 w 18288000"/>
              <a:gd name="connsiteY2923" fmla="*/ 6770223 h 7098929"/>
              <a:gd name="connsiteX2924" fmla="*/ 14013421 w 18288000"/>
              <a:gd name="connsiteY2924" fmla="*/ 6771053 h 7098929"/>
              <a:gd name="connsiteX2925" fmla="*/ 13908679 w 18288000"/>
              <a:gd name="connsiteY2925" fmla="*/ 6774378 h 7098929"/>
              <a:gd name="connsiteX2926" fmla="*/ 13796010 w 18288000"/>
              <a:gd name="connsiteY2926" fmla="*/ 6774956 h 7098929"/>
              <a:gd name="connsiteX2927" fmla="*/ 13707685 w 18288000"/>
              <a:gd name="connsiteY2927" fmla="*/ 6770758 h 7098929"/>
              <a:gd name="connsiteX2928" fmla="*/ 13667485 w 18288000"/>
              <a:gd name="connsiteY2928" fmla="*/ 6770036 h 7098929"/>
              <a:gd name="connsiteX2929" fmla="*/ 13615115 w 18288000"/>
              <a:gd name="connsiteY2929" fmla="*/ 6771700 h 7098929"/>
              <a:gd name="connsiteX2930" fmla="*/ 13562746 w 18288000"/>
              <a:gd name="connsiteY2930" fmla="*/ 6773362 h 7098929"/>
              <a:gd name="connsiteX2931" fmla="*/ 13482347 w 18288000"/>
              <a:gd name="connsiteY2931" fmla="*/ 6771913 h 7098929"/>
              <a:gd name="connsiteX2932" fmla="*/ 13429978 w 18288000"/>
              <a:gd name="connsiteY2932" fmla="*/ 6773576 h 7098929"/>
              <a:gd name="connsiteX2933" fmla="*/ 13389780 w 18288000"/>
              <a:gd name="connsiteY2933" fmla="*/ 6772854 h 7098929"/>
              <a:gd name="connsiteX2934" fmla="*/ 13321553 w 18288000"/>
              <a:gd name="connsiteY2934" fmla="*/ 6769019 h 7098929"/>
              <a:gd name="connsiteX2935" fmla="*/ 13235067 w 18288000"/>
              <a:gd name="connsiteY2935" fmla="*/ 6768765 h 7098929"/>
              <a:gd name="connsiteX2936" fmla="*/ 13132729 w 18288000"/>
              <a:gd name="connsiteY2936" fmla="*/ 6763015 h 7098929"/>
              <a:gd name="connsiteX2937" fmla="*/ 13092530 w 18288000"/>
              <a:gd name="connsiteY2937" fmla="*/ 6762290 h 7098929"/>
              <a:gd name="connsiteX2938" fmla="*/ 13088845 w 18288000"/>
              <a:gd name="connsiteY2938" fmla="*/ 6754407 h 7098929"/>
              <a:gd name="connsiteX2939" fmla="*/ 13036474 w 18288000"/>
              <a:gd name="connsiteY2939" fmla="*/ 6756072 h 7098929"/>
              <a:gd name="connsiteX2940" fmla="*/ 13012132 w 18288000"/>
              <a:gd name="connsiteY2940" fmla="*/ 6760845 h 7098929"/>
              <a:gd name="connsiteX2941" fmla="*/ 12975619 w 18288000"/>
              <a:gd name="connsiteY2941" fmla="*/ 6768002 h 7098929"/>
              <a:gd name="connsiteX2942" fmla="*/ 12921405 w 18288000"/>
              <a:gd name="connsiteY2942" fmla="*/ 6765723 h 7098929"/>
              <a:gd name="connsiteX2943" fmla="*/ 12903707 w 18288000"/>
              <a:gd name="connsiteY2943" fmla="*/ 6756284 h 7098929"/>
              <a:gd name="connsiteX2944" fmla="*/ 12896338 w 18288000"/>
              <a:gd name="connsiteY2944" fmla="*/ 6740521 h 7098929"/>
              <a:gd name="connsiteX2945" fmla="*/ 12920682 w 18288000"/>
              <a:gd name="connsiteY2945" fmla="*/ 6735749 h 7098929"/>
              <a:gd name="connsiteX2946" fmla="*/ 12962722 w 18288000"/>
              <a:gd name="connsiteY2946" fmla="*/ 6740414 h 7098929"/>
              <a:gd name="connsiteX2947" fmla="*/ 12988906 w 18288000"/>
              <a:gd name="connsiteY2947" fmla="*/ 6739582 h 7098929"/>
              <a:gd name="connsiteX2948" fmla="*/ 12998265 w 18288000"/>
              <a:gd name="connsiteY2948" fmla="*/ 6740620 h 7098929"/>
              <a:gd name="connsiteX2949" fmla="*/ 13002814 w 18288000"/>
              <a:gd name="connsiteY2949" fmla="*/ 6739730 h 7098929"/>
              <a:gd name="connsiteX2950" fmla="*/ 13003502 w 18288000"/>
              <a:gd name="connsiteY2950" fmla="*/ 6741202 h 7098929"/>
              <a:gd name="connsiteX2951" fmla="*/ 13044963 w 18288000"/>
              <a:gd name="connsiteY2951" fmla="*/ 6745802 h 7098929"/>
              <a:gd name="connsiteX2952" fmla="*/ 13057134 w 18288000"/>
              <a:gd name="connsiteY2952" fmla="*/ 6743416 h 7098929"/>
              <a:gd name="connsiteX2953" fmla="*/ 13121675 w 18288000"/>
              <a:gd name="connsiteY2953" fmla="*/ 6739367 h 7098929"/>
              <a:gd name="connsiteX2954" fmla="*/ 13195989 w 18288000"/>
              <a:gd name="connsiteY2954" fmla="*/ 6742006 h 7098929"/>
              <a:gd name="connsiteX2955" fmla="*/ 13242274 w 18288000"/>
              <a:gd name="connsiteY2955" fmla="*/ 6741538 h 7098929"/>
              <a:gd name="connsiteX2956" fmla="*/ 13294641 w 18288000"/>
              <a:gd name="connsiteY2956" fmla="*/ 6739875 h 7098929"/>
              <a:gd name="connsiteX2957" fmla="*/ 13306815 w 18288000"/>
              <a:gd name="connsiteY2957" fmla="*/ 6737489 h 7098929"/>
              <a:gd name="connsiteX2958" fmla="*/ 13318985 w 18288000"/>
              <a:gd name="connsiteY2958" fmla="*/ 6735103 h 7098929"/>
              <a:gd name="connsiteX2959" fmla="*/ 13331156 w 18288000"/>
              <a:gd name="connsiteY2959" fmla="*/ 6732717 h 7098929"/>
              <a:gd name="connsiteX2960" fmla="*/ 13359182 w 18288000"/>
              <a:gd name="connsiteY2960" fmla="*/ 6735828 h 7098929"/>
              <a:gd name="connsiteX2961" fmla="*/ 13427411 w 18288000"/>
              <a:gd name="connsiteY2961" fmla="*/ 6739661 h 7098929"/>
              <a:gd name="connsiteX2962" fmla="*/ 13443267 w 18288000"/>
              <a:gd name="connsiteY2962" fmla="*/ 6745156 h 7098929"/>
              <a:gd name="connsiteX2963" fmla="*/ 13453039 w 18288000"/>
              <a:gd name="connsiteY2963" fmla="*/ 6751846 h 7098929"/>
              <a:gd name="connsiteX2964" fmla="*/ 13455436 w 18288000"/>
              <a:gd name="connsiteY2964" fmla="*/ 6742772 h 7098929"/>
              <a:gd name="connsiteX2965" fmla="*/ 13479782 w 18288000"/>
              <a:gd name="connsiteY2965" fmla="*/ 6737999 h 7098929"/>
              <a:gd name="connsiteX2966" fmla="*/ 13487708 w 18288000"/>
              <a:gd name="connsiteY2966" fmla="*/ 6740746 h 7098929"/>
              <a:gd name="connsiteX2967" fmla="*/ 13499880 w 18288000"/>
              <a:gd name="connsiteY2967" fmla="*/ 6738359 h 7098929"/>
              <a:gd name="connsiteX2968" fmla="*/ 13519978 w 18288000"/>
              <a:gd name="connsiteY2968" fmla="*/ 6738722 h 7098929"/>
              <a:gd name="connsiteX2969" fmla="*/ 13560177 w 18288000"/>
              <a:gd name="connsiteY2969" fmla="*/ 6739446 h 7098929"/>
              <a:gd name="connsiteX2970" fmla="*/ 13692945 w 18288000"/>
              <a:gd name="connsiteY2970" fmla="*/ 6739231 h 7098929"/>
              <a:gd name="connsiteX2971" fmla="*/ 13727059 w 18288000"/>
              <a:gd name="connsiteY2971" fmla="*/ 6741147 h 7098929"/>
              <a:gd name="connsiteX2972" fmla="*/ 13769660 w 18288000"/>
              <a:gd name="connsiteY2972" fmla="*/ 6732795 h 7098929"/>
              <a:gd name="connsiteX2973" fmla="*/ 13783673 w 18288000"/>
              <a:gd name="connsiteY2973" fmla="*/ 6734350 h 7098929"/>
              <a:gd name="connsiteX2974" fmla="*/ 13794003 w 18288000"/>
              <a:gd name="connsiteY2974" fmla="*/ 6728023 h 7098929"/>
              <a:gd name="connsiteX2975" fmla="*/ 13802490 w 18288000"/>
              <a:gd name="connsiteY2975" fmla="*/ 6717754 h 7098929"/>
              <a:gd name="connsiteX2976" fmla="*/ 13822589 w 18288000"/>
              <a:gd name="connsiteY2976" fmla="*/ 6718117 h 7098929"/>
              <a:gd name="connsiteX2977" fmla="*/ 13858545 w 18288000"/>
              <a:gd name="connsiteY2977" fmla="*/ 6723975 h 7098929"/>
              <a:gd name="connsiteX2978" fmla="*/ 13874399 w 18288000"/>
              <a:gd name="connsiteY2978" fmla="*/ 6729470 h 7098929"/>
              <a:gd name="connsiteX2979" fmla="*/ 13856142 w 18288000"/>
              <a:gd name="connsiteY2979" fmla="*/ 6733049 h 7098929"/>
              <a:gd name="connsiteX2980" fmla="*/ 13850057 w 18288000"/>
              <a:gd name="connsiteY2980" fmla="*/ 6734243 h 7098929"/>
              <a:gd name="connsiteX2981" fmla="*/ 13853741 w 18288000"/>
              <a:gd name="connsiteY2981" fmla="*/ 6742125 h 7098929"/>
              <a:gd name="connsiteX2982" fmla="*/ 13865915 w 18288000"/>
              <a:gd name="connsiteY2982" fmla="*/ 6739739 h 7098929"/>
              <a:gd name="connsiteX2983" fmla="*/ 13878085 w 18288000"/>
              <a:gd name="connsiteY2983" fmla="*/ 6737353 h 7098929"/>
              <a:gd name="connsiteX2984" fmla="*/ 13906111 w 18288000"/>
              <a:gd name="connsiteY2984" fmla="*/ 6740463 h 7098929"/>
              <a:gd name="connsiteX2985" fmla="*/ 13974339 w 18288000"/>
              <a:gd name="connsiteY2985" fmla="*/ 6744296 h 7098929"/>
              <a:gd name="connsiteX2986" fmla="*/ 14042565 w 18288000"/>
              <a:gd name="connsiteY2986" fmla="*/ 6748130 h 7098929"/>
              <a:gd name="connsiteX2987" fmla="*/ 14054737 w 18288000"/>
              <a:gd name="connsiteY2987" fmla="*/ 6745743 h 7098929"/>
              <a:gd name="connsiteX2988" fmla="*/ 14070592 w 18288000"/>
              <a:gd name="connsiteY2988" fmla="*/ 6751240 h 7098929"/>
              <a:gd name="connsiteX2989" fmla="*/ 14082765 w 18288000"/>
              <a:gd name="connsiteY2989" fmla="*/ 6748855 h 7098929"/>
              <a:gd name="connsiteX2990" fmla="*/ 14119279 w 18288000"/>
              <a:gd name="connsiteY2990" fmla="*/ 6741695 h 7098929"/>
              <a:gd name="connsiteX2991" fmla="*/ 14195991 w 18288000"/>
              <a:gd name="connsiteY2991" fmla="*/ 6735259 h 7098929"/>
              <a:gd name="connsiteX2992" fmla="*/ 14232506 w 18288000"/>
              <a:gd name="connsiteY2992" fmla="*/ 6728101 h 7098929"/>
              <a:gd name="connsiteX2993" fmla="*/ 14260534 w 18288000"/>
              <a:gd name="connsiteY2993" fmla="*/ 6731212 h 7098929"/>
              <a:gd name="connsiteX2994" fmla="*/ 14280633 w 18288000"/>
              <a:gd name="connsiteY2994" fmla="*/ 6731572 h 7098929"/>
              <a:gd name="connsiteX2995" fmla="*/ 14300732 w 18288000"/>
              <a:gd name="connsiteY2995" fmla="*/ 6731934 h 7098929"/>
              <a:gd name="connsiteX2996" fmla="*/ 14321392 w 18288000"/>
              <a:gd name="connsiteY2996" fmla="*/ 6719281 h 7098929"/>
              <a:gd name="connsiteX2997" fmla="*/ 14293363 w 18288000"/>
              <a:gd name="connsiteY2997" fmla="*/ 6716170 h 7098929"/>
              <a:gd name="connsiteX2998" fmla="*/ 14317707 w 18288000"/>
              <a:gd name="connsiteY2998" fmla="*/ 6711397 h 7098929"/>
              <a:gd name="connsiteX2999" fmla="*/ 14357905 w 18288000"/>
              <a:gd name="connsiteY2999" fmla="*/ 6712122 h 7098929"/>
              <a:gd name="connsiteX3000" fmla="*/ 14345733 w 18288000"/>
              <a:gd name="connsiteY3000" fmla="*/ 6714507 h 7098929"/>
              <a:gd name="connsiteX3001" fmla="*/ 14337245 w 18288000"/>
              <a:gd name="connsiteY3001" fmla="*/ 6724777 h 7098929"/>
              <a:gd name="connsiteX3002" fmla="*/ 14353105 w 18288000"/>
              <a:gd name="connsiteY3002" fmla="*/ 6730273 h 7098929"/>
              <a:gd name="connsiteX3003" fmla="*/ 14368958 w 18288000"/>
              <a:gd name="connsiteY3003" fmla="*/ 6735768 h 7098929"/>
              <a:gd name="connsiteX3004" fmla="*/ 14384816 w 18288000"/>
              <a:gd name="connsiteY3004" fmla="*/ 6741264 h 7098929"/>
              <a:gd name="connsiteX3005" fmla="*/ 14425015 w 18288000"/>
              <a:gd name="connsiteY3005" fmla="*/ 6741989 h 7098929"/>
              <a:gd name="connsiteX3006" fmla="*/ 14485871 w 18288000"/>
              <a:gd name="connsiteY3006" fmla="*/ 6730058 h 7098929"/>
              <a:gd name="connsiteX3007" fmla="*/ 14530313 w 18288000"/>
              <a:gd name="connsiteY3007" fmla="*/ 6725646 h 7098929"/>
              <a:gd name="connsiteX3008" fmla="*/ 14554100 w 18288000"/>
              <a:gd name="connsiteY3008" fmla="*/ 6733891 h 7098929"/>
              <a:gd name="connsiteX3009" fmla="*/ 14590613 w 18288000"/>
              <a:gd name="connsiteY3009" fmla="*/ 6726734 h 7098929"/>
              <a:gd name="connsiteX3010" fmla="*/ 14574756 w 18288000"/>
              <a:gd name="connsiteY3010" fmla="*/ 6721238 h 7098929"/>
              <a:gd name="connsiteX3011" fmla="*/ 14586928 w 18288000"/>
              <a:gd name="connsiteY3011" fmla="*/ 6718850 h 7098929"/>
              <a:gd name="connsiteX3012" fmla="*/ 14599097 w 18288000"/>
              <a:gd name="connsiteY3012" fmla="*/ 6716463 h 7098929"/>
              <a:gd name="connsiteX3013" fmla="*/ 14603341 w 18288000"/>
              <a:gd name="connsiteY3013" fmla="*/ 6711329 h 7098929"/>
              <a:gd name="connsiteX3014" fmla="*/ 14623441 w 18288000"/>
              <a:gd name="connsiteY3014" fmla="*/ 6711693 h 7098929"/>
              <a:gd name="connsiteX3015" fmla="*/ 14667324 w 18288000"/>
              <a:gd name="connsiteY3015" fmla="*/ 6720298 h 7098929"/>
              <a:gd name="connsiteX3016" fmla="*/ 14691667 w 18288000"/>
              <a:gd name="connsiteY3016" fmla="*/ 6715526 h 7098929"/>
              <a:gd name="connsiteX3017" fmla="*/ 14716011 w 18288000"/>
              <a:gd name="connsiteY3017" fmla="*/ 6710752 h 7098929"/>
              <a:gd name="connsiteX3018" fmla="*/ 14744038 w 18288000"/>
              <a:gd name="connsiteY3018" fmla="*/ 6713862 h 7098929"/>
              <a:gd name="connsiteX3019" fmla="*/ 14721538 w 18288000"/>
              <a:gd name="connsiteY3019" fmla="*/ 6722576 h 7098929"/>
              <a:gd name="connsiteX3020" fmla="*/ 14683181 w 18288000"/>
              <a:gd name="connsiteY3020" fmla="*/ 6725793 h 7098929"/>
              <a:gd name="connsiteX3021" fmla="*/ 14630812 w 18288000"/>
              <a:gd name="connsiteY3021" fmla="*/ 6727457 h 7098929"/>
              <a:gd name="connsiteX3022" fmla="*/ 14597980 w 18288000"/>
              <a:gd name="connsiteY3022" fmla="*/ 6742497 h 7098929"/>
              <a:gd name="connsiteX3023" fmla="*/ 14573638 w 18288000"/>
              <a:gd name="connsiteY3023" fmla="*/ 6747269 h 7098929"/>
              <a:gd name="connsiteX3024" fmla="*/ 14557784 w 18288000"/>
              <a:gd name="connsiteY3024" fmla="*/ 6741774 h 7098929"/>
              <a:gd name="connsiteX3025" fmla="*/ 14593179 w 18288000"/>
              <a:gd name="connsiteY3025" fmla="*/ 6760648 h 7098929"/>
              <a:gd name="connsiteX3026" fmla="*/ 14621205 w 18288000"/>
              <a:gd name="connsiteY3026" fmla="*/ 6763759 h 7098929"/>
              <a:gd name="connsiteX3027" fmla="*/ 14669892 w 18288000"/>
              <a:gd name="connsiteY3027" fmla="*/ 6754214 h 7098929"/>
              <a:gd name="connsiteX3028" fmla="*/ 14666207 w 18288000"/>
              <a:gd name="connsiteY3028" fmla="*/ 6746332 h 7098929"/>
              <a:gd name="connsiteX3029" fmla="*/ 14750290 w 18288000"/>
              <a:gd name="connsiteY3029" fmla="*/ 6755660 h 7098929"/>
              <a:gd name="connsiteX3030" fmla="*/ 14788647 w 18288000"/>
              <a:gd name="connsiteY3030" fmla="*/ 6752443 h 7098929"/>
              <a:gd name="connsiteX3031" fmla="*/ 14811146 w 18288000"/>
              <a:gd name="connsiteY3031" fmla="*/ 6743730 h 7098929"/>
              <a:gd name="connsiteX3032" fmla="*/ 14863517 w 18288000"/>
              <a:gd name="connsiteY3032" fmla="*/ 6742067 h 7098929"/>
              <a:gd name="connsiteX3033" fmla="*/ 14887860 w 18288000"/>
              <a:gd name="connsiteY3033" fmla="*/ 6737295 h 7098929"/>
              <a:gd name="connsiteX3034" fmla="*/ 14843977 w 18288000"/>
              <a:gd name="connsiteY3034" fmla="*/ 6728688 h 7098929"/>
              <a:gd name="connsiteX3035" fmla="*/ 14842290 w 18288000"/>
              <a:gd name="connsiteY3035" fmla="*/ 6728743 h 7098929"/>
              <a:gd name="connsiteX3036" fmla="*/ 14839384 w 18288000"/>
              <a:gd name="connsiteY3036" fmla="*/ 6732257 h 7098929"/>
              <a:gd name="connsiteX3037" fmla="*/ 14830348 w 18288000"/>
              <a:gd name="connsiteY3037" fmla="*/ 6729121 h 7098929"/>
              <a:gd name="connsiteX3038" fmla="*/ 14817790 w 18288000"/>
              <a:gd name="connsiteY3038" fmla="*/ 6729520 h 7098929"/>
              <a:gd name="connsiteX3039" fmla="*/ 14826549 w 18288000"/>
              <a:gd name="connsiteY3039" fmla="*/ 6727803 h 7098929"/>
              <a:gd name="connsiteX3040" fmla="*/ 14823531 w 18288000"/>
              <a:gd name="connsiteY3040" fmla="*/ 6726756 h 7098929"/>
              <a:gd name="connsiteX3041" fmla="*/ 14835704 w 18288000"/>
              <a:gd name="connsiteY3041" fmla="*/ 6724373 h 7098929"/>
              <a:gd name="connsiteX3042" fmla="*/ 14846053 w 18288000"/>
              <a:gd name="connsiteY3042" fmla="*/ 6722347 h 7098929"/>
              <a:gd name="connsiteX3043" fmla="*/ 14852463 w 18288000"/>
              <a:gd name="connsiteY3043" fmla="*/ 6718419 h 7098929"/>
              <a:gd name="connsiteX3044" fmla="*/ 14860949 w 18288000"/>
              <a:gd name="connsiteY3044" fmla="*/ 6708152 h 7098929"/>
              <a:gd name="connsiteX3045" fmla="*/ 13764647 w 18288000"/>
              <a:gd name="connsiteY3045" fmla="*/ 6705510 h 7098929"/>
              <a:gd name="connsiteX3046" fmla="*/ 13774698 w 18288000"/>
              <a:gd name="connsiteY3046" fmla="*/ 6705691 h 7098929"/>
              <a:gd name="connsiteX3047" fmla="*/ 13788709 w 18288000"/>
              <a:gd name="connsiteY3047" fmla="*/ 6707247 h 7098929"/>
              <a:gd name="connsiteX3048" fmla="*/ 13764367 w 18288000"/>
              <a:gd name="connsiteY3048" fmla="*/ 6712018 h 7098929"/>
              <a:gd name="connsiteX3049" fmla="*/ 13762525 w 18288000"/>
              <a:gd name="connsiteY3049" fmla="*/ 6708077 h 7098929"/>
              <a:gd name="connsiteX3050" fmla="*/ 13764647 w 18288000"/>
              <a:gd name="connsiteY3050" fmla="*/ 6705510 h 7098929"/>
              <a:gd name="connsiteX3051" fmla="*/ 11857479 w 18288000"/>
              <a:gd name="connsiteY3051" fmla="*/ 6705085 h 7098929"/>
              <a:gd name="connsiteX3052" fmla="*/ 11865405 w 18288000"/>
              <a:gd name="connsiteY3052" fmla="*/ 6707836 h 7098929"/>
              <a:gd name="connsiteX3053" fmla="*/ 11862822 w 18288000"/>
              <a:gd name="connsiteY3053" fmla="*/ 6709416 h 7098929"/>
              <a:gd name="connsiteX3054" fmla="*/ 11851392 w 18288000"/>
              <a:gd name="connsiteY3054" fmla="*/ 6706278 h 7098929"/>
              <a:gd name="connsiteX3055" fmla="*/ 11857479 w 18288000"/>
              <a:gd name="connsiteY3055" fmla="*/ 6705085 h 7098929"/>
              <a:gd name="connsiteX3056" fmla="*/ 14832925 w 18288000"/>
              <a:gd name="connsiteY3056" fmla="*/ 6705042 h 7098929"/>
              <a:gd name="connsiteX3057" fmla="*/ 14836608 w 18288000"/>
              <a:gd name="connsiteY3057" fmla="*/ 6712923 h 7098929"/>
              <a:gd name="connsiteX3058" fmla="*/ 14824436 w 18288000"/>
              <a:gd name="connsiteY3058" fmla="*/ 6715309 h 7098929"/>
              <a:gd name="connsiteX3059" fmla="*/ 14822593 w 18288000"/>
              <a:gd name="connsiteY3059" fmla="*/ 6711368 h 7098929"/>
              <a:gd name="connsiteX3060" fmla="*/ 14832925 w 18288000"/>
              <a:gd name="connsiteY3060" fmla="*/ 6705042 h 7098929"/>
              <a:gd name="connsiteX3061" fmla="*/ 14088684 w 18288000"/>
              <a:gd name="connsiteY3061" fmla="*/ 6704668 h 7098929"/>
              <a:gd name="connsiteX3062" fmla="*/ 14076512 w 18288000"/>
              <a:gd name="connsiteY3062" fmla="*/ 6707055 h 7098929"/>
              <a:gd name="connsiteX3063" fmla="*/ 14064341 w 18288000"/>
              <a:gd name="connsiteY3063" fmla="*/ 6709443 h 7098929"/>
              <a:gd name="connsiteX3064" fmla="*/ 14081119 w 18288000"/>
              <a:gd name="connsiteY3064" fmla="*/ 6716909 h 7098929"/>
              <a:gd name="connsiteX3065" fmla="*/ 14092370 w 18288000"/>
              <a:gd name="connsiteY3065" fmla="*/ 6712550 h 7098929"/>
              <a:gd name="connsiteX3066" fmla="*/ 12783649 w 18288000"/>
              <a:gd name="connsiteY3066" fmla="*/ 6704103 h 7098929"/>
              <a:gd name="connsiteX3067" fmla="*/ 12776859 w 18288000"/>
              <a:gd name="connsiteY3067" fmla="*/ 6712316 h 7098929"/>
              <a:gd name="connsiteX3068" fmla="*/ 12780543 w 18288000"/>
              <a:gd name="connsiteY3068" fmla="*/ 6720197 h 7098929"/>
              <a:gd name="connsiteX3069" fmla="*/ 12794557 w 18288000"/>
              <a:gd name="connsiteY3069" fmla="*/ 6721754 h 7098929"/>
              <a:gd name="connsiteX3070" fmla="*/ 12784228 w 18288000"/>
              <a:gd name="connsiteY3070" fmla="*/ 6728082 h 7098929"/>
              <a:gd name="connsiteX3071" fmla="*/ 12759886 w 18288000"/>
              <a:gd name="connsiteY3071" fmla="*/ 6732854 h 7098929"/>
              <a:gd name="connsiteX3072" fmla="*/ 12748272 w 18288000"/>
              <a:gd name="connsiteY3072" fmla="*/ 6722222 h 7098929"/>
              <a:gd name="connsiteX3073" fmla="*/ 12748831 w 18288000"/>
              <a:gd name="connsiteY3073" fmla="*/ 6709208 h 7098929"/>
              <a:gd name="connsiteX3074" fmla="*/ 12761001 w 18288000"/>
              <a:gd name="connsiteY3074" fmla="*/ 6706820 h 7098929"/>
              <a:gd name="connsiteX3075" fmla="*/ 12778199 w 18288000"/>
              <a:gd name="connsiteY3075" fmla="*/ 6704525 h 7098929"/>
              <a:gd name="connsiteX3076" fmla="*/ 17077812 w 18288000"/>
              <a:gd name="connsiteY3076" fmla="*/ 6703771 h 7098929"/>
              <a:gd name="connsiteX3077" fmla="*/ 17118008 w 18288000"/>
              <a:gd name="connsiteY3077" fmla="*/ 6704495 h 7098929"/>
              <a:gd name="connsiteX3078" fmla="*/ 17107680 w 18288000"/>
              <a:gd name="connsiteY3078" fmla="*/ 6710823 h 7098929"/>
              <a:gd name="connsiteX3079" fmla="*/ 17093664 w 18288000"/>
              <a:gd name="connsiteY3079" fmla="*/ 6709268 h 7098929"/>
              <a:gd name="connsiteX3080" fmla="*/ 15257414 w 18288000"/>
              <a:gd name="connsiteY3080" fmla="*/ 6703564 h 7098929"/>
              <a:gd name="connsiteX3081" fmla="*/ 15271426 w 18288000"/>
              <a:gd name="connsiteY3081" fmla="*/ 6705120 h 7098929"/>
              <a:gd name="connsiteX3082" fmla="*/ 15222743 w 18288000"/>
              <a:gd name="connsiteY3082" fmla="*/ 6714665 h 7098929"/>
              <a:gd name="connsiteX3083" fmla="*/ 15231229 w 18288000"/>
              <a:gd name="connsiteY3083" fmla="*/ 6704396 h 7098929"/>
              <a:gd name="connsiteX3084" fmla="*/ 15257414 w 18288000"/>
              <a:gd name="connsiteY3084" fmla="*/ 6703564 h 7098929"/>
              <a:gd name="connsiteX3085" fmla="*/ 16772075 w 18288000"/>
              <a:gd name="connsiteY3085" fmla="*/ 6703478 h 7098929"/>
              <a:gd name="connsiteX3086" fmla="*/ 16812272 w 18288000"/>
              <a:gd name="connsiteY3086" fmla="*/ 6704202 h 7098929"/>
              <a:gd name="connsiteX3087" fmla="*/ 16775761 w 18288000"/>
              <a:gd name="connsiteY3087" fmla="*/ 6711360 h 7098929"/>
              <a:gd name="connsiteX3088" fmla="*/ 16759903 w 18288000"/>
              <a:gd name="connsiteY3088" fmla="*/ 6705864 h 7098929"/>
              <a:gd name="connsiteX3089" fmla="*/ 6472758 w 18288000"/>
              <a:gd name="connsiteY3089" fmla="*/ 6703262 h 7098929"/>
              <a:gd name="connsiteX3090" fmla="*/ 6460588 w 18288000"/>
              <a:gd name="connsiteY3090" fmla="*/ 6705648 h 7098929"/>
              <a:gd name="connsiteX3091" fmla="*/ 6464271 w 18288000"/>
              <a:gd name="connsiteY3091" fmla="*/ 6713530 h 7098929"/>
              <a:gd name="connsiteX3092" fmla="*/ 14406592 w 18288000"/>
              <a:gd name="connsiteY3092" fmla="*/ 6702576 h 7098929"/>
              <a:gd name="connsiteX3093" fmla="*/ 14422446 w 18288000"/>
              <a:gd name="connsiteY3093" fmla="*/ 6708073 h 7098929"/>
              <a:gd name="connsiteX3094" fmla="*/ 14410275 w 18288000"/>
              <a:gd name="connsiteY3094" fmla="*/ 6710460 h 7098929"/>
              <a:gd name="connsiteX3095" fmla="*/ 14398102 w 18288000"/>
              <a:gd name="connsiteY3095" fmla="*/ 6712846 h 7098929"/>
              <a:gd name="connsiteX3096" fmla="*/ 14406592 w 18288000"/>
              <a:gd name="connsiteY3096" fmla="*/ 6702576 h 7098929"/>
              <a:gd name="connsiteX3097" fmla="*/ 16997412 w 18288000"/>
              <a:gd name="connsiteY3097" fmla="*/ 6702323 h 7098929"/>
              <a:gd name="connsiteX3098" fmla="*/ 17025440 w 18288000"/>
              <a:gd name="connsiteY3098" fmla="*/ 6705434 h 7098929"/>
              <a:gd name="connsiteX3099" fmla="*/ 16985240 w 18288000"/>
              <a:gd name="connsiteY3099" fmla="*/ 6704710 h 7098929"/>
              <a:gd name="connsiteX3100" fmla="*/ 9023377 w 18288000"/>
              <a:gd name="connsiteY3100" fmla="*/ 6702287 h 7098929"/>
              <a:gd name="connsiteX3101" fmla="*/ 8950349 w 18288000"/>
              <a:gd name="connsiteY3101" fmla="*/ 6716602 h 7098929"/>
              <a:gd name="connsiteX3102" fmla="*/ 8930811 w 18288000"/>
              <a:gd name="connsiteY3102" fmla="*/ 6703225 h 7098929"/>
              <a:gd name="connsiteX3103" fmla="*/ 8985019 w 18288000"/>
              <a:gd name="connsiteY3103" fmla="*/ 6705503 h 7098929"/>
              <a:gd name="connsiteX3104" fmla="*/ 9023377 w 18288000"/>
              <a:gd name="connsiteY3104" fmla="*/ 6702287 h 7098929"/>
              <a:gd name="connsiteX3105" fmla="*/ 7835026 w 18288000"/>
              <a:gd name="connsiteY3105" fmla="*/ 6702263 h 7098929"/>
              <a:gd name="connsiteX3106" fmla="*/ 7868666 w 18288000"/>
              <a:gd name="connsiteY3106" fmla="*/ 6704945 h 7098929"/>
              <a:gd name="connsiteX3107" fmla="*/ 7949063 w 18288000"/>
              <a:gd name="connsiteY3107" fmla="*/ 6706393 h 7098929"/>
              <a:gd name="connsiteX3108" fmla="*/ 7964920 w 18288000"/>
              <a:gd name="connsiteY3108" fmla="*/ 6711890 h 7098929"/>
              <a:gd name="connsiteX3109" fmla="*/ 7940578 w 18288000"/>
              <a:gd name="connsiteY3109" fmla="*/ 6716662 h 7098929"/>
              <a:gd name="connsiteX3110" fmla="*/ 7908307 w 18288000"/>
              <a:gd name="connsiteY3110" fmla="*/ 6718686 h 7098929"/>
              <a:gd name="connsiteX3111" fmla="*/ 7860178 w 18288000"/>
              <a:gd name="connsiteY3111" fmla="*/ 6715214 h 7098929"/>
              <a:gd name="connsiteX3112" fmla="*/ 7816296 w 18288000"/>
              <a:gd name="connsiteY3112" fmla="*/ 6706608 h 7098929"/>
              <a:gd name="connsiteX3113" fmla="*/ 7818187 w 18288000"/>
              <a:gd name="connsiteY3113" fmla="*/ 6703548 h 7098929"/>
              <a:gd name="connsiteX3114" fmla="*/ 7835026 w 18288000"/>
              <a:gd name="connsiteY3114" fmla="*/ 6702263 h 7098929"/>
              <a:gd name="connsiteX3115" fmla="*/ 11999891 w 18288000"/>
              <a:gd name="connsiteY3115" fmla="*/ 6702184 h 7098929"/>
              <a:gd name="connsiteX3116" fmla="*/ 11996569 w 18288000"/>
              <a:gd name="connsiteY3116" fmla="*/ 6706203 h 7098929"/>
              <a:gd name="connsiteX3117" fmla="*/ 12060881 w 18288000"/>
              <a:gd name="connsiteY3117" fmla="*/ 6706101 h 7098929"/>
              <a:gd name="connsiteX3118" fmla="*/ 12066182 w 18288000"/>
              <a:gd name="connsiteY3118" fmla="*/ 6705514 h 7098929"/>
              <a:gd name="connsiteX3119" fmla="*/ 12785346 w 18288000"/>
              <a:gd name="connsiteY3119" fmla="*/ 6702048 h 7098929"/>
              <a:gd name="connsiteX3120" fmla="*/ 12786212 w 18288000"/>
              <a:gd name="connsiteY3120" fmla="*/ 6703903 h 7098929"/>
              <a:gd name="connsiteX3121" fmla="*/ 12783649 w 18288000"/>
              <a:gd name="connsiteY3121" fmla="*/ 6704103 h 7098929"/>
              <a:gd name="connsiteX3122" fmla="*/ 2662146 w 18288000"/>
              <a:gd name="connsiteY3122" fmla="*/ 6701203 h 7098929"/>
              <a:gd name="connsiteX3123" fmla="*/ 2658774 w 18288000"/>
              <a:gd name="connsiteY3123" fmla="*/ 6701863 h 7098929"/>
              <a:gd name="connsiteX3124" fmla="*/ 2658999 w 18288000"/>
              <a:gd name="connsiteY3124" fmla="*/ 6702340 h 7098929"/>
              <a:gd name="connsiteX3125" fmla="*/ 2678740 w 18288000"/>
              <a:gd name="connsiteY3125" fmla="*/ 6702140 h 7098929"/>
              <a:gd name="connsiteX3126" fmla="*/ 15774473 w 18288000"/>
              <a:gd name="connsiteY3126" fmla="*/ 6701148 h 7098929"/>
              <a:gd name="connsiteX3127" fmla="*/ 15802500 w 18288000"/>
              <a:gd name="connsiteY3127" fmla="*/ 6704261 h 7098929"/>
              <a:gd name="connsiteX3128" fmla="*/ 15753814 w 18288000"/>
              <a:gd name="connsiteY3128" fmla="*/ 6713805 h 7098929"/>
              <a:gd name="connsiteX3129" fmla="*/ 15737958 w 18288000"/>
              <a:gd name="connsiteY3129" fmla="*/ 6708308 h 7098929"/>
              <a:gd name="connsiteX3130" fmla="*/ 14386162 w 18288000"/>
              <a:gd name="connsiteY3130" fmla="*/ 6700520 h 7098929"/>
              <a:gd name="connsiteX3131" fmla="*/ 14402017 w 18288000"/>
              <a:gd name="connsiteY3131" fmla="*/ 6706022 h 7098929"/>
              <a:gd name="connsiteX3132" fmla="*/ 14389841 w 18288000"/>
              <a:gd name="connsiteY3132" fmla="*/ 6708403 h 7098929"/>
              <a:gd name="connsiteX3133" fmla="*/ 9291252 w 18288000"/>
              <a:gd name="connsiteY3133" fmla="*/ 6700518 h 7098929"/>
              <a:gd name="connsiteX3134" fmla="*/ 9307103 w 18288000"/>
              <a:gd name="connsiteY3134" fmla="*/ 6706020 h 7098929"/>
              <a:gd name="connsiteX3135" fmla="*/ 9294932 w 18288000"/>
              <a:gd name="connsiteY3135" fmla="*/ 6708402 h 7098929"/>
              <a:gd name="connsiteX3136" fmla="*/ 15082604 w 18288000"/>
              <a:gd name="connsiteY3136" fmla="*/ 6699115 h 7098929"/>
              <a:gd name="connsiteX3137" fmla="*/ 15086288 w 18288000"/>
              <a:gd name="connsiteY3137" fmla="*/ 6706998 h 7098929"/>
              <a:gd name="connsiteX3138" fmla="*/ 15098459 w 18288000"/>
              <a:gd name="connsiteY3138" fmla="*/ 6704611 h 7098929"/>
              <a:gd name="connsiteX3139" fmla="*/ 15102145 w 18288000"/>
              <a:gd name="connsiteY3139" fmla="*/ 6712494 h 7098929"/>
              <a:gd name="connsiteX3140" fmla="*/ 15065630 w 18288000"/>
              <a:gd name="connsiteY3140" fmla="*/ 6719653 h 7098929"/>
              <a:gd name="connsiteX3141" fmla="*/ 15082604 w 18288000"/>
              <a:gd name="connsiteY3141" fmla="*/ 6699115 h 7098929"/>
              <a:gd name="connsiteX3142" fmla="*/ 14305765 w 18288000"/>
              <a:gd name="connsiteY3142" fmla="*/ 6699048 h 7098929"/>
              <a:gd name="connsiteX3143" fmla="*/ 14345965 w 18288000"/>
              <a:gd name="connsiteY3143" fmla="*/ 6699786 h 7098929"/>
              <a:gd name="connsiteX3144" fmla="*/ 14349642 w 18288000"/>
              <a:gd name="connsiteY3144" fmla="*/ 6707669 h 7098929"/>
              <a:gd name="connsiteX3145" fmla="*/ 14320414 w 18288000"/>
              <a:gd name="connsiteY3145" fmla="*/ 6709088 h 7098929"/>
              <a:gd name="connsiteX3146" fmla="*/ 14305765 w 18288000"/>
              <a:gd name="connsiteY3146" fmla="*/ 6699048 h 7098929"/>
              <a:gd name="connsiteX3147" fmla="*/ 9210850 w 18288000"/>
              <a:gd name="connsiteY3147" fmla="*/ 6699048 h 7098929"/>
              <a:gd name="connsiteX3148" fmla="*/ 9251055 w 18288000"/>
              <a:gd name="connsiteY3148" fmla="*/ 6699785 h 7098929"/>
              <a:gd name="connsiteX3149" fmla="*/ 9254736 w 18288000"/>
              <a:gd name="connsiteY3149" fmla="*/ 6707667 h 7098929"/>
              <a:gd name="connsiteX3150" fmla="*/ 9225505 w 18288000"/>
              <a:gd name="connsiteY3150" fmla="*/ 6709085 h 7098929"/>
              <a:gd name="connsiteX3151" fmla="*/ 9210850 w 18288000"/>
              <a:gd name="connsiteY3151" fmla="*/ 6699048 h 7098929"/>
              <a:gd name="connsiteX3152" fmla="*/ 2103046 w 18288000"/>
              <a:gd name="connsiteY3152" fmla="*/ 6698796 h 7098929"/>
              <a:gd name="connsiteX3153" fmla="*/ 2100642 w 18288000"/>
              <a:gd name="connsiteY3153" fmla="*/ 6707872 h 7098929"/>
              <a:gd name="connsiteX3154" fmla="*/ 2090876 w 18288000"/>
              <a:gd name="connsiteY3154" fmla="*/ 6701179 h 7098929"/>
              <a:gd name="connsiteX3155" fmla="*/ 2103046 w 18288000"/>
              <a:gd name="connsiteY3155" fmla="*/ 6698796 h 7098929"/>
              <a:gd name="connsiteX3156" fmla="*/ 13813376 w 18288000"/>
              <a:gd name="connsiteY3156" fmla="*/ 6698410 h 7098929"/>
              <a:gd name="connsiteX3157" fmla="*/ 13823148 w 18288000"/>
              <a:gd name="connsiteY3157" fmla="*/ 6705100 h 7098929"/>
              <a:gd name="connsiteX3158" fmla="*/ 13810975 w 18288000"/>
              <a:gd name="connsiteY3158" fmla="*/ 6707485 h 7098929"/>
              <a:gd name="connsiteX3159" fmla="*/ 13795120 w 18288000"/>
              <a:gd name="connsiteY3159" fmla="*/ 6701989 h 7098929"/>
              <a:gd name="connsiteX3160" fmla="*/ 13807291 w 18288000"/>
              <a:gd name="connsiteY3160" fmla="*/ 6699604 h 7098929"/>
              <a:gd name="connsiteX3161" fmla="*/ 13813376 w 18288000"/>
              <a:gd name="connsiteY3161" fmla="*/ 6698410 h 7098929"/>
              <a:gd name="connsiteX3162" fmla="*/ 9170658 w 18288000"/>
              <a:gd name="connsiteY3162" fmla="*/ 6698314 h 7098929"/>
              <a:gd name="connsiteX3163" fmla="*/ 9186508 w 18288000"/>
              <a:gd name="connsiteY3163" fmla="*/ 6703815 h 7098929"/>
              <a:gd name="connsiteX3164" fmla="*/ 9149988 w 18288000"/>
              <a:gd name="connsiteY3164" fmla="*/ 6710962 h 7098929"/>
              <a:gd name="connsiteX3165" fmla="*/ 16450485 w 18288000"/>
              <a:gd name="connsiteY3165" fmla="*/ 6697688 h 7098929"/>
              <a:gd name="connsiteX3166" fmla="*/ 16478511 w 18288000"/>
              <a:gd name="connsiteY3166" fmla="*/ 6700799 h 7098929"/>
              <a:gd name="connsiteX3167" fmla="*/ 16474267 w 18288000"/>
              <a:gd name="connsiteY3167" fmla="*/ 6705932 h 7098929"/>
              <a:gd name="connsiteX3168" fmla="*/ 16462097 w 18288000"/>
              <a:gd name="connsiteY3168" fmla="*/ 6708319 h 7098929"/>
              <a:gd name="connsiteX3169" fmla="*/ 16441997 w 18288000"/>
              <a:gd name="connsiteY3169" fmla="*/ 6707956 h 7098929"/>
              <a:gd name="connsiteX3170" fmla="*/ 16426141 w 18288000"/>
              <a:gd name="connsiteY3170" fmla="*/ 6702460 h 7098929"/>
              <a:gd name="connsiteX3171" fmla="*/ 5317512 w 18288000"/>
              <a:gd name="connsiteY3171" fmla="*/ 6697651 h 7098929"/>
              <a:gd name="connsiteX3172" fmla="*/ 5315433 w 18288000"/>
              <a:gd name="connsiteY3172" fmla="*/ 6698060 h 7098929"/>
              <a:gd name="connsiteX3173" fmla="*/ 5317722 w 18288000"/>
              <a:gd name="connsiteY3173" fmla="*/ 6698099 h 7098929"/>
              <a:gd name="connsiteX3174" fmla="*/ 10635097 w 18288000"/>
              <a:gd name="connsiteY3174" fmla="*/ 6697368 h 7098929"/>
              <a:gd name="connsiteX3175" fmla="*/ 10616944 w 18288000"/>
              <a:gd name="connsiteY3175" fmla="*/ 6698890 h 7098929"/>
              <a:gd name="connsiteX3176" fmla="*/ 10641739 w 18288000"/>
              <a:gd name="connsiteY3176" fmla="*/ 6698102 h 7098929"/>
              <a:gd name="connsiteX3177" fmla="*/ 17420060 w 18288000"/>
              <a:gd name="connsiteY3177" fmla="*/ 6696907 h 7098929"/>
              <a:gd name="connsiteX3178" fmla="*/ 17423744 w 18288000"/>
              <a:gd name="connsiteY3178" fmla="*/ 6704789 h 7098929"/>
              <a:gd name="connsiteX3179" fmla="*/ 17411572 w 18288000"/>
              <a:gd name="connsiteY3179" fmla="*/ 6707174 h 7098929"/>
              <a:gd name="connsiteX3180" fmla="*/ 17420060 w 18288000"/>
              <a:gd name="connsiteY3180" fmla="*/ 6696907 h 7098929"/>
              <a:gd name="connsiteX3181" fmla="*/ 11587383 w 18288000"/>
              <a:gd name="connsiteY3181" fmla="*/ 6696535 h 7098929"/>
              <a:gd name="connsiteX3182" fmla="*/ 11586422 w 18288000"/>
              <a:gd name="connsiteY3182" fmla="*/ 6700164 h 7098929"/>
              <a:gd name="connsiteX3183" fmla="*/ 11595194 w 18288000"/>
              <a:gd name="connsiteY3183" fmla="*/ 6701885 h 7098929"/>
              <a:gd name="connsiteX3184" fmla="*/ 6030571 w 18288000"/>
              <a:gd name="connsiteY3184" fmla="*/ 6695301 h 7098929"/>
              <a:gd name="connsiteX3185" fmla="*/ 6022083 w 18288000"/>
              <a:gd name="connsiteY3185" fmla="*/ 6705570 h 7098929"/>
              <a:gd name="connsiteX3186" fmla="*/ 6046426 w 18288000"/>
              <a:gd name="connsiteY3186" fmla="*/ 6700798 h 7098929"/>
              <a:gd name="connsiteX3187" fmla="*/ 9142632 w 18288000"/>
              <a:gd name="connsiteY3187" fmla="*/ 6695196 h 7098929"/>
              <a:gd name="connsiteX3188" fmla="*/ 9134138 w 18288000"/>
              <a:gd name="connsiteY3188" fmla="*/ 6705462 h 7098929"/>
              <a:gd name="connsiteX3189" fmla="*/ 9118286 w 18288000"/>
              <a:gd name="connsiteY3189" fmla="*/ 6699962 h 7098929"/>
              <a:gd name="connsiteX3190" fmla="*/ 10548497 w 18288000"/>
              <a:gd name="connsiteY3190" fmla="*/ 6694703 h 7098929"/>
              <a:gd name="connsiteX3191" fmla="*/ 10543783 w 18288000"/>
              <a:gd name="connsiteY3191" fmla="*/ 6696213 h 7098929"/>
              <a:gd name="connsiteX3192" fmla="*/ 10564801 w 18288000"/>
              <a:gd name="connsiteY3192" fmla="*/ 6698545 h 7098929"/>
              <a:gd name="connsiteX3193" fmla="*/ 10581000 w 18288000"/>
              <a:gd name="connsiteY3193" fmla="*/ 6698837 h 7098929"/>
              <a:gd name="connsiteX3194" fmla="*/ 10554706 w 18288000"/>
              <a:gd name="connsiteY3194" fmla="*/ 6695920 h 7098929"/>
              <a:gd name="connsiteX3195" fmla="*/ 14229939 w 18288000"/>
              <a:gd name="connsiteY3195" fmla="*/ 6694186 h 7098929"/>
              <a:gd name="connsiteX3196" fmla="*/ 14223940 w 18288000"/>
              <a:gd name="connsiteY3196" fmla="*/ 6697859 h 7098929"/>
              <a:gd name="connsiteX3197" fmla="*/ 14229241 w 18288000"/>
              <a:gd name="connsiteY3197" fmla="*/ 6696820 h 7098929"/>
              <a:gd name="connsiteX3198" fmla="*/ 2457793 w 18288000"/>
              <a:gd name="connsiteY3198" fmla="*/ 6693885 h 7098929"/>
              <a:gd name="connsiteX3199" fmla="*/ 2448982 w 18288000"/>
              <a:gd name="connsiteY3199" fmla="*/ 6699912 h 7098929"/>
              <a:gd name="connsiteX3200" fmla="*/ 2452657 w 18288000"/>
              <a:gd name="connsiteY3200" fmla="*/ 6707794 h 7098929"/>
              <a:gd name="connsiteX3201" fmla="*/ 2466672 w 18288000"/>
              <a:gd name="connsiteY3201" fmla="*/ 6709354 h 7098929"/>
              <a:gd name="connsiteX3202" fmla="*/ 2456341 w 18288000"/>
              <a:gd name="connsiteY3202" fmla="*/ 6715679 h 7098929"/>
              <a:gd name="connsiteX3203" fmla="*/ 2450484 w 18288000"/>
              <a:gd name="connsiteY3203" fmla="*/ 6716825 h 7098929"/>
              <a:gd name="connsiteX3204" fmla="*/ 2453200 w 18288000"/>
              <a:gd name="connsiteY3204" fmla="*/ 6716874 h 7098929"/>
              <a:gd name="connsiteX3205" fmla="*/ 2477545 w 18288000"/>
              <a:gd name="connsiteY3205" fmla="*/ 6712100 h 7098929"/>
              <a:gd name="connsiteX3206" fmla="*/ 2509813 w 18288000"/>
              <a:gd name="connsiteY3206" fmla="*/ 6710077 h 7098929"/>
              <a:gd name="connsiteX3207" fmla="*/ 2533511 w 18288000"/>
              <a:gd name="connsiteY3207" fmla="*/ 6709324 h 7098929"/>
              <a:gd name="connsiteX3208" fmla="*/ 2533059 w 18288000"/>
              <a:gd name="connsiteY3208" fmla="*/ 6709264 h 7098929"/>
              <a:gd name="connsiteX3209" fmla="*/ 2557402 w 18288000"/>
              <a:gd name="connsiteY3209" fmla="*/ 6704499 h 7098929"/>
              <a:gd name="connsiteX3210" fmla="*/ 2573256 w 18288000"/>
              <a:gd name="connsiteY3210" fmla="*/ 6710001 h 7098929"/>
              <a:gd name="connsiteX3211" fmla="*/ 2572098 w 18288000"/>
              <a:gd name="connsiteY3211" fmla="*/ 6710774 h 7098929"/>
              <a:gd name="connsiteX3212" fmla="*/ 2594455 w 18288000"/>
              <a:gd name="connsiteY3212" fmla="*/ 6706390 h 7098929"/>
              <a:gd name="connsiteX3213" fmla="*/ 2610309 w 18288000"/>
              <a:gd name="connsiteY3213" fmla="*/ 6711886 h 7098929"/>
              <a:gd name="connsiteX3214" fmla="*/ 2630970 w 18288000"/>
              <a:gd name="connsiteY3214" fmla="*/ 6699232 h 7098929"/>
              <a:gd name="connsiteX3215" fmla="*/ 2630745 w 18288000"/>
              <a:gd name="connsiteY3215" fmla="*/ 6698747 h 7098929"/>
              <a:gd name="connsiteX3216" fmla="*/ 2609774 w 18288000"/>
              <a:gd name="connsiteY3216" fmla="*/ 6702851 h 7098929"/>
              <a:gd name="connsiteX3217" fmla="*/ 2569577 w 18288000"/>
              <a:gd name="connsiteY3217" fmla="*/ 6702117 h 7098929"/>
              <a:gd name="connsiteX3218" fmla="*/ 2489180 w 18288000"/>
              <a:gd name="connsiteY3218" fmla="*/ 6700644 h 7098929"/>
              <a:gd name="connsiteX3219" fmla="*/ 2492860 w 18288000"/>
              <a:gd name="connsiteY3219" fmla="*/ 6708531 h 7098929"/>
              <a:gd name="connsiteX3220" fmla="*/ 2480684 w 18288000"/>
              <a:gd name="connsiteY3220" fmla="*/ 6710913 h 7098929"/>
              <a:gd name="connsiteX3221" fmla="*/ 2477005 w 18288000"/>
              <a:gd name="connsiteY3221" fmla="*/ 6703029 h 7098929"/>
              <a:gd name="connsiteX3222" fmla="*/ 2467241 w 18288000"/>
              <a:gd name="connsiteY3222" fmla="*/ 6696337 h 7098929"/>
              <a:gd name="connsiteX3223" fmla="*/ 2457793 w 18288000"/>
              <a:gd name="connsiteY3223" fmla="*/ 6693885 h 7098929"/>
              <a:gd name="connsiteX3224" fmla="*/ 12741462 w 18288000"/>
              <a:gd name="connsiteY3224" fmla="*/ 6693441 h 7098929"/>
              <a:gd name="connsiteX3225" fmla="*/ 12732975 w 18288000"/>
              <a:gd name="connsiteY3225" fmla="*/ 6703710 h 7098929"/>
              <a:gd name="connsiteX3226" fmla="*/ 12720804 w 18288000"/>
              <a:gd name="connsiteY3226" fmla="*/ 6706097 h 7098929"/>
              <a:gd name="connsiteX3227" fmla="*/ 12725047 w 18288000"/>
              <a:gd name="connsiteY3227" fmla="*/ 6700963 h 7098929"/>
              <a:gd name="connsiteX3228" fmla="*/ 12729288 w 18288000"/>
              <a:gd name="connsiteY3228" fmla="*/ 6695828 h 7098929"/>
              <a:gd name="connsiteX3229" fmla="*/ 5471472 w 18288000"/>
              <a:gd name="connsiteY3229" fmla="*/ 6693053 h 7098929"/>
              <a:gd name="connsiteX3230" fmla="*/ 5475154 w 18288000"/>
              <a:gd name="connsiteY3230" fmla="*/ 6700934 h 7098929"/>
              <a:gd name="connsiteX3231" fmla="*/ 5478186 w 18288000"/>
              <a:gd name="connsiteY3231" fmla="*/ 6700340 h 7098929"/>
              <a:gd name="connsiteX3232" fmla="*/ 5474814 w 18288000"/>
              <a:gd name="connsiteY3232" fmla="*/ 6693112 h 7098929"/>
              <a:gd name="connsiteX3233" fmla="*/ 16301859 w 18288000"/>
              <a:gd name="connsiteY3233" fmla="*/ 6692407 h 7098929"/>
              <a:gd name="connsiteX3234" fmla="*/ 16305543 w 18288000"/>
              <a:gd name="connsiteY3234" fmla="*/ 6700290 h 7098929"/>
              <a:gd name="connsiteX3235" fmla="*/ 16281201 w 18288000"/>
              <a:gd name="connsiteY3235" fmla="*/ 6705061 h 7098929"/>
              <a:gd name="connsiteX3236" fmla="*/ 785323 w 18288000"/>
              <a:gd name="connsiteY3236" fmla="*/ 6691067 h 7098929"/>
              <a:gd name="connsiteX3237" fmla="*/ 780701 w 18288000"/>
              <a:gd name="connsiteY3237" fmla="*/ 6691973 h 7098929"/>
              <a:gd name="connsiteX3238" fmla="*/ 796558 w 18288000"/>
              <a:gd name="connsiteY3238" fmla="*/ 6697471 h 7098929"/>
              <a:gd name="connsiteX3239" fmla="*/ 794105 w 18288000"/>
              <a:gd name="connsiteY3239" fmla="*/ 6692223 h 7098929"/>
              <a:gd name="connsiteX3240" fmla="*/ 752673 w 18288000"/>
              <a:gd name="connsiteY3240" fmla="*/ 6688864 h 7098929"/>
              <a:gd name="connsiteX3241" fmla="*/ 756355 w 18288000"/>
              <a:gd name="connsiteY3241" fmla="*/ 6696746 h 7098929"/>
              <a:gd name="connsiteX3242" fmla="*/ 768532 w 18288000"/>
              <a:gd name="connsiteY3242" fmla="*/ 6694359 h 7098929"/>
              <a:gd name="connsiteX3243" fmla="*/ 752673 w 18288000"/>
              <a:gd name="connsiteY3243" fmla="*/ 6688864 h 7098929"/>
              <a:gd name="connsiteX3244" fmla="*/ 5406402 w 18288000"/>
              <a:gd name="connsiteY3244" fmla="*/ 6688855 h 7098929"/>
              <a:gd name="connsiteX3245" fmla="*/ 5391503 w 18288000"/>
              <a:gd name="connsiteY3245" fmla="*/ 6691084 h 7098929"/>
              <a:gd name="connsiteX3246" fmla="*/ 5391073 w 18288000"/>
              <a:gd name="connsiteY3246" fmla="*/ 6691605 h 7098929"/>
              <a:gd name="connsiteX3247" fmla="*/ 5410614 w 18288000"/>
              <a:gd name="connsiteY3247" fmla="*/ 6704985 h 7098929"/>
              <a:gd name="connsiteX3248" fmla="*/ 5459299 w 18288000"/>
              <a:gd name="connsiteY3248" fmla="*/ 6695440 h 7098929"/>
              <a:gd name="connsiteX3249" fmla="*/ 5431270 w 18288000"/>
              <a:gd name="connsiteY3249" fmla="*/ 6692329 h 7098929"/>
              <a:gd name="connsiteX3250" fmla="*/ 5430279 w 18288000"/>
              <a:gd name="connsiteY3250" fmla="*/ 6690205 h 7098929"/>
              <a:gd name="connsiteX3251" fmla="*/ 5801550 w 18288000"/>
              <a:gd name="connsiteY3251" fmla="*/ 6688572 h 7098929"/>
              <a:gd name="connsiteX3252" fmla="*/ 5808919 w 18288000"/>
              <a:gd name="connsiteY3252" fmla="*/ 6704336 h 7098929"/>
              <a:gd name="connsiteX3253" fmla="*/ 5821088 w 18288000"/>
              <a:gd name="connsiteY3253" fmla="*/ 6701952 h 7098929"/>
              <a:gd name="connsiteX3254" fmla="*/ 5817404 w 18288000"/>
              <a:gd name="connsiteY3254" fmla="*/ 6694069 h 7098929"/>
              <a:gd name="connsiteX3255" fmla="*/ 16864880 w 18288000"/>
              <a:gd name="connsiteY3255" fmla="*/ 6688527 h 7098929"/>
              <a:gd name="connsiteX3256" fmla="*/ 16892908 w 18288000"/>
              <a:gd name="connsiteY3256" fmla="*/ 6691645 h 7098929"/>
              <a:gd name="connsiteX3257" fmla="*/ 16840536 w 18288000"/>
              <a:gd name="connsiteY3257" fmla="*/ 6693293 h 7098929"/>
              <a:gd name="connsiteX3258" fmla="*/ 11769972 w 18288000"/>
              <a:gd name="connsiteY3258" fmla="*/ 6688527 h 7098929"/>
              <a:gd name="connsiteX3259" fmla="*/ 11797996 w 18288000"/>
              <a:gd name="connsiteY3259" fmla="*/ 6691643 h 7098929"/>
              <a:gd name="connsiteX3260" fmla="*/ 11745624 w 18288000"/>
              <a:gd name="connsiteY3260" fmla="*/ 6693291 h 7098929"/>
              <a:gd name="connsiteX3261" fmla="*/ 16060668 w 18288000"/>
              <a:gd name="connsiteY3261" fmla="*/ 6688063 h 7098929"/>
              <a:gd name="connsiteX3262" fmla="*/ 16088692 w 18288000"/>
              <a:gd name="connsiteY3262" fmla="*/ 6691175 h 7098929"/>
              <a:gd name="connsiteX3263" fmla="*/ 16076523 w 18288000"/>
              <a:gd name="connsiteY3263" fmla="*/ 6693561 h 7098929"/>
              <a:gd name="connsiteX3264" fmla="*/ 16068035 w 18288000"/>
              <a:gd name="connsiteY3264" fmla="*/ 6703828 h 7098929"/>
              <a:gd name="connsiteX3265" fmla="*/ 16071721 w 18288000"/>
              <a:gd name="connsiteY3265" fmla="*/ 6711712 h 7098929"/>
              <a:gd name="connsiteX3266" fmla="*/ 16057706 w 18288000"/>
              <a:gd name="connsiteY3266" fmla="*/ 6710157 h 7098929"/>
              <a:gd name="connsiteX3267" fmla="*/ 16055864 w 18288000"/>
              <a:gd name="connsiteY3267" fmla="*/ 6706216 h 7098929"/>
              <a:gd name="connsiteX3268" fmla="*/ 16052179 w 18288000"/>
              <a:gd name="connsiteY3268" fmla="*/ 6698334 h 7098929"/>
              <a:gd name="connsiteX3269" fmla="*/ 5894119 w 18288000"/>
              <a:gd name="connsiteY3269" fmla="*/ 6687634 h 7098929"/>
              <a:gd name="connsiteX3270" fmla="*/ 5852719 w 18288000"/>
              <a:gd name="connsiteY3270" fmla="*/ 6691448 h 7098929"/>
              <a:gd name="connsiteX3271" fmla="*/ 5833259 w 18288000"/>
              <a:gd name="connsiteY3271" fmla="*/ 6699565 h 7098929"/>
              <a:gd name="connsiteX3272" fmla="*/ 5867373 w 18288000"/>
              <a:gd name="connsiteY3272" fmla="*/ 6701482 h 7098929"/>
              <a:gd name="connsiteX3273" fmla="*/ 5939845 w 18288000"/>
              <a:gd name="connsiteY3273" fmla="*/ 6700182 h 7098929"/>
              <a:gd name="connsiteX3274" fmla="*/ 5984285 w 18288000"/>
              <a:gd name="connsiteY3274" fmla="*/ 6695769 h 7098929"/>
              <a:gd name="connsiteX3275" fmla="*/ 5982445 w 18288000"/>
              <a:gd name="connsiteY3275" fmla="*/ 6691830 h 7098929"/>
              <a:gd name="connsiteX3276" fmla="*/ 5962345 w 18288000"/>
              <a:gd name="connsiteY3276" fmla="*/ 6691468 h 7098929"/>
              <a:gd name="connsiteX3277" fmla="*/ 5950173 w 18288000"/>
              <a:gd name="connsiteY3277" fmla="*/ 6693853 h 7098929"/>
              <a:gd name="connsiteX3278" fmla="*/ 5894119 w 18288000"/>
              <a:gd name="connsiteY3278" fmla="*/ 6687634 h 7098929"/>
              <a:gd name="connsiteX3279" fmla="*/ 11082093 w 18288000"/>
              <a:gd name="connsiteY3279" fmla="*/ 6687177 h 7098929"/>
              <a:gd name="connsiteX3280" fmla="*/ 11029724 w 18288000"/>
              <a:gd name="connsiteY3280" fmla="*/ 6688838 h 7098929"/>
              <a:gd name="connsiteX3281" fmla="*/ 10960657 w 18288000"/>
              <a:gd name="connsiteY3281" fmla="*/ 6689539 h 7098929"/>
              <a:gd name="connsiteX3282" fmla="*/ 10959421 w 18288000"/>
              <a:gd name="connsiteY3282" fmla="*/ 6690018 h 7098929"/>
              <a:gd name="connsiteX3283" fmla="*/ 10947249 w 18288000"/>
              <a:gd name="connsiteY3283" fmla="*/ 6692403 h 7098929"/>
              <a:gd name="connsiteX3284" fmla="*/ 10935079 w 18288000"/>
              <a:gd name="connsiteY3284" fmla="*/ 6694790 h 7098929"/>
              <a:gd name="connsiteX3285" fmla="*/ 10966790 w 18288000"/>
              <a:gd name="connsiteY3285" fmla="*/ 6705782 h 7098929"/>
              <a:gd name="connsiteX3286" fmla="*/ 10982647 w 18288000"/>
              <a:gd name="connsiteY3286" fmla="*/ 6711280 h 7098929"/>
              <a:gd name="connsiteX3287" fmla="*/ 11035018 w 18288000"/>
              <a:gd name="connsiteY3287" fmla="*/ 6709615 h 7098929"/>
              <a:gd name="connsiteX3288" fmla="*/ 11087386 w 18288000"/>
              <a:gd name="connsiteY3288" fmla="*/ 6707954 h 7098929"/>
              <a:gd name="connsiteX3289" fmla="*/ 11113574 w 18288000"/>
              <a:gd name="connsiteY3289" fmla="*/ 6707123 h 7098929"/>
              <a:gd name="connsiteX3290" fmla="*/ 11114131 w 18288000"/>
              <a:gd name="connsiteY3290" fmla="*/ 6694106 h 7098929"/>
              <a:gd name="connsiteX3291" fmla="*/ 11095871 w 18288000"/>
              <a:gd name="connsiteY3291" fmla="*/ 6697688 h 7098929"/>
              <a:gd name="connsiteX3292" fmla="*/ 11092187 w 18288000"/>
              <a:gd name="connsiteY3292" fmla="*/ 6689802 h 7098929"/>
              <a:gd name="connsiteX3293" fmla="*/ 11094632 w 18288000"/>
              <a:gd name="connsiteY3293" fmla="*/ 6687882 h 7098929"/>
              <a:gd name="connsiteX3294" fmla="*/ 10798624 w 18288000"/>
              <a:gd name="connsiteY3294" fmla="*/ 6687123 h 7098929"/>
              <a:gd name="connsiteX3295" fmla="*/ 10790139 w 18288000"/>
              <a:gd name="connsiteY3295" fmla="*/ 6697393 h 7098929"/>
              <a:gd name="connsiteX3296" fmla="*/ 10786453 w 18288000"/>
              <a:gd name="connsiteY3296" fmla="*/ 6689509 h 7098929"/>
              <a:gd name="connsiteX3297" fmla="*/ 10798624 w 18288000"/>
              <a:gd name="connsiteY3297" fmla="*/ 6687123 h 7098929"/>
              <a:gd name="connsiteX3298" fmla="*/ 15121193 w 18288000"/>
              <a:gd name="connsiteY3298" fmla="*/ 6686944 h 7098929"/>
              <a:gd name="connsiteX3299" fmla="*/ 15137050 w 18288000"/>
              <a:gd name="connsiteY3299" fmla="*/ 6692441 h 7098929"/>
              <a:gd name="connsiteX3300" fmla="*/ 15124879 w 18288000"/>
              <a:gd name="connsiteY3300" fmla="*/ 6694826 h 7098929"/>
              <a:gd name="connsiteX3301" fmla="*/ 14815458 w 18288000"/>
              <a:gd name="connsiteY3301" fmla="*/ 6686652 h 7098929"/>
              <a:gd name="connsiteX3302" fmla="*/ 14845328 w 18288000"/>
              <a:gd name="connsiteY3302" fmla="*/ 6693702 h 7098929"/>
              <a:gd name="connsiteX3303" fmla="*/ 14847173 w 18288000"/>
              <a:gd name="connsiteY3303" fmla="*/ 6697643 h 7098929"/>
              <a:gd name="connsiteX3304" fmla="*/ 14831316 w 18288000"/>
              <a:gd name="connsiteY3304" fmla="*/ 6692147 h 7098929"/>
              <a:gd name="connsiteX3305" fmla="*/ 14803289 w 18288000"/>
              <a:gd name="connsiteY3305" fmla="*/ 6689036 h 7098929"/>
              <a:gd name="connsiteX3306" fmla="*/ 9784544 w 18288000"/>
              <a:gd name="connsiteY3306" fmla="*/ 6686562 h 7098929"/>
              <a:gd name="connsiteX3307" fmla="*/ 9810468 w 18288000"/>
              <a:gd name="connsiteY3307" fmla="*/ 6695547 h 7098929"/>
              <a:gd name="connsiteX3308" fmla="*/ 9822061 w 18288000"/>
              <a:gd name="connsiteY3308" fmla="*/ 6691835 h 7098929"/>
              <a:gd name="connsiteX3309" fmla="*/ 9788852 w 18288000"/>
              <a:gd name="connsiteY3309" fmla="*/ 6687182 h 7098929"/>
              <a:gd name="connsiteX3310" fmla="*/ 7700501 w 18288000"/>
              <a:gd name="connsiteY3310" fmla="*/ 6686286 h 7098929"/>
              <a:gd name="connsiteX3311" fmla="*/ 7692015 w 18288000"/>
              <a:gd name="connsiteY3311" fmla="*/ 6696554 h 7098929"/>
              <a:gd name="connsiteX3312" fmla="*/ 7688328 w 18288000"/>
              <a:gd name="connsiteY3312" fmla="*/ 6688672 h 7098929"/>
              <a:gd name="connsiteX3313" fmla="*/ 7700501 w 18288000"/>
              <a:gd name="connsiteY3313" fmla="*/ 6686286 h 7098929"/>
              <a:gd name="connsiteX3314" fmla="*/ 15040797 w 18288000"/>
              <a:gd name="connsiteY3314" fmla="*/ 6685497 h 7098929"/>
              <a:gd name="connsiteX3315" fmla="*/ 15044480 w 18288000"/>
              <a:gd name="connsiteY3315" fmla="*/ 6693378 h 7098929"/>
              <a:gd name="connsiteX3316" fmla="*/ 15032311 w 18288000"/>
              <a:gd name="connsiteY3316" fmla="*/ 6695767 h 7098929"/>
              <a:gd name="connsiteX3317" fmla="*/ 9018355 w 18288000"/>
              <a:gd name="connsiteY3317" fmla="*/ 6685107 h 7098929"/>
              <a:gd name="connsiteX3318" fmla="*/ 9046382 w 18288000"/>
              <a:gd name="connsiteY3318" fmla="*/ 6688226 h 7098929"/>
              <a:gd name="connsiteX3319" fmla="*/ 9037890 w 18288000"/>
              <a:gd name="connsiteY3319" fmla="*/ 6698491 h 7098929"/>
              <a:gd name="connsiteX3320" fmla="*/ 9022038 w 18288000"/>
              <a:gd name="connsiteY3320" fmla="*/ 6692989 h 7098929"/>
              <a:gd name="connsiteX3321" fmla="*/ 8994009 w 18288000"/>
              <a:gd name="connsiteY3321" fmla="*/ 6689873 h 7098929"/>
              <a:gd name="connsiteX3322" fmla="*/ 2349052 w 18288000"/>
              <a:gd name="connsiteY3322" fmla="*/ 6685058 h 7098929"/>
              <a:gd name="connsiteX3323" fmla="*/ 2328385 w 18288000"/>
              <a:gd name="connsiteY3323" fmla="*/ 6697706 h 7098929"/>
              <a:gd name="connsiteX3324" fmla="*/ 2332066 w 18288000"/>
              <a:gd name="connsiteY3324" fmla="*/ 6705588 h 7098929"/>
              <a:gd name="connsiteX3325" fmla="*/ 2316213 w 18288000"/>
              <a:gd name="connsiteY3325" fmla="*/ 6700089 h 7098929"/>
              <a:gd name="connsiteX3326" fmla="*/ 2276011 w 18288000"/>
              <a:gd name="connsiteY3326" fmla="*/ 6699353 h 7098929"/>
              <a:gd name="connsiteX3327" fmla="*/ 2259226 w 18288000"/>
              <a:gd name="connsiteY3327" fmla="*/ 6709628 h 7098929"/>
              <a:gd name="connsiteX3328" fmla="*/ 2324675 w 18288000"/>
              <a:gd name="connsiteY3328" fmla="*/ 6711954 h 7098929"/>
              <a:gd name="connsiteX3329" fmla="*/ 2370959 w 18288000"/>
              <a:gd name="connsiteY3329" fmla="*/ 6711485 h 7098929"/>
              <a:gd name="connsiteX3330" fmla="*/ 2391061 w 18288000"/>
              <a:gd name="connsiteY3330" fmla="*/ 6711846 h 7098929"/>
              <a:gd name="connsiteX3331" fmla="*/ 2393607 w 18288000"/>
              <a:gd name="connsiteY3331" fmla="*/ 6712346 h 7098929"/>
              <a:gd name="connsiteX3332" fmla="*/ 2384437 w 18288000"/>
              <a:gd name="connsiteY3332" fmla="*/ 6703941 h 7098929"/>
              <a:gd name="connsiteX3333" fmla="*/ 2368585 w 18288000"/>
              <a:gd name="connsiteY3333" fmla="*/ 6698442 h 7098929"/>
              <a:gd name="connsiteX3334" fmla="*/ 10678028 w 18288000"/>
              <a:gd name="connsiteY3334" fmla="*/ 6684951 h 7098929"/>
              <a:gd name="connsiteX3335" fmla="*/ 10693882 w 18288000"/>
              <a:gd name="connsiteY3335" fmla="*/ 6690448 h 7098929"/>
              <a:gd name="connsiteX3336" fmla="*/ 10681714 w 18288000"/>
              <a:gd name="connsiteY3336" fmla="*/ 6692835 h 7098929"/>
              <a:gd name="connsiteX3337" fmla="*/ 10673785 w 18288000"/>
              <a:gd name="connsiteY3337" fmla="*/ 6690086 h 7098929"/>
              <a:gd name="connsiteX3338" fmla="*/ 10665860 w 18288000"/>
              <a:gd name="connsiteY3338" fmla="*/ 6687337 h 7098929"/>
              <a:gd name="connsiteX3339" fmla="*/ 8762647 w 18288000"/>
              <a:gd name="connsiteY3339" fmla="*/ 6684566 h 7098929"/>
              <a:gd name="connsiteX3340" fmla="*/ 8766329 w 18288000"/>
              <a:gd name="connsiteY3340" fmla="*/ 6692448 h 7098929"/>
              <a:gd name="connsiteX3341" fmla="*/ 8738297 w 18288000"/>
              <a:gd name="connsiteY3341" fmla="*/ 6689338 h 7098929"/>
              <a:gd name="connsiteX3342" fmla="*/ 8762647 w 18288000"/>
              <a:gd name="connsiteY3342" fmla="*/ 6684566 h 7098929"/>
              <a:gd name="connsiteX3343" fmla="*/ 13900101 w 18288000"/>
              <a:gd name="connsiteY3343" fmla="*/ 6683815 h 7098929"/>
              <a:gd name="connsiteX3344" fmla="*/ 13891610 w 18288000"/>
              <a:gd name="connsiteY3344" fmla="*/ 6694080 h 7098929"/>
              <a:gd name="connsiteX3345" fmla="*/ 13863584 w 18288000"/>
              <a:gd name="connsiteY3345" fmla="*/ 6690964 h 7098929"/>
              <a:gd name="connsiteX3346" fmla="*/ 13881843 w 18288000"/>
              <a:gd name="connsiteY3346" fmla="*/ 6687389 h 7098929"/>
              <a:gd name="connsiteX3347" fmla="*/ 13900101 w 18288000"/>
              <a:gd name="connsiteY3347" fmla="*/ 6683815 h 7098929"/>
              <a:gd name="connsiteX3348" fmla="*/ 8805193 w 18288000"/>
              <a:gd name="connsiteY3348" fmla="*/ 6683814 h 7098929"/>
              <a:gd name="connsiteX3349" fmla="*/ 8796701 w 18288000"/>
              <a:gd name="connsiteY3349" fmla="*/ 6694079 h 7098929"/>
              <a:gd name="connsiteX3350" fmla="*/ 8768674 w 18288000"/>
              <a:gd name="connsiteY3350" fmla="*/ 6690963 h 7098929"/>
              <a:gd name="connsiteX3351" fmla="*/ 8786934 w 18288000"/>
              <a:gd name="connsiteY3351" fmla="*/ 6687389 h 7098929"/>
              <a:gd name="connsiteX3352" fmla="*/ 8805193 w 18288000"/>
              <a:gd name="connsiteY3352" fmla="*/ 6683814 h 7098929"/>
              <a:gd name="connsiteX3353" fmla="*/ 12617178 w 18288000"/>
              <a:gd name="connsiteY3353" fmla="*/ 6683387 h 7098929"/>
              <a:gd name="connsiteX3354" fmla="*/ 12631194 w 18288000"/>
              <a:gd name="connsiteY3354" fmla="*/ 6684943 h 7098929"/>
              <a:gd name="connsiteX3355" fmla="*/ 12620863 w 18288000"/>
              <a:gd name="connsiteY3355" fmla="*/ 6691271 h 7098929"/>
              <a:gd name="connsiteX3356" fmla="*/ 10730401 w 18288000"/>
              <a:gd name="connsiteY3356" fmla="*/ 6683288 h 7098929"/>
              <a:gd name="connsiteX3357" fmla="*/ 10746254 w 18288000"/>
              <a:gd name="connsiteY3357" fmla="*/ 6688786 h 7098929"/>
              <a:gd name="connsiteX3358" fmla="*/ 10718227 w 18288000"/>
              <a:gd name="connsiteY3358" fmla="*/ 6685676 h 7098929"/>
              <a:gd name="connsiteX3359" fmla="*/ 12709751 w 18288000"/>
              <a:gd name="connsiteY3359" fmla="*/ 6682449 h 7098929"/>
              <a:gd name="connsiteX3360" fmla="*/ 12725604 w 18288000"/>
              <a:gd name="connsiteY3360" fmla="*/ 6687945 h 7098929"/>
              <a:gd name="connsiteX3361" fmla="*/ 12713433 w 18288000"/>
              <a:gd name="connsiteY3361" fmla="*/ 6690332 h 7098929"/>
              <a:gd name="connsiteX3362" fmla="*/ 12701264 w 18288000"/>
              <a:gd name="connsiteY3362" fmla="*/ 6692718 h 7098929"/>
              <a:gd name="connsiteX3363" fmla="*/ 5745493 w 18288000"/>
              <a:gd name="connsiteY3363" fmla="*/ 6682353 h 7098929"/>
              <a:gd name="connsiteX3364" fmla="*/ 5712664 w 18288000"/>
              <a:gd name="connsiteY3364" fmla="*/ 6697393 h 7098929"/>
              <a:gd name="connsiteX3365" fmla="*/ 5726676 w 18288000"/>
              <a:gd name="connsiteY3365" fmla="*/ 6698950 h 7098929"/>
              <a:gd name="connsiteX3366" fmla="*/ 5761349 w 18288000"/>
              <a:gd name="connsiteY3366" fmla="*/ 6687848 h 7098929"/>
              <a:gd name="connsiteX3367" fmla="*/ 13717747 w 18288000"/>
              <a:gd name="connsiteY3367" fmla="*/ 6681922 h 7098929"/>
              <a:gd name="connsiteX3368" fmla="*/ 13691611 w 18288000"/>
              <a:gd name="connsiteY3368" fmla="*/ 6683192 h 7098929"/>
              <a:gd name="connsiteX3369" fmla="*/ 13693341 w 18288000"/>
              <a:gd name="connsiteY3369" fmla="*/ 6683222 h 7098929"/>
              <a:gd name="connsiteX3370" fmla="*/ 13707353 w 18288000"/>
              <a:gd name="connsiteY3370" fmla="*/ 6684776 h 7098929"/>
              <a:gd name="connsiteX3371" fmla="*/ 13724588 w 18288000"/>
              <a:gd name="connsiteY3371" fmla="*/ 6683696 h 7098929"/>
              <a:gd name="connsiteX3372" fmla="*/ 16503097 w 18288000"/>
              <a:gd name="connsiteY3372" fmla="*/ 6681912 h 7098929"/>
              <a:gd name="connsiteX3373" fmla="*/ 16506777 w 18288000"/>
              <a:gd name="connsiteY3373" fmla="*/ 6689794 h 7098929"/>
              <a:gd name="connsiteX3374" fmla="*/ 16478751 w 18288000"/>
              <a:gd name="connsiteY3374" fmla="*/ 6686678 h 7098929"/>
              <a:gd name="connsiteX3375" fmla="*/ 16503097 w 18288000"/>
              <a:gd name="connsiteY3375" fmla="*/ 6681912 h 7098929"/>
              <a:gd name="connsiteX3376" fmla="*/ 17147156 w 18288000"/>
              <a:gd name="connsiteY3376" fmla="*/ 6681571 h 7098929"/>
              <a:gd name="connsiteX3377" fmla="*/ 17163008 w 18288000"/>
              <a:gd name="connsiteY3377" fmla="*/ 6687067 h 7098929"/>
              <a:gd name="connsiteX3378" fmla="*/ 17150840 w 18288000"/>
              <a:gd name="connsiteY3378" fmla="*/ 6689453 h 7098929"/>
              <a:gd name="connsiteX3379" fmla="*/ 17147156 w 18288000"/>
              <a:gd name="connsiteY3379" fmla="*/ 6681571 h 7098929"/>
              <a:gd name="connsiteX3380" fmla="*/ 12496584 w 18288000"/>
              <a:gd name="connsiteY3380" fmla="*/ 6681217 h 7098929"/>
              <a:gd name="connsiteX3381" fmla="*/ 12536784 w 18288000"/>
              <a:gd name="connsiteY3381" fmla="*/ 6681940 h 7098929"/>
              <a:gd name="connsiteX3382" fmla="*/ 12550795 w 18288000"/>
              <a:gd name="connsiteY3382" fmla="*/ 6683496 h 7098929"/>
              <a:gd name="connsiteX3383" fmla="*/ 12570894 w 18288000"/>
              <a:gd name="connsiteY3383" fmla="*/ 6683858 h 7098929"/>
              <a:gd name="connsiteX3384" fmla="*/ 12583069 w 18288000"/>
              <a:gd name="connsiteY3384" fmla="*/ 6681471 h 7098929"/>
              <a:gd name="connsiteX3385" fmla="*/ 12592837 w 18288000"/>
              <a:gd name="connsiteY3385" fmla="*/ 6688161 h 7098929"/>
              <a:gd name="connsiteX3386" fmla="*/ 12580665 w 18288000"/>
              <a:gd name="connsiteY3386" fmla="*/ 6690547 h 7098929"/>
              <a:gd name="connsiteX3387" fmla="*/ 12566653 w 18288000"/>
              <a:gd name="connsiteY3387" fmla="*/ 6688992 h 7098929"/>
              <a:gd name="connsiteX3388" fmla="*/ 12528295 w 18288000"/>
              <a:gd name="connsiteY3388" fmla="*/ 6692211 h 7098929"/>
              <a:gd name="connsiteX3389" fmla="*/ 12455826 w 18288000"/>
              <a:gd name="connsiteY3389" fmla="*/ 6693509 h 7098929"/>
              <a:gd name="connsiteX3390" fmla="*/ 12407700 w 18288000"/>
              <a:gd name="connsiteY3390" fmla="*/ 6690039 h 7098929"/>
              <a:gd name="connsiteX3391" fmla="*/ 12432043 w 18288000"/>
              <a:gd name="connsiteY3391" fmla="*/ 6685265 h 7098929"/>
              <a:gd name="connsiteX3392" fmla="*/ 12470399 w 18288000"/>
              <a:gd name="connsiteY3392" fmla="*/ 6682047 h 7098929"/>
              <a:gd name="connsiteX3393" fmla="*/ 12496584 w 18288000"/>
              <a:gd name="connsiteY3393" fmla="*/ 6681217 h 7098929"/>
              <a:gd name="connsiteX3394" fmla="*/ 16462899 w 18288000"/>
              <a:gd name="connsiteY3394" fmla="*/ 6681178 h 7098929"/>
              <a:gd name="connsiteX3395" fmla="*/ 16466577 w 18288000"/>
              <a:gd name="connsiteY3395" fmla="*/ 6689061 h 7098929"/>
              <a:gd name="connsiteX3396" fmla="*/ 16454405 w 18288000"/>
              <a:gd name="connsiteY3396" fmla="*/ 6691443 h 7098929"/>
              <a:gd name="connsiteX3397" fmla="*/ 9082899 w 18288000"/>
              <a:gd name="connsiteY3397" fmla="*/ 6681077 h 7098929"/>
              <a:gd name="connsiteX3398" fmla="*/ 9082336 w 18288000"/>
              <a:gd name="connsiteY3398" fmla="*/ 6694094 h 7098929"/>
              <a:gd name="connsiteX3399" fmla="*/ 9078086 w 18288000"/>
              <a:gd name="connsiteY3399" fmla="*/ 6699227 h 7098929"/>
              <a:gd name="connsiteX3400" fmla="*/ 9062236 w 18288000"/>
              <a:gd name="connsiteY3400" fmla="*/ 6693726 h 7098929"/>
              <a:gd name="connsiteX3401" fmla="*/ 9082899 w 18288000"/>
              <a:gd name="connsiteY3401" fmla="*/ 6681077 h 7098929"/>
              <a:gd name="connsiteX3402" fmla="*/ 16362717 w 18288000"/>
              <a:gd name="connsiteY3402" fmla="*/ 6680476 h 7098929"/>
              <a:gd name="connsiteX3403" fmla="*/ 16366401 w 18288000"/>
              <a:gd name="connsiteY3403" fmla="*/ 6688359 h 7098929"/>
              <a:gd name="connsiteX3404" fmla="*/ 16368245 w 18288000"/>
              <a:gd name="connsiteY3404" fmla="*/ 6692299 h 7098929"/>
              <a:gd name="connsiteX3405" fmla="*/ 16382255 w 18288000"/>
              <a:gd name="connsiteY3405" fmla="*/ 6693854 h 7098929"/>
              <a:gd name="connsiteX3406" fmla="*/ 16385943 w 18288000"/>
              <a:gd name="connsiteY3406" fmla="*/ 6701735 h 7098929"/>
              <a:gd name="connsiteX3407" fmla="*/ 16300741 w 18288000"/>
              <a:gd name="connsiteY3407" fmla="*/ 6718440 h 7098929"/>
              <a:gd name="connsiteX3408" fmla="*/ 16288571 w 18288000"/>
              <a:gd name="connsiteY3408" fmla="*/ 6720826 h 7098929"/>
              <a:gd name="connsiteX3409" fmla="*/ 16286729 w 18288000"/>
              <a:gd name="connsiteY3409" fmla="*/ 6716886 h 7098929"/>
              <a:gd name="connsiteX3410" fmla="*/ 16272715 w 18288000"/>
              <a:gd name="connsiteY3410" fmla="*/ 6715330 h 7098929"/>
              <a:gd name="connsiteX3411" fmla="*/ 16260545 w 18288000"/>
              <a:gd name="connsiteY3411" fmla="*/ 6717717 h 7098929"/>
              <a:gd name="connsiteX3412" fmla="*/ 16254457 w 18288000"/>
              <a:gd name="connsiteY3412" fmla="*/ 6718909 h 7098929"/>
              <a:gd name="connsiteX3413" fmla="*/ 16232513 w 18288000"/>
              <a:gd name="connsiteY3413" fmla="*/ 6714606 h 7098929"/>
              <a:gd name="connsiteX3414" fmla="*/ 16297057 w 18288000"/>
              <a:gd name="connsiteY3414" fmla="*/ 6710559 h 7098929"/>
              <a:gd name="connsiteX3415" fmla="*/ 16354231 w 18288000"/>
              <a:gd name="connsiteY3415" fmla="*/ 6690744 h 7098929"/>
              <a:gd name="connsiteX3416" fmla="*/ 16362717 w 18288000"/>
              <a:gd name="connsiteY3416" fmla="*/ 6680476 h 7098929"/>
              <a:gd name="connsiteX3417" fmla="*/ 1894697 w 18288000"/>
              <a:gd name="connsiteY3417" fmla="*/ 6679353 h 7098929"/>
              <a:gd name="connsiteX3418" fmla="*/ 1888610 w 18288000"/>
              <a:gd name="connsiteY3418" fmla="*/ 6680546 h 7098929"/>
              <a:gd name="connsiteX3419" fmla="*/ 1878276 w 18288000"/>
              <a:gd name="connsiteY3419" fmla="*/ 6686869 h 7098929"/>
              <a:gd name="connsiteX3420" fmla="*/ 1870164 w 18288000"/>
              <a:gd name="connsiteY3420" fmla="*/ 6691835 h 7098929"/>
              <a:gd name="connsiteX3421" fmla="*/ 1870875 w 18288000"/>
              <a:gd name="connsiteY3421" fmla="*/ 6693362 h 7098929"/>
              <a:gd name="connsiteX3422" fmla="*/ 1858703 w 18288000"/>
              <a:gd name="connsiteY3422" fmla="*/ 6695748 h 7098929"/>
              <a:gd name="connsiteX3423" fmla="*/ 1857326 w 18288000"/>
              <a:gd name="connsiteY3423" fmla="*/ 6695271 h 7098929"/>
              <a:gd name="connsiteX3424" fmla="*/ 1837996 w 18288000"/>
              <a:gd name="connsiteY3424" fmla="*/ 6699055 h 7098929"/>
              <a:gd name="connsiteX3425" fmla="*/ 1840447 w 18288000"/>
              <a:gd name="connsiteY3425" fmla="*/ 6699327 h 7098929"/>
              <a:gd name="connsiteX3426" fmla="*/ 1878246 w 18288000"/>
              <a:gd name="connsiteY3426" fmla="*/ 6709128 h 7098929"/>
              <a:gd name="connsiteX3427" fmla="*/ 1906270 w 18288000"/>
              <a:gd name="connsiteY3427" fmla="*/ 6712239 h 7098929"/>
              <a:gd name="connsiteX3428" fmla="*/ 1936142 w 18288000"/>
              <a:gd name="connsiteY3428" fmla="*/ 6719290 h 7098929"/>
              <a:gd name="connsiteX3429" fmla="*/ 2007569 w 18288000"/>
              <a:gd name="connsiteY3429" fmla="*/ 6709389 h 7098929"/>
              <a:gd name="connsiteX3430" fmla="*/ 2008070 w 18288000"/>
              <a:gd name="connsiteY3430" fmla="*/ 6708784 h 7098929"/>
              <a:gd name="connsiteX3431" fmla="*/ 2008719 w 18288000"/>
              <a:gd name="connsiteY3431" fmla="*/ 6709230 h 7098929"/>
              <a:gd name="connsiteX3432" fmla="*/ 2011012 w 18288000"/>
              <a:gd name="connsiteY3432" fmla="*/ 6708912 h 7098929"/>
              <a:gd name="connsiteX3433" fmla="*/ 1995153 w 18288000"/>
              <a:gd name="connsiteY3433" fmla="*/ 6703418 h 7098929"/>
              <a:gd name="connsiteX3434" fmla="*/ 2007330 w 18288000"/>
              <a:gd name="connsiteY3434" fmla="*/ 6701030 h 7098929"/>
              <a:gd name="connsiteX3435" fmla="*/ 2035357 w 18288000"/>
              <a:gd name="connsiteY3435" fmla="*/ 6704138 h 7098929"/>
              <a:gd name="connsiteX3436" fmla="*/ 2056284 w 18288000"/>
              <a:gd name="connsiteY3436" fmla="*/ 6707148 h 7098929"/>
              <a:gd name="connsiteX3437" fmla="*/ 2075021 w 18288000"/>
              <a:gd name="connsiteY3437" fmla="*/ 6695679 h 7098929"/>
              <a:gd name="connsiteX3438" fmla="*/ 2066529 w 18288000"/>
              <a:gd name="connsiteY3438" fmla="*/ 6705945 h 7098929"/>
              <a:gd name="connsiteX3439" fmla="*/ 2058644 w 18288000"/>
              <a:gd name="connsiteY3439" fmla="*/ 6707488 h 7098929"/>
              <a:gd name="connsiteX3440" fmla="*/ 2092332 w 18288000"/>
              <a:gd name="connsiteY3440" fmla="*/ 6712332 h 7098929"/>
              <a:gd name="connsiteX3441" fmla="*/ 2143782 w 18288000"/>
              <a:gd name="connsiteY3441" fmla="*/ 6708699 h 7098929"/>
              <a:gd name="connsiteX3442" fmla="*/ 2169965 w 18288000"/>
              <a:gd name="connsiteY3442" fmla="*/ 6707866 h 7098929"/>
              <a:gd name="connsiteX3443" fmla="*/ 2187162 w 18288000"/>
              <a:gd name="connsiteY3443" fmla="*/ 6708176 h 7098929"/>
              <a:gd name="connsiteX3444" fmla="*/ 2187124 w 18288000"/>
              <a:gd name="connsiteY3444" fmla="*/ 6708151 h 7098929"/>
              <a:gd name="connsiteX3445" fmla="*/ 2183445 w 18288000"/>
              <a:gd name="connsiteY3445" fmla="*/ 6700266 h 7098929"/>
              <a:gd name="connsiteX3446" fmla="*/ 2171272 w 18288000"/>
              <a:gd name="connsiteY3446" fmla="*/ 6702649 h 7098929"/>
              <a:gd name="connsiteX3447" fmla="*/ 2118900 w 18288000"/>
              <a:gd name="connsiteY3447" fmla="*/ 6704297 h 7098929"/>
              <a:gd name="connsiteX3448" fmla="*/ 2137158 w 18288000"/>
              <a:gd name="connsiteY3448" fmla="*/ 6700722 h 7098929"/>
              <a:gd name="connsiteX3449" fmla="*/ 2143245 w 18288000"/>
              <a:gd name="connsiteY3449" fmla="*/ 6699532 h 7098929"/>
              <a:gd name="connsiteX3450" fmla="*/ 2155420 w 18288000"/>
              <a:gd name="connsiteY3450" fmla="*/ 6697148 h 7098929"/>
              <a:gd name="connsiteX3451" fmla="*/ 2151739 w 18288000"/>
              <a:gd name="connsiteY3451" fmla="*/ 6689265 h 7098929"/>
              <a:gd name="connsiteX3452" fmla="*/ 2111539 w 18288000"/>
              <a:gd name="connsiteY3452" fmla="*/ 6688529 h 7098929"/>
              <a:gd name="connsiteX3453" fmla="*/ 2006798 w 18288000"/>
              <a:gd name="connsiteY3453" fmla="*/ 6691824 h 7098929"/>
              <a:gd name="connsiteX3454" fmla="*/ 2020810 w 18288000"/>
              <a:gd name="connsiteY3454" fmla="*/ 6693384 h 7098929"/>
              <a:gd name="connsiteX3455" fmla="*/ 2034825 w 18288000"/>
              <a:gd name="connsiteY3455" fmla="*/ 6694943 h 7098929"/>
              <a:gd name="connsiteX3456" fmla="*/ 2010477 w 18288000"/>
              <a:gd name="connsiteY3456" fmla="*/ 6699708 h 7098929"/>
              <a:gd name="connsiteX3457" fmla="*/ 1990377 w 18288000"/>
              <a:gd name="connsiteY3457" fmla="*/ 6699341 h 7098929"/>
              <a:gd name="connsiteX3458" fmla="*/ 1982452 w 18288000"/>
              <a:gd name="connsiteY3458" fmla="*/ 6696590 h 7098929"/>
              <a:gd name="connsiteX3459" fmla="*/ 1970847 w 18288000"/>
              <a:gd name="connsiteY3459" fmla="*/ 6685958 h 7098929"/>
              <a:gd name="connsiteX3460" fmla="*/ 1966601 w 18288000"/>
              <a:gd name="connsiteY3460" fmla="*/ 6691091 h 7098929"/>
              <a:gd name="connsiteX3461" fmla="*/ 1954426 w 18288000"/>
              <a:gd name="connsiteY3461" fmla="*/ 6693473 h 7098929"/>
              <a:gd name="connsiteX3462" fmla="*/ 1940414 w 18288000"/>
              <a:gd name="connsiteY3462" fmla="*/ 6691914 h 7098929"/>
              <a:gd name="connsiteX3463" fmla="*/ 1918477 w 18288000"/>
              <a:gd name="connsiteY3463" fmla="*/ 6687605 h 7098929"/>
              <a:gd name="connsiteX3464" fmla="*/ 1910550 w 18288000"/>
              <a:gd name="connsiteY3464" fmla="*/ 6684854 h 7098929"/>
              <a:gd name="connsiteX3465" fmla="*/ 1894697 w 18288000"/>
              <a:gd name="connsiteY3465" fmla="*/ 6679353 h 7098929"/>
              <a:gd name="connsiteX3466" fmla="*/ 16282317 w 18288000"/>
              <a:gd name="connsiteY3466" fmla="*/ 6679028 h 7098929"/>
              <a:gd name="connsiteX3467" fmla="*/ 16310345 w 18288000"/>
              <a:gd name="connsiteY3467" fmla="*/ 6682138 h 7098929"/>
              <a:gd name="connsiteX3468" fmla="*/ 16298175 w 18288000"/>
              <a:gd name="connsiteY3468" fmla="*/ 6684523 h 7098929"/>
              <a:gd name="connsiteX3469" fmla="*/ 16273831 w 18288000"/>
              <a:gd name="connsiteY3469" fmla="*/ 6689297 h 7098929"/>
              <a:gd name="connsiteX3470" fmla="*/ 16282317 w 18288000"/>
              <a:gd name="connsiteY3470" fmla="*/ 6679028 h 7098929"/>
              <a:gd name="connsiteX3471" fmla="*/ 15538080 w 18288000"/>
              <a:gd name="connsiteY3471" fmla="*/ 6678655 h 7098929"/>
              <a:gd name="connsiteX3472" fmla="*/ 15525908 w 18288000"/>
              <a:gd name="connsiteY3472" fmla="*/ 6681042 h 7098929"/>
              <a:gd name="connsiteX3473" fmla="*/ 15527317 w 18288000"/>
              <a:gd name="connsiteY3473" fmla="*/ 6684054 h 7098929"/>
              <a:gd name="connsiteX3474" fmla="*/ 15527435 w 18288000"/>
              <a:gd name="connsiteY3474" fmla="*/ 6683611 h 7098929"/>
              <a:gd name="connsiteX3475" fmla="*/ 15531617 w 18288000"/>
              <a:gd name="connsiteY3475" fmla="*/ 6686477 h 7098929"/>
              <a:gd name="connsiteX3476" fmla="*/ 14136086 w 18288000"/>
              <a:gd name="connsiteY3476" fmla="*/ 6678166 h 7098929"/>
              <a:gd name="connsiteX3477" fmla="*/ 14117829 w 18288000"/>
              <a:gd name="connsiteY3477" fmla="*/ 6681746 h 7098929"/>
              <a:gd name="connsiteX3478" fmla="*/ 14120615 w 18288000"/>
              <a:gd name="connsiteY3478" fmla="*/ 6682711 h 7098929"/>
              <a:gd name="connsiteX3479" fmla="*/ 14135761 w 18288000"/>
              <a:gd name="connsiteY3479" fmla="*/ 6682230 h 7098929"/>
              <a:gd name="connsiteX3480" fmla="*/ 14132080 w 18288000"/>
              <a:gd name="connsiteY3480" fmla="*/ 6686684 h 7098929"/>
              <a:gd name="connsiteX3481" fmla="*/ 14133686 w 18288000"/>
              <a:gd name="connsiteY3481" fmla="*/ 6687241 h 7098929"/>
              <a:gd name="connsiteX3482" fmla="*/ 14145858 w 18288000"/>
              <a:gd name="connsiteY3482" fmla="*/ 6684855 h 7098929"/>
              <a:gd name="connsiteX3483" fmla="*/ 14136086 w 18288000"/>
              <a:gd name="connsiteY3483" fmla="*/ 6678166 h 7098929"/>
              <a:gd name="connsiteX3484" fmla="*/ 18281460 w 18288000"/>
              <a:gd name="connsiteY3484" fmla="*/ 6677955 h 7098929"/>
              <a:gd name="connsiteX3485" fmla="*/ 18272960 w 18288000"/>
              <a:gd name="connsiteY3485" fmla="*/ 6688222 h 7098929"/>
              <a:gd name="connsiteX3486" fmla="*/ 18257108 w 18288000"/>
              <a:gd name="connsiteY3486" fmla="*/ 6682721 h 7098929"/>
              <a:gd name="connsiteX3487" fmla="*/ 18269280 w 18288000"/>
              <a:gd name="connsiteY3487" fmla="*/ 6680338 h 7098929"/>
              <a:gd name="connsiteX3488" fmla="*/ 18281460 w 18288000"/>
              <a:gd name="connsiteY3488" fmla="*/ 6677955 h 7098929"/>
              <a:gd name="connsiteX3489" fmla="*/ 1292234 w 18288000"/>
              <a:gd name="connsiteY3489" fmla="*/ 6677733 h 7098929"/>
              <a:gd name="connsiteX3490" fmla="*/ 1284641 w 18288000"/>
              <a:gd name="connsiteY3490" fmla="*/ 6686921 h 7098929"/>
              <a:gd name="connsiteX3491" fmla="*/ 1286905 w 18288000"/>
              <a:gd name="connsiteY3491" fmla="*/ 6686478 h 7098929"/>
              <a:gd name="connsiteX3492" fmla="*/ 1286011 w 18288000"/>
              <a:gd name="connsiteY3492" fmla="*/ 6687559 h 7098929"/>
              <a:gd name="connsiteX3493" fmla="*/ 1295918 w 18288000"/>
              <a:gd name="connsiteY3493" fmla="*/ 6685618 h 7098929"/>
              <a:gd name="connsiteX3494" fmla="*/ 8881912 w 18288000"/>
              <a:gd name="connsiteY3494" fmla="*/ 6677400 h 7098929"/>
              <a:gd name="connsiteX3495" fmla="*/ 8942204 w 18288000"/>
              <a:gd name="connsiteY3495" fmla="*/ 6678504 h 7098929"/>
              <a:gd name="connsiteX3496" fmla="*/ 8976321 w 18288000"/>
              <a:gd name="connsiteY3496" fmla="*/ 6680430 h 7098929"/>
              <a:gd name="connsiteX3497" fmla="*/ 8978160 w 18288000"/>
              <a:gd name="connsiteY3497" fmla="*/ 6684372 h 7098929"/>
              <a:gd name="connsiteX3498" fmla="*/ 8949565 w 18288000"/>
              <a:gd name="connsiteY3498" fmla="*/ 6694271 h 7098929"/>
              <a:gd name="connsiteX3499" fmla="*/ 8929470 w 18288000"/>
              <a:gd name="connsiteY3499" fmla="*/ 6693904 h 7098929"/>
              <a:gd name="connsiteX3500" fmla="*/ 8893515 w 18288000"/>
              <a:gd name="connsiteY3500" fmla="*/ 6688035 h 7098929"/>
              <a:gd name="connsiteX3501" fmla="*/ 8861244 w 18288000"/>
              <a:gd name="connsiteY3501" fmla="*/ 6690050 h 7098929"/>
              <a:gd name="connsiteX3502" fmla="*/ 8833219 w 18288000"/>
              <a:gd name="connsiteY3502" fmla="*/ 6686933 h 7098929"/>
              <a:gd name="connsiteX3503" fmla="*/ 8845390 w 18288000"/>
              <a:gd name="connsiteY3503" fmla="*/ 6684549 h 7098929"/>
              <a:gd name="connsiteX3504" fmla="*/ 6035373 w 18288000"/>
              <a:gd name="connsiteY3504" fmla="*/ 6677151 h 7098929"/>
              <a:gd name="connsiteX3505" fmla="*/ 6039057 w 18288000"/>
              <a:gd name="connsiteY3505" fmla="*/ 6685033 h 7098929"/>
              <a:gd name="connsiteX3506" fmla="*/ 6051228 w 18288000"/>
              <a:gd name="connsiteY3506" fmla="*/ 6682645 h 7098929"/>
              <a:gd name="connsiteX3507" fmla="*/ 6035373 w 18288000"/>
              <a:gd name="connsiteY3507" fmla="*/ 6677151 h 7098929"/>
              <a:gd name="connsiteX3508" fmla="*/ 10464657 w 18288000"/>
              <a:gd name="connsiteY3508" fmla="*/ 6677044 h 7098929"/>
              <a:gd name="connsiteX3509" fmla="*/ 10492888 w 18288000"/>
              <a:gd name="connsiteY3509" fmla="*/ 6686829 h 7098929"/>
              <a:gd name="connsiteX3510" fmla="*/ 10502037 w 18288000"/>
              <a:gd name="connsiteY3510" fmla="*/ 6685035 h 7098929"/>
              <a:gd name="connsiteX3511" fmla="*/ 10473022 w 18288000"/>
              <a:gd name="connsiteY3511" fmla="*/ 6677514 h 7098929"/>
              <a:gd name="connsiteX3512" fmla="*/ 1313618 w 18288000"/>
              <a:gd name="connsiteY3512" fmla="*/ 6676545 h 7098929"/>
              <a:gd name="connsiteX3513" fmla="*/ 1308091 w 18288000"/>
              <a:gd name="connsiteY3513" fmla="*/ 6683231 h 7098929"/>
              <a:gd name="connsiteX3514" fmla="*/ 1336120 w 18288000"/>
              <a:gd name="connsiteY3514" fmla="*/ 6686342 h 7098929"/>
              <a:gd name="connsiteX3515" fmla="*/ 1364146 w 18288000"/>
              <a:gd name="connsiteY3515" fmla="*/ 6689450 h 7098929"/>
              <a:gd name="connsiteX3516" fmla="*/ 1339804 w 18288000"/>
              <a:gd name="connsiteY3516" fmla="*/ 6694224 h 7098929"/>
              <a:gd name="connsiteX3517" fmla="*/ 1367831 w 18288000"/>
              <a:gd name="connsiteY3517" fmla="*/ 6697333 h 7098929"/>
              <a:gd name="connsiteX3518" fmla="*/ 1364146 w 18288000"/>
              <a:gd name="connsiteY3518" fmla="*/ 6689450 h 7098929"/>
              <a:gd name="connsiteX3519" fmla="*/ 1374473 w 18288000"/>
              <a:gd name="connsiteY3519" fmla="*/ 6683123 h 7098929"/>
              <a:gd name="connsiteX3520" fmla="*/ 1388488 w 18288000"/>
              <a:gd name="connsiteY3520" fmla="*/ 6684678 h 7098929"/>
              <a:gd name="connsiteX3521" fmla="*/ 1404345 w 18288000"/>
              <a:gd name="connsiteY3521" fmla="*/ 6690174 h 7098929"/>
              <a:gd name="connsiteX3522" fmla="*/ 1432371 w 18288000"/>
              <a:gd name="connsiteY3522" fmla="*/ 6693284 h 7098929"/>
              <a:gd name="connsiteX3523" fmla="*/ 1476252 w 18288000"/>
              <a:gd name="connsiteY3523" fmla="*/ 6701891 h 7098929"/>
              <a:gd name="connsiteX3524" fmla="*/ 1510368 w 18288000"/>
              <a:gd name="connsiteY3524" fmla="*/ 6703808 h 7098929"/>
              <a:gd name="connsiteX3525" fmla="*/ 1572507 w 18288000"/>
              <a:gd name="connsiteY3525" fmla="*/ 6708833 h 7098929"/>
              <a:gd name="connsiteX3526" fmla="*/ 1606624 w 18288000"/>
              <a:gd name="connsiteY3526" fmla="*/ 6710750 h 7098929"/>
              <a:gd name="connsiteX3527" fmla="*/ 1616394 w 18288000"/>
              <a:gd name="connsiteY3527" fmla="*/ 6717440 h 7098929"/>
              <a:gd name="connsiteX3528" fmla="*/ 1626163 w 18288000"/>
              <a:gd name="connsiteY3528" fmla="*/ 6724129 h 7098929"/>
              <a:gd name="connsiteX3529" fmla="*/ 1632247 w 18288000"/>
              <a:gd name="connsiteY3529" fmla="*/ 6722936 h 7098929"/>
              <a:gd name="connsiteX3530" fmla="*/ 1628562 w 18288000"/>
              <a:gd name="connsiteY3530" fmla="*/ 6715053 h 7098929"/>
              <a:gd name="connsiteX3531" fmla="*/ 1640734 w 18288000"/>
              <a:gd name="connsiteY3531" fmla="*/ 6712668 h 7098929"/>
              <a:gd name="connsiteX3532" fmla="*/ 1687018 w 18288000"/>
              <a:gd name="connsiteY3532" fmla="*/ 6712198 h 7098929"/>
              <a:gd name="connsiteX3533" fmla="*/ 1741791 w 18288000"/>
              <a:gd name="connsiteY3533" fmla="*/ 6701460 h 7098929"/>
              <a:gd name="connsiteX3534" fmla="*/ 1755803 w 18288000"/>
              <a:gd name="connsiteY3534" fmla="*/ 6703015 h 7098929"/>
              <a:gd name="connsiteX3535" fmla="*/ 1774061 w 18288000"/>
              <a:gd name="connsiteY3535" fmla="*/ 6699436 h 7098929"/>
              <a:gd name="connsiteX3536" fmla="*/ 1792318 w 18288000"/>
              <a:gd name="connsiteY3536" fmla="*/ 6695857 h 7098929"/>
              <a:gd name="connsiteX3537" fmla="*/ 1812418 w 18288000"/>
              <a:gd name="connsiteY3537" fmla="*/ 6696218 h 7098929"/>
              <a:gd name="connsiteX3538" fmla="*/ 1836328 w 18288000"/>
              <a:gd name="connsiteY3538" fmla="*/ 6698872 h 7098929"/>
              <a:gd name="connsiteX3539" fmla="*/ 1807645 w 18288000"/>
              <a:gd name="connsiteY3539" fmla="*/ 6692091 h 7098929"/>
              <a:gd name="connsiteX3540" fmla="*/ 1793632 w 18288000"/>
              <a:gd name="connsiteY3540" fmla="*/ 6690532 h 7098929"/>
              <a:gd name="connsiteX3541" fmla="*/ 1755916 w 18288000"/>
              <a:gd name="connsiteY3541" fmla="*/ 6689844 h 7098929"/>
              <a:gd name="connsiteX3542" fmla="*/ 1764292 w 18288000"/>
              <a:gd name="connsiteY3542" fmla="*/ 6692746 h 7098929"/>
              <a:gd name="connsiteX3543" fmla="*/ 1758207 w 18288000"/>
              <a:gd name="connsiteY3543" fmla="*/ 6693940 h 7098929"/>
              <a:gd name="connsiteX3544" fmla="*/ 1710078 w 18288000"/>
              <a:gd name="connsiteY3544" fmla="*/ 6690468 h 7098929"/>
              <a:gd name="connsiteX3545" fmla="*/ 1686112 w 18288000"/>
              <a:gd name="connsiteY3545" fmla="*/ 6685769 h 7098929"/>
              <a:gd name="connsiteX3546" fmla="*/ 1685212 w 18288000"/>
              <a:gd name="connsiteY3546" fmla="*/ 6685945 h 7098929"/>
              <a:gd name="connsiteX3547" fmla="*/ 1673039 w 18288000"/>
              <a:gd name="connsiteY3547" fmla="*/ 6688328 h 7098929"/>
              <a:gd name="connsiteX3548" fmla="*/ 1632840 w 18288000"/>
              <a:gd name="connsiteY3548" fmla="*/ 6687593 h 7098929"/>
              <a:gd name="connsiteX3549" fmla="*/ 1628022 w 18288000"/>
              <a:gd name="connsiteY3549" fmla="*/ 6687505 h 7098929"/>
              <a:gd name="connsiteX3550" fmla="*/ 1629681 w 18288000"/>
              <a:gd name="connsiteY3550" fmla="*/ 6689020 h 7098929"/>
              <a:gd name="connsiteX3551" fmla="*/ 1617511 w 18288000"/>
              <a:gd name="connsiteY3551" fmla="*/ 6691407 h 7098929"/>
              <a:gd name="connsiteX3552" fmla="*/ 1589484 w 18288000"/>
              <a:gd name="connsiteY3552" fmla="*/ 6688295 h 7098929"/>
              <a:gd name="connsiteX3553" fmla="*/ 1512767 w 18288000"/>
              <a:gd name="connsiteY3553" fmla="*/ 6694733 h 7098929"/>
              <a:gd name="connsiteX3554" fmla="*/ 1478657 w 18288000"/>
              <a:gd name="connsiteY3554" fmla="*/ 6692815 h 7098929"/>
              <a:gd name="connsiteX3555" fmla="*/ 1456714 w 18288000"/>
              <a:gd name="connsiteY3555" fmla="*/ 6688512 h 7098929"/>
              <a:gd name="connsiteX3556" fmla="*/ 1468886 w 18288000"/>
              <a:gd name="connsiteY3556" fmla="*/ 6686125 h 7098929"/>
              <a:gd name="connsiteX3557" fmla="*/ 1453028 w 18288000"/>
              <a:gd name="connsiteY3557" fmla="*/ 6680629 h 7098929"/>
              <a:gd name="connsiteX3558" fmla="*/ 1450230 w 18288000"/>
              <a:gd name="connsiteY3558" fmla="*/ 6680320 h 7098929"/>
              <a:gd name="connsiteX3559" fmla="*/ 1431849 w 18288000"/>
              <a:gd name="connsiteY3559" fmla="*/ 6683918 h 7098929"/>
              <a:gd name="connsiteX3560" fmla="*/ 1422419 w 18288000"/>
              <a:gd name="connsiteY3560" fmla="*/ 6680646 h 7098929"/>
              <a:gd name="connsiteX3561" fmla="*/ 1416515 w 18288000"/>
              <a:gd name="connsiteY3561" fmla="*/ 6687787 h 7098929"/>
              <a:gd name="connsiteX3562" fmla="*/ 1404345 w 18288000"/>
              <a:gd name="connsiteY3562" fmla="*/ 6690174 h 7098929"/>
              <a:gd name="connsiteX3563" fmla="*/ 1400661 w 18288000"/>
              <a:gd name="connsiteY3563" fmla="*/ 6682291 h 7098929"/>
              <a:gd name="connsiteX3564" fmla="*/ 1412828 w 18288000"/>
              <a:gd name="connsiteY3564" fmla="*/ 6679905 h 7098929"/>
              <a:gd name="connsiteX3565" fmla="*/ 1417595 w 18288000"/>
              <a:gd name="connsiteY3565" fmla="*/ 6678973 h 7098929"/>
              <a:gd name="connsiteX3566" fmla="*/ 1415994 w 18288000"/>
              <a:gd name="connsiteY3566" fmla="*/ 6678417 h 7098929"/>
              <a:gd name="connsiteX3567" fmla="*/ 17762552 w 18288000"/>
              <a:gd name="connsiteY3567" fmla="*/ 6676283 h 7098929"/>
              <a:gd name="connsiteX3568" fmla="*/ 17760148 w 18288000"/>
              <a:gd name="connsiteY3568" fmla="*/ 6685358 h 7098929"/>
              <a:gd name="connsiteX3569" fmla="*/ 17752224 w 18288000"/>
              <a:gd name="connsiteY3569" fmla="*/ 6682606 h 7098929"/>
              <a:gd name="connsiteX3570" fmla="*/ 17762552 w 18288000"/>
              <a:gd name="connsiteY3570" fmla="*/ 6676283 h 7098929"/>
              <a:gd name="connsiteX3571" fmla="*/ 12667643 w 18288000"/>
              <a:gd name="connsiteY3571" fmla="*/ 6676282 h 7098929"/>
              <a:gd name="connsiteX3572" fmla="*/ 12666907 w 18288000"/>
              <a:gd name="connsiteY3572" fmla="*/ 6679059 h 7098929"/>
              <a:gd name="connsiteX3573" fmla="*/ 12675324 w 18288000"/>
              <a:gd name="connsiteY3573" fmla="*/ 6678355 h 7098929"/>
              <a:gd name="connsiteX3574" fmla="*/ 12689337 w 18288000"/>
              <a:gd name="connsiteY3574" fmla="*/ 6679913 h 7098929"/>
              <a:gd name="connsiteX3575" fmla="*/ 12680843 w 18288000"/>
              <a:gd name="connsiteY3575" fmla="*/ 6690179 h 7098929"/>
              <a:gd name="connsiteX3576" fmla="*/ 12666829 w 18288000"/>
              <a:gd name="connsiteY3576" fmla="*/ 6688620 h 7098929"/>
              <a:gd name="connsiteX3577" fmla="*/ 12640642 w 18288000"/>
              <a:gd name="connsiteY3577" fmla="*/ 6689446 h 7098929"/>
              <a:gd name="connsiteX3578" fmla="*/ 12636962 w 18288000"/>
              <a:gd name="connsiteY3578" fmla="*/ 6681560 h 7098929"/>
              <a:gd name="connsiteX3579" fmla="*/ 12662509 w 18288000"/>
              <a:gd name="connsiteY3579" fmla="*/ 6679426 h 7098929"/>
              <a:gd name="connsiteX3580" fmla="*/ 13351012 w 18288000"/>
              <a:gd name="connsiteY3580" fmla="*/ 6675563 h 7098929"/>
              <a:gd name="connsiteX3581" fmla="*/ 13352568 w 18288000"/>
              <a:gd name="connsiteY3581" fmla="*/ 6676627 h 7098929"/>
              <a:gd name="connsiteX3582" fmla="*/ 13353633 w 18288000"/>
              <a:gd name="connsiteY3582" fmla="*/ 6676473 h 7098929"/>
              <a:gd name="connsiteX3583" fmla="*/ 13351587 w 18288000"/>
              <a:gd name="connsiteY3583" fmla="*/ 6675762 h 7098929"/>
              <a:gd name="connsiteX3584" fmla="*/ 12307761 w 18288000"/>
              <a:gd name="connsiteY3584" fmla="*/ 6675212 h 7098929"/>
              <a:gd name="connsiteX3585" fmla="*/ 12295588 w 18288000"/>
              <a:gd name="connsiteY3585" fmla="*/ 6677598 h 7098929"/>
              <a:gd name="connsiteX3586" fmla="*/ 12308403 w 18288000"/>
              <a:gd name="connsiteY3586" fmla="*/ 6683692 h 7098929"/>
              <a:gd name="connsiteX3587" fmla="*/ 12307761 w 18288000"/>
              <a:gd name="connsiteY3587" fmla="*/ 6675212 h 7098929"/>
              <a:gd name="connsiteX3588" fmla="*/ 8455577 w 18288000"/>
              <a:gd name="connsiteY3588" fmla="*/ 6674815 h 7098929"/>
              <a:gd name="connsiteX3589" fmla="*/ 8459262 w 18288000"/>
              <a:gd name="connsiteY3589" fmla="*/ 6682700 h 7098929"/>
              <a:gd name="connsiteX3590" fmla="*/ 8447085 w 18288000"/>
              <a:gd name="connsiteY3590" fmla="*/ 6685082 h 7098929"/>
              <a:gd name="connsiteX3591" fmla="*/ 15574455 w 18288000"/>
              <a:gd name="connsiteY3591" fmla="*/ 6674752 h 7098929"/>
              <a:gd name="connsiteX3592" fmla="*/ 15570350 w 18288000"/>
              <a:gd name="connsiteY3592" fmla="*/ 6676633 h 7098929"/>
              <a:gd name="connsiteX3593" fmla="*/ 15578280 w 18288000"/>
              <a:gd name="connsiteY3593" fmla="*/ 6679379 h 7098929"/>
              <a:gd name="connsiteX3594" fmla="*/ 15574455 w 18288000"/>
              <a:gd name="connsiteY3594" fmla="*/ 6674752 h 7098929"/>
              <a:gd name="connsiteX3595" fmla="*/ 14858383 w 18288000"/>
              <a:gd name="connsiteY3595" fmla="*/ 6674235 h 7098929"/>
              <a:gd name="connsiteX3596" fmla="*/ 14862069 w 18288000"/>
              <a:gd name="connsiteY3596" fmla="*/ 6682117 h 7098929"/>
              <a:gd name="connsiteX3597" fmla="*/ 14874241 w 18288000"/>
              <a:gd name="connsiteY3597" fmla="*/ 6679732 h 7098929"/>
              <a:gd name="connsiteX3598" fmla="*/ 14858383 w 18288000"/>
              <a:gd name="connsiteY3598" fmla="*/ 6674235 h 7098929"/>
              <a:gd name="connsiteX3599" fmla="*/ 1244019 w 18288000"/>
              <a:gd name="connsiteY3599" fmla="*/ 6674233 h 7098929"/>
              <a:gd name="connsiteX3600" fmla="*/ 1252036 w 18288000"/>
              <a:gd name="connsiteY3600" fmla="*/ 6677012 h 7098929"/>
              <a:gd name="connsiteX3601" fmla="*/ 1215522 w 18288000"/>
              <a:gd name="connsiteY3601" fmla="*/ 6684170 h 7098929"/>
              <a:gd name="connsiteX3602" fmla="*/ 1162120 w 18288000"/>
              <a:gd name="connsiteY3602" fmla="*/ 6674799 h 7098929"/>
              <a:gd name="connsiteX3603" fmla="*/ 1148071 w 18288000"/>
              <a:gd name="connsiteY3603" fmla="*/ 6675675 h 7098929"/>
              <a:gd name="connsiteX3604" fmla="*/ 1135124 w 18288000"/>
              <a:gd name="connsiteY3604" fmla="*/ 6682722 h 7098929"/>
              <a:gd name="connsiteX3605" fmla="*/ 1150978 w 18288000"/>
              <a:gd name="connsiteY3605" fmla="*/ 6688219 h 7098929"/>
              <a:gd name="connsiteX3606" fmla="*/ 1221048 w 18288000"/>
              <a:gd name="connsiteY3606" fmla="*/ 6695994 h 7098929"/>
              <a:gd name="connsiteX3607" fmla="*/ 1227655 w 18288000"/>
              <a:gd name="connsiteY3607" fmla="*/ 6693877 h 7098929"/>
              <a:gd name="connsiteX3608" fmla="*/ 1210190 w 18288000"/>
              <a:gd name="connsiteY3608" fmla="*/ 6692891 h 7098929"/>
              <a:gd name="connsiteX3609" fmla="*/ 1222363 w 18288000"/>
              <a:gd name="connsiteY3609" fmla="*/ 6690508 h 7098929"/>
              <a:gd name="connsiteX3610" fmla="*/ 1246709 w 18288000"/>
              <a:gd name="connsiteY3610" fmla="*/ 6685742 h 7098929"/>
              <a:gd name="connsiteX3611" fmla="*/ 1249760 w 18288000"/>
              <a:gd name="connsiteY3611" fmla="*/ 6686802 h 7098929"/>
              <a:gd name="connsiteX3612" fmla="*/ 1255719 w 18288000"/>
              <a:gd name="connsiteY3612" fmla="*/ 6684894 h 7098929"/>
              <a:gd name="connsiteX3613" fmla="*/ 1263650 w 18288000"/>
              <a:gd name="connsiteY3613" fmla="*/ 6687641 h 7098929"/>
              <a:gd name="connsiteX3614" fmla="*/ 1279504 w 18288000"/>
              <a:gd name="connsiteY3614" fmla="*/ 6687927 h 7098929"/>
              <a:gd name="connsiteX3615" fmla="*/ 1280820 w 18288000"/>
              <a:gd name="connsiteY3615" fmla="*/ 6687670 h 7098929"/>
              <a:gd name="connsiteX3616" fmla="*/ 1282718 w 18288000"/>
              <a:gd name="connsiteY3616" fmla="*/ 6687298 h 7098929"/>
              <a:gd name="connsiteX3617" fmla="*/ 1267439 w 18288000"/>
              <a:gd name="connsiteY3617" fmla="*/ 6676837 h 7098929"/>
              <a:gd name="connsiteX3618" fmla="*/ 1255202 w 18288000"/>
              <a:gd name="connsiteY3618" fmla="*/ 6675477 h 7098929"/>
              <a:gd name="connsiteX3619" fmla="*/ 11523323 w 18288000"/>
              <a:gd name="connsiteY3619" fmla="*/ 6674116 h 7098929"/>
              <a:gd name="connsiteX3620" fmla="*/ 11520921 w 18288000"/>
              <a:gd name="connsiteY3620" fmla="*/ 6683193 h 7098929"/>
              <a:gd name="connsiteX3621" fmla="*/ 11512995 w 18288000"/>
              <a:gd name="connsiteY3621" fmla="*/ 6680443 h 7098929"/>
              <a:gd name="connsiteX3622" fmla="*/ 11523323 w 18288000"/>
              <a:gd name="connsiteY3622" fmla="*/ 6674116 h 7098929"/>
              <a:gd name="connsiteX3623" fmla="*/ 8680918 w 18288000"/>
              <a:gd name="connsiteY3623" fmla="*/ 6673725 h 7098929"/>
              <a:gd name="connsiteX3624" fmla="*/ 8696769 w 18288000"/>
              <a:gd name="connsiteY3624" fmla="*/ 6679228 h 7098929"/>
              <a:gd name="connsiteX3625" fmla="*/ 8708945 w 18288000"/>
              <a:gd name="connsiteY3625" fmla="*/ 6676845 h 7098929"/>
              <a:gd name="connsiteX3626" fmla="*/ 8705156 w 18288000"/>
              <a:gd name="connsiteY3626" fmla="*/ 6682963 h 7098929"/>
              <a:gd name="connsiteX3627" fmla="*/ 8686436 w 18288000"/>
              <a:gd name="connsiteY3627" fmla="*/ 6685551 h 7098929"/>
              <a:gd name="connsiteX3628" fmla="*/ 8668745 w 18288000"/>
              <a:gd name="connsiteY3628" fmla="*/ 6676108 h 7098929"/>
              <a:gd name="connsiteX3629" fmla="*/ 10802226 w 18288000"/>
              <a:gd name="connsiteY3629" fmla="*/ 6673509 h 7098929"/>
              <a:gd name="connsiteX3630" fmla="*/ 10798842 w 18288000"/>
              <a:gd name="connsiteY3630" fmla="*/ 6676170 h 7098929"/>
              <a:gd name="connsiteX3631" fmla="*/ 10805789 w 18288000"/>
              <a:gd name="connsiteY3631" fmla="*/ 6675950 h 7098929"/>
              <a:gd name="connsiteX3632" fmla="*/ 9688066 w 18288000"/>
              <a:gd name="connsiteY3632" fmla="*/ 6672936 h 7098929"/>
              <a:gd name="connsiteX3633" fmla="*/ 9694672 w 18288000"/>
              <a:gd name="connsiteY3633" fmla="*/ 6675225 h 7098929"/>
              <a:gd name="connsiteX3634" fmla="*/ 9690707 w 18288000"/>
              <a:gd name="connsiteY3634" fmla="*/ 6673852 h 7098929"/>
              <a:gd name="connsiteX3635" fmla="*/ 4927346 w 18288000"/>
              <a:gd name="connsiteY3635" fmla="*/ 6672931 h 7098929"/>
              <a:gd name="connsiteX3636" fmla="*/ 4899674 w 18288000"/>
              <a:gd name="connsiteY3636" fmla="*/ 6684800 h 7098929"/>
              <a:gd name="connsiteX3637" fmla="*/ 4891747 w 18288000"/>
              <a:gd name="connsiteY3637" fmla="*/ 6682051 h 7098929"/>
              <a:gd name="connsiteX3638" fmla="*/ 4883823 w 18288000"/>
              <a:gd name="connsiteY3638" fmla="*/ 6679298 h 7098929"/>
              <a:gd name="connsiteX3639" fmla="*/ 4843621 w 18288000"/>
              <a:gd name="connsiteY3639" fmla="*/ 6678565 h 7098929"/>
              <a:gd name="connsiteX3640" fmla="*/ 4815302 w 18288000"/>
              <a:gd name="connsiteY3640" fmla="*/ 6675413 h 7098929"/>
              <a:gd name="connsiteX3641" fmla="*/ 4812432 w 18288000"/>
              <a:gd name="connsiteY3641" fmla="*/ 6675977 h 7098929"/>
              <a:gd name="connsiteX3642" fmla="*/ 4808688 w 18288000"/>
              <a:gd name="connsiteY3642" fmla="*/ 6674677 h 7098929"/>
              <a:gd name="connsiteX3643" fmla="*/ 4801585 w 18288000"/>
              <a:gd name="connsiteY3643" fmla="*/ 6673888 h 7098929"/>
              <a:gd name="connsiteX3644" fmla="*/ 4797824 w 18288000"/>
              <a:gd name="connsiteY3644" fmla="*/ 6673148 h 7098929"/>
              <a:gd name="connsiteX3645" fmla="*/ 4800260 w 18288000"/>
              <a:gd name="connsiteY3645" fmla="*/ 6678363 h 7098929"/>
              <a:gd name="connsiteX3646" fmla="*/ 4803944 w 18288000"/>
              <a:gd name="connsiteY3646" fmla="*/ 6686245 h 7098929"/>
              <a:gd name="connsiteX3647" fmla="*/ 4763747 w 18288000"/>
              <a:gd name="connsiteY3647" fmla="*/ 6685522 h 7098929"/>
              <a:gd name="connsiteX3648" fmla="*/ 4718124 w 18288000"/>
              <a:gd name="connsiteY3648" fmla="*/ 6682230 h 7098929"/>
              <a:gd name="connsiteX3649" fmla="*/ 4674335 w 18288000"/>
              <a:gd name="connsiteY3649" fmla="*/ 6685891 h 7098929"/>
              <a:gd name="connsiteX3650" fmla="*/ 4633918 w 18288000"/>
              <a:gd name="connsiteY3650" fmla="*/ 6681394 h 7098929"/>
              <a:gd name="connsiteX3651" fmla="*/ 4629136 w 18288000"/>
              <a:gd name="connsiteY3651" fmla="*/ 6681796 h 7098929"/>
              <a:gd name="connsiteX3652" fmla="*/ 4602950 w 18288000"/>
              <a:gd name="connsiteY3652" fmla="*/ 6682626 h 7098929"/>
              <a:gd name="connsiteX3653" fmla="*/ 4578606 w 18288000"/>
              <a:gd name="connsiteY3653" fmla="*/ 6687399 h 7098929"/>
              <a:gd name="connsiteX3654" fmla="*/ 4527020 w 18288000"/>
              <a:gd name="connsiteY3654" fmla="*/ 6684500 h 7098929"/>
              <a:gd name="connsiteX3655" fmla="*/ 4507438 w 18288000"/>
              <a:gd name="connsiteY3655" fmla="*/ 6684142 h 7098929"/>
              <a:gd name="connsiteX3656" fmla="*/ 4498211 w 18288000"/>
              <a:gd name="connsiteY3656" fmla="*/ 6685951 h 7098929"/>
              <a:gd name="connsiteX3657" fmla="*/ 4497276 w 18288000"/>
              <a:gd name="connsiteY3657" fmla="*/ 6683956 h 7098929"/>
              <a:gd name="connsiteX3658" fmla="*/ 4487357 w 18288000"/>
              <a:gd name="connsiteY3658" fmla="*/ 6683775 h 7098929"/>
              <a:gd name="connsiteX3659" fmla="*/ 4449000 w 18288000"/>
              <a:gd name="connsiteY3659" fmla="*/ 6686980 h 7098929"/>
              <a:gd name="connsiteX3660" fmla="*/ 4443258 w 18288000"/>
              <a:gd name="connsiteY3660" fmla="*/ 6687037 h 7098929"/>
              <a:gd name="connsiteX3661" fmla="*/ 4370049 w 18288000"/>
              <a:gd name="connsiteY3661" fmla="*/ 6696020 h 7098929"/>
              <a:gd name="connsiteX3662" fmla="*/ 4338294 w 18288000"/>
              <a:gd name="connsiteY3662" fmla="*/ 6693354 h 7098929"/>
              <a:gd name="connsiteX3663" fmla="*/ 4319908 w 18288000"/>
              <a:gd name="connsiteY3663" fmla="*/ 6695043 h 7098929"/>
              <a:gd name="connsiteX3664" fmla="*/ 4265699 w 18288000"/>
              <a:gd name="connsiteY3664" fmla="*/ 6692748 h 7098929"/>
              <a:gd name="connsiteX3665" fmla="*/ 4227338 w 18288000"/>
              <a:gd name="connsiteY3665" fmla="*/ 6695955 h 7098929"/>
              <a:gd name="connsiteX3666" fmla="*/ 4202993 w 18288000"/>
              <a:gd name="connsiteY3666" fmla="*/ 6700721 h 7098929"/>
              <a:gd name="connsiteX3667" fmla="*/ 4150622 w 18288000"/>
              <a:gd name="connsiteY3667" fmla="*/ 6702369 h 7098929"/>
              <a:gd name="connsiteX3668" fmla="*/ 4110424 w 18288000"/>
              <a:gd name="connsiteY3668" fmla="*/ 6701632 h 7098929"/>
              <a:gd name="connsiteX3669" fmla="*/ 4072065 w 18288000"/>
              <a:gd name="connsiteY3669" fmla="*/ 6704839 h 7098929"/>
              <a:gd name="connsiteX3670" fmla="*/ 4065245 w 18288000"/>
              <a:gd name="connsiteY3670" fmla="*/ 6705170 h 7098929"/>
              <a:gd name="connsiteX3671" fmla="*/ 4082931 w 18288000"/>
              <a:gd name="connsiteY3671" fmla="*/ 6707134 h 7098929"/>
              <a:gd name="connsiteX3672" fmla="*/ 4086615 w 18288000"/>
              <a:gd name="connsiteY3672" fmla="*/ 6715017 h 7098929"/>
              <a:gd name="connsiteX3673" fmla="*/ 4098788 w 18288000"/>
              <a:gd name="connsiteY3673" fmla="*/ 6712630 h 7098929"/>
              <a:gd name="connsiteX3674" fmla="*/ 4101188 w 18288000"/>
              <a:gd name="connsiteY3674" fmla="*/ 6703554 h 7098929"/>
              <a:gd name="connsiteX3675" fmla="*/ 4104874 w 18288000"/>
              <a:gd name="connsiteY3675" fmla="*/ 6711438 h 7098929"/>
              <a:gd name="connsiteX3676" fmla="*/ 4114644 w 18288000"/>
              <a:gd name="connsiteY3676" fmla="*/ 6718126 h 7098929"/>
              <a:gd name="connsiteX3677" fmla="*/ 4138984 w 18288000"/>
              <a:gd name="connsiteY3677" fmla="*/ 6713354 h 7098929"/>
              <a:gd name="connsiteX3678" fmla="*/ 4142668 w 18288000"/>
              <a:gd name="connsiteY3678" fmla="*/ 6721237 h 7098929"/>
              <a:gd name="connsiteX3679" fmla="*/ 4170697 w 18288000"/>
              <a:gd name="connsiteY3679" fmla="*/ 6724347 h 7098929"/>
              <a:gd name="connsiteX3680" fmla="*/ 4198725 w 18288000"/>
              <a:gd name="connsiteY3680" fmla="*/ 6727456 h 7098929"/>
              <a:gd name="connsiteX3681" fmla="*/ 4207214 w 18288000"/>
              <a:gd name="connsiteY3681" fmla="*/ 6717187 h 7098929"/>
              <a:gd name="connsiteX3682" fmla="*/ 4219385 w 18288000"/>
              <a:gd name="connsiteY3682" fmla="*/ 6714802 h 7098929"/>
              <a:gd name="connsiteX3683" fmla="*/ 4237641 w 18288000"/>
              <a:gd name="connsiteY3683" fmla="*/ 6711222 h 7098929"/>
              <a:gd name="connsiteX3684" fmla="*/ 4252214 w 18288000"/>
              <a:gd name="connsiteY3684" fmla="*/ 6699761 h 7098929"/>
              <a:gd name="connsiteX3685" fmla="*/ 4268071 w 18288000"/>
              <a:gd name="connsiteY3685" fmla="*/ 6705256 h 7098929"/>
              <a:gd name="connsiteX3686" fmla="*/ 4255898 w 18288000"/>
              <a:gd name="connsiteY3686" fmla="*/ 6707643 h 7098929"/>
              <a:gd name="connsiteX3687" fmla="*/ 4259585 w 18288000"/>
              <a:gd name="connsiteY3687" fmla="*/ 6715525 h 7098929"/>
              <a:gd name="connsiteX3688" fmla="*/ 4283927 w 18288000"/>
              <a:gd name="connsiteY3688" fmla="*/ 6710751 h 7098929"/>
              <a:gd name="connsiteX3689" fmla="*/ 4296098 w 18288000"/>
              <a:gd name="connsiteY3689" fmla="*/ 6708366 h 7098929"/>
              <a:gd name="connsiteX3690" fmla="*/ 4324126 w 18288000"/>
              <a:gd name="connsiteY3690" fmla="*/ 6711476 h 7098929"/>
              <a:gd name="connsiteX3691" fmla="*/ 4348468 w 18288000"/>
              <a:gd name="connsiteY3691" fmla="*/ 6706704 h 7098929"/>
              <a:gd name="connsiteX3692" fmla="*/ 4360640 w 18288000"/>
              <a:gd name="connsiteY3692" fmla="*/ 6704318 h 7098929"/>
              <a:gd name="connsiteX3693" fmla="*/ 4366724 w 18288000"/>
              <a:gd name="connsiteY3693" fmla="*/ 6703124 h 7098929"/>
              <a:gd name="connsiteX3694" fmla="*/ 4384981 w 18288000"/>
              <a:gd name="connsiteY3694" fmla="*/ 6699544 h 7098929"/>
              <a:gd name="connsiteX3695" fmla="*/ 4398997 w 18288000"/>
              <a:gd name="connsiteY3695" fmla="*/ 6701101 h 7098929"/>
              <a:gd name="connsiteX3696" fmla="*/ 4394754 w 18288000"/>
              <a:gd name="connsiteY3696" fmla="*/ 6706233 h 7098929"/>
              <a:gd name="connsiteX3697" fmla="*/ 4376495 w 18288000"/>
              <a:gd name="connsiteY3697" fmla="*/ 6709813 h 7098929"/>
              <a:gd name="connsiteX3698" fmla="*/ 4392352 w 18288000"/>
              <a:gd name="connsiteY3698" fmla="*/ 6715310 h 7098929"/>
              <a:gd name="connsiteX3699" fmla="*/ 4446565 w 18288000"/>
              <a:gd name="connsiteY3699" fmla="*/ 6717589 h 7098929"/>
              <a:gd name="connsiteX3700" fmla="*/ 4486762 w 18288000"/>
              <a:gd name="connsiteY3700" fmla="*/ 6718312 h 7098929"/>
              <a:gd name="connsiteX3701" fmla="*/ 4545218 w 18288000"/>
              <a:gd name="connsiteY3701" fmla="*/ 6715457 h 7098929"/>
              <a:gd name="connsiteX3702" fmla="*/ 4589659 w 18288000"/>
              <a:gd name="connsiteY3702" fmla="*/ 6711046 h 7098929"/>
              <a:gd name="connsiteX3703" fmla="*/ 4700487 w 18288000"/>
              <a:gd name="connsiteY3703" fmla="*/ 6706528 h 7098929"/>
              <a:gd name="connsiteX3704" fmla="*/ 4774799 w 18288000"/>
              <a:gd name="connsiteY3704" fmla="*/ 6709168 h 7098929"/>
              <a:gd name="connsiteX3705" fmla="*/ 4814998 w 18288000"/>
              <a:gd name="connsiteY3705" fmla="*/ 6709892 h 7098929"/>
              <a:gd name="connsiteX3706" fmla="*/ 4855198 w 18288000"/>
              <a:gd name="connsiteY3706" fmla="*/ 6710616 h 7098929"/>
              <a:gd name="connsiteX3707" fmla="*/ 4919740 w 18288000"/>
              <a:gd name="connsiteY3707" fmla="*/ 6706566 h 7098929"/>
              <a:gd name="connsiteX3708" fmla="*/ 4935595 w 18288000"/>
              <a:gd name="connsiteY3708" fmla="*/ 6712064 h 7098929"/>
              <a:gd name="connsiteX3709" fmla="*/ 5000137 w 18288000"/>
              <a:gd name="connsiteY3709" fmla="*/ 6708014 h 7098929"/>
              <a:gd name="connsiteX3710" fmla="*/ 5032408 w 18288000"/>
              <a:gd name="connsiteY3710" fmla="*/ 6705991 h 7098929"/>
              <a:gd name="connsiteX3711" fmla="*/ 5052509 w 18288000"/>
              <a:gd name="connsiteY3711" fmla="*/ 6706352 h 7098929"/>
              <a:gd name="connsiteX3712" fmla="*/ 5080536 w 18288000"/>
              <a:gd name="connsiteY3712" fmla="*/ 6709462 h 7098929"/>
              <a:gd name="connsiteX3713" fmla="*/ 5108562 w 18288000"/>
              <a:gd name="connsiteY3713" fmla="*/ 6712572 h 7098929"/>
              <a:gd name="connsiteX3714" fmla="*/ 5149543 w 18288000"/>
              <a:gd name="connsiteY3714" fmla="*/ 6701387 h 7098929"/>
              <a:gd name="connsiteX3715" fmla="*/ 5132372 w 18288000"/>
              <a:gd name="connsiteY3715" fmla="*/ 6699478 h 7098929"/>
              <a:gd name="connsiteX3716" fmla="*/ 5120199 w 18288000"/>
              <a:gd name="connsiteY3716" fmla="*/ 6701861 h 7098929"/>
              <a:gd name="connsiteX3717" fmla="*/ 5124443 w 18288000"/>
              <a:gd name="connsiteY3717" fmla="*/ 6696727 h 7098929"/>
              <a:gd name="connsiteX3718" fmla="*/ 5116521 w 18288000"/>
              <a:gd name="connsiteY3718" fmla="*/ 6693977 h 7098929"/>
              <a:gd name="connsiteX3719" fmla="*/ 5104345 w 18288000"/>
              <a:gd name="connsiteY3719" fmla="*/ 6696358 h 7098929"/>
              <a:gd name="connsiteX3720" fmla="*/ 5096420 w 18288000"/>
              <a:gd name="connsiteY3720" fmla="*/ 6693609 h 7098929"/>
              <a:gd name="connsiteX3721" fmla="*/ 5082408 w 18288000"/>
              <a:gd name="connsiteY3721" fmla="*/ 6692050 h 7098929"/>
              <a:gd name="connsiteX3722" fmla="*/ 5064146 w 18288000"/>
              <a:gd name="connsiteY3722" fmla="*/ 6695625 h 7098929"/>
              <a:gd name="connsiteX3723" fmla="*/ 5050135 w 18288000"/>
              <a:gd name="connsiteY3723" fmla="*/ 6694065 h 7098929"/>
              <a:gd name="connsiteX3724" fmla="*/ 5036122 w 18288000"/>
              <a:gd name="connsiteY3724" fmla="*/ 6692507 h 7098929"/>
              <a:gd name="connsiteX3725" fmla="*/ 5011776 w 18288000"/>
              <a:gd name="connsiteY3725" fmla="*/ 6697273 h 7098929"/>
              <a:gd name="connsiteX3726" fmla="*/ 4980071 w 18288000"/>
              <a:gd name="connsiteY3726" fmla="*/ 6686271 h 7098929"/>
              <a:gd name="connsiteX3727" fmla="*/ 4977273 w 18288000"/>
              <a:gd name="connsiteY3727" fmla="*/ 6680273 h 7098929"/>
              <a:gd name="connsiteX3728" fmla="*/ 4969675 w 18288000"/>
              <a:gd name="connsiteY3728" fmla="*/ 6677640 h 7098929"/>
              <a:gd name="connsiteX3729" fmla="*/ 6630986 w 18288000"/>
              <a:gd name="connsiteY3729" fmla="*/ 6672242 h 7098929"/>
              <a:gd name="connsiteX3730" fmla="*/ 6618817 w 18288000"/>
              <a:gd name="connsiteY3730" fmla="*/ 6674627 h 7098929"/>
              <a:gd name="connsiteX3731" fmla="*/ 6646843 w 18288000"/>
              <a:gd name="connsiteY3731" fmla="*/ 6677738 h 7098929"/>
              <a:gd name="connsiteX3732" fmla="*/ 6634670 w 18288000"/>
              <a:gd name="connsiteY3732" fmla="*/ 6680125 h 7098929"/>
              <a:gd name="connsiteX3733" fmla="*/ 6622501 w 18288000"/>
              <a:gd name="connsiteY3733" fmla="*/ 6682510 h 7098929"/>
              <a:gd name="connsiteX3734" fmla="*/ 6638354 w 18288000"/>
              <a:gd name="connsiteY3734" fmla="*/ 6688007 h 7098929"/>
              <a:gd name="connsiteX3735" fmla="*/ 6659016 w 18288000"/>
              <a:gd name="connsiteY3735" fmla="*/ 6675351 h 7098929"/>
              <a:gd name="connsiteX3736" fmla="*/ 8733290 w 18288000"/>
              <a:gd name="connsiteY3736" fmla="*/ 6672078 h 7098929"/>
              <a:gd name="connsiteX3737" fmla="*/ 8736969 w 18288000"/>
              <a:gd name="connsiteY3737" fmla="*/ 6679962 h 7098929"/>
              <a:gd name="connsiteX3738" fmla="*/ 8722957 w 18288000"/>
              <a:gd name="connsiteY3738" fmla="*/ 6678403 h 7098929"/>
              <a:gd name="connsiteX3739" fmla="*/ 8721115 w 18288000"/>
              <a:gd name="connsiteY3739" fmla="*/ 6674461 h 7098929"/>
              <a:gd name="connsiteX3740" fmla="*/ 9674897 w 18288000"/>
              <a:gd name="connsiteY3740" fmla="*/ 6670799 h 7098929"/>
              <a:gd name="connsiteX3741" fmla="*/ 9630627 w 18288000"/>
              <a:gd name="connsiteY3741" fmla="*/ 6670871 h 7098929"/>
              <a:gd name="connsiteX3742" fmla="*/ 9670327 w 18288000"/>
              <a:gd name="connsiteY3742" fmla="*/ 6679997 h 7098929"/>
              <a:gd name="connsiteX3743" fmla="*/ 9726384 w 18288000"/>
              <a:gd name="connsiteY3743" fmla="*/ 6686217 h 7098929"/>
              <a:gd name="connsiteX3744" fmla="*/ 9752565 w 18288000"/>
              <a:gd name="connsiteY3744" fmla="*/ 6685387 h 7098929"/>
              <a:gd name="connsiteX3745" fmla="*/ 9772059 w 18288000"/>
              <a:gd name="connsiteY3745" fmla="*/ 6684766 h 7098929"/>
              <a:gd name="connsiteX3746" fmla="*/ 9686875 w 18288000"/>
              <a:gd name="connsiteY3746" fmla="*/ 6672522 h 7098929"/>
              <a:gd name="connsiteX3747" fmla="*/ 9688066 w 18288000"/>
              <a:gd name="connsiteY3747" fmla="*/ 6672936 h 7098929"/>
              <a:gd name="connsiteX3748" fmla="*/ 9686870 w 18288000"/>
              <a:gd name="connsiteY3748" fmla="*/ 6672522 h 7098929"/>
              <a:gd name="connsiteX3749" fmla="*/ 5314554 w 18288000"/>
              <a:gd name="connsiteY3749" fmla="*/ 6670036 h 7098929"/>
              <a:gd name="connsiteX3750" fmla="*/ 5281687 w 18288000"/>
              <a:gd name="connsiteY3750" fmla="*/ 6678465 h 7098929"/>
              <a:gd name="connsiteX3751" fmla="*/ 5282127 w 18288000"/>
              <a:gd name="connsiteY3751" fmla="*/ 6678767 h 7098929"/>
              <a:gd name="connsiteX3752" fmla="*/ 5269955 w 18288000"/>
              <a:gd name="connsiteY3752" fmla="*/ 6681151 h 7098929"/>
              <a:gd name="connsiteX3753" fmla="*/ 5269861 w 18288000"/>
              <a:gd name="connsiteY3753" fmla="*/ 6680950 h 7098929"/>
              <a:gd name="connsiteX3754" fmla="*/ 5260706 w 18288000"/>
              <a:gd name="connsiteY3754" fmla="*/ 6682745 h 7098929"/>
              <a:gd name="connsiteX3755" fmla="*/ 5254621 w 18288000"/>
              <a:gd name="connsiteY3755" fmla="*/ 6683937 h 7098929"/>
              <a:gd name="connsiteX3756" fmla="*/ 5225671 w 18288000"/>
              <a:gd name="connsiteY3756" fmla="*/ 6678857 h 7098929"/>
              <a:gd name="connsiteX3757" fmla="*/ 5190719 w 18288000"/>
              <a:gd name="connsiteY3757" fmla="*/ 6687284 h 7098929"/>
              <a:gd name="connsiteX3758" fmla="*/ 5192596 w 18288000"/>
              <a:gd name="connsiteY3758" fmla="*/ 6687493 h 7098929"/>
              <a:gd name="connsiteX3759" fmla="*/ 5214423 w 18288000"/>
              <a:gd name="connsiteY3759" fmla="*/ 6683214 h 7098929"/>
              <a:gd name="connsiteX3760" fmla="*/ 5216656 w 18288000"/>
              <a:gd name="connsiteY3760" fmla="*/ 6687993 h 7098929"/>
              <a:gd name="connsiteX3761" fmla="*/ 5233435 w 18288000"/>
              <a:gd name="connsiteY3761" fmla="*/ 6688299 h 7098929"/>
              <a:gd name="connsiteX3762" fmla="*/ 5252965 w 18288000"/>
              <a:gd name="connsiteY3762" fmla="*/ 6701682 h 7098929"/>
              <a:gd name="connsiteX3763" fmla="*/ 5212768 w 18288000"/>
              <a:gd name="connsiteY3763" fmla="*/ 6700948 h 7098929"/>
              <a:gd name="connsiteX3764" fmla="*/ 5206680 w 18288000"/>
              <a:gd name="connsiteY3764" fmla="*/ 6702140 h 7098929"/>
              <a:gd name="connsiteX3765" fmla="*/ 5189046 w 18288000"/>
              <a:gd name="connsiteY3765" fmla="*/ 6701142 h 7098929"/>
              <a:gd name="connsiteX3766" fmla="*/ 5225474 w 18288000"/>
              <a:gd name="connsiteY3766" fmla="*/ 6706861 h 7098929"/>
              <a:gd name="connsiteX3767" fmla="*/ 5247417 w 18288000"/>
              <a:gd name="connsiteY3767" fmla="*/ 6711163 h 7098929"/>
              <a:gd name="connsiteX3768" fmla="*/ 5265673 w 18288000"/>
              <a:gd name="connsiteY3768" fmla="*/ 6707584 h 7098929"/>
              <a:gd name="connsiteX3769" fmla="*/ 5294261 w 18288000"/>
              <a:gd name="connsiteY3769" fmla="*/ 6697677 h 7098929"/>
              <a:gd name="connsiteX3770" fmla="*/ 5302105 w 18288000"/>
              <a:gd name="connsiteY3770" fmla="*/ 6697819 h 7098929"/>
              <a:gd name="connsiteX3771" fmla="*/ 5285806 w 18288000"/>
              <a:gd name="connsiteY3771" fmla="*/ 6686652 h 7098929"/>
              <a:gd name="connsiteX3772" fmla="*/ 5310152 w 18288000"/>
              <a:gd name="connsiteY3772" fmla="*/ 6681886 h 7098929"/>
              <a:gd name="connsiteX3773" fmla="*/ 5326003 w 18288000"/>
              <a:gd name="connsiteY3773" fmla="*/ 6687385 h 7098929"/>
              <a:gd name="connsiteX3774" fmla="*/ 5329682 w 18288000"/>
              <a:gd name="connsiteY3774" fmla="*/ 6695270 h 7098929"/>
              <a:gd name="connsiteX3775" fmla="*/ 5338943 w 18288000"/>
              <a:gd name="connsiteY3775" fmla="*/ 6698482 h 7098929"/>
              <a:gd name="connsiteX3776" fmla="*/ 5354558 w 18288000"/>
              <a:gd name="connsiteY3776" fmla="*/ 6698763 h 7098929"/>
              <a:gd name="connsiteX3777" fmla="*/ 5352634 w 18288000"/>
              <a:gd name="connsiteY3777" fmla="*/ 6694644 h 7098929"/>
              <a:gd name="connsiteX3778" fmla="*/ 5341858 w 18288000"/>
              <a:gd name="connsiteY3778" fmla="*/ 6692886 h 7098929"/>
              <a:gd name="connsiteX3779" fmla="*/ 5350977 w 18288000"/>
              <a:gd name="connsiteY3779" fmla="*/ 6691100 h 7098929"/>
              <a:gd name="connsiteX3780" fmla="*/ 5350873 w 18288000"/>
              <a:gd name="connsiteY3780" fmla="*/ 6690880 h 7098929"/>
              <a:gd name="connsiteX3781" fmla="*/ 5338490 w 18288000"/>
              <a:gd name="connsiteY3781" fmla="*/ 6682405 h 7098929"/>
              <a:gd name="connsiteX3782" fmla="*/ 5330251 w 18288000"/>
              <a:gd name="connsiteY3782" fmla="*/ 6682253 h 7098929"/>
              <a:gd name="connsiteX3783" fmla="*/ 5319148 w 18288000"/>
              <a:gd name="connsiteY3783" fmla="*/ 6672080 h 7098929"/>
              <a:gd name="connsiteX3784" fmla="*/ 5318501 w 18288000"/>
              <a:gd name="connsiteY3784" fmla="*/ 6671792 h 7098929"/>
              <a:gd name="connsiteX3785" fmla="*/ 5310152 w 18288000"/>
              <a:gd name="connsiteY3785" fmla="*/ 6681886 h 7098929"/>
              <a:gd name="connsiteX3786" fmla="*/ 5306473 w 18288000"/>
              <a:gd name="connsiteY3786" fmla="*/ 6674001 h 7098929"/>
              <a:gd name="connsiteX3787" fmla="*/ 5318276 w 18288000"/>
              <a:gd name="connsiteY3787" fmla="*/ 6671690 h 7098929"/>
              <a:gd name="connsiteX3788" fmla="*/ 6775927 w 18288000"/>
              <a:gd name="connsiteY3788" fmla="*/ 6669641 h 7098929"/>
              <a:gd name="connsiteX3789" fmla="*/ 6767439 w 18288000"/>
              <a:gd name="connsiteY3789" fmla="*/ 6679908 h 7098929"/>
              <a:gd name="connsiteX3790" fmla="*/ 6763753 w 18288000"/>
              <a:gd name="connsiteY3790" fmla="*/ 6672026 h 7098929"/>
              <a:gd name="connsiteX3791" fmla="*/ 6775927 w 18288000"/>
              <a:gd name="connsiteY3791" fmla="*/ 6669641 h 7098929"/>
              <a:gd name="connsiteX3792" fmla="*/ 8399530 w 18288000"/>
              <a:gd name="connsiteY3792" fmla="*/ 6668582 h 7098929"/>
              <a:gd name="connsiteX3793" fmla="*/ 8387354 w 18288000"/>
              <a:gd name="connsiteY3793" fmla="*/ 6670964 h 7098929"/>
              <a:gd name="connsiteX3794" fmla="*/ 8326491 w 18288000"/>
              <a:gd name="connsiteY3794" fmla="*/ 6682878 h 7098929"/>
              <a:gd name="connsiteX3795" fmla="*/ 8310640 w 18288000"/>
              <a:gd name="connsiteY3795" fmla="*/ 6677377 h 7098929"/>
              <a:gd name="connsiteX3796" fmla="*/ 8347158 w 18288000"/>
              <a:gd name="connsiteY3796" fmla="*/ 6670228 h 7098929"/>
              <a:gd name="connsiteX3797" fmla="*/ 16045063 w 18288000"/>
              <a:gd name="connsiteY3797" fmla="*/ 6668325 h 7098929"/>
              <a:gd name="connsiteX3798" fmla="*/ 16048742 w 18288000"/>
              <a:gd name="connsiteY3798" fmla="*/ 6676208 h 7098929"/>
              <a:gd name="connsiteX3799" fmla="*/ 16036566 w 18288000"/>
              <a:gd name="connsiteY3799" fmla="*/ 6678593 h 7098929"/>
              <a:gd name="connsiteX3800" fmla="*/ 16045063 w 18288000"/>
              <a:gd name="connsiteY3800" fmla="*/ 6668325 h 7098929"/>
              <a:gd name="connsiteX3801" fmla="*/ 8206463 w 18288000"/>
              <a:gd name="connsiteY3801" fmla="*/ 6667655 h 7098929"/>
              <a:gd name="connsiteX3802" fmla="*/ 8228402 w 18288000"/>
              <a:gd name="connsiteY3802" fmla="*/ 6671966 h 7098929"/>
              <a:gd name="connsiteX3803" fmla="*/ 8193723 w 18288000"/>
              <a:gd name="connsiteY3803" fmla="*/ 6683054 h 7098929"/>
              <a:gd name="connsiteX3804" fmla="*/ 8153527 w 18288000"/>
              <a:gd name="connsiteY3804" fmla="*/ 6682321 h 7098929"/>
              <a:gd name="connsiteX3805" fmla="*/ 8171785 w 18288000"/>
              <a:gd name="connsiteY3805" fmla="*/ 6678746 h 7098929"/>
              <a:gd name="connsiteX3806" fmla="*/ 8174193 w 18288000"/>
              <a:gd name="connsiteY3806" fmla="*/ 6669670 h 7098929"/>
              <a:gd name="connsiteX3807" fmla="*/ 8206463 w 18288000"/>
              <a:gd name="connsiteY3807" fmla="*/ 6667655 h 7098929"/>
              <a:gd name="connsiteX3808" fmla="*/ 6574933 w 18288000"/>
              <a:gd name="connsiteY3808" fmla="*/ 6666021 h 7098929"/>
              <a:gd name="connsiteX3809" fmla="*/ 6566444 w 18288000"/>
              <a:gd name="connsiteY3809" fmla="*/ 6676291 h 7098929"/>
              <a:gd name="connsiteX3810" fmla="*/ 6570129 w 18288000"/>
              <a:gd name="connsiteY3810" fmla="*/ 6684172 h 7098929"/>
              <a:gd name="connsiteX3811" fmla="*/ 6582303 w 18288000"/>
              <a:gd name="connsiteY3811" fmla="*/ 6681785 h 7098929"/>
              <a:gd name="connsiteX3812" fmla="*/ 6590788 w 18288000"/>
              <a:gd name="connsiteY3812" fmla="*/ 6671517 h 7098929"/>
              <a:gd name="connsiteX3813" fmla="*/ 6588945 w 18288000"/>
              <a:gd name="connsiteY3813" fmla="*/ 6667577 h 7098929"/>
              <a:gd name="connsiteX3814" fmla="*/ 6574933 w 18288000"/>
              <a:gd name="connsiteY3814" fmla="*/ 6666021 h 7098929"/>
              <a:gd name="connsiteX3815" fmla="*/ 10712933 w 18288000"/>
              <a:gd name="connsiteY3815" fmla="*/ 6664898 h 7098929"/>
              <a:gd name="connsiteX3816" fmla="*/ 10709637 w 18288000"/>
              <a:gd name="connsiteY3816" fmla="*/ 6677361 h 7098929"/>
              <a:gd name="connsiteX3817" fmla="*/ 10716317 w 18288000"/>
              <a:gd name="connsiteY3817" fmla="*/ 6679681 h 7098929"/>
              <a:gd name="connsiteX3818" fmla="*/ 10708622 w 18288000"/>
              <a:gd name="connsiteY3818" fmla="*/ 6681187 h 7098929"/>
              <a:gd name="connsiteX3819" fmla="*/ 10708130 w 18288000"/>
              <a:gd name="connsiteY3819" fmla="*/ 6683051 h 7098929"/>
              <a:gd name="connsiteX3820" fmla="*/ 10667934 w 18288000"/>
              <a:gd name="connsiteY3820" fmla="*/ 6682326 h 7098929"/>
              <a:gd name="connsiteX3821" fmla="*/ 10658162 w 18288000"/>
              <a:gd name="connsiteY3821" fmla="*/ 6675636 h 7098929"/>
              <a:gd name="connsiteX3822" fmla="*/ 10660563 w 18288000"/>
              <a:gd name="connsiteY3822" fmla="*/ 6666562 h 7098929"/>
              <a:gd name="connsiteX3823" fmla="*/ 10712933 w 18288000"/>
              <a:gd name="connsiteY3823" fmla="*/ 6664898 h 7098929"/>
              <a:gd name="connsiteX3824" fmla="*/ 13537516 w 18288000"/>
              <a:gd name="connsiteY3824" fmla="*/ 6664587 h 7098929"/>
              <a:gd name="connsiteX3825" fmla="*/ 13453090 w 18288000"/>
              <a:gd name="connsiteY3825" fmla="*/ 6669881 h 7098929"/>
              <a:gd name="connsiteX3826" fmla="*/ 13494439 w 18288000"/>
              <a:gd name="connsiteY3826" fmla="*/ 6668582 h 7098929"/>
              <a:gd name="connsiteX3827" fmla="*/ 13482265 w 18288000"/>
              <a:gd name="connsiteY3827" fmla="*/ 6670965 h 7098929"/>
              <a:gd name="connsiteX3828" fmla="*/ 13460574 w 18288000"/>
              <a:gd name="connsiteY3828" fmla="*/ 6675211 h 7098929"/>
              <a:gd name="connsiteX3829" fmla="*/ 13468236 w 18288000"/>
              <a:gd name="connsiteY3829" fmla="*/ 6675423 h 7098929"/>
              <a:gd name="connsiteX3830" fmla="*/ 13496265 w 18288000"/>
              <a:gd name="connsiteY3830" fmla="*/ 6678534 h 7098929"/>
              <a:gd name="connsiteX3831" fmla="*/ 13508434 w 18288000"/>
              <a:gd name="connsiteY3831" fmla="*/ 6676147 h 7098929"/>
              <a:gd name="connsiteX3832" fmla="*/ 13517944 w 18288000"/>
              <a:gd name="connsiteY3832" fmla="*/ 6678012 h 7098929"/>
              <a:gd name="connsiteX3833" fmla="*/ 13530702 w 18288000"/>
              <a:gd name="connsiteY3833" fmla="*/ 6676386 h 7098929"/>
              <a:gd name="connsiteX3834" fmla="*/ 13546611 w 18288000"/>
              <a:gd name="connsiteY3834" fmla="*/ 6679507 h 7098929"/>
              <a:gd name="connsiteX3835" fmla="*/ 13550490 w 18288000"/>
              <a:gd name="connsiteY3835" fmla="*/ 6674817 h 7098929"/>
              <a:gd name="connsiteX3836" fmla="*/ 13553287 w 18288000"/>
              <a:gd name="connsiteY3836" fmla="*/ 6680816 h 7098929"/>
              <a:gd name="connsiteX3837" fmla="*/ 13563659 w 18288000"/>
              <a:gd name="connsiteY3837" fmla="*/ 6682851 h 7098929"/>
              <a:gd name="connsiteX3838" fmla="*/ 13578503 w 18288000"/>
              <a:gd name="connsiteY3838" fmla="*/ 6683922 h 7098929"/>
              <a:gd name="connsiteX3839" fmla="*/ 13616860 w 18288000"/>
              <a:gd name="connsiteY3839" fmla="*/ 6680705 h 7098929"/>
              <a:gd name="connsiteX3840" fmla="*/ 13619648 w 18288000"/>
              <a:gd name="connsiteY3840" fmla="*/ 6686672 h 7098929"/>
              <a:gd name="connsiteX3841" fmla="*/ 13638267 w 18288000"/>
              <a:gd name="connsiteY3841" fmla="*/ 6685111 h 7098929"/>
              <a:gd name="connsiteX3842" fmla="*/ 13657060 w 18288000"/>
              <a:gd name="connsiteY3842" fmla="*/ 6681428 h 7098929"/>
              <a:gd name="connsiteX3843" fmla="*/ 13658172 w 18288000"/>
              <a:gd name="connsiteY3843" fmla="*/ 6683806 h 7098929"/>
              <a:gd name="connsiteX3844" fmla="*/ 13673200 w 18288000"/>
              <a:gd name="connsiteY3844" fmla="*/ 6682864 h 7098929"/>
              <a:gd name="connsiteX3845" fmla="*/ 13638813 w 18288000"/>
              <a:gd name="connsiteY3845" fmla="*/ 6679038 h 7098929"/>
              <a:gd name="connsiteX3846" fmla="*/ 13612626 w 18288000"/>
              <a:gd name="connsiteY3846" fmla="*/ 6679862 h 7098929"/>
              <a:gd name="connsiteX3847" fmla="*/ 13592528 w 18288000"/>
              <a:gd name="connsiteY3847" fmla="*/ 6679493 h 7098929"/>
              <a:gd name="connsiteX3848" fmla="*/ 13615034 w 18288000"/>
              <a:gd name="connsiteY3848" fmla="*/ 6670787 h 7098929"/>
              <a:gd name="connsiteX3849" fmla="*/ 13643059 w 18288000"/>
              <a:gd name="connsiteY3849" fmla="*/ 6673904 h 7098929"/>
              <a:gd name="connsiteX3850" fmla="*/ 13683257 w 18288000"/>
              <a:gd name="connsiteY3850" fmla="*/ 6674641 h 7098929"/>
              <a:gd name="connsiteX3851" fmla="*/ 13683276 w 18288000"/>
              <a:gd name="connsiteY3851" fmla="*/ 6674638 h 7098929"/>
              <a:gd name="connsiteX3852" fmla="*/ 13666317 w 18288000"/>
              <a:gd name="connsiteY3852" fmla="*/ 6671311 h 7098929"/>
              <a:gd name="connsiteX3853" fmla="*/ 13661627 w 18288000"/>
              <a:gd name="connsiteY3853" fmla="*/ 6672231 h 7098929"/>
              <a:gd name="connsiteX3854" fmla="*/ 13660502 w 18288000"/>
              <a:gd name="connsiteY3854" fmla="*/ 6672150 h 7098929"/>
              <a:gd name="connsiteX3855" fmla="*/ 13653373 w 18288000"/>
              <a:gd name="connsiteY3855" fmla="*/ 6673546 h 7098929"/>
              <a:gd name="connsiteX3856" fmla="*/ 13646414 w 18288000"/>
              <a:gd name="connsiteY3856" fmla="*/ 6671133 h 7098929"/>
              <a:gd name="connsiteX3857" fmla="*/ 13628411 w 18288000"/>
              <a:gd name="connsiteY3857" fmla="*/ 6669834 h 7098929"/>
              <a:gd name="connsiteX3858" fmla="*/ 13625348 w 18288000"/>
              <a:gd name="connsiteY3858" fmla="*/ 6670435 h 7098929"/>
              <a:gd name="connsiteX3859" fmla="*/ 13591901 w 18288000"/>
              <a:gd name="connsiteY3859" fmla="*/ 6667545 h 7098929"/>
              <a:gd name="connsiteX3860" fmla="*/ 13579388 w 18288000"/>
              <a:gd name="connsiteY3860" fmla="*/ 6666842 h 7098929"/>
              <a:gd name="connsiteX3861" fmla="*/ 13561130 w 18288000"/>
              <a:gd name="connsiteY3861" fmla="*/ 6670421 h 7098929"/>
              <a:gd name="connsiteX3862" fmla="*/ 13539188 w 18288000"/>
              <a:gd name="connsiteY3862" fmla="*/ 6666117 h 7098929"/>
              <a:gd name="connsiteX3863" fmla="*/ 8669991 w 18288000"/>
              <a:gd name="connsiteY3863" fmla="*/ 6664007 h 7098929"/>
              <a:gd name="connsiteX3864" fmla="*/ 8674878 w 18288000"/>
              <a:gd name="connsiteY3864" fmla="*/ 6667353 h 7098929"/>
              <a:gd name="connsiteX3865" fmla="*/ 8662708 w 18288000"/>
              <a:gd name="connsiteY3865" fmla="*/ 6669739 h 7098929"/>
              <a:gd name="connsiteX3866" fmla="*/ 8663106 w 18288000"/>
              <a:gd name="connsiteY3866" fmla="*/ 6669424 h 7098929"/>
              <a:gd name="connsiteX3867" fmla="*/ 8644398 w 18288000"/>
              <a:gd name="connsiteY3867" fmla="*/ 6680875 h 7098929"/>
              <a:gd name="connsiteX3868" fmla="*/ 8585940 w 18288000"/>
              <a:gd name="connsiteY3868" fmla="*/ 6683713 h 7098929"/>
              <a:gd name="connsiteX3869" fmla="*/ 8543902 w 18288000"/>
              <a:gd name="connsiteY3869" fmla="*/ 6679037 h 7098929"/>
              <a:gd name="connsiteX3870" fmla="*/ 8517717 w 18288000"/>
              <a:gd name="connsiteY3870" fmla="*/ 6679860 h 7098929"/>
              <a:gd name="connsiteX3871" fmla="*/ 8497619 w 18288000"/>
              <a:gd name="connsiteY3871" fmla="*/ 6679492 h 7098929"/>
              <a:gd name="connsiteX3872" fmla="*/ 8520122 w 18288000"/>
              <a:gd name="connsiteY3872" fmla="*/ 6670786 h 7098929"/>
              <a:gd name="connsiteX3873" fmla="*/ 8548149 w 18288000"/>
              <a:gd name="connsiteY3873" fmla="*/ 6673903 h 7098929"/>
              <a:gd name="connsiteX3874" fmla="*/ 8588344 w 18288000"/>
              <a:gd name="connsiteY3874" fmla="*/ 6674640 h 7098929"/>
              <a:gd name="connsiteX3875" fmla="*/ 8612694 w 18288000"/>
              <a:gd name="connsiteY3875" fmla="*/ 6669874 h 7098929"/>
              <a:gd name="connsiteX3876" fmla="*/ 8650134 w 18288000"/>
              <a:gd name="connsiteY3876" fmla="*/ 6664696 h 7098929"/>
              <a:gd name="connsiteX3877" fmla="*/ 8664731 w 18288000"/>
              <a:gd name="connsiteY3877" fmla="*/ 6668147 h 7098929"/>
              <a:gd name="connsiteX3878" fmla="*/ 16447915 w 18288000"/>
              <a:gd name="connsiteY3878" fmla="*/ 6663773 h 7098929"/>
              <a:gd name="connsiteX3879" fmla="*/ 16468015 w 18288000"/>
              <a:gd name="connsiteY3879" fmla="*/ 6664132 h 7098929"/>
              <a:gd name="connsiteX3880" fmla="*/ 16475943 w 18288000"/>
              <a:gd name="connsiteY3880" fmla="*/ 6666882 h 7098929"/>
              <a:gd name="connsiteX3881" fmla="*/ 16451599 w 18288000"/>
              <a:gd name="connsiteY3881" fmla="*/ 6671654 h 7098929"/>
              <a:gd name="connsiteX3882" fmla="*/ 16435745 w 18288000"/>
              <a:gd name="connsiteY3882" fmla="*/ 6666157 h 7098929"/>
              <a:gd name="connsiteX3883" fmla="*/ 17019188 w 18288000"/>
              <a:gd name="connsiteY3883" fmla="*/ 6663636 h 7098929"/>
              <a:gd name="connsiteX3884" fmla="*/ 17022872 w 18288000"/>
              <a:gd name="connsiteY3884" fmla="*/ 6671517 h 7098929"/>
              <a:gd name="connsiteX3885" fmla="*/ 17010704 w 18288000"/>
              <a:gd name="connsiteY3885" fmla="*/ 6673903 h 7098929"/>
              <a:gd name="connsiteX3886" fmla="*/ 14081633 w 18288000"/>
              <a:gd name="connsiteY3886" fmla="*/ 6662324 h 7098929"/>
              <a:gd name="connsiteX3887" fmla="*/ 14070717 w 18288000"/>
              <a:gd name="connsiteY3887" fmla="*/ 6663533 h 7098929"/>
              <a:gd name="connsiteX3888" fmla="*/ 14070261 w 18288000"/>
              <a:gd name="connsiteY3888" fmla="*/ 6665257 h 7098929"/>
              <a:gd name="connsiteX3889" fmla="*/ 14082431 w 18288000"/>
              <a:gd name="connsiteY3889" fmla="*/ 6662871 h 7098929"/>
              <a:gd name="connsiteX3890" fmla="*/ 7516479 w 18288000"/>
              <a:gd name="connsiteY3890" fmla="*/ 6662130 h 7098929"/>
              <a:gd name="connsiteX3891" fmla="*/ 7520163 w 18288000"/>
              <a:gd name="connsiteY3891" fmla="*/ 6670012 h 7098929"/>
              <a:gd name="connsiteX3892" fmla="*/ 7544506 w 18288000"/>
              <a:gd name="connsiteY3892" fmla="*/ 6665239 h 7098929"/>
              <a:gd name="connsiteX3893" fmla="*/ 7516479 w 18288000"/>
              <a:gd name="connsiteY3893" fmla="*/ 6662130 h 7098929"/>
              <a:gd name="connsiteX3894" fmla="*/ 16500287 w 18288000"/>
              <a:gd name="connsiteY3894" fmla="*/ 6662109 h 7098929"/>
              <a:gd name="connsiteX3895" fmla="*/ 16528315 w 18288000"/>
              <a:gd name="connsiteY3895" fmla="*/ 6665220 h 7098929"/>
              <a:gd name="connsiteX3896" fmla="*/ 16491801 w 18288000"/>
              <a:gd name="connsiteY3896" fmla="*/ 6672379 h 7098929"/>
              <a:gd name="connsiteX3897" fmla="*/ 11716948 w 18288000"/>
              <a:gd name="connsiteY3897" fmla="*/ 6661969 h 7098929"/>
              <a:gd name="connsiteX3898" fmla="*/ 11704779 w 18288000"/>
              <a:gd name="connsiteY3898" fmla="*/ 6664357 h 7098929"/>
              <a:gd name="connsiteX3899" fmla="*/ 11720633 w 18288000"/>
              <a:gd name="connsiteY3899" fmla="*/ 6669851 h 7098929"/>
              <a:gd name="connsiteX3900" fmla="*/ 7588950 w 18288000"/>
              <a:gd name="connsiteY3900" fmla="*/ 6660829 h 7098929"/>
              <a:gd name="connsiteX3901" fmla="*/ 7584705 w 18288000"/>
              <a:gd name="connsiteY3901" fmla="*/ 6665964 h 7098929"/>
              <a:gd name="connsiteX3902" fmla="*/ 7596877 w 18288000"/>
              <a:gd name="connsiteY3902" fmla="*/ 6663577 h 7098929"/>
              <a:gd name="connsiteX3903" fmla="*/ 7609050 w 18288000"/>
              <a:gd name="connsiteY3903" fmla="*/ 6661190 h 7098929"/>
              <a:gd name="connsiteX3904" fmla="*/ 7588950 w 18288000"/>
              <a:gd name="connsiteY3904" fmla="*/ 6660829 h 7098929"/>
              <a:gd name="connsiteX3905" fmla="*/ 7283214 w 18288000"/>
              <a:gd name="connsiteY3905" fmla="*/ 6660535 h 7098929"/>
              <a:gd name="connsiteX3906" fmla="*/ 7278972 w 18288000"/>
              <a:gd name="connsiteY3906" fmla="*/ 6665671 h 7098929"/>
              <a:gd name="connsiteX3907" fmla="*/ 7292987 w 18288000"/>
              <a:gd name="connsiteY3907" fmla="*/ 6667225 h 7098929"/>
              <a:gd name="connsiteX3908" fmla="*/ 7319171 w 18288000"/>
              <a:gd name="connsiteY3908" fmla="*/ 6666394 h 7098929"/>
              <a:gd name="connsiteX3909" fmla="*/ 7303312 w 18288000"/>
              <a:gd name="connsiteY3909" fmla="*/ 6660897 h 7098929"/>
              <a:gd name="connsiteX3910" fmla="*/ 7296605 w 18288000"/>
              <a:gd name="connsiteY3910" fmla="*/ 6660777 h 7098929"/>
              <a:gd name="connsiteX3911" fmla="*/ 7293506 w 18288000"/>
              <a:gd name="connsiteY3911" fmla="*/ 6661382 h 7098929"/>
              <a:gd name="connsiteX3912" fmla="*/ 7291493 w 18288000"/>
              <a:gd name="connsiteY3912" fmla="*/ 6660684 h 7098929"/>
              <a:gd name="connsiteX3913" fmla="*/ 16645227 w 18288000"/>
              <a:gd name="connsiteY3913" fmla="*/ 6659508 h 7098929"/>
              <a:gd name="connsiteX3914" fmla="*/ 16648911 w 18288000"/>
              <a:gd name="connsiteY3914" fmla="*/ 6667390 h 7098929"/>
              <a:gd name="connsiteX3915" fmla="*/ 16620883 w 18288000"/>
              <a:gd name="connsiteY3915" fmla="*/ 6664279 h 7098929"/>
              <a:gd name="connsiteX3916" fmla="*/ 11171811 w 18288000"/>
              <a:gd name="connsiteY3916" fmla="*/ 6659351 h 7098929"/>
              <a:gd name="connsiteX3917" fmla="*/ 11187661 w 18288000"/>
              <a:gd name="connsiteY3917" fmla="*/ 6664850 h 7098929"/>
              <a:gd name="connsiteX3918" fmla="*/ 11175492 w 18288000"/>
              <a:gd name="connsiteY3918" fmla="*/ 6667234 h 7098929"/>
              <a:gd name="connsiteX3919" fmla="*/ 7581021 w 18288000"/>
              <a:gd name="connsiteY3919" fmla="*/ 6658080 h 7098929"/>
              <a:gd name="connsiteX3920" fmla="*/ 7568850 w 18288000"/>
              <a:gd name="connsiteY3920" fmla="*/ 6660467 h 7098929"/>
              <a:gd name="connsiteX3921" fmla="*/ 7572535 w 18288000"/>
              <a:gd name="connsiteY3921" fmla="*/ 6668350 h 7098929"/>
              <a:gd name="connsiteX3922" fmla="*/ 16186325 w 18288000"/>
              <a:gd name="connsiteY3922" fmla="*/ 6657881 h 7098929"/>
              <a:gd name="connsiteX3923" fmla="*/ 16189649 w 18288000"/>
              <a:gd name="connsiteY3923" fmla="*/ 6665008 h 7098929"/>
              <a:gd name="connsiteX3924" fmla="*/ 16238435 w 18288000"/>
              <a:gd name="connsiteY3924" fmla="*/ 6670422 h 7098929"/>
              <a:gd name="connsiteX3925" fmla="*/ 16214091 w 18288000"/>
              <a:gd name="connsiteY3925" fmla="*/ 6675194 h 7098929"/>
              <a:gd name="connsiteX3926" fmla="*/ 16201921 w 18288000"/>
              <a:gd name="connsiteY3926" fmla="*/ 6677581 h 7098929"/>
              <a:gd name="connsiteX3927" fmla="*/ 16205607 w 18288000"/>
              <a:gd name="connsiteY3927" fmla="*/ 6685463 h 7098929"/>
              <a:gd name="connsiteX3928" fmla="*/ 16186065 w 18288000"/>
              <a:gd name="connsiteY3928" fmla="*/ 6672085 h 7098929"/>
              <a:gd name="connsiteX3929" fmla="*/ 16182381 w 18288000"/>
              <a:gd name="connsiteY3929" fmla="*/ 6664202 h 7098929"/>
              <a:gd name="connsiteX3930" fmla="*/ 16186967 w 18288000"/>
              <a:gd name="connsiteY3930" fmla="*/ 6664711 h 7098929"/>
              <a:gd name="connsiteX3931" fmla="*/ 16182077 w 18288000"/>
              <a:gd name="connsiteY3931" fmla="*/ 6663016 h 7098929"/>
              <a:gd name="connsiteX3932" fmla="*/ 16174153 w 18288000"/>
              <a:gd name="connsiteY3932" fmla="*/ 6660264 h 7098929"/>
              <a:gd name="connsiteX3933" fmla="*/ 7235086 w 18288000"/>
              <a:gd name="connsiteY3933" fmla="*/ 6657064 h 7098929"/>
              <a:gd name="connsiteX3934" fmla="*/ 7229003 w 18288000"/>
              <a:gd name="connsiteY3934" fmla="*/ 6658256 h 7098929"/>
              <a:gd name="connsiteX3935" fmla="*/ 7226602 w 18288000"/>
              <a:gd name="connsiteY3935" fmla="*/ 6667333 h 7098929"/>
              <a:gd name="connsiteX3936" fmla="*/ 7165746 w 18288000"/>
              <a:gd name="connsiteY3936" fmla="*/ 6679263 h 7098929"/>
              <a:gd name="connsiteX3937" fmla="*/ 7121858 w 18288000"/>
              <a:gd name="connsiteY3937" fmla="*/ 6670657 h 7098929"/>
              <a:gd name="connsiteX3938" fmla="*/ 7091433 w 18288000"/>
              <a:gd name="connsiteY3938" fmla="*/ 6676623 h 7098929"/>
              <a:gd name="connsiteX3939" fmla="*/ 7085345 w 18288000"/>
              <a:gd name="connsiteY3939" fmla="*/ 6677816 h 7098929"/>
              <a:gd name="connsiteX3940" fmla="*/ 7113375 w 18288000"/>
              <a:gd name="connsiteY3940" fmla="*/ 6680926 h 7098929"/>
              <a:gd name="connsiteX3941" fmla="*/ 7131630 w 18288000"/>
              <a:gd name="connsiteY3941" fmla="*/ 6677347 h 7098929"/>
              <a:gd name="connsiteX3942" fmla="*/ 7141402 w 18288000"/>
              <a:gd name="connsiteY3942" fmla="*/ 6684036 h 7098929"/>
              <a:gd name="connsiteX3943" fmla="*/ 7165746 w 18288000"/>
              <a:gd name="connsiteY3943" fmla="*/ 6679263 h 7098929"/>
              <a:gd name="connsiteX3944" fmla="*/ 7246141 w 18288000"/>
              <a:gd name="connsiteY3944" fmla="*/ 6680711 h 7098929"/>
              <a:gd name="connsiteX3945" fmla="*/ 7258312 w 18288000"/>
              <a:gd name="connsiteY3945" fmla="*/ 6678324 h 7098929"/>
              <a:gd name="connsiteX3946" fmla="*/ 7272327 w 18288000"/>
              <a:gd name="connsiteY3946" fmla="*/ 6679879 h 7098929"/>
              <a:gd name="connsiteX3947" fmla="*/ 7280257 w 18288000"/>
              <a:gd name="connsiteY3947" fmla="*/ 6682629 h 7098929"/>
              <a:gd name="connsiteX3948" fmla="*/ 7298513 w 18288000"/>
              <a:gd name="connsiteY3948" fmla="*/ 6679049 h 7098929"/>
              <a:gd name="connsiteX3949" fmla="*/ 7391081 w 18288000"/>
              <a:gd name="connsiteY3949" fmla="*/ 6678109 h 7098929"/>
              <a:gd name="connsiteX3950" fmla="*/ 7467794 w 18288000"/>
              <a:gd name="connsiteY3950" fmla="*/ 6671675 h 7098929"/>
              <a:gd name="connsiteX3951" fmla="*/ 7458024 w 18288000"/>
              <a:gd name="connsiteY3951" fmla="*/ 6664985 h 7098929"/>
              <a:gd name="connsiteX3952" fmla="*/ 7450095 w 18288000"/>
              <a:gd name="connsiteY3952" fmla="*/ 6662237 h 7098929"/>
              <a:gd name="connsiteX3953" fmla="*/ 7439767 w 18288000"/>
              <a:gd name="connsiteY3953" fmla="*/ 6668564 h 7098929"/>
              <a:gd name="connsiteX3954" fmla="*/ 7427595 w 18288000"/>
              <a:gd name="connsiteY3954" fmla="*/ 6670951 h 7098929"/>
              <a:gd name="connsiteX3955" fmla="*/ 7411737 w 18288000"/>
              <a:gd name="connsiteY3955" fmla="*/ 6665454 h 7098929"/>
              <a:gd name="connsiteX3956" fmla="*/ 7389239 w 18288000"/>
              <a:gd name="connsiteY3956" fmla="*/ 6674168 h 7098929"/>
              <a:gd name="connsiteX3957" fmla="*/ 7363053 w 18288000"/>
              <a:gd name="connsiteY3957" fmla="*/ 6675001 h 7098929"/>
              <a:gd name="connsiteX3958" fmla="*/ 7266801 w 18288000"/>
              <a:gd name="connsiteY3958" fmla="*/ 6668055 h 7098929"/>
              <a:gd name="connsiteX3959" fmla="*/ 7263117 w 18288000"/>
              <a:gd name="connsiteY3959" fmla="*/ 6660174 h 7098929"/>
              <a:gd name="connsiteX3960" fmla="*/ 7250945 w 18288000"/>
              <a:gd name="connsiteY3960" fmla="*/ 6662561 h 7098929"/>
              <a:gd name="connsiteX3961" fmla="*/ 7266801 w 18288000"/>
              <a:gd name="connsiteY3961" fmla="*/ 6668055 h 7098929"/>
              <a:gd name="connsiteX3962" fmla="*/ 7226602 w 18288000"/>
              <a:gd name="connsiteY3962" fmla="*/ 6667333 h 7098929"/>
              <a:gd name="connsiteX3963" fmla="*/ 7238772 w 18288000"/>
              <a:gd name="connsiteY3963" fmla="*/ 6664947 h 7098929"/>
              <a:gd name="connsiteX3964" fmla="*/ 9799399 w 18288000"/>
              <a:gd name="connsiteY3964" fmla="*/ 6656952 h 7098929"/>
              <a:gd name="connsiteX3965" fmla="*/ 9799961 w 18288000"/>
              <a:gd name="connsiteY3965" fmla="*/ 6658153 h 7098929"/>
              <a:gd name="connsiteX3966" fmla="*/ 9804808 w 18288000"/>
              <a:gd name="connsiteY3966" fmla="*/ 6657552 h 7098929"/>
              <a:gd name="connsiteX3967" fmla="*/ 16351663 w 18288000"/>
              <a:gd name="connsiteY3967" fmla="*/ 6656828 h 7098929"/>
              <a:gd name="connsiteX3968" fmla="*/ 16365677 w 18288000"/>
              <a:gd name="connsiteY3968" fmla="*/ 6658383 h 7098929"/>
              <a:gd name="connsiteX3969" fmla="*/ 16355347 w 18288000"/>
              <a:gd name="connsiteY3969" fmla="*/ 6664711 h 7098929"/>
              <a:gd name="connsiteX3970" fmla="*/ 16347417 w 18288000"/>
              <a:gd name="connsiteY3970" fmla="*/ 6661962 h 7098929"/>
              <a:gd name="connsiteX3971" fmla="*/ 16339493 w 18288000"/>
              <a:gd name="connsiteY3971" fmla="*/ 6659215 h 7098929"/>
              <a:gd name="connsiteX3972" fmla="*/ 16351663 w 18288000"/>
              <a:gd name="connsiteY3972" fmla="*/ 6656828 h 7098929"/>
              <a:gd name="connsiteX3973" fmla="*/ 15693908 w 18288000"/>
              <a:gd name="connsiteY3973" fmla="*/ 6656710 h 7098929"/>
              <a:gd name="connsiteX3974" fmla="*/ 15677493 w 18288000"/>
              <a:gd name="connsiteY3974" fmla="*/ 6664231 h 7098929"/>
              <a:gd name="connsiteX3975" fmla="*/ 15679335 w 18288000"/>
              <a:gd name="connsiteY3975" fmla="*/ 6668173 h 7098929"/>
              <a:gd name="connsiteX3976" fmla="*/ 15697312 w 18288000"/>
              <a:gd name="connsiteY3976" fmla="*/ 6671101 h 7098929"/>
              <a:gd name="connsiteX3977" fmla="*/ 15743877 w 18288000"/>
              <a:gd name="connsiteY3977" fmla="*/ 6664123 h 7098929"/>
              <a:gd name="connsiteX3978" fmla="*/ 15768220 w 18288000"/>
              <a:gd name="connsiteY3978" fmla="*/ 6659351 h 7098929"/>
              <a:gd name="connsiteX3979" fmla="*/ 15742035 w 18288000"/>
              <a:gd name="connsiteY3979" fmla="*/ 6660183 h 7098929"/>
              <a:gd name="connsiteX3980" fmla="*/ 15714006 w 18288000"/>
              <a:gd name="connsiteY3980" fmla="*/ 6657072 h 7098929"/>
              <a:gd name="connsiteX3981" fmla="*/ 15693908 w 18288000"/>
              <a:gd name="connsiteY3981" fmla="*/ 6656710 h 7098929"/>
              <a:gd name="connsiteX3982" fmla="*/ 14072663 w 18288000"/>
              <a:gd name="connsiteY3982" fmla="*/ 6656182 h 7098929"/>
              <a:gd name="connsiteX3983" fmla="*/ 14072570 w 18288000"/>
              <a:gd name="connsiteY3983" fmla="*/ 6656534 h 7098929"/>
              <a:gd name="connsiteX3984" fmla="*/ 14073292 w 18288000"/>
              <a:gd name="connsiteY3984" fmla="*/ 6656614 h 7098929"/>
              <a:gd name="connsiteX3985" fmla="*/ 7898930 w 18288000"/>
              <a:gd name="connsiteY3985" fmla="*/ 6655988 h 7098929"/>
              <a:gd name="connsiteX3986" fmla="*/ 7886757 w 18288000"/>
              <a:gd name="connsiteY3986" fmla="*/ 6658374 h 7098929"/>
              <a:gd name="connsiteX3987" fmla="*/ 7890444 w 18288000"/>
              <a:gd name="connsiteY3987" fmla="*/ 6666257 h 7098929"/>
              <a:gd name="connsiteX3988" fmla="*/ 7900770 w 18288000"/>
              <a:gd name="connsiteY3988" fmla="*/ 6659928 h 7098929"/>
              <a:gd name="connsiteX3989" fmla="*/ 7898930 w 18288000"/>
              <a:gd name="connsiteY3989" fmla="*/ 6655988 h 7098929"/>
              <a:gd name="connsiteX3990" fmla="*/ 16842536 w 18288000"/>
              <a:gd name="connsiteY3990" fmla="*/ 6655245 h 7098929"/>
              <a:gd name="connsiteX3991" fmla="*/ 16882736 w 18288000"/>
              <a:gd name="connsiteY3991" fmla="*/ 6655968 h 7098929"/>
              <a:gd name="connsiteX3992" fmla="*/ 16809704 w 18288000"/>
              <a:gd name="connsiteY3992" fmla="*/ 6670285 h 7098929"/>
              <a:gd name="connsiteX3993" fmla="*/ 16793852 w 18288000"/>
              <a:gd name="connsiteY3993" fmla="*/ 6664788 h 7098929"/>
              <a:gd name="connsiteX3994" fmla="*/ 16812108 w 18288000"/>
              <a:gd name="connsiteY3994" fmla="*/ 6661210 h 7098929"/>
              <a:gd name="connsiteX3995" fmla="*/ 16842536 w 18288000"/>
              <a:gd name="connsiteY3995" fmla="*/ 6655245 h 7098929"/>
              <a:gd name="connsiteX3996" fmla="*/ 18177852 w 18288000"/>
              <a:gd name="connsiteY3996" fmla="*/ 6655218 h 7098929"/>
              <a:gd name="connsiteX3997" fmla="*/ 18193700 w 18288000"/>
              <a:gd name="connsiteY3997" fmla="*/ 6660719 h 7098929"/>
              <a:gd name="connsiteX3998" fmla="*/ 18181528 w 18288000"/>
              <a:gd name="connsiteY3998" fmla="*/ 6663103 h 7098929"/>
              <a:gd name="connsiteX3999" fmla="*/ 18177852 w 18288000"/>
              <a:gd name="connsiteY3999" fmla="*/ 6655218 h 7098929"/>
              <a:gd name="connsiteX4000" fmla="*/ 10172420 w 18288000"/>
              <a:gd name="connsiteY4000" fmla="*/ 6655007 h 7098929"/>
              <a:gd name="connsiteX4001" fmla="*/ 10175354 w 18288000"/>
              <a:gd name="connsiteY4001" fmla="*/ 6661293 h 7098929"/>
              <a:gd name="connsiteX4002" fmla="*/ 10178178 w 18288000"/>
              <a:gd name="connsiteY4002" fmla="*/ 6657877 h 7098929"/>
              <a:gd name="connsiteX4003" fmla="*/ 10180834 w 18288000"/>
              <a:gd name="connsiteY4003" fmla="*/ 6657925 h 7098929"/>
              <a:gd name="connsiteX4004" fmla="*/ 12935123 w 18288000"/>
              <a:gd name="connsiteY4004" fmla="*/ 6654888 h 7098929"/>
              <a:gd name="connsiteX4005" fmla="*/ 12932880 w 18288000"/>
              <a:gd name="connsiteY4005" fmla="*/ 6655914 h 7098929"/>
              <a:gd name="connsiteX4006" fmla="*/ 12936204 w 18288000"/>
              <a:gd name="connsiteY4006" fmla="*/ 6655262 h 7098929"/>
              <a:gd name="connsiteX4007" fmla="*/ 14387674 w 18288000"/>
              <a:gd name="connsiteY4007" fmla="*/ 6654657 h 7098929"/>
              <a:gd name="connsiteX4008" fmla="*/ 14384482 w 18288000"/>
              <a:gd name="connsiteY4008" fmla="*/ 6655282 h 7098929"/>
              <a:gd name="connsiteX4009" fmla="*/ 14385868 w 18288000"/>
              <a:gd name="connsiteY4009" fmla="*/ 6655762 h 7098929"/>
              <a:gd name="connsiteX4010" fmla="*/ 10132218 w 18288000"/>
              <a:gd name="connsiteY4010" fmla="*/ 6654282 h 7098929"/>
              <a:gd name="connsiteX4011" fmla="*/ 10123732 w 18288000"/>
              <a:gd name="connsiteY4011" fmla="*/ 6664551 h 7098929"/>
              <a:gd name="connsiteX4012" fmla="*/ 10143829 w 18288000"/>
              <a:gd name="connsiteY4012" fmla="*/ 6664914 h 7098929"/>
              <a:gd name="connsiteX4013" fmla="*/ 10148071 w 18288000"/>
              <a:gd name="connsiteY4013" fmla="*/ 6659780 h 7098929"/>
              <a:gd name="connsiteX4014" fmla="*/ 6549809 w 18288000"/>
              <a:gd name="connsiteY4014" fmla="*/ 6653441 h 7098929"/>
              <a:gd name="connsiteX4015" fmla="*/ 6519404 w 18288000"/>
              <a:gd name="connsiteY4015" fmla="*/ 6653741 h 7098929"/>
              <a:gd name="connsiteX4016" fmla="*/ 6464152 w 18288000"/>
              <a:gd name="connsiteY4016" fmla="*/ 6656424 h 7098929"/>
              <a:gd name="connsiteX4017" fmla="*/ 6466505 w 18288000"/>
              <a:gd name="connsiteY4017" fmla="*/ 6661464 h 7098929"/>
              <a:gd name="connsiteX4018" fmla="*/ 6480522 w 18288000"/>
              <a:gd name="connsiteY4018" fmla="*/ 6663019 h 7098929"/>
              <a:gd name="connsiteX4019" fmla="*/ 6494535 w 18288000"/>
              <a:gd name="connsiteY4019" fmla="*/ 6664575 h 7098929"/>
              <a:gd name="connsiteX4020" fmla="*/ 6526806 w 18288000"/>
              <a:gd name="connsiteY4020" fmla="*/ 6662549 h 7098929"/>
              <a:gd name="connsiteX4021" fmla="*/ 6549307 w 18288000"/>
              <a:gd name="connsiteY4021" fmla="*/ 6653836 h 7098929"/>
              <a:gd name="connsiteX4022" fmla="*/ 10224787 w 18288000"/>
              <a:gd name="connsiteY4022" fmla="*/ 6653344 h 7098929"/>
              <a:gd name="connsiteX4023" fmla="*/ 10228475 w 18288000"/>
              <a:gd name="connsiteY4023" fmla="*/ 6661226 h 7098929"/>
              <a:gd name="connsiteX4024" fmla="*/ 10258341 w 18288000"/>
              <a:gd name="connsiteY4024" fmla="*/ 6668278 h 7098929"/>
              <a:gd name="connsiteX4025" fmla="*/ 10284527 w 18288000"/>
              <a:gd name="connsiteY4025" fmla="*/ 6667446 h 7098929"/>
              <a:gd name="connsiteX4026" fmla="*/ 10280841 w 18288000"/>
              <a:gd name="connsiteY4026" fmla="*/ 6659562 h 7098929"/>
              <a:gd name="connsiteX4027" fmla="*/ 10252816 w 18288000"/>
              <a:gd name="connsiteY4027" fmla="*/ 6656454 h 7098929"/>
              <a:gd name="connsiteX4028" fmla="*/ 10224787 w 18288000"/>
              <a:gd name="connsiteY4028" fmla="*/ 6653344 h 7098929"/>
              <a:gd name="connsiteX4029" fmla="*/ 6861129 w 18288000"/>
              <a:gd name="connsiteY4029" fmla="*/ 6652936 h 7098929"/>
              <a:gd name="connsiteX4030" fmla="*/ 6836781 w 18288000"/>
              <a:gd name="connsiteY4030" fmla="*/ 6657710 h 7098929"/>
              <a:gd name="connsiteX4031" fmla="*/ 6784414 w 18288000"/>
              <a:gd name="connsiteY4031" fmla="*/ 6659371 h 7098929"/>
              <a:gd name="connsiteX4032" fmla="*/ 6775927 w 18288000"/>
              <a:gd name="connsiteY4032" fmla="*/ 6669641 h 7098929"/>
              <a:gd name="connsiteX4033" fmla="*/ 6772241 w 18288000"/>
              <a:gd name="connsiteY4033" fmla="*/ 6661757 h 7098929"/>
              <a:gd name="connsiteX4034" fmla="*/ 6747900 w 18288000"/>
              <a:gd name="connsiteY4034" fmla="*/ 6666531 h 7098929"/>
              <a:gd name="connsiteX4035" fmla="*/ 6723557 w 18288000"/>
              <a:gd name="connsiteY4035" fmla="*/ 6671302 h 7098929"/>
              <a:gd name="connsiteX4036" fmla="*/ 6727240 w 18288000"/>
              <a:gd name="connsiteY4036" fmla="*/ 6679184 h 7098929"/>
              <a:gd name="connsiteX4037" fmla="*/ 6781454 w 18288000"/>
              <a:gd name="connsiteY4037" fmla="*/ 6681464 h 7098929"/>
              <a:gd name="connsiteX4038" fmla="*/ 6797310 w 18288000"/>
              <a:gd name="connsiteY4038" fmla="*/ 6686960 h 7098929"/>
              <a:gd name="connsiteX4039" fmla="*/ 6821094 w 18288000"/>
              <a:gd name="connsiteY4039" fmla="*/ 6695204 h 7098929"/>
              <a:gd name="connsiteX4040" fmla="*/ 6855203 w 18288000"/>
              <a:gd name="connsiteY4040" fmla="*/ 6697120 h 7098929"/>
              <a:gd name="connsiteX4041" fmla="*/ 6851522 w 18288000"/>
              <a:gd name="connsiteY4041" fmla="*/ 6689237 h 7098929"/>
              <a:gd name="connsiteX4042" fmla="*/ 6860008 w 18288000"/>
              <a:gd name="connsiteY4042" fmla="*/ 6678971 h 7098929"/>
              <a:gd name="connsiteX4043" fmla="*/ 6888038 w 18288000"/>
              <a:gd name="connsiteY4043" fmla="*/ 6682080 h 7098929"/>
              <a:gd name="connsiteX4044" fmla="*/ 6902050 w 18288000"/>
              <a:gd name="connsiteY4044" fmla="*/ 6683635 h 7098929"/>
              <a:gd name="connsiteX4045" fmla="*/ 6909977 w 18288000"/>
              <a:gd name="connsiteY4045" fmla="*/ 6686383 h 7098929"/>
              <a:gd name="connsiteX4046" fmla="*/ 6928236 w 18288000"/>
              <a:gd name="connsiteY4046" fmla="*/ 6682804 h 7098929"/>
              <a:gd name="connsiteX4047" fmla="*/ 6976361 w 18288000"/>
              <a:gd name="connsiteY4047" fmla="*/ 6686276 h 7098929"/>
              <a:gd name="connsiteX4048" fmla="*/ 6983756 w 18288000"/>
              <a:gd name="connsiteY4048" fmla="*/ 6688838 h 7098929"/>
              <a:gd name="connsiteX4049" fmla="*/ 7035829 w 18288000"/>
              <a:gd name="connsiteY4049" fmla="*/ 6685588 h 7098929"/>
              <a:gd name="connsiteX4050" fmla="*/ 7032975 w 18288000"/>
              <a:gd name="connsiteY4050" fmla="*/ 6679478 h 7098929"/>
              <a:gd name="connsiteX4051" fmla="*/ 6976922 w 18288000"/>
              <a:gd name="connsiteY4051" fmla="*/ 6673259 h 7098929"/>
              <a:gd name="connsiteX4052" fmla="*/ 6936723 w 18288000"/>
              <a:gd name="connsiteY4052" fmla="*/ 6672535 h 7098929"/>
              <a:gd name="connsiteX4053" fmla="*/ 6896524 w 18288000"/>
              <a:gd name="connsiteY4053" fmla="*/ 6671811 h 7098929"/>
              <a:gd name="connsiteX4054" fmla="*/ 6868496 w 18288000"/>
              <a:gd name="connsiteY4054" fmla="*/ 6668701 h 7098929"/>
              <a:gd name="connsiteX4055" fmla="*/ 6844154 w 18288000"/>
              <a:gd name="connsiteY4055" fmla="*/ 6673473 h 7098929"/>
              <a:gd name="connsiteX4056" fmla="*/ 6840467 w 18288000"/>
              <a:gd name="connsiteY4056" fmla="*/ 6665592 h 7098929"/>
              <a:gd name="connsiteX4057" fmla="*/ 11530974 w 18288000"/>
              <a:gd name="connsiteY4057" fmla="*/ 6652519 h 7098929"/>
              <a:gd name="connsiteX4058" fmla="*/ 11528126 w 18288000"/>
              <a:gd name="connsiteY4058" fmla="*/ 6655964 h 7098929"/>
              <a:gd name="connsiteX4059" fmla="*/ 11539011 w 18288000"/>
              <a:gd name="connsiteY4059" fmla="*/ 6653831 h 7098929"/>
              <a:gd name="connsiteX4060" fmla="*/ 6930553 w 18288000"/>
              <a:gd name="connsiteY4060" fmla="*/ 6652233 h 7098929"/>
              <a:gd name="connsiteX4061" fmla="*/ 6929353 w 18288000"/>
              <a:gd name="connsiteY4061" fmla="*/ 6656769 h 7098929"/>
              <a:gd name="connsiteX4062" fmla="*/ 6934236 w 18288000"/>
              <a:gd name="connsiteY4062" fmla="*/ 6660115 h 7098929"/>
              <a:gd name="connsiteX4063" fmla="*/ 6941525 w 18288000"/>
              <a:gd name="connsiteY4063" fmla="*/ 6654384 h 7098929"/>
              <a:gd name="connsiteX4064" fmla="*/ 6930553 w 18288000"/>
              <a:gd name="connsiteY4064" fmla="*/ 6652233 h 7098929"/>
              <a:gd name="connsiteX4065" fmla="*/ 9238782 w 18288000"/>
              <a:gd name="connsiteY4065" fmla="*/ 6651452 h 7098929"/>
              <a:gd name="connsiteX4066" fmla="*/ 9214436 w 18288000"/>
              <a:gd name="connsiteY4066" fmla="*/ 6656225 h 7098929"/>
              <a:gd name="connsiteX4067" fmla="*/ 9155062 w 18288000"/>
              <a:gd name="connsiteY4067" fmla="*/ 6657108 h 7098929"/>
              <a:gd name="connsiteX4068" fmla="*/ 9134040 w 18288000"/>
              <a:gd name="connsiteY4068" fmla="*/ 6654777 h 7098929"/>
              <a:gd name="connsiteX4069" fmla="*/ 9154277 w 18288000"/>
              <a:gd name="connsiteY4069" fmla="*/ 6651883 h 7098929"/>
              <a:gd name="connsiteX4070" fmla="*/ 9238782 w 18288000"/>
              <a:gd name="connsiteY4070" fmla="*/ 6651452 h 7098929"/>
              <a:gd name="connsiteX4071" fmla="*/ 11819510 w 18288000"/>
              <a:gd name="connsiteY4071" fmla="*/ 6651285 h 7098929"/>
              <a:gd name="connsiteX4072" fmla="*/ 11796580 w 18288000"/>
              <a:gd name="connsiteY4072" fmla="*/ 6652007 h 7098929"/>
              <a:gd name="connsiteX4073" fmla="*/ 11793662 w 18288000"/>
              <a:gd name="connsiteY4073" fmla="*/ 6655535 h 7098929"/>
              <a:gd name="connsiteX4074" fmla="*/ 11781490 w 18288000"/>
              <a:gd name="connsiteY4074" fmla="*/ 6657922 h 7098929"/>
              <a:gd name="connsiteX4075" fmla="*/ 11833862 w 18288000"/>
              <a:gd name="connsiteY4075" fmla="*/ 6656259 h 7098929"/>
              <a:gd name="connsiteX4076" fmla="*/ 6597962 w 18288000"/>
              <a:gd name="connsiteY4076" fmla="*/ 6651268 h 7098929"/>
              <a:gd name="connsiteX4077" fmla="*/ 6590826 w 18288000"/>
              <a:gd name="connsiteY4077" fmla="*/ 6651715 h 7098929"/>
              <a:gd name="connsiteX4078" fmla="*/ 6595592 w 18288000"/>
              <a:gd name="connsiteY4078" fmla="*/ 6653368 h 7098929"/>
              <a:gd name="connsiteX4079" fmla="*/ 6603274 w 18288000"/>
              <a:gd name="connsiteY4079" fmla="*/ 6651861 h 7098929"/>
              <a:gd name="connsiteX4080" fmla="*/ 11514240 w 18288000"/>
              <a:gd name="connsiteY4080" fmla="*/ 6650082 h 7098929"/>
              <a:gd name="connsiteX4081" fmla="*/ 11500099 w 18288000"/>
              <a:gd name="connsiteY4081" fmla="*/ 6652855 h 7098929"/>
              <a:gd name="connsiteX4082" fmla="*/ 11497696 w 18288000"/>
              <a:gd name="connsiteY4082" fmla="*/ 6661931 h 7098929"/>
              <a:gd name="connsiteX4083" fmla="*/ 11467270 w 18288000"/>
              <a:gd name="connsiteY4083" fmla="*/ 6667896 h 7098929"/>
              <a:gd name="connsiteX4084" fmla="*/ 11442924 w 18288000"/>
              <a:gd name="connsiteY4084" fmla="*/ 6672668 h 7098929"/>
              <a:gd name="connsiteX4085" fmla="*/ 11458781 w 18288000"/>
              <a:gd name="connsiteY4085" fmla="*/ 6678165 h 7098929"/>
              <a:gd name="connsiteX4086" fmla="*/ 11474640 w 18288000"/>
              <a:gd name="connsiteY4086" fmla="*/ 6683662 h 7098929"/>
              <a:gd name="connsiteX4087" fmla="*/ 11491694 w 18288000"/>
              <a:gd name="connsiteY4087" fmla="*/ 6684619 h 7098929"/>
              <a:gd name="connsiteX4088" fmla="*/ 11494018 w 18288000"/>
              <a:gd name="connsiteY4088" fmla="*/ 6696242 h 7098929"/>
              <a:gd name="connsiteX4089" fmla="*/ 11508427 w 18288000"/>
              <a:gd name="connsiteY4089" fmla="*/ 6689643 h 7098929"/>
              <a:gd name="connsiteX4090" fmla="*/ 11517005 w 18288000"/>
              <a:gd name="connsiteY4090" fmla="*/ 6687958 h 7098929"/>
              <a:gd name="connsiteX4091" fmla="*/ 11522447 w 18288000"/>
              <a:gd name="connsiteY4091" fmla="*/ 6684630 h 7098929"/>
              <a:gd name="connsiteX4092" fmla="*/ 11520212 w 18288000"/>
              <a:gd name="connsiteY4092" fmla="*/ 6687331 h 7098929"/>
              <a:gd name="connsiteX4093" fmla="*/ 11520596 w 18288000"/>
              <a:gd name="connsiteY4093" fmla="*/ 6687255 h 7098929"/>
              <a:gd name="connsiteX4094" fmla="*/ 11551813 w 18288000"/>
              <a:gd name="connsiteY4094" fmla="*/ 6689008 h 7098929"/>
              <a:gd name="connsiteX4095" fmla="*/ 11555036 w 18288000"/>
              <a:gd name="connsiteY4095" fmla="*/ 6685108 h 7098929"/>
              <a:gd name="connsiteX4096" fmla="*/ 11556994 w 18288000"/>
              <a:gd name="connsiteY4096" fmla="*/ 6689299 h 7098929"/>
              <a:gd name="connsiteX4097" fmla="*/ 11578590 w 18288000"/>
              <a:gd name="connsiteY4097" fmla="*/ 6690513 h 7098929"/>
              <a:gd name="connsiteX4098" fmla="*/ 11580903 w 18288000"/>
              <a:gd name="connsiteY4098" fmla="*/ 6681789 h 7098929"/>
              <a:gd name="connsiteX4099" fmla="*/ 11590058 w 18288000"/>
              <a:gd name="connsiteY4099" fmla="*/ 6683588 h 7098929"/>
              <a:gd name="connsiteX4100" fmla="*/ 11591549 w 18288000"/>
              <a:gd name="connsiteY4100" fmla="*/ 6677950 h 7098929"/>
              <a:gd name="connsiteX4101" fmla="*/ 11565366 w 18288000"/>
              <a:gd name="connsiteY4101" fmla="*/ 6678781 h 7098929"/>
              <a:gd name="connsiteX4102" fmla="*/ 11537338 w 18288000"/>
              <a:gd name="connsiteY4102" fmla="*/ 6675672 h 7098929"/>
              <a:gd name="connsiteX4103" fmla="*/ 11515953 w 18288000"/>
              <a:gd name="connsiteY4103" fmla="*/ 6658352 h 7098929"/>
              <a:gd name="connsiteX4104" fmla="*/ 11521985 w 18288000"/>
              <a:gd name="connsiteY4104" fmla="*/ 6651053 h 7098929"/>
              <a:gd name="connsiteX4105" fmla="*/ 11519901 w 18288000"/>
              <a:gd name="connsiteY4105" fmla="*/ 6650711 h 7098929"/>
              <a:gd name="connsiteX4106" fmla="*/ 6284970 w 18288000"/>
              <a:gd name="connsiteY4106" fmla="*/ 6649728 h 7098929"/>
              <a:gd name="connsiteX4107" fmla="*/ 6277685 w 18288000"/>
              <a:gd name="connsiteY4107" fmla="*/ 6655459 h 7098929"/>
              <a:gd name="connsiteX4108" fmla="*/ 6289853 w 18288000"/>
              <a:gd name="connsiteY4108" fmla="*/ 6653074 h 7098929"/>
              <a:gd name="connsiteX4109" fmla="*/ 6284970 w 18288000"/>
              <a:gd name="connsiteY4109" fmla="*/ 6649728 h 7098929"/>
              <a:gd name="connsiteX4110" fmla="*/ 11891116 w 18288000"/>
              <a:gd name="connsiteY4110" fmla="*/ 6649685 h 7098929"/>
              <a:gd name="connsiteX4111" fmla="*/ 11898404 w 18288000"/>
              <a:gd name="connsiteY4111" fmla="*/ 6652209 h 7098929"/>
              <a:gd name="connsiteX4112" fmla="*/ 11902194 w 18288000"/>
              <a:gd name="connsiteY4112" fmla="*/ 6649888 h 7098929"/>
              <a:gd name="connsiteX4113" fmla="*/ 17284992 w 18288000"/>
              <a:gd name="connsiteY4113" fmla="*/ 6649313 h 7098929"/>
              <a:gd name="connsiteX4114" fmla="*/ 17300844 w 18288000"/>
              <a:gd name="connsiteY4114" fmla="*/ 6654813 h 7098929"/>
              <a:gd name="connsiteX4115" fmla="*/ 17288668 w 18288000"/>
              <a:gd name="connsiteY4115" fmla="*/ 6657196 h 7098929"/>
              <a:gd name="connsiteX4116" fmla="*/ 6408497 w 18288000"/>
              <a:gd name="connsiteY4116" fmla="*/ 6648876 h 7098929"/>
              <a:gd name="connsiteX4117" fmla="*/ 6394594 w 18288000"/>
              <a:gd name="connsiteY4117" fmla="*/ 6649748 h 7098929"/>
              <a:gd name="connsiteX4118" fmla="*/ 6370253 w 18288000"/>
              <a:gd name="connsiteY4118" fmla="*/ 6654520 h 7098929"/>
              <a:gd name="connsiteX4119" fmla="*/ 6349596 w 18288000"/>
              <a:gd name="connsiteY4119" fmla="*/ 6667176 h 7098929"/>
              <a:gd name="connsiteX4120" fmla="*/ 6313082 w 18288000"/>
              <a:gd name="connsiteY4120" fmla="*/ 6674334 h 7098929"/>
              <a:gd name="connsiteX4121" fmla="*/ 6257024 w 18288000"/>
              <a:gd name="connsiteY4121" fmla="*/ 6668115 h 7098929"/>
              <a:gd name="connsiteX4122" fmla="*/ 6224757 w 18288000"/>
              <a:gd name="connsiteY4122" fmla="*/ 6670139 h 7098929"/>
              <a:gd name="connsiteX4123" fmla="*/ 6192484 w 18288000"/>
              <a:gd name="connsiteY4123" fmla="*/ 6672163 h 7098929"/>
              <a:gd name="connsiteX4124" fmla="*/ 6127942 w 18288000"/>
              <a:gd name="connsiteY4124" fmla="*/ 6676212 h 7098929"/>
              <a:gd name="connsiteX4125" fmla="*/ 6112086 w 18288000"/>
              <a:gd name="connsiteY4125" fmla="*/ 6670715 h 7098929"/>
              <a:gd name="connsiteX4126" fmla="*/ 6103597 w 18288000"/>
              <a:gd name="connsiteY4126" fmla="*/ 6680985 h 7098929"/>
              <a:gd name="connsiteX4127" fmla="*/ 6127942 w 18288000"/>
              <a:gd name="connsiteY4127" fmla="*/ 6676212 h 7098929"/>
              <a:gd name="connsiteX4128" fmla="*/ 6155970 w 18288000"/>
              <a:gd name="connsiteY4128" fmla="*/ 6679321 h 7098929"/>
              <a:gd name="connsiteX4129" fmla="*/ 6196169 w 18288000"/>
              <a:gd name="connsiteY4129" fmla="*/ 6680046 h 7098929"/>
              <a:gd name="connsiteX4130" fmla="*/ 6232125 w 18288000"/>
              <a:gd name="connsiteY4130" fmla="*/ 6685903 h 7098929"/>
              <a:gd name="connsiteX4131" fmla="*/ 6288735 w 18288000"/>
              <a:gd name="connsiteY4131" fmla="*/ 6679107 h 7098929"/>
              <a:gd name="connsiteX4132" fmla="*/ 6302750 w 18288000"/>
              <a:gd name="connsiteY4132" fmla="*/ 6680661 h 7098929"/>
              <a:gd name="connsiteX4133" fmla="*/ 6316766 w 18288000"/>
              <a:gd name="connsiteY4133" fmla="*/ 6682216 h 7098929"/>
              <a:gd name="connsiteX4134" fmla="*/ 6332621 w 18288000"/>
              <a:gd name="connsiteY4134" fmla="*/ 6687713 h 7098929"/>
              <a:gd name="connsiteX4135" fmla="*/ 6308278 w 18288000"/>
              <a:gd name="connsiteY4135" fmla="*/ 6692484 h 7098929"/>
              <a:gd name="connsiteX4136" fmla="*/ 6278410 w 18288000"/>
              <a:gd name="connsiteY4136" fmla="*/ 6685434 h 7098929"/>
              <a:gd name="connsiteX4137" fmla="*/ 6268077 w 18288000"/>
              <a:gd name="connsiteY4137" fmla="*/ 6691761 h 7098929"/>
              <a:gd name="connsiteX4138" fmla="*/ 6255909 w 18288000"/>
              <a:gd name="connsiteY4138" fmla="*/ 6694147 h 7098929"/>
              <a:gd name="connsiteX4139" fmla="*/ 6240050 w 18288000"/>
              <a:gd name="connsiteY4139" fmla="*/ 6688652 h 7098929"/>
              <a:gd name="connsiteX4140" fmla="*/ 6163340 w 18288000"/>
              <a:gd name="connsiteY4140" fmla="*/ 6695086 h 7098929"/>
              <a:gd name="connsiteX4141" fmla="*/ 6151167 w 18288000"/>
              <a:gd name="connsiteY4141" fmla="*/ 6697473 h 7098929"/>
              <a:gd name="connsiteX4142" fmla="*/ 6138995 w 18288000"/>
              <a:gd name="connsiteY4142" fmla="*/ 6699859 h 7098929"/>
              <a:gd name="connsiteX4143" fmla="*/ 6095114 w 18288000"/>
              <a:gd name="connsiteY4143" fmla="*/ 6691253 h 7098929"/>
              <a:gd name="connsiteX4144" fmla="*/ 6102482 w 18288000"/>
              <a:gd name="connsiteY4144" fmla="*/ 6707017 h 7098929"/>
              <a:gd name="connsiteX4145" fmla="*/ 6128668 w 18288000"/>
              <a:gd name="connsiteY4145" fmla="*/ 6706187 h 7098929"/>
              <a:gd name="connsiteX4146" fmla="*/ 6150609 w 18288000"/>
              <a:gd name="connsiteY4146" fmla="*/ 6710489 h 7098929"/>
              <a:gd name="connsiteX4147" fmla="*/ 6182879 w 18288000"/>
              <a:gd name="connsiteY4147" fmla="*/ 6708465 h 7098929"/>
              <a:gd name="connsiteX4148" fmla="*/ 6202976 w 18288000"/>
              <a:gd name="connsiteY4148" fmla="*/ 6708828 h 7098929"/>
              <a:gd name="connsiteX4149" fmla="*/ 6210905 w 18288000"/>
              <a:gd name="connsiteY4149" fmla="*/ 6711573 h 7098929"/>
              <a:gd name="connsiteX4150" fmla="*/ 6238935 w 18288000"/>
              <a:gd name="connsiteY4150" fmla="*/ 6714685 h 7098929"/>
              <a:gd name="connsiteX4151" fmla="*/ 6251107 w 18288000"/>
              <a:gd name="connsiteY4151" fmla="*/ 6712298 h 7098929"/>
              <a:gd name="connsiteX4152" fmla="*/ 6315647 w 18288000"/>
              <a:gd name="connsiteY4152" fmla="*/ 6708251 h 7098929"/>
              <a:gd name="connsiteX4153" fmla="*/ 6318048 w 18288000"/>
              <a:gd name="connsiteY4153" fmla="*/ 6699175 h 7098929"/>
              <a:gd name="connsiteX4154" fmla="*/ 6327818 w 18288000"/>
              <a:gd name="connsiteY4154" fmla="*/ 6705863 h 7098929"/>
              <a:gd name="connsiteX4155" fmla="*/ 6348561 w 18288000"/>
              <a:gd name="connsiteY4155" fmla="*/ 6714704 h 7098929"/>
              <a:gd name="connsiteX4156" fmla="*/ 6396045 w 18288000"/>
              <a:gd name="connsiteY4156" fmla="*/ 6709697 h 7098929"/>
              <a:gd name="connsiteX4157" fmla="*/ 6420388 w 18288000"/>
              <a:gd name="connsiteY4157" fmla="*/ 6704926 h 7098929"/>
              <a:gd name="connsiteX4158" fmla="*/ 6404532 w 18288000"/>
              <a:gd name="connsiteY4158" fmla="*/ 6699430 h 7098929"/>
              <a:gd name="connsiteX4159" fmla="*/ 6413018 w 18288000"/>
              <a:gd name="connsiteY4159" fmla="*/ 6689161 h 7098929"/>
              <a:gd name="connsiteX4160" fmla="*/ 6419043 w 18288000"/>
              <a:gd name="connsiteY4160" fmla="*/ 6689829 h 7098929"/>
              <a:gd name="connsiteX4161" fmla="*/ 6427541 w 18288000"/>
              <a:gd name="connsiteY4161" fmla="*/ 6684628 h 7098929"/>
              <a:gd name="connsiteX4162" fmla="*/ 6422884 w 18288000"/>
              <a:gd name="connsiteY4162" fmla="*/ 6690255 h 7098929"/>
              <a:gd name="connsiteX4163" fmla="*/ 6455061 w 18288000"/>
              <a:gd name="connsiteY4163" fmla="*/ 6693825 h 7098929"/>
              <a:gd name="connsiteX4164" fmla="*/ 6483773 w 18288000"/>
              <a:gd name="connsiteY4164" fmla="*/ 6690165 h 7098929"/>
              <a:gd name="connsiteX4165" fmla="*/ 6485996 w 18288000"/>
              <a:gd name="connsiteY4165" fmla="*/ 6681788 h 7098929"/>
              <a:gd name="connsiteX4166" fmla="*/ 6507937 w 18288000"/>
              <a:gd name="connsiteY4166" fmla="*/ 6686099 h 7098929"/>
              <a:gd name="connsiteX4167" fmla="*/ 6520107 w 18288000"/>
              <a:gd name="connsiteY4167" fmla="*/ 6683716 h 7098929"/>
              <a:gd name="connsiteX4168" fmla="*/ 6523164 w 18288000"/>
              <a:gd name="connsiteY4168" fmla="*/ 6684777 h 7098929"/>
              <a:gd name="connsiteX4169" fmla="*/ 6554275 w 18288000"/>
              <a:gd name="connsiteY4169" fmla="*/ 6678676 h 7098929"/>
              <a:gd name="connsiteX4170" fmla="*/ 6546345 w 18288000"/>
              <a:gd name="connsiteY4170" fmla="*/ 6675929 h 7098929"/>
              <a:gd name="connsiteX4171" fmla="*/ 6526247 w 18288000"/>
              <a:gd name="connsiteY4171" fmla="*/ 6675567 h 7098929"/>
              <a:gd name="connsiteX4172" fmla="*/ 6510391 w 18288000"/>
              <a:gd name="connsiteY4172" fmla="*/ 6670071 h 7098929"/>
              <a:gd name="connsiteX4173" fmla="*/ 6473876 w 18288000"/>
              <a:gd name="connsiteY4173" fmla="*/ 6677228 h 7098929"/>
              <a:gd name="connsiteX4174" fmla="*/ 6445849 w 18288000"/>
              <a:gd name="connsiteY4174" fmla="*/ 6674119 h 7098929"/>
              <a:gd name="connsiteX4175" fmla="*/ 6417822 w 18288000"/>
              <a:gd name="connsiteY4175" fmla="*/ 6671009 h 7098929"/>
              <a:gd name="connsiteX4176" fmla="*/ 6417261 w 18288000"/>
              <a:gd name="connsiteY4176" fmla="*/ 6684026 h 7098929"/>
              <a:gd name="connsiteX4177" fmla="*/ 6409333 w 18288000"/>
              <a:gd name="connsiteY4177" fmla="*/ 6681278 h 7098929"/>
              <a:gd name="connsiteX4178" fmla="*/ 6405648 w 18288000"/>
              <a:gd name="connsiteY4178" fmla="*/ 6673394 h 7098929"/>
              <a:gd name="connsiteX4179" fmla="*/ 6389795 w 18288000"/>
              <a:gd name="connsiteY4179" fmla="*/ 6667899 h 7098929"/>
              <a:gd name="connsiteX4180" fmla="*/ 6386109 w 18288000"/>
              <a:gd name="connsiteY4180" fmla="*/ 6660018 h 7098929"/>
              <a:gd name="connsiteX4181" fmla="*/ 6410452 w 18288000"/>
              <a:gd name="connsiteY4181" fmla="*/ 6655245 h 7098929"/>
              <a:gd name="connsiteX4182" fmla="*/ 6425387 w 18288000"/>
              <a:gd name="connsiteY4182" fmla="*/ 6658770 h 7098929"/>
              <a:gd name="connsiteX4183" fmla="*/ 6451872 w 18288000"/>
              <a:gd name="connsiteY4183" fmla="*/ 6655100 h 7098929"/>
              <a:gd name="connsiteX4184" fmla="*/ 6424994 w 18288000"/>
              <a:gd name="connsiteY4184" fmla="*/ 6650710 h 7098929"/>
              <a:gd name="connsiteX4185" fmla="*/ 9077985 w 18288000"/>
              <a:gd name="connsiteY4185" fmla="*/ 6648556 h 7098929"/>
              <a:gd name="connsiteX4186" fmla="*/ 9098082 w 18288000"/>
              <a:gd name="connsiteY4186" fmla="*/ 6648918 h 7098929"/>
              <a:gd name="connsiteX4187" fmla="*/ 9111038 w 18288000"/>
              <a:gd name="connsiteY4187" fmla="*/ 6651757 h 7098929"/>
              <a:gd name="connsiteX4188" fmla="*/ 9134040 w 18288000"/>
              <a:gd name="connsiteY4188" fmla="*/ 6654776 h 7098929"/>
              <a:gd name="connsiteX4189" fmla="*/ 9106014 w 18288000"/>
              <a:gd name="connsiteY4189" fmla="*/ 6651666 h 7098929"/>
              <a:gd name="connsiteX4190" fmla="*/ 9081669 w 18288000"/>
              <a:gd name="connsiteY4190" fmla="*/ 6656439 h 7098929"/>
              <a:gd name="connsiteX4191" fmla="*/ 15430775 w 18288000"/>
              <a:gd name="connsiteY4191" fmla="*/ 6648066 h 7098929"/>
              <a:gd name="connsiteX4192" fmla="*/ 15418600 w 18288000"/>
              <a:gd name="connsiteY4192" fmla="*/ 6650452 h 7098929"/>
              <a:gd name="connsiteX4193" fmla="*/ 15434457 w 18288000"/>
              <a:gd name="connsiteY4193" fmla="*/ 6655948 h 7098929"/>
              <a:gd name="connsiteX4194" fmla="*/ 15446628 w 18288000"/>
              <a:gd name="connsiteY4194" fmla="*/ 6653560 h 7098929"/>
              <a:gd name="connsiteX4195" fmla="*/ 15430775 w 18288000"/>
              <a:gd name="connsiteY4195" fmla="*/ 6648066 h 7098929"/>
              <a:gd name="connsiteX4196" fmla="*/ 6101033 w 18288000"/>
              <a:gd name="connsiteY4196" fmla="*/ 6647068 h 7098929"/>
              <a:gd name="connsiteX4197" fmla="*/ 6116887 w 18288000"/>
              <a:gd name="connsiteY4197" fmla="*/ 6652565 h 7098929"/>
              <a:gd name="connsiteX4198" fmla="*/ 6115046 w 18288000"/>
              <a:gd name="connsiteY4198" fmla="*/ 6648623 h 7098929"/>
              <a:gd name="connsiteX4199" fmla="*/ 6101033 w 18288000"/>
              <a:gd name="connsiteY4199" fmla="*/ 6647068 h 7098929"/>
              <a:gd name="connsiteX4200" fmla="*/ 12022949 w 18288000"/>
              <a:gd name="connsiteY4200" fmla="*/ 6646885 h 7098929"/>
              <a:gd name="connsiteX4201" fmla="*/ 11978503 w 18288000"/>
              <a:gd name="connsiteY4201" fmla="*/ 6651283 h 7098929"/>
              <a:gd name="connsiteX4202" fmla="*/ 11977663 w 18288000"/>
              <a:gd name="connsiteY4202" fmla="*/ 6651223 h 7098929"/>
              <a:gd name="connsiteX4203" fmla="*/ 11982485 w 18288000"/>
              <a:gd name="connsiteY4203" fmla="*/ 6661540 h 7098929"/>
              <a:gd name="connsiteX4204" fmla="*/ 11970312 w 18288000"/>
              <a:gd name="connsiteY4204" fmla="*/ 6663925 h 7098929"/>
              <a:gd name="connsiteX4205" fmla="*/ 11966627 w 18288000"/>
              <a:gd name="connsiteY4205" fmla="*/ 6656043 h 7098929"/>
              <a:gd name="connsiteX4206" fmla="*/ 11950774 w 18288000"/>
              <a:gd name="connsiteY4206" fmla="*/ 6650547 h 7098929"/>
              <a:gd name="connsiteX4207" fmla="*/ 11942286 w 18288000"/>
              <a:gd name="connsiteY4207" fmla="*/ 6660817 h 7098929"/>
              <a:gd name="connsiteX4208" fmla="*/ 11921628 w 18288000"/>
              <a:gd name="connsiteY4208" fmla="*/ 6673470 h 7098929"/>
              <a:gd name="connsiteX4209" fmla="*/ 11909457 w 18288000"/>
              <a:gd name="connsiteY4209" fmla="*/ 6675856 h 7098929"/>
              <a:gd name="connsiteX4210" fmla="*/ 11895441 w 18288000"/>
              <a:gd name="connsiteY4210" fmla="*/ 6674303 h 7098929"/>
              <a:gd name="connsiteX4211" fmla="*/ 11869258 w 18288000"/>
              <a:gd name="connsiteY4211" fmla="*/ 6675133 h 7098929"/>
              <a:gd name="connsiteX4212" fmla="*/ 11829060 w 18288000"/>
              <a:gd name="connsiteY4212" fmla="*/ 6674412 h 7098929"/>
              <a:gd name="connsiteX4213" fmla="*/ 11788858 w 18288000"/>
              <a:gd name="connsiteY4213" fmla="*/ 6673686 h 7098929"/>
              <a:gd name="connsiteX4214" fmla="*/ 11776688 w 18288000"/>
              <a:gd name="connsiteY4214" fmla="*/ 6676073 h 7098929"/>
              <a:gd name="connsiteX4215" fmla="*/ 11748661 w 18288000"/>
              <a:gd name="connsiteY4215" fmla="*/ 6672963 h 7098929"/>
              <a:gd name="connsiteX4216" fmla="*/ 11716389 w 18288000"/>
              <a:gd name="connsiteY4216" fmla="*/ 6674986 h 7098929"/>
              <a:gd name="connsiteX4217" fmla="*/ 11671948 w 18288000"/>
              <a:gd name="connsiteY4217" fmla="*/ 6679397 h 7098929"/>
              <a:gd name="connsiteX4218" fmla="*/ 11659775 w 18288000"/>
              <a:gd name="connsiteY4218" fmla="*/ 6681783 h 7098929"/>
              <a:gd name="connsiteX4219" fmla="*/ 11643919 w 18288000"/>
              <a:gd name="connsiteY4219" fmla="*/ 6676288 h 7098929"/>
              <a:gd name="connsiteX4220" fmla="*/ 11625727 w 18288000"/>
              <a:gd name="connsiteY4220" fmla="*/ 6687434 h 7098929"/>
              <a:gd name="connsiteX4221" fmla="*/ 11630869 w 18288000"/>
              <a:gd name="connsiteY4221" fmla="*/ 6689217 h 7098929"/>
              <a:gd name="connsiteX4222" fmla="*/ 11618694 w 18288000"/>
              <a:gd name="connsiteY4222" fmla="*/ 6691600 h 7098929"/>
              <a:gd name="connsiteX4223" fmla="*/ 11611845 w 18288000"/>
              <a:gd name="connsiteY4223" fmla="*/ 6692941 h 7098929"/>
              <a:gd name="connsiteX4224" fmla="*/ 11614776 w 18288000"/>
              <a:gd name="connsiteY4224" fmla="*/ 6699212 h 7098929"/>
              <a:gd name="connsiteX4225" fmla="*/ 11609972 w 18288000"/>
              <a:gd name="connsiteY4225" fmla="*/ 6705024 h 7098929"/>
              <a:gd name="connsiteX4226" fmla="*/ 11616293 w 18288000"/>
              <a:gd name="connsiteY4226" fmla="*/ 6707215 h 7098929"/>
              <a:gd name="connsiteX4227" fmla="*/ 11648563 w 18288000"/>
              <a:gd name="connsiteY4227" fmla="*/ 6705192 h 7098929"/>
              <a:gd name="connsiteX4228" fmla="*/ 11651559 w 18288000"/>
              <a:gd name="connsiteY4228" fmla="*/ 6705161 h 7098929"/>
              <a:gd name="connsiteX4229" fmla="*/ 11650730 w 18288000"/>
              <a:gd name="connsiteY4229" fmla="*/ 6705070 h 7098929"/>
              <a:gd name="connsiteX4230" fmla="*/ 11654974 w 18288000"/>
              <a:gd name="connsiteY4230" fmla="*/ 6699934 h 7098929"/>
              <a:gd name="connsiteX4231" fmla="*/ 11667145 w 18288000"/>
              <a:gd name="connsiteY4231" fmla="*/ 6697548 h 7098929"/>
              <a:gd name="connsiteX4232" fmla="*/ 11665168 w 18288000"/>
              <a:gd name="connsiteY4232" fmla="*/ 6705023 h 7098929"/>
              <a:gd name="connsiteX4233" fmla="*/ 11710284 w 18288000"/>
              <a:gd name="connsiteY4233" fmla="*/ 6704565 h 7098929"/>
              <a:gd name="connsiteX4234" fmla="*/ 11707344 w 18288000"/>
              <a:gd name="connsiteY4234" fmla="*/ 6698271 h 7098929"/>
              <a:gd name="connsiteX4235" fmla="*/ 11724960 w 18288000"/>
              <a:gd name="connsiteY4235" fmla="*/ 6686214 h 7098929"/>
              <a:gd name="connsiteX4236" fmla="*/ 11743860 w 18288000"/>
              <a:gd name="connsiteY4236" fmla="*/ 6691114 h 7098929"/>
              <a:gd name="connsiteX4237" fmla="*/ 11731688 w 18288000"/>
              <a:gd name="connsiteY4237" fmla="*/ 6693501 h 7098929"/>
              <a:gd name="connsiteX4238" fmla="*/ 11719516 w 18288000"/>
              <a:gd name="connsiteY4238" fmla="*/ 6695886 h 7098929"/>
              <a:gd name="connsiteX4239" fmla="*/ 11712360 w 18288000"/>
              <a:gd name="connsiteY4239" fmla="*/ 6704544 h 7098929"/>
              <a:gd name="connsiteX4240" fmla="*/ 11741134 w 18288000"/>
              <a:gd name="connsiteY4240" fmla="*/ 6704251 h 7098929"/>
              <a:gd name="connsiteX4241" fmla="*/ 11772845 w 18288000"/>
              <a:gd name="connsiteY4241" fmla="*/ 6715245 h 7098929"/>
              <a:gd name="connsiteX4242" fmla="*/ 11760673 w 18288000"/>
              <a:gd name="connsiteY4242" fmla="*/ 6717631 h 7098929"/>
              <a:gd name="connsiteX4243" fmla="*/ 11742416 w 18288000"/>
              <a:gd name="connsiteY4243" fmla="*/ 6721210 h 7098929"/>
              <a:gd name="connsiteX4244" fmla="*/ 11714389 w 18288000"/>
              <a:gd name="connsiteY4244" fmla="*/ 6718099 h 7098929"/>
              <a:gd name="connsiteX4245" fmla="*/ 11704619 w 18288000"/>
              <a:gd name="connsiteY4245" fmla="*/ 6711412 h 7098929"/>
              <a:gd name="connsiteX4246" fmla="*/ 11686362 w 18288000"/>
              <a:gd name="connsiteY4246" fmla="*/ 6714991 h 7098929"/>
              <a:gd name="connsiteX4247" fmla="*/ 11668103 w 18288000"/>
              <a:gd name="connsiteY4247" fmla="*/ 6718570 h 7098929"/>
              <a:gd name="connsiteX4248" fmla="*/ 11640077 w 18288000"/>
              <a:gd name="connsiteY4248" fmla="*/ 6715460 h 7098929"/>
              <a:gd name="connsiteX4249" fmla="*/ 11627905 w 18288000"/>
              <a:gd name="connsiteY4249" fmla="*/ 6717846 h 7098929"/>
              <a:gd name="connsiteX4250" fmla="*/ 11599879 w 18288000"/>
              <a:gd name="connsiteY4250" fmla="*/ 6714737 h 7098929"/>
              <a:gd name="connsiteX4251" fmla="*/ 11559680 w 18288000"/>
              <a:gd name="connsiteY4251" fmla="*/ 6714013 h 7098929"/>
              <a:gd name="connsiteX4252" fmla="*/ 11531651 w 18288000"/>
              <a:gd name="connsiteY4252" fmla="*/ 6710903 h 7098929"/>
              <a:gd name="connsiteX4253" fmla="*/ 11517639 w 18288000"/>
              <a:gd name="connsiteY4253" fmla="*/ 6709347 h 7098929"/>
              <a:gd name="connsiteX4254" fmla="*/ 11491452 w 18288000"/>
              <a:gd name="connsiteY4254" fmla="*/ 6710180 h 7098929"/>
              <a:gd name="connsiteX4255" fmla="*/ 11463424 w 18288000"/>
              <a:gd name="connsiteY4255" fmla="*/ 6707069 h 7098929"/>
              <a:gd name="connsiteX4256" fmla="*/ 11475598 w 18288000"/>
              <a:gd name="connsiteY4256" fmla="*/ 6704683 h 7098929"/>
              <a:gd name="connsiteX4257" fmla="*/ 11490859 w 18288000"/>
              <a:gd name="connsiteY4257" fmla="*/ 6697690 h 7098929"/>
              <a:gd name="connsiteX4258" fmla="*/ 11433320 w 18288000"/>
              <a:gd name="connsiteY4258" fmla="*/ 6708969 h 7098929"/>
              <a:gd name="connsiteX4259" fmla="*/ 11380949 w 18288000"/>
              <a:gd name="connsiteY4259" fmla="*/ 6710633 h 7098929"/>
              <a:gd name="connsiteX4260" fmla="*/ 11368779 w 18288000"/>
              <a:gd name="connsiteY4260" fmla="*/ 6713019 h 7098929"/>
              <a:gd name="connsiteX4261" fmla="*/ 11389438 w 18288000"/>
              <a:gd name="connsiteY4261" fmla="*/ 6700365 h 7098929"/>
              <a:gd name="connsiteX4262" fmla="*/ 11379904 w 18288000"/>
              <a:gd name="connsiteY4262" fmla="*/ 6697060 h 7098929"/>
              <a:gd name="connsiteX4263" fmla="*/ 11379342 w 18288000"/>
              <a:gd name="connsiteY4263" fmla="*/ 6697739 h 7098929"/>
              <a:gd name="connsiteX4264" fmla="*/ 11367172 w 18288000"/>
              <a:gd name="connsiteY4264" fmla="*/ 6700125 h 7098929"/>
              <a:gd name="connsiteX4265" fmla="*/ 11354144 w 18288000"/>
              <a:gd name="connsiteY4265" fmla="*/ 6698679 h 7098929"/>
              <a:gd name="connsiteX4266" fmla="*/ 11324897 w 18288000"/>
              <a:gd name="connsiteY4266" fmla="*/ 6704413 h 7098929"/>
              <a:gd name="connsiteX4267" fmla="*/ 11300554 w 18288000"/>
              <a:gd name="connsiteY4267" fmla="*/ 6709185 h 7098929"/>
              <a:gd name="connsiteX4268" fmla="*/ 11276209 w 18288000"/>
              <a:gd name="connsiteY4268" fmla="*/ 6713959 h 7098929"/>
              <a:gd name="connsiteX4269" fmla="*/ 11292066 w 18288000"/>
              <a:gd name="connsiteY4269" fmla="*/ 6719454 h 7098929"/>
              <a:gd name="connsiteX4270" fmla="*/ 11307921 w 18288000"/>
              <a:gd name="connsiteY4270" fmla="*/ 6724951 h 7098929"/>
              <a:gd name="connsiteX4271" fmla="*/ 11346278 w 18288000"/>
              <a:gd name="connsiteY4271" fmla="*/ 6721733 h 7098929"/>
              <a:gd name="connsiteX4272" fmla="*/ 11372464 w 18288000"/>
              <a:gd name="connsiteY4272" fmla="*/ 6720902 h 7098929"/>
              <a:gd name="connsiteX4273" fmla="*/ 11384636 w 18288000"/>
              <a:gd name="connsiteY4273" fmla="*/ 6718515 h 7098929"/>
              <a:gd name="connsiteX4274" fmla="*/ 11386477 w 18288000"/>
              <a:gd name="connsiteY4274" fmla="*/ 6722456 h 7098929"/>
              <a:gd name="connsiteX4275" fmla="*/ 11400492 w 18288000"/>
              <a:gd name="connsiteY4275" fmla="*/ 6724012 h 7098929"/>
              <a:gd name="connsiteX4276" fmla="*/ 11412662 w 18288000"/>
              <a:gd name="connsiteY4276" fmla="*/ 6721626 h 7098929"/>
              <a:gd name="connsiteX4277" fmla="*/ 11440691 w 18288000"/>
              <a:gd name="connsiteY4277" fmla="*/ 6724736 h 7098929"/>
              <a:gd name="connsiteX4278" fmla="*/ 11477204 w 18288000"/>
              <a:gd name="connsiteY4278" fmla="*/ 6717576 h 7098929"/>
              <a:gd name="connsiteX4279" fmla="*/ 11517404 w 18288000"/>
              <a:gd name="connsiteY4279" fmla="*/ 6718300 h 7098929"/>
              <a:gd name="connsiteX4280" fmla="*/ 11533260 w 18288000"/>
              <a:gd name="connsiteY4280" fmla="*/ 6723797 h 7098929"/>
              <a:gd name="connsiteX4281" fmla="*/ 11585632 w 18288000"/>
              <a:gd name="connsiteY4281" fmla="*/ 6722134 h 7098929"/>
              <a:gd name="connsiteX4282" fmla="*/ 11641685 w 18288000"/>
              <a:gd name="connsiteY4282" fmla="*/ 6728354 h 7098929"/>
              <a:gd name="connsiteX4283" fmla="*/ 11666026 w 18288000"/>
              <a:gd name="connsiteY4283" fmla="*/ 6723582 h 7098929"/>
              <a:gd name="connsiteX4284" fmla="*/ 11758597 w 18288000"/>
              <a:gd name="connsiteY4284" fmla="*/ 6722643 h 7098929"/>
              <a:gd name="connsiteX4285" fmla="*/ 11786627 w 18288000"/>
              <a:gd name="connsiteY4285" fmla="*/ 6725753 h 7098929"/>
              <a:gd name="connsiteX4286" fmla="*/ 11826823 w 18288000"/>
              <a:gd name="connsiteY4286" fmla="*/ 6726477 h 7098929"/>
              <a:gd name="connsiteX4287" fmla="*/ 11846923 w 18288000"/>
              <a:gd name="connsiteY4287" fmla="*/ 6726839 h 7098929"/>
              <a:gd name="connsiteX4288" fmla="*/ 11867022 w 18288000"/>
              <a:gd name="connsiteY4288" fmla="*/ 6727201 h 7098929"/>
              <a:gd name="connsiteX4289" fmla="*/ 11879191 w 18288000"/>
              <a:gd name="connsiteY4289" fmla="*/ 6724813 h 7098929"/>
              <a:gd name="connsiteX4290" fmla="*/ 11907222 w 18288000"/>
              <a:gd name="connsiteY4290" fmla="*/ 6727925 h 7098929"/>
              <a:gd name="connsiteX4291" fmla="*/ 11947419 w 18288000"/>
              <a:gd name="connsiteY4291" fmla="*/ 6728647 h 7098929"/>
              <a:gd name="connsiteX4292" fmla="*/ 11987619 w 18288000"/>
              <a:gd name="connsiteY4292" fmla="*/ 6729372 h 7098929"/>
              <a:gd name="connsiteX4293" fmla="*/ 12004238 w 18288000"/>
              <a:gd name="connsiteY4293" fmla="*/ 6722236 h 7098929"/>
              <a:gd name="connsiteX4294" fmla="*/ 11987853 w 18288000"/>
              <a:gd name="connsiteY4294" fmla="*/ 6720419 h 7098929"/>
              <a:gd name="connsiteX4295" fmla="*/ 11971998 w 18288000"/>
              <a:gd name="connsiteY4295" fmla="*/ 6714922 h 7098929"/>
              <a:gd name="connsiteX4296" fmla="*/ 11943969 w 18288000"/>
              <a:gd name="connsiteY4296" fmla="*/ 6711812 h 7098929"/>
              <a:gd name="connsiteX4297" fmla="*/ 11869099 w 18288000"/>
              <a:gd name="connsiteY4297" fmla="*/ 6722189 h 7098929"/>
              <a:gd name="connsiteX4298" fmla="*/ 11867256 w 18288000"/>
              <a:gd name="connsiteY4298" fmla="*/ 6718247 h 7098929"/>
              <a:gd name="connsiteX4299" fmla="*/ 11877585 w 18288000"/>
              <a:gd name="connsiteY4299" fmla="*/ 6711919 h 7098929"/>
              <a:gd name="connsiteX4300" fmla="*/ 11861730 w 18288000"/>
              <a:gd name="connsiteY4300" fmla="*/ 6706424 h 7098929"/>
              <a:gd name="connsiteX4301" fmla="*/ 11898244 w 18288000"/>
              <a:gd name="connsiteY4301" fmla="*/ 6699264 h 7098929"/>
              <a:gd name="connsiteX4302" fmla="*/ 11926271 w 18288000"/>
              <a:gd name="connsiteY4302" fmla="*/ 6702374 h 7098929"/>
              <a:gd name="connsiteX4303" fmla="*/ 11946372 w 18288000"/>
              <a:gd name="connsiteY4303" fmla="*/ 6702736 h 7098929"/>
              <a:gd name="connsiteX4304" fmla="*/ 11960386 w 18288000"/>
              <a:gd name="connsiteY4304" fmla="*/ 6704292 h 7098929"/>
              <a:gd name="connsiteX4305" fmla="*/ 11972556 w 18288000"/>
              <a:gd name="connsiteY4305" fmla="*/ 6701906 h 7098929"/>
              <a:gd name="connsiteX4306" fmla="*/ 11989632 w 18288000"/>
              <a:gd name="connsiteY4306" fmla="*/ 6705254 h 7098929"/>
              <a:gd name="connsiteX4307" fmla="*/ 11988736 w 18288000"/>
              <a:gd name="connsiteY4307" fmla="*/ 6703338 h 7098929"/>
              <a:gd name="connsiteX4308" fmla="*/ 11995695 w 18288000"/>
              <a:gd name="connsiteY4308" fmla="*/ 6701973 h 7098929"/>
              <a:gd name="connsiteX4309" fmla="*/ 11968310 w 18288000"/>
              <a:gd name="connsiteY4309" fmla="*/ 6700599 h 7098929"/>
              <a:gd name="connsiteX4310" fmla="*/ 11972872 w 18288000"/>
              <a:gd name="connsiteY4310" fmla="*/ 6699705 h 7098929"/>
              <a:gd name="connsiteX4311" fmla="*/ 11992654 w 18288000"/>
              <a:gd name="connsiteY4311" fmla="*/ 6695832 h 7098929"/>
              <a:gd name="connsiteX4312" fmla="*/ 12001594 w 18288000"/>
              <a:gd name="connsiteY4312" fmla="*/ 6694084 h 7098929"/>
              <a:gd name="connsiteX4313" fmla="*/ 11977125 w 18288000"/>
              <a:gd name="connsiteY4313" fmla="*/ 6692707 h 7098929"/>
              <a:gd name="connsiteX4314" fmla="*/ 11932680 w 18288000"/>
              <a:gd name="connsiteY4314" fmla="*/ 6697119 h 7098929"/>
              <a:gd name="connsiteX4315" fmla="*/ 11900411 w 18288000"/>
              <a:gd name="connsiteY4315" fmla="*/ 6699143 h 7098929"/>
              <a:gd name="connsiteX4316" fmla="*/ 11864454 w 18288000"/>
              <a:gd name="connsiteY4316" fmla="*/ 6693285 h 7098929"/>
              <a:gd name="connsiteX4317" fmla="*/ 11977683 w 18288000"/>
              <a:gd name="connsiteY4317" fmla="*/ 6679690 h 7098929"/>
              <a:gd name="connsiteX4318" fmla="*/ 12021567 w 18288000"/>
              <a:gd name="connsiteY4318" fmla="*/ 6688296 h 7098929"/>
              <a:gd name="connsiteX4319" fmla="*/ 12017065 w 18288000"/>
              <a:gd name="connsiteY4319" fmla="*/ 6691055 h 7098929"/>
              <a:gd name="connsiteX4320" fmla="*/ 12041346 w 18288000"/>
              <a:gd name="connsiteY4320" fmla="*/ 6686301 h 7098929"/>
              <a:gd name="connsiteX4321" fmla="*/ 12049272 w 18288000"/>
              <a:gd name="connsiteY4321" fmla="*/ 6689052 h 7098929"/>
              <a:gd name="connsiteX4322" fmla="*/ 12062554 w 18288000"/>
              <a:gd name="connsiteY4322" fmla="*/ 6689295 h 7098929"/>
              <a:gd name="connsiteX4323" fmla="*/ 12045908 w 18288000"/>
              <a:gd name="connsiteY4323" fmla="*/ 6683525 h 7098929"/>
              <a:gd name="connsiteX4324" fmla="*/ 12078180 w 18288000"/>
              <a:gd name="connsiteY4324" fmla="*/ 6681500 h 7098929"/>
              <a:gd name="connsiteX4325" fmla="*/ 12110878 w 18288000"/>
              <a:gd name="connsiteY4325" fmla="*/ 6686828 h 7098929"/>
              <a:gd name="connsiteX4326" fmla="*/ 12133918 w 18288000"/>
              <a:gd name="connsiteY4326" fmla="*/ 6685389 h 7098929"/>
              <a:gd name="connsiteX4327" fmla="*/ 12157645 w 18288000"/>
              <a:gd name="connsiteY4327" fmla="*/ 6683406 h 7098929"/>
              <a:gd name="connsiteX4328" fmla="*/ 12150650 w 18288000"/>
              <a:gd name="connsiteY4328" fmla="*/ 6680200 h 7098929"/>
              <a:gd name="connsiteX4329" fmla="*/ 12146965 w 18288000"/>
              <a:gd name="connsiteY4329" fmla="*/ 6672317 h 7098929"/>
              <a:gd name="connsiteX4330" fmla="*/ 12137194 w 18288000"/>
              <a:gd name="connsiteY4330" fmla="*/ 6665628 h 7098929"/>
              <a:gd name="connsiteX4331" fmla="*/ 12118937 w 18288000"/>
              <a:gd name="connsiteY4331" fmla="*/ 6669208 h 7098929"/>
              <a:gd name="connsiteX4332" fmla="*/ 12096994 w 18288000"/>
              <a:gd name="connsiteY4332" fmla="*/ 6664904 h 7098929"/>
              <a:gd name="connsiteX4333" fmla="*/ 12038541 w 18288000"/>
              <a:gd name="connsiteY4333" fmla="*/ 6667758 h 7098929"/>
              <a:gd name="connsiteX4334" fmla="*/ 11986172 w 18288000"/>
              <a:gd name="connsiteY4334" fmla="*/ 6669422 h 7098929"/>
              <a:gd name="connsiteX4335" fmla="*/ 11994658 w 18288000"/>
              <a:gd name="connsiteY4335" fmla="*/ 6659153 h 7098929"/>
              <a:gd name="connsiteX4336" fmla="*/ 12033013 w 18288000"/>
              <a:gd name="connsiteY4336" fmla="*/ 6655935 h 7098929"/>
              <a:gd name="connsiteX4337" fmla="*/ 12045637 w 18288000"/>
              <a:gd name="connsiteY4337" fmla="*/ 6651048 h 7098929"/>
              <a:gd name="connsiteX4338" fmla="*/ 12044887 w 18288000"/>
              <a:gd name="connsiteY4338" fmla="*/ 6651194 h 7098929"/>
              <a:gd name="connsiteX4339" fmla="*/ 12030877 w 18288000"/>
              <a:gd name="connsiteY4339" fmla="*/ 6649635 h 7098929"/>
              <a:gd name="connsiteX4340" fmla="*/ 12022949 w 18288000"/>
              <a:gd name="connsiteY4340" fmla="*/ 6646885 h 7098929"/>
              <a:gd name="connsiteX4341" fmla="*/ 6001986 w 18288000"/>
              <a:gd name="connsiteY4341" fmla="*/ 6646588 h 7098929"/>
              <a:gd name="connsiteX4342" fmla="*/ 5996290 w 18288000"/>
              <a:gd name="connsiteY4342" fmla="*/ 6650393 h 7098929"/>
              <a:gd name="connsiteX4343" fmla="*/ 6001818 w 18288000"/>
              <a:gd name="connsiteY4343" fmla="*/ 6662217 h 7098929"/>
              <a:gd name="connsiteX4344" fmla="*/ 6012148 w 18288000"/>
              <a:gd name="connsiteY4344" fmla="*/ 6655889 h 7098929"/>
              <a:gd name="connsiteX4345" fmla="*/ 6018233 w 18288000"/>
              <a:gd name="connsiteY4345" fmla="*/ 6654697 h 7098929"/>
              <a:gd name="connsiteX4346" fmla="*/ 6028003 w 18288000"/>
              <a:gd name="connsiteY4346" fmla="*/ 6661385 h 7098929"/>
              <a:gd name="connsiteX4347" fmla="*/ 6052348 w 18288000"/>
              <a:gd name="connsiteY4347" fmla="*/ 6656614 h 7098929"/>
              <a:gd name="connsiteX4348" fmla="*/ 6036490 w 18288000"/>
              <a:gd name="connsiteY4348" fmla="*/ 6651117 h 7098929"/>
              <a:gd name="connsiteX4349" fmla="*/ 6001986 w 18288000"/>
              <a:gd name="connsiteY4349" fmla="*/ 6646588 h 7098929"/>
              <a:gd name="connsiteX4350" fmla="*/ 9741489 w 18288000"/>
              <a:gd name="connsiteY4350" fmla="*/ 6645216 h 7098929"/>
              <a:gd name="connsiteX4351" fmla="*/ 9721742 w 18288000"/>
              <a:gd name="connsiteY4351" fmla="*/ 6657314 h 7098929"/>
              <a:gd name="connsiteX4352" fmla="*/ 9754655 w 18288000"/>
              <a:gd name="connsiteY4352" fmla="*/ 6663769 h 7098929"/>
              <a:gd name="connsiteX4353" fmla="*/ 9790449 w 18288000"/>
              <a:gd name="connsiteY4353" fmla="*/ 6659332 h 7098929"/>
              <a:gd name="connsiteX4354" fmla="*/ 9785708 w 18288000"/>
              <a:gd name="connsiteY4354" fmla="*/ 6656087 h 7098929"/>
              <a:gd name="connsiteX4355" fmla="*/ 9757681 w 18288000"/>
              <a:gd name="connsiteY4355" fmla="*/ 6652977 h 7098929"/>
              <a:gd name="connsiteX4356" fmla="*/ 9756483 w 18288000"/>
              <a:gd name="connsiteY4356" fmla="*/ 6650415 h 7098929"/>
              <a:gd name="connsiteX4357" fmla="*/ 16822856 w 18288000"/>
              <a:gd name="connsiteY4357" fmla="*/ 6645120 h 7098929"/>
              <a:gd name="connsiteX4358" fmla="*/ 16826680 w 18288000"/>
              <a:gd name="connsiteY4358" fmla="*/ 6649749 h 7098929"/>
              <a:gd name="connsiteX4359" fmla="*/ 16814508 w 18288000"/>
              <a:gd name="connsiteY4359" fmla="*/ 6652135 h 7098929"/>
              <a:gd name="connsiteX4360" fmla="*/ 16818752 w 18288000"/>
              <a:gd name="connsiteY4360" fmla="*/ 6647000 h 7098929"/>
              <a:gd name="connsiteX4361" fmla="*/ 16822856 w 18288000"/>
              <a:gd name="connsiteY4361" fmla="*/ 6645120 h 7098929"/>
              <a:gd name="connsiteX4362" fmla="*/ 14612221 w 18288000"/>
              <a:gd name="connsiteY4362" fmla="*/ 6645052 h 7098929"/>
              <a:gd name="connsiteX4363" fmla="*/ 14611040 w 18288000"/>
              <a:gd name="connsiteY4363" fmla="*/ 6645284 h 7098929"/>
              <a:gd name="connsiteX4364" fmla="*/ 14644646 w 18288000"/>
              <a:gd name="connsiteY4364" fmla="*/ 6649014 h 7098929"/>
              <a:gd name="connsiteX4365" fmla="*/ 14646335 w 18288000"/>
              <a:gd name="connsiteY4365" fmla="*/ 6646970 h 7098929"/>
              <a:gd name="connsiteX4366" fmla="*/ 14632321 w 18288000"/>
              <a:gd name="connsiteY4366" fmla="*/ 6645415 h 7098929"/>
              <a:gd name="connsiteX4367" fmla="*/ 14612221 w 18288000"/>
              <a:gd name="connsiteY4367" fmla="*/ 6645052 h 7098929"/>
              <a:gd name="connsiteX4368" fmla="*/ 11323130 w 18288000"/>
              <a:gd name="connsiteY4368" fmla="*/ 6644849 h 7098929"/>
              <a:gd name="connsiteX4369" fmla="*/ 11321402 w 18288000"/>
              <a:gd name="connsiteY4369" fmla="*/ 6644865 h 7098929"/>
              <a:gd name="connsiteX4370" fmla="*/ 11315808 w 18288000"/>
              <a:gd name="connsiteY4370" fmla="*/ 6645962 h 7098929"/>
              <a:gd name="connsiteX4371" fmla="*/ 11318908 w 18288000"/>
              <a:gd name="connsiteY4371" fmla="*/ 6647037 h 7098929"/>
              <a:gd name="connsiteX4372" fmla="*/ 11306735 w 18288000"/>
              <a:gd name="connsiteY4372" fmla="*/ 6649419 h 7098929"/>
              <a:gd name="connsiteX4373" fmla="*/ 11303643 w 18288000"/>
              <a:gd name="connsiteY4373" fmla="*/ 6648347 h 7098929"/>
              <a:gd name="connsiteX4374" fmla="*/ 11274762 w 18288000"/>
              <a:gd name="connsiteY4374" fmla="*/ 6654007 h 7098929"/>
              <a:gd name="connsiteX4375" fmla="*/ 11210219 w 18288000"/>
              <a:gd name="connsiteY4375" fmla="*/ 6658058 h 7098929"/>
              <a:gd name="connsiteX4376" fmla="*/ 11206536 w 18288000"/>
              <a:gd name="connsiteY4376" fmla="*/ 6650175 h 7098929"/>
              <a:gd name="connsiteX4377" fmla="*/ 11194361 w 18288000"/>
              <a:gd name="connsiteY4377" fmla="*/ 6652563 h 7098929"/>
              <a:gd name="connsiteX4378" fmla="*/ 11190119 w 18288000"/>
              <a:gd name="connsiteY4378" fmla="*/ 6657695 h 7098929"/>
              <a:gd name="connsiteX4379" fmla="*/ 11170020 w 18288000"/>
              <a:gd name="connsiteY4379" fmla="*/ 6657334 h 7098929"/>
              <a:gd name="connsiteX4380" fmla="*/ 11151764 w 18288000"/>
              <a:gd name="connsiteY4380" fmla="*/ 6660914 h 7098929"/>
              <a:gd name="connsiteX4381" fmla="*/ 11121334 w 18288000"/>
              <a:gd name="connsiteY4381" fmla="*/ 6666879 h 7098929"/>
              <a:gd name="connsiteX4382" fmla="*/ 11064721 w 18288000"/>
              <a:gd name="connsiteY4382" fmla="*/ 6673676 h 7098929"/>
              <a:gd name="connsiteX4383" fmla="*/ 11056797 w 18288000"/>
              <a:gd name="connsiteY4383" fmla="*/ 6670929 h 7098929"/>
              <a:gd name="connsiteX4384" fmla="*/ 11057070 w 18288000"/>
              <a:gd name="connsiteY4384" fmla="*/ 6664420 h 7098929"/>
              <a:gd name="connsiteX4385" fmla="*/ 11065279 w 18288000"/>
              <a:gd name="connsiteY4385" fmla="*/ 6660659 h 7098929"/>
              <a:gd name="connsiteX4386" fmla="*/ 11080216 w 18288000"/>
              <a:gd name="connsiteY4386" fmla="*/ 6664187 h 7098929"/>
              <a:gd name="connsiteX4387" fmla="*/ 11089674 w 18288000"/>
              <a:gd name="connsiteY4387" fmla="*/ 6663885 h 7098929"/>
              <a:gd name="connsiteX4388" fmla="*/ 11087484 w 18288000"/>
              <a:gd name="connsiteY4388" fmla="*/ 6663123 h 7098929"/>
              <a:gd name="connsiteX4389" fmla="*/ 11065279 w 18288000"/>
              <a:gd name="connsiteY4389" fmla="*/ 6660659 h 7098929"/>
              <a:gd name="connsiteX4390" fmla="*/ 11037253 w 18288000"/>
              <a:gd name="connsiteY4390" fmla="*/ 6657549 h 7098929"/>
              <a:gd name="connsiteX4391" fmla="*/ 11028765 w 18288000"/>
              <a:gd name="connsiteY4391" fmla="*/ 6667818 h 7098929"/>
              <a:gd name="connsiteX4392" fmla="*/ 11020280 w 18288000"/>
              <a:gd name="connsiteY4392" fmla="*/ 6678087 h 7098929"/>
              <a:gd name="connsiteX4393" fmla="*/ 11004422 w 18288000"/>
              <a:gd name="connsiteY4393" fmla="*/ 6672591 h 7098929"/>
              <a:gd name="connsiteX4394" fmla="*/ 10984661 w 18288000"/>
              <a:gd name="connsiteY4394" fmla="*/ 6680244 h 7098929"/>
              <a:gd name="connsiteX4395" fmla="*/ 10985841 w 18288000"/>
              <a:gd name="connsiteY4395" fmla="*/ 6680233 h 7098929"/>
              <a:gd name="connsiteX4396" fmla="*/ 11104602 w 18288000"/>
              <a:gd name="connsiteY4396" fmla="*/ 6680040 h 7098929"/>
              <a:gd name="connsiteX4397" fmla="*/ 11106763 w 18288000"/>
              <a:gd name="connsiteY4397" fmla="*/ 6678341 h 7098929"/>
              <a:gd name="connsiteX4398" fmla="*/ 11109230 w 18288000"/>
              <a:gd name="connsiteY4398" fmla="*/ 6680034 h 7098929"/>
              <a:gd name="connsiteX4399" fmla="*/ 11118607 w 18288000"/>
              <a:gd name="connsiteY4399" fmla="*/ 6680019 h 7098929"/>
              <a:gd name="connsiteX4400" fmla="*/ 11146637 w 18288000"/>
              <a:gd name="connsiteY4400" fmla="*/ 6683128 h 7098929"/>
              <a:gd name="connsiteX4401" fmla="*/ 11129560 w 18288000"/>
              <a:gd name="connsiteY4401" fmla="*/ 6686475 h 7098929"/>
              <a:gd name="connsiteX4402" fmla="*/ 11130545 w 18288000"/>
              <a:gd name="connsiteY4402" fmla="*/ 6686584 h 7098929"/>
              <a:gd name="connsiteX4403" fmla="*/ 11144561 w 18288000"/>
              <a:gd name="connsiteY4403" fmla="*/ 6688141 h 7098929"/>
              <a:gd name="connsiteX4404" fmla="*/ 11164659 w 18288000"/>
              <a:gd name="connsiteY4404" fmla="*/ 6688503 h 7098929"/>
              <a:gd name="connsiteX4405" fmla="*/ 11190842 w 18288000"/>
              <a:gd name="connsiteY4405" fmla="*/ 6687670 h 7098929"/>
              <a:gd name="connsiteX4406" fmla="*/ 11209101 w 18288000"/>
              <a:gd name="connsiteY4406" fmla="*/ 6684091 h 7098929"/>
              <a:gd name="connsiteX4407" fmla="*/ 11205157 w 18288000"/>
              <a:gd name="connsiteY4407" fmla="*/ 6688865 h 7098929"/>
              <a:gd name="connsiteX4408" fmla="*/ 11227033 w 18288000"/>
              <a:gd name="connsiteY4408" fmla="*/ 6684576 h 7098929"/>
              <a:gd name="connsiteX4409" fmla="*/ 11230717 w 18288000"/>
              <a:gd name="connsiteY4409" fmla="*/ 6692457 h 7098929"/>
              <a:gd name="connsiteX4410" fmla="*/ 11204584 w 18288000"/>
              <a:gd name="connsiteY4410" fmla="*/ 6689558 h 7098929"/>
              <a:gd name="connsiteX4411" fmla="*/ 11200616 w 18288000"/>
              <a:gd name="connsiteY4411" fmla="*/ 6694360 h 7098929"/>
              <a:gd name="connsiteX4412" fmla="*/ 11148243 w 18288000"/>
              <a:gd name="connsiteY4412" fmla="*/ 6696023 h 7098929"/>
              <a:gd name="connsiteX4413" fmla="*/ 11184837 w 18288000"/>
              <a:gd name="connsiteY4413" fmla="*/ 6700083 h 7098929"/>
              <a:gd name="connsiteX4414" fmla="*/ 11190841 w 18288000"/>
              <a:gd name="connsiteY4414" fmla="*/ 6695974 h 7098929"/>
              <a:gd name="connsiteX4415" fmla="*/ 11200289 w 18288000"/>
              <a:gd name="connsiteY4415" fmla="*/ 6698422 h 7098929"/>
              <a:gd name="connsiteX4416" fmla="*/ 11214304 w 18288000"/>
              <a:gd name="connsiteY4416" fmla="*/ 6699978 h 7098929"/>
              <a:gd name="connsiteX4417" fmla="*/ 11226475 w 18288000"/>
              <a:gd name="connsiteY4417" fmla="*/ 6697592 h 7098929"/>
              <a:gd name="connsiteX4418" fmla="*/ 11246576 w 18288000"/>
              <a:gd name="connsiteY4418" fmla="*/ 6697954 h 7098929"/>
              <a:gd name="connsiteX4419" fmla="*/ 11283089 w 18288000"/>
              <a:gd name="connsiteY4419" fmla="*/ 6690796 h 7098929"/>
              <a:gd name="connsiteX4420" fmla="*/ 11282114 w 18288000"/>
              <a:gd name="connsiteY4420" fmla="*/ 6694471 h 7098929"/>
              <a:gd name="connsiteX4421" fmla="*/ 11289500 w 18288000"/>
              <a:gd name="connsiteY4421" fmla="*/ 6685539 h 7098929"/>
              <a:gd name="connsiteX4422" fmla="*/ 11296144 w 18288000"/>
              <a:gd name="connsiteY4422" fmla="*/ 6671329 h 7098929"/>
              <a:gd name="connsiteX4423" fmla="*/ 11306473 w 18288000"/>
              <a:gd name="connsiteY4423" fmla="*/ 6665001 h 7098929"/>
              <a:gd name="connsiteX4424" fmla="*/ 11314962 w 18288000"/>
              <a:gd name="connsiteY4424" fmla="*/ 6654732 h 7098929"/>
              <a:gd name="connsiteX4425" fmla="*/ 14087236 w 18288000"/>
              <a:gd name="connsiteY4425" fmla="*/ 6644720 h 7098929"/>
              <a:gd name="connsiteX4426" fmla="*/ 14090919 w 18288000"/>
              <a:gd name="connsiteY4426" fmla="*/ 6652602 h 7098929"/>
              <a:gd name="connsiteX4427" fmla="*/ 14105469 w 18288000"/>
              <a:gd name="connsiteY4427" fmla="*/ 6657647 h 7098929"/>
              <a:gd name="connsiteX4428" fmla="*/ 14106557 w 18288000"/>
              <a:gd name="connsiteY4428" fmla="*/ 6657634 h 7098929"/>
              <a:gd name="connsiteX4429" fmla="*/ 14103090 w 18288000"/>
              <a:gd name="connsiteY4429" fmla="*/ 6650216 h 7098929"/>
              <a:gd name="connsiteX4430" fmla="*/ 14087236 w 18288000"/>
              <a:gd name="connsiteY4430" fmla="*/ 6644720 h 7098929"/>
              <a:gd name="connsiteX4431" fmla="*/ 9275295 w 18288000"/>
              <a:gd name="connsiteY4431" fmla="*/ 6644293 h 7098929"/>
              <a:gd name="connsiteX4432" fmla="*/ 9291152 w 18288000"/>
              <a:gd name="connsiteY4432" fmla="*/ 6649789 h 7098929"/>
              <a:gd name="connsiteX4433" fmla="*/ 9315492 w 18288000"/>
              <a:gd name="connsiteY4433" fmla="*/ 6645017 h 7098929"/>
              <a:gd name="connsiteX4434" fmla="*/ 9331351 w 18288000"/>
              <a:gd name="connsiteY4434" fmla="*/ 6650511 h 7098929"/>
              <a:gd name="connsiteX4435" fmla="*/ 9319176 w 18288000"/>
              <a:gd name="connsiteY4435" fmla="*/ 6652898 h 7098929"/>
              <a:gd name="connsiteX4436" fmla="*/ 9278977 w 18288000"/>
              <a:gd name="connsiteY4436" fmla="*/ 6652175 h 7098929"/>
              <a:gd name="connsiteX4437" fmla="*/ 9263123 w 18288000"/>
              <a:gd name="connsiteY4437" fmla="*/ 6646679 h 7098929"/>
              <a:gd name="connsiteX4438" fmla="*/ 6073007 w 18288000"/>
              <a:gd name="connsiteY4438" fmla="*/ 6643959 h 7098929"/>
              <a:gd name="connsiteX4439" fmla="*/ 6056591 w 18288000"/>
              <a:gd name="connsiteY4439" fmla="*/ 6651479 h 7098929"/>
              <a:gd name="connsiteX4440" fmla="*/ 6064518 w 18288000"/>
              <a:gd name="connsiteY4440" fmla="*/ 6654226 h 7098929"/>
              <a:gd name="connsiteX4441" fmla="*/ 6076688 w 18288000"/>
              <a:gd name="connsiteY4441" fmla="*/ 6651841 h 7098929"/>
              <a:gd name="connsiteX4442" fmla="*/ 6073007 w 18288000"/>
              <a:gd name="connsiteY4442" fmla="*/ 6643959 h 7098929"/>
              <a:gd name="connsiteX4443" fmla="*/ 14511725 w 18288000"/>
              <a:gd name="connsiteY4443" fmla="*/ 6643243 h 7098929"/>
              <a:gd name="connsiteX4444" fmla="*/ 14501394 w 18288000"/>
              <a:gd name="connsiteY4444" fmla="*/ 6649571 h 7098929"/>
              <a:gd name="connsiteX4445" fmla="*/ 14503108 w 18288000"/>
              <a:gd name="connsiteY4445" fmla="*/ 6653235 h 7098929"/>
              <a:gd name="connsiteX4446" fmla="*/ 14538768 w 18288000"/>
              <a:gd name="connsiteY4446" fmla="*/ 6646243 h 7098929"/>
              <a:gd name="connsiteX4447" fmla="*/ 8002359 w 18288000"/>
              <a:gd name="connsiteY4447" fmla="*/ 6643081 h 7098929"/>
              <a:gd name="connsiteX4448" fmla="*/ 7993867 w 18288000"/>
              <a:gd name="connsiteY4448" fmla="*/ 6653346 h 7098929"/>
              <a:gd name="connsiteX4449" fmla="*/ 7990188 w 18288000"/>
              <a:gd name="connsiteY4449" fmla="*/ 6645464 h 7098929"/>
              <a:gd name="connsiteX4450" fmla="*/ 8889160 w 18288000"/>
              <a:gd name="connsiteY4450" fmla="*/ 6642553 h 7098929"/>
              <a:gd name="connsiteX4451" fmla="*/ 8868504 w 18288000"/>
              <a:gd name="connsiteY4451" fmla="*/ 6655206 h 7098929"/>
              <a:gd name="connsiteX4452" fmla="*/ 8856329 w 18288000"/>
              <a:gd name="connsiteY4452" fmla="*/ 6657593 h 7098929"/>
              <a:gd name="connsiteX4453" fmla="*/ 8864819 w 18288000"/>
              <a:gd name="connsiteY4453" fmla="*/ 6647324 h 7098929"/>
              <a:gd name="connsiteX4454" fmla="*/ 8883075 w 18288000"/>
              <a:gd name="connsiteY4454" fmla="*/ 6643745 h 7098929"/>
              <a:gd name="connsiteX4455" fmla="*/ 8889160 w 18288000"/>
              <a:gd name="connsiteY4455" fmla="*/ 6642553 h 7098929"/>
              <a:gd name="connsiteX4456" fmla="*/ 4149212 w 18288000"/>
              <a:gd name="connsiteY4456" fmla="*/ 6642420 h 7098929"/>
              <a:gd name="connsiteX4457" fmla="*/ 4133810 w 18288000"/>
              <a:gd name="connsiteY4457" fmla="*/ 6645433 h 7098929"/>
              <a:gd name="connsiteX4458" fmla="*/ 4133852 w 18288000"/>
              <a:gd name="connsiteY4458" fmla="*/ 6645522 h 7098929"/>
              <a:gd name="connsiteX4459" fmla="*/ 4161878 w 18288000"/>
              <a:gd name="connsiteY4459" fmla="*/ 6648632 h 7098929"/>
              <a:gd name="connsiteX4460" fmla="*/ 4171555 w 18288000"/>
              <a:gd name="connsiteY4460" fmla="*/ 6646735 h 7098929"/>
              <a:gd name="connsiteX4461" fmla="*/ 4171152 w 18288000"/>
              <a:gd name="connsiteY4461" fmla="*/ 6646728 h 7098929"/>
              <a:gd name="connsiteX4462" fmla="*/ 4149212 w 18288000"/>
              <a:gd name="connsiteY4462" fmla="*/ 6642420 h 7098929"/>
              <a:gd name="connsiteX4463" fmla="*/ 8583426 w 18288000"/>
              <a:gd name="connsiteY4463" fmla="*/ 6642258 h 7098929"/>
              <a:gd name="connsiteX4464" fmla="*/ 8593196 w 18288000"/>
              <a:gd name="connsiteY4464" fmla="*/ 6648946 h 7098929"/>
              <a:gd name="connsiteX4465" fmla="*/ 8599283 w 18288000"/>
              <a:gd name="connsiteY4465" fmla="*/ 6647754 h 7098929"/>
              <a:gd name="connsiteX4466" fmla="*/ 8596882 w 18288000"/>
              <a:gd name="connsiteY4466" fmla="*/ 6656830 h 7098929"/>
              <a:gd name="connsiteX4467" fmla="*/ 8590795 w 18288000"/>
              <a:gd name="connsiteY4467" fmla="*/ 6658024 h 7098929"/>
              <a:gd name="connsiteX4468" fmla="*/ 8587109 w 18288000"/>
              <a:gd name="connsiteY4468" fmla="*/ 6650141 h 7098929"/>
              <a:gd name="connsiteX4469" fmla="*/ 6208150 w 18288000"/>
              <a:gd name="connsiteY4469" fmla="*/ 6641535 h 7098929"/>
              <a:gd name="connsiteX4470" fmla="*/ 6224004 w 18288000"/>
              <a:gd name="connsiteY4470" fmla="*/ 6647036 h 7098929"/>
              <a:gd name="connsiteX4471" fmla="*/ 6211831 w 18288000"/>
              <a:gd name="connsiteY4471" fmla="*/ 6649418 h 7098929"/>
              <a:gd name="connsiteX4472" fmla="*/ 6195974 w 18288000"/>
              <a:gd name="connsiteY4472" fmla="*/ 6643918 h 7098929"/>
              <a:gd name="connsiteX4473" fmla="*/ 8101016 w 18288000"/>
              <a:gd name="connsiteY4473" fmla="*/ 6640975 h 7098929"/>
              <a:gd name="connsiteX4474" fmla="*/ 8110782 w 18288000"/>
              <a:gd name="connsiteY4474" fmla="*/ 6647669 h 7098929"/>
              <a:gd name="connsiteX4475" fmla="*/ 8096769 w 18288000"/>
              <a:gd name="connsiteY4475" fmla="*/ 6646109 h 7098929"/>
              <a:gd name="connsiteX4476" fmla="*/ 8101016 w 18288000"/>
              <a:gd name="connsiteY4476" fmla="*/ 6640975 h 7098929"/>
              <a:gd name="connsiteX4477" fmla="*/ 11275222 w 18288000"/>
              <a:gd name="connsiteY4477" fmla="*/ 6640960 h 7098929"/>
              <a:gd name="connsiteX4478" fmla="*/ 11283247 w 18288000"/>
              <a:gd name="connsiteY4478" fmla="*/ 6643740 h 7098929"/>
              <a:gd name="connsiteX4479" fmla="*/ 11291078 w 18288000"/>
              <a:gd name="connsiteY4479" fmla="*/ 6643881 h 7098929"/>
              <a:gd name="connsiteX4480" fmla="*/ 11294851 w 18288000"/>
              <a:gd name="connsiteY4480" fmla="*/ 6643143 h 7098929"/>
              <a:gd name="connsiteX4481" fmla="*/ 9806942 w 18288000"/>
              <a:gd name="connsiteY4481" fmla="*/ 6640610 h 7098929"/>
              <a:gd name="connsiteX4482" fmla="*/ 9802076 w 18288000"/>
              <a:gd name="connsiteY4482" fmla="*/ 6641563 h 7098929"/>
              <a:gd name="connsiteX4483" fmla="*/ 9807104 w 18288000"/>
              <a:gd name="connsiteY4483" fmla="*/ 6645006 h 7098929"/>
              <a:gd name="connsiteX4484" fmla="*/ 9806367 w 18288000"/>
              <a:gd name="connsiteY4484" fmla="*/ 6643432 h 7098929"/>
              <a:gd name="connsiteX4485" fmla="*/ 9822220 w 18288000"/>
              <a:gd name="connsiteY4485" fmla="*/ 6648929 h 7098929"/>
              <a:gd name="connsiteX4486" fmla="*/ 9814923 w 18288000"/>
              <a:gd name="connsiteY4486" fmla="*/ 6650360 h 7098929"/>
              <a:gd name="connsiteX4487" fmla="*/ 9816387 w 18288000"/>
              <a:gd name="connsiteY4487" fmla="*/ 6651363 h 7098929"/>
              <a:gd name="connsiteX4488" fmla="*/ 9824874 w 18288000"/>
              <a:gd name="connsiteY4488" fmla="*/ 6654304 h 7098929"/>
              <a:gd name="connsiteX4489" fmla="*/ 9832567 w 18288000"/>
              <a:gd name="connsiteY4489" fmla="*/ 6652796 h 7098929"/>
              <a:gd name="connsiteX4490" fmla="*/ 9840856 w 18288000"/>
              <a:gd name="connsiteY4490" fmla="*/ 6658470 h 7098929"/>
              <a:gd name="connsiteX4491" fmla="*/ 9845109 w 18288000"/>
              <a:gd name="connsiteY4491" fmla="*/ 6658942 h 7098929"/>
              <a:gd name="connsiteX4492" fmla="*/ 9852623 w 18288000"/>
              <a:gd name="connsiteY4492" fmla="*/ 6657467 h 7098929"/>
              <a:gd name="connsiteX4493" fmla="*/ 9840445 w 18288000"/>
              <a:gd name="connsiteY4493" fmla="*/ 6653244 h 7098929"/>
              <a:gd name="connsiteX4494" fmla="*/ 9814839 w 18288000"/>
              <a:gd name="connsiteY4494" fmla="*/ 6641054 h 7098929"/>
              <a:gd name="connsiteX4495" fmla="*/ 10414602 w 18288000"/>
              <a:gd name="connsiteY4495" fmla="*/ 6640601 h 7098929"/>
              <a:gd name="connsiteX4496" fmla="*/ 10366656 w 18288000"/>
              <a:gd name="connsiteY4496" fmla="*/ 6645966 h 7098929"/>
              <a:gd name="connsiteX4497" fmla="*/ 10321039 w 18288000"/>
              <a:gd name="connsiteY4497" fmla="*/ 6660287 h 7098929"/>
              <a:gd name="connsiteX4498" fmla="*/ 10312554 w 18288000"/>
              <a:gd name="connsiteY4498" fmla="*/ 6670557 h 7098929"/>
              <a:gd name="connsiteX4499" fmla="*/ 10340581 w 18288000"/>
              <a:gd name="connsiteY4499" fmla="*/ 6673666 h 7098929"/>
              <a:gd name="connsiteX4500" fmla="*/ 10380777 w 18288000"/>
              <a:gd name="connsiteY4500" fmla="*/ 6674391 h 7098929"/>
              <a:gd name="connsiteX4501" fmla="*/ 10408808 w 18288000"/>
              <a:gd name="connsiteY4501" fmla="*/ 6677499 h 7098929"/>
              <a:gd name="connsiteX4502" fmla="*/ 10449690 w 18288000"/>
              <a:gd name="connsiteY4502" fmla="*/ 6676203 h 7098929"/>
              <a:gd name="connsiteX4503" fmla="*/ 10438910 w 18288000"/>
              <a:gd name="connsiteY4503" fmla="*/ 6675597 h 7098929"/>
              <a:gd name="connsiteX4504" fmla="*/ 10398712 w 18288000"/>
              <a:gd name="connsiteY4504" fmla="*/ 6674874 h 7098929"/>
              <a:gd name="connsiteX4505" fmla="*/ 10354830 w 18288000"/>
              <a:gd name="connsiteY4505" fmla="*/ 6666267 h 7098929"/>
              <a:gd name="connsiteX4506" fmla="*/ 10342658 w 18288000"/>
              <a:gd name="connsiteY4506" fmla="*/ 6668654 h 7098929"/>
              <a:gd name="connsiteX4507" fmla="*/ 10357230 w 18288000"/>
              <a:gd name="connsiteY4507" fmla="*/ 6657190 h 7098929"/>
              <a:gd name="connsiteX4508" fmla="*/ 10391343 w 18288000"/>
              <a:gd name="connsiteY4508" fmla="*/ 6659109 h 7098929"/>
              <a:gd name="connsiteX4509" fmla="*/ 10419372 w 18288000"/>
              <a:gd name="connsiteY4509" fmla="*/ 6662219 h 7098929"/>
              <a:gd name="connsiteX4510" fmla="*/ 10455525 w 18288000"/>
              <a:gd name="connsiteY4510" fmla="*/ 6665342 h 7098929"/>
              <a:gd name="connsiteX4511" fmla="*/ 10437948 w 18288000"/>
              <a:gd name="connsiteY4511" fmla="*/ 6654577 h 7098929"/>
              <a:gd name="connsiteX4512" fmla="*/ 10414602 w 18288000"/>
              <a:gd name="connsiteY4512" fmla="*/ 6640601 h 7098929"/>
              <a:gd name="connsiteX4513" fmla="*/ 10338017 w 18288000"/>
              <a:gd name="connsiteY4513" fmla="*/ 6639749 h 7098929"/>
              <a:gd name="connsiteX4514" fmla="*/ 10325839 w 18288000"/>
              <a:gd name="connsiteY4514" fmla="*/ 6642137 h 7098929"/>
              <a:gd name="connsiteX4515" fmla="*/ 10289326 w 18288000"/>
              <a:gd name="connsiteY4515" fmla="*/ 6649297 h 7098929"/>
              <a:gd name="connsiteX4516" fmla="*/ 10269228 w 18288000"/>
              <a:gd name="connsiteY4516" fmla="*/ 6648933 h 7098929"/>
              <a:gd name="connsiteX4517" fmla="*/ 10264986 w 18288000"/>
              <a:gd name="connsiteY4517" fmla="*/ 6654067 h 7098929"/>
              <a:gd name="connsiteX4518" fmla="*/ 10277157 w 18288000"/>
              <a:gd name="connsiteY4518" fmla="*/ 6651681 h 7098929"/>
              <a:gd name="connsiteX4519" fmla="*/ 10303341 w 18288000"/>
              <a:gd name="connsiteY4519" fmla="*/ 6650850 h 7098929"/>
              <a:gd name="connsiteX4520" fmla="*/ 10323438 w 18288000"/>
              <a:gd name="connsiteY4520" fmla="*/ 6651212 h 7098929"/>
              <a:gd name="connsiteX4521" fmla="*/ 10338017 w 18288000"/>
              <a:gd name="connsiteY4521" fmla="*/ 6639749 h 7098929"/>
              <a:gd name="connsiteX4522" fmla="*/ 10749868 w 18288000"/>
              <a:gd name="connsiteY4522" fmla="*/ 6639673 h 7098929"/>
              <a:gd name="connsiteX4523" fmla="*/ 10752176 w 18288000"/>
              <a:gd name="connsiteY4523" fmla="*/ 6644602 h 7098929"/>
              <a:gd name="connsiteX4524" fmla="*/ 10755886 w 18288000"/>
              <a:gd name="connsiteY4524" fmla="*/ 6640109 h 7098929"/>
              <a:gd name="connsiteX4525" fmla="*/ 5965357 w 18288000"/>
              <a:gd name="connsiteY4525" fmla="*/ 6639670 h 7098929"/>
              <a:gd name="connsiteX4526" fmla="*/ 5931251 w 18288000"/>
              <a:gd name="connsiteY4526" fmla="*/ 6646346 h 7098929"/>
              <a:gd name="connsiteX4527" fmla="*/ 5878050 w 18288000"/>
              <a:gd name="connsiteY4527" fmla="*/ 6645373 h 7098929"/>
              <a:gd name="connsiteX4528" fmla="*/ 5875696 w 18288000"/>
              <a:gd name="connsiteY4528" fmla="*/ 6648222 h 7098929"/>
              <a:gd name="connsiteX4529" fmla="*/ 5879378 w 18288000"/>
              <a:gd name="connsiteY4529" fmla="*/ 6656107 h 7098929"/>
              <a:gd name="connsiteX4530" fmla="*/ 5885464 w 18288000"/>
              <a:gd name="connsiteY4530" fmla="*/ 6654912 h 7098929"/>
              <a:gd name="connsiteX4531" fmla="*/ 5903722 w 18288000"/>
              <a:gd name="connsiteY4531" fmla="*/ 6651333 h 7098929"/>
              <a:gd name="connsiteX4532" fmla="*/ 5927505 w 18288000"/>
              <a:gd name="connsiteY4532" fmla="*/ 6659577 h 7098929"/>
              <a:gd name="connsiteX4533" fmla="*/ 5959775 w 18288000"/>
              <a:gd name="connsiteY4533" fmla="*/ 6657551 h 7098929"/>
              <a:gd name="connsiteX4534" fmla="*/ 5978032 w 18288000"/>
              <a:gd name="connsiteY4534" fmla="*/ 6653972 h 7098929"/>
              <a:gd name="connsiteX4535" fmla="*/ 5980436 w 18288000"/>
              <a:gd name="connsiteY4535" fmla="*/ 6644897 h 7098929"/>
              <a:gd name="connsiteX4536" fmla="*/ 13805842 w 18288000"/>
              <a:gd name="connsiteY4536" fmla="*/ 6639654 h 7098929"/>
              <a:gd name="connsiteX4537" fmla="*/ 13773573 w 18288000"/>
              <a:gd name="connsiteY4537" fmla="*/ 6641679 h 7098929"/>
              <a:gd name="connsiteX4538" fmla="*/ 13757776 w 18288000"/>
              <a:gd name="connsiteY4538" fmla="*/ 6642671 h 7098929"/>
              <a:gd name="connsiteX4539" fmla="*/ 13787261 w 18288000"/>
              <a:gd name="connsiteY4539" fmla="*/ 6647297 h 7098929"/>
              <a:gd name="connsiteX4540" fmla="*/ 13825615 w 18288000"/>
              <a:gd name="connsiteY4540" fmla="*/ 6644079 h 7098929"/>
              <a:gd name="connsiteX4541" fmla="*/ 13835656 w 18288000"/>
              <a:gd name="connsiteY4541" fmla="*/ 6640190 h 7098929"/>
              <a:gd name="connsiteX4542" fmla="*/ 7076117 w 18288000"/>
              <a:gd name="connsiteY4542" fmla="*/ 6639622 h 7098929"/>
              <a:gd name="connsiteX4543" fmla="*/ 7066376 w 18288000"/>
              <a:gd name="connsiteY4543" fmla="*/ 6643388 h 7098929"/>
              <a:gd name="connsiteX4544" fmla="*/ 7070608 w 18288000"/>
              <a:gd name="connsiteY4544" fmla="*/ 6646286 h 7098929"/>
              <a:gd name="connsiteX4545" fmla="*/ 14815619 w 18288000"/>
              <a:gd name="connsiteY4545" fmla="*/ 6639597 h 7098929"/>
              <a:gd name="connsiteX4546" fmla="*/ 14766931 w 18288000"/>
              <a:gd name="connsiteY4546" fmla="*/ 6649141 h 7098929"/>
              <a:gd name="connsiteX4547" fmla="*/ 14762100 w 18288000"/>
              <a:gd name="connsiteY4547" fmla="*/ 6654988 h 7098929"/>
              <a:gd name="connsiteX4548" fmla="*/ 14814092 w 18288000"/>
              <a:gd name="connsiteY4548" fmla="*/ 6648198 h 7098929"/>
              <a:gd name="connsiteX4549" fmla="*/ 14840920 w 18288000"/>
              <a:gd name="connsiteY4549" fmla="*/ 6655845 h 7098929"/>
              <a:gd name="connsiteX4550" fmla="*/ 14821476 w 18288000"/>
              <a:gd name="connsiteY4550" fmla="*/ 6661441 h 7098929"/>
              <a:gd name="connsiteX4551" fmla="*/ 14826670 w 18288000"/>
              <a:gd name="connsiteY4551" fmla="*/ 6663244 h 7098929"/>
              <a:gd name="connsiteX4552" fmla="*/ 14851014 w 18288000"/>
              <a:gd name="connsiteY4552" fmla="*/ 6658470 h 7098929"/>
              <a:gd name="connsiteX4553" fmla="*/ 14855063 w 18288000"/>
              <a:gd name="connsiteY4553" fmla="*/ 6657678 h 7098929"/>
              <a:gd name="connsiteX4554" fmla="*/ 14853090 w 18288000"/>
              <a:gd name="connsiteY4554" fmla="*/ 6653458 h 7098929"/>
              <a:gd name="connsiteX4555" fmla="*/ 14861019 w 18288000"/>
              <a:gd name="connsiteY4555" fmla="*/ 6656207 h 7098929"/>
              <a:gd name="connsiteX4556" fmla="*/ 14862434 w 18288000"/>
              <a:gd name="connsiteY4556" fmla="*/ 6656232 h 7098929"/>
              <a:gd name="connsiteX4557" fmla="*/ 14887527 w 18288000"/>
              <a:gd name="connsiteY4557" fmla="*/ 6651313 h 7098929"/>
              <a:gd name="connsiteX4558" fmla="*/ 14859501 w 18288000"/>
              <a:gd name="connsiteY4558" fmla="*/ 6648202 h 7098929"/>
              <a:gd name="connsiteX4559" fmla="*/ 14819301 w 18288000"/>
              <a:gd name="connsiteY4559" fmla="*/ 6647479 h 7098929"/>
              <a:gd name="connsiteX4560" fmla="*/ 13061602 w 18288000"/>
              <a:gd name="connsiteY4560" fmla="*/ 6639282 h 7098929"/>
              <a:gd name="connsiteX4561" fmla="*/ 13051274 w 18288000"/>
              <a:gd name="connsiteY4561" fmla="*/ 6645610 h 7098929"/>
              <a:gd name="connsiteX4562" fmla="*/ 13053118 w 18288000"/>
              <a:gd name="connsiteY4562" fmla="*/ 6649551 h 7098929"/>
              <a:gd name="connsiteX4563" fmla="*/ 13065287 w 18288000"/>
              <a:gd name="connsiteY4563" fmla="*/ 6647165 h 7098929"/>
              <a:gd name="connsiteX4564" fmla="*/ 13075617 w 18288000"/>
              <a:gd name="connsiteY4564" fmla="*/ 6640837 h 7098929"/>
              <a:gd name="connsiteX4565" fmla="*/ 13061602 w 18288000"/>
              <a:gd name="connsiteY4565" fmla="*/ 6639282 h 7098929"/>
              <a:gd name="connsiteX4566" fmla="*/ 8993900 w 18288000"/>
              <a:gd name="connsiteY4566" fmla="*/ 6639226 h 7098929"/>
              <a:gd name="connsiteX4567" fmla="*/ 9021928 w 18288000"/>
              <a:gd name="connsiteY4567" fmla="*/ 6642336 h 7098929"/>
              <a:gd name="connsiteX4568" fmla="*/ 9037786 w 18288000"/>
              <a:gd name="connsiteY4568" fmla="*/ 6647832 h 7098929"/>
              <a:gd name="connsiteX4569" fmla="*/ 9025615 w 18288000"/>
              <a:gd name="connsiteY4569" fmla="*/ 6650219 h 7098929"/>
              <a:gd name="connsiteX4570" fmla="*/ 9013443 w 18288000"/>
              <a:gd name="connsiteY4570" fmla="*/ 6652605 h 7098929"/>
              <a:gd name="connsiteX4571" fmla="*/ 8989100 w 18288000"/>
              <a:gd name="connsiteY4571" fmla="*/ 6657377 h 7098929"/>
              <a:gd name="connsiteX4572" fmla="*/ 8976927 w 18288000"/>
              <a:gd name="connsiteY4572" fmla="*/ 6659763 h 7098929"/>
              <a:gd name="connsiteX4573" fmla="*/ 8968442 w 18288000"/>
              <a:gd name="connsiteY4573" fmla="*/ 6670034 h 7098929"/>
              <a:gd name="connsiteX4574" fmla="*/ 8952585 w 18288000"/>
              <a:gd name="connsiteY4574" fmla="*/ 6664536 h 7098929"/>
              <a:gd name="connsiteX4575" fmla="*/ 8964759 w 18288000"/>
              <a:gd name="connsiteY4575" fmla="*/ 6662150 h 7098929"/>
              <a:gd name="connsiteX4576" fmla="*/ 8985413 w 18288000"/>
              <a:gd name="connsiteY4576" fmla="*/ 6649496 h 7098929"/>
              <a:gd name="connsiteX4577" fmla="*/ 8993900 w 18288000"/>
              <a:gd name="connsiteY4577" fmla="*/ 6639226 h 7098929"/>
              <a:gd name="connsiteX4578" fmla="*/ 10563350 w 18288000"/>
              <a:gd name="connsiteY4578" fmla="*/ 6638596 h 7098929"/>
              <a:gd name="connsiteX4579" fmla="*/ 10520751 w 18288000"/>
              <a:gd name="connsiteY4579" fmla="*/ 6646948 h 7098929"/>
              <a:gd name="connsiteX4580" fmla="*/ 10542696 w 18288000"/>
              <a:gd name="connsiteY4580" fmla="*/ 6651253 h 7098929"/>
              <a:gd name="connsiteX4581" fmla="*/ 10554865 w 18288000"/>
              <a:gd name="connsiteY4581" fmla="*/ 6648864 h 7098929"/>
              <a:gd name="connsiteX4582" fmla="*/ 10497692 w 18288000"/>
              <a:gd name="connsiteY4582" fmla="*/ 6668678 h 7098929"/>
              <a:gd name="connsiteX4583" fmla="*/ 10482924 w 18288000"/>
              <a:gd name="connsiteY4583" fmla="*/ 6667711 h 7098929"/>
              <a:gd name="connsiteX4584" fmla="*/ 10571678 w 18288000"/>
              <a:gd name="connsiteY4584" fmla="*/ 6675382 h 7098929"/>
              <a:gd name="connsiteX4585" fmla="*/ 10559431 w 18288000"/>
              <a:gd name="connsiteY4585" fmla="*/ 6684132 h 7098929"/>
              <a:gd name="connsiteX4586" fmla="*/ 10560416 w 18288000"/>
              <a:gd name="connsiteY4586" fmla="*/ 6684428 h 7098929"/>
              <a:gd name="connsiteX4587" fmla="*/ 10619245 w 18288000"/>
              <a:gd name="connsiteY4587" fmla="*/ 6691871 h 7098929"/>
              <a:gd name="connsiteX4588" fmla="*/ 10662276 w 18288000"/>
              <a:gd name="connsiteY4588" fmla="*/ 6696645 h 7098929"/>
              <a:gd name="connsiteX4589" fmla="*/ 10681714 w 18288000"/>
              <a:gd name="connsiteY4589" fmla="*/ 6692835 h 7098929"/>
              <a:gd name="connsiteX4590" fmla="*/ 10689083 w 18288000"/>
              <a:gd name="connsiteY4590" fmla="*/ 6695388 h 7098929"/>
              <a:gd name="connsiteX4591" fmla="*/ 10699641 w 18288000"/>
              <a:gd name="connsiteY4591" fmla="*/ 6693318 h 7098929"/>
              <a:gd name="connsiteX4592" fmla="*/ 10711816 w 18288000"/>
              <a:gd name="connsiteY4592" fmla="*/ 6690932 h 7098929"/>
              <a:gd name="connsiteX4593" fmla="*/ 10707270 w 18288000"/>
              <a:gd name="connsiteY4593" fmla="*/ 6696430 h 7098929"/>
              <a:gd name="connsiteX4594" fmla="*/ 10721913 w 18288000"/>
              <a:gd name="connsiteY4594" fmla="*/ 6693558 h 7098929"/>
              <a:gd name="connsiteX4595" fmla="*/ 10749941 w 18288000"/>
              <a:gd name="connsiteY4595" fmla="*/ 6696668 h 7098929"/>
              <a:gd name="connsiteX4596" fmla="*/ 10777969 w 18288000"/>
              <a:gd name="connsiteY4596" fmla="*/ 6699778 h 7098929"/>
              <a:gd name="connsiteX4597" fmla="*/ 10790139 w 18288000"/>
              <a:gd name="connsiteY4597" fmla="*/ 6697393 h 7098929"/>
              <a:gd name="connsiteX4598" fmla="*/ 10802311 w 18288000"/>
              <a:gd name="connsiteY4598" fmla="*/ 6695006 h 7098929"/>
              <a:gd name="connsiteX4599" fmla="*/ 10781654 w 18288000"/>
              <a:gd name="connsiteY4599" fmla="*/ 6707660 h 7098929"/>
              <a:gd name="connsiteX4600" fmla="*/ 10769481 w 18288000"/>
              <a:gd name="connsiteY4600" fmla="*/ 6710046 h 7098929"/>
              <a:gd name="connsiteX4601" fmla="*/ 10753622 w 18288000"/>
              <a:gd name="connsiteY4601" fmla="*/ 6704550 h 7098929"/>
              <a:gd name="connsiteX4602" fmla="*/ 10725599 w 18288000"/>
              <a:gd name="connsiteY4602" fmla="*/ 6701442 h 7098929"/>
              <a:gd name="connsiteX4603" fmla="*/ 10729281 w 18288000"/>
              <a:gd name="connsiteY4603" fmla="*/ 6709323 h 7098929"/>
              <a:gd name="connsiteX4604" fmla="*/ 10717112 w 18288000"/>
              <a:gd name="connsiteY4604" fmla="*/ 6711709 h 7098929"/>
              <a:gd name="connsiteX4605" fmla="*/ 10720794 w 18288000"/>
              <a:gd name="connsiteY4605" fmla="*/ 6719591 h 7098929"/>
              <a:gd name="connsiteX4606" fmla="*/ 10737211 w 18288000"/>
              <a:gd name="connsiteY4606" fmla="*/ 6712071 h 7098929"/>
              <a:gd name="connsiteX4607" fmla="*/ 10751223 w 18288000"/>
              <a:gd name="connsiteY4607" fmla="*/ 6713627 h 7098929"/>
              <a:gd name="connsiteX4608" fmla="*/ 10785339 w 18288000"/>
              <a:gd name="connsiteY4608" fmla="*/ 6715544 h 7098929"/>
              <a:gd name="connsiteX4609" fmla="*/ 10811518 w 18288000"/>
              <a:gd name="connsiteY4609" fmla="*/ 6714711 h 7098929"/>
              <a:gd name="connsiteX4610" fmla="*/ 10821851 w 18288000"/>
              <a:gd name="connsiteY4610" fmla="*/ 6708383 h 7098929"/>
              <a:gd name="connsiteX4611" fmla="*/ 10849880 w 18288000"/>
              <a:gd name="connsiteY4611" fmla="*/ 6711494 h 7098929"/>
              <a:gd name="connsiteX4612" fmla="*/ 10898566 w 18288000"/>
              <a:gd name="connsiteY4612" fmla="*/ 6701948 h 7098929"/>
              <a:gd name="connsiteX4613" fmla="*/ 10905813 w 18288000"/>
              <a:gd name="connsiteY4613" fmla="*/ 6693177 h 7098929"/>
              <a:gd name="connsiteX4614" fmla="*/ 10897280 w 18288000"/>
              <a:gd name="connsiteY4614" fmla="*/ 6691504 h 7098929"/>
              <a:gd name="connsiteX4615" fmla="*/ 10866849 w 18288000"/>
              <a:gd name="connsiteY4615" fmla="*/ 6690957 h 7098929"/>
              <a:gd name="connsiteX4616" fmla="*/ 10838823 w 18288000"/>
              <a:gd name="connsiteY4616" fmla="*/ 6687847 h 7098929"/>
              <a:gd name="connsiteX4617" fmla="*/ 10851001 w 18288000"/>
              <a:gd name="connsiteY4617" fmla="*/ 6685460 h 7098929"/>
              <a:gd name="connsiteX4618" fmla="*/ 10868533 w 18288000"/>
              <a:gd name="connsiteY4618" fmla="*/ 6685775 h 7098929"/>
              <a:gd name="connsiteX4619" fmla="*/ 10848186 w 18288000"/>
              <a:gd name="connsiteY4619" fmla="*/ 6677103 h 7098929"/>
              <a:gd name="connsiteX4620" fmla="*/ 10800699 w 18288000"/>
              <a:gd name="connsiteY4620" fmla="*/ 6682111 h 7098929"/>
              <a:gd name="connsiteX4621" fmla="*/ 10772669 w 18288000"/>
              <a:gd name="connsiteY4621" fmla="*/ 6679002 h 7098929"/>
              <a:gd name="connsiteX4622" fmla="*/ 10784845 w 18288000"/>
              <a:gd name="connsiteY4622" fmla="*/ 6676614 h 7098929"/>
              <a:gd name="connsiteX4623" fmla="*/ 10793583 w 18288000"/>
              <a:gd name="connsiteY4623" fmla="*/ 6676336 h 7098929"/>
              <a:gd name="connsiteX4624" fmla="*/ 10791258 w 18288000"/>
              <a:gd name="connsiteY4624" fmla="*/ 6671358 h 7098929"/>
              <a:gd name="connsiteX4625" fmla="*/ 10819282 w 18288000"/>
              <a:gd name="connsiteY4625" fmla="*/ 6674467 h 7098929"/>
              <a:gd name="connsiteX4626" fmla="*/ 10813727 w 18288000"/>
              <a:gd name="connsiteY4626" fmla="*/ 6675557 h 7098929"/>
              <a:gd name="connsiteX4627" fmla="*/ 10849386 w 18288000"/>
              <a:gd name="connsiteY4627" fmla="*/ 6672567 h 7098929"/>
              <a:gd name="connsiteX4628" fmla="*/ 10875469 w 18288000"/>
              <a:gd name="connsiteY4628" fmla="*/ 6675460 h 7098929"/>
              <a:gd name="connsiteX4629" fmla="*/ 10857640 w 18288000"/>
              <a:gd name="connsiteY4629" fmla="*/ 6671252 h 7098929"/>
              <a:gd name="connsiteX4630" fmla="*/ 10864283 w 18288000"/>
              <a:gd name="connsiteY4630" fmla="*/ 6657040 h 7098929"/>
              <a:gd name="connsiteX4631" fmla="*/ 10860625 w 18288000"/>
              <a:gd name="connsiteY4631" fmla="*/ 6649210 h 7098929"/>
              <a:gd name="connsiteX4632" fmla="*/ 10836212 w 18288000"/>
              <a:gd name="connsiteY4632" fmla="*/ 6651910 h 7098929"/>
              <a:gd name="connsiteX4633" fmla="*/ 10825361 w 18288000"/>
              <a:gd name="connsiteY4633" fmla="*/ 6646122 h 7098929"/>
              <a:gd name="connsiteX4634" fmla="*/ 10786290 w 18288000"/>
              <a:gd name="connsiteY4634" fmla="*/ 6646519 h 7098929"/>
              <a:gd name="connsiteX4635" fmla="*/ 10743691 w 18288000"/>
              <a:gd name="connsiteY4635" fmla="*/ 6654870 h 7098929"/>
              <a:gd name="connsiteX4636" fmla="*/ 10715663 w 18288000"/>
              <a:gd name="connsiteY4636" fmla="*/ 6651760 h 7098929"/>
              <a:gd name="connsiteX4637" fmla="*/ 10699807 w 18288000"/>
              <a:gd name="connsiteY4637" fmla="*/ 6646265 h 7098929"/>
              <a:gd name="connsiteX4638" fmla="*/ 10703491 w 18288000"/>
              <a:gd name="connsiteY4638" fmla="*/ 6654146 h 7098929"/>
              <a:gd name="connsiteX4639" fmla="*/ 10679146 w 18288000"/>
              <a:gd name="connsiteY4639" fmla="*/ 6658917 h 7098929"/>
              <a:gd name="connsiteX4640" fmla="*/ 10675459 w 18288000"/>
              <a:gd name="connsiteY4640" fmla="*/ 6651037 h 7098929"/>
              <a:gd name="connsiteX4641" fmla="*/ 10671777 w 18288000"/>
              <a:gd name="connsiteY4641" fmla="*/ 6643153 h 7098929"/>
              <a:gd name="connsiteX4642" fmla="*/ 10647435 w 18288000"/>
              <a:gd name="connsiteY4642" fmla="*/ 6647926 h 7098929"/>
              <a:gd name="connsiteX4643" fmla="*/ 10623093 w 18288000"/>
              <a:gd name="connsiteY4643" fmla="*/ 6652698 h 7098929"/>
              <a:gd name="connsiteX4644" fmla="*/ 10626777 w 18288000"/>
              <a:gd name="connsiteY4644" fmla="*/ 6660581 h 7098929"/>
              <a:gd name="connsiteX4645" fmla="*/ 10610919 w 18288000"/>
              <a:gd name="connsiteY4645" fmla="*/ 6655084 h 7098929"/>
              <a:gd name="connsiteX4646" fmla="*/ 10607235 w 18288000"/>
              <a:gd name="connsiteY4646" fmla="*/ 6647201 h 7098929"/>
              <a:gd name="connsiteX4647" fmla="*/ 10579209 w 18288000"/>
              <a:gd name="connsiteY4647" fmla="*/ 6644093 h 7098929"/>
              <a:gd name="connsiteX4648" fmla="*/ 10563350 w 18288000"/>
              <a:gd name="connsiteY4648" fmla="*/ 6638596 h 7098929"/>
              <a:gd name="connsiteX4649" fmla="*/ 8515200 w 18288000"/>
              <a:gd name="connsiteY4649" fmla="*/ 6638424 h 7098929"/>
              <a:gd name="connsiteX4650" fmla="*/ 8518885 w 18288000"/>
              <a:gd name="connsiteY4650" fmla="*/ 6646308 h 7098929"/>
              <a:gd name="connsiteX4651" fmla="*/ 8531057 w 18288000"/>
              <a:gd name="connsiteY4651" fmla="*/ 6643919 h 7098929"/>
              <a:gd name="connsiteX4652" fmla="*/ 8546909 w 18288000"/>
              <a:gd name="connsiteY4652" fmla="*/ 6649417 h 7098929"/>
              <a:gd name="connsiteX4653" fmla="*/ 8522569 w 18288000"/>
              <a:gd name="connsiteY4653" fmla="*/ 6654189 h 7098929"/>
              <a:gd name="connsiteX4654" fmla="*/ 8501912 w 18288000"/>
              <a:gd name="connsiteY4654" fmla="*/ 6666843 h 7098929"/>
              <a:gd name="connsiteX4655" fmla="*/ 8489739 w 18288000"/>
              <a:gd name="connsiteY4655" fmla="*/ 6669230 h 7098929"/>
              <a:gd name="connsiteX4656" fmla="*/ 8458029 w 18288000"/>
              <a:gd name="connsiteY4656" fmla="*/ 6658238 h 7098929"/>
              <a:gd name="connsiteX4657" fmla="*/ 8440331 w 18288000"/>
              <a:gd name="connsiteY4657" fmla="*/ 6648800 h 7098929"/>
              <a:gd name="connsiteX4658" fmla="*/ 8426313 w 18288000"/>
              <a:gd name="connsiteY4658" fmla="*/ 6647245 h 7098929"/>
              <a:gd name="connsiteX4659" fmla="*/ 8450658 w 18288000"/>
              <a:gd name="connsiteY4659" fmla="*/ 6642474 h 7098929"/>
              <a:gd name="connsiteX4660" fmla="*/ 8470201 w 18288000"/>
              <a:gd name="connsiteY4660" fmla="*/ 6655852 h 7098929"/>
              <a:gd name="connsiteX4661" fmla="*/ 8476282 w 18288000"/>
              <a:gd name="connsiteY4661" fmla="*/ 6654660 h 7098929"/>
              <a:gd name="connsiteX4662" fmla="*/ 8494542 w 18288000"/>
              <a:gd name="connsiteY4662" fmla="*/ 6651080 h 7098929"/>
              <a:gd name="connsiteX4663" fmla="*/ 8506714 w 18288000"/>
              <a:gd name="connsiteY4663" fmla="*/ 6648693 h 7098929"/>
              <a:gd name="connsiteX4664" fmla="*/ 8503028 w 18288000"/>
              <a:gd name="connsiteY4664" fmla="*/ 6640811 h 7098929"/>
              <a:gd name="connsiteX4665" fmla="*/ 8515200 w 18288000"/>
              <a:gd name="connsiteY4665" fmla="*/ 6638424 h 7098929"/>
              <a:gd name="connsiteX4666" fmla="*/ 12197341 w 18288000"/>
              <a:gd name="connsiteY4666" fmla="*/ 6637966 h 7098929"/>
              <a:gd name="connsiteX4667" fmla="*/ 12172138 w 18288000"/>
              <a:gd name="connsiteY4667" fmla="*/ 6639191 h 7098929"/>
              <a:gd name="connsiteX4668" fmla="*/ 12166417 w 18288000"/>
              <a:gd name="connsiteY4668" fmla="*/ 6641404 h 7098929"/>
              <a:gd name="connsiteX4669" fmla="*/ 12172423 w 18288000"/>
              <a:gd name="connsiteY4669" fmla="*/ 6641510 h 7098929"/>
              <a:gd name="connsiteX4670" fmla="*/ 12200453 w 18288000"/>
              <a:gd name="connsiteY4670" fmla="*/ 6644622 h 7098929"/>
              <a:gd name="connsiteX4671" fmla="*/ 12377377 w 18288000"/>
              <a:gd name="connsiteY4671" fmla="*/ 6637733 h 7098929"/>
              <a:gd name="connsiteX4672" fmla="*/ 12371802 w 18288000"/>
              <a:gd name="connsiteY4672" fmla="*/ 6639890 h 7098929"/>
              <a:gd name="connsiteX4673" fmla="*/ 12397763 w 18288000"/>
              <a:gd name="connsiteY4673" fmla="*/ 6640358 h 7098929"/>
              <a:gd name="connsiteX4674" fmla="*/ 12417862 w 18288000"/>
              <a:gd name="connsiteY4674" fmla="*/ 6640719 h 7098929"/>
              <a:gd name="connsiteX4675" fmla="*/ 12437962 w 18288000"/>
              <a:gd name="connsiteY4675" fmla="*/ 6641082 h 7098929"/>
              <a:gd name="connsiteX4676" fmla="*/ 12465987 w 18288000"/>
              <a:gd name="connsiteY4676" fmla="*/ 6644191 h 7098929"/>
              <a:gd name="connsiteX4677" fmla="*/ 12484245 w 18288000"/>
              <a:gd name="connsiteY4677" fmla="*/ 6640612 h 7098929"/>
              <a:gd name="connsiteX4678" fmla="*/ 12506187 w 18288000"/>
              <a:gd name="connsiteY4678" fmla="*/ 6644915 h 7098929"/>
              <a:gd name="connsiteX4679" fmla="*/ 12528702 w 18288000"/>
              <a:gd name="connsiteY4679" fmla="*/ 6640500 h 7098929"/>
              <a:gd name="connsiteX4680" fmla="*/ 12457772 w 18288000"/>
              <a:gd name="connsiteY4680" fmla="*/ 6639203 h 7098929"/>
              <a:gd name="connsiteX4681" fmla="*/ 12417576 w 18288000"/>
              <a:gd name="connsiteY4681" fmla="*/ 6638468 h 7098929"/>
              <a:gd name="connsiteX4682" fmla="*/ 7282511 w 18288000"/>
              <a:gd name="connsiteY4682" fmla="*/ 6637732 h 7098929"/>
              <a:gd name="connsiteX4683" fmla="*/ 7280091 w 18288000"/>
              <a:gd name="connsiteY4683" fmla="*/ 6639637 h 7098929"/>
              <a:gd name="connsiteX4684" fmla="*/ 7295479 w 18288000"/>
              <a:gd name="connsiteY4684" fmla="*/ 6644971 h 7098929"/>
              <a:gd name="connsiteX4685" fmla="*/ 7298323 w 18288000"/>
              <a:gd name="connsiteY4685" fmla="*/ 6643233 h 7098929"/>
              <a:gd name="connsiteX4686" fmla="*/ 7300961 w 18288000"/>
              <a:gd name="connsiteY4686" fmla="*/ 6644149 h 7098929"/>
              <a:gd name="connsiteX4687" fmla="*/ 7320286 w 18288000"/>
              <a:gd name="connsiteY4687" fmla="*/ 6640360 h 7098929"/>
              <a:gd name="connsiteX4688" fmla="*/ 7320373 w 18288000"/>
              <a:gd name="connsiteY4688" fmla="*/ 6638425 h 7098929"/>
              <a:gd name="connsiteX4689" fmla="*/ 10217416 w 18288000"/>
              <a:gd name="connsiteY4689" fmla="*/ 6637580 h 7098929"/>
              <a:gd name="connsiteX4690" fmla="*/ 10208929 w 18288000"/>
              <a:gd name="connsiteY4690" fmla="*/ 6647848 h 7098929"/>
              <a:gd name="connsiteX4691" fmla="*/ 10221101 w 18288000"/>
              <a:gd name="connsiteY4691" fmla="*/ 6645461 h 7098929"/>
              <a:gd name="connsiteX4692" fmla="*/ 10245444 w 18288000"/>
              <a:gd name="connsiteY4692" fmla="*/ 6640689 h 7098929"/>
              <a:gd name="connsiteX4693" fmla="*/ 7700134 w 18288000"/>
              <a:gd name="connsiteY4693" fmla="*/ 6637554 h 7098929"/>
              <a:gd name="connsiteX4694" fmla="*/ 7669905 w 18288000"/>
              <a:gd name="connsiteY4694" fmla="*/ 6649260 h 7098929"/>
              <a:gd name="connsiteX4695" fmla="*/ 7686161 w 18288000"/>
              <a:gd name="connsiteY4695" fmla="*/ 6648745 h 7098929"/>
              <a:gd name="connsiteX4696" fmla="*/ 7684453 w 18288000"/>
              <a:gd name="connsiteY4696" fmla="*/ 6645083 h 7098929"/>
              <a:gd name="connsiteX4697" fmla="*/ 7694265 w 18288000"/>
              <a:gd name="connsiteY4697" fmla="*/ 6648487 h 7098929"/>
              <a:gd name="connsiteX4698" fmla="*/ 7696092 w 18288000"/>
              <a:gd name="connsiteY4698" fmla="*/ 6648429 h 7098929"/>
              <a:gd name="connsiteX4699" fmla="*/ 7716626 w 18288000"/>
              <a:gd name="connsiteY4699" fmla="*/ 6641854 h 7098929"/>
              <a:gd name="connsiteX4700" fmla="*/ 7708799 w 18288000"/>
              <a:gd name="connsiteY4700" fmla="*/ 6640319 h 7098929"/>
              <a:gd name="connsiteX4701" fmla="*/ 7700873 w 18288000"/>
              <a:gd name="connsiteY4701" fmla="*/ 6637566 h 7098929"/>
              <a:gd name="connsiteX4702" fmla="*/ 17153072 w 18288000"/>
              <a:gd name="connsiteY4702" fmla="*/ 6637388 h 7098929"/>
              <a:gd name="connsiteX4703" fmla="*/ 17132416 w 18288000"/>
              <a:gd name="connsiteY4703" fmla="*/ 6650042 h 7098929"/>
              <a:gd name="connsiteX4704" fmla="*/ 17156760 w 18288000"/>
              <a:gd name="connsiteY4704" fmla="*/ 6645269 h 7098929"/>
              <a:gd name="connsiteX4705" fmla="*/ 17184788 w 18288000"/>
              <a:gd name="connsiteY4705" fmla="*/ 6648380 h 7098929"/>
              <a:gd name="connsiteX4706" fmla="*/ 17182384 w 18288000"/>
              <a:gd name="connsiteY4706" fmla="*/ 6657455 h 7098929"/>
              <a:gd name="connsiteX4707" fmla="*/ 17200640 w 18288000"/>
              <a:gd name="connsiteY4707" fmla="*/ 6653874 h 7098929"/>
              <a:gd name="connsiteX4708" fmla="*/ 17193272 w 18288000"/>
              <a:gd name="connsiteY4708" fmla="*/ 6638110 h 7098929"/>
              <a:gd name="connsiteX4709" fmla="*/ 17181100 w 18288000"/>
              <a:gd name="connsiteY4709" fmla="*/ 6640496 h 7098929"/>
              <a:gd name="connsiteX4710" fmla="*/ 18182660 w 18288000"/>
              <a:gd name="connsiteY4710" fmla="*/ 6637068 h 7098929"/>
              <a:gd name="connsiteX4711" fmla="*/ 18186340 w 18288000"/>
              <a:gd name="connsiteY4711" fmla="*/ 6644952 h 7098929"/>
              <a:gd name="connsiteX4712" fmla="*/ 18174168 w 18288000"/>
              <a:gd name="connsiteY4712" fmla="*/ 6647334 h 7098929"/>
              <a:gd name="connsiteX4713" fmla="*/ 18182660 w 18288000"/>
              <a:gd name="connsiteY4713" fmla="*/ 6637068 h 7098929"/>
              <a:gd name="connsiteX4714" fmla="*/ 6242287 w 18288000"/>
              <a:gd name="connsiteY4714" fmla="*/ 6636584 h 7098929"/>
              <a:gd name="connsiteX4715" fmla="*/ 6203930 w 18288000"/>
              <a:gd name="connsiteY4715" fmla="*/ 6639802 h 7098929"/>
              <a:gd name="connsiteX4716" fmla="*/ 6181709 w 18288000"/>
              <a:gd name="connsiteY4716" fmla="*/ 6642007 h 7098929"/>
              <a:gd name="connsiteX4717" fmla="*/ 6167417 w 18288000"/>
              <a:gd name="connsiteY4717" fmla="*/ 6646960 h 7098929"/>
              <a:gd name="connsiteX4718" fmla="*/ 6157087 w 18288000"/>
              <a:gd name="connsiteY4718" fmla="*/ 6653289 h 7098929"/>
              <a:gd name="connsiteX4719" fmla="*/ 6172942 w 18288000"/>
              <a:gd name="connsiteY4719" fmla="*/ 6658784 h 7098929"/>
              <a:gd name="connsiteX4720" fmla="*/ 6200970 w 18288000"/>
              <a:gd name="connsiteY4720" fmla="*/ 6661895 h 7098929"/>
              <a:gd name="connsiteX4721" fmla="*/ 6209457 w 18288000"/>
              <a:gd name="connsiteY4721" fmla="*/ 6651625 h 7098929"/>
              <a:gd name="connsiteX4722" fmla="*/ 6221627 w 18288000"/>
              <a:gd name="connsiteY4722" fmla="*/ 6649239 h 7098929"/>
              <a:gd name="connsiteX4723" fmla="*/ 7132471 w 18288000"/>
              <a:gd name="connsiteY4723" fmla="*/ 6636507 h 7098929"/>
              <a:gd name="connsiteX4724" fmla="*/ 7120320 w 18288000"/>
              <a:gd name="connsiteY4724" fmla="*/ 6637098 h 7098929"/>
              <a:gd name="connsiteX4725" fmla="*/ 7135149 w 18288000"/>
              <a:gd name="connsiteY4725" fmla="*/ 6642237 h 7098929"/>
              <a:gd name="connsiteX4726" fmla="*/ 13925196 w 18288000"/>
              <a:gd name="connsiteY4726" fmla="*/ 6635615 h 7098929"/>
              <a:gd name="connsiteX4727" fmla="*/ 13876675 w 18288000"/>
              <a:gd name="connsiteY4727" fmla="*/ 6638535 h 7098929"/>
              <a:gd name="connsiteX4728" fmla="*/ 13904174 w 18288000"/>
              <a:gd name="connsiteY4728" fmla="*/ 6641586 h 7098929"/>
              <a:gd name="connsiteX4729" fmla="*/ 13892001 w 18288000"/>
              <a:gd name="connsiteY4729" fmla="*/ 6643972 h 7098929"/>
              <a:gd name="connsiteX4730" fmla="*/ 13883515 w 18288000"/>
              <a:gd name="connsiteY4730" fmla="*/ 6654241 h 7098929"/>
              <a:gd name="connsiteX4731" fmla="*/ 13920028 w 18288000"/>
              <a:gd name="connsiteY4731" fmla="*/ 6647082 h 7098929"/>
              <a:gd name="connsiteX4732" fmla="*/ 13934042 w 18288000"/>
              <a:gd name="connsiteY4732" fmla="*/ 6648636 h 7098929"/>
              <a:gd name="connsiteX4733" fmla="*/ 13959142 w 18288000"/>
              <a:gd name="connsiteY4733" fmla="*/ 6651421 h 7098929"/>
              <a:gd name="connsiteX4734" fmla="*/ 13960552 w 18288000"/>
              <a:gd name="connsiteY4734" fmla="*/ 6643742 h 7098929"/>
              <a:gd name="connsiteX4735" fmla="*/ 13925196 w 18288000"/>
              <a:gd name="connsiteY4735" fmla="*/ 6635615 h 7098929"/>
              <a:gd name="connsiteX4736" fmla="*/ 12348235 w 18288000"/>
              <a:gd name="connsiteY4736" fmla="*/ 6635352 h 7098929"/>
              <a:gd name="connsiteX4737" fmla="*/ 12329536 w 18288000"/>
              <a:gd name="connsiteY4737" fmla="*/ 6636523 h 7098929"/>
              <a:gd name="connsiteX4738" fmla="*/ 12317366 w 18288000"/>
              <a:gd name="connsiteY4738" fmla="*/ 6638910 h 7098929"/>
              <a:gd name="connsiteX4739" fmla="*/ 12331379 w 18288000"/>
              <a:gd name="connsiteY4739" fmla="*/ 6640465 h 7098929"/>
              <a:gd name="connsiteX4740" fmla="*/ 12353176 w 18288000"/>
              <a:gd name="connsiteY4740" fmla="*/ 6639774 h 7098929"/>
              <a:gd name="connsiteX4741" fmla="*/ 12351192 w 18288000"/>
              <a:gd name="connsiteY4741" fmla="*/ 6638556 h 7098929"/>
              <a:gd name="connsiteX4742" fmla="*/ 9626013 w 18288000"/>
              <a:gd name="connsiteY4742" fmla="*/ 6634993 h 7098929"/>
              <a:gd name="connsiteX4743" fmla="*/ 9635777 w 18288000"/>
              <a:gd name="connsiteY4743" fmla="*/ 6641684 h 7098929"/>
              <a:gd name="connsiteX4744" fmla="*/ 9621764 w 18288000"/>
              <a:gd name="connsiteY4744" fmla="*/ 6640125 h 7098929"/>
              <a:gd name="connsiteX4745" fmla="*/ 9626013 w 18288000"/>
              <a:gd name="connsiteY4745" fmla="*/ 6634993 h 7098929"/>
              <a:gd name="connsiteX4746" fmla="*/ 4286966 w 18288000"/>
              <a:gd name="connsiteY4746" fmla="*/ 6632662 h 7098929"/>
              <a:gd name="connsiteX4747" fmla="*/ 4282539 w 18288000"/>
              <a:gd name="connsiteY4747" fmla="*/ 6632802 h 7098929"/>
              <a:gd name="connsiteX4748" fmla="*/ 4284388 w 18288000"/>
              <a:gd name="connsiteY4748" fmla="*/ 6633166 h 7098929"/>
              <a:gd name="connsiteX4749" fmla="*/ 7249561 w 18288000"/>
              <a:gd name="connsiteY4749" fmla="*/ 6631269 h 7098929"/>
              <a:gd name="connsiteX4750" fmla="*/ 7240432 w 18288000"/>
              <a:gd name="connsiteY4750" fmla="*/ 6633055 h 7098929"/>
              <a:gd name="connsiteX4751" fmla="*/ 7238772 w 18288000"/>
              <a:gd name="connsiteY4751" fmla="*/ 6633381 h 7098929"/>
              <a:gd name="connsiteX4752" fmla="*/ 7247820 w 18288000"/>
              <a:gd name="connsiteY4752" fmla="*/ 6641660 h 7098929"/>
              <a:gd name="connsiteX4753" fmla="*/ 7253903 w 18288000"/>
              <a:gd name="connsiteY4753" fmla="*/ 6640467 h 7098929"/>
              <a:gd name="connsiteX4754" fmla="*/ 7249646 w 18288000"/>
              <a:gd name="connsiteY4754" fmla="*/ 6631363 h 7098929"/>
              <a:gd name="connsiteX4755" fmla="*/ 8869621 w 18288000"/>
              <a:gd name="connsiteY4755" fmla="*/ 6629173 h 7098929"/>
              <a:gd name="connsiteX4756" fmla="*/ 8867220 w 18288000"/>
              <a:gd name="connsiteY4756" fmla="*/ 6638248 h 7098929"/>
              <a:gd name="connsiteX4757" fmla="*/ 8857452 w 18288000"/>
              <a:gd name="connsiteY4757" fmla="*/ 6631560 h 7098929"/>
              <a:gd name="connsiteX4758" fmla="*/ 7554112 w 18288000"/>
              <a:gd name="connsiteY4758" fmla="*/ 6628938 h 7098929"/>
              <a:gd name="connsiteX4759" fmla="*/ 7541942 w 18288000"/>
              <a:gd name="connsiteY4759" fmla="*/ 6631323 h 7098929"/>
              <a:gd name="connsiteX4760" fmla="*/ 7522609 w 18288000"/>
              <a:gd name="connsiteY4760" fmla="*/ 6633242 h 7098929"/>
              <a:gd name="connsiteX4761" fmla="*/ 7519976 w 18288000"/>
              <a:gd name="connsiteY4761" fmla="*/ 6634259 h 7098929"/>
              <a:gd name="connsiteX4762" fmla="*/ 7483462 w 18288000"/>
              <a:gd name="connsiteY4762" fmla="*/ 6641409 h 7098929"/>
              <a:gd name="connsiteX4763" fmla="*/ 7478004 w 18288000"/>
              <a:gd name="connsiteY4763" fmla="*/ 6637669 h 7098929"/>
              <a:gd name="connsiteX4764" fmla="*/ 7453054 w 18288000"/>
              <a:gd name="connsiteY4764" fmla="*/ 6640144 h 7098929"/>
              <a:gd name="connsiteX4765" fmla="*/ 7440885 w 18288000"/>
              <a:gd name="connsiteY4765" fmla="*/ 6642530 h 7098929"/>
              <a:gd name="connsiteX4766" fmla="*/ 7448814 w 18288000"/>
              <a:gd name="connsiteY4766" fmla="*/ 6645279 h 7098929"/>
              <a:gd name="connsiteX4767" fmla="*/ 7468912 w 18288000"/>
              <a:gd name="connsiteY4767" fmla="*/ 6645641 h 7098929"/>
              <a:gd name="connsiteX4768" fmla="*/ 7493254 w 18288000"/>
              <a:gd name="connsiteY4768" fmla="*/ 6640868 h 7098929"/>
              <a:gd name="connsiteX4769" fmla="*/ 7509111 w 18288000"/>
              <a:gd name="connsiteY4769" fmla="*/ 6646365 h 7098929"/>
              <a:gd name="connsiteX4770" fmla="*/ 7537780 w 18288000"/>
              <a:gd name="connsiteY4770" fmla="*/ 6657955 h 7098929"/>
              <a:gd name="connsiteX4771" fmla="*/ 7577337 w 18288000"/>
              <a:gd name="connsiteY4771" fmla="*/ 6650198 h 7098929"/>
              <a:gd name="connsiteX4772" fmla="*/ 7589509 w 18288000"/>
              <a:gd name="connsiteY4772" fmla="*/ 6647812 h 7098929"/>
              <a:gd name="connsiteX4773" fmla="*/ 7629708 w 18288000"/>
              <a:gd name="connsiteY4773" fmla="*/ 6648535 h 7098929"/>
              <a:gd name="connsiteX4774" fmla="*/ 7641877 w 18288000"/>
              <a:gd name="connsiteY4774" fmla="*/ 6646149 h 7098929"/>
              <a:gd name="connsiteX4775" fmla="*/ 7654049 w 18288000"/>
              <a:gd name="connsiteY4775" fmla="*/ 6643763 h 7098929"/>
              <a:gd name="connsiteX4776" fmla="*/ 7650368 w 18288000"/>
              <a:gd name="connsiteY4776" fmla="*/ 6635882 h 7098929"/>
              <a:gd name="connsiteX4777" fmla="*/ 7638194 w 18288000"/>
              <a:gd name="connsiteY4777" fmla="*/ 6638268 h 7098929"/>
              <a:gd name="connsiteX4778" fmla="*/ 7585826 w 18288000"/>
              <a:gd name="connsiteY4778" fmla="*/ 6639930 h 7098929"/>
              <a:gd name="connsiteX4779" fmla="*/ 7554112 w 18288000"/>
              <a:gd name="connsiteY4779" fmla="*/ 6628938 h 7098929"/>
              <a:gd name="connsiteX4780" fmla="*/ 4311621 w 18288000"/>
              <a:gd name="connsiteY4780" fmla="*/ 6627879 h 7098929"/>
              <a:gd name="connsiteX4781" fmla="*/ 4302735 w 18288000"/>
              <a:gd name="connsiteY4781" fmla="*/ 6629622 h 7098929"/>
              <a:gd name="connsiteX4782" fmla="*/ 4314315 w 18288000"/>
              <a:gd name="connsiteY4782" fmla="*/ 6633641 h 7098929"/>
              <a:gd name="connsiteX4783" fmla="*/ 12542025 w 18288000"/>
              <a:gd name="connsiteY4783" fmla="*/ 6627451 h 7098929"/>
              <a:gd name="connsiteX4784" fmla="*/ 12538739 w 18288000"/>
              <a:gd name="connsiteY4784" fmla="*/ 6627656 h 7098929"/>
              <a:gd name="connsiteX4785" fmla="*/ 12538259 w 18288000"/>
              <a:gd name="connsiteY4785" fmla="*/ 6638626 h 7098929"/>
              <a:gd name="connsiteX4786" fmla="*/ 12542704 w 18288000"/>
              <a:gd name="connsiteY4786" fmla="*/ 6637756 h 7098929"/>
              <a:gd name="connsiteX4787" fmla="*/ 12566290 w 18288000"/>
              <a:gd name="connsiteY4787" fmla="*/ 6633130 h 7098929"/>
              <a:gd name="connsiteX4788" fmla="*/ 12562144 w 18288000"/>
              <a:gd name="connsiteY4788" fmla="*/ 6630292 h 7098929"/>
              <a:gd name="connsiteX4789" fmla="*/ 12559117 w 18288000"/>
              <a:gd name="connsiteY4789" fmla="*/ 6630236 h 7098929"/>
              <a:gd name="connsiteX4790" fmla="*/ 9534957 w 18288000"/>
              <a:gd name="connsiteY4790" fmla="*/ 6627246 h 7098929"/>
              <a:gd name="connsiteX4791" fmla="*/ 9541968 w 18288000"/>
              <a:gd name="connsiteY4791" fmla="*/ 6628025 h 7098929"/>
              <a:gd name="connsiteX4792" fmla="*/ 9549892 w 18288000"/>
              <a:gd name="connsiteY4792" fmla="*/ 6630771 h 7098929"/>
              <a:gd name="connsiteX4793" fmla="*/ 9537719 w 18288000"/>
              <a:gd name="connsiteY4793" fmla="*/ 6633159 h 7098929"/>
              <a:gd name="connsiteX4794" fmla="*/ 9529792 w 18288000"/>
              <a:gd name="connsiteY4794" fmla="*/ 6630410 h 7098929"/>
              <a:gd name="connsiteX4795" fmla="*/ 9534957 w 18288000"/>
              <a:gd name="connsiteY4795" fmla="*/ 6627246 h 7098929"/>
              <a:gd name="connsiteX4796" fmla="*/ 13480565 w 18288000"/>
              <a:gd name="connsiteY4796" fmla="*/ 6625982 h 7098929"/>
              <a:gd name="connsiteX4797" fmla="*/ 13462309 w 18288000"/>
              <a:gd name="connsiteY4797" fmla="*/ 6629562 h 7098929"/>
              <a:gd name="connsiteX4798" fmla="*/ 13450137 w 18288000"/>
              <a:gd name="connsiteY4798" fmla="*/ 6631947 h 7098929"/>
              <a:gd name="connsiteX4799" fmla="*/ 13437966 w 18288000"/>
              <a:gd name="connsiteY4799" fmla="*/ 6634334 h 7098929"/>
              <a:gd name="connsiteX4800" fmla="*/ 13428196 w 18288000"/>
              <a:gd name="connsiteY4800" fmla="*/ 6627644 h 7098929"/>
              <a:gd name="connsiteX4801" fmla="*/ 13387997 w 18288000"/>
              <a:gd name="connsiteY4801" fmla="*/ 6626921 h 7098929"/>
              <a:gd name="connsiteX4802" fmla="*/ 13363654 w 18288000"/>
              <a:gd name="connsiteY4802" fmla="*/ 6631693 h 7098929"/>
              <a:gd name="connsiteX4803" fmla="*/ 13335627 w 18288000"/>
              <a:gd name="connsiteY4803" fmla="*/ 6628584 h 7098929"/>
              <a:gd name="connsiteX4804" fmla="*/ 13330890 w 18288000"/>
              <a:gd name="connsiteY4804" fmla="*/ 6629511 h 7098929"/>
              <a:gd name="connsiteX4805" fmla="*/ 13337436 w 18288000"/>
              <a:gd name="connsiteY4805" fmla="*/ 6631211 h 7098929"/>
              <a:gd name="connsiteX4806" fmla="*/ 13351447 w 18288000"/>
              <a:gd name="connsiteY4806" fmla="*/ 6632769 h 7098929"/>
              <a:gd name="connsiteX4807" fmla="*/ 13353189 w 18288000"/>
              <a:gd name="connsiteY4807" fmla="*/ 6636499 h 7098929"/>
              <a:gd name="connsiteX4808" fmla="*/ 13381995 w 18288000"/>
              <a:gd name="connsiteY4808" fmla="*/ 6639695 h 7098929"/>
              <a:gd name="connsiteX4809" fmla="*/ 13393488 w 18288000"/>
              <a:gd name="connsiteY4809" fmla="*/ 6637446 h 7098929"/>
              <a:gd name="connsiteX4810" fmla="*/ 13395894 w 18288000"/>
              <a:gd name="connsiteY4810" fmla="*/ 6628371 h 7098929"/>
              <a:gd name="connsiteX4811" fmla="*/ 13403817 w 18288000"/>
              <a:gd name="connsiteY4811" fmla="*/ 6631122 h 7098929"/>
              <a:gd name="connsiteX4812" fmla="*/ 13398925 w 18288000"/>
              <a:gd name="connsiteY4812" fmla="*/ 6641574 h 7098929"/>
              <a:gd name="connsiteX4813" fmla="*/ 13413301 w 18288000"/>
              <a:gd name="connsiteY4813" fmla="*/ 6643170 h 7098929"/>
              <a:gd name="connsiteX4814" fmla="*/ 13401125 w 18288000"/>
              <a:gd name="connsiteY4814" fmla="*/ 6645556 h 7098929"/>
              <a:gd name="connsiteX4815" fmla="*/ 13390563 w 18288000"/>
              <a:gd name="connsiteY4815" fmla="*/ 6647625 h 7098929"/>
              <a:gd name="connsiteX4816" fmla="*/ 13391090 w 18288000"/>
              <a:gd name="connsiteY4816" fmla="*/ 6647807 h 7098929"/>
              <a:gd name="connsiteX4817" fmla="*/ 13453497 w 18288000"/>
              <a:gd name="connsiteY4817" fmla="*/ 6643892 h 7098929"/>
              <a:gd name="connsiteX4818" fmla="*/ 13586263 w 18288000"/>
              <a:gd name="connsiteY4818" fmla="*/ 6643679 h 7098929"/>
              <a:gd name="connsiteX4819" fmla="*/ 13618536 w 18288000"/>
              <a:gd name="connsiteY4819" fmla="*/ 6641653 h 7098929"/>
              <a:gd name="connsiteX4820" fmla="*/ 13638635 w 18288000"/>
              <a:gd name="connsiteY4820" fmla="*/ 6642015 h 7098929"/>
              <a:gd name="connsiteX4821" fmla="*/ 13657545 w 18288000"/>
              <a:gd name="connsiteY4821" fmla="*/ 6641091 h 7098929"/>
              <a:gd name="connsiteX4822" fmla="*/ 13652975 w 18288000"/>
              <a:gd name="connsiteY4822" fmla="*/ 6639506 h 7098929"/>
              <a:gd name="connsiteX4823" fmla="*/ 13645045 w 18288000"/>
              <a:gd name="connsiteY4823" fmla="*/ 6636760 h 7098929"/>
              <a:gd name="connsiteX4824" fmla="*/ 13624947 w 18288000"/>
              <a:gd name="connsiteY4824" fmla="*/ 6636398 h 7098929"/>
              <a:gd name="connsiteX4825" fmla="*/ 13604847 w 18288000"/>
              <a:gd name="connsiteY4825" fmla="*/ 6636034 h 7098929"/>
              <a:gd name="connsiteX4826" fmla="*/ 13558563 w 18288000"/>
              <a:gd name="connsiteY4826" fmla="*/ 6636505 h 7098929"/>
              <a:gd name="connsiteX4827" fmla="*/ 13480565 w 18288000"/>
              <a:gd name="connsiteY4827" fmla="*/ 6625982 h 7098929"/>
              <a:gd name="connsiteX4828" fmla="*/ 9720987 w 18288000"/>
              <a:gd name="connsiteY4828" fmla="*/ 6625005 h 7098929"/>
              <a:gd name="connsiteX4829" fmla="*/ 9718579 w 18288000"/>
              <a:gd name="connsiteY4829" fmla="*/ 6634078 h 7098929"/>
              <a:gd name="connsiteX4830" fmla="*/ 9708815 w 18288000"/>
              <a:gd name="connsiteY4830" fmla="*/ 6627388 h 7098929"/>
              <a:gd name="connsiteX4831" fmla="*/ 9720987 w 18288000"/>
              <a:gd name="connsiteY4831" fmla="*/ 6625005 h 7098929"/>
              <a:gd name="connsiteX4832" fmla="*/ 18014132 w 18288000"/>
              <a:gd name="connsiteY4832" fmla="*/ 6623462 h 7098929"/>
              <a:gd name="connsiteX4833" fmla="*/ 18010540 w 18288000"/>
              <a:gd name="connsiteY4833" fmla="*/ 6624164 h 7098929"/>
              <a:gd name="connsiteX4834" fmla="*/ 18026396 w 18288000"/>
              <a:gd name="connsiteY4834" fmla="*/ 6629662 h 7098929"/>
              <a:gd name="connsiteX4835" fmla="*/ 18032204 w 18288000"/>
              <a:gd name="connsiteY4835" fmla="*/ 6627803 h 7098929"/>
              <a:gd name="connsiteX4836" fmla="*/ 18030360 w 18288000"/>
              <a:gd name="connsiteY4836" fmla="*/ 6623861 h 7098929"/>
              <a:gd name="connsiteX4837" fmla="*/ 18018188 w 18288000"/>
              <a:gd name="connsiteY4837" fmla="*/ 6626243 h 7098929"/>
              <a:gd name="connsiteX4838" fmla="*/ 8663741 w 18288000"/>
              <a:gd name="connsiteY4838" fmla="*/ 6622209 h 7098929"/>
              <a:gd name="connsiteX4839" fmla="*/ 8668625 w 18288000"/>
              <a:gd name="connsiteY4839" fmla="*/ 6625554 h 7098929"/>
              <a:gd name="connsiteX4840" fmla="*/ 8656457 w 18288000"/>
              <a:gd name="connsiteY4840" fmla="*/ 6627941 h 7098929"/>
              <a:gd name="connsiteX4841" fmla="*/ 8663741 w 18288000"/>
              <a:gd name="connsiteY4841" fmla="*/ 6622209 h 7098929"/>
              <a:gd name="connsiteX4842" fmla="*/ 9692963 w 18288000"/>
              <a:gd name="connsiteY4842" fmla="*/ 6621887 h 7098929"/>
              <a:gd name="connsiteX4843" fmla="*/ 9684470 w 18288000"/>
              <a:gd name="connsiteY4843" fmla="*/ 6632153 h 7098929"/>
              <a:gd name="connsiteX4844" fmla="*/ 9672294 w 18288000"/>
              <a:gd name="connsiteY4844" fmla="*/ 6634536 h 7098929"/>
              <a:gd name="connsiteX4845" fmla="*/ 9692963 w 18288000"/>
              <a:gd name="connsiteY4845" fmla="*/ 6621887 h 7098929"/>
              <a:gd name="connsiteX4846" fmla="*/ 9103445 w 18288000"/>
              <a:gd name="connsiteY4846" fmla="*/ 6617751 h 7098929"/>
              <a:gd name="connsiteX4847" fmla="*/ 9066932 w 18288000"/>
              <a:gd name="connsiteY4847" fmla="*/ 6624909 h 7098929"/>
              <a:gd name="connsiteX4848" fmla="*/ 9038902 w 18288000"/>
              <a:gd name="connsiteY4848" fmla="*/ 6621798 h 7098929"/>
              <a:gd name="connsiteX4849" fmla="*/ 17568352 w 18288000"/>
              <a:gd name="connsiteY4849" fmla="*/ 6616204 h 7098929"/>
              <a:gd name="connsiteX4850" fmla="*/ 17572036 w 18288000"/>
              <a:gd name="connsiteY4850" fmla="*/ 6624086 h 7098929"/>
              <a:gd name="connsiteX4851" fmla="*/ 17664604 w 18288000"/>
              <a:gd name="connsiteY4851" fmla="*/ 6623147 h 7098929"/>
              <a:gd name="connsiteX4852" fmla="*/ 17708488 w 18288000"/>
              <a:gd name="connsiteY4852" fmla="*/ 6631753 h 7098929"/>
              <a:gd name="connsiteX4853" fmla="*/ 17720660 w 18288000"/>
              <a:gd name="connsiteY4853" fmla="*/ 6629368 h 7098929"/>
              <a:gd name="connsiteX4854" fmla="*/ 17751088 w 18288000"/>
              <a:gd name="connsiteY4854" fmla="*/ 6623403 h 7098929"/>
              <a:gd name="connsiteX4855" fmla="*/ 17785200 w 18288000"/>
              <a:gd name="connsiteY4855" fmla="*/ 6625319 h 7098929"/>
              <a:gd name="connsiteX4856" fmla="*/ 17712172 w 18288000"/>
              <a:gd name="connsiteY4856" fmla="*/ 6639637 h 7098929"/>
              <a:gd name="connsiteX4857" fmla="*/ 17678060 w 18288000"/>
              <a:gd name="connsiteY4857" fmla="*/ 6637720 h 7098929"/>
              <a:gd name="connsiteX4858" fmla="*/ 17651316 w 18288000"/>
              <a:gd name="connsiteY4858" fmla="*/ 6651567 h 7098929"/>
              <a:gd name="connsiteX4859" fmla="*/ 17626976 w 18288000"/>
              <a:gd name="connsiteY4859" fmla="*/ 6656340 h 7098929"/>
              <a:gd name="connsiteX4860" fmla="*/ 17604472 w 18288000"/>
              <a:gd name="connsiteY4860" fmla="*/ 6665053 h 7098929"/>
              <a:gd name="connsiteX4861" fmla="*/ 17594144 w 18288000"/>
              <a:gd name="connsiteY4861" fmla="*/ 6671381 h 7098929"/>
              <a:gd name="connsiteX4862" fmla="*/ 17578288 w 18288000"/>
              <a:gd name="connsiteY4862" fmla="*/ 6665885 h 7098929"/>
              <a:gd name="connsiteX4863" fmla="*/ 17562432 w 18288000"/>
              <a:gd name="connsiteY4863" fmla="*/ 6660389 h 7098929"/>
              <a:gd name="connsiteX4864" fmla="*/ 17558748 w 18288000"/>
              <a:gd name="connsiteY4864" fmla="*/ 6652506 h 7098929"/>
              <a:gd name="connsiteX4865" fmla="*/ 17542892 w 18288000"/>
              <a:gd name="connsiteY4865" fmla="*/ 6647011 h 7098929"/>
              <a:gd name="connsiteX4866" fmla="*/ 17530720 w 18288000"/>
              <a:gd name="connsiteY4866" fmla="*/ 6649397 h 7098929"/>
              <a:gd name="connsiteX4867" fmla="*/ 17499008 w 18288000"/>
              <a:gd name="connsiteY4867" fmla="*/ 6638405 h 7098929"/>
              <a:gd name="connsiteX4868" fmla="*/ 17483152 w 18288000"/>
              <a:gd name="connsiteY4868" fmla="*/ 6632907 h 7098929"/>
              <a:gd name="connsiteX4869" fmla="*/ 17511180 w 18288000"/>
              <a:gd name="connsiteY4869" fmla="*/ 6636018 h 7098929"/>
              <a:gd name="connsiteX4870" fmla="*/ 17547692 w 18288000"/>
              <a:gd name="connsiteY4870" fmla="*/ 6628860 h 7098929"/>
              <a:gd name="connsiteX4871" fmla="*/ 17556180 w 18288000"/>
              <a:gd name="connsiteY4871" fmla="*/ 6618591 h 7098929"/>
              <a:gd name="connsiteX4872" fmla="*/ 8716030 w 18288000"/>
              <a:gd name="connsiteY4872" fmla="*/ 6611811 h 7098929"/>
              <a:gd name="connsiteX4873" fmla="*/ 8715468 w 18288000"/>
              <a:gd name="connsiteY4873" fmla="*/ 6612068 h 7098929"/>
              <a:gd name="connsiteX4874" fmla="*/ 8715789 w 18288000"/>
              <a:gd name="connsiteY4874" fmla="*/ 6612103 h 7098929"/>
              <a:gd name="connsiteX4875" fmla="*/ 9139958 w 18288000"/>
              <a:gd name="connsiteY4875" fmla="*/ 6610592 h 7098929"/>
              <a:gd name="connsiteX4876" fmla="*/ 9131472 w 18288000"/>
              <a:gd name="connsiteY4876" fmla="*/ 6620861 h 7098929"/>
              <a:gd name="connsiteX4877" fmla="*/ 9115613 w 18288000"/>
              <a:gd name="connsiteY4877" fmla="*/ 6615367 h 7098929"/>
              <a:gd name="connsiteX4878" fmla="*/ 9127787 w 18288000"/>
              <a:gd name="connsiteY4878" fmla="*/ 6612979 h 7098929"/>
              <a:gd name="connsiteX4879" fmla="*/ 9139958 w 18288000"/>
              <a:gd name="connsiteY4879" fmla="*/ 6610592 h 7098929"/>
              <a:gd name="connsiteX4880" fmla="*/ 8624534 w 18288000"/>
              <a:gd name="connsiteY4880" fmla="*/ 6609507 h 7098929"/>
              <a:gd name="connsiteX4881" fmla="*/ 8611287 w 18288000"/>
              <a:gd name="connsiteY4881" fmla="*/ 6609924 h 7098929"/>
              <a:gd name="connsiteX4882" fmla="*/ 8595124 w 18288000"/>
              <a:gd name="connsiteY4882" fmla="*/ 6610432 h 7098929"/>
              <a:gd name="connsiteX4883" fmla="*/ 8596717 w 18288000"/>
              <a:gd name="connsiteY4883" fmla="*/ 6613838 h 7098929"/>
              <a:gd name="connsiteX4884" fmla="*/ 8612569 w 18288000"/>
              <a:gd name="connsiteY4884" fmla="*/ 6619335 h 7098929"/>
              <a:gd name="connsiteX4885" fmla="*/ 8622901 w 18288000"/>
              <a:gd name="connsiteY4885" fmla="*/ 6613006 h 7098929"/>
              <a:gd name="connsiteX4886" fmla="*/ 8848341 w 18288000"/>
              <a:gd name="connsiteY4886" fmla="*/ 6598925 h 7098929"/>
              <a:gd name="connsiteX4887" fmla="*/ 8830535 w 18288000"/>
              <a:gd name="connsiteY4887" fmla="*/ 6602416 h 7098929"/>
              <a:gd name="connsiteX4888" fmla="*/ 8821571 w 18288000"/>
              <a:gd name="connsiteY4888" fmla="*/ 6599308 h 7098929"/>
              <a:gd name="connsiteX4889" fmla="*/ 8792747 w 18288000"/>
              <a:gd name="connsiteY4889" fmla="*/ 6600214 h 7098929"/>
              <a:gd name="connsiteX4890" fmla="*/ 8789738 w 18288000"/>
              <a:gd name="connsiteY4890" fmla="*/ 6600403 h 7098929"/>
              <a:gd name="connsiteX4891" fmla="*/ 8790341 w 18288000"/>
              <a:gd name="connsiteY4891" fmla="*/ 6601692 h 7098929"/>
              <a:gd name="connsiteX4892" fmla="*/ 8765996 w 18288000"/>
              <a:gd name="connsiteY4892" fmla="*/ 6606464 h 7098929"/>
              <a:gd name="connsiteX4893" fmla="*/ 8774324 w 18288000"/>
              <a:gd name="connsiteY4893" fmla="*/ 6601365 h 7098929"/>
              <a:gd name="connsiteX4894" fmla="*/ 8760472 w 18288000"/>
              <a:gd name="connsiteY4894" fmla="*/ 6602231 h 7098929"/>
              <a:gd name="connsiteX4895" fmla="*/ 8735872 w 18288000"/>
              <a:gd name="connsiteY4895" fmla="*/ 6603767 h 7098929"/>
              <a:gd name="connsiteX4896" fmla="*/ 8731886 w 18288000"/>
              <a:gd name="connsiteY4896" fmla="*/ 6604548 h 7098929"/>
              <a:gd name="connsiteX4897" fmla="*/ 8723550 w 18288000"/>
              <a:gd name="connsiteY4897" fmla="*/ 6608367 h 7098929"/>
              <a:gd name="connsiteX4898" fmla="*/ 8725549 w 18288000"/>
              <a:gd name="connsiteY4898" fmla="*/ 6612642 h 7098929"/>
              <a:gd name="connsiteX4899" fmla="*/ 8723775 w 18288000"/>
              <a:gd name="connsiteY4899" fmla="*/ 6612990 h 7098929"/>
              <a:gd name="connsiteX4900" fmla="*/ 8729485 w 18288000"/>
              <a:gd name="connsiteY4900" fmla="*/ 6613623 h 7098929"/>
              <a:gd name="connsiteX4901" fmla="*/ 8737410 w 18288000"/>
              <a:gd name="connsiteY4901" fmla="*/ 6616373 h 7098929"/>
              <a:gd name="connsiteX4902" fmla="*/ 8745339 w 18288000"/>
              <a:gd name="connsiteY4902" fmla="*/ 6619119 h 7098929"/>
              <a:gd name="connsiteX4903" fmla="*/ 8757512 w 18288000"/>
              <a:gd name="connsiteY4903" fmla="*/ 6616733 h 7098929"/>
              <a:gd name="connsiteX4904" fmla="*/ 8777612 w 18288000"/>
              <a:gd name="connsiteY4904" fmla="*/ 6617095 h 7098929"/>
              <a:gd name="connsiteX4905" fmla="*/ 8785537 w 18288000"/>
              <a:gd name="connsiteY4905" fmla="*/ 6619843 h 7098929"/>
              <a:gd name="connsiteX4906" fmla="*/ 8801395 w 18288000"/>
              <a:gd name="connsiteY4906" fmla="*/ 6625339 h 7098929"/>
              <a:gd name="connsiteX4907" fmla="*/ 8797707 w 18288000"/>
              <a:gd name="connsiteY4907" fmla="*/ 6617457 h 7098929"/>
              <a:gd name="connsiteX4908" fmla="*/ 8809884 w 18288000"/>
              <a:gd name="connsiteY4908" fmla="*/ 6615071 h 7098929"/>
              <a:gd name="connsiteX4909" fmla="*/ 8834222 w 18288000"/>
              <a:gd name="connsiteY4909" fmla="*/ 6610298 h 7098929"/>
              <a:gd name="connsiteX4910" fmla="*/ 8848239 w 18288000"/>
              <a:gd name="connsiteY4910" fmla="*/ 6611853 h 7098929"/>
              <a:gd name="connsiteX4911" fmla="*/ 8874424 w 18288000"/>
              <a:gd name="connsiteY4911" fmla="*/ 6611022 h 7098929"/>
              <a:gd name="connsiteX4912" fmla="*/ 8951136 w 18288000"/>
              <a:gd name="connsiteY4912" fmla="*/ 6604588 h 7098929"/>
              <a:gd name="connsiteX4913" fmla="*/ 8958024 w 18288000"/>
              <a:gd name="connsiteY4913" fmla="*/ 6603238 h 7098929"/>
              <a:gd name="connsiteX4914" fmla="*/ 8913340 w 18288000"/>
              <a:gd name="connsiteY4914" fmla="*/ 6602419 h 7098929"/>
              <a:gd name="connsiteX4915" fmla="*/ 8887153 w 18288000"/>
              <a:gd name="connsiteY4915" fmla="*/ 6603244 h 7098929"/>
              <a:gd name="connsiteX4916" fmla="*/ 8873141 w 18288000"/>
              <a:gd name="connsiteY4916" fmla="*/ 6601685 h 7098929"/>
              <a:gd name="connsiteX4917" fmla="*/ 5081320 w 18288000"/>
              <a:gd name="connsiteY4917" fmla="*/ 6597444 h 7098929"/>
              <a:gd name="connsiteX4918" fmla="*/ 5072836 w 18288000"/>
              <a:gd name="connsiteY4918" fmla="*/ 6607715 h 7098929"/>
              <a:gd name="connsiteX4919" fmla="*/ 5080761 w 18288000"/>
              <a:gd name="connsiteY4919" fmla="*/ 6610463 h 7098929"/>
              <a:gd name="connsiteX4920" fmla="*/ 5081916 w 18288000"/>
              <a:gd name="connsiteY4920" fmla="*/ 6610862 h 7098929"/>
              <a:gd name="connsiteX4921" fmla="*/ 5114597 w 18288000"/>
              <a:gd name="connsiteY4921" fmla="*/ 6608131 h 7098929"/>
              <a:gd name="connsiteX4922" fmla="*/ 5116953 w 18288000"/>
              <a:gd name="connsiteY4922" fmla="*/ 6607670 h 7098929"/>
              <a:gd name="connsiteX4923" fmla="*/ 5122521 w 18288000"/>
              <a:gd name="connsiteY4923" fmla="*/ 6605121 h 7098929"/>
              <a:gd name="connsiteX4924" fmla="*/ 5109349 w 18288000"/>
              <a:gd name="connsiteY4924" fmla="*/ 6600556 h 7098929"/>
              <a:gd name="connsiteX4925" fmla="*/ 5097176 w 18288000"/>
              <a:gd name="connsiteY4925" fmla="*/ 6602942 h 7098929"/>
              <a:gd name="connsiteX4926" fmla="*/ 17910904 w 18288000"/>
              <a:gd name="connsiteY4926" fmla="*/ 6595623 h 7098929"/>
              <a:gd name="connsiteX4927" fmla="*/ 17926752 w 18288000"/>
              <a:gd name="connsiteY4927" fmla="*/ 6601123 h 7098929"/>
              <a:gd name="connsiteX4928" fmla="*/ 17914580 w 18288000"/>
              <a:gd name="connsiteY4928" fmla="*/ 6603506 h 7098929"/>
              <a:gd name="connsiteX4929" fmla="*/ 17927888 w 18288000"/>
              <a:gd name="connsiteY4929" fmla="*/ 6575091 h 7098929"/>
              <a:gd name="connsiteX4930" fmla="*/ 17910792 w 18288000"/>
              <a:gd name="connsiteY4930" fmla="*/ 6578437 h 7098929"/>
              <a:gd name="connsiteX4931" fmla="*/ 17929824 w 18288000"/>
              <a:gd name="connsiteY4931" fmla="*/ 6579238 h 7098929"/>
              <a:gd name="connsiteX4932" fmla="*/ 18052732 w 18288000"/>
              <a:gd name="connsiteY4932" fmla="*/ 6572164 h 7098929"/>
              <a:gd name="connsiteX4933" fmla="*/ 18020460 w 18288000"/>
              <a:gd name="connsiteY4933" fmla="*/ 6574178 h 7098929"/>
              <a:gd name="connsiteX4934" fmla="*/ 18008284 w 18288000"/>
              <a:gd name="connsiteY4934" fmla="*/ 6576562 h 7098929"/>
              <a:gd name="connsiteX4935" fmla="*/ 17970212 w 18288000"/>
              <a:gd name="connsiteY4935" fmla="*/ 6573258 h 7098929"/>
              <a:gd name="connsiteX4936" fmla="*/ 17946156 w 18288000"/>
              <a:gd name="connsiteY4936" fmla="*/ 6579924 h 7098929"/>
              <a:gd name="connsiteX4937" fmla="*/ 17950076 w 18288000"/>
              <a:gd name="connsiteY4937" fmla="*/ 6580088 h 7098929"/>
              <a:gd name="connsiteX4938" fmla="*/ 17988432 w 18288000"/>
              <a:gd name="connsiteY4938" fmla="*/ 6576870 h 7098929"/>
              <a:gd name="connsiteX4939" fmla="*/ 17915404 w 18288000"/>
              <a:gd name="connsiteY4939" fmla="*/ 6591188 h 7098929"/>
              <a:gd name="connsiteX4940" fmla="*/ 17897940 w 18288000"/>
              <a:gd name="connsiteY4940" fmla="*/ 6579234 h 7098929"/>
              <a:gd name="connsiteX4941" fmla="*/ 17875516 w 18288000"/>
              <a:gd name="connsiteY4941" fmla="*/ 6576739 h 7098929"/>
              <a:gd name="connsiteX4942" fmla="*/ 17851172 w 18288000"/>
              <a:gd name="connsiteY4942" fmla="*/ 6581504 h 7098929"/>
              <a:gd name="connsiteX4943" fmla="*/ 17826824 w 18288000"/>
              <a:gd name="connsiteY4943" fmla="*/ 6586269 h 7098929"/>
              <a:gd name="connsiteX4944" fmla="*/ 17800644 w 18288000"/>
              <a:gd name="connsiteY4944" fmla="*/ 6587093 h 7098929"/>
              <a:gd name="connsiteX4945" fmla="*/ 17786628 w 18288000"/>
              <a:gd name="connsiteY4945" fmla="*/ 6585534 h 7098929"/>
              <a:gd name="connsiteX4946" fmla="*/ 17802484 w 18288000"/>
              <a:gd name="connsiteY4946" fmla="*/ 6591034 h 7098929"/>
              <a:gd name="connsiteX4947" fmla="*/ 17862208 w 18288000"/>
              <a:gd name="connsiteY4947" fmla="*/ 6605154 h 7098929"/>
              <a:gd name="connsiteX4948" fmla="*/ 17871544 w 18288000"/>
              <a:gd name="connsiteY4948" fmla="*/ 6608391 h 7098929"/>
              <a:gd name="connsiteX4949" fmla="*/ 17876488 w 18288000"/>
              <a:gd name="connsiteY4949" fmla="*/ 6607422 h 7098929"/>
              <a:gd name="connsiteX4950" fmla="*/ 17882572 w 18288000"/>
              <a:gd name="connsiteY4950" fmla="*/ 6606229 h 7098929"/>
              <a:gd name="connsiteX4951" fmla="*/ 17885004 w 18288000"/>
              <a:gd name="connsiteY4951" fmla="*/ 6611426 h 7098929"/>
              <a:gd name="connsiteX4952" fmla="*/ 17894544 w 18288000"/>
              <a:gd name="connsiteY4952" fmla="*/ 6612489 h 7098929"/>
              <a:gd name="connsiteX4953" fmla="*/ 17898432 w 18288000"/>
              <a:gd name="connsiteY4953" fmla="*/ 6611727 h 7098929"/>
              <a:gd name="connsiteX4954" fmla="*/ 17916688 w 18288000"/>
              <a:gd name="connsiteY4954" fmla="*/ 6608147 h 7098929"/>
              <a:gd name="connsiteX4955" fmla="*/ 17947116 w 18288000"/>
              <a:gd name="connsiteY4955" fmla="*/ 6602182 h 7098929"/>
              <a:gd name="connsiteX4956" fmla="*/ 17982208 w 18288000"/>
              <a:gd name="connsiteY4956" fmla="*/ 6606075 h 7098929"/>
              <a:gd name="connsiteX4957" fmla="*/ 17979128 w 18288000"/>
              <a:gd name="connsiteY4957" fmla="*/ 6599476 h 7098929"/>
              <a:gd name="connsiteX4958" fmla="*/ 17985212 w 18288000"/>
              <a:gd name="connsiteY4958" fmla="*/ 6598284 h 7098929"/>
              <a:gd name="connsiteX4959" fmla="*/ 17994980 w 18288000"/>
              <a:gd name="connsiteY4959" fmla="*/ 6604977 h 7098929"/>
              <a:gd name="connsiteX4960" fmla="*/ 17986776 w 18288000"/>
              <a:gd name="connsiteY4960" fmla="*/ 6606581 h 7098929"/>
              <a:gd name="connsiteX4961" fmla="*/ 18003172 w 18288000"/>
              <a:gd name="connsiteY4961" fmla="*/ 6608401 h 7098929"/>
              <a:gd name="connsiteX4962" fmla="*/ 18021472 w 18288000"/>
              <a:gd name="connsiteY4962" fmla="*/ 6604812 h 7098929"/>
              <a:gd name="connsiteX4963" fmla="*/ 18019324 w 18288000"/>
              <a:gd name="connsiteY4963" fmla="*/ 6600210 h 7098929"/>
              <a:gd name="connsiteX4964" fmla="*/ 18031496 w 18288000"/>
              <a:gd name="connsiteY4964" fmla="*/ 6597828 h 7098929"/>
              <a:gd name="connsiteX4965" fmla="*/ 18026540 w 18288000"/>
              <a:gd name="connsiteY4965" fmla="*/ 6603819 h 7098929"/>
              <a:gd name="connsiteX4966" fmla="*/ 18036008 w 18288000"/>
              <a:gd name="connsiteY4966" fmla="*/ 6601962 h 7098929"/>
              <a:gd name="connsiteX4967" fmla="*/ 18031496 w 18288000"/>
              <a:gd name="connsiteY4967" fmla="*/ 6597828 h 7098929"/>
              <a:gd name="connsiteX4968" fmla="*/ 18055844 w 18288000"/>
              <a:gd name="connsiteY4968" fmla="*/ 6593064 h 7098929"/>
              <a:gd name="connsiteX4969" fmla="*/ 18059524 w 18288000"/>
              <a:gd name="connsiteY4969" fmla="*/ 6600948 h 7098929"/>
              <a:gd name="connsiteX4970" fmla="*/ 18061668 w 18288000"/>
              <a:gd name="connsiteY4970" fmla="*/ 6605537 h 7098929"/>
              <a:gd name="connsiteX4971" fmla="*/ 18079884 w 18288000"/>
              <a:gd name="connsiteY4971" fmla="*/ 6601965 h 7098929"/>
              <a:gd name="connsiteX4972" fmla="*/ 18095740 w 18288000"/>
              <a:gd name="connsiteY4972" fmla="*/ 6607461 h 7098929"/>
              <a:gd name="connsiteX4973" fmla="*/ 18083568 w 18288000"/>
              <a:gd name="connsiteY4973" fmla="*/ 6609848 h 7098929"/>
              <a:gd name="connsiteX4974" fmla="*/ 18038856 w 18288000"/>
              <a:gd name="connsiteY4974" fmla="*/ 6613599 h 7098929"/>
              <a:gd name="connsiteX4975" fmla="*/ 18042532 w 18288000"/>
              <a:gd name="connsiteY4975" fmla="*/ 6621478 h 7098929"/>
              <a:gd name="connsiteX4976" fmla="*/ 18047056 w 18288000"/>
              <a:gd name="connsiteY4976" fmla="*/ 6623049 h 7098929"/>
              <a:gd name="connsiteX4977" fmla="*/ 18057816 w 18288000"/>
              <a:gd name="connsiteY4977" fmla="*/ 6619601 h 7098929"/>
              <a:gd name="connsiteX4978" fmla="*/ 18054708 w 18288000"/>
              <a:gd name="connsiteY4978" fmla="*/ 6619096 h 7098929"/>
              <a:gd name="connsiteX4979" fmla="*/ 18061768 w 18288000"/>
              <a:gd name="connsiteY4979" fmla="*/ 6617715 h 7098929"/>
              <a:gd name="connsiteX4980" fmla="*/ 18065312 w 18288000"/>
              <a:gd name="connsiteY4980" fmla="*/ 6613427 h 7098929"/>
              <a:gd name="connsiteX4981" fmla="*/ 18064308 w 18288000"/>
              <a:gd name="connsiteY4981" fmla="*/ 6617217 h 7098929"/>
              <a:gd name="connsiteX4982" fmla="*/ 18091228 w 18288000"/>
              <a:gd name="connsiteY4982" fmla="*/ 6611947 h 7098929"/>
              <a:gd name="connsiteX4983" fmla="*/ 18103400 w 18288000"/>
              <a:gd name="connsiteY4983" fmla="*/ 6609566 h 7098929"/>
              <a:gd name="connsiteX4984" fmla="*/ 18099724 w 18288000"/>
              <a:gd name="connsiteY4984" fmla="*/ 6601681 h 7098929"/>
              <a:gd name="connsiteX4985" fmla="*/ 18111892 w 18288000"/>
              <a:gd name="connsiteY4985" fmla="*/ 6599299 h 7098929"/>
              <a:gd name="connsiteX4986" fmla="*/ 18127744 w 18288000"/>
              <a:gd name="connsiteY4986" fmla="*/ 6604800 h 7098929"/>
              <a:gd name="connsiteX4987" fmla="*/ 18152092 w 18288000"/>
              <a:gd name="connsiteY4987" fmla="*/ 6600033 h 7098929"/>
              <a:gd name="connsiteX4988" fmla="*/ 18167944 w 18288000"/>
              <a:gd name="connsiteY4988" fmla="*/ 6605534 h 7098929"/>
              <a:gd name="connsiteX4989" fmla="*/ 18178280 w 18288000"/>
              <a:gd name="connsiteY4989" fmla="*/ 6599208 h 7098929"/>
              <a:gd name="connsiteX4990" fmla="*/ 18188608 w 18288000"/>
              <a:gd name="connsiteY4990" fmla="*/ 6592885 h 7098929"/>
              <a:gd name="connsiteX4991" fmla="*/ 18200788 w 18288000"/>
              <a:gd name="connsiteY4991" fmla="*/ 6590502 h 7098929"/>
              <a:gd name="connsiteX4992" fmla="*/ 18113028 w 18288000"/>
              <a:gd name="connsiteY4992" fmla="*/ 6573266 h 7098929"/>
              <a:gd name="connsiteX4993" fmla="*/ 18052732 w 18288000"/>
              <a:gd name="connsiteY4993" fmla="*/ 6572164 h 7098929"/>
              <a:gd name="connsiteX4994" fmla="*/ 16862064 w 18288000"/>
              <a:gd name="connsiteY4994" fmla="*/ 6568628 h 7098929"/>
              <a:gd name="connsiteX4995" fmla="*/ 16837720 w 18288000"/>
              <a:gd name="connsiteY4995" fmla="*/ 6573393 h 7098929"/>
              <a:gd name="connsiteX4996" fmla="*/ 16847024 w 18288000"/>
              <a:gd name="connsiteY4996" fmla="*/ 6579771 h 7098929"/>
              <a:gd name="connsiteX4997" fmla="*/ 16848920 w 18288000"/>
              <a:gd name="connsiteY4997" fmla="*/ 6579804 h 7098929"/>
              <a:gd name="connsiteX4998" fmla="*/ 16853572 w 18288000"/>
              <a:gd name="connsiteY4998" fmla="*/ 6578893 h 7098929"/>
              <a:gd name="connsiteX4999" fmla="*/ 16864228 w 18288000"/>
              <a:gd name="connsiteY4999" fmla="*/ 6580080 h 7098929"/>
              <a:gd name="connsiteX5000" fmla="*/ 16889176 w 18288000"/>
              <a:gd name="connsiteY5000" fmla="*/ 6580528 h 7098929"/>
              <a:gd name="connsiteX5001" fmla="*/ 16893772 w 18288000"/>
              <a:gd name="connsiteY5001" fmla="*/ 6579631 h 7098929"/>
              <a:gd name="connsiteX5002" fmla="*/ 16904104 w 18288000"/>
              <a:gd name="connsiteY5002" fmla="*/ 6573304 h 7098929"/>
              <a:gd name="connsiteX5003" fmla="*/ 16884004 w 18288000"/>
              <a:gd name="connsiteY5003" fmla="*/ 6572937 h 7098929"/>
              <a:gd name="connsiteX5004" fmla="*/ 16862064 w 18288000"/>
              <a:gd name="connsiteY5004" fmla="*/ 6568628 h 7098929"/>
              <a:gd name="connsiteX5005" fmla="*/ 16893232 w 18288000"/>
              <a:gd name="connsiteY5005" fmla="*/ 6553923 h 7098929"/>
              <a:gd name="connsiteX5006" fmla="*/ 16870560 w 18288000"/>
              <a:gd name="connsiteY5006" fmla="*/ 6558362 h 7098929"/>
              <a:gd name="connsiteX5007" fmla="*/ 16880320 w 18288000"/>
              <a:gd name="connsiteY5007" fmla="*/ 6565054 h 7098929"/>
              <a:gd name="connsiteX5008" fmla="*/ 16892496 w 18288000"/>
              <a:gd name="connsiteY5008" fmla="*/ 6562671 h 7098929"/>
              <a:gd name="connsiteX5009" fmla="*/ 16910756 w 18288000"/>
              <a:gd name="connsiteY5009" fmla="*/ 6559097 h 7098929"/>
              <a:gd name="connsiteX5010" fmla="*/ 16913728 w 18288000"/>
              <a:gd name="connsiteY5010" fmla="*/ 6558515 h 7098929"/>
              <a:gd name="connsiteX5011" fmla="*/ 16903060 w 18288000"/>
              <a:gd name="connsiteY5011" fmla="*/ 6557331 h 7098929"/>
              <a:gd name="connsiteX5012" fmla="*/ 16926944 w 18288000"/>
              <a:gd name="connsiteY5012" fmla="*/ 6551577 h 7098929"/>
              <a:gd name="connsiteX5013" fmla="*/ 16927404 w 18288000"/>
              <a:gd name="connsiteY5013" fmla="*/ 6552557 h 7098929"/>
              <a:gd name="connsiteX5014" fmla="*/ 16928808 w 18288000"/>
              <a:gd name="connsiteY5014" fmla="*/ 6555564 h 7098929"/>
              <a:gd name="connsiteX5015" fmla="*/ 16947276 w 18288000"/>
              <a:gd name="connsiteY5015" fmla="*/ 6551949 h 7098929"/>
              <a:gd name="connsiteX5016" fmla="*/ 17263344 w 18288000"/>
              <a:gd name="connsiteY5016" fmla="*/ 6546004 h 7098929"/>
              <a:gd name="connsiteX5017" fmla="*/ 17237156 w 18288000"/>
              <a:gd name="connsiteY5017" fmla="*/ 6546827 h 7098929"/>
              <a:gd name="connsiteX5018" fmla="*/ 17224984 w 18288000"/>
              <a:gd name="connsiteY5018" fmla="*/ 6549210 h 7098929"/>
              <a:gd name="connsiteX5019" fmla="*/ 17228664 w 18288000"/>
              <a:gd name="connsiteY5019" fmla="*/ 6557094 h 7098929"/>
              <a:gd name="connsiteX5020" fmla="*/ 17253012 w 18288000"/>
              <a:gd name="connsiteY5020" fmla="*/ 6552327 h 7098929"/>
              <a:gd name="connsiteX5021" fmla="*/ 17271272 w 18288000"/>
              <a:gd name="connsiteY5021" fmla="*/ 6548753 h 7098929"/>
              <a:gd name="connsiteX5022" fmla="*/ 17277356 w 18288000"/>
              <a:gd name="connsiteY5022" fmla="*/ 6547562 h 7098929"/>
              <a:gd name="connsiteX5023" fmla="*/ 17263344 w 18288000"/>
              <a:gd name="connsiteY5023" fmla="*/ 6546004 h 7098929"/>
              <a:gd name="connsiteX5024" fmla="*/ 17023992 w 18288000"/>
              <a:gd name="connsiteY5024" fmla="*/ 6545535 h 7098929"/>
              <a:gd name="connsiteX5025" fmla="*/ 16975300 w 18288000"/>
              <a:gd name="connsiteY5025" fmla="*/ 6555065 h 7098929"/>
              <a:gd name="connsiteX5026" fmla="*/ 16997236 w 18288000"/>
              <a:gd name="connsiteY5026" fmla="*/ 6559376 h 7098929"/>
              <a:gd name="connsiteX5027" fmla="*/ 17015496 w 18288000"/>
              <a:gd name="connsiteY5027" fmla="*/ 6555801 h 7098929"/>
              <a:gd name="connsiteX5028" fmla="*/ 17031352 w 18288000"/>
              <a:gd name="connsiteY5028" fmla="*/ 6561302 h 7098929"/>
              <a:gd name="connsiteX5029" fmla="*/ 17043524 w 18288000"/>
              <a:gd name="connsiteY5029" fmla="*/ 6558919 h 7098929"/>
              <a:gd name="connsiteX5030" fmla="*/ 17069712 w 18288000"/>
              <a:gd name="connsiteY5030" fmla="*/ 6558094 h 7098929"/>
              <a:gd name="connsiteX5031" fmla="*/ 17108068 w 18288000"/>
              <a:gd name="connsiteY5031" fmla="*/ 6554890 h 7098929"/>
              <a:gd name="connsiteX5032" fmla="*/ 17023992 w 18288000"/>
              <a:gd name="connsiteY5032" fmla="*/ 6545535 h 7098929"/>
              <a:gd name="connsiteX5033" fmla="*/ 17156760 w 18288000"/>
              <a:gd name="connsiteY5033" fmla="*/ 6545357 h 7098929"/>
              <a:gd name="connsiteX5034" fmla="*/ 17150676 w 18288000"/>
              <a:gd name="connsiteY5034" fmla="*/ 6546549 h 7098929"/>
              <a:gd name="connsiteX5035" fmla="*/ 17148264 w 18288000"/>
              <a:gd name="connsiteY5035" fmla="*/ 6555625 h 7098929"/>
              <a:gd name="connsiteX5036" fmla="*/ 17156760 w 18288000"/>
              <a:gd name="connsiteY5036" fmla="*/ 6545357 h 7098929"/>
              <a:gd name="connsiteX5037" fmla="*/ 17168932 w 18288000"/>
              <a:gd name="connsiteY5037" fmla="*/ 6542975 h 7098929"/>
              <a:gd name="connsiteX5038" fmla="*/ 17172616 w 18288000"/>
              <a:gd name="connsiteY5038" fmla="*/ 6550859 h 7098929"/>
              <a:gd name="connsiteX5039" fmla="*/ 17184788 w 18288000"/>
              <a:gd name="connsiteY5039" fmla="*/ 6548475 h 7098929"/>
              <a:gd name="connsiteX5040" fmla="*/ 17406444 w 18288000"/>
              <a:gd name="connsiteY5040" fmla="*/ 6539503 h 7098929"/>
              <a:gd name="connsiteX5041" fmla="*/ 17341900 w 18288000"/>
              <a:gd name="connsiteY5041" fmla="*/ 6543532 h 7098929"/>
              <a:gd name="connsiteX5042" fmla="*/ 17301704 w 18288000"/>
              <a:gd name="connsiteY5042" fmla="*/ 6542797 h 7098929"/>
              <a:gd name="connsiteX5043" fmla="*/ 17293208 w 18288000"/>
              <a:gd name="connsiteY5043" fmla="*/ 6553063 h 7098929"/>
              <a:gd name="connsiteX5044" fmla="*/ 17311468 w 18288000"/>
              <a:gd name="connsiteY5044" fmla="*/ 6549488 h 7098929"/>
              <a:gd name="connsiteX5045" fmla="*/ 17329728 w 18288000"/>
              <a:gd name="connsiteY5045" fmla="*/ 6545915 h 7098929"/>
              <a:gd name="connsiteX5046" fmla="*/ 17345580 w 18288000"/>
              <a:gd name="connsiteY5046" fmla="*/ 6551415 h 7098929"/>
              <a:gd name="connsiteX5047" fmla="*/ 17369924 w 18288000"/>
              <a:gd name="connsiteY5047" fmla="*/ 6546651 h 7098929"/>
              <a:gd name="connsiteX5048" fmla="*/ 17377852 w 18288000"/>
              <a:gd name="connsiteY5048" fmla="*/ 6549400 h 7098929"/>
              <a:gd name="connsiteX5049" fmla="*/ 17397952 w 18288000"/>
              <a:gd name="connsiteY5049" fmla="*/ 6549767 h 7098929"/>
              <a:gd name="connsiteX5050" fmla="*/ 17404040 w 18288000"/>
              <a:gd name="connsiteY5050" fmla="*/ 6548577 h 7098929"/>
              <a:gd name="connsiteX5051" fmla="*/ 17419892 w 18288000"/>
              <a:gd name="connsiteY5051" fmla="*/ 6554077 h 7098929"/>
              <a:gd name="connsiteX5052" fmla="*/ 17441832 w 18288000"/>
              <a:gd name="connsiteY5052" fmla="*/ 6558387 h 7098929"/>
              <a:gd name="connsiteX5053" fmla="*/ 17450324 w 18288000"/>
              <a:gd name="connsiteY5053" fmla="*/ 6548118 h 7098929"/>
              <a:gd name="connsiteX5054" fmla="*/ 17434472 w 18288000"/>
              <a:gd name="connsiteY5054" fmla="*/ 6542619 h 7098929"/>
              <a:gd name="connsiteX5055" fmla="*/ 17422300 w 18288000"/>
              <a:gd name="connsiteY5055" fmla="*/ 6545003 h 7098929"/>
              <a:gd name="connsiteX5056" fmla="*/ 17406444 w 18288000"/>
              <a:gd name="connsiteY5056" fmla="*/ 6539503 h 7098929"/>
              <a:gd name="connsiteX5057" fmla="*/ 17511188 w 18288000"/>
              <a:gd name="connsiteY5057" fmla="*/ 6536206 h 7098929"/>
              <a:gd name="connsiteX5058" fmla="*/ 17486844 w 18288000"/>
              <a:gd name="connsiteY5058" fmla="*/ 6540971 h 7098929"/>
              <a:gd name="connsiteX5059" fmla="*/ 17514868 w 18288000"/>
              <a:gd name="connsiteY5059" fmla="*/ 6544089 h 7098929"/>
              <a:gd name="connsiteX5060" fmla="*/ 17511188 w 18288000"/>
              <a:gd name="connsiteY5060" fmla="*/ 6536206 h 7098929"/>
              <a:gd name="connsiteX5061" fmla="*/ 17909492 w 18288000"/>
              <a:gd name="connsiteY5061" fmla="*/ 6535673 h 7098929"/>
              <a:gd name="connsiteX5062" fmla="*/ 17913172 w 18288000"/>
              <a:gd name="connsiteY5062" fmla="*/ 6543558 h 7098929"/>
              <a:gd name="connsiteX5063" fmla="*/ 17924204 w 18288000"/>
              <a:gd name="connsiteY5063" fmla="*/ 6541397 h 7098929"/>
              <a:gd name="connsiteX5064" fmla="*/ 17917640 w 18288000"/>
              <a:gd name="connsiteY5064" fmla="*/ 6539122 h 7098929"/>
              <a:gd name="connsiteX5065" fmla="*/ 17918784 w 18288000"/>
              <a:gd name="connsiteY5065" fmla="*/ 6538896 h 7098929"/>
              <a:gd name="connsiteX5066" fmla="*/ 18026408 w 18288000"/>
              <a:gd name="connsiteY5066" fmla="*/ 6529996 h 7098929"/>
              <a:gd name="connsiteX5067" fmla="*/ 18042260 w 18288000"/>
              <a:gd name="connsiteY5067" fmla="*/ 6535494 h 7098929"/>
              <a:gd name="connsiteX5068" fmla="*/ 18054436 w 18288000"/>
              <a:gd name="connsiteY5068" fmla="*/ 6533113 h 7098929"/>
              <a:gd name="connsiteX5069" fmla="*/ 17430580 w 18288000"/>
              <a:gd name="connsiteY5069" fmla="*/ 6527238 h 7098929"/>
              <a:gd name="connsiteX5070" fmla="*/ 17433000 w 18288000"/>
              <a:gd name="connsiteY5070" fmla="*/ 6528896 h 7098929"/>
              <a:gd name="connsiteX5071" fmla="*/ 17436652 w 18288000"/>
              <a:gd name="connsiteY5071" fmla="*/ 6530163 h 7098929"/>
              <a:gd name="connsiteX5072" fmla="*/ 17441340 w 18288000"/>
              <a:gd name="connsiteY5072" fmla="*/ 6529244 h 7098929"/>
              <a:gd name="connsiteX5073" fmla="*/ 17443972 w 18288000"/>
              <a:gd name="connsiteY5073" fmla="*/ 6528728 h 7098929"/>
              <a:gd name="connsiteX5074" fmla="*/ 17877788 w 18288000"/>
              <a:gd name="connsiteY5074" fmla="*/ 6524671 h 7098929"/>
              <a:gd name="connsiteX5075" fmla="*/ 17881468 w 18288000"/>
              <a:gd name="connsiteY5075" fmla="*/ 6532555 h 7098929"/>
              <a:gd name="connsiteX5076" fmla="*/ 17893640 w 18288000"/>
              <a:gd name="connsiteY5076" fmla="*/ 6530173 h 7098929"/>
              <a:gd name="connsiteX5077" fmla="*/ 17885712 w 18288000"/>
              <a:gd name="connsiteY5077" fmla="*/ 6527423 h 7098929"/>
              <a:gd name="connsiteX5078" fmla="*/ 17877788 w 18288000"/>
              <a:gd name="connsiteY5078" fmla="*/ 6524671 h 7098929"/>
              <a:gd name="connsiteX5079" fmla="*/ 17829664 w 18288000"/>
              <a:gd name="connsiteY5079" fmla="*/ 6521186 h 7098929"/>
              <a:gd name="connsiteX5080" fmla="*/ 17797392 w 18288000"/>
              <a:gd name="connsiteY5080" fmla="*/ 6523203 h 7098929"/>
              <a:gd name="connsiteX5081" fmla="*/ 17777292 w 18288000"/>
              <a:gd name="connsiteY5081" fmla="*/ 6522835 h 7098929"/>
              <a:gd name="connsiteX5082" fmla="*/ 17773044 w 18288000"/>
              <a:gd name="connsiteY5082" fmla="*/ 6527967 h 7098929"/>
              <a:gd name="connsiteX5083" fmla="*/ 17790740 w 18288000"/>
              <a:gd name="connsiteY5083" fmla="*/ 6537410 h 7098929"/>
              <a:gd name="connsiteX5084" fmla="*/ 17829096 w 18288000"/>
              <a:gd name="connsiteY5084" fmla="*/ 6534203 h 7098929"/>
              <a:gd name="connsiteX5085" fmla="*/ 17845516 w 18288000"/>
              <a:gd name="connsiteY5085" fmla="*/ 6526687 h 7098929"/>
              <a:gd name="connsiteX5086" fmla="*/ 17849764 w 18288000"/>
              <a:gd name="connsiteY5086" fmla="*/ 6521555 h 7098929"/>
              <a:gd name="connsiteX5087" fmla="*/ 17847084 w 18288000"/>
              <a:gd name="connsiteY5087" fmla="*/ 6521506 h 7098929"/>
              <a:gd name="connsiteX5088" fmla="*/ 17833556 w 18288000"/>
              <a:gd name="connsiteY5088" fmla="*/ 6529790 h 7098929"/>
              <a:gd name="connsiteX5089" fmla="*/ 17821384 w 18288000"/>
              <a:gd name="connsiteY5089" fmla="*/ 6532177 h 7098929"/>
              <a:gd name="connsiteX5090" fmla="*/ 17829872 w 18288000"/>
              <a:gd name="connsiteY5090" fmla="*/ 6521908 h 7098929"/>
              <a:gd name="connsiteX5091" fmla="*/ 17833224 w 18288000"/>
              <a:gd name="connsiteY5091" fmla="*/ 6521251 h 7098929"/>
              <a:gd name="connsiteX5092" fmla="*/ 17282680 w 18288000"/>
              <a:gd name="connsiteY5092" fmla="*/ 6478424 h 7098929"/>
              <a:gd name="connsiteX5093" fmla="*/ 17280896 w 18288000"/>
              <a:gd name="connsiteY5093" fmla="*/ 6479515 h 7098929"/>
              <a:gd name="connsiteX5094" fmla="*/ 17286508 w 18288000"/>
              <a:gd name="connsiteY5094" fmla="*/ 6479751 h 7098929"/>
              <a:gd name="connsiteX5095" fmla="*/ 17714240 w 18288000"/>
              <a:gd name="connsiteY5095" fmla="*/ 6475741 h 7098929"/>
              <a:gd name="connsiteX5096" fmla="*/ 17709268 w 18288000"/>
              <a:gd name="connsiteY5096" fmla="*/ 6476716 h 7098929"/>
              <a:gd name="connsiteX5097" fmla="*/ 17710768 w 18288000"/>
              <a:gd name="connsiteY5097" fmla="*/ 6479932 h 7098929"/>
              <a:gd name="connsiteX5098" fmla="*/ 17586112 w 18288000"/>
              <a:gd name="connsiteY5098" fmla="*/ 6470442 h 7098929"/>
              <a:gd name="connsiteX5099" fmla="*/ 17576780 w 18288000"/>
              <a:gd name="connsiteY5099" fmla="*/ 6472270 h 7098929"/>
              <a:gd name="connsiteX5100" fmla="*/ 17592204 w 18288000"/>
              <a:gd name="connsiteY5100" fmla="*/ 6472552 h 7098929"/>
              <a:gd name="connsiteX5101" fmla="*/ 17415712 w 18288000"/>
              <a:gd name="connsiteY5101" fmla="*/ 6470042 h 7098929"/>
              <a:gd name="connsiteX5102" fmla="*/ 17410796 w 18288000"/>
              <a:gd name="connsiteY5102" fmla="*/ 6472588 h 7098929"/>
              <a:gd name="connsiteX5103" fmla="*/ 17408536 w 18288000"/>
              <a:gd name="connsiteY5103" fmla="*/ 6475317 h 7098929"/>
              <a:gd name="connsiteX5104" fmla="*/ 17409460 w 18288000"/>
              <a:gd name="connsiteY5104" fmla="*/ 6475261 h 7098929"/>
              <a:gd name="connsiteX5105" fmla="*/ 17420596 w 18288000"/>
              <a:gd name="connsiteY5105" fmla="*/ 6473077 h 7098929"/>
              <a:gd name="connsiteX5106" fmla="*/ 17421456 w 18288000"/>
              <a:gd name="connsiteY5106" fmla="*/ 6472036 h 7098929"/>
              <a:gd name="connsiteX5107" fmla="*/ 17528604 w 18288000"/>
              <a:gd name="connsiteY5107" fmla="*/ 6459665 h 7098929"/>
              <a:gd name="connsiteX5108" fmla="*/ 17518272 w 18288000"/>
              <a:gd name="connsiteY5108" fmla="*/ 6465990 h 7098929"/>
              <a:gd name="connsiteX5109" fmla="*/ 17520476 w 18288000"/>
              <a:gd name="connsiteY5109" fmla="*/ 6470704 h 7098929"/>
              <a:gd name="connsiteX5110" fmla="*/ 17523736 w 18288000"/>
              <a:gd name="connsiteY5110" fmla="*/ 6470066 h 7098929"/>
              <a:gd name="connsiteX5111" fmla="*/ 157000 w 18288000"/>
              <a:gd name="connsiteY5111" fmla="*/ 4920205 h 7098929"/>
              <a:gd name="connsiteX5112" fmla="*/ 144829 w 18288000"/>
              <a:gd name="connsiteY5112" fmla="*/ 4922588 h 7098929"/>
              <a:gd name="connsiteX5113" fmla="*/ 148507 w 18288000"/>
              <a:gd name="connsiteY5113" fmla="*/ 4930471 h 7098929"/>
              <a:gd name="connsiteX5114" fmla="*/ 164925 w 18288000"/>
              <a:gd name="connsiteY5114" fmla="*/ 4922955 h 7098929"/>
              <a:gd name="connsiteX5115" fmla="*/ 157000 w 18288000"/>
              <a:gd name="connsiteY5115" fmla="*/ 4920205 h 7098929"/>
              <a:gd name="connsiteX5116" fmla="*/ 169286 w 18288000"/>
              <a:gd name="connsiteY5116" fmla="*/ 4917799 h 7098929"/>
              <a:gd name="connsiteX5117" fmla="*/ 169174 w 18288000"/>
              <a:gd name="connsiteY5117" fmla="*/ 4917823 h 7098929"/>
              <a:gd name="connsiteX5118" fmla="*/ 169412 w 18288000"/>
              <a:gd name="connsiteY5118" fmla="*/ 4917906 h 7098929"/>
              <a:gd name="connsiteX5119" fmla="*/ 184380 w 18288000"/>
              <a:gd name="connsiteY5119" fmla="*/ 4876843 h 7098929"/>
              <a:gd name="connsiteX5120" fmla="*/ 184369 w 18288000"/>
              <a:gd name="connsiteY5120" fmla="*/ 4876848 h 7098929"/>
              <a:gd name="connsiteX5121" fmla="*/ 184377 w 18288000"/>
              <a:gd name="connsiteY5121" fmla="*/ 4876851 h 7098929"/>
              <a:gd name="connsiteX5122" fmla="*/ 17590 w 18288000"/>
              <a:gd name="connsiteY5122" fmla="*/ 4752218 h 7098929"/>
              <a:gd name="connsiteX5123" fmla="*/ 15412 w 18288000"/>
              <a:gd name="connsiteY5123" fmla="*/ 4763781 h 7098929"/>
              <a:gd name="connsiteX5124" fmla="*/ 14326 w 18288000"/>
              <a:gd name="connsiteY5124" fmla="*/ 4769561 h 7098929"/>
              <a:gd name="connsiteX5125" fmla="*/ 20314 w 18288000"/>
              <a:gd name="connsiteY5125" fmla="*/ 4767835 h 7098929"/>
              <a:gd name="connsiteX5126" fmla="*/ 20421 w 18288000"/>
              <a:gd name="connsiteY5126" fmla="*/ 4761242 h 7098929"/>
              <a:gd name="connsiteX5127" fmla="*/ 17590 w 18288000"/>
              <a:gd name="connsiteY5127" fmla="*/ 4752218 h 7098929"/>
              <a:gd name="connsiteX5128" fmla="*/ 505675 w 18288000"/>
              <a:gd name="connsiteY5128" fmla="*/ 4661662 h 7098929"/>
              <a:gd name="connsiteX5129" fmla="*/ 477811 w 18288000"/>
              <a:gd name="connsiteY5129" fmla="*/ 4665332 h 7098929"/>
              <a:gd name="connsiteX5130" fmla="*/ 478059 w 18288000"/>
              <a:gd name="connsiteY5130" fmla="*/ 4665536 h 7098929"/>
              <a:gd name="connsiteX5131" fmla="*/ 489940 w 18288000"/>
              <a:gd name="connsiteY5131" fmla="*/ 4665753 h 7098929"/>
              <a:gd name="connsiteX5132" fmla="*/ 498683 w 18288000"/>
              <a:gd name="connsiteY5132" fmla="*/ 4665207 h 7098929"/>
              <a:gd name="connsiteX5133" fmla="*/ 13649 w 18288000"/>
              <a:gd name="connsiteY5133" fmla="*/ 4628709 h 7098929"/>
              <a:gd name="connsiteX5134" fmla="*/ 3633 w 18288000"/>
              <a:gd name="connsiteY5134" fmla="*/ 4633786 h 7098929"/>
              <a:gd name="connsiteX5135" fmla="*/ 11471 w 18288000"/>
              <a:gd name="connsiteY5135" fmla="*/ 4640271 h 7098929"/>
              <a:gd name="connsiteX5136" fmla="*/ 13649 w 18288000"/>
              <a:gd name="connsiteY5136" fmla="*/ 4628709 h 7098929"/>
              <a:gd name="connsiteX5137" fmla="*/ 610641 w 18288000"/>
              <a:gd name="connsiteY5137" fmla="*/ 4626275 h 7098929"/>
              <a:gd name="connsiteX5138" fmla="*/ 611479 w 18288000"/>
              <a:gd name="connsiteY5138" fmla="*/ 4628944 h 7098929"/>
              <a:gd name="connsiteX5139" fmla="*/ 616529 w 18288000"/>
              <a:gd name="connsiteY5139" fmla="*/ 4626383 h 7098929"/>
              <a:gd name="connsiteX5140" fmla="*/ 66550 w 18288000"/>
              <a:gd name="connsiteY5140" fmla="*/ 4612350 h 7098929"/>
              <a:gd name="connsiteX5141" fmla="*/ 68682 w 18288000"/>
              <a:gd name="connsiteY5141" fmla="*/ 4619157 h 7098929"/>
              <a:gd name="connsiteX5142" fmla="*/ 69559 w 18288000"/>
              <a:gd name="connsiteY5142" fmla="*/ 4618987 h 7098929"/>
              <a:gd name="connsiteX5143" fmla="*/ 70424 w 18288000"/>
              <a:gd name="connsiteY5143" fmla="*/ 4620843 h 7098929"/>
              <a:gd name="connsiteX5144" fmla="*/ 79393 w 18288000"/>
              <a:gd name="connsiteY5144" fmla="*/ 4616296 h 7098929"/>
              <a:gd name="connsiteX5145" fmla="*/ 66550 w 18288000"/>
              <a:gd name="connsiteY5145" fmla="*/ 4612350 h 7098929"/>
              <a:gd name="connsiteX5146" fmla="*/ 715103 w 18288000"/>
              <a:gd name="connsiteY5146" fmla="*/ 4607786 h 7098929"/>
              <a:gd name="connsiteX5147" fmla="*/ 709775 w 18288000"/>
              <a:gd name="connsiteY5147" fmla="*/ 4615060 h 7098929"/>
              <a:gd name="connsiteX5148" fmla="*/ 716080 w 18288000"/>
              <a:gd name="connsiteY5148" fmla="*/ 4615175 h 7098929"/>
              <a:gd name="connsiteX5149" fmla="*/ 722944 w 18288000"/>
              <a:gd name="connsiteY5149" fmla="*/ 4614273 h 7098929"/>
              <a:gd name="connsiteX5150" fmla="*/ 715103 w 18288000"/>
              <a:gd name="connsiteY5150" fmla="*/ 4607786 h 7098929"/>
              <a:gd name="connsiteX5151" fmla="*/ 57397 w 18288000"/>
              <a:gd name="connsiteY5151" fmla="*/ 4564695 h 7098929"/>
              <a:gd name="connsiteX5152" fmla="*/ 60224 w 18288000"/>
              <a:gd name="connsiteY5152" fmla="*/ 4573718 h 7098929"/>
              <a:gd name="connsiteX5153" fmla="*/ 70240 w 18288000"/>
              <a:gd name="connsiteY5153" fmla="*/ 4568642 h 7098929"/>
              <a:gd name="connsiteX5154" fmla="*/ 57397 w 18288000"/>
              <a:gd name="connsiteY5154" fmla="*/ 4564695 h 7098929"/>
              <a:gd name="connsiteX5155" fmla="*/ 809577 w 18288000"/>
              <a:gd name="connsiteY5155" fmla="*/ 4538976 h 7098929"/>
              <a:gd name="connsiteX5156" fmla="*/ 813495 w 18288000"/>
              <a:gd name="connsiteY5156" fmla="*/ 4542218 h 7098929"/>
              <a:gd name="connsiteX5157" fmla="*/ 827430 w 18288000"/>
              <a:gd name="connsiteY5157" fmla="*/ 4540383 h 7098929"/>
              <a:gd name="connsiteX5158" fmla="*/ 809577 w 18288000"/>
              <a:gd name="connsiteY5158" fmla="*/ 4538976 h 7098929"/>
              <a:gd name="connsiteX5159" fmla="*/ 974599 w 18288000"/>
              <a:gd name="connsiteY5159" fmla="*/ 4528529 h 7098929"/>
              <a:gd name="connsiteX5160" fmla="*/ 964584 w 18288000"/>
              <a:gd name="connsiteY5160" fmla="*/ 4533605 h 7098929"/>
              <a:gd name="connsiteX5161" fmla="*/ 982439 w 18288000"/>
              <a:gd name="connsiteY5161" fmla="*/ 4535014 h 7098929"/>
              <a:gd name="connsiteX5162" fmla="*/ 871401 w 18288000"/>
              <a:gd name="connsiteY5162" fmla="*/ 4523321 h 7098929"/>
              <a:gd name="connsiteX5163" fmla="*/ 857469 w 18288000"/>
              <a:gd name="connsiteY5163" fmla="*/ 4525154 h 7098929"/>
              <a:gd name="connsiteX5164" fmla="*/ 845280 w 18288000"/>
              <a:gd name="connsiteY5164" fmla="*/ 4541792 h 7098929"/>
              <a:gd name="connsiteX5165" fmla="*/ 855296 w 18288000"/>
              <a:gd name="connsiteY5165" fmla="*/ 4536715 h 7098929"/>
              <a:gd name="connsiteX5166" fmla="*/ 865308 w 18288000"/>
              <a:gd name="connsiteY5166" fmla="*/ 4531639 h 7098929"/>
              <a:gd name="connsiteX5167" fmla="*/ 871401 w 18288000"/>
              <a:gd name="connsiteY5167" fmla="*/ 4523321 h 7098929"/>
              <a:gd name="connsiteX5168" fmla="*/ 460368 w 18288000"/>
              <a:gd name="connsiteY5168" fmla="*/ 4517291 h 7098929"/>
              <a:gd name="connsiteX5169" fmla="*/ 446434 w 18288000"/>
              <a:gd name="connsiteY5169" fmla="*/ 4519125 h 7098929"/>
              <a:gd name="connsiteX5170" fmla="*/ 458192 w 18288000"/>
              <a:gd name="connsiteY5170" fmla="*/ 4528851 h 7098929"/>
              <a:gd name="connsiteX5171" fmla="*/ 146862 w 18288000"/>
              <a:gd name="connsiteY5171" fmla="*/ 4498422 h 7098929"/>
              <a:gd name="connsiteX5172" fmla="*/ 154700 w 18288000"/>
              <a:gd name="connsiteY5172" fmla="*/ 4504907 h 7098929"/>
              <a:gd name="connsiteX5173" fmla="*/ 164712 w 18288000"/>
              <a:gd name="connsiteY5173" fmla="*/ 4499830 h 7098929"/>
              <a:gd name="connsiteX5174" fmla="*/ 146862 w 18288000"/>
              <a:gd name="connsiteY5174" fmla="*/ 4498422 h 7098929"/>
              <a:gd name="connsiteX5175" fmla="*/ 248392 w 18288000"/>
              <a:gd name="connsiteY5175" fmla="*/ 4488787 h 7098929"/>
              <a:gd name="connsiteX5176" fmla="*/ 248313 w 18288000"/>
              <a:gd name="connsiteY5176" fmla="*/ 4488826 h 7098929"/>
              <a:gd name="connsiteX5177" fmla="*/ 246135 w 18288000"/>
              <a:gd name="connsiteY5177" fmla="*/ 4500389 h 7098929"/>
              <a:gd name="connsiteX5178" fmla="*/ 253812 w 18288000"/>
              <a:gd name="connsiteY5178" fmla="*/ 4501727 h 7098929"/>
              <a:gd name="connsiteX5179" fmla="*/ 261160 w 18288000"/>
              <a:gd name="connsiteY5179" fmla="*/ 4492774 h 7098929"/>
              <a:gd name="connsiteX5180" fmla="*/ 262615 w 18288000"/>
              <a:gd name="connsiteY5180" fmla="*/ 4489909 h 7098929"/>
              <a:gd name="connsiteX5181" fmla="*/ 1370820 w 18288000"/>
              <a:gd name="connsiteY5181" fmla="*/ 4468859 h 7098929"/>
              <a:gd name="connsiteX5182" fmla="*/ 1356887 w 18288000"/>
              <a:gd name="connsiteY5182" fmla="*/ 4470692 h 7098929"/>
              <a:gd name="connsiteX5183" fmla="*/ 1368645 w 18288000"/>
              <a:gd name="connsiteY5183" fmla="*/ 4480419 h 7098929"/>
              <a:gd name="connsiteX5184" fmla="*/ 1372563 w 18288000"/>
              <a:gd name="connsiteY5184" fmla="*/ 4483662 h 7098929"/>
              <a:gd name="connsiteX5185" fmla="*/ 1370820 w 18288000"/>
              <a:gd name="connsiteY5185" fmla="*/ 4468859 h 7098929"/>
              <a:gd name="connsiteX5186" fmla="*/ 1488377 w 18288000"/>
              <a:gd name="connsiteY5186" fmla="*/ 4445866 h 7098929"/>
              <a:gd name="connsiteX5187" fmla="*/ 1478364 w 18288000"/>
              <a:gd name="connsiteY5187" fmla="*/ 4450943 h 7098929"/>
              <a:gd name="connsiteX5188" fmla="*/ 1484787 w 18288000"/>
              <a:gd name="connsiteY5188" fmla="*/ 4452916 h 7098929"/>
              <a:gd name="connsiteX5189" fmla="*/ 1488377 w 18288000"/>
              <a:gd name="connsiteY5189" fmla="*/ 4445866 h 7098929"/>
              <a:gd name="connsiteX5190" fmla="*/ 131139 w 18288000"/>
              <a:gd name="connsiteY5190" fmla="*/ 3083293 h 7098929"/>
              <a:gd name="connsiteX5191" fmla="*/ 121125 w 18288000"/>
              <a:gd name="connsiteY5191" fmla="*/ 3088371 h 7098929"/>
              <a:gd name="connsiteX5192" fmla="*/ 138980 w 18288000"/>
              <a:gd name="connsiteY5192" fmla="*/ 3089778 h 7098929"/>
              <a:gd name="connsiteX5193" fmla="*/ 27945 w 18288000"/>
              <a:gd name="connsiteY5193" fmla="*/ 3078085 h 7098929"/>
              <a:gd name="connsiteX5194" fmla="*/ 14013 w 18288000"/>
              <a:gd name="connsiteY5194" fmla="*/ 3079920 h 7098929"/>
              <a:gd name="connsiteX5195" fmla="*/ 1821 w 18288000"/>
              <a:gd name="connsiteY5195" fmla="*/ 3096557 h 7098929"/>
              <a:gd name="connsiteX5196" fmla="*/ 11835 w 18288000"/>
              <a:gd name="connsiteY5196" fmla="*/ 3091479 h 7098929"/>
              <a:gd name="connsiteX5197" fmla="*/ 21849 w 18288000"/>
              <a:gd name="connsiteY5197" fmla="*/ 3086404 h 7098929"/>
              <a:gd name="connsiteX5198" fmla="*/ 27945 w 18288000"/>
              <a:gd name="connsiteY5198" fmla="*/ 3078085 h 7098929"/>
              <a:gd name="connsiteX5199" fmla="*/ 527360 w 18288000"/>
              <a:gd name="connsiteY5199" fmla="*/ 3023623 h 7098929"/>
              <a:gd name="connsiteX5200" fmla="*/ 513426 w 18288000"/>
              <a:gd name="connsiteY5200" fmla="*/ 3025458 h 7098929"/>
              <a:gd name="connsiteX5201" fmla="*/ 525185 w 18288000"/>
              <a:gd name="connsiteY5201" fmla="*/ 3035184 h 7098929"/>
              <a:gd name="connsiteX5202" fmla="*/ 529105 w 18288000"/>
              <a:gd name="connsiteY5202" fmla="*/ 3038427 h 7098929"/>
              <a:gd name="connsiteX5203" fmla="*/ 527360 w 18288000"/>
              <a:gd name="connsiteY5203" fmla="*/ 3023623 h 7098929"/>
              <a:gd name="connsiteX5204" fmla="*/ 644917 w 18288000"/>
              <a:gd name="connsiteY5204" fmla="*/ 3000631 h 7098929"/>
              <a:gd name="connsiteX5205" fmla="*/ 634907 w 18288000"/>
              <a:gd name="connsiteY5205" fmla="*/ 3005707 h 7098929"/>
              <a:gd name="connsiteX5206" fmla="*/ 641328 w 18288000"/>
              <a:gd name="connsiteY5206" fmla="*/ 3007682 h 7098929"/>
              <a:gd name="connsiteX5207" fmla="*/ 644917 w 18288000"/>
              <a:gd name="connsiteY5207" fmla="*/ 3000631 h 7098929"/>
              <a:gd name="connsiteX5208" fmla="*/ 615739 w 18288000"/>
              <a:gd name="connsiteY5208" fmla="*/ 2963129 h 7098929"/>
              <a:gd name="connsiteX5209" fmla="*/ 614650 w 18288000"/>
              <a:gd name="connsiteY5209" fmla="*/ 2968910 h 7098929"/>
              <a:gd name="connsiteX5210" fmla="*/ 618570 w 18288000"/>
              <a:gd name="connsiteY5210" fmla="*/ 2972153 h 7098929"/>
              <a:gd name="connsiteX5211" fmla="*/ 615739 w 18288000"/>
              <a:gd name="connsiteY5211" fmla="*/ 2963129 h 7098929"/>
              <a:gd name="connsiteX5212" fmla="*/ 172372 w 18288000"/>
              <a:gd name="connsiteY5212" fmla="*/ 2382558 h 7098929"/>
              <a:gd name="connsiteX5213" fmla="*/ 162358 w 18288000"/>
              <a:gd name="connsiteY5213" fmla="*/ 2387634 h 7098929"/>
              <a:gd name="connsiteX5214" fmla="*/ 180211 w 18288000"/>
              <a:gd name="connsiteY5214" fmla="*/ 2389043 h 7098929"/>
              <a:gd name="connsiteX5215" fmla="*/ 258803 w 18288000"/>
              <a:gd name="connsiteY5215" fmla="*/ 2380577 h 7098929"/>
              <a:gd name="connsiteX5216" fmla="*/ 253796 w 18288000"/>
              <a:gd name="connsiteY5216" fmla="*/ 2383115 h 7098929"/>
              <a:gd name="connsiteX5217" fmla="*/ 261632 w 18288000"/>
              <a:gd name="connsiteY5217" fmla="*/ 2389601 h 7098929"/>
              <a:gd name="connsiteX5218" fmla="*/ 271648 w 18288000"/>
              <a:gd name="connsiteY5218" fmla="*/ 2384525 h 7098929"/>
              <a:gd name="connsiteX5219" fmla="*/ 258803 w 18288000"/>
              <a:gd name="connsiteY5219" fmla="*/ 2380577 h 7098929"/>
              <a:gd name="connsiteX5220" fmla="*/ 47406 w 18288000"/>
              <a:gd name="connsiteY5220" fmla="*/ 2372697 h 7098929"/>
              <a:gd name="connsiteX5221" fmla="*/ 55242 w 18288000"/>
              <a:gd name="connsiteY5221" fmla="*/ 2379185 h 7098929"/>
              <a:gd name="connsiteX5222" fmla="*/ 65256 w 18288000"/>
              <a:gd name="connsiteY5222" fmla="*/ 2374108 h 7098929"/>
              <a:gd name="connsiteX5223" fmla="*/ 47406 w 18288000"/>
              <a:gd name="connsiteY5223" fmla="*/ 2372697 h 7098929"/>
              <a:gd name="connsiteX5224" fmla="*/ 555972 w 18288000"/>
              <a:gd name="connsiteY5224" fmla="*/ 2365890 h 7098929"/>
              <a:gd name="connsiteX5225" fmla="*/ 545960 w 18288000"/>
              <a:gd name="connsiteY5225" fmla="*/ 2370967 h 7098929"/>
              <a:gd name="connsiteX5226" fmla="*/ 563813 w 18288000"/>
              <a:gd name="connsiteY5226" fmla="*/ 2372376 h 7098929"/>
              <a:gd name="connsiteX5227" fmla="*/ 259755 w 18288000"/>
              <a:gd name="connsiteY5227" fmla="*/ 2354252 h 7098929"/>
              <a:gd name="connsiteX5228" fmla="*/ 252844 w 18288000"/>
              <a:gd name="connsiteY5228" fmla="*/ 2355607 h 7098929"/>
              <a:gd name="connsiteX5229" fmla="*/ 258145 w 18288000"/>
              <a:gd name="connsiteY5229" fmla="*/ 2359993 h 7098929"/>
              <a:gd name="connsiteX5230" fmla="*/ 268158 w 18288000"/>
              <a:gd name="connsiteY5230" fmla="*/ 2354917 h 7098929"/>
              <a:gd name="connsiteX5231" fmla="*/ 87706 w 18288000"/>
              <a:gd name="connsiteY5231" fmla="*/ 2352361 h 7098929"/>
              <a:gd name="connsiteX5232" fmla="*/ 87461 w 18288000"/>
              <a:gd name="connsiteY5232" fmla="*/ 2352393 h 7098929"/>
              <a:gd name="connsiteX5233" fmla="*/ 87888 w 18288000"/>
              <a:gd name="connsiteY5233" fmla="*/ 2352745 h 7098929"/>
              <a:gd name="connsiteX5234" fmla="*/ 232454 w 18288000"/>
              <a:gd name="connsiteY5234" fmla="*/ 2352099 h 7098929"/>
              <a:gd name="connsiteX5235" fmla="*/ 222442 w 18288000"/>
              <a:gd name="connsiteY5235" fmla="*/ 2357176 h 7098929"/>
              <a:gd name="connsiteX5236" fmla="*/ 204587 w 18288000"/>
              <a:gd name="connsiteY5236" fmla="*/ 2355768 h 7098929"/>
              <a:gd name="connsiteX5237" fmla="*/ 176721 w 18288000"/>
              <a:gd name="connsiteY5237" fmla="*/ 2359435 h 7098929"/>
              <a:gd name="connsiteX5238" fmla="*/ 194574 w 18288000"/>
              <a:gd name="connsiteY5238" fmla="*/ 2360844 h 7098929"/>
              <a:gd name="connsiteX5239" fmla="*/ 240290 w 18288000"/>
              <a:gd name="connsiteY5239" fmla="*/ 2358584 h 7098929"/>
              <a:gd name="connsiteX5240" fmla="*/ 239783 w 18288000"/>
              <a:gd name="connsiteY5240" fmla="*/ 2358163 h 7098929"/>
              <a:gd name="connsiteX5241" fmla="*/ 236825 w 18288000"/>
              <a:gd name="connsiteY5241" fmla="*/ 2358742 h 7098929"/>
              <a:gd name="connsiteX5242" fmla="*/ 238309 w 18288000"/>
              <a:gd name="connsiteY5242" fmla="*/ 2356946 h 7098929"/>
              <a:gd name="connsiteX5243" fmla="*/ 115328 w 18288000"/>
              <a:gd name="connsiteY5243" fmla="*/ 2348725 h 7098929"/>
              <a:gd name="connsiteX5244" fmla="*/ 89248 w 18288000"/>
              <a:gd name="connsiteY5244" fmla="*/ 2352157 h 7098929"/>
              <a:gd name="connsiteX5245" fmla="*/ 88405 w 18288000"/>
              <a:gd name="connsiteY5245" fmla="*/ 2353175 h 7098929"/>
              <a:gd name="connsiteX5246" fmla="*/ 95300 w 18288000"/>
              <a:gd name="connsiteY5246" fmla="*/ 2358878 h 7098929"/>
              <a:gd name="connsiteX5247" fmla="*/ 110320 w 18288000"/>
              <a:gd name="connsiteY5247" fmla="*/ 2351262 h 7098929"/>
              <a:gd name="connsiteX5248" fmla="*/ 115328 w 18288000"/>
              <a:gd name="connsiteY5248" fmla="*/ 2348725 h 7098929"/>
              <a:gd name="connsiteX5249" fmla="*/ 335424 w 18288000"/>
              <a:gd name="connsiteY5249" fmla="*/ 2310357 h 7098929"/>
              <a:gd name="connsiteX5250" fmla="*/ 338256 w 18288000"/>
              <a:gd name="connsiteY5250" fmla="*/ 2319380 h 7098929"/>
              <a:gd name="connsiteX5251" fmla="*/ 343263 w 18288000"/>
              <a:gd name="connsiteY5251" fmla="*/ 2316842 h 7098929"/>
              <a:gd name="connsiteX5252" fmla="*/ 348269 w 18288000"/>
              <a:gd name="connsiteY5252" fmla="*/ 2314305 h 7098929"/>
              <a:gd name="connsiteX5253" fmla="*/ 335424 w 18288000"/>
              <a:gd name="connsiteY5253" fmla="*/ 2310357 h 7098929"/>
              <a:gd name="connsiteX5254" fmla="*/ 164286 w 18288000"/>
              <a:gd name="connsiteY5254" fmla="*/ 2208857 h 7098929"/>
              <a:gd name="connsiteX5255" fmla="*/ 163199 w 18288000"/>
              <a:gd name="connsiteY5255" fmla="*/ 2214637 h 7098929"/>
              <a:gd name="connsiteX5256" fmla="*/ 177131 w 18288000"/>
              <a:gd name="connsiteY5256" fmla="*/ 2212804 h 7098929"/>
              <a:gd name="connsiteX5257" fmla="*/ 164286 w 18288000"/>
              <a:gd name="connsiteY5257" fmla="*/ 2208857 h 7098929"/>
              <a:gd name="connsiteX5258" fmla="*/ 10570091 w 18288000"/>
              <a:gd name="connsiteY5258" fmla="*/ 346017 h 7098929"/>
              <a:gd name="connsiteX5259" fmla="*/ 10560505 w 18288000"/>
              <a:gd name="connsiteY5259" fmla="*/ 346820 h 7098929"/>
              <a:gd name="connsiteX5260" fmla="*/ 10560392 w 18288000"/>
              <a:gd name="connsiteY5260" fmla="*/ 347629 h 7098929"/>
              <a:gd name="connsiteX5261" fmla="*/ 10574335 w 18288000"/>
              <a:gd name="connsiteY5261" fmla="*/ 347490 h 7098929"/>
              <a:gd name="connsiteX5262" fmla="*/ 11006753 w 18288000"/>
              <a:gd name="connsiteY5262" fmla="*/ 342280 h 7098929"/>
              <a:gd name="connsiteX5263" fmla="*/ 11003010 w 18288000"/>
              <a:gd name="connsiteY5263" fmla="*/ 343011 h 7098929"/>
              <a:gd name="connsiteX5264" fmla="*/ 11006321 w 18288000"/>
              <a:gd name="connsiteY5264" fmla="*/ 342804 h 7098929"/>
              <a:gd name="connsiteX5265" fmla="*/ 17914388 w 18288000"/>
              <a:gd name="connsiteY5265" fmla="*/ 340926 h 7098929"/>
              <a:gd name="connsiteX5266" fmla="*/ 17902212 w 18288000"/>
              <a:gd name="connsiteY5266" fmla="*/ 343308 h 7098929"/>
              <a:gd name="connsiteX5267" fmla="*/ 17918064 w 18288000"/>
              <a:gd name="connsiteY5267" fmla="*/ 348810 h 7098929"/>
              <a:gd name="connsiteX5268" fmla="*/ 17914388 w 18288000"/>
              <a:gd name="connsiteY5268" fmla="*/ 340926 h 7098929"/>
              <a:gd name="connsiteX5269" fmla="*/ 18134844 w 18288000"/>
              <a:gd name="connsiteY5269" fmla="*/ 336490 h 7098929"/>
              <a:gd name="connsiteX5270" fmla="*/ 18127552 w 18288000"/>
              <a:gd name="connsiteY5270" fmla="*/ 342219 h 7098929"/>
              <a:gd name="connsiteX5271" fmla="*/ 18139724 w 18288000"/>
              <a:gd name="connsiteY5271" fmla="*/ 339836 h 7098929"/>
              <a:gd name="connsiteX5272" fmla="*/ 18134844 w 18288000"/>
              <a:gd name="connsiteY5272" fmla="*/ 336490 h 7098929"/>
              <a:gd name="connsiteX5273" fmla="*/ 18095848 w 18288000"/>
              <a:gd name="connsiteY5273" fmla="*/ 331218 h 7098929"/>
              <a:gd name="connsiteX5274" fmla="*/ 18083672 w 18288000"/>
              <a:gd name="connsiteY5274" fmla="*/ 333601 h 7098929"/>
              <a:gd name="connsiteX5275" fmla="*/ 18087352 w 18288000"/>
              <a:gd name="connsiteY5275" fmla="*/ 341485 h 7098929"/>
              <a:gd name="connsiteX5276" fmla="*/ 18188420 w 18288000"/>
              <a:gd name="connsiteY5276" fmla="*/ 330305 h 7098929"/>
              <a:gd name="connsiteX5277" fmla="*/ 18164068 w 18288000"/>
              <a:gd name="connsiteY5277" fmla="*/ 335072 h 7098929"/>
              <a:gd name="connsiteX5278" fmla="*/ 18151896 w 18288000"/>
              <a:gd name="connsiteY5278" fmla="*/ 337454 h 7098929"/>
              <a:gd name="connsiteX5279" fmla="*/ 18167748 w 18288000"/>
              <a:gd name="connsiteY5279" fmla="*/ 342954 h 7098929"/>
              <a:gd name="connsiteX5280" fmla="*/ 18188420 w 18288000"/>
              <a:gd name="connsiteY5280" fmla="*/ 330305 h 7098929"/>
              <a:gd name="connsiteX5281" fmla="*/ 18270172 w 18288000"/>
              <a:gd name="connsiteY5281" fmla="*/ 322233 h 7098929"/>
              <a:gd name="connsiteX5282" fmla="*/ 18248768 w 18288000"/>
              <a:gd name="connsiteY5282" fmla="*/ 324406 h 7098929"/>
              <a:gd name="connsiteX5283" fmla="*/ 18228616 w 18288000"/>
              <a:gd name="connsiteY5283" fmla="*/ 331040 h 7098929"/>
              <a:gd name="connsiteX5284" fmla="*/ 18256640 w 18288000"/>
              <a:gd name="connsiteY5284" fmla="*/ 334158 h 7098929"/>
              <a:gd name="connsiteX5285" fmla="*/ 18280988 w 18288000"/>
              <a:gd name="connsiteY5285" fmla="*/ 329392 h 7098929"/>
              <a:gd name="connsiteX5286" fmla="*/ 18270172 w 18288000"/>
              <a:gd name="connsiteY5286" fmla="*/ 322233 h 7098929"/>
              <a:gd name="connsiteX5287" fmla="*/ 10417086 w 18288000"/>
              <a:gd name="connsiteY5287" fmla="*/ 302835 h 7098929"/>
              <a:gd name="connsiteX5288" fmla="*/ 10404916 w 18288000"/>
              <a:gd name="connsiteY5288" fmla="*/ 305218 h 7098929"/>
              <a:gd name="connsiteX5289" fmla="*/ 10432940 w 18288000"/>
              <a:gd name="connsiteY5289" fmla="*/ 308336 h 7098929"/>
              <a:gd name="connsiteX5290" fmla="*/ 10417086 w 18288000"/>
              <a:gd name="connsiteY5290" fmla="*/ 302835 h 7098929"/>
              <a:gd name="connsiteX5291" fmla="*/ 9978584 w 18288000"/>
              <a:gd name="connsiteY5291" fmla="*/ 302633 h 7098929"/>
              <a:gd name="connsiteX5292" fmla="*/ 9966410 w 18288000"/>
              <a:gd name="connsiteY5292" fmla="*/ 305016 h 7098929"/>
              <a:gd name="connsiteX5293" fmla="*/ 9974339 w 18288000"/>
              <a:gd name="connsiteY5293" fmla="*/ 307767 h 7098929"/>
              <a:gd name="connsiteX5294" fmla="*/ 9982262 w 18288000"/>
              <a:gd name="connsiteY5294" fmla="*/ 310519 h 7098929"/>
              <a:gd name="connsiteX5295" fmla="*/ 9817792 w 18288000"/>
              <a:gd name="connsiteY5295" fmla="*/ 299693 h 7098929"/>
              <a:gd name="connsiteX5296" fmla="*/ 9805617 w 18288000"/>
              <a:gd name="connsiteY5296" fmla="*/ 302076 h 7098929"/>
              <a:gd name="connsiteX5297" fmla="*/ 9833643 w 18288000"/>
              <a:gd name="connsiteY5297" fmla="*/ 305194 h 7098929"/>
              <a:gd name="connsiteX5298" fmla="*/ 9817792 w 18288000"/>
              <a:gd name="connsiteY5298" fmla="*/ 299693 h 7098929"/>
              <a:gd name="connsiteX5299" fmla="*/ 18213900 w 18288000"/>
              <a:gd name="connsiteY5299" fmla="*/ 299507 h 7098929"/>
              <a:gd name="connsiteX5300" fmla="*/ 18201724 w 18288000"/>
              <a:gd name="connsiteY5300" fmla="*/ 301889 h 7098929"/>
              <a:gd name="connsiteX5301" fmla="*/ 18217580 w 18288000"/>
              <a:gd name="connsiteY5301" fmla="*/ 307389 h 7098929"/>
              <a:gd name="connsiteX5302" fmla="*/ 18213900 w 18288000"/>
              <a:gd name="connsiteY5302" fmla="*/ 299507 h 7098929"/>
              <a:gd name="connsiteX5303" fmla="*/ 10069315 w 18288000"/>
              <a:gd name="connsiteY5303" fmla="*/ 297780 h 7098929"/>
              <a:gd name="connsiteX5304" fmla="*/ 10030958 w 18288000"/>
              <a:gd name="connsiteY5304" fmla="*/ 300986 h 7098929"/>
              <a:gd name="connsiteX5305" fmla="*/ 10014537 w 18288000"/>
              <a:gd name="connsiteY5305" fmla="*/ 308502 h 7098929"/>
              <a:gd name="connsiteX5306" fmla="*/ 10010290 w 18288000"/>
              <a:gd name="connsiteY5306" fmla="*/ 313634 h 7098929"/>
              <a:gd name="connsiteX5307" fmla="*/ 10030387 w 18288000"/>
              <a:gd name="connsiteY5307" fmla="*/ 314003 h 7098929"/>
              <a:gd name="connsiteX5308" fmla="*/ 10062662 w 18288000"/>
              <a:gd name="connsiteY5308" fmla="*/ 311987 h 7098929"/>
              <a:gd name="connsiteX5309" fmla="*/ 10082761 w 18288000"/>
              <a:gd name="connsiteY5309" fmla="*/ 312354 h 7098929"/>
              <a:gd name="connsiteX5310" fmla="*/ 10087006 w 18288000"/>
              <a:gd name="connsiteY5310" fmla="*/ 307223 h 7098929"/>
              <a:gd name="connsiteX5311" fmla="*/ 10069315 w 18288000"/>
              <a:gd name="connsiteY5311" fmla="*/ 297780 h 7098929"/>
              <a:gd name="connsiteX5312" fmla="*/ 5180168 w 18288000"/>
              <a:gd name="connsiteY5312" fmla="*/ 297687 h 7098929"/>
              <a:gd name="connsiteX5313" fmla="*/ 5180208 w 18288000"/>
              <a:gd name="connsiteY5313" fmla="*/ 297714 h 7098929"/>
              <a:gd name="connsiteX5314" fmla="*/ 5180252 w 18288000"/>
              <a:gd name="connsiteY5314" fmla="*/ 297687 h 7098929"/>
              <a:gd name="connsiteX5315" fmla="*/ 18053104 w 18288000"/>
              <a:gd name="connsiteY5315" fmla="*/ 296565 h 7098929"/>
              <a:gd name="connsiteX5316" fmla="*/ 18028760 w 18288000"/>
              <a:gd name="connsiteY5316" fmla="*/ 301332 h 7098929"/>
              <a:gd name="connsiteX5317" fmla="*/ 18044608 w 18288000"/>
              <a:gd name="connsiteY5317" fmla="*/ 306833 h 7098929"/>
              <a:gd name="connsiteX5318" fmla="*/ 18081132 w 18288000"/>
              <a:gd name="connsiteY5318" fmla="*/ 299684 h 7098929"/>
              <a:gd name="connsiteX5319" fmla="*/ 18067116 w 18288000"/>
              <a:gd name="connsiteY5319" fmla="*/ 298123 h 7098929"/>
              <a:gd name="connsiteX5320" fmla="*/ 18053104 w 18288000"/>
              <a:gd name="connsiteY5320" fmla="*/ 296565 h 7098929"/>
              <a:gd name="connsiteX5321" fmla="*/ 6433831 w 18288000"/>
              <a:gd name="connsiteY5321" fmla="*/ 293954 h 7098929"/>
              <a:gd name="connsiteX5322" fmla="*/ 6425337 w 18288000"/>
              <a:gd name="connsiteY5322" fmla="*/ 304221 h 7098929"/>
              <a:gd name="connsiteX5323" fmla="*/ 6421658 w 18288000"/>
              <a:gd name="connsiteY5323" fmla="*/ 296337 h 7098929"/>
              <a:gd name="connsiteX5324" fmla="*/ 81906 w 18288000"/>
              <a:gd name="connsiteY5324" fmla="*/ 291853 h 7098929"/>
              <a:gd name="connsiteX5325" fmla="*/ 77791 w 18288000"/>
              <a:gd name="connsiteY5325" fmla="*/ 292567 h 7098929"/>
              <a:gd name="connsiteX5326" fmla="*/ 85300 w 18288000"/>
              <a:gd name="connsiteY5326" fmla="*/ 297712 h 7098929"/>
              <a:gd name="connsiteX5327" fmla="*/ 92565 w 18288000"/>
              <a:gd name="connsiteY5327" fmla="*/ 293266 h 7098929"/>
              <a:gd name="connsiteX5328" fmla="*/ 9946880 w 18288000"/>
              <a:gd name="connsiteY5328" fmla="*/ 291633 h 7098929"/>
              <a:gd name="connsiteX5329" fmla="*/ 9934706 w 18288000"/>
              <a:gd name="connsiteY5329" fmla="*/ 294017 h 7098929"/>
              <a:gd name="connsiteX5330" fmla="*/ 9950562 w 18288000"/>
              <a:gd name="connsiteY5330" fmla="*/ 299515 h 7098929"/>
              <a:gd name="connsiteX5331" fmla="*/ 9946880 w 18288000"/>
              <a:gd name="connsiteY5331" fmla="*/ 291633 h 7098929"/>
              <a:gd name="connsiteX5332" fmla="*/ 10345184 w 18288000"/>
              <a:gd name="connsiteY5332" fmla="*/ 291100 h 7098929"/>
              <a:gd name="connsiteX5333" fmla="*/ 10348864 w 18288000"/>
              <a:gd name="connsiteY5333" fmla="*/ 298984 h 7098929"/>
              <a:gd name="connsiteX5334" fmla="*/ 10373210 w 18288000"/>
              <a:gd name="connsiteY5334" fmla="*/ 294217 h 7098929"/>
              <a:gd name="connsiteX5335" fmla="*/ 10345184 w 18288000"/>
              <a:gd name="connsiteY5335" fmla="*/ 291100 h 7098929"/>
              <a:gd name="connsiteX5336" fmla="*/ 1435983 w 18288000"/>
              <a:gd name="connsiteY5336" fmla="*/ 287090 h 7098929"/>
              <a:gd name="connsiteX5337" fmla="*/ 1423701 w 18288000"/>
              <a:gd name="connsiteY5337" fmla="*/ 289222 h 7098929"/>
              <a:gd name="connsiteX5338" fmla="*/ 1439275 w 18288000"/>
              <a:gd name="connsiteY5338" fmla="*/ 295045 h 7098929"/>
              <a:gd name="connsiteX5339" fmla="*/ 1451558 w 18288000"/>
              <a:gd name="connsiteY5339" fmla="*/ 292913 h 7098929"/>
              <a:gd name="connsiteX5340" fmla="*/ 6250849 w 18288000"/>
              <a:gd name="connsiteY5340" fmla="*/ 286028 h 7098929"/>
              <a:gd name="connsiteX5341" fmla="*/ 6319074 w 18288000"/>
              <a:gd name="connsiteY5341" fmla="*/ 289880 h 7098929"/>
              <a:gd name="connsiteX5342" fmla="*/ 6306901 w 18288000"/>
              <a:gd name="connsiteY5342" fmla="*/ 292264 h 7098929"/>
              <a:gd name="connsiteX5343" fmla="*/ 6282555 w 18288000"/>
              <a:gd name="connsiteY5343" fmla="*/ 297029 h 7098929"/>
              <a:gd name="connsiteX5344" fmla="*/ 6266701 w 18288000"/>
              <a:gd name="connsiteY5344" fmla="*/ 291527 h 7098929"/>
              <a:gd name="connsiteX5345" fmla="*/ 6248443 w 18288000"/>
              <a:gd name="connsiteY5345" fmla="*/ 295101 h 7098929"/>
              <a:gd name="connsiteX5346" fmla="*/ 6242356 w 18288000"/>
              <a:gd name="connsiteY5346" fmla="*/ 296294 h 7098929"/>
              <a:gd name="connsiteX5347" fmla="*/ 6250849 w 18288000"/>
              <a:gd name="connsiteY5347" fmla="*/ 286028 h 7098929"/>
              <a:gd name="connsiteX5348" fmla="*/ 10687440 w 18288000"/>
              <a:gd name="connsiteY5348" fmla="*/ 284331 h 7098929"/>
              <a:gd name="connsiteX5349" fmla="*/ 10675268 w 18288000"/>
              <a:gd name="connsiteY5349" fmla="*/ 286713 h 7098929"/>
              <a:gd name="connsiteX5350" fmla="*/ 10691119 w 18288000"/>
              <a:gd name="connsiteY5350" fmla="*/ 292213 h 7098929"/>
              <a:gd name="connsiteX5351" fmla="*/ 2255365 w 18288000"/>
              <a:gd name="connsiteY5351" fmla="*/ 284327 h 7098929"/>
              <a:gd name="connsiteX5352" fmla="*/ 2255066 w 18288000"/>
              <a:gd name="connsiteY5352" fmla="*/ 285281 h 7098929"/>
              <a:gd name="connsiteX5353" fmla="*/ 2258283 w 18288000"/>
              <a:gd name="connsiteY5353" fmla="*/ 285340 h 7098929"/>
              <a:gd name="connsiteX5354" fmla="*/ 6615290 w 18288000"/>
              <a:gd name="connsiteY5354" fmla="*/ 284245 h 7098929"/>
              <a:gd name="connsiteX5355" fmla="*/ 6618971 w 18288000"/>
              <a:gd name="connsiteY5355" fmla="*/ 292128 h 7098929"/>
              <a:gd name="connsiteX5356" fmla="*/ 6606798 w 18288000"/>
              <a:gd name="connsiteY5356" fmla="*/ 294512 h 7098929"/>
              <a:gd name="connsiteX5357" fmla="*/ 18218712 w 18288000"/>
              <a:gd name="connsiteY5357" fmla="*/ 281357 h 7098929"/>
              <a:gd name="connsiteX5358" fmla="*/ 18250416 w 18288000"/>
              <a:gd name="connsiteY5358" fmla="*/ 292357 h 7098929"/>
              <a:gd name="connsiteX5359" fmla="*/ 18246740 w 18288000"/>
              <a:gd name="connsiteY5359" fmla="*/ 284475 h 7098929"/>
              <a:gd name="connsiteX5360" fmla="*/ 18232724 w 18288000"/>
              <a:gd name="connsiteY5360" fmla="*/ 282916 h 7098929"/>
              <a:gd name="connsiteX5361" fmla="*/ 18218712 w 18288000"/>
              <a:gd name="connsiteY5361" fmla="*/ 281357 h 7098929"/>
              <a:gd name="connsiteX5362" fmla="*/ 788007 w 18288000"/>
              <a:gd name="connsiteY5362" fmla="*/ 280165 h 7098929"/>
              <a:gd name="connsiteX5363" fmla="*/ 775723 w 18288000"/>
              <a:gd name="connsiteY5363" fmla="*/ 282297 h 7098929"/>
              <a:gd name="connsiteX5364" fmla="*/ 751156 w 18288000"/>
              <a:gd name="connsiteY5364" fmla="*/ 286559 h 7098929"/>
              <a:gd name="connsiteX5365" fmla="*/ 766732 w 18288000"/>
              <a:gd name="connsiteY5365" fmla="*/ 292384 h 7098929"/>
              <a:gd name="connsiteX5366" fmla="*/ 772872 w 18288000"/>
              <a:gd name="connsiteY5366" fmla="*/ 291317 h 7098929"/>
              <a:gd name="connsiteX5367" fmla="*/ 788007 w 18288000"/>
              <a:gd name="connsiteY5367" fmla="*/ 280165 h 7098929"/>
              <a:gd name="connsiteX5368" fmla="*/ 10711785 w 18288000"/>
              <a:gd name="connsiteY5368" fmla="*/ 279566 h 7098929"/>
              <a:gd name="connsiteX5369" fmla="*/ 10703292 w 18288000"/>
              <a:gd name="connsiteY5369" fmla="*/ 289831 h 7098929"/>
              <a:gd name="connsiteX5370" fmla="*/ 10709376 w 18288000"/>
              <a:gd name="connsiteY5370" fmla="*/ 288640 h 7098929"/>
              <a:gd name="connsiteX5371" fmla="*/ 10711785 w 18288000"/>
              <a:gd name="connsiteY5371" fmla="*/ 279566 h 7098929"/>
              <a:gd name="connsiteX5372" fmla="*/ 2419793 w 18288000"/>
              <a:gd name="connsiteY5372" fmla="*/ 278370 h 7098929"/>
              <a:gd name="connsiteX5373" fmla="*/ 2416080 w 18288000"/>
              <a:gd name="connsiteY5373" fmla="*/ 278524 h 7098929"/>
              <a:gd name="connsiteX5374" fmla="*/ 2419068 w 18288000"/>
              <a:gd name="connsiteY5374" fmla="*/ 279182 h 7098929"/>
              <a:gd name="connsiteX5375" fmla="*/ 10631387 w 18288000"/>
              <a:gd name="connsiteY5375" fmla="*/ 278096 h 7098929"/>
              <a:gd name="connsiteX5376" fmla="*/ 10607041 w 18288000"/>
              <a:gd name="connsiteY5376" fmla="*/ 282861 h 7098929"/>
              <a:gd name="connsiteX5377" fmla="*/ 10588782 w 18288000"/>
              <a:gd name="connsiteY5377" fmla="*/ 286435 h 7098929"/>
              <a:gd name="connsiteX5378" fmla="*/ 10582695 w 18288000"/>
              <a:gd name="connsiteY5378" fmla="*/ 287628 h 7098929"/>
              <a:gd name="connsiteX5379" fmla="*/ 10596708 w 18288000"/>
              <a:gd name="connsiteY5379" fmla="*/ 289187 h 7098929"/>
              <a:gd name="connsiteX5380" fmla="*/ 10622895 w 18288000"/>
              <a:gd name="connsiteY5380" fmla="*/ 288362 h 7098929"/>
              <a:gd name="connsiteX5381" fmla="*/ 10635069 w 18288000"/>
              <a:gd name="connsiteY5381" fmla="*/ 285979 h 7098929"/>
              <a:gd name="connsiteX5382" fmla="*/ 10418225 w 18288000"/>
              <a:gd name="connsiteY5382" fmla="*/ 276802 h 7098929"/>
              <a:gd name="connsiteX5383" fmla="*/ 10409731 w 18288000"/>
              <a:gd name="connsiteY5383" fmla="*/ 287068 h 7098929"/>
              <a:gd name="connsiteX5384" fmla="*/ 10425584 w 18288000"/>
              <a:gd name="connsiteY5384" fmla="*/ 292569 h 7098929"/>
              <a:gd name="connsiteX5385" fmla="*/ 10437755 w 18288000"/>
              <a:gd name="connsiteY5385" fmla="*/ 290187 h 7098929"/>
              <a:gd name="connsiteX5386" fmla="*/ 10453607 w 18288000"/>
              <a:gd name="connsiteY5386" fmla="*/ 295686 h 7098929"/>
              <a:gd name="connsiteX5387" fmla="*/ 10518154 w 18288000"/>
              <a:gd name="connsiteY5387" fmla="*/ 291657 h 7098929"/>
              <a:gd name="connsiteX5388" fmla="*/ 10558350 w 18288000"/>
              <a:gd name="connsiteY5388" fmla="*/ 292393 h 7098929"/>
              <a:gd name="connsiteX5389" fmla="*/ 10566844 w 18288000"/>
              <a:gd name="connsiteY5389" fmla="*/ 282125 h 7098929"/>
              <a:gd name="connsiteX5390" fmla="*/ 10548587 w 18288000"/>
              <a:gd name="connsiteY5390" fmla="*/ 285700 h 7098929"/>
              <a:gd name="connsiteX5391" fmla="*/ 10530321 w 18288000"/>
              <a:gd name="connsiteY5391" fmla="*/ 289275 h 7098929"/>
              <a:gd name="connsiteX5392" fmla="*/ 10514469 w 18288000"/>
              <a:gd name="connsiteY5392" fmla="*/ 283774 h 7098929"/>
              <a:gd name="connsiteX5393" fmla="*/ 10490124 w 18288000"/>
              <a:gd name="connsiteY5393" fmla="*/ 288540 h 7098929"/>
              <a:gd name="connsiteX5394" fmla="*/ 10482200 w 18288000"/>
              <a:gd name="connsiteY5394" fmla="*/ 285790 h 7098929"/>
              <a:gd name="connsiteX5395" fmla="*/ 10462102 w 18288000"/>
              <a:gd name="connsiteY5395" fmla="*/ 285421 h 7098929"/>
              <a:gd name="connsiteX5396" fmla="*/ 10456015 w 18288000"/>
              <a:gd name="connsiteY5396" fmla="*/ 286612 h 7098929"/>
              <a:gd name="connsiteX5397" fmla="*/ 10440162 w 18288000"/>
              <a:gd name="connsiteY5397" fmla="*/ 281113 h 7098929"/>
              <a:gd name="connsiteX5398" fmla="*/ 10418225 w 18288000"/>
              <a:gd name="connsiteY5398" fmla="*/ 276802 h 7098929"/>
              <a:gd name="connsiteX5399" fmla="*/ 2167873 w 18288000"/>
              <a:gd name="connsiteY5399" fmla="*/ 276501 h 7098929"/>
              <a:gd name="connsiteX5400" fmla="*/ 2155698 w 18288000"/>
              <a:gd name="connsiteY5400" fmla="*/ 278885 h 7098929"/>
              <a:gd name="connsiteX5401" fmla="*/ 2149037 w 18288000"/>
              <a:gd name="connsiteY5401" fmla="*/ 280187 h 7098929"/>
              <a:gd name="connsiteX5402" fmla="*/ 2149862 w 18288000"/>
              <a:gd name="connsiteY5402" fmla="*/ 280754 h 7098929"/>
              <a:gd name="connsiteX5403" fmla="*/ 2177609 w 18288000"/>
              <a:gd name="connsiteY5403" fmla="*/ 279879 h 7098929"/>
              <a:gd name="connsiteX5404" fmla="*/ 333710 w 18288000"/>
              <a:gd name="connsiteY5404" fmla="*/ 274898 h 7098929"/>
              <a:gd name="connsiteX5405" fmla="*/ 343476 w 18288000"/>
              <a:gd name="connsiteY5405" fmla="*/ 281591 h 7098929"/>
              <a:gd name="connsiteX5406" fmla="*/ 331307 w 18288000"/>
              <a:gd name="connsiteY5406" fmla="*/ 283973 h 7098929"/>
              <a:gd name="connsiteX5407" fmla="*/ 333710 w 18288000"/>
              <a:gd name="connsiteY5407" fmla="*/ 274898 h 7098929"/>
              <a:gd name="connsiteX5408" fmla="*/ 10828699 w 18288000"/>
              <a:gd name="connsiteY5408" fmla="*/ 273888 h 7098929"/>
              <a:gd name="connsiteX5409" fmla="*/ 10816524 w 18288000"/>
              <a:gd name="connsiteY5409" fmla="*/ 276270 h 7098929"/>
              <a:gd name="connsiteX5410" fmla="*/ 10790339 w 18288000"/>
              <a:gd name="connsiteY5410" fmla="*/ 277094 h 7098929"/>
              <a:gd name="connsiteX5411" fmla="*/ 10751981 w 18288000"/>
              <a:gd name="connsiteY5411" fmla="*/ 280301 h 7098929"/>
              <a:gd name="connsiteX5412" fmla="*/ 10836060 w 18288000"/>
              <a:gd name="connsiteY5412" fmla="*/ 289654 h 7098929"/>
              <a:gd name="connsiteX5413" fmla="*/ 10884748 w 18288000"/>
              <a:gd name="connsiteY5413" fmla="*/ 280123 h 7098929"/>
              <a:gd name="connsiteX5414" fmla="*/ 10862814 w 18288000"/>
              <a:gd name="connsiteY5414" fmla="*/ 275814 h 7098929"/>
              <a:gd name="connsiteX5415" fmla="*/ 10844553 w 18288000"/>
              <a:gd name="connsiteY5415" fmla="*/ 279388 h 7098929"/>
              <a:gd name="connsiteX5416" fmla="*/ 2138963 w 18288000"/>
              <a:gd name="connsiteY5416" fmla="*/ 273285 h 7098929"/>
              <a:gd name="connsiteX5417" fmla="*/ 2140195 w 18288000"/>
              <a:gd name="connsiteY5417" fmla="*/ 274128 h 7098929"/>
              <a:gd name="connsiteX5418" fmla="*/ 2139847 w 18288000"/>
              <a:gd name="connsiteY5418" fmla="*/ 273382 h 7098929"/>
              <a:gd name="connsiteX5419" fmla="*/ 4430837 w 18288000"/>
              <a:gd name="connsiteY5419" fmla="*/ 270444 h 7098929"/>
              <a:gd name="connsiteX5420" fmla="*/ 4431398 w 18288000"/>
              <a:gd name="connsiteY5420" fmla="*/ 270995 h 7098929"/>
              <a:gd name="connsiteX5421" fmla="*/ 4435560 w 18288000"/>
              <a:gd name="connsiteY5421" fmla="*/ 271071 h 7098929"/>
              <a:gd name="connsiteX5422" fmla="*/ 10979726 w 18288000"/>
              <a:gd name="connsiteY5422" fmla="*/ 270136 h 7098929"/>
              <a:gd name="connsiteX5423" fmla="*/ 10967556 w 18288000"/>
              <a:gd name="connsiteY5423" fmla="*/ 272517 h 7098929"/>
              <a:gd name="connsiteX5424" fmla="*/ 10949295 w 18288000"/>
              <a:gd name="connsiteY5424" fmla="*/ 276093 h 7098929"/>
              <a:gd name="connsiteX5425" fmla="*/ 10937127 w 18288000"/>
              <a:gd name="connsiteY5425" fmla="*/ 278474 h 7098929"/>
              <a:gd name="connsiteX5426" fmla="*/ 10912778 w 18288000"/>
              <a:gd name="connsiteY5426" fmla="*/ 283240 h 7098929"/>
              <a:gd name="connsiteX5427" fmla="*/ 10952974 w 18288000"/>
              <a:gd name="connsiteY5427" fmla="*/ 283975 h 7098929"/>
              <a:gd name="connsiteX5428" fmla="*/ 10989492 w 18288000"/>
              <a:gd name="connsiteY5428" fmla="*/ 276827 h 7098929"/>
              <a:gd name="connsiteX5429" fmla="*/ 10979726 w 18288000"/>
              <a:gd name="connsiteY5429" fmla="*/ 270136 h 7098929"/>
              <a:gd name="connsiteX5430" fmla="*/ 5271713 w 18288000"/>
              <a:gd name="connsiteY5430" fmla="*/ 269474 h 7098929"/>
              <a:gd name="connsiteX5431" fmla="*/ 5248374 w 18288000"/>
              <a:gd name="connsiteY5431" fmla="*/ 273525 h 7098929"/>
              <a:gd name="connsiteX5432" fmla="*/ 5265665 w 18288000"/>
              <a:gd name="connsiteY5432" fmla="*/ 275817 h 7098929"/>
              <a:gd name="connsiteX5433" fmla="*/ 5273914 w 18288000"/>
              <a:gd name="connsiteY5433" fmla="*/ 270767 h 7098929"/>
              <a:gd name="connsiteX5434" fmla="*/ 1174016 w 18288000"/>
              <a:gd name="connsiteY5434" fmla="*/ 266471 h 7098929"/>
              <a:gd name="connsiteX5435" fmla="*/ 1127130 w 18288000"/>
              <a:gd name="connsiteY5435" fmla="*/ 272475 h 7098929"/>
              <a:gd name="connsiteX5436" fmla="*/ 1102562 w 18288000"/>
              <a:gd name="connsiteY5436" fmla="*/ 276740 h 7098929"/>
              <a:gd name="connsiteX5437" fmla="*/ 1128776 w 18288000"/>
              <a:gd name="connsiteY5437" fmla="*/ 276452 h 7098929"/>
              <a:gd name="connsiteX5438" fmla="*/ 1156635 w 18288000"/>
              <a:gd name="connsiteY5438" fmla="*/ 280145 h 7098929"/>
              <a:gd name="connsiteX5439" fmla="*/ 1176706 w 18288000"/>
              <a:gd name="connsiteY5439" fmla="*/ 280925 h 7098929"/>
              <a:gd name="connsiteX5440" fmla="*/ 1193484 w 18288000"/>
              <a:gd name="connsiteY5440" fmla="*/ 273750 h 7098929"/>
              <a:gd name="connsiteX5441" fmla="*/ 1191839 w 18288000"/>
              <a:gd name="connsiteY5441" fmla="*/ 269772 h 7098929"/>
              <a:gd name="connsiteX5442" fmla="*/ 1174016 w 18288000"/>
              <a:gd name="connsiteY5442" fmla="*/ 266471 h 7098929"/>
              <a:gd name="connsiteX5443" fmla="*/ 4507829 w 18288000"/>
              <a:gd name="connsiteY5443" fmla="*/ 265609 h 7098929"/>
              <a:gd name="connsiteX5444" fmla="*/ 4477121 w 18288000"/>
              <a:gd name="connsiteY5444" fmla="*/ 270938 h 7098929"/>
              <a:gd name="connsiteX5445" fmla="*/ 4472472 w 18288000"/>
              <a:gd name="connsiteY5445" fmla="*/ 271746 h 7098929"/>
              <a:gd name="connsiteX5446" fmla="*/ 4477303 w 18288000"/>
              <a:gd name="connsiteY5446" fmla="*/ 271834 h 7098929"/>
              <a:gd name="connsiteX5447" fmla="*/ 4509577 w 18288000"/>
              <a:gd name="connsiteY5447" fmla="*/ 269818 h 7098929"/>
              <a:gd name="connsiteX5448" fmla="*/ 4541847 w 18288000"/>
              <a:gd name="connsiteY5448" fmla="*/ 267804 h 7098929"/>
              <a:gd name="connsiteX5449" fmla="*/ 4575960 w 18288000"/>
              <a:gd name="connsiteY5449" fmla="*/ 269730 h 7098929"/>
              <a:gd name="connsiteX5450" fmla="*/ 4597900 w 18288000"/>
              <a:gd name="connsiteY5450" fmla="*/ 274039 h 7098929"/>
              <a:gd name="connsiteX5451" fmla="*/ 4630862 w 18288000"/>
              <a:gd name="connsiteY5451" fmla="*/ 273002 h 7098929"/>
              <a:gd name="connsiteX5452" fmla="*/ 4615974 w 18288000"/>
              <a:gd name="connsiteY5452" fmla="*/ 272423 h 7098929"/>
              <a:gd name="connsiteX5453" fmla="*/ 4594255 w 18288000"/>
              <a:gd name="connsiteY5453" fmla="*/ 267666 h 7098929"/>
              <a:gd name="connsiteX5454" fmla="*/ 4568042 w 18288000"/>
              <a:gd name="connsiteY5454" fmla="*/ 267950 h 7098929"/>
              <a:gd name="connsiteX5455" fmla="*/ 4507829 w 18288000"/>
              <a:gd name="connsiteY5455" fmla="*/ 265609 h 7098929"/>
              <a:gd name="connsiteX5456" fmla="*/ 2644626 w 18288000"/>
              <a:gd name="connsiteY5456" fmla="*/ 264932 h 7098929"/>
              <a:gd name="connsiteX5457" fmla="*/ 2643365 w 18288000"/>
              <a:gd name="connsiteY5457" fmla="*/ 268933 h 7098929"/>
              <a:gd name="connsiteX5458" fmla="*/ 2650301 w 18288000"/>
              <a:gd name="connsiteY5458" fmla="*/ 269059 h 7098929"/>
              <a:gd name="connsiteX5459" fmla="*/ 2652416 w 18288000"/>
              <a:gd name="connsiteY5459" fmla="*/ 267845 h 7098929"/>
              <a:gd name="connsiteX5460" fmla="*/ 2644626 w 18288000"/>
              <a:gd name="connsiteY5460" fmla="*/ 264932 h 7098929"/>
              <a:gd name="connsiteX5461" fmla="*/ 1790236 w 18288000"/>
              <a:gd name="connsiteY5461" fmla="*/ 264385 h 7098929"/>
              <a:gd name="connsiteX5462" fmla="*/ 1761290 w 18288000"/>
              <a:gd name="connsiteY5462" fmla="*/ 270050 h 7098929"/>
              <a:gd name="connsiteX5463" fmla="*/ 1771814 w 18288000"/>
              <a:gd name="connsiteY5463" fmla="*/ 271445 h 7098929"/>
              <a:gd name="connsiteX5464" fmla="*/ 1793929 w 18288000"/>
              <a:gd name="connsiteY5464" fmla="*/ 272306 h 7098929"/>
              <a:gd name="connsiteX5465" fmla="*/ 1793914 w 18288000"/>
              <a:gd name="connsiteY5465" fmla="*/ 272268 h 7098929"/>
              <a:gd name="connsiteX5466" fmla="*/ 1790236 w 18288000"/>
              <a:gd name="connsiteY5466" fmla="*/ 264385 h 7098929"/>
              <a:gd name="connsiteX5467" fmla="*/ 56455 w 18288000"/>
              <a:gd name="connsiteY5467" fmla="*/ 262165 h 7098929"/>
              <a:gd name="connsiteX5468" fmla="*/ 51959 w 18288000"/>
              <a:gd name="connsiteY5468" fmla="*/ 267208 h 7098929"/>
              <a:gd name="connsiteX5469" fmla="*/ 47764 w 18288000"/>
              <a:gd name="connsiteY5469" fmla="*/ 269001 h 7098929"/>
              <a:gd name="connsiteX5470" fmla="*/ 44173 w 18288000"/>
              <a:gd name="connsiteY5470" fmla="*/ 264294 h 7098929"/>
              <a:gd name="connsiteX5471" fmla="*/ 56455 w 18288000"/>
              <a:gd name="connsiteY5471" fmla="*/ 262165 h 7098929"/>
              <a:gd name="connsiteX5472" fmla="*/ 7036421 w 18288000"/>
              <a:gd name="connsiteY5472" fmla="*/ 261312 h 7098929"/>
              <a:gd name="connsiteX5473" fmla="*/ 7050433 w 18288000"/>
              <a:gd name="connsiteY5473" fmla="*/ 262871 h 7098929"/>
              <a:gd name="connsiteX5474" fmla="*/ 7046187 w 18288000"/>
              <a:gd name="connsiteY5474" fmla="*/ 268005 h 7098929"/>
              <a:gd name="connsiteX5475" fmla="*/ 7036421 w 18288000"/>
              <a:gd name="connsiteY5475" fmla="*/ 261312 h 7098929"/>
              <a:gd name="connsiteX5476" fmla="*/ 1293400 w 18288000"/>
              <a:gd name="connsiteY5476" fmla="*/ 260676 h 7098929"/>
              <a:gd name="connsiteX5477" fmla="*/ 1296994 w 18288000"/>
              <a:gd name="connsiteY5477" fmla="*/ 265379 h 7098929"/>
              <a:gd name="connsiteX5478" fmla="*/ 1301187 w 18288000"/>
              <a:gd name="connsiteY5478" fmla="*/ 263588 h 7098929"/>
              <a:gd name="connsiteX5479" fmla="*/ 1293400 w 18288000"/>
              <a:gd name="connsiteY5479" fmla="*/ 260676 h 7098929"/>
              <a:gd name="connsiteX5480" fmla="*/ 6956023 w 18288000"/>
              <a:gd name="connsiteY5480" fmla="*/ 259841 h 7098929"/>
              <a:gd name="connsiteX5481" fmla="*/ 6971878 w 18288000"/>
              <a:gd name="connsiteY5481" fmla="*/ 265342 h 7098929"/>
              <a:gd name="connsiteX5482" fmla="*/ 6965789 w 18288000"/>
              <a:gd name="connsiteY5482" fmla="*/ 266535 h 7098929"/>
              <a:gd name="connsiteX5483" fmla="*/ 6947531 w 18288000"/>
              <a:gd name="connsiteY5483" fmla="*/ 270108 h 7098929"/>
              <a:gd name="connsiteX5484" fmla="*/ 8935371 w 18288000"/>
              <a:gd name="connsiteY5484" fmla="*/ 259561 h 7098929"/>
              <a:gd name="connsiteX5485" fmla="*/ 8951226 w 18288000"/>
              <a:gd name="connsiteY5485" fmla="*/ 265061 h 7098929"/>
              <a:gd name="connsiteX5486" fmla="*/ 8939053 w 18288000"/>
              <a:gd name="connsiteY5486" fmla="*/ 267443 h 7098929"/>
              <a:gd name="connsiteX5487" fmla="*/ 8923199 w 18288000"/>
              <a:gd name="connsiteY5487" fmla="*/ 261944 h 7098929"/>
              <a:gd name="connsiteX5488" fmla="*/ 516003 w 18288000"/>
              <a:gd name="connsiteY5488" fmla="*/ 259154 h 7098929"/>
              <a:gd name="connsiteX5489" fmla="*/ 523792 w 18288000"/>
              <a:gd name="connsiteY5489" fmla="*/ 262069 h 7098929"/>
              <a:gd name="connsiteX5490" fmla="*/ 531577 w 18288000"/>
              <a:gd name="connsiteY5490" fmla="*/ 264979 h 7098929"/>
              <a:gd name="connsiteX5491" fmla="*/ 519294 w 18288000"/>
              <a:gd name="connsiteY5491" fmla="*/ 267110 h 7098929"/>
              <a:gd name="connsiteX5492" fmla="*/ 505366 w 18288000"/>
              <a:gd name="connsiteY5492" fmla="*/ 265266 h 7098929"/>
              <a:gd name="connsiteX5493" fmla="*/ 516003 w 18288000"/>
              <a:gd name="connsiteY5493" fmla="*/ 259154 h 7098929"/>
              <a:gd name="connsiteX5494" fmla="*/ 17688772 w 18288000"/>
              <a:gd name="connsiteY5494" fmla="*/ 256035 h 7098929"/>
              <a:gd name="connsiteX5495" fmla="*/ 17692456 w 18288000"/>
              <a:gd name="connsiteY5495" fmla="*/ 263917 h 7098929"/>
              <a:gd name="connsiteX5496" fmla="*/ 17680280 w 18288000"/>
              <a:gd name="connsiteY5496" fmla="*/ 266300 h 7098929"/>
              <a:gd name="connsiteX5497" fmla="*/ 7459071 w 18288000"/>
              <a:gd name="connsiteY5497" fmla="*/ 256013 h 7098929"/>
              <a:gd name="connsiteX5498" fmla="*/ 7462751 w 18288000"/>
              <a:gd name="connsiteY5498" fmla="*/ 263896 h 7098929"/>
              <a:gd name="connsiteX5499" fmla="*/ 7446899 w 18288000"/>
              <a:gd name="connsiteY5499" fmla="*/ 258395 h 7098929"/>
              <a:gd name="connsiteX5500" fmla="*/ 2364163 w 18288000"/>
              <a:gd name="connsiteY5500" fmla="*/ 256012 h 7098929"/>
              <a:gd name="connsiteX5501" fmla="*/ 2367842 w 18288000"/>
              <a:gd name="connsiteY5501" fmla="*/ 263896 h 7098929"/>
              <a:gd name="connsiteX5502" fmla="*/ 2351989 w 18288000"/>
              <a:gd name="connsiteY5502" fmla="*/ 258395 h 7098929"/>
              <a:gd name="connsiteX5503" fmla="*/ 7153335 w 18288000"/>
              <a:gd name="connsiteY5503" fmla="*/ 255632 h 7098929"/>
              <a:gd name="connsiteX5504" fmla="*/ 7157014 w 18288000"/>
              <a:gd name="connsiteY5504" fmla="*/ 263517 h 7098929"/>
              <a:gd name="connsiteX5505" fmla="*/ 7144842 w 18288000"/>
              <a:gd name="connsiteY5505" fmla="*/ 265900 h 7098929"/>
              <a:gd name="connsiteX5506" fmla="*/ 7153335 w 18288000"/>
              <a:gd name="connsiteY5506" fmla="*/ 255632 h 7098929"/>
              <a:gd name="connsiteX5507" fmla="*/ 2058427 w 18288000"/>
              <a:gd name="connsiteY5507" fmla="*/ 255632 h 7098929"/>
              <a:gd name="connsiteX5508" fmla="*/ 2061796 w 18288000"/>
              <a:gd name="connsiteY5508" fmla="*/ 262850 h 7098929"/>
              <a:gd name="connsiteX5509" fmla="*/ 2067944 w 18288000"/>
              <a:gd name="connsiteY5509" fmla="*/ 261647 h 7098929"/>
              <a:gd name="connsiteX5510" fmla="*/ 2059451 w 18288000"/>
              <a:gd name="connsiteY5510" fmla="*/ 271911 h 7098929"/>
              <a:gd name="connsiteX5511" fmla="*/ 2056084 w 18288000"/>
              <a:gd name="connsiteY5511" fmla="*/ 264695 h 7098929"/>
              <a:gd name="connsiteX5512" fmla="*/ 2049934 w 18288000"/>
              <a:gd name="connsiteY5512" fmla="*/ 265898 h 7098929"/>
              <a:gd name="connsiteX5513" fmla="*/ 2058427 w 18288000"/>
              <a:gd name="connsiteY5513" fmla="*/ 255632 h 7098929"/>
              <a:gd name="connsiteX5514" fmla="*/ 2791650 w 18288000"/>
              <a:gd name="connsiteY5514" fmla="*/ 254341 h 7098929"/>
              <a:gd name="connsiteX5515" fmla="*/ 2780188 w 18288000"/>
              <a:gd name="connsiteY5515" fmla="*/ 258462 h 7098929"/>
              <a:gd name="connsiteX5516" fmla="*/ 2783318 w 18288000"/>
              <a:gd name="connsiteY5516" fmla="*/ 266026 h 7098929"/>
              <a:gd name="connsiteX5517" fmla="*/ 2786706 w 18288000"/>
              <a:gd name="connsiteY5517" fmla="*/ 264715 h 7098929"/>
              <a:gd name="connsiteX5518" fmla="*/ 2788155 w 18288000"/>
              <a:gd name="connsiteY5518" fmla="*/ 265605 h 7098929"/>
              <a:gd name="connsiteX5519" fmla="*/ 2795762 w 18288000"/>
              <a:gd name="connsiteY5519" fmla="*/ 264285 h 7098929"/>
              <a:gd name="connsiteX5520" fmla="*/ 2808047 w 18288000"/>
              <a:gd name="connsiteY5520" fmla="*/ 262154 h 7098929"/>
              <a:gd name="connsiteX5521" fmla="*/ 2791650 w 18288000"/>
              <a:gd name="connsiteY5521" fmla="*/ 254341 h 7098929"/>
              <a:gd name="connsiteX5522" fmla="*/ 7494387 w 18288000"/>
              <a:gd name="connsiteY5522" fmla="*/ 253401 h 7098929"/>
              <a:gd name="connsiteX5523" fmla="*/ 7499270 w 18288000"/>
              <a:gd name="connsiteY5523" fmla="*/ 256746 h 7098929"/>
              <a:gd name="connsiteX5524" fmla="*/ 7487097 w 18288000"/>
              <a:gd name="connsiteY5524" fmla="*/ 259131 h 7098929"/>
              <a:gd name="connsiteX5525" fmla="*/ 7494387 w 18288000"/>
              <a:gd name="connsiteY5525" fmla="*/ 253401 h 7098929"/>
              <a:gd name="connsiteX5526" fmla="*/ 2399479 w 18288000"/>
              <a:gd name="connsiteY5526" fmla="*/ 253401 h 7098929"/>
              <a:gd name="connsiteX5527" fmla="*/ 2404361 w 18288000"/>
              <a:gd name="connsiteY5527" fmla="*/ 256746 h 7098929"/>
              <a:gd name="connsiteX5528" fmla="*/ 2392188 w 18288000"/>
              <a:gd name="connsiteY5528" fmla="*/ 259130 h 7098929"/>
              <a:gd name="connsiteX5529" fmla="*/ 2399479 w 18288000"/>
              <a:gd name="connsiteY5529" fmla="*/ 253401 h 7098929"/>
              <a:gd name="connsiteX5530" fmla="*/ 10978456 w 18288000"/>
              <a:gd name="connsiteY5530" fmla="*/ 253177 h 7098929"/>
              <a:gd name="connsiteX5531" fmla="*/ 10966284 w 18288000"/>
              <a:gd name="connsiteY5531" fmla="*/ 255560 h 7098929"/>
              <a:gd name="connsiteX5532" fmla="*/ 10955950 w 18288000"/>
              <a:gd name="connsiteY5532" fmla="*/ 261884 h 7098929"/>
              <a:gd name="connsiteX5533" fmla="*/ 10976049 w 18288000"/>
              <a:gd name="connsiteY5533" fmla="*/ 262251 h 7098929"/>
              <a:gd name="connsiteX5534" fmla="*/ 10997988 w 18288000"/>
              <a:gd name="connsiteY5534" fmla="*/ 266562 h 7098929"/>
              <a:gd name="connsiteX5535" fmla="*/ 11022336 w 18288000"/>
              <a:gd name="connsiteY5535" fmla="*/ 261797 h 7098929"/>
              <a:gd name="connsiteX5536" fmla="*/ 11012568 w 18288000"/>
              <a:gd name="connsiteY5536" fmla="*/ 255104 h 7098929"/>
              <a:gd name="connsiteX5537" fmla="*/ 11006483 w 18288000"/>
              <a:gd name="connsiteY5537" fmla="*/ 256296 h 7098929"/>
              <a:gd name="connsiteX5538" fmla="*/ 1342534 w 18288000"/>
              <a:gd name="connsiteY5538" fmla="*/ 252150 h 7098929"/>
              <a:gd name="connsiteX5539" fmla="*/ 1333541 w 18288000"/>
              <a:gd name="connsiteY5539" fmla="*/ 262235 h 7098929"/>
              <a:gd name="connsiteX5540" fmla="*/ 1345824 w 18288000"/>
              <a:gd name="connsiteY5540" fmla="*/ 260103 h 7098929"/>
              <a:gd name="connsiteX5541" fmla="*/ 2474626 w 18288000"/>
              <a:gd name="connsiteY5541" fmla="*/ 251802 h 7098929"/>
              <a:gd name="connsiteX5542" fmla="*/ 2465632 w 18288000"/>
              <a:gd name="connsiteY5542" fmla="*/ 261888 h 7098929"/>
              <a:gd name="connsiteX5543" fmla="*/ 2450059 w 18288000"/>
              <a:gd name="connsiteY5543" fmla="*/ 256066 h 7098929"/>
              <a:gd name="connsiteX5544" fmla="*/ 2462340 w 18288000"/>
              <a:gd name="connsiteY5544" fmla="*/ 253934 h 7098929"/>
              <a:gd name="connsiteX5545" fmla="*/ 2474626 w 18288000"/>
              <a:gd name="connsiteY5545" fmla="*/ 251802 h 7098929"/>
              <a:gd name="connsiteX5546" fmla="*/ 2968173 w 18288000"/>
              <a:gd name="connsiteY5546" fmla="*/ 251420 h 7098929"/>
              <a:gd name="connsiteX5547" fmla="*/ 2975961 w 18288000"/>
              <a:gd name="connsiteY5547" fmla="*/ 254331 h 7098929"/>
              <a:gd name="connsiteX5548" fmla="*/ 2965325 w 18288000"/>
              <a:gd name="connsiteY5548" fmla="*/ 260438 h 7098929"/>
              <a:gd name="connsiteX5549" fmla="*/ 2962033 w 18288000"/>
              <a:gd name="connsiteY5549" fmla="*/ 252485 h 7098929"/>
              <a:gd name="connsiteX5550" fmla="*/ 2968173 w 18288000"/>
              <a:gd name="connsiteY5550" fmla="*/ 251420 h 7098929"/>
              <a:gd name="connsiteX5551" fmla="*/ 222725 w 18288000"/>
              <a:gd name="connsiteY5551" fmla="*/ 250364 h 7098929"/>
              <a:gd name="connsiteX5552" fmla="*/ 250585 w 18288000"/>
              <a:gd name="connsiteY5552" fmla="*/ 254056 h 7098929"/>
              <a:gd name="connsiteX5553" fmla="*/ 226017 w 18288000"/>
              <a:gd name="connsiteY5553" fmla="*/ 258320 h 7098929"/>
              <a:gd name="connsiteX5554" fmla="*/ 420147 w 18288000"/>
              <a:gd name="connsiteY5554" fmla="*/ 250212 h 7098929"/>
              <a:gd name="connsiteX5555" fmla="*/ 435720 w 18288000"/>
              <a:gd name="connsiteY5555" fmla="*/ 256035 h 7098929"/>
              <a:gd name="connsiteX5556" fmla="*/ 423438 w 18288000"/>
              <a:gd name="connsiteY5556" fmla="*/ 258165 h 7098929"/>
              <a:gd name="connsiteX5557" fmla="*/ 403367 w 18288000"/>
              <a:gd name="connsiteY5557" fmla="*/ 257387 h 7098929"/>
              <a:gd name="connsiteX5558" fmla="*/ 395578 w 18288000"/>
              <a:gd name="connsiteY5558" fmla="*/ 254476 h 7098929"/>
              <a:gd name="connsiteX5559" fmla="*/ 17326988 w 18288000"/>
              <a:gd name="connsiteY5559" fmla="*/ 249418 h 7098929"/>
              <a:gd name="connsiteX5560" fmla="*/ 17314812 w 18288000"/>
              <a:gd name="connsiteY5560" fmla="*/ 251802 h 7098929"/>
              <a:gd name="connsiteX5561" fmla="*/ 17322740 w 18288000"/>
              <a:gd name="connsiteY5561" fmla="*/ 254552 h 7098929"/>
              <a:gd name="connsiteX5562" fmla="*/ 17330668 w 18288000"/>
              <a:gd name="connsiteY5562" fmla="*/ 257301 h 7098929"/>
              <a:gd name="connsiteX5563" fmla="*/ 380002 w 18288000"/>
              <a:gd name="connsiteY5563" fmla="*/ 248651 h 7098929"/>
              <a:gd name="connsiteX5564" fmla="*/ 371011 w 18288000"/>
              <a:gd name="connsiteY5564" fmla="*/ 258738 h 7098929"/>
              <a:gd name="connsiteX5565" fmla="*/ 343151 w 18288000"/>
              <a:gd name="connsiteY5565" fmla="*/ 255045 h 7098929"/>
              <a:gd name="connsiteX5566" fmla="*/ 380002 w 18288000"/>
              <a:gd name="connsiteY5566" fmla="*/ 248651 h 7098929"/>
              <a:gd name="connsiteX5567" fmla="*/ 7720929 w 18288000"/>
              <a:gd name="connsiteY5567" fmla="*/ 247775 h 7098929"/>
              <a:gd name="connsiteX5568" fmla="*/ 7752636 w 18288000"/>
              <a:gd name="connsiteY5568" fmla="*/ 258775 h 7098929"/>
              <a:gd name="connsiteX5569" fmla="*/ 7740461 w 18288000"/>
              <a:gd name="connsiteY5569" fmla="*/ 261158 h 7098929"/>
              <a:gd name="connsiteX5570" fmla="*/ 7724609 w 18288000"/>
              <a:gd name="connsiteY5570" fmla="*/ 255658 h 7098929"/>
              <a:gd name="connsiteX5571" fmla="*/ 7708190 w 18288000"/>
              <a:gd name="connsiteY5571" fmla="*/ 263174 h 7098929"/>
              <a:gd name="connsiteX5572" fmla="*/ 7704508 w 18288000"/>
              <a:gd name="connsiteY5572" fmla="*/ 255291 h 7098929"/>
              <a:gd name="connsiteX5573" fmla="*/ 7720929 w 18288000"/>
              <a:gd name="connsiteY5573" fmla="*/ 247775 h 7098929"/>
              <a:gd name="connsiteX5574" fmla="*/ 7853698 w 18288000"/>
              <a:gd name="connsiteY5574" fmla="*/ 247597 h 7098929"/>
              <a:gd name="connsiteX5575" fmla="*/ 7869549 w 18288000"/>
              <a:gd name="connsiteY5575" fmla="*/ 253097 h 7098929"/>
              <a:gd name="connsiteX5576" fmla="*/ 7848882 w 18288000"/>
              <a:gd name="connsiteY5576" fmla="*/ 265746 h 7098929"/>
              <a:gd name="connsiteX5577" fmla="*/ 7833029 w 18288000"/>
              <a:gd name="connsiteY5577" fmla="*/ 260246 h 7098929"/>
              <a:gd name="connsiteX5578" fmla="*/ 7817179 w 18288000"/>
              <a:gd name="connsiteY5578" fmla="*/ 254745 h 7098929"/>
              <a:gd name="connsiteX5579" fmla="*/ 7801328 w 18288000"/>
              <a:gd name="connsiteY5579" fmla="*/ 249244 h 7098929"/>
              <a:gd name="connsiteX5580" fmla="*/ 7829350 w 18288000"/>
              <a:gd name="connsiteY5580" fmla="*/ 252362 h 7098929"/>
              <a:gd name="connsiteX5581" fmla="*/ 7841523 w 18288000"/>
              <a:gd name="connsiteY5581" fmla="*/ 249980 h 7098929"/>
              <a:gd name="connsiteX5582" fmla="*/ 7853698 w 18288000"/>
              <a:gd name="connsiteY5582" fmla="*/ 247597 h 7098929"/>
              <a:gd name="connsiteX5583" fmla="*/ 4098619 w 18288000"/>
              <a:gd name="connsiteY5583" fmla="*/ 247095 h 7098929"/>
              <a:gd name="connsiteX5584" fmla="*/ 4081841 w 18288000"/>
              <a:gd name="connsiteY5584" fmla="*/ 254270 h 7098929"/>
              <a:gd name="connsiteX5585" fmla="*/ 4072970 w 18288000"/>
              <a:gd name="connsiteY5585" fmla="*/ 255809 h 7098929"/>
              <a:gd name="connsiteX5586" fmla="*/ 4127162 w 18288000"/>
              <a:gd name="connsiteY5586" fmla="*/ 255736 h 7098929"/>
              <a:gd name="connsiteX5587" fmla="*/ 4120338 w 18288000"/>
              <a:gd name="connsiteY5587" fmla="*/ 251851 h 7098929"/>
              <a:gd name="connsiteX5588" fmla="*/ 4098619 w 18288000"/>
              <a:gd name="connsiteY5588" fmla="*/ 247095 h 7098929"/>
              <a:gd name="connsiteX5589" fmla="*/ 2060586 w 18288000"/>
              <a:gd name="connsiteY5589" fmla="*/ 245880 h 7098929"/>
              <a:gd name="connsiteX5590" fmla="*/ 2064266 w 18288000"/>
              <a:gd name="connsiteY5590" fmla="*/ 253764 h 7098929"/>
              <a:gd name="connsiteX5591" fmla="*/ 2048413 w 18288000"/>
              <a:gd name="connsiteY5591" fmla="*/ 248262 h 7098929"/>
              <a:gd name="connsiteX5592" fmla="*/ 62158 w 18288000"/>
              <a:gd name="connsiteY5592" fmla="*/ 244124 h 7098929"/>
              <a:gd name="connsiteX5593" fmla="*/ 77733 w 18288000"/>
              <a:gd name="connsiteY5593" fmla="*/ 249946 h 7098929"/>
              <a:gd name="connsiteX5594" fmla="*/ 59307 w 18288000"/>
              <a:gd name="connsiteY5594" fmla="*/ 253143 h 7098929"/>
              <a:gd name="connsiteX5595" fmla="*/ 28595 w 18288000"/>
              <a:gd name="connsiteY5595" fmla="*/ 258472 h 7098929"/>
              <a:gd name="connsiteX5596" fmla="*/ 0 w 18288000"/>
              <a:gd name="connsiteY5596" fmla="*/ 257361 h 7098929"/>
              <a:gd name="connsiteX5597" fmla="*/ 0 w 18288000"/>
              <a:gd name="connsiteY5597" fmla="*/ 254909 h 7098929"/>
              <a:gd name="connsiteX5598" fmla="*/ 666698 w 18288000"/>
              <a:gd name="connsiteY5598" fmla="*/ 241532 h 7098929"/>
              <a:gd name="connsiteX5599" fmla="*/ 685565 w 18288000"/>
              <a:gd name="connsiteY5599" fmla="*/ 255311 h 7098929"/>
              <a:gd name="connsiteX5600" fmla="*/ 688856 w 18288000"/>
              <a:gd name="connsiteY5600" fmla="*/ 263267 h 7098929"/>
              <a:gd name="connsiteX5601" fmla="*/ 633140 w 18288000"/>
              <a:gd name="connsiteY5601" fmla="*/ 255882 h 7098929"/>
              <a:gd name="connsiteX5602" fmla="*/ 657707 w 18288000"/>
              <a:gd name="connsiteY5602" fmla="*/ 251619 h 7098929"/>
              <a:gd name="connsiteX5603" fmla="*/ 669989 w 18288000"/>
              <a:gd name="connsiteY5603" fmla="*/ 249489 h 7098929"/>
              <a:gd name="connsiteX5604" fmla="*/ 1427524 w 18288000"/>
              <a:gd name="connsiteY5604" fmla="*/ 240775 h 7098929"/>
              <a:gd name="connsiteX5605" fmla="*/ 1413210 w 18288000"/>
              <a:gd name="connsiteY5605" fmla="*/ 242755 h 7098929"/>
              <a:gd name="connsiteX5606" fmla="*/ 1407244 w 18288000"/>
              <a:gd name="connsiteY5606" fmla="*/ 249446 h 7098929"/>
              <a:gd name="connsiteX5607" fmla="*/ 2048637 w 18288000"/>
              <a:gd name="connsiteY5607" fmla="*/ 240462 h 7098929"/>
              <a:gd name="connsiteX5608" fmla="*/ 2050282 w 18288000"/>
              <a:gd name="connsiteY5608" fmla="*/ 244439 h 7098929"/>
              <a:gd name="connsiteX5609" fmla="*/ 2039642 w 18288000"/>
              <a:gd name="connsiteY5609" fmla="*/ 250546 h 7098929"/>
              <a:gd name="connsiteX5610" fmla="*/ 2036352 w 18288000"/>
              <a:gd name="connsiteY5610" fmla="*/ 242593 h 7098929"/>
              <a:gd name="connsiteX5611" fmla="*/ 2048637 w 18288000"/>
              <a:gd name="connsiteY5611" fmla="*/ 240462 h 7098929"/>
              <a:gd name="connsiteX5612" fmla="*/ 8846803 w 18288000"/>
              <a:gd name="connsiteY5612" fmla="*/ 240252 h 7098929"/>
              <a:gd name="connsiteX5613" fmla="*/ 8838310 w 18288000"/>
              <a:gd name="connsiteY5613" fmla="*/ 250518 h 7098929"/>
              <a:gd name="connsiteX5614" fmla="*/ 8834632 w 18288000"/>
              <a:gd name="connsiteY5614" fmla="*/ 242635 h 7098929"/>
              <a:gd name="connsiteX5615" fmla="*/ 2350907 w 18288000"/>
              <a:gd name="connsiteY5615" fmla="*/ 239165 h 7098929"/>
              <a:gd name="connsiteX5616" fmla="*/ 2354199 w 18288000"/>
              <a:gd name="connsiteY5616" fmla="*/ 247120 h 7098929"/>
              <a:gd name="connsiteX5617" fmla="*/ 2341917 w 18288000"/>
              <a:gd name="connsiteY5617" fmla="*/ 249252 h 7098929"/>
              <a:gd name="connsiteX5618" fmla="*/ 598698 w 18288000"/>
              <a:gd name="connsiteY5618" fmla="*/ 236280 h 7098929"/>
              <a:gd name="connsiteX5619" fmla="*/ 589706 w 18288000"/>
              <a:gd name="connsiteY5619" fmla="*/ 246366 h 7098929"/>
              <a:gd name="connsiteX5620" fmla="*/ 561848 w 18288000"/>
              <a:gd name="connsiteY5620" fmla="*/ 242675 h 7098929"/>
              <a:gd name="connsiteX5621" fmla="*/ 574133 w 18288000"/>
              <a:gd name="connsiteY5621" fmla="*/ 240542 h 7098929"/>
              <a:gd name="connsiteX5622" fmla="*/ 3612418 w 18288000"/>
              <a:gd name="connsiteY5622" fmla="*/ 233412 h 7098929"/>
              <a:gd name="connsiteX5623" fmla="*/ 3600135 w 18288000"/>
              <a:gd name="connsiteY5623" fmla="*/ 235544 h 7098929"/>
              <a:gd name="connsiteX5624" fmla="*/ 3615709 w 18288000"/>
              <a:gd name="connsiteY5624" fmla="*/ 241368 h 7098929"/>
              <a:gd name="connsiteX5625" fmla="*/ 3612418 w 18288000"/>
              <a:gd name="connsiteY5625" fmla="*/ 233412 h 7098929"/>
              <a:gd name="connsiteX5626" fmla="*/ 1650505 w 18288000"/>
              <a:gd name="connsiteY5626" fmla="*/ 232812 h 7098929"/>
              <a:gd name="connsiteX5627" fmla="*/ 1641514 w 18288000"/>
              <a:gd name="connsiteY5627" fmla="*/ 242899 h 7098929"/>
              <a:gd name="connsiteX5628" fmla="*/ 1615300 w 18288000"/>
              <a:gd name="connsiteY5628" fmla="*/ 243184 h 7098929"/>
              <a:gd name="connsiteX5629" fmla="*/ 1601371 w 18288000"/>
              <a:gd name="connsiteY5629" fmla="*/ 241338 h 7098929"/>
              <a:gd name="connsiteX5630" fmla="*/ 9945469 w 18288000"/>
              <a:gd name="connsiteY5630" fmla="*/ 231683 h 7098929"/>
              <a:gd name="connsiteX5631" fmla="*/ 9949148 w 18288000"/>
              <a:gd name="connsiteY5631" fmla="*/ 239568 h 7098929"/>
              <a:gd name="connsiteX5632" fmla="*/ 9933297 w 18288000"/>
              <a:gd name="connsiteY5632" fmla="*/ 234066 h 7098929"/>
              <a:gd name="connsiteX5633" fmla="*/ 9945469 w 18288000"/>
              <a:gd name="connsiteY5633" fmla="*/ 231683 h 7098929"/>
              <a:gd name="connsiteX5634" fmla="*/ 1787690 w 18288000"/>
              <a:gd name="connsiteY5634" fmla="*/ 230468 h 7098929"/>
              <a:gd name="connsiteX5635" fmla="*/ 1795601 w 18288000"/>
              <a:gd name="connsiteY5635" fmla="*/ 233212 h 7098929"/>
              <a:gd name="connsiteX5636" fmla="*/ 1807782 w 18288000"/>
              <a:gd name="connsiteY5636" fmla="*/ 231098 h 7098929"/>
              <a:gd name="connsiteX5637" fmla="*/ 1803467 w 18288000"/>
              <a:gd name="connsiteY5637" fmla="*/ 235942 h 7098929"/>
              <a:gd name="connsiteX5638" fmla="*/ 1803542 w 18288000"/>
              <a:gd name="connsiteY5638" fmla="*/ 235968 h 7098929"/>
              <a:gd name="connsiteX5639" fmla="*/ 1803418 w 18288000"/>
              <a:gd name="connsiteY5639" fmla="*/ 235992 h 7098929"/>
              <a:gd name="connsiteX5640" fmla="*/ 1789799 w 18288000"/>
              <a:gd name="connsiteY5640" fmla="*/ 251270 h 7098929"/>
              <a:gd name="connsiteX5641" fmla="*/ 1786507 w 18288000"/>
              <a:gd name="connsiteY5641" fmla="*/ 243317 h 7098929"/>
              <a:gd name="connsiteX5642" fmla="*/ 1774224 w 18288000"/>
              <a:gd name="connsiteY5642" fmla="*/ 245448 h 7098929"/>
              <a:gd name="connsiteX5643" fmla="*/ 1770933 w 18288000"/>
              <a:gd name="connsiteY5643" fmla="*/ 237494 h 7098929"/>
              <a:gd name="connsiteX5644" fmla="*/ 1789467 w 18288000"/>
              <a:gd name="connsiteY5644" fmla="*/ 234277 h 7098929"/>
              <a:gd name="connsiteX5645" fmla="*/ 5796316 w 18288000"/>
              <a:gd name="connsiteY5645" fmla="*/ 229598 h 7098929"/>
              <a:gd name="connsiteX5646" fmla="*/ 5799608 w 18288000"/>
              <a:gd name="connsiteY5646" fmla="*/ 237554 h 7098929"/>
              <a:gd name="connsiteX5647" fmla="*/ 5787324 w 18288000"/>
              <a:gd name="connsiteY5647" fmla="*/ 239686 h 7098929"/>
              <a:gd name="connsiteX5648" fmla="*/ 6410234 w 18288000"/>
              <a:gd name="connsiteY5648" fmla="*/ 229016 h 7098929"/>
              <a:gd name="connsiteX5649" fmla="*/ 6424245 w 18288000"/>
              <a:gd name="connsiteY5649" fmla="*/ 230576 h 7098929"/>
              <a:gd name="connsiteX5650" fmla="*/ 6426085 w 18288000"/>
              <a:gd name="connsiteY5650" fmla="*/ 234518 h 7098929"/>
              <a:gd name="connsiteX5651" fmla="*/ 6413913 w 18288000"/>
              <a:gd name="connsiteY5651" fmla="*/ 236901 h 7098929"/>
              <a:gd name="connsiteX5652" fmla="*/ 6410234 w 18288000"/>
              <a:gd name="connsiteY5652" fmla="*/ 229016 h 7098929"/>
              <a:gd name="connsiteX5653" fmla="*/ 9877248 w 18288000"/>
              <a:gd name="connsiteY5653" fmla="*/ 227830 h 7098929"/>
              <a:gd name="connsiteX5654" fmla="*/ 9880927 w 18288000"/>
              <a:gd name="connsiteY5654" fmla="*/ 235712 h 7098929"/>
              <a:gd name="connsiteX5655" fmla="*/ 9874837 w 18288000"/>
              <a:gd name="connsiteY5655" fmla="*/ 236905 h 7098929"/>
              <a:gd name="connsiteX5656" fmla="*/ 9865076 w 18288000"/>
              <a:gd name="connsiteY5656" fmla="*/ 230212 h 7098929"/>
              <a:gd name="connsiteX5657" fmla="*/ 9837046 w 18288000"/>
              <a:gd name="connsiteY5657" fmla="*/ 227093 h 7098929"/>
              <a:gd name="connsiteX5658" fmla="*/ 9840728 w 18288000"/>
              <a:gd name="connsiteY5658" fmla="*/ 234979 h 7098929"/>
              <a:gd name="connsiteX5659" fmla="*/ 9828555 w 18288000"/>
              <a:gd name="connsiteY5659" fmla="*/ 237361 h 7098929"/>
              <a:gd name="connsiteX5660" fmla="*/ 4443056 w 18288000"/>
              <a:gd name="connsiteY5660" fmla="*/ 226916 h 7098929"/>
              <a:gd name="connsiteX5661" fmla="*/ 4446736 w 18288000"/>
              <a:gd name="connsiteY5661" fmla="*/ 234799 h 7098929"/>
              <a:gd name="connsiteX5662" fmla="*/ 4430884 w 18288000"/>
              <a:gd name="connsiteY5662" fmla="*/ 229300 h 7098929"/>
              <a:gd name="connsiteX5663" fmla="*/ 4443056 w 18288000"/>
              <a:gd name="connsiteY5663" fmla="*/ 226916 h 7098929"/>
              <a:gd name="connsiteX5664" fmla="*/ 9796852 w 18288000"/>
              <a:gd name="connsiteY5664" fmla="*/ 226359 h 7098929"/>
              <a:gd name="connsiteX5665" fmla="*/ 9828555 w 18288000"/>
              <a:gd name="connsiteY5665" fmla="*/ 237361 h 7098929"/>
              <a:gd name="connsiteX5666" fmla="*/ 9804207 w 18288000"/>
              <a:gd name="connsiteY5666" fmla="*/ 242127 h 7098929"/>
              <a:gd name="connsiteX5667" fmla="*/ 9800530 w 18288000"/>
              <a:gd name="connsiteY5667" fmla="*/ 234244 h 7098929"/>
              <a:gd name="connsiteX5668" fmla="*/ 9796852 w 18288000"/>
              <a:gd name="connsiteY5668" fmla="*/ 226359 h 7098929"/>
              <a:gd name="connsiteX5669" fmla="*/ 6820713 w 18288000"/>
              <a:gd name="connsiteY5669" fmla="*/ 226102 h 7098929"/>
              <a:gd name="connsiteX5670" fmla="*/ 6836565 w 18288000"/>
              <a:gd name="connsiteY5670" fmla="*/ 231603 h 7098929"/>
              <a:gd name="connsiteX5671" fmla="*/ 6834999 w 18288000"/>
              <a:gd name="connsiteY5671" fmla="*/ 231910 h 7098929"/>
              <a:gd name="connsiteX5672" fmla="*/ 6851415 w 18288000"/>
              <a:gd name="connsiteY5672" fmla="*/ 234085 h 7098929"/>
              <a:gd name="connsiteX5673" fmla="*/ 6873574 w 18288000"/>
              <a:gd name="connsiteY5673" fmla="*/ 255820 h 7098929"/>
              <a:gd name="connsiteX5674" fmla="*/ 6841220 w 18288000"/>
              <a:gd name="connsiteY5674" fmla="*/ 257172 h 7098929"/>
              <a:gd name="connsiteX5675" fmla="*/ 6817856 w 18288000"/>
              <a:gd name="connsiteY5675" fmla="*/ 248435 h 7098929"/>
              <a:gd name="connsiteX5676" fmla="*/ 6803631 w 18288000"/>
              <a:gd name="connsiteY5676" fmla="*/ 238049 h 7098929"/>
              <a:gd name="connsiteX5677" fmla="*/ 6800043 w 18288000"/>
              <a:gd name="connsiteY5677" fmla="*/ 238752 h 7098929"/>
              <a:gd name="connsiteX5678" fmla="*/ 6747673 w 18288000"/>
              <a:gd name="connsiteY5678" fmla="*/ 240398 h 7098929"/>
              <a:gd name="connsiteX5679" fmla="*/ 6759847 w 18288000"/>
              <a:gd name="connsiteY5679" fmla="*/ 238016 h 7098929"/>
              <a:gd name="connsiteX5680" fmla="*/ 6791435 w 18288000"/>
              <a:gd name="connsiteY5680" fmla="*/ 231833 h 7098929"/>
              <a:gd name="connsiteX5681" fmla="*/ 6783415 w 18288000"/>
              <a:gd name="connsiteY5681" fmla="*/ 228833 h 7098929"/>
              <a:gd name="connsiteX5682" fmla="*/ 6795697 w 18288000"/>
              <a:gd name="connsiteY5682" fmla="*/ 226701 h 7098929"/>
              <a:gd name="connsiteX5683" fmla="*/ 6808785 w 18288000"/>
              <a:gd name="connsiteY5683" fmla="*/ 228435 h 7098929"/>
              <a:gd name="connsiteX5684" fmla="*/ 1725803 w 18288000"/>
              <a:gd name="connsiteY5684" fmla="*/ 226100 h 7098929"/>
              <a:gd name="connsiteX5685" fmla="*/ 1741655 w 18288000"/>
              <a:gd name="connsiteY5685" fmla="*/ 231603 h 7098929"/>
              <a:gd name="connsiteX5686" fmla="*/ 1705136 w 18288000"/>
              <a:gd name="connsiteY5686" fmla="*/ 238750 h 7098929"/>
              <a:gd name="connsiteX5687" fmla="*/ 1652764 w 18288000"/>
              <a:gd name="connsiteY5687" fmla="*/ 240397 h 7098929"/>
              <a:gd name="connsiteX5688" fmla="*/ 1664937 w 18288000"/>
              <a:gd name="connsiteY5688" fmla="*/ 238014 h 7098929"/>
              <a:gd name="connsiteX5689" fmla="*/ 1679572 w 18288000"/>
              <a:gd name="connsiteY5689" fmla="*/ 235149 h 7098929"/>
              <a:gd name="connsiteX5690" fmla="*/ 1687356 w 18288000"/>
              <a:gd name="connsiteY5690" fmla="*/ 226417 h 7098929"/>
              <a:gd name="connsiteX5691" fmla="*/ 1701285 w 18288000"/>
              <a:gd name="connsiteY5691" fmla="*/ 228263 h 7098929"/>
              <a:gd name="connsiteX5692" fmla="*/ 1694323 w 18288000"/>
              <a:gd name="connsiteY5692" fmla="*/ 232263 h 7098929"/>
              <a:gd name="connsiteX5693" fmla="*/ 9491115 w 18288000"/>
              <a:gd name="connsiteY5693" fmla="*/ 225980 h 7098929"/>
              <a:gd name="connsiteX5694" fmla="*/ 9482623 w 18288000"/>
              <a:gd name="connsiteY5694" fmla="*/ 236245 h 7098929"/>
              <a:gd name="connsiteX5695" fmla="*/ 9498475 w 18288000"/>
              <a:gd name="connsiteY5695" fmla="*/ 241745 h 7098929"/>
              <a:gd name="connsiteX5696" fmla="*/ 9506967 w 18288000"/>
              <a:gd name="connsiteY5696" fmla="*/ 231479 h 7098929"/>
              <a:gd name="connsiteX5697" fmla="*/ 9500876 w 18288000"/>
              <a:gd name="connsiteY5697" fmla="*/ 232673 h 7098929"/>
              <a:gd name="connsiteX5698" fmla="*/ 9491115 w 18288000"/>
              <a:gd name="connsiteY5698" fmla="*/ 225980 h 7098929"/>
              <a:gd name="connsiteX5699" fmla="*/ 6953479 w 18288000"/>
              <a:gd name="connsiteY5699" fmla="*/ 225925 h 7098929"/>
              <a:gd name="connsiteX5700" fmla="*/ 6993676 w 18288000"/>
              <a:gd name="connsiteY5700" fmla="*/ 226660 h 7098929"/>
              <a:gd name="connsiteX5701" fmla="*/ 6975419 w 18288000"/>
              <a:gd name="connsiteY5701" fmla="*/ 230234 h 7098929"/>
              <a:gd name="connsiteX5702" fmla="*/ 6973012 w 18288000"/>
              <a:gd name="connsiteY5702" fmla="*/ 239309 h 7098929"/>
              <a:gd name="connsiteX5703" fmla="*/ 6940740 w 18288000"/>
              <a:gd name="connsiteY5703" fmla="*/ 241324 h 7098929"/>
              <a:gd name="connsiteX5704" fmla="*/ 6918801 w 18288000"/>
              <a:gd name="connsiteY5704" fmla="*/ 237014 h 7098929"/>
              <a:gd name="connsiteX5705" fmla="*/ 6953479 w 18288000"/>
              <a:gd name="connsiteY5705" fmla="*/ 225925 h 7098929"/>
              <a:gd name="connsiteX5706" fmla="*/ 6703131 w 18288000"/>
              <a:gd name="connsiteY5706" fmla="*/ 225713 h 7098929"/>
              <a:gd name="connsiteX5707" fmla="*/ 6706421 w 18288000"/>
              <a:gd name="connsiteY5707" fmla="*/ 233666 h 7098929"/>
              <a:gd name="connsiteX5708" fmla="*/ 6694138 w 18288000"/>
              <a:gd name="connsiteY5708" fmla="*/ 235799 h 7098929"/>
              <a:gd name="connsiteX5709" fmla="*/ 6703131 w 18288000"/>
              <a:gd name="connsiteY5709" fmla="*/ 225713 h 7098929"/>
              <a:gd name="connsiteX5710" fmla="*/ 17102788 w 18288000"/>
              <a:gd name="connsiteY5710" fmla="*/ 224474 h 7098929"/>
              <a:gd name="connsiteX5711" fmla="*/ 17116796 w 18288000"/>
              <a:gd name="connsiteY5711" fmla="*/ 226033 h 7098929"/>
              <a:gd name="connsiteX5712" fmla="*/ 17094292 w 18288000"/>
              <a:gd name="connsiteY5712" fmla="*/ 234741 h 7098929"/>
              <a:gd name="connsiteX5713" fmla="*/ 17080280 w 18288000"/>
              <a:gd name="connsiteY5713" fmla="*/ 233181 h 7098929"/>
              <a:gd name="connsiteX5714" fmla="*/ 17090612 w 18288000"/>
              <a:gd name="connsiteY5714" fmla="*/ 226857 h 7098929"/>
              <a:gd name="connsiteX5715" fmla="*/ 17102788 w 18288000"/>
              <a:gd name="connsiteY5715" fmla="*/ 224474 h 7098929"/>
              <a:gd name="connsiteX5716" fmla="*/ 6700117 w 18288000"/>
              <a:gd name="connsiteY5716" fmla="*/ 223897 h 7098929"/>
              <a:gd name="connsiteX5717" fmla="*/ 6691622 w 18288000"/>
              <a:gd name="connsiteY5717" fmla="*/ 234164 h 7098929"/>
              <a:gd name="connsiteX5718" fmla="*/ 6687943 w 18288000"/>
              <a:gd name="connsiteY5718" fmla="*/ 226281 h 7098929"/>
              <a:gd name="connsiteX5719" fmla="*/ 6700117 w 18288000"/>
              <a:gd name="connsiteY5719" fmla="*/ 223897 h 7098929"/>
              <a:gd name="connsiteX5720" fmla="*/ 1605207 w 18288000"/>
              <a:gd name="connsiteY5720" fmla="*/ 223896 h 7098929"/>
              <a:gd name="connsiteX5721" fmla="*/ 1596714 w 18288000"/>
              <a:gd name="connsiteY5721" fmla="*/ 234162 h 7098929"/>
              <a:gd name="connsiteX5722" fmla="*/ 1593035 w 18288000"/>
              <a:gd name="connsiteY5722" fmla="*/ 226278 h 7098929"/>
              <a:gd name="connsiteX5723" fmla="*/ 1605207 w 18288000"/>
              <a:gd name="connsiteY5723" fmla="*/ 223896 h 7098929"/>
              <a:gd name="connsiteX5724" fmla="*/ 6460766 w 18288000"/>
              <a:gd name="connsiteY5724" fmla="*/ 223426 h 7098929"/>
              <a:gd name="connsiteX5725" fmla="*/ 6478457 w 18288000"/>
              <a:gd name="connsiteY5725" fmla="*/ 232872 h 7098929"/>
              <a:gd name="connsiteX5726" fmla="*/ 6466285 w 18288000"/>
              <a:gd name="connsiteY5726" fmla="*/ 235253 h 7098929"/>
              <a:gd name="connsiteX5727" fmla="*/ 6450433 w 18288000"/>
              <a:gd name="connsiteY5727" fmla="*/ 229752 h 7098929"/>
              <a:gd name="connsiteX5728" fmla="*/ 6438258 w 18288000"/>
              <a:gd name="connsiteY5728" fmla="*/ 232136 h 7098929"/>
              <a:gd name="connsiteX5729" fmla="*/ 6442046 w 18288000"/>
              <a:gd name="connsiteY5729" fmla="*/ 226017 h 7098929"/>
              <a:gd name="connsiteX5730" fmla="*/ 6460766 w 18288000"/>
              <a:gd name="connsiteY5730" fmla="*/ 223426 h 7098929"/>
              <a:gd name="connsiteX5731" fmla="*/ 1830705 w 18288000"/>
              <a:gd name="connsiteY5731" fmla="*/ 222859 h 7098929"/>
              <a:gd name="connsiteX5732" fmla="*/ 1844632 w 18288000"/>
              <a:gd name="connsiteY5732" fmla="*/ 224704 h 7098929"/>
              <a:gd name="connsiteX5733" fmla="*/ 1842638 w 18288000"/>
              <a:gd name="connsiteY5733" fmla="*/ 231018 h 7098929"/>
              <a:gd name="connsiteX5734" fmla="*/ 1858572 w 18288000"/>
              <a:gd name="connsiteY5734" fmla="*/ 225924 h 7098929"/>
              <a:gd name="connsiteX5735" fmla="*/ 1898769 w 18288000"/>
              <a:gd name="connsiteY5735" fmla="*/ 226658 h 7098929"/>
              <a:gd name="connsiteX5736" fmla="*/ 1880510 w 18288000"/>
              <a:gd name="connsiteY5736" fmla="*/ 230234 h 7098929"/>
              <a:gd name="connsiteX5737" fmla="*/ 1878102 w 18288000"/>
              <a:gd name="connsiteY5737" fmla="*/ 239307 h 7098929"/>
              <a:gd name="connsiteX5738" fmla="*/ 1845830 w 18288000"/>
              <a:gd name="connsiteY5738" fmla="*/ 241322 h 7098929"/>
              <a:gd name="connsiteX5739" fmla="*/ 1839760 w 18288000"/>
              <a:gd name="connsiteY5739" fmla="*/ 240130 h 7098929"/>
              <a:gd name="connsiteX5740" fmla="*/ 1838933 w 18288000"/>
              <a:gd name="connsiteY5740" fmla="*/ 242745 h 7098929"/>
              <a:gd name="connsiteX5741" fmla="*/ 1833731 w 18288000"/>
              <a:gd name="connsiteY5741" fmla="*/ 238946 h 7098929"/>
              <a:gd name="connsiteX5742" fmla="*/ 1823893 w 18288000"/>
              <a:gd name="connsiteY5742" fmla="*/ 237012 h 7098929"/>
              <a:gd name="connsiteX5743" fmla="*/ 1828892 w 18288000"/>
              <a:gd name="connsiteY5743" fmla="*/ 235413 h 7098929"/>
              <a:gd name="connsiteX5744" fmla="*/ 1820068 w 18288000"/>
              <a:gd name="connsiteY5744" fmla="*/ 228966 h 7098929"/>
              <a:gd name="connsiteX5745" fmla="*/ 1830705 w 18288000"/>
              <a:gd name="connsiteY5745" fmla="*/ 222859 h 7098929"/>
              <a:gd name="connsiteX5746" fmla="*/ 2106763 w 18288000"/>
              <a:gd name="connsiteY5746" fmla="*/ 221847 h 7098929"/>
              <a:gd name="connsiteX5747" fmla="*/ 2113344 w 18288000"/>
              <a:gd name="connsiteY5747" fmla="*/ 237757 h 7098929"/>
              <a:gd name="connsiteX5748" fmla="*/ 2069913 w 18288000"/>
              <a:gd name="connsiteY5748" fmla="*/ 228242 h 7098929"/>
              <a:gd name="connsiteX5749" fmla="*/ 2106763 w 18288000"/>
              <a:gd name="connsiteY5749" fmla="*/ 221847 h 7098929"/>
              <a:gd name="connsiteX5750" fmla="*/ 6582705 w 18288000"/>
              <a:gd name="connsiteY5750" fmla="*/ 221030 h 7098929"/>
              <a:gd name="connsiteX5751" fmla="*/ 6616702 w 18288000"/>
              <a:gd name="connsiteY5751" fmla="*/ 223658 h 7098929"/>
              <a:gd name="connsiteX5752" fmla="*/ 6638420 w 18288000"/>
              <a:gd name="connsiteY5752" fmla="*/ 228415 h 7098929"/>
              <a:gd name="connsiteX5753" fmla="*/ 6633900 w 18288000"/>
              <a:gd name="connsiteY5753" fmla="*/ 229199 h 7098929"/>
              <a:gd name="connsiteX5754" fmla="*/ 6649583 w 18288000"/>
              <a:gd name="connsiteY5754" fmla="*/ 229487 h 7098929"/>
              <a:gd name="connsiteX5755" fmla="*/ 6627079 w 18288000"/>
              <a:gd name="connsiteY5755" fmla="*/ 238193 h 7098929"/>
              <a:gd name="connsiteX5756" fmla="*/ 6599053 w 18288000"/>
              <a:gd name="connsiteY5756" fmla="*/ 235075 h 7098929"/>
              <a:gd name="connsiteX5757" fmla="*/ 6558855 w 18288000"/>
              <a:gd name="connsiteY5757" fmla="*/ 234341 h 7098929"/>
              <a:gd name="connsiteX5758" fmla="*/ 6534507 w 18288000"/>
              <a:gd name="connsiteY5758" fmla="*/ 239105 h 7098929"/>
              <a:gd name="connsiteX5759" fmla="*/ 6497070 w 18288000"/>
              <a:gd name="connsiteY5759" fmla="*/ 244282 h 7098929"/>
              <a:gd name="connsiteX5760" fmla="*/ 6482136 w 18288000"/>
              <a:gd name="connsiteY5760" fmla="*/ 240755 h 7098929"/>
              <a:gd name="connsiteX5761" fmla="*/ 6502803 w 18288000"/>
              <a:gd name="connsiteY5761" fmla="*/ 228105 h 7098929"/>
              <a:gd name="connsiteX5762" fmla="*/ 6561262 w 18288000"/>
              <a:gd name="connsiteY5762" fmla="*/ 225266 h 7098929"/>
              <a:gd name="connsiteX5763" fmla="*/ 6585576 w 18288000"/>
              <a:gd name="connsiteY5763" fmla="*/ 227971 h 7098929"/>
              <a:gd name="connsiteX5764" fmla="*/ 592116 w 18288000"/>
              <a:gd name="connsiteY5764" fmla="*/ 220370 h 7098929"/>
              <a:gd name="connsiteX5765" fmla="*/ 570839 w 18288000"/>
              <a:gd name="connsiteY5765" fmla="*/ 232588 h 7098929"/>
              <a:gd name="connsiteX5766" fmla="*/ 567546 w 18288000"/>
              <a:gd name="connsiteY5766" fmla="*/ 224634 h 7098929"/>
              <a:gd name="connsiteX5767" fmla="*/ 2803872 w 18288000"/>
              <a:gd name="connsiteY5767" fmla="*/ 220246 h 7098929"/>
              <a:gd name="connsiteX5768" fmla="*/ 2791590 w 18288000"/>
              <a:gd name="connsiteY5768" fmla="*/ 222378 h 7098929"/>
              <a:gd name="connsiteX5769" fmla="*/ 2754740 w 18288000"/>
              <a:gd name="connsiteY5769" fmla="*/ 228771 h 7098929"/>
              <a:gd name="connsiteX5770" fmla="*/ 2677745 w 18288000"/>
              <a:gd name="connsiteY5770" fmla="*/ 233607 h 7098929"/>
              <a:gd name="connsiteX5771" fmla="*/ 2640896 w 18288000"/>
              <a:gd name="connsiteY5771" fmla="*/ 240002 h 7098929"/>
              <a:gd name="connsiteX5772" fmla="*/ 2613037 w 18288000"/>
              <a:gd name="connsiteY5772" fmla="*/ 236310 h 7098929"/>
              <a:gd name="connsiteX5773" fmla="*/ 2592965 w 18288000"/>
              <a:gd name="connsiteY5773" fmla="*/ 235530 h 7098929"/>
              <a:gd name="connsiteX5774" fmla="*/ 2572894 w 18288000"/>
              <a:gd name="connsiteY5774" fmla="*/ 234749 h 7098929"/>
              <a:gd name="connsiteX5775" fmla="*/ 2551618 w 18288000"/>
              <a:gd name="connsiteY5775" fmla="*/ 246967 h 7098929"/>
              <a:gd name="connsiteX5776" fmla="*/ 2579477 w 18288000"/>
              <a:gd name="connsiteY5776" fmla="*/ 250661 h 7098929"/>
              <a:gd name="connsiteX5777" fmla="*/ 2554911 w 18288000"/>
              <a:gd name="connsiteY5777" fmla="*/ 254923 h 7098929"/>
              <a:gd name="connsiteX5778" fmla="*/ 2514767 w 18288000"/>
              <a:gd name="connsiteY5778" fmla="*/ 253361 h 7098929"/>
              <a:gd name="connsiteX5779" fmla="*/ 2527052 w 18288000"/>
              <a:gd name="connsiteY5779" fmla="*/ 251230 h 7098929"/>
              <a:gd name="connsiteX5780" fmla="*/ 2536044 w 18288000"/>
              <a:gd name="connsiteY5780" fmla="*/ 241144 h 7098929"/>
              <a:gd name="connsiteX5781" fmla="*/ 2520469 w 18288000"/>
              <a:gd name="connsiteY5781" fmla="*/ 235321 h 7098929"/>
              <a:gd name="connsiteX5782" fmla="*/ 2504893 w 18288000"/>
              <a:gd name="connsiteY5782" fmla="*/ 229498 h 7098929"/>
              <a:gd name="connsiteX5783" fmla="*/ 2501327 w 18288000"/>
              <a:gd name="connsiteY5783" fmla="*/ 228163 h 7098929"/>
              <a:gd name="connsiteX5784" fmla="*/ 2484693 w 18288000"/>
              <a:gd name="connsiteY5784" fmla="*/ 229553 h 7098929"/>
              <a:gd name="connsiteX5785" fmla="*/ 2479558 w 18288000"/>
              <a:gd name="connsiteY5785" fmla="*/ 232699 h 7098929"/>
              <a:gd name="connsiteX5786" fmla="*/ 2480293 w 18288000"/>
              <a:gd name="connsiteY5786" fmla="*/ 229923 h 7098929"/>
              <a:gd name="connsiteX5787" fmla="*/ 2471880 w 18288000"/>
              <a:gd name="connsiteY5787" fmla="*/ 230626 h 7098929"/>
              <a:gd name="connsiteX5788" fmla="*/ 2457866 w 18288000"/>
              <a:gd name="connsiteY5788" fmla="*/ 229066 h 7098929"/>
              <a:gd name="connsiteX5789" fmla="*/ 2463168 w 18288000"/>
              <a:gd name="connsiteY5789" fmla="*/ 222657 h 7098929"/>
              <a:gd name="connsiteX5790" fmla="*/ 2449175 w 18288000"/>
              <a:gd name="connsiteY5790" fmla="*/ 222113 h 7098929"/>
              <a:gd name="connsiteX5791" fmla="*/ 2387758 w 18288000"/>
              <a:gd name="connsiteY5791" fmla="*/ 232770 h 7098929"/>
              <a:gd name="connsiteX5792" fmla="*/ 2343119 w 18288000"/>
              <a:gd name="connsiteY5792" fmla="*/ 236255 h 7098929"/>
              <a:gd name="connsiteX5793" fmla="*/ 2319757 w 18288000"/>
              <a:gd name="connsiteY5793" fmla="*/ 227518 h 7098929"/>
              <a:gd name="connsiteX5794" fmla="*/ 2282907 w 18288000"/>
              <a:gd name="connsiteY5794" fmla="*/ 233914 h 7098929"/>
              <a:gd name="connsiteX5795" fmla="*/ 2298480 w 18288000"/>
              <a:gd name="connsiteY5795" fmla="*/ 239737 h 7098929"/>
              <a:gd name="connsiteX5796" fmla="*/ 2286199 w 18288000"/>
              <a:gd name="connsiteY5796" fmla="*/ 241868 h 7098929"/>
              <a:gd name="connsiteX5797" fmla="*/ 2273915 w 18288000"/>
              <a:gd name="connsiteY5797" fmla="*/ 244000 h 7098929"/>
              <a:gd name="connsiteX5798" fmla="*/ 2269419 w 18288000"/>
              <a:gd name="connsiteY5798" fmla="*/ 249043 h 7098929"/>
              <a:gd name="connsiteX5799" fmla="*/ 2249348 w 18288000"/>
              <a:gd name="connsiteY5799" fmla="*/ 248263 h 7098929"/>
              <a:gd name="connsiteX5800" fmla="*/ 2205914 w 18288000"/>
              <a:gd name="connsiteY5800" fmla="*/ 238747 h 7098929"/>
              <a:gd name="connsiteX5801" fmla="*/ 2181346 w 18288000"/>
              <a:gd name="connsiteY5801" fmla="*/ 243011 h 7098929"/>
              <a:gd name="connsiteX5802" fmla="*/ 2158797 w 18288000"/>
              <a:gd name="connsiteY5802" fmla="*/ 246923 h 7098929"/>
              <a:gd name="connsiteX5803" fmla="*/ 2169007 w 18288000"/>
              <a:gd name="connsiteY5803" fmla="*/ 250468 h 7098929"/>
              <a:gd name="connsiteX5804" fmla="*/ 2184862 w 18288000"/>
              <a:gd name="connsiteY5804" fmla="*/ 255968 h 7098929"/>
              <a:gd name="connsiteX5805" fmla="*/ 2200713 w 18288000"/>
              <a:gd name="connsiteY5805" fmla="*/ 261468 h 7098929"/>
              <a:gd name="connsiteX5806" fmla="*/ 2188540 w 18288000"/>
              <a:gd name="connsiteY5806" fmla="*/ 263851 h 7098929"/>
              <a:gd name="connsiteX5807" fmla="*/ 2196131 w 18288000"/>
              <a:gd name="connsiteY5807" fmla="*/ 266485 h 7098929"/>
              <a:gd name="connsiteX5808" fmla="*/ 2211293 w 18288000"/>
              <a:gd name="connsiteY5808" fmla="*/ 267657 h 7098929"/>
              <a:gd name="connsiteX5809" fmla="*/ 2243644 w 18288000"/>
              <a:gd name="connsiteY5809" fmla="*/ 266304 h 7098929"/>
              <a:gd name="connsiteX5810" fmla="*/ 2255897 w 18288000"/>
              <a:gd name="connsiteY5810" fmla="*/ 270885 h 7098929"/>
              <a:gd name="connsiteX5811" fmla="*/ 2303300 w 18288000"/>
              <a:gd name="connsiteY5811" fmla="*/ 267927 h 7098929"/>
              <a:gd name="connsiteX5812" fmla="*/ 2321558 w 18288000"/>
              <a:gd name="connsiteY5812" fmla="*/ 264352 h 7098929"/>
              <a:gd name="connsiteX5813" fmla="*/ 2343277 w 18288000"/>
              <a:gd name="connsiteY5813" fmla="*/ 268618 h 7098929"/>
              <a:gd name="connsiteX5814" fmla="*/ 2388641 w 18288000"/>
              <a:gd name="connsiteY5814" fmla="*/ 266723 h 7098929"/>
              <a:gd name="connsiteX5815" fmla="*/ 2427136 w 18288000"/>
              <a:gd name="connsiteY5815" fmla="*/ 264306 h 7098929"/>
              <a:gd name="connsiteX5816" fmla="*/ 2468923 w 18288000"/>
              <a:gd name="connsiteY5816" fmla="*/ 269844 h 7098929"/>
              <a:gd name="connsiteX5817" fmla="*/ 2484500 w 18288000"/>
              <a:gd name="connsiteY5817" fmla="*/ 275667 h 7098929"/>
              <a:gd name="connsiteX5818" fmla="*/ 2467141 w 18288000"/>
              <a:gd name="connsiteY5818" fmla="*/ 278680 h 7098929"/>
              <a:gd name="connsiteX5819" fmla="*/ 2495795 w 18288000"/>
              <a:gd name="connsiteY5819" fmla="*/ 281867 h 7098929"/>
              <a:gd name="connsiteX5820" fmla="*/ 2483622 w 18288000"/>
              <a:gd name="connsiteY5820" fmla="*/ 284250 h 7098929"/>
              <a:gd name="connsiteX5821" fmla="*/ 2492256 w 18288000"/>
              <a:gd name="connsiteY5821" fmla="*/ 290167 h 7098929"/>
              <a:gd name="connsiteX5822" fmla="*/ 2493140 w 18288000"/>
              <a:gd name="connsiteY5822" fmla="*/ 290264 h 7098929"/>
              <a:gd name="connsiteX5823" fmla="*/ 2493592 w 18288000"/>
              <a:gd name="connsiteY5823" fmla="*/ 290177 h 7098929"/>
              <a:gd name="connsiteX5824" fmla="*/ 2495795 w 18288000"/>
              <a:gd name="connsiteY5824" fmla="*/ 281867 h 7098929"/>
              <a:gd name="connsiteX5825" fmla="*/ 2509808 w 18288000"/>
              <a:gd name="connsiteY5825" fmla="*/ 283426 h 7098929"/>
              <a:gd name="connsiteX5826" fmla="*/ 2532315 w 18288000"/>
              <a:gd name="connsiteY5826" fmla="*/ 274717 h 7098929"/>
              <a:gd name="connsiteX5827" fmla="*/ 2568834 w 18288000"/>
              <a:gd name="connsiteY5827" fmla="*/ 267571 h 7098929"/>
              <a:gd name="connsiteX5828" fmla="*/ 2581078 w 18288000"/>
              <a:gd name="connsiteY5828" fmla="*/ 275960 h 7098929"/>
              <a:gd name="connsiteX5829" fmla="*/ 2589351 w 18288000"/>
              <a:gd name="connsiteY5829" fmla="*/ 274524 h 7098929"/>
              <a:gd name="connsiteX5830" fmla="*/ 2592203 w 18288000"/>
              <a:gd name="connsiteY5830" fmla="*/ 265505 h 7098929"/>
              <a:gd name="connsiteX5831" fmla="*/ 2596698 w 18288000"/>
              <a:gd name="connsiteY5831" fmla="*/ 260462 h 7098929"/>
              <a:gd name="connsiteX5832" fmla="*/ 2610164 w 18288000"/>
              <a:gd name="connsiteY5832" fmla="*/ 256493 h 7098929"/>
              <a:gd name="connsiteX5833" fmla="*/ 2609600 w 18288000"/>
              <a:gd name="connsiteY5833" fmla="*/ 255288 h 7098929"/>
              <a:gd name="connsiteX5834" fmla="*/ 2626021 w 18288000"/>
              <a:gd name="connsiteY5834" fmla="*/ 247773 h 7098929"/>
              <a:gd name="connsiteX5835" fmla="*/ 2632428 w 18288000"/>
              <a:gd name="connsiteY5835" fmla="*/ 249997 h 7098929"/>
              <a:gd name="connsiteX5836" fmla="*/ 2662612 w 18288000"/>
              <a:gd name="connsiteY5836" fmla="*/ 244760 h 7098929"/>
              <a:gd name="connsiteX5837" fmla="*/ 2681038 w 18288000"/>
              <a:gd name="connsiteY5837" fmla="*/ 241563 h 7098929"/>
              <a:gd name="connsiteX5838" fmla="*/ 2761322 w 18288000"/>
              <a:gd name="connsiteY5838" fmla="*/ 244683 h 7098929"/>
              <a:gd name="connsiteX5839" fmla="*/ 2789178 w 18288000"/>
              <a:gd name="connsiteY5839" fmla="*/ 248375 h 7098929"/>
              <a:gd name="connsiteX5840" fmla="*/ 2803111 w 18288000"/>
              <a:gd name="connsiteY5840" fmla="*/ 250221 h 7098929"/>
              <a:gd name="connsiteX5841" fmla="*/ 2817039 w 18288000"/>
              <a:gd name="connsiteY5841" fmla="*/ 252068 h 7098929"/>
              <a:gd name="connsiteX5842" fmla="*/ 2841605 w 18288000"/>
              <a:gd name="connsiteY5842" fmla="*/ 247804 h 7098929"/>
              <a:gd name="connsiteX5843" fmla="*/ 2869465 w 18288000"/>
              <a:gd name="connsiteY5843" fmla="*/ 251496 h 7098929"/>
              <a:gd name="connsiteX5844" fmla="*/ 2941660 w 18288000"/>
              <a:gd name="connsiteY5844" fmla="*/ 254303 h 7098929"/>
              <a:gd name="connsiteX5845" fmla="*/ 2941272 w 18288000"/>
              <a:gd name="connsiteY5845" fmla="*/ 254167 h 7098929"/>
              <a:gd name="connsiteX5846" fmla="*/ 2953444 w 18288000"/>
              <a:gd name="connsiteY5846" fmla="*/ 251785 h 7098929"/>
              <a:gd name="connsiteX5847" fmla="*/ 2957123 w 18288000"/>
              <a:gd name="connsiteY5847" fmla="*/ 259668 h 7098929"/>
              <a:gd name="connsiteX5848" fmla="*/ 2944961 w 18288000"/>
              <a:gd name="connsiteY5848" fmla="*/ 255448 h 7098929"/>
              <a:gd name="connsiteX5849" fmla="*/ 2937465 w 18288000"/>
              <a:gd name="connsiteY5849" fmla="*/ 256748 h 7098929"/>
              <a:gd name="connsiteX5850" fmla="*/ 2912898 w 18288000"/>
              <a:gd name="connsiteY5850" fmla="*/ 261011 h 7098929"/>
              <a:gd name="connsiteX5851" fmla="*/ 2940757 w 18288000"/>
              <a:gd name="connsiteY5851" fmla="*/ 264702 h 7098929"/>
              <a:gd name="connsiteX5852" fmla="*/ 2968616 w 18288000"/>
              <a:gd name="connsiteY5852" fmla="*/ 268395 h 7098929"/>
              <a:gd name="connsiteX5853" fmla="*/ 2976101 w 18288000"/>
              <a:gd name="connsiteY5853" fmla="*/ 269389 h 7098929"/>
              <a:gd name="connsiteX5854" fmla="*/ 2997570 w 18288000"/>
              <a:gd name="connsiteY5854" fmla="*/ 261082 h 7098929"/>
              <a:gd name="connsiteX5855" fmla="*/ 3017671 w 18288000"/>
              <a:gd name="connsiteY5855" fmla="*/ 261450 h 7098929"/>
              <a:gd name="connsiteX5856" fmla="*/ 3051899 w 18288000"/>
              <a:gd name="connsiteY5856" fmla="*/ 258587 h 7098929"/>
              <a:gd name="connsiteX5857" fmla="*/ 3050105 w 18288000"/>
              <a:gd name="connsiteY5857" fmla="*/ 258517 h 7098929"/>
              <a:gd name="connsiteX5858" fmla="*/ 3014458 w 18288000"/>
              <a:gd name="connsiteY5858" fmla="*/ 251913 h 7098929"/>
              <a:gd name="connsiteX5859" fmla="*/ 2998883 w 18288000"/>
              <a:gd name="connsiteY5859" fmla="*/ 246090 h 7098929"/>
              <a:gd name="connsiteX5860" fmla="*/ 3017309 w 18288000"/>
              <a:gd name="connsiteY5860" fmla="*/ 242893 h 7098929"/>
              <a:gd name="connsiteX5861" fmla="*/ 3023450 w 18288000"/>
              <a:gd name="connsiteY5861" fmla="*/ 241826 h 7098929"/>
              <a:gd name="connsiteX5862" fmla="*/ 3020159 w 18288000"/>
              <a:gd name="connsiteY5862" fmla="*/ 233873 h 7098929"/>
              <a:gd name="connsiteX5863" fmla="*/ 3007876 w 18288000"/>
              <a:gd name="connsiteY5863" fmla="*/ 236004 h 7098929"/>
              <a:gd name="connsiteX5864" fmla="*/ 2995592 w 18288000"/>
              <a:gd name="connsiteY5864" fmla="*/ 238136 h 7098929"/>
              <a:gd name="connsiteX5865" fmla="*/ 2967732 w 18288000"/>
              <a:gd name="connsiteY5865" fmla="*/ 234443 h 7098929"/>
              <a:gd name="connsiteX5866" fmla="*/ 2899732 w 18288000"/>
              <a:gd name="connsiteY5866" fmla="*/ 229190 h 7098929"/>
              <a:gd name="connsiteX5867" fmla="*/ 2831731 w 18288000"/>
              <a:gd name="connsiteY5867" fmla="*/ 223939 h 7098929"/>
              <a:gd name="connsiteX5868" fmla="*/ 2819449 w 18288000"/>
              <a:gd name="connsiteY5868" fmla="*/ 226071 h 7098929"/>
              <a:gd name="connsiteX5869" fmla="*/ 2803872 w 18288000"/>
              <a:gd name="connsiteY5869" fmla="*/ 220246 h 7098929"/>
              <a:gd name="connsiteX5870" fmla="*/ 3735336 w 18288000"/>
              <a:gd name="connsiteY5870" fmla="*/ 219186 h 7098929"/>
              <a:gd name="connsiteX5871" fmla="*/ 3763361 w 18288000"/>
              <a:gd name="connsiteY5871" fmla="*/ 222304 h 7098929"/>
              <a:gd name="connsiteX5872" fmla="*/ 3739016 w 18288000"/>
              <a:gd name="connsiteY5872" fmla="*/ 227069 h 7098929"/>
              <a:gd name="connsiteX5873" fmla="*/ 7561270 w 18288000"/>
              <a:gd name="connsiteY5873" fmla="*/ 218801 h 7098929"/>
              <a:gd name="connsiteX5874" fmla="*/ 7575283 w 18288000"/>
              <a:gd name="connsiteY5874" fmla="*/ 220361 h 7098929"/>
              <a:gd name="connsiteX5875" fmla="*/ 7601468 w 18288000"/>
              <a:gd name="connsiteY5875" fmla="*/ 219535 h 7098929"/>
              <a:gd name="connsiteX5876" fmla="*/ 7605149 w 18288000"/>
              <a:gd name="connsiteY5876" fmla="*/ 227419 h 7098929"/>
              <a:gd name="connsiteX5877" fmla="*/ 7566788 w 18288000"/>
              <a:gd name="connsiteY5877" fmla="*/ 230627 h 7098929"/>
              <a:gd name="connsiteX5878" fmla="*/ 7552775 w 18288000"/>
              <a:gd name="connsiteY5878" fmla="*/ 229066 h 7098929"/>
              <a:gd name="connsiteX5879" fmla="*/ 801817 w 18288000"/>
              <a:gd name="connsiteY5879" fmla="*/ 218085 h 7098929"/>
              <a:gd name="connsiteX5880" fmla="*/ 815749 w 18288000"/>
              <a:gd name="connsiteY5880" fmla="*/ 219931 h 7098929"/>
              <a:gd name="connsiteX5881" fmla="*/ 817395 w 18288000"/>
              <a:gd name="connsiteY5881" fmla="*/ 223910 h 7098929"/>
              <a:gd name="connsiteX5882" fmla="*/ 820686 w 18288000"/>
              <a:gd name="connsiteY5882" fmla="*/ 231863 h 7098929"/>
              <a:gd name="connsiteX5883" fmla="*/ 811693 w 18288000"/>
              <a:gd name="connsiteY5883" fmla="*/ 241951 h 7098929"/>
              <a:gd name="connsiteX5884" fmla="*/ 783834 w 18288000"/>
              <a:gd name="connsiteY5884" fmla="*/ 238258 h 7098929"/>
              <a:gd name="connsiteX5885" fmla="*/ 796119 w 18288000"/>
              <a:gd name="connsiteY5885" fmla="*/ 236126 h 7098929"/>
              <a:gd name="connsiteX5886" fmla="*/ 805108 w 18288000"/>
              <a:gd name="connsiteY5886" fmla="*/ 226040 h 7098929"/>
              <a:gd name="connsiteX5887" fmla="*/ 801817 w 18288000"/>
              <a:gd name="connsiteY5887" fmla="*/ 218085 h 7098929"/>
              <a:gd name="connsiteX5888" fmla="*/ 3787708 w 18288000"/>
              <a:gd name="connsiteY5888" fmla="*/ 217537 h 7098929"/>
              <a:gd name="connsiteX5889" fmla="*/ 3779217 w 18288000"/>
              <a:gd name="connsiteY5889" fmla="*/ 227804 h 7098929"/>
              <a:gd name="connsiteX5890" fmla="*/ 3775536 w 18288000"/>
              <a:gd name="connsiteY5890" fmla="*/ 219918 h 7098929"/>
              <a:gd name="connsiteX5891" fmla="*/ 3787708 w 18288000"/>
              <a:gd name="connsiteY5891" fmla="*/ 217537 h 7098929"/>
              <a:gd name="connsiteX5892" fmla="*/ 6932724 w 18288000"/>
              <a:gd name="connsiteY5892" fmla="*/ 217416 h 7098929"/>
              <a:gd name="connsiteX5893" fmla="*/ 6935452 w 18288000"/>
              <a:gd name="connsiteY5893" fmla="*/ 218435 h 7098929"/>
              <a:gd name="connsiteX5894" fmla="*/ 6937399 w 18288000"/>
              <a:gd name="connsiteY5894" fmla="*/ 219164 h 7098929"/>
              <a:gd name="connsiteX5895" fmla="*/ 4717084 w 18288000"/>
              <a:gd name="connsiteY5895" fmla="*/ 216295 h 7098929"/>
              <a:gd name="connsiteX5896" fmla="*/ 4714679 w 18288000"/>
              <a:gd name="connsiteY5896" fmla="*/ 225369 h 7098929"/>
              <a:gd name="connsiteX5897" fmla="*/ 4704912 w 18288000"/>
              <a:gd name="connsiteY5897" fmla="*/ 218679 h 7098929"/>
              <a:gd name="connsiteX5898" fmla="*/ 4717084 w 18288000"/>
              <a:gd name="connsiteY5898" fmla="*/ 216295 h 7098929"/>
              <a:gd name="connsiteX5899" fmla="*/ 6350504 w 18288000"/>
              <a:gd name="connsiteY5899" fmla="*/ 214899 h 7098929"/>
              <a:gd name="connsiteX5900" fmla="*/ 6378529 w 18288000"/>
              <a:gd name="connsiteY5900" fmla="*/ 218017 h 7098929"/>
              <a:gd name="connsiteX5901" fmla="*/ 6360267 w 18288000"/>
              <a:gd name="connsiteY5901" fmla="*/ 221590 h 7098929"/>
              <a:gd name="connsiteX5902" fmla="*/ 6342009 w 18288000"/>
              <a:gd name="connsiteY5902" fmla="*/ 225165 h 7098929"/>
              <a:gd name="connsiteX5903" fmla="*/ 1255596 w 18288000"/>
              <a:gd name="connsiteY5903" fmla="*/ 214898 h 7098929"/>
              <a:gd name="connsiteX5904" fmla="*/ 1283619 w 18288000"/>
              <a:gd name="connsiteY5904" fmla="*/ 218014 h 7098929"/>
              <a:gd name="connsiteX5905" fmla="*/ 1265359 w 18288000"/>
              <a:gd name="connsiteY5905" fmla="*/ 221590 h 7098929"/>
              <a:gd name="connsiteX5906" fmla="*/ 1247101 w 18288000"/>
              <a:gd name="connsiteY5906" fmla="*/ 225163 h 7098929"/>
              <a:gd name="connsiteX5907" fmla="*/ 6197634 w 18288000"/>
              <a:gd name="connsiteY5907" fmla="*/ 214708 h 7098929"/>
              <a:gd name="connsiteX5908" fmla="*/ 6217735 w 18288000"/>
              <a:gd name="connsiteY5908" fmla="*/ 215077 h 7098929"/>
              <a:gd name="connsiteX5909" fmla="*/ 6253687 w 18288000"/>
              <a:gd name="connsiteY5909" fmla="*/ 220944 h 7098929"/>
              <a:gd name="connsiteX5910" fmla="*/ 6285957 w 18288000"/>
              <a:gd name="connsiteY5910" fmla="*/ 218929 h 7098929"/>
              <a:gd name="connsiteX5911" fmla="*/ 6313984 w 18288000"/>
              <a:gd name="connsiteY5911" fmla="*/ 222048 h 7098929"/>
              <a:gd name="connsiteX5912" fmla="*/ 6301811 w 18288000"/>
              <a:gd name="connsiteY5912" fmla="*/ 224430 h 7098929"/>
              <a:gd name="connsiteX5913" fmla="*/ 6265292 w 18288000"/>
              <a:gd name="connsiteY5913" fmla="*/ 231579 h 7098929"/>
              <a:gd name="connsiteX5914" fmla="*/ 6204995 w 18288000"/>
              <a:gd name="connsiteY5914" fmla="*/ 230476 h 7098929"/>
              <a:gd name="connsiteX5915" fmla="*/ 6170884 w 18288000"/>
              <a:gd name="connsiteY5915" fmla="*/ 228550 h 7098929"/>
              <a:gd name="connsiteX5916" fmla="*/ 6169044 w 18288000"/>
              <a:gd name="connsiteY5916" fmla="*/ 224607 h 7098929"/>
              <a:gd name="connsiteX5917" fmla="*/ 6197634 w 18288000"/>
              <a:gd name="connsiteY5917" fmla="*/ 214708 h 7098929"/>
              <a:gd name="connsiteX5918" fmla="*/ 411476 w 18288000"/>
              <a:gd name="connsiteY5918" fmla="*/ 213348 h 7098929"/>
              <a:gd name="connsiteX5919" fmla="*/ 431546 w 18288000"/>
              <a:gd name="connsiteY5919" fmla="*/ 214127 h 7098929"/>
              <a:gd name="connsiteX5920" fmla="*/ 447123 w 18288000"/>
              <a:gd name="connsiteY5920" fmla="*/ 219952 h 7098929"/>
              <a:gd name="connsiteX5921" fmla="*/ 422556 w 18288000"/>
              <a:gd name="connsiteY5921" fmla="*/ 224216 h 7098929"/>
              <a:gd name="connsiteX5922" fmla="*/ 394696 w 18288000"/>
              <a:gd name="connsiteY5922" fmla="*/ 220523 h 7098929"/>
              <a:gd name="connsiteX5923" fmla="*/ 399192 w 18288000"/>
              <a:gd name="connsiteY5923" fmla="*/ 215480 h 7098929"/>
              <a:gd name="connsiteX5924" fmla="*/ 411476 w 18288000"/>
              <a:gd name="connsiteY5924" fmla="*/ 213348 h 7098929"/>
              <a:gd name="connsiteX5925" fmla="*/ 6921825 w 18288000"/>
              <a:gd name="connsiteY5925" fmla="*/ 213341 h 7098929"/>
              <a:gd name="connsiteX5926" fmla="*/ 6925720 w 18288000"/>
              <a:gd name="connsiteY5926" fmla="*/ 214796 h 7098929"/>
              <a:gd name="connsiteX5927" fmla="*/ 6932724 w 18288000"/>
              <a:gd name="connsiteY5927" fmla="*/ 217416 h 7098929"/>
              <a:gd name="connsiteX5928" fmla="*/ 6929613 w 18288000"/>
              <a:gd name="connsiteY5928" fmla="*/ 216253 h 7098929"/>
              <a:gd name="connsiteX5929" fmla="*/ 6921825 w 18288000"/>
              <a:gd name="connsiteY5929" fmla="*/ 213341 h 7098929"/>
              <a:gd name="connsiteX5930" fmla="*/ 8647758 w 18288000"/>
              <a:gd name="connsiteY5930" fmla="*/ 212615 h 7098929"/>
              <a:gd name="connsiteX5931" fmla="*/ 8661774 w 18288000"/>
              <a:gd name="connsiteY5931" fmla="*/ 214173 h 7098929"/>
              <a:gd name="connsiteX5932" fmla="*/ 8663610 w 18288000"/>
              <a:gd name="connsiteY5932" fmla="*/ 218115 h 7098929"/>
              <a:gd name="connsiteX5933" fmla="*/ 8661207 w 18288000"/>
              <a:gd name="connsiteY5933" fmla="*/ 227189 h 7098929"/>
              <a:gd name="connsiteX5934" fmla="*/ 8639264 w 18288000"/>
              <a:gd name="connsiteY5934" fmla="*/ 222880 h 7098929"/>
              <a:gd name="connsiteX5935" fmla="*/ 8627093 w 18288000"/>
              <a:gd name="connsiteY5935" fmla="*/ 225264 h 7098929"/>
              <a:gd name="connsiteX5936" fmla="*/ 8611241 w 18288000"/>
              <a:gd name="connsiteY5936" fmla="*/ 219765 h 7098929"/>
              <a:gd name="connsiteX5937" fmla="*/ 8623416 w 18288000"/>
              <a:gd name="connsiteY5937" fmla="*/ 217380 h 7098929"/>
              <a:gd name="connsiteX5938" fmla="*/ 8647758 w 18288000"/>
              <a:gd name="connsiteY5938" fmla="*/ 212615 h 7098929"/>
              <a:gd name="connsiteX5939" fmla="*/ 13868787 w 18288000"/>
              <a:gd name="connsiteY5939" fmla="*/ 212235 h 7098929"/>
              <a:gd name="connsiteX5940" fmla="*/ 13937011 w 18288000"/>
              <a:gd name="connsiteY5940" fmla="*/ 216089 h 7098929"/>
              <a:gd name="connsiteX5941" fmla="*/ 13924838 w 18288000"/>
              <a:gd name="connsiteY5941" fmla="*/ 218472 h 7098929"/>
              <a:gd name="connsiteX5942" fmla="*/ 13900493 w 18288000"/>
              <a:gd name="connsiteY5942" fmla="*/ 223237 h 7098929"/>
              <a:gd name="connsiteX5943" fmla="*/ 13884641 w 18288000"/>
              <a:gd name="connsiteY5943" fmla="*/ 217736 h 7098929"/>
              <a:gd name="connsiteX5944" fmla="*/ 13866382 w 18288000"/>
              <a:gd name="connsiteY5944" fmla="*/ 221311 h 7098929"/>
              <a:gd name="connsiteX5945" fmla="*/ 13860295 w 18288000"/>
              <a:gd name="connsiteY5945" fmla="*/ 222501 h 7098929"/>
              <a:gd name="connsiteX5946" fmla="*/ 13868787 w 18288000"/>
              <a:gd name="connsiteY5946" fmla="*/ 212235 h 7098929"/>
              <a:gd name="connsiteX5947" fmla="*/ 8740328 w 18288000"/>
              <a:gd name="connsiteY5947" fmla="*/ 211703 h 7098929"/>
              <a:gd name="connsiteX5948" fmla="*/ 8719661 w 18288000"/>
              <a:gd name="connsiteY5948" fmla="*/ 224351 h 7098929"/>
              <a:gd name="connsiteX5949" fmla="*/ 8728157 w 18288000"/>
              <a:gd name="connsiteY5949" fmla="*/ 214084 h 7098929"/>
              <a:gd name="connsiteX5950" fmla="*/ 8740328 w 18288000"/>
              <a:gd name="connsiteY5950" fmla="*/ 211703 h 7098929"/>
              <a:gd name="connsiteX5951" fmla="*/ 6109312 w 18288000"/>
              <a:gd name="connsiteY5951" fmla="*/ 210489 h 7098929"/>
              <a:gd name="connsiteX5952" fmla="*/ 6125165 w 18288000"/>
              <a:gd name="connsiteY5952" fmla="*/ 215990 h 7098929"/>
              <a:gd name="connsiteX5953" fmla="*/ 6153191 w 18288000"/>
              <a:gd name="connsiteY5953" fmla="*/ 219108 h 7098929"/>
              <a:gd name="connsiteX5954" fmla="*/ 6128845 w 18288000"/>
              <a:gd name="connsiteY5954" fmla="*/ 223872 h 7098929"/>
              <a:gd name="connsiteX5955" fmla="*/ 6100821 w 18288000"/>
              <a:gd name="connsiteY5955" fmla="*/ 220755 h 7098929"/>
              <a:gd name="connsiteX5956" fmla="*/ 1014402 w 18288000"/>
              <a:gd name="connsiteY5956" fmla="*/ 210487 h 7098929"/>
              <a:gd name="connsiteX5957" fmla="*/ 1030256 w 18288000"/>
              <a:gd name="connsiteY5957" fmla="*/ 215988 h 7098929"/>
              <a:gd name="connsiteX5958" fmla="*/ 1058282 w 18288000"/>
              <a:gd name="connsiteY5958" fmla="*/ 219106 h 7098929"/>
              <a:gd name="connsiteX5959" fmla="*/ 1033934 w 18288000"/>
              <a:gd name="connsiteY5959" fmla="*/ 223870 h 7098929"/>
              <a:gd name="connsiteX5960" fmla="*/ 1005913 w 18288000"/>
              <a:gd name="connsiteY5960" fmla="*/ 220755 h 7098929"/>
              <a:gd name="connsiteX5961" fmla="*/ 6069113 w 18288000"/>
              <a:gd name="connsiteY5961" fmla="*/ 209753 h 7098929"/>
              <a:gd name="connsiteX5962" fmla="*/ 6084967 w 18288000"/>
              <a:gd name="connsiteY5962" fmla="*/ 215254 h 7098929"/>
              <a:gd name="connsiteX5963" fmla="*/ 6064298 w 18288000"/>
              <a:gd name="connsiteY5963" fmla="*/ 227904 h 7098929"/>
              <a:gd name="connsiteX5964" fmla="*/ 6064868 w 18288000"/>
              <a:gd name="connsiteY5964" fmla="*/ 214886 h 7098929"/>
              <a:gd name="connsiteX5965" fmla="*/ 6069113 w 18288000"/>
              <a:gd name="connsiteY5965" fmla="*/ 209753 h 7098929"/>
              <a:gd name="connsiteX5966" fmla="*/ 974205 w 18288000"/>
              <a:gd name="connsiteY5966" fmla="*/ 209753 h 7098929"/>
              <a:gd name="connsiteX5967" fmla="*/ 990057 w 18288000"/>
              <a:gd name="connsiteY5967" fmla="*/ 215252 h 7098929"/>
              <a:gd name="connsiteX5968" fmla="*/ 969389 w 18288000"/>
              <a:gd name="connsiteY5968" fmla="*/ 227902 h 7098929"/>
              <a:gd name="connsiteX5969" fmla="*/ 969959 w 18288000"/>
              <a:gd name="connsiteY5969" fmla="*/ 214884 h 7098929"/>
              <a:gd name="connsiteX5970" fmla="*/ 974205 w 18288000"/>
              <a:gd name="connsiteY5970" fmla="*/ 209753 h 7098929"/>
              <a:gd name="connsiteX5971" fmla="*/ 1693058 w 18288000"/>
              <a:gd name="connsiteY5971" fmla="*/ 208376 h 7098929"/>
              <a:gd name="connsiteX5972" fmla="*/ 1696349 w 18288000"/>
              <a:gd name="connsiteY5972" fmla="*/ 216332 h 7098929"/>
              <a:gd name="connsiteX5973" fmla="*/ 1680773 w 18288000"/>
              <a:gd name="connsiteY5973" fmla="*/ 210506 h 7098929"/>
              <a:gd name="connsiteX5974" fmla="*/ 17200168 w 18288000"/>
              <a:gd name="connsiteY5974" fmla="*/ 205411 h 7098929"/>
              <a:gd name="connsiteX5975" fmla="*/ 17231876 w 18288000"/>
              <a:gd name="connsiteY5975" fmla="*/ 216414 h 7098929"/>
              <a:gd name="connsiteX5976" fmla="*/ 17220620 w 18288000"/>
              <a:gd name="connsiteY5976" fmla="*/ 220768 h 7098929"/>
              <a:gd name="connsiteX5977" fmla="*/ 17203848 w 18288000"/>
              <a:gd name="connsiteY5977" fmla="*/ 213297 h 7098929"/>
              <a:gd name="connsiteX5978" fmla="*/ 17200168 w 18288000"/>
              <a:gd name="connsiteY5978" fmla="*/ 205411 h 7098929"/>
              <a:gd name="connsiteX5979" fmla="*/ 585531 w 18288000"/>
              <a:gd name="connsiteY5979" fmla="*/ 204459 h 7098929"/>
              <a:gd name="connsiteX5980" fmla="*/ 587177 w 18288000"/>
              <a:gd name="connsiteY5980" fmla="*/ 208438 h 7098929"/>
              <a:gd name="connsiteX5981" fmla="*/ 601107 w 18288000"/>
              <a:gd name="connsiteY5981" fmla="*/ 210283 h 7098929"/>
              <a:gd name="connsiteX5982" fmla="*/ 613391 w 18288000"/>
              <a:gd name="connsiteY5982" fmla="*/ 208152 h 7098929"/>
              <a:gd name="connsiteX5983" fmla="*/ 619531 w 18288000"/>
              <a:gd name="connsiteY5983" fmla="*/ 207085 h 7098929"/>
              <a:gd name="connsiteX5984" fmla="*/ 641249 w 18288000"/>
              <a:gd name="connsiteY5984" fmla="*/ 211843 h 7098929"/>
              <a:gd name="connsiteX5985" fmla="*/ 576542 w 18288000"/>
              <a:gd name="connsiteY5985" fmla="*/ 214546 h 7098929"/>
              <a:gd name="connsiteX5986" fmla="*/ 518412 w 18288000"/>
              <a:gd name="connsiteY5986" fmla="*/ 233159 h 7098929"/>
              <a:gd name="connsiteX5987" fmla="*/ 509423 w 18288000"/>
              <a:gd name="connsiteY5987" fmla="*/ 243245 h 7098929"/>
              <a:gd name="connsiteX5988" fmla="*/ 506130 w 18288000"/>
              <a:gd name="connsiteY5988" fmla="*/ 235291 h 7098929"/>
              <a:gd name="connsiteX5989" fmla="*/ 504485 w 18288000"/>
              <a:gd name="connsiteY5989" fmla="*/ 231313 h 7098929"/>
              <a:gd name="connsiteX5990" fmla="*/ 490559 w 18288000"/>
              <a:gd name="connsiteY5990" fmla="*/ 229467 h 7098929"/>
              <a:gd name="connsiteX5991" fmla="*/ 487265 w 18288000"/>
              <a:gd name="connsiteY5991" fmla="*/ 221511 h 7098929"/>
              <a:gd name="connsiteX5992" fmla="*/ 573251 w 18288000"/>
              <a:gd name="connsiteY5992" fmla="*/ 206591 h 7098929"/>
              <a:gd name="connsiteX5993" fmla="*/ 98125 w 18288000"/>
              <a:gd name="connsiteY5993" fmla="*/ 203777 h 7098929"/>
              <a:gd name="connsiteX5994" fmla="*/ 113703 w 18288000"/>
              <a:gd name="connsiteY5994" fmla="*/ 209600 h 7098929"/>
              <a:gd name="connsiteX5995" fmla="*/ 101416 w 18288000"/>
              <a:gd name="connsiteY5995" fmla="*/ 211732 h 7098929"/>
              <a:gd name="connsiteX5996" fmla="*/ 61276 w 18288000"/>
              <a:gd name="connsiteY5996" fmla="*/ 210172 h 7098929"/>
              <a:gd name="connsiteX5997" fmla="*/ 98125 w 18288000"/>
              <a:gd name="connsiteY5997" fmla="*/ 203777 h 7098929"/>
              <a:gd name="connsiteX5998" fmla="*/ 6013064 w 18288000"/>
              <a:gd name="connsiteY5998" fmla="*/ 203517 h 7098929"/>
              <a:gd name="connsiteX5999" fmla="*/ 6028917 w 18288000"/>
              <a:gd name="connsiteY5999" fmla="*/ 209016 h 7098929"/>
              <a:gd name="connsiteX6000" fmla="*/ 6004572 w 18288000"/>
              <a:gd name="connsiteY6000" fmla="*/ 213783 h 7098929"/>
              <a:gd name="connsiteX6001" fmla="*/ 918153 w 18288000"/>
              <a:gd name="connsiteY6001" fmla="*/ 203515 h 7098929"/>
              <a:gd name="connsiteX6002" fmla="*/ 934008 w 18288000"/>
              <a:gd name="connsiteY6002" fmla="*/ 209016 h 7098929"/>
              <a:gd name="connsiteX6003" fmla="*/ 909660 w 18288000"/>
              <a:gd name="connsiteY6003" fmla="*/ 213783 h 7098929"/>
              <a:gd name="connsiteX6004" fmla="*/ 2414738 w 18288000"/>
              <a:gd name="connsiteY6004" fmla="*/ 202509 h 7098929"/>
              <a:gd name="connsiteX6005" fmla="*/ 2430310 w 18288000"/>
              <a:gd name="connsiteY6005" fmla="*/ 208334 h 7098929"/>
              <a:gd name="connsiteX6006" fmla="*/ 2433902 w 18288000"/>
              <a:gd name="connsiteY6006" fmla="*/ 213040 h 7098929"/>
              <a:gd name="connsiteX6007" fmla="*/ 2438097 w 18288000"/>
              <a:gd name="connsiteY6007" fmla="*/ 211247 h 7098929"/>
              <a:gd name="connsiteX6008" fmla="*/ 2428664 w 18288000"/>
              <a:gd name="connsiteY6008" fmla="*/ 204358 h 7098929"/>
              <a:gd name="connsiteX6009" fmla="*/ 2414738 w 18288000"/>
              <a:gd name="connsiteY6009" fmla="*/ 202509 h 7098929"/>
              <a:gd name="connsiteX6010" fmla="*/ 229190 w 18288000"/>
              <a:gd name="connsiteY6010" fmla="*/ 202348 h 7098929"/>
              <a:gd name="connsiteX6011" fmla="*/ 243117 w 18288000"/>
              <a:gd name="connsiteY6011" fmla="*/ 204195 h 7098929"/>
              <a:gd name="connsiteX6012" fmla="*/ 230837 w 18288000"/>
              <a:gd name="connsiteY6012" fmla="*/ 206326 h 7098929"/>
              <a:gd name="connsiteX6013" fmla="*/ 125985 w 18288000"/>
              <a:gd name="connsiteY6013" fmla="*/ 207469 h 7098929"/>
              <a:gd name="connsiteX6014" fmla="*/ 150552 w 18288000"/>
              <a:gd name="connsiteY6014" fmla="*/ 203205 h 7098929"/>
              <a:gd name="connsiteX6015" fmla="*/ 202977 w 18288000"/>
              <a:gd name="connsiteY6015" fmla="*/ 202634 h 7098929"/>
              <a:gd name="connsiteX6016" fmla="*/ 229190 w 18288000"/>
              <a:gd name="connsiteY6016" fmla="*/ 202348 h 7098929"/>
              <a:gd name="connsiteX6017" fmla="*/ 8151369 w 18288000"/>
              <a:gd name="connsiteY6017" fmla="*/ 202235 h 7098929"/>
              <a:gd name="connsiteX6018" fmla="*/ 8273804 w 18288000"/>
              <a:gd name="connsiteY6018" fmla="*/ 208383 h 7098929"/>
              <a:gd name="connsiteX6019" fmla="*/ 8269239 w 18288000"/>
              <a:gd name="connsiteY6019" fmla="*/ 209275 h 7098929"/>
              <a:gd name="connsiteX6020" fmla="*/ 8249456 w 18288000"/>
              <a:gd name="connsiteY6020" fmla="*/ 213149 h 7098929"/>
              <a:gd name="connsiteX6021" fmla="*/ 8200766 w 18288000"/>
              <a:gd name="connsiteY6021" fmla="*/ 222679 h 7098929"/>
              <a:gd name="connsiteX6022" fmla="*/ 8192839 w 18288000"/>
              <a:gd name="connsiteY6022" fmla="*/ 219928 h 7098929"/>
              <a:gd name="connsiteX6023" fmla="*/ 8172741 w 18288000"/>
              <a:gd name="connsiteY6023" fmla="*/ 219562 h 7098929"/>
              <a:gd name="connsiteX6024" fmla="*/ 8108195 w 18288000"/>
              <a:gd name="connsiteY6024" fmla="*/ 223590 h 7098929"/>
              <a:gd name="connsiteX6025" fmla="*/ 8069835 w 18288000"/>
              <a:gd name="connsiteY6025" fmla="*/ 226799 h 7098929"/>
              <a:gd name="connsiteX6026" fmla="*/ 8055822 w 18288000"/>
              <a:gd name="connsiteY6026" fmla="*/ 225239 h 7098929"/>
              <a:gd name="connsiteX6027" fmla="*/ 8024117 w 18288000"/>
              <a:gd name="connsiteY6027" fmla="*/ 214238 h 7098929"/>
              <a:gd name="connsiteX6028" fmla="*/ 8052143 w 18288000"/>
              <a:gd name="connsiteY6028" fmla="*/ 217355 h 7098929"/>
              <a:gd name="connsiteX6029" fmla="*/ 8088662 w 18288000"/>
              <a:gd name="connsiteY6029" fmla="*/ 210207 h 7098929"/>
              <a:gd name="connsiteX6030" fmla="*/ 8151369 w 18288000"/>
              <a:gd name="connsiteY6030" fmla="*/ 202235 h 7098929"/>
              <a:gd name="connsiteX6031" fmla="*/ 13046561 w 18288000"/>
              <a:gd name="connsiteY6031" fmla="*/ 201110 h 7098929"/>
              <a:gd name="connsiteX6032" fmla="*/ 13056325 w 18288000"/>
              <a:gd name="connsiteY6032" fmla="*/ 207801 h 7098929"/>
              <a:gd name="connsiteX6033" fmla="*/ 13044155 w 18288000"/>
              <a:gd name="connsiteY6033" fmla="*/ 210182 h 7098929"/>
              <a:gd name="connsiteX6034" fmla="*/ 13046561 w 18288000"/>
              <a:gd name="connsiteY6034" fmla="*/ 201110 h 7098929"/>
              <a:gd name="connsiteX6035" fmla="*/ 17091748 w 18288000"/>
              <a:gd name="connsiteY6035" fmla="*/ 200823 h 7098929"/>
              <a:gd name="connsiteX6036" fmla="*/ 17172144 w 18288000"/>
              <a:gd name="connsiteY6036" fmla="*/ 202296 h 7098929"/>
              <a:gd name="connsiteX6037" fmla="*/ 17135628 w 18288000"/>
              <a:gd name="connsiteY6037" fmla="*/ 209443 h 7098929"/>
              <a:gd name="connsiteX6038" fmla="*/ 17091748 w 18288000"/>
              <a:gd name="connsiteY6038" fmla="*/ 200823 h 7098929"/>
              <a:gd name="connsiteX6039" fmla="*/ 6429481 w 18288000"/>
              <a:gd name="connsiteY6039" fmla="*/ 200726 h 7098929"/>
              <a:gd name="connsiteX6040" fmla="*/ 6445055 w 18288000"/>
              <a:gd name="connsiteY6040" fmla="*/ 206548 h 7098929"/>
              <a:gd name="connsiteX6041" fmla="*/ 6446701 w 18288000"/>
              <a:gd name="connsiteY6041" fmla="*/ 210526 h 7098929"/>
              <a:gd name="connsiteX6042" fmla="*/ 6437710 w 18288000"/>
              <a:gd name="connsiteY6042" fmla="*/ 220613 h 7098929"/>
              <a:gd name="connsiteX6043" fmla="*/ 6397568 w 18288000"/>
              <a:gd name="connsiteY6043" fmla="*/ 219053 h 7098929"/>
              <a:gd name="connsiteX6044" fmla="*/ 6374205 w 18288000"/>
              <a:gd name="connsiteY6044" fmla="*/ 210317 h 7098929"/>
              <a:gd name="connsiteX6045" fmla="*/ 6366416 w 18288000"/>
              <a:gd name="connsiteY6045" fmla="*/ 207405 h 7098929"/>
              <a:gd name="connsiteX6046" fmla="*/ 6403270 w 18288000"/>
              <a:gd name="connsiteY6046" fmla="*/ 201010 h 7098929"/>
              <a:gd name="connsiteX6047" fmla="*/ 6429481 w 18288000"/>
              <a:gd name="connsiteY6047" fmla="*/ 200726 h 7098929"/>
              <a:gd name="connsiteX6048" fmla="*/ 5852270 w 18288000"/>
              <a:gd name="connsiteY6048" fmla="*/ 200576 h 7098929"/>
              <a:gd name="connsiteX6049" fmla="*/ 5855949 w 18288000"/>
              <a:gd name="connsiteY6049" fmla="*/ 208460 h 7098929"/>
              <a:gd name="connsiteX6050" fmla="*/ 5840099 w 18288000"/>
              <a:gd name="connsiteY6050" fmla="*/ 202958 h 7098929"/>
              <a:gd name="connsiteX6051" fmla="*/ 5852270 w 18288000"/>
              <a:gd name="connsiteY6051" fmla="*/ 200576 h 7098929"/>
              <a:gd name="connsiteX6052" fmla="*/ 757359 w 18288000"/>
              <a:gd name="connsiteY6052" fmla="*/ 200576 h 7098929"/>
              <a:gd name="connsiteX6053" fmla="*/ 761039 w 18288000"/>
              <a:gd name="connsiteY6053" fmla="*/ 208460 h 7098929"/>
              <a:gd name="connsiteX6054" fmla="*/ 745191 w 18288000"/>
              <a:gd name="connsiteY6054" fmla="*/ 202958 h 7098929"/>
              <a:gd name="connsiteX6055" fmla="*/ 757359 w 18288000"/>
              <a:gd name="connsiteY6055" fmla="*/ 200576 h 7098929"/>
              <a:gd name="connsiteX6056" fmla="*/ 826790 w 18288000"/>
              <a:gd name="connsiteY6056" fmla="*/ 199892 h 7098929"/>
              <a:gd name="connsiteX6057" fmla="*/ 841438 w 18288000"/>
              <a:gd name="connsiteY6057" fmla="*/ 209929 h 7098929"/>
              <a:gd name="connsiteX6058" fmla="*/ 801240 w 18288000"/>
              <a:gd name="connsiteY6058" fmla="*/ 209194 h 7098929"/>
              <a:gd name="connsiteX6059" fmla="*/ 797562 w 18288000"/>
              <a:gd name="connsiteY6059" fmla="*/ 201312 h 7098929"/>
              <a:gd name="connsiteX6060" fmla="*/ 826790 w 18288000"/>
              <a:gd name="connsiteY6060" fmla="*/ 199892 h 7098929"/>
              <a:gd name="connsiteX6061" fmla="*/ 8379286 w 18288000"/>
              <a:gd name="connsiteY6061" fmla="*/ 199565 h 7098929"/>
              <a:gd name="connsiteX6062" fmla="*/ 8390714 w 18288000"/>
              <a:gd name="connsiteY6062" fmla="*/ 202704 h 7098929"/>
              <a:gd name="connsiteX6063" fmla="*/ 8384631 w 18288000"/>
              <a:gd name="connsiteY6063" fmla="*/ 203895 h 7098929"/>
              <a:gd name="connsiteX6064" fmla="*/ 8376702 w 18288000"/>
              <a:gd name="connsiteY6064" fmla="*/ 201145 h 7098929"/>
              <a:gd name="connsiteX6065" fmla="*/ 8379286 w 18288000"/>
              <a:gd name="connsiteY6065" fmla="*/ 199565 h 7098929"/>
              <a:gd name="connsiteX6066" fmla="*/ 3284382 w 18288000"/>
              <a:gd name="connsiteY6066" fmla="*/ 199563 h 7098929"/>
              <a:gd name="connsiteX6067" fmla="*/ 3295810 w 18288000"/>
              <a:gd name="connsiteY6067" fmla="*/ 202702 h 7098929"/>
              <a:gd name="connsiteX6068" fmla="*/ 3289724 w 18288000"/>
              <a:gd name="connsiteY6068" fmla="*/ 203893 h 7098929"/>
              <a:gd name="connsiteX6069" fmla="*/ 3281797 w 18288000"/>
              <a:gd name="connsiteY6069" fmla="*/ 201144 h 7098929"/>
              <a:gd name="connsiteX6070" fmla="*/ 3284382 w 18288000"/>
              <a:gd name="connsiteY6070" fmla="*/ 199563 h 7098929"/>
              <a:gd name="connsiteX6071" fmla="*/ 17011348 w 18288000"/>
              <a:gd name="connsiteY6071" fmla="*/ 199355 h 7098929"/>
              <a:gd name="connsiteX6072" fmla="*/ 17015032 w 18288000"/>
              <a:gd name="connsiteY6072" fmla="*/ 207239 h 7098929"/>
              <a:gd name="connsiteX6073" fmla="*/ 16999176 w 18288000"/>
              <a:gd name="connsiteY6073" fmla="*/ 201736 h 7098929"/>
              <a:gd name="connsiteX6074" fmla="*/ 1847044 w 18288000"/>
              <a:gd name="connsiteY6074" fmla="*/ 198706 h 7098929"/>
              <a:gd name="connsiteX6075" fmla="*/ 1850335 w 18288000"/>
              <a:gd name="connsiteY6075" fmla="*/ 206662 h 7098929"/>
              <a:gd name="connsiteX6076" fmla="*/ 1834761 w 18288000"/>
              <a:gd name="connsiteY6076" fmla="*/ 200838 h 7098929"/>
              <a:gd name="connsiteX6077" fmla="*/ 1847044 w 18288000"/>
              <a:gd name="connsiteY6077" fmla="*/ 198706 h 7098929"/>
              <a:gd name="connsiteX6078" fmla="*/ 5997213 w 18288000"/>
              <a:gd name="connsiteY6078" fmla="*/ 198017 h 7098929"/>
              <a:gd name="connsiteX6079" fmla="*/ 5976545 w 18288000"/>
              <a:gd name="connsiteY6079" fmla="*/ 210665 h 7098929"/>
              <a:gd name="connsiteX6080" fmla="*/ 5960693 w 18288000"/>
              <a:gd name="connsiteY6080" fmla="*/ 205164 h 7098929"/>
              <a:gd name="connsiteX6081" fmla="*/ 902304 w 18288000"/>
              <a:gd name="connsiteY6081" fmla="*/ 198016 h 7098929"/>
              <a:gd name="connsiteX6082" fmla="*/ 881634 w 18288000"/>
              <a:gd name="connsiteY6082" fmla="*/ 210665 h 7098929"/>
              <a:gd name="connsiteX6083" fmla="*/ 865784 w 18288000"/>
              <a:gd name="connsiteY6083" fmla="*/ 205164 h 7098929"/>
              <a:gd name="connsiteX6084" fmla="*/ 2514870 w 18288000"/>
              <a:gd name="connsiteY6084" fmla="*/ 197924 h 7098929"/>
              <a:gd name="connsiteX6085" fmla="*/ 2507302 w 18288000"/>
              <a:gd name="connsiteY6085" fmla="*/ 203501 h 7098929"/>
              <a:gd name="connsiteX6086" fmla="*/ 2510595 w 18288000"/>
              <a:gd name="connsiteY6086" fmla="*/ 211455 h 7098929"/>
              <a:gd name="connsiteX6087" fmla="*/ 2519587 w 18288000"/>
              <a:gd name="connsiteY6087" fmla="*/ 201369 h 7098929"/>
              <a:gd name="connsiteX6088" fmla="*/ 2514870 w 18288000"/>
              <a:gd name="connsiteY6088" fmla="*/ 197924 h 7098929"/>
              <a:gd name="connsiteX6089" fmla="*/ 16850556 w 18288000"/>
              <a:gd name="connsiteY6089" fmla="*/ 196415 h 7098929"/>
              <a:gd name="connsiteX6090" fmla="*/ 16866408 w 18288000"/>
              <a:gd name="connsiteY6090" fmla="*/ 201914 h 7098929"/>
              <a:gd name="connsiteX6091" fmla="*/ 16854236 w 18288000"/>
              <a:gd name="connsiteY6091" fmla="*/ 204298 h 7098929"/>
              <a:gd name="connsiteX6092" fmla="*/ 16850556 w 18288000"/>
              <a:gd name="connsiteY6092" fmla="*/ 196415 h 7098929"/>
              <a:gd name="connsiteX6093" fmla="*/ 12579642 w 18288000"/>
              <a:gd name="connsiteY6093" fmla="*/ 195176 h 7098929"/>
              <a:gd name="connsiteX6094" fmla="*/ 12614142 w 18288000"/>
              <a:gd name="connsiteY6094" fmla="*/ 199715 h 7098929"/>
              <a:gd name="connsiteX6095" fmla="*/ 12589797 w 18288000"/>
              <a:gd name="connsiteY6095" fmla="*/ 204480 h 7098929"/>
              <a:gd name="connsiteX6096" fmla="*/ 12573946 w 18288000"/>
              <a:gd name="connsiteY6096" fmla="*/ 198980 h 7098929"/>
              <a:gd name="connsiteX6097" fmla="*/ 12579642 w 18288000"/>
              <a:gd name="connsiteY6097" fmla="*/ 195176 h 7098929"/>
              <a:gd name="connsiteX6098" fmla="*/ 5756020 w 18288000"/>
              <a:gd name="connsiteY6098" fmla="*/ 193607 h 7098929"/>
              <a:gd name="connsiteX6099" fmla="*/ 5771873 w 18288000"/>
              <a:gd name="connsiteY6099" fmla="*/ 199106 h 7098929"/>
              <a:gd name="connsiteX6100" fmla="*/ 5765786 w 18288000"/>
              <a:gd name="connsiteY6100" fmla="*/ 200298 h 7098929"/>
              <a:gd name="connsiteX6101" fmla="*/ 5751775 w 18288000"/>
              <a:gd name="connsiteY6101" fmla="*/ 198740 h 7098929"/>
              <a:gd name="connsiteX6102" fmla="*/ 5756020 w 18288000"/>
              <a:gd name="connsiteY6102" fmla="*/ 193607 h 7098929"/>
              <a:gd name="connsiteX6103" fmla="*/ 661109 w 18288000"/>
              <a:gd name="connsiteY6103" fmla="*/ 193605 h 7098929"/>
              <a:gd name="connsiteX6104" fmla="*/ 676964 w 18288000"/>
              <a:gd name="connsiteY6104" fmla="*/ 199105 h 7098929"/>
              <a:gd name="connsiteX6105" fmla="*/ 670875 w 18288000"/>
              <a:gd name="connsiteY6105" fmla="*/ 200296 h 7098929"/>
              <a:gd name="connsiteX6106" fmla="*/ 656866 w 18288000"/>
              <a:gd name="connsiteY6106" fmla="*/ 198739 h 7098929"/>
              <a:gd name="connsiteX6107" fmla="*/ 661109 w 18288000"/>
              <a:gd name="connsiteY6107" fmla="*/ 193605 h 7098929"/>
              <a:gd name="connsiteX6108" fmla="*/ 13129367 w 18288000"/>
              <a:gd name="connsiteY6108" fmla="*/ 193503 h 7098929"/>
              <a:gd name="connsiteX6109" fmla="*/ 13143376 w 18288000"/>
              <a:gd name="connsiteY6109" fmla="*/ 195063 h 7098929"/>
              <a:gd name="connsiteX6110" fmla="*/ 13139130 w 18288000"/>
              <a:gd name="connsiteY6110" fmla="*/ 200197 h 7098929"/>
              <a:gd name="connsiteX6111" fmla="*/ 13129367 w 18288000"/>
              <a:gd name="connsiteY6111" fmla="*/ 193503 h 7098929"/>
              <a:gd name="connsiteX6112" fmla="*/ 4490491 w 18288000"/>
              <a:gd name="connsiteY6112" fmla="*/ 191883 h 7098929"/>
              <a:gd name="connsiteX6113" fmla="*/ 4506064 w 18288000"/>
              <a:gd name="connsiteY6113" fmla="*/ 197708 h 7098929"/>
              <a:gd name="connsiteX6114" fmla="*/ 4478208 w 18288000"/>
              <a:gd name="connsiteY6114" fmla="*/ 194015 h 7098929"/>
              <a:gd name="connsiteX6115" fmla="*/ 16874900 w 18288000"/>
              <a:gd name="connsiteY6115" fmla="*/ 191649 h 7098929"/>
              <a:gd name="connsiteX6116" fmla="*/ 16930952 w 18288000"/>
              <a:gd name="connsiteY6116" fmla="*/ 197885 h 7098929"/>
              <a:gd name="connsiteX6117" fmla="*/ 16882264 w 18288000"/>
              <a:gd name="connsiteY6117" fmla="*/ 207417 h 7098929"/>
              <a:gd name="connsiteX6118" fmla="*/ 16874900 w 18288000"/>
              <a:gd name="connsiteY6118" fmla="*/ 191649 h 7098929"/>
              <a:gd name="connsiteX6119" fmla="*/ 5687798 w 18288000"/>
              <a:gd name="connsiteY6119" fmla="*/ 189754 h 7098929"/>
              <a:gd name="connsiteX6120" fmla="*/ 5679304 w 18288000"/>
              <a:gd name="connsiteY6120" fmla="*/ 200021 h 7098929"/>
              <a:gd name="connsiteX6121" fmla="*/ 5651278 w 18288000"/>
              <a:gd name="connsiteY6121" fmla="*/ 196901 h 7098929"/>
              <a:gd name="connsiteX6122" fmla="*/ 5663452 w 18288000"/>
              <a:gd name="connsiteY6122" fmla="*/ 194518 h 7098929"/>
              <a:gd name="connsiteX6123" fmla="*/ 5687798 w 18288000"/>
              <a:gd name="connsiteY6123" fmla="*/ 189754 h 7098929"/>
              <a:gd name="connsiteX6124" fmla="*/ 9685886 w 18288000"/>
              <a:gd name="connsiteY6124" fmla="*/ 187856 h 7098929"/>
              <a:gd name="connsiteX6125" fmla="*/ 9677390 w 18288000"/>
              <a:gd name="connsiteY6125" fmla="*/ 198121 h 7098929"/>
              <a:gd name="connsiteX6126" fmla="*/ 9673713 w 18288000"/>
              <a:gd name="connsiteY6126" fmla="*/ 190238 h 7098929"/>
              <a:gd name="connsiteX6127" fmla="*/ 9685886 w 18288000"/>
              <a:gd name="connsiteY6127" fmla="*/ 187856 h 7098929"/>
              <a:gd name="connsiteX6128" fmla="*/ 4317638 w 18288000"/>
              <a:gd name="connsiteY6128" fmla="*/ 187772 h 7098929"/>
              <a:gd name="connsiteX6129" fmla="*/ 4357782 w 18288000"/>
              <a:gd name="connsiteY6129" fmla="*/ 189334 h 7098929"/>
              <a:gd name="connsiteX6130" fmla="*/ 4410207 w 18288000"/>
              <a:gd name="connsiteY6130" fmla="*/ 188761 h 7098929"/>
              <a:gd name="connsiteX6131" fmla="*/ 4293072 w 18288000"/>
              <a:gd name="connsiteY6131" fmla="*/ 192037 h 7098929"/>
              <a:gd name="connsiteX6132" fmla="*/ 14654361 w 18288000"/>
              <a:gd name="connsiteY6132" fmla="*/ 187519 h 7098929"/>
              <a:gd name="connsiteX6133" fmla="*/ 14668374 w 18288000"/>
              <a:gd name="connsiteY6133" fmla="*/ 189079 h 7098929"/>
              <a:gd name="connsiteX6134" fmla="*/ 14664126 w 18288000"/>
              <a:gd name="connsiteY6134" fmla="*/ 194213 h 7098929"/>
              <a:gd name="connsiteX6135" fmla="*/ 14654361 w 18288000"/>
              <a:gd name="connsiteY6135" fmla="*/ 187519 h 7098929"/>
              <a:gd name="connsiteX6136" fmla="*/ 14573964 w 18288000"/>
              <a:gd name="connsiteY6136" fmla="*/ 186049 h 7098929"/>
              <a:gd name="connsiteX6137" fmla="*/ 14589815 w 18288000"/>
              <a:gd name="connsiteY6137" fmla="*/ 191551 h 7098929"/>
              <a:gd name="connsiteX6138" fmla="*/ 14583728 w 18288000"/>
              <a:gd name="connsiteY6138" fmla="*/ 192742 h 7098929"/>
              <a:gd name="connsiteX6139" fmla="*/ 14565471 w 18288000"/>
              <a:gd name="connsiteY6139" fmla="*/ 196316 h 7098929"/>
              <a:gd name="connsiteX6140" fmla="*/ 5619573 w 18288000"/>
              <a:gd name="connsiteY6140" fmla="*/ 185901 h 7098929"/>
              <a:gd name="connsiteX6141" fmla="*/ 5635425 w 18288000"/>
              <a:gd name="connsiteY6141" fmla="*/ 191401 h 7098929"/>
              <a:gd name="connsiteX6142" fmla="*/ 5623251 w 18288000"/>
              <a:gd name="connsiteY6142" fmla="*/ 193783 h 7098929"/>
              <a:gd name="connsiteX6143" fmla="*/ 524664 w 18288000"/>
              <a:gd name="connsiteY6143" fmla="*/ 185899 h 7098929"/>
              <a:gd name="connsiteX6144" fmla="*/ 540516 w 18288000"/>
              <a:gd name="connsiteY6144" fmla="*/ 191401 h 7098929"/>
              <a:gd name="connsiteX6145" fmla="*/ 528344 w 18288000"/>
              <a:gd name="connsiteY6145" fmla="*/ 193783 h 7098929"/>
              <a:gd name="connsiteX6146" fmla="*/ 16553317 w 18288000"/>
              <a:gd name="connsiteY6146" fmla="*/ 185768 h 7098929"/>
              <a:gd name="connsiteX6147" fmla="*/ 16569167 w 18288000"/>
              <a:gd name="connsiteY6147" fmla="*/ 191269 h 7098929"/>
              <a:gd name="connsiteX6148" fmla="*/ 16556997 w 18288000"/>
              <a:gd name="connsiteY6148" fmla="*/ 193652 h 7098929"/>
              <a:gd name="connsiteX6149" fmla="*/ 16541143 w 18288000"/>
              <a:gd name="connsiteY6149" fmla="*/ 188152 h 7098929"/>
              <a:gd name="connsiteX6150" fmla="*/ 5909278 w 18288000"/>
              <a:gd name="connsiteY6150" fmla="*/ 184417 h 7098929"/>
              <a:gd name="connsiteX6151" fmla="*/ 5949419 w 18288000"/>
              <a:gd name="connsiteY6151" fmla="*/ 185978 h 7098929"/>
              <a:gd name="connsiteX6152" fmla="*/ 5958854 w 18288000"/>
              <a:gd name="connsiteY6152" fmla="*/ 192866 h 7098929"/>
              <a:gd name="connsiteX6153" fmla="*/ 5956002 w 18288000"/>
              <a:gd name="connsiteY6153" fmla="*/ 201889 h 7098929"/>
              <a:gd name="connsiteX6154" fmla="*/ 5925101 w 18288000"/>
              <a:gd name="connsiteY6154" fmla="*/ 202226 h 7098929"/>
              <a:gd name="connsiteX6155" fmla="*/ 5936348 w 18288000"/>
              <a:gd name="connsiteY6155" fmla="*/ 209932 h 7098929"/>
              <a:gd name="connsiteX6156" fmla="*/ 5896150 w 18288000"/>
              <a:gd name="connsiteY6156" fmla="*/ 209195 h 7098929"/>
              <a:gd name="connsiteX6157" fmla="*/ 5892471 w 18288000"/>
              <a:gd name="connsiteY6157" fmla="*/ 201312 h 7098929"/>
              <a:gd name="connsiteX6158" fmla="*/ 5904117 w 18288000"/>
              <a:gd name="connsiteY6158" fmla="*/ 200747 h 7098929"/>
              <a:gd name="connsiteX6159" fmla="*/ 952072 w 18288000"/>
              <a:gd name="connsiteY6159" fmla="*/ 183485 h 7098929"/>
              <a:gd name="connsiteX6160" fmla="*/ 992214 w 18288000"/>
              <a:gd name="connsiteY6160" fmla="*/ 185047 h 7098929"/>
              <a:gd name="connsiteX6161" fmla="*/ 1013932 w 18288000"/>
              <a:gd name="connsiteY6161" fmla="*/ 189804 h 7098929"/>
              <a:gd name="connsiteX6162" fmla="*/ 1017222 w 18288000"/>
              <a:gd name="connsiteY6162" fmla="*/ 197759 h 7098929"/>
              <a:gd name="connsiteX6163" fmla="*/ 949219 w 18288000"/>
              <a:gd name="connsiteY6163" fmla="*/ 192507 h 7098929"/>
              <a:gd name="connsiteX6164" fmla="*/ 936939 w 18288000"/>
              <a:gd name="connsiteY6164" fmla="*/ 194638 h 7098929"/>
              <a:gd name="connsiteX6165" fmla="*/ 924654 w 18288000"/>
              <a:gd name="connsiteY6165" fmla="*/ 196771 h 7098929"/>
              <a:gd name="connsiteX6166" fmla="*/ 921363 w 18288000"/>
              <a:gd name="connsiteY6166" fmla="*/ 188814 h 7098929"/>
              <a:gd name="connsiteX6167" fmla="*/ 952072 w 18288000"/>
              <a:gd name="connsiteY6167" fmla="*/ 183485 h 7098929"/>
              <a:gd name="connsiteX6168" fmla="*/ 4197213 w 18288000"/>
              <a:gd name="connsiteY6168" fmla="*/ 183093 h 7098929"/>
              <a:gd name="connsiteX6169" fmla="*/ 4200503 w 18288000"/>
              <a:gd name="connsiteY6169" fmla="*/ 191048 h 7098929"/>
              <a:gd name="connsiteX6170" fmla="*/ 4172645 w 18288000"/>
              <a:gd name="connsiteY6170" fmla="*/ 187355 h 7098929"/>
              <a:gd name="connsiteX6171" fmla="*/ 4178787 w 18288000"/>
              <a:gd name="connsiteY6171" fmla="*/ 186291 h 7098929"/>
              <a:gd name="connsiteX6172" fmla="*/ 4197213 w 18288000"/>
              <a:gd name="connsiteY6172" fmla="*/ 183093 h 7098929"/>
              <a:gd name="connsiteX6173" fmla="*/ 760795 w 18288000"/>
              <a:gd name="connsiteY6173" fmla="*/ 182572 h 7098929"/>
              <a:gd name="connsiteX6174" fmla="*/ 780866 w 18288000"/>
              <a:gd name="connsiteY6174" fmla="*/ 183352 h 7098929"/>
              <a:gd name="connsiteX6175" fmla="*/ 821009 w 18288000"/>
              <a:gd name="connsiteY6175" fmla="*/ 184914 h 7098929"/>
              <a:gd name="connsiteX6176" fmla="*/ 861149 w 18288000"/>
              <a:gd name="connsiteY6176" fmla="*/ 186474 h 7098929"/>
              <a:gd name="connsiteX6177" fmla="*/ 881220 w 18288000"/>
              <a:gd name="connsiteY6177" fmla="*/ 187256 h 7098929"/>
              <a:gd name="connsiteX6178" fmla="*/ 779662 w 18288000"/>
              <a:gd name="connsiteY6178" fmla="*/ 196351 h 7098929"/>
              <a:gd name="connsiteX6179" fmla="*/ 15077012 w 18288000"/>
              <a:gd name="connsiteY6179" fmla="*/ 182222 h 7098929"/>
              <a:gd name="connsiteX6180" fmla="*/ 15080692 w 18288000"/>
              <a:gd name="connsiteY6180" fmla="*/ 190105 h 7098929"/>
              <a:gd name="connsiteX6181" fmla="*/ 15064837 w 18288000"/>
              <a:gd name="connsiteY6181" fmla="*/ 184605 h 7098929"/>
              <a:gd name="connsiteX6182" fmla="*/ 14771277 w 18288000"/>
              <a:gd name="connsiteY6182" fmla="*/ 181841 h 7098929"/>
              <a:gd name="connsiteX6183" fmla="*/ 14774956 w 18288000"/>
              <a:gd name="connsiteY6183" fmla="*/ 189725 h 7098929"/>
              <a:gd name="connsiteX6184" fmla="*/ 14762783 w 18288000"/>
              <a:gd name="connsiteY6184" fmla="*/ 192107 h 7098929"/>
              <a:gd name="connsiteX6185" fmla="*/ 14771277 w 18288000"/>
              <a:gd name="connsiteY6185" fmla="*/ 181841 h 7098929"/>
              <a:gd name="connsiteX6186" fmla="*/ 575658 w 18288000"/>
              <a:gd name="connsiteY6186" fmla="*/ 180595 h 7098929"/>
              <a:gd name="connsiteX6187" fmla="*/ 566667 w 18288000"/>
              <a:gd name="connsiteY6187" fmla="*/ 190681 h 7098929"/>
              <a:gd name="connsiteX6188" fmla="*/ 568275 w 18288000"/>
              <a:gd name="connsiteY6188" fmla="*/ 194568 h 7098929"/>
              <a:gd name="connsiteX6189" fmla="*/ 568542 w 18288000"/>
              <a:gd name="connsiteY6189" fmla="*/ 194517 h 7098929"/>
              <a:gd name="connsiteX6190" fmla="*/ 592890 w 18288000"/>
              <a:gd name="connsiteY6190" fmla="*/ 189752 h 7098929"/>
              <a:gd name="connsiteX6191" fmla="*/ 584395 w 18288000"/>
              <a:gd name="connsiteY6191" fmla="*/ 200018 h 7098929"/>
              <a:gd name="connsiteX6192" fmla="*/ 569861 w 18288000"/>
              <a:gd name="connsiteY6192" fmla="*/ 198402 h 7098929"/>
              <a:gd name="connsiteX6193" fmla="*/ 569958 w 18288000"/>
              <a:gd name="connsiteY6193" fmla="*/ 198637 h 7098929"/>
              <a:gd name="connsiteX6194" fmla="*/ 559425 w 18288000"/>
              <a:gd name="connsiteY6194" fmla="*/ 197240 h 7098929"/>
              <a:gd name="connsiteX6195" fmla="*/ 556367 w 18288000"/>
              <a:gd name="connsiteY6195" fmla="*/ 196901 h 7098929"/>
              <a:gd name="connsiteX6196" fmla="*/ 556566 w 18288000"/>
              <a:gd name="connsiteY6196" fmla="*/ 196861 h 7098929"/>
              <a:gd name="connsiteX6197" fmla="*/ 542100 w 18288000"/>
              <a:gd name="connsiteY6197" fmla="*/ 194943 h 7098929"/>
              <a:gd name="connsiteX6198" fmla="*/ 538809 w 18288000"/>
              <a:gd name="connsiteY6198" fmla="*/ 186990 h 7098929"/>
              <a:gd name="connsiteX6199" fmla="*/ 563376 w 18288000"/>
              <a:gd name="connsiteY6199" fmla="*/ 182725 h 7098929"/>
              <a:gd name="connsiteX6200" fmla="*/ 628085 w 18288000"/>
              <a:gd name="connsiteY6200" fmla="*/ 180023 h 7098929"/>
              <a:gd name="connsiteX6201" fmla="*/ 643661 w 18288000"/>
              <a:gd name="connsiteY6201" fmla="*/ 185848 h 7098929"/>
              <a:gd name="connsiteX6202" fmla="*/ 619092 w 18288000"/>
              <a:gd name="connsiteY6202" fmla="*/ 190110 h 7098929"/>
              <a:gd name="connsiteX6203" fmla="*/ 6131265 w 18288000"/>
              <a:gd name="connsiteY6203" fmla="*/ 180002 h 7098929"/>
              <a:gd name="connsiteX6204" fmla="*/ 6139053 w 18288000"/>
              <a:gd name="connsiteY6204" fmla="*/ 182912 h 7098929"/>
              <a:gd name="connsiteX6205" fmla="*/ 6134555 w 18288000"/>
              <a:gd name="connsiteY6205" fmla="*/ 187957 h 7098929"/>
              <a:gd name="connsiteX6206" fmla="*/ 6118982 w 18288000"/>
              <a:gd name="connsiteY6206" fmla="*/ 182133 h 7098929"/>
              <a:gd name="connsiteX6207" fmla="*/ 6131265 w 18288000"/>
              <a:gd name="connsiteY6207" fmla="*/ 180002 h 7098929"/>
              <a:gd name="connsiteX6208" fmla="*/ 15112329 w 18288000"/>
              <a:gd name="connsiteY6208" fmla="*/ 179610 h 7098929"/>
              <a:gd name="connsiteX6209" fmla="*/ 15117209 w 18288000"/>
              <a:gd name="connsiteY6209" fmla="*/ 182956 h 7098929"/>
              <a:gd name="connsiteX6210" fmla="*/ 15105040 w 18288000"/>
              <a:gd name="connsiteY6210" fmla="*/ 185339 h 7098929"/>
              <a:gd name="connsiteX6211" fmla="*/ 15112329 w 18288000"/>
              <a:gd name="connsiteY6211" fmla="*/ 179610 h 7098929"/>
              <a:gd name="connsiteX6212" fmla="*/ 6775951 w 18288000"/>
              <a:gd name="connsiteY6212" fmla="*/ 178972 h 7098929"/>
              <a:gd name="connsiteX6213" fmla="*/ 6843951 w 18288000"/>
              <a:gd name="connsiteY6213" fmla="*/ 184223 h 7098929"/>
              <a:gd name="connsiteX6214" fmla="*/ 6935313 w 18288000"/>
              <a:gd name="connsiteY6214" fmla="*/ 198212 h 7098929"/>
              <a:gd name="connsiteX6215" fmla="*/ 6983243 w 18288000"/>
              <a:gd name="connsiteY6215" fmla="*/ 202684 h 7098929"/>
              <a:gd name="connsiteX6216" fmla="*/ 7091386 w 18288000"/>
              <a:gd name="connsiteY6216" fmla="*/ 209496 h 7098929"/>
              <a:gd name="connsiteX6217" fmla="*/ 7106961 w 18288000"/>
              <a:gd name="connsiteY6217" fmla="*/ 215318 h 7098929"/>
              <a:gd name="connsiteX6218" fmla="*/ 7131530 w 18288000"/>
              <a:gd name="connsiteY6218" fmla="*/ 211055 h 7098929"/>
              <a:gd name="connsiteX6219" fmla="*/ 7153246 w 18288000"/>
              <a:gd name="connsiteY6219" fmla="*/ 215814 h 7098929"/>
              <a:gd name="connsiteX6220" fmla="*/ 7158182 w 18288000"/>
              <a:gd name="connsiteY6220" fmla="*/ 227747 h 7098929"/>
              <a:gd name="connsiteX6221" fmla="*/ 7141402 w 18288000"/>
              <a:gd name="connsiteY6221" fmla="*/ 234921 h 7098929"/>
              <a:gd name="connsiteX6222" fmla="*/ 7101259 w 18288000"/>
              <a:gd name="connsiteY6222" fmla="*/ 233361 h 7098929"/>
              <a:gd name="connsiteX6223" fmla="*/ 6946392 w 18288000"/>
              <a:gd name="connsiteY6223" fmla="*/ 209079 h 7098929"/>
              <a:gd name="connsiteX6224" fmla="*/ 6890674 w 18288000"/>
              <a:gd name="connsiteY6224" fmla="*/ 201694 h 7098929"/>
              <a:gd name="connsiteX6225" fmla="*/ 6864463 w 18288000"/>
              <a:gd name="connsiteY6225" fmla="*/ 201978 h 7098929"/>
              <a:gd name="connsiteX6226" fmla="*/ 6838250 w 18288000"/>
              <a:gd name="connsiteY6226" fmla="*/ 202266 h 7098929"/>
              <a:gd name="connsiteX6227" fmla="*/ 6807101 w 18288000"/>
              <a:gd name="connsiteY6227" fmla="*/ 190618 h 7098929"/>
              <a:gd name="connsiteX6228" fmla="*/ 6779242 w 18288000"/>
              <a:gd name="connsiteY6228" fmla="*/ 186926 h 7098929"/>
              <a:gd name="connsiteX6229" fmla="*/ 732937 w 18288000"/>
              <a:gd name="connsiteY6229" fmla="*/ 178882 h 7098929"/>
              <a:gd name="connsiteX6230" fmla="*/ 736226 w 18288000"/>
              <a:gd name="connsiteY6230" fmla="*/ 186836 h 7098929"/>
              <a:gd name="connsiteX6231" fmla="*/ 721093 w 18288000"/>
              <a:gd name="connsiteY6231" fmla="*/ 197988 h 7098929"/>
              <a:gd name="connsiteX6232" fmla="*/ 714952 w 18288000"/>
              <a:gd name="connsiteY6232" fmla="*/ 199054 h 7098929"/>
              <a:gd name="connsiteX6233" fmla="*/ 5483126 w 18288000"/>
              <a:gd name="connsiteY6233" fmla="*/ 178193 h 7098929"/>
              <a:gd name="connsiteX6234" fmla="*/ 5474633 w 18288000"/>
              <a:gd name="connsiteY6234" fmla="*/ 188461 h 7098929"/>
              <a:gd name="connsiteX6235" fmla="*/ 5460619 w 18288000"/>
              <a:gd name="connsiteY6235" fmla="*/ 186902 h 7098929"/>
              <a:gd name="connsiteX6236" fmla="*/ 5470953 w 18288000"/>
              <a:gd name="connsiteY6236" fmla="*/ 180577 h 7098929"/>
              <a:gd name="connsiteX6237" fmla="*/ 5483126 w 18288000"/>
              <a:gd name="connsiteY6237" fmla="*/ 178193 h 7098929"/>
              <a:gd name="connsiteX6238" fmla="*/ 388216 w 18288000"/>
              <a:gd name="connsiteY6238" fmla="*/ 178193 h 7098929"/>
              <a:gd name="connsiteX6239" fmla="*/ 379723 w 18288000"/>
              <a:gd name="connsiteY6239" fmla="*/ 188461 h 7098929"/>
              <a:gd name="connsiteX6240" fmla="*/ 365710 w 18288000"/>
              <a:gd name="connsiteY6240" fmla="*/ 186902 h 7098929"/>
              <a:gd name="connsiteX6241" fmla="*/ 376040 w 18288000"/>
              <a:gd name="connsiteY6241" fmla="*/ 180576 h 7098929"/>
              <a:gd name="connsiteX6242" fmla="*/ 388216 w 18288000"/>
              <a:gd name="connsiteY6242" fmla="*/ 178193 h 7098929"/>
              <a:gd name="connsiteX6243" fmla="*/ 10571384 w 18288000"/>
              <a:gd name="connsiteY6243" fmla="*/ 177993 h 7098929"/>
              <a:gd name="connsiteX6244" fmla="*/ 10575063 w 18288000"/>
              <a:gd name="connsiteY6244" fmla="*/ 185874 h 7098929"/>
              <a:gd name="connsiteX6245" fmla="*/ 10559211 w 18288000"/>
              <a:gd name="connsiteY6245" fmla="*/ 180375 h 7098929"/>
              <a:gd name="connsiteX6246" fmla="*/ 10571384 w 18288000"/>
              <a:gd name="connsiteY6246" fmla="*/ 177993 h 7098929"/>
              <a:gd name="connsiteX6247" fmla="*/ 4036643 w 18288000"/>
              <a:gd name="connsiteY6247" fmla="*/ 176851 h 7098929"/>
              <a:gd name="connsiteX6248" fmla="*/ 4039934 w 18288000"/>
              <a:gd name="connsiteY6248" fmla="*/ 184806 h 7098929"/>
              <a:gd name="connsiteX6249" fmla="*/ 4027650 w 18288000"/>
              <a:gd name="connsiteY6249" fmla="*/ 186937 h 7098929"/>
              <a:gd name="connsiteX6250" fmla="*/ 4036643 w 18288000"/>
              <a:gd name="connsiteY6250" fmla="*/ 176851 h 7098929"/>
              <a:gd name="connsiteX6251" fmla="*/ 5402729 w 18288000"/>
              <a:gd name="connsiteY6251" fmla="*/ 176725 h 7098929"/>
              <a:gd name="connsiteX6252" fmla="*/ 5418581 w 18288000"/>
              <a:gd name="connsiteY6252" fmla="*/ 182225 h 7098929"/>
              <a:gd name="connsiteX6253" fmla="*/ 5406408 w 18288000"/>
              <a:gd name="connsiteY6253" fmla="*/ 184607 h 7098929"/>
              <a:gd name="connsiteX6254" fmla="*/ 5394234 w 18288000"/>
              <a:gd name="connsiteY6254" fmla="*/ 186990 h 7098929"/>
              <a:gd name="connsiteX6255" fmla="*/ 5398482 w 18288000"/>
              <a:gd name="connsiteY6255" fmla="*/ 181857 h 7098929"/>
              <a:gd name="connsiteX6256" fmla="*/ 5402729 w 18288000"/>
              <a:gd name="connsiteY6256" fmla="*/ 176725 h 7098929"/>
              <a:gd name="connsiteX6257" fmla="*/ 307819 w 18288000"/>
              <a:gd name="connsiteY6257" fmla="*/ 176723 h 7098929"/>
              <a:gd name="connsiteX6258" fmla="*/ 323672 w 18288000"/>
              <a:gd name="connsiteY6258" fmla="*/ 182224 h 7098929"/>
              <a:gd name="connsiteX6259" fmla="*/ 311501 w 18288000"/>
              <a:gd name="connsiteY6259" fmla="*/ 184605 h 7098929"/>
              <a:gd name="connsiteX6260" fmla="*/ 299324 w 18288000"/>
              <a:gd name="connsiteY6260" fmla="*/ 186990 h 7098929"/>
              <a:gd name="connsiteX6261" fmla="*/ 303571 w 18288000"/>
              <a:gd name="connsiteY6261" fmla="*/ 181856 h 7098929"/>
              <a:gd name="connsiteX6262" fmla="*/ 307819 w 18288000"/>
              <a:gd name="connsiteY6262" fmla="*/ 176723 h 7098929"/>
              <a:gd name="connsiteX6263" fmla="*/ 4536333 w 18288000"/>
              <a:gd name="connsiteY6263" fmla="*/ 175401 h 7098929"/>
              <a:gd name="connsiteX6264" fmla="*/ 4551907 w 18288000"/>
              <a:gd name="connsiteY6264" fmla="*/ 181226 h 7098929"/>
              <a:gd name="connsiteX6265" fmla="*/ 4539625 w 18288000"/>
              <a:gd name="connsiteY6265" fmla="*/ 183357 h 7098929"/>
              <a:gd name="connsiteX6266" fmla="*/ 1494756 w 18288000"/>
              <a:gd name="connsiteY6266" fmla="*/ 174578 h 7098929"/>
              <a:gd name="connsiteX6267" fmla="*/ 1498046 w 18288000"/>
              <a:gd name="connsiteY6267" fmla="*/ 182533 h 7098929"/>
              <a:gd name="connsiteX6268" fmla="*/ 1485763 w 18288000"/>
              <a:gd name="connsiteY6268" fmla="*/ 184664 h 7098929"/>
              <a:gd name="connsiteX6269" fmla="*/ 1470190 w 18288000"/>
              <a:gd name="connsiteY6269" fmla="*/ 178839 h 7098929"/>
              <a:gd name="connsiteX6270" fmla="*/ 15338871 w 18288000"/>
              <a:gd name="connsiteY6270" fmla="*/ 173983 h 7098929"/>
              <a:gd name="connsiteX6271" fmla="*/ 15370573 w 18288000"/>
              <a:gd name="connsiteY6271" fmla="*/ 184984 h 7098929"/>
              <a:gd name="connsiteX6272" fmla="*/ 15358403 w 18288000"/>
              <a:gd name="connsiteY6272" fmla="*/ 187367 h 7098929"/>
              <a:gd name="connsiteX6273" fmla="*/ 15342550 w 18288000"/>
              <a:gd name="connsiteY6273" fmla="*/ 181867 h 7098929"/>
              <a:gd name="connsiteX6274" fmla="*/ 15326129 w 18288000"/>
              <a:gd name="connsiteY6274" fmla="*/ 189382 h 7098929"/>
              <a:gd name="connsiteX6275" fmla="*/ 15322450 w 18288000"/>
              <a:gd name="connsiteY6275" fmla="*/ 181498 h 7098929"/>
              <a:gd name="connsiteX6276" fmla="*/ 15338871 w 18288000"/>
              <a:gd name="connsiteY6276" fmla="*/ 173983 h 7098929"/>
              <a:gd name="connsiteX6277" fmla="*/ 15471639 w 18288000"/>
              <a:gd name="connsiteY6277" fmla="*/ 173805 h 7098929"/>
              <a:gd name="connsiteX6278" fmla="*/ 15487488 w 18288000"/>
              <a:gd name="connsiteY6278" fmla="*/ 179306 h 7098929"/>
              <a:gd name="connsiteX6279" fmla="*/ 15466823 w 18288000"/>
              <a:gd name="connsiteY6279" fmla="*/ 191956 h 7098929"/>
              <a:gd name="connsiteX6280" fmla="*/ 15450970 w 18288000"/>
              <a:gd name="connsiteY6280" fmla="*/ 186453 h 7098929"/>
              <a:gd name="connsiteX6281" fmla="*/ 15435116 w 18288000"/>
              <a:gd name="connsiteY6281" fmla="*/ 180953 h 7098929"/>
              <a:gd name="connsiteX6282" fmla="*/ 15419266 w 18288000"/>
              <a:gd name="connsiteY6282" fmla="*/ 175454 h 7098929"/>
              <a:gd name="connsiteX6283" fmla="*/ 15447293 w 18288000"/>
              <a:gd name="connsiteY6283" fmla="*/ 178571 h 7098929"/>
              <a:gd name="connsiteX6284" fmla="*/ 15459464 w 18288000"/>
              <a:gd name="connsiteY6284" fmla="*/ 176187 h 7098929"/>
              <a:gd name="connsiteX6285" fmla="*/ 15471639 w 18288000"/>
              <a:gd name="connsiteY6285" fmla="*/ 173805 h 7098929"/>
              <a:gd name="connsiteX6286" fmla="*/ 6707948 w 18288000"/>
              <a:gd name="connsiteY6286" fmla="*/ 173718 h 7098929"/>
              <a:gd name="connsiteX6287" fmla="*/ 6770249 w 18288000"/>
              <a:gd name="connsiteY6287" fmla="*/ 197013 h 7098929"/>
              <a:gd name="connsiteX6288" fmla="*/ 6748533 w 18288000"/>
              <a:gd name="connsiteY6288" fmla="*/ 192255 h 7098929"/>
              <a:gd name="connsiteX6289" fmla="*/ 6711241 w 18288000"/>
              <a:gd name="connsiteY6289" fmla="*/ 181675 h 7098929"/>
              <a:gd name="connsiteX6290" fmla="*/ 6683382 w 18288000"/>
              <a:gd name="connsiteY6290" fmla="*/ 177982 h 7098929"/>
              <a:gd name="connsiteX6291" fmla="*/ 6707948 w 18288000"/>
              <a:gd name="connsiteY6291" fmla="*/ 173718 h 7098929"/>
              <a:gd name="connsiteX6292" fmla="*/ 9678526 w 18288000"/>
              <a:gd name="connsiteY6292" fmla="*/ 172087 h 7098929"/>
              <a:gd name="connsiteX6293" fmla="*/ 9682203 w 18288000"/>
              <a:gd name="connsiteY6293" fmla="*/ 179973 h 7098929"/>
              <a:gd name="connsiteX6294" fmla="*/ 9666351 w 18288000"/>
              <a:gd name="connsiteY6294" fmla="*/ 174471 h 7098929"/>
              <a:gd name="connsiteX6295" fmla="*/ 5048308 w 18288000"/>
              <a:gd name="connsiteY6295" fmla="*/ 171821 h 7098929"/>
              <a:gd name="connsiteX6296" fmla="*/ 5063883 w 18288000"/>
              <a:gd name="connsiteY6296" fmla="*/ 177646 h 7098929"/>
              <a:gd name="connsiteX6297" fmla="*/ 5051600 w 18288000"/>
              <a:gd name="connsiteY6297" fmla="*/ 179778 h 7098929"/>
              <a:gd name="connsiteX6298" fmla="*/ 9771095 w 18288000"/>
              <a:gd name="connsiteY6298" fmla="*/ 171175 h 7098929"/>
              <a:gd name="connsiteX6299" fmla="*/ 9786946 w 18288000"/>
              <a:gd name="connsiteY6299" fmla="*/ 176675 h 7098929"/>
              <a:gd name="connsiteX6300" fmla="*/ 9802798 w 18288000"/>
              <a:gd name="connsiteY6300" fmla="*/ 182176 h 7098929"/>
              <a:gd name="connsiteX6301" fmla="*/ 9818654 w 18288000"/>
              <a:gd name="connsiteY6301" fmla="*/ 187676 h 7098929"/>
              <a:gd name="connsiteX6302" fmla="*/ 9806479 w 18288000"/>
              <a:gd name="connsiteY6302" fmla="*/ 190060 h 7098929"/>
              <a:gd name="connsiteX6303" fmla="*/ 9822331 w 18288000"/>
              <a:gd name="connsiteY6303" fmla="*/ 195560 h 7098929"/>
              <a:gd name="connsiteX6304" fmla="*/ 9829686 w 18288000"/>
              <a:gd name="connsiteY6304" fmla="*/ 211329 h 7098929"/>
              <a:gd name="connsiteX6305" fmla="*/ 9841862 w 18288000"/>
              <a:gd name="connsiteY6305" fmla="*/ 208945 h 7098929"/>
              <a:gd name="connsiteX6306" fmla="*/ 9861394 w 18288000"/>
              <a:gd name="connsiteY6306" fmla="*/ 222328 h 7098929"/>
              <a:gd name="connsiteX6307" fmla="*/ 9851062 w 18288000"/>
              <a:gd name="connsiteY6307" fmla="*/ 228652 h 7098929"/>
              <a:gd name="connsiteX6308" fmla="*/ 9837046 w 18288000"/>
              <a:gd name="connsiteY6308" fmla="*/ 227093 h 7098929"/>
              <a:gd name="connsiteX6309" fmla="*/ 9821195 w 18288000"/>
              <a:gd name="connsiteY6309" fmla="*/ 221594 h 7098929"/>
              <a:gd name="connsiteX6310" fmla="*/ 9817518 w 18288000"/>
              <a:gd name="connsiteY6310" fmla="*/ 213711 h 7098929"/>
              <a:gd name="connsiteX6311" fmla="*/ 9801662 w 18288000"/>
              <a:gd name="connsiteY6311" fmla="*/ 208209 h 7098929"/>
              <a:gd name="connsiteX6312" fmla="*/ 9785810 w 18288000"/>
              <a:gd name="connsiteY6312" fmla="*/ 202710 h 7098929"/>
              <a:gd name="connsiteX6313" fmla="*/ 9773639 w 18288000"/>
              <a:gd name="connsiteY6313" fmla="*/ 205092 h 7098929"/>
              <a:gd name="connsiteX6314" fmla="*/ 9761467 w 18288000"/>
              <a:gd name="connsiteY6314" fmla="*/ 207475 h 7098929"/>
              <a:gd name="connsiteX6315" fmla="*/ 9757786 w 18288000"/>
              <a:gd name="connsiteY6315" fmla="*/ 199591 h 7098929"/>
              <a:gd name="connsiteX6316" fmla="*/ 9729759 w 18288000"/>
              <a:gd name="connsiteY6316" fmla="*/ 196474 h 7098929"/>
              <a:gd name="connsiteX6317" fmla="*/ 9754107 w 18288000"/>
              <a:gd name="connsiteY6317" fmla="*/ 191707 h 7098929"/>
              <a:gd name="connsiteX6318" fmla="*/ 9766280 w 18288000"/>
              <a:gd name="connsiteY6318" fmla="*/ 189325 h 7098929"/>
              <a:gd name="connsiteX6319" fmla="*/ 9778452 w 18288000"/>
              <a:gd name="connsiteY6319" fmla="*/ 186942 h 7098929"/>
              <a:gd name="connsiteX6320" fmla="*/ 9762598 w 18288000"/>
              <a:gd name="connsiteY6320" fmla="*/ 181442 h 7098929"/>
              <a:gd name="connsiteX6321" fmla="*/ 9706552 w 18288000"/>
              <a:gd name="connsiteY6321" fmla="*/ 175206 h 7098929"/>
              <a:gd name="connsiteX6322" fmla="*/ 11883213 w 18288000"/>
              <a:gd name="connsiteY6322" fmla="*/ 170717 h 7098929"/>
              <a:gd name="connsiteX6323" fmla="*/ 11886892 w 18288000"/>
              <a:gd name="connsiteY6323" fmla="*/ 178599 h 7098929"/>
              <a:gd name="connsiteX6324" fmla="*/ 11872880 w 18288000"/>
              <a:gd name="connsiteY6324" fmla="*/ 177040 h 7098929"/>
              <a:gd name="connsiteX6325" fmla="*/ 11883213 w 18288000"/>
              <a:gd name="connsiteY6325" fmla="*/ 170717 h 7098929"/>
              <a:gd name="connsiteX6326" fmla="*/ 4145990 w 18288000"/>
              <a:gd name="connsiteY6326" fmla="*/ 170664 h 7098929"/>
              <a:gd name="connsiteX6327" fmla="*/ 4155424 w 18288000"/>
              <a:gd name="connsiteY6327" fmla="*/ 177555 h 7098929"/>
              <a:gd name="connsiteX6328" fmla="*/ 4144786 w 18288000"/>
              <a:gd name="connsiteY6328" fmla="*/ 183663 h 7098929"/>
              <a:gd name="connsiteX6329" fmla="*/ 4141495 w 18288000"/>
              <a:gd name="connsiteY6329" fmla="*/ 175709 h 7098929"/>
              <a:gd name="connsiteX6330" fmla="*/ 4145990 w 18288000"/>
              <a:gd name="connsiteY6330" fmla="*/ 170664 h 7098929"/>
              <a:gd name="connsiteX6331" fmla="*/ 5306480 w 18288000"/>
              <a:gd name="connsiteY6331" fmla="*/ 169753 h 7098929"/>
              <a:gd name="connsiteX6332" fmla="*/ 5310157 w 18288000"/>
              <a:gd name="connsiteY6332" fmla="*/ 177637 h 7098929"/>
              <a:gd name="connsiteX6333" fmla="*/ 5294307 w 18288000"/>
              <a:gd name="connsiteY6333" fmla="*/ 172135 h 7098929"/>
              <a:gd name="connsiteX6334" fmla="*/ 5306480 w 18288000"/>
              <a:gd name="connsiteY6334" fmla="*/ 169753 h 7098929"/>
              <a:gd name="connsiteX6335" fmla="*/ 211569 w 18288000"/>
              <a:gd name="connsiteY6335" fmla="*/ 169751 h 7098929"/>
              <a:gd name="connsiteX6336" fmla="*/ 215249 w 18288000"/>
              <a:gd name="connsiteY6336" fmla="*/ 177637 h 7098929"/>
              <a:gd name="connsiteX6337" fmla="*/ 199396 w 18288000"/>
              <a:gd name="connsiteY6337" fmla="*/ 172134 h 7098929"/>
              <a:gd name="connsiteX6338" fmla="*/ 211569 w 18288000"/>
              <a:gd name="connsiteY6338" fmla="*/ 169751 h 7098929"/>
              <a:gd name="connsiteX6339" fmla="*/ 11670049 w 18288000"/>
              <a:gd name="connsiteY6339" fmla="*/ 169423 h 7098929"/>
              <a:gd name="connsiteX6340" fmla="*/ 11677974 w 18288000"/>
              <a:gd name="connsiteY6340" fmla="*/ 172174 h 7098929"/>
              <a:gd name="connsiteX6341" fmla="*/ 11685900 w 18288000"/>
              <a:gd name="connsiteY6341" fmla="*/ 174925 h 7098929"/>
              <a:gd name="connsiteX6342" fmla="*/ 11673729 w 18288000"/>
              <a:gd name="connsiteY6342" fmla="*/ 177307 h 7098929"/>
              <a:gd name="connsiteX6343" fmla="*/ 3638514 w 18288000"/>
              <a:gd name="connsiteY6343" fmla="*/ 169202 h 7098929"/>
              <a:gd name="connsiteX6344" fmla="*/ 3641805 w 18288000"/>
              <a:gd name="connsiteY6344" fmla="*/ 177156 h 7098929"/>
              <a:gd name="connsiteX6345" fmla="*/ 3626228 w 18288000"/>
              <a:gd name="connsiteY6345" fmla="*/ 171334 h 7098929"/>
              <a:gd name="connsiteX6346" fmla="*/ 5705276 w 18288000"/>
              <a:gd name="connsiteY6346" fmla="*/ 168660 h 7098929"/>
              <a:gd name="connsiteX6347" fmla="*/ 5748709 w 18288000"/>
              <a:gd name="connsiteY6347" fmla="*/ 178175 h 7098929"/>
              <a:gd name="connsiteX6348" fmla="*/ 5816711 w 18288000"/>
              <a:gd name="connsiteY6348" fmla="*/ 183428 h 7098929"/>
              <a:gd name="connsiteX6349" fmla="*/ 5844568 w 18288000"/>
              <a:gd name="connsiteY6349" fmla="*/ 187121 h 7098929"/>
              <a:gd name="connsiteX6350" fmla="*/ 5832285 w 18288000"/>
              <a:gd name="connsiteY6350" fmla="*/ 189251 h 7098929"/>
              <a:gd name="connsiteX6351" fmla="*/ 5806074 w 18288000"/>
              <a:gd name="connsiteY6351" fmla="*/ 189538 h 7098929"/>
              <a:gd name="connsiteX6352" fmla="*/ 5767576 w 18288000"/>
              <a:gd name="connsiteY6352" fmla="*/ 191954 h 7098929"/>
              <a:gd name="connsiteX6353" fmla="*/ 5739717 w 18288000"/>
              <a:gd name="connsiteY6353" fmla="*/ 188262 h 7098929"/>
              <a:gd name="connsiteX6354" fmla="*/ 5727434 w 18288000"/>
              <a:gd name="connsiteY6354" fmla="*/ 190394 h 7098929"/>
              <a:gd name="connsiteX6355" fmla="*/ 5699575 w 18288000"/>
              <a:gd name="connsiteY6355" fmla="*/ 186702 h 7098929"/>
              <a:gd name="connsiteX6356" fmla="*/ 5677859 w 18288000"/>
              <a:gd name="connsiteY6356" fmla="*/ 181943 h 7098929"/>
              <a:gd name="connsiteX6357" fmla="*/ 5631575 w 18288000"/>
              <a:gd name="connsiteY6357" fmla="*/ 181450 h 7098929"/>
              <a:gd name="connsiteX6358" fmla="*/ 5498863 w 18288000"/>
              <a:gd name="connsiteY6358" fmla="*/ 178899 h 7098929"/>
              <a:gd name="connsiteX6359" fmla="*/ 5471006 w 18288000"/>
              <a:gd name="connsiteY6359" fmla="*/ 175208 h 7098929"/>
              <a:gd name="connsiteX6360" fmla="*/ 5501714 w 18288000"/>
              <a:gd name="connsiteY6360" fmla="*/ 169880 h 7098929"/>
              <a:gd name="connsiteX6361" fmla="*/ 5535715 w 18288000"/>
              <a:gd name="connsiteY6361" fmla="*/ 172504 h 7098929"/>
              <a:gd name="connsiteX6362" fmla="*/ 5588142 w 18288000"/>
              <a:gd name="connsiteY6362" fmla="*/ 171934 h 7098929"/>
              <a:gd name="connsiteX6363" fmla="*/ 5680709 w 18288000"/>
              <a:gd name="connsiteY6363" fmla="*/ 172924 h 7098929"/>
              <a:gd name="connsiteX6364" fmla="*/ 5705276 w 18288000"/>
              <a:gd name="connsiteY6364" fmla="*/ 168660 h 7098929"/>
              <a:gd name="connsiteX6365" fmla="*/ 3888357 w 18288000"/>
              <a:gd name="connsiteY6365" fmla="*/ 168478 h 7098929"/>
              <a:gd name="connsiteX6366" fmla="*/ 3879365 w 18288000"/>
              <a:gd name="connsiteY6366" fmla="*/ 178564 h 7098929"/>
              <a:gd name="connsiteX6367" fmla="*/ 3863791 w 18288000"/>
              <a:gd name="connsiteY6367" fmla="*/ 172742 h 7098929"/>
              <a:gd name="connsiteX6368" fmla="*/ 3876076 w 18288000"/>
              <a:gd name="connsiteY6368" fmla="*/ 170610 h 7098929"/>
              <a:gd name="connsiteX6369" fmla="*/ 3888357 w 18288000"/>
              <a:gd name="connsiteY6369" fmla="*/ 168478 h 7098929"/>
              <a:gd name="connsiteX6370" fmla="*/ 11589651 w 18288000"/>
              <a:gd name="connsiteY6370" fmla="*/ 167955 h 7098929"/>
              <a:gd name="connsiteX6371" fmla="*/ 11593328 w 18288000"/>
              <a:gd name="connsiteY6371" fmla="*/ 175837 h 7098929"/>
              <a:gd name="connsiteX6372" fmla="*/ 11577480 w 18288000"/>
              <a:gd name="connsiteY6372" fmla="*/ 170336 h 7098929"/>
              <a:gd name="connsiteX6373" fmla="*/ 11589651 w 18288000"/>
              <a:gd name="connsiteY6373" fmla="*/ 167955 h 7098929"/>
              <a:gd name="connsiteX6374" fmla="*/ 5914977 w 18288000"/>
              <a:gd name="connsiteY6374" fmla="*/ 166375 h 7098929"/>
              <a:gd name="connsiteX6375" fmla="*/ 5955122 w 18288000"/>
              <a:gd name="connsiteY6375" fmla="*/ 167936 h 7098929"/>
              <a:gd name="connsiteX6376" fmla="*/ 5982981 w 18288000"/>
              <a:gd name="connsiteY6376" fmla="*/ 171628 h 7098929"/>
              <a:gd name="connsiteX6377" fmla="*/ 6021477 w 18288000"/>
              <a:gd name="connsiteY6377" fmla="*/ 169211 h 7098929"/>
              <a:gd name="connsiteX6378" fmla="*/ 6063264 w 18288000"/>
              <a:gd name="connsiteY6378" fmla="*/ 174748 h 7098929"/>
              <a:gd name="connsiteX6379" fmla="*/ 6106698 w 18288000"/>
              <a:gd name="connsiteY6379" fmla="*/ 184265 h 7098929"/>
              <a:gd name="connsiteX6380" fmla="*/ 6143991 w 18288000"/>
              <a:gd name="connsiteY6380" fmla="*/ 194847 h 7098929"/>
              <a:gd name="connsiteX6381" fmla="*/ 6177990 w 18288000"/>
              <a:gd name="connsiteY6381" fmla="*/ 197472 h 7098929"/>
              <a:gd name="connsiteX6382" fmla="*/ 6218134 w 18288000"/>
              <a:gd name="connsiteY6382" fmla="*/ 199031 h 7098929"/>
              <a:gd name="connsiteX6383" fmla="*/ 6261566 w 18288000"/>
              <a:gd name="connsiteY6383" fmla="*/ 208548 h 7098929"/>
              <a:gd name="connsiteX6384" fmla="*/ 6273850 w 18288000"/>
              <a:gd name="connsiteY6384" fmla="*/ 206415 h 7098929"/>
              <a:gd name="connsiteX6385" fmla="*/ 6258714 w 18288000"/>
              <a:gd name="connsiteY6385" fmla="*/ 217569 h 7098929"/>
              <a:gd name="connsiteX6386" fmla="*/ 6224716 w 18288000"/>
              <a:gd name="connsiteY6386" fmla="*/ 214942 h 7098929"/>
              <a:gd name="connsiteX6387" fmla="*/ 6196857 w 18288000"/>
              <a:gd name="connsiteY6387" fmla="*/ 211250 h 7098929"/>
              <a:gd name="connsiteX6388" fmla="*/ 6045279 w 18288000"/>
              <a:gd name="connsiteY6388" fmla="*/ 194922 h 7098929"/>
              <a:gd name="connsiteX6389" fmla="*/ 5998555 w 18288000"/>
              <a:gd name="connsiteY6389" fmla="*/ 177451 h 7098929"/>
              <a:gd name="connsiteX6390" fmla="*/ 5942837 w 18288000"/>
              <a:gd name="connsiteY6390" fmla="*/ 170069 h 7098929"/>
              <a:gd name="connsiteX6391" fmla="*/ 5918272 w 18288000"/>
              <a:gd name="connsiteY6391" fmla="*/ 174332 h 7098929"/>
              <a:gd name="connsiteX6392" fmla="*/ 5905987 w 18288000"/>
              <a:gd name="connsiteY6392" fmla="*/ 176463 h 7098929"/>
              <a:gd name="connsiteX6393" fmla="*/ 5914977 w 18288000"/>
              <a:gd name="connsiteY6393" fmla="*/ 166375 h 7098929"/>
              <a:gd name="connsiteX6394" fmla="*/ 5387431 w 18288000"/>
              <a:gd name="connsiteY6394" fmla="*/ 164132 h 7098929"/>
              <a:gd name="connsiteX6395" fmla="*/ 5415288 w 18288000"/>
              <a:gd name="connsiteY6395" fmla="*/ 167825 h 7098929"/>
              <a:gd name="connsiteX6396" fmla="*/ 5390722 w 18288000"/>
              <a:gd name="connsiteY6396" fmla="*/ 172087 h 7098929"/>
              <a:gd name="connsiteX6397" fmla="*/ 5387431 w 18288000"/>
              <a:gd name="connsiteY6397" fmla="*/ 164132 h 7098929"/>
              <a:gd name="connsiteX6398" fmla="*/ 2140708 w 18288000"/>
              <a:gd name="connsiteY6398" fmla="*/ 161366 h 7098929"/>
              <a:gd name="connsiteX6399" fmla="*/ 2156559 w 18288000"/>
              <a:gd name="connsiteY6399" fmla="*/ 166866 h 7098929"/>
              <a:gd name="connsiteX6400" fmla="*/ 2144387 w 18288000"/>
              <a:gd name="connsiteY6400" fmla="*/ 169249 h 7098929"/>
              <a:gd name="connsiteX6401" fmla="*/ 6294245 w 18288000"/>
              <a:gd name="connsiteY6401" fmla="*/ 160246 h 7098929"/>
              <a:gd name="connsiteX6402" fmla="*/ 6334387 w 18288000"/>
              <a:gd name="connsiteY6402" fmla="*/ 161807 h 7098929"/>
              <a:gd name="connsiteX6403" fmla="*/ 6402386 w 18288000"/>
              <a:gd name="connsiteY6403" fmla="*/ 167058 h 7098929"/>
              <a:gd name="connsiteX6404" fmla="*/ 6430245 w 18288000"/>
              <a:gd name="connsiteY6404" fmla="*/ 170751 h 7098929"/>
              <a:gd name="connsiteX6405" fmla="*/ 6445820 w 18288000"/>
              <a:gd name="connsiteY6405" fmla="*/ 176574 h 7098929"/>
              <a:gd name="connsiteX6406" fmla="*/ 6449112 w 18288000"/>
              <a:gd name="connsiteY6406" fmla="*/ 184531 h 7098929"/>
              <a:gd name="connsiteX6407" fmla="*/ 6408969 w 18288000"/>
              <a:gd name="connsiteY6407" fmla="*/ 182968 h 7098929"/>
              <a:gd name="connsiteX6408" fmla="*/ 6353251 w 18288000"/>
              <a:gd name="connsiteY6408" fmla="*/ 175586 h 7098929"/>
              <a:gd name="connsiteX6409" fmla="*/ 6339322 w 18288000"/>
              <a:gd name="connsiteY6409" fmla="*/ 173740 h 7098929"/>
              <a:gd name="connsiteX6410" fmla="*/ 6331535 w 18288000"/>
              <a:gd name="connsiteY6410" fmla="*/ 170828 h 7098929"/>
              <a:gd name="connsiteX6411" fmla="*/ 6309819 w 18288000"/>
              <a:gd name="connsiteY6411" fmla="*/ 166070 h 7098929"/>
              <a:gd name="connsiteX6412" fmla="*/ 6281960 w 18288000"/>
              <a:gd name="connsiteY6412" fmla="*/ 162377 h 7098929"/>
              <a:gd name="connsiteX6413" fmla="*/ 3699931 w 18288000"/>
              <a:gd name="connsiteY6413" fmla="*/ 158545 h 7098929"/>
              <a:gd name="connsiteX6414" fmla="*/ 3727790 w 18288000"/>
              <a:gd name="connsiteY6414" fmla="*/ 162236 h 7098929"/>
              <a:gd name="connsiteX6415" fmla="*/ 3769577 w 18288000"/>
              <a:gd name="connsiteY6415" fmla="*/ 167772 h 7098929"/>
              <a:gd name="connsiteX6416" fmla="*/ 3783506 w 18288000"/>
              <a:gd name="connsiteY6416" fmla="*/ 169621 h 7098929"/>
              <a:gd name="connsiteX6417" fmla="*/ 3781465 w 18288000"/>
              <a:gd name="connsiteY6417" fmla="*/ 172638 h 7098929"/>
              <a:gd name="connsiteX6418" fmla="*/ 3731083 w 18288000"/>
              <a:gd name="connsiteY6418" fmla="*/ 170190 h 7098929"/>
              <a:gd name="connsiteX6419" fmla="*/ 3694229 w 18288000"/>
              <a:gd name="connsiteY6419" fmla="*/ 176585 h 7098929"/>
              <a:gd name="connsiteX6420" fmla="*/ 3654088 w 18288000"/>
              <a:gd name="connsiteY6420" fmla="*/ 175026 h 7098929"/>
              <a:gd name="connsiteX6421" fmla="*/ 3666371 w 18288000"/>
              <a:gd name="connsiteY6421" fmla="*/ 172893 h 7098929"/>
              <a:gd name="connsiteX6422" fmla="*/ 3699931 w 18288000"/>
              <a:gd name="connsiteY6422" fmla="*/ 158545 h 7098929"/>
              <a:gd name="connsiteX6423" fmla="*/ 934410 w 18288000"/>
              <a:gd name="connsiteY6423" fmla="*/ 156708 h 7098929"/>
              <a:gd name="connsiteX6424" fmla="*/ 976199 w 18288000"/>
              <a:gd name="connsiteY6424" fmla="*/ 162247 h 7098929"/>
              <a:gd name="connsiteX6425" fmla="*/ 1028624 w 18288000"/>
              <a:gd name="connsiteY6425" fmla="*/ 161676 h 7098929"/>
              <a:gd name="connsiteX6426" fmla="*/ 1056482 w 18288000"/>
              <a:gd name="connsiteY6426" fmla="*/ 165366 h 7098929"/>
              <a:gd name="connsiteX6427" fmla="*/ 1096625 w 18288000"/>
              <a:gd name="connsiteY6427" fmla="*/ 166929 h 7098929"/>
              <a:gd name="connsiteX6428" fmla="*/ 1153546 w 18288000"/>
              <a:gd name="connsiteY6428" fmla="*/ 161313 h 7098929"/>
              <a:gd name="connsiteX6429" fmla="*/ 1212116 w 18288000"/>
              <a:gd name="connsiteY6429" fmla="*/ 159677 h 7098929"/>
              <a:gd name="connsiteX6430" fmla="*/ 1266186 w 18288000"/>
              <a:gd name="connsiteY6430" fmla="*/ 163084 h 7098929"/>
              <a:gd name="connsiteX6431" fmla="*/ 1298540 w 18288000"/>
              <a:gd name="connsiteY6431" fmla="*/ 161731 h 7098929"/>
              <a:gd name="connsiteX6432" fmla="*/ 1318611 w 18288000"/>
              <a:gd name="connsiteY6432" fmla="*/ 162512 h 7098929"/>
              <a:gd name="connsiteX6433" fmla="*/ 1414471 w 18288000"/>
              <a:gd name="connsiteY6433" fmla="*/ 171456 h 7098929"/>
              <a:gd name="connsiteX6434" fmla="*/ 1417763 w 18288000"/>
              <a:gd name="connsiteY6434" fmla="*/ 179411 h 7098929"/>
              <a:gd name="connsiteX6435" fmla="*/ 1405480 w 18288000"/>
              <a:gd name="connsiteY6435" fmla="*/ 181544 h 7098929"/>
              <a:gd name="connsiteX6436" fmla="*/ 1393195 w 18288000"/>
              <a:gd name="connsiteY6436" fmla="*/ 183674 h 7098929"/>
              <a:gd name="connsiteX6437" fmla="*/ 1396486 w 18288000"/>
              <a:gd name="connsiteY6437" fmla="*/ 191628 h 7098929"/>
              <a:gd name="connsiteX6438" fmla="*/ 1384204 w 18288000"/>
              <a:gd name="connsiteY6438" fmla="*/ 193760 h 7098929"/>
              <a:gd name="connsiteX6439" fmla="*/ 1368629 w 18288000"/>
              <a:gd name="connsiteY6439" fmla="*/ 187938 h 7098929"/>
              <a:gd name="connsiteX6440" fmla="*/ 1339565 w 18288000"/>
              <a:gd name="connsiteY6440" fmla="*/ 197243 h 7098929"/>
              <a:gd name="connsiteX6441" fmla="*/ 1287139 w 18288000"/>
              <a:gd name="connsiteY6441" fmla="*/ 197816 h 7098929"/>
              <a:gd name="connsiteX6442" fmla="*/ 1239209 w 18288000"/>
              <a:gd name="connsiteY6442" fmla="*/ 193344 h 7098929"/>
              <a:gd name="connsiteX6443" fmla="*/ 1251495 w 18288000"/>
              <a:gd name="connsiteY6443" fmla="*/ 191212 h 7098929"/>
              <a:gd name="connsiteX6444" fmla="*/ 1248202 w 18288000"/>
              <a:gd name="connsiteY6444" fmla="*/ 183254 h 7098929"/>
              <a:gd name="connsiteX6445" fmla="*/ 1239209 w 18288000"/>
              <a:gd name="connsiteY6445" fmla="*/ 193344 h 7098929"/>
              <a:gd name="connsiteX6446" fmla="*/ 1186784 w 18288000"/>
              <a:gd name="connsiteY6446" fmla="*/ 193913 h 7098929"/>
              <a:gd name="connsiteX6447" fmla="*/ 1109791 w 18288000"/>
              <a:gd name="connsiteY6447" fmla="*/ 198749 h 7098929"/>
              <a:gd name="connsiteX6448" fmla="*/ 1057367 w 18288000"/>
              <a:gd name="connsiteY6448" fmla="*/ 199319 h 7098929"/>
              <a:gd name="connsiteX6449" fmla="*/ 1047491 w 18288000"/>
              <a:gd name="connsiteY6449" fmla="*/ 175454 h 7098929"/>
              <a:gd name="connsiteX6450" fmla="*/ 1019632 w 18288000"/>
              <a:gd name="connsiteY6450" fmla="*/ 171761 h 7098929"/>
              <a:gd name="connsiteX6451" fmla="*/ 1007348 w 18288000"/>
              <a:gd name="connsiteY6451" fmla="*/ 173893 h 7098929"/>
              <a:gd name="connsiteX6452" fmla="*/ 982782 w 18288000"/>
              <a:gd name="connsiteY6452" fmla="*/ 178156 h 7098929"/>
              <a:gd name="connsiteX6453" fmla="*/ 973349 w 18288000"/>
              <a:gd name="connsiteY6453" fmla="*/ 171268 h 7098929"/>
              <a:gd name="connsiteX6454" fmla="*/ 967207 w 18288000"/>
              <a:gd name="connsiteY6454" fmla="*/ 172334 h 7098929"/>
              <a:gd name="connsiteX6455" fmla="*/ 954921 w 18288000"/>
              <a:gd name="connsiteY6455" fmla="*/ 174466 h 7098929"/>
              <a:gd name="connsiteX6456" fmla="*/ 850072 w 18288000"/>
              <a:gd name="connsiteY6456" fmla="*/ 175608 h 7098929"/>
              <a:gd name="connsiteX6457" fmla="*/ 836142 w 18288000"/>
              <a:gd name="connsiteY6457" fmla="*/ 173761 h 7098929"/>
              <a:gd name="connsiteX6458" fmla="*/ 845133 w 18288000"/>
              <a:gd name="connsiteY6458" fmla="*/ 163675 h 7098929"/>
              <a:gd name="connsiteX6459" fmla="*/ 881986 w 18288000"/>
              <a:gd name="connsiteY6459" fmla="*/ 157280 h 7098929"/>
              <a:gd name="connsiteX6460" fmla="*/ 934410 w 18288000"/>
              <a:gd name="connsiteY6460" fmla="*/ 156708 h 7098929"/>
              <a:gd name="connsiteX6461" fmla="*/ 9405630 w 18288000"/>
              <a:gd name="connsiteY6461" fmla="*/ 156677 h 7098929"/>
              <a:gd name="connsiteX6462" fmla="*/ 9413556 w 18288000"/>
              <a:gd name="connsiteY6462" fmla="*/ 159426 h 7098929"/>
              <a:gd name="connsiteX6463" fmla="*/ 9421482 w 18288000"/>
              <a:gd name="connsiteY6463" fmla="*/ 162176 h 7098929"/>
              <a:gd name="connsiteX6464" fmla="*/ 9409310 w 18288000"/>
              <a:gd name="connsiteY6464" fmla="*/ 164560 h 7098929"/>
              <a:gd name="connsiteX6465" fmla="*/ 9405630 w 18288000"/>
              <a:gd name="connsiteY6465" fmla="*/ 156677 h 7098929"/>
              <a:gd name="connsiteX6466" fmla="*/ 11823485 w 18288000"/>
              <a:gd name="connsiteY6466" fmla="*/ 156597 h 7098929"/>
              <a:gd name="connsiteX6467" fmla="*/ 11814991 w 18288000"/>
              <a:gd name="connsiteY6467" fmla="*/ 166864 h 7098929"/>
              <a:gd name="connsiteX6468" fmla="*/ 11811311 w 18288000"/>
              <a:gd name="connsiteY6468" fmla="*/ 158979 h 7098929"/>
              <a:gd name="connsiteX6469" fmla="*/ 11823485 w 18288000"/>
              <a:gd name="connsiteY6469" fmla="*/ 156597 h 7098929"/>
              <a:gd name="connsiteX6470" fmla="*/ 14028175 w 18288000"/>
              <a:gd name="connsiteY6470" fmla="*/ 155225 h 7098929"/>
              <a:gd name="connsiteX6471" fmla="*/ 14042187 w 18288000"/>
              <a:gd name="connsiteY6471" fmla="*/ 156785 h 7098929"/>
              <a:gd name="connsiteX6472" fmla="*/ 14044026 w 18288000"/>
              <a:gd name="connsiteY6472" fmla="*/ 160726 h 7098929"/>
              <a:gd name="connsiteX6473" fmla="*/ 14031851 w 18288000"/>
              <a:gd name="connsiteY6473" fmla="*/ 163110 h 7098929"/>
              <a:gd name="connsiteX6474" fmla="*/ 14028175 w 18288000"/>
              <a:gd name="connsiteY6474" fmla="*/ 155225 h 7098929"/>
              <a:gd name="connsiteX6475" fmla="*/ 723062 w 18288000"/>
              <a:gd name="connsiteY6475" fmla="*/ 155016 h 7098929"/>
              <a:gd name="connsiteX6476" fmla="*/ 750920 w 18288000"/>
              <a:gd name="connsiteY6476" fmla="*/ 158708 h 7098929"/>
              <a:gd name="connsiteX6477" fmla="*/ 782069 w 18288000"/>
              <a:gd name="connsiteY6477" fmla="*/ 170355 h 7098929"/>
              <a:gd name="connsiteX6478" fmla="*/ 769786 w 18288000"/>
              <a:gd name="connsiteY6478" fmla="*/ 172487 h 7098929"/>
              <a:gd name="connsiteX6479" fmla="*/ 741928 w 18288000"/>
              <a:gd name="connsiteY6479" fmla="*/ 168795 h 7098929"/>
              <a:gd name="connsiteX6480" fmla="*/ 701786 w 18288000"/>
              <a:gd name="connsiteY6480" fmla="*/ 167234 h 7098929"/>
              <a:gd name="connsiteX6481" fmla="*/ 677219 w 18288000"/>
              <a:gd name="connsiteY6481" fmla="*/ 171498 h 7098929"/>
              <a:gd name="connsiteX6482" fmla="*/ 652650 w 18288000"/>
              <a:gd name="connsiteY6482" fmla="*/ 175760 h 7098929"/>
              <a:gd name="connsiteX6483" fmla="*/ 557996 w 18288000"/>
              <a:gd name="connsiteY6483" fmla="*/ 153818 h 7098929"/>
              <a:gd name="connsiteX6484" fmla="*/ 578068 w 18288000"/>
              <a:gd name="connsiteY6484" fmla="*/ 154599 h 7098929"/>
              <a:gd name="connsiteX6485" fmla="*/ 569074 w 18288000"/>
              <a:gd name="connsiteY6485" fmla="*/ 164684 h 7098929"/>
              <a:gd name="connsiteX6486" fmla="*/ 553501 w 18288000"/>
              <a:gd name="connsiteY6486" fmla="*/ 158861 h 7098929"/>
              <a:gd name="connsiteX6487" fmla="*/ 557996 w 18288000"/>
              <a:gd name="connsiteY6487" fmla="*/ 153818 h 7098929"/>
              <a:gd name="connsiteX6488" fmla="*/ 5251428 w 18288000"/>
              <a:gd name="connsiteY6488" fmla="*/ 153628 h 7098929"/>
              <a:gd name="connsiteX6489" fmla="*/ 5279286 w 18288000"/>
              <a:gd name="connsiteY6489" fmla="*/ 157321 h 7098929"/>
              <a:gd name="connsiteX6490" fmla="*/ 5308792 w 18288000"/>
              <a:gd name="connsiteY6490" fmla="*/ 164989 h 7098929"/>
              <a:gd name="connsiteX6491" fmla="*/ 5304295 w 18288000"/>
              <a:gd name="connsiteY6491" fmla="*/ 170031 h 7098929"/>
              <a:gd name="connsiteX6492" fmla="*/ 5290367 w 18288000"/>
              <a:gd name="connsiteY6492" fmla="*/ 168188 h 7098929"/>
              <a:gd name="connsiteX6493" fmla="*/ 5270294 w 18288000"/>
              <a:gd name="connsiteY6493" fmla="*/ 167405 h 7098929"/>
              <a:gd name="connsiteX6494" fmla="*/ 5245727 w 18288000"/>
              <a:gd name="connsiteY6494" fmla="*/ 171669 h 7098929"/>
              <a:gd name="connsiteX6495" fmla="*/ 5230152 w 18288000"/>
              <a:gd name="connsiteY6495" fmla="*/ 165846 h 7098929"/>
              <a:gd name="connsiteX6496" fmla="*/ 5239144 w 18288000"/>
              <a:gd name="connsiteY6496" fmla="*/ 155758 h 7098929"/>
              <a:gd name="connsiteX6497" fmla="*/ 12060996 w 18288000"/>
              <a:gd name="connsiteY6497" fmla="*/ 153124 h 7098929"/>
              <a:gd name="connsiteX6498" fmla="*/ 12064675 w 18288000"/>
              <a:gd name="connsiteY6498" fmla="*/ 161007 h 7098929"/>
              <a:gd name="connsiteX6499" fmla="*/ 12048823 w 18288000"/>
              <a:gd name="connsiteY6499" fmla="*/ 155507 h 7098929"/>
              <a:gd name="connsiteX6500" fmla="*/ 12060996 w 18288000"/>
              <a:gd name="connsiteY6500" fmla="*/ 153124 h 7098929"/>
              <a:gd name="connsiteX6501" fmla="*/ 6166030 w 18288000"/>
              <a:gd name="connsiteY6501" fmla="*/ 152654 h 7098929"/>
              <a:gd name="connsiteX6502" fmla="*/ 6179959 w 18288000"/>
              <a:gd name="connsiteY6502" fmla="*/ 154500 h 7098929"/>
              <a:gd name="connsiteX6503" fmla="*/ 6213957 w 18288000"/>
              <a:gd name="connsiteY6503" fmla="*/ 157126 h 7098929"/>
              <a:gd name="connsiteX6504" fmla="*/ 6241817 w 18288000"/>
              <a:gd name="connsiteY6504" fmla="*/ 160817 h 7098929"/>
              <a:gd name="connsiteX6505" fmla="*/ 6204967 w 18288000"/>
              <a:gd name="connsiteY6505" fmla="*/ 167212 h 7098929"/>
              <a:gd name="connsiteX6506" fmla="*/ 14438654 w 18288000"/>
              <a:gd name="connsiteY6506" fmla="*/ 152309 h 7098929"/>
              <a:gd name="connsiteX6507" fmla="*/ 14454504 w 18288000"/>
              <a:gd name="connsiteY6507" fmla="*/ 157812 h 7098929"/>
              <a:gd name="connsiteX6508" fmla="*/ 14417984 w 18288000"/>
              <a:gd name="connsiteY6508" fmla="*/ 164960 h 7098929"/>
              <a:gd name="connsiteX6509" fmla="*/ 14365612 w 18288000"/>
              <a:gd name="connsiteY6509" fmla="*/ 166607 h 7098929"/>
              <a:gd name="connsiteX6510" fmla="*/ 14377784 w 18288000"/>
              <a:gd name="connsiteY6510" fmla="*/ 164223 h 7098929"/>
              <a:gd name="connsiteX6511" fmla="*/ 14438654 w 18288000"/>
              <a:gd name="connsiteY6511" fmla="*/ 152309 h 7098929"/>
              <a:gd name="connsiteX6512" fmla="*/ 14571421 w 18288000"/>
              <a:gd name="connsiteY6512" fmla="*/ 152134 h 7098929"/>
              <a:gd name="connsiteX6513" fmla="*/ 14611618 w 18288000"/>
              <a:gd name="connsiteY6513" fmla="*/ 152867 h 7098929"/>
              <a:gd name="connsiteX6514" fmla="*/ 14593359 w 18288000"/>
              <a:gd name="connsiteY6514" fmla="*/ 156442 h 7098929"/>
              <a:gd name="connsiteX6515" fmla="*/ 14590949 w 18288000"/>
              <a:gd name="connsiteY6515" fmla="*/ 165516 h 7098929"/>
              <a:gd name="connsiteX6516" fmla="*/ 14558679 w 18288000"/>
              <a:gd name="connsiteY6516" fmla="*/ 167533 h 7098929"/>
              <a:gd name="connsiteX6517" fmla="*/ 14536740 w 18288000"/>
              <a:gd name="connsiteY6517" fmla="*/ 163222 h 7098929"/>
              <a:gd name="connsiteX6518" fmla="*/ 14571421 w 18288000"/>
              <a:gd name="connsiteY6518" fmla="*/ 152134 h 7098929"/>
              <a:gd name="connsiteX6519" fmla="*/ 14179201 w 18288000"/>
              <a:gd name="connsiteY6519" fmla="*/ 151474 h 7098929"/>
              <a:gd name="connsiteX6520" fmla="*/ 14221239 w 18288000"/>
              <a:gd name="connsiteY6520" fmla="*/ 156150 h 7098929"/>
              <a:gd name="connsiteX6521" fmla="*/ 14247423 w 18288000"/>
              <a:gd name="connsiteY6521" fmla="*/ 155327 h 7098929"/>
              <a:gd name="connsiteX6522" fmla="*/ 14267524 w 18288000"/>
              <a:gd name="connsiteY6522" fmla="*/ 155696 h 7098929"/>
              <a:gd name="connsiteX6523" fmla="*/ 14245019 w 18288000"/>
              <a:gd name="connsiteY6523" fmla="*/ 164401 h 7098929"/>
              <a:gd name="connsiteX6524" fmla="*/ 14216992 w 18288000"/>
              <a:gd name="connsiteY6524" fmla="*/ 161284 h 7098929"/>
              <a:gd name="connsiteX6525" fmla="*/ 14176796 w 18288000"/>
              <a:gd name="connsiteY6525" fmla="*/ 160548 h 7098929"/>
              <a:gd name="connsiteX6526" fmla="*/ 14152447 w 18288000"/>
              <a:gd name="connsiteY6526" fmla="*/ 165315 h 7098929"/>
              <a:gd name="connsiteX6527" fmla="*/ 14115010 w 18288000"/>
              <a:gd name="connsiteY6527" fmla="*/ 170492 h 7098929"/>
              <a:gd name="connsiteX6528" fmla="*/ 14100075 w 18288000"/>
              <a:gd name="connsiteY6528" fmla="*/ 166964 h 7098929"/>
              <a:gd name="connsiteX6529" fmla="*/ 14120743 w 18288000"/>
              <a:gd name="connsiteY6529" fmla="*/ 154314 h 7098929"/>
              <a:gd name="connsiteX6530" fmla="*/ 14179201 w 18288000"/>
              <a:gd name="connsiteY6530" fmla="*/ 151474 h 7098929"/>
              <a:gd name="connsiteX6531" fmla="*/ 12777209 w 18288000"/>
              <a:gd name="connsiteY6531" fmla="*/ 150587 h 7098929"/>
              <a:gd name="connsiteX6532" fmla="*/ 12793058 w 18288000"/>
              <a:gd name="connsiteY6532" fmla="*/ 156088 h 7098929"/>
              <a:gd name="connsiteX6533" fmla="*/ 12833257 w 18288000"/>
              <a:gd name="connsiteY6533" fmla="*/ 156825 h 7098929"/>
              <a:gd name="connsiteX6534" fmla="*/ 12877136 w 18288000"/>
              <a:gd name="connsiteY6534" fmla="*/ 165443 h 7098929"/>
              <a:gd name="connsiteX6535" fmla="*/ 12924693 w 18288000"/>
              <a:gd name="connsiteY6535" fmla="*/ 181945 h 7098929"/>
              <a:gd name="connsiteX6536" fmla="*/ 12950312 w 18288000"/>
              <a:gd name="connsiteY6536" fmla="*/ 194138 h 7098929"/>
              <a:gd name="connsiteX6537" fmla="*/ 12960078 w 18288000"/>
              <a:gd name="connsiteY6537" fmla="*/ 200831 h 7098929"/>
              <a:gd name="connsiteX6538" fmla="*/ 12963757 w 18288000"/>
              <a:gd name="connsiteY6538" fmla="*/ 208712 h 7098929"/>
              <a:gd name="connsiteX6539" fmla="*/ 12975929 w 18288000"/>
              <a:gd name="connsiteY6539" fmla="*/ 206328 h 7098929"/>
              <a:gd name="connsiteX6540" fmla="*/ 13028304 w 18288000"/>
              <a:gd name="connsiteY6540" fmla="*/ 204683 h 7098929"/>
              <a:gd name="connsiteX6541" fmla="*/ 13010043 w 18288000"/>
              <a:gd name="connsiteY6541" fmla="*/ 208256 h 7098929"/>
              <a:gd name="connsiteX6542" fmla="*/ 13003956 w 18288000"/>
              <a:gd name="connsiteY6542" fmla="*/ 209448 h 7098929"/>
              <a:gd name="connsiteX6543" fmla="*/ 12991782 w 18288000"/>
              <a:gd name="connsiteY6543" fmla="*/ 211831 h 7098929"/>
              <a:gd name="connsiteX6544" fmla="*/ 12995462 w 18288000"/>
              <a:gd name="connsiteY6544" fmla="*/ 219713 h 7098929"/>
              <a:gd name="connsiteX6545" fmla="*/ 13035661 w 18288000"/>
              <a:gd name="connsiteY6545" fmla="*/ 220450 h 7098929"/>
              <a:gd name="connsiteX6546" fmla="*/ 13069550 w 18288000"/>
              <a:gd name="connsiteY6546" fmla="*/ 221070 h 7098929"/>
              <a:gd name="connsiteX6547" fmla="*/ 13071183 w 18288000"/>
              <a:gd name="connsiteY6547" fmla="*/ 211250 h 7098929"/>
              <a:gd name="connsiteX6548" fmla="*/ 13083012 w 18288000"/>
              <a:gd name="connsiteY6548" fmla="*/ 194503 h 7098929"/>
              <a:gd name="connsiteX6549" fmla="*/ 13092914 w 18288000"/>
              <a:gd name="connsiteY6549" fmla="*/ 189337 h 7098929"/>
              <a:gd name="connsiteX6550" fmla="*/ 13098967 w 18288000"/>
              <a:gd name="connsiteY6550" fmla="*/ 207329 h 7098929"/>
              <a:gd name="connsiteX6551" fmla="*/ 13093054 w 18288000"/>
              <a:gd name="connsiteY6551" fmla="*/ 215704 h 7098929"/>
              <a:gd name="connsiteX6552" fmla="*/ 13100432 w 18288000"/>
              <a:gd name="connsiteY6552" fmla="*/ 221634 h 7098929"/>
              <a:gd name="connsiteX6553" fmla="*/ 13116058 w 18288000"/>
              <a:gd name="connsiteY6553" fmla="*/ 221920 h 7098929"/>
              <a:gd name="connsiteX6554" fmla="*/ 13140403 w 18288000"/>
              <a:gd name="connsiteY6554" fmla="*/ 217155 h 7098929"/>
              <a:gd name="connsiteX6555" fmla="*/ 13126390 w 18288000"/>
              <a:gd name="connsiteY6555" fmla="*/ 215596 h 7098929"/>
              <a:gd name="connsiteX6556" fmla="*/ 13112377 w 18288000"/>
              <a:gd name="connsiteY6556" fmla="*/ 214036 h 7098929"/>
              <a:gd name="connsiteX6557" fmla="*/ 13136724 w 18288000"/>
              <a:gd name="connsiteY6557" fmla="*/ 209270 h 7098929"/>
              <a:gd name="connsiteX6558" fmla="*/ 13156823 w 18288000"/>
              <a:gd name="connsiteY6558" fmla="*/ 209639 h 7098929"/>
              <a:gd name="connsiteX6559" fmla="*/ 13164750 w 18288000"/>
              <a:gd name="connsiteY6559" fmla="*/ 212389 h 7098929"/>
              <a:gd name="connsiteX6560" fmla="*/ 13176355 w 18288000"/>
              <a:gd name="connsiteY6560" fmla="*/ 223022 h 7098929"/>
              <a:gd name="connsiteX6561" fmla="*/ 13180603 w 18288000"/>
              <a:gd name="connsiteY6561" fmla="*/ 217890 h 7098929"/>
              <a:gd name="connsiteX6562" fmla="*/ 13192775 w 18288000"/>
              <a:gd name="connsiteY6562" fmla="*/ 215507 h 7098929"/>
              <a:gd name="connsiteX6563" fmla="*/ 13206788 w 18288000"/>
              <a:gd name="connsiteY6563" fmla="*/ 217065 h 7098929"/>
              <a:gd name="connsiteX6564" fmla="*/ 13228723 w 18288000"/>
              <a:gd name="connsiteY6564" fmla="*/ 221375 h 7098929"/>
              <a:gd name="connsiteX6565" fmla="*/ 13236651 w 18288000"/>
              <a:gd name="connsiteY6565" fmla="*/ 224125 h 7098929"/>
              <a:gd name="connsiteX6566" fmla="*/ 13252503 w 18288000"/>
              <a:gd name="connsiteY6566" fmla="*/ 229626 h 7098929"/>
              <a:gd name="connsiteX6567" fmla="*/ 13258590 w 18288000"/>
              <a:gd name="connsiteY6567" fmla="*/ 228435 h 7098929"/>
              <a:gd name="connsiteX6568" fmla="*/ 13268925 w 18288000"/>
              <a:gd name="connsiteY6568" fmla="*/ 222109 h 7098929"/>
              <a:gd name="connsiteX6569" fmla="*/ 13279259 w 18288000"/>
              <a:gd name="connsiteY6569" fmla="*/ 215785 h 7098929"/>
              <a:gd name="connsiteX6570" fmla="*/ 13309689 w 18288000"/>
              <a:gd name="connsiteY6570" fmla="*/ 209828 h 7098929"/>
              <a:gd name="connsiteX6571" fmla="*/ 13339553 w 18288000"/>
              <a:gd name="connsiteY6571" fmla="*/ 216890 h 7098929"/>
              <a:gd name="connsiteX6572" fmla="*/ 13353568 w 18288000"/>
              <a:gd name="connsiteY6572" fmla="*/ 218448 h 7098929"/>
              <a:gd name="connsiteX6573" fmla="*/ 13393767 w 18288000"/>
              <a:gd name="connsiteY6573" fmla="*/ 219181 h 7098929"/>
              <a:gd name="connsiteX6574" fmla="*/ 13433964 w 18288000"/>
              <a:gd name="connsiteY6574" fmla="*/ 219916 h 7098929"/>
              <a:gd name="connsiteX6575" fmla="*/ 13449816 w 18288000"/>
              <a:gd name="connsiteY6575" fmla="*/ 225417 h 7098929"/>
              <a:gd name="connsiteX6576" fmla="*/ 13461990 w 18288000"/>
              <a:gd name="connsiteY6576" fmla="*/ 223034 h 7098929"/>
              <a:gd name="connsiteX6577" fmla="*/ 13474161 w 18288000"/>
              <a:gd name="connsiteY6577" fmla="*/ 220652 h 7098929"/>
              <a:gd name="connsiteX6578" fmla="*/ 13514359 w 18288000"/>
              <a:gd name="connsiteY6578" fmla="*/ 221387 h 7098929"/>
              <a:gd name="connsiteX6579" fmla="*/ 13534463 w 18288000"/>
              <a:gd name="connsiteY6579" fmla="*/ 221756 h 7098929"/>
              <a:gd name="connsiteX6580" fmla="*/ 13570411 w 18288000"/>
              <a:gd name="connsiteY6580" fmla="*/ 227623 h 7098929"/>
              <a:gd name="connsiteX6581" fmla="*/ 13622785 w 18288000"/>
              <a:gd name="connsiteY6581" fmla="*/ 225974 h 7098929"/>
              <a:gd name="connsiteX6582" fmla="*/ 13675154 w 18288000"/>
              <a:gd name="connsiteY6582" fmla="*/ 224327 h 7098929"/>
              <a:gd name="connsiteX6583" fmla="*/ 13684923 w 18288000"/>
              <a:gd name="connsiteY6583" fmla="*/ 231019 h 7098929"/>
              <a:gd name="connsiteX6584" fmla="*/ 13715353 w 18288000"/>
              <a:gd name="connsiteY6584" fmla="*/ 225062 h 7098929"/>
              <a:gd name="connsiteX6585" fmla="*/ 13731206 w 18288000"/>
              <a:gd name="connsiteY6585" fmla="*/ 230563 h 7098929"/>
              <a:gd name="connsiteX6586" fmla="*/ 13851801 w 18288000"/>
              <a:gd name="connsiteY6586" fmla="*/ 232768 h 7098929"/>
              <a:gd name="connsiteX6587" fmla="*/ 13877987 w 18288000"/>
              <a:gd name="connsiteY6587" fmla="*/ 231944 h 7098929"/>
              <a:gd name="connsiteX6588" fmla="*/ 13892000 w 18288000"/>
              <a:gd name="connsiteY6588" fmla="*/ 233503 h 7098929"/>
              <a:gd name="connsiteX6589" fmla="*/ 13920026 w 18288000"/>
              <a:gd name="connsiteY6589" fmla="*/ 236622 h 7098929"/>
              <a:gd name="connsiteX6590" fmla="*/ 13972399 w 18288000"/>
              <a:gd name="connsiteY6590" fmla="*/ 234973 h 7098929"/>
              <a:gd name="connsiteX6591" fmla="*/ 14004672 w 18288000"/>
              <a:gd name="connsiteY6591" fmla="*/ 232957 h 7098929"/>
              <a:gd name="connsiteX6592" fmla="*/ 14036942 w 18288000"/>
              <a:gd name="connsiteY6592" fmla="*/ 230943 h 7098929"/>
              <a:gd name="connsiteX6593" fmla="*/ 14063128 w 18288000"/>
              <a:gd name="connsiteY6593" fmla="*/ 230120 h 7098929"/>
              <a:gd name="connsiteX6594" fmla="*/ 14089314 w 18288000"/>
              <a:gd name="connsiteY6594" fmla="*/ 229296 h 7098929"/>
              <a:gd name="connsiteX6595" fmla="*/ 14101484 w 18288000"/>
              <a:gd name="connsiteY6595" fmla="*/ 226913 h 7098929"/>
              <a:gd name="connsiteX6596" fmla="*/ 14153859 w 18288000"/>
              <a:gd name="connsiteY6596" fmla="*/ 225264 h 7098929"/>
              <a:gd name="connsiteX6597" fmla="*/ 14206230 w 18288000"/>
              <a:gd name="connsiteY6597" fmla="*/ 223617 h 7098929"/>
              <a:gd name="connsiteX6598" fmla="*/ 14270773 w 18288000"/>
              <a:gd name="connsiteY6598" fmla="*/ 219587 h 7098929"/>
              <a:gd name="connsiteX6599" fmla="*/ 14391368 w 18288000"/>
              <a:gd name="connsiteY6599" fmla="*/ 221790 h 7098929"/>
              <a:gd name="connsiteX6600" fmla="*/ 14415714 w 18288000"/>
              <a:gd name="connsiteY6600" fmla="*/ 217025 h 7098929"/>
              <a:gd name="connsiteX6601" fmla="*/ 14455914 w 18288000"/>
              <a:gd name="connsiteY6601" fmla="*/ 217762 h 7098929"/>
              <a:gd name="connsiteX6602" fmla="*/ 14532630 w 18288000"/>
              <a:gd name="connsiteY6602" fmla="*/ 211348 h 7098929"/>
              <a:gd name="connsiteX6603" fmla="*/ 14560657 w 18288000"/>
              <a:gd name="connsiteY6603" fmla="*/ 214466 h 7098929"/>
              <a:gd name="connsiteX6604" fmla="*/ 14581321 w 18288000"/>
              <a:gd name="connsiteY6604" fmla="*/ 201817 h 7098929"/>
              <a:gd name="connsiteX6605" fmla="*/ 14621522 w 18288000"/>
              <a:gd name="connsiteY6605" fmla="*/ 202551 h 7098929"/>
              <a:gd name="connsiteX6606" fmla="*/ 14681252 w 18288000"/>
              <a:gd name="connsiteY6606" fmla="*/ 216671 h 7098929"/>
              <a:gd name="connsiteX6607" fmla="*/ 14693425 w 18288000"/>
              <a:gd name="connsiteY6607" fmla="*/ 214288 h 7098929"/>
              <a:gd name="connsiteX6608" fmla="*/ 14729944 w 18288000"/>
              <a:gd name="connsiteY6608" fmla="*/ 207139 h 7098929"/>
              <a:gd name="connsiteX6609" fmla="*/ 14742117 w 18288000"/>
              <a:gd name="connsiteY6609" fmla="*/ 204757 h 7098929"/>
              <a:gd name="connsiteX6610" fmla="*/ 14766462 w 18288000"/>
              <a:gd name="connsiteY6610" fmla="*/ 199992 h 7098929"/>
              <a:gd name="connsiteX6611" fmla="*/ 14810909 w 18288000"/>
              <a:gd name="connsiteY6611" fmla="*/ 195592 h 7098929"/>
              <a:gd name="connsiteX6612" fmla="*/ 14843179 w 18288000"/>
              <a:gd name="connsiteY6612" fmla="*/ 193578 h 7098929"/>
              <a:gd name="connsiteX6613" fmla="*/ 14862714 w 18288000"/>
              <a:gd name="connsiteY6613" fmla="*/ 206963 h 7098929"/>
              <a:gd name="connsiteX6614" fmla="*/ 14915084 w 18288000"/>
              <a:gd name="connsiteY6614" fmla="*/ 205314 h 7098929"/>
              <a:gd name="connsiteX6615" fmla="*/ 14939430 w 18288000"/>
              <a:gd name="connsiteY6615" fmla="*/ 200547 h 7098929"/>
              <a:gd name="connsiteX6616" fmla="*/ 14951037 w 18288000"/>
              <a:gd name="connsiteY6616" fmla="*/ 211182 h 7098929"/>
              <a:gd name="connsiteX6617" fmla="*/ 14971134 w 18288000"/>
              <a:gd name="connsiteY6617" fmla="*/ 211549 h 7098929"/>
              <a:gd name="connsiteX6618" fmla="*/ 14955281 w 18288000"/>
              <a:gd name="connsiteY6618" fmla="*/ 206051 h 7098929"/>
              <a:gd name="connsiteX6619" fmla="*/ 14951602 w 18288000"/>
              <a:gd name="connsiteY6619" fmla="*/ 198165 h 7098929"/>
              <a:gd name="connsiteX6620" fmla="*/ 15016147 w 18288000"/>
              <a:gd name="connsiteY6620" fmla="*/ 194136 h 7098929"/>
              <a:gd name="connsiteX6621" fmla="*/ 15034407 w 18288000"/>
              <a:gd name="connsiteY6621" fmla="*/ 190562 h 7098929"/>
              <a:gd name="connsiteX6622" fmla="*/ 15056347 w 18288000"/>
              <a:gd name="connsiteY6622" fmla="*/ 194870 h 7098929"/>
              <a:gd name="connsiteX6623" fmla="*/ 15064273 w 18288000"/>
              <a:gd name="connsiteY6623" fmla="*/ 197621 h 7098929"/>
              <a:gd name="connsiteX6624" fmla="*/ 15084370 w 18288000"/>
              <a:gd name="connsiteY6624" fmla="*/ 197988 h 7098929"/>
              <a:gd name="connsiteX6625" fmla="*/ 15112399 w 18288000"/>
              <a:gd name="connsiteY6625" fmla="*/ 201105 h 7098929"/>
              <a:gd name="connsiteX6626" fmla="*/ 15152594 w 18288000"/>
              <a:gd name="connsiteY6626" fmla="*/ 201840 h 7098929"/>
              <a:gd name="connsiteX6627" fmla="*/ 15208646 w 18288000"/>
              <a:gd name="connsiteY6627" fmla="*/ 208077 h 7098929"/>
              <a:gd name="connsiteX6628" fmla="*/ 15196472 w 18288000"/>
              <a:gd name="connsiteY6628" fmla="*/ 210459 h 7098929"/>
              <a:gd name="connsiteX6629" fmla="*/ 15206239 w 18288000"/>
              <a:gd name="connsiteY6629" fmla="*/ 217151 h 7098929"/>
              <a:gd name="connsiteX6630" fmla="*/ 15208646 w 18288000"/>
              <a:gd name="connsiteY6630" fmla="*/ 208077 h 7098929"/>
              <a:gd name="connsiteX6631" fmla="*/ 15222659 w 18288000"/>
              <a:gd name="connsiteY6631" fmla="*/ 209635 h 7098929"/>
              <a:gd name="connsiteX6632" fmla="*/ 15245165 w 18288000"/>
              <a:gd name="connsiteY6632" fmla="*/ 200929 h 7098929"/>
              <a:gd name="connsiteX6633" fmla="*/ 15281684 w 18288000"/>
              <a:gd name="connsiteY6633" fmla="*/ 193780 h 7098929"/>
              <a:gd name="connsiteX6634" fmla="*/ 15301216 w 18288000"/>
              <a:gd name="connsiteY6634" fmla="*/ 207164 h 7098929"/>
              <a:gd name="connsiteX6635" fmla="*/ 15287201 w 18288000"/>
              <a:gd name="connsiteY6635" fmla="*/ 205604 h 7098929"/>
              <a:gd name="connsiteX6636" fmla="*/ 15289043 w 18288000"/>
              <a:gd name="connsiteY6636" fmla="*/ 209545 h 7098929"/>
              <a:gd name="connsiteX6637" fmla="*/ 15321315 w 18288000"/>
              <a:gd name="connsiteY6637" fmla="*/ 207532 h 7098929"/>
              <a:gd name="connsiteX6638" fmla="*/ 15321880 w 18288000"/>
              <a:gd name="connsiteY6638" fmla="*/ 194515 h 7098929"/>
              <a:gd name="connsiteX6639" fmla="*/ 15402279 w 18288000"/>
              <a:gd name="connsiteY6639" fmla="*/ 195984 h 7098929"/>
              <a:gd name="connsiteX6640" fmla="*/ 15442475 w 18288000"/>
              <a:gd name="connsiteY6640" fmla="*/ 196720 h 7098929"/>
              <a:gd name="connsiteX6641" fmla="*/ 15482677 w 18288000"/>
              <a:gd name="connsiteY6641" fmla="*/ 197456 h 7098929"/>
              <a:gd name="connsiteX6642" fmla="*/ 15508860 w 18288000"/>
              <a:gd name="connsiteY6642" fmla="*/ 196631 h 7098929"/>
              <a:gd name="connsiteX6643" fmla="*/ 15524712 w 18288000"/>
              <a:gd name="connsiteY6643" fmla="*/ 202132 h 7098929"/>
              <a:gd name="connsiteX6644" fmla="*/ 15549062 w 18288000"/>
              <a:gd name="connsiteY6644" fmla="*/ 197365 h 7098929"/>
              <a:gd name="connsiteX6645" fmla="*/ 15575244 w 18288000"/>
              <a:gd name="connsiteY6645" fmla="*/ 196542 h 7098929"/>
              <a:gd name="connsiteX6646" fmla="*/ 15629454 w 18288000"/>
              <a:gd name="connsiteY6646" fmla="*/ 198836 h 7098929"/>
              <a:gd name="connsiteX6647" fmla="*/ 15687913 w 18288000"/>
              <a:gd name="connsiteY6647" fmla="*/ 195996 h 7098929"/>
              <a:gd name="connsiteX6648" fmla="*/ 15710420 w 18288000"/>
              <a:gd name="connsiteY6648" fmla="*/ 187291 h 7098929"/>
              <a:gd name="connsiteX6649" fmla="*/ 15730519 w 18288000"/>
              <a:gd name="connsiteY6649" fmla="*/ 187658 h 7098929"/>
              <a:gd name="connsiteX6650" fmla="*/ 15768880 w 18288000"/>
              <a:gd name="connsiteY6650" fmla="*/ 184451 h 7098929"/>
              <a:gd name="connsiteX6651" fmla="*/ 15776805 w 18288000"/>
              <a:gd name="connsiteY6651" fmla="*/ 187202 h 7098929"/>
              <a:gd name="connsiteX6652" fmla="*/ 15790815 w 18288000"/>
              <a:gd name="connsiteY6652" fmla="*/ 188761 h 7098929"/>
              <a:gd name="connsiteX6653" fmla="*/ 15802990 w 18288000"/>
              <a:gd name="connsiteY6653" fmla="*/ 186379 h 7098929"/>
              <a:gd name="connsiteX6654" fmla="*/ 15815163 w 18288000"/>
              <a:gd name="connsiteY6654" fmla="*/ 183995 h 7098929"/>
              <a:gd name="connsiteX6655" fmla="*/ 15829177 w 18288000"/>
              <a:gd name="connsiteY6655" fmla="*/ 185554 h 7098929"/>
              <a:gd name="connsiteX6656" fmla="*/ 15837102 w 18288000"/>
              <a:gd name="connsiteY6656" fmla="*/ 188305 h 7098929"/>
              <a:gd name="connsiteX6657" fmla="*/ 15881547 w 18288000"/>
              <a:gd name="connsiteY6657" fmla="*/ 183906 h 7098929"/>
              <a:gd name="connsiteX6658" fmla="*/ 15929672 w 18288000"/>
              <a:gd name="connsiteY6658" fmla="*/ 187391 h 7098929"/>
              <a:gd name="connsiteX6659" fmla="*/ 15941845 w 18288000"/>
              <a:gd name="connsiteY6659" fmla="*/ 185009 h 7098929"/>
              <a:gd name="connsiteX6660" fmla="*/ 15982043 w 18288000"/>
              <a:gd name="connsiteY6660" fmla="*/ 185744 h 7098929"/>
              <a:gd name="connsiteX6661" fmla="*/ 16034415 w 18288000"/>
              <a:gd name="connsiteY6661" fmla="*/ 184098 h 7098929"/>
              <a:gd name="connsiteX6662" fmla="*/ 16139159 w 18288000"/>
              <a:gd name="connsiteY6662" fmla="*/ 180802 h 7098929"/>
              <a:gd name="connsiteX6663" fmla="*/ 16167183 w 18288000"/>
              <a:gd name="connsiteY6663" fmla="*/ 183918 h 7098929"/>
              <a:gd name="connsiteX6664" fmla="*/ 16199455 w 18288000"/>
              <a:gd name="connsiteY6664" fmla="*/ 181902 h 7098929"/>
              <a:gd name="connsiteX6665" fmla="*/ 16245739 w 18288000"/>
              <a:gd name="connsiteY6665" fmla="*/ 181447 h 7098929"/>
              <a:gd name="connsiteX6666" fmla="*/ 16304201 w 18288000"/>
              <a:gd name="connsiteY6666" fmla="*/ 178606 h 7098929"/>
              <a:gd name="connsiteX6667" fmla="*/ 16340151 w 18288000"/>
              <a:gd name="connsiteY6667" fmla="*/ 184476 h 7098929"/>
              <a:gd name="connsiteX6668" fmla="*/ 16368175 w 18288000"/>
              <a:gd name="connsiteY6668" fmla="*/ 187594 h 7098929"/>
              <a:gd name="connsiteX6669" fmla="*/ 16370017 w 18288000"/>
              <a:gd name="connsiteY6669" fmla="*/ 191536 h 7098929"/>
              <a:gd name="connsiteX6670" fmla="*/ 16396201 w 18288000"/>
              <a:gd name="connsiteY6670" fmla="*/ 190712 h 7098929"/>
              <a:gd name="connsiteX6671" fmla="*/ 16424229 w 18288000"/>
              <a:gd name="connsiteY6671" fmla="*/ 193829 h 7098929"/>
              <a:gd name="connsiteX6672" fmla="*/ 16440079 w 18288000"/>
              <a:gd name="connsiteY6672" fmla="*/ 199331 h 7098929"/>
              <a:gd name="connsiteX6673" fmla="*/ 16455931 w 18288000"/>
              <a:gd name="connsiteY6673" fmla="*/ 204830 h 7098929"/>
              <a:gd name="connsiteX6674" fmla="*/ 16468107 w 18288000"/>
              <a:gd name="connsiteY6674" fmla="*/ 202449 h 7098929"/>
              <a:gd name="connsiteX6675" fmla="*/ 16480277 w 18288000"/>
              <a:gd name="connsiteY6675" fmla="*/ 200066 h 7098929"/>
              <a:gd name="connsiteX6676" fmla="*/ 16520475 w 18288000"/>
              <a:gd name="connsiteY6676" fmla="*/ 200800 h 7098929"/>
              <a:gd name="connsiteX6677" fmla="*/ 16548501 w 18288000"/>
              <a:gd name="connsiteY6677" fmla="*/ 203919 h 7098929"/>
              <a:gd name="connsiteX6678" fmla="*/ 16574687 w 18288000"/>
              <a:gd name="connsiteY6678" fmla="*/ 203093 h 7098929"/>
              <a:gd name="connsiteX6679" fmla="*/ 16600873 w 18288000"/>
              <a:gd name="connsiteY6679" fmla="*/ 202270 h 7098929"/>
              <a:gd name="connsiteX6680" fmla="*/ 16656921 w 18288000"/>
              <a:gd name="connsiteY6680" fmla="*/ 208506 h 7098929"/>
              <a:gd name="connsiteX6681" fmla="*/ 16686789 w 18288000"/>
              <a:gd name="connsiteY6681" fmla="*/ 215565 h 7098929"/>
              <a:gd name="connsiteX6682" fmla="*/ 16700801 w 18288000"/>
              <a:gd name="connsiteY6682" fmla="*/ 217123 h 7098929"/>
              <a:gd name="connsiteX6683" fmla="*/ 16728829 w 18288000"/>
              <a:gd name="connsiteY6683" fmla="*/ 220244 h 7098929"/>
              <a:gd name="connsiteX6684" fmla="*/ 16809220 w 18288000"/>
              <a:gd name="connsiteY6684" fmla="*/ 221713 h 7098929"/>
              <a:gd name="connsiteX6685" fmla="*/ 16833568 w 18288000"/>
              <a:gd name="connsiteY6685" fmla="*/ 216948 h 7098929"/>
              <a:gd name="connsiteX6686" fmla="*/ 16841496 w 18288000"/>
              <a:gd name="connsiteY6686" fmla="*/ 219697 h 7098929"/>
              <a:gd name="connsiteX6687" fmla="*/ 16861592 w 18288000"/>
              <a:gd name="connsiteY6687" fmla="*/ 220066 h 7098929"/>
              <a:gd name="connsiteX6688" fmla="*/ 16889620 w 18288000"/>
              <a:gd name="connsiteY6688" fmla="*/ 223182 h 7098929"/>
              <a:gd name="connsiteX6689" fmla="*/ 16909716 w 18288000"/>
              <a:gd name="connsiteY6689" fmla="*/ 223551 h 7098929"/>
              <a:gd name="connsiteX6690" fmla="*/ 16929820 w 18288000"/>
              <a:gd name="connsiteY6690" fmla="*/ 223918 h 7098929"/>
              <a:gd name="connsiteX6691" fmla="*/ 16941992 w 18288000"/>
              <a:gd name="connsiteY6691" fmla="*/ 221534 h 7098929"/>
              <a:gd name="connsiteX6692" fmla="*/ 16953596 w 18288000"/>
              <a:gd name="connsiteY6692" fmla="*/ 232169 h 7098929"/>
              <a:gd name="connsiteX6693" fmla="*/ 16985872 w 18288000"/>
              <a:gd name="connsiteY6693" fmla="*/ 230155 h 7098929"/>
              <a:gd name="connsiteX6694" fmla="*/ 16998044 w 18288000"/>
              <a:gd name="connsiteY6694" fmla="*/ 227771 h 7098929"/>
              <a:gd name="connsiteX6695" fmla="*/ 16989548 w 18288000"/>
              <a:gd name="connsiteY6695" fmla="*/ 238037 h 7098929"/>
              <a:gd name="connsiteX6696" fmla="*/ 17076032 w 18288000"/>
              <a:gd name="connsiteY6696" fmla="*/ 238317 h 7098929"/>
              <a:gd name="connsiteX6697" fmla="*/ 17134492 w 18288000"/>
              <a:gd name="connsiteY6697" fmla="*/ 235477 h 7098929"/>
              <a:gd name="connsiteX6698" fmla="*/ 17142984 w 18288000"/>
              <a:gd name="connsiteY6698" fmla="*/ 225210 h 7098929"/>
              <a:gd name="connsiteX6699" fmla="*/ 17185024 w 18288000"/>
              <a:gd name="connsiteY6699" fmla="*/ 229887 h 7098929"/>
              <a:gd name="connsiteX6700" fmla="*/ 17202716 w 18288000"/>
              <a:gd name="connsiteY6700" fmla="*/ 239329 h 7098929"/>
              <a:gd name="connsiteX6701" fmla="*/ 17218564 w 18288000"/>
              <a:gd name="connsiteY6701" fmla="*/ 244831 h 7098929"/>
              <a:gd name="connsiteX6702" fmla="*/ 17214884 w 18288000"/>
              <a:gd name="connsiteY6702" fmla="*/ 236946 h 7098929"/>
              <a:gd name="connsiteX6703" fmla="*/ 17242912 w 18288000"/>
              <a:gd name="connsiteY6703" fmla="*/ 240065 h 7098929"/>
              <a:gd name="connsiteX6704" fmla="*/ 17270940 w 18288000"/>
              <a:gd name="connsiteY6704" fmla="*/ 243182 h 7098929"/>
              <a:gd name="connsiteX6705" fmla="*/ 17323308 w 18288000"/>
              <a:gd name="connsiteY6705" fmla="*/ 241534 h 7098929"/>
              <a:gd name="connsiteX6706" fmla="*/ 17361100 w 18288000"/>
              <a:gd name="connsiteY6706" fmla="*/ 251344 h 7098929"/>
              <a:gd name="connsiteX6707" fmla="*/ 17395212 w 18288000"/>
              <a:gd name="connsiteY6707" fmla="*/ 253270 h 7098929"/>
              <a:gd name="connsiteX6708" fmla="*/ 17435412 w 18288000"/>
              <a:gd name="connsiteY6708" fmla="*/ 254007 h 7098929"/>
              <a:gd name="connsiteX6709" fmla="*/ 17439092 w 18288000"/>
              <a:gd name="connsiteY6709" fmla="*/ 261888 h 7098929"/>
              <a:gd name="connsiteX6710" fmla="*/ 17451264 w 18288000"/>
              <a:gd name="connsiteY6710" fmla="*/ 259506 h 7098929"/>
              <a:gd name="connsiteX6711" fmla="*/ 17515808 w 18288000"/>
              <a:gd name="connsiteY6711" fmla="*/ 255477 h 7098929"/>
              <a:gd name="connsiteX6712" fmla="*/ 17541996 w 18288000"/>
              <a:gd name="connsiteY6712" fmla="*/ 254651 h 7098929"/>
              <a:gd name="connsiteX6713" fmla="*/ 17556004 w 18288000"/>
              <a:gd name="connsiteY6713" fmla="*/ 256212 h 7098929"/>
              <a:gd name="connsiteX6714" fmla="*/ 17587708 w 18288000"/>
              <a:gd name="connsiteY6714" fmla="*/ 267213 h 7098929"/>
              <a:gd name="connsiteX6715" fmla="*/ 17571860 w 18288000"/>
              <a:gd name="connsiteY6715" fmla="*/ 261712 h 7098929"/>
              <a:gd name="connsiteX6716" fmla="*/ 17575540 w 18288000"/>
              <a:gd name="connsiteY6716" fmla="*/ 269596 h 7098929"/>
              <a:gd name="connsiteX6717" fmla="*/ 17587708 w 18288000"/>
              <a:gd name="connsiteY6717" fmla="*/ 267213 h 7098929"/>
              <a:gd name="connsiteX6718" fmla="*/ 17591388 w 18288000"/>
              <a:gd name="connsiteY6718" fmla="*/ 275097 h 7098929"/>
              <a:gd name="connsiteX6719" fmla="*/ 17607240 w 18288000"/>
              <a:gd name="connsiteY6719" fmla="*/ 280598 h 7098929"/>
              <a:gd name="connsiteX6720" fmla="*/ 17628612 w 18288000"/>
              <a:gd name="connsiteY6720" fmla="*/ 297921 h 7098929"/>
              <a:gd name="connsiteX6721" fmla="*/ 17654800 w 18288000"/>
              <a:gd name="connsiteY6721" fmla="*/ 297098 h 7098929"/>
              <a:gd name="connsiteX6722" fmla="*/ 17679148 w 18288000"/>
              <a:gd name="connsiteY6722" fmla="*/ 292333 h 7098929"/>
              <a:gd name="connsiteX6723" fmla="*/ 17651120 w 18288000"/>
              <a:gd name="connsiteY6723" fmla="*/ 289216 h 7098929"/>
              <a:gd name="connsiteX6724" fmla="*/ 17623096 w 18288000"/>
              <a:gd name="connsiteY6724" fmla="*/ 286097 h 7098929"/>
              <a:gd name="connsiteX6725" fmla="*/ 17621252 w 18288000"/>
              <a:gd name="connsiteY6725" fmla="*/ 282156 h 7098929"/>
              <a:gd name="connsiteX6726" fmla="*/ 17603564 w 18288000"/>
              <a:gd name="connsiteY6726" fmla="*/ 272713 h 7098929"/>
              <a:gd name="connsiteX6727" fmla="*/ 17615736 w 18288000"/>
              <a:gd name="connsiteY6727" fmla="*/ 270330 h 7098929"/>
              <a:gd name="connsiteX6728" fmla="*/ 17643760 w 18288000"/>
              <a:gd name="connsiteY6728" fmla="*/ 273448 h 7098929"/>
              <a:gd name="connsiteX6729" fmla="*/ 17673912 w 18288000"/>
              <a:gd name="connsiteY6729" fmla="*/ 274000 h 7098929"/>
              <a:gd name="connsiteX6730" fmla="*/ 17680280 w 18288000"/>
              <a:gd name="connsiteY6730" fmla="*/ 266300 h 7098929"/>
              <a:gd name="connsiteX6731" fmla="*/ 17696136 w 18288000"/>
              <a:gd name="connsiteY6731" fmla="*/ 271799 h 7098929"/>
              <a:gd name="connsiteX6732" fmla="*/ 17683960 w 18288000"/>
              <a:gd name="connsiteY6732" fmla="*/ 274182 h 7098929"/>
              <a:gd name="connsiteX6733" fmla="*/ 17711988 w 18288000"/>
              <a:gd name="connsiteY6733" fmla="*/ 277302 h 7098929"/>
              <a:gd name="connsiteX6734" fmla="*/ 17724160 w 18288000"/>
              <a:gd name="connsiteY6734" fmla="*/ 274919 h 7098929"/>
              <a:gd name="connsiteX6735" fmla="*/ 17720480 w 18288000"/>
              <a:gd name="connsiteY6735" fmla="*/ 267035 h 7098929"/>
              <a:gd name="connsiteX6736" fmla="*/ 17736332 w 18288000"/>
              <a:gd name="connsiteY6736" fmla="*/ 272537 h 7098929"/>
              <a:gd name="connsiteX6737" fmla="*/ 17776528 w 18288000"/>
              <a:gd name="connsiteY6737" fmla="*/ 273271 h 7098929"/>
              <a:gd name="connsiteX6738" fmla="*/ 17796632 w 18288000"/>
              <a:gd name="connsiteY6738" fmla="*/ 273639 h 7098929"/>
              <a:gd name="connsiteX6739" fmla="*/ 17844756 w 18288000"/>
              <a:gd name="connsiteY6739" fmla="*/ 277124 h 7098929"/>
              <a:gd name="connsiteX6740" fmla="*/ 18091392 w 18288000"/>
              <a:gd name="connsiteY6740" fmla="*/ 271863 h 7098929"/>
              <a:gd name="connsiteX6741" fmla="*/ 18288000 w 18288000"/>
              <a:gd name="connsiteY6741" fmla="*/ 272498 h 7098929"/>
              <a:gd name="connsiteX6742" fmla="*/ 18288000 w 18288000"/>
              <a:gd name="connsiteY6742" fmla="*/ 293605 h 7098929"/>
              <a:gd name="connsiteX6743" fmla="*/ 18278444 w 18288000"/>
              <a:gd name="connsiteY6743" fmla="*/ 295476 h 7098929"/>
              <a:gd name="connsiteX6744" fmla="*/ 18266268 w 18288000"/>
              <a:gd name="connsiteY6744" fmla="*/ 297860 h 7098929"/>
              <a:gd name="connsiteX6745" fmla="*/ 18226072 w 18288000"/>
              <a:gd name="connsiteY6745" fmla="*/ 297123 h 7098929"/>
              <a:gd name="connsiteX6746" fmla="*/ 18227908 w 18288000"/>
              <a:gd name="connsiteY6746" fmla="*/ 301066 h 7098929"/>
              <a:gd name="connsiteX6747" fmla="*/ 18241924 w 18288000"/>
              <a:gd name="connsiteY6747" fmla="*/ 302624 h 7098929"/>
              <a:gd name="connsiteX6748" fmla="*/ 18262024 w 18288000"/>
              <a:gd name="connsiteY6748" fmla="*/ 302992 h 7098929"/>
              <a:gd name="connsiteX6749" fmla="*/ 18269948 w 18288000"/>
              <a:gd name="connsiteY6749" fmla="*/ 305742 h 7098929"/>
              <a:gd name="connsiteX6750" fmla="*/ 18276036 w 18288000"/>
              <a:gd name="connsiteY6750" fmla="*/ 304551 h 7098929"/>
              <a:gd name="connsiteX6751" fmla="*/ 18288000 w 18288000"/>
              <a:gd name="connsiteY6751" fmla="*/ 302210 h 7098929"/>
              <a:gd name="connsiteX6752" fmla="*/ 18288000 w 18288000"/>
              <a:gd name="connsiteY6752" fmla="*/ 6675469 h 7098929"/>
              <a:gd name="connsiteX6753" fmla="*/ 18253432 w 18288000"/>
              <a:gd name="connsiteY6753" fmla="*/ 6674838 h 7098929"/>
              <a:gd name="connsiteX6754" fmla="*/ 18249752 w 18288000"/>
              <a:gd name="connsiteY6754" fmla="*/ 6666956 h 7098929"/>
              <a:gd name="connsiteX6755" fmla="*/ 18214368 w 18288000"/>
              <a:gd name="connsiteY6755" fmla="*/ 6648068 h 7098929"/>
              <a:gd name="connsiteX6756" fmla="*/ 18191156 w 18288000"/>
              <a:gd name="connsiteY6756" fmla="*/ 6626802 h 7098929"/>
              <a:gd name="connsiteX6757" fmla="*/ 18187480 w 18288000"/>
              <a:gd name="connsiteY6757" fmla="*/ 6618919 h 7098929"/>
              <a:gd name="connsiteX6758" fmla="*/ 18153364 w 18288000"/>
              <a:gd name="connsiteY6758" fmla="*/ 6616992 h 7098929"/>
              <a:gd name="connsiteX6759" fmla="*/ 18119252 w 18288000"/>
              <a:gd name="connsiteY6759" fmla="*/ 6615065 h 7098929"/>
              <a:gd name="connsiteX6760" fmla="*/ 18072684 w 18288000"/>
              <a:gd name="connsiteY6760" fmla="*/ 6622031 h 7098929"/>
              <a:gd name="connsiteX6761" fmla="*/ 18063432 w 18288000"/>
              <a:gd name="connsiteY6761" fmla="*/ 6620520 h 7098929"/>
              <a:gd name="connsiteX6762" fmla="*/ 18062908 w 18288000"/>
              <a:gd name="connsiteY6762" fmla="*/ 6622502 h 7098929"/>
              <a:gd name="connsiteX6763" fmla="*/ 18078768 w 18288000"/>
              <a:gd name="connsiteY6763" fmla="*/ 6627999 h 7098929"/>
              <a:gd name="connsiteX6764" fmla="*/ 18067624 w 18288000"/>
              <a:gd name="connsiteY6764" fmla="*/ 6630183 h 7098929"/>
              <a:gd name="connsiteX6765" fmla="*/ 18074240 w 18288000"/>
              <a:gd name="connsiteY6765" fmla="*/ 6632480 h 7098929"/>
              <a:gd name="connsiteX6766" fmla="*/ 18086412 w 18288000"/>
              <a:gd name="connsiteY6766" fmla="*/ 6630097 h 7098929"/>
              <a:gd name="connsiteX6767" fmla="*/ 18098588 w 18288000"/>
              <a:gd name="connsiteY6767" fmla="*/ 6627712 h 7098929"/>
              <a:gd name="connsiteX6768" fmla="*/ 18102264 w 18288000"/>
              <a:gd name="connsiteY6768" fmla="*/ 6635599 h 7098929"/>
              <a:gd name="connsiteX6769" fmla="*/ 18130288 w 18288000"/>
              <a:gd name="connsiteY6769" fmla="*/ 6638716 h 7098929"/>
              <a:gd name="connsiteX6770" fmla="*/ 18105944 w 18288000"/>
              <a:gd name="connsiteY6770" fmla="*/ 6643482 h 7098929"/>
              <a:gd name="connsiteX6771" fmla="*/ 18093772 w 18288000"/>
              <a:gd name="connsiteY6771" fmla="*/ 6645863 h 7098929"/>
              <a:gd name="connsiteX6772" fmla="*/ 18081600 w 18288000"/>
              <a:gd name="connsiteY6772" fmla="*/ 6648247 h 7098929"/>
              <a:gd name="connsiteX6773" fmla="*/ 18097452 w 18288000"/>
              <a:gd name="connsiteY6773" fmla="*/ 6653748 h 7098929"/>
              <a:gd name="connsiteX6774" fmla="*/ 18153504 w 18288000"/>
              <a:gd name="connsiteY6774" fmla="*/ 6659983 h 7098929"/>
              <a:gd name="connsiteX6775" fmla="*/ 18088960 w 18288000"/>
              <a:gd name="connsiteY6775" fmla="*/ 6664014 h 7098929"/>
              <a:gd name="connsiteX6776" fmla="*/ 18073108 w 18288000"/>
              <a:gd name="connsiteY6776" fmla="*/ 6658515 h 7098929"/>
              <a:gd name="connsiteX6777" fmla="*/ 18057252 w 18288000"/>
              <a:gd name="connsiteY6777" fmla="*/ 6653013 h 7098929"/>
              <a:gd name="connsiteX6778" fmla="*/ 18041404 w 18288000"/>
              <a:gd name="connsiteY6778" fmla="*/ 6647512 h 7098929"/>
              <a:gd name="connsiteX6779" fmla="*/ 18053576 w 18288000"/>
              <a:gd name="connsiteY6779" fmla="*/ 6645130 h 7098929"/>
              <a:gd name="connsiteX6780" fmla="*/ 18037724 w 18288000"/>
              <a:gd name="connsiteY6780" fmla="*/ 6639628 h 7098929"/>
              <a:gd name="connsiteX6781" fmla="*/ 18036192 w 18288000"/>
              <a:gd name="connsiteY6781" fmla="*/ 6636345 h 7098929"/>
              <a:gd name="connsiteX6782" fmla="*/ 18030080 w 18288000"/>
              <a:gd name="connsiteY6782" fmla="*/ 6637543 h 7098929"/>
              <a:gd name="connsiteX6783" fmla="*/ 17965540 w 18288000"/>
              <a:gd name="connsiteY6783" fmla="*/ 6641593 h 7098929"/>
              <a:gd name="connsiteX6784" fmla="*/ 17961852 w 18288000"/>
              <a:gd name="connsiteY6784" fmla="*/ 6633709 h 7098929"/>
              <a:gd name="connsiteX6785" fmla="*/ 17970340 w 18288000"/>
              <a:gd name="connsiteY6785" fmla="*/ 6623442 h 7098929"/>
              <a:gd name="connsiteX6786" fmla="*/ 17964256 w 18288000"/>
              <a:gd name="connsiteY6786" fmla="*/ 6624635 h 7098929"/>
              <a:gd name="connsiteX6787" fmla="*/ 17961772 w 18288000"/>
              <a:gd name="connsiteY6787" fmla="*/ 6625122 h 7098929"/>
              <a:gd name="connsiteX6788" fmla="*/ 17965820 w 18288000"/>
              <a:gd name="connsiteY6788" fmla="*/ 6627892 h 7098929"/>
              <a:gd name="connsiteX6789" fmla="*/ 17949192 w 18288000"/>
              <a:gd name="connsiteY6789" fmla="*/ 6627588 h 7098929"/>
              <a:gd name="connsiteX6790" fmla="*/ 17946000 w 18288000"/>
              <a:gd name="connsiteY6790" fmla="*/ 6628213 h 7098929"/>
              <a:gd name="connsiteX6791" fmla="*/ 17933824 w 18288000"/>
              <a:gd name="connsiteY6791" fmla="*/ 6630600 h 7098929"/>
              <a:gd name="connsiteX6792" fmla="*/ 17937512 w 18288000"/>
              <a:gd name="connsiteY6792" fmla="*/ 6638483 h 7098929"/>
              <a:gd name="connsiteX6793" fmla="*/ 17921652 w 18288000"/>
              <a:gd name="connsiteY6793" fmla="*/ 6632986 h 7098929"/>
              <a:gd name="connsiteX6794" fmla="*/ 17917740 w 18288000"/>
              <a:gd name="connsiteY6794" fmla="*/ 6628248 h 7098929"/>
              <a:gd name="connsiteX6795" fmla="*/ 17905680 w 18288000"/>
              <a:gd name="connsiteY6795" fmla="*/ 6627565 h 7098929"/>
              <a:gd name="connsiteX6796" fmla="*/ 17885140 w 18288000"/>
              <a:gd name="connsiteY6796" fmla="*/ 6640145 h 7098929"/>
              <a:gd name="connsiteX6797" fmla="*/ 17869284 w 18288000"/>
              <a:gd name="connsiteY6797" fmla="*/ 6634650 h 7098929"/>
              <a:gd name="connsiteX6798" fmla="*/ 17832772 w 18288000"/>
              <a:gd name="connsiteY6798" fmla="*/ 6641808 h 7098929"/>
              <a:gd name="connsiteX6799" fmla="*/ 17826684 w 18288000"/>
              <a:gd name="connsiteY6799" fmla="*/ 6643003 h 7098929"/>
              <a:gd name="connsiteX6800" fmla="*/ 17808428 w 18288000"/>
              <a:gd name="connsiteY6800" fmla="*/ 6646581 h 7098929"/>
              <a:gd name="connsiteX6801" fmla="*/ 17787768 w 18288000"/>
              <a:gd name="connsiteY6801" fmla="*/ 6659234 h 7098929"/>
              <a:gd name="connsiteX6802" fmla="*/ 17799940 w 18288000"/>
              <a:gd name="connsiteY6802" fmla="*/ 6656849 h 7098929"/>
              <a:gd name="connsiteX6803" fmla="*/ 17801784 w 18288000"/>
              <a:gd name="connsiteY6803" fmla="*/ 6660791 h 7098929"/>
              <a:gd name="connsiteX6804" fmla="*/ 17771356 w 18288000"/>
              <a:gd name="connsiteY6804" fmla="*/ 6666757 h 7098929"/>
              <a:gd name="connsiteX6805" fmla="*/ 17711056 w 18288000"/>
              <a:gd name="connsiteY6805" fmla="*/ 6665671 h 7098929"/>
              <a:gd name="connsiteX6806" fmla="*/ 17667172 w 18288000"/>
              <a:gd name="connsiteY6806" fmla="*/ 6657065 h 7098929"/>
              <a:gd name="connsiteX6807" fmla="*/ 17707372 w 18288000"/>
              <a:gd name="connsiteY6807" fmla="*/ 6657788 h 7098929"/>
              <a:gd name="connsiteX6808" fmla="*/ 17727472 w 18288000"/>
              <a:gd name="connsiteY6808" fmla="*/ 6658150 h 7098929"/>
              <a:gd name="connsiteX6809" fmla="*/ 17747572 w 18288000"/>
              <a:gd name="connsiteY6809" fmla="*/ 6658513 h 7098929"/>
              <a:gd name="connsiteX6810" fmla="*/ 17756060 w 18288000"/>
              <a:gd name="connsiteY6810" fmla="*/ 6648243 h 7098929"/>
              <a:gd name="connsiteX6811" fmla="*/ 17768228 w 18288000"/>
              <a:gd name="connsiteY6811" fmla="*/ 6645857 h 7098929"/>
              <a:gd name="connsiteX6812" fmla="*/ 17780404 w 18288000"/>
              <a:gd name="connsiteY6812" fmla="*/ 6643470 h 7098929"/>
              <a:gd name="connsiteX6813" fmla="*/ 17802900 w 18288000"/>
              <a:gd name="connsiteY6813" fmla="*/ 6634756 h 7098929"/>
              <a:gd name="connsiteX6814" fmla="*/ 17803460 w 18288000"/>
              <a:gd name="connsiteY6814" fmla="*/ 6621740 h 7098929"/>
              <a:gd name="connsiteX6815" fmla="*/ 17806320 w 18288000"/>
              <a:gd name="connsiteY6815" fmla="*/ 6619489 h 7098929"/>
              <a:gd name="connsiteX6816" fmla="*/ 17795260 w 18288000"/>
              <a:gd name="connsiteY6816" fmla="*/ 6618259 h 7098929"/>
              <a:gd name="connsiteX6817" fmla="*/ 17777000 w 18288000"/>
              <a:gd name="connsiteY6817" fmla="*/ 6621834 h 7098929"/>
              <a:gd name="connsiteX6818" fmla="*/ 17762988 w 18288000"/>
              <a:gd name="connsiteY6818" fmla="*/ 6620274 h 7098929"/>
              <a:gd name="connsiteX6819" fmla="*/ 17748972 w 18288000"/>
              <a:gd name="connsiteY6819" fmla="*/ 6618717 h 7098929"/>
              <a:gd name="connsiteX6820" fmla="*/ 17724628 w 18288000"/>
              <a:gd name="connsiteY6820" fmla="*/ 6623481 h 7098929"/>
              <a:gd name="connsiteX6821" fmla="*/ 17692920 w 18288000"/>
              <a:gd name="connsiteY6821" fmla="*/ 6612479 h 7098929"/>
              <a:gd name="connsiteX6822" fmla="*/ 17689244 w 18288000"/>
              <a:gd name="connsiteY6822" fmla="*/ 6604596 h 7098929"/>
              <a:gd name="connsiteX6823" fmla="*/ 17612524 w 18288000"/>
              <a:gd name="connsiteY6823" fmla="*/ 6611010 h 7098929"/>
              <a:gd name="connsiteX6824" fmla="*/ 17604600 w 18288000"/>
              <a:gd name="connsiteY6824" fmla="*/ 6608259 h 7098929"/>
              <a:gd name="connsiteX6825" fmla="*/ 17596676 w 18288000"/>
              <a:gd name="connsiteY6825" fmla="*/ 6605510 h 7098929"/>
              <a:gd name="connsiteX6826" fmla="*/ 17556476 w 18288000"/>
              <a:gd name="connsiteY6826" fmla="*/ 6604775 h 7098929"/>
              <a:gd name="connsiteX6827" fmla="*/ 17514436 w 18288000"/>
              <a:gd name="connsiteY6827" fmla="*/ 6600098 h 7098929"/>
              <a:gd name="connsiteX6828" fmla="*/ 17492500 w 18288000"/>
              <a:gd name="connsiteY6828" fmla="*/ 6595789 h 7098929"/>
              <a:gd name="connsiteX6829" fmla="*/ 17463904 w 18288000"/>
              <a:gd name="connsiteY6829" fmla="*/ 6605687 h 7098929"/>
              <a:gd name="connsiteX6830" fmla="*/ 17387188 w 18288000"/>
              <a:gd name="connsiteY6830" fmla="*/ 6612100 h 7098929"/>
              <a:gd name="connsiteX6831" fmla="*/ 17331140 w 18288000"/>
              <a:gd name="connsiteY6831" fmla="*/ 6605865 h 7098929"/>
              <a:gd name="connsiteX6832" fmla="*/ 17318964 w 18288000"/>
              <a:gd name="connsiteY6832" fmla="*/ 6608248 h 7098929"/>
              <a:gd name="connsiteX6833" fmla="*/ 17290940 w 18288000"/>
              <a:gd name="connsiteY6833" fmla="*/ 6605129 h 7098929"/>
              <a:gd name="connsiteX6834" fmla="*/ 17240408 w 18288000"/>
              <a:gd name="connsiteY6834" fmla="*/ 6610720 h 7098929"/>
              <a:gd name="connsiteX6835" fmla="*/ 17200208 w 18288000"/>
              <a:gd name="connsiteY6835" fmla="*/ 6609984 h 7098929"/>
              <a:gd name="connsiteX6836" fmla="*/ 17161848 w 18288000"/>
              <a:gd name="connsiteY6836" fmla="*/ 6613191 h 7098929"/>
              <a:gd name="connsiteX6837" fmla="*/ 17141024 w 18288000"/>
              <a:gd name="connsiteY6837" fmla="*/ 6613396 h 7098929"/>
              <a:gd name="connsiteX6838" fmla="*/ 17142020 w 18288000"/>
              <a:gd name="connsiteY6838" fmla="*/ 6613739 h 7098929"/>
              <a:gd name="connsiteX6839" fmla="*/ 17143860 w 18288000"/>
              <a:gd name="connsiteY6839" fmla="*/ 6617682 h 7098929"/>
              <a:gd name="connsiteX6840" fmla="*/ 17157876 w 18288000"/>
              <a:gd name="connsiteY6840" fmla="*/ 6619235 h 7098929"/>
              <a:gd name="connsiteX6841" fmla="*/ 17173732 w 18288000"/>
              <a:gd name="connsiteY6841" fmla="*/ 6624733 h 7098929"/>
              <a:gd name="connsiteX6842" fmla="*/ 17254128 w 18288000"/>
              <a:gd name="connsiteY6842" fmla="*/ 6626179 h 7098929"/>
              <a:gd name="connsiteX6843" fmla="*/ 17269984 w 18288000"/>
              <a:gd name="connsiteY6843" fmla="*/ 6631676 h 7098929"/>
              <a:gd name="connsiteX6844" fmla="*/ 17294332 w 18288000"/>
              <a:gd name="connsiteY6844" fmla="*/ 6626902 h 7098929"/>
              <a:gd name="connsiteX6845" fmla="*/ 17358872 w 18288000"/>
              <a:gd name="connsiteY6845" fmla="*/ 6622855 h 7098929"/>
              <a:gd name="connsiteX6846" fmla="*/ 17423412 w 18288000"/>
              <a:gd name="connsiteY6846" fmla="*/ 6618806 h 7098929"/>
              <a:gd name="connsiteX6847" fmla="*/ 17451440 w 18288000"/>
              <a:gd name="connsiteY6847" fmla="*/ 6621915 h 7098929"/>
              <a:gd name="connsiteX6848" fmla="*/ 17463612 w 18288000"/>
              <a:gd name="connsiteY6848" fmla="*/ 6619529 h 7098929"/>
              <a:gd name="connsiteX6849" fmla="*/ 17491640 w 18288000"/>
              <a:gd name="connsiteY6849" fmla="*/ 6622640 h 7098929"/>
              <a:gd name="connsiteX6850" fmla="*/ 17507492 w 18288000"/>
              <a:gd name="connsiteY6850" fmla="*/ 6628137 h 7098929"/>
              <a:gd name="connsiteX6851" fmla="*/ 17495324 w 18288000"/>
              <a:gd name="connsiteY6851" fmla="*/ 6630522 h 7098929"/>
              <a:gd name="connsiteX6852" fmla="*/ 17483152 w 18288000"/>
              <a:gd name="connsiteY6852" fmla="*/ 6632907 h 7098929"/>
              <a:gd name="connsiteX6853" fmla="*/ 17470980 w 18288000"/>
              <a:gd name="connsiteY6853" fmla="*/ 6635294 h 7098929"/>
              <a:gd name="connsiteX6854" fmla="*/ 17482596 w 18288000"/>
              <a:gd name="connsiteY6854" fmla="*/ 6645924 h 7098929"/>
              <a:gd name="connsiteX6855" fmla="*/ 17472264 w 18288000"/>
              <a:gd name="connsiteY6855" fmla="*/ 6652253 h 7098929"/>
              <a:gd name="connsiteX6856" fmla="*/ 17462492 w 18288000"/>
              <a:gd name="connsiteY6856" fmla="*/ 6645562 h 7098929"/>
              <a:gd name="connsiteX6857" fmla="*/ 17422296 w 18288000"/>
              <a:gd name="connsiteY6857" fmla="*/ 6644839 h 7098929"/>
              <a:gd name="connsiteX6858" fmla="*/ 17341896 w 18288000"/>
              <a:gd name="connsiteY6858" fmla="*/ 6643392 h 7098929"/>
              <a:gd name="connsiteX6859" fmla="*/ 17277352 w 18288000"/>
              <a:gd name="connsiteY6859" fmla="*/ 6647440 h 7098929"/>
              <a:gd name="connsiteX6860" fmla="*/ 17267584 w 18288000"/>
              <a:gd name="connsiteY6860" fmla="*/ 6640750 h 7098929"/>
              <a:gd name="connsiteX6861" fmla="*/ 17255972 w 18288000"/>
              <a:gd name="connsiteY6861" fmla="*/ 6630120 h 7098929"/>
              <a:gd name="connsiteX6862" fmla="*/ 17241960 w 18288000"/>
              <a:gd name="connsiteY6862" fmla="*/ 6628565 h 7098929"/>
              <a:gd name="connsiteX6863" fmla="*/ 17239560 w 18288000"/>
              <a:gd name="connsiteY6863" fmla="*/ 6637642 h 7098929"/>
              <a:gd name="connsiteX6864" fmla="*/ 17232912 w 18288000"/>
              <a:gd name="connsiteY6864" fmla="*/ 6651850 h 7098929"/>
              <a:gd name="connsiteX6865" fmla="*/ 17216500 w 18288000"/>
              <a:gd name="connsiteY6865" fmla="*/ 6659372 h 7098929"/>
              <a:gd name="connsiteX6866" fmla="*/ 17208008 w 18288000"/>
              <a:gd name="connsiteY6866" fmla="*/ 6669641 h 7098929"/>
              <a:gd name="connsiteX6867" fmla="*/ 17183668 w 18288000"/>
              <a:gd name="connsiteY6867" fmla="*/ 6674413 h 7098929"/>
              <a:gd name="connsiteX6868" fmla="*/ 17171496 w 18288000"/>
              <a:gd name="connsiteY6868" fmla="*/ 6676799 h 7098929"/>
              <a:gd name="connsiteX6869" fmla="*/ 17163568 w 18288000"/>
              <a:gd name="connsiteY6869" fmla="*/ 6674051 h 7098929"/>
              <a:gd name="connsiteX6870" fmla="*/ 17155644 w 18288000"/>
              <a:gd name="connsiteY6870" fmla="*/ 6671302 h 7098929"/>
              <a:gd name="connsiteX6871" fmla="*/ 17145868 w 18288000"/>
              <a:gd name="connsiteY6871" fmla="*/ 6664613 h 7098929"/>
              <a:gd name="connsiteX6872" fmla="*/ 17139784 w 18288000"/>
              <a:gd name="connsiteY6872" fmla="*/ 6665807 h 7098929"/>
              <a:gd name="connsiteX6873" fmla="*/ 17123928 w 18288000"/>
              <a:gd name="connsiteY6873" fmla="*/ 6660311 h 7098929"/>
              <a:gd name="connsiteX6874" fmla="*/ 17116560 w 18288000"/>
              <a:gd name="connsiteY6874" fmla="*/ 6644546 h 7098929"/>
              <a:gd name="connsiteX6875" fmla="*/ 17072676 w 18288000"/>
              <a:gd name="connsiteY6875" fmla="*/ 6635939 h 7098929"/>
              <a:gd name="connsiteX6876" fmla="*/ 17044644 w 18288000"/>
              <a:gd name="connsiteY6876" fmla="*/ 6632830 h 7098929"/>
              <a:gd name="connsiteX6877" fmla="*/ 17050736 w 18288000"/>
              <a:gd name="connsiteY6877" fmla="*/ 6631636 h 7098929"/>
              <a:gd name="connsiteX6878" fmla="*/ 17056820 w 18288000"/>
              <a:gd name="connsiteY6878" fmla="*/ 6630443 h 7098929"/>
              <a:gd name="connsiteX6879" fmla="*/ 17105508 w 18288000"/>
              <a:gd name="connsiteY6879" fmla="*/ 6620899 h 7098929"/>
              <a:gd name="connsiteX6880" fmla="*/ 17117372 w 18288000"/>
              <a:gd name="connsiteY6880" fmla="*/ 6613628 h 7098929"/>
              <a:gd name="connsiteX6881" fmla="*/ 17115564 w 18288000"/>
              <a:gd name="connsiteY6881" fmla="*/ 6613646 h 7098929"/>
              <a:gd name="connsiteX6882" fmla="*/ 17032760 w 18288000"/>
              <a:gd name="connsiteY6882" fmla="*/ 6621251 h 7098929"/>
              <a:gd name="connsiteX6883" fmla="*/ 17001900 w 18288000"/>
              <a:gd name="connsiteY6883" fmla="*/ 6619946 h 7098929"/>
              <a:gd name="connsiteX6884" fmla="*/ 17000764 w 18288000"/>
              <a:gd name="connsiteY6884" fmla="*/ 6624224 h 7098929"/>
              <a:gd name="connsiteX6885" fmla="*/ 16993480 w 18288000"/>
              <a:gd name="connsiteY6885" fmla="*/ 6629954 h 7098929"/>
              <a:gd name="connsiteX6886" fmla="*/ 16988596 w 18288000"/>
              <a:gd name="connsiteY6886" fmla="*/ 6626609 h 7098929"/>
              <a:gd name="connsiteX6887" fmla="*/ 16990484 w 18288000"/>
              <a:gd name="connsiteY6887" fmla="*/ 6619463 h 7098929"/>
              <a:gd name="connsiteX6888" fmla="*/ 16982816 w 18288000"/>
              <a:gd name="connsiteY6888" fmla="*/ 6619138 h 7098929"/>
              <a:gd name="connsiteX6889" fmla="*/ 16948396 w 18288000"/>
              <a:gd name="connsiteY6889" fmla="*/ 6625887 h 7098929"/>
              <a:gd name="connsiteX6890" fmla="*/ 16924052 w 18288000"/>
              <a:gd name="connsiteY6890" fmla="*/ 6630658 h 7098929"/>
              <a:gd name="connsiteX6891" fmla="*/ 16904620 w 18288000"/>
              <a:gd name="connsiteY6891" fmla="*/ 6634469 h 7098929"/>
              <a:gd name="connsiteX6892" fmla="*/ 16917644 w 18288000"/>
              <a:gd name="connsiteY6892" fmla="*/ 6635915 h 7098929"/>
              <a:gd name="connsiteX6893" fmla="*/ 16905468 w 18288000"/>
              <a:gd name="connsiteY6893" fmla="*/ 6638301 h 7098929"/>
              <a:gd name="connsiteX6894" fmla="*/ 16881128 w 18288000"/>
              <a:gd name="connsiteY6894" fmla="*/ 6643074 h 7098929"/>
              <a:gd name="connsiteX6895" fmla="*/ 16877444 w 18288000"/>
              <a:gd name="connsiteY6895" fmla="*/ 6635191 h 7098929"/>
              <a:gd name="connsiteX6896" fmla="*/ 16889616 w 18288000"/>
              <a:gd name="connsiteY6896" fmla="*/ 6632805 h 7098929"/>
              <a:gd name="connsiteX6897" fmla="*/ 16898964 w 18288000"/>
              <a:gd name="connsiteY6897" fmla="*/ 6633842 h 7098929"/>
              <a:gd name="connsiteX6898" fmla="*/ 16897864 w 18288000"/>
              <a:gd name="connsiteY6898" fmla="*/ 6631490 h 7098929"/>
              <a:gd name="connsiteX6899" fmla="*/ 16883852 w 18288000"/>
              <a:gd name="connsiteY6899" fmla="*/ 6629935 h 7098929"/>
              <a:gd name="connsiteX6900" fmla="*/ 16882932 w 18288000"/>
              <a:gd name="connsiteY6900" fmla="*/ 6627966 h 7098929"/>
              <a:gd name="connsiteX6901" fmla="*/ 16863476 w 18288000"/>
              <a:gd name="connsiteY6901" fmla="*/ 6628578 h 7098929"/>
              <a:gd name="connsiteX6902" fmla="*/ 16844892 w 18288000"/>
              <a:gd name="connsiteY6902" fmla="*/ 6628238 h 7098929"/>
              <a:gd name="connsiteX6903" fmla="*/ 16843656 w 18288000"/>
              <a:gd name="connsiteY6903" fmla="*/ 6629211 h 7098929"/>
              <a:gd name="connsiteX6904" fmla="*/ 16832900 w 18288000"/>
              <a:gd name="connsiteY6904" fmla="*/ 6628019 h 7098929"/>
              <a:gd name="connsiteX6905" fmla="*/ 16823276 w 18288000"/>
              <a:gd name="connsiteY6905" fmla="*/ 6627842 h 7098929"/>
              <a:gd name="connsiteX6906" fmla="*/ 16791960 w 18288000"/>
              <a:gd name="connsiteY6906" fmla="*/ 6630461 h 7098929"/>
              <a:gd name="connsiteX6907" fmla="*/ 16791284 w 18288000"/>
              <a:gd name="connsiteY6907" fmla="*/ 6630874 h 7098929"/>
              <a:gd name="connsiteX6908" fmla="*/ 16787772 w 18288000"/>
              <a:gd name="connsiteY6908" fmla="*/ 6630809 h 7098929"/>
              <a:gd name="connsiteX6909" fmla="*/ 16784916 w 18288000"/>
              <a:gd name="connsiteY6909" fmla="*/ 6631049 h 7098929"/>
              <a:gd name="connsiteX6910" fmla="*/ 16738595 w 18288000"/>
              <a:gd name="connsiteY6910" fmla="*/ 6633298 h 7098929"/>
              <a:gd name="connsiteX6911" fmla="*/ 16744675 w 18288000"/>
              <a:gd name="connsiteY6911" fmla="*/ 6635407 h 7098929"/>
              <a:gd name="connsiteX6912" fmla="*/ 16790956 w 18288000"/>
              <a:gd name="connsiteY6912" fmla="*/ 6634936 h 7098929"/>
              <a:gd name="connsiteX6913" fmla="*/ 16812900 w 18288000"/>
              <a:gd name="connsiteY6913" fmla="*/ 6639239 h 7098929"/>
              <a:gd name="connsiteX6914" fmla="*/ 16760531 w 18288000"/>
              <a:gd name="connsiteY6914" fmla="*/ 6640902 h 7098929"/>
              <a:gd name="connsiteX6915" fmla="*/ 16700233 w 18288000"/>
              <a:gd name="connsiteY6915" fmla="*/ 6639817 h 7098929"/>
              <a:gd name="connsiteX6916" fmla="*/ 16667961 w 18288000"/>
              <a:gd name="connsiteY6916" fmla="*/ 6641842 h 7098929"/>
              <a:gd name="connsiteX6917" fmla="*/ 16655789 w 18288000"/>
              <a:gd name="connsiteY6917" fmla="*/ 6644226 h 7098929"/>
              <a:gd name="connsiteX6918" fmla="*/ 16640637 w 18288000"/>
              <a:gd name="connsiteY6918" fmla="*/ 6638974 h 7098929"/>
              <a:gd name="connsiteX6919" fmla="*/ 16633321 w 18288000"/>
              <a:gd name="connsiteY6919" fmla="*/ 6647818 h 7098929"/>
              <a:gd name="connsiteX6920" fmla="*/ 16617469 w 18288000"/>
              <a:gd name="connsiteY6920" fmla="*/ 6642316 h 7098929"/>
              <a:gd name="connsiteX6921" fmla="*/ 16605295 w 18288000"/>
              <a:gd name="connsiteY6921" fmla="*/ 6644699 h 7098929"/>
              <a:gd name="connsiteX6922" fmla="*/ 16577271 w 18288000"/>
              <a:gd name="connsiteY6922" fmla="*/ 6641583 h 7098929"/>
              <a:gd name="connsiteX6923" fmla="*/ 16524897 w 18288000"/>
              <a:gd name="connsiteY6923" fmla="*/ 6643228 h 7098929"/>
              <a:gd name="connsiteX6924" fmla="*/ 16518811 w 18288000"/>
              <a:gd name="connsiteY6924" fmla="*/ 6644421 h 7098929"/>
              <a:gd name="connsiteX6925" fmla="*/ 16509047 w 18288000"/>
              <a:gd name="connsiteY6925" fmla="*/ 6637729 h 7098929"/>
              <a:gd name="connsiteX6926" fmla="*/ 16505599 w 18288000"/>
              <a:gd name="connsiteY6926" fmla="*/ 6638404 h 7098929"/>
              <a:gd name="connsiteX6927" fmla="*/ 16507165 w 18288000"/>
              <a:gd name="connsiteY6927" fmla="*/ 6638948 h 7098929"/>
              <a:gd name="connsiteX6928" fmla="*/ 16504397 w 18288000"/>
              <a:gd name="connsiteY6928" fmla="*/ 6638639 h 7098929"/>
              <a:gd name="connsiteX6929" fmla="*/ 16496873 w 18288000"/>
              <a:gd name="connsiteY6929" fmla="*/ 6640112 h 7098929"/>
              <a:gd name="connsiteX6930" fmla="*/ 16484701 w 18288000"/>
              <a:gd name="connsiteY6930" fmla="*/ 6642495 h 7098929"/>
              <a:gd name="connsiteX6931" fmla="*/ 16472525 w 18288000"/>
              <a:gd name="connsiteY6931" fmla="*/ 6644878 h 7098929"/>
              <a:gd name="connsiteX6932" fmla="*/ 16464493 w 18288000"/>
              <a:gd name="connsiteY6932" fmla="*/ 6644730 h 7098929"/>
              <a:gd name="connsiteX6933" fmla="*/ 16462489 w 18288000"/>
              <a:gd name="connsiteY6933" fmla="*/ 6652310 h 7098929"/>
              <a:gd name="connsiteX6934" fmla="*/ 16440547 w 18288000"/>
              <a:gd name="connsiteY6934" fmla="*/ 6648008 h 7098929"/>
              <a:gd name="connsiteX6935" fmla="*/ 16428375 w 18288000"/>
              <a:gd name="connsiteY6935" fmla="*/ 6650394 h 7098929"/>
              <a:gd name="connsiteX6936" fmla="*/ 16416205 w 18288000"/>
              <a:gd name="connsiteY6936" fmla="*/ 6652779 h 7098929"/>
              <a:gd name="connsiteX6937" fmla="*/ 16406435 w 18288000"/>
              <a:gd name="connsiteY6937" fmla="*/ 6646091 h 7098929"/>
              <a:gd name="connsiteX6938" fmla="*/ 16405895 w 18288000"/>
              <a:gd name="connsiteY6938" fmla="*/ 6644938 h 7098929"/>
              <a:gd name="connsiteX6939" fmla="*/ 16401109 w 18288000"/>
              <a:gd name="connsiteY6939" fmla="*/ 6644407 h 7098929"/>
              <a:gd name="connsiteX6940" fmla="*/ 16400349 w 18288000"/>
              <a:gd name="connsiteY6940" fmla="*/ 6647283 h 7098929"/>
              <a:gd name="connsiteX6941" fmla="*/ 16387763 w 18288000"/>
              <a:gd name="connsiteY6941" fmla="*/ 6642922 h 7098929"/>
              <a:gd name="connsiteX6942" fmla="*/ 16371933 w 18288000"/>
              <a:gd name="connsiteY6942" fmla="*/ 6641161 h 7098929"/>
              <a:gd name="connsiteX6943" fmla="*/ 16360149 w 18288000"/>
              <a:gd name="connsiteY6943" fmla="*/ 6646560 h 7098929"/>
              <a:gd name="connsiteX6944" fmla="*/ 16358679 w 18288000"/>
              <a:gd name="connsiteY6944" fmla="*/ 6646848 h 7098929"/>
              <a:gd name="connsiteX6945" fmla="*/ 16355611 w 18288000"/>
              <a:gd name="connsiteY6945" fmla="*/ 6650555 h 7098929"/>
              <a:gd name="connsiteX6946" fmla="*/ 16343437 w 18288000"/>
              <a:gd name="connsiteY6946" fmla="*/ 6652937 h 7098929"/>
              <a:gd name="connsiteX6947" fmla="*/ 16327585 w 18288000"/>
              <a:gd name="connsiteY6947" fmla="*/ 6647438 h 7098929"/>
              <a:gd name="connsiteX6948" fmla="*/ 16306581 w 18288000"/>
              <a:gd name="connsiteY6948" fmla="*/ 6648458 h 7098929"/>
              <a:gd name="connsiteX6949" fmla="*/ 16295609 w 18288000"/>
              <a:gd name="connsiteY6949" fmla="*/ 6650608 h 7098929"/>
              <a:gd name="connsiteX6950" fmla="*/ 16277351 w 18288000"/>
              <a:gd name="connsiteY6950" fmla="*/ 6654188 h 7098929"/>
              <a:gd name="connsiteX6951" fmla="*/ 16287121 w 18288000"/>
              <a:gd name="connsiteY6951" fmla="*/ 6660877 h 7098929"/>
              <a:gd name="connsiteX6952" fmla="*/ 16278635 w 18288000"/>
              <a:gd name="connsiteY6952" fmla="*/ 6671147 h 7098929"/>
              <a:gd name="connsiteX6953" fmla="*/ 16272361 w 18288000"/>
              <a:gd name="connsiteY6953" fmla="*/ 6666851 h 7098929"/>
              <a:gd name="connsiteX6954" fmla="*/ 16270399 w 18288000"/>
              <a:gd name="connsiteY6954" fmla="*/ 6667235 h 7098929"/>
              <a:gd name="connsiteX6955" fmla="*/ 16269215 w 18288000"/>
              <a:gd name="connsiteY6955" fmla="*/ 6664697 h 7098929"/>
              <a:gd name="connsiteX6956" fmla="*/ 16268865 w 18288000"/>
              <a:gd name="connsiteY6956" fmla="*/ 6664456 h 7098929"/>
              <a:gd name="connsiteX6957" fmla="*/ 16259093 w 18288000"/>
              <a:gd name="connsiteY6957" fmla="*/ 6657768 h 7098929"/>
              <a:gd name="connsiteX6958" fmla="*/ 16243237 w 18288000"/>
              <a:gd name="connsiteY6958" fmla="*/ 6652270 h 7098929"/>
              <a:gd name="connsiteX6959" fmla="*/ 16243873 w 18288000"/>
              <a:gd name="connsiteY6959" fmla="*/ 6651504 h 7098929"/>
              <a:gd name="connsiteX6960" fmla="*/ 16210671 w 18288000"/>
              <a:gd name="connsiteY6960" fmla="*/ 6653116 h 7098929"/>
              <a:gd name="connsiteX6961" fmla="*/ 16150743 w 18288000"/>
              <a:gd name="connsiteY6961" fmla="*/ 6653195 h 7098929"/>
              <a:gd name="connsiteX6962" fmla="*/ 16138496 w 18288000"/>
              <a:gd name="connsiteY6962" fmla="*/ 6655597 h 7098929"/>
              <a:gd name="connsiteX6963" fmla="*/ 16114156 w 18288000"/>
              <a:gd name="connsiteY6963" fmla="*/ 6660369 h 7098929"/>
              <a:gd name="connsiteX6964" fmla="*/ 16140337 w 18288000"/>
              <a:gd name="connsiteY6964" fmla="*/ 6659537 h 7098929"/>
              <a:gd name="connsiteX6965" fmla="*/ 16154353 w 18288000"/>
              <a:gd name="connsiteY6965" fmla="*/ 6661092 h 7098929"/>
              <a:gd name="connsiteX6966" fmla="*/ 16145865 w 18288000"/>
              <a:gd name="connsiteY6966" fmla="*/ 6671360 h 7098929"/>
              <a:gd name="connsiteX6967" fmla="*/ 16093496 w 18288000"/>
              <a:gd name="connsiteY6967" fmla="*/ 6673024 h 7098929"/>
              <a:gd name="connsiteX6968" fmla="*/ 16089812 w 18288000"/>
              <a:gd name="connsiteY6968" fmla="*/ 6665142 h 7098929"/>
              <a:gd name="connsiteX6969" fmla="*/ 16080435 w 18288000"/>
              <a:gd name="connsiteY6969" fmla="*/ 6658722 h 7098929"/>
              <a:gd name="connsiteX6970" fmla="*/ 16081580 w 18288000"/>
              <a:gd name="connsiteY6970" fmla="*/ 6661176 h 7098929"/>
              <a:gd name="connsiteX6971" fmla="*/ 16057377 w 18288000"/>
              <a:gd name="connsiteY6971" fmla="*/ 6662689 h 7098929"/>
              <a:gd name="connsiteX6972" fmla="*/ 16044087 w 18288000"/>
              <a:gd name="connsiteY6972" fmla="*/ 6659914 h 7098929"/>
              <a:gd name="connsiteX6973" fmla="*/ 16033457 w 18288000"/>
              <a:gd name="connsiteY6973" fmla="*/ 6657691 h 7098929"/>
              <a:gd name="connsiteX6974" fmla="*/ 16015849 w 18288000"/>
              <a:gd name="connsiteY6974" fmla="*/ 6653826 h 7098929"/>
              <a:gd name="connsiteX6975" fmla="*/ 16005729 w 18288000"/>
              <a:gd name="connsiteY6975" fmla="*/ 6655811 h 7098929"/>
              <a:gd name="connsiteX6976" fmla="*/ 15985071 w 18288000"/>
              <a:gd name="connsiteY6976" fmla="*/ 6668467 h 7098929"/>
              <a:gd name="connsiteX6977" fmla="*/ 15997242 w 18288000"/>
              <a:gd name="connsiteY6977" fmla="*/ 6666080 h 7098929"/>
              <a:gd name="connsiteX6978" fmla="*/ 16025270 w 18288000"/>
              <a:gd name="connsiteY6978" fmla="*/ 6669189 h 7098929"/>
              <a:gd name="connsiteX6979" fmla="*/ 16028955 w 18288000"/>
              <a:gd name="connsiteY6979" fmla="*/ 6677072 h 7098929"/>
              <a:gd name="connsiteX6980" fmla="*/ 15988755 w 18288000"/>
              <a:gd name="connsiteY6980" fmla="*/ 6676349 h 7098929"/>
              <a:gd name="connsiteX6981" fmla="*/ 15946157 w 18288000"/>
              <a:gd name="connsiteY6981" fmla="*/ 6684700 h 7098929"/>
              <a:gd name="connsiteX6982" fmla="*/ 15936385 w 18288000"/>
              <a:gd name="connsiteY6982" fmla="*/ 6678010 h 7098929"/>
              <a:gd name="connsiteX6983" fmla="*/ 15944871 w 18288000"/>
              <a:gd name="connsiteY6983" fmla="*/ 6667742 h 7098929"/>
              <a:gd name="connsiteX6984" fmla="*/ 15953358 w 18288000"/>
              <a:gd name="connsiteY6984" fmla="*/ 6657472 h 7098929"/>
              <a:gd name="connsiteX6985" fmla="*/ 15965530 w 18288000"/>
              <a:gd name="connsiteY6985" fmla="*/ 6655088 h 7098929"/>
              <a:gd name="connsiteX6986" fmla="*/ 15971615 w 18288000"/>
              <a:gd name="connsiteY6986" fmla="*/ 6653893 h 7098929"/>
              <a:gd name="connsiteX6987" fmla="*/ 15975860 w 18288000"/>
              <a:gd name="connsiteY6987" fmla="*/ 6648760 h 7098929"/>
              <a:gd name="connsiteX6988" fmla="*/ 15967749 w 18288000"/>
              <a:gd name="connsiteY6988" fmla="*/ 6647859 h 7098929"/>
              <a:gd name="connsiteX6989" fmla="*/ 15946527 w 18288000"/>
              <a:gd name="connsiteY6989" fmla="*/ 6650207 h 7098929"/>
              <a:gd name="connsiteX6990" fmla="*/ 15937503 w 18288000"/>
              <a:gd name="connsiteY6990" fmla="*/ 6651977 h 7098929"/>
              <a:gd name="connsiteX6991" fmla="*/ 15911318 w 18288000"/>
              <a:gd name="connsiteY6991" fmla="*/ 6652810 h 7098929"/>
              <a:gd name="connsiteX6992" fmla="*/ 15897303 w 18288000"/>
              <a:gd name="connsiteY6992" fmla="*/ 6651253 h 7098929"/>
              <a:gd name="connsiteX6993" fmla="*/ 15832762 w 18288000"/>
              <a:gd name="connsiteY6993" fmla="*/ 6655303 h 7098929"/>
              <a:gd name="connsiteX6994" fmla="*/ 15820592 w 18288000"/>
              <a:gd name="connsiteY6994" fmla="*/ 6657689 h 7098929"/>
              <a:gd name="connsiteX6995" fmla="*/ 15864475 w 18288000"/>
              <a:gd name="connsiteY6995" fmla="*/ 6666295 h 7098929"/>
              <a:gd name="connsiteX6996" fmla="*/ 15871843 w 18288000"/>
              <a:gd name="connsiteY6996" fmla="*/ 6682059 h 7098929"/>
              <a:gd name="connsiteX6997" fmla="*/ 15815231 w 18288000"/>
              <a:gd name="connsiteY6997" fmla="*/ 6688856 h 7098929"/>
              <a:gd name="connsiteX6998" fmla="*/ 15795131 w 18288000"/>
              <a:gd name="connsiteY6998" fmla="*/ 6688496 h 7098929"/>
              <a:gd name="connsiteX6999" fmla="*/ 15770789 w 18288000"/>
              <a:gd name="connsiteY6999" fmla="*/ 6693267 h 7098929"/>
              <a:gd name="connsiteX7000" fmla="*/ 15754929 w 18288000"/>
              <a:gd name="connsiteY7000" fmla="*/ 6687771 h 7098929"/>
              <a:gd name="connsiteX7001" fmla="*/ 15739075 w 18288000"/>
              <a:gd name="connsiteY7001" fmla="*/ 6682274 h 7098929"/>
              <a:gd name="connsiteX7002" fmla="*/ 15662361 w 18288000"/>
              <a:gd name="connsiteY7002" fmla="*/ 6688711 h 7098929"/>
              <a:gd name="connsiteX7003" fmla="*/ 15694074 w 18288000"/>
              <a:gd name="connsiteY7003" fmla="*/ 6699702 h 7098929"/>
              <a:gd name="connsiteX7004" fmla="*/ 15709931 w 18288000"/>
              <a:gd name="connsiteY7004" fmla="*/ 6705197 h 7098929"/>
              <a:gd name="connsiteX7005" fmla="*/ 15697758 w 18288000"/>
              <a:gd name="connsiteY7005" fmla="*/ 6707585 h 7098929"/>
              <a:gd name="connsiteX7006" fmla="*/ 15685588 w 18288000"/>
              <a:gd name="connsiteY7006" fmla="*/ 6709971 h 7098929"/>
              <a:gd name="connsiteX7007" fmla="*/ 15657559 w 18288000"/>
              <a:gd name="connsiteY7007" fmla="*/ 6706860 h 7098929"/>
              <a:gd name="connsiteX7008" fmla="*/ 15621046 w 18288000"/>
              <a:gd name="connsiteY7008" fmla="*/ 6714018 h 7098929"/>
              <a:gd name="connsiteX7009" fmla="*/ 15617359 w 18288000"/>
              <a:gd name="connsiteY7009" fmla="*/ 6706137 h 7098929"/>
              <a:gd name="connsiteX7010" fmla="*/ 15601504 w 18288000"/>
              <a:gd name="connsiteY7010" fmla="*/ 6700641 h 7098929"/>
              <a:gd name="connsiteX7011" fmla="*/ 15641702 w 18288000"/>
              <a:gd name="connsiteY7011" fmla="*/ 6701364 h 7098929"/>
              <a:gd name="connsiteX7012" fmla="*/ 15653875 w 18288000"/>
              <a:gd name="connsiteY7012" fmla="*/ 6698978 h 7098929"/>
              <a:gd name="connsiteX7013" fmla="*/ 15609993 w 18288000"/>
              <a:gd name="connsiteY7013" fmla="*/ 6690373 h 7098929"/>
              <a:gd name="connsiteX7014" fmla="*/ 15577163 w 18288000"/>
              <a:gd name="connsiteY7014" fmla="*/ 6705414 h 7098929"/>
              <a:gd name="connsiteX7015" fmla="*/ 15564991 w 18288000"/>
              <a:gd name="connsiteY7015" fmla="*/ 6707799 h 7098929"/>
              <a:gd name="connsiteX7016" fmla="*/ 15540647 w 18288000"/>
              <a:gd name="connsiteY7016" fmla="*/ 6712573 h 7098929"/>
              <a:gd name="connsiteX7017" fmla="*/ 15526634 w 18288000"/>
              <a:gd name="connsiteY7017" fmla="*/ 6711016 h 7098929"/>
              <a:gd name="connsiteX7018" fmla="*/ 15530878 w 18288000"/>
              <a:gd name="connsiteY7018" fmla="*/ 6705882 h 7098929"/>
              <a:gd name="connsiteX7019" fmla="*/ 15549133 w 18288000"/>
              <a:gd name="connsiteY7019" fmla="*/ 6702303 h 7098929"/>
              <a:gd name="connsiteX7020" fmla="*/ 15561305 w 18288000"/>
              <a:gd name="connsiteY7020" fmla="*/ 6699917 h 7098929"/>
              <a:gd name="connsiteX7021" fmla="*/ 15543607 w 18288000"/>
              <a:gd name="connsiteY7021" fmla="*/ 6690480 h 7098929"/>
              <a:gd name="connsiteX7022" fmla="*/ 15530812 w 18288000"/>
              <a:gd name="connsiteY7022" fmla="*/ 6691553 h 7098929"/>
              <a:gd name="connsiteX7023" fmla="*/ 15525027 w 18288000"/>
              <a:gd name="connsiteY7023" fmla="*/ 6692684 h 7098929"/>
              <a:gd name="connsiteX7024" fmla="*/ 15525202 w 18288000"/>
              <a:gd name="connsiteY7024" fmla="*/ 6692023 h 7098929"/>
              <a:gd name="connsiteX7025" fmla="*/ 15505252 w 18288000"/>
              <a:gd name="connsiteY7025" fmla="*/ 6693698 h 7098929"/>
              <a:gd name="connsiteX7026" fmla="*/ 15456566 w 18288000"/>
              <a:gd name="connsiteY7026" fmla="*/ 6703242 h 7098929"/>
              <a:gd name="connsiteX7027" fmla="*/ 15465050 w 18288000"/>
              <a:gd name="connsiteY7027" fmla="*/ 6692974 h 7098929"/>
              <a:gd name="connsiteX7028" fmla="*/ 15432221 w 18288000"/>
              <a:gd name="connsiteY7028" fmla="*/ 6708014 h 7098929"/>
              <a:gd name="connsiteX7029" fmla="*/ 15428537 w 18288000"/>
              <a:gd name="connsiteY7029" fmla="*/ 6700132 h 7098929"/>
              <a:gd name="connsiteX7030" fmla="*/ 15398107 w 18288000"/>
              <a:gd name="connsiteY7030" fmla="*/ 6706097 h 7098929"/>
              <a:gd name="connsiteX7031" fmla="*/ 15376167 w 18288000"/>
              <a:gd name="connsiteY7031" fmla="*/ 6701796 h 7098929"/>
              <a:gd name="connsiteX7032" fmla="*/ 15437024 w 18288000"/>
              <a:gd name="connsiteY7032" fmla="*/ 6689864 h 7098929"/>
              <a:gd name="connsiteX7033" fmla="*/ 15522224 w 18288000"/>
              <a:gd name="connsiteY7033" fmla="*/ 6673161 h 7098929"/>
              <a:gd name="connsiteX7034" fmla="*/ 15518540 w 18288000"/>
              <a:gd name="connsiteY7034" fmla="*/ 6665278 h 7098929"/>
              <a:gd name="connsiteX7035" fmla="*/ 15489955 w 18288000"/>
              <a:gd name="connsiteY7035" fmla="*/ 6675184 h 7098929"/>
              <a:gd name="connsiteX7036" fmla="*/ 15459526 w 18288000"/>
              <a:gd name="connsiteY7036" fmla="*/ 6681151 h 7098929"/>
              <a:gd name="connsiteX7037" fmla="*/ 15445512 w 18288000"/>
              <a:gd name="connsiteY7037" fmla="*/ 6679595 h 7098929"/>
              <a:gd name="connsiteX7038" fmla="*/ 15405313 w 18288000"/>
              <a:gd name="connsiteY7038" fmla="*/ 6678871 h 7098929"/>
              <a:gd name="connsiteX7039" fmla="*/ 15361427 w 18288000"/>
              <a:gd name="connsiteY7039" fmla="*/ 6670264 h 7098929"/>
              <a:gd name="connsiteX7040" fmla="*/ 15345573 w 18288000"/>
              <a:gd name="connsiteY7040" fmla="*/ 6664770 h 7098929"/>
              <a:gd name="connsiteX7041" fmla="*/ 15333400 w 18288000"/>
              <a:gd name="connsiteY7041" fmla="*/ 6667156 h 7098929"/>
              <a:gd name="connsiteX7042" fmla="*/ 15301128 w 18288000"/>
              <a:gd name="connsiteY7042" fmla="*/ 6669180 h 7098929"/>
              <a:gd name="connsiteX7043" fmla="*/ 15281032 w 18288000"/>
              <a:gd name="connsiteY7043" fmla="*/ 6668818 h 7098929"/>
              <a:gd name="connsiteX7044" fmla="*/ 15256688 w 18288000"/>
              <a:gd name="connsiteY7044" fmla="*/ 6673589 h 7098929"/>
              <a:gd name="connsiteX7045" fmla="*/ 15216490 w 18288000"/>
              <a:gd name="connsiteY7045" fmla="*/ 6672867 h 7098929"/>
              <a:gd name="connsiteX7046" fmla="*/ 15204317 w 18288000"/>
              <a:gd name="connsiteY7046" fmla="*/ 6675253 h 7098929"/>
              <a:gd name="connsiteX7047" fmla="*/ 15192146 w 18288000"/>
              <a:gd name="connsiteY7047" fmla="*/ 6677639 h 7098929"/>
              <a:gd name="connsiteX7048" fmla="*/ 15164120 w 18288000"/>
              <a:gd name="connsiteY7048" fmla="*/ 6674529 h 7098929"/>
              <a:gd name="connsiteX7049" fmla="*/ 15159876 w 18288000"/>
              <a:gd name="connsiteY7049" fmla="*/ 6679664 h 7098929"/>
              <a:gd name="connsiteX7050" fmla="*/ 15151946 w 18288000"/>
              <a:gd name="connsiteY7050" fmla="*/ 6676915 h 7098929"/>
              <a:gd name="connsiteX7051" fmla="*/ 15139776 w 18288000"/>
              <a:gd name="connsiteY7051" fmla="*/ 6679302 h 7098929"/>
              <a:gd name="connsiteX7052" fmla="*/ 15113591 w 18288000"/>
              <a:gd name="connsiteY7052" fmla="*/ 6680133 h 7098929"/>
              <a:gd name="connsiteX7053" fmla="*/ 15099576 w 18288000"/>
              <a:gd name="connsiteY7053" fmla="*/ 6678578 h 7098929"/>
              <a:gd name="connsiteX7054" fmla="*/ 15089440 w 18288000"/>
              <a:gd name="connsiteY7054" fmla="*/ 6678396 h 7098929"/>
              <a:gd name="connsiteX7055" fmla="*/ 15095018 w 18288000"/>
              <a:gd name="connsiteY7055" fmla="*/ 6682217 h 7098929"/>
              <a:gd name="connsiteX7056" fmla="*/ 15082843 w 18288000"/>
              <a:gd name="connsiteY7056" fmla="*/ 6684600 h 7098929"/>
              <a:gd name="connsiteX7057" fmla="*/ 15066992 w 18288000"/>
              <a:gd name="connsiteY7057" fmla="*/ 6679099 h 7098929"/>
              <a:gd name="connsiteX7058" fmla="*/ 15026792 w 18288000"/>
              <a:gd name="connsiteY7058" fmla="*/ 6678364 h 7098929"/>
              <a:gd name="connsiteX7059" fmla="*/ 15020647 w 18288000"/>
              <a:gd name="connsiteY7059" fmla="*/ 6677156 h 7098929"/>
              <a:gd name="connsiteX7060" fmla="*/ 15019180 w 18288000"/>
              <a:gd name="connsiteY7060" fmla="*/ 6677130 h 7098929"/>
              <a:gd name="connsiteX7061" fmla="*/ 14976579 w 18288000"/>
              <a:gd name="connsiteY7061" fmla="*/ 6685483 h 7098929"/>
              <a:gd name="connsiteX7062" fmla="*/ 14975396 w 18288000"/>
              <a:gd name="connsiteY7062" fmla="*/ 6685714 h 7098929"/>
              <a:gd name="connsiteX7063" fmla="*/ 14988425 w 18288000"/>
              <a:gd name="connsiteY7063" fmla="*/ 6687160 h 7098929"/>
              <a:gd name="connsiteX7064" fmla="*/ 14992109 w 18288000"/>
              <a:gd name="connsiteY7064" fmla="*/ 6695042 h 7098929"/>
              <a:gd name="connsiteX7065" fmla="*/ 14965927 w 18288000"/>
              <a:gd name="connsiteY7065" fmla="*/ 6695873 h 7098929"/>
              <a:gd name="connsiteX7066" fmla="*/ 14951912 w 18288000"/>
              <a:gd name="connsiteY7066" fmla="*/ 6694319 h 7098929"/>
              <a:gd name="connsiteX7067" fmla="*/ 14911712 w 18288000"/>
              <a:gd name="connsiteY7067" fmla="*/ 6693594 h 7098929"/>
              <a:gd name="connsiteX7068" fmla="*/ 14911638 w 18288000"/>
              <a:gd name="connsiteY7068" fmla="*/ 6693431 h 7098929"/>
              <a:gd name="connsiteX7069" fmla="*/ 14893780 w 18288000"/>
              <a:gd name="connsiteY7069" fmla="*/ 6693111 h 7098929"/>
              <a:gd name="connsiteX7070" fmla="*/ 14879767 w 18288000"/>
              <a:gd name="connsiteY7070" fmla="*/ 6691555 h 7098929"/>
              <a:gd name="connsiteX7071" fmla="*/ 14865753 w 18288000"/>
              <a:gd name="connsiteY7071" fmla="*/ 6690000 h 7098929"/>
              <a:gd name="connsiteX7072" fmla="*/ 14837724 w 18288000"/>
              <a:gd name="connsiteY7072" fmla="*/ 6686890 h 7098929"/>
              <a:gd name="connsiteX7073" fmla="*/ 14823710 w 18288000"/>
              <a:gd name="connsiteY7073" fmla="*/ 6685336 h 7098929"/>
              <a:gd name="connsiteX7074" fmla="*/ 14821870 w 18288000"/>
              <a:gd name="connsiteY7074" fmla="*/ 6681396 h 7098929"/>
              <a:gd name="connsiteX7075" fmla="*/ 14806013 w 18288000"/>
              <a:gd name="connsiteY7075" fmla="*/ 6675898 h 7098929"/>
              <a:gd name="connsiteX7076" fmla="*/ 14777984 w 18288000"/>
              <a:gd name="connsiteY7076" fmla="*/ 6672787 h 7098929"/>
              <a:gd name="connsiteX7077" fmla="*/ 14788860 w 18288000"/>
              <a:gd name="connsiteY7077" fmla="*/ 6664234 h 7098929"/>
              <a:gd name="connsiteX7078" fmla="*/ 14748500 w 18288000"/>
              <a:gd name="connsiteY7078" fmla="*/ 6666555 h 7098929"/>
              <a:gd name="connsiteX7079" fmla="*/ 14749957 w 18288000"/>
              <a:gd name="connsiteY7079" fmla="*/ 6669677 h 7098929"/>
              <a:gd name="connsiteX7080" fmla="*/ 14737787 w 18288000"/>
              <a:gd name="connsiteY7080" fmla="*/ 6672065 h 7098929"/>
              <a:gd name="connsiteX7081" fmla="*/ 14697587 w 18288000"/>
              <a:gd name="connsiteY7081" fmla="*/ 6671341 h 7098929"/>
              <a:gd name="connsiteX7082" fmla="*/ 14689101 w 18288000"/>
              <a:gd name="connsiteY7082" fmla="*/ 6681609 h 7098929"/>
              <a:gd name="connsiteX7083" fmla="*/ 14717128 w 18288000"/>
              <a:gd name="connsiteY7083" fmla="*/ 6684718 h 7098929"/>
              <a:gd name="connsiteX7084" fmla="*/ 14745155 w 18288000"/>
              <a:gd name="connsiteY7084" fmla="*/ 6687829 h 7098929"/>
              <a:gd name="connsiteX7085" fmla="*/ 14739072 w 18288000"/>
              <a:gd name="connsiteY7085" fmla="*/ 6689021 h 7098929"/>
              <a:gd name="connsiteX7086" fmla="*/ 14732985 w 18288000"/>
              <a:gd name="connsiteY7086" fmla="*/ 6690215 h 7098929"/>
              <a:gd name="connsiteX7087" fmla="*/ 14694627 w 18288000"/>
              <a:gd name="connsiteY7087" fmla="*/ 6693432 h 7098929"/>
              <a:gd name="connsiteX7088" fmla="*/ 14660515 w 18288000"/>
              <a:gd name="connsiteY7088" fmla="*/ 6691517 h 7098929"/>
              <a:gd name="connsiteX7089" fmla="*/ 14628245 w 18288000"/>
              <a:gd name="connsiteY7089" fmla="*/ 6693539 h 7098929"/>
              <a:gd name="connsiteX7090" fmla="*/ 14612386 w 18288000"/>
              <a:gd name="connsiteY7090" fmla="*/ 6688044 h 7098929"/>
              <a:gd name="connsiteX7091" fmla="*/ 14617190 w 18288000"/>
              <a:gd name="connsiteY7091" fmla="*/ 6669893 h 7098929"/>
              <a:gd name="connsiteX7092" fmla="*/ 14617889 w 18288000"/>
              <a:gd name="connsiteY7092" fmla="*/ 6667250 h 7098929"/>
              <a:gd name="connsiteX7093" fmla="*/ 14586529 w 18288000"/>
              <a:gd name="connsiteY7093" fmla="*/ 6667300 h 7098929"/>
              <a:gd name="connsiteX7094" fmla="*/ 14576991 w 18288000"/>
              <a:gd name="connsiteY7094" fmla="*/ 6669171 h 7098929"/>
              <a:gd name="connsiteX7095" fmla="*/ 14571665 w 18288000"/>
              <a:gd name="connsiteY7095" fmla="*/ 6667324 h 7098929"/>
              <a:gd name="connsiteX7096" fmla="*/ 14549573 w 18288000"/>
              <a:gd name="connsiteY7096" fmla="*/ 6667360 h 7098929"/>
              <a:gd name="connsiteX7097" fmla="*/ 14552649 w 18288000"/>
              <a:gd name="connsiteY7097" fmla="*/ 6673942 h 7098929"/>
              <a:gd name="connsiteX7098" fmla="*/ 14512447 w 18288000"/>
              <a:gd name="connsiteY7098" fmla="*/ 6673218 h 7098929"/>
              <a:gd name="connsiteX7099" fmla="*/ 14486209 w 18288000"/>
              <a:gd name="connsiteY7099" fmla="*/ 6670306 h 7098929"/>
              <a:gd name="connsiteX7100" fmla="*/ 14460932 w 18288000"/>
              <a:gd name="connsiteY7100" fmla="*/ 6671666 h 7098929"/>
              <a:gd name="connsiteX7101" fmla="*/ 14460079 w 18288000"/>
              <a:gd name="connsiteY7101" fmla="*/ 6674880 h 7098929"/>
              <a:gd name="connsiteX7102" fmla="*/ 14451591 w 18288000"/>
              <a:gd name="connsiteY7102" fmla="*/ 6685149 h 7098929"/>
              <a:gd name="connsiteX7103" fmla="*/ 14516132 w 18288000"/>
              <a:gd name="connsiteY7103" fmla="*/ 6681102 h 7098929"/>
              <a:gd name="connsiteX7104" fmla="*/ 14547845 w 18288000"/>
              <a:gd name="connsiteY7104" fmla="*/ 6692092 h 7098929"/>
              <a:gd name="connsiteX7105" fmla="*/ 14545855 w 18288000"/>
              <a:gd name="connsiteY7105" fmla="*/ 6692218 h 7098929"/>
              <a:gd name="connsiteX7106" fmla="*/ 14565777 w 18288000"/>
              <a:gd name="connsiteY7106" fmla="*/ 6692577 h 7098929"/>
              <a:gd name="connsiteX7107" fmla="*/ 14605976 w 18288000"/>
              <a:gd name="connsiteY7107" fmla="*/ 6693302 h 7098929"/>
              <a:gd name="connsiteX7108" fmla="*/ 14597491 w 18288000"/>
              <a:gd name="connsiteY7108" fmla="*/ 6703570 h 7098929"/>
              <a:gd name="connsiteX7109" fmla="*/ 14584709 w 18288000"/>
              <a:gd name="connsiteY7109" fmla="*/ 6711397 h 7098929"/>
              <a:gd name="connsiteX7110" fmla="*/ 14590835 w 18288000"/>
              <a:gd name="connsiteY7110" fmla="*/ 6712080 h 7098929"/>
              <a:gd name="connsiteX7111" fmla="*/ 14580200 w 18288000"/>
              <a:gd name="connsiteY7111" fmla="*/ 6714161 h 7098929"/>
              <a:gd name="connsiteX7112" fmla="*/ 14576832 w 18288000"/>
              <a:gd name="connsiteY7112" fmla="*/ 6716224 h 7098929"/>
              <a:gd name="connsiteX7113" fmla="*/ 14572253 w 18288000"/>
              <a:gd name="connsiteY7113" fmla="*/ 6715717 h 7098929"/>
              <a:gd name="connsiteX7114" fmla="*/ 14554316 w 18288000"/>
              <a:gd name="connsiteY7114" fmla="*/ 6719226 h 7098929"/>
              <a:gd name="connsiteX7115" fmla="*/ 14558485 w 18288000"/>
              <a:gd name="connsiteY7115" fmla="*/ 6714188 h 7098929"/>
              <a:gd name="connsiteX7116" fmla="*/ 14520778 w 18288000"/>
              <a:gd name="connsiteY7116" fmla="*/ 6710003 h 7098929"/>
              <a:gd name="connsiteX7117" fmla="*/ 14476895 w 18288000"/>
              <a:gd name="connsiteY7117" fmla="*/ 6701398 h 7098929"/>
              <a:gd name="connsiteX7118" fmla="*/ 14465932 w 18288000"/>
              <a:gd name="connsiteY7118" fmla="*/ 6697597 h 7098929"/>
              <a:gd name="connsiteX7119" fmla="*/ 14444948 w 18288000"/>
              <a:gd name="connsiteY7119" fmla="*/ 6699358 h 7098929"/>
              <a:gd name="connsiteX7120" fmla="*/ 14402906 w 18288000"/>
              <a:gd name="connsiteY7120" fmla="*/ 6694693 h 7098929"/>
              <a:gd name="connsiteX7121" fmla="*/ 14387049 w 18288000"/>
              <a:gd name="connsiteY7121" fmla="*/ 6689199 h 7098929"/>
              <a:gd name="connsiteX7122" fmla="*/ 14408925 w 18288000"/>
              <a:gd name="connsiteY7122" fmla="*/ 6684909 h 7098929"/>
              <a:gd name="connsiteX7123" fmla="*/ 14410216 w 18288000"/>
              <a:gd name="connsiteY7123" fmla="*/ 6683348 h 7098929"/>
              <a:gd name="connsiteX7124" fmla="*/ 14399781 w 18288000"/>
              <a:gd name="connsiteY7124" fmla="*/ 6673796 h 7098929"/>
              <a:gd name="connsiteX7125" fmla="*/ 14402441 w 18288000"/>
              <a:gd name="connsiteY7125" fmla="*/ 6670574 h 7098929"/>
              <a:gd name="connsiteX7126" fmla="*/ 14400243 w 18288000"/>
              <a:gd name="connsiteY7126" fmla="*/ 6669401 h 7098929"/>
              <a:gd name="connsiteX7127" fmla="*/ 14379680 w 18288000"/>
              <a:gd name="connsiteY7127" fmla="*/ 6673434 h 7098929"/>
              <a:gd name="connsiteX7128" fmla="*/ 14359581 w 18288000"/>
              <a:gd name="connsiteY7128" fmla="*/ 6673071 h 7098929"/>
              <a:gd name="connsiteX7129" fmla="*/ 14351652 w 18288000"/>
              <a:gd name="connsiteY7129" fmla="*/ 6670323 h 7098929"/>
              <a:gd name="connsiteX7130" fmla="*/ 14363824 w 18288000"/>
              <a:gd name="connsiteY7130" fmla="*/ 6667937 h 7098929"/>
              <a:gd name="connsiteX7131" fmla="*/ 14353240 w 18288000"/>
              <a:gd name="connsiteY7131" fmla="*/ 6664269 h 7098929"/>
              <a:gd name="connsiteX7132" fmla="*/ 14353730 w 18288000"/>
              <a:gd name="connsiteY7132" fmla="*/ 6665312 h 7098929"/>
              <a:gd name="connsiteX7133" fmla="*/ 14342712 w 18288000"/>
              <a:gd name="connsiteY7133" fmla="*/ 6665660 h 7098929"/>
              <a:gd name="connsiteX7134" fmla="*/ 14327311 w 18288000"/>
              <a:gd name="connsiteY7134" fmla="*/ 6675097 h 7098929"/>
              <a:gd name="connsiteX7135" fmla="*/ 14315139 w 18288000"/>
              <a:gd name="connsiteY7135" fmla="*/ 6677482 h 7098929"/>
              <a:gd name="connsiteX7136" fmla="*/ 14302969 w 18288000"/>
              <a:gd name="connsiteY7136" fmla="*/ 6679868 h 7098929"/>
              <a:gd name="connsiteX7137" fmla="*/ 14318823 w 18288000"/>
              <a:gd name="connsiteY7137" fmla="*/ 6685365 h 7098929"/>
              <a:gd name="connsiteX7138" fmla="*/ 14334680 w 18288000"/>
              <a:gd name="connsiteY7138" fmla="*/ 6690860 h 7098929"/>
              <a:gd name="connsiteX7139" fmla="*/ 14294480 w 18288000"/>
              <a:gd name="connsiteY7139" fmla="*/ 6690137 h 7098929"/>
              <a:gd name="connsiteX7140" fmla="*/ 14282310 w 18288000"/>
              <a:gd name="connsiteY7140" fmla="*/ 6692524 h 7098929"/>
              <a:gd name="connsiteX7141" fmla="*/ 14279908 w 18288000"/>
              <a:gd name="connsiteY7141" fmla="*/ 6701598 h 7098929"/>
              <a:gd name="connsiteX7142" fmla="*/ 14278822 w 18288000"/>
              <a:gd name="connsiteY7142" fmla="*/ 6702914 h 7098929"/>
              <a:gd name="connsiteX7143" fmla="*/ 14281418 w 18288000"/>
              <a:gd name="connsiteY7143" fmla="*/ 6703816 h 7098929"/>
              <a:gd name="connsiteX7144" fmla="*/ 14277432 w 18288000"/>
              <a:gd name="connsiteY7144" fmla="*/ 6704595 h 7098929"/>
              <a:gd name="connsiteX7145" fmla="*/ 14275665 w 18288000"/>
              <a:gd name="connsiteY7145" fmla="*/ 6706733 h 7098929"/>
              <a:gd name="connsiteX7146" fmla="*/ 14240993 w 18288000"/>
              <a:gd name="connsiteY7146" fmla="*/ 6717832 h 7098929"/>
              <a:gd name="connsiteX7147" fmla="*/ 14210565 w 18288000"/>
              <a:gd name="connsiteY7147" fmla="*/ 6723799 h 7098929"/>
              <a:gd name="connsiteX7148" fmla="*/ 14192308 w 18288000"/>
              <a:gd name="connsiteY7148" fmla="*/ 6727378 h 7098929"/>
              <a:gd name="connsiteX7149" fmla="*/ 14111909 w 18288000"/>
              <a:gd name="connsiteY7149" fmla="*/ 6725929 h 7098929"/>
              <a:gd name="connsiteX7150" fmla="*/ 14083882 w 18288000"/>
              <a:gd name="connsiteY7150" fmla="*/ 6722821 h 7098929"/>
              <a:gd name="connsiteX7151" fmla="*/ 14069868 w 18288000"/>
              <a:gd name="connsiteY7151" fmla="*/ 6721265 h 7098929"/>
              <a:gd name="connsiteX7152" fmla="*/ 14055854 w 18288000"/>
              <a:gd name="connsiteY7152" fmla="*/ 6719711 h 7098929"/>
              <a:gd name="connsiteX7153" fmla="*/ 14031512 w 18288000"/>
              <a:gd name="connsiteY7153" fmla="*/ 6724482 h 7098929"/>
              <a:gd name="connsiteX7154" fmla="*/ 14003484 w 18288000"/>
              <a:gd name="connsiteY7154" fmla="*/ 6721373 h 7098929"/>
              <a:gd name="connsiteX7155" fmla="*/ 13923087 w 18288000"/>
              <a:gd name="connsiteY7155" fmla="*/ 6719925 h 7098929"/>
              <a:gd name="connsiteX7156" fmla="*/ 13935257 w 18288000"/>
              <a:gd name="connsiteY7156" fmla="*/ 6717539 h 7098929"/>
              <a:gd name="connsiteX7157" fmla="*/ 13959602 w 18288000"/>
              <a:gd name="connsiteY7157" fmla="*/ 6712767 h 7098929"/>
              <a:gd name="connsiteX7158" fmla="*/ 13931573 w 18288000"/>
              <a:gd name="connsiteY7158" fmla="*/ 6709657 h 7098929"/>
              <a:gd name="connsiteX7159" fmla="*/ 13903545 w 18288000"/>
              <a:gd name="connsiteY7159" fmla="*/ 6706547 h 7098929"/>
              <a:gd name="connsiteX7160" fmla="*/ 13847490 w 18288000"/>
              <a:gd name="connsiteY7160" fmla="*/ 6700326 h 7098929"/>
              <a:gd name="connsiteX7161" fmla="*/ 13879761 w 18288000"/>
              <a:gd name="connsiteY7161" fmla="*/ 6698303 h 7098929"/>
              <a:gd name="connsiteX7162" fmla="*/ 13920518 w 18288000"/>
              <a:gd name="connsiteY7162" fmla="*/ 6686008 h 7098929"/>
              <a:gd name="connsiteX7163" fmla="*/ 13947174 w 18288000"/>
              <a:gd name="connsiteY7163" fmla="*/ 6668303 h 7098929"/>
              <a:gd name="connsiteX7164" fmla="*/ 13943253 w 18288000"/>
              <a:gd name="connsiteY7164" fmla="*/ 6668342 h 7098929"/>
              <a:gd name="connsiteX7165" fmla="*/ 13910424 w 18288000"/>
              <a:gd name="connsiteY7165" fmla="*/ 6683385 h 7098929"/>
              <a:gd name="connsiteX7166" fmla="*/ 13870224 w 18288000"/>
              <a:gd name="connsiteY7166" fmla="*/ 6682659 h 7098929"/>
              <a:gd name="connsiteX7167" fmla="*/ 13837954 w 18288000"/>
              <a:gd name="connsiteY7167" fmla="*/ 6684684 h 7098929"/>
              <a:gd name="connsiteX7168" fmla="*/ 13830028 w 18288000"/>
              <a:gd name="connsiteY7168" fmla="*/ 6681936 h 7098929"/>
              <a:gd name="connsiteX7169" fmla="*/ 13820765 w 18288000"/>
              <a:gd name="connsiteY7169" fmla="*/ 6678727 h 7098929"/>
              <a:gd name="connsiteX7170" fmla="*/ 13817866 w 18288000"/>
              <a:gd name="connsiteY7170" fmla="*/ 6678403 h 7098929"/>
              <a:gd name="connsiteX7171" fmla="*/ 13817487 w 18288000"/>
              <a:gd name="connsiteY7171" fmla="*/ 6677590 h 7098929"/>
              <a:gd name="connsiteX7172" fmla="*/ 13814169 w 18288000"/>
              <a:gd name="connsiteY7172" fmla="*/ 6676440 h 7098929"/>
              <a:gd name="connsiteX7173" fmla="*/ 13786144 w 18288000"/>
              <a:gd name="connsiteY7173" fmla="*/ 6673330 h 7098929"/>
              <a:gd name="connsiteX7174" fmla="*/ 13752620 w 18288000"/>
              <a:gd name="connsiteY7174" fmla="*/ 6672727 h 7098929"/>
              <a:gd name="connsiteX7175" fmla="*/ 13750332 w 18288000"/>
              <a:gd name="connsiteY7175" fmla="*/ 6674127 h 7098929"/>
              <a:gd name="connsiteX7176" fmla="*/ 13761800 w 18288000"/>
              <a:gd name="connsiteY7176" fmla="*/ 6678103 h 7098929"/>
              <a:gd name="connsiteX7177" fmla="*/ 13769729 w 18288000"/>
              <a:gd name="connsiteY7177" fmla="*/ 6680852 h 7098929"/>
              <a:gd name="connsiteX7178" fmla="*/ 13771140 w 18288000"/>
              <a:gd name="connsiteY7178" fmla="*/ 6680877 h 7098929"/>
              <a:gd name="connsiteX7179" fmla="*/ 13771894 w 18288000"/>
              <a:gd name="connsiteY7179" fmla="*/ 6680729 h 7098929"/>
              <a:gd name="connsiteX7180" fmla="*/ 13771972 w 18288000"/>
              <a:gd name="connsiteY7180" fmla="*/ 6680891 h 7098929"/>
              <a:gd name="connsiteX7181" fmla="*/ 13772638 w 18288000"/>
              <a:gd name="connsiteY7181" fmla="*/ 6680904 h 7098929"/>
              <a:gd name="connsiteX7182" fmla="*/ 13763656 w 18288000"/>
              <a:gd name="connsiteY7182" fmla="*/ 6676109 h 7098929"/>
              <a:gd name="connsiteX7183" fmla="*/ 13775828 w 18288000"/>
              <a:gd name="connsiteY7183" fmla="*/ 6673726 h 7098929"/>
              <a:gd name="connsiteX7184" fmla="*/ 13791683 w 18288000"/>
              <a:gd name="connsiteY7184" fmla="*/ 6679228 h 7098929"/>
              <a:gd name="connsiteX7185" fmla="*/ 13803854 w 18288000"/>
              <a:gd name="connsiteY7185" fmla="*/ 6676846 h 7098929"/>
              <a:gd name="connsiteX7186" fmla="*/ 13800067 w 18288000"/>
              <a:gd name="connsiteY7186" fmla="*/ 6682964 h 7098929"/>
              <a:gd name="connsiteX7187" fmla="*/ 13796358 w 18288000"/>
              <a:gd name="connsiteY7187" fmla="*/ 6683476 h 7098929"/>
              <a:gd name="connsiteX7188" fmla="*/ 13805682 w 18288000"/>
              <a:gd name="connsiteY7188" fmla="*/ 6686710 h 7098929"/>
              <a:gd name="connsiteX7189" fmla="*/ 13809369 w 18288000"/>
              <a:gd name="connsiteY7189" fmla="*/ 6694591 h 7098929"/>
              <a:gd name="connsiteX7190" fmla="*/ 13785024 w 18288000"/>
              <a:gd name="connsiteY7190" fmla="*/ 6699364 h 7098929"/>
              <a:gd name="connsiteX7191" fmla="*/ 13776241 w 18288000"/>
              <a:gd name="connsiteY7191" fmla="*/ 6697087 h 7098929"/>
              <a:gd name="connsiteX7192" fmla="*/ 13767092 w 18288000"/>
              <a:gd name="connsiteY7192" fmla="*/ 6698879 h 7098929"/>
              <a:gd name="connsiteX7193" fmla="*/ 13764876 w 18288000"/>
              <a:gd name="connsiteY7193" fmla="*/ 6694141 h 7098929"/>
              <a:gd name="connsiteX7194" fmla="*/ 13739419 w 18288000"/>
              <a:gd name="connsiteY7194" fmla="*/ 6687540 h 7098929"/>
              <a:gd name="connsiteX7195" fmla="*/ 13739064 w 18288000"/>
              <a:gd name="connsiteY7195" fmla="*/ 6695769 h 7098929"/>
              <a:gd name="connsiteX7196" fmla="*/ 13714722 w 18288000"/>
              <a:gd name="connsiteY7196" fmla="*/ 6700542 h 7098929"/>
              <a:gd name="connsiteX7197" fmla="*/ 13690381 w 18288000"/>
              <a:gd name="connsiteY7197" fmla="*/ 6705314 h 7098929"/>
              <a:gd name="connsiteX7198" fmla="*/ 13682450 w 18288000"/>
              <a:gd name="connsiteY7198" fmla="*/ 6702566 h 7098929"/>
              <a:gd name="connsiteX7199" fmla="*/ 13668438 w 18288000"/>
              <a:gd name="connsiteY7199" fmla="*/ 6701012 h 7098929"/>
              <a:gd name="connsiteX7200" fmla="*/ 13656266 w 18288000"/>
              <a:gd name="connsiteY7200" fmla="*/ 6703398 h 7098929"/>
              <a:gd name="connsiteX7201" fmla="*/ 13638010 w 18288000"/>
              <a:gd name="connsiteY7201" fmla="*/ 6706977 h 7098929"/>
              <a:gd name="connsiteX7202" fmla="*/ 13634323 w 18288000"/>
              <a:gd name="connsiteY7202" fmla="*/ 6699095 h 7098929"/>
              <a:gd name="connsiteX7203" fmla="*/ 13618470 w 18288000"/>
              <a:gd name="connsiteY7203" fmla="*/ 6693599 h 7098929"/>
              <a:gd name="connsiteX7204" fmla="*/ 13622153 w 18288000"/>
              <a:gd name="connsiteY7204" fmla="*/ 6701480 h 7098929"/>
              <a:gd name="connsiteX7205" fmla="*/ 13597810 w 18288000"/>
              <a:gd name="connsiteY7205" fmla="*/ 6706252 h 7098929"/>
              <a:gd name="connsiteX7206" fmla="*/ 13575868 w 18288000"/>
              <a:gd name="connsiteY7206" fmla="*/ 6701951 h 7098929"/>
              <a:gd name="connsiteX7207" fmla="*/ 13555770 w 18288000"/>
              <a:gd name="connsiteY7207" fmla="*/ 6701587 h 7098929"/>
              <a:gd name="connsiteX7208" fmla="*/ 13541756 w 18288000"/>
              <a:gd name="connsiteY7208" fmla="*/ 6700033 h 7098929"/>
              <a:gd name="connsiteX7209" fmla="*/ 13513727 w 18288000"/>
              <a:gd name="connsiteY7209" fmla="*/ 6696924 h 7098929"/>
              <a:gd name="connsiteX7210" fmla="*/ 13489385 w 18288000"/>
              <a:gd name="connsiteY7210" fmla="*/ 6701696 h 7098929"/>
              <a:gd name="connsiteX7211" fmla="*/ 13471129 w 18288000"/>
              <a:gd name="connsiteY7211" fmla="*/ 6705275 h 7098929"/>
              <a:gd name="connsiteX7212" fmla="*/ 13432771 w 18288000"/>
              <a:gd name="connsiteY7212" fmla="*/ 6708492 h 7098929"/>
              <a:gd name="connsiteX7213" fmla="*/ 13410828 w 18288000"/>
              <a:gd name="connsiteY7213" fmla="*/ 6704189 h 7098929"/>
              <a:gd name="connsiteX7214" fmla="*/ 13390729 w 18288000"/>
              <a:gd name="connsiteY7214" fmla="*/ 6703827 h 7098929"/>
              <a:gd name="connsiteX7215" fmla="*/ 13330432 w 18288000"/>
              <a:gd name="connsiteY7215" fmla="*/ 6702741 h 7098929"/>
              <a:gd name="connsiteX7216" fmla="*/ 13290036 w 18288000"/>
              <a:gd name="connsiteY7216" fmla="*/ 6703466 h 7098929"/>
              <a:gd name="connsiteX7217" fmla="*/ 13273495 w 18288000"/>
              <a:gd name="connsiteY7217" fmla="*/ 6713602 h 7098929"/>
              <a:gd name="connsiteX7218" fmla="*/ 13257637 w 18288000"/>
              <a:gd name="connsiteY7218" fmla="*/ 6708106 h 7098929"/>
              <a:gd name="connsiteX7219" fmla="*/ 13228464 w 18288000"/>
              <a:gd name="connsiteY7219" fmla="*/ 6702386 h 7098929"/>
              <a:gd name="connsiteX7220" fmla="*/ 13223849 w 18288000"/>
              <a:gd name="connsiteY7220" fmla="*/ 6702125 h 7098929"/>
              <a:gd name="connsiteX7221" fmla="*/ 13211677 w 18288000"/>
              <a:gd name="connsiteY7221" fmla="*/ 6704513 h 7098929"/>
              <a:gd name="connsiteX7222" fmla="*/ 13199506 w 18288000"/>
              <a:gd name="connsiteY7222" fmla="*/ 6706899 h 7098929"/>
              <a:gd name="connsiteX7223" fmla="*/ 13159308 w 18288000"/>
              <a:gd name="connsiteY7223" fmla="*/ 6706175 h 7098929"/>
              <a:gd name="connsiteX7224" fmla="*/ 13133122 w 18288000"/>
              <a:gd name="connsiteY7224" fmla="*/ 6707006 h 7098929"/>
              <a:gd name="connsiteX7225" fmla="*/ 13106936 w 18288000"/>
              <a:gd name="connsiteY7225" fmla="*/ 6707839 h 7098929"/>
              <a:gd name="connsiteX7226" fmla="*/ 13074664 w 18288000"/>
              <a:gd name="connsiteY7226" fmla="*/ 6709861 h 7098929"/>
              <a:gd name="connsiteX7227" fmla="*/ 13038710 w 18288000"/>
              <a:gd name="connsiteY7227" fmla="*/ 6704004 h 7098929"/>
              <a:gd name="connsiteX7228" fmla="*/ 12980256 w 18288000"/>
              <a:gd name="connsiteY7228" fmla="*/ 6706859 h 7098929"/>
              <a:gd name="connsiteX7229" fmla="*/ 12949826 w 18288000"/>
              <a:gd name="connsiteY7229" fmla="*/ 6712825 h 7098929"/>
              <a:gd name="connsiteX7230" fmla="*/ 12933970 w 18288000"/>
              <a:gd name="connsiteY7230" fmla="*/ 6707329 h 7098929"/>
              <a:gd name="connsiteX7231" fmla="*/ 12921798 w 18288000"/>
              <a:gd name="connsiteY7231" fmla="*/ 6709715 h 7098929"/>
              <a:gd name="connsiteX7232" fmla="*/ 12909626 w 18288000"/>
              <a:gd name="connsiteY7232" fmla="*/ 6712100 h 7098929"/>
              <a:gd name="connsiteX7233" fmla="*/ 12889527 w 18288000"/>
              <a:gd name="connsiteY7233" fmla="*/ 6711739 h 7098929"/>
              <a:gd name="connsiteX7234" fmla="*/ 12873670 w 18288000"/>
              <a:gd name="connsiteY7234" fmla="*/ 6706243 h 7098929"/>
              <a:gd name="connsiteX7235" fmla="*/ 12853572 w 18288000"/>
              <a:gd name="connsiteY7235" fmla="*/ 6705881 h 7098929"/>
              <a:gd name="connsiteX7236" fmla="*/ 12832912 w 18288000"/>
              <a:gd name="connsiteY7236" fmla="*/ 6718536 h 7098929"/>
              <a:gd name="connsiteX7237" fmla="*/ 12792714 w 18288000"/>
              <a:gd name="connsiteY7237" fmla="*/ 6717813 h 7098929"/>
              <a:gd name="connsiteX7238" fmla="*/ 12786212 w 18288000"/>
              <a:gd name="connsiteY7238" fmla="*/ 6703903 h 7098929"/>
              <a:gd name="connsiteX7239" fmla="*/ 12805443 w 18288000"/>
              <a:gd name="connsiteY7239" fmla="*/ 6702410 h 7098929"/>
              <a:gd name="connsiteX7240" fmla="*/ 12843800 w 18288000"/>
              <a:gd name="connsiteY7240" fmla="*/ 6699191 h 7098929"/>
              <a:gd name="connsiteX7241" fmla="*/ 12854958 w 18288000"/>
              <a:gd name="connsiteY7241" fmla="*/ 6699394 h 7098929"/>
              <a:gd name="connsiteX7242" fmla="*/ 12851964 w 18288000"/>
              <a:gd name="connsiteY7242" fmla="*/ 6692987 h 7098929"/>
              <a:gd name="connsiteX7243" fmla="*/ 12865975 w 18288000"/>
              <a:gd name="connsiteY7243" fmla="*/ 6694542 h 7098929"/>
              <a:gd name="connsiteX7244" fmla="*/ 12857970 w 18288000"/>
              <a:gd name="connsiteY7244" fmla="*/ 6699448 h 7098929"/>
              <a:gd name="connsiteX7245" fmla="*/ 12863900 w 18288000"/>
              <a:gd name="connsiteY7245" fmla="*/ 6699553 h 7098929"/>
              <a:gd name="connsiteX7246" fmla="*/ 12902257 w 18288000"/>
              <a:gd name="connsiteY7246" fmla="*/ 6696336 h 7098929"/>
              <a:gd name="connsiteX7247" fmla="*/ 12962276 w 18288000"/>
              <a:gd name="connsiteY7247" fmla="*/ 6695260 h 7098929"/>
              <a:gd name="connsiteX7248" fmla="*/ 12968876 w 18288000"/>
              <a:gd name="connsiteY7248" fmla="*/ 6687275 h 7098929"/>
              <a:gd name="connsiteX7249" fmla="*/ 12990817 w 18288000"/>
              <a:gd name="connsiteY7249" fmla="*/ 6691578 h 7098929"/>
              <a:gd name="connsiteX7250" fmla="*/ 12992286 w 18288000"/>
              <a:gd name="connsiteY7250" fmla="*/ 6694721 h 7098929"/>
              <a:gd name="connsiteX7251" fmla="*/ 13047196 w 18288000"/>
              <a:gd name="connsiteY7251" fmla="*/ 6693735 h 7098929"/>
              <a:gd name="connsiteX7252" fmla="*/ 13111738 w 18288000"/>
              <a:gd name="connsiteY7252" fmla="*/ 6689686 h 7098929"/>
              <a:gd name="connsiteX7253" fmla="*/ 13168546 w 18288000"/>
              <a:gd name="connsiteY7253" fmla="*/ 6684922 h 7098929"/>
              <a:gd name="connsiteX7254" fmla="*/ 13162200 w 18288000"/>
              <a:gd name="connsiteY7254" fmla="*/ 6682720 h 7098929"/>
              <a:gd name="connsiteX7255" fmla="*/ 13174372 w 18288000"/>
              <a:gd name="connsiteY7255" fmla="*/ 6680337 h 7098929"/>
              <a:gd name="connsiteX7256" fmla="*/ 13186545 w 18288000"/>
              <a:gd name="connsiteY7256" fmla="*/ 6677954 h 7098929"/>
              <a:gd name="connsiteX7257" fmla="*/ 13181693 w 18288000"/>
              <a:gd name="connsiteY7257" fmla="*/ 6683819 h 7098929"/>
              <a:gd name="connsiteX7258" fmla="*/ 13188455 w 18288000"/>
              <a:gd name="connsiteY7258" fmla="*/ 6683252 h 7098929"/>
              <a:gd name="connsiteX7259" fmla="*/ 13200623 w 18288000"/>
              <a:gd name="connsiteY7259" fmla="*/ 6680866 h 7098929"/>
              <a:gd name="connsiteX7260" fmla="*/ 13216480 w 18288000"/>
              <a:gd name="connsiteY7260" fmla="*/ 6686361 h 7098929"/>
              <a:gd name="connsiteX7261" fmla="*/ 13264775 w 18288000"/>
              <a:gd name="connsiteY7261" fmla="*/ 6687781 h 7098929"/>
              <a:gd name="connsiteX7262" fmla="*/ 13274610 w 18288000"/>
              <a:gd name="connsiteY7262" fmla="*/ 6687568 h 7098929"/>
              <a:gd name="connsiteX7263" fmla="*/ 13267453 w 18288000"/>
              <a:gd name="connsiteY7263" fmla="*/ 6682668 h 7098929"/>
              <a:gd name="connsiteX7264" fmla="*/ 13248432 w 18288000"/>
              <a:gd name="connsiteY7264" fmla="*/ 6682321 h 7098929"/>
              <a:gd name="connsiteX7265" fmla="*/ 13262828 w 18288000"/>
              <a:gd name="connsiteY7265" fmla="*/ 6679503 h 7098929"/>
              <a:gd name="connsiteX7266" fmla="*/ 13255066 w 18288000"/>
              <a:gd name="connsiteY7266" fmla="*/ 6674191 h 7098929"/>
              <a:gd name="connsiteX7267" fmla="*/ 13242900 w 18288000"/>
              <a:gd name="connsiteY7267" fmla="*/ 6676577 h 7098929"/>
              <a:gd name="connsiteX7268" fmla="*/ 13273929 w 18288000"/>
              <a:gd name="connsiteY7268" fmla="*/ 6668343 h 7098929"/>
              <a:gd name="connsiteX7269" fmla="*/ 13306808 w 18288000"/>
              <a:gd name="connsiteY7269" fmla="*/ 6666736 h 7098929"/>
              <a:gd name="connsiteX7270" fmla="*/ 13310883 w 18288000"/>
              <a:gd name="connsiteY7270" fmla="*/ 6669524 h 7098929"/>
              <a:gd name="connsiteX7271" fmla="*/ 13323312 w 18288000"/>
              <a:gd name="connsiteY7271" fmla="*/ 6671966 h 7098929"/>
              <a:gd name="connsiteX7272" fmla="*/ 13317270 w 18288000"/>
              <a:gd name="connsiteY7272" fmla="*/ 6673898 h 7098929"/>
              <a:gd name="connsiteX7273" fmla="*/ 13323297 w 18288000"/>
              <a:gd name="connsiteY7273" fmla="*/ 6678024 h 7098929"/>
              <a:gd name="connsiteX7274" fmla="*/ 13335469 w 18288000"/>
              <a:gd name="connsiteY7274" fmla="*/ 6675637 h 7098929"/>
              <a:gd name="connsiteX7275" fmla="*/ 13345540 w 18288000"/>
              <a:gd name="connsiteY7275" fmla="*/ 6673664 h 7098929"/>
              <a:gd name="connsiteX7276" fmla="*/ 13343661 w 18288000"/>
              <a:gd name="connsiteY7276" fmla="*/ 6673011 h 7098929"/>
              <a:gd name="connsiteX7277" fmla="*/ 13355831 w 18288000"/>
              <a:gd name="connsiteY7277" fmla="*/ 6670628 h 7098929"/>
              <a:gd name="connsiteX7278" fmla="*/ 13358268 w 18288000"/>
              <a:gd name="connsiteY7278" fmla="*/ 6675845 h 7098929"/>
              <a:gd name="connsiteX7279" fmla="*/ 13422276 w 18288000"/>
              <a:gd name="connsiteY7279" fmla="*/ 6671828 h 7098929"/>
              <a:gd name="connsiteX7280" fmla="*/ 13429689 w 18288000"/>
              <a:gd name="connsiteY7280" fmla="*/ 6672652 h 7098929"/>
              <a:gd name="connsiteX7281" fmla="*/ 13442068 w 18288000"/>
              <a:gd name="connsiteY7281" fmla="*/ 6670229 h 7098929"/>
              <a:gd name="connsiteX7282" fmla="*/ 13452224 w 18288000"/>
              <a:gd name="connsiteY7282" fmla="*/ 6669909 h 7098929"/>
              <a:gd name="connsiteX7283" fmla="*/ 13411325 w 18288000"/>
              <a:gd name="connsiteY7283" fmla="*/ 6665371 h 7098929"/>
              <a:gd name="connsiteX7284" fmla="*/ 13394250 w 18288000"/>
              <a:gd name="connsiteY7284" fmla="*/ 6668720 h 7098929"/>
              <a:gd name="connsiteX7285" fmla="*/ 13386675 w 18288000"/>
              <a:gd name="connsiteY7285" fmla="*/ 6663533 h 7098929"/>
              <a:gd name="connsiteX7286" fmla="*/ 13315926 w 18288000"/>
              <a:gd name="connsiteY7286" fmla="*/ 6662260 h 7098929"/>
              <a:gd name="connsiteX7287" fmla="*/ 13309334 w 18288000"/>
              <a:gd name="connsiteY7287" fmla="*/ 6662269 h 7098929"/>
              <a:gd name="connsiteX7288" fmla="*/ 13267510 w 18288000"/>
              <a:gd name="connsiteY7288" fmla="*/ 6666408 h 7098929"/>
              <a:gd name="connsiteX7289" fmla="*/ 13223063 w 18288000"/>
              <a:gd name="connsiteY7289" fmla="*/ 6670806 h 7098929"/>
              <a:gd name="connsiteX7290" fmla="*/ 13198718 w 18288000"/>
              <a:gd name="connsiteY7290" fmla="*/ 6675571 h 7098929"/>
              <a:gd name="connsiteX7291" fmla="*/ 13158519 w 18288000"/>
              <a:gd name="connsiteY7291" fmla="*/ 6674837 h 7098929"/>
              <a:gd name="connsiteX7292" fmla="*/ 13154839 w 18288000"/>
              <a:gd name="connsiteY7292" fmla="*/ 6666955 h 7098929"/>
              <a:gd name="connsiteX7293" fmla="*/ 13148508 w 18288000"/>
              <a:gd name="connsiteY7293" fmla="*/ 6663575 h 7098929"/>
              <a:gd name="connsiteX7294" fmla="*/ 13130789 w 18288000"/>
              <a:gd name="connsiteY7294" fmla="*/ 6664137 h 7098929"/>
              <a:gd name="connsiteX7295" fmla="*/ 13139529 w 18288000"/>
              <a:gd name="connsiteY7295" fmla="*/ 6658781 h 7098929"/>
              <a:gd name="connsiteX7296" fmla="*/ 13134751 w 18288000"/>
              <a:gd name="connsiteY7296" fmla="*/ 6656231 h 7098929"/>
              <a:gd name="connsiteX7297" fmla="*/ 13129272 w 18288000"/>
              <a:gd name="connsiteY7297" fmla="*/ 6656131 h 7098929"/>
              <a:gd name="connsiteX7298" fmla="*/ 13118942 w 18288000"/>
              <a:gd name="connsiteY7298" fmla="*/ 6662460 h 7098929"/>
              <a:gd name="connsiteX7299" fmla="*/ 13109171 w 18288000"/>
              <a:gd name="connsiteY7299" fmla="*/ 6655769 h 7098929"/>
              <a:gd name="connsiteX7300" fmla="*/ 13093315 w 18288000"/>
              <a:gd name="connsiteY7300" fmla="*/ 6650274 h 7098929"/>
              <a:gd name="connsiteX7301" fmla="*/ 13097000 w 18288000"/>
              <a:gd name="connsiteY7301" fmla="*/ 6658156 h 7098929"/>
              <a:gd name="connsiteX7302" fmla="*/ 13091879 w 18288000"/>
              <a:gd name="connsiteY7302" fmla="*/ 6658320 h 7098929"/>
              <a:gd name="connsiteX7303" fmla="*/ 13098789 w 18288000"/>
              <a:gd name="connsiteY7303" fmla="*/ 6660718 h 7098929"/>
              <a:gd name="connsiteX7304" fmla="*/ 13086616 w 18288000"/>
              <a:gd name="connsiteY7304" fmla="*/ 6663101 h 7098929"/>
              <a:gd name="connsiteX7305" fmla="*/ 13084496 w 18288000"/>
              <a:gd name="connsiteY7305" fmla="*/ 6658554 h 7098929"/>
              <a:gd name="connsiteX7306" fmla="*/ 13054355 w 18288000"/>
              <a:gd name="connsiteY7306" fmla="*/ 6659510 h 7098929"/>
              <a:gd name="connsiteX7307" fmla="*/ 13058592 w 18288000"/>
              <a:gd name="connsiteY7307" fmla="*/ 6659982 h 7098929"/>
              <a:gd name="connsiteX7308" fmla="*/ 12994046 w 18288000"/>
              <a:gd name="connsiteY7308" fmla="*/ 6664014 h 7098929"/>
              <a:gd name="connsiteX7309" fmla="*/ 12988740 w 18288000"/>
              <a:gd name="connsiteY7309" fmla="*/ 6662171 h 7098929"/>
              <a:gd name="connsiteX7310" fmla="*/ 12980090 w 18288000"/>
              <a:gd name="connsiteY7310" fmla="*/ 6663868 h 7098929"/>
              <a:gd name="connsiteX7311" fmla="*/ 12964232 w 18288000"/>
              <a:gd name="connsiteY7311" fmla="*/ 6658372 h 7098929"/>
              <a:gd name="connsiteX7312" fmla="*/ 12969135 w 18288000"/>
              <a:gd name="connsiteY7312" fmla="*/ 6655369 h 7098929"/>
              <a:gd name="connsiteX7313" fmla="*/ 12962342 w 18288000"/>
              <a:gd name="connsiteY7313" fmla="*/ 6653011 h 7098929"/>
              <a:gd name="connsiteX7314" fmla="*/ 12957402 w 18288000"/>
              <a:gd name="connsiteY7314" fmla="*/ 6651297 h 7098929"/>
              <a:gd name="connsiteX7315" fmla="*/ 12924953 w 18288000"/>
              <a:gd name="connsiteY7315" fmla="*/ 6659619 h 7098929"/>
              <a:gd name="connsiteX7316" fmla="*/ 12924873 w 18288000"/>
              <a:gd name="connsiteY7316" fmla="*/ 6659584 h 7098929"/>
              <a:gd name="connsiteX7317" fmla="*/ 12917621 w 18288000"/>
              <a:gd name="connsiteY7317" fmla="*/ 6662905 h 7098929"/>
              <a:gd name="connsiteX7318" fmla="*/ 12889594 w 18288000"/>
              <a:gd name="connsiteY7318" fmla="*/ 6659796 h 7098929"/>
              <a:gd name="connsiteX7319" fmla="*/ 12847553 w 18288000"/>
              <a:gd name="connsiteY7319" fmla="*/ 6655131 h 7098929"/>
              <a:gd name="connsiteX7320" fmla="*/ 12833541 w 18288000"/>
              <a:gd name="connsiteY7320" fmla="*/ 6653575 h 7098929"/>
              <a:gd name="connsiteX7321" fmla="*/ 12835431 w 18288000"/>
              <a:gd name="connsiteY7321" fmla="*/ 6650515 h 7098929"/>
              <a:gd name="connsiteX7322" fmla="*/ 12885910 w 18288000"/>
              <a:gd name="connsiteY7322" fmla="*/ 6651912 h 7098929"/>
              <a:gd name="connsiteX7323" fmla="*/ 12893178 w 18288000"/>
              <a:gd name="connsiteY7323" fmla="*/ 6650487 h 7098929"/>
              <a:gd name="connsiteX7324" fmla="*/ 12880151 w 18288000"/>
              <a:gd name="connsiteY7324" fmla="*/ 6649042 h 7098929"/>
              <a:gd name="connsiteX7325" fmla="*/ 12852122 w 18288000"/>
              <a:gd name="connsiteY7325" fmla="*/ 6645931 h 7098929"/>
              <a:gd name="connsiteX7326" fmla="*/ 12864294 w 18288000"/>
              <a:gd name="connsiteY7326" fmla="*/ 6643546 h 7098929"/>
              <a:gd name="connsiteX7327" fmla="*/ 12892481 w 18288000"/>
              <a:gd name="connsiteY7327" fmla="*/ 6638020 h 7098929"/>
              <a:gd name="connsiteX7328" fmla="*/ 12843906 w 18288000"/>
              <a:gd name="connsiteY7328" fmla="*/ 6641052 h 7098929"/>
              <a:gd name="connsiteX7329" fmla="*/ 12825646 w 18288000"/>
              <a:gd name="connsiteY7329" fmla="*/ 6644628 h 7098929"/>
              <a:gd name="connsiteX7330" fmla="*/ 12803708 w 18288000"/>
              <a:gd name="connsiteY7330" fmla="*/ 6640320 h 7098929"/>
              <a:gd name="connsiteX7331" fmla="*/ 12795780 w 18288000"/>
              <a:gd name="connsiteY7331" fmla="*/ 6637568 h 7098929"/>
              <a:gd name="connsiteX7332" fmla="*/ 12795059 w 18288000"/>
              <a:gd name="connsiteY7332" fmla="*/ 6637555 h 7098929"/>
              <a:gd name="connsiteX7333" fmla="*/ 12796066 w 18288000"/>
              <a:gd name="connsiteY7333" fmla="*/ 6639712 h 7098929"/>
              <a:gd name="connsiteX7334" fmla="*/ 12811925 w 18288000"/>
              <a:gd name="connsiteY7334" fmla="*/ 6645209 h 7098929"/>
              <a:gd name="connsiteX7335" fmla="*/ 12799752 w 18288000"/>
              <a:gd name="connsiteY7335" fmla="*/ 6647594 h 7098929"/>
              <a:gd name="connsiteX7336" fmla="*/ 12791345 w 18288000"/>
              <a:gd name="connsiteY7336" fmla="*/ 6649242 h 7098929"/>
              <a:gd name="connsiteX7337" fmla="*/ 12795215 w 18288000"/>
              <a:gd name="connsiteY7337" fmla="*/ 6650585 h 7098929"/>
              <a:gd name="connsiteX7338" fmla="*/ 12783039 w 18288000"/>
              <a:gd name="connsiteY7338" fmla="*/ 6652967 h 7098929"/>
              <a:gd name="connsiteX7339" fmla="*/ 12782143 w 18288000"/>
              <a:gd name="connsiteY7339" fmla="*/ 6651046 h 7098929"/>
              <a:gd name="connsiteX7340" fmla="*/ 12714551 w 18288000"/>
              <a:gd name="connsiteY7340" fmla="*/ 6664298 h 7098929"/>
              <a:gd name="connsiteX7341" fmla="*/ 12674354 w 18288000"/>
              <a:gd name="connsiteY7341" fmla="*/ 6663576 h 7098929"/>
              <a:gd name="connsiteX7342" fmla="*/ 12629909 w 18288000"/>
              <a:gd name="connsiteY7342" fmla="*/ 6667985 h 7098929"/>
              <a:gd name="connsiteX7343" fmla="*/ 12603727 w 18288000"/>
              <a:gd name="connsiteY7343" fmla="*/ 6668814 h 7098929"/>
              <a:gd name="connsiteX7344" fmla="*/ 12571457 w 18288000"/>
              <a:gd name="connsiteY7344" fmla="*/ 6670840 h 7098929"/>
              <a:gd name="connsiteX7345" fmla="*/ 12520925 w 18288000"/>
              <a:gd name="connsiteY7345" fmla="*/ 6676443 h 7098929"/>
              <a:gd name="connsiteX7346" fmla="*/ 12452699 w 18288000"/>
              <a:gd name="connsiteY7346" fmla="*/ 6672610 h 7098929"/>
              <a:gd name="connsiteX7347" fmla="*/ 12418588 w 18288000"/>
              <a:gd name="connsiteY7347" fmla="*/ 6670694 h 7098929"/>
              <a:gd name="connsiteX7348" fmla="*/ 12375987 w 18288000"/>
              <a:gd name="connsiteY7348" fmla="*/ 6679045 h 7098929"/>
              <a:gd name="connsiteX7349" fmla="*/ 12327299 w 18288000"/>
              <a:gd name="connsiteY7349" fmla="*/ 6688591 h 7098929"/>
              <a:gd name="connsiteX7350" fmla="*/ 12293189 w 18288000"/>
              <a:gd name="connsiteY7350" fmla="*/ 6686673 h 7098929"/>
              <a:gd name="connsiteX7351" fmla="*/ 12273089 w 18288000"/>
              <a:gd name="connsiteY7351" fmla="*/ 6686312 h 7098929"/>
              <a:gd name="connsiteX7352" fmla="*/ 12252990 w 18288000"/>
              <a:gd name="connsiteY7352" fmla="*/ 6685950 h 7098929"/>
              <a:gd name="connsiteX7353" fmla="*/ 12222559 w 18288000"/>
              <a:gd name="connsiteY7353" fmla="*/ 6691916 h 7098929"/>
              <a:gd name="connsiteX7354" fmla="*/ 12211264 w 18288000"/>
              <a:gd name="connsiteY7354" fmla="*/ 6692409 h 7098929"/>
              <a:gd name="connsiteX7355" fmla="*/ 12217992 w 18288000"/>
              <a:gd name="connsiteY7355" fmla="*/ 6694742 h 7098929"/>
              <a:gd name="connsiteX7356" fmla="*/ 12201016 w 18288000"/>
              <a:gd name="connsiteY7356" fmla="*/ 6692855 h 7098929"/>
              <a:gd name="connsiteX7357" fmla="*/ 12180242 w 18288000"/>
              <a:gd name="connsiteY7357" fmla="*/ 6693760 h 7098929"/>
              <a:gd name="connsiteX7358" fmla="*/ 12179889 w 18288000"/>
              <a:gd name="connsiteY7358" fmla="*/ 6693597 h 7098929"/>
              <a:gd name="connsiteX7359" fmla="*/ 12160318 w 18288000"/>
              <a:gd name="connsiteY7359" fmla="*/ 6697429 h 7098929"/>
              <a:gd name="connsiteX7360" fmla="*/ 12175949 w 18288000"/>
              <a:gd name="connsiteY7360" fmla="*/ 6696449 h 7098929"/>
              <a:gd name="connsiteX7361" fmla="*/ 12228322 w 18288000"/>
              <a:gd name="connsiteY7361" fmla="*/ 6694787 h 7098929"/>
              <a:gd name="connsiteX7362" fmla="*/ 12232004 w 18288000"/>
              <a:gd name="connsiteY7362" fmla="*/ 6702669 h 7098929"/>
              <a:gd name="connsiteX7363" fmla="*/ 12275888 w 18288000"/>
              <a:gd name="connsiteY7363" fmla="*/ 6711276 h 7098929"/>
              <a:gd name="connsiteX7364" fmla="*/ 12331946 w 18288000"/>
              <a:gd name="connsiteY7364" fmla="*/ 6717495 h 7098929"/>
              <a:gd name="connsiteX7365" fmla="*/ 12381914 w 18288000"/>
              <a:gd name="connsiteY7365" fmla="*/ 6724908 h 7098929"/>
              <a:gd name="connsiteX7366" fmla="*/ 12397772 w 18288000"/>
              <a:gd name="connsiteY7366" fmla="*/ 6730403 h 7098929"/>
              <a:gd name="connsiteX7367" fmla="*/ 12423956 w 18288000"/>
              <a:gd name="connsiteY7367" fmla="*/ 6729572 h 7098929"/>
              <a:gd name="connsiteX7368" fmla="*/ 12436349 w 18288000"/>
              <a:gd name="connsiteY7368" fmla="*/ 6729794 h 7098929"/>
              <a:gd name="connsiteX7369" fmla="*/ 12418753 w 18288000"/>
              <a:gd name="connsiteY7369" fmla="*/ 6713685 h 7098929"/>
              <a:gd name="connsiteX7370" fmla="*/ 12402898 w 18288000"/>
              <a:gd name="connsiteY7370" fmla="*/ 6708188 h 7098929"/>
              <a:gd name="connsiteX7371" fmla="*/ 12459510 w 18288000"/>
              <a:gd name="connsiteY7371" fmla="*/ 6701393 h 7098929"/>
              <a:gd name="connsiteX7372" fmla="*/ 12519809 w 18288000"/>
              <a:gd name="connsiteY7372" fmla="*/ 6702477 h 7098929"/>
              <a:gd name="connsiteX7373" fmla="*/ 12531980 w 18288000"/>
              <a:gd name="connsiteY7373" fmla="*/ 6700092 h 7098929"/>
              <a:gd name="connsiteX7374" fmla="*/ 12590437 w 18288000"/>
              <a:gd name="connsiteY7374" fmla="*/ 6697235 h 7098929"/>
              <a:gd name="connsiteX7375" fmla="*/ 12636723 w 18288000"/>
              <a:gd name="connsiteY7375" fmla="*/ 6696768 h 7098929"/>
              <a:gd name="connsiteX7376" fmla="*/ 12664748 w 18288000"/>
              <a:gd name="connsiteY7376" fmla="*/ 6699877 h 7098929"/>
              <a:gd name="connsiteX7377" fmla="*/ 12704948 w 18288000"/>
              <a:gd name="connsiteY7377" fmla="*/ 6700601 h 7098929"/>
              <a:gd name="connsiteX7378" fmla="*/ 12668434 w 18288000"/>
              <a:gd name="connsiteY7378" fmla="*/ 6707759 h 7098929"/>
              <a:gd name="connsiteX7379" fmla="*/ 12640406 w 18288000"/>
              <a:gd name="connsiteY7379" fmla="*/ 6704648 h 7098929"/>
              <a:gd name="connsiteX7380" fmla="*/ 12591719 w 18288000"/>
              <a:gd name="connsiteY7380" fmla="*/ 6714193 h 7098929"/>
              <a:gd name="connsiteX7381" fmla="*/ 12571061 w 18288000"/>
              <a:gd name="connsiteY7381" fmla="*/ 6726849 h 7098929"/>
              <a:gd name="connsiteX7382" fmla="*/ 12712318 w 18288000"/>
              <a:gd name="connsiteY7382" fmla="*/ 6716365 h 7098929"/>
              <a:gd name="connsiteX7383" fmla="*/ 12728173 w 18288000"/>
              <a:gd name="connsiteY7383" fmla="*/ 6721861 h 7098929"/>
              <a:gd name="connsiteX7384" fmla="*/ 12753239 w 18288000"/>
              <a:gd name="connsiteY7384" fmla="*/ 6747063 h 7098929"/>
              <a:gd name="connsiteX7385" fmla="*/ 12775182 w 18288000"/>
              <a:gd name="connsiteY7385" fmla="*/ 6751366 h 7098929"/>
              <a:gd name="connsiteX7386" fmla="*/ 12791599 w 18288000"/>
              <a:gd name="connsiteY7386" fmla="*/ 6743846 h 7098929"/>
              <a:gd name="connsiteX7387" fmla="*/ 12812478 w 18288000"/>
              <a:gd name="connsiteY7387" fmla="*/ 6739752 h 7098929"/>
              <a:gd name="connsiteX7388" fmla="*/ 12801822 w 18288000"/>
              <a:gd name="connsiteY7388" fmla="*/ 6736054 h 7098929"/>
              <a:gd name="connsiteX7389" fmla="*/ 12798144 w 18288000"/>
              <a:gd name="connsiteY7389" fmla="*/ 6728169 h 7098929"/>
              <a:gd name="connsiteX7390" fmla="*/ 12813997 w 18288000"/>
              <a:gd name="connsiteY7390" fmla="*/ 6733672 h 7098929"/>
              <a:gd name="connsiteX7391" fmla="*/ 12817675 w 18288000"/>
              <a:gd name="connsiteY7391" fmla="*/ 6741555 h 7098929"/>
              <a:gd name="connsiteX7392" fmla="*/ 12814734 w 18288000"/>
              <a:gd name="connsiteY7392" fmla="*/ 6740534 h 7098929"/>
              <a:gd name="connsiteX7393" fmla="*/ 12807452 w 18288000"/>
              <a:gd name="connsiteY7393" fmla="*/ 6749342 h 7098929"/>
              <a:gd name="connsiteX7394" fmla="*/ 12819345 w 18288000"/>
              <a:gd name="connsiteY7394" fmla="*/ 6753463 h 7098929"/>
              <a:gd name="connsiteX7395" fmla="*/ 12821045 w 18288000"/>
              <a:gd name="connsiteY7395" fmla="*/ 6754054 h 7098929"/>
              <a:gd name="connsiteX7396" fmla="*/ 12734424 w 18288000"/>
              <a:gd name="connsiteY7396" fmla="*/ 6763659 h 7098929"/>
              <a:gd name="connsiteX7397" fmla="*/ 12682053 w 18288000"/>
              <a:gd name="connsiteY7397" fmla="*/ 6765322 h 7098929"/>
              <a:gd name="connsiteX7398" fmla="*/ 12643696 w 18288000"/>
              <a:gd name="connsiteY7398" fmla="*/ 6768540 h 7098929"/>
              <a:gd name="connsiteX7399" fmla="*/ 12601657 w 18288000"/>
              <a:gd name="connsiteY7399" fmla="*/ 6763874 h 7098929"/>
              <a:gd name="connsiteX7400" fmla="*/ 12551116 w 18288000"/>
              <a:gd name="connsiteY7400" fmla="*/ 6767044 h 7098929"/>
              <a:gd name="connsiteX7401" fmla="*/ 12555049 w 18288000"/>
              <a:gd name="connsiteY7401" fmla="*/ 6768408 h 7098929"/>
              <a:gd name="connsiteX7402" fmla="*/ 12595244 w 18288000"/>
              <a:gd name="connsiteY7402" fmla="*/ 6769130 h 7098929"/>
              <a:gd name="connsiteX7403" fmla="*/ 12542874 w 18288000"/>
              <a:gd name="connsiteY7403" fmla="*/ 6770795 h 7098929"/>
              <a:gd name="connsiteX7404" fmla="*/ 12525601 w 18288000"/>
              <a:gd name="connsiteY7404" fmla="*/ 6770180 h 7098929"/>
              <a:gd name="connsiteX7405" fmla="*/ 12524942 w 18288000"/>
              <a:gd name="connsiteY7405" fmla="*/ 6770309 h 7098929"/>
              <a:gd name="connsiteX7406" fmla="*/ 12522912 w 18288000"/>
              <a:gd name="connsiteY7406" fmla="*/ 6770083 h 7098929"/>
              <a:gd name="connsiteX7407" fmla="*/ 12468564 w 18288000"/>
              <a:gd name="connsiteY7407" fmla="*/ 6768152 h 7098929"/>
              <a:gd name="connsiteX7408" fmla="*/ 12458539 w 18288000"/>
              <a:gd name="connsiteY7408" fmla="*/ 6767589 h 7098929"/>
              <a:gd name="connsiteX7409" fmla="*/ 12404348 w 18288000"/>
              <a:gd name="connsiteY7409" fmla="*/ 6768138 h 7098929"/>
              <a:gd name="connsiteX7410" fmla="*/ 12336120 w 18288000"/>
              <a:gd name="connsiteY7410" fmla="*/ 6764304 h 7098929"/>
              <a:gd name="connsiteX7411" fmla="*/ 12317863 w 18288000"/>
              <a:gd name="connsiteY7411" fmla="*/ 6767884 h 7098929"/>
              <a:gd name="connsiteX7412" fmla="*/ 12299606 w 18288000"/>
              <a:gd name="connsiteY7412" fmla="*/ 6771463 h 7098929"/>
              <a:gd name="connsiteX7413" fmla="*/ 12245115 w 18288000"/>
              <a:gd name="connsiteY7413" fmla="*/ 6775693 h 7098929"/>
              <a:gd name="connsiteX7414" fmla="*/ 12179010 w 18288000"/>
              <a:gd name="connsiteY7414" fmla="*/ 6769292 h 7098929"/>
              <a:gd name="connsiteX7415" fmla="*/ 12160752 w 18288000"/>
              <a:gd name="connsiteY7415" fmla="*/ 6772871 h 7098929"/>
              <a:gd name="connsiteX7416" fmla="*/ 12138810 w 18288000"/>
              <a:gd name="connsiteY7416" fmla="*/ 6768569 h 7098929"/>
              <a:gd name="connsiteX7417" fmla="*/ 12122953 w 18288000"/>
              <a:gd name="connsiteY7417" fmla="*/ 6763071 h 7098929"/>
              <a:gd name="connsiteX7418" fmla="*/ 12110782 w 18288000"/>
              <a:gd name="connsiteY7418" fmla="*/ 6765459 h 7098929"/>
              <a:gd name="connsiteX7419" fmla="*/ 12064499 w 18288000"/>
              <a:gd name="connsiteY7419" fmla="*/ 6765928 h 7098929"/>
              <a:gd name="connsiteX7420" fmla="*/ 12021898 w 18288000"/>
              <a:gd name="connsiteY7420" fmla="*/ 6774279 h 7098929"/>
              <a:gd name="connsiteX7421" fmla="*/ 11949988 w 18288000"/>
              <a:gd name="connsiteY7421" fmla="*/ 6762563 h 7098929"/>
              <a:gd name="connsiteX7422" fmla="*/ 11903703 w 18288000"/>
              <a:gd name="connsiteY7422" fmla="*/ 6763034 h 7098929"/>
              <a:gd name="connsiteX7423" fmla="*/ 11833076 w 18288000"/>
              <a:gd name="connsiteY7423" fmla="*/ 6768276 h 7098929"/>
              <a:gd name="connsiteX7424" fmla="*/ 11474970 w 18288000"/>
              <a:gd name="connsiteY7424" fmla="*/ 6769644 h 7098929"/>
              <a:gd name="connsiteX7425" fmla="*/ 11418914 w 18288000"/>
              <a:gd name="connsiteY7425" fmla="*/ 6763425 h 7098929"/>
              <a:gd name="connsiteX7426" fmla="*/ 11366543 w 18288000"/>
              <a:gd name="connsiteY7426" fmla="*/ 6765087 h 7098929"/>
              <a:gd name="connsiteX7427" fmla="*/ 11356773 w 18288000"/>
              <a:gd name="connsiteY7427" fmla="*/ 6758397 h 7098929"/>
              <a:gd name="connsiteX7428" fmla="*/ 11338516 w 18288000"/>
              <a:gd name="connsiteY7428" fmla="*/ 6761976 h 7098929"/>
              <a:gd name="connsiteX7429" fmla="*/ 11119264 w 18288000"/>
              <a:gd name="connsiteY7429" fmla="*/ 6761937 h 7098929"/>
              <a:gd name="connsiteX7430" fmla="*/ 11034719 w 18288000"/>
              <a:gd name="connsiteY7430" fmla="*/ 6759948 h 7098929"/>
              <a:gd name="connsiteX7431" fmla="*/ 11046677 w 18288000"/>
              <a:gd name="connsiteY7431" fmla="*/ 6761277 h 7098929"/>
              <a:gd name="connsiteX7432" fmla="*/ 11022334 w 18288000"/>
              <a:gd name="connsiteY7432" fmla="*/ 6766043 h 7098929"/>
              <a:gd name="connsiteX7433" fmla="*/ 11019317 w 18288000"/>
              <a:gd name="connsiteY7433" fmla="*/ 6759584 h 7098929"/>
              <a:gd name="connsiteX7434" fmla="*/ 10884159 w 18288000"/>
              <a:gd name="connsiteY7434" fmla="*/ 6756403 h 7098929"/>
              <a:gd name="connsiteX7435" fmla="*/ 10860375 w 18288000"/>
              <a:gd name="connsiteY7435" fmla="*/ 6748159 h 7098929"/>
              <a:gd name="connsiteX7436" fmla="*/ 10828104 w 18288000"/>
              <a:gd name="connsiteY7436" fmla="*/ 6750181 h 7098929"/>
              <a:gd name="connsiteX7437" fmla="*/ 10651450 w 18288000"/>
              <a:gd name="connsiteY7437" fmla="*/ 6741791 h 7098929"/>
              <a:gd name="connsiteX7438" fmla="*/ 10625263 w 18288000"/>
              <a:gd name="connsiteY7438" fmla="*/ 6742623 h 7098929"/>
              <a:gd name="connsiteX7439" fmla="*/ 10613092 w 18288000"/>
              <a:gd name="connsiteY7439" fmla="*/ 6745009 h 7098929"/>
              <a:gd name="connsiteX7440" fmla="*/ 10599080 w 18288000"/>
              <a:gd name="connsiteY7440" fmla="*/ 6743454 h 7098929"/>
              <a:gd name="connsiteX7441" fmla="*/ 10496742 w 18288000"/>
              <a:gd name="connsiteY7441" fmla="*/ 6737704 h 7098929"/>
              <a:gd name="connsiteX7442" fmla="*/ 10392700 w 18288000"/>
              <a:gd name="connsiteY7442" fmla="*/ 6732369 h 7098929"/>
              <a:gd name="connsiteX7443" fmla="*/ 10393827 w 18288000"/>
              <a:gd name="connsiteY7443" fmla="*/ 6734775 h 7098929"/>
              <a:gd name="connsiteX7444" fmla="*/ 10385868 w 18288000"/>
              <a:gd name="connsiteY7444" fmla="*/ 6732018 h 7098929"/>
              <a:gd name="connsiteX7445" fmla="*/ 10340184 w 18288000"/>
              <a:gd name="connsiteY7445" fmla="*/ 6729674 h 7098929"/>
              <a:gd name="connsiteX7446" fmla="*/ 10333708 w 18288000"/>
              <a:gd name="connsiteY7446" fmla="*/ 6729352 h 7098929"/>
              <a:gd name="connsiteX7447" fmla="*/ 10325599 w 18288000"/>
              <a:gd name="connsiteY7447" fmla="*/ 6730940 h 7098929"/>
              <a:gd name="connsiteX7448" fmla="*/ 10318877 w 18288000"/>
              <a:gd name="connsiteY7448" fmla="*/ 6728611 h 7098929"/>
              <a:gd name="connsiteX7449" fmla="*/ 10267571 w 18288000"/>
              <a:gd name="connsiteY7449" fmla="*/ 6726048 h 7098929"/>
              <a:gd name="connsiteX7450" fmla="*/ 10271387 w 18288000"/>
              <a:gd name="connsiteY7450" fmla="*/ 6728662 h 7098929"/>
              <a:gd name="connsiteX7451" fmla="*/ 10249951 w 18288000"/>
              <a:gd name="connsiteY7451" fmla="*/ 6725170 h 7098929"/>
              <a:gd name="connsiteX7452" fmla="*/ 10217750 w 18288000"/>
              <a:gd name="connsiteY7452" fmla="*/ 6723562 h 7098929"/>
              <a:gd name="connsiteX7453" fmla="*/ 10149524 w 18288000"/>
              <a:gd name="connsiteY7453" fmla="*/ 6719729 h 7098929"/>
              <a:gd name="connsiteX7454" fmla="*/ 10135508 w 18288000"/>
              <a:gd name="connsiteY7454" fmla="*/ 6718173 h 7098929"/>
              <a:gd name="connsiteX7455" fmla="*/ 10097153 w 18288000"/>
              <a:gd name="connsiteY7455" fmla="*/ 6721391 h 7098929"/>
              <a:gd name="connsiteX7456" fmla="*/ 10041099 w 18288000"/>
              <a:gd name="connsiteY7456" fmla="*/ 6715171 h 7098929"/>
              <a:gd name="connsiteX7457" fmla="*/ 10025244 w 18288000"/>
              <a:gd name="connsiteY7457" fmla="*/ 6709674 h 7098929"/>
              <a:gd name="connsiteX7458" fmla="*/ 10019156 w 18288000"/>
              <a:gd name="connsiteY7458" fmla="*/ 6710866 h 7098929"/>
              <a:gd name="connsiteX7459" fmla="*/ 9997214 w 18288000"/>
              <a:gd name="connsiteY7459" fmla="*/ 6706564 h 7098929"/>
              <a:gd name="connsiteX7460" fmla="*/ 9933011 w 18288000"/>
              <a:gd name="connsiteY7460" fmla="*/ 6705409 h 7098929"/>
              <a:gd name="connsiteX7461" fmla="*/ 9934750 w 18288000"/>
              <a:gd name="connsiteY7461" fmla="*/ 6705601 h 7098929"/>
              <a:gd name="connsiteX7462" fmla="*/ 9910406 w 18288000"/>
              <a:gd name="connsiteY7462" fmla="*/ 6710375 h 7098929"/>
              <a:gd name="connsiteX7463" fmla="*/ 9880589 w 18288000"/>
              <a:gd name="connsiteY7463" fmla="*/ 6700041 h 7098929"/>
              <a:gd name="connsiteX7464" fmla="*/ 9831751 w 18288000"/>
              <a:gd name="connsiteY7464" fmla="*/ 6693194 h 7098929"/>
              <a:gd name="connsiteX7465" fmla="*/ 9838494 w 18288000"/>
              <a:gd name="connsiteY7465" fmla="*/ 6698658 h 7098929"/>
              <a:gd name="connsiteX7466" fmla="*/ 9842179 w 18288000"/>
              <a:gd name="connsiteY7466" fmla="*/ 6706540 h 7098929"/>
              <a:gd name="connsiteX7467" fmla="*/ 9773952 w 18288000"/>
              <a:gd name="connsiteY7467" fmla="*/ 6702706 h 7098929"/>
              <a:gd name="connsiteX7468" fmla="*/ 9681943 w 18288000"/>
              <a:gd name="connsiteY7468" fmla="*/ 6690628 h 7098929"/>
              <a:gd name="connsiteX7469" fmla="*/ 9633814 w 18288000"/>
              <a:gd name="connsiteY7469" fmla="*/ 6687156 h 7098929"/>
              <a:gd name="connsiteX7470" fmla="*/ 9525389 w 18288000"/>
              <a:gd name="connsiteY7470" fmla="*/ 6682600 h 7098929"/>
              <a:gd name="connsiteX7471" fmla="*/ 9509535 w 18288000"/>
              <a:gd name="connsiteY7471" fmla="*/ 6677103 h 7098929"/>
              <a:gd name="connsiteX7472" fmla="*/ 9485188 w 18288000"/>
              <a:gd name="connsiteY7472" fmla="*/ 6681877 h 7098929"/>
              <a:gd name="connsiteX7473" fmla="*/ 9463248 w 18288000"/>
              <a:gd name="connsiteY7473" fmla="*/ 6677573 h 7098929"/>
              <a:gd name="connsiteX7474" fmla="*/ 9457720 w 18288000"/>
              <a:gd name="connsiteY7474" fmla="*/ 6665751 h 7098929"/>
              <a:gd name="connsiteX7475" fmla="*/ 9474137 w 18288000"/>
              <a:gd name="connsiteY7475" fmla="*/ 6658227 h 7098929"/>
              <a:gd name="connsiteX7476" fmla="*/ 9514337 w 18288000"/>
              <a:gd name="connsiteY7476" fmla="*/ 6658952 h 7098929"/>
              <a:gd name="connsiteX7477" fmla="*/ 9599619 w 18288000"/>
              <a:gd name="connsiteY7477" fmla="*/ 6663744 h 7098929"/>
              <a:gd name="connsiteX7478" fmla="*/ 9605836 w 18288000"/>
              <a:gd name="connsiteY7478" fmla="*/ 6665173 h 7098929"/>
              <a:gd name="connsiteX7479" fmla="*/ 9604831 w 18288000"/>
              <a:gd name="connsiteY7479" fmla="*/ 6663025 h 7098929"/>
              <a:gd name="connsiteX7480" fmla="*/ 9588971 w 18288000"/>
              <a:gd name="connsiteY7480" fmla="*/ 6657528 h 7098929"/>
              <a:gd name="connsiteX7481" fmla="*/ 9532917 w 18288000"/>
              <a:gd name="connsiteY7481" fmla="*/ 6651309 h 7098929"/>
              <a:gd name="connsiteX7482" fmla="*/ 9585290 w 18288000"/>
              <a:gd name="connsiteY7482" fmla="*/ 6649647 h 7098929"/>
              <a:gd name="connsiteX7483" fmla="*/ 9677856 w 18288000"/>
              <a:gd name="connsiteY7483" fmla="*/ 6648709 h 7098929"/>
              <a:gd name="connsiteX7484" fmla="*/ 9738714 w 18288000"/>
              <a:gd name="connsiteY7484" fmla="*/ 6636777 h 7098929"/>
              <a:gd name="connsiteX7485" fmla="*/ 9738856 w 18288000"/>
              <a:gd name="connsiteY7485" fmla="*/ 6636751 h 7098929"/>
              <a:gd name="connsiteX7486" fmla="*/ 9740792 w 18288000"/>
              <a:gd name="connsiteY7486" fmla="*/ 6631764 h 7098929"/>
              <a:gd name="connsiteX7487" fmla="*/ 9773062 w 18288000"/>
              <a:gd name="connsiteY7487" fmla="*/ 6629739 h 7098929"/>
              <a:gd name="connsiteX7488" fmla="*/ 9773618 w 18288000"/>
              <a:gd name="connsiteY7488" fmla="*/ 6629933 h 7098929"/>
              <a:gd name="connsiteX7489" fmla="*/ 9775229 w 18288000"/>
              <a:gd name="connsiteY7489" fmla="*/ 6629617 h 7098929"/>
              <a:gd name="connsiteX7490" fmla="*/ 9778368 w 18288000"/>
              <a:gd name="connsiteY7490" fmla="*/ 6629199 h 7098929"/>
              <a:gd name="connsiteX7491" fmla="*/ 9736838 w 18288000"/>
              <a:gd name="connsiteY7491" fmla="*/ 6630505 h 7098929"/>
              <a:gd name="connsiteX7492" fmla="*/ 9755099 w 18288000"/>
              <a:gd name="connsiteY7492" fmla="*/ 6626930 h 7098929"/>
              <a:gd name="connsiteX7493" fmla="*/ 9761187 w 18288000"/>
              <a:gd name="connsiteY7493" fmla="*/ 6625741 h 7098929"/>
              <a:gd name="connsiteX7494" fmla="*/ 9773358 w 18288000"/>
              <a:gd name="connsiteY7494" fmla="*/ 6623357 h 7098929"/>
              <a:gd name="connsiteX7495" fmla="*/ 9769682 w 18288000"/>
              <a:gd name="connsiteY7495" fmla="*/ 6615473 h 7098929"/>
              <a:gd name="connsiteX7496" fmla="*/ 9729481 w 18288000"/>
              <a:gd name="connsiteY7496" fmla="*/ 6614738 h 7098929"/>
              <a:gd name="connsiteX7497" fmla="*/ 9624737 w 18288000"/>
              <a:gd name="connsiteY7497" fmla="*/ 6618033 h 7098929"/>
              <a:gd name="connsiteX7498" fmla="*/ 9638750 w 18288000"/>
              <a:gd name="connsiteY7498" fmla="*/ 6619592 h 7098929"/>
              <a:gd name="connsiteX7499" fmla="*/ 9652763 w 18288000"/>
              <a:gd name="connsiteY7499" fmla="*/ 6621153 h 7098929"/>
              <a:gd name="connsiteX7500" fmla="*/ 9628416 w 18288000"/>
              <a:gd name="connsiteY7500" fmla="*/ 6625918 h 7098929"/>
              <a:gd name="connsiteX7501" fmla="*/ 9608314 w 18288000"/>
              <a:gd name="connsiteY7501" fmla="*/ 6625549 h 7098929"/>
              <a:gd name="connsiteX7502" fmla="*/ 9600390 w 18288000"/>
              <a:gd name="connsiteY7502" fmla="*/ 6622800 h 7098929"/>
              <a:gd name="connsiteX7503" fmla="*/ 9588786 w 18288000"/>
              <a:gd name="connsiteY7503" fmla="*/ 6612165 h 7098929"/>
              <a:gd name="connsiteX7504" fmla="*/ 9584542 w 18288000"/>
              <a:gd name="connsiteY7504" fmla="*/ 6617300 h 7098929"/>
              <a:gd name="connsiteX7505" fmla="*/ 9572369 w 18288000"/>
              <a:gd name="connsiteY7505" fmla="*/ 6619681 h 7098929"/>
              <a:gd name="connsiteX7506" fmla="*/ 9558357 w 18288000"/>
              <a:gd name="connsiteY7506" fmla="*/ 6618121 h 7098929"/>
              <a:gd name="connsiteX7507" fmla="*/ 9536415 w 18288000"/>
              <a:gd name="connsiteY7507" fmla="*/ 6613813 h 7098929"/>
              <a:gd name="connsiteX7508" fmla="*/ 9528489 w 18288000"/>
              <a:gd name="connsiteY7508" fmla="*/ 6611064 h 7098929"/>
              <a:gd name="connsiteX7509" fmla="*/ 9512640 w 18288000"/>
              <a:gd name="connsiteY7509" fmla="*/ 6605563 h 7098929"/>
              <a:gd name="connsiteX7510" fmla="*/ 9506550 w 18288000"/>
              <a:gd name="connsiteY7510" fmla="*/ 6606754 h 7098929"/>
              <a:gd name="connsiteX7511" fmla="*/ 9496219 w 18288000"/>
              <a:gd name="connsiteY7511" fmla="*/ 6613079 h 7098929"/>
              <a:gd name="connsiteX7512" fmla="*/ 9485883 w 18288000"/>
              <a:gd name="connsiteY7512" fmla="*/ 6619402 h 7098929"/>
              <a:gd name="connsiteX7513" fmla="*/ 9482565 w 18288000"/>
              <a:gd name="connsiteY7513" fmla="*/ 6620052 h 7098929"/>
              <a:gd name="connsiteX7514" fmla="*/ 9483495 w 18288000"/>
              <a:gd name="connsiteY7514" fmla="*/ 6620684 h 7098929"/>
              <a:gd name="connsiteX7515" fmla="*/ 9481417 w 18288000"/>
              <a:gd name="connsiteY7515" fmla="*/ 6620277 h 7098929"/>
              <a:gd name="connsiteX7516" fmla="*/ 9455453 w 18288000"/>
              <a:gd name="connsiteY7516" fmla="*/ 6625358 h 7098929"/>
              <a:gd name="connsiteX7517" fmla="*/ 9425587 w 18288000"/>
              <a:gd name="connsiteY7517" fmla="*/ 6618299 h 7098929"/>
              <a:gd name="connsiteX7518" fmla="*/ 9411574 w 18288000"/>
              <a:gd name="connsiteY7518" fmla="*/ 6616740 h 7098929"/>
              <a:gd name="connsiteX7519" fmla="*/ 9375319 w 18288000"/>
              <a:gd name="connsiteY7519" fmla="*/ 6616078 h 7098929"/>
              <a:gd name="connsiteX7520" fmla="*/ 9368982 w 18288000"/>
              <a:gd name="connsiteY7520" fmla="*/ 6617321 h 7098929"/>
              <a:gd name="connsiteX7521" fmla="*/ 9293057 w 18288000"/>
              <a:gd name="connsiteY7521" fmla="*/ 6614128 h 7098929"/>
              <a:gd name="connsiteX7522" fmla="*/ 9290978 w 18288000"/>
              <a:gd name="connsiteY7522" fmla="*/ 6614536 h 7098929"/>
              <a:gd name="connsiteX7523" fmla="*/ 9250781 w 18288000"/>
              <a:gd name="connsiteY7523" fmla="*/ 6613801 h 7098929"/>
              <a:gd name="connsiteX7524" fmla="*/ 9230682 w 18288000"/>
              <a:gd name="connsiteY7524" fmla="*/ 6613432 h 7098929"/>
              <a:gd name="connsiteX7525" fmla="*/ 9194730 w 18288000"/>
              <a:gd name="connsiteY7525" fmla="*/ 6607564 h 7098929"/>
              <a:gd name="connsiteX7526" fmla="*/ 9142359 w 18288000"/>
              <a:gd name="connsiteY7526" fmla="*/ 6609213 h 7098929"/>
              <a:gd name="connsiteX7527" fmla="*/ 9120123 w 18288000"/>
              <a:gd name="connsiteY7527" fmla="*/ 6609914 h 7098929"/>
              <a:gd name="connsiteX7528" fmla="*/ 9115613 w 18288000"/>
              <a:gd name="connsiteY7528" fmla="*/ 6615367 h 7098929"/>
              <a:gd name="connsiteX7529" fmla="*/ 9113170 w 18288000"/>
              <a:gd name="connsiteY7529" fmla="*/ 6610131 h 7098929"/>
              <a:gd name="connsiteX7530" fmla="*/ 9089984 w 18288000"/>
              <a:gd name="connsiteY7530" fmla="*/ 6610860 h 7098929"/>
              <a:gd name="connsiteX7531" fmla="*/ 9081272 w 18288000"/>
              <a:gd name="connsiteY7531" fmla="*/ 6604889 h 7098929"/>
              <a:gd name="connsiteX7532" fmla="*/ 9065645 w 18288000"/>
              <a:gd name="connsiteY7532" fmla="*/ 6607952 h 7098929"/>
              <a:gd name="connsiteX7533" fmla="*/ 9064594 w 18288000"/>
              <a:gd name="connsiteY7533" fmla="*/ 6607228 h 7098929"/>
              <a:gd name="connsiteX7534" fmla="*/ 9049790 w 18288000"/>
              <a:gd name="connsiteY7534" fmla="*/ 6610126 h 7098929"/>
              <a:gd name="connsiteX7535" fmla="*/ 9033934 w 18288000"/>
              <a:gd name="connsiteY7535" fmla="*/ 6604624 h 7098929"/>
              <a:gd name="connsiteX7536" fmla="*/ 9029349 w 18288000"/>
              <a:gd name="connsiteY7536" fmla="*/ 6604541 h 7098929"/>
              <a:gd name="connsiteX7537" fmla="*/ 9031533 w 18288000"/>
              <a:gd name="connsiteY7537" fmla="*/ 6606034 h 7098929"/>
              <a:gd name="connsiteX7538" fmla="*/ 9047389 w 18288000"/>
              <a:gd name="connsiteY7538" fmla="*/ 6611531 h 7098929"/>
              <a:gd name="connsiteX7539" fmla="*/ 9023048 w 18288000"/>
              <a:gd name="connsiteY7539" fmla="*/ 6616303 h 7098929"/>
              <a:gd name="connsiteX7540" fmla="*/ 8979162 w 18288000"/>
              <a:gd name="connsiteY7540" fmla="*/ 6607697 h 7098929"/>
              <a:gd name="connsiteX7541" fmla="*/ 8952978 w 18288000"/>
              <a:gd name="connsiteY7541" fmla="*/ 6608528 h 7098929"/>
              <a:gd name="connsiteX7542" fmla="*/ 8914621 w 18288000"/>
              <a:gd name="connsiteY7542" fmla="*/ 6611746 h 7098929"/>
              <a:gd name="connsiteX7543" fmla="*/ 8903308 w 18288000"/>
              <a:gd name="connsiteY7543" fmla="*/ 6614548 h 7098929"/>
              <a:gd name="connsiteX7544" fmla="*/ 8896352 w 18288000"/>
              <a:gd name="connsiteY7544" fmla="*/ 6622953 h 7098929"/>
              <a:gd name="connsiteX7545" fmla="*/ 8874382 w 18288000"/>
              <a:gd name="connsiteY7545" fmla="*/ 6621712 h 7098929"/>
              <a:gd name="connsiteX7546" fmla="*/ 8831265 w 18288000"/>
              <a:gd name="connsiteY7546" fmla="*/ 6632390 h 7098929"/>
              <a:gd name="connsiteX7547" fmla="*/ 8778893 w 18288000"/>
              <a:gd name="connsiteY7547" fmla="*/ 6634053 h 7098929"/>
              <a:gd name="connsiteX7548" fmla="*/ 8768564 w 18288000"/>
              <a:gd name="connsiteY7548" fmla="*/ 6640381 h 7098929"/>
              <a:gd name="connsiteX7549" fmla="*/ 8747905 w 18288000"/>
              <a:gd name="connsiteY7549" fmla="*/ 6653035 h 7098929"/>
              <a:gd name="connsiteX7550" fmla="*/ 8732051 w 18288000"/>
              <a:gd name="connsiteY7550" fmla="*/ 6647539 h 7098929"/>
              <a:gd name="connsiteX7551" fmla="*/ 8736295 w 18288000"/>
              <a:gd name="connsiteY7551" fmla="*/ 6642405 h 7098929"/>
              <a:gd name="connsiteX7552" fmla="*/ 8752708 w 18288000"/>
              <a:gd name="connsiteY7552" fmla="*/ 6634883 h 7098929"/>
              <a:gd name="connsiteX7553" fmla="*/ 8764878 w 18288000"/>
              <a:gd name="connsiteY7553" fmla="*/ 6632499 h 7098929"/>
              <a:gd name="connsiteX7554" fmla="*/ 8749024 w 18288000"/>
              <a:gd name="connsiteY7554" fmla="*/ 6627002 h 7098929"/>
              <a:gd name="connsiteX7555" fmla="*/ 8716195 w 18288000"/>
              <a:gd name="connsiteY7555" fmla="*/ 6642043 h 7098929"/>
              <a:gd name="connsiteX7556" fmla="*/ 8695534 w 18288000"/>
              <a:gd name="connsiteY7556" fmla="*/ 6654698 h 7098929"/>
              <a:gd name="connsiteX7557" fmla="*/ 8667510 w 18288000"/>
              <a:gd name="connsiteY7557" fmla="*/ 6651587 h 7098929"/>
              <a:gd name="connsiteX7558" fmla="*/ 8623626 w 18288000"/>
              <a:gd name="connsiteY7558" fmla="*/ 6642982 h 7098929"/>
              <a:gd name="connsiteX7559" fmla="*/ 8637638 w 18288000"/>
              <a:gd name="connsiteY7559" fmla="*/ 6644537 h 7098929"/>
              <a:gd name="connsiteX7560" fmla="*/ 8688168 w 18288000"/>
              <a:gd name="connsiteY7560" fmla="*/ 6638934 h 7098929"/>
              <a:gd name="connsiteX7561" fmla="*/ 8708825 w 18288000"/>
              <a:gd name="connsiteY7561" fmla="*/ 6626278 h 7098929"/>
              <a:gd name="connsiteX7562" fmla="*/ 8696654 w 18288000"/>
              <a:gd name="connsiteY7562" fmla="*/ 6628663 h 7098929"/>
              <a:gd name="connsiteX7563" fmla="*/ 8680797 w 18288000"/>
              <a:gd name="connsiteY7563" fmla="*/ 6623169 h 7098929"/>
              <a:gd name="connsiteX7564" fmla="*/ 8689283 w 18288000"/>
              <a:gd name="connsiteY7564" fmla="*/ 6612900 h 7098929"/>
              <a:gd name="connsiteX7565" fmla="*/ 8695372 w 18288000"/>
              <a:gd name="connsiteY7565" fmla="*/ 6611706 h 7098929"/>
              <a:gd name="connsiteX7566" fmla="*/ 8697087 w 18288000"/>
              <a:gd name="connsiteY7566" fmla="*/ 6605224 h 7098929"/>
              <a:gd name="connsiteX7567" fmla="*/ 8675828 w 18288000"/>
              <a:gd name="connsiteY7567" fmla="*/ 6605894 h 7098929"/>
              <a:gd name="connsiteX7568" fmla="*/ 8663660 w 18288000"/>
              <a:gd name="connsiteY7568" fmla="*/ 6608276 h 7098929"/>
              <a:gd name="connsiteX7569" fmla="*/ 8653413 w 18288000"/>
              <a:gd name="connsiteY7569" fmla="*/ 6608598 h 7098929"/>
              <a:gd name="connsiteX7570" fmla="*/ 8643002 w 18288000"/>
              <a:gd name="connsiteY7570" fmla="*/ 6613368 h 7098929"/>
              <a:gd name="connsiteX7571" fmla="*/ 8622342 w 18288000"/>
              <a:gd name="connsiteY7571" fmla="*/ 6626024 h 7098929"/>
              <a:gd name="connsiteX7572" fmla="*/ 8588230 w 18288000"/>
              <a:gd name="connsiteY7572" fmla="*/ 6624107 h 7098929"/>
              <a:gd name="connsiteX7573" fmla="*/ 8576058 w 18288000"/>
              <a:gd name="connsiteY7573" fmla="*/ 6626493 h 7098929"/>
              <a:gd name="connsiteX7574" fmla="*/ 8475001 w 18288000"/>
              <a:gd name="connsiteY7574" fmla="*/ 6637701 h 7098929"/>
              <a:gd name="connsiteX7575" fmla="*/ 8406773 w 18288000"/>
              <a:gd name="connsiteY7575" fmla="*/ 6633868 h 7098929"/>
              <a:gd name="connsiteX7576" fmla="*/ 8366577 w 18288000"/>
              <a:gd name="connsiteY7576" fmla="*/ 6633144 h 7098929"/>
              <a:gd name="connsiteX7577" fmla="*/ 8342233 w 18288000"/>
              <a:gd name="connsiteY7577" fmla="*/ 6637916 h 7098929"/>
              <a:gd name="connsiteX7578" fmla="*/ 8361771 w 18288000"/>
              <a:gd name="connsiteY7578" fmla="*/ 6651294 h 7098929"/>
              <a:gd name="connsiteX7579" fmla="*/ 8353285 w 18288000"/>
              <a:gd name="connsiteY7579" fmla="*/ 6661564 h 7098929"/>
              <a:gd name="connsiteX7580" fmla="*/ 8325258 w 18288000"/>
              <a:gd name="connsiteY7580" fmla="*/ 6658453 h 7098929"/>
              <a:gd name="connsiteX7581" fmla="*/ 8337431 w 18288000"/>
              <a:gd name="connsiteY7581" fmla="*/ 6656066 h 7098929"/>
              <a:gd name="connsiteX7582" fmla="*/ 8333747 w 18288000"/>
              <a:gd name="connsiteY7582" fmla="*/ 6648184 h 7098929"/>
              <a:gd name="connsiteX7583" fmla="*/ 8330063 w 18288000"/>
              <a:gd name="connsiteY7583" fmla="*/ 6640302 h 7098929"/>
              <a:gd name="connsiteX7584" fmla="*/ 8317891 w 18288000"/>
              <a:gd name="connsiteY7584" fmla="*/ 6642689 h 7098929"/>
              <a:gd name="connsiteX7585" fmla="*/ 8309404 w 18288000"/>
              <a:gd name="connsiteY7585" fmla="*/ 6652957 h 7098929"/>
              <a:gd name="connsiteX7586" fmla="*/ 8293549 w 18288000"/>
              <a:gd name="connsiteY7586" fmla="*/ 6647460 h 7098929"/>
              <a:gd name="connsiteX7587" fmla="*/ 8289861 w 18288000"/>
              <a:gd name="connsiteY7587" fmla="*/ 6639578 h 7098929"/>
              <a:gd name="connsiteX7588" fmla="*/ 8261834 w 18288000"/>
              <a:gd name="connsiteY7588" fmla="*/ 6636470 h 7098929"/>
              <a:gd name="connsiteX7589" fmla="*/ 8249664 w 18288000"/>
              <a:gd name="connsiteY7589" fmla="*/ 6638854 h 7098929"/>
              <a:gd name="connsiteX7590" fmla="*/ 8253348 w 18288000"/>
              <a:gd name="connsiteY7590" fmla="*/ 6646736 h 7098929"/>
              <a:gd name="connsiteX7591" fmla="*/ 8265521 w 18288000"/>
              <a:gd name="connsiteY7591" fmla="*/ 6644350 h 7098929"/>
              <a:gd name="connsiteX7592" fmla="*/ 8168149 w 18288000"/>
              <a:gd name="connsiteY7592" fmla="*/ 6663440 h 7098929"/>
              <a:gd name="connsiteX7593" fmla="*/ 8119464 w 18288000"/>
              <a:gd name="connsiteY7593" fmla="*/ 6672985 h 7098929"/>
              <a:gd name="connsiteX7594" fmla="*/ 8099364 w 18288000"/>
              <a:gd name="connsiteY7594" fmla="*/ 6672624 h 7098929"/>
              <a:gd name="connsiteX7595" fmla="*/ 8065250 w 18288000"/>
              <a:gd name="connsiteY7595" fmla="*/ 6670707 h 7098929"/>
              <a:gd name="connsiteX7596" fmla="*/ 8039065 w 18288000"/>
              <a:gd name="connsiteY7596" fmla="*/ 6671538 h 7098929"/>
              <a:gd name="connsiteX7597" fmla="*/ 8026893 w 18288000"/>
              <a:gd name="connsiteY7597" fmla="*/ 6673924 h 7098929"/>
              <a:gd name="connsiteX7598" fmla="*/ 8020808 w 18288000"/>
              <a:gd name="connsiteY7598" fmla="*/ 6675117 h 7098929"/>
              <a:gd name="connsiteX7599" fmla="*/ 7998868 w 18288000"/>
              <a:gd name="connsiteY7599" fmla="*/ 6670815 h 7098929"/>
              <a:gd name="connsiteX7600" fmla="*/ 8017123 w 18288000"/>
              <a:gd name="connsiteY7600" fmla="*/ 6667236 h 7098929"/>
              <a:gd name="connsiteX7601" fmla="*/ 8007351 w 18288000"/>
              <a:gd name="connsiteY7601" fmla="*/ 6660546 h 7098929"/>
              <a:gd name="connsiteX7602" fmla="*/ 8043867 w 18288000"/>
              <a:gd name="connsiteY7602" fmla="*/ 6653388 h 7098929"/>
              <a:gd name="connsiteX7603" fmla="*/ 8076137 w 18288000"/>
              <a:gd name="connsiteY7603" fmla="*/ 6651363 h 7098929"/>
              <a:gd name="connsiteX7604" fmla="*/ 8108411 w 18288000"/>
              <a:gd name="connsiteY7604" fmla="*/ 6649338 h 7098929"/>
              <a:gd name="connsiteX7605" fmla="*/ 8175529 w 18288000"/>
              <a:gd name="connsiteY7605" fmla="*/ 6643709 h 7098929"/>
              <a:gd name="connsiteX7606" fmla="*/ 8175328 w 18288000"/>
              <a:gd name="connsiteY7606" fmla="*/ 6643636 h 7098929"/>
              <a:gd name="connsiteX7607" fmla="*/ 8181415 w 18288000"/>
              <a:gd name="connsiteY7607" fmla="*/ 6642446 h 7098929"/>
              <a:gd name="connsiteX7608" fmla="*/ 8199672 w 18288000"/>
              <a:gd name="connsiteY7608" fmla="*/ 6638872 h 7098929"/>
              <a:gd name="connsiteX7609" fmla="*/ 8198508 w 18288000"/>
              <a:gd name="connsiteY7609" fmla="*/ 6640278 h 7098929"/>
              <a:gd name="connsiteX7610" fmla="*/ 8221635 w 18288000"/>
              <a:gd name="connsiteY7610" fmla="*/ 6635745 h 7098929"/>
              <a:gd name="connsiteX7611" fmla="*/ 8203939 w 18288000"/>
              <a:gd name="connsiteY7611" fmla="*/ 6626306 h 7098929"/>
              <a:gd name="connsiteX7612" fmla="*/ 8202096 w 18288000"/>
              <a:gd name="connsiteY7612" fmla="*/ 6622366 h 7098929"/>
              <a:gd name="connsiteX7613" fmla="*/ 8217952 w 18288000"/>
              <a:gd name="connsiteY7613" fmla="*/ 6627862 h 7098929"/>
              <a:gd name="connsiteX7614" fmla="*/ 8225743 w 18288000"/>
              <a:gd name="connsiteY7614" fmla="*/ 6623088 h 7098929"/>
              <a:gd name="connsiteX7615" fmla="*/ 8208314 w 18288000"/>
              <a:gd name="connsiteY7615" fmla="*/ 6621148 h 7098929"/>
              <a:gd name="connsiteX7616" fmla="*/ 8202096 w 18288000"/>
              <a:gd name="connsiteY7616" fmla="*/ 6622366 h 7098929"/>
              <a:gd name="connsiteX7617" fmla="*/ 8201907 w 18288000"/>
              <a:gd name="connsiteY7617" fmla="*/ 6622301 h 7098929"/>
              <a:gd name="connsiteX7618" fmla="*/ 8193691 w 18288000"/>
              <a:gd name="connsiteY7618" fmla="*/ 6627331 h 7098929"/>
              <a:gd name="connsiteX7619" fmla="*/ 8199695 w 18288000"/>
              <a:gd name="connsiteY7619" fmla="*/ 6631441 h 7098929"/>
              <a:gd name="connsiteX7620" fmla="*/ 8193608 w 18288000"/>
              <a:gd name="connsiteY7620" fmla="*/ 6632636 h 7098929"/>
              <a:gd name="connsiteX7621" fmla="*/ 8188128 w 18288000"/>
              <a:gd name="connsiteY7621" fmla="*/ 6630736 h 7098929"/>
              <a:gd name="connsiteX7622" fmla="*/ 8183821 w 18288000"/>
              <a:gd name="connsiteY7622" fmla="*/ 6633372 h 7098929"/>
              <a:gd name="connsiteX7623" fmla="*/ 8143620 w 18288000"/>
              <a:gd name="connsiteY7623" fmla="*/ 6632636 h 7098929"/>
              <a:gd name="connsiteX7624" fmla="*/ 8126484 w 18288000"/>
              <a:gd name="connsiteY7624" fmla="*/ 6628585 h 7098929"/>
              <a:gd name="connsiteX7625" fmla="*/ 8113211 w 18288000"/>
              <a:gd name="connsiteY7625" fmla="*/ 6631187 h 7098929"/>
              <a:gd name="connsiteX7626" fmla="*/ 8088869 w 18288000"/>
              <a:gd name="connsiteY7626" fmla="*/ 6635961 h 7098929"/>
              <a:gd name="connsiteX7627" fmla="*/ 8076698 w 18288000"/>
              <a:gd name="connsiteY7627" fmla="*/ 6638346 h 7098929"/>
              <a:gd name="connsiteX7628" fmla="*/ 8060841 w 18288000"/>
              <a:gd name="connsiteY7628" fmla="*/ 6632850 h 7098929"/>
              <a:gd name="connsiteX7629" fmla="*/ 8031209 w 18288000"/>
              <a:gd name="connsiteY7629" fmla="*/ 6631184 h 7098929"/>
              <a:gd name="connsiteX7630" fmla="*/ 8027911 w 18288000"/>
              <a:gd name="connsiteY7630" fmla="*/ 6633776 h 7098929"/>
              <a:gd name="connsiteX7631" fmla="*/ 8023678 w 18288000"/>
              <a:gd name="connsiteY7631" fmla="*/ 6630878 h 7098929"/>
              <a:gd name="connsiteX7632" fmla="*/ 8020989 w 18288000"/>
              <a:gd name="connsiteY7632" fmla="*/ 6630829 h 7098929"/>
              <a:gd name="connsiteX7633" fmla="*/ 7998682 w 18288000"/>
              <a:gd name="connsiteY7633" fmla="*/ 6635195 h 7098929"/>
              <a:gd name="connsiteX7634" fmla="*/ 7954239 w 18288000"/>
              <a:gd name="connsiteY7634" fmla="*/ 6639596 h 7098929"/>
              <a:gd name="connsiteX7635" fmla="*/ 7921965 w 18288000"/>
              <a:gd name="connsiteY7635" fmla="*/ 6641610 h 7098929"/>
              <a:gd name="connsiteX7636" fmla="*/ 7908882 w 18288000"/>
              <a:gd name="connsiteY7636" fmla="*/ 6632647 h 7098929"/>
              <a:gd name="connsiteX7637" fmla="*/ 7907974 w 18288000"/>
              <a:gd name="connsiteY7637" fmla="*/ 6632703 h 7098929"/>
              <a:gd name="connsiteX7638" fmla="*/ 7875705 w 18288000"/>
              <a:gd name="connsiteY7638" fmla="*/ 6634727 h 7098929"/>
              <a:gd name="connsiteX7639" fmla="*/ 7817248 w 18288000"/>
              <a:gd name="connsiteY7639" fmla="*/ 6637584 h 7098929"/>
              <a:gd name="connsiteX7640" fmla="*/ 7810570 w 18288000"/>
              <a:gd name="connsiteY7640" fmla="*/ 6637207 h 7098929"/>
              <a:gd name="connsiteX7641" fmla="*/ 7748995 w 18288000"/>
              <a:gd name="connsiteY7641" fmla="*/ 6641052 h 7098929"/>
              <a:gd name="connsiteX7642" fmla="*/ 7744211 w 18288000"/>
              <a:gd name="connsiteY7642" fmla="*/ 6641988 h 7098929"/>
              <a:gd name="connsiteX7643" fmla="*/ 7762475 w 18288000"/>
              <a:gd name="connsiteY7643" fmla="*/ 6648322 h 7098929"/>
              <a:gd name="connsiteX7644" fmla="*/ 7830701 w 18288000"/>
              <a:gd name="connsiteY7644" fmla="*/ 6652155 h 7098929"/>
              <a:gd name="connsiteX7645" fmla="*/ 7850801 w 18288000"/>
              <a:gd name="connsiteY7645" fmla="*/ 6652516 h 7098929"/>
              <a:gd name="connsiteX7646" fmla="*/ 7883074 w 18288000"/>
              <a:gd name="connsiteY7646" fmla="*/ 6650492 h 7098929"/>
              <a:gd name="connsiteX7647" fmla="*/ 7963471 w 18288000"/>
              <a:gd name="connsiteY7647" fmla="*/ 6651940 h 7098929"/>
              <a:gd name="connsiteX7648" fmla="*/ 7979326 w 18288000"/>
              <a:gd name="connsiteY7648" fmla="*/ 6657435 h 7098929"/>
              <a:gd name="connsiteX7649" fmla="*/ 7983569 w 18288000"/>
              <a:gd name="connsiteY7649" fmla="*/ 6652301 h 7098929"/>
              <a:gd name="connsiteX7650" fmla="*/ 7991497 w 18288000"/>
              <a:gd name="connsiteY7650" fmla="*/ 6655051 h 7098929"/>
              <a:gd name="connsiteX7651" fmla="*/ 7983012 w 18288000"/>
              <a:gd name="connsiteY7651" fmla="*/ 6665318 h 7098929"/>
              <a:gd name="connsiteX7652" fmla="*/ 7964751 w 18288000"/>
              <a:gd name="connsiteY7652" fmla="*/ 6668899 h 7098929"/>
              <a:gd name="connsiteX7653" fmla="*/ 7958669 w 18288000"/>
              <a:gd name="connsiteY7653" fmla="*/ 6670092 h 7098929"/>
              <a:gd name="connsiteX7654" fmla="*/ 7962353 w 18288000"/>
              <a:gd name="connsiteY7654" fmla="*/ 6677973 h 7098929"/>
              <a:gd name="connsiteX7655" fmla="*/ 7966037 w 18288000"/>
              <a:gd name="connsiteY7655" fmla="*/ 6685855 h 7098929"/>
              <a:gd name="connsiteX7656" fmla="*/ 7952023 w 18288000"/>
              <a:gd name="connsiteY7656" fmla="*/ 6684302 h 7098929"/>
              <a:gd name="connsiteX7657" fmla="*/ 7938009 w 18288000"/>
              <a:gd name="connsiteY7657" fmla="*/ 6682746 h 7098929"/>
              <a:gd name="connsiteX7658" fmla="*/ 7922156 w 18288000"/>
              <a:gd name="connsiteY7658" fmla="*/ 6677249 h 7098929"/>
              <a:gd name="connsiteX7659" fmla="*/ 7914226 w 18288000"/>
              <a:gd name="connsiteY7659" fmla="*/ 6674502 h 7098929"/>
              <a:gd name="connsiteX7660" fmla="*/ 7906297 w 18288000"/>
              <a:gd name="connsiteY7660" fmla="*/ 6671753 h 7098929"/>
              <a:gd name="connsiteX7661" fmla="*/ 7862415 w 18288000"/>
              <a:gd name="connsiteY7661" fmla="*/ 6663148 h 7098929"/>
              <a:gd name="connsiteX7662" fmla="*/ 7822216 w 18288000"/>
              <a:gd name="connsiteY7662" fmla="*/ 6662424 h 7098929"/>
              <a:gd name="connsiteX7663" fmla="*/ 7785700 w 18288000"/>
              <a:gd name="connsiteY7663" fmla="*/ 6669582 h 7098929"/>
              <a:gd name="connsiteX7664" fmla="*/ 7757676 w 18288000"/>
              <a:gd name="connsiteY7664" fmla="*/ 6666472 h 7098929"/>
              <a:gd name="connsiteX7665" fmla="*/ 7745501 w 18288000"/>
              <a:gd name="connsiteY7665" fmla="*/ 6668859 h 7098929"/>
              <a:gd name="connsiteX7666" fmla="*/ 7721158 w 18288000"/>
              <a:gd name="connsiteY7666" fmla="*/ 6673632 h 7098929"/>
              <a:gd name="connsiteX7667" fmla="*/ 7668790 w 18288000"/>
              <a:gd name="connsiteY7667" fmla="*/ 6675293 h 7098929"/>
              <a:gd name="connsiteX7668" fmla="*/ 7642606 w 18288000"/>
              <a:gd name="connsiteY7668" fmla="*/ 6676124 h 7098929"/>
              <a:gd name="connsiteX7669" fmla="*/ 7587174 w 18288000"/>
              <a:gd name="connsiteY7669" fmla="*/ 6679107 h 7098929"/>
              <a:gd name="connsiteX7670" fmla="*/ 7594426 w 18288000"/>
              <a:gd name="connsiteY7670" fmla="*/ 6679912 h 7098929"/>
              <a:gd name="connsiteX7671" fmla="*/ 7585933 w 18288000"/>
              <a:gd name="connsiteY7671" fmla="*/ 6690178 h 7098929"/>
              <a:gd name="connsiteX7672" fmla="*/ 7571921 w 18288000"/>
              <a:gd name="connsiteY7672" fmla="*/ 6688620 h 7098929"/>
              <a:gd name="connsiteX7673" fmla="*/ 7545736 w 18288000"/>
              <a:gd name="connsiteY7673" fmla="*/ 6689444 h 7098929"/>
              <a:gd name="connsiteX7674" fmla="*/ 7542083 w 18288000"/>
              <a:gd name="connsiteY7674" fmla="*/ 6681619 h 7098929"/>
              <a:gd name="connsiteX7675" fmla="*/ 7358252 w 18288000"/>
              <a:gd name="connsiteY7675" fmla="*/ 6693151 h 7098929"/>
              <a:gd name="connsiteX7676" fmla="*/ 7265683 w 18288000"/>
              <a:gd name="connsiteY7676" fmla="*/ 6694090 h 7098929"/>
              <a:gd name="connsiteX7677" fmla="*/ 7229168 w 18288000"/>
              <a:gd name="connsiteY7677" fmla="*/ 6701248 h 7098929"/>
              <a:gd name="connsiteX7678" fmla="*/ 7169429 w 18288000"/>
              <a:gd name="connsiteY7678" fmla="*/ 6687145 h 7098929"/>
              <a:gd name="connsiteX7679" fmla="*/ 7118261 w 18288000"/>
              <a:gd name="connsiteY7679" fmla="*/ 6693068 h 7098929"/>
              <a:gd name="connsiteX7680" fmla="*/ 7123086 w 18288000"/>
              <a:gd name="connsiteY7680" fmla="*/ 6694742 h 7098929"/>
              <a:gd name="connsiteX7681" fmla="*/ 7095061 w 18288000"/>
              <a:gd name="connsiteY7681" fmla="*/ 6691624 h 7098929"/>
              <a:gd name="connsiteX7682" fmla="*/ 7058541 w 18288000"/>
              <a:gd name="connsiteY7682" fmla="*/ 6698772 h 7098929"/>
              <a:gd name="connsiteX7683" fmla="*/ 7033495 w 18288000"/>
              <a:gd name="connsiteY7683" fmla="*/ 6701956 h 7098929"/>
              <a:gd name="connsiteX7684" fmla="*/ 7044031 w 18288000"/>
              <a:gd name="connsiteY7684" fmla="*/ 6703126 h 7098929"/>
              <a:gd name="connsiteX7685" fmla="*/ 7056201 w 18288000"/>
              <a:gd name="connsiteY7685" fmla="*/ 6700740 h 7098929"/>
              <a:gd name="connsiteX7686" fmla="*/ 7068370 w 18288000"/>
              <a:gd name="connsiteY7686" fmla="*/ 6698353 h 7098929"/>
              <a:gd name="connsiteX7687" fmla="*/ 7164627 w 18288000"/>
              <a:gd name="connsiteY7687" fmla="*/ 6705298 h 7098929"/>
              <a:gd name="connsiteX7688" fmla="*/ 7216998 w 18288000"/>
              <a:gd name="connsiteY7688" fmla="*/ 6703634 h 7098929"/>
              <a:gd name="connsiteX7689" fmla="*/ 7275453 w 18288000"/>
              <a:gd name="connsiteY7689" fmla="*/ 6700778 h 7098929"/>
              <a:gd name="connsiteX7690" fmla="*/ 7349765 w 18288000"/>
              <a:gd name="connsiteY7690" fmla="*/ 6703419 h 7098929"/>
              <a:gd name="connsiteX7691" fmla="*/ 7461876 w 18288000"/>
              <a:gd name="connsiteY7691" fmla="*/ 6715859 h 7098929"/>
              <a:gd name="connsiteX7692" fmla="*/ 7449702 w 18288000"/>
              <a:gd name="connsiteY7692" fmla="*/ 6718245 h 7098929"/>
              <a:gd name="connsiteX7693" fmla="*/ 7437533 w 18288000"/>
              <a:gd name="connsiteY7693" fmla="*/ 6720633 h 7098929"/>
              <a:gd name="connsiteX7694" fmla="*/ 7421677 w 18288000"/>
              <a:gd name="connsiteY7694" fmla="*/ 6715136 h 7098929"/>
              <a:gd name="connsiteX7695" fmla="*/ 7401577 w 18288000"/>
              <a:gd name="connsiteY7695" fmla="*/ 6714773 h 7098929"/>
              <a:gd name="connsiteX7696" fmla="*/ 7373550 w 18288000"/>
              <a:gd name="connsiteY7696" fmla="*/ 6711665 h 7098929"/>
              <a:gd name="connsiteX7697" fmla="*/ 7341280 w 18288000"/>
              <a:gd name="connsiteY7697" fmla="*/ 6713688 h 7098929"/>
              <a:gd name="connsiteX7698" fmla="*/ 7372989 w 18288000"/>
              <a:gd name="connsiteY7698" fmla="*/ 6724680 h 7098929"/>
              <a:gd name="connsiteX7699" fmla="*/ 7385161 w 18288000"/>
              <a:gd name="connsiteY7699" fmla="*/ 6722294 h 7098929"/>
              <a:gd name="connsiteX7700" fmla="*/ 7427203 w 18288000"/>
              <a:gd name="connsiteY7700" fmla="*/ 6726960 h 7098929"/>
              <a:gd name="connsiteX7701" fmla="*/ 7477730 w 18288000"/>
              <a:gd name="connsiteY7701" fmla="*/ 6721357 h 7098929"/>
              <a:gd name="connsiteX7702" fmla="*/ 7481976 w 18288000"/>
              <a:gd name="connsiteY7702" fmla="*/ 6716221 h 7098929"/>
              <a:gd name="connsiteX7703" fmla="*/ 7486217 w 18288000"/>
              <a:gd name="connsiteY7703" fmla="*/ 6711087 h 7098929"/>
              <a:gd name="connsiteX7704" fmla="*/ 7526418 w 18288000"/>
              <a:gd name="connsiteY7704" fmla="*/ 6711812 h 7098929"/>
              <a:gd name="connsiteX7705" fmla="*/ 7544115 w 18288000"/>
              <a:gd name="connsiteY7705" fmla="*/ 6721249 h 7098929"/>
              <a:gd name="connsiteX7706" fmla="*/ 7559971 w 18288000"/>
              <a:gd name="connsiteY7706" fmla="*/ 6726744 h 7098929"/>
              <a:gd name="connsiteX7707" fmla="*/ 7586158 w 18288000"/>
              <a:gd name="connsiteY7707" fmla="*/ 6725913 h 7098929"/>
              <a:gd name="connsiteX7708" fmla="*/ 7610498 w 18288000"/>
              <a:gd name="connsiteY7708" fmla="*/ 6721142 h 7098929"/>
              <a:gd name="connsiteX7709" fmla="*/ 7638526 w 18288000"/>
              <a:gd name="connsiteY7709" fmla="*/ 6724250 h 7098929"/>
              <a:gd name="connsiteX7710" fmla="*/ 7642210 w 18288000"/>
              <a:gd name="connsiteY7710" fmla="*/ 6732132 h 7098929"/>
              <a:gd name="connsiteX7711" fmla="*/ 7658068 w 18288000"/>
              <a:gd name="connsiteY7711" fmla="*/ 6737629 h 7098929"/>
              <a:gd name="connsiteX7712" fmla="*/ 7672081 w 18288000"/>
              <a:gd name="connsiteY7712" fmla="*/ 6739185 h 7098929"/>
              <a:gd name="connsiteX7713" fmla="*/ 7585040 w 18288000"/>
              <a:gd name="connsiteY7713" fmla="*/ 6751946 h 7098929"/>
              <a:gd name="connsiteX7714" fmla="*/ 7536353 w 18288000"/>
              <a:gd name="connsiteY7714" fmla="*/ 6761491 h 7098929"/>
              <a:gd name="connsiteX7715" fmla="*/ 7508327 w 18288000"/>
              <a:gd name="connsiteY7715" fmla="*/ 6758381 h 7098929"/>
              <a:gd name="connsiteX7716" fmla="*/ 7496153 w 18288000"/>
              <a:gd name="connsiteY7716" fmla="*/ 6760768 h 7098929"/>
              <a:gd name="connsiteX7717" fmla="*/ 7499839 w 18288000"/>
              <a:gd name="connsiteY7717" fmla="*/ 6768651 h 7098929"/>
              <a:gd name="connsiteX7718" fmla="*/ 7497439 w 18288000"/>
              <a:gd name="connsiteY7718" fmla="*/ 6777726 h 7098929"/>
              <a:gd name="connsiteX7719" fmla="*/ 7475497 w 18288000"/>
              <a:gd name="connsiteY7719" fmla="*/ 6773422 h 7098929"/>
              <a:gd name="connsiteX7720" fmla="*/ 7463324 w 18288000"/>
              <a:gd name="connsiteY7720" fmla="*/ 6775809 h 7098929"/>
              <a:gd name="connsiteX7721" fmla="*/ 7451154 w 18288000"/>
              <a:gd name="connsiteY7721" fmla="*/ 6778196 h 7098929"/>
              <a:gd name="connsiteX7722" fmla="*/ 7441383 w 18288000"/>
              <a:gd name="connsiteY7722" fmla="*/ 6771506 h 7098929"/>
              <a:gd name="connsiteX7723" fmla="*/ 7437697 w 18288000"/>
              <a:gd name="connsiteY7723" fmla="*/ 6763622 h 7098929"/>
              <a:gd name="connsiteX7724" fmla="*/ 7435298 w 18288000"/>
              <a:gd name="connsiteY7724" fmla="*/ 6772699 h 7098929"/>
              <a:gd name="connsiteX7725" fmla="*/ 7419442 w 18288000"/>
              <a:gd name="connsiteY7725" fmla="*/ 6767203 h 7098929"/>
              <a:gd name="connsiteX7726" fmla="*/ 7395096 w 18288000"/>
              <a:gd name="connsiteY7726" fmla="*/ 6771975 h 7098929"/>
              <a:gd name="connsiteX7727" fmla="*/ 7382928 w 18288000"/>
              <a:gd name="connsiteY7727" fmla="*/ 6774361 h 7098929"/>
              <a:gd name="connsiteX7728" fmla="*/ 7391413 w 18288000"/>
              <a:gd name="connsiteY7728" fmla="*/ 6764092 h 7098929"/>
              <a:gd name="connsiteX7729" fmla="*/ 7363387 w 18288000"/>
              <a:gd name="connsiteY7729" fmla="*/ 6760982 h 7098929"/>
              <a:gd name="connsiteX7730" fmla="*/ 7339045 w 18288000"/>
              <a:gd name="connsiteY7730" fmla="*/ 6765754 h 7098929"/>
              <a:gd name="connsiteX7731" fmla="*/ 7354900 w 18288000"/>
              <a:gd name="connsiteY7731" fmla="*/ 6771251 h 7098929"/>
              <a:gd name="connsiteX7732" fmla="*/ 7330556 w 18288000"/>
              <a:gd name="connsiteY7732" fmla="*/ 6776025 h 7098929"/>
              <a:gd name="connsiteX7733" fmla="*/ 7312299 w 18288000"/>
              <a:gd name="connsiteY7733" fmla="*/ 6779604 h 7098929"/>
              <a:gd name="connsiteX7734" fmla="*/ 7322070 w 18288000"/>
              <a:gd name="connsiteY7734" fmla="*/ 6786291 h 7098929"/>
              <a:gd name="connsiteX7735" fmla="*/ 7313582 w 18288000"/>
              <a:gd name="connsiteY7735" fmla="*/ 6796562 h 7098929"/>
              <a:gd name="connsiteX7736" fmla="*/ 7303813 w 18288000"/>
              <a:gd name="connsiteY7736" fmla="*/ 6789871 h 7098929"/>
              <a:gd name="connsiteX7737" fmla="*/ 7294043 w 18288000"/>
              <a:gd name="connsiteY7737" fmla="*/ 6783183 h 7098929"/>
              <a:gd name="connsiteX7738" fmla="*/ 7278187 w 18288000"/>
              <a:gd name="connsiteY7738" fmla="*/ 6777685 h 7098929"/>
              <a:gd name="connsiteX7739" fmla="*/ 7286674 w 18288000"/>
              <a:gd name="connsiteY7739" fmla="*/ 6767418 h 7098929"/>
              <a:gd name="connsiteX7740" fmla="*/ 7234302 w 18288000"/>
              <a:gd name="connsiteY7740" fmla="*/ 6769080 h 7098929"/>
              <a:gd name="connsiteX7741" fmla="*/ 7173445 w 18288000"/>
              <a:gd name="connsiteY7741" fmla="*/ 6781012 h 7098929"/>
              <a:gd name="connsiteX7742" fmla="*/ 7149105 w 18288000"/>
              <a:gd name="connsiteY7742" fmla="*/ 6785784 h 7098929"/>
              <a:gd name="connsiteX7743" fmla="*/ 7175287 w 18288000"/>
              <a:gd name="connsiteY7743" fmla="*/ 6784952 h 7098929"/>
              <a:gd name="connsiteX7744" fmla="*/ 7189302 w 18288000"/>
              <a:gd name="connsiteY7744" fmla="*/ 6786506 h 7098929"/>
              <a:gd name="connsiteX7745" fmla="*/ 7180815 w 18288000"/>
              <a:gd name="connsiteY7745" fmla="*/ 6796775 h 7098929"/>
              <a:gd name="connsiteX7746" fmla="*/ 7128444 w 18288000"/>
              <a:gd name="connsiteY7746" fmla="*/ 6798438 h 7098929"/>
              <a:gd name="connsiteX7747" fmla="*/ 7124762 w 18288000"/>
              <a:gd name="connsiteY7747" fmla="*/ 6790557 h 7098929"/>
              <a:gd name="connsiteX7748" fmla="*/ 7105217 w 18288000"/>
              <a:gd name="connsiteY7748" fmla="*/ 6777179 h 7098929"/>
              <a:gd name="connsiteX7749" fmla="*/ 7089365 w 18288000"/>
              <a:gd name="connsiteY7749" fmla="*/ 6771681 h 7098929"/>
              <a:gd name="connsiteX7750" fmla="*/ 7040677 w 18288000"/>
              <a:gd name="connsiteY7750" fmla="*/ 6781226 h 7098929"/>
              <a:gd name="connsiteX7751" fmla="*/ 7020021 w 18288000"/>
              <a:gd name="connsiteY7751" fmla="*/ 6793881 h 7098929"/>
              <a:gd name="connsiteX7752" fmla="*/ 7032191 w 18288000"/>
              <a:gd name="connsiteY7752" fmla="*/ 6791494 h 7098929"/>
              <a:gd name="connsiteX7753" fmla="*/ 7060218 w 18288000"/>
              <a:gd name="connsiteY7753" fmla="*/ 6794606 h 7098929"/>
              <a:gd name="connsiteX7754" fmla="*/ 7063904 w 18288000"/>
              <a:gd name="connsiteY7754" fmla="*/ 6802488 h 7098929"/>
              <a:gd name="connsiteX7755" fmla="*/ 7023704 w 18288000"/>
              <a:gd name="connsiteY7755" fmla="*/ 6801764 h 7098929"/>
              <a:gd name="connsiteX7756" fmla="*/ 6981105 w 18288000"/>
              <a:gd name="connsiteY7756" fmla="*/ 6810116 h 7098929"/>
              <a:gd name="connsiteX7757" fmla="*/ 6971333 w 18288000"/>
              <a:gd name="connsiteY7757" fmla="*/ 6803426 h 7098929"/>
              <a:gd name="connsiteX7758" fmla="*/ 6979819 w 18288000"/>
              <a:gd name="connsiteY7758" fmla="*/ 6793157 h 7098929"/>
              <a:gd name="connsiteX7759" fmla="*/ 6988307 w 18288000"/>
              <a:gd name="connsiteY7759" fmla="*/ 6782889 h 7098929"/>
              <a:gd name="connsiteX7760" fmla="*/ 7000477 w 18288000"/>
              <a:gd name="connsiteY7760" fmla="*/ 6780503 h 7098929"/>
              <a:gd name="connsiteX7761" fmla="*/ 7006565 w 18288000"/>
              <a:gd name="connsiteY7761" fmla="*/ 6779309 h 7098929"/>
              <a:gd name="connsiteX7762" fmla="*/ 7010808 w 18288000"/>
              <a:gd name="connsiteY7762" fmla="*/ 6774174 h 7098929"/>
              <a:gd name="connsiteX7763" fmla="*/ 6996793 w 18288000"/>
              <a:gd name="connsiteY7763" fmla="*/ 6772619 h 7098929"/>
              <a:gd name="connsiteX7764" fmla="*/ 6972451 w 18288000"/>
              <a:gd name="connsiteY7764" fmla="*/ 6777393 h 7098929"/>
              <a:gd name="connsiteX7765" fmla="*/ 6946266 w 18288000"/>
              <a:gd name="connsiteY7765" fmla="*/ 6778224 h 7098929"/>
              <a:gd name="connsiteX7766" fmla="*/ 6932250 w 18288000"/>
              <a:gd name="connsiteY7766" fmla="*/ 6776669 h 7098929"/>
              <a:gd name="connsiteX7767" fmla="*/ 6867712 w 18288000"/>
              <a:gd name="connsiteY7767" fmla="*/ 6780718 h 7098929"/>
              <a:gd name="connsiteX7768" fmla="*/ 6855539 w 18288000"/>
              <a:gd name="connsiteY7768" fmla="*/ 6783104 h 7098929"/>
              <a:gd name="connsiteX7769" fmla="*/ 6899422 w 18288000"/>
              <a:gd name="connsiteY7769" fmla="*/ 6791709 h 7098929"/>
              <a:gd name="connsiteX7770" fmla="*/ 6906792 w 18288000"/>
              <a:gd name="connsiteY7770" fmla="*/ 6807474 h 7098929"/>
              <a:gd name="connsiteX7771" fmla="*/ 6850180 w 18288000"/>
              <a:gd name="connsiteY7771" fmla="*/ 6814272 h 7098929"/>
              <a:gd name="connsiteX7772" fmla="*/ 6830078 w 18288000"/>
              <a:gd name="connsiteY7772" fmla="*/ 6813910 h 7098929"/>
              <a:gd name="connsiteX7773" fmla="*/ 6805737 w 18288000"/>
              <a:gd name="connsiteY7773" fmla="*/ 6818682 h 7098929"/>
              <a:gd name="connsiteX7774" fmla="*/ 6789878 w 18288000"/>
              <a:gd name="connsiteY7774" fmla="*/ 6813186 h 7098929"/>
              <a:gd name="connsiteX7775" fmla="*/ 6774024 w 18288000"/>
              <a:gd name="connsiteY7775" fmla="*/ 6807690 h 7098929"/>
              <a:gd name="connsiteX7776" fmla="*/ 6697308 w 18288000"/>
              <a:gd name="connsiteY7776" fmla="*/ 6814125 h 7098929"/>
              <a:gd name="connsiteX7777" fmla="*/ 6729023 w 18288000"/>
              <a:gd name="connsiteY7777" fmla="*/ 6825117 h 7098929"/>
              <a:gd name="connsiteX7778" fmla="*/ 6744880 w 18288000"/>
              <a:gd name="connsiteY7778" fmla="*/ 6830613 h 7098929"/>
              <a:gd name="connsiteX7779" fmla="*/ 6732708 w 18288000"/>
              <a:gd name="connsiteY7779" fmla="*/ 6833000 h 7098929"/>
              <a:gd name="connsiteX7780" fmla="*/ 6720538 w 18288000"/>
              <a:gd name="connsiteY7780" fmla="*/ 6835386 h 7098929"/>
              <a:gd name="connsiteX7781" fmla="*/ 6692508 w 18288000"/>
              <a:gd name="connsiteY7781" fmla="*/ 6832276 h 7098929"/>
              <a:gd name="connsiteX7782" fmla="*/ 6655995 w 18288000"/>
              <a:gd name="connsiteY7782" fmla="*/ 6839434 h 7098929"/>
              <a:gd name="connsiteX7783" fmla="*/ 6652310 w 18288000"/>
              <a:gd name="connsiteY7783" fmla="*/ 6831553 h 7098929"/>
              <a:gd name="connsiteX7784" fmla="*/ 6636452 w 18288000"/>
              <a:gd name="connsiteY7784" fmla="*/ 6826057 h 7098929"/>
              <a:gd name="connsiteX7785" fmla="*/ 6676654 w 18288000"/>
              <a:gd name="connsiteY7785" fmla="*/ 6826780 h 7098929"/>
              <a:gd name="connsiteX7786" fmla="*/ 6688824 w 18288000"/>
              <a:gd name="connsiteY7786" fmla="*/ 6824394 h 7098929"/>
              <a:gd name="connsiteX7787" fmla="*/ 6644941 w 18288000"/>
              <a:gd name="connsiteY7787" fmla="*/ 6815787 h 7098929"/>
              <a:gd name="connsiteX7788" fmla="*/ 6612112 w 18288000"/>
              <a:gd name="connsiteY7788" fmla="*/ 6830828 h 7098929"/>
              <a:gd name="connsiteX7789" fmla="*/ 6599940 w 18288000"/>
              <a:gd name="connsiteY7789" fmla="*/ 6833214 h 7098929"/>
              <a:gd name="connsiteX7790" fmla="*/ 6575596 w 18288000"/>
              <a:gd name="connsiteY7790" fmla="*/ 6837987 h 7098929"/>
              <a:gd name="connsiteX7791" fmla="*/ 6561582 w 18288000"/>
              <a:gd name="connsiteY7791" fmla="*/ 6836433 h 7098929"/>
              <a:gd name="connsiteX7792" fmla="*/ 6565828 w 18288000"/>
              <a:gd name="connsiteY7792" fmla="*/ 6831297 h 7098929"/>
              <a:gd name="connsiteX7793" fmla="*/ 6584084 w 18288000"/>
              <a:gd name="connsiteY7793" fmla="*/ 6827719 h 7098929"/>
              <a:gd name="connsiteX7794" fmla="*/ 6596253 w 18288000"/>
              <a:gd name="connsiteY7794" fmla="*/ 6825332 h 7098929"/>
              <a:gd name="connsiteX7795" fmla="*/ 6540200 w 18288000"/>
              <a:gd name="connsiteY7795" fmla="*/ 6819113 h 7098929"/>
              <a:gd name="connsiteX7796" fmla="*/ 6491512 w 18288000"/>
              <a:gd name="connsiteY7796" fmla="*/ 6828656 h 7098929"/>
              <a:gd name="connsiteX7797" fmla="*/ 6500001 w 18288000"/>
              <a:gd name="connsiteY7797" fmla="*/ 6818389 h 7098929"/>
              <a:gd name="connsiteX7798" fmla="*/ 6467171 w 18288000"/>
              <a:gd name="connsiteY7798" fmla="*/ 6833430 h 7098929"/>
              <a:gd name="connsiteX7799" fmla="*/ 6463487 w 18288000"/>
              <a:gd name="connsiteY7799" fmla="*/ 6825548 h 7098929"/>
              <a:gd name="connsiteX7800" fmla="*/ 6433059 w 18288000"/>
              <a:gd name="connsiteY7800" fmla="*/ 6831514 h 7098929"/>
              <a:gd name="connsiteX7801" fmla="*/ 6411115 w 18288000"/>
              <a:gd name="connsiteY7801" fmla="*/ 6827211 h 7098929"/>
              <a:gd name="connsiteX7802" fmla="*/ 6471973 w 18288000"/>
              <a:gd name="connsiteY7802" fmla="*/ 6815280 h 7098929"/>
              <a:gd name="connsiteX7803" fmla="*/ 6557173 w 18288000"/>
              <a:gd name="connsiteY7803" fmla="*/ 6798576 h 7098929"/>
              <a:gd name="connsiteX7804" fmla="*/ 6553487 w 18288000"/>
              <a:gd name="connsiteY7804" fmla="*/ 6790692 h 7098929"/>
              <a:gd name="connsiteX7805" fmla="*/ 6524904 w 18288000"/>
              <a:gd name="connsiteY7805" fmla="*/ 6800598 h 7098929"/>
              <a:gd name="connsiteX7806" fmla="*/ 6494474 w 18288000"/>
              <a:gd name="connsiteY7806" fmla="*/ 6806567 h 7098929"/>
              <a:gd name="connsiteX7807" fmla="*/ 6480461 w 18288000"/>
              <a:gd name="connsiteY7807" fmla="*/ 6805010 h 7098929"/>
              <a:gd name="connsiteX7808" fmla="*/ 6440259 w 18288000"/>
              <a:gd name="connsiteY7808" fmla="*/ 6804286 h 7098929"/>
              <a:gd name="connsiteX7809" fmla="*/ 6396376 w 18288000"/>
              <a:gd name="connsiteY7809" fmla="*/ 6795681 h 7098929"/>
              <a:gd name="connsiteX7810" fmla="*/ 6380520 w 18288000"/>
              <a:gd name="connsiteY7810" fmla="*/ 6790185 h 7098929"/>
              <a:gd name="connsiteX7811" fmla="*/ 6368352 w 18288000"/>
              <a:gd name="connsiteY7811" fmla="*/ 6792570 h 7098929"/>
              <a:gd name="connsiteX7812" fmla="*/ 6336079 w 18288000"/>
              <a:gd name="connsiteY7812" fmla="*/ 6794594 h 7098929"/>
              <a:gd name="connsiteX7813" fmla="*/ 6315980 w 18288000"/>
              <a:gd name="connsiteY7813" fmla="*/ 6794232 h 7098929"/>
              <a:gd name="connsiteX7814" fmla="*/ 6291638 w 18288000"/>
              <a:gd name="connsiteY7814" fmla="*/ 6799005 h 7098929"/>
              <a:gd name="connsiteX7815" fmla="*/ 6251438 w 18288000"/>
              <a:gd name="connsiteY7815" fmla="*/ 6798281 h 7098929"/>
              <a:gd name="connsiteX7816" fmla="*/ 6239268 w 18288000"/>
              <a:gd name="connsiteY7816" fmla="*/ 6800669 h 7098929"/>
              <a:gd name="connsiteX7817" fmla="*/ 6227095 w 18288000"/>
              <a:gd name="connsiteY7817" fmla="*/ 6803054 h 7098929"/>
              <a:gd name="connsiteX7818" fmla="*/ 6199068 w 18288000"/>
              <a:gd name="connsiteY7818" fmla="*/ 6799944 h 7098929"/>
              <a:gd name="connsiteX7819" fmla="*/ 6194825 w 18288000"/>
              <a:gd name="connsiteY7819" fmla="*/ 6805079 h 7098929"/>
              <a:gd name="connsiteX7820" fmla="*/ 6186894 w 18288000"/>
              <a:gd name="connsiteY7820" fmla="*/ 6802329 h 7098929"/>
              <a:gd name="connsiteX7821" fmla="*/ 6174726 w 18288000"/>
              <a:gd name="connsiteY7821" fmla="*/ 6804716 h 7098929"/>
              <a:gd name="connsiteX7822" fmla="*/ 6148541 w 18288000"/>
              <a:gd name="connsiteY7822" fmla="*/ 6805548 h 7098929"/>
              <a:gd name="connsiteX7823" fmla="*/ 6134527 w 18288000"/>
              <a:gd name="connsiteY7823" fmla="*/ 6803993 h 7098929"/>
              <a:gd name="connsiteX7824" fmla="*/ 6054128 w 18288000"/>
              <a:gd name="connsiteY7824" fmla="*/ 6802545 h 7098929"/>
              <a:gd name="connsiteX7825" fmla="*/ 6011529 w 18288000"/>
              <a:gd name="connsiteY7825" fmla="*/ 6810897 h 7098929"/>
              <a:gd name="connsiteX7826" fmla="*/ 5981097 w 18288000"/>
              <a:gd name="connsiteY7826" fmla="*/ 6816862 h 7098929"/>
              <a:gd name="connsiteX7827" fmla="*/ 5968929 w 18288000"/>
              <a:gd name="connsiteY7827" fmla="*/ 6819250 h 7098929"/>
              <a:gd name="connsiteX7828" fmla="*/ 5928730 w 18288000"/>
              <a:gd name="connsiteY7828" fmla="*/ 6818526 h 7098929"/>
              <a:gd name="connsiteX7829" fmla="*/ 5914715 w 18288000"/>
              <a:gd name="connsiteY7829" fmla="*/ 6816970 h 7098929"/>
              <a:gd name="connsiteX7830" fmla="*/ 5900701 w 18288000"/>
              <a:gd name="connsiteY7830" fmla="*/ 6815414 h 7098929"/>
              <a:gd name="connsiteX7831" fmla="*/ 5872674 w 18288000"/>
              <a:gd name="connsiteY7831" fmla="*/ 6812306 h 7098929"/>
              <a:gd name="connsiteX7832" fmla="*/ 5858659 w 18288000"/>
              <a:gd name="connsiteY7832" fmla="*/ 6810751 h 7098929"/>
              <a:gd name="connsiteX7833" fmla="*/ 5856819 w 18288000"/>
              <a:gd name="connsiteY7833" fmla="*/ 6806809 h 7098929"/>
              <a:gd name="connsiteX7834" fmla="*/ 5840961 w 18288000"/>
              <a:gd name="connsiteY7834" fmla="*/ 6801313 h 7098929"/>
              <a:gd name="connsiteX7835" fmla="*/ 5812933 w 18288000"/>
              <a:gd name="connsiteY7835" fmla="*/ 6798202 h 7098929"/>
              <a:gd name="connsiteX7836" fmla="*/ 5827507 w 18288000"/>
              <a:gd name="connsiteY7836" fmla="*/ 6786740 h 7098929"/>
              <a:gd name="connsiteX7837" fmla="*/ 5845765 w 18288000"/>
              <a:gd name="connsiteY7837" fmla="*/ 6783162 h 7098929"/>
              <a:gd name="connsiteX7838" fmla="*/ 5861621 w 18288000"/>
              <a:gd name="connsiteY7838" fmla="*/ 6788658 h 7098929"/>
              <a:gd name="connsiteX7839" fmla="*/ 5885963 w 18288000"/>
              <a:gd name="connsiteY7839" fmla="*/ 6783886 h 7098929"/>
              <a:gd name="connsiteX7840" fmla="*/ 5922477 w 18288000"/>
              <a:gd name="connsiteY7840" fmla="*/ 6776727 h 7098929"/>
              <a:gd name="connsiteX7841" fmla="*/ 5894450 w 18288000"/>
              <a:gd name="connsiteY7841" fmla="*/ 6773617 h 7098929"/>
              <a:gd name="connsiteX7842" fmla="*/ 5854250 w 18288000"/>
              <a:gd name="connsiteY7842" fmla="*/ 6772894 h 7098929"/>
              <a:gd name="connsiteX7843" fmla="*/ 5850567 w 18288000"/>
              <a:gd name="connsiteY7843" fmla="*/ 6765012 h 7098929"/>
              <a:gd name="connsiteX7844" fmla="*/ 5801879 w 18288000"/>
              <a:gd name="connsiteY7844" fmla="*/ 6774556 h 7098929"/>
              <a:gd name="connsiteX7845" fmla="*/ 5793392 w 18288000"/>
              <a:gd name="connsiteY7845" fmla="*/ 6784825 h 7098929"/>
              <a:gd name="connsiteX7846" fmla="*/ 5789150 w 18288000"/>
              <a:gd name="connsiteY7846" fmla="*/ 6789959 h 7098929"/>
              <a:gd name="connsiteX7847" fmla="*/ 5781223 w 18288000"/>
              <a:gd name="connsiteY7847" fmla="*/ 6787211 h 7098929"/>
              <a:gd name="connsiteX7848" fmla="*/ 5784908 w 18288000"/>
              <a:gd name="connsiteY7848" fmla="*/ 6795092 h 7098929"/>
              <a:gd name="connsiteX7849" fmla="*/ 5772735 w 18288000"/>
              <a:gd name="connsiteY7849" fmla="*/ 6797479 h 7098929"/>
              <a:gd name="connsiteX7850" fmla="*/ 5732535 w 18288000"/>
              <a:gd name="connsiteY7850" fmla="*/ 6796756 h 7098929"/>
              <a:gd name="connsiteX7851" fmla="*/ 5724051 w 18288000"/>
              <a:gd name="connsiteY7851" fmla="*/ 6807023 h 7098929"/>
              <a:gd name="connsiteX7852" fmla="*/ 5752075 w 18288000"/>
              <a:gd name="connsiteY7852" fmla="*/ 6810135 h 7098929"/>
              <a:gd name="connsiteX7853" fmla="*/ 5780102 w 18288000"/>
              <a:gd name="connsiteY7853" fmla="*/ 6813244 h 7098929"/>
              <a:gd name="connsiteX7854" fmla="*/ 5774020 w 18288000"/>
              <a:gd name="connsiteY7854" fmla="*/ 6814437 h 7098929"/>
              <a:gd name="connsiteX7855" fmla="*/ 5767934 w 18288000"/>
              <a:gd name="connsiteY7855" fmla="*/ 6815630 h 7098929"/>
              <a:gd name="connsiteX7856" fmla="*/ 5729578 w 18288000"/>
              <a:gd name="connsiteY7856" fmla="*/ 6818846 h 7098929"/>
              <a:gd name="connsiteX7857" fmla="*/ 5695464 w 18288000"/>
              <a:gd name="connsiteY7857" fmla="*/ 6816931 h 7098929"/>
              <a:gd name="connsiteX7858" fmla="*/ 5663193 w 18288000"/>
              <a:gd name="connsiteY7858" fmla="*/ 6818955 h 7098929"/>
              <a:gd name="connsiteX7859" fmla="*/ 5647337 w 18288000"/>
              <a:gd name="connsiteY7859" fmla="*/ 6813460 h 7098929"/>
              <a:gd name="connsiteX7860" fmla="*/ 5652139 w 18288000"/>
              <a:gd name="connsiteY7860" fmla="*/ 6795308 h 7098929"/>
              <a:gd name="connsiteX7861" fmla="*/ 5654540 w 18288000"/>
              <a:gd name="connsiteY7861" fmla="*/ 6786233 h 7098929"/>
              <a:gd name="connsiteX7862" fmla="*/ 5672796 w 18288000"/>
              <a:gd name="connsiteY7862" fmla="*/ 6782654 h 7098929"/>
              <a:gd name="connsiteX7863" fmla="*/ 5681285 w 18288000"/>
              <a:gd name="connsiteY7863" fmla="*/ 6772385 h 7098929"/>
              <a:gd name="connsiteX7864" fmla="*/ 5667270 w 18288000"/>
              <a:gd name="connsiteY7864" fmla="*/ 6770830 h 7098929"/>
              <a:gd name="connsiteX7865" fmla="*/ 5647169 w 18288000"/>
              <a:gd name="connsiteY7865" fmla="*/ 6770468 h 7098929"/>
              <a:gd name="connsiteX7866" fmla="*/ 5628913 w 18288000"/>
              <a:gd name="connsiteY7866" fmla="*/ 6774048 h 7098929"/>
              <a:gd name="connsiteX7867" fmla="*/ 5606972 w 18288000"/>
              <a:gd name="connsiteY7867" fmla="*/ 6769744 h 7098929"/>
              <a:gd name="connsiteX7868" fmla="*/ 5588714 w 18288000"/>
              <a:gd name="connsiteY7868" fmla="*/ 6773323 h 7098929"/>
              <a:gd name="connsiteX7869" fmla="*/ 5546673 w 18288000"/>
              <a:gd name="connsiteY7869" fmla="*/ 6768658 h 7098929"/>
              <a:gd name="connsiteX7870" fmla="*/ 5536344 w 18288000"/>
              <a:gd name="connsiteY7870" fmla="*/ 6774986 h 7098929"/>
              <a:gd name="connsiteX7871" fmla="*/ 5540027 w 18288000"/>
              <a:gd name="connsiteY7871" fmla="*/ 6782869 h 7098929"/>
              <a:gd name="connsiteX7872" fmla="*/ 5555886 w 18288000"/>
              <a:gd name="connsiteY7872" fmla="*/ 6788364 h 7098929"/>
              <a:gd name="connsiteX7873" fmla="*/ 5568056 w 18288000"/>
              <a:gd name="connsiteY7873" fmla="*/ 6785979 h 7098929"/>
              <a:gd name="connsiteX7874" fmla="*/ 5583913 w 18288000"/>
              <a:gd name="connsiteY7874" fmla="*/ 6791474 h 7098929"/>
              <a:gd name="connsiteX7875" fmla="*/ 5587596 w 18288000"/>
              <a:gd name="connsiteY7875" fmla="*/ 6799357 h 7098929"/>
              <a:gd name="connsiteX7876" fmla="*/ 5547397 w 18288000"/>
              <a:gd name="connsiteY7876" fmla="*/ 6798633 h 7098929"/>
              <a:gd name="connsiteX7877" fmla="*/ 5519370 w 18288000"/>
              <a:gd name="connsiteY7877" fmla="*/ 6795524 h 7098929"/>
              <a:gd name="connsiteX7878" fmla="*/ 5543713 w 18288000"/>
              <a:gd name="connsiteY7878" fmla="*/ 6790751 h 7098929"/>
              <a:gd name="connsiteX7879" fmla="*/ 5515686 w 18288000"/>
              <a:gd name="connsiteY7879" fmla="*/ 6787639 h 7098929"/>
              <a:gd name="connsiteX7880" fmla="*/ 5497428 w 18288000"/>
              <a:gd name="connsiteY7880" fmla="*/ 6791221 h 7098929"/>
              <a:gd name="connsiteX7881" fmla="*/ 5495029 w 18288000"/>
              <a:gd name="connsiteY7881" fmla="*/ 6800295 h 7098929"/>
              <a:gd name="connsiteX7882" fmla="*/ 5486538 w 18288000"/>
              <a:gd name="connsiteY7882" fmla="*/ 6810564 h 7098929"/>
              <a:gd name="connsiteX7883" fmla="*/ 5551083 w 18288000"/>
              <a:gd name="connsiteY7883" fmla="*/ 6806516 h 7098929"/>
              <a:gd name="connsiteX7884" fmla="*/ 5582794 w 18288000"/>
              <a:gd name="connsiteY7884" fmla="*/ 6817508 h 7098929"/>
              <a:gd name="connsiteX7885" fmla="*/ 5518252 w 18288000"/>
              <a:gd name="connsiteY7885" fmla="*/ 6821557 h 7098929"/>
              <a:gd name="connsiteX7886" fmla="*/ 5479896 w 18288000"/>
              <a:gd name="connsiteY7886" fmla="*/ 6824774 h 7098929"/>
              <a:gd name="connsiteX7887" fmla="*/ 5437856 w 18288000"/>
              <a:gd name="connsiteY7887" fmla="*/ 6820108 h 7098929"/>
              <a:gd name="connsiteX7888" fmla="*/ 5421997 w 18288000"/>
              <a:gd name="connsiteY7888" fmla="*/ 6814614 h 7098929"/>
              <a:gd name="connsiteX7889" fmla="*/ 5446342 w 18288000"/>
              <a:gd name="connsiteY7889" fmla="*/ 6809841 h 7098929"/>
              <a:gd name="connsiteX7890" fmla="*/ 5438901 w 18288000"/>
              <a:gd name="connsiteY7890" fmla="*/ 6803029 h 7098929"/>
              <a:gd name="connsiteX7891" fmla="*/ 5426560 w 18288000"/>
              <a:gd name="connsiteY7891" fmla="*/ 6803211 h 7098929"/>
              <a:gd name="connsiteX7892" fmla="*/ 5415573 w 18288000"/>
              <a:gd name="connsiteY7892" fmla="*/ 6798664 h 7098929"/>
              <a:gd name="connsiteX7893" fmla="*/ 5414631 w 18288000"/>
              <a:gd name="connsiteY7893" fmla="*/ 6798848 h 7098929"/>
              <a:gd name="connsiteX7894" fmla="*/ 5394529 w 18288000"/>
              <a:gd name="connsiteY7894" fmla="*/ 6798486 h 7098929"/>
              <a:gd name="connsiteX7895" fmla="*/ 5386601 w 18288000"/>
              <a:gd name="connsiteY7895" fmla="*/ 6795739 h 7098929"/>
              <a:gd name="connsiteX7896" fmla="*/ 5398775 w 18288000"/>
              <a:gd name="connsiteY7896" fmla="*/ 6793352 h 7098929"/>
              <a:gd name="connsiteX7897" fmla="*/ 5382918 w 18288000"/>
              <a:gd name="connsiteY7897" fmla="*/ 6787855 h 7098929"/>
              <a:gd name="connsiteX7898" fmla="*/ 5362260 w 18288000"/>
              <a:gd name="connsiteY7898" fmla="*/ 6800511 h 7098929"/>
              <a:gd name="connsiteX7899" fmla="*/ 5350089 w 18288000"/>
              <a:gd name="connsiteY7899" fmla="*/ 6802897 h 7098929"/>
              <a:gd name="connsiteX7900" fmla="*/ 5337917 w 18288000"/>
              <a:gd name="connsiteY7900" fmla="*/ 6805285 h 7098929"/>
              <a:gd name="connsiteX7901" fmla="*/ 5353771 w 18288000"/>
              <a:gd name="connsiteY7901" fmla="*/ 6810780 h 7098929"/>
              <a:gd name="connsiteX7902" fmla="*/ 5369630 w 18288000"/>
              <a:gd name="connsiteY7902" fmla="*/ 6816274 h 7098929"/>
              <a:gd name="connsiteX7903" fmla="*/ 5329429 w 18288000"/>
              <a:gd name="connsiteY7903" fmla="*/ 6815551 h 7098929"/>
              <a:gd name="connsiteX7904" fmla="*/ 5317258 w 18288000"/>
              <a:gd name="connsiteY7904" fmla="*/ 6817938 h 7098929"/>
              <a:gd name="connsiteX7905" fmla="*/ 5314857 w 18288000"/>
              <a:gd name="connsiteY7905" fmla="*/ 6827013 h 7098929"/>
              <a:gd name="connsiteX7906" fmla="*/ 5310614 w 18288000"/>
              <a:gd name="connsiteY7906" fmla="*/ 6832148 h 7098929"/>
              <a:gd name="connsiteX7907" fmla="*/ 5275943 w 18288000"/>
              <a:gd name="connsiteY7907" fmla="*/ 6843249 h 7098929"/>
              <a:gd name="connsiteX7908" fmla="*/ 5245513 w 18288000"/>
              <a:gd name="connsiteY7908" fmla="*/ 6849214 h 7098929"/>
              <a:gd name="connsiteX7909" fmla="*/ 5227257 w 18288000"/>
              <a:gd name="connsiteY7909" fmla="*/ 6852794 h 7098929"/>
              <a:gd name="connsiteX7910" fmla="*/ 5146858 w 18288000"/>
              <a:gd name="connsiteY7910" fmla="*/ 6851346 h 7098929"/>
              <a:gd name="connsiteX7911" fmla="*/ 5118831 w 18288000"/>
              <a:gd name="connsiteY7911" fmla="*/ 6848235 h 7098929"/>
              <a:gd name="connsiteX7912" fmla="*/ 5104817 w 18288000"/>
              <a:gd name="connsiteY7912" fmla="*/ 6846680 h 7098929"/>
              <a:gd name="connsiteX7913" fmla="*/ 5090805 w 18288000"/>
              <a:gd name="connsiteY7913" fmla="*/ 6845125 h 7098929"/>
              <a:gd name="connsiteX7914" fmla="*/ 5066460 w 18288000"/>
              <a:gd name="connsiteY7914" fmla="*/ 6849897 h 7098929"/>
              <a:gd name="connsiteX7915" fmla="*/ 5038433 w 18288000"/>
              <a:gd name="connsiteY7915" fmla="*/ 6846788 h 7098929"/>
              <a:gd name="connsiteX7916" fmla="*/ 4958035 w 18288000"/>
              <a:gd name="connsiteY7916" fmla="*/ 6845340 h 7098929"/>
              <a:gd name="connsiteX7917" fmla="*/ 4970207 w 18288000"/>
              <a:gd name="connsiteY7917" fmla="*/ 6842955 h 7098929"/>
              <a:gd name="connsiteX7918" fmla="*/ 4994550 w 18288000"/>
              <a:gd name="connsiteY7918" fmla="*/ 6838181 h 7098929"/>
              <a:gd name="connsiteX7919" fmla="*/ 4966522 w 18288000"/>
              <a:gd name="connsiteY7919" fmla="*/ 6835072 h 7098929"/>
              <a:gd name="connsiteX7920" fmla="*/ 4938493 w 18288000"/>
              <a:gd name="connsiteY7920" fmla="*/ 6831963 h 7098929"/>
              <a:gd name="connsiteX7921" fmla="*/ 4882440 w 18288000"/>
              <a:gd name="connsiteY7921" fmla="*/ 6825743 h 7098929"/>
              <a:gd name="connsiteX7922" fmla="*/ 4914712 w 18288000"/>
              <a:gd name="connsiteY7922" fmla="*/ 6823719 h 7098929"/>
              <a:gd name="connsiteX7923" fmla="*/ 4955468 w 18288000"/>
              <a:gd name="connsiteY7923" fmla="*/ 6811425 h 7098929"/>
              <a:gd name="connsiteX7924" fmla="*/ 4995500 w 18288000"/>
              <a:gd name="connsiteY7924" fmla="*/ 6769157 h 7098929"/>
              <a:gd name="connsiteX7925" fmla="*/ 4880989 w 18288000"/>
              <a:gd name="connsiteY7925" fmla="*/ 6765793 h 7098929"/>
              <a:gd name="connsiteX7926" fmla="*/ 4840792 w 18288000"/>
              <a:gd name="connsiteY7926" fmla="*/ 6765069 h 7098929"/>
              <a:gd name="connsiteX7927" fmla="*/ 4808520 w 18288000"/>
              <a:gd name="connsiteY7927" fmla="*/ 6767093 h 7098929"/>
              <a:gd name="connsiteX7928" fmla="*/ 4776250 w 18288000"/>
              <a:gd name="connsiteY7928" fmla="*/ 6769119 h 7098929"/>
              <a:gd name="connsiteX7929" fmla="*/ 4748221 w 18288000"/>
              <a:gd name="connsiteY7929" fmla="*/ 6766007 h 7098929"/>
              <a:gd name="connsiteX7930" fmla="*/ 4695851 w 18288000"/>
              <a:gd name="connsiteY7930" fmla="*/ 6767671 h 7098929"/>
              <a:gd name="connsiteX7931" fmla="*/ 4687923 w 18288000"/>
              <a:gd name="connsiteY7931" fmla="*/ 6764922 h 7098929"/>
              <a:gd name="connsiteX7932" fmla="*/ 4679996 w 18288000"/>
              <a:gd name="connsiteY7932" fmla="*/ 6762175 h 7098929"/>
              <a:gd name="connsiteX7933" fmla="*/ 4659895 w 18288000"/>
              <a:gd name="connsiteY7933" fmla="*/ 6761813 h 7098929"/>
              <a:gd name="connsiteX7934" fmla="*/ 4639797 w 18288000"/>
              <a:gd name="connsiteY7934" fmla="*/ 6761451 h 7098929"/>
              <a:gd name="connsiteX7935" fmla="*/ 4593513 w 18288000"/>
              <a:gd name="connsiteY7935" fmla="*/ 6761920 h 7098929"/>
              <a:gd name="connsiteX7936" fmla="*/ 4515515 w 18288000"/>
              <a:gd name="connsiteY7936" fmla="*/ 6751398 h 7098929"/>
              <a:gd name="connsiteX7937" fmla="*/ 4497258 w 18288000"/>
              <a:gd name="connsiteY7937" fmla="*/ 6754978 h 7098929"/>
              <a:gd name="connsiteX7938" fmla="*/ 4485088 w 18288000"/>
              <a:gd name="connsiteY7938" fmla="*/ 6757363 h 7098929"/>
              <a:gd name="connsiteX7939" fmla="*/ 4472915 w 18288000"/>
              <a:gd name="connsiteY7939" fmla="*/ 6759748 h 7098929"/>
              <a:gd name="connsiteX7940" fmla="*/ 4463145 w 18288000"/>
              <a:gd name="connsiteY7940" fmla="*/ 6753060 h 7098929"/>
              <a:gd name="connsiteX7941" fmla="*/ 4422946 w 18288000"/>
              <a:gd name="connsiteY7941" fmla="*/ 6752336 h 7098929"/>
              <a:gd name="connsiteX7942" fmla="*/ 4398604 w 18288000"/>
              <a:gd name="connsiteY7942" fmla="*/ 6757108 h 7098929"/>
              <a:gd name="connsiteX7943" fmla="*/ 4370575 w 18288000"/>
              <a:gd name="connsiteY7943" fmla="*/ 6753999 h 7098929"/>
              <a:gd name="connsiteX7944" fmla="*/ 4334061 w 18288000"/>
              <a:gd name="connsiteY7944" fmla="*/ 6761157 h 7098929"/>
              <a:gd name="connsiteX7945" fmla="*/ 4337746 w 18288000"/>
              <a:gd name="connsiteY7945" fmla="*/ 6769040 h 7098929"/>
              <a:gd name="connsiteX7946" fmla="*/ 4393802 w 18288000"/>
              <a:gd name="connsiteY7946" fmla="*/ 6775259 h 7098929"/>
              <a:gd name="connsiteX7947" fmla="*/ 4418145 w 18288000"/>
              <a:gd name="connsiteY7947" fmla="*/ 6770488 h 7098929"/>
              <a:gd name="connsiteX7948" fmla="*/ 4426071 w 18288000"/>
              <a:gd name="connsiteY7948" fmla="*/ 6773234 h 7098929"/>
              <a:gd name="connsiteX7949" fmla="*/ 4434001 w 18288000"/>
              <a:gd name="connsiteY7949" fmla="*/ 6775983 h 7098929"/>
              <a:gd name="connsiteX7950" fmla="*/ 4453540 w 18288000"/>
              <a:gd name="connsiteY7950" fmla="*/ 6789362 h 7098929"/>
              <a:gd name="connsiteX7951" fmla="*/ 4429196 w 18288000"/>
              <a:gd name="connsiteY7951" fmla="*/ 6794134 h 7098929"/>
              <a:gd name="connsiteX7952" fmla="*/ 4419428 w 18288000"/>
              <a:gd name="connsiteY7952" fmla="*/ 6787446 h 7098929"/>
              <a:gd name="connsiteX7953" fmla="*/ 4385313 w 18288000"/>
              <a:gd name="connsiteY7953" fmla="*/ 6785528 h 7098929"/>
              <a:gd name="connsiteX7954" fmla="*/ 4332944 w 18288000"/>
              <a:gd name="connsiteY7954" fmla="*/ 6787191 h 7098929"/>
              <a:gd name="connsiteX7955" fmla="*/ 4304917 w 18288000"/>
              <a:gd name="connsiteY7955" fmla="*/ 6784080 h 7098929"/>
              <a:gd name="connsiteX7956" fmla="*/ 4184321 w 18288000"/>
              <a:gd name="connsiteY7956" fmla="*/ 6781909 h 7098929"/>
              <a:gd name="connsiteX7957" fmla="*/ 4164220 w 18288000"/>
              <a:gd name="connsiteY7957" fmla="*/ 6781547 h 7098929"/>
              <a:gd name="connsiteX7958" fmla="*/ 4153890 w 18288000"/>
              <a:gd name="connsiteY7958" fmla="*/ 6787876 h 7098929"/>
              <a:gd name="connsiteX7959" fmla="*/ 4144122 w 18288000"/>
              <a:gd name="connsiteY7959" fmla="*/ 6781186 h 7098929"/>
              <a:gd name="connsiteX7960" fmla="*/ 4128264 w 18288000"/>
              <a:gd name="connsiteY7960" fmla="*/ 6775689 h 7098929"/>
              <a:gd name="connsiteX7961" fmla="*/ 4131949 w 18288000"/>
              <a:gd name="connsiteY7961" fmla="*/ 6783571 h 7098929"/>
              <a:gd name="connsiteX7962" fmla="*/ 4079579 w 18288000"/>
              <a:gd name="connsiteY7962" fmla="*/ 6785234 h 7098929"/>
              <a:gd name="connsiteX7963" fmla="*/ 4039380 w 18288000"/>
              <a:gd name="connsiteY7963" fmla="*/ 6784509 h 7098929"/>
              <a:gd name="connsiteX7964" fmla="*/ 4027208 w 18288000"/>
              <a:gd name="connsiteY7964" fmla="*/ 6786897 h 7098929"/>
              <a:gd name="connsiteX7965" fmla="*/ 4015038 w 18288000"/>
              <a:gd name="connsiteY7965" fmla="*/ 6789283 h 7098929"/>
              <a:gd name="connsiteX7966" fmla="*/ 3999181 w 18288000"/>
              <a:gd name="connsiteY7966" fmla="*/ 6783787 h 7098929"/>
              <a:gd name="connsiteX7967" fmla="*/ 4009511 w 18288000"/>
              <a:gd name="connsiteY7967" fmla="*/ 6777460 h 7098929"/>
              <a:gd name="connsiteX7968" fmla="*/ 3995494 w 18288000"/>
              <a:gd name="connsiteY7968" fmla="*/ 6775905 h 7098929"/>
              <a:gd name="connsiteX7969" fmla="*/ 3943127 w 18288000"/>
              <a:gd name="connsiteY7969" fmla="*/ 6777566 h 7098929"/>
              <a:gd name="connsiteX7970" fmla="*/ 3915101 w 18288000"/>
              <a:gd name="connsiteY7970" fmla="*/ 6774457 h 7098929"/>
              <a:gd name="connsiteX7971" fmla="*/ 3887073 w 18288000"/>
              <a:gd name="connsiteY7971" fmla="*/ 6771347 h 7098929"/>
              <a:gd name="connsiteX7972" fmla="*/ 3899244 w 18288000"/>
              <a:gd name="connsiteY7972" fmla="*/ 6768961 h 7098929"/>
              <a:gd name="connsiteX7973" fmla="*/ 3935759 w 18288000"/>
              <a:gd name="connsiteY7973" fmla="*/ 6761803 h 7098929"/>
              <a:gd name="connsiteX7974" fmla="*/ 3919902 w 18288000"/>
              <a:gd name="connsiteY7974" fmla="*/ 6756306 h 7098929"/>
              <a:gd name="connsiteX7975" fmla="*/ 3897958 w 18288000"/>
              <a:gd name="connsiteY7975" fmla="*/ 6752003 h 7098929"/>
              <a:gd name="connsiteX7976" fmla="*/ 3831576 w 18288000"/>
              <a:gd name="connsiteY7976" fmla="*/ 6752111 h 7098929"/>
              <a:gd name="connsiteX7977" fmla="*/ 3799306 w 18288000"/>
              <a:gd name="connsiteY7977" fmla="*/ 6754136 h 7098929"/>
              <a:gd name="connsiteX7978" fmla="*/ 3815158 w 18288000"/>
              <a:gd name="connsiteY7978" fmla="*/ 6759630 h 7098929"/>
              <a:gd name="connsiteX7979" fmla="*/ 3829172 w 18288000"/>
              <a:gd name="connsiteY7979" fmla="*/ 6761186 h 7098929"/>
              <a:gd name="connsiteX7980" fmla="*/ 3831015 w 18288000"/>
              <a:gd name="connsiteY7980" fmla="*/ 6765128 h 7098929"/>
              <a:gd name="connsiteX7981" fmla="*/ 3846874 w 18288000"/>
              <a:gd name="connsiteY7981" fmla="*/ 6770623 h 7098929"/>
              <a:gd name="connsiteX7982" fmla="*/ 3834699 w 18288000"/>
              <a:gd name="connsiteY7982" fmla="*/ 6773009 h 7098929"/>
              <a:gd name="connsiteX7983" fmla="*/ 3749501 w 18288000"/>
              <a:gd name="connsiteY7983" fmla="*/ 6789713 h 7098929"/>
              <a:gd name="connsiteX7984" fmla="*/ 3709301 w 18288000"/>
              <a:gd name="connsiteY7984" fmla="*/ 6788990 h 7098929"/>
              <a:gd name="connsiteX7985" fmla="*/ 3664861 w 18288000"/>
              <a:gd name="connsiteY7985" fmla="*/ 6793401 h 7098929"/>
              <a:gd name="connsiteX7986" fmla="*/ 3638676 w 18288000"/>
              <a:gd name="connsiteY7986" fmla="*/ 6794230 h 7098929"/>
              <a:gd name="connsiteX7987" fmla="*/ 3606405 w 18288000"/>
              <a:gd name="connsiteY7987" fmla="*/ 6796256 h 7098929"/>
              <a:gd name="connsiteX7988" fmla="*/ 3555877 w 18288000"/>
              <a:gd name="connsiteY7988" fmla="*/ 6801859 h 7098929"/>
              <a:gd name="connsiteX7989" fmla="*/ 3487648 w 18288000"/>
              <a:gd name="connsiteY7989" fmla="*/ 6798025 h 7098929"/>
              <a:gd name="connsiteX7990" fmla="*/ 3453536 w 18288000"/>
              <a:gd name="connsiteY7990" fmla="*/ 6796110 h 7098929"/>
              <a:gd name="connsiteX7991" fmla="*/ 3410936 w 18288000"/>
              <a:gd name="connsiteY7991" fmla="*/ 6804460 h 7098929"/>
              <a:gd name="connsiteX7992" fmla="*/ 3362251 w 18288000"/>
              <a:gd name="connsiteY7992" fmla="*/ 6814007 h 7098929"/>
              <a:gd name="connsiteX7993" fmla="*/ 3328138 w 18288000"/>
              <a:gd name="connsiteY7993" fmla="*/ 6812087 h 7098929"/>
              <a:gd name="connsiteX7994" fmla="*/ 3308041 w 18288000"/>
              <a:gd name="connsiteY7994" fmla="*/ 6811727 h 7098929"/>
              <a:gd name="connsiteX7995" fmla="*/ 3287939 w 18288000"/>
              <a:gd name="connsiteY7995" fmla="*/ 6811364 h 7098929"/>
              <a:gd name="connsiteX7996" fmla="*/ 3257511 w 18288000"/>
              <a:gd name="connsiteY7996" fmla="*/ 6817330 h 7098929"/>
              <a:gd name="connsiteX7997" fmla="*/ 3185599 w 18288000"/>
              <a:gd name="connsiteY7997" fmla="*/ 6805615 h 7098929"/>
              <a:gd name="connsiteX7998" fmla="*/ 3181912 w 18288000"/>
              <a:gd name="connsiteY7998" fmla="*/ 6797732 h 7098929"/>
              <a:gd name="connsiteX7999" fmla="*/ 3172143 w 18288000"/>
              <a:gd name="connsiteY7999" fmla="*/ 6791043 h 7098929"/>
              <a:gd name="connsiteX8000" fmla="*/ 3153886 w 18288000"/>
              <a:gd name="connsiteY8000" fmla="*/ 6794622 h 7098929"/>
              <a:gd name="connsiteX8001" fmla="*/ 3131947 w 18288000"/>
              <a:gd name="connsiteY8001" fmla="*/ 6790319 h 7098929"/>
              <a:gd name="connsiteX8002" fmla="*/ 3073490 w 18288000"/>
              <a:gd name="connsiteY8002" fmla="*/ 6793175 h 7098929"/>
              <a:gd name="connsiteX8003" fmla="*/ 3021120 w 18288000"/>
              <a:gd name="connsiteY8003" fmla="*/ 6794838 h 7098929"/>
              <a:gd name="connsiteX8004" fmla="*/ 3029608 w 18288000"/>
              <a:gd name="connsiteY8004" fmla="*/ 6784568 h 7098929"/>
              <a:gd name="connsiteX8005" fmla="*/ 3067963 w 18288000"/>
              <a:gd name="connsiteY8005" fmla="*/ 6781350 h 7098929"/>
              <a:gd name="connsiteX8006" fmla="*/ 3090464 w 18288000"/>
              <a:gd name="connsiteY8006" fmla="*/ 6772637 h 7098929"/>
              <a:gd name="connsiteX8007" fmla="*/ 3114806 w 18288000"/>
              <a:gd name="connsiteY8007" fmla="*/ 6767865 h 7098929"/>
              <a:gd name="connsiteX8008" fmla="*/ 3126977 w 18288000"/>
              <a:gd name="connsiteY8008" fmla="*/ 6765478 h 7098929"/>
              <a:gd name="connsiteX8009" fmla="*/ 3142834 w 18288000"/>
              <a:gd name="connsiteY8009" fmla="*/ 6770976 h 7098929"/>
              <a:gd name="connsiteX8010" fmla="*/ 3167178 w 18288000"/>
              <a:gd name="connsiteY8010" fmla="*/ 6766202 h 7098929"/>
              <a:gd name="connsiteX8011" fmla="*/ 3207375 w 18288000"/>
              <a:gd name="connsiteY8011" fmla="*/ 6766926 h 7098929"/>
              <a:gd name="connsiteX8012" fmla="*/ 3235402 w 18288000"/>
              <a:gd name="connsiteY8012" fmla="*/ 6770036 h 7098929"/>
              <a:gd name="connsiteX8013" fmla="*/ 3231720 w 18288000"/>
              <a:gd name="connsiteY8013" fmla="*/ 6762152 h 7098929"/>
              <a:gd name="connsiteX8014" fmla="*/ 3228034 w 18288000"/>
              <a:gd name="connsiteY8014" fmla="*/ 6754271 h 7098929"/>
              <a:gd name="connsiteX8015" fmla="*/ 3214020 w 18288000"/>
              <a:gd name="connsiteY8015" fmla="*/ 6752716 h 7098929"/>
              <a:gd name="connsiteX8016" fmla="*/ 3183591 w 18288000"/>
              <a:gd name="connsiteY8016" fmla="*/ 6758681 h 7098929"/>
              <a:gd name="connsiteX8017" fmla="*/ 3163490 w 18288000"/>
              <a:gd name="connsiteY8017" fmla="*/ 6758320 h 7098929"/>
              <a:gd name="connsiteX8018" fmla="*/ 3161650 w 18288000"/>
              <a:gd name="connsiteY8018" fmla="*/ 6754379 h 7098929"/>
              <a:gd name="connsiteX8019" fmla="*/ 3147638 w 18288000"/>
              <a:gd name="connsiteY8019" fmla="*/ 6752823 h 7098929"/>
              <a:gd name="connsiteX8020" fmla="*/ 3121450 w 18288000"/>
              <a:gd name="connsiteY8020" fmla="*/ 6753655 h 7098929"/>
              <a:gd name="connsiteX8021" fmla="*/ 3095263 w 18288000"/>
              <a:gd name="connsiteY8021" fmla="*/ 6754486 h 7098929"/>
              <a:gd name="connsiteX8022" fmla="*/ 3093941 w 18288000"/>
              <a:gd name="connsiteY8022" fmla="*/ 6754341 h 7098929"/>
              <a:gd name="connsiteX8023" fmla="*/ 3086207 w 18288000"/>
              <a:gd name="connsiteY8023" fmla="*/ 6755854 h 7098929"/>
              <a:gd name="connsiteX8024" fmla="*/ 3085038 w 18288000"/>
              <a:gd name="connsiteY8024" fmla="*/ 6753351 h 7098929"/>
              <a:gd name="connsiteX8025" fmla="*/ 3039209 w 18288000"/>
              <a:gd name="connsiteY8025" fmla="*/ 6748267 h 7098929"/>
              <a:gd name="connsiteX8026" fmla="*/ 3014869 w 18288000"/>
              <a:gd name="connsiteY8026" fmla="*/ 6753039 h 7098929"/>
              <a:gd name="connsiteX8027" fmla="*/ 2990524 w 18288000"/>
              <a:gd name="connsiteY8027" fmla="*/ 6757812 h 7098929"/>
              <a:gd name="connsiteX8028" fmla="*/ 2978356 w 18288000"/>
              <a:gd name="connsiteY8028" fmla="*/ 6760197 h 7098929"/>
              <a:gd name="connsiteX8029" fmla="*/ 3000296 w 18288000"/>
              <a:gd name="connsiteY8029" fmla="*/ 6764501 h 7098929"/>
              <a:gd name="connsiteX8030" fmla="*/ 3010067 w 18288000"/>
              <a:gd name="connsiteY8030" fmla="*/ 6771190 h 7098929"/>
              <a:gd name="connsiteX8031" fmla="*/ 3017433 w 18288000"/>
              <a:gd name="connsiteY8031" fmla="*/ 6786954 h 7098929"/>
              <a:gd name="connsiteX8032" fmla="*/ 3005265 w 18288000"/>
              <a:gd name="connsiteY8032" fmla="*/ 6789340 h 7098929"/>
              <a:gd name="connsiteX8033" fmla="*/ 3001579 w 18288000"/>
              <a:gd name="connsiteY8033" fmla="*/ 6781458 h 7098929"/>
              <a:gd name="connsiteX8034" fmla="*/ 2985724 w 18288000"/>
              <a:gd name="connsiteY8034" fmla="*/ 6775964 h 7098929"/>
              <a:gd name="connsiteX8035" fmla="*/ 2977236 w 18288000"/>
              <a:gd name="connsiteY8035" fmla="*/ 6786231 h 7098929"/>
              <a:gd name="connsiteX8036" fmla="*/ 2956575 w 18288000"/>
              <a:gd name="connsiteY8036" fmla="*/ 6798886 h 7098929"/>
              <a:gd name="connsiteX8037" fmla="*/ 2944408 w 18288000"/>
              <a:gd name="connsiteY8037" fmla="*/ 6801271 h 7098929"/>
              <a:gd name="connsiteX8038" fmla="*/ 2930393 w 18288000"/>
              <a:gd name="connsiteY8038" fmla="*/ 6799718 h 7098929"/>
              <a:gd name="connsiteX8039" fmla="*/ 2904210 w 18288000"/>
              <a:gd name="connsiteY8039" fmla="*/ 6800548 h 7098929"/>
              <a:gd name="connsiteX8040" fmla="*/ 2864006 w 18288000"/>
              <a:gd name="connsiteY8040" fmla="*/ 6799825 h 7098929"/>
              <a:gd name="connsiteX8041" fmla="*/ 2823809 w 18288000"/>
              <a:gd name="connsiteY8041" fmla="*/ 6799101 h 7098929"/>
              <a:gd name="connsiteX8042" fmla="*/ 2811637 w 18288000"/>
              <a:gd name="connsiteY8042" fmla="*/ 6801487 h 7098929"/>
              <a:gd name="connsiteX8043" fmla="*/ 2783612 w 18288000"/>
              <a:gd name="connsiteY8043" fmla="*/ 6798379 h 7098929"/>
              <a:gd name="connsiteX8044" fmla="*/ 2751340 w 18288000"/>
              <a:gd name="connsiteY8044" fmla="*/ 6800402 h 7098929"/>
              <a:gd name="connsiteX8045" fmla="*/ 2706898 w 18288000"/>
              <a:gd name="connsiteY8045" fmla="*/ 6804812 h 7098929"/>
              <a:gd name="connsiteX8046" fmla="*/ 2694724 w 18288000"/>
              <a:gd name="connsiteY8046" fmla="*/ 6807198 h 7098929"/>
              <a:gd name="connsiteX8047" fmla="*/ 2678871 w 18288000"/>
              <a:gd name="connsiteY8047" fmla="*/ 6801702 h 7098929"/>
              <a:gd name="connsiteX8048" fmla="*/ 2658210 w 18288000"/>
              <a:gd name="connsiteY8048" fmla="*/ 6814357 h 7098929"/>
              <a:gd name="connsiteX8049" fmla="*/ 2646040 w 18288000"/>
              <a:gd name="connsiteY8049" fmla="*/ 6816743 h 7098929"/>
              <a:gd name="connsiteX8050" fmla="*/ 2649724 w 18288000"/>
              <a:gd name="connsiteY8050" fmla="*/ 6824626 h 7098929"/>
              <a:gd name="connsiteX8051" fmla="*/ 2641240 w 18288000"/>
              <a:gd name="connsiteY8051" fmla="*/ 6834895 h 7098929"/>
              <a:gd name="connsiteX8052" fmla="*/ 2621698 w 18288000"/>
              <a:gd name="connsiteY8052" fmla="*/ 6821516 h 7098929"/>
              <a:gd name="connsiteX8053" fmla="*/ 2626498 w 18288000"/>
              <a:gd name="connsiteY8053" fmla="*/ 6803364 h 7098929"/>
              <a:gd name="connsiteX8054" fmla="*/ 2600317 w 18288000"/>
              <a:gd name="connsiteY8054" fmla="*/ 6804197 h 7098929"/>
              <a:gd name="connsiteX8055" fmla="*/ 2572285 w 18288000"/>
              <a:gd name="connsiteY8055" fmla="*/ 6801086 h 7098929"/>
              <a:gd name="connsiteX8056" fmla="*/ 2550905 w 18288000"/>
              <a:gd name="connsiteY8056" fmla="*/ 6783766 h 7098929"/>
              <a:gd name="connsiteX8057" fmla="*/ 2559391 w 18288000"/>
              <a:gd name="connsiteY8057" fmla="*/ 6773497 h 7098929"/>
              <a:gd name="connsiteX8058" fmla="*/ 2535045 w 18288000"/>
              <a:gd name="connsiteY8058" fmla="*/ 6778270 h 7098929"/>
              <a:gd name="connsiteX8059" fmla="*/ 2532646 w 18288000"/>
              <a:gd name="connsiteY8059" fmla="*/ 6787346 h 7098929"/>
              <a:gd name="connsiteX8060" fmla="*/ 2502217 w 18288000"/>
              <a:gd name="connsiteY8060" fmla="*/ 6793311 h 7098929"/>
              <a:gd name="connsiteX8061" fmla="*/ 2477876 w 18288000"/>
              <a:gd name="connsiteY8061" fmla="*/ 6798084 h 7098929"/>
              <a:gd name="connsiteX8062" fmla="*/ 2493731 w 18288000"/>
              <a:gd name="connsiteY8062" fmla="*/ 6803580 h 7098929"/>
              <a:gd name="connsiteX8063" fmla="*/ 2509590 w 18288000"/>
              <a:gd name="connsiteY8063" fmla="*/ 6809077 h 7098929"/>
              <a:gd name="connsiteX8064" fmla="*/ 2529128 w 18288000"/>
              <a:gd name="connsiteY8064" fmla="*/ 6822453 h 7098929"/>
              <a:gd name="connsiteX8065" fmla="*/ 2468270 w 18288000"/>
              <a:gd name="connsiteY8065" fmla="*/ 6834386 h 7098929"/>
              <a:gd name="connsiteX8066" fmla="*/ 2415902 w 18288000"/>
              <a:gd name="connsiteY8066" fmla="*/ 6836049 h 7098929"/>
              <a:gd name="connsiteX8067" fmla="*/ 2403729 w 18288000"/>
              <a:gd name="connsiteY8067" fmla="*/ 6838434 h 7098929"/>
              <a:gd name="connsiteX8068" fmla="*/ 2424387 w 18288000"/>
              <a:gd name="connsiteY8068" fmla="*/ 6825780 h 7098929"/>
              <a:gd name="connsiteX8069" fmla="*/ 2408532 w 18288000"/>
              <a:gd name="connsiteY8069" fmla="*/ 6820284 h 7098929"/>
              <a:gd name="connsiteX8070" fmla="*/ 2359845 w 18288000"/>
              <a:gd name="connsiteY8070" fmla="*/ 6829828 h 7098929"/>
              <a:gd name="connsiteX8071" fmla="*/ 2335504 w 18288000"/>
              <a:gd name="connsiteY8071" fmla="*/ 6834601 h 7098929"/>
              <a:gd name="connsiteX8072" fmla="*/ 2311161 w 18288000"/>
              <a:gd name="connsiteY8072" fmla="*/ 6839374 h 7098929"/>
              <a:gd name="connsiteX8073" fmla="*/ 2327015 w 18288000"/>
              <a:gd name="connsiteY8073" fmla="*/ 6844870 h 7098929"/>
              <a:gd name="connsiteX8074" fmla="*/ 2342872 w 18288000"/>
              <a:gd name="connsiteY8074" fmla="*/ 6850365 h 7098929"/>
              <a:gd name="connsiteX8075" fmla="*/ 2381230 w 18288000"/>
              <a:gd name="connsiteY8075" fmla="*/ 6847149 h 7098929"/>
              <a:gd name="connsiteX8076" fmla="*/ 2407414 w 18288000"/>
              <a:gd name="connsiteY8076" fmla="*/ 6846317 h 7098929"/>
              <a:gd name="connsiteX8077" fmla="*/ 2419585 w 18288000"/>
              <a:gd name="connsiteY8077" fmla="*/ 6843931 h 7098929"/>
              <a:gd name="connsiteX8078" fmla="*/ 2421427 w 18288000"/>
              <a:gd name="connsiteY8078" fmla="*/ 6847872 h 7098929"/>
              <a:gd name="connsiteX8079" fmla="*/ 2435444 w 18288000"/>
              <a:gd name="connsiteY8079" fmla="*/ 6849427 h 7098929"/>
              <a:gd name="connsiteX8080" fmla="*/ 2447611 w 18288000"/>
              <a:gd name="connsiteY8080" fmla="*/ 6847040 h 7098929"/>
              <a:gd name="connsiteX8081" fmla="*/ 2475641 w 18288000"/>
              <a:gd name="connsiteY8081" fmla="*/ 6850150 h 7098929"/>
              <a:gd name="connsiteX8082" fmla="*/ 2512153 w 18288000"/>
              <a:gd name="connsiteY8082" fmla="*/ 6842991 h 7098929"/>
              <a:gd name="connsiteX8083" fmla="*/ 2552352 w 18288000"/>
              <a:gd name="connsiteY8083" fmla="*/ 6843717 h 7098929"/>
              <a:gd name="connsiteX8084" fmla="*/ 2568209 w 18288000"/>
              <a:gd name="connsiteY8084" fmla="*/ 6849211 h 7098929"/>
              <a:gd name="connsiteX8085" fmla="*/ 2620580 w 18288000"/>
              <a:gd name="connsiteY8085" fmla="*/ 6847550 h 7098929"/>
              <a:gd name="connsiteX8086" fmla="*/ 2676633 w 18288000"/>
              <a:gd name="connsiteY8086" fmla="*/ 6853770 h 7098929"/>
              <a:gd name="connsiteX8087" fmla="*/ 2700978 w 18288000"/>
              <a:gd name="connsiteY8087" fmla="*/ 6848996 h 7098929"/>
              <a:gd name="connsiteX8088" fmla="*/ 2793547 w 18288000"/>
              <a:gd name="connsiteY8088" fmla="*/ 6848058 h 7098929"/>
              <a:gd name="connsiteX8089" fmla="*/ 2821577 w 18288000"/>
              <a:gd name="connsiteY8089" fmla="*/ 6851168 h 7098929"/>
              <a:gd name="connsiteX8090" fmla="*/ 2861775 w 18288000"/>
              <a:gd name="connsiteY8090" fmla="*/ 6851892 h 7098929"/>
              <a:gd name="connsiteX8091" fmla="*/ 2881872 w 18288000"/>
              <a:gd name="connsiteY8091" fmla="*/ 6852255 h 7098929"/>
              <a:gd name="connsiteX8092" fmla="*/ 2901973 w 18288000"/>
              <a:gd name="connsiteY8092" fmla="*/ 6852616 h 7098929"/>
              <a:gd name="connsiteX8093" fmla="*/ 2914142 w 18288000"/>
              <a:gd name="connsiteY8093" fmla="*/ 6850229 h 7098929"/>
              <a:gd name="connsiteX8094" fmla="*/ 2942172 w 18288000"/>
              <a:gd name="connsiteY8094" fmla="*/ 6853341 h 7098929"/>
              <a:gd name="connsiteX8095" fmla="*/ 2982369 w 18288000"/>
              <a:gd name="connsiteY8095" fmla="*/ 6854062 h 7098929"/>
              <a:gd name="connsiteX8096" fmla="*/ 3022571 w 18288000"/>
              <a:gd name="connsiteY8096" fmla="*/ 6854786 h 7098929"/>
              <a:gd name="connsiteX8097" fmla="*/ 3074938 w 18288000"/>
              <a:gd name="connsiteY8097" fmla="*/ 6853124 h 7098929"/>
              <a:gd name="connsiteX8098" fmla="*/ 3118823 w 18288000"/>
              <a:gd name="connsiteY8098" fmla="*/ 6861731 h 7098929"/>
              <a:gd name="connsiteX8099" fmla="*/ 3151093 w 18288000"/>
              <a:gd name="connsiteY8099" fmla="*/ 6859706 h 7098929"/>
              <a:gd name="connsiteX8100" fmla="*/ 3179679 w 18288000"/>
              <a:gd name="connsiteY8100" fmla="*/ 6849800 h 7098929"/>
              <a:gd name="connsiteX8101" fmla="*/ 3187608 w 18288000"/>
              <a:gd name="connsiteY8101" fmla="*/ 6852546 h 7098929"/>
              <a:gd name="connsiteX8102" fmla="*/ 3207706 w 18288000"/>
              <a:gd name="connsiteY8102" fmla="*/ 6852908 h 7098929"/>
              <a:gd name="connsiteX8103" fmla="*/ 3251592 w 18288000"/>
              <a:gd name="connsiteY8103" fmla="*/ 6861515 h 7098929"/>
              <a:gd name="connsiteX8104" fmla="*/ 3291789 w 18288000"/>
              <a:gd name="connsiteY8104" fmla="*/ 6862239 h 7098929"/>
              <a:gd name="connsiteX8105" fmla="*/ 3313731 w 18288000"/>
              <a:gd name="connsiteY8105" fmla="*/ 6866542 h 7098929"/>
              <a:gd name="connsiteX8106" fmla="*/ 3339920 w 18288000"/>
              <a:gd name="connsiteY8106" fmla="*/ 6865711 h 7098929"/>
              <a:gd name="connsiteX8107" fmla="*/ 3400214 w 18288000"/>
              <a:gd name="connsiteY8107" fmla="*/ 6866797 h 7098929"/>
              <a:gd name="connsiteX8108" fmla="*/ 3430644 w 18288000"/>
              <a:gd name="connsiteY8108" fmla="*/ 6860831 h 7098929"/>
              <a:gd name="connsiteX8109" fmla="*/ 3448903 w 18288000"/>
              <a:gd name="connsiteY8109" fmla="*/ 6857252 h 7098929"/>
              <a:gd name="connsiteX8110" fmla="*/ 3476929 w 18288000"/>
              <a:gd name="connsiteY8110" fmla="*/ 6860361 h 7098929"/>
              <a:gd name="connsiteX8111" fmla="*/ 3453704 w 18288000"/>
              <a:gd name="connsiteY8111" fmla="*/ 6839101 h 7098929"/>
              <a:gd name="connsiteX8112" fmla="*/ 3437847 w 18288000"/>
              <a:gd name="connsiteY8112" fmla="*/ 6833604 h 7098929"/>
              <a:gd name="connsiteX8113" fmla="*/ 3494460 w 18288000"/>
              <a:gd name="connsiteY8113" fmla="*/ 6826807 h 7098929"/>
              <a:gd name="connsiteX8114" fmla="*/ 3554759 w 18288000"/>
              <a:gd name="connsiteY8114" fmla="*/ 6827893 h 7098929"/>
              <a:gd name="connsiteX8115" fmla="*/ 3566928 w 18288000"/>
              <a:gd name="connsiteY8115" fmla="*/ 6825506 h 7098929"/>
              <a:gd name="connsiteX8116" fmla="*/ 3625386 w 18288000"/>
              <a:gd name="connsiteY8116" fmla="*/ 6822651 h 7098929"/>
              <a:gd name="connsiteX8117" fmla="*/ 3671671 w 18288000"/>
              <a:gd name="connsiteY8117" fmla="*/ 6822183 h 7098929"/>
              <a:gd name="connsiteX8118" fmla="*/ 3699696 w 18288000"/>
              <a:gd name="connsiteY8118" fmla="*/ 6825291 h 7098929"/>
              <a:gd name="connsiteX8119" fmla="*/ 3739899 w 18288000"/>
              <a:gd name="connsiteY8119" fmla="*/ 6826016 h 7098929"/>
              <a:gd name="connsiteX8120" fmla="*/ 3703380 w 18288000"/>
              <a:gd name="connsiteY8120" fmla="*/ 6833175 h 7098929"/>
              <a:gd name="connsiteX8121" fmla="*/ 3675357 w 18288000"/>
              <a:gd name="connsiteY8121" fmla="*/ 6830064 h 7098929"/>
              <a:gd name="connsiteX8122" fmla="*/ 3626667 w 18288000"/>
              <a:gd name="connsiteY8122" fmla="*/ 6839609 h 7098929"/>
              <a:gd name="connsiteX8123" fmla="*/ 3606012 w 18288000"/>
              <a:gd name="connsiteY8123" fmla="*/ 6852263 h 7098929"/>
              <a:gd name="connsiteX8124" fmla="*/ 3747267 w 18288000"/>
              <a:gd name="connsiteY8124" fmla="*/ 6841780 h 7098929"/>
              <a:gd name="connsiteX8125" fmla="*/ 3763121 w 18288000"/>
              <a:gd name="connsiteY8125" fmla="*/ 6847277 h 7098929"/>
              <a:gd name="connsiteX8126" fmla="*/ 3788190 w 18288000"/>
              <a:gd name="connsiteY8126" fmla="*/ 6872478 h 7098929"/>
              <a:gd name="connsiteX8127" fmla="*/ 3810131 w 18288000"/>
              <a:gd name="connsiteY8127" fmla="*/ 6876781 h 7098929"/>
              <a:gd name="connsiteX8128" fmla="*/ 3826546 w 18288000"/>
              <a:gd name="connsiteY8128" fmla="*/ 6869261 h 7098929"/>
              <a:gd name="connsiteX8129" fmla="*/ 3850891 w 18288000"/>
              <a:gd name="connsiteY8129" fmla="*/ 6864490 h 7098929"/>
              <a:gd name="connsiteX8130" fmla="*/ 3842403 w 18288000"/>
              <a:gd name="connsiteY8130" fmla="*/ 6874757 h 7098929"/>
              <a:gd name="connsiteX8131" fmla="*/ 3854295 w 18288000"/>
              <a:gd name="connsiteY8131" fmla="*/ 6878880 h 7098929"/>
              <a:gd name="connsiteX8132" fmla="*/ 3855995 w 18288000"/>
              <a:gd name="connsiteY8132" fmla="*/ 6879469 h 7098929"/>
              <a:gd name="connsiteX8133" fmla="*/ 3769374 w 18288000"/>
              <a:gd name="connsiteY8133" fmla="*/ 6889074 h 7098929"/>
              <a:gd name="connsiteX8134" fmla="*/ 3717003 w 18288000"/>
              <a:gd name="connsiteY8134" fmla="*/ 6890738 h 7098929"/>
              <a:gd name="connsiteX8135" fmla="*/ 3678648 w 18288000"/>
              <a:gd name="connsiteY8135" fmla="*/ 6893954 h 7098929"/>
              <a:gd name="connsiteX8136" fmla="*/ 3636609 w 18288000"/>
              <a:gd name="connsiteY8136" fmla="*/ 6889289 h 7098929"/>
              <a:gd name="connsiteX8137" fmla="*/ 3572065 w 18288000"/>
              <a:gd name="connsiteY8137" fmla="*/ 6893338 h 7098929"/>
              <a:gd name="connsiteX8138" fmla="*/ 3559894 w 18288000"/>
              <a:gd name="connsiteY8138" fmla="*/ 6895724 h 7098929"/>
              <a:gd name="connsiteX8139" fmla="*/ 3531866 w 18288000"/>
              <a:gd name="connsiteY8139" fmla="*/ 6892615 h 7098929"/>
              <a:gd name="connsiteX8140" fmla="*/ 3439298 w 18288000"/>
              <a:gd name="connsiteY8140" fmla="*/ 6893553 h 7098929"/>
              <a:gd name="connsiteX8141" fmla="*/ 3371072 w 18288000"/>
              <a:gd name="connsiteY8141" fmla="*/ 6889718 h 7098929"/>
              <a:gd name="connsiteX8142" fmla="*/ 3352813 w 18288000"/>
              <a:gd name="connsiteY8142" fmla="*/ 6893300 h 7098929"/>
              <a:gd name="connsiteX8143" fmla="*/ 3334558 w 18288000"/>
              <a:gd name="connsiteY8143" fmla="*/ 6896878 h 7098929"/>
              <a:gd name="connsiteX8144" fmla="*/ 3280065 w 18288000"/>
              <a:gd name="connsiteY8144" fmla="*/ 6901108 h 7098929"/>
              <a:gd name="connsiteX8145" fmla="*/ 3213960 w 18288000"/>
              <a:gd name="connsiteY8145" fmla="*/ 6894707 h 7098929"/>
              <a:gd name="connsiteX8146" fmla="*/ 3195704 w 18288000"/>
              <a:gd name="connsiteY8146" fmla="*/ 6898286 h 7098929"/>
              <a:gd name="connsiteX8147" fmla="*/ 3173759 w 18288000"/>
              <a:gd name="connsiteY8147" fmla="*/ 6893984 h 7098929"/>
              <a:gd name="connsiteX8148" fmla="*/ 3157902 w 18288000"/>
              <a:gd name="connsiteY8148" fmla="*/ 6888488 h 7098929"/>
              <a:gd name="connsiteX8149" fmla="*/ 3145734 w 18288000"/>
              <a:gd name="connsiteY8149" fmla="*/ 6890873 h 7098929"/>
              <a:gd name="connsiteX8150" fmla="*/ 3099449 w 18288000"/>
              <a:gd name="connsiteY8150" fmla="*/ 6891342 h 7098929"/>
              <a:gd name="connsiteX8151" fmla="*/ 3056847 w 18288000"/>
              <a:gd name="connsiteY8151" fmla="*/ 6899694 h 7098929"/>
              <a:gd name="connsiteX8152" fmla="*/ 2984938 w 18288000"/>
              <a:gd name="connsiteY8152" fmla="*/ 6887979 h 7098929"/>
              <a:gd name="connsiteX8153" fmla="*/ 2938653 w 18288000"/>
              <a:gd name="connsiteY8153" fmla="*/ 6888448 h 7098929"/>
              <a:gd name="connsiteX8154" fmla="*/ 2868023 w 18288000"/>
              <a:gd name="connsiteY8154" fmla="*/ 6893691 h 7098929"/>
              <a:gd name="connsiteX8155" fmla="*/ 2509920 w 18288000"/>
              <a:gd name="connsiteY8155" fmla="*/ 6895060 h 7098929"/>
              <a:gd name="connsiteX8156" fmla="*/ 2453866 w 18288000"/>
              <a:gd name="connsiteY8156" fmla="*/ 6888840 h 7098929"/>
              <a:gd name="connsiteX8157" fmla="*/ 2401495 w 18288000"/>
              <a:gd name="connsiteY8157" fmla="*/ 6890502 h 7098929"/>
              <a:gd name="connsiteX8158" fmla="*/ 2391722 w 18288000"/>
              <a:gd name="connsiteY8158" fmla="*/ 6883812 h 7098929"/>
              <a:gd name="connsiteX8159" fmla="*/ 2373467 w 18288000"/>
              <a:gd name="connsiteY8159" fmla="*/ 6887392 h 7098929"/>
              <a:gd name="connsiteX8160" fmla="*/ 2154215 w 18288000"/>
              <a:gd name="connsiteY8160" fmla="*/ 6887353 h 7098929"/>
              <a:gd name="connsiteX8161" fmla="*/ 1919107 w 18288000"/>
              <a:gd name="connsiteY8161" fmla="*/ 6881817 h 7098929"/>
              <a:gd name="connsiteX8162" fmla="*/ 1895321 w 18288000"/>
              <a:gd name="connsiteY8162" fmla="*/ 6873574 h 7098929"/>
              <a:gd name="connsiteX8163" fmla="*/ 1863053 w 18288000"/>
              <a:gd name="connsiteY8163" fmla="*/ 6875598 h 7098929"/>
              <a:gd name="connsiteX8164" fmla="*/ 1686401 w 18288000"/>
              <a:gd name="connsiteY8164" fmla="*/ 6867206 h 7098929"/>
              <a:gd name="connsiteX8165" fmla="*/ 1660217 w 18288000"/>
              <a:gd name="connsiteY8165" fmla="*/ 6868036 h 7098929"/>
              <a:gd name="connsiteX8166" fmla="*/ 1648042 w 18288000"/>
              <a:gd name="connsiteY8166" fmla="*/ 6870424 h 7098929"/>
              <a:gd name="connsiteX8167" fmla="*/ 1634029 w 18288000"/>
              <a:gd name="connsiteY8167" fmla="*/ 6868868 h 7098929"/>
              <a:gd name="connsiteX8168" fmla="*/ 1531692 w 18288000"/>
              <a:gd name="connsiteY8168" fmla="*/ 6863118 h 7098929"/>
              <a:gd name="connsiteX8169" fmla="*/ 1375140 w 18288000"/>
              <a:gd name="connsiteY8169" fmla="*/ 6855089 h 7098929"/>
              <a:gd name="connsiteX8170" fmla="*/ 1252701 w 18288000"/>
              <a:gd name="connsiteY8170" fmla="*/ 6848976 h 7098929"/>
              <a:gd name="connsiteX8171" fmla="*/ 1184472 w 18288000"/>
              <a:gd name="connsiteY8171" fmla="*/ 6845143 h 7098929"/>
              <a:gd name="connsiteX8172" fmla="*/ 1170460 w 18288000"/>
              <a:gd name="connsiteY8172" fmla="*/ 6843588 h 7098929"/>
              <a:gd name="connsiteX8173" fmla="*/ 1132103 w 18288000"/>
              <a:gd name="connsiteY8173" fmla="*/ 6846806 h 7098929"/>
              <a:gd name="connsiteX8174" fmla="*/ 1076048 w 18288000"/>
              <a:gd name="connsiteY8174" fmla="*/ 6840586 h 7098929"/>
              <a:gd name="connsiteX8175" fmla="*/ 1060193 w 18288000"/>
              <a:gd name="connsiteY8175" fmla="*/ 6835088 h 7098929"/>
              <a:gd name="connsiteX8176" fmla="*/ 1054105 w 18288000"/>
              <a:gd name="connsiteY8176" fmla="*/ 6836282 h 7098929"/>
              <a:gd name="connsiteX8177" fmla="*/ 1032166 w 18288000"/>
              <a:gd name="connsiteY8177" fmla="*/ 6831979 h 7098929"/>
              <a:gd name="connsiteX8178" fmla="*/ 951767 w 18288000"/>
              <a:gd name="connsiteY8178" fmla="*/ 6830531 h 7098929"/>
              <a:gd name="connsiteX8179" fmla="*/ 823801 w 18288000"/>
              <a:gd name="connsiteY8179" fmla="*/ 6812597 h 7098929"/>
              <a:gd name="connsiteX8180" fmla="*/ 709848 w 18288000"/>
              <a:gd name="connsiteY8180" fmla="*/ 6796214 h 7098929"/>
              <a:gd name="connsiteX8181" fmla="*/ 643464 w 18288000"/>
              <a:gd name="connsiteY8181" fmla="*/ 6796323 h 7098929"/>
              <a:gd name="connsiteX8182" fmla="*/ 639780 w 18288000"/>
              <a:gd name="connsiteY8182" fmla="*/ 6788440 h 7098929"/>
              <a:gd name="connsiteX8183" fmla="*/ 623923 w 18288000"/>
              <a:gd name="connsiteY8183" fmla="*/ 6782944 h 7098929"/>
              <a:gd name="connsiteX8184" fmla="*/ 567867 w 18288000"/>
              <a:gd name="connsiteY8184" fmla="*/ 6776724 h 7098929"/>
              <a:gd name="connsiteX8185" fmla="*/ 620236 w 18288000"/>
              <a:gd name="connsiteY8185" fmla="*/ 6775062 h 7098929"/>
              <a:gd name="connsiteX8186" fmla="*/ 712808 w 18288000"/>
              <a:gd name="connsiteY8186" fmla="*/ 6774122 h 7098929"/>
              <a:gd name="connsiteX8187" fmla="*/ 773663 w 18288000"/>
              <a:gd name="connsiteY8187" fmla="*/ 6762192 h 7098929"/>
              <a:gd name="connsiteX8188" fmla="*/ 785836 w 18288000"/>
              <a:gd name="connsiteY8188" fmla="*/ 6759805 h 7098929"/>
              <a:gd name="connsiteX8189" fmla="*/ 810177 w 18288000"/>
              <a:gd name="connsiteY8189" fmla="*/ 6755033 h 7098929"/>
              <a:gd name="connsiteX8190" fmla="*/ 835071 w 18288000"/>
              <a:gd name="connsiteY8190" fmla="*/ 6751710 h 7098929"/>
              <a:gd name="connsiteX8191" fmla="*/ 837636 w 18288000"/>
              <a:gd name="connsiteY8191" fmla="*/ 6748608 h 7098929"/>
              <a:gd name="connsiteX8192" fmla="*/ 838851 w 18288000"/>
              <a:gd name="connsiteY8192" fmla="*/ 6751205 h 7098929"/>
              <a:gd name="connsiteX8193" fmla="*/ 947749 w 18288000"/>
              <a:gd name="connsiteY8193" fmla="*/ 6736666 h 7098929"/>
              <a:gd name="connsiteX8194" fmla="*/ 909395 w 18288000"/>
              <a:gd name="connsiteY8194" fmla="*/ 6739884 h 7098929"/>
              <a:gd name="connsiteX8195" fmla="*/ 839325 w 18288000"/>
              <a:gd name="connsiteY8195" fmla="*/ 6732109 h 7098929"/>
              <a:gd name="connsiteX8196" fmla="*/ 809455 w 18288000"/>
              <a:gd name="connsiteY8196" fmla="*/ 6725057 h 7098929"/>
              <a:gd name="connsiteX8197" fmla="*/ 779583 w 18288000"/>
              <a:gd name="connsiteY8197" fmla="*/ 6718006 h 7098929"/>
              <a:gd name="connsiteX8198" fmla="*/ 745470 w 18288000"/>
              <a:gd name="connsiteY8198" fmla="*/ 6716090 h 7098929"/>
              <a:gd name="connsiteX8199" fmla="*/ 723530 w 18288000"/>
              <a:gd name="connsiteY8199" fmla="*/ 6711787 h 7098929"/>
              <a:gd name="connsiteX8200" fmla="*/ 679647 w 18288000"/>
              <a:gd name="connsiteY8200" fmla="*/ 6703181 h 7098929"/>
              <a:gd name="connsiteX8201" fmla="*/ 649775 w 18288000"/>
              <a:gd name="connsiteY8201" fmla="*/ 6696130 h 7098929"/>
              <a:gd name="connsiteX8202" fmla="*/ 643692 w 18288000"/>
              <a:gd name="connsiteY8202" fmla="*/ 6697324 h 7098929"/>
              <a:gd name="connsiteX8203" fmla="*/ 638751 w 18288000"/>
              <a:gd name="connsiteY8203" fmla="*/ 6695610 h 7098929"/>
              <a:gd name="connsiteX8204" fmla="*/ 614571 w 18288000"/>
              <a:gd name="connsiteY8204" fmla="*/ 6697633 h 7098929"/>
              <a:gd name="connsiteX8205" fmla="*/ 586541 w 18288000"/>
              <a:gd name="connsiteY8205" fmla="*/ 6694513 h 7098929"/>
              <a:gd name="connsiteX8206" fmla="*/ 565880 w 18288000"/>
              <a:gd name="connsiteY8206" fmla="*/ 6707164 h 7098929"/>
              <a:gd name="connsiteX8207" fmla="*/ 525680 w 18288000"/>
              <a:gd name="connsiteY8207" fmla="*/ 6706427 h 7098929"/>
              <a:gd name="connsiteX8208" fmla="*/ 465948 w 18288000"/>
              <a:gd name="connsiteY8208" fmla="*/ 6692309 h 7098929"/>
              <a:gd name="connsiteX8209" fmla="*/ 453776 w 18288000"/>
              <a:gd name="connsiteY8209" fmla="*/ 6694691 h 7098929"/>
              <a:gd name="connsiteX8210" fmla="*/ 417255 w 18288000"/>
              <a:gd name="connsiteY8210" fmla="*/ 6701840 h 7098929"/>
              <a:gd name="connsiteX8211" fmla="*/ 405085 w 18288000"/>
              <a:gd name="connsiteY8211" fmla="*/ 6704222 h 7098929"/>
              <a:gd name="connsiteX8212" fmla="*/ 380739 w 18288000"/>
              <a:gd name="connsiteY8212" fmla="*/ 6708987 h 7098929"/>
              <a:gd name="connsiteX8213" fmla="*/ 336294 w 18288000"/>
              <a:gd name="connsiteY8213" fmla="*/ 6713386 h 7098929"/>
              <a:gd name="connsiteX8214" fmla="*/ 304023 w 18288000"/>
              <a:gd name="connsiteY8214" fmla="*/ 6715401 h 7098929"/>
              <a:gd name="connsiteX8215" fmla="*/ 284490 w 18288000"/>
              <a:gd name="connsiteY8215" fmla="*/ 6702019 h 7098929"/>
              <a:gd name="connsiteX8216" fmla="*/ 232120 w 18288000"/>
              <a:gd name="connsiteY8216" fmla="*/ 6703666 h 7098929"/>
              <a:gd name="connsiteX8217" fmla="*/ 207775 w 18288000"/>
              <a:gd name="connsiteY8217" fmla="*/ 6708430 h 7098929"/>
              <a:gd name="connsiteX8218" fmla="*/ 196165 w 18288000"/>
              <a:gd name="connsiteY8218" fmla="*/ 6697799 h 7098929"/>
              <a:gd name="connsiteX8219" fmla="*/ 176069 w 18288000"/>
              <a:gd name="connsiteY8219" fmla="*/ 6697429 h 7098929"/>
              <a:gd name="connsiteX8220" fmla="*/ 191920 w 18288000"/>
              <a:gd name="connsiteY8220" fmla="*/ 6702931 h 7098929"/>
              <a:gd name="connsiteX8221" fmla="*/ 195600 w 18288000"/>
              <a:gd name="connsiteY8221" fmla="*/ 6710814 h 7098929"/>
              <a:gd name="connsiteX8222" fmla="*/ 131054 w 18288000"/>
              <a:gd name="connsiteY8222" fmla="*/ 6714844 h 7098929"/>
              <a:gd name="connsiteX8223" fmla="*/ 112794 w 18288000"/>
              <a:gd name="connsiteY8223" fmla="*/ 6718417 h 7098929"/>
              <a:gd name="connsiteX8224" fmla="*/ 90858 w 18288000"/>
              <a:gd name="connsiteY8224" fmla="*/ 6714109 h 7098929"/>
              <a:gd name="connsiteX8225" fmla="*/ 82928 w 18288000"/>
              <a:gd name="connsiteY8225" fmla="*/ 6711359 h 7098929"/>
              <a:gd name="connsiteX8226" fmla="*/ 62830 w 18288000"/>
              <a:gd name="connsiteY8226" fmla="*/ 6710991 h 7098929"/>
              <a:gd name="connsiteX8227" fmla="*/ 34804 w 18288000"/>
              <a:gd name="connsiteY8227" fmla="*/ 6707874 h 7098929"/>
              <a:gd name="connsiteX8228" fmla="*/ 8903 w 18288000"/>
              <a:gd name="connsiteY8228" fmla="*/ 6702189 h 7098929"/>
              <a:gd name="connsiteX8229" fmla="*/ 0 w 18288000"/>
              <a:gd name="connsiteY8229" fmla="*/ 6705271 h 7098929"/>
              <a:gd name="connsiteX8230" fmla="*/ 0 w 18288000"/>
              <a:gd name="connsiteY8230" fmla="*/ 4527902 h 7098929"/>
              <a:gd name="connsiteX8231" fmla="*/ 5353 w 18288000"/>
              <a:gd name="connsiteY8231" fmla="*/ 4528324 h 7098929"/>
              <a:gd name="connsiteX8232" fmla="*/ 0 w 18288000"/>
              <a:gd name="connsiteY8232" fmla="*/ 4523895 h 7098929"/>
              <a:gd name="connsiteX8233" fmla="*/ 0 w 18288000"/>
              <a:gd name="connsiteY8233" fmla="*/ 2354896 h 7098929"/>
              <a:gd name="connsiteX8234" fmla="*/ 16050 w 18288000"/>
              <a:gd name="connsiteY8234" fmla="*/ 2346758 h 7098929"/>
              <a:gd name="connsiteX8235" fmla="*/ 0 w 18288000"/>
              <a:gd name="connsiteY8235" fmla="*/ 2345492 h 7098929"/>
              <a:gd name="connsiteX8236" fmla="*/ 0 w 18288000"/>
              <a:gd name="connsiteY8236" fmla="*/ 2204695 h 7098929"/>
              <a:gd name="connsiteX8237" fmla="*/ 6444 w 18288000"/>
              <a:gd name="connsiteY8237" fmla="*/ 2205203 h 7098929"/>
              <a:gd name="connsiteX8238" fmla="*/ 24296 w 18288000"/>
              <a:gd name="connsiteY8238" fmla="*/ 2206612 h 7098929"/>
              <a:gd name="connsiteX8239" fmla="*/ 34312 w 18288000"/>
              <a:gd name="connsiteY8239" fmla="*/ 2201535 h 7098929"/>
              <a:gd name="connsiteX8240" fmla="*/ 30391 w 18288000"/>
              <a:gd name="connsiteY8240" fmla="*/ 2198292 h 7098929"/>
              <a:gd name="connsiteX8241" fmla="*/ 0 w 18288000"/>
              <a:gd name="connsiteY8241" fmla="*/ 2198701 h 7098929"/>
              <a:gd name="connsiteX8242" fmla="*/ 0 w 18288000"/>
              <a:gd name="connsiteY8242" fmla="*/ 262788 h 7098929"/>
              <a:gd name="connsiteX8243" fmla="*/ 2358 w 18288000"/>
              <a:gd name="connsiteY8243" fmla="*/ 262326 h 7098929"/>
              <a:gd name="connsiteX8244" fmla="*/ 10283 w 18288000"/>
              <a:gd name="connsiteY8244" fmla="*/ 265076 h 7098929"/>
              <a:gd name="connsiteX8245" fmla="*/ 18211 w 18288000"/>
              <a:gd name="connsiteY8245" fmla="*/ 267827 h 7098929"/>
              <a:gd name="connsiteX8246" fmla="*/ 49917 w 18288000"/>
              <a:gd name="connsiteY8246" fmla="*/ 278828 h 7098929"/>
              <a:gd name="connsiteX8247" fmla="*/ 65767 w 18288000"/>
              <a:gd name="connsiteY8247" fmla="*/ 284329 h 7098929"/>
              <a:gd name="connsiteX8248" fmla="*/ 71283 w 18288000"/>
              <a:gd name="connsiteY8248" fmla="*/ 288109 h 7098929"/>
              <a:gd name="connsiteX8249" fmla="*/ 78615 w 18288000"/>
              <a:gd name="connsiteY8249" fmla="*/ 283898 h 7098929"/>
              <a:gd name="connsiteX8250" fmla="*/ 105918 w 18288000"/>
              <a:gd name="connsiteY8250" fmla="*/ 284959 h 7098929"/>
              <a:gd name="connsiteX8251" fmla="*/ 102285 w 18288000"/>
              <a:gd name="connsiteY8251" fmla="*/ 277181 h 7098929"/>
              <a:gd name="connsiteX8252" fmla="*/ 118140 w 18288000"/>
              <a:gd name="connsiteY8252" fmla="*/ 282680 h 7098929"/>
              <a:gd name="connsiteX8253" fmla="*/ 156314 w 18288000"/>
              <a:gd name="connsiteY8253" fmla="*/ 283379 h 7098929"/>
              <a:gd name="connsiteX8254" fmla="*/ 157252 w 18288000"/>
              <a:gd name="connsiteY8254" fmla="*/ 283041 h 7098929"/>
              <a:gd name="connsiteX8255" fmla="*/ 158759 w 18288000"/>
              <a:gd name="connsiteY8255" fmla="*/ 283158 h 7098929"/>
              <a:gd name="connsiteX8256" fmla="*/ 179004 w 18288000"/>
              <a:gd name="connsiteY8256" fmla="*/ 270766 h 7098929"/>
              <a:gd name="connsiteX8257" fmla="*/ 151548 w 18288000"/>
              <a:gd name="connsiteY8257" fmla="*/ 254633 h 7098929"/>
              <a:gd name="connsiteX8258" fmla="*/ 127767 w 18288000"/>
              <a:gd name="connsiteY8258" fmla="*/ 246382 h 7098929"/>
              <a:gd name="connsiteX8259" fmla="*/ 115597 w 18288000"/>
              <a:gd name="connsiteY8259" fmla="*/ 248765 h 7098929"/>
              <a:gd name="connsiteX8260" fmla="*/ 111916 w 18288000"/>
              <a:gd name="connsiteY8260" fmla="*/ 240881 h 7098929"/>
              <a:gd name="connsiteX8261" fmla="*/ 105831 w 18288000"/>
              <a:gd name="connsiteY8261" fmla="*/ 242072 h 7098929"/>
              <a:gd name="connsiteX8262" fmla="*/ 71716 w 18288000"/>
              <a:gd name="connsiteY8262" fmla="*/ 240146 h 7098929"/>
              <a:gd name="connsiteX8263" fmla="*/ 52187 w 18288000"/>
              <a:gd name="connsiteY8263" fmla="*/ 226762 h 7098929"/>
              <a:gd name="connsiteX8264" fmla="*/ 64358 w 18288000"/>
              <a:gd name="connsiteY8264" fmla="*/ 224378 h 7098929"/>
              <a:gd name="connsiteX8265" fmla="*/ 80211 w 18288000"/>
              <a:gd name="connsiteY8265" fmla="*/ 229879 h 7098929"/>
              <a:gd name="connsiteX8266" fmla="*/ 120407 w 18288000"/>
              <a:gd name="connsiteY8266" fmla="*/ 230615 h 7098929"/>
              <a:gd name="connsiteX8267" fmla="*/ 164290 w 18288000"/>
              <a:gd name="connsiteY8267" fmla="*/ 239234 h 7098929"/>
              <a:gd name="connsiteX8268" fmla="*/ 211844 w 18288000"/>
              <a:gd name="connsiteY8268" fmla="*/ 255736 h 7098929"/>
              <a:gd name="connsiteX8269" fmla="*/ 237463 w 18288000"/>
              <a:gd name="connsiteY8269" fmla="*/ 267928 h 7098929"/>
              <a:gd name="connsiteX8270" fmla="*/ 247230 w 18288000"/>
              <a:gd name="connsiteY8270" fmla="*/ 274620 h 7098929"/>
              <a:gd name="connsiteX8271" fmla="*/ 250908 w 18288000"/>
              <a:gd name="connsiteY8271" fmla="*/ 282503 h 7098929"/>
              <a:gd name="connsiteX8272" fmla="*/ 263081 w 18288000"/>
              <a:gd name="connsiteY8272" fmla="*/ 280121 h 7098929"/>
              <a:gd name="connsiteX8273" fmla="*/ 315452 w 18288000"/>
              <a:gd name="connsiteY8273" fmla="*/ 278474 h 7098929"/>
              <a:gd name="connsiteX8274" fmla="*/ 297194 w 18288000"/>
              <a:gd name="connsiteY8274" fmla="*/ 282048 h 7098929"/>
              <a:gd name="connsiteX8275" fmla="*/ 291105 w 18288000"/>
              <a:gd name="connsiteY8275" fmla="*/ 283238 h 7098929"/>
              <a:gd name="connsiteX8276" fmla="*/ 278932 w 18288000"/>
              <a:gd name="connsiteY8276" fmla="*/ 285622 h 7098929"/>
              <a:gd name="connsiteX8277" fmla="*/ 282612 w 18288000"/>
              <a:gd name="connsiteY8277" fmla="*/ 293504 h 7098929"/>
              <a:gd name="connsiteX8278" fmla="*/ 313049 w 18288000"/>
              <a:gd name="connsiteY8278" fmla="*/ 294061 h 7098929"/>
              <a:gd name="connsiteX8279" fmla="*/ 319468 w 18288000"/>
              <a:gd name="connsiteY8279" fmla="*/ 293261 h 7098929"/>
              <a:gd name="connsiteX8280" fmla="*/ 360053 w 18288000"/>
              <a:gd name="connsiteY8280" fmla="*/ 286217 h 7098929"/>
              <a:gd name="connsiteX8281" fmla="*/ 367823 w 18288000"/>
              <a:gd name="connsiteY8281" fmla="*/ 276825 h 7098929"/>
              <a:gd name="connsiteX8282" fmla="*/ 379996 w 18288000"/>
              <a:gd name="connsiteY8282" fmla="*/ 274442 h 7098929"/>
              <a:gd name="connsiteX8283" fmla="*/ 361036 w 18288000"/>
              <a:gd name="connsiteY8283" fmla="*/ 286047 h 7098929"/>
              <a:gd name="connsiteX8284" fmla="*/ 368602 w 18288000"/>
              <a:gd name="connsiteY8284" fmla="*/ 284734 h 7098929"/>
              <a:gd name="connsiteX8285" fmla="*/ 396460 w 18288000"/>
              <a:gd name="connsiteY8285" fmla="*/ 288426 h 7098929"/>
              <a:gd name="connsiteX8286" fmla="*/ 399763 w 18288000"/>
              <a:gd name="connsiteY8286" fmla="*/ 287851 h 7098929"/>
              <a:gd name="connsiteX8287" fmla="*/ 399527 w 18288000"/>
              <a:gd name="connsiteY8287" fmla="*/ 287825 h 7098929"/>
              <a:gd name="connsiteX8288" fmla="*/ 408641 w 18288000"/>
              <a:gd name="connsiteY8288" fmla="*/ 286043 h 7098929"/>
              <a:gd name="connsiteX8289" fmla="*/ 405453 w 18288000"/>
              <a:gd name="connsiteY8289" fmla="*/ 278339 h 7098929"/>
              <a:gd name="connsiteX8290" fmla="*/ 408303 w 18288000"/>
              <a:gd name="connsiteY8290" fmla="*/ 269320 h 7098929"/>
              <a:gd name="connsiteX8291" fmla="*/ 424719 w 18288000"/>
              <a:gd name="connsiteY8291" fmla="*/ 272915 h 7098929"/>
              <a:gd name="connsiteX8292" fmla="*/ 416518 w 18288000"/>
              <a:gd name="connsiteY8292" fmla="*/ 267294 h 7098929"/>
              <a:gd name="connsiteX8293" fmla="*/ 430529 w 18288000"/>
              <a:gd name="connsiteY8293" fmla="*/ 268853 h 7098929"/>
              <a:gd name="connsiteX8294" fmla="*/ 426793 w 18288000"/>
              <a:gd name="connsiteY8294" fmla="*/ 273369 h 7098929"/>
              <a:gd name="connsiteX8295" fmla="*/ 430020 w 18288000"/>
              <a:gd name="connsiteY8295" fmla="*/ 274077 h 7098929"/>
              <a:gd name="connsiteX8296" fmla="*/ 442302 w 18288000"/>
              <a:gd name="connsiteY8296" fmla="*/ 271945 h 7098929"/>
              <a:gd name="connsiteX8297" fmla="*/ 454587 w 18288000"/>
              <a:gd name="connsiteY8297" fmla="*/ 269813 h 7098929"/>
              <a:gd name="connsiteX8298" fmla="*/ 464019 w 18288000"/>
              <a:gd name="connsiteY8298" fmla="*/ 276703 h 7098929"/>
              <a:gd name="connsiteX8299" fmla="*/ 467312 w 18288000"/>
              <a:gd name="connsiteY8299" fmla="*/ 284657 h 7098929"/>
              <a:gd name="connsiteX8300" fmla="*/ 470162 w 18288000"/>
              <a:gd name="connsiteY8300" fmla="*/ 275636 h 7098929"/>
              <a:gd name="connsiteX8301" fmla="*/ 485736 w 18288000"/>
              <a:gd name="connsiteY8301" fmla="*/ 281461 h 7098929"/>
              <a:gd name="connsiteX8302" fmla="*/ 510305 w 18288000"/>
              <a:gd name="connsiteY8302" fmla="*/ 277197 h 7098929"/>
              <a:gd name="connsiteX8303" fmla="*/ 522587 w 18288000"/>
              <a:gd name="connsiteY8303" fmla="*/ 275066 h 7098929"/>
              <a:gd name="connsiteX8304" fmla="*/ 513596 w 18288000"/>
              <a:gd name="connsiteY8304" fmla="*/ 285153 h 7098929"/>
              <a:gd name="connsiteX8305" fmla="*/ 541454 w 18288000"/>
              <a:gd name="connsiteY8305" fmla="*/ 288845 h 7098929"/>
              <a:gd name="connsiteX8306" fmla="*/ 566019 w 18288000"/>
              <a:gd name="connsiteY8306" fmla="*/ 284582 h 7098929"/>
              <a:gd name="connsiteX8307" fmla="*/ 550446 w 18288000"/>
              <a:gd name="connsiteY8307" fmla="*/ 278758 h 7098929"/>
              <a:gd name="connsiteX8308" fmla="*/ 575014 w 18288000"/>
              <a:gd name="connsiteY8308" fmla="*/ 274494 h 7098929"/>
              <a:gd name="connsiteX8309" fmla="*/ 593438 w 18288000"/>
              <a:gd name="connsiteY8309" fmla="*/ 271297 h 7098929"/>
              <a:gd name="connsiteX8310" fmla="*/ 584004 w 18288000"/>
              <a:gd name="connsiteY8310" fmla="*/ 264408 h 7098929"/>
              <a:gd name="connsiteX8311" fmla="*/ 592999 w 18288000"/>
              <a:gd name="connsiteY8311" fmla="*/ 254322 h 7098929"/>
              <a:gd name="connsiteX8312" fmla="*/ 602429 w 18288000"/>
              <a:gd name="connsiteY8312" fmla="*/ 261210 h 7098929"/>
              <a:gd name="connsiteX8313" fmla="*/ 611864 w 18288000"/>
              <a:gd name="connsiteY8313" fmla="*/ 268101 h 7098929"/>
              <a:gd name="connsiteX8314" fmla="*/ 627439 w 18288000"/>
              <a:gd name="connsiteY8314" fmla="*/ 273923 h 7098929"/>
              <a:gd name="connsiteX8315" fmla="*/ 618446 w 18288000"/>
              <a:gd name="connsiteY8315" fmla="*/ 284010 h 7098929"/>
              <a:gd name="connsiteX8316" fmla="*/ 670873 w 18288000"/>
              <a:gd name="connsiteY8316" fmla="*/ 283437 h 7098929"/>
              <a:gd name="connsiteX8317" fmla="*/ 732291 w 18288000"/>
              <a:gd name="connsiteY8317" fmla="*/ 272780 h 7098929"/>
              <a:gd name="connsiteX8318" fmla="*/ 756856 w 18288000"/>
              <a:gd name="connsiteY8318" fmla="*/ 268518 h 7098929"/>
              <a:gd name="connsiteX8319" fmla="*/ 730646 w 18288000"/>
              <a:gd name="connsiteY8319" fmla="*/ 268804 h 7098929"/>
              <a:gd name="connsiteX8320" fmla="*/ 716716 w 18288000"/>
              <a:gd name="connsiteY8320" fmla="*/ 266958 h 7098929"/>
              <a:gd name="connsiteX8321" fmla="*/ 725707 w 18288000"/>
              <a:gd name="connsiteY8321" fmla="*/ 256871 h 7098929"/>
              <a:gd name="connsiteX8322" fmla="*/ 778134 w 18288000"/>
              <a:gd name="connsiteY8322" fmla="*/ 256300 h 7098929"/>
              <a:gd name="connsiteX8323" fmla="*/ 781425 w 18288000"/>
              <a:gd name="connsiteY8323" fmla="*/ 264255 h 7098929"/>
              <a:gd name="connsiteX8324" fmla="*/ 800290 w 18288000"/>
              <a:gd name="connsiteY8324" fmla="*/ 278034 h 7098929"/>
              <a:gd name="connsiteX8325" fmla="*/ 815867 w 18288000"/>
              <a:gd name="connsiteY8325" fmla="*/ 283858 h 7098929"/>
              <a:gd name="connsiteX8326" fmla="*/ 865001 w 18288000"/>
              <a:gd name="connsiteY8326" fmla="*/ 275331 h 7098929"/>
              <a:gd name="connsiteX8327" fmla="*/ 886275 w 18288000"/>
              <a:gd name="connsiteY8327" fmla="*/ 263113 h 7098929"/>
              <a:gd name="connsiteX8328" fmla="*/ 873993 w 18288000"/>
              <a:gd name="connsiteY8328" fmla="*/ 265244 h 7098929"/>
              <a:gd name="connsiteX8329" fmla="*/ 846133 w 18288000"/>
              <a:gd name="connsiteY8329" fmla="*/ 261552 h 7098929"/>
              <a:gd name="connsiteX8330" fmla="*/ 842842 w 18288000"/>
              <a:gd name="connsiteY8330" fmla="*/ 253598 h 7098929"/>
              <a:gd name="connsiteX8331" fmla="*/ 882984 w 18288000"/>
              <a:gd name="connsiteY8331" fmla="*/ 255158 h 7098929"/>
              <a:gd name="connsiteX8332" fmla="*/ 925977 w 18288000"/>
              <a:gd name="connsiteY8332" fmla="*/ 247696 h 7098929"/>
              <a:gd name="connsiteX8333" fmla="*/ 935410 w 18288000"/>
              <a:gd name="connsiteY8333" fmla="*/ 254587 h 7098929"/>
              <a:gd name="connsiteX8334" fmla="*/ 926420 w 18288000"/>
              <a:gd name="connsiteY8334" fmla="*/ 264674 h 7098929"/>
              <a:gd name="connsiteX8335" fmla="*/ 917426 w 18288000"/>
              <a:gd name="connsiteY8335" fmla="*/ 274761 h 7098929"/>
              <a:gd name="connsiteX8336" fmla="*/ 905144 w 18288000"/>
              <a:gd name="connsiteY8336" fmla="*/ 276891 h 7098929"/>
              <a:gd name="connsiteX8337" fmla="*/ 899000 w 18288000"/>
              <a:gd name="connsiteY8337" fmla="*/ 277956 h 7098929"/>
              <a:gd name="connsiteX8338" fmla="*/ 894503 w 18288000"/>
              <a:gd name="connsiteY8338" fmla="*/ 283001 h 7098929"/>
              <a:gd name="connsiteX8339" fmla="*/ 908435 w 18288000"/>
              <a:gd name="connsiteY8339" fmla="*/ 284847 h 7098929"/>
              <a:gd name="connsiteX8340" fmla="*/ 933003 w 18288000"/>
              <a:gd name="connsiteY8340" fmla="*/ 280583 h 7098929"/>
              <a:gd name="connsiteX8341" fmla="*/ 959212 w 18288000"/>
              <a:gd name="connsiteY8341" fmla="*/ 280298 h 7098929"/>
              <a:gd name="connsiteX8342" fmla="*/ 973144 w 18288000"/>
              <a:gd name="connsiteY8342" fmla="*/ 282144 h 7098929"/>
              <a:gd name="connsiteX8343" fmla="*/ 1037853 w 18288000"/>
              <a:gd name="connsiteY8343" fmla="*/ 279441 h 7098929"/>
              <a:gd name="connsiteX8344" fmla="*/ 1050135 w 18288000"/>
              <a:gd name="connsiteY8344" fmla="*/ 277309 h 7098929"/>
              <a:gd name="connsiteX8345" fmla="*/ 1006703 w 18288000"/>
              <a:gd name="connsiteY8345" fmla="*/ 267794 h 7098929"/>
              <a:gd name="connsiteX8346" fmla="*/ 1000119 w 18288000"/>
              <a:gd name="connsiteY8346" fmla="*/ 251884 h 7098929"/>
              <a:gd name="connsiteX8347" fmla="*/ 1057041 w 18288000"/>
              <a:gd name="connsiteY8347" fmla="*/ 246269 h 7098929"/>
              <a:gd name="connsiteX8348" fmla="*/ 1077114 w 18288000"/>
              <a:gd name="connsiteY8348" fmla="*/ 247049 h 7098929"/>
              <a:gd name="connsiteX8349" fmla="*/ 1101680 w 18288000"/>
              <a:gd name="connsiteY8349" fmla="*/ 242787 h 7098929"/>
              <a:gd name="connsiteX8350" fmla="*/ 1117255 w 18288000"/>
              <a:gd name="connsiteY8350" fmla="*/ 248610 h 7098929"/>
              <a:gd name="connsiteX8351" fmla="*/ 1132831 w 18288000"/>
              <a:gd name="connsiteY8351" fmla="*/ 254434 h 7098929"/>
              <a:gd name="connsiteX8352" fmla="*/ 1209823 w 18288000"/>
              <a:gd name="connsiteY8352" fmla="*/ 249599 h 7098929"/>
              <a:gd name="connsiteX8353" fmla="*/ 1178673 w 18288000"/>
              <a:gd name="connsiteY8353" fmla="*/ 237952 h 7098929"/>
              <a:gd name="connsiteX8354" fmla="*/ 1163098 w 18288000"/>
              <a:gd name="connsiteY8354" fmla="*/ 232130 h 7098929"/>
              <a:gd name="connsiteX8355" fmla="*/ 1166666 w 18288000"/>
              <a:gd name="connsiteY8355" fmla="*/ 231510 h 7098929"/>
              <a:gd name="connsiteX8356" fmla="*/ 1122221 w 18288000"/>
              <a:gd name="connsiteY8356" fmla="*/ 230696 h 7098929"/>
              <a:gd name="connsiteX8357" fmla="*/ 1098388 w 18288000"/>
              <a:gd name="connsiteY8357" fmla="*/ 234831 h 7098929"/>
              <a:gd name="connsiteX8358" fmla="*/ 1070531 w 18288000"/>
              <a:gd name="connsiteY8358" fmla="*/ 231140 h 7098929"/>
              <a:gd name="connsiteX8359" fmla="*/ 1083135 w 18288000"/>
              <a:gd name="connsiteY8359" fmla="*/ 228952 h 7098929"/>
              <a:gd name="connsiteX8360" fmla="*/ 1075974 w 18288000"/>
              <a:gd name="connsiteY8360" fmla="*/ 228548 h 7098929"/>
              <a:gd name="connsiteX8361" fmla="*/ 1074134 w 18288000"/>
              <a:gd name="connsiteY8361" fmla="*/ 224605 h 7098929"/>
              <a:gd name="connsiteX8362" fmla="*/ 1102726 w 18288000"/>
              <a:gd name="connsiteY8362" fmla="*/ 214708 h 7098929"/>
              <a:gd name="connsiteX8363" fmla="*/ 1122825 w 18288000"/>
              <a:gd name="connsiteY8363" fmla="*/ 215075 h 7098929"/>
              <a:gd name="connsiteX8364" fmla="*/ 1158778 w 18288000"/>
              <a:gd name="connsiteY8364" fmla="*/ 220943 h 7098929"/>
              <a:gd name="connsiteX8365" fmla="*/ 1191048 w 18288000"/>
              <a:gd name="connsiteY8365" fmla="*/ 218929 h 7098929"/>
              <a:gd name="connsiteX8366" fmla="*/ 1219075 w 18288000"/>
              <a:gd name="connsiteY8366" fmla="*/ 222047 h 7098929"/>
              <a:gd name="connsiteX8367" fmla="*/ 1206903 w 18288000"/>
              <a:gd name="connsiteY8367" fmla="*/ 224429 h 7098929"/>
              <a:gd name="connsiteX8368" fmla="*/ 1188667 w 18288000"/>
              <a:gd name="connsiteY8368" fmla="*/ 227998 h 7098929"/>
              <a:gd name="connsiteX8369" fmla="*/ 1215525 w 18288000"/>
              <a:gd name="connsiteY8369" fmla="*/ 231557 h 7098929"/>
              <a:gd name="connsiteX8370" fmla="*/ 1252374 w 18288000"/>
              <a:gd name="connsiteY8370" fmla="*/ 225165 h 7098929"/>
              <a:gd name="connsiteX8371" fmla="*/ 1255664 w 18288000"/>
              <a:gd name="connsiteY8371" fmla="*/ 233119 h 7098929"/>
              <a:gd name="connsiteX8372" fmla="*/ 1271241 w 18288000"/>
              <a:gd name="connsiteY8372" fmla="*/ 238942 h 7098929"/>
              <a:gd name="connsiteX8373" fmla="*/ 1231098 w 18288000"/>
              <a:gd name="connsiteY8373" fmla="*/ 237381 h 7098929"/>
              <a:gd name="connsiteX8374" fmla="*/ 1218816 w 18288000"/>
              <a:gd name="connsiteY8374" fmla="*/ 239513 h 7098929"/>
              <a:gd name="connsiteX8375" fmla="*/ 1262248 w 18288000"/>
              <a:gd name="connsiteY8375" fmla="*/ 249028 h 7098929"/>
              <a:gd name="connsiteX8376" fmla="*/ 1295808 w 18288000"/>
              <a:gd name="connsiteY8376" fmla="*/ 234679 h 7098929"/>
              <a:gd name="connsiteX8377" fmla="*/ 1308093 w 18288000"/>
              <a:gd name="connsiteY8377" fmla="*/ 232546 h 7098929"/>
              <a:gd name="connsiteX8378" fmla="*/ 1316306 w 18288000"/>
              <a:gd name="connsiteY8378" fmla="*/ 231121 h 7098929"/>
              <a:gd name="connsiteX8379" fmla="*/ 1315323 w 18288000"/>
              <a:gd name="connsiteY8379" fmla="*/ 229016 h 7098929"/>
              <a:gd name="connsiteX8380" fmla="*/ 1323313 w 18288000"/>
              <a:gd name="connsiteY8380" fmla="*/ 229906 h 7098929"/>
              <a:gd name="connsiteX8381" fmla="*/ 1332659 w 18288000"/>
              <a:gd name="connsiteY8381" fmla="*/ 228283 h 7098929"/>
              <a:gd name="connsiteX8382" fmla="*/ 1344741 w 18288000"/>
              <a:gd name="connsiteY8382" fmla="*/ 229885 h 7098929"/>
              <a:gd name="connsiteX8383" fmla="*/ 1347136 w 18288000"/>
              <a:gd name="connsiteY8383" fmla="*/ 226015 h 7098929"/>
              <a:gd name="connsiteX8384" fmla="*/ 1365858 w 18288000"/>
              <a:gd name="connsiteY8384" fmla="*/ 223426 h 7098929"/>
              <a:gd name="connsiteX8385" fmla="*/ 1383547 w 18288000"/>
              <a:gd name="connsiteY8385" fmla="*/ 232870 h 7098929"/>
              <a:gd name="connsiteX8386" fmla="*/ 1371375 w 18288000"/>
              <a:gd name="connsiteY8386" fmla="*/ 235253 h 7098929"/>
              <a:gd name="connsiteX8387" fmla="*/ 1355525 w 18288000"/>
              <a:gd name="connsiteY8387" fmla="*/ 229752 h 7098929"/>
              <a:gd name="connsiteX8388" fmla="*/ 1345108 w 18288000"/>
              <a:gd name="connsiteY8388" fmla="*/ 231789 h 7098929"/>
              <a:gd name="connsiteX8389" fmla="*/ 1342092 w 18288000"/>
              <a:gd name="connsiteY8389" fmla="*/ 235174 h 7098929"/>
              <a:gd name="connsiteX8390" fmla="*/ 1323667 w 18288000"/>
              <a:gd name="connsiteY8390" fmla="*/ 238371 h 7098929"/>
              <a:gd name="connsiteX8391" fmla="*/ 1311384 w 18288000"/>
              <a:gd name="connsiteY8391" fmla="*/ 240502 h 7098929"/>
              <a:gd name="connsiteX8392" fmla="*/ 1367101 w 18288000"/>
              <a:gd name="connsiteY8392" fmla="*/ 247886 h 7098929"/>
              <a:gd name="connsiteX8393" fmla="*/ 1396110 w 18288000"/>
              <a:gd name="connsiteY8393" fmla="*/ 242853 h 7098929"/>
              <a:gd name="connsiteX8394" fmla="*/ 1387227 w 18288000"/>
              <a:gd name="connsiteY8394" fmla="*/ 240752 h 7098929"/>
              <a:gd name="connsiteX8395" fmla="*/ 1407897 w 18288000"/>
              <a:gd name="connsiteY8395" fmla="*/ 228103 h 7098929"/>
              <a:gd name="connsiteX8396" fmla="*/ 1466351 w 18288000"/>
              <a:gd name="connsiteY8396" fmla="*/ 225265 h 7098929"/>
              <a:gd name="connsiteX8397" fmla="*/ 1508390 w 18288000"/>
              <a:gd name="connsiteY8397" fmla="*/ 229941 h 7098929"/>
              <a:gd name="connsiteX8398" fmla="*/ 1534575 w 18288000"/>
              <a:gd name="connsiteY8398" fmla="*/ 229118 h 7098929"/>
              <a:gd name="connsiteX8399" fmla="*/ 1554674 w 18288000"/>
              <a:gd name="connsiteY8399" fmla="*/ 229486 h 7098929"/>
              <a:gd name="connsiteX8400" fmla="*/ 1532171 w 18288000"/>
              <a:gd name="connsiteY8400" fmla="*/ 238192 h 7098929"/>
              <a:gd name="connsiteX8401" fmla="*/ 1504144 w 18288000"/>
              <a:gd name="connsiteY8401" fmla="*/ 235075 h 7098929"/>
              <a:gd name="connsiteX8402" fmla="*/ 1463945 w 18288000"/>
              <a:gd name="connsiteY8402" fmla="*/ 234339 h 7098929"/>
              <a:gd name="connsiteX8403" fmla="*/ 1442247 w 18288000"/>
              <a:gd name="connsiteY8403" fmla="*/ 238586 h 7098929"/>
              <a:gd name="connsiteX8404" fmla="*/ 1444095 w 18288000"/>
              <a:gd name="connsiteY8404" fmla="*/ 243051 h 7098929"/>
              <a:gd name="connsiteX8405" fmla="*/ 1474803 w 18288000"/>
              <a:gd name="connsiteY8405" fmla="*/ 237722 h 7098929"/>
              <a:gd name="connsiteX8406" fmla="*/ 1496520 w 18288000"/>
              <a:gd name="connsiteY8406" fmla="*/ 242480 h 7098929"/>
              <a:gd name="connsiteX8407" fmla="*/ 1435102 w 18288000"/>
              <a:gd name="connsiteY8407" fmla="*/ 253137 h 7098929"/>
              <a:gd name="connsiteX8408" fmla="*/ 1349117 w 18288000"/>
              <a:gd name="connsiteY8408" fmla="*/ 268060 h 7098929"/>
              <a:gd name="connsiteX8409" fmla="*/ 1352408 w 18288000"/>
              <a:gd name="connsiteY8409" fmla="*/ 276014 h 7098929"/>
              <a:gd name="connsiteX8410" fmla="*/ 1381471 w 18288000"/>
              <a:gd name="connsiteY8410" fmla="*/ 266708 h 7098929"/>
              <a:gd name="connsiteX8411" fmla="*/ 1412181 w 18288000"/>
              <a:gd name="connsiteY8411" fmla="*/ 261379 h 7098929"/>
              <a:gd name="connsiteX8412" fmla="*/ 1426109 w 18288000"/>
              <a:gd name="connsiteY8412" fmla="*/ 263225 h 7098929"/>
              <a:gd name="connsiteX8413" fmla="*/ 1466250 w 18288000"/>
              <a:gd name="connsiteY8413" fmla="*/ 264785 h 7098929"/>
              <a:gd name="connsiteX8414" fmla="*/ 1509684 w 18288000"/>
              <a:gd name="connsiteY8414" fmla="*/ 274301 h 7098929"/>
              <a:gd name="connsiteX8415" fmla="*/ 1525260 w 18288000"/>
              <a:gd name="connsiteY8415" fmla="*/ 280123 h 7098929"/>
              <a:gd name="connsiteX8416" fmla="*/ 1537542 w 18288000"/>
              <a:gd name="connsiteY8416" fmla="*/ 277993 h 7098929"/>
              <a:gd name="connsiteX8417" fmla="*/ 1569899 w 18288000"/>
              <a:gd name="connsiteY8417" fmla="*/ 276641 h 7098929"/>
              <a:gd name="connsiteX8418" fmla="*/ 1589969 w 18288000"/>
              <a:gd name="connsiteY8418" fmla="*/ 277422 h 7098929"/>
              <a:gd name="connsiteX8419" fmla="*/ 1614536 w 18288000"/>
              <a:gd name="connsiteY8419" fmla="*/ 273159 h 7098929"/>
              <a:gd name="connsiteX8420" fmla="*/ 1654678 w 18288000"/>
              <a:gd name="connsiteY8420" fmla="*/ 274717 h 7098929"/>
              <a:gd name="connsiteX8421" fmla="*/ 1666962 w 18288000"/>
              <a:gd name="connsiteY8421" fmla="*/ 272587 h 7098929"/>
              <a:gd name="connsiteX8422" fmla="*/ 1679246 w 18288000"/>
              <a:gd name="connsiteY8422" fmla="*/ 270455 h 7098929"/>
              <a:gd name="connsiteX8423" fmla="*/ 1707105 w 18288000"/>
              <a:gd name="connsiteY8423" fmla="*/ 274148 h 7098929"/>
              <a:gd name="connsiteX8424" fmla="*/ 1711599 w 18288000"/>
              <a:gd name="connsiteY8424" fmla="*/ 269105 h 7098929"/>
              <a:gd name="connsiteX8425" fmla="*/ 1719388 w 18288000"/>
              <a:gd name="connsiteY8425" fmla="*/ 272017 h 7098929"/>
              <a:gd name="connsiteX8426" fmla="*/ 1731671 w 18288000"/>
              <a:gd name="connsiteY8426" fmla="*/ 269884 h 7098929"/>
              <a:gd name="connsiteX8427" fmla="*/ 1747194 w 18288000"/>
              <a:gd name="connsiteY8427" fmla="*/ 269716 h 7098929"/>
              <a:gd name="connsiteX8428" fmla="*/ 1750035 w 18288000"/>
              <a:gd name="connsiteY8428" fmla="*/ 263650 h 7098929"/>
              <a:gd name="connsiteX8429" fmla="*/ 1823074 w 18288000"/>
              <a:gd name="connsiteY8429" fmla="*/ 249352 h 7098929"/>
              <a:gd name="connsiteX8430" fmla="*/ 1835246 w 18288000"/>
              <a:gd name="connsiteY8430" fmla="*/ 246969 h 7098929"/>
              <a:gd name="connsiteX8431" fmla="*/ 1879692 w 18288000"/>
              <a:gd name="connsiteY8431" fmla="*/ 242571 h 7098929"/>
              <a:gd name="connsiteX8432" fmla="*/ 1924139 w 18288000"/>
              <a:gd name="connsiteY8432" fmla="*/ 238174 h 7098929"/>
              <a:gd name="connsiteX8433" fmla="*/ 1948485 w 18288000"/>
              <a:gd name="connsiteY8433" fmla="*/ 233408 h 7098929"/>
              <a:gd name="connsiteX8434" fmla="*/ 1988682 w 18288000"/>
              <a:gd name="connsiteY8434" fmla="*/ 234143 h 7098929"/>
              <a:gd name="connsiteX8435" fmla="*/ 1992361 w 18288000"/>
              <a:gd name="connsiteY8435" fmla="*/ 242026 h 7098929"/>
              <a:gd name="connsiteX8436" fmla="*/ 2027747 w 18288000"/>
              <a:gd name="connsiteY8436" fmla="*/ 260912 h 7098929"/>
              <a:gd name="connsiteX8437" fmla="*/ 2036495 w 18288000"/>
              <a:gd name="connsiteY8437" fmla="*/ 268926 h 7098929"/>
              <a:gd name="connsiteX8438" fmla="*/ 2047873 w 18288000"/>
              <a:gd name="connsiteY8438" fmla="*/ 270435 h 7098929"/>
              <a:gd name="connsiteX8439" fmla="*/ 2049517 w 18288000"/>
              <a:gd name="connsiteY8439" fmla="*/ 274412 h 7098929"/>
              <a:gd name="connsiteX8440" fmla="*/ 2049818 w 18288000"/>
              <a:gd name="connsiteY8440" fmla="*/ 274526 h 7098929"/>
              <a:gd name="connsiteX8441" fmla="*/ 2053615 w 18288000"/>
              <a:gd name="connsiteY8441" fmla="*/ 273782 h 7098929"/>
              <a:gd name="connsiteX8442" fmla="*/ 2098058 w 18288000"/>
              <a:gd name="connsiteY8442" fmla="*/ 269382 h 7098929"/>
              <a:gd name="connsiteX8443" fmla="*/ 2124880 w 18288000"/>
              <a:gd name="connsiteY8443" fmla="*/ 267709 h 7098929"/>
              <a:gd name="connsiteX8444" fmla="*/ 2136168 w 18288000"/>
              <a:gd name="connsiteY8444" fmla="*/ 265500 h 7098929"/>
              <a:gd name="connsiteX8445" fmla="*/ 2148341 w 18288000"/>
              <a:gd name="connsiteY8445" fmla="*/ 263116 h 7098929"/>
              <a:gd name="connsiteX8446" fmla="*/ 2160516 w 18288000"/>
              <a:gd name="connsiteY8446" fmla="*/ 260733 h 7098929"/>
              <a:gd name="connsiteX8447" fmla="*/ 2144659 w 18288000"/>
              <a:gd name="connsiteY8447" fmla="*/ 255233 h 7098929"/>
              <a:gd name="connsiteX8448" fmla="*/ 2088611 w 18288000"/>
              <a:gd name="connsiteY8448" fmla="*/ 248997 h 7098929"/>
              <a:gd name="connsiteX8449" fmla="*/ 2143784 w 18288000"/>
              <a:gd name="connsiteY8449" fmla="*/ 245552 h 7098929"/>
              <a:gd name="connsiteX8450" fmla="*/ 2128921 w 18288000"/>
              <a:gd name="connsiteY8450" fmla="*/ 243582 h 7098929"/>
              <a:gd name="connsiteX8451" fmla="*/ 2151841 w 18288000"/>
              <a:gd name="connsiteY8451" fmla="*/ 235342 h 7098929"/>
              <a:gd name="connsiteX8452" fmla="*/ 2190338 w 18288000"/>
              <a:gd name="connsiteY8452" fmla="*/ 232924 h 7098929"/>
              <a:gd name="connsiteX8453" fmla="*/ 2242765 w 18288000"/>
              <a:gd name="connsiteY8453" fmla="*/ 232352 h 7098929"/>
              <a:gd name="connsiteX8454" fmla="*/ 2276323 w 18288000"/>
              <a:gd name="connsiteY8454" fmla="*/ 218004 h 7098929"/>
              <a:gd name="connsiteX8455" fmla="*/ 2300892 w 18288000"/>
              <a:gd name="connsiteY8455" fmla="*/ 213740 h 7098929"/>
              <a:gd name="connsiteX8456" fmla="*/ 2316465 w 18288000"/>
              <a:gd name="connsiteY8456" fmla="*/ 219564 h 7098929"/>
              <a:gd name="connsiteX8457" fmla="*/ 2282023 w 18288000"/>
              <a:gd name="connsiteY8457" fmla="*/ 199961 h 7098929"/>
              <a:gd name="connsiteX8458" fmla="*/ 2254166 w 18288000"/>
              <a:gd name="connsiteY8458" fmla="*/ 196269 h 7098929"/>
              <a:gd name="connsiteX8459" fmla="*/ 2205032 w 18288000"/>
              <a:gd name="connsiteY8459" fmla="*/ 204796 h 7098929"/>
              <a:gd name="connsiteX8460" fmla="*/ 2208323 w 18288000"/>
              <a:gd name="connsiteY8460" fmla="*/ 212751 h 7098929"/>
              <a:gd name="connsiteX8461" fmla="*/ 2124748 w 18288000"/>
              <a:gd name="connsiteY8461" fmla="*/ 201675 h 7098929"/>
              <a:gd name="connsiteX8462" fmla="*/ 2086250 w 18288000"/>
              <a:gd name="connsiteY8462" fmla="*/ 204092 h 7098929"/>
              <a:gd name="connsiteX8463" fmla="*/ 2063331 w 18288000"/>
              <a:gd name="connsiteY8463" fmla="*/ 212333 h 7098929"/>
              <a:gd name="connsiteX8464" fmla="*/ 2010904 w 18288000"/>
              <a:gd name="connsiteY8464" fmla="*/ 212903 h 7098929"/>
              <a:gd name="connsiteX8465" fmla="*/ 1986336 w 18288000"/>
              <a:gd name="connsiteY8465" fmla="*/ 217166 h 7098929"/>
              <a:gd name="connsiteX8466" fmla="*/ 2029770 w 18288000"/>
              <a:gd name="connsiteY8466" fmla="*/ 226682 h 7098929"/>
              <a:gd name="connsiteX8467" fmla="*/ 2055984 w 18288000"/>
              <a:gd name="connsiteY8467" fmla="*/ 226396 h 7098929"/>
              <a:gd name="connsiteX8468" fmla="*/ 2031416 w 18288000"/>
              <a:gd name="connsiteY8468" fmla="*/ 230660 h 7098929"/>
              <a:gd name="connsiteX8469" fmla="*/ 2020778 w 18288000"/>
              <a:gd name="connsiteY8469" fmla="*/ 236768 h 7098929"/>
              <a:gd name="connsiteX8470" fmla="*/ 2011786 w 18288000"/>
              <a:gd name="connsiteY8470" fmla="*/ 246856 h 7098929"/>
              <a:gd name="connsiteX8471" fmla="*/ 1996210 w 18288000"/>
              <a:gd name="connsiteY8471" fmla="*/ 241032 h 7098929"/>
              <a:gd name="connsiteX8472" fmla="*/ 1992919 w 18288000"/>
              <a:gd name="connsiteY8472" fmla="*/ 233077 h 7098929"/>
              <a:gd name="connsiteX8473" fmla="*/ 1967430 w 18288000"/>
              <a:gd name="connsiteY8473" fmla="*/ 229699 h 7098929"/>
              <a:gd name="connsiteX8474" fmla="*/ 1960657 w 18288000"/>
              <a:gd name="connsiteY8474" fmla="*/ 231026 h 7098929"/>
              <a:gd name="connsiteX8475" fmla="*/ 1963161 w 18288000"/>
              <a:gd name="connsiteY8475" fmla="*/ 227998 h 7098929"/>
              <a:gd name="connsiteX8476" fmla="*/ 1955628 w 18288000"/>
              <a:gd name="connsiteY8476" fmla="*/ 222496 h 7098929"/>
              <a:gd name="connsiteX8477" fmla="*/ 1949486 w 18288000"/>
              <a:gd name="connsiteY8477" fmla="*/ 223561 h 7098929"/>
              <a:gd name="connsiteX8478" fmla="*/ 1941699 w 18288000"/>
              <a:gd name="connsiteY8478" fmla="*/ 220651 h 7098929"/>
              <a:gd name="connsiteX8479" fmla="*/ 1933911 w 18288000"/>
              <a:gd name="connsiteY8479" fmla="*/ 217738 h 7098929"/>
              <a:gd name="connsiteX8480" fmla="*/ 1970762 w 18288000"/>
              <a:gd name="connsiteY8480" fmla="*/ 211344 h 7098929"/>
              <a:gd name="connsiteX8481" fmla="*/ 1979753 w 18288000"/>
              <a:gd name="connsiteY8481" fmla="*/ 201257 h 7098929"/>
              <a:gd name="connsiteX8482" fmla="*/ 1976462 w 18288000"/>
              <a:gd name="connsiteY8482" fmla="*/ 193302 h 7098929"/>
              <a:gd name="connsiteX8483" fmla="*/ 1960888 w 18288000"/>
              <a:gd name="connsiteY8483" fmla="*/ 187479 h 7098929"/>
              <a:gd name="connsiteX8484" fmla="*/ 1920743 w 18288000"/>
              <a:gd name="connsiteY8484" fmla="*/ 185918 h 7098929"/>
              <a:gd name="connsiteX8485" fmla="*/ 1871611 w 18288000"/>
              <a:gd name="connsiteY8485" fmla="*/ 194443 h 7098929"/>
              <a:gd name="connsiteX8486" fmla="*/ 1887186 w 18288000"/>
              <a:gd name="connsiteY8486" fmla="*/ 200267 h 7098929"/>
              <a:gd name="connsiteX8487" fmla="*/ 1874902 w 18288000"/>
              <a:gd name="connsiteY8487" fmla="*/ 202399 h 7098929"/>
              <a:gd name="connsiteX8488" fmla="*/ 1868318 w 18288000"/>
              <a:gd name="connsiteY8488" fmla="*/ 186490 h 7098929"/>
              <a:gd name="connsiteX8489" fmla="*/ 1852743 w 18288000"/>
              <a:gd name="connsiteY8489" fmla="*/ 180666 h 7098929"/>
              <a:gd name="connsiteX8490" fmla="*/ 1829660 w 18288000"/>
              <a:gd name="connsiteY8490" fmla="*/ 185483 h 7098929"/>
              <a:gd name="connsiteX8491" fmla="*/ 1843751 w 18288000"/>
              <a:gd name="connsiteY8491" fmla="*/ 190753 h 7098929"/>
              <a:gd name="connsiteX8492" fmla="*/ 1819184 w 18288000"/>
              <a:gd name="connsiteY8492" fmla="*/ 195015 h 7098929"/>
              <a:gd name="connsiteX8493" fmla="*/ 1827230 w 18288000"/>
              <a:gd name="connsiteY8493" fmla="*/ 185990 h 7098929"/>
              <a:gd name="connsiteX8494" fmla="*/ 1822446 w 18288000"/>
              <a:gd name="connsiteY8494" fmla="*/ 186990 h 7098929"/>
              <a:gd name="connsiteX8495" fmla="*/ 1805257 w 18288000"/>
              <a:gd name="connsiteY8495" fmla="*/ 193169 h 7098929"/>
              <a:gd name="connsiteX8496" fmla="*/ 1779043 w 18288000"/>
              <a:gd name="connsiteY8496" fmla="*/ 193453 h 7098929"/>
              <a:gd name="connsiteX8497" fmla="*/ 1751183 w 18288000"/>
              <a:gd name="connsiteY8497" fmla="*/ 189764 h 7098929"/>
              <a:gd name="connsiteX8498" fmla="*/ 1707751 w 18288000"/>
              <a:gd name="connsiteY8498" fmla="*/ 180247 h 7098929"/>
              <a:gd name="connsiteX8499" fmla="*/ 1667608 w 18288000"/>
              <a:gd name="connsiteY8499" fmla="*/ 178687 h 7098929"/>
              <a:gd name="connsiteX8500" fmla="*/ 1604544 w 18288000"/>
              <a:gd name="connsiteY8500" fmla="*/ 185367 h 7098929"/>
              <a:gd name="connsiteX8501" fmla="*/ 1566047 w 18288000"/>
              <a:gd name="connsiteY8501" fmla="*/ 187785 h 7098929"/>
              <a:gd name="connsiteX8502" fmla="*/ 1559464 w 18288000"/>
              <a:gd name="connsiteY8502" fmla="*/ 171875 h 7098929"/>
              <a:gd name="connsiteX8503" fmla="*/ 1573394 w 18288000"/>
              <a:gd name="connsiteY8503" fmla="*/ 173719 h 7098929"/>
              <a:gd name="connsiteX8504" fmla="*/ 1599607 w 18288000"/>
              <a:gd name="connsiteY8504" fmla="*/ 173434 h 7098929"/>
              <a:gd name="connsiteX8505" fmla="*/ 1652033 w 18288000"/>
              <a:gd name="connsiteY8505" fmla="*/ 172863 h 7098929"/>
              <a:gd name="connsiteX8506" fmla="*/ 1769169 w 18288000"/>
              <a:gd name="connsiteY8506" fmla="*/ 169590 h 7098929"/>
              <a:gd name="connsiteX8507" fmla="*/ 1795381 w 18288000"/>
              <a:gd name="connsiteY8507" fmla="*/ 169304 h 7098929"/>
              <a:gd name="connsiteX8508" fmla="*/ 1809309 w 18288000"/>
              <a:gd name="connsiteY8508" fmla="*/ 171151 h 7098929"/>
              <a:gd name="connsiteX8509" fmla="*/ 1867879 w 18288000"/>
              <a:gd name="connsiteY8509" fmla="*/ 169513 h 7098929"/>
              <a:gd name="connsiteX8510" fmla="*/ 1985013 w 18288000"/>
              <a:gd name="connsiteY8510" fmla="*/ 166240 h 7098929"/>
              <a:gd name="connsiteX8511" fmla="*/ 2059157 w 18288000"/>
              <a:gd name="connsiteY8511" fmla="*/ 170425 h 7098929"/>
              <a:gd name="connsiteX8512" fmla="*/ 2111582 w 18288000"/>
              <a:gd name="connsiteY8512" fmla="*/ 169855 h 7098929"/>
              <a:gd name="connsiteX8513" fmla="*/ 2139440 w 18288000"/>
              <a:gd name="connsiteY8513" fmla="*/ 173545 h 7098929"/>
              <a:gd name="connsiteX8514" fmla="*/ 2179582 w 18288000"/>
              <a:gd name="connsiteY8514" fmla="*/ 175107 h 7098929"/>
              <a:gd name="connsiteX8515" fmla="*/ 2211938 w 18288000"/>
              <a:gd name="connsiteY8515" fmla="*/ 173756 h 7098929"/>
              <a:gd name="connsiteX8516" fmla="*/ 2258221 w 18288000"/>
              <a:gd name="connsiteY8516" fmla="*/ 174250 h 7098929"/>
              <a:gd name="connsiteX8517" fmla="*/ 2318434 w 18288000"/>
              <a:gd name="connsiteY8517" fmla="*/ 176590 h 7098929"/>
              <a:gd name="connsiteX8518" fmla="*/ 2341001 w 18288000"/>
              <a:gd name="connsiteY8518" fmla="*/ 178011 h 7098929"/>
              <a:gd name="connsiteX8519" fmla="*/ 2333206 w 18288000"/>
              <a:gd name="connsiteY8519" fmla="*/ 175308 h 7098929"/>
              <a:gd name="connsiteX8520" fmla="*/ 2329529 w 18288000"/>
              <a:gd name="connsiteY8520" fmla="*/ 167424 h 7098929"/>
              <a:gd name="connsiteX8521" fmla="*/ 2345379 w 18288000"/>
              <a:gd name="connsiteY8521" fmla="*/ 172925 h 7098929"/>
              <a:gd name="connsiteX8522" fmla="*/ 2347961 w 18288000"/>
              <a:gd name="connsiteY8522" fmla="*/ 178450 h 7098929"/>
              <a:gd name="connsiteX8523" fmla="*/ 2372507 w 18288000"/>
              <a:gd name="connsiteY8523" fmla="*/ 179997 h 7098929"/>
              <a:gd name="connsiteX8524" fmla="*/ 2406507 w 18288000"/>
              <a:gd name="connsiteY8524" fmla="*/ 182624 h 7098929"/>
              <a:gd name="connsiteX8525" fmla="*/ 2434363 w 18288000"/>
              <a:gd name="connsiteY8525" fmla="*/ 186316 h 7098929"/>
              <a:gd name="connsiteX8526" fmla="*/ 2472862 w 18288000"/>
              <a:gd name="connsiteY8526" fmla="*/ 183897 h 7098929"/>
              <a:gd name="connsiteX8527" fmla="*/ 2526934 w 18288000"/>
              <a:gd name="connsiteY8527" fmla="*/ 187305 h 7098929"/>
              <a:gd name="connsiteX8528" fmla="*/ 2553145 w 18288000"/>
              <a:gd name="connsiteY8528" fmla="*/ 187019 h 7098929"/>
              <a:gd name="connsiteX8529" fmla="*/ 2644069 w 18288000"/>
              <a:gd name="connsiteY8529" fmla="*/ 184030 h 7098929"/>
              <a:gd name="connsiteX8530" fmla="*/ 2698139 w 18288000"/>
              <a:gd name="connsiteY8530" fmla="*/ 187438 h 7098929"/>
              <a:gd name="connsiteX8531" fmla="*/ 2793998 w 18288000"/>
              <a:gd name="connsiteY8531" fmla="*/ 196382 h 7098929"/>
              <a:gd name="connsiteX8532" fmla="*/ 2809575 w 18288000"/>
              <a:gd name="connsiteY8532" fmla="*/ 202205 h 7098929"/>
              <a:gd name="connsiteX8533" fmla="*/ 2835788 w 18288000"/>
              <a:gd name="connsiteY8533" fmla="*/ 201920 h 7098929"/>
              <a:gd name="connsiteX8534" fmla="*/ 2862002 w 18288000"/>
              <a:gd name="connsiteY8534" fmla="*/ 201634 h 7098929"/>
              <a:gd name="connsiteX8535" fmla="*/ 2966853 w 18288000"/>
              <a:gd name="connsiteY8535" fmla="*/ 200492 h 7098929"/>
              <a:gd name="connsiteX8536" fmla="*/ 3079492 w 18288000"/>
              <a:gd name="connsiteY8536" fmla="*/ 202261 h 7098929"/>
              <a:gd name="connsiteX8537" fmla="*/ 3141216 w 18288000"/>
              <a:gd name="connsiteY8537" fmla="*/ 206490 h 7098929"/>
              <a:gd name="connsiteX8538" fmla="*/ 3178894 w 18288000"/>
              <a:gd name="connsiteY8538" fmla="*/ 208382 h 7098929"/>
              <a:gd name="connsiteX8539" fmla="*/ 3177388 w 18288000"/>
              <a:gd name="connsiteY8539" fmla="*/ 208677 h 7098929"/>
              <a:gd name="connsiteX8540" fmla="*/ 3207706 w 18288000"/>
              <a:gd name="connsiteY8540" fmla="*/ 209853 h 7098929"/>
              <a:gd name="connsiteX8541" fmla="*/ 3260130 w 18288000"/>
              <a:gd name="connsiteY8541" fmla="*/ 209282 h 7098929"/>
              <a:gd name="connsiteX8542" fmla="*/ 3312555 w 18288000"/>
              <a:gd name="connsiteY8542" fmla="*/ 208712 h 7098929"/>
              <a:gd name="connsiteX8543" fmla="*/ 3392841 w 18288000"/>
              <a:gd name="connsiteY8543" fmla="*/ 211832 h 7098929"/>
              <a:gd name="connsiteX8544" fmla="*/ 3445267 w 18288000"/>
              <a:gd name="connsiteY8544" fmla="*/ 211261 h 7098929"/>
              <a:gd name="connsiteX8545" fmla="*/ 3485408 w 18288000"/>
              <a:gd name="connsiteY8545" fmla="*/ 212821 h 7098929"/>
              <a:gd name="connsiteX8546" fmla="*/ 3533009 w 18288000"/>
              <a:gd name="connsiteY8546" fmla="*/ 216498 h 7098929"/>
              <a:gd name="connsiteX8547" fmla="*/ 3552852 w 18288000"/>
              <a:gd name="connsiteY8547" fmla="*/ 212613 h 7098929"/>
              <a:gd name="connsiteX8548" fmla="*/ 3566865 w 18288000"/>
              <a:gd name="connsiteY8548" fmla="*/ 214172 h 7098929"/>
              <a:gd name="connsiteX8549" fmla="*/ 3568706 w 18288000"/>
              <a:gd name="connsiteY8549" fmla="*/ 218114 h 7098929"/>
              <a:gd name="connsiteX8550" fmla="*/ 3568619 w 18288000"/>
              <a:gd name="connsiteY8550" fmla="*/ 218435 h 7098929"/>
              <a:gd name="connsiteX8551" fmla="*/ 3628472 w 18288000"/>
              <a:gd name="connsiteY8551" fmla="*/ 219859 h 7098929"/>
              <a:gd name="connsiteX8552" fmla="*/ 3633250 w 18288000"/>
              <a:gd name="connsiteY8552" fmla="*/ 214084 h 7098929"/>
              <a:gd name="connsiteX8553" fmla="*/ 3645423 w 18288000"/>
              <a:gd name="connsiteY8553" fmla="*/ 211701 h 7098929"/>
              <a:gd name="connsiteX8554" fmla="*/ 3631959 w 18288000"/>
              <a:gd name="connsiteY8554" fmla="*/ 219943 h 7098929"/>
              <a:gd name="connsiteX8555" fmla="*/ 3639837 w 18288000"/>
              <a:gd name="connsiteY8555" fmla="*/ 220130 h 7098929"/>
              <a:gd name="connsiteX8556" fmla="*/ 3741836 w 18288000"/>
              <a:gd name="connsiteY8556" fmla="*/ 228008 h 7098929"/>
              <a:gd name="connsiteX8557" fmla="*/ 3781978 w 18288000"/>
              <a:gd name="connsiteY8557" fmla="*/ 229569 h 7098929"/>
              <a:gd name="connsiteX8558" fmla="*/ 3785269 w 18288000"/>
              <a:gd name="connsiteY8558" fmla="*/ 237523 h 7098929"/>
              <a:gd name="connsiteX8559" fmla="*/ 3837696 w 18288000"/>
              <a:gd name="connsiteY8559" fmla="*/ 236952 h 7098929"/>
              <a:gd name="connsiteX8560" fmla="*/ 3862264 w 18288000"/>
              <a:gd name="connsiteY8560" fmla="*/ 232690 h 7098929"/>
              <a:gd name="connsiteX8561" fmla="*/ 3899115 w 18288000"/>
              <a:gd name="connsiteY8561" fmla="*/ 226295 h 7098929"/>
              <a:gd name="connsiteX8562" fmla="*/ 3953187 w 18288000"/>
              <a:gd name="connsiteY8562" fmla="*/ 229701 h 7098929"/>
              <a:gd name="connsiteX8563" fmla="*/ 3970406 w 18288000"/>
              <a:gd name="connsiteY8563" fmla="*/ 239502 h 7098929"/>
              <a:gd name="connsiteX8564" fmla="*/ 3971363 w 18288000"/>
              <a:gd name="connsiteY8564" fmla="*/ 241814 h 7098929"/>
              <a:gd name="connsiteX8565" fmla="*/ 3971711 w 18288000"/>
              <a:gd name="connsiteY8565" fmla="*/ 241745 h 7098929"/>
              <a:gd name="connsiteX8566" fmla="*/ 3975392 w 18288000"/>
              <a:gd name="connsiteY8566" fmla="*/ 249629 h 7098929"/>
              <a:gd name="connsiteX8567" fmla="*/ 3974463 w 18288000"/>
              <a:gd name="connsiteY8567" fmla="*/ 249309 h 7098929"/>
              <a:gd name="connsiteX8568" fmla="*/ 3976989 w 18288000"/>
              <a:gd name="connsiteY8568" fmla="*/ 255410 h 7098929"/>
              <a:gd name="connsiteX8569" fmla="*/ 3952421 w 18288000"/>
              <a:gd name="connsiteY8569" fmla="*/ 259674 h 7098929"/>
              <a:gd name="connsiteX8570" fmla="*/ 3910634 w 18288000"/>
              <a:gd name="connsiteY8570" fmla="*/ 254136 h 7098929"/>
              <a:gd name="connsiteX8571" fmla="*/ 3884420 w 18288000"/>
              <a:gd name="connsiteY8571" fmla="*/ 254423 h 7098929"/>
              <a:gd name="connsiteX8572" fmla="*/ 3828702 w 18288000"/>
              <a:gd name="connsiteY8572" fmla="*/ 247039 h 7098929"/>
              <a:gd name="connsiteX8573" fmla="*/ 3816420 w 18288000"/>
              <a:gd name="connsiteY8573" fmla="*/ 249170 h 7098929"/>
              <a:gd name="connsiteX8574" fmla="*/ 3751711 w 18288000"/>
              <a:gd name="connsiteY8574" fmla="*/ 251873 h 7098929"/>
              <a:gd name="connsiteX8575" fmla="*/ 3677569 w 18288000"/>
              <a:gd name="connsiteY8575" fmla="*/ 247687 h 7098929"/>
              <a:gd name="connsiteX8576" fmla="*/ 3631283 w 18288000"/>
              <a:gd name="connsiteY8576" fmla="*/ 247191 h 7098929"/>
              <a:gd name="connsiteX8577" fmla="*/ 3578858 w 18288000"/>
              <a:gd name="connsiteY8577" fmla="*/ 247763 h 7098929"/>
              <a:gd name="connsiteX8578" fmla="*/ 3566572 w 18288000"/>
              <a:gd name="connsiteY8578" fmla="*/ 249896 h 7098929"/>
              <a:gd name="connsiteX8579" fmla="*/ 3554292 w 18288000"/>
              <a:gd name="connsiteY8579" fmla="*/ 252025 h 7098929"/>
              <a:gd name="connsiteX8580" fmla="*/ 3542009 w 18288000"/>
              <a:gd name="connsiteY8580" fmla="*/ 254158 h 7098929"/>
              <a:gd name="connsiteX8581" fmla="*/ 3514150 w 18288000"/>
              <a:gd name="connsiteY8581" fmla="*/ 250466 h 7098929"/>
              <a:gd name="connsiteX8582" fmla="*/ 3446149 w 18288000"/>
              <a:gd name="connsiteY8582" fmla="*/ 245214 h 7098929"/>
              <a:gd name="connsiteX8583" fmla="*/ 3430575 w 18288000"/>
              <a:gd name="connsiteY8583" fmla="*/ 239389 h 7098929"/>
              <a:gd name="connsiteX8584" fmla="*/ 3421138 w 18288000"/>
              <a:gd name="connsiteY8584" fmla="*/ 232501 h 7098929"/>
              <a:gd name="connsiteX8585" fmla="*/ 3418289 w 18288000"/>
              <a:gd name="connsiteY8585" fmla="*/ 241521 h 7098929"/>
              <a:gd name="connsiteX8586" fmla="*/ 3393722 w 18288000"/>
              <a:gd name="connsiteY8586" fmla="*/ 245785 h 7098929"/>
              <a:gd name="connsiteX8587" fmla="*/ 3385934 w 18288000"/>
              <a:gd name="connsiteY8587" fmla="*/ 242873 h 7098929"/>
              <a:gd name="connsiteX8588" fmla="*/ 3373652 w 18288000"/>
              <a:gd name="connsiteY8588" fmla="*/ 245004 h 7098929"/>
              <a:gd name="connsiteX8589" fmla="*/ 3353581 w 18288000"/>
              <a:gd name="connsiteY8589" fmla="*/ 244224 h 7098929"/>
              <a:gd name="connsiteX8590" fmla="*/ 3313439 w 18288000"/>
              <a:gd name="connsiteY8590" fmla="*/ 242663 h 7098929"/>
              <a:gd name="connsiteX8591" fmla="*/ 3180728 w 18288000"/>
              <a:gd name="connsiteY8591" fmla="*/ 240113 h 7098929"/>
              <a:gd name="connsiteX8592" fmla="*/ 3146727 w 18288000"/>
              <a:gd name="connsiteY8592" fmla="*/ 237487 h 7098929"/>
              <a:gd name="connsiteX8593" fmla="*/ 3103735 w 18288000"/>
              <a:gd name="connsiteY8593" fmla="*/ 244948 h 7098929"/>
              <a:gd name="connsiteX8594" fmla="*/ 3089805 w 18288000"/>
              <a:gd name="connsiteY8594" fmla="*/ 243102 h 7098929"/>
              <a:gd name="connsiteX8595" fmla="*/ 3079167 w 18288000"/>
              <a:gd name="connsiteY8595" fmla="*/ 249211 h 7098929"/>
              <a:gd name="connsiteX8596" fmla="*/ 3070175 w 18288000"/>
              <a:gd name="connsiteY8596" fmla="*/ 259298 h 7098929"/>
              <a:gd name="connsiteX8597" fmla="*/ 3057671 w 18288000"/>
              <a:gd name="connsiteY8597" fmla="*/ 258811 h 7098929"/>
              <a:gd name="connsiteX8598" fmla="*/ 3063956 w 18288000"/>
              <a:gd name="connsiteY8598" fmla="*/ 260992 h 7098929"/>
              <a:gd name="connsiteX8599" fmla="*/ 3077969 w 18288000"/>
              <a:gd name="connsiteY8599" fmla="*/ 262550 h 7098929"/>
              <a:gd name="connsiteX8600" fmla="*/ 3090141 w 18288000"/>
              <a:gd name="connsiteY8600" fmla="*/ 260169 h 7098929"/>
              <a:gd name="connsiteX8601" fmla="*/ 3102316 w 18288000"/>
              <a:gd name="connsiteY8601" fmla="*/ 257786 h 7098929"/>
              <a:gd name="connsiteX8602" fmla="*/ 3116326 w 18288000"/>
              <a:gd name="connsiteY8602" fmla="*/ 259344 h 7098929"/>
              <a:gd name="connsiteX8603" fmla="*/ 3124253 w 18288000"/>
              <a:gd name="connsiteY8603" fmla="*/ 262095 h 7098929"/>
              <a:gd name="connsiteX8604" fmla="*/ 3168698 w 18288000"/>
              <a:gd name="connsiteY8604" fmla="*/ 257697 h 7098929"/>
              <a:gd name="connsiteX8605" fmla="*/ 3216822 w 18288000"/>
              <a:gd name="connsiteY8605" fmla="*/ 261181 h 7098929"/>
              <a:gd name="connsiteX8606" fmla="*/ 3228995 w 18288000"/>
              <a:gd name="connsiteY8606" fmla="*/ 258799 h 7098929"/>
              <a:gd name="connsiteX8607" fmla="*/ 3269193 w 18288000"/>
              <a:gd name="connsiteY8607" fmla="*/ 259535 h 7098929"/>
              <a:gd name="connsiteX8608" fmla="*/ 3321565 w 18288000"/>
              <a:gd name="connsiteY8608" fmla="*/ 257887 h 7098929"/>
              <a:gd name="connsiteX8609" fmla="*/ 3426310 w 18288000"/>
              <a:gd name="connsiteY8609" fmla="*/ 254591 h 7098929"/>
              <a:gd name="connsiteX8610" fmla="*/ 3454337 w 18288000"/>
              <a:gd name="connsiteY8610" fmla="*/ 257710 h 7098929"/>
              <a:gd name="connsiteX8611" fmla="*/ 3486607 w 18288000"/>
              <a:gd name="connsiteY8611" fmla="*/ 255695 h 7098929"/>
              <a:gd name="connsiteX8612" fmla="*/ 3532891 w 18288000"/>
              <a:gd name="connsiteY8612" fmla="*/ 255238 h 7098929"/>
              <a:gd name="connsiteX8613" fmla="*/ 3591348 w 18288000"/>
              <a:gd name="connsiteY8613" fmla="*/ 252397 h 7098929"/>
              <a:gd name="connsiteX8614" fmla="*/ 3627299 w 18288000"/>
              <a:gd name="connsiteY8614" fmla="*/ 258267 h 7098929"/>
              <a:gd name="connsiteX8615" fmla="*/ 3655326 w 18288000"/>
              <a:gd name="connsiteY8615" fmla="*/ 261384 h 7098929"/>
              <a:gd name="connsiteX8616" fmla="*/ 3657165 w 18288000"/>
              <a:gd name="connsiteY8616" fmla="*/ 265326 h 7098929"/>
              <a:gd name="connsiteX8617" fmla="*/ 3683352 w 18288000"/>
              <a:gd name="connsiteY8617" fmla="*/ 264502 h 7098929"/>
              <a:gd name="connsiteX8618" fmla="*/ 3691483 w 18288000"/>
              <a:gd name="connsiteY8618" fmla="*/ 265408 h 7098929"/>
              <a:gd name="connsiteX8619" fmla="*/ 3690293 w 18288000"/>
              <a:gd name="connsiteY8619" fmla="*/ 262530 h 7098929"/>
              <a:gd name="connsiteX8620" fmla="*/ 3715098 w 18288000"/>
              <a:gd name="connsiteY8620" fmla="*/ 265818 h 7098929"/>
              <a:gd name="connsiteX8621" fmla="*/ 3717214 w 18288000"/>
              <a:gd name="connsiteY8621" fmla="*/ 265752 h 7098929"/>
              <a:gd name="connsiteX8622" fmla="*/ 3723303 w 18288000"/>
              <a:gd name="connsiteY8622" fmla="*/ 264560 h 7098929"/>
              <a:gd name="connsiteX8623" fmla="*/ 3733066 w 18288000"/>
              <a:gd name="connsiteY8623" fmla="*/ 271251 h 7098929"/>
              <a:gd name="connsiteX8624" fmla="*/ 3745241 w 18288000"/>
              <a:gd name="connsiteY8624" fmla="*/ 268870 h 7098929"/>
              <a:gd name="connsiteX8625" fmla="*/ 3757412 w 18288000"/>
              <a:gd name="connsiteY8625" fmla="*/ 266487 h 7098929"/>
              <a:gd name="connsiteX8626" fmla="*/ 3769588 w 18288000"/>
              <a:gd name="connsiteY8626" fmla="*/ 264104 h 7098929"/>
              <a:gd name="connsiteX8627" fmla="*/ 3789685 w 18288000"/>
              <a:gd name="connsiteY8627" fmla="*/ 264471 h 7098929"/>
              <a:gd name="connsiteX8628" fmla="*/ 3834311 w 18288000"/>
              <a:gd name="connsiteY8628" fmla="*/ 264031 h 7098929"/>
              <a:gd name="connsiteX8629" fmla="*/ 3828292 w 18288000"/>
              <a:gd name="connsiteY8629" fmla="*/ 261943 h 7098929"/>
              <a:gd name="connsiteX8630" fmla="*/ 3840466 w 18288000"/>
              <a:gd name="connsiteY8630" fmla="*/ 259559 h 7098929"/>
              <a:gd name="connsiteX8631" fmla="*/ 3856317 w 18288000"/>
              <a:gd name="connsiteY8631" fmla="*/ 265060 h 7098929"/>
              <a:gd name="connsiteX8632" fmla="*/ 3852350 w 18288000"/>
              <a:gd name="connsiteY8632" fmla="*/ 265837 h 7098929"/>
              <a:gd name="connsiteX8633" fmla="*/ 3878007 w 18288000"/>
              <a:gd name="connsiteY8633" fmla="*/ 268691 h 7098929"/>
              <a:gd name="connsiteX8634" fmla="*/ 3886499 w 18288000"/>
              <a:gd name="connsiteY8634" fmla="*/ 258424 h 7098929"/>
              <a:gd name="connsiteX8635" fmla="*/ 3898674 w 18288000"/>
              <a:gd name="connsiteY8635" fmla="*/ 256042 h 7098929"/>
              <a:gd name="connsiteX8636" fmla="*/ 3914529 w 18288000"/>
              <a:gd name="connsiteY8636" fmla="*/ 261542 h 7098929"/>
              <a:gd name="connsiteX8637" fmla="*/ 4031444 w 18288000"/>
              <a:gd name="connsiteY8637" fmla="*/ 255864 h 7098929"/>
              <a:gd name="connsiteX8638" fmla="*/ 4059684 w 18288000"/>
              <a:gd name="connsiteY8638" fmla="*/ 255827 h 7098929"/>
              <a:gd name="connsiteX8639" fmla="*/ 4065616 w 18288000"/>
              <a:gd name="connsiteY8639" fmla="*/ 249176 h 7098929"/>
              <a:gd name="connsiteX8640" fmla="*/ 4055790 w 18288000"/>
              <a:gd name="connsiteY8640" fmla="*/ 251098 h 7098929"/>
              <a:gd name="connsiteX8641" fmla="*/ 4052249 w 18288000"/>
              <a:gd name="connsiteY8641" fmla="*/ 243514 h 7098929"/>
              <a:gd name="connsiteX8642" fmla="*/ 4038406 w 18288000"/>
              <a:gd name="connsiteY8642" fmla="*/ 244753 h 7098929"/>
              <a:gd name="connsiteX8643" fmla="*/ 4050690 w 18288000"/>
              <a:gd name="connsiteY8643" fmla="*/ 242622 h 7098929"/>
              <a:gd name="connsiteX8644" fmla="*/ 4052915 w 18288000"/>
              <a:gd name="connsiteY8644" fmla="*/ 243455 h 7098929"/>
              <a:gd name="connsiteX8645" fmla="*/ 4052821 w 18288000"/>
              <a:gd name="connsiteY8645" fmla="*/ 243461 h 7098929"/>
              <a:gd name="connsiteX8646" fmla="*/ 4054437 w 18288000"/>
              <a:gd name="connsiteY8646" fmla="*/ 244025 h 7098929"/>
              <a:gd name="connsiteX8647" fmla="*/ 4052915 w 18288000"/>
              <a:gd name="connsiteY8647" fmla="*/ 243455 h 7098929"/>
              <a:gd name="connsiteX8648" fmla="*/ 4139967 w 18288000"/>
              <a:gd name="connsiteY8648" fmla="*/ 235658 h 7098929"/>
              <a:gd name="connsiteX8649" fmla="*/ 4192392 w 18288000"/>
              <a:gd name="connsiteY8649" fmla="*/ 235085 h 7098929"/>
              <a:gd name="connsiteX8650" fmla="*/ 4194392 w 18288000"/>
              <a:gd name="connsiteY8650" fmla="*/ 234960 h 7098929"/>
              <a:gd name="connsiteX8651" fmla="*/ 4193371 w 18288000"/>
              <a:gd name="connsiteY8651" fmla="*/ 232770 h 7098929"/>
              <a:gd name="connsiteX8652" fmla="*/ 4205544 w 18288000"/>
              <a:gd name="connsiteY8652" fmla="*/ 230390 h 7098929"/>
              <a:gd name="connsiteX8653" fmla="*/ 4202167 w 18288000"/>
              <a:gd name="connsiteY8653" fmla="*/ 234472 h 7098929"/>
              <a:gd name="connsiteX8654" fmla="*/ 4230889 w 18288000"/>
              <a:gd name="connsiteY8654" fmla="*/ 232669 h 7098929"/>
              <a:gd name="connsiteX8655" fmla="*/ 4272676 w 18288000"/>
              <a:gd name="connsiteY8655" fmla="*/ 238206 h 7098929"/>
              <a:gd name="connsiteX8656" fmla="*/ 4337386 w 18288000"/>
              <a:gd name="connsiteY8656" fmla="*/ 235504 h 7098929"/>
              <a:gd name="connsiteX8657" fmla="*/ 4349671 w 18288000"/>
              <a:gd name="connsiteY8657" fmla="*/ 233372 h 7098929"/>
              <a:gd name="connsiteX8658" fmla="*/ 4377530 w 18288000"/>
              <a:gd name="connsiteY8658" fmla="*/ 237064 h 7098929"/>
              <a:gd name="connsiteX8659" fmla="*/ 4470096 w 18288000"/>
              <a:gd name="connsiteY8659" fmla="*/ 238054 h 7098929"/>
              <a:gd name="connsiteX8660" fmla="*/ 4538097 w 18288000"/>
              <a:gd name="connsiteY8660" fmla="*/ 243307 h 7098929"/>
              <a:gd name="connsiteX8661" fmla="*/ 4556523 w 18288000"/>
              <a:gd name="connsiteY8661" fmla="*/ 240109 h 7098929"/>
              <a:gd name="connsiteX8662" fmla="*/ 4574947 w 18288000"/>
              <a:gd name="connsiteY8662" fmla="*/ 236913 h 7098929"/>
              <a:gd name="connsiteX8663" fmla="*/ 4695374 w 18288000"/>
              <a:gd name="connsiteY8663" fmla="*/ 241592 h 7098929"/>
              <a:gd name="connsiteX8664" fmla="*/ 4713800 w 18288000"/>
              <a:gd name="connsiteY8664" fmla="*/ 238396 h 7098929"/>
              <a:gd name="connsiteX8665" fmla="*/ 4735518 w 18288000"/>
              <a:gd name="connsiteY8665" fmla="*/ 243152 h 7098929"/>
              <a:gd name="connsiteX8666" fmla="*/ 4751093 w 18288000"/>
              <a:gd name="connsiteY8666" fmla="*/ 248977 h 7098929"/>
              <a:gd name="connsiteX8667" fmla="*/ 4763375 w 18288000"/>
              <a:gd name="connsiteY8667" fmla="*/ 246845 h 7098929"/>
              <a:gd name="connsiteX8668" fmla="*/ 4809661 w 18288000"/>
              <a:gd name="connsiteY8668" fmla="*/ 247340 h 7098929"/>
              <a:gd name="connsiteX8669" fmla="*/ 4852652 w 18288000"/>
              <a:gd name="connsiteY8669" fmla="*/ 239879 h 7098929"/>
              <a:gd name="connsiteX8670" fmla="*/ 4923944 w 18288000"/>
              <a:gd name="connsiteY8670" fmla="*/ 253086 h 7098929"/>
              <a:gd name="connsiteX8671" fmla="*/ 4970228 w 18288000"/>
              <a:gd name="connsiteY8671" fmla="*/ 253582 h 7098929"/>
              <a:gd name="connsiteX8672" fmla="*/ 5041080 w 18288000"/>
              <a:gd name="connsiteY8672" fmla="*/ 249812 h 7098929"/>
              <a:gd name="connsiteX8673" fmla="*/ 5232133 w 18288000"/>
              <a:gd name="connsiteY8673" fmla="*/ 249665 h 7098929"/>
              <a:gd name="connsiteX8674" fmla="*/ 5222677 w 18288000"/>
              <a:gd name="connsiteY8674" fmla="*/ 246383 h 7098929"/>
              <a:gd name="connsiteX8675" fmla="*/ 5210506 w 18288000"/>
              <a:gd name="connsiteY8675" fmla="*/ 248765 h 7098929"/>
              <a:gd name="connsiteX8676" fmla="*/ 5206826 w 18288000"/>
              <a:gd name="connsiteY8676" fmla="*/ 240882 h 7098929"/>
              <a:gd name="connsiteX8677" fmla="*/ 5200739 w 18288000"/>
              <a:gd name="connsiteY8677" fmla="*/ 242074 h 7098929"/>
              <a:gd name="connsiteX8678" fmla="*/ 5166627 w 18288000"/>
              <a:gd name="connsiteY8678" fmla="*/ 240146 h 7098929"/>
              <a:gd name="connsiteX8679" fmla="*/ 5147095 w 18288000"/>
              <a:gd name="connsiteY8679" fmla="*/ 226762 h 7098929"/>
              <a:gd name="connsiteX8680" fmla="*/ 5159268 w 18288000"/>
              <a:gd name="connsiteY8680" fmla="*/ 224379 h 7098929"/>
              <a:gd name="connsiteX8681" fmla="*/ 5175120 w 18288000"/>
              <a:gd name="connsiteY8681" fmla="*/ 229880 h 7098929"/>
              <a:gd name="connsiteX8682" fmla="*/ 5215318 w 18288000"/>
              <a:gd name="connsiteY8682" fmla="*/ 230618 h 7098929"/>
              <a:gd name="connsiteX8683" fmla="*/ 5259199 w 18288000"/>
              <a:gd name="connsiteY8683" fmla="*/ 239234 h 7098929"/>
              <a:gd name="connsiteX8684" fmla="*/ 5289378 w 18288000"/>
              <a:gd name="connsiteY8684" fmla="*/ 249706 h 7098929"/>
              <a:gd name="connsiteX8685" fmla="*/ 5399069 w 18288000"/>
              <a:gd name="connsiteY8685" fmla="*/ 255900 h 7098929"/>
              <a:gd name="connsiteX8686" fmla="*/ 5454786 w 18288000"/>
              <a:gd name="connsiteY8686" fmla="*/ 263285 h 7098929"/>
              <a:gd name="connsiteX8687" fmla="*/ 5507210 w 18288000"/>
              <a:gd name="connsiteY8687" fmla="*/ 262714 h 7098929"/>
              <a:gd name="connsiteX8688" fmla="*/ 5513855 w 18288000"/>
              <a:gd name="connsiteY8688" fmla="*/ 267565 h 7098929"/>
              <a:gd name="connsiteX8689" fmla="*/ 5522711 w 18288000"/>
              <a:gd name="connsiteY8689" fmla="*/ 268551 h 7098929"/>
              <a:gd name="connsiteX8690" fmla="*/ 5535070 w 18288000"/>
              <a:gd name="connsiteY8690" fmla="*/ 266406 h 7098929"/>
              <a:gd name="connsiteX8691" fmla="*/ 5754206 w 18288000"/>
              <a:gd name="connsiteY8691" fmla="*/ 271011 h 7098929"/>
              <a:gd name="connsiteX8692" fmla="*/ 5988916 w 18288000"/>
              <a:gd name="connsiteY8692" fmla="*/ 281438 h 7098929"/>
              <a:gd name="connsiteX8693" fmla="*/ 6012281 w 18288000"/>
              <a:gd name="connsiteY8693" fmla="*/ 290172 h 7098929"/>
              <a:gd name="connsiteX8694" fmla="*/ 6044634 w 18288000"/>
              <a:gd name="connsiteY8694" fmla="*/ 288822 h 7098929"/>
              <a:gd name="connsiteX8695" fmla="*/ 6220775 w 18288000"/>
              <a:gd name="connsiteY8695" fmla="*/ 300888 h 7098929"/>
              <a:gd name="connsiteX8696" fmla="*/ 6246990 w 18288000"/>
              <a:gd name="connsiteY8696" fmla="*/ 300603 h 7098929"/>
              <a:gd name="connsiteX8697" fmla="*/ 6259276 w 18288000"/>
              <a:gd name="connsiteY8697" fmla="*/ 298471 h 7098929"/>
              <a:gd name="connsiteX8698" fmla="*/ 6273203 w 18288000"/>
              <a:gd name="connsiteY8698" fmla="*/ 300318 h 7098929"/>
              <a:gd name="connsiteX8699" fmla="*/ 6370008 w 18288000"/>
              <a:gd name="connsiteY8699" fmla="*/ 307794 h 7098929"/>
              <a:gd name="connsiteX8700" fmla="*/ 6386730 w 18288000"/>
              <a:gd name="connsiteY8700" fmla="*/ 306750 h 7098929"/>
              <a:gd name="connsiteX8701" fmla="*/ 6419000 w 18288000"/>
              <a:gd name="connsiteY8701" fmla="*/ 304734 h 7098929"/>
              <a:gd name="connsiteX8702" fmla="*/ 6445188 w 18288000"/>
              <a:gd name="connsiteY8702" fmla="*/ 303910 h 7098929"/>
              <a:gd name="connsiteX8703" fmla="*/ 6471374 w 18288000"/>
              <a:gd name="connsiteY8703" fmla="*/ 303087 h 7098929"/>
              <a:gd name="connsiteX8704" fmla="*/ 6483547 w 18288000"/>
              <a:gd name="connsiteY8704" fmla="*/ 300703 h 7098929"/>
              <a:gd name="connsiteX8705" fmla="*/ 6535917 w 18288000"/>
              <a:gd name="connsiteY8705" fmla="*/ 299055 h 7098929"/>
              <a:gd name="connsiteX8706" fmla="*/ 6588288 w 18288000"/>
              <a:gd name="connsiteY8706" fmla="*/ 297408 h 7098929"/>
              <a:gd name="connsiteX8707" fmla="*/ 6652834 w 18288000"/>
              <a:gd name="connsiteY8707" fmla="*/ 293377 h 7098929"/>
              <a:gd name="connsiteX8708" fmla="*/ 6773428 w 18288000"/>
              <a:gd name="connsiteY8708" fmla="*/ 295582 h 7098929"/>
              <a:gd name="connsiteX8709" fmla="*/ 6797775 w 18288000"/>
              <a:gd name="connsiteY8709" fmla="*/ 290817 h 7098929"/>
              <a:gd name="connsiteX8710" fmla="*/ 6837972 w 18288000"/>
              <a:gd name="connsiteY8710" fmla="*/ 291553 h 7098929"/>
              <a:gd name="connsiteX8711" fmla="*/ 6914689 w 18288000"/>
              <a:gd name="connsiteY8711" fmla="*/ 285140 h 7098929"/>
              <a:gd name="connsiteX8712" fmla="*/ 6942716 w 18288000"/>
              <a:gd name="connsiteY8712" fmla="*/ 288258 h 7098929"/>
              <a:gd name="connsiteX8713" fmla="*/ 6963382 w 18288000"/>
              <a:gd name="connsiteY8713" fmla="*/ 275607 h 7098929"/>
              <a:gd name="connsiteX8714" fmla="*/ 7003583 w 18288000"/>
              <a:gd name="connsiteY8714" fmla="*/ 276344 h 7098929"/>
              <a:gd name="connsiteX8715" fmla="*/ 7063309 w 18288000"/>
              <a:gd name="connsiteY8715" fmla="*/ 290463 h 7098929"/>
              <a:gd name="connsiteX8716" fmla="*/ 7075485 w 18288000"/>
              <a:gd name="connsiteY8716" fmla="*/ 288080 h 7098929"/>
              <a:gd name="connsiteX8717" fmla="*/ 7112005 w 18288000"/>
              <a:gd name="connsiteY8717" fmla="*/ 280932 h 7098929"/>
              <a:gd name="connsiteX8718" fmla="*/ 7124177 w 18288000"/>
              <a:gd name="connsiteY8718" fmla="*/ 278549 h 7098929"/>
              <a:gd name="connsiteX8719" fmla="*/ 7148522 w 18288000"/>
              <a:gd name="connsiteY8719" fmla="*/ 273783 h 7098929"/>
              <a:gd name="connsiteX8720" fmla="*/ 7192966 w 18288000"/>
              <a:gd name="connsiteY8720" fmla="*/ 269385 h 7098929"/>
              <a:gd name="connsiteX8721" fmla="*/ 7225240 w 18288000"/>
              <a:gd name="connsiteY8721" fmla="*/ 267369 h 7098929"/>
              <a:gd name="connsiteX8722" fmla="*/ 7244773 w 18288000"/>
              <a:gd name="connsiteY8722" fmla="*/ 280754 h 7098929"/>
              <a:gd name="connsiteX8723" fmla="*/ 7297141 w 18288000"/>
              <a:gd name="connsiteY8723" fmla="*/ 279107 h 7098929"/>
              <a:gd name="connsiteX8724" fmla="*/ 7321488 w 18288000"/>
              <a:gd name="connsiteY8724" fmla="*/ 274340 h 7098929"/>
              <a:gd name="connsiteX8725" fmla="*/ 7333094 w 18288000"/>
              <a:gd name="connsiteY8725" fmla="*/ 284973 h 7098929"/>
              <a:gd name="connsiteX8726" fmla="*/ 7353194 w 18288000"/>
              <a:gd name="connsiteY8726" fmla="*/ 285341 h 7098929"/>
              <a:gd name="connsiteX8727" fmla="*/ 7337342 w 18288000"/>
              <a:gd name="connsiteY8727" fmla="*/ 279841 h 7098929"/>
              <a:gd name="connsiteX8728" fmla="*/ 7333663 w 18288000"/>
              <a:gd name="connsiteY8728" fmla="*/ 271957 h 7098929"/>
              <a:gd name="connsiteX8729" fmla="*/ 7398208 w 18288000"/>
              <a:gd name="connsiteY8729" fmla="*/ 267927 h 7098929"/>
              <a:gd name="connsiteX8730" fmla="*/ 7416466 w 18288000"/>
              <a:gd name="connsiteY8730" fmla="*/ 264354 h 7098929"/>
              <a:gd name="connsiteX8731" fmla="*/ 7438405 w 18288000"/>
              <a:gd name="connsiteY8731" fmla="*/ 268661 h 7098929"/>
              <a:gd name="connsiteX8732" fmla="*/ 7446332 w 18288000"/>
              <a:gd name="connsiteY8732" fmla="*/ 271412 h 7098929"/>
              <a:gd name="connsiteX8733" fmla="*/ 7466431 w 18288000"/>
              <a:gd name="connsiteY8733" fmla="*/ 271780 h 7098929"/>
              <a:gd name="connsiteX8734" fmla="*/ 7494457 w 18288000"/>
              <a:gd name="connsiteY8734" fmla="*/ 274898 h 7098929"/>
              <a:gd name="connsiteX8735" fmla="*/ 7534655 w 18288000"/>
              <a:gd name="connsiteY8735" fmla="*/ 275632 h 7098929"/>
              <a:gd name="connsiteX8736" fmla="*/ 7590703 w 18288000"/>
              <a:gd name="connsiteY8736" fmla="*/ 281870 h 7098929"/>
              <a:gd name="connsiteX8737" fmla="*/ 7578533 w 18288000"/>
              <a:gd name="connsiteY8737" fmla="*/ 284251 h 7098929"/>
              <a:gd name="connsiteX8738" fmla="*/ 7588299 w 18288000"/>
              <a:gd name="connsiteY8738" fmla="*/ 290944 h 7098929"/>
              <a:gd name="connsiteX8739" fmla="*/ 7590703 w 18288000"/>
              <a:gd name="connsiteY8739" fmla="*/ 281870 h 7098929"/>
              <a:gd name="connsiteX8740" fmla="*/ 7604718 w 18288000"/>
              <a:gd name="connsiteY8740" fmla="*/ 283428 h 7098929"/>
              <a:gd name="connsiteX8741" fmla="*/ 7627226 w 18288000"/>
              <a:gd name="connsiteY8741" fmla="*/ 274719 h 7098929"/>
              <a:gd name="connsiteX8742" fmla="*/ 7663744 w 18288000"/>
              <a:gd name="connsiteY8742" fmla="*/ 267572 h 7098929"/>
              <a:gd name="connsiteX8743" fmla="*/ 7683272 w 18288000"/>
              <a:gd name="connsiteY8743" fmla="*/ 280956 h 7098929"/>
              <a:gd name="connsiteX8744" fmla="*/ 7669261 w 18288000"/>
              <a:gd name="connsiteY8744" fmla="*/ 279397 h 7098929"/>
              <a:gd name="connsiteX8745" fmla="*/ 7671102 w 18288000"/>
              <a:gd name="connsiteY8745" fmla="*/ 283338 h 7098929"/>
              <a:gd name="connsiteX8746" fmla="*/ 7703374 w 18288000"/>
              <a:gd name="connsiteY8746" fmla="*/ 281324 h 7098929"/>
              <a:gd name="connsiteX8747" fmla="*/ 7703943 w 18288000"/>
              <a:gd name="connsiteY8747" fmla="*/ 268308 h 7098929"/>
              <a:gd name="connsiteX8748" fmla="*/ 7784339 w 18288000"/>
              <a:gd name="connsiteY8748" fmla="*/ 269776 h 7098929"/>
              <a:gd name="connsiteX8749" fmla="*/ 7824537 w 18288000"/>
              <a:gd name="connsiteY8749" fmla="*/ 270513 h 7098929"/>
              <a:gd name="connsiteX8750" fmla="*/ 7864736 w 18288000"/>
              <a:gd name="connsiteY8750" fmla="*/ 271246 h 7098929"/>
              <a:gd name="connsiteX8751" fmla="*/ 7890922 w 18288000"/>
              <a:gd name="connsiteY8751" fmla="*/ 270423 h 7098929"/>
              <a:gd name="connsiteX8752" fmla="*/ 7906771 w 18288000"/>
              <a:gd name="connsiteY8752" fmla="*/ 275924 h 7098929"/>
              <a:gd name="connsiteX8753" fmla="*/ 7931119 w 18288000"/>
              <a:gd name="connsiteY8753" fmla="*/ 271158 h 7098929"/>
              <a:gd name="connsiteX8754" fmla="*/ 7957303 w 18288000"/>
              <a:gd name="connsiteY8754" fmla="*/ 270335 h 7098929"/>
              <a:gd name="connsiteX8755" fmla="*/ 8011516 w 18288000"/>
              <a:gd name="connsiteY8755" fmla="*/ 272628 h 7098929"/>
              <a:gd name="connsiteX8756" fmla="*/ 8069973 w 18288000"/>
              <a:gd name="connsiteY8756" fmla="*/ 269791 h 7098929"/>
              <a:gd name="connsiteX8757" fmla="*/ 8092479 w 18288000"/>
              <a:gd name="connsiteY8757" fmla="*/ 261082 h 7098929"/>
              <a:gd name="connsiteX8758" fmla="*/ 8112579 w 18288000"/>
              <a:gd name="connsiteY8758" fmla="*/ 261450 h 7098929"/>
              <a:gd name="connsiteX8759" fmla="*/ 8150938 w 18288000"/>
              <a:gd name="connsiteY8759" fmla="*/ 258244 h 7098929"/>
              <a:gd name="connsiteX8760" fmla="*/ 8158863 w 18288000"/>
              <a:gd name="connsiteY8760" fmla="*/ 260993 h 7098929"/>
              <a:gd name="connsiteX8761" fmla="*/ 8172878 w 18288000"/>
              <a:gd name="connsiteY8761" fmla="*/ 262552 h 7098929"/>
              <a:gd name="connsiteX8762" fmla="*/ 8185050 w 18288000"/>
              <a:gd name="connsiteY8762" fmla="*/ 260170 h 7098929"/>
              <a:gd name="connsiteX8763" fmla="*/ 8197223 w 18288000"/>
              <a:gd name="connsiteY8763" fmla="*/ 257788 h 7098929"/>
              <a:gd name="connsiteX8764" fmla="*/ 8211236 w 18288000"/>
              <a:gd name="connsiteY8764" fmla="*/ 259345 h 7098929"/>
              <a:gd name="connsiteX8765" fmla="*/ 8219162 w 18288000"/>
              <a:gd name="connsiteY8765" fmla="*/ 262096 h 7098929"/>
              <a:gd name="connsiteX8766" fmla="*/ 8263608 w 18288000"/>
              <a:gd name="connsiteY8766" fmla="*/ 257698 h 7098929"/>
              <a:gd name="connsiteX8767" fmla="*/ 8311731 w 18288000"/>
              <a:gd name="connsiteY8767" fmla="*/ 261184 h 7098929"/>
              <a:gd name="connsiteX8768" fmla="*/ 8323907 w 18288000"/>
              <a:gd name="connsiteY8768" fmla="*/ 258800 h 7098929"/>
              <a:gd name="connsiteX8769" fmla="*/ 8364101 w 18288000"/>
              <a:gd name="connsiteY8769" fmla="*/ 259537 h 7098929"/>
              <a:gd name="connsiteX8770" fmla="*/ 8416471 w 18288000"/>
              <a:gd name="connsiteY8770" fmla="*/ 257888 h 7098929"/>
              <a:gd name="connsiteX8771" fmla="*/ 8521214 w 18288000"/>
              <a:gd name="connsiteY8771" fmla="*/ 254593 h 7098929"/>
              <a:gd name="connsiteX8772" fmla="*/ 8549242 w 18288000"/>
              <a:gd name="connsiteY8772" fmla="*/ 257710 h 7098929"/>
              <a:gd name="connsiteX8773" fmla="*/ 8581511 w 18288000"/>
              <a:gd name="connsiteY8773" fmla="*/ 255696 h 7098929"/>
              <a:gd name="connsiteX8774" fmla="*/ 8627795 w 18288000"/>
              <a:gd name="connsiteY8774" fmla="*/ 255238 h 7098929"/>
              <a:gd name="connsiteX8775" fmla="*/ 8686253 w 18288000"/>
              <a:gd name="connsiteY8775" fmla="*/ 252399 h 7098929"/>
              <a:gd name="connsiteX8776" fmla="*/ 8722206 w 18288000"/>
              <a:gd name="connsiteY8776" fmla="*/ 258269 h 7098929"/>
              <a:gd name="connsiteX8777" fmla="*/ 8750234 w 18288000"/>
              <a:gd name="connsiteY8777" fmla="*/ 261385 h 7098929"/>
              <a:gd name="connsiteX8778" fmla="*/ 8752072 w 18288000"/>
              <a:gd name="connsiteY8778" fmla="*/ 265328 h 7098929"/>
              <a:gd name="connsiteX8779" fmla="*/ 8778257 w 18288000"/>
              <a:gd name="connsiteY8779" fmla="*/ 264503 h 7098929"/>
              <a:gd name="connsiteX8780" fmla="*/ 8806281 w 18288000"/>
              <a:gd name="connsiteY8780" fmla="*/ 267620 h 7098929"/>
              <a:gd name="connsiteX8781" fmla="*/ 8822135 w 18288000"/>
              <a:gd name="connsiteY8781" fmla="*/ 273123 h 7098929"/>
              <a:gd name="connsiteX8782" fmla="*/ 8837988 w 18288000"/>
              <a:gd name="connsiteY8782" fmla="*/ 278623 h 7098929"/>
              <a:gd name="connsiteX8783" fmla="*/ 8850160 w 18288000"/>
              <a:gd name="connsiteY8783" fmla="*/ 276241 h 7098929"/>
              <a:gd name="connsiteX8784" fmla="*/ 8862334 w 18288000"/>
              <a:gd name="connsiteY8784" fmla="*/ 273859 h 7098929"/>
              <a:gd name="connsiteX8785" fmla="*/ 8902534 w 18288000"/>
              <a:gd name="connsiteY8785" fmla="*/ 274592 h 7098929"/>
              <a:gd name="connsiteX8786" fmla="*/ 8930556 w 18288000"/>
              <a:gd name="connsiteY8786" fmla="*/ 277710 h 7098929"/>
              <a:gd name="connsiteX8787" fmla="*/ 8956744 w 18288000"/>
              <a:gd name="connsiteY8787" fmla="*/ 276885 h 7098929"/>
              <a:gd name="connsiteX8788" fmla="*/ 8969353 w 18288000"/>
              <a:gd name="connsiteY8788" fmla="*/ 276490 h 7098929"/>
              <a:gd name="connsiteX8789" fmla="*/ 8969942 w 18288000"/>
              <a:gd name="connsiteY8789" fmla="*/ 276374 h 7098929"/>
              <a:gd name="connsiteX8790" fmla="*/ 8982119 w 18288000"/>
              <a:gd name="connsiteY8790" fmla="*/ 273989 h 7098929"/>
              <a:gd name="connsiteX8791" fmla="*/ 8994293 w 18288000"/>
              <a:gd name="connsiteY8791" fmla="*/ 271607 h 7098929"/>
              <a:gd name="connsiteX8792" fmla="*/ 9034489 w 18288000"/>
              <a:gd name="connsiteY8792" fmla="*/ 272342 h 7098929"/>
              <a:gd name="connsiteX8793" fmla="*/ 9058837 w 18288000"/>
              <a:gd name="connsiteY8793" fmla="*/ 267576 h 7098929"/>
              <a:gd name="connsiteX8794" fmla="*/ 9071010 w 18288000"/>
              <a:gd name="connsiteY8794" fmla="*/ 265194 h 7098929"/>
              <a:gd name="connsiteX8795" fmla="*/ 9105120 w 18288000"/>
              <a:gd name="connsiteY8795" fmla="*/ 267121 h 7098929"/>
              <a:gd name="connsiteX8796" fmla="*/ 9139236 w 18288000"/>
              <a:gd name="connsiteY8796" fmla="*/ 269046 h 7098929"/>
              <a:gd name="connsiteX8797" fmla="*/ 9159329 w 18288000"/>
              <a:gd name="connsiteY8797" fmla="*/ 269416 h 7098929"/>
              <a:gd name="connsiteX8798" fmla="*/ 9179426 w 18288000"/>
              <a:gd name="connsiteY8798" fmla="*/ 269783 h 7098929"/>
              <a:gd name="connsiteX8799" fmla="*/ 9215948 w 18288000"/>
              <a:gd name="connsiteY8799" fmla="*/ 262633 h 7098929"/>
              <a:gd name="connsiteX8800" fmla="*/ 9296344 w 18288000"/>
              <a:gd name="connsiteY8800" fmla="*/ 264105 h 7098929"/>
              <a:gd name="connsiteX8801" fmla="*/ 9324374 w 18288000"/>
              <a:gd name="connsiteY8801" fmla="*/ 267221 h 7098929"/>
              <a:gd name="connsiteX8802" fmla="*/ 9356641 w 18288000"/>
              <a:gd name="connsiteY8802" fmla="*/ 265207 h 7098929"/>
              <a:gd name="connsiteX8803" fmla="*/ 9413264 w 18288000"/>
              <a:gd name="connsiteY8803" fmla="*/ 258426 h 7098929"/>
              <a:gd name="connsiteX8804" fmla="*/ 9449784 w 18288000"/>
              <a:gd name="connsiteY8804" fmla="*/ 251278 h 7098929"/>
              <a:gd name="connsiteX8805" fmla="*/ 9465633 w 18288000"/>
              <a:gd name="connsiteY8805" fmla="*/ 256777 h 7098929"/>
              <a:gd name="connsiteX8806" fmla="*/ 9468039 w 18288000"/>
              <a:gd name="connsiteY8806" fmla="*/ 247704 h 7098929"/>
              <a:gd name="connsiteX8807" fmla="*/ 9474125 w 18288000"/>
              <a:gd name="connsiteY8807" fmla="*/ 246513 h 7098929"/>
              <a:gd name="connsiteX8808" fmla="*/ 9458274 w 18288000"/>
              <a:gd name="connsiteY8808" fmla="*/ 241012 h 7098929"/>
              <a:gd name="connsiteX8809" fmla="*/ 9430251 w 18288000"/>
              <a:gd name="connsiteY8809" fmla="*/ 237893 h 7098929"/>
              <a:gd name="connsiteX8810" fmla="*/ 9396137 w 18288000"/>
              <a:gd name="connsiteY8810" fmla="*/ 235967 h 7098929"/>
              <a:gd name="connsiteX8811" fmla="*/ 9422892 w 18288000"/>
              <a:gd name="connsiteY8811" fmla="*/ 222126 h 7098929"/>
              <a:gd name="connsiteX8812" fmla="*/ 9427706 w 18288000"/>
              <a:gd name="connsiteY8812" fmla="*/ 203976 h 7098929"/>
              <a:gd name="connsiteX8813" fmla="*/ 9413697 w 18288000"/>
              <a:gd name="connsiteY8813" fmla="*/ 202418 h 7098929"/>
              <a:gd name="connsiteX8814" fmla="*/ 9411855 w 18288000"/>
              <a:gd name="connsiteY8814" fmla="*/ 198476 h 7098929"/>
              <a:gd name="connsiteX8815" fmla="*/ 9408176 w 18288000"/>
              <a:gd name="connsiteY8815" fmla="*/ 190593 h 7098929"/>
              <a:gd name="connsiteX8816" fmla="*/ 9371656 w 18288000"/>
              <a:gd name="connsiteY8816" fmla="*/ 197741 h 7098929"/>
              <a:gd name="connsiteX8817" fmla="*/ 9369249 w 18288000"/>
              <a:gd name="connsiteY8817" fmla="*/ 206816 h 7098929"/>
              <a:gd name="connsiteX8818" fmla="*/ 9361324 w 18288000"/>
              <a:gd name="connsiteY8818" fmla="*/ 204065 h 7098929"/>
              <a:gd name="connsiteX8819" fmla="*/ 9367974 w 18288000"/>
              <a:gd name="connsiteY8819" fmla="*/ 189858 h 7098929"/>
              <a:gd name="connsiteX8820" fmla="*/ 9441012 w 18288000"/>
              <a:gd name="connsiteY8820" fmla="*/ 175560 h 7098929"/>
              <a:gd name="connsiteX8821" fmla="*/ 9453185 w 18288000"/>
              <a:gd name="connsiteY8821" fmla="*/ 173178 h 7098929"/>
              <a:gd name="connsiteX8822" fmla="*/ 9497631 w 18288000"/>
              <a:gd name="connsiteY8822" fmla="*/ 168780 h 7098929"/>
              <a:gd name="connsiteX8823" fmla="*/ 9542079 w 18288000"/>
              <a:gd name="connsiteY8823" fmla="*/ 164383 h 7098929"/>
              <a:gd name="connsiteX8824" fmla="*/ 9566423 w 18288000"/>
              <a:gd name="connsiteY8824" fmla="*/ 159616 h 7098929"/>
              <a:gd name="connsiteX8825" fmla="*/ 9606622 w 18288000"/>
              <a:gd name="connsiteY8825" fmla="*/ 160353 h 7098929"/>
              <a:gd name="connsiteX8826" fmla="*/ 9610299 w 18288000"/>
              <a:gd name="connsiteY8826" fmla="*/ 168235 h 7098929"/>
              <a:gd name="connsiteX8827" fmla="*/ 9645684 w 18288000"/>
              <a:gd name="connsiteY8827" fmla="*/ 187119 h 7098929"/>
              <a:gd name="connsiteX8828" fmla="*/ 9668897 w 18288000"/>
              <a:gd name="connsiteY8828" fmla="*/ 208387 h 7098929"/>
              <a:gd name="connsiteX8829" fmla="*/ 9672578 w 18288000"/>
              <a:gd name="connsiteY8829" fmla="*/ 216270 h 7098929"/>
              <a:gd name="connsiteX8830" fmla="*/ 9706685 w 18288000"/>
              <a:gd name="connsiteY8830" fmla="*/ 218199 h 7098929"/>
              <a:gd name="connsiteX8831" fmla="*/ 9740799 w 18288000"/>
              <a:gd name="connsiteY8831" fmla="*/ 220124 h 7098929"/>
              <a:gd name="connsiteX8832" fmla="*/ 9805345 w 18288000"/>
              <a:gd name="connsiteY8832" fmla="*/ 216094 h 7098929"/>
              <a:gd name="connsiteX8833" fmla="*/ 9768823 w 18288000"/>
              <a:gd name="connsiteY8833" fmla="*/ 223241 h 7098929"/>
              <a:gd name="connsiteX8834" fmla="*/ 9756652 w 18288000"/>
              <a:gd name="connsiteY8834" fmla="*/ 225625 h 7098929"/>
              <a:gd name="connsiteX8835" fmla="*/ 9760332 w 18288000"/>
              <a:gd name="connsiteY8835" fmla="*/ 233507 h 7098929"/>
              <a:gd name="connsiteX8836" fmla="*/ 9748157 w 18288000"/>
              <a:gd name="connsiteY8836" fmla="*/ 235892 h 7098929"/>
              <a:gd name="connsiteX8837" fmla="*/ 9732306 w 18288000"/>
              <a:gd name="connsiteY8837" fmla="*/ 230390 h 7098929"/>
              <a:gd name="connsiteX8838" fmla="*/ 9707960 w 18288000"/>
              <a:gd name="connsiteY8838" fmla="*/ 235156 h 7098929"/>
              <a:gd name="connsiteX8839" fmla="*/ 9692107 w 18288000"/>
              <a:gd name="connsiteY8839" fmla="*/ 229655 h 7098929"/>
              <a:gd name="connsiteX8840" fmla="*/ 9681774 w 18288000"/>
              <a:gd name="connsiteY8840" fmla="*/ 235980 h 7098929"/>
              <a:gd name="connsiteX8841" fmla="*/ 9671442 w 18288000"/>
              <a:gd name="connsiteY8841" fmla="*/ 242303 h 7098929"/>
              <a:gd name="connsiteX8842" fmla="*/ 9659269 w 18288000"/>
              <a:gd name="connsiteY8842" fmla="*/ 244687 h 7098929"/>
              <a:gd name="connsiteX8843" fmla="*/ 9747024 w 18288000"/>
              <a:gd name="connsiteY8843" fmla="*/ 261924 h 7098929"/>
              <a:gd name="connsiteX8844" fmla="*/ 9807321 w 18288000"/>
              <a:gd name="connsiteY8844" fmla="*/ 263025 h 7098929"/>
              <a:gd name="connsiteX8845" fmla="*/ 9839591 w 18288000"/>
              <a:gd name="connsiteY8845" fmla="*/ 261010 h 7098929"/>
              <a:gd name="connsiteX8846" fmla="*/ 9851765 w 18288000"/>
              <a:gd name="connsiteY8846" fmla="*/ 258628 h 7098929"/>
              <a:gd name="connsiteX8847" fmla="*/ 9916309 w 18288000"/>
              <a:gd name="connsiteY8847" fmla="*/ 254598 h 7098929"/>
              <a:gd name="connsiteX8848" fmla="*/ 9928484 w 18288000"/>
              <a:gd name="connsiteY8848" fmla="*/ 252214 h 7098929"/>
              <a:gd name="connsiteX8849" fmla="*/ 9932163 w 18288000"/>
              <a:gd name="connsiteY8849" fmla="*/ 260099 h 7098929"/>
              <a:gd name="connsiteX8850" fmla="*/ 9950425 w 18288000"/>
              <a:gd name="connsiteY8850" fmla="*/ 256524 h 7098929"/>
              <a:gd name="connsiteX8851" fmla="*/ 9956508 w 18288000"/>
              <a:gd name="connsiteY8851" fmla="*/ 255333 h 7098929"/>
              <a:gd name="connsiteX8852" fmla="*/ 9984533 w 18288000"/>
              <a:gd name="connsiteY8852" fmla="*/ 258450 h 7098929"/>
              <a:gd name="connsiteX8853" fmla="*/ 10008883 w 18288000"/>
              <a:gd name="connsiteY8853" fmla="*/ 253685 h 7098929"/>
              <a:gd name="connsiteX8854" fmla="*/ 10033228 w 18288000"/>
              <a:gd name="connsiteY8854" fmla="*/ 248919 h 7098929"/>
              <a:gd name="connsiteX8855" fmla="*/ 10059413 w 18288000"/>
              <a:gd name="connsiteY8855" fmla="*/ 248096 h 7098929"/>
              <a:gd name="connsiteX8856" fmla="*/ 10073426 w 18288000"/>
              <a:gd name="connsiteY8856" fmla="*/ 249655 h 7098929"/>
              <a:gd name="connsiteX8857" fmla="*/ 10057571 w 18288000"/>
              <a:gd name="connsiteY8857" fmla="*/ 244154 h 7098929"/>
              <a:gd name="connsiteX8858" fmla="*/ 9997842 w 18288000"/>
              <a:gd name="connsiteY8858" fmla="*/ 230033 h 7098929"/>
              <a:gd name="connsiteX8859" fmla="*/ 9981990 w 18288000"/>
              <a:gd name="connsiteY8859" fmla="*/ 224534 h 7098929"/>
              <a:gd name="connsiteX8860" fmla="*/ 9953964 w 18288000"/>
              <a:gd name="connsiteY8860" fmla="*/ 221417 h 7098929"/>
              <a:gd name="connsiteX8861" fmla="*/ 9933863 w 18288000"/>
              <a:gd name="connsiteY8861" fmla="*/ 221048 h 7098929"/>
              <a:gd name="connsiteX8862" fmla="*/ 9913767 w 18288000"/>
              <a:gd name="connsiteY8862" fmla="*/ 220682 h 7098929"/>
              <a:gd name="connsiteX8863" fmla="*/ 9894235 w 18288000"/>
              <a:gd name="connsiteY8863" fmla="*/ 207297 h 7098929"/>
              <a:gd name="connsiteX8864" fmla="*/ 9934432 w 18288000"/>
              <a:gd name="connsiteY8864" fmla="*/ 208031 h 7098929"/>
              <a:gd name="connsiteX8865" fmla="*/ 9940520 w 18288000"/>
              <a:gd name="connsiteY8865" fmla="*/ 206840 h 7098929"/>
              <a:gd name="connsiteX8866" fmla="*/ 9974629 w 18288000"/>
              <a:gd name="connsiteY8866" fmla="*/ 208766 h 7098929"/>
              <a:gd name="connsiteX8867" fmla="*/ 9986805 w 18288000"/>
              <a:gd name="connsiteY8867" fmla="*/ 206384 h 7098929"/>
              <a:gd name="connsiteX8868" fmla="*/ 10014829 w 18288000"/>
              <a:gd name="connsiteY8868" fmla="*/ 209503 h 7098929"/>
              <a:gd name="connsiteX8869" fmla="*/ 10027000 w 18288000"/>
              <a:gd name="connsiteY8869" fmla="*/ 207120 h 7098929"/>
              <a:gd name="connsiteX8870" fmla="*/ 10022757 w 18288000"/>
              <a:gd name="connsiteY8870" fmla="*/ 212252 h 7098929"/>
              <a:gd name="connsiteX8871" fmla="*/ 10030681 w 18288000"/>
              <a:gd name="connsiteY8871" fmla="*/ 215002 h 7098929"/>
              <a:gd name="connsiteX8872" fmla="*/ 10042855 w 18288000"/>
              <a:gd name="connsiteY8872" fmla="*/ 212620 h 7098929"/>
              <a:gd name="connsiteX8873" fmla="*/ 10050779 w 18288000"/>
              <a:gd name="connsiteY8873" fmla="*/ 215371 h 7098929"/>
              <a:gd name="connsiteX8874" fmla="*/ 10064791 w 18288000"/>
              <a:gd name="connsiteY8874" fmla="*/ 216930 h 7098929"/>
              <a:gd name="connsiteX8875" fmla="*/ 10083055 w 18288000"/>
              <a:gd name="connsiteY8875" fmla="*/ 213353 h 7098929"/>
              <a:gd name="connsiteX8876" fmla="*/ 10097067 w 18288000"/>
              <a:gd name="connsiteY8876" fmla="*/ 214913 h 7098929"/>
              <a:gd name="connsiteX8877" fmla="*/ 10111077 w 18288000"/>
              <a:gd name="connsiteY8877" fmla="*/ 216474 h 7098929"/>
              <a:gd name="connsiteX8878" fmla="*/ 10135424 w 18288000"/>
              <a:gd name="connsiteY8878" fmla="*/ 211707 h 7098929"/>
              <a:gd name="connsiteX8879" fmla="*/ 10167129 w 18288000"/>
              <a:gd name="connsiteY8879" fmla="*/ 222710 h 7098929"/>
              <a:gd name="connsiteX8880" fmla="*/ 10170810 w 18288000"/>
              <a:gd name="connsiteY8880" fmla="*/ 230592 h 7098929"/>
              <a:gd name="connsiteX8881" fmla="*/ 10247529 w 18288000"/>
              <a:gd name="connsiteY8881" fmla="*/ 224178 h 7098929"/>
              <a:gd name="connsiteX8882" fmla="*/ 10255451 w 18288000"/>
              <a:gd name="connsiteY8882" fmla="*/ 226929 h 7098929"/>
              <a:gd name="connsiteX8883" fmla="*/ 10263380 w 18288000"/>
              <a:gd name="connsiteY8883" fmla="*/ 229681 h 7098929"/>
              <a:gd name="connsiteX8884" fmla="*/ 10303577 w 18288000"/>
              <a:gd name="connsiteY8884" fmla="*/ 230416 h 7098929"/>
              <a:gd name="connsiteX8885" fmla="*/ 10345616 w 18288000"/>
              <a:gd name="connsiteY8885" fmla="*/ 235092 h 7098929"/>
              <a:gd name="connsiteX8886" fmla="*/ 10367555 w 18288000"/>
              <a:gd name="connsiteY8886" fmla="*/ 239400 h 7098929"/>
              <a:gd name="connsiteX8887" fmla="*/ 10396147 w 18288000"/>
              <a:gd name="connsiteY8887" fmla="*/ 229502 h 7098929"/>
              <a:gd name="connsiteX8888" fmla="*/ 10472866 w 18288000"/>
              <a:gd name="connsiteY8888" fmla="*/ 223088 h 7098929"/>
              <a:gd name="connsiteX8889" fmla="*/ 10528915 w 18288000"/>
              <a:gd name="connsiteY8889" fmla="*/ 229324 h 7098929"/>
              <a:gd name="connsiteX8890" fmla="*/ 10541089 w 18288000"/>
              <a:gd name="connsiteY8890" fmla="*/ 226942 h 7098929"/>
              <a:gd name="connsiteX8891" fmla="*/ 10569112 w 18288000"/>
              <a:gd name="connsiteY8891" fmla="*/ 230060 h 7098929"/>
              <a:gd name="connsiteX8892" fmla="*/ 10619644 w 18288000"/>
              <a:gd name="connsiteY8892" fmla="*/ 224470 h 7098929"/>
              <a:gd name="connsiteX8893" fmla="*/ 10659843 w 18288000"/>
              <a:gd name="connsiteY8893" fmla="*/ 225206 h 7098929"/>
              <a:gd name="connsiteX8894" fmla="*/ 10698201 w 18288000"/>
              <a:gd name="connsiteY8894" fmla="*/ 221999 h 7098929"/>
              <a:gd name="connsiteX8895" fmla="*/ 10744485 w 18288000"/>
              <a:gd name="connsiteY8895" fmla="*/ 221543 h 7098929"/>
              <a:gd name="connsiteX8896" fmla="*/ 10827293 w 18288000"/>
              <a:gd name="connsiteY8896" fmla="*/ 213937 h 7098929"/>
              <a:gd name="connsiteX8897" fmla="*/ 10881499 w 18288000"/>
              <a:gd name="connsiteY8897" fmla="*/ 216231 h 7098929"/>
              <a:gd name="connsiteX8898" fmla="*/ 10919861 w 18288000"/>
              <a:gd name="connsiteY8898" fmla="*/ 213026 h 7098929"/>
              <a:gd name="connsiteX8899" fmla="*/ 10944208 w 18288000"/>
              <a:gd name="connsiteY8899" fmla="*/ 208259 h 7098929"/>
              <a:gd name="connsiteX8900" fmla="*/ 10996578 w 18288000"/>
              <a:gd name="connsiteY8900" fmla="*/ 206611 h 7098929"/>
              <a:gd name="connsiteX8901" fmla="*/ 11036776 w 18288000"/>
              <a:gd name="connsiteY8901" fmla="*/ 207347 h 7098929"/>
              <a:gd name="connsiteX8902" fmla="*/ 11075134 w 18288000"/>
              <a:gd name="connsiteY8902" fmla="*/ 204140 h 7098929"/>
              <a:gd name="connsiteX8903" fmla="*/ 11133595 w 18288000"/>
              <a:gd name="connsiteY8903" fmla="*/ 201300 h 7098929"/>
              <a:gd name="connsiteX8904" fmla="*/ 11185964 w 18288000"/>
              <a:gd name="connsiteY8904" fmla="*/ 199653 h 7098929"/>
              <a:gd name="connsiteX8905" fmla="*/ 11218239 w 18288000"/>
              <a:gd name="connsiteY8905" fmla="*/ 197637 h 7098929"/>
              <a:gd name="connsiteX8906" fmla="*/ 11226730 w 18288000"/>
              <a:gd name="connsiteY8906" fmla="*/ 187372 h 7098929"/>
              <a:gd name="connsiteX8907" fmla="*/ 11242584 w 18288000"/>
              <a:gd name="connsiteY8907" fmla="*/ 192872 h 7098929"/>
              <a:gd name="connsiteX8908" fmla="*/ 11254758 w 18288000"/>
              <a:gd name="connsiteY8908" fmla="*/ 190490 h 7098929"/>
              <a:gd name="connsiteX8909" fmla="*/ 11282780 w 18288000"/>
              <a:gd name="connsiteY8909" fmla="*/ 193607 h 7098929"/>
              <a:gd name="connsiteX8910" fmla="*/ 11335152 w 18288000"/>
              <a:gd name="connsiteY8910" fmla="*/ 191960 h 7098929"/>
              <a:gd name="connsiteX8911" fmla="*/ 11341239 w 18288000"/>
              <a:gd name="connsiteY8911" fmla="*/ 190767 h 7098929"/>
              <a:gd name="connsiteX8912" fmla="*/ 11351007 w 18288000"/>
              <a:gd name="connsiteY8912" fmla="*/ 197461 h 7098929"/>
              <a:gd name="connsiteX8913" fmla="*/ 11363179 w 18288000"/>
              <a:gd name="connsiteY8913" fmla="*/ 195077 h 7098929"/>
              <a:gd name="connsiteX8914" fmla="*/ 11375349 w 18288000"/>
              <a:gd name="connsiteY8914" fmla="*/ 192695 h 7098929"/>
              <a:gd name="connsiteX8915" fmla="*/ 11387524 w 18288000"/>
              <a:gd name="connsiteY8915" fmla="*/ 190311 h 7098929"/>
              <a:gd name="connsiteX8916" fmla="*/ 11407623 w 18288000"/>
              <a:gd name="connsiteY8916" fmla="*/ 190681 h 7098929"/>
              <a:gd name="connsiteX8917" fmla="*/ 11453908 w 18288000"/>
              <a:gd name="connsiteY8917" fmla="*/ 190224 h 7098929"/>
              <a:gd name="connsiteX8918" fmla="*/ 11495947 w 18288000"/>
              <a:gd name="connsiteY8918" fmla="*/ 194900 h 7098929"/>
              <a:gd name="connsiteX8919" fmla="*/ 11504439 w 18288000"/>
              <a:gd name="connsiteY8919" fmla="*/ 184634 h 7098929"/>
              <a:gd name="connsiteX8920" fmla="*/ 11516613 w 18288000"/>
              <a:gd name="connsiteY8920" fmla="*/ 182251 h 7098929"/>
              <a:gd name="connsiteX8921" fmla="*/ 11532465 w 18288000"/>
              <a:gd name="connsiteY8921" fmla="*/ 187752 h 7098929"/>
              <a:gd name="connsiteX8922" fmla="*/ 11649380 w 18288000"/>
              <a:gd name="connsiteY8922" fmla="*/ 182072 h 7098929"/>
              <a:gd name="connsiteX8923" fmla="*/ 11782150 w 18288000"/>
              <a:gd name="connsiteY8923" fmla="*/ 181895 h 7098929"/>
              <a:gd name="connsiteX8924" fmla="*/ 11778471 w 18288000"/>
              <a:gd name="connsiteY8924" fmla="*/ 174013 h 7098929"/>
              <a:gd name="connsiteX8925" fmla="*/ 11802677 w 18288000"/>
              <a:gd name="connsiteY8925" fmla="*/ 172500 h 7098929"/>
              <a:gd name="connsiteX8926" fmla="*/ 11815963 w 18288000"/>
              <a:gd name="connsiteY8926" fmla="*/ 175275 h 7098929"/>
              <a:gd name="connsiteX8927" fmla="*/ 11826597 w 18288000"/>
              <a:gd name="connsiteY8927" fmla="*/ 177496 h 7098929"/>
              <a:gd name="connsiteX8928" fmla="*/ 11878398 w 18288000"/>
              <a:gd name="connsiteY8928" fmla="*/ 188866 h 7098929"/>
              <a:gd name="connsiteX8929" fmla="*/ 11928930 w 18288000"/>
              <a:gd name="connsiteY8929" fmla="*/ 183278 h 7098929"/>
              <a:gd name="connsiteX8930" fmla="*/ 11946622 w 18288000"/>
              <a:gd name="connsiteY8930" fmla="*/ 192719 h 7098929"/>
              <a:gd name="connsiteX8931" fmla="*/ 11986822 w 18288000"/>
              <a:gd name="connsiteY8931" fmla="*/ 193453 h 7098929"/>
              <a:gd name="connsiteX8932" fmla="*/ 12034947 w 18288000"/>
              <a:gd name="connsiteY8932" fmla="*/ 196939 h 7098929"/>
              <a:gd name="connsiteX8933" fmla="*/ 12095244 w 18288000"/>
              <a:gd name="connsiteY8933" fmla="*/ 198042 h 7098929"/>
              <a:gd name="connsiteX8934" fmla="*/ 12127517 w 18288000"/>
              <a:gd name="connsiteY8934" fmla="*/ 196027 h 7098929"/>
              <a:gd name="connsiteX8935" fmla="*/ 12159788 w 18288000"/>
              <a:gd name="connsiteY8935" fmla="*/ 194011 h 7098929"/>
              <a:gd name="connsiteX8936" fmla="*/ 12193900 w 18288000"/>
              <a:gd name="connsiteY8936" fmla="*/ 195938 h 7098929"/>
              <a:gd name="connsiteX8937" fmla="*/ 12215837 w 18288000"/>
              <a:gd name="connsiteY8937" fmla="*/ 200246 h 7098929"/>
              <a:gd name="connsiteX8938" fmla="*/ 12268213 w 18288000"/>
              <a:gd name="connsiteY8938" fmla="*/ 198600 h 7098929"/>
              <a:gd name="connsiteX8939" fmla="*/ 12314493 w 18288000"/>
              <a:gd name="connsiteY8939" fmla="*/ 198144 h 7098929"/>
              <a:gd name="connsiteX8940" fmla="*/ 12338843 w 18288000"/>
              <a:gd name="connsiteY8940" fmla="*/ 193379 h 7098929"/>
              <a:gd name="connsiteX8941" fmla="*/ 12352854 w 18288000"/>
              <a:gd name="connsiteY8941" fmla="*/ 194936 h 7098929"/>
              <a:gd name="connsiteX8942" fmla="*/ 12360778 w 18288000"/>
              <a:gd name="connsiteY8942" fmla="*/ 197687 h 7098929"/>
              <a:gd name="connsiteX8943" fmla="*/ 12388807 w 18288000"/>
              <a:gd name="connsiteY8943" fmla="*/ 200804 h 7098929"/>
              <a:gd name="connsiteX8944" fmla="*/ 12422920 w 18288000"/>
              <a:gd name="connsiteY8944" fmla="*/ 202730 h 7098929"/>
              <a:gd name="connsiteX8945" fmla="*/ 12450945 w 18288000"/>
              <a:gd name="connsiteY8945" fmla="*/ 205849 h 7098929"/>
              <a:gd name="connsiteX8946" fmla="*/ 12485053 w 18288000"/>
              <a:gd name="connsiteY8946" fmla="*/ 207776 h 7098929"/>
              <a:gd name="connsiteX8947" fmla="*/ 12491141 w 18288000"/>
              <a:gd name="connsiteY8947" fmla="*/ 206585 h 7098929"/>
              <a:gd name="connsiteX8948" fmla="*/ 12513079 w 18288000"/>
              <a:gd name="connsiteY8948" fmla="*/ 210893 h 7098929"/>
              <a:gd name="connsiteX8949" fmla="*/ 12537426 w 18288000"/>
              <a:gd name="connsiteY8949" fmla="*/ 206127 h 7098929"/>
              <a:gd name="connsiteX8950" fmla="*/ 12577626 w 18288000"/>
              <a:gd name="connsiteY8950" fmla="*/ 206863 h 7098929"/>
              <a:gd name="connsiteX8951" fmla="*/ 12658023 w 18288000"/>
              <a:gd name="connsiteY8951" fmla="*/ 208334 h 7098929"/>
              <a:gd name="connsiteX8952" fmla="*/ 12654340 w 18288000"/>
              <a:gd name="connsiteY8952" fmla="*/ 200450 h 7098929"/>
              <a:gd name="connsiteX8953" fmla="*/ 12666514 w 18288000"/>
              <a:gd name="connsiteY8953" fmla="*/ 198066 h 7098929"/>
              <a:gd name="connsiteX8954" fmla="*/ 12670195 w 18288000"/>
              <a:gd name="connsiteY8954" fmla="*/ 205951 h 7098929"/>
              <a:gd name="connsiteX8955" fmla="*/ 12679960 w 18288000"/>
              <a:gd name="connsiteY8955" fmla="*/ 212642 h 7098929"/>
              <a:gd name="connsiteX8956" fmla="*/ 12698221 w 18288000"/>
              <a:gd name="connsiteY8956" fmla="*/ 209068 h 7098929"/>
              <a:gd name="connsiteX8957" fmla="*/ 12694543 w 18288000"/>
              <a:gd name="connsiteY8957" fmla="*/ 201184 h 7098929"/>
              <a:gd name="connsiteX8958" fmla="*/ 12680529 w 18288000"/>
              <a:gd name="connsiteY8958" fmla="*/ 199624 h 7098929"/>
              <a:gd name="connsiteX8959" fmla="*/ 12690863 w 18288000"/>
              <a:gd name="connsiteY8959" fmla="*/ 193301 h 7098929"/>
              <a:gd name="connsiteX8960" fmla="*/ 12703032 w 18288000"/>
              <a:gd name="connsiteY8960" fmla="*/ 190919 h 7098929"/>
              <a:gd name="connsiteX8961" fmla="*/ 12715207 w 18288000"/>
              <a:gd name="connsiteY8961" fmla="*/ 188535 h 7098929"/>
              <a:gd name="connsiteX8962" fmla="*/ 12723135 w 18288000"/>
              <a:gd name="connsiteY8962" fmla="*/ 191286 h 7098929"/>
              <a:gd name="connsiteX8963" fmla="*/ 12731057 w 18288000"/>
              <a:gd name="connsiteY8963" fmla="*/ 194037 h 7098929"/>
              <a:gd name="connsiteX8964" fmla="*/ 12762764 w 18288000"/>
              <a:gd name="connsiteY8964" fmla="*/ 205038 h 7098929"/>
              <a:gd name="connsiteX8965" fmla="*/ 12778617 w 18288000"/>
              <a:gd name="connsiteY8965" fmla="*/ 210539 h 7098929"/>
              <a:gd name="connsiteX8966" fmla="*/ 12798149 w 18288000"/>
              <a:gd name="connsiteY8966" fmla="*/ 223924 h 7098929"/>
              <a:gd name="connsiteX8967" fmla="*/ 12818815 w 18288000"/>
              <a:gd name="connsiteY8967" fmla="*/ 211273 h 7098929"/>
              <a:gd name="connsiteX8968" fmla="*/ 12815134 w 18288000"/>
              <a:gd name="connsiteY8968" fmla="*/ 203390 h 7098929"/>
              <a:gd name="connsiteX8969" fmla="*/ 12830990 w 18288000"/>
              <a:gd name="connsiteY8969" fmla="*/ 208890 h 7098929"/>
              <a:gd name="connsiteX8970" fmla="*/ 12871187 w 18288000"/>
              <a:gd name="connsiteY8970" fmla="*/ 209626 h 7098929"/>
              <a:gd name="connsiteX8971" fmla="*/ 12891855 w 18288000"/>
              <a:gd name="connsiteY8971" fmla="*/ 196977 h 7098929"/>
              <a:gd name="connsiteX8972" fmla="*/ 12864396 w 18288000"/>
              <a:gd name="connsiteY8972" fmla="*/ 180842 h 7098929"/>
              <a:gd name="connsiteX8973" fmla="*/ 12840618 w 18288000"/>
              <a:gd name="connsiteY8973" fmla="*/ 172592 h 7098929"/>
              <a:gd name="connsiteX8974" fmla="*/ 12828445 w 18288000"/>
              <a:gd name="connsiteY8974" fmla="*/ 174974 h 7098929"/>
              <a:gd name="connsiteX8975" fmla="*/ 12824764 w 18288000"/>
              <a:gd name="connsiteY8975" fmla="*/ 167090 h 7098929"/>
              <a:gd name="connsiteX8976" fmla="*/ 12818676 w 18288000"/>
              <a:gd name="connsiteY8976" fmla="*/ 168283 h 7098929"/>
              <a:gd name="connsiteX8977" fmla="*/ 12784567 w 18288000"/>
              <a:gd name="connsiteY8977" fmla="*/ 166356 h 7098929"/>
              <a:gd name="connsiteX8978" fmla="*/ 12765037 w 18288000"/>
              <a:gd name="connsiteY8978" fmla="*/ 152971 h 7098929"/>
              <a:gd name="connsiteX8979" fmla="*/ 14318057 w 18288000"/>
              <a:gd name="connsiteY8979" fmla="*/ 150106 h 7098929"/>
              <a:gd name="connsiteX8980" fmla="*/ 14309563 w 18288000"/>
              <a:gd name="connsiteY8980" fmla="*/ 160372 h 7098929"/>
              <a:gd name="connsiteX8981" fmla="*/ 14305884 w 18288000"/>
              <a:gd name="connsiteY8981" fmla="*/ 152488 h 7098929"/>
              <a:gd name="connsiteX8982" fmla="*/ 14318057 w 18288000"/>
              <a:gd name="connsiteY8982" fmla="*/ 150106 h 7098929"/>
              <a:gd name="connsiteX8983" fmla="*/ 10099902 w 18288000"/>
              <a:gd name="connsiteY8983" fmla="*/ 149830 h 7098929"/>
              <a:gd name="connsiteX8984" fmla="*/ 10107830 w 18288000"/>
              <a:gd name="connsiteY8984" fmla="*/ 152581 h 7098929"/>
              <a:gd name="connsiteX8985" fmla="*/ 10097490 w 18288000"/>
              <a:gd name="connsiteY8985" fmla="*/ 158908 h 7098929"/>
              <a:gd name="connsiteX8986" fmla="*/ 10099902 w 18288000"/>
              <a:gd name="connsiteY8986" fmla="*/ 149830 h 7098929"/>
              <a:gd name="connsiteX8987" fmla="*/ 14078707 w 18288000"/>
              <a:gd name="connsiteY8987" fmla="*/ 149635 h 7098929"/>
              <a:gd name="connsiteX8988" fmla="*/ 14096398 w 18288000"/>
              <a:gd name="connsiteY8988" fmla="*/ 159079 h 7098929"/>
              <a:gd name="connsiteX8989" fmla="*/ 14084226 w 18288000"/>
              <a:gd name="connsiteY8989" fmla="*/ 161463 h 7098929"/>
              <a:gd name="connsiteX8990" fmla="*/ 14068372 w 18288000"/>
              <a:gd name="connsiteY8990" fmla="*/ 155961 h 7098929"/>
              <a:gd name="connsiteX8991" fmla="*/ 14056198 w 18288000"/>
              <a:gd name="connsiteY8991" fmla="*/ 158343 h 7098929"/>
              <a:gd name="connsiteX8992" fmla="*/ 14059985 w 18288000"/>
              <a:gd name="connsiteY8992" fmla="*/ 152224 h 7098929"/>
              <a:gd name="connsiteX8993" fmla="*/ 14078707 w 18288000"/>
              <a:gd name="connsiteY8993" fmla="*/ 149635 h 7098929"/>
              <a:gd name="connsiteX8994" fmla="*/ 9587089 w 18288000"/>
              <a:gd name="connsiteY8994" fmla="*/ 146968 h 7098929"/>
              <a:gd name="connsiteX8995" fmla="*/ 9602943 w 18288000"/>
              <a:gd name="connsiteY8995" fmla="*/ 152468 h 7098929"/>
              <a:gd name="connsiteX8996" fmla="*/ 9590770 w 18288000"/>
              <a:gd name="connsiteY8996" fmla="*/ 154850 h 7098929"/>
              <a:gd name="connsiteX8997" fmla="*/ 9578597 w 18288000"/>
              <a:gd name="connsiteY8997" fmla="*/ 157233 h 7098929"/>
              <a:gd name="connsiteX8998" fmla="*/ 9587089 w 18288000"/>
              <a:gd name="connsiteY8998" fmla="*/ 146968 h 7098929"/>
              <a:gd name="connsiteX8999" fmla="*/ 0 w 18288000"/>
              <a:gd name="connsiteY8999" fmla="*/ 146914 h 7098929"/>
              <a:gd name="connsiteX9000" fmla="*/ 25954 w 18288000"/>
              <a:gd name="connsiteY9000" fmla="*/ 156617 h 7098929"/>
              <a:gd name="connsiteX9001" fmla="*/ 0 w 18288000"/>
              <a:gd name="connsiteY9001" fmla="*/ 150932 h 7098929"/>
              <a:gd name="connsiteX9002" fmla="*/ 5340705 w 18288000"/>
              <a:gd name="connsiteY9002" fmla="*/ 146662 h 7098929"/>
              <a:gd name="connsiteX9003" fmla="*/ 5356280 w 18288000"/>
              <a:gd name="connsiteY9003" fmla="*/ 152484 h 7098929"/>
              <a:gd name="connsiteX9004" fmla="*/ 5436565 w 18288000"/>
              <a:gd name="connsiteY9004" fmla="*/ 155607 h 7098929"/>
              <a:gd name="connsiteX9005" fmla="*/ 5427463 w 18288000"/>
              <a:gd name="connsiteY9005" fmla="*/ 161448 h 7098929"/>
              <a:gd name="connsiteX9006" fmla="*/ 5418139 w 18288000"/>
              <a:gd name="connsiteY9006" fmla="*/ 158804 h 7098929"/>
              <a:gd name="connsiteX9007" fmla="*/ 5404209 w 18288000"/>
              <a:gd name="connsiteY9007" fmla="*/ 156958 h 7098929"/>
              <a:gd name="connsiteX9008" fmla="*/ 5391925 w 18288000"/>
              <a:gd name="connsiteY9008" fmla="*/ 159089 h 7098929"/>
              <a:gd name="connsiteX9009" fmla="*/ 5371855 w 18288000"/>
              <a:gd name="connsiteY9009" fmla="*/ 158308 h 7098929"/>
              <a:gd name="connsiteX9010" fmla="*/ 5335004 w 18288000"/>
              <a:gd name="connsiteY9010" fmla="*/ 164702 h 7098929"/>
              <a:gd name="connsiteX9011" fmla="*/ 6077956 w 18288000"/>
              <a:gd name="connsiteY9011" fmla="*/ 146621 h 7098929"/>
              <a:gd name="connsiteX9012" fmla="*/ 6093532 w 18288000"/>
              <a:gd name="connsiteY9012" fmla="*/ 152445 h 7098929"/>
              <a:gd name="connsiteX9013" fmla="*/ 6096822 w 18288000"/>
              <a:gd name="connsiteY9013" fmla="*/ 160398 h 7098929"/>
              <a:gd name="connsiteX9014" fmla="*/ 6068965 w 18288000"/>
              <a:gd name="connsiteY9014" fmla="*/ 156708 h 7098929"/>
              <a:gd name="connsiteX9015" fmla="*/ 6053387 w 18288000"/>
              <a:gd name="connsiteY9015" fmla="*/ 150885 h 7098929"/>
              <a:gd name="connsiteX9016" fmla="*/ 6077956 w 18288000"/>
              <a:gd name="connsiteY9016" fmla="*/ 146621 h 7098929"/>
              <a:gd name="connsiteX9017" fmla="*/ 11353276 w 18288000"/>
              <a:gd name="connsiteY9017" fmla="*/ 145394 h 7098929"/>
              <a:gd name="connsiteX9018" fmla="*/ 11381300 w 18288000"/>
              <a:gd name="connsiteY9018" fmla="*/ 148512 h 7098929"/>
              <a:gd name="connsiteX9019" fmla="*/ 11356953 w 18288000"/>
              <a:gd name="connsiteY9019" fmla="*/ 153277 h 7098929"/>
              <a:gd name="connsiteX9020" fmla="*/ 15179211 w 18288000"/>
              <a:gd name="connsiteY9020" fmla="*/ 145010 h 7098929"/>
              <a:gd name="connsiteX9021" fmla="*/ 15193223 w 18288000"/>
              <a:gd name="connsiteY9021" fmla="*/ 146568 h 7098929"/>
              <a:gd name="connsiteX9022" fmla="*/ 15219407 w 18288000"/>
              <a:gd name="connsiteY9022" fmla="*/ 145745 h 7098929"/>
              <a:gd name="connsiteX9023" fmla="*/ 15223090 w 18288000"/>
              <a:gd name="connsiteY9023" fmla="*/ 153628 h 7098929"/>
              <a:gd name="connsiteX9024" fmla="*/ 15184731 w 18288000"/>
              <a:gd name="connsiteY9024" fmla="*/ 156834 h 7098929"/>
              <a:gd name="connsiteX9025" fmla="*/ 15170716 w 18288000"/>
              <a:gd name="connsiteY9025" fmla="*/ 155275 h 7098929"/>
              <a:gd name="connsiteX9026" fmla="*/ 4511005 w 18288000"/>
              <a:gd name="connsiteY9026" fmla="*/ 144785 h 7098929"/>
              <a:gd name="connsiteX9027" fmla="*/ 4539031 w 18288000"/>
              <a:gd name="connsiteY9027" fmla="*/ 147905 h 7098929"/>
              <a:gd name="connsiteX9028" fmla="*/ 4554881 w 18288000"/>
              <a:gd name="connsiteY9028" fmla="*/ 153405 h 7098929"/>
              <a:gd name="connsiteX9029" fmla="*/ 4599327 w 18288000"/>
              <a:gd name="connsiteY9029" fmla="*/ 149006 h 7098929"/>
              <a:gd name="connsiteX9030" fmla="*/ 4659627 w 18288000"/>
              <a:gd name="connsiteY9030" fmla="*/ 150108 h 7098929"/>
              <a:gd name="connsiteX9031" fmla="*/ 4683405 w 18288000"/>
              <a:gd name="connsiteY9031" fmla="*/ 158360 h 7098929"/>
              <a:gd name="connsiteX9032" fmla="*/ 4651131 w 18288000"/>
              <a:gd name="connsiteY9032" fmla="*/ 160375 h 7098929"/>
              <a:gd name="connsiteX9033" fmla="*/ 4623107 w 18288000"/>
              <a:gd name="connsiteY9033" fmla="*/ 157259 h 7098929"/>
              <a:gd name="connsiteX9034" fmla="*/ 4610934 w 18288000"/>
              <a:gd name="connsiteY9034" fmla="*/ 159639 h 7098929"/>
              <a:gd name="connsiteX9035" fmla="*/ 4584749 w 18288000"/>
              <a:gd name="connsiteY9035" fmla="*/ 160464 h 7098929"/>
              <a:gd name="connsiteX9036" fmla="*/ 4532376 w 18288000"/>
              <a:gd name="connsiteY9036" fmla="*/ 162112 h 7098929"/>
              <a:gd name="connsiteX9037" fmla="*/ 4502511 w 18288000"/>
              <a:gd name="connsiteY9037" fmla="*/ 155054 h 7098929"/>
              <a:gd name="connsiteX9038" fmla="*/ 4490338 w 18288000"/>
              <a:gd name="connsiteY9038" fmla="*/ 157436 h 7098929"/>
              <a:gd name="connsiteX9039" fmla="*/ 4465992 w 18288000"/>
              <a:gd name="connsiteY9039" fmla="*/ 162201 h 7098929"/>
              <a:gd name="connsiteX9040" fmla="*/ 4425794 w 18288000"/>
              <a:gd name="connsiteY9040" fmla="*/ 161465 h 7098929"/>
              <a:gd name="connsiteX9041" fmla="*/ 4434288 w 18288000"/>
              <a:gd name="connsiteY9041" fmla="*/ 151199 h 7098929"/>
              <a:gd name="connsiteX9042" fmla="*/ 4446460 w 18288000"/>
              <a:gd name="connsiteY9042" fmla="*/ 148816 h 7098929"/>
              <a:gd name="connsiteX9043" fmla="*/ 4511005 w 18288000"/>
              <a:gd name="connsiteY9043" fmla="*/ 144785 h 7098929"/>
              <a:gd name="connsiteX9044" fmla="*/ 4338039 w 18288000"/>
              <a:gd name="connsiteY9044" fmla="*/ 144228 h 7098929"/>
              <a:gd name="connsiteX9045" fmla="*/ 4406262 w 18288000"/>
              <a:gd name="connsiteY9045" fmla="*/ 148081 h 7098929"/>
              <a:gd name="connsiteX9046" fmla="*/ 4369745 w 18288000"/>
              <a:gd name="connsiteY9046" fmla="*/ 155230 h 7098929"/>
              <a:gd name="connsiteX9047" fmla="*/ 11405646 w 18288000"/>
              <a:gd name="connsiteY9047" fmla="*/ 143746 h 7098929"/>
              <a:gd name="connsiteX9048" fmla="*/ 11397152 w 18288000"/>
              <a:gd name="connsiteY9048" fmla="*/ 154012 h 7098929"/>
              <a:gd name="connsiteX9049" fmla="*/ 11393473 w 18288000"/>
              <a:gd name="connsiteY9049" fmla="*/ 146128 h 7098929"/>
              <a:gd name="connsiteX9050" fmla="*/ 11405646 w 18288000"/>
              <a:gd name="connsiteY9050" fmla="*/ 143746 h 7098929"/>
              <a:gd name="connsiteX9051" fmla="*/ 4124874 w 18288000"/>
              <a:gd name="connsiteY9051" fmla="*/ 142937 h 7098929"/>
              <a:gd name="connsiteX9052" fmla="*/ 4128551 w 18288000"/>
              <a:gd name="connsiteY9052" fmla="*/ 150820 h 7098929"/>
              <a:gd name="connsiteX9053" fmla="*/ 4100527 w 18288000"/>
              <a:gd name="connsiteY9053" fmla="*/ 147702 h 7098929"/>
              <a:gd name="connsiteX9054" fmla="*/ 12335024 w 18288000"/>
              <a:gd name="connsiteY9054" fmla="*/ 142502 h 7098929"/>
              <a:gd name="connsiteX9055" fmla="*/ 12332618 w 18288000"/>
              <a:gd name="connsiteY9055" fmla="*/ 151577 h 7098929"/>
              <a:gd name="connsiteX9056" fmla="*/ 12322853 w 18288000"/>
              <a:gd name="connsiteY9056" fmla="*/ 144886 h 7098929"/>
              <a:gd name="connsiteX9057" fmla="*/ 12335024 w 18288000"/>
              <a:gd name="connsiteY9057" fmla="*/ 142502 h 7098929"/>
              <a:gd name="connsiteX9058" fmla="*/ 11019519 w 18288000"/>
              <a:gd name="connsiteY9058" fmla="*/ 141895 h 7098929"/>
              <a:gd name="connsiteX9059" fmla="*/ 10995170 w 18288000"/>
              <a:gd name="connsiteY9059" fmla="*/ 146661 h 7098929"/>
              <a:gd name="connsiteX9060" fmla="*/ 10967146 w 18288000"/>
              <a:gd name="connsiteY9060" fmla="*/ 143544 h 7098929"/>
              <a:gd name="connsiteX9061" fmla="*/ 13968444 w 18288000"/>
              <a:gd name="connsiteY9061" fmla="*/ 141107 h 7098929"/>
              <a:gd name="connsiteX9062" fmla="*/ 13996469 w 18288000"/>
              <a:gd name="connsiteY9062" fmla="*/ 144225 h 7098929"/>
              <a:gd name="connsiteX9063" fmla="*/ 13978209 w 18288000"/>
              <a:gd name="connsiteY9063" fmla="*/ 147799 h 7098929"/>
              <a:gd name="connsiteX9064" fmla="*/ 13959951 w 18288000"/>
              <a:gd name="connsiteY9064" fmla="*/ 151374 h 7098929"/>
              <a:gd name="connsiteX9065" fmla="*/ 13815575 w 18288000"/>
              <a:gd name="connsiteY9065" fmla="*/ 140917 h 7098929"/>
              <a:gd name="connsiteX9066" fmla="*/ 13835672 w 18288000"/>
              <a:gd name="connsiteY9066" fmla="*/ 141284 h 7098929"/>
              <a:gd name="connsiteX9067" fmla="*/ 13871627 w 18288000"/>
              <a:gd name="connsiteY9067" fmla="*/ 147153 h 7098929"/>
              <a:gd name="connsiteX9068" fmla="*/ 13903898 w 18288000"/>
              <a:gd name="connsiteY9068" fmla="*/ 145138 h 7098929"/>
              <a:gd name="connsiteX9069" fmla="*/ 13931925 w 18288000"/>
              <a:gd name="connsiteY9069" fmla="*/ 148256 h 7098929"/>
              <a:gd name="connsiteX9070" fmla="*/ 13919750 w 18288000"/>
              <a:gd name="connsiteY9070" fmla="*/ 150638 h 7098929"/>
              <a:gd name="connsiteX9071" fmla="*/ 13883233 w 18288000"/>
              <a:gd name="connsiteY9071" fmla="*/ 157788 h 7098929"/>
              <a:gd name="connsiteX9072" fmla="*/ 13822934 w 18288000"/>
              <a:gd name="connsiteY9072" fmla="*/ 156684 h 7098929"/>
              <a:gd name="connsiteX9073" fmla="*/ 13788823 w 18288000"/>
              <a:gd name="connsiteY9073" fmla="*/ 154758 h 7098929"/>
              <a:gd name="connsiteX9074" fmla="*/ 13786981 w 18288000"/>
              <a:gd name="connsiteY9074" fmla="*/ 150815 h 7098929"/>
              <a:gd name="connsiteX9075" fmla="*/ 13815575 w 18288000"/>
              <a:gd name="connsiteY9075" fmla="*/ 140917 h 7098929"/>
              <a:gd name="connsiteX9076" fmla="*/ 16265703 w 18288000"/>
              <a:gd name="connsiteY9076" fmla="*/ 138822 h 7098929"/>
              <a:gd name="connsiteX9077" fmla="*/ 16279715 w 18288000"/>
              <a:gd name="connsiteY9077" fmla="*/ 140381 h 7098929"/>
              <a:gd name="connsiteX9078" fmla="*/ 16281553 w 18288000"/>
              <a:gd name="connsiteY9078" fmla="*/ 144323 h 7098929"/>
              <a:gd name="connsiteX9079" fmla="*/ 16279147 w 18288000"/>
              <a:gd name="connsiteY9079" fmla="*/ 153398 h 7098929"/>
              <a:gd name="connsiteX9080" fmla="*/ 16257209 w 18288000"/>
              <a:gd name="connsiteY9080" fmla="*/ 149089 h 7098929"/>
              <a:gd name="connsiteX9081" fmla="*/ 16245037 w 18288000"/>
              <a:gd name="connsiteY9081" fmla="*/ 151472 h 7098929"/>
              <a:gd name="connsiteX9082" fmla="*/ 16229185 w 18288000"/>
              <a:gd name="connsiteY9082" fmla="*/ 145973 h 7098929"/>
              <a:gd name="connsiteX9083" fmla="*/ 16241357 w 18288000"/>
              <a:gd name="connsiteY9083" fmla="*/ 143589 h 7098929"/>
              <a:gd name="connsiteX9084" fmla="*/ 16265703 w 18288000"/>
              <a:gd name="connsiteY9084" fmla="*/ 138822 h 7098929"/>
              <a:gd name="connsiteX9085" fmla="*/ 16358271 w 18288000"/>
              <a:gd name="connsiteY9085" fmla="*/ 137911 h 7098929"/>
              <a:gd name="connsiteX9086" fmla="*/ 16337607 w 18288000"/>
              <a:gd name="connsiteY9086" fmla="*/ 150558 h 7098929"/>
              <a:gd name="connsiteX9087" fmla="*/ 16346101 w 18288000"/>
              <a:gd name="connsiteY9087" fmla="*/ 140294 h 7098929"/>
              <a:gd name="connsiteX9088" fmla="*/ 16358271 w 18288000"/>
              <a:gd name="connsiteY9088" fmla="*/ 137911 h 7098929"/>
              <a:gd name="connsiteX9089" fmla="*/ 13727254 w 18288000"/>
              <a:gd name="connsiteY9089" fmla="*/ 136697 h 7098929"/>
              <a:gd name="connsiteX9090" fmla="*/ 13743103 w 18288000"/>
              <a:gd name="connsiteY9090" fmla="*/ 142198 h 7098929"/>
              <a:gd name="connsiteX9091" fmla="*/ 13771129 w 18288000"/>
              <a:gd name="connsiteY9091" fmla="*/ 145315 h 7098929"/>
              <a:gd name="connsiteX9092" fmla="*/ 13746784 w 18288000"/>
              <a:gd name="connsiteY9092" fmla="*/ 150081 h 7098929"/>
              <a:gd name="connsiteX9093" fmla="*/ 13718758 w 18288000"/>
              <a:gd name="connsiteY9093" fmla="*/ 146963 h 7098929"/>
              <a:gd name="connsiteX9094" fmla="*/ 13687055 w 18288000"/>
              <a:gd name="connsiteY9094" fmla="*/ 135961 h 7098929"/>
              <a:gd name="connsiteX9095" fmla="*/ 13702904 w 18288000"/>
              <a:gd name="connsiteY9095" fmla="*/ 141463 h 7098929"/>
              <a:gd name="connsiteX9096" fmla="*/ 13682240 w 18288000"/>
              <a:gd name="connsiteY9096" fmla="*/ 154111 h 7098929"/>
              <a:gd name="connsiteX9097" fmla="*/ 13682806 w 18288000"/>
              <a:gd name="connsiteY9097" fmla="*/ 141094 h 7098929"/>
              <a:gd name="connsiteX9098" fmla="*/ 13687055 w 18288000"/>
              <a:gd name="connsiteY9098" fmla="*/ 135961 h 7098929"/>
              <a:gd name="connsiteX9099" fmla="*/ 2187692 w 18288000"/>
              <a:gd name="connsiteY9099" fmla="*/ 131069 h 7098929"/>
              <a:gd name="connsiteX9100" fmla="*/ 2175407 w 18288000"/>
              <a:gd name="connsiteY9100" fmla="*/ 133201 h 7098929"/>
              <a:gd name="connsiteX9101" fmla="*/ 2190983 w 18288000"/>
              <a:gd name="connsiteY9101" fmla="*/ 139024 h 7098929"/>
              <a:gd name="connsiteX9102" fmla="*/ 13631003 w 18288000"/>
              <a:gd name="connsiteY9102" fmla="*/ 129725 h 7098929"/>
              <a:gd name="connsiteX9103" fmla="*/ 13646857 w 18288000"/>
              <a:gd name="connsiteY9103" fmla="*/ 135225 h 7098929"/>
              <a:gd name="connsiteX9104" fmla="*/ 13622509 w 18288000"/>
              <a:gd name="connsiteY9104" fmla="*/ 139993 h 7098929"/>
              <a:gd name="connsiteX9105" fmla="*/ 15769310 w 18288000"/>
              <a:gd name="connsiteY9105" fmla="*/ 128443 h 7098929"/>
              <a:gd name="connsiteX9106" fmla="*/ 15891746 w 18288000"/>
              <a:gd name="connsiteY9106" fmla="*/ 134591 h 7098929"/>
              <a:gd name="connsiteX9107" fmla="*/ 15887179 w 18288000"/>
              <a:gd name="connsiteY9107" fmla="*/ 135483 h 7098929"/>
              <a:gd name="connsiteX9108" fmla="*/ 15867396 w 18288000"/>
              <a:gd name="connsiteY9108" fmla="*/ 139356 h 7098929"/>
              <a:gd name="connsiteX9109" fmla="*/ 15818707 w 18288000"/>
              <a:gd name="connsiteY9109" fmla="*/ 148887 h 7098929"/>
              <a:gd name="connsiteX9110" fmla="*/ 15810778 w 18288000"/>
              <a:gd name="connsiteY9110" fmla="*/ 146136 h 7098929"/>
              <a:gd name="connsiteX9111" fmla="*/ 15790681 w 18288000"/>
              <a:gd name="connsiteY9111" fmla="*/ 145769 h 7098929"/>
              <a:gd name="connsiteX9112" fmla="*/ 15726136 w 18288000"/>
              <a:gd name="connsiteY9112" fmla="*/ 149798 h 7098929"/>
              <a:gd name="connsiteX9113" fmla="*/ 15687777 w 18288000"/>
              <a:gd name="connsiteY9113" fmla="*/ 153006 h 7098929"/>
              <a:gd name="connsiteX9114" fmla="*/ 15673764 w 18288000"/>
              <a:gd name="connsiteY9114" fmla="*/ 151448 h 7098929"/>
              <a:gd name="connsiteX9115" fmla="*/ 15642061 w 18288000"/>
              <a:gd name="connsiteY9115" fmla="*/ 140447 h 7098929"/>
              <a:gd name="connsiteX9116" fmla="*/ 15670086 w 18288000"/>
              <a:gd name="connsiteY9116" fmla="*/ 143564 h 7098929"/>
              <a:gd name="connsiteX9117" fmla="*/ 15706603 w 18288000"/>
              <a:gd name="connsiteY9117" fmla="*/ 136416 h 7098929"/>
              <a:gd name="connsiteX9118" fmla="*/ 15769310 w 18288000"/>
              <a:gd name="connsiteY9118" fmla="*/ 128443 h 7098929"/>
              <a:gd name="connsiteX9119" fmla="*/ 13470211 w 18288000"/>
              <a:gd name="connsiteY9119" fmla="*/ 126786 h 7098929"/>
              <a:gd name="connsiteX9120" fmla="*/ 13473890 w 18288000"/>
              <a:gd name="connsiteY9120" fmla="*/ 134670 h 7098929"/>
              <a:gd name="connsiteX9121" fmla="*/ 13458038 w 18288000"/>
              <a:gd name="connsiteY9121" fmla="*/ 129167 h 7098929"/>
              <a:gd name="connsiteX9122" fmla="*/ 13470211 w 18288000"/>
              <a:gd name="connsiteY9122" fmla="*/ 126786 h 7098929"/>
              <a:gd name="connsiteX9123" fmla="*/ 13539639 w 18288000"/>
              <a:gd name="connsiteY9123" fmla="*/ 126101 h 7098929"/>
              <a:gd name="connsiteX9124" fmla="*/ 13554289 w 18288000"/>
              <a:gd name="connsiteY9124" fmla="*/ 136139 h 7098929"/>
              <a:gd name="connsiteX9125" fmla="*/ 13514089 w 18288000"/>
              <a:gd name="connsiteY9125" fmla="*/ 135404 h 7098929"/>
              <a:gd name="connsiteX9126" fmla="*/ 13510410 w 18288000"/>
              <a:gd name="connsiteY9126" fmla="*/ 127520 h 7098929"/>
              <a:gd name="connsiteX9127" fmla="*/ 13539639 w 18288000"/>
              <a:gd name="connsiteY9127" fmla="*/ 126101 h 7098929"/>
              <a:gd name="connsiteX9128" fmla="*/ 15997231 w 18288000"/>
              <a:gd name="connsiteY9128" fmla="*/ 125772 h 7098929"/>
              <a:gd name="connsiteX9129" fmla="*/ 16008661 w 18288000"/>
              <a:gd name="connsiteY9129" fmla="*/ 128912 h 7098929"/>
              <a:gd name="connsiteX9130" fmla="*/ 16002573 w 18288000"/>
              <a:gd name="connsiteY9130" fmla="*/ 130102 h 7098929"/>
              <a:gd name="connsiteX9131" fmla="*/ 15994648 w 18288000"/>
              <a:gd name="connsiteY9131" fmla="*/ 127352 h 7098929"/>
              <a:gd name="connsiteX9132" fmla="*/ 15997231 w 18288000"/>
              <a:gd name="connsiteY9132" fmla="*/ 125772 h 7098929"/>
              <a:gd name="connsiteX9133" fmla="*/ 4877425 w 18288000"/>
              <a:gd name="connsiteY9133" fmla="*/ 124740 h 7098929"/>
              <a:gd name="connsiteX9134" fmla="*/ 4905282 w 18288000"/>
              <a:gd name="connsiteY9134" fmla="*/ 128432 h 7098929"/>
              <a:gd name="connsiteX9135" fmla="*/ 4914715 w 18288000"/>
              <a:gd name="connsiteY9135" fmla="*/ 135322 h 7098929"/>
              <a:gd name="connsiteX9136" fmla="*/ 4933141 w 18288000"/>
              <a:gd name="connsiteY9136" fmla="*/ 132124 h 7098929"/>
              <a:gd name="connsiteX9137" fmla="*/ 4951567 w 18288000"/>
              <a:gd name="connsiteY9137" fmla="*/ 128926 h 7098929"/>
              <a:gd name="connsiteX9138" fmla="*/ 4979425 w 18288000"/>
              <a:gd name="connsiteY9138" fmla="*/ 132619 h 7098929"/>
              <a:gd name="connsiteX9139" fmla="*/ 4991710 w 18288000"/>
              <a:gd name="connsiteY9139" fmla="*/ 130487 h 7098929"/>
              <a:gd name="connsiteX9140" fmla="*/ 5019566 w 18288000"/>
              <a:gd name="connsiteY9140" fmla="*/ 134178 h 7098929"/>
              <a:gd name="connsiteX9141" fmla="*/ 5059710 w 18288000"/>
              <a:gd name="connsiteY9141" fmla="*/ 135738 h 7098929"/>
              <a:gd name="connsiteX9142" fmla="*/ 5087570 w 18288000"/>
              <a:gd name="connsiteY9142" fmla="*/ 139431 h 7098929"/>
              <a:gd name="connsiteX9143" fmla="*/ 5101497 w 18288000"/>
              <a:gd name="connsiteY9143" fmla="*/ 141277 h 7098929"/>
              <a:gd name="connsiteX9144" fmla="*/ 5127711 w 18288000"/>
              <a:gd name="connsiteY9144" fmla="*/ 140991 h 7098929"/>
              <a:gd name="connsiteX9145" fmla="*/ 5155570 w 18288000"/>
              <a:gd name="connsiteY9145" fmla="*/ 144684 h 7098929"/>
              <a:gd name="connsiteX9146" fmla="*/ 5143284 w 18288000"/>
              <a:gd name="connsiteY9146" fmla="*/ 146814 h 7098929"/>
              <a:gd name="connsiteX9147" fmla="*/ 5109726 w 18288000"/>
              <a:gd name="connsiteY9147" fmla="*/ 161164 h 7098929"/>
              <a:gd name="connsiteX9148" fmla="*/ 5097441 w 18288000"/>
              <a:gd name="connsiteY9148" fmla="*/ 163296 h 7098929"/>
              <a:gd name="connsiteX9149" fmla="*/ 5029441 w 18288000"/>
              <a:gd name="connsiteY9149" fmla="*/ 158045 h 7098929"/>
              <a:gd name="connsiteX9150" fmla="*/ 5032293 w 18288000"/>
              <a:gd name="connsiteY9150" fmla="*/ 149022 h 7098929"/>
              <a:gd name="connsiteX9151" fmla="*/ 5010575 w 18288000"/>
              <a:gd name="connsiteY9151" fmla="*/ 144266 h 7098929"/>
              <a:gd name="connsiteX9152" fmla="*/ 5002787 w 18288000"/>
              <a:gd name="connsiteY9152" fmla="*/ 141353 h 7098929"/>
              <a:gd name="connsiteX9153" fmla="*/ 4970433 w 18288000"/>
              <a:gd name="connsiteY9153" fmla="*/ 142705 h 7098929"/>
              <a:gd name="connsiteX9154" fmla="*/ 4877866 w 18288000"/>
              <a:gd name="connsiteY9154" fmla="*/ 141716 h 7098929"/>
              <a:gd name="connsiteX9155" fmla="*/ 4846715 w 18288000"/>
              <a:gd name="connsiteY9155" fmla="*/ 130069 h 7098929"/>
              <a:gd name="connsiteX9156" fmla="*/ 4858999 w 18288000"/>
              <a:gd name="connsiteY9156" fmla="*/ 127937 h 7098929"/>
              <a:gd name="connsiteX9157" fmla="*/ 4877425 w 18288000"/>
              <a:gd name="connsiteY9157" fmla="*/ 124740 h 7098929"/>
              <a:gd name="connsiteX9158" fmla="*/ 13615151 w 18288000"/>
              <a:gd name="connsiteY9158" fmla="*/ 124225 h 7098929"/>
              <a:gd name="connsiteX9159" fmla="*/ 13594483 w 18288000"/>
              <a:gd name="connsiteY9159" fmla="*/ 136875 h 7098929"/>
              <a:gd name="connsiteX9160" fmla="*/ 13578633 w 18288000"/>
              <a:gd name="connsiteY9160" fmla="*/ 131374 h 7098929"/>
              <a:gd name="connsiteX9161" fmla="*/ 3763757 w 18288000"/>
              <a:gd name="connsiteY9161" fmla="*/ 121889 h 7098929"/>
              <a:gd name="connsiteX9162" fmla="*/ 3767050 w 18288000"/>
              <a:gd name="connsiteY9162" fmla="*/ 129845 h 7098929"/>
              <a:gd name="connsiteX9163" fmla="*/ 3753121 w 18288000"/>
              <a:gd name="connsiteY9163" fmla="*/ 127999 h 7098929"/>
              <a:gd name="connsiteX9164" fmla="*/ 3763757 w 18288000"/>
              <a:gd name="connsiteY9164" fmla="*/ 121889 h 7098929"/>
              <a:gd name="connsiteX9165" fmla="*/ 2539097 w 18288000"/>
              <a:gd name="connsiteY9165" fmla="*/ 121247 h 7098929"/>
              <a:gd name="connsiteX9166" fmla="*/ 2554675 w 18288000"/>
              <a:gd name="connsiteY9166" fmla="*/ 127070 h 7098929"/>
              <a:gd name="connsiteX9167" fmla="*/ 2542389 w 18288000"/>
              <a:gd name="connsiteY9167" fmla="*/ 129203 h 7098929"/>
              <a:gd name="connsiteX9168" fmla="*/ 13373961 w 18288000"/>
              <a:gd name="connsiteY9168" fmla="*/ 119814 h 7098929"/>
              <a:gd name="connsiteX9169" fmla="*/ 13389813 w 18288000"/>
              <a:gd name="connsiteY9169" fmla="*/ 125314 h 7098929"/>
              <a:gd name="connsiteX9170" fmla="*/ 13383726 w 18288000"/>
              <a:gd name="connsiteY9170" fmla="*/ 126506 h 7098929"/>
              <a:gd name="connsiteX9171" fmla="*/ 13369715 w 18288000"/>
              <a:gd name="connsiteY9171" fmla="*/ 124948 h 7098929"/>
              <a:gd name="connsiteX9172" fmla="*/ 13373961 w 18288000"/>
              <a:gd name="connsiteY9172" fmla="*/ 119814 h 7098929"/>
              <a:gd name="connsiteX9173" fmla="*/ 1761704 w 18288000"/>
              <a:gd name="connsiteY9173" fmla="*/ 119728 h 7098929"/>
              <a:gd name="connsiteX9174" fmla="*/ 1764993 w 18288000"/>
              <a:gd name="connsiteY9174" fmla="*/ 127682 h 7098929"/>
              <a:gd name="connsiteX9175" fmla="*/ 1757207 w 18288000"/>
              <a:gd name="connsiteY9175" fmla="*/ 124771 h 7098929"/>
              <a:gd name="connsiteX9176" fmla="*/ 1737138 w 18288000"/>
              <a:gd name="connsiteY9176" fmla="*/ 123991 h 7098929"/>
              <a:gd name="connsiteX9177" fmla="*/ 1749420 w 18288000"/>
              <a:gd name="connsiteY9177" fmla="*/ 121860 h 7098929"/>
              <a:gd name="connsiteX9178" fmla="*/ 1761704 w 18288000"/>
              <a:gd name="connsiteY9178" fmla="*/ 119728 h 7098929"/>
              <a:gd name="connsiteX9179" fmla="*/ 444476 w 18288000"/>
              <a:gd name="connsiteY9179" fmla="*/ 118096 h 7098929"/>
              <a:gd name="connsiteX9180" fmla="*/ 484618 w 18288000"/>
              <a:gd name="connsiteY9180" fmla="*/ 119657 h 7098929"/>
              <a:gd name="connsiteX9181" fmla="*/ 458008 w 18288000"/>
              <a:gd name="connsiteY9181" fmla="*/ 126939 h 7098929"/>
              <a:gd name="connsiteX9182" fmla="*/ 427298 w 18288000"/>
              <a:gd name="connsiteY9182" fmla="*/ 130270 h 7098929"/>
              <a:gd name="connsiteX9183" fmla="*/ 407626 w 18288000"/>
              <a:gd name="connsiteY9183" fmla="*/ 124491 h 7098929"/>
              <a:gd name="connsiteX9184" fmla="*/ 444476 w 18288000"/>
              <a:gd name="connsiteY9184" fmla="*/ 118096 h 7098929"/>
              <a:gd name="connsiteX9185" fmla="*/ 3643334 w 18288000"/>
              <a:gd name="connsiteY9185" fmla="*/ 117207 h 7098929"/>
              <a:gd name="connsiteX9186" fmla="*/ 3658907 w 18288000"/>
              <a:gd name="connsiteY9186" fmla="*/ 123031 h 7098929"/>
              <a:gd name="connsiteX9187" fmla="*/ 3649916 w 18288000"/>
              <a:gd name="connsiteY9187" fmla="*/ 133119 h 7098929"/>
              <a:gd name="connsiteX9188" fmla="*/ 3628197 w 18288000"/>
              <a:gd name="connsiteY9188" fmla="*/ 128362 h 7098929"/>
              <a:gd name="connsiteX9189" fmla="*/ 3624906 w 18288000"/>
              <a:gd name="connsiteY9189" fmla="*/ 120405 h 7098929"/>
              <a:gd name="connsiteX9190" fmla="*/ 3643334 w 18288000"/>
              <a:gd name="connsiteY9190" fmla="*/ 117207 h 7098929"/>
              <a:gd name="connsiteX9191" fmla="*/ 2958504 w 18288000"/>
              <a:gd name="connsiteY9191" fmla="*/ 116677 h 7098929"/>
              <a:gd name="connsiteX9192" fmla="*/ 2986363 w 18288000"/>
              <a:gd name="connsiteY9192" fmla="*/ 120370 h 7098929"/>
              <a:gd name="connsiteX9193" fmla="*/ 2961796 w 18288000"/>
              <a:gd name="connsiteY9193" fmla="*/ 124634 h 7098929"/>
              <a:gd name="connsiteX9194" fmla="*/ 3106569 w 18288000"/>
              <a:gd name="connsiteY9194" fmla="*/ 116563 h 7098929"/>
              <a:gd name="connsiteX9195" fmla="*/ 3137499 w 18288000"/>
              <a:gd name="connsiteY9195" fmla="*/ 119722 h 7098929"/>
              <a:gd name="connsiteX9196" fmla="*/ 3174791 w 18288000"/>
              <a:gd name="connsiteY9196" fmla="*/ 130304 h 7098929"/>
              <a:gd name="connsiteX9197" fmla="*/ 3202650 w 18288000"/>
              <a:gd name="connsiteY9197" fmla="*/ 133996 h 7098929"/>
              <a:gd name="connsiteX9198" fmla="*/ 3200606 w 18288000"/>
              <a:gd name="connsiteY9198" fmla="*/ 137015 h 7098929"/>
              <a:gd name="connsiteX9199" fmla="*/ 3150223 w 18288000"/>
              <a:gd name="connsiteY9199" fmla="*/ 134567 h 7098929"/>
              <a:gd name="connsiteX9200" fmla="*/ 3122363 w 18288000"/>
              <a:gd name="connsiteY9200" fmla="*/ 130874 h 7098929"/>
              <a:gd name="connsiteX9201" fmla="*/ 3110083 w 18288000"/>
              <a:gd name="connsiteY9201" fmla="*/ 133006 h 7098929"/>
              <a:gd name="connsiteX9202" fmla="*/ 3088365 w 18288000"/>
              <a:gd name="connsiteY9202" fmla="*/ 128248 h 7098929"/>
              <a:gd name="connsiteX9203" fmla="*/ 3040435 w 18288000"/>
              <a:gd name="connsiteY9203" fmla="*/ 123776 h 7098929"/>
              <a:gd name="connsiteX9204" fmla="*/ 3001938 w 18288000"/>
              <a:gd name="connsiteY9204" fmla="*/ 126192 h 7098929"/>
              <a:gd name="connsiteX9205" fmla="*/ 2998647 w 18288000"/>
              <a:gd name="connsiteY9205" fmla="*/ 118239 h 7098929"/>
              <a:gd name="connsiteX9206" fmla="*/ 3057215 w 18288000"/>
              <a:gd name="connsiteY9206" fmla="*/ 116602 h 7098929"/>
              <a:gd name="connsiteX9207" fmla="*/ 3106569 w 18288000"/>
              <a:gd name="connsiteY9207" fmla="*/ 116563 h 7098929"/>
              <a:gd name="connsiteX9208" fmla="*/ 13305735 w 18288000"/>
              <a:gd name="connsiteY9208" fmla="*/ 115960 h 7098929"/>
              <a:gd name="connsiteX9209" fmla="*/ 13297243 w 18288000"/>
              <a:gd name="connsiteY9209" fmla="*/ 126228 h 7098929"/>
              <a:gd name="connsiteX9210" fmla="*/ 13269219 w 18288000"/>
              <a:gd name="connsiteY9210" fmla="*/ 123111 h 7098929"/>
              <a:gd name="connsiteX9211" fmla="*/ 13281389 w 18288000"/>
              <a:gd name="connsiteY9211" fmla="*/ 120727 h 7098929"/>
              <a:gd name="connsiteX9212" fmla="*/ 13305735 w 18288000"/>
              <a:gd name="connsiteY9212" fmla="*/ 115960 h 7098929"/>
              <a:gd name="connsiteX9213" fmla="*/ 2207324 w 18288000"/>
              <a:gd name="connsiteY9213" fmla="*/ 114873 h 7098929"/>
              <a:gd name="connsiteX9214" fmla="*/ 2224544 w 18288000"/>
              <a:gd name="connsiteY9214" fmla="*/ 124674 h 7098929"/>
              <a:gd name="connsiteX9215" fmla="*/ 2236827 w 18288000"/>
              <a:gd name="connsiteY9215" fmla="*/ 122543 h 7098929"/>
              <a:gd name="connsiteX9216" fmla="*/ 2252403 w 18288000"/>
              <a:gd name="connsiteY9216" fmla="*/ 128366 h 7098929"/>
              <a:gd name="connsiteX9217" fmla="*/ 2240118 w 18288000"/>
              <a:gd name="connsiteY9217" fmla="*/ 130496 h 7098929"/>
              <a:gd name="connsiteX9218" fmla="*/ 2218842 w 18288000"/>
              <a:gd name="connsiteY9218" fmla="*/ 142716 h 7098929"/>
              <a:gd name="connsiteX9219" fmla="*/ 2198272 w 18288000"/>
              <a:gd name="connsiteY9219" fmla="*/ 148683 h 7098929"/>
              <a:gd name="connsiteX9220" fmla="*/ 2176233 w 18288000"/>
              <a:gd name="connsiteY9220" fmla="*/ 149111 h 7098929"/>
              <a:gd name="connsiteX9221" fmla="*/ 2164772 w 18288000"/>
              <a:gd name="connsiteY9221" fmla="*/ 139309 h 7098929"/>
              <a:gd name="connsiteX9222" fmla="*/ 2122982 w 18288000"/>
              <a:gd name="connsiteY9222" fmla="*/ 133771 h 7098929"/>
              <a:gd name="connsiteX9223" fmla="*/ 2049280 w 18288000"/>
              <a:gd name="connsiteY9223" fmla="*/ 146560 h 7098929"/>
              <a:gd name="connsiteX9224" fmla="*/ 1965707 w 18288000"/>
              <a:gd name="connsiteY9224" fmla="*/ 135484 h 7098929"/>
              <a:gd name="connsiteX9225" fmla="*/ 1909989 w 18288000"/>
              <a:gd name="connsiteY9225" fmla="*/ 128101 h 7098929"/>
              <a:gd name="connsiteX9226" fmla="*/ 1869847 w 18288000"/>
              <a:gd name="connsiteY9226" fmla="*/ 126541 h 7098929"/>
              <a:gd name="connsiteX9227" fmla="*/ 1777279 w 18288000"/>
              <a:gd name="connsiteY9227" fmla="*/ 125551 h 7098929"/>
              <a:gd name="connsiteX9228" fmla="*/ 1878840 w 18288000"/>
              <a:gd name="connsiteY9228" fmla="*/ 116454 h 7098929"/>
              <a:gd name="connsiteX9229" fmla="*/ 2168826 w 18288000"/>
              <a:gd name="connsiteY9229" fmla="*/ 117290 h 7098929"/>
              <a:gd name="connsiteX9230" fmla="*/ 2207324 w 18288000"/>
              <a:gd name="connsiteY9230" fmla="*/ 114873 h 7098929"/>
              <a:gd name="connsiteX9231" fmla="*/ 515326 w 18288000"/>
              <a:gd name="connsiteY9231" fmla="*/ 114328 h 7098929"/>
              <a:gd name="connsiteX9232" fmla="*/ 524761 w 18288000"/>
              <a:gd name="connsiteY9232" fmla="*/ 121216 h 7098929"/>
              <a:gd name="connsiteX9233" fmla="*/ 512476 w 18288000"/>
              <a:gd name="connsiteY9233" fmla="*/ 123349 h 7098929"/>
              <a:gd name="connsiteX9234" fmla="*/ 515326 w 18288000"/>
              <a:gd name="connsiteY9234" fmla="*/ 114328 h 7098929"/>
              <a:gd name="connsiteX9235" fmla="*/ 13237511 w 18288000"/>
              <a:gd name="connsiteY9235" fmla="*/ 112108 h 7098929"/>
              <a:gd name="connsiteX9236" fmla="*/ 13253363 w 18288000"/>
              <a:gd name="connsiteY9236" fmla="*/ 117609 h 7098929"/>
              <a:gd name="connsiteX9237" fmla="*/ 13241192 w 18288000"/>
              <a:gd name="connsiteY9237" fmla="*/ 119992 h 7098929"/>
              <a:gd name="connsiteX9238" fmla="*/ 111055 w 18288000"/>
              <a:gd name="connsiteY9238" fmla="*/ 107743 h 7098929"/>
              <a:gd name="connsiteX9239" fmla="*/ 124985 w 18288000"/>
              <a:gd name="connsiteY9239" fmla="*/ 109591 h 7098929"/>
              <a:gd name="connsiteX9240" fmla="*/ 126631 w 18288000"/>
              <a:gd name="connsiteY9240" fmla="*/ 113569 h 7098929"/>
              <a:gd name="connsiteX9241" fmla="*/ 2572660 w 18288000"/>
              <a:gd name="connsiteY9241" fmla="*/ 106897 h 7098929"/>
              <a:gd name="connsiteX9242" fmla="*/ 2628375 w 18288000"/>
              <a:gd name="connsiteY9242" fmla="*/ 114282 h 7098929"/>
              <a:gd name="connsiteX9243" fmla="*/ 2656236 w 18288000"/>
              <a:gd name="connsiteY9243" fmla="*/ 117972 h 7098929"/>
              <a:gd name="connsiteX9244" fmla="*/ 2591524 w 18288000"/>
              <a:gd name="connsiteY9244" fmla="*/ 120675 h 7098929"/>
              <a:gd name="connsiteX9245" fmla="*/ 70913 w 18288000"/>
              <a:gd name="connsiteY9245" fmla="*/ 106184 h 7098929"/>
              <a:gd name="connsiteX9246" fmla="*/ 114347 w 18288000"/>
              <a:gd name="connsiteY9246" fmla="*/ 115700 h 7098929"/>
              <a:gd name="connsiteX9247" fmla="*/ 88132 w 18288000"/>
              <a:gd name="connsiteY9247" fmla="*/ 115984 h 7098929"/>
              <a:gd name="connsiteX9248" fmla="*/ 69708 w 18288000"/>
              <a:gd name="connsiteY9248" fmla="*/ 119182 h 7098929"/>
              <a:gd name="connsiteX9249" fmla="*/ 51283 w 18288000"/>
              <a:gd name="connsiteY9249" fmla="*/ 122379 h 7098929"/>
              <a:gd name="connsiteX9250" fmla="*/ 4999 w 18288000"/>
              <a:gd name="connsiteY9250" fmla="*/ 121885 h 7098929"/>
              <a:gd name="connsiteX9251" fmla="*/ 0 w 18288000"/>
              <a:gd name="connsiteY9251" fmla="*/ 121558 h 7098929"/>
              <a:gd name="connsiteX9252" fmla="*/ 0 w 18288000"/>
              <a:gd name="connsiteY9252" fmla="*/ 108065 h 7098929"/>
              <a:gd name="connsiteX9253" fmla="*/ 6206 w 18288000"/>
              <a:gd name="connsiteY9253" fmla="*/ 108887 h 7098929"/>
              <a:gd name="connsiteX9254" fmla="*/ 70913 w 18288000"/>
              <a:gd name="connsiteY9254" fmla="*/ 106184 h 7098929"/>
              <a:gd name="connsiteX9255" fmla="*/ 9720641 w 18288000"/>
              <a:gd name="connsiteY9255" fmla="*/ 105770 h 7098929"/>
              <a:gd name="connsiteX9256" fmla="*/ 9745340 w 18288000"/>
              <a:gd name="connsiteY9256" fmla="*/ 115991 h 7098929"/>
              <a:gd name="connsiteX9257" fmla="*/ 9731045 w 18288000"/>
              <a:gd name="connsiteY9257" fmla="*/ 120939 h 7098929"/>
              <a:gd name="connsiteX9258" fmla="*/ 9680793 w 18288000"/>
              <a:gd name="connsiteY9258" fmla="*/ 120022 h 7098929"/>
              <a:gd name="connsiteX9259" fmla="*/ 9661262 w 18288000"/>
              <a:gd name="connsiteY9259" fmla="*/ 106637 h 7098929"/>
              <a:gd name="connsiteX9260" fmla="*/ 9720641 w 18288000"/>
              <a:gd name="connsiteY9260" fmla="*/ 105770 h 7098929"/>
              <a:gd name="connsiteX9261" fmla="*/ 13101065 w 18288000"/>
              <a:gd name="connsiteY9261" fmla="*/ 104403 h 7098929"/>
              <a:gd name="connsiteX9262" fmla="*/ 13092570 w 18288000"/>
              <a:gd name="connsiteY9262" fmla="*/ 114668 h 7098929"/>
              <a:gd name="connsiteX9263" fmla="*/ 13078558 w 18288000"/>
              <a:gd name="connsiteY9263" fmla="*/ 113111 h 7098929"/>
              <a:gd name="connsiteX9264" fmla="*/ 13088892 w 18288000"/>
              <a:gd name="connsiteY9264" fmla="*/ 106785 h 7098929"/>
              <a:gd name="connsiteX9265" fmla="*/ 13101065 w 18288000"/>
              <a:gd name="connsiteY9265" fmla="*/ 104403 h 7098929"/>
              <a:gd name="connsiteX9266" fmla="*/ 2834788 w 18288000"/>
              <a:gd name="connsiteY9266" fmla="*/ 104042 h 7098929"/>
              <a:gd name="connsiteX9267" fmla="*/ 2909370 w 18288000"/>
              <a:gd name="connsiteY9267" fmla="*/ 125203 h 7098929"/>
              <a:gd name="connsiteX9268" fmla="*/ 2952804 w 18288000"/>
              <a:gd name="connsiteY9268" fmla="*/ 134720 h 7098929"/>
              <a:gd name="connsiteX9269" fmla="*/ 2965087 w 18288000"/>
              <a:gd name="connsiteY9269" fmla="*/ 132588 h 7098929"/>
              <a:gd name="connsiteX9270" fmla="*/ 2980663 w 18288000"/>
              <a:gd name="connsiteY9270" fmla="*/ 138412 h 7098929"/>
              <a:gd name="connsiteX9271" fmla="*/ 2992946 w 18288000"/>
              <a:gd name="connsiteY9271" fmla="*/ 136281 h 7098929"/>
              <a:gd name="connsiteX9272" fmla="*/ 3068734 w 18288000"/>
              <a:gd name="connsiteY9272" fmla="*/ 144444 h 7098929"/>
              <a:gd name="connsiteX9273" fmla="*/ 3165795 w 18288000"/>
              <a:gd name="connsiteY9273" fmla="*/ 140390 h 7098929"/>
              <a:gd name="connsiteX9274" fmla="*/ 3221516 w 18288000"/>
              <a:gd name="connsiteY9274" fmla="*/ 147775 h 7098929"/>
              <a:gd name="connsiteX9275" fmla="*/ 3301802 w 18288000"/>
              <a:gd name="connsiteY9275" fmla="*/ 150894 h 7098929"/>
              <a:gd name="connsiteX9276" fmla="*/ 3486935 w 18288000"/>
              <a:gd name="connsiteY9276" fmla="*/ 152874 h 7098929"/>
              <a:gd name="connsiteX9277" fmla="*/ 3444385 w 18288000"/>
              <a:gd name="connsiteY9277" fmla="*/ 177309 h 7098929"/>
              <a:gd name="connsiteX9278" fmla="*/ 3441094 w 18288000"/>
              <a:gd name="connsiteY9278" fmla="*/ 169355 h 7098929"/>
              <a:gd name="connsiteX9279" fmla="*/ 3445589 w 18288000"/>
              <a:gd name="connsiteY9279" fmla="*/ 164310 h 7098929"/>
              <a:gd name="connsiteX9280" fmla="*/ 3425518 w 18288000"/>
              <a:gd name="connsiteY9280" fmla="*/ 163533 h 7098929"/>
              <a:gd name="connsiteX9281" fmla="*/ 3397659 w 18288000"/>
              <a:gd name="connsiteY9281" fmla="*/ 159838 h 7098929"/>
              <a:gd name="connsiteX9282" fmla="*/ 3388667 w 18288000"/>
              <a:gd name="connsiteY9282" fmla="*/ 169926 h 7098929"/>
              <a:gd name="connsiteX9283" fmla="*/ 3376384 w 18288000"/>
              <a:gd name="connsiteY9283" fmla="*/ 172058 h 7098929"/>
              <a:gd name="connsiteX9284" fmla="*/ 3351817 w 18288000"/>
              <a:gd name="connsiteY9284" fmla="*/ 176320 h 7098929"/>
              <a:gd name="connsiteX9285" fmla="*/ 3314967 w 18288000"/>
              <a:gd name="connsiteY9285" fmla="*/ 182715 h 7098929"/>
              <a:gd name="connsiteX9286" fmla="*/ 3287108 w 18288000"/>
              <a:gd name="connsiteY9286" fmla="*/ 179023 h 7098929"/>
              <a:gd name="connsiteX9287" fmla="*/ 3203531 w 18288000"/>
              <a:gd name="connsiteY9287" fmla="*/ 167947 h 7098929"/>
              <a:gd name="connsiteX9288" fmla="*/ 3215816 w 18288000"/>
              <a:gd name="connsiteY9288" fmla="*/ 165815 h 7098929"/>
              <a:gd name="connsiteX9289" fmla="*/ 3228099 w 18288000"/>
              <a:gd name="connsiteY9289" fmla="*/ 163684 h 7098929"/>
              <a:gd name="connsiteX9290" fmla="*/ 3163389 w 18288000"/>
              <a:gd name="connsiteY9290" fmla="*/ 166387 h 7098929"/>
              <a:gd name="connsiteX9291" fmla="*/ 3030679 w 18288000"/>
              <a:gd name="connsiteY9291" fmla="*/ 163837 h 7098929"/>
              <a:gd name="connsiteX9292" fmla="*/ 2998325 w 18288000"/>
              <a:gd name="connsiteY9292" fmla="*/ 165189 h 7098929"/>
              <a:gd name="connsiteX9293" fmla="*/ 2978252 w 18288000"/>
              <a:gd name="connsiteY9293" fmla="*/ 164408 h 7098929"/>
              <a:gd name="connsiteX9294" fmla="*/ 2829968 w 18288000"/>
              <a:gd name="connsiteY9294" fmla="*/ 156034 h 7098929"/>
              <a:gd name="connsiteX9295" fmla="*/ 2791472 w 18288000"/>
              <a:gd name="connsiteY9295" fmla="*/ 158452 h 7098929"/>
              <a:gd name="connsiteX9296" fmla="*/ 2768551 w 18288000"/>
              <a:gd name="connsiteY9296" fmla="*/ 166693 h 7098929"/>
              <a:gd name="connsiteX9297" fmla="*/ 2712832 w 18288000"/>
              <a:gd name="connsiteY9297" fmla="*/ 159309 h 7098929"/>
              <a:gd name="connsiteX9298" fmla="*/ 2725118 w 18288000"/>
              <a:gd name="connsiteY9298" fmla="*/ 157177 h 7098929"/>
              <a:gd name="connsiteX9299" fmla="*/ 2734108 w 18288000"/>
              <a:gd name="connsiteY9299" fmla="*/ 147091 h 7098929"/>
              <a:gd name="connsiteX9300" fmla="*/ 2697259 w 18288000"/>
              <a:gd name="connsiteY9300" fmla="*/ 153485 h 7098929"/>
              <a:gd name="connsiteX9301" fmla="*/ 2683327 w 18288000"/>
              <a:gd name="connsiteY9301" fmla="*/ 151640 h 7098929"/>
              <a:gd name="connsiteX9302" fmla="*/ 2655471 w 18288000"/>
              <a:gd name="connsiteY9302" fmla="*/ 147947 h 7098929"/>
              <a:gd name="connsiteX9303" fmla="*/ 2629259 w 18288000"/>
              <a:gd name="connsiteY9303" fmla="*/ 148233 h 7098929"/>
              <a:gd name="connsiteX9304" fmla="*/ 2589115 w 18288000"/>
              <a:gd name="connsiteY9304" fmla="*/ 146673 h 7098929"/>
              <a:gd name="connsiteX9305" fmla="*/ 2533398 w 18288000"/>
              <a:gd name="connsiteY9305" fmla="*/ 139289 h 7098929"/>
              <a:gd name="connsiteX9306" fmla="*/ 2440830 w 18288000"/>
              <a:gd name="connsiteY9306" fmla="*/ 138300 h 7098929"/>
              <a:gd name="connsiteX9307" fmla="*/ 2400687 w 18288000"/>
              <a:gd name="connsiteY9307" fmla="*/ 136739 h 7098929"/>
              <a:gd name="connsiteX9308" fmla="*/ 2377766 w 18288000"/>
              <a:gd name="connsiteY9308" fmla="*/ 144980 h 7098929"/>
              <a:gd name="connsiteX9309" fmla="*/ 2367129 w 18288000"/>
              <a:gd name="connsiteY9309" fmla="*/ 151089 h 7098929"/>
              <a:gd name="connsiteX9310" fmla="*/ 2348703 w 18288000"/>
              <a:gd name="connsiteY9310" fmla="*/ 154286 h 7098929"/>
              <a:gd name="connsiteX9311" fmla="*/ 2342561 w 18288000"/>
              <a:gd name="connsiteY9311" fmla="*/ 155352 h 7098929"/>
              <a:gd name="connsiteX9312" fmla="*/ 2326986 w 18288000"/>
              <a:gd name="connsiteY9312" fmla="*/ 149528 h 7098929"/>
              <a:gd name="connsiteX9313" fmla="*/ 2315909 w 18288000"/>
              <a:gd name="connsiteY9313" fmla="*/ 138661 h 7098929"/>
              <a:gd name="connsiteX9314" fmla="*/ 2295837 w 18288000"/>
              <a:gd name="connsiteY9314" fmla="*/ 137881 h 7098929"/>
              <a:gd name="connsiteX9315" fmla="*/ 2267978 w 18288000"/>
              <a:gd name="connsiteY9315" fmla="*/ 134191 h 7098929"/>
              <a:gd name="connsiteX9316" fmla="*/ 2264686 w 18288000"/>
              <a:gd name="connsiteY9316" fmla="*/ 126234 h 7098929"/>
              <a:gd name="connsiteX9317" fmla="*/ 2317111 w 18288000"/>
              <a:gd name="connsiteY9317" fmla="*/ 125663 h 7098929"/>
              <a:gd name="connsiteX9318" fmla="*/ 2397396 w 18288000"/>
              <a:gd name="connsiteY9318" fmla="*/ 128783 h 7098929"/>
              <a:gd name="connsiteX9319" fmla="*/ 2437539 w 18288000"/>
              <a:gd name="connsiteY9319" fmla="*/ 130344 h 7098929"/>
              <a:gd name="connsiteX9320" fmla="*/ 2485468 w 18288000"/>
              <a:gd name="connsiteY9320" fmla="*/ 134817 h 7098929"/>
              <a:gd name="connsiteX9321" fmla="*/ 2531752 w 18288000"/>
              <a:gd name="connsiteY9321" fmla="*/ 135311 h 7098929"/>
              <a:gd name="connsiteX9322" fmla="*/ 2582532 w 18288000"/>
              <a:gd name="connsiteY9322" fmla="*/ 130762 h 7098929"/>
              <a:gd name="connsiteX9323" fmla="*/ 2675098 w 18288000"/>
              <a:gd name="connsiteY9323" fmla="*/ 131751 h 7098929"/>
              <a:gd name="connsiteX9324" fmla="*/ 2708661 w 18288000"/>
              <a:gd name="connsiteY9324" fmla="*/ 117401 h 7098929"/>
              <a:gd name="connsiteX9325" fmla="*/ 2748802 w 18288000"/>
              <a:gd name="connsiteY9325" fmla="*/ 118963 h 7098929"/>
              <a:gd name="connsiteX9326" fmla="*/ 2781156 w 18288000"/>
              <a:gd name="connsiteY9326" fmla="*/ 117611 h 7098929"/>
              <a:gd name="connsiteX9327" fmla="*/ 2788944 w 18288000"/>
              <a:gd name="connsiteY9327" fmla="*/ 120524 h 7098929"/>
              <a:gd name="connsiteX9328" fmla="*/ 2804520 w 18288000"/>
              <a:gd name="connsiteY9328" fmla="*/ 126346 h 7098929"/>
              <a:gd name="connsiteX9329" fmla="*/ 2832377 w 18288000"/>
              <a:gd name="connsiteY9329" fmla="*/ 130038 h 7098929"/>
              <a:gd name="connsiteX9330" fmla="*/ 2872521 w 18288000"/>
              <a:gd name="connsiteY9330" fmla="*/ 131598 h 7098929"/>
              <a:gd name="connsiteX9331" fmla="*/ 2856945 w 18288000"/>
              <a:gd name="connsiteY9331" fmla="*/ 125776 h 7098929"/>
              <a:gd name="connsiteX9332" fmla="*/ 2849156 w 18288000"/>
              <a:gd name="connsiteY9332" fmla="*/ 122863 h 7098929"/>
              <a:gd name="connsiteX9333" fmla="*/ 2829086 w 18288000"/>
              <a:gd name="connsiteY9333" fmla="*/ 122083 h 7098929"/>
              <a:gd name="connsiteX9334" fmla="*/ 2813511 w 18288000"/>
              <a:gd name="connsiteY9334" fmla="*/ 116260 h 7098929"/>
              <a:gd name="connsiteX9335" fmla="*/ 2810219 w 18288000"/>
              <a:gd name="connsiteY9335" fmla="*/ 108305 h 7098929"/>
              <a:gd name="connsiteX9336" fmla="*/ 13020668 w 18288000"/>
              <a:gd name="connsiteY9336" fmla="*/ 102932 h 7098929"/>
              <a:gd name="connsiteX9337" fmla="*/ 13036519 w 18288000"/>
              <a:gd name="connsiteY9337" fmla="*/ 108433 h 7098929"/>
              <a:gd name="connsiteX9338" fmla="*/ 13024346 w 18288000"/>
              <a:gd name="connsiteY9338" fmla="*/ 110816 h 7098929"/>
              <a:gd name="connsiteX9339" fmla="*/ 13012174 w 18288000"/>
              <a:gd name="connsiteY9339" fmla="*/ 113198 h 7098929"/>
              <a:gd name="connsiteX9340" fmla="*/ 13016422 w 18288000"/>
              <a:gd name="connsiteY9340" fmla="*/ 108066 h 7098929"/>
              <a:gd name="connsiteX9341" fmla="*/ 13020668 w 18288000"/>
              <a:gd name="connsiteY9341" fmla="*/ 102932 h 7098929"/>
              <a:gd name="connsiteX9342" fmla="*/ 2214670 w 18288000"/>
              <a:gd name="connsiteY9342" fmla="*/ 100809 h 7098929"/>
              <a:gd name="connsiteX9343" fmla="*/ 2205677 w 18288000"/>
              <a:gd name="connsiteY9343" fmla="*/ 110895 h 7098929"/>
              <a:gd name="connsiteX9344" fmla="*/ 2190103 w 18288000"/>
              <a:gd name="connsiteY9344" fmla="*/ 105072 h 7098929"/>
              <a:gd name="connsiteX9345" fmla="*/ 3346762 w 18288000"/>
              <a:gd name="connsiteY9345" fmla="*/ 100462 h 7098929"/>
              <a:gd name="connsiteX9346" fmla="*/ 3362335 w 18288000"/>
              <a:gd name="connsiteY9346" fmla="*/ 106286 h 7098929"/>
              <a:gd name="connsiteX9347" fmla="*/ 3405770 w 18288000"/>
              <a:gd name="connsiteY9347" fmla="*/ 115801 h 7098929"/>
              <a:gd name="connsiteX9348" fmla="*/ 3344352 w 18288000"/>
              <a:gd name="connsiteY9348" fmla="*/ 126458 h 7098929"/>
              <a:gd name="connsiteX9349" fmla="*/ 3363217 w 18288000"/>
              <a:gd name="connsiteY9349" fmla="*/ 140237 h 7098929"/>
              <a:gd name="connsiteX9350" fmla="*/ 3375501 w 18288000"/>
              <a:gd name="connsiteY9350" fmla="*/ 138106 h 7098929"/>
              <a:gd name="connsiteX9351" fmla="*/ 3344079 w 18288000"/>
              <a:gd name="connsiteY9351" fmla="*/ 145689 h 7098929"/>
              <a:gd name="connsiteX9352" fmla="*/ 3311136 w 18288000"/>
              <a:gd name="connsiteY9352" fmla="*/ 146610 h 7098929"/>
              <a:gd name="connsiteX9353" fmla="*/ 3295219 w 18288000"/>
              <a:gd name="connsiteY9353" fmla="*/ 134985 h 7098929"/>
              <a:gd name="connsiteX9354" fmla="*/ 3282933 w 18288000"/>
              <a:gd name="connsiteY9354" fmla="*/ 137116 h 7098929"/>
              <a:gd name="connsiteX9355" fmla="*/ 3270650 w 18288000"/>
              <a:gd name="connsiteY9355" fmla="*/ 139248 h 7098929"/>
              <a:gd name="connsiteX9356" fmla="*/ 3251783 w 18288000"/>
              <a:gd name="connsiteY9356" fmla="*/ 125469 h 7098929"/>
              <a:gd name="connsiteX9357" fmla="*/ 3264068 w 18288000"/>
              <a:gd name="connsiteY9357" fmla="*/ 123337 h 7098929"/>
              <a:gd name="connsiteX9358" fmla="*/ 3288635 w 18288000"/>
              <a:gd name="connsiteY9358" fmla="*/ 119074 h 7098929"/>
              <a:gd name="connsiteX9359" fmla="*/ 3325486 w 18288000"/>
              <a:gd name="connsiteY9359" fmla="*/ 112679 h 7098929"/>
              <a:gd name="connsiteX9360" fmla="*/ 2674219 w 18288000"/>
              <a:gd name="connsiteY9360" fmla="*/ 97800 h 7098929"/>
              <a:gd name="connsiteX9361" fmla="*/ 2689792 w 18288000"/>
              <a:gd name="connsiteY9361" fmla="*/ 103625 h 7098929"/>
              <a:gd name="connsiteX9362" fmla="*/ 2677510 w 18288000"/>
              <a:gd name="connsiteY9362" fmla="*/ 105755 h 7098929"/>
              <a:gd name="connsiteX9363" fmla="*/ 2661933 w 18288000"/>
              <a:gd name="connsiteY9363" fmla="*/ 99931 h 7098929"/>
              <a:gd name="connsiteX9364" fmla="*/ 2529223 w 18288000"/>
              <a:gd name="connsiteY9364" fmla="*/ 97382 h 7098929"/>
              <a:gd name="connsiteX9365" fmla="*/ 2532515 w 18288000"/>
              <a:gd name="connsiteY9365" fmla="*/ 105336 h 7098929"/>
              <a:gd name="connsiteX9366" fmla="*/ 2535806 w 18288000"/>
              <a:gd name="connsiteY9366" fmla="*/ 113293 h 7098929"/>
              <a:gd name="connsiteX9367" fmla="*/ 2483381 w 18288000"/>
              <a:gd name="connsiteY9367" fmla="*/ 113863 h 7098929"/>
              <a:gd name="connsiteX9368" fmla="*/ 2492374 w 18288000"/>
              <a:gd name="connsiteY9368" fmla="*/ 103776 h 7098929"/>
              <a:gd name="connsiteX9369" fmla="*/ 2529223 w 18288000"/>
              <a:gd name="connsiteY9369" fmla="*/ 97382 h 7098929"/>
              <a:gd name="connsiteX9370" fmla="*/ 12924419 w 18288000"/>
              <a:gd name="connsiteY9370" fmla="*/ 95963 h 7098929"/>
              <a:gd name="connsiteX9371" fmla="*/ 12928099 w 18288000"/>
              <a:gd name="connsiteY9371" fmla="*/ 103845 h 7098929"/>
              <a:gd name="connsiteX9372" fmla="*/ 12912248 w 18288000"/>
              <a:gd name="connsiteY9372" fmla="*/ 98344 h 7098929"/>
              <a:gd name="connsiteX9373" fmla="*/ 12924419 w 18288000"/>
              <a:gd name="connsiteY9373" fmla="*/ 95963 h 7098929"/>
              <a:gd name="connsiteX9374" fmla="*/ 9947461 w 18288000"/>
              <a:gd name="connsiteY9374" fmla="*/ 93634 h 7098929"/>
              <a:gd name="connsiteX9375" fmla="*/ 9963320 w 18288000"/>
              <a:gd name="connsiteY9375" fmla="*/ 99133 h 7098929"/>
              <a:gd name="connsiteX9376" fmla="*/ 9966999 w 18288000"/>
              <a:gd name="connsiteY9376" fmla="*/ 107016 h 7098929"/>
              <a:gd name="connsiteX9377" fmla="*/ 9951146 w 18288000"/>
              <a:gd name="connsiteY9377" fmla="*/ 101515 h 7098929"/>
              <a:gd name="connsiteX9378" fmla="*/ 4173289 w 18288000"/>
              <a:gd name="connsiteY9378" fmla="*/ 93455 h 7098929"/>
              <a:gd name="connsiteX9379" fmla="*/ 4201149 w 18288000"/>
              <a:gd name="connsiteY9379" fmla="*/ 97147 h 7098929"/>
              <a:gd name="connsiteX9380" fmla="*/ 4239646 w 18288000"/>
              <a:gd name="connsiteY9380" fmla="*/ 94731 h 7098929"/>
              <a:gd name="connsiteX9381" fmla="*/ 4267504 w 18288000"/>
              <a:gd name="connsiteY9381" fmla="*/ 98422 h 7098929"/>
              <a:gd name="connsiteX9382" fmla="*/ 4281433 w 18288000"/>
              <a:gd name="connsiteY9382" fmla="*/ 100267 h 7098929"/>
              <a:gd name="connsiteX9383" fmla="*/ 4301505 w 18288000"/>
              <a:gd name="connsiteY9383" fmla="*/ 101048 h 7098929"/>
              <a:gd name="connsiteX9384" fmla="*/ 4309292 w 18288000"/>
              <a:gd name="connsiteY9384" fmla="*/ 103959 h 7098929"/>
              <a:gd name="connsiteX9385" fmla="*/ 4352726 w 18288000"/>
              <a:gd name="connsiteY9385" fmla="*/ 113476 h 7098929"/>
              <a:gd name="connsiteX9386" fmla="*/ 4368300 w 18288000"/>
              <a:gd name="connsiteY9386" fmla="*/ 119298 h 7098929"/>
              <a:gd name="connsiteX9387" fmla="*/ 4394512 w 18288000"/>
              <a:gd name="connsiteY9387" fmla="*/ 119014 h 7098929"/>
              <a:gd name="connsiteX9388" fmla="*/ 4411294 w 18288000"/>
              <a:gd name="connsiteY9388" fmla="*/ 111837 h 7098929"/>
              <a:gd name="connsiteX9389" fmla="*/ 4429718 w 18288000"/>
              <a:gd name="connsiteY9389" fmla="*/ 108641 h 7098929"/>
              <a:gd name="connsiteX9390" fmla="*/ 4497720 w 18288000"/>
              <a:gd name="connsiteY9390" fmla="*/ 113892 h 7098929"/>
              <a:gd name="connsiteX9391" fmla="*/ 4541152 w 18288000"/>
              <a:gd name="connsiteY9391" fmla="*/ 123409 h 7098929"/>
              <a:gd name="connsiteX9392" fmla="*/ 4569013 w 18288000"/>
              <a:gd name="connsiteY9392" fmla="*/ 127101 h 7098929"/>
              <a:gd name="connsiteX9393" fmla="*/ 4593579 w 18288000"/>
              <a:gd name="connsiteY9393" fmla="*/ 122837 h 7098929"/>
              <a:gd name="connsiteX9394" fmla="*/ 4590288 w 18288000"/>
              <a:gd name="connsiteY9394" fmla="*/ 114882 h 7098929"/>
              <a:gd name="connsiteX9395" fmla="*/ 4632075 w 18288000"/>
              <a:gd name="connsiteY9395" fmla="*/ 120420 h 7098929"/>
              <a:gd name="connsiteX9396" fmla="*/ 4647649 w 18288000"/>
              <a:gd name="connsiteY9396" fmla="*/ 126244 h 7098929"/>
              <a:gd name="connsiteX9397" fmla="*/ 4675507 w 18288000"/>
              <a:gd name="connsiteY9397" fmla="*/ 129936 h 7098929"/>
              <a:gd name="connsiteX9398" fmla="*/ 4750857 w 18288000"/>
              <a:gd name="connsiteY9398" fmla="*/ 121123 h 7098929"/>
              <a:gd name="connsiteX9399" fmla="*/ 4752502 w 18288000"/>
              <a:gd name="connsiteY9399" fmla="*/ 125101 h 7098929"/>
              <a:gd name="connsiteX9400" fmla="*/ 4741862 w 18288000"/>
              <a:gd name="connsiteY9400" fmla="*/ 131210 h 7098929"/>
              <a:gd name="connsiteX9401" fmla="*/ 4757439 w 18288000"/>
              <a:gd name="connsiteY9401" fmla="*/ 137033 h 7098929"/>
              <a:gd name="connsiteX9402" fmla="*/ 4720587 w 18288000"/>
              <a:gd name="connsiteY9402" fmla="*/ 143429 h 7098929"/>
              <a:gd name="connsiteX9403" fmla="*/ 4692731 w 18288000"/>
              <a:gd name="connsiteY9403" fmla="*/ 139737 h 7098929"/>
              <a:gd name="connsiteX9404" fmla="*/ 4672658 w 18288000"/>
              <a:gd name="connsiteY9404" fmla="*/ 138957 h 7098929"/>
              <a:gd name="connsiteX9405" fmla="*/ 4658728 w 18288000"/>
              <a:gd name="connsiteY9405" fmla="*/ 137109 h 7098929"/>
              <a:gd name="connsiteX9406" fmla="*/ 4646446 w 18288000"/>
              <a:gd name="connsiteY9406" fmla="*/ 139241 h 7098929"/>
              <a:gd name="connsiteX9407" fmla="*/ 4624727 w 18288000"/>
              <a:gd name="connsiteY9407" fmla="*/ 134485 h 7098929"/>
              <a:gd name="connsiteX9408" fmla="*/ 4558374 w 18288000"/>
              <a:gd name="connsiteY9408" fmla="*/ 133210 h 7098929"/>
              <a:gd name="connsiteX9409" fmla="*/ 4507593 w 18288000"/>
              <a:gd name="connsiteY9409" fmla="*/ 137758 h 7098929"/>
              <a:gd name="connsiteX9410" fmla="*/ 4442883 w 18288000"/>
              <a:gd name="connsiteY9410" fmla="*/ 140461 h 7098929"/>
              <a:gd name="connsiteX9411" fmla="*/ 4390459 w 18288000"/>
              <a:gd name="connsiteY9411" fmla="*/ 141031 h 7098929"/>
              <a:gd name="connsiteX9412" fmla="*/ 4387166 w 18288000"/>
              <a:gd name="connsiteY9412" fmla="*/ 133077 h 7098929"/>
              <a:gd name="connsiteX9413" fmla="*/ 4343733 w 18288000"/>
              <a:gd name="connsiteY9413" fmla="*/ 123560 h 7098929"/>
              <a:gd name="connsiteX9414" fmla="*/ 4288016 w 18288000"/>
              <a:gd name="connsiteY9414" fmla="*/ 116177 h 7098929"/>
              <a:gd name="connsiteX9415" fmla="*/ 4238439 w 18288000"/>
              <a:gd name="connsiteY9415" fmla="*/ 107728 h 7098929"/>
              <a:gd name="connsiteX9416" fmla="*/ 4222865 w 18288000"/>
              <a:gd name="connsiteY9416" fmla="*/ 101904 h 7098929"/>
              <a:gd name="connsiteX9417" fmla="*/ 4196652 w 18288000"/>
              <a:gd name="connsiteY9417" fmla="*/ 102192 h 7098929"/>
              <a:gd name="connsiteX9418" fmla="*/ 4176580 w 18288000"/>
              <a:gd name="connsiteY9418" fmla="*/ 101410 h 7098929"/>
              <a:gd name="connsiteX9419" fmla="*/ 2856063 w 18288000"/>
              <a:gd name="connsiteY9419" fmla="*/ 91823 h 7098929"/>
              <a:gd name="connsiteX9420" fmla="*/ 2857711 w 18288000"/>
              <a:gd name="connsiteY9420" fmla="*/ 95801 h 7098929"/>
              <a:gd name="connsiteX9421" fmla="*/ 2855460 w 18288000"/>
              <a:gd name="connsiteY9421" fmla="*/ 98321 h 7098929"/>
              <a:gd name="connsiteX9422" fmla="*/ 2845425 w 18288000"/>
              <a:gd name="connsiteY9422" fmla="*/ 97933 h 7098929"/>
              <a:gd name="connsiteX9423" fmla="*/ 2831495 w 18288000"/>
              <a:gd name="connsiteY9423" fmla="*/ 96087 h 7098929"/>
              <a:gd name="connsiteX9424" fmla="*/ 9758647 w 18288000"/>
              <a:gd name="connsiteY9424" fmla="*/ 87574 h 7098929"/>
              <a:gd name="connsiteX9425" fmla="*/ 9774498 w 18288000"/>
              <a:gd name="connsiteY9425" fmla="*/ 93076 h 7098929"/>
              <a:gd name="connsiteX9426" fmla="*/ 9762328 w 18288000"/>
              <a:gd name="connsiteY9426" fmla="*/ 95458 h 7098929"/>
              <a:gd name="connsiteX9427" fmla="*/ 1773104 w 18288000"/>
              <a:gd name="connsiteY9427" fmla="*/ 83644 h 7098929"/>
              <a:gd name="connsiteX9428" fmla="*/ 1788682 w 18288000"/>
              <a:gd name="connsiteY9428" fmla="*/ 89466 h 7098929"/>
              <a:gd name="connsiteX9429" fmla="*/ 1816539 w 18288000"/>
              <a:gd name="connsiteY9429" fmla="*/ 93160 h 7098929"/>
              <a:gd name="connsiteX9430" fmla="*/ 1804255 w 18288000"/>
              <a:gd name="connsiteY9430" fmla="*/ 95292 h 7098929"/>
              <a:gd name="connsiteX9431" fmla="*/ 1774751 w 18288000"/>
              <a:gd name="connsiteY9431" fmla="*/ 87623 h 7098929"/>
              <a:gd name="connsiteX9432" fmla="*/ 1773104 w 18288000"/>
              <a:gd name="connsiteY9432" fmla="*/ 83644 h 7098929"/>
              <a:gd name="connsiteX9433" fmla="*/ 1654324 w 18288000"/>
              <a:gd name="connsiteY9433" fmla="*/ 82942 h 7098929"/>
              <a:gd name="connsiteX9434" fmla="*/ 1668254 w 18288000"/>
              <a:gd name="connsiteY9434" fmla="*/ 84787 h 7098929"/>
              <a:gd name="connsiteX9435" fmla="*/ 1708395 w 18288000"/>
              <a:gd name="connsiteY9435" fmla="*/ 86347 h 7098929"/>
              <a:gd name="connsiteX9436" fmla="*/ 1711686 w 18288000"/>
              <a:gd name="connsiteY9436" fmla="*/ 94302 h 7098929"/>
              <a:gd name="connsiteX9437" fmla="*/ 1687118 w 18288000"/>
              <a:gd name="connsiteY9437" fmla="*/ 98566 h 7098929"/>
              <a:gd name="connsiteX9438" fmla="*/ 1631403 w 18288000"/>
              <a:gd name="connsiteY9438" fmla="*/ 91182 h 7098929"/>
              <a:gd name="connsiteX9439" fmla="*/ 1628113 w 18288000"/>
              <a:gd name="connsiteY9439" fmla="*/ 83226 h 7098929"/>
              <a:gd name="connsiteX9440" fmla="*/ 1654324 w 18288000"/>
              <a:gd name="connsiteY9440" fmla="*/ 82942 h 7098929"/>
              <a:gd name="connsiteX9441" fmla="*/ 1587968 w 18288000"/>
              <a:gd name="connsiteY9441" fmla="*/ 81665 h 7098929"/>
              <a:gd name="connsiteX9442" fmla="*/ 1578978 w 18288000"/>
              <a:gd name="connsiteY9442" fmla="*/ 91752 h 7098929"/>
              <a:gd name="connsiteX9443" fmla="*/ 1575685 w 18288000"/>
              <a:gd name="connsiteY9443" fmla="*/ 83798 h 7098929"/>
              <a:gd name="connsiteX9444" fmla="*/ 1587968 w 18288000"/>
              <a:gd name="connsiteY9444" fmla="*/ 81665 h 7098929"/>
              <a:gd name="connsiteX9445" fmla="*/ 1495402 w 18288000"/>
              <a:gd name="connsiteY9445" fmla="*/ 80676 h 7098929"/>
              <a:gd name="connsiteX9446" fmla="*/ 1498693 w 18288000"/>
              <a:gd name="connsiteY9446" fmla="*/ 88631 h 7098929"/>
              <a:gd name="connsiteX9447" fmla="*/ 1483117 w 18288000"/>
              <a:gd name="connsiteY9447" fmla="*/ 82808 h 7098929"/>
              <a:gd name="connsiteX9448" fmla="*/ 12128944 w 18288000"/>
              <a:gd name="connsiteY9448" fmla="*/ 70995 h 7098929"/>
              <a:gd name="connsiteX9449" fmla="*/ 12156970 w 18288000"/>
              <a:gd name="connsiteY9449" fmla="*/ 74112 h 7098929"/>
              <a:gd name="connsiteX9450" fmla="*/ 12172820 w 18288000"/>
              <a:gd name="connsiteY9450" fmla="*/ 79614 h 7098929"/>
              <a:gd name="connsiteX9451" fmla="*/ 12217267 w 18288000"/>
              <a:gd name="connsiteY9451" fmla="*/ 75215 h 7098929"/>
              <a:gd name="connsiteX9452" fmla="*/ 12277566 w 18288000"/>
              <a:gd name="connsiteY9452" fmla="*/ 76318 h 7098929"/>
              <a:gd name="connsiteX9453" fmla="*/ 12301344 w 18288000"/>
              <a:gd name="connsiteY9453" fmla="*/ 84567 h 7098929"/>
              <a:gd name="connsiteX9454" fmla="*/ 12269069 w 18288000"/>
              <a:gd name="connsiteY9454" fmla="*/ 86583 h 7098929"/>
              <a:gd name="connsiteX9455" fmla="*/ 12241044 w 18288000"/>
              <a:gd name="connsiteY9455" fmla="*/ 83466 h 7098929"/>
              <a:gd name="connsiteX9456" fmla="*/ 12228875 w 18288000"/>
              <a:gd name="connsiteY9456" fmla="*/ 85848 h 7098929"/>
              <a:gd name="connsiteX9457" fmla="*/ 12202686 w 18288000"/>
              <a:gd name="connsiteY9457" fmla="*/ 86672 h 7098929"/>
              <a:gd name="connsiteX9458" fmla="*/ 12150314 w 18288000"/>
              <a:gd name="connsiteY9458" fmla="*/ 88321 h 7098929"/>
              <a:gd name="connsiteX9459" fmla="*/ 12120451 w 18288000"/>
              <a:gd name="connsiteY9459" fmla="*/ 81262 h 7098929"/>
              <a:gd name="connsiteX9460" fmla="*/ 12108277 w 18288000"/>
              <a:gd name="connsiteY9460" fmla="*/ 83644 h 7098929"/>
              <a:gd name="connsiteX9461" fmla="*/ 12083931 w 18288000"/>
              <a:gd name="connsiteY9461" fmla="*/ 88409 h 7098929"/>
              <a:gd name="connsiteX9462" fmla="*/ 12043732 w 18288000"/>
              <a:gd name="connsiteY9462" fmla="*/ 87674 h 7098929"/>
              <a:gd name="connsiteX9463" fmla="*/ 12052229 w 18288000"/>
              <a:gd name="connsiteY9463" fmla="*/ 77408 h 7098929"/>
              <a:gd name="connsiteX9464" fmla="*/ 12064399 w 18288000"/>
              <a:gd name="connsiteY9464" fmla="*/ 75025 h 7098929"/>
              <a:gd name="connsiteX9465" fmla="*/ 12128944 w 18288000"/>
              <a:gd name="connsiteY9465" fmla="*/ 70995 h 7098929"/>
              <a:gd name="connsiteX9466" fmla="*/ 2044228 w 18288000"/>
              <a:gd name="connsiteY9466" fmla="*/ 70703 h 7098929"/>
              <a:gd name="connsiteX9467" fmla="*/ 2099942 w 18288000"/>
              <a:gd name="connsiteY9467" fmla="*/ 78087 h 7098929"/>
              <a:gd name="connsiteX9468" fmla="*/ 2143379 w 18288000"/>
              <a:gd name="connsiteY9468" fmla="*/ 87601 h 7098929"/>
              <a:gd name="connsiteX9469" fmla="*/ 2158952 w 18288000"/>
              <a:gd name="connsiteY9469" fmla="*/ 93424 h 7098929"/>
              <a:gd name="connsiteX9470" fmla="*/ 2174528 w 18288000"/>
              <a:gd name="connsiteY9470" fmla="*/ 99248 h 7098929"/>
              <a:gd name="connsiteX9471" fmla="*/ 2094243 w 18288000"/>
              <a:gd name="connsiteY9471" fmla="*/ 96126 h 7098929"/>
              <a:gd name="connsiteX9472" fmla="*/ 2054102 w 18288000"/>
              <a:gd name="connsiteY9472" fmla="*/ 94567 h 7098929"/>
              <a:gd name="connsiteX9473" fmla="*/ 2013959 w 18288000"/>
              <a:gd name="connsiteY9473" fmla="*/ 93007 h 7098929"/>
              <a:gd name="connsiteX9474" fmla="*/ 2022951 w 18288000"/>
              <a:gd name="connsiteY9474" fmla="*/ 82920 h 7098929"/>
              <a:gd name="connsiteX9475" fmla="*/ 11955978 w 18288000"/>
              <a:gd name="connsiteY9475" fmla="*/ 70436 h 7098929"/>
              <a:gd name="connsiteX9476" fmla="*/ 12024202 w 18288000"/>
              <a:gd name="connsiteY9476" fmla="*/ 74289 h 7098929"/>
              <a:gd name="connsiteX9477" fmla="*/ 11987684 w 18288000"/>
              <a:gd name="connsiteY9477" fmla="*/ 81437 h 7098929"/>
              <a:gd name="connsiteX9478" fmla="*/ 11742811 w 18288000"/>
              <a:gd name="connsiteY9478" fmla="*/ 69145 h 7098929"/>
              <a:gd name="connsiteX9479" fmla="*/ 11746493 w 18288000"/>
              <a:gd name="connsiteY9479" fmla="*/ 77028 h 7098929"/>
              <a:gd name="connsiteX9480" fmla="*/ 11718466 w 18288000"/>
              <a:gd name="connsiteY9480" fmla="*/ 73911 h 7098929"/>
              <a:gd name="connsiteX9481" fmla="*/ 1618238 w 18288000"/>
              <a:gd name="connsiteY9481" fmla="*/ 59361 h 7098929"/>
              <a:gd name="connsiteX9482" fmla="*/ 1621529 w 18288000"/>
              <a:gd name="connsiteY9482" fmla="*/ 67316 h 7098929"/>
              <a:gd name="connsiteX9483" fmla="*/ 1609244 w 18288000"/>
              <a:gd name="connsiteY9483" fmla="*/ 69447 h 7098929"/>
              <a:gd name="connsiteX9484" fmla="*/ 1605955 w 18288000"/>
              <a:gd name="connsiteY9484" fmla="*/ 61493 h 7098929"/>
              <a:gd name="connsiteX9485" fmla="*/ 4079842 w 18288000"/>
              <a:gd name="connsiteY9485" fmla="*/ 58514 h 7098929"/>
              <a:gd name="connsiteX9486" fmla="*/ 4153982 w 18288000"/>
              <a:gd name="connsiteY9486" fmla="*/ 62700 h 7098929"/>
              <a:gd name="connsiteX9487" fmla="*/ 4221983 w 18288000"/>
              <a:gd name="connsiteY9487" fmla="*/ 67952 h 7098929"/>
              <a:gd name="connsiteX9488" fmla="*/ 4255984 w 18288000"/>
              <a:gd name="connsiteY9488" fmla="*/ 70579 h 7098929"/>
              <a:gd name="connsiteX9489" fmla="*/ 4296127 w 18288000"/>
              <a:gd name="connsiteY9489" fmla="*/ 72138 h 7098929"/>
              <a:gd name="connsiteX9490" fmla="*/ 4310057 w 18288000"/>
              <a:gd name="connsiteY9490" fmla="*/ 73984 h 7098929"/>
              <a:gd name="connsiteX9491" fmla="*/ 4336268 w 18288000"/>
              <a:gd name="connsiteY9491" fmla="*/ 73700 h 7098929"/>
              <a:gd name="connsiteX9492" fmla="*/ 4364127 w 18288000"/>
              <a:gd name="connsiteY9492" fmla="*/ 77391 h 7098929"/>
              <a:gd name="connsiteX9493" fmla="*/ 4299417 w 18288000"/>
              <a:gd name="connsiteY9493" fmla="*/ 80095 h 7098929"/>
              <a:gd name="connsiteX9494" fmla="*/ 4260920 w 18288000"/>
              <a:gd name="connsiteY9494" fmla="*/ 82511 h 7098929"/>
              <a:gd name="connsiteX9495" fmla="*/ 4206850 w 18288000"/>
              <a:gd name="connsiteY9495" fmla="*/ 79105 h 7098929"/>
              <a:gd name="connsiteX9496" fmla="*/ 4098706 w 18288000"/>
              <a:gd name="connsiteY9496" fmla="*/ 72293 h 7098929"/>
              <a:gd name="connsiteX9497" fmla="*/ 4090918 w 18288000"/>
              <a:gd name="connsiteY9497" fmla="*/ 69380 h 7098929"/>
              <a:gd name="connsiteX9498" fmla="*/ 4067556 w 18288000"/>
              <a:gd name="connsiteY9498" fmla="*/ 60645 h 7098929"/>
              <a:gd name="connsiteX9499" fmla="*/ 4027415 w 18288000"/>
              <a:gd name="connsiteY9499" fmla="*/ 59085 h 7098929"/>
              <a:gd name="connsiteX9500" fmla="*/ 4079842 w 18288000"/>
              <a:gd name="connsiteY9500" fmla="*/ 58514 h 7098929"/>
              <a:gd name="connsiteX9501" fmla="*/ 2611038 w 18288000"/>
              <a:gd name="connsiteY9501" fmla="*/ 40554 h 7098929"/>
              <a:gd name="connsiteX9502" fmla="*/ 2645037 w 18288000"/>
              <a:gd name="connsiteY9502" fmla="*/ 43180 h 7098929"/>
              <a:gd name="connsiteX9503" fmla="*/ 2658966 w 18288000"/>
              <a:gd name="connsiteY9503" fmla="*/ 45026 h 7098929"/>
              <a:gd name="connsiteX9504" fmla="*/ 2666754 w 18288000"/>
              <a:gd name="connsiteY9504" fmla="*/ 47939 h 7098929"/>
              <a:gd name="connsiteX9505" fmla="*/ 2640540 w 18288000"/>
              <a:gd name="connsiteY9505" fmla="*/ 48224 h 7098929"/>
              <a:gd name="connsiteX9506" fmla="*/ 2611038 w 18288000"/>
              <a:gd name="connsiteY9506" fmla="*/ 40554 h 7098929"/>
              <a:gd name="connsiteX9507" fmla="*/ 2277614 w 18288000"/>
              <a:gd name="connsiteY9507" fmla="*/ 30204 h 7098929"/>
              <a:gd name="connsiteX9508" fmla="*/ 2308765 w 18288000"/>
              <a:gd name="connsiteY9508" fmla="*/ 41849 h 7098929"/>
              <a:gd name="connsiteX9509" fmla="*/ 2242411 w 18288000"/>
              <a:gd name="connsiteY9509" fmla="*/ 40575 h 7098929"/>
              <a:gd name="connsiteX9510" fmla="*/ 2200621 w 18288000"/>
              <a:gd name="connsiteY9510" fmla="*/ 35037 h 7098929"/>
              <a:gd name="connsiteX9511" fmla="*/ 3640686 w 18288000"/>
              <a:gd name="connsiteY9511" fmla="*/ 15352 h 7098929"/>
              <a:gd name="connsiteX9512" fmla="*/ 3776688 w 18288000"/>
              <a:gd name="connsiteY9512" fmla="*/ 25857 h 7098929"/>
              <a:gd name="connsiteX9513" fmla="*/ 3804546 w 18288000"/>
              <a:gd name="connsiteY9513" fmla="*/ 29549 h 7098929"/>
              <a:gd name="connsiteX9514" fmla="*/ 3900406 w 18288000"/>
              <a:gd name="connsiteY9514" fmla="*/ 38495 h 7098929"/>
              <a:gd name="connsiteX9515" fmla="*/ 3968404 w 18288000"/>
              <a:gd name="connsiteY9515" fmla="*/ 43746 h 7098929"/>
              <a:gd name="connsiteX9516" fmla="*/ 3988477 w 18288000"/>
              <a:gd name="connsiteY9516" fmla="*/ 44526 h 7098929"/>
              <a:gd name="connsiteX9517" fmla="*/ 4008549 w 18288000"/>
              <a:gd name="connsiteY9517" fmla="*/ 45307 h 7098929"/>
              <a:gd name="connsiteX9518" fmla="*/ 4015132 w 18288000"/>
              <a:gd name="connsiteY9518" fmla="*/ 61217 h 7098929"/>
              <a:gd name="connsiteX9519" fmla="*/ 3967202 w 18288000"/>
              <a:gd name="connsiteY9519" fmla="*/ 56743 h 7098929"/>
              <a:gd name="connsiteX9520" fmla="*/ 3906987 w 18288000"/>
              <a:gd name="connsiteY9520" fmla="*/ 54403 h 7098929"/>
              <a:gd name="connsiteX9521" fmla="*/ 3863554 w 18288000"/>
              <a:gd name="connsiteY9521" fmla="*/ 44889 h 7098929"/>
              <a:gd name="connsiteX9522" fmla="*/ 3783271 w 18288000"/>
              <a:gd name="connsiteY9522" fmla="*/ 41768 h 7098929"/>
              <a:gd name="connsiteX9523" fmla="*/ 3741481 w 18288000"/>
              <a:gd name="connsiteY9523" fmla="*/ 36232 h 7098929"/>
              <a:gd name="connsiteX9524" fmla="*/ 3715269 w 18288000"/>
              <a:gd name="connsiteY9524" fmla="*/ 36516 h 7098929"/>
              <a:gd name="connsiteX9525" fmla="*/ 3645623 w 18288000"/>
              <a:gd name="connsiteY9525" fmla="*/ 27285 h 7098929"/>
              <a:gd name="connsiteX9526" fmla="*/ 3603836 w 18288000"/>
              <a:gd name="connsiteY9526" fmla="*/ 21747 h 7098929"/>
              <a:gd name="connsiteX9527" fmla="*/ 3640686 w 18288000"/>
              <a:gd name="connsiteY9527" fmla="*/ 15352 h 7098929"/>
              <a:gd name="connsiteX9528" fmla="*/ 990654 w 18288000"/>
              <a:gd name="connsiteY9528" fmla="*/ 6267 h 7098929"/>
              <a:gd name="connsiteX9529" fmla="*/ 1006229 w 18288000"/>
              <a:gd name="connsiteY9529" fmla="*/ 12090 h 7098929"/>
              <a:gd name="connsiteX9530" fmla="*/ 984956 w 18288000"/>
              <a:gd name="connsiteY9530" fmla="*/ 24308 h 7098929"/>
              <a:gd name="connsiteX9531" fmla="*/ 966087 w 18288000"/>
              <a:gd name="connsiteY9531" fmla="*/ 10530 h 7098929"/>
              <a:gd name="connsiteX9532" fmla="*/ 857945 w 18288000"/>
              <a:gd name="connsiteY9532" fmla="*/ 3717 h 7098929"/>
              <a:gd name="connsiteX9533" fmla="*/ 898088 w 18288000"/>
              <a:gd name="connsiteY9533" fmla="*/ 5278 h 7098929"/>
              <a:gd name="connsiteX9534" fmla="*/ 885803 w 18288000"/>
              <a:gd name="connsiteY9534" fmla="*/ 7408 h 7098929"/>
              <a:gd name="connsiteX9535" fmla="*/ 7229 w 18288000"/>
              <a:gd name="connsiteY9535" fmla="*/ 0 h 7098929"/>
              <a:gd name="connsiteX9536" fmla="*/ 83841 w 18288000"/>
              <a:gd name="connsiteY9536" fmla="*/ 10152 h 7098929"/>
              <a:gd name="connsiteX9537" fmla="*/ 71559 w 18288000"/>
              <a:gd name="connsiteY9537" fmla="*/ 12285 h 7098929"/>
              <a:gd name="connsiteX9538" fmla="*/ 0 w 18288000"/>
              <a:gd name="connsiteY9538" fmla="*/ 5608 h 7098929"/>
              <a:gd name="connsiteX9539" fmla="*/ 0 w 18288000"/>
              <a:gd name="connsiteY9539" fmla="*/ 766 h 7098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</a:cxnLst>
            <a:rect l="l" t="t" r="r" b="b"/>
            <a:pathLst>
              <a:path w="18288000" h="7098929">
                <a:moveTo>
                  <a:pt x="3902805" y="7060824"/>
                </a:moveTo>
                <a:cubicBezTo>
                  <a:pt x="3913376" y="7064490"/>
                  <a:pt x="3929419" y="7065647"/>
                  <a:pt x="3950934" y="7064298"/>
                </a:cubicBezTo>
                <a:cubicBezTo>
                  <a:pt x="3972446" y="7062947"/>
                  <a:pt x="3992545" y="7063309"/>
                  <a:pt x="4011232" y="7065383"/>
                </a:cubicBezTo>
                <a:cubicBezTo>
                  <a:pt x="4029916" y="7067455"/>
                  <a:pt x="4044544" y="7070325"/>
                  <a:pt x="4055114" y="7073989"/>
                </a:cubicBezTo>
                <a:cubicBezTo>
                  <a:pt x="4071345" y="7070807"/>
                  <a:pt x="4098144" y="7071289"/>
                  <a:pt x="4135513" y="7075436"/>
                </a:cubicBezTo>
                <a:cubicBezTo>
                  <a:pt x="4146083" y="7079100"/>
                  <a:pt x="4160096" y="7080654"/>
                  <a:pt x="4177554" y="7080100"/>
                </a:cubicBezTo>
                <a:cubicBezTo>
                  <a:pt x="4195012" y="7079547"/>
                  <a:pt x="4203739" y="7079269"/>
                  <a:pt x="4203739" y="7079269"/>
                </a:cubicBezTo>
                <a:cubicBezTo>
                  <a:pt x="4222423" y="7081343"/>
                  <a:pt x="4245780" y="7083934"/>
                  <a:pt x="4273808" y="7087046"/>
                </a:cubicBezTo>
                <a:cubicBezTo>
                  <a:pt x="4301834" y="7090154"/>
                  <a:pt x="4315848" y="7091710"/>
                  <a:pt x="4315848" y="7091710"/>
                </a:cubicBezTo>
                <a:cubicBezTo>
                  <a:pt x="4318304" y="7096964"/>
                  <a:pt x="4306134" y="7099350"/>
                  <a:pt x="4279333" y="7098869"/>
                </a:cubicBezTo>
                <a:cubicBezTo>
                  <a:pt x="4212708" y="7088984"/>
                  <a:pt x="4167226" y="7086429"/>
                  <a:pt x="4142882" y="7091201"/>
                </a:cubicBezTo>
                <a:cubicBezTo>
                  <a:pt x="4142882" y="7091201"/>
                  <a:pt x="4133539" y="7090164"/>
                  <a:pt x="4114852" y="7088092"/>
                </a:cubicBezTo>
                <a:lnTo>
                  <a:pt x="4018601" y="7081147"/>
                </a:lnTo>
                <a:cubicBezTo>
                  <a:pt x="3973116" y="7078590"/>
                  <a:pt x="3950377" y="7077315"/>
                  <a:pt x="3950377" y="7077315"/>
                </a:cubicBezTo>
                <a:cubicBezTo>
                  <a:pt x="3942261" y="7078904"/>
                  <a:pt x="3935560" y="7078785"/>
                  <a:pt x="3930275" y="7076953"/>
                </a:cubicBezTo>
                <a:cubicBezTo>
                  <a:pt x="3924991" y="7075119"/>
                  <a:pt x="3918291" y="7074999"/>
                  <a:pt x="3910175" y="7076591"/>
                </a:cubicBezTo>
                <a:close/>
                <a:moveTo>
                  <a:pt x="7033186" y="7049443"/>
                </a:moveTo>
                <a:lnTo>
                  <a:pt x="7061213" y="7052553"/>
                </a:lnTo>
                <a:cubicBezTo>
                  <a:pt x="7044987" y="7055735"/>
                  <a:pt x="7031585" y="7055494"/>
                  <a:pt x="7021018" y="7051830"/>
                </a:cubicBezTo>
                <a:close/>
                <a:moveTo>
                  <a:pt x="5277332" y="7045189"/>
                </a:moveTo>
                <a:cubicBezTo>
                  <a:pt x="5294789" y="7044634"/>
                  <a:pt x="5304744" y="7046984"/>
                  <a:pt x="5307200" y="7052240"/>
                </a:cubicBezTo>
                <a:cubicBezTo>
                  <a:pt x="5288515" y="7050166"/>
                  <a:pt x="5277147" y="7049527"/>
                  <a:pt x="5273089" y="7050323"/>
                </a:cubicBezTo>
                <a:cubicBezTo>
                  <a:pt x="5269030" y="7051117"/>
                  <a:pt x="5264361" y="7050601"/>
                  <a:pt x="5259074" y="7048768"/>
                </a:cubicBezTo>
                <a:cubicBezTo>
                  <a:pt x="5253789" y="7046935"/>
                  <a:pt x="5251147" y="7046020"/>
                  <a:pt x="5251147" y="7046020"/>
                </a:cubicBezTo>
                <a:cubicBezTo>
                  <a:pt x="5251147" y="7046020"/>
                  <a:pt x="5259874" y="7045742"/>
                  <a:pt x="5277332" y="7045189"/>
                </a:cubicBezTo>
                <a:close/>
                <a:moveTo>
                  <a:pt x="3656087" y="7044660"/>
                </a:moveTo>
                <a:cubicBezTo>
                  <a:pt x="3673542" y="7044105"/>
                  <a:pt x="3691616" y="7044864"/>
                  <a:pt x="3710298" y="7046937"/>
                </a:cubicBezTo>
                <a:cubicBezTo>
                  <a:pt x="3780125" y="7044722"/>
                  <a:pt x="3816270" y="7046241"/>
                  <a:pt x="3818725" y="7051496"/>
                </a:cubicBezTo>
                <a:cubicBezTo>
                  <a:pt x="3818725" y="7051496"/>
                  <a:pt x="3821367" y="7052411"/>
                  <a:pt x="3826655" y="7054243"/>
                </a:cubicBezTo>
                <a:cubicBezTo>
                  <a:pt x="3831939" y="7056077"/>
                  <a:pt x="3839865" y="7058824"/>
                  <a:pt x="3850438" y="7062487"/>
                </a:cubicBezTo>
                <a:cubicBezTo>
                  <a:pt x="3877234" y="7062970"/>
                  <a:pt x="3890636" y="7063212"/>
                  <a:pt x="3890636" y="7063212"/>
                </a:cubicBezTo>
                <a:cubicBezTo>
                  <a:pt x="3874407" y="7066393"/>
                  <a:pt x="3856951" y="7066948"/>
                  <a:pt x="3838263" y="7064873"/>
                </a:cubicBezTo>
                <a:cubicBezTo>
                  <a:pt x="3819580" y="7062800"/>
                  <a:pt x="3794809" y="7061921"/>
                  <a:pt x="3763956" y="7062233"/>
                </a:cubicBezTo>
                <a:cubicBezTo>
                  <a:pt x="3733097" y="7062546"/>
                  <a:pt x="3710354" y="7061267"/>
                  <a:pt x="3695727" y="7058399"/>
                </a:cubicBezTo>
                <a:cubicBezTo>
                  <a:pt x="3681099" y="7055531"/>
                  <a:pt x="3669726" y="7054891"/>
                  <a:pt x="3661613" y="7056483"/>
                </a:cubicBezTo>
                <a:cubicBezTo>
                  <a:pt x="3653500" y="7058073"/>
                  <a:pt x="3640098" y="7057832"/>
                  <a:pt x="3621414" y="7055760"/>
                </a:cubicBezTo>
                <a:cubicBezTo>
                  <a:pt x="3621414" y="7055760"/>
                  <a:pt x="3616743" y="7055242"/>
                  <a:pt x="3607402" y="7054205"/>
                </a:cubicBezTo>
                <a:cubicBezTo>
                  <a:pt x="3598058" y="7053167"/>
                  <a:pt x="3589331" y="7053444"/>
                  <a:pt x="3581215" y="7055034"/>
                </a:cubicBezTo>
                <a:cubicBezTo>
                  <a:pt x="3573101" y="7056626"/>
                  <a:pt x="3563757" y="7055590"/>
                  <a:pt x="3553187" y="7051927"/>
                </a:cubicBezTo>
                <a:lnTo>
                  <a:pt x="3617732" y="7047876"/>
                </a:lnTo>
                <a:cubicBezTo>
                  <a:pt x="3625843" y="7046286"/>
                  <a:pt x="3638630" y="7045213"/>
                  <a:pt x="3656087" y="7044660"/>
                </a:cubicBezTo>
                <a:close/>
                <a:moveTo>
                  <a:pt x="5675636" y="7044544"/>
                </a:moveTo>
                <a:cubicBezTo>
                  <a:pt x="5703665" y="7047652"/>
                  <a:pt x="5717678" y="7049209"/>
                  <a:pt x="5717678" y="7049209"/>
                </a:cubicBezTo>
                <a:lnTo>
                  <a:pt x="5640966" y="7055642"/>
                </a:lnTo>
                <a:cubicBezTo>
                  <a:pt x="5619819" y="7048315"/>
                  <a:pt x="5609253" y="7044651"/>
                  <a:pt x="5609253" y="7044651"/>
                </a:cubicBezTo>
                <a:cubicBezTo>
                  <a:pt x="5625481" y="7041469"/>
                  <a:pt x="5647609" y="7041432"/>
                  <a:pt x="5675636" y="7044544"/>
                </a:cubicBezTo>
                <a:close/>
                <a:moveTo>
                  <a:pt x="6933246" y="7034618"/>
                </a:moveTo>
                <a:cubicBezTo>
                  <a:pt x="6943818" y="7038282"/>
                  <a:pt x="6950334" y="7042740"/>
                  <a:pt x="6952790" y="7047995"/>
                </a:cubicBezTo>
                <a:lnTo>
                  <a:pt x="6928446" y="7052769"/>
                </a:lnTo>
                <a:cubicBezTo>
                  <a:pt x="6920334" y="7054358"/>
                  <a:pt x="6915046" y="7052528"/>
                  <a:pt x="6912592" y="7047271"/>
                </a:cubicBezTo>
                <a:close/>
                <a:moveTo>
                  <a:pt x="7943023" y="7034560"/>
                </a:moveTo>
                <a:lnTo>
                  <a:pt x="7971051" y="7037669"/>
                </a:lnTo>
                <a:cubicBezTo>
                  <a:pt x="7962936" y="7039260"/>
                  <a:pt x="7956237" y="7039139"/>
                  <a:pt x="7950951" y="7037307"/>
                </a:cubicBezTo>
                <a:cubicBezTo>
                  <a:pt x="7945665" y="7035475"/>
                  <a:pt x="7943023" y="7034560"/>
                  <a:pt x="7943023" y="7034560"/>
                </a:cubicBezTo>
                <a:close/>
                <a:moveTo>
                  <a:pt x="7846767" y="7027615"/>
                </a:moveTo>
                <a:lnTo>
                  <a:pt x="7943023" y="7034560"/>
                </a:lnTo>
                <a:cubicBezTo>
                  <a:pt x="7940197" y="7037983"/>
                  <a:pt x="7929745" y="7039316"/>
                  <a:pt x="7911674" y="7038554"/>
                </a:cubicBezTo>
                <a:cubicBezTo>
                  <a:pt x="7893602" y="7037795"/>
                  <a:pt x="7867912" y="7034944"/>
                  <a:pt x="7834598" y="7030001"/>
                </a:cubicBezTo>
                <a:close/>
                <a:moveTo>
                  <a:pt x="8974376" y="7023817"/>
                </a:moveTo>
                <a:cubicBezTo>
                  <a:pt x="8992448" y="7024577"/>
                  <a:pt x="9006768" y="7026789"/>
                  <a:pt x="9017339" y="7030453"/>
                </a:cubicBezTo>
                <a:lnTo>
                  <a:pt x="8940626" y="7036888"/>
                </a:lnTo>
                <a:cubicBezTo>
                  <a:pt x="8930054" y="7033223"/>
                  <a:pt x="8919486" y="7029559"/>
                  <a:pt x="8908911" y="7025894"/>
                </a:cubicBezTo>
                <a:cubicBezTo>
                  <a:pt x="8934483" y="7023750"/>
                  <a:pt x="8956304" y="7023057"/>
                  <a:pt x="8974376" y="7023817"/>
                </a:cubicBezTo>
                <a:close/>
                <a:moveTo>
                  <a:pt x="1817268" y="7005041"/>
                </a:moveTo>
                <a:lnTo>
                  <a:pt x="1845294" y="7008150"/>
                </a:lnTo>
                <a:lnTo>
                  <a:pt x="1861149" y="7013647"/>
                </a:lnTo>
                <a:cubicBezTo>
                  <a:pt x="1853033" y="7015237"/>
                  <a:pt x="1844922" y="7016829"/>
                  <a:pt x="1836806" y="7018419"/>
                </a:cubicBezTo>
                <a:lnTo>
                  <a:pt x="1820951" y="7012923"/>
                </a:lnTo>
                <a:cubicBezTo>
                  <a:pt x="1818496" y="7007668"/>
                  <a:pt x="1817268" y="7005041"/>
                  <a:pt x="1817268" y="7005041"/>
                </a:cubicBezTo>
                <a:close/>
                <a:moveTo>
                  <a:pt x="6307041" y="7002500"/>
                </a:moveTo>
                <a:cubicBezTo>
                  <a:pt x="6307041" y="7002500"/>
                  <a:pt x="6308268" y="7005129"/>
                  <a:pt x="6310724" y="7010383"/>
                </a:cubicBezTo>
                <a:lnTo>
                  <a:pt x="6298552" y="7012770"/>
                </a:lnTo>
                <a:lnTo>
                  <a:pt x="6294868" y="7004887"/>
                </a:lnTo>
                <a:cubicBezTo>
                  <a:pt x="6302981" y="7003297"/>
                  <a:pt x="6307041" y="7002500"/>
                  <a:pt x="6307041" y="7002500"/>
                </a:cubicBezTo>
                <a:close/>
                <a:moveTo>
                  <a:pt x="1708839" y="7000483"/>
                </a:moveTo>
                <a:lnTo>
                  <a:pt x="1748482" y="7014224"/>
                </a:lnTo>
                <a:lnTo>
                  <a:pt x="1734467" y="7012668"/>
                </a:lnTo>
                <a:cubicBezTo>
                  <a:pt x="1730411" y="7013464"/>
                  <a:pt x="1719038" y="7012826"/>
                  <a:pt x="1700353" y="7010753"/>
                </a:cubicBezTo>
                <a:cubicBezTo>
                  <a:pt x="1681669" y="7008678"/>
                  <a:pt x="1672326" y="7007641"/>
                  <a:pt x="1672326" y="7007641"/>
                </a:cubicBezTo>
                <a:close/>
                <a:moveTo>
                  <a:pt x="5060037" y="6999591"/>
                </a:moveTo>
                <a:cubicBezTo>
                  <a:pt x="5062064" y="6999194"/>
                  <a:pt x="5065413" y="6999254"/>
                  <a:pt x="5070086" y="6999772"/>
                </a:cubicBezTo>
                <a:cubicBezTo>
                  <a:pt x="5079428" y="7000809"/>
                  <a:pt x="5084097" y="7001326"/>
                  <a:pt x="5084097" y="7001326"/>
                </a:cubicBezTo>
                <a:lnTo>
                  <a:pt x="5059755" y="7006100"/>
                </a:lnTo>
                <a:cubicBezTo>
                  <a:pt x="5059755" y="7006100"/>
                  <a:pt x="5059142" y="7004786"/>
                  <a:pt x="5057913" y="7002158"/>
                </a:cubicBezTo>
                <a:cubicBezTo>
                  <a:pt x="5057299" y="7000844"/>
                  <a:pt x="5058006" y="6999988"/>
                  <a:pt x="5060037" y="6999591"/>
                </a:cubicBezTo>
                <a:close/>
                <a:moveTo>
                  <a:pt x="3523712" y="6988867"/>
                </a:moveTo>
                <a:lnTo>
                  <a:pt x="3527396" y="6996749"/>
                </a:lnTo>
                <a:cubicBezTo>
                  <a:pt x="3546081" y="6998822"/>
                  <a:pt x="3560708" y="7001690"/>
                  <a:pt x="3571280" y="7005354"/>
                </a:cubicBezTo>
                <a:cubicBezTo>
                  <a:pt x="3581851" y="7009020"/>
                  <a:pt x="3600536" y="7011093"/>
                  <a:pt x="3627334" y="7011575"/>
                </a:cubicBezTo>
                <a:cubicBezTo>
                  <a:pt x="3654130" y="7012056"/>
                  <a:pt x="3670791" y="7014529"/>
                  <a:pt x="3677304" y="7018986"/>
                </a:cubicBezTo>
                <a:cubicBezTo>
                  <a:pt x="3683817" y="7023447"/>
                  <a:pt x="3689102" y="7025279"/>
                  <a:pt x="3693161" y="7024484"/>
                </a:cubicBezTo>
                <a:cubicBezTo>
                  <a:pt x="3697216" y="7023689"/>
                  <a:pt x="3705945" y="7023412"/>
                  <a:pt x="3719344" y="7023652"/>
                </a:cubicBezTo>
                <a:cubicBezTo>
                  <a:pt x="3732744" y="7023894"/>
                  <a:pt x="3739446" y="7024014"/>
                  <a:pt x="3739446" y="7024014"/>
                </a:cubicBezTo>
                <a:lnTo>
                  <a:pt x="3743130" y="7031897"/>
                </a:lnTo>
                <a:cubicBezTo>
                  <a:pt x="3743130" y="7031897"/>
                  <a:pt x="3733786" y="7030860"/>
                  <a:pt x="3715102" y="7028787"/>
                </a:cubicBezTo>
                <a:cubicBezTo>
                  <a:pt x="3706986" y="7030378"/>
                  <a:pt x="3694201" y="7031451"/>
                  <a:pt x="3676745" y="7032003"/>
                </a:cubicBezTo>
                <a:cubicBezTo>
                  <a:pt x="3659288" y="7032558"/>
                  <a:pt x="3649945" y="7031522"/>
                  <a:pt x="3648719" y="7028895"/>
                </a:cubicBezTo>
                <a:cubicBezTo>
                  <a:pt x="3647489" y="7026267"/>
                  <a:pt x="3642816" y="7025748"/>
                  <a:pt x="3634704" y="7027339"/>
                </a:cubicBezTo>
                <a:cubicBezTo>
                  <a:pt x="3626588" y="7028930"/>
                  <a:pt x="3619888" y="7028811"/>
                  <a:pt x="3614604" y="7026978"/>
                </a:cubicBezTo>
                <a:cubicBezTo>
                  <a:pt x="3609320" y="7025146"/>
                  <a:pt x="3606677" y="7024229"/>
                  <a:pt x="3606677" y="7024229"/>
                </a:cubicBezTo>
                <a:lnTo>
                  <a:pt x="3562793" y="7015624"/>
                </a:lnTo>
                <a:lnTo>
                  <a:pt x="3546937" y="7010127"/>
                </a:lnTo>
                <a:cubicBezTo>
                  <a:pt x="3528249" y="7008054"/>
                  <a:pt x="3519524" y="7008330"/>
                  <a:pt x="3520752" y="7010959"/>
                </a:cubicBezTo>
                <a:cubicBezTo>
                  <a:pt x="3521981" y="7013586"/>
                  <a:pt x="3516510" y="7016093"/>
                  <a:pt x="3504334" y="7018479"/>
                </a:cubicBezTo>
                <a:cubicBezTo>
                  <a:pt x="3492166" y="7020864"/>
                  <a:pt x="3486078" y="7022059"/>
                  <a:pt x="3486078" y="7022059"/>
                </a:cubicBezTo>
                <a:cubicBezTo>
                  <a:pt x="3459278" y="7021577"/>
                  <a:pt x="3436539" y="7020297"/>
                  <a:pt x="3417852" y="7018225"/>
                </a:cubicBezTo>
                <a:cubicBezTo>
                  <a:pt x="3396711" y="7010897"/>
                  <a:pt x="3382084" y="7008028"/>
                  <a:pt x="3373970" y="7009618"/>
                </a:cubicBezTo>
                <a:lnTo>
                  <a:pt x="3345943" y="7006509"/>
                </a:lnTo>
                <a:cubicBezTo>
                  <a:pt x="3337829" y="7008099"/>
                  <a:pt x="3329712" y="7009691"/>
                  <a:pt x="3321600" y="7011282"/>
                </a:cubicBezTo>
                <a:lnTo>
                  <a:pt x="3325284" y="7019164"/>
                </a:lnTo>
                <a:cubicBezTo>
                  <a:pt x="3306598" y="7017090"/>
                  <a:pt x="3292587" y="7015535"/>
                  <a:pt x="3283241" y="7014499"/>
                </a:cubicBezTo>
                <a:cubicBezTo>
                  <a:pt x="3273898" y="7013463"/>
                  <a:pt x="3268616" y="7011629"/>
                  <a:pt x="3267386" y="7009003"/>
                </a:cubicBezTo>
                <a:cubicBezTo>
                  <a:pt x="3266158" y="7006375"/>
                  <a:pt x="3256816" y="7005339"/>
                  <a:pt x="3239359" y="7005893"/>
                </a:cubicBezTo>
                <a:cubicBezTo>
                  <a:pt x="3221902" y="7006448"/>
                  <a:pt x="3196945" y="7009905"/>
                  <a:pt x="3164486" y="7016269"/>
                </a:cubicBezTo>
                <a:cubicBezTo>
                  <a:pt x="3164486" y="7016269"/>
                  <a:pt x="3163873" y="7014955"/>
                  <a:pt x="3162646" y="7012328"/>
                </a:cubicBezTo>
                <a:cubicBezTo>
                  <a:pt x="3161417" y="7009699"/>
                  <a:pt x="3164861" y="7007590"/>
                  <a:pt x="3172975" y="7006001"/>
                </a:cubicBezTo>
                <a:lnTo>
                  <a:pt x="3157119" y="7000504"/>
                </a:lnTo>
                <a:cubicBezTo>
                  <a:pt x="3173345" y="6997322"/>
                  <a:pt x="3185520" y="6994937"/>
                  <a:pt x="3193634" y="6993345"/>
                </a:cubicBezTo>
                <a:cubicBezTo>
                  <a:pt x="3201748" y="6991755"/>
                  <a:pt x="3211091" y="6992791"/>
                  <a:pt x="3221660" y="6996456"/>
                </a:cubicBezTo>
                <a:cubicBezTo>
                  <a:pt x="3229773" y="6994864"/>
                  <a:pt x="3236472" y="6994985"/>
                  <a:pt x="3241760" y="6996818"/>
                </a:cubicBezTo>
                <a:cubicBezTo>
                  <a:pt x="3247045" y="6998649"/>
                  <a:pt x="3251718" y="6999167"/>
                  <a:pt x="3255773" y="6998373"/>
                </a:cubicBezTo>
                <a:cubicBezTo>
                  <a:pt x="3259831" y="6997577"/>
                  <a:pt x="3263889" y="6996782"/>
                  <a:pt x="3267945" y="6995987"/>
                </a:cubicBezTo>
                <a:cubicBezTo>
                  <a:pt x="3272004" y="6995191"/>
                  <a:pt x="3279319" y="6996624"/>
                  <a:pt x="3289889" y="7000289"/>
                </a:cubicBezTo>
                <a:cubicBezTo>
                  <a:pt x="3308574" y="7002361"/>
                  <a:pt x="3330700" y="7002325"/>
                  <a:pt x="3356270" y="7000182"/>
                </a:cubicBezTo>
                <a:cubicBezTo>
                  <a:pt x="3381841" y="6998038"/>
                  <a:pt x="3398683" y="6996168"/>
                  <a:pt x="3406800" y="6994578"/>
                </a:cubicBezTo>
                <a:lnTo>
                  <a:pt x="3471343" y="6990528"/>
                </a:lnTo>
                <a:close/>
                <a:moveTo>
                  <a:pt x="5237526" y="6988455"/>
                </a:moveTo>
                <a:cubicBezTo>
                  <a:pt x="5245639" y="6986866"/>
                  <a:pt x="5250926" y="6988697"/>
                  <a:pt x="5253382" y="6993952"/>
                </a:cubicBezTo>
                <a:lnTo>
                  <a:pt x="5241210" y="6996339"/>
                </a:lnTo>
                <a:cubicBezTo>
                  <a:pt x="5230639" y="6992674"/>
                  <a:pt x="5225352" y="6990841"/>
                  <a:pt x="5225352" y="6990841"/>
                </a:cubicBezTo>
                <a:cubicBezTo>
                  <a:pt x="5225352" y="6990841"/>
                  <a:pt x="5229410" y="6990048"/>
                  <a:pt x="5237526" y="6988455"/>
                </a:cubicBezTo>
                <a:close/>
                <a:moveTo>
                  <a:pt x="1463961" y="6988259"/>
                </a:moveTo>
                <a:lnTo>
                  <a:pt x="1504161" y="6988982"/>
                </a:lnTo>
                <a:lnTo>
                  <a:pt x="1560216" y="6995203"/>
                </a:lnTo>
                <a:cubicBezTo>
                  <a:pt x="1568332" y="6993611"/>
                  <a:pt x="1573003" y="6994130"/>
                  <a:pt x="1574229" y="6996757"/>
                </a:cubicBezTo>
                <a:cubicBezTo>
                  <a:pt x="1575459" y="6999386"/>
                  <a:pt x="1578100" y="7000301"/>
                  <a:pt x="1582159" y="6999506"/>
                </a:cubicBezTo>
                <a:cubicBezTo>
                  <a:pt x="1586215" y="6998710"/>
                  <a:pt x="1593528" y="7000146"/>
                  <a:pt x="1604100" y="7003808"/>
                </a:cubicBezTo>
                <a:cubicBezTo>
                  <a:pt x="1622786" y="7005880"/>
                  <a:pt x="1632127" y="7006917"/>
                  <a:pt x="1632127" y="7006917"/>
                </a:cubicBezTo>
                <a:lnTo>
                  <a:pt x="1619956" y="7009305"/>
                </a:lnTo>
                <a:cubicBezTo>
                  <a:pt x="1619956" y="7009305"/>
                  <a:pt x="1606558" y="7009062"/>
                  <a:pt x="1579758" y="7008580"/>
                </a:cubicBezTo>
                <a:cubicBezTo>
                  <a:pt x="1552959" y="7008099"/>
                  <a:pt x="1530214" y="7006820"/>
                  <a:pt x="1511534" y="7004747"/>
                </a:cubicBezTo>
                <a:lnTo>
                  <a:pt x="1483504" y="7001636"/>
                </a:lnTo>
                <a:cubicBezTo>
                  <a:pt x="1483504" y="7001636"/>
                  <a:pt x="1478220" y="6999806"/>
                  <a:pt x="1467648" y="6996142"/>
                </a:cubicBezTo>
                <a:close/>
                <a:moveTo>
                  <a:pt x="4147351" y="6987066"/>
                </a:moveTo>
                <a:cubicBezTo>
                  <a:pt x="4155467" y="6985476"/>
                  <a:pt x="4160138" y="6985994"/>
                  <a:pt x="4161364" y="6988623"/>
                </a:cubicBezTo>
                <a:cubicBezTo>
                  <a:pt x="4162594" y="6991251"/>
                  <a:pt x="4159151" y="6993359"/>
                  <a:pt x="4151038" y="6994950"/>
                </a:cubicBezTo>
                <a:close/>
                <a:moveTo>
                  <a:pt x="2578478" y="6984876"/>
                </a:moveTo>
                <a:lnTo>
                  <a:pt x="2573675" y="7003026"/>
                </a:lnTo>
                <a:cubicBezTo>
                  <a:pt x="2573675" y="7003026"/>
                  <a:pt x="2568391" y="7001195"/>
                  <a:pt x="2557819" y="6997530"/>
                </a:cubicBezTo>
                <a:lnTo>
                  <a:pt x="2477422" y="6996083"/>
                </a:lnTo>
                <a:cubicBezTo>
                  <a:pt x="2480248" y="6992659"/>
                  <a:pt x="2483188" y="6990650"/>
                  <a:pt x="2486231" y="6990054"/>
                </a:cubicBezTo>
                <a:cubicBezTo>
                  <a:pt x="2489272" y="6989459"/>
                  <a:pt x="2492421" y="6990274"/>
                  <a:pt x="2495677" y="6992504"/>
                </a:cubicBezTo>
                <a:cubicBezTo>
                  <a:pt x="2502191" y="6996964"/>
                  <a:pt x="2506866" y="6997482"/>
                  <a:pt x="2509694" y="6994058"/>
                </a:cubicBezTo>
                <a:cubicBezTo>
                  <a:pt x="2512521" y="6990635"/>
                  <a:pt x="2516577" y="6989841"/>
                  <a:pt x="2521865" y="6991673"/>
                </a:cubicBezTo>
                <a:cubicBezTo>
                  <a:pt x="2527149" y="6993505"/>
                  <a:pt x="2533849" y="6993625"/>
                  <a:pt x="2541965" y="6992035"/>
                </a:cubicBezTo>
                <a:cubicBezTo>
                  <a:pt x="2568765" y="6992516"/>
                  <a:pt x="2580933" y="6990130"/>
                  <a:pt x="2578478" y="6984876"/>
                </a:cubicBezTo>
                <a:close/>
                <a:moveTo>
                  <a:pt x="1142371" y="6982468"/>
                </a:moveTo>
                <a:cubicBezTo>
                  <a:pt x="1142371" y="6982468"/>
                  <a:pt x="1149686" y="6983904"/>
                  <a:pt x="1164311" y="6986772"/>
                </a:cubicBezTo>
                <a:cubicBezTo>
                  <a:pt x="1178941" y="6989640"/>
                  <a:pt x="1191541" y="6992908"/>
                  <a:pt x="1202109" y="6996571"/>
                </a:cubicBezTo>
                <a:lnTo>
                  <a:pt x="1230140" y="6999682"/>
                </a:lnTo>
                <a:cubicBezTo>
                  <a:pt x="1213908" y="7002864"/>
                  <a:pt x="1205795" y="7004453"/>
                  <a:pt x="1205795" y="7004453"/>
                </a:cubicBezTo>
                <a:close/>
                <a:moveTo>
                  <a:pt x="5895558" y="6982066"/>
                </a:moveTo>
                <a:cubicBezTo>
                  <a:pt x="5902257" y="6982186"/>
                  <a:pt x="5904192" y="6983958"/>
                  <a:pt x="5901364" y="6987380"/>
                </a:cubicBezTo>
                <a:cubicBezTo>
                  <a:pt x="5903821" y="6992636"/>
                  <a:pt x="5900991" y="6996060"/>
                  <a:pt x="5892879" y="6997649"/>
                </a:cubicBezTo>
                <a:lnTo>
                  <a:pt x="5872219" y="7010305"/>
                </a:lnTo>
                <a:cubicBezTo>
                  <a:pt x="5853536" y="7008232"/>
                  <a:pt x="5834850" y="7006157"/>
                  <a:pt x="5816166" y="7004084"/>
                </a:cubicBezTo>
                <a:cubicBezTo>
                  <a:pt x="5789368" y="7003602"/>
                  <a:pt x="5774738" y="7000733"/>
                  <a:pt x="5772282" y="6995480"/>
                </a:cubicBezTo>
                <a:cubicBezTo>
                  <a:pt x="5769825" y="6990224"/>
                  <a:pt x="5764541" y="6988391"/>
                  <a:pt x="5756427" y="6989982"/>
                </a:cubicBezTo>
                <a:lnTo>
                  <a:pt x="5740570" y="6984487"/>
                </a:lnTo>
                <a:lnTo>
                  <a:pt x="5820968" y="6985932"/>
                </a:lnTo>
                <a:cubicBezTo>
                  <a:pt x="5837197" y="6982753"/>
                  <a:pt x="5850595" y="6982993"/>
                  <a:pt x="5861168" y="6986657"/>
                </a:cubicBezTo>
                <a:cubicBezTo>
                  <a:pt x="5877396" y="6983475"/>
                  <a:pt x="5888859" y="6981945"/>
                  <a:pt x="5895558" y="6982066"/>
                </a:cubicBezTo>
                <a:close/>
                <a:moveTo>
                  <a:pt x="4264263" y="6981356"/>
                </a:moveTo>
                <a:cubicBezTo>
                  <a:pt x="4272379" y="6979766"/>
                  <a:pt x="4279693" y="6981201"/>
                  <a:pt x="4286206" y="6985659"/>
                </a:cubicBezTo>
                <a:cubicBezTo>
                  <a:pt x="4292719" y="6990117"/>
                  <a:pt x="4293948" y="6992746"/>
                  <a:pt x="4289890" y="6993541"/>
                </a:cubicBezTo>
                <a:cubicBezTo>
                  <a:pt x="4285832" y="6994336"/>
                  <a:pt x="4279747" y="6995531"/>
                  <a:pt x="4271632" y="6997121"/>
                </a:cubicBezTo>
                <a:lnTo>
                  <a:pt x="4255778" y="6991625"/>
                </a:lnTo>
                <a:cubicBezTo>
                  <a:pt x="4247662" y="6993215"/>
                  <a:pt x="4250490" y="6989793"/>
                  <a:pt x="4264263" y="6981356"/>
                </a:cubicBezTo>
                <a:close/>
                <a:moveTo>
                  <a:pt x="2815985" y="6981336"/>
                </a:moveTo>
                <a:lnTo>
                  <a:pt x="2884215" y="6985168"/>
                </a:lnTo>
                <a:cubicBezTo>
                  <a:pt x="2876097" y="6986759"/>
                  <a:pt x="2875299" y="6989785"/>
                  <a:pt x="2881814" y="6994245"/>
                </a:cubicBezTo>
                <a:cubicBezTo>
                  <a:pt x="2888327" y="6998704"/>
                  <a:pt x="2895641" y="7000139"/>
                  <a:pt x="2903754" y="6998548"/>
                </a:cubicBezTo>
                <a:cubicBezTo>
                  <a:pt x="2903754" y="6998548"/>
                  <a:pt x="2906396" y="6999464"/>
                  <a:pt x="2911684" y="7001294"/>
                </a:cubicBezTo>
                <a:cubicBezTo>
                  <a:pt x="2916966" y="7003130"/>
                  <a:pt x="2927724" y="7002454"/>
                  <a:pt x="2943951" y="6999272"/>
                </a:cubicBezTo>
                <a:lnTo>
                  <a:pt x="3036521" y="6998333"/>
                </a:lnTo>
                <a:lnTo>
                  <a:pt x="3068233" y="7009324"/>
                </a:lnTo>
                <a:cubicBezTo>
                  <a:pt x="3060120" y="7010915"/>
                  <a:pt x="3056063" y="7011711"/>
                  <a:pt x="3056063" y="7011711"/>
                </a:cubicBezTo>
                <a:cubicBezTo>
                  <a:pt x="3056063" y="7011711"/>
                  <a:pt x="3049977" y="7012904"/>
                  <a:pt x="3037806" y="7015290"/>
                </a:cubicBezTo>
                <a:cubicBezTo>
                  <a:pt x="3025635" y="7017676"/>
                  <a:pt x="3016292" y="7016640"/>
                  <a:pt x="3009781" y="7012181"/>
                </a:cubicBezTo>
                <a:cubicBezTo>
                  <a:pt x="3003267" y="7007720"/>
                  <a:pt x="3000007" y="7005491"/>
                  <a:pt x="3000007" y="7005491"/>
                </a:cubicBezTo>
                <a:cubicBezTo>
                  <a:pt x="2991891" y="7007081"/>
                  <a:pt x="2985806" y="7008275"/>
                  <a:pt x="2981749" y="7009069"/>
                </a:cubicBezTo>
                <a:cubicBezTo>
                  <a:pt x="2977692" y="7009865"/>
                  <a:pt x="2971608" y="7011059"/>
                  <a:pt x="2963492" y="7012649"/>
                </a:cubicBezTo>
                <a:cubicBezTo>
                  <a:pt x="2944809" y="7010577"/>
                  <a:pt x="2935466" y="7009540"/>
                  <a:pt x="2935466" y="7009540"/>
                </a:cubicBezTo>
                <a:cubicBezTo>
                  <a:pt x="2927352" y="7011130"/>
                  <a:pt x="2923295" y="7011926"/>
                  <a:pt x="2923295" y="7011926"/>
                </a:cubicBezTo>
                <a:cubicBezTo>
                  <a:pt x="2920837" y="7006672"/>
                  <a:pt x="2911497" y="7005635"/>
                  <a:pt x="2895271" y="7008816"/>
                </a:cubicBezTo>
                <a:cubicBezTo>
                  <a:pt x="2879039" y="7011998"/>
                  <a:pt x="2865639" y="7011757"/>
                  <a:pt x="2855069" y="7008092"/>
                </a:cubicBezTo>
                <a:lnTo>
                  <a:pt x="2827040" y="7004983"/>
                </a:lnTo>
                <a:cubicBezTo>
                  <a:pt x="2818929" y="7006573"/>
                  <a:pt x="2814256" y="7006056"/>
                  <a:pt x="2813027" y="7003429"/>
                </a:cubicBezTo>
                <a:cubicBezTo>
                  <a:pt x="2811800" y="7000799"/>
                  <a:pt x="2803069" y="7001076"/>
                  <a:pt x="2786841" y="7004258"/>
                </a:cubicBezTo>
                <a:cubicBezTo>
                  <a:pt x="2770611" y="7007440"/>
                  <a:pt x="2761272" y="7006404"/>
                  <a:pt x="2758815" y="7001150"/>
                </a:cubicBezTo>
                <a:cubicBezTo>
                  <a:pt x="2758815" y="7001150"/>
                  <a:pt x="2762872" y="7000353"/>
                  <a:pt x="2770986" y="6998763"/>
                </a:cubicBezTo>
                <a:cubicBezTo>
                  <a:pt x="2795329" y="6993990"/>
                  <a:pt x="2806270" y="6988976"/>
                  <a:pt x="2803816" y="6983721"/>
                </a:cubicBezTo>
                <a:close/>
                <a:moveTo>
                  <a:pt x="6416582" y="6981025"/>
                </a:moveTo>
                <a:cubicBezTo>
                  <a:pt x="6424696" y="6979434"/>
                  <a:pt x="6429982" y="6981265"/>
                  <a:pt x="6432439" y="6986519"/>
                </a:cubicBezTo>
                <a:lnTo>
                  <a:pt x="6420267" y="6988907"/>
                </a:lnTo>
                <a:close/>
                <a:moveTo>
                  <a:pt x="6110847" y="6980731"/>
                </a:moveTo>
                <a:cubicBezTo>
                  <a:pt x="6129531" y="6982804"/>
                  <a:pt x="6139489" y="6985155"/>
                  <a:pt x="6140716" y="6987782"/>
                </a:cubicBezTo>
                <a:cubicBezTo>
                  <a:pt x="6141946" y="6990410"/>
                  <a:pt x="6142561" y="6991724"/>
                  <a:pt x="6142561" y="6991724"/>
                </a:cubicBezTo>
                <a:cubicBezTo>
                  <a:pt x="6142561" y="6991724"/>
                  <a:pt x="6137273" y="6989891"/>
                  <a:pt x="6126703" y="6986227"/>
                </a:cubicBezTo>
                <a:cubicBezTo>
                  <a:pt x="6118589" y="6987819"/>
                  <a:pt x="6109247" y="6986782"/>
                  <a:pt x="6098675" y="6983118"/>
                </a:cubicBezTo>
                <a:close/>
                <a:moveTo>
                  <a:pt x="6336185" y="6979577"/>
                </a:moveTo>
                <a:cubicBezTo>
                  <a:pt x="6338641" y="6984832"/>
                  <a:pt x="6339869" y="6987460"/>
                  <a:pt x="6339869" y="6987460"/>
                </a:cubicBezTo>
                <a:cubicBezTo>
                  <a:pt x="6331756" y="6989051"/>
                  <a:pt x="6327697" y="6989846"/>
                  <a:pt x="6327697" y="6989846"/>
                </a:cubicBezTo>
                <a:close/>
                <a:moveTo>
                  <a:pt x="2522422" y="6978656"/>
                </a:moveTo>
                <a:cubicBezTo>
                  <a:pt x="2532993" y="6982320"/>
                  <a:pt x="2534222" y="6984948"/>
                  <a:pt x="2526108" y="6986538"/>
                </a:cubicBezTo>
                <a:cubicBezTo>
                  <a:pt x="2517994" y="6988128"/>
                  <a:pt x="2508651" y="6987093"/>
                  <a:pt x="2498081" y="6983427"/>
                </a:cubicBezTo>
                <a:close/>
                <a:moveTo>
                  <a:pt x="1778186" y="6978284"/>
                </a:moveTo>
                <a:cubicBezTo>
                  <a:pt x="1786299" y="6976694"/>
                  <a:pt x="1791584" y="6978525"/>
                  <a:pt x="1794039" y="6983779"/>
                </a:cubicBezTo>
                <a:cubicBezTo>
                  <a:pt x="1794039" y="6983779"/>
                  <a:pt x="1789983" y="6984575"/>
                  <a:pt x="1781870" y="6986166"/>
                </a:cubicBezTo>
                <a:cubicBezTo>
                  <a:pt x="1781870" y="6986166"/>
                  <a:pt x="1779227" y="6985250"/>
                  <a:pt x="1773940" y="6983418"/>
                </a:cubicBezTo>
                <a:cubicBezTo>
                  <a:pt x="1768654" y="6981586"/>
                  <a:pt x="1770069" y="6979875"/>
                  <a:pt x="1778186" y="6978284"/>
                </a:cubicBezTo>
                <a:close/>
                <a:moveTo>
                  <a:pt x="5431151" y="6976311"/>
                </a:moveTo>
                <a:lnTo>
                  <a:pt x="5422663" y="6986579"/>
                </a:lnTo>
                <a:cubicBezTo>
                  <a:pt x="5398321" y="6991351"/>
                  <a:pt x="5386148" y="6993738"/>
                  <a:pt x="5386148" y="6993738"/>
                </a:cubicBezTo>
                <a:cubicBezTo>
                  <a:pt x="5391805" y="6986893"/>
                  <a:pt x="5390579" y="6984264"/>
                  <a:pt x="5382466" y="6985856"/>
                </a:cubicBezTo>
                <a:lnTo>
                  <a:pt x="5378780" y="6977973"/>
                </a:lnTo>
                <a:cubicBezTo>
                  <a:pt x="5395009" y="6974792"/>
                  <a:pt x="5412464" y="6974237"/>
                  <a:pt x="5431151" y="6976311"/>
                </a:cubicBezTo>
                <a:close/>
                <a:moveTo>
                  <a:pt x="2667362" y="6976054"/>
                </a:moveTo>
                <a:lnTo>
                  <a:pt x="2683219" y="6981550"/>
                </a:lnTo>
                <a:cubicBezTo>
                  <a:pt x="2675103" y="6983140"/>
                  <a:pt x="2672275" y="6986564"/>
                  <a:pt x="2674733" y="6991820"/>
                </a:cubicBezTo>
                <a:lnTo>
                  <a:pt x="2662562" y="6994205"/>
                </a:lnTo>
                <a:cubicBezTo>
                  <a:pt x="2654447" y="6995796"/>
                  <a:pt x="2645103" y="6994759"/>
                  <a:pt x="2634533" y="6991095"/>
                </a:cubicBezTo>
                <a:cubicBezTo>
                  <a:pt x="2615848" y="6989023"/>
                  <a:pt x="2605892" y="6986671"/>
                  <a:pt x="2604662" y="6984044"/>
                </a:cubicBezTo>
                <a:cubicBezTo>
                  <a:pt x="2603434" y="6981418"/>
                  <a:pt x="2604849" y="6979707"/>
                  <a:pt x="2608905" y="6978910"/>
                </a:cubicBezTo>
                <a:cubicBezTo>
                  <a:pt x="2612967" y="6978114"/>
                  <a:pt x="2617634" y="6978633"/>
                  <a:pt x="2622922" y="6980465"/>
                </a:cubicBezTo>
                <a:cubicBezTo>
                  <a:pt x="2628207" y="6982297"/>
                  <a:pt x="2634906" y="6982417"/>
                  <a:pt x="2643020" y="6980828"/>
                </a:cubicBezTo>
                <a:close/>
                <a:moveTo>
                  <a:pt x="4952449" y="6975508"/>
                </a:moveTo>
                <a:lnTo>
                  <a:pt x="4956134" y="6983390"/>
                </a:lnTo>
                <a:cubicBezTo>
                  <a:pt x="4937447" y="6981317"/>
                  <a:pt x="4928105" y="6980280"/>
                  <a:pt x="4928105" y="6980280"/>
                </a:cubicBezTo>
                <a:close/>
                <a:moveTo>
                  <a:pt x="6227759" y="6975019"/>
                </a:moveTo>
                <a:lnTo>
                  <a:pt x="6283815" y="6981241"/>
                </a:lnTo>
                <a:lnTo>
                  <a:pt x="6287499" y="6989123"/>
                </a:lnTo>
                <a:cubicBezTo>
                  <a:pt x="6279385" y="6990711"/>
                  <a:pt x="6270655" y="6990989"/>
                  <a:pt x="6261315" y="6989952"/>
                </a:cubicBezTo>
                <a:cubicBezTo>
                  <a:pt x="6251970" y="6988916"/>
                  <a:pt x="6247299" y="6988399"/>
                  <a:pt x="6247299" y="6988399"/>
                </a:cubicBezTo>
                <a:cubicBezTo>
                  <a:pt x="6236730" y="6984735"/>
                  <a:pt x="6223328" y="6984492"/>
                  <a:pt x="6207100" y="6987674"/>
                </a:cubicBezTo>
                <a:lnTo>
                  <a:pt x="6203416" y="6979793"/>
                </a:lnTo>
                <a:cubicBezTo>
                  <a:pt x="6211529" y="6978201"/>
                  <a:pt x="6219644" y="6976611"/>
                  <a:pt x="6227759" y="6975019"/>
                </a:cubicBezTo>
                <a:close/>
                <a:moveTo>
                  <a:pt x="5708856" y="6973494"/>
                </a:moveTo>
                <a:cubicBezTo>
                  <a:pt x="5708856" y="6973494"/>
                  <a:pt x="5714143" y="6975326"/>
                  <a:pt x="5724715" y="6978989"/>
                </a:cubicBezTo>
                <a:lnTo>
                  <a:pt x="5700370" y="6983762"/>
                </a:lnTo>
                <a:cubicBezTo>
                  <a:pt x="5700370" y="6983762"/>
                  <a:pt x="5703201" y="6980339"/>
                  <a:pt x="5708856" y="6973494"/>
                </a:cubicBezTo>
                <a:close/>
                <a:moveTo>
                  <a:pt x="5322726" y="6971752"/>
                </a:moveTo>
                <a:lnTo>
                  <a:pt x="5342264" y="6985131"/>
                </a:lnTo>
                <a:cubicBezTo>
                  <a:pt x="5334153" y="6986723"/>
                  <a:pt x="5315468" y="6984648"/>
                  <a:pt x="5286210" y="6978910"/>
                </a:cubicBezTo>
                <a:lnTo>
                  <a:pt x="5258184" y="6975801"/>
                </a:lnTo>
                <a:close/>
                <a:moveTo>
                  <a:pt x="985827" y="6967837"/>
                </a:moveTo>
                <a:lnTo>
                  <a:pt x="990062" y="6969305"/>
                </a:lnTo>
                <a:cubicBezTo>
                  <a:pt x="990062" y="6969305"/>
                  <a:pt x="988743" y="6968847"/>
                  <a:pt x="986099" y="6967932"/>
                </a:cubicBezTo>
                <a:close/>
                <a:moveTo>
                  <a:pt x="4729985" y="6966821"/>
                </a:moveTo>
                <a:cubicBezTo>
                  <a:pt x="4738398" y="6967054"/>
                  <a:pt x="4749611" y="6967948"/>
                  <a:pt x="4763626" y="6969503"/>
                </a:cubicBezTo>
                <a:cubicBezTo>
                  <a:pt x="4774196" y="6973167"/>
                  <a:pt x="4783539" y="6974205"/>
                  <a:pt x="4791653" y="6972613"/>
                </a:cubicBezTo>
                <a:cubicBezTo>
                  <a:pt x="4794481" y="6969191"/>
                  <a:pt x="4796909" y="6967281"/>
                  <a:pt x="4798937" y="6966883"/>
                </a:cubicBezTo>
                <a:cubicBezTo>
                  <a:pt x="4800967" y="6966485"/>
                  <a:pt x="4802595" y="6967600"/>
                  <a:pt x="4803823" y="6970227"/>
                </a:cubicBezTo>
                <a:cubicBezTo>
                  <a:pt x="4803823" y="6970227"/>
                  <a:pt x="4811136" y="6971662"/>
                  <a:pt x="4825764" y="6974530"/>
                </a:cubicBezTo>
                <a:cubicBezTo>
                  <a:pt x="4840394" y="6977399"/>
                  <a:pt x="4856436" y="6978555"/>
                  <a:pt x="4873892" y="6978002"/>
                </a:cubicBezTo>
                <a:cubicBezTo>
                  <a:pt x="4891348" y="6977449"/>
                  <a:pt x="4904135" y="6976375"/>
                  <a:pt x="4912248" y="6974784"/>
                </a:cubicBezTo>
                <a:lnTo>
                  <a:pt x="4915934" y="6982667"/>
                </a:lnTo>
                <a:cubicBezTo>
                  <a:pt x="4915934" y="6982667"/>
                  <a:pt x="4896446" y="6983618"/>
                  <a:pt x="4857478" y="6985523"/>
                </a:cubicBezTo>
                <a:cubicBezTo>
                  <a:pt x="4837993" y="6986474"/>
                  <a:pt x="4821550" y="6986830"/>
                  <a:pt x="4808151" y="6986588"/>
                </a:cubicBezTo>
                <a:cubicBezTo>
                  <a:pt x="4794750" y="6986347"/>
                  <a:pt x="4784393" y="6985509"/>
                  <a:pt x="4777079" y="6984075"/>
                </a:cubicBezTo>
                <a:cubicBezTo>
                  <a:pt x="4762453" y="6981206"/>
                  <a:pt x="4749854" y="6977940"/>
                  <a:pt x="4739283" y="6974276"/>
                </a:cubicBezTo>
                <a:lnTo>
                  <a:pt x="4711254" y="6971166"/>
                </a:lnTo>
                <a:cubicBezTo>
                  <a:pt x="4710640" y="6969853"/>
                  <a:pt x="4711272" y="6968830"/>
                  <a:pt x="4713145" y="6968105"/>
                </a:cubicBezTo>
                <a:cubicBezTo>
                  <a:pt x="4715959" y="6967016"/>
                  <a:pt x="4721572" y="6966588"/>
                  <a:pt x="4729985" y="6966821"/>
                </a:cubicBezTo>
                <a:close/>
                <a:moveTo>
                  <a:pt x="2144780" y="6966646"/>
                </a:moveTo>
                <a:cubicBezTo>
                  <a:pt x="2155347" y="6970310"/>
                  <a:pt x="2164689" y="6971347"/>
                  <a:pt x="2172805" y="6969756"/>
                </a:cubicBezTo>
                <a:cubicBezTo>
                  <a:pt x="2180919" y="6968166"/>
                  <a:pt x="2184976" y="6967369"/>
                  <a:pt x="2184976" y="6967369"/>
                </a:cubicBezTo>
                <a:cubicBezTo>
                  <a:pt x="2193090" y="6965779"/>
                  <a:pt x="2202431" y="6966816"/>
                  <a:pt x="2213003" y="6970480"/>
                </a:cubicBezTo>
                <a:cubicBezTo>
                  <a:pt x="2223573" y="6974145"/>
                  <a:pt x="2230888" y="6975579"/>
                  <a:pt x="2234945" y="6974782"/>
                </a:cubicBezTo>
                <a:cubicBezTo>
                  <a:pt x="2239003" y="6973987"/>
                  <a:pt x="2254431" y="6973832"/>
                  <a:pt x="2281229" y="6974314"/>
                </a:cubicBezTo>
                <a:cubicBezTo>
                  <a:pt x="2308028" y="6974795"/>
                  <a:pt x="2352285" y="6974724"/>
                  <a:pt x="2413998" y="6974099"/>
                </a:cubicBezTo>
                <a:lnTo>
                  <a:pt x="2442025" y="6977208"/>
                </a:lnTo>
                <a:cubicBezTo>
                  <a:pt x="2433912" y="6978799"/>
                  <a:pt x="2423770" y="6980788"/>
                  <a:pt x="2411599" y="6983173"/>
                </a:cubicBezTo>
                <a:cubicBezTo>
                  <a:pt x="2399427" y="6985561"/>
                  <a:pt x="2388053" y="6984920"/>
                  <a:pt x="2377485" y="6981257"/>
                </a:cubicBezTo>
                <a:lnTo>
                  <a:pt x="2325111" y="6982920"/>
                </a:lnTo>
                <a:lnTo>
                  <a:pt x="2232546" y="6983858"/>
                </a:lnTo>
                <a:cubicBezTo>
                  <a:pt x="2216317" y="6987040"/>
                  <a:pt x="2208202" y="6988630"/>
                  <a:pt x="2208202" y="6988630"/>
                </a:cubicBezTo>
                <a:lnTo>
                  <a:pt x="2164319" y="6980025"/>
                </a:lnTo>
                <a:cubicBezTo>
                  <a:pt x="2159405" y="6969513"/>
                  <a:pt x="2136661" y="6968237"/>
                  <a:pt x="2096089" y="6976192"/>
                </a:cubicBezTo>
                <a:cubicBezTo>
                  <a:pt x="2079865" y="6979374"/>
                  <a:pt x="2070521" y="6978337"/>
                  <a:pt x="2068068" y="6973079"/>
                </a:cubicBezTo>
                <a:lnTo>
                  <a:pt x="2080235" y="6970694"/>
                </a:lnTo>
                <a:cubicBezTo>
                  <a:pt x="2090804" y="6974358"/>
                  <a:pt x="2099534" y="6974083"/>
                  <a:pt x="2106420" y="6969863"/>
                </a:cubicBezTo>
                <a:cubicBezTo>
                  <a:pt x="2113305" y="6965644"/>
                  <a:pt x="2126089" y="6964573"/>
                  <a:pt x="2144780" y="6966646"/>
                </a:cubicBezTo>
                <a:close/>
                <a:moveTo>
                  <a:pt x="978968" y="6965460"/>
                </a:moveTo>
                <a:lnTo>
                  <a:pt x="982135" y="6966557"/>
                </a:lnTo>
                <a:lnTo>
                  <a:pt x="985827" y="6967837"/>
                </a:lnTo>
                <a:close/>
                <a:moveTo>
                  <a:pt x="2860989" y="6963907"/>
                </a:moveTo>
                <a:lnTo>
                  <a:pt x="2864673" y="6971791"/>
                </a:lnTo>
                <a:lnTo>
                  <a:pt x="2848816" y="6966294"/>
                </a:lnTo>
                <a:close/>
                <a:moveTo>
                  <a:pt x="974207" y="6963809"/>
                </a:moveTo>
                <a:cubicBezTo>
                  <a:pt x="974207" y="6963809"/>
                  <a:pt x="974866" y="6964038"/>
                  <a:pt x="976189" y="6964496"/>
                </a:cubicBezTo>
                <a:lnTo>
                  <a:pt x="978968" y="6965460"/>
                </a:lnTo>
                <a:close/>
                <a:moveTo>
                  <a:pt x="5371411" y="6962206"/>
                </a:moveTo>
                <a:lnTo>
                  <a:pt x="5375098" y="6970089"/>
                </a:lnTo>
                <a:lnTo>
                  <a:pt x="5359239" y="6964594"/>
                </a:lnTo>
                <a:close/>
                <a:moveTo>
                  <a:pt x="4602199" y="6960816"/>
                </a:moveTo>
                <a:cubicBezTo>
                  <a:pt x="4610426" y="6962430"/>
                  <a:pt x="4615922" y="6966193"/>
                  <a:pt x="4618684" y="6972106"/>
                </a:cubicBezTo>
                <a:cubicBezTo>
                  <a:pt x="4618684" y="6972106"/>
                  <a:pt x="4622743" y="6971308"/>
                  <a:pt x="4630857" y="6969719"/>
                </a:cubicBezTo>
                <a:lnTo>
                  <a:pt x="4643027" y="6967332"/>
                </a:lnTo>
                <a:lnTo>
                  <a:pt x="4662568" y="6980711"/>
                </a:lnTo>
                <a:cubicBezTo>
                  <a:pt x="4662568" y="6980711"/>
                  <a:pt x="4658512" y="6981506"/>
                  <a:pt x="4650397" y="6983097"/>
                </a:cubicBezTo>
                <a:cubicBezTo>
                  <a:pt x="4642285" y="6984688"/>
                  <a:pt x="4634169" y="6986279"/>
                  <a:pt x="4626055" y="6987870"/>
                </a:cubicBezTo>
                <a:cubicBezTo>
                  <a:pt x="4599254" y="6987386"/>
                  <a:pt x="4587084" y="6989773"/>
                  <a:pt x="4589541" y="6995028"/>
                </a:cubicBezTo>
                <a:lnTo>
                  <a:pt x="4568880" y="7007684"/>
                </a:lnTo>
                <a:cubicBezTo>
                  <a:pt x="4558310" y="7004020"/>
                  <a:pt x="4553027" y="7002188"/>
                  <a:pt x="4553027" y="7002188"/>
                </a:cubicBezTo>
                <a:cubicBezTo>
                  <a:pt x="4534341" y="7000114"/>
                  <a:pt x="4519714" y="6997245"/>
                  <a:pt x="4509142" y="6993580"/>
                </a:cubicBezTo>
                <a:cubicBezTo>
                  <a:pt x="4504229" y="6983071"/>
                  <a:pt x="4524516" y="6979094"/>
                  <a:pt x="4570000" y="6981650"/>
                </a:cubicBezTo>
                <a:lnTo>
                  <a:pt x="4550458" y="6968270"/>
                </a:lnTo>
                <a:lnTo>
                  <a:pt x="4538286" y="6970657"/>
                </a:lnTo>
                <a:cubicBezTo>
                  <a:pt x="4549845" y="6966957"/>
                  <a:pt x="4560189" y="6964213"/>
                  <a:pt x="4569317" y="6962423"/>
                </a:cubicBezTo>
                <a:cubicBezTo>
                  <a:pt x="4583010" y="6959738"/>
                  <a:pt x="4593971" y="6959203"/>
                  <a:pt x="4602199" y="6960816"/>
                </a:cubicBezTo>
                <a:close/>
                <a:moveTo>
                  <a:pt x="2008325" y="6958978"/>
                </a:moveTo>
                <a:lnTo>
                  <a:pt x="2003526" y="6977128"/>
                </a:lnTo>
                <a:cubicBezTo>
                  <a:pt x="1984837" y="6975057"/>
                  <a:pt x="1971435" y="6974816"/>
                  <a:pt x="1963323" y="6976407"/>
                </a:cubicBezTo>
                <a:cubicBezTo>
                  <a:pt x="1952754" y="6972741"/>
                  <a:pt x="1949495" y="6970512"/>
                  <a:pt x="1953553" y="6969716"/>
                </a:cubicBezTo>
                <a:cubicBezTo>
                  <a:pt x="1957610" y="6968922"/>
                  <a:pt x="1958409" y="6965895"/>
                  <a:pt x="1955956" y="6960641"/>
                </a:cubicBezTo>
                <a:cubicBezTo>
                  <a:pt x="1964069" y="6959050"/>
                  <a:pt x="1981525" y="6958496"/>
                  <a:pt x="2008325" y="6958978"/>
                </a:cubicBezTo>
                <a:close/>
                <a:moveTo>
                  <a:pt x="769528" y="6952308"/>
                </a:moveTo>
                <a:lnTo>
                  <a:pt x="809726" y="6953032"/>
                </a:lnTo>
                <a:cubicBezTo>
                  <a:pt x="871438" y="6952407"/>
                  <a:pt x="923437" y="6959422"/>
                  <a:pt x="965720" y="6974077"/>
                </a:cubicBezTo>
                <a:cubicBezTo>
                  <a:pt x="976288" y="6977742"/>
                  <a:pt x="994976" y="6979816"/>
                  <a:pt x="1021773" y="6980299"/>
                </a:cubicBezTo>
                <a:cubicBezTo>
                  <a:pt x="1029888" y="6978707"/>
                  <a:pt x="1038616" y="6978430"/>
                  <a:pt x="1047960" y="6979466"/>
                </a:cubicBezTo>
                <a:cubicBezTo>
                  <a:pt x="1057301" y="6980502"/>
                  <a:pt x="1066029" y="6980225"/>
                  <a:pt x="1074144" y="6978635"/>
                </a:cubicBezTo>
                <a:cubicBezTo>
                  <a:pt x="1095287" y="6985964"/>
                  <a:pt x="1105855" y="6989628"/>
                  <a:pt x="1105855" y="6989628"/>
                </a:cubicBezTo>
                <a:cubicBezTo>
                  <a:pt x="1119629" y="6981191"/>
                  <a:pt x="1128973" y="6982228"/>
                  <a:pt x="1133885" y="6992738"/>
                </a:cubicBezTo>
                <a:lnTo>
                  <a:pt x="1137568" y="7000620"/>
                </a:lnTo>
                <a:cubicBezTo>
                  <a:pt x="1118886" y="6998547"/>
                  <a:pt x="1096141" y="6997268"/>
                  <a:pt x="1069342" y="6996786"/>
                </a:cubicBezTo>
                <a:cubicBezTo>
                  <a:pt x="1031972" y="6992638"/>
                  <a:pt x="1001302" y="6988613"/>
                  <a:pt x="977333" y="6984708"/>
                </a:cubicBezTo>
                <a:cubicBezTo>
                  <a:pt x="953361" y="6980804"/>
                  <a:pt x="937320" y="6979645"/>
                  <a:pt x="929206" y="6981236"/>
                </a:cubicBezTo>
                <a:cubicBezTo>
                  <a:pt x="921090" y="6982827"/>
                  <a:pt x="884948" y="6981309"/>
                  <a:pt x="820779" y="6976679"/>
                </a:cubicBezTo>
                <a:cubicBezTo>
                  <a:pt x="818324" y="6971423"/>
                  <a:pt x="813038" y="6969592"/>
                  <a:pt x="804926" y="6971184"/>
                </a:cubicBezTo>
                <a:cubicBezTo>
                  <a:pt x="796808" y="6972775"/>
                  <a:pt x="788694" y="6974365"/>
                  <a:pt x="780581" y="6975955"/>
                </a:cubicBezTo>
                <a:cubicBezTo>
                  <a:pt x="772469" y="6977546"/>
                  <a:pt x="765154" y="6976112"/>
                  <a:pt x="758638" y="6971651"/>
                </a:cubicBezTo>
                <a:cubicBezTo>
                  <a:pt x="752126" y="6967193"/>
                  <a:pt x="750284" y="6963253"/>
                  <a:pt x="753112" y="6959828"/>
                </a:cubicBezTo>
                <a:cubicBezTo>
                  <a:pt x="755941" y="6956405"/>
                  <a:pt x="761412" y="6953900"/>
                  <a:pt x="769528" y="6952308"/>
                </a:cubicBezTo>
                <a:close/>
                <a:moveTo>
                  <a:pt x="1473566" y="6951957"/>
                </a:moveTo>
                <a:cubicBezTo>
                  <a:pt x="1481681" y="6950366"/>
                  <a:pt x="1495080" y="6950606"/>
                  <a:pt x="1513764" y="6952680"/>
                </a:cubicBezTo>
                <a:cubicBezTo>
                  <a:pt x="1524337" y="6956345"/>
                  <a:pt x="1532266" y="6959093"/>
                  <a:pt x="1537548" y="6960923"/>
                </a:cubicBezTo>
                <a:cubicBezTo>
                  <a:pt x="1542835" y="6962757"/>
                  <a:pt x="1545477" y="6963673"/>
                  <a:pt x="1545477" y="6963673"/>
                </a:cubicBezTo>
                <a:lnTo>
                  <a:pt x="1508962" y="6970831"/>
                </a:lnTo>
                <a:cubicBezTo>
                  <a:pt x="1500849" y="6972422"/>
                  <a:pt x="1492120" y="6972700"/>
                  <a:pt x="1482780" y="6971663"/>
                </a:cubicBezTo>
                <a:cubicBezTo>
                  <a:pt x="1473436" y="6970627"/>
                  <a:pt x="1468151" y="6968795"/>
                  <a:pt x="1466921" y="6966167"/>
                </a:cubicBezTo>
                <a:cubicBezTo>
                  <a:pt x="1465696" y="6963538"/>
                  <a:pt x="1465081" y="6962225"/>
                  <a:pt x="1465081" y="6962225"/>
                </a:cubicBezTo>
                <a:close/>
                <a:moveTo>
                  <a:pt x="1652619" y="6951272"/>
                </a:moveTo>
                <a:cubicBezTo>
                  <a:pt x="1660733" y="6949681"/>
                  <a:pt x="1672106" y="6950320"/>
                  <a:pt x="1686732" y="6953189"/>
                </a:cubicBezTo>
                <a:cubicBezTo>
                  <a:pt x="1697304" y="6956854"/>
                  <a:pt x="1706643" y="6957889"/>
                  <a:pt x="1714761" y="6956299"/>
                </a:cubicBezTo>
                <a:lnTo>
                  <a:pt x="1867068" y="6969461"/>
                </a:lnTo>
                <a:cubicBezTo>
                  <a:pt x="1834611" y="6975825"/>
                  <a:pt x="1850468" y="6981322"/>
                  <a:pt x="1914638" y="6985952"/>
                </a:cubicBezTo>
                <a:cubicBezTo>
                  <a:pt x="1949553" y="6984843"/>
                  <a:pt x="1968236" y="6986917"/>
                  <a:pt x="1970694" y="6992170"/>
                </a:cubicBezTo>
                <a:cubicBezTo>
                  <a:pt x="1978805" y="6990580"/>
                  <a:pt x="1986920" y="6988989"/>
                  <a:pt x="1995032" y="6987398"/>
                </a:cubicBezTo>
                <a:cubicBezTo>
                  <a:pt x="2003150" y="6985807"/>
                  <a:pt x="2007209" y="6985011"/>
                  <a:pt x="2007209" y="6985011"/>
                </a:cubicBezTo>
                <a:cubicBezTo>
                  <a:pt x="2007209" y="6985011"/>
                  <a:pt x="2004376" y="6988435"/>
                  <a:pt x="1998719" y="6995282"/>
                </a:cubicBezTo>
                <a:cubicBezTo>
                  <a:pt x="1982492" y="6998462"/>
                  <a:pt x="1969092" y="6998221"/>
                  <a:pt x="1958519" y="6994558"/>
                </a:cubicBezTo>
                <a:lnTo>
                  <a:pt x="1930490" y="6991448"/>
                </a:lnTo>
                <a:cubicBezTo>
                  <a:pt x="1914266" y="6994629"/>
                  <a:pt x="1901479" y="6995702"/>
                  <a:pt x="1892137" y="6994665"/>
                </a:cubicBezTo>
                <a:cubicBezTo>
                  <a:pt x="1882794" y="6993628"/>
                  <a:pt x="1868782" y="6992073"/>
                  <a:pt x="1850096" y="6989999"/>
                </a:cubicBezTo>
                <a:cubicBezTo>
                  <a:pt x="1831410" y="6987926"/>
                  <a:pt x="1816783" y="6985056"/>
                  <a:pt x="1806213" y="6981393"/>
                </a:cubicBezTo>
                <a:cubicBezTo>
                  <a:pt x="1795640" y="6977731"/>
                  <a:pt x="1783042" y="6974463"/>
                  <a:pt x="1768415" y="6971594"/>
                </a:cubicBezTo>
                <a:cubicBezTo>
                  <a:pt x="1753786" y="6968726"/>
                  <a:pt x="1742415" y="6968087"/>
                  <a:pt x="1734303" y="6969677"/>
                </a:cubicBezTo>
                <a:cubicBezTo>
                  <a:pt x="1726186" y="6971269"/>
                  <a:pt x="1712789" y="6971026"/>
                  <a:pt x="1694103" y="6968953"/>
                </a:cubicBezTo>
                <a:lnTo>
                  <a:pt x="1650217" y="6960349"/>
                </a:lnTo>
                <a:cubicBezTo>
                  <a:pt x="1642101" y="6961939"/>
                  <a:pt x="1638047" y="6962733"/>
                  <a:pt x="1638047" y="6962733"/>
                </a:cubicBezTo>
                <a:cubicBezTo>
                  <a:pt x="1639648" y="6956684"/>
                  <a:pt x="1644507" y="6952863"/>
                  <a:pt x="1652619" y="6951272"/>
                </a:cubicBezTo>
                <a:close/>
                <a:moveTo>
                  <a:pt x="3372519" y="6949669"/>
                </a:moveTo>
                <a:lnTo>
                  <a:pt x="3376203" y="6957552"/>
                </a:lnTo>
                <a:cubicBezTo>
                  <a:pt x="3376203" y="6957552"/>
                  <a:pt x="3370918" y="6955719"/>
                  <a:pt x="3360350" y="6952054"/>
                </a:cubicBezTo>
                <a:cubicBezTo>
                  <a:pt x="3360350" y="6952054"/>
                  <a:pt x="3364403" y="6951259"/>
                  <a:pt x="3372519" y="6949669"/>
                </a:cubicBezTo>
                <a:close/>
                <a:moveTo>
                  <a:pt x="6148480" y="6947540"/>
                </a:moveTo>
                <a:cubicBezTo>
                  <a:pt x="6148480" y="6947540"/>
                  <a:pt x="6151120" y="6948454"/>
                  <a:pt x="6156405" y="6950287"/>
                </a:cubicBezTo>
                <a:cubicBezTo>
                  <a:pt x="6161693" y="6952118"/>
                  <a:pt x="6168391" y="6952240"/>
                  <a:pt x="6176505" y="6950649"/>
                </a:cubicBezTo>
                <a:lnTo>
                  <a:pt x="6164335" y="6953035"/>
                </a:lnTo>
                <a:cubicBezTo>
                  <a:pt x="6156221" y="6954625"/>
                  <a:pt x="6152165" y="6955421"/>
                  <a:pt x="6152165" y="6955421"/>
                </a:cubicBezTo>
                <a:close/>
                <a:moveTo>
                  <a:pt x="5722147" y="6945074"/>
                </a:moveTo>
                <a:lnTo>
                  <a:pt x="5725832" y="6952956"/>
                </a:lnTo>
                <a:lnTo>
                  <a:pt x="5738003" y="6950571"/>
                </a:lnTo>
                <a:cubicBezTo>
                  <a:pt x="5738003" y="6950571"/>
                  <a:pt x="5732719" y="6948738"/>
                  <a:pt x="5722147" y="6945074"/>
                </a:cubicBezTo>
                <a:close/>
                <a:moveTo>
                  <a:pt x="1296916" y="6943566"/>
                </a:moveTo>
                <a:cubicBezTo>
                  <a:pt x="1307488" y="6947229"/>
                  <a:pt x="1316826" y="6948267"/>
                  <a:pt x="1324942" y="6946676"/>
                </a:cubicBezTo>
                <a:lnTo>
                  <a:pt x="1328626" y="6954559"/>
                </a:lnTo>
                <a:cubicBezTo>
                  <a:pt x="1309944" y="6952483"/>
                  <a:pt x="1298569" y="6951846"/>
                  <a:pt x="1294514" y="6952641"/>
                </a:cubicBezTo>
                <a:cubicBezTo>
                  <a:pt x="1290458" y="6953437"/>
                  <a:pt x="1283144" y="6952002"/>
                  <a:pt x="1272574" y="6948338"/>
                </a:cubicBezTo>
                <a:close/>
                <a:moveTo>
                  <a:pt x="1216516" y="6942119"/>
                </a:moveTo>
                <a:cubicBezTo>
                  <a:pt x="1218971" y="6947374"/>
                  <a:pt x="1216145" y="6950795"/>
                  <a:pt x="1208031" y="6952387"/>
                </a:cubicBezTo>
                <a:lnTo>
                  <a:pt x="1204347" y="6944504"/>
                </a:lnTo>
                <a:close/>
                <a:moveTo>
                  <a:pt x="3767139" y="6941143"/>
                </a:moveTo>
                <a:lnTo>
                  <a:pt x="3770824" y="6949024"/>
                </a:lnTo>
                <a:cubicBezTo>
                  <a:pt x="3773279" y="6954279"/>
                  <a:pt x="3771865" y="6955990"/>
                  <a:pt x="3766581" y="6954158"/>
                </a:cubicBezTo>
                <a:cubicBezTo>
                  <a:pt x="3761295" y="6952326"/>
                  <a:pt x="3758037" y="6950097"/>
                  <a:pt x="3756808" y="6947469"/>
                </a:cubicBezTo>
                <a:cubicBezTo>
                  <a:pt x="3755580" y="6944842"/>
                  <a:pt x="3759025" y="6942734"/>
                  <a:pt x="3767139" y="6941143"/>
                </a:cubicBezTo>
                <a:close/>
                <a:moveTo>
                  <a:pt x="4032674" y="6940712"/>
                </a:moveTo>
                <a:cubicBezTo>
                  <a:pt x="4040790" y="6939120"/>
                  <a:pt x="4046074" y="6940953"/>
                  <a:pt x="4048530" y="6946208"/>
                </a:cubicBezTo>
                <a:cubicBezTo>
                  <a:pt x="4048530" y="6946208"/>
                  <a:pt x="4044473" y="6947002"/>
                  <a:pt x="4036361" y="6948594"/>
                </a:cubicBezTo>
                <a:cubicBezTo>
                  <a:pt x="4028245" y="6950185"/>
                  <a:pt x="4024187" y="6950980"/>
                  <a:pt x="4024187" y="6950980"/>
                </a:cubicBezTo>
                <a:cubicBezTo>
                  <a:pt x="4024187" y="6950980"/>
                  <a:pt x="4027016" y="6947558"/>
                  <a:pt x="4032674" y="6940712"/>
                </a:cubicBezTo>
                <a:close/>
                <a:moveTo>
                  <a:pt x="4217814" y="6938835"/>
                </a:moveTo>
                <a:cubicBezTo>
                  <a:pt x="4234043" y="6935653"/>
                  <a:pt x="4247440" y="6935893"/>
                  <a:pt x="4258013" y="6939558"/>
                </a:cubicBezTo>
                <a:lnTo>
                  <a:pt x="4245839" y="6941943"/>
                </a:lnTo>
                <a:cubicBezTo>
                  <a:pt x="4250753" y="6952454"/>
                  <a:pt x="4239810" y="6957467"/>
                  <a:pt x="4213010" y="6956983"/>
                </a:cubicBezTo>
                <a:cubicBezTo>
                  <a:pt x="4194327" y="6954912"/>
                  <a:pt x="4184982" y="6953875"/>
                  <a:pt x="4184982" y="6953875"/>
                </a:cubicBezTo>
                <a:cubicBezTo>
                  <a:pt x="4166298" y="6951801"/>
                  <a:pt x="4152285" y="6950248"/>
                  <a:pt x="4142941" y="6949210"/>
                </a:cubicBezTo>
                <a:cubicBezTo>
                  <a:pt x="4133601" y="6948172"/>
                  <a:pt x="4128929" y="6947655"/>
                  <a:pt x="4128929" y="6947655"/>
                </a:cubicBezTo>
                <a:cubicBezTo>
                  <a:pt x="4128315" y="6946342"/>
                  <a:pt x="4128947" y="6945322"/>
                  <a:pt x="4130820" y="6944595"/>
                </a:cubicBezTo>
                <a:cubicBezTo>
                  <a:pt x="4136446" y="6942417"/>
                  <a:pt x="4153272" y="6942882"/>
                  <a:pt x="4181299" y="6945994"/>
                </a:cubicBezTo>
                <a:cubicBezTo>
                  <a:pt x="4199984" y="6948065"/>
                  <a:pt x="4212156" y="6945680"/>
                  <a:pt x="4217814" y="6938835"/>
                </a:cubicBezTo>
                <a:close/>
                <a:moveTo>
                  <a:pt x="4270185" y="6937171"/>
                </a:moveTo>
                <a:cubicBezTo>
                  <a:pt x="4278297" y="6935580"/>
                  <a:pt x="4283583" y="6937412"/>
                  <a:pt x="4286040" y="6942667"/>
                </a:cubicBezTo>
                <a:lnTo>
                  <a:pt x="4273870" y="6945054"/>
                </a:lnTo>
                <a:close/>
                <a:moveTo>
                  <a:pt x="3618514" y="6935860"/>
                </a:moveTo>
                <a:lnTo>
                  <a:pt x="3594174" y="6940633"/>
                </a:lnTo>
                <a:cubicBezTo>
                  <a:pt x="3575486" y="6938560"/>
                  <a:pt x="3562089" y="6938319"/>
                  <a:pt x="3553973" y="6939911"/>
                </a:cubicBezTo>
                <a:lnTo>
                  <a:pt x="3501604" y="6941572"/>
                </a:lnTo>
                <a:close/>
                <a:moveTo>
                  <a:pt x="3884053" y="6935429"/>
                </a:moveTo>
                <a:cubicBezTo>
                  <a:pt x="3886509" y="6940685"/>
                  <a:pt x="3883678" y="6944108"/>
                  <a:pt x="3875567" y="6945699"/>
                </a:cubicBezTo>
                <a:lnTo>
                  <a:pt x="3871878" y="6937817"/>
                </a:lnTo>
                <a:cubicBezTo>
                  <a:pt x="3871878" y="6937817"/>
                  <a:pt x="3875939" y="6937020"/>
                  <a:pt x="3884053" y="6935429"/>
                </a:cubicBezTo>
                <a:close/>
                <a:moveTo>
                  <a:pt x="12867857" y="6935410"/>
                </a:moveTo>
                <a:cubicBezTo>
                  <a:pt x="12878427" y="6939075"/>
                  <a:pt x="12894470" y="6940232"/>
                  <a:pt x="12915985" y="6938883"/>
                </a:cubicBezTo>
                <a:cubicBezTo>
                  <a:pt x="12937498" y="6937532"/>
                  <a:pt x="12957597" y="6937896"/>
                  <a:pt x="12976282" y="6939968"/>
                </a:cubicBezTo>
                <a:cubicBezTo>
                  <a:pt x="12994968" y="6942040"/>
                  <a:pt x="13009596" y="6944910"/>
                  <a:pt x="13020166" y="6948575"/>
                </a:cubicBezTo>
                <a:cubicBezTo>
                  <a:pt x="13036396" y="6945393"/>
                  <a:pt x="13063193" y="6945874"/>
                  <a:pt x="13100565" y="6950020"/>
                </a:cubicBezTo>
                <a:cubicBezTo>
                  <a:pt x="13111134" y="6953684"/>
                  <a:pt x="13125148" y="6955240"/>
                  <a:pt x="13142607" y="6954685"/>
                </a:cubicBezTo>
                <a:cubicBezTo>
                  <a:pt x="13160063" y="6954130"/>
                  <a:pt x="13168789" y="6953854"/>
                  <a:pt x="13168789" y="6953854"/>
                </a:cubicBezTo>
                <a:cubicBezTo>
                  <a:pt x="13187475" y="6955928"/>
                  <a:pt x="13210831" y="6958520"/>
                  <a:pt x="13238859" y="6961630"/>
                </a:cubicBezTo>
                <a:cubicBezTo>
                  <a:pt x="13266886" y="6964740"/>
                  <a:pt x="13280899" y="6966295"/>
                  <a:pt x="13280899" y="6966295"/>
                </a:cubicBezTo>
                <a:cubicBezTo>
                  <a:pt x="13283357" y="6971549"/>
                  <a:pt x="13271183" y="6973935"/>
                  <a:pt x="13244386" y="6973455"/>
                </a:cubicBezTo>
                <a:cubicBezTo>
                  <a:pt x="13177760" y="6963569"/>
                  <a:pt x="13132275" y="6961014"/>
                  <a:pt x="13107932" y="6965785"/>
                </a:cubicBezTo>
                <a:cubicBezTo>
                  <a:pt x="13107932" y="6965785"/>
                  <a:pt x="13098589" y="6964748"/>
                  <a:pt x="13079904" y="6962677"/>
                </a:cubicBezTo>
                <a:lnTo>
                  <a:pt x="12983652" y="6955732"/>
                </a:lnTo>
                <a:cubicBezTo>
                  <a:pt x="12938165" y="6953175"/>
                  <a:pt x="12915425" y="6951898"/>
                  <a:pt x="12915425" y="6951898"/>
                </a:cubicBezTo>
                <a:cubicBezTo>
                  <a:pt x="12907312" y="6953490"/>
                  <a:pt x="12900612" y="6953369"/>
                  <a:pt x="12895325" y="6951537"/>
                </a:cubicBezTo>
                <a:cubicBezTo>
                  <a:pt x="12890040" y="6949704"/>
                  <a:pt x="12883339" y="6949584"/>
                  <a:pt x="12875226" y="6951175"/>
                </a:cubicBezTo>
                <a:close/>
                <a:moveTo>
                  <a:pt x="3711084" y="6934922"/>
                </a:moveTo>
                <a:lnTo>
                  <a:pt x="3739110" y="6938032"/>
                </a:lnTo>
                <a:cubicBezTo>
                  <a:pt x="3739110" y="6938032"/>
                  <a:pt x="3737084" y="6938428"/>
                  <a:pt x="3733025" y="6939224"/>
                </a:cubicBezTo>
                <a:cubicBezTo>
                  <a:pt x="3728971" y="6940019"/>
                  <a:pt x="3722883" y="6941214"/>
                  <a:pt x="3714770" y="6942803"/>
                </a:cubicBezTo>
                <a:close/>
                <a:moveTo>
                  <a:pt x="3405350" y="6934627"/>
                </a:moveTo>
                <a:cubicBezTo>
                  <a:pt x="3413462" y="6933038"/>
                  <a:pt x="3422805" y="6934076"/>
                  <a:pt x="3433378" y="6937738"/>
                </a:cubicBezTo>
                <a:lnTo>
                  <a:pt x="3421206" y="6940124"/>
                </a:lnTo>
                <a:close/>
                <a:moveTo>
                  <a:pt x="5863401" y="6934590"/>
                </a:moveTo>
                <a:cubicBezTo>
                  <a:pt x="5892657" y="6940328"/>
                  <a:pt x="5920685" y="6943438"/>
                  <a:pt x="5947481" y="6943920"/>
                </a:cubicBezTo>
                <a:lnTo>
                  <a:pt x="6003537" y="6950142"/>
                </a:lnTo>
                <a:lnTo>
                  <a:pt x="6043736" y="6950863"/>
                </a:lnTo>
                <a:cubicBezTo>
                  <a:pt x="6100539" y="6939728"/>
                  <a:pt x="6131395" y="6939415"/>
                  <a:pt x="6136306" y="6949925"/>
                </a:cubicBezTo>
                <a:cubicBezTo>
                  <a:pt x="6138765" y="6955180"/>
                  <a:pt x="6105077" y="6958917"/>
                  <a:pt x="6035251" y="6961132"/>
                </a:cubicBezTo>
                <a:cubicBezTo>
                  <a:pt x="5866342" y="6959828"/>
                  <a:pt x="5769716" y="6961562"/>
                  <a:pt x="5745372" y="6966335"/>
                </a:cubicBezTo>
                <a:cubicBezTo>
                  <a:pt x="5729144" y="6969517"/>
                  <a:pt x="5716358" y="6970589"/>
                  <a:pt x="5707016" y="6969552"/>
                </a:cubicBezTo>
                <a:cubicBezTo>
                  <a:pt x="5697673" y="6968516"/>
                  <a:pt x="5691773" y="6965370"/>
                  <a:pt x="5689317" y="6960116"/>
                </a:cubicBezTo>
                <a:cubicBezTo>
                  <a:pt x="5681204" y="6961705"/>
                  <a:pt x="5677145" y="6962501"/>
                  <a:pt x="5677145" y="6962501"/>
                </a:cubicBezTo>
                <a:cubicBezTo>
                  <a:pt x="5669031" y="6964093"/>
                  <a:pt x="5663747" y="6962261"/>
                  <a:pt x="5661291" y="6957005"/>
                </a:cubicBezTo>
                <a:lnTo>
                  <a:pt x="5673463" y="6954619"/>
                </a:lnTo>
                <a:cubicBezTo>
                  <a:pt x="5681577" y="6953029"/>
                  <a:pt x="5688462" y="6948809"/>
                  <a:pt x="5694119" y="6941963"/>
                </a:cubicBezTo>
                <a:cubicBezTo>
                  <a:pt x="5701619" y="6939060"/>
                  <a:pt x="5708376" y="6936929"/>
                  <a:pt x="5714384" y="6935572"/>
                </a:cubicBezTo>
                <a:cubicBezTo>
                  <a:pt x="5732409" y="6931500"/>
                  <a:pt x="5743726" y="6934390"/>
                  <a:pt x="5748331" y="6944244"/>
                </a:cubicBezTo>
                <a:cubicBezTo>
                  <a:pt x="5754474" y="6957380"/>
                  <a:pt x="5768486" y="6958935"/>
                  <a:pt x="5790373" y="6948909"/>
                </a:cubicBezTo>
                <a:cubicBezTo>
                  <a:pt x="5796032" y="6942063"/>
                  <a:pt x="5820372" y="6937290"/>
                  <a:pt x="5863401" y="6934590"/>
                </a:cubicBezTo>
                <a:close/>
                <a:moveTo>
                  <a:pt x="7786699" y="6927530"/>
                </a:moveTo>
                <a:lnTo>
                  <a:pt x="7802554" y="6933027"/>
                </a:lnTo>
                <a:cubicBezTo>
                  <a:pt x="7794440" y="6934618"/>
                  <a:pt x="7789767" y="6934099"/>
                  <a:pt x="7788539" y="6931472"/>
                </a:cubicBezTo>
                <a:cubicBezTo>
                  <a:pt x="7787313" y="6928845"/>
                  <a:pt x="7786699" y="6927530"/>
                  <a:pt x="7786699" y="6927530"/>
                </a:cubicBezTo>
                <a:close/>
                <a:moveTo>
                  <a:pt x="8185001" y="6926886"/>
                </a:moveTo>
                <a:cubicBezTo>
                  <a:pt x="8203684" y="6928960"/>
                  <a:pt x="8213027" y="6929995"/>
                  <a:pt x="8213027" y="6929995"/>
                </a:cubicBezTo>
                <a:lnTo>
                  <a:pt x="8200856" y="6932381"/>
                </a:lnTo>
                <a:lnTo>
                  <a:pt x="8176515" y="6937154"/>
                </a:lnTo>
                <a:lnTo>
                  <a:pt x="8172831" y="6929272"/>
                </a:lnTo>
                <a:close/>
                <a:moveTo>
                  <a:pt x="7400565" y="6925789"/>
                </a:moveTo>
                <a:cubicBezTo>
                  <a:pt x="7403022" y="6931043"/>
                  <a:pt x="7402220" y="6934071"/>
                  <a:pt x="7398163" y="6934865"/>
                </a:cubicBezTo>
                <a:cubicBezTo>
                  <a:pt x="7394107" y="6935660"/>
                  <a:pt x="7390850" y="6933430"/>
                  <a:pt x="7388394" y="6928176"/>
                </a:cubicBezTo>
                <a:close/>
                <a:moveTo>
                  <a:pt x="4596578" y="6924810"/>
                </a:moveTo>
                <a:cubicBezTo>
                  <a:pt x="4607147" y="6928473"/>
                  <a:pt x="4616491" y="6929510"/>
                  <a:pt x="4624604" y="6927921"/>
                </a:cubicBezTo>
                <a:cubicBezTo>
                  <a:pt x="4670091" y="6930475"/>
                  <a:pt x="4698117" y="6933586"/>
                  <a:pt x="4708687" y="6937250"/>
                </a:cubicBezTo>
                <a:lnTo>
                  <a:pt x="4696516" y="6939636"/>
                </a:lnTo>
                <a:lnTo>
                  <a:pt x="4684345" y="6942022"/>
                </a:lnTo>
                <a:lnTo>
                  <a:pt x="4748887" y="6937974"/>
                </a:lnTo>
                <a:cubicBezTo>
                  <a:pt x="4762659" y="6929537"/>
                  <a:pt x="4806911" y="6929466"/>
                  <a:pt x="4881655" y="6937758"/>
                </a:cubicBezTo>
                <a:cubicBezTo>
                  <a:pt x="4889770" y="6936168"/>
                  <a:pt x="4900525" y="6935493"/>
                  <a:pt x="4913926" y="6935733"/>
                </a:cubicBezTo>
                <a:cubicBezTo>
                  <a:pt x="4927325" y="6935976"/>
                  <a:pt x="4934025" y="6936096"/>
                  <a:pt x="4934025" y="6936096"/>
                </a:cubicBezTo>
                <a:cubicBezTo>
                  <a:pt x="5001395" y="6928624"/>
                  <a:pt x="5050937" y="6930385"/>
                  <a:pt x="5082650" y="6941377"/>
                </a:cubicBezTo>
                <a:cubicBezTo>
                  <a:pt x="5090763" y="6939786"/>
                  <a:pt x="5103547" y="6938714"/>
                  <a:pt x="5121005" y="6938160"/>
                </a:cubicBezTo>
                <a:cubicBezTo>
                  <a:pt x="5138464" y="6937605"/>
                  <a:pt x="5145962" y="6934701"/>
                  <a:pt x="5143506" y="6929446"/>
                </a:cubicBezTo>
                <a:lnTo>
                  <a:pt x="5199560" y="6935667"/>
                </a:lnTo>
                <a:lnTo>
                  <a:pt x="5187391" y="6938053"/>
                </a:lnTo>
                <a:lnTo>
                  <a:pt x="5178904" y="6948320"/>
                </a:lnTo>
                <a:cubicBezTo>
                  <a:pt x="5195130" y="6945139"/>
                  <a:pt x="5207303" y="6942752"/>
                  <a:pt x="5215418" y="6941162"/>
                </a:cubicBezTo>
                <a:cubicBezTo>
                  <a:pt x="5223532" y="6939571"/>
                  <a:pt x="5228203" y="6940089"/>
                  <a:pt x="5229432" y="6942717"/>
                </a:cubicBezTo>
                <a:cubicBezTo>
                  <a:pt x="5230661" y="6945345"/>
                  <a:pt x="5240000" y="6946380"/>
                  <a:pt x="5257457" y="6945827"/>
                </a:cubicBezTo>
                <a:cubicBezTo>
                  <a:pt x="5274914" y="6945272"/>
                  <a:pt x="5283644" y="6944995"/>
                  <a:pt x="5283644" y="6944995"/>
                </a:cubicBezTo>
                <a:lnTo>
                  <a:pt x="5323843" y="6945719"/>
                </a:lnTo>
                <a:cubicBezTo>
                  <a:pt x="5344984" y="6953048"/>
                  <a:pt x="5363668" y="6955121"/>
                  <a:pt x="5379898" y="6951939"/>
                </a:cubicBezTo>
                <a:cubicBezTo>
                  <a:pt x="5422926" y="6949240"/>
                  <a:pt x="5453782" y="6948928"/>
                  <a:pt x="5472467" y="6950999"/>
                </a:cubicBezTo>
                <a:cubicBezTo>
                  <a:pt x="5483037" y="6954664"/>
                  <a:pt x="5496436" y="6954906"/>
                  <a:pt x="5512666" y="6951725"/>
                </a:cubicBezTo>
                <a:cubicBezTo>
                  <a:pt x="5528893" y="6948543"/>
                  <a:pt x="5536394" y="6945638"/>
                  <a:pt x="5535165" y="6943010"/>
                </a:cubicBezTo>
                <a:cubicBezTo>
                  <a:pt x="5533936" y="6940382"/>
                  <a:pt x="5537381" y="6938273"/>
                  <a:pt x="5545495" y="6936683"/>
                </a:cubicBezTo>
                <a:cubicBezTo>
                  <a:pt x="5553608" y="6935093"/>
                  <a:pt x="5559695" y="6933898"/>
                  <a:pt x="5563752" y="6933104"/>
                </a:cubicBezTo>
                <a:cubicBezTo>
                  <a:pt x="5567811" y="6932308"/>
                  <a:pt x="5569837" y="6931911"/>
                  <a:pt x="5569837" y="6931911"/>
                </a:cubicBezTo>
                <a:cubicBezTo>
                  <a:pt x="5577953" y="6930320"/>
                  <a:pt x="5583240" y="6932152"/>
                  <a:pt x="5585694" y="6937407"/>
                </a:cubicBezTo>
                <a:cubicBezTo>
                  <a:pt x="5588151" y="6942661"/>
                  <a:pt x="5592022" y="6946206"/>
                  <a:pt x="5597305" y="6948037"/>
                </a:cubicBezTo>
                <a:cubicBezTo>
                  <a:pt x="5602592" y="6949870"/>
                  <a:pt x="5609294" y="6949989"/>
                  <a:pt x="5617405" y="6948399"/>
                </a:cubicBezTo>
                <a:cubicBezTo>
                  <a:pt x="5625521" y="6946807"/>
                  <a:pt x="5634862" y="6947844"/>
                  <a:pt x="5645433" y="6951508"/>
                </a:cubicBezTo>
                <a:lnTo>
                  <a:pt x="5649119" y="6959393"/>
                </a:lnTo>
                <a:cubicBezTo>
                  <a:pt x="5638548" y="6955728"/>
                  <a:pt x="5621091" y="6956281"/>
                  <a:pt x="5596749" y="6961053"/>
                </a:cubicBezTo>
                <a:cubicBezTo>
                  <a:pt x="5569949" y="6960572"/>
                  <a:pt x="5543149" y="6960089"/>
                  <a:pt x="5516351" y="6959607"/>
                </a:cubicBezTo>
                <a:cubicBezTo>
                  <a:pt x="5508237" y="6961197"/>
                  <a:pt x="5494836" y="6960957"/>
                  <a:pt x="5476152" y="6958882"/>
                </a:cubicBezTo>
                <a:cubicBezTo>
                  <a:pt x="5457467" y="6956809"/>
                  <a:pt x="5441423" y="6955653"/>
                  <a:pt x="5428024" y="6955411"/>
                </a:cubicBezTo>
                <a:cubicBezTo>
                  <a:pt x="5414625" y="6955170"/>
                  <a:pt x="5399197" y="6955326"/>
                  <a:pt x="5381739" y="6955881"/>
                </a:cubicBezTo>
                <a:cubicBezTo>
                  <a:pt x="5364283" y="6956434"/>
                  <a:pt x="5347442" y="6958302"/>
                  <a:pt x="5331211" y="6961484"/>
                </a:cubicBezTo>
                <a:lnTo>
                  <a:pt x="5238643" y="6962423"/>
                </a:lnTo>
                <a:cubicBezTo>
                  <a:pt x="5222412" y="6965605"/>
                  <a:pt x="5211472" y="6970618"/>
                  <a:pt x="5205813" y="6977464"/>
                </a:cubicBezTo>
                <a:cubicBezTo>
                  <a:pt x="5197699" y="6979056"/>
                  <a:pt x="5184297" y="6978814"/>
                  <a:pt x="5165613" y="6976740"/>
                </a:cubicBezTo>
                <a:cubicBezTo>
                  <a:pt x="5149384" y="6979922"/>
                  <a:pt x="5138629" y="6980596"/>
                  <a:pt x="5133343" y="6978764"/>
                </a:cubicBezTo>
                <a:cubicBezTo>
                  <a:pt x="5128058" y="6976933"/>
                  <a:pt x="5125415" y="6976017"/>
                  <a:pt x="5125415" y="6976017"/>
                </a:cubicBezTo>
                <a:lnTo>
                  <a:pt x="5109559" y="6970521"/>
                </a:lnTo>
                <a:lnTo>
                  <a:pt x="5081532" y="6967411"/>
                </a:lnTo>
                <a:lnTo>
                  <a:pt x="5041333" y="6966688"/>
                </a:lnTo>
                <a:cubicBezTo>
                  <a:pt x="5043789" y="6971942"/>
                  <a:pt x="5049076" y="6973773"/>
                  <a:pt x="5057188" y="6972182"/>
                </a:cubicBezTo>
                <a:cubicBezTo>
                  <a:pt x="5057188" y="6972182"/>
                  <a:pt x="5059830" y="6973099"/>
                  <a:pt x="5065117" y="6974931"/>
                </a:cubicBezTo>
                <a:cubicBezTo>
                  <a:pt x="5070402" y="6976762"/>
                  <a:pt x="5077103" y="6976883"/>
                  <a:pt x="5085214" y="6975293"/>
                </a:cubicBezTo>
                <a:cubicBezTo>
                  <a:pt x="5093329" y="6973703"/>
                  <a:pt x="5098616" y="6975534"/>
                  <a:pt x="5101072" y="6980789"/>
                </a:cubicBezTo>
                <a:cubicBezTo>
                  <a:pt x="5103528" y="6986044"/>
                  <a:pt x="5104758" y="6988671"/>
                  <a:pt x="5104758" y="6988671"/>
                </a:cubicBezTo>
                <a:lnTo>
                  <a:pt x="5080414" y="6993444"/>
                </a:lnTo>
                <a:lnTo>
                  <a:pt x="5004818" y="6973847"/>
                </a:lnTo>
                <a:lnTo>
                  <a:pt x="4960934" y="6965239"/>
                </a:lnTo>
                <a:cubicBezTo>
                  <a:pt x="4960934" y="6965239"/>
                  <a:pt x="4956878" y="6966034"/>
                  <a:pt x="4948764" y="6967625"/>
                </a:cubicBezTo>
                <a:cubicBezTo>
                  <a:pt x="4940650" y="6969216"/>
                  <a:pt x="4935363" y="6967384"/>
                  <a:pt x="4932907" y="6962128"/>
                </a:cubicBezTo>
                <a:lnTo>
                  <a:pt x="4920737" y="6964515"/>
                </a:lnTo>
                <a:cubicBezTo>
                  <a:pt x="4910165" y="6960852"/>
                  <a:pt x="4884780" y="6958657"/>
                  <a:pt x="4844581" y="6957933"/>
                </a:cubicBezTo>
                <a:cubicBezTo>
                  <a:pt x="4804382" y="6957210"/>
                  <a:pt x="4772112" y="6959235"/>
                  <a:pt x="4747769" y="6964007"/>
                </a:cubicBezTo>
                <a:cubicBezTo>
                  <a:pt x="4737200" y="6960343"/>
                  <a:pt x="4718514" y="6958268"/>
                  <a:pt x="4691714" y="6957786"/>
                </a:cubicBezTo>
                <a:cubicBezTo>
                  <a:pt x="4664912" y="6957304"/>
                  <a:pt x="4638115" y="6956822"/>
                  <a:pt x="4611315" y="6956340"/>
                </a:cubicBezTo>
                <a:cubicBezTo>
                  <a:pt x="4496004" y="6956001"/>
                  <a:pt x="4434291" y="6956626"/>
                  <a:pt x="4426179" y="6958217"/>
                </a:cubicBezTo>
                <a:lnTo>
                  <a:pt x="4467494" y="6932908"/>
                </a:lnTo>
                <a:lnTo>
                  <a:pt x="4471177" y="6940789"/>
                </a:lnTo>
                <a:cubicBezTo>
                  <a:pt x="4463066" y="6942381"/>
                  <a:pt x="4461650" y="6944091"/>
                  <a:pt x="4466937" y="6945925"/>
                </a:cubicBezTo>
                <a:cubicBezTo>
                  <a:pt x="4472219" y="6947756"/>
                  <a:pt x="4478921" y="6947877"/>
                  <a:pt x="4487034" y="6946285"/>
                </a:cubicBezTo>
                <a:cubicBezTo>
                  <a:pt x="4497606" y="6949950"/>
                  <a:pt x="4506948" y="6950988"/>
                  <a:pt x="4515062" y="6949396"/>
                </a:cubicBezTo>
                <a:cubicBezTo>
                  <a:pt x="4523175" y="6947806"/>
                  <a:pt x="4526006" y="6944382"/>
                  <a:pt x="4523549" y="6939126"/>
                </a:cubicBezTo>
                <a:lnTo>
                  <a:pt x="4535718" y="6936741"/>
                </a:lnTo>
                <a:cubicBezTo>
                  <a:pt x="4538176" y="6941996"/>
                  <a:pt x="4546290" y="6940405"/>
                  <a:pt x="4560064" y="6931968"/>
                </a:cubicBezTo>
                <a:close/>
                <a:moveTo>
                  <a:pt x="15998236" y="6924028"/>
                </a:moveTo>
                <a:lnTo>
                  <a:pt x="16026265" y="6927137"/>
                </a:lnTo>
                <a:cubicBezTo>
                  <a:pt x="16010037" y="6930319"/>
                  <a:pt x="15996637" y="6930079"/>
                  <a:pt x="15986065" y="6926415"/>
                </a:cubicBezTo>
                <a:close/>
                <a:moveTo>
                  <a:pt x="1068450" y="6923821"/>
                </a:moveTo>
                <a:cubicBezTo>
                  <a:pt x="1081853" y="6924062"/>
                  <a:pt x="1089781" y="6926810"/>
                  <a:pt x="1092237" y="6932064"/>
                </a:cubicBezTo>
                <a:lnTo>
                  <a:pt x="1111778" y="6945442"/>
                </a:lnTo>
                <a:lnTo>
                  <a:pt x="1127630" y="6950940"/>
                </a:lnTo>
                <a:lnTo>
                  <a:pt x="1115462" y="6953325"/>
                </a:lnTo>
                <a:cubicBezTo>
                  <a:pt x="1096776" y="6951252"/>
                  <a:pt x="1078091" y="6949179"/>
                  <a:pt x="1059404" y="6947107"/>
                </a:cubicBezTo>
                <a:cubicBezTo>
                  <a:pt x="1030149" y="6941369"/>
                  <a:pt x="1022408" y="6934280"/>
                  <a:pt x="1036180" y="6925845"/>
                </a:cubicBezTo>
                <a:cubicBezTo>
                  <a:pt x="1044297" y="6924253"/>
                  <a:pt x="1055053" y="6923578"/>
                  <a:pt x="1068450" y="6923821"/>
                </a:cubicBezTo>
                <a:close/>
                <a:moveTo>
                  <a:pt x="14242382" y="6919774"/>
                </a:moveTo>
                <a:cubicBezTo>
                  <a:pt x="14259841" y="6919219"/>
                  <a:pt x="14269795" y="6921569"/>
                  <a:pt x="14272250" y="6926824"/>
                </a:cubicBezTo>
                <a:cubicBezTo>
                  <a:pt x="14253565" y="6924751"/>
                  <a:pt x="14242195" y="6924111"/>
                  <a:pt x="14238138" y="6924908"/>
                </a:cubicBezTo>
                <a:cubicBezTo>
                  <a:pt x="14234081" y="6925703"/>
                  <a:pt x="14229409" y="6925186"/>
                  <a:pt x="14224123" y="6923353"/>
                </a:cubicBezTo>
                <a:cubicBezTo>
                  <a:pt x="14218838" y="6921519"/>
                  <a:pt x="14216197" y="6920605"/>
                  <a:pt x="14216197" y="6920605"/>
                </a:cubicBezTo>
                <a:cubicBezTo>
                  <a:pt x="14216197" y="6920605"/>
                  <a:pt x="14224926" y="6920327"/>
                  <a:pt x="14242382" y="6919774"/>
                </a:cubicBezTo>
                <a:close/>
                <a:moveTo>
                  <a:pt x="2122670" y="6919352"/>
                </a:moveTo>
                <a:lnTo>
                  <a:pt x="2114182" y="6929620"/>
                </a:lnTo>
                <a:cubicBezTo>
                  <a:pt x="2111726" y="6924365"/>
                  <a:pt x="2110497" y="6921738"/>
                  <a:pt x="2110497" y="6921738"/>
                </a:cubicBezTo>
                <a:cubicBezTo>
                  <a:pt x="2118613" y="6920147"/>
                  <a:pt x="2122670" y="6919352"/>
                  <a:pt x="2122670" y="6919352"/>
                </a:cubicBezTo>
                <a:close/>
                <a:moveTo>
                  <a:pt x="12621137" y="6919244"/>
                </a:moveTo>
                <a:cubicBezTo>
                  <a:pt x="12638593" y="6918691"/>
                  <a:pt x="12656664" y="6919449"/>
                  <a:pt x="12675350" y="6921522"/>
                </a:cubicBezTo>
                <a:cubicBezTo>
                  <a:pt x="12745176" y="6919306"/>
                  <a:pt x="12781317" y="6920824"/>
                  <a:pt x="12783773" y="6926081"/>
                </a:cubicBezTo>
                <a:cubicBezTo>
                  <a:pt x="12783773" y="6926081"/>
                  <a:pt x="12786417" y="6926996"/>
                  <a:pt x="12791702" y="6928828"/>
                </a:cubicBezTo>
                <a:cubicBezTo>
                  <a:pt x="12796989" y="6930660"/>
                  <a:pt x="12804916" y="6933408"/>
                  <a:pt x="12815487" y="6937073"/>
                </a:cubicBezTo>
                <a:cubicBezTo>
                  <a:pt x="12842285" y="6937555"/>
                  <a:pt x="12855685" y="6937796"/>
                  <a:pt x="12855685" y="6937796"/>
                </a:cubicBezTo>
                <a:cubicBezTo>
                  <a:pt x="12839458" y="6940978"/>
                  <a:pt x="12821999" y="6941532"/>
                  <a:pt x="12803315" y="6939459"/>
                </a:cubicBezTo>
                <a:cubicBezTo>
                  <a:pt x="12784630" y="6937385"/>
                  <a:pt x="12759860" y="6936506"/>
                  <a:pt x="12729006" y="6936818"/>
                </a:cubicBezTo>
                <a:cubicBezTo>
                  <a:pt x="12698147" y="6937130"/>
                  <a:pt x="12675404" y="6935853"/>
                  <a:pt x="12660776" y="6932984"/>
                </a:cubicBezTo>
                <a:cubicBezTo>
                  <a:pt x="12646149" y="6930116"/>
                  <a:pt x="12634777" y="6929477"/>
                  <a:pt x="12626664" y="6931068"/>
                </a:cubicBezTo>
                <a:cubicBezTo>
                  <a:pt x="12618548" y="6932659"/>
                  <a:pt x="12605150" y="6932417"/>
                  <a:pt x="12586464" y="6930343"/>
                </a:cubicBezTo>
                <a:cubicBezTo>
                  <a:pt x="12586464" y="6930343"/>
                  <a:pt x="12581793" y="6929827"/>
                  <a:pt x="12572450" y="6928788"/>
                </a:cubicBezTo>
                <a:cubicBezTo>
                  <a:pt x="12563108" y="6927751"/>
                  <a:pt x="12554378" y="6928029"/>
                  <a:pt x="12546267" y="6929620"/>
                </a:cubicBezTo>
                <a:cubicBezTo>
                  <a:pt x="12538153" y="6931210"/>
                  <a:pt x="12528808" y="6930174"/>
                  <a:pt x="12518240" y="6926510"/>
                </a:cubicBezTo>
                <a:lnTo>
                  <a:pt x="12582782" y="6922461"/>
                </a:lnTo>
                <a:cubicBezTo>
                  <a:pt x="12590896" y="6920871"/>
                  <a:pt x="12603679" y="6919799"/>
                  <a:pt x="12621137" y="6919244"/>
                </a:cubicBezTo>
                <a:close/>
                <a:moveTo>
                  <a:pt x="14640686" y="6919128"/>
                </a:moveTo>
                <a:cubicBezTo>
                  <a:pt x="14668715" y="6922238"/>
                  <a:pt x="14682728" y="6923793"/>
                  <a:pt x="14682728" y="6923793"/>
                </a:cubicBezTo>
                <a:lnTo>
                  <a:pt x="14606015" y="6930227"/>
                </a:lnTo>
                <a:cubicBezTo>
                  <a:pt x="14584872" y="6922899"/>
                  <a:pt x="14574302" y="6919236"/>
                  <a:pt x="14574302" y="6919236"/>
                </a:cubicBezTo>
                <a:cubicBezTo>
                  <a:pt x="14590531" y="6916054"/>
                  <a:pt x="14612660" y="6916016"/>
                  <a:pt x="14640686" y="6919128"/>
                </a:cubicBezTo>
                <a:close/>
                <a:moveTo>
                  <a:pt x="7485359" y="6917098"/>
                </a:moveTo>
                <a:cubicBezTo>
                  <a:pt x="7493772" y="6917331"/>
                  <a:pt x="7500421" y="6919120"/>
                  <a:pt x="7505306" y="6922465"/>
                </a:cubicBezTo>
                <a:cubicBezTo>
                  <a:pt x="7489077" y="6925646"/>
                  <a:pt x="7476904" y="6928031"/>
                  <a:pt x="7468788" y="6929623"/>
                </a:cubicBezTo>
                <a:cubicBezTo>
                  <a:pt x="7450108" y="6927550"/>
                  <a:pt x="7436707" y="6927309"/>
                  <a:pt x="7428593" y="6928899"/>
                </a:cubicBezTo>
                <a:cubicBezTo>
                  <a:pt x="7438121" y="6925598"/>
                  <a:pt x="7446867" y="6922986"/>
                  <a:pt x="7454825" y="6921067"/>
                </a:cubicBezTo>
                <a:cubicBezTo>
                  <a:pt x="7466767" y="6918188"/>
                  <a:pt x="7476944" y="6916865"/>
                  <a:pt x="7485359" y="6917098"/>
                </a:cubicBezTo>
                <a:close/>
                <a:moveTo>
                  <a:pt x="7907853" y="6916685"/>
                </a:moveTo>
                <a:cubicBezTo>
                  <a:pt x="7948050" y="6917409"/>
                  <a:pt x="7973437" y="6919603"/>
                  <a:pt x="7984007" y="6923267"/>
                </a:cubicBezTo>
                <a:cubicBezTo>
                  <a:pt x="7994578" y="6926930"/>
                  <a:pt x="8003917" y="6927967"/>
                  <a:pt x="8012033" y="6926377"/>
                </a:cubicBezTo>
                <a:cubicBezTo>
                  <a:pt x="8012033" y="6926377"/>
                  <a:pt x="8016090" y="6925582"/>
                  <a:pt x="8024206" y="6923990"/>
                </a:cubicBezTo>
                <a:cubicBezTo>
                  <a:pt x="8032320" y="6922400"/>
                  <a:pt x="8037607" y="6924232"/>
                  <a:pt x="8040060" y="6929488"/>
                </a:cubicBezTo>
                <a:cubicBezTo>
                  <a:pt x="8056290" y="6926306"/>
                  <a:pt x="8071718" y="6926149"/>
                  <a:pt x="8086345" y="6929018"/>
                </a:cubicBezTo>
                <a:cubicBezTo>
                  <a:pt x="8100975" y="6931885"/>
                  <a:pt x="8108289" y="6933320"/>
                  <a:pt x="8108289" y="6933320"/>
                </a:cubicBezTo>
                <a:cubicBezTo>
                  <a:pt x="8100172" y="6934912"/>
                  <a:pt x="8082717" y="6935465"/>
                  <a:pt x="8055919" y="6934982"/>
                </a:cubicBezTo>
                <a:cubicBezTo>
                  <a:pt x="8029120" y="6934500"/>
                  <a:pt x="8009019" y="6934138"/>
                  <a:pt x="7995619" y="6933898"/>
                </a:cubicBezTo>
                <a:cubicBezTo>
                  <a:pt x="7982217" y="6933657"/>
                  <a:pt x="7971459" y="6934331"/>
                  <a:pt x="7963347" y="6935922"/>
                </a:cubicBezTo>
                <a:cubicBezTo>
                  <a:pt x="7955234" y="6937512"/>
                  <a:pt x="7951179" y="6938308"/>
                  <a:pt x="7951179" y="6938308"/>
                </a:cubicBezTo>
                <a:lnTo>
                  <a:pt x="7935324" y="6932811"/>
                </a:lnTo>
                <a:lnTo>
                  <a:pt x="7907293" y="6929701"/>
                </a:lnTo>
                <a:cubicBezTo>
                  <a:pt x="7904838" y="6924447"/>
                  <a:pt x="7883323" y="6925796"/>
                  <a:pt x="7842753" y="6933751"/>
                </a:cubicBezTo>
                <a:lnTo>
                  <a:pt x="7798869" y="6925144"/>
                </a:lnTo>
                <a:cubicBezTo>
                  <a:pt x="7806985" y="6923554"/>
                  <a:pt x="7815712" y="6923275"/>
                  <a:pt x="7825056" y="6924313"/>
                </a:cubicBezTo>
                <a:cubicBezTo>
                  <a:pt x="7834396" y="6925349"/>
                  <a:pt x="7840482" y="6924156"/>
                  <a:pt x="7843312" y="6920734"/>
                </a:cubicBezTo>
                <a:cubicBezTo>
                  <a:pt x="7846138" y="6917311"/>
                  <a:pt x="7867657" y="6915960"/>
                  <a:pt x="7907853" y="6916685"/>
                </a:cubicBezTo>
                <a:close/>
                <a:moveTo>
                  <a:pt x="15898301" y="6909203"/>
                </a:moveTo>
                <a:cubicBezTo>
                  <a:pt x="15908870" y="6912866"/>
                  <a:pt x="15915383" y="6917325"/>
                  <a:pt x="15917841" y="6922581"/>
                </a:cubicBezTo>
                <a:lnTo>
                  <a:pt x="15893497" y="6927352"/>
                </a:lnTo>
                <a:cubicBezTo>
                  <a:pt x="15885383" y="6928944"/>
                  <a:pt x="15880098" y="6927111"/>
                  <a:pt x="15877642" y="6921859"/>
                </a:cubicBezTo>
                <a:close/>
                <a:moveTo>
                  <a:pt x="16908076" y="6909145"/>
                </a:moveTo>
                <a:lnTo>
                  <a:pt x="16936104" y="6912254"/>
                </a:lnTo>
                <a:cubicBezTo>
                  <a:pt x="16927988" y="6913845"/>
                  <a:pt x="16921288" y="6913724"/>
                  <a:pt x="16916004" y="6911892"/>
                </a:cubicBezTo>
                <a:cubicBezTo>
                  <a:pt x="16910720" y="6910060"/>
                  <a:pt x="16908076" y="6909145"/>
                  <a:pt x="16908076" y="6909145"/>
                </a:cubicBezTo>
                <a:close/>
                <a:moveTo>
                  <a:pt x="16811820" y="6902200"/>
                </a:moveTo>
                <a:lnTo>
                  <a:pt x="16908076" y="6909145"/>
                </a:lnTo>
                <a:cubicBezTo>
                  <a:pt x="16905244" y="6912568"/>
                  <a:pt x="16894796" y="6913899"/>
                  <a:pt x="16876728" y="6913140"/>
                </a:cubicBezTo>
                <a:cubicBezTo>
                  <a:pt x="16858652" y="6912380"/>
                  <a:pt x="16832964" y="6909529"/>
                  <a:pt x="16799652" y="6904586"/>
                </a:cubicBezTo>
                <a:close/>
                <a:moveTo>
                  <a:pt x="17939428" y="6898402"/>
                </a:moveTo>
                <a:cubicBezTo>
                  <a:pt x="17957500" y="6899162"/>
                  <a:pt x="17971820" y="6901373"/>
                  <a:pt x="17982392" y="6905037"/>
                </a:cubicBezTo>
                <a:lnTo>
                  <a:pt x="17905680" y="6911473"/>
                </a:lnTo>
                <a:cubicBezTo>
                  <a:pt x="17895104" y="6907809"/>
                  <a:pt x="17884536" y="6904144"/>
                  <a:pt x="17873968" y="6900479"/>
                </a:cubicBezTo>
                <a:cubicBezTo>
                  <a:pt x="17899536" y="6898335"/>
                  <a:pt x="17921356" y="6897643"/>
                  <a:pt x="17939428" y="6898402"/>
                </a:cubicBezTo>
                <a:close/>
                <a:moveTo>
                  <a:pt x="7341943" y="6885654"/>
                </a:moveTo>
                <a:cubicBezTo>
                  <a:pt x="7350058" y="6884062"/>
                  <a:pt x="7355343" y="6885895"/>
                  <a:pt x="7357798" y="6891150"/>
                </a:cubicBezTo>
                <a:cubicBezTo>
                  <a:pt x="7357798" y="6891150"/>
                  <a:pt x="7356384" y="6892861"/>
                  <a:pt x="7353556" y="6896283"/>
                </a:cubicBezTo>
                <a:cubicBezTo>
                  <a:pt x="7350727" y="6899708"/>
                  <a:pt x="7344028" y="6899587"/>
                  <a:pt x="7333456" y="6895921"/>
                </a:cubicBezTo>
                <a:close/>
                <a:moveTo>
                  <a:pt x="6424737" y="6884772"/>
                </a:moveTo>
                <a:lnTo>
                  <a:pt x="6440591" y="6890270"/>
                </a:lnTo>
                <a:lnTo>
                  <a:pt x="6416248" y="6895042"/>
                </a:lnTo>
                <a:lnTo>
                  <a:pt x="6412564" y="6887159"/>
                </a:lnTo>
                <a:cubicBezTo>
                  <a:pt x="6420680" y="6885568"/>
                  <a:pt x="6424737" y="6884772"/>
                  <a:pt x="6424737" y="6884772"/>
                </a:cubicBezTo>
                <a:close/>
                <a:moveTo>
                  <a:pt x="8075906" y="6884352"/>
                </a:moveTo>
                <a:lnTo>
                  <a:pt x="8089863" y="6893908"/>
                </a:lnTo>
                <a:cubicBezTo>
                  <a:pt x="8089863" y="6893908"/>
                  <a:pt x="8084579" y="6892076"/>
                  <a:pt x="8074009" y="6888413"/>
                </a:cubicBezTo>
                <a:close/>
                <a:moveTo>
                  <a:pt x="8070323" y="6880530"/>
                </a:moveTo>
                <a:cubicBezTo>
                  <a:pt x="8074381" y="6879735"/>
                  <a:pt x="8076715" y="6879994"/>
                  <a:pt x="8077332" y="6881307"/>
                </a:cubicBezTo>
                <a:lnTo>
                  <a:pt x="8075906" y="6884352"/>
                </a:lnTo>
                <a:close/>
                <a:moveTo>
                  <a:pt x="10782317" y="6879626"/>
                </a:moveTo>
                <a:lnTo>
                  <a:pt x="10810343" y="6882735"/>
                </a:lnTo>
                <a:lnTo>
                  <a:pt x="10826200" y="6888231"/>
                </a:lnTo>
                <a:cubicBezTo>
                  <a:pt x="10818085" y="6889823"/>
                  <a:pt x="10809970" y="6891413"/>
                  <a:pt x="10801856" y="6893005"/>
                </a:cubicBezTo>
                <a:lnTo>
                  <a:pt x="10786000" y="6887509"/>
                </a:lnTo>
                <a:cubicBezTo>
                  <a:pt x="10783543" y="6882252"/>
                  <a:pt x="10782317" y="6879626"/>
                  <a:pt x="10782317" y="6879626"/>
                </a:cubicBezTo>
                <a:close/>
                <a:moveTo>
                  <a:pt x="5399108" y="6879335"/>
                </a:moveTo>
                <a:lnTo>
                  <a:pt x="5390619" y="6889603"/>
                </a:lnTo>
                <a:cubicBezTo>
                  <a:pt x="5391848" y="6892231"/>
                  <a:pt x="5393477" y="6893345"/>
                  <a:pt x="5395504" y="6892948"/>
                </a:cubicBezTo>
                <a:cubicBezTo>
                  <a:pt x="5397533" y="6892551"/>
                  <a:pt x="5399964" y="6890640"/>
                  <a:pt x="5402791" y="6887217"/>
                </a:cubicBezTo>
                <a:close/>
                <a:moveTo>
                  <a:pt x="3870430" y="6877867"/>
                </a:moveTo>
                <a:cubicBezTo>
                  <a:pt x="3870430" y="6877867"/>
                  <a:pt x="3866373" y="6878664"/>
                  <a:pt x="3858262" y="6880254"/>
                </a:cubicBezTo>
                <a:lnTo>
                  <a:pt x="3855995" y="6879469"/>
                </a:lnTo>
                <a:close/>
                <a:moveTo>
                  <a:pt x="15272092" y="6877085"/>
                </a:moveTo>
                <a:cubicBezTo>
                  <a:pt x="15272092" y="6877085"/>
                  <a:pt x="15273319" y="6879714"/>
                  <a:pt x="15275775" y="6884967"/>
                </a:cubicBezTo>
                <a:lnTo>
                  <a:pt x="15263604" y="6887354"/>
                </a:lnTo>
                <a:lnTo>
                  <a:pt x="15259918" y="6879474"/>
                </a:lnTo>
                <a:cubicBezTo>
                  <a:pt x="15268033" y="6877881"/>
                  <a:pt x="15272092" y="6877085"/>
                  <a:pt x="15272092" y="6877085"/>
                </a:cubicBezTo>
                <a:close/>
                <a:moveTo>
                  <a:pt x="8002096" y="6876695"/>
                </a:moveTo>
                <a:lnTo>
                  <a:pt x="7993611" y="6886965"/>
                </a:lnTo>
                <a:cubicBezTo>
                  <a:pt x="7985495" y="6888556"/>
                  <a:pt x="7980023" y="6891061"/>
                  <a:pt x="7977198" y="6894485"/>
                </a:cubicBezTo>
                <a:cubicBezTo>
                  <a:pt x="7974366" y="6897907"/>
                  <a:pt x="7972952" y="6899620"/>
                  <a:pt x="7972952" y="6899620"/>
                </a:cubicBezTo>
                <a:cubicBezTo>
                  <a:pt x="7962382" y="6895957"/>
                  <a:pt x="7958325" y="6896751"/>
                  <a:pt x="7960781" y="6902007"/>
                </a:cubicBezTo>
                <a:lnTo>
                  <a:pt x="7932756" y="6898896"/>
                </a:lnTo>
                <a:cubicBezTo>
                  <a:pt x="7922183" y="6895232"/>
                  <a:pt x="7916897" y="6893400"/>
                  <a:pt x="7916897" y="6893400"/>
                </a:cubicBezTo>
                <a:lnTo>
                  <a:pt x="7885186" y="6882408"/>
                </a:lnTo>
                <a:lnTo>
                  <a:pt x="7929071" y="6891014"/>
                </a:lnTo>
                <a:cubicBezTo>
                  <a:pt x="7950210" y="6898342"/>
                  <a:pt x="7958325" y="6896751"/>
                  <a:pt x="7953410" y="6886242"/>
                </a:cubicBezTo>
                <a:cubicBezTo>
                  <a:pt x="7953410" y="6886242"/>
                  <a:pt x="7959499" y="6885048"/>
                  <a:pt x="7971670" y="6882662"/>
                </a:cubicBezTo>
                <a:cubicBezTo>
                  <a:pt x="7983841" y="6880275"/>
                  <a:pt x="7993983" y="6878287"/>
                  <a:pt x="8002096" y="6876695"/>
                </a:cubicBezTo>
                <a:close/>
                <a:moveTo>
                  <a:pt x="7257859" y="6876325"/>
                </a:moveTo>
                <a:lnTo>
                  <a:pt x="7188516" y="6898525"/>
                </a:lnTo>
                <a:cubicBezTo>
                  <a:pt x="7177942" y="6894859"/>
                  <a:pt x="7168599" y="6893823"/>
                  <a:pt x="7160489" y="6895414"/>
                </a:cubicBezTo>
                <a:lnTo>
                  <a:pt x="7128778" y="6884421"/>
                </a:lnTo>
                <a:lnTo>
                  <a:pt x="7140945" y="6882035"/>
                </a:lnTo>
                <a:cubicBezTo>
                  <a:pt x="7159635" y="6884108"/>
                  <a:pt x="7168976" y="6885145"/>
                  <a:pt x="7168976" y="6885145"/>
                </a:cubicBezTo>
                <a:lnTo>
                  <a:pt x="7209176" y="6885870"/>
                </a:lnTo>
                <a:cubicBezTo>
                  <a:pt x="7217290" y="6884278"/>
                  <a:pt x="7225405" y="6882688"/>
                  <a:pt x="7233517" y="6881096"/>
                </a:cubicBezTo>
                <a:cubicBezTo>
                  <a:pt x="7241632" y="6879506"/>
                  <a:pt x="7249746" y="6877915"/>
                  <a:pt x="7257859" y="6876325"/>
                </a:cubicBezTo>
                <a:close/>
                <a:moveTo>
                  <a:pt x="5475681" y="6876155"/>
                </a:moveTo>
                <a:cubicBezTo>
                  <a:pt x="5474357" y="6875697"/>
                  <a:pt x="5472992" y="6876324"/>
                  <a:pt x="5471575" y="6878034"/>
                </a:cubicBezTo>
                <a:cubicBezTo>
                  <a:pt x="5468745" y="6881457"/>
                  <a:pt x="5472002" y="6883687"/>
                  <a:pt x="5481346" y="6884723"/>
                </a:cubicBezTo>
                <a:cubicBezTo>
                  <a:pt x="5490687" y="6885761"/>
                  <a:pt x="5495361" y="6886279"/>
                  <a:pt x="5495361" y="6886279"/>
                </a:cubicBezTo>
                <a:cubicBezTo>
                  <a:pt x="5492903" y="6881024"/>
                  <a:pt x="5487619" y="6879193"/>
                  <a:pt x="5479503" y="6880783"/>
                </a:cubicBezTo>
                <a:cubicBezTo>
                  <a:pt x="5478274" y="6878156"/>
                  <a:pt x="5477001" y="6876611"/>
                  <a:pt x="5475681" y="6876155"/>
                </a:cubicBezTo>
                <a:close/>
                <a:moveTo>
                  <a:pt x="6034919" y="6875149"/>
                </a:moveTo>
                <a:lnTo>
                  <a:pt x="6038604" y="6883032"/>
                </a:lnTo>
                <a:lnTo>
                  <a:pt x="6022747" y="6877535"/>
                </a:lnTo>
                <a:close/>
                <a:moveTo>
                  <a:pt x="10673887" y="6875067"/>
                </a:moveTo>
                <a:lnTo>
                  <a:pt x="10713530" y="6888810"/>
                </a:lnTo>
                <a:lnTo>
                  <a:pt x="10699515" y="6887254"/>
                </a:lnTo>
                <a:cubicBezTo>
                  <a:pt x="10695460" y="6888049"/>
                  <a:pt x="10684092" y="6887410"/>
                  <a:pt x="10665404" y="6885338"/>
                </a:cubicBezTo>
                <a:cubicBezTo>
                  <a:pt x="10646721" y="6883264"/>
                  <a:pt x="10637376" y="6882227"/>
                  <a:pt x="10637376" y="6882227"/>
                </a:cubicBezTo>
                <a:close/>
                <a:moveTo>
                  <a:pt x="14025087" y="6874175"/>
                </a:moveTo>
                <a:cubicBezTo>
                  <a:pt x="14027115" y="6873779"/>
                  <a:pt x="14030464" y="6873838"/>
                  <a:pt x="14035136" y="6874358"/>
                </a:cubicBezTo>
                <a:cubicBezTo>
                  <a:pt x="14044480" y="6875393"/>
                  <a:pt x="14049148" y="6875911"/>
                  <a:pt x="14049148" y="6875911"/>
                </a:cubicBezTo>
                <a:lnTo>
                  <a:pt x="14024806" y="6880684"/>
                </a:lnTo>
                <a:cubicBezTo>
                  <a:pt x="14024806" y="6880684"/>
                  <a:pt x="14024192" y="6879371"/>
                  <a:pt x="14022962" y="6876743"/>
                </a:cubicBezTo>
                <a:cubicBezTo>
                  <a:pt x="14022349" y="6875429"/>
                  <a:pt x="14023058" y="6874572"/>
                  <a:pt x="14025087" y="6874175"/>
                </a:cubicBezTo>
                <a:close/>
                <a:moveTo>
                  <a:pt x="4293078" y="6872450"/>
                </a:moveTo>
                <a:cubicBezTo>
                  <a:pt x="4295531" y="6877703"/>
                  <a:pt x="4296762" y="6880333"/>
                  <a:pt x="4296762" y="6880333"/>
                </a:cubicBezTo>
                <a:lnTo>
                  <a:pt x="4308934" y="6877946"/>
                </a:lnTo>
                <a:close/>
                <a:moveTo>
                  <a:pt x="2631635" y="6871197"/>
                </a:moveTo>
                <a:cubicBezTo>
                  <a:pt x="2623520" y="6872788"/>
                  <a:pt x="2620078" y="6874897"/>
                  <a:pt x="2621304" y="6877524"/>
                </a:cubicBezTo>
                <a:cubicBezTo>
                  <a:pt x="2622531" y="6880152"/>
                  <a:pt x="2627204" y="6880670"/>
                  <a:pt x="2635318" y="6879079"/>
                </a:cubicBezTo>
                <a:cubicBezTo>
                  <a:pt x="2643431" y="6877489"/>
                  <a:pt x="2651548" y="6875897"/>
                  <a:pt x="2659661" y="6874306"/>
                </a:cubicBezTo>
                <a:close/>
                <a:moveTo>
                  <a:pt x="6059259" y="6870376"/>
                </a:moveTo>
                <a:lnTo>
                  <a:pt x="6075117" y="6875873"/>
                </a:lnTo>
                <a:cubicBezTo>
                  <a:pt x="6067003" y="6877465"/>
                  <a:pt x="6062947" y="6878259"/>
                  <a:pt x="6062947" y="6878259"/>
                </a:cubicBezTo>
                <a:cubicBezTo>
                  <a:pt x="6060488" y="6873004"/>
                  <a:pt x="6059259" y="6870376"/>
                  <a:pt x="6059259" y="6870376"/>
                </a:cubicBezTo>
                <a:close/>
                <a:moveTo>
                  <a:pt x="12488760" y="6863451"/>
                </a:moveTo>
                <a:lnTo>
                  <a:pt x="12492447" y="6871334"/>
                </a:lnTo>
                <a:cubicBezTo>
                  <a:pt x="12511132" y="6873408"/>
                  <a:pt x="12525759" y="6876276"/>
                  <a:pt x="12536328" y="6879940"/>
                </a:cubicBezTo>
                <a:cubicBezTo>
                  <a:pt x="12546901" y="6883605"/>
                  <a:pt x="12565585" y="6885677"/>
                  <a:pt x="12592386" y="6886159"/>
                </a:cubicBezTo>
                <a:cubicBezTo>
                  <a:pt x="12619183" y="6886642"/>
                  <a:pt x="12635840" y="6889113"/>
                  <a:pt x="12642355" y="6893572"/>
                </a:cubicBezTo>
                <a:cubicBezTo>
                  <a:pt x="12648866" y="6898032"/>
                  <a:pt x="12654152" y="6899864"/>
                  <a:pt x="12658209" y="6899070"/>
                </a:cubicBezTo>
                <a:cubicBezTo>
                  <a:pt x="12662268" y="6898274"/>
                  <a:pt x="12670993" y="6897997"/>
                  <a:pt x="12684393" y="6898237"/>
                </a:cubicBezTo>
                <a:cubicBezTo>
                  <a:pt x="12697793" y="6898480"/>
                  <a:pt x="12704494" y="6898599"/>
                  <a:pt x="12704494" y="6898599"/>
                </a:cubicBezTo>
                <a:lnTo>
                  <a:pt x="12708180" y="6906483"/>
                </a:lnTo>
                <a:cubicBezTo>
                  <a:pt x="12708180" y="6906483"/>
                  <a:pt x="12698836" y="6905444"/>
                  <a:pt x="12680151" y="6903371"/>
                </a:cubicBezTo>
                <a:cubicBezTo>
                  <a:pt x="12672038" y="6904962"/>
                  <a:pt x="12659252" y="6906035"/>
                  <a:pt x="12641794" y="6906589"/>
                </a:cubicBezTo>
                <a:cubicBezTo>
                  <a:pt x="12624337" y="6907143"/>
                  <a:pt x="12614995" y="6906107"/>
                  <a:pt x="12613766" y="6903479"/>
                </a:cubicBezTo>
                <a:cubicBezTo>
                  <a:pt x="12612539" y="6900850"/>
                  <a:pt x="12607866" y="6900333"/>
                  <a:pt x="12599754" y="6901924"/>
                </a:cubicBezTo>
                <a:cubicBezTo>
                  <a:pt x="12591639" y="6903515"/>
                  <a:pt x="12584940" y="6903395"/>
                  <a:pt x="12579654" y="6901564"/>
                </a:cubicBezTo>
                <a:cubicBezTo>
                  <a:pt x="12574369" y="6899730"/>
                  <a:pt x="12571726" y="6898815"/>
                  <a:pt x="12571726" y="6898815"/>
                </a:cubicBezTo>
                <a:lnTo>
                  <a:pt x="12527843" y="6890208"/>
                </a:lnTo>
                <a:lnTo>
                  <a:pt x="12511985" y="6884713"/>
                </a:lnTo>
                <a:cubicBezTo>
                  <a:pt x="12493302" y="6882639"/>
                  <a:pt x="12484574" y="6882916"/>
                  <a:pt x="12485800" y="6885544"/>
                </a:cubicBezTo>
                <a:cubicBezTo>
                  <a:pt x="12487030" y="6888170"/>
                  <a:pt x="12481559" y="6890678"/>
                  <a:pt x="12469387" y="6893064"/>
                </a:cubicBezTo>
                <a:cubicBezTo>
                  <a:pt x="12457216" y="6895450"/>
                  <a:pt x="12451130" y="6896643"/>
                  <a:pt x="12451130" y="6896643"/>
                </a:cubicBezTo>
                <a:cubicBezTo>
                  <a:pt x="12424330" y="6896161"/>
                  <a:pt x="12401589" y="6894883"/>
                  <a:pt x="12382903" y="6892810"/>
                </a:cubicBezTo>
                <a:cubicBezTo>
                  <a:pt x="12361762" y="6885482"/>
                  <a:pt x="12347134" y="6882613"/>
                  <a:pt x="12339018" y="6884204"/>
                </a:cubicBezTo>
                <a:lnTo>
                  <a:pt x="12310993" y="6881094"/>
                </a:lnTo>
                <a:cubicBezTo>
                  <a:pt x="12302879" y="6882686"/>
                  <a:pt x="12294763" y="6884275"/>
                  <a:pt x="12286648" y="6885867"/>
                </a:cubicBezTo>
                <a:lnTo>
                  <a:pt x="12290334" y="6893749"/>
                </a:lnTo>
                <a:cubicBezTo>
                  <a:pt x="12271646" y="6891675"/>
                  <a:pt x="12257636" y="6890121"/>
                  <a:pt x="12248292" y="6889084"/>
                </a:cubicBezTo>
                <a:cubicBezTo>
                  <a:pt x="12238949" y="6888046"/>
                  <a:pt x="12233666" y="6886214"/>
                  <a:pt x="12232438" y="6883587"/>
                </a:cubicBezTo>
                <a:cubicBezTo>
                  <a:pt x="12231208" y="6880960"/>
                  <a:pt x="12221867" y="6879924"/>
                  <a:pt x="12204410" y="6880477"/>
                </a:cubicBezTo>
                <a:cubicBezTo>
                  <a:pt x="12186952" y="6881030"/>
                  <a:pt x="12161996" y="6884491"/>
                  <a:pt x="12129538" y="6890854"/>
                </a:cubicBezTo>
                <a:cubicBezTo>
                  <a:pt x="12129538" y="6890854"/>
                  <a:pt x="12128923" y="6889540"/>
                  <a:pt x="12127696" y="6886913"/>
                </a:cubicBezTo>
                <a:cubicBezTo>
                  <a:pt x="12126467" y="6884285"/>
                  <a:pt x="12129910" y="6882176"/>
                  <a:pt x="12138027" y="6880586"/>
                </a:cubicBezTo>
                <a:lnTo>
                  <a:pt x="12122167" y="6875089"/>
                </a:lnTo>
                <a:cubicBezTo>
                  <a:pt x="12138396" y="6871907"/>
                  <a:pt x="12150568" y="6869521"/>
                  <a:pt x="12158684" y="6867931"/>
                </a:cubicBezTo>
                <a:cubicBezTo>
                  <a:pt x="12166798" y="6866339"/>
                  <a:pt x="12176141" y="6867376"/>
                  <a:pt x="12186708" y="6871040"/>
                </a:cubicBezTo>
                <a:cubicBezTo>
                  <a:pt x="12194825" y="6869450"/>
                  <a:pt x="12201523" y="6869569"/>
                  <a:pt x="12206809" y="6871401"/>
                </a:cubicBezTo>
                <a:cubicBezTo>
                  <a:pt x="12212095" y="6873232"/>
                  <a:pt x="12216767" y="6873753"/>
                  <a:pt x="12220825" y="6872957"/>
                </a:cubicBezTo>
                <a:cubicBezTo>
                  <a:pt x="12224881" y="6872161"/>
                  <a:pt x="12228939" y="6871367"/>
                  <a:pt x="12232995" y="6870571"/>
                </a:cubicBezTo>
                <a:cubicBezTo>
                  <a:pt x="12237053" y="6869775"/>
                  <a:pt x="12244367" y="6871208"/>
                  <a:pt x="12254938" y="6874873"/>
                </a:cubicBezTo>
                <a:cubicBezTo>
                  <a:pt x="12273623" y="6876947"/>
                  <a:pt x="12295749" y="6876910"/>
                  <a:pt x="12321321" y="6874766"/>
                </a:cubicBezTo>
                <a:cubicBezTo>
                  <a:pt x="12346893" y="6872621"/>
                  <a:pt x="12363735" y="6870754"/>
                  <a:pt x="12371848" y="6869163"/>
                </a:cubicBezTo>
                <a:lnTo>
                  <a:pt x="12436390" y="6865114"/>
                </a:lnTo>
                <a:close/>
                <a:moveTo>
                  <a:pt x="14202575" y="6863041"/>
                </a:moveTo>
                <a:cubicBezTo>
                  <a:pt x="14210689" y="6861451"/>
                  <a:pt x="14215976" y="6863282"/>
                  <a:pt x="14218432" y="6868538"/>
                </a:cubicBezTo>
                <a:lnTo>
                  <a:pt x="14206260" y="6870924"/>
                </a:lnTo>
                <a:cubicBezTo>
                  <a:pt x="14195690" y="6867260"/>
                  <a:pt x="14190405" y="6865427"/>
                  <a:pt x="14190405" y="6865427"/>
                </a:cubicBezTo>
                <a:cubicBezTo>
                  <a:pt x="14190405" y="6865427"/>
                  <a:pt x="14194462" y="6864632"/>
                  <a:pt x="14202575" y="6863041"/>
                </a:cubicBezTo>
                <a:close/>
                <a:moveTo>
                  <a:pt x="10429012" y="6862843"/>
                </a:moveTo>
                <a:lnTo>
                  <a:pt x="10469211" y="6863569"/>
                </a:lnTo>
                <a:lnTo>
                  <a:pt x="10525270" y="6869788"/>
                </a:lnTo>
                <a:cubicBezTo>
                  <a:pt x="10533383" y="6868197"/>
                  <a:pt x="10538049" y="6868716"/>
                  <a:pt x="10539279" y="6871343"/>
                </a:cubicBezTo>
                <a:cubicBezTo>
                  <a:pt x="10540509" y="6873970"/>
                  <a:pt x="10543152" y="6874887"/>
                  <a:pt x="10547209" y="6874092"/>
                </a:cubicBezTo>
                <a:cubicBezTo>
                  <a:pt x="10551261" y="6873295"/>
                  <a:pt x="10558580" y="6874729"/>
                  <a:pt x="10569148" y="6878392"/>
                </a:cubicBezTo>
                <a:cubicBezTo>
                  <a:pt x="10587834" y="6880465"/>
                  <a:pt x="10597177" y="6881503"/>
                  <a:pt x="10597177" y="6881503"/>
                </a:cubicBezTo>
                <a:lnTo>
                  <a:pt x="10585005" y="6883890"/>
                </a:lnTo>
                <a:cubicBezTo>
                  <a:pt x="10585005" y="6883890"/>
                  <a:pt x="10571602" y="6883648"/>
                  <a:pt x="10544809" y="6883167"/>
                </a:cubicBezTo>
                <a:cubicBezTo>
                  <a:pt x="10518012" y="6882685"/>
                  <a:pt x="10495265" y="6881406"/>
                  <a:pt x="10476582" y="6879333"/>
                </a:cubicBezTo>
                <a:lnTo>
                  <a:pt x="10448552" y="6876222"/>
                </a:lnTo>
                <a:cubicBezTo>
                  <a:pt x="10448552" y="6876222"/>
                  <a:pt x="10443269" y="6874390"/>
                  <a:pt x="10432699" y="6870727"/>
                </a:cubicBezTo>
                <a:close/>
                <a:moveTo>
                  <a:pt x="13112402" y="6861652"/>
                </a:moveTo>
                <a:cubicBezTo>
                  <a:pt x="13120517" y="6860060"/>
                  <a:pt x="13125187" y="6860580"/>
                  <a:pt x="13126415" y="6863207"/>
                </a:cubicBezTo>
                <a:cubicBezTo>
                  <a:pt x="13127645" y="6865835"/>
                  <a:pt x="13124201" y="6867943"/>
                  <a:pt x="13116089" y="6869535"/>
                </a:cubicBezTo>
                <a:close/>
                <a:moveTo>
                  <a:pt x="7290690" y="6861282"/>
                </a:moveTo>
                <a:lnTo>
                  <a:pt x="7282202" y="6871551"/>
                </a:lnTo>
                <a:lnTo>
                  <a:pt x="7266346" y="6866055"/>
                </a:lnTo>
                <a:close/>
                <a:moveTo>
                  <a:pt x="6852186" y="6861204"/>
                </a:moveTo>
                <a:cubicBezTo>
                  <a:pt x="6846528" y="6868050"/>
                  <a:pt x="6850212" y="6875932"/>
                  <a:pt x="6863241" y="6884851"/>
                </a:cubicBezTo>
                <a:lnTo>
                  <a:pt x="6891268" y="6887962"/>
                </a:lnTo>
                <a:cubicBezTo>
                  <a:pt x="6893725" y="6893217"/>
                  <a:pt x="6897783" y="6892421"/>
                  <a:pt x="6903441" y="6885575"/>
                </a:cubicBezTo>
                <a:cubicBezTo>
                  <a:pt x="6909097" y="6878730"/>
                  <a:pt x="6917211" y="6877138"/>
                  <a:pt x="6927783" y="6880802"/>
                </a:cubicBezTo>
                <a:cubicBezTo>
                  <a:pt x="6930239" y="6886058"/>
                  <a:pt x="6933495" y="6888287"/>
                  <a:pt x="6937551" y="6887492"/>
                </a:cubicBezTo>
                <a:cubicBezTo>
                  <a:pt x="6941611" y="6886696"/>
                  <a:pt x="6943639" y="6886299"/>
                  <a:pt x="6943639" y="6886299"/>
                </a:cubicBezTo>
                <a:cubicBezTo>
                  <a:pt x="6943639" y="6886299"/>
                  <a:pt x="6947696" y="6885503"/>
                  <a:pt x="6955807" y="6883913"/>
                </a:cubicBezTo>
                <a:cubicBezTo>
                  <a:pt x="7009409" y="6884878"/>
                  <a:pt x="7044322" y="6883769"/>
                  <a:pt x="7060552" y="6880588"/>
                </a:cubicBezTo>
                <a:cubicBezTo>
                  <a:pt x="7068666" y="6878997"/>
                  <a:pt x="7073337" y="6879514"/>
                  <a:pt x="7074566" y="6882143"/>
                </a:cubicBezTo>
                <a:cubicBezTo>
                  <a:pt x="7075792" y="6884771"/>
                  <a:pt x="7072965" y="6888194"/>
                  <a:pt x="7066079" y="6892411"/>
                </a:cubicBezTo>
                <a:cubicBezTo>
                  <a:pt x="7059189" y="6896630"/>
                  <a:pt x="7047021" y="6899016"/>
                  <a:pt x="7029562" y="6899570"/>
                </a:cubicBezTo>
                <a:cubicBezTo>
                  <a:pt x="7012107" y="6900124"/>
                  <a:pt x="6994649" y="6900680"/>
                  <a:pt x="6977193" y="6901233"/>
                </a:cubicBezTo>
                <a:cubicBezTo>
                  <a:pt x="6959737" y="6901785"/>
                  <a:pt x="6945723" y="6900233"/>
                  <a:pt x="6935152" y="6896569"/>
                </a:cubicBezTo>
                <a:lnTo>
                  <a:pt x="6882781" y="6898231"/>
                </a:lnTo>
                <a:lnTo>
                  <a:pt x="6854753" y="6895121"/>
                </a:lnTo>
                <a:cubicBezTo>
                  <a:pt x="6844183" y="6891457"/>
                  <a:pt x="6830785" y="6891215"/>
                  <a:pt x="6814555" y="6894397"/>
                </a:cubicBezTo>
                <a:cubicBezTo>
                  <a:pt x="6790211" y="6899169"/>
                  <a:pt x="6771339" y="6901435"/>
                  <a:pt x="6757943" y="6901193"/>
                </a:cubicBezTo>
                <a:cubicBezTo>
                  <a:pt x="6744542" y="6900952"/>
                  <a:pt x="6725056" y="6901903"/>
                  <a:pt x="6699484" y="6904048"/>
                </a:cubicBezTo>
                <a:cubicBezTo>
                  <a:pt x="6673913" y="6906194"/>
                  <a:pt x="6655844" y="6905434"/>
                  <a:pt x="6645272" y="6901770"/>
                </a:cubicBezTo>
                <a:cubicBezTo>
                  <a:pt x="6637156" y="6903361"/>
                  <a:pt x="6626400" y="6904036"/>
                  <a:pt x="6613001" y="6903795"/>
                </a:cubicBezTo>
                <a:cubicBezTo>
                  <a:pt x="6599603" y="6903553"/>
                  <a:pt x="6592902" y="6903432"/>
                  <a:pt x="6592902" y="6903432"/>
                </a:cubicBezTo>
                <a:lnTo>
                  <a:pt x="6496647" y="6896490"/>
                </a:lnTo>
                <a:cubicBezTo>
                  <a:pt x="6504763" y="6894899"/>
                  <a:pt x="6503534" y="6892271"/>
                  <a:pt x="6492963" y="6888607"/>
                </a:cubicBezTo>
                <a:lnTo>
                  <a:pt x="6505135" y="6886220"/>
                </a:lnTo>
                <a:lnTo>
                  <a:pt x="6517307" y="6883833"/>
                </a:lnTo>
                <a:lnTo>
                  <a:pt x="6513623" y="6875952"/>
                </a:lnTo>
                <a:lnTo>
                  <a:pt x="6525791" y="6873565"/>
                </a:lnTo>
                <a:cubicBezTo>
                  <a:pt x="6536363" y="6877230"/>
                  <a:pt x="6541650" y="6879062"/>
                  <a:pt x="6541650" y="6879062"/>
                </a:cubicBezTo>
                <a:cubicBezTo>
                  <a:pt x="6547310" y="6872217"/>
                  <a:pt x="6556836" y="6868913"/>
                  <a:pt x="6570234" y="6869156"/>
                </a:cubicBezTo>
                <a:cubicBezTo>
                  <a:pt x="6583635" y="6869397"/>
                  <a:pt x="6601092" y="6868842"/>
                  <a:pt x="6622605" y="6867492"/>
                </a:cubicBezTo>
                <a:cubicBezTo>
                  <a:pt x="6644120" y="6866143"/>
                  <a:pt x="6660163" y="6867300"/>
                  <a:pt x="6670734" y="6870964"/>
                </a:cubicBezTo>
                <a:cubicBezTo>
                  <a:pt x="6662619" y="6872555"/>
                  <a:pt x="6658562" y="6873352"/>
                  <a:pt x="6658562" y="6873352"/>
                </a:cubicBezTo>
                <a:cubicBezTo>
                  <a:pt x="6661018" y="6878606"/>
                  <a:pt x="6662246" y="6881234"/>
                  <a:pt x="6662246" y="6881234"/>
                </a:cubicBezTo>
                <a:lnTo>
                  <a:pt x="6670734" y="6870964"/>
                </a:lnTo>
                <a:cubicBezTo>
                  <a:pt x="6697531" y="6871447"/>
                  <a:pt x="6714989" y="6870894"/>
                  <a:pt x="6723103" y="6869302"/>
                </a:cubicBezTo>
                <a:lnTo>
                  <a:pt x="6799817" y="6862866"/>
                </a:lnTo>
                <a:close/>
                <a:moveTo>
                  <a:pt x="6984954" y="6860990"/>
                </a:moveTo>
                <a:cubicBezTo>
                  <a:pt x="6984954" y="6860990"/>
                  <a:pt x="6986184" y="6863617"/>
                  <a:pt x="6988640" y="6868872"/>
                </a:cubicBezTo>
                <a:cubicBezTo>
                  <a:pt x="6988640" y="6868872"/>
                  <a:pt x="6978497" y="6870860"/>
                  <a:pt x="6958209" y="6874838"/>
                </a:cubicBezTo>
                <a:cubicBezTo>
                  <a:pt x="6937925" y="6878814"/>
                  <a:pt x="6924526" y="6878573"/>
                  <a:pt x="6918011" y="6874115"/>
                </a:cubicBezTo>
                <a:cubicBezTo>
                  <a:pt x="6911498" y="6869654"/>
                  <a:pt x="6904186" y="6868219"/>
                  <a:pt x="6896071" y="6869810"/>
                </a:cubicBezTo>
                <a:lnTo>
                  <a:pt x="6892385" y="6861928"/>
                </a:lnTo>
                <a:lnTo>
                  <a:pt x="6960612" y="6865762"/>
                </a:lnTo>
                <a:cubicBezTo>
                  <a:pt x="6968725" y="6864172"/>
                  <a:pt x="6972784" y="6863377"/>
                  <a:pt x="6972784" y="6863377"/>
                </a:cubicBezTo>
                <a:cubicBezTo>
                  <a:pt x="6972784" y="6863377"/>
                  <a:pt x="6976840" y="6862580"/>
                  <a:pt x="6984954" y="6860990"/>
                </a:cubicBezTo>
                <a:close/>
                <a:moveTo>
                  <a:pt x="11543528" y="6859462"/>
                </a:moveTo>
                <a:lnTo>
                  <a:pt x="11538726" y="6877611"/>
                </a:lnTo>
                <a:cubicBezTo>
                  <a:pt x="11538726" y="6877611"/>
                  <a:pt x="11533441" y="6875780"/>
                  <a:pt x="11522870" y="6872114"/>
                </a:cubicBezTo>
                <a:lnTo>
                  <a:pt x="11442471" y="6870669"/>
                </a:lnTo>
                <a:cubicBezTo>
                  <a:pt x="11445300" y="6867245"/>
                  <a:pt x="11448238" y="6865235"/>
                  <a:pt x="11451279" y="6864639"/>
                </a:cubicBezTo>
                <a:cubicBezTo>
                  <a:pt x="11454321" y="6864044"/>
                  <a:pt x="11457472" y="6864859"/>
                  <a:pt x="11460730" y="6867089"/>
                </a:cubicBezTo>
                <a:cubicBezTo>
                  <a:pt x="11467244" y="6871547"/>
                  <a:pt x="11471914" y="6872067"/>
                  <a:pt x="11474743" y="6868643"/>
                </a:cubicBezTo>
                <a:cubicBezTo>
                  <a:pt x="11477573" y="6865220"/>
                  <a:pt x="11481628" y="6864424"/>
                  <a:pt x="11486916" y="6866257"/>
                </a:cubicBezTo>
                <a:cubicBezTo>
                  <a:pt x="11492200" y="6868089"/>
                  <a:pt x="11498899" y="6868211"/>
                  <a:pt x="11507013" y="6866619"/>
                </a:cubicBezTo>
                <a:cubicBezTo>
                  <a:pt x="11533813" y="6867100"/>
                  <a:pt x="11545984" y="6864716"/>
                  <a:pt x="11543528" y="6859462"/>
                </a:cubicBezTo>
                <a:close/>
                <a:moveTo>
                  <a:pt x="7129895" y="6858388"/>
                </a:moveTo>
                <a:lnTo>
                  <a:pt x="7149433" y="6871766"/>
                </a:lnTo>
                <a:cubicBezTo>
                  <a:pt x="7149433" y="6871766"/>
                  <a:pt x="7142737" y="6871647"/>
                  <a:pt x="7129335" y="6871404"/>
                </a:cubicBezTo>
                <a:cubicBezTo>
                  <a:pt x="7115936" y="6871163"/>
                  <a:pt x="7102534" y="6870922"/>
                  <a:pt x="7089137" y="6870680"/>
                </a:cubicBezTo>
                <a:cubicBezTo>
                  <a:pt x="7075738" y="6870439"/>
                  <a:pt x="7062338" y="6870199"/>
                  <a:pt x="7048937" y="6869956"/>
                </a:cubicBezTo>
                <a:cubicBezTo>
                  <a:pt x="7035537" y="6869716"/>
                  <a:pt x="7028840" y="6869595"/>
                  <a:pt x="7028840" y="6869595"/>
                </a:cubicBezTo>
                <a:close/>
                <a:moveTo>
                  <a:pt x="6212690" y="6857507"/>
                </a:moveTo>
                <a:cubicBezTo>
                  <a:pt x="6220804" y="6855916"/>
                  <a:pt x="6226088" y="6857749"/>
                  <a:pt x="6228543" y="6863003"/>
                </a:cubicBezTo>
                <a:lnTo>
                  <a:pt x="6216374" y="6865390"/>
                </a:lnTo>
                <a:cubicBezTo>
                  <a:pt x="6213915" y="6860136"/>
                  <a:pt x="6212690" y="6857507"/>
                  <a:pt x="6212690" y="6857507"/>
                </a:cubicBezTo>
                <a:close/>
                <a:moveTo>
                  <a:pt x="10107424" y="6857054"/>
                </a:moveTo>
                <a:cubicBezTo>
                  <a:pt x="10107424" y="6857054"/>
                  <a:pt x="10114739" y="6858489"/>
                  <a:pt x="10129364" y="6861357"/>
                </a:cubicBezTo>
                <a:cubicBezTo>
                  <a:pt x="10143991" y="6864225"/>
                  <a:pt x="10156592" y="6867493"/>
                  <a:pt x="10167162" y="6871155"/>
                </a:cubicBezTo>
                <a:lnTo>
                  <a:pt x="10195188" y="6874266"/>
                </a:lnTo>
                <a:cubicBezTo>
                  <a:pt x="10178961" y="6877448"/>
                  <a:pt x="10170846" y="6879038"/>
                  <a:pt x="10170846" y="6879038"/>
                </a:cubicBezTo>
                <a:close/>
                <a:moveTo>
                  <a:pt x="14860610" y="6856651"/>
                </a:moveTo>
                <a:cubicBezTo>
                  <a:pt x="14867309" y="6856772"/>
                  <a:pt x="14869244" y="6858543"/>
                  <a:pt x="14866415" y="6861966"/>
                </a:cubicBezTo>
                <a:cubicBezTo>
                  <a:pt x="14868873" y="6867220"/>
                  <a:pt x="14866044" y="6870644"/>
                  <a:pt x="14857931" y="6872236"/>
                </a:cubicBezTo>
                <a:lnTo>
                  <a:pt x="14837272" y="6884890"/>
                </a:lnTo>
                <a:cubicBezTo>
                  <a:pt x="14818587" y="6882815"/>
                  <a:pt x="14799899" y="6880743"/>
                  <a:pt x="14781217" y="6878670"/>
                </a:cubicBezTo>
                <a:cubicBezTo>
                  <a:pt x="14754418" y="6878188"/>
                  <a:pt x="14739789" y="6875317"/>
                  <a:pt x="14737332" y="6870064"/>
                </a:cubicBezTo>
                <a:cubicBezTo>
                  <a:pt x="14734876" y="6864809"/>
                  <a:pt x="14729590" y="6862976"/>
                  <a:pt x="14721478" y="6864568"/>
                </a:cubicBezTo>
                <a:lnTo>
                  <a:pt x="14705621" y="6859071"/>
                </a:lnTo>
                <a:lnTo>
                  <a:pt x="14786019" y="6860518"/>
                </a:lnTo>
                <a:cubicBezTo>
                  <a:pt x="14802250" y="6857338"/>
                  <a:pt x="14815646" y="6857578"/>
                  <a:pt x="14826215" y="6861242"/>
                </a:cubicBezTo>
                <a:cubicBezTo>
                  <a:pt x="14842446" y="6858061"/>
                  <a:pt x="14853910" y="6856530"/>
                  <a:pt x="14860610" y="6856651"/>
                </a:cubicBezTo>
                <a:close/>
                <a:moveTo>
                  <a:pt x="13229313" y="6855941"/>
                </a:moveTo>
                <a:cubicBezTo>
                  <a:pt x="13237428" y="6854350"/>
                  <a:pt x="13244743" y="6855785"/>
                  <a:pt x="13251258" y="6860243"/>
                </a:cubicBezTo>
                <a:cubicBezTo>
                  <a:pt x="13257771" y="6864702"/>
                  <a:pt x="13258999" y="6867330"/>
                  <a:pt x="13254942" y="6868127"/>
                </a:cubicBezTo>
                <a:cubicBezTo>
                  <a:pt x="13250883" y="6868922"/>
                  <a:pt x="13244798" y="6870115"/>
                  <a:pt x="13236683" y="6871707"/>
                </a:cubicBezTo>
                <a:lnTo>
                  <a:pt x="13220827" y="6866209"/>
                </a:lnTo>
                <a:cubicBezTo>
                  <a:pt x="13212713" y="6867800"/>
                  <a:pt x="13215543" y="6864378"/>
                  <a:pt x="13229313" y="6855941"/>
                </a:cubicBezTo>
                <a:close/>
                <a:moveTo>
                  <a:pt x="11781037" y="6855921"/>
                </a:moveTo>
                <a:lnTo>
                  <a:pt x="11849263" y="6859753"/>
                </a:lnTo>
                <a:cubicBezTo>
                  <a:pt x="11841150" y="6861344"/>
                  <a:pt x="11840347" y="6864371"/>
                  <a:pt x="11846861" y="6868829"/>
                </a:cubicBezTo>
                <a:cubicBezTo>
                  <a:pt x="11853376" y="6873289"/>
                  <a:pt x="11860689" y="6874724"/>
                  <a:pt x="11868805" y="6873133"/>
                </a:cubicBezTo>
                <a:cubicBezTo>
                  <a:pt x="11868805" y="6873133"/>
                  <a:pt x="11871447" y="6874049"/>
                  <a:pt x="11876734" y="6875880"/>
                </a:cubicBezTo>
                <a:cubicBezTo>
                  <a:pt x="11882018" y="6877714"/>
                  <a:pt x="11892774" y="6877039"/>
                  <a:pt x="11909004" y="6873857"/>
                </a:cubicBezTo>
                <a:lnTo>
                  <a:pt x="12001572" y="6872916"/>
                </a:lnTo>
                <a:lnTo>
                  <a:pt x="12033285" y="6883910"/>
                </a:lnTo>
                <a:cubicBezTo>
                  <a:pt x="12025171" y="6885501"/>
                  <a:pt x="12021113" y="6886296"/>
                  <a:pt x="12021113" y="6886296"/>
                </a:cubicBezTo>
                <a:cubicBezTo>
                  <a:pt x="12021113" y="6886296"/>
                  <a:pt x="12015029" y="6887489"/>
                  <a:pt x="12002856" y="6889875"/>
                </a:cubicBezTo>
                <a:cubicBezTo>
                  <a:pt x="11990684" y="6892262"/>
                  <a:pt x="11981342" y="6891225"/>
                  <a:pt x="11974829" y="6886766"/>
                </a:cubicBezTo>
                <a:cubicBezTo>
                  <a:pt x="11968315" y="6882306"/>
                  <a:pt x="11965058" y="6880075"/>
                  <a:pt x="11965058" y="6880075"/>
                </a:cubicBezTo>
                <a:cubicBezTo>
                  <a:pt x="11956944" y="6881667"/>
                  <a:pt x="11950857" y="6882859"/>
                  <a:pt x="11946802" y="6883654"/>
                </a:cubicBezTo>
                <a:cubicBezTo>
                  <a:pt x="11942743" y="6884451"/>
                  <a:pt x="11936658" y="6885643"/>
                  <a:pt x="11928542" y="6887236"/>
                </a:cubicBezTo>
                <a:cubicBezTo>
                  <a:pt x="11909859" y="6885161"/>
                  <a:pt x="11900518" y="6884124"/>
                  <a:pt x="11900518" y="6884124"/>
                </a:cubicBezTo>
                <a:cubicBezTo>
                  <a:pt x="11892402" y="6885715"/>
                  <a:pt x="11888345" y="6886513"/>
                  <a:pt x="11888345" y="6886513"/>
                </a:cubicBezTo>
                <a:cubicBezTo>
                  <a:pt x="11885888" y="6881257"/>
                  <a:pt x="11876548" y="6880219"/>
                  <a:pt x="11860318" y="6883401"/>
                </a:cubicBezTo>
                <a:cubicBezTo>
                  <a:pt x="11844090" y="6886583"/>
                  <a:pt x="11830688" y="6886343"/>
                  <a:pt x="11820119" y="6882677"/>
                </a:cubicBezTo>
                <a:lnTo>
                  <a:pt x="11792090" y="6879567"/>
                </a:lnTo>
                <a:cubicBezTo>
                  <a:pt x="11783976" y="6881158"/>
                  <a:pt x="11779306" y="6880641"/>
                  <a:pt x="11778077" y="6878012"/>
                </a:cubicBezTo>
                <a:cubicBezTo>
                  <a:pt x="11776848" y="6875384"/>
                  <a:pt x="11768120" y="6875662"/>
                  <a:pt x="11751891" y="6878844"/>
                </a:cubicBezTo>
                <a:cubicBezTo>
                  <a:pt x="11735663" y="6882026"/>
                  <a:pt x="11726320" y="6880989"/>
                  <a:pt x="11723863" y="6875734"/>
                </a:cubicBezTo>
                <a:cubicBezTo>
                  <a:pt x="11723863" y="6875734"/>
                  <a:pt x="11727921" y="6874940"/>
                  <a:pt x="11736038" y="6873348"/>
                </a:cubicBezTo>
                <a:cubicBezTo>
                  <a:pt x="11760379" y="6868575"/>
                  <a:pt x="11771321" y="6863561"/>
                  <a:pt x="11768866" y="6858307"/>
                </a:cubicBezTo>
                <a:close/>
                <a:moveTo>
                  <a:pt x="15381631" y="6855610"/>
                </a:moveTo>
                <a:cubicBezTo>
                  <a:pt x="15389746" y="6854019"/>
                  <a:pt x="15395034" y="6855850"/>
                  <a:pt x="15397490" y="6861105"/>
                </a:cubicBezTo>
                <a:lnTo>
                  <a:pt x="15385317" y="6863491"/>
                </a:lnTo>
                <a:close/>
                <a:moveTo>
                  <a:pt x="15075898" y="6855315"/>
                </a:moveTo>
                <a:cubicBezTo>
                  <a:pt x="15094583" y="6857388"/>
                  <a:pt x="15104541" y="6859740"/>
                  <a:pt x="15105768" y="6862367"/>
                </a:cubicBezTo>
                <a:cubicBezTo>
                  <a:pt x="15106995" y="6864994"/>
                  <a:pt x="15107611" y="6866308"/>
                  <a:pt x="15107611" y="6866308"/>
                </a:cubicBezTo>
                <a:cubicBezTo>
                  <a:pt x="15107611" y="6866308"/>
                  <a:pt x="15102324" y="6864476"/>
                  <a:pt x="15091754" y="6860813"/>
                </a:cubicBezTo>
                <a:cubicBezTo>
                  <a:pt x="15083641" y="6862403"/>
                  <a:pt x="15074299" y="6861366"/>
                  <a:pt x="15063727" y="6857702"/>
                </a:cubicBezTo>
                <a:close/>
                <a:moveTo>
                  <a:pt x="7194437" y="6854338"/>
                </a:moveTo>
                <a:lnTo>
                  <a:pt x="7177463" y="6874876"/>
                </a:lnTo>
                <a:lnTo>
                  <a:pt x="7173778" y="6866995"/>
                </a:lnTo>
                <a:cubicBezTo>
                  <a:pt x="7179436" y="6860149"/>
                  <a:pt x="7184295" y="6856327"/>
                  <a:pt x="7188350" y="6855533"/>
                </a:cubicBezTo>
                <a:cubicBezTo>
                  <a:pt x="7192406" y="6854737"/>
                  <a:pt x="7194437" y="6854338"/>
                  <a:pt x="7194437" y="6854338"/>
                </a:cubicBezTo>
                <a:close/>
                <a:moveTo>
                  <a:pt x="15301237" y="6854161"/>
                </a:moveTo>
                <a:cubicBezTo>
                  <a:pt x="15303693" y="6859417"/>
                  <a:pt x="15304921" y="6862045"/>
                  <a:pt x="15304921" y="6862045"/>
                </a:cubicBezTo>
                <a:cubicBezTo>
                  <a:pt x="15296807" y="6863635"/>
                  <a:pt x="15292750" y="6864430"/>
                  <a:pt x="15292750" y="6864430"/>
                </a:cubicBezTo>
                <a:close/>
                <a:moveTo>
                  <a:pt x="11487474" y="6853240"/>
                </a:moveTo>
                <a:cubicBezTo>
                  <a:pt x="11498043" y="6856905"/>
                  <a:pt x="11499270" y="6859532"/>
                  <a:pt x="11491158" y="6861124"/>
                </a:cubicBezTo>
                <a:cubicBezTo>
                  <a:pt x="11483045" y="6862713"/>
                  <a:pt x="11473699" y="6861678"/>
                  <a:pt x="11463131" y="6858013"/>
                </a:cubicBezTo>
                <a:close/>
                <a:moveTo>
                  <a:pt x="10743233" y="6852870"/>
                </a:moveTo>
                <a:cubicBezTo>
                  <a:pt x="10751347" y="6851278"/>
                  <a:pt x="10756639" y="6853111"/>
                  <a:pt x="10759091" y="6858364"/>
                </a:cubicBezTo>
                <a:cubicBezTo>
                  <a:pt x="10759091" y="6858364"/>
                  <a:pt x="10755034" y="6859161"/>
                  <a:pt x="10746921" y="6860751"/>
                </a:cubicBezTo>
                <a:cubicBezTo>
                  <a:pt x="10746921" y="6860751"/>
                  <a:pt x="10744281" y="6859836"/>
                  <a:pt x="10738991" y="6858004"/>
                </a:cubicBezTo>
                <a:cubicBezTo>
                  <a:pt x="10733707" y="6856170"/>
                  <a:pt x="10735117" y="6854460"/>
                  <a:pt x="10743233" y="6852870"/>
                </a:cubicBezTo>
                <a:close/>
                <a:moveTo>
                  <a:pt x="7339374" y="6851737"/>
                </a:moveTo>
                <a:lnTo>
                  <a:pt x="7367403" y="6854848"/>
                </a:lnTo>
                <a:lnTo>
                  <a:pt x="7371087" y="6862731"/>
                </a:lnTo>
                <a:lnTo>
                  <a:pt x="7346744" y="6867503"/>
                </a:lnTo>
                <a:lnTo>
                  <a:pt x="7334573" y="6869889"/>
                </a:lnTo>
                <a:cubicBezTo>
                  <a:pt x="7334573" y="6869889"/>
                  <a:pt x="7337400" y="6866467"/>
                  <a:pt x="7343057" y="6859621"/>
                </a:cubicBezTo>
                <a:cubicBezTo>
                  <a:pt x="7340603" y="6854365"/>
                  <a:pt x="7339374" y="6851737"/>
                  <a:pt x="7339374" y="6851737"/>
                </a:cubicBezTo>
                <a:close/>
                <a:moveTo>
                  <a:pt x="14396202" y="6850895"/>
                </a:moveTo>
                <a:lnTo>
                  <a:pt x="14387715" y="6861164"/>
                </a:lnTo>
                <a:cubicBezTo>
                  <a:pt x="14363370" y="6865936"/>
                  <a:pt x="14351200" y="6868322"/>
                  <a:pt x="14351200" y="6868322"/>
                </a:cubicBezTo>
                <a:cubicBezTo>
                  <a:pt x="14356857" y="6861476"/>
                  <a:pt x="14355629" y="6858851"/>
                  <a:pt x="14347516" y="6860440"/>
                </a:cubicBezTo>
                <a:lnTo>
                  <a:pt x="14343832" y="6852557"/>
                </a:lnTo>
                <a:cubicBezTo>
                  <a:pt x="14360061" y="6849377"/>
                  <a:pt x="14377514" y="6848822"/>
                  <a:pt x="14396202" y="6850895"/>
                </a:cubicBezTo>
                <a:close/>
                <a:moveTo>
                  <a:pt x="11632413" y="6850640"/>
                </a:moveTo>
                <a:lnTo>
                  <a:pt x="11648271" y="6856135"/>
                </a:lnTo>
                <a:cubicBezTo>
                  <a:pt x="11640153" y="6857727"/>
                  <a:pt x="11637326" y="6861149"/>
                  <a:pt x="11639783" y="6866404"/>
                </a:cubicBezTo>
                <a:lnTo>
                  <a:pt x="11627610" y="6868790"/>
                </a:lnTo>
                <a:cubicBezTo>
                  <a:pt x="11619497" y="6870381"/>
                  <a:pt x="11610154" y="6869344"/>
                  <a:pt x="11599583" y="6865680"/>
                </a:cubicBezTo>
                <a:cubicBezTo>
                  <a:pt x="11580899" y="6863607"/>
                  <a:pt x="11570943" y="6861257"/>
                  <a:pt x="11569713" y="6858629"/>
                </a:cubicBezTo>
                <a:cubicBezTo>
                  <a:pt x="11568485" y="6856002"/>
                  <a:pt x="11569899" y="6854291"/>
                  <a:pt x="11573956" y="6853495"/>
                </a:cubicBezTo>
                <a:cubicBezTo>
                  <a:pt x="11578015" y="6852701"/>
                  <a:pt x="11582685" y="6853217"/>
                  <a:pt x="11587971" y="6855049"/>
                </a:cubicBezTo>
                <a:cubicBezTo>
                  <a:pt x="11593257" y="6856882"/>
                  <a:pt x="11599956" y="6857003"/>
                  <a:pt x="11608070" y="6855411"/>
                </a:cubicBezTo>
                <a:close/>
                <a:moveTo>
                  <a:pt x="13917498" y="6850093"/>
                </a:moveTo>
                <a:lnTo>
                  <a:pt x="13921185" y="6857975"/>
                </a:lnTo>
                <a:cubicBezTo>
                  <a:pt x="13902499" y="6855902"/>
                  <a:pt x="13893156" y="6854864"/>
                  <a:pt x="13893156" y="6854864"/>
                </a:cubicBezTo>
                <a:close/>
                <a:moveTo>
                  <a:pt x="15192811" y="6849605"/>
                </a:moveTo>
                <a:lnTo>
                  <a:pt x="15248866" y="6855824"/>
                </a:lnTo>
                <a:lnTo>
                  <a:pt x="15252549" y="6863706"/>
                </a:lnTo>
                <a:cubicBezTo>
                  <a:pt x="15244436" y="6865297"/>
                  <a:pt x="15235707" y="6865575"/>
                  <a:pt x="15226366" y="6864538"/>
                </a:cubicBezTo>
                <a:cubicBezTo>
                  <a:pt x="15217021" y="6863502"/>
                  <a:pt x="15212352" y="6862983"/>
                  <a:pt x="15212352" y="6862983"/>
                </a:cubicBezTo>
                <a:cubicBezTo>
                  <a:pt x="15201780" y="6859318"/>
                  <a:pt x="15188380" y="6859078"/>
                  <a:pt x="15172153" y="6862260"/>
                </a:cubicBezTo>
                <a:lnTo>
                  <a:pt x="15168467" y="6854377"/>
                </a:lnTo>
                <a:cubicBezTo>
                  <a:pt x="15176583" y="6852786"/>
                  <a:pt x="15184696" y="6851196"/>
                  <a:pt x="15192811" y="6849605"/>
                </a:cubicBezTo>
                <a:close/>
                <a:moveTo>
                  <a:pt x="14673908" y="6848077"/>
                </a:moveTo>
                <a:cubicBezTo>
                  <a:pt x="14673908" y="6848077"/>
                  <a:pt x="14679194" y="6849910"/>
                  <a:pt x="14689763" y="6853574"/>
                </a:cubicBezTo>
                <a:lnTo>
                  <a:pt x="14665422" y="6858347"/>
                </a:lnTo>
                <a:cubicBezTo>
                  <a:pt x="14665422" y="6858347"/>
                  <a:pt x="14668251" y="6854924"/>
                  <a:pt x="14673908" y="6848077"/>
                </a:cubicBezTo>
                <a:close/>
                <a:moveTo>
                  <a:pt x="3936092" y="6847786"/>
                </a:moveTo>
                <a:lnTo>
                  <a:pt x="3964116" y="6850894"/>
                </a:lnTo>
                <a:lnTo>
                  <a:pt x="3923917" y="6850171"/>
                </a:lnTo>
                <a:cubicBezTo>
                  <a:pt x="3932033" y="6848581"/>
                  <a:pt x="3936092" y="6847786"/>
                  <a:pt x="3936092" y="6847786"/>
                </a:cubicBezTo>
                <a:close/>
                <a:moveTo>
                  <a:pt x="14287776" y="6846337"/>
                </a:moveTo>
                <a:lnTo>
                  <a:pt x="14307315" y="6859716"/>
                </a:lnTo>
                <a:cubicBezTo>
                  <a:pt x="14299203" y="6861307"/>
                  <a:pt x="14280516" y="6859233"/>
                  <a:pt x="14251261" y="6853496"/>
                </a:cubicBezTo>
                <a:lnTo>
                  <a:pt x="14223234" y="6850386"/>
                </a:lnTo>
                <a:close/>
                <a:moveTo>
                  <a:pt x="4213796" y="6844968"/>
                </a:moveTo>
                <a:lnTo>
                  <a:pt x="4217481" y="6852851"/>
                </a:lnTo>
                <a:cubicBezTo>
                  <a:pt x="4201254" y="6856033"/>
                  <a:pt x="4191910" y="6854996"/>
                  <a:pt x="4189454" y="6849741"/>
                </a:cubicBezTo>
                <a:close/>
                <a:moveTo>
                  <a:pt x="5794843" y="6844774"/>
                </a:moveTo>
                <a:lnTo>
                  <a:pt x="5838728" y="6853381"/>
                </a:lnTo>
                <a:cubicBezTo>
                  <a:pt x="5822500" y="6856562"/>
                  <a:pt x="5810327" y="6858948"/>
                  <a:pt x="5802212" y="6860538"/>
                </a:cubicBezTo>
                <a:close/>
                <a:moveTo>
                  <a:pt x="9948599" y="6841635"/>
                </a:moveTo>
                <a:lnTo>
                  <a:pt x="9951146" y="6842516"/>
                </a:lnTo>
                <a:cubicBezTo>
                  <a:pt x="9953790" y="6843433"/>
                  <a:pt x="9955114" y="6843890"/>
                  <a:pt x="9955114" y="6843890"/>
                </a:cubicBezTo>
                <a:close/>
                <a:moveTo>
                  <a:pt x="13695035" y="6841407"/>
                </a:moveTo>
                <a:cubicBezTo>
                  <a:pt x="13703448" y="6841639"/>
                  <a:pt x="13714662" y="6842533"/>
                  <a:pt x="13728676" y="6844087"/>
                </a:cubicBezTo>
                <a:cubicBezTo>
                  <a:pt x="13739247" y="6847753"/>
                  <a:pt x="13748590" y="6848789"/>
                  <a:pt x="13756704" y="6847199"/>
                </a:cubicBezTo>
                <a:cubicBezTo>
                  <a:pt x="13759531" y="6843777"/>
                  <a:pt x="13761959" y="6841866"/>
                  <a:pt x="13763988" y="6841467"/>
                </a:cubicBezTo>
                <a:cubicBezTo>
                  <a:pt x="13766017" y="6841069"/>
                  <a:pt x="13767646" y="6842183"/>
                  <a:pt x="13768875" y="6844811"/>
                </a:cubicBezTo>
                <a:cubicBezTo>
                  <a:pt x="13768875" y="6844811"/>
                  <a:pt x="13776187" y="6846246"/>
                  <a:pt x="13790817" y="6849115"/>
                </a:cubicBezTo>
                <a:cubicBezTo>
                  <a:pt x="13805444" y="6851983"/>
                  <a:pt x="13821487" y="6853140"/>
                  <a:pt x="13838942" y="6852587"/>
                </a:cubicBezTo>
                <a:cubicBezTo>
                  <a:pt x="13856401" y="6852033"/>
                  <a:pt x="13869186" y="6850959"/>
                  <a:pt x="13877299" y="6849371"/>
                </a:cubicBezTo>
                <a:lnTo>
                  <a:pt x="13880984" y="6857252"/>
                </a:lnTo>
                <a:cubicBezTo>
                  <a:pt x="13880984" y="6857252"/>
                  <a:pt x="13861498" y="6858204"/>
                  <a:pt x="13822529" y="6860107"/>
                </a:cubicBezTo>
                <a:cubicBezTo>
                  <a:pt x="13803043" y="6861060"/>
                  <a:pt x="13786601" y="6861416"/>
                  <a:pt x="13773201" y="6861174"/>
                </a:cubicBezTo>
                <a:cubicBezTo>
                  <a:pt x="13759801" y="6860932"/>
                  <a:pt x="13749445" y="6860094"/>
                  <a:pt x="13742130" y="6858660"/>
                </a:cubicBezTo>
                <a:cubicBezTo>
                  <a:pt x="13727502" y="6855790"/>
                  <a:pt x="13714901" y="6852524"/>
                  <a:pt x="13704332" y="6848861"/>
                </a:cubicBezTo>
                <a:lnTo>
                  <a:pt x="13676305" y="6845751"/>
                </a:lnTo>
                <a:cubicBezTo>
                  <a:pt x="13675690" y="6844438"/>
                  <a:pt x="13676322" y="6843416"/>
                  <a:pt x="13678197" y="6842690"/>
                </a:cubicBezTo>
                <a:cubicBezTo>
                  <a:pt x="13681010" y="6841602"/>
                  <a:pt x="13686622" y="6841174"/>
                  <a:pt x="13695035" y="6841407"/>
                </a:cubicBezTo>
                <a:close/>
                <a:moveTo>
                  <a:pt x="11109825" y="6841231"/>
                </a:moveTo>
                <a:cubicBezTo>
                  <a:pt x="11120398" y="6844894"/>
                  <a:pt x="11129741" y="6845931"/>
                  <a:pt x="11137853" y="6844342"/>
                </a:cubicBezTo>
                <a:cubicBezTo>
                  <a:pt x="11145968" y="6842750"/>
                  <a:pt x="11150024" y="6841955"/>
                  <a:pt x="11150024" y="6841955"/>
                </a:cubicBezTo>
                <a:cubicBezTo>
                  <a:pt x="11158140" y="6840364"/>
                  <a:pt x="11167482" y="6841401"/>
                  <a:pt x="11178054" y="6845065"/>
                </a:cubicBezTo>
                <a:cubicBezTo>
                  <a:pt x="11188624" y="6848729"/>
                  <a:pt x="11195939" y="6850163"/>
                  <a:pt x="11199994" y="6849367"/>
                </a:cubicBezTo>
                <a:cubicBezTo>
                  <a:pt x="11204052" y="6848572"/>
                  <a:pt x="11219481" y="6848416"/>
                  <a:pt x="11246278" y="6848898"/>
                </a:cubicBezTo>
                <a:cubicBezTo>
                  <a:pt x="11273078" y="6849380"/>
                  <a:pt x="11317336" y="6849309"/>
                  <a:pt x="11379048" y="6848684"/>
                </a:cubicBezTo>
                <a:lnTo>
                  <a:pt x="11407075" y="6851794"/>
                </a:lnTo>
                <a:cubicBezTo>
                  <a:pt x="11398961" y="6853383"/>
                  <a:pt x="11388818" y="6855372"/>
                  <a:pt x="11376649" y="6857759"/>
                </a:cubicBezTo>
                <a:cubicBezTo>
                  <a:pt x="11364475" y="6860144"/>
                  <a:pt x="11353105" y="6859506"/>
                  <a:pt x="11342533" y="6855843"/>
                </a:cubicBezTo>
                <a:lnTo>
                  <a:pt x="11290162" y="6857505"/>
                </a:lnTo>
                <a:lnTo>
                  <a:pt x="11197594" y="6858442"/>
                </a:lnTo>
                <a:cubicBezTo>
                  <a:pt x="11181366" y="6861624"/>
                  <a:pt x="11173250" y="6863216"/>
                  <a:pt x="11173250" y="6863216"/>
                </a:cubicBezTo>
                <a:lnTo>
                  <a:pt x="11129369" y="6854610"/>
                </a:lnTo>
                <a:cubicBezTo>
                  <a:pt x="11124456" y="6844099"/>
                  <a:pt x="11101711" y="6842823"/>
                  <a:pt x="11061137" y="6850777"/>
                </a:cubicBezTo>
                <a:cubicBezTo>
                  <a:pt x="11044916" y="6853958"/>
                  <a:pt x="11035571" y="6852921"/>
                  <a:pt x="11033116" y="6847666"/>
                </a:cubicBezTo>
                <a:lnTo>
                  <a:pt x="11045283" y="6845280"/>
                </a:lnTo>
                <a:cubicBezTo>
                  <a:pt x="11055858" y="6848944"/>
                  <a:pt x="11064580" y="6848667"/>
                  <a:pt x="11071471" y="6844448"/>
                </a:cubicBezTo>
                <a:cubicBezTo>
                  <a:pt x="11078356" y="6840230"/>
                  <a:pt x="11091142" y="6839158"/>
                  <a:pt x="11109825" y="6841231"/>
                </a:cubicBezTo>
                <a:close/>
                <a:moveTo>
                  <a:pt x="9944018" y="6840044"/>
                </a:moveTo>
                <a:lnTo>
                  <a:pt x="9947183" y="6841142"/>
                </a:lnTo>
                <a:lnTo>
                  <a:pt x="9948599" y="6841635"/>
                </a:lnTo>
                <a:close/>
                <a:moveTo>
                  <a:pt x="4942180" y="6839845"/>
                </a:moveTo>
                <a:cubicBezTo>
                  <a:pt x="4944635" y="6845100"/>
                  <a:pt x="4945864" y="6847727"/>
                  <a:pt x="4945864" y="6847727"/>
                </a:cubicBezTo>
                <a:cubicBezTo>
                  <a:pt x="4945864" y="6847727"/>
                  <a:pt x="4943836" y="6848124"/>
                  <a:pt x="4939779" y="6848919"/>
                </a:cubicBezTo>
                <a:cubicBezTo>
                  <a:pt x="4935722" y="6849716"/>
                  <a:pt x="4933080" y="6848799"/>
                  <a:pt x="4931849" y="6846171"/>
                </a:cubicBezTo>
                <a:cubicBezTo>
                  <a:pt x="4930624" y="6843545"/>
                  <a:pt x="4934066" y="6841435"/>
                  <a:pt x="4942180" y="6839845"/>
                </a:cubicBezTo>
                <a:close/>
                <a:moveTo>
                  <a:pt x="3560287" y="6839716"/>
                </a:moveTo>
                <a:cubicBezTo>
                  <a:pt x="3555615" y="6839199"/>
                  <a:pt x="3552418" y="6839466"/>
                  <a:pt x="3550698" y="6840521"/>
                </a:cubicBezTo>
                <a:cubicBezTo>
                  <a:pt x="3548976" y="6841575"/>
                  <a:pt x="3548730" y="6843416"/>
                  <a:pt x="3549958" y="6846043"/>
                </a:cubicBezTo>
                <a:cubicBezTo>
                  <a:pt x="3544300" y="6852889"/>
                  <a:pt x="3545527" y="6855517"/>
                  <a:pt x="3553643" y="6853927"/>
                </a:cubicBezTo>
                <a:lnTo>
                  <a:pt x="3577985" y="6849154"/>
                </a:lnTo>
                <a:cubicBezTo>
                  <a:pt x="3575526" y="6843900"/>
                  <a:pt x="3569630" y="6840753"/>
                  <a:pt x="3560287" y="6839716"/>
                </a:cubicBezTo>
                <a:close/>
                <a:moveTo>
                  <a:pt x="11826039" y="6838492"/>
                </a:moveTo>
                <a:lnTo>
                  <a:pt x="11829721" y="6846375"/>
                </a:lnTo>
                <a:lnTo>
                  <a:pt x="11813868" y="6840880"/>
                </a:lnTo>
                <a:close/>
                <a:moveTo>
                  <a:pt x="9939255" y="6838394"/>
                </a:moveTo>
                <a:lnTo>
                  <a:pt x="9944018" y="6840044"/>
                </a:lnTo>
                <a:lnTo>
                  <a:pt x="9941238" y="6839081"/>
                </a:lnTo>
                <a:cubicBezTo>
                  <a:pt x="9939916" y="6838623"/>
                  <a:pt x="9939255" y="6838394"/>
                  <a:pt x="9939255" y="6838394"/>
                </a:cubicBezTo>
                <a:close/>
                <a:moveTo>
                  <a:pt x="5565822" y="6838045"/>
                </a:moveTo>
                <a:lnTo>
                  <a:pt x="5557336" y="6848315"/>
                </a:lnTo>
                <a:lnTo>
                  <a:pt x="5553649" y="6840431"/>
                </a:lnTo>
                <a:cubicBezTo>
                  <a:pt x="5553649" y="6840431"/>
                  <a:pt x="5557708" y="6839635"/>
                  <a:pt x="5565822" y="6838045"/>
                </a:cubicBezTo>
                <a:close/>
                <a:moveTo>
                  <a:pt x="6229662" y="6836969"/>
                </a:moveTo>
                <a:lnTo>
                  <a:pt x="6221175" y="6847238"/>
                </a:lnTo>
                <a:cubicBezTo>
                  <a:pt x="6213061" y="6848830"/>
                  <a:pt x="6208391" y="6848312"/>
                  <a:pt x="6207161" y="6845684"/>
                </a:cubicBezTo>
                <a:cubicBezTo>
                  <a:pt x="6205935" y="6843056"/>
                  <a:pt x="6209375" y="6840946"/>
                  <a:pt x="6217490" y="6839355"/>
                </a:cubicBezTo>
                <a:close/>
                <a:moveTo>
                  <a:pt x="14336461" y="6836792"/>
                </a:moveTo>
                <a:lnTo>
                  <a:pt x="14340147" y="6844676"/>
                </a:lnTo>
                <a:lnTo>
                  <a:pt x="14324289" y="6839179"/>
                </a:lnTo>
                <a:close/>
                <a:moveTo>
                  <a:pt x="13567247" y="6835401"/>
                </a:moveTo>
                <a:cubicBezTo>
                  <a:pt x="13575475" y="6837014"/>
                  <a:pt x="13580971" y="6840777"/>
                  <a:pt x="13583734" y="6846689"/>
                </a:cubicBezTo>
                <a:cubicBezTo>
                  <a:pt x="13583734" y="6846689"/>
                  <a:pt x="13587793" y="6845894"/>
                  <a:pt x="13595906" y="6844303"/>
                </a:cubicBezTo>
                <a:lnTo>
                  <a:pt x="13608079" y="6841918"/>
                </a:lnTo>
                <a:lnTo>
                  <a:pt x="13627620" y="6855296"/>
                </a:lnTo>
                <a:cubicBezTo>
                  <a:pt x="13627620" y="6855296"/>
                  <a:pt x="13623562" y="6856092"/>
                  <a:pt x="13615446" y="6857682"/>
                </a:cubicBezTo>
                <a:cubicBezTo>
                  <a:pt x="13607336" y="6859272"/>
                  <a:pt x="13599218" y="6860864"/>
                  <a:pt x="13591105" y="6862456"/>
                </a:cubicBezTo>
                <a:cubicBezTo>
                  <a:pt x="13564307" y="6861971"/>
                  <a:pt x="13552133" y="6864358"/>
                  <a:pt x="13554589" y="6869614"/>
                </a:cubicBezTo>
                <a:lnTo>
                  <a:pt x="13533932" y="6882268"/>
                </a:lnTo>
                <a:cubicBezTo>
                  <a:pt x="13523362" y="6878603"/>
                  <a:pt x="13518076" y="6876771"/>
                  <a:pt x="13518076" y="6876771"/>
                </a:cubicBezTo>
                <a:cubicBezTo>
                  <a:pt x="13499392" y="6874698"/>
                  <a:pt x="13484765" y="6871829"/>
                  <a:pt x="13474194" y="6868166"/>
                </a:cubicBezTo>
                <a:cubicBezTo>
                  <a:pt x="13469280" y="6857655"/>
                  <a:pt x="13489566" y="6853678"/>
                  <a:pt x="13535051" y="6856234"/>
                </a:cubicBezTo>
                <a:lnTo>
                  <a:pt x="13515509" y="6842856"/>
                </a:lnTo>
                <a:lnTo>
                  <a:pt x="13503339" y="6845242"/>
                </a:lnTo>
                <a:cubicBezTo>
                  <a:pt x="13514893" y="6841542"/>
                  <a:pt x="13525240" y="6838797"/>
                  <a:pt x="13534368" y="6837008"/>
                </a:cubicBezTo>
                <a:cubicBezTo>
                  <a:pt x="13548060" y="6834323"/>
                  <a:pt x="13559019" y="6833787"/>
                  <a:pt x="13567247" y="6835401"/>
                </a:cubicBezTo>
                <a:close/>
                <a:moveTo>
                  <a:pt x="2162536" y="6834093"/>
                </a:moveTo>
                <a:lnTo>
                  <a:pt x="2166220" y="6841975"/>
                </a:lnTo>
                <a:lnTo>
                  <a:pt x="2182076" y="6847472"/>
                </a:lnTo>
                <a:close/>
                <a:moveTo>
                  <a:pt x="6068866" y="6834075"/>
                </a:moveTo>
                <a:lnTo>
                  <a:pt x="6088407" y="6847454"/>
                </a:lnTo>
                <a:cubicBezTo>
                  <a:pt x="6085579" y="6850876"/>
                  <a:pt x="6082135" y="6852985"/>
                  <a:pt x="6078078" y="6853780"/>
                </a:cubicBezTo>
                <a:cubicBezTo>
                  <a:pt x="6074020" y="6854577"/>
                  <a:pt x="6069349" y="6854058"/>
                  <a:pt x="6064065" y="6852227"/>
                </a:cubicBezTo>
                <a:cubicBezTo>
                  <a:pt x="6034808" y="6846488"/>
                  <a:pt x="6036406" y="6840439"/>
                  <a:pt x="6068866" y="6834075"/>
                </a:cubicBezTo>
                <a:close/>
                <a:moveTo>
                  <a:pt x="7782680" y="6833666"/>
                </a:moveTo>
                <a:cubicBezTo>
                  <a:pt x="7766454" y="6836847"/>
                  <a:pt x="7758338" y="6838438"/>
                  <a:pt x="7758338" y="6838438"/>
                </a:cubicBezTo>
                <a:cubicBezTo>
                  <a:pt x="7739654" y="6836364"/>
                  <a:pt x="7722196" y="6836918"/>
                  <a:pt x="7705967" y="6840100"/>
                </a:cubicBezTo>
                <a:cubicBezTo>
                  <a:pt x="7697851" y="6841691"/>
                  <a:pt x="7689126" y="6841968"/>
                  <a:pt x="7679783" y="6840933"/>
                </a:cubicBezTo>
                <a:cubicBezTo>
                  <a:pt x="7670439" y="6839895"/>
                  <a:pt x="7665768" y="6839377"/>
                  <a:pt x="7665768" y="6839377"/>
                </a:cubicBezTo>
                <a:lnTo>
                  <a:pt x="7677940" y="6836991"/>
                </a:lnTo>
                <a:close/>
                <a:moveTo>
                  <a:pt x="5895898" y="6833566"/>
                </a:moveTo>
                <a:lnTo>
                  <a:pt x="5911756" y="6839064"/>
                </a:lnTo>
                <a:lnTo>
                  <a:pt x="5915440" y="6846945"/>
                </a:lnTo>
                <a:lnTo>
                  <a:pt x="5943467" y="6850055"/>
                </a:lnTo>
                <a:cubicBezTo>
                  <a:pt x="5945923" y="6855309"/>
                  <a:pt x="5949180" y="6857540"/>
                  <a:pt x="5953237" y="6856744"/>
                </a:cubicBezTo>
                <a:cubicBezTo>
                  <a:pt x="5957295" y="6855950"/>
                  <a:pt x="5959322" y="6855553"/>
                  <a:pt x="5959322" y="6855553"/>
                </a:cubicBezTo>
                <a:cubicBezTo>
                  <a:pt x="5959322" y="6855553"/>
                  <a:pt x="5961966" y="6856466"/>
                  <a:pt x="5967252" y="6858299"/>
                </a:cubicBezTo>
                <a:cubicBezTo>
                  <a:pt x="5972536" y="6860132"/>
                  <a:pt x="5975180" y="6861047"/>
                  <a:pt x="5975180" y="6861047"/>
                </a:cubicBezTo>
                <a:lnTo>
                  <a:pt x="5938665" y="6868206"/>
                </a:lnTo>
                <a:lnTo>
                  <a:pt x="5930180" y="6878475"/>
                </a:lnTo>
                <a:cubicBezTo>
                  <a:pt x="5932634" y="6883729"/>
                  <a:pt x="5933863" y="6886358"/>
                  <a:pt x="5933863" y="6886358"/>
                </a:cubicBezTo>
                <a:lnTo>
                  <a:pt x="5949719" y="6891854"/>
                </a:lnTo>
                <a:cubicBezTo>
                  <a:pt x="5957833" y="6890262"/>
                  <a:pt x="5971234" y="6890505"/>
                  <a:pt x="5989918" y="6892578"/>
                </a:cubicBezTo>
                <a:lnTo>
                  <a:pt x="6038604" y="6883032"/>
                </a:lnTo>
                <a:lnTo>
                  <a:pt x="6042288" y="6890914"/>
                </a:lnTo>
                <a:lnTo>
                  <a:pt x="6058144" y="6896411"/>
                </a:lnTo>
                <a:lnTo>
                  <a:pt x="6080979" y="6891115"/>
                </a:lnTo>
                <a:lnTo>
                  <a:pt x="6066633" y="6886141"/>
                </a:lnTo>
                <a:lnTo>
                  <a:pt x="6090974" y="6881370"/>
                </a:lnTo>
                <a:lnTo>
                  <a:pt x="6083383" y="6890557"/>
                </a:lnTo>
                <a:lnTo>
                  <a:pt x="6088111" y="6889458"/>
                </a:lnTo>
                <a:cubicBezTo>
                  <a:pt x="6095920" y="6887212"/>
                  <a:pt x="6101546" y="6885034"/>
                  <a:pt x="6104988" y="6882924"/>
                </a:cubicBezTo>
                <a:cubicBezTo>
                  <a:pt x="6111873" y="6878706"/>
                  <a:pt x="6120604" y="6878429"/>
                  <a:pt x="6131173" y="6882094"/>
                </a:cubicBezTo>
                <a:cubicBezTo>
                  <a:pt x="6141745" y="6885757"/>
                  <a:pt x="6151088" y="6886795"/>
                  <a:pt x="6159200" y="6885204"/>
                </a:cubicBezTo>
                <a:lnTo>
                  <a:pt x="6203084" y="6893810"/>
                </a:lnTo>
                <a:lnTo>
                  <a:pt x="6243283" y="6894533"/>
                </a:lnTo>
                <a:cubicBezTo>
                  <a:pt x="6267626" y="6889760"/>
                  <a:pt x="6288528" y="6887097"/>
                  <a:pt x="6305981" y="6886544"/>
                </a:cubicBezTo>
                <a:cubicBezTo>
                  <a:pt x="6323438" y="6885989"/>
                  <a:pt x="6336226" y="6884917"/>
                  <a:pt x="6344340" y="6883326"/>
                </a:cubicBezTo>
                <a:cubicBezTo>
                  <a:pt x="6354910" y="6886990"/>
                  <a:pt x="6357368" y="6892244"/>
                  <a:pt x="6351709" y="6899090"/>
                </a:cubicBezTo>
                <a:cubicBezTo>
                  <a:pt x="6351709" y="6899090"/>
                  <a:pt x="6347037" y="6898572"/>
                  <a:pt x="6337694" y="6897535"/>
                </a:cubicBezTo>
                <a:cubicBezTo>
                  <a:pt x="6328352" y="6896498"/>
                  <a:pt x="6319624" y="6896775"/>
                  <a:pt x="6311509" y="6898367"/>
                </a:cubicBezTo>
                <a:lnTo>
                  <a:pt x="6259139" y="6900030"/>
                </a:lnTo>
                <a:cubicBezTo>
                  <a:pt x="6237997" y="6892701"/>
                  <a:pt x="6199027" y="6894605"/>
                  <a:pt x="6142227" y="6905741"/>
                </a:cubicBezTo>
                <a:cubicBezTo>
                  <a:pt x="6134112" y="6907332"/>
                  <a:pt x="6125385" y="6907610"/>
                  <a:pt x="6116041" y="6906571"/>
                </a:cubicBezTo>
                <a:cubicBezTo>
                  <a:pt x="6106698" y="6905534"/>
                  <a:pt x="6102029" y="6905016"/>
                  <a:pt x="6102029" y="6905016"/>
                </a:cubicBezTo>
                <a:cubicBezTo>
                  <a:pt x="6102029" y="6905016"/>
                  <a:pt x="6082545" y="6905969"/>
                  <a:pt x="6043572" y="6907873"/>
                </a:cubicBezTo>
                <a:cubicBezTo>
                  <a:pt x="6004601" y="6909775"/>
                  <a:pt x="5965631" y="6911680"/>
                  <a:pt x="5926662" y="6913583"/>
                </a:cubicBezTo>
                <a:cubicBezTo>
                  <a:pt x="5907176" y="6914535"/>
                  <a:pt x="5891241" y="6914791"/>
                  <a:pt x="5878855" y="6914351"/>
                </a:cubicBezTo>
                <a:cubicBezTo>
                  <a:pt x="5866469" y="6913911"/>
                  <a:pt x="5857632" y="6912774"/>
                  <a:pt x="5852346" y="6910943"/>
                </a:cubicBezTo>
                <a:cubicBezTo>
                  <a:pt x="5825548" y="6910461"/>
                  <a:pt x="5808092" y="6911014"/>
                  <a:pt x="5799977" y="6912606"/>
                </a:cubicBezTo>
                <a:cubicBezTo>
                  <a:pt x="5791862" y="6914196"/>
                  <a:pt x="5782521" y="6913159"/>
                  <a:pt x="5771951" y="6909496"/>
                </a:cubicBezTo>
                <a:lnTo>
                  <a:pt x="5731750" y="6908772"/>
                </a:lnTo>
                <a:cubicBezTo>
                  <a:pt x="5723636" y="6910363"/>
                  <a:pt x="5712879" y="6911037"/>
                  <a:pt x="5699480" y="6910796"/>
                </a:cubicBezTo>
                <a:cubicBezTo>
                  <a:pt x="5686078" y="6910555"/>
                  <a:pt x="5670653" y="6910713"/>
                  <a:pt x="5653195" y="6911265"/>
                </a:cubicBezTo>
                <a:cubicBezTo>
                  <a:pt x="5635739" y="6911820"/>
                  <a:pt x="5615639" y="6911458"/>
                  <a:pt x="5592899" y="6910180"/>
                </a:cubicBezTo>
                <a:cubicBezTo>
                  <a:pt x="5570155" y="6908902"/>
                  <a:pt x="5552084" y="6908144"/>
                  <a:pt x="5538683" y="6907901"/>
                </a:cubicBezTo>
                <a:cubicBezTo>
                  <a:pt x="5525284" y="6907660"/>
                  <a:pt x="5513915" y="6907022"/>
                  <a:pt x="5504571" y="6905984"/>
                </a:cubicBezTo>
                <a:cubicBezTo>
                  <a:pt x="5495229" y="6904947"/>
                  <a:pt x="5485885" y="6903912"/>
                  <a:pt x="5476545" y="6902874"/>
                </a:cubicBezTo>
                <a:cubicBezTo>
                  <a:pt x="5467202" y="6901838"/>
                  <a:pt x="5454418" y="6902909"/>
                  <a:pt x="5438186" y="6906092"/>
                </a:cubicBezTo>
                <a:cubicBezTo>
                  <a:pt x="5411388" y="6905610"/>
                  <a:pt x="5393319" y="6904851"/>
                  <a:pt x="5383975" y="6903813"/>
                </a:cubicBezTo>
                <a:cubicBezTo>
                  <a:pt x="5374634" y="6902777"/>
                  <a:pt x="5365903" y="6903054"/>
                  <a:pt x="5357791" y="6904646"/>
                </a:cubicBezTo>
                <a:cubicBezTo>
                  <a:pt x="5322876" y="6905754"/>
                  <a:pt x="5292634" y="6907380"/>
                  <a:pt x="5267063" y="6909525"/>
                </a:cubicBezTo>
                <a:cubicBezTo>
                  <a:pt x="5241493" y="6911670"/>
                  <a:pt x="5223421" y="6910910"/>
                  <a:pt x="5212850" y="6907245"/>
                </a:cubicBezTo>
                <a:cubicBezTo>
                  <a:pt x="5199824" y="6898325"/>
                  <a:pt x="5167737" y="6896013"/>
                  <a:pt x="5116596" y="6900302"/>
                </a:cubicBezTo>
                <a:cubicBezTo>
                  <a:pt x="5108482" y="6901893"/>
                  <a:pt x="5103195" y="6900060"/>
                  <a:pt x="5100740" y="6894806"/>
                </a:cubicBezTo>
                <a:cubicBezTo>
                  <a:pt x="5092626" y="6896396"/>
                  <a:pt x="5083897" y="6896675"/>
                  <a:pt x="5074555" y="6895637"/>
                </a:cubicBezTo>
                <a:cubicBezTo>
                  <a:pt x="5065214" y="6894601"/>
                  <a:pt x="5056482" y="6894877"/>
                  <a:pt x="5048370" y="6896469"/>
                </a:cubicBezTo>
                <a:cubicBezTo>
                  <a:pt x="5013456" y="6897578"/>
                  <a:pt x="4978543" y="6898684"/>
                  <a:pt x="4943626" y="6899794"/>
                </a:cubicBezTo>
                <a:cubicBezTo>
                  <a:pt x="4908717" y="6900903"/>
                  <a:pt x="4871158" y="6901093"/>
                  <a:pt x="4830960" y="6900372"/>
                </a:cubicBezTo>
                <a:cubicBezTo>
                  <a:pt x="4790760" y="6899649"/>
                  <a:pt x="4761319" y="6898249"/>
                  <a:pt x="4742635" y="6896175"/>
                </a:cubicBezTo>
                <a:cubicBezTo>
                  <a:pt x="4723948" y="6894102"/>
                  <a:pt x="4710550" y="6893862"/>
                  <a:pt x="4702436" y="6895452"/>
                </a:cubicBezTo>
                <a:lnTo>
                  <a:pt x="4650063" y="6897114"/>
                </a:lnTo>
                <a:cubicBezTo>
                  <a:pt x="4623266" y="6896632"/>
                  <a:pt x="4605811" y="6897186"/>
                  <a:pt x="4597695" y="6898777"/>
                </a:cubicBezTo>
                <a:cubicBezTo>
                  <a:pt x="4589581" y="6900367"/>
                  <a:pt x="4562781" y="6899885"/>
                  <a:pt x="4517296" y="6897330"/>
                </a:cubicBezTo>
                <a:cubicBezTo>
                  <a:pt x="4501068" y="6900511"/>
                  <a:pt x="4483613" y="6901065"/>
                  <a:pt x="4464927" y="6898991"/>
                </a:cubicBezTo>
                <a:cubicBezTo>
                  <a:pt x="4446242" y="6896918"/>
                  <a:pt x="4432842" y="6896677"/>
                  <a:pt x="4424728" y="6898268"/>
                </a:cubicBezTo>
                <a:cubicBezTo>
                  <a:pt x="4397929" y="6897786"/>
                  <a:pt x="4375187" y="6896507"/>
                  <a:pt x="4356501" y="6894434"/>
                </a:cubicBezTo>
                <a:cubicBezTo>
                  <a:pt x="4337814" y="6892362"/>
                  <a:pt x="4308988" y="6892277"/>
                  <a:pt x="4270017" y="6894180"/>
                </a:cubicBezTo>
                <a:cubicBezTo>
                  <a:pt x="4231047" y="6896084"/>
                  <a:pt x="4196932" y="6894167"/>
                  <a:pt x="4167680" y="6888429"/>
                </a:cubicBezTo>
                <a:lnTo>
                  <a:pt x="4127478" y="6887705"/>
                </a:lnTo>
                <a:lnTo>
                  <a:pt x="4123795" y="6879823"/>
                </a:lnTo>
                <a:cubicBezTo>
                  <a:pt x="4121340" y="6874567"/>
                  <a:pt x="4103883" y="6875123"/>
                  <a:pt x="4071424" y="6881487"/>
                </a:cubicBezTo>
                <a:cubicBezTo>
                  <a:pt x="4063311" y="6883077"/>
                  <a:pt x="4055197" y="6884669"/>
                  <a:pt x="4047081" y="6886259"/>
                </a:cubicBezTo>
                <a:cubicBezTo>
                  <a:pt x="4038967" y="6887851"/>
                  <a:pt x="4026797" y="6890236"/>
                  <a:pt x="4010568" y="6893418"/>
                </a:cubicBezTo>
                <a:cubicBezTo>
                  <a:pt x="3983768" y="6892934"/>
                  <a:pt x="3965696" y="6892175"/>
                  <a:pt x="3956353" y="6891139"/>
                </a:cubicBezTo>
                <a:cubicBezTo>
                  <a:pt x="3947015" y="6890101"/>
                  <a:pt x="3941111" y="6886956"/>
                  <a:pt x="3938656" y="6881700"/>
                </a:cubicBezTo>
                <a:lnTo>
                  <a:pt x="3931288" y="6865936"/>
                </a:lnTo>
                <a:lnTo>
                  <a:pt x="3955631" y="6861164"/>
                </a:lnTo>
                <a:cubicBezTo>
                  <a:pt x="3974314" y="6863236"/>
                  <a:pt x="3988327" y="6864791"/>
                  <a:pt x="3997670" y="6865828"/>
                </a:cubicBezTo>
                <a:cubicBezTo>
                  <a:pt x="4007015" y="6866865"/>
                  <a:pt x="4015742" y="6866587"/>
                  <a:pt x="4023857" y="6864998"/>
                </a:cubicBezTo>
                <a:cubicBezTo>
                  <a:pt x="4040084" y="6861816"/>
                  <a:pt x="4058772" y="6863888"/>
                  <a:pt x="4079911" y="6871217"/>
                </a:cubicBezTo>
                <a:lnTo>
                  <a:pt x="4092083" y="6868831"/>
                </a:lnTo>
                <a:cubicBezTo>
                  <a:pt x="4097740" y="6861985"/>
                  <a:pt x="4119255" y="6860635"/>
                  <a:pt x="4156624" y="6864783"/>
                </a:cubicBezTo>
                <a:cubicBezTo>
                  <a:pt x="4175310" y="6866855"/>
                  <a:pt x="4200079" y="6867737"/>
                  <a:pt x="4230937" y="6867423"/>
                </a:cubicBezTo>
                <a:cubicBezTo>
                  <a:pt x="4261792" y="6867109"/>
                  <a:pt x="4277223" y="6866954"/>
                  <a:pt x="4277223" y="6866954"/>
                </a:cubicBezTo>
                <a:lnTo>
                  <a:pt x="4329591" y="6865290"/>
                </a:lnTo>
                <a:lnTo>
                  <a:pt x="4341764" y="6862905"/>
                </a:lnTo>
                <a:lnTo>
                  <a:pt x="4353935" y="6860517"/>
                </a:lnTo>
                <a:cubicBezTo>
                  <a:pt x="4362049" y="6858928"/>
                  <a:pt x="4366104" y="6858132"/>
                  <a:pt x="4366104" y="6858132"/>
                </a:cubicBezTo>
                <a:lnTo>
                  <a:pt x="4394135" y="6861242"/>
                </a:lnTo>
                <a:lnTo>
                  <a:pt x="4462359" y="6865077"/>
                </a:lnTo>
                <a:cubicBezTo>
                  <a:pt x="4464816" y="6870330"/>
                  <a:pt x="4470102" y="6872162"/>
                  <a:pt x="4478216" y="6870573"/>
                </a:cubicBezTo>
                <a:cubicBezTo>
                  <a:pt x="4480674" y="6875827"/>
                  <a:pt x="4483929" y="6878057"/>
                  <a:pt x="4487988" y="6877262"/>
                </a:cubicBezTo>
                <a:cubicBezTo>
                  <a:pt x="4492044" y="6876465"/>
                  <a:pt x="4492844" y="6873441"/>
                  <a:pt x="4490388" y="6868186"/>
                </a:cubicBezTo>
                <a:cubicBezTo>
                  <a:pt x="4490388" y="6868186"/>
                  <a:pt x="4498501" y="6866596"/>
                  <a:pt x="4514731" y="6863414"/>
                </a:cubicBezTo>
                <a:cubicBezTo>
                  <a:pt x="4517187" y="6868668"/>
                  <a:pt x="4519831" y="6869585"/>
                  <a:pt x="4522657" y="6866160"/>
                </a:cubicBezTo>
                <a:cubicBezTo>
                  <a:pt x="4525486" y="6862739"/>
                  <a:pt x="4529542" y="6861943"/>
                  <a:pt x="4534830" y="6863775"/>
                </a:cubicBezTo>
                <a:cubicBezTo>
                  <a:pt x="4540115" y="6865608"/>
                  <a:pt x="4546815" y="6865728"/>
                  <a:pt x="4554928" y="6864136"/>
                </a:cubicBezTo>
                <a:cubicBezTo>
                  <a:pt x="4565500" y="6867801"/>
                  <a:pt x="4578898" y="6868042"/>
                  <a:pt x="4595128" y="6864861"/>
                </a:cubicBezTo>
                <a:cubicBezTo>
                  <a:pt x="4654384" y="6858979"/>
                  <a:pt x="4698640" y="6858909"/>
                  <a:pt x="4727895" y="6864645"/>
                </a:cubicBezTo>
                <a:cubicBezTo>
                  <a:pt x="4738465" y="6868310"/>
                  <a:pt x="4749836" y="6868948"/>
                  <a:pt x="4762010" y="6866563"/>
                </a:cubicBezTo>
                <a:cubicBezTo>
                  <a:pt x="4774180" y="6864176"/>
                  <a:pt x="4788381" y="6861392"/>
                  <a:pt x="4804610" y="6858210"/>
                </a:cubicBezTo>
                <a:cubicBezTo>
                  <a:pt x="4815181" y="6861874"/>
                  <a:pt x="4819850" y="6862394"/>
                  <a:pt x="4818621" y="6859767"/>
                </a:cubicBezTo>
                <a:cubicBezTo>
                  <a:pt x="4817395" y="6857137"/>
                  <a:pt x="4820839" y="6855029"/>
                  <a:pt x="4828953" y="6853437"/>
                </a:cubicBezTo>
                <a:cubicBezTo>
                  <a:pt x="4826497" y="6848183"/>
                  <a:pt x="4829323" y="6844761"/>
                  <a:pt x="4837438" y="6843171"/>
                </a:cubicBezTo>
                <a:cubicBezTo>
                  <a:pt x="4845553" y="6841579"/>
                  <a:pt x="4852251" y="6841699"/>
                  <a:pt x="4857539" y="6843533"/>
                </a:cubicBezTo>
                <a:cubicBezTo>
                  <a:pt x="4862823" y="6845363"/>
                  <a:pt x="4874809" y="6847316"/>
                  <a:pt x="4893494" y="6849389"/>
                </a:cubicBezTo>
                <a:lnTo>
                  <a:pt x="4909351" y="6854885"/>
                </a:lnTo>
                <a:cubicBezTo>
                  <a:pt x="4901235" y="6856476"/>
                  <a:pt x="4895151" y="6857668"/>
                  <a:pt x="4891093" y="6858465"/>
                </a:cubicBezTo>
                <a:cubicBezTo>
                  <a:pt x="4887034" y="6859261"/>
                  <a:pt x="4885007" y="6859659"/>
                  <a:pt x="4885007" y="6859659"/>
                </a:cubicBezTo>
                <a:lnTo>
                  <a:pt x="4888691" y="6867541"/>
                </a:lnTo>
                <a:cubicBezTo>
                  <a:pt x="4888691" y="6867541"/>
                  <a:pt x="4892749" y="6866745"/>
                  <a:pt x="4900865" y="6865153"/>
                </a:cubicBezTo>
                <a:cubicBezTo>
                  <a:pt x="4908977" y="6863563"/>
                  <a:pt x="4913034" y="6862768"/>
                  <a:pt x="4913034" y="6862768"/>
                </a:cubicBezTo>
                <a:cubicBezTo>
                  <a:pt x="4929263" y="6859586"/>
                  <a:pt x="4938606" y="6860623"/>
                  <a:pt x="4941064" y="6865878"/>
                </a:cubicBezTo>
                <a:cubicBezTo>
                  <a:pt x="4970320" y="6871616"/>
                  <a:pt x="4993059" y="6872894"/>
                  <a:pt x="5009289" y="6869712"/>
                </a:cubicBezTo>
                <a:cubicBezTo>
                  <a:pt x="5014948" y="6862865"/>
                  <a:pt x="5037687" y="6864144"/>
                  <a:pt x="5077514" y="6873545"/>
                </a:cubicBezTo>
                <a:cubicBezTo>
                  <a:pt x="5077514" y="6873545"/>
                  <a:pt x="5081573" y="6872749"/>
                  <a:pt x="5089685" y="6871157"/>
                </a:cubicBezTo>
                <a:cubicBezTo>
                  <a:pt x="5097801" y="6869567"/>
                  <a:pt x="5103086" y="6871400"/>
                  <a:pt x="5105544" y="6876655"/>
                </a:cubicBezTo>
                <a:lnTo>
                  <a:pt x="5117713" y="6874269"/>
                </a:lnTo>
                <a:cubicBezTo>
                  <a:pt x="5117713" y="6874269"/>
                  <a:pt x="5129887" y="6871882"/>
                  <a:pt x="5154227" y="6867110"/>
                </a:cubicBezTo>
                <a:cubicBezTo>
                  <a:pt x="5178570" y="6862339"/>
                  <a:pt x="5204141" y="6860195"/>
                  <a:pt x="5230942" y="6860675"/>
                </a:cubicBezTo>
                <a:lnTo>
                  <a:pt x="5267457" y="6853516"/>
                </a:lnTo>
                <a:cubicBezTo>
                  <a:pt x="5286140" y="6855589"/>
                  <a:pt x="5295483" y="6856627"/>
                  <a:pt x="5295483" y="6856627"/>
                </a:cubicBezTo>
                <a:cubicBezTo>
                  <a:pt x="5303598" y="6855035"/>
                  <a:pt x="5310297" y="6855157"/>
                  <a:pt x="5315581" y="6856988"/>
                </a:cubicBezTo>
                <a:cubicBezTo>
                  <a:pt x="5320869" y="6858821"/>
                  <a:pt x="5327567" y="6858940"/>
                  <a:pt x="5335683" y="6857350"/>
                </a:cubicBezTo>
                <a:lnTo>
                  <a:pt x="5356340" y="6844695"/>
                </a:lnTo>
                <a:cubicBezTo>
                  <a:pt x="5345768" y="6841031"/>
                  <a:pt x="5336427" y="6839994"/>
                  <a:pt x="5328312" y="6841586"/>
                </a:cubicBezTo>
                <a:cubicBezTo>
                  <a:pt x="5325856" y="6836331"/>
                  <a:pt x="5333970" y="6834741"/>
                  <a:pt x="5352655" y="6836812"/>
                </a:cubicBezTo>
                <a:cubicBezTo>
                  <a:pt x="5371341" y="6838886"/>
                  <a:pt x="5384739" y="6839127"/>
                  <a:pt x="5392855" y="6837537"/>
                </a:cubicBezTo>
                <a:cubicBezTo>
                  <a:pt x="5384739" y="6839127"/>
                  <a:pt x="5380684" y="6839923"/>
                  <a:pt x="5380684" y="6839923"/>
                </a:cubicBezTo>
                <a:cubicBezTo>
                  <a:pt x="5375025" y="6846768"/>
                  <a:pt x="5372197" y="6850192"/>
                  <a:pt x="5372197" y="6850192"/>
                </a:cubicBezTo>
                <a:cubicBezTo>
                  <a:pt x="5372197" y="6850192"/>
                  <a:pt x="5377483" y="6852024"/>
                  <a:pt x="5388052" y="6855688"/>
                </a:cubicBezTo>
                <a:lnTo>
                  <a:pt x="5403909" y="6861184"/>
                </a:lnTo>
                <a:lnTo>
                  <a:pt x="5419764" y="6866680"/>
                </a:lnTo>
                <a:cubicBezTo>
                  <a:pt x="5422220" y="6871934"/>
                  <a:pt x="5435621" y="6872177"/>
                  <a:pt x="5459963" y="6867404"/>
                </a:cubicBezTo>
                <a:cubicBezTo>
                  <a:pt x="5484305" y="6862632"/>
                  <a:pt x="5504592" y="6858655"/>
                  <a:pt x="5520821" y="6855473"/>
                </a:cubicBezTo>
                <a:cubicBezTo>
                  <a:pt x="5537050" y="6852291"/>
                  <a:pt x="5551863" y="6850820"/>
                  <a:pt x="5565261" y="6851061"/>
                </a:cubicBezTo>
                <a:cubicBezTo>
                  <a:pt x="5578662" y="6851303"/>
                  <a:pt x="5586591" y="6854052"/>
                  <a:pt x="5589047" y="6859307"/>
                </a:cubicBezTo>
                <a:cubicBezTo>
                  <a:pt x="5597161" y="6857716"/>
                  <a:pt x="5609331" y="6855330"/>
                  <a:pt x="5625561" y="6852148"/>
                </a:cubicBezTo>
                <a:lnTo>
                  <a:pt x="5609706" y="6846651"/>
                </a:lnTo>
                <a:cubicBezTo>
                  <a:pt x="5609706" y="6846651"/>
                  <a:pt x="5613761" y="6845856"/>
                  <a:pt x="5621877" y="6844265"/>
                </a:cubicBezTo>
                <a:cubicBezTo>
                  <a:pt x="5629991" y="6842674"/>
                  <a:pt x="5634048" y="6841878"/>
                  <a:pt x="5634048" y="6841878"/>
                </a:cubicBezTo>
                <a:cubicBezTo>
                  <a:pt x="5631592" y="6836624"/>
                  <a:pt x="5633005" y="6834913"/>
                  <a:pt x="5638291" y="6836745"/>
                </a:cubicBezTo>
                <a:cubicBezTo>
                  <a:pt x="5643577" y="6838576"/>
                  <a:pt x="5650275" y="6838698"/>
                  <a:pt x="5658391" y="6837107"/>
                </a:cubicBezTo>
                <a:cubicBezTo>
                  <a:pt x="5677074" y="6839180"/>
                  <a:pt x="5691702" y="6842050"/>
                  <a:pt x="5702274" y="6845714"/>
                </a:cubicBezTo>
                <a:cubicBezTo>
                  <a:pt x="5710386" y="6844123"/>
                  <a:pt x="5718501" y="6842532"/>
                  <a:pt x="5726616" y="6840941"/>
                </a:cubicBezTo>
                <a:cubicBezTo>
                  <a:pt x="5734731" y="6839349"/>
                  <a:pt x="5742844" y="6837759"/>
                  <a:pt x="5750960" y="6836168"/>
                </a:cubicBezTo>
                <a:lnTo>
                  <a:pt x="5778987" y="6839276"/>
                </a:lnTo>
                <a:cubicBezTo>
                  <a:pt x="5778987" y="6839276"/>
                  <a:pt x="5771488" y="6842181"/>
                  <a:pt x="5756484" y="6847991"/>
                </a:cubicBezTo>
                <a:cubicBezTo>
                  <a:pt x="5741485" y="6853801"/>
                  <a:pt x="5728703" y="6854873"/>
                  <a:pt x="5718129" y="6851207"/>
                </a:cubicBezTo>
                <a:cubicBezTo>
                  <a:pt x="5699445" y="6849136"/>
                  <a:pt x="5681989" y="6849689"/>
                  <a:pt x="5665760" y="6852871"/>
                </a:cubicBezTo>
                <a:lnTo>
                  <a:pt x="5632929" y="6867911"/>
                </a:lnTo>
                <a:cubicBezTo>
                  <a:pt x="5619157" y="6876349"/>
                  <a:pt x="5611044" y="6877940"/>
                  <a:pt x="5608586" y="6872685"/>
                </a:cubicBezTo>
                <a:cubicBezTo>
                  <a:pt x="5606132" y="6867432"/>
                  <a:pt x="5600845" y="6865598"/>
                  <a:pt x="5592732" y="6867189"/>
                </a:cubicBezTo>
                <a:cubicBezTo>
                  <a:pt x="5595188" y="6872443"/>
                  <a:pt x="5606985" y="6878735"/>
                  <a:pt x="5628130" y="6886064"/>
                </a:cubicBezTo>
                <a:lnTo>
                  <a:pt x="5656156" y="6889174"/>
                </a:lnTo>
                <a:lnTo>
                  <a:pt x="5704841" y="6879628"/>
                </a:lnTo>
                <a:cubicBezTo>
                  <a:pt x="5702383" y="6874373"/>
                  <a:pt x="5701157" y="6871745"/>
                  <a:pt x="5701157" y="6871745"/>
                </a:cubicBezTo>
                <a:cubicBezTo>
                  <a:pt x="5717384" y="6868564"/>
                  <a:pt x="5745413" y="6871675"/>
                  <a:pt x="5785240" y="6881075"/>
                </a:cubicBezTo>
                <a:cubicBezTo>
                  <a:pt x="5812038" y="6881558"/>
                  <a:pt x="5824823" y="6880486"/>
                  <a:pt x="5823597" y="6877858"/>
                </a:cubicBezTo>
                <a:cubicBezTo>
                  <a:pt x="5822368" y="6875231"/>
                  <a:pt x="5829868" y="6872326"/>
                  <a:pt x="5846095" y="6869144"/>
                </a:cubicBezTo>
                <a:cubicBezTo>
                  <a:pt x="5862323" y="6865962"/>
                  <a:pt x="5879782" y="6865409"/>
                  <a:pt x="5898465" y="6867482"/>
                </a:cubicBezTo>
                <a:cubicBezTo>
                  <a:pt x="5906581" y="6865891"/>
                  <a:pt x="5914694" y="6864301"/>
                  <a:pt x="5922810" y="6862711"/>
                </a:cubicBezTo>
                <a:lnTo>
                  <a:pt x="5878926" y="6854104"/>
                </a:lnTo>
                <a:cubicBezTo>
                  <a:pt x="5854584" y="6858877"/>
                  <a:pt x="5845856" y="6859154"/>
                  <a:pt x="5852741" y="6854934"/>
                </a:cubicBezTo>
                <a:cubicBezTo>
                  <a:pt x="5859627" y="6850717"/>
                  <a:pt x="5867743" y="6849126"/>
                  <a:pt x="5877085" y="6850163"/>
                </a:cubicBezTo>
                <a:cubicBezTo>
                  <a:pt x="5886426" y="6851200"/>
                  <a:pt x="5889869" y="6849089"/>
                  <a:pt x="5887412" y="6843835"/>
                </a:cubicBezTo>
                <a:cubicBezTo>
                  <a:pt x="5884957" y="6838580"/>
                  <a:pt x="5887785" y="6835158"/>
                  <a:pt x="5895898" y="6833566"/>
                </a:cubicBezTo>
                <a:close/>
                <a:moveTo>
                  <a:pt x="10973371" y="6833565"/>
                </a:moveTo>
                <a:lnTo>
                  <a:pt x="10968571" y="6851715"/>
                </a:lnTo>
                <a:cubicBezTo>
                  <a:pt x="10949887" y="6849641"/>
                  <a:pt x="10936483" y="6849402"/>
                  <a:pt x="10928372" y="6850993"/>
                </a:cubicBezTo>
                <a:cubicBezTo>
                  <a:pt x="10917797" y="6847327"/>
                  <a:pt x="10914548" y="6845099"/>
                  <a:pt x="10918606" y="6844303"/>
                </a:cubicBezTo>
                <a:cubicBezTo>
                  <a:pt x="10922659" y="6843507"/>
                  <a:pt x="10923462" y="6840481"/>
                  <a:pt x="10921005" y="6835226"/>
                </a:cubicBezTo>
                <a:cubicBezTo>
                  <a:pt x="10929117" y="6833635"/>
                  <a:pt x="10946570" y="6833082"/>
                  <a:pt x="10973371" y="6833565"/>
                </a:cubicBezTo>
                <a:close/>
                <a:moveTo>
                  <a:pt x="3400710" y="6831952"/>
                </a:moveTo>
                <a:lnTo>
                  <a:pt x="3428735" y="6835068"/>
                </a:lnTo>
                <a:lnTo>
                  <a:pt x="3404387" y="6839835"/>
                </a:lnTo>
                <a:close/>
                <a:moveTo>
                  <a:pt x="5867874" y="6830456"/>
                </a:moveTo>
                <a:lnTo>
                  <a:pt x="5871556" y="6838340"/>
                </a:lnTo>
                <a:cubicBezTo>
                  <a:pt x="5863445" y="6839929"/>
                  <a:pt x="5859386" y="6840725"/>
                  <a:pt x="5859386" y="6840725"/>
                </a:cubicBezTo>
                <a:cubicBezTo>
                  <a:pt x="5859386" y="6840725"/>
                  <a:pt x="5858770" y="6839412"/>
                  <a:pt x="5857541" y="6836783"/>
                </a:cubicBezTo>
                <a:cubicBezTo>
                  <a:pt x="5856313" y="6834156"/>
                  <a:pt x="5859758" y="6832048"/>
                  <a:pt x="5867874" y="6830456"/>
                </a:cubicBezTo>
                <a:close/>
                <a:moveTo>
                  <a:pt x="5123634" y="6830085"/>
                </a:moveTo>
                <a:cubicBezTo>
                  <a:pt x="5115520" y="6831674"/>
                  <a:pt x="5111464" y="6832471"/>
                  <a:pt x="5111464" y="6832471"/>
                </a:cubicBezTo>
                <a:cubicBezTo>
                  <a:pt x="5103348" y="6834061"/>
                  <a:pt x="5099289" y="6834856"/>
                  <a:pt x="5099289" y="6834856"/>
                </a:cubicBezTo>
                <a:cubicBezTo>
                  <a:pt x="5105804" y="6839317"/>
                  <a:pt x="5111398" y="6841807"/>
                  <a:pt x="5116068" y="6842323"/>
                </a:cubicBezTo>
                <a:cubicBezTo>
                  <a:pt x="5120739" y="6842843"/>
                  <a:pt x="5124490" y="6841390"/>
                  <a:pt x="5127318" y="6837966"/>
                </a:cubicBezTo>
                <a:close/>
                <a:moveTo>
                  <a:pt x="3818598" y="6829516"/>
                </a:moveTo>
                <a:lnTo>
                  <a:pt x="3811809" y="6837732"/>
                </a:lnTo>
                <a:cubicBezTo>
                  <a:pt x="3806152" y="6844577"/>
                  <a:pt x="3807380" y="6847204"/>
                  <a:pt x="3815494" y="6845613"/>
                </a:cubicBezTo>
                <a:cubicBezTo>
                  <a:pt x="3823605" y="6844022"/>
                  <a:pt x="3828278" y="6844542"/>
                  <a:pt x="3829507" y="6847169"/>
                </a:cubicBezTo>
                <a:cubicBezTo>
                  <a:pt x="3830736" y="6849797"/>
                  <a:pt x="3827289" y="6851906"/>
                  <a:pt x="3819180" y="6853496"/>
                </a:cubicBezTo>
                <a:cubicBezTo>
                  <a:pt x="3811064" y="6855087"/>
                  <a:pt x="3802951" y="6856678"/>
                  <a:pt x="3794835" y="6858270"/>
                </a:cubicBezTo>
                <a:cubicBezTo>
                  <a:pt x="3786720" y="6859860"/>
                  <a:pt x="3782850" y="6856316"/>
                  <a:pt x="3783222" y="6847639"/>
                </a:cubicBezTo>
                <a:cubicBezTo>
                  <a:pt x="3783595" y="6838961"/>
                  <a:pt x="3783781" y="6834622"/>
                  <a:pt x="3783781" y="6834622"/>
                </a:cubicBezTo>
                <a:cubicBezTo>
                  <a:pt x="3783781" y="6834622"/>
                  <a:pt x="3787839" y="6833826"/>
                  <a:pt x="3795953" y="6832235"/>
                </a:cubicBezTo>
                <a:cubicBezTo>
                  <a:pt x="3800010" y="6831440"/>
                  <a:pt x="3805744" y="6830674"/>
                  <a:pt x="3813147" y="6829939"/>
                </a:cubicBezTo>
                <a:close/>
                <a:moveTo>
                  <a:pt x="8112757" y="6829185"/>
                </a:moveTo>
                <a:lnTo>
                  <a:pt x="8152957" y="6829910"/>
                </a:lnTo>
                <a:cubicBezTo>
                  <a:pt x="8150127" y="6833334"/>
                  <a:pt x="8146684" y="6835443"/>
                  <a:pt x="8142628" y="6836238"/>
                </a:cubicBezTo>
                <a:cubicBezTo>
                  <a:pt x="8138571" y="6837033"/>
                  <a:pt x="8133900" y="6836514"/>
                  <a:pt x="8128616" y="6834682"/>
                </a:cubicBezTo>
                <a:close/>
                <a:moveTo>
                  <a:pt x="6292362" y="6828979"/>
                </a:moveTo>
                <a:cubicBezTo>
                  <a:pt x="6293589" y="6831607"/>
                  <a:pt x="6298262" y="6832126"/>
                  <a:pt x="6306374" y="6830534"/>
                </a:cubicBezTo>
                <a:lnTo>
                  <a:pt x="6257691" y="6840079"/>
                </a:lnTo>
                <a:lnTo>
                  <a:pt x="6266174" y="6829811"/>
                </a:lnTo>
                <a:cubicBezTo>
                  <a:pt x="6282406" y="6826629"/>
                  <a:pt x="6291133" y="6826352"/>
                  <a:pt x="6292362" y="6828979"/>
                </a:cubicBezTo>
                <a:close/>
                <a:moveTo>
                  <a:pt x="7807025" y="6828893"/>
                </a:moveTo>
                <a:cubicBezTo>
                  <a:pt x="7823251" y="6825712"/>
                  <a:pt x="7836652" y="6825953"/>
                  <a:pt x="7847222" y="6829618"/>
                </a:cubicBezTo>
                <a:cubicBezTo>
                  <a:pt x="7830996" y="6832798"/>
                  <a:pt x="7818824" y="6835184"/>
                  <a:pt x="7810708" y="6836776"/>
                </a:cubicBezTo>
                <a:lnTo>
                  <a:pt x="7794853" y="6831280"/>
                </a:lnTo>
                <a:close/>
                <a:moveTo>
                  <a:pt x="5441541" y="6827991"/>
                </a:moveTo>
                <a:cubicBezTo>
                  <a:pt x="5449655" y="6826401"/>
                  <a:pt x="5454939" y="6828233"/>
                  <a:pt x="5457396" y="6833487"/>
                </a:cubicBezTo>
                <a:cubicBezTo>
                  <a:pt x="5457396" y="6833487"/>
                  <a:pt x="5453338" y="6834284"/>
                  <a:pt x="5445224" y="6835875"/>
                </a:cubicBezTo>
                <a:cubicBezTo>
                  <a:pt x="5437111" y="6837465"/>
                  <a:pt x="5433052" y="6838261"/>
                  <a:pt x="5433052" y="6838261"/>
                </a:cubicBezTo>
                <a:cubicBezTo>
                  <a:pt x="5438711" y="6831415"/>
                  <a:pt x="5441541" y="6827991"/>
                  <a:pt x="5441541" y="6827991"/>
                </a:cubicBezTo>
                <a:close/>
                <a:moveTo>
                  <a:pt x="8032361" y="6827740"/>
                </a:moveTo>
                <a:cubicBezTo>
                  <a:pt x="8048588" y="6824559"/>
                  <a:pt x="8057934" y="6825595"/>
                  <a:pt x="8060388" y="6830848"/>
                </a:cubicBezTo>
                <a:cubicBezTo>
                  <a:pt x="8044158" y="6834031"/>
                  <a:pt x="8030760" y="6833789"/>
                  <a:pt x="8020191" y="6830126"/>
                </a:cubicBezTo>
                <a:close/>
                <a:moveTo>
                  <a:pt x="3820296" y="6827463"/>
                </a:moveTo>
                <a:lnTo>
                  <a:pt x="3821162" y="6829317"/>
                </a:lnTo>
                <a:lnTo>
                  <a:pt x="3818598" y="6829516"/>
                </a:lnTo>
                <a:close/>
                <a:moveTo>
                  <a:pt x="9734580" y="6826893"/>
                </a:moveTo>
                <a:lnTo>
                  <a:pt x="9774776" y="6827618"/>
                </a:lnTo>
                <a:cubicBezTo>
                  <a:pt x="9836491" y="6826992"/>
                  <a:pt x="9888485" y="6834007"/>
                  <a:pt x="9930768" y="6848663"/>
                </a:cubicBezTo>
                <a:cubicBezTo>
                  <a:pt x="9941341" y="6852327"/>
                  <a:pt x="9960026" y="6854401"/>
                  <a:pt x="9986825" y="6854882"/>
                </a:cubicBezTo>
                <a:cubicBezTo>
                  <a:pt x="9994937" y="6853293"/>
                  <a:pt x="10003669" y="6853015"/>
                  <a:pt x="10013009" y="6854052"/>
                </a:cubicBezTo>
                <a:cubicBezTo>
                  <a:pt x="10022352" y="6855088"/>
                  <a:pt x="10031077" y="6854811"/>
                  <a:pt x="10039193" y="6853219"/>
                </a:cubicBezTo>
                <a:cubicBezTo>
                  <a:pt x="10060339" y="6860550"/>
                  <a:pt x="10070909" y="6864213"/>
                  <a:pt x="10070909" y="6864213"/>
                </a:cubicBezTo>
                <a:cubicBezTo>
                  <a:pt x="10084681" y="6855777"/>
                  <a:pt x="10094021" y="6856813"/>
                  <a:pt x="10098937" y="6867324"/>
                </a:cubicBezTo>
                <a:lnTo>
                  <a:pt x="10102619" y="6875205"/>
                </a:lnTo>
                <a:cubicBezTo>
                  <a:pt x="10083935" y="6873132"/>
                  <a:pt x="10061190" y="6871854"/>
                  <a:pt x="10034393" y="6871372"/>
                </a:cubicBezTo>
                <a:cubicBezTo>
                  <a:pt x="9997023" y="6867225"/>
                  <a:pt x="9966351" y="6863199"/>
                  <a:pt x="9942379" y="6859293"/>
                </a:cubicBezTo>
                <a:cubicBezTo>
                  <a:pt x="9918411" y="6855389"/>
                  <a:pt x="9902369" y="6854231"/>
                  <a:pt x="9894256" y="6855821"/>
                </a:cubicBezTo>
                <a:cubicBezTo>
                  <a:pt x="9886143" y="6857412"/>
                  <a:pt x="9849996" y="6855893"/>
                  <a:pt x="9785831" y="6851264"/>
                </a:cubicBezTo>
                <a:cubicBezTo>
                  <a:pt x="9783370" y="6846010"/>
                  <a:pt x="9778088" y="6844178"/>
                  <a:pt x="9769975" y="6845770"/>
                </a:cubicBezTo>
                <a:cubicBezTo>
                  <a:pt x="9761861" y="6847361"/>
                  <a:pt x="9753746" y="6848952"/>
                  <a:pt x="9745632" y="6850541"/>
                </a:cubicBezTo>
                <a:cubicBezTo>
                  <a:pt x="9737518" y="6852132"/>
                  <a:pt x="9730203" y="6850697"/>
                  <a:pt x="9723693" y="6846238"/>
                </a:cubicBezTo>
                <a:cubicBezTo>
                  <a:pt x="9717177" y="6841777"/>
                  <a:pt x="9715330" y="6837838"/>
                  <a:pt x="9718161" y="6834414"/>
                </a:cubicBezTo>
                <a:cubicBezTo>
                  <a:pt x="9720990" y="6830991"/>
                  <a:pt x="9726461" y="6828484"/>
                  <a:pt x="9734580" y="6826893"/>
                </a:cubicBezTo>
                <a:close/>
                <a:moveTo>
                  <a:pt x="6809422" y="6826564"/>
                </a:moveTo>
                <a:lnTo>
                  <a:pt x="6837448" y="6829675"/>
                </a:lnTo>
                <a:lnTo>
                  <a:pt x="6788762" y="6839219"/>
                </a:lnTo>
                <a:lnTo>
                  <a:pt x="6772907" y="6833724"/>
                </a:lnTo>
                <a:close/>
                <a:moveTo>
                  <a:pt x="10438616" y="6826543"/>
                </a:moveTo>
                <a:cubicBezTo>
                  <a:pt x="10446732" y="6824952"/>
                  <a:pt x="10460130" y="6825191"/>
                  <a:pt x="10478813" y="6827264"/>
                </a:cubicBezTo>
                <a:cubicBezTo>
                  <a:pt x="10489382" y="6830930"/>
                  <a:pt x="10497314" y="6833678"/>
                  <a:pt x="10502601" y="6835510"/>
                </a:cubicBezTo>
                <a:cubicBezTo>
                  <a:pt x="10507886" y="6837343"/>
                  <a:pt x="10510528" y="6838259"/>
                  <a:pt x="10510528" y="6838259"/>
                </a:cubicBezTo>
                <a:lnTo>
                  <a:pt x="10474015" y="6845417"/>
                </a:lnTo>
                <a:cubicBezTo>
                  <a:pt x="10465899" y="6847006"/>
                  <a:pt x="10457172" y="6847285"/>
                  <a:pt x="10447829" y="6846247"/>
                </a:cubicBezTo>
                <a:cubicBezTo>
                  <a:pt x="10438487" y="6845213"/>
                  <a:pt x="10433202" y="6843381"/>
                  <a:pt x="10431972" y="6840752"/>
                </a:cubicBezTo>
                <a:cubicBezTo>
                  <a:pt x="10430746" y="6838124"/>
                  <a:pt x="10430132" y="6836810"/>
                  <a:pt x="10430132" y="6836810"/>
                </a:cubicBezTo>
                <a:close/>
                <a:moveTo>
                  <a:pt x="10617673" y="6825856"/>
                </a:moveTo>
                <a:cubicBezTo>
                  <a:pt x="10625786" y="6824266"/>
                  <a:pt x="10637154" y="6824905"/>
                  <a:pt x="10651782" y="6827775"/>
                </a:cubicBezTo>
                <a:cubicBezTo>
                  <a:pt x="10662354" y="6831439"/>
                  <a:pt x="10671695" y="6832475"/>
                  <a:pt x="10679809" y="6830884"/>
                </a:cubicBezTo>
                <a:lnTo>
                  <a:pt x="10832119" y="6844047"/>
                </a:lnTo>
                <a:cubicBezTo>
                  <a:pt x="10799663" y="6850411"/>
                  <a:pt x="10815519" y="6855907"/>
                  <a:pt x="10879690" y="6860536"/>
                </a:cubicBezTo>
                <a:cubicBezTo>
                  <a:pt x="10914601" y="6859427"/>
                  <a:pt x="10933286" y="6861502"/>
                  <a:pt x="10935744" y="6866756"/>
                </a:cubicBezTo>
                <a:cubicBezTo>
                  <a:pt x="10943856" y="6865165"/>
                  <a:pt x="10951969" y="6863574"/>
                  <a:pt x="10960083" y="6861984"/>
                </a:cubicBezTo>
                <a:cubicBezTo>
                  <a:pt x="10968199" y="6860392"/>
                  <a:pt x="10972255" y="6859596"/>
                  <a:pt x="10972255" y="6859596"/>
                </a:cubicBezTo>
                <a:cubicBezTo>
                  <a:pt x="10972255" y="6859596"/>
                  <a:pt x="10969429" y="6863022"/>
                  <a:pt x="10963770" y="6869867"/>
                </a:cubicBezTo>
                <a:cubicBezTo>
                  <a:pt x="10947540" y="6873047"/>
                  <a:pt x="10934142" y="6872806"/>
                  <a:pt x="10923572" y="6869142"/>
                </a:cubicBezTo>
                <a:lnTo>
                  <a:pt x="10895542" y="6866033"/>
                </a:lnTo>
                <a:cubicBezTo>
                  <a:pt x="10879316" y="6869214"/>
                  <a:pt x="10866527" y="6870288"/>
                  <a:pt x="10857183" y="6869250"/>
                </a:cubicBezTo>
                <a:cubicBezTo>
                  <a:pt x="10847846" y="6868214"/>
                  <a:pt x="10833832" y="6866657"/>
                  <a:pt x="10815149" y="6864586"/>
                </a:cubicBezTo>
                <a:cubicBezTo>
                  <a:pt x="10796461" y="6862512"/>
                  <a:pt x="10781835" y="6859642"/>
                  <a:pt x="10771263" y="6855979"/>
                </a:cubicBezTo>
                <a:cubicBezTo>
                  <a:pt x="10760692" y="6852314"/>
                  <a:pt x="10748093" y="6849048"/>
                  <a:pt x="10733467" y="6846179"/>
                </a:cubicBezTo>
                <a:cubicBezTo>
                  <a:pt x="10718836" y="6843311"/>
                  <a:pt x="10707463" y="6842673"/>
                  <a:pt x="10699348" y="6844263"/>
                </a:cubicBezTo>
                <a:cubicBezTo>
                  <a:pt x="10691235" y="6845855"/>
                  <a:pt x="10677836" y="6845612"/>
                  <a:pt x="10659148" y="6843540"/>
                </a:cubicBezTo>
                <a:lnTo>
                  <a:pt x="10615267" y="6834934"/>
                </a:lnTo>
                <a:cubicBezTo>
                  <a:pt x="10607152" y="6836526"/>
                  <a:pt x="10603098" y="6837318"/>
                  <a:pt x="10603098" y="6837318"/>
                </a:cubicBezTo>
                <a:cubicBezTo>
                  <a:pt x="10604699" y="6831269"/>
                  <a:pt x="10609556" y="6827448"/>
                  <a:pt x="10617673" y="6825856"/>
                </a:cubicBezTo>
                <a:close/>
                <a:moveTo>
                  <a:pt x="6117552" y="6824531"/>
                </a:moveTo>
                <a:lnTo>
                  <a:pt x="6121236" y="6832412"/>
                </a:lnTo>
                <a:lnTo>
                  <a:pt x="6133408" y="6830025"/>
                </a:lnTo>
                <a:lnTo>
                  <a:pt x="6137092" y="6837908"/>
                </a:lnTo>
                <a:cubicBezTo>
                  <a:pt x="6120866" y="6841091"/>
                  <a:pt x="6108692" y="6843478"/>
                  <a:pt x="6100579" y="6845068"/>
                </a:cubicBezTo>
                <a:cubicBezTo>
                  <a:pt x="6087552" y="6836149"/>
                  <a:pt x="6093212" y="6829302"/>
                  <a:pt x="6117552" y="6824531"/>
                </a:cubicBezTo>
                <a:close/>
                <a:moveTo>
                  <a:pt x="12337571" y="6824253"/>
                </a:moveTo>
                <a:lnTo>
                  <a:pt x="12341255" y="6832138"/>
                </a:lnTo>
                <a:cubicBezTo>
                  <a:pt x="12341255" y="6832138"/>
                  <a:pt x="12335970" y="6830304"/>
                  <a:pt x="12325400" y="6826640"/>
                </a:cubicBezTo>
                <a:cubicBezTo>
                  <a:pt x="12325400" y="6826640"/>
                  <a:pt x="12329455" y="6825845"/>
                  <a:pt x="12337571" y="6824253"/>
                </a:cubicBezTo>
                <a:close/>
                <a:moveTo>
                  <a:pt x="4848326" y="6823825"/>
                </a:moveTo>
                <a:cubicBezTo>
                  <a:pt x="4852383" y="6823030"/>
                  <a:pt x="4855642" y="6825260"/>
                  <a:pt x="4858097" y="6830514"/>
                </a:cubicBezTo>
                <a:lnTo>
                  <a:pt x="4845925" y="6832900"/>
                </a:lnTo>
                <a:lnTo>
                  <a:pt x="4830070" y="6827404"/>
                </a:lnTo>
                <a:lnTo>
                  <a:pt x="4842241" y="6825018"/>
                </a:lnTo>
                <a:cubicBezTo>
                  <a:pt x="4842241" y="6825018"/>
                  <a:pt x="4844268" y="6824620"/>
                  <a:pt x="4848326" y="6823825"/>
                </a:cubicBezTo>
                <a:close/>
                <a:moveTo>
                  <a:pt x="7485432" y="6823103"/>
                </a:moveTo>
                <a:lnTo>
                  <a:pt x="7513459" y="6826213"/>
                </a:lnTo>
                <a:cubicBezTo>
                  <a:pt x="7513459" y="6826213"/>
                  <a:pt x="7512046" y="6827924"/>
                  <a:pt x="7509216" y="6831347"/>
                </a:cubicBezTo>
                <a:cubicBezTo>
                  <a:pt x="7506386" y="6834770"/>
                  <a:pt x="7502330" y="6835566"/>
                  <a:pt x="7497046" y="6833733"/>
                </a:cubicBezTo>
                <a:cubicBezTo>
                  <a:pt x="7491761" y="6831901"/>
                  <a:pt x="7485060" y="6831781"/>
                  <a:pt x="7476945" y="6833371"/>
                </a:cubicBezTo>
                <a:lnTo>
                  <a:pt x="7461089" y="6827875"/>
                </a:lnTo>
                <a:close/>
                <a:moveTo>
                  <a:pt x="2702096" y="6822964"/>
                </a:moveTo>
                <a:cubicBezTo>
                  <a:pt x="2704552" y="6828219"/>
                  <a:pt x="2703751" y="6831244"/>
                  <a:pt x="2699694" y="6832038"/>
                </a:cubicBezTo>
                <a:cubicBezTo>
                  <a:pt x="2695638" y="6832835"/>
                  <a:pt x="2690967" y="6832315"/>
                  <a:pt x="2685680" y="6830485"/>
                </a:cubicBezTo>
                <a:cubicBezTo>
                  <a:pt x="2680395" y="6828652"/>
                  <a:pt x="2681810" y="6826940"/>
                  <a:pt x="2689922" y="6825350"/>
                </a:cubicBezTo>
                <a:close/>
                <a:moveTo>
                  <a:pt x="8455008" y="6822321"/>
                </a:moveTo>
                <a:lnTo>
                  <a:pt x="8458693" y="6830203"/>
                </a:lnTo>
                <a:cubicBezTo>
                  <a:pt x="8450579" y="6831795"/>
                  <a:pt x="8446520" y="6832591"/>
                  <a:pt x="8446520" y="6832591"/>
                </a:cubicBezTo>
                <a:cubicBezTo>
                  <a:pt x="8444066" y="6827334"/>
                  <a:pt x="8446892" y="6823911"/>
                  <a:pt x="8455008" y="6822321"/>
                </a:cubicBezTo>
                <a:close/>
                <a:moveTo>
                  <a:pt x="15113530" y="6822123"/>
                </a:moveTo>
                <a:cubicBezTo>
                  <a:pt x="15113530" y="6822123"/>
                  <a:pt x="15116173" y="6823041"/>
                  <a:pt x="15121458" y="6824873"/>
                </a:cubicBezTo>
                <a:cubicBezTo>
                  <a:pt x="15126743" y="6826703"/>
                  <a:pt x="15133442" y="6826825"/>
                  <a:pt x="15141557" y="6825234"/>
                </a:cubicBezTo>
                <a:lnTo>
                  <a:pt x="15129385" y="6827619"/>
                </a:lnTo>
                <a:cubicBezTo>
                  <a:pt x="15121273" y="6829211"/>
                  <a:pt x="15117215" y="6830006"/>
                  <a:pt x="15117215" y="6830006"/>
                </a:cubicBezTo>
                <a:close/>
                <a:moveTo>
                  <a:pt x="14687199" y="6819660"/>
                </a:moveTo>
                <a:lnTo>
                  <a:pt x="14690883" y="6827541"/>
                </a:lnTo>
                <a:lnTo>
                  <a:pt x="14703053" y="6825155"/>
                </a:lnTo>
                <a:cubicBezTo>
                  <a:pt x="14703053" y="6825155"/>
                  <a:pt x="14697768" y="6823322"/>
                  <a:pt x="14687199" y="6819660"/>
                </a:cubicBezTo>
                <a:close/>
                <a:moveTo>
                  <a:pt x="5264888" y="6819601"/>
                </a:moveTo>
                <a:cubicBezTo>
                  <a:pt x="5256775" y="6821193"/>
                  <a:pt x="5253330" y="6823302"/>
                  <a:pt x="5254561" y="6825929"/>
                </a:cubicBezTo>
                <a:cubicBezTo>
                  <a:pt x="5255788" y="6828556"/>
                  <a:pt x="5258430" y="6829472"/>
                  <a:pt x="5262487" y="6828676"/>
                </a:cubicBezTo>
                <a:cubicBezTo>
                  <a:pt x="5266543" y="6827881"/>
                  <a:pt x="5267344" y="6824856"/>
                  <a:pt x="5264888" y="6819601"/>
                </a:cubicBezTo>
                <a:close/>
                <a:moveTo>
                  <a:pt x="3776413" y="6818857"/>
                </a:moveTo>
                <a:cubicBezTo>
                  <a:pt x="3778869" y="6824112"/>
                  <a:pt x="3776039" y="6827534"/>
                  <a:pt x="3767922" y="6829125"/>
                </a:cubicBezTo>
                <a:cubicBezTo>
                  <a:pt x="3759810" y="6830716"/>
                  <a:pt x="3755754" y="6831512"/>
                  <a:pt x="3755754" y="6831512"/>
                </a:cubicBezTo>
                <a:cubicBezTo>
                  <a:pt x="3755754" y="6831512"/>
                  <a:pt x="3757165" y="6829800"/>
                  <a:pt x="3759997" y="6826378"/>
                </a:cubicBezTo>
                <a:cubicBezTo>
                  <a:pt x="3762825" y="6822953"/>
                  <a:pt x="3764237" y="6821244"/>
                  <a:pt x="3764237" y="6821244"/>
                </a:cubicBezTo>
                <a:close/>
                <a:moveTo>
                  <a:pt x="10261965" y="6818151"/>
                </a:moveTo>
                <a:cubicBezTo>
                  <a:pt x="10272536" y="6821814"/>
                  <a:pt x="10281881" y="6822852"/>
                  <a:pt x="10289993" y="6821261"/>
                </a:cubicBezTo>
                <a:lnTo>
                  <a:pt x="10293677" y="6829143"/>
                </a:lnTo>
                <a:cubicBezTo>
                  <a:pt x="10274994" y="6827069"/>
                  <a:pt x="10263620" y="6826432"/>
                  <a:pt x="10259566" y="6827225"/>
                </a:cubicBezTo>
                <a:cubicBezTo>
                  <a:pt x="10255508" y="6828022"/>
                  <a:pt x="10248196" y="6826588"/>
                  <a:pt x="10237621" y="6822924"/>
                </a:cubicBezTo>
                <a:close/>
                <a:moveTo>
                  <a:pt x="7336807" y="6817823"/>
                </a:moveTo>
                <a:cubicBezTo>
                  <a:pt x="7336807" y="6817823"/>
                  <a:pt x="7338037" y="6820449"/>
                  <a:pt x="7340493" y="6825704"/>
                </a:cubicBezTo>
                <a:lnTo>
                  <a:pt x="7316148" y="6830477"/>
                </a:lnTo>
                <a:close/>
                <a:moveTo>
                  <a:pt x="10181567" y="6816702"/>
                </a:moveTo>
                <a:cubicBezTo>
                  <a:pt x="10184021" y="6821959"/>
                  <a:pt x="10181193" y="6825381"/>
                  <a:pt x="10173081" y="6826972"/>
                </a:cubicBezTo>
                <a:lnTo>
                  <a:pt x="10169395" y="6819089"/>
                </a:lnTo>
                <a:close/>
                <a:moveTo>
                  <a:pt x="12732190" y="6815727"/>
                </a:moveTo>
                <a:lnTo>
                  <a:pt x="12735875" y="6823609"/>
                </a:lnTo>
                <a:cubicBezTo>
                  <a:pt x="12738330" y="6828864"/>
                  <a:pt x="12736918" y="6830576"/>
                  <a:pt x="12731630" y="6828744"/>
                </a:cubicBezTo>
                <a:cubicBezTo>
                  <a:pt x="12726346" y="6826912"/>
                  <a:pt x="12723089" y="6824682"/>
                  <a:pt x="12721861" y="6822054"/>
                </a:cubicBezTo>
                <a:cubicBezTo>
                  <a:pt x="12720631" y="6819427"/>
                  <a:pt x="12724074" y="6817318"/>
                  <a:pt x="12732190" y="6815727"/>
                </a:cubicBezTo>
                <a:close/>
                <a:moveTo>
                  <a:pt x="12997726" y="6815296"/>
                </a:moveTo>
                <a:cubicBezTo>
                  <a:pt x="13005842" y="6813705"/>
                  <a:pt x="13011126" y="6815539"/>
                  <a:pt x="13013582" y="6820792"/>
                </a:cubicBezTo>
                <a:cubicBezTo>
                  <a:pt x="13013582" y="6820792"/>
                  <a:pt x="13009524" y="6821587"/>
                  <a:pt x="13001410" y="6823177"/>
                </a:cubicBezTo>
                <a:cubicBezTo>
                  <a:pt x="12993297" y="6824768"/>
                  <a:pt x="12989239" y="6825565"/>
                  <a:pt x="12989239" y="6825565"/>
                </a:cubicBezTo>
                <a:cubicBezTo>
                  <a:pt x="12989239" y="6825565"/>
                  <a:pt x="12992068" y="6822142"/>
                  <a:pt x="12997726" y="6815296"/>
                </a:cubicBezTo>
                <a:close/>
                <a:moveTo>
                  <a:pt x="5384873" y="6813524"/>
                </a:moveTo>
                <a:lnTo>
                  <a:pt x="5388552" y="6821406"/>
                </a:lnTo>
                <a:lnTo>
                  <a:pt x="5372702" y="6815904"/>
                </a:lnTo>
                <a:close/>
                <a:moveTo>
                  <a:pt x="7095615" y="6813480"/>
                </a:moveTo>
                <a:lnTo>
                  <a:pt x="7123642" y="6816589"/>
                </a:lnTo>
                <a:cubicBezTo>
                  <a:pt x="7115529" y="6818181"/>
                  <a:pt x="7111470" y="6818977"/>
                  <a:pt x="7111470" y="6818977"/>
                </a:cubicBezTo>
                <a:cubicBezTo>
                  <a:pt x="7095242" y="6822158"/>
                  <a:pt x="7092414" y="6825580"/>
                  <a:pt x="7102986" y="6829244"/>
                </a:cubicBezTo>
                <a:cubicBezTo>
                  <a:pt x="7113555" y="6832908"/>
                  <a:pt x="7114785" y="6835538"/>
                  <a:pt x="7106671" y="6837126"/>
                </a:cubicBezTo>
                <a:cubicBezTo>
                  <a:pt x="7098555" y="6838718"/>
                  <a:pt x="7093881" y="6838199"/>
                  <a:pt x="7092656" y="6835572"/>
                </a:cubicBezTo>
                <a:cubicBezTo>
                  <a:pt x="7091428" y="6832944"/>
                  <a:pt x="7090813" y="6831631"/>
                  <a:pt x="7090813" y="6831631"/>
                </a:cubicBezTo>
                <a:lnTo>
                  <a:pt x="7087127" y="6823749"/>
                </a:lnTo>
                <a:close/>
                <a:moveTo>
                  <a:pt x="13182864" y="6813419"/>
                </a:moveTo>
                <a:cubicBezTo>
                  <a:pt x="13199094" y="6810237"/>
                  <a:pt x="13212492" y="6810479"/>
                  <a:pt x="13223063" y="6814143"/>
                </a:cubicBezTo>
                <a:lnTo>
                  <a:pt x="13210891" y="6816529"/>
                </a:lnTo>
                <a:cubicBezTo>
                  <a:pt x="13215803" y="6827038"/>
                  <a:pt x="13204861" y="6832052"/>
                  <a:pt x="13178062" y="6831570"/>
                </a:cubicBezTo>
                <a:cubicBezTo>
                  <a:pt x="13159376" y="6829496"/>
                  <a:pt x="13150033" y="6828459"/>
                  <a:pt x="13150033" y="6828459"/>
                </a:cubicBezTo>
                <a:cubicBezTo>
                  <a:pt x="13131350" y="6826388"/>
                  <a:pt x="13117336" y="6824832"/>
                  <a:pt x="13107994" y="6823795"/>
                </a:cubicBezTo>
                <a:cubicBezTo>
                  <a:pt x="13098653" y="6822756"/>
                  <a:pt x="13093980" y="6822240"/>
                  <a:pt x="13093980" y="6822240"/>
                </a:cubicBezTo>
                <a:cubicBezTo>
                  <a:pt x="13093365" y="6820927"/>
                  <a:pt x="13093995" y="6819907"/>
                  <a:pt x="13095871" y="6819180"/>
                </a:cubicBezTo>
                <a:cubicBezTo>
                  <a:pt x="13101497" y="6817001"/>
                  <a:pt x="13118322" y="6817466"/>
                  <a:pt x="13146349" y="6820577"/>
                </a:cubicBezTo>
                <a:cubicBezTo>
                  <a:pt x="13165034" y="6822649"/>
                  <a:pt x="13177206" y="6820265"/>
                  <a:pt x="13182864" y="6813419"/>
                </a:cubicBezTo>
                <a:close/>
                <a:moveTo>
                  <a:pt x="1833577" y="6812538"/>
                </a:moveTo>
                <a:lnTo>
                  <a:pt x="1825089" y="6822806"/>
                </a:lnTo>
                <a:cubicBezTo>
                  <a:pt x="1825089" y="6822806"/>
                  <a:pt x="1823859" y="6820178"/>
                  <a:pt x="1821404" y="6814924"/>
                </a:cubicBezTo>
                <a:cubicBezTo>
                  <a:pt x="1829519" y="6813333"/>
                  <a:pt x="1833577" y="6812538"/>
                  <a:pt x="1833577" y="6812538"/>
                </a:cubicBezTo>
                <a:close/>
                <a:moveTo>
                  <a:pt x="13235233" y="6811755"/>
                </a:moveTo>
                <a:cubicBezTo>
                  <a:pt x="13243348" y="6810166"/>
                  <a:pt x="13248634" y="6811998"/>
                  <a:pt x="13251091" y="6817251"/>
                </a:cubicBezTo>
                <a:lnTo>
                  <a:pt x="13238918" y="6819638"/>
                </a:lnTo>
                <a:close/>
                <a:moveTo>
                  <a:pt x="2759910" y="6811628"/>
                </a:moveTo>
                <a:cubicBezTo>
                  <a:pt x="2765994" y="6810435"/>
                  <a:pt x="2772296" y="6812069"/>
                  <a:pt x="2778811" y="6816529"/>
                </a:cubicBezTo>
                <a:lnTo>
                  <a:pt x="2766636" y="6818915"/>
                </a:lnTo>
                <a:cubicBezTo>
                  <a:pt x="2758524" y="6820506"/>
                  <a:pt x="2754465" y="6821301"/>
                  <a:pt x="2754465" y="6821301"/>
                </a:cubicBezTo>
                <a:cubicBezTo>
                  <a:pt x="2756923" y="6826555"/>
                  <a:pt x="2754091" y="6829979"/>
                  <a:pt x="2745977" y="6831570"/>
                </a:cubicBezTo>
                <a:lnTo>
                  <a:pt x="2742295" y="6823687"/>
                </a:lnTo>
                <a:cubicBezTo>
                  <a:pt x="2747952" y="6816843"/>
                  <a:pt x="2753825" y="6812823"/>
                  <a:pt x="2759910" y="6811628"/>
                </a:cubicBezTo>
                <a:close/>
                <a:moveTo>
                  <a:pt x="2589983" y="6810522"/>
                </a:moveTo>
                <a:lnTo>
                  <a:pt x="2593670" y="6818405"/>
                </a:lnTo>
                <a:lnTo>
                  <a:pt x="2581500" y="6820793"/>
                </a:lnTo>
                <a:cubicBezTo>
                  <a:pt x="2579042" y="6815537"/>
                  <a:pt x="2581872" y="6812114"/>
                  <a:pt x="2589983" y="6810522"/>
                </a:cubicBezTo>
                <a:close/>
                <a:moveTo>
                  <a:pt x="12583565" y="6810446"/>
                </a:moveTo>
                <a:lnTo>
                  <a:pt x="12559224" y="6815218"/>
                </a:lnTo>
                <a:cubicBezTo>
                  <a:pt x="12540538" y="6813144"/>
                  <a:pt x="12527137" y="6812905"/>
                  <a:pt x="12519022" y="6814494"/>
                </a:cubicBezTo>
                <a:lnTo>
                  <a:pt x="12466653" y="6816157"/>
                </a:lnTo>
                <a:close/>
                <a:moveTo>
                  <a:pt x="1712977" y="6810367"/>
                </a:moveTo>
                <a:lnTo>
                  <a:pt x="1728836" y="6815862"/>
                </a:lnTo>
                <a:lnTo>
                  <a:pt x="1716663" y="6818250"/>
                </a:lnTo>
                <a:cubicBezTo>
                  <a:pt x="1716663" y="6818250"/>
                  <a:pt x="1714019" y="6817333"/>
                  <a:pt x="1708735" y="6815500"/>
                </a:cubicBezTo>
                <a:cubicBezTo>
                  <a:pt x="1703450" y="6813668"/>
                  <a:pt x="1700807" y="6812753"/>
                  <a:pt x="1700807" y="6812753"/>
                </a:cubicBezTo>
                <a:close/>
                <a:moveTo>
                  <a:pt x="12849104" y="6810014"/>
                </a:moveTo>
                <a:cubicBezTo>
                  <a:pt x="12851558" y="6815269"/>
                  <a:pt x="12848728" y="6818694"/>
                  <a:pt x="12840615" y="6820285"/>
                </a:cubicBezTo>
                <a:lnTo>
                  <a:pt x="12836929" y="6812401"/>
                </a:lnTo>
                <a:cubicBezTo>
                  <a:pt x="12836929" y="6812401"/>
                  <a:pt x="12840987" y="6811605"/>
                  <a:pt x="12849104" y="6810014"/>
                </a:cubicBezTo>
                <a:close/>
                <a:moveTo>
                  <a:pt x="12676134" y="6809507"/>
                </a:moveTo>
                <a:lnTo>
                  <a:pt x="12704163" y="6812617"/>
                </a:lnTo>
                <a:cubicBezTo>
                  <a:pt x="12704163" y="6812617"/>
                  <a:pt x="12702134" y="6813014"/>
                  <a:pt x="12698075" y="6813810"/>
                </a:cubicBezTo>
                <a:cubicBezTo>
                  <a:pt x="12694020" y="6814605"/>
                  <a:pt x="12687933" y="6815799"/>
                  <a:pt x="12679818" y="6817389"/>
                </a:cubicBezTo>
                <a:close/>
                <a:moveTo>
                  <a:pt x="12370400" y="6809214"/>
                </a:moveTo>
                <a:cubicBezTo>
                  <a:pt x="12378513" y="6807622"/>
                  <a:pt x="12387858" y="6808659"/>
                  <a:pt x="12398428" y="6812323"/>
                </a:cubicBezTo>
                <a:lnTo>
                  <a:pt x="12386254" y="6814708"/>
                </a:lnTo>
                <a:close/>
                <a:moveTo>
                  <a:pt x="14828453" y="6809176"/>
                </a:moveTo>
                <a:cubicBezTo>
                  <a:pt x="14857710" y="6814913"/>
                  <a:pt x="14885737" y="6818023"/>
                  <a:pt x="14912534" y="6818506"/>
                </a:cubicBezTo>
                <a:lnTo>
                  <a:pt x="14968592" y="6824726"/>
                </a:lnTo>
                <a:lnTo>
                  <a:pt x="15008789" y="6825448"/>
                </a:lnTo>
                <a:cubicBezTo>
                  <a:pt x="15065591" y="6814314"/>
                  <a:pt x="15096446" y="6814000"/>
                  <a:pt x="15101360" y="6824511"/>
                </a:cubicBezTo>
                <a:cubicBezTo>
                  <a:pt x="15103814" y="6829765"/>
                  <a:pt x="15070130" y="6833502"/>
                  <a:pt x="15000303" y="6835717"/>
                </a:cubicBezTo>
                <a:cubicBezTo>
                  <a:pt x="14831394" y="6834414"/>
                  <a:pt x="14734766" y="6836147"/>
                  <a:pt x="14710423" y="6840920"/>
                </a:cubicBezTo>
                <a:cubicBezTo>
                  <a:pt x="14694195" y="6844102"/>
                  <a:pt x="14681410" y="6845174"/>
                  <a:pt x="14672068" y="6844138"/>
                </a:cubicBezTo>
                <a:cubicBezTo>
                  <a:pt x="14662723" y="6843101"/>
                  <a:pt x="14656824" y="6839957"/>
                  <a:pt x="14654368" y="6834700"/>
                </a:cubicBezTo>
                <a:cubicBezTo>
                  <a:pt x="14646254" y="6836290"/>
                  <a:pt x="14642197" y="6837087"/>
                  <a:pt x="14642197" y="6837087"/>
                </a:cubicBezTo>
                <a:cubicBezTo>
                  <a:pt x="14634081" y="6838677"/>
                  <a:pt x="14628799" y="6836845"/>
                  <a:pt x="14626341" y="6831590"/>
                </a:cubicBezTo>
                <a:lnTo>
                  <a:pt x="14638513" y="6829205"/>
                </a:lnTo>
                <a:cubicBezTo>
                  <a:pt x="14646627" y="6827613"/>
                  <a:pt x="14653512" y="6823394"/>
                  <a:pt x="14659170" y="6816549"/>
                </a:cubicBezTo>
                <a:cubicBezTo>
                  <a:pt x="14666671" y="6813644"/>
                  <a:pt x="14673426" y="6811514"/>
                  <a:pt x="14679433" y="6810156"/>
                </a:cubicBezTo>
                <a:cubicBezTo>
                  <a:pt x="14697461" y="6806085"/>
                  <a:pt x="14708778" y="6808976"/>
                  <a:pt x="14713383" y="6818829"/>
                </a:cubicBezTo>
                <a:cubicBezTo>
                  <a:pt x="14719525" y="6831966"/>
                  <a:pt x="14733536" y="6833518"/>
                  <a:pt x="14755425" y="6823492"/>
                </a:cubicBezTo>
                <a:cubicBezTo>
                  <a:pt x="14761083" y="6816648"/>
                  <a:pt x="14785423" y="6811876"/>
                  <a:pt x="14828453" y="6809176"/>
                </a:cubicBezTo>
                <a:close/>
                <a:moveTo>
                  <a:pt x="3652131" y="6808803"/>
                </a:moveTo>
                <a:cubicBezTo>
                  <a:pt x="3660245" y="6807213"/>
                  <a:pt x="3664917" y="6807730"/>
                  <a:pt x="3666144" y="6810357"/>
                </a:cubicBezTo>
                <a:cubicBezTo>
                  <a:pt x="3667375" y="6812985"/>
                  <a:pt x="3663930" y="6815095"/>
                  <a:pt x="3655815" y="6816686"/>
                </a:cubicBezTo>
                <a:close/>
                <a:moveTo>
                  <a:pt x="1765349" y="6808704"/>
                </a:moveTo>
                <a:lnTo>
                  <a:pt x="1781203" y="6814201"/>
                </a:lnTo>
                <a:lnTo>
                  <a:pt x="1753176" y="6811091"/>
                </a:lnTo>
                <a:close/>
                <a:moveTo>
                  <a:pt x="3744699" y="6807864"/>
                </a:moveTo>
                <a:lnTo>
                  <a:pt x="3760553" y="6813360"/>
                </a:lnTo>
                <a:cubicBezTo>
                  <a:pt x="3752442" y="6814951"/>
                  <a:pt x="3748385" y="6815745"/>
                  <a:pt x="3748385" y="6815745"/>
                </a:cubicBezTo>
                <a:lnTo>
                  <a:pt x="3736213" y="6818132"/>
                </a:lnTo>
                <a:close/>
                <a:moveTo>
                  <a:pt x="8182102" y="6806987"/>
                </a:moveTo>
                <a:lnTo>
                  <a:pt x="8197958" y="6812481"/>
                </a:lnTo>
                <a:cubicBezTo>
                  <a:pt x="8197958" y="6812481"/>
                  <a:pt x="8193901" y="6813277"/>
                  <a:pt x="8185788" y="6814869"/>
                </a:cubicBezTo>
                <a:cubicBezTo>
                  <a:pt x="8183331" y="6809614"/>
                  <a:pt x="8182102" y="6806987"/>
                  <a:pt x="8182102" y="6806987"/>
                </a:cubicBezTo>
                <a:close/>
                <a:moveTo>
                  <a:pt x="3113130" y="6806916"/>
                </a:moveTo>
                <a:cubicBezTo>
                  <a:pt x="3134645" y="6805566"/>
                  <a:pt x="3146630" y="6807519"/>
                  <a:pt x="3149086" y="6812774"/>
                </a:cubicBezTo>
                <a:cubicBezTo>
                  <a:pt x="3167771" y="6814847"/>
                  <a:pt x="3169000" y="6817474"/>
                  <a:pt x="3152772" y="6820655"/>
                </a:cubicBezTo>
                <a:lnTo>
                  <a:pt x="3133083" y="6832717"/>
                </a:lnTo>
                <a:lnTo>
                  <a:pt x="3159517" y="6827542"/>
                </a:lnTo>
                <a:lnTo>
                  <a:pt x="3191224" y="6838542"/>
                </a:lnTo>
                <a:lnTo>
                  <a:pt x="3123000" y="6834690"/>
                </a:lnTo>
                <a:lnTo>
                  <a:pt x="3131939" y="6832941"/>
                </a:lnTo>
                <a:lnTo>
                  <a:pt x="3128428" y="6825428"/>
                </a:lnTo>
                <a:lnTo>
                  <a:pt x="3112573" y="6819932"/>
                </a:lnTo>
                <a:lnTo>
                  <a:pt x="3080857" y="6808940"/>
                </a:lnTo>
                <a:cubicBezTo>
                  <a:pt x="3080857" y="6808940"/>
                  <a:pt x="3091615" y="6808266"/>
                  <a:pt x="3113130" y="6806916"/>
                </a:cubicBezTo>
                <a:close/>
                <a:moveTo>
                  <a:pt x="3531532" y="6806631"/>
                </a:moveTo>
                <a:cubicBezTo>
                  <a:pt x="3539645" y="6805041"/>
                  <a:pt x="3553048" y="6805282"/>
                  <a:pt x="3571730" y="6807355"/>
                </a:cubicBezTo>
                <a:cubicBezTo>
                  <a:pt x="3571730" y="6807355"/>
                  <a:pt x="3576401" y="6807874"/>
                  <a:pt x="3585745" y="6808912"/>
                </a:cubicBezTo>
                <a:cubicBezTo>
                  <a:pt x="3595087" y="6809948"/>
                  <a:pt x="3601789" y="6810068"/>
                  <a:pt x="3605846" y="6809274"/>
                </a:cubicBezTo>
                <a:cubicBezTo>
                  <a:pt x="3609902" y="6808477"/>
                  <a:pt x="3613959" y="6807682"/>
                  <a:pt x="3618018" y="6806887"/>
                </a:cubicBezTo>
                <a:cubicBezTo>
                  <a:pt x="3622072" y="6806092"/>
                  <a:pt x="3625332" y="6808321"/>
                  <a:pt x="3627787" y="6813575"/>
                </a:cubicBezTo>
                <a:lnTo>
                  <a:pt x="3615615" y="6815961"/>
                </a:lnTo>
                <a:cubicBezTo>
                  <a:pt x="3615615" y="6815961"/>
                  <a:pt x="3610946" y="6815443"/>
                  <a:pt x="3601602" y="6814406"/>
                </a:cubicBezTo>
                <a:cubicBezTo>
                  <a:pt x="3592258" y="6813370"/>
                  <a:pt x="3579472" y="6814443"/>
                  <a:pt x="3563245" y="6817624"/>
                </a:cubicBezTo>
                <a:cubicBezTo>
                  <a:pt x="3536446" y="6817141"/>
                  <a:pt x="3512290" y="6817575"/>
                  <a:pt x="3490776" y="6818925"/>
                </a:cubicBezTo>
                <a:cubicBezTo>
                  <a:pt x="3469262" y="6820274"/>
                  <a:pt x="3453219" y="6819117"/>
                  <a:pt x="3442649" y="6815453"/>
                </a:cubicBezTo>
                <a:lnTo>
                  <a:pt x="3466992" y="6810681"/>
                </a:lnTo>
                <a:cubicBezTo>
                  <a:pt x="3483221" y="6807500"/>
                  <a:pt x="3496005" y="6806427"/>
                  <a:pt x="3505348" y="6807463"/>
                </a:cubicBezTo>
                <a:cubicBezTo>
                  <a:pt x="3514691" y="6808500"/>
                  <a:pt x="3523420" y="6808223"/>
                  <a:pt x="3531532" y="6806631"/>
                </a:cubicBezTo>
                <a:close/>
                <a:moveTo>
                  <a:pt x="4806846" y="6806144"/>
                </a:moveTo>
                <a:lnTo>
                  <a:pt x="4810529" y="6814027"/>
                </a:lnTo>
                <a:cubicBezTo>
                  <a:pt x="4810529" y="6814027"/>
                  <a:pt x="4811758" y="6816653"/>
                  <a:pt x="4814214" y="6821909"/>
                </a:cubicBezTo>
                <a:lnTo>
                  <a:pt x="4802041" y="6824295"/>
                </a:lnTo>
                <a:cubicBezTo>
                  <a:pt x="4791472" y="6820630"/>
                  <a:pt x="4790243" y="6818003"/>
                  <a:pt x="4798357" y="6816413"/>
                </a:cubicBezTo>
                <a:cubicBezTo>
                  <a:pt x="4806471" y="6814821"/>
                  <a:pt x="4805245" y="6812195"/>
                  <a:pt x="4794673" y="6808531"/>
                </a:cubicBezTo>
                <a:close/>
                <a:moveTo>
                  <a:pt x="7397665" y="6805891"/>
                </a:moveTo>
                <a:cubicBezTo>
                  <a:pt x="7405779" y="6804301"/>
                  <a:pt x="7407009" y="6806927"/>
                  <a:pt x="7401351" y="6813773"/>
                </a:cubicBezTo>
                <a:cubicBezTo>
                  <a:pt x="7401351" y="6813773"/>
                  <a:pt x="7401964" y="6815087"/>
                  <a:pt x="7403193" y="6817715"/>
                </a:cubicBezTo>
                <a:cubicBezTo>
                  <a:pt x="7404422" y="6820342"/>
                  <a:pt x="7409092" y="6820861"/>
                  <a:pt x="7417206" y="6819270"/>
                </a:cubicBezTo>
                <a:lnTo>
                  <a:pt x="7420890" y="6827152"/>
                </a:lnTo>
                <a:lnTo>
                  <a:pt x="7335691" y="6843855"/>
                </a:lnTo>
                <a:lnTo>
                  <a:pt x="7323519" y="6846242"/>
                </a:lnTo>
                <a:cubicBezTo>
                  <a:pt x="7323519" y="6846242"/>
                  <a:pt x="7322904" y="6844928"/>
                  <a:pt x="7321676" y="6842301"/>
                </a:cubicBezTo>
                <a:cubicBezTo>
                  <a:pt x="7320449" y="6839674"/>
                  <a:pt x="7315779" y="6839154"/>
                  <a:pt x="7307664" y="6840746"/>
                </a:cubicBezTo>
                <a:cubicBezTo>
                  <a:pt x="7299551" y="6842336"/>
                  <a:pt x="7295490" y="6843133"/>
                  <a:pt x="7295490" y="6843133"/>
                </a:cubicBezTo>
                <a:cubicBezTo>
                  <a:pt x="7295490" y="6843133"/>
                  <a:pt x="7293464" y="6843531"/>
                  <a:pt x="7289408" y="6844325"/>
                </a:cubicBezTo>
                <a:cubicBezTo>
                  <a:pt x="7285348" y="6845121"/>
                  <a:pt x="7278034" y="6843686"/>
                  <a:pt x="7267463" y="6840022"/>
                </a:cubicBezTo>
                <a:cubicBezTo>
                  <a:pt x="7283692" y="6836841"/>
                  <a:pt x="7305209" y="6835491"/>
                  <a:pt x="7332007" y="6835973"/>
                </a:cubicBezTo>
                <a:cubicBezTo>
                  <a:pt x="7372579" y="6828019"/>
                  <a:pt x="7391635" y="6821414"/>
                  <a:pt x="7389179" y="6816159"/>
                </a:cubicBezTo>
                <a:cubicBezTo>
                  <a:pt x="7386723" y="6810903"/>
                  <a:pt x="7389552" y="6807482"/>
                  <a:pt x="7397665" y="6805891"/>
                </a:cubicBezTo>
                <a:close/>
                <a:moveTo>
                  <a:pt x="2219104" y="6805132"/>
                </a:moveTo>
                <a:lnTo>
                  <a:pt x="2234954" y="6810634"/>
                </a:lnTo>
                <a:cubicBezTo>
                  <a:pt x="2234954" y="6810634"/>
                  <a:pt x="2230897" y="6811429"/>
                  <a:pt x="2222783" y="6813018"/>
                </a:cubicBezTo>
                <a:close/>
                <a:moveTo>
                  <a:pt x="3012631" y="6805107"/>
                </a:moveTo>
                <a:cubicBezTo>
                  <a:pt x="3041889" y="6810843"/>
                  <a:pt x="3056515" y="6813711"/>
                  <a:pt x="3056515" y="6813711"/>
                </a:cubicBezTo>
                <a:cubicBezTo>
                  <a:pt x="3058975" y="6818968"/>
                  <a:pt x="3055531" y="6821075"/>
                  <a:pt x="3046189" y="6820040"/>
                </a:cubicBezTo>
                <a:cubicBezTo>
                  <a:pt x="3036845" y="6819003"/>
                  <a:pt x="3025476" y="6818364"/>
                  <a:pt x="3012072" y="6818123"/>
                </a:cubicBezTo>
                <a:lnTo>
                  <a:pt x="2981707" y="6821136"/>
                </a:lnTo>
                <a:lnTo>
                  <a:pt x="2996885" y="6820658"/>
                </a:lnTo>
                <a:cubicBezTo>
                  <a:pt x="3014344" y="6820110"/>
                  <a:pt x="3024295" y="6822464"/>
                  <a:pt x="3026751" y="6827718"/>
                </a:cubicBezTo>
                <a:cubicBezTo>
                  <a:pt x="3026751" y="6827718"/>
                  <a:pt x="3030808" y="6826924"/>
                  <a:pt x="3038926" y="6825335"/>
                </a:cubicBezTo>
                <a:cubicBezTo>
                  <a:pt x="3047037" y="6823747"/>
                  <a:pt x="3055153" y="6822160"/>
                  <a:pt x="3063269" y="6820571"/>
                </a:cubicBezTo>
                <a:cubicBezTo>
                  <a:pt x="3081954" y="6822649"/>
                  <a:pt x="3095355" y="6822894"/>
                  <a:pt x="3103468" y="6821305"/>
                </a:cubicBezTo>
                <a:cubicBezTo>
                  <a:pt x="3097806" y="6828148"/>
                  <a:pt x="3094972" y="6831572"/>
                  <a:pt x="3094972" y="6831572"/>
                </a:cubicBezTo>
                <a:lnTo>
                  <a:pt x="3082802" y="6833954"/>
                </a:lnTo>
                <a:cubicBezTo>
                  <a:pt x="3056003" y="6833463"/>
                  <a:pt x="3034486" y="6834807"/>
                  <a:pt x="3018257" y="6837985"/>
                </a:cubicBezTo>
                <a:cubicBezTo>
                  <a:pt x="2999574" y="6835907"/>
                  <a:pt x="2990233" y="6834867"/>
                  <a:pt x="2990233" y="6834867"/>
                </a:cubicBezTo>
                <a:lnTo>
                  <a:pt x="2974379" y="6829368"/>
                </a:lnTo>
                <a:cubicBezTo>
                  <a:pt x="2966265" y="6830956"/>
                  <a:pt x="2951450" y="6832422"/>
                  <a:pt x="2929934" y="6833765"/>
                </a:cubicBezTo>
                <a:cubicBezTo>
                  <a:pt x="2908420" y="6835108"/>
                  <a:pt x="2888322" y="6834741"/>
                  <a:pt x="2869636" y="6832662"/>
                </a:cubicBezTo>
                <a:cubicBezTo>
                  <a:pt x="2850954" y="6830583"/>
                  <a:pt x="2843024" y="6827832"/>
                  <a:pt x="2845858" y="6824411"/>
                </a:cubicBezTo>
                <a:cubicBezTo>
                  <a:pt x="2848690" y="6820989"/>
                  <a:pt x="2859448" y="6820317"/>
                  <a:pt x="2878131" y="6822396"/>
                </a:cubicBezTo>
                <a:cubicBezTo>
                  <a:pt x="2886247" y="6820807"/>
                  <a:pt x="2895588" y="6821846"/>
                  <a:pt x="2906156" y="6825514"/>
                </a:cubicBezTo>
                <a:cubicBezTo>
                  <a:pt x="2916721" y="6829181"/>
                  <a:pt x="2920781" y="6828387"/>
                  <a:pt x="2918327" y="6823131"/>
                </a:cubicBezTo>
                <a:lnTo>
                  <a:pt x="2925263" y="6822913"/>
                </a:lnTo>
                <a:lnTo>
                  <a:pt x="2899406" y="6818699"/>
                </a:lnTo>
                <a:close/>
                <a:moveTo>
                  <a:pt x="7317268" y="6804444"/>
                </a:moveTo>
                <a:cubicBezTo>
                  <a:pt x="7325383" y="6802852"/>
                  <a:pt x="7334724" y="6803889"/>
                  <a:pt x="7345294" y="6807552"/>
                </a:cubicBezTo>
                <a:lnTo>
                  <a:pt x="7333125" y="6809939"/>
                </a:lnTo>
                <a:lnTo>
                  <a:pt x="7308780" y="6814711"/>
                </a:lnTo>
                <a:cubicBezTo>
                  <a:pt x="7306323" y="6809458"/>
                  <a:pt x="7309153" y="6806034"/>
                  <a:pt x="7317268" y="6804444"/>
                </a:cubicBezTo>
                <a:close/>
                <a:moveTo>
                  <a:pt x="6573028" y="6804071"/>
                </a:moveTo>
                <a:lnTo>
                  <a:pt x="6560856" y="6806458"/>
                </a:lnTo>
                <a:lnTo>
                  <a:pt x="6564540" y="6814340"/>
                </a:lnTo>
                <a:cubicBezTo>
                  <a:pt x="6564540" y="6814340"/>
                  <a:pt x="6567371" y="6810916"/>
                  <a:pt x="6573028" y="6804071"/>
                </a:cubicBezTo>
                <a:close/>
                <a:moveTo>
                  <a:pt x="5171036" y="6803582"/>
                </a:moveTo>
                <a:cubicBezTo>
                  <a:pt x="5166979" y="6804376"/>
                  <a:pt x="5160892" y="6805570"/>
                  <a:pt x="5152779" y="6807161"/>
                </a:cubicBezTo>
                <a:lnTo>
                  <a:pt x="5168635" y="6812657"/>
                </a:lnTo>
                <a:lnTo>
                  <a:pt x="5180805" y="6810270"/>
                </a:lnTo>
                <a:cubicBezTo>
                  <a:pt x="5178349" y="6805016"/>
                  <a:pt x="5175093" y="6802787"/>
                  <a:pt x="5171036" y="6803582"/>
                </a:cubicBezTo>
                <a:close/>
                <a:moveTo>
                  <a:pt x="16751751" y="6802114"/>
                </a:moveTo>
                <a:lnTo>
                  <a:pt x="16767605" y="6807612"/>
                </a:lnTo>
                <a:cubicBezTo>
                  <a:pt x="16759491" y="6809202"/>
                  <a:pt x="16754817" y="6808685"/>
                  <a:pt x="16753593" y="6806059"/>
                </a:cubicBezTo>
                <a:cubicBezTo>
                  <a:pt x="16752363" y="6803428"/>
                  <a:pt x="16751751" y="6802114"/>
                  <a:pt x="16751751" y="6802114"/>
                </a:cubicBezTo>
                <a:close/>
                <a:moveTo>
                  <a:pt x="17150056" y="6801469"/>
                </a:moveTo>
                <a:cubicBezTo>
                  <a:pt x="17168736" y="6803545"/>
                  <a:pt x="17178080" y="6804580"/>
                  <a:pt x="17178080" y="6804580"/>
                </a:cubicBezTo>
                <a:lnTo>
                  <a:pt x="17165908" y="6806966"/>
                </a:lnTo>
                <a:lnTo>
                  <a:pt x="17141568" y="6811739"/>
                </a:lnTo>
                <a:lnTo>
                  <a:pt x="17137884" y="6803857"/>
                </a:lnTo>
                <a:close/>
                <a:moveTo>
                  <a:pt x="3342708" y="6800627"/>
                </a:moveTo>
                <a:cubicBezTo>
                  <a:pt x="3342708" y="6800627"/>
                  <a:pt x="3338653" y="6801422"/>
                  <a:pt x="3330540" y="6803014"/>
                </a:cubicBezTo>
                <a:cubicBezTo>
                  <a:pt x="3337052" y="6807472"/>
                  <a:pt x="3341322" y="6809503"/>
                  <a:pt x="3343351" y="6809105"/>
                </a:cubicBezTo>
                <a:cubicBezTo>
                  <a:pt x="3345383" y="6808708"/>
                  <a:pt x="3345168" y="6805882"/>
                  <a:pt x="3342708" y="6800627"/>
                </a:cubicBezTo>
                <a:close/>
                <a:moveTo>
                  <a:pt x="16365617" y="6800374"/>
                </a:moveTo>
                <a:cubicBezTo>
                  <a:pt x="16368073" y="6805630"/>
                  <a:pt x="16367273" y="6808654"/>
                  <a:pt x="16363215" y="6809450"/>
                </a:cubicBezTo>
                <a:cubicBezTo>
                  <a:pt x="16359159" y="6810246"/>
                  <a:pt x="16355901" y="6808015"/>
                  <a:pt x="16353445" y="6802762"/>
                </a:cubicBezTo>
                <a:close/>
                <a:moveTo>
                  <a:pt x="6609405" y="6800167"/>
                </a:moveTo>
                <a:cubicBezTo>
                  <a:pt x="6608081" y="6799708"/>
                  <a:pt x="6606714" y="6800337"/>
                  <a:pt x="6605301" y="6802047"/>
                </a:cubicBezTo>
                <a:cubicBezTo>
                  <a:pt x="6602472" y="6805470"/>
                  <a:pt x="6605114" y="6806386"/>
                  <a:pt x="6613227" y="6804794"/>
                </a:cubicBezTo>
                <a:cubicBezTo>
                  <a:pt x="6612000" y="6802168"/>
                  <a:pt x="6610723" y="6800625"/>
                  <a:pt x="6609405" y="6800167"/>
                </a:cubicBezTo>
                <a:close/>
                <a:moveTo>
                  <a:pt x="5893332" y="6799651"/>
                </a:moveTo>
                <a:lnTo>
                  <a:pt x="5897016" y="6807532"/>
                </a:lnTo>
                <a:lnTo>
                  <a:pt x="5909189" y="6805146"/>
                </a:lnTo>
                <a:cubicBezTo>
                  <a:pt x="5898617" y="6801483"/>
                  <a:pt x="5893332" y="6799651"/>
                  <a:pt x="5893332" y="6799651"/>
                </a:cubicBezTo>
                <a:close/>
                <a:moveTo>
                  <a:pt x="2558272" y="6799532"/>
                </a:moveTo>
                <a:cubicBezTo>
                  <a:pt x="2560728" y="6804787"/>
                  <a:pt x="2559930" y="6807811"/>
                  <a:pt x="2555871" y="6808607"/>
                </a:cubicBezTo>
                <a:cubicBezTo>
                  <a:pt x="2551815" y="6809401"/>
                  <a:pt x="2549172" y="6808486"/>
                  <a:pt x="2547943" y="6805858"/>
                </a:cubicBezTo>
                <a:cubicBezTo>
                  <a:pt x="2546716" y="6803231"/>
                  <a:pt x="2550159" y="6801122"/>
                  <a:pt x="2558272" y="6799532"/>
                </a:cubicBezTo>
                <a:close/>
                <a:moveTo>
                  <a:pt x="13561628" y="6799394"/>
                </a:moveTo>
                <a:cubicBezTo>
                  <a:pt x="13572199" y="6803058"/>
                  <a:pt x="13581543" y="6804095"/>
                  <a:pt x="13589655" y="6802504"/>
                </a:cubicBezTo>
                <a:cubicBezTo>
                  <a:pt x="13635139" y="6805061"/>
                  <a:pt x="13663167" y="6808170"/>
                  <a:pt x="13673739" y="6811834"/>
                </a:cubicBezTo>
                <a:lnTo>
                  <a:pt x="13661565" y="6814221"/>
                </a:lnTo>
                <a:lnTo>
                  <a:pt x="13649396" y="6816607"/>
                </a:lnTo>
                <a:lnTo>
                  <a:pt x="13713939" y="6812557"/>
                </a:lnTo>
                <a:cubicBezTo>
                  <a:pt x="13727710" y="6804122"/>
                  <a:pt x="13771964" y="6804051"/>
                  <a:pt x="13846706" y="6812344"/>
                </a:cubicBezTo>
                <a:cubicBezTo>
                  <a:pt x="13854819" y="6810753"/>
                  <a:pt x="13865575" y="6810077"/>
                  <a:pt x="13878976" y="6810318"/>
                </a:cubicBezTo>
                <a:cubicBezTo>
                  <a:pt x="13892376" y="6810561"/>
                  <a:pt x="13899076" y="6810680"/>
                  <a:pt x="13899076" y="6810680"/>
                </a:cubicBezTo>
                <a:cubicBezTo>
                  <a:pt x="13966446" y="6803210"/>
                  <a:pt x="14015989" y="6804969"/>
                  <a:pt x="14047701" y="6815962"/>
                </a:cubicBezTo>
                <a:cubicBezTo>
                  <a:pt x="14055813" y="6814371"/>
                  <a:pt x="14068600" y="6813300"/>
                  <a:pt x="14086057" y="6812744"/>
                </a:cubicBezTo>
                <a:cubicBezTo>
                  <a:pt x="14103512" y="6812190"/>
                  <a:pt x="14111012" y="6809285"/>
                  <a:pt x="14108556" y="6804032"/>
                </a:cubicBezTo>
                <a:lnTo>
                  <a:pt x="14164613" y="6810252"/>
                </a:lnTo>
                <a:lnTo>
                  <a:pt x="14152440" y="6812638"/>
                </a:lnTo>
                <a:lnTo>
                  <a:pt x="14143953" y="6822908"/>
                </a:lnTo>
                <a:cubicBezTo>
                  <a:pt x="14160182" y="6819724"/>
                  <a:pt x="14172355" y="6817337"/>
                  <a:pt x="14180468" y="6815747"/>
                </a:cubicBezTo>
                <a:cubicBezTo>
                  <a:pt x="14188581" y="6814156"/>
                  <a:pt x="14193255" y="6814674"/>
                  <a:pt x="14194483" y="6817303"/>
                </a:cubicBezTo>
                <a:cubicBezTo>
                  <a:pt x="14195711" y="6819929"/>
                  <a:pt x="14205052" y="6820966"/>
                  <a:pt x="14222508" y="6820411"/>
                </a:cubicBezTo>
                <a:cubicBezTo>
                  <a:pt x="14239965" y="6819858"/>
                  <a:pt x="14248692" y="6819582"/>
                  <a:pt x="14248692" y="6819582"/>
                </a:cubicBezTo>
                <a:lnTo>
                  <a:pt x="14288892" y="6820304"/>
                </a:lnTo>
                <a:cubicBezTo>
                  <a:pt x="14310033" y="6827633"/>
                  <a:pt x="14328720" y="6829706"/>
                  <a:pt x="14344947" y="6826524"/>
                </a:cubicBezTo>
                <a:cubicBezTo>
                  <a:pt x="14387976" y="6823824"/>
                  <a:pt x="14418831" y="6823511"/>
                  <a:pt x="14437519" y="6825585"/>
                </a:cubicBezTo>
                <a:cubicBezTo>
                  <a:pt x="14448089" y="6829249"/>
                  <a:pt x="14461489" y="6829490"/>
                  <a:pt x="14477716" y="6826308"/>
                </a:cubicBezTo>
                <a:cubicBezTo>
                  <a:pt x="14493945" y="6823127"/>
                  <a:pt x="14501445" y="6820222"/>
                  <a:pt x="14500216" y="6817594"/>
                </a:cubicBezTo>
                <a:cubicBezTo>
                  <a:pt x="14498988" y="6814968"/>
                  <a:pt x="14502433" y="6812860"/>
                  <a:pt x="14510545" y="6811268"/>
                </a:cubicBezTo>
                <a:cubicBezTo>
                  <a:pt x="14518661" y="6809677"/>
                  <a:pt x="14524746" y="6808484"/>
                  <a:pt x="14528802" y="6807689"/>
                </a:cubicBezTo>
                <a:cubicBezTo>
                  <a:pt x="14532859" y="6806893"/>
                  <a:pt x="14534889" y="6806496"/>
                  <a:pt x="14534889" y="6806496"/>
                </a:cubicBezTo>
                <a:cubicBezTo>
                  <a:pt x="14543002" y="6804905"/>
                  <a:pt x="14548289" y="6806737"/>
                  <a:pt x="14550744" y="6811991"/>
                </a:cubicBezTo>
                <a:cubicBezTo>
                  <a:pt x="14553202" y="6817246"/>
                  <a:pt x="14557073" y="6820790"/>
                  <a:pt x="14562357" y="6822621"/>
                </a:cubicBezTo>
                <a:cubicBezTo>
                  <a:pt x="14567645" y="6824455"/>
                  <a:pt x="14574344" y="6824575"/>
                  <a:pt x="14582455" y="6822983"/>
                </a:cubicBezTo>
                <a:cubicBezTo>
                  <a:pt x="14590571" y="6821393"/>
                  <a:pt x="14599915" y="6822430"/>
                  <a:pt x="14610484" y="6826094"/>
                </a:cubicBezTo>
                <a:lnTo>
                  <a:pt x="14614169" y="6833977"/>
                </a:lnTo>
                <a:cubicBezTo>
                  <a:pt x="14603597" y="6830313"/>
                  <a:pt x="14586141" y="6830866"/>
                  <a:pt x="14561800" y="6835638"/>
                </a:cubicBezTo>
                <a:cubicBezTo>
                  <a:pt x="14535000" y="6835157"/>
                  <a:pt x="14508201" y="6834673"/>
                  <a:pt x="14481402" y="6834191"/>
                </a:cubicBezTo>
                <a:cubicBezTo>
                  <a:pt x="14473287" y="6835783"/>
                  <a:pt x="14459887" y="6835541"/>
                  <a:pt x="14441203" y="6833467"/>
                </a:cubicBezTo>
                <a:cubicBezTo>
                  <a:pt x="14422518" y="6831393"/>
                  <a:pt x="14406474" y="6830238"/>
                  <a:pt x="14393074" y="6829995"/>
                </a:cubicBezTo>
                <a:cubicBezTo>
                  <a:pt x="14379676" y="6829755"/>
                  <a:pt x="14364249" y="6829911"/>
                  <a:pt x="14346792" y="6830465"/>
                </a:cubicBezTo>
                <a:cubicBezTo>
                  <a:pt x="14329335" y="6831020"/>
                  <a:pt x="14312489" y="6832888"/>
                  <a:pt x="14296262" y="6836068"/>
                </a:cubicBezTo>
                <a:lnTo>
                  <a:pt x="14203695" y="6837008"/>
                </a:lnTo>
                <a:cubicBezTo>
                  <a:pt x="14187463" y="6840190"/>
                  <a:pt x="14176521" y="6845203"/>
                  <a:pt x="14170864" y="6852049"/>
                </a:cubicBezTo>
                <a:cubicBezTo>
                  <a:pt x="14162751" y="6853640"/>
                  <a:pt x="14149350" y="6853399"/>
                  <a:pt x="14130665" y="6851325"/>
                </a:cubicBezTo>
                <a:cubicBezTo>
                  <a:pt x="14114435" y="6854506"/>
                  <a:pt x="14103679" y="6855181"/>
                  <a:pt x="14098395" y="6853349"/>
                </a:cubicBezTo>
                <a:cubicBezTo>
                  <a:pt x="14093110" y="6851518"/>
                  <a:pt x="14090466" y="6850603"/>
                  <a:pt x="14090466" y="6850603"/>
                </a:cubicBezTo>
                <a:lnTo>
                  <a:pt x="14074609" y="6845105"/>
                </a:lnTo>
                <a:lnTo>
                  <a:pt x="14046582" y="6841996"/>
                </a:lnTo>
                <a:lnTo>
                  <a:pt x="14006382" y="6841273"/>
                </a:lnTo>
                <a:cubicBezTo>
                  <a:pt x="14008839" y="6846526"/>
                  <a:pt x="14014126" y="6848358"/>
                  <a:pt x="14022239" y="6846767"/>
                </a:cubicBezTo>
                <a:cubicBezTo>
                  <a:pt x="14022239" y="6846767"/>
                  <a:pt x="14024882" y="6847683"/>
                  <a:pt x="14030169" y="6849517"/>
                </a:cubicBezTo>
                <a:cubicBezTo>
                  <a:pt x="14035453" y="6851348"/>
                  <a:pt x="14042153" y="6851468"/>
                  <a:pt x="14050266" y="6849878"/>
                </a:cubicBezTo>
                <a:cubicBezTo>
                  <a:pt x="14058380" y="6848288"/>
                  <a:pt x="14063665" y="6850119"/>
                  <a:pt x="14066123" y="6855374"/>
                </a:cubicBezTo>
                <a:cubicBezTo>
                  <a:pt x="14068579" y="6860629"/>
                  <a:pt x="14069808" y="6863256"/>
                  <a:pt x="14069808" y="6863256"/>
                </a:cubicBezTo>
                <a:lnTo>
                  <a:pt x="14045464" y="6868029"/>
                </a:lnTo>
                <a:lnTo>
                  <a:pt x="13969869" y="6848431"/>
                </a:lnTo>
                <a:lnTo>
                  <a:pt x="13925987" y="6839825"/>
                </a:lnTo>
                <a:cubicBezTo>
                  <a:pt x="13925987" y="6839825"/>
                  <a:pt x="13921927" y="6840619"/>
                  <a:pt x="13913815" y="6842211"/>
                </a:cubicBezTo>
                <a:cubicBezTo>
                  <a:pt x="13905702" y="6843801"/>
                  <a:pt x="13900414" y="6841969"/>
                  <a:pt x="13897958" y="6836714"/>
                </a:cubicBezTo>
                <a:lnTo>
                  <a:pt x="13885786" y="6839100"/>
                </a:lnTo>
                <a:cubicBezTo>
                  <a:pt x="13875217" y="6835437"/>
                  <a:pt x="13849829" y="6833241"/>
                  <a:pt x="13809632" y="6832520"/>
                </a:cubicBezTo>
                <a:cubicBezTo>
                  <a:pt x="13769434" y="6831795"/>
                  <a:pt x="13737162" y="6833821"/>
                  <a:pt x="13712820" y="6838593"/>
                </a:cubicBezTo>
                <a:cubicBezTo>
                  <a:pt x="13702248" y="6834928"/>
                  <a:pt x="13683565" y="6832854"/>
                  <a:pt x="13656763" y="6832372"/>
                </a:cubicBezTo>
                <a:cubicBezTo>
                  <a:pt x="13629964" y="6831889"/>
                  <a:pt x="13603164" y="6831407"/>
                  <a:pt x="13576367" y="6830924"/>
                </a:cubicBezTo>
                <a:cubicBezTo>
                  <a:pt x="13461056" y="6830586"/>
                  <a:pt x="13399342" y="6831211"/>
                  <a:pt x="13391228" y="6832802"/>
                </a:cubicBezTo>
                <a:lnTo>
                  <a:pt x="13432545" y="6807492"/>
                </a:lnTo>
                <a:lnTo>
                  <a:pt x="13436228" y="6815375"/>
                </a:lnTo>
                <a:cubicBezTo>
                  <a:pt x="13428117" y="6816966"/>
                  <a:pt x="13426701" y="6818677"/>
                  <a:pt x="13431985" y="6820510"/>
                </a:cubicBezTo>
                <a:cubicBezTo>
                  <a:pt x="13437271" y="6822341"/>
                  <a:pt x="13443971" y="6822463"/>
                  <a:pt x="13452086" y="6820871"/>
                </a:cubicBezTo>
                <a:cubicBezTo>
                  <a:pt x="13462656" y="6824535"/>
                  <a:pt x="13471998" y="6825572"/>
                  <a:pt x="13480114" y="6823982"/>
                </a:cubicBezTo>
                <a:cubicBezTo>
                  <a:pt x="13488227" y="6822390"/>
                  <a:pt x="13491056" y="6818968"/>
                  <a:pt x="13488600" y="6813711"/>
                </a:cubicBezTo>
                <a:lnTo>
                  <a:pt x="13500770" y="6811326"/>
                </a:lnTo>
                <a:cubicBezTo>
                  <a:pt x="13503226" y="6816581"/>
                  <a:pt x="13511341" y="6814989"/>
                  <a:pt x="13525114" y="6806552"/>
                </a:cubicBezTo>
                <a:close/>
                <a:moveTo>
                  <a:pt x="10033498" y="6798406"/>
                </a:moveTo>
                <a:cubicBezTo>
                  <a:pt x="10046898" y="6798647"/>
                  <a:pt x="10054830" y="6801395"/>
                  <a:pt x="10057289" y="6806651"/>
                </a:cubicBezTo>
                <a:lnTo>
                  <a:pt x="10076826" y="6820029"/>
                </a:lnTo>
                <a:lnTo>
                  <a:pt x="10092683" y="6825525"/>
                </a:lnTo>
                <a:lnTo>
                  <a:pt x="10080511" y="6827911"/>
                </a:lnTo>
                <a:cubicBezTo>
                  <a:pt x="10061828" y="6825836"/>
                  <a:pt x="10043139" y="6823765"/>
                  <a:pt x="10024456" y="6821691"/>
                </a:cubicBezTo>
                <a:cubicBezTo>
                  <a:pt x="9995201" y="6815954"/>
                  <a:pt x="9987461" y="6808866"/>
                  <a:pt x="10001229" y="6800430"/>
                </a:cubicBezTo>
                <a:cubicBezTo>
                  <a:pt x="10009343" y="6798841"/>
                  <a:pt x="10020101" y="6798166"/>
                  <a:pt x="10033498" y="6798406"/>
                </a:cubicBezTo>
                <a:close/>
                <a:moveTo>
                  <a:pt x="4457226" y="6797244"/>
                </a:moveTo>
                <a:cubicBezTo>
                  <a:pt x="4523849" y="6807129"/>
                  <a:pt x="4559994" y="6808647"/>
                  <a:pt x="4565651" y="6801800"/>
                </a:cubicBezTo>
                <a:lnTo>
                  <a:pt x="4609533" y="6810407"/>
                </a:lnTo>
                <a:cubicBezTo>
                  <a:pt x="4611990" y="6815662"/>
                  <a:pt x="4621333" y="6816699"/>
                  <a:pt x="4637561" y="6813518"/>
                </a:cubicBezTo>
                <a:cubicBezTo>
                  <a:pt x="4653791" y="6810336"/>
                  <a:pt x="4666577" y="6809264"/>
                  <a:pt x="4675920" y="6810300"/>
                </a:cubicBezTo>
                <a:cubicBezTo>
                  <a:pt x="4685261" y="6811338"/>
                  <a:pt x="4696019" y="6810662"/>
                  <a:pt x="4708190" y="6808275"/>
                </a:cubicBezTo>
                <a:cubicBezTo>
                  <a:pt x="4720359" y="6805889"/>
                  <a:pt x="4727060" y="6806010"/>
                  <a:pt x="4728288" y="6808638"/>
                </a:cubicBezTo>
                <a:cubicBezTo>
                  <a:pt x="4729516" y="6811264"/>
                  <a:pt x="4734187" y="6811782"/>
                  <a:pt x="4742302" y="6810193"/>
                </a:cubicBezTo>
                <a:cubicBezTo>
                  <a:pt x="4774758" y="6803828"/>
                  <a:pt x="4785330" y="6807492"/>
                  <a:pt x="4774013" y="6821184"/>
                </a:cubicBezTo>
                <a:lnTo>
                  <a:pt x="4749672" y="6825958"/>
                </a:lnTo>
                <a:cubicBezTo>
                  <a:pt x="4747216" y="6820702"/>
                  <a:pt x="4739102" y="6822293"/>
                  <a:pt x="4725329" y="6830728"/>
                </a:cubicBezTo>
                <a:cubicBezTo>
                  <a:pt x="4725329" y="6830728"/>
                  <a:pt x="4722687" y="6829814"/>
                  <a:pt x="4717402" y="6827981"/>
                </a:cubicBezTo>
                <a:cubicBezTo>
                  <a:pt x="4712114" y="6826150"/>
                  <a:pt x="4707444" y="6825631"/>
                  <a:pt x="4703388" y="6826426"/>
                </a:cubicBezTo>
                <a:cubicBezTo>
                  <a:pt x="4699328" y="6827222"/>
                  <a:pt x="4695273" y="6828018"/>
                  <a:pt x="4691215" y="6828813"/>
                </a:cubicBezTo>
                <a:cubicBezTo>
                  <a:pt x="4687160" y="6829608"/>
                  <a:pt x="4681073" y="6830801"/>
                  <a:pt x="4672959" y="6832392"/>
                </a:cubicBezTo>
                <a:cubicBezTo>
                  <a:pt x="4672959" y="6832392"/>
                  <a:pt x="4671729" y="6829765"/>
                  <a:pt x="4669274" y="6824510"/>
                </a:cubicBezTo>
                <a:cubicBezTo>
                  <a:pt x="4666819" y="6819256"/>
                  <a:pt x="4661534" y="6817423"/>
                  <a:pt x="4653419" y="6819013"/>
                </a:cubicBezTo>
                <a:cubicBezTo>
                  <a:pt x="4647760" y="6825859"/>
                  <a:pt x="4648989" y="6828486"/>
                  <a:pt x="4657103" y="6826896"/>
                </a:cubicBezTo>
                <a:lnTo>
                  <a:pt x="4632760" y="6831668"/>
                </a:lnTo>
                <a:cubicBezTo>
                  <a:pt x="4630304" y="6826414"/>
                  <a:pt x="4622989" y="6824979"/>
                  <a:pt x="4610819" y="6827365"/>
                </a:cubicBezTo>
                <a:cubicBezTo>
                  <a:pt x="4598645" y="6829752"/>
                  <a:pt x="4591947" y="6829630"/>
                  <a:pt x="4590719" y="6827002"/>
                </a:cubicBezTo>
                <a:cubicBezTo>
                  <a:pt x="4589490" y="6824377"/>
                  <a:pt x="4584817" y="6823858"/>
                  <a:pt x="4576704" y="6825450"/>
                </a:cubicBezTo>
                <a:lnTo>
                  <a:pt x="4548675" y="6822338"/>
                </a:lnTo>
                <a:lnTo>
                  <a:pt x="4524335" y="6827112"/>
                </a:lnTo>
                <a:cubicBezTo>
                  <a:pt x="4524335" y="6827112"/>
                  <a:pt x="4518248" y="6828304"/>
                  <a:pt x="4506079" y="6830690"/>
                </a:cubicBezTo>
                <a:cubicBezTo>
                  <a:pt x="4493906" y="6833076"/>
                  <a:pt x="4481121" y="6834150"/>
                  <a:pt x="4467721" y="6833907"/>
                </a:cubicBezTo>
                <a:cubicBezTo>
                  <a:pt x="4454322" y="6833667"/>
                  <a:pt x="4447008" y="6832233"/>
                  <a:pt x="4445778" y="6829605"/>
                </a:cubicBezTo>
                <a:cubicBezTo>
                  <a:pt x="4444549" y="6826976"/>
                  <a:pt x="4437853" y="6826857"/>
                  <a:pt x="4425678" y="6829243"/>
                </a:cubicBezTo>
                <a:cubicBezTo>
                  <a:pt x="4413508" y="6831630"/>
                  <a:pt x="4393410" y="6831268"/>
                  <a:pt x="4365382" y="6828156"/>
                </a:cubicBezTo>
                <a:cubicBezTo>
                  <a:pt x="4337353" y="6825049"/>
                  <a:pt x="4313198" y="6825481"/>
                  <a:pt x="4292910" y="6829458"/>
                </a:cubicBezTo>
                <a:cubicBezTo>
                  <a:pt x="4272626" y="6833435"/>
                  <a:pt x="4261256" y="6832794"/>
                  <a:pt x="4258798" y="6827541"/>
                </a:cubicBezTo>
                <a:cubicBezTo>
                  <a:pt x="4258798" y="6827541"/>
                  <a:pt x="4254741" y="6828337"/>
                  <a:pt x="4246625" y="6829927"/>
                </a:cubicBezTo>
                <a:cubicBezTo>
                  <a:pt x="4238513" y="6831519"/>
                  <a:pt x="4234456" y="6832314"/>
                  <a:pt x="4234456" y="6832314"/>
                </a:cubicBezTo>
                <a:cubicBezTo>
                  <a:pt x="4218226" y="6835496"/>
                  <a:pt x="4204825" y="6835253"/>
                  <a:pt x="4194256" y="6831589"/>
                </a:cubicBezTo>
                <a:cubicBezTo>
                  <a:pt x="4186142" y="6833181"/>
                  <a:pt x="4177412" y="6833459"/>
                  <a:pt x="4168071" y="6832422"/>
                </a:cubicBezTo>
                <a:cubicBezTo>
                  <a:pt x="4158727" y="6831384"/>
                  <a:pt x="4150000" y="6831663"/>
                  <a:pt x="4141884" y="6833253"/>
                </a:cubicBezTo>
                <a:cubicBezTo>
                  <a:pt x="4133773" y="6834845"/>
                  <a:pt x="4123015" y="6835520"/>
                  <a:pt x="4109613" y="6835277"/>
                </a:cubicBezTo>
                <a:cubicBezTo>
                  <a:pt x="4096215" y="6835038"/>
                  <a:pt x="4084229" y="6833083"/>
                  <a:pt x="4073660" y="6829420"/>
                </a:cubicBezTo>
                <a:cubicBezTo>
                  <a:pt x="4054974" y="6827345"/>
                  <a:pt x="4035489" y="6828298"/>
                  <a:pt x="4015203" y="6832276"/>
                </a:cubicBezTo>
                <a:cubicBezTo>
                  <a:pt x="3994917" y="6836251"/>
                  <a:pt x="3984775" y="6838241"/>
                  <a:pt x="3984775" y="6838241"/>
                </a:cubicBezTo>
                <a:cubicBezTo>
                  <a:pt x="3974205" y="6834577"/>
                  <a:pt x="3968921" y="6832744"/>
                  <a:pt x="3968921" y="6832744"/>
                </a:cubicBezTo>
                <a:cubicBezTo>
                  <a:pt x="3960805" y="6834334"/>
                  <a:pt x="3956746" y="6835130"/>
                  <a:pt x="3956746" y="6835130"/>
                </a:cubicBezTo>
                <a:cubicBezTo>
                  <a:pt x="3956746" y="6835130"/>
                  <a:pt x="3952691" y="6835924"/>
                  <a:pt x="3944576" y="6837515"/>
                </a:cubicBezTo>
                <a:cubicBezTo>
                  <a:pt x="3936462" y="6839106"/>
                  <a:pt x="3929764" y="6838986"/>
                  <a:pt x="3924476" y="6837154"/>
                </a:cubicBezTo>
                <a:cubicBezTo>
                  <a:pt x="3919191" y="6835323"/>
                  <a:pt x="3913909" y="6833490"/>
                  <a:pt x="3908621" y="6831658"/>
                </a:cubicBezTo>
                <a:cubicBezTo>
                  <a:pt x="3903335" y="6829826"/>
                  <a:pt x="3896635" y="6829706"/>
                  <a:pt x="3888520" y="6831296"/>
                </a:cubicBezTo>
                <a:lnTo>
                  <a:pt x="3867863" y="6843952"/>
                </a:lnTo>
                <a:cubicBezTo>
                  <a:pt x="3849179" y="6841878"/>
                  <a:pt x="3835780" y="6841637"/>
                  <a:pt x="3827664" y="6843228"/>
                </a:cubicBezTo>
                <a:lnTo>
                  <a:pt x="3821162" y="6829317"/>
                </a:lnTo>
                <a:lnTo>
                  <a:pt x="3840395" y="6827823"/>
                </a:lnTo>
                <a:cubicBezTo>
                  <a:pt x="3861907" y="6826475"/>
                  <a:pt x="3874694" y="6825402"/>
                  <a:pt x="3878750" y="6824607"/>
                </a:cubicBezTo>
                <a:cubicBezTo>
                  <a:pt x="3882807" y="6823811"/>
                  <a:pt x="3889509" y="6823932"/>
                  <a:pt x="3898852" y="6824969"/>
                </a:cubicBezTo>
                <a:cubicBezTo>
                  <a:pt x="3908189" y="6826006"/>
                  <a:pt x="3920978" y="6824932"/>
                  <a:pt x="3937207" y="6821750"/>
                </a:cubicBezTo>
                <a:cubicBezTo>
                  <a:pt x="3988348" y="6817462"/>
                  <a:pt x="4036663" y="6816595"/>
                  <a:pt x="4082146" y="6819151"/>
                </a:cubicBezTo>
                <a:lnTo>
                  <a:pt x="4146686" y="6815101"/>
                </a:lnTo>
                <a:lnTo>
                  <a:pt x="4223400" y="6808667"/>
                </a:lnTo>
                <a:lnTo>
                  <a:pt x="4235573" y="6806282"/>
                </a:lnTo>
                <a:cubicBezTo>
                  <a:pt x="4243688" y="6804690"/>
                  <a:pt x="4248974" y="6806521"/>
                  <a:pt x="4251430" y="6811776"/>
                </a:cubicBezTo>
                <a:cubicBezTo>
                  <a:pt x="4280683" y="6817515"/>
                  <a:pt x="4327767" y="6814021"/>
                  <a:pt x="4392684" y="6801292"/>
                </a:cubicBezTo>
                <a:close/>
                <a:moveTo>
                  <a:pt x="1826206" y="6796772"/>
                </a:moveTo>
                <a:lnTo>
                  <a:pt x="1854234" y="6799883"/>
                </a:lnTo>
                <a:lnTo>
                  <a:pt x="1842060" y="6802269"/>
                </a:lnTo>
                <a:cubicBezTo>
                  <a:pt x="1839605" y="6797014"/>
                  <a:pt x="1835549" y="6797809"/>
                  <a:pt x="1829892" y="6804655"/>
                </a:cubicBezTo>
                <a:close/>
                <a:moveTo>
                  <a:pt x="2134943" y="6795882"/>
                </a:moveTo>
                <a:lnTo>
                  <a:pt x="2130781" y="6800913"/>
                </a:lnTo>
                <a:cubicBezTo>
                  <a:pt x="2127949" y="6804335"/>
                  <a:pt x="2126533" y="6806047"/>
                  <a:pt x="2126533" y="6806047"/>
                </a:cubicBezTo>
                <a:cubicBezTo>
                  <a:pt x="2118417" y="6807635"/>
                  <a:pt x="2113134" y="6805802"/>
                  <a:pt x="2110680" y="6800546"/>
                </a:cubicBezTo>
                <a:lnTo>
                  <a:pt x="2122854" y="6798165"/>
                </a:lnTo>
                <a:lnTo>
                  <a:pt x="2131892" y="6796395"/>
                </a:lnTo>
                <a:close/>
                <a:moveTo>
                  <a:pt x="11087721" y="6793937"/>
                </a:moveTo>
                <a:lnTo>
                  <a:pt x="11079235" y="6804206"/>
                </a:lnTo>
                <a:cubicBezTo>
                  <a:pt x="11076777" y="6798949"/>
                  <a:pt x="11075549" y="6796322"/>
                  <a:pt x="11075549" y="6796322"/>
                </a:cubicBezTo>
                <a:cubicBezTo>
                  <a:pt x="11083662" y="6794731"/>
                  <a:pt x="11087721" y="6793937"/>
                  <a:pt x="11087721" y="6793937"/>
                </a:cubicBezTo>
                <a:close/>
                <a:moveTo>
                  <a:pt x="16450409" y="6791683"/>
                </a:moveTo>
                <a:cubicBezTo>
                  <a:pt x="16458821" y="6791915"/>
                  <a:pt x="16465471" y="6793704"/>
                  <a:pt x="16470355" y="6797048"/>
                </a:cubicBezTo>
                <a:cubicBezTo>
                  <a:pt x="16454129" y="6800230"/>
                  <a:pt x="16441957" y="6802617"/>
                  <a:pt x="16433843" y="6804207"/>
                </a:cubicBezTo>
                <a:cubicBezTo>
                  <a:pt x="16415159" y="6802136"/>
                  <a:pt x="16401757" y="6801894"/>
                  <a:pt x="16393643" y="6803486"/>
                </a:cubicBezTo>
                <a:cubicBezTo>
                  <a:pt x="16403173" y="6800182"/>
                  <a:pt x="16411917" y="6797571"/>
                  <a:pt x="16419877" y="6795651"/>
                </a:cubicBezTo>
                <a:cubicBezTo>
                  <a:pt x="16431819" y="6792772"/>
                  <a:pt x="16441995" y="6791450"/>
                  <a:pt x="16450409" y="6791683"/>
                </a:cubicBezTo>
                <a:close/>
                <a:moveTo>
                  <a:pt x="16872904" y="6791269"/>
                </a:moveTo>
                <a:cubicBezTo>
                  <a:pt x="16913104" y="6791993"/>
                  <a:pt x="16938488" y="6794188"/>
                  <a:pt x="16949060" y="6797852"/>
                </a:cubicBezTo>
                <a:cubicBezTo>
                  <a:pt x="16959628" y="6801515"/>
                  <a:pt x="16968968" y="6802553"/>
                  <a:pt x="16977084" y="6800960"/>
                </a:cubicBezTo>
                <a:cubicBezTo>
                  <a:pt x="16977084" y="6800960"/>
                  <a:pt x="16981144" y="6800166"/>
                  <a:pt x="16989260" y="6798576"/>
                </a:cubicBezTo>
                <a:cubicBezTo>
                  <a:pt x="16997372" y="6796984"/>
                  <a:pt x="17002656" y="6798816"/>
                  <a:pt x="17005112" y="6804073"/>
                </a:cubicBezTo>
                <a:cubicBezTo>
                  <a:pt x="17021344" y="6800892"/>
                  <a:pt x="17036768" y="6800734"/>
                  <a:pt x="17051396" y="6803603"/>
                </a:cubicBezTo>
                <a:cubicBezTo>
                  <a:pt x="17066028" y="6806471"/>
                  <a:pt x="17073340" y="6807906"/>
                  <a:pt x="17073340" y="6807906"/>
                </a:cubicBezTo>
                <a:cubicBezTo>
                  <a:pt x="17065224" y="6809496"/>
                  <a:pt x="17047768" y="6810050"/>
                  <a:pt x="17020972" y="6809568"/>
                </a:cubicBezTo>
                <a:cubicBezTo>
                  <a:pt x="16994172" y="6809085"/>
                  <a:pt x="16974072" y="6808723"/>
                  <a:pt x="16960672" y="6808481"/>
                </a:cubicBezTo>
                <a:cubicBezTo>
                  <a:pt x="16947272" y="6808242"/>
                  <a:pt x="16936512" y="6808916"/>
                  <a:pt x="16928400" y="6810506"/>
                </a:cubicBezTo>
                <a:cubicBezTo>
                  <a:pt x="16920288" y="6812098"/>
                  <a:pt x="16916232" y="6812892"/>
                  <a:pt x="16916232" y="6812892"/>
                </a:cubicBezTo>
                <a:lnTo>
                  <a:pt x="16900372" y="6807398"/>
                </a:lnTo>
                <a:lnTo>
                  <a:pt x="16872344" y="6804286"/>
                </a:lnTo>
                <a:cubicBezTo>
                  <a:pt x="16869888" y="6799033"/>
                  <a:pt x="16848376" y="6800381"/>
                  <a:pt x="16807800" y="6808336"/>
                </a:cubicBezTo>
                <a:lnTo>
                  <a:pt x="16763921" y="6799730"/>
                </a:lnTo>
                <a:cubicBezTo>
                  <a:pt x="16772035" y="6798138"/>
                  <a:pt x="16780764" y="6797860"/>
                  <a:pt x="16790104" y="6798897"/>
                </a:cubicBezTo>
                <a:cubicBezTo>
                  <a:pt x="16799448" y="6799933"/>
                  <a:pt x="16805532" y="6798742"/>
                  <a:pt x="16808360" y="6795318"/>
                </a:cubicBezTo>
                <a:cubicBezTo>
                  <a:pt x="16811192" y="6791895"/>
                  <a:pt x="16832708" y="6790548"/>
                  <a:pt x="16872904" y="6791269"/>
                </a:cubicBezTo>
                <a:close/>
                <a:moveTo>
                  <a:pt x="7217329" y="6789616"/>
                </a:moveTo>
                <a:lnTo>
                  <a:pt x="7273385" y="6795837"/>
                </a:lnTo>
                <a:lnTo>
                  <a:pt x="7249041" y="6800610"/>
                </a:lnTo>
                <a:lnTo>
                  <a:pt x="7236870" y="6802996"/>
                </a:lnTo>
                <a:lnTo>
                  <a:pt x="7240553" y="6810879"/>
                </a:lnTo>
                <a:lnTo>
                  <a:pt x="7221013" y="6797499"/>
                </a:lnTo>
                <a:cubicBezTo>
                  <a:pt x="7218559" y="6792245"/>
                  <a:pt x="7217329" y="6789616"/>
                  <a:pt x="7217329" y="6789616"/>
                </a:cubicBezTo>
                <a:close/>
                <a:moveTo>
                  <a:pt x="7482865" y="6789188"/>
                </a:moveTo>
                <a:cubicBezTo>
                  <a:pt x="7490981" y="6787597"/>
                  <a:pt x="7497681" y="6787717"/>
                  <a:pt x="7502966" y="6789549"/>
                </a:cubicBezTo>
                <a:cubicBezTo>
                  <a:pt x="7508250" y="6791381"/>
                  <a:pt x="7510890" y="6792297"/>
                  <a:pt x="7510890" y="6792297"/>
                </a:cubicBezTo>
                <a:lnTo>
                  <a:pt x="7486548" y="6797070"/>
                </a:lnTo>
                <a:lnTo>
                  <a:pt x="7470695" y="6791574"/>
                </a:lnTo>
                <a:close/>
                <a:moveTo>
                  <a:pt x="8054135" y="6789051"/>
                </a:moveTo>
                <a:lnTo>
                  <a:pt x="8057821" y="6796932"/>
                </a:lnTo>
                <a:cubicBezTo>
                  <a:pt x="8057821" y="6796932"/>
                  <a:pt x="8053765" y="6797727"/>
                  <a:pt x="8045650" y="6799319"/>
                </a:cubicBezTo>
                <a:close/>
                <a:moveTo>
                  <a:pt x="7535235" y="6787524"/>
                </a:moveTo>
                <a:lnTo>
                  <a:pt x="7563262" y="6790635"/>
                </a:lnTo>
                <a:cubicBezTo>
                  <a:pt x="7555149" y="6792227"/>
                  <a:pt x="7542979" y="6794612"/>
                  <a:pt x="7526749" y="6797793"/>
                </a:cubicBezTo>
                <a:close/>
                <a:moveTo>
                  <a:pt x="2751899" y="6787385"/>
                </a:moveTo>
                <a:lnTo>
                  <a:pt x="2739729" y="6789772"/>
                </a:lnTo>
                <a:cubicBezTo>
                  <a:pt x="2750299" y="6793436"/>
                  <a:pt x="2755581" y="6795267"/>
                  <a:pt x="2755581" y="6795267"/>
                </a:cubicBezTo>
                <a:close/>
                <a:moveTo>
                  <a:pt x="2100232" y="6786074"/>
                </a:moveTo>
                <a:lnTo>
                  <a:pt x="2115164" y="6789600"/>
                </a:lnTo>
                <a:cubicBezTo>
                  <a:pt x="2119834" y="6790118"/>
                  <a:pt x="2124200" y="6789979"/>
                  <a:pt x="2128257" y="6789184"/>
                </a:cubicBezTo>
                <a:close/>
                <a:moveTo>
                  <a:pt x="7680175" y="6784922"/>
                </a:moveTo>
                <a:lnTo>
                  <a:pt x="7683860" y="6792805"/>
                </a:lnTo>
                <a:cubicBezTo>
                  <a:pt x="7675744" y="6794397"/>
                  <a:pt x="7666403" y="6793360"/>
                  <a:pt x="7655832" y="6789695"/>
                </a:cubicBezTo>
                <a:close/>
                <a:moveTo>
                  <a:pt x="5598806" y="6784253"/>
                </a:moveTo>
                <a:cubicBezTo>
                  <a:pt x="5601850" y="6783656"/>
                  <a:pt x="5607027" y="6784075"/>
                  <a:pt x="5614340" y="6785508"/>
                </a:cubicBezTo>
                <a:cubicBezTo>
                  <a:pt x="5628969" y="6788377"/>
                  <a:pt x="5636284" y="6789812"/>
                  <a:pt x="5636284" y="6789812"/>
                </a:cubicBezTo>
                <a:lnTo>
                  <a:pt x="5611939" y="6794586"/>
                </a:lnTo>
                <a:lnTo>
                  <a:pt x="5596084" y="6789088"/>
                </a:lnTo>
                <a:cubicBezTo>
                  <a:pt x="5594855" y="6786461"/>
                  <a:pt x="5595765" y="6784850"/>
                  <a:pt x="5598806" y="6784253"/>
                </a:cubicBezTo>
                <a:close/>
                <a:moveTo>
                  <a:pt x="1849957" y="6782752"/>
                </a:moveTo>
                <a:lnTo>
                  <a:pt x="1877982" y="6785869"/>
                </a:lnTo>
                <a:lnTo>
                  <a:pt x="1865813" y="6788251"/>
                </a:lnTo>
                <a:cubicBezTo>
                  <a:pt x="1857697" y="6789841"/>
                  <a:pt x="1849577" y="6791430"/>
                  <a:pt x="1841465" y="6793017"/>
                </a:cubicBezTo>
                <a:close/>
                <a:moveTo>
                  <a:pt x="1763476" y="6782473"/>
                </a:moveTo>
                <a:cubicBezTo>
                  <a:pt x="1767532" y="6781680"/>
                  <a:pt x="1772205" y="6782198"/>
                  <a:pt x="1777488" y="6784031"/>
                </a:cubicBezTo>
                <a:cubicBezTo>
                  <a:pt x="1782772" y="6785866"/>
                  <a:pt x="1781356" y="6787577"/>
                  <a:pt x="1773240" y="6789164"/>
                </a:cubicBezTo>
                <a:lnTo>
                  <a:pt x="1757387" y="6783664"/>
                </a:lnTo>
                <a:cubicBezTo>
                  <a:pt x="1757387" y="6783664"/>
                  <a:pt x="1759417" y="6783268"/>
                  <a:pt x="1763476" y="6782473"/>
                </a:cubicBezTo>
                <a:close/>
                <a:moveTo>
                  <a:pt x="7386613" y="6782244"/>
                </a:moveTo>
                <a:cubicBezTo>
                  <a:pt x="7394727" y="6780653"/>
                  <a:pt x="7399397" y="6781171"/>
                  <a:pt x="7400625" y="6783798"/>
                </a:cubicBezTo>
                <a:cubicBezTo>
                  <a:pt x="7401855" y="6786427"/>
                  <a:pt x="7398411" y="6788536"/>
                  <a:pt x="7390297" y="6790125"/>
                </a:cubicBezTo>
                <a:cubicBezTo>
                  <a:pt x="7390297" y="6790125"/>
                  <a:pt x="7387655" y="6789210"/>
                  <a:pt x="7382368" y="6787377"/>
                </a:cubicBezTo>
                <a:cubicBezTo>
                  <a:pt x="7377084" y="6785546"/>
                  <a:pt x="7374442" y="6784630"/>
                  <a:pt x="7374442" y="6784630"/>
                </a:cubicBezTo>
                <a:cubicBezTo>
                  <a:pt x="7374442" y="6784630"/>
                  <a:pt x="7378497" y="6783835"/>
                  <a:pt x="7386613" y="6782244"/>
                </a:cubicBezTo>
                <a:close/>
                <a:moveTo>
                  <a:pt x="6728853" y="6782125"/>
                </a:moveTo>
                <a:cubicBezTo>
                  <a:pt x="6716685" y="6784513"/>
                  <a:pt x="6711214" y="6787019"/>
                  <a:pt x="6712441" y="6789646"/>
                </a:cubicBezTo>
                <a:cubicBezTo>
                  <a:pt x="6713671" y="6792273"/>
                  <a:pt x="6714282" y="6793587"/>
                  <a:pt x="6714282" y="6793587"/>
                </a:cubicBezTo>
                <a:cubicBezTo>
                  <a:pt x="6715512" y="6796215"/>
                  <a:pt x="6721507" y="6797192"/>
                  <a:pt x="6732263" y="6796517"/>
                </a:cubicBezTo>
                <a:cubicBezTo>
                  <a:pt x="6743020" y="6795841"/>
                  <a:pt x="6758541" y="6793516"/>
                  <a:pt x="6778825" y="6789538"/>
                </a:cubicBezTo>
                <a:lnTo>
                  <a:pt x="6803169" y="6784767"/>
                </a:lnTo>
                <a:cubicBezTo>
                  <a:pt x="6803169" y="6784767"/>
                  <a:pt x="6794441" y="6785044"/>
                  <a:pt x="6776985" y="6785597"/>
                </a:cubicBezTo>
                <a:cubicBezTo>
                  <a:pt x="6759525" y="6786151"/>
                  <a:pt x="6750183" y="6785115"/>
                  <a:pt x="6748956" y="6782488"/>
                </a:cubicBezTo>
                <a:cubicBezTo>
                  <a:pt x="6747725" y="6779859"/>
                  <a:pt x="6741029" y="6779739"/>
                  <a:pt x="6728853" y="6782125"/>
                </a:cubicBezTo>
                <a:close/>
                <a:moveTo>
                  <a:pt x="5107612" y="6781596"/>
                </a:moveTo>
                <a:cubicBezTo>
                  <a:pt x="5103555" y="6782392"/>
                  <a:pt x="5102755" y="6785418"/>
                  <a:pt x="5105209" y="6790672"/>
                </a:cubicBezTo>
                <a:cubicBezTo>
                  <a:pt x="5105209" y="6790672"/>
                  <a:pt x="5109268" y="6789877"/>
                  <a:pt x="5117380" y="6788288"/>
                </a:cubicBezTo>
                <a:cubicBezTo>
                  <a:pt x="5114925" y="6783032"/>
                  <a:pt x="5111667" y="6780801"/>
                  <a:pt x="5107612" y="6781596"/>
                </a:cubicBezTo>
                <a:close/>
                <a:moveTo>
                  <a:pt x="7877484" y="6780660"/>
                </a:moveTo>
                <a:cubicBezTo>
                  <a:pt x="7896167" y="6782733"/>
                  <a:pt x="7909567" y="6782974"/>
                  <a:pt x="7917683" y="6781383"/>
                </a:cubicBezTo>
                <a:lnTo>
                  <a:pt x="7844655" y="6795700"/>
                </a:lnTo>
                <a:lnTo>
                  <a:pt x="7828799" y="6790204"/>
                </a:lnTo>
                <a:cubicBezTo>
                  <a:pt x="7828799" y="6790204"/>
                  <a:pt x="7834886" y="6789012"/>
                  <a:pt x="7847057" y="6786625"/>
                </a:cubicBezTo>
                <a:cubicBezTo>
                  <a:pt x="7859229" y="6784239"/>
                  <a:pt x="7869370" y="6782251"/>
                  <a:pt x="7877484" y="6780660"/>
                </a:cubicBezTo>
                <a:close/>
                <a:moveTo>
                  <a:pt x="1207366" y="6780420"/>
                </a:moveTo>
                <a:cubicBezTo>
                  <a:pt x="1209822" y="6785675"/>
                  <a:pt x="1211052" y="6788303"/>
                  <a:pt x="1211052" y="6788303"/>
                </a:cubicBezTo>
                <a:lnTo>
                  <a:pt x="1223223" y="6785918"/>
                </a:lnTo>
                <a:close/>
                <a:moveTo>
                  <a:pt x="1167167" y="6779697"/>
                </a:moveTo>
                <a:lnTo>
                  <a:pt x="1158680" y="6789965"/>
                </a:lnTo>
                <a:cubicBezTo>
                  <a:pt x="1166795" y="6788375"/>
                  <a:pt x="1173495" y="6788495"/>
                  <a:pt x="1178781" y="6790327"/>
                </a:cubicBezTo>
                <a:cubicBezTo>
                  <a:pt x="1184066" y="6792159"/>
                  <a:pt x="1185478" y="6790449"/>
                  <a:pt x="1183022" y="6785194"/>
                </a:cubicBezTo>
                <a:close/>
                <a:moveTo>
                  <a:pt x="1259734" y="6778760"/>
                </a:moveTo>
                <a:cubicBezTo>
                  <a:pt x="1251624" y="6780350"/>
                  <a:pt x="1252851" y="6782978"/>
                  <a:pt x="1263420" y="6786641"/>
                </a:cubicBezTo>
                <a:cubicBezTo>
                  <a:pt x="1273993" y="6790304"/>
                  <a:pt x="1283950" y="6792655"/>
                  <a:pt x="1293292" y="6793692"/>
                </a:cubicBezTo>
                <a:cubicBezTo>
                  <a:pt x="1302635" y="6794728"/>
                  <a:pt x="1311364" y="6794452"/>
                  <a:pt x="1319476" y="6792861"/>
                </a:cubicBezTo>
                <a:lnTo>
                  <a:pt x="1315792" y="6784978"/>
                </a:lnTo>
                <a:cubicBezTo>
                  <a:pt x="1307676" y="6786568"/>
                  <a:pt x="1298335" y="6785533"/>
                  <a:pt x="1287765" y="6781868"/>
                </a:cubicBezTo>
                <a:cubicBezTo>
                  <a:pt x="1277194" y="6778205"/>
                  <a:pt x="1267850" y="6777168"/>
                  <a:pt x="1259734" y="6778760"/>
                </a:cubicBezTo>
                <a:close/>
                <a:moveTo>
                  <a:pt x="5431603" y="6778310"/>
                </a:moveTo>
                <a:lnTo>
                  <a:pt x="5419434" y="6780697"/>
                </a:lnTo>
                <a:lnTo>
                  <a:pt x="5435288" y="6786193"/>
                </a:lnTo>
                <a:cubicBezTo>
                  <a:pt x="5443402" y="6784603"/>
                  <a:pt x="5442173" y="6781975"/>
                  <a:pt x="5431603" y="6778310"/>
                </a:cubicBezTo>
                <a:close/>
                <a:moveTo>
                  <a:pt x="3955299" y="6775180"/>
                </a:moveTo>
                <a:cubicBezTo>
                  <a:pt x="3955299" y="6775180"/>
                  <a:pt x="3956525" y="6777809"/>
                  <a:pt x="3958983" y="6783064"/>
                </a:cubicBezTo>
                <a:cubicBezTo>
                  <a:pt x="3958983" y="6783064"/>
                  <a:pt x="3963040" y="6782267"/>
                  <a:pt x="3971152" y="6780677"/>
                </a:cubicBezTo>
                <a:close/>
                <a:moveTo>
                  <a:pt x="6465722" y="6773480"/>
                </a:moveTo>
                <a:cubicBezTo>
                  <a:pt x="6465722" y="6773480"/>
                  <a:pt x="6461666" y="6774276"/>
                  <a:pt x="6453550" y="6775866"/>
                </a:cubicBezTo>
                <a:lnTo>
                  <a:pt x="6469405" y="6781363"/>
                </a:lnTo>
                <a:lnTo>
                  <a:pt x="6481577" y="6778976"/>
                </a:lnTo>
                <a:cubicBezTo>
                  <a:pt x="6471007" y="6775313"/>
                  <a:pt x="6465722" y="6773480"/>
                  <a:pt x="6465722" y="6773480"/>
                </a:cubicBezTo>
                <a:close/>
                <a:moveTo>
                  <a:pt x="1592914" y="6772840"/>
                </a:moveTo>
                <a:cubicBezTo>
                  <a:pt x="1609146" y="6769662"/>
                  <a:pt x="1622547" y="6769908"/>
                  <a:pt x="1633113" y="6773576"/>
                </a:cubicBezTo>
                <a:lnTo>
                  <a:pt x="1636792" y="6781458"/>
                </a:lnTo>
                <a:cubicBezTo>
                  <a:pt x="1624620" y="6783842"/>
                  <a:pt x="1614879" y="6784313"/>
                  <a:pt x="1607564" y="6782878"/>
                </a:cubicBezTo>
                <a:cubicBezTo>
                  <a:pt x="1600250" y="6781442"/>
                  <a:pt x="1595365" y="6778096"/>
                  <a:pt x="1592914" y="6772840"/>
                </a:cubicBezTo>
                <a:close/>
                <a:moveTo>
                  <a:pt x="2571561" y="6771111"/>
                </a:moveTo>
                <a:lnTo>
                  <a:pt x="2563076" y="6781382"/>
                </a:lnTo>
                <a:cubicBezTo>
                  <a:pt x="2563076" y="6781382"/>
                  <a:pt x="2567131" y="6780585"/>
                  <a:pt x="2575249" y="6778993"/>
                </a:cubicBezTo>
                <a:cubicBezTo>
                  <a:pt x="2583361" y="6777403"/>
                  <a:pt x="2587420" y="6776608"/>
                  <a:pt x="2587420" y="6776608"/>
                </a:cubicBezTo>
                <a:cubicBezTo>
                  <a:pt x="2584964" y="6771353"/>
                  <a:pt x="2579676" y="6769520"/>
                  <a:pt x="2571561" y="6771111"/>
                </a:cubicBezTo>
                <a:close/>
                <a:moveTo>
                  <a:pt x="7857802" y="6770535"/>
                </a:moveTo>
                <a:cubicBezTo>
                  <a:pt x="7859125" y="6770993"/>
                  <a:pt x="7860400" y="6772535"/>
                  <a:pt x="7861629" y="6775163"/>
                </a:cubicBezTo>
                <a:cubicBezTo>
                  <a:pt x="7853513" y="6776754"/>
                  <a:pt x="7849455" y="6777549"/>
                  <a:pt x="7849455" y="6777549"/>
                </a:cubicBezTo>
                <a:cubicBezTo>
                  <a:pt x="7849455" y="6777549"/>
                  <a:pt x="7850871" y="6775838"/>
                  <a:pt x="7853703" y="6772416"/>
                </a:cubicBezTo>
                <a:cubicBezTo>
                  <a:pt x="7855115" y="6770703"/>
                  <a:pt x="7856483" y="6770077"/>
                  <a:pt x="7857802" y="6770535"/>
                </a:cubicBezTo>
                <a:close/>
                <a:moveTo>
                  <a:pt x="4550913" y="6770273"/>
                </a:moveTo>
                <a:cubicBezTo>
                  <a:pt x="4567140" y="6767091"/>
                  <a:pt x="4576483" y="6768127"/>
                  <a:pt x="4578937" y="6773381"/>
                </a:cubicBezTo>
                <a:cubicBezTo>
                  <a:pt x="4578937" y="6773381"/>
                  <a:pt x="4582998" y="6772585"/>
                  <a:pt x="4591110" y="6770996"/>
                </a:cubicBezTo>
                <a:cubicBezTo>
                  <a:pt x="4599225" y="6769405"/>
                  <a:pt x="4604512" y="6771236"/>
                  <a:pt x="4606967" y="6776493"/>
                </a:cubicBezTo>
                <a:cubicBezTo>
                  <a:pt x="4609422" y="6781747"/>
                  <a:pt x="4628108" y="6783821"/>
                  <a:pt x="4663023" y="6782712"/>
                </a:cubicBezTo>
                <a:cubicBezTo>
                  <a:pt x="4687365" y="6777939"/>
                  <a:pt x="4718221" y="6777626"/>
                  <a:pt x="4755591" y="6781773"/>
                </a:cubicBezTo>
                <a:cubicBezTo>
                  <a:pt x="4763707" y="6780182"/>
                  <a:pt x="4772434" y="6779905"/>
                  <a:pt x="4781777" y="6780942"/>
                </a:cubicBezTo>
                <a:cubicBezTo>
                  <a:pt x="4791120" y="6781979"/>
                  <a:pt x="4799850" y="6781701"/>
                  <a:pt x="4807963" y="6780111"/>
                </a:cubicBezTo>
                <a:lnTo>
                  <a:pt x="4904216" y="6787054"/>
                </a:lnTo>
                <a:lnTo>
                  <a:pt x="4879872" y="6791826"/>
                </a:lnTo>
                <a:cubicBezTo>
                  <a:pt x="4863645" y="6795008"/>
                  <a:pt x="4842130" y="6796357"/>
                  <a:pt x="4815330" y="6795875"/>
                </a:cubicBezTo>
                <a:lnTo>
                  <a:pt x="4747104" y="6792041"/>
                </a:lnTo>
                <a:cubicBezTo>
                  <a:pt x="4744649" y="6786788"/>
                  <a:pt x="4737947" y="6786666"/>
                  <a:pt x="4727006" y="6791679"/>
                </a:cubicBezTo>
                <a:cubicBezTo>
                  <a:pt x="4716061" y="6796695"/>
                  <a:pt x="4705919" y="6798683"/>
                  <a:pt x="4696576" y="6797646"/>
                </a:cubicBezTo>
                <a:cubicBezTo>
                  <a:pt x="4687233" y="6796607"/>
                  <a:pt x="4671191" y="6795452"/>
                  <a:pt x="4648451" y="6794173"/>
                </a:cubicBezTo>
                <a:cubicBezTo>
                  <a:pt x="4625707" y="6792895"/>
                  <a:pt x="4614336" y="6792256"/>
                  <a:pt x="4614336" y="6792256"/>
                </a:cubicBezTo>
                <a:cubicBezTo>
                  <a:pt x="4606223" y="6793848"/>
                  <a:pt x="4600136" y="6795039"/>
                  <a:pt x="4596080" y="6795836"/>
                </a:cubicBezTo>
                <a:cubicBezTo>
                  <a:pt x="4592021" y="6796631"/>
                  <a:pt x="4584707" y="6795198"/>
                  <a:pt x="4574139" y="6791533"/>
                </a:cubicBezTo>
                <a:cubicBezTo>
                  <a:pt x="4552996" y="6784205"/>
                  <a:pt x="4545255" y="6777117"/>
                  <a:pt x="4550913" y="6770273"/>
                </a:cubicBezTo>
                <a:close/>
                <a:moveTo>
                  <a:pt x="5122185" y="6770134"/>
                </a:moveTo>
                <a:lnTo>
                  <a:pt x="5125869" y="6778017"/>
                </a:lnTo>
                <a:cubicBezTo>
                  <a:pt x="5128326" y="6783273"/>
                  <a:pt x="5133610" y="6785106"/>
                  <a:pt x="5141724" y="6783514"/>
                </a:cubicBezTo>
                <a:cubicBezTo>
                  <a:pt x="5141724" y="6783514"/>
                  <a:pt x="5140496" y="6780887"/>
                  <a:pt x="5138040" y="6775631"/>
                </a:cubicBezTo>
                <a:cubicBezTo>
                  <a:pt x="5127468" y="6771968"/>
                  <a:pt x="5122185" y="6770134"/>
                  <a:pt x="5122185" y="6770134"/>
                </a:cubicBezTo>
                <a:close/>
                <a:moveTo>
                  <a:pt x="2929666" y="6769743"/>
                </a:moveTo>
                <a:lnTo>
                  <a:pt x="2917496" y="6772129"/>
                </a:lnTo>
                <a:cubicBezTo>
                  <a:pt x="2917496" y="6772129"/>
                  <a:pt x="2922783" y="6773962"/>
                  <a:pt x="2933352" y="6777624"/>
                </a:cubicBezTo>
                <a:cubicBezTo>
                  <a:pt x="2941468" y="6776033"/>
                  <a:pt x="2944908" y="6773925"/>
                  <a:pt x="2943679" y="6771298"/>
                </a:cubicBezTo>
                <a:cubicBezTo>
                  <a:pt x="2942450" y="6768671"/>
                  <a:pt x="2937782" y="6768152"/>
                  <a:pt x="2929666" y="6769743"/>
                </a:cubicBezTo>
                <a:close/>
                <a:moveTo>
                  <a:pt x="12607414" y="6766746"/>
                </a:moveTo>
                <a:cubicBezTo>
                  <a:pt x="12617987" y="6770409"/>
                  <a:pt x="12634031" y="6771565"/>
                  <a:pt x="12655543" y="6770218"/>
                </a:cubicBezTo>
                <a:cubicBezTo>
                  <a:pt x="12677057" y="6768868"/>
                  <a:pt x="12697158" y="6769231"/>
                  <a:pt x="12715841" y="6771303"/>
                </a:cubicBezTo>
                <a:cubicBezTo>
                  <a:pt x="12734529" y="6773374"/>
                  <a:pt x="12749155" y="6776246"/>
                  <a:pt x="12759723" y="6779908"/>
                </a:cubicBezTo>
                <a:cubicBezTo>
                  <a:pt x="12775954" y="6776726"/>
                  <a:pt x="12802752" y="6777209"/>
                  <a:pt x="12840124" y="6781356"/>
                </a:cubicBezTo>
                <a:cubicBezTo>
                  <a:pt x="12850695" y="6785021"/>
                  <a:pt x="12864708" y="6786575"/>
                  <a:pt x="12882168" y="6786021"/>
                </a:cubicBezTo>
                <a:cubicBezTo>
                  <a:pt x="12899624" y="6785466"/>
                  <a:pt x="12908350" y="6785190"/>
                  <a:pt x="12908350" y="6785190"/>
                </a:cubicBezTo>
                <a:cubicBezTo>
                  <a:pt x="12927036" y="6787263"/>
                  <a:pt x="12950392" y="6789856"/>
                  <a:pt x="12978416" y="6792965"/>
                </a:cubicBezTo>
                <a:cubicBezTo>
                  <a:pt x="13006446" y="6796074"/>
                  <a:pt x="13020460" y="6797630"/>
                  <a:pt x="13020460" y="6797630"/>
                </a:cubicBezTo>
                <a:cubicBezTo>
                  <a:pt x="13022916" y="6802884"/>
                  <a:pt x="13010744" y="6805269"/>
                  <a:pt x="12983947" y="6804788"/>
                </a:cubicBezTo>
                <a:cubicBezTo>
                  <a:pt x="12917321" y="6794904"/>
                  <a:pt x="12871836" y="6792348"/>
                  <a:pt x="12847493" y="6797120"/>
                </a:cubicBezTo>
                <a:cubicBezTo>
                  <a:pt x="12847493" y="6797120"/>
                  <a:pt x="12838150" y="6796083"/>
                  <a:pt x="12819466" y="6794011"/>
                </a:cubicBezTo>
                <a:lnTo>
                  <a:pt x="12723211" y="6787066"/>
                </a:lnTo>
                <a:cubicBezTo>
                  <a:pt x="12677729" y="6784512"/>
                  <a:pt x="12654987" y="6783233"/>
                  <a:pt x="12654987" y="6783233"/>
                </a:cubicBezTo>
                <a:cubicBezTo>
                  <a:pt x="12646871" y="6784826"/>
                  <a:pt x="12640169" y="6784704"/>
                  <a:pt x="12634886" y="6782872"/>
                </a:cubicBezTo>
                <a:cubicBezTo>
                  <a:pt x="12629600" y="6781039"/>
                  <a:pt x="12622900" y="6780919"/>
                  <a:pt x="12614786" y="6782510"/>
                </a:cubicBezTo>
                <a:close/>
                <a:moveTo>
                  <a:pt x="841889" y="6766025"/>
                </a:moveTo>
                <a:cubicBezTo>
                  <a:pt x="841889" y="6766025"/>
                  <a:pt x="837835" y="6766820"/>
                  <a:pt x="829721" y="6768411"/>
                </a:cubicBezTo>
                <a:cubicBezTo>
                  <a:pt x="821607" y="6770001"/>
                  <a:pt x="813491" y="6771593"/>
                  <a:pt x="805377" y="6773183"/>
                </a:cubicBezTo>
                <a:cubicBezTo>
                  <a:pt x="797262" y="6774774"/>
                  <a:pt x="787922" y="6773738"/>
                  <a:pt x="777350" y="6770075"/>
                </a:cubicBezTo>
                <a:cubicBezTo>
                  <a:pt x="761122" y="6773256"/>
                  <a:pt x="754236" y="6777474"/>
                  <a:pt x="756691" y="6782729"/>
                </a:cubicBezTo>
                <a:cubicBezTo>
                  <a:pt x="763204" y="6787188"/>
                  <a:pt x="774172" y="6789340"/>
                  <a:pt x="789603" y="6789184"/>
                </a:cubicBezTo>
                <a:cubicBezTo>
                  <a:pt x="805032" y="6789028"/>
                  <a:pt x="824917" y="6786563"/>
                  <a:pt x="849260" y="6781790"/>
                </a:cubicBezTo>
                <a:cubicBezTo>
                  <a:pt x="857376" y="6780199"/>
                  <a:pt x="863461" y="6779007"/>
                  <a:pt x="867518" y="6778210"/>
                </a:cubicBezTo>
                <a:cubicBezTo>
                  <a:pt x="871577" y="6777416"/>
                  <a:pt x="874831" y="6779644"/>
                  <a:pt x="877288" y="6784899"/>
                </a:cubicBezTo>
                <a:lnTo>
                  <a:pt x="901629" y="6780128"/>
                </a:lnTo>
                <a:cubicBezTo>
                  <a:pt x="899177" y="6774874"/>
                  <a:pt x="897945" y="6772246"/>
                  <a:pt x="897945" y="6772246"/>
                </a:cubicBezTo>
                <a:cubicBezTo>
                  <a:pt x="895492" y="6766991"/>
                  <a:pt x="888177" y="6765557"/>
                  <a:pt x="876007" y="6767943"/>
                </a:cubicBezTo>
                <a:cubicBezTo>
                  <a:pt x="863832" y="6770329"/>
                  <a:pt x="852464" y="6769689"/>
                  <a:pt x="841889" y="6766025"/>
                </a:cubicBezTo>
                <a:close/>
                <a:moveTo>
                  <a:pt x="1372966" y="6765164"/>
                </a:moveTo>
                <a:lnTo>
                  <a:pt x="1360791" y="6767551"/>
                </a:lnTo>
                <a:lnTo>
                  <a:pt x="1324276" y="6774710"/>
                </a:lnTo>
                <a:cubicBezTo>
                  <a:pt x="1314937" y="6773674"/>
                  <a:pt x="1308236" y="6773553"/>
                  <a:pt x="1304179" y="6774348"/>
                </a:cubicBezTo>
                <a:cubicBezTo>
                  <a:pt x="1300120" y="6775144"/>
                  <a:pt x="1298708" y="6776856"/>
                  <a:pt x="1299934" y="6779484"/>
                </a:cubicBezTo>
                <a:cubicBezTo>
                  <a:pt x="1299934" y="6779484"/>
                  <a:pt x="1303992" y="6778687"/>
                  <a:pt x="1312107" y="6777096"/>
                </a:cubicBezTo>
                <a:cubicBezTo>
                  <a:pt x="1328333" y="6773914"/>
                  <a:pt x="1337063" y="6773636"/>
                  <a:pt x="1338291" y="6776265"/>
                </a:cubicBezTo>
                <a:cubicBezTo>
                  <a:pt x="1339519" y="6778892"/>
                  <a:pt x="1346221" y="6779012"/>
                  <a:pt x="1358390" y="6776626"/>
                </a:cubicBezTo>
                <a:cubicBezTo>
                  <a:pt x="1370563" y="6774239"/>
                  <a:pt x="1375422" y="6770419"/>
                  <a:pt x="1372966" y="6765164"/>
                </a:cubicBezTo>
                <a:close/>
                <a:moveTo>
                  <a:pt x="4096552" y="6764697"/>
                </a:moveTo>
                <a:cubicBezTo>
                  <a:pt x="4088437" y="6766287"/>
                  <a:pt x="4084996" y="6768397"/>
                  <a:pt x="4086223" y="6771024"/>
                </a:cubicBezTo>
                <a:cubicBezTo>
                  <a:pt x="4087452" y="6773653"/>
                  <a:pt x="4088066" y="6774965"/>
                  <a:pt x="4088066" y="6774965"/>
                </a:cubicBezTo>
                <a:cubicBezTo>
                  <a:pt x="4088066" y="6774965"/>
                  <a:pt x="4092125" y="6774170"/>
                  <a:pt x="4100236" y="6772581"/>
                </a:cubicBezTo>
                <a:cubicBezTo>
                  <a:pt x="4108352" y="6770989"/>
                  <a:pt x="4111794" y="6768880"/>
                  <a:pt x="4110566" y="6766252"/>
                </a:cubicBezTo>
                <a:cubicBezTo>
                  <a:pt x="4109338" y="6763623"/>
                  <a:pt x="4104665" y="6763106"/>
                  <a:pt x="4096552" y="6764697"/>
                </a:cubicBezTo>
                <a:close/>
                <a:moveTo>
                  <a:pt x="1598301" y="6764011"/>
                </a:moveTo>
                <a:lnTo>
                  <a:pt x="1555703" y="6772363"/>
                </a:lnTo>
                <a:cubicBezTo>
                  <a:pt x="1559758" y="6771568"/>
                  <a:pt x="1567071" y="6773003"/>
                  <a:pt x="1577646" y="6776667"/>
                </a:cubicBezTo>
                <a:cubicBezTo>
                  <a:pt x="1585758" y="6775076"/>
                  <a:pt x="1589815" y="6774280"/>
                  <a:pt x="1589815" y="6774280"/>
                </a:cubicBezTo>
                <a:lnTo>
                  <a:pt x="1532642" y="6794093"/>
                </a:lnTo>
                <a:cubicBezTo>
                  <a:pt x="1497731" y="6795201"/>
                  <a:pt x="1477816" y="6790502"/>
                  <a:pt x="1472903" y="6779991"/>
                </a:cubicBezTo>
                <a:lnTo>
                  <a:pt x="1460513" y="6772574"/>
                </a:lnTo>
                <a:lnTo>
                  <a:pt x="1460148" y="6773017"/>
                </a:lnTo>
                <a:cubicBezTo>
                  <a:pt x="1452030" y="6774607"/>
                  <a:pt x="1446750" y="6772773"/>
                  <a:pt x="1444294" y="6767517"/>
                </a:cubicBezTo>
                <a:lnTo>
                  <a:pt x="1446121" y="6766399"/>
                </a:lnTo>
                <a:lnTo>
                  <a:pt x="1422641" y="6769026"/>
                </a:lnTo>
                <a:lnTo>
                  <a:pt x="1419950" y="6772284"/>
                </a:lnTo>
                <a:lnTo>
                  <a:pt x="1413510" y="6770048"/>
                </a:lnTo>
                <a:lnTo>
                  <a:pt x="1401613" y="6771380"/>
                </a:lnTo>
                <a:cubicBezTo>
                  <a:pt x="1388227" y="6774721"/>
                  <a:pt x="1373019" y="6779494"/>
                  <a:pt x="1355991" y="6785702"/>
                </a:cubicBezTo>
                <a:lnTo>
                  <a:pt x="1347501" y="6795971"/>
                </a:lnTo>
                <a:lnTo>
                  <a:pt x="1375533" y="6799081"/>
                </a:lnTo>
                <a:cubicBezTo>
                  <a:pt x="1394216" y="6801153"/>
                  <a:pt x="1407614" y="6801396"/>
                  <a:pt x="1415729" y="6799804"/>
                </a:cubicBezTo>
                <a:lnTo>
                  <a:pt x="1443759" y="6802915"/>
                </a:lnTo>
                <a:cubicBezTo>
                  <a:pt x="1443759" y="6802915"/>
                  <a:pt x="1461214" y="6802359"/>
                  <a:pt x="1496129" y="6801252"/>
                </a:cubicBezTo>
                <a:lnTo>
                  <a:pt x="1527840" y="6812245"/>
                </a:lnTo>
                <a:lnTo>
                  <a:pt x="1540012" y="6809858"/>
                </a:lnTo>
                <a:cubicBezTo>
                  <a:pt x="1561898" y="6799831"/>
                  <a:pt x="1584639" y="6801108"/>
                  <a:pt x="1608239" y="6813693"/>
                </a:cubicBezTo>
                <a:cubicBezTo>
                  <a:pt x="1600123" y="6815283"/>
                  <a:pt x="1596068" y="6816079"/>
                  <a:pt x="1596068" y="6816079"/>
                </a:cubicBezTo>
                <a:cubicBezTo>
                  <a:pt x="1571726" y="6820851"/>
                  <a:pt x="1572951" y="6823478"/>
                  <a:pt x="1599753" y="6823960"/>
                </a:cubicBezTo>
                <a:lnTo>
                  <a:pt x="1639949" y="6824683"/>
                </a:lnTo>
                <a:lnTo>
                  <a:pt x="1692321" y="6823022"/>
                </a:lnTo>
                <a:cubicBezTo>
                  <a:pt x="1700435" y="6821432"/>
                  <a:pt x="1708548" y="6819840"/>
                  <a:pt x="1716663" y="6818250"/>
                </a:cubicBezTo>
                <a:cubicBezTo>
                  <a:pt x="1719120" y="6823504"/>
                  <a:pt x="1724405" y="6825335"/>
                  <a:pt x="1732520" y="6823746"/>
                </a:cubicBezTo>
                <a:cubicBezTo>
                  <a:pt x="1740632" y="6822155"/>
                  <a:pt x="1748747" y="6820565"/>
                  <a:pt x="1756863" y="6818973"/>
                </a:cubicBezTo>
                <a:cubicBezTo>
                  <a:pt x="1767432" y="6822637"/>
                  <a:pt x="1776775" y="6823674"/>
                  <a:pt x="1784889" y="6822084"/>
                </a:cubicBezTo>
                <a:lnTo>
                  <a:pt x="1812917" y="6825192"/>
                </a:lnTo>
                <a:lnTo>
                  <a:pt x="1825089" y="6822806"/>
                </a:lnTo>
                <a:lnTo>
                  <a:pt x="1837260" y="6820421"/>
                </a:lnTo>
                <a:lnTo>
                  <a:pt x="1816601" y="6833074"/>
                </a:lnTo>
                <a:lnTo>
                  <a:pt x="1804429" y="6835461"/>
                </a:lnTo>
                <a:cubicBezTo>
                  <a:pt x="1801973" y="6830206"/>
                  <a:pt x="1796690" y="6828375"/>
                  <a:pt x="1788574" y="6829966"/>
                </a:cubicBezTo>
                <a:cubicBezTo>
                  <a:pt x="1780461" y="6831555"/>
                  <a:pt x="1771117" y="6830518"/>
                  <a:pt x="1760547" y="6826856"/>
                </a:cubicBezTo>
                <a:cubicBezTo>
                  <a:pt x="1760547" y="6826856"/>
                  <a:pt x="1761773" y="6829483"/>
                  <a:pt x="1764231" y="6834738"/>
                </a:cubicBezTo>
                <a:cubicBezTo>
                  <a:pt x="1766687" y="6839993"/>
                  <a:pt x="1762631" y="6840788"/>
                  <a:pt x="1752060" y="6837124"/>
                </a:cubicBezTo>
                <a:lnTo>
                  <a:pt x="1755745" y="6845006"/>
                </a:lnTo>
                <a:cubicBezTo>
                  <a:pt x="1763857" y="6843414"/>
                  <a:pt x="1769330" y="6840909"/>
                  <a:pt x="1772158" y="6837486"/>
                </a:cubicBezTo>
                <a:cubicBezTo>
                  <a:pt x="1774985" y="6834063"/>
                  <a:pt x="1779661" y="6834582"/>
                  <a:pt x="1786173" y="6839041"/>
                </a:cubicBezTo>
                <a:cubicBezTo>
                  <a:pt x="1792687" y="6843499"/>
                  <a:pt x="1804056" y="6844139"/>
                  <a:pt x="1820288" y="6840957"/>
                </a:cubicBezTo>
                <a:cubicBezTo>
                  <a:pt x="1836514" y="6837776"/>
                  <a:pt x="1845244" y="6837500"/>
                  <a:pt x="1846470" y="6840126"/>
                </a:cubicBezTo>
                <a:cubicBezTo>
                  <a:pt x="1847698" y="6842754"/>
                  <a:pt x="1851143" y="6840645"/>
                  <a:pt x="1856801" y="6833799"/>
                </a:cubicBezTo>
                <a:lnTo>
                  <a:pt x="1884829" y="6836908"/>
                </a:lnTo>
                <a:cubicBezTo>
                  <a:pt x="1892942" y="6835319"/>
                  <a:pt x="1909172" y="6832137"/>
                  <a:pt x="1933512" y="6827363"/>
                </a:cubicBezTo>
                <a:lnTo>
                  <a:pt x="1942001" y="6817096"/>
                </a:lnTo>
                <a:cubicBezTo>
                  <a:pt x="1933885" y="6818685"/>
                  <a:pt x="1920489" y="6818444"/>
                  <a:pt x="1901801" y="6816372"/>
                </a:cubicBezTo>
                <a:lnTo>
                  <a:pt x="1873773" y="6813261"/>
                </a:lnTo>
                <a:lnTo>
                  <a:pt x="1885948" y="6810876"/>
                </a:lnTo>
                <a:lnTo>
                  <a:pt x="1926145" y="6811599"/>
                </a:lnTo>
                <a:lnTo>
                  <a:pt x="1950487" y="6806826"/>
                </a:lnTo>
                <a:cubicBezTo>
                  <a:pt x="1939915" y="6803164"/>
                  <a:pt x="1934631" y="6801331"/>
                  <a:pt x="1934631" y="6801331"/>
                </a:cubicBezTo>
                <a:lnTo>
                  <a:pt x="1922460" y="6803716"/>
                </a:lnTo>
                <a:cubicBezTo>
                  <a:pt x="1906231" y="6806898"/>
                  <a:pt x="1896275" y="6804548"/>
                  <a:pt x="1892589" y="6796665"/>
                </a:cubicBezTo>
                <a:lnTo>
                  <a:pt x="1894895" y="6791737"/>
                </a:lnTo>
                <a:lnTo>
                  <a:pt x="1893836" y="6791369"/>
                </a:lnTo>
                <a:lnTo>
                  <a:pt x="1895191" y="6791104"/>
                </a:lnTo>
                <a:lnTo>
                  <a:pt x="1899235" y="6782456"/>
                </a:lnTo>
                <a:lnTo>
                  <a:pt x="1895549" y="6774574"/>
                </a:lnTo>
                <a:lnTo>
                  <a:pt x="1867525" y="6771463"/>
                </a:lnTo>
                <a:cubicBezTo>
                  <a:pt x="1851293" y="6774644"/>
                  <a:pt x="1835863" y="6774800"/>
                  <a:pt x="1821238" y="6771933"/>
                </a:cubicBezTo>
                <a:cubicBezTo>
                  <a:pt x="1806608" y="6769065"/>
                  <a:pt x="1792408" y="6771848"/>
                  <a:pt x="1778640" y="6780285"/>
                </a:cubicBezTo>
                <a:lnTo>
                  <a:pt x="1750610" y="6777175"/>
                </a:lnTo>
                <a:cubicBezTo>
                  <a:pt x="1748154" y="6771920"/>
                  <a:pt x="1742872" y="6770088"/>
                  <a:pt x="1734754" y="6771678"/>
                </a:cubicBezTo>
                <a:lnTo>
                  <a:pt x="1738438" y="6779560"/>
                </a:lnTo>
                <a:cubicBezTo>
                  <a:pt x="1730324" y="6781152"/>
                  <a:pt x="1722210" y="6782741"/>
                  <a:pt x="1714096" y="6784333"/>
                </a:cubicBezTo>
                <a:lnTo>
                  <a:pt x="1710411" y="6776452"/>
                </a:lnTo>
                <a:lnTo>
                  <a:pt x="1706727" y="6768567"/>
                </a:lnTo>
                <a:cubicBezTo>
                  <a:pt x="1701067" y="6775414"/>
                  <a:pt x="1692956" y="6777004"/>
                  <a:pt x="1682384" y="6773341"/>
                </a:cubicBezTo>
                <a:lnTo>
                  <a:pt x="1674801" y="6774827"/>
                </a:lnTo>
                <a:lnTo>
                  <a:pt x="1689164" y="6779811"/>
                </a:lnTo>
                <a:cubicBezTo>
                  <a:pt x="1689164" y="6779811"/>
                  <a:pt x="1685108" y="6780607"/>
                  <a:pt x="1676994" y="6782194"/>
                </a:cubicBezTo>
                <a:lnTo>
                  <a:pt x="1673657" y="6775052"/>
                </a:lnTo>
                <a:lnTo>
                  <a:pt x="1658041" y="6778113"/>
                </a:lnTo>
                <a:lnTo>
                  <a:pt x="1661727" y="6785997"/>
                </a:lnTo>
                <a:lnTo>
                  <a:pt x="1645872" y="6780499"/>
                </a:lnTo>
                <a:cubicBezTo>
                  <a:pt x="1653982" y="6778908"/>
                  <a:pt x="1652755" y="6776281"/>
                  <a:pt x="1642187" y="6772617"/>
                </a:cubicBezTo>
                <a:lnTo>
                  <a:pt x="1614159" y="6769508"/>
                </a:lnTo>
                <a:cubicBezTo>
                  <a:pt x="1614159" y="6769508"/>
                  <a:pt x="1608873" y="6767674"/>
                  <a:pt x="1598301" y="6764011"/>
                </a:cubicBezTo>
                <a:close/>
                <a:moveTo>
                  <a:pt x="1253995" y="6763174"/>
                </a:moveTo>
                <a:lnTo>
                  <a:pt x="1252124" y="6763292"/>
                </a:lnTo>
                <a:lnTo>
                  <a:pt x="1243879" y="6773262"/>
                </a:lnTo>
                <a:cubicBezTo>
                  <a:pt x="1251995" y="6771672"/>
                  <a:pt x="1256052" y="6770876"/>
                  <a:pt x="1256052" y="6770876"/>
                </a:cubicBezTo>
                <a:lnTo>
                  <a:pt x="1280396" y="6766104"/>
                </a:lnTo>
                <a:close/>
                <a:moveTo>
                  <a:pt x="8188022" y="6762802"/>
                </a:moveTo>
                <a:lnTo>
                  <a:pt x="8167362" y="6775457"/>
                </a:lnTo>
                <a:cubicBezTo>
                  <a:pt x="8183591" y="6772275"/>
                  <a:pt x="8191706" y="6770684"/>
                  <a:pt x="8191706" y="6770684"/>
                </a:cubicBezTo>
                <a:lnTo>
                  <a:pt x="8219733" y="6773794"/>
                </a:lnTo>
                <a:cubicBezTo>
                  <a:pt x="8222190" y="6779049"/>
                  <a:pt x="8221388" y="6782074"/>
                  <a:pt x="8217331" y="6782870"/>
                </a:cubicBezTo>
                <a:lnTo>
                  <a:pt x="8235591" y="6779291"/>
                </a:lnTo>
                <a:lnTo>
                  <a:pt x="8228220" y="6763527"/>
                </a:lnTo>
                <a:lnTo>
                  <a:pt x="8216048" y="6765911"/>
                </a:lnTo>
                <a:close/>
                <a:moveTo>
                  <a:pt x="7138050" y="6762136"/>
                </a:moveTo>
                <a:cubicBezTo>
                  <a:pt x="7138050" y="6762136"/>
                  <a:pt x="7136020" y="6762533"/>
                  <a:pt x="7131963" y="6763330"/>
                </a:cubicBezTo>
                <a:cubicBezTo>
                  <a:pt x="7127907" y="6764125"/>
                  <a:pt x="7123050" y="6767946"/>
                  <a:pt x="7117390" y="6774792"/>
                </a:cubicBezTo>
                <a:lnTo>
                  <a:pt x="7129561" y="6772405"/>
                </a:lnTo>
                <a:cubicBezTo>
                  <a:pt x="7145790" y="6769223"/>
                  <a:pt x="7153906" y="6767634"/>
                  <a:pt x="7153906" y="6767634"/>
                </a:cubicBezTo>
                <a:cubicBezTo>
                  <a:pt x="7153906" y="6767634"/>
                  <a:pt x="7148619" y="6765800"/>
                  <a:pt x="7138050" y="6762136"/>
                </a:cubicBezTo>
                <a:close/>
                <a:moveTo>
                  <a:pt x="9728870" y="6761884"/>
                </a:moveTo>
                <a:lnTo>
                  <a:pt x="9732556" y="6769766"/>
                </a:lnTo>
                <a:lnTo>
                  <a:pt x="9704523" y="6766656"/>
                </a:lnTo>
                <a:close/>
                <a:moveTo>
                  <a:pt x="15847298" y="6761547"/>
                </a:moveTo>
                <a:lnTo>
                  <a:pt x="15856320" y="6762546"/>
                </a:lnTo>
                <a:cubicBezTo>
                  <a:pt x="15857548" y="6765174"/>
                  <a:pt x="15859175" y="6766289"/>
                  <a:pt x="15861205" y="6765891"/>
                </a:cubicBezTo>
                <a:lnTo>
                  <a:pt x="15865430" y="6762570"/>
                </a:lnTo>
                <a:close/>
                <a:moveTo>
                  <a:pt x="16306995" y="6760239"/>
                </a:moveTo>
                <a:cubicBezTo>
                  <a:pt x="16315109" y="6758648"/>
                  <a:pt x="16320395" y="6760481"/>
                  <a:pt x="16322849" y="6765735"/>
                </a:cubicBezTo>
                <a:cubicBezTo>
                  <a:pt x="16322849" y="6765735"/>
                  <a:pt x="16321435" y="6767445"/>
                  <a:pt x="16318607" y="6770869"/>
                </a:cubicBezTo>
                <a:cubicBezTo>
                  <a:pt x="16315779" y="6774293"/>
                  <a:pt x="16309077" y="6774170"/>
                  <a:pt x="16298507" y="6770506"/>
                </a:cubicBezTo>
                <a:close/>
                <a:moveTo>
                  <a:pt x="14366894" y="6759774"/>
                </a:moveTo>
                <a:lnTo>
                  <a:pt x="14358753" y="6760457"/>
                </a:lnTo>
                <a:lnTo>
                  <a:pt x="14355669" y="6764188"/>
                </a:lnTo>
                <a:cubicBezTo>
                  <a:pt x="14356898" y="6766816"/>
                  <a:pt x="14358527" y="6767931"/>
                  <a:pt x="14360555" y="6767534"/>
                </a:cubicBezTo>
                <a:cubicBezTo>
                  <a:pt x="14362586" y="6767135"/>
                  <a:pt x="14365012" y="6765226"/>
                  <a:pt x="14367842" y="6761802"/>
                </a:cubicBezTo>
                <a:close/>
                <a:moveTo>
                  <a:pt x="1795609" y="6759747"/>
                </a:moveTo>
                <a:cubicBezTo>
                  <a:pt x="1795609" y="6759747"/>
                  <a:pt x="1791552" y="6760544"/>
                  <a:pt x="1783440" y="6762134"/>
                </a:cubicBezTo>
                <a:lnTo>
                  <a:pt x="1787124" y="6770015"/>
                </a:lnTo>
                <a:close/>
                <a:moveTo>
                  <a:pt x="15389789" y="6759357"/>
                </a:moveTo>
                <a:lnTo>
                  <a:pt x="15405645" y="6764854"/>
                </a:lnTo>
                <a:lnTo>
                  <a:pt x="15381302" y="6769627"/>
                </a:lnTo>
                <a:lnTo>
                  <a:pt x="15377618" y="6761744"/>
                </a:lnTo>
                <a:cubicBezTo>
                  <a:pt x="15385732" y="6760154"/>
                  <a:pt x="15389789" y="6759357"/>
                  <a:pt x="15389789" y="6759357"/>
                </a:cubicBezTo>
                <a:close/>
                <a:moveTo>
                  <a:pt x="2814121" y="6759142"/>
                </a:moveTo>
                <a:lnTo>
                  <a:pt x="2805384" y="6759689"/>
                </a:lnTo>
                <a:lnTo>
                  <a:pt x="2813255" y="6762416"/>
                </a:lnTo>
                <a:close/>
                <a:moveTo>
                  <a:pt x="17040960" y="6758936"/>
                </a:moveTo>
                <a:lnTo>
                  <a:pt x="17054916" y="6768493"/>
                </a:lnTo>
                <a:cubicBezTo>
                  <a:pt x="17054916" y="6768493"/>
                  <a:pt x="17049632" y="6766662"/>
                  <a:pt x="17039060" y="6762998"/>
                </a:cubicBezTo>
                <a:close/>
                <a:moveTo>
                  <a:pt x="2869926" y="6755639"/>
                </a:moveTo>
                <a:lnTo>
                  <a:pt x="2816869" y="6758970"/>
                </a:lnTo>
                <a:lnTo>
                  <a:pt x="2824347" y="6764094"/>
                </a:lnTo>
                <a:lnTo>
                  <a:pt x="2820351" y="6764877"/>
                </a:lnTo>
                <a:lnTo>
                  <a:pt x="2821243" y="6765184"/>
                </a:lnTo>
                <a:cubicBezTo>
                  <a:pt x="2821243" y="6765184"/>
                  <a:pt x="2822471" y="6767813"/>
                  <a:pt x="2824928" y="6773067"/>
                </a:cubicBezTo>
                <a:cubicBezTo>
                  <a:pt x="2824928" y="6773067"/>
                  <a:pt x="2828982" y="6772272"/>
                  <a:pt x="2837098" y="6770682"/>
                </a:cubicBezTo>
                <a:lnTo>
                  <a:pt x="2828611" y="6780950"/>
                </a:lnTo>
                <a:lnTo>
                  <a:pt x="2816441" y="6783336"/>
                </a:lnTo>
                <a:cubicBezTo>
                  <a:pt x="2827010" y="6787002"/>
                  <a:pt x="2844468" y="6786447"/>
                  <a:pt x="2868808" y="6781675"/>
                </a:cubicBezTo>
                <a:cubicBezTo>
                  <a:pt x="2858241" y="6778010"/>
                  <a:pt x="2852953" y="6776177"/>
                  <a:pt x="2852953" y="6776177"/>
                </a:cubicBezTo>
                <a:cubicBezTo>
                  <a:pt x="2850500" y="6770922"/>
                  <a:pt x="2849269" y="6768296"/>
                  <a:pt x="2849269" y="6768296"/>
                </a:cubicBezTo>
                <a:lnTo>
                  <a:pt x="2897955" y="6758751"/>
                </a:lnTo>
                <a:cubicBezTo>
                  <a:pt x="2916641" y="6760824"/>
                  <a:pt x="2934096" y="6760270"/>
                  <a:pt x="2950327" y="6757087"/>
                </a:cubicBezTo>
                <a:cubicBezTo>
                  <a:pt x="2931642" y="6755014"/>
                  <a:pt x="2918241" y="6754773"/>
                  <a:pt x="2910126" y="6756363"/>
                </a:cubicBezTo>
                <a:cubicBezTo>
                  <a:pt x="2902012" y="6757955"/>
                  <a:pt x="2888614" y="6757714"/>
                  <a:pt x="2869926" y="6755639"/>
                </a:cubicBezTo>
                <a:close/>
                <a:moveTo>
                  <a:pt x="17035376" y="6755115"/>
                </a:moveTo>
                <a:cubicBezTo>
                  <a:pt x="17039432" y="6754319"/>
                  <a:pt x="17041768" y="6754578"/>
                  <a:pt x="17042380" y="6755892"/>
                </a:cubicBezTo>
                <a:lnTo>
                  <a:pt x="17040960" y="6758936"/>
                </a:lnTo>
                <a:close/>
                <a:moveTo>
                  <a:pt x="10777454" y="6753751"/>
                </a:moveTo>
                <a:lnTo>
                  <a:pt x="10809164" y="6764750"/>
                </a:lnTo>
                <a:lnTo>
                  <a:pt x="10740936" y="6760899"/>
                </a:lnTo>
                <a:cubicBezTo>
                  <a:pt x="10738487" y="6755643"/>
                  <a:pt x="10750657" y="6753260"/>
                  <a:pt x="10777454" y="6753751"/>
                </a:cubicBezTo>
                <a:close/>
                <a:moveTo>
                  <a:pt x="9817748" y="6753063"/>
                </a:moveTo>
                <a:lnTo>
                  <a:pt x="9821436" y="6760945"/>
                </a:lnTo>
                <a:cubicBezTo>
                  <a:pt x="9813321" y="6762536"/>
                  <a:pt x="9805207" y="6764126"/>
                  <a:pt x="9797095" y="6765718"/>
                </a:cubicBezTo>
                <a:cubicBezTo>
                  <a:pt x="9786522" y="6762053"/>
                  <a:pt x="9777182" y="6761018"/>
                  <a:pt x="9769068" y="6762608"/>
                </a:cubicBezTo>
                <a:close/>
                <a:moveTo>
                  <a:pt x="12835480" y="6752453"/>
                </a:moveTo>
                <a:cubicBezTo>
                  <a:pt x="12835480" y="6752453"/>
                  <a:pt x="12831424" y="6753248"/>
                  <a:pt x="12823311" y="6754840"/>
                </a:cubicBezTo>
                <a:lnTo>
                  <a:pt x="12821045" y="6754054"/>
                </a:lnTo>
                <a:close/>
                <a:moveTo>
                  <a:pt x="16967152" y="6751281"/>
                </a:moveTo>
                <a:lnTo>
                  <a:pt x="16958664" y="6761549"/>
                </a:lnTo>
                <a:cubicBezTo>
                  <a:pt x="16950548" y="6763140"/>
                  <a:pt x="16945076" y="6765646"/>
                  <a:pt x="16942248" y="6769070"/>
                </a:cubicBezTo>
                <a:cubicBezTo>
                  <a:pt x="16939420" y="6772491"/>
                  <a:pt x="16938004" y="6774205"/>
                  <a:pt x="16938004" y="6774205"/>
                </a:cubicBezTo>
                <a:cubicBezTo>
                  <a:pt x="16927436" y="6770541"/>
                  <a:pt x="16923376" y="6771336"/>
                  <a:pt x="16925832" y="6776592"/>
                </a:cubicBezTo>
                <a:lnTo>
                  <a:pt x="16897808" y="6773481"/>
                </a:lnTo>
                <a:cubicBezTo>
                  <a:pt x="16887232" y="6769817"/>
                  <a:pt x="16881948" y="6767985"/>
                  <a:pt x="16881948" y="6767985"/>
                </a:cubicBezTo>
                <a:lnTo>
                  <a:pt x="16850236" y="6756992"/>
                </a:lnTo>
                <a:lnTo>
                  <a:pt x="16894124" y="6765599"/>
                </a:lnTo>
                <a:cubicBezTo>
                  <a:pt x="16915260" y="6772927"/>
                  <a:pt x="16923376" y="6771336"/>
                  <a:pt x="16918464" y="6760826"/>
                </a:cubicBezTo>
                <a:cubicBezTo>
                  <a:pt x="16918464" y="6760826"/>
                  <a:pt x="16924552" y="6759632"/>
                  <a:pt x="16936720" y="6757247"/>
                </a:cubicBezTo>
                <a:cubicBezTo>
                  <a:pt x="16948896" y="6754860"/>
                  <a:pt x="16959036" y="6752871"/>
                  <a:pt x="16967152" y="6751281"/>
                </a:cubicBezTo>
                <a:close/>
                <a:moveTo>
                  <a:pt x="4209781" y="6751104"/>
                </a:moveTo>
                <a:lnTo>
                  <a:pt x="4213466" y="6758985"/>
                </a:lnTo>
                <a:lnTo>
                  <a:pt x="4225638" y="6756600"/>
                </a:lnTo>
                <a:close/>
                <a:moveTo>
                  <a:pt x="16222911" y="6750908"/>
                </a:moveTo>
                <a:lnTo>
                  <a:pt x="16153567" y="6773108"/>
                </a:lnTo>
                <a:cubicBezTo>
                  <a:pt x="16142997" y="6769443"/>
                  <a:pt x="16133653" y="6768408"/>
                  <a:pt x="16125539" y="6769998"/>
                </a:cubicBezTo>
                <a:lnTo>
                  <a:pt x="16093830" y="6759006"/>
                </a:lnTo>
                <a:lnTo>
                  <a:pt x="16105999" y="6756620"/>
                </a:lnTo>
                <a:cubicBezTo>
                  <a:pt x="16124686" y="6758694"/>
                  <a:pt x="16134027" y="6759729"/>
                  <a:pt x="16134027" y="6759729"/>
                </a:cubicBezTo>
                <a:lnTo>
                  <a:pt x="16174227" y="6760454"/>
                </a:lnTo>
                <a:cubicBezTo>
                  <a:pt x="16182341" y="6758864"/>
                  <a:pt x="16190453" y="6757272"/>
                  <a:pt x="16198571" y="6755683"/>
                </a:cubicBezTo>
                <a:cubicBezTo>
                  <a:pt x="16206683" y="6754090"/>
                  <a:pt x="16214799" y="6752500"/>
                  <a:pt x="16222911" y="6750908"/>
                </a:cubicBezTo>
                <a:close/>
                <a:moveTo>
                  <a:pt x="14440731" y="6750739"/>
                </a:moveTo>
                <a:cubicBezTo>
                  <a:pt x="14439409" y="6750280"/>
                  <a:pt x="14438042" y="6750908"/>
                  <a:pt x="14436625" y="6752619"/>
                </a:cubicBezTo>
                <a:cubicBezTo>
                  <a:pt x="14433797" y="6756043"/>
                  <a:pt x="14437054" y="6758273"/>
                  <a:pt x="14446396" y="6759309"/>
                </a:cubicBezTo>
                <a:cubicBezTo>
                  <a:pt x="14455740" y="6760346"/>
                  <a:pt x="14460408" y="6760864"/>
                  <a:pt x="14460408" y="6760864"/>
                </a:cubicBezTo>
                <a:cubicBezTo>
                  <a:pt x="14457952" y="6755608"/>
                  <a:pt x="14452670" y="6753777"/>
                  <a:pt x="14444554" y="6755369"/>
                </a:cubicBezTo>
                <a:cubicBezTo>
                  <a:pt x="14443328" y="6752740"/>
                  <a:pt x="14442051" y="6751198"/>
                  <a:pt x="14440731" y="6750739"/>
                </a:cubicBezTo>
                <a:close/>
                <a:moveTo>
                  <a:pt x="2017262" y="6750711"/>
                </a:moveTo>
                <a:cubicBezTo>
                  <a:pt x="2009150" y="6752302"/>
                  <a:pt x="2005708" y="6754410"/>
                  <a:pt x="2006939" y="6757037"/>
                </a:cubicBezTo>
                <a:cubicBezTo>
                  <a:pt x="2008162" y="6759666"/>
                  <a:pt x="2012835" y="6760185"/>
                  <a:pt x="2020947" y="6758593"/>
                </a:cubicBezTo>
                <a:cubicBezTo>
                  <a:pt x="2029064" y="6757003"/>
                  <a:pt x="2033121" y="6756208"/>
                  <a:pt x="2033121" y="6756208"/>
                </a:cubicBezTo>
                <a:close/>
                <a:moveTo>
                  <a:pt x="3292575" y="6750223"/>
                </a:moveTo>
                <a:lnTo>
                  <a:pt x="3256060" y="6757382"/>
                </a:lnTo>
                <a:cubicBezTo>
                  <a:pt x="3266632" y="6761046"/>
                  <a:pt x="3273946" y="6762480"/>
                  <a:pt x="3278003" y="6761685"/>
                </a:cubicBezTo>
                <a:cubicBezTo>
                  <a:pt x="3282059" y="6760889"/>
                  <a:pt x="3288145" y="6759695"/>
                  <a:pt x="3296257" y="6758106"/>
                </a:cubicBezTo>
                <a:lnTo>
                  <a:pt x="3308433" y="6755719"/>
                </a:lnTo>
                <a:cubicBezTo>
                  <a:pt x="3308433" y="6755719"/>
                  <a:pt x="3303146" y="6753887"/>
                  <a:pt x="3292575" y="6750223"/>
                </a:cubicBezTo>
                <a:close/>
                <a:moveTo>
                  <a:pt x="3558110" y="6749794"/>
                </a:moveTo>
                <a:cubicBezTo>
                  <a:pt x="3523198" y="6750901"/>
                  <a:pt x="3497629" y="6753046"/>
                  <a:pt x="3481398" y="6756227"/>
                </a:cubicBezTo>
                <a:cubicBezTo>
                  <a:pt x="3473285" y="6757819"/>
                  <a:pt x="3455827" y="6758373"/>
                  <a:pt x="3429026" y="6757891"/>
                </a:cubicBezTo>
                <a:cubicBezTo>
                  <a:pt x="3402230" y="6757407"/>
                  <a:pt x="3380713" y="6758757"/>
                  <a:pt x="3364486" y="6761938"/>
                </a:cubicBezTo>
                <a:cubicBezTo>
                  <a:pt x="3356375" y="6763529"/>
                  <a:pt x="3352314" y="6764324"/>
                  <a:pt x="3352314" y="6764324"/>
                </a:cubicBezTo>
                <a:cubicBezTo>
                  <a:pt x="3352314" y="6764324"/>
                  <a:pt x="3356987" y="6764843"/>
                  <a:pt x="3366328" y="6765880"/>
                </a:cubicBezTo>
                <a:cubicBezTo>
                  <a:pt x="3375670" y="6766917"/>
                  <a:pt x="3384400" y="6766640"/>
                  <a:pt x="3392513" y="6765049"/>
                </a:cubicBezTo>
                <a:cubicBezTo>
                  <a:pt x="3419314" y="6765530"/>
                  <a:pt x="3432713" y="6765772"/>
                  <a:pt x="3432713" y="6765772"/>
                </a:cubicBezTo>
                <a:cubicBezTo>
                  <a:pt x="3440828" y="6764181"/>
                  <a:pt x="3447525" y="6764302"/>
                  <a:pt x="3452810" y="6766135"/>
                </a:cubicBezTo>
                <a:cubicBezTo>
                  <a:pt x="3458097" y="6767968"/>
                  <a:pt x="3464799" y="6768087"/>
                  <a:pt x="3472912" y="6766496"/>
                </a:cubicBezTo>
                <a:cubicBezTo>
                  <a:pt x="3481025" y="6764906"/>
                  <a:pt x="3490369" y="6765941"/>
                  <a:pt x="3500939" y="6769606"/>
                </a:cubicBezTo>
                <a:cubicBezTo>
                  <a:pt x="3509052" y="6768015"/>
                  <a:pt x="3515139" y="6766822"/>
                  <a:pt x="3519196" y="6766026"/>
                </a:cubicBezTo>
                <a:cubicBezTo>
                  <a:pt x="3523255" y="6765231"/>
                  <a:pt x="3530569" y="6766666"/>
                  <a:pt x="3541137" y="6770329"/>
                </a:cubicBezTo>
                <a:cubicBezTo>
                  <a:pt x="3557367" y="6767147"/>
                  <a:pt x="3569537" y="6764761"/>
                  <a:pt x="3577653" y="6763171"/>
                </a:cubicBezTo>
                <a:lnTo>
                  <a:pt x="3614165" y="6756013"/>
                </a:lnTo>
                <a:cubicBezTo>
                  <a:pt x="3614165" y="6756013"/>
                  <a:pt x="3607467" y="6755892"/>
                  <a:pt x="3594067" y="6755652"/>
                </a:cubicBezTo>
                <a:cubicBezTo>
                  <a:pt x="3580666" y="6755409"/>
                  <a:pt x="3568683" y="6753456"/>
                  <a:pt x="3558110" y="6749794"/>
                </a:cubicBezTo>
                <a:close/>
                <a:moveTo>
                  <a:pt x="14999969" y="6749734"/>
                </a:moveTo>
                <a:lnTo>
                  <a:pt x="15003656" y="6757617"/>
                </a:lnTo>
                <a:lnTo>
                  <a:pt x="14987798" y="6752120"/>
                </a:lnTo>
                <a:close/>
                <a:moveTo>
                  <a:pt x="1896667" y="6748540"/>
                </a:moveTo>
                <a:lnTo>
                  <a:pt x="1844299" y="6750202"/>
                </a:lnTo>
                <a:lnTo>
                  <a:pt x="1860154" y="6755698"/>
                </a:lnTo>
                <a:cubicBezTo>
                  <a:pt x="1878839" y="6757772"/>
                  <a:pt x="1891009" y="6755385"/>
                  <a:pt x="1896667" y="6748540"/>
                </a:cubicBezTo>
                <a:close/>
                <a:moveTo>
                  <a:pt x="15626805" y="6747309"/>
                </a:moveTo>
                <a:lnTo>
                  <a:pt x="15623611" y="6747936"/>
                </a:lnTo>
                <a:lnTo>
                  <a:pt x="15624095" y="6748970"/>
                </a:lnTo>
                <a:close/>
                <a:moveTo>
                  <a:pt x="13258128" y="6747033"/>
                </a:moveTo>
                <a:cubicBezTo>
                  <a:pt x="13260583" y="6752289"/>
                  <a:pt x="13261812" y="6754918"/>
                  <a:pt x="13261812" y="6754918"/>
                </a:cubicBezTo>
                <a:lnTo>
                  <a:pt x="13273984" y="6752531"/>
                </a:lnTo>
                <a:close/>
                <a:moveTo>
                  <a:pt x="10681211" y="6746777"/>
                </a:moveTo>
                <a:cubicBezTo>
                  <a:pt x="10699896" y="6748858"/>
                  <a:pt x="10713294" y="6749102"/>
                  <a:pt x="10721406" y="6747514"/>
                </a:cubicBezTo>
                <a:cubicBezTo>
                  <a:pt x="10715748" y="6754357"/>
                  <a:pt x="10712910" y="6757781"/>
                  <a:pt x="10712910" y="6757781"/>
                </a:cubicBezTo>
                <a:lnTo>
                  <a:pt x="10700744" y="6760164"/>
                </a:lnTo>
                <a:cubicBezTo>
                  <a:pt x="10673942" y="6759673"/>
                  <a:pt x="10652428" y="6761018"/>
                  <a:pt x="10636197" y="6764194"/>
                </a:cubicBezTo>
                <a:cubicBezTo>
                  <a:pt x="10617511" y="6762115"/>
                  <a:pt x="10608171" y="6761076"/>
                  <a:pt x="10608171" y="6761076"/>
                </a:cubicBezTo>
                <a:lnTo>
                  <a:pt x="10592320" y="6755574"/>
                </a:lnTo>
                <a:cubicBezTo>
                  <a:pt x="10584202" y="6757164"/>
                  <a:pt x="10569389" y="6758630"/>
                  <a:pt x="10547875" y="6759971"/>
                </a:cubicBezTo>
                <a:cubicBezTo>
                  <a:pt x="10526360" y="6761315"/>
                  <a:pt x="10506259" y="6760948"/>
                  <a:pt x="10487577" y="6758871"/>
                </a:cubicBezTo>
                <a:cubicBezTo>
                  <a:pt x="10468891" y="6756792"/>
                  <a:pt x="10460967" y="6754041"/>
                  <a:pt x="10463797" y="6750620"/>
                </a:cubicBezTo>
                <a:cubicBezTo>
                  <a:pt x="10466630" y="6747198"/>
                  <a:pt x="10477388" y="6746527"/>
                  <a:pt x="10496069" y="6748604"/>
                </a:cubicBezTo>
                <a:cubicBezTo>
                  <a:pt x="10504185" y="6747017"/>
                  <a:pt x="10513527" y="6748055"/>
                  <a:pt x="10524097" y="6751722"/>
                </a:cubicBezTo>
                <a:cubicBezTo>
                  <a:pt x="10534666" y="6755389"/>
                  <a:pt x="10538721" y="6754595"/>
                  <a:pt x="10536267" y="6749340"/>
                </a:cubicBezTo>
                <a:cubicBezTo>
                  <a:pt x="10536267" y="6749340"/>
                  <a:pt x="10544997" y="6749065"/>
                  <a:pt x="10562454" y="6748515"/>
                </a:cubicBezTo>
                <a:cubicBezTo>
                  <a:pt x="10579912" y="6747966"/>
                  <a:pt x="10597366" y="6747418"/>
                  <a:pt x="10614826" y="6746866"/>
                </a:cubicBezTo>
                <a:cubicBezTo>
                  <a:pt x="10632284" y="6746319"/>
                  <a:pt x="10642239" y="6748672"/>
                  <a:pt x="10644690" y="6753928"/>
                </a:cubicBezTo>
                <a:cubicBezTo>
                  <a:pt x="10644690" y="6753928"/>
                  <a:pt x="10648749" y="6753133"/>
                  <a:pt x="10656864" y="6751545"/>
                </a:cubicBezTo>
                <a:cubicBezTo>
                  <a:pt x="10664977" y="6749955"/>
                  <a:pt x="10673097" y="6748366"/>
                  <a:pt x="10681211" y="6746777"/>
                </a:cubicBezTo>
                <a:close/>
                <a:moveTo>
                  <a:pt x="2520311" y="6746740"/>
                </a:moveTo>
                <a:lnTo>
                  <a:pt x="2508136" y="6749127"/>
                </a:lnTo>
                <a:cubicBezTo>
                  <a:pt x="2508136" y="6749127"/>
                  <a:pt x="2510781" y="6750043"/>
                  <a:pt x="2516065" y="6751876"/>
                </a:cubicBezTo>
                <a:cubicBezTo>
                  <a:pt x="2521353" y="6753706"/>
                  <a:pt x="2523379" y="6753309"/>
                  <a:pt x="2522151" y="6750683"/>
                </a:cubicBezTo>
                <a:cubicBezTo>
                  <a:pt x="2520923" y="6748054"/>
                  <a:pt x="2520311" y="6746740"/>
                  <a:pt x="2520311" y="6746740"/>
                </a:cubicBezTo>
                <a:close/>
                <a:moveTo>
                  <a:pt x="11596685" y="6745782"/>
                </a:moveTo>
                <a:cubicBezTo>
                  <a:pt x="11588569" y="6747372"/>
                  <a:pt x="11585127" y="6749482"/>
                  <a:pt x="11586355" y="6752109"/>
                </a:cubicBezTo>
                <a:cubicBezTo>
                  <a:pt x="11587583" y="6754738"/>
                  <a:pt x="11592253" y="6755255"/>
                  <a:pt x="11600369" y="6753664"/>
                </a:cubicBezTo>
                <a:cubicBezTo>
                  <a:pt x="11608483" y="6752073"/>
                  <a:pt x="11616598" y="6750483"/>
                  <a:pt x="11624712" y="6748891"/>
                </a:cubicBezTo>
                <a:close/>
                <a:moveTo>
                  <a:pt x="2572678" y="6745077"/>
                </a:moveTo>
                <a:cubicBezTo>
                  <a:pt x="2564566" y="6746668"/>
                  <a:pt x="2561120" y="6748778"/>
                  <a:pt x="2562350" y="6751405"/>
                </a:cubicBezTo>
                <a:cubicBezTo>
                  <a:pt x="2563578" y="6754034"/>
                  <a:pt x="2568251" y="6754551"/>
                  <a:pt x="2576365" y="6752962"/>
                </a:cubicBezTo>
                <a:close/>
                <a:moveTo>
                  <a:pt x="15024313" y="6744961"/>
                </a:moveTo>
                <a:lnTo>
                  <a:pt x="15040169" y="6750459"/>
                </a:lnTo>
                <a:cubicBezTo>
                  <a:pt x="15032054" y="6752049"/>
                  <a:pt x="15027997" y="6752845"/>
                  <a:pt x="15027997" y="6752845"/>
                </a:cubicBezTo>
                <a:cubicBezTo>
                  <a:pt x="15025543" y="6747591"/>
                  <a:pt x="15024313" y="6744961"/>
                  <a:pt x="15024313" y="6744961"/>
                </a:cubicBezTo>
                <a:close/>
                <a:moveTo>
                  <a:pt x="2771833" y="6744756"/>
                </a:moveTo>
                <a:cubicBezTo>
                  <a:pt x="2762490" y="6743719"/>
                  <a:pt x="2753762" y="6743996"/>
                  <a:pt x="2745646" y="6745587"/>
                </a:cubicBezTo>
                <a:cubicBezTo>
                  <a:pt x="2737532" y="6747178"/>
                  <a:pt x="2726775" y="6747853"/>
                  <a:pt x="2713377" y="6747611"/>
                </a:cubicBezTo>
                <a:cubicBezTo>
                  <a:pt x="2699976" y="6747370"/>
                  <a:pt x="2689220" y="6748044"/>
                  <a:pt x="2681106" y="6749634"/>
                </a:cubicBezTo>
                <a:lnTo>
                  <a:pt x="2595903" y="6766339"/>
                </a:lnTo>
                <a:lnTo>
                  <a:pt x="2651959" y="6772559"/>
                </a:lnTo>
                <a:lnTo>
                  <a:pt x="2732356" y="6774008"/>
                </a:lnTo>
                <a:cubicBezTo>
                  <a:pt x="2756701" y="6769234"/>
                  <a:pt x="2776987" y="6765258"/>
                  <a:pt x="2793214" y="6762076"/>
                </a:cubicBezTo>
                <a:cubicBezTo>
                  <a:pt x="2790760" y="6756821"/>
                  <a:pt x="2785472" y="6754989"/>
                  <a:pt x="2777359" y="6756580"/>
                </a:cubicBezTo>
                <a:cubicBezTo>
                  <a:pt x="2783017" y="6749734"/>
                  <a:pt x="2781174" y="6745793"/>
                  <a:pt x="2771833" y="6744756"/>
                </a:cubicBezTo>
                <a:close/>
                <a:moveTo>
                  <a:pt x="2180463" y="6744532"/>
                </a:moveTo>
                <a:cubicBezTo>
                  <a:pt x="2184518" y="6743735"/>
                  <a:pt x="2187776" y="6745964"/>
                  <a:pt x="2190235" y="6751219"/>
                </a:cubicBezTo>
                <a:lnTo>
                  <a:pt x="2174376" y="6745724"/>
                </a:lnTo>
                <a:close/>
                <a:moveTo>
                  <a:pt x="2365365" y="6744495"/>
                </a:moveTo>
                <a:lnTo>
                  <a:pt x="2368454" y="6746612"/>
                </a:lnTo>
                <a:lnTo>
                  <a:pt x="2387540" y="6746957"/>
                </a:lnTo>
                <a:close/>
                <a:moveTo>
                  <a:pt x="8019858" y="6744143"/>
                </a:moveTo>
                <a:lnTo>
                  <a:pt x="7983342" y="6751301"/>
                </a:lnTo>
                <a:cubicBezTo>
                  <a:pt x="7975226" y="6752893"/>
                  <a:pt x="7967116" y="6754483"/>
                  <a:pt x="7959002" y="6756073"/>
                </a:cubicBezTo>
                <a:cubicBezTo>
                  <a:pt x="7950884" y="6757665"/>
                  <a:pt x="7942774" y="6759255"/>
                  <a:pt x="7934658" y="6760846"/>
                </a:cubicBezTo>
                <a:cubicBezTo>
                  <a:pt x="7934658" y="6760846"/>
                  <a:pt x="7934044" y="6759534"/>
                  <a:pt x="7932813" y="6756905"/>
                </a:cubicBezTo>
                <a:cubicBezTo>
                  <a:pt x="7931588" y="6754278"/>
                  <a:pt x="7926917" y="6753758"/>
                  <a:pt x="7918801" y="6755350"/>
                </a:cubicBezTo>
                <a:lnTo>
                  <a:pt x="7915117" y="6747467"/>
                </a:lnTo>
                <a:cubicBezTo>
                  <a:pt x="7915117" y="6747467"/>
                  <a:pt x="7932574" y="6746913"/>
                  <a:pt x="7967486" y="6745805"/>
                </a:cubicBezTo>
                <a:close/>
                <a:moveTo>
                  <a:pt x="1921007" y="6743766"/>
                </a:moveTo>
                <a:cubicBezTo>
                  <a:pt x="1912896" y="6745358"/>
                  <a:pt x="1909452" y="6747467"/>
                  <a:pt x="1910679" y="6750096"/>
                </a:cubicBezTo>
                <a:cubicBezTo>
                  <a:pt x="1911909" y="6752721"/>
                  <a:pt x="1916580" y="6753242"/>
                  <a:pt x="1924692" y="6751650"/>
                </a:cubicBezTo>
                <a:cubicBezTo>
                  <a:pt x="1943379" y="6753723"/>
                  <a:pt x="1951492" y="6752131"/>
                  <a:pt x="1949038" y="6746878"/>
                </a:cubicBezTo>
                <a:close/>
                <a:moveTo>
                  <a:pt x="2452083" y="6742908"/>
                </a:moveTo>
                <a:cubicBezTo>
                  <a:pt x="2438309" y="6751344"/>
                  <a:pt x="2430197" y="6752935"/>
                  <a:pt x="2427740" y="6747681"/>
                </a:cubicBezTo>
                <a:cubicBezTo>
                  <a:pt x="2427740" y="6747681"/>
                  <a:pt x="2425709" y="6748078"/>
                  <a:pt x="2421655" y="6748873"/>
                </a:cubicBezTo>
                <a:cubicBezTo>
                  <a:pt x="2417597" y="6749668"/>
                  <a:pt x="2411510" y="6750860"/>
                  <a:pt x="2403398" y="6752452"/>
                </a:cubicBezTo>
                <a:lnTo>
                  <a:pt x="2391227" y="6754839"/>
                </a:lnTo>
                <a:cubicBezTo>
                  <a:pt x="2401797" y="6758503"/>
                  <a:pt x="2415197" y="6758742"/>
                  <a:pt x="2431424" y="6755561"/>
                </a:cubicBezTo>
                <a:cubicBezTo>
                  <a:pt x="2447654" y="6752379"/>
                  <a:pt x="2461054" y="6752621"/>
                  <a:pt x="2471624" y="6756285"/>
                </a:cubicBezTo>
                <a:lnTo>
                  <a:pt x="2499650" y="6759395"/>
                </a:lnTo>
                <a:cubicBezTo>
                  <a:pt x="2484169" y="6745221"/>
                  <a:pt x="2468312" y="6739725"/>
                  <a:pt x="2452083" y="6742908"/>
                </a:cubicBezTo>
                <a:close/>
                <a:moveTo>
                  <a:pt x="781589" y="6742373"/>
                </a:moveTo>
                <a:lnTo>
                  <a:pt x="769416" y="6744756"/>
                </a:lnTo>
                <a:cubicBezTo>
                  <a:pt x="753186" y="6747933"/>
                  <a:pt x="732896" y="6751905"/>
                  <a:pt x="708550" y="6756669"/>
                </a:cubicBezTo>
                <a:lnTo>
                  <a:pt x="692697" y="6751168"/>
                </a:lnTo>
                <a:cubicBezTo>
                  <a:pt x="700813" y="6749581"/>
                  <a:pt x="712986" y="6747196"/>
                  <a:pt x="729213" y="6744020"/>
                </a:cubicBezTo>
                <a:close/>
                <a:moveTo>
                  <a:pt x="8603300" y="6741620"/>
                </a:moveTo>
                <a:cubicBezTo>
                  <a:pt x="8595185" y="6743210"/>
                  <a:pt x="8596410" y="6745839"/>
                  <a:pt x="8606982" y="6749502"/>
                </a:cubicBezTo>
                <a:lnTo>
                  <a:pt x="8699554" y="6748564"/>
                </a:lnTo>
                <a:cubicBezTo>
                  <a:pt x="8734466" y="6747455"/>
                  <a:pt x="8749094" y="6750324"/>
                  <a:pt x="8743436" y="6757169"/>
                </a:cubicBezTo>
                <a:lnTo>
                  <a:pt x="8755609" y="6754782"/>
                </a:lnTo>
                <a:cubicBezTo>
                  <a:pt x="8753151" y="6749529"/>
                  <a:pt x="8763294" y="6747539"/>
                  <a:pt x="8786037" y="6748819"/>
                </a:cubicBezTo>
                <a:cubicBezTo>
                  <a:pt x="8808781" y="6750095"/>
                  <a:pt x="8820150" y="6750734"/>
                  <a:pt x="8820150" y="6750734"/>
                </a:cubicBezTo>
                <a:lnTo>
                  <a:pt x="8747121" y="6765051"/>
                </a:lnTo>
                <a:cubicBezTo>
                  <a:pt x="8736547" y="6761389"/>
                  <a:pt x="8725179" y="6760749"/>
                  <a:pt x="8713009" y="6763135"/>
                </a:cubicBezTo>
                <a:cubicBezTo>
                  <a:pt x="8700836" y="6765521"/>
                  <a:pt x="8691923" y="6770137"/>
                  <a:pt x="8686265" y="6776982"/>
                </a:cubicBezTo>
                <a:cubicBezTo>
                  <a:pt x="8678152" y="6778573"/>
                  <a:pt x="8670037" y="6780164"/>
                  <a:pt x="8661923" y="6781754"/>
                </a:cubicBezTo>
                <a:cubicBezTo>
                  <a:pt x="8645693" y="6784937"/>
                  <a:pt x="8638192" y="6787842"/>
                  <a:pt x="8639423" y="6790470"/>
                </a:cubicBezTo>
                <a:cubicBezTo>
                  <a:pt x="8640650" y="6793097"/>
                  <a:pt x="8637207" y="6795205"/>
                  <a:pt x="8629089" y="6796797"/>
                </a:cubicBezTo>
                <a:lnTo>
                  <a:pt x="8613233" y="6791300"/>
                </a:lnTo>
                <a:cubicBezTo>
                  <a:pt x="8610778" y="6786046"/>
                  <a:pt x="8605495" y="6784213"/>
                  <a:pt x="8597378" y="6785805"/>
                </a:cubicBezTo>
                <a:lnTo>
                  <a:pt x="8593697" y="6777922"/>
                </a:lnTo>
                <a:cubicBezTo>
                  <a:pt x="8585578" y="6779513"/>
                  <a:pt x="8580296" y="6777680"/>
                  <a:pt x="8577838" y="6772426"/>
                </a:cubicBezTo>
                <a:cubicBezTo>
                  <a:pt x="8577838" y="6772426"/>
                  <a:pt x="8573781" y="6773222"/>
                  <a:pt x="8565665" y="6774811"/>
                </a:cubicBezTo>
                <a:lnTo>
                  <a:pt x="8533956" y="6763819"/>
                </a:lnTo>
                <a:lnTo>
                  <a:pt x="8518100" y="6758323"/>
                </a:lnTo>
                <a:lnTo>
                  <a:pt x="8546127" y="6761433"/>
                </a:lnTo>
                <a:lnTo>
                  <a:pt x="8582642" y="6754273"/>
                </a:lnTo>
                <a:cubicBezTo>
                  <a:pt x="8563958" y="6752202"/>
                  <a:pt x="8566783" y="6748778"/>
                  <a:pt x="8591125" y="6744007"/>
                </a:cubicBezTo>
                <a:close/>
                <a:moveTo>
                  <a:pt x="588522" y="6741446"/>
                </a:moveTo>
                <a:cubicBezTo>
                  <a:pt x="601920" y="6741692"/>
                  <a:pt x="609233" y="6743128"/>
                  <a:pt x="610459" y="6745757"/>
                </a:cubicBezTo>
                <a:lnTo>
                  <a:pt x="581483" y="6755022"/>
                </a:lnTo>
                <a:lnTo>
                  <a:pt x="584840" y="6756186"/>
                </a:lnTo>
                <a:lnTo>
                  <a:pt x="572669" y="6758572"/>
                </a:lnTo>
                <a:lnTo>
                  <a:pt x="567240" y="6756690"/>
                </a:lnTo>
                <a:lnTo>
                  <a:pt x="535584" y="6756112"/>
                </a:lnTo>
                <a:cubicBezTo>
                  <a:pt x="543700" y="6754522"/>
                  <a:pt x="549785" y="6753333"/>
                  <a:pt x="553844" y="6752538"/>
                </a:cubicBezTo>
                <a:cubicBezTo>
                  <a:pt x="557901" y="6751743"/>
                  <a:pt x="558700" y="6748719"/>
                  <a:pt x="556251" y="6743464"/>
                </a:cubicBezTo>
                <a:cubicBezTo>
                  <a:pt x="564367" y="6741875"/>
                  <a:pt x="575122" y="6741202"/>
                  <a:pt x="588522" y="6741446"/>
                </a:cubicBezTo>
                <a:close/>
                <a:moveTo>
                  <a:pt x="1627446" y="6741087"/>
                </a:moveTo>
                <a:cubicBezTo>
                  <a:pt x="1629902" y="6746343"/>
                  <a:pt x="1634790" y="6749687"/>
                  <a:pt x="1642104" y="6751121"/>
                </a:cubicBezTo>
                <a:cubicBezTo>
                  <a:pt x="1649416" y="6752556"/>
                  <a:pt x="1659159" y="6752079"/>
                  <a:pt x="1671330" y="6749695"/>
                </a:cubicBezTo>
                <a:lnTo>
                  <a:pt x="1683501" y="6747307"/>
                </a:lnTo>
                <a:cubicBezTo>
                  <a:pt x="1672931" y="6743643"/>
                  <a:pt x="1663586" y="6742607"/>
                  <a:pt x="1655475" y="6744198"/>
                </a:cubicBezTo>
                <a:close/>
                <a:moveTo>
                  <a:pt x="8038115" y="6740564"/>
                </a:moveTo>
                <a:cubicBezTo>
                  <a:pt x="8042169" y="6739768"/>
                  <a:pt x="8041372" y="6742793"/>
                  <a:pt x="8035714" y="6749638"/>
                </a:cubicBezTo>
                <a:cubicBezTo>
                  <a:pt x="8032886" y="6753061"/>
                  <a:pt x="8030458" y="6754971"/>
                  <a:pt x="8028427" y="6755370"/>
                </a:cubicBezTo>
                <a:cubicBezTo>
                  <a:pt x="8026397" y="6755768"/>
                  <a:pt x="8024770" y="6754652"/>
                  <a:pt x="8023540" y="6752025"/>
                </a:cubicBezTo>
                <a:cubicBezTo>
                  <a:pt x="8021086" y="6746769"/>
                  <a:pt x="8021886" y="6743746"/>
                  <a:pt x="8025943" y="6742949"/>
                </a:cubicBezTo>
                <a:cubicBezTo>
                  <a:pt x="8029999" y="6742154"/>
                  <a:pt x="8034058" y="6741358"/>
                  <a:pt x="8038115" y="6740564"/>
                </a:cubicBezTo>
                <a:close/>
                <a:moveTo>
                  <a:pt x="16647637" y="6740480"/>
                </a:moveTo>
                <a:lnTo>
                  <a:pt x="16675663" y="6743589"/>
                </a:lnTo>
                <a:cubicBezTo>
                  <a:pt x="16667549" y="6745180"/>
                  <a:pt x="16660849" y="6745061"/>
                  <a:pt x="16655561" y="6743226"/>
                </a:cubicBezTo>
                <a:cubicBezTo>
                  <a:pt x="16650279" y="6741396"/>
                  <a:pt x="16647637" y="6740480"/>
                  <a:pt x="16647637" y="6740480"/>
                </a:cubicBezTo>
                <a:close/>
                <a:moveTo>
                  <a:pt x="18097724" y="6739731"/>
                </a:moveTo>
                <a:lnTo>
                  <a:pt x="18101404" y="6747613"/>
                </a:lnTo>
                <a:lnTo>
                  <a:pt x="18085552" y="6742114"/>
                </a:lnTo>
                <a:close/>
                <a:moveTo>
                  <a:pt x="2343657" y="6738350"/>
                </a:moveTo>
                <a:cubicBezTo>
                  <a:pt x="2343657" y="6738350"/>
                  <a:pt x="2339601" y="6739145"/>
                  <a:pt x="2331487" y="6740736"/>
                </a:cubicBezTo>
                <a:lnTo>
                  <a:pt x="2321639" y="6740183"/>
                </a:lnTo>
                <a:lnTo>
                  <a:pt x="2322433" y="6741889"/>
                </a:lnTo>
                <a:cubicBezTo>
                  <a:pt x="2322433" y="6741889"/>
                  <a:pt x="2324465" y="6741492"/>
                  <a:pt x="2328524" y="6740698"/>
                </a:cubicBezTo>
                <a:lnTo>
                  <a:pt x="2345194" y="6741639"/>
                </a:lnTo>
                <a:close/>
                <a:moveTo>
                  <a:pt x="7877321" y="6737667"/>
                </a:moveTo>
                <a:cubicBezTo>
                  <a:pt x="7881376" y="6736873"/>
                  <a:pt x="7886662" y="6738704"/>
                  <a:pt x="7893176" y="6743163"/>
                </a:cubicBezTo>
                <a:cubicBezTo>
                  <a:pt x="7899686" y="6747623"/>
                  <a:pt x="7894832" y="6751444"/>
                  <a:pt x="7878604" y="6754626"/>
                </a:cubicBezTo>
                <a:lnTo>
                  <a:pt x="7850575" y="6751516"/>
                </a:lnTo>
                <a:lnTo>
                  <a:pt x="7862746" y="6749129"/>
                </a:lnTo>
                <a:lnTo>
                  <a:pt x="7874919" y="6746744"/>
                </a:lnTo>
                <a:cubicBezTo>
                  <a:pt x="7872462" y="6741490"/>
                  <a:pt x="7873262" y="6738463"/>
                  <a:pt x="7877321" y="6737667"/>
                </a:cubicBezTo>
                <a:close/>
                <a:moveTo>
                  <a:pt x="8056370" y="6736985"/>
                </a:moveTo>
                <a:cubicBezTo>
                  <a:pt x="8064486" y="6735393"/>
                  <a:pt x="8069157" y="6735912"/>
                  <a:pt x="8070383" y="6738539"/>
                </a:cubicBezTo>
                <a:cubicBezTo>
                  <a:pt x="8071613" y="6741165"/>
                  <a:pt x="8068170" y="6743275"/>
                  <a:pt x="8060057" y="6744866"/>
                </a:cubicBezTo>
                <a:cubicBezTo>
                  <a:pt x="8057599" y="6739611"/>
                  <a:pt x="8056370" y="6736985"/>
                  <a:pt x="8056370" y="6736985"/>
                </a:cubicBezTo>
                <a:close/>
                <a:moveTo>
                  <a:pt x="16255739" y="6735867"/>
                </a:moveTo>
                <a:lnTo>
                  <a:pt x="16247253" y="6746137"/>
                </a:lnTo>
                <a:lnTo>
                  <a:pt x="16231397" y="6740640"/>
                </a:lnTo>
                <a:close/>
                <a:moveTo>
                  <a:pt x="15817236" y="6735788"/>
                </a:moveTo>
                <a:cubicBezTo>
                  <a:pt x="15811579" y="6742634"/>
                  <a:pt x="15815263" y="6750517"/>
                  <a:pt x="15828291" y="6759436"/>
                </a:cubicBezTo>
                <a:lnTo>
                  <a:pt x="15837884" y="6760501"/>
                </a:lnTo>
                <a:lnTo>
                  <a:pt x="15872369" y="6753751"/>
                </a:lnTo>
                <a:lnTo>
                  <a:pt x="15882772" y="6757361"/>
                </a:lnTo>
                <a:lnTo>
                  <a:pt x="15892833" y="6755388"/>
                </a:lnTo>
                <a:cubicBezTo>
                  <a:pt x="15895291" y="6760642"/>
                  <a:pt x="15898547" y="6762873"/>
                  <a:pt x="15902602" y="6762077"/>
                </a:cubicBezTo>
                <a:cubicBezTo>
                  <a:pt x="15906663" y="6761282"/>
                  <a:pt x="15908690" y="6760883"/>
                  <a:pt x="15908690" y="6760883"/>
                </a:cubicBezTo>
                <a:cubicBezTo>
                  <a:pt x="15908690" y="6760883"/>
                  <a:pt x="15912747" y="6760088"/>
                  <a:pt x="15920861" y="6758498"/>
                </a:cubicBezTo>
                <a:cubicBezTo>
                  <a:pt x="15974460" y="6759462"/>
                  <a:pt x="16009374" y="6758354"/>
                  <a:pt x="16025604" y="6755173"/>
                </a:cubicBezTo>
                <a:cubicBezTo>
                  <a:pt x="16033716" y="6753581"/>
                  <a:pt x="16038388" y="6754100"/>
                  <a:pt x="16039613" y="6756727"/>
                </a:cubicBezTo>
                <a:cubicBezTo>
                  <a:pt x="16040844" y="6759356"/>
                  <a:pt x="16038015" y="6762778"/>
                  <a:pt x="16031130" y="6766996"/>
                </a:cubicBezTo>
                <a:cubicBezTo>
                  <a:pt x="16024243" y="6771215"/>
                  <a:pt x="16012071" y="6773601"/>
                  <a:pt x="15994613" y="6774156"/>
                </a:cubicBezTo>
                <a:cubicBezTo>
                  <a:pt x="15977158" y="6774709"/>
                  <a:pt x="15959700" y="6775265"/>
                  <a:pt x="15942245" y="6775817"/>
                </a:cubicBezTo>
                <a:cubicBezTo>
                  <a:pt x="15924788" y="6776371"/>
                  <a:pt x="15910775" y="6774816"/>
                  <a:pt x="15900201" y="6771152"/>
                </a:cubicBezTo>
                <a:lnTo>
                  <a:pt x="15847833" y="6772814"/>
                </a:lnTo>
                <a:lnTo>
                  <a:pt x="15819805" y="6769704"/>
                </a:lnTo>
                <a:cubicBezTo>
                  <a:pt x="15809235" y="6766041"/>
                  <a:pt x="15795837" y="6765799"/>
                  <a:pt x="15779607" y="6768981"/>
                </a:cubicBezTo>
                <a:cubicBezTo>
                  <a:pt x="15755263" y="6773755"/>
                  <a:pt x="15736391" y="6776020"/>
                  <a:pt x="15722993" y="6775779"/>
                </a:cubicBezTo>
                <a:cubicBezTo>
                  <a:pt x="15709593" y="6775536"/>
                  <a:pt x="15690108" y="6776488"/>
                  <a:pt x="15664535" y="6778633"/>
                </a:cubicBezTo>
                <a:cubicBezTo>
                  <a:pt x="15638964" y="6780779"/>
                  <a:pt x="15620896" y="6780019"/>
                  <a:pt x="15610324" y="6776355"/>
                </a:cubicBezTo>
                <a:cubicBezTo>
                  <a:pt x="15602210" y="6777946"/>
                  <a:pt x="15591452" y="6778621"/>
                  <a:pt x="15578052" y="6778381"/>
                </a:cubicBezTo>
                <a:cubicBezTo>
                  <a:pt x="15564654" y="6778138"/>
                  <a:pt x="15557954" y="6778018"/>
                  <a:pt x="15557954" y="6778018"/>
                </a:cubicBezTo>
                <a:lnTo>
                  <a:pt x="15461699" y="6771074"/>
                </a:lnTo>
                <a:cubicBezTo>
                  <a:pt x="15469815" y="6769484"/>
                  <a:pt x="15468584" y="6766855"/>
                  <a:pt x="15458015" y="6763191"/>
                </a:cubicBezTo>
                <a:lnTo>
                  <a:pt x="15470184" y="6760805"/>
                </a:lnTo>
                <a:lnTo>
                  <a:pt x="15482357" y="6758419"/>
                </a:lnTo>
                <a:lnTo>
                  <a:pt x="15478673" y="6750537"/>
                </a:lnTo>
                <a:lnTo>
                  <a:pt x="15490844" y="6748151"/>
                </a:lnTo>
                <a:cubicBezTo>
                  <a:pt x="15501415" y="6751814"/>
                  <a:pt x="15506701" y="6753646"/>
                  <a:pt x="15506701" y="6753646"/>
                </a:cubicBezTo>
                <a:cubicBezTo>
                  <a:pt x="15512358" y="6746801"/>
                  <a:pt x="15521886" y="6743498"/>
                  <a:pt x="15535286" y="6743741"/>
                </a:cubicBezTo>
                <a:cubicBezTo>
                  <a:pt x="15548686" y="6743980"/>
                  <a:pt x="15566141" y="6743426"/>
                  <a:pt x="15587656" y="6742077"/>
                </a:cubicBezTo>
                <a:lnTo>
                  <a:pt x="15630322" y="6745155"/>
                </a:lnTo>
                <a:lnTo>
                  <a:pt x="15637860" y="6740537"/>
                </a:lnTo>
                <a:lnTo>
                  <a:pt x="15644764" y="6745264"/>
                </a:lnTo>
                <a:lnTo>
                  <a:pt x="15688154" y="6743887"/>
                </a:lnTo>
                <a:lnTo>
                  <a:pt x="15764869" y="6737451"/>
                </a:lnTo>
                <a:close/>
                <a:moveTo>
                  <a:pt x="15950007" y="6735574"/>
                </a:moveTo>
                <a:cubicBezTo>
                  <a:pt x="15950007" y="6735574"/>
                  <a:pt x="15951235" y="6738200"/>
                  <a:pt x="15953691" y="6743455"/>
                </a:cubicBezTo>
                <a:cubicBezTo>
                  <a:pt x="15953691" y="6743455"/>
                  <a:pt x="15943547" y="6745446"/>
                  <a:pt x="15923262" y="6749422"/>
                </a:cubicBezTo>
                <a:cubicBezTo>
                  <a:pt x="15902977" y="6753398"/>
                  <a:pt x="15889575" y="6753158"/>
                  <a:pt x="15883064" y="6748698"/>
                </a:cubicBezTo>
                <a:cubicBezTo>
                  <a:pt x="15876549" y="6744239"/>
                  <a:pt x="15869235" y="6742804"/>
                  <a:pt x="15861123" y="6744395"/>
                </a:cubicBezTo>
                <a:lnTo>
                  <a:pt x="15857436" y="6736513"/>
                </a:lnTo>
                <a:lnTo>
                  <a:pt x="15925663" y="6740348"/>
                </a:lnTo>
                <a:cubicBezTo>
                  <a:pt x="15933779" y="6738755"/>
                  <a:pt x="15937834" y="6737962"/>
                  <a:pt x="15937834" y="6737962"/>
                </a:cubicBezTo>
                <a:cubicBezTo>
                  <a:pt x="15937834" y="6737962"/>
                  <a:pt x="15941891" y="6737166"/>
                  <a:pt x="15950007" y="6735574"/>
                </a:cubicBezTo>
                <a:close/>
                <a:moveTo>
                  <a:pt x="7497271" y="6734734"/>
                </a:moveTo>
                <a:lnTo>
                  <a:pt x="7485101" y="6737120"/>
                </a:lnTo>
                <a:cubicBezTo>
                  <a:pt x="7487556" y="6742376"/>
                  <a:pt x="7496899" y="6743412"/>
                  <a:pt x="7513128" y="6740230"/>
                </a:cubicBezTo>
                <a:close/>
                <a:moveTo>
                  <a:pt x="8134923" y="6734489"/>
                </a:moveTo>
                <a:cubicBezTo>
                  <a:pt x="8138982" y="6733695"/>
                  <a:pt x="8143655" y="6734214"/>
                  <a:pt x="8148940" y="6736043"/>
                </a:cubicBezTo>
                <a:lnTo>
                  <a:pt x="8136769" y="6738429"/>
                </a:lnTo>
                <a:lnTo>
                  <a:pt x="8124597" y="6740817"/>
                </a:lnTo>
                <a:cubicBezTo>
                  <a:pt x="8127426" y="6737394"/>
                  <a:pt x="8130871" y="6735285"/>
                  <a:pt x="8134923" y="6734489"/>
                </a:cubicBezTo>
                <a:close/>
                <a:moveTo>
                  <a:pt x="8161112" y="6733659"/>
                </a:moveTo>
                <a:cubicBezTo>
                  <a:pt x="8171682" y="6737323"/>
                  <a:pt x="8176969" y="6739154"/>
                  <a:pt x="8176969" y="6739154"/>
                </a:cubicBezTo>
                <a:cubicBezTo>
                  <a:pt x="8176969" y="6739154"/>
                  <a:pt x="8177582" y="6740468"/>
                  <a:pt x="8178809" y="6743096"/>
                </a:cubicBezTo>
                <a:cubicBezTo>
                  <a:pt x="8180037" y="6745725"/>
                  <a:pt x="8184710" y="6746241"/>
                  <a:pt x="8192824" y="6744651"/>
                </a:cubicBezTo>
                <a:cubicBezTo>
                  <a:pt x="8200939" y="6743059"/>
                  <a:pt x="8206224" y="6744892"/>
                  <a:pt x="8208680" y="6750148"/>
                </a:cubicBezTo>
                <a:cubicBezTo>
                  <a:pt x="8219251" y="6753810"/>
                  <a:pt x="8246047" y="6754294"/>
                  <a:pt x="8289076" y="6751595"/>
                </a:cubicBezTo>
                <a:lnTo>
                  <a:pt x="8304933" y="6757090"/>
                </a:lnTo>
                <a:lnTo>
                  <a:pt x="8329278" y="6752319"/>
                </a:lnTo>
                <a:cubicBezTo>
                  <a:pt x="8345504" y="6749138"/>
                  <a:pt x="8367019" y="6747788"/>
                  <a:pt x="8393818" y="6748270"/>
                </a:cubicBezTo>
                <a:cubicBezTo>
                  <a:pt x="8420619" y="6748751"/>
                  <a:pt x="8442130" y="6747404"/>
                  <a:pt x="8458357" y="6744222"/>
                </a:cubicBezTo>
                <a:cubicBezTo>
                  <a:pt x="8468931" y="6747884"/>
                  <a:pt x="8478271" y="6748922"/>
                  <a:pt x="8486387" y="6747331"/>
                </a:cubicBezTo>
                <a:cubicBezTo>
                  <a:pt x="8486387" y="6747331"/>
                  <a:pt x="8490443" y="6746536"/>
                  <a:pt x="8498559" y="6744945"/>
                </a:cubicBezTo>
                <a:cubicBezTo>
                  <a:pt x="8506669" y="6743354"/>
                  <a:pt x="8516016" y="6744391"/>
                  <a:pt x="8526586" y="6748054"/>
                </a:cubicBezTo>
                <a:lnTo>
                  <a:pt x="8542442" y="6753551"/>
                </a:lnTo>
                <a:lnTo>
                  <a:pt x="8530272" y="6755936"/>
                </a:lnTo>
                <a:lnTo>
                  <a:pt x="8518100" y="6758323"/>
                </a:lnTo>
                <a:lnTo>
                  <a:pt x="8505927" y="6760710"/>
                </a:lnTo>
                <a:cubicBezTo>
                  <a:pt x="8516499" y="6764374"/>
                  <a:pt x="8520370" y="6767917"/>
                  <a:pt x="8517541" y="6771340"/>
                </a:cubicBezTo>
                <a:cubicBezTo>
                  <a:pt x="8514713" y="6774763"/>
                  <a:pt x="8511270" y="6776872"/>
                  <a:pt x="8507211" y="6777668"/>
                </a:cubicBezTo>
                <a:cubicBezTo>
                  <a:pt x="8503154" y="6778464"/>
                  <a:pt x="8499897" y="6776232"/>
                  <a:pt x="8497438" y="6770978"/>
                </a:cubicBezTo>
                <a:lnTo>
                  <a:pt x="8457245" y="6770254"/>
                </a:lnTo>
                <a:lnTo>
                  <a:pt x="8376845" y="6768807"/>
                </a:lnTo>
                <a:lnTo>
                  <a:pt x="8312303" y="6772858"/>
                </a:lnTo>
                <a:cubicBezTo>
                  <a:pt x="8312303" y="6772858"/>
                  <a:pt x="8309045" y="6770626"/>
                  <a:pt x="8302532" y="6766166"/>
                </a:cubicBezTo>
                <a:cubicBezTo>
                  <a:pt x="8296017" y="6761707"/>
                  <a:pt x="8292148" y="6758164"/>
                  <a:pt x="8290921" y="6755535"/>
                </a:cubicBezTo>
                <a:cubicBezTo>
                  <a:pt x="8289692" y="6752908"/>
                  <a:pt x="8285022" y="6752389"/>
                  <a:pt x="8276904" y="6753982"/>
                </a:cubicBezTo>
                <a:cubicBezTo>
                  <a:pt x="8268790" y="6755571"/>
                  <a:pt x="8267990" y="6758598"/>
                  <a:pt x="8274506" y="6763056"/>
                </a:cubicBezTo>
                <a:cubicBezTo>
                  <a:pt x="8281018" y="6767516"/>
                  <a:pt x="8278804" y="6772252"/>
                  <a:pt x="8267861" y="6777266"/>
                </a:cubicBezTo>
                <a:cubicBezTo>
                  <a:pt x="8256918" y="6782281"/>
                  <a:pt x="8251446" y="6784787"/>
                  <a:pt x="8251446" y="6784787"/>
                </a:cubicBezTo>
                <a:cubicBezTo>
                  <a:pt x="8243332" y="6786377"/>
                  <a:pt x="8240503" y="6789800"/>
                  <a:pt x="8242959" y="6795055"/>
                </a:cubicBezTo>
                <a:cubicBezTo>
                  <a:pt x="8237300" y="6801902"/>
                  <a:pt x="8229189" y="6803493"/>
                  <a:pt x="8218615" y="6799829"/>
                </a:cubicBezTo>
                <a:cubicBezTo>
                  <a:pt x="8210503" y="6801419"/>
                  <a:pt x="8206444" y="6802215"/>
                  <a:pt x="8206444" y="6802215"/>
                </a:cubicBezTo>
                <a:cubicBezTo>
                  <a:pt x="8206444" y="6802215"/>
                  <a:pt x="8203802" y="6801299"/>
                  <a:pt x="8198517" y="6799467"/>
                </a:cubicBezTo>
                <a:cubicBezTo>
                  <a:pt x="8193234" y="6797633"/>
                  <a:pt x="8190588" y="6796718"/>
                  <a:pt x="8190588" y="6796718"/>
                </a:cubicBezTo>
                <a:cubicBezTo>
                  <a:pt x="8188133" y="6791463"/>
                  <a:pt x="8184874" y="6789234"/>
                  <a:pt x="8180818" y="6790029"/>
                </a:cubicBezTo>
                <a:cubicBezTo>
                  <a:pt x="8176762" y="6790823"/>
                  <a:pt x="8174733" y="6791221"/>
                  <a:pt x="8174733" y="6791221"/>
                </a:cubicBezTo>
                <a:lnTo>
                  <a:pt x="8158876" y="6785725"/>
                </a:lnTo>
                <a:cubicBezTo>
                  <a:pt x="8156418" y="6780470"/>
                  <a:pt x="8153964" y="6775217"/>
                  <a:pt x="8151506" y="6769961"/>
                </a:cubicBezTo>
                <a:cubicBezTo>
                  <a:pt x="8146594" y="6759450"/>
                  <a:pt x="8131968" y="6756581"/>
                  <a:pt x="8107625" y="6761355"/>
                </a:cubicBezTo>
                <a:cubicBezTo>
                  <a:pt x="8099511" y="6762945"/>
                  <a:pt x="8090168" y="6761909"/>
                  <a:pt x="8079595" y="6758245"/>
                </a:cubicBezTo>
                <a:lnTo>
                  <a:pt x="8085683" y="6757052"/>
                </a:lnTo>
                <a:cubicBezTo>
                  <a:pt x="8089737" y="6756257"/>
                  <a:pt x="8091769" y="6755858"/>
                  <a:pt x="8091769" y="6755858"/>
                </a:cubicBezTo>
                <a:cubicBezTo>
                  <a:pt x="8099884" y="6754267"/>
                  <a:pt x="8116110" y="6751086"/>
                  <a:pt x="8140451" y="6746314"/>
                </a:cubicBezTo>
                <a:close/>
                <a:moveTo>
                  <a:pt x="7722609" y="6733579"/>
                </a:moveTo>
                <a:cubicBezTo>
                  <a:pt x="7725065" y="6738835"/>
                  <a:pt x="7726292" y="6741462"/>
                  <a:pt x="7726292" y="6741462"/>
                </a:cubicBezTo>
                <a:cubicBezTo>
                  <a:pt x="7734408" y="6739872"/>
                  <a:pt x="7737850" y="6737764"/>
                  <a:pt x="7736623" y="6735135"/>
                </a:cubicBezTo>
                <a:cubicBezTo>
                  <a:pt x="7735392" y="6732507"/>
                  <a:pt x="7730724" y="6731990"/>
                  <a:pt x="7722609" y="6733579"/>
                </a:cubicBezTo>
                <a:close/>
                <a:moveTo>
                  <a:pt x="16551381" y="6733536"/>
                </a:moveTo>
                <a:lnTo>
                  <a:pt x="16647637" y="6740480"/>
                </a:lnTo>
                <a:cubicBezTo>
                  <a:pt x="16644805" y="6743902"/>
                  <a:pt x="16634355" y="6745234"/>
                  <a:pt x="16616285" y="6744475"/>
                </a:cubicBezTo>
                <a:cubicBezTo>
                  <a:pt x="16598215" y="6743715"/>
                  <a:pt x="16572523" y="6740864"/>
                  <a:pt x="16539209" y="6735922"/>
                </a:cubicBezTo>
                <a:close/>
                <a:moveTo>
                  <a:pt x="16094945" y="6732973"/>
                </a:moveTo>
                <a:lnTo>
                  <a:pt x="16114486" y="6746352"/>
                </a:lnTo>
                <a:cubicBezTo>
                  <a:pt x="16114486" y="6746352"/>
                  <a:pt x="16107787" y="6746232"/>
                  <a:pt x="16094386" y="6745990"/>
                </a:cubicBezTo>
                <a:cubicBezTo>
                  <a:pt x="16080986" y="6745747"/>
                  <a:pt x="16067585" y="6745508"/>
                  <a:pt x="16054187" y="6745265"/>
                </a:cubicBezTo>
                <a:cubicBezTo>
                  <a:pt x="16040789" y="6745024"/>
                  <a:pt x="16027390" y="6744785"/>
                  <a:pt x="16013990" y="6744543"/>
                </a:cubicBezTo>
                <a:cubicBezTo>
                  <a:pt x="16000589" y="6744301"/>
                  <a:pt x="15993890" y="6744179"/>
                  <a:pt x="15993890" y="6744179"/>
                </a:cubicBezTo>
                <a:close/>
                <a:moveTo>
                  <a:pt x="2174932" y="6732706"/>
                </a:moveTo>
                <a:cubicBezTo>
                  <a:pt x="2153417" y="6734056"/>
                  <a:pt x="2134549" y="6736322"/>
                  <a:pt x="2118320" y="6739503"/>
                </a:cubicBezTo>
                <a:cubicBezTo>
                  <a:pt x="2102093" y="6742685"/>
                  <a:pt x="2085863" y="6745867"/>
                  <a:pt x="2069636" y="6749047"/>
                </a:cubicBezTo>
                <a:cubicBezTo>
                  <a:pt x="2075292" y="6742203"/>
                  <a:pt x="2074066" y="6739574"/>
                  <a:pt x="2065950" y="6741165"/>
                </a:cubicBezTo>
                <a:cubicBezTo>
                  <a:pt x="2057836" y="6742756"/>
                  <a:pt x="2049720" y="6744347"/>
                  <a:pt x="2041605" y="6745938"/>
                </a:cubicBezTo>
                <a:lnTo>
                  <a:pt x="2045292" y="6753821"/>
                </a:lnTo>
                <a:lnTo>
                  <a:pt x="2057462" y="6751435"/>
                </a:lnTo>
                <a:lnTo>
                  <a:pt x="2125690" y="6755269"/>
                </a:lnTo>
                <a:cubicBezTo>
                  <a:pt x="2133806" y="6753678"/>
                  <a:pt x="2139089" y="6755511"/>
                  <a:pt x="2141544" y="6760765"/>
                </a:cubicBezTo>
                <a:cubicBezTo>
                  <a:pt x="2141544" y="6760765"/>
                  <a:pt x="2143575" y="6760367"/>
                  <a:pt x="2147632" y="6759572"/>
                </a:cubicBezTo>
                <a:cubicBezTo>
                  <a:pt x="2151687" y="6758776"/>
                  <a:pt x="2157775" y="6757583"/>
                  <a:pt x="2165889" y="6755993"/>
                </a:cubicBezTo>
                <a:cubicBezTo>
                  <a:pt x="2174003" y="6754401"/>
                  <a:pt x="2178058" y="6753606"/>
                  <a:pt x="2178058" y="6753606"/>
                </a:cubicBezTo>
                <a:cubicBezTo>
                  <a:pt x="2178058" y="6753606"/>
                  <a:pt x="2179287" y="6756234"/>
                  <a:pt x="2181743" y="6761489"/>
                </a:cubicBezTo>
                <a:cubicBezTo>
                  <a:pt x="2184202" y="6766743"/>
                  <a:pt x="2196373" y="6764356"/>
                  <a:pt x="2218259" y="6754329"/>
                </a:cubicBezTo>
                <a:cubicBezTo>
                  <a:pt x="2226372" y="6752738"/>
                  <a:pt x="2234488" y="6751148"/>
                  <a:pt x="2242600" y="6749557"/>
                </a:cubicBezTo>
                <a:cubicBezTo>
                  <a:pt x="2234488" y="6751148"/>
                  <a:pt x="2235717" y="6753776"/>
                  <a:pt x="2246284" y="6757439"/>
                </a:cubicBezTo>
                <a:lnTo>
                  <a:pt x="2270629" y="6752667"/>
                </a:lnTo>
                <a:lnTo>
                  <a:pt x="2282801" y="6750281"/>
                </a:lnTo>
                <a:lnTo>
                  <a:pt x="2286484" y="6758163"/>
                </a:lnTo>
                <a:lnTo>
                  <a:pt x="2318196" y="6769155"/>
                </a:lnTo>
                <a:lnTo>
                  <a:pt x="2358396" y="6769879"/>
                </a:lnTo>
                <a:lnTo>
                  <a:pt x="2309710" y="6779423"/>
                </a:lnTo>
                <a:lnTo>
                  <a:pt x="2245168" y="6783472"/>
                </a:lnTo>
                <a:cubicBezTo>
                  <a:pt x="2245168" y="6783472"/>
                  <a:pt x="2243941" y="6780844"/>
                  <a:pt x="2241484" y="6775591"/>
                </a:cubicBezTo>
                <a:cubicBezTo>
                  <a:pt x="2233370" y="6777181"/>
                  <a:pt x="2229312" y="6777977"/>
                  <a:pt x="2229312" y="6777977"/>
                </a:cubicBezTo>
                <a:cubicBezTo>
                  <a:pt x="2231768" y="6783232"/>
                  <a:pt x="2230356" y="6784944"/>
                  <a:pt x="2225071" y="6783111"/>
                </a:cubicBezTo>
                <a:cubicBezTo>
                  <a:pt x="2219786" y="6781279"/>
                  <a:pt x="2213082" y="6781159"/>
                  <a:pt x="2204971" y="6782751"/>
                </a:cubicBezTo>
                <a:cubicBezTo>
                  <a:pt x="2194401" y="6779086"/>
                  <a:pt x="2188312" y="6780278"/>
                  <a:pt x="2186714" y="6786330"/>
                </a:cubicBezTo>
                <a:cubicBezTo>
                  <a:pt x="2185110" y="6792379"/>
                  <a:pt x="2174971" y="6794366"/>
                  <a:pt x="2156284" y="6792295"/>
                </a:cubicBezTo>
                <a:lnTo>
                  <a:pt x="2134943" y="6795882"/>
                </a:lnTo>
                <a:lnTo>
                  <a:pt x="2135027" y="6795781"/>
                </a:lnTo>
                <a:lnTo>
                  <a:pt x="2131892" y="6796395"/>
                </a:lnTo>
                <a:lnTo>
                  <a:pt x="2117788" y="6798766"/>
                </a:lnTo>
                <a:cubicBezTo>
                  <a:pt x="2108352" y="6799898"/>
                  <a:pt x="2102313" y="6800007"/>
                  <a:pt x="2099671" y="6799090"/>
                </a:cubicBezTo>
                <a:cubicBezTo>
                  <a:pt x="2094386" y="6797258"/>
                  <a:pt x="2091743" y="6796342"/>
                  <a:pt x="2091743" y="6796342"/>
                </a:cubicBezTo>
                <a:cubicBezTo>
                  <a:pt x="2090516" y="6793715"/>
                  <a:pt x="2090607" y="6791546"/>
                  <a:pt x="2092020" y="6789834"/>
                </a:cubicBezTo>
                <a:lnTo>
                  <a:pt x="2100230" y="6786074"/>
                </a:lnTo>
                <a:lnTo>
                  <a:pt x="2072201" y="6782964"/>
                </a:lnTo>
                <a:cubicBezTo>
                  <a:pt x="2072201" y="6782964"/>
                  <a:pt x="2069372" y="6786387"/>
                  <a:pt x="2063717" y="6793233"/>
                </a:cubicBezTo>
                <a:lnTo>
                  <a:pt x="2062134" y="6795146"/>
                </a:lnTo>
                <a:lnTo>
                  <a:pt x="2068640" y="6795869"/>
                </a:lnTo>
                <a:cubicBezTo>
                  <a:pt x="2069868" y="6798498"/>
                  <a:pt x="2066425" y="6800605"/>
                  <a:pt x="2058307" y="6802193"/>
                </a:cubicBezTo>
                <a:lnTo>
                  <a:pt x="2055926" y="6802660"/>
                </a:lnTo>
                <a:lnTo>
                  <a:pt x="2055228" y="6803502"/>
                </a:lnTo>
                <a:lnTo>
                  <a:pt x="2053929" y="6803051"/>
                </a:lnTo>
                <a:lnTo>
                  <a:pt x="2046137" y="6804577"/>
                </a:lnTo>
                <a:lnTo>
                  <a:pt x="2048854" y="6801291"/>
                </a:lnTo>
                <a:lnTo>
                  <a:pt x="2039371" y="6798005"/>
                </a:lnTo>
                <a:lnTo>
                  <a:pt x="1994371" y="6815432"/>
                </a:lnTo>
                <a:cubicBezTo>
                  <a:pt x="1994371" y="6815432"/>
                  <a:pt x="1990314" y="6816229"/>
                  <a:pt x="1982200" y="6817818"/>
                </a:cubicBezTo>
                <a:cubicBezTo>
                  <a:pt x="1974082" y="6819410"/>
                  <a:pt x="1970027" y="6820206"/>
                  <a:pt x="1970027" y="6820206"/>
                </a:cubicBezTo>
                <a:cubicBezTo>
                  <a:pt x="1974942" y="6830715"/>
                  <a:pt x="1985514" y="6834378"/>
                  <a:pt x="2001739" y="6831196"/>
                </a:cubicBezTo>
                <a:lnTo>
                  <a:pt x="2017595" y="6836693"/>
                </a:lnTo>
                <a:lnTo>
                  <a:pt x="2069965" y="6835031"/>
                </a:lnTo>
                <a:cubicBezTo>
                  <a:pt x="2094310" y="6830259"/>
                  <a:pt x="2111765" y="6829704"/>
                  <a:pt x="2122335" y="6833368"/>
                </a:cubicBezTo>
                <a:cubicBezTo>
                  <a:pt x="2132906" y="6837034"/>
                  <a:pt x="2141636" y="6836757"/>
                  <a:pt x="2148521" y="6832538"/>
                </a:cubicBezTo>
                <a:cubicBezTo>
                  <a:pt x="2155408" y="6828319"/>
                  <a:pt x="2155593" y="6823981"/>
                  <a:pt x="2149080" y="6819520"/>
                </a:cubicBezTo>
                <a:cubicBezTo>
                  <a:pt x="2142568" y="6815063"/>
                  <a:pt x="2136481" y="6816254"/>
                  <a:pt x="2130823" y="6823099"/>
                </a:cubicBezTo>
                <a:lnTo>
                  <a:pt x="2127139" y="6815217"/>
                </a:lnTo>
                <a:cubicBezTo>
                  <a:pt x="2132799" y="6808372"/>
                  <a:pt x="2137656" y="6804552"/>
                  <a:pt x="2141713" y="6803756"/>
                </a:cubicBezTo>
                <a:cubicBezTo>
                  <a:pt x="2145767" y="6802961"/>
                  <a:pt x="2149027" y="6805191"/>
                  <a:pt x="2151482" y="6810445"/>
                </a:cubicBezTo>
                <a:cubicBezTo>
                  <a:pt x="2159597" y="6808854"/>
                  <a:pt x="2164269" y="6809371"/>
                  <a:pt x="2165496" y="6812000"/>
                </a:cubicBezTo>
                <a:cubicBezTo>
                  <a:pt x="2166725" y="6814627"/>
                  <a:pt x="2171393" y="6815147"/>
                  <a:pt x="2179509" y="6813555"/>
                </a:cubicBezTo>
                <a:cubicBezTo>
                  <a:pt x="2187627" y="6811964"/>
                  <a:pt x="2194323" y="6812084"/>
                  <a:pt x="2199610" y="6813917"/>
                </a:cubicBezTo>
                <a:cubicBezTo>
                  <a:pt x="2204892" y="6815748"/>
                  <a:pt x="2213621" y="6815472"/>
                  <a:pt x="2225794" y="6813086"/>
                </a:cubicBezTo>
                <a:cubicBezTo>
                  <a:pt x="2237967" y="6810700"/>
                  <a:pt x="2244051" y="6809507"/>
                  <a:pt x="2244051" y="6809507"/>
                </a:cubicBezTo>
                <a:lnTo>
                  <a:pt x="2235562" y="6819775"/>
                </a:lnTo>
                <a:cubicBezTo>
                  <a:pt x="2200650" y="6820884"/>
                  <a:pt x="2183193" y="6821438"/>
                  <a:pt x="2183193" y="6821438"/>
                </a:cubicBezTo>
                <a:cubicBezTo>
                  <a:pt x="2185649" y="6826692"/>
                  <a:pt x="2204337" y="6828765"/>
                  <a:pt x="2239249" y="6827658"/>
                </a:cubicBezTo>
                <a:cubicBezTo>
                  <a:pt x="2274164" y="6826549"/>
                  <a:pt x="2299731" y="6824403"/>
                  <a:pt x="2315963" y="6821221"/>
                </a:cubicBezTo>
                <a:lnTo>
                  <a:pt x="2324450" y="6810954"/>
                </a:lnTo>
                <a:cubicBezTo>
                  <a:pt x="2330107" y="6804108"/>
                  <a:pt x="2332323" y="6799372"/>
                  <a:pt x="2331094" y="6796743"/>
                </a:cubicBezTo>
                <a:cubicBezTo>
                  <a:pt x="2329865" y="6794115"/>
                  <a:pt x="2333308" y="6792007"/>
                  <a:pt x="2341423" y="6790417"/>
                </a:cubicBezTo>
                <a:cubicBezTo>
                  <a:pt x="2349538" y="6788825"/>
                  <a:pt x="2352366" y="6785403"/>
                  <a:pt x="2349911" y="6780147"/>
                </a:cubicBezTo>
                <a:cubicBezTo>
                  <a:pt x="2361226" y="6766455"/>
                  <a:pt x="2366882" y="6759610"/>
                  <a:pt x="2366882" y="6759610"/>
                </a:cubicBezTo>
                <a:cubicBezTo>
                  <a:pt x="2364426" y="6754355"/>
                  <a:pt x="2355084" y="6753320"/>
                  <a:pt x="2338856" y="6756502"/>
                </a:cubicBezTo>
                <a:lnTo>
                  <a:pt x="2337023" y="6752579"/>
                </a:lnTo>
                <a:lnTo>
                  <a:pt x="2313945" y="6752156"/>
                </a:lnTo>
                <a:lnTo>
                  <a:pt x="2277044" y="6744906"/>
                </a:lnTo>
                <a:lnTo>
                  <a:pt x="2270629" y="6752667"/>
                </a:lnTo>
                <a:lnTo>
                  <a:pt x="2266944" y="6744785"/>
                </a:lnTo>
                <a:lnTo>
                  <a:pt x="2251088" y="6739289"/>
                </a:lnTo>
                <a:cubicBezTo>
                  <a:pt x="2251088" y="6739289"/>
                  <a:pt x="2248445" y="6738372"/>
                  <a:pt x="2243159" y="6736540"/>
                </a:cubicBezTo>
                <a:cubicBezTo>
                  <a:pt x="2237877" y="6734707"/>
                  <a:pt x="2231177" y="6734588"/>
                  <a:pt x="2223059" y="6736179"/>
                </a:cubicBezTo>
                <a:cubicBezTo>
                  <a:pt x="2212490" y="6732515"/>
                  <a:pt x="2196448" y="6731356"/>
                  <a:pt x="2174932" y="6732706"/>
                </a:cubicBezTo>
                <a:close/>
                <a:moveTo>
                  <a:pt x="1716331" y="6732267"/>
                </a:moveTo>
                <a:lnTo>
                  <a:pt x="1704159" y="6734653"/>
                </a:lnTo>
                <a:cubicBezTo>
                  <a:pt x="1698502" y="6741498"/>
                  <a:pt x="1699729" y="6744126"/>
                  <a:pt x="1707845" y="6742534"/>
                </a:cubicBezTo>
                <a:close/>
                <a:moveTo>
                  <a:pt x="15177740" y="6732092"/>
                </a:moveTo>
                <a:cubicBezTo>
                  <a:pt x="15185853" y="6730500"/>
                  <a:pt x="15191138" y="6732333"/>
                  <a:pt x="15193596" y="6737588"/>
                </a:cubicBezTo>
                <a:lnTo>
                  <a:pt x="15181424" y="6739975"/>
                </a:lnTo>
                <a:cubicBezTo>
                  <a:pt x="15178968" y="6734720"/>
                  <a:pt x="15177740" y="6732092"/>
                  <a:pt x="15177740" y="6732092"/>
                </a:cubicBezTo>
                <a:close/>
                <a:moveTo>
                  <a:pt x="9837045" y="6731343"/>
                </a:moveTo>
                <a:lnTo>
                  <a:pt x="9852892" y="6736844"/>
                </a:lnTo>
                <a:cubicBezTo>
                  <a:pt x="9852892" y="6736844"/>
                  <a:pt x="9848836" y="6737636"/>
                  <a:pt x="9840719" y="6739225"/>
                </a:cubicBezTo>
                <a:close/>
                <a:moveTo>
                  <a:pt x="17678988" y="6729737"/>
                </a:moveTo>
                <a:cubicBezTo>
                  <a:pt x="17697060" y="6730496"/>
                  <a:pt x="17711380" y="6732708"/>
                  <a:pt x="17721952" y="6736371"/>
                </a:cubicBezTo>
                <a:lnTo>
                  <a:pt x="17645240" y="6742807"/>
                </a:lnTo>
                <a:cubicBezTo>
                  <a:pt x="17634668" y="6739144"/>
                  <a:pt x="17624096" y="6735479"/>
                  <a:pt x="17613524" y="6731815"/>
                </a:cubicBezTo>
                <a:cubicBezTo>
                  <a:pt x="17639096" y="6729670"/>
                  <a:pt x="17660916" y="6728978"/>
                  <a:pt x="17678988" y="6729737"/>
                </a:cubicBezTo>
                <a:close/>
                <a:moveTo>
                  <a:pt x="1821074" y="6728942"/>
                </a:moveTo>
                <a:cubicBezTo>
                  <a:pt x="1812959" y="6730532"/>
                  <a:pt x="1808900" y="6731328"/>
                  <a:pt x="1808900" y="6731328"/>
                </a:cubicBezTo>
                <a:cubicBezTo>
                  <a:pt x="1808900" y="6731328"/>
                  <a:pt x="1804843" y="6732124"/>
                  <a:pt x="1796729" y="6733714"/>
                </a:cubicBezTo>
                <a:lnTo>
                  <a:pt x="1812584" y="6739210"/>
                </a:lnTo>
                <a:close/>
                <a:moveTo>
                  <a:pt x="16159487" y="6728924"/>
                </a:moveTo>
                <a:lnTo>
                  <a:pt x="16142513" y="6749461"/>
                </a:lnTo>
                <a:lnTo>
                  <a:pt x="16138829" y="6741578"/>
                </a:lnTo>
                <a:cubicBezTo>
                  <a:pt x="16144485" y="6734733"/>
                  <a:pt x="16149345" y="6730911"/>
                  <a:pt x="16153399" y="6730117"/>
                </a:cubicBezTo>
                <a:cubicBezTo>
                  <a:pt x="16157459" y="6729322"/>
                  <a:pt x="16159487" y="6728924"/>
                  <a:pt x="16159487" y="6728924"/>
                </a:cubicBezTo>
                <a:close/>
                <a:moveTo>
                  <a:pt x="17893052" y="6728171"/>
                </a:moveTo>
                <a:cubicBezTo>
                  <a:pt x="17901168" y="6726584"/>
                  <a:pt x="17906452" y="6728416"/>
                  <a:pt x="17908908" y="6733673"/>
                </a:cubicBezTo>
                <a:lnTo>
                  <a:pt x="17912588" y="6741555"/>
                </a:lnTo>
                <a:cubicBezTo>
                  <a:pt x="17912588" y="6741555"/>
                  <a:pt x="17907300" y="6739723"/>
                  <a:pt x="17896732" y="6736056"/>
                </a:cubicBezTo>
                <a:close/>
                <a:moveTo>
                  <a:pt x="7773135" y="6727976"/>
                </a:moveTo>
                <a:lnTo>
                  <a:pt x="7787153" y="6729531"/>
                </a:lnTo>
                <a:cubicBezTo>
                  <a:pt x="7783091" y="6730328"/>
                  <a:pt x="7779898" y="6730595"/>
                  <a:pt x="7777564" y="6730336"/>
                </a:cubicBezTo>
                <a:close/>
                <a:moveTo>
                  <a:pt x="1317244" y="6727686"/>
                </a:moveTo>
                <a:cubicBezTo>
                  <a:pt x="1316537" y="6728542"/>
                  <a:pt x="1316800" y="6730284"/>
                  <a:pt x="1318026" y="6732912"/>
                </a:cubicBezTo>
                <a:cubicBezTo>
                  <a:pt x="1318026" y="6732912"/>
                  <a:pt x="1320056" y="6732514"/>
                  <a:pt x="1324111" y="6731718"/>
                </a:cubicBezTo>
                <a:cubicBezTo>
                  <a:pt x="1328168" y="6730924"/>
                  <a:pt x="1330200" y="6730526"/>
                  <a:pt x="1330200" y="6730526"/>
                </a:cubicBezTo>
                <a:cubicBezTo>
                  <a:pt x="1330200" y="6730526"/>
                  <a:pt x="1327554" y="6729609"/>
                  <a:pt x="1322270" y="6727776"/>
                </a:cubicBezTo>
                <a:cubicBezTo>
                  <a:pt x="1319629" y="6726860"/>
                  <a:pt x="1317952" y="6726831"/>
                  <a:pt x="1317244" y="6727686"/>
                </a:cubicBezTo>
                <a:close/>
                <a:moveTo>
                  <a:pt x="1740676" y="6727494"/>
                </a:moveTo>
                <a:lnTo>
                  <a:pt x="1728503" y="6729881"/>
                </a:lnTo>
                <a:cubicBezTo>
                  <a:pt x="1739074" y="6733544"/>
                  <a:pt x="1748417" y="6734581"/>
                  <a:pt x="1756531" y="6732990"/>
                </a:cubicBezTo>
                <a:close/>
                <a:moveTo>
                  <a:pt x="9074632" y="6726656"/>
                </a:moveTo>
                <a:cubicBezTo>
                  <a:pt x="9082747" y="6725067"/>
                  <a:pt x="9088030" y="6726899"/>
                  <a:pt x="9090488" y="6732154"/>
                </a:cubicBezTo>
                <a:lnTo>
                  <a:pt x="9114828" y="6727381"/>
                </a:lnTo>
                <a:cubicBezTo>
                  <a:pt x="9122947" y="6725788"/>
                  <a:pt x="9128231" y="6727623"/>
                  <a:pt x="9130685" y="6732877"/>
                </a:cubicBezTo>
                <a:lnTo>
                  <a:pt x="9118517" y="6735262"/>
                </a:lnTo>
                <a:lnTo>
                  <a:pt x="9041803" y="6741697"/>
                </a:lnTo>
                <a:lnTo>
                  <a:pt x="9057657" y="6747193"/>
                </a:lnTo>
                <a:lnTo>
                  <a:pt x="9045484" y="6749581"/>
                </a:lnTo>
                <a:lnTo>
                  <a:pt x="9061343" y="6755077"/>
                </a:lnTo>
                <a:cubicBezTo>
                  <a:pt x="9085688" y="6750303"/>
                  <a:pt x="9097240" y="6746605"/>
                  <a:pt x="9096013" y="6743978"/>
                </a:cubicBezTo>
                <a:cubicBezTo>
                  <a:pt x="9094786" y="6741350"/>
                  <a:pt x="9096200" y="6739639"/>
                  <a:pt x="9100257" y="6738841"/>
                </a:cubicBezTo>
                <a:cubicBezTo>
                  <a:pt x="9104315" y="6738047"/>
                  <a:pt x="9103516" y="6741073"/>
                  <a:pt x="9097856" y="6747919"/>
                </a:cubicBezTo>
                <a:lnTo>
                  <a:pt x="9113716" y="6753414"/>
                </a:lnTo>
                <a:lnTo>
                  <a:pt x="9065028" y="6762959"/>
                </a:lnTo>
                <a:cubicBezTo>
                  <a:pt x="9032571" y="6769322"/>
                  <a:pt x="9011057" y="6770672"/>
                  <a:pt x="9000485" y="6767008"/>
                </a:cubicBezTo>
                <a:cubicBezTo>
                  <a:pt x="9000485" y="6767008"/>
                  <a:pt x="8999256" y="6764381"/>
                  <a:pt x="8996801" y="6759126"/>
                </a:cubicBezTo>
                <a:lnTo>
                  <a:pt x="9005290" y="6748857"/>
                </a:lnTo>
                <a:cubicBezTo>
                  <a:pt x="9005290" y="6748857"/>
                  <a:pt x="9003261" y="6749255"/>
                  <a:pt x="8999205" y="6750049"/>
                </a:cubicBezTo>
                <a:cubicBezTo>
                  <a:pt x="8995145" y="6750847"/>
                  <a:pt x="8989060" y="6752038"/>
                  <a:pt x="8980948" y="6753628"/>
                </a:cubicBezTo>
                <a:lnTo>
                  <a:pt x="8968774" y="6756016"/>
                </a:lnTo>
                <a:lnTo>
                  <a:pt x="8972456" y="6763898"/>
                </a:lnTo>
                <a:lnTo>
                  <a:pt x="8956601" y="6758401"/>
                </a:lnTo>
                <a:cubicBezTo>
                  <a:pt x="8951691" y="6747892"/>
                  <a:pt x="8946405" y="6746061"/>
                  <a:pt x="8940748" y="6752907"/>
                </a:cubicBezTo>
                <a:lnTo>
                  <a:pt x="8920091" y="6765560"/>
                </a:lnTo>
                <a:lnTo>
                  <a:pt x="8904232" y="6760065"/>
                </a:lnTo>
                <a:lnTo>
                  <a:pt x="8867717" y="6767224"/>
                </a:lnTo>
                <a:cubicBezTo>
                  <a:pt x="8867717" y="6767224"/>
                  <a:pt x="8865686" y="6767621"/>
                  <a:pt x="8861632" y="6768417"/>
                </a:cubicBezTo>
                <a:cubicBezTo>
                  <a:pt x="8857575" y="6769213"/>
                  <a:pt x="8851493" y="6770405"/>
                  <a:pt x="8843375" y="6771997"/>
                </a:cubicBezTo>
                <a:cubicBezTo>
                  <a:pt x="8827148" y="6775179"/>
                  <a:pt x="8820263" y="6779394"/>
                  <a:pt x="8822716" y="6784651"/>
                </a:cubicBezTo>
                <a:lnTo>
                  <a:pt x="8834888" y="6782264"/>
                </a:lnTo>
                <a:cubicBezTo>
                  <a:pt x="8843002" y="6780674"/>
                  <a:pt x="8843618" y="6781987"/>
                  <a:pt x="8836733" y="6786205"/>
                </a:cubicBezTo>
                <a:cubicBezTo>
                  <a:pt x="8829845" y="6790423"/>
                  <a:pt x="8819703" y="6792412"/>
                  <a:pt x="8806302" y="6792171"/>
                </a:cubicBezTo>
                <a:cubicBezTo>
                  <a:pt x="8792905" y="6791931"/>
                  <a:pt x="8772804" y="6791569"/>
                  <a:pt x="8746003" y="6791087"/>
                </a:cubicBezTo>
                <a:cubicBezTo>
                  <a:pt x="8719204" y="6790604"/>
                  <a:pt x="8704576" y="6787734"/>
                  <a:pt x="8702120" y="6782479"/>
                </a:cubicBezTo>
                <a:lnTo>
                  <a:pt x="8742317" y="6783203"/>
                </a:lnTo>
                <a:cubicBezTo>
                  <a:pt x="8752888" y="6786867"/>
                  <a:pt x="8759590" y="6786987"/>
                  <a:pt x="8762416" y="6783566"/>
                </a:cubicBezTo>
                <a:cubicBezTo>
                  <a:pt x="8765245" y="6780142"/>
                  <a:pt x="8771949" y="6780262"/>
                  <a:pt x="8782518" y="6783927"/>
                </a:cubicBezTo>
                <a:cubicBezTo>
                  <a:pt x="8788178" y="6777081"/>
                  <a:pt x="8791002" y="6773657"/>
                  <a:pt x="8791002" y="6773657"/>
                </a:cubicBezTo>
                <a:cubicBezTo>
                  <a:pt x="8791002" y="6773657"/>
                  <a:pt x="8795059" y="6772863"/>
                  <a:pt x="8803177" y="6771272"/>
                </a:cubicBezTo>
                <a:cubicBezTo>
                  <a:pt x="8811290" y="6769681"/>
                  <a:pt x="8815348" y="6768885"/>
                  <a:pt x="8815348" y="6768885"/>
                </a:cubicBezTo>
                <a:cubicBezTo>
                  <a:pt x="8831574" y="6765705"/>
                  <a:pt x="8839077" y="6762799"/>
                  <a:pt x="8837846" y="6760172"/>
                </a:cubicBezTo>
                <a:cubicBezTo>
                  <a:pt x="8836617" y="6757546"/>
                  <a:pt x="8836806" y="6753206"/>
                  <a:pt x="8838407" y="6747154"/>
                </a:cubicBezTo>
                <a:cubicBezTo>
                  <a:pt x="8840008" y="6741104"/>
                  <a:pt x="8844865" y="6737285"/>
                  <a:pt x="8852980" y="6735693"/>
                </a:cubicBezTo>
                <a:cubicBezTo>
                  <a:pt x="8861095" y="6734103"/>
                  <a:pt x="8874495" y="6734343"/>
                  <a:pt x="8893178" y="6736416"/>
                </a:cubicBezTo>
                <a:cubicBezTo>
                  <a:pt x="8901294" y="6734826"/>
                  <a:pt x="8907378" y="6733633"/>
                  <a:pt x="8911433" y="6732837"/>
                </a:cubicBezTo>
                <a:cubicBezTo>
                  <a:pt x="8915491" y="6732042"/>
                  <a:pt x="8917520" y="6731645"/>
                  <a:pt x="8917520" y="6731645"/>
                </a:cubicBezTo>
                <a:lnTo>
                  <a:pt x="8921207" y="6739528"/>
                </a:lnTo>
                <a:lnTo>
                  <a:pt x="8933377" y="6737140"/>
                </a:lnTo>
                <a:cubicBezTo>
                  <a:pt x="8933377" y="6737140"/>
                  <a:pt x="8939462" y="6735948"/>
                  <a:pt x="8951635" y="6733561"/>
                </a:cubicBezTo>
                <a:cubicBezTo>
                  <a:pt x="8963805" y="6731175"/>
                  <a:pt x="8973946" y="6729188"/>
                  <a:pt x="8982064" y="6727596"/>
                </a:cubicBezTo>
                <a:lnTo>
                  <a:pt x="9038119" y="6733816"/>
                </a:lnTo>
                <a:close/>
                <a:moveTo>
                  <a:pt x="16304425" y="6726322"/>
                </a:moveTo>
                <a:lnTo>
                  <a:pt x="16332455" y="6729434"/>
                </a:lnTo>
                <a:lnTo>
                  <a:pt x="16336139" y="6737316"/>
                </a:lnTo>
                <a:lnTo>
                  <a:pt x="16311795" y="6742086"/>
                </a:lnTo>
                <a:lnTo>
                  <a:pt x="16299623" y="6744474"/>
                </a:lnTo>
                <a:cubicBezTo>
                  <a:pt x="16299623" y="6744474"/>
                  <a:pt x="16302453" y="6741051"/>
                  <a:pt x="16308109" y="6734206"/>
                </a:cubicBezTo>
                <a:cubicBezTo>
                  <a:pt x="16305655" y="6728950"/>
                  <a:pt x="16304425" y="6726322"/>
                  <a:pt x="16304425" y="6726322"/>
                </a:cubicBezTo>
                <a:close/>
                <a:moveTo>
                  <a:pt x="1354541" y="6725752"/>
                </a:moveTo>
                <a:cubicBezTo>
                  <a:pt x="1354541" y="6725752"/>
                  <a:pt x="1355771" y="6728381"/>
                  <a:pt x="1358225" y="6733634"/>
                </a:cubicBezTo>
                <a:cubicBezTo>
                  <a:pt x="1366336" y="6732044"/>
                  <a:pt x="1369784" y="6729936"/>
                  <a:pt x="1368555" y="6727309"/>
                </a:cubicBezTo>
                <a:cubicBezTo>
                  <a:pt x="1367328" y="6724679"/>
                  <a:pt x="1362654" y="6724163"/>
                  <a:pt x="1354541" y="6725752"/>
                </a:cubicBezTo>
                <a:close/>
                <a:moveTo>
                  <a:pt x="7768714" y="6725617"/>
                </a:moveTo>
                <a:cubicBezTo>
                  <a:pt x="7771048" y="6725876"/>
                  <a:pt x="7772523" y="6726662"/>
                  <a:pt x="7773135" y="6727976"/>
                </a:cubicBezTo>
                <a:lnTo>
                  <a:pt x="7759123" y="6726421"/>
                </a:lnTo>
                <a:close/>
                <a:moveTo>
                  <a:pt x="42165" y="6723640"/>
                </a:moveTo>
                <a:cubicBezTo>
                  <a:pt x="39333" y="6727063"/>
                  <a:pt x="36901" y="6728973"/>
                  <a:pt x="34873" y="6729369"/>
                </a:cubicBezTo>
                <a:cubicBezTo>
                  <a:pt x="32844" y="6729768"/>
                  <a:pt x="31218" y="6728651"/>
                  <a:pt x="29990" y="6726025"/>
                </a:cubicBezTo>
                <a:close/>
                <a:moveTo>
                  <a:pt x="12901138" y="6722370"/>
                </a:moveTo>
                <a:lnTo>
                  <a:pt x="12929167" y="6725480"/>
                </a:lnTo>
                <a:lnTo>
                  <a:pt x="12888968" y="6724757"/>
                </a:lnTo>
                <a:cubicBezTo>
                  <a:pt x="12897083" y="6723165"/>
                  <a:pt x="12901138" y="6722370"/>
                  <a:pt x="12901138" y="6722370"/>
                </a:cubicBezTo>
                <a:close/>
                <a:moveTo>
                  <a:pt x="10172087" y="6722316"/>
                </a:moveTo>
                <a:cubicBezTo>
                  <a:pt x="10174120" y="6721918"/>
                  <a:pt x="10175749" y="6723032"/>
                  <a:pt x="10176974" y="6725661"/>
                </a:cubicBezTo>
                <a:lnTo>
                  <a:pt x="10164803" y="6728047"/>
                </a:lnTo>
                <a:cubicBezTo>
                  <a:pt x="10167634" y="6724623"/>
                  <a:pt x="10170059" y="6722713"/>
                  <a:pt x="10172087" y="6722316"/>
                </a:cubicBezTo>
                <a:close/>
                <a:moveTo>
                  <a:pt x="7956431" y="6722157"/>
                </a:moveTo>
                <a:cubicBezTo>
                  <a:pt x="7956431" y="6722157"/>
                  <a:pt x="7957047" y="6723471"/>
                  <a:pt x="7958275" y="6726099"/>
                </a:cubicBezTo>
                <a:cubicBezTo>
                  <a:pt x="7959504" y="6728726"/>
                  <a:pt x="7960118" y="6730039"/>
                  <a:pt x="7960118" y="6730039"/>
                </a:cubicBezTo>
                <a:lnTo>
                  <a:pt x="7944264" y="6724544"/>
                </a:lnTo>
                <a:cubicBezTo>
                  <a:pt x="7944264" y="6724544"/>
                  <a:pt x="7948319" y="6723748"/>
                  <a:pt x="7956431" y="6722157"/>
                </a:cubicBezTo>
                <a:close/>
                <a:moveTo>
                  <a:pt x="9752966" y="6721990"/>
                </a:moveTo>
                <a:cubicBezTo>
                  <a:pt x="9752966" y="6721990"/>
                  <a:pt x="9751552" y="6723700"/>
                  <a:pt x="9748718" y="6727121"/>
                </a:cubicBezTo>
                <a:cubicBezTo>
                  <a:pt x="9745885" y="6730545"/>
                  <a:pt x="9744472" y="6732255"/>
                  <a:pt x="9744472" y="6732255"/>
                </a:cubicBezTo>
                <a:cubicBezTo>
                  <a:pt x="9736359" y="6733843"/>
                  <a:pt x="9731071" y="6732012"/>
                  <a:pt x="9728621" y="6726755"/>
                </a:cubicBezTo>
                <a:lnTo>
                  <a:pt x="9740795" y="6724372"/>
                </a:lnTo>
                <a:cubicBezTo>
                  <a:pt x="9748906" y="6722783"/>
                  <a:pt x="9752966" y="6721990"/>
                  <a:pt x="9752966" y="6721990"/>
                </a:cubicBezTo>
                <a:close/>
                <a:moveTo>
                  <a:pt x="1857587" y="6721784"/>
                </a:moveTo>
                <a:lnTo>
                  <a:pt x="1849101" y="6732050"/>
                </a:lnTo>
                <a:lnTo>
                  <a:pt x="1836928" y="6734438"/>
                </a:lnTo>
                <a:lnTo>
                  <a:pt x="1864956" y="6737547"/>
                </a:lnTo>
                <a:cubicBezTo>
                  <a:pt x="1881185" y="6734365"/>
                  <a:pt x="1889912" y="6734088"/>
                  <a:pt x="1891142" y="6736717"/>
                </a:cubicBezTo>
                <a:cubicBezTo>
                  <a:pt x="1892371" y="6739343"/>
                  <a:pt x="1894396" y="6738947"/>
                  <a:pt x="1897225" y="6735523"/>
                </a:cubicBezTo>
                <a:cubicBezTo>
                  <a:pt x="1900054" y="6732099"/>
                  <a:pt x="1898826" y="6729473"/>
                  <a:pt x="1893541" y="6727641"/>
                </a:cubicBezTo>
                <a:cubicBezTo>
                  <a:pt x="1888256" y="6725809"/>
                  <a:pt x="1881557" y="6725688"/>
                  <a:pt x="1873441" y="6727279"/>
                </a:cubicBezTo>
                <a:cubicBezTo>
                  <a:pt x="1865328" y="6728869"/>
                  <a:pt x="1860041" y="6727037"/>
                  <a:pt x="1857587" y="6721784"/>
                </a:cubicBezTo>
                <a:close/>
                <a:moveTo>
                  <a:pt x="9672570" y="6720520"/>
                </a:moveTo>
                <a:cubicBezTo>
                  <a:pt x="9680684" y="6718930"/>
                  <a:pt x="9685356" y="6719449"/>
                  <a:pt x="9686583" y="6722078"/>
                </a:cubicBezTo>
                <a:cubicBezTo>
                  <a:pt x="9687810" y="6724705"/>
                  <a:pt x="9684365" y="6726813"/>
                  <a:pt x="9676249" y="6728402"/>
                </a:cubicBezTo>
                <a:cubicBezTo>
                  <a:pt x="9668133" y="6729989"/>
                  <a:pt x="9664078" y="6730784"/>
                  <a:pt x="9664078" y="6730784"/>
                </a:cubicBezTo>
                <a:close/>
                <a:moveTo>
                  <a:pt x="8407108" y="6719849"/>
                </a:moveTo>
                <a:cubicBezTo>
                  <a:pt x="8398990" y="6721442"/>
                  <a:pt x="8390876" y="6723031"/>
                  <a:pt x="8382760" y="6724623"/>
                </a:cubicBezTo>
                <a:cubicBezTo>
                  <a:pt x="8374649" y="6726212"/>
                  <a:pt x="8365308" y="6725175"/>
                  <a:pt x="8354734" y="6721513"/>
                </a:cubicBezTo>
                <a:close/>
                <a:moveTo>
                  <a:pt x="1604220" y="6719827"/>
                </a:moveTo>
                <a:lnTo>
                  <a:pt x="1579879" y="6724598"/>
                </a:lnTo>
                <a:cubicBezTo>
                  <a:pt x="1582335" y="6729854"/>
                  <a:pt x="1587621" y="6731685"/>
                  <a:pt x="1595733" y="6730094"/>
                </a:cubicBezTo>
                <a:cubicBezTo>
                  <a:pt x="1603849" y="6728503"/>
                  <a:pt x="1606680" y="6725081"/>
                  <a:pt x="1604220" y="6719827"/>
                </a:cubicBezTo>
                <a:close/>
                <a:moveTo>
                  <a:pt x="13178849" y="6719553"/>
                </a:moveTo>
                <a:lnTo>
                  <a:pt x="13182532" y="6727437"/>
                </a:lnTo>
                <a:cubicBezTo>
                  <a:pt x="13166302" y="6730619"/>
                  <a:pt x="13156961" y="6729582"/>
                  <a:pt x="13154504" y="6724326"/>
                </a:cubicBezTo>
                <a:close/>
                <a:moveTo>
                  <a:pt x="14759896" y="6719359"/>
                </a:moveTo>
                <a:lnTo>
                  <a:pt x="14767247" y="6720802"/>
                </a:lnTo>
                <a:lnTo>
                  <a:pt x="14767481" y="6720521"/>
                </a:lnTo>
                <a:cubicBezTo>
                  <a:pt x="14775597" y="6718931"/>
                  <a:pt x="14780266" y="6719450"/>
                  <a:pt x="14781491" y="6722078"/>
                </a:cubicBezTo>
                <a:lnTo>
                  <a:pt x="14779615" y="6723227"/>
                </a:lnTo>
                <a:lnTo>
                  <a:pt x="14803777" y="6727966"/>
                </a:lnTo>
                <a:cubicBezTo>
                  <a:pt x="14787551" y="6731146"/>
                  <a:pt x="14775378" y="6733532"/>
                  <a:pt x="14767262" y="6735124"/>
                </a:cubicBezTo>
                <a:lnTo>
                  <a:pt x="14764713" y="6729666"/>
                </a:lnTo>
                <a:lnTo>
                  <a:pt x="14758988" y="6730786"/>
                </a:lnTo>
                <a:lnTo>
                  <a:pt x="14762980" y="6725960"/>
                </a:lnTo>
                <a:close/>
                <a:moveTo>
                  <a:pt x="66510" y="6718876"/>
                </a:moveTo>
                <a:cubicBezTo>
                  <a:pt x="68963" y="6724131"/>
                  <a:pt x="74245" y="6725962"/>
                  <a:pt x="82363" y="6724376"/>
                </a:cubicBezTo>
                <a:lnTo>
                  <a:pt x="70186" y="6726757"/>
                </a:lnTo>
                <a:close/>
                <a:moveTo>
                  <a:pt x="7675039" y="6717091"/>
                </a:moveTo>
                <a:lnTo>
                  <a:pt x="7690898" y="6722588"/>
                </a:lnTo>
                <a:cubicBezTo>
                  <a:pt x="7709581" y="6724661"/>
                  <a:pt x="7722981" y="6724902"/>
                  <a:pt x="7731096" y="6723311"/>
                </a:cubicBezTo>
                <a:lnTo>
                  <a:pt x="7759123" y="6726421"/>
                </a:lnTo>
                <a:cubicBezTo>
                  <a:pt x="7759123" y="6726421"/>
                  <a:pt x="7760351" y="6729049"/>
                  <a:pt x="7762809" y="6734304"/>
                </a:cubicBezTo>
                <a:cubicBezTo>
                  <a:pt x="7765264" y="6739560"/>
                  <a:pt x="7766494" y="6742186"/>
                  <a:pt x="7766494" y="6742186"/>
                </a:cubicBezTo>
                <a:cubicBezTo>
                  <a:pt x="7766494" y="6742186"/>
                  <a:pt x="7770549" y="6741391"/>
                  <a:pt x="7778665" y="6739798"/>
                </a:cubicBezTo>
                <a:lnTo>
                  <a:pt x="7794521" y="6745296"/>
                </a:lnTo>
                <a:lnTo>
                  <a:pt x="7822544" y="6748408"/>
                </a:lnTo>
                <a:lnTo>
                  <a:pt x="7846891" y="6743634"/>
                </a:lnTo>
                <a:lnTo>
                  <a:pt x="7826231" y="6756288"/>
                </a:lnTo>
                <a:cubicBezTo>
                  <a:pt x="7807548" y="6754216"/>
                  <a:pt x="7794148" y="6753974"/>
                  <a:pt x="7786032" y="6755566"/>
                </a:cubicBezTo>
                <a:cubicBezTo>
                  <a:pt x="7786032" y="6755566"/>
                  <a:pt x="7784803" y="6752937"/>
                  <a:pt x="7782347" y="6747684"/>
                </a:cubicBezTo>
                <a:lnTo>
                  <a:pt x="7770177" y="6750069"/>
                </a:lnTo>
                <a:cubicBezTo>
                  <a:pt x="7772635" y="6755323"/>
                  <a:pt x="7765135" y="6758228"/>
                  <a:pt x="7747676" y="6758782"/>
                </a:cubicBezTo>
                <a:cubicBezTo>
                  <a:pt x="7730223" y="6759337"/>
                  <a:pt x="7718850" y="6758698"/>
                  <a:pt x="7713566" y="6756864"/>
                </a:cubicBezTo>
                <a:cubicBezTo>
                  <a:pt x="7708279" y="6755035"/>
                  <a:pt x="7697521" y="6755708"/>
                  <a:pt x="7681294" y="6758890"/>
                </a:cubicBezTo>
                <a:cubicBezTo>
                  <a:pt x="7665064" y="6762072"/>
                  <a:pt x="7656946" y="6763662"/>
                  <a:pt x="7656946" y="6763662"/>
                </a:cubicBezTo>
                <a:lnTo>
                  <a:pt x="7698266" y="6738353"/>
                </a:lnTo>
                <a:lnTo>
                  <a:pt x="7706752" y="6728084"/>
                </a:lnTo>
                <a:lnTo>
                  <a:pt x="7678725" y="6724975"/>
                </a:lnTo>
                <a:lnTo>
                  <a:pt x="7666553" y="6727361"/>
                </a:lnTo>
                <a:close/>
                <a:moveTo>
                  <a:pt x="384417" y="6716872"/>
                </a:moveTo>
                <a:cubicBezTo>
                  <a:pt x="386872" y="6722126"/>
                  <a:pt x="384041" y="6725549"/>
                  <a:pt x="375923" y="6727137"/>
                </a:cubicBezTo>
                <a:cubicBezTo>
                  <a:pt x="367809" y="6728726"/>
                  <a:pt x="366583" y="6726097"/>
                  <a:pt x="372244" y="6719254"/>
                </a:cubicBezTo>
                <a:close/>
                <a:moveTo>
                  <a:pt x="12251548" y="6716048"/>
                </a:moveTo>
                <a:cubicBezTo>
                  <a:pt x="12232863" y="6713974"/>
                  <a:pt x="12224132" y="6714251"/>
                  <a:pt x="12225363" y="6716878"/>
                </a:cubicBezTo>
                <a:cubicBezTo>
                  <a:pt x="12226590" y="6719506"/>
                  <a:pt x="12221118" y="6722012"/>
                  <a:pt x="12208947" y="6724399"/>
                </a:cubicBezTo>
                <a:cubicBezTo>
                  <a:pt x="12196777" y="6726785"/>
                  <a:pt x="12190687" y="6727977"/>
                  <a:pt x="12190687" y="6727977"/>
                </a:cubicBezTo>
                <a:lnTo>
                  <a:pt x="12148211" y="6725590"/>
                </a:lnTo>
                <a:lnTo>
                  <a:pt x="12152658" y="6727131"/>
                </a:lnTo>
                <a:cubicBezTo>
                  <a:pt x="12157944" y="6728964"/>
                  <a:pt x="12164643" y="6729084"/>
                  <a:pt x="12172758" y="6727494"/>
                </a:cubicBezTo>
                <a:cubicBezTo>
                  <a:pt x="12175213" y="6732749"/>
                  <a:pt x="12189843" y="6735618"/>
                  <a:pt x="12216640" y="6736100"/>
                </a:cubicBezTo>
                <a:lnTo>
                  <a:pt x="12256839" y="6736823"/>
                </a:lnTo>
                <a:cubicBezTo>
                  <a:pt x="12259296" y="6742079"/>
                  <a:pt x="12266610" y="6743513"/>
                  <a:pt x="12278783" y="6741127"/>
                </a:cubicBezTo>
                <a:cubicBezTo>
                  <a:pt x="12290952" y="6738741"/>
                  <a:pt x="12299681" y="6738463"/>
                  <a:pt x="12304967" y="6740296"/>
                </a:cubicBezTo>
                <a:cubicBezTo>
                  <a:pt x="12307610" y="6741211"/>
                  <a:pt x="12313955" y="6741760"/>
                  <a:pt x="12324005" y="6741941"/>
                </a:cubicBezTo>
                <a:cubicBezTo>
                  <a:pt x="12334055" y="6742122"/>
                  <a:pt x="12347807" y="6741935"/>
                  <a:pt x="12365265" y="6741381"/>
                </a:cubicBezTo>
                <a:lnTo>
                  <a:pt x="12384061" y="6737696"/>
                </a:lnTo>
                <a:lnTo>
                  <a:pt x="12381355" y="6737924"/>
                </a:lnTo>
                <a:cubicBezTo>
                  <a:pt x="12363900" y="6738478"/>
                  <a:pt x="12354556" y="6737443"/>
                  <a:pt x="12353329" y="6734814"/>
                </a:cubicBezTo>
                <a:cubicBezTo>
                  <a:pt x="12352100" y="6732186"/>
                  <a:pt x="12347425" y="6731669"/>
                  <a:pt x="12339316" y="6733258"/>
                </a:cubicBezTo>
                <a:cubicBezTo>
                  <a:pt x="12331200" y="6734849"/>
                  <a:pt x="12324501" y="6734729"/>
                  <a:pt x="12319216" y="6732899"/>
                </a:cubicBezTo>
                <a:cubicBezTo>
                  <a:pt x="12313930" y="6731064"/>
                  <a:pt x="12311285" y="6730149"/>
                  <a:pt x="12311285" y="6730149"/>
                </a:cubicBezTo>
                <a:lnTo>
                  <a:pt x="12267403" y="6721543"/>
                </a:lnTo>
                <a:close/>
                <a:moveTo>
                  <a:pt x="3865014" y="6715439"/>
                </a:moveTo>
                <a:lnTo>
                  <a:pt x="3861280" y="6716171"/>
                </a:lnTo>
                <a:lnTo>
                  <a:pt x="3889306" y="6719280"/>
                </a:lnTo>
                <a:lnTo>
                  <a:pt x="3890165" y="6718237"/>
                </a:lnTo>
                <a:close/>
                <a:moveTo>
                  <a:pt x="9523951" y="6715195"/>
                </a:moveTo>
                <a:lnTo>
                  <a:pt x="9527631" y="6723079"/>
                </a:lnTo>
                <a:cubicBezTo>
                  <a:pt x="9525177" y="6717823"/>
                  <a:pt x="9519890" y="6715989"/>
                  <a:pt x="9511776" y="6717577"/>
                </a:cubicBezTo>
                <a:close/>
                <a:moveTo>
                  <a:pt x="483076" y="6714767"/>
                </a:moveTo>
                <a:cubicBezTo>
                  <a:pt x="487133" y="6713974"/>
                  <a:pt x="490387" y="6716204"/>
                  <a:pt x="492842" y="6721460"/>
                </a:cubicBezTo>
                <a:cubicBezTo>
                  <a:pt x="484724" y="6723048"/>
                  <a:pt x="480054" y="6722528"/>
                  <a:pt x="478829" y="6719900"/>
                </a:cubicBezTo>
                <a:cubicBezTo>
                  <a:pt x="477601" y="6717273"/>
                  <a:pt x="479017" y="6715562"/>
                  <a:pt x="483076" y="6714767"/>
                </a:cubicBezTo>
                <a:close/>
                <a:moveTo>
                  <a:pt x="2405893" y="6714755"/>
                </a:moveTo>
                <a:lnTo>
                  <a:pt x="2413001" y="6716149"/>
                </a:lnTo>
                <a:lnTo>
                  <a:pt x="2419981" y="6716275"/>
                </a:lnTo>
                <a:lnTo>
                  <a:pt x="2416141" y="6714943"/>
                </a:lnTo>
                <a:close/>
                <a:moveTo>
                  <a:pt x="13907232" y="6714431"/>
                </a:moveTo>
                <a:cubicBezTo>
                  <a:pt x="13909685" y="6719684"/>
                  <a:pt x="13910914" y="6722313"/>
                  <a:pt x="13910914" y="6722313"/>
                </a:cubicBezTo>
                <a:cubicBezTo>
                  <a:pt x="13910914" y="6722313"/>
                  <a:pt x="13908887" y="6722710"/>
                  <a:pt x="13904830" y="6723504"/>
                </a:cubicBezTo>
                <a:cubicBezTo>
                  <a:pt x="13900771" y="6724300"/>
                  <a:pt x="13898130" y="6723385"/>
                  <a:pt x="13896900" y="6720756"/>
                </a:cubicBezTo>
                <a:cubicBezTo>
                  <a:pt x="13895674" y="6718129"/>
                  <a:pt x="13899117" y="6716021"/>
                  <a:pt x="13907232" y="6714431"/>
                </a:cubicBezTo>
                <a:close/>
                <a:moveTo>
                  <a:pt x="12525335" y="6714301"/>
                </a:moveTo>
                <a:cubicBezTo>
                  <a:pt x="12520665" y="6713782"/>
                  <a:pt x="12517467" y="6714051"/>
                  <a:pt x="12515746" y="6715105"/>
                </a:cubicBezTo>
                <a:cubicBezTo>
                  <a:pt x="12514026" y="6716161"/>
                  <a:pt x="12513780" y="6718001"/>
                  <a:pt x="12515006" y="6720630"/>
                </a:cubicBezTo>
                <a:cubicBezTo>
                  <a:pt x="12509350" y="6727475"/>
                  <a:pt x="12510577" y="6730101"/>
                  <a:pt x="12518692" y="6728512"/>
                </a:cubicBezTo>
                <a:lnTo>
                  <a:pt x="12543033" y="6723738"/>
                </a:lnTo>
                <a:cubicBezTo>
                  <a:pt x="12540577" y="6718485"/>
                  <a:pt x="12534678" y="6715339"/>
                  <a:pt x="12525335" y="6714301"/>
                </a:cubicBezTo>
                <a:close/>
                <a:moveTo>
                  <a:pt x="18129012" y="6714248"/>
                </a:moveTo>
                <a:cubicBezTo>
                  <a:pt x="18139768" y="6713577"/>
                  <a:pt x="18156516" y="6713883"/>
                  <a:pt x="18179256" y="6715167"/>
                </a:cubicBezTo>
                <a:lnTo>
                  <a:pt x="18198788" y="6728551"/>
                </a:lnTo>
                <a:cubicBezTo>
                  <a:pt x="18173216" y="6730690"/>
                  <a:pt x="18153424" y="6730979"/>
                  <a:pt x="18139412" y="6729420"/>
                </a:cubicBezTo>
                <a:cubicBezTo>
                  <a:pt x="18125400" y="6727860"/>
                  <a:pt x="18117168" y="6724452"/>
                  <a:pt x="18114712" y="6719199"/>
                </a:cubicBezTo>
                <a:cubicBezTo>
                  <a:pt x="18113488" y="6716570"/>
                  <a:pt x="18118252" y="6714920"/>
                  <a:pt x="18129012" y="6714248"/>
                </a:cubicBezTo>
                <a:close/>
                <a:moveTo>
                  <a:pt x="13034099" y="6714247"/>
                </a:moveTo>
                <a:cubicBezTo>
                  <a:pt x="13044857" y="6713575"/>
                  <a:pt x="13061606" y="6713882"/>
                  <a:pt x="13084347" y="6715166"/>
                </a:cubicBezTo>
                <a:lnTo>
                  <a:pt x="13103878" y="6728550"/>
                </a:lnTo>
                <a:cubicBezTo>
                  <a:pt x="13078306" y="6730688"/>
                  <a:pt x="13058513" y="6730977"/>
                  <a:pt x="13044499" y="6729418"/>
                </a:cubicBezTo>
                <a:cubicBezTo>
                  <a:pt x="13030486" y="6727860"/>
                  <a:pt x="13022255" y="6724451"/>
                  <a:pt x="13019802" y="6719198"/>
                </a:cubicBezTo>
                <a:cubicBezTo>
                  <a:pt x="13018576" y="6716569"/>
                  <a:pt x="13023341" y="6714919"/>
                  <a:pt x="13034099" y="6714247"/>
                </a:cubicBezTo>
                <a:close/>
                <a:moveTo>
                  <a:pt x="581731" y="6712662"/>
                </a:moveTo>
                <a:lnTo>
                  <a:pt x="573238" y="6722931"/>
                </a:lnTo>
                <a:lnTo>
                  <a:pt x="557386" y="6717429"/>
                </a:lnTo>
                <a:cubicBezTo>
                  <a:pt x="557386" y="6717429"/>
                  <a:pt x="559414" y="6717032"/>
                  <a:pt x="563471" y="6716237"/>
                </a:cubicBezTo>
                <a:cubicBezTo>
                  <a:pt x="567528" y="6715443"/>
                  <a:pt x="573615" y="6714252"/>
                  <a:pt x="581731" y="6712662"/>
                </a:cubicBezTo>
                <a:close/>
                <a:moveTo>
                  <a:pt x="14530870" y="6712629"/>
                </a:moveTo>
                <a:lnTo>
                  <a:pt x="14522387" y="6722899"/>
                </a:lnTo>
                <a:lnTo>
                  <a:pt x="14518700" y="6715016"/>
                </a:lnTo>
                <a:cubicBezTo>
                  <a:pt x="14518700" y="6715016"/>
                  <a:pt x="14522759" y="6714221"/>
                  <a:pt x="14530870" y="6712629"/>
                </a:cubicBezTo>
                <a:close/>
                <a:moveTo>
                  <a:pt x="12050552" y="6712428"/>
                </a:moveTo>
                <a:cubicBezTo>
                  <a:pt x="12042438" y="6714020"/>
                  <a:pt x="12034323" y="6715610"/>
                  <a:pt x="12026209" y="6717202"/>
                </a:cubicBezTo>
                <a:lnTo>
                  <a:pt x="12028996" y="6723163"/>
                </a:lnTo>
                <a:lnTo>
                  <a:pt x="12039989" y="6727709"/>
                </a:lnTo>
                <a:cubicBezTo>
                  <a:pt x="12050559" y="6731373"/>
                  <a:pt x="12065187" y="6734243"/>
                  <a:pt x="12083871" y="6736315"/>
                </a:cubicBezTo>
                <a:cubicBezTo>
                  <a:pt x="12102557" y="6738389"/>
                  <a:pt x="12113315" y="6737715"/>
                  <a:pt x="12116143" y="6734289"/>
                </a:cubicBezTo>
                <a:lnTo>
                  <a:pt x="12142219" y="6725254"/>
                </a:lnTo>
                <a:lnTo>
                  <a:pt x="12122463" y="6724144"/>
                </a:lnTo>
                <a:cubicBezTo>
                  <a:pt x="12101319" y="6716817"/>
                  <a:pt x="12086695" y="6713946"/>
                  <a:pt x="12078580" y="6715538"/>
                </a:cubicBezTo>
                <a:close/>
                <a:moveTo>
                  <a:pt x="15194713" y="6711554"/>
                </a:moveTo>
                <a:lnTo>
                  <a:pt x="15186226" y="6721824"/>
                </a:lnTo>
                <a:cubicBezTo>
                  <a:pt x="15178112" y="6723414"/>
                  <a:pt x="15173441" y="6722896"/>
                  <a:pt x="15172213" y="6720269"/>
                </a:cubicBezTo>
                <a:cubicBezTo>
                  <a:pt x="15170985" y="6717641"/>
                  <a:pt x="15174428" y="6715531"/>
                  <a:pt x="15182540" y="6713940"/>
                </a:cubicBezTo>
                <a:close/>
                <a:moveTo>
                  <a:pt x="3796197" y="6711520"/>
                </a:moveTo>
                <a:lnTo>
                  <a:pt x="3791534" y="6712432"/>
                </a:lnTo>
                <a:lnTo>
                  <a:pt x="3793052" y="6712337"/>
                </a:lnTo>
                <a:lnTo>
                  <a:pt x="3796424" y="6711676"/>
                </a:lnTo>
                <a:close/>
                <a:moveTo>
                  <a:pt x="2881781" y="6710292"/>
                </a:moveTo>
                <a:lnTo>
                  <a:pt x="2878989" y="6710379"/>
                </a:lnTo>
                <a:lnTo>
                  <a:pt x="2876124" y="6710408"/>
                </a:lnTo>
                <a:lnTo>
                  <a:pt x="2875846" y="6711455"/>
                </a:lnTo>
                <a:close/>
                <a:moveTo>
                  <a:pt x="8588560" y="6710089"/>
                </a:moveTo>
                <a:cubicBezTo>
                  <a:pt x="8596675" y="6708499"/>
                  <a:pt x="8601346" y="6709016"/>
                  <a:pt x="8602574" y="6711645"/>
                </a:cubicBezTo>
                <a:cubicBezTo>
                  <a:pt x="8603802" y="6714273"/>
                  <a:pt x="8602385" y="6715985"/>
                  <a:pt x="8598330" y="6716780"/>
                </a:cubicBezTo>
                <a:cubicBezTo>
                  <a:pt x="8594273" y="6717574"/>
                  <a:pt x="8591015" y="6715345"/>
                  <a:pt x="8588560" y="6710089"/>
                </a:cubicBezTo>
                <a:close/>
                <a:moveTo>
                  <a:pt x="4070758" y="6709520"/>
                </a:moveTo>
                <a:lnTo>
                  <a:pt x="4058588" y="6711905"/>
                </a:lnTo>
                <a:cubicBezTo>
                  <a:pt x="4061046" y="6717161"/>
                  <a:pt x="4066330" y="6718993"/>
                  <a:pt x="4074442" y="6717403"/>
                </a:cubicBezTo>
                <a:close/>
                <a:moveTo>
                  <a:pt x="9467901" y="6708959"/>
                </a:moveTo>
                <a:lnTo>
                  <a:pt x="9495922" y="6712079"/>
                </a:lnTo>
                <a:lnTo>
                  <a:pt x="9483749" y="6714460"/>
                </a:lnTo>
                <a:cubicBezTo>
                  <a:pt x="9475634" y="6716050"/>
                  <a:pt x="9467521" y="6717637"/>
                  <a:pt x="9459405" y="6719226"/>
                </a:cubicBezTo>
                <a:close/>
                <a:moveTo>
                  <a:pt x="14476327" y="6708682"/>
                </a:moveTo>
                <a:cubicBezTo>
                  <a:pt x="14480382" y="6707890"/>
                  <a:pt x="14485055" y="6708408"/>
                  <a:pt x="14490337" y="6710243"/>
                </a:cubicBezTo>
                <a:cubicBezTo>
                  <a:pt x="14495622" y="6712076"/>
                  <a:pt x="14494206" y="6713786"/>
                  <a:pt x="14486091" y="6715374"/>
                </a:cubicBezTo>
                <a:lnTo>
                  <a:pt x="14470238" y="6709874"/>
                </a:lnTo>
                <a:cubicBezTo>
                  <a:pt x="14470238" y="6709874"/>
                  <a:pt x="14472268" y="6709478"/>
                  <a:pt x="14476327" y="6708682"/>
                </a:cubicBezTo>
                <a:close/>
                <a:moveTo>
                  <a:pt x="9381416" y="6708681"/>
                </a:moveTo>
                <a:cubicBezTo>
                  <a:pt x="9385470" y="6707888"/>
                  <a:pt x="9390144" y="6708406"/>
                  <a:pt x="9395429" y="6710240"/>
                </a:cubicBezTo>
                <a:cubicBezTo>
                  <a:pt x="9400716" y="6712074"/>
                  <a:pt x="9399294" y="6713785"/>
                  <a:pt x="9391181" y="6715373"/>
                </a:cubicBezTo>
                <a:lnTo>
                  <a:pt x="9375329" y="6709874"/>
                </a:lnTo>
                <a:cubicBezTo>
                  <a:pt x="9375329" y="6709874"/>
                  <a:pt x="9377354" y="6709476"/>
                  <a:pt x="9381416" y="6708681"/>
                </a:cubicBezTo>
                <a:close/>
                <a:moveTo>
                  <a:pt x="11127588" y="6708677"/>
                </a:moveTo>
                <a:lnTo>
                  <a:pt x="11131271" y="6716560"/>
                </a:lnTo>
                <a:lnTo>
                  <a:pt x="11147125" y="6722056"/>
                </a:lnTo>
                <a:close/>
                <a:moveTo>
                  <a:pt x="15011651" y="6708420"/>
                </a:moveTo>
                <a:lnTo>
                  <a:pt x="15014989" y="6715560"/>
                </a:lnTo>
                <a:lnTo>
                  <a:pt x="15033917" y="6708660"/>
                </a:lnTo>
                <a:lnTo>
                  <a:pt x="15053459" y="6722039"/>
                </a:lnTo>
                <a:cubicBezTo>
                  <a:pt x="15050630" y="6725461"/>
                  <a:pt x="15047187" y="6727571"/>
                  <a:pt x="15043129" y="6728365"/>
                </a:cubicBezTo>
                <a:cubicBezTo>
                  <a:pt x="15039072" y="6729161"/>
                  <a:pt x="15034400" y="6728643"/>
                  <a:pt x="15029115" y="6726812"/>
                </a:cubicBezTo>
                <a:cubicBezTo>
                  <a:pt x="15014488" y="6723943"/>
                  <a:pt x="15007574" y="6720996"/>
                  <a:pt x="15008373" y="6717970"/>
                </a:cubicBezTo>
                <a:lnTo>
                  <a:pt x="15010177" y="6717314"/>
                </a:lnTo>
                <a:lnTo>
                  <a:pt x="15003163" y="6718689"/>
                </a:lnTo>
                <a:lnTo>
                  <a:pt x="14999480" y="6710807"/>
                </a:lnTo>
                <a:cubicBezTo>
                  <a:pt x="15007593" y="6709216"/>
                  <a:pt x="15011651" y="6708420"/>
                  <a:pt x="15011651" y="6708420"/>
                </a:cubicBezTo>
                <a:close/>
                <a:moveTo>
                  <a:pt x="3990519" y="6708405"/>
                </a:moveTo>
                <a:lnTo>
                  <a:pt x="3961235" y="6709327"/>
                </a:lnTo>
                <a:lnTo>
                  <a:pt x="3940538" y="6710618"/>
                </a:lnTo>
                <a:lnTo>
                  <a:pt x="3953848" y="6715231"/>
                </a:lnTo>
                <a:cubicBezTo>
                  <a:pt x="3961962" y="6713641"/>
                  <a:pt x="3968047" y="6712448"/>
                  <a:pt x="3972104" y="6711652"/>
                </a:cubicBezTo>
                <a:cubicBezTo>
                  <a:pt x="3976163" y="6710857"/>
                  <a:pt x="3983476" y="6712291"/>
                  <a:pt x="3994047" y="6715955"/>
                </a:cubicBezTo>
                <a:close/>
                <a:moveTo>
                  <a:pt x="16747731" y="6708251"/>
                </a:moveTo>
                <a:cubicBezTo>
                  <a:pt x="16731505" y="6711433"/>
                  <a:pt x="16723389" y="6713023"/>
                  <a:pt x="16723389" y="6713023"/>
                </a:cubicBezTo>
                <a:cubicBezTo>
                  <a:pt x="16704707" y="6710950"/>
                  <a:pt x="16687247" y="6711504"/>
                  <a:pt x="16671019" y="6714685"/>
                </a:cubicBezTo>
                <a:cubicBezTo>
                  <a:pt x="16662901" y="6716275"/>
                  <a:pt x="16654177" y="6716553"/>
                  <a:pt x="16644833" y="6715517"/>
                </a:cubicBezTo>
                <a:cubicBezTo>
                  <a:pt x="16635491" y="6714479"/>
                  <a:pt x="16630817" y="6713961"/>
                  <a:pt x="16630817" y="6713961"/>
                </a:cubicBezTo>
                <a:lnTo>
                  <a:pt x="16642993" y="6711574"/>
                </a:lnTo>
                <a:close/>
                <a:moveTo>
                  <a:pt x="14860949" y="6708152"/>
                </a:moveTo>
                <a:lnTo>
                  <a:pt x="14876805" y="6713648"/>
                </a:lnTo>
                <a:lnTo>
                  <a:pt x="14880492" y="6721531"/>
                </a:lnTo>
                <a:lnTo>
                  <a:pt x="14908519" y="6724639"/>
                </a:lnTo>
                <a:cubicBezTo>
                  <a:pt x="14910975" y="6729894"/>
                  <a:pt x="14914231" y="6732125"/>
                  <a:pt x="14918288" y="6731330"/>
                </a:cubicBezTo>
                <a:cubicBezTo>
                  <a:pt x="14922345" y="6730534"/>
                  <a:pt x="14924376" y="6730136"/>
                  <a:pt x="14924376" y="6730136"/>
                </a:cubicBezTo>
                <a:cubicBezTo>
                  <a:pt x="14924376" y="6730136"/>
                  <a:pt x="14927018" y="6731052"/>
                  <a:pt x="14932302" y="6732884"/>
                </a:cubicBezTo>
                <a:lnTo>
                  <a:pt x="14932744" y="6733036"/>
                </a:lnTo>
                <a:lnTo>
                  <a:pt x="14931953" y="6731345"/>
                </a:lnTo>
                <a:lnTo>
                  <a:pt x="14947804" y="6736844"/>
                </a:lnTo>
                <a:cubicBezTo>
                  <a:pt x="14947804" y="6736844"/>
                  <a:pt x="14943746" y="6737637"/>
                  <a:pt x="14935635" y="6739227"/>
                </a:cubicBezTo>
                <a:lnTo>
                  <a:pt x="14934481" y="6736760"/>
                </a:lnTo>
                <a:lnTo>
                  <a:pt x="14903717" y="6742792"/>
                </a:lnTo>
                <a:lnTo>
                  <a:pt x="14895230" y="6753060"/>
                </a:lnTo>
                <a:cubicBezTo>
                  <a:pt x="14897686" y="6758314"/>
                  <a:pt x="14898914" y="6760942"/>
                  <a:pt x="14898914" y="6760942"/>
                </a:cubicBezTo>
                <a:lnTo>
                  <a:pt x="14914769" y="6766437"/>
                </a:lnTo>
                <a:cubicBezTo>
                  <a:pt x="14922884" y="6764848"/>
                  <a:pt x="14936285" y="6765087"/>
                  <a:pt x="14954969" y="6767162"/>
                </a:cubicBezTo>
                <a:lnTo>
                  <a:pt x="15003656" y="6757617"/>
                </a:lnTo>
                <a:lnTo>
                  <a:pt x="15007340" y="6765499"/>
                </a:lnTo>
                <a:lnTo>
                  <a:pt x="15023197" y="6770996"/>
                </a:lnTo>
                <a:lnTo>
                  <a:pt x="15046028" y="6765699"/>
                </a:lnTo>
                <a:lnTo>
                  <a:pt x="15031681" y="6760726"/>
                </a:lnTo>
                <a:lnTo>
                  <a:pt x="15056026" y="6755954"/>
                </a:lnTo>
                <a:lnTo>
                  <a:pt x="15048435" y="6765143"/>
                </a:lnTo>
                <a:lnTo>
                  <a:pt x="15053163" y="6764044"/>
                </a:lnTo>
                <a:cubicBezTo>
                  <a:pt x="15060972" y="6761798"/>
                  <a:pt x="15066596" y="6759620"/>
                  <a:pt x="15070039" y="6757509"/>
                </a:cubicBezTo>
                <a:cubicBezTo>
                  <a:pt x="15076924" y="6753290"/>
                  <a:pt x="15085651" y="6753014"/>
                  <a:pt x="15096225" y="6756680"/>
                </a:cubicBezTo>
                <a:cubicBezTo>
                  <a:pt x="15106795" y="6760342"/>
                  <a:pt x="15116138" y="6761378"/>
                  <a:pt x="15124252" y="6759789"/>
                </a:cubicBezTo>
                <a:lnTo>
                  <a:pt x="15168136" y="6768395"/>
                </a:lnTo>
                <a:lnTo>
                  <a:pt x="15208335" y="6769119"/>
                </a:lnTo>
                <a:cubicBezTo>
                  <a:pt x="15232677" y="6764345"/>
                  <a:pt x="15253579" y="6761682"/>
                  <a:pt x="15271033" y="6761129"/>
                </a:cubicBezTo>
                <a:cubicBezTo>
                  <a:pt x="15288492" y="6760574"/>
                  <a:pt x="15301277" y="6759500"/>
                  <a:pt x="15309390" y="6757911"/>
                </a:cubicBezTo>
                <a:cubicBezTo>
                  <a:pt x="15319962" y="6761574"/>
                  <a:pt x="15322418" y="6766830"/>
                  <a:pt x="15316761" y="6773675"/>
                </a:cubicBezTo>
                <a:cubicBezTo>
                  <a:pt x="15316761" y="6773675"/>
                  <a:pt x="15312088" y="6773157"/>
                  <a:pt x="15302746" y="6772120"/>
                </a:cubicBezTo>
                <a:cubicBezTo>
                  <a:pt x="15293402" y="6771083"/>
                  <a:pt x="15284675" y="6771361"/>
                  <a:pt x="15276559" y="6772951"/>
                </a:cubicBezTo>
                <a:lnTo>
                  <a:pt x="15224191" y="6774613"/>
                </a:lnTo>
                <a:cubicBezTo>
                  <a:pt x="15203050" y="6767287"/>
                  <a:pt x="15164079" y="6769189"/>
                  <a:pt x="15107277" y="6780326"/>
                </a:cubicBezTo>
                <a:cubicBezTo>
                  <a:pt x="15099164" y="6781916"/>
                  <a:pt x="15090437" y="6782194"/>
                  <a:pt x="15081093" y="6781156"/>
                </a:cubicBezTo>
                <a:cubicBezTo>
                  <a:pt x="15071749" y="6780119"/>
                  <a:pt x="15067081" y="6779601"/>
                  <a:pt x="15067081" y="6779601"/>
                </a:cubicBezTo>
                <a:cubicBezTo>
                  <a:pt x="15067081" y="6779601"/>
                  <a:pt x="15047595" y="6780553"/>
                  <a:pt x="15008623" y="6782458"/>
                </a:cubicBezTo>
                <a:cubicBezTo>
                  <a:pt x="14969650" y="6784361"/>
                  <a:pt x="14930681" y="6786264"/>
                  <a:pt x="14891711" y="6788169"/>
                </a:cubicBezTo>
                <a:cubicBezTo>
                  <a:pt x="14872226" y="6789120"/>
                  <a:pt x="14856290" y="6789376"/>
                  <a:pt x="14843904" y="6788936"/>
                </a:cubicBezTo>
                <a:cubicBezTo>
                  <a:pt x="14831519" y="6788495"/>
                  <a:pt x="14822683" y="6787359"/>
                  <a:pt x="14817398" y="6785527"/>
                </a:cubicBezTo>
                <a:cubicBezTo>
                  <a:pt x="14790599" y="6785046"/>
                  <a:pt x="14773143" y="6785600"/>
                  <a:pt x="14765027" y="6787190"/>
                </a:cubicBezTo>
                <a:cubicBezTo>
                  <a:pt x="14756913" y="6788782"/>
                  <a:pt x="14747572" y="6787744"/>
                  <a:pt x="14737002" y="6784083"/>
                </a:cubicBezTo>
                <a:lnTo>
                  <a:pt x="14696801" y="6783357"/>
                </a:lnTo>
                <a:cubicBezTo>
                  <a:pt x="14688687" y="6784947"/>
                  <a:pt x="14677931" y="6785622"/>
                  <a:pt x="14664531" y="6785380"/>
                </a:cubicBezTo>
                <a:cubicBezTo>
                  <a:pt x="14651130" y="6785140"/>
                  <a:pt x="14635703" y="6785297"/>
                  <a:pt x="14618246" y="6785851"/>
                </a:cubicBezTo>
                <a:cubicBezTo>
                  <a:pt x="14600789" y="6786403"/>
                  <a:pt x="14580691" y="6786042"/>
                  <a:pt x="14557950" y="6784765"/>
                </a:cubicBezTo>
                <a:cubicBezTo>
                  <a:pt x="14535205" y="6783487"/>
                  <a:pt x="14517133" y="6782728"/>
                  <a:pt x="14503735" y="6782487"/>
                </a:cubicBezTo>
                <a:cubicBezTo>
                  <a:pt x="14490335" y="6782245"/>
                  <a:pt x="14478965" y="6781606"/>
                  <a:pt x="14469620" y="6780568"/>
                </a:cubicBezTo>
                <a:cubicBezTo>
                  <a:pt x="14460280" y="6779532"/>
                  <a:pt x="14450936" y="6778497"/>
                  <a:pt x="14441594" y="6777459"/>
                </a:cubicBezTo>
                <a:cubicBezTo>
                  <a:pt x="14432252" y="6776422"/>
                  <a:pt x="14419469" y="6777494"/>
                  <a:pt x="14403237" y="6780676"/>
                </a:cubicBezTo>
                <a:cubicBezTo>
                  <a:pt x="14376440" y="6780195"/>
                  <a:pt x="14358369" y="6779435"/>
                  <a:pt x="14349027" y="6778398"/>
                </a:cubicBezTo>
                <a:cubicBezTo>
                  <a:pt x="14339682" y="6777363"/>
                  <a:pt x="14330954" y="6777640"/>
                  <a:pt x="14322840" y="6779230"/>
                </a:cubicBezTo>
                <a:cubicBezTo>
                  <a:pt x="14287926" y="6780338"/>
                  <a:pt x="14257686" y="6781964"/>
                  <a:pt x="14232113" y="6784109"/>
                </a:cubicBezTo>
                <a:cubicBezTo>
                  <a:pt x="14206542" y="6786254"/>
                  <a:pt x="14188469" y="6785495"/>
                  <a:pt x="14177902" y="6781831"/>
                </a:cubicBezTo>
                <a:cubicBezTo>
                  <a:pt x="14164874" y="6772911"/>
                  <a:pt x="14132788" y="6770599"/>
                  <a:pt x="14081647" y="6774887"/>
                </a:cubicBezTo>
                <a:cubicBezTo>
                  <a:pt x="14073533" y="6776478"/>
                  <a:pt x="14068246" y="6774645"/>
                  <a:pt x="14065790" y="6769390"/>
                </a:cubicBezTo>
                <a:cubicBezTo>
                  <a:pt x="14057678" y="6770982"/>
                  <a:pt x="14048947" y="6771260"/>
                  <a:pt x="14039605" y="6770223"/>
                </a:cubicBezTo>
                <a:cubicBezTo>
                  <a:pt x="14030263" y="6769186"/>
                  <a:pt x="14021534" y="6769463"/>
                  <a:pt x="14013421" y="6771053"/>
                </a:cubicBezTo>
                <a:cubicBezTo>
                  <a:pt x="13978508" y="6772162"/>
                  <a:pt x="13943593" y="6773271"/>
                  <a:pt x="13908679" y="6774378"/>
                </a:cubicBezTo>
                <a:cubicBezTo>
                  <a:pt x="13873767" y="6775488"/>
                  <a:pt x="13836209" y="6775679"/>
                  <a:pt x="13796010" y="6774956"/>
                </a:cubicBezTo>
                <a:cubicBezTo>
                  <a:pt x="13755812" y="6774233"/>
                  <a:pt x="13726370" y="6772833"/>
                  <a:pt x="13707685" y="6770758"/>
                </a:cubicBezTo>
                <a:cubicBezTo>
                  <a:pt x="13688999" y="6768688"/>
                  <a:pt x="13675599" y="6768445"/>
                  <a:pt x="13667485" y="6770036"/>
                </a:cubicBezTo>
                <a:lnTo>
                  <a:pt x="13615115" y="6771700"/>
                </a:lnTo>
                <a:cubicBezTo>
                  <a:pt x="13588317" y="6771217"/>
                  <a:pt x="13570860" y="6771771"/>
                  <a:pt x="13562746" y="6773362"/>
                </a:cubicBezTo>
                <a:cubicBezTo>
                  <a:pt x="13554632" y="6774951"/>
                  <a:pt x="13527832" y="6774468"/>
                  <a:pt x="13482347" y="6771913"/>
                </a:cubicBezTo>
                <a:cubicBezTo>
                  <a:pt x="13466120" y="6775095"/>
                  <a:pt x="13448663" y="6775649"/>
                  <a:pt x="13429978" y="6773576"/>
                </a:cubicBezTo>
                <a:cubicBezTo>
                  <a:pt x="13411293" y="6771504"/>
                  <a:pt x="13397892" y="6771262"/>
                  <a:pt x="13389780" y="6772854"/>
                </a:cubicBezTo>
                <a:cubicBezTo>
                  <a:pt x="13362980" y="6772371"/>
                  <a:pt x="13340238" y="6771093"/>
                  <a:pt x="13321553" y="6769019"/>
                </a:cubicBezTo>
                <a:cubicBezTo>
                  <a:pt x="13302866" y="6766946"/>
                  <a:pt x="13274039" y="6766861"/>
                  <a:pt x="13235067" y="6768765"/>
                </a:cubicBezTo>
                <a:cubicBezTo>
                  <a:pt x="13196096" y="6770669"/>
                  <a:pt x="13161986" y="6768753"/>
                  <a:pt x="13132729" y="6763015"/>
                </a:cubicBezTo>
                <a:lnTo>
                  <a:pt x="13092530" y="6762290"/>
                </a:lnTo>
                <a:lnTo>
                  <a:pt x="13088845" y="6754407"/>
                </a:lnTo>
                <a:cubicBezTo>
                  <a:pt x="13086391" y="6749153"/>
                  <a:pt x="13068933" y="6749708"/>
                  <a:pt x="13036474" y="6756072"/>
                </a:cubicBezTo>
                <a:cubicBezTo>
                  <a:pt x="13028362" y="6757663"/>
                  <a:pt x="13020246" y="6759254"/>
                  <a:pt x="13012132" y="6760845"/>
                </a:cubicBezTo>
                <a:cubicBezTo>
                  <a:pt x="13004018" y="6762433"/>
                  <a:pt x="12991846" y="6764820"/>
                  <a:pt x="12975619" y="6768002"/>
                </a:cubicBezTo>
                <a:cubicBezTo>
                  <a:pt x="12948819" y="6767519"/>
                  <a:pt x="12930748" y="6766760"/>
                  <a:pt x="12921405" y="6765723"/>
                </a:cubicBezTo>
                <a:cubicBezTo>
                  <a:pt x="12912064" y="6764686"/>
                  <a:pt x="12906165" y="6761540"/>
                  <a:pt x="12903707" y="6756284"/>
                </a:cubicBezTo>
                <a:lnTo>
                  <a:pt x="12896338" y="6740521"/>
                </a:lnTo>
                <a:lnTo>
                  <a:pt x="12920682" y="6735749"/>
                </a:lnTo>
                <a:cubicBezTo>
                  <a:pt x="12939366" y="6737821"/>
                  <a:pt x="12953380" y="6739377"/>
                  <a:pt x="12962722" y="6740414"/>
                </a:cubicBezTo>
                <a:cubicBezTo>
                  <a:pt x="12972065" y="6741451"/>
                  <a:pt x="12980794" y="6741173"/>
                  <a:pt x="12988906" y="6739582"/>
                </a:cubicBezTo>
                <a:lnTo>
                  <a:pt x="12998265" y="6740620"/>
                </a:lnTo>
                <a:lnTo>
                  <a:pt x="13002814" y="6739730"/>
                </a:lnTo>
                <a:lnTo>
                  <a:pt x="13003502" y="6741202"/>
                </a:lnTo>
                <a:lnTo>
                  <a:pt x="13044963" y="6745802"/>
                </a:lnTo>
                <a:lnTo>
                  <a:pt x="13057134" y="6743416"/>
                </a:lnTo>
                <a:cubicBezTo>
                  <a:pt x="13062790" y="6736570"/>
                  <a:pt x="13084304" y="6735220"/>
                  <a:pt x="13121675" y="6739367"/>
                </a:cubicBezTo>
                <a:cubicBezTo>
                  <a:pt x="13140361" y="6741440"/>
                  <a:pt x="13165131" y="6742321"/>
                  <a:pt x="13195989" y="6742006"/>
                </a:cubicBezTo>
                <a:cubicBezTo>
                  <a:pt x="13226844" y="6741694"/>
                  <a:pt x="13242274" y="6741538"/>
                  <a:pt x="13242274" y="6741538"/>
                </a:cubicBezTo>
                <a:lnTo>
                  <a:pt x="13294641" y="6739875"/>
                </a:lnTo>
                <a:lnTo>
                  <a:pt x="13306815" y="6737489"/>
                </a:lnTo>
                <a:lnTo>
                  <a:pt x="13318985" y="6735103"/>
                </a:lnTo>
                <a:cubicBezTo>
                  <a:pt x="13327099" y="6733511"/>
                  <a:pt x="13331156" y="6732717"/>
                  <a:pt x="13331156" y="6732717"/>
                </a:cubicBezTo>
                <a:lnTo>
                  <a:pt x="13359182" y="6735828"/>
                </a:lnTo>
                <a:lnTo>
                  <a:pt x="13427411" y="6739661"/>
                </a:lnTo>
                <a:cubicBezTo>
                  <a:pt x="13429866" y="6744916"/>
                  <a:pt x="13435153" y="6746748"/>
                  <a:pt x="13443267" y="6745156"/>
                </a:cubicBezTo>
                <a:cubicBezTo>
                  <a:pt x="13445722" y="6750411"/>
                  <a:pt x="13448980" y="6752641"/>
                  <a:pt x="13453039" y="6751846"/>
                </a:cubicBezTo>
                <a:cubicBezTo>
                  <a:pt x="13457094" y="6751051"/>
                  <a:pt x="13457894" y="6748025"/>
                  <a:pt x="13455436" y="6742772"/>
                </a:cubicBezTo>
                <a:cubicBezTo>
                  <a:pt x="13455436" y="6742772"/>
                  <a:pt x="13463552" y="6741180"/>
                  <a:pt x="13479782" y="6737999"/>
                </a:cubicBezTo>
                <a:cubicBezTo>
                  <a:pt x="13482238" y="6743254"/>
                  <a:pt x="13484881" y="6744171"/>
                  <a:pt x="13487708" y="6740746"/>
                </a:cubicBezTo>
                <a:cubicBezTo>
                  <a:pt x="13490538" y="6737323"/>
                  <a:pt x="13494593" y="6736527"/>
                  <a:pt x="13499880" y="6738359"/>
                </a:cubicBezTo>
                <a:cubicBezTo>
                  <a:pt x="13505166" y="6740192"/>
                  <a:pt x="13511864" y="6740313"/>
                  <a:pt x="13519978" y="6738722"/>
                </a:cubicBezTo>
                <a:cubicBezTo>
                  <a:pt x="13530550" y="6742386"/>
                  <a:pt x="13543949" y="6742628"/>
                  <a:pt x="13560177" y="6739446"/>
                </a:cubicBezTo>
                <a:cubicBezTo>
                  <a:pt x="13619435" y="6733564"/>
                  <a:pt x="13663691" y="6733494"/>
                  <a:pt x="13692945" y="6739231"/>
                </a:cubicBezTo>
                <a:cubicBezTo>
                  <a:pt x="13703517" y="6742895"/>
                  <a:pt x="13714888" y="6743533"/>
                  <a:pt x="13727059" y="6741147"/>
                </a:cubicBezTo>
                <a:cubicBezTo>
                  <a:pt x="13739230" y="6738761"/>
                  <a:pt x="13753431" y="6735977"/>
                  <a:pt x="13769660" y="6732795"/>
                </a:cubicBezTo>
                <a:cubicBezTo>
                  <a:pt x="13780229" y="6736459"/>
                  <a:pt x="13784902" y="6736979"/>
                  <a:pt x="13783673" y="6734350"/>
                </a:cubicBezTo>
                <a:cubicBezTo>
                  <a:pt x="13782446" y="6731721"/>
                  <a:pt x="13785888" y="6729614"/>
                  <a:pt x="13794003" y="6728023"/>
                </a:cubicBezTo>
                <a:cubicBezTo>
                  <a:pt x="13791548" y="6722767"/>
                  <a:pt x="13794374" y="6719346"/>
                  <a:pt x="13802490" y="6717754"/>
                </a:cubicBezTo>
                <a:cubicBezTo>
                  <a:pt x="13810604" y="6716164"/>
                  <a:pt x="13817301" y="6716285"/>
                  <a:pt x="13822589" y="6718117"/>
                </a:cubicBezTo>
                <a:cubicBezTo>
                  <a:pt x="13827874" y="6719947"/>
                  <a:pt x="13839861" y="6721901"/>
                  <a:pt x="13858545" y="6723975"/>
                </a:cubicBezTo>
                <a:lnTo>
                  <a:pt x="13874399" y="6729470"/>
                </a:lnTo>
                <a:cubicBezTo>
                  <a:pt x="13866286" y="6731061"/>
                  <a:pt x="13860201" y="6732254"/>
                  <a:pt x="13856142" y="6733049"/>
                </a:cubicBezTo>
                <a:cubicBezTo>
                  <a:pt x="13852085" y="6733845"/>
                  <a:pt x="13850057" y="6734243"/>
                  <a:pt x="13850057" y="6734243"/>
                </a:cubicBezTo>
                <a:lnTo>
                  <a:pt x="13853741" y="6742125"/>
                </a:lnTo>
                <a:cubicBezTo>
                  <a:pt x="13853741" y="6742125"/>
                  <a:pt x="13857800" y="6741328"/>
                  <a:pt x="13865915" y="6739739"/>
                </a:cubicBezTo>
                <a:cubicBezTo>
                  <a:pt x="13874026" y="6738147"/>
                  <a:pt x="13878085" y="6737353"/>
                  <a:pt x="13878085" y="6737353"/>
                </a:cubicBezTo>
                <a:cubicBezTo>
                  <a:pt x="13894315" y="6734171"/>
                  <a:pt x="13903657" y="6735208"/>
                  <a:pt x="13906111" y="6740463"/>
                </a:cubicBezTo>
                <a:cubicBezTo>
                  <a:pt x="13935368" y="6746202"/>
                  <a:pt x="13958112" y="6747478"/>
                  <a:pt x="13974339" y="6744296"/>
                </a:cubicBezTo>
                <a:cubicBezTo>
                  <a:pt x="13979996" y="6737450"/>
                  <a:pt x="14002738" y="6738729"/>
                  <a:pt x="14042565" y="6748130"/>
                </a:cubicBezTo>
                <a:cubicBezTo>
                  <a:pt x="14042565" y="6748130"/>
                  <a:pt x="14046624" y="6747333"/>
                  <a:pt x="14054737" y="6745743"/>
                </a:cubicBezTo>
                <a:cubicBezTo>
                  <a:pt x="14062849" y="6744152"/>
                  <a:pt x="14068138" y="6745984"/>
                  <a:pt x="14070592" y="6751240"/>
                </a:cubicBezTo>
                <a:lnTo>
                  <a:pt x="14082765" y="6748855"/>
                </a:lnTo>
                <a:cubicBezTo>
                  <a:pt x="14082765" y="6748855"/>
                  <a:pt x="14094937" y="6746467"/>
                  <a:pt x="14119279" y="6741695"/>
                </a:cubicBezTo>
                <a:cubicBezTo>
                  <a:pt x="14143620" y="6736923"/>
                  <a:pt x="14169191" y="6734778"/>
                  <a:pt x="14195991" y="6735259"/>
                </a:cubicBezTo>
                <a:lnTo>
                  <a:pt x="14232506" y="6728101"/>
                </a:lnTo>
                <a:cubicBezTo>
                  <a:pt x="14251192" y="6730175"/>
                  <a:pt x="14260534" y="6731212"/>
                  <a:pt x="14260534" y="6731212"/>
                </a:cubicBezTo>
                <a:cubicBezTo>
                  <a:pt x="14268650" y="6729621"/>
                  <a:pt x="14275347" y="6729741"/>
                  <a:pt x="14280633" y="6731572"/>
                </a:cubicBezTo>
                <a:cubicBezTo>
                  <a:pt x="14285921" y="6733405"/>
                  <a:pt x="14292618" y="6733526"/>
                  <a:pt x="14300732" y="6731934"/>
                </a:cubicBezTo>
                <a:lnTo>
                  <a:pt x="14321392" y="6719281"/>
                </a:lnTo>
                <a:cubicBezTo>
                  <a:pt x="14310820" y="6715616"/>
                  <a:pt x="14301479" y="6714579"/>
                  <a:pt x="14293363" y="6716170"/>
                </a:cubicBezTo>
                <a:cubicBezTo>
                  <a:pt x="14290907" y="6710916"/>
                  <a:pt x="14299022" y="6709325"/>
                  <a:pt x="14317707" y="6711397"/>
                </a:cubicBezTo>
                <a:cubicBezTo>
                  <a:pt x="14336391" y="6713470"/>
                  <a:pt x="14349791" y="6713713"/>
                  <a:pt x="14357905" y="6712122"/>
                </a:cubicBezTo>
                <a:cubicBezTo>
                  <a:pt x="14349791" y="6713713"/>
                  <a:pt x="14345733" y="6714507"/>
                  <a:pt x="14345733" y="6714507"/>
                </a:cubicBezTo>
                <a:cubicBezTo>
                  <a:pt x="14340075" y="6721353"/>
                  <a:pt x="14337245" y="6724777"/>
                  <a:pt x="14337245" y="6724777"/>
                </a:cubicBezTo>
                <a:cubicBezTo>
                  <a:pt x="14337245" y="6724777"/>
                  <a:pt x="14342534" y="6726608"/>
                  <a:pt x="14353105" y="6730273"/>
                </a:cubicBezTo>
                <a:lnTo>
                  <a:pt x="14368958" y="6735768"/>
                </a:lnTo>
                <a:lnTo>
                  <a:pt x="14384816" y="6741264"/>
                </a:lnTo>
                <a:cubicBezTo>
                  <a:pt x="14387271" y="6746520"/>
                  <a:pt x="14400671" y="6746762"/>
                  <a:pt x="14425015" y="6741989"/>
                </a:cubicBezTo>
                <a:cubicBezTo>
                  <a:pt x="14449356" y="6737217"/>
                  <a:pt x="14469642" y="6733240"/>
                  <a:pt x="14485871" y="6730058"/>
                </a:cubicBezTo>
                <a:cubicBezTo>
                  <a:pt x="14502100" y="6726876"/>
                  <a:pt x="14516915" y="6725406"/>
                  <a:pt x="14530313" y="6725646"/>
                </a:cubicBezTo>
                <a:cubicBezTo>
                  <a:pt x="14543712" y="6725888"/>
                  <a:pt x="14551642" y="6728636"/>
                  <a:pt x="14554100" y="6733891"/>
                </a:cubicBezTo>
                <a:cubicBezTo>
                  <a:pt x="14562212" y="6732300"/>
                  <a:pt x="14574383" y="6729916"/>
                  <a:pt x="14590613" y="6726734"/>
                </a:cubicBezTo>
                <a:lnTo>
                  <a:pt x="14574756" y="6721238"/>
                </a:lnTo>
                <a:cubicBezTo>
                  <a:pt x="14574756" y="6721238"/>
                  <a:pt x="14578813" y="6720441"/>
                  <a:pt x="14586928" y="6718850"/>
                </a:cubicBezTo>
                <a:cubicBezTo>
                  <a:pt x="14595041" y="6717259"/>
                  <a:pt x="14599097" y="6716463"/>
                  <a:pt x="14599097" y="6716463"/>
                </a:cubicBezTo>
                <a:cubicBezTo>
                  <a:pt x="14596642" y="6711209"/>
                  <a:pt x="14598057" y="6709498"/>
                  <a:pt x="14603341" y="6711329"/>
                </a:cubicBezTo>
                <a:cubicBezTo>
                  <a:pt x="14608629" y="6713160"/>
                  <a:pt x="14615328" y="6713282"/>
                  <a:pt x="14623441" y="6711693"/>
                </a:cubicBezTo>
                <a:cubicBezTo>
                  <a:pt x="14642126" y="6713765"/>
                  <a:pt x="14656753" y="6716634"/>
                  <a:pt x="14667324" y="6720298"/>
                </a:cubicBezTo>
                <a:cubicBezTo>
                  <a:pt x="14675438" y="6718708"/>
                  <a:pt x="14683554" y="6717116"/>
                  <a:pt x="14691667" y="6715526"/>
                </a:cubicBezTo>
                <a:cubicBezTo>
                  <a:pt x="14699781" y="6713934"/>
                  <a:pt x="14707896" y="6712343"/>
                  <a:pt x="14716011" y="6710752"/>
                </a:cubicBezTo>
                <a:lnTo>
                  <a:pt x="14744038" y="6713862"/>
                </a:lnTo>
                <a:cubicBezTo>
                  <a:pt x="14744038" y="6713862"/>
                  <a:pt x="14736535" y="6716766"/>
                  <a:pt x="14721538" y="6722576"/>
                </a:cubicBezTo>
                <a:cubicBezTo>
                  <a:pt x="14706537" y="6728386"/>
                  <a:pt x="14693751" y="6729457"/>
                  <a:pt x="14683181" y="6725793"/>
                </a:cubicBezTo>
                <a:cubicBezTo>
                  <a:pt x="14664497" y="6723721"/>
                  <a:pt x="14647039" y="6724275"/>
                  <a:pt x="14630812" y="6727457"/>
                </a:cubicBezTo>
                <a:lnTo>
                  <a:pt x="14597980" y="6742497"/>
                </a:lnTo>
                <a:cubicBezTo>
                  <a:pt x="14584208" y="6750934"/>
                  <a:pt x="14576095" y="6752524"/>
                  <a:pt x="14573638" y="6747269"/>
                </a:cubicBezTo>
                <a:cubicBezTo>
                  <a:pt x="14571182" y="6742016"/>
                  <a:pt x="14565895" y="6740183"/>
                  <a:pt x="14557784" y="6741774"/>
                </a:cubicBezTo>
                <a:cubicBezTo>
                  <a:pt x="14560238" y="6747029"/>
                  <a:pt x="14572036" y="6753320"/>
                  <a:pt x="14593179" y="6760648"/>
                </a:cubicBezTo>
                <a:lnTo>
                  <a:pt x="14621205" y="6763759"/>
                </a:lnTo>
                <a:lnTo>
                  <a:pt x="14669892" y="6754214"/>
                </a:lnTo>
                <a:cubicBezTo>
                  <a:pt x="14667435" y="6748959"/>
                  <a:pt x="14666207" y="6746332"/>
                  <a:pt x="14666207" y="6746332"/>
                </a:cubicBezTo>
                <a:cubicBezTo>
                  <a:pt x="14682438" y="6743149"/>
                  <a:pt x="14710464" y="6746259"/>
                  <a:pt x="14750290" y="6755660"/>
                </a:cubicBezTo>
                <a:cubicBezTo>
                  <a:pt x="14777089" y="6756143"/>
                  <a:pt x="14789875" y="6755072"/>
                  <a:pt x="14788647" y="6752443"/>
                </a:cubicBezTo>
                <a:cubicBezTo>
                  <a:pt x="14787419" y="6749815"/>
                  <a:pt x="14794918" y="6746911"/>
                  <a:pt x="14811146" y="6743730"/>
                </a:cubicBezTo>
                <a:cubicBezTo>
                  <a:pt x="14827375" y="6740547"/>
                  <a:pt x="14844833" y="6739993"/>
                  <a:pt x="14863517" y="6742067"/>
                </a:cubicBezTo>
                <a:cubicBezTo>
                  <a:pt x="14871631" y="6740477"/>
                  <a:pt x="14879747" y="6738885"/>
                  <a:pt x="14887860" y="6737295"/>
                </a:cubicBezTo>
                <a:lnTo>
                  <a:pt x="14843977" y="6728688"/>
                </a:lnTo>
                <a:lnTo>
                  <a:pt x="14842290" y="6728743"/>
                </a:lnTo>
                <a:lnTo>
                  <a:pt x="14839384" y="6732257"/>
                </a:lnTo>
                <a:lnTo>
                  <a:pt x="14830348" y="6729121"/>
                </a:lnTo>
                <a:lnTo>
                  <a:pt x="14817790" y="6729520"/>
                </a:lnTo>
                <a:lnTo>
                  <a:pt x="14826549" y="6727803"/>
                </a:lnTo>
                <a:lnTo>
                  <a:pt x="14823531" y="6726756"/>
                </a:lnTo>
                <a:lnTo>
                  <a:pt x="14835704" y="6724373"/>
                </a:lnTo>
                <a:lnTo>
                  <a:pt x="14846053" y="6722347"/>
                </a:lnTo>
                <a:lnTo>
                  <a:pt x="14852463" y="6718419"/>
                </a:lnTo>
                <a:cubicBezTo>
                  <a:pt x="14850008" y="6713167"/>
                  <a:pt x="14852836" y="6709742"/>
                  <a:pt x="14860949" y="6708152"/>
                </a:cubicBezTo>
                <a:close/>
                <a:moveTo>
                  <a:pt x="13764647" y="6705510"/>
                </a:moveTo>
                <a:cubicBezTo>
                  <a:pt x="13766674" y="6705112"/>
                  <a:pt x="13770025" y="6705173"/>
                  <a:pt x="13774698" y="6705691"/>
                </a:cubicBezTo>
                <a:cubicBezTo>
                  <a:pt x="13784038" y="6706728"/>
                  <a:pt x="13788709" y="6707247"/>
                  <a:pt x="13788709" y="6707247"/>
                </a:cubicBezTo>
                <a:lnTo>
                  <a:pt x="13764367" y="6712018"/>
                </a:lnTo>
                <a:cubicBezTo>
                  <a:pt x="13764367" y="6712018"/>
                  <a:pt x="13763751" y="6710706"/>
                  <a:pt x="13762525" y="6708077"/>
                </a:cubicBezTo>
                <a:cubicBezTo>
                  <a:pt x="13761911" y="6706764"/>
                  <a:pt x="13762620" y="6705909"/>
                  <a:pt x="13764647" y="6705510"/>
                </a:cubicBezTo>
                <a:close/>
                <a:moveTo>
                  <a:pt x="11857479" y="6705085"/>
                </a:moveTo>
                <a:cubicBezTo>
                  <a:pt x="11861536" y="6704291"/>
                  <a:pt x="11864179" y="6705208"/>
                  <a:pt x="11865405" y="6707836"/>
                </a:cubicBezTo>
                <a:cubicBezTo>
                  <a:pt x="11866019" y="6709150"/>
                  <a:pt x="11865159" y="6709678"/>
                  <a:pt x="11862822" y="6709416"/>
                </a:cubicBezTo>
                <a:cubicBezTo>
                  <a:pt x="11860486" y="6709158"/>
                  <a:pt x="11856676" y="6708110"/>
                  <a:pt x="11851392" y="6706278"/>
                </a:cubicBezTo>
                <a:cubicBezTo>
                  <a:pt x="11851392" y="6706278"/>
                  <a:pt x="11853423" y="6705880"/>
                  <a:pt x="11857479" y="6705085"/>
                </a:cubicBezTo>
                <a:close/>
                <a:moveTo>
                  <a:pt x="14832925" y="6705042"/>
                </a:moveTo>
                <a:lnTo>
                  <a:pt x="14836608" y="6712923"/>
                </a:lnTo>
                <a:cubicBezTo>
                  <a:pt x="14828494" y="6714515"/>
                  <a:pt x="14824436" y="6715309"/>
                  <a:pt x="14824436" y="6715309"/>
                </a:cubicBezTo>
                <a:cubicBezTo>
                  <a:pt x="14824436" y="6715309"/>
                  <a:pt x="14823822" y="6713996"/>
                  <a:pt x="14822593" y="6711368"/>
                </a:cubicBezTo>
                <a:cubicBezTo>
                  <a:pt x="14821366" y="6708743"/>
                  <a:pt x="14824809" y="6706632"/>
                  <a:pt x="14832925" y="6705042"/>
                </a:cubicBezTo>
                <a:close/>
                <a:moveTo>
                  <a:pt x="14088684" y="6704668"/>
                </a:moveTo>
                <a:cubicBezTo>
                  <a:pt x="14080569" y="6706260"/>
                  <a:pt x="14076512" y="6707055"/>
                  <a:pt x="14076512" y="6707055"/>
                </a:cubicBezTo>
                <a:cubicBezTo>
                  <a:pt x="14068400" y="6708647"/>
                  <a:pt x="14064341" y="6709443"/>
                  <a:pt x="14064341" y="6709443"/>
                </a:cubicBezTo>
                <a:cubicBezTo>
                  <a:pt x="14070854" y="6713901"/>
                  <a:pt x="14076449" y="6716390"/>
                  <a:pt x="14081119" y="6716909"/>
                </a:cubicBezTo>
                <a:cubicBezTo>
                  <a:pt x="14085790" y="6717427"/>
                  <a:pt x="14089539" y="6715975"/>
                  <a:pt x="14092370" y="6712550"/>
                </a:cubicBezTo>
                <a:close/>
                <a:moveTo>
                  <a:pt x="12783649" y="6704103"/>
                </a:moveTo>
                <a:lnTo>
                  <a:pt x="12776859" y="6712316"/>
                </a:lnTo>
                <a:cubicBezTo>
                  <a:pt x="12771201" y="6719162"/>
                  <a:pt x="12772430" y="6721789"/>
                  <a:pt x="12780543" y="6720197"/>
                </a:cubicBezTo>
                <a:cubicBezTo>
                  <a:pt x="12788655" y="6718608"/>
                  <a:pt x="12793328" y="6719126"/>
                  <a:pt x="12794557" y="6721754"/>
                </a:cubicBezTo>
                <a:cubicBezTo>
                  <a:pt x="12795785" y="6724382"/>
                  <a:pt x="12792342" y="6726490"/>
                  <a:pt x="12784228" y="6728082"/>
                </a:cubicBezTo>
                <a:cubicBezTo>
                  <a:pt x="12776113" y="6729672"/>
                  <a:pt x="12768000" y="6731264"/>
                  <a:pt x="12759886" y="6732854"/>
                </a:cubicBezTo>
                <a:cubicBezTo>
                  <a:pt x="12751770" y="6734444"/>
                  <a:pt x="12747901" y="6730901"/>
                  <a:pt x="12748272" y="6722222"/>
                </a:cubicBezTo>
                <a:cubicBezTo>
                  <a:pt x="12748644" y="6713545"/>
                  <a:pt x="12748831" y="6709208"/>
                  <a:pt x="12748831" y="6709208"/>
                </a:cubicBezTo>
                <a:cubicBezTo>
                  <a:pt x="12748831" y="6709208"/>
                  <a:pt x="12752890" y="6708411"/>
                  <a:pt x="12761001" y="6706820"/>
                </a:cubicBezTo>
                <a:cubicBezTo>
                  <a:pt x="12765060" y="6706026"/>
                  <a:pt x="12770792" y="6705259"/>
                  <a:pt x="12778199" y="6704525"/>
                </a:cubicBezTo>
                <a:close/>
                <a:moveTo>
                  <a:pt x="17077812" y="6703771"/>
                </a:moveTo>
                <a:lnTo>
                  <a:pt x="17118008" y="6704495"/>
                </a:lnTo>
                <a:cubicBezTo>
                  <a:pt x="17115180" y="6707918"/>
                  <a:pt x="17111736" y="6710027"/>
                  <a:pt x="17107680" y="6710823"/>
                </a:cubicBezTo>
                <a:cubicBezTo>
                  <a:pt x="17103624" y="6711618"/>
                  <a:pt x="17098952" y="6711100"/>
                  <a:pt x="17093664" y="6709268"/>
                </a:cubicBezTo>
                <a:close/>
                <a:moveTo>
                  <a:pt x="15257414" y="6703564"/>
                </a:moveTo>
                <a:cubicBezTo>
                  <a:pt x="15258640" y="6706193"/>
                  <a:pt x="15263312" y="6706710"/>
                  <a:pt x="15271426" y="6705120"/>
                </a:cubicBezTo>
                <a:lnTo>
                  <a:pt x="15222743" y="6714665"/>
                </a:lnTo>
                <a:lnTo>
                  <a:pt x="15231229" y="6704396"/>
                </a:lnTo>
                <a:cubicBezTo>
                  <a:pt x="15247454" y="6701214"/>
                  <a:pt x="15256186" y="6700936"/>
                  <a:pt x="15257414" y="6703564"/>
                </a:cubicBezTo>
                <a:close/>
                <a:moveTo>
                  <a:pt x="16772075" y="6703478"/>
                </a:moveTo>
                <a:cubicBezTo>
                  <a:pt x="16788300" y="6700297"/>
                  <a:pt x="16801700" y="6700538"/>
                  <a:pt x="16812272" y="6704202"/>
                </a:cubicBezTo>
                <a:cubicBezTo>
                  <a:pt x="16796044" y="6707382"/>
                  <a:pt x="16783876" y="6709769"/>
                  <a:pt x="16775761" y="6711360"/>
                </a:cubicBezTo>
                <a:lnTo>
                  <a:pt x="16759903" y="6705864"/>
                </a:lnTo>
                <a:close/>
                <a:moveTo>
                  <a:pt x="6472758" y="6703262"/>
                </a:moveTo>
                <a:cubicBezTo>
                  <a:pt x="6472758" y="6703262"/>
                  <a:pt x="6468701" y="6704057"/>
                  <a:pt x="6460588" y="6705648"/>
                </a:cubicBezTo>
                <a:lnTo>
                  <a:pt x="6464271" y="6713530"/>
                </a:lnTo>
                <a:close/>
                <a:moveTo>
                  <a:pt x="14406592" y="6702576"/>
                </a:moveTo>
                <a:cubicBezTo>
                  <a:pt x="14414703" y="6700986"/>
                  <a:pt x="14419990" y="6702817"/>
                  <a:pt x="14422446" y="6708073"/>
                </a:cubicBezTo>
                <a:cubicBezTo>
                  <a:pt x="14422446" y="6708073"/>
                  <a:pt x="14418389" y="6708869"/>
                  <a:pt x="14410275" y="6710460"/>
                </a:cubicBezTo>
                <a:cubicBezTo>
                  <a:pt x="14402161" y="6712049"/>
                  <a:pt x="14398102" y="6712846"/>
                  <a:pt x="14398102" y="6712846"/>
                </a:cubicBezTo>
                <a:cubicBezTo>
                  <a:pt x="14403761" y="6705999"/>
                  <a:pt x="14406592" y="6702576"/>
                  <a:pt x="14406592" y="6702576"/>
                </a:cubicBezTo>
                <a:close/>
                <a:moveTo>
                  <a:pt x="16997412" y="6702323"/>
                </a:moveTo>
                <a:cubicBezTo>
                  <a:pt x="17013640" y="6699143"/>
                  <a:pt x="17022984" y="6700179"/>
                  <a:pt x="17025440" y="6705434"/>
                </a:cubicBezTo>
                <a:cubicBezTo>
                  <a:pt x="17009212" y="6708616"/>
                  <a:pt x="16995812" y="6708373"/>
                  <a:pt x="16985240" y="6704710"/>
                </a:cubicBezTo>
                <a:close/>
                <a:moveTo>
                  <a:pt x="9023377" y="6702287"/>
                </a:moveTo>
                <a:lnTo>
                  <a:pt x="8950349" y="6716602"/>
                </a:lnTo>
                <a:lnTo>
                  <a:pt x="8930811" y="6703225"/>
                </a:lnTo>
                <a:cubicBezTo>
                  <a:pt x="8941375" y="6706889"/>
                  <a:pt x="8959449" y="6707649"/>
                  <a:pt x="8985019" y="6705503"/>
                </a:cubicBezTo>
                <a:cubicBezTo>
                  <a:pt x="9010593" y="6703360"/>
                  <a:pt x="9023377" y="6702287"/>
                  <a:pt x="9023377" y="6702287"/>
                </a:cubicBezTo>
                <a:close/>
                <a:moveTo>
                  <a:pt x="7835026" y="6702263"/>
                </a:moveTo>
                <a:cubicBezTo>
                  <a:pt x="7843439" y="6702496"/>
                  <a:pt x="7854653" y="6703390"/>
                  <a:pt x="7868666" y="6704945"/>
                </a:cubicBezTo>
                <a:cubicBezTo>
                  <a:pt x="7914150" y="6707501"/>
                  <a:pt x="7940949" y="6707983"/>
                  <a:pt x="7949063" y="6706393"/>
                </a:cubicBezTo>
                <a:cubicBezTo>
                  <a:pt x="7957176" y="6704801"/>
                  <a:pt x="7962462" y="6706635"/>
                  <a:pt x="7964920" y="6711890"/>
                </a:cubicBezTo>
                <a:cubicBezTo>
                  <a:pt x="7956806" y="6713481"/>
                  <a:pt x="7948692" y="6715071"/>
                  <a:pt x="7940578" y="6716662"/>
                </a:cubicBezTo>
                <a:cubicBezTo>
                  <a:pt x="7932462" y="6718252"/>
                  <a:pt x="7921702" y="6718930"/>
                  <a:pt x="7908307" y="6718686"/>
                </a:cubicBezTo>
                <a:cubicBezTo>
                  <a:pt x="7894907" y="6718444"/>
                  <a:pt x="7878865" y="6717288"/>
                  <a:pt x="7860178" y="6715214"/>
                </a:cubicBezTo>
                <a:cubicBezTo>
                  <a:pt x="7830920" y="6709477"/>
                  <a:pt x="7816296" y="6706608"/>
                  <a:pt x="7816296" y="6706608"/>
                </a:cubicBezTo>
                <a:cubicBezTo>
                  <a:pt x="7815684" y="6705295"/>
                  <a:pt x="7816311" y="6704273"/>
                  <a:pt x="7818187" y="6703548"/>
                </a:cubicBezTo>
                <a:cubicBezTo>
                  <a:pt x="7821000" y="6702459"/>
                  <a:pt x="7826613" y="6702030"/>
                  <a:pt x="7835026" y="6702263"/>
                </a:cubicBezTo>
                <a:close/>
                <a:moveTo>
                  <a:pt x="11999891" y="6702184"/>
                </a:moveTo>
                <a:lnTo>
                  <a:pt x="11996569" y="6706203"/>
                </a:lnTo>
                <a:lnTo>
                  <a:pt x="12060881" y="6706101"/>
                </a:lnTo>
                <a:lnTo>
                  <a:pt x="12066182" y="6705514"/>
                </a:lnTo>
                <a:close/>
                <a:moveTo>
                  <a:pt x="12785346" y="6702048"/>
                </a:moveTo>
                <a:lnTo>
                  <a:pt x="12786212" y="6703903"/>
                </a:lnTo>
                <a:lnTo>
                  <a:pt x="12783649" y="6704103"/>
                </a:lnTo>
                <a:close/>
                <a:moveTo>
                  <a:pt x="2662146" y="6701203"/>
                </a:moveTo>
                <a:lnTo>
                  <a:pt x="2658774" y="6701863"/>
                </a:lnTo>
                <a:lnTo>
                  <a:pt x="2658999" y="6702340"/>
                </a:lnTo>
                <a:lnTo>
                  <a:pt x="2678740" y="6702140"/>
                </a:lnTo>
                <a:close/>
                <a:moveTo>
                  <a:pt x="15774473" y="6701148"/>
                </a:moveTo>
                <a:lnTo>
                  <a:pt x="15802500" y="6704261"/>
                </a:lnTo>
                <a:lnTo>
                  <a:pt x="15753814" y="6713805"/>
                </a:lnTo>
                <a:lnTo>
                  <a:pt x="15737958" y="6708308"/>
                </a:lnTo>
                <a:close/>
                <a:moveTo>
                  <a:pt x="14386162" y="6700520"/>
                </a:moveTo>
                <a:cubicBezTo>
                  <a:pt x="14394279" y="6698931"/>
                  <a:pt x="14399562" y="6700767"/>
                  <a:pt x="14402017" y="6706022"/>
                </a:cubicBezTo>
                <a:cubicBezTo>
                  <a:pt x="14402017" y="6706022"/>
                  <a:pt x="14397955" y="6706814"/>
                  <a:pt x="14389841" y="6708403"/>
                </a:cubicBezTo>
                <a:close/>
                <a:moveTo>
                  <a:pt x="9291252" y="6700518"/>
                </a:moveTo>
                <a:cubicBezTo>
                  <a:pt x="9299367" y="6698930"/>
                  <a:pt x="9304650" y="6700766"/>
                  <a:pt x="9307103" y="6706020"/>
                </a:cubicBezTo>
                <a:cubicBezTo>
                  <a:pt x="9307103" y="6706020"/>
                  <a:pt x="9303046" y="6706813"/>
                  <a:pt x="9294932" y="6708402"/>
                </a:cubicBezTo>
                <a:close/>
                <a:moveTo>
                  <a:pt x="15082604" y="6699115"/>
                </a:moveTo>
                <a:lnTo>
                  <a:pt x="15086288" y="6706998"/>
                </a:lnTo>
                <a:lnTo>
                  <a:pt x="15098459" y="6704611"/>
                </a:lnTo>
                <a:lnTo>
                  <a:pt x="15102145" y="6712494"/>
                </a:lnTo>
                <a:cubicBezTo>
                  <a:pt x="15085916" y="6715676"/>
                  <a:pt x="15073744" y="6718062"/>
                  <a:pt x="15065630" y="6719653"/>
                </a:cubicBezTo>
                <a:cubicBezTo>
                  <a:pt x="15052604" y="6710733"/>
                  <a:pt x="15058261" y="6703887"/>
                  <a:pt x="15082604" y="6699115"/>
                </a:cubicBezTo>
                <a:close/>
                <a:moveTo>
                  <a:pt x="14305765" y="6699048"/>
                </a:moveTo>
                <a:cubicBezTo>
                  <a:pt x="14321996" y="6695872"/>
                  <a:pt x="14335398" y="6696117"/>
                  <a:pt x="14345965" y="6699786"/>
                </a:cubicBezTo>
                <a:lnTo>
                  <a:pt x="14349642" y="6707669"/>
                </a:lnTo>
                <a:cubicBezTo>
                  <a:pt x="14337469" y="6710051"/>
                  <a:pt x="14327726" y="6710525"/>
                  <a:pt x="14320414" y="6709088"/>
                </a:cubicBezTo>
                <a:cubicBezTo>
                  <a:pt x="14313101" y="6707650"/>
                  <a:pt x="14308219" y="6704306"/>
                  <a:pt x="14305765" y="6699048"/>
                </a:cubicBezTo>
                <a:close/>
                <a:moveTo>
                  <a:pt x="9210850" y="6699048"/>
                </a:moveTo>
                <a:cubicBezTo>
                  <a:pt x="9227087" y="6695871"/>
                  <a:pt x="9240485" y="6696117"/>
                  <a:pt x="9251055" y="6699785"/>
                </a:cubicBezTo>
                <a:lnTo>
                  <a:pt x="9254736" y="6707667"/>
                </a:lnTo>
                <a:cubicBezTo>
                  <a:pt x="9242561" y="6710049"/>
                  <a:pt x="9232818" y="6710523"/>
                  <a:pt x="9225505" y="6709085"/>
                </a:cubicBezTo>
                <a:cubicBezTo>
                  <a:pt x="9218190" y="6707649"/>
                  <a:pt x="9213306" y="6704304"/>
                  <a:pt x="9210850" y="6699048"/>
                </a:cubicBezTo>
                <a:close/>
                <a:moveTo>
                  <a:pt x="2103046" y="6698796"/>
                </a:moveTo>
                <a:cubicBezTo>
                  <a:pt x="2105499" y="6704052"/>
                  <a:pt x="2104696" y="6707077"/>
                  <a:pt x="2100642" y="6707872"/>
                </a:cubicBezTo>
                <a:cubicBezTo>
                  <a:pt x="2096582" y="6708666"/>
                  <a:pt x="2093329" y="6706436"/>
                  <a:pt x="2090876" y="6701179"/>
                </a:cubicBezTo>
                <a:cubicBezTo>
                  <a:pt x="2098991" y="6699591"/>
                  <a:pt x="2103046" y="6698796"/>
                  <a:pt x="2103046" y="6698796"/>
                </a:cubicBezTo>
                <a:close/>
                <a:moveTo>
                  <a:pt x="13813376" y="6698410"/>
                </a:moveTo>
                <a:cubicBezTo>
                  <a:pt x="13817435" y="6697615"/>
                  <a:pt x="13820690" y="6699845"/>
                  <a:pt x="13823148" y="6705100"/>
                </a:cubicBezTo>
                <a:lnTo>
                  <a:pt x="13810975" y="6707485"/>
                </a:lnTo>
                <a:lnTo>
                  <a:pt x="13795120" y="6701989"/>
                </a:lnTo>
                <a:lnTo>
                  <a:pt x="13807291" y="6699604"/>
                </a:lnTo>
                <a:cubicBezTo>
                  <a:pt x="13807291" y="6699604"/>
                  <a:pt x="13809319" y="6699206"/>
                  <a:pt x="13813376" y="6698410"/>
                </a:cubicBezTo>
                <a:close/>
                <a:moveTo>
                  <a:pt x="9170658" y="6698314"/>
                </a:moveTo>
                <a:lnTo>
                  <a:pt x="9186508" y="6703815"/>
                </a:lnTo>
                <a:lnTo>
                  <a:pt x="9149988" y="6710962"/>
                </a:lnTo>
                <a:close/>
                <a:moveTo>
                  <a:pt x="16450485" y="6697688"/>
                </a:moveTo>
                <a:lnTo>
                  <a:pt x="16478511" y="6700799"/>
                </a:lnTo>
                <a:cubicBezTo>
                  <a:pt x="16478511" y="6700799"/>
                  <a:pt x="16477097" y="6702510"/>
                  <a:pt x="16474267" y="6705932"/>
                </a:cubicBezTo>
                <a:cubicBezTo>
                  <a:pt x="16471439" y="6709355"/>
                  <a:pt x="16467383" y="6710152"/>
                  <a:pt x="16462097" y="6708319"/>
                </a:cubicBezTo>
                <a:cubicBezTo>
                  <a:pt x="16456811" y="6706487"/>
                  <a:pt x="16450111" y="6706367"/>
                  <a:pt x="16441997" y="6707956"/>
                </a:cubicBezTo>
                <a:lnTo>
                  <a:pt x="16426141" y="6702460"/>
                </a:lnTo>
                <a:close/>
                <a:moveTo>
                  <a:pt x="5317512" y="6697651"/>
                </a:moveTo>
                <a:lnTo>
                  <a:pt x="5315433" y="6698060"/>
                </a:lnTo>
                <a:lnTo>
                  <a:pt x="5317722" y="6698099"/>
                </a:lnTo>
                <a:close/>
                <a:moveTo>
                  <a:pt x="10635097" y="6697368"/>
                </a:moveTo>
                <a:lnTo>
                  <a:pt x="10616944" y="6698890"/>
                </a:lnTo>
                <a:lnTo>
                  <a:pt x="10641739" y="6698102"/>
                </a:lnTo>
                <a:close/>
                <a:moveTo>
                  <a:pt x="17420060" y="6696907"/>
                </a:moveTo>
                <a:lnTo>
                  <a:pt x="17423744" y="6704789"/>
                </a:lnTo>
                <a:cubicBezTo>
                  <a:pt x="17415632" y="6706380"/>
                  <a:pt x="17411572" y="6707174"/>
                  <a:pt x="17411572" y="6707174"/>
                </a:cubicBezTo>
                <a:cubicBezTo>
                  <a:pt x="17409116" y="6701921"/>
                  <a:pt x="17411944" y="6698496"/>
                  <a:pt x="17420060" y="6696907"/>
                </a:cubicBezTo>
                <a:close/>
                <a:moveTo>
                  <a:pt x="11587383" y="6696535"/>
                </a:moveTo>
                <a:lnTo>
                  <a:pt x="11586422" y="6700164"/>
                </a:lnTo>
                <a:lnTo>
                  <a:pt x="11595194" y="6701885"/>
                </a:lnTo>
                <a:close/>
                <a:moveTo>
                  <a:pt x="6030571" y="6695301"/>
                </a:moveTo>
                <a:cubicBezTo>
                  <a:pt x="6022456" y="6696893"/>
                  <a:pt x="6019627" y="6700316"/>
                  <a:pt x="6022083" y="6705570"/>
                </a:cubicBezTo>
                <a:lnTo>
                  <a:pt x="6046426" y="6700798"/>
                </a:lnTo>
                <a:close/>
                <a:moveTo>
                  <a:pt x="9142632" y="6695196"/>
                </a:moveTo>
                <a:lnTo>
                  <a:pt x="9134138" y="6705462"/>
                </a:lnTo>
                <a:cubicBezTo>
                  <a:pt x="9134138" y="6705462"/>
                  <a:pt x="9128853" y="6703629"/>
                  <a:pt x="9118286" y="6699962"/>
                </a:cubicBezTo>
                <a:close/>
                <a:moveTo>
                  <a:pt x="10548497" y="6694703"/>
                </a:moveTo>
                <a:lnTo>
                  <a:pt x="10543783" y="6696213"/>
                </a:lnTo>
                <a:cubicBezTo>
                  <a:pt x="10544395" y="6697527"/>
                  <a:pt x="10551400" y="6698304"/>
                  <a:pt x="10564801" y="6698545"/>
                </a:cubicBezTo>
                <a:lnTo>
                  <a:pt x="10581000" y="6698837"/>
                </a:lnTo>
                <a:lnTo>
                  <a:pt x="10554706" y="6695920"/>
                </a:lnTo>
                <a:close/>
                <a:moveTo>
                  <a:pt x="14229939" y="6694186"/>
                </a:moveTo>
                <a:lnTo>
                  <a:pt x="14223940" y="6697859"/>
                </a:lnTo>
                <a:lnTo>
                  <a:pt x="14229241" y="6696820"/>
                </a:lnTo>
                <a:close/>
                <a:moveTo>
                  <a:pt x="2457793" y="6693885"/>
                </a:moveTo>
                <a:cubicBezTo>
                  <a:pt x="2454749" y="6694481"/>
                  <a:pt x="2451813" y="6696490"/>
                  <a:pt x="2448982" y="6699912"/>
                </a:cubicBezTo>
                <a:lnTo>
                  <a:pt x="2452657" y="6707794"/>
                </a:lnTo>
                <a:cubicBezTo>
                  <a:pt x="2460775" y="6706206"/>
                  <a:pt x="2465447" y="6706727"/>
                  <a:pt x="2466672" y="6709354"/>
                </a:cubicBezTo>
                <a:cubicBezTo>
                  <a:pt x="2467898" y="6711981"/>
                  <a:pt x="2464455" y="6714089"/>
                  <a:pt x="2456341" y="6715679"/>
                </a:cubicBezTo>
                <a:lnTo>
                  <a:pt x="2450484" y="6716825"/>
                </a:lnTo>
                <a:lnTo>
                  <a:pt x="2453200" y="6716874"/>
                </a:lnTo>
                <a:lnTo>
                  <a:pt x="2477545" y="6712100"/>
                </a:lnTo>
                <a:cubicBezTo>
                  <a:pt x="2496229" y="6714175"/>
                  <a:pt x="2506985" y="6713499"/>
                  <a:pt x="2509813" y="6710077"/>
                </a:cubicBezTo>
                <a:lnTo>
                  <a:pt x="2533511" y="6709324"/>
                </a:lnTo>
                <a:lnTo>
                  <a:pt x="2533059" y="6709264"/>
                </a:lnTo>
                <a:cubicBezTo>
                  <a:pt x="2541172" y="6707676"/>
                  <a:pt x="2549288" y="6706087"/>
                  <a:pt x="2557402" y="6704499"/>
                </a:cubicBezTo>
                <a:cubicBezTo>
                  <a:pt x="2557402" y="6704499"/>
                  <a:pt x="2562686" y="6706333"/>
                  <a:pt x="2573256" y="6710001"/>
                </a:cubicBezTo>
                <a:lnTo>
                  <a:pt x="2572098" y="6710774"/>
                </a:lnTo>
                <a:lnTo>
                  <a:pt x="2594455" y="6706390"/>
                </a:lnTo>
                <a:cubicBezTo>
                  <a:pt x="2605025" y="6710053"/>
                  <a:pt x="2610309" y="6711886"/>
                  <a:pt x="2610309" y="6711886"/>
                </a:cubicBezTo>
                <a:cubicBezTo>
                  <a:pt x="2615969" y="6705040"/>
                  <a:pt x="2622854" y="6700823"/>
                  <a:pt x="2630970" y="6699232"/>
                </a:cubicBezTo>
                <a:lnTo>
                  <a:pt x="2630745" y="6698747"/>
                </a:lnTo>
                <a:lnTo>
                  <a:pt x="2609774" y="6702851"/>
                </a:lnTo>
                <a:cubicBezTo>
                  <a:pt x="2601662" y="6704440"/>
                  <a:pt x="2588257" y="6704195"/>
                  <a:pt x="2569577" y="6702117"/>
                </a:cubicBezTo>
                <a:cubicBezTo>
                  <a:pt x="2524093" y="6699548"/>
                  <a:pt x="2497294" y="6699058"/>
                  <a:pt x="2489180" y="6700644"/>
                </a:cubicBezTo>
                <a:cubicBezTo>
                  <a:pt x="2481062" y="6702235"/>
                  <a:pt x="2482290" y="6704863"/>
                  <a:pt x="2492860" y="6708531"/>
                </a:cubicBezTo>
                <a:lnTo>
                  <a:pt x="2480684" y="6710913"/>
                </a:lnTo>
                <a:lnTo>
                  <a:pt x="2477005" y="6703029"/>
                </a:lnTo>
                <a:cubicBezTo>
                  <a:pt x="2477005" y="6703029"/>
                  <a:pt x="2473751" y="6700799"/>
                  <a:pt x="2467241" y="6696337"/>
                </a:cubicBezTo>
                <a:cubicBezTo>
                  <a:pt x="2463985" y="6694106"/>
                  <a:pt x="2460835" y="6693289"/>
                  <a:pt x="2457793" y="6693885"/>
                </a:cubicBezTo>
                <a:close/>
                <a:moveTo>
                  <a:pt x="12741462" y="6693441"/>
                </a:moveTo>
                <a:cubicBezTo>
                  <a:pt x="12743918" y="6698697"/>
                  <a:pt x="12741088" y="6702119"/>
                  <a:pt x="12732975" y="6703710"/>
                </a:cubicBezTo>
                <a:cubicBezTo>
                  <a:pt x="12724861" y="6705301"/>
                  <a:pt x="12720804" y="6706097"/>
                  <a:pt x="12720804" y="6706097"/>
                </a:cubicBezTo>
                <a:cubicBezTo>
                  <a:pt x="12720804" y="6706097"/>
                  <a:pt x="12722217" y="6704385"/>
                  <a:pt x="12725047" y="6700963"/>
                </a:cubicBezTo>
                <a:cubicBezTo>
                  <a:pt x="12727876" y="6697539"/>
                  <a:pt x="12729288" y="6695828"/>
                  <a:pt x="12729288" y="6695828"/>
                </a:cubicBezTo>
                <a:close/>
                <a:moveTo>
                  <a:pt x="5471472" y="6693053"/>
                </a:moveTo>
                <a:lnTo>
                  <a:pt x="5475154" y="6700934"/>
                </a:lnTo>
                <a:lnTo>
                  <a:pt x="5478186" y="6700340"/>
                </a:lnTo>
                <a:lnTo>
                  <a:pt x="5474814" y="6693112"/>
                </a:lnTo>
                <a:close/>
                <a:moveTo>
                  <a:pt x="16301859" y="6692407"/>
                </a:moveTo>
                <a:cubicBezTo>
                  <a:pt x="16301859" y="6692407"/>
                  <a:pt x="16303087" y="6695034"/>
                  <a:pt x="16305543" y="6700290"/>
                </a:cubicBezTo>
                <a:lnTo>
                  <a:pt x="16281201" y="6705061"/>
                </a:lnTo>
                <a:close/>
                <a:moveTo>
                  <a:pt x="785323" y="6691067"/>
                </a:moveTo>
                <a:lnTo>
                  <a:pt x="780701" y="6691973"/>
                </a:lnTo>
                <a:cubicBezTo>
                  <a:pt x="783158" y="6697228"/>
                  <a:pt x="788444" y="6699061"/>
                  <a:pt x="796558" y="6697471"/>
                </a:cubicBezTo>
                <a:lnTo>
                  <a:pt x="794105" y="6692223"/>
                </a:lnTo>
                <a:close/>
                <a:moveTo>
                  <a:pt x="752673" y="6688864"/>
                </a:moveTo>
                <a:lnTo>
                  <a:pt x="756355" y="6696746"/>
                </a:lnTo>
                <a:cubicBezTo>
                  <a:pt x="764471" y="6695155"/>
                  <a:pt x="768532" y="6694359"/>
                  <a:pt x="768532" y="6694359"/>
                </a:cubicBezTo>
                <a:cubicBezTo>
                  <a:pt x="766073" y="6689104"/>
                  <a:pt x="760789" y="6687273"/>
                  <a:pt x="752673" y="6688864"/>
                </a:cubicBezTo>
                <a:close/>
                <a:moveTo>
                  <a:pt x="5406402" y="6688855"/>
                </a:moveTo>
                <a:lnTo>
                  <a:pt x="5391503" y="6691084"/>
                </a:lnTo>
                <a:lnTo>
                  <a:pt x="5391073" y="6691605"/>
                </a:lnTo>
                <a:lnTo>
                  <a:pt x="5410614" y="6704985"/>
                </a:lnTo>
                <a:cubicBezTo>
                  <a:pt x="5443070" y="6698621"/>
                  <a:pt x="5459299" y="6695440"/>
                  <a:pt x="5459299" y="6695440"/>
                </a:cubicBezTo>
                <a:cubicBezTo>
                  <a:pt x="5456843" y="6690184"/>
                  <a:pt x="5447500" y="6689147"/>
                  <a:pt x="5431270" y="6692329"/>
                </a:cubicBezTo>
                <a:lnTo>
                  <a:pt x="5430279" y="6690205"/>
                </a:lnTo>
                <a:close/>
                <a:moveTo>
                  <a:pt x="5801550" y="6688572"/>
                </a:moveTo>
                <a:cubicBezTo>
                  <a:pt x="5787775" y="6697009"/>
                  <a:pt x="5790233" y="6702266"/>
                  <a:pt x="5808919" y="6704336"/>
                </a:cubicBezTo>
                <a:cubicBezTo>
                  <a:pt x="5817032" y="6702747"/>
                  <a:pt x="5821088" y="6701952"/>
                  <a:pt x="5821088" y="6701952"/>
                </a:cubicBezTo>
                <a:cubicBezTo>
                  <a:pt x="5818632" y="6696697"/>
                  <a:pt x="5817404" y="6694069"/>
                  <a:pt x="5817404" y="6694069"/>
                </a:cubicBezTo>
                <a:close/>
                <a:moveTo>
                  <a:pt x="16864880" y="6688527"/>
                </a:moveTo>
                <a:lnTo>
                  <a:pt x="16892908" y="6691645"/>
                </a:lnTo>
                <a:lnTo>
                  <a:pt x="16840536" y="6693293"/>
                </a:lnTo>
                <a:close/>
                <a:moveTo>
                  <a:pt x="11769972" y="6688527"/>
                </a:moveTo>
                <a:lnTo>
                  <a:pt x="11797996" y="6691643"/>
                </a:lnTo>
                <a:lnTo>
                  <a:pt x="11745624" y="6693291"/>
                </a:lnTo>
                <a:close/>
                <a:moveTo>
                  <a:pt x="16060668" y="6688063"/>
                </a:moveTo>
                <a:lnTo>
                  <a:pt x="16088692" y="6691175"/>
                </a:lnTo>
                <a:cubicBezTo>
                  <a:pt x="16080579" y="6692764"/>
                  <a:pt x="16076523" y="6693561"/>
                  <a:pt x="16076523" y="6693561"/>
                </a:cubicBezTo>
                <a:cubicBezTo>
                  <a:pt x="16060293" y="6696743"/>
                  <a:pt x="16057465" y="6700165"/>
                  <a:pt x="16068035" y="6703828"/>
                </a:cubicBezTo>
                <a:cubicBezTo>
                  <a:pt x="16078606" y="6707493"/>
                  <a:pt x="16079835" y="6710120"/>
                  <a:pt x="16071721" y="6711712"/>
                </a:cubicBezTo>
                <a:cubicBezTo>
                  <a:pt x="16063607" y="6713303"/>
                  <a:pt x="16058933" y="6712785"/>
                  <a:pt x="16057706" y="6710157"/>
                </a:cubicBezTo>
                <a:cubicBezTo>
                  <a:pt x="16056477" y="6707529"/>
                  <a:pt x="16055864" y="6706216"/>
                  <a:pt x="16055864" y="6706216"/>
                </a:cubicBezTo>
                <a:lnTo>
                  <a:pt x="16052179" y="6698334"/>
                </a:lnTo>
                <a:close/>
                <a:moveTo>
                  <a:pt x="5894119" y="6687634"/>
                </a:moveTo>
                <a:cubicBezTo>
                  <a:pt x="5876659" y="6688189"/>
                  <a:pt x="5862862" y="6689460"/>
                  <a:pt x="5852719" y="6691448"/>
                </a:cubicBezTo>
                <a:cubicBezTo>
                  <a:pt x="5842577" y="6693436"/>
                  <a:pt x="5836091" y="6696142"/>
                  <a:pt x="5833259" y="6699565"/>
                </a:cubicBezTo>
                <a:cubicBezTo>
                  <a:pt x="5833259" y="6699565"/>
                  <a:pt x="5844633" y="6700205"/>
                  <a:pt x="5867373" y="6701482"/>
                </a:cubicBezTo>
                <a:cubicBezTo>
                  <a:pt x="5890116" y="6702760"/>
                  <a:pt x="5914269" y="6702326"/>
                  <a:pt x="5939845" y="6700182"/>
                </a:cubicBezTo>
                <a:cubicBezTo>
                  <a:pt x="5965415" y="6698036"/>
                  <a:pt x="5980228" y="6696566"/>
                  <a:pt x="5984285" y="6695769"/>
                </a:cubicBezTo>
                <a:cubicBezTo>
                  <a:pt x="5988342" y="6694975"/>
                  <a:pt x="5987728" y="6693661"/>
                  <a:pt x="5982445" y="6691830"/>
                </a:cubicBezTo>
                <a:cubicBezTo>
                  <a:pt x="5977158" y="6689997"/>
                  <a:pt x="5970460" y="6689877"/>
                  <a:pt x="5962345" y="6691468"/>
                </a:cubicBezTo>
                <a:cubicBezTo>
                  <a:pt x="5954229" y="6693059"/>
                  <a:pt x="5950173" y="6693853"/>
                  <a:pt x="5950173" y="6693853"/>
                </a:cubicBezTo>
                <a:cubicBezTo>
                  <a:pt x="5947715" y="6688599"/>
                  <a:pt x="5929030" y="6686526"/>
                  <a:pt x="5894119" y="6687634"/>
                </a:cubicBezTo>
                <a:close/>
                <a:moveTo>
                  <a:pt x="11082093" y="6687177"/>
                </a:moveTo>
                <a:lnTo>
                  <a:pt x="11029724" y="6688838"/>
                </a:lnTo>
                <a:lnTo>
                  <a:pt x="10960657" y="6689539"/>
                </a:lnTo>
                <a:lnTo>
                  <a:pt x="10959421" y="6690018"/>
                </a:lnTo>
                <a:cubicBezTo>
                  <a:pt x="10959421" y="6690018"/>
                  <a:pt x="10955362" y="6690814"/>
                  <a:pt x="10947249" y="6692403"/>
                </a:cubicBezTo>
                <a:cubicBezTo>
                  <a:pt x="10939135" y="6693995"/>
                  <a:pt x="10935079" y="6694790"/>
                  <a:pt x="10935079" y="6694790"/>
                </a:cubicBezTo>
                <a:cubicBezTo>
                  <a:pt x="10939990" y="6705300"/>
                  <a:pt x="10950565" y="6708965"/>
                  <a:pt x="10966790" y="6705782"/>
                </a:cubicBezTo>
                <a:lnTo>
                  <a:pt x="10982647" y="6711280"/>
                </a:lnTo>
                <a:lnTo>
                  <a:pt x="11035018" y="6709615"/>
                </a:lnTo>
                <a:cubicBezTo>
                  <a:pt x="11059358" y="6704844"/>
                  <a:pt x="11076815" y="6704291"/>
                  <a:pt x="11087386" y="6707954"/>
                </a:cubicBezTo>
                <a:cubicBezTo>
                  <a:pt x="11097960" y="6711618"/>
                  <a:pt x="11106686" y="6711342"/>
                  <a:pt x="11113574" y="6707123"/>
                </a:cubicBezTo>
                <a:cubicBezTo>
                  <a:pt x="11120460" y="6702903"/>
                  <a:pt x="11120644" y="6698566"/>
                  <a:pt x="11114131" y="6694106"/>
                </a:cubicBezTo>
                <a:cubicBezTo>
                  <a:pt x="11107616" y="6689646"/>
                  <a:pt x="11101534" y="6690840"/>
                  <a:pt x="11095871" y="6697688"/>
                </a:cubicBezTo>
                <a:lnTo>
                  <a:pt x="11092187" y="6689802"/>
                </a:lnTo>
                <a:lnTo>
                  <a:pt x="11094632" y="6687882"/>
                </a:lnTo>
                <a:close/>
                <a:moveTo>
                  <a:pt x="10798624" y="6687123"/>
                </a:moveTo>
                <a:lnTo>
                  <a:pt x="10790139" y="6697393"/>
                </a:lnTo>
                <a:cubicBezTo>
                  <a:pt x="10790139" y="6697393"/>
                  <a:pt x="10788912" y="6694765"/>
                  <a:pt x="10786453" y="6689509"/>
                </a:cubicBezTo>
                <a:cubicBezTo>
                  <a:pt x="10794566" y="6687919"/>
                  <a:pt x="10798624" y="6687123"/>
                  <a:pt x="10798624" y="6687123"/>
                </a:cubicBezTo>
                <a:close/>
                <a:moveTo>
                  <a:pt x="15121193" y="6686944"/>
                </a:moveTo>
                <a:cubicBezTo>
                  <a:pt x="15129309" y="6685353"/>
                  <a:pt x="15134594" y="6687186"/>
                  <a:pt x="15137050" y="6692441"/>
                </a:cubicBezTo>
                <a:lnTo>
                  <a:pt x="15124879" y="6694826"/>
                </a:lnTo>
                <a:close/>
                <a:moveTo>
                  <a:pt x="14815458" y="6686652"/>
                </a:moveTo>
                <a:cubicBezTo>
                  <a:pt x="14834145" y="6688723"/>
                  <a:pt x="14844100" y="6691075"/>
                  <a:pt x="14845328" y="6693702"/>
                </a:cubicBezTo>
                <a:cubicBezTo>
                  <a:pt x="14846558" y="6696330"/>
                  <a:pt x="14847173" y="6697643"/>
                  <a:pt x="14847173" y="6697643"/>
                </a:cubicBezTo>
                <a:cubicBezTo>
                  <a:pt x="14847173" y="6697643"/>
                  <a:pt x="14841886" y="6695810"/>
                  <a:pt x="14831316" y="6692147"/>
                </a:cubicBezTo>
                <a:cubicBezTo>
                  <a:pt x="14823200" y="6693737"/>
                  <a:pt x="14813859" y="6692700"/>
                  <a:pt x="14803289" y="6689036"/>
                </a:cubicBezTo>
                <a:close/>
                <a:moveTo>
                  <a:pt x="9784544" y="6686562"/>
                </a:moveTo>
                <a:lnTo>
                  <a:pt x="9810468" y="6695547"/>
                </a:lnTo>
                <a:lnTo>
                  <a:pt x="9822061" y="6691835"/>
                </a:lnTo>
                <a:lnTo>
                  <a:pt x="9788852" y="6687182"/>
                </a:lnTo>
                <a:close/>
                <a:moveTo>
                  <a:pt x="7700501" y="6686286"/>
                </a:moveTo>
                <a:lnTo>
                  <a:pt x="7692015" y="6696554"/>
                </a:lnTo>
                <a:lnTo>
                  <a:pt x="7688328" y="6688672"/>
                </a:lnTo>
                <a:cubicBezTo>
                  <a:pt x="7688328" y="6688672"/>
                  <a:pt x="7692387" y="6687877"/>
                  <a:pt x="7700501" y="6686286"/>
                </a:cubicBezTo>
                <a:close/>
                <a:moveTo>
                  <a:pt x="15040797" y="6685497"/>
                </a:moveTo>
                <a:cubicBezTo>
                  <a:pt x="15043255" y="6690751"/>
                  <a:pt x="15044480" y="6693378"/>
                  <a:pt x="15044480" y="6693378"/>
                </a:cubicBezTo>
                <a:cubicBezTo>
                  <a:pt x="15036367" y="6694970"/>
                  <a:pt x="15032311" y="6695767"/>
                  <a:pt x="15032311" y="6695767"/>
                </a:cubicBezTo>
                <a:close/>
                <a:moveTo>
                  <a:pt x="9018355" y="6685107"/>
                </a:moveTo>
                <a:cubicBezTo>
                  <a:pt x="9037040" y="6687186"/>
                  <a:pt x="9046382" y="6688226"/>
                  <a:pt x="9046382" y="6688226"/>
                </a:cubicBezTo>
                <a:lnTo>
                  <a:pt x="9037890" y="6698491"/>
                </a:lnTo>
                <a:lnTo>
                  <a:pt x="9022038" y="6692989"/>
                </a:lnTo>
                <a:lnTo>
                  <a:pt x="8994009" y="6689873"/>
                </a:lnTo>
                <a:close/>
                <a:moveTo>
                  <a:pt x="2349052" y="6685058"/>
                </a:moveTo>
                <a:lnTo>
                  <a:pt x="2328385" y="6697706"/>
                </a:lnTo>
                <a:cubicBezTo>
                  <a:pt x="2338955" y="6701372"/>
                  <a:pt x="2340182" y="6704000"/>
                  <a:pt x="2332066" y="6705588"/>
                </a:cubicBezTo>
                <a:cubicBezTo>
                  <a:pt x="2321497" y="6701922"/>
                  <a:pt x="2316213" y="6700089"/>
                  <a:pt x="2316213" y="6700089"/>
                </a:cubicBezTo>
                <a:cubicBezTo>
                  <a:pt x="2313759" y="6694833"/>
                  <a:pt x="2300359" y="6694589"/>
                  <a:pt x="2276011" y="6699353"/>
                </a:cubicBezTo>
                <a:lnTo>
                  <a:pt x="2259226" y="6709628"/>
                </a:lnTo>
                <a:lnTo>
                  <a:pt x="2324675" y="6711954"/>
                </a:lnTo>
                <a:cubicBezTo>
                  <a:pt x="2346191" y="6710605"/>
                  <a:pt x="2361619" y="6710448"/>
                  <a:pt x="2370959" y="6711485"/>
                </a:cubicBezTo>
                <a:cubicBezTo>
                  <a:pt x="2380301" y="6712522"/>
                  <a:pt x="2387003" y="6712642"/>
                  <a:pt x="2391061" y="6711846"/>
                </a:cubicBezTo>
                <a:lnTo>
                  <a:pt x="2393607" y="6712346"/>
                </a:lnTo>
                <a:lnTo>
                  <a:pt x="2384437" y="6703941"/>
                </a:lnTo>
                <a:cubicBezTo>
                  <a:pt x="2376323" y="6705531"/>
                  <a:pt x="2371037" y="6703698"/>
                  <a:pt x="2368585" y="6698442"/>
                </a:cubicBezTo>
                <a:close/>
                <a:moveTo>
                  <a:pt x="10678028" y="6684951"/>
                </a:moveTo>
                <a:lnTo>
                  <a:pt x="10693882" y="6690448"/>
                </a:lnTo>
                <a:lnTo>
                  <a:pt x="10681714" y="6692835"/>
                </a:lnTo>
                <a:cubicBezTo>
                  <a:pt x="10681714" y="6692835"/>
                  <a:pt x="10679068" y="6691919"/>
                  <a:pt x="10673785" y="6690086"/>
                </a:cubicBezTo>
                <a:cubicBezTo>
                  <a:pt x="10668501" y="6688255"/>
                  <a:pt x="10665860" y="6687337"/>
                  <a:pt x="10665860" y="6687337"/>
                </a:cubicBezTo>
                <a:close/>
                <a:moveTo>
                  <a:pt x="8762647" y="6684566"/>
                </a:moveTo>
                <a:lnTo>
                  <a:pt x="8766329" y="6692448"/>
                </a:lnTo>
                <a:cubicBezTo>
                  <a:pt x="8758215" y="6694038"/>
                  <a:pt x="8748874" y="6693001"/>
                  <a:pt x="8738297" y="6689338"/>
                </a:cubicBezTo>
                <a:cubicBezTo>
                  <a:pt x="8746420" y="6687747"/>
                  <a:pt x="8754531" y="6686156"/>
                  <a:pt x="8762647" y="6684566"/>
                </a:cubicBezTo>
                <a:close/>
                <a:moveTo>
                  <a:pt x="13900101" y="6683815"/>
                </a:moveTo>
                <a:lnTo>
                  <a:pt x="13891610" y="6694080"/>
                </a:lnTo>
                <a:cubicBezTo>
                  <a:pt x="13883492" y="6695669"/>
                  <a:pt x="13874153" y="6694630"/>
                  <a:pt x="13863584" y="6690964"/>
                </a:cubicBezTo>
                <a:cubicBezTo>
                  <a:pt x="13871699" y="6689376"/>
                  <a:pt x="13877786" y="6688183"/>
                  <a:pt x="13881843" y="6687389"/>
                </a:cubicBezTo>
                <a:cubicBezTo>
                  <a:pt x="13885900" y="6686596"/>
                  <a:pt x="13891987" y="6685404"/>
                  <a:pt x="13900101" y="6683815"/>
                </a:cubicBezTo>
                <a:close/>
                <a:moveTo>
                  <a:pt x="8805193" y="6683814"/>
                </a:moveTo>
                <a:lnTo>
                  <a:pt x="8796701" y="6694079"/>
                </a:lnTo>
                <a:cubicBezTo>
                  <a:pt x="8788583" y="6695669"/>
                  <a:pt x="8779242" y="6694630"/>
                  <a:pt x="8768674" y="6690963"/>
                </a:cubicBezTo>
                <a:cubicBezTo>
                  <a:pt x="8776790" y="6689375"/>
                  <a:pt x="8782875" y="6688181"/>
                  <a:pt x="8786934" y="6687389"/>
                </a:cubicBezTo>
                <a:cubicBezTo>
                  <a:pt x="8790989" y="6686596"/>
                  <a:pt x="8797074" y="6685403"/>
                  <a:pt x="8805193" y="6683814"/>
                </a:cubicBezTo>
                <a:close/>
                <a:moveTo>
                  <a:pt x="12617178" y="6683387"/>
                </a:moveTo>
                <a:cubicBezTo>
                  <a:pt x="12625295" y="6681797"/>
                  <a:pt x="12629965" y="6682315"/>
                  <a:pt x="12631194" y="6684943"/>
                </a:cubicBezTo>
                <a:cubicBezTo>
                  <a:pt x="12632425" y="6687570"/>
                  <a:pt x="12628979" y="6689680"/>
                  <a:pt x="12620863" y="6691271"/>
                </a:cubicBezTo>
                <a:close/>
                <a:moveTo>
                  <a:pt x="10730401" y="6683288"/>
                </a:moveTo>
                <a:lnTo>
                  <a:pt x="10746254" y="6688786"/>
                </a:lnTo>
                <a:lnTo>
                  <a:pt x="10718227" y="6685676"/>
                </a:lnTo>
                <a:close/>
                <a:moveTo>
                  <a:pt x="12709751" y="6682449"/>
                </a:moveTo>
                <a:lnTo>
                  <a:pt x="12725604" y="6687945"/>
                </a:lnTo>
                <a:cubicBezTo>
                  <a:pt x="12717492" y="6689535"/>
                  <a:pt x="12713433" y="6690332"/>
                  <a:pt x="12713433" y="6690332"/>
                </a:cubicBezTo>
                <a:lnTo>
                  <a:pt x="12701264" y="6692718"/>
                </a:lnTo>
                <a:close/>
                <a:moveTo>
                  <a:pt x="5745493" y="6682353"/>
                </a:moveTo>
                <a:lnTo>
                  <a:pt x="5712664" y="6697393"/>
                </a:lnTo>
                <a:cubicBezTo>
                  <a:pt x="5713893" y="6700021"/>
                  <a:pt x="5718565" y="6700541"/>
                  <a:pt x="5726676" y="6698950"/>
                </a:cubicBezTo>
                <a:cubicBezTo>
                  <a:pt x="5734792" y="6697359"/>
                  <a:pt x="5746348" y="6693657"/>
                  <a:pt x="5761349" y="6687848"/>
                </a:cubicBezTo>
                <a:close/>
                <a:moveTo>
                  <a:pt x="13717747" y="6681922"/>
                </a:moveTo>
                <a:lnTo>
                  <a:pt x="13691611" y="6683192"/>
                </a:lnTo>
                <a:lnTo>
                  <a:pt x="13693341" y="6683222"/>
                </a:lnTo>
                <a:cubicBezTo>
                  <a:pt x="13694567" y="6685850"/>
                  <a:pt x="13699239" y="6686367"/>
                  <a:pt x="13707353" y="6684776"/>
                </a:cubicBezTo>
                <a:lnTo>
                  <a:pt x="13724588" y="6683696"/>
                </a:lnTo>
                <a:close/>
                <a:moveTo>
                  <a:pt x="16503097" y="6681912"/>
                </a:moveTo>
                <a:lnTo>
                  <a:pt x="16506777" y="6689794"/>
                </a:lnTo>
                <a:cubicBezTo>
                  <a:pt x="16488091" y="6687716"/>
                  <a:pt x="16478751" y="6686678"/>
                  <a:pt x="16478751" y="6686678"/>
                </a:cubicBezTo>
                <a:cubicBezTo>
                  <a:pt x="16478751" y="6686678"/>
                  <a:pt x="16486863" y="6685089"/>
                  <a:pt x="16503097" y="6681912"/>
                </a:cubicBezTo>
                <a:close/>
                <a:moveTo>
                  <a:pt x="17147156" y="6681571"/>
                </a:moveTo>
                <a:lnTo>
                  <a:pt x="17163008" y="6687067"/>
                </a:lnTo>
                <a:cubicBezTo>
                  <a:pt x="17163008" y="6687067"/>
                  <a:pt x="17158952" y="6687863"/>
                  <a:pt x="17150840" y="6689453"/>
                </a:cubicBezTo>
                <a:cubicBezTo>
                  <a:pt x="17148380" y="6684200"/>
                  <a:pt x="17147156" y="6681571"/>
                  <a:pt x="17147156" y="6681571"/>
                </a:cubicBezTo>
                <a:close/>
                <a:moveTo>
                  <a:pt x="12496584" y="6681217"/>
                </a:moveTo>
                <a:cubicBezTo>
                  <a:pt x="12504698" y="6679625"/>
                  <a:pt x="12518098" y="6679868"/>
                  <a:pt x="12536784" y="6681940"/>
                </a:cubicBezTo>
                <a:cubicBezTo>
                  <a:pt x="12536784" y="6681940"/>
                  <a:pt x="12541452" y="6682459"/>
                  <a:pt x="12550795" y="6683496"/>
                </a:cubicBezTo>
                <a:cubicBezTo>
                  <a:pt x="12560140" y="6684532"/>
                  <a:pt x="12566839" y="6684652"/>
                  <a:pt x="12570894" y="6683858"/>
                </a:cubicBezTo>
                <a:cubicBezTo>
                  <a:pt x="12574953" y="6683063"/>
                  <a:pt x="12579010" y="6682267"/>
                  <a:pt x="12583069" y="6681471"/>
                </a:cubicBezTo>
                <a:cubicBezTo>
                  <a:pt x="12587123" y="6680676"/>
                  <a:pt x="12590379" y="6682904"/>
                  <a:pt x="12592837" y="6688161"/>
                </a:cubicBezTo>
                <a:lnTo>
                  <a:pt x="12580665" y="6690547"/>
                </a:lnTo>
                <a:cubicBezTo>
                  <a:pt x="12580665" y="6690547"/>
                  <a:pt x="12575993" y="6690027"/>
                  <a:pt x="12566653" y="6688992"/>
                </a:cubicBezTo>
                <a:cubicBezTo>
                  <a:pt x="12557311" y="6687955"/>
                  <a:pt x="12544525" y="6689029"/>
                  <a:pt x="12528295" y="6692211"/>
                </a:cubicBezTo>
                <a:cubicBezTo>
                  <a:pt x="12501498" y="6691726"/>
                  <a:pt x="12477340" y="6692160"/>
                  <a:pt x="12455826" y="6693509"/>
                </a:cubicBezTo>
                <a:cubicBezTo>
                  <a:pt x="12434313" y="6694858"/>
                  <a:pt x="12418269" y="6693702"/>
                  <a:pt x="12407700" y="6690039"/>
                </a:cubicBezTo>
                <a:lnTo>
                  <a:pt x="12432043" y="6685265"/>
                </a:lnTo>
                <a:cubicBezTo>
                  <a:pt x="12448272" y="6682083"/>
                  <a:pt x="12461057" y="6681011"/>
                  <a:pt x="12470399" y="6682047"/>
                </a:cubicBezTo>
                <a:cubicBezTo>
                  <a:pt x="12479741" y="6683085"/>
                  <a:pt x="12488468" y="6682807"/>
                  <a:pt x="12496584" y="6681217"/>
                </a:cubicBezTo>
                <a:close/>
                <a:moveTo>
                  <a:pt x="16462899" y="6681178"/>
                </a:moveTo>
                <a:lnTo>
                  <a:pt x="16466577" y="6689061"/>
                </a:lnTo>
                <a:cubicBezTo>
                  <a:pt x="16458463" y="6690650"/>
                  <a:pt x="16454405" y="6691443"/>
                  <a:pt x="16454405" y="6691443"/>
                </a:cubicBezTo>
                <a:close/>
                <a:moveTo>
                  <a:pt x="9082899" y="6681077"/>
                </a:moveTo>
                <a:cubicBezTo>
                  <a:pt x="9085358" y="6686332"/>
                  <a:pt x="9085164" y="6690670"/>
                  <a:pt x="9082336" y="6694094"/>
                </a:cubicBezTo>
                <a:cubicBezTo>
                  <a:pt x="9079504" y="6697515"/>
                  <a:pt x="9078086" y="6699227"/>
                  <a:pt x="9078086" y="6699227"/>
                </a:cubicBezTo>
                <a:cubicBezTo>
                  <a:pt x="9069965" y="6700815"/>
                  <a:pt x="9064689" y="6698982"/>
                  <a:pt x="9062236" y="6693726"/>
                </a:cubicBezTo>
                <a:cubicBezTo>
                  <a:pt x="9067895" y="6686882"/>
                  <a:pt x="9074786" y="6682665"/>
                  <a:pt x="9082899" y="6681077"/>
                </a:cubicBezTo>
                <a:close/>
                <a:moveTo>
                  <a:pt x="16362717" y="6680476"/>
                </a:moveTo>
                <a:cubicBezTo>
                  <a:pt x="16370831" y="6678884"/>
                  <a:pt x="16372059" y="6681512"/>
                  <a:pt x="16366401" y="6688359"/>
                </a:cubicBezTo>
                <a:cubicBezTo>
                  <a:pt x="16366401" y="6688359"/>
                  <a:pt x="16367015" y="6689671"/>
                  <a:pt x="16368245" y="6692299"/>
                </a:cubicBezTo>
                <a:cubicBezTo>
                  <a:pt x="16369471" y="6694927"/>
                  <a:pt x="16374145" y="6695446"/>
                  <a:pt x="16382255" y="6693854"/>
                </a:cubicBezTo>
                <a:lnTo>
                  <a:pt x="16385943" y="6701735"/>
                </a:lnTo>
                <a:lnTo>
                  <a:pt x="16300741" y="6718440"/>
                </a:lnTo>
                <a:lnTo>
                  <a:pt x="16288571" y="6720826"/>
                </a:lnTo>
                <a:cubicBezTo>
                  <a:pt x="16288571" y="6720826"/>
                  <a:pt x="16287957" y="6719514"/>
                  <a:pt x="16286729" y="6716886"/>
                </a:cubicBezTo>
                <a:cubicBezTo>
                  <a:pt x="16285499" y="6714258"/>
                  <a:pt x="16280831" y="6713740"/>
                  <a:pt x="16272715" y="6715330"/>
                </a:cubicBezTo>
                <a:cubicBezTo>
                  <a:pt x="16264601" y="6716922"/>
                  <a:pt x="16260545" y="6717717"/>
                  <a:pt x="16260545" y="6717717"/>
                </a:cubicBezTo>
                <a:cubicBezTo>
                  <a:pt x="16260545" y="6717717"/>
                  <a:pt x="16258515" y="6718114"/>
                  <a:pt x="16254457" y="6718909"/>
                </a:cubicBezTo>
                <a:cubicBezTo>
                  <a:pt x="16250399" y="6719704"/>
                  <a:pt x="16243085" y="6718270"/>
                  <a:pt x="16232513" y="6714606"/>
                </a:cubicBezTo>
                <a:cubicBezTo>
                  <a:pt x="16248743" y="6711424"/>
                  <a:pt x="16270257" y="6710077"/>
                  <a:pt x="16297057" y="6710559"/>
                </a:cubicBezTo>
                <a:cubicBezTo>
                  <a:pt x="16337629" y="6702603"/>
                  <a:pt x="16356687" y="6695999"/>
                  <a:pt x="16354231" y="6690744"/>
                </a:cubicBezTo>
                <a:cubicBezTo>
                  <a:pt x="16351773" y="6685489"/>
                  <a:pt x="16354601" y="6682065"/>
                  <a:pt x="16362717" y="6680476"/>
                </a:cubicBezTo>
                <a:close/>
                <a:moveTo>
                  <a:pt x="1894697" y="6679353"/>
                </a:moveTo>
                <a:cubicBezTo>
                  <a:pt x="1894697" y="6679353"/>
                  <a:pt x="1892668" y="6679752"/>
                  <a:pt x="1888610" y="6680546"/>
                </a:cubicBezTo>
                <a:cubicBezTo>
                  <a:pt x="1884552" y="6681341"/>
                  <a:pt x="1881109" y="6683448"/>
                  <a:pt x="1878276" y="6686869"/>
                </a:cubicBezTo>
                <a:lnTo>
                  <a:pt x="1870164" y="6691835"/>
                </a:lnTo>
                <a:lnTo>
                  <a:pt x="1870875" y="6693362"/>
                </a:lnTo>
                <a:cubicBezTo>
                  <a:pt x="1870875" y="6693362"/>
                  <a:pt x="1866816" y="6694158"/>
                  <a:pt x="1858703" y="6695748"/>
                </a:cubicBezTo>
                <a:lnTo>
                  <a:pt x="1857326" y="6695271"/>
                </a:lnTo>
                <a:lnTo>
                  <a:pt x="1837996" y="6699055"/>
                </a:lnTo>
                <a:lnTo>
                  <a:pt x="1840447" y="6699327"/>
                </a:lnTo>
                <a:cubicBezTo>
                  <a:pt x="1855074" y="6702196"/>
                  <a:pt x="1867672" y="6705464"/>
                  <a:pt x="1878246" y="6709128"/>
                </a:cubicBezTo>
                <a:lnTo>
                  <a:pt x="1906270" y="6712239"/>
                </a:lnTo>
                <a:cubicBezTo>
                  <a:pt x="1908727" y="6717492"/>
                  <a:pt x="1918684" y="6719844"/>
                  <a:pt x="1936142" y="6719290"/>
                </a:cubicBezTo>
                <a:lnTo>
                  <a:pt x="2007569" y="6709389"/>
                </a:lnTo>
                <a:lnTo>
                  <a:pt x="2008070" y="6708784"/>
                </a:lnTo>
                <a:lnTo>
                  <a:pt x="2008719" y="6709230"/>
                </a:lnTo>
                <a:lnTo>
                  <a:pt x="2011012" y="6708912"/>
                </a:lnTo>
                <a:lnTo>
                  <a:pt x="1995153" y="6703418"/>
                </a:lnTo>
                <a:lnTo>
                  <a:pt x="2007330" y="6701030"/>
                </a:lnTo>
                <a:lnTo>
                  <a:pt x="2035357" y="6704138"/>
                </a:lnTo>
                <a:lnTo>
                  <a:pt x="2056284" y="6707148"/>
                </a:lnTo>
                <a:lnTo>
                  <a:pt x="2075021" y="6695679"/>
                </a:lnTo>
                <a:lnTo>
                  <a:pt x="2066529" y="6705945"/>
                </a:lnTo>
                <a:lnTo>
                  <a:pt x="2058644" y="6707488"/>
                </a:lnTo>
                <a:lnTo>
                  <a:pt x="2092332" y="6712332"/>
                </a:lnTo>
                <a:cubicBezTo>
                  <a:pt x="2110403" y="6713090"/>
                  <a:pt x="2127553" y="6711880"/>
                  <a:pt x="2143782" y="6708699"/>
                </a:cubicBezTo>
                <a:cubicBezTo>
                  <a:pt x="2160010" y="6705517"/>
                  <a:pt x="2168736" y="6705239"/>
                  <a:pt x="2169965" y="6707866"/>
                </a:cubicBezTo>
                <a:lnTo>
                  <a:pt x="2187162" y="6708176"/>
                </a:lnTo>
                <a:lnTo>
                  <a:pt x="2187124" y="6708151"/>
                </a:lnTo>
                <a:lnTo>
                  <a:pt x="2183445" y="6700266"/>
                </a:lnTo>
                <a:cubicBezTo>
                  <a:pt x="2172875" y="6696599"/>
                  <a:pt x="2168816" y="6697393"/>
                  <a:pt x="2171272" y="6702649"/>
                </a:cubicBezTo>
                <a:lnTo>
                  <a:pt x="2118900" y="6704297"/>
                </a:lnTo>
                <a:cubicBezTo>
                  <a:pt x="2127016" y="6702709"/>
                  <a:pt x="2133103" y="6701517"/>
                  <a:pt x="2137158" y="6700722"/>
                </a:cubicBezTo>
                <a:cubicBezTo>
                  <a:pt x="2141217" y="6699928"/>
                  <a:pt x="2143245" y="6699532"/>
                  <a:pt x="2143245" y="6699532"/>
                </a:cubicBezTo>
                <a:cubicBezTo>
                  <a:pt x="2153815" y="6703198"/>
                  <a:pt x="2157874" y="6702404"/>
                  <a:pt x="2155420" y="6697148"/>
                </a:cubicBezTo>
                <a:cubicBezTo>
                  <a:pt x="2152967" y="6691893"/>
                  <a:pt x="2151739" y="6689265"/>
                  <a:pt x="2151739" y="6689265"/>
                </a:cubicBezTo>
                <a:cubicBezTo>
                  <a:pt x="2143626" y="6690854"/>
                  <a:pt x="2130223" y="6690608"/>
                  <a:pt x="2111539" y="6688529"/>
                </a:cubicBezTo>
                <a:cubicBezTo>
                  <a:pt x="2039260" y="6685470"/>
                  <a:pt x="2004344" y="6686568"/>
                  <a:pt x="2006798" y="6691824"/>
                </a:cubicBezTo>
                <a:cubicBezTo>
                  <a:pt x="2006798" y="6691824"/>
                  <a:pt x="2011469" y="6692345"/>
                  <a:pt x="2020810" y="6693384"/>
                </a:cubicBezTo>
                <a:cubicBezTo>
                  <a:pt x="2030151" y="6694425"/>
                  <a:pt x="2034825" y="6694943"/>
                  <a:pt x="2034825" y="6694943"/>
                </a:cubicBezTo>
                <a:lnTo>
                  <a:pt x="2010477" y="6699708"/>
                </a:lnTo>
                <a:cubicBezTo>
                  <a:pt x="2002360" y="6701298"/>
                  <a:pt x="1995663" y="6701175"/>
                  <a:pt x="1990377" y="6699341"/>
                </a:cubicBezTo>
                <a:cubicBezTo>
                  <a:pt x="1985093" y="6697509"/>
                  <a:pt x="1982452" y="6696590"/>
                  <a:pt x="1982452" y="6696590"/>
                </a:cubicBezTo>
                <a:cubicBezTo>
                  <a:pt x="1979999" y="6691334"/>
                  <a:pt x="1976131" y="6687791"/>
                  <a:pt x="1970847" y="6685958"/>
                </a:cubicBezTo>
                <a:cubicBezTo>
                  <a:pt x="1965564" y="6684123"/>
                  <a:pt x="1964148" y="6685834"/>
                  <a:pt x="1966601" y="6691091"/>
                </a:cubicBezTo>
                <a:cubicBezTo>
                  <a:pt x="1958485" y="6692678"/>
                  <a:pt x="1954426" y="6693473"/>
                  <a:pt x="1954426" y="6693473"/>
                </a:cubicBezTo>
                <a:cubicBezTo>
                  <a:pt x="1954426" y="6693473"/>
                  <a:pt x="1949755" y="6692953"/>
                  <a:pt x="1940414" y="6691914"/>
                </a:cubicBezTo>
                <a:cubicBezTo>
                  <a:pt x="1931072" y="6690876"/>
                  <a:pt x="1923761" y="6689437"/>
                  <a:pt x="1918477" y="6687605"/>
                </a:cubicBezTo>
                <a:cubicBezTo>
                  <a:pt x="1913192" y="6685772"/>
                  <a:pt x="1910550" y="6684854"/>
                  <a:pt x="1910550" y="6684854"/>
                </a:cubicBezTo>
                <a:cubicBezTo>
                  <a:pt x="1902434" y="6686443"/>
                  <a:pt x="1897151" y="6684610"/>
                  <a:pt x="1894697" y="6679353"/>
                </a:cubicBezTo>
                <a:close/>
                <a:moveTo>
                  <a:pt x="16282317" y="6679028"/>
                </a:moveTo>
                <a:cubicBezTo>
                  <a:pt x="16290435" y="6677437"/>
                  <a:pt x="16299775" y="6678474"/>
                  <a:pt x="16310345" y="6682138"/>
                </a:cubicBezTo>
                <a:lnTo>
                  <a:pt x="16298175" y="6684523"/>
                </a:lnTo>
                <a:lnTo>
                  <a:pt x="16273831" y="6689297"/>
                </a:lnTo>
                <a:cubicBezTo>
                  <a:pt x="16271377" y="6684042"/>
                  <a:pt x="16274205" y="6680620"/>
                  <a:pt x="16282317" y="6679028"/>
                </a:cubicBezTo>
                <a:close/>
                <a:moveTo>
                  <a:pt x="15538080" y="6678655"/>
                </a:moveTo>
                <a:lnTo>
                  <a:pt x="15525908" y="6681042"/>
                </a:lnTo>
                <a:lnTo>
                  <a:pt x="15527317" y="6684054"/>
                </a:lnTo>
                <a:lnTo>
                  <a:pt x="15527435" y="6683611"/>
                </a:lnTo>
                <a:lnTo>
                  <a:pt x="15531617" y="6686477"/>
                </a:lnTo>
                <a:close/>
                <a:moveTo>
                  <a:pt x="14136086" y="6678166"/>
                </a:moveTo>
                <a:cubicBezTo>
                  <a:pt x="14132029" y="6678961"/>
                  <a:pt x="14125944" y="6680156"/>
                  <a:pt x="14117829" y="6681746"/>
                </a:cubicBezTo>
                <a:lnTo>
                  <a:pt x="14120615" y="6682711"/>
                </a:lnTo>
                <a:lnTo>
                  <a:pt x="14135761" y="6682230"/>
                </a:lnTo>
                <a:lnTo>
                  <a:pt x="14132080" y="6686684"/>
                </a:lnTo>
                <a:lnTo>
                  <a:pt x="14133686" y="6687241"/>
                </a:lnTo>
                <a:lnTo>
                  <a:pt x="14145858" y="6684855"/>
                </a:lnTo>
                <a:cubicBezTo>
                  <a:pt x="14143402" y="6679601"/>
                  <a:pt x="14140143" y="6677369"/>
                  <a:pt x="14136086" y="6678166"/>
                </a:cubicBezTo>
                <a:close/>
                <a:moveTo>
                  <a:pt x="18281460" y="6677955"/>
                </a:moveTo>
                <a:cubicBezTo>
                  <a:pt x="18283908" y="6683212"/>
                  <a:pt x="18281080" y="6686633"/>
                  <a:pt x="18272960" y="6688222"/>
                </a:cubicBezTo>
                <a:lnTo>
                  <a:pt x="18257108" y="6682721"/>
                </a:lnTo>
                <a:cubicBezTo>
                  <a:pt x="18265228" y="6681133"/>
                  <a:pt x="18269280" y="6680338"/>
                  <a:pt x="18269280" y="6680338"/>
                </a:cubicBezTo>
                <a:cubicBezTo>
                  <a:pt x="18269280" y="6680338"/>
                  <a:pt x="18273340" y="6679543"/>
                  <a:pt x="18281460" y="6677955"/>
                </a:cubicBezTo>
                <a:close/>
                <a:moveTo>
                  <a:pt x="1292234" y="6677733"/>
                </a:moveTo>
                <a:lnTo>
                  <a:pt x="1284641" y="6686921"/>
                </a:lnTo>
                <a:lnTo>
                  <a:pt x="1286905" y="6686478"/>
                </a:lnTo>
                <a:lnTo>
                  <a:pt x="1286011" y="6687559"/>
                </a:lnTo>
                <a:lnTo>
                  <a:pt x="1295918" y="6685618"/>
                </a:lnTo>
                <a:close/>
                <a:moveTo>
                  <a:pt x="8881912" y="6677400"/>
                </a:moveTo>
                <a:cubicBezTo>
                  <a:pt x="8900595" y="6679479"/>
                  <a:pt x="8920693" y="6679847"/>
                  <a:pt x="8942204" y="6678504"/>
                </a:cubicBezTo>
                <a:cubicBezTo>
                  <a:pt x="8963722" y="6677161"/>
                  <a:pt x="8975095" y="6677803"/>
                  <a:pt x="8976321" y="6680430"/>
                </a:cubicBezTo>
                <a:cubicBezTo>
                  <a:pt x="8977547" y="6683058"/>
                  <a:pt x="8978160" y="6684372"/>
                  <a:pt x="8978160" y="6684372"/>
                </a:cubicBezTo>
                <a:cubicBezTo>
                  <a:pt x="8967215" y="6689382"/>
                  <a:pt x="8957683" y="6692681"/>
                  <a:pt x="8949565" y="6694271"/>
                </a:cubicBezTo>
                <a:cubicBezTo>
                  <a:pt x="8941451" y="6695858"/>
                  <a:pt x="8934750" y="6695738"/>
                  <a:pt x="8929470" y="6693904"/>
                </a:cubicBezTo>
                <a:cubicBezTo>
                  <a:pt x="8918900" y="6690236"/>
                  <a:pt x="8906915" y="6688281"/>
                  <a:pt x="8893515" y="6688035"/>
                </a:cubicBezTo>
                <a:cubicBezTo>
                  <a:pt x="8880115" y="6687790"/>
                  <a:pt x="8869361" y="6688461"/>
                  <a:pt x="8861244" y="6690050"/>
                </a:cubicBezTo>
                <a:lnTo>
                  <a:pt x="8833219" y="6686933"/>
                </a:lnTo>
                <a:cubicBezTo>
                  <a:pt x="8833219" y="6686933"/>
                  <a:pt x="8837273" y="6686138"/>
                  <a:pt x="8845390" y="6684549"/>
                </a:cubicBezTo>
                <a:close/>
                <a:moveTo>
                  <a:pt x="6035373" y="6677151"/>
                </a:moveTo>
                <a:lnTo>
                  <a:pt x="6039057" y="6685033"/>
                </a:lnTo>
                <a:lnTo>
                  <a:pt x="6051228" y="6682645"/>
                </a:lnTo>
                <a:cubicBezTo>
                  <a:pt x="6048772" y="6677392"/>
                  <a:pt x="6043484" y="6675561"/>
                  <a:pt x="6035373" y="6677151"/>
                </a:cubicBezTo>
                <a:close/>
                <a:moveTo>
                  <a:pt x="10464657" y="6677044"/>
                </a:moveTo>
                <a:lnTo>
                  <a:pt x="10492888" y="6686829"/>
                </a:lnTo>
                <a:lnTo>
                  <a:pt x="10502037" y="6685035"/>
                </a:lnTo>
                <a:lnTo>
                  <a:pt x="10473022" y="6677514"/>
                </a:lnTo>
                <a:close/>
                <a:moveTo>
                  <a:pt x="1313618" y="6676545"/>
                </a:moveTo>
                <a:lnTo>
                  <a:pt x="1308091" y="6683231"/>
                </a:lnTo>
                <a:lnTo>
                  <a:pt x="1336120" y="6686342"/>
                </a:lnTo>
                <a:lnTo>
                  <a:pt x="1364146" y="6689450"/>
                </a:lnTo>
                <a:lnTo>
                  <a:pt x="1339804" y="6694224"/>
                </a:lnTo>
                <a:lnTo>
                  <a:pt x="1367831" y="6697333"/>
                </a:lnTo>
                <a:lnTo>
                  <a:pt x="1364146" y="6689450"/>
                </a:lnTo>
                <a:cubicBezTo>
                  <a:pt x="1364146" y="6689450"/>
                  <a:pt x="1367588" y="6687341"/>
                  <a:pt x="1374473" y="6683123"/>
                </a:cubicBezTo>
                <a:cubicBezTo>
                  <a:pt x="1381361" y="6678905"/>
                  <a:pt x="1386031" y="6679424"/>
                  <a:pt x="1388488" y="6684678"/>
                </a:cubicBezTo>
                <a:lnTo>
                  <a:pt x="1404345" y="6690174"/>
                </a:lnTo>
                <a:lnTo>
                  <a:pt x="1432371" y="6693284"/>
                </a:lnTo>
                <a:lnTo>
                  <a:pt x="1476252" y="6701891"/>
                </a:lnTo>
                <a:cubicBezTo>
                  <a:pt x="1476252" y="6701891"/>
                  <a:pt x="1487627" y="6702531"/>
                  <a:pt x="1510368" y="6703808"/>
                </a:cubicBezTo>
                <a:cubicBezTo>
                  <a:pt x="1533111" y="6705085"/>
                  <a:pt x="1553823" y="6706761"/>
                  <a:pt x="1572507" y="6708833"/>
                </a:cubicBezTo>
                <a:cubicBezTo>
                  <a:pt x="1580623" y="6707242"/>
                  <a:pt x="1591993" y="6707882"/>
                  <a:pt x="1606624" y="6710750"/>
                </a:cubicBezTo>
                <a:cubicBezTo>
                  <a:pt x="1621248" y="6713619"/>
                  <a:pt x="1624509" y="6715849"/>
                  <a:pt x="1616394" y="6717440"/>
                </a:cubicBezTo>
                <a:cubicBezTo>
                  <a:pt x="1618850" y="6722695"/>
                  <a:pt x="1622106" y="6724924"/>
                  <a:pt x="1626163" y="6724129"/>
                </a:cubicBezTo>
                <a:cubicBezTo>
                  <a:pt x="1630222" y="6723334"/>
                  <a:pt x="1632247" y="6722936"/>
                  <a:pt x="1632247" y="6722936"/>
                </a:cubicBezTo>
                <a:cubicBezTo>
                  <a:pt x="1640364" y="6721345"/>
                  <a:pt x="1639134" y="6718718"/>
                  <a:pt x="1628562" y="6715053"/>
                </a:cubicBezTo>
                <a:lnTo>
                  <a:pt x="1640734" y="6712668"/>
                </a:lnTo>
                <a:cubicBezTo>
                  <a:pt x="1640734" y="6712668"/>
                  <a:pt x="1656163" y="6712512"/>
                  <a:pt x="1687018" y="6712198"/>
                </a:cubicBezTo>
                <a:cubicBezTo>
                  <a:pt x="1717874" y="6711885"/>
                  <a:pt x="1736133" y="6708305"/>
                  <a:pt x="1741791" y="6701460"/>
                </a:cubicBezTo>
                <a:cubicBezTo>
                  <a:pt x="1741791" y="6701460"/>
                  <a:pt x="1746464" y="6701979"/>
                  <a:pt x="1755803" y="6703015"/>
                </a:cubicBezTo>
                <a:cubicBezTo>
                  <a:pt x="1765147" y="6704052"/>
                  <a:pt x="1771233" y="6702860"/>
                  <a:pt x="1774061" y="6699436"/>
                </a:cubicBezTo>
                <a:cubicBezTo>
                  <a:pt x="1776892" y="6696014"/>
                  <a:pt x="1782977" y="6694821"/>
                  <a:pt x="1792318" y="6695857"/>
                </a:cubicBezTo>
                <a:cubicBezTo>
                  <a:pt x="1801662" y="6696893"/>
                  <a:pt x="1808364" y="6697013"/>
                  <a:pt x="1812418" y="6696218"/>
                </a:cubicBezTo>
                <a:lnTo>
                  <a:pt x="1836328" y="6698872"/>
                </a:lnTo>
                <a:lnTo>
                  <a:pt x="1807645" y="6692091"/>
                </a:lnTo>
                <a:cubicBezTo>
                  <a:pt x="1798302" y="6691052"/>
                  <a:pt x="1793632" y="6690532"/>
                  <a:pt x="1793632" y="6690532"/>
                </a:cubicBezTo>
                <a:lnTo>
                  <a:pt x="1755916" y="6689844"/>
                </a:lnTo>
                <a:lnTo>
                  <a:pt x="1764292" y="6692746"/>
                </a:lnTo>
                <a:cubicBezTo>
                  <a:pt x="1765520" y="6695373"/>
                  <a:pt x="1763489" y="6695772"/>
                  <a:pt x="1758207" y="6693940"/>
                </a:cubicBezTo>
                <a:cubicBezTo>
                  <a:pt x="1752919" y="6692107"/>
                  <a:pt x="1736878" y="6690949"/>
                  <a:pt x="1710078" y="6690468"/>
                </a:cubicBezTo>
                <a:lnTo>
                  <a:pt x="1686112" y="6685769"/>
                </a:lnTo>
                <a:lnTo>
                  <a:pt x="1685212" y="6685945"/>
                </a:lnTo>
                <a:lnTo>
                  <a:pt x="1673039" y="6688328"/>
                </a:lnTo>
                <a:cubicBezTo>
                  <a:pt x="1673039" y="6688328"/>
                  <a:pt x="1659639" y="6688082"/>
                  <a:pt x="1632840" y="6687593"/>
                </a:cubicBezTo>
                <a:lnTo>
                  <a:pt x="1628022" y="6687505"/>
                </a:lnTo>
                <a:lnTo>
                  <a:pt x="1629681" y="6689020"/>
                </a:lnTo>
                <a:lnTo>
                  <a:pt x="1617511" y="6691407"/>
                </a:lnTo>
                <a:lnTo>
                  <a:pt x="1589484" y="6688295"/>
                </a:lnTo>
                <a:cubicBezTo>
                  <a:pt x="1594395" y="6698808"/>
                  <a:pt x="1568824" y="6700952"/>
                  <a:pt x="1512767" y="6694733"/>
                </a:cubicBezTo>
                <a:cubicBezTo>
                  <a:pt x="1494085" y="6692658"/>
                  <a:pt x="1482714" y="6692020"/>
                  <a:pt x="1478657" y="6692815"/>
                </a:cubicBezTo>
                <a:cubicBezTo>
                  <a:pt x="1474600" y="6693612"/>
                  <a:pt x="1467286" y="6692176"/>
                  <a:pt x="1456714" y="6688512"/>
                </a:cubicBezTo>
                <a:lnTo>
                  <a:pt x="1468886" y="6686125"/>
                </a:lnTo>
                <a:cubicBezTo>
                  <a:pt x="1466428" y="6680871"/>
                  <a:pt x="1461146" y="6679039"/>
                  <a:pt x="1453028" y="6680629"/>
                </a:cubicBezTo>
                <a:lnTo>
                  <a:pt x="1450230" y="6680320"/>
                </a:lnTo>
                <a:lnTo>
                  <a:pt x="1431849" y="6683918"/>
                </a:lnTo>
                <a:lnTo>
                  <a:pt x="1422419" y="6680646"/>
                </a:lnTo>
                <a:lnTo>
                  <a:pt x="1416515" y="6687787"/>
                </a:lnTo>
                <a:cubicBezTo>
                  <a:pt x="1408403" y="6689379"/>
                  <a:pt x="1404345" y="6690174"/>
                  <a:pt x="1404345" y="6690174"/>
                </a:cubicBezTo>
                <a:cubicBezTo>
                  <a:pt x="1401888" y="6684921"/>
                  <a:pt x="1400661" y="6682291"/>
                  <a:pt x="1400661" y="6682291"/>
                </a:cubicBezTo>
                <a:cubicBezTo>
                  <a:pt x="1400661" y="6682291"/>
                  <a:pt x="1404718" y="6681496"/>
                  <a:pt x="1412828" y="6679905"/>
                </a:cubicBezTo>
                <a:lnTo>
                  <a:pt x="1417595" y="6678973"/>
                </a:lnTo>
                <a:lnTo>
                  <a:pt x="1415994" y="6678417"/>
                </a:lnTo>
                <a:close/>
                <a:moveTo>
                  <a:pt x="17762552" y="6676283"/>
                </a:moveTo>
                <a:cubicBezTo>
                  <a:pt x="17765012" y="6681540"/>
                  <a:pt x="17764208" y="6684564"/>
                  <a:pt x="17760148" y="6685358"/>
                </a:cubicBezTo>
                <a:cubicBezTo>
                  <a:pt x="17756092" y="6686153"/>
                  <a:pt x="17753452" y="6685234"/>
                  <a:pt x="17752224" y="6682606"/>
                </a:cubicBezTo>
                <a:cubicBezTo>
                  <a:pt x="17751000" y="6679980"/>
                  <a:pt x="17754440" y="6677872"/>
                  <a:pt x="17762552" y="6676283"/>
                </a:cubicBezTo>
                <a:close/>
                <a:moveTo>
                  <a:pt x="12667643" y="6676282"/>
                </a:moveTo>
                <a:lnTo>
                  <a:pt x="12666907" y="6679059"/>
                </a:lnTo>
                <a:lnTo>
                  <a:pt x="12675324" y="6678355"/>
                </a:lnTo>
                <a:cubicBezTo>
                  <a:pt x="12684665" y="6679393"/>
                  <a:pt x="12689337" y="6679913"/>
                  <a:pt x="12689337" y="6679913"/>
                </a:cubicBezTo>
                <a:lnTo>
                  <a:pt x="12680843" y="6690179"/>
                </a:lnTo>
                <a:cubicBezTo>
                  <a:pt x="12680843" y="6690179"/>
                  <a:pt x="12676170" y="6689659"/>
                  <a:pt x="12666829" y="6688620"/>
                </a:cubicBezTo>
                <a:cubicBezTo>
                  <a:pt x="12657486" y="6687582"/>
                  <a:pt x="12648758" y="6687855"/>
                  <a:pt x="12640642" y="6689446"/>
                </a:cubicBezTo>
                <a:lnTo>
                  <a:pt x="12636962" y="6681560"/>
                </a:lnTo>
                <a:lnTo>
                  <a:pt x="12662509" y="6679426"/>
                </a:lnTo>
                <a:close/>
                <a:moveTo>
                  <a:pt x="13351012" y="6675563"/>
                </a:moveTo>
                <a:lnTo>
                  <a:pt x="13352568" y="6676627"/>
                </a:lnTo>
                <a:lnTo>
                  <a:pt x="13353633" y="6676473"/>
                </a:lnTo>
                <a:lnTo>
                  <a:pt x="13351587" y="6675762"/>
                </a:lnTo>
                <a:close/>
                <a:moveTo>
                  <a:pt x="12307761" y="6675212"/>
                </a:moveTo>
                <a:cubicBezTo>
                  <a:pt x="12307761" y="6675212"/>
                  <a:pt x="12303703" y="6676008"/>
                  <a:pt x="12295588" y="6677598"/>
                </a:cubicBezTo>
                <a:cubicBezTo>
                  <a:pt x="12302103" y="6682058"/>
                  <a:pt x="12306372" y="6684090"/>
                  <a:pt x="12308403" y="6683692"/>
                </a:cubicBezTo>
                <a:cubicBezTo>
                  <a:pt x="12310431" y="6683294"/>
                  <a:pt x="12310217" y="6680466"/>
                  <a:pt x="12307761" y="6675212"/>
                </a:cubicBezTo>
                <a:close/>
                <a:moveTo>
                  <a:pt x="8455577" y="6674815"/>
                </a:moveTo>
                <a:lnTo>
                  <a:pt x="8459262" y="6682700"/>
                </a:lnTo>
                <a:cubicBezTo>
                  <a:pt x="8459262" y="6682700"/>
                  <a:pt x="8455201" y="6683494"/>
                  <a:pt x="8447085" y="6685082"/>
                </a:cubicBezTo>
                <a:close/>
                <a:moveTo>
                  <a:pt x="15574455" y="6674752"/>
                </a:moveTo>
                <a:cubicBezTo>
                  <a:pt x="15573130" y="6674293"/>
                  <a:pt x="15571765" y="6674921"/>
                  <a:pt x="15570350" y="6676633"/>
                </a:cubicBezTo>
                <a:cubicBezTo>
                  <a:pt x="15567522" y="6680055"/>
                  <a:pt x="15570164" y="6680970"/>
                  <a:pt x="15578280" y="6679379"/>
                </a:cubicBezTo>
                <a:cubicBezTo>
                  <a:pt x="15577051" y="6676752"/>
                  <a:pt x="15575776" y="6675209"/>
                  <a:pt x="15574455" y="6674752"/>
                </a:cubicBezTo>
                <a:close/>
                <a:moveTo>
                  <a:pt x="14858383" y="6674235"/>
                </a:moveTo>
                <a:lnTo>
                  <a:pt x="14862069" y="6682117"/>
                </a:lnTo>
                <a:lnTo>
                  <a:pt x="14874241" y="6679732"/>
                </a:lnTo>
                <a:cubicBezTo>
                  <a:pt x="14863669" y="6676067"/>
                  <a:pt x="14858383" y="6674235"/>
                  <a:pt x="14858383" y="6674235"/>
                </a:cubicBezTo>
                <a:close/>
                <a:moveTo>
                  <a:pt x="1244019" y="6674233"/>
                </a:moveTo>
                <a:lnTo>
                  <a:pt x="1252036" y="6677012"/>
                </a:lnTo>
                <a:cubicBezTo>
                  <a:pt x="1254490" y="6682266"/>
                  <a:pt x="1242323" y="6684652"/>
                  <a:pt x="1215522" y="6684170"/>
                </a:cubicBezTo>
                <a:lnTo>
                  <a:pt x="1162120" y="6674799"/>
                </a:lnTo>
                <a:lnTo>
                  <a:pt x="1148071" y="6675675"/>
                </a:lnTo>
                <a:lnTo>
                  <a:pt x="1135124" y="6682722"/>
                </a:lnTo>
                <a:lnTo>
                  <a:pt x="1150978" y="6688219"/>
                </a:lnTo>
                <a:cubicBezTo>
                  <a:pt x="1180232" y="6693955"/>
                  <a:pt x="1203591" y="6696547"/>
                  <a:pt x="1221048" y="6695994"/>
                </a:cubicBezTo>
                <a:lnTo>
                  <a:pt x="1227655" y="6693877"/>
                </a:lnTo>
                <a:lnTo>
                  <a:pt x="1210190" y="6692891"/>
                </a:lnTo>
                <a:lnTo>
                  <a:pt x="1222363" y="6690508"/>
                </a:lnTo>
                <a:lnTo>
                  <a:pt x="1246709" y="6685742"/>
                </a:lnTo>
                <a:lnTo>
                  <a:pt x="1249760" y="6686802"/>
                </a:lnTo>
                <a:lnTo>
                  <a:pt x="1255719" y="6684894"/>
                </a:lnTo>
                <a:cubicBezTo>
                  <a:pt x="1255719" y="6684894"/>
                  <a:pt x="1258362" y="6685809"/>
                  <a:pt x="1263650" y="6687641"/>
                </a:cubicBezTo>
                <a:lnTo>
                  <a:pt x="1279504" y="6687927"/>
                </a:lnTo>
                <a:lnTo>
                  <a:pt x="1280820" y="6687670"/>
                </a:lnTo>
                <a:lnTo>
                  <a:pt x="1282718" y="6687298"/>
                </a:lnTo>
                <a:lnTo>
                  <a:pt x="1267439" y="6676837"/>
                </a:lnTo>
                <a:lnTo>
                  <a:pt x="1255202" y="6675477"/>
                </a:lnTo>
                <a:close/>
                <a:moveTo>
                  <a:pt x="11523323" y="6674116"/>
                </a:moveTo>
                <a:cubicBezTo>
                  <a:pt x="11525779" y="6679370"/>
                  <a:pt x="11524979" y="6682396"/>
                  <a:pt x="11520921" y="6683193"/>
                </a:cubicBezTo>
                <a:cubicBezTo>
                  <a:pt x="11516863" y="6683987"/>
                  <a:pt x="11514223" y="6683070"/>
                  <a:pt x="11512995" y="6680443"/>
                </a:cubicBezTo>
                <a:cubicBezTo>
                  <a:pt x="11511767" y="6677817"/>
                  <a:pt x="11515208" y="6675708"/>
                  <a:pt x="11523323" y="6674116"/>
                </a:cubicBezTo>
                <a:close/>
                <a:moveTo>
                  <a:pt x="8680918" y="6673725"/>
                </a:moveTo>
                <a:cubicBezTo>
                  <a:pt x="8683371" y="6678981"/>
                  <a:pt x="8688656" y="6680815"/>
                  <a:pt x="8696769" y="6679228"/>
                </a:cubicBezTo>
                <a:lnTo>
                  <a:pt x="8708945" y="6676845"/>
                </a:lnTo>
                <a:cubicBezTo>
                  <a:pt x="8710172" y="6679472"/>
                  <a:pt x="8708911" y="6681512"/>
                  <a:pt x="8705156" y="6682963"/>
                </a:cubicBezTo>
                <a:cubicBezTo>
                  <a:pt x="8701404" y="6684414"/>
                  <a:pt x="8695166" y="6685276"/>
                  <a:pt x="8686436" y="6685551"/>
                </a:cubicBezTo>
                <a:cubicBezTo>
                  <a:pt x="8668982" y="6686100"/>
                  <a:pt x="8663083" y="6682952"/>
                  <a:pt x="8668745" y="6676108"/>
                </a:cubicBezTo>
                <a:close/>
                <a:moveTo>
                  <a:pt x="10802226" y="6673509"/>
                </a:moveTo>
                <a:lnTo>
                  <a:pt x="10798842" y="6676170"/>
                </a:lnTo>
                <a:lnTo>
                  <a:pt x="10805789" y="6675950"/>
                </a:lnTo>
                <a:close/>
                <a:moveTo>
                  <a:pt x="9688066" y="6672936"/>
                </a:moveTo>
                <a:lnTo>
                  <a:pt x="9694672" y="6675225"/>
                </a:lnTo>
                <a:cubicBezTo>
                  <a:pt x="9694672" y="6675225"/>
                  <a:pt x="9693353" y="6674767"/>
                  <a:pt x="9690707" y="6673852"/>
                </a:cubicBezTo>
                <a:close/>
                <a:moveTo>
                  <a:pt x="4927346" y="6672931"/>
                </a:moveTo>
                <a:cubicBezTo>
                  <a:pt x="4914560" y="6674000"/>
                  <a:pt x="4905336" y="6677956"/>
                  <a:pt x="4899674" y="6684800"/>
                </a:cubicBezTo>
                <a:cubicBezTo>
                  <a:pt x="4899674" y="6684800"/>
                  <a:pt x="4897033" y="6683885"/>
                  <a:pt x="4891747" y="6682051"/>
                </a:cubicBezTo>
                <a:cubicBezTo>
                  <a:pt x="4886465" y="6680217"/>
                  <a:pt x="4883823" y="6679298"/>
                  <a:pt x="4883823" y="6679298"/>
                </a:cubicBezTo>
                <a:cubicBezTo>
                  <a:pt x="4873253" y="6675631"/>
                  <a:pt x="4859855" y="6675388"/>
                  <a:pt x="4843621" y="6678565"/>
                </a:cubicBezTo>
                <a:lnTo>
                  <a:pt x="4815302" y="6675413"/>
                </a:lnTo>
                <a:lnTo>
                  <a:pt x="4812432" y="6675977"/>
                </a:lnTo>
                <a:lnTo>
                  <a:pt x="4808688" y="6674677"/>
                </a:lnTo>
                <a:lnTo>
                  <a:pt x="4801585" y="6673888"/>
                </a:lnTo>
                <a:lnTo>
                  <a:pt x="4797824" y="6673148"/>
                </a:lnTo>
                <a:lnTo>
                  <a:pt x="4800260" y="6678363"/>
                </a:lnTo>
                <a:cubicBezTo>
                  <a:pt x="4800260" y="6678363"/>
                  <a:pt x="4801488" y="6680990"/>
                  <a:pt x="4803944" y="6686245"/>
                </a:cubicBezTo>
                <a:cubicBezTo>
                  <a:pt x="4795831" y="6687836"/>
                  <a:pt x="4782432" y="6687594"/>
                  <a:pt x="4763747" y="6685522"/>
                </a:cubicBezTo>
                <a:lnTo>
                  <a:pt x="4718124" y="6682230"/>
                </a:lnTo>
                <a:lnTo>
                  <a:pt x="4674335" y="6685891"/>
                </a:lnTo>
                <a:lnTo>
                  <a:pt x="4633918" y="6681394"/>
                </a:lnTo>
                <a:lnTo>
                  <a:pt x="4629136" y="6681796"/>
                </a:lnTo>
                <a:cubicBezTo>
                  <a:pt x="4619792" y="6680759"/>
                  <a:pt x="4611064" y="6681036"/>
                  <a:pt x="4602950" y="6682626"/>
                </a:cubicBezTo>
                <a:lnTo>
                  <a:pt x="4578606" y="6687399"/>
                </a:lnTo>
                <a:lnTo>
                  <a:pt x="4527020" y="6684500"/>
                </a:lnTo>
                <a:lnTo>
                  <a:pt x="4507438" y="6684142"/>
                </a:lnTo>
                <a:lnTo>
                  <a:pt x="4498211" y="6685951"/>
                </a:lnTo>
                <a:lnTo>
                  <a:pt x="4497276" y="6683956"/>
                </a:lnTo>
                <a:lnTo>
                  <a:pt x="4487357" y="6683775"/>
                </a:lnTo>
                <a:cubicBezTo>
                  <a:pt x="4478016" y="6682735"/>
                  <a:pt x="4465229" y="6683805"/>
                  <a:pt x="4449000" y="6686980"/>
                </a:cubicBezTo>
                <a:lnTo>
                  <a:pt x="4443258" y="6687037"/>
                </a:lnTo>
                <a:lnTo>
                  <a:pt x="4370049" y="6696020"/>
                </a:lnTo>
                <a:lnTo>
                  <a:pt x="4338294" y="6693354"/>
                </a:lnTo>
                <a:lnTo>
                  <a:pt x="4319908" y="6695043"/>
                </a:lnTo>
                <a:cubicBezTo>
                  <a:pt x="4301224" y="6692965"/>
                  <a:pt x="4283154" y="6692198"/>
                  <a:pt x="4265699" y="6692748"/>
                </a:cubicBezTo>
                <a:cubicBezTo>
                  <a:pt x="4248242" y="6693298"/>
                  <a:pt x="4235454" y="6694366"/>
                  <a:pt x="4227338" y="6695955"/>
                </a:cubicBezTo>
                <a:cubicBezTo>
                  <a:pt x="4219226" y="6697542"/>
                  <a:pt x="4211109" y="6699133"/>
                  <a:pt x="4202993" y="6700721"/>
                </a:cubicBezTo>
                <a:lnTo>
                  <a:pt x="4150622" y="6702369"/>
                </a:lnTo>
                <a:lnTo>
                  <a:pt x="4110424" y="6701632"/>
                </a:lnTo>
                <a:cubicBezTo>
                  <a:pt x="4102308" y="6703222"/>
                  <a:pt x="4089522" y="6704292"/>
                  <a:pt x="4072065" y="6704839"/>
                </a:cubicBezTo>
                <a:lnTo>
                  <a:pt x="4065245" y="6705170"/>
                </a:lnTo>
                <a:lnTo>
                  <a:pt x="4082931" y="6707134"/>
                </a:lnTo>
                <a:cubicBezTo>
                  <a:pt x="4085389" y="6712389"/>
                  <a:pt x="4086615" y="6715017"/>
                  <a:pt x="4086615" y="6715017"/>
                </a:cubicBezTo>
                <a:lnTo>
                  <a:pt x="4098788" y="6712630"/>
                </a:lnTo>
                <a:cubicBezTo>
                  <a:pt x="4096331" y="6707376"/>
                  <a:pt x="4097131" y="6704349"/>
                  <a:pt x="4101188" y="6703554"/>
                </a:cubicBezTo>
                <a:cubicBezTo>
                  <a:pt x="4105247" y="6702758"/>
                  <a:pt x="4106475" y="6705387"/>
                  <a:pt x="4104874" y="6711438"/>
                </a:cubicBezTo>
                <a:cubicBezTo>
                  <a:pt x="4103272" y="6717487"/>
                  <a:pt x="4106530" y="6719717"/>
                  <a:pt x="4114644" y="6718126"/>
                </a:cubicBezTo>
                <a:lnTo>
                  <a:pt x="4138984" y="6713354"/>
                </a:lnTo>
                <a:lnTo>
                  <a:pt x="4142668" y="6721237"/>
                </a:lnTo>
                <a:lnTo>
                  <a:pt x="4170697" y="6724347"/>
                </a:lnTo>
                <a:cubicBezTo>
                  <a:pt x="4173154" y="6729602"/>
                  <a:pt x="4182498" y="6730638"/>
                  <a:pt x="4198725" y="6727456"/>
                </a:cubicBezTo>
                <a:lnTo>
                  <a:pt x="4207214" y="6717187"/>
                </a:lnTo>
                <a:lnTo>
                  <a:pt x="4219385" y="6714802"/>
                </a:lnTo>
                <a:cubicBezTo>
                  <a:pt x="4227499" y="6713210"/>
                  <a:pt x="4233583" y="6712017"/>
                  <a:pt x="4237641" y="6711222"/>
                </a:cubicBezTo>
                <a:cubicBezTo>
                  <a:pt x="4241700" y="6710426"/>
                  <a:pt x="4246555" y="6706606"/>
                  <a:pt x="4252214" y="6699761"/>
                </a:cubicBezTo>
                <a:lnTo>
                  <a:pt x="4268071" y="6705256"/>
                </a:lnTo>
                <a:cubicBezTo>
                  <a:pt x="4268071" y="6705256"/>
                  <a:pt x="4264014" y="6706051"/>
                  <a:pt x="4255898" y="6707643"/>
                </a:cubicBezTo>
                <a:cubicBezTo>
                  <a:pt x="4247784" y="6709233"/>
                  <a:pt x="4249013" y="6711862"/>
                  <a:pt x="4259585" y="6715525"/>
                </a:cubicBezTo>
                <a:lnTo>
                  <a:pt x="4283927" y="6710751"/>
                </a:lnTo>
                <a:lnTo>
                  <a:pt x="4296098" y="6708366"/>
                </a:lnTo>
                <a:cubicBezTo>
                  <a:pt x="4298554" y="6713621"/>
                  <a:pt x="4307896" y="6714658"/>
                  <a:pt x="4324126" y="6711476"/>
                </a:cubicBezTo>
                <a:cubicBezTo>
                  <a:pt x="4350924" y="6711960"/>
                  <a:pt x="4359040" y="6710367"/>
                  <a:pt x="4348468" y="6706704"/>
                </a:cubicBezTo>
                <a:lnTo>
                  <a:pt x="4360640" y="6704318"/>
                </a:lnTo>
                <a:cubicBezTo>
                  <a:pt x="4360640" y="6704318"/>
                  <a:pt x="4362667" y="6703920"/>
                  <a:pt x="4366724" y="6703124"/>
                </a:cubicBezTo>
                <a:cubicBezTo>
                  <a:pt x="4370783" y="6702329"/>
                  <a:pt x="4376867" y="6701136"/>
                  <a:pt x="4384981" y="6699544"/>
                </a:cubicBezTo>
                <a:cubicBezTo>
                  <a:pt x="4393097" y="6697954"/>
                  <a:pt x="4397767" y="6698472"/>
                  <a:pt x="4398997" y="6701101"/>
                </a:cubicBezTo>
                <a:cubicBezTo>
                  <a:pt x="4400225" y="6703727"/>
                  <a:pt x="4398810" y="6705438"/>
                  <a:pt x="4394754" y="6706233"/>
                </a:cubicBezTo>
                <a:cubicBezTo>
                  <a:pt x="4390695" y="6707030"/>
                  <a:pt x="4384610" y="6708223"/>
                  <a:pt x="4376495" y="6709813"/>
                </a:cubicBezTo>
                <a:lnTo>
                  <a:pt x="4392352" y="6715310"/>
                </a:lnTo>
                <a:cubicBezTo>
                  <a:pt x="4419151" y="6715791"/>
                  <a:pt x="4437222" y="6716552"/>
                  <a:pt x="4446565" y="6717589"/>
                </a:cubicBezTo>
                <a:cubicBezTo>
                  <a:pt x="4455907" y="6718625"/>
                  <a:pt x="4469305" y="6718867"/>
                  <a:pt x="4486762" y="6718312"/>
                </a:cubicBezTo>
                <a:cubicBezTo>
                  <a:pt x="4504221" y="6717759"/>
                  <a:pt x="4523707" y="6716807"/>
                  <a:pt x="4545218" y="6715457"/>
                </a:cubicBezTo>
                <a:cubicBezTo>
                  <a:pt x="4566734" y="6714107"/>
                  <a:pt x="4581548" y="6712636"/>
                  <a:pt x="4589659" y="6711046"/>
                </a:cubicBezTo>
                <a:cubicBezTo>
                  <a:pt x="4627030" y="6715193"/>
                  <a:pt x="4663975" y="6713686"/>
                  <a:pt x="4700487" y="6706528"/>
                </a:cubicBezTo>
                <a:cubicBezTo>
                  <a:pt x="4737003" y="6699369"/>
                  <a:pt x="4761772" y="6700249"/>
                  <a:pt x="4774799" y="6709168"/>
                </a:cubicBezTo>
                <a:lnTo>
                  <a:pt x="4814998" y="6709892"/>
                </a:lnTo>
                <a:lnTo>
                  <a:pt x="4855198" y="6710616"/>
                </a:lnTo>
                <a:cubicBezTo>
                  <a:pt x="4873884" y="6712688"/>
                  <a:pt x="4895398" y="6711339"/>
                  <a:pt x="4919740" y="6706566"/>
                </a:cubicBezTo>
                <a:cubicBezTo>
                  <a:pt x="4927854" y="6704975"/>
                  <a:pt x="4933140" y="6706808"/>
                  <a:pt x="4935595" y="6712064"/>
                </a:cubicBezTo>
                <a:cubicBezTo>
                  <a:pt x="4943711" y="6710472"/>
                  <a:pt x="4965223" y="6709124"/>
                  <a:pt x="5000137" y="6708014"/>
                </a:cubicBezTo>
                <a:cubicBezTo>
                  <a:pt x="5008253" y="6706424"/>
                  <a:pt x="5019008" y="6705749"/>
                  <a:pt x="5032408" y="6705991"/>
                </a:cubicBezTo>
                <a:cubicBezTo>
                  <a:pt x="5045809" y="6706231"/>
                  <a:pt x="5052509" y="6706352"/>
                  <a:pt x="5052509" y="6706352"/>
                </a:cubicBezTo>
                <a:lnTo>
                  <a:pt x="5080536" y="6709462"/>
                </a:lnTo>
                <a:cubicBezTo>
                  <a:pt x="5091105" y="6713127"/>
                  <a:pt x="5100448" y="6714162"/>
                  <a:pt x="5108562" y="6712572"/>
                </a:cubicBezTo>
                <a:lnTo>
                  <a:pt x="5149543" y="6701387"/>
                </a:lnTo>
                <a:lnTo>
                  <a:pt x="5132372" y="6699478"/>
                </a:lnTo>
                <a:cubicBezTo>
                  <a:pt x="5126707" y="6706324"/>
                  <a:pt x="5122652" y="6707116"/>
                  <a:pt x="5120199" y="6701861"/>
                </a:cubicBezTo>
                <a:cubicBezTo>
                  <a:pt x="5120199" y="6701861"/>
                  <a:pt x="5121615" y="6700150"/>
                  <a:pt x="5124443" y="6696727"/>
                </a:cubicBezTo>
                <a:cubicBezTo>
                  <a:pt x="5127277" y="6693305"/>
                  <a:pt x="5124633" y="6692388"/>
                  <a:pt x="5116521" y="6693977"/>
                </a:cubicBezTo>
                <a:cubicBezTo>
                  <a:pt x="5108404" y="6695564"/>
                  <a:pt x="5104345" y="6696358"/>
                  <a:pt x="5104345" y="6696358"/>
                </a:cubicBezTo>
                <a:cubicBezTo>
                  <a:pt x="5104345" y="6696358"/>
                  <a:pt x="5101703" y="6695443"/>
                  <a:pt x="5096420" y="6693609"/>
                </a:cubicBezTo>
                <a:cubicBezTo>
                  <a:pt x="5091134" y="6691775"/>
                  <a:pt x="5086466" y="6691256"/>
                  <a:pt x="5082408" y="6692050"/>
                </a:cubicBezTo>
                <a:cubicBezTo>
                  <a:pt x="5078350" y="6692843"/>
                  <a:pt x="5072262" y="6694037"/>
                  <a:pt x="5064146" y="6695625"/>
                </a:cubicBezTo>
                <a:cubicBezTo>
                  <a:pt x="5061695" y="6690370"/>
                  <a:pt x="5057022" y="6689850"/>
                  <a:pt x="5050135" y="6694065"/>
                </a:cubicBezTo>
                <a:cubicBezTo>
                  <a:pt x="5043246" y="6698282"/>
                  <a:pt x="5038574" y="6697763"/>
                  <a:pt x="5036122" y="6692507"/>
                </a:cubicBezTo>
                <a:lnTo>
                  <a:pt x="5011776" y="6697273"/>
                </a:lnTo>
                <a:lnTo>
                  <a:pt x="4980071" y="6686271"/>
                </a:lnTo>
                <a:lnTo>
                  <a:pt x="4977273" y="6680273"/>
                </a:lnTo>
                <a:lnTo>
                  <a:pt x="4969675" y="6677640"/>
                </a:lnTo>
                <a:close/>
                <a:moveTo>
                  <a:pt x="6630986" y="6672242"/>
                </a:moveTo>
                <a:lnTo>
                  <a:pt x="6618817" y="6674627"/>
                </a:lnTo>
                <a:lnTo>
                  <a:pt x="6646843" y="6677738"/>
                </a:lnTo>
                <a:cubicBezTo>
                  <a:pt x="6638730" y="6679329"/>
                  <a:pt x="6634670" y="6680125"/>
                  <a:pt x="6634670" y="6680125"/>
                </a:cubicBezTo>
                <a:cubicBezTo>
                  <a:pt x="6634670" y="6680125"/>
                  <a:pt x="6630614" y="6680919"/>
                  <a:pt x="6622501" y="6682510"/>
                </a:cubicBezTo>
                <a:lnTo>
                  <a:pt x="6638354" y="6688007"/>
                </a:lnTo>
                <a:cubicBezTo>
                  <a:pt x="6654585" y="6684825"/>
                  <a:pt x="6661472" y="6680607"/>
                  <a:pt x="6659016" y="6675351"/>
                </a:cubicBezTo>
                <a:close/>
                <a:moveTo>
                  <a:pt x="8733290" y="6672078"/>
                </a:moveTo>
                <a:cubicBezTo>
                  <a:pt x="8743860" y="6675745"/>
                  <a:pt x="8745083" y="6678372"/>
                  <a:pt x="8736969" y="6679962"/>
                </a:cubicBezTo>
                <a:cubicBezTo>
                  <a:pt x="8728853" y="6681550"/>
                  <a:pt x="8724183" y="6681030"/>
                  <a:pt x="8722957" y="6678403"/>
                </a:cubicBezTo>
                <a:cubicBezTo>
                  <a:pt x="8721732" y="6675775"/>
                  <a:pt x="8721115" y="6674461"/>
                  <a:pt x="8721115" y="6674461"/>
                </a:cubicBezTo>
                <a:close/>
                <a:moveTo>
                  <a:pt x="9674897" y="6670799"/>
                </a:moveTo>
                <a:lnTo>
                  <a:pt x="9630627" y="6670871"/>
                </a:lnTo>
                <a:lnTo>
                  <a:pt x="9670327" y="6679997"/>
                </a:lnTo>
                <a:cubicBezTo>
                  <a:pt x="9680902" y="6683662"/>
                  <a:pt x="9699579" y="6685735"/>
                  <a:pt x="9726384" y="6686217"/>
                </a:cubicBezTo>
                <a:cubicBezTo>
                  <a:pt x="9734498" y="6684628"/>
                  <a:pt x="9743228" y="6684349"/>
                  <a:pt x="9752565" y="6685387"/>
                </a:cubicBezTo>
                <a:lnTo>
                  <a:pt x="9772059" y="6684766"/>
                </a:lnTo>
                <a:lnTo>
                  <a:pt x="9686875" y="6672522"/>
                </a:lnTo>
                <a:lnTo>
                  <a:pt x="9688066" y="6672936"/>
                </a:lnTo>
                <a:lnTo>
                  <a:pt x="9686870" y="6672522"/>
                </a:lnTo>
                <a:close/>
                <a:moveTo>
                  <a:pt x="5314554" y="6670036"/>
                </a:moveTo>
                <a:lnTo>
                  <a:pt x="5281687" y="6678465"/>
                </a:lnTo>
                <a:lnTo>
                  <a:pt x="5282127" y="6678767"/>
                </a:lnTo>
                <a:lnTo>
                  <a:pt x="5269955" y="6681151"/>
                </a:lnTo>
                <a:lnTo>
                  <a:pt x="5269861" y="6680950"/>
                </a:lnTo>
                <a:lnTo>
                  <a:pt x="5260706" y="6682745"/>
                </a:lnTo>
                <a:cubicBezTo>
                  <a:pt x="5256647" y="6683540"/>
                  <a:pt x="5254621" y="6683937"/>
                  <a:pt x="5254621" y="6683937"/>
                </a:cubicBezTo>
                <a:cubicBezTo>
                  <a:pt x="5248107" y="6679477"/>
                  <a:pt x="5238457" y="6677782"/>
                  <a:pt x="5225671" y="6678857"/>
                </a:cubicBezTo>
                <a:lnTo>
                  <a:pt x="5190719" y="6687284"/>
                </a:lnTo>
                <a:lnTo>
                  <a:pt x="5192596" y="6687493"/>
                </a:lnTo>
                <a:lnTo>
                  <a:pt x="5214423" y="6683214"/>
                </a:lnTo>
                <a:lnTo>
                  <a:pt x="5216656" y="6687993"/>
                </a:lnTo>
                <a:lnTo>
                  <a:pt x="5233435" y="6688299"/>
                </a:lnTo>
                <a:cubicBezTo>
                  <a:pt x="5246457" y="6697221"/>
                  <a:pt x="5252965" y="6701682"/>
                  <a:pt x="5252965" y="6701682"/>
                </a:cubicBezTo>
                <a:lnTo>
                  <a:pt x="5212768" y="6700948"/>
                </a:lnTo>
                <a:cubicBezTo>
                  <a:pt x="5212768" y="6700948"/>
                  <a:pt x="5210738" y="6701345"/>
                  <a:pt x="5206680" y="6702140"/>
                </a:cubicBezTo>
                <a:lnTo>
                  <a:pt x="5189046" y="6701142"/>
                </a:lnTo>
                <a:lnTo>
                  <a:pt x="5225474" y="6706861"/>
                </a:lnTo>
                <a:cubicBezTo>
                  <a:pt x="5236045" y="6710526"/>
                  <a:pt x="5243358" y="6711959"/>
                  <a:pt x="5247417" y="6711163"/>
                </a:cubicBezTo>
                <a:cubicBezTo>
                  <a:pt x="5251476" y="6710367"/>
                  <a:pt x="5257560" y="6709176"/>
                  <a:pt x="5265673" y="6707584"/>
                </a:cubicBezTo>
                <a:cubicBezTo>
                  <a:pt x="5279446" y="6699148"/>
                  <a:pt x="5288974" y="6695846"/>
                  <a:pt x="5294261" y="6697677"/>
                </a:cubicBezTo>
                <a:lnTo>
                  <a:pt x="5302105" y="6697819"/>
                </a:lnTo>
                <a:lnTo>
                  <a:pt x="5285806" y="6686652"/>
                </a:lnTo>
                <a:cubicBezTo>
                  <a:pt x="5291469" y="6679807"/>
                  <a:pt x="5299585" y="6678218"/>
                  <a:pt x="5310152" y="6681886"/>
                </a:cubicBezTo>
                <a:lnTo>
                  <a:pt x="5326003" y="6687385"/>
                </a:lnTo>
                <a:cubicBezTo>
                  <a:pt x="5326003" y="6687385"/>
                  <a:pt x="5327229" y="6690012"/>
                  <a:pt x="5329682" y="6695270"/>
                </a:cubicBezTo>
                <a:lnTo>
                  <a:pt x="5338943" y="6698482"/>
                </a:lnTo>
                <a:lnTo>
                  <a:pt x="5354558" y="6698763"/>
                </a:lnTo>
                <a:lnTo>
                  <a:pt x="5352634" y="6694644"/>
                </a:lnTo>
                <a:lnTo>
                  <a:pt x="5341858" y="6692886"/>
                </a:lnTo>
                <a:lnTo>
                  <a:pt x="5350977" y="6691100"/>
                </a:lnTo>
                <a:lnTo>
                  <a:pt x="5350873" y="6690880"/>
                </a:lnTo>
                <a:lnTo>
                  <a:pt x="5338490" y="6682405"/>
                </a:lnTo>
                <a:lnTo>
                  <a:pt x="5330251" y="6682253"/>
                </a:lnTo>
                <a:lnTo>
                  <a:pt x="5319148" y="6672080"/>
                </a:lnTo>
                <a:lnTo>
                  <a:pt x="5318501" y="6671792"/>
                </a:lnTo>
                <a:lnTo>
                  <a:pt x="5310152" y="6681886"/>
                </a:lnTo>
                <a:lnTo>
                  <a:pt x="5306473" y="6674001"/>
                </a:lnTo>
                <a:lnTo>
                  <a:pt x="5318276" y="6671690"/>
                </a:lnTo>
                <a:close/>
                <a:moveTo>
                  <a:pt x="6775927" y="6669641"/>
                </a:moveTo>
                <a:lnTo>
                  <a:pt x="6767439" y="6679908"/>
                </a:lnTo>
                <a:lnTo>
                  <a:pt x="6763753" y="6672026"/>
                </a:lnTo>
                <a:cubicBezTo>
                  <a:pt x="6771868" y="6670436"/>
                  <a:pt x="6775927" y="6669641"/>
                  <a:pt x="6775927" y="6669641"/>
                </a:cubicBezTo>
                <a:close/>
                <a:moveTo>
                  <a:pt x="8399530" y="6668582"/>
                </a:moveTo>
                <a:lnTo>
                  <a:pt x="8387354" y="6670964"/>
                </a:lnTo>
                <a:cubicBezTo>
                  <a:pt x="8371128" y="6674139"/>
                  <a:pt x="8350836" y="6678113"/>
                  <a:pt x="8326491" y="6682878"/>
                </a:cubicBezTo>
                <a:lnTo>
                  <a:pt x="8310640" y="6677377"/>
                </a:lnTo>
                <a:cubicBezTo>
                  <a:pt x="8318753" y="6675788"/>
                  <a:pt x="8330925" y="6673406"/>
                  <a:pt x="8347158" y="6670228"/>
                </a:cubicBezTo>
                <a:close/>
                <a:moveTo>
                  <a:pt x="16045063" y="6668325"/>
                </a:moveTo>
                <a:lnTo>
                  <a:pt x="16048742" y="6676208"/>
                </a:lnTo>
                <a:cubicBezTo>
                  <a:pt x="16048742" y="6676208"/>
                  <a:pt x="16044682" y="6677003"/>
                  <a:pt x="16036566" y="6678593"/>
                </a:cubicBezTo>
                <a:cubicBezTo>
                  <a:pt x="16036566" y="6678593"/>
                  <a:pt x="16039400" y="6675169"/>
                  <a:pt x="16045063" y="6668325"/>
                </a:cubicBezTo>
                <a:close/>
                <a:moveTo>
                  <a:pt x="8206463" y="6667655"/>
                </a:moveTo>
                <a:cubicBezTo>
                  <a:pt x="8219863" y="6667901"/>
                  <a:pt x="8227174" y="6669337"/>
                  <a:pt x="8228402" y="6671966"/>
                </a:cubicBezTo>
                <a:cubicBezTo>
                  <a:pt x="8229629" y="6674592"/>
                  <a:pt x="8218068" y="6678289"/>
                  <a:pt x="8193723" y="6683054"/>
                </a:cubicBezTo>
                <a:cubicBezTo>
                  <a:pt x="8175039" y="6680975"/>
                  <a:pt x="8161640" y="6680732"/>
                  <a:pt x="8153527" y="6682321"/>
                </a:cubicBezTo>
                <a:cubicBezTo>
                  <a:pt x="8161640" y="6680732"/>
                  <a:pt x="8167730" y="6679539"/>
                  <a:pt x="8171785" y="6678746"/>
                </a:cubicBezTo>
                <a:cubicBezTo>
                  <a:pt x="8175844" y="6677951"/>
                  <a:pt x="8176646" y="6674927"/>
                  <a:pt x="8174193" y="6669670"/>
                </a:cubicBezTo>
                <a:cubicBezTo>
                  <a:pt x="8182309" y="6668082"/>
                  <a:pt x="8193064" y="6667412"/>
                  <a:pt x="8206463" y="6667655"/>
                </a:cubicBezTo>
                <a:close/>
                <a:moveTo>
                  <a:pt x="6574933" y="6666021"/>
                </a:moveTo>
                <a:cubicBezTo>
                  <a:pt x="6569273" y="6672866"/>
                  <a:pt x="6566444" y="6676291"/>
                  <a:pt x="6566444" y="6676291"/>
                </a:cubicBezTo>
                <a:cubicBezTo>
                  <a:pt x="6568901" y="6681545"/>
                  <a:pt x="6570129" y="6684172"/>
                  <a:pt x="6570129" y="6684172"/>
                </a:cubicBezTo>
                <a:cubicBezTo>
                  <a:pt x="6570129" y="6684172"/>
                  <a:pt x="6574187" y="6683376"/>
                  <a:pt x="6582303" y="6681785"/>
                </a:cubicBezTo>
                <a:cubicBezTo>
                  <a:pt x="6590415" y="6680195"/>
                  <a:pt x="6593246" y="6676773"/>
                  <a:pt x="6590788" y="6671517"/>
                </a:cubicBezTo>
                <a:cubicBezTo>
                  <a:pt x="6590788" y="6671517"/>
                  <a:pt x="6590175" y="6670204"/>
                  <a:pt x="6588945" y="6667577"/>
                </a:cubicBezTo>
                <a:cubicBezTo>
                  <a:pt x="6587717" y="6664949"/>
                  <a:pt x="6583047" y="6664431"/>
                  <a:pt x="6574933" y="6666021"/>
                </a:cubicBezTo>
                <a:close/>
                <a:moveTo>
                  <a:pt x="10712933" y="6664898"/>
                </a:moveTo>
                <a:lnTo>
                  <a:pt x="10709637" y="6677361"/>
                </a:lnTo>
                <a:lnTo>
                  <a:pt x="10716317" y="6679681"/>
                </a:lnTo>
                <a:lnTo>
                  <a:pt x="10708622" y="6681187"/>
                </a:lnTo>
                <a:lnTo>
                  <a:pt x="10708130" y="6683051"/>
                </a:lnTo>
                <a:cubicBezTo>
                  <a:pt x="10689449" y="6680975"/>
                  <a:pt x="10676046" y="6680736"/>
                  <a:pt x="10667934" y="6682326"/>
                </a:cubicBezTo>
                <a:cubicBezTo>
                  <a:pt x="10657363" y="6678662"/>
                  <a:pt x="10654107" y="6676433"/>
                  <a:pt x="10658162" y="6675636"/>
                </a:cubicBezTo>
                <a:cubicBezTo>
                  <a:pt x="10662220" y="6674841"/>
                  <a:pt x="10663019" y="6671815"/>
                  <a:pt x="10660563" y="6666562"/>
                </a:cubicBezTo>
                <a:cubicBezTo>
                  <a:pt x="10668679" y="6664972"/>
                  <a:pt x="10686131" y="6664415"/>
                  <a:pt x="10712933" y="6664898"/>
                </a:cubicBezTo>
                <a:close/>
                <a:moveTo>
                  <a:pt x="13537516" y="6664587"/>
                </a:moveTo>
                <a:lnTo>
                  <a:pt x="13453090" y="6669881"/>
                </a:lnTo>
                <a:lnTo>
                  <a:pt x="13494439" y="6668582"/>
                </a:lnTo>
                <a:lnTo>
                  <a:pt x="13482265" y="6670965"/>
                </a:lnTo>
                <a:lnTo>
                  <a:pt x="13460574" y="6675211"/>
                </a:lnTo>
                <a:lnTo>
                  <a:pt x="13468236" y="6675423"/>
                </a:lnTo>
                <a:cubicBezTo>
                  <a:pt x="13478805" y="6679088"/>
                  <a:pt x="13488149" y="6680125"/>
                  <a:pt x="13496265" y="6678534"/>
                </a:cubicBezTo>
                <a:cubicBezTo>
                  <a:pt x="13501922" y="6671688"/>
                  <a:pt x="13505979" y="6670893"/>
                  <a:pt x="13508434" y="6676147"/>
                </a:cubicBezTo>
                <a:lnTo>
                  <a:pt x="13517944" y="6678012"/>
                </a:lnTo>
                <a:lnTo>
                  <a:pt x="13530702" y="6676386"/>
                </a:lnTo>
                <a:lnTo>
                  <a:pt x="13546611" y="6679507"/>
                </a:lnTo>
                <a:lnTo>
                  <a:pt x="13550490" y="6674817"/>
                </a:lnTo>
                <a:lnTo>
                  <a:pt x="13553287" y="6680816"/>
                </a:lnTo>
                <a:lnTo>
                  <a:pt x="13563659" y="6682851"/>
                </a:lnTo>
                <a:lnTo>
                  <a:pt x="13578503" y="6683922"/>
                </a:lnTo>
                <a:cubicBezTo>
                  <a:pt x="13595959" y="6683368"/>
                  <a:pt x="13608744" y="6682295"/>
                  <a:pt x="13616860" y="6680705"/>
                </a:cubicBezTo>
                <a:lnTo>
                  <a:pt x="13619648" y="6686672"/>
                </a:lnTo>
                <a:lnTo>
                  <a:pt x="13638267" y="6685111"/>
                </a:lnTo>
                <a:lnTo>
                  <a:pt x="13657060" y="6681428"/>
                </a:lnTo>
                <a:lnTo>
                  <a:pt x="13658172" y="6683806"/>
                </a:lnTo>
                <a:lnTo>
                  <a:pt x="13673200" y="6682864"/>
                </a:lnTo>
                <a:lnTo>
                  <a:pt x="13638813" y="6679038"/>
                </a:lnTo>
                <a:cubicBezTo>
                  <a:pt x="13633528" y="6677205"/>
                  <a:pt x="13624799" y="6677478"/>
                  <a:pt x="13612626" y="6679862"/>
                </a:cubicBezTo>
                <a:cubicBezTo>
                  <a:pt x="13600452" y="6682245"/>
                  <a:pt x="13593754" y="6682122"/>
                  <a:pt x="13592528" y="6679493"/>
                </a:cubicBezTo>
                <a:cubicBezTo>
                  <a:pt x="13591302" y="6676866"/>
                  <a:pt x="13598805" y="6673964"/>
                  <a:pt x="13615034" y="6670787"/>
                </a:cubicBezTo>
                <a:cubicBezTo>
                  <a:pt x="13631264" y="6667610"/>
                  <a:pt x="13640605" y="6668648"/>
                  <a:pt x="13643059" y="6673904"/>
                </a:cubicBezTo>
                <a:cubicBezTo>
                  <a:pt x="13659289" y="6670728"/>
                  <a:pt x="13672688" y="6670971"/>
                  <a:pt x="13683257" y="6674641"/>
                </a:cubicBezTo>
                <a:lnTo>
                  <a:pt x="13683276" y="6674638"/>
                </a:lnTo>
                <a:lnTo>
                  <a:pt x="13666317" y="6671311"/>
                </a:lnTo>
                <a:lnTo>
                  <a:pt x="13661627" y="6672231"/>
                </a:lnTo>
                <a:lnTo>
                  <a:pt x="13660502" y="6672150"/>
                </a:lnTo>
                <a:lnTo>
                  <a:pt x="13653373" y="6673546"/>
                </a:lnTo>
                <a:lnTo>
                  <a:pt x="13646414" y="6671133"/>
                </a:lnTo>
                <a:lnTo>
                  <a:pt x="13628411" y="6669834"/>
                </a:lnTo>
                <a:lnTo>
                  <a:pt x="13625348" y="6670435"/>
                </a:lnTo>
                <a:lnTo>
                  <a:pt x="13591901" y="6667545"/>
                </a:lnTo>
                <a:lnTo>
                  <a:pt x="13579388" y="6666842"/>
                </a:lnTo>
                <a:cubicBezTo>
                  <a:pt x="13571272" y="6668432"/>
                  <a:pt x="13565186" y="6669625"/>
                  <a:pt x="13561130" y="6670421"/>
                </a:cubicBezTo>
                <a:cubicBezTo>
                  <a:pt x="13557073" y="6671215"/>
                  <a:pt x="13549758" y="6669782"/>
                  <a:pt x="13539188" y="6666117"/>
                </a:cubicBezTo>
                <a:close/>
                <a:moveTo>
                  <a:pt x="8669991" y="6664007"/>
                </a:moveTo>
                <a:cubicBezTo>
                  <a:pt x="8672021" y="6663610"/>
                  <a:pt x="8673650" y="6664725"/>
                  <a:pt x="8674878" y="6667353"/>
                </a:cubicBezTo>
                <a:lnTo>
                  <a:pt x="8662708" y="6669739"/>
                </a:lnTo>
                <a:lnTo>
                  <a:pt x="8663106" y="6669424"/>
                </a:lnTo>
                <a:lnTo>
                  <a:pt x="8644398" y="6680875"/>
                </a:lnTo>
                <a:cubicBezTo>
                  <a:pt x="8628168" y="6684052"/>
                  <a:pt x="8608683" y="6684997"/>
                  <a:pt x="8585940" y="6683713"/>
                </a:cubicBezTo>
                <a:cubicBezTo>
                  <a:pt x="8563199" y="6682428"/>
                  <a:pt x="8549188" y="6680870"/>
                  <a:pt x="8543902" y="6679037"/>
                </a:cubicBezTo>
                <a:cubicBezTo>
                  <a:pt x="8538619" y="6677204"/>
                  <a:pt x="8529890" y="6677478"/>
                  <a:pt x="8517717" y="6679860"/>
                </a:cubicBezTo>
                <a:cubicBezTo>
                  <a:pt x="8505539" y="6682243"/>
                  <a:pt x="8498845" y="6682122"/>
                  <a:pt x="8497619" y="6679492"/>
                </a:cubicBezTo>
                <a:cubicBezTo>
                  <a:pt x="8496394" y="6676865"/>
                  <a:pt x="8503892" y="6673964"/>
                  <a:pt x="8520122" y="6670786"/>
                </a:cubicBezTo>
                <a:cubicBezTo>
                  <a:pt x="8536355" y="6667609"/>
                  <a:pt x="8545694" y="6668647"/>
                  <a:pt x="8548149" y="6673903"/>
                </a:cubicBezTo>
                <a:cubicBezTo>
                  <a:pt x="8564380" y="6670727"/>
                  <a:pt x="8577780" y="6670971"/>
                  <a:pt x="8588344" y="6674640"/>
                </a:cubicBezTo>
                <a:cubicBezTo>
                  <a:pt x="8598919" y="6678306"/>
                  <a:pt x="8607032" y="6676718"/>
                  <a:pt x="8612694" y="6669874"/>
                </a:cubicBezTo>
                <a:cubicBezTo>
                  <a:pt x="8628925" y="6666697"/>
                  <a:pt x="8641404" y="6664972"/>
                  <a:pt x="8650134" y="6664696"/>
                </a:cubicBezTo>
                <a:lnTo>
                  <a:pt x="8664731" y="6668147"/>
                </a:lnTo>
                <a:close/>
                <a:moveTo>
                  <a:pt x="16447915" y="6663773"/>
                </a:moveTo>
                <a:cubicBezTo>
                  <a:pt x="16456031" y="6662183"/>
                  <a:pt x="16462733" y="6662301"/>
                  <a:pt x="16468015" y="6664132"/>
                </a:cubicBezTo>
                <a:cubicBezTo>
                  <a:pt x="16473299" y="6665966"/>
                  <a:pt x="16475943" y="6666882"/>
                  <a:pt x="16475943" y="6666882"/>
                </a:cubicBezTo>
                <a:lnTo>
                  <a:pt x="16451599" y="6671654"/>
                </a:lnTo>
                <a:lnTo>
                  <a:pt x="16435745" y="6666157"/>
                </a:lnTo>
                <a:close/>
                <a:moveTo>
                  <a:pt x="17019188" y="6663636"/>
                </a:moveTo>
                <a:lnTo>
                  <a:pt x="17022872" y="6671517"/>
                </a:lnTo>
                <a:cubicBezTo>
                  <a:pt x="17022872" y="6671517"/>
                  <a:pt x="17018816" y="6672314"/>
                  <a:pt x="17010704" y="6673903"/>
                </a:cubicBezTo>
                <a:close/>
                <a:moveTo>
                  <a:pt x="14081633" y="6662324"/>
                </a:moveTo>
                <a:lnTo>
                  <a:pt x="14070717" y="6663533"/>
                </a:lnTo>
                <a:lnTo>
                  <a:pt x="14070261" y="6665257"/>
                </a:lnTo>
                <a:cubicBezTo>
                  <a:pt x="14070261" y="6665257"/>
                  <a:pt x="14074320" y="6664462"/>
                  <a:pt x="14082431" y="6662871"/>
                </a:cubicBezTo>
                <a:close/>
                <a:moveTo>
                  <a:pt x="7516479" y="6662130"/>
                </a:moveTo>
                <a:lnTo>
                  <a:pt x="7520163" y="6670012"/>
                </a:lnTo>
                <a:lnTo>
                  <a:pt x="7544506" y="6665239"/>
                </a:lnTo>
                <a:cubicBezTo>
                  <a:pt x="7542050" y="6659985"/>
                  <a:pt x="7532708" y="6658948"/>
                  <a:pt x="7516479" y="6662130"/>
                </a:cubicBezTo>
                <a:close/>
                <a:moveTo>
                  <a:pt x="16500287" y="6662109"/>
                </a:moveTo>
                <a:lnTo>
                  <a:pt x="16528315" y="6665220"/>
                </a:lnTo>
                <a:cubicBezTo>
                  <a:pt x="16520201" y="6666811"/>
                  <a:pt x="16508031" y="6669197"/>
                  <a:pt x="16491801" y="6672379"/>
                </a:cubicBezTo>
                <a:close/>
                <a:moveTo>
                  <a:pt x="11716948" y="6661969"/>
                </a:moveTo>
                <a:lnTo>
                  <a:pt x="11704779" y="6664357"/>
                </a:lnTo>
                <a:cubicBezTo>
                  <a:pt x="11715349" y="6668022"/>
                  <a:pt x="11720633" y="6669851"/>
                  <a:pt x="11720633" y="6669851"/>
                </a:cubicBezTo>
                <a:close/>
                <a:moveTo>
                  <a:pt x="7588950" y="6660829"/>
                </a:moveTo>
                <a:cubicBezTo>
                  <a:pt x="7584893" y="6661624"/>
                  <a:pt x="7583477" y="6663336"/>
                  <a:pt x="7584705" y="6665964"/>
                </a:cubicBezTo>
                <a:cubicBezTo>
                  <a:pt x="7584705" y="6665964"/>
                  <a:pt x="7588760" y="6665169"/>
                  <a:pt x="7596877" y="6663577"/>
                </a:cubicBezTo>
                <a:lnTo>
                  <a:pt x="7609050" y="6661190"/>
                </a:lnTo>
                <a:cubicBezTo>
                  <a:pt x="7599708" y="6660154"/>
                  <a:pt x="7593007" y="6660033"/>
                  <a:pt x="7588950" y="6660829"/>
                </a:cubicBezTo>
                <a:close/>
                <a:moveTo>
                  <a:pt x="7283214" y="6660535"/>
                </a:moveTo>
                <a:cubicBezTo>
                  <a:pt x="7279160" y="6661332"/>
                  <a:pt x="7277743" y="6663042"/>
                  <a:pt x="7278972" y="6665671"/>
                </a:cubicBezTo>
                <a:cubicBezTo>
                  <a:pt x="7278972" y="6665671"/>
                  <a:pt x="7283642" y="6666187"/>
                  <a:pt x="7292987" y="6667225"/>
                </a:cubicBezTo>
                <a:cubicBezTo>
                  <a:pt x="7302327" y="6668262"/>
                  <a:pt x="7311055" y="6667985"/>
                  <a:pt x="7319171" y="6666394"/>
                </a:cubicBezTo>
                <a:lnTo>
                  <a:pt x="7303312" y="6660897"/>
                </a:lnTo>
                <a:lnTo>
                  <a:pt x="7296605" y="6660777"/>
                </a:lnTo>
                <a:lnTo>
                  <a:pt x="7293506" y="6661382"/>
                </a:lnTo>
                <a:lnTo>
                  <a:pt x="7291493" y="6660684"/>
                </a:lnTo>
                <a:close/>
                <a:moveTo>
                  <a:pt x="16645227" y="6659508"/>
                </a:moveTo>
                <a:lnTo>
                  <a:pt x="16648911" y="6667390"/>
                </a:lnTo>
                <a:cubicBezTo>
                  <a:pt x="16640795" y="6668981"/>
                  <a:pt x="16631455" y="6667944"/>
                  <a:pt x="16620883" y="6664279"/>
                </a:cubicBezTo>
                <a:close/>
                <a:moveTo>
                  <a:pt x="11171811" y="6659351"/>
                </a:moveTo>
                <a:lnTo>
                  <a:pt x="11187661" y="6664850"/>
                </a:lnTo>
                <a:cubicBezTo>
                  <a:pt x="11179546" y="6666439"/>
                  <a:pt x="11175492" y="6667234"/>
                  <a:pt x="11175492" y="6667234"/>
                </a:cubicBezTo>
                <a:close/>
                <a:moveTo>
                  <a:pt x="7581021" y="6658080"/>
                </a:moveTo>
                <a:cubicBezTo>
                  <a:pt x="7572908" y="6659671"/>
                  <a:pt x="7568850" y="6660467"/>
                  <a:pt x="7568850" y="6660467"/>
                </a:cubicBezTo>
                <a:cubicBezTo>
                  <a:pt x="7571306" y="6665722"/>
                  <a:pt x="7572535" y="6668350"/>
                  <a:pt x="7572535" y="6668350"/>
                </a:cubicBezTo>
                <a:close/>
                <a:moveTo>
                  <a:pt x="16186325" y="6657881"/>
                </a:moveTo>
                <a:lnTo>
                  <a:pt x="16189649" y="6665008"/>
                </a:lnTo>
                <a:lnTo>
                  <a:pt x="16238435" y="6670422"/>
                </a:lnTo>
                <a:lnTo>
                  <a:pt x="16214091" y="6675194"/>
                </a:lnTo>
                <a:lnTo>
                  <a:pt x="16201921" y="6677581"/>
                </a:lnTo>
                <a:lnTo>
                  <a:pt x="16205607" y="6685463"/>
                </a:lnTo>
                <a:lnTo>
                  <a:pt x="16186065" y="6672085"/>
                </a:lnTo>
                <a:cubicBezTo>
                  <a:pt x="16183609" y="6666830"/>
                  <a:pt x="16182381" y="6664202"/>
                  <a:pt x="16182381" y="6664202"/>
                </a:cubicBezTo>
                <a:lnTo>
                  <a:pt x="16186967" y="6664711"/>
                </a:lnTo>
                <a:lnTo>
                  <a:pt x="16182077" y="6663016"/>
                </a:lnTo>
                <a:cubicBezTo>
                  <a:pt x="16176793" y="6661180"/>
                  <a:pt x="16174153" y="6660264"/>
                  <a:pt x="16174153" y="6660264"/>
                </a:cubicBezTo>
                <a:close/>
                <a:moveTo>
                  <a:pt x="7235086" y="6657064"/>
                </a:moveTo>
                <a:cubicBezTo>
                  <a:pt x="7235086" y="6657064"/>
                  <a:pt x="7233060" y="6657461"/>
                  <a:pt x="7229003" y="6658256"/>
                </a:cubicBezTo>
                <a:cubicBezTo>
                  <a:pt x="7224947" y="6659052"/>
                  <a:pt x="7224146" y="6662077"/>
                  <a:pt x="7226602" y="6667333"/>
                </a:cubicBezTo>
                <a:lnTo>
                  <a:pt x="7165746" y="6679263"/>
                </a:lnTo>
                <a:lnTo>
                  <a:pt x="7121858" y="6670657"/>
                </a:lnTo>
                <a:cubicBezTo>
                  <a:pt x="7105632" y="6673838"/>
                  <a:pt x="7095490" y="6675828"/>
                  <a:pt x="7091433" y="6676623"/>
                </a:cubicBezTo>
                <a:cubicBezTo>
                  <a:pt x="7087376" y="6677419"/>
                  <a:pt x="7085345" y="6677816"/>
                  <a:pt x="7085345" y="6677816"/>
                </a:cubicBezTo>
                <a:lnTo>
                  <a:pt x="7113375" y="6680926"/>
                </a:lnTo>
                <a:cubicBezTo>
                  <a:pt x="7121487" y="6679335"/>
                  <a:pt x="7127575" y="6678142"/>
                  <a:pt x="7131630" y="6677347"/>
                </a:cubicBezTo>
                <a:cubicBezTo>
                  <a:pt x="7135689" y="6676551"/>
                  <a:pt x="7138945" y="6678781"/>
                  <a:pt x="7141402" y="6684036"/>
                </a:cubicBezTo>
                <a:lnTo>
                  <a:pt x="7165746" y="6679263"/>
                </a:lnTo>
                <a:cubicBezTo>
                  <a:pt x="7168202" y="6684517"/>
                  <a:pt x="7194999" y="6685001"/>
                  <a:pt x="7246141" y="6680711"/>
                </a:cubicBezTo>
                <a:cubicBezTo>
                  <a:pt x="7246141" y="6680711"/>
                  <a:pt x="7250199" y="6679916"/>
                  <a:pt x="7258312" y="6678324"/>
                </a:cubicBezTo>
                <a:cubicBezTo>
                  <a:pt x="7266430" y="6676734"/>
                  <a:pt x="7271099" y="6677251"/>
                  <a:pt x="7272327" y="6679879"/>
                </a:cubicBezTo>
                <a:cubicBezTo>
                  <a:pt x="7273556" y="6682507"/>
                  <a:pt x="7276198" y="6683423"/>
                  <a:pt x="7280257" y="6682629"/>
                </a:cubicBezTo>
                <a:cubicBezTo>
                  <a:pt x="7284314" y="6681832"/>
                  <a:pt x="7290399" y="6680639"/>
                  <a:pt x="7298513" y="6679049"/>
                </a:cubicBezTo>
                <a:cubicBezTo>
                  <a:pt x="7325313" y="6679532"/>
                  <a:pt x="7356169" y="6679219"/>
                  <a:pt x="7391081" y="6678109"/>
                </a:cubicBezTo>
                <a:cubicBezTo>
                  <a:pt x="7444681" y="6679075"/>
                  <a:pt x="7470252" y="6676930"/>
                  <a:pt x="7467794" y="6671675"/>
                </a:cubicBezTo>
                <a:cubicBezTo>
                  <a:pt x="7465339" y="6666419"/>
                  <a:pt x="7462083" y="6664191"/>
                  <a:pt x="7458024" y="6664985"/>
                </a:cubicBezTo>
                <a:cubicBezTo>
                  <a:pt x="7453970" y="6665781"/>
                  <a:pt x="7451322" y="6664865"/>
                  <a:pt x="7450095" y="6662237"/>
                </a:cubicBezTo>
                <a:cubicBezTo>
                  <a:pt x="7448869" y="6659609"/>
                  <a:pt x="7445426" y="6661719"/>
                  <a:pt x="7439767" y="6668564"/>
                </a:cubicBezTo>
                <a:lnTo>
                  <a:pt x="7427595" y="6670951"/>
                </a:lnTo>
                <a:lnTo>
                  <a:pt x="7411737" y="6665454"/>
                </a:lnTo>
                <a:cubicBezTo>
                  <a:pt x="7406083" y="6672300"/>
                  <a:pt x="7398583" y="6675205"/>
                  <a:pt x="7389239" y="6674168"/>
                </a:cubicBezTo>
                <a:cubicBezTo>
                  <a:pt x="7379897" y="6673131"/>
                  <a:pt x="7371169" y="6673409"/>
                  <a:pt x="7363053" y="6675001"/>
                </a:cubicBezTo>
                <a:cubicBezTo>
                  <a:pt x="7320027" y="6677700"/>
                  <a:pt x="7287942" y="6675384"/>
                  <a:pt x="7266801" y="6668055"/>
                </a:cubicBezTo>
                <a:lnTo>
                  <a:pt x="7263117" y="6660174"/>
                </a:lnTo>
                <a:lnTo>
                  <a:pt x="7250945" y="6662561"/>
                </a:lnTo>
                <a:cubicBezTo>
                  <a:pt x="7261515" y="6666223"/>
                  <a:pt x="7266801" y="6668055"/>
                  <a:pt x="7266801" y="6668055"/>
                </a:cubicBezTo>
                <a:cubicBezTo>
                  <a:pt x="7258686" y="6669646"/>
                  <a:pt x="7245285" y="6669404"/>
                  <a:pt x="7226602" y="6667333"/>
                </a:cubicBezTo>
                <a:cubicBezTo>
                  <a:pt x="7234717" y="6665741"/>
                  <a:pt x="7238772" y="6664947"/>
                  <a:pt x="7238772" y="6664947"/>
                </a:cubicBezTo>
                <a:close/>
                <a:moveTo>
                  <a:pt x="9799399" y="6656952"/>
                </a:moveTo>
                <a:lnTo>
                  <a:pt x="9799961" y="6658153"/>
                </a:lnTo>
                <a:lnTo>
                  <a:pt x="9804808" y="6657552"/>
                </a:lnTo>
                <a:close/>
                <a:moveTo>
                  <a:pt x="16351663" y="6656828"/>
                </a:moveTo>
                <a:cubicBezTo>
                  <a:pt x="16359777" y="6655238"/>
                  <a:pt x="16364447" y="6655756"/>
                  <a:pt x="16365677" y="6658383"/>
                </a:cubicBezTo>
                <a:cubicBezTo>
                  <a:pt x="16366903" y="6661011"/>
                  <a:pt x="16363463" y="6663120"/>
                  <a:pt x="16355347" y="6664711"/>
                </a:cubicBezTo>
                <a:cubicBezTo>
                  <a:pt x="16355347" y="6664711"/>
                  <a:pt x="16352705" y="6663795"/>
                  <a:pt x="16347417" y="6661962"/>
                </a:cubicBezTo>
                <a:cubicBezTo>
                  <a:pt x="16342135" y="6660131"/>
                  <a:pt x="16339493" y="6659215"/>
                  <a:pt x="16339493" y="6659215"/>
                </a:cubicBezTo>
                <a:cubicBezTo>
                  <a:pt x="16339493" y="6659215"/>
                  <a:pt x="16343551" y="6658419"/>
                  <a:pt x="16351663" y="6656828"/>
                </a:cubicBezTo>
                <a:close/>
                <a:moveTo>
                  <a:pt x="15693908" y="6656710"/>
                </a:moveTo>
                <a:cubicBezTo>
                  <a:pt x="15681736" y="6659097"/>
                  <a:pt x="15676264" y="6661603"/>
                  <a:pt x="15677493" y="6664231"/>
                </a:cubicBezTo>
                <a:cubicBezTo>
                  <a:pt x="15678723" y="6666859"/>
                  <a:pt x="15679335" y="6668173"/>
                  <a:pt x="15679335" y="6668173"/>
                </a:cubicBezTo>
                <a:cubicBezTo>
                  <a:pt x="15680563" y="6670801"/>
                  <a:pt x="15686556" y="6671776"/>
                  <a:pt x="15697312" y="6671101"/>
                </a:cubicBezTo>
                <a:cubicBezTo>
                  <a:pt x="15708070" y="6670426"/>
                  <a:pt x="15723592" y="6668101"/>
                  <a:pt x="15743877" y="6664123"/>
                </a:cubicBezTo>
                <a:lnTo>
                  <a:pt x="15768220" y="6659351"/>
                </a:lnTo>
                <a:cubicBezTo>
                  <a:pt x="15768220" y="6659351"/>
                  <a:pt x="15759490" y="6659628"/>
                  <a:pt x="15742035" y="6660183"/>
                </a:cubicBezTo>
                <a:cubicBezTo>
                  <a:pt x="15724577" y="6660737"/>
                  <a:pt x="15715234" y="6659701"/>
                  <a:pt x="15714006" y="6657072"/>
                </a:cubicBezTo>
                <a:cubicBezTo>
                  <a:pt x="15712778" y="6654444"/>
                  <a:pt x="15706079" y="6654324"/>
                  <a:pt x="15693908" y="6656710"/>
                </a:cubicBezTo>
                <a:close/>
                <a:moveTo>
                  <a:pt x="14072663" y="6656182"/>
                </a:moveTo>
                <a:lnTo>
                  <a:pt x="14072570" y="6656534"/>
                </a:lnTo>
                <a:lnTo>
                  <a:pt x="14073292" y="6656614"/>
                </a:lnTo>
                <a:close/>
                <a:moveTo>
                  <a:pt x="7898930" y="6655988"/>
                </a:moveTo>
                <a:cubicBezTo>
                  <a:pt x="7898930" y="6655988"/>
                  <a:pt x="7894871" y="6656784"/>
                  <a:pt x="7886757" y="6658374"/>
                </a:cubicBezTo>
                <a:lnTo>
                  <a:pt x="7890444" y="6666257"/>
                </a:lnTo>
                <a:cubicBezTo>
                  <a:pt x="7898557" y="6664667"/>
                  <a:pt x="7901998" y="6662557"/>
                  <a:pt x="7900770" y="6659928"/>
                </a:cubicBezTo>
                <a:cubicBezTo>
                  <a:pt x="7899543" y="6657301"/>
                  <a:pt x="7898930" y="6655988"/>
                  <a:pt x="7898930" y="6655988"/>
                </a:cubicBezTo>
                <a:close/>
                <a:moveTo>
                  <a:pt x="16842536" y="6655245"/>
                </a:moveTo>
                <a:cubicBezTo>
                  <a:pt x="16861220" y="6657318"/>
                  <a:pt x="16874620" y="6657558"/>
                  <a:pt x="16882736" y="6655968"/>
                </a:cubicBezTo>
                <a:lnTo>
                  <a:pt x="16809704" y="6670285"/>
                </a:lnTo>
                <a:lnTo>
                  <a:pt x="16793852" y="6664788"/>
                </a:lnTo>
                <a:cubicBezTo>
                  <a:pt x="16793852" y="6664788"/>
                  <a:pt x="16799936" y="6663597"/>
                  <a:pt x="16812108" y="6661210"/>
                </a:cubicBezTo>
                <a:cubicBezTo>
                  <a:pt x="16824276" y="6658823"/>
                  <a:pt x="16834420" y="6656836"/>
                  <a:pt x="16842536" y="6655245"/>
                </a:cubicBezTo>
                <a:close/>
                <a:moveTo>
                  <a:pt x="18177852" y="6655218"/>
                </a:moveTo>
                <a:cubicBezTo>
                  <a:pt x="18180300" y="6660476"/>
                  <a:pt x="18185584" y="6662308"/>
                  <a:pt x="18193700" y="6660719"/>
                </a:cubicBezTo>
                <a:lnTo>
                  <a:pt x="18181528" y="6663103"/>
                </a:lnTo>
                <a:cubicBezTo>
                  <a:pt x="18179076" y="6657845"/>
                  <a:pt x="18177852" y="6655218"/>
                  <a:pt x="18177852" y="6655218"/>
                </a:cubicBezTo>
                <a:close/>
                <a:moveTo>
                  <a:pt x="10172420" y="6655007"/>
                </a:moveTo>
                <a:lnTo>
                  <a:pt x="10175354" y="6661293"/>
                </a:lnTo>
                <a:lnTo>
                  <a:pt x="10178178" y="6657877"/>
                </a:lnTo>
                <a:lnTo>
                  <a:pt x="10180834" y="6657925"/>
                </a:lnTo>
                <a:close/>
                <a:moveTo>
                  <a:pt x="12935123" y="6654888"/>
                </a:moveTo>
                <a:lnTo>
                  <a:pt x="12932880" y="6655914"/>
                </a:lnTo>
                <a:lnTo>
                  <a:pt x="12936204" y="6655262"/>
                </a:lnTo>
                <a:close/>
                <a:moveTo>
                  <a:pt x="14387674" y="6654657"/>
                </a:moveTo>
                <a:lnTo>
                  <a:pt x="14384482" y="6655282"/>
                </a:lnTo>
                <a:lnTo>
                  <a:pt x="14385868" y="6655762"/>
                </a:lnTo>
                <a:close/>
                <a:moveTo>
                  <a:pt x="10132218" y="6654282"/>
                </a:moveTo>
                <a:lnTo>
                  <a:pt x="10123732" y="6664551"/>
                </a:lnTo>
                <a:cubicBezTo>
                  <a:pt x="10131846" y="6662961"/>
                  <a:pt x="10138542" y="6663081"/>
                  <a:pt x="10143829" y="6664914"/>
                </a:cubicBezTo>
                <a:cubicBezTo>
                  <a:pt x="10149114" y="6666745"/>
                  <a:pt x="10150529" y="6665033"/>
                  <a:pt x="10148071" y="6659780"/>
                </a:cubicBezTo>
                <a:close/>
                <a:moveTo>
                  <a:pt x="6549809" y="6653441"/>
                </a:moveTo>
                <a:lnTo>
                  <a:pt x="6519404" y="6653741"/>
                </a:lnTo>
                <a:lnTo>
                  <a:pt x="6464152" y="6656424"/>
                </a:lnTo>
                <a:lnTo>
                  <a:pt x="6466505" y="6661464"/>
                </a:lnTo>
                <a:cubicBezTo>
                  <a:pt x="6466505" y="6661464"/>
                  <a:pt x="6471179" y="6661982"/>
                  <a:pt x="6480522" y="6663019"/>
                </a:cubicBezTo>
                <a:cubicBezTo>
                  <a:pt x="6489863" y="6664056"/>
                  <a:pt x="6494535" y="6664575"/>
                  <a:pt x="6494535" y="6664575"/>
                </a:cubicBezTo>
                <a:cubicBezTo>
                  <a:pt x="6510762" y="6661393"/>
                  <a:pt x="6521520" y="6660718"/>
                  <a:pt x="6526806" y="6662549"/>
                </a:cubicBezTo>
                <a:cubicBezTo>
                  <a:pt x="6532091" y="6664383"/>
                  <a:pt x="6539590" y="6661478"/>
                  <a:pt x="6549307" y="6653836"/>
                </a:cubicBezTo>
                <a:close/>
                <a:moveTo>
                  <a:pt x="10224787" y="6653344"/>
                </a:moveTo>
                <a:cubicBezTo>
                  <a:pt x="10216672" y="6654934"/>
                  <a:pt x="10217899" y="6657562"/>
                  <a:pt x="10228475" y="6661226"/>
                </a:cubicBezTo>
                <a:cubicBezTo>
                  <a:pt x="10239044" y="6664891"/>
                  <a:pt x="10248999" y="6667241"/>
                  <a:pt x="10258341" y="6668278"/>
                </a:cubicBezTo>
                <a:cubicBezTo>
                  <a:pt x="10267683" y="6669314"/>
                  <a:pt x="10276412" y="6669037"/>
                  <a:pt x="10284527" y="6667446"/>
                </a:cubicBezTo>
                <a:lnTo>
                  <a:pt x="10280841" y="6659562"/>
                </a:lnTo>
                <a:cubicBezTo>
                  <a:pt x="10272729" y="6661155"/>
                  <a:pt x="10263386" y="6660118"/>
                  <a:pt x="10252816" y="6656454"/>
                </a:cubicBezTo>
                <a:cubicBezTo>
                  <a:pt x="10242243" y="6652791"/>
                  <a:pt x="10232900" y="6651755"/>
                  <a:pt x="10224787" y="6653344"/>
                </a:cubicBezTo>
                <a:close/>
                <a:moveTo>
                  <a:pt x="6861129" y="6652936"/>
                </a:moveTo>
                <a:lnTo>
                  <a:pt x="6836781" y="6657710"/>
                </a:lnTo>
                <a:cubicBezTo>
                  <a:pt x="6807528" y="6651973"/>
                  <a:pt x="6790071" y="6652526"/>
                  <a:pt x="6784414" y="6659371"/>
                </a:cubicBezTo>
                <a:lnTo>
                  <a:pt x="6775927" y="6669641"/>
                </a:lnTo>
                <a:cubicBezTo>
                  <a:pt x="6773471" y="6664386"/>
                  <a:pt x="6772241" y="6661757"/>
                  <a:pt x="6772241" y="6661757"/>
                </a:cubicBezTo>
                <a:lnTo>
                  <a:pt x="6747900" y="6666531"/>
                </a:lnTo>
                <a:cubicBezTo>
                  <a:pt x="6731669" y="6669711"/>
                  <a:pt x="6723557" y="6671302"/>
                  <a:pt x="6723557" y="6671302"/>
                </a:cubicBezTo>
                <a:lnTo>
                  <a:pt x="6727240" y="6679184"/>
                </a:lnTo>
                <a:cubicBezTo>
                  <a:pt x="6754038" y="6679668"/>
                  <a:pt x="6772110" y="6680427"/>
                  <a:pt x="6781454" y="6681464"/>
                </a:cubicBezTo>
                <a:cubicBezTo>
                  <a:pt x="6790796" y="6682501"/>
                  <a:pt x="6796082" y="6684333"/>
                  <a:pt x="6797310" y="6686960"/>
                </a:cubicBezTo>
                <a:cubicBezTo>
                  <a:pt x="6798538" y="6689589"/>
                  <a:pt x="6806465" y="6692335"/>
                  <a:pt x="6821094" y="6695204"/>
                </a:cubicBezTo>
                <a:cubicBezTo>
                  <a:pt x="6835720" y="6698072"/>
                  <a:pt x="6847093" y="6698712"/>
                  <a:pt x="6855203" y="6697120"/>
                </a:cubicBezTo>
                <a:lnTo>
                  <a:pt x="6851522" y="6689237"/>
                </a:lnTo>
                <a:lnTo>
                  <a:pt x="6860008" y="6678971"/>
                </a:lnTo>
                <a:cubicBezTo>
                  <a:pt x="6870580" y="6682635"/>
                  <a:pt x="6879922" y="6683671"/>
                  <a:pt x="6888038" y="6682080"/>
                </a:cubicBezTo>
                <a:cubicBezTo>
                  <a:pt x="6896151" y="6680489"/>
                  <a:pt x="6900824" y="6681007"/>
                  <a:pt x="6902050" y="6683635"/>
                </a:cubicBezTo>
                <a:cubicBezTo>
                  <a:pt x="6903280" y="6686263"/>
                  <a:pt x="6905922" y="6687178"/>
                  <a:pt x="6909977" y="6686383"/>
                </a:cubicBezTo>
                <a:cubicBezTo>
                  <a:pt x="6914036" y="6685588"/>
                  <a:pt x="6920121" y="6684396"/>
                  <a:pt x="6928236" y="6682804"/>
                </a:cubicBezTo>
                <a:cubicBezTo>
                  <a:pt x="6946918" y="6684876"/>
                  <a:pt x="6962963" y="6686033"/>
                  <a:pt x="6976361" y="6686276"/>
                </a:cubicBezTo>
                <a:lnTo>
                  <a:pt x="6983756" y="6688838"/>
                </a:lnTo>
                <a:lnTo>
                  <a:pt x="7035829" y="6685588"/>
                </a:lnTo>
                <a:lnTo>
                  <a:pt x="7032975" y="6679478"/>
                </a:lnTo>
                <a:lnTo>
                  <a:pt x="6976922" y="6673259"/>
                </a:lnTo>
                <a:cubicBezTo>
                  <a:pt x="6966350" y="6669595"/>
                  <a:pt x="6952952" y="6669354"/>
                  <a:pt x="6936723" y="6672535"/>
                </a:cubicBezTo>
                <a:lnTo>
                  <a:pt x="6896524" y="6671811"/>
                </a:lnTo>
                <a:lnTo>
                  <a:pt x="6868496" y="6668701"/>
                </a:lnTo>
                <a:cubicBezTo>
                  <a:pt x="6860381" y="6670291"/>
                  <a:pt x="6852268" y="6671883"/>
                  <a:pt x="6844154" y="6673473"/>
                </a:cubicBezTo>
                <a:lnTo>
                  <a:pt x="6840467" y="6665592"/>
                </a:lnTo>
                <a:close/>
                <a:moveTo>
                  <a:pt x="11530974" y="6652519"/>
                </a:moveTo>
                <a:lnTo>
                  <a:pt x="11528126" y="6655964"/>
                </a:lnTo>
                <a:lnTo>
                  <a:pt x="11539011" y="6653831"/>
                </a:lnTo>
                <a:close/>
                <a:moveTo>
                  <a:pt x="6930553" y="6652233"/>
                </a:moveTo>
                <a:cubicBezTo>
                  <a:pt x="6928526" y="6652630"/>
                  <a:pt x="6928123" y="6654142"/>
                  <a:pt x="6929353" y="6656769"/>
                </a:cubicBezTo>
                <a:cubicBezTo>
                  <a:pt x="6930582" y="6659396"/>
                  <a:pt x="6932209" y="6660512"/>
                  <a:pt x="6934236" y="6660115"/>
                </a:cubicBezTo>
                <a:cubicBezTo>
                  <a:pt x="6936268" y="6659718"/>
                  <a:pt x="6938694" y="6657806"/>
                  <a:pt x="6941525" y="6654384"/>
                </a:cubicBezTo>
                <a:cubicBezTo>
                  <a:pt x="6936240" y="6652551"/>
                  <a:pt x="6932583" y="6651834"/>
                  <a:pt x="6930553" y="6652233"/>
                </a:cubicBezTo>
                <a:close/>
                <a:moveTo>
                  <a:pt x="9238782" y="6651452"/>
                </a:moveTo>
                <a:lnTo>
                  <a:pt x="9214436" y="6656225"/>
                </a:lnTo>
                <a:cubicBezTo>
                  <a:pt x="9192920" y="6657574"/>
                  <a:pt x="9173128" y="6657869"/>
                  <a:pt x="9155062" y="6657108"/>
                </a:cubicBezTo>
                <a:lnTo>
                  <a:pt x="9134040" y="6654777"/>
                </a:lnTo>
                <a:lnTo>
                  <a:pt x="9154277" y="6651883"/>
                </a:lnTo>
                <a:cubicBezTo>
                  <a:pt x="9176497" y="6649680"/>
                  <a:pt x="9204667" y="6649534"/>
                  <a:pt x="9238782" y="6651452"/>
                </a:cubicBezTo>
                <a:close/>
                <a:moveTo>
                  <a:pt x="11819510" y="6651285"/>
                </a:moveTo>
                <a:lnTo>
                  <a:pt x="11796580" y="6652007"/>
                </a:lnTo>
                <a:lnTo>
                  <a:pt x="11793662" y="6655535"/>
                </a:lnTo>
                <a:lnTo>
                  <a:pt x="11781490" y="6657922"/>
                </a:lnTo>
                <a:cubicBezTo>
                  <a:pt x="11792061" y="6661585"/>
                  <a:pt x="11809516" y="6661032"/>
                  <a:pt x="11833862" y="6656259"/>
                </a:cubicBezTo>
                <a:close/>
                <a:moveTo>
                  <a:pt x="6597962" y="6651268"/>
                </a:moveTo>
                <a:lnTo>
                  <a:pt x="6590826" y="6651715"/>
                </a:lnTo>
                <a:lnTo>
                  <a:pt x="6595592" y="6653368"/>
                </a:lnTo>
                <a:lnTo>
                  <a:pt x="6603274" y="6651861"/>
                </a:lnTo>
                <a:close/>
                <a:moveTo>
                  <a:pt x="11514240" y="6650082"/>
                </a:moveTo>
                <a:lnTo>
                  <a:pt x="11500099" y="6652855"/>
                </a:lnTo>
                <a:cubicBezTo>
                  <a:pt x="11502554" y="6658109"/>
                  <a:pt x="11501754" y="6661136"/>
                  <a:pt x="11497696" y="6661931"/>
                </a:cubicBezTo>
                <a:cubicBezTo>
                  <a:pt x="11493640" y="6662725"/>
                  <a:pt x="11483500" y="6664715"/>
                  <a:pt x="11467270" y="6667896"/>
                </a:cubicBezTo>
                <a:cubicBezTo>
                  <a:pt x="11459154" y="6669486"/>
                  <a:pt x="11451040" y="6671078"/>
                  <a:pt x="11442924" y="6672668"/>
                </a:cubicBezTo>
                <a:cubicBezTo>
                  <a:pt x="11451040" y="6671078"/>
                  <a:pt x="11456325" y="6672911"/>
                  <a:pt x="11458781" y="6678165"/>
                </a:cubicBezTo>
                <a:lnTo>
                  <a:pt x="11474640" y="6683662"/>
                </a:lnTo>
                <a:cubicBezTo>
                  <a:pt x="11482753" y="6682071"/>
                  <a:pt x="11488437" y="6682390"/>
                  <a:pt x="11491694" y="6684619"/>
                </a:cubicBezTo>
                <a:lnTo>
                  <a:pt x="11494018" y="6696242"/>
                </a:lnTo>
                <a:lnTo>
                  <a:pt x="11508427" y="6689643"/>
                </a:lnTo>
                <a:lnTo>
                  <a:pt x="11517005" y="6687958"/>
                </a:lnTo>
                <a:lnTo>
                  <a:pt x="11522447" y="6684630"/>
                </a:lnTo>
                <a:lnTo>
                  <a:pt x="11520212" y="6687331"/>
                </a:lnTo>
                <a:lnTo>
                  <a:pt x="11520596" y="6687255"/>
                </a:lnTo>
                <a:lnTo>
                  <a:pt x="11551813" y="6689008"/>
                </a:lnTo>
                <a:lnTo>
                  <a:pt x="11555036" y="6685108"/>
                </a:lnTo>
                <a:lnTo>
                  <a:pt x="11556994" y="6689299"/>
                </a:lnTo>
                <a:lnTo>
                  <a:pt x="11578590" y="6690513"/>
                </a:lnTo>
                <a:lnTo>
                  <a:pt x="11580903" y="6681789"/>
                </a:lnTo>
                <a:lnTo>
                  <a:pt x="11590058" y="6683588"/>
                </a:lnTo>
                <a:lnTo>
                  <a:pt x="11591549" y="6677950"/>
                </a:lnTo>
                <a:cubicBezTo>
                  <a:pt x="11580979" y="6674286"/>
                  <a:pt x="11572251" y="6674562"/>
                  <a:pt x="11565366" y="6678781"/>
                </a:cubicBezTo>
                <a:cubicBezTo>
                  <a:pt x="11558476" y="6682999"/>
                  <a:pt x="11549137" y="6681963"/>
                  <a:pt x="11537338" y="6675672"/>
                </a:cubicBezTo>
                <a:cubicBezTo>
                  <a:pt x="11525538" y="6669380"/>
                  <a:pt x="11518410" y="6663607"/>
                  <a:pt x="11515953" y="6658352"/>
                </a:cubicBezTo>
                <a:lnTo>
                  <a:pt x="11521985" y="6651053"/>
                </a:lnTo>
                <a:lnTo>
                  <a:pt x="11519901" y="6650711"/>
                </a:lnTo>
                <a:close/>
                <a:moveTo>
                  <a:pt x="6284970" y="6649728"/>
                </a:moveTo>
                <a:cubicBezTo>
                  <a:pt x="6282941" y="6650127"/>
                  <a:pt x="6280515" y="6652037"/>
                  <a:pt x="6277685" y="6655459"/>
                </a:cubicBezTo>
                <a:lnTo>
                  <a:pt x="6289853" y="6653074"/>
                </a:lnTo>
                <a:cubicBezTo>
                  <a:pt x="6288627" y="6650446"/>
                  <a:pt x="6286998" y="6649332"/>
                  <a:pt x="6284970" y="6649728"/>
                </a:cubicBezTo>
                <a:close/>
                <a:moveTo>
                  <a:pt x="11891116" y="6649685"/>
                </a:moveTo>
                <a:lnTo>
                  <a:pt x="11898404" y="6652209"/>
                </a:lnTo>
                <a:lnTo>
                  <a:pt x="11902194" y="6649888"/>
                </a:lnTo>
                <a:close/>
                <a:moveTo>
                  <a:pt x="17284992" y="6649313"/>
                </a:moveTo>
                <a:lnTo>
                  <a:pt x="17300844" y="6654813"/>
                </a:lnTo>
                <a:cubicBezTo>
                  <a:pt x="17292724" y="6656401"/>
                  <a:pt x="17288668" y="6657196"/>
                  <a:pt x="17288668" y="6657196"/>
                </a:cubicBezTo>
                <a:close/>
                <a:moveTo>
                  <a:pt x="6408497" y="6648876"/>
                </a:moveTo>
                <a:lnTo>
                  <a:pt x="6394594" y="6649748"/>
                </a:lnTo>
                <a:lnTo>
                  <a:pt x="6370253" y="6654520"/>
                </a:lnTo>
                <a:cubicBezTo>
                  <a:pt x="6372708" y="6659776"/>
                  <a:pt x="6365825" y="6663994"/>
                  <a:pt x="6349596" y="6667176"/>
                </a:cubicBezTo>
                <a:cubicBezTo>
                  <a:pt x="6333366" y="6670358"/>
                  <a:pt x="6321196" y="6672744"/>
                  <a:pt x="6313082" y="6674334"/>
                </a:cubicBezTo>
                <a:cubicBezTo>
                  <a:pt x="6294395" y="6672262"/>
                  <a:pt x="6275710" y="6670186"/>
                  <a:pt x="6257024" y="6668115"/>
                </a:cubicBezTo>
                <a:cubicBezTo>
                  <a:pt x="6248911" y="6669705"/>
                  <a:pt x="6238155" y="6670379"/>
                  <a:pt x="6224757" y="6670139"/>
                </a:cubicBezTo>
                <a:cubicBezTo>
                  <a:pt x="6211354" y="6669896"/>
                  <a:pt x="6200597" y="6670571"/>
                  <a:pt x="6192484" y="6672163"/>
                </a:cubicBezTo>
                <a:lnTo>
                  <a:pt x="6127942" y="6676212"/>
                </a:lnTo>
                <a:cubicBezTo>
                  <a:pt x="6127942" y="6676212"/>
                  <a:pt x="6122658" y="6674378"/>
                  <a:pt x="6112086" y="6670715"/>
                </a:cubicBezTo>
                <a:lnTo>
                  <a:pt x="6103597" y="6680985"/>
                </a:lnTo>
                <a:lnTo>
                  <a:pt x="6127942" y="6676212"/>
                </a:lnTo>
                <a:cubicBezTo>
                  <a:pt x="6130399" y="6681466"/>
                  <a:pt x="6139741" y="6682503"/>
                  <a:pt x="6155970" y="6679321"/>
                </a:cubicBezTo>
                <a:lnTo>
                  <a:pt x="6196169" y="6680046"/>
                </a:lnTo>
                <a:cubicBezTo>
                  <a:pt x="6198624" y="6685299"/>
                  <a:pt x="6210609" y="6687253"/>
                  <a:pt x="6232125" y="6685903"/>
                </a:cubicBezTo>
                <a:cubicBezTo>
                  <a:pt x="6253637" y="6684554"/>
                  <a:pt x="6272508" y="6682288"/>
                  <a:pt x="6288735" y="6679107"/>
                </a:cubicBezTo>
                <a:cubicBezTo>
                  <a:pt x="6288735" y="6679107"/>
                  <a:pt x="6293409" y="6679625"/>
                  <a:pt x="6302750" y="6680661"/>
                </a:cubicBezTo>
                <a:cubicBezTo>
                  <a:pt x="6312094" y="6681698"/>
                  <a:pt x="6316766" y="6682216"/>
                  <a:pt x="6316766" y="6682216"/>
                </a:cubicBezTo>
                <a:lnTo>
                  <a:pt x="6332621" y="6687713"/>
                </a:lnTo>
                <a:lnTo>
                  <a:pt x="6308278" y="6692484"/>
                </a:lnTo>
                <a:cubicBezTo>
                  <a:pt x="6297709" y="6688821"/>
                  <a:pt x="6287750" y="6686471"/>
                  <a:pt x="6278410" y="6685434"/>
                </a:cubicBezTo>
                <a:cubicBezTo>
                  <a:pt x="6269065" y="6684399"/>
                  <a:pt x="6265625" y="6686507"/>
                  <a:pt x="6268077" y="6691761"/>
                </a:cubicBezTo>
                <a:lnTo>
                  <a:pt x="6255909" y="6694147"/>
                </a:lnTo>
                <a:cubicBezTo>
                  <a:pt x="6253453" y="6688892"/>
                  <a:pt x="6248166" y="6687061"/>
                  <a:pt x="6240050" y="6688652"/>
                </a:cubicBezTo>
                <a:cubicBezTo>
                  <a:pt x="6218166" y="6698678"/>
                  <a:pt x="6192597" y="6700823"/>
                  <a:pt x="6163340" y="6695086"/>
                </a:cubicBezTo>
                <a:cubicBezTo>
                  <a:pt x="6163340" y="6695086"/>
                  <a:pt x="6159280" y="6695882"/>
                  <a:pt x="6151167" y="6697473"/>
                </a:cubicBezTo>
                <a:lnTo>
                  <a:pt x="6138995" y="6699859"/>
                </a:lnTo>
                <a:lnTo>
                  <a:pt x="6095114" y="6691253"/>
                </a:lnTo>
                <a:lnTo>
                  <a:pt x="6102482" y="6707017"/>
                </a:lnTo>
                <a:cubicBezTo>
                  <a:pt x="6118711" y="6703836"/>
                  <a:pt x="6127439" y="6703559"/>
                  <a:pt x="6128668" y="6706187"/>
                </a:cubicBezTo>
                <a:cubicBezTo>
                  <a:pt x="6129895" y="6708814"/>
                  <a:pt x="6137208" y="6710249"/>
                  <a:pt x="6150609" y="6710489"/>
                </a:cubicBezTo>
                <a:cubicBezTo>
                  <a:pt x="6164006" y="6710730"/>
                  <a:pt x="6174765" y="6710055"/>
                  <a:pt x="6182879" y="6708465"/>
                </a:cubicBezTo>
                <a:cubicBezTo>
                  <a:pt x="6190994" y="6706873"/>
                  <a:pt x="6197692" y="6706995"/>
                  <a:pt x="6202976" y="6708828"/>
                </a:cubicBezTo>
                <a:cubicBezTo>
                  <a:pt x="6208263" y="6710659"/>
                  <a:pt x="6210905" y="6711573"/>
                  <a:pt x="6210905" y="6711573"/>
                </a:cubicBezTo>
                <a:cubicBezTo>
                  <a:pt x="6229590" y="6713648"/>
                  <a:pt x="6238935" y="6714685"/>
                  <a:pt x="6238935" y="6714685"/>
                </a:cubicBezTo>
                <a:cubicBezTo>
                  <a:pt x="6247048" y="6713095"/>
                  <a:pt x="6251107" y="6712298"/>
                  <a:pt x="6251107" y="6712298"/>
                </a:cubicBezTo>
                <a:lnTo>
                  <a:pt x="6315647" y="6708251"/>
                </a:lnTo>
                <a:cubicBezTo>
                  <a:pt x="6313191" y="6702994"/>
                  <a:pt x="6313993" y="6699971"/>
                  <a:pt x="6318048" y="6699175"/>
                </a:cubicBezTo>
                <a:cubicBezTo>
                  <a:pt x="6322105" y="6698379"/>
                  <a:pt x="6325363" y="6700608"/>
                  <a:pt x="6327818" y="6705863"/>
                </a:cubicBezTo>
                <a:cubicBezTo>
                  <a:pt x="6330275" y="6711119"/>
                  <a:pt x="6337187" y="6714066"/>
                  <a:pt x="6348561" y="6714704"/>
                </a:cubicBezTo>
                <a:cubicBezTo>
                  <a:pt x="6359932" y="6715343"/>
                  <a:pt x="6375759" y="6713675"/>
                  <a:pt x="6396045" y="6709697"/>
                </a:cubicBezTo>
                <a:lnTo>
                  <a:pt x="6420388" y="6704926"/>
                </a:lnTo>
                <a:lnTo>
                  <a:pt x="6404532" y="6699430"/>
                </a:lnTo>
                <a:lnTo>
                  <a:pt x="6413018" y="6689161"/>
                </a:lnTo>
                <a:lnTo>
                  <a:pt x="6419043" y="6689829"/>
                </a:lnTo>
                <a:lnTo>
                  <a:pt x="6427541" y="6684628"/>
                </a:lnTo>
                <a:lnTo>
                  <a:pt x="6422884" y="6690255"/>
                </a:lnTo>
                <a:lnTo>
                  <a:pt x="6455061" y="6693825"/>
                </a:lnTo>
                <a:lnTo>
                  <a:pt x="6483773" y="6690165"/>
                </a:lnTo>
                <a:lnTo>
                  <a:pt x="6485996" y="6681788"/>
                </a:lnTo>
                <a:cubicBezTo>
                  <a:pt x="6490054" y="6680995"/>
                  <a:pt x="6497367" y="6682433"/>
                  <a:pt x="6507937" y="6686099"/>
                </a:cubicBezTo>
                <a:lnTo>
                  <a:pt x="6520107" y="6683716"/>
                </a:lnTo>
                <a:lnTo>
                  <a:pt x="6523164" y="6684777"/>
                </a:lnTo>
                <a:lnTo>
                  <a:pt x="6554275" y="6678676"/>
                </a:lnTo>
                <a:cubicBezTo>
                  <a:pt x="6554275" y="6678676"/>
                  <a:pt x="6551633" y="6677759"/>
                  <a:pt x="6546345" y="6675929"/>
                </a:cubicBezTo>
                <a:cubicBezTo>
                  <a:pt x="6541062" y="6674096"/>
                  <a:pt x="6534361" y="6673977"/>
                  <a:pt x="6526247" y="6675567"/>
                </a:cubicBezTo>
                <a:lnTo>
                  <a:pt x="6510391" y="6670071"/>
                </a:lnTo>
                <a:lnTo>
                  <a:pt x="6473876" y="6677228"/>
                </a:lnTo>
                <a:cubicBezTo>
                  <a:pt x="6470673" y="6689330"/>
                  <a:pt x="6461333" y="6688292"/>
                  <a:pt x="6445849" y="6674119"/>
                </a:cubicBezTo>
                <a:lnTo>
                  <a:pt x="6417822" y="6671009"/>
                </a:lnTo>
                <a:cubicBezTo>
                  <a:pt x="6420279" y="6676263"/>
                  <a:pt x="6420092" y="6680602"/>
                  <a:pt x="6417261" y="6684026"/>
                </a:cubicBezTo>
                <a:cubicBezTo>
                  <a:pt x="6414434" y="6687448"/>
                  <a:pt x="6411789" y="6686532"/>
                  <a:pt x="6409333" y="6681278"/>
                </a:cubicBezTo>
                <a:cubicBezTo>
                  <a:pt x="6406877" y="6676023"/>
                  <a:pt x="6405648" y="6673394"/>
                  <a:pt x="6405648" y="6673394"/>
                </a:cubicBezTo>
                <a:lnTo>
                  <a:pt x="6389795" y="6667899"/>
                </a:lnTo>
                <a:cubicBezTo>
                  <a:pt x="6381679" y="6669489"/>
                  <a:pt x="6380450" y="6666861"/>
                  <a:pt x="6386109" y="6660018"/>
                </a:cubicBezTo>
                <a:lnTo>
                  <a:pt x="6410452" y="6655245"/>
                </a:lnTo>
                <a:cubicBezTo>
                  <a:pt x="6411681" y="6657872"/>
                  <a:pt x="6416657" y="6659047"/>
                  <a:pt x="6425387" y="6658770"/>
                </a:cubicBezTo>
                <a:lnTo>
                  <a:pt x="6451872" y="6655100"/>
                </a:lnTo>
                <a:lnTo>
                  <a:pt x="6424994" y="6650710"/>
                </a:lnTo>
                <a:close/>
                <a:moveTo>
                  <a:pt x="9077985" y="6648556"/>
                </a:moveTo>
                <a:cubicBezTo>
                  <a:pt x="9086100" y="6646965"/>
                  <a:pt x="9092799" y="6647086"/>
                  <a:pt x="9098082" y="6648918"/>
                </a:cubicBezTo>
                <a:cubicBezTo>
                  <a:pt x="9100724" y="6649835"/>
                  <a:pt x="9105045" y="6650780"/>
                  <a:pt x="9111038" y="6651757"/>
                </a:cubicBezTo>
                <a:lnTo>
                  <a:pt x="9134040" y="6654776"/>
                </a:lnTo>
                <a:lnTo>
                  <a:pt x="9106014" y="6651666"/>
                </a:lnTo>
                <a:lnTo>
                  <a:pt x="9081669" y="6656439"/>
                </a:lnTo>
                <a:close/>
                <a:moveTo>
                  <a:pt x="15430775" y="6648066"/>
                </a:moveTo>
                <a:cubicBezTo>
                  <a:pt x="15430775" y="6648066"/>
                  <a:pt x="15426717" y="6648860"/>
                  <a:pt x="15418600" y="6650452"/>
                </a:cubicBezTo>
                <a:lnTo>
                  <a:pt x="15434457" y="6655948"/>
                </a:lnTo>
                <a:lnTo>
                  <a:pt x="15446628" y="6653560"/>
                </a:lnTo>
                <a:cubicBezTo>
                  <a:pt x="15436056" y="6649897"/>
                  <a:pt x="15430775" y="6648066"/>
                  <a:pt x="15430775" y="6648066"/>
                </a:cubicBezTo>
                <a:close/>
                <a:moveTo>
                  <a:pt x="6101033" y="6647068"/>
                </a:moveTo>
                <a:cubicBezTo>
                  <a:pt x="6101033" y="6647068"/>
                  <a:pt x="6106317" y="6648902"/>
                  <a:pt x="6116887" y="6652565"/>
                </a:cubicBezTo>
                <a:cubicBezTo>
                  <a:pt x="6125003" y="6650974"/>
                  <a:pt x="6124389" y="6649661"/>
                  <a:pt x="6115046" y="6648623"/>
                </a:cubicBezTo>
                <a:cubicBezTo>
                  <a:pt x="6105704" y="6647586"/>
                  <a:pt x="6101033" y="6647068"/>
                  <a:pt x="6101033" y="6647068"/>
                </a:cubicBezTo>
                <a:close/>
                <a:moveTo>
                  <a:pt x="12022949" y="6646885"/>
                </a:moveTo>
                <a:cubicBezTo>
                  <a:pt x="12014832" y="6648473"/>
                  <a:pt x="12000019" y="6649938"/>
                  <a:pt x="11978503" y="6651283"/>
                </a:cubicBezTo>
                <a:lnTo>
                  <a:pt x="11977663" y="6651223"/>
                </a:lnTo>
                <a:lnTo>
                  <a:pt x="11982485" y="6661540"/>
                </a:lnTo>
                <a:cubicBezTo>
                  <a:pt x="11974371" y="6663130"/>
                  <a:pt x="11970312" y="6663925"/>
                  <a:pt x="11970312" y="6663925"/>
                </a:cubicBezTo>
                <a:cubicBezTo>
                  <a:pt x="11970312" y="6663925"/>
                  <a:pt x="11969085" y="6661298"/>
                  <a:pt x="11966627" y="6656043"/>
                </a:cubicBezTo>
                <a:cubicBezTo>
                  <a:pt x="11964172" y="6650789"/>
                  <a:pt x="11958886" y="6648958"/>
                  <a:pt x="11950774" y="6650547"/>
                </a:cubicBezTo>
                <a:cubicBezTo>
                  <a:pt x="11942657" y="6652140"/>
                  <a:pt x="11939828" y="6655562"/>
                  <a:pt x="11942286" y="6660817"/>
                </a:cubicBezTo>
                <a:lnTo>
                  <a:pt x="11921628" y="6673470"/>
                </a:lnTo>
                <a:lnTo>
                  <a:pt x="11909457" y="6675856"/>
                </a:lnTo>
                <a:cubicBezTo>
                  <a:pt x="11909457" y="6675856"/>
                  <a:pt x="11904785" y="6675339"/>
                  <a:pt x="11895441" y="6674303"/>
                </a:cubicBezTo>
                <a:cubicBezTo>
                  <a:pt x="11886100" y="6673266"/>
                  <a:pt x="11877372" y="6673542"/>
                  <a:pt x="11869258" y="6675133"/>
                </a:cubicBezTo>
                <a:cubicBezTo>
                  <a:pt x="11858687" y="6671469"/>
                  <a:pt x="11845287" y="6671230"/>
                  <a:pt x="11829060" y="6674412"/>
                </a:cubicBezTo>
                <a:cubicBezTo>
                  <a:pt x="11812830" y="6677592"/>
                  <a:pt x="11799429" y="6677350"/>
                  <a:pt x="11788858" y="6673686"/>
                </a:cubicBezTo>
                <a:cubicBezTo>
                  <a:pt x="11788858" y="6673686"/>
                  <a:pt x="11784803" y="6674481"/>
                  <a:pt x="11776688" y="6676073"/>
                </a:cubicBezTo>
                <a:cubicBezTo>
                  <a:pt x="11768574" y="6677662"/>
                  <a:pt x="11759230" y="6676625"/>
                  <a:pt x="11748661" y="6672963"/>
                </a:cubicBezTo>
                <a:cubicBezTo>
                  <a:pt x="11732433" y="6676144"/>
                  <a:pt x="11721675" y="6676819"/>
                  <a:pt x="11716389" y="6674986"/>
                </a:cubicBezTo>
                <a:cubicBezTo>
                  <a:pt x="11711103" y="6673155"/>
                  <a:pt x="11696291" y="6674624"/>
                  <a:pt x="11671948" y="6679397"/>
                </a:cubicBezTo>
                <a:cubicBezTo>
                  <a:pt x="11671948" y="6679397"/>
                  <a:pt x="11667889" y="6680192"/>
                  <a:pt x="11659775" y="6681783"/>
                </a:cubicBezTo>
                <a:cubicBezTo>
                  <a:pt x="11651662" y="6683374"/>
                  <a:pt x="11646375" y="6681543"/>
                  <a:pt x="11643919" y="6676288"/>
                </a:cubicBezTo>
                <a:lnTo>
                  <a:pt x="11625727" y="6687434"/>
                </a:lnTo>
                <a:lnTo>
                  <a:pt x="11630869" y="6689217"/>
                </a:lnTo>
                <a:lnTo>
                  <a:pt x="11618694" y="6691600"/>
                </a:lnTo>
                <a:lnTo>
                  <a:pt x="11611845" y="6692941"/>
                </a:lnTo>
                <a:lnTo>
                  <a:pt x="11614776" y="6699212"/>
                </a:lnTo>
                <a:lnTo>
                  <a:pt x="11609972" y="6705024"/>
                </a:lnTo>
                <a:lnTo>
                  <a:pt x="11616293" y="6707215"/>
                </a:lnTo>
                <a:cubicBezTo>
                  <a:pt x="11621578" y="6709048"/>
                  <a:pt x="11632335" y="6708373"/>
                  <a:pt x="11648563" y="6705192"/>
                </a:cubicBezTo>
                <a:lnTo>
                  <a:pt x="11651559" y="6705161"/>
                </a:lnTo>
                <a:lnTo>
                  <a:pt x="11650730" y="6705070"/>
                </a:lnTo>
                <a:cubicBezTo>
                  <a:pt x="11645446" y="6703236"/>
                  <a:pt x="11646860" y="6701526"/>
                  <a:pt x="11654974" y="6699934"/>
                </a:cubicBezTo>
                <a:lnTo>
                  <a:pt x="11667145" y="6697548"/>
                </a:lnTo>
                <a:lnTo>
                  <a:pt x="11665168" y="6705023"/>
                </a:lnTo>
                <a:lnTo>
                  <a:pt x="11710284" y="6704565"/>
                </a:lnTo>
                <a:lnTo>
                  <a:pt x="11707344" y="6698271"/>
                </a:lnTo>
                <a:cubicBezTo>
                  <a:pt x="11713000" y="6691428"/>
                  <a:pt x="11718873" y="6687407"/>
                  <a:pt x="11724960" y="6686214"/>
                </a:cubicBezTo>
                <a:cubicBezTo>
                  <a:pt x="11731046" y="6685021"/>
                  <a:pt x="11737345" y="6686655"/>
                  <a:pt x="11743860" y="6691114"/>
                </a:cubicBezTo>
                <a:lnTo>
                  <a:pt x="11731688" y="6693501"/>
                </a:lnTo>
                <a:cubicBezTo>
                  <a:pt x="11723576" y="6695090"/>
                  <a:pt x="11719516" y="6695886"/>
                  <a:pt x="11719516" y="6695886"/>
                </a:cubicBezTo>
                <a:lnTo>
                  <a:pt x="11712360" y="6704544"/>
                </a:lnTo>
                <a:lnTo>
                  <a:pt x="11741134" y="6704251"/>
                </a:lnTo>
                <a:lnTo>
                  <a:pt x="11772845" y="6715245"/>
                </a:lnTo>
                <a:cubicBezTo>
                  <a:pt x="11764730" y="6716835"/>
                  <a:pt x="11760673" y="6717631"/>
                  <a:pt x="11760673" y="6717631"/>
                </a:cubicBezTo>
                <a:cubicBezTo>
                  <a:pt x="11760673" y="6717631"/>
                  <a:pt x="11754588" y="6718824"/>
                  <a:pt x="11742416" y="6721210"/>
                </a:cubicBezTo>
                <a:cubicBezTo>
                  <a:pt x="11730243" y="6723596"/>
                  <a:pt x="11720903" y="6722561"/>
                  <a:pt x="11714389" y="6718099"/>
                </a:cubicBezTo>
                <a:cubicBezTo>
                  <a:pt x="11707873" y="6713641"/>
                  <a:pt x="11704619" y="6711412"/>
                  <a:pt x="11704619" y="6711412"/>
                </a:cubicBezTo>
                <a:cubicBezTo>
                  <a:pt x="11696505" y="6713003"/>
                  <a:pt x="11690418" y="6714194"/>
                  <a:pt x="11686362" y="6714991"/>
                </a:cubicBezTo>
                <a:cubicBezTo>
                  <a:pt x="11682305" y="6715786"/>
                  <a:pt x="11676219" y="6716978"/>
                  <a:pt x="11668103" y="6718570"/>
                </a:cubicBezTo>
                <a:cubicBezTo>
                  <a:pt x="11649418" y="6716497"/>
                  <a:pt x="11640077" y="6715460"/>
                  <a:pt x="11640077" y="6715460"/>
                </a:cubicBezTo>
                <a:cubicBezTo>
                  <a:pt x="11631965" y="6717050"/>
                  <a:pt x="11627905" y="6717846"/>
                  <a:pt x="11627905" y="6717846"/>
                </a:cubicBezTo>
                <a:cubicBezTo>
                  <a:pt x="11625450" y="6712591"/>
                  <a:pt x="11616107" y="6711555"/>
                  <a:pt x="11599879" y="6714737"/>
                </a:cubicBezTo>
                <a:cubicBezTo>
                  <a:pt x="11583651" y="6717917"/>
                  <a:pt x="11570250" y="6717676"/>
                  <a:pt x="11559680" y="6714013"/>
                </a:cubicBezTo>
                <a:lnTo>
                  <a:pt x="11531651" y="6710903"/>
                </a:lnTo>
                <a:cubicBezTo>
                  <a:pt x="11523536" y="6712493"/>
                  <a:pt x="11518867" y="6711976"/>
                  <a:pt x="11517639" y="6709347"/>
                </a:cubicBezTo>
                <a:cubicBezTo>
                  <a:pt x="11516409" y="6706719"/>
                  <a:pt x="11507679" y="6706997"/>
                  <a:pt x="11491452" y="6710180"/>
                </a:cubicBezTo>
                <a:cubicBezTo>
                  <a:pt x="11475222" y="6713361"/>
                  <a:pt x="11465881" y="6712324"/>
                  <a:pt x="11463424" y="6707069"/>
                </a:cubicBezTo>
                <a:cubicBezTo>
                  <a:pt x="11463424" y="6707069"/>
                  <a:pt x="11467484" y="6706273"/>
                  <a:pt x="11475598" y="6704683"/>
                </a:cubicBezTo>
                <a:lnTo>
                  <a:pt x="11490859" y="6697690"/>
                </a:lnTo>
                <a:lnTo>
                  <a:pt x="11433320" y="6708969"/>
                </a:lnTo>
                <a:cubicBezTo>
                  <a:pt x="11425209" y="6710561"/>
                  <a:pt x="11407750" y="6711116"/>
                  <a:pt x="11380949" y="6710633"/>
                </a:cubicBezTo>
                <a:lnTo>
                  <a:pt x="11368779" y="6713019"/>
                </a:lnTo>
                <a:cubicBezTo>
                  <a:pt x="11385008" y="6709837"/>
                  <a:pt x="11391892" y="6705618"/>
                  <a:pt x="11389438" y="6700365"/>
                </a:cubicBezTo>
                <a:lnTo>
                  <a:pt x="11379904" y="6697060"/>
                </a:lnTo>
                <a:lnTo>
                  <a:pt x="11379342" y="6697739"/>
                </a:lnTo>
                <a:lnTo>
                  <a:pt x="11367172" y="6700125"/>
                </a:lnTo>
                <a:lnTo>
                  <a:pt x="11354144" y="6698679"/>
                </a:lnTo>
                <a:lnTo>
                  <a:pt x="11324897" y="6704413"/>
                </a:lnTo>
                <a:lnTo>
                  <a:pt x="11300554" y="6709185"/>
                </a:lnTo>
                <a:lnTo>
                  <a:pt x="11276209" y="6713959"/>
                </a:lnTo>
                <a:cubicBezTo>
                  <a:pt x="11278666" y="6719214"/>
                  <a:pt x="11283952" y="6721045"/>
                  <a:pt x="11292066" y="6719454"/>
                </a:cubicBezTo>
                <a:cubicBezTo>
                  <a:pt x="11300179" y="6717865"/>
                  <a:pt x="11305466" y="6719695"/>
                  <a:pt x="11307921" y="6724951"/>
                </a:cubicBezTo>
                <a:cubicBezTo>
                  <a:pt x="11316037" y="6723359"/>
                  <a:pt x="11328822" y="6722287"/>
                  <a:pt x="11346278" y="6721733"/>
                </a:cubicBezTo>
                <a:cubicBezTo>
                  <a:pt x="11363735" y="6721179"/>
                  <a:pt x="11372464" y="6720902"/>
                  <a:pt x="11372464" y="6720902"/>
                </a:cubicBezTo>
                <a:lnTo>
                  <a:pt x="11384636" y="6718515"/>
                </a:lnTo>
                <a:cubicBezTo>
                  <a:pt x="11384636" y="6718515"/>
                  <a:pt x="11385247" y="6719830"/>
                  <a:pt x="11386477" y="6722456"/>
                </a:cubicBezTo>
                <a:cubicBezTo>
                  <a:pt x="11387705" y="6725085"/>
                  <a:pt x="11392378" y="6725602"/>
                  <a:pt x="11400492" y="6724012"/>
                </a:cubicBezTo>
                <a:lnTo>
                  <a:pt x="11412662" y="6721626"/>
                </a:lnTo>
                <a:cubicBezTo>
                  <a:pt x="11423235" y="6725290"/>
                  <a:pt x="11432575" y="6726326"/>
                  <a:pt x="11440691" y="6724736"/>
                </a:cubicBezTo>
                <a:lnTo>
                  <a:pt x="11477204" y="6717576"/>
                </a:lnTo>
                <a:cubicBezTo>
                  <a:pt x="11487776" y="6721241"/>
                  <a:pt x="11501174" y="6721482"/>
                  <a:pt x="11517404" y="6718300"/>
                </a:cubicBezTo>
                <a:lnTo>
                  <a:pt x="11533260" y="6723797"/>
                </a:lnTo>
                <a:lnTo>
                  <a:pt x="11585632" y="6722134"/>
                </a:lnTo>
                <a:cubicBezTo>
                  <a:pt x="11601859" y="6718954"/>
                  <a:pt x="11620544" y="6721027"/>
                  <a:pt x="11641685" y="6728354"/>
                </a:cubicBezTo>
                <a:cubicBezTo>
                  <a:pt x="11660371" y="6730427"/>
                  <a:pt x="11668484" y="6728837"/>
                  <a:pt x="11666026" y="6723582"/>
                </a:cubicBezTo>
                <a:cubicBezTo>
                  <a:pt x="11674143" y="6721990"/>
                  <a:pt x="11704999" y="6721677"/>
                  <a:pt x="11758597" y="6722643"/>
                </a:cubicBezTo>
                <a:cubicBezTo>
                  <a:pt x="11777285" y="6724717"/>
                  <a:pt x="11786627" y="6725753"/>
                  <a:pt x="11786627" y="6725753"/>
                </a:cubicBezTo>
                <a:lnTo>
                  <a:pt x="11826823" y="6726477"/>
                </a:lnTo>
                <a:cubicBezTo>
                  <a:pt x="11834939" y="6724886"/>
                  <a:pt x="11841638" y="6725006"/>
                  <a:pt x="11846923" y="6726839"/>
                </a:cubicBezTo>
                <a:cubicBezTo>
                  <a:pt x="11852208" y="6728670"/>
                  <a:pt x="11858909" y="6728792"/>
                  <a:pt x="11867022" y="6727201"/>
                </a:cubicBezTo>
                <a:cubicBezTo>
                  <a:pt x="11875138" y="6725610"/>
                  <a:pt x="11879191" y="6724813"/>
                  <a:pt x="11879191" y="6724813"/>
                </a:cubicBezTo>
                <a:lnTo>
                  <a:pt x="11907222" y="6727925"/>
                </a:lnTo>
                <a:cubicBezTo>
                  <a:pt x="11923452" y="6724743"/>
                  <a:pt x="11936851" y="6724983"/>
                  <a:pt x="11947419" y="6728647"/>
                </a:cubicBezTo>
                <a:cubicBezTo>
                  <a:pt x="11957991" y="6732312"/>
                  <a:pt x="11971390" y="6732554"/>
                  <a:pt x="11987619" y="6729372"/>
                </a:cubicBezTo>
                <a:lnTo>
                  <a:pt x="12004238" y="6722236"/>
                </a:lnTo>
                <a:lnTo>
                  <a:pt x="11987853" y="6720419"/>
                </a:lnTo>
                <a:cubicBezTo>
                  <a:pt x="11978510" y="6719381"/>
                  <a:pt x="11973224" y="6717549"/>
                  <a:pt x="11971998" y="6714922"/>
                </a:cubicBezTo>
                <a:cubicBezTo>
                  <a:pt x="11970770" y="6712294"/>
                  <a:pt x="11961426" y="6711258"/>
                  <a:pt x="11943969" y="6711812"/>
                </a:cubicBezTo>
                <a:cubicBezTo>
                  <a:pt x="11926512" y="6712366"/>
                  <a:pt x="11901555" y="6715827"/>
                  <a:pt x="11869099" y="6722189"/>
                </a:cubicBezTo>
                <a:cubicBezTo>
                  <a:pt x="11869099" y="6722189"/>
                  <a:pt x="11868485" y="6720873"/>
                  <a:pt x="11867256" y="6718247"/>
                </a:cubicBezTo>
                <a:cubicBezTo>
                  <a:pt x="11866028" y="6715620"/>
                  <a:pt x="11869473" y="6713511"/>
                  <a:pt x="11877585" y="6711919"/>
                </a:cubicBezTo>
                <a:lnTo>
                  <a:pt x="11861730" y="6706424"/>
                </a:lnTo>
                <a:cubicBezTo>
                  <a:pt x="11877957" y="6703242"/>
                  <a:pt x="11890129" y="6700856"/>
                  <a:pt x="11898244" y="6699264"/>
                </a:cubicBezTo>
                <a:cubicBezTo>
                  <a:pt x="11906359" y="6697674"/>
                  <a:pt x="11915702" y="6698710"/>
                  <a:pt x="11926271" y="6702374"/>
                </a:cubicBezTo>
                <a:cubicBezTo>
                  <a:pt x="11934385" y="6700784"/>
                  <a:pt x="11941082" y="6700905"/>
                  <a:pt x="11946372" y="6702736"/>
                </a:cubicBezTo>
                <a:cubicBezTo>
                  <a:pt x="11951655" y="6704568"/>
                  <a:pt x="11956328" y="6705087"/>
                  <a:pt x="11960386" y="6704292"/>
                </a:cubicBezTo>
                <a:cubicBezTo>
                  <a:pt x="11964442" y="6703496"/>
                  <a:pt x="11968497" y="6702702"/>
                  <a:pt x="11972556" y="6701906"/>
                </a:cubicBezTo>
                <a:lnTo>
                  <a:pt x="11989632" y="6705254"/>
                </a:lnTo>
                <a:lnTo>
                  <a:pt x="11988736" y="6703338"/>
                </a:lnTo>
                <a:lnTo>
                  <a:pt x="11995695" y="6701973"/>
                </a:lnTo>
                <a:lnTo>
                  <a:pt x="11968310" y="6700599"/>
                </a:lnTo>
                <a:lnTo>
                  <a:pt x="11972872" y="6699705"/>
                </a:lnTo>
                <a:cubicBezTo>
                  <a:pt x="11977944" y="6698711"/>
                  <a:pt x="11984540" y="6697422"/>
                  <a:pt x="11992654" y="6695832"/>
                </a:cubicBezTo>
                <a:lnTo>
                  <a:pt x="12001594" y="6694084"/>
                </a:lnTo>
                <a:lnTo>
                  <a:pt x="11977125" y="6692707"/>
                </a:lnTo>
                <a:cubicBezTo>
                  <a:pt x="11963724" y="6692467"/>
                  <a:pt x="11948910" y="6693937"/>
                  <a:pt x="11932680" y="6697119"/>
                </a:cubicBezTo>
                <a:cubicBezTo>
                  <a:pt x="11924567" y="6698709"/>
                  <a:pt x="11913810" y="6699383"/>
                  <a:pt x="11900411" y="6699143"/>
                </a:cubicBezTo>
                <a:cubicBezTo>
                  <a:pt x="11887012" y="6698900"/>
                  <a:pt x="11875026" y="6696948"/>
                  <a:pt x="11864454" y="6693285"/>
                </a:cubicBezTo>
                <a:lnTo>
                  <a:pt x="11977683" y="6679690"/>
                </a:lnTo>
                <a:cubicBezTo>
                  <a:pt x="12006939" y="6685428"/>
                  <a:pt x="12021567" y="6688296"/>
                  <a:pt x="12021567" y="6688296"/>
                </a:cubicBezTo>
                <a:lnTo>
                  <a:pt x="12017065" y="6691055"/>
                </a:lnTo>
                <a:lnTo>
                  <a:pt x="12041346" y="6686301"/>
                </a:lnTo>
                <a:cubicBezTo>
                  <a:pt x="12041346" y="6686301"/>
                  <a:pt x="12043989" y="6687219"/>
                  <a:pt x="12049272" y="6689052"/>
                </a:cubicBezTo>
                <a:lnTo>
                  <a:pt x="12062554" y="6689295"/>
                </a:lnTo>
                <a:lnTo>
                  <a:pt x="12045908" y="6683525"/>
                </a:lnTo>
                <a:cubicBezTo>
                  <a:pt x="12045908" y="6683525"/>
                  <a:pt x="12056664" y="6682850"/>
                  <a:pt x="12078180" y="6681500"/>
                </a:cubicBezTo>
                <a:lnTo>
                  <a:pt x="12110878" y="6686828"/>
                </a:lnTo>
                <a:lnTo>
                  <a:pt x="12133918" y="6685389"/>
                </a:lnTo>
                <a:lnTo>
                  <a:pt x="12157645" y="6683406"/>
                </a:lnTo>
                <a:lnTo>
                  <a:pt x="12150650" y="6680200"/>
                </a:lnTo>
                <a:cubicBezTo>
                  <a:pt x="12148193" y="6674946"/>
                  <a:pt x="12146965" y="6672317"/>
                  <a:pt x="12146965" y="6672317"/>
                </a:cubicBezTo>
                <a:cubicBezTo>
                  <a:pt x="12144507" y="6667063"/>
                  <a:pt x="12141251" y="6664832"/>
                  <a:pt x="12137194" y="6665628"/>
                </a:cubicBezTo>
                <a:cubicBezTo>
                  <a:pt x="12133137" y="6666424"/>
                  <a:pt x="12127051" y="6667616"/>
                  <a:pt x="12118937" y="6669208"/>
                </a:cubicBezTo>
                <a:cubicBezTo>
                  <a:pt x="12110825" y="6670797"/>
                  <a:pt x="12103509" y="6669363"/>
                  <a:pt x="12096994" y="6664904"/>
                </a:cubicBezTo>
                <a:cubicBezTo>
                  <a:pt x="12090481" y="6660445"/>
                  <a:pt x="12070996" y="6661396"/>
                  <a:pt x="12038541" y="6667758"/>
                </a:cubicBezTo>
                <a:lnTo>
                  <a:pt x="11986172" y="6669422"/>
                </a:lnTo>
                <a:lnTo>
                  <a:pt x="11994658" y="6659153"/>
                </a:lnTo>
                <a:cubicBezTo>
                  <a:pt x="12013342" y="6661226"/>
                  <a:pt x="12026127" y="6660154"/>
                  <a:pt x="12033013" y="6655935"/>
                </a:cubicBezTo>
                <a:lnTo>
                  <a:pt x="12045637" y="6651048"/>
                </a:lnTo>
                <a:lnTo>
                  <a:pt x="12044887" y="6651194"/>
                </a:lnTo>
                <a:cubicBezTo>
                  <a:pt x="12040830" y="6651988"/>
                  <a:pt x="12036160" y="6651468"/>
                  <a:pt x="12030877" y="6649635"/>
                </a:cubicBezTo>
                <a:cubicBezTo>
                  <a:pt x="12025591" y="6647801"/>
                  <a:pt x="12022949" y="6646885"/>
                  <a:pt x="12022949" y="6646885"/>
                </a:cubicBezTo>
                <a:close/>
                <a:moveTo>
                  <a:pt x="6001986" y="6646588"/>
                </a:moveTo>
                <a:cubicBezTo>
                  <a:pt x="5999604" y="6647413"/>
                  <a:pt x="5997706" y="6648681"/>
                  <a:pt x="5996290" y="6650393"/>
                </a:cubicBezTo>
                <a:cubicBezTo>
                  <a:pt x="5990632" y="6657238"/>
                  <a:pt x="5992472" y="6661180"/>
                  <a:pt x="6001818" y="6662217"/>
                </a:cubicBezTo>
                <a:cubicBezTo>
                  <a:pt x="6011159" y="6663253"/>
                  <a:pt x="6014603" y="6661145"/>
                  <a:pt x="6012148" y="6655889"/>
                </a:cubicBezTo>
                <a:cubicBezTo>
                  <a:pt x="6012148" y="6655889"/>
                  <a:pt x="6014177" y="6655492"/>
                  <a:pt x="6018233" y="6654697"/>
                </a:cubicBezTo>
                <a:cubicBezTo>
                  <a:pt x="6022292" y="6653901"/>
                  <a:pt x="6025546" y="6656131"/>
                  <a:pt x="6028003" y="6661385"/>
                </a:cubicBezTo>
                <a:cubicBezTo>
                  <a:pt x="6044232" y="6658204"/>
                  <a:pt x="6052348" y="6656614"/>
                  <a:pt x="6052348" y="6656614"/>
                </a:cubicBezTo>
                <a:cubicBezTo>
                  <a:pt x="6052348" y="6656614"/>
                  <a:pt x="6047061" y="6654781"/>
                  <a:pt x="6036490" y="6651117"/>
                </a:cubicBezTo>
                <a:cubicBezTo>
                  <a:pt x="6020635" y="6645619"/>
                  <a:pt x="6009133" y="6644111"/>
                  <a:pt x="6001986" y="6646588"/>
                </a:cubicBezTo>
                <a:close/>
                <a:moveTo>
                  <a:pt x="9741489" y="6645216"/>
                </a:moveTo>
                <a:lnTo>
                  <a:pt x="9721742" y="6657314"/>
                </a:lnTo>
                <a:cubicBezTo>
                  <a:pt x="9728253" y="6661775"/>
                  <a:pt x="9739225" y="6663924"/>
                  <a:pt x="9754655" y="6663769"/>
                </a:cubicBezTo>
                <a:lnTo>
                  <a:pt x="9790449" y="6659332"/>
                </a:lnTo>
                <a:lnTo>
                  <a:pt x="9785708" y="6656087"/>
                </a:lnTo>
                <a:cubicBezTo>
                  <a:pt x="9777592" y="6657679"/>
                  <a:pt x="9768253" y="6656642"/>
                  <a:pt x="9757681" y="6652977"/>
                </a:cubicBezTo>
                <a:lnTo>
                  <a:pt x="9756483" y="6650415"/>
                </a:lnTo>
                <a:close/>
                <a:moveTo>
                  <a:pt x="16822856" y="6645120"/>
                </a:moveTo>
                <a:cubicBezTo>
                  <a:pt x="16824180" y="6645579"/>
                  <a:pt x="16825452" y="6647121"/>
                  <a:pt x="16826680" y="6649749"/>
                </a:cubicBezTo>
                <a:cubicBezTo>
                  <a:pt x="16818564" y="6651340"/>
                  <a:pt x="16814508" y="6652135"/>
                  <a:pt x="16814508" y="6652135"/>
                </a:cubicBezTo>
                <a:cubicBezTo>
                  <a:pt x="16814508" y="6652135"/>
                  <a:pt x="16815924" y="6650424"/>
                  <a:pt x="16818752" y="6647000"/>
                </a:cubicBezTo>
                <a:cubicBezTo>
                  <a:pt x="16820168" y="6645289"/>
                  <a:pt x="16821532" y="6644661"/>
                  <a:pt x="16822856" y="6645120"/>
                </a:cubicBezTo>
                <a:close/>
                <a:moveTo>
                  <a:pt x="14612221" y="6645052"/>
                </a:moveTo>
                <a:lnTo>
                  <a:pt x="14611040" y="6645284"/>
                </a:lnTo>
                <a:lnTo>
                  <a:pt x="14644646" y="6649014"/>
                </a:lnTo>
                <a:lnTo>
                  <a:pt x="14646335" y="6646970"/>
                </a:lnTo>
                <a:cubicBezTo>
                  <a:pt x="14638220" y="6648560"/>
                  <a:pt x="14633548" y="6648042"/>
                  <a:pt x="14632321" y="6645415"/>
                </a:cubicBezTo>
                <a:cubicBezTo>
                  <a:pt x="14631090" y="6642788"/>
                  <a:pt x="14624394" y="6642666"/>
                  <a:pt x="14612221" y="6645052"/>
                </a:cubicBezTo>
                <a:close/>
                <a:moveTo>
                  <a:pt x="11323130" y="6644849"/>
                </a:moveTo>
                <a:lnTo>
                  <a:pt x="11321402" y="6644865"/>
                </a:lnTo>
                <a:lnTo>
                  <a:pt x="11315808" y="6645962"/>
                </a:lnTo>
                <a:lnTo>
                  <a:pt x="11318908" y="6647037"/>
                </a:lnTo>
                <a:lnTo>
                  <a:pt x="11306735" y="6649419"/>
                </a:lnTo>
                <a:lnTo>
                  <a:pt x="11303643" y="6648347"/>
                </a:lnTo>
                <a:lnTo>
                  <a:pt x="11274762" y="6654007"/>
                </a:lnTo>
                <a:lnTo>
                  <a:pt x="11210219" y="6658058"/>
                </a:lnTo>
                <a:cubicBezTo>
                  <a:pt x="11210219" y="6658058"/>
                  <a:pt x="11208991" y="6655430"/>
                  <a:pt x="11206536" y="6650175"/>
                </a:cubicBezTo>
                <a:cubicBezTo>
                  <a:pt x="11198419" y="6651766"/>
                  <a:pt x="11194361" y="6652563"/>
                  <a:pt x="11194361" y="6652563"/>
                </a:cubicBezTo>
                <a:cubicBezTo>
                  <a:pt x="11196818" y="6657816"/>
                  <a:pt x="11195403" y="6659528"/>
                  <a:pt x="11190119" y="6657695"/>
                </a:cubicBezTo>
                <a:cubicBezTo>
                  <a:pt x="11184834" y="6655864"/>
                  <a:pt x="11178135" y="6655745"/>
                  <a:pt x="11170020" y="6657334"/>
                </a:cubicBezTo>
                <a:cubicBezTo>
                  <a:pt x="11159448" y="6653670"/>
                  <a:pt x="11153364" y="6654863"/>
                  <a:pt x="11151764" y="6660914"/>
                </a:cubicBezTo>
                <a:cubicBezTo>
                  <a:pt x="11150162" y="6666962"/>
                  <a:pt x="11140020" y="6668952"/>
                  <a:pt x="11121334" y="6666879"/>
                </a:cubicBezTo>
                <a:cubicBezTo>
                  <a:pt x="11088874" y="6673243"/>
                  <a:pt x="11070006" y="6675509"/>
                  <a:pt x="11064721" y="6673676"/>
                </a:cubicBezTo>
                <a:cubicBezTo>
                  <a:pt x="11059434" y="6671845"/>
                  <a:pt x="11056797" y="6670929"/>
                  <a:pt x="11056797" y="6670929"/>
                </a:cubicBezTo>
                <a:cubicBezTo>
                  <a:pt x="11055564" y="6668302"/>
                  <a:pt x="11055658" y="6666132"/>
                  <a:pt x="11057070" y="6664420"/>
                </a:cubicBezTo>
                <a:lnTo>
                  <a:pt x="11065279" y="6660659"/>
                </a:lnTo>
                <a:lnTo>
                  <a:pt x="11080216" y="6664187"/>
                </a:lnTo>
                <a:lnTo>
                  <a:pt x="11089674" y="6663885"/>
                </a:lnTo>
                <a:lnTo>
                  <a:pt x="11087484" y="6663123"/>
                </a:lnTo>
                <a:lnTo>
                  <a:pt x="11065279" y="6660659"/>
                </a:lnTo>
                <a:lnTo>
                  <a:pt x="11037253" y="6657549"/>
                </a:lnTo>
                <a:cubicBezTo>
                  <a:pt x="11037253" y="6657549"/>
                  <a:pt x="11034420" y="6660974"/>
                  <a:pt x="11028765" y="6667818"/>
                </a:cubicBezTo>
                <a:cubicBezTo>
                  <a:pt x="11023105" y="6674664"/>
                  <a:pt x="11020280" y="6678087"/>
                  <a:pt x="11020280" y="6678087"/>
                </a:cubicBezTo>
                <a:lnTo>
                  <a:pt x="11004422" y="6672591"/>
                </a:lnTo>
                <a:lnTo>
                  <a:pt x="10984661" y="6680244"/>
                </a:lnTo>
                <a:lnTo>
                  <a:pt x="10985841" y="6680233"/>
                </a:lnTo>
                <a:lnTo>
                  <a:pt x="11104602" y="6680040"/>
                </a:lnTo>
                <a:lnTo>
                  <a:pt x="11106763" y="6678341"/>
                </a:lnTo>
                <a:lnTo>
                  <a:pt x="11109230" y="6680034"/>
                </a:lnTo>
                <a:lnTo>
                  <a:pt x="11118607" y="6680019"/>
                </a:lnTo>
                <a:lnTo>
                  <a:pt x="11146637" y="6683128"/>
                </a:lnTo>
                <a:lnTo>
                  <a:pt x="11129560" y="6686475"/>
                </a:lnTo>
                <a:lnTo>
                  <a:pt x="11130545" y="6686584"/>
                </a:lnTo>
                <a:cubicBezTo>
                  <a:pt x="11131773" y="6689213"/>
                  <a:pt x="11136445" y="6689731"/>
                  <a:pt x="11144561" y="6688141"/>
                </a:cubicBezTo>
                <a:cubicBezTo>
                  <a:pt x="11152675" y="6686549"/>
                  <a:pt x="11159374" y="6686670"/>
                  <a:pt x="11164659" y="6688503"/>
                </a:cubicBezTo>
                <a:cubicBezTo>
                  <a:pt x="11169945" y="6690334"/>
                  <a:pt x="11178673" y="6690057"/>
                  <a:pt x="11190842" y="6687670"/>
                </a:cubicBezTo>
                <a:cubicBezTo>
                  <a:pt x="11203014" y="6685284"/>
                  <a:pt x="11209101" y="6684091"/>
                  <a:pt x="11209101" y="6684091"/>
                </a:cubicBezTo>
                <a:lnTo>
                  <a:pt x="11205157" y="6688865"/>
                </a:lnTo>
                <a:lnTo>
                  <a:pt x="11227033" y="6684576"/>
                </a:lnTo>
                <a:cubicBezTo>
                  <a:pt x="11237603" y="6688240"/>
                  <a:pt x="11238833" y="6690866"/>
                  <a:pt x="11230717" y="6692457"/>
                </a:cubicBezTo>
                <a:lnTo>
                  <a:pt x="11204584" y="6689558"/>
                </a:lnTo>
                <a:lnTo>
                  <a:pt x="11200616" y="6694360"/>
                </a:lnTo>
                <a:cubicBezTo>
                  <a:pt x="11165700" y="6695468"/>
                  <a:pt x="11148243" y="6696023"/>
                  <a:pt x="11148243" y="6696023"/>
                </a:cubicBezTo>
                <a:lnTo>
                  <a:pt x="11184837" y="6700083"/>
                </a:lnTo>
                <a:lnTo>
                  <a:pt x="11190841" y="6695974"/>
                </a:lnTo>
                <a:cubicBezTo>
                  <a:pt x="11193882" y="6695378"/>
                  <a:pt x="11197035" y="6696194"/>
                  <a:pt x="11200289" y="6698422"/>
                </a:cubicBezTo>
                <a:cubicBezTo>
                  <a:pt x="11206802" y="6702882"/>
                  <a:pt x="11211476" y="6703402"/>
                  <a:pt x="11214304" y="6699978"/>
                </a:cubicBezTo>
                <a:cubicBezTo>
                  <a:pt x="11217133" y="6696555"/>
                  <a:pt x="11221190" y="6695760"/>
                  <a:pt x="11226475" y="6697592"/>
                </a:cubicBezTo>
                <a:cubicBezTo>
                  <a:pt x="11231759" y="6699425"/>
                  <a:pt x="11238460" y="6699546"/>
                  <a:pt x="11246576" y="6697954"/>
                </a:cubicBezTo>
                <a:cubicBezTo>
                  <a:pt x="11273374" y="6698435"/>
                  <a:pt x="11285545" y="6696050"/>
                  <a:pt x="11283089" y="6690796"/>
                </a:cubicBezTo>
                <a:lnTo>
                  <a:pt x="11282114" y="6694471"/>
                </a:lnTo>
                <a:lnTo>
                  <a:pt x="11289500" y="6685539"/>
                </a:lnTo>
                <a:cubicBezTo>
                  <a:pt x="11295157" y="6678693"/>
                  <a:pt x="11297371" y="6673957"/>
                  <a:pt x="11296144" y="6671329"/>
                </a:cubicBezTo>
                <a:cubicBezTo>
                  <a:pt x="11294913" y="6668701"/>
                  <a:pt x="11298358" y="6666593"/>
                  <a:pt x="11306473" y="6665001"/>
                </a:cubicBezTo>
                <a:cubicBezTo>
                  <a:pt x="11314587" y="6663411"/>
                  <a:pt x="11317414" y="6659987"/>
                  <a:pt x="11314962" y="6654732"/>
                </a:cubicBezTo>
                <a:close/>
                <a:moveTo>
                  <a:pt x="14087236" y="6644720"/>
                </a:moveTo>
                <a:lnTo>
                  <a:pt x="14090919" y="6652602"/>
                </a:lnTo>
                <a:lnTo>
                  <a:pt x="14105469" y="6657647"/>
                </a:lnTo>
                <a:lnTo>
                  <a:pt x="14106557" y="6657634"/>
                </a:lnTo>
                <a:lnTo>
                  <a:pt x="14103090" y="6650216"/>
                </a:lnTo>
                <a:cubicBezTo>
                  <a:pt x="14092520" y="6646553"/>
                  <a:pt x="14087236" y="6644720"/>
                  <a:pt x="14087236" y="6644720"/>
                </a:cubicBezTo>
                <a:close/>
                <a:moveTo>
                  <a:pt x="9275295" y="6644293"/>
                </a:moveTo>
                <a:lnTo>
                  <a:pt x="9291152" y="6649789"/>
                </a:lnTo>
                <a:lnTo>
                  <a:pt x="9315492" y="6645017"/>
                </a:lnTo>
                <a:cubicBezTo>
                  <a:pt x="9323608" y="6643427"/>
                  <a:pt x="9328893" y="6645258"/>
                  <a:pt x="9331351" y="6650511"/>
                </a:cubicBezTo>
                <a:cubicBezTo>
                  <a:pt x="9331351" y="6650511"/>
                  <a:pt x="9327292" y="6651307"/>
                  <a:pt x="9319176" y="6652898"/>
                </a:cubicBezTo>
                <a:lnTo>
                  <a:pt x="9278977" y="6652175"/>
                </a:lnTo>
                <a:lnTo>
                  <a:pt x="9263123" y="6646679"/>
                </a:lnTo>
                <a:close/>
                <a:moveTo>
                  <a:pt x="6073007" y="6643959"/>
                </a:moveTo>
                <a:cubicBezTo>
                  <a:pt x="6064891" y="6645549"/>
                  <a:pt x="6059418" y="6648055"/>
                  <a:pt x="6056591" y="6651479"/>
                </a:cubicBezTo>
                <a:cubicBezTo>
                  <a:pt x="6053760" y="6654900"/>
                  <a:pt x="6056402" y="6655817"/>
                  <a:pt x="6064518" y="6654226"/>
                </a:cubicBezTo>
                <a:cubicBezTo>
                  <a:pt x="6075085" y="6657890"/>
                  <a:pt x="6079145" y="6657096"/>
                  <a:pt x="6076688" y="6651841"/>
                </a:cubicBezTo>
                <a:cubicBezTo>
                  <a:pt x="6076688" y="6651841"/>
                  <a:pt x="6075462" y="6649213"/>
                  <a:pt x="6073007" y="6643959"/>
                </a:cubicBezTo>
                <a:close/>
                <a:moveTo>
                  <a:pt x="14511725" y="6643243"/>
                </a:moveTo>
                <a:cubicBezTo>
                  <a:pt x="14502382" y="6642206"/>
                  <a:pt x="14498938" y="6644316"/>
                  <a:pt x="14501394" y="6649571"/>
                </a:cubicBezTo>
                <a:lnTo>
                  <a:pt x="14503108" y="6653235"/>
                </a:lnTo>
                <a:lnTo>
                  <a:pt x="14538768" y="6646243"/>
                </a:lnTo>
                <a:close/>
                <a:moveTo>
                  <a:pt x="8002359" y="6643081"/>
                </a:moveTo>
                <a:cubicBezTo>
                  <a:pt x="8004815" y="6648334"/>
                  <a:pt x="8001983" y="6651758"/>
                  <a:pt x="7993867" y="6653346"/>
                </a:cubicBezTo>
                <a:cubicBezTo>
                  <a:pt x="7985754" y="6654936"/>
                  <a:pt x="7984524" y="6652307"/>
                  <a:pt x="7990188" y="6645464"/>
                </a:cubicBezTo>
                <a:close/>
                <a:moveTo>
                  <a:pt x="8889160" y="6642553"/>
                </a:moveTo>
                <a:cubicBezTo>
                  <a:pt x="8891616" y="6647808"/>
                  <a:pt x="8884730" y="6652024"/>
                  <a:pt x="8868504" y="6655206"/>
                </a:cubicBezTo>
                <a:lnTo>
                  <a:pt x="8856329" y="6657593"/>
                </a:lnTo>
                <a:cubicBezTo>
                  <a:pt x="8853876" y="6652339"/>
                  <a:pt x="8856701" y="6648915"/>
                  <a:pt x="8864819" y="6647324"/>
                </a:cubicBezTo>
                <a:cubicBezTo>
                  <a:pt x="8872931" y="6645734"/>
                  <a:pt x="8879016" y="6644541"/>
                  <a:pt x="8883075" y="6643745"/>
                </a:cubicBezTo>
                <a:cubicBezTo>
                  <a:pt x="8887132" y="6642950"/>
                  <a:pt x="8889160" y="6642553"/>
                  <a:pt x="8889160" y="6642553"/>
                </a:cubicBezTo>
                <a:close/>
                <a:moveTo>
                  <a:pt x="4149212" y="6642420"/>
                </a:moveTo>
                <a:lnTo>
                  <a:pt x="4133810" y="6645433"/>
                </a:lnTo>
                <a:lnTo>
                  <a:pt x="4133852" y="6645522"/>
                </a:lnTo>
                <a:cubicBezTo>
                  <a:pt x="4144423" y="6649186"/>
                  <a:pt x="4153765" y="6650222"/>
                  <a:pt x="4161878" y="6648632"/>
                </a:cubicBezTo>
                <a:lnTo>
                  <a:pt x="4171555" y="6646735"/>
                </a:lnTo>
                <a:lnTo>
                  <a:pt x="4171152" y="6646728"/>
                </a:lnTo>
                <a:cubicBezTo>
                  <a:pt x="4158979" y="6649110"/>
                  <a:pt x="4151665" y="6647674"/>
                  <a:pt x="4149212" y="6642420"/>
                </a:cubicBezTo>
                <a:close/>
                <a:moveTo>
                  <a:pt x="8583426" y="6642258"/>
                </a:moveTo>
                <a:cubicBezTo>
                  <a:pt x="8585880" y="6647513"/>
                  <a:pt x="8589141" y="6649743"/>
                  <a:pt x="8593196" y="6648946"/>
                </a:cubicBezTo>
                <a:cubicBezTo>
                  <a:pt x="8597255" y="6648151"/>
                  <a:pt x="8599283" y="6647754"/>
                  <a:pt x="8599283" y="6647754"/>
                </a:cubicBezTo>
                <a:cubicBezTo>
                  <a:pt x="8601739" y="6653010"/>
                  <a:pt x="8600939" y="6656034"/>
                  <a:pt x="8596882" y="6656830"/>
                </a:cubicBezTo>
                <a:cubicBezTo>
                  <a:pt x="8592826" y="6657626"/>
                  <a:pt x="8590795" y="6658024"/>
                  <a:pt x="8590795" y="6658024"/>
                </a:cubicBezTo>
                <a:lnTo>
                  <a:pt x="8587109" y="6650141"/>
                </a:lnTo>
                <a:close/>
                <a:moveTo>
                  <a:pt x="6208150" y="6641535"/>
                </a:moveTo>
                <a:cubicBezTo>
                  <a:pt x="6208150" y="6641535"/>
                  <a:pt x="6213435" y="6643369"/>
                  <a:pt x="6224004" y="6647036"/>
                </a:cubicBezTo>
                <a:lnTo>
                  <a:pt x="6211831" y="6649418"/>
                </a:lnTo>
                <a:lnTo>
                  <a:pt x="6195974" y="6643918"/>
                </a:lnTo>
                <a:close/>
                <a:moveTo>
                  <a:pt x="8101016" y="6640975"/>
                </a:moveTo>
                <a:cubicBezTo>
                  <a:pt x="8105072" y="6640182"/>
                  <a:pt x="8108328" y="6642413"/>
                  <a:pt x="8110782" y="6647669"/>
                </a:cubicBezTo>
                <a:cubicBezTo>
                  <a:pt x="8102667" y="6649256"/>
                  <a:pt x="8097997" y="6648737"/>
                  <a:pt x="8096769" y="6646109"/>
                </a:cubicBezTo>
                <a:cubicBezTo>
                  <a:pt x="8095542" y="6643483"/>
                  <a:pt x="8096959" y="6641768"/>
                  <a:pt x="8101016" y="6640975"/>
                </a:cubicBezTo>
                <a:close/>
                <a:moveTo>
                  <a:pt x="11275222" y="6640960"/>
                </a:moveTo>
                <a:lnTo>
                  <a:pt x="11283247" y="6643740"/>
                </a:lnTo>
                <a:lnTo>
                  <a:pt x="11291078" y="6643881"/>
                </a:lnTo>
                <a:lnTo>
                  <a:pt x="11294851" y="6643143"/>
                </a:lnTo>
                <a:close/>
                <a:moveTo>
                  <a:pt x="9806942" y="6640610"/>
                </a:moveTo>
                <a:lnTo>
                  <a:pt x="9802076" y="6641563"/>
                </a:lnTo>
                <a:lnTo>
                  <a:pt x="9807104" y="6645006"/>
                </a:lnTo>
                <a:lnTo>
                  <a:pt x="9806367" y="6643432"/>
                </a:lnTo>
                <a:lnTo>
                  <a:pt x="9822220" y="6648929"/>
                </a:lnTo>
                <a:lnTo>
                  <a:pt x="9814923" y="6650360"/>
                </a:lnTo>
                <a:lnTo>
                  <a:pt x="9816387" y="6651363"/>
                </a:lnTo>
                <a:lnTo>
                  <a:pt x="9824874" y="6654304"/>
                </a:lnTo>
                <a:lnTo>
                  <a:pt x="9832567" y="6652796"/>
                </a:lnTo>
                <a:lnTo>
                  <a:pt x="9840856" y="6658470"/>
                </a:lnTo>
                <a:lnTo>
                  <a:pt x="9845109" y="6658942"/>
                </a:lnTo>
                <a:lnTo>
                  <a:pt x="9852623" y="6657467"/>
                </a:lnTo>
                <a:lnTo>
                  <a:pt x="9840445" y="6653244"/>
                </a:lnTo>
                <a:lnTo>
                  <a:pt x="9814839" y="6641054"/>
                </a:lnTo>
                <a:close/>
                <a:moveTo>
                  <a:pt x="10414602" y="6640601"/>
                </a:moveTo>
                <a:cubicBezTo>
                  <a:pt x="10402721" y="6639165"/>
                  <a:pt x="10386738" y="6640953"/>
                  <a:pt x="10366656" y="6645966"/>
                </a:cubicBezTo>
                <a:cubicBezTo>
                  <a:pt x="10353278" y="6649306"/>
                  <a:pt x="10338072" y="6654081"/>
                  <a:pt x="10321039" y="6660287"/>
                </a:cubicBezTo>
                <a:lnTo>
                  <a:pt x="10312554" y="6670557"/>
                </a:lnTo>
                <a:lnTo>
                  <a:pt x="10340581" y="6673666"/>
                </a:lnTo>
                <a:cubicBezTo>
                  <a:pt x="10359266" y="6675738"/>
                  <a:pt x="10372664" y="6675981"/>
                  <a:pt x="10380777" y="6674391"/>
                </a:cubicBezTo>
                <a:lnTo>
                  <a:pt x="10408808" y="6677499"/>
                </a:lnTo>
                <a:lnTo>
                  <a:pt x="10449690" y="6676203"/>
                </a:lnTo>
                <a:lnTo>
                  <a:pt x="10438910" y="6675597"/>
                </a:lnTo>
                <a:cubicBezTo>
                  <a:pt x="10430796" y="6677188"/>
                  <a:pt x="10417396" y="6676946"/>
                  <a:pt x="10398712" y="6674874"/>
                </a:cubicBezTo>
                <a:lnTo>
                  <a:pt x="10354830" y="6666267"/>
                </a:lnTo>
                <a:cubicBezTo>
                  <a:pt x="10346714" y="6667859"/>
                  <a:pt x="10342658" y="6668654"/>
                  <a:pt x="10342658" y="6668654"/>
                </a:cubicBezTo>
                <a:cubicBezTo>
                  <a:pt x="10344257" y="6662603"/>
                  <a:pt x="10349115" y="6658782"/>
                  <a:pt x="10357230" y="6657190"/>
                </a:cubicBezTo>
                <a:cubicBezTo>
                  <a:pt x="10365341" y="6655601"/>
                  <a:pt x="10376717" y="6656240"/>
                  <a:pt x="10391343" y="6659109"/>
                </a:cubicBezTo>
                <a:cubicBezTo>
                  <a:pt x="10401913" y="6662773"/>
                  <a:pt x="10411257" y="6663809"/>
                  <a:pt x="10419372" y="6662219"/>
                </a:cubicBezTo>
                <a:lnTo>
                  <a:pt x="10455525" y="6665342"/>
                </a:lnTo>
                <a:lnTo>
                  <a:pt x="10437948" y="6654577"/>
                </a:lnTo>
                <a:cubicBezTo>
                  <a:pt x="10434266" y="6646695"/>
                  <a:pt x="10426484" y="6642036"/>
                  <a:pt x="10414602" y="6640601"/>
                </a:cubicBezTo>
                <a:close/>
                <a:moveTo>
                  <a:pt x="10338017" y="6639749"/>
                </a:moveTo>
                <a:lnTo>
                  <a:pt x="10325839" y="6642137"/>
                </a:lnTo>
                <a:lnTo>
                  <a:pt x="10289326" y="6649297"/>
                </a:lnTo>
                <a:cubicBezTo>
                  <a:pt x="10279989" y="6648260"/>
                  <a:pt x="10273286" y="6648139"/>
                  <a:pt x="10269228" y="6648933"/>
                </a:cubicBezTo>
                <a:cubicBezTo>
                  <a:pt x="10265170" y="6649729"/>
                  <a:pt x="10263757" y="6651441"/>
                  <a:pt x="10264986" y="6654067"/>
                </a:cubicBezTo>
                <a:cubicBezTo>
                  <a:pt x="10264986" y="6654067"/>
                  <a:pt x="10269040" y="6653272"/>
                  <a:pt x="10277157" y="6651681"/>
                </a:cubicBezTo>
                <a:cubicBezTo>
                  <a:pt x="10293383" y="6648499"/>
                  <a:pt x="10302114" y="6648222"/>
                  <a:pt x="10303341" y="6650850"/>
                </a:cubicBezTo>
                <a:cubicBezTo>
                  <a:pt x="10304572" y="6653477"/>
                  <a:pt x="10311271" y="6653598"/>
                  <a:pt x="10323438" y="6651212"/>
                </a:cubicBezTo>
                <a:cubicBezTo>
                  <a:pt x="10335609" y="6648825"/>
                  <a:pt x="10340475" y="6645005"/>
                  <a:pt x="10338017" y="6639749"/>
                </a:cubicBezTo>
                <a:close/>
                <a:moveTo>
                  <a:pt x="10749868" y="6639673"/>
                </a:moveTo>
                <a:lnTo>
                  <a:pt x="10752176" y="6644602"/>
                </a:lnTo>
                <a:lnTo>
                  <a:pt x="10755886" y="6640109"/>
                </a:lnTo>
                <a:close/>
                <a:moveTo>
                  <a:pt x="5965357" y="6639670"/>
                </a:moveTo>
                <a:lnTo>
                  <a:pt x="5931251" y="6646346"/>
                </a:lnTo>
                <a:lnTo>
                  <a:pt x="5878050" y="6645373"/>
                </a:lnTo>
                <a:lnTo>
                  <a:pt x="5875696" y="6648222"/>
                </a:lnTo>
                <a:lnTo>
                  <a:pt x="5879378" y="6656107"/>
                </a:lnTo>
                <a:cubicBezTo>
                  <a:pt x="5879378" y="6656107"/>
                  <a:pt x="5881408" y="6655708"/>
                  <a:pt x="5885464" y="6654912"/>
                </a:cubicBezTo>
                <a:cubicBezTo>
                  <a:pt x="5889520" y="6654116"/>
                  <a:pt x="5895605" y="6652925"/>
                  <a:pt x="5903722" y="6651333"/>
                </a:cubicBezTo>
                <a:cubicBezTo>
                  <a:pt x="5906177" y="6656587"/>
                  <a:pt x="5914104" y="6659335"/>
                  <a:pt x="5927505" y="6659577"/>
                </a:cubicBezTo>
                <a:cubicBezTo>
                  <a:pt x="5940907" y="6659817"/>
                  <a:pt x="5951661" y="6659143"/>
                  <a:pt x="5959775" y="6657551"/>
                </a:cubicBezTo>
                <a:cubicBezTo>
                  <a:pt x="5967890" y="6655961"/>
                  <a:pt x="5973977" y="6654767"/>
                  <a:pt x="5978032" y="6653972"/>
                </a:cubicBezTo>
                <a:cubicBezTo>
                  <a:pt x="5982091" y="6653178"/>
                  <a:pt x="5982891" y="6650151"/>
                  <a:pt x="5980436" y="6644897"/>
                </a:cubicBezTo>
                <a:close/>
                <a:moveTo>
                  <a:pt x="13805842" y="6639654"/>
                </a:moveTo>
                <a:cubicBezTo>
                  <a:pt x="13797728" y="6641245"/>
                  <a:pt x="13786972" y="6641920"/>
                  <a:pt x="13773573" y="6641679"/>
                </a:cubicBezTo>
                <a:lnTo>
                  <a:pt x="13757776" y="6642671"/>
                </a:lnTo>
                <a:lnTo>
                  <a:pt x="13787261" y="6647297"/>
                </a:lnTo>
                <a:cubicBezTo>
                  <a:pt x="13795372" y="6645706"/>
                  <a:pt x="13808159" y="6644634"/>
                  <a:pt x="13825615" y="6644079"/>
                </a:cubicBezTo>
                <a:lnTo>
                  <a:pt x="13835656" y="6640190"/>
                </a:lnTo>
                <a:close/>
                <a:moveTo>
                  <a:pt x="7076117" y="6639622"/>
                </a:moveTo>
                <a:lnTo>
                  <a:pt x="7066376" y="6643388"/>
                </a:lnTo>
                <a:lnTo>
                  <a:pt x="7070608" y="6646286"/>
                </a:lnTo>
                <a:close/>
                <a:moveTo>
                  <a:pt x="14815619" y="6639597"/>
                </a:moveTo>
                <a:lnTo>
                  <a:pt x="14766931" y="6649141"/>
                </a:lnTo>
                <a:lnTo>
                  <a:pt x="14762100" y="6654988"/>
                </a:lnTo>
                <a:lnTo>
                  <a:pt x="14814092" y="6648198"/>
                </a:lnTo>
                <a:cubicBezTo>
                  <a:pt x="14829519" y="6648040"/>
                  <a:pt x="14838462" y="6650590"/>
                  <a:pt x="14840920" y="6655845"/>
                </a:cubicBezTo>
                <a:lnTo>
                  <a:pt x="14821476" y="6661441"/>
                </a:lnTo>
                <a:lnTo>
                  <a:pt x="14826670" y="6663244"/>
                </a:lnTo>
                <a:cubicBezTo>
                  <a:pt x="14834787" y="6661653"/>
                  <a:pt x="14842898" y="6660062"/>
                  <a:pt x="14851014" y="6658470"/>
                </a:cubicBezTo>
                <a:lnTo>
                  <a:pt x="14855063" y="6657678"/>
                </a:lnTo>
                <a:lnTo>
                  <a:pt x="14853090" y="6653458"/>
                </a:lnTo>
                <a:cubicBezTo>
                  <a:pt x="14853090" y="6653458"/>
                  <a:pt x="14855732" y="6654375"/>
                  <a:pt x="14861019" y="6656207"/>
                </a:cubicBezTo>
                <a:lnTo>
                  <a:pt x="14862434" y="6656232"/>
                </a:lnTo>
                <a:lnTo>
                  <a:pt x="14887527" y="6651313"/>
                </a:lnTo>
                <a:lnTo>
                  <a:pt x="14859501" y="6648202"/>
                </a:lnTo>
                <a:cubicBezTo>
                  <a:pt x="14840817" y="6646131"/>
                  <a:pt x="14827416" y="6645888"/>
                  <a:pt x="14819301" y="6647479"/>
                </a:cubicBezTo>
                <a:close/>
                <a:moveTo>
                  <a:pt x="13061602" y="6639282"/>
                </a:moveTo>
                <a:cubicBezTo>
                  <a:pt x="13053489" y="6640871"/>
                  <a:pt x="13050047" y="6642982"/>
                  <a:pt x="13051274" y="6645610"/>
                </a:cubicBezTo>
                <a:cubicBezTo>
                  <a:pt x="13052503" y="6648238"/>
                  <a:pt x="13053118" y="6649551"/>
                  <a:pt x="13053118" y="6649551"/>
                </a:cubicBezTo>
                <a:cubicBezTo>
                  <a:pt x="13053118" y="6649551"/>
                  <a:pt x="13057175" y="6648755"/>
                  <a:pt x="13065287" y="6647165"/>
                </a:cubicBezTo>
                <a:cubicBezTo>
                  <a:pt x="13073403" y="6645574"/>
                  <a:pt x="13076845" y="6643465"/>
                  <a:pt x="13075617" y="6640837"/>
                </a:cubicBezTo>
                <a:cubicBezTo>
                  <a:pt x="13074389" y="6638209"/>
                  <a:pt x="13069716" y="6637692"/>
                  <a:pt x="13061602" y="6639282"/>
                </a:cubicBezTo>
                <a:close/>
                <a:moveTo>
                  <a:pt x="8993900" y="6639226"/>
                </a:moveTo>
                <a:lnTo>
                  <a:pt x="9021928" y="6642336"/>
                </a:lnTo>
                <a:cubicBezTo>
                  <a:pt x="9021928" y="6642336"/>
                  <a:pt x="9027214" y="6644168"/>
                  <a:pt x="9037786" y="6647832"/>
                </a:cubicBezTo>
                <a:lnTo>
                  <a:pt x="9025615" y="6650219"/>
                </a:lnTo>
                <a:lnTo>
                  <a:pt x="9013443" y="6652605"/>
                </a:lnTo>
                <a:cubicBezTo>
                  <a:pt x="9005329" y="6654195"/>
                  <a:pt x="8997216" y="6655785"/>
                  <a:pt x="8989100" y="6657377"/>
                </a:cubicBezTo>
                <a:cubicBezTo>
                  <a:pt x="8980986" y="6658968"/>
                  <a:pt x="8976927" y="6659763"/>
                  <a:pt x="8976927" y="6659763"/>
                </a:cubicBezTo>
                <a:lnTo>
                  <a:pt x="8968442" y="6670034"/>
                </a:lnTo>
                <a:lnTo>
                  <a:pt x="8952585" y="6664536"/>
                </a:lnTo>
                <a:cubicBezTo>
                  <a:pt x="8952585" y="6664536"/>
                  <a:pt x="8956642" y="6663741"/>
                  <a:pt x="8964759" y="6662150"/>
                </a:cubicBezTo>
                <a:cubicBezTo>
                  <a:pt x="8972873" y="6660559"/>
                  <a:pt x="8979758" y="6656341"/>
                  <a:pt x="8985413" y="6649496"/>
                </a:cubicBezTo>
                <a:cubicBezTo>
                  <a:pt x="8991073" y="6642649"/>
                  <a:pt x="8993900" y="6639226"/>
                  <a:pt x="8993900" y="6639226"/>
                </a:cubicBezTo>
                <a:close/>
                <a:moveTo>
                  <a:pt x="10563350" y="6638596"/>
                </a:moveTo>
                <a:lnTo>
                  <a:pt x="10520751" y="6646948"/>
                </a:lnTo>
                <a:cubicBezTo>
                  <a:pt x="10524808" y="6646153"/>
                  <a:pt x="10532123" y="6647588"/>
                  <a:pt x="10542696" y="6651253"/>
                </a:cubicBezTo>
                <a:cubicBezTo>
                  <a:pt x="10550804" y="6649662"/>
                  <a:pt x="10554865" y="6648864"/>
                  <a:pt x="10554865" y="6648864"/>
                </a:cubicBezTo>
                <a:lnTo>
                  <a:pt x="10497692" y="6668678"/>
                </a:lnTo>
                <a:lnTo>
                  <a:pt x="10482924" y="6667711"/>
                </a:lnTo>
                <a:lnTo>
                  <a:pt x="10571678" y="6675382"/>
                </a:lnTo>
                <a:lnTo>
                  <a:pt x="10559431" y="6684132"/>
                </a:lnTo>
                <a:lnTo>
                  <a:pt x="10560416" y="6684428"/>
                </a:lnTo>
                <a:lnTo>
                  <a:pt x="10619245" y="6691871"/>
                </a:lnTo>
                <a:lnTo>
                  <a:pt x="10662276" y="6696645"/>
                </a:lnTo>
                <a:lnTo>
                  <a:pt x="10681714" y="6692835"/>
                </a:lnTo>
                <a:lnTo>
                  <a:pt x="10689083" y="6695388"/>
                </a:lnTo>
                <a:lnTo>
                  <a:pt x="10699641" y="6693318"/>
                </a:lnTo>
                <a:cubicBezTo>
                  <a:pt x="10707759" y="6691728"/>
                  <a:pt x="10711816" y="6690932"/>
                  <a:pt x="10711816" y="6690932"/>
                </a:cubicBezTo>
                <a:lnTo>
                  <a:pt x="10707270" y="6696430"/>
                </a:lnTo>
                <a:lnTo>
                  <a:pt x="10721913" y="6693558"/>
                </a:lnTo>
                <a:cubicBezTo>
                  <a:pt x="10732484" y="6697222"/>
                  <a:pt x="10741824" y="6698260"/>
                  <a:pt x="10749941" y="6696668"/>
                </a:cubicBezTo>
                <a:lnTo>
                  <a:pt x="10777969" y="6699778"/>
                </a:lnTo>
                <a:lnTo>
                  <a:pt x="10790139" y="6697393"/>
                </a:lnTo>
                <a:lnTo>
                  <a:pt x="10802311" y="6695006"/>
                </a:lnTo>
                <a:lnTo>
                  <a:pt x="10781654" y="6707660"/>
                </a:lnTo>
                <a:lnTo>
                  <a:pt x="10769481" y="6710046"/>
                </a:lnTo>
                <a:cubicBezTo>
                  <a:pt x="10767025" y="6704792"/>
                  <a:pt x="10761738" y="6702961"/>
                  <a:pt x="10753622" y="6704550"/>
                </a:cubicBezTo>
                <a:cubicBezTo>
                  <a:pt x="10745510" y="6706141"/>
                  <a:pt x="10736172" y="6705105"/>
                  <a:pt x="10725599" y="6701442"/>
                </a:cubicBezTo>
                <a:cubicBezTo>
                  <a:pt x="10725599" y="6701442"/>
                  <a:pt x="10726825" y="6704067"/>
                  <a:pt x="10729281" y="6709323"/>
                </a:cubicBezTo>
                <a:cubicBezTo>
                  <a:pt x="10731733" y="6714578"/>
                  <a:pt x="10727680" y="6715373"/>
                  <a:pt x="10717112" y="6711709"/>
                </a:cubicBezTo>
                <a:lnTo>
                  <a:pt x="10720794" y="6719591"/>
                </a:lnTo>
                <a:cubicBezTo>
                  <a:pt x="10728907" y="6718000"/>
                  <a:pt x="10734377" y="6715494"/>
                  <a:pt x="10737211" y="6712071"/>
                </a:cubicBezTo>
                <a:cubicBezTo>
                  <a:pt x="10740037" y="6708648"/>
                  <a:pt x="10744709" y="6709166"/>
                  <a:pt x="10751223" y="6713627"/>
                </a:cubicBezTo>
                <a:cubicBezTo>
                  <a:pt x="10757739" y="6718084"/>
                  <a:pt x="10769105" y="6718724"/>
                  <a:pt x="10785339" y="6715544"/>
                </a:cubicBezTo>
                <a:cubicBezTo>
                  <a:pt x="10801565" y="6712362"/>
                  <a:pt x="10810293" y="6712084"/>
                  <a:pt x="10811518" y="6714711"/>
                </a:cubicBezTo>
                <a:cubicBezTo>
                  <a:pt x="10812751" y="6717339"/>
                  <a:pt x="10816196" y="6715230"/>
                  <a:pt x="10821851" y="6708383"/>
                </a:cubicBezTo>
                <a:lnTo>
                  <a:pt x="10849880" y="6711494"/>
                </a:lnTo>
                <a:cubicBezTo>
                  <a:pt x="10857991" y="6709903"/>
                  <a:pt x="10874220" y="6706721"/>
                  <a:pt x="10898566" y="6701948"/>
                </a:cubicBezTo>
                <a:lnTo>
                  <a:pt x="10905813" y="6693177"/>
                </a:lnTo>
                <a:lnTo>
                  <a:pt x="10897280" y="6691504"/>
                </a:lnTo>
                <a:lnTo>
                  <a:pt x="10866849" y="6690957"/>
                </a:lnTo>
                <a:lnTo>
                  <a:pt x="10838823" y="6687847"/>
                </a:lnTo>
                <a:lnTo>
                  <a:pt x="10851001" y="6685460"/>
                </a:lnTo>
                <a:lnTo>
                  <a:pt x="10868533" y="6685775"/>
                </a:lnTo>
                <a:lnTo>
                  <a:pt x="10848186" y="6677103"/>
                </a:lnTo>
                <a:cubicBezTo>
                  <a:pt x="10836815" y="6676464"/>
                  <a:pt x="10820983" y="6678135"/>
                  <a:pt x="10800699" y="6682111"/>
                </a:cubicBezTo>
                <a:cubicBezTo>
                  <a:pt x="10784470" y="6685293"/>
                  <a:pt x="10775131" y="6684254"/>
                  <a:pt x="10772669" y="6679002"/>
                </a:cubicBezTo>
                <a:lnTo>
                  <a:pt x="10784845" y="6676614"/>
                </a:lnTo>
                <a:lnTo>
                  <a:pt x="10793583" y="6676336"/>
                </a:lnTo>
                <a:lnTo>
                  <a:pt x="10791258" y="6671358"/>
                </a:lnTo>
                <a:lnTo>
                  <a:pt x="10819282" y="6674467"/>
                </a:lnTo>
                <a:lnTo>
                  <a:pt x="10813727" y="6675557"/>
                </a:lnTo>
                <a:lnTo>
                  <a:pt x="10849386" y="6672567"/>
                </a:lnTo>
                <a:lnTo>
                  <a:pt x="10875469" y="6675460"/>
                </a:lnTo>
                <a:lnTo>
                  <a:pt x="10857640" y="6671252"/>
                </a:lnTo>
                <a:cubicBezTo>
                  <a:pt x="10853955" y="6663367"/>
                  <a:pt x="10856170" y="6658633"/>
                  <a:pt x="10864283" y="6657040"/>
                </a:cubicBezTo>
                <a:lnTo>
                  <a:pt x="10860625" y="6649210"/>
                </a:lnTo>
                <a:lnTo>
                  <a:pt x="10836212" y="6651910"/>
                </a:lnTo>
                <a:lnTo>
                  <a:pt x="10825361" y="6646122"/>
                </a:lnTo>
                <a:lnTo>
                  <a:pt x="10786290" y="6646519"/>
                </a:lnTo>
                <a:cubicBezTo>
                  <a:pt x="10771658" y="6643650"/>
                  <a:pt x="10757462" y="6646434"/>
                  <a:pt x="10743691" y="6654870"/>
                </a:cubicBezTo>
                <a:lnTo>
                  <a:pt x="10715663" y="6651760"/>
                </a:lnTo>
                <a:cubicBezTo>
                  <a:pt x="10713207" y="6646504"/>
                  <a:pt x="10707920" y="6644672"/>
                  <a:pt x="10699807" y="6646265"/>
                </a:cubicBezTo>
                <a:lnTo>
                  <a:pt x="10703491" y="6654146"/>
                </a:lnTo>
                <a:cubicBezTo>
                  <a:pt x="10695370" y="6655736"/>
                  <a:pt x="10687262" y="6657327"/>
                  <a:pt x="10679146" y="6658917"/>
                </a:cubicBezTo>
                <a:lnTo>
                  <a:pt x="10675459" y="6651037"/>
                </a:lnTo>
                <a:lnTo>
                  <a:pt x="10671777" y="6643153"/>
                </a:lnTo>
                <a:cubicBezTo>
                  <a:pt x="10666113" y="6649999"/>
                  <a:pt x="10658006" y="6651590"/>
                  <a:pt x="10647435" y="6647926"/>
                </a:cubicBezTo>
                <a:lnTo>
                  <a:pt x="10623093" y="6652698"/>
                </a:lnTo>
                <a:lnTo>
                  <a:pt x="10626777" y="6660581"/>
                </a:lnTo>
                <a:lnTo>
                  <a:pt x="10610919" y="6655084"/>
                </a:lnTo>
                <a:cubicBezTo>
                  <a:pt x="10619036" y="6653494"/>
                  <a:pt x="10617807" y="6650866"/>
                  <a:pt x="10607235" y="6647201"/>
                </a:cubicBezTo>
                <a:lnTo>
                  <a:pt x="10579209" y="6644093"/>
                </a:lnTo>
                <a:cubicBezTo>
                  <a:pt x="10579209" y="6644093"/>
                  <a:pt x="10573919" y="6642261"/>
                  <a:pt x="10563350" y="6638596"/>
                </a:cubicBezTo>
                <a:close/>
                <a:moveTo>
                  <a:pt x="8515200" y="6638424"/>
                </a:moveTo>
                <a:cubicBezTo>
                  <a:pt x="8523316" y="6636834"/>
                  <a:pt x="8524543" y="6639462"/>
                  <a:pt x="8518885" y="6646308"/>
                </a:cubicBezTo>
                <a:cubicBezTo>
                  <a:pt x="8518885" y="6646308"/>
                  <a:pt x="8522940" y="6645512"/>
                  <a:pt x="8531057" y="6643919"/>
                </a:cubicBezTo>
                <a:cubicBezTo>
                  <a:pt x="8539171" y="6642331"/>
                  <a:pt x="8544455" y="6644162"/>
                  <a:pt x="8546909" y="6649417"/>
                </a:cubicBezTo>
                <a:lnTo>
                  <a:pt x="8522569" y="6654189"/>
                </a:lnTo>
                <a:lnTo>
                  <a:pt x="8501912" y="6666843"/>
                </a:lnTo>
                <a:lnTo>
                  <a:pt x="8489739" y="6669230"/>
                </a:lnTo>
                <a:lnTo>
                  <a:pt x="8458029" y="6658238"/>
                </a:lnTo>
                <a:cubicBezTo>
                  <a:pt x="8455570" y="6652983"/>
                  <a:pt x="8449672" y="6649836"/>
                  <a:pt x="8440331" y="6648800"/>
                </a:cubicBezTo>
                <a:cubicBezTo>
                  <a:pt x="8430986" y="6647765"/>
                  <a:pt x="8426313" y="6647245"/>
                  <a:pt x="8426313" y="6647245"/>
                </a:cubicBezTo>
                <a:lnTo>
                  <a:pt x="8450658" y="6642474"/>
                </a:lnTo>
                <a:lnTo>
                  <a:pt x="8470201" y="6655852"/>
                </a:lnTo>
                <a:cubicBezTo>
                  <a:pt x="8470201" y="6655852"/>
                  <a:pt x="8472225" y="6655454"/>
                  <a:pt x="8476282" y="6654660"/>
                </a:cubicBezTo>
                <a:cubicBezTo>
                  <a:pt x="8480341" y="6653864"/>
                  <a:pt x="8486428" y="6652671"/>
                  <a:pt x="8494542" y="6651080"/>
                </a:cubicBezTo>
                <a:cubicBezTo>
                  <a:pt x="8502657" y="6649488"/>
                  <a:pt x="8506714" y="6648693"/>
                  <a:pt x="8506714" y="6648693"/>
                </a:cubicBezTo>
                <a:cubicBezTo>
                  <a:pt x="8506714" y="6648693"/>
                  <a:pt x="8505484" y="6646064"/>
                  <a:pt x="8503028" y="6640811"/>
                </a:cubicBezTo>
                <a:cubicBezTo>
                  <a:pt x="8503028" y="6640811"/>
                  <a:pt x="8507086" y="6640016"/>
                  <a:pt x="8515200" y="6638424"/>
                </a:cubicBezTo>
                <a:close/>
                <a:moveTo>
                  <a:pt x="12197341" y="6637966"/>
                </a:moveTo>
                <a:lnTo>
                  <a:pt x="12172138" y="6639191"/>
                </a:lnTo>
                <a:lnTo>
                  <a:pt x="12166417" y="6641404"/>
                </a:lnTo>
                <a:lnTo>
                  <a:pt x="12172423" y="6641510"/>
                </a:lnTo>
                <a:cubicBezTo>
                  <a:pt x="12174881" y="6646766"/>
                  <a:pt x="12184224" y="6647803"/>
                  <a:pt x="12200453" y="6644622"/>
                </a:cubicBezTo>
                <a:close/>
                <a:moveTo>
                  <a:pt x="12377377" y="6637733"/>
                </a:moveTo>
                <a:lnTo>
                  <a:pt x="12371802" y="6639890"/>
                </a:lnTo>
                <a:lnTo>
                  <a:pt x="12397763" y="6640358"/>
                </a:lnTo>
                <a:cubicBezTo>
                  <a:pt x="12405877" y="6638766"/>
                  <a:pt x="12412578" y="6638886"/>
                  <a:pt x="12417862" y="6640719"/>
                </a:cubicBezTo>
                <a:cubicBezTo>
                  <a:pt x="12423149" y="6642554"/>
                  <a:pt x="12429849" y="6642672"/>
                  <a:pt x="12437962" y="6641082"/>
                </a:cubicBezTo>
                <a:cubicBezTo>
                  <a:pt x="12446074" y="6639491"/>
                  <a:pt x="12455419" y="6640528"/>
                  <a:pt x="12465987" y="6644191"/>
                </a:cubicBezTo>
                <a:cubicBezTo>
                  <a:pt x="12474103" y="6642600"/>
                  <a:pt x="12480189" y="6641406"/>
                  <a:pt x="12484245" y="6640612"/>
                </a:cubicBezTo>
                <a:cubicBezTo>
                  <a:pt x="12488304" y="6639817"/>
                  <a:pt x="12495619" y="6641252"/>
                  <a:pt x="12506187" y="6644915"/>
                </a:cubicBezTo>
                <a:lnTo>
                  <a:pt x="12528702" y="6640500"/>
                </a:lnTo>
                <a:lnTo>
                  <a:pt x="12457772" y="6639203"/>
                </a:lnTo>
                <a:lnTo>
                  <a:pt x="12417576" y="6638468"/>
                </a:lnTo>
                <a:close/>
                <a:moveTo>
                  <a:pt x="7282511" y="6637732"/>
                </a:moveTo>
                <a:lnTo>
                  <a:pt x="7280091" y="6639637"/>
                </a:lnTo>
                <a:lnTo>
                  <a:pt x="7295479" y="6644971"/>
                </a:lnTo>
                <a:lnTo>
                  <a:pt x="7298323" y="6643233"/>
                </a:lnTo>
                <a:lnTo>
                  <a:pt x="7300961" y="6644149"/>
                </a:lnTo>
                <a:lnTo>
                  <a:pt x="7320286" y="6640360"/>
                </a:lnTo>
                <a:lnTo>
                  <a:pt x="7320373" y="6638425"/>
                </a:lnTo>
                <a:close/>
                <a:moveTo>
                  <a:pt x="10217416" y="6637580"/>
                </a:moveTo>
                <a:lnTo>
                  <a:pt x="10208929" y="6647848"/>
                </a:lnTo>
                <a:cubicBezTo>
                  <a:pt x="10217043" y="6646256"/>
                  <a:pt x="10221101" y="6645461"/>
                  <a:pt x="10221101" y="6645461"/>
                </a:cubicBezTo>
                <a:lnTo>
                  <a:pt x="10245444" y="6640689"/>
                </a:lnTo>
                <a:close/>
                <a:moveTo>
                  <a:pt x="7700134" y="6637554"/>
                </a:moveTo>
                <a:lnTo>
                  <a:pt x="7669905" y="6649260"/>
                </a:lnTo>
                <a:lnTo>
                  <a:pt x="7686161" y="6648745"/>
                </a:lnTo>
                <a:lnTo>
                  <a:pt x="7684453" y="6645083"/>
                </a:lnTo>
                <a:lnTo>
                  <a:pt x="7694265" y="6648487"/>
                </a:lnTo>
                <a:lnTo>
                  <a:pt x="7696092" y="6648429"/>
                </a:lnTo>
                <a:lnTo>
                  <a:pt x="7716626" y="6641854"/>
                </a:lnTo>
                <a:lnTo>
                  <a:pt x="7708799" y="6640319"/>
                </a:lnTo>
                <a:cubicBezTo>
                  <a:pt x="7708799" y="6640319"/>
                  <a:pt x="7706158" y="6639400"/>
                  <a:pt x="7700873" y="6637566"/>
                </a:cubicBezTo>
                <a:close/>
                <a:moveTo>
                  <a:pt x="17153072" y="6637388"/>
                </a:moveTo>
                <a:lnTo>
                  <a:pt x="17132416" y="6650042"/>
                </a:lnTo>
                <a:cubicBezTo>
                  <a:pt x="17148644" y="6646860"/>
                  <a:pt x="17156760" y="6645269"/>
                  <a:pt x="17156760" y="6645269"/>
                </a:cubicBezTo>
                <a:lnTo>
                  <a:pt x="17184788" y="6648380"/>
                </a:lnTo>
                <a:cubicBezTo>
                  <a:pt x="17187240" y="6653635"/>
                  <a:pt x="17186440" y="6656659"/>
                  <a:pt x="17182384" y="6657455"/>
                </a:cubicBezTo>
                <a:lnTo>
                  <a:pt x="17200640" y="6653874"/>
                </a:lnTo>
                <a:lnTo>
                  <a:pt x="17193272" y="6638110"/>
                </a:lnTo>
                <a:lnTo>
                  <a:pt x="17181100" y="6640496"/>
                </a:lnTo>
                <a:close/>
                <a:moveTo>
                  <a:pt x="18182660" y="6637068"/>
                </a:moveTo>
                <a:cubicBezTo>
                  <a:pt x="18185116" y="6642324"/>
                  <a:pt x="18186340" y="6644952"/>
                  <a:pt x="18186340" y="6644952"/>
                </a:cubicBezTo>
                <a:cubicBezTo>
                  <a:pt x="18186340" y="6644952"/>
                  <a:pt x="18182284" y="6645745"/>
                  <a:pt x="18174168" y="6647334"/>
                </a:cubicBezTo>
                <a:cubicBezTo>
                  <a:pt x="18171716" y="6642079"/>
                  <a:pt x="18174548" y="6638657"/>
                  <a:pt x="18182660" y="6637068"/>
                </a:cubicBezTo>
                <a:close/>
                <a:moveTo>
                  <a:pt x="6242287" y="6636584"/>
                </a:moveTo>
                <a:cubicBezTo>
                  <a:pt x="6234172" y="6638176"/>
                  <a:pt x="6221388" y="6639247"/>
                  <a:pt x="6203930" y="6639802"/>
                </a:cubicBezTo>
                <a:cubicBezTo>
                  <a:pt x="6195203" y="6640078"/>
                  <a:pt x="6187793" y="6640814"/>
                  <a:pt x="6181709" y="6642007"/>
                </a:cubicBezTo>
                <a:cubicBezTo>
                  <a:pt x="6175625" y="6643201"/>
                  <a:pt x="6170860" y="6644851"/>
                  <a:pt x="6167417" y="6646960"/>
                </a:cubicBezTo>
                <a:cubicBezTo>
                  <a:pt x="6160532" y="6651179"/>
                  <a:pt x="6157087" y="6653289"/>
                  <a:pt x="6157087" y="6653289"/>
                </a:cubicBezTo>
                <a:cubicBezTo>
                  <a:pt x="6157087" y="6653289"/>
                  <a:pt x="6162374" y="6655120"/>
                  <a:pt x="6172942" y="6658784"/>
                </a:cubicBezTo>
                <a:cubicBezTo>
                  <a:pt x="6191627" y="6660858"/>
                  <a:pt x="6200970" y="6661895"/>
                  <a:pt x="6200970" y="6661895"/>
                </a:cubicBezTo>
                <a:cubicBezTo>
                  <a:pt x="6200970" y="6661895"/>
                  <a:pt x="6203800" y="6658471"/>
                  <a:pt x="6209457" y="6651625"/>
                </a:cubicBezTo>
                <a:cubicBezTo>
                  <a:pt x="6217571" y="6650033"/>
                  <a:pt x="6221627" y="6649239"/>
                  <a:pt x="6221627" y="6649239"/>
                </a:cubicBezTo>
                <a:close/>
                <a:moveTo>
                  <a:pt x="7132471" y="6636507"/>
                </a:moveTo>
                <a:lnTo>
                  <a:pt x="7120320" y="6637098"/>
                </a:lnTo>
                <a:lnTo>
                  <a:pt x="7135149" y="6642237"/>
                </a:lnTo>
                <a:close/>
                <a:moveTo>
                  <a:pt x="13925196" y="6635615"/>
                </a:moveTo>
                <a:lnTo>
                  <a:pt x="13876675" y="6638535"/>
                </a:lnTo>
                <a:lnTo>
                  <a:pt x="13904174" y="6641586"/>
                </a:lnTo>
                <a:lnTo>
                  <a:pt x="13892001" y="6643972"/>
                </a:lnTo>
                <a:lnTo>
                  <a:pt x="13883515" y="6654241"/>
                </a:lnTo>
                <a:cubicBezTo>
                  <a:pt x="13899744" y="6651058"/>
                  <a:pt x="13911914" y="6648672"/>
                  <a:pt x="13920028" y="6647082"/>
                </a:cubicBezTo>
                <a:cubicBezTo>
                  <a:pt x="13928143" y="6645491"/>
                  <a:pt x="13932814" y="6646009"/>
                  <a:pt x="13934042" y="6648636"/>
                </a:cubicBezTo>
                <a:lnTo>
                  <a:pt x="13959142" y="6651421"/>
                </a:lnTo>
                <a:lnTo>
                  <a:pt x="13960552" y="6643742"/>
                </a:lnTo>
                <a:cubicBezTo>
                  <a:pt x="13956068" y="6638885"/>
                  <a:pt x="13944281" y="6636175"/>
                  <a:pt x="13925196" y="6635615"/>
                </a:cubicBezTo>
                <a:close/>
                <a:moveTo>
                  <a:pt x="12348235" y="6635352"/>
                </a:moveTo>
                <a:lnTo>
                  <a:pt x="12329536" y="6636523"/>
                </a:lnTo>
                <a:cubicBezTo>
                  <a:pt x="12321423" y="6638114"/>
                  <a:pt x="12317366" y="6638910"/>
                  <a:pt x="12317366" y="6638910"/>
                </a:cubicBezTo>
                <a:cubicBezTo>
                  <a:pt x="12317366" y="6638910"/>
                  <a:pt x="12322036" y="6639427"/>
                  <a:pt x="12331379" y="6640465"/>
                </a:cubicBezTo>
                <a:lnTo>
                  <a:pt x="12353176" y="6639774"/>
                </a:lnTo>
                <a:lnTo>
                  <a:pt x="12351192" y="6638556"/>
                </a:lnTo>
                <a:close/>
                <a:moveTo>
                  <a:pt x="9626013" y="6634993"/>
                </a:moveTo>
                <a:cubicBezTo>
                  <a:pt x="9630066" y="6634198"/>
                  <a:pt x="9633324" y="6636429"/>
                  <a:pt x="9635777" y="6641684"/>
                </a:cubicBezTo>
                <a:cubicBezTo>
                  <a:pt x="9627662" y="6643273"/>
                  <a:pt x="9622992" y="6642753"/>
                  <a:pt x="9621764" y="6640125"/>
                </a:cubicBezTo>
                <a:cubicBezTo>
                  <a:pt x="9620537" y="6637499"/>
                  <a:pt x="9621953" y="6635785"/>
                  <a:pt x="9626013" y="6634993"/>
                </a:cubicBezTo>
                <a:close/>
                <a:moveTo>
                  <a:pt x="4286966" y="6632662"/>
                </a:moveTo>
                <a:lnTo>
                  <a:pt x="4282539" y="6632802"/>
                </a:lnTo>
                <a:lnTo>
                  <a:pt x="4284388" y="6633166"/>
                </a:lnTo>
                <a:close/>
                <a:moveTo>
                  <a:pt x="7249561" y="6631269"/>
                </a:moveTo>
                <a:cubicBezTo>
                  <a:pt x="7246920" y="6630351"/>
                  <a:pt x="7243878" y="6630948"/>
                  <a:pt x="7240432" y="6633055"/>
                </a:cubicBezTo>
                <a:lnTo>
                  <a:pt x="7238772" y="6633381"/>
                </a:lnTo>
                <a:lnTo>
                  <a:pt x="7247820" y="6641660"/>
                </a:lnTo>
                <a:cubicBezTo>
                  <a:pt x="7253105" y="6643492"/>
                  <a:pt x="7255132" y="6643095"/>
                  <a:pt x="7253903" y="6640467"/>
                </a:cubicBezTo>
                <a:lnTo>
                  <a:pt x="7249646" y="6631363"/>
                </a:lnTo>
                <a:close/>
                <a:moveTo>
                  <a:pt x="8869621" y="6629173"/>
                </a:moveTo>
                <a:cubicBezTo>
                  <a:pt x="8872077" y="6634429"/>
                  <a:pt x="8871275" y="6637452"/>
                  <a:pt x="8867220" y="6638248"/>
                </a:cubicBezTo>
                <a:cubicBezTo>
                  <a:pt x="8863162" y="6639044"/>
                  <a:pt x="8859903" y="6636814"/>
                  <a:pt x="8857452" y="6631560"/>
                </a:cubicBezTo>
                <a:close/>
                <a:moveTo>
                  <a:pt x="7554112" y="6628938"/>
                </a:moveTo>
                <a:cubicBezTo>
                  <a:pt x="7545997" y="6630529"/>
                  <a:pt x="7541942" y="6631323"/>
                  <a:pt x="7541942" y="6631323"/>
                </a:cubicBezTo>
                <a:lnTo>
                  <a:pt x="7522609" y="6633242"/>
                </a:lnTo>
                <a:lnTo>
                  <a:pt x="7519976" y="6634259"/>
                </a:lnTo>
                <a:cubicBezTo>
                  <a:pt x="7514319" y="6641104"/>
                  <a:pt x="7502146" y="6643486"/>
                  <a:pt x="7483462" y="6641409"/>
                </a:cubicBezTo>
                <a:lnTo>
                  <a:pt x="7478004" y="6637669"/>
                </a:lnTo>
                <a:lnTo>
                  <a:pt x="7453054" y="6640144"/>
                </a:lnTo>
                <a:lnTo>
                  <a:pt x="7440885" y="6642530"/>
                </a:lnTo>
                <a:cubicBezTo>
                  <a:pt x="7440885" y="6642530"/>
                  <a:pt x="7443529" y="6643447"/>
                  <a:pt x="7448814" y="6645279"/>
                </a:cubicBezTo>
                <a:cubicBezTo>
                  <a:pt x="7454099" y="6647112"/>
                  <a:pt x="7460798" y="6647232"/>
                  <a:pt x="7468912" y="6645641"/>
                </a:cubicBezTo>
                <a:cubicBezTo>
                  <a:pt x="7477028" y="6644050"/>
                  <a:pt x="7485142" y="6642460"/>
                  <a:pt x="7493254" y="6640868"/>
                </a:cubicBezTo>
                <a:cubicBezTo>
                  <a:pt x="7501370" y="6639278"/>
                  <a:pt x="7506654" y="6641111"/>
                  <a:pt x="7509111" y="6646365"/>
                </a:cubicBezTo>
                <a:cubicBezTo>
                  <a:pt x="7516856" y="6653453"/>
                  <a:pt x="7526410" y="6657315"/>
                  <a:pt x="7537780" y="6657955"/>
                </a:cubicBezTo>
                <a:cubicBezTo>
                  <a:pt x="7549150" y="6658593"/>
                  <a:pt x="7562335" y="6656008"/>
                  <a:pt x="7577337" y="6650198"/>
                </a:cubicBezTo>
                <a:lnTo>
                  <a:pt x="7589509" y="6647812"/>
                </a:lnTo>
                <a:cubicBezTo>
                  <a:pt x="7597622" y="6646221"/>
                  <a:pt x="7611024" y="6646463"/>
                  <a:pt x="7629708" y="6648535"/>
                </a:cubicBezTo>
                <a:cubicBezTo>
                  <a:pt x="7629708" y="6648535"/>
                  <a:pt x="7633763" y="6647740"/>
                  <a:pt x="7641877" y="6646149"/>
                </a:cubicBezTo>
                <a:cubicBezTo>
                  <a:pt x="7649994" y="6644558"/>
                  <a:pt x="7654049" y="6643763"/>
                  <a:pt x="7654049" y="6643763"/>
                </a:cubicBezTo>
                <a:lnTo>
                  <a:pt x="7650368" y="6635882"/>
                </a:lnTo>
                <a:cubicBezTo>
                  <a:pt x="7650368" y="6635882"/>
                  <a:pt x="7646310" y="6636677"/>
                  <a:pt x="7638194" y="6638268"/>
                </a:cubicBezTo>
                <a:cubicBezTo>
                  <a:pt x="7621966" y="6641448"/>
                  <a:pt x="7604508" y="6642003"/>
                  <a:pt x="7585826" y="6639930"/>
                </a:cubicBezTo>
                <a:cubicBezTo>
                  <a:pt x="7567138" y="6637856"/>
                  <a:pt x="7556569" y="6634193"/>
                  <a:pt x="7554112" y="6628938"/>
                </a:cubicBezTo>
                <a:close/>
                <a:moveTo>
                  <a:pt x="4311621" y="6627879"/>
                </a:moveTo>
                <a:lnTo>
                  <a:pt x="4302735" y="6629622"/>
                </a:lnTo>
                <a:lnTo>
                  <a:pt x="4314315" y="6633641"/>
                </a:lnTo>
                <a:close/>
                <a:moveTo>
                  <a:pt x="12542025" y="6627451"/>
                </a:moveTo>
                <a:lnTo>
                  <a:pt x="12538739" y="6627656"/>
                </a:lnTo>
                <a:lnTo>
                  <a:pt x="12538259" y="6638626"/>
                </a:lnTo>
                <a:lnTo>
                  <a:pt x="12542704" y="6637756"/>
                </a:lnTo>
                <a:lnTo>
                  <a:pt x="12566290" y="6633130"/>
                </a:lnTo>
                <a:lnTo>
                  <a:pt x="12562144" y="6630292"/>
                </a:lnTo>
                <a:lnTo>
                  <a:pt x="12559117" y="6630236"/>
                </a:lnTo>
                <a:close/>
                <a:moveTo>
                  <a:pt x="9534957" y="6627246"/>
                </a:moveTo>
                <a:cubicBezTo>
                  <a:pt x="9536988" y="6626850"/>
                  <a:pt x="9539317" y="6627109"/>
                  <a:pt x="9541968" y="6628025"/>
                </a:cubicBezTo>
                <a:cubicBezTo>
                  <a:pt x="9547252" y="6629857"/>
                  <a:pt x="9549892" y="6630771"/>
                  <a:pt x="9549892" y="6630771"/>
                </a:cubicBezTo>
                <a:lnTo>
                  <a:pt x="9537719" y="6633159"/>
                </a:lnTo>
                <a:cubicBezTo>
                  <a:pt x="9529607" y="6634749"/>
                  <a:pt x="9526965" y="6633834"/>
                  <a:pt x="9529792" y="6630410"/>
                </a:cubicBezTo>
                <a:cubicBezTo>
                  <a:pt x="9531210" y="6628699"/>
                  <a:pt x="9532931" y="6627644"/>
                  <a:pt x="9534957" y="6627246"/>
                </a:cubicBezTo>
                <a:close/>
                <a:moveTo>
                  <a:pt x="13480565" y="6625982"/>
                </a:moveTo>
                <a:cubicBezTo>
                  <a:pt x="13472452" y="6627573"/>
                  <a:pt x="13466365" y="6628766"/>
                  <a:pt x="13462309" y="6629562"/>
                </a:cubicBezTo>
                <a:cubicBezTo>
                  <a:pt x="13458253" y="6630357"/>
                  <a:pt x="13454195" y="6631153"/>
                  <a:pt x="13450137" y="6631947"/>
                </a:cubicBezTo>
                <a:cubicBezTo>
                  <a:pt x="13446081" y="6632744"/>
                  <a:pt x="13442023" y="6633539"/>
                  <a:pt x="13437966" y="6634334"/>
                </a:cubicBezTo>
                <a:cubicBezTo>
                  <a:pt x="13433910" y="6635129"/>
                  <a:pt x="13430652" y="6632899"/>
                  <a:pt x="13428196" y="6627644"/>
                </a:cubicBezTo>
                <a:cubicBezTo>
                  <a:pt x="13420082" y="6629236"/>
                  <a:pt x="13406682" y="6628992"/>
                  <a:pt x="13387997" y="6626921"/>
                </a:cubicBezTo>
                <a:cubicBezTo>
                  <a:pt x="13379883" y="6628511"/>
                  <a:pt x="13371768" y="6630103"/>
                  <a:pt x="13363654" y="6631693"/>
                </a:cubicBezTo>
                <a:cubicBezTo>
                  <a:pt x="13355540" y="6633284"/>
                  <a:pt x="13346196" y="6632247"/>
                  <a:pt x="13335627" y="6628584"/>
                </a:cubicBezTo>
                <a:lnTo>
                  <a:pt x="13330890" y="6629511"/>
                </a:lnTo>
                <a:lnTo>
                  <a:pt x="13337436" y="6631211"/>
                </a:lnTo>
                <a:cubicBezTo>
                  <a:pt x="13345552" y="6629622"/>
                  <a:pt x="13350222" y="6630142"/>
                  <a:pt x="13351447" y="6632769"/>
                </a:cubicBezTo>
                <a:lnTo>
                  <a:pt x="13353189" y="6636499"/>
                </a:lnTo>
                <a:lnTo>
                  <a:pt x="13381995" y="6639695"/>
                </a:lnTo>
                <a:lnTo>
                  <a:pt x="13393488" y="6637446"/>
                </a:lnTo>
                <a:cubicBezTo>
                  <a:pt x="13391033" y="6632191"/>
                  <a:pt x="13391836" y="6629165"/>
                  <a:pt x="13395894" y="6628371"/>
                </a:cubicBezTo>
                <a:cubicBezTo>
                  <a:pt x="13399951" y="6627578"/>
                  <a:pt x="13402595" y="6628494"/>
                  <a:pt x="13403817" y="6631122"/>
                </a:cubicBezTo>
                <a:lnTo>
                  <a:pt x="13398925" y="6641574"/>
                </a:lnTo>
                <a:lnTo>
                  <a:pt x="13413301" y="6643170"/>
                </a:lnTo>
                <a:lnTo>
                  <a:pt x="13401125" y="6645556"/>
                </a:lnTo>
                <a:lnTo>
                  <a:pt x="13390563" y="6647625"/>
                </a:lnTo>
                <a:lnTo>
                  <a:pt x="13391090" y="6647807"/>
                </a:lnTo>
                <a:lnTo>
                  <a:pt x="13453497" y="6643892"/>
                </a:lnTo>
                <a:cubicBezTo>
                  <a:pt x="13467269" y="6635458"/>
                  <a:pt x="13511526" y="6635385"/>
                  <a:pt x="13586263" y="6643679"/>
                </a:cubicBezTo>
                <a:cubicBezTo>
                  <a:pt x="13594381" y="6642088"/>
                  <a:pt x="13605136" y="6641414"/>
                  <a:pt x="13618536" y="6641653"/>
                </a:cubicBezTo>
                <a:cubicBezTo>
                  <a:pt x="13631936" y="6641895"/>
                  <a:pt x="13638635" y="6642015"/>
                  <a:pt x="13638635" y="6642015"/>
                </a:cubicBezTo>
                <a:lnTo>
                  <a:pt x="13657545" y="6641091"/>
                </a:lnTo>
                <a:lnTo>
                  <a:pt x="13652975" y="6639506"/>
                </a:lnTo>
                <a:cubicBezTo>
                  <a:pt x="13647687" y="6637676"/>
                  <a:pt x="13645045" y="6636760"/>
                  <a:pt x="13645045" y="6636760"/>
                </a:cubicBezTo>
                <a:cubicBezTo>
                  <a:pt x="13636931" y="6638350"/>
                  <a:pt x="13630233" y="6638229"/>
                  <a:pt x="13624947" y="6636398"/>
                </a:cubicBezTo>
                <a:cubicBezTo>
                  <a:pt x="13619663" y="6634565"/>
                  <a:pt x="13612963" y="6634444"/>
                  <a:pt x="13604847" y="6636034"/>
                </a:cubicBezTo>
                <a:cubicBezTo>
                  <a:pt x="13596733" y="6637626"/>
                  <a:pt x="13581303" y="6637782"/>
                  <a:pt x="13558563" y="6636505"/>
                </a:cubicBezTo>
                <a:cubicBezTo>
                  <a:pt x="13535821" y="6635227"/>
                  <a:pt x="13509822" y="6631721"/>
                  <a:pt x="13480565" y="6625982"/>
                </a:cubicBezTo>
                <a:close/>
                <a:moveTo>
                  <a:pt x="9720987" y="6625005"/>
                </a:moveTo>
                <a:cubicBezTo>
                  <a:pt x="9723441" y="6630261"/>
                  <a:pt x="9722642" y="6633287"/>
                  <a:pt x="9718579" y="6634078"/>
                </a:cubicBezTo>
                <a:cubicBezTo>
                  <a:pt x="9714524" y="6634874"/>
                  <a:pt x="9711270" y="6632643"/>
                  <a:pt x="9708815" y="6627388"/>
                </a:cubicBezTo>
                <a:cubicBezTo>
                  <a:pt x="9716930" y="6625799"/>
                  <a:pt x="9720987" y="6625005"/>
                  <a:pt x="9720987" y="6625005"/>
                </a:cubicBezTo>
                <a:close/>
                <a:moveTo>
                  <a:pt x="18014132" y="6623462"/>
                </a:moveTo>
                <a:lnTo>
                  <a:pt x="18010540" y="6624164"/>
                </a:lnTo>
                <a:lnTo>
                  <a:pt x="18026396" y="6629662"/>
                </a:lnTo>
                <a:lnTo>
                  <a:pt x="18032204" y="6627803"/>
                </a:lnTo>
                <a:lnTo>
                  <a:pt x="18030360" y="6623861"/>
                </a:lnTo>
                <a:cubicBezTo>
                  <a:pt x="18030360" y="6623861"/>
                  <a:pt x="18026304" y="6624655"/>
                  <a:pt x="18018188" y="6626243"/>
                </a:cubicBezTo>
                <a:close/>
                <a:moveTo>
                  <a:pt x="8663741" y="6622209"/>
                </a:moveTo>
                <a:cubicBezTo>
                  <a:pt x="8665770" y="6621811"/>
                  <a:pt x="8667395" y="6622927"/>
                  <a:pt x="8668625" y="6625554"/>
                </a:cubicBezTo>
                <a:cubicBezTo>
                  <a:pt x="8668625" y="6625554"/>
                  <a:pt x="8664568" y="6626350"/>
                  <a:pt x="8656457" y="6627941"/>
                </a:cubicBezTo>
                <a:cubicBezTo>
                  <a:pt x="8659281" y="6624517"/>
                  <a:pt x="8661715" y="6622607"/>
                  <a:pt x="8663741" y="6622209"/>
                </a:cubicBezTo>
                <a:close/>
                <a:moveTo>
                  <a:pt x="9692963" y="6621887"/>
                </a:moveTo>
                <a:lnTo>
                  <a:pt x="9684470" y="6632153"/>
                </a:lnTo>
                <a:cubicBezTo>
                  <a:pt x="9676354" y="6633741"/>
                  <a:pt x="9672294" y="6634536"/>
                  <a:pt x="9672294" y="6634536"/>
                </a:cubicBezTo>
                <a:cubicBezTo>
                  <a:pt x="9669840" y="6629281"/>
                  <a:pt x="9676731" y="6625064"/>
                  <a:pt x="9692963" y="6621887"/>
                </a:cubicBezTo>
                <a:close/>
                <a:moveTo>
                  <a:pt x="9103445" y="6617751"/>
                </a:moveTo>
                <a:lnTo>
                  <a:pt x="9066932" y="6624909"/>
                </a:lnTo>
                <a:lnTo>
                  <a:pt x="9038902" y="6621798"/>
                </a:lnTo>
                <a:close/>
                <a:moveTo>
                  <a:pt x="17568352" y="6616204"/>
                </a:moveTo>
                <a:cubicBezTo>
                  <a:pt x="17560240" y="6617796"/>
                  <a:pt x="17561468" y="6620424"/>
                  <a:pt x="17572036" y="6624086"/>
                </a:cubicBezTo>
                <a:lnTo>
                  <a:pt x="17664604" y="6623147"/>
                </a:lnTo>
                <a:cubicBezTo>
                  <a:pt x="17699520" y="6622039"/>
                  <a:pt x="17714148" y="6624908"/>
                  <a:pt x="17708488" y="6631753"/>
                </a:cubicBezTo>
                <a:lnTo>
                  <a:pt x="17720660" y="6629368"/>
                </a:lnTo>
                <a:cubicBezTo>
                  <a:pt x="17718204" y="6624113"/>
                  <a:pt x="17728348" y="6622124"/>
                  <a:pt x="17751088" y="6623403"/>
                </a:cubicBezTo>
                <a:cubicBezTo>
                  <a:pt x="17773832" y="6624680"/>
                  <a:pt x="17785200" y="6625319"/>
                  <a:pt x="17785200" y="6625319"/>
                </a:cubicBezTo>
                <a:lnTo>
                  <a:pt x="17712172" y="6639637"/>
                </a:lnTo>
                <a:cubicBezTo>
                  <a:pt x="17701604" y="6635974"/>
                  <a:pt x="17690232" y="6635332"/>
                  <a:pt x="17678060" y="6637720"/>
                </a:cubicBezTo>
                <a:cubicBezTo>
                  <a:pt x="17665892" y="6640106"/>
                  <a:pt x="17656976" y="6644722"/>
                  <a:pt x="17651316" y="6651567"/>
                </a:cubicBezTo>
                <a:cubicBezTo>
                  <a:pt x="17643204" y="6653158"/>
                  <a:pt x="17635088" y="6654749"/>
                  <a:pt x="17626976" y="6656340"/>
                </a:cubicBezTo>
                <a:cubicBezTo>
                  <a:pt x="17610744" y="6659521"/>
                  <a:pt x="17603244" y="6662426"/>
                  <a:pt x="17604472" y="6665053"/>
                </a:cubicBezTo>
                <a:cubicBezTo>
                  <a:pt x="17605700" y="6667683"/>
                  <a:pt x="17602260" y="6669791"/>
                  <a:pt x="17594144" y="6671381"/>
                </a:cubicBezTo>
                <a:lnTo>
                  <a:pt x="17578288" y="6665885"/>
                </a:lnTo>
                <a:cubicBezTo>
                  <a:pt x="17575832" y="6660630"/>
                  <a:pt x="17570548" y="6658798"/>
                  <a:pt x="17562432" y="6660389"/>
                </a:cubicBezTo>
                <a:lnTo>
                  <a:pt x="17558748" y="6652506"/>
                </a:lnTo>
                <a:cubicBezTo>
                  <a:pt x="17550636" y="6654098"/>
                  <a:pt x="17545348" y="6652265"/>
                  <a:pt x="17542892" y="6647011"/>
                </a:cubicBezTo>
                <a:cubicBezTo>
                  <a:pt x="17542892" y="6647011"/>
                  <a:pt x="17538836" y="6647804"/>
                  <a:pt x="17530720" y="6649397"/>
                </a:cubicBezTo>
                <a:lnTo>
                  <a:pt x="17499008" y="6638405"/>
                </a:lnTo>
                <a:lnTo>
                  <a:pt x="17483152" y="6632907"/>
                </a:lnTo>
                <a:lnTo>
                  <a:pt x="17511180" y="6636018"/>
                </a:lnTo>
                <a:lnTo>
                  <a:pt x="17547692" y="6628860"/>
                </a:lnTo>
                <a:cubicBezTo>
                  <a:pt x="17529008" y="6626786"/>
                  <a:pt x="17531836" y="6623363"/>
                  <a:pt x="17556180" y="6618591"/>
                </a:cubicBezTo>
                <a:close/>
                <a:moveTo>
                  <a:pt x="8716030" y="6611811"/>
                </a:moveTo>
                <a:lnTo>
                  <a:pt x="8715468" y="6612068"/>
                </a:lnTo>
                <a:lnTo>
                  <a:pt x="8715789" y="6612103"/>
                </a:lnTo>
                <a:close/>
                <a:moveTo>
                  <a:pt x="9139958" y="6610592"/>
                </a:moveTo>
                <a:lnTo>
                  <a:pt x="9131472" y="6620861"/>
                </a:lnTo>
                <a:lnTo>
                  <a:pt x="9115613" y="6615367"/>
                </a:lnTo>
                <a:cubicBezTo>
                  <a:pt x="9123732" y="6613774"/>
                  <a:pt x="9127787" y="6612979"/>
                  <a:pt x="9127787" y="6612979"/>
                </a:cubicBezTo>
                <a:cubicBezTo>
                  <a:pt x="9127787" y="6612979"/>
                  <a:pt x="9131842" y="6612183"/>
                  <a:pt x="9139958" y="6610592"/>
                </a:cubicBezTo>
                <a:close/>
                <a:moveTo>
                  <a:pt x="8624534" y="6609507"/>
                </a:moveTo>
                <a:lnTo>
                  <a:pt x="8611287" y="6609924"/>
                </a:lnTo>
                <a:lnTo>
                  <a:pt x="8595124" y="6610432"/>
                </a:lnTo>
                <a:lnTo>
                  <a:pt x="8596717" y="6613838"/>
                </a:lnTo>
                <a:lnTo>
                  <a:pt x="8612569" y="6619335"/>
                </a:lnTo>
                <a:cubicBezTo>
                  <a:pt x="8620688" y="6617744"/>
                  <a:pt x="8624127" y="6615635"/>
                  <a:pt x="8622901" y="6613006"/>
                </a:cubicBezTo>
                <a:close/>
                <a:moveTo>
                  <a:pt x="8848341" y="6598925"/>
                </a:moveTo>
                <a:lnTo>
                  <a:pt x="8830535" y="6602416"/>
                </a:lnTo>
                <a:lnTo>
                  <a:pt x="8821571" y="6599308"/>
                </a:lnTo>
                <a:lnTo>
                  <a:pt x="8792747" y="6600214"/>
                </a:lnTo>
                <a:lnTo>
                  <a:pt x="8789738" y="6600403"/>
                </a:lnTo>
                <a:lnTo>
                  <a:pt x="8790341" y="6601692"/>
                </a:lnTo>
                <a:lnTo>
                  <a:pt x="8765996" y="6606464"/>
                </a:lnTo>
                <a:lnTo>
                  <a:pt x="8774324" y="6601365"/>
                </a:lnTo>
                <a:lnTo>
                  <a:pt x="8760472" y="6602231"/>
                </a:lnTo>
                <a:lnTo>
                  <a:pt x="8735872" y="6603767"/>
                </a:lnTo>
                <a:lnTo>
                  <a:pt x="8731886" y="6604548"/>
                </a:lnTo>
                <a:lnTo>
                  <a:pt x="8723550" y="6608367"/>
                </a:lnTo>
                <a:lnTo>
                  <a:pt x="8725549" y="6612642"/>
                </a:lnTo>
                <a:lnTo>
                  <a:pt x="8723775" y="6612990"/>
                </a:lnTo>
                <a:lnTo>
                  <a:pt x="8729485" y="6613623"/>
                </a:lnTo>
                <a:cubicBezTo>
                  <a:pt x="8729485" y="6613623"/>
                  <a:pt x="8732126" y="6614539"/>
                  <a:pt x="8737410" y="6616373"/>
                </a:cubicBezTo>
                <a:cubicBezTo>
                  <a:pt x="8742697" y="6618203"/>
                  <a:pt x="8745339" y="6619119"/>
                  <a:pt x="8745339" y="6619119"/>
                </a:cubicBezTo>
                <a:cubicBezTo>
                  <a:pt x="8747798" y="6624374"/>
                  <a:pt x="8751855" y="6623580"/>
                  <a:pt x="8757512" y="6616733"/>
                </a:cubicBezTo>
                <a:cubicBezTo>
                  <a:pt x="8765623" y="6615142"/>
                  <a:pt x="8772325" y="6615262"/>
                  <a:pt x="8777612" y="6617095"/>
                </a:cubicBezTo>
                <a:cubicBezTo>
                  <a:pt x="8782896" y="6618927"/>
                  <a:pt x="8785537" y="6619843"/>
                  <a:pt x="8785537" y="6619843"/>
                </a:cubicBezTo>
                <a:cubicBezTo>
                  <a:pt x="8785537" y="6619843"/>
                  <a:pt x="8790821" y="6621674"/>
                  <a:pt x="8801395" y="6625339"/>
                </a:cubicBezTo>
                <a:lnTo>
                  <a:pt x="8797707" y="6617457"/>
                </a:lnTo>
                <a:lnTo>
                  <a:pt x="8809884" y="6615071"/>
                </a:lnTo>
                <a:cubicBezTo>
                  <a:pt x="8817997" y="6613479"/>
                  <a:pt x="8826111" y="6611890"/>
                  <a:pt x="8834222" y="6610298"/>
                </a:cubicBezTo>
                <a:cubicBezTo>
                  <a:pt x="8834222" y="6610298"/>
                  <a:pt x="8838894" y="6610817"/>
                  <a:pt x="8848239" y="6611853"/>
                </a:cubicBezTo>
                <a:cubicBezTo>
                  <a:pt x="8857581" y="6612889"/>
                  <a:pt x="8866307" y="6612612"/>
                  <a:pt x="8874424" y="6611022"/>
                </a:cubicBezTo>
                <a:cubicBezTo>
                  <a:pt x="8914988" y="6603069"/>
                  <a:pt x="8940566" y="6600923"/>
                  <a:pt x="8951136" y="6604588"/>
                </a:cubicBezTo>
                <a:lnTo>
                  <a:pt x="8958024" y="6603238"/>
                </a:lnTo>
                <a:lnTo>
                  <a:pt x="8913340" y="6602419"/>
                </a:lnTo>
                <a:cubicBezTo>
                  <a:pt x="8905227" y="6604008"/>
                  <a:pt x="8896497" y="6604283"/>
                  <a:pt x="8887153" y="6603244"/>
                </a:cubicBezTo>
                <a:cubicBezTo>
                  <a:pt x="8877817" y="6602205"/>
                  <a:pt x="8873141" y="6601685"/>
                  <a:pt x="8873141" y="6601685"/>
                </a:cubicBezTo>
                <a:close/>
                <a:moveTo>
                  <a:pt x="5081320" y="6597444"/>
                </a:moveTo>
                <a:cubicBezTo>
                  <a:pt x="5081320" y="6597444"/>
                  <a:pt x="5078492" y="6600869"/>
                  <a:pt x="5072836" y="6607715"/>
                </a:cubicBezTo>
                <a:cubicBezTo>
                  <a:pt x="5072836" y="6607715"/>
                  <a:pt x="5075475" y="6608631"/>
                  <a:pt x="5080761" y="6610463"/>
                </a:cubicBezTo>
                <a:lnTo>
                  <a:pt x="5081916" y="6610862"/>
                </a:lnTo>
                <a:lnTo>
                  <a:pt x="5114597" y="6608131"/>
                </a:lnTo>
                <a:lnTo>
                  <a:pt x="5116953" y="6607670"/>
                </a:lnTo>
                <a:lnTo>
                  <a:pt x="5122521" y="6605121"/>
                </a:lnTo>
                <a:lnTo>
                  <a:pt x="5109349" y="6600556"/>
                </a:lnTo>
                <a:lnTo>
                  <a:pt x="5097176" y="6602942"/>
                </a:lnTo>
                <a:close/>
                <a:moveTo>
                  <a:pt x="17910904" y="6595623"/>
                </a:moveTo>
                <a:cubicBezTo>
                  <a:pt x="17919016" y="6594033"/>
                  <a:pt x="17924300" y="6595868"/>
                  <a:pt x="17926752" y="6601123"/>
                </a:cubicBezTo>
                <a:cubicBezTo>
                  <a:pt x="17918640" y="6602712"/>
                  <a:pt x="17914580" y="6603506"/>
                  <a:pt x="17914580" y="6603506"/>
                </a:cubicBezTo>
                <a:close/>
                <a:moveTo>
                  <a:pt x="17927888" y="6575091"/>
                </a:moveTo>
                <a:lnTo>
                  <a:pt x="17910792" y="6578437"/>
                </a:lnTo>
                <a:lnTo>
                  <a:pt x="17929824" y="6579238"/>
                </a:lnTo>
                <a:close/>
                <a:moveTo>
                  <a:pt x="18052732" y="6572164"/>
                </a:moveTo>
                <a:cubicBezTo>
                  <a:pt x="18039332" y="6571918"/>
                  <a:pt x="18028572" y="6572591"/>
                  <a:pt x="18020460" y="6574178"/>
                </a:cubicBezTo>
                <a:cubicBezTo>
                  <a:pt x="18020460" y="6574178"/>
                  <a:pt x="18016404" y="6574972"/>
                  <a:pt x="18008284" y="6576562"/>
                </a:cubicBezTo>
                <a:cubicBezTo>
                  <a:pt x="17993660" y="6573687"/>
                  <a:pt x="17980968" y="6572587"/>
                  <a:pt x="17970212" y="6573258"/>
                </a:cubicBezTo>
                <a:lnTo>
                  <a:pt x="17946156" y="6579924"/>
                </a:lnTo>
                <a:lnTo>
                  <a:pt x="17950076" y="6580088"/>
                </a:lnTo>
                <a:cubicBezTo>
                  <a:pt x="17975648" y="6577942"/>
                  <a:pt x="17988432" y="6576870"/>
                  <a:pt x="17988432" y="6576870"/>
                </a:cubicBezTo>
                <a:lnTo>
                  <a:pt x="17915404" y="6591188"/>
                </a:lnTo>
                <a:lnTo>
                  <a:pt x="17897940" y="6579234"/>
                </a:lnTo>
                <a:lnTo>
                  <a:pt x="17875516" y="6576739"/>
                </a:lnTo>
                <a:lnTo>
                  <a:pt x="17851172" y="6581504"/>
                </a:lnTo>
                <a:cubicBezTo>
                  <a:pt x="17851172" y="6581504"/>
                  <a:pt x="17843056" y="6583093"/>
                  <a:pt x="17826824" y="6586269"/>
                </a:cubicBezTo>
                <a:cubicBezTo>
                  <a:pt x="17818712" y="6587859"/>
                  <a:pt x="17809980" y="6588132"/>
                  <a:pt x="17800644" y="6587093"/>
                </a:cubicBezTo>
                <a:cubicBezTo>
                  <a:pt x="17791300" y="6586055"/>
                  <a:pt x="17786628" y="6585534"/>
                  <a:pt x="17786628" y="6585534"/>
                </a:cubicBezTo>
                <a:lnTo>
                  <a:pt x="17802484" y="6591034"/>
                </a:lnTo>
                <a:cubicBezTo>
                  <a:pt x="17831732" y="6596782"/>
                  <a:pt x="17851640" y="6601487"/>
                  <a:pt x="17862208" y="6605154"/>
                </a:cubicBezTo>
                <a:lnTo>
                  <a:pt x="17871544" y="6608391"/>
                </a:lnTo>
                <a:lnTo>
                  <a:pt x="17876488" y="6607422"/>
                </a:lnTo>
                <a:cubicBezTo>
                  <a:pt x="17880544" y="6606627"/>
                  <a:pt x="17882572" y="6606229"/>
                  <a:pt x="17882572" y="6606229"/>
                </a:cubicBezTo>
                <a:lnTo>
                  <a:pt x="17885004" y="6611426"/>
                </a:lnTo>
                <a:lnTo>
                  <a:pt x="17894544" y="6612489"/>
                </a:lnTo>
                <a:lnTo>
                  <a:pt x="17898432" y="6611727"/>
                </a:lnTo>
                <a:cubicBezTo>
                  <a:pt x="17898432" y="6611727"/>
                  <a:pt x="17904516" y="6610533"/>
                  <a:pt x="17916688" y="6608147"/>
                </a:cubicBezTo>
                <a:cubicBezTo>
                  <a:pt x="17928856" y="6605761"/>
                  <a:pt x="17939000" y="6603772"/>
                  <a:pt x="17947116" y="6602182"/>
                </a:cubicBezTo>
                <a:lnTo>
                  <a:pt x="17982208" y="6606075"/>
                </a:lnTo>
                <a:lnTo>
                  <a:pt x="17979128" y="6599476"/>
                </a:lnTo>
                <a:cubicBezTo>
                  <a:pt x="17979128" y="6599476"/>
                  <a:pt x="17981156" y="6599079"/>
                  <a:pt x="17985212" y="6598284"/>
                </a:cubicBezTo>
                <a:cubicBezTo>
                  <a:pt x="17989272" y="6597491"/>
                  <a:pt x="17992524" y="6599721"/>
                  <a:pt x="17994980" y="6604977"/>
                </a:cubicBezTo>
                <a:lnTo>
                  <a:pt x="17986776" y="6606581"/>
                </a:lnTo>
                <a:lnTo>
                  <a:pt x="18003172" y="6608401"/>
                </a:lnTo>
                <a:lnTo>
                  <a:pt x="18021472" y="6604812"/>
                </a:lnTo>
                <a:lnTo>
                  <a:pt x="18019324" y="6600210"/>
                </a:lnTo>
                <a:lnTo>
                  <a:pt x="18031496" y="6597828"/>
                </a:lnTo>
                <a:lnTo>
                  <a:pt x="18026540" y="6603819"/>
                </a:lnTo>
                <a:lnTo>
                  <a:pt x="18036008" y="6601962"/>
                </a:lnTo>
                <a:lnTo>
                  <a:pt x="18031496" y="6597828"/>
                </a:lnTo>
                <a:cubicBezTo>
                  <a:pt x="18031496" y="6597828"/>
                  <a:pt x="18039612" y="6596240"/>
                  <a:pt x="18055844" y="6593064"/>
                </a:cubicBezTo>
                <a:cubicBezTo>
                  <a:pt x="18058296" y="6598318"/>
                  <a:pt x="18059524" y="6600948"/>
                  <a:pt x="18059524" y="6600948"/>
                </a:cubicBezTo>
                <a:lnTo>
                  <a:pt x="18061668" y="6605537"/>
                </a:lnTo>
                <a:lnTo>
                  <a:pt x="18079884" y="6601965"/>
                </a:lnTo>
                <a:cubicBezTo>
                  <a:pt x="18088000" y="6600374"/>
                  <a:pt x="18093284" y="6602207"/>
                  <a:pt x="18095740" y="6607461"/>
                </a:cubicBezTo>
                <a:lnTo>
                  <a:pt x="18083568" y="6609848"/>
                </a:lnTo>
                <a:lnTo>
                  <a:pt x="18038856" y="6613599"/>
                </a:lnTo>
                <a:lnTo>
                  <a:pt x="18042532" y="6621478"/>
                </a:lnTo>
                <a:lnTo>
                  <a:pt x="18047056" y="6623049"/>
                </a:lnTo>
                <a:lnTo>
                  <a:pt x="18057816" y="6619601"/>
                </a:lnTo>
                <a:lnTo>
                  <a:pt x="18054708" y="6619096"/>
                </a:lnTo>
                <a:lnTo>
                  <a:pt x="18061768" y="6617715"/>
                </a:lnTo>
                <a:lnTo>
                  <a:pt x="18065312" y="6613427"/>
                </a:lnTo>
                <a:lnTo>
                  <a:pt x="18064308" y="6617217"/>
                </a:lnTo>
                <a:lnTo>
                  <a:pt x="18091228" y="6611947"/>
                </a:lnTo>
                <a:cubicBezTo>
                  <a:pt x="18099344" y="6610359"/>
                  <a:pt x="18103400" y="6609566"/>
                  <a:pt x="18103400" y="6609566"/>
                </a:cubicBezTo>
                <a:lnTo>
                  <a:pt x="18099724" y="6601681"/>
                </a:lnTo>
                <a:lnTo>
                  <a:pt x="18111892" y="6599299"/>
                </a:lnTo>
                <a:lnTo>
                  <a:pt x="18127744" y="6604800"/>
                </a:lnTo>
                <a:cubicBezTo>
                  <a:pt x="18138316" y="6608467"/>
                  <a:pt x="18146432" y="6606877"/>
                  <a:pt x="18152092" y="6600033"/>
                </a:cubicBezTo>
                <a:cubicBezTo>
                  <a:pt x="18154544" y="6605290"/>
                  <a:pt x="18159832" y="6607124"/>
                  <a:pt x="18167944" y="6605534"/>
                </a:cubicBezTo>
                <a:cubicBezTo>
                  <a:pt x="18176060" y="6603946"/>
                  <a:pt x="18179508" y="6601838"/>
                  <a:pt x="18178280" y="6599208"/>
                </a:cubicBezTo>
                <a:cubicBezTo>
                  <a:pt x="18177052" y="6596581"/>
                  <a:pt x="18180496" y="6594473"/>
                  <a:pt x="18188608" y="6592885"/>
                </a:cubicBezTo>
                <a:lnTo>
                  <a:pt x="18200788" y="6590502"/>
                </a:lnTo>
                <a:cubicBezTo>
                  <a:pt x="18195884" y="6579990"/>
                  <a:pt x="18166628" y="6574245"/>
                  <a:pt x="18113028" y="6573266"/>
                </a:cubicBezTo>
                <a:cubicBezTo>
                  <a:pt x="18086228" y="6572777"/>
                  <a:pt x="18066132" y="6572408"/>
                  <a:pt x="18052732" y="6572164"/>
                </a:cubicBezTo>
                <a:close/>
                <a:moveTo>
                  <a:pt x="16862064" y="6568628"/>
                </a:moveTo>
                <a:lnTo>
                  <a:pt x="16837720" y="6573393"/>
                </a:lnTo>
                <a:lnTo>
                  <a:pt x="16847024" y="6579771"/>
                </a:lnTo>
                <a:lnTo>
                  <a:pt x="16848920" y="6579804"/>
                </a:lnTo>
                <a:lnTo>
                  <a:pt x="16853572" y="6578893"/>
                </a:lnTo>
                <a:lnTo>
                  <a:pt x="16864228" y="6580080"/>
                </a:lnTo>
                <a:lnTo>
                  <a:pt x="16889176" y="6580528"/>
                </a:lnTo>
                <a:lnTo>
                  <a:pt x="16893772" y="6579631"/>
                </a:lnTo>
                <a:cubicBezTo>
                  <a:pt x="16901884" y="6578041"/>
                  <a:pt x="16905332" y="6575932"/>
                  <a:pt x="16904104" y="6573304"/>
                </a:cubicBezTo>
                <a:cubicBezTo>
                  <a:pt x="16902876" y="6570678"/>
                  <a:pt x="16896172" y="6570554"/>
                  <a:pt x="16884004" y="6572937"/>
                </a:cubicBezTo>
                <a:cubicBezTo>
                  <a:pt x="16871828" y="6575320"/>
                  <a:pt x="16864516" y="6573883"/>
                  <a:pt x="16862064" y="6568628"/>
                </a:cubicBezTo>
                <a:close/>
                <a:moveTo>
                  <a:pt x="16893232" y="6553923"/>
                </a:moveTo>
                <a:lnTo>
                  <a:pt x="16870560" y="6558362"/>
                </a:lnTo>
                <a:cubicBezTo>
                  <a:pt x="16873012" y="6563618"/>
                  <a:pt x="16876264" y="6565849"/>
                  <a:pt x="16880320" y="6565054"/>
                </a:cubicBezTo>
                <a:cubicBezTo>
                  <a:pt x="16884380" y="6564259"/>
                  <a:pt x="16888440" y="6563464"/>
                  <a:pt x="16892496" y="6562671"/>
                </a:cubicBezTo>
                <a:cubicBezTo>
                  <a:pt x="16896556" y="6561876"/>
                  <a:pt x="16902640" y="6560686"/>
                  <a:pt x="16910756" y="6559097"/>
                </a:cubicBezTo>
                <a:lnTo>
                  <a:pt x="16913728" y="6558515"/>
                </a:lnTo>
                <a:lnTo>
                  <a:pt x="16903060" y="6557331"/>
                </a:lnTo>
                <a:close/>
                <a:moveTo>
                  <a:pt x="16926944" y="6551577"/>
                </a:moveTo>
                <a:lnTo>
                  <a:pt x="16927404" y="6552557"/>
                </a:lnTo>
                <a:lnTo>
                  <a:pt x="16928808" y="6555564"/>
                </a:lnTo>
                <a:lnTo>
                  <a:pt x="16947276" y="6551949"/>
                </a:lnTo>
                <a:close/>
                <a:moveTo>
                  <a:pt x="17263344" y="6546004"/>
                </a:moveTo>
                <a:cubicBezTo>
                  <a:pt x="17256456" y="6550218"/>
                  <a:pt x="17247724" y="6550493"/>
                  <a:pt x="17237156" y="6546827"/>
                </a:cubicBezTo>
                <a:lnTo>
                  <a:pt x="17224984" y="6549210"/>
                </a:lnTo>
                <a:lnTo>
                  <a:pt x="17228664" y="6557094"/>
                </a:lnTo>
                <a:cubicBezTo>
                  <a:pt x="17228664" y="6557094"/>
                  <a:pt x="17236780" y="6555504"/>
                  <a:pt x="17253012" y="6552327"/>
                </a:cubicBezTo>
                <a:cubicBezTo>
                  <a:pt x="17261124" y="6550740"/>
                  <a:pt x="17267212" y="6549548"/>
                  <a:pt x="17271272" y="6548753"/>
                </a:cubicBezTo>
                <a:cubicBezTo>
                  <a:pt x="17275328" y="6547960"/>
                  <a:pt x="17277356" y="6547562"/>
                  <a:pt x="17277356" y="6547562"/>
                </a:cubicBezTo>
                <a:cubicBezTo>
                  <a:pt x="17274904" y="6542307"/>
                  <a:pt x="17270232" y="6541788"/>
                  <a:pt x="17263344" y="6546004"/>
                </a:cubicBezTo>
                <a:close/>
                <a:moveTo>
                  <a:pt x="17023992" y="6545535"/>
                </a:moveTo>
                <a:cubicBezTo>
                  <a:pt x="16991532" y="6551889"/>
                  <a:pt x="16975300" y="6555065"/>
                  <a:pt x="16975300" y="6555065"/>
                </a:cubicBezTo>
                <a:cubicBezTo>
                  <a:pt x="16985872" y="6558734"/>
                  <a:pt x="16993180" y="6560169"/>
                  <a:pt x="16997236" y="6559376"/>
                </a:cubicBezTo>
                <a:cubicBezTo>
                  <a:pt x="17001296" y="6558582"/>
                  <a:pt x="17007384" y="6557391"/>
                  <a:pt x="17015496" y="6555801"/>
                </a:cubicBezTo>
                <a:lnTo>
                  <a:pt x="17031352" y="6561302"/>
                </a:lnTo>
                <a:cubicBezTo>
                  <a:pt x="17039468" y="6559712"/>
                  <a:pt x="17043524" y="6558919"/>
                  <a:pt x="17043524" y="6558919"/>
                </a:cubicBezTo>
                <a:cubicBezTo>
                  <a:pt x="17043524" y="6558919"/>
                  <a:pt x="17052256" y="6558646"/>
                  <a:pt x="17069712" y="6558094"/>
                </a:cubicBezTo>
                <a:cubicBezTo>
                  <a:pt x="17087168" y="6557546"/>
                  <a:pt x="17099956" y="6556477"/>
                  <a:pt x="17108068" y="6554890"/>
                </a:cubicBezTo>
                <a:cubicBezTo>
                  <a:pt x="17105620" y="6549633"/>
                  <a:pt x="17077592" y="6546514"/>
                  <a:pt x="17023992" y="6545535"/>
                </a:cubicBezTo>
                <a:close/>
                <a:moveTo>
                  <a:pt x="17156760" y="6545357"/>
                </a:moveTo>
                <a:cubicBezTo>
                  <a:pt x="17156760" y="6545357"/>
                  <a:pt x="17154732" y="6545755"/>
                  <a:pt x="17150676" y="6546549"/>
                </a:cubicBezTo>
                <a:cubicBezTo>
                  <a:pt x="17146616" y="6547343"/>
                  <a:pt x="17145812" y="6550369"/>
                  <a:pt x="17148264" y="6555625"/>
                </a:cubicBezTo>
                <a:cubicBezTo>
                  <a:pt x="17153928" y="6548780"/>
                  <a:pt x="17156760" y="6545357"/>
                  <a:pt x="17156760" y="6545357"/>
                </a:cubicBezTo>
                <a:close/>
                <a:moveTo>
                  <a:pt x="17168932" y="6542975"/>
                </a:moveTo>
                <a:lnTo>
                  <a:pt x="17172616" y="6550859"/>
                </a:lnTo>
                <a:cubicBezTo>
                  <a:pt x="17172616" y="6550859"/>
                  <a:pt x="17176668" y="6550064"/>
                  <a:pt x="17184788" y="6548475"/>
                </a:cubicBezTo>
                <a:close/>
                <a:moveTo>
                  <a:pt x="17406444" y="6539503"/>
                </a:moveTo>
                <a:cubicBezTo>
                  <a:pt x="17390212" y="6542680"/>
                  <a:pt x="17368700" y="6544023"/>
                  <a:pt x="17341900" y="6543532"/>
                </a:cubicBezTo>
                <a:cubicBezTo>
                  <a:pt x="17315100" y="6543042"/>
                  <a:pt x="17301704" y="6542797"/>
                  <a:pt x="17301704" y="6542797"/>
                </a:cubicBezTo>
                <a:lnTo>
                  <a:pt x="17293208" y="6553063"/>
                </a:lnTo>
                <a:cubicBezTo>
                  <a:pt x="17301324" y="6551474"/>
                  <a:pt x="17307408" y="6550284"/>
                  <a:pt x="17311468" y="6549488"/>
                </a:cubicBezTo>
                <a:cubicBezTo>
                  <a:pt x="17315524" y="6548694"/>
                  <a:pt x="17321616" y="6547504"/>
                  <a:pt x="17329728" y="6545915"/>
                </a:cubicBezTo>
                <a:lnTo>
                  <a:pt x="17345580" y="6551415"/>
                </a:lnTo>
                <a:cubicBezTo>
                  <a:pt x="17345580" y="6551415"/>
                  <a:pt x="17353696" y="6549827"/>
                  <a:pt x="17369924" y="6546651"/>
                </a:cubicBezTo>
                <a:cubicBezTo>
                  <a:pt x="17369924" y="6546651"/>
                  <a:pt x="17372568" y="6547566"/>
                  <a:pt x="17377852" y="6549400"/>
                </a:cubicBezTo>
                <a:cubicBezTo>
                  <a:pt x="17383136" y="6551234"/>
                  <a:pt x="17389836" y="6551357"/>
                  <a:pt x="17397952" y="6549767"/>
                </a:cubicBezTo>
                <a:cubicBezTo>
                  <a:pt x="17397952" y="6549767"/>
                  <a:pt x="17399980" y="6549370"/>
                  <a:pt x="17404040" y="6548577"/>
                </a:cubicBezTo>
                <a:cubicBezTo>
                  <a:pt x="17408096" y="6547782"/>
                  <a:pt x="17413380" y="6549616"/>
                  <a:pt x="17419892" y="6554077"/>
                </a:cubicBezTo>
                <a:cubicBezTo>
                  <a:pt x="17426400" y="6558537"/>
                  <a:pt x="17433712" y="6559976"/>
                  <a:pt x="17441832" y="6558387"/>
                </a:cubicBezTo>
                <a:cubicBezTo>
                  <a:pt x="17439376" y="6553130"/>
                  <a:pt x="17442208" y="6549708"/>
                  <a:pt x="17450324" y="6548118"/>
                </a:cubicBezTo>
                <a:lnTo>
                  <a:pt x="17434472" y="6542619"/>
                </a:lnTo>
                <a:cubicBezTo>
                  <a:pt x="17434472" y="6542619"/>
                  <a:pt x="17430416" y="6543414"/>
                  <a:pt x="17422300" y="6545003"/>
                </a:cubicBezTo>
                <a:cubicBezTo>
                  <a:pt x="17414184" y="6546589"/>
                  <a:pt x="17408900" y="6544757"/>
                  <a:pt x="17406444" y="6539503"/>
                </a:cubicBezTo>
                <a:close/>
                <a:moveTo>
                  <a:pt x="17511188" y="6536206"/>
                </a:moveTo>
                <a:lnTo>
                  <a:pt x="17486844" y="6540971"/>
                </a:lnTo>
                <a:cubicBezTo>
                  <a:pt x="17489296" y="6546228"/>
                  <a:pt x="17498636" y="6547266"/>
                  <a:pt x="17514868" y="6544089"/>
                </a:cubicBezTo>
                <a:cubicBezTo>
                  <a:pt x="17520532" y="6537245"/>
                  <a:pt x="17519304" y="6534617"/>
                  <a:pt x="17511188" y="6536206"/>
                </a:cubicBezTo>
                <a:close/>
                <a:moveTo>
                  <a:pt x="17909492" y="6535673"/>
                </a:moveTo>
                <a:cubicBezTo>
                  <a:pt x="17909492" y="6535673"/>
                  <a:pt x="17910716" y="6538301"/>
                  <a:pt x="17913172" y="6543558"/>
                </a:cubicBezTo>
                <a:lnTo>
                  <a:pt x="17924204" y="6541397"/>
                </a:lnTo>
                <a:lnTo>
                  <a:pt x="17917640" y="6539122"/>
                </a:lnTo>
                <a:lnTo>
                  <a:pt x="17918784" y="6538896"/>
                </a:lnTo>
                <a:close/>
                <a:moveTo>
                  <a:pt x="18026408" y="6529996"/>
                </a:moveTo>
                <a:cubicBezTo>
                  <a:pt x="18028864" y="6535252"/>
                  <a:pt x="18034144" y="6537084"/>
                  <a:pt x="18042260" y="6535494"/>
                </a:cubicBezTo>
                <a:lnTo>
                  <a:pt x="18054436" y="6533113"/>
                </a:lnTo>
                <a:close/>
                <a:moveTo>
                  <a:pt x="17430580" y="6527238"/>
                </a:moveTo>
                <a:lnTo>
                  <a:pt x="17433000" y="6528896"/>
                </a:lnTo>
                <a:lnTo>
                  <a:pt x="17436652" y="6530163"/>
                </a:lnTo>
                <a:lnTo>
                  <a:pt x="17441340" y="6529244"/>
                </a:lnTo>
                <a:lnTo>
                  <a:pt x="17443972" y="6528728"/>
                </a:lnTo>
                <a:close/>
                <a:moveTo>
                  <a:pt x="17877788" y="6524671"/>
                </a:moveTo>
                <a:lnTo>
                  <a:pt x="17881468" y="6532555"/>
                </a:lnTo>
                <a:lnTo>
                  <a:pt x="17893640" y="6530173"/>
                </a:lnTo>
                <a:cubicBezTo>
                  <a:pt x="17893640" y="6530173"/>
                  <a:pt x="17891000" y="6529255"/>
                  <a:pt x="17885712" y="6527423"/>
                </a:cubicBezTo>
                <a:cubicBezTo>
                  <a:pt x="17880432" y="6525590"/>
                  <a:pt x="17877788" y="6524671"/>
                  <a:pt x="17877788" y="6524671"/>
                </a:cubicBezTo>
                <a:close/>
                <a:moveTo>
                  <a:pt x="17829664" y="6521186"/>
                </a:moveTo>
                <a:cubicBezTo>
                  <a:pt x="17818720" y="6526197"/>
                  <a:pt x="17807956" y="6526868"/>
                  <a:pt x="17797392" y="6523203"/>
                </a:cubicBezTo>
                <a:cubicBezTo>
                  <a:pt x="17786824" y="6519533"/>
                  <a:pt x="17780124" y="6519412"/>
                  <a:pt x="17777292" y="6522835"/>
                </a:cubicBezTo>
                <a:cubicBezTo>
                  <a:pt x="17774464" y="6526257"/>
                  <a:pt x="17773044" y="6527967"/>
                  <a:pt x="17773044" y="6527967"/>
                </a:cubicBezTo>
                <a:cubicBezTo>
                  <a:pt x="17775500" y="6533223"/>
                  <a:pt x="17781396" y="6536371"/>
                  <a:pt x="17790740" y="6537410"/>
                </a:cubicBezTo>
                <a:cubicBezTo>
                  <a:pt x="17800080" y="6538448"/>
                  <a:pt x="17812864" y="6537381"/>
                  <a:pt x="17829096" y="6534203"/>
                </a:cubicBezTo>
                <a:cubicBezTo>
                  <a:pt x="17837212" y="6532614"/>
                  <a:pt x="17842684" y="6530110"/>
                  <a:pt x="17845516" y="6526687"/>
                </a:cubicBezTo>
                <a:cubicBezTo>
                  <a:pt x="17848348" y="6523265"/>
                  <a:pt x="17849764" y="6521555"/>
                  <a:pt x="17849764" y="6521555"/>
                </a:cubicBezTo>
                <a:lnTo>
                  <a:pt x="17847084" y="6521506"/>
                </a:lnTo>
                <a:lnTo>
                  <a:pt x="17833556" y="6529790"/>
                </a:lnTo>
                <a:lnTo>
                  <a:pt x="17821384" y="6532177"/>
                </a:lnTo>
                <a:cubicBezTo>
                  <a:pt x="17818928" y="6526924"/>
                  <a:pt x="17821756" y="6523500"/>
                  <a:pt x="17829872" y="6521908"/>
                </a:cubicBezTo>
                <a:lnTo>
                  <a:pt x="17833224" y="6521251"/>
                </a:lnTo>
                <a:close/>
                <a:moveTo>
                  <a:pt x="17282680" y="6478424"/>
                </a:moveTo>
                <a:lnTo>
                  <a:pt x="17280896" y="6479515"/>
                </a:lnTo>
                <a:lnTo>
                  <a:pt x="17286508" y="6479751"/>
                </a:lnTo>
                <a:close/>
                <a:moveTo>
                  <a:pt x="17714240" y="6475741"/>
                </a:moveTo>
                <a:lnTo>
                  <a:pt x="17709268" y="6476716"/>
                </a:lnTo>
                <a:lnTo>
                  <a:pt x="17710768" y="6479932"/>
                </a:lnTo>
                <a:close/>
                <a:moveTo>
                  <a:pt x="17586112" y="6470442"/>
                </a:moveTo>
                <a:lnTo>
                  <a:pt x="17576780" y="6472270"/>
                </a:lnTo>
                <a:lnTo>
                  <a:pt x="17592204" y="6472552"/>
                </a:lnTo>
                <a:close/>
                <a:moveTo>
                  <a:pt x="17415712" y="6470042"/>
                </a:moveTo>
                <a:lnTo>
                  <a:pt x="17410796" y="6472588"/>
                </a:lnTo>
                <a:lnTo>
                  <a:pt x="17408536" y="6475317"/>
                </a:lnTo>
                <a:lnTo>
                  <a:pt x="17409460" y="6475261"/>
                </a:lnTo>
                <a:lnTo>
                  <a:pt x="17420596" y="6473077"/>
                </a:lnTo>
                <a:lnTo>
                  <a:pt x="17421456" y="6472036"/>
                </a:lnTo>
                <a:close/>
                <a:moveTo>
                  <a:pt x="17528604" y="6459665"/>
                </a:moveTo>
                <a:cubicBezTo>
                  <a:pt x="17527376" y="6457037"/>
                  <a:pt x="17523936" y="6459144"/>
                  <a:pt x="17518272" y="6465990"/>
                </a:cubicBezTo>
                <a:lnTo>
                  <a:pt x="17520476" y="6470704"/>
                </a:lnTo>
                <a:lnTo>
                  <a:pt x="17523736" y="6470066"/>
                </a:lnTo>
                <a:close/>
                <a:moveTo>
                  <a:pt x="157000" y="4920205"/>
                </a:moveTo>
                <a:cubicBezTo>
                  <a:pt x="146433" y="4916538"/>
                  <a:pt x="142374" y="4917332"/>
                  <a:pt x="144829" y="4922588"/>
                </a:cubicBezTo>
                <a:cubicBezTo>
                  <a:pt x="144829" y="4922588"/>
                  <a:pt x="146054" y="4925216"/>
                  <a:pt x="148507" y="4930471"/>
                </a:cubicBezTo>
                <a:cubicBezTo>
                  <a:pt x="156621" y="4928882"/>
                  <a:pt x="162094" y="4926376"/>
                  <a:pt x="164925" y="4922955"/>
                </a:cubicBezTo>
                <a:cubicBezTo>
                  <a:pt x="167759" y="4919533"/>
                  <a:pt x="165117" y="4918616"/>
                  <a:pt x="157000" y="4920205"/>
                </a:cubicBezTo>
                <a:close/>
                <a:moveTo>
                  <a:pt x="169286" y="4917799"/>
                </a:moveTo>
                <a:lnTo>
                  <a:pt x="169174" y="4917823"/>
                </a:lnTo>
                <a:lnTo>
                  <a:pt x="169412" y="4917906"/>
                </a:lnTo>
                <a:close/>
                <a:moveTo>
                  <a:pt x="184380" y="4876843"/>
                </a:moveTo>
                <a:lnTo>
                  <a:pt x="184369" y="4876848"/>
                </a:lnTo>
                <a:lnTo>
                  <a:pt x="184377" y="4876851"/>
                </a:lnTo>
                <a:close/>
                <a:moveTo>
                  <a:pt x="17590" y="4752218"/>
                </a:moveTo>
                <a:lnTo>
                  <a:pt x="15412" y="4763781"/>
                </a:lnTo>
                <a:cubicBezTo>
                  <a:pt x="8739" y="4767165"/>
                  <a:pt x="8379" y="4769091"/>
                  <a:pt x="14326" y="4769561"/>
                </a:cubicBezTo>
                <a:cubicBezTo>
                  <a:pt x="17304" y="4769795"/>
                  <a:pt x="19299" y="4769220"/>
                  <a:pt x="20314" y="4767835"/>
                </a:cubicBezTo>
                <a:cubicBezTo>
                  <a:pt x="21328" y="4766445"/>
                  <a:pt x="21367" y="4764250"/>
                  <a:pt x="20421" y="4761242"/>
                </a:cubicBezTo>
                <a:cubicBezTo>
                  <a:pt x="18534" y="4755227"/>
                  <a:pt x="17590" y="4752218"/>
                  <a:pt x="17590" y="4752218"/>
                </a:cubicBezTo>
                <a:close/>
                <a:moveTo>
                  <a:pt x="505675" y="4661662"/>
                </a:moveTo>
                <a:lnTo>
                  <a:pt x="477811" y="4665332"/>
                </a:lnTo>
                <a:lnTo>
                  <a:pt x="478059" y="4665536"/>
                </a:lnTo>
                <a:lnTo>
                  <a:pt x="489940" y="4665753"/>
                </a:lnTo>
                <a:lnTo>
                  <a:pt x="498683" y="4665207"/>
                </a:lnTo>
                <a:close/>
                <a:moveTo>
                  <a:pt x="13649" y="4628709"/>
                </a:moveTo>
                <a:cubicBezTo>
                  <a:pt x="6969" y="4632094"/>
                  <a:pt x="3633" y="4633786"/>
                  <a:pt x="3633" y="4633786"/>
                </a:cubicBezTo>
                <a:lnTo>
                  <a:pt x="11471" y="4640271"/>
                </a:lnTo>
                <a:cubicBezTo>
                  <a:pt x="18148" y="4636887"/>
                  <a:pt x="18875" y="4633033"/>
                  <a:pt x="13649" y="4628709"/>
                </a:cubicBezTo>
                <a:close/>
                <a:moveTo>
                  <a:pt x="610641" y="4626275"/>
                </a:moveTo>
                <a:lnTo>
                  <a:pt x="611479" y="4628944"/>
                </a:lnTo>
                <a:lnTo>
                  <a:pt x="616529" y="4626383"/>
                </a:lnTo>
                <a:close/>
                <a:moveTo>
                  <a:pt x="66550" y="4612350"/>
                </a:moveTo>
                <a:lnTo>
                  <a:pt x="68682" y="4619157"/>
                </a:lnTo>
                <a:lnTo>
                  <a:pt x="69559" y="4618987"/>
                </a:lnTo>
                <a:lnTo>
                  <a:pt x="70424" y="4620843"/>
                </a:lnTo>
                <a:lnTo>
                  <a:pt x="79393" y="4616296"/>
                </a:lnTo>
                <a:cubicBezTo>
                  <a:pt x="74169" y="4611974"/>
                  <a:pt x="69886" y="4610658"/>
                  <a:pt x="66550" y="4612350"/>
                </a:cubicBezTo>
                <a:close/>
                <a:moveTo>
                  <a:pt x="715103" y="4607786"/>
                </a:moveTo>
                <a:lnTo>
                  <a:pt x="709775" y="4615060"/>
                </a:lnTo>
                <a:lnTo>
                  <a:pt x="716080" y="4615175"/>
                </a:lnTo>
                <a:lnTo>
                  <a:pt x="722944" y="4614273"/>
                </a:lnTo>
                <a:cubicBezTo>
                  <a:pt x="722944" y="4614273"/>
                  <a:pt x="720328" y="4612110"/>
                  <a:pt x="715103" y="4607786"/>
                </a:cubicBezTo>
                <a:close/>
                <a:moveTo>
                  <a:pt x="57397" y="4564695"/>
                </a:moveTo>
                <a:cubicBezTo>
                  <a:pt x="54060" y="4566388"/>
                  <a:pt x="55000" y="4569396"/>
                  <a:pt x="60224" y="4573718"/>
                </a:cubicBezTo>
                <a:cubicBezTo>
                  <a:pt x="60224" y="4573718"/>
                  <a:pt x="63561" y="4572027"/>
                  <a:pt x="70240" y="4568642"/>
                </a:cubicBezTo>
                <a:cubicBezTo>
                  <a:pt x="65016" y="4564320"/>
                  <a:pt x="60733" y="4563005"/>
                  <a:pt x="57397" y="4564695"/>
                </a:cubicBezTo>
                <a:close/>
                <a:moveTo>
                  <a:pt x="809577" y="4538976"/>
                </a:moveTo>
                <a:cubicBezTo>
                  <a:pt x="809577" y="4538976"/>
                  <a:pt x="810881" y="4540057"/>
                  <a:pt x="813495" y="4542218"/>
                </a:cubicBezTo>
                <a:cubicBezTo>
                  <a:pt x="816110" y="4544380"/>
                  <a:pt x="820750" y="4543769"/>
                  <a:pt x="827430" y="4540383"/>
                </a:cubicBezTo>
                <a:cubicBezTo>
                  <a:pt x="815526" y="4539446"/>
                  <a:pt x="809577" y="4538976"/>
                  <a:pt x="809577" y="4538976"/>
                </a:cubicBezTo>
                <a:close/>
                <a:moveTo>
                  <a:pt x="974599" y="4528529"/>
                </a:moveTo>
                <a:lnTo>
                  <a:pt x="964584" y="4533605"/>
                </a:lnTo>
                <a:cubicBezTo>
                  <a:pt x="964584" y="4533605"/>
                  <a:pt x="970536" y="4534076"/>
                  <a:pt x="982439" y="4535014"/>
                </a:cubicBezTo>
                <a:close/>
                <a:moveTo>
                  <a:pt x="871401" y="4523321"/>
                </a:moveTo>
                <a:cubicBezTo>
                  <a:pt x="868789" y="4521157"/>
                  <a:pt x="864146" y="4521771"/>
                  <a:pt x="857469" y="4525154"/>
                </a:cubicBezTo>
                <a:lnTo>
                  <a:pt x="845280" y="4541792"/>
                </a:lnTo>
                <a:cubicBezTo>
                  <a:pt x="851957" y="4538409"/>
                  <a:pt x="855296" y="4536715"/>
                  <a:pt x="855296" y="4536715"/>
                </a:cubicBezTo>
                <a:cubicBezTo>
                  <a:pt x="855296" y="4536715"/>
                  <a:pt x="858630" y="4535023"/>
                  <a:pt x="865308" y="4531639"/>
                </a:cubicBezTo>
                <a:cubicBezTo>
                  <a:pt x="871985" y="4528254"/>
                  <a:pt x="874017" y="4525482"/>
                  <a:pt x="871401" y="4523321"/>
                </a:cubicBezTo>
                <a:close/>
                <a:moveTo>
                  <a:pt x="460368" y="4517291"/>
                </a:moveTo>
                <a:cubicBezTo>
                  <a:pt x="448464" y="4516353"/>
                  <a:pt x="443822" y="4516963"/>
                  <a:pt x="446434" y="4519125"/>
                </a:cubicBezTo>
                <a:cubicBezTo>
                  <a:pt x="449046" y="4521286"/>
                  <a:pt x="452968" y="4524529"/>
                  <a:pt x="458192" y="4528851"/>
                </a:cubicBezTo>
                <a:close/>
                <a:moveTo>
                  <a:pt x="146862" y="4498422"/>
                </a:moveTo>
                <a:cubicBezTo>
                  <a:pt x="146862" y="4498422"/>
                  <a:pt x="149476" y="4500583"/>
                  <a:pt x="154700" y="4504907"/>
                </a:cubicBezTo>
                <a:cubicBezTo>
                  <a:pt x="161375" y="4501522"/>
                  <a:pt x="164712" y="4499830"/>
                  <a:pt x="164712" y="4499830"/>
                </a:cubicBezTo>
                <a:cubicBezTo>
                  <a:pt x="164712" y="4499830"/>
                  <a:pt x="158763" y="4499361"/>
                  <a:pt x="146862" y="4498422"/>
                </a:cubicBezTo>
                <a:close/>
                <a:moveTo>
                  <a:pt x="248392" y="4488787"/>
                </a:moveTo>
                <a:lnTo>
                  <a:pt x="248313" y="4488826"/>
                </a:lnTo>
                <a:lnTo>
                  <a:pt x="246135" y="4500389"/>
                </a:lnTo>
                <a:cubicBezTo>
                  <a:pt x="248752" y="4502551"/>
                  <a:pt x="251306" y="4502997"/>
                  <a:pt x="253812" y="4501727"/>
                </a:cubicBezTo>
                <a:cubicBezTo>
                  <a:pt x="256315" y="4500458"/>
                  <a:pt x="258765" y="4497474"/>
                  <a:pt x="261160" y="4492774"/>
                </a:cubicBezTo>
                <a:lnTo>
                  <a:pt x="262615" y="4489909"/>
                </a:lnTo>
                <a:close/>
                <a:moveTo>
                  <a:pt x="1370820" y="4468859"/>
                </a:moveTo>
                <a:cubicBezTo>
                  <a:pt x="1368208" y="4466697"/>
                  <a:pt x="1363564" y="4467308"/>
                  <a:pt x="1356887" y="4470692"/>
                </a:cubicBezTo>
                <a:cubicBezTo>
                  <a:pt x="1356887" y="4470692"/>
                  <a:pt x="1360805" y="4473935"/>
                  <a:pt x="1368645" y="4480419"/>
                </a:cubicBezTo>
                <a:lnTo>
                  <a:pt x="1372563" y="4483662"/>
                </a:lnTo>
                <a:cubicBezTo>
                  <a:pt x="1374013" y="4475955"/>
                  <a:pt x="1373432" y="4471020"/>
                  <a:pt x="1370820" y="4468859"/>
                </a:cubicBezTo>
                <a:close/>
                <a:moveTo>
                  <a:pt x="1488377" y="4445866"/>
                </a:moveTo>
                <a:cubicBezTo>
                  <a:pt x="1488377" y="4445866"/>
                  <a:pt x="1485040" y="4447558"/>
                  <a:pt x="1478364" y="4450943"/>
                </a:cubicBezTo>
                <a:cubicBezTo>
                  <a:pt x="1480978" y="4453104"/>
                  <a:pt x="1483117" y="4453762"/>
                  <a:pt x="1484787" y="4452916"/>
                </a:cubicBezTo>
                <a:cubicBezTo>
                  <a:pt x="1486454" y="4452071"/>
                  <a:pt x="1487653" y="4449720"/>
                  <a:pt x="1488377" y="4445866"/>
                </a:cubicBezTo>
                <a:close/>
                <a:moveTo>
                  <a:pt x="131139" y="3083293"/>
                </a:moveTo>
                <a:lnTo>
                  <a:pt x="121125" y="3088371"/>
                </a:lnTo>
                <a:cubicBezTo>
                  <a:pt x="121125" y="3088371"/>
                  <a:pt x="127076" y="3088841"/>
                  <a:pt x="138980" y="3089778"/>
                </a:cubicBezTo>
                <a:close/>
                <a:moveTo>
                  <a:pt x="27945" y="3078085"/>
                </a:moveTo>
                <a:cubicBezTo>
                  <a:pt x="25331" y="3075923"/>
                  <a:pt x="20686" y="3076534"/>
                  <a:pt x="14013" y="3079920"/>
                </a:cubicBezTo>
                <a:lnTo>
                  <a:pt x="1821" y="3096557"/>
                </a:lnTo>
                <a:cubicBezTo>
                  <a:pt x="8497" y="3093173"/>
                  <a:pt x="11835" y="3091479"/>
                  <a:pt x="11835" y="3091479"/>
                </a:cubicBezTo>
                <a:cubicBezTo>
                  <a:pt x="11835" y="3091479"/>
                  <a:pt x="15174" y="3089787"/>
                  <a:pt x="21849" y="3086404"/>
                </a:cubicBezTo>
                <a:cubicBezTo>
                  <a:pt x="28525" y="3083019"/>
                  <a:pt x="30557" y="3080247"/>
                  <a:pt x="27945" y="3078085"/>
                </a:cubicBezTo>
                <a:close/>
                <a:moveTo>
                  <a:pt x="527360" y="3023623"/>
                </a:moveTo>
                <a:cubicBezTo>
                  <a:pt x="524747" y="3021461"/>
                  <a:pt x="520103" y="3022073"/>
                  <a:pt x="513426" y="3025458"/>
                </a:cubicBezTo>
                <a:cubicBezTo>
                  <a:pt x="513426" y="3025458"/>
                  <a:pt x="517345" y="3028700"/>
                  <a:pt x="525185" y="3035184"/>
                </a:cubicBezTo>
                <a:lnTo>
                  <a:pt x="529105" y="3038427"/>
                </a:lnTo>
                <a:cubicBezTo>
                  <a:pt x="530555" y="3030719"/>
                  <a:pt x="529974" y="3025784"/>
                  <a:pt x="527360" y="3023623"/>
                </a:cubicBezTo>
                <a:close/>
                <a:moveTo>
                  <a:pt x="644917" y="3000631"/>
                </a:moveTo>
                <a:cubicBezTo>
                  <a:pt x="644917" y="3000631"/>
                  <a:pt x="641578" y="3002324"/>
                  <a:pt x="634907" y="3005707"/>
                </a:cubicBezTo>
                <a:cubicBezTo>
                  <a:pt x="637518" y="3007869"/>
                  <a:pt x="639660" y="3008527"/>
                  <a:pt x="641328" y="3007682"/>
                </a:cubicBezTo>
                <a:cubicBezTo>
                  <a:pt x="642994" y="3006834"/>
                  <a:pt x="644193" y="3004485"/>
                  <a:pt x="644917" y="3000631"/>
                </a:cubicBezTo>
                <a:close/>
                <a:moveTo>
                  <a:pt x="615739" y="2963129"/>
                </a:moveTo>
                <a:cubicBezTo>
                  <a:pt x="615739" y="2963129"/>
                  <a:pt x="615376" y="2965056"/>
                  <a:pt x="614650" y="2968910"/>
                </a:cubicBezTo>
                <a:cubicBezTo>
                  <a:pt x="613925" y="2972765"/>
                  <a:pt x="615232" y="2973845"/>
                  <a:pt x="618570" y="2972153"/>
                </a:cubicBezTo>
                <a:cubicBezTo>
                  <a:pt x="621907" y="2970462"/>
                  <a:pt x="620963" y="2967453"/>
                  <a:pt x="615739" y="2963129"/>
                </a:cubicBezTo>
                <a:close/>
                <a:moveTo>
                  <a:pt x="172372" y="2382558"/>
                </a:moveTo>
                <a:lnTo>
                  <a:pt x="162358" y="2387634"/>
                </a:lnTo>
                <a:cubicBezTo>
                  <a:pt x="174260" y="2388574"/>
                  <a:pt x="180211" y="2389043"/>
                  <a:pt x="180211" y="2389043"/>
                </a:cubicBezTo>
                <a:close/>
                <a:moveTo>
                  <a:pt x="258803" y="2380577"/>
                </a:moveTo>
                <a:cubicBezTo>
                  <a:pt x="255464" y="2382269"/>
                  <a:pt x="253796" y="2383115"/>
                  <a:pt x="253796" y="2383115"/>
                </a:cubicBezTo>
                <a:lnTo>
                  <a:pt x="261632" y="2389601"/>
                </a:lnTo>
                <a:lnTo>
                  <a:pt x="271648" y="2384525"/>
                </a:lnTo>
                <a:cubicBezTo>
                  <a:pt x="266422" y="2380200"/>
                  <a:pt x="262141" y="2378886"/>
                  <a:pt x="258803" y="2380577"/>
                </a:cubicBezTo>
                <a:close/>
                <a:moveTo>
                  <a:pt x="47406" y="2372697"/>
                </a:moveTo>
                <a:lnTo>
                  <a:pt x="55242" y="2379185"/>
                </a:lnTo>
                <a:lnTo>
                  <a:pt x="65256" y="2374108"/>
                </a:lnTo>
                <a:cubicBezTo>
                  <a:pt x="53354" y="2373169"/>
                  <a:pt x="47406" y="2372697"/>
                  <a:pt x="47406" y="2372697"/>
                </a:cubicBezTo>
                <a:close/>
                <a:moveTo>
                  <a:pt x="555972" y="2365890"/>
                </a:moveTo>
                <a:lnTo>
                  <a:pt x="545960" y="2370967"/>
                </a:lnTo>
                <a:cubicBezTo>
                  <a:pt x="545960" y="2370967"/>
                  <a:pt x="551911" y="2371437"/>
                  <a:pt x="563813" y="2372376"/>
                </a:cubicBezTo>
                <a:close/>
                <a:moveTo>
                  <a:pt x="259755" y="2354252"/>
                </a:moveTo>
                <a:lnTo>
                  <a:pt x="252844" y="2355607"/>
                </a:lnTo>
                <a:lnTo>
                  <a:pt x="258145" y="2359993"/>
                </a:lnTo>
                <a:cubicBezTo>
                  <a:pt x="258145" y="2359993"/>
                  <a:pt x="261483" y="2358300"/>
                  <a:pt x="268158" y="2354917"/>
                </a:cubicBezTo>
                <a:close/>
                <a:moveTo>
                  <a:pt x="87706" y="2352361"/>
                </a:moveTo>
                <a:lnTo>
                  <a:pt x="87461" y="2352393"/>
                </a:lnTo>
                <a:lnTo>
                  <a:pt x="87888" y="2352745"/>
                </a:lnTo>
                <a:close/>
                <a:moveTo>
                  <a:pt x="232454" y="2352099"/>
                </a:moveTo>
                <a:cubicBezTo>
                  <a:pt x="232454" y="2352099"/>
                  <a:pt x="229115" y="2353791"/>
                  <a:pt x="222442" y="2357176"/>
                </a:cubicBezTo>
                <a:cubicBezTo>
                  <a:pt x="215762" y="2360560"/>
                  <a:pt x="209810" y="2360091"/>
                  <a:pt x="204587" y="2355768"/>
                </a:cubicBezTo>
                <a:lnTo>
                  <a:pt x="176721" y="2359435"/>
                </a:lnTo>
                <a:lnTo>
                  <a:pt x="194574" y="2360844"/>
                </a:lnTo>
                <a:lnTo>
                  <a:pt x="240290" y="2358584"/>
                </a:lnTo>
                <a:lnTo>
                  <a:pt x="239783" y="2358163"/>
                </a:lnTo>
                <a:lnTo>
                  <a:pt x="236825" y="2358742"/>
                </a:lnTo>
                <a:lnTo>
                  <a:pt x="238309" y="2356946"/>
                </a:lnTo>
                <a:close/>
                <a:moveTo>
                  <a:pt x="115328" y="2348725"/>
                </a:moveTo>
                <a:lnTo>
                  <a:pt x="89248" y="2352157"/>
                </a:lnTo>
                <a:lnTo>
                  <a:pt x="88405" y="2353175"/>
                </a:lnTo>
                <a:lnTo>
                  <a:pt x="95300" y="2358878"/>
                </a:lnTo>
                <a:cubicBezTo>
                  <a:pt x="101975" y="2355494"/>
                  <a:pt x="106982" y="2352955"/>
                  <a:pt x="110320" y="2351262"/>
                </a:cubicBezTo>
                <a:cubicBezTo>
                  <a:pt x="113655" y="2349572"/>
                  <a:pt x="115328" y="2348725"/>
                  <a:pt x="115328" y="2348725"/>
                </a:cubicBezTo>
                <a:close/>
                <a:moveTo>
                  <a:pt x="335424" y="2310357"/>
                </a:moveTo>
                <a:cubicBezTo>
                  <a:pt x="332083" y="2312049"/>
                  <a:pt x="333029" y="2315058"/>
                  <a:pt x="338256" y="2319380"/>
                </a:cubicBezTo>
                <a:cubicBezTo>
                  <a:pt x="338256" y="2319380"/>
                  <a:pt x="339924" y="2318535"/>
                  <a:pt x="343263" y="2316842"/>
                </a:cubicBezTo>
                <a:cubicBezTo>
                  <a:pt x="346599" y="2315151"/>
                  <a:pt x="348269" y="2314305"/>
                  <a:pt x="348269" y="2314305"/>
                </a:cubicBezTo>
                <a:cubicBezTo>
                  <a:pt x="343041" y="2309981"/>
                  <a:pt x="338761" y="2308665"/>
                  <a:pt x="335424" y="2310357"/>
                </a:cubicBezTo>
                <a:close/>
                <a:moveTo>
                  <a:pt x="164286" y="2208857"/>
                </a:moveTo>
                <a:cubicBezTo>
                  <a:pt x="160947" y="2210549"/>
                  <a:pt x="160583" y="2212475"/>
                  <a:pt x="163199" y="2214637"/>
                </a:cubicBezTo>
                <a:cubicBezTo>
                  <a:pt x="165809" y="2216799"/>
                  <a:pt x="170454" y="2216189"/>
                  <a:pt x="177131" y="2212804"/>
                </a:cubicBezTo>
                <a:cubicBezTo>
                  <a:pt x="171903" y="2208479"/>
                  <a:pt x="167620" y="2207164"/>
                  <a:pt x="164286" y="2208857"/>
                </a:cubicBezTo>
                <a:close/>
                <a:moveTo>
                  <a:pt x="10570091" y="346017"/>
                </a:moveTo>
                <a:cubicBezTo>
                  <a:pt x="10565417" y="345497"/>
                  <a:pt x="10562224" y="345766"/>
                  <a:pt x="10560505" y="346820"/>
                </a:cubicBezTo>
                <a:lnTo>
                  <a:pt x="10560392" y="347629"/>
                </a:lnTo>
                <a:lnTo>
                  <a:pt x="10574335" y="347490"/>
                </a:lnTo>
                <a:close/>
                <a:moveTo>
                  <a:pt x="11006753" y="342280"/>
                </a:moveTo>
                <a:lnTo>
                  <a:pt x="11003010" y="343011"/>
                </a:lnTo>
                <a:lnTo>
                  <a:pt x="11006321" y="342804"/>
                </a:lnTo>
                <a:close/>
                <a:moveTo>
                  <a:pt x="17914388" y="340926"/>
                </a:moveTo>
                <a:cubicBezTo>
                  <a:pt x="17906272" y="342515"/>
                  <a:pt x="17902212" y="343308"/>
                  <a:pt x="17902212" y="343308"/>
                </a:cubicBezTo>
                <a:cubicBezTo>
                  <a:pt x="17912784" y="346976"/>
                  <a:pt x="17918064" y="348810"/>
                  <a:pt x="17918064" y="348810"/>
                </a:cubicBezTo>
                <a:cubicBezTo>
                  <a:pt x="17926184" y="347222"/>
                  <a:pt x="17924956" y="344594"/>
                  <a:pt x="17914388" y="340926"/>
                </a:cubicBezTo>
                <a:close/>
                <a:moveTo>
                  <a:pt x="18134844" y="336490"/>
                </a:moveTo>
                <a:cubicBezTo>
                  <a:pt x="18132816" y="336887"/>
                  <a:pt x="18130384" y="338796"/>
                  <a:pt x="18127552" y="342219"/>
                </a:cubicBezTo>
                <a:lnTo>
                  <a:pt x="18139724" y="339836"/>
                </a:lnTo>
                <a:cubicBezTo>
                  <a:pt x="18138500" y="337208"/>
                  <a:pt x="18136872" y="336094"/>
                  <a:pt x="18134844" y="336490"/>
                </a:cubicBezTo>
                <a:close/>
                <a:moveTo>
                  <a:pt x="18095848" y="331218"/>
                </a:moveTo>
                <a:cubicBezTo>
                  <a:pt x="18087728" y="332806"/>
                  <a:pt x="18083672" y="333601"/>
                  <a:pt x="18083672" y="333601"/>
                </a:cubicBezTo>
                <a:lnTo>
                  <a:pt x="18087352" y="341485"/>
                </a:lnTo>
                <a:close/>
                <a:moveTo>
                  <a:pt x="18188420" y="330305"/>
                </a:moveTo>
                <a:lnTo>
                  <a:pt x="18164068" y="335072"/>
                </a:lnTo>
                <a:cubicBezTo>
                  <a:pt x="18155952" y="336662"/>
                  <a:pt x="18151896" y="337454"/>
                  <a:pt x="18151896" y="337454"/>
                </a:cubicBezTo>
                <a:cubicBezTo>
                  <a:pt x="18151896" y="337454"/>
                  <a:pt x="18157180" y="339288"/>
                  <a:pt x="18167748" y="342954"/>
                </a:cubicBezTo>
                <a:cubicBezTo>
                  <a:pt x="18175864" y="341366"/>
                  <a:pt x="18182752" y="337150"/>
                  <a:pt x="18188420" y="330305"/>
                </a:cubicBezTo>
                <a:close/>
                <a:moveTo>
                  <a:pt x="18270172" y="322233"/>
                </a:moveTo>
                <a:cubicBezTo>
                  <a:pt x="18264804" y="321402"/>
                  <a:pt x="18257668" y="322126"/>
                  <a:pt x="18248768" y="324406"/>
                </a:cubicBezTo>
                <a:cubicBezTo>
                  <a:pt x="18242836" y="325927"/>
                  <a:pt x="18236116" y="328137"/>
                  <a:pt x="18228616" y="331040"/>
                </a:cubicBezTo>
                <a:lnTo>
                  <a:pt x="18256640" y="334158"/>
                </a:lnTo>
                <a:lnTo>
                  <a:pt x="18280988" y="329392"/>
                </a:lnTo>
                <a:cubicBezTo>
                  <a:pt x="18279148" y="325451"/>
                  <a:pt x="18275540" y="323064"/>
                  <a:pt x="18270172" y="322233"/>
                </a:cubicBezTo>
                <a:close/>
                <a:moveTo>
                  <a:pt x="10417086" y="302835"/>
                </a:moveTo>
                <a:lnTo>
                  <a:pt x="10404916" y="305218"/>
                </a:lnTo>
                <a:lnTo>
                  <a:pt x="10432940" y="308336"/>
                </a:lnTo>
                <a:cubicBezTo>
                  <a:pt x="10430486" y="303081"/>
                  <a:pt x="10425201" y="301247"/>
                  <a:pt x="10417086" y="302835"/>
                </a:cubicBezTo>
                <a:close/>
                <a:moveTo>
                  <a:pt x="9978584" y="302633"/>
                </a:moveTo>
                <a:lnTo>
                  <a:pt x="9966410" y="305016"/>
                </a:lnTo>
                <a:cubicBezTo>
                  <a:pt x="9966410" y="305016"/>
                  <a:pt x="9969054" y="305932"/>
                  <a:pt x="9974339" y="307767"/>
                </a:cubicBezTo>
                <a:cubicBezTo>
                  <a:pt x="9979623" y="309598"/>
                  <a:pt x="9982262" y="310519"/>
                  <a:pt x="9982262" y="310519"/>
                </a:cubicBezTo>
                <a:close/>
                <a:moveTo>
                  <a:pt x="9817792" y="299693"/>
                </a:moveTo>
                <a:lnTo>
                  <a:pt x="9805617" y="302076"/>
                </a:lnTo>
                <a:lnTo>
                  <a:pt x="9833643" y="305194"/>
                </a:lnTo>
                <a:cubicBezTo>
                  <a:pt x="9831187" y="299938"/>
                  <a:pt x="9825910" y="298106"/>
                  <a:pt x="9817792" y="299693"/>
                </a:cubicBezTo>
                <a:close/>
                <a:moveTo>
                  <a:pt x="18213900" y="299507"/>
                </a:moveTo>
                <a:cubicBezTo>
                  <a:pt x="18205780" y="301093"/>
                  <a:pt x="18201724" y="301889"/>
                  <a:pt x="18201724" y="301889"/>
                </a:cubicBezTo>
                <a:lnTo>
                  <a:pt x="18217580" y="307389"/>
                </a:lnTo>
                <a:cubicBezTo>
                  <a:pt x="18217580" y="307389"/>
                  <a:pt x="18216348" y="304762"/>
                  <a:pt x="18213900" y="299507"/>
                </a:cubicBezTo>
                <a:close/>
                <a:moveTo>
                  <a:pt x="10069315" y="297780"/>
                </a:moveTo>
                <a:cubicBezTo>
                  <a:pt x="10059973" y="296741"/>
                  <a:pt x="10047188" y="297809"/>
                  <a:pt x="10030958" y="300986"/>
                </a:cubicBezTo>
                <a:cubicBezTo>
                  <a:pt x="10022843" y="302574"/>
                  <a:pt x="10017366" y="305080"/>
                  <a:pt x="10014537" y="308502"/>
                </a:cubicBezTo>
                <a:cubicBezTo>
                  <a:pt x="10011705" y="311923"/>
                  <a:pt x="10010290" y="313634"/>
                  <a:pt x="10010290" y="313634"/>
                </a:cubicBezTo>
                <a:cubicBezTo>
                  <a:pt x="10012740" y="318890"/>
                  <a:pt x="10019440" y="319013"/>
                  <a:pt x="10030387" y="314003"/>
                </a:cubicBezTo>
                <a:cubicBezTo>
                  <a:pt x="10041337" y="308990"/>
                  <a:pt x="10052093" y="308320"/>
                  <a:pt x="10062662" y="311987"/>
                </a:cubicBezTo>
                <a:cubicBezTo>
                  <a:pt x="10073229" y="315655"/>
                  <a:pt x="10079928" y="315777"/>
                  <a:pt x="10082761" y="312354"/>
                </a:cubicBezTo>
                <a:cubicBezTo>
                  <a:pt x="10085590" y="308933"/>
                  <a:pt x="10087006" y="307223"/>
                  <a:pt x="10087006" y="307223"/>
                </a:cubicBezTo>
                <a:cubicBezTo>
                  <a:pt x="10084553" y="301967"/>
                  <a:pt x="10078656" y="298820"/>
                  <a:pt x="10069315" y="297780"/>
                </a:cubicBezTo>
                <a:close/>
                <a:moveTo>
                  <a:pt x="5180168" y="297687"/>
                </a:moveTo>
                <a:lnTo>
                  <a:pt x="5180208" y="297714"/>
                </a:lnTo>
                <a:lnTo>
                  <a:pt x="5180252" y="297687"/>
                </a:lnTo>
                <a:close/>
                <a:moveTo>
                  <a:pt x="18053104" y="296565"/>
                </a:moveTo>
                <a:lnTo>
                  <a:pt x="18028760" y="301332"/>
                </a:lnTo>
                <a:lnTo>
                  <a:pt x="18044608" y="306833"/>
                </a:lnTo>
                <a:lnTo>
                  <a:pt x="18081132" y="299684"/>
                </a:lnTo>
                <a:cubicBezTo>
                  <a:pt x="18081132" y="299684"/>
                  <a:pt x="18076460" y="299164"/>
                  <a:pt x="18067116" y="298123"/>
                </a:cubicBezTo>
                <a:cubicBezTo>
                  <a:pt x="18057776" y="297086"/>
                  <a:pt x="18053104" y="296565"/>
                  <a:pt x="18053104" y="296565"/>
                </a:cubicBezTo>
                <a:close/>
                <a:moveTo>
                  <a:pt x="6433831" y="293954"/>
                </a:moveTo>
                <a:lnTo>
                  <a:pt x="6425337" y="304221"/>
                </a:lnTo>
                <a:lnTo>
                  <a:pt x="6421658" y="296337"/>
                </a:lnTo>
                <a:close/>
                <a:moveTo>
                  <a:pt x="81906" y="291853"/>
                </a:moveTo>
                <a:lnTo>
                  <a:pt x="77791" y="292567"/>
                </a:lnTo>
                <a:lnTo>
                  <a:pt x="85300" y="297712"/>
                </a:lnTo>
                <a:lnTo>
                  <a:pt x="92565" y="293266"/>
                </a:lnTo>
                <a:close/>
                <a:moveTo>
                  <a:pt x="9946880" y="291633"/>
                </a:moveTo>
                <a:lnTo>
                  <a:pt x="9934706" y="294017"/>
                </a:lnTo>
                <a:cubicBezTo>
                  <a:pt x="9945276" y="297683"/>
                  <a:pt x="9950562" y="299515"/>
                  <a:pt x="9950562" y="299515"/>
                </a:cubicBezTo>
                <a:cubicBezTo>
                  <a:pt x="9950562" y="299515"/>
                  <a:pt x="9949334" y="296887"/>
                  <a:pt x="9946880" y="291633"/>
                </a:cubicBezTo>
                <a:close/>
                <a:moveTo>
                  <a:pt x="10345184" y="291100"/>
                </a:moveTo>
                <a:cubicBezTo>
                  <a:pt x="10339523" y="297943"/>
                  <a:pt x="10340751" y="300572"/>
                  <a:pt x="10348864" y="298984"/>
                </a:cubicBezTo>
                <a:lnTo>
                  <a:pt x="10373210" y="294217"/>
                </a:lnTo>
                <a:cubicBezTo>
                  <a:pt x="10370757" y="288961"/>
                  <a:pt x="10361415" y="287922"/>
                  <a:pt x="10345184" y="291100"/>
                </a:cubicBezTo>
                <a:close/>
                <a:moveTo>
                  <a:pt x="1435983" y="287090"/>
                </a:moveTo>
                <a:lnTo>
                  <a:pt x="1423701" y="289222"/>
                </a:lnTo>
                <a:cubicBezTo>
                  <a:pt x="1434084" y="293103"/>
                  <a:pt x="1439275" y="295045"/>
                  <a:pt x="1439275" y="295045"/>
                </a:cubicBezTo>
                <a:cubicBezTo>
                  <a:pt x="1439275" y="295045"/>
                  <a:pt x="1443368" y="294333"/>
                  <a:pt x="1451558" y="292913"/>
                </a:cubicBezTo>
                <a:close/>
                <a:moveTo>
                  <a:pt x="6250849" y="286028"/>
                </a:moveTo>
                <a:lnTo>
                  <a:pt x="6319074" y="289880"/>
                </a:lnTo>
                <a:lnTo>
                  <a:pt x="6306901" y="292264"/>
                </a:lnTo>
                <a:lnTo>
                  <a:pt x="6282555" y="297029"/>
                </a:lnTo>
                <a:cubicBezTo>
                  <a:pt x="6280102" y="291773"/>
                  <a:pt x="6274817" y="289939"/>
                  <a:pt x="6266701" y="291527"/>
                </a:cubicBezTo>
                <a:cubicBezTo>
                  <a:pt x="6258588" y="293116"/>
                  <a:pt x="6252500" y="294307"/>
                  <a:pt x="6248443" y="295101"/>
                </a:cubicBezTo>
                <a:cubicBezTo>
                  <a:pt x="6244382" y="295897"/>
                  <a:pt x="6242356" y="296294"/>
                  <a:pt x="6242356" y="296294"/>
                </a:cubicBezTo>
                <a:cubicBezTo>
                  <a:pt x="6239903" y="291037"/>
                  <a:pt x="6242733" y="287616"/>
                  <a:pt x="6250849" y="286028"/>
                </a:cubicBezTo>
                <a:close/>
                <a:moveTo>
                  <a:pt x="10687440" y="284331"/>
                </a:moveTo>
                <a:cubicBezTo>
                  <a:pt x="10687440" y="284331"/>
                  <a:pt x="10683381" y="285125"/>
                  <a:pt x="10675268" y="286713"/>
                </a:cubicBezTo>
                <a:lnTo>
                  <a:pt x="10691119" y="292213"/>
                </a:lnTo>
                <a:close/>
                <a:moveTo>
                  <a:pt x="2255365" y="284327"/>
                </a:moveTo>
                <a:lnTo>
                  <a:pt x="2255066" y="285281"/>
                </a:lnTo>
                <a:lnTo>
                  <a:pt x="2258283" y="285340"/>
                </a:lnTo>
                <a:close/>
                <a:moveTo>
                  <a:pt x="6615290" y="284245"/>
                </a:moveTo>
                <a:cubicBezTo>
                  <a:pt x="6617745" y="289501"/>
                  <a:pt x="6618971" y="292128"/>
                  <a:pt x="6618971" y="292128"/>
                </a:cubicBezTo>
                <a:cubicBezTo>
                  <a:pt x="6610855" y="293718"/>
                  <a:pt x="6606798" y="294512"/>
                  <a:pt x="6606798" y="294512"/>
                </a:cubicBezTo>
                <a:close/>
                <a:moveTo>
                  <a:pt x="18218712" y="281357"/>
                </a:moveTo>
                <a:lnTo>
                  <a:pt x="18250416" y="292357"/>
                </a:lnTo>
                <a:lnTo>
                  <a:pt x="18246740" y="284475"/>
                </a:lnTo>
                <a:cubicBezTo>
                  <a:pt x="18238624" y="286063"/>
                  <a:pt x="18233952" y="285545"/>
                  <a:pt x="18232724" y="282916"/>
                </a:cubicBezTo>
                <a:cubicBezTo>
                  <a:pt x="18231500" y="280289"/>
                  <a:pt x="18226828" y="279767"/>
                  <a:pt x="18218712" y="281357"/>
                </a:cubicBezTo>
                <a:close/>
                <a:moveTo>
                  <a:pt x="788007" y="280165"/>
                </a:moveTo>
                <a:lnTo>
                  <a:pt x="775723" y="282297"/>
                </a:lnTo>
                <a:cubicBezTo>
                  <a:pt x="759344" y="285138"/>
                  <a:pt x="751156" y="286559"/>
                  <a:pt x="751156" y="286559"/>
                </a:cubicBezTo>
                <a:cubicBezTo>
                  <a:pt x="751156" y="286559"/>
                  <a:pt x="756347" y="288502"/>
                  <a:pt x="766732" y="292384"/>
                </a:cubicBezTo>
                <a:cubicBezTo>
                  <a:pt x="766732" y="292384"/>
                  <a:pt x="768781" y="292029"/>
                  <a:pt x="772872" y="291317"/>
                </a:cubicBezTo>
                <a:cubicBezTo>
                  <a:pt x="776967" y="290608"/>
                  <a:pt x="782013" y="286889"/>
                  <a:pt x="788007" y="280165"/>
                </a:cubicBezTo>
                <a:close/>
                <a:moveTo>
                  <a:pt x="10711785" y="279566"/>
                </a:moveTo>
                <a:cubicBezTo>
                  <a:pt x="10706122" y="286409"/>
                  <a:pt x="10703292" y="289831"/>
                  <a:pt x="10703292" y="289831"/>
                </a:cubicBezTo>
                <a:cubicBezTo>
                  <a:pt x="10703292" y="289831"/>
                  <a:pt x="10705322" y="289434"/>
                  <a:pt x="10709376" y="288640"/>
                </a:cubicBezTo>
                <a:cubicBezTo>
                  <a:pt x="10713431" y="287845"/>
                  <a:pt x="10714239" y="284821"/>
                  <a:pt x="10711785" y="279566"/>
                </a:cubicBezTo>
                <a:close/>
                <a:moveTo>
                  <a:pt x="2419793" y="278370"/>
                </a:moveTo>
                <a:lnTo>
                  <a:pt x="2416080" y="278524"/>
                </a:lnTo>
                <a:lnTo>
                  <a:pt x="2419068" y="279182"/>
                </a:lnTo>
                <a:close/>
                <a:moveTo>
                  <a:pt x="10631387" y="278096"/>
                </a:moveTo>
                <a:cubicBezTo>
                  <a:pt x="10631387" y="278096"/>
                  <a:pt x="10623272" y="279683"/>
                  <a:pt x="10607041" y="282861"/>
                </a:cubicBezTo>
                <a:cubicBezTo>
                  <a:pt x="10598928" y="284449"/>
                  <a:pt x="10592841" y="285640"/>
                  <a:pt x="10588782" y="286435"/>
                </a:cubicBezTo>
                <a:cubicBezTo>
                  <a:pt x="10584726" y="287229"/>
                  <a:pt x="10582695" y="287628"/>
                  <a:pt x="10582695" y="287628"/>
                </a:cubicBezTo>
                <a:cubicBezTo>
                  <a:pt x="10585149" y="292881"/>
                  <a:pt x="10589820" y="293401"/>
                  <a:pt x="10596708" y="289187"/>
                </a:cubicBezTo>
                <a:cubicBezTo>
                  <a:pt x="10603599" y="284969"/>
                  <a:pt x="10612324" y="284694"/>
                  <a:pt x="10622895" y="288362"/>
                </a:cubicBezTo>
                <a:lnTo>
                  <a:pt x="10635069" y="285979"/>
                </a:lnTo>
                <a:close/>
                <a:moveTo>
                  <a:pt x="10418225" y="276802"/>
                </a:moveTo>
                <a:cubicBezTo>
                  <a:pt x="10420672" y="282060"/>
                  <a:pt x="10417845" y="285481"/>
                  <a:pt x="10409731" y="287068"/>
                </a:cubicBezTo>
                <a:lnTo>
                  <a:pt x="10425584" y="292569"/>
                </a:lnTo>
                <a:cubicBezTo>
                  <a:pt x="10425584" y="292569"/>
                  <a:pt x="10429637" y="291776"/>
                  <a:pt x="10437755" y="290187"/>
                </a:cubicBezTo>
                <a:cubicBezTo>
                  <a:pt x="10445871" y="288598"/>
                  <a:pt x="10451156" y="290432"/>
                  <a:pt x="10453607" y="295686"/>
                </a:cubicBezTo>
                <a:cubicBezTo>
                  <a:pt x="10469840" y="292509"/>
                  <a:pt x="10491352" y="291168"/>
                  <a:pt x="10518154" y="291657"/>
                </a:cubicBezTo>
                <a:cubicBezTo>
                  <a:pt x="10544950" y="292147"/>
                  <a:pt x="10558350" y="292393"/>
                  <a:pt x="10558350" y="292393"/>
                </a:cubicBezTo>
                <a:lnTo>
                  <a:pt x="10566844" y="282125"/>
                </a:lnTo>
                <a:cubicBezTo>
                  <a:pt x="10558733" y="283714"/>
                  <a:pt x="10552641" y="284906"/>
                  <a:pt x="10548587" y="285700"/>
                </a:cubicBezTo>
                <a:cubicBezTo>
                  <a:pt x="10544527" y="286494"/>
                  <a:pt x="10538437" y="287685"/>
                  <a:pt x="10530321" y="289275"/>
                </a:cubicBezTo>
                <a:lnTo>
                  <a:pt x="10514469" y="283774"/>
                </a:lnTo>
                <a:cubicBezTo>
                  <a:pt x="10514469" y="283774"/>
                  <a:pt x="10506358" y="285363"/>
                  <a:pt x="10490124" y="288540"/>
                </a:cubicBezTo>
                <a:cubicBezTo>
                  <a:pt x="10490124" y="288540"/>
                  <a:pt x="10487485" y="287621"/>
                  <a:pt x="10482200" y="285790"/>
                </a:cubicBezTo>
                <a:cubicBezTo>
                  <a:pt x="10476916" y="283955"/>
                  <a:pt x="10470218" y="283834"/>
                  <a:pt x="10462102" y="285421"/>
                </a:cubicBezTo>
                <a:cubicBezTo>
                  <a:pt x="10462102" y="285421"/>
                  <a:pt x="10460072" y="285818"/>
                  <a:pt x="10456015" y="286612"/>
                </a:cubicBezTo>
                <a:cubicBezTo>
                  <a:pt x="10451956" y="287405"/>
                  <a:pt x="10446671" y="285574"/>
                  <a:pt x="10440162" y="281113"/>
                </a:cubicBezTo>
                <a:cubicBezTo>
                  <a:pt x="10433653" y="276651"/>
                  <a:pt x="10426338" y="275215"/>
                  <a:pt x="10418225" y="276802"/>
                </a:cubicBezTo>
                <a:close/>
                <a:moveTo>
                  <a:pt x="2167873" y="276501"/>
                </a:moveTo>
                <a:lnTo>
                  <a:pt x="2155698" y="278885"/>
                </a:lnTo>
                <a:lnTo>
                  <a:pt x="2149037" y="280187"/>
                </a:lnTo>
                <a:lnTo>
                  <a:pt x="2149862" y="280754"/>
                </a:lnTo>
                <a:lnTo>
                  <a:pt x="2177609" y="279879"/>
                </a:lnTo>
                <a:close/>
                <a:moveTo>
                  <a:pt x="333710" y="274898"/>
                </a:moveTo>
                <a:cubicBezTo>
                  <a:pt x="337767" y="274104"/>
                  <a:pt x="341023" y="276335"/>
                  <a:pt x="343476" y="281591"/>
                </a:cubicBezTo>
                <a:cubicBezTo>
                  <a:pt x="335362" y="283179"/>
                  <a:pt x="331307" y="283973"/>
                  <a:pt x="331307" y="283973"/>
                </a:cubicBezTo>
                <a:cubicBezTo>
                  <a:pt x="328850" y="278719"/>
                  <a:pt x="329653" y="275693"/>
                  <a:pt x="333710" y="274898"/>
                </a:cubicBezTo>
                <a:close/>
                <a:moveTo>
                  <a:pt x="10828699" y="273888"/>
                </a:moveTo>
                <a:cubicBezTo>
                  <a:pt x="10820588" y="275477"/>
                  <a:pt x="10816524" y="276270"/>
                  <a:pt x="10816524" y="276270"/>
                </a:cubicBezTo>
                <a:cubicBezTo>
                  <a:pt x="10816524" y="276270"/>
                  <a:pt x="10807799" y="276545"/>
                  <a:pt x="10790339" y="277094"/>
                </a:cubicBezTo>
                <a:cubicBezTo>
                  <a:pt x="10772884" y="277644"/>
                  <a:pt x="10760098" y="278713"/>
                  <a:pt x="10751981" y="280301"/>
                </a:cubicBezTo>
                <a:cubicBezTo>
                  <a:pt x="10754433" y="285556"/>
                  <a:pt x="10782460" y="288675"/>
                  <a:pt x="10836060" y="289654"/>
                </a:cubicBezTo>
                <a:cubicBezTo>
                  <a:pt x="10868521" y="283301"/>
                  <a:pt x="10884748" y="280123"/>
                  <a:pt x="10884748" y="280123"/>
                </a:cubicBezTo>
                <a:cubicBezTo>
                  <a:pt x="10874186" y="276456"/>
                  <a:pt x="10866870" y="275018"/>
                  <a:pt x="10862814" y="275814"/>
                </a:cubicBezTo>
                <a:cubicBezTo>
                  <a:pt x="10858755" y="276607"/>
                  <a:pt x="10852667" y="277800"/>
                  <a:pt x="10844553" y="279388"/>
                </a:cubicBezTo>
                <a:close/>
                <a:moveTo>
                  <a:pt x="2138963" y="273285"/>
                </a:moveTo>
                <a:lnTo>
                  <a:pt x="2140195" y="274128"/>
                </a:lnTo>
                <a:lnTo>
                  <a:pt x="2139847" y="273382"/>
                </a:lnTo>
                <a:close/>
                <a:moveTo>
                  <a:pt x="4430837" y="270444"/>
                </a:moveTo>
                <a:lnTo>
                  <a:pt x="4431398" y="270995"/>
                </a:lnTo>
                <a:lnTo>
                  <a:pt x="4435560" y="271071"/>
                </a:lnTo>
                <a:close/>
                <a:moveTo>
                  <a:pt x="10979726" y="270136"/>
                </a:moveTo>
                <a:cubicBezTo>
                  <a:pt x="10975668" y="270929"/>
                  <a:pt x="10971612" y="271724"/>
                  <a:pt x="10967556" y="272517"/>
                </a:cubicBezTo>
                <a:cubicBezTo>
                  <a:pt x="10963498" y="273311"/>
                  <a:pt x="10957409" y="274504"/>
                  <a:pt x="10949295" y="276093"/>
                </a:cubicBezTo>
                <a:cubicBezTo>
                  <a:pt x="10941177" y="277681"/>
                  <a:pt x="10937127" y="278474"/>
                  <a:pt x="10937127" y="278474"/>
                </a:cubicBezTo>
                <a:lnTo>
                  <a:pt x="10912778" y="283240"/>
                </a:lnTo>
                <a:cubicBezTo>
                  <a:pt x="10912778" y="283240"/>
                  <a:pt x="10926173" y="283486"/>
                  <a:pt x="10952974" y="283975"/>
                </a:cubicBezTo>
                <a:cubicBezTo>
                  <a:pt x="10977321" y="279209"/>
                  <a:pt x="10989492" y="276827"/>
                  <a:pt x="10989492" y="276827"/>
                </a:cubicBezTo>
                <a:cubicBezTo>
                  <a:pt x="10987037" y="271572"/>
                  <a:pt x="10983787" y="269342"/>
                  <a:pt x="10979726" y="270136"/>
                </a:cubicBezTo>
                <a:close/>
                <a:moveTo>
                  <a:pt x="5271713" y="269474"/>
                </a:moveTo>
                <a:lnTo>
                  <a:pt x="5248374" y="273525"/>
                </a:lnTo>
                <a:lnTo>
                  <a:pt x="5265665" y="275817"/>
                </a:lnTo>
                <a:lnTo>
                  <a:pt x="5273914" y="270767"/>
                </a:lnTo>
                <a:close/>
                <a:moveTo>
                  <a:pt x="1174016" y="266471"/>
                </a:moveTo>
                <a:cubicBezTo>
                  <a:pt x="1163230" y="266922"/>
                  <a:pt x="1147602" y="268923"/>
                  <a:pt x="1127130" y="272475"/>
                </a:cubicBezTo>
                <a:lnTo>
                  <a:pt x="1102562" y="276740"/>
                </a:lnTo>
                <a:cubicBezTo>
                  <a:pt x="1102562" y="276740"/>
                  <a:pt x="1111300" y="276643"/>
                  <a:pt x="1128776" y="276452"/>
                </a:cubicBezTo>
                <a:cubicBezTo>
                  <a:pt x="1146251" y="276263"/>
                  <a:pt x="1155538" y="277493"/>
                  <a:pt x="1156635" y="280145"/>
                </a:cubicBezTo>
                <a:cubicBezTo>
                  <a:pt x="1157732" y="282798"/>
                  <a:pt x="1164420" y="283058"/>
                  <a:pt x="1176706" y="280925"/>
                </a:cubicBezTo>
                <a:cubicBezTo>
                  <a:pt x="1188989" y="278793"/>
                  <a:pt x="1194581" y="276403"/>
                  <a:pt x="1193484" y="273750"/>
                </a:cubicBezTo>
                <a:cubicBezTo>
                  <a:pt x="1192387" y="271098"/>
                  <a:pt x="1191839" y="269772"/>
                  <a:pt x="1191839" y="269772"/>
                </a:cubicBezTo>
                <a:cubicBezTo>
                  <a:pt x="1190741" y="267121"/>
                  <a:pt x="1184801" y="266020"/>
                  <a:pt x="1174016" y="266471"/>
                </a:cubicBezTo>
                <a:close/>
                <a:moveTo>
                  <a:pt x="4507829" y="265609"/>
                </a:moveTo>
                <a:cubicBezTo>
                  <a:pt x="4499640" y="267030"/>
                  <a:pt x="4489404" y="268807"/>
                  <a:pt x="4477121" y="270938"/>
                </a:cubicBezTo>
                <a:lnTo>
                  <a:pt x="4472472" y="271746"/>
                </a:lnTo>
                <a:lnTo>
                  <a:pt x="4477303" y="271834"/>
                </a:lnTo>
                <a:cubicBezTo>
                  <a:pt x="4493535" y="268657"/>
                  <a:pt x="4504293" y="267985"/>
                  <a:pt x="4509577" y="269818"/>
                </a:cubicBezTo>
                <a:cubicBezTo>
                  <a:pt x="4514859" y="271653"/>
                  <a:pt x="4525618" y="270980"/>
                  <a:pt x="4541847" y="267804"/>
                </a:cubicBezTo>
                <a:cubicBezTo>
                  <a:pt x="4558079" y="264626"/>
                  <a:pt x="4569449" y="265269"/>
                  <a:pt x="4575960" y="269730"/>
                </a:cubicBezTo>
                <a:cubicBezTo>
                  <a:pt x="4582471" y="274192"/>
                  <a:pt x="4589784" y="275628"/>
                  <a:pt x="4597900" y="274039"/>
                </a:cubicBezTo>
                <a:lnTo>
                  <a:pt x="4630862" y="273002"/>
                </a:lnTo>
                <a:lnTo>
                  <a:pt x="4615974" y="272423"/>
                </a:lnTo>
                <a:cubicBezTo>
                  <a:pt x="4613779" y="267121"/>
                  <a:pt x="4606540" y="265533"/>
                  <a:pt x="4594255" y="267666"/>
                </a:cubicBezTo>
                <a:cubicBezTo>
                  <a:pt x="4581973" y="269796"/>
                  <a:pt x="4573235" y="269892"/>
                  <a:pt x="4568042" y="267950"/>
                </a:cubicBezTo>
                <a:cubicBezTo>
                  <a:pt x="4562852" y="266010"/>
                  <a:pt x="4542780" y="265229"/>
                  <a:pt x="4507829" y="265609"/>
                </a:cubicBezTo>
                <a:close/>
                <a:moveTo>
                  <a:pt x="2644626" y="264932"/>
                </a:moveTo>
                <a:lnTo>
                  <a:pt x="2643365" y="268933"/>
                </a:lnTo>
                <a:lnTo>
                  <a:pt x="2650301" y="269059"/>
                </a:lnTo>
                <a:lnTo>
                  <a:pt x="2652416" y="267845"/>
                </a:lnTo>
                <a:cubicBezTo>
                  <a:pt x="2651317" y="265193"/>
                  <a:pt x="2648723" y="264222"/>
                  <a:pt x="2644626" y="264932"/>
                </a:cubicBezTo>
                <a:close/>
                <a:moveTo>
                  <a:pt x="1790236" y="264385"/>
                </a:moveTo>
                <a:lnTo>
                  <a:pt x="1761290" y="270050"/>
                </a:lnTo>
                <a:lnTo>
                  <a:pt x="1771814" y="271445"/>
                </a:lnTo>
                <a:lnTo>
                  <a:pt x="1793929" y="272306"/>
                </a:lnTo>
                <a:lnTo>
                  <a:pt x="1793914" y="272268"/>
                </a:lnTo>
                <a:cubicBezTo>
                  <a:pt x="1793914" y="272268"/>
                  <a:pt x="1792689" y="269640"/>
                  <a:pt x="1790236" y="264385"/>
                </a:cubicBezTo>
                <a:close/>
                <a:moveTo>
                  <a:pt x="56455" y="262165"/>
                </a:moveTo>
                <a:cubicBezTo>
                  <a:pt x="56455" y="262165"/>
                  <a:pt x="54957" y="263845"/>
                  <a:pt x="51959" y="267208"/>
                </a:cubicBezTo>
                <a:cubicBezTo>
                  <a:pt x="50461" y="268889"/>
                  <a:pt x="49064" y="269488"/>
                  <a:pt x="47764" y="269001"/>
                </a:cubicBezTo>
                <a:cubicBezTo>
                  <a:pt x="46468" y="268516"/>
                  <a:pt x="45270" y="266947"/>
                  <a:pt x="44173" y="264294"/>
                </a:cubicBezTo>
                <a:cubicBezTo>
                  <a:pt x="52361" y="262874"/>
                  <a:pt x="56455" y="262165"/>
                  <a:pt x="56455" y="262165"/>
                </a:cubicBezTo>
                <a:close/>
                <a:moveTo>
                  <a:pt x="7036421" y="261312"/>
                </a:moveTo>
                <a:cubicBezTo>
                  <a:pt x="7044536" y="259723"/>
                  <a:pt x="7049208" y="260243"/>
                  <a:pt x="7050433" y="262871"/>
                </a:cubicBezTo>
                <a:cubicBezTo>
                  <a:pt x="7051660" y="265497"/>
                  <a:pt x="7050246" y="267211"/>
                  <a:pt x="7046187" y="268005"/>
                </a:cubicBezTo>
                <a:cubicBezTo>
                  <a:pt x="7042130" y="268798"/>
                  <a:pt x="7038872" y="266566"/>
                  <a:pt x="7036421" y="261312"/>
                </a:cubicBezTo>
                <a:close/>
                <a:moveTo>
                  <a:pt x="1293400" y="260676"/>
                </a:moveTo>
                <a:cubicBezTo>
                  <a:pt x="1294496" y="263326"/>
                  <a:pt x="1295693" y="264895"/>
                  <a:pt x="1296994" y="265379"/>
                </a:cubicBezTo>
                <a:cubicBezTo>
                  <a:pt x="1298291" y="265867"/>
                  <a:pt x="1299689" y="265267"/>
                  <a:pt x="1301187" y="263588"/>
                </a:cubicBezTo>
                <a:cubicBezTo>
                  <a:pt x="1304184" y="260225"/>
                  <a:pt x="1301589" y="259254"/>
                  <a:pt x="1293400" y="260676"/>
                </a:cubicBezTo>
                <a:close/>
                <a:moveTo>
                  <a:pt x="6956023" y="259841"/>
                </a:moveTo>
                <a:lnTo>
                  <a:pt x="6971878" y="265342"/>
                </a:lnTo>
                <a:cubicBezTo>
                  <a:pt x="6971878" y="265342"/>
                  <a:pt x="6969847" y="265740"/>
                  <a:pt x="6965789" y="266535"/>
                </a:cubicBezTo>
                <a:cubicBezTo>
                  <a:pt x="6961734" y="267327"/>
                  <a:pt x="6955647" y="268520"/>
                  <a:pt x="6947531" y="270108"/>
                </a:cubicBezTo>
                <a:close/>
                <a:moveTo>
                  <a:pt x="8935371" y="259561"/>
                </a:moveTo>
                <a:lnTo>
                  <a:pt x="8951226" y="265061"/>
                </a:lnTo>
                <a:lnTo>
                  <a:pt x="8939053" y="267443"/>
                </a:lnTo>
                <a:cubicBezTo>
                  <a:pt x="8939053" y="267443"/>
                  <a:pt x="8933766" y="265609"/>
                  <a:pt x="8923199" y="261944"/>
                </a:cubicBezTo>
                <a:close/>
                <a:moveTo>
                  <a:pt x="516003" y="259154"/>
                </a:moveTo>
                <a:cubicBezTo>
                  <a:pt x="516003" y="259154"/>
                  <a:pt x="518599" y="260126"/>
                  <a:pt x="523792" y="262069"/>
                </a:cubicBezTo>
                <a:cubicBezTo>
                  <a:pt x="528983" y="264009"/>
                  <a:pt x="531577" y="264979"/>
                  <a:pt x="531577" y="264979"/>
                </a:cubicBezTo>
                <a:cubicBezTo>
                  <a:pt x="531577" y="264979"/>
                  <a:pt x="527485" y="265689"/>
                  <a:pt x="519294" y="267110"/>
                </a:cubicBezTo>
                <a:cubicBezTo>
                  <a:pt x="511106" y="268532"/>
                  <a:pt x="506466" y="267916"/>
                  <a:pt x="505366" y="265266"/>
                </a:cubicBezTo>
                <a:cubicBezTo>
                  <a:pt x="504269" y="262612"/>
                  <a:pt x="507815" y="260576"/>
                  <a:pt x="516003" y="259154"/>
                </a:cubicBezTo>
                <a:close/>
                <a:moveTo>
                  <a:pt x="17688772" y="256035"/>
                </a:moveTo>
                <a:lnTo>
                  <a:pt x="17692456" y="263917"/>
                </a:lnTo>
                <a:lnTo>
                  <a:pt x="17680280" y="266300"/>
                </a:lnTo>
                <a:close/>
                <a:moveTo>
                  <a:pt x="7459071" y="256013"/>
                </a:moveTo>
                <a:lnTo>
                  <a:pt x="7462751" y="263896"/>
                </a:lnTo>
                <a:cubicBezTo>
                  <a:pt x="7460299" y="258640"/>
                  <a:pt x="7455014" y="256807"/>
                  <a:pt x="7446899" y="258395"/>
                </a:cubicBezTo>
                <a:close/>
                <a:moveTo>
                  <a:pt x="2364163" y="256012"/>
                </a:moveTo>
                <a:lnTo>
                  <a:pt x="2367842" y="263896"/>
                </a:lnTo>
                <a:cubicBezTo>
                  <a:pt x="2365389" y="258640"/>
                  <a:pt x="2360105" y="256805"/>
                  <a:pt x="2351989" y="258395"/>
                </a:cubicBezTo>
                <a:close/>
                <a:moveTo>
                  <a:pt x="7153335" y="255632"/>
                </a:moveTo>
                <a:cubicBezTo>
                  <a:pt x="7161453" y="254044"/>
                  <a:pt x="7162678" y="256673"/>
                  <a:pt x="7157014" y="263517"/>
                </a:cubicBezTo>
                <a:lnTo>
                  <a:pt x="7144842" y="265900"/>
                </a:lnTo>
                <a:cubicBezTo>
                  <a:pt x="7142391" y="260644"/>
                  <a:pt x="7145222" y="257221"/>
                  <a:pt x="7153335" y="255632"/>
                </a:cubicBezTo>
                <a:close/>
                <a:moveTo>
                  <a:pt x="2058427" y="255632"/>
                </a:moveTo>
                <a:lnTo>
                  <a:pt x="2061796" y="262850"/>
                </a:lnTo>
                <a:lnTo>
                  <a:pt x="2067944" y="261647"/>
                </a:lnTo>
                <a:cubicBezTo>
                  <a:pt x="2070397" y="266902"/>
                  <a:pt x="2067566" y="270323"/>
                  <a:pt x="2059451" y="271911"/>
                </a:cubicBezTo>
                <a:lnTo>
                  <a:pt x="2056084" y="264695"/>
                </a:lnTo>
                <a:lnTo>
                  <a:pt x="2049934" y="265898"/>
                </a:lnTo>
                <a:cubicBezTo>
                  <a:pt x="2047482" y="260643"/>
                  <a:pt x="2050311" y="257221"/>
                  <a:pt x="2058427" y="255632"/>
                </a:cubicBezTo>
                <a:close/>
                <a:moveTo>
                  <a:pt x="2791650" y="254341"/>
                </a:moveTo>
                <a:cubicBezTo>
                  <a:pt x="2787006" y="253726"/>
                  <a:pt x="2783187" y="255100"/>
                  <a:pt x="2780188" y="258462"/>
                </a:cubicBezTo>
                <a:lnTo>
                  <a:pt x="2783318" y="266026"/>
                </a:lnTo>
                <a:lnTo>
                  <a:pt x="2786706" y="264715"/>
                </a:lnTo>
                <a:lnTo>
                  <a:pt x="2788155" y="265605"/>
                </a:lnTo>
                <a:lnTo>
                  <a:pt x="2795762" y="264285"/>
                </a:lnTo>
                <a:cubicBezTo>
                  <a:pt x="2803951" y="262864"/>
                  <a:pt x="2808047" y="262154"/>
                  <a:pt x="2808047" y="262154"/>
                </a:cubicBezTo>
                <a:cubicBezTo>
                  <a:pt x="2801759" y="257561"/>
                  <a:pt x="2796293" y="254957"/>
                  <a:pt x="2791650" y="254341"/>
                </a:cubicBezTo>
                <a:close/>
                <a:moveTo>
                  <a:pt x="7494387" y="253401"/>
                </a:moveTo>
                <a:cubicBezTo>
                  <a:pt x="7496414" y="253004"/>
                  <a:pt x="7498045" y="254120"/>
                  <a:pt x="7499270" y="256746"/>
                </a:cubicBezTo>
                <a:lnTo>
                  <a:pt x="7487097" y="259131"/>
                </a:lnTo>
                <a:cubicBezTo>
                  <a:pt x="7489929" y="255709"/>
                  <a:pt x="7492358" y="253799"/>
                  <a:pt x="7494387" y="253401"/>
                </a:cubicBezTo>
                <a:close/>
                <a:moveTo>
                  <a:pt x="2399479" y="253401"/>
                </a:moveTo>
                <a:cubicBezTo>
                  <a:pt x="2401505" y="253004"/>
                  <a:pt x="2403134" y="254118"/>
                  <a:pt x="2404361" y="256746"/>
                </a:cubicBezTo>
                <a:lnTo>
                  <a:pt x="2392188" y="259130"/>
                </a:lnTo>
                <a:cubicBezTo>
                  <a:pt x="2395019" y="255707"/>
                  <a:pt x="2397451" y="253797"/>
                  <a:pt x="2399479" y="253401"/>
                </a:cubicBezTo>
                <a:close/>
                <a:moveTo>
                  <a:pt x="10978456" y="253177"/>
                </a:moveTo>
                <a:cubicBezTo>
                  <a:pt x="10978456" y="253177"/>
                  <a:pt x="10974396" y="253971"/>
                  <a:pt x="10966284" y="255560"/>
                </a:cubicBezTo>
                <a:cubicBezTo>
                  <a:pt x="10958170" y="257149"/>
                  <a:pt x="10954724" y="259258"/>
                  <a:pt x="10955950" y="261884"/>
                </a:cubicBezTo>
                <a:cubicBezTo>
                  <a:pt x="10957175" y="264512"/>
                  <a:pt x="10963874" y="264635"/>
                  <a:pt x="10976049" y="262251"/>
                </a:cubicBezTo>
                <a:cubicBezTo>
                  <a:pt x="10988222" y="259869"/>
                  <a:pt x="10995534" y="261306"/>
                  <a:pt x="10997988" y="266562"/>
                </a:cubicBezTo>
                <a:lnTo>
                  <a:pt x="11022336" y="261797"/>
                </a:lnTo>
                <a:cubicBezTo>
                  <a:pt x="11019881" y="256540"/>
                  <a:pt x="11016626" y="254310"/>
                  <a:pt x="11012568" y="255104"/>
                </a:cubicBezTo>
                <a:cubicBezTo>
                  <a:pt x="11008513" y="255898"/>
                  <a:pt x="11006483" y="256296"/>
                  <a:pt x="11006483" y="256296"/>
                </a:cubicBezTo>
                <a:close/>
                <a:moveTo>
                  <a:pt x="1342534" y="252150"/>
                </a:moveTo>
                <a:cubicBezTo>
                  <a:pt x="1342534" y="252150"/>
                  <a:pt x="1339535" y="255510"/>
                  <a:pt x="1333541" y="262235"/>
                </a:cubicBezTo>
                <a:lnTo>
                  <a:pt x="1345824" y="260103"/>
                </a:lnTo>
                <a:close/>
                <a:moveTo>
                  <a:pt x="2474626" y="251802"/>
                </a:moveTo>
                <a:cubicBezTo>
                  <a:pt x="2468631" y="258526"/>
                  <a:pt x="2465632" y="261888"/>
                  <a:pt x="2465632" y="261888"/>
                </a:cubicBezTo>
                <a:cubicBezTo>
                  <a:pt x="2457444" y="263309"/>
                  <a:pt x="2452253" y="261369"/>
                  <a:pt x="2450059" y="256066"/>
                </a:cubicBezTo>
                <a:cubicBezTo>
                  <a:pt x="2450059" y="256066"/>
                  <a:pt x="2454153" y="255355"/>
                  <a:pt x="2462340" y="253934"/>
                </a:cubicBezTo>
                <a:cubicBezTo>
                  <a:pt x="2470530" y="252513"/>
                  <a:pt x="2474626" y="251802"/>
                  <a:pt x="2474626" y="251802"/>
                </a:cubicBezTo>
                <a:close/>
                <a:moveTo>
                  <a:pt x="2968173" y="251420"/>
                </a:moveTo>
                <a:cubicBezTo>
                  <a:pt x="2972269" y="250708"/>
                  <a:pt x="2974864" y="251679"/>
                  <a:pt x="2975961" y="254331"/>
                </a:cubicBezTo>
                <a:cubicBezTo>
                  <a:pt x="2977058" y="256983"/>
                  <a:pt x="2973513" y="259020"/>
                  <a:pt x="2965325" y="260438"/>
                </a:cubicBezTo>
                <a:cubicBezTo>
                  <a:pt x="2963130" y="255137"/>
                  <a:pt x="2962033" y="252485"/>
                  <a:pt x="2962033" y="252485"/>
                </a:cubicBezTo>
                <a:cubicBezTo>
                  <a:pt x="2962033" y="252485"/>
                  <a:pt x="2964082" y="252129"/>
                  <a:pt x="2968173" y="251420"/>
                </a:cubicBezTo>
                <a:close/>
                <a:moveTo>
                  <a:pt x="222725" y="250364"/>
                </a:moveTo>
                <a:cubicBezTo>
                  <a:pt x="230916" y="248944"/>
                  <a:pt x="240201" y="250175"/>
                  <a:pt x="250585" y="254056"/>
                </a:cubicBezTo>
                <a:lnTo>
                  <a:pt x="226017" y="258320"/>
                </a:lnTo>
                <a:close/>
                <a:moveTo>
                  <a:pt x="420147" y="250212"/>
                </a:moveTo>
                <a:lnTo>
                  <a:pt x="435720" y="256035"/>
                </a:lnTo>
                <a:lnTo>
                  <a:pt x="423438" y="258165"/>
                </a:lnTo>
                <a:cubicBezTo>
                  <a:pt x="415246" y="259587"/>
                  <a:pt x="408556" y="259328"/>
                  <a:pt x="403367" y="257387"/>
                </a:cubicBezTo>
                <a:cubicBezTo>
                  <a:pt x="398173" y="255446"/>
                  <a:pt x="395578" y="254476"/>
                  <a:pt x="395578" y="254476"/>
                </a:cubicBezTo>
                <a:close/>
                <a:moveTo>
                  <a:pt x="17326988" y="249418"/>
                </a:moveTo>
                <a:lnTo>
                  <a:pt x="17314812" y="251802"/>
                </a:lnTo>
                <a:cubicBezTo>
                  <a:pt x="17314812" y="251802"/>
                  <a:pt x="17317460" y="252718"/>
                  <a:pt x="17322740" y="254552"/>
                </a:cubicBezTo>
                <a:cubicBezTo>
                  <a:pt x="17328028" y="256385"/>
                  <a:pt x="17330668" y="257301"/>
                  <a:pt x="17330668" y="257301"/>
                </a:cubicBezTo>
                <a:close/>
                <a:moveTo>
                  <a:pt x="380002" y="248651"/>
                </a:moveTo>
                <a:lnTo>
                  <a:pt x="371011" y="258738"/>
                </a:lnTo>
                <a:lnTo>
                  <a:pt x="343151" y="255045"/>
                </a:lnTo>
                <a:cubicBezTo>
                  <a:pt x="351341" y="253624"/>
                  <a:pt x="363624" y="251492"/>
                  <a:pt x="380002" y="248651"/>
                </a:cubicBezTo>
                <a:close/>
                <a:moveTo>
                  <a:pt x="7720929" y="247775"/>
                </a:moveTo>
                <a:lnTo>
                  <a:pt x="7752636" y="258775"/>
                </a:lnTo>
                <a:cubicBezTo>
                  <a:pt x="7752636" y="258775"/>
                  <a:pt x="7748577" y="259570"/>
                  <a:pt x="7740461" y="261158"/>
                </a:cubicBezTo>
                <a:lnTo>
                  <a:pt x="7724609" y="255658"/>
                </a:lnTo>
                <a:cubicBezTo>
                  <a:pt x="7718948" y="262502"/>
                  <a:pt x="7713474" y="265008"/>
                  <a:pt x="7708190" y="263174"/>
                </a:cubicBezTo>
                <a:cubicBezTo>
                  <a:pt x="7702905" y="261341"/>
                  <a:pt x="7701679" y="258713"/>
                  <a:pt x="7704508" y="255291"/>
                </a:cubicBezTo>
                <a:cubicBezTo>
                  <a:pt x="7707339" y="251868"/>
                  <a:pt x="7712813" y="249362"/>
                  <a:pt x="7720929" y="247775"/>
                </a:cubicBezTo>
                <a:close/>
                <a:moveTo>
                  <a:pt x="7853698" y="247597"/>
                </a:moveTo>
                <a:lnTo>
                  <a:pt x="7869549" y="253097"/>
                </a:lnTo>
                <a:lnTo>
                  <a:pt x="7848882" y="265746"/>
                </a:lnTo>
                <a:lnTo>
                  <a:pt x="7833029" y="260246"/>
                </a:lnTo>
                <a:lnTo>
                  <a:pt x="7817179" y="254745"/>
                </a:lnTo>
                <a:lnTo>
                  <a:pt x="7801328" y="249244"/>
                </a:lnTo>
                <a:cubicBezTo>
                  <a:pt x="7811895" y="252913"/>
                  <a:pt x="7821234" y="253950"/>
                  <a:pt x="7829350" y="252362"/>
                </a:cubicBezTo>
                <a:cubicBezTo>
                  <a:pt x="7829350" y="252362"/>
                  <a:pt x="7833409" y="251567"/>
                  <a:pt x="7841523" y="249980"/>
                </a:cubicBezTo>
                <a:cubicBezTo>
                  <a:pt x="7849641" y="248391"/>
                  <a:pt x="7853698" y="247597"/>
                  <a:pt x="7853698" y="247597"/>
                </a:cubicBezTo>
                <a:close/>
                <a:moveTo>
                  <a:pt x="4098619" y="247095"/>
                </a:moveTo>
                <a:cubicBezTo>
                  <a:pt x="4093429" y="245154"/>
                  <a:pt x="4087835" y="247545"/>
                  <a:pt x="4081841" y="254270"/>
                </a:cubicBezTo>
                <a:lnTo>
                  <a:pt x="4072970" y="255809"/>
                </a:lnTo>
                <a:lnTo>
                  <a:pt x="4127162" y="255736"/>
                </a:lnTo>
                <a:lnTo>
                  <a:pt x="4120338" y="251851"/>
                </a:lnTo>
                <a:cubicBezTo>
                  <a:pt x="4111051" y="250622"/>
                  <a:pt x="4103813" y="249035"/>
                  <a:pt x="4098619" y="247095"/>
                </a:cubicBezTo>
                <a:close/>
                <a:moveTo>
                  <a:pt x="2060586" y="245880"/>
                </a:moveTo>
                <a:cubicBezTo>
                  <a:pt x="2063040" y="251136"/>
                  <a:pt x="2064266" y="253764"/>
                  <a:pt x="2064266" y="253764"/>
                </a:cubicBezTo>
                <a:cubicBezTo>
                  <a:pt x="2061811" y="248505"/>
                  <a:pt x="2056528" y="246674"/>
                  <a:pt x="2048413" y="248262"/>
                </a:cubicBezTo>
                <a:close/>
                <a:moveTo>
                  <a:pt x="62158" y="244124"/>
                </a:moveTo>
                <a:lnTo>
                  <a:pt x="77733" y="249946"/>
                </a:lnTo>
                <a:cubicBezTo>
                  <a:pt x="77733" y="249946"/>
                  <a:pt x="71590" y="251011"/>
                  <a:pt x="59307" y="253143"/>
                </a:cubicBezTo>
                <a:cubicBezTo>
                  <a:pt x="47023" y="255276"/>
                  <a:pt x="36787" y="257051"/>
                  <a:pt x="28595" y="258472"/>
                </a:cubicBezTo>
                <a:lnTo>
                  <a:pt x="0" y="257361"/>
                </a:lnTo>
                <a:lnTo>
                  <a:pt x="0" y="254909"/>
                </a:lnTo>
                <a:close/>
                <a:moveTo>
                  <a:pt x="666698" y="241532"/>
                </a:moveTo>
                <a:lnTo>
                  <a:pt x="685565" y="255311"/>
                </a:lnTo>
                <a:cubicBezTo>
                  <a:pt x="687759" y="260614"/>
                  <a:pt x="688856" y="263267"/>
                  <a:pt x="688856" y="263267"/>
                </a:cubicBezTo>
                <a:lnTo>
                  <a:pt x="633140" y="255882"/>
                </a:lnTo>
                <a:lnTo>
                  <a:pt x="657707" y="251619"/>
                </a:lnTo>
                <a:lnTo>
                  <a:pt x="669989" y="249489"/>
                </a:lnTo>
                <a:close/>
                <a:moveTo>
                  <a:pt x="1427524" y="240775"/>
                </a:moveTo>
                <a:lnTo>
                  <a:pt x="1413210" y="242755"/>
                </a:lnTo>
                <a:lnTo>
                  <a:pt x="1407244" y="249446"/>
                </a:lnTo>
                <a:close/>
                <a:moveTo>
                  <a:pt x="2048637" y="240462"/>
                </a:moveTo>
                <a:cubicBezTo>
                  <a:pt x="2048637" y="240462"/>
                  <a:pt x="2049185" y="241786"/>
                  <a:pt x="2050282" y="244439"/>
                </a:cubicBezTo>
                <a:cubicBezTo>
                  <a:pt x="2051379" y="247090"/>
                  <a:pt x="2047832" y="249126"/>
                  <a:pt x="2039642" y="250546"/>
                </a:cubicBezTo>
                <a:lnTo>
                  <a:pt x="2036352" y="242593"/>
                </a:lnTo>
                <a:cubicBezTo>
                  <a:pt x="2044542" y="241172"/>
                  <a:pt x="2048637" y="240462"/>
                  <a:pt x="2048637" y="240462"/>
                </a:cubicBezTo>
                <a:close/>
                <a:moveTo>
                  <a:pt x="8846803" y="240252"/>
                </a:moveTo>
                <a:cubicBezTo>
                  <a:pt x="8849255" y="245508"/>
                  <a:pt x="8846428" y="248929"/>
                  <a:pt x="8838310" y="250518"/>
                </a:cubicBezTo>
                <a:cubicBezTo>
                  <a:pt x="8838310" y="250518"/>
                  <a:pt x="8837084" y="247890"/>
                  <a:pt x="8834632" y="242635"/>
                </a:cubicBezTo>
                <a:close/>
                <a:moveTo>
                  <a:pt x="2350907" y="239165"/>
                </a:moveTo>
                <a:lnTo>
                  <a:pt x="2354199" y="247120"/>
                </a:lnTo>
                <a:cubicBezTo>
                  <a:pt x="2354199" y="247120"/>
                  <a:pt x="2350104" y="247831"/>
                  <a:pt x="2341917" y="249252"/>
                </a:cubicBezTo>
                <a:close/>
                <a:moveTo>
                  <a:pt x="598698" y="236280"/>
                </a:moveTo>
                <a:cubicBezTo>
                  <a:pt x="600892" y="241582"/>
                  <a:pt x="597897" y="244944"/>
                  <a:pt x="589706" y="246366"/>
                </a:cubicBezTo>
                <a:cubicBezTo>
                  <a:pt x="581516" y="247788"/>
                  <a:pt x="572230" y="246556"/>
                  <a:pt x="561848" y="242675"/>
                </a:cubicBezTo>
                <a:lnTo>
                  <a:pt x="574133" y="240542"/>
                </a:lnTo>
                <a:close/>
                <a:moveTo>
                  <a:pt x="3612418" y="233412"/>
                </a:moveTo>
                <a:lnTo>
                  <a:pt x="3600135" y="235544"/>
                </a:lnTo>
                <a:lnTo>
                  <a:pt x="3615709" y="241368"/>
                </a:lnTo>
                <a:cubicBezTo>
                  <a:pt x="3613516" y="236066"/>
                  <a:pt x="3612418" y="233412"/>
                  <a:pt x="3612418" y="233412"/>
                </a:cubicBezTo>
                <a:close/>
                <a:moveTo>
                  <a:pt x="1650505" y="232812"/>
                </a:moveTo>
                <a:lnTo>
                  <a:pt x="1641514" y="242899"/>
                </a:lnTo>
                <a:cubicBezTo>
                  <a:pt x="1625136" y="245741"/>
                  <a:pt x="1616398" y="245837"/>
                  <a:pt x="1615300" y="243184"/>
                </a:cubicBezTo>
                <a:cubicBezTo>
                  <a:pt x="1614203" y="240532"/>
                  <a:pt x="1609560" y="239916"/>
                  <a:pt x="1601371" y="241338"/>
                </a:cubicBezTo>
                <a:close/>
                <a:moveTo>
                  <a:pt x="9945469" y="231683"/>
                </a:moveTo>
                <a:lnTo>
                  <a:pt x="9949148" y="239568"/>
                </a:lnTo>
                <a:cubicBezTo>
                  <a:pt x="9941034" y="241155"/>
                  <a:pt x="9935752" y="239321"/>
                  <a:pt x="9933297" y="234066"/>
                </a:cubicBezTo>
                <a:cubicBezTo>
                  <a:pt x="9941415" y="232478"/>
                  <a:pt x="9945469" y="231683"/>
                  <a:pt x="9945469" y="231683"/>
                </a:cubicBezTo>
                <a:close/>
                <a:moveTo>
                  <a:pt x="1787690" y="230468"/>
                </a:moveTo>
                <a:lnTo>
                  <a:pt x="1795601" y="233212"/>
                </a:lnTo>
                <a:lnTo>
                  <a:pt x="1807782" y="231098"/>
                </a:lnTo>
                <a:lnTo>
                  <a:pt x="1803467" y="235942"/>
                </a:lnTo>
                <a:lnTo>
                  <a:pt x="1803542" y="235968"/>
                </a:lnTo>
                <a:lnTo>
                  <a:pt x="1803418" y="235992"/>
                </a:lnTo>
                <a:lnTo>
                  <a:pt x="1789799" y="251270"/>
                </a:lnTo>
                <a:lnTo>
                  <a:pt x="1786507" y="243317"/>
                </a:lnTo>
                <a:lnTo>
                  <a:pt x="1774224" y="245448"/>
                </a:lnTo>
                <a:lnTo>
                  <a:pt x="1770933" y="237494"/>
                </a:lnTo>
                <a:lnTo>
                  <a:pt x="1789467" y="234277"/>
                </a:lnTo>
                <a:close/>
                <a:moveTo>
                  <a:pt x="5796316" y="229598"/>
                </a:moveTo>
                <a:cubicBezTo>
                  <a:pt x="5798510" y="234901"/>
                  <a:pt x="5799608" y="237554"/>
                  <a:pt x="5799608" y="237554"/>
                </a:cubicBezTo>
                <a:cubicBezTo>
                  <a:pt x="5791419" y="238975"/>
                  <a:pt x="5787324" y="239686"/>
                  <a:pt x="5787324" y="239686"/>
                </a:cubicBezTo>
                <a:close/>
                <a:moveTo>
                  <a:pt x="6410234" y="229016"/>
                </a:moveTo>
                <a:cubicBezTo>
                  <a:pt x="6418349" y="227430"/>
                  <a:pt x="6423020" y="227948"/>
                  <a:pt x="6424245" y="230576"/>
                </a:cubicBezTo>
                <a:cubicBezTo>
                  <a:pt x="6425470" y="233204"/>
                  <a:pt x="6426085" y="234518"/>
                  <a:pt x="6426085" y="234518"/>
                </a:cubicBezTo>
                <a:lnTo>
                  <a:pt x="6413913" y="236901"/>
                </a:lnTo>
                <a:cubicBezTo>
                  <a:pt x="6403343" y="233235"/>
                  <a:pt x="6402118" y="230607"/>
                  <a:pt x="6410234" y="229016"/>
                </a:cubicBezTo>
                <a:close/>
                <a:moveTo>
                  <a:pt x="9877248" y="227830"/>
                </a:moveTo>
                <a:cubicBezTo>
                  <a:pt x="9879702" y="233086"/>
                  <a:pt x="9880927" y="235712"/>
                  <a:pt x="9880927" y="235712"/>
                </a:cubicBezTo>
                <a:cubicBezTo>
                  <a:pt x="9880927" y="235712"/>
                  <a:pt x="9878893" y="236110"/>
                  <a:pt x="9874837" y="236905"/>
                </a:cubicBezTo>
                <a:cubicBezTo>
                  <a:pt x="9870785" y="237698"/>
                  <a:pt x="9867527" y="235468"/>
                  <a:pt x="9865076" y="230212"/>
                </a:cubicBezTo>
                <a:close/>
                <a:moveTo>
                  <a:pt x="9837046" y="227093"/>
                </a:moveTo>
                <a:lnTo>
                  <a:pt x="9840728" y="234979"/>
                </a:lnTo>
                <a:lnTo>
                  <a:pt x="9828555" y="237361"/>
                </a:lnTo>
                <a:close/>
                <a:moveTo>
                  <a:pt x="4443056" y="226916"/>
                </a:moveTo>
                <a:lnTo>
                  <a:pt x="4446736" y="234799"/>
                </a:lnTo>
                <a:lnTo>
                  <a:pt x="4430884" y="229300"/>
                </a:lnTo>
                <a:cubicBezTo>
                  <a:pt x="4438997" y="227711"/>
                  <a:pt x="4443056" y="226916"/>
                  <a:pt x="4443056" y="226916"/>
                </a:cubicBezTo>
                <a:close/>
                <a:moveTo>
                  <a:pt x="9796852" y="226359"/>
                </a:moveTo>
                <a:cubicBezTo>
                  <a:pt x="9813082" y="223182"/>
                  <a:pt x="9823650" y="226850"/>
                  <a:pt x="9828555" y="237361"/>
                </a:cubicBezTo>
                <a:cubicBezTo>
                  <a:pt x="9828555" y="237361"/>
                  <a:pt x="9820437" y="238949"/>
                  <a:pt x="9804207" y="242127"/>
                </a:cubicBezTo>
                <a:cubicBezTo>
                  <a:pt x="9801759" y="236870"/>
                  <a:pt x="9800530" y="234244"/>
                  <a:pt x="9800530" y="234244"/>
                </a:cubicBezTo>
                <a:cubicBezTo>
                  <a:pt x="9798078" y="228987"/>
                  <a:pt x="9796852" y="226359"/>
                  <a:pt x="9796852" y="226359"/>
                </a:cubicBezTo>
                <a:close/>
                <a:moveTo>
                  <a:pt x="6820713" y="226102"/>
                </a:moveTo>
                <a:lnTo>
                  <a:pt x="6836565" y="231603"/>
                </a:lnTo>
                <a:lnTo>
                  <a:pt x="6834999" y="231910"/>
                </a:lnTo>
                <a:lnTo>
                  <a:pt x="6851415" y="234085"/>
                </a:lnTo>
                <a:cubicBezTo>
                  <a:pt x="6880372" y="240429"/>
                  <a:pt x="6887757" y="247674"/>
                  <a:pt x="6873574" y="255820"/>
                </a:cubicBezTo>
                <a:cubicBezTo>
                  <a:pt x="6865384" y="257240"/>
                  <a:pt x="6854600" y="257690"/>
                  <a:pt x="6841220" y="257172"/>
                </a:cubicBezTo>
                <a:cubicBezTo>
                  <a:pt x="6827837" y="256649"/>
                  <a:pt x="6820048" y="253738"/>
                  <a:pt x="6817856" y="248435"/>
                </a:cubicBezTo>
                <a:lnTo>
                  <a:pt x="6803631" y="238049"/>
                </a:lnTo>
                <a:lnTo>
                  <a:pt x="6800043" y="238752"/>
                </a:lnTo>
                <a:lnTo>
                  <a:pt x="6747673" y="240398"/>
                </a:lnTo>
                <a:lnTo>
                  <a:pt x="6759847" y="238016"/>
                </a:lnTo>
                <a:lnTo>
                  <a:pt x="6791435" y="231833"/>
                </a:lnTo>
                <a:lnTo>
                  <a:pt x="6783415" y="228833"/>
                </a:lnTo>
                <a:lnTo>
                  <a:pt x="6795697" y="226701"/>
                </a:lnTo>
                <a:lnTo>
                  <a:pt x="6808785" y="228435"/>
                </a:lnTo>
                <a:close/>
                <a:moveTo>
                  <a:pt x="1725803" y="226100"/>
                </a:moveTo>
                <a:lnTo>
                  <a:pt x="1741655" y="231603"/>
                </a:lnTo>
                <a:cubicBezTo>
                  <a:pt x="1733539" y="233190"/>
                  <a:pt x="1721368" y="235573"/>
                  <a:pt x="1705136" y="238750"/>
                </a:cubicBezTo>
                <a:lnTo>
                  <a:pt x="1652764" y="240397"/>
                </a:lnTo>
                <a:lnTo>
                  <a:pt x="1664937" y="238014"/>
                </a:lnTo>
                <a:lnTo>
                  <a:pt x="1679572" y="235149"/>
                </a:lnTo>
                <a:lnTo>
                  <a:pt x="1687356" y="226417"/>
                </a:lnTo>
                <a:cubicBezTo>
                  <a:pt x="1695546" y="224997"/>
                  <a:pt x="1700188" y="225611"/>
                  <a:pt x="1701285" y="228263"/>
                </a:cubicBezTo>
                <a:lnTo>
                  <a:pt x="1694323" y="232263"/>
                </a:lnTo>
                <a:close/>
                <a:moveTo>
                  <a:pt x="9491115" y="225980"/>
                </a:moveTo>
                <a:lnTo>
                  <a:pt x="9482623" y="236245"/>
                </a:lnTo>
                <a:cubicBezTo>
                  <a:pt x="9493193" y="239912"/>
                  <a:pt x="9498475" y="241745"/>
                  <a:pt x="9498475" y="241745"/>
                </a:cubicBezTo>
                <a:cubicBezTo>
                  <a:pt x="9506593" y="240157"/>
                  <a:pt x="9509421" y="236737"/>
                  <a:pt x="9506967" y="231479"/>
                </a:cubicBezTo>
                <a:cubicBezTo>
                  <a:pt x="9506967" y="231479"/>
                  <a:pt x="9504936" y="231877"/>
                  <a:pt x="9500876" y="232673"/>
                </a:cubicBezTo>
                <a:cubicBezTo>
                  <a:pt x="9496821" y="233465"/>
                  <a:pt x="9493568" y="231234"/>
                  <a:pt x="9491115" y="225980"/>
                </a:cubicBezTo>
                <a:close/>
                <a:moveTo>
                  <a:pt x="6953479" y="225925"/>
                </a:moveTo>
                <a:cubicBezTo>
                  <a:pt x="6972164" y="228003"/>
                  <a:pt x="6985564" y="228247"/>
                  <a:pt x="6993676" y="226660"/>
                </a:cubicBezTo>
                <a:cubicBezTo>
                  <a:pt x="6985564" y="228247"/>
                  <a:pt x="6979476" y="229440"/>
                  <a:pt x="6975419" y="230234"/>
                </a:cubicBezTo>
                <a:cubicBezTo>
                  <a:pt x="6971361" y="231028"/>
                  <a:pt x="6970557" y="234052"/>
                  <a:pt x="6973012" y="239309"/>
                </a:cubicBezTo>
                <a:cubicBezTo>
                  <a:pt x="6964896" y="240897"/>
                  <a:pt x="6954138" y="241569"/>
                  <a:pt x="6940740" y="241324"/>
                </a:cubicBezTo>
                <a:cubicBezTo>
                  <a:pt x="6927339" y="241078"/>
                  <a:pt x="6920029" y="239642"/>
                  <a:pt x="6918801" y="237014"/>
                </a:cubicBezTo>
                <a:cubicBezTo>
                  <a:pt x="6917575" y="234386"/>
                  <a:pt x="6929134" y="230691"/>
                  <a:pt x="6953479" y="225925"/>
                </a:cubicBezTo>
                <a:close/>
                <a:moveTo>
                  <a:pt x="6703131" y="225713"/>
                </a:moveTo>
                <a:lnTo>
                  <a:pt x="6706421" y="233666"/>
                </a:lnTo>
                <a:lnTo>
                  <a:pt x="6694138" y="235799"/>
                </a:lnTo>
                <a:cubicBezTo>
                  <a:pt x="6691944" y="230495"/>
                  <a:pt x="6694941" y="227135"/>
                  <a:pt x="6703131" y="225713"/>
                </a:cubicBezTo>
                <a:close/>
                <a:moveTo>
                  <a:pt x="17102788" y="224474"/>
                </a:moveTo>
                <a:cubicBezTo>
                  <a:pt x="17110900" y="222887"/>
                  <a:pt x="17115572" y="223406"/>
                  <a:pt x="17116796" y="226033"/>
                </a:cubicBezTo>
                <a:cubicBezTo>
                  <a:pt x="17118024" y="228663"/>
                  <a:pt x="17110524" y="231564"/>
                  <a:pt x="17094292" y="234741"/>
                </a:cubicBezTo>
                <a:cubicBezTo>
                  <a:pt x="17086176" y="236331"/>
                  <a:pt x="17081504" y="235811"/>
                  <a:pt x="17080280" y="233181"/>
                </a:cubicBezTo>
                <a:cubicBezTo>
                  <a:pt x="17079056" y="230554"/>
                  <a:pt x="17082496" y="228446"/>
                  <a:pt x="17090612" y="226857"/>
                </a:cubicBezTo>
                <a:cubicBezTo>
                  <a:pt x="17090612" y="226857"/>
                  <a:pt x="17094672" y="226064"/>
                  <a:pt x="17102788" y="224474"/>
                </a:cubicBezTo>
                <a:close/>
                <a:moveTo>
                  <a:pt x="6700117" y="223897"/>
                </a:moveTo>
                <a:lnTo>
                  <a:pt x="6691622" y="234164"/>
                </a:lnTo>
                <a:lnTo>
                  <a:pt x="6687943" y="226281"/>
                </a:lnTo>
                <a:cubicBezTo>
                  <a:pt x="6687943" y="226281"/>
                  <a:pt x="6692002" y="225486"/>
                  <a:pt x="6700117" y="223897"/>
                </a:cubicBezTo>
                <a:close/>
                <a:moveTo>
                  <a:pt x="1605207" y="223896"/>
                </a:moveTo>
                <a:lnTo>
                  <a:pt x="1596714" y="234162"/>
                </a:lnTo>
                <a:lnTo>
                  <a:pt x="1593035" y="226278"/>
                </a:lnTo>
                <a:cubicBezTo>
                  <a:pt x="1593035" y="226278"/>
                  <a:pt x="1597091" y="225484"/>
                  <a:pt x="1605207" y="223896"/>
                </a:cubicBezTo>
                <a:close/>
                <a:moveTo>
                  <a:pt x="6460766" y="223426"/>
                </a:moveTo>
                <a:cubicBezTo>
                  <a:pt x="6478222" y="222880"/>
                  <a:pt x="6484120" y="226026"/>
                  <a:pt x="6478457" y="232872"/>
                </a:cubicBezTo>
                <a:lnTo>
                  <a:pt x="6466285" y="235253"/>
                </a:lnTo>
                <a:cubicBezTo>
                  <a:pt x="6463833" y="229998"/>
                  <a:pt x="6458546" y="228163"/>
                  <a:pt x="6450433" y="229752"/>
                </a:cubicBezTo>
                <a:lnTo>
                  <a:pt x="6438258" y="232136"/>
                </a:lnTo>
                <a:cubicBezTo>
                  <a:pt x="6437034" y="229508"/>
                  <a:pt x="6438294" y="227467"/>
                  <a:pt x="6442046" y="226017"/>
                </a:cubicBezTo>
                <a:cubicBezTo>
                  <a:pt x="6445798" y="224565"/>
                  <a:pt x="6452038" y="223703"/>
                  <a:pt x="6460766" y="223426"/>
                </a:cubicBezTo>
                <a:close/>
                <a:moveTo>
                  <a:pt x="1830705" y="222859"/>
                </a:moveTo>
                <a:cubicBezTo>
                  <a:pt x="1834800" y="222148"/>
                  <a:pt x="1839442" y="222763"/>
                  <a:pt x="1844632" y="224704"/>
                </a:cubicBezTo>
                <a:lnTo>
                  <a:pt x="1842638" y="231018"/>
                </a:lnTo>
                <a:lnTo>
                  <a:pt x="1858572" y="225924"/>
                </a:lnTo>
                <a:cubicBezTo>
                  <a:pt x="1877255" y="228003"/>
                  <a:pt x="1890655" y="228247"/>
                  <a:pt x="1898769" y="226658"/>
                </a:cubicBezTo>
                <a:cubicBezTo>
                  <a:pt x="1890655" y="228247"/>
                  <a:pt x="1884567" y="229438"/>
                  <a:pt x="1880510" y="230234"/>
                </a:cubicBezTo>
                <a:cubicBezTo>
                  <a:pt x="1876452" y="231028"/>
                  <a:pt x="1875649" y="234051"/>
                  <a:pt x="1878102" y="239307"/>
                </a:cubicBezTo>
                <a:cubicBezTo>
                  <a:pt x="1869988" y="240896"/>
                  <a:pt x="1859230" y="241567"/>
                  <a:pt x="1845830" y="241322"/>
                </a:cubicBezTo>
                <a:lnTo>
                  <a:pt x="1839760" y="240130"/>
                </a:lnTo>
                <a:lnTo>
                  <a:pt x="1838933" y="242745"/>
                </a:lnTo>
                <a:lnTo>
                  <a:pt x="1833731" y="238946"/>
                </a:lnTo>
                <a:lnTo>
                  <a:pt x="1823893" y="237012"/>
                </a:lnTo>
                <a:lnTo>
                  <a:pt x="1828892" y="235413"/>
                </a:lnTo>
                <a:lnTo>
                  <a:pt x="1820068" y="228966"/>
                </a:lnTo>
                <a:cubicBezTo>
                  <a:pt x="1823066" y="225605"/>
                  <a:pt x="1826611" y="223569"/>
                  <a:pt x="1830705" y="222859"/>
                </a:cubicBezTo>
                <a:close/>
                <a:moveTo>
                  <a:pt x="2106763" y="221847"/>
                </a:moveTo>
                <a:lnTo>
                  <a:pt x="2113344" y="237757"/>
                </a:lnTo>
                <a:lnTo>
                  <a:pt x="2069913" y="228242"/>
                </a:lnTo>
                <a:cubicBezTo>
                  <a:pt x="2086289" y="225400"/>
                  <a:pt x="2098574" y="223268"/>
                  <a:pt x="2106763" y="221847"/>
                </a:cubicBezTo>
                <a:close/>
                <a:moveTo>
                  <a:pt x="6582705" y="221030"/>
                </a:moveTo>
                <a:cubicBezTo>
                  <a:pt x="6601274" y="223492"/>
                  <a:pt x="6612610" y="224368"/>
                  <a:pt x="6616702" y="223658"/>
                </a:cubicBezTo>
                <a:cubicBezTo>
                  <a:pt x="6620795" y="222947"/>
                  <a:pt x="6628035" y="224532"/>
                  <a:pt x="6638420" y="228415"/>
                </a:cubicBezTo>
                <a:lnTo>
                  <a:pt x="6633900" y="229199"/>
                </a:lnTo>
                <a:lnTo>
                  <a:pt x="6649583" y="229487"/>
                </a:lnTo>
                <a:cubicBezTo>
                  <a:pt x="6650810" y="232115"/>
                  <a:pt x="6643309" y="235017"/>
                  <a:pt x="6627079" y="238193"/>
                </a:cubicBezTo>
                <a:cubicBezTo>
                  <a:pt x="6610848" y="241371"/>
                  <a:pt x="6601507" y="240332"/>
                  <a:pt x="6599053" y="235075"/>
                </a:cubicBezTo>
                <a:cubicBezTo>
                  <a:pt x="6582821" y="238253"/>
                  <a:pt x="6569425" y="238007"/>
                  <a:pt x="6558855" y="234341"/>
                </a:cubicBezTo>
                <a:cubicBezTo>
                  <a:pt x="6548284" y="230673"/>
                  <a:pt x="6540171" y="232263"/>
                  <a:pt x="6534507" y="239105"/>
                </a:cubicBezTo>
                <a:cubicBezTo>
                  <a:pt x="6518278" y="242283"/>
                  <a:pt x="6505799" y="244009"/>
                  <a:pt x="6497070" y="244282"/>
                </a:cubicBezTo>
                <a:cubicBezTo>
                  <a:pt x="6488341" y="244558"/>
                  <a:pt x="6483362" y="243383"/>
                  <a:pt x="6482136" y="240755"/>
                </a:cubicBezTo>
                <a:cubicBezTo>
                  <a:pt x="6479685" y="235498"/>
                  <a:pt x="6486573" y="231284"/>
                  <a:pt x="6502803" y="228105"/>
                </a:cubicBezTo>
                <a:cubicBezTo>
                  <a:pt x="6519035" y="224928"/>
                  <a:pt x="6538522" y="223981"/>
                  <a:pt x="6561262" y="225266"/>
                </a:cubicBezTo>
                <a:lnTo>
                  <a:pt x="6585576" y="227971"/>
                </a:lnTo>
                <a:close/>
                <a:moveTo>
                  <a:pt x="592116" y="220370"/>
                </a:moveTo>
                <a:lnTo>
                  <a:pt x="570839" y="232588"/>
                </a:lnTo>
                <a:cubicBezTo>
                  <a:pt x="570839" y="232588"/>
                  <a:pt x="569741" y="229937"/>
                  <a:pt x="567546" y="224634"/>
                </a:cubicBezTo>
                <a:close/>
                <a:moveTo>
                  <a:pt x="2803872" y="220246"/>
                </a:moveTo>
                <a:lnTo>
                  <a:pt x="2791590" y="222378"/>
                </a:lnTo>
                <a:cubicBezTo>
                  <a:pt x="2791590" y="222378"/>
                  <a:pt x="2779305" y="224510"/>
                  <a:pt x="2754740" y="228771"/>
                </a:cubicBezTo>
                <a:cubicBezTo>
                  <a:pt x="2730172" y="233036"/>
                  <a:pt x="2704507" y="234647"/>
                  <a:pt x="2677745" y="233607"/>
                </a:cubicBezTo>
                <a:lnTo>
                  <a:pt x="2640896" y="240002"/>
                </a:lnTo>
                <a:cubicBezTo>
                  <a:pt x="2622323" y="237541"/>
                  <a:pt x="2613037" y="236310"/>
                  <a:pt x="2613037" y="236310"/>
                </a:cubicBezTo>
                <a:cubicBezTo>
                  <a:pt x="2604848" y="237731"/>
                  <a:pt x="2598157" y="237471"/>
                  <a:pt x="2592965" y="235530"/>
                </a:cubicBezTo>
                <a:cubicBezTo>
                  <a:pt x="2587775" y="233589"/>
                  <a:pt x="2581083" y="233328"/>
                  <a:pt x="2572894" y="234749"/>
                </a:cubicBezTo>
                <a:lnTo>
                  <a:pt x="2551618" y="246967"/>
                </a:lnTo>
                <a:cubicBezTo>
                  <a:pt x="2562001" y="250850"/>
                  <a:pt x="2571288" y="252081"/>
                  <a:pt x="2579477" y="250661"/>
                </a:cubicBezTo>
                <a:cubicBezTo>
                  <a:pt x="2581671" y="255962"/>
                  <a:pt x="2573481" y="257383"/>
                  <a:pt x="2554911" y="254923"/>
                </a:cubicBezTo>
                <a:cubicBezTo>
                  <a:pt x="2536338" y="252461"/>
                  <a:pt x="2522957" y="251941"/>
                  <a:pt x="2514767" y="253361"/>
                </a:cubicBezTo>
                <a:cubicBezTo>
                  <a:pt x="2522957" y="251941"/>
                  <a:pt x="2527052" y="251230"/>
                  <a:pt x="2527052" y="251230"/>
                </a:cubicBezTo>
                <a:cubicBezTo>
                  <a:pt x="2533046" y="244507"/>
                  <a:pt x="2536044" y="241144"/>
                  <a:pt x="2536044" y="241144"/>
                </a:cubicBezTo>
                <a:cubicBezTo>
                  <a:pt x="2536044" y="241144"/>
                  <a:pt x="2530850" y="239203"/>
                  <a:pt x="2520469" y="235321"/>
                </a:cubicBezTo>
                <a:lnTo>
                  <a:pt x="2504893" y="229498"/>
                </a:lnTo>
                <a:lnTo>
                  <a:pt x="2501327" y="228163"/>
                </a:lnTo>
                <a:lnTo>
                  <a:pt x="2484693" y="229553"/>
                </a:lnTo>
                <a:lnTo>
                  <a:pt x="2479558" y="232699"/>
                </a:lnTo>
                <a:lnTo>
                  <a:pt x="2480293" y="229923"/>
                </a:lnTo>
                <a:lnTo>
                  <a:pt x="2471880" y="230626"/>
                </a:lnTo>
                <a:cubicBezTo>
                  <a:pt x="2462539" y="229586"/>
                  <a:pt x="2457866" y="229066"/>
                  <a:pt x="2457866" y="229066"/>
                </a:cubicBezTo>
                <a:lnTo>
                  <a:pt x="2463168" y="222657"/>
                </a:lnTo>
                <a:lnTo>
                  <a:pt x="2449175" y="222113"/>
                </a:lnTo>
                <a:cubicBezTo>
                  <a:pt x="2424610" y="226376"/>
                  <a:pt x="2404135" y="229929"/>
                  <a:pt x="2387758" y="232770"/>
                </a:cubicBezTo>
                <a:cubicBezTo>
                  <a:pt x="2371379" y="235612"/>
                  <a:pt x="2356501" y="236774"/>
                  <a:pt x="2343119" y="236255"/>
                </a:cubicBezTo>
                <a:cubicBezTo>
                  <a:pt x="2329739" y="235734"/>
                  <a:pt x="2321951" y="232823"/>
                  <a:pt x="2319757" y="227518"/>
                </a:cubicBezTo>
                <a:cubicBezTo>
                  <a:pt x="2311569" y="228940"/>
                  <a:pt x="2299285" y="231070"/>
                  <a:pt x="2282907" y="233914"/>
                </a:cubicBezTo>
                <a:lnTo>
                  <a:pt x="2298480" y="239737"/>
                </a:lnTo>
                <a:cubicBezTo>
                  <a:pt x="2298480" y="239737"/>
                  <a:pt x="2294387" y="240447"/>
                  <a:pt x="2286199" y="241868"/>
                </a:cubicBezTo>
                <a:cubicBezTo>
                  <a:pt x="2278009" y="243289"/>
                  <a:pt x="2273915" y="244000"/>
                  <a:pt x="2273915" y="244000"/>
                </a:cubicBezTo>
                <a:cubicBezTo>
                  <a:pt x="2276108" y="249303"/>
                  <a:pt x="2274612" y="250985"/>
                  <a:pt x="2269419" y="249043"/>
                </a:cubicBezTo>
                <a:cubicBezTo>
                  <a:pt x="2264224" y="247102"/>
                  <a:pt x="2257536" y="246842"/>
                  <a:pt x="2249348" y="248263"/>
                </a:cubicBezTo>
                <a:cubicBezTo>
                  <a:pt x="2230776" y="245801"/>
                  <a:pt x="2216297" y="242630"/>
                  <a:pt x="2205914" y="238747"/>
                </a:cubicBezTo>
                <a:cubicBezTo>
                  <a:pt x="2197724" y="240168"/>
                  <a:pt x="2189535" y="241589"/>
                  <a:pt x="2181346" y="243011"/>
                </a:cubicBezTo>
                <a:lnTo>
                  <a:pt x="2158797" y="246923"/>
                </a:lnTo>
                <a:lnTo>
                  <a:pt x="2169007" y="250468"/>
                </a:lnTo>
                <a:lnTo>
                  <a:pt x="2184862" y="255968"/>
                </a:lnTo>
                <a:lnTo>
                  <a:pt x="2200713" y="261468"/>
                </a:lnTo>
                <a:lnTo>
                  <a:pt x="2188540" y="263851"/>
                </a:lnTo>
                <a:lnTo>
                  <a:pt x="2196131" y="266485"/>
                </a:lnTo>
                <a:lnTo>
                  <a:pt x="2211293" y="267657"/>
                </a:lnTo>
                <a:cubicBezTo>
                  <a:pt x="2216483" y="269597"/>
                  <a:pt x="2227269" y="269147"/>
                  <a:pt x="2243644" y="266304"/>
                </a:cubicBezTo>
                <a:lnTo>
                  <a:pt x="2255897" y="270885"/>
                </a:lnTo>
                <a:lnTo>
                  <a:pt x="2303300" y="267927"/>
                </a:lnTo>
                <a:cubicBezTo>
                  <a:pt x="2303300" y="267927"/>
                  <a:pt x="2309383" y="266734"/>
                  <a:pt x="2321558" y="264352"/>
                </a:cubicBezTo>
                <a:lnTo>
                  <a:pt x="2343277" y="268618"/>
                </a:lnTo>
                <a:lnTo>
                  <a:pt x="2388641" y="266723"/>
                </a:lnTo>
                <a:cubicBezTo>
                  <a:pt x="2396830" y="265302"/>
                  <a:pt x="2409661" y="264496"/>
                  <a:pt x="2427136" y="264306"/>
                </a:cubicBezTo>
                <a:cubicBezTo>
                  <a:pt x="2444612" y="264114"/>
                  <a:pt x="2458543" y="265960"/>
                  <a:pt x="2468923" y="269844"/>
                </a:cubicBezTo>
                <a:lnTo>
                  <a:pt x="2484500" y="275667"/>
                </a:lnTo>
                <a:lnTo>
                  <a:pt x="2467141" y="278680"/>
                </a:lnTo>
                <a:lnTo>
                  <a:pt x="2495795" y="281867"/>
                </a:lnTo>
                <a:cubicBezTo>
                  <a:pt x="2495795" y="281867"/>
                  <a:pt x="2491738" y="282662"/>
                  <a:pt x="2483622" y="284250"/>
                </a:cubicBezTo>
                <a:lnTo>
                  <a:pt x="2492256" y="290167"/>
                </a:lnTo>
                <a:lnTo>
                  <a:pt x="2493140" y="290264"/>
                </a:lnTo>
                <a:lnTo>
                  <a:pt x="2493592" y="290177"/>
                </a:lnTo>
                <a:lnTo>
                  <a:pt x="2495795" y="281867"/>
                </a:lnTo>
                <a:cubicBezTo>
                  <a:pt x="2495795" y="281867"/>
                  <a:pt x="2500467" y="282388"/>
                  <a:pt x="2509808" y="283426"/>
                </a:cubicBezTo>
                <a:cubicBezTo>
                  <a:pt x="2519152" y="284466"/>
                  <a:pt x="2526653" y="281564"/>
                  <a:pt x="2532315" y="274717"/>
                </a:cubicBezTo>
                <a:cubicBezTo>
                  <a:pt x="2537980" y="267875"/>
                  <a:pt x="2550149" y="265492"/>
                  <a:pt x="2568834" y="267571"/>
                </a:cubicBezTo>
                <a:lnTo>
                  <a:pt x="2581078" y="275960"/>
                </a:lnTo>
                <a:lnTo>
                  <a:pt x="2589351" y="274524"/>
                </a:lnTo>
                <a:cubicBezTo>
                  <a:pt x="2587157" y="269221"/>
                  <a:pt x="2588107" y="266216"/>
                  <a:pt x="2592203" y="265505"/>
                </a:cubicBezTo>
                <a:cubicBezTo>
                  <a:pt x="2596296" y="264795"/>
                  <a:pt x="2597795" y="263112"/>
                  <a:pt x="2596698" y="260462"/>
                </a:cubicBezTo>
                <a:lnTo>
                  <a:pt x="2610164" y="256493"/>
                </a:lnTo>
                <a:lnTo>
                  <a:pt x="2609600" y="255288"/>
                </a:lnTo>
                <a:cubicBezTo>
                  <a:pt x="2612430" y="251866"/>
                  <a:pt x="2617903" y="249362"/>
                  <a:pt x="2626021" y="247773"/>
                </a:cubicBezTo>
                <a:lnTo>
                  <a:pt x="2632428" y="249997"/>
                </a:lnTo>
                <a:lnTo>
                  <a:pt x="2662612" y="244760"/>
                </a:lnTo>
                <a:cubicBezTo>
                  <a:pt x="2674897" y="242628"/>
                  <a:pt x="2681038" y="241563"/>
                  <a:pt x="2681038" y="241563"/>
                </a:cubicBezTo>
                <a:cubicBezTo>
                  <a:pt x="2718183" y="246485"/>
                  <a:pt x="2744945" y="247525"/>
                  <a:pt x="2761322" y="244683"/>
                </a:cubicBezTo>
                <a:cubicBezTo>
                  <a:pt x="2761322" y="244683"/>
                  <a:pt x="2770608" y="245915"/>
                  <a:pt x="2789178" y="248375"/>
                </a:cubicBezTo>
                <a:cubicBezTo>
                  <a:pt x="2789178" y="248375"/>
                  <a:pt x="2793824" y="248990"/>
                  <a:pt x="2803111" y="250221"/>
                </a:cubicBezTo>
                <a:cubicBezTo>
                  <a:pt x="2812397" y="251453"/>
                  <a:pt x="2817039" y="252068"/>
                  <a:pt x="2817039" y="252068"/>
                </a:cubicBezTo>
                <a:lnTo>
                  <a:pt x="2841605" y="247804"/>
                </a:lnTo>
                <a:lnTo>
                  <a:pt x="2869465" y="251496"/>
                </a:lnTo>
                <a:lnTo>
                  <a:pt x="2941660" y="254303"/>
                </a:lnTo>
                <a:lnTo>
                  <a:pt x="2941272" y="254167"/>
                </a:lnTo>
                <a:cubicBezTo>
                  <a:pt x="2949388" y="252579"/>
                  <a:pt x="2953444" y="251785"/>
                  <a:pt x="2953444" y="251785"/>
                </a:cubicBezTo>
                <a:lnTo>
                  <a:pt x="2957123" y="259668"/>
                </a:lnTo>
                <a:lnTo>
                  <a:pt x="2944961" y="255448"/>
                </a:lnTo>
                <a:lnTo>
                  <a:pt x="2937465" y="256748"/>
                </a:lnTo>
                <a:lnTo>
                  <a:pt x="2912898" y="261011"/>
                </a:lnTo>
                <a:lnTo>
                  <a:pt x="2940757" y="264702"/>
                </a:lnTo>
                <a:cubicBezTo>
                  <a:pt x="2951140" y="268584"/>
                  <a:pt x="2960427" y="269816"/>
                  <a:pt x="2968616" y="268395"/>
                </a:cubicBezTo>
                <a:lnTo>
                  <a:pt x="2976101" y="269389"/>
                </a:lnTo>
                <a:lnTo>
                  <a:pt x="2997570" y="261082"/>
                </a:lnTo>
                <a:cubicBezTo>
                  <a:pt x="3001628" y="260287"/>
                  <a:pt x="3008328" y="260409"/>
                  <a:pt x="3017671" y="261450"/>
                </a:cubicBezTo>
                <a:lnTo>
                  <a:pt x="3051899" y="258587"/>
                </a:lnTo>
                <a:lnTo>
                  <a:pt x="3050105" y="258517"/>
                </a:lnTo>
                <a:cubicBezTo>
                  <a:pt x="3044912" y="256577"/>
                  <a:pt x="3033030" y="254375"/>
                  <a:pt x="3014458" y="251913"/>
                </a:cubicBezTo>
                <a:lnTo>
                  <a:pt x="2998883" y="246090"/>
                </a:lnTo>
                <a:cubicBezTo>
                  <a:pt x="3007073" y="244669"/>
                  <a:pt x="3013213" y="243604"/>
                  <a:pt x="3017309" y="242893"/>
                </a:cubicBezTo>
                <a:cubicBezTo>
                  <a:pt x="3021403" y="242183"/>
                  <a:pt x="3023450" y="241826"/>
                  <a:pt x="3023450" y="241826"/>
                </a:cubicBezTo>
                <a:lnTo>
                  <a:pt x="3020159" y="233873"/>
                </a:lnTo>
                <a:cubicBezTo>
                  <a:pt x="3020159" y="233873"/>
                  <a:pt x="3016065" y="234583"/>
                  <a:pt x="3007876" y="236004"/>
                </a:cubicBezTo>
                <a:cubicBezTo>
                  <a:pt x="2999688" y="237425"/>
                  <a:pt x="2995592" y="238136"/>
                  <a:pt x="2995592" y="238136"/>
                </a:cubicBezTo>
                <a:cubicBezTo>
                  <a:pt x="2979213" y="240978"/>
                  <a:pt x="2969927" y="239746"/>
                  <a:pt x="2967732" y="234443"/>
                </a:cubicBezTo>
                <a:cubicBezTo>
                  <a:pt x="2938776" y="228099"/>
                  <a:pt x="2916110" y="226349"/>
                  <a:pt x="2899732" y="229190"/>
                </a:cubicBezTo>
                <a:cubicBezTo>
                  <a:pt x="2893738" y="235915"/>
                  <a:pt x="2871072" y="234164"/>
                  <a:pt x="2831731" y="223939"/>
                </a:cubicBezTo>
                <a:cubicBezTo>
                  <a:pt x="2831731" y="223939"/>
                  <a:pt x="2827637" y="224650"/>
                  <a:pt x="2819449" y="226071"/>
                </a:cubicBezTo>
                <a:cubicBezTo>
                  <a:pt x="2811261" y="227492"/>
                  <a:pt x="2806066" y="225550"/>
                  <a:pt x="2803872" y="220246"/>
                </a:cubicBezTo>
                <a:close/>
                <a:moveTo>
                  <a:pt x="3735336" y="219186"/>
                </a:moveTo>
                <a:cubicBezTo>
                  <a:pt x="3754021" y="221264"/>
                  <a:pt x="3763361" y="222304"/>
                  <a:pt x="3763361" y="222304"/>
                </a:cubicBezTo>
                <a:cubicBezTo>
                  <a:pt x="3763361" y="222304"/>
                  <a:pt x="3755248" y="223891"/>
                  <a:pt x="3739016" y="227069"/>
                </a:cubicBezTo>
                <a:close/>
                <a:moveTo>
                  <a:pt x="7561270" y="218801"/>
                </a:moveTo>
                <a:cubicBezTo>
                  <a:pt x="7561270" y="218801"/>
                  <a:pt x="7565943" y="219321"/>
                  <a:pt x="7575283" y="220361"/>
                </a:cubicBezTo>
                <a:cubicBezTo>
                  <a:pt x="7584626" y="221399"/>
                  <a:pt x="7593354" y="221124"/>
                  <a:pt x="7601468" y="219535"/>
                </a:cubicBezTo>
                <a:lnTo>
                  <a:pt x="7605149" y="227419"/>
                </a:lnTo>
                <a:cubicBezTo>
                  <a:pt x="7588917" y="230597"/>
                  <a:pt x="7576131" y="231666"/>
                  <a:pt x="7566788" y="230627"/>
                </a:cubicBezTo>
                <a:cubicBezTo>
                  <a:pt x="7557449" y="229586"/>
                  <a:pt x="7552775" y="229066"/>
                  <a:pt x="7552775" y="229066"/>
                </a:cubicBezTo>
                <a:close/>
                <a:moveTo>
                  <a:pt x="801817" y="218085"/>
                </a:moveTo>
                <a:cubicBezTo>
                  <a:pt x="810006" y="216663"/>
                  <a:pt x="814652" y="217280"/>
                  <a:pt x="815749" y="219931"/>
                </a:cubicBezTo>
                <a:cubicBezTo>
                  <a:pt x="816847" y="222584"/>
                  <a:pt x="817395" y="223910"/>
                  <a:pt x="817395" y="223910"/>
                </a:cubicBezTo>
                <a:lnTo>
                  <a:pt x="820686" y="231863"/>
                </a:lnTo>
                <a:lnTo>
                  <a:pt x="811693" y="241951"/>
                </a:lnTo>
                <a:lnTo>
                  <a:pt x="783834" y="238258"/>
                </a:lnTo>
                <a:cubicBezTo>
                  <a:pt x="792023" y="236837"/>
                  <a:pt x="796119" y="236126"/>
                  <a:pt x="796119" y="236126"/>
                </a:cubicBezTo>
                <a:cubicBezTo>
                  <a:pt x="812495" y="233285"/>
                  <a:pt x="815493" y="229923"/>
                  <a:pt x="805108" y="226040"/>
                </a:cubicBezTo>
                <a:cubicBezTo>
                  <a:pt x="794726" y="222159"/>
                  <a:pt x="793629" y="219506"/>
                  <a:pt x="801817" y="218085"/>
                </a:cubicBezTo>
                <a:close/>
                <a:moveTo>
                  <a:pt x="3787708" y="217537"/>
                </a:moveTo>
                <a:lnTo>
                  <a:pt x="3779217" y="227804"/>
                </a:lnTo>
                <a:lnTo>
                  <a:pt x="3775536" y="219918"/>
                </a:lnTo>
                <a:cubicBezTo>
                  <a:pt x="3783649" y="218332"/>
                  <a:pt x="3787708" y="217537"/>
                  <a:pt x="3787708" y="217537"/>
                </a:cubicBezTo>
                <a:close/>
                <a:moveTo>
                  <a:pt x="6932724" y="217416"/>
                </a:moveTo>
                <a:lnTo>
                  <a:pt x="6935452" y="218435"/>
                </a:lnTo>
                <a:cubicBezTo>
                  <a:pt x="6936754" y="218922"/>
                  <a:pt x="6937399" y="219164"/>
                  <a:pt x="6937399" y="219164"/>
                </a:cubicBezTo>
                <a:close/>
                <a:moveTo>
                  <a:pt x="4717084" y="216295"/>
                </a:moveTo>
                <a:cubicBezTo>
                  <a:pt x="4719539" y="221551"/>
                  <a:pt x="4718736" y="224576"/>
                  <a:pt x="4714679" y="225369"/>
                </a:cubicBezTo>
                <a:cubicBezTo>
                  <a:pt x="4710620" y="226164"/>
                  <a:pt x="4707366" y="223934"/>
                  <a:pt x="4704912" y="218679"/>
                </a:cubicBezTo>
                <a:cubicBezTo>
                  <a:pt x="4704912" y="218679"/>
                  <a:pt x="4708971" y="217883"/>
                  <a:pt x="4717084" y="216295"/>
                </a:cubicBezTo>
                <a:close/>
                <a:moveTo>
                  <a:pt x="6350504" y="214899"/>
                </a:moveTo>
                <a:cubicBezTo>
                  <a:pt x="6358618" y="213310"/>
                  <a:pt x="6367959" y="214349"/>
                  <a:pt x="6378529" y="218017"/>
                </a:cubicBezTo>
                <a:cubicBezTo>
                  <a:pt x="6370413" y="219604"/>
                  <a:pt x="6364327" y="220796"/>
                  <a:pt x="6360267" y="221590"/>
                </a:cubicBezTo>
                <a:cubicBezTo>
                  <a:pt x="6356211" y="222385"/>
                  <a:pt x="6350126" y="223576"/>
                  <a:pt x="6342009" y="225165"/>
                </a:cubicBezTo>
                <a:close/>
                <a:moveTo>
                  <a:pt x="1255596" y="214898"/>
                </a:moveTo>
                <a:cubicBezTo>
                  <a:pt x="1263708" y="213308"/>
                  <a:pt x="1273051" y="214347"/>
                  <a:pt x="1283619" y="218014"/>
                </a:cubicBezTo>
                <a:cubicBezTo>
                  <a:pt x="1275503" y="219604"/>
                  <a:pt x="1269416" y="220795"/>
                  <a:pt x="1265359" y="221590"/>
                </a:cubicBezTo>
                <a:cubicBezTo>
                  <a:pt x="1261302" y="222384"/>
                  <a:pt x="1255216" y="223576"/>
                  <a:pt x="1247101" y="225163"/>
                </a:cubicBezTo>
                <a:close/>
                <a:moveTo>
                  <a:pt x="6197634" y="214708"/>
                </a:moveTo>
                <a:cubicBezTo>
                  <a:pt x="6205751" y="213122"/>
                  <a:pt x="6212453" y="213241"/>
                  <a:pt x="6217735" y="215077"/>
                </a:cubicBezTo>
                <a:cubicBezTo>
                  <a:pt x="6228303" y="218745"/>
                  <a:pt x="6240288" y="220700"/>
                  <a:pt x="6253687" y="220944"/>
                </a:cubicBezTo>
                <a:cubicBezTo>
                  <a:pt x="6267087" y="221190"/>
                  <a:pt x="6277843" y="220517"/>
                  <a:pt x="6285957" y="218929"/>
                </a:cubicBezTo>
                <a:lnTo>
                  <a:pt x="6313984" y="222048"/>
                </a:lnTo>
                <a:cubicBezTo>
                  <a:pt x="6313984" y="222048"/>
                  <a:pt x="6309927" y="222843"/>
                  <a:pt x="6301811" y="224430"/>
                </a:cubicBezTo>
                <a:lnTo>
                  <a:pt x="6265292" y="231579"/>
                </a:lnTo>
                <a:cubicBezTo>
                  <a:pt x="6246611" y="229500"/>
                  <a:pt x="6226510" y="229132"/>
                  <a:pt x="6204995" y="230476"/>
                </a:cubicBezTo>
                <a:cubicBezTo>
                  <a:pt x="6183481" y="231818"/>
                  <a:pt x="6172107" y="231176"/>
                  <a:pt x="6170884" y="228550"/>
                </a:cubicBezTo>
                <a:cubicBezTo>
                  <a:pt x="6169656" y="225922"/>
                  <a:pt x="6169044" y="224607"/>
                  <a:pt x="6169044" y="224607"/>
                </a:cubicBezTo>
                <a:cubicBezTo>
                  <a:pt x="6179988" y="219596"/>
                  <a:pt x="6189519" y="216297"/>
                  <a:pt x="6197634" y="214708"/>
                </a:cubicBezTo>
                <a:close/>
                <a:moveTo>
                  <a:pt x="411476" y="213348"/>
                </a:moveTo>
                <a:cubicBezTo>
                  <a:pt x="416668" y="215290"/>
                  <a:pt x="423357" y="215548"/>
                  <a:pt x="431546" y="214127"/>
                </a:cubicBezTo>
                <a:lnTo>
                  <a:pt x="447123" y="219952"/>
                </a:lnTo>
                <a:lnTo>
                  <a:pt x="422556" y="224216"/>
                </a:lnTo>
                <a:lnTo>
                  <a:pt x="394696" y="220523"/>
                </a:lnTo>
                <a:cubicBezTo>
                  <a:pt x="394696" y="220523"/>
                  <a:pt x="396195" y="218842"/>
                  <a:pt x="399192" y="215480"/>
                </a:cubicBezTo>
                <a:cubicBezTo>
                  <a:pt x="402189" y="212117"/>
                  <a:pt x="406285" y="211406"/>
                  <a:pt x="411476" y="213348"/>
                </a:cubicBezTo>
                <a:close/>
                <a:moveTo>
                  <a:pt x="6921825" y="213341"/>
                </a:moveTo>
                <a:cubicBezTo>
                  <a:pt x="6921825" y="213341"/>
                  <a:pt x="6923121" y="213826"/>
                  <a:pt x="6925720" y="214796"/>
                </a:cubicBezTo>
                <a:lnTo>
                  <a:pt x="6932724" y="217416"/>
                </a:lnTo>
                <a:lnTo>
                  <a:pt x="6929613" y="216253"/>
                </a:lnTo>
                <a:cubicBezTo>
                  <a:pt x="6924421" y="214312"/>
                  <a:pt x="6921825" y="213341"/>
                  <a:pt x="6921825" y="213341"/>
                </a:cubicBezTo>
                <a:close/>
                <a:moveTo>
                  <a:pt x="8647758" y="212615"/>
                </a:moveTo>
                <a:cubicBezTo>
                  <a:pt x="8655877" y="211026"/>
                  <a:pt x="8660543" y="211545"/>
                  <a:pt x="8661774" y="214173"/>
                </a:cubicBezTo>
                <a:cubicBezTo>
                  <a:pt x="8662999" y="216801"/>
                  <a:pt x="8663610" y="218115"/>
                  <a:pt x="8663610" y="218115"/>
                </a:cubicBezTo>
                <a:cubicBezTo>
                  <a:pt x="8666066" y="223371"/>
                  <a:pt x="8665261" y="226396"/>
                  <a:pt x="8661207" y="227189"/>
                </a:cubicBezTo>
                <a:cubicBezTo>
                  <a:pt x="8657148" y="227985"/>
                  <a:pt x="8649836" y="226548"/>
                  <a:pt x="8639264" y="222880"/>
                </a:cubicBezTo>
                <a:lnTo>
                  <a:pt x="8627093" y="225264"/>
                </a:lnTo>
                <a:cubicBezTo>
                  <a:pt x="8618976" y="226853"/>
                  <a:pt x="8613695" y="225019"/>
                  <a:pt x="8611241" y="219765"/>
                </a:cubicBezTo>
                <a:lnTo>
                  <a:pt x="8623416" y="217380"/>
                </a:lnTo>
                <a:cubicBezTo>
                  <a:pt x="8631527" y="215793"/>
                  <a:pt x="8639642" y="214204"/>
                  <a:pt x="8647758" y="212615"/>
                </a:cubicBezTo>
                <a:close/>
                <a:moveTo>
                  <a:pt x="13868787" y="212235"/>
                </a:moveTo>
                <a:lnTo>
                  <a:pt x="13937011" y="216089"/>
                </a:lnTo>
                <a:lnTo>
                  <a:pt x="13924838" y="218472"/>
                </a:lnTo>
                <a:lnTo>
                  <a:pt x="13900493" y="223237"/>
                </a:lnTo>
                <a:cubicBezTo>
                  <a:pt x="13898040" y="217980"/>
                  <a:pt x="13892758" y="216146"/>
                  <a:pt x="13884641" y="217736"/>
                </a:cubicBezTo>
                <a:cubicBezTo>
                  <a:pt x="13876527" y="219323"/>
                  <a:pt x="13870439" y="220516"/>
                  <a:pt x="13866382" y="221311"/>
                </a:cubicBezTo>
                <a:cubicBezTo>
                  <a:pt x="13862321" y="222105"/>
                  <a:pt x="13860295" y="222501"/>
                  <a:pt x="13860295" y="222501"/>
                </a:cubicBezTo>
                <a:cubicBezTo>
                  <a:pt x="13857840" y="217245"/>
                  <a:pt x="13860673" y="213824"/>
                  <a:pt x="13868787" y="212235"/>
                </a:cubicBezTo>
                <a:close/>
                <a:moveTo>
                  <a:pt x="8740328" y="211703"/>
                </a:moveTo>
                <a:lnTo>
                  <a:pt x="8719661" y="224351"/>
                </a:lnTo>
                <a:lnTo>
                  <a:pt x="8728157" y="214084"/>
                </a:lnTo>
                <a:cubicBezTo>
                  <a:pt x="8736272" y="212497"/>
                  <a:pt x="8740328" y="211703"/>
                  <a:pt x="8740328" y="211703"/>
                </a:cubicBezTo>
                <a:close/>
                <a:moveTo>
                  <a:pt x="6109312" y="210489"/>
                </a:moveTo>
                <a:lnTo>
                  <a:pt x="6125165" y="215990"/>
                </a:lnTo>
                <a:lnTo>
                  <a:pt x="6153191" y="219108"/>
                </a:lnTo>
                <a:lnTo>
                  <a:pt x="6128845" y="223872"/>
                </a:lnTo>
                <a:cubicBezTo>
                  <a:pt x="6110162" y="221794"/>
                  <a:pt x="6100821" y="220755"/>
                  <a:pt x="6100821" y="220755"/>
                </a:cubicBezTo>
                <a:close/>
                <a:moveTo>
                  <a:pt x="1014402" y="210487"/>
                </a:moveTo>
                <a:lnTo>
                  <a:pt x="1030256" y="215988"/>
                </a:lnTo>
                <a:lnTo>
                  <a:pt x="1058282" y="219106"/>
                </a:lnTo>
                <a:lnTo>
                  <a:pt x="1033934" y="223870"/>
                </a:lnTo>
                <a:cubicBezTo>
                  <a:pt x="1015252" y="221791"/>
                  <a:pt x="1005913" y="220755"/>
                  <a:pt x="1005913" y="220755"/>
                </a:cubicBezTo>
                <a:close/>
                <a:moveTo>
                  <a:pt x="6069113" y="209753"/>
                </a:moveTo>
                <a:cubicBezTo>
                  <a:pt x="6077231" y="208164"/>
                  <a:pt x="6082513" y="209997"/>
                  <a:pt x="6084967" y="215254"/>
                </a:cubicBezTo>
                <a:cubicBezTo>
                  <a:pt x="6079304" y="222099"/>
                  <a:pt x="6072415" y="226315"/>
                  <a:pt x="6064298" y="227904"/>
                </a:cubicBezTo>
                <a:cubicBezTo>
                  <a:pt x="6061847" y="222648"/>
                  <a:pt x="6062037" y="218308"/>
                  <a:pt x="6064868" y="214886"/>
                </a:cubicBezTo>
                <a:cubicBezTo>
                  <a:pt x="6067697" y="211464"/>
                  <a:pt x="6069113" y="209753"/>
                  <a:pt x="6069113" y="209753"/>
                </a:cubicBezTo>
                <a:close/>
                <a:moveTo>
                  <a:pt x="974205" y="209753"/>
                </a:moveTo>
                <a:cubicBezTo>
                  <a:pt x="982321" y="208164"/>
                  <a:pt x="987603" y="209996"/>
                  <a:pt x="990057" y="215252"/>
                </a:cubicBezTo>
                <a:cubicBezTo>
                  <a:pt x="984394" y="222097"/>
                  <a:pt x="977506" y="226314"/>
                  <a:pt x="969389" y="227902"/>
                </a:cubicBezTo>
                <a:cubicBezTo>
                  <a:pt x="966937" y="222648"/>
                  <a:pt x="967126" y="218307"/>
                  <a:pt x="969959" y="214884"/>
                </a:cubicBezTo>
                <a:cubicBezTo>
                  <a:pt x="972788" y="211462"/>
                  <a:pt x="974205" y="209753"/>
                  <a:pt x="974205" y="209753"/>
                </a:cubicBezTo>
                <a:close/>
                <a:moveTo>
                  <a:pt x="1693058" y="208376"/>
                </a:moveTo>
                <a:cubicBezTo>
                  <a:pt x="1695252" y="213678"/>
                  <a:pt x="1696349" y="216332"/>
                  <a:pt x="1696349" y="216332"/>
                </a:cubicBezTo>
                <a:cubicBezTo>
                  <a:pt x="1688160" y="217752"/>
                  <a:pt x="1682967" y="215810"/>
                  <a:pt x="1680773" y="210506"/>
                </a:cubicBezTo>
                <a:close/>
                <a:moveTo>
                  <a:pt x="17200168" y="205411"/>
                </a:moveTo>
                <a:lnTo>
                  <a:pt x="17231876" y="216414"/>
                </a:lnTo>
                <a:cubicBezTo>
                  <a:pt x="17229044" y="219835"/>
                  <a:pt x="17225292" y="221287"/>
                  <a:pt x="17220620" y="220768"/>
                </a:cubicBezTo>
                <a:cubicBezTo>
                  <a:pt x="17215948" y="220248"/>
                  <a:pt x="17210360" y="217758"/>
                  <a:pt x="17203848" y="213297"/>
                </a:cubicBezTo>
                <a:cubicBezTo>
                  <a:pt x="17203848" y="213297"/>
                  <a:pt x="17202620" y="210667"/>
                  <a:pt x="17200168" y="205411"/>
                </a:cubicBezTo>
                <a:close/>
                <a:moveTo>
                  <a:pt x="585531" y="204459"/>
                </a:moveTo>
                <a:cubicBezTo>
                  <a:pt x="585531" y="204459"/>
                  <a:pt x="586080" y="205785"/>
                  <a:pt x="587177" y="208438"/>
                </a:cubicBezTo>
                <a:cubicBezTo>
                  <a:pt x="588276" y="211088"/>
                  <a:pt x="592918" y="211705"/>
                  <a:pt x="601107" y="210283"/>
                </a:cubicBezTo>
                <a:cubicBezTo>
                  <a:pt x="609297" y="208862"/>
                  <a:pt x="613391" y="208152"/>
                  <a:pt x="613391" y="208152"/>
                </a:cubicBezTo>
                <a:cubicBezTo>
                  <a:pt x="613391" y="208152"/>
                  <a:pt x="615439" y="207797"/>
                  <a:pt x="619531" y="207085"/>
                </a:cubicBezTo>
                <a:cubicBezTo>
                  <a:pt x="623629" y="206375"/>
                  <a:pt x="630865" y="207960"/>
                  <a:pt x="641249" y="211843"/>
                </a:cubicBezTo>
                <a:cubicBezTo>
                  <a:pt x="624873" y="214685"/>
                  <a:pt x="603301" y="215586"/>
                  <a:pt x="576542" y="214546"/>
                </a:cubicBezTo>
                <a:cubicBezTo>
                  <a:pt x="535594" y="221650"/>
                  <a:pt x="516219" y="227855"/>
                  <a:pt x="518412" y="233159"/>
                </a:cubicBezTo>
                <a:cubicBezTo>
                  <a:pt x="520609" y="238462"/>
                  <a:pt x="517609" y="241824"/>
                  <a:pt x="509423" y="243245"/>
                </a:cubicBezTo>
                <a:cubicBezTo>
                  <a:pt x="501231" y="244667"/>
                  <a:pt x="500134" y="242015"/>
                  <a:pt x="506130" y="235291"/>
                </a:cubicBezTo>
                <a:cubicBezTo>
                  <a:pt x="506130" y="235291"/>
                  <a:pt x="505582" y="233965"/>
                  <a:pt x="504485" y="231313"/>
                </a:cubicBezTo>
                <a:cubicBezTo>
                  <a:pt x="503387" y="228661"/>
                  <a:pt x="498745" y="228045"/>
                  <a:pt x="490559" y="229467"/>
                </a:cubicBezTo>
                <a:lnTo>
                  <a:pt x="487265" y="221511"/>
                </a:lnTo>
                <a:lnTo>
                  <a:pt x="573251" y="206591"/>
                </a:lnTo>
                <a:close/>
                <a:moveTo>
                  <a:pt x="98125" y="203777"/>
                </a:moveTo>
                <a:lnTo>
                  <a:pt x="113703" y="209600"/>
                </a:lnTo>
                <a:lnTo>
                  <a:pt x="101416" y="211732"/>
                </a:lnTo>
                <a:cubicBezTo>
                  <a:pt x="85039" y="214574"/>
                  <a:pt x="71658" y="214054"/>
                  <a:pt x="61276" y="210172"/>
                </a:cubicBezTo>
                <a:cubicBezTo>
                  <a:pt x="77652" y="207329"/>
                  <a:pt x="89937" y="205198"/>
                  <a:pt x="98125" y="203777"/>
                </a:cubicBezTo>
                <a:close/>
                <a:moveTo>
                  <a:pt x="6013064" y="203517"/>
                </a:moveTo>
                <a:cubicBezTo>
                  <a:pt x="6013064" y="203517"/>
                  <a:pt x="6018347" y="205350"/>
                  <a:pt x="6028917" y="209016"/>
                </a:cubicBezTo>
                <a:lnTo>
                  <a:pt x="6004572" y="213783"/>
                </a:lnTo>
                <a:close/>
                <a:moveTo>
                  <a:pt x="918153" y="203515"/>
                </a:moveTo>
                <a:cubicBezTo>
                  <a:pt x="918153" y="203515"/>
                  <a:pt x="923439" y="205350"/>
                  <a:pt x="934008" y="209016"/>
                </a:cubicBezTo>
                <a:lnTo>
                  <a:pt x="909660" y="213783"/>
                </a:lnTo>
                <a:close/>
                <a:moveTo>
                  <a:pt x="2414738" y="202509"/>
                </a:moveTo>
                <a:cubicBezTo>
                  <a:pt x="2416932" y="207813"/>
                  <a:pt x="2422121" y="209755"/>
                  <a:pt x="2430310" y="208334"/>
                </a:cubicBezTo>
                <a:cubicBezTo>
                  <a:pt x="2431408" y="210986"/>
                  <a:pt x="2432605" y="212555"/>
                  <a:pt x="2433902" y="213040"/>
                </a:cubicBezTo>
                <a:cubicBezTo>
                  <a:pt x="2435201" y="213526"/>
                  <a:pt x="2436597" y="212927"/>
                  <a:pt x="2438097" y="211247"/>
                </a:cubicBezTo>
                <a:cubicBezTo>
                  <a:pt x="2441096" y="207884"/>
                  <a:pt x="2437952" y="205588"/>
                  <a:pt x="2428664" y="204358"/>
                </a:cubicBezTo>
                <a:cubicBezTo>
                  <a:pt x="2419378" y="203125"/>
                  <a:pt x="2414738" y="202509"/>
                  <a:pt x="2414738" y="202509"/>
                </a:cubicBezTo>
                <a:close/>
                <a:moveTo>
                  <a:pt x="229190" y="202348"/>
                </a:moveTo>
                <a:cubicBezTo>
                  <a:pt x="238479" y="203580"/>
                  <a:pt x="243117" y="204195"/>
                  <a:pt x="243117" y="204195"/>
                </a:cubicBezTo>
                <a:lnTo>
                  <a:pt x="230837" y="206326"/>
                </a:lnTo>
                <a:lnTo>
                  <a:pt x="125985" y="207469"/>
                </a:lnTo>
                <a:cubicBezTo>
                  <a:pt x="142362" y="204626"/>
                  <a:pt x="150552" y="203205"/>
                  <a:pt x="150552" y="203205"/>
                </a:cubicBezTo>
                <a:cubicBezTo>
                  <a:pt x="169123" y="205666"/>
                  <a:pt x="186601" y="205476"/>
                  <a:pt x="202977" y="202634"/>
                </a:cubicBezTo>
                <a:cubicBezTo>
                  <a:pt x="211167" y="201214"/>
                  <a:pt x="219904" y="201118"/>
                  <a:pt x="229190" y="202348"/>
                </a:cubicBezTo>
                <a:close/>
                <a:moveTo>
                  <a:pt x="8151369" y="202235"/>
                </a:moveTo>
                <a:cubicBezTo>
                  <a:pt x="8182226" y="201931"/>
                  <a:pt x="8223038" y="203980"/>
                  <a:pt x="8273804" y="208383"/>
                </a:cubicBezTo>
                <a:lnTo>
                  <a:pt x="8269239" y="209275"/>
                </a:lnTo>
                <a:cubicBezTo>
                  <a:pt x="8264167" y="210267"/>
                  <a:pt x="8257572" y="211559"/>
                  <a:pt x="8249456" y="213149"/>
                </a:cubicBezTo>
                <a:cubicBezTo>
                  <a:pt x="8225111" y="217913"/>
                  <a:pt x="8208881" y="221090"/>
                  <a:pt x="8200766" y="222679"/>
                </a:cubicBezTo>
                <a:cubicBezTo>
                  <a:pt x="8200766" y="222679"/>
                  <a:pt x="8198118" y="221762"/>
                  <a:pt x="8192839" y="219928"/>
                </a:cubicBezTo>
                <a:cubicBezTo>
                  <a:pt x="8187555" y="218094"/>
                  <a:pt x="8180856" y="217973"/>
                  <a:pt x="8172741" y="219562"/>
                </a:cubicBezTo>
                <a:cubicBezTo>
                  <a:pt x="8156509" y="222737"/>
                  <a:pt x="8134993" y="224081"/>
                  <a:pt x="8108195" y="223590"/>
                </a:cubicBezTo>
                <a:cubicBezTo>
                  <a:pt x="8091964" y="226768"/>
                  <a:pt x="8079178" y="227837"/>
                  <a:pt x="8069835" y="226799"/>
                </a:cubicBezTo>
                <a:cubicBezTo>
                  <a:pt x="8060492" y="225758"/>
                  <a:pt x="8055822" y="225239"/>
                  <a:pt x="8055822" y="225239"/>
                </a:cubicBezTo>
                <a:lnTo>
                  <a:pt x="8024117" y="214238"/>
                </a:lnTo>
                <a:lnTo>
                  <a:pt x="8052143" y="217355"/>
                </a:lnTo>
                <a:lnTo>
                  <a:pt x="8088662" y="210207"/>
                </a:lnTo>
                <a:cubicBezTo>
                  <a:pt x="8099609" y="205197"/>
                  <a:pt x="8120512" y="202539"/>
                  <a:pt x="8151369" y="202235"/>
                </a:cubicBezTo>
                <a:close/>
                <a:moveTo>
                  <a:pt x="13046561" y="201110"/>
                </a:moveTo>
                <a:cubicBezTo>
                  <a:pt x="13050619" y="200313"/>
                  <a:pt x="13053873" y="202545"/>
                  <a:pt x="13056325" y="207801"/>
                </a:cubicBezTo>
                <a:cubicBezTo>
                  <a:pt x="13048212" y="209389"/>
                  <a:pt x="13044155" y="210182"/>
                  <a:pt x="13044155" y="210182"/>
                </a:cubicBezTo>
                <a:cubicBezTo>
                  <a:pt x="13041702" y="204928"/>
                  <a:pt x="13042503" y="201903"/>
                  <a:pt x="13046561" y="201110"/>
                </a:cubicBezTo>
                <a:close/>
                <a:moveTo>
                  <a:pt x="17091748" y="200823"/>
                </a:moveTo>
                <a:lnTo>
                  <a:pt x="17172144" y="202296"/>
                </a:lnTo>
                <a:lnTo>
                  <a:pt x="17135628" y="209443"/>
                </a:lnTo>
                <a:cubicBezTo>
                  <a:pt x="17108828" y="208954"/>
                  <a:pt x="17094200" y="206080"/>
                  <a:pt x="17091748" y="200823"/>
                </a:cubicBezTo>
                <a:close/>
                <a:moveTo>
                  <a:pt x="6429481" y="200726"/>
                </a:moveTo>
                <a:cubicBezTo>
                  <a:pt x="6438767" y="201956"/>
                  <a:pt x="6443957" y="203897"/>
                  <a:pt x="6445055" y="206548"/>
                </a:cubicBezTo>
                <a:cubicBezTo>
                  <a:pt x="6446153" y="209201"/>
                  <a:pt x="6446701" y="210526"/>
                  <a:pt x="6446701" y="210526"/>
                </a:cubicBezTo>
                <a:lnTo>
                  <a:pt x="6437710" y="220613"/>
                </a:lnTo>
                <a:cubicBezTo>
                  <a:pt x="6429520" y="222035"/>
                  <a:pt x="6416141" y="221513"/>
                  <a:pt x="6397568" y="219053"/>
                </a:cubicBezTo>
                <a:cubicBezTo>
                  <a:pt x="6387184" y="215171"/>
                  <a:pt x="6379394" y="212259"/>
                  <a:pt x="6374205" y="210317"/>
                </a:cubicBezTo>
                <a:cubicBezTo>
                  <a:pt x="6369011" y="208376"/>
                  <a:pt x="6366416" y="207405"/>
                  <a:pt x="6366416" y="207405"/>
                </a:cubicBezTo>
                <a:lnTo>
                  <a:pt x="6403270" y="201010"/>
                </a:lnTo>
                <a:cubicBezTo>
                  <a:pt x="6411457" y="199589"/>
                  <a:pt x="6420194" y="199494"/>
                  <a:pt x="6429481" y="200726"/>
                </a:cubicBezTo>
                <a:close/>
                <a:moveTo>
                  <a:pt x="5852270" y="200576"/>
                </a:moveTo>
                <a:lnTo>
                  <a:pt x="5855949" y="208460"/>
                </a:lnTo>
                <a:cubicBezTo>
                  <a:pt x="5847834" y="210049"/>
                  <a:pt x="5842550" y="208216"/>
                  <a:pt x="5840099" y="202958"/>
                </a:cubicBezTo>
                <a:cubicBezTo>
                  <a:pt x="5840099" y="202958"/>
                  <a:pt x="5844157" y="202166"/>
                  <a:pt x="5852270" y="200576"/>
                </a:cubicBezTo>
                <a:close/>
                <a:moveTo>
                  <a:pt x="757359" y="200576"/>
                </a:moveTo>
                <a:lnTo>
                  <a:pt x="761039" y="208460"/>
                </a:lnTo>
                <a:cubicBezTo>
                  <a:pt x="752926" y="210049"/>
                  <a:pt x="747641" y="208214"/>
                  <a:pt x="745191" y="202958"/>
                </a:cubicBezTo>
                <a:cubicBezTo>
                  <a:pt x="745191" y="202958"/>
                  <a:pt x="749248" y="202164"/>
                  <a:pt x="757359" y="200576"/>
                </a:cubicBezTo>
                <a:close/>
                <a:moveTo>
                  <a:pt x="826790" y="199892"/>
                </a:moveTo>
                <a:cubicBezTo>
                  <a:pt x="834103" y="201328"/>
                  <a:pt x="838986" y="204673"/>
                  <a:pt x="841438" y="209929"/>
                </a:cubicBezTo>
                <a:cubicBezTo>
                  <a:pt x="825206" y="213107"/>
                  <a:pt x="811806" y="212862"/>
                  <a:pt x="801240" y="209194"/>
                </a:cubicBezTo>
                <a:lnTo>
                  <a:pt x="797562" y="201312"/>
                </a:lnTo>
                <a:cubicBezTo>
                  <a:pt x="809733" y="198929"/>
                  <a:pt x="819476" y="198456"/>
                  <a:pt x="826790" y="199892"/>
                </a:cubicBezTo>
                <a:close/>
                <a:moveTo>
                  <a:pt x="8379286" y="199565"/>
                </a:moveTo>
                <a:cubicBezTo>
                  <a:pt x="8381623" y="199824"/>
                  <a:pt x="8385431" y="200870"/>
                  <a:pt x="8390714" y="202704"/>
                </a:cubicBezTo>
                <a:cubicBezTo>
                  <a:pt x="8390714" y="202704"/>
                  <a:pt x="8388687" y="203101"/>
                  <a:pt x="8384631" y="203895"/>
                </a:cubicBezTo>
                <a:cubicBezTo>
                  <a:pt x="8380574" y="204690"/>
                  <a:pt x="8377929" y="203773"/>
                  <a:pt x="8376702" y="201145"/>
                </a:cubicBezTo>
                <a:cubicBezTo>
                  <a:pt x="8376092" y="199831"/>
                  <a:pt x="8376950" y="199305"/>
                  <a:pt x="8379286" y="199565"/>
                </a:cubicBezTo>
                <a:close/>
                <a:moveTo>
                  <a:pt x="3284382" y="199563"/>
                </a:moveTo>
                <a:cubicBezTo>
                  <a:pt x="3286717" y="199821"/>
                  <a:pt x="3290526" y="200870"/>
                  <a:pt x="3295810" y="202702"/>
                </a:cubicBezTo>
                <a:cubicBezTo>
                  <a:pt x="3295810" y="202702"/>
                  <a:pt x="3293783" y="203101"/>
                  <a:pt x="3289724" y="203893"/>
                </a:cubicBezTo>
                <a:cubicBezTo>
                  <a:pt x="3285667" y="204688"/>
                  <a:pt x="3283024" y="203772"/>
                  <a:pt x="3281797" y="201144"/>
                </a:cubicBezTo>
                <a:cubicBezTo>
                  <a:pt x="3281183" y="199828"/>
                  <a:pt x="3282044" y="199303"/>
                  <a:pt x="3284382" y="199563"/>
                </a:cubicBezTo>
                <a:close/>
                <a:moveTo>
                  <a:pt x="17011348" y="199355"/>
                </a:moveTo>
                <a:cubicBezTo>
                  <a:pt x="17011348" y="199355"/>
                  <a:pt x="17012576" y="201983"/>
                  <a:pt x="17015032" y="207239"/>
                </a:cubicBezTo>
                <a:cubicBezTo>
                  <a:pt x="17006912" y="208828"/>
                  <a:pt x="17001628" y="206994"/>
                  <a:pt x="16999176" y="201736"/>
                </a:cubicBezTo>
                <a:close/>
                <a:moveTo>
                  <a:pt x="1847044" y="198706"/>
                </a:moveTo>
                <a:cubicBezTo>
                  <a:pt x="1849237" y="204010"/>
                  <a:pt x="1850335" y="206662"/>
                  <a:pt x="1850335" y="206662"/>
                </a:cubicBezTo>
                <a:lnTo>
                  <a:pt x="1834761" y="200838"/>
                </a:lnTo>
                <a:cubicBezTo>
                  <a:pt x="1842949" y="199417"/>
                  <a:pt x="1847044" y="198706"/>
                  <a:pt x="1847044" y="198706"/>
                </a:cubicBezTo>
                <a:close/>
                <a:moveTo>
                  <a:pt x="5997213" y="198017"/>
                </a:moveTo>
                <a:lnTo>
                  <a:pt x="5976545" y="210665"/>
                </a:lnTo>
                <a:lnTo>
                  <a:pt x="5960693" y="205164"/>
                </a:lnTo>
                <a:close/>
                <a:moveTo>
                  <a:pt x="902304" y="198016"/>
                </a:moveTo>
                <a:lnTo>
                  <a:pt x="881634" y="210665"/>
                </a:lnTo>
                <a:lnTo>
                  <a:pt x="865784" y="205164"/>
                </a:lnTo>
                <a:close/>
                <a:moveTo>
                  <a:pt x="2514870" y="197924"/>
                </a:moveTo>
                <a:cubicBezTo>
                  <a:pt x="2512823" y="198280"/>
                  <a:pt x="2510300" y="200139"/>
                  <a:pt x="2507302" y="203501"/>
                </a:cubicBezTo>
                <a:lnTo>
                  <a:pt x="2510595" y="211455"/>
                </a:lnTo>
                <a:lnTo>
                  <a:pt x="2519587" y="201369"/>
                </a:lnTo>
                <a:cubicBezTo>
                  <a:pt x="2518490" y="198717"/>
                  <a:pt x="2516918" y="197569"/>
                  <a:pt x="2514870" y="197924"/>
                </a:cubicBezTo>
                <a:close/>
                <a:moveTo>
                  <a:pt x="16850556" y="196415"/>
                </a:moveTo>
                <a:cubicBezTo>
                  <a:pt x="16858676" y="194827"/>
                  <a:pt x="16863956" y="196658"/>
                  <a:pt x="16866408" y="201914"/>
                </a:cubicBezTo>
                <a:lnTo>
                  <a:pt x="16854236" y="204298"/>
                </a:lnTo>
                <a:cubicBezTo>
                  <a:pt x="16854236" y="204298"/>
                  <a:pt x="16853012" y="201670"/>
                  <a:pt x="16850556" y="196415"/>
                </a:cubicBezTo>
                <a:close/>
                <a:moveTo>
                  <a:pt x="12579642" y="195176"/>
                </a:moveTo>
                <a:cubicBezTo>
                  <a:pt x="12586792" y="192700"/>
                  <a:pt x="12598291" y="194213"/>
                  <a:pt x="12614142" y="199715"/>
                </a:cubicBezTo>
                <a:cubicBezTo>
                  <a:pt x="12606030" y="201302"/>
                  <a:pt x="12597912" y="202892"/>
                  <a:pt x="12589797" y="204480"/>
                </a:cubicBezTo>
                <a:cubicBezTo>
                  <a:pt x="12589797" y="204480"/>
                  <a:pt x="12584512" y="202646"/>
                  <a:pt x="12573946" y="198980"/>
                </a:cubicBezTo>
                <a:cubicBezTo>
                  <a:pt x="12575361" y="197268"/>
                  <a:pt x="12577260" y="196001"/>
                  <a:pt x="12579642" y="195176"/>
                </a:cubicBezTo>
                <a:close/>
                <a:moveTo>
                  <a:pt x="5756020" y="193607"/>
                </a:moveTo>
                <a:lnTo>
                  <a:pt x="5771873" y="199106"/>
                </a:lnTo>
                <a:cubicBezTo>
                  <a:pt x="5771873" y="199106"/>
                  <a:pt x="5769845" y="199504"/>
                  <a:pt x="5765786" y="200298"/>
                </a:cubicBezTo>
                <a:cubicBezTo>
                  <a:pt x="5761730" y="201093"/>
                  <a:pt x="5757058" y="200572"/>
                  <a:pt x="5751775" y="198740"/>
                </a:cubicBezTo>
                <a:cubicBezTo>
                  <a:pt x="5746489" y="196905"/>
                  <a:pt x="5747908" y="195195"/>
                  <a:pt x="5756020" y="193607"/>
                </a:cubicBezTo>
                <a:close/>
                <a:moveTo>
                  <a:pt x="661109" y="193605"/>
                </a:moveTo>
                <a:lnTo>
                  <a:pt x="676964" y="199105"/>
                </a:lnTo>
                <a:cubicBezTo>
                  <a:pt x="676964" y="199105"/>
                  <a:pt x="674936" y="199502"/>
                  <a:pt x="670875" y="200296"/>
                </a:cubicBezTo>
                <a:cubicBezTo>
                  <a:pt x="666820" y="201091"/>
                  <a:pt x="662146" y="200572"/>
                  <a:pt x="656866" y="198739"/>
                </a:cubicBezTo>
                <a:cubicBezTo>
                  <a:pt x="651580" y="196905"/>
                  <a:pt x="652998" y="195193"/>
                  <a:pt x="661109" y="193605"/>
                </a:cubicBezTo>
                <a:close/>
                <a:moveTo>
                  <a:pt x="13129367" y="193503"/>
                </a:moveTo>
                <a:cubicBezTo>
                  <a:pt x="13137480" y="191916"/>
                  <a:pt x="13142151" y="192435"/>
                  <a:pt x="13143376" y="195063"/>
                </a:cubicBezTo>
                <a:cubicBezTo>
                  <a:pt x="13144604" y="197691"/>
                  <a:pt x="13143187" y="199403"/>
                  <a:pt x="13139130" y="200197"/>
                </a:cubicBezTo>
                <a:cubicBezTo>
                  <a:pt x="13135071" y="200991"/>
                  <a:pt x="13131819" y="198759"/>
                  <a:pt x="13129367" y="193503"/>
                </a:cubicBezTo>
                <a:close/>
                <a:moveTo>
                  <a:pt x="4490491" y="191883"/>
                </a:moveTo>
                <a:lnTo>
                  <a:pt x="4506064" y="197708"/>
                </a:lnTo>
                <a:cubicBezTo>
                  <a:pt x="4497877" y="199128"/>
                  <a:pt x="4488589" y="197896"/>
                  <a:pt x="4478208" y="194015"/>
                </a:cubicBezTo>
                <a:close/>
                <a:moveTo>
                  <a:pt x="16874900" y="191649"/>
                </a:moveTo>
                <a:lnTo>
                  <a:pt x="16930952" y="197885"/>
                </a:lnTo>
                <a:cubicBezTo>
                  <a:pt x="16922836" y="199473"/>
                  <a:pt x="16906604" y="202651"/>
                  <a:pt x="16882264" y="207417"/>
                </a:cubicBezTo>
                <a:cubicBezTo>
                  <a:pt x="16871692" y="203750"/>
                  <a:pt x="16869240" y="198494"/>
                  <a:pt x="16874900" y="191649"/>
                </a:cubicBezTo>
                <a:close/>
                <a:moveTo>
                  <a:pt x="5687798" y="189754"/>
                </a:moveTo>
                <a:lnTo>
                  <a:pt x="5679304" y="200021"/>
                </a:lnTo>
                <a:lnTo>
                  <a:pt x="5651278" y="196901"/>
                </a:lnTo>
                <a:lnTo>
                  <a:pt x="5663452" y="194518"/>
                </a:lnTo>
                <a:cubicBezTo>
                  <a:pt x="5671566" y="192931"/>
                  <a:pt x="5679682" y="191342"/>
                  <a:pt x="5687798" y="189754"/>
                </a:cubicBezTo>
                <a:close/>
                <a:moveTo>
                  <a:pt x="9685886" y="187856"/>
                </a:moveTo>
                <a:cubicBezTo>
                  <a:pt x="9688339" y="193109"/>
                  <a:pt x="9685504" y="196532"/>
                  <a:pt x="9677390" y="198121"/>
                </a:cubicBezTo>
                <a:cubicBezTo>
                  <a:pt x="9674939" y="192864"/>
                  <a:pt x="9673713" y="190238"/>
                  <a:pt x="9673713" y="190238"/>
                </a:cubicBezTo>
                <a:cubicBezTo>
                  <a:pt x="9673713" y="190238"/>
                  <a:pt x="9677764" y="189444"/>
                  <a:pt x="9685886" y="187856"/>
                </a:cubicBezTo>
                <a:close/>
                <a:moveTo>
                  <a:pt x="4317638" y="187772"/>
                </a:moveTo>
                <a:cubicBezTo>
                  <a:pt x="4336210" y="190234"/>
                  <a:pt x="4349592" y="190755"/>
                  <a:pt x="4357782" y="189334"/>
                </a:cubicBezTo>
                <a:lnTo>
                  <a:pt x="4410207" y="188761"/>
                </a:lnTo>
                <a:lnTo>
                  <a:pt x="4293072" y="192037"/>
                </a:lnTo>
                <a:close/>
                <a:moveTo>
                  <a:pt x="14654361" y="187519"/>
                </a:moveTo>
                <a:cubicBezTo>
                  <a:pt x="14662477" y="185932"/>
                  <a:pt x="14667146" y="186451"/>
                  <a:pt x="14668374" y="189079"/>
                </a:cubicBezTo>
                <a:cubicBezTo>
                  <a:pt x="14669600" y="191707"/>
                  <a:pt x="14668185" y="193419"/>
                  <a:pt x="14664126" y="194213"/>
                </a:cubicBezTo>
                <a:cubicBezTo>
                  <a:pt x="14660069" y="195007"/>
                  <a:pt x="14656813" y="192775"/>
                  <a:pt x="14654361" y="187519"/>
                </a:cubicBezTo>
                <a:close/>
                <a:moveTo>
                  <a:pt x="14573964" y="186049"/>
                </a:moveTo>
                <a:lnTo>
                  <a:pt x="14589815" y="191551"/>
                </a:lnTo>
                <a:cubicBezTo>
                  <a:pt x="14589815" y="191551"/>
                  <a:pt x="14587786" y="191947"/>
                  <a:pt x="14583728" y="192742"/>
                </a:cubicBezTo>
                <a:cubicBezTo>
                  <a:pt x="14579674" y="193534"/>
                  <a:pt x="14573586" y="194727"/>
                  <a:pt x="14565471" y="196316"/>
                </a:cubicBezTo>
                <a:close/>
                <a:moveTo>
                  <a:pt x="5619573" y="185901"/>
                </a:moveTo>
                <a:cubicBezTo>
                  <a:pt x="5622025" y="191155"/>
                  <a:pt x="5627309" y="192989"/>
                  <a:pt x="5635425" y="191401"/>
                </a:cubicBezTo>
                <a:lnTo>
                  <a:pt x="5623251" y="193783"/>
                </a:lnTo>
                <a:close/>
                <a:moveTo>
                  <a:pt x="524664" y="185899"/>
                </a:moveTo>
                <a:cubicBezTo>
                  <a:pt x="527116" y="191154"/>
                  <a:pt x="532401" y="192988"/>
                  <a:pt x="540516" y="191401"/>
                </a:cubicBezTo>
                <a:lnTo>
                  <a:pt x="528344" y="193783"/>
                </a:lnTo>
                <a:close/>
                <a:moveTo>
                  <a:pt x="16553317" y="185768"/>
                </a:moveTo>
                <a:lnTo>
                  <a:pt x="16569167" y="191269"/>
                </a:lnTo>
                <a:lnTo>
                  <a:pt x="16556997" y="193652"/>
                </a:lnTo>
                <a:cubicBezTo>
                  <a:pt x="16556997" y="193652"/>
                  <a:pt x="16551709" y="191818"/>
                  <a:pt x="16541143" y="188152"/>
                </a:cubicBezTo>
                <a:close/>
                <a:moveTo>
                  <a:pt x="5909278" y="184417"/>
                </a:moveTo>
                <a:cubicBezTo>
                  <a:pt x="5927851" y="186878"/>
                  <a:pt x="5941231" y="187398"/>
                  <a:pt x="5949419" y="185978"/>
                </a:cubicBezTo>
                <a:cubicBezTo>
                  <a:pt x="5959805" y="189859"/>
                  <a:pt x="5962949" y="192157"/>
                  <a:pt x="5958854" y="192866"/>
                </a:cubicBezTo>
                <a:cubicBezTo>
                  <a:pt x="5954760" y="193578"/>
                  <a:pt x="5953808" y="196585"/>
                  <a:pt x="5956002" y="201889"/>
                </a:cubicBezTo>
                <a:lnTo>
                  <a:pt x="5925101" y="202226"/>
                </a:lnTo>
                <a:lnTo>
                  <a:pt x="5936348" y="209932"/>
                </a:lnTo>
                <a:cubicBezTo>
                  <a:pt x="5920116" y="213109"/>
                  <a:pt x="5906715" y="212862"/>
                  <a:pt x="5896150" y="209195"/>
                </a:cubicBezTo>
                <a:lnTo>
                  <a:pt x="5892471" y="201312"/>
                </a:lnTo>
                <a:lnTo>
                  <a:pt x="5904117" y="200747"/>
                </a:lnTo>
                <a:close/>
                <a:moveTo>
                  <a:pt x="952072" y="183485"/>
                </a:moveTo>
                <a:cubicBezTo>
                  <a:pt x="972544" y="179933"/>
                  <a:pt x="985927" y="180455"/>
                  <a:pt x="992214" y="185047"/>
                </a:cubicBezTo>
                <a:cubicBezTo>
                  <a:pt x="998503" y="189639"/>
                  <a:pt x="1005742" y="191225"/>
                  <a:pt x="1013932" y="189804"/>
                </a:cubicBezTo>
                <a:lnTo>
                  <a:pt x="1017222" y="197759"/>
                </a:lnTo>
                <a:lnTo>
                  <a:pt x="949219" y="192507"/>
                </a:lnTo>
                <a:cubicBezTo>
                  <a:pt x="941031" y="193928"/>
                  <a:pt x="936939" y="194638"/>
                  <a:pt x="936939" y="194638"/>
                </a:cubicBezTo>
                <a:cubicBezTo>
                  <a:pt x="936939" y="194638"/>
                  <a:pt x="932843" y="195347"/>
                  <a:pt x="924654" y="196771"/>
                </a:cubicBezTo>
                <a:cubicBezTo>
                  <a:pt x="924654" y="196771"/>
                  <a:pt x="923557" y="194117"/>
                  <a:pt x="921363" y="188814"/>
                </a:cubicBezTo>
                <a:cubicBezTo>
                  <a:pt x="921363" y="188814"/>
                  <a:pt x="931599" y="187038"/>
                  <a:pt x="952072" y="183485"/>
                </a:cubicBezTo>
                <a:close/>
                <a:moveTo>
                  <a:pt x="4197213" y="183093"/>
                </a:moveTo>
                <a:lnTo>
                  <a:pt x="4200503" y="191048"/>
                </a:lnTo>
                <a:lnTo>
                  <a:pt x="4172645" y="187355"/>
                </a:lnTo>
                <a:cubicBezTo>
                  <a:pt x="4172645" y="187355"/>
                  <a:pt x="4174691" y="187001"/>
                  <a:pt x="4178787" y="186291"/>
                </a:cubicBezTo>
                <a:cubicBezTo>
                  <a:pt x="4182880" y="185580"/>
                  <a:pt x="4189023" y="184513"/>
                  <a:pt x="4197213" y="183093"/>
                </a:cubicBezTo>
                <a:close/>
                <a:moveTo>
                  <a:pt x="760795" y="182572"/>
                </a:moveTo>
                <a:cubicBezTo>
                  <a:pt x="760795" y="182572"/>
                  <a:pt x="767485" y="182833"/>
                  <a:pt x="780866" y="183352"/>
                </a:cubicBezTo>
                <a:cubicBezTo>
                  <a:pt x="794246" y="183874"/>
                  <a:pt x="807627" y="184393"/>
                  <a:pt x="821009" y="184914"/>
                </a:cubicBezTo>
                <a:cubicBezTo>
                  <a:pt x="834388" y="185434"/>
                  <a:pt x="847770" y="185953"/>
                  <a:pt x="861149" y="186474"/>
                </a:cubicBezTo>
                <a:cubicBezTo>
                  <a:pt x="874531" y="186995"/>
                  <a:pt x="881220" y="187256"/>
                  <a:pt x="881220" y="187256"/>
                </a:cubicBezTo>
                <a:lnTo>
                  <a:pt x="779662" y="196351"/>
                </a:lnTo>
                <a:close/>
                <a:moveTo>
                  <a:pt x="15077012" y="182222"/>
                </a:moveTo>
                <a:lnTo>
                  <a:pt x="15080692" y="190105"/>
                </a:lnTo>
                <a:cubicBezTo>
                  <a:pt x="15078238" y="184849"/>
                  <a:pt x="15072954" y="183015"/>
                  <a:pt x="15064837" y="184605"/>
                </a:cubicBezTo>
                <a:close/>
                <a:moveTo>
                  <a:pt x="14771277" y="181841"/>
                </a:moveTo>
                <a:cubicBezTo>
                  <a:pt x="14779393" y="180253"/>
                  <a:pt x="14780620" y="182881"/>
                  <a:pt x="14774956" y="189725"/>
                </a:cubicBezTo>
                <a:lnTo>
                  <a:pt x="14762783" y="192107"/>
                </a:lnTo>
                <a:cubicBezTo>
                  <a:pt x="14760330" y="186853"/>
                  <a:pt x="14763163" y="183431"/>
                  <a:pt x="14771277" y="181841"/>
                </a:cubicBezTo>
                <a:close/>
                <a:moveTo>
                  <a:pt x="575658" y="180595"/>
                </a:moveTo>
                <a:cubicBezTo>
                  <a:pt x="575658" y="180595"/>
                  <a:pt x="572661" y="183955"/>
                  <a:pt x="566667" y="190681"/>
                </a:cubicBezTo>
                <a:lnTo>
                  <a:pt x="568275" y="194568"/>
                </a:lnTo>
                <a:lnTo>
                  <a:pt x="568542" y="194517"/>
                </a:lnTo>
                <a:cubicBezTo>
                  <a:pt x="576656" y="192929"/>
                  <a:pt x="584774" y="191340"/>
                  <a:pt x="592890" y="189752"/>
                </a:cubicBezTo>
                <a:lnTo>
                  <a:pt x="584395" y="200018"/>
                </a:lnTo>
                <a:lnTo>
                  <a:pt x="569861" y="198402"/>
                </a:lnTo>
                <a:lnTo>
                  <a:pt x="569958" y="198637"/>
                </a:lnTo>
                <a:lnTo>
                  <a:pt x="559425" y="197240"/>
                </a:lnTo>
                <a:lnTo>
                  <a:pt x="556367" y="196901"/>
                </a:lnTo>
                <a:lnTo>
                  <a:pt x="556566" y="196861"/>
                </a:lnTo>
                <a:lnTo>
                  <a:pt x="542100" y="194943"/>
                </a:lnTo>
                <a:lnTo>
                  <a:pt x="538809" y="186990"/>
                </a:lnTo>
                <a:lnTo>
                  <a:pt x="563376" y="182725"/>
                </a:lnTo>
                <a:close/>
                <a:moveTo>
                  <a:pt x="628085" y="180023"/>
                </a:moveTo>
                <a:lnTo>
                  <a:pt x="643661" y="185848"/>
                </a:lnTo>
                <a:lnTo>
                  <a:pt x="619092" y="190110"/>
                </a:lnTo>
                <a:close/>
                <a:moveTo>
                  <a:pt x="6131265" y="180002"/>
                </a:moveTo>
                <a:cubicBezTo>
                  <a:pt x="6131265" y="180002"/>
                  <a:pt x="6133860" y="180972"/>
                  <a:pt x="6139053" y="182912"/>
                </a:cubicBezTo>
                <a:cubicBezTo>
                  <a:pt x="6144243" y="184854"/>
                  <a:pt x="6142743" y="186536"/>
                  <a:pt x="6134555" y="187957"/>
                </a:cubicBezTo>
                <a:cubicBezTo>
                  <a:pt x="6126366" y="189377"/>
                  <a:pt x="6121175" y="187435"/>
                  <a:pt x="6118982" y="182133"/>
                </a:cubicBezTo>
                <a:cubicBezTo>
                  <a:pt x="6118982" y="182133"/>
                  <a:pt x="6123077" y="181423"/>
                  <a:pt x="6131265" y="180002"/>
                </a:cubicBezTo>
                <a:close/>
                <a:moveTo>
                  <a:pt x="15112329" y="179610"/>
                </a:moveTo>
                <a:cubicBezTo>
                  <a:pt x="15114357" y="179214"/>
                  <a:pt x="15115984" y="180329"/>
                  <a:pt x="15117209" y="182956"/>
                </a:cubicBezTo>
                <a:lnTo>
                  <a:pt x="15105040" y="185339"/>
                </a:lnTo>
                <a:cubicBezTo>
                  <a:pt x="15107869" y="181917"/>
                  <a:pt x="15110302" y="180006"/>
                  <a:pt x="15112329" y="179610"/>
                </a:cubicBezTo>
                <a:close/>
                <a:moveTo>
                  <a:pt x="6775951" y="178972"/>
                </a:moveTo>
                <a:cubicBezTo>
                  <a:pt x="6794523" y="181432"/>
                  <a:pt x="6817190" y="183184"/>
                  <a:pt x="6843951" y="184223"/>
                </a:cubicBezTo>
                <a:cubicBezTo>
                  <a:pt x="6881097" y="189146"/>
                  <a:pt x="6911548" y="193809"/>
                  <a:pt x="6935313" y="198212"/>
                </a:cubicBezTo>
                <a:cubicBezTo>
                  <a:pt x="6959078" y="202613"/>
                  <a:pt x="6975054" y="204105"/>
                  <a:pt x="6983243" y="202684"/>
                </a:cubicBezTo>
                <a:cubicBezTo>
                  <a:pt x="6991433" y="201263"/>
                  <a:pt x="7027478" y="203532"/>
                  <a:pt x="7091386" y="209496"/>
                </a:cubicBezTo>
                <a:cubicBezTo>
                  <a:pt x="7093581" y="214800"/>
                  <a:pt x="7098771" y="216741"/>
                  <a:pt x="7106961" y="215318"/>
                </a:cubicBezTo>
                <a:cubicBezTo>
                  <a:pt x="7115151" y="213897"/>
                  <a:pt x="7123338" y="212478"/>
                  <a:pt x="7131530" y="211055"/>
                </a:cubicBezTo>
                <a:cubicBezTo>
                  <a:pt x="7139719" y="209635"/>
                  <a:pt x="7146956" y="211221"/>
                  <a:pt x="7153246" y="215814"/>
                </a:cubicBezTo>
                <a:cubicBezTo>
                  <a:pt x="7159534" y="220408"/>
                  <a:pt x="7161180" y="224384"/>
                  <a:pt x="7158182" y="227747"/>
                </a:cubicBezTo>
                <a:cubicBezTo>
                  <a:pt x="7155182" y="231109"/>
                  <a:pt x="7149593" y="233500"/>
                  <a:pt x="7141402" y="234921"/>
                </a:cubicBezTo>
                <a:lnTo>
                  <a:pt x="7101259" y="233361"/>
                </a:lnTo>
                <a:cubicBezTo>
                  <a:pt x="7039549" y="232701"/>
                  <a:pt x="6987925" y="224607"/>
                  <a:pt x="6946392" y="209079"/>
                </a:cubicBezTo>
                <a:cubicBezTo>
                  <a:pt x="6936008" y="205196"/>
                  <a:pt x="6917437" y="202733"/>
                  <a:pt x="6890674" y="201694"/>
                </a:cubicBezTo>
                <a:cubicBezTo>
                  <a:pt x="6882488" y="203116"/>
                  <a:pt x="6873749" y="203211"/>
                  <a:pt x="6864463" y="201978"/>
                </a:cubicBezTo>
                <a:cubicBezTo>
                  <a:pt x="6855177" y="200749"/>
                  <a:pt x="6846439" y="200844"/>
                  <a:pt x="6838250" y="202266"/>
                </a:cubicBezTo>
                <a:cubicBezTo>
                  <a:pt x="6817484" y="194501"/>
                  <a:pt x="6807101" y="190618"/>
                  <a:pt x="6807101" y="190618"/>
                </a:cubicBezTo>
                <a:cubicBezTo>
                  <a:pt x="6792917" y="198763"/>
                  <a:pt x="6783630" y="197531"/>
                  <a:pt x="6779242" y="186926"/>
                </a:cubicBezTo>
                <a:close/>
                <a:moveTo>
                  <a:pt x="732937" y="178882"/>
                </a:moveTo>
                <a:lnTo>
                  <a:pt x="736226" y="186836"/>
                </a:lnTo>
                <a:cubicBezTo>
                  <a:pt x="730234" y="193561"/>
                  <a:pt x="725188" y="197278"/>
                  <a:pt x="721093" y="197988"/>
                </a:cubicBezTo>
                <a:cubicBezTo>
                  <a:pt x="716997" y="198699"/>
                  <a:pt x="714952" y="199054"/>
                  <a:pt x="714952" y="199054"/>
                </a:cubicBezTo>
                <a:close/>
                <a:moveTo>
                  <a:pt x="5483126" y="178193"/>
                </a:moveTo>
                <a:lnTo>
                  <a:pt x="5474633" y="188461"/>
                </a:lnTo>
                <a:cubicBezTo>
                  <a:pt x="5466517" y="190050"/>
                  <a:pt x="5461847" y="189529"/>
                  <a:pt x="5460619" y="186902"/>
                </a:cubicBezTo>
                <a:cubicBezTo>
                  <a:pt x="5459394" y="184275"/>
                  <a:pt x="5462838" y="182166"/>
                  <a:pt x="5470953" y="180577"/>
                </a:cubicBezTo>
                <a:cubicBezTo>
                  <a:pt x="5479069" y="178989"/>
                  <a:pt x="5483126" y="178193"/>
                  <a:pt x="5483126" y="178193"/>
                </a:cubicBezTo>
                <a:close/>
                <a:moveTo>
                  <a:pt x="388216" y="178193"/>
                </a:moveTo>
                <a:lnTo>
                  <a:pt x="379723" y="188461"/>
                </a:lnTo>
                <a:cubicBezTo>
                  <a:pt x="371609" y="190047"/>
                  <a:pt x="366935" y="189528"/>
                  <a:pt x="365710" y="186902"/>
                </a:cubicBezTo>
                <a:cubicBezTo>
                  <a:pt x="364485" y="184273"/>
                  <a:pt x="367927" y="182166"/>
                  <a:pt x="376040" y="180576"/>
                </a:cubicBezTo>
                <a:cubicBezTo>
                  <a:pt x="384159" y="178988"/>
                  <a:pt x="388216" y="178193"/>
                  <a:pt x="388216" y="178193"/>
                </a:cubicBezTo>
                <a:close/>
                <a:moveTo>
                  <a:pt x="10571384" y="177993"/>
                </a:moveTo>
                <a:lnTo>
                  <a:pt x="10575063" y="185874"/>
                </a:lnTo>
                <a:lnTo>
                  <a:pt x="10559211" y="180375"/>
                </a:lnTo>
                <a:cubicBezTo>
                  <a:pt x="10567328" y="178786"/>
                  <a:pt x="10571384" y="177993"/>
                  <a:pt x="10571384" y="177993"/>
                </a:cubicBezTo>
                <a:close/>
                <a:moveTo>
                  <a:pt x="4036643" y="176851"/>
                </a:moveTo>
                <a:lnTo>
                  <a:pt x="4039934" y="184806"/>
                </a:lnTo>
                <a:cubicBezTo>
                  <a:pt x="4039934" y="184806"/>
                  <a:pt x="4035840" y="185516"/>
                  <a:pt x="4027650" y="186937"/>
                </a:cubicBezTo>
                <a:cubicBezTo>
                  <a:pt x="4025455" y="181635"/>
                  <a:pt x="4028453" y="178272"/>
                  <a:pt x="4036643" y="176851"/>
                </a:cubicBezTo>
                <a:close/>
                <a:moveTo>
                  <a:pt x="5402729" y="176725"/>
                </a:moveTo>
                <a:cubicBezTo>
                  <a:pt x="5410844" y="175135"/>
                  <a:pt x="5416127" y="176968"/>
                  <a:pt x="5418581" y="182225"/>
                </a:cubicBezTo>
                <a:lnTo>
                  <a:pt x="5406408" y="184607"/>
                </a:lnTo>
                <a:cubicBezTo>
                  <a:pt x="5398291" y="186196"/>
                  <a:pt x="5394234" y="186990"/>
                  <a:pt x="5394234" y="186990"/>
                </a:cubicBezTo>
                <a:cubicBezTo>
                  <a:pt x="5394234" y="186990"/>
                  <a:pt x="5395651" y="185279"/>
                  <a:pt x="5398482" y="181857"/>
                </a:cubicBezTo>
                <a:cubicBezTo>
                  <a:pt x="5401314" y="178436"/>
                  <a:pt x="5402729" y="176725"/>
                  <a:pt x="5402729" y="176725"/>
                </a:cubicBezTo>
                <a:close/>
                <a:moveTo>
                  <a:pt x="307819" y="176723"/>
                </a:moveTo>
                <a:cubicBezTo>
                  <a:pt x="315934" y="175134"/>
                  <a:pt x="321217" y="176968"/>
                  <a:pt x="323672" y="182224"/>
                </a:cubicBezTo>
                <a:lnTo>
                  <a:pt x="311501" y="184605"/>
                </a:lnTo>
                <a:cubicBezTo>
                  <a:pt x="303383" y="186195"/>
                  <a:pt x="299324" y="186990"/>
                  <a:pt x="299324" y="186990"/>
                </a:cubicBezTo>
                <a:cubicBezTo>
                  <a:pt x="299324" y="186990"/>
                  <a:pt x="300742" y="185279"/>
                  <a:pt x="303571" y="181856"/>
                </a:cubicBezTo>
                <a:cubicBezTo>
                  <a:pt x="306405" y="178434"/>
                  <a:pt x="307819" y="176723"/>
                  <a:pt x="307819" y="176723"/>
                </a:cubicBezTo>
                <a:close/>
                <a:moveTo>
                  <a:pt x="4536333" y="175401"/>
                </a:moveTo>
                <a:cubicBezTo>
                  <a:pt x="4536333" y="175401"/>
                  <a:pt x="4541525" y="177343"/>
                  <a:pt x="4551907" y="181226"/>
                </a:cubicBezTo>
                <a:cubicBezTo>
                  <a:pt x="4551907" y="181226"/>
                  <a:pt x="4547814" y="181936"/>
                  <a:pt x="4539625" y="183357"/>
                </a:cubicBezTo>
                <a:close/>
                <a:moveTo>
                  <a:pt x="1494756" y="174578"/>
                </a:moveTo>
                <a:lnTo>
                  <a:pt x="1498046" y="182533"/>
                </a:lnTo>
                <a:cubicBezTo>
                  <a:pt x="1489855" y="183953"/>
                  <a:pt x="1485763" y="184664"/>
                  <a:pt x="1485763" y="184664"/>
                </a:cubicBezTo>
                <a:lnTo>
                  <a:pt x="1470190" y="178839"/>
                </a:lnTo>
                <a:close/>
                <a:moveTo>
                  <a:pt x="15338871" y="173983"/>
                </a:moveTo>
                <a:lnTo>
                  <a:pt x="15370573" y="184984"/>
                </a:lnTo>
                <a:cubicBezTo>
                  <a:pt x="15370573" y="184984"/>
                  <a:pt x="15366519" y="185779"/>
                  <a:pt x="15358403" y="187367"/>
                </a:cubicBezTo>
                <a:lnTo>
                  <a:pt x="15342550" y="181867"/>
                </a:lnTo>
                <a:cubicBezTo>
                  <a:pt x="15336885" y="188710"/>
                  <a:pt x="15331414" y="191215"/>
                  <a:pt x="15326129" y="189382"/>
                </a:cubicBezTo>
                <a:cubicBezTo>
                  <a:pt x="15320844" y="187550"/>
                  <a:pt x="15319616" y="184920"/>
                  <a:pt x="15322450" y="181498"/>
                </a:cubicBezTo>
                <a:cubicBezTo>
                  <a:pt x="15325279" y="178077"/>
                  <a:pt x="15330755" y="175571"/>
                  <a:pt x="15338871" y="173983"/>
                </a:cubicBezTo>
                <a:close/>
                <a:moveTo>
                  <a:pt x="15471639" y="173805"/>
                </a:moveTo>
                <a:lnTo>
                  <a:pt x="15487488" y="179306"/>
                </a:lnTo>
                <a:lnTo>
                  <a:pt x="15466823" y="191956"/>
                </a:lnTo>
                <a:lnTo>
                  <a:pt x="15450970" y="186453"/>
                </a:lnTo>
                <a:lnTo>
                  <a:pt x="15435116" y="180953"/>
                </a:lnTo>
                <a:lnTo>
                  <a:pt x="15419266" y="175454"/>
                </a:lnTo>
                <a:cubicBezTo>
                  <a:pt x="15429833" y="179120"/>
                  <a:pt x="15439175" y="180159"/>
                  <a:pt x="15447293" y="178571"/>
                </a:cubicBezTo>
                <a:cubicBezTo>
                  <a:pt x="15447293" y="178571"/>
                  <a:pt x="15451350" y="177776"/>
                  <a:pt x="15459464" y="176187"/>
                </a:cubicBezTo>
                <a:cubicBezTo>
                  <a:pt x="15467580" y="174599"/>
                  <a:pt x="15471639" y="173805"/>
                  <a:pt x="15471639" y="173805"/>
                </a:cubicBezTo>
                <a:close/>
                <a:moveTo>
                  <a:pt x="6707948" y="173718"/>
                </a:moveTo>
                <a:lnTo>
                  <a:pt x="6770249" y="197013"/>
                </a:lnTo>
                <a:cubicBezTo>
                  <a:pt x="6770249" y="197013"/>
                  <a:pt x="6763009" y="195427"/>
                  <a:pt x="6748533" y="192255"/>
                </a:cubicBezTo>
                <a:cubicBezTo>
                  <a:pt x="6734054" y="189083"/>
                  <a:pt x="6721624" y="185555"/>
                  <a:pt x="6711241" y="181675"/>
                </a:cubicBezTo>
                <a:lnTo>
                  <a:pt x="6683382" y="177982"/>
                </a:lnTo>
                <a:cubicBezTo>
                  <a:pt x="6699760" y="175140"/>
                  <a:pt x="6707948" y="173718"/>
                  <a:pt x="6707948" y="173718"/>
                </a:cubicBezTo>
                <a:close/>
                <a:moveTo>
                  <a:pt x="9678526" y="172087"/>
                </a:moveTo>
                <a:cubicBezTo>
                  <a:pt x="9680978" y="177344"/>
                  <a:pt x="9682203" y="179973"/>
                  <a:pt x="9682203" y="179973"/>
                </a:cubicBezTo>
                <a:cubicBezTo>
                  <a:pt x="9679750" y="174715"/>
                  <a:pt x="9674470" y="172881"/>
                  <a:pt x="9666351" y="174471"/>
                </a:cubicBezTo>
                <a:close/>
                <a:moveTo>
                  <a:pt x="5048308" y="171821"/>
                </a:moveTo>
                <a:lnTo>
                  <a:pt x="5063883" y="177646"/>
                </a:lnTo>
                <a:lnTo>
                  <a:pt x="5051600" y="179778"/>
                </a:lnTo>
                <a:close/>
                <a:moveTo>
                  <a:pt x="9771095" y="171175"/>
                </a:moveTo>
                <a:cubicBezTo>
                  <a:pt x="9781663" y="174841"/>
                  <a:pt x="9786946" y="176675"/>
                  <a:pt x="9786946" y="176675"/>
                </a:cubicBezTo>
                <a:lnTo>
                  <a:pt x="9802798" y="182176"/>
                </a:lnTo>
                <a:lnTo>
                  <a:pt x="9818654" y="187676"/>
                </a:lnTo>
                <a:lnTo>
                  <a:pt x="9806479" y="190060"/>
                </a:lnTo>
                <a:lnTo>
                  <a:pt x="9822331" y="195560"/>
                </a:lnTo>
                <a:lnTo>
                  <a:pt x="9829686" y="211329"/>
                </a:lnTo>
                <a:cubicBezTo>
                  <a:pt x="9829686" y="211329"/>
                  <a:pt x="9833746" y="210535"/>
                  <a:pt x="9841862" y="208945"/>
                </a:cubicBezTo>
                <a:cubicBezTo>
                  <a:pt x="9852432" y="212611"/>
                  <a:pt x="9858943" y="217073"/>
                  <a:pt x="9861394" y="222328"/>
                </a:cubicBezTo>
                <a:cubicBezTo>
                  <a:pt x="9858563" y="225750"/>
                  <a:pt x="9855120" y="227858"/>
                  <a:pt x="9851062" y="228652"/>
                </a:cubicBezTo>
                <a:cubicBezTo>
                  <a:pt x="9847004" y="229447"/>
                  <a:pt x="9842332" y="228927"/>
                  <a:pt x="9837046" y="227093"/>
                </a:cubicBezTo>
                <a:lnTo>
                  <a:pt x="9821195" y="221594"/>
                </a:lnTo>
                <a:cubicBezTo>
                  <a:pt x="9821195" y="221594"/>
                  <a:pt x="9819970" y="218966"/>
                  <a:pt x="9817518" y="213711"/>
                </a:cubicBezTo>
                <a:cubicBezTo>
                  <a:pt x="9815065" y="208453"/>
                  <a:pt x="9809780" y="206622"/>
                  <a:pt x="9801662" y="208209"/>
                </a:cubicBezTo>
                <a:cubicBezTo>
                  <a:pt x="9799210" y="202954"/>
                  <a:pt x="9793929" y="201120"/>
                  <a:pt x="9785810" y="202710"/>
                </a:cubicBezTo>
                <a:lnTo>
                  <a:pt x="9773639" y="205092"/>
                </a:lnTo>
                <a:lnTo>
                  <a:pt x="9761467" y="207475"/>
                </a:lnTo>
                <a:cubicBezTo>
                  <a:pt x="9761467" y="207475"/>
                  <a:pt x="9760242" y="204847"/>
                  <a:pt x="9757786" y="199591"/>
                </a:cubicBezTo>
                <a:cubicBezTo>
                  <a:pt x="9749671" y="201180"/>
                  <a:pt x="9740329" y="200140"/>
                  <a:pt x="9729759" y="196474"/>
                </a:cubicBezTo>
                <a:lnTo>
                  <a:pt x="9754107" y="191707"/>
                </a:lnTo>
                <a:lnTo>
                  <a:pt x="9766280" y="189325"/>
                </a:lnTo>
                <a:cubicBezTo>
                  <a:pt x="9766280" y="189325"/>
                  <a:pt x="9770339" y="188531"/>
                  <a:pt x="9778452" y="186942"/>
                </a:cubicBezTo>
                <a:cubicBezTo>
                  <a:pt x="9776000" y="181686"/>
                  <a:pt x="9770715" y="179853"/>
                  <a:pt x="9762598" y="181442"/>
                </a:cubicBezTo>
                <a:lnTo>
                  <a:pt x="9706552" y="175206"/>
                </a:lnTo>
                <a:close/>
                <a:moveTo>
                  <a:pt x="11883213" y="170717"/>
                </a:moveTo>
                <a:cubicBezTo>
                  <a:pt x="11883213" y="170717"/>
                  <a:pt x="11884441" y="173344"/>
                  <a:pt x="11886892" y="178599"/>
                </a:cubicBezTo>
                <a:cubicBezTo>
                  <a:pt x="11878778" y="180189"/>
                  <a:pt x="11874110" y="179669"/>
                  <a:pt x="11872880" y="177040"/>
                </a:cubicBezTo>
                <a:cubicBezTo>
                  <a:pt x="11871654" y="174412"/>
                  <a:pt x="11875097" y="172305"/>
                  <a:pt x="11883213" y="170717"/>
                </a:cubicBezTo>
                <a:close/>
                <a:moveTo>
                  <a:pt x="4145990" y="170664"/>
                </a:moveTo>
                <a:cubicBezTo>
                  <a:pt x="4151183" y="172605"/>
                  <a:pt x="4154327" y="174901"/>
                  <a:pt x="4155424" y="177555"/>
                </a:cubicBezTo>
                <a:cubicBezTo>
                  <a:pt x="4156522" y="180205"/>
                  <a:pt x="4152975" y="182241"/>
                  <a:pt x="4144786" y="183663"/>
                </a:cubicBezTo>
                <a:lnTo>
                  <a:pt x="4141495" y="175709"/>
                </a:lnTo>
                <a:cubicBezTo>
                  <a:pt x="4139301" y="170405"/>
                  <a:pt x="4140799" y="168724"/>
                  <a:pt x="4145990" y="170664"/>
                </a:cubicBezTo>
                <a:close/>
                <a:moveTo>
                  <a:pt x="5306480" y="169753"/>
                </a:moveTo>
                <a:lnTo>
                  <a:pt x="5310157" y="177637"/>
                </a:lnTo>
                <a:lnTo>
                  <a:pt x="5294307" y="172135"/>
                </a:lnTo>
                <a:cubicBezTo>
                  <a:pt x="5294307" y="172135"/>
                  <a:pt x="5298365" y="171341"/>
                  <a:pt x="5306480" y="169753"/>
                </a:cubicBezTo>
                <a:close/>
                <a:moveTo>
                  <a:pt x="211569" y="169751"/>
                </a:moveTo>
                <a:lnTo>
                  <a:pt x="215249" y="177637"/>
                </a:lnTo>
                <a:lnTo>
                  <a:pt x="199396" y="172134"/>
                </a:lnTo>
                <a:cubicBezTo>
                  <a:pt x="199396" y="172134"/>
                  <a:pt x="203455" y="171341"/>
                  <a:pt x="211569" y="169751"/>
                </a:cubicBezTo>
                <a:close/>
                <a:moveTo>
                  <a:pt x="11670049" y="169423"/>
                </a:moveTo>
                <a:cubicBezTo>
                  <a:pt x="11670049" y="169423"/>
                  <a:pt x="11672690" y="170340"/>
                  <a:pt x="11677974" y="172174"/>
                </a:cubicBezTo>
                <a:cubicBezTo>
                  <a:pt x="11683258" y="174007"/>
                  <a:pt x="11685900" y="174925"/>
                  <a:pt x="11685900" y="174925"/>
                </a:cubicBezTo>
                <a:lnTo>
                  <a:pt x="11673729" y="177307"/>
                </a:lnTo>
                <a:close/>
                <a:moveTo>
                  <a:pt x="3638514" y="169202"/>
                </a:moveTo>
                <a:lnTo>
                  <a:pt x="3641805" y="177156"/>
                </a:lnTo>
                <a:cubicBezTo>
                  <a:pt x="3633616" y="178578"/>
                  <a:pt x="3628423" y="176636"/>
                  <a:pt x="3626228" y="171334"/>
                </a:cubicBezTo>
                <a:close/>
                <a:moveTo>
                  <a:pt x="5705276" y="168660"/>
                </a:moveTo>
                <a:lnTo>
                  <a:pt x="5748709" y="178175"/>
                </a:lnTo>
                <a:cubicBezTo>
                  <a:pt x="5753098" y="188783"/>
                  <a:pt x="5775765" y="190533"/>
                  <a:pt x="5816711" y="183428"/>
                </a:cubicBezTo>
                <a:cubicBezTo>
                  <a:pt x="5833088" y="180586"/>
                  <a:pt x="5842375" y="181817"/>
                  <a:pt x="5844568" y="187121"/>
                </a:cubicBezTo>
                <a:lnTo>
                  <a:pt x="5832285" y="189251"/>
                </a:lnTo>
                <a:cubicBezTo>
                  <a:pt x="5821902" y="185370"/>
                  <a:pt x="5813164" y="185463"/>
                  <a:pt x="5806074" y="189538"/>
                </a:cubicBezTo>
                <a:cubicBezTo>
                  <a:pt x="5798982" y="193611"/>
                  <a:pt x="5786148" y="194416"/>
                  <a:pt x="5767576" y="191954"/>
                </a:cubicBezTo>
                <a:cubicBezTo>
                  <a:pt x="5757192" y="188073"/>
                  <a:pt x="5747906" y="186841"/>
                  <a:pt x="5739717" y="188262"/>
                </a:cubicBezTo>
                <a:cubicBezTo>
                  <a:pt x="5731527" y="189682"/>
                  <a:pt x="5727434" y="190394"/>
                  <a:pt x="5727434" y="190394"/>
                </a:cubicBezTo>
                <a:cubicBezTo>
                  <a:pt x="5719245" y="191815"/>
                  <a:pt x="5709959" y="190584"/>
                  <a:pt x="5699575" y="186702"/>
                </a:cubicBezTo>
                <a:cubicBezTo>
                  <a:pt x="5689192" y="182821"/>
                  <a:pt x="5681953" y="181234"/>
                  <a:pt x="5677859" y="181943"/>
                </a:cubicBezTo>
                <a:cubicBezTo>
                  <a:pt x="5673763" y="182655"/>
                  <a:pt x="5658337" y="182489"/>
                  <a:pt x="5631575" y="181450"/>
                </a:cubicBezTo>
                <a:cubicBezTo>
                  <a:pt x="5604813" y="180410"/>
                  <a:pt x="5560575" y="179561"/>
                  <a:pt x="5498863" y="178899"/>
                </a:cubicBezTo>
                <a:lnTo>
                  <a:pt x="5471006" y="175208"/>
                </a:lnTo>
                <a:cubicBezTo>
                  <a:pt x="5479196" y="173788"/>
                  <a:pt x="5489430" y="172010"/>
                  <a:pt x="5501714" y="169880"/>
                </a:cubicBezTo>
                <a:cubicBezTo>
                  <a:pt x="5513999" y="167748"/>
                  <a:pt x="5525331" y="168624"/>
                  <a:pt x="5535715" y="172504"/>
                </a:cubicBezTo>
                <a:lnTo>
                  <a:pt x="5588142" y="171934"/>
                </a:lnTo>
                <a:lnTo>
                  <a:pt x="5680709" y="172924"/>
                </a:lnTo>
                <a:cubicBezTo>
                  <a:pt x="5697087" y="170081"/>
                  <a:pt x="5705276" y="168660"/>
                  <a:pt x="5705276" y="168660"/>
                </a:cubicBezTo>
                <a:close/>
                <a:moveTo>
                  <a:pt x="3888357" y="168478"/>
                </a:moveTo>
                <a:cubicBezTo>
                  <a:pt x="3888357" y="168478"/>
                  <a:pt x="3885360" y="171839"/>
                  <a:pt x="3879365" y="178564"/>
                </a:cubicBezTo>
                <a:cubicBezTo>
                  <a:pt x="3871177" y="179986"/>
                  <a:pt x="3865987" y="178044"/>
                  <a:pt x="3863791" y="172742"/>
                </a:cubicBezTo>
                <a:cubicBezTo>
                  <a:pt x="3863791" y="172742"/>
                  <a:pt x="3867887" y="172031"/>
                  <a:pt x="3876076" y="170610"/>
                </a:cubicBezTo>
                <a:cubicBezTo>
                  <a:pt x="3884263" y="169189"/>
                  <a:pt x="3888357" y="168478"/>
                  <a:pt x="3888357" y="168478"/>
                </a:cubicBezTo>
                <a:close/>
                <a:moveTo>
                  <a:pt x="11589651" y="167955"/>
                </a:moveTo>
                <a:lnTo>
                  <a:pt x="11593328" y="175837"/>
                </a:lnTo>
                <a:lnTo>
                  <a:pt x="11577480" y="170336"/>
                </a:lnTo>
                <a:cubicBezTo>
                  <a:pt x="11585593" y="168747"/>
                  <a:pt x="11589651" y="167955"/>
                  <a:pt x="11589651" y="167955"/>
                </a:cubicBezTo>
                <a:close/>
                <a:moveTo>
                  <a:pt x="5914977" y="166375"/>
                </a:moveTo>
                <a:cubicBezTo>
                  <a:pt x="5931356" y="163533"/>
                  <a:pt x="5944739" y="164055"/>
                  <a:pt x="5955122" y="167936"/>
                </a:cubicBezTo>
                <a:lnTo>
                  <a:pt x="5982981" y="171628"/>
                </a:lnTo>
                <a:cubicBezTo>
                  <a:pt x="5999358" y="168786"/>
                  <a:pt x="6012191" y="167980"/>
                  <a:pt x="6021477" y="169211"/>
                </a:cubicBezTo>
                <a:cubicBezTo>
                  <a:pt x="6030761" y="170442"/>
                  <a:pt x="6044691" y="172288"/>
                  <a:pt x="6063264" y="174748"/>
                </a:cubicBezTo>
                <a:cubicBezTo>
                  <a:pt x="6081836" y="177210"/>
                  <a:pt x="6096315" y="180382"/>
                  <a:pt x="6106698" y="184265"/>
                </a:cubicBezTo>
                <a:cubicBezTo>
                  <a:pt x="6117079" y="188146"/>
                  <a:pt x="6129511" y="191674"/>
                  <a:pt x="6143991" y="194847"/>
                </a:cubicBezTo>
                <a:cubicBezTo>
                  <a:pt x="6158467" y="198017"/>
                  <a:pt x="6169799" y="198894"/>
                  <a:pt x="6177990" y="197472"/>
                </a:cubicBezTo>
                <a:cubicBezTo>
                  <a:pt x="6186181" y="196050"/>
                  <a:pt x="6199560" y="196571"/>
                  <a:pt x="6218134" y="199031"/>
                </a:cubicBezTo>
                <a:lnTo>
                  <a:pt x="6261566" y="208548"/>
                </a:lnTo>
                <a:cubicBezTo>
                  <a:pt x="6269755" y="207127"/>
                  <a:pt x="6273850" y="206415"/>
                  <a:pt x="6273850" y="206415"/>
                </a:cubicBezTo>
                <a:cubicBezTo>
                  <a:pt x="6271950" y="212430"/>
                  <a:pt x="6266904" y="216149"/>
                  <a:pt x="6258714" y="217569"/>
                </a:cubicBezTo>
                <a:cubicBezTo>
                  <a:pt x="6250527" y="218991"/>
                  <a:pt x="6239192" y="218114"/>
                  <a:pt x="6224716" y="214942"/>
                </a:cubicBezTo>
                <a:cubicBezTo>
                  <a:pt x="6214332" y="211059"/>
                  <a:pt x="6205046" y="209830"/>
                  <a:pt x="6196857" y="211250"/>
                </a:cubicBezTo>
                <a:lnTo>
                  <a:pt x="6045279" y="194922"/>
                </a:lnTo>
                <a:cubicBezTo>
                  <a:pt x="6078036" y="189239"/>
                  <a:pt x="6062462" y="183415"/>
                  <a:pt x="5998555" y="177451"/>
                </a:cubicBezTo>
                <a:cubicBezTo>
                  <a:pt x="5963603" y="177834"/>
                  <a:pt x="5945031" y="175370"/>
                  <a:pt x="5942837" y="170069"/>
                </a:cubicBezTo>
                <a:cubicBezTo>
                  <a:pt x="5934649" y="171489"/>
                  <a:pt x="5926461" y="172910"/>
                  <a:pt x="5918272" y="174332"/>
                </a:cubicBezTo>
                <a:cubicBezTo>
                  <a:pt x="5910083" y="175752"/>
                  <a:pt x="5905987" y="176463"/>
                  <a:pt x="5905987" y="176463"/>
                </a:cubicBezTo>
                <a:cubicBezTo>
                  <a:pt x="5905987" y="176463"/>
                  <a:pt x="5908984" y="173099"/>
                  <a:pt x="5914977" y="166375"/>
                </a:cubicBezTo>
                <a:close/>
                <a:moveTo>
                  <a:pt x="5387431" y="164132"/>
                </a:moveTo>
                <a:cubicBezTo>
                  <a:pt x="5395618" y="162711"/>
                  <a:pt x="5404907" y="163942"/>
                  <a:pt x="5415288" y="167825"/>
                </a:cubicBezTo>
                <a:lnTo>
                  <a:pt x="5390722" y="172087"/>
                </a:lnTo>
                <a:cubicBezTo>
                  <a:pt x="5380339" y="168204"/>
                  <a:pt x="5379242" y="165553"/>
                  <a:pt x="5387431" y="164132"/>
                </a:cubicBezTo>
                <a:close/>
                <a:moveTo>
                  <a:pt x="2140708" y="161366"/>
                </a:moveTo>
                <a:lnTo>
                  <a:pt x="2156559" y="166866"/>
                </a:lnTo>
                <a:lnTo>
                  <a:pt x="2144387" y="169249"/>
                </a:lnTo>
                <a:close/>
                <a:moveTo>
                  <a:pt x="6294245" y="160246"/>
                </a:moveTo>
                <a:cubicBezTo>
                  <a:pt x="6294245" y="160246"/>
                  <a:pt x="6307625" y="160766"/>
                  <a:pt x="6334387" y="161807"/>
                </a:cubicBezTo>
                <a:cubicBezTo>
                  <a:pt x="6361146" y="162846"/>
                  <a:pt x="6383815" y="164598"/>
                  <a:pt x="6402386" y="167058"/>
                </a:cubicBezTo>
                <a:lnTo>
                  <a:pt x="6430245" y="170751"/>
                </a:lnTo>
                <a:cubicBezTo>
                  <a:pt x="6430245" y="170751"/>
                  <a:pt x="6435437" y="172691"/>
                  <a:pt x="6445820" y="176574"/>
                </a:cubicBezTo>
                <a:lnTo>
                  <a:pt x="6449112" y="184531"/>
                </a:lnTo>
                <a:lnTo>
                  <a:pt x="6408969" y="182968"/>
                </a:lnTo>
                <a:lnTo>
                  <a:pt x="6353251" y="175586"/>
                </a:lnTo>
                <a:cubicBezTo>
                  <a:pt x="6345064" y="177005"/>
                  <a:pt x="6340417" y="176391"/>
                  <a:pt x="6339322" y="173740"/>
                </a:cubicBezTo>
                <a:cubicBezTo>
                  <a:pt x="6338224" y="171087"/>
                  <a:pt x="6335629" y="170116"/>
                  <a:pt x="6331535" y="170828"/>
                </a:cubicBezTo>
                <a:cubicBezTo>
                  <a:pt x="6327442" y="171538"/>
                  <a:pt x="6320201" y="169950"/>
                  <a:pt x="6309819" y="166070"/>
                </a:cubicBezTo>
                <a:cubicBezTo>
                  <a:pt x="6291246" y="163610"/>
                  <a:pt x="6281960" y="162377"/>
                  <a:pt x="6281960" y="162377"/>
                </a:cubicBezTo>
                <a:close/>
                <a:moveTo>
                  <a:pt x="3699931" y="158545"/>
                </a:moveTo>
                <a:cubicBezTo>
                  <a:pt x="3718504" y="161004"/>
                  <a:pt x="3727790" y="162236"/>
                  <a:pt x="3727790" y="162236"/>
                </a:cubicBezTo>
                <a:cubicBezTo>
                  <a:pt x="3746363" y="164697"/>
                  <a:pt x="3760291" y="166542"/>
                  <a:pt x="3769577" y="167772"/>
                </a:cubicBezTo>
                <a:cubicBezTo>
                  <a:pt x="3778863" y="169005"/>
                  <a:pt x="3783506" y="169621"/>
                  <a:pt x="3783506" y="169621"/>
                </a:cubicBezTo>
                <a:cubicBezTo>
                  <a:pt x="3784054" y="170945"/>
                  <a:pt x="3783374" y="171951"/>
                  <a:pt x="3781465" y="172638"/>
                </a:cubicBezTo>
                <a:cubicBezTo>
                  <a:pt x="3775733" y="174699"/>
                  <a:pt x="3758939" y="173883"/>
                  <a:pt x="3731083" y="170190"/>
                </a:cubicBezTo>
                <a:cubicBezTo>
                  <a:pt x="3712508" y="167730"/>
                  <a:pt x="3700224" y="169862"/>
                  <a:pt x="3694229" y="176585"/>
                </a:cubicBezTo>
                <a:cubicBezTo>
                  <a:pt x="3677850" y="179428"/>
                  <a:pt x="3664471" y="178907"/>
                  <a:pt x="3654088" y="175026"/>
                </a:cubicBezTo>
                <a:lnTo>
                  <a:pt x="3666371" y="172893"/>
                </a:lnTo>
                <a:cubicBezTo>
                  <a:pt x="3661983" y="162286"/>
                  <a:pt x="3673169" y="157503"/>
                  <a:pt x="3699931" y="158545"/>
                </a:cubicBezTo>
                <a:close/>
                <a:moveTo>
                  <a:pt x="934410" y="156708"/>
                </a:moveTo>
                <a:cubicBezTo>
                  <a:pt x="951885" y="156519"/>
                  <a:pt x="965814" y="158365"/>
                  <a:pt x="976199" y="162247"/>
                </a:cubicBezTo>
                <a:lnTo>
                  <a:pt x="1028624" y="161676"/>
                </a:lnTo>
                <a:lnTo>
                  <a:pt x="1056482" y="165366"/>
                </a:lnTo>
                <a:cubicBezTo>
                  <a:pt x="1066866" y="169249"/>
                  <a:pt x="1080246" y="169770"/>
                  <a:pt x="1096625" y="166929"/>
                </a:cubicBezTo>
                <a:cubicBezTo>
                  <a:pt x="1121193" y="162664"/>
                  <a:pt x="1140164" y="160794"/>
                  <a:pt x="1153546" y="161313"/>
                </a:cubicBezTo>
                <a:cubicBezTo>
                  <a:pt x="1166927" y="161834"/>
                  <a:pt x="1186451" y="161288"/>
                  <a:pt x="1212116" y="159677"/>
                </a:cubicBezTo>
                <a:cubicBezTo>
                  <a:pt x="1237780" y="158065"/>
                  <a:pt x="1255803" y="159202"/>
                  <a:pt x="1266186" y="163084"/>
                </a:cubicBezTo>
                <a:cubicBezTo>
                  <a:pt x="1274376" y="161663"/>
                  <a:pt x="1285160" y="161212"/>
                  <a:pt x="1298540" y="161731"/>
                </a:cubicBezTo>
                <a:cubicBezTo>
                  <a:pt x="1311920" y="162251"/>
                  <a:pt x="1318611" y="162512"/>
                  <a:pt x="1318611" y="162512"/>
                </a:cubicBezTo>
                <a:lnTo>
                  <a:pt x="1414471" y="171456"/>
                </a:lnTo>
                <a:cubicBezTo>
                  <a:pt x="1406281" y="172876"/>
                  <a:pt x="1407379" y="175529"/>
                  <a:pt x="1417763" y="179411"/>
                </a:cubicBezTo>
                <a:lnTo>
                  <a:pt x="1405480" y="181544"/>
                </a:lnTo>
                <a:lnTo>
                  <a:pt x="1393195" y="183674"/>
                </a:lnTo>
                <a:lnTo>
                  <a:pt x="1396486" y="191628"/>
                </a:lnTo>
                <a:lnTo>
                  <a:pt x="1384204" y="193760"/>
                </a:lnTo>
                <a:cubicBezTo>
                  <a:pt x="1373820" y="189877"/>
                  <a:pt x="1368629" y="187938"/>
                  <a:pt x="1368629" y="187938"/>
                </a:cubicBezTo>
                <a:cubicBezTo>
                  <a:pt x="1362631" y="194661"/>
                  <a:pt x="1352946" y="197765"/>
                  <a:pt x="1339565" y="197243"/>
                </a:cubicBezTo>
                <a:cubicBezTo>
                  <a:pt x="1326184" y="196724"/>
                  <a:pt x="1308710" y="196915"/>
                  <a:pt x="1287139" y="197816"/>
                </a:cubicBezTo>
                <a:cubicBezTo>
                  <a:pt x="1265569" y="198716"/>
                  <a:pt x="1249592" y="197225"/>
                  <a:pt x="1239209" y="193344"/>
                </a:cubicBezTo>
                <a:cubicBezTo>
                  <a:pt x="1247398" y="191923"/>
                  <a:pt x="1251495" y="191212"/>
                  <a:pt x="1251495" y="191212"/>
                </a:cubicBezTo>
                <a:cubicBezTo>
                  <a:pt x="1249300" y="185908"/>
                  <a:pt x="1248202" y="183254"/>
                  <a:pt x="1248202" y="183254"/>
                </a:cubicBezTo>
                <a:lnTo>
                  <a:pt x="1239209" y="193344"/>
                </a:lnTo>
                <a:cubicBezTo>
                  <a:pt x="1212447" y="192302"/>
                  <a:pt x="1194974" y="192492"/>
                  <a:pt x="1186784" y="193913"/>
                </a:cubicBezTo>
                <a:lnTo>
                  <a:pt x="1109791" y="198749"/>
                </a:lnTo>
                <a:lnTo>
                  <a:pt x="1057367" y="199319"/>
                </a:lnTo>
                <a:cubicBezTo>
                  <a:pt x="1063358" y="192595"/>
                  <a:pt x="1060070" y="184640"/>
                  <a:pt x="1047491" y="175454"/>
                </a:cubicBezTo>
                <a:lnTo>
                  <a:pt x="1019632" y="171761"/>
                </a:lnTo>
                <a:cubicBezTo>
                  <a:pt x="1017438" y="166459"/>
                  <a:pt x="1013344" y="167169"/>
                  <a:pt x="1007348" y="173893"/>
                </a:cubicBezTo>
                <a:cubicBezTo>
                  <a:pt x="1001353" y="180619"/>
                  <a:pt x="993166" y="182039"/>
                  <a:pt x="982782" y="178156"/>
                </a:cubicBezTo>
                <a:cubicBezTo>
                  <a:pt x="980589" y="172853"/>
                  <a:pt x="977442" y="170559"/>
                  <a:pt x="973349" y="171268"/>
                </a:cubicBezTo>
                <a:cubicBezTo>
                  <a:pt x="969253" y="171979"/>
                  <a:pt x="967207" y="172334"/>
                  <a:pt x="967207" y="172334"/>
                </a:cubicBezTo>
                <a:cubicBezTo>
                  <a:pt x="967207" y="172334"/>
                  <a:pt x="963113" y="173045"/>
                  <a:pt x="954921" y="174466"/>
                </a:cubicBezTo>
                <a:cubicBezTo>
                  <a:pt x="901399" y="172386"/>
                  <a:pt x="866450" y="172765"/>
                  <a:pt x="850072" y="175608"/>
                </a:cubicBezTo>
                <a:cubicBezTo>
                  <a:pt x="841881" y="177029"/>
                  <a:pt x="837238" y="176414"/>
                  <a:pt x="836142" y="173761"/>
                </a:cubicBezTo>
                <a:cubicBezTo>
                  <a:pt x="835044" y="171109"/>
                  <a:pt x="838042" y="167748"/>
                  <a:pt x="845133" y="163675"/>
                </a:cubicBezTo>
                <a:cubicBezTo>
                  <a:pt x="852224" y="159602"/>
                  <a:pt x="864511" y="157470"/>
                  <a:pt x="881986" y="157280"/>
                </a:cubicBezTo>
                <a:cubicBezTo>
                  <a:pt x="899460" y="157090"/>
                  <a:pt x="916938" y="156898"/>
                  <a:pt x="934410" y="156708"/>
                </a:cubicBezTo>
                <a:close/>
                <a:moveTo>
                  <a:pt x="9405630" y="156677"/>
                </a:moveTo>
                <a:cubicBezTo>
                  <a:pt x="9405630" y="156677"/>
                  <a:pt x="9408271" y="157593"/>
                  <a:pt x="9413556" y="159426"/>
                </a:cubicBezTo>
                <a:cubicBezTo>
                  <a:pt x="9418838" y="161259"/>
                  <a:pt x="9421482" y="162176"/>
                  <a:pt x="9421482" y="162176"/>
                </a:cubicBezTo>
                <a:lnTo>
                  <a:pt x="9409310" y="164560"/>
                </a:lnTo>
                <a:cubicBezTo>
                  <a:pt x="9409310" y="164560"/>
                  <a:pt x="9408081" y="161932"/>
                  <a:pt x="9405630" y="156677"/>
                </a:cubicBezTo>
                <a:close/>
                <a:moveTo>
                  <a:pt x="11823485" y="156597"/>
                </a:moveTo>
                <a:cubicBezTo>
                  <a:pt x="11823485" y="156597"/>
                  <a:pt x="11820652" y="160019"/>
                  <a:pt x="11814991" y="166864"/>
                </a:cubicBezTo>
                <a:lnTo>
                  <a:pt x="11811311" y="158979"/>
                </a:lnTo>
                <a:cubicBezTo>
                  <a:pt x="11811311" y="158979"/>
                  <a:pt x="11815370" y="158186"/>
                  <a:pt x="11823485" y="156597"/>
                </a:cubicBezTo>
                <a:close/>
                <a:moveTo>
                  <a:pt x="14028175" y="155225"/>
                </a:moveTo>
                <a:cubicBezTo>
                  <a:pt x="14036287" y="153638"/>
                  <a:pt x="14040957" y="154157"/>
                  <a:pt x="14042187" y="156785"/>
                </a:cubicBezTo>
                <a:cubicBezTo>
                  <a:pt x="14043413" y="159413"/>
                  <a:pt x="14044026" y="160726"/>
                  <a:pt x="14044026" y="160726"/>
                </a:cubicBezTo>
                <a:lnTo>
                  <a:pt x="14031851" y="163110"/>
                </a:lnTo>
                <a:cubicBezTo>
                  <a:pt x="14021285" y="159442"/>
                  <a:pt x="14020057" y="156816"/>
                  <a:pt x="14028175" y="155225"/>
                </a:cubicBezTo>
                <a:close/>
                <a:moveTo>
                  <a:pt x="723062" y="155016"/>
                </a:moveTo>
                <a:cubicBezTo>
                  <a:pt x="733446" y="158898"/>
                  <a:pt x="742732" y="160129"/>
                  <a:pt x="750920" y="158708"/>
                </a:cubicBezTo>
                <a:lnTo>
                  <a:pt x="782069" y="170355"/>
                </a:lnTo>
                <a:lnTo>
                  <a:pt x="769786" y="172487"/>
                </a:lnTo>
                <a:cubicBezTo>
                  <a:pt x="751214" y="170025"/>
                  <a:pt x="741928" y="168795"/>
                  <a:pt x="741928" y="168795"/>
                </a:cubicBezTo>
                <a:lnTo>
                  <a:pt x="701786" y="167234"/>
                </a:lnTo>
                <a:cubicBezTo>
                  <a:pt x="693598" y="168655"/>
                  <a:pt x="685407" y="170077"/>
                  <a:pt x="677219" y="171498"/>
                </a:cubicBezTo>
                <a:cubicBezTo>
                  <a:pt x="669029" y="172919"/>
                  <a:pt x="660840" y="174339"/>
                  <a:pt x="652650" y="175760"/>
                </a:cubicBezTo>
                <a:close/>
                <a:moveTo>
                  <a:pt x="557996" y="153818"/>
                </a:moveTo>
                <a:cubicBezTo>
                  <a:pt x="560995" y="150455"/>
                  <a:pt x="567683" y="150716"/>
                  <a:pt x="578068" y="154599"/>
                </a:cubicBezTo>
                <a:lnTo>
                  <a:pt x="569074" y="164684"/>
                </a:lnTo>
                <a:cubicBezTo>
                  <a:pt x="560886" y="166105"/>
                  <a:pt x="555697" y="164163"/>
                  <a:pt x="553501" y="158861"/>
                </a:cubicBezTo>
                <a:cubicBezTo>
                  <a:pt x="553501" y="158861"/>
                  <a:pt x="555001" y="157181"/>
                  <a:pt x="557996" y="153818"/>
                </a:cubicBezTo>
                <a:close/>
                <a:moveTo>
                  <a:pt x="5251428" y="153628"/>
                </a:moveTo>
                <a:cubicBezTo>
                  <a:pt x="5259617" y="152207"/>
                  <a:pt x="5268903" y="153438"/>
                  <a:pt x="5279286" y="157321"/>
                </a:cubicBezTo>
                <a:cubicBezTo>
                  <a:pt x="5297858" y="159780"/>
                  <a:pt x="5307693" y="162337"/>
                  <a:pt x="5308792" y="164989"/>
                </a:cubicBezTo>
                <a:cubicBezTo>
                  <a:pt x="5309887" y="167640"/>
                  <a:pt x="5308391" y="169322"/>
                  <a:pt x="5304295" y="170031"/>
                </a:cubicBezTo>
                <a:cubicBezTo>
                  <a:pt x="5300202" y="170743"/>
                  <a:pt x="5295557" y="170127"/>
                  <a:pt x="5290367" y="168188"/>
                </a:cubicBezTo>
                <a:cubicBezTo>
                  <a:pt x="5285172" y="166245"/>
                  <a:pt x="5278484" y="165984"/>
                  <a:pt x="5270294" y="167405"/>
                </a:cubicBezTo>
                <a:lnTo>
                  <a:pt x="5245727" y="171669"/>
                </a:lnTo>
                <a:lnTo>
                  <a:pt x="5230152" y="165846"/>
                </a:lnTo>
                <a:cubicBezTo>
                  <a:pt x="5238342" y="164425"/>
                  <a:pt x="5241338" y="161062"/>
                  <a:pt x="5239144" y="155758"/>
                </a:cubicBezTo>
                <a:close/>
                <a:moveTo>
                  <a:pt x="12060996" y="153124"/>
                </a:moveTo>
                <a:lnTo>
                  <a:pt x="12064675" y="161007"/>
                </a:lnTo>
                <a:lnTo>
                  <a:pt x="12048823" y="155507"/>
                </a:lnTo>
                <a:cubicBezTo>
                  <a:pt x="12056935" y="153919"/>
                  <a:pt x="12060996" y="153124"/>
                  <a:pt x="12060996" y="153124"/>
                </a:cubicBezTo>
                <a:close/>
                <a:moveTo>
                  <a:pt x="6166030" y="152654"/>
                </a:moveTo>
                <a:lnTo>
                  <a:pt x="6179959" y="154500"/>
                </a:lnTo>
                <a:cubicBezTo>
                  <a:pt x="6184053" y="153788"/>
                  <a:pt x="6195385" y="154665"/>
                  <a:pt x="6213957" y="157126"/>
                </a:cubicBezTo>
                <a:cubicBezTo>
                  <a:pt x="6232531" y="159586"/>
                  <a:pt x="6241817" y="160817"/>
                  <a:pt x="6241817" y="160817"/>
                </a:cubicBezTo>
                <a:lnTo>
                  <a:pt x="6204967" y="167212"/>
                </a:lnTo>
                <a:close/>
                <a:moveTo>
                  <a:pt x="14438654" y="152309"/>
                </a:moveTo>
                <a:lnTo>
                  <a:pt x="14454504" y="157812"/>
                </a:lnTo>
                <a:cubicBezTo>
                  <a:pt x="14446388" y="159401"/>
                  <a:pt x="14434214" y="161782"/>
                  <a:pt x="14417984" y="164960"/>
                </a:cubicBezTo>
                <a:lnTo>
                  <a:pt x="14365612" y="166607"/>
                </a:lnTo>
                <a:lnTo>
                  <a:pt x="14377784" y="164223"/>
                </a:lnTo>
                <a:cubicBezTo>
                  <a:pt x="14394016" y="161046"/>
                  <a:pt x="14414305" y="157076"/>
                  <a:pt x="14438654" y="152309"/>
                </a:cubicBezTo>
                <a:close/>
                <a:moveTo>
                  <a:pt x="14571421" y="152134"/>
                </a:moveTo>
                <a:cubicBezTo>
                  <a:pt x="14590105" y="154211"/>
                  <a:pt x="14603500" y="154457"/>
                  <a:pt x="14611618" y="152867"/>
                </a:cubicBezTo>
                <a:cubicBezTo>
                  <a:pt x="14603500" y="154457"/>
                  <a:pt x="14597414" y="155647"/>
                  <a:pt x="14593359" y="156442"/>
                </a:cubicBezTo>
                <a:cubicBezTo>
                  <a:pt x="14589300" y="157235"/>
                  <a:pt x="14588497" y="160261"/>
                  <a:pt x="14590949" y="165516"/>
                </a:cubicBezTo>
                <a:cubicBezTo>
                  <a:pt x="14582835" y="167104"/>
                  <a:pt x="14572077" y="167778"/>
                  <a:pt x="14558679" y="167533"/>
                </a:cubicBezTo>
                <a:cubicBezTo>
                  <a:pt x="14545280" y="167286"/>
                  <a:pt x="14537967" y="165851"/>
                  <a:pt x="14536740" y="163222"/>
                </a:cubicBezTo>
                <a:cubicBezTo>
                  <a:pt x="14535512" y="160595"/>
                  <a:pt x="14547074" y="156900"/>
                  <a:pt x="14571421" y="152134"/>
                </a:cubicBezTo>
                <a:close/>
                <a:moveTo>
                  <a:pt x="14179201" y="151474"/>
                </a:moveTo>
                <a:cubicBezTo>
                  <a:pt x="14201945" y="152758"/>
                  <a:pt x="14215957" y="154317"/>
                  <a:pt x="14221239" y="156150"/>
                </a:cubicBezTo>
                <a:cubicBezTo>
                  <a:pt x="14226525" y="157983"/>
                  <a:pt x="14235251" y="157709"/>
                  <a:pt x="14247423" y="155327"/>
                </a:cubicBezTo>
                <a:cubicBezTo>
                  <a:pt x="14259600" y="152944"/>
                  <a:pt x="14266296" y="153066"/>
                  <a:pt x="14267524" y="155696"/>
                </a:cubicBezTo>
                <a:cubicBezTo>
                  <a:pt x="14268751" y="158322"/>
                  <a:pt x="14261247" y="161224"/>
                  <a:pt x="14245019" y="164401"/>
                </a:cubicBezTo>
                <a:cubicBezTo>
                  <a:pt x="14228789" y="167577"/>
                  <a:pt x="14219446" y="166541"/>
                  <a:pt x="14216992" y="161284"/>
                </a:cubicBezTo>
                <a:cubicBezTo>
                  <a:pt x="14200762" y="164462"/>
                  <a:pt x="14187361" y="164217"/>
                  <a:pt x="14176796" y="160548"/>
                </a:cubicBezTo>
                <a:cubicBezTo>
                  <a:pt x="14166225" y="156882"/>
                  <a:pt x="14158110" y="158470"/>
                  <a:pt x="14152447" y="165315"/>
                </a:cubicBezTo>
                <a:cubicBezTo>
                  <a:pt x="14136217" y="168491"/>
                  <a:pt x="14123738" y="170217"/>
                  <a:pt x="14115010" y="170492"/>
                </a:cubicBezTo>
                <a:cubicBezTo>
                  <a:pt x="14106282" y="170767"/>
                  <a:pt x="14101302" y="169590"/>
                  <a:pt x="14100075" y="166964"/>
                </a:cubicBezTo>
                <a:cubicBezTo>
                  <a:pt x="14097624" y="161706"/>
                  <a:pt x="14104514" y="157491"/>
                  <a:pt x="14120743" y="154314"/>
                </a:cubicBezTo>
                <a:cubicBezTo>
                  <a:pt x="14136975" y="151137"/>
                  <a:pt x="14156459" y="150190"/>
                  <a:pt x="14179201" y="151474"/>
                </a:cubicBezTo>
                <a:close/>
                <a:moveTo>
                  <a:pt x="12777209" y="150587"/>
                </a:moveTo>
                <a:cubicBezTo>
                  <a:pt x="12785323" y="149001"/>
                  <a:pt x="12790607" y="150834"/>
                  <a:pt x="12793058" y="156088"/>
                </a:cubicBezTo>
                <a:lnTo>
                  <a:pt x="12833257" y="156825"/>
                </a:lnTo>
                <a:cubicBezTo>
                  <a:pt x="12851940" y="158903"/>
                  <a:pt x="12866567" y="161777"/>
                  <a:pt x="12877136" y="165443"/>
                </a:cubicBezTo>
                <a:cubicBezTo>
                  <a:pt x="12887704" y="169110"/>
                  <a:pt x="12903559" y="174611"/>
                  <a:pt x="12924693" y="181945"/>
                </a:cubicBezTo>
                <a:cubicBezTo>
                  <a:pt x="12935260" y="185613"/>
                  <a:pt x="12943798" y="189676"/>
                  <a:pt x="12950312" y="194138"/>
                </a:cubicBezTo>
                <a:cubicBezTo>
                  <a:pt x="12956824" y="198600"/>
                  <a:pt x="12960078" y="200831"/>
                  <a:pt x="12960078" y="200831"/>
                </a:cubicBezTo>
                <a:lnTo>
                  <a:pt x="12963757" y="208712"/>
                </a:lnTo>
                <a:cubicBezTo>
                  <a:pt x="12974325" y="212381"/>
                  <a:pt x="12978384" y="211586"/>
                  <a:pt x="12975929" y="206328"/>
                </a:cubicBezTo>
                <a:lnTo>
                  <a:pt x="13028304" y="204683"/>
                </a:lnTo>
                <a:cubicBezTo>
                  <a:pt x="13020186" y="206271"/>
                  <a:pt x="13014099" y="207462"/>
                  <a:pt x="13010043" y="208256"/>
                </a:cubicBezTo>
                <a:cubicBezTo>
                  <a:pt x="13005984" y="209052"/>
                  <a:pt x="13003956" y="209448"/>
                  <a:pt x="13003956" y="209448"/>
                </a:cubicBezTo>
                <a:cubicBezTo>
                  <a:pt x="12993387" y="205782"/>
                  <a:pt x="12989328" y="206575"/>
                  <a:pt x="12991782" y="211831"/>
                </a:cubicBezTo>
                <a:cubicBezTo>
                  <a:pt x="12994236" y="217087"/>
                  <a:pt x="12995462" y="219713"/>
                  <a:pt x="12995462" y="219713"/>
                </a:cubicBezTo>
                <a:cubicBezTo>
                  <a:pt x="13003575" y="218125"/>
                  <a:pt x="13016977" y="218371"/>
                  <a:pt x="13035661" y="220450"/>
                </a:cubicBezTo>
                <a:lnTo>
                  <a:pt x="13069550" y="221070"/>
                </a:lnTo>
                <a:lnTo>
                  <a:pt x="13071183" y="211250"/>
                </a:lnTo>
                <a:lnTo>
                  <a:pt x="13083012" y="194503"/>
                </a:lnTo>
                <a:cubicBezTo>
                  <a:pt x="13083012" y="194503"/>
                  <a:pt x="13086310" y="192779"/>
                  <a:pt x="13092914" y="189337"/>
                </a:cubicBezTo>
                <a:cubicBezTo>
                  <a:pt x="13091632" y="197057"/>
                  <a:pt x="13093651" y="203053"/>
                  <a:pt x="13098967" y="207329"/>
                </a:cubicBezTo>
                <a:cubicBezTo>
                  <a:pt x="13092365" y="210773"/>
                  <a:pt x="13090395" y="213565"/>
                  <a:pt x="13093054" y="215704"/>
                </a:cubicBezTo>
                <a:lnTo>
                  <a:pt x="13100432" y="221634"/>
                </a:lnTo>
                <a:lnTo>
                  <a:pt x="13116058" y="221920"/>
                </a:lnTo>
                <a:cubicBezTo>
                  <a:pt x="13133513" y="221371"/>
                  <a:pt x="13141629" y="219782"/>
                  <a:pt x="13140403" y="217155"/>
                </a:cubicBezTo>
                <a:cubicBezTo>
                  <a:pt x="13140403" y="217155"/>
                  <a:pt x="13135730" y="216635"/>
                  <a:pt x="13126390" y="215596"/>
                </a:cubicBezTo>
                <a:cubicBezTo>
                  <a:pt x="13117048" y="214554"/>
                  <a:pt x="13112377" y="214036"/>
                  <a:pt x="13112377" y="214036"/>
                </a:cubicBezTo>
                <a:lnTo>
                  <a:pt x="13136724" y="209270"/>
                </a:lnTo>
                <a:cubicBezTo>
                  <a:pt x="13144839" y="207683"/>
                  <a:pt x="13151537" y="207804"/>
                  <a:pt x="13156823" y="209639"/>
                </a:cubicBezTo>
                <a:cubicBezTo>
                  <a:pt x="13162110" y="211470"/>
                  <a:pt x="13164750" y="212389"/>
                  <a:pt x="13164750" y="212389"/>
                </a:cubicBezTo>
                <a:cubicBezTo>
                  <a:pt x="13167200" y="217645"/>
                  <a:pt x="13171069" y="221188"/>
                  <a:pt x="13176355" y="223022"/>
                </a:cubicBezTo>
                <a:cubicBezTo>
                  <a:pt x="13181641" y="224855"/>
                  <a:pt x="13183053" y="223144"/>
                  <a:pt x="13180603" y="217890"/>
                </a:cubicBezTo>
                <a:cubicBezTo>
                  <a:pt x="13188716" y="216301"/>
                  <a:pt x="13192775" y="215507"/>
                  <a:pt x="13192775" y="215507"/>
                </a:cubicBezTo>
                <a:cubicBezTo>
                  <a:pt x="13192775" y="215507"/>
                  <a:pt x="13197447" y="216025"/>
                  <a:pt x="13206788" y="217065"/>
                </a:cubicBezTo>
                <a:cubicBezTo>
                  <a:pt x="13216127" y="218103"/>
                  <a:pt x="13223442" y="219541"/>
                  <a:pt x="13228723" y="221375"/>
                </a:cubicBezTo>
                <a:cubicBezTo>
                  <a:pt x="13234011" y="223208"/>
                  <a:pt x="13236651" y="224125"/>
                  <a:pt x="13236651" y="224125"/>
                </a:cubicBezTo>
                <a:cubicBezTo>
                  <a:pt x="13244769" y="222536"/>
                  <a:pt x="13250052" y="224370"/>
                  <a:pt x="13252503" y="229626"/>
                </a:cubicBezTo>
                <a:cubicBezTo>
                  <a:pt x="13252503" y="229626"/>
                  <a:pt x="13254533" y="229228"/>
                  <a:pt x="13258590" y="228435"/>
                </a:cubicBezTo>
                <a:cubicBezTo>
                  <a:pt x="13262649" y="227640"/>
                  <a:pt x="13266094" y="225531"/>
                  <a:pt x="13268925" y="222109"/>
                </a:cubicBezTo>
                <a:cubicBezTo>
                  <a:pt x="13271756" y="218687"/>
                  <a:pt x="13275200" y="216580"/>
                  <a:pt x="13279259" y="215785"/>
                </a:cubicBezTo>
                <a:cubicBezTo>
                  <a:pt x="13283313" y="214990"/>
                  <a:pt x="13293460" y="213005"/>
                  <a:pt x="13309689" y="209828"/>
                </a:cubicBezTo>
                <a:cubicBezTo>
                  <a:pt x="13320260" y="213496"/>
                  <a:pt x="13330212" y="215847"/>
                  <a:pt x="13339553" y="216890"/>
                </a:cubicBezTo>
                <a:cubicBezTo>
                  <a:pt x="13348894" y="217928"/>
                  <a:pt x="13353568" y="218448"/>
                  <a:pt x="13353568" y="218448"/>
                </a:cubicBezTo>
                <a:cubicBezTo>
                  <a:pt x="13353568" y="218448"/>
                  <a:pt x="13366968" y="218690"/>
                  <a:pt x="13393767" y="219181"/>
                </a:cubicBezTo>
                <a:lnTo>
                  <a:pt x="13433964" y="219916"/>
                </a:lnTo>
                <a:cubicBezTo>
                  <a:pt x="13436417" y="225170"/>
                  <a:pt x="13441704" y="227007"/>
                  <a:pt x="13449816" y="225417"/>
                </a:cubicBezTo>
                <a:cubicBezTo>
                  <a:pt x="13457931" y="223830"/>
                  <a:pt x="13461990" y="223034"/>
                  <a:pt x="13461990" y="223034"/>
                </a:cubicBezTo>
                <a:lnTo>
                  <a:pt x="13474161" y="220652"/>
                </a:lnTo>
                <a:cubicBezTo>
                  <a:pt x="13474161" y="220652"/>
                  <a:pt x="13487561" y="220897"/>
                  <a:pt x="13514359" y="221387"/>
                </a:cubicBezTo>
                <a:cubicBezTo>
                  <a:pt x="13514359" y="221387"/>
                  <a:pt x="13521062" y="221510"/>
                  <a:pt x="13534463" y="221756"/>
                </a:cubicBezTo>
                <a:cubicBezTo>
                  <a:pt x="13547860" y="221999"/>
                  <a:pt x="13559842" y="223955"/>
                  <a:pt x="13570411" y="227623"/>
                </a:cubicBezTo>
                <a:cubicBezTo>
                  <a:pt x="13578528" y="226033"/>
                  <a:pt x="13595984" y="225486"/>
                  <a:pt x="13622785" y="225974"/>
                </a:cubicBezTo>
                <a:cubicBezTo>
                  <a:pt x="13649582" y="226465"/>
                  <a:pt x="13667041" y="225918"/>
                  <a:pt x="13675154" y="224327"/>
                </a:cubicBezTo>
                <a:cubicBezTo>
                  <a:pt x="13677610" y="229584"/>
                  <a:pt x="13680867" y="231813"/>
                  <a:pt x="13684923" y="231019"/>
                </a:cubicBezTo>
                <a:cubicBezTo>
                  <a:pt x="13688978" y="230226"/>
                  <a:pt x="13699125" y="228238"/>
                  <a:pt x="13715353" y="225062"/>
                </a:cubicBezTo>
                <a:cubicBezTo>
                  <a:pt x="13723469" y="223474"/>
                  <a:pt x="13728755" y="225307"/>
                  <a:pt x="13731206" y="230563"/>
                </a:cubicBezTo>
                <a:cubicBezTo>
                  <a:pt x="13760460" y="236307"/>
                  <a:pt x="13800655" y="237043"/>
                  <a:pt x="13851801" y="232768"/>
                </a:cubicBezTo>
                <a:cubicBezTo>
                  <a:pt x="13859915" y="231180"/>
                  <a:pt x="13868643" y="230905"/>
                  <a:pt x="13877987" y="231944"/>
                </a:cubicBezTo>
                <a:cubicBezTo>
                  <a:pt x="13887327" y="232984"/>
                  <a:pt x="13892000" y="233503"/>
                  <a:pt x="13892000" y="233503"/>
                </a:cubicBezTo>
                <a:cubicBezTo>
                  <a:pt x="13902570" y="237169"/>
                  <a:pt x="13911909" y="238210"/>
                  <a:pt x="13920026" y="236622"/>
                </a:cubicBezTo>
                <a:lnTo>
                  <a:pt x="13972399" y="234973"/>
                </a:lnTo>
                <a:cubicBezTo>
                  <a:pt x="13980512" y="233385"/>
                  <a:pt x="13991270" y="232712"/>
                  <a:pt x="14004672" y="232957"/>
                </a:cubicBezTo>
                <a:cubicBezTo>
                  <a:pt x="14018066" y="233202"/>
                  <a:pt x="14028826" y="232530"/>
                  <a:pt x="14036942" y="230943"/>
                </a:cubicBezTo>
                <a:cubicBezTo>
                  <a:pt x="14045055" y="229354"/>
                  <a:pt x="14053785" y="229080"/>
                  <a:pt x="14063128" y="230120"/>
                </a:cubicBezTo>
                <a:cubicBezTo>
                  <a:pt x="14072470" y="231159"/>
                  <a:pt x="14081198" y="230883"/>
                  <a:pt x="14089314" y="229296"/>
                </a:cubicBezTo>
                <a:cubicBezTo>
                  <a:pt x="14097427" y="227707"/>
                  <a:pt x="14101484" y="226913"/>
                  <a:pt x="14101484" y="226913"/>
                </a:cubicBezTo>
                <a:cubicBezTo>
                  <a:pt x="14109600" y="225324"/>
                  <a:pt x="14127057" y="224774"/>
                  <a:pt x="14153859" y="225264"/>
                </a:cubicBezTo>
                <a:cubicBezTo>
                  <a:pt x="14180658" y="225754"/>
                  <a:pt x="14198114" y="225206"/>
                  <a:pt x="14206230" y="223617"/>
                </a:cubicBezTo>
                <a:cubicBezTo>
                  <a:pt x="14216797" y="227284"/>
                  <a:pt x="14238311" y="225941"/>
                  <a:pt x="14270773" y="219587"/>
                </a:cubicBezTo>
                <a:cubicBezTo>
                  <a:pt x="14330032" y="213721"/>
                  <a:pt x="14370232" y="214459"/>
                  <a:pt x="14391368" y="221790"/>
                </a:cubicBezTo>
                <a:lnTo>
                  <a:pt x="14415714" y="217025"/>
                </a:lnTo>
                <a:cubicBezTo>
                  <a:pt x="14440059" y="212261"/>
                  <a:pt x="14453460" y="212506"/>
                  <a:pt x="14455914" y="217762"/>
                </a:cubicBezTo>
                <a:lnTo>
                  <a:pt x="14532630" y="211348"/>
                </a:lnTo>
                <a:lnTo>
                  <a:pt x="14560657" y="214466"/>
                </a:lnTo>
                <a:lnTo>
                  <a:pt x="14581321" y="201817"/>
                </a:lnTo>
                <a:lnTo>
                  <a:pt x="14621522" y="202551"/>
                </a:lnTo>
                <a:lnTo>
                  <a:pt x="14681252" y="216671"/>
                </a:lnTo>
                <a:cubicBezTo>
                  <a:pt x="14681252" y="216671"/>
                  <a:pt x="14685308" y="215876"/>
                  <a:pt x="14693425" y="214288"/>
                </a:cubicBezTo>
                <a:lnTo>
                  <a:pt x="14729944" y="207139"/>
                </a:lnTo>
                <a:cubicBezTo>
                  <a:pt x="14735607" y="200295"/>
                  <a:pt x="14739663" y="199501"/>
                  <a:pt x="14742117" y="204757"/>
                </a:cubicBezTo>
                <a:lnTo>
                  <a:pt x="14766462" y="199992"/>
                </a:lnTo>
                <a:cubicBezTo>
                  <a:pt x="14782694" y="196814"/>
                  <a:pt x="14797509" y="195347"/>
                  <a:pt x="14810909" y="195592"/>
                </a:cubicBezTo>
                <a:cubicBezTo>
                  <a:pt x="14824309" y="195839"/>
                  <a:pt x="14835065" y="195167"/>
                  <a:pt x="14843179" y="193578"/>
                </a:cubicBezTo>
                <a:lnTo>
                  <a:pt x="14862714" y="206963"/>
                </a:lnTo>
                <a:lnTo>
                  <a:pt x="14915084" y="205314"/>
                </a:lnTo>
                <a:cubicBezTo>
                  <a:pt x="14923201" y="203725"/>
                  <a:pt x="14931314" y="202137"/>
                  <a:pt x="14939430" y="200547"/>
                </a:cubicBezTo>
                <a:cubicBezTo>
                  <a:pt x="14941882" y="205805"/>
                  <a:pt x="14945751" y="209348"/>
                  <a:pt x="14951037" y="211182"/>
                </a:cubicBezTo>
                <a:cubicBezTo>
                  <a:pt x="14956319" y="213016"/>
                  <a:pt x="14963020" y="213138"/>
                  <a:pt x="14971134" y="211549"/>
                </a:cubicBezTo>
                <a:lnTo>
                  <a:pt x="14955281" y="206051"/>
                </a:lnTo>
                <a:cubicBezTo>
                  <a:pt x="14952830" y="200794"/>
                  <a:pt x="14951602" y="198165"/>
                  <a:pt x="14951602" y="198165"/>
                </a:cubicBezTo>
                <a:lnTo>
                  <a:pt x="15016147" y="194136"/>
                </a:lnTo>
                <a:cubicBezTo>
                  <a:pt x="15016147" y="194136"/>
                  <a:pt x="15022233" y="192945"/>
                  <a:pt x="15034407" y="190562"/>
                </a:cubicBezTo>
                <a:cubicBezTo>
                  <a:pt x="15046580" y="188179"/>
                  <a:pt x="15053893" y="189614"/>
                  <a:pt x="15056347" y="194870"/>
                </a:cubicBezTo>
                <a:cubicBezTo>
                  <a:pt x="15056347" y="194870"/>
                  <a:pt x="15058989" y="195788"/>
                  <a:pt x="15064273" y="197621"/>
                </a:cubicBezTo>
                <a:cubicBezTo>
                  <a:pt x="15069555" y="199454"/>
                  <a:pt x="15076256" y="199576"/>
                  <a:pt x="15084370" y="197988"/>
                </a:cubicBezTo>
                <a:cubicBezTo>
                  <a:pt x="15092488" y="196400"/>
                  <a:pt x="15101828" y="197438"/>
                  <a:pt x="15112399" y="201105"/>
                </a:cubicBezTo>
                <a:cubicBezTo>
                  <a:pt x="15133533" y="208440"/>
                  <a:pt x="15146934" y="208684"/>
                  <a:pt x="15152594" y="201840"/>
                </a:cubicBezTo>
                <a:lnTo>
                  <a:pt x="15208646" y="208077"/>
                </a:lnTo>
                <a:cubicBezTo>
                  <a:pt x="15208646" y="208077"/>
                  <a:pt x="15204588" y="208869"/>
                  <a:pt x="15196472" y="210459"/>
                </a:cubicBezTo>
                <a:cubicBezTo>
                  <a:pt x="15198927" y="215717"/>
                  <a:pt x="15202179" y="217947"/>
                  <a:pt x="15206239" y="217151"/>
                </a:cubicBezTo>
                <a:cubicBezTo>
                  <a:pt x="15210295" y="216357"/>
                  <a:pt x="15211098" y="213334"/>
                  <a:pt x="15208646" y="208077"/>
                </a:cubicBezTo>
                <a:cubicBezTo>
                  <a:pt x="15208646" y="208077"/>
                  <a:pt x="15213317" y="208597"/>
                  <a:pt x="15222659" y="209635"/>
                </a:cubicBezTo>
                <a:cubicBezTo>
                  <a:pt x="15232001" y="210676"/>
                  <a:pt x="15239503" y="207774"/>
                  <a:pt x="15245165" y="200929"/>
                </a:cubicBezTo>
                <a:cubicBezTo>
                  <a:pt x="15250830" y="194084"/>
                  <a:pt x="15263001" y="191701"/>
                  <a:pt x="15281684" y="193780"/>
                </a:cubicBezTo>
                <a:lnTo>
                  <a:pt x="15301216" y="207164"/>
                </a:lnTo>
                <a:cubicBezTo>
                  <a:pt x="15293100" y="208753"/>
                  <a:pt x="15288430" y="208234"/>
                  <a:pt x="15287201" y="205604"/>
                </a:cubicBezTo>
                <a:lnTo>
                  <a:pt x="15289043" y="209545"/>
                </a:lnTo>
                <a:cubicBezTo>
                  <a:pt x="15307727" y="211626"/>
                  <a:pt x="15318485" y="210954"/>
                  <a:pt x="15321315" y="207532"/>
                </a:cubicBezTo>
                <a:cubicBezTo>
                  <a:pt x="15324147" y="204111"/>
                  <a:pt x="15324336" y="199769"/>
                  <a:pt x="15321880" y="194515"/>
                </a:cubicBezTo>
                <a:lnTo>
                  <a:pt x="15402279" y="195984"/>
                </a:lnTo>
                <a:lnTo>
                  <a:pt x="15442475" y="196720"/>
                </a:lnTo>
                <a:lnTo>
                  <a:pt x="15482677" y="197456"/>
                </a:lnTo>
                <a:cubicBezTo>
                  <a:pt x="15496454" y="189023"/>
                  <a:pt x="15505181" y="188748"/>
                  <a:pt x="15508860" y="196631"/>
                </a:cubicBezTo>
                <a:cubicBezTo>
                  <a:pt x="15512541" y="204515"/>
                  <a:pt x="15517824" y="206349"/>
                  <a:pt x="15524712" y="202132"/>
                </a:cubicBezTo>
                <a:cubicBezTo>
                  <a:pt x="15531604" y="197916"/>
                  <a:pt x="15539718" y="196328"/>
                  <a:pt x="15549062" y="197365"/>
                </a:cubicBezTo>
                <a:cubicBezTo>
                  <a:pt x="15558403" y="198405"/>
                  <a:pt x="15567133" y="198131"/>
                  <a:pt x="15575244" y="196542"/>
                </a:cubicBezTo>
                <a:cubicBezTo>
                  <a:pt x="15583362" y="194955"/>
                  <a:pt x="15601431" y="195719"/>
                  <a:pt x="15629454" y="198836"/>
                </a:cubicBezTo>
                <a:cubicBezTo>
                  <a:pt x="15657484" y="201956"/>
                  <a:pt x="15676968" y="201008"/>
                  <a:pt x="15687913" y="195996"/>
                </a:cubicBezTo>
                <a:cubicBezTo>
                  <a:pt x="15698863" y="190987"/>
                  <a:pt x="15706362" y="188086"/>
                  <a:pt x="15710420" y="187291"/>
                </a:cubicBezTo>
                <a:cubicBezTo>
                  <a:pt x="15714478" y="186496"/>
                  <a:pt x="15721178" y="186619"/>
                  <a:pt x="15730519" y="187658"/>
                </a:cubicBezTo>
                <a:cubicBezTo>
                  <a:pt x="15739862" y="188697"/>
                  <a:pt x="15752647" y="187628"/>
                  <a:pt x="15768880" y="184451"/>
                </a:cubicBezTo>
                <a:cubicBezTo>
                  <a:pt x="15768880" y="184451"/>
                  <a:pt x="15771521" y="185370"/>
                  <a:pt x="15776805" y="187202"/>
                </a:cubicBezTo>
                <a:cubicBezTo>
                  <a:pt x="15782088" y="189036"/>
                  <a:pt x="15786760" y="189555"/>
                  <a:pt x="15790815" y="188761"/>
                </a:cubicBezTo>
                <a:cubicBezTo>
                  <a:pt x="15794876" y="187967"/>
                  <a:pt x="15798933" y="187173"/>
                  <a:pt x="15802990" y="186379"/>
                </a:cubicBezTo>
                <a:cubicBezTo>
                  <a:pt x="15807047" y="185584"/>
                  <a:pt x="15811106" y="184790"/>
                  <a:pt x="15815163" y="183995"/>
                </a:cubicBezTo>
                <a:cubicBezTo>
                  <a:pt x="15819222" y="183200"/>
                  <a:pt x="15823893" y="183720"/>
                  <a:pt x="15829177" y="185554"/>
                </a:cubicBezTo>
                <a:cubicBezTo>
                  <a:pt x="15834457" y="187389"/>
                  <a:pt x="15837102" y="188305"/>
                  <a:pt x="15837102" y="188305"/>
                </a:cubicBezTo>
                <a:cubicBezTo>
                  <a:pt x="15845218" y="186716"/>
                  <a:pt x="15860033" y="185250"/>
                  <a:pt x="15881547" y="183906"/>
                </a:cubicBezTo>
                <a:cubicBezTo>
                  <a:pt x="15903062" y="182562"/>
                  <a:pt x="15919102" y="183725"/>
                  <a:pt x="15929672" y="187391"/>
                </a:cubicBezTo>
                <a:cubicBezTo>
                  <a:pt x="15937790" y="185803"/>
                  <a:pt x="15941845" y="185009"/>
                  <a:pt x="15941845" y="185009"/>
                </a:cubicBezTo>
                <a:lnTo>
                  <a:pt x="15982043" y="185744"/>
                </a:lnTo>
                <a:cubicBezTo>
                  <a:pt x="16000728" y="187822"/>
                  <a:pt x="16018185" y="187272"/>
                  <a:pt x="16034415" y="184098"/>
                </a:cubicBezTo>
                <a:cubicBezTo>
                  <a:pt x="16066876" y="177743"/>
                  <a:pt x="16101790" y="176644"/>
                  <a:pt x="16139159" y="180802"/>
                </a:cubicBezTo>
                <a:cubicBezTo>
                  <a:pt x="16157837" y="182881"/>
                  <a:pt x="16167183" y="183918"/>
                  <a:pt x="16167183" y="183918"/>
                </a:cubicBezTo>
                <a:cubicBezTo>
                  <a:pt x="16175299" y="182330"/>
                  <a:pt x="16186057" y="181659"/>
                  <a:pt x="16199455" y="181902"/>
                </a:cubicBezTo>
                <a:cubicBezTo>
                  <a:pt x="16212855" y="182149"/>
                  <a:pt x="16228285" y="181996"/>
                  <a:pt x="16245739" y="181447"/>
                </a:cubicBezTo>
                <a:cubicBezTo>
                  <a:pt x="16263195" y="180900"/>
                  <a:pt x="16282683" y="179950"/>
                  <a:pt x="16304201" y="178606"/>
                </a:cubicBezTo>
                <a:cubicBezTo>
                  <a:pt x="16325713" y="177265"/>
                  <a:pt x="16337697" y="179220"/>
                  <a:pt x="16340151" y="184476"/>
                </a:cubicBezTo>
                <a:lnTo>
                  <a:pt x="16368175" y="187594"/>
                </a:lnTo>
                <a:cubicBezTo>
                  <a:pt x="16368175" y="187594"/>
                  <a:pt x="16368789" y="188907"/>
                  <a:pt x="16370017" y="191536"/>
                </a:cubicBezTo>
                <a:cubicBezTo>
                  <a:pt x="16371243" y="194163"/>
                  <a:pt x="16379969" y="193889"/>
                  <a:pt x="16396201" y="190712"/>
                </a:cubicBezTo>
                <a:cubicBezTo>
                  <a:pt x="16404317" y="189122"/>
                  <a:pt x="16413657" y="190164"/>
                  <a:pt x="16424229" y="193829"/>
                </a:cubicBezTo>
                <a:lnTo>
                  <a:pt x="16440079" y="199331"/>
                </a:lnTo>
                <a:lnTo>
                  <a:pt x="16455931" y="204830"/>
                </a:lnTo>
                <a:cubicBezTo>
                  <a:pt x="16455931" y="204830"/>
                  <a:pt x="16459987" y="204039"/>
                  <a:pt x="16468107" y="202449"/>
                </a:cubicBezTo>
                <a:cubicBezTo>
                  <a:pt x="16476221" y="200860"/>
                  <a:pt x="16480277" y="200066"/>
                  <a:pt x="16480277" y="200066"/>
                </a:cubicBezTo>
                <a:cubicBezTo>
                  <a:pt x="16483489" y="187965"/>
                  <a:pt x="16496889" y="188210"/>
                  <a:pt x="16520475" y="200800"/>
                </a:cubicBezTo>
                <a:cubicBezTo>
                  <a:pt x="16531045" y="204468"/>
                  <a:pt x="16540387" y="205507"/>
                  <a:pt x="16548501" y="203919"/>
                </a:cubicBezTo>
                <a:cubicBezTo>
                  <a:pt x="16556617" y="202329"/>
                  <a:pt x="16565345" y="202055"/>
                  <a:pt x="16574687" y="203093"/>
                </a:cubicBezTo>
                <a:cubicBezTo>
                  <a:pt x="16584027" y="204134"/>
                  <a:pt x="16592755" y="203860"/>
                  <a:pt x="16600873" y="202270"/>
                </a:cubicBezTo>
                <a:cubicBezTo>
                  <a:pt x="16630123" y="208017"/>
                  <a:pt x="16648807" y="210095"/>
                  <a:pt x="16656921" y="208506"/>
                </a:cubicBezTo>
                <a:cubicBezTo>
                  <a:pt x="16667493" y="212171"/>
                  <a:pt x="16677447" y="214525"/>
                  <a:pt x="16686789" y="215565"/>
                </a:cubicBezTo>
                <a:cubicBezTo>
                  <a:pt x="16696131" y="216604"/>
                  <a:pt x="16700801" y="217123"/>
                  <a:pt x="16700801" y="217123"/>
                </a:cubicBezTo>
                <a:cubicBezTo>
                  <a:pt x="16711369" y="220792"/>
                  <a:pt x="16720711" y="221831"/>
                  <a:pt x="16728829" y="220244"/>
                </a:cubicBezTo>
                <a:cubicBezTo>
                  <a:pt x="16777520" y="210712"/>
                  <a:pt x="16804320" y="211201"/>
                  <a:pt x="16809220" y="221713"/>
                </a:cubicBezTo>
                <a:cubicBezTo>
                  <a:pt x="16809220" y="221713"/>
                  <a:pt x="16817340" y="220125"/>
                  <a:pt x="16833568" y="216948"/>
                </a:cubicBezTo>
                <a:cubicBezTo>
                  <a:pt x="16833568" y="216948"/>
                  <a:pt x="16836212" y="217864"/>
                  <a:pt x="16841496" y="219697"/>
                </a:cubicBezTo>
                <a:cubicBezTo>
                  <a:pt x="16846780" y="221532"/>
                  <a:pt x="16853480" y="221652"/>
                  <a:pt x="16861592" y="220066"/>
                </a:cubicBezTo>
                <a:cubicBezTo>
                  <a:pt x="16872164" y="223732"/>
                  <a:pt x="16881504" y="224771"/>
                  <a:pt x="16889620" y="223182"/>
                </a:cubicBezTo>
                <a:cubicBezTo>
                  <a:pt x="16897736" y="221594"/>
                  <a:pt x="16904436" y="221715"/>
                  <a:pt x="16909716" y="223551"/>
                </a:cubicBezTo>
                <a:cubicBezTo>
                  <a:pt x="16915004" y="225385"/>
                  <a:pt x="16921700" y="225506"/>
                  <a:pt x="16929820" y="223918"/>
                </a:cubicBezTo>
                <a:cubicBezTo>
                  <a:pt x="16937936" y="222329"/>
                  <a:pt x="16941992" y="221534"/>
                  <a:pt x="16941992" y="221534"/>
                </a:cubicBezTo>
                <a:cubicBezTo>
                  <a:pt x="16936332" y="228380"/>
                  <a:pt x="16940196" y="231923"/>
                  <a:pt x="16953596" y="232169"/>
                </a:cubicBezTo>
                <a:cubicBezTo>
                  <a:pt x="16966996" y="232414"/>
                  <a:pt x="16977752" y="231743"/>
                  <a:pt x="16985872" y="230155"/>
                </a:cubicBezTo>
                <a:lnTo>
                  <a:pt x="16998044" y="227771"/>
                </a:lnTo>
                <a:lnTo>
                  <a:pt x="16989548" y="238037"/>
                </a:lnTo>
                <a:cubicBezTo>
                  <a:pt x="16997664" y="236448"/>
                  <a:pt x="17026492" y="236542"/>
                  <a:pt x="17076032" y="238317"/>
                </a:cubicBezTo>
                <a:cubicBezTo>
                  <a:pt x="17125576" y="240091"/>
                  <a:pt x="17145060" y="239143"/>
                  <a:pt x="17134492" y="235477"/>
                </a:cubicBezTo>
                <a:lnTo>
                  <a:pt x="17142984" y="225210"/>
                </a:lnTo>
                <a:cubicBezTo>
                  <a:pt x="17161672" y="227288"/>
                  <a:pt x="17175680" y="228847"/>
                  <a:pt x="17185024" y="229887"/>
                </a:cubicBezTo>
                <a:cubicBezTo>
                  <a:pt x="17194364" y="230926"/>
                  <a:pt x="17200264" y="234076"/>
                  <a:pt x="17202716" y="239329"/>
                </a:cubicBezTo>
                <a:lnTo>
                  <a:pt x="17218564" y="244831"/>
                </a:lnTo>
                <a:lnTo>
                  <a:pt x="17214884" y="236946"/>
                </a:lnTo>
                <a:lnTo>
                  <a:pt x="17242912" y="240065"/>
                </a:lnTo>
                <a:lnTo>
                  <a:pt x="17270940" y="243182"/>
                </a:lnTo>
                <a:lnTo>
                  <a:pt x="17323308" y="241534"/>
                </a:lnTo>
                <a:cubicBezTo>
                  <a:pt x="17341996" y="243613"/>
                  <a:pt x="17354592" y="246883"/>
                  <a:pt x="17361100" y="251344"/>
                </a:cubicBezTo>
                <a:cubicBezTo>
                  <a:pt x="17367608" y="255807"/>
                  <a:pt x="17378984" y="256448"/>
                  <a:pt x="17395212" y="253270"/>
                </a:cubicBezTo>
                <a:cubicBezTo>
                  <a:pt x="17411444" y="250093"/>
                  <a:pt x="17424844" y="250341"/>
                  <a:pt x="17435412" y="254007"/>
                </a:cubicBezTo>
                <a:lnTo>
                  <a:pt x="17439092" y="261888"/>
                </a:lnTo>
                <a:lnTo>
                  <a:pt x="17451264" y="259506"/>
                </a:lnTo>
                <a:lnTo>
                  <a:pt x="17515808" y="255477"/>
                </a:lnTo>
                <a:cubicBezTo>
                  <a:pt x="17523920" y="253888"/>
                  <a:pt x="17532652" y="253615"/>
                  <a:pt x="17541996" y="254651"/>
                </a:cubicBezTo>
                <a:cubicBezTo>
                  <a:pt x="17551336" y="255691"/>
                  <a:pt x="17556004" y="256212"/>
                  <a:pt x="17556004" y="256212"/>
                </a:cubicBezTo>
                <a:cubicBezTo>
                  <a:pt x="17588468" y="249858"/>
                  <a:pt x="17599036" y="253524"/>
                  <a:pt x="17587708" y="267213"/>
                </a:cubicBezTo>
                <a:cubicBezTo>
                  <a:pt x="17585256" y="261957"/>
                  <a:pt x="17579976" y="260123"/>
                  <a:pt x="17571860" y="261712"/>
                </a:cubicBezTo>
                <a:lnTo>
                  <a:pt x="17575540" y="269596"/>
                </a:lnTo>
                <a:cubicBezTo>
                  <a:pt x="17586108" y="273263"/>
                  <a:pt x="17590164" y="272468"/>
                  <a:pt x="17587708" y="267213"/>
                </a:cubicBezTo>
                <a:cubicBezTo>
                  <a:pt x="17590164" y="272468"/>
                  <a:pt x="17591388" y="275097"/>
                  <a:pt x="17591388" y="275097"/>
                </a:cubicBezTo>
                <a:cubicBezTo>
                  <a:pt x="17591388" y="275097"/>
                  <a:pt x="17596676" y="276930"/>
                  <a:pt x="17607240" y="280598"/>
                </a:cubicBezTo>
                <a:cubicBezTo>
                  <a:pt x="17612148" y="291109"/>
                  <a:pt x="17619272" y="296883"/>
                  <a:pt x="17628612" y="297921"/>
                </a:cubicBezTo>
                <a:cubicBezTo>
                  <a:pt x="17637956" y="298963"/>
                  <a:pt x="17646684" y="298688"/>
                  <a:pt x="17654800" y="297098"/>
                </a:cubicBezTo>
                <a:lnTo>
                  <a:pt x="17679148" y="292333"/>
                </a:lnTo>
                <a:lnTo>
                  <a:pt x="17651120" y="289216"/>
                </a:lnTo>
                <a:cubicBezTo>
                  <a:pt x="17634888" y="292393"/>
                  <a:pt x="17625548" y="291354"/>
                  <a:pt x="17623096" y="286097"/>
                </a:cubicBezTo>
                <a:cubicBezTo>
                  <a:pt x="17623096" y="286097"/>
                  <a:pt x="17622480" y="284784"/>
                  <a:pt x="17621252" y="282156"/>
                </a:cubicBezTo>
                <a:cubicBezTo>
                  <a:pt x="17620028" y="279528"/>
                  <a:pt x="17614132" y="276381"/>
                  <a:pt x="17603564" y="272713"/>
                </a:cubicBezTo>
                <a:lnTo>
                  <a:pt x="17615736" y="270330"/>
                </a:lnTo>
                <a:cubicBezTo>
                  <a:pt x="17642536" y="270820"/>
                  <a:pt x="17651876" y="271861"/>
                  <a:pt x="17643760" y="273448"/>
                </a:cubicBezTo>
                <a:lnTo>
                  <a:pt x="17673912" y="274000"/>
                </a:lnTo>
                <a:lnTo>
                  <a:pt x="17680280" y="266300"/>
                </a:lnTo>
                <a:cubicBezTo>
                  <a:pt x="17688396" y="264711"/>
                  <a:pt x="17693676" y="266546"/>
                  <a:pt x="17696136" y="271799"/>
                </a:cubicBezTo>
                <a:lnTo>
                  <a:pt x="17683960" y="274182"/>
                </a:lnTo>
                <a:cubicBezTo>
                  <a:pt x="17694524" y="277849"/>
                  <a:pt x="17703868" y="278891"/>
                  <a:pt x="17711988" y="277302"/>
                </a:cubicBezTo>
                <a:lnTo>
                  <a:pt x="17724160" y="274919"/>
                </a:lnTo>
                <a:cubicBezTo>
                  <a:pt x="17724160" y="274919"/>
                  <a:pt x="17722932" y="272291"/>
                  <a:pt x="17720480" y="267035"/>
                </a:cubicBezTo>
                <a:lnTo>
                  <a:pt x="17736332" y="272537"/>
                </a:lnTo>
                <a:lnTo>
                  <a:pt x="17776528" y="273271"/>
                </a:lnTo>
                <a:cubicBezTo>
                  <a:pt x="17784648" y="271681"/>
                  <a:pt x="17791344" y="271804"/>
                  <a:pt x="17796632" y="273639"/>
                </a:cubicBezTo>
                <a:cubicBezTo>
                  <a:pt x="17801912" y="275472"/>
                  <a:pt x="17817956" y="276634"/>
                  <a:pt x="17844756" y="277124"/>
                </a:cubicBezTo>
                <a:cubicBezTo>
                  <a:pt x="17932040" y="274378"/>
                  <a:pt x="18014252" y="272626"/>
                  <a:pt x="18091392" y="271863"/>
                </a:cubicBezTo>
                <a:lnTo>
                  <a:pt x="18288000" y="272498"/>
                </a:lnTo>
                <a:lnTo>
                  <a:pt x="18288000" y="293605"/>
                </a:lnTo>
                <a:lnTo>
                  <a:pt x="18278444" y="295476"/>
                </a:lnTo>
                <a:cubicBezTo>
                  <a:pt x="18270328" y="297065"/>
                  <a:pt x="18266268" y="297860"/>
                  <a:pt x="18266268" y="297860"/>
                </a:cubicBezTo>
                <a:lnTo>
                  <a:pt x="18226072" y="297123"/>
                </a:lnTo>
                <a:cubicBezTo>
                  <a:pt x="18226072" y="297123"/>
                  <a:pt x="18226684" y="298436"/>
                  <a:pt x="18227908" y="301066"/>
                </a:cubicBezTo>
                <a:cubicBezTo>
                  <a:pt x="18229136" y="303694"/>
                  <a:pt x="18233808" y="304214"/>
                  <a:pt x="18241924" y="302624"/>
                </a:cubicBezTo>
                <a:cubicBezTo>
                  <a:pt x="18250040" y="301037"/>
                  <a:pt x="18256740" y="301158"/>
                  <a:pt x="18262024" y="302992"/>
                </a:cubicBezTo>
                <a:cubicBezTo>
                  <a:pt x="18267308" y="304825"/>
                  <a:pt x="18269948" y="305742"/>
                  <a:pt x="18269948" y="305742"/>
                </a:cubicBezTo>
                <a:cubicBezTo>
                  <a:pt x="18269948" y="305742"/>
                  <a:pt x="18271980" y="305343"/>
                  <a:pt x="18276036" y="304551"/>
                </a:cubicBezTo>
                <a:lnTo>
                  <a:pt x="18288000" y="302210"/>
                </a:lnTo>
                <a:lnTo>
                  <a:pt x="18288000" y="6675469"/>
                </a:lnTo>
                <a:lnTo>
                  <a:pt x="18253432" y="6674838"/>
                </a:lnTo>
                <a:lnTo>
                  <a:pt x="18249752" y="6666956"/>
                </a:lnTo>
                <a:cubicBezTo>
                  <a:pt x="18255416" y="6660109"/>
                  <a:pt x="18243620" y="6653816"/>
                  <a:pt x="18214368" y="6648068"/>
                </a:cubicBezTo>
                <a:cubicBezTo>
                  <a:pt x="18201348" y="6639147"/>
                  <a:pt x="18193612" y="6632057"/>
                  <a:pt x="18191156" y="6626802"/>
                </a:cubicBezTo>
                <a:cubicBezTo>
                  <a:pt x="18188704" y="6621545"/>
                  <a:pt x="18187480" y="6618919"/>
                  <a:pt x="18187480" y="6618919"/>
                </a:cubicBezTo>
                <a:cubicBezTo>
                  <a:pt x="18179360" y="6620507"/>
                  <a:pt x="18167992" y="6619865"/>
                  <a:pt x="18153364" y="6616992"/>
                </a:cubicBezTo>
                <a:cubicBezTo>
                  <a:pt x="18138740" y="6614119"/>
                  <a:pt x="18127372" y="6613477"/>
                  <a:pt x="18119252" y="6615065"/>
                </a:cubicBezTo>
                <a:cubicBezTo>
                  <a:pt x="18098964" y="6619036"/>
                  <a:pt x="18083440" y="6621359"/>
                  <a:pt x="18072684" y="6622031"/>
                </a:cubicBezTo>
                <a:lnTo>
                  <a:pt x="18063432" y="6620520"/>
                </a:lnTo>
                <a:lnTo>
                  <a:pt x="18062908" y="6622502"/>
                </a:lnTo>
                <a:lnTo>
                  <a:pt x="18078768" y="6627999"/>
                </a:lnTo>
                <a:lnTo>
                  <a:pt x="18067624" y="6630183"/>
                </a:lnTo>
                <a:lnTo>
                  <a:pt x="18074240" y="6632480"/>
                </a:lnTo>
                <a:lnTo>
                  <a:pt x="18086412" y="6630097"/>
                </a:lnTo>
                <a:lnTo>
                  <a:pt x="18098588" y="6627712"/>
                </a:lnTo>
                <a:cubicBezTo>
                  <a:pt x="18098588" y="6627712"/>
                  <a:pt x="18099812" y="6630342"/>
                  <a:pt x="18102264" y="6635599"/>
                </a:cubicBezTo>
                <a:cubicBezTo>
                  <a:pt x="18110380" y="6634010"/>
                  <a:pt x="18119724" y="6635048"/>
                  <a:pt x="18130288" y="6638716"/>
                </a:cubicBezTo>
                <a:lnTo>
                  <a:pt x="18105944" y="6643482"/>
                </a:lnTo>
                <a:lnTo>
                  <a:pt x="18093772" y="6645863"/>
                </a:lnTo>
                <a:cubicBezTo>
                  <a:pt x="18093772" y="6645863"/>
                  <a:pt x="18089712" y="6646659"/>
                  <a:pt x="18081600" y="6648247"/>
                </a:cubicBezTo>
                <a:cubicBezTo>
                  <a:pt x="18084048" y="6653503"/>
                  <a:pt x="18089336" y="6655337"/>
                  <a:pt x="18097452" y="6653748"/>
                </a:cubicBezTo>
                <a:lnTo>
                  <a:pt x="18153504" y="6659983"/>
                </a:lnTo>
                <a:lnTo>
                  <a:pt x="18088960" y="6664014"/>
                </a:lnTo>
                <a:cubicBezTo>
                  <a:pt x="18078388" y="6660347"/>
                  <a:pt x="18073108" y="6658515"/>
                  <a:pt x="18073108" y="6658515"/>
                </a:cubicBezTo>
                <a:lnTo>
                  <a:pt x="18057252" y="6653013"/>
                </a:lnTo>
                <a:lnTo>
                  <a:pt x="18041404" y="6647512"/>
                </a:lnTo>
                <a:lnTo>
                  <a:pt x="18053576" y="6645130"/>
                </a:lnTo>
                <a:lnTo>
                  <a:pt x="18037724" y="6639628"/>
                </a:lnTo>
                <a:lnTo>
                  <a:pt x="18036192" y="6636345"/>
                </a:lnTo>
                <a:lnTo>
                  <a:pt x="18030080" y="6637543"/>
                </a:lnTo>
                <a:cubicBezTo>
                  <a:pt x="17997620" y="6643907"/>
                  <a:pt x="17976112" y="6645255"/>
                  <a:pt x="17965540" y="6641593"/>
                </a:cubicBezTo>
                <a:cubicBezTo>
                  <a:pt x="17965540" y="6641593"/>
                  <a:pt x="17964312" y="6638967"/>
                  <a:pt x="17961852" y="6633709"/>
                </a:cubicBezTo>
                <a:lnTo>
                  <a:pt x="17970340" y="6623442"/>
                </a:lnTo>
                <a:cubicBezTo>
                  <a:pt x="17970340" y="6623442"/>
                  <a:pt x="17968312" y="6623839"/>
                  <a:pt x="17964256" y="6624635"/>
                </a:cubicBezTo>
                <a:lnTo>
                  <a:pt x="17961772" y="6625122"/>
                </a:lnTo>
                <a:lnTo>
                  <a:pt x="17965820" y="6627892"/>
                </a:lnTo>
                <a:lnTo>
                  <a:pt x="17949192" y="6627588"/>
                </a:lnTo>
                <a:lnTo>
                  <a:pt x="17946000" y="6628213"/>
                </a:lnTo>
                <a:lnTo>
                  <a:pt x="17933824" y="6630600"/>
                </a:lnTo>
                <a:lnTo>
                  <a:pt x="17937512" y="6638483"/>
                </a:lnTo>
                <a:lnTo>
                  <a:pt x="17921652" y="6632986"/>
                </a:lnTo>
                <a:lnTo>
                  <a:pt x="17917740" y="6628248"/>
                </a:lnTo>
                <a:lnTo>
                  <a:pt x="17905680" y="6627565"/>
                </a:lnTo>
                <a:lnTo>
                  <a:pt x="17885140" y="6640145"/>
                </a:lnTo>
                <a:lnTo>
                  <a:pt x="17869284" y="6634650"/>
                </a:lnTo>
                <a:lnTo>
                  <a:pt x="17832772" y="6641808"/>
                </a:lnTo>
                <a:cubicBezTo>
                  <a:pt x="17832772" y="6641808"/>
                  <a:pt x="17830744" y="6642206"/>
                  <a:pt x="17826684" y="6643003"/>
                </a:cubicBezTo>
                <a:cubicBezTo>
                  <a:pt x="17822628" y="6643797"/>
                  <a:pt x="17816544" y="6644990"/>
                  <a:pt x="17808428" y="6646581"/>
                </a:cubicBezTo>
                <a:cubicBezTo>
                  <a:pt x="17792200" y="6649762"/>
                  <a:pt x="17785312" y="6653979"/>
                  <a:pt x="17787768" y="6659234"/>
                </a:cubicBezTo>
                <a:lnTo>
                  <a:pt x="17799940" y="6656849"/>
                </a:lnTo>
                <a:cubicBezTo>
                  <a:pt x="17808056" y="6655257"/>
                  <a:pt x="17808668" y="6656572"/>
                  <a:pt x="17801784" y="6660791"/>
                </a:cubicBezTo>
                <a:cubicBezTo>
                  <a:pt x="17794896" y="6665009"/>
                  <a:pt x="17784756" y="6666996"/>
                  <a:pt x="17771356" y="6666757"/>
                </a:cubicBezTo>
                <a:cubicBezTo>
                  <a:pt x="17757956" y="6666515"/>
                  <a:pt x="17737856" y="6666153"/>
                  <a:pt x="17711056" y="6665671"/>
                </a:cubicBezTo>
                <a:cubicBezTo>
                  <a:pt x="17684256" y="6665188"/>
                  <a:pt x="17669628" y="6662317"/>
                  <a:pt x="17667172" y="6657065"/>
                </a:cubicBezTo>
                <a:lnTo>
                  <a:pt x="17707372" y="6657788"/>
                </a:lnTo>
                <a:cubicBezTo>
                  <a:pt x="17717940" y="6661452"/>
                  <a:pt x="17724644" y="6661572"/>
                  <a:pt x="17727472" y="6658150"/>
                </a:cubicBezTo>
                <a:cubicBezTo>
                  <a:pt x="17730300" y="6654727"/>
                  <a:pt x="17737000" y="6654847"/>
                  <a:pt x="17747572" y="6658513"/>
                </a:cubicBezTo>
                <a:cubicBezTo>
                  <a:pt x="17753228" y="6651665"/>
                  <a:pt x="17756060" y="6648243"/>
                  <a:pt x="17756060" y="6648243"/>
                </a:cubicBezTo>
                <a:cubicBezTo>
                  <a:pt x="17756060" y="6648243"/>
                  <a:pt x="17760116" y="6647447"/>
                  <a:pt x="17768228" y="6645857"/>
                </a:cubicBezTo>
                <a:cubicBezTo>
                  <a:pt x="17776344" y="6644265"/>
                  <a:pt x="17780404" y="6643470"/>
                  <a:pt x="17780404" y="6643470"/>
                </a:cubicBezTo>
                <a:cubicBezTo>
                  <a:pt x="17796628" y="6640288"/>
                  <a:pt x="17804128" y="6637385"/>
                  <a:pt x="17802900" y="6634756"/>
                </a:cubicBezTo>
                <a:cubicBezTo>
                  <a:pt x="17801672" y="6632128"/>
                  <a:pt x="17801860" y="6627789"/>
                  <a:pt x="17803460" y="6621740"/>
                </a:cubicBezTo>
                <a:lnTo>
                  <a:pt x="17806320" y="6619489"/>
                </a:lnTo>
                <a:lnTo>
                  <a:pt x="17795260" y="6618259"/>
                </a:lnTo>
                <a:cubicBezTo>
                  <a:pt x="17791200" y="6619053"/>
                  <a:pt x="17785116" y="6620245"/>
                  <a:pt x="17777000" y="6621834"/>
                </a:cubicBezTo>
                <a:cubicBezTo>
                  <a:pt x="17774544" y="6616578"/>
                  <a:pt x="17769876" y="6616058"/>
                  <a:pt x="17762988" y="6620274"/>
                </a:cubicBezTo>
                <a:cubicBezTo>
                  <a:pt x="17756096" y="6624491"/>
                  <a:pt x="17751424" y="6623972"/>
                  <a:pt x="17748972" y="6618717"/>
                </a:cubicBezTo>
                <a:lnTo>
                  <a:pt x="17724628" y="6623481"/>
                </a:lnTo>
                <a:lnTo>
                  <a:pt x="17692920" y="6612479"/>
                </a:lnTo>
                <a:cubicBezTo>
                  <a:pt x="17701040" y="6610892"/>
                  <a:pt x="17699812" y="6608263"/>
                  <a:pt x="17689244" y="6604596"/>
                </a:cubicBezTo>
                <a:cubicBezTo>
                  <a:pt x="17649420" y="6595183"/>
                  <a:pt x="17623848" y="6597323"/>
                  <a:pt x="17612524" y="6611010"/>
                </a:cubicBezTo>
                <a:cubicBezTo>
                  <a:pt x="17612524" y="6611010"/>
                  <a:pt x="17609884" y="6610093"/>
                  <a:pt x="17604600" y="6608259"/>
                </a:cubicBezTo>
                <a:cubicBezTo>
                  <a:pt x="17599316" y="6606427"/>
                  <a:pt x="17596676" y="6605510"/>
                  <a:pt x="17596676" y="6605510"/>
                </a:cubicBezTo>
                <a:cubicBezTo>
                  <a:pt x="17586104" y="6601842"/>
                  <a:pt x="17572708" y="6601597"/>
                  <a:pt x="17556476" y="6604775"/>
                </a:cubicBezTo>
                <a:cubicBezTo>
                  <a:pt x="17540248" y="6607951"/>
                  <a:pt x="17526232" y="6606391"/>
                  <a:pt x="17514436" y="6600098"/>
                </a:cubicBezTo>
                <a:cubicBezTo>
                  <a:pt x="17502644" y="6593804"/>
                  <a:pt x="17495332" y="6592366"/>
                  <a:pt x="17492500" y="6595789"/>
                </a:cubicBezTo>
                <a:cubicBezTo>
                  <a:pt x="17489664" y="6599210"/>
                  <a:pt x="17480136" y="6602510"/>
                  <a:pt x="17463904" y="6605687"/>
                </a:cubicBezTo>
                <a:lnTo>
                  <a:pt x="17387188" y="6612100"/>
                </a:lnTo>
                <a:cubicBezTo>
                  <a:pt x="17352272" y="6613199"/>
                  <a:pt x="17333588" y="6611121"/>
                  <a:pt x="17331140" y="6605865"/>
                </a:cubicBezTo>
                <a:cubicBezTo>
                  <a:pt x="17331140" y="6605865"/>
                  <a:pt x="17327080" y="6606658"/>
                  <a:pt x="17318964" y="6608248"/>
                </a:cubicBezTo>
                <a:cubicBezTo>
                  <a:pt x="17310848" y="6609836"/>
                  <a:pt x="17301508" y="6608798"/>
                  <a:pt x="17290940" y="6605129"/>
                </a:cubicBezTo>
                <a:cubicBezTo>
                  <a:pt x="17274708" y="6608306"/>
                  <a:pt x="17257864" y="6610170"/>
                  <a:pt x="17240408" y="6610720"/>
                </a:cubicBezTo>
                <a:cubicBezTo>
                  <a:pt x="17222948" y="6611268"/>
                  <a:pt x="17209552" y="6611023"/>
                  <a:pt x="17200208" y="6609984"/>
                </a:cubicBezTo>
                <a:cubicBezTo>
                  <a:pt x="17190868" y="6608945"/>
                  <a:pt x="17178080" y="6610014"/>
                  <a:pt x="17161848" y="6613191"/>
                </a:cubicBezTo>
                <a:lnTo>
                  <a:pt x="17141024" y="6613396"/>
                </a:lnTo>
                <a:lnTo>
                  <a:pt x="17142020" y="6613739"/>
                </a:lnTo>
                <a:cubicBezTo>
                  <a:pt x="17142020" y="6613739"/>
                  <a:pt x="17142632" y="6615054"/>
                  <a:pt x="17143860" y="6617682"/>
                </a:cubicBezTo>
                <a:cubicBezTo>
                  <a:pt x="17145092" y="6620308"/>
                  <a:pt x="17149764" y="6620827"/>
                  <a:pt x="17157876" y="6619235"/>
                </a:cubicBezTo>
                <a:cubicBezTo>
                  <a:pt x="17165988" y="6617645"/>
                  <a:pt x="17171276" y="6619479"/>
                  <a:pt x="17173732" y="6624733"/>
                </a:cubicBezTo>
                <a:cubicBezTo>
                  <a:pt x="17184304" y="6628396"/>
                  <a:pt x="17211104" y="6628879"/>
                  <a:pt x="17254128" y="6626179"/>
                </a:cubicBezTo>
                <a:lnTo>
                  <a:pt x="17269984" y="6631676"/>
                </a:lnTo>
                <a:lnTo>
                  <a:pt x="17294332" y="6626902"/>
                </a:lnTo>
                <a:cubicBezTo>
                  <a:pt x="17310556" y="6623722"/>
                  <a:pt x="17332072" y="6622372"/>
                  <a:pt x="17358872" y="6622855"/>
                </a:cubicBezTo>
                <a:cubicBezTo>
                  <a:pt x="17385672" y="6623337"/>
                  <a:pt x="17407184" y="6621988"/>
                  <a:pt x="17423412" y="6618806"/>
                </a:cubicBezTo>
                <a:cubicBezTo>
                  <a:pt x="17433984" y="6622469"/>
                  <a:pt x="17443324" y="6623506"/>
                  <a:pt x="17451440" y="6621915"/>
                </a:cubicBezTo>
                <a:cubicBezTo>
                  <a:pt x="17451440" y="6621915"/>
                  <a:pt x="17455496" y="6621120"/>
                  <a:pt x="17463612" y="6619529"/>
                </a:cubicBezTo>
                <a:cubicBezTo>
                  <a:pt x="17471724" y="6617940"/>
                  <a:pt x="17481068" y="6618977"/>
                  <a:pt x="17491640" y="6622640"/>
                </a:cubicBezTo>
                <a:lnTo>
                  <a:pt x="17507492" y="6628137"/>
                </a:lnTo>
                <a:lnTo>
                  <a:pt x="17495324" y="6630522"/>
                </a:lnTo>
                <a:lnTo>
                  <a:pt x="17483152" y="6632907"/>
                </a:lnTo>
                <a:lnTo>
                  <a:pt x="17470980" y="6635294"/>
                </a:lnTo>
                <a:cubicBezTo>
                  <a:pt x="17481552" y="6638958"/>
                  <a:pt x="17485424" y="6642502"/>
                  <a:pt x="17482596" y="6645924"/>
                </a:cubicBezTo>
                <a:cubicBezTo>
                  <a:pt x="17479764" y="6649348"/>
                  <a:pt x="17476324" y="6651458"/>
                  <a:pt x="17472264" y="6652253"/>
                </a:cubicBezTo>
                <a:cubicBezTo>
                  <a:pt x="17468208" y="6653047"/>
                  <a:pt x="17464952" y="6650817"/>
                  <a:pt x="17462492" y="6645562"/>
                </a:cubicBezTo>
                <a:lnTo>
                  <a:pt x="17422296" y="6644839"/>
                </a:lnTo>
                <a:lnTo>
                  <a:pt x="17341896" y="6643392"/>
                </a:lnTo>
                <a:lnTo>
                  <a:pt x="17277352" y="6647440"/>
                </a:lnTo>
                <a:cubicBezTo>
                  <a:pt x="17277352" y="6647440"/>
                  <a:pt x="17274096" y="6645211"/>
                  <a:pt x="17267584" y="6640750"/>
                </a:cubicBezTo>
                <a:cubicBezTo>
                  <a:pt x="17261072" y="6636292"/>
                  <a:pt x="17257200" y="6632749"/>
                  <a:pt x="17255972" y="6630120"/>
                </a:cubicBezTo>
                <a:cubicBezTo>
                  <a:pt x="17254744" y="6627493"/>
                  <a:pt x="17250072" y="6626974"/>
                  <a:pt x="17241960" y="6628565"/>
                </a:cubicBezTo>
                <a:cubicBezTo>
                  <a:pt x="17233840" y="6630156"/>
                  <a:pt x="17233044" y="6633181"/>
                  <a:pt x="17239560" y="6637642"/>
                </a:cubicBezTo>
                <a:cubicBezTo>
                  <a:pt x="17246068" y="6642101"/>
                  <a:pt x="17243856" y="6646836"/>
                  <a:pt x="17232912" y="6651850"/>
                </a:cubicBezTo>
                <a:cubicBezTo>
                  <a:pt x="17221968" y="6656866"/>
                  <a:pt x="17216500" y="6659372"/>
                  <a:pt x="17216500" y="6659372"/>
                </a:cubicBezTo>
                <a:cubicBezTo>
                  <a:pt x="17208384" y="6660962"/>
                  <a:pt x="17205556" y="6664385"/>
                  <a:pt x="17208008" y="6669641"/>
                </a:cubicBezTo>
                <a:cubicBezTo>
                  <a:pt x="17202352" y="6676487"/>
                  <a:pt x="17194240" y="6678076"/>
                  <a:pt x="17183668" y="6674413"/>
                </a:cubicBezTo>
                <a:cubicBezTo>
                  <a:pt x="17175556" y="6676003"/>
                  <a:pt x="17171496" y="6676799"/>
                  <a:pt x="17171496" y="6676799"/>
                </a:cubicBezTo>
                <a:cubicBezTo>
                  <a:pt x="17171496" y="6676799"/>
                  <a:pt x="17168856" y="6675882"/>
                  <a:pt x="17163568" y="6674051"/>
                </a:cubicBezTo>
                <a:cubicBezTo>
                  <a:pt x="17158284" y="6672218"/>
                  <a:pt x="17155644" y="6671302"/>
                  <a:pt x="17155644" y="6671302"/>
                </a:cubicBezTo>
                <a:cubicBezTo>
                  <a:pt x="17153184" y="6666048"/>
                  <a:pt x="17149924" y="6663818"/>
                  <a:pt x="17145868" y="6664613"/>
                </a:cubicBezTo>
                <a:cubicBezTo>
                  <a:pt x="17141816" y="6665408"/>
                  <a:pt x="17139784" y="6665807"/>
                  <a:pt x="17139784" y="6665807"/>
                </a:cubicBezTo>
                <a:lnTo>
                  <a:pt x="17123928" y="6660311"/>
                </a:lnTo>
                <a:cubicBezTo>
                  <a:pt x="17121472" y="6655055"/>
                  <a:pt x="17119016" y="6649800"/>
                  <a:pt x="17116560" y="6644546"/>
                </a:cubicBezTo>
                <a:cubicBezTo>
                  <a:pt x="17111648" y="6634036"/>
                  <a:pt x="17097020" y="6631167"/>
                  <a:pt x="17072676" y="6635939"/>
                </a:cubicBezTo>
                <a:cubicBezTo>
                  <a:pt x="17064560" y="6637531"/>
                  <a:pt x="17055220" y="6636494"/>
                  <a:pt x="17044644" y="6632830"/>
                </a:cubicBezTo>
                <a:lnTo>
                  <a:pt x="17050736" y="6631636"/>
                </a:lnTo>
                <a:cubicBezTo>
                  <a:pt x="17054792" y="6630841"/>
                  <a:pt x="17056820" y="6630443"/>
                  <a:pt x="17056820" y="6630443"/>
                </a:cubicBezTo>
                <a:cubicBezTo>
                  <a:pt x="17064932" y="6628852"/>
                  <a:pt x="17081160" y="6625670"/>
                  <a:pt x="17105508" y="6620899"/>
                </a:cubicBezTo>
                <a:lnTo>
                  <a:pt x="17117372" y="6613628"/>
                </a:lnTo>
                <a:lnTo>
                  <a:pt x="17115564" y="6613646"/>
                </a:lnTo>
                <a:cubicBezTo>
                  <a:pt x="17092824" y="6612362"/>
                  <a:pt x="17065220" y="6614897"/>
                  <a:pt x="17032760" y="6621251"/>
                </a:cubicBezTo>
                <a:lnTo>
                  <a:pt x="17001900" y="6619946"/>
                </a:lnTo>
                <a:lnTo>
                  <a:pt x="17000764" y="6624224"/>
                </a:lnTo>
                <a:cubicBezTo>
                  <a:pt x="16997936" y="6627646"/>
                  <a:pt x="16995508" y="6629557"/>
                  <a:pt x="16993480" y="6629954"/>
                </a:cubicBezTo>
                <a:cubicBezTo>
                  <a:pt x="16991452" y="6630351"/>
                  <a:pt x="16989824" y="6629238"/>
                  <a:pt x="16988596" y="6626609"/>
                </a:cubicBezTo>
                <a:lnTo>
                  <a:pt x="16990484" y="6619463"/>
                </a:lnTo>
                <a:lnTo>
                  <a:pt x="16982816" y="6619138"/>
                </a:lnTo>
                <a:lnTo>
                  <a:pt x="16948396" y="6625887"/>
                </a:lnTo>
                <a:cubicBezTo>
                  <a:pt x="16940280" y="6627477"/>
                  <a:pt x="16932168" y="6629068"/>
                  <a:pt x="16924052" y="6630658"/>
                </a:cubicBezTo>
                <a:lnTo>
                  <a:pt x="16904620" y="6634469"/>
                </a:lnTo>
                <a:lnTo>
                  <a:pt x="16917644" y="6635915"/>
                </a:lnTo>
                <a:lnTo>
                  <a:pt x="16905468" y="6638301"/>
                </a:lnTo>
                <a:lnTo>
                  <a:pt x="16881128" y="6643074"/>
                </a:lnTo>
                <a:lnTo>
                  <a:pt x="16877444" y="6635191"/>
                </a:lnTo>
                <a:lnTo>
                  <a:pt x="16889616" y="6632805"/>
                </a:lnTo>
                <a:lnTo>
                  <a:pt x="16898964" y="6633842"/>
                </a:lnTo>
                <a:lnTo>
                  <a:pt x="16897864" y="6631490"/>
                </a:lnTo>
                <a:cubicBezTo>
                  <a:pt x="16896640" y="6628862"/>
                  <a:pt x="16891968" y="6628344"/>
                  <a:pt x="16883852" y="6629935"/>
                </a:cubicBezTo>
                <a:lnTo>
                  <a:pt x="16882932" y="6627966"/>
                </a:lnTo>
                <a:lnTo>
                  <a:pt x="16863476" y="6628578"/>
                </a:lnTo>
                <a:lnTo>
                  <a:pt x="16844892" y="6628238"/>
                </a:lnTo>
                <a:lnTo>
                  <a:pt x="16843656" y="6629211"/>
                </a:lnTo>
                <a:lnTo>
                  <a:pt x="16832900" y="6628019"/>
                </a:lnTo>
                <a:lnTo>
                  <a:pt x="16823276" y="6627842"/>
                </a:lnTo>
                <a:lnTo>
                  <a:pt x="16791960" y="6630461"/>
                </a:lnTo>
                <a:lnTo>
                  <a:pt x="16791284" y="6630874"/>
                </a:lnTo>
                <a:lnTo>
                  <a:pt x="16787772" y="6630809"/>
                </a:lnTo>
                <a:lnTo>
                  <a:pt x="16784916" y="6631049"/>
                </a:lnTo>
                <a:lnTo>
                  <a:pt x="16738595" y="6633298"/>
                </a:lnTo>
                <a:lnTo>
                  <a:pt x="16744675" y="6635407"/>
                </a:lnTo>
                <a:cubicBezTo>
                  <a:pt x="16760903" y="6632225"/>
                  <a:pt x="16776331" y="6632067"/>
                  <a:pt x="16790956" y="6634936"/>
                </a:cubicBezTo>
                <a:cubicBezTo>
                  <a:pt x="16805588" y="6637805"/>
                  <a:pt x="16812900" y="6639239"/>
                  <a:pt x="16812900" y="6639239"/>
                </a:cubicBezTo>
                <a:cubicBezTo>
                  <a:pt x="16804784" y="6640831"/>
                  <a:pt x="16787328" y="6641385"/>
                  <a:pt x="16760531" y="6640902"/>
                </a:cubicBezTo>
                <a:cubicBezTo>
                  <a:pt x="16733731" y="6640420"/>
                  <a:pt x="16713633" y="6640057"/>
                  <a:pt x="16700233" y="6639817"/>
                </a:cubicBezTo>
                <a:cubicBezTo>
                  <a:pt x="16686835" y="6639577"/>
                  <a:pt x="16676077" y="6640251"/>
                  <a:pt x="16667961" y="6641842"/>
                </a:cubicBezTo>
                <a:cubicBezTo>
                  <a:pt x="16659847" y="6643433"/>
                  <a:pt x="16655789" y="6644226"/>
                  <a:pt x="16655789" y="6644226"/>
                </a:cubicBezTo>
                <a:lnTo>
                  <a:pt x="16640637" y="6638974"/>
                </a:lnTo>
                <a:lnTo>
                  <a:pt x="16633321" y="6647818"/>
                </a:lnTo>
                <a:cubicBezTo>
                  <a:pt x="16630867" y="6642563"/>
                  <a:pt x="16625583" y="6640728"/>
                  <a:pt x="16617469" y="6642316"/>
                </a:cubicBezTo>
                <a:cubicBezTo>
                  <a:pt x="16617469" y="6642316"/>
                  <a:pt x="16613411" y="6643110"/>
                  <a:pt x="16605295" y="6644699"/>
                </a:cubicBezTo>
                <a:cubicBezTo>
                  <a:pt x="16597181" y="6646288"/>
                  <a:pt x="16587839" y="6645249"/>
                  <a:pt x="16577271" y="6641583"/>
                </a:cubicBezTo>
                <a:cubicBezTo>
                  <a:pt x="16558587" y="6639504"/>
                  <a:pt x="16541129" y="6640052"/>
                  <a:pt x="16524897" y="6643228"/>
                </a:cubicBezTo>
                <a:cubicBezTo>
                  <a:pt x="16524897" y="6643228"/>
                  <a:pt x="16522871" y="6643627"/>
                  <a:pt x="16518811" y="6644421"/>
                </a:cubicBezTo>
                <a:cubicBezTo>
                  <a:pt x="16514753" y="6645216"/>
                  <a:pt x="16511497" y="6642985"/>
                  <a:pt x="16509047" y="6637729"/>
                </a:cubicBezTo>
                <a:lnTo>
                  <a:pt x="16505599" y="6638404"/>
                </a:lnTo>
                <a:lnTo>
                  <a:pt x="16507165" y="6638948"/>
                </a:lnTo>
                <a:lnTo>
                  <a:pt x="16504397" y="6638639"/>
                </a:lnTo>
                <a:lnTo>
                  <a:pt x="16496873" y="6640112"/>
                </a:lnTo>
                <a:lnTo>
                  <a:pt x="16484701" y="6642495"/>
                </a:lnTo>
                <a:lnTo>
                  <a:pt x="16472525" y="6644878"/>
                </a:lnTo>
                <a:lnTo>
                  <a:pt x="16464493" y="6644730"/>
                </a:lnTo>
                <a:lnTo>
                  <a:pt x="16462489" y="6652310"/>
                </a:lnTo>
                <a:cubicBezTo>
                  <a:pt x="16458433" y="6653105"/>
                  <a:pt x="16451119" y="6651672"/>
                  <a:pt x="16440547" y="6648008"/>
                </a:cubicBezTo>
                <a:cubicBezTo>
                  <a:pt x="16432433" y="6649598"/>
                  <a:pt x="16428375" y="6650394"/>
                  <a:pt x="16428375" y="6650394"/>
                </a:cubicBezTo>
                <a:lnTo>
                  <a:pt x="16416205" y="6652779"/>
                </a:lnTo>
                <a:cubicBezTo>
                  <a:pt x="16408091" y="6654370"/>
                  <a:pt x="16404833" y="6652140"/>
                  <a:pt x="16406435" y="6646091"/>
                </a:cubicBezTo>
                <a:lnTo>
                  <a:pt x="16405895" y="6644938"/>
                </a:lnTo>
                <a:lnTo>
                  <a:pt x="16401109" y="6644407"/>
                </a:lnTo>
                <a:lnTo>
                  <a:pt x="16400349" y="6647283"/>
                </a:lnTo>
                <a:lnTo>
                  <a:pt x="16387763" y="6642922"/>
                </a:lnTo>
                <a:lnTo>
                  <a:pt x="16371933" y="6641161"/>
                </a:lnTo>
                <a:lnTo>
                  <a:pt x="16360149" y="6646560"/>
                </a:lnTo>
                <a:lnTo>
                  <a:pt x="16358679" y="6646848"/>
                </a:lnTo>
                <a:lnTo>
                  <a:pt x="16355611" y="6650555"/>
                </a:lnTo>
                <a:cubicBezTo>
                  <a:pt x="16347499" y="6652144"/>
                  <a:pt x="16343437" y="6652937"/>
                  <a:pt x="16343437" y="6652937"/>
                </a:cubicBezTo>
                <a:lnTo>
                  <a:pt x="16327585" y="6647438"/>
                </a:lnTo>
                <a:lnTo>
                  <a:pt x="16306581" y="6648458"/>
                </a:lnTo>
                <a:lnTo>
                  <a:pt x="16295609" y="6650608"/>
                </a:lnTo>
                <a:cubicBezTo>
                  <a:pt x="16287493" y="6652200"/>
                  <a:pt x="16281409" y="6653392"/>
                  <a:pt x="16277351" y="6654188"/>
                </a:cubicBezTo>
                <a:cubicBezTo>
                  <a:pt x="16273295" y="6654983"/>
                  <a:pt x="16276551" y="6657213"/>
                  <a:pt x="16287121" y="6660877"/>
                </a:cubicBezTo>
                <a:lnTo>
                  <a:pt x="16278635" y="6671147"/>
                </a:lnTo>
                <a:lnTo>
                  <a:pt x="16272361" y="6666851"/>
                </a:lnTo>
                <a:lnTo>
                  <a:pt x="16270399" y="6667235"/>
                </a:lnTo>
                <a:lnTo>
                  <a:pt x="16269215" y="6664697"/>
                </a:lnTo>
                <a:lnTo>
                  <a:pt x="16268865" y="6664456"/>
                </a:lnTo>
                <a:cubicBezTo>
                  <a:pt x="16264805" y="6665251"/>
                  <a:pt x="16261549" y="6663022"/>
                  <a:pt x="16259093" y="6657768"/>
                </a:cubicBezTo>
                <a:cubicBezTo>
                  <a:pt x="16259093" y="6657768"/>
                  <a:pt x="16253809" y="6655934"/>
                  <a:pt x="16243237" y="6652270"/>
                </a:cubicBezTo>
                <a:lnTo>
                  <a:pt x="16243873" y="6651504"/>
                </a:lnTo>
                <a:lnTo>
                  <a:pt x="16210671" y="6653116"/>
                </a:lnTo>
                <a:lnTo>
                  <a:pt x="16150743" y="6653195"/>
                </a:lnTo>
                <a:lnTo>
                  <a:pt x="16138496" y="6655597"/>
                </a:lnTo>
                <a:lnTo>
                  <a:pt x="16114156" y="6660369"/>
                </a:lnTo>
                <a:cubicBezTo>
                  <a:pt x="16130382" y="6657187"/>
                  <a:pt x="16139109" y="6656910"/>
                  <a:pt x="16140337" y="6659537"/>
                </a:cubicBezTo>
                <a:cubicBezTo>
                  <a:pt x="16141567" y="6662165"/>
                  <a:pt x="16146239" y="6662682"/>
                  <a:pt x="16154353" y="6661092"/>
                </a:cubicBezTo>
                <a:lnTo>
                  <a:pt x="16145865" y="6671360"/>
                </a:lnTo>
                <a:lnTo>
                  <a:pt x="16093496" y="6673024"/>
                </a:lnTo>
                <a:lnTo>
                  <a:pt x="16089812" y="6665142"/>
                </a:lnTo>
                <a:lnTo>
                  <a:pt x="16080435" y="6658722"/>
                </a:lnTo>
                <a:lnTo>
                  <a:pt x="16081580" y="6661176"/>
                </a:lnTo>
                <a:cubicBezTo>
                  <a:pt x="16073466" y="6662766"/>
                  <a:pt x="16065396" y="6663270"/>
                  <a:pt x="16057377" y="6662689"/>
                </a:cubicBezTo>
                <a:lnTo>
                  <a:pt x="16044087" y="6659914"/>
                </a:lnTo>
                <a:lnTo>
                  <a:pt x="16033457" y="6657691"/>
                </a:lnTo>
                <a:lnTo>
                  <a:pt x="16015849" y="6653826"/>
                </a:lnTo>
                <a:lnTo>
                  <a:pt x="16005729" y="6655811"/>
                </a:lnTo>
                <a:lnTo>
                  <a:pt x="15985071" y="6668467"/>
                </a:lnTo>
                <a:lnTo>
                  <a:pt x="15997242" y="6666080"/>
                </a:lnTo>
                <a:cubicBezTo>
                  <a:pt x="16005356" y="6664488"/>
                  <a:pt x="16014701" y="6665526"/>
                  <a:pt x="16025270" y="6669189"/>
                </a:cubicBezTo>
                <a:lnTo>
                  <a:pt x="16028955" y="6677072"/>
                </a:lnTo>
                <a:cubicBezTo>
                  <a:pt x="16018383" y="6673408"/>
                  <a:pt x="16004983" y="6673166"/>
                  <a:pt x="15988755" y="6676349"/>
                </a:cubicBezTo>
                <a:cubicBezTo>
                  <a:pt x="15964413" y="6681121"/>
                  <a:pt x="15950212" y="6683905"/>
                  <a:pt x="15946157" y="6684700"/>
                </a:cubicBezTo>
                <a:cubicBezTo>
                  <a:pt x="15942098" y="6685495"/>
                  <a:pt x="15938841" y="6683264"/>
                  <a:pt x="15936385" y="6678010"/>
                </a:cubicBezTo>
                <a:cubicBezTo>
                  <a:pt x="15933929" y="6672757"/>
                  <a:pt x="15936758" y="6669333"/>
                  <a:pt x="15944871" y="6667742"/>
                </a:cubicBezTo>
                <a:cubicBezTo>
                  <a:pt x="15952985" y="6666151"/>
                  <a:pt x="15955817" y="6662728"/>
                  <a:pt x="15953358" y="6657472"/>
                </a:cubicBezTo>
                <a:lnTo>
                  <a:pt x="15965530" y="6655088"/>
                </a:lnTo>
                <a:cubicBezTo>
                  <a:pt x="15965530" y="6655088"/>
                  <a:pt x="15967557" y="6654690"/>
                  <a:pt x="15971615" y="6653893"/>
                </a:cubicBezTo>
                <a:cubicBezTo>
                  <a:pt x="15975672" y="6653099"/>
                  <a:pt x="15977086" y="6651388"/>
                  <a:pt x="15975860" y="6648760"/>
                </a:cubicBezTo>
                <a:lnTo>
                  <a:pt x="15967749" y="6647859"/>
                </a:lnTo>
                <a:lnTo>
                  <a:pt x="15946527" y="6650207"/>
                </a:lnTo>
                <a:lnTo>
                  <a:pt x="15937503" y="6651977"/>
                </a:lnTo>
                <a:cubicBezTo>
                  <a:pt x="15929387" y="6653569"/>
                  <a:pt x="15920661" y="6653846"/>
                  <a:pt x="15911318" y="6652810"/>
                </a:cubicBezTo>
                <a:cubicBezTo>
                  <a:pt x="15901972" y="6651771"/>
                  <a:pt x="15897303" y="6651253"/>
                  <a:pt x="15897303" y="6651253"/>
                </a:cubicBezTo>
                <a:cubicBezTo>
                  <a:pt x="15870503" y="6650771"/>
                  <a:pt x="15848991" y="6652121"/>
                  <a:pt x="15832762" y="6655303"/>
                </a:cubicBezTo>
                <a:lnTo>
                  <a:pt x="15820592" y="6657689"/>
                </a:lnTo>
                <a:lnTo>
                  <a:pt x="15864475" y="6666295"/>
                </a:lnTo>
                <a:cubicBezTo>
                  <a:pt x="15926187" y="6665670"/>
                  <a:pt x="15928643" y="6670924"/>
                  <a:pt x="15871843" y="6682059"/>
                </a:cubicBezTo>
                <a:cubicBezTo>
                  <a:pt x="15839385" y="6688423"/>
                  <a:pt x="15820513" y="6690688"/>
                  <a:pt x="15815231" y="6688856"/>
                </a:cubicBezTo>
                <a:cubicBezTo>
                  <a:pt x="15809944" y="6687024"/>
                  <a:pt x="15803243" y="6686905"/>
                  <a:pt x="15795131" y="6688496"/>
                </a:cubicBezTo>
                <a:cubicBezTo>
                  <a:pt x="15787015" y="6690085"/>
                  <a:pt x="15778902" y="6691677"/>
                  <a:pt x="15770789" y="6693267"/>
                </a:cubicBezTo>
                <a:cubicBezTo>
                  <a:pt x="15768331" y="6688012"/>
                  <a:pt x="15763045" y="6686180"/>
                  <a:pt x="15754929" y="6687771"/>
                </a:cubicBezTo>
                <a:cubicBezTo>
                  <a:pt x="15744360" y="6684107"/>
                  <a:pt x="15739075" y="6682274"/>
                  <a:pt x="15739075" y="6682274"/>
                </a:cubicBezTo>
                <a:lnTo>
                  <a:pt x="15662361" y="6688711"/>
                </a:lnTo>
                <a:cubicBezTo>
                  <a:pt x="15664817" y="6693964"/>
                  <a:pt x="15675389" y="6697628"/>
                  <a:pt x="15694074" y="6699702"/>
                </a:cubicBezTo>
                <a:lnTo>
                  <a:pt x="15709931" y="6705197"/>
                </a:lnTo>
                <a:cubicBezTo>
                  <a:pt x="15699360" y="6701533"/>
                  <a:pt x="15695301" y="6702329"/>
                  <a:pt x="15697758" y="6707585"/>
                </a:cubicBezTo>
                <a:cubicBezTo>
                  <a:pt x="15689642" y="6709177"/>
                  <a:pt x="15685588" y="6709971"/>
                  <a:pt x="15685588" y="6709971"/>
                </a:cubicBezTo>
                <a:lnTo>
                  <a:pt x="15657559" y="6706860"/>
                </a:lnTo>
                <a:lnTo>
                  <a:pt x="15621046" y="6714018"/>
                </a:lnTo>
                <a:cubicBezTo>
                  <a:pt x="15618588" y="6708765"/>
                  <a:pt x="15617359" y="6706137"/>
                  <a:pt x="15617359" y="6706137"/>
                </a:cubicBezTo>
                <a:cubicBezTo>
                  <a:pt x="15609248" y="6707728"/>
                  <a:pt x="15603961" y="6705896"/>
                  <a:pt x="15601504" y="6700641"/>
                </a:cubicBezTo>
                <a:lnTo>
                  <a:pt x="15641702" y="6701364"/>
                </a:lnTo>
                <a:cubicBezTo>
                  <a:pt x="15652276" y="6705028"/>
                  <a:pt x="15656330" y="6704234"/>
                  <a:pt x="15653875" y="6698978"/>
                </a:cubicBezTo>
                <a:cubicBezTo>
                  <a:pt x="15659534" y="6692132"/>
                  <a:pt x="15644906" y="6689263"/>
                  <a:pt x="15609993" y="6690373"/>
                </a:cubicBezTo>
                <a:cubicBezTo>
                  <a:pt x="15593762" y="6693554"/>
                  <a:pt x="15582822" y="6698567"/>
                  <a:pt x="15577163" y="6705414"/>
                </a:cubicBezTo>
                <a:lnTo>
                  <a:pt x="15564991" y="6707799"/>
                </a:lnTo>
                <a:lnTo>
                  <a:pt x="15540647" y="6712573"/>
                </a:lnTo>
                <a:cubicBezTo>
                  <a:pt x="15532533" y="6714163"/>
                  <a:pt x="15527863" y="6713645"/>
                  <a:pt x="15526634" y="6711016"/>
                </a:cubicBezTo>
                <a:cubicBezTo>
                  <a:pt x="15525405" y="6708388"/>
                  <a:pt x="15526820" y="6706678"/>
                  <a:pt x="15530878" y="6705882"/>
                </a:cubicBezTo>
                <a:cubicBezTo>
                  <a:pt x="15534932" y="6705087"/>
                  <a:pt x="15541022" y="6703895"/>
                  <a:pt x="15549133" y="6702303"/>
                </a:cubicBezTo>
                <a:cubicBezTo>
                  <a:pt x="15557247" y="6700713"/>
                  <a:pt x="15561305" y="6699917"/>
                  <a:pt x="15561305" y="6699917"/>
                </a:cubicBezTo>
                <a:cubicBezTo>
                  <a:pt x="15558849" y="6694661"/>
                  <a:pt x="15552949" y="6691517"/>
                  <a:pt x="15543607" y="6690480"/>
                </a:cubicBezTo>
                <a:lnTo>
                  <a:pt x="15530812" y="6691553"/>
                </a:lnTo>
                <a:lnTo>
                  <a:pt x="15525027" y="6692684"/>
                </a:lnTo>
                <a:lnTo>
                  <a:pt x="15525202" y="6692023"/>
                </a:lnTo>
                <a:lnTo>
                  <a:pt x="15505252" y="6693698"/>
                </a:lnTo>
                <a:lnTo>
                  <a:pt x="15456566" y="6703242"/>
                </a:lnTo>
                <a:cubicBezTo>
                  <a:pt x="15464680" y="6701650"/>
                  <a:pt x="15467508" y="6698229"/>
                  <a:pt x="15465050" y="6692974"/>
                </a:cubicBezTo>
                <a:lnTo>
                  <a:pt x="15432221" y="6708014"/>
                </a:lnTo>
                <a:lnTo>
                  <a:pt x="15428537" y="6700132"/>
                </a:lnTo>
                <a:cubicBezTo>
                  <a:pt x="15420421" y="6701723"/>
                  <a:pt x="15410280" y="6703711"/>
                  <a:pt x="15398107" y="6706097"/>
                </a:cubicBezTo>
                <a:cubicBezTo>
                  <a:pt x="15385937" y="6708484"/>
                  <a:pt x="15378621" y="6707050"/>
                  <a:pt x="15376167" y="6701796"/>
                </a:cubicBezTo>
                <a:cubicBezTo>
                  <a:pt x="15371253" y="6691285"/>
                  <a:pt x="15391541" y="6687307"/>
                  <a:pt x="15437024" y="6689864"/>
                </a:cubicBezTo>
                <a:cubicBezTo>
                  <a:pt x="15480053" y="6687165"/>
                  <a:pt x="15508454" y="6681597"/>
                  <a:pt x="15522224" y="6673161"/>
                </a:cubicBezTo>
                <a:cubicBezTo>
                  <a:pt x="15538453" y="6669979"/>
                  <a:pt x="15537224" y="6667351"/>
                  <a:pt x="15518540" y="6665278"/>
                </a:cubicBezTo>
                <a:cubicBezTo>
                  <a:pt x="15510424" y="6666869"/>
                  <a:pt x="15500896" y="6670171"/>
                  <a:pt x="15489955" y="6675184"/>
                </a:cubicBezTo>
                <a:cubicBezTo>
                  <a:pt x="15479009" y="6680199"/>
                  <a:pt x="15468868" y="6682187"/>
                  <a:pt x="15459526" y="6681151"/>
                </a:cubicBezTo>
                <a:cubicBezTo>
                  <a:pt x="15450180" y="6680114"/>
                  <a:pt x="15445512" y="6679595"/>
                  <a:pt x="15445512" y="6679595"/>
                </a:cubicBezTo>
                <a:cubicBezTo>
                  <a:pt x="15434940" y="6675930"/>
                  <a:pt x="15421540" y="6675689"/>
                  <a:pt x="15405313" y="6678871"/>
                </a:cubicBezTo>
                <a:cubicBezTo>
                  <a:pt x="15386629" y="6676798"/>
                  <a:pt x="15371998" y="6673929"/>
                  <a:pt x="15361427" y="6670264"/>
                </a:cubicBezTo>
                <a:cubicBezTo>
                  <a:pt x="15358972" y="6665011"/>
                  <a:pt x="15353688" y="6663179"/>
                  <a:pt x="15345573" y="6664770"/>
                </a:cubicBezTo>
                <a:lnTo>
                  <a:pt x="15333400" y="6667156"/>
                </a:lnTo>
                <a:cubicBezTo>
                  <a:pt x="15317172" y="6670338"/>
                  <a:pt x="15306417" y="6671013"/>
                  <a:pt x="15301128" y="6669180"/>
                </a:cubicBezTo>
                <a:cubicBezTo>
                  <a:pt x="15295847" y="6667347"/>
                  <a:pt x="15289146" y="6667226"/>
                  <a:pt x="15281032" y="6668818"/>
                </a:cubicBezTo>
                <a:cubicBezTo>
                  <a:pt x="15272916" y="6670408"/>
                  <a:pt x="15264803" y="6672000"/>
                  <a:pt x="15256688" y="6673589"/>
                </a:cubicBezTo>
                <a:cubicBezTo>
                  <a:pt x="15248574" y="6675181"/>
                  <a:pt x="15235174" y="6674939"/>
                  <a:pt x="15216490" y="6672867"/>
                </a:cubicBezTo>
                <a:cubicBezTo>
                  <a:pt x="15216490" y="6672867"/>
                  <a:pt x="15212433" y="6673661"/>
                  <a:pt x="15204317" y="6675253"/>
                </a:cubicBezTo>
                <a:cubicBezTo>
                  <a:pt x="15196205" y="6676845"/>
                  <a:pt x="15192146" y="6677639"/>
                  <a:pt x="15192146" y="6677639"/>
                </a:cubicBezTo>
                <a:cubicBezTo>
                  <a:pt x="15181575" y="6673974"/>
                  <a:pt x="15172232" y="6672938"/>
                  <a:pt x="15164120" y="6674529"/>
                </a:cubicBezTo>
                <a:cubicBezTo>
                  <a:pt x="15166574" y="6679784"/>
                  <a:pt x="15165159" y="6681496"/>
                  <a:pt x="15159876" y="6679664"/>
                </a:cubicBezTo>
                <a:cubicBezTo>
                  <a:pt x="15154591" y="6677831"/>
                  <a:pt x="15151946" y="6676915"/>
                  <a:pt x="15151946" y="6676915"/>
                </a:cubicBezTo>
                <a:cubicBezTo>
                  <a:pt x="15143833" y="6678505"/>
                  <a:pt x="15139776" y="6679302"/>
                  <a:pt x="15139776" y="6679302"/>
                </a:cubicBezTo>
                <a:cubicBezTo>
                  <a:pt x="15123548" y="6682481"/>
                  <a:pt x="15114819" y="6682760"/>
                  <a:pt x="15113591" y="6680133"/>
                </a:cubicBezTo>
                <a:cubicBezTo>
                  <a:pt x="15112363" y="6677505"/>
                  <a:pt x="15107690" y="6676987"/>
                  <a:pt x="15099576" y="6678578"/>
                </a:cubicBezTo>
                <a:lnTo>
                  <a:pt x="15089440" y="6678396"/>
                </a:lnTo>
                <a:lnTo>
                  <a:pt x="15095018" y="6682217"/>
                </a:lnTo>
                <a:lnTo>
                  <a:pt x="15082843" y="6684600"/>
                </a:lnTo>
                <a:cubicBezTo>
                  <a:pt x="15074728" y="6686188"/>
                  <a:pt x="15069445" y="6684355"/>
                  <a:pt x="15066992" y="6679099"/>
                </a:cubicBezTo>
                <a:lnTo>
                  <a:pt x="15026792" y="6678364"/>
                </a:lnTo>
                <a:lnTo>
                  <a:pt x="15020647" y="6677156"/>
                </a:lnTo>
                <a:lnTo>
                  <a:pt x="15019180" y="6677130"/>
                </a:lnTo>
                <a:cubicBezTo>
                  <a:pt x="15011065" y="6678722"/>
                  <a:pt x="14996864" y="6681504"/>
                  <a:pt x="14976579" y="6685483"/>
                </a:cubicBezTo>
                <a:lnTo>
                  <a:pt x="14975396" y="6685714"/>
                </a:lnTo>
                <a:lnTo>
                  <a:pt x="14988425" y="6687160"/>
                </a:lnTo>
                <a:lnTo>
                  <a:pt x="14992109" y="6695042"/>
                </a:lnTo>
                <a:cubicBezTo>
                  <a:pt x="14983995" y="6696633"/>
                  <a:pt x="14975268" y="6696910"/>
                  <a:pt x="14965927" y="6695873"/>
                </a:cubicBezTo>
                <a:cubicBezTo>
                  <a:pt x="14956580" y="6694836"/>
                  <a:pt x="14951912" y="6694319"/>
                  <a:pt x="14951912" y="6694319"/>
                </a:cubicBezTo>
                <a:cubicBezTo>
                  <a:pt x="14941342" y="6690654"/>
                  <a:pt x="14927942" y="6690411"/>
                  <a:pt x="14911712" y="6693594"/>
                </a:cubicBezTo>
                <a:lnTo>
                  <a:pt x="14911638" y="6693431"/>
                </a:lnTo>
                <a:lnTo>
                  <a:pt x="14893780" y="6693111"/>
                </a:lnTo>
                <a:cubicBezTo>
                  <a:pt x="14893780" y="6693111"/>
                  <a:pt x="14889109" y="6692592"/>
                  <a:pt x="14879767" y="6691555"/>
                </a:cubicBezTo>
                <a:cubicBezTo>
                  <a:pt x="14870423" y="6690518"/>
                  <a:pt x="14865753" y="6690000"/>
                  <a:pt x="14865753" y="6690000"/>
                </a:cubicBezTo>
                <a:lnTo>
                  <a:pt x="14837724" y="6686890"/>
                </a:lnTo>
                <a:cubicBezTo>
                  <a:pt x="14829612" y="6688481"/>
                  <a:pt x="14824939" y="6687962"/>
                  <a:pt x="14823710" y="6685336"/>
                </a:cubicBezTo>
                <a:cubicBezTo>
                  <a:pt x="14822485" y="6682708"/>
                  <a:pt x="14821870" y="6681396"/>
                  <a:pt x="14821870" y="6681396"/>
                </a:cubicBezTo>
                <a:cubicBezTo>
                  <a:pt x="14821870" y="6681396"/>
                  <a:pt x="14816584" y="6679564"/>
                  <a:pt x="14806013" y="6675898"/>
                </a:cubicBezTo>
                <a:lnTo>
                  <a:pt x="14777984" y="6672787"/>
                </a:lnTo>
                <a:lnTo>
                  <a:pt x="14788860" y="6664234"/>
                </a:lnTo>
                <a:lnTo>
                  <a:pt x="14748500" y="6666555"/>
                </a:lnTo>
                <a:lnTo>
                  <a:pt x="14749957" y="6669677"/>
                </a:lnTo>
                <a:cubicBezTo>
                  <a:pt x="14752415" y="6674933"/>
                  <a:pt x="14748356" y="6675729"/>
                  <a:pt x="14737787" y="6672065"/>
                </a:cubicBezTo>
                <a:lnTo>
                  <a:pt x="14697587" y="6671341"/>
                </a:lnTo>
                <a:cubicBezTo>
                  <a:pt x="14689473" y="6672932"/>
                  <a:pt x="14686645" y="6676355"/>
                  <a:pt x="14689101" y="6681609"/>
                </a:cubicBezTo>
                <a:cubicBezTo>
                  <a:pt x="14691558" y="6686863"/>
                  <a:pt x="14700899" y="6687900"/>
                  <a:pt x="14717128" y="6684718"/>
                </a:cubicBezTo>
                <a:cubicBezTo>
                  <a:pt x="14725241" y="6683130"/>
                  <a:pt x="14734585" y="6684165"/>
                  <a:pt x="14745155" y="6687829"/>
                </a:cubicBezTo>
                <a:cubicBezTo>
                  <a:pt x="14745155" y="6687829"/>
                  <a:pt x="14743127" y="6688227"/>
                  <a:pt x="14739072" y="6689021"/>
                </a:cubicBezTo>
                <a:cubicBezTo>
                  <a:pt x="14735013" y="6689818"/>
                  <a:pt x="14732985" y="6690215"/>
                  <a:pt x="14732985" y="6690215"/>
                </a:cubicBezTo>
                <a:cubicBezTo>
                  <a:pt x="14724871" y="6691806"/>
                  <a:pt x="14712084" y="6692879"/>
                  <a:pt x="14694627" y="6693432"/>
                </a:cubicBezTo>
                <a:cubicBezTo>
                  <a:pt x="14677172" y="6693986"/>
                  <a:pt x="14665799" y="6693349"/>
                  <a:pt x="14660515" y="6691517"/>
                </a:cubicBezTo>
                <a:cubicBezTo>
                  <a:pt x="14655229" y="6689684"/>
                  <a:pt x="14644472" y="6690358"/>
                  <a:pt x="14628245" y="6693539"/>
                </a:cubicBezTo>
                <a:lnTo>
                  <a:pt x="14612386" y="6688044"/>
                </a:lnTo>
                <a:cubicBezTo>
                  <a:pt x="14628616" y="6684863"/>
                  <a:pt x="14630217" y="6678812"/>
                  <a:pt x="14617190" y="6669893"/>
                </a:cubicBezTo>
                <a:lnTo>
                  <a:pt x="14617889" y="6667250"/>
                </a:lnTo>
                <a:lnTo>
                  <a:pt x="14586529" y="6667300"/>
                </a:lnTo>
                <a:lnTo>
                  <a:pt x="14576991" y="6669171"/>
                </a:lnTo>
                <a:lnTo>
                  <a:pt x="14571665" y="6667324"/>
                </a:lnTo>
                <a:lnTo>
                  <a:pt x="14549573" y="6667360"/>
                </a:lnTo>
                <a:lnTo>
                  <a:pt x="14552649" y="6673942"/>
                </a:lnTo>
                <a:lnTo>
                  <a:pt x="14512447" y="6673218"/>
                </a:lnTo>
                <a:lnTo>
                  <a:pt x="14486209" y="6670306"/>
                </a:lnTo>
                <a:lnTo>
                  <a:pt x="14460932" y="6671666"/>
                </a:lnTo>
                <a:lnTo>
                  <a:pt x="14460079" y="6674880"/>
                </a:lnTo>
                <a:lnTo>
                  <a:pt x="14451591" y="6685149"/>
                </a:lnTo>
                <a:lnTo>
                  <a:pt x="14516132" y="6681102"/>
                </a:lnTo>
                <a:cubicBezTo>
                  <a:pt x="14537273" y="6688428"/>
                  <a:pt x="14547845" y="6692092"/>
                  <a:pt x="14547845" y="6692092"/>
                </a:cubicBezTo>
                <a:lnTo>
                  <a:pt x="14545855" y="6692218"/>
                </a:lnTo>
                <a:lnTo>
                  <a:pt x="14565777" y="6692577"/>
                </a:lnTo>
                <a:cubicBezTo>
                  <a:pt x="14598236" y="6686213"/>
                  <a:pt x="14611636" y="6686457"/>
                  <a:pt x="14605976" y="6693302"/>
                </a:cubicBezTo>
                <a:cubicBezTo>
                  <a:pt x="14608432" y="6698555"/>
                  <a:pt x="14605606" y="6701979"/>
                  <a:pt x="14597491" y="6703570"/>
                </a:cubicBezTo>
                <a:lnTo>
                  <a:pt x="14584709" y="6711397"/>
                </a:lnTo>
                <a:lnTo>
                  <a:pt x="14590835" y="6712080"/>
                </a:lnTo>
                <a:lnTo>
                  <a:pt x="14580200" y="6714161"/>
                </a:lnTo>
                <a:lnTo>
                  <a:pt x="14576832" y="6716224"/>
                </a:lnTo>
                <a:lnTo>
                  <a:pt x="14572253" y="6715717"/>
                </a:lnTo>
                <a:lnTo>
                  <a:pt x="14554316" y="6719226"/>
                </a:lnTo>
                <a:lnTo>
                  <a:pt x="14558485" y="6714188"/>
                </a:lnTo>
                <a:lnTo>
                  <a:pt x="14520778" y="6710003"/>
                </a:lnTo>
                <a:cubicBezTo>
                  <a:pt x="14493979" y="6709523"/>
                  <a:pt x="14479348" y="6706652"/>
                  <a:pt x="14476895" y="6701398"/>
                </a:cubicBezTo>
                <a:lnTo>
                  <a:pt x="14465932" y="6697597"/>
                </a:lnTo>
                <a:lnTo>
                  <a:pt x="14444948" y="6699358"/>
                </a:lnTo>
                <a:cubicBezTo>
                  <a:pt x="14427493" y="6699915"/>
                  <a:pt x="14413476" y="6698359"/>
                  <a:pt x="14402906" y="6694693"/>
                </a:cubicBezTo>
                <a:lnTo>
                  <a:pt x="14387049" y="6689199"/>
                </a:lnTo>
                <a:lnTo>
                  <a:pt x="14408925" y="6684909"/>
                </a:lnTo>
                <a:lnTo>
                  <a:pt x="14410216" y="6683348"/>
                </a:lnTo>
                <a:lnTo>
                  <a:pt x="14399781" y="6673796"/>
                </a:lnTo>
                <a:lnTo>
                  <a:pt x="14402441" y="6670574"/>
                </a:lnTo>
                <a:lnTo>
                  <a:pt x="14400243" y="6669401"/>
                </a:lnTo>
                <a:lnTo>
                  <a:pt x="14379680" y="6673434"/>
                </a:lnTo>
                <a:cubicBezTo>
                  <a:pt x="14371568" y="6675023"/>
                  <a:pt x="14364866" y="6674903"/>
                  <a:pt x="14359581" y="6673071"/>
                </a:cubicBezTo>
                <a:cubicBezTo>
                  <a:pt x="14354297" y="6671238"/>
                  <a:pt x="14351652" y="6670323"/>
                  <a:pt x="14351652" y="6670323"/>
                </a:cubicBezTo>
                <a:lnTo>
                  <a:pt x="14363824" y="6667937"/>
                </a:lnTo>
                <a:lnTo>
                  <a:pt x="14353240" y="6664269"/>
                </a:lnTo>
                <a:lnTo>
                  <a:pt x="14353730" y="6665312"/>
                </a:lnTo>
                <a:lnTo>
                  <a:pt x="14342712" y="6665660"/>
                </a:lnTo>
                <a:lnTo>
                  <a:pt x="14327311" y="6675097"/>
                </a:lnTo>
                <a:cubicBezTo>
                  <a:pt x="14327311" y="6675097"/>
                  <a:pt x="14323252" y="6675892"/>
                  <a:pt x="14315139" y="6677482"/>
                </a:cubicBezTo>
                <a:cubicBezTo>
                  <a:pt x="14304570" y="6673818"/>
                  <a:pt x="14300512" y="6674614"/>
                  <a:pt x="14302969" y="6679868"/>
                </a:cubicBezTo>
                <a:lnTo>
                  <a:pt x="14318823" y="6685365"/>
                </a:lnTo>
                <a:lnTo>
                  <a:pt x="14334680" y="6690860"/>
                </a:lnTo>
                <a:lnTo>
                  <a:pt x="14294480" y="6690137"/>
                </a:lnTo>
                <a:lnTo>
                  <a:pt x="14282310" y="6692524"/>
                </a:lnTo>
                <a:cubicBezTo>
                  <a:pt x="14284766" y="6697779"/>
                  <a:pt x="14283966" y="6700803"/>
                  <a:pt x="14279908" y="6701598"/>
                </a:cubicBezTo>
                <a:lnTo>
                  <a:pt x="14278822" y="6702914"/>
                </a:lnTo>
                <a:lnTo>
                  <a:pt x="14281418" y="6703816"/>
                </a:lnTo>
                <a:lnTo>
                  <a:pt x="14277432" y="6704595"/>
                </a:lnTo>
                <a:lnTo>
                  <a:pt x="14275665" y="6706733"/>
                </a:lnTo>
                <a:cubicBezTo>
                  <a:pt x="14276894" y="6709360"/>
                  <a:pt x="14265336" y="6713061"/>
                  <a:pt x="14240993" y="6717832"/>
                </a:cubicBezTo>
                <a:cubicBezTo>
                  <a:pt x="14232880" y="6719423"/>
                  <a:pt x="14222735" y="6721413"/>
                  <a:pt x="14210565" y="6723799"/>
                </a:cubicBezTo>
                <a:cubicBezTo>
                  <a:pt x="14198392" y="6726184"/>
                  <a:pt x="14192308" y="6727378"/>
                  <a:pt x="14192308" y="6727378"/>
                </a:cubicBezTo>
                <a:cubicBezTo>
                  <a:pt x="14154937" y="6723231"/>
                  <a:pt x="14128138" y="6722748"/>
                  <a:pt x="14111909" y="6725929"/>
                </a:cubicBezTo>
                <a:cubicBezTo>
                  <a:pt x="14111909" y="6725929"/>
                  <a:pt x="14102567" y="6724892"/>
                  <a:pt x="14083882" y="6722821"/>
                </a:cubicBezTo>
                <a:cubicBezTo>
                  <a:pt x="14083882" y="6722821"/>
                  <a:pt x="14079211" y="6722302"/>
                  <a:pt x="14069868" y="6721265"/>
                </a:cubicBezTo>
                <a:cubicBezTo>
                  <a:pt x="14060526" y="6720228"/>
                  <a:pt x="14055854" y="6719711"/>
                  <a:pt x="14055854" y="6719711"/>
                </a:cubicBezTo>
                <a:lnTo>
                  <a:pt x="14031512" y="6724482"/>
                </a:lnTo>
                <a:lnTo>
                  <a:pt x="14003484" y="6721373"/>
                </a:lnTo>
                <a:cubicBezTo>
                  <a:pt x="13979140" y="6726146"/>
                  <a:pt x="13952340" y="6725664"/>
                  <a:pt x="13923087" y="6719925"/>
                </a:cubicBezTo>
                <a:lnTo>
                  <a:pt x="13935257" y="6717539"/>
                </a:lnTo>
                <a:lnTo>
                  <a:pt x="13959602" y="6712767"/>
                </a:lnTo>
                <a:lnTo>
                  <a:pt x="13931573" y="6709657"/>
                </a:lnTo>
                <a:cubicBezTo>
                  <a:pt x="13921001" y="6705994"/>
                  <a:pt x="13911659" y="6704956"/>
                  <a:pt x="13903545" y="6706547"/>
                </a:cubicBezTo>
                <a:lnTo>
                  <a:pt x="13847490" y="6700326"/>
                </a:lnTo>
                <a:cubicBezTo>
                  <a:pt x="13847490" y="6700326"/>
                  <a:pt x="13858247" y="6699651"/>
                  <a:pt x="13879761" y="6698303"/>
                </a:cubicBezTo>
                <a:cubicBezTo>
                  <a:pt x="13901274" y="6696954"/>
                  <a:pt x="13914861" y="6692855"/>
                  <a:pt x="13920518" y="6686008"/>
                </a:cubicBezTo>
                <a:lnTo>
                  <a:pt x="13947174" y="6668303"/>
                </a:lnTo>
                <a:lnTo>
                  <a:pt x="13943253" y="6668342"/>
                </a:lnTo>
                <a:cubicBezTo>
                  <a:pt x="13927024" y="6671524"/>
                  <a:pt x="13916081" y="6676539"/>
                  <a:pt x="13910424" y="6683385"/>
                </a:cubicBezTo>
                <a:cubicBezTo>
                  <a:pt x="13902311" y="6684975"/>
                  <a:pt x="13888911" y="6684733"/>
                  <a:pt x="13870224" y="6682659"/>
                </a:cubicBezTo>
                <a:cubicBezTo>
                  <a:pt x="13853996" y="6685841"/>
                  <a:pt x="13843240" y="6686516"/>
                  <a:pt x="13837954" y="6684684"/>
                </a:cubicBezTo>
                <a:cubicBezTo>
                  <a:pt x="13832670" y="6682853"/>
                  <a:pt x="13830028" y="6681936"/>
                  <a:pt x="13830028" y="6681936"/>
                </a:cubicBezTo>
                <a:lnTo>
                  <a:pt x="13820765" y="6678727"/>
                </a:lnTo>
                <a:lnTo>
                  <a:pt x="13817866" y="6678403"/>
                </a:lnTo>
                <a:lnTo>
                  <a:pt x="13817487" y="6677590"/>
                </a:lnTo>
                <a:lnTo>
                  <a:pt x="13814169" y="6676440"/>
                </a:lnTo>
                <a:lnTo>
                  <a:pt x="13786144" y="6673330"/>
                </a:lnTo>
                <a:lnTo>
                  <a:pt x="13752620" y="6672727"/>
                </a:lnTo>
                <a:lnTo>
                  <a:pt x="13750332" y="6674127"/>
                </a:lnTo>
                <a:lnTo>
                  <a:pt x="13761800" y="6678103"/>
                </a:lnTo>
                <a:cubicBezTo>
                  <a:pt x="13761800" y="6678103"/>
                  <a:pt x="13764442" y="6679018"/>
                  <a:pt x="13769729" y="6680852"/>
                </a:cubicBezTo>
                <a:lnTo>
                  <a:pt x="13771140" y="6680877"/>
                </a:lnTo>
                <a:lnTo>
                  <a:pt x="13771894" y="6680729"/>
                </a:lnTo>
                <a:lnTo>
                  <a:pt x="13771972" y="6680891"/>
                </a:lnTo>
                <a:lnTo>
                  <a:pt x="13772638" y="6680904"/>
                </a:lnTo>
                <a:lnTo>
                  <a:pt x="13763656" y="6676109"/>
                </a:lnTo>
                <a:lnTo>
                  <a:pt x="13775828" y="6673726"/>
                </a:lnTo>
                <a:cubicBezTo>
                  <a:pt x="13778280" y="6678981"/>
                  <a:pt x="13783565" y="6680816"/>
                  <a:pt x="13791683" y="6679228"/>
                </a:cubicBezTo>
                <a:lnTo>
                  <a:pt x="13803854" y="6676846"/>
                </a:lnTo>
                <a:cubicBezTo>
                  <a:pt x="13805079" y="6679473"/>
                  <a:pt x="13803817" y="6681512"/>
                  <a:pt x="13800067" y="6682964"/>
                </a:cubicBezTo>
                <a:lnTo>
                  <a:pt x="13796358" y="6683476"/>
                </a:lnTo>
                <a:lnTo>
                  <a:pt x="13805682" y="6686710"/>
                </a:lnTo>
                <a:cubicBezTo>
                  <a:pt x="13808140" y="6691965"/>
                  <a:pt x="13809369" y="6694591"/>
                  <a:pt x="13809369" y="6694591"/>
                </a:cubicBezTo>
                <a:lnTo>
                  <a:pt x="13785024" y="6699364"/>
                </a:lnTo>
                <a:lnTo>
                  <a:pt x="13776241" y="6697087"/>
                </a:lnTo>
                <a:lnTo>
                  <a:pt x="13767092" y="6698879"/>
                </a:lnTo>
                <a:lnTo>
                  <a:pt x="13764876" y="6694141"/>
                </a:lnTo>
                <a:lnTo>
                  <a:pt x="13739419" y="6687540"/>
                </a:lnTo>
                <a:lnTo>
                  <a:pt x="13739064" y="6695769"/>
                </a:lnTo>
                <a:lnTo>
                  <a:pt x="13714722" y="6700542"/>
                </a:lnTo>
                <a:cubicBezTo>
                  <a:pt x="13712266" y="6695287"/>
                  <a:pt x="13704152" y="6696878"/>
                  <a:pt x="13690381" y="6705314"/>
                </a:cubicBezTo>
                <a:cubicBezTo>
                  <a:pt x="13690381" y="6705314"/>
                  <a:pt x="13687737" y="6704398"/>
                  <a:pt x="13682450" y="6702566"/>
                </a:cubicBezTo>
                <a:cubicBezTo>
                  <a:pt x="13677165" y="6700735"/>
                  <a:pt x="13672494" y="6700216"/>
                  <a:pt x="13668438" y="6701012"/>
                </a:cubicBezTo>
                <a:cubicBezTo>
                  <a:pt x="13664380" y="6701807"/>
                  <a:pt x="13660325" y="6702602"/>
                  <a:pt x="13656266" y="6703398"/>
                </a:cubicBezTo>
                <a:cubicBezTo>
                  <a:pt x="13652209" y="6704194"/>
                  <a:pt x="13646123" y="6705386"/>
                  <a:pt x="13638010" y="6706977"/>
                </a:cubicBezTo>
                <a:cubicBezTo>
                  <a:pt x="13638010" y="6706977"/>
                  <a:pt x="13636781" y="6704349"/>
                  <a:pt x="13634323" y="6699095"/>
                </a:cubicBezTo>
                <a:cubicBezTo>
                  <a:pt x="13631867" y="6693841"/>
                  <a:pt x="13626584" y="6692008"/>
                  <a:pt x="13618470" y="6693599"/>
                </a:cubicBezTo>
                <a:cubicBezTo>
                  <a:pt x="13612811" y="6700444"/>
                  <a:pt x="13614040" y="6703071"/>
                  <a:pt x="13622153" y="6701480"/>
                </a:cubicBezTo>
                <a:lnTo>
                  <a:pt x="13597810" y="6706252"/>
                </a:lnTo>
                <a:cubicBezTo>
                  <a:pt x="13595354" y="6701000"/>
                  <a:pt x="13588040" y="6699565"/>
                  <a:pt x="13575868" y="6701951"/>
                </a:cubicBezTo>
                <a:cubicBezTo>
                  <a:pt x="13563696" y="6704336"/>
                  <a:pt x="13556997" y="6704216"/>
                  <a:pt x="13555770" y="6701587"/>
                </a:cubicBezTo>
                <a:cubicBezTo>
                  <a:pt x="13554542" y="6698960"/>
                  <a:pt x="13549870" y="6698445"/>
                  <a:pt x="13541756" y="6700033"/>
                </a:cubicBezTo>
                <a:lnTo>
                  <a:pt x="13513727" y="6696924"/>
                </a:lnTo>
                <a:lnTo>
                  <a:pt x="13489385" y="6701696"/>
                </a:lnTo>
                <a:cubicBezTo>
                  <a:pt x="13489385" y="6701696"/>
                  <a:pt x="13483299" y="6702889"/>
                  <a:pt x="13471129" y="6705275"/>
                </a:cubicBezTo>
                <a:cubicBezTo>
                  <a:pt x="13458955" y="6707661"/>
                  <a:pt x="13446173" y="6708734"/>
                  <a:pt x="13432771" y="6708492"/>
                </a:cubicBezTo>
                <a:cubicBezTo>
                  <a:pt x="13419372" y="6708252"/>
                  <a:pt x="13412056" y="6706818"/>
                  <a:pt x="13410828" y="6704189"/>
                </a:cubicBezTo>
                <a:cubicBezTo>
                  <a:pt x="13409600" y="6701562"/>
                  <a:pt x="13402902" y="6701442"/>
                  <a:pt x="13390729" y="6703827"/>
                </a:cubicBezTo>
                <a:cubicBezTo>
                  <a:pt x="13378558" y="6706213"/>
                  <a:pt x="13358460" y="6705852"/>
                  <a:pt x="13330432" y="6702741"/>
                </a:cubicBezTo>
                <a:lnTo>
                  <a:pt x="13290036" y="6703466"/>
                </a:lnTo>
                <a:lnTo>
                  <a:pt x="13273495" y="6713602"/>
                </a:lnTo>
                <a:cubicBezTo>
                  <a:pt x="13262924" y="6709938"/>
                  <a:pt x="13257637" y="6708106"/>
                  <a:pt x="13257637" y="6708106"/>
                </a:cubicBezTo>
                <a:lnTo>
                  <a:pt x="13228464" y="6702386"/>
                </a:lnTo>
                <a:lnTo>
                  <a:pt x="13223849" y="6702125"/>
                </a:lnTo>
                <a:cubicBezTo>
                  <a:pt x="13223849" y="6702125"/>
                  <a:pt x="13219791" y="6702921"/>
                  <a:pt x="13211677" y="6704513"/>
                </a:cubicBezTo>
                <a:cubicBezTo>
                  <a:pt x="13203562" y="6706103"/>
                  <a:pt x="13199506" y="6706899"/>
                  <a:pt x="13199506" y="6706899"/>
                </a:cubicBezTo>
                <a:cubicBezTo>
                  <a:pt x="13183278" y="6710081"/>
                  <a:pt x="13169876" y="6709839"/>
                  <a:pt x="13159308" y="6706175"/>
                </a:cubicBezTo>
                <a:cubicBezTo>
                  <a:pt x="13151193" y="6707765"/>
                  <a:pt x="13142461" y="6708042"/>
                  <a:pt x="13133122" y="6707006"/>
                </a:cubicBezTo>
                <a:cubicBezTo>
                  <a:pt x="13123779" y="6705969"/>
                  <a:pt x="13115051" y="6706247"/>
                  <a:pt x="13106936" y="6707839"/>
                </a:cubicBezTo>
                <a:cubicBezTo>
                  <a:pt x="13098823" y="6709428"/>
                  <a:pt x="13088065" y="6710103"/>
                  <a:pt x="13074664" y="6709861"/>
                </a:cubicBezTo>
                <a:cubicBezTo>
                  <a:pt x="13061266" y="6709621"/>
                  <a:pt x="13049281" y="6707668"/>
                  <a:pt x="13038710" y="6704004"/>
                </a:cubicBezTo>
                <a:cubicBezTo>
                  <a:pt x="13020025" y="6701930"/>
                  <a:pt x="13000540" y="6702882"/>
                  <a:pt x="12980256" y="6706859"/>
                </a:cubicBezTo>
                <a:cubicBezTo>
                  <a:pt x="12959968" y="6710836"/>
                  <a:pt x="12949826" y="6712825"/>
                  <a:pt x="12949826" y="6712825"/>
                </a:cubicBezTo>
                <a:cubicBezTo>
                  <a:pt x="12939254" y="6709161"/>
                  <a:pt x="12933970" y="6707329"/>
                  <a:pt x="12933970" y="6707329"/>
                </a:cubicBezTo>
                <a:cubicBezTo>
                  <a:pt x="12925856" y="6708919"/>
                  <a:pt x="12921798" y="6709715"/>
                  <a:pt x="12921798" y="6709715"/>
                </a:cubicBezTo>
                <a:cubicBezTo>
                  <a:pt x="12921798" y="6709715"/>
                  <a:pt x="12917740" y="6710510"/>
                  <a:pt x="12909626" y="6712100"/>
                </a:cubicBezTo>
                <a:cubicBezTo>
                  <a:pt x="12901513" y="6713691"/>
                  <a:pt x="12894814" y="6713572"/>
                  <a:pt x="12889527" y="6711739"/>
                </a:cubicBezTo>
                <a:cubicBezTo>
                  <a:pt x="12884242" y="6709907"/>
                  <a:pt x="12878956" y="6708075"/>
                  <a:pt x="12873670" y="6706243"/>
                </a:cubicBezTo>
                <a:cubicBezTo>
                  <a:pt x="12868386" y="6704412"/>
                  <a:pt x="12861686" y="6704291"/>
                  <a:pt x="12853572" y="6705881"/>
                </a:cubicBezTo>
                <a:lnTo>
                  <a:pt x="12832912" y="6718536"/>
                </a:lnTo>
                <a:cubicBezTo>
                  <a:pt x="12814226" y="6716464"/>
                  <a:pt x="12800829" y="6716222"/>
                  <a:pt x="12792714" y="6717813"/>
                </a:cubicBezTo>
                <a:lnTo>
                  <a:pt x="12786212" y="6703903"/>
                </a:lnTo>
                <a:lnTo>
                  <a:pt x="12805443" y="6702410"/>
                </a:lnTo>
                <a:cubicBezTo>
                  <a:pt x="12826958" y="6701060"/>
                  <a:pt x="12839745" y="6699988"/>
                  <a:pt x="12843800" y="6699191"/>
                </a:cubicBezTo>
                <a:lnTo>
                  <a:pt x="12854958" y="6699394"/>
                </a:lnTo>
                <a:lnTo>
                  <a:pt x="12851964" y="6692987"/>
                </a:lnTo>
                <a:cubicBezTo>
                  <a:pt x="12860077" y="6691395"/>
                  <a:pt x="12864748" y="6691915"/>
                  <a:pt x="12865975" y="6694542"/>
                </a:cubicBezTo>
                <a:lnTo>
                  <a:pt x="12857970" y="6699448"/>
                </a:lnTo>
                <a:lnTo>
                  <a:pt x="12863900" y="6699553"/>
                </a:lnTo>
                <a:cubicBezTo>
                  <a:pt x="12873243" y="6700590"/>
                  <a:pt x="12886029" y="6699518"/>
                  <a:pt x="12902257" y="6696336"/>
                </a:cubicBezTo>
                <a:lnTo>
                  <a:pt x="12962276" y="6695260"/>
                </a:lnTo>
                <a:lnTo>
                  <a:pt x="12968876" y="6687275"/>
                </a:lnTo>
                <a:cubicBezTo>
                  <a:pt x="12976989" y="6685685"/>
                  <a:pt x="12984304" y="6687119"/>
                  <a:pt x="12990817" y="6691578"/>
                </a:cubicBezTo>
                <a:lnTo>
                  <a:pt x="12992286" y="6694721"/>
                </a:lnTo>
                <a:lnTo>
                  <a:pt x="13047196" y="6693735"/>
                </a:lnTo>
                <a:lnTo>
                  <a:pt x="13111738" y="6689686"/>
                </a:lnTo>
                <a:lnTo>
                  <a:pt x="13168546" y="6684922"/>
                </a:lnTo>
                <a:lnTo>
                  <a:pt x="13162200" y="6682720"/>
                </a:lnTo>
                <a:cubicBezTo>
                  <a:pt x="13170314" y="6681132"/>
                  <a:pt x="13174372" y="6680337"/>
                  <a:pt x="13174372" y="6680337"/>
                </a:cubicBezTo>
                <a:cubicBezTo>
                  <a:pt x="13174372" y="6680337"/>
                  <a:pt x="13178431" y="6679542"/>
                  <a:pt x="13186545" y="6677954"/>
                </a:cubicBezTo>
                <a:lnTo>
                  <a:pt x="13181693" y="6683819"/>
                </a:lnTo>
                <a:lnTo>
                  <a:pt x="13188455" y="6683252"/>
                </a:lnTo>
                <a:lnTo>
                  <a:pt x="13200623" y="6680866"/>
                </a:lnTo>
                <a:cubicBezTo>
                  <a:pt x="13208737" y="6679275"/>
                  <a:pt x="13214023" y="6681106"/>
                  <a:pt x="13216480" y="6686361"/>
                </a:cubicBezTo>
                <a:lnTo>
                  <a:pt x="13264775" y="6687781"/>
                </a:lnTo>
                <a:lnTo>
                  <a:pt x="13274610" y="6687568"/>
                </a:lnTo>
                <a:lnTo>
                  <a:pt x="13267453" y="6682668"/>
                </a:lnTo>
                <a:lnTo>
                  <a:pt x="13248432" y="6682321"/>
                </a:lnTo>
                <a:lnTo>
                  <a:pt x="13262828" y="6679503"/>
                </a:lnTo>
                <a:lnTo>
                  <a:pt x="13255066" y="6674191"/>
                </a:lnTo>
                <a:lnTo>
                  <a:pt x="13242900" y="6676577"/>
                </a:lnTo>
                <a:cubicBezTo>
                  <a:pt x="13254457" y="6672877"/>
                  <a:pt x="13264798" y="6670132"/>
                  <a:pt x="13273929" y="6668343"/>
                </a:cubicBezTo>
                <a:cubicBezTo>
                  <a:pt x="13287621" y="6665657"/>
                  <a:pt x="13298579" y="6665123"/>
                  <a:pt x="13306808" y="6666736"/>
                </a:cubicBezTo>
                <a:lnTo>
                  <a:pt x="13310883" y="6669524"/>
                </a:lnTo>
                <a:lnTo>
                  <a:pt x="13323312" y="6671966"/>
                </a:lnTo>
                <a:lnTo>
                  <a:pt x="13317270" y="6673898"/>
                </a:lnTo>
                <a:lnTo>
                  <a:pt x="13323297" y="6678024"/>
                </a:lnTo>
                <a:cubicBezTo>
                  <a:pt x="13323297" y="6678024"/>
                  <a:pt x="13327351" y="6677229"/>
                  <a:pt x="13335469" y="6675637"/>
                </a:cubicBezTo>
                <a:lnTo>
                  <a:pt x="13345540" y="6673664"/>
                </a:lnTo>
                <a:lnTo>
                  <a:pt x="13343661" y="6673011"/>
                </a:lnTo>
                <a:lnTo>
                  <a:pt x="13355831" y="6670628"/>
                </a:lnTo>
                <a:lnTo>
                  <a:pt x="13358268" y="6675845"/>
                </a:lnTo>
                <a:lnTo>
                  <a:pt x="13422276" y="6671828"/>
                </a:lnTo>
                <a:lnTo>
                  <a:pt x="13429689" y="6672652"/>
                </a:lnTo>
                <a:lnTo>
                  <a:pt x="13442068" y="6670229"/>
                </a:lnTo>
                <a:lnTo>
                  <a:pt x="13452224" y="6669909"/>
                </a:lnTo>
                <a:lnTo>
                  <a:pt x="13411325" y="6665371"/>
                </a:lnTo>
                <a:lnTo>
                  <a:pt x="13394250" y="6668720"/>
                </a:lnTo>
                <a:lnTo>
                  <a:pt x="13386675" y="6663533"/>
                </a:lnTo>
                <a:lnTo>
                  <a:pt x="13315926" y="6662260"/>
                </a:lnTo>
                <a:lnTo>
                  <a:pt x="13309334" y="6662269"/>
                </a:lnTo>
                <a:lnTo>
                  <a:pt x="13267510" y="6666408"/>
                </a:lnTo>
                <a:cubicBezTo>
                  <a:pt x="13245996" y="6667752"/>
                  <a:pt x="13231181" y="6669217"/>
                  <a:pt x="13223063" y="6670806"/>
                </a:cubicBezTo>
                <a:cubicBezTo>
                  <a:pt x="13214950" y="6672395"/>
                  <a:pt x="13206834" y="6673983"/>
                  <a:pt x="13198718" y="6675571"/>
                </a:cubicBezTo>
                <a:lnTo>
                  <a:pt x="13158519" y="6674837"/>
                </a:lnTo>
                <a:lnTo>
                  <a:pt x="13154839" y="6666955"/>
                </a:lnTo>
                <a:lnTo>
                  <a:pt x="13148508" y="6663575"/>
                </a:lnTo>
                <a:lnTo>
                  <a:pt x="13130789" y="6664137"/>
                </a:lnTo>
                <a:lnTo>
                  <a:pt x="13139529" y="6658781"/>
                </a:lnTo>
                <a:lnTo>
                  <a:pt x="13134751" y="6656231"/>
                </a:lnTo>
                <a:lnTo>
                  <a:pt x="13129272" y="6656131"/>
                </a:lnTo>
                <a:cubicBezTo>
                  <a:pt x="13126442" y="6659556"/>
                  <a:pt x="13123000" y="6661664"/>
                  <a:pt x="13118942" y="6662460"/>
                </a:cubicBezTo>
                <a:cubicBezTo>
                  <a:pt x="13114885" y="6663254"/>
                  <a:pt x="13111628" y="6661026"/>
                  <a:pt x="13109171" y="6655769"/>
                </a:cubicBezTo>
                <a:lnTo>
                  <a:pt x="13093315" y="6650274"/>
                </a:lnTo>
                <a:cubicBezTo>
                  <a:pt x="13093315" y="6650274"/>
                  <a:pt x="13094543" y="6652902"/>
                  <a:pt x="13097000" y="6658156"/>
                </a:cubicBezTo>
                <a:lnTo>
                  <a:pt x="13091879" y="6658320"/>
                </a:lnTo>
                <a:lnTo>
                  <a:pt x="13098789" y="6660718"/>
                </a:lnTo>
                <a:lnTo>
                  <a:pt x="13086616" y="6663101"/>
                </a:lnTo>
                <a:lnTo>
                  <a:pt x="13084496" y="6658554"/>
                </a:lnTo>
                <a:lnTo>
                  <a:pt x="13054355" y="6659510"/>
                </a:lnTo>
                <a:lnTo>
                  <a:pt x="13058592" y="6659982"/>
                </a:lnTo>
                <a:lnTo>
                  <a:pt x="12994046" y="6664014"/>
                </a:lnTo>
                <a:lnTo>
                  <a:pt x="12988740" y="6662171"/>
                </a:lnTo>
                <a:lnTo>
                  <a:pt x="12980090" y="6663868"/>
                </a:lnTo>
                <a:lnTo>
                  <a:pt x="12964232" y="6658372"/>
                </a:lnTo>
                <a:lnTo>
                  <a:pt x="12969135" y="6655369"/>
                </a:lnTo>
                <a:lnTo>
                  <a:pt x="12962342" y="6653011"/>
                </a:lnTo>
                <a:lnTo>
                  <a:pt x="12957402" y="6651297"/>
                </a:lnTo>
                <a:lnTo>
                  <a:pt x="12924953" y="6659619"/>
                </a:lnTo>
                <a:lnTo>
                  <a:pt x="12924873" y="6659584"/>
                </a:lnTo>
                <a:lnTo>
                  <a:pt x="12917621" y="6662905"/>
                </a:lnTo>
                <a:cubicBezTo>
                  <a:pt x="12898937" y="6660832"/>
                  <a:pt x="12889594" y="6659796"/>
                  <a:pt x="12889594" y="6659796"/>
                </a:cubicBezTo>
                <a:cubicBezTo>
                  <a:pt x="12870909" y="6657722"/>
                  <a:pt x="12856897" y="6656167"/>
                  <a:pt x="12847553" y="6655131"/>
                </a:cubicBezTo>
                <a:cubicBezTo>
                  <a:pt x="12838211" y="6654091"/>
                  <a:pt x="12833541" y="6653575"/>
                  <a:pt x="12833541" y="6653575"/>
                </a:cubicBezTo>
                <a:cubicBezTo>
                  <a:pt x="12832927" y="6652260"/>
                  <a:pt x="12833557" y="6651240"/>
                  <a:pt x="12835431" y="6650515"/>
                </a:cubicBezTo>
                <a:cubicBezTo>
                  <a:pt x="12841058" y="6648338"/>
                  <a:pt x="12857883" y="6648801"/>
                  <a:pt x="12885910" y="6651912"/>
                </a:cubicBezTo>
                <a:lnTo>
                  <a:pt x="12893178" y="6650487"/>
                </a:lnTo>
                <a:lnTo>
                  <a:pt x="12880151" y="6649042"/>
                </a:lnTo>
                <a:lnTo>
                  <a:pt x="12852122" y="6645931"/>
                </a:lnTo>
                <a:lnTo>
                  <a:pt x="12864294" y="6643546"/>
                </a:lnTo>
                <a:lnTo>
                  <a:pt x="12892481" y="6638020"/>
                </a:lnTo>
                <a:lnTo>
                  <a:pt x="12843906" y="6641052"/>
                </a:lnTo>
                <a:cubicBezTo>
                  <a:pt x="12843906" y="6641052"/>
                  <a:pt x="12837820" y="6642246"/>
                  <a:pt x="12825646" y="6644628"/>
                </a:cubicBezTo>
                <a:cubicBezTo>
                  <a:pt x="12813473" y="6647010"/>
                  <a:pt x="12806159" y="6645575"/>
                  <a:pt x="12803708" y="6640320"/>
                </a:cubicBezTo>
                <a:cubicBezTo>
                  <a:pt x="12803708" y="6640320"/>
                  <a:pt x="12801064" y="6639401"/>
                  <a:pt x="12795780" y="6637568"/>
                </a:cubicBezTo>
                <a:lnTo>
                  <a:pt x="12795059" y="6637555"/>
                </a:lnTo>
                <a:lnTo>
                  <a:pt x="12796066" y="6639712"/>
                </a:lnTo>
                <a:lnTo>
                  <a:pt x="12811925" y="6645209"/>
                </a:lnTo>
                <a:cubicBezTo>
                  <a:pt x="12803809" y="6646798"/>
                  <a:pt x="12799752" y="6647594"/>
                  <a:pt x="12799752" y="6647594"/>
                </a:cubicBezTo>
                <a:lnTo>
                  <a:pt x="12791345" y="6649242"/>
                </a:lnTo>
                <a:lnTo>
                  <a:pt x="12795215" y="6650585"/>
                </a:lnTo>
                <a:lnTo>
                  <a:pt x="12783039" y="6652967"/>
                </a:lnTo>
                <a:lnTo>
                  <a:pt x="12782143" y="6651046"/>
                </a:lnTo>
                <a:lnTo>
                  <a:pt x="12714551" y="6664298"/>
                </a:lnTo>
                <a:cubicBezTo>
                  <a:pt x="12714551" y="6664298"/>
                  <a:pt x="12701153" y="6664057"/>
                  <a:pt x="12674354" y="6663576"/>
                </a:cubicBezTo>
                <a:cubicBezTo>
                  <a:pt x="12658124" y="6666757"/>
                  <a:pt x="12643312" y="6668226"/>
                  <a:pt x="12629909" y="6667985"/>
                </a:cubicBezTo>
                <a:cubicBezTo>
                  <a:pt x="12616509" y="6667742"/>
                  <a:pt x="12607781" y="6668022"/>
                  <a:pt x="12603727" y="6668814"/>
                </a:cubicBezTo>
                <a:cubicBezTo>
                  <a:pt x="12599668" y="6669611"/>
                  <a:pt x="12588912" y="6670286"/>
                  <a:pt x="12571457" y="6670840"/>
                </a:cubicBezTo>
                <a:cubicBezTo>
                  <a:pt x="12553998" y="6671395"/>
                  <a:pt x="12537154" y="6673262"/>
                  <a:pt x="12520925" y="6676443"/>
                </a:cubicBezTo>
                <a:cubicBezTo>
                  <a:pt x="12486013" y="6677552"/>
                  <a:pt x="12463270" y="6676274"/>
                  <a:pt x="12452699" y="6672610"/>
                </a:cubicBezTo>
                <a:cubicBezTo>
                  <a:pt x="12442130" y="6668945"/>
                  <a:pt x="12430759" y="6668309"/>
                  <a:pt x="12418588" y="6670694"/>
                </a:cubicBezTo>
                <a:cubicBezTo>
                  <a:pt x="12406415" y="6673081"/>
                  <a:pt x="12392216" y="6675865"/>
                  <a:pt x="12375987" y="6679045"/>
                </a:cubicBezTo>
                <a:cubicBezTo>
                  <a:pt x="12338618" y="6674900"/>
                  <a:pt x="12322387" y="6678081"/>
                  <a:pt x="12327299" y="6688591"/>
                </a:cubicBezTo>
                <a:cubicBezTo>
                  <a:pt x="12319188" y="6690180"/>
                  <a:pt x="12307815" y="6689542"/>
                  <a:pt x="12293189" y="6686673"/>
                </a:cubicBezTo>
                <a:cubicBezTo>
                  <a:pt x="12278561" y="6683806"/>
                  <a:pt x="12271860" y="6683683"/>
                  <a:pt x="12273089" y="6686312"/>
                </a:cubicBezTo>
                <a:cubicBezTo>
                  <a:pt x="12274318" y="6688939"/>
                  <a:pt x="12267616" y="6688819"/>
                  <a:pt x="12252990" y="6685950"/>
                </a:cubicBezTo>
                <a:cubicBezTo>
                  <a:pt x="12238360" y="6683081"/>
                  <a:pt x="12228217" y="6685071"/>
                  <a:pt x="12222559" y="6691916"/>
                </a:cubicBezTo>
                <a:lnTo>
                  <a:pt x="12211264" y="6692409"/>
                </a:lnTo>
                <a:lnTo>
                  <a:pt x="12217992" y="6694742"/>
                </a:lnTo>
                <a:lnTo>
                  <a:pt x="12201016" y="6692855"/>
                </a:lnTo>
                <a:lnTo>
                  <a:pt x="12180242" y="6693760"/>
                </a:lnTo>
                <a:lnTo>
                  <a:pt x="12179889" y="6693597"/>
                </a:lnTo>
                <a:lnTo>
                  <a:pt x="12160318" y="6697429"/>
                </a:lnTo>
                <a:lnTo>
                  <a:pt x="12175949" y="6696449"/>
                </a:lnTo>
                <a:lnTo>
                  <a:pt x="12228322" y="6694787"/>
                </a:lnTo>
                <a:lnTo>
                  <a:pt x="12232004" y="6702669"/>
                </a:lnTo>
                <a:cubicBezTo>
                  <a:pt x="12250691" y="6704742"/>
                  <a:pt x="12265318" y="6707611"/>
                  <a:pt x="12275888" y="6711276"/>
                </a:cubicBezTo>
                <a:cubicBezTo>
                  <a:pt x="12286461" y="6714939"/>
                  <a:pt x="12305144" y="6717013"/>
                  <a:pt x="12331946" y="6717495"/>
                </a:cubicBezTo>
                <a:cubicBezTo>
                  <a:pt x="12358743" y="6717978"/>
                  <a:pt x="12375400" y="6720449"/>
                  <a:pt x="12381914" y="6724908"/>
                </a:cubicBezTo>
                <a:cubicBezTo>
                  <a:pt x="12388429" y="6729365"/>
                  <a:pt x="12393712" y="6731200"/>
                  <a:pt x="12397772" y="6730403"/>
                </a:cubicBezTo>
                <a:cubicBezTo>
                  <a:pt x="12401830" y="6729608"/>
                  <a:pt x="12410556" y="6729332"/>
                  <a:pt x="12423956" y="6729572"/>
                </a:cubicBezTo>
                <a:lnTo>
                  <a:pt x="12436349" y="6729794"/>
                </a:lnTo>
                <a:lnTo>
                  <a:pt x="12418753" y="6713685"/>
                </a:lnTo>
                <a:lnTo>
                  <a:pt x="12402898" y="6708188"/>
                </a:lnTo>
                <a:cubicBezTo>
                  <a:pt x="12411009" y="6706597"/>
                  <a:pt x="12429881" y="6704332"/>
                  <a:pt x="12459510" y="6701393"/>
                </a:cubicBezTo>
                <a:cubicBezTo>
                  <a:pt x="12489138" y="6698452"/>
                  <a:pt x="12509237" y="6698813"/>
                  <a:pt x="12519809" y="6702477"/>
                </a:cubicBezTo>
                <a:lnTo>
                  <a:pt x="12531980" y="6700092"/>
                </a:lnTo>
                <a:cubicBezTo>
                  <a:pt x="12548208" y="6696910"/>
                  <a:pt x="12567695" y="6695959"/>
                  <a:pt x="12590437" y="6697235"/>
                </a:cubicBezTo>
                <a:cubicBezTo>
                  <a:pt x="12613178" y="6698513"/>
                  <a:pt x="12628606" y="6698359"/>
                  <a:pt x="12636723" y="6696768"/>
                </a:cubicBezTo>
                <a:lnTo>
                  <a:pt x="12664748" y="6699877"/>
                </a:lnTo>
                <a:cubicBezTo>
                  <a:pt x="12689092" y="6695103"/>
                  <a:pt x="12702493" y="6695346"/>
                  <a:pt x="12704948" y="6700601"/>
                </a:cubicBezTo>
                <a:cubicBezTo>
                  <a:pt x="12696834" y="6702192"/>
                  <a:pt x="12684664" y="6704577"/>
                  <a:pt x="12668434" y="6707759"/>
                </a:cubicBezTo>
                <a:cubicBezTo>
                  <a:pt x="12652204" y="6710941"/>
                  <a:pt x="12642864" y="6709904"/>
                  <a:pt x="12640406" y="6704648"/>
                </a:cubicBezTo>
                <a:lnTo>
                  <a:pt x="12591719" y="6714193"/>
                </a:lnTo>
                <a:cubicBezTo>
                  <a:pt x="12577947" y="6722630"/>
                  <a:pt x="12571061" y="6726849"/>
                  <a:pt x="12571061" y="6726849"/>
                </a:cubicBezTo>
                <a:cubicBezTo>
                  <a:pt x="12592203" y="6734177"/>
                  <a:pt x="12639287" y="6730682"/>
                  <a:pt x="12712318" y="6716365"/>
                </a:cubicBezTo>
                <a:cubicBezTo>
                  <a:pt x="12720430" y="6714775"/>
                  <a:pt x="12725717" y="6716606"/>
                  <a:pt x="12728173" y="6721861"/>
                </a:cubicBezTo>
                <a:cubicBezTo>
                  <a:pt x="12735543" y="6737628"/>
                  <a:pt x="12743896" y="6746026"/>
                  <a:pt x="12753239" y="6747063"/>
                </a:cubicBezTo>
                <a:cubicBezTo>
                  <a:pt x="12762583" y="6748101"/>
                  <a:pt x="12769897" y="6749535"/>
                  <a:pt x="12775182" y="6751366"/>
                </a:cubicBezTo>
                <a:cubicBezTo>
                  <a:pt x="12780468" y="6753199"/>
                  <a:pt x="12785940" y="6750691"/>
                  <a:pt x="12791599" y="6743846"/>
                </a:cubicBezTo>
                <a:lnTo>
                  <a:pt x="12812478" y="6739752"/>
                </a:lnTo>
                <a:lnTo>
                  <a:pt x="12801822" y="6736054"/>
                </a:lnTo>
                <a:lnTo>
                  <a:pt x="12798144" y="6728169"/>
                </a:lnTo>
                <a:cubicBezTo>
                  <a:pt x="12806257" y="6726583"/>
                  <a:pt x="12811546" y="6728415"/>
                  <a:pt x="12813997" y="6733672"/>
                </a:cubicBezTo>
                <a:lnTo>
                  <a:pt x="12817675" y="6741555"/>
                </a:lnTo>
                <a:lnTo>
                  <a:pt x="12814734" y="6740534"/>
                </a:lnTo>
                <a:lnTo>
                  <a:pt x="12807452" y="6749342"/>
                </a:lnTo>
                <a:cubicBezTo>
                  <a:pt x="12812738" y="6751176"/>
                  <a:pt x="12816703" y="6752549"/>
                  <a:pt x="12819345" y="6753463"/>
                </a:cubicBezTo>
                <a:lnTo>
                  <a:pt x="12821045" y="6754054"/>
                </a:lnTo>
                <a:lnTo>
                  <a:pt x="12734424" y="6763659"/>
                </a:lnTo>
                <a:cubicBezTo>
                  <a:pt x="12723853" y="6759995"/>
                  <a:pt x="12706398" y="6760550"/>
                  <a:pt x="12682053" y="6765322"/>
                </a:cubicBezTo>
                <a:cubicBezTo>
                  <a:pt x="12673940" y="6766914"/>
                  <a:pt x="12661155" y="6767986"/>
                  <a:pt x="12643696" y="6768540"/>
                </a:cubicBezTo>
                <a:cubicBezTo>
                  <a:pt x="12626241" y="6769093"/>
                  <a:pt x="12612226" y="6767538"/>
                  <a:pt x="12601657" y="6763874"/>
                </a:cubicBezTo>
                <a:lnTo>
                  <a:pt x="12551116" y="6767044"/>
                </a:lnTo>
                <a:lnTo>
                  <a:pt x="12555049" y="6768408"/>
                </a:lnTo>
                <a:cubicBezTo>
                  <a:pt x="12581844" y="6768890"/>
                  <a:pt x="12595244" y="6769130"/>
                  <a:pt x="12595244" y="6769130"/>
                </a:cubicBezTo>
                <a:cubicBezTo>
                  <a:pt x="12579015" y="6772313"/>
                  <a:pt x="12561561" y="6772867"/>
                  <a:pt x="12542874" y="6770795"/>
                </a:cubicBezTo>
                <a:lnTo>
                  <a:pt x="12525601" y="6770180"/>
                </a:lnTo>
                <a:lnTo>
                  <a:pt x="12524942" y="6770309"/>
                </a:lnTo>
                <a:lnTo>
                  <a:pt x="12522912" y="6770083"/>
                </a:lnTo>
                <a:lnTo>
                  <a:pt x="12468564" y="6768152"/>
                </a:lnTo>
                <a:lnTo>
                  <a:pt x="12458539" y="6767589"/>
                </a:lnTo>
                <a:lnTo>
                  <a:pt x="12404348" y="6768138"/>
                </a:lnTo>
                <a:lnTo>
                  <a:pt x="12336120" y="6764304"/>
                </a:lnTo>
                <a:cubicBezTo>
                  <a:pt x="12328005" y="6765894"/>
                  <a:pt x="12321921" y="6767088"/>
                  <a:pt x="12317863" y="6767884"/>
                </a:cubicBezTo>
                <a:cubicBezTo>
                  <a:pt x="12313805" y="6768679"/>
                  <a:pt x="12307719" y="6769872"/>
                  <a:pt x="12299606" y="6771463"/>
                </a:cubicBezTo>
                <a:cubicBezTo>
                  <a:pt x="12283378" y="6774644"/>
                  <a:pt x="12265215" y="6776054"/>
                  <a:pt x="12245115" y="6775693"/>
                </a:cubicBezTo>
                <a:cubicBezTo>
                  <a:pt x="12225016" y="6775331"/>
                  <a:pt x="12202982" y="6773198"/>
                  <a:pt x="12179010" y="6769292"/>
                </a:cubicBezTo>
                <a:cubicBezTo>
                  <a:pt x="12179010" y="6769292"/>
                  <a:pt x="12172924" y="6770485"/>
                  <a:pt x="12160752" y="6772871"/>
                </a:cubicBezTo>
                <a:cubicBezTo>
                  <a:pt x="12148581" y="6775257"/>
                  <a:pt x="12141264" y="6773824"/>
                  <a:pt x="12138810" y="6768569"/>
                </a:cubicBezTo>
                <a:cubicBezTo>
                  <a:pt x="12136353" y="6763314"/>
                  <a:pt x="12131069" y="6761480"/>
                  <a:pt x="12122953" y="6763071"/>
                </a:cubicBezTo>
                <a:lnTo>
                  <a:pt x="12110782" y="6765459"/>
                </a:lnTo>
                <a:cubicBezTo>
                  <a:pt x="12108327" y="6760204"/>
                  <a:pt x="12092898" y="6760361"/>
                  <a:pt x="12064499" y="6765928"/>
                </a:cubicBezTo>
                <a:cubicBezTo>
                  <a:pt x="12036096" y="6771496"/>
                  <a:pt x="12021898" y="6774279"/>
                  <a:pt x="12021898" y="6774279"/>
                </a:cubicBezTo>
                <a:lnTo>
                  <a:pt x="11949988" y="6762563"/>
                </a:lnTo>
                <a:cubicBezTo>
                  <a:pt x="11949988" y="6762563"/>
                  <a:pt x="11934560" y="6762721"/>
                  <a:pt x="11903703" y="6763034"/>
                </a:cubicBezTo>
                <a:cubicBezTo>
                  <a:pt x="11872846" y="6763346"/>
                  <a:pt x="11849303" y="6765094"/>
                  <a:pt x="11833076" y="6768276"/>
                </a:cubicBezTo>
                <a:cubicBezTo>
                  <a:pt x="11623594" y="6774926"/>
                  <a:pt x="11504226" y="6775383"/>
                  <a:pt x="11474970" y="6769644"/>
                </a:cubicBezTo>
                <a:lnTo>
                  <a:pt x="11418914" y="6763425"/>
                </a:lnTo>
                <a:cubicBezTo>
                  <a:pt x="11392115" y="6762942"/>
                  <a:pt x="11374660" y="6763495"/>
                  <a:pt x="11366543" y="6765087"/>
                </a:cubicBezTo>
                <a:cubicBezTo>
                  <a:pt x="11364087" y="6759832"/>
                  <a:pt x="11360832" y="6757602"/>
                  <a:pt x="11356773" y="6758397"/>
                </a:cubicBezTo>
                <a:cubicBezTo>
                  <a:pt x="11352717" y="6759192"/>
                  <a:pt x="11346631" y="6760386"/>
                  <a:pt x="11338516" y="6761976"/>
                </a:cubicBezTo>
                <a:cubicBezTo>
                  <a:pt x="11322287" y="6765158"/>
                  <a:pt x="11249206" y="6765147"/>
                  <a:pt x="11119264" y="6761937"/>
                </a:cubicBezTo>
                <a:lnTo>
                  <a:pt x="11034719" y="6759948"/>
                </a:lnTo>
                <a:lnTo>
                  <a:pt x="11046677" y="6761277"/>
                </a:lnTo>
                <a:lnTo>
                  <a:pt x="11022334" y="6766043"/>
                </a:lnTo>
                <a:lnTo>
                  <a:pt x="11019317" y="6759584"/>
                </a:lnTo>
                <a:lnTo>
                  <a:pt x="10884159" y="6756403"/>
                </a:lnTo>
                <a:cubicBezTo>
                  <a:pt x="10881701" y="6751148"/>
                  <a:pt x="10873777" y="6748399"/>
                  <a:pt x="10860375" y="6748159"/>
                </a:cubicBezTo>
                <a:cubicBezTo>
                  <a:pt x="10846973" y="6747917"/>
                  <a:pt x="10836215" y="6748593"/>
                  <a:pt x="10828104" y="6750181"/>
                </a:cubicBezTo>
                <a:cubicBezTo>
                  <a:pt x="10729022" y="6746662"/>
                  <a:pt x="10670134" y="6743866"/>
                  <a:pt x="10651450" y="6741791"/>
                </a:cubicBezTo>
                <a:cubicBezTo>
                  <a:pt x="10640875" y="6738129"/>
                  <a:pt x="10632152" y="6738404"/>
                  <a:pt x="10625263" y="6742623"/>
                </a:cubicBezTo>
                <a:cubicBezTo>
                  <a:pt x="10618377" y="6746842"/>
                  <a:pt x="10614322" y="6747637"/>
                  <a:pt x="10613092" y="6745009"/>
                </a:cubicBezTo>
                <a:cubicBezTo>
                  <a:pt x="10611865" y="6742381"/>
                  <a:pt x="10607198" y="6741864"/>
                  <a:pt x="10599080" y="6743454"/>
                </a:cubicBezTo>
                <a:cubicBezTo>
                  <a:pt x="10590967" y="6745045"/>
                  <a:pt x="10556852" y="6743128"/>
                  <a:pt x="10496742" y="6737704"/>
                </a:cubicBezTo>
                <a:lnTo>
                  <a:pt x="10392700" y="6732369"/>
                </a:lnTo>
                <a:lnTo>
                  <a:pt x="10393827" y="6734775"/>
                </a:lnTo>
                <a:lnTo>
                  <a:pt x="10385868" y="6732018"/>
                </a:lnTo>
                <a:lnTo>
                  <a:pt x="10340184" y="6729674"/>
                </a:lnTo>
                <a:lnTo>
                  <a:pt x="10333708" y="6729352"/>
                </a:lnTo>
                <a:lnTo>
                  <a:pt x="10325599" y="6730940"/>
                </a:lnTo>
                <a:lnTo>
                  <a:pt x="10318877" y="6728611"/>
                </a:lnTo>
                <a:lnTo>
                  <a:pt x="10267571" y="6726048"/>
                </a:lnTo>
                <a:lnTo>
                  <a:pt x="10271387" y="6728662"/>
                </a:lnTo>
                <a:lnTo>
                  <a:pt x="10249951" y="6725170"/>
                </a:lnTo>
                <a:lnTo>
                  <a:pt x="10217750" y="6723562"/>
                </a:lnTo>
                <a:cubicBezTo>
                  <a:pt x="10180383" y="6719415"/>
                  <a:pt x="10157640" y="6718137"/>
                  <a:pt x="10149524" y="6719729"/>
                </a:cubicBezTo>
                <a:cubicBezTo>
                  <a:pt x="10149524" y="6719729"/>
                  <a:pt x="10144848" y="6719211"/>
                  <a:pt x="10135508" y="6718173"/>
                </a:cubicBezTo>
                <a:cubicBezTo>
                  <a:pt x="10126167" y="6717137"/>
                  <a:pt x="10113381" y="6718210"/>
                  <a:pt x="10097153" y="6721391"/>
                </a:cubicBezTo>
                <a:cubicBezTo>
                  <a:pt x="10067898" y="6715654"/>
                  <a:pt x="10049209" y="6713580"/>
                  <a:pt x="10041099" y="6715171"/>
                </a:cubicBezTo>
                <a:cubicBezTo>
                  <a:pt x="10032980" y="6716762"/>
                  <a:pt x="10027694" y="6714930"/>
                  <a:pt x="10025244" y="6709674"/>
                </a:cubicBezTo>
                <a:cubicBezTo>
                  <a:pt x="10025244" y="6709674"/>
                  <a:pt x="10023212" y="6710074"/>
                  <a:pt x="10019156" y="6710866"/>
                </a:cubicBezTo>
                <a:cubicBezTo>
                  <a:pt x="10015096" y="6711663"/>
                  <a:pt x="10007782" y="6710230"/>
                  <a:pt x="9997214" y="6706564"/>
                </a:cubicBezTo>
                <a:lnTo>
                  <a:pt x="9933011" y="6705409"/>
                </a:lnTo>
                <a:lnTo>
                  <a:pt x="9934750" y="6705601"/>
                </a:lnTo>
                <a:cubicBezTo>
                  <a:pt x="9918522" y="6708783"/>
                  <a:pt x="9910406" y="6710375"/>
                  <a:pt x="9910406" y="6710375"/>
                </a:cubicBezTo>
                <a:lnTo>
                  <a:pt x="9880589" y="6700041"/>
                </a:lnTo>
                <a:lnTo>
                  <a:pt x="9831751" y="6693194"/>
                </a:lnTo>
                <a:lnTo>
                  <a:pt x="9838494" y="6698658"/>
                </a:lnTo>
                <a:lnTo>
                  <a:pt x="9842179" y="6706540"/>
                </a:lnTo>
                <a:cubicBezTo>
                  <a:pt x="9823494" y="6704466"/>
                  <a:pt x="9800751" y="6703189"/>
                  <a:pt x="9773952" y="6702706"/>
                </a:cubicBezTo>
                <a:cubicBezTo>
                  <a:pt x="9736581" y="6698560"/>
                  <a:pt x="9705913" y="6694535"/>
                  <a:pt x="9681943" y="6690628"/>
                </a:cubicBezTo>
                <a:cubicBezTo>
                  <a:pt x="9657970" y="6686723"/>
                  <a:pt x="9641930" y="6685566"/>
                  <a:pt x="9633814" y="6687156"/>
                </a:cubicBezTo>
                <a:cubicBezTo>
                  <a:pt x="9625702" y="6688748"/>
                  <a:pt x="9589560" y="6687229"/>
                  <a:pt x="9525389" y="6682600"/>
                </a:cubicBezTo>
                <a:cubicBezTo>
                  <a:pt x="9522936" y="6677345"/>
                  <a:pt x="9517648" y="6675513"/>
                  <a:pt x="9509535" y="6677103"/>
                </a:cubicBezTo>
                <a:cubicBezTo>
                  <a:pt x="9501418" y="6678695"/>
                  <a:pt x="9493306" y="6680285"/>
                  <a:pt x="9485188" y="6681877"/>
                </a:cubicBezTo>
                <a:cubicBezTo>
                  <a:pt x="9477077" y="6683467"/>
                  <a:pt x="9469763" y="6682031"/>
                  <a:pt x="9463248" y="6677573"/>
                </a:cubicBezTo>
                <a:cubicBezTo>
                  <a:pt x="9456736" y="6673112"/>
                  <a:pt x="9454896" y="6669172"/>
                  <a:pt x="9457720" y="6665751"/>
                </a:cubicBezTo>
                <a:cubicBezTo>
                  <a:pt x="9460551" y="6662326"/>
                  <a:pt x="9466022" y="6659818"/>
                  <a:pt x="9474137" y="6658227"/>
                </a:cubicBezTo>
                <a:lnTo>
                  <a:pt x="9514337" y="6658952"/>
                </a:lnTo>
                <a:cubicBezTo>
                  <a:pt x="9545195" y="6658639"/>
                  <a:pt x="9573619" y="6660236"/>
                  <a:pt x="9599619" y="6663744"/>
                </a:cubicBezTo>
                <a:lnTo>
                  <a:pt x="9605836" y="6665173"/>
                </a:lnTo>
                <a:lnTo>
                  <a:pt x="9604831" y="6663025"/>
                </a:lnTo>
                <a:cubicBezTo>
                  <a:pt x="9602374" y="6657772"/>
                  <a:pt x="9597088" y="6655938"/>
                  <a:pt x="9588971" y="6657528"/>
                </a:cubicBezTo>
                <a:lnTo>
                  <a:pt x="9532917" y="6651309"/>
                </a:lnTo>
                <a:lnTo>
                  <a:pt x="9585290" y="6649647"/>
                </a:lnTo>
                <a:cubicBezTo>
                  <a:pt x="9612091" y="6650129"/>
                  <a:pt x="9642943" y="6649816"/>
                  <a:pt x="9677856" y="6648709"/>
                </a:cubicBezTo>
                <a:lnTo>
                  <a:pt x="9738714" y="6636777"/>
                </a:lnTo>
                <a:lnTo>
                  <a:pt x="9738856" y="6636751"/>
                </a:lnTo>
                <a:lnTo>
                  <a:pt x="9740792" y="6631764"/>
                </a:lnTo>
                <a:cubicBezTo>
                  <a:pt x="9748906" y="6630175"/>
                  <a:pt x="9759660" y="6629500"/>
                  <a:pt x="9773062" y="6629739"/>
                </a:cubicBezTo>
                <a:lnTo>
                  <a:pt x="9773618" y="6629933"/>
                </a:lnTo>
                <a:lnTo>
                  <a:pt x="9775229" y="6629617"/>
                </a:lnTo>
                <a:lnTo>
                  <a:pt x="9778368" y="6629199"/>
                </a:lnTo>
                <a:lnTo>
                  <a:pt x="9736838" y="6630505"/>
                </a:lnTo>
                <a:cubicBezTo>
                  <a:pt x="9744955" y="6628917"/>
                  <a:pt x="9751042" y="6627725"/>
                  <a:pt x="9755099" y="6626930"/>
                </a:cubicBezTo>
                <a:cubicBezTo>
                  <a:pt x="9759156" y="6626137"/>
                  <a:pt x="9761187" y="6625741"/>
                  <a:pt x="9761187" y="6625741"/>
                </a:cubicBezTo>
                <a:cubicBezTo>
                  <a:pt x="9771756" y="6629407"/>
                  <a:pt x="9775811" y="6628613"/>
                  <a:pt x="9773358" y="6623357"/>
                </a:cubicBezTo>
                <a:cubicBezTo>
                  <a:pt x="9770906" y="6618101"/>
                  <a:pt x="9769682" y="6615473"/>
                  <a:pt x="9769682" y="6615473"/>
                </a:cubicBezTo>
                <a:cubicBezTo>
                  <a:pt x="9761564" y="6617062"/>
                  <a:pt x="9748162" y="6616816"/>
                  <a:pt x="9729481" y="6614738"/>
                </a:cubicBezTo>
                <a:cubicBezTo>
                  <a:pt x="9657199" y="6611679"/>
                  <a:pt x="9622284" y="6612778"/>
                  <a:pt x="9624737" y="6618033"/>
                </a:cubicBezTo>
                <a:cubicBezTo>
                  <a:pt x="9624737" y="6618033"/>
                  <a:pt x="9629410" y="6618554"/>
                  <a:pt x="9638750" y="6619592"/>
                </a:cubicBezTo>
                <a:cubicBezTo>
                  <a:pt x="9648094" y="6620632"/>
                  <a:pt x="9652763" y="6621153"/>
                  <a:pt x="9652763" y="6621153"/>
                </a:cubicBezTo>
                <a:lnTo>
                  <a:pt x="9628416" y="6625918"/>
                </a:lnTo>
                <a:cubicBezTo>
                  <a:pt x="9620302" y="6627506"/>
                  <a:pt x="9613603" y="6627385"/>
                  <a:pt x="9608314" y="6625549"/>
                </a:cubicBezTo>
                <a:cubicBezTo>
                  <a:pt x="9603035" y="6623718"/>
                  <a:pt x="9600390" y="6622800"/>
                  <a:pt x="9600390" y="6622800"/>
                </a:cubicBezTo>
                <a:cubicBezTo>
                  <a:pt x="9597939" y="6617544"/>
                  <a:pt x="9594070" y="6613999"/>
                  <a:pt x="9588786" y="6612165"/>
                </a:cubicBezTo>
                <a:cubicBezTo>
                  <a:pt x="9583503" y="6610333"/>
                  <a:pt x="9582089" y="6612042"/>
                  <a:pt x="9584542" y="6617300"/>
                </a:cubicBezTo>
                <a:cubicBezTo>
                  <a:pt x="9576425" y="6618888"/>
                  <a:pt x="9572369" y="6619681"/>
                  <a:pt x="9572369" y="6619681"/>
                </a:cubicBezTo>
                <a:cubicBezTo>
                  <a:pt x="9572369" y="6619681"/>
                  <a:pt x="9567698" y="6619163"/>
                  <a:pt x="9558357" y="6618121"/>
                </a:cubicBezTo>
                <a:cubicBezTo>
                  <a:pt x="9549014" y="6617084"/>
                  <a:pt x="9541701" y="6615646"/>
                  <a:pt x="9536415" y="6613813"/>
                </a:cubicBezTo>
                <a:cubicBezTo>
                  <a:pt x="9531131" y="6611980"/>
                  <a:pt x="9528489" y="6611064"/>
                  <a:pt x="9528489" y="6611064"/>
                </a:cubicBezTo>
                <a:cubicBezTo>
                  <a:pt x="9520373" y="6612652"/>
                  <a:pt x="9515091" y="6610818"/>
                  <a:pt x="9512640" y="6605563"/>
                </a:cubicBezTo>
                <a:cubicBezTo>
                  <a:pt x="9512640" y="6605563"/>
                  <a:pt x="9510609" y="6605960"/>
                  <a:pt x="9506550" y="6606754"/>
                </a:cubicBezTo>
                <a:cubicBezTo>
                  <a:pt x="9502495" y="6607548"/>
                  <a:pt x="9499047" y="6609656"/>
                  <a:pt x="9496219" y="6613079"/>
                </a:cubicBezTo>
                <a:cubicBezTo>
                  <a:pt x="9493388" y="6616499"/>
                  <a:pt x="9489942" y="6618608"/>
                  <a:pt x="9485883" y="6619402"/>
                </a:cubicBezTo>
                <a:lnTo>
                  <a:pt x="9482565" y="6620052"/>
                </a:lnTo>
                <a:lnTo>
                  <a:pt x="9483495" y="6620684"/>
                </a:lnTo>
                <a:lnTo>
                  <a:pt x="9481417" y="6620277"/>
                </a:lnTo>
                <a:lnTo>
                  <a:pt x="9455453" y="6625358"/>
                </a:lnTo>
                <a:cubicBezTo>
                  <a:pt x="9444885" y="6621692"/>
                  <a:pt x="9434932" y="6619340"/>
                  <a:pt x="9425587" y="6618299"/>
                </a:cubicBezTo>
                <a:cubicBezTo>
                  <a:pt x="9416245" y="6617260"/>
                  <a:pt x="9411574" y="6616740"/>
                  <a:pt x="9411574" y="6616740"/>
                </a:cubicBezTo>
                <a:lnTo>
                  <a:pt x="9375319" y="6616078"/>
                </a:lnTo>
                <a:lnTo>
                  <a:pt x="9368982" y="6617321"/>
                </a:lnTo>
                <a:lnTo>
                  <a:pt x="9293057" y="6614128"/>
                </a:lnTo>
                <a:lnTo>
                  <a:pt x="9290978" y="6614536"/>
                </a:lnTo>
                <a:cubicBezTo>
                  <a:pt x="9290978" y="6614536"/>
                  <a:pt x="9277575" y="6614292"/>
                  <a:pt x="9250781" y="6613801"/>
                </a:cubicBezTo>
                <a:cubicBezTo>
                  <a:pt x="9250781" y="6613801"/>
                  <a:pt x="9244077" y="6613679"/>
                  <a:pt x="9230682" y="6613432"/>
                </a:cubicBezTo>
                <a:cubicBezTo>
                  <a:pt x="9217281" y="6613189"/>
                  <a:pt x="9205296" y="6611233"/>
                  <a:pt x="9194730" y="6607564"/>
                </a:cubicBezTo>
                <a:cubicBezTo>
                  <a:pt x="9186612" y="6609153"/>
                  <a:pt x="9169157" y="6609704"/>
                  <a:pt x="9142359" y="6609213"/>
                </a:cubicBezTo>
                <a:lnTo>
                  <a:pt x="9120123" y="6609914"/>
                </a:lnTo>
                <a:lnTo>
                  <a:pt x="9115613" y="6615367"/>
                </a:lnTo>
                <a:lnTo>
                  <a:pt x="9113170" y="6610131"/>
                </a:lnTo>
                <a:lnTo>
                  <a:pt x="9089984" y="6610860"/>
                </a:lnTo>
                <a:lnTo>
                  <a:pt x="9081272" y="6604889"/>
                </a:lnTo>
                <a:lnTo>
                  <a:pt x="9065645" y="6607952"/>
                </a:lnTo>
                <a:lnTo>
                  <a:pt x="9064594" y="6607228"/>
                </a:lnTo>
                <a:lnTo>
                  <a:pt x="9049790" y="6610126"/>
                </a:lnTo>
                <a:cubicBezTo>
                  <a:pt x="9041674" y="6611715"/>
                  <a:pt x="9036386" y="6609880"/>
                  <a:pt x="9033934" y="6604624"/>
                </a:cubicBezTo>
                <a:lnTo>
                  <a:pt x="9029349" y="6604541"/>
                </a:lnTo>
                <a:lnTo>
                  <a:pt x="9031533" y="6606034"/>
                </a:lnTo>
                <a:lnTo>
                  <a:pt x="9047389" y="6611531"/>
                </a:lnTo>
                <a:lnTo>
                  <a:pt x="9023048" y="6616303"/>
                </a:lnTo>
                <a:cubicBezTo>
                  <a:pt x="9010019" y="6607384"/>
                  <a:pt x="8995392" y="6604515"/>
                  <a:pt x="8979162" y="6607697"/>
                </a:cubicBezTo>
                <a:cubicBezTo>
                  <a:pt x="8971049" y="6609289"/>
                  <a:pt x="8962322" y="6609566"/>
                  <a:pt x="8952978" y="6608528"/>
                </a:cubicBezTo>
                <a:cubicBezTo>
                  <a:pt x="8943637" y="6607492"/>
                  <a:pt x="8930850" y="6608565"/>
                  <a:pt x="8914621" y="6611746"/>
                </a:cubicBezTo>
                <a:lnTo>
                  <a:pt x="8903308" y="6614548"/>
                </a:lnTo>
                <a:lnTo>
                  <a:pt x="8896352" y="6622953"/>
                </a:lnTo>
                <a:lnTo>
                  <a:pt x="8874382" y="6621712"/>
                </a:lnTo>
                <a:lnTo>
                  <a:pt x="8831265" y="6632390"/>
                </a:lnTo>
                <a:cubicBezTo>
                  <a:pt x="8797577" y="6636127"/>
                  <a:pt x="8780123" y="6636681"/>
                  <a:pt x="8778893" y="6634053"/>
                </a:cubicBezTo>
                <a:cubicBezTo>
                  <a:pt x="8777666" y="6631425"/>
                  <a:pt x="8774224" y="6633534"/>
                  <a:pt x="8768564" y="6640381"/>
                </a:cubicBezTo>
                <a:cubicBezTo>
                  <a:pt x="8762907" y="6647226"/>
                  <a:pt x="8756019" y="6651445"/>
                  <a:pt x="8747905" y="6653035"/>
                </a:cubicBezTo>
                <a:cubicBezTo>
                  <a:pt x="8739790" y="6654626"/>
                  <a:pt x="8734507" y="6652794"/>
                  <a:pt x="8732051" y="6647539"/>
                </a:cubicBezTo>
                <a:cubicBezTo>
                  <a:pt x="8732051" y="6647539"/>
                  <a:pt x="8733464" y="6645829"/>
                  <a:pt x="8736295" y="6642405"/>
                </a:cubicBezTo>
                <a:cubicBezTo>
                  <a:pt x="8739121" y="6638982"/>
                  <a:pt x="8744591" y="6636475"/>
                  <a:pt x="8752708" y="6634883"/>
                </a:cubicBezTo>
                <a:lnTo>
                  <a:pt x="8764878" y="6632499"/>
                </a:lnTo>
                <a:lnTo>
                  <a:pt x="8749024" y="6627002"/>
                </a:lnTo>
                <a:lnTo>
                  <a:pt x="8716195" y="6642043"/>
                </a:lnTo>
                <a:lnTo>
                  <a:pt x="8695534" y="6654698"/>
                </a:lnTo>
                <a:cubicBezTo>
                  <a:pt x="8693080" y="6649443"/>
                  <a:pt x="8683738" y="6648405"/>
                  <a:pt x="8667510" y="6651587"/>
                </a:cubicBezTo>
                <a:lnTo>
                  <a:pt x="8623626" y="6642982"/>
                </a:lnTo>
                <a:cubicBezTo>
                  <a:pt x="8623626" y="6642982"/>
                  <a:pt x="8628297" y="6643499"/>
                  <a:pt x="8637638" y="6644537"/>
                </a:cubicBezTo>
                <a:cubicBezTo>
                  <a:pt x="8646984" y="6645575"/>
                  <a:pt x="8663823" y="6643706"/>
                  <a:pt x="8688168" y="6638934"/>
                </a:cubicBezTo>
                <a:lnTo>
                  <a:pt x="8708825" y="6626278"/>
                </a:lnTo>
                <a:cubicBezTo>
                  <a:pt x="8708825" y="6626278"/>
                  <a:pt x="8704768" y="6627074"/>
                  <a:pt x="8696654" y="6628663"/>
                </a:cubicBezTo>
                <a:lnTo>
                  <a:pt x="8680797" y="6623169"/>
                </a:lnTo>
                <a:cubicBezTo>
                  <a:pt x="8678341" y="6617914"/>
                  <a:pt x="8681170" y="6614491"/>
                  <a:pt x="8689283" y="6612900"/>
                </a:cubicBezTo>
                <a:cubicBezTo>
                  <a:pt x="8689283" y="6612900"/>
                  <a:pt x="8691314" y="6612502"/>
                  <a:pt x="8695372" y="6611706"/>
                </a:cubicBezTo>
                <a:lnTo>
                  <a:pt x="8697087" y="6605224"/>
                </a:lnTo>
                <a:lnTo>
                  <a:pt x="8675828" y="6605894"/>
                </a:lnTo>
                <a:cubicBezTo>
                  <a:pt x="8667713" y="6607481"/>
                  <a:pt x="8663660" y="6608276"/>
                  <a:pt x="8663660" y="6608276"/>
                </a:cubicBezTo>
                <a:lnTo>
                  <a:pt x="8653413" y="6608598"/>
                </a:lnTo>
                <a:lnTo>
                  <a:pt x="8643002" y="6613368"/>
                </a:lnTo>
                <a:cubicBezTo>
                  <a:pt x="8641401" y="6619419"/>
                  <a:pt x="8634515" y="6623638"/>
                  <a:pt x="8622342" y="6626024"/>
                </a:cubicBezTo>
                <a:cubicBezTo>
                  <a:pt x="8610171" y="6628410"/>
                  <a:pt x="8598798" y="6627772"/>
                  <a:pt x="8588230" y="6624107"/>
                </a:cubicBezTo>
                <a:cubicBezTo>
                  <a:pt x="8580113" y="6625697"/>
                  <a:pt x="8576058" y="6626493"/>
                  <a:pt x="8576058" y="6626493"/>
                </a:cubicBezTo>
                <a:cubicBezTo>
                  <a:pt x="8554171" y="6636521"/>
                  <a:pt x="8520485" y="6640256"/>
                  <a:pt x="8475001" y="6637701"/>
                </a:cubicBezTo>
                <a:cubicBezTo>
                  <a:pt x="8456317" y="6635629"/>
                  <a:pt x="8433574" y="6634350"/>
                  <a:pt x="8406773" y="6633868"/>
                </a:cubicBezTo>
                <a:cubicBezTo>
                  <a:pt x="8390546" y="6637049"/>
                  <a:pt x="8377147" y="6636807"/>
                  <a:pt x="8366577" y="6633144"/>
                </a:cubicBezTo>
                <a:cubicBezTo>
                  <a:pt x="8358459" y="6634735"/>
                  <a:pt x="8350349" y="6636326"/>
                  <a:pt x="8342233" y="6637916"/>
                </a:cubicBezTo>
                <a:cubicBezTo>
                  <a:pt x="8344689" y="6643171"/>
                  <a:pt x="8351202" y="6647630"/>
                  <a:pt x="8361771" y="6651294"/>
                </a:cubicBezTo>
                <a:cubicBezTo>
                  <a:pt x="8372345" y="6654957"/>
                  <a:pt x="8369514" y="6658382"/>
                  <a:pt x="8353285" y="6661564"/>
                </a:cubicBezTo>
                <a:lnTo>
                  <a:pt x="8325258" y="6658453"/>
                </a:lnTo>
                <a:cubicBezTo>
                  <a:pt x="8325258" y="6658453"/>
                  <a:pt x="8329315" y="6657657"/>
                  <a:pt x="8337431" y="6656066"/>
                </a:cubicBezTo>
                <a:cubicBezTo>
                  <a:pt x="8337431" y="6656066"/>
                  <a:pt x="8336205" y="6653439"/>
                  <a:pt x="8333747" y="6648184"/>
                </a:cubicBezTo>
                <a:cubicBezTo>
                  <a:pt x="8331288" y="6642929"/>
                  <a:pt x="8330063" y="6640302"/>
                  <a:pt x="8330063" y="6640302"/>
                </a:cubicBezTo>
                <a:cubicBezTo>
                  <a:pt x="8330063" y="6640302"/>
                  <a:pt x="8326006" y="6641097"/>
                  <a:pt x="8317891" y="6642689"/>
                </a:cubicBezTo>
                <a:cubicBezTo>
                  <a:pt x="8320346" y="6647942"/>
                  <a:pt x="8317517" y="6651366"/>
                  <a:pt x="8309404" y="6652957"/>
                </a:cubicBezTo>
                <a:cubicBezTo>
                  <a:pt x="8301287" y="6654548"/>
                  <a:pt x="8296003" y="6652715"/>
                  <a:pt x="8293549" y="6647460"/>
                </a:cubicBezTo>
                <a:lnTo>
                  <a:pt x="8289861" y="6639578"/>
                </a:lnTo>
                <a:lnTo>
                  <a:pt x="8261834" y="6636470"/>
                </a:lnTo>
                <a:cubicBezTo>
                  <a:pt x="8253720" y="6638060"/>
                  <a:pt x="8249664" y="6638854"/>
                  <a:pt x="8249664" y="6638854"/>
                </a:cubicBezTo>
                <a:cubicBezTo>
                  <a:pt x="8252120" y="6644109"/>
                  <a:pt x="8253348" y="6646736"/>
                  <a:pt x="8253348" y="6646736"/>
                </a:cubicBezTo>
                <a:lnTo>
                  <a:pt x="8265521" y="6644350"/>
                </a:lnTo>
                <a:cubicBezTo>
                  <a:pt x="8270430" y="6654861"/>
                  <a:pt x="8237972" y="6661225"/>
                  <a:pt x="8168149" y="6663440"/>
                </a:cubicBezTo>
                <a:cubicBezTo>
                  <a:pt x="8149465" y="6661368"/>
                  <a:pt x="8133235" y="6664550"/>
                  <a:pt x="8119464" y="6672985"/>
                </a:cubicBezTo>
                <a:cubicBezTo>
                  <a:pt x="8119464" y="6672985"/>
                  <a:pt x="8112763" y="6672864"/>
                  <a:pt x="8099364" y="6672624"/>
                </a:cubicBezTo>
                <a:cubicBezTo>
                  <a:pt x="8085966" y="6672382"/>
                  <a:pt x="8074594" y="6671744"/>
                  <a:pt x="8065250" y="6670707"/>
                </a:cubicBezTo>
                <a:cubicBezTo>
                  <a:pt x="8055907" y="6669670"/>
                  <a:pt x="8047179" y="6669947"/>
                  <a:pt x="8039065" y="6671538"/>
                </a:cubicBezTo>
                <a:cubicBezTo>
                  <a:pt x="8030952" y="6673129"/>
                  <a:pt x="8026893" y="6673924"/>
                  <a:pt x="8026893" y="6673924"/>
                </a:cubicBezTo>
                <a:cubicBezTo>
                  <a:pt x="8026893" y="6673924"/>
                  <a:pt x="8024864" y="6674321"/>
                  <a:pt x="8020808" y="6675117"/>
                </a:cubicBezTo>
                <a:cubicBezTo>
                  <a:pt x="8016751" y="6675912"/>
                  <a:pt x="8009436" y="6674479"/>
                  <a:pt x="7998868" y="6670815"/>
                </a:cubicBezTo>
                <a:cubicBezTo>
                  <a:pt x="8006982" y="6669223"/>
                  <a:pt x="8013065" y="6668031"/>
                  <a:pt x="8017123" y="6667236"/>
                </a:cubicBezTo>
                <a:cubicBezTo>
                  <a:pt x="8021180" y="6666439"/>
                  <a:pt x="8017926" y="6664208"/>
                  <a:pt x="8007351" y="6660546"/>
                </a:cubicBezTo>
                <a:lnTo>
                  <a:pt x="8043867" y="6653388"/>
                </a:lnTo>
                <a:cubicBezTo>
                  <a:pt x="8051983" y="6651796"/>
                  <a:pt x="8062741" y="6651121"/>
                  <a:pt x="8076137" y="6651363"/>
                </a:cubicBezTo>
                <a:cubicBezTo>
                  <a:pt x="8089538" y="6651603"/>
                  <a:pt x="8100295" y="6650929"/>
                  <a:pt x="8108411" y="6649338"/>
                </a:cubicBezTo>
                <a:lnTo>
                  <a:pt x="8175529" y="6643709"/>
                </a:lnTo>
                <a:lnTo>
                  <a:pt x="8175328" y="6643636"/>
                </a:lnTo>
                <a:cubicBezTo>
                  <a:pt x="8175328" y="6643636"/>
                  <a:pt x="8177357" y="6643240"/>
                  <a:pt x="8181415" y="6642446"/>
                </a:cubicBezTo>
                <a:cubicBezTo>
                  <a:pt x="8185470" y="6641652"/>
                  <a:pt x="8191558" y="6640461"/>
                  <a:pt x="8199672" y="6638872"/>
                </a:cubicBezTo>
                <a:lnTo>
                  <a:pt x="8198508" y="6640278"/>
                </a:lnTo>
                <a:lnTo>
                  <a:pt x="8221635" y="6635745"/>
                </a:lnTo>
                <a:cubicBezTo>
                  <a:pt x="8211063" y="6632081"/>
                  <a:pt x="8205168" y="6628934"/>
                  <a:pt x="8203939" y="6626306"/>
                </a:cubicBezTo>
                <a:cubicBezTo>
                  <a:pt x="8202710" y="6623681"/>
                  <a:pt x="8202096" y="6622366"/>
                  <a:pt x="8202096" y="6622366"/>
                </a:cubicBezTo>
                <a:lnTo>
                  <a:pt x="8217952" y="6627862"/>
                </a:lnTo>
                <a:lnTo>
                  <a:pt x="8225743" y="6623088"/>
                </a:lnTo>
                <a:lnTo>
                  <a:pt x="8208314" y="6621148"/>
                </a:lnTo>
                <a:lnTo>
                  <a:pt x="8202096" y="6622366"/>
                </a:lnTo>
                <a:lnTo>
                  <a:pt x="8201907" y="6622301"/>
                </a:lnTo>
                <a:lnTo>
                  <a:pt x="8193691" y="6627331"/>
                </a:lnTo>
                <a:lnTo>
                  <a:pt x="8199695" y="6631441"/>
                </a:lnTo>
                <a:cubicBezTo>
                  <a:pt x="8195636" y="6632237"/>
                  <a:pt x="8193608" y="6632636"/>
                  <a:pt x="8193608" y="6632636"/>
                </a:cubicBezTo>
                <a:lnTo>
                  <a:pt x="8188128" y="6630736"/>
                </a:lnTo>
                <a:lnTo>
                  <a:pt x="8183821" y="6633372"/>
                </a:lnTo>
                <a:lnTo>
                  <a:pt x="8143620" y="6632636"/>
                </a:lnTo>
                <a:lnTo>
                  <a:pt x="8126484" y="6628585"/>
                </a:lnTo>
                <a:lnTo>
                  <a:pt x="8113211" y="6631187"/>
                </a:lnTo>
                <a:cubicBezTo>
                  <a:pt x="8105093" y="6632779"/>
                  <a:pt x="8096985" y="6634369"/>
                  <a:pt x="8088869" y="6635961"/>
                </a:cubicBezTo>
                <a:cubicBezTo>
                  <a:pt x="8080753" y="6637551"/>
                  <a:pt x="8076698" y="6638346"/>
                  <a:pt x="8076698" y="6638346"/>
                </a:cubicBezTo>
                <a:cubicBezTo>
                  <a:pt x="8076698" y="6638346"/>
                  <a:pt x="8071411" y="6636513"/>
                  <a:pt x="8060841" y="6632850"/>
                </a:cubicBezTo>
                <a:lnTo>
                  <a:pt x="8031209" y="6631184"/>
                </a:lnTo>
                <a:lnTo>
                  <a:pt x="8027911" y="6633776"/>
                </a:lnTo>
                <a:lnTo>
                  <a:pt x="8023678" y="6630878"/>
                </a:lnTo>
                <a:lnTo>
                  <a:pt x="8020989" y="6630829"/>
                </a:lnTo>
                <a:lnTo>
                  <a:pt x="7998682" y="6635195"/>
                </a:lnTo>
                <a:cubicBezTo>
                  <a:pt x="7982451" y="6638373"/>
                  <a:pt x="7967635" y="6639839"/>
                  <a:pt x="7954239" y="6639596"/>
                </a:cubicBezTo>
                <a:cubicBezTo>
                  <a:pt x="7940838" y="6639350"/>
                  <a:pt x="7930080" y="6640022"/>
                  <a:pt x="7921965" y="6641610"/>
                </a:cubicBezTo>
                <a:lnTo>
                  <a:pt x="7908882" y="6632647"/>
                </a:lnTo>
                <a:lnTo>
                  <a:pt x="7907974" y="6632703"/>
                </a:lnTo>
                <a:cubicBezTo>
                  <a:pt x="7902690" y="6630870"/>
                  <a:pt x="7891932" y="6631546"/>
                  <a:pt x="7875705" y="6634727"/>
                </a:cubicBezTo>
                <a:cubicBezTo>
                  <a:pt x="7848904" y="6634244"/>
                  <a:pt x="7829418" y="6635196"/>
                  <a:pt x="7817248" y="6637584"/>
                </a:cubicBezTo>
                <a:lnTo>
                  <a:pt x="7810570" y="6637207"/>
                </a:lnTo>
                <a:lnTo>
                  <a:pt x="7748995" y="6641052"/>
                </a:lnTo>
                <a:lnTo>
                  <a:pt x="7744211" y="6641988"/>
                </a:lnTo>
                <a:lnTo>
                  <a:pt x="7762475" y="6648322"/>
                </a:lnTo>
                <a:cubicBezTo>
                  <a:pt x="7767389" y="6658831"/>
                  <a:pt x="7790132" y="6660109"/>
                  <a:pt x="7830701" y="6652155"/>
                </a:cubicBezTo>
                <a:cubicBezTo>
                  <a:pt x="7838817" y="6650564"/>
                  <a:pt x="7845517" y="6650685"/>
                  <a:pt x="7850801" y="6652516"/>
                </a:cubicBezTo>
                <a:cubicBezTo>
                  <a:pt x="7856086" y="6654349"/>
                  <a:pt x="7866846" y="6653673"/>
                  <a:pt x="7883074" y="6650492"/>
                </a:cubicBezTo>
                <a:lnTo>
                  <a:pt x="7963471" y="6651940"/>
                </a:lnTo>
                <a:cubicBezTo>
                  <a:pt x="7974040" y="6655603"/>
                  <a:pt x="7979326" y="6657435"/>
                  <a:pt x="7979326" y="6657435"/>
                </a:cubicBezTo>
                <a:cubicBezTo>
                  <a:pt x="7976870" y="6652179"/>
                  <a:pt x="7978283" y="6650470"/>
                  <a:pt x="7983569" y="6652301"/>
                </a:cubicBezTo>
                <a:cubicBezTo>
                  <a:pt x="7988853" y="6654134"/>
                  <a:pt x="7991497" y="6655051"/>
                  <a:pt x="7991497" y="6655051"/>
                </a:cubicBezTo>
                <a:cubicBezTo>
                  <a:pt x="7993954" y="6660304"/>
                  <a:pt x="7991125" y="6663727"/>
                  <a:pt x="7983012" y="6665318"/>
                </a:cubicBezTo>
                <a:cubicBezTo>
                  <a:pt x="7974896" y="6666910"/>
                  <a:pt x="7968811" y="6668102"/>
                  <a:pt x="7964751" y="6668899"/>
                </a:cubicBezTo>
                <a:cubicBezTo>
                  <a:pt x="7960695" y="6669694"/>
                  <a:pt x="7958669" y="6670092"/>
                  <a:pt x="7958669" y="6670092"/>
                </a:cubicBezTo>
                <a:lnTo>
                  <a:pt x="7962353" y="6677973"/>
                </a:lnTo>
                <a:cubicBezTo>
                  <a:pt x="7972923" y="6681637"/>
                  <a:pt x="7974151" y="6684264"/>
                  <a:pt x="7966037" y="6685855"/>
                </a:cubicBezTo>
                <a:cubicBezTo>
                  <a:pt x="7957921" y="6687446"/>
                  <a:pt x="7953251" y="6686927"/>
                  <a:pt x="7952023" y="6684302"/>
                </a:cubicBezTo>
                <a:cubicBezTo>
                  <a:pt x="7950795" y="6681672"/>
                  <a:pt x="7946125" y="6681155"/>
                  <a:pt x="7938009" y="6682746"/>
                </a:cubicBezTo>
                <a:cubicBezTo>
                  <a:pt x="7935552" y="6677491"/>
                  <a:pt x="7930268" y="6675659"/>
                  <a:pt x="7922156" y="6677249"/>
                </a:cubicBezTo>
                <a:cubicBezTo>
                  <a:pt x="7914039" y="6678841"/>
                  <a:pt x="7911398" y="6677923"/>
                  <a:pt x="7914226" y="6674502"/>
                </a:cubicBezTo>
                <a:cubicBezTo>
                  <a:pt x="7917053" y="6671078"/>
                  <a:pt x="7914413" y="6670162"/>
                  <a:pt x="7906297" y="6671753"/>
                </a:cubicBezTo>
                <a:lnTo>
                  <a:pt x="7862415" y="6663148"/>
                </a:lnTo>
                <a:cubicBezTo>
                  <a:pt x="7843731" y="6661075"/>
                  <a:pt x="7830331" y="6660832"/>
                  <a:pt x="7822216" y="6662424"/>
                </a:cubicBezTo>
                <a:cubicBezTo>
                  <a:pt x="7814099" y="6664015"/>
                  <a:pt x="7801930" y="6666400"/>
                  <a:pt x="7785700" y="6669582"/>
                </a:cubicBezTo>
                <a:lnTo>
                  <a:pt x="7757676" y="6666472"/>
                </a:lnTo>
                <a:lnTo>
                  <a:pt x="7745501" y="6668859"/>
                </a:lnTo>
                <a:cubicBezTo>
                  <a:pt x="7737389" y="6670451"/>
                  <a:pt x="7729276" y="6672040"/>
                  <a:pt x="7721158" y="6673632"/>
                </a:cubicBezTo>
                <a:lnTo>
                  <a:pt x="7668790" y="6675293"/>
                </a:lnTo>
                <a:cubicBezTo>
                  <a:pt x="7668790" y="6675293"/>
                  <a:pt x="7660061" y="6675571"/>
                  <a:pt x="7642606" y="6676124"/>
                </a:cubicBezTo>
                <a:lnTo>
                  <a:pt x="7587174" y="6679107"/>
                </a:lnTo>
                <a:lnTo>
                  <a:pt x="7594426" y="6679912"/>
                </a:lnTo>
                <a:lnTo>
                  <a:pt x="7585933" y="6690178"/>
                </a:lnTo>
                <a:cubicBezTo>
                  <a:pt x="7585933" y="6690178"/>
                  <a:pt x="7581263" y="6689658"/>
                  <a:pt x="7571921" y="6688620"/>
                </a:cubicBezTo>
                <a:cubicBezTo>
                  <a:pt x="7562577" y="6687581"/>
                  <a:pt x="7553852" y="6687856"/>
                  <a:pt x="7545736" y="6689444"/>
                </a:cubicBezTo>
                <a:lnTo>
                  <a:pt x="7542083" y="6681619"/>
                </a:lnTo>
                <a:lnTo>
                  <a:pt x="7358252" y="6693151"/>
                </a:lnTo>
                <a:cubicBezTo>
                  <a:pt x="7323337" y="6694260"/>
                  <a:pt x="7292481" y="6694572"/>
                  <a:pt x="7265683" y="6694090"/>
                </a:cubicBezTo>
                <a:lnTo>
                  <a:pt x="7229168" y="6701248"/>
                </a:lnTo>
                <a:lnTo>
                  <a:pt x="7169429" y="6687145"/>
                </a:lnTo>
                <a:lnTo>
                  <a:pt x="7118261" y="6693068"/>
                </a:lnTo>
                <a:lnTo>
                  <a:pt x="7123086" y="6694742"/>
                </a:lnTo>
                <a:lnTo>
                  <a:pt x="7095061" y="6691624"/>
                </a:lnTo>
                <a:lnTo>
                  <a:pt x="7058541" y="6698772"/>
                </a:lnTo>
                <a:lnTo>
                  <a:pt x="7033495" y="6701956"/>
                </a:lnTo>
                <a:lnTo>
                  <a:pt x="7044031" y="6703126"/>
                </a:lnTo>
                <a:cubicBezTo>
                  <a:pt x="7052146" y="6701535"/>
                  <a:pt x="7056201" y="6700740"/>
                  <a:pt x="7056201" y="6700740"/>
                </a:cubicBezTo>
                <a:cubicBezTo>
                  <a:pt x="7064317" y="6699150"/>
                  <a:pt x="7068370" y="6698353"/>
                  <a:pt x="7068370" y="6698353"/>
                </a:cubicBezTo>
                <a:cubicBezTo>
                  <a:pt x="7084600" y="6695171"/>
                  <a:pt x="7116688" y="6697486"/>
                  <a:pt x="7164627" y="6705298"/>
                </a:cubicBezTo>
                <a:lnTo>
                  <a:pt x="7216998" y="6703634"/>
                </a:lnTo>
                <a:cubicBezTo>
                  <a:pt x="7233227" y="6700454"/>
                  <a:pt x="7252711" y="6699502"/>
                  <a:pt x="7275453" y="6700778"/>
                </a:cubicBezTo>
                <a:cubicBezTo>
                  <a:pt x="7298195" y="6702056"/>
                  <a:pt x="7322967" y="6702937"/>
                  <a:pt x="7349765" y="6703419"/>
                </a:cubicBezTo>
                <a:lnTo>
                  <a:pt x="7461876" y="6715859"/>
                </a:lnTo>
                <a:cubicBezTo>
                  <a:pt x="7453760" y="6717450"/>
                  <a:pt x="7449702" y="6718245"/>
                  <a:pt x="7449702" y="6718245"/>
                </a:cubicBezTo>
                <a:cubicBezTo>
                  <a:pt x="7449702" y="6718245"/>
                  <a:pt x="7445647" y="6719041"/>
                  <a:pt x="7437533" y="6720633"/>
                </a:cubicBezTo>
                <a:cubicBezTo>
                  <a:pt x="7435075" y="6715377"/>
                  <a:pt x="7429792" y="6713545"/>
                  <a:pt x="7421677" y="6715136"/>
                </a:cubicBezTo>
                <a:cubicBezTo>
                  <a:pt x="7413563" y="6716727"/>
                  <a:pt x="7406860" y="6716606"/>
                  <a:pt x="7401577" y="6714773"/>
                </a:cubicBezTo>
                <a:cubicBezTo>
                  <a:pt x="7396292" y="6712941"/>
                  <a:pt x="7386948" y="6711904"/>
                  <a:pt x="7373550" y="6711665"/>
                </a:cubicBezTo>
                <a:cubicBezTo>
                  <a:pt x="7360150" y="6711422"/>
                  <a:pt x="7349394" y="6712097"/>
                  <a:pt x="7341280" y="6713688"/>
                </a:cubicBezTo>
                <a:lnTo>
                  <a:pt x="7372989" y="6724680"/>
                </a:lnTo>
                <a:cubicBezTo>
                  <a:pt x="7378648" y="6717836"/>
                  <a:pt x="7382705" y="6717040"/>
                  <a:pt x="7385161" y="6722294"/>
                </a:cubicBezTo>
                <a:cubicBezTo>
                  <a:pt x="7387616" y="6727549"/>
                  <a:pt x="7401632" y="6729105"/>
                  <a:pt x="7427203" y="6726960"/>
                </a:cubicBezTo>
                <a:cubicBezTo>
                  <a:pt x="7452773" y="6724813"/>
                  <a:pt x="7469617" y="6722946"/>
                  <a:pt x="7477730" y="6721357"/>
                </a:cubicBezTo>
                <a:cubicBezTo>
                  <a:pt x="7477730" y="6721357"/>
                  <a:pt x="7479145" y="6719644"/>
                  <a:pt x="7481976" y="6716221"/>
                </a:cubicBezTo>
                <a:cubicBezTo>
                  <a:pt x="7484804" y="6712798"/>
                  <a:pt x="7486217" y="6711087"/>
                  <a:pt x="7486217" y="6711087"/>
                </a:cubicBezTo>
                <a:cubicBezTo>
                  <a:pt x="7502446" y="6707904"/>
                  <a:pt x="7515847" y="6708147"/>
                  <a:pt x="7526418" y="6711812"/>
                </a:cubicBezTo>
                <a:cubicBezTo>
                  <a:pt x="7536988" y="6715474"/>
                  <a:pt x="7542887" y="6718621"/>
                  <a:pt x="7544115" y="6721249"/>
                </a:cubicBezTo>
                <a:cubicBezTo>
                  <a:pt x="7545340" y="6723875"/>
                  <a:pt x="7550627" y="6725708"/>
                  <a:pt x="7559971" y="6726744"/>
                </a:cubicBezTo>
                <a:cubicBezTo>
                  <a:pt x="7569315" y="6727781"/>
                  <a:pt x="7578042" y="6727504"/>
                  <a:pt x="7586158" y="6725913"/>
                </a:cubicBezTo>
                <a:lnTo>
                  <a:pt x="7610498" y="6721142"/>
                </a:lnTo>
                <a:cubicBezTo>
                  <a:pt x="7612955" y="6726394"/>
                  <a:pt x="7622299" y="6727431"/>
                  <a:pt x="7638526" y="6724250"/>
                </a:cubicBezTo>
                <a:lnTo>
                  <a:pt x="7642210" y="6732132"/>
                </a:lnTo>
                <a:lnTo>
                  <a:pt x="7658068" y="6737629"/>
                </a:lnTo>
                <a:cubicBezTo>
                  <a:pt x="7666182" y="6736038"/>
                  <a:pt x="7670853" y="6736556"/>
                  <a:pt x="7672081" y="6739185"/>
                </a:cubicBezTo>
                <a:cubicBezTo>
                  <a:pt x="7673308" y="6741810"/>
                  <a:pt x="7644297" y="6746066"/>
                  <a:pt x="7585040" y="6751946"/>
                </a:cubicBezTo>
                <a:cubicBezTo>
                  <a:pt x="7568812" y="6755128"/>
                  <a:pt x="7552582" y="6758310"/>
                  <a:pt x="7536353" y="6761491"/>
                </a:cubicBezTo>
                <a:lnTo>
                  <a:pt x="7508327" y="6758381"/>
                </a:lnTo>
                <a:cubicBezTo>
                  <a:pt x="7500211" y="6759972"/>
                  <a:pt x="7496153" y="6760768"/>
                  <a:pt x="7496153" y="6760768"/>
                </a:cubicBezTo>
                <a:cubicBezTo>
                  <a:pt x="7496153" y="6760768"/>
                  <a:pt x="7497381" y="6763395"/>
                  <a:pt x="7499839" y="6768651"/>
                </a:cubicBezTo>
                <a:cubicBezTo>
                  <a:pt x="7502294" y="6773905"/>
                  <a:pt x="7501493" y="6776930"/>
                  <a:pt x="7497439" y="6777726"/>
                </a:cubicBezTo>
                <a:cubicBezTo>
                  <a:pt x="7493383" y="6778520"/>
                  <a:pt x="7486065" y="6777086"/>
                  <a:pt x="7475497" y="6773422"/>
                </a:cubicBezTo>
                <a:cubicBezTo>
                  <a:pt x="7467382" y="6775014"/>
                  <a:pt x="7463324" y="6775809"/>
                  <a:pt x="7463324" y="6775809"/>
                </a:cubicBezTo>
                <a:lnTo>
                  <a:pt x="7451154" y="6778196"/>
                </a:lnTo>
                <a:cubicBezTo>
                  <a:pt x="7443041" y="6779785"/>
                  <a:pt x="7439781" y="6777557"/>
                  <a:pt x="7441383" y="6771506"/>
                </a:cubicBezTo>
                <a:cubicBezTo>
                  <a:pt x="7442984" y="6765456"/>
                  <a:pt x="7441755" y="6762827"/>
                  <a:pt x="7437697" y="6763622"/>
                </a:cubicBezTo>
                <a:cubicBezTo>
                  <a:pt x="7433642" y="6764419"/>
                  <a:pt x="7432839" y="6767445"/>
                  <a:pt x="7435298" y="6772699"/>
                </a:cubicBezTo>
                <a:cubicBezTo>
                  <a:pt x="7427185" y="6774290"/>
                  <a:pt x="7421899" y="6772457"/>
                  <a:pt x="7419442" y="6767203"/>
                </a:cubicBezTo>
                <a:cubicBezTo>
                  <a:pt x="7416985" y="6761948"/>
                  <a:pt x="7408869" y="6763538"/>
                  <a:pt x="7395096" y="6771975"/>
                </a:cubicBezTo>
                <a:lnTo>
                  <a:pt x="7382928" y="6774361"/>
                </a:lnTo>
                <a:cubicBezTo>
                  <a:pt x="7380471" y="6769105"/>
                  <a:pt x="7383298" y="6765684"/>
                  <a:pt x="7391413" y="6764092"/>
                </a:cubicBezTo>
                <a:lnTo>
                  <a:pt x="7363387" y="6760982"/>
                </a:lnTo>
                <a:lnTo>
                  <a:pt x="7339045" y="6765754"/>
                </a:lnTo>
                <a:lnTo>
                  <a:pt x="7354900" y="6771251"/>
                </a:lnTo>
                <a:lnTo>
                  <a:pt x="7330556" y="6776025"/>
                </a:lnTo>
                <a:cubicBezTo>
                  <a:pt x="7322441" y="6777615"/>
                  <a:pt x="7316356" y="6778808"/>
                  <a:pt x="7312299" y="6779604"/>
                </a:cubicBezTo>
                <a:cubicBezTo>
                  <a:pt x="7308242" y="6780398"/>
                  <a:pt x="7311500" y="6782627"/>
                  <a:pt x="7322070" y="6786291"/>
                </a:cubicBezTo>
                <a:lnTo>
                  <a:pt x="7313582" y="6796562"/>
                </a:lnTo>
                <a:cubicBezTo>
                  <a:pt x="7311128" y="6791307"/>
                  <a:pt x="7307870" y="6789076"/>
                  <a:pt x="7303813" y="6789871"/>
                </a:cubicBezTo>
                <a:cubicBezTo>
                  <a:pt x="7299756" y="6790667"/>
                  <a:pt x="7296499" y="6788437"/>
                  <a:pt x="7294043" y="6783183"/>
                </a:cubicBezTo>
                <a:cubicBezTo>
                  <a:pt x="7294043" y="6783183"/>
                  <a:pt x="7288757" y="6781350"/>
                  <a:pt x="7278187" y="6777685"/>
                </a:cubicBezTo>
                <a:cubicBezTo>
                  <a:pt x="7286300" y="6776094"/>
                  <a:pt x="7289130" y="6772674"/>
                  <a:pt x="7286674" y="6767418"/>
                </a:cubicBezTo>
                <a:cubicBezTo>
                  <a:pt x="7284216" y="6762163"/>
                  <a:pt x="7266760" y="6762718"/>
                  <a:pt x="7234302" y="6769080"/>
                </a:cubicBezTo>
                <a:cubicBezTo>
                  <a:pt x="7209961" y="6773853"/>
                  <a:pt x="7189672" y="6777830"/>
                  <a:pt x="7173445" y="6781012"/>
                </a:cubicBezTo>
                <a:lnTo>
                  <a:pt x="7149105" y="6785784"/>
                </a:lnTo>
                <a:cubicBezTo>
                  <a:pt x="7165331" y="6782602"/>
                  <a:pt x="7174060" y="6782325"/>
                  <a:pt x="7175287" y="6784952"/>
                </a:cubicBezTo>
                <a:cubicBezTo>
                  <a:pt x="7176516" y="6787580"/>
                  <a:pt x="7181188" y="6788098"/>
                  <a:pt x="7189302" y="6786506"/>
                </a:cubicBezTo>
                <a:lnTo>
                  <a:pt x="7180815" y="6796775"/>
                </a:lnTo>
                <a:lnTo>
                  <a:pt x="7128444" y="6798438"/>
                </a:lnTo>
                <a:lnTo>
                  <a:pt x="7124762" y="6790557"/>
                </a:lnTo>
                <a:lnTo>
                  <a:pt x="7105217" y="6777179"/>
                </a:lnTo>
                <a:cubicBezTo>
                  <a:pt x="7094649" y="6773514"/>
                  <a:pt x="7089365" y="6771681"/>
                  <a:pt x="7089365" y="6771681"/>
                </a:cubicBezTo>
                <a:lnTo>
                  <a:pt x="7040677" y="6781226"/>
                </a:lnTo>
                <a:lnTo>
                  <a:pt x="7020021" y="6793881"/>
                </a:lnTo>
                <a:lnTo>
                  <a:pt x="7032191" y="6791494"/>
                </a:lnTo>
                <a:cubicBezTo>
                  <a:pt x="7040305" y="6789906"/>
                  <a:pt x="7049649" y="6790940"/>
                  <a:pt x="7060218" y="6794606"/>
                </a:cubicBezTo>
                <a:lnTo>
                  <a:pt x="7063904" y="6802488"/>
                </a:lnTo>
                <a:cubicBezTo>
                  <a:pt x="7053333" y="6798824"/>
                  <a:pt x="7039932" y="6798582"/>
                  <a:pt x="7023704" y="6801764"/>
                </a:cubicBezTo>
                <a:cubicBezTo>
                  <a:pt x="6999362" y="6806536"/>
                  <a:pt x="6985160" y="6809320"/>
                  <a:pt x="6981105" y="6810116"/>
                </a:cubicBezTo>
                <a:cubicBezTo>
                  <a:pt x="6977046" y="6810911"/>
                  <a:pt x="6973791" y="6808680"/>
                  <a:pt x="6971333" y="6803426"/>
                </a:cubicBezTo>
                <a:cubicBezTo>
                  <a:pt x="6968878" y="6798171"/>
                  <a:pt x="6971706" y="6794748"/>
                  <a:pt x="6979819" y="6793157"/>
                </a:cubicBezTo>
                <a:cubicBezTo>
                  <a:pt x="6987936" y="6791566"/>
                  <a:pt x="6990766" y="6788144"/>
                  <a:pt x="6988307" y="6782889"/>
                </a:cubicBezTo>
                <a:lnTo>
                  <a:pt x="7000477" y="6780503"/>
                </a:lnTo>
                <a:cubicBezTo>
                  <a:pt x="7000477" y="6780503"/>
                  <a:pt x="7002508" y="6780105"/>
                  <a:pt x="7006565" y="6779309"/>
                </a:cubicBezTo>
                <a:cubicBezTo>
                  <a:pt x="7010622" y="6778514"/>
                  <a:pt x="7012037" y="6776803"/>
                  <a:pt x="7010808" y="6774174"/>
                </a:cubicBezTo>
                <a:cubicBezTo>
                  <a:pt x="7009581" y="6771548"/>
                  <a:pt x="7004907" y="6771029"/>
                  <a:pt x="6996793" y="6772619"/>
                </a:cubicBezTo>
                <a:cubicBezTo>
                  <a:pt x="6988681" y="6774211"/>
                  <a:pt x="6980564" y="6775801"/>
                  <a:pt x="6972451" y="6777393"/>
                </a:cubicBezTo>
                <a:cubicBezTo>
                  <a:pt x="6964335" y="6778983"/>
                  <a:pt x="6955610" y="6779260"/>
                  <a:pt x="6946266" y="6778224"/>
                </a:cubicBezTo>
                <a:cubicBezTo>
                  <a:pt x="6936924" y="6777186"/>
                  <a:pt x="6932250" y="6776669"/>
                  <a:pt x="6932250" y="6776669"/>
                </a:cubicBezTo>
                <a:cubicBezTo>
                  <a:pt x="6905452" y="6776186"/>
                  <a:pt x="6883939" y="6777536"/>
                  <a:pt x="6867712" y="6780718"/>
                </a:cubicBezTo>
                <a:lnTo>
                  <a:pt x="6855539" y="6783104"/>
                </a:lnTo>
                <a:lnTo>
                  <a:pt x="6899422" y="6791709"/>
                </a:lnTo>
                <a:cubicBezTo>
                  <a:pt x="6961138" y="6791085"/>
                  <a:pt x="6963592" y="6796339"/>
                  <a:pt x="6906792" y="6807474"/>
                </a:cubicBezTo>
                <a:cubicBezTo>
                  <a:pt x="6874334" y="6813838"/>
                  <a:pt x="6855463" y="6816104"/>
                  <a:pt x="6850180" y="6814272"/>
                </a:cubicBezTo>
                <a:cubicBezTo>
                  <a:pt x="6844894" y="6812439"/>
                  <a:pt x="6838193" y="6812319"/>
                  <a:pt x="6830078" y="6813910"/>
                </a:cubicBezTo>
                <a:cubicBezTo>
                  <a:pt x="6821965" y="6815500"/>
                  <a:pt x="6813852" y="6817091"/>
                  <a:pt x="6805737" y="6818682"/>
                </a:cubicBezTo>
                <a:cubicBezTo>
                  <a:pt x="6803280" y="6813426"/>
                  <a:pt x="6797993" y="6811594"/>
                  <a:pt x="6789878" y="6813186"/>
                </a:cubicBezTo>
                <a:cubicBezTo>
                  <a:pt x="6779307" y="6809523"/>
                  <a:pt x="6774024" y="6807690"/>
                  <a:pt x="6774024" y="6807690"/>
                </a:cubicBezTo>
                <a:lnTo>
                  <a:pt x="6697308" y="6814125"/>
                </a:lnTo>
                <a:cubicBezTo>
                  <a:pt x="6699766" y="6819380"/>
                  <a:pt x="6710336" y="6823044"/>
                  <a:pt x="6729023" y="6825117"/>
                </a:cubicBezTo>
                <a:lnTo>
                  <a:pt x="6744880" y="6830613"/>
                </a:lnTo>
                <a:cubicBezTo>
                  <a:pt x="6734309" y="6826949"/>
                  <a:pt x="6730251" y="6827745"/>
                  <a:pt x="6732708" y="6833000"/>
                </a:cubicBezTo>
                <a:cubicBezTo>
                  <a:pt x="6724592" y="6834591"/>
                  <a:pt x="6720538" y="6835386"/>
                  <a:pt x="6720538" y="6835386"/>
                </a:cubicBezTo>
                <a:lnTo>
                  <a:pt x="6692508" y="6832276"/>
                </a:lnTo>
                <a:lnTo>
                  <a:pt x="6655995" y="6839434"/>
                </a:lnTo>
                <a:cubicBezTo>
                  <a:pt x="6653539" y="6834181"/>
                  <a:pt x="6652310" y="6831553"/>
                  <a:pt x="6652310" y="6831553"/>
                </a:cubicBezTo>
                <a:cubicBezTo>
                  <a:pt x="6644196" y="6833144"/>
                  <a:pt x="6638911" y="6831310"/>
                  <a:pt x="6636452" y="6826057"/>
                </a:cubicBezTo>
                <a:lnTo>
                  <a:pt x="6676654" y="6826780"/>
                </a:lnTo>
                <a:cubicBezTo>
                  <a:pt x="6687226" y="6830444"/>
                  <a:pt x="6691279" y="6829649"/>
                  <a:pt x="6688824" y="6824394"/>
                </a:cubicBezTo>
                <a:cubicBezTo>
                  <a:pt x="6694481" y="6817548"/>
                  <a:pt x="6679853" y="6814679"/>
                  <a:pt x="6644941" y="6815787"/>
                </a:cubicBezTo>
                <a:cubicBezTo>
                  <a:pt x="6628712" y="6818969"/>
                  <a:pt x="6617770" y="6823983"/>
                  <a:pt x="6612112" y="6830828"/>
                </a:cubicBezTo>
                <a:lnTo>
                  <a:pt x="6599940" y="6833214"/>
                </a:lnTo>
                <a:lnTo>
                  <a:pt x="6575596" y="6837987"/>
                </a:lnTo>
                <a:cubicBezTo>
                  <a:pt x="6567481" y="6839578"/>
                  <a:pt x="6562810" y="6839061"/>
                  <a:pt x="6561582" y="6836433"/>
                </a:cubicBezTo>
                <a:cubicBezTo>
                  <a:pt x="6560355" y="6833804"/>
                  <a:pt x="6561767" y="6832093"/>
                  <a:pt x="6565828" y="6831297"/>
                </a:cubicBezTo>
                <a:cubicBezTo>
                  <a:pt x="6569884" y="6830502"/>
                  <a:pt x="6575969" y="6829310"/>
                  <a:pt x="6584084" y="6827719"/>
                </a:cubicBezTo>
                <a:cubicBezTo>
                  <a:pt x="6592194" y="6826128"/>
                  <a:pt x="6596253" y="6825332"/>
                  <a:pt x="6596253" y="6825332"/>
                </a:cubicBezTo>
                <a:cubicBezTo>
                  <a:pt x="6591338" y="6814822"/>
                  <a:pt x="6572656" y="6812749"/>
                  <a:pt x="6540200" y="6819113"/>
                </a:cubicBezTo>
                <a:lnTo>
                  <a:pt x="6491512" y="6828656"/>
                </a:lnTo>
                <a:cubicBezTo>
                  <a:pt x="6499628" y="6827066"/>
                  <a:pt x="6502456" y="6823643"/>
                  <a:pt x="6500001" y="6818389"/>
                </a:cubicBezTo>
                <a:lnTo>
                  <a:pt x="6467171" y="6833430"/>
                </a:lnTo>
                <a:lnTo>
                  <a:pt x="6463487" y="6825548"/>
                </a:lnTo>
                <a:cubicBezTo>
                  <a:pt x="6455373" y="6827138"/>
                  <a:pt x="6445229" y="6829126"/>
                  <a:pt x="6433059" y="6831514"/>
                </a:cubicBezTo>
                <a:cubicBezTo>
                  <a:pt x="6420884" y="6833900"/>
                  <a:pt x="6413573" y="6832465"/>
                  <a:pt x="6411115" y="6827211"/>
                </a:cubicBezTo>
                <a:cubicBezTo>
                  <a:pt x="6406203" y="6816699"/>
                  <a:pt x="6426491" y="6812723"/>
                  <a:pt x="6471973" y="6815280"/>
                </a:cubicBezTo>
                <a:cubicBezTo>
                  <a:pt x="6515001" y="6812579"/>
                  <a:pt x="6543401" y="6807011"/>
                  <a:pt x="6557173" y="6798576"/>
                </a:cubicBezTo>
                <a:cubicBezTo>
                  <a:pt x="6573400" y="6795394"/>
                  <a:pt x="6572173" y="6792765"/>
                  <a:pt x="6553487" y="6790692"/>
                </a:cubicBezTo>
                <a:cubicBezTo>
                  <a:pt x="6545374" y="6792284"/>
                  <a:pt x="6535844" y="6795585"/>
                  <a:pt x="6524904" y="6800598"/>
                </a:cubicBezTo>
                <a:cubicBezTo>
                  <a:pt x="6513960" y="6805614"/>
                  <a:pt x="6503817" y="6807603"/>
                  <a:pt x="6494474" y="6806567"/>
                </a:cubicBezTo>
                <a:cubicBezTo>
                  <a:pt x="6485131" y="6805529"/>
                  <a:pt x="6480461" y="6805010"/>
                  <a:pt x="6480461" y="6805010"/>
                </a:cubicBezTo>
                <a:cubicBezTo>
                  <a:pt x="6469887" y="6801346"/>
                  <a:pt x="6456487" y="6801105"/>
                  <a:pt x="6440259" y="6804286"/>
                </a:cubicBezTo>
                <a:cubicBezTo>
                  <a:pt x="6421576" y="6802213"/>
                  <a:pt x="6406948" y="6799344"/>
                  <a:pt x="6396376" y="6795681"/>
                </a:cubicBezTo>
                <a:cubicBezTo>
                  <a:pt x="6393922" y="6790424"/>
                  <a:pt x="6388636" y="6788594"/>
                  <a:pt x="6380520" y="6790185"/>
                </a:cubicBezTo>
                <a:lnTo>
                  <a:pt x="6368352" y="6792570"/>
                </a:lnTo>
                <a:cubicBezTo>
                  <a:pt x="6352122" y="6795752"/>
                  <a:pt x="6341365" y="6796427"/>
                  <a:pt x="6336079" y="6794594"/>
                </a:cubicBezTo>
                <a:cubicBezTo>
                  <a:pt x="6330795" y="6792762"/>
                  <a:pt x="6324094" y="6792643"/>
                  <a:pt x="6315980" y="6794232"/>
                </a:cubicBezTo>
                <a:cubicBezTo>
                  <a:pt x="6307864" y="6795824"/>
                  <a:pt x="6299752" y="6797414"/>
                  <a:pt x="6291638" y="6799005"/>
                </a:cubicBezTo>
                <a:cubicBezTo>
                  <a:pt x="6283522" y="6800595"/>
                  <a:pt x="6270124" y="6800356"/>
                  <a:pt x="6251438" y="6798281"/>
                </a:cubicBezTo>
                <a:cubicBezTo>
                  <a:pt x="6251438" y="6798281"/>
                  <a:pt x="6247381" y="6799077"/>
                  <a:pt x="6239268" y="6800669"/>
                </a:cubicBezTo>
                <a:cubicBezTo>
                  <a:pt x="6231154" y="6802259"/>
                  <a:pt x="6227095" y="6803054"/>
                  <a:pt x="6227095" y="6803054"/>
                </a:cubicBezTo>
                <a:cubicBezTo>
                  <a:pt x="6216523" y="6799390"/>
                  <a:pt x="6207181" y="6798353"/>
                  <a:pt x="6199068" y="6799944"/>
                </a:cubicBezTo>
                <a:cubicBezTo>
                  <a:pt x="6201524" y="6805199"/>
                  <a:pt x="6200110" y="6806911"/>
                  <a:pt x="6194825" y="6805079"/>
                </a:cubicBezTo>
                <a:cubicBezTo>
                  <a:pt x="6189539" y="6803246"/>
                  <a:pt x="6186894" y="6802329"/>
                  <a:pt x="6186894" y="6802329"/>
                </a:cubicBezTo>
                <a:cubicBezTo>
                  <a:pt x="6178782" y="6803921"/>
                  <a:pt x="6174726" y="6804716"/>
                  <a:pt x="6174726" y="6804716"/>
                </a:cubicBezTo>
                <a:cubicBezTo>
                  <a:pt x="6158498" y="6807897"/>
                  <a:pt x="6149769" y="6808175"/>
                  <a:pt x="6148541" y="6805548"/>
                </a:cubicBezTo>
                <a:cubicBezTo>
                  <a:pt x="6147313" y="6802919"/>
                  <a:pt x="6142639" y="6802403"/>
                  <a:pt x="6134527" y="6803993"/>
                </a:cubicBezTo>
                <a:lnTo>
                  <a:pt x="6054128" y="6802545"/>
                </a:lnTo>
                <a:cubicBezTo>
                  <a:pt x="6046013" y="6804136"/>
                  <a:pt x="6031813" y="6806920"/>
                  <a:pt x="6011529" y="6810897"/>
                </a:cubicBezTo>
                <a:cubicBezTo>
                  <a:pt x="5991241" y="6814874"/>
                  <a:pt x="5981097" y="6816862"/>
                  <a:pt x="5981097" y="6816862"/>
                </a:cubicBezTo>
                <a:lnTo>
                  <a:pt x="5968929" y="6819250"/>
                </a:lnTo>
                <a:cubicBezTo>
                  <a:pt x="5960814" y="6820840"/>
                  <a:pt x="5947413" y="6820600"/>
                  <a:pt x="5928730" y="6818526"/>
                </a:cubicBezTo>
                <a:cubicBezTo>
                  <a:pt x="5928730" y="6818526"/>
                  <a:pt x="5924057" y="6818006"/>
                  <a:pt x="5914715" y="6816970"/>
                </a:cubicBezTo>
                <a:cubicBezTo>
                  <a:pt x="5905371" y="6815933"/>
                  <a:pt x="5900701" y="6815414"/>
                  <a:pt x="5900701" y="6815414"/>
                </a:cubicBezTo>
                <a:lnTo>
                  <a:pt x="5872674" y="6812306"/>
                </a:lnTo>
                <a:cubicBezTo>
                  <a:pt x="5864560" y="6813896"/>
                  <a:pt x="5859889" y="6813378"/>
                  <a:pt x="5858659" y="6810751"/>
                </a:cubicBezTo>
                <a:cubicBezTo>
                  <a:pt x="5857433" y="6808122"/>
                  <a:pt x="5856819" y="6806809"/>
                  <a:pt x="5856819" y="6806809"/>
                </a:cubicBezTo>
                <a:cubicBezTo>
                  <a:pt x="5856819" y="6806809"/>
                  <a:pt x="5851533" y="6804977"/>
                  <a:pt x="5840961" y="6801313"/>
                </a:cubicBezTo>
                <a:lnTo>
                  <a:pt x="5812933" y="6798202"/>
                </a:lnTo>
                <a:cubicBezTo>
                  <a:pt x="5810477" y="6792948"/>
                  <a:pt x="5815336" y="6789127"/>
                  <a:pt x="5827507" y="6786740"/>
                </a:cubicBezTo>
                <a:cubicBezTo>
                  <a:pt x="5839677" y="6784355"/>
                  <a:pt x="5845765" y="6783162"/>
                  <a:pt x="5845765" y="6783162"/>
                </a:cubicBezTo>
                <a:cubicBezTo>
                  <a:pt x="5848219" y="6788416"/>
                  <a:pt x="5853505" y="6790250"/>
                  <a:pt x="5861621" y="6788658"/>
                </a:cubicBezTo>
                <a:cubicBezTo>
                  <a:pt x="5869734" y="6787068"/>
                  <a:pt x="5877849" y="6785476"/>
                  <a:pt x="5885963" y="6783886"/>
                </a:cubicBezTo>
                <a:lnTo>
                  <a:pt x="5922477" y="6776727"/>
                </a:lnTo>
                <a:lnTo>
                  <a:pt x="5894450" y="6773617"/>
                </a:lnTo>
                <a:cubicBezTo>
                  <a:pt x="5875765" y="6771545"/>
                  <a:pt x="5862366" y="6771303"/>
                  <a:pt x="5854250" y="6772894"/>
                </a:cubicBezTo>
                <a:lnTo>
                  <a:pt x="5850567" y="6765012"/>
                </a:lnTo>
                <a:lnTo>
                  <a:pt x="5801879" y="6774556"/>
                </a:lnTo>
                <a:cubicBezTo>
                  <a:pt x="5793763" y="6776147"/>
                  <a:pt x="5790937" y="6779570"/>
                  <a:pt x="5793392" y="6784825"/>
                </a:cubicBezTo>
                <a:cubicBezTo>
                  <a:pt x="5795851" y="6790080"/>
                  <a:pt x="5794435" y="6791791"/>
                  <a:pt x="5789150" y="6789959"/>
                </a:cubicBezTo>
                <a:cubicBezTo>
                  <a:pt x="5783864" y="6788127"/>
                  <a:pt x="5781223" y="6787211"/>
                  <a:pt x="5781223" y="6787211"/>
                </a:cubicBezTo>
                <a:cubicBezTo>
                  <a:pt x="5781223" y="6787211"/>
                  <a:pt x="5782452" y="6789838"/>
                  <a:pt x="5784908" y="6795092"/>
                </a:cubicBezTo>
                <a:cubicBezTo>
                  <a:pt x="5787363" y="6800347"/>
                  <a:pt x="5783306" y="6801143"/>
                  <a:pt x="5772735" y="6797479"/>
                </a:cubicBezTo>
                <a:lnTo>
                  <a:pt x="5732535" y="6796756"/>
                </a:lnTo>
                <a:cubicBezTo>
                  <a:pt x="5724421" y="6798347"/>
                  <a:pt x="5721595" y="6801771"/>
                  <a:pt x="5724051" y="6807023"/>
                </a:cubicBezTo>
                <a:cubicBezTo>
                  <a:pt x="5726507" y="6812279"/>
                  <a:pt x="5735849" y="6813316"/>
                  <a:pt x="5752075" y="6810135"/>
                </a:cubicBezTo>
                <a:cubicBezTo>
                  <a:pt x="5760191" y="6808544"/>
                  <a:pt x="5769535" y="6809580"/>
                  <a:pt x="5780102" y="6813244"/>
                </a:cubicBezTo>
                <a:cubicBezTo>
                  <a:pt x="5780102" y="6813244"/>
                  <a:pt x="5778076" y="6813641"/>
                  <a:pt x="5774020" y="6814437"/>
                </a:cubicBezTo>
                <a:cubicBezTo>
                  <a:pt x="5769961" y="6815233"/>
                  <a:pt x="5767934" y="6815630"/>
                  <a:pt x="5767934" y="6815630"/>
                </a:cubicBezTo>
                <a:cubicBezTo>
                  <a:pt x="5759819" y="6817221"/>
                  <a:pt x="5747033" y="6818294"/>
                  <a:pt x="5729578" y="6818846"/>
                </a:cubicBezTo>
                <a:cubicBezTo>
                  <a:pt x="5712120" y="6819402"/>
                  <a:pt x="5700748" y="6818763"/>
                  <a:pt x="5695464" y="6816931"/>
                </a:cubicBezTo>
                <a:cubicBezTo>
                  <a:pt x="5690178" y="6815099"/>
                  <a:pt x="5679418" y="6815773"/>
                  <a:pt x="5663193" y="6818955"/>
                </a:cubicBezTo>
                <a:lnTo>
                  <a:pt x="5647337" y="6813460"/>
                </a:lnTo>
                <a:cubicBezTo>
                  <a:pt x="5663565" y="6810279"/>
                  <a:pt x="5665166" y="6804227"/>
                  <a:pt x="5652139" y="6795308"/>
                </a:cubicBezTo>
                <a:cubicBezTo>
                  <a:pt x="5649683" y="6790054"/>
                  <a:pt x="5650482" y="6787028"/>
                  <a:pt x="5654540" y="6786233"/>
                </a:cubicBezTo>
                <a:cubicBezTo>
                  <a:pt x="5658597" y="6785439"/>
                  <a:pt x="5664683" y="6784244"/>
                  <a:pt x="5672796" y="6782654"/>
                </a:cubicBezTo>
                <a:lnTo>
                  <a:pt x="5681285" y="6772385"/>
                </a:lnTo>
                <a:cubicBezTo>
                  <a:pt x="5673169" y="6773974"/>
                  <a:pt x="5668499" y="6773457"/>
                  <a:pt x="5667270" y="6770830"/>
                </a:cubicBezTo>
                <a:cubicBezTo>
                  <a:pt x="5666043" y="6768202"/>
                  <a:pt x="5659342" y="6768082"/>
                  <a:pt x="5647169" y="6770468"/>
                </a:cubicBezTo>
                <a:cubicBezTo>
                  <a:pt x="5634999" y="6772854"/>
                  <a:pt x="5628913" y="6774048"/>
                  <a:pt x="5628913" y="6774048"/>
                </a:cubicBezTo>
                <a:cubicBezTo>
                  <a:pt x="5618342" y="6770383"/>
                  <a:pt x="5611028" y="6768949"/>
                  <a:pt x="5606972" y="6769744"/>
                </a:cubicBezTo>
                <a:cubicBezTo>
                  <a:pt x="5602912" y="6770539"/>
                  <a:pt x="5596829" y="6771731"/>
                  <a:pt x="5588714" y="6773323"/>
                </a:cubicBezTo>
                <a:cubicBezTo>
                  <a:pt x="5570029" y="6771250"/>
                  <a:pt x="5556014" y="6769695"/>
                  <a:pt x="5546673" y="6768658"/>
                </a:cubicBezTo>
                <a:cubicBezTo>
                  <a:pt x="5537332" y="6767622"/>
                  <a:pt x="5533887" y="6769731"/>
                  <a:pt x="5536344" y="6774986"/>
                </a:cubicBezTo>
                <a:cubicBezTo>
                  <a:pt x="5538800" y="6780241"/>
                  <a:pt x="5540027" y="6782869"/>
                  <a:pt x="5540027" y="6782869"/>
                </a:cubicBezTo>
                <a:lnTo>
                  <a:pt x="5555886" y="6788364"/>
                </a:lnTo>
                <a:cubicBezTo>
                  <a:pt x="5563998" y="6786775"/>
                  <a:pt x="5568056" y="6785979"/>
                  <a:pt x="5568056" y="6785979"/>
                </a:cubicBezTo>
                <a:lnTo>
                  <a:pt x="5583913" y="6791474"/>
                </a:lnTo>
                <a:lnTo>
                  <a:pt x="5587596" y="6799357"/>
                </a:lnTo>
                <a:lnTo>
                  <a:pt x="5547397" y="6798633"/>
                </a:lnTo>
                <a:lnTo>
                  <a:pt x="5519370" y="6795524"/>
                </a:lnTo>
                <a:lnTo>
                  <a:pt x="5543713" y="6790751"/>
                </a:lnTo>
                <a:lnTo>
                  <a:pt x="5515686" y="6787639"/>
                </a:lnTo>
                <a:cubicBezTo>
                  <a:pt x="5507573" y="6789231"/>
                  <a:pt x="5501485" y="6790424"/>
                  <a:pt x="5497428" y="6791221"/>
                </a:cubicBezTo>
                <a:cubicBezTo>
                  <a:pt x="5493373" y="6792015"/>
                  <a:pt x="5492571" y="6795040"/>
                  <a:pt x="5495029" y="6800295"/>
                </a:cubicBezTo>
                <a:lnTo>
                  <a:pt x="5486538" y="6810564"/>
                </a:lnTo>
                <a:lnTo>
                  <a:pt x="5551083" y="6806516"/>
                </a:lnTo>
                <a:cubicBezTo>
                  <a:pt x="5572223" y="6813845"/>
                  <a:pt x="5582794" y="6817508"/>
                  <a:pt x="5582794" y="6817508"/>
                </a:cubicBezTo>
                <a:lnTo>
                  <a:pt x="5518252" y="6821557"/>
                </a:lnTo>
                <a:cubicBezTo>
                  <a:pt x="5510139" y="6823148"/>
                  <a:pt x="5497352" y="6824219"/>
                  <a:pt x="5479896" y="6824774"/>
                </a:cubicBezTo>
                <a:cubicBezTo>
                  <a:pt x="5462441" y="6825329"/>
                  <a:pt x="5448425" y="6823773"/>
                  <a:pt x="5437856" y="6820108"/>
                </a:cubicBezTo>
                <a:lnTo>
                  <a:pt x="5421997" y="6814614"/>
                </a:lnTo>
                <a:cubicBezTo>
                  <a:pt x="5438226" y="6811432"/>
                  <a:pt x="5446342" y="6809841"/>
                  <a:pt x="5446342" y="6809841"/>
                </a:cubicBezTo>
                <a:lnTo>
                  <a:pt x="5438901" y="6803029"/>
                </a:lnTo>
                <a:lnTo>
                  <a:pt x="5426560" y="6803211"/>
                </a:lnTo>
                <a:lnTo>
                  <a:pt x="5415573" y="6798664"/>
                </a:lnTo>
                <a:lnTo>
                  <a:pt x="5414631" y="6798848"/>
                </a:lnTo>
                <a:cubicBezTo>
                  <a:pt x="5406516" y="6800440"/>
                  <a:pt x="5399817" y="6800319"/>
                  <a:pt x="5394529" y="6798486"/>
                </a:cubicBezTo>
                <a:cubicBezTo>
                  <a:pt x="5389247" y="6796654"/>
                  <a:pt x="5386601" y="6795739"/>
                  <a:pt x="5386601" y="6795739"/>
                </a:cubicBezTo>
                <a:lnTo>
                  <a:pt x="5398775" y="6793352"/>
                </a:lnTo>
                <a:cubicBezTo>
                  <a:pt x="5396318" y="6788098"/>
                  <a:pt x="5391031" y="6786265"/>
                  <a:pt x="5382918" y="6787855"/>
                </a:cubicBezTo>
                <a:cubicBezTo>
                  <a:pt x="5374804" y="6789447"/>
                  <a:pt x="5367916" y="6793666"/>
                  <a:pt x="5362260" y="6800511"/>
                </a:cubicBezTo>
                <a:cubicBezTo>
                  <a:pt x="5362260" y="6800511"/>
                  <a:pt x="5358203" y="6801307"/>
                  <a:pt x="5350089" y="6802897"/>
                </a:cubicBezTo>
                <a:cubicBezTo>
                  <a:pt x="5339519" y="6799232"/>
                  <a:pt x="5335460" y="6800029"/>
                  <a:pt x="5337917" y="6805285"/>
                </a:cubicBezTo>
                <a:lnTo>
                  <a:pt x="5353771" y="6810780"/>
                </a:lnTo>
                <a:lnTo>
                  <a:pt x="5369630" y="6816274"/>
                </a:lnTo>
                <a:lnTo>
                  <a:pt x="5329429" y="6815551"/>
                </a:lnTo>
                <a:lnTo>
                  <a:pt x="5317258" y="6817938"/>
                </a:lnTo>
                <a:cubicBezTo>
                  <a:pt x="5319716" y="6823194"/>
                  <a:pt x="5318916" y="6826218"/>
                  <a:pt x="5314857" y="6827013"/>
                </a:cubicBezTo>
                <a:cubicBezTo>
                  <a:pt x="5310800" y="6827809"/>
                  <a:pt x="5309386" y="6829521"/>
                  <a:pt x="5310614" y="6832148"/>
                </a:cubicBezTo>
                <a:cubicBezTo>
                  <a:pt x="5311842" y="6834775"/>
                  <a:pt x="5300285" y="6838476"/>
                  <a:pt x="5275943" y="6843249"/>
                </a:cubicBezTo>
                <a:cubicBezTo>
                  <a:pt x="5267829" y="6844838"/>
                  <a:pt x="5257686" y="6846829"/>
                  <a:pt x="5245513" y="6849214"/>
                </a:cubicBezTo>
                <a:cubicBezTo>
                  <a:pt x="5233340" y="6851600"/>
                  <a:pt x="5227257" y="6852794"/>
                  <a:pt x="5227257" y="6852794"/>
                </a:cubicBezTo>
                <a:cubicBezTo>
                  <a:pt x="5189886" y="6848647"/>
                  <a:pt x="5163086" y="6848164"/>
                  <a:pt x="5146858" y="6851346"/>
                </a:cubicBezTo>
                <a:cubicBezTo>
                  <a:pt x="5146858" y="6851346"/>
                  <a:pt x="5137517" y="6850309"/>
                  <a:pt x="5118831" y="6848235"/>
                </a:cubicBezTo>
                <a:cubicBezTo>
                  <a:pt x="5118831" y="6848235"/>
                  <a:pt x="5114161" y="6847718"/>
                  <a:pt x="5104817" y="6846680"/>
                </a:cubicBezTo>
                <a:cubicBezTo>
                  <a:pt x="5095474" y="6845643"/>
                  <a:pt x="5090805" y="6845125"/>
                  <a:pt x="5090805" y="6845125"/>
                </a:cubicBezTo>
                <a:lnTo>
                  <a:pt x="5066460" y="6849897"/>
                </a:lnTo>
                <a:lnTo>
                  <a:pt x="5038433" y="6846788"/>
                </a:lnTo>
                <a:cubicBezTo>
                  <a:pt x="5014090" y="6851561"/>
                  <a:pt x="4987289" y="6851079"/>
                  <a:pt x="4958035" y="6845340"/>
                </a:cubicBezTo>
                <a:lnTo>
                  <a:pt x="4970207" y="6842955"/>
                </a:lnTo>
                <a:lnTo>
                  <a:pt x="4994550" y="6838181"/>
                </a:lnTo>
                <a:lnTo>
                  <a:pt x="4966522" y="6835072"/>
                </a:lnTo>
                <a:cubicBezTo>
                  <a:pt x="4955952" y="6831409"/>
                  <a:pt x="4946609" y="6830371"/>
                  <a:pt x="4938493" y="6831963"/>
                </a:cubicBezTo>
                <a:lnTo>
                  <a:pt x="4882440" y="6825743"/>
                </a:lnTo>
                <a:cubicBezTo>
                  <a:pt x="4882440" y="6825743"/>
                  <a:pt x="4893196" y="6825068"/>
                  <a:pt x="4914712" y="6823719"/>
                </a:cubicBezTo>
                <a:cubicBezTo>
                  <a:pt x="4936224" y="6822368"/>
                  <a:pt x="4949810" y="6818270"/>
                  <a:pt x="4955468" y="6811425"/>
                </a:cubicBezTo>
                <a:cubicBezTo>
                  <a:pt x="4991127" y="6792961"/>
                  <a:pt x="5004470" y="6778872"/>
                  <a:pt x="4995500" y="6769157"/>
                </a:cubicBezTo>
                <a:cubicBezTo>
                  <a:pt x="4986532" y="6759443"/>
                  <a:pt x="4948361" y="6758320"/>
                  <a:pt x="4880989" y="6765793"/>
                </a:cubicBezTo>
                <a:cubicBezTo>
                  <a:pt x="4862304" y="6763722"/>
                  <a:pt x="4848905" y="6763478"/>
                  <a:pt x="4840792" y="6765069"/>
                </a:cubicBezTo>
                <a:cubicBezTo>
                  <a:pt x="4832678" y="6766660"/>
                  <a:pt x="4821920" y="6767335"/>
                  <a:pt x="4808520" y="6767093"/>
                </a:cubicBezTo>
                <a:cubicBezTo>
                  <a:pt x="4795120" y="6766852"/>
                  <a:pt x="4784364" y="6767527"/>
                  <a:pt x="4776250" y="6769119"/>
                </a:cubicBezTo>
                <a:lnTo>
                  <a:pt x="4748221" y="6766007"/>
                </a:lnTo>
                <a:lnTo>
                  <a:pt x="4695851" y="6767671"/>
                </a:lnTo>
                <a:cubicBezTo>
                  <a:pt x="4695851" y="6767671"/>
                  <a:pt x="4693209" y="6766755"/>
                  <a:pt x="4687923" y="6764922"/>
                </a:cubicBezTo>
                <a:cubicBezTo>
                  <a:pt x="4682638" y="6763091"/>
                  <a:pt x="4679996" y="6762175"/>
                  <a:pt x="4679996" y="6762175"/>
                </a:cubicBezTo>
                <a:cubicBezTo>
                  <a:pt x="4671884" y="6763765"/>
                  <a:pt x="4665183" y="6763644"/>
                  <a:pt x="4659895" y="6761813"/>
                </a:cubicBezTo>
                <a:cubicBezTo>
                  <a:pt x="4654611" y="6759980"/>
                  <a:pt x="4647910" y="6759859"/>
                  <a:pt x="4639797" y="6761451"/>
                </a:cubicBezTo>
                <a:cubicBezTo>
                  <a:pt x="4631682" y="6763040"/>
                  <a:pt x="4616255" y="6763198"/>
                  <a:pt x="4593513" y="6761920"/>
                </a:cubicBezTo>
                <a:cubicBezTo>
                  <a:pt x="4570770" y="6760643"/>
                  <a:pt x="4544772" y="6757135"/>
                  <a:pt x="4515515" y="6751398"/>
                </a:cubicBezTo>
                <a:cubicBezTo>
                  <a:pt x="4507402" y="6752987"/>
                  <a:pt x="4501317" y="6754181"/>
                  <a:pt x="4497258" y="6754978"/>
                </a:cubicBezTo>
                <a:cubicBezTo>
                  <a:pt x="4493201" y="6755772"/>
                  <a:pt x="4489144" y="6756567"/>
                  <a:pt x="4485088" y="6757363"/>
                </a:cubicBezTo>
                <a:cubicBezTo>
                  <a:pt x="4481028" y="6758158"/>
                  <a:pt x="4476972" y="6758953"/>
                  <a:pt x="4472915" y="6759748"/>
                </a:cubicBezTo>
                <a:cubicBezTo>
                  <a:pt x="4468860" y="6760545"/>
                  <a:pt x="4465602" y="6758314"/>
                  <a:pt x="4463145" y="6753060"/>
                </a:cubicBezTo>
                <a:cubicBezTo>
                  <a:pt x="4455029" y="6754650"/>
                  <a:pt x="4441632" y="6754408"/>
                  <a:pt x="4422946" y="6752336"/>
                </a:cubicBezTo>
                <a:cubicBezTo>
                  <a:pt x="4414833" y="6753928"/>
                  <a:pt x="4406717" y="6755518"/>
                  <a:pt x="4398604" y="6757108"/>
                </a:cubicBezTo>
                <a:cubicBezTo>
                  <a:pt x="4390488" y="6758699"/>
                  <a:pt x="4381147" y="6757663"/>
                  <a:pt x="4370575" y="6753999"/>
                </a:cubicBezTo>
                <a:lnTo>
                  <a:pt x="4334061" y="6761157"/>
                </a:lnTo>
                <a:cubicBezTo>
                  <a:pt x="4334061" y="6761157"/>
                  <a:pt x="4335290" y="6763785"/>
                  <a:pt x="4337746" y="6769040"/>
                </a:cubicBezTo>
                <a:lnTo>
                  <a:pt x="4393802" y="6775259"/>
                </a:lnTo>
                <a:cubicBezTo>
                  <a:pt x="4410031" y="6772078"/>
                  <a:pt x="4418145" y="6770488"/>
                  <a:pt x="4418145" y="6770488"/>
                </a:cubicBezTo>
                <a:cubicBezTo>
                  <a:pt x="4418145" y="6770488"/>
                  <a:pt x="4420787" y="6771403"/>
                  <a:pt x="4426071" y="6773234"/>
                </a:cubicBezTo>
                <a:cubicBezTo>
                  <a:pt x="4431359" y="6775068"/>
                  <a:pt x="4434001" y="6775983"/>
                  <a:pt x="4434001" y="6775983"/>
                </a:cubicBezTo>
                <a:lnTo>
                  <a:pt x="4453540" y="6789362"/>
                </a:lnTo>
                <a:lnTo>
                  <a:pt x="4429196" y="6794134"/>
                </a:lnTo>
                <a:cubicBezTo>
                  <a:pt x="4421083" y="6795726"/>
                  <a:pt x="4417827" y="6793495"/>
                  <a:pt x="4419428" y="6787446"/>
                </a:cubicBezTo>
                <a:cubicBezTo>
                  <a:pt x="4421028" y="6781395"/>
                  <a:pt x="4409658" y="6780755"/>
                  <a:pt x="4385313" y="6785528"/>
                </a:cubicBezTo>
                <a:lnTo>
                  <a:pt x="4332944" y="6787191"/>
                </a:lnTo>
                <a:lnTo>
                  <a:pt x="4304917" y="6784080"/>
                </a:lnTo>
                <a:lnTo>
                  <a:pt x="4184321" y="6781909"/>
                </a:lnTo>
                <a:cubicBezTo>
                  <a:pt x="4173749" y="6778244"/>
                  <a:pt x="4167048" y="6778124"/>
                  <a:pt x="4164220" y="6781547"/>
                </a:cubicBezTo>
                <a:cubicBezTo>
                  <a:pt x="4161390" y="6784970"/>
                  <a:pt x="4157948" y="6787078"/>
                  <a:pt x="4153890" y="6787876"/>
                </a:cubicBezTo>
                <a:cubicBezTo>
                  <a:pt x="4149835" y="6788670"/>
                  <a:pt x="4146578" y="6786440"/>
                  <a:pt x="4144122" y="6781186"/>
                </a:cubicBezTo>
                <a:lnTo>
                  <a:pt x="4128264" y="6775689"/>
                </a:lnTo>
                <a:cubicBezTo>
                  <a:pt x="4128264" y="6775689"/>
                  <a:pt x="4129491" y="6778317"/>
                  <a:pt x="4131949" y="6783571"/>
                </a:cubicBezTo>
                <a:cubicBezTo>
                  <a:pt x="4134405" y="6788826"/>
                  <a:pt x="4116950" y="6789382"/>
                  <a:pt x="4079579" y="6785234"/>
                </a:cubicBezTo>
                <a:lnTo>
                  <a:pt x="4039380" y="6784509"/>
                </a:lnTo>
                <a:cubicBezTo>
                  <a:pt x="4039380" y="6784509"/>
                  <a:pt x="4035324" y="6785306"/>
                  <a:pt x="4027208" y="6786897"/>
                </a:cubicBezTo>
                <a:cubicBezTo>
                  <a:pt x="4019095" y="6788488"/>
                  <a:pt x="4015038" y="6789283"/>
                  <a:pt x="4015038" y="6789283"/>
                </a:cubicBezTo>
                <a:lnTo>
                  <a:pt x="3999181" y="6783787"/>
                </a:lnTo>
                <a:cubicBezTo>
                  <a:pt x="4007294" y="6782197"/>
                  <a:pt x="4010739" y="6780086"/>
                  <a:pt x="4009511" y="6777460"/>
                </a:cubicBezTo>
                <a:cubicBezTo>
                  <a:pt x="4008281" y="6774831"/>
                  <a:pt x="4003610" y="6774314"/>
                  <a:pt x="3995494" y="6775905"/>
                </a:cubicBezTo>
                <a:cubicBezTo>
                  <a:pt x="3965496" y="6787522"/>
                  <a:pt x="3948042" y="6788077"/>
                  <a:pt x="3943127" y="6777566"/>
                </a:cubicBezTo>
                <a:cubicBezTo>
                  <a:pt x="3932558" y="6773903"/>
                  <a:pt x="3923214" y="6772866"/>
                  <a:pt x="3915101" y="6774457"/>
                </a:cubicBezTo>
                <a:lnTo>
                  <a:pt x="3887073" y="6771347"/>
                </a:lnTo>
                <a:lnTo>
                  <a:pt x="3899244" y="6768961"/>
                </a:lnTo>
                <a:lnTo>
                  <a:pt x="3935759" y="6761803"/>
                </a:lnTo>
                <a:lnTo>
                  <a:pt x="3919902" y="6756306"/>
                </a:lnTo>
                <a:cubicBezTo>
                  <a:pt x="3928018" y="6754714"/>
                  <a:pt x="3920703" y="6753281"/>
                  <a:pt x="3897958" y="6752003"/>
                </a:cubicBezTo>
                <a:cubicBezTo>
                  <a:pt x="3875218" y="6750726"/>
                  <a:pt x="3853087" y="6750761"/>
                  <a:pt x="3831576" y="6752111"/>
                </a:cubicBezTo>
                <a:cubicBezTo>
                  <a:pt x="3810062" y="6753460"/>
                  <a:pt x="3799306" y="6754136"/>
                  <a:pt x="3799306" y="6754136"/>
                </a:cubicBezTo>
                <a:lnTo>
                  <a:pt x="3815158" y="6759630"/>
                </a:lnTo>
                <a:cubicBezTo>
                  <a:pt x="3823276" y="6758040"/>
                  <a:pt x="3827945" y="6758558"/>
                  <a:pt x="3829172" y="6761186"/>
                </a:cubicBezTo>
                <a:cubicBezTo>
                  <a:pt x="3830403" y="6763814"/>
                  <a:pt x="3831015" y="6765128"/>
                  <a:pt x="3831015" y="6765128"/>
                </a:cubicBezTo>
                <a:lnTo>
                  <a:pt x="3846874" y="6770623"/>
                </a:lnTo>
                <a:cubicBezTo>
                  <a:pt x="3838758" y="6772214"/>
                  <a:pt x="3834699" y="6773009"/>
                  <a:pt x="3834699" y="6773009"/>
                </a:cubicBezTo>
                <a:lnTo>
                  <a:pt x="3749501" y="6789713"/>
                </a:lnTo>
                <a:cubicBezTo>
                  <a:pt x="3749501" y="6789713"/>
                  <a:pt x="3736103" y="6789473"/>
                  <a:pt x="3709301" y="6788990"/>
                </a:cubicBezTo>
                <a:cubicBezTo>
                  <a:pt x="3693074" y="6792172"/>
                  <a:pt x="3678260" y="6793641"/>
                  <a:pt x="3664861" y="6793401"/>
                </a:cubicBezTo>
                <a:cubicBezTo>
                  <a:pt x="3651461" y="6793158"/>
                  <a:pt x="3642731" y="6793436"/>
                  <a:pt x="3638676" y="6794230"/>
                </a:cubicBezTo>
                <a:cubicBezTo>
                  <a:pt x="3634619" y="6795025"/>
                  <a:pt x="3623859" y="6795703"/>
                  <a:pt x="3606405" y="6796256"/>
                </a:cubicBezTo>
                <a:cubicBezTo>
                  <a:pt x="3588946" y="6796810"/>
                  <a:pt x="3572103" y="6798679"/>
                  <a:pt x="3555877" y="6801859"/>
                </a:cubicBezTo>
                <a:cubicBezTo>
                  <a:pt x="3520963" y="6802967"/>
                  <a:pt x="3498220" y="6801689"/>
                  <a:pt x="3487648" y="6798025"/>
                </a:cubicBezTo>
                <a:cubicBezTo>
                  <a:pt x="3477079" y="6794361"/>
                  <a:pt x="3465707" y="6793723"/>
                  <a:pt x="3453536" y="6796110"/>
                </a:cubicBezTo>
                <a:cubicBezTo>
                  <a:pt x="3441366" y="6798495"/>
                  <a:pt x="3427166" y="6801280"/>
                  <a:pt x="3410936" y="6804460"/>
                </a:cubicBezTo>
                <a:cubicBezTo>
                  <a:pt x="3373568" y="6800314"/>
                  <a:pt x="3357339" y="6803496"/>
                  <a:pt x="3362251" y="6814007"/>
                </a:cubicBezTo>
                <a:cubicBezTo>
                  <a:pt x="3354140" y="6815596"/>
                  <a:pt x="3342765" y="6814956"/>
                  <a:pt x="3328138" y="6812087"/>
                </a:cubicBezTo>
                <a:cubicBezTo>
                  <a:pt x="3313511" y="6809220"/>
                  <a:pt x="3306811" y="6809098"/>
                  <a:pt x="3308041" y="6811727"/>
                </a:cubicBezTo>
                <a:cubicBezTo>
                  <a:pt x="3309267" y="6814354"/>
                  <a:pt x="3302567" y="6814233"/>
                  <a:pt x="3287939" y="6811364"/>
                </a:cubicBezTo>
                <a:cubicBezTo>
                  <a:pt x="3273311" y="6808496"/>
                  <a:pt x="3263169" y="6810484"/>
                  <a:pt x="3257511" y="6817330"/>
                </a:cubicBezTo>
                <a:cubicBezTo>
                  <a:pt x="3225055" y="6823694"/>
                  <a:pt x="3201083" y="6819789"/>
                  <a:pt x="3185599" y="6805615"/>
                </a:cubicBezTo>
                <a:cubicBezTo>
                  <a:pt x="3183145" y="6800360"/>
                  <a:pt x="3181912" y="6797732"/>
                  <a:pt x="3181912" y="6797732"/>
                </a:cubicBezTo>
                <a:cubicBezTo>
                  <a:pt x="3179458" y="6792478"/>
                  <a:pt x="3176202" y="6790248"/>
                  <a:pt x="3172143" y="6791043"/>
                </a:cubicBezTo>
                <a:cubicBezTo>
                  <a:pt x="3168086" y="6791839"/>
                  <a:pt x="3162001" y="6793031"/>
                  <a:pt x="3153886" y="6794622"/>
                </a:cubicBezTo>
                <a:cubicBezTo>
                  <a:pt x="3145775" y="6796212"/>
                  <a:pt x="3138459" y="6794778"/>
                  <a:pt x="3131947" y="6790319"/>
                </a:cubicBezTo>
                <a:cubicBezTo>
                  <a:pt x="3125433" y="6785861"/>
                  <a:pt x="3105948" y="6786812"/>
                  <a:pt x="3073490" y="6793175"/>
                </a:cubicBezTo>
                <a:lnTo>
                  <a:pt x="3021120" y="6794838"/>
                </a:lnTo>
                <a:lnTo>
                  <a:pt x="3029608" y="6784568"/>
                </a:lnTo>
                <a:cubicBezTo>
                  <a:pt x="3048292" y="6786643"/>
                  <a:pt x="3061077" y="6785570"/>
                  <a:pt x="3067963" y="6781350"/>
                </a:cubicBezTo>
                <a:cubicBezTo>
                  <a:pt x="3074848" y="6777132"/>
                  <a:pt x="3082348" y="6774228"/>
                  <a:pt x="3090464" y="6772637"/>
                </a:cubicBezTo>
                <a:lnTo>
                  <a:pt x="3114806" y="6767865"/>
                </a:lnTo>
                <a:lnTo>
                  <a:pt x="3126977" y="6765478"/>
                </a:lnTo>
                <a:lnTo>
                  <a:pt x="3142834" y="6770976"/>
                </a:lnTo>
                <a:cubicBezTo>
                  <a:pt x="3150948" y="6769384"/>
                  <a:pt x="3159060" y="6767794"/>
                  <a:pt x="3167178" y="6766202"/>
                </a:cubicBezTo>
                <a:cubicBezTo>
                  <a:pt x="3191518" y="6761431"/>
                  <a:pt x="3204920" y="6761670"/>
                  <a:pt x="3207375" y="6766926"/>
                </a:cubicBezTo>
                <a:cubicBezTo>
                  <a:pt x="3209831" y="6772181"/>
                  <a:pt x="3219172" y="6773217"/>
                  <a:pt x="3235402" y="6770036"/>
                </a:cubicBezTo>
                <a:lnTo>
                  <a:pt x="3231720" y="6762152"/>
                </a:lnTo>
                <a:lnTo>
                  <a:pt x="3228034" y="6754271"/>
                </a:lnTo>
                <a:cubicBezTo>
                  <a:pt x="3228034" y="6754271"/>
                  <a:pt x="3223364" y="6753753"/>
                  <a:pt x="3214020" y="6752716"/>
                </a:cubicBezTo>
                <a:cubicBezTo>
                  <a:pt x="3204677" y="6751679"/>
                  <a:pt x="3194536" y="6753666"/>
                  <a:pt x="3183591" y="6758681"/>
                </a:cubicBezTo>
                <a:cubicBezTo>
                  <a:pt x="3172649" y="6763696"/>
                  <a:pt x="3165948" y="6763575"/>
                  <a:pt x="3163490" y="6758320"/>
                </a:cubicBezTo>
                <a:cubicBezTo>
                  <a:pt x="3163490" y="6758320"/>
                  <a:pt x="3162878" y="6757006"/>
                  <a:pt x="3161650" y="6754379"/>
                </a:cubicBezTo>
                <a:cubicBezTo>
                  <a:pt x="3160422" y="6751750"/>
                  <a:pt x="3155750" y="6751234"/>
                  <a:pt x="3147638" y="6752823"/>
                </a:cubicBezTo>
                <a:cubicBezTo>
                  <a:pt x="3139524" y="6754415"/>
                  <a:pt x="3130792" y="6754692"/>
                  <a:pt x="3121450" y="6753655"/>
                </a:cubicBezTo>
                <a:cubicBezTo>
                  <a:pt x="3112109" y="6752619"/>
                  <a:pt x="3103379" y="6752896"/>
                  <a:pt x="3095263" y="6754486"/>
                </a:cubicBezTo>
                <a:lnTo>
                  <a:pt x="3093941" y="6754341"/>
                </a:lnTo>
                <a:lnTo>
                  <a:pt x="3086207" y="6755854"/>
                </a:lnTo>
                <a:lnTo>
                  <a:pt x="3085038" y="6753351"/>
                </a:lnTo>
                <a:lnTo>
                  <a:pt x="3039209" y="6748267"/>
                </a:lnTo>
                <a:cubicBezTo>
                  <a:pt x="3031095" y="6749857"/>
                  <a:pt x="3022985" y="6751448"/>
                  <a:pt x="3014869" y="6753039"/>
                </a:cubicBezTo>
                <a:cubicBezTo>
                  <a:pt x="3006753" y="6754630"/>
                  <a:pt x="2998639" y="6756221"/>
                  <a:pt x="2990524" y="6757812"/>
                </a:cubicBezTo>
                <a:lnTo>
                  <a:pt x="2978356" y="6760197"/>
                </a:lnTo>
                <a:cubicBezTo>
                  <a:pt x="2986467" y="6758608"/>
                  <a:pt x="2993782" y="6760041"/>
                  <a:pt x="3000296" y="6764501"/>
                </a:cubicBezTo>
                <a:cubicBezTo>
                  <a:pt x="3006808" y="6768960"/>
                  <a:pt x="3010067" y="6771190"/>
                  <a:pt x="3010067" y="6771190"/>
                </a:cubicBezTo>
                <a:lnTo>
                  <a:pt x="3017433" y="6786954"/>
                </a:lnTo>
                <a:cubicBezTo>
                  <a:pt x="3009323" y="6788545"/>
                  <a:pt x="3005265" y="6789340"/>
                  <a:pt x="3005265" y="6789340"/>
                </a:cubicBezTo>
                <a:cubicBezTo>
                  <a:pt x="3005265" y="6789340"/>
                  <a:pt x="3004035" y="6786713"/>
                  <a:pt x="3001579" y="6781458"/>
                </a:cubicBezTo>
                <a:cubicBezTo>
                  <a:pt x="2999124" y="6776202"/>
                  <a:pt x="2993835" y="6774372"/>
                  <a:pt x="2985724" y="6775964"/>
                </a:cubicBezTo>
                <a:cubicBezTo>
                  <a:pt x="2977609" y="6777554"/>
                  <a:pt x="2974780" y="6780976"/>
                  <a:pt x="2977236" y="6786231"/>
                </a:cubicBezTo>
                <a:lnTo>
                  <a:pt x="2956575" y="6798886"/>
                </a:lnTo>
                <a:lnTo>
                  <a:pt x="2944408" y="6801271"/>
                </a:lnTo>
                <a:cubicBezTo>
                  <a:pt x="2944408" y="6801271"/>
                  <a:pt x="2939734" y="6800754"/>
                  <a:pt x="2930393" y="6799718"/>
                </a:cubicBezTo>
                <a:cubicBezTo>
                  <a:pt x="2921051" y="6798681"/>
                  <a:pt x="2912322" y="6798957"/>
                  <a:pt x="2904210" y="6800548"/>
                </a:cubicBezTo>
                <a:cubicBezTo>
                  <a:pt x="2893636" y="6796884"/>
                  <a:pt x="2880238" y="6796643"/>
                  <a:pt x="2864006" y="6799825"/>
                </a:cubicBezTo>
                <a:cubicBezTo>
                  <a:pt x="2847780" y="6803006"/>
                  <a:pt x="2834381" y="6802766"/>
                  <a:pt x="2823809" y="6799101"/>
                </a:cubicBezTo>
                <a:cubicBezTo>
                  <a:pt x="2823809" y="6799101"/>
                  <a:pt x="2819752" y="6799897"/>
                  <a:pt x="2811637" y="6801487"/>
                </a:cubicBezTo>
                <a:cubicBezTo>
                  <a:pt x="2803526" y="6803078"/>
                  <a:pt x="2794182" y="6802040"/>
                  <a:pt x="2783612" y="6798379"/>
                </a:cubicBezTo>
                <a:cubicBezTo>
                  <a:pt x="2767381" y="6801561"/>
                  <a:pt x="2756627" y="6802235"/>
                  <a:pt x="2751340" y="6800402"/>
                </a:cubicBezTo>
                <a:cubicBezTo>
                  <a:pt x="2746055" y="6798569"/>
                  <a:pt x="2731239" y="6800040"/>
                  <a:pt x="2706898" y="6804812"/>
                </a:cubicBezTo>
                <a:cubicBezTo>
                  <a:pt x="2706898" y="6804812"/>
                  <a:pt x="2702842" y="6805607"/>
                  <a:pt x="2694724" y="6807198"/>
                </a:cubicBezTo>
                <a:cubicBezTo>
                  <a:pt x="2686610" y="6808789"/>
                  <a:pt x="2681327" y="6806958"/>
                  <a:pt x="2678871" y="6801702"/>
                </a:cubicBezTo>
                <a:lnTo>
                  <a:pt x="2658210" y="6814357"/>
                </a:lnTo>
                <a:cubicBezTo>
                  <a:pt x="2655755" y="6809104"/>
                  <a:pt x="2651700" y="6809897"/>
                  <a:pt x="2646040" y="6816743"/>
                </a:cubicBezTo>
                <a:lnTo>
                  <a:pt x="2649724" y="6824626"/>
                </a:lnTo>
                <a:lnTo>
                  <a:pt x="2641240" y="6834895"/>
                </a:lnTo>
                <a:lnTo>
                  <a:pt x="2621698" y="6821516"/>
                </a:lnTo>
                <a:cubicBezTo>
                  <a:pt x="2637927" y="6818334"/>
                  <a:pt x="2639527" y="6812284"/>
                  <a:pt x="2626498" y="6803364"/>
                </a:cubicBezTo>
                <a:cubicBezTo>
                  <a:pt x="2615929" y="6799701"/>
                  <a:pt x="2607201" y="6799978"/>
                  <a:pt x="2600317" y="6804197"/>
                </a:cubicBezTo>
                <a:cubicBezTo>
                  <a:pt x="2593428" y="6808415"/>
                  <a:pt x="2584085" y="6807379"/>
                  <a:pt x="2572285" y="6801086"/>
                </a:cubicBezTo>
                <a:cubicBezTo>
                  <a:pt x="2560490" y="6794793"/>
                  <a:pt x="2553360" y="6789022"/>
                  <a:pt x="2550905" y="6783766"/>
                </a:cubicBezTo>
                <a:cubicBezTo>
                  <a:pt x="2559019" y="6782176"/>
                  <a:pt x="2561847" y="6778751"/>
                  <a:pt x="2559391" y="6773497"/>
                </a:cubicBezTo>
                <a:lnTo>
                  <a:pt x="2535045" y="6778270"/>
                </a:lnTo>
                <a:cubicBezTo>
                  <a:pt x="2537504" y="6783525"/>
                  <a:pt x="2536705" y="6786551"/>
                  <a:pt x="2532646" y="6787346"/>
                </a:cubicBezTo>
                <a:cubicBezTo>
                  <a:pt x="2528591" y="6788141"/>
                  <a:pt x="2518448" y="6790130"/>
                  <a:pt x="2502217" y="6793311"/>
                </a:cubicBezTo>
                <a:cubicBezTo>
                  <a:pt x="2494106" y="6794902"/>
                  <a:pt x="2485990" y="6796492"/>
                  <a:pt x="2477876" y="6798084"/>
                </a:cubicBezTo>
                <a:cubicBezTo>
                  <a:pt x="2485990" y="6796492"/>
                  <a:pt x="2491275" y="6798326"/>
                  <a:pt x="2493731" y="6803580"/>
                </a:cubicBezTo>
                <a:lnTo>
                  <a:pt x="2509590" y="6809077"/>
                </a:lnTo>
                <a:cubicBezTo>
                  <a:pt x="2525816" y="6805895"/>
                  <a:pt x="2532330" y="6810353"/>
                  <a:pt x="2529128" y="6822453"/>
                </a:cubicBezTo>
                <a:cubicBezTo>
                  <a:pt x="2523470" y="6829299"/>
                  <a:pt x="2503186" y="6833278"/>
                  <a:pt x="2468270" y="6834386"/>
                </a:cubicBezTo>
                <a:cubicBezTo>
                  <a:pt x="2460159" y="6835975"/>
                  <a:pt x="2442702" y="6836530"/>
                  <a:pt x="2415902" y="6836049"/>
                </a:cubicBezTo>
                <a:lnTo>
                  <a:pt x="2403729" y="6838434"/>
                </a:lnTo>
                <a:cubicBezTo>
                  <a:pt x="2419957" y="6835252"/>
                  <a:pt x="2426846" y="6831033"/>
                  <a:pt x="2424387" y="6825780"/>
                </a:cubicBezTo>
                <a:cubicBezTo>
                  <a:pt x="2421933" y="6820525"/>
                  <a:pt x="2416647" y="6818693"/>
                  <a:pt x="2408532" y="6820284"/>
                </a:cubicBezTo>
                <a:lnTo>
                  <a:pt x="2359845" y="6829828"/>
                </a:lnTo>
                <a:lnTo>
                  <a:pt x="2335504" y="6834601"/>
                </a:lnTo>
                <a:lnTo>
                  <a:pt x="2311161" y="6839374"/>
                </a:lnTo>
                <a:cubicBezTo>
                  <a:pt x="2313617" y="6844628"/>
                  <a:pt x="2318903" y="6846460"/>
                  <a:pt x="2327015" y="6844870"/>
                </a:cubicBezTo>
                <a:cubicBezTo>
                  <a:pt x="2335131" y="6843279"/>
                  <a:pt x="2340416" y="6845110"/>
                  <a:pt x="2342872" y="6850365"/>
                </a:cubicBezTo>
                <a:cubicBezTo>
                  <a:pt x="2350986" y="6848775"/>
                  <a:pt x="2363772" y="6847703"/>
                  <a:pt x="2381230" y="6847149"/>
                </a:cubicBezTo>
                <a:cubicBezTo>
                  <a:pt x="2398685" y="6846594"/>
                  <a:pt x="2407414" y="6846317"/>
                  <a:pt x="2407414" y="6846317"/>
                </a:cubicBezTo>
                <a:lnTo>
                  <a:pt x="2419585" y="6843931"/>
                </a:lnTo>
                <a:cubicBezTo>
                  <a:pt x="2419585" y="6843931"/>
                  <a:pt x="2420199" y="6845245"/>
                  <a:pt x="2421427" y="6847872"/>
                </a:cubicBezTo>
                <a:cubicBezTo>
                  <a:pt x="2422657" y="6850501"/>
                  <a:pt x="2427330" y="6851017"/>
                  <a:pt x="2435444" y="6849427"/>
                </a:cubicBezTo>
                <a:lnTo>
                  <a:pt x="2447611" y="6847040"/>
                </a:lnTo>
                <a:cubicBezTo>
                  <a:pt x="2458183" y="6850706"/>
                  <a:pt x="2467525" y="6851741"/>
                  <a:pt x="2475641" y="6850150"/>
                </a:cubicBezTo>
                <a:lnTo>
                  <a:pt x="2512153" y="6842991"/>
                </a:lnTo>
                <a:cubicBezTo>
                  <a:pt x="2522725" y="6846655"/>
                  <a:pt x="2536126" y="6846898"/>
                  <a:pt x="2552352" y="6843717"/>
                </a:cubicBezTo>
                <a:lnTo>
                  <a:pt x="2568209" y="6849211"/>
                </a:lnTo>
                <a:lnTo>
                  <a:pt x="2620580" y="6847550"/>
                </a:lnTo>
                <a:cubicBezTo>
                  <a:pt x="2636808" y="6844367"/>
                  <a:pt x="2655494" y="6846441"/>
                  <a:pt x="2676633" y="6853770"/>
                </a:cubicBezTo>
                <a:cubicBezTo>
                  <a:pt x="2695321" y="6855843"/>
                  <a:pt x="2703434" y="6854252"/>
                  <a:pt x="2700978" y="6848996"/>
                </a:cubicBezTo>
                <a:cubicBezTo>
                  <a:pt x="2709091" y="6847406"/>
                  <a:pt x="2739947" y="6847093"/>
                  <a:pt x="2793547" y="6848058"/>
                </a:cubicBezTo>
                <a:cubicBezTo>
                  <a:pt x="2812232" y="6850131"/>
                  <a:pt x="2821577" y="6851168"/>
                  <a:pt x="2821577" y="6851168"/>
                </a:cubicBezTo>
                <a:lnTo>
                  <a:pt x="2861775" y="6851892"/>
                </a:lnTo>
                <a:cubicBezTo>
                  <a:pt x="2869887" y="6850301"/>
                  <a:pt x="2876586" y="6850422"/>
                  <a:pt x="2881872" y="6852255"/>
                </a:cubicBezTo>
                <a:cubicBezTo>
                  <a:pt x="2887160" y="6854085"/>
                  <a:pt x="2893859" y="6854207"/>
                  <a:pt x="2901973" y="6852616"/>
                </a:cubicBezTo>
                <a:cubicBezTo>
                  <a:pt x="2910086" y="6851024"/>
                  <a:pt x="2914142" y="6850229"/>
                  <a:pt x="2914142" y="6850229"/>
                </a:cubicBezTo>
                <a:lnTo>
                  <a:pt x="2942172" y="6853341"/>
                </a:lnTo>
                <a:cubicBezTo>
                  <a:pt x="2958400" y="6850158"/>
                  <a:pt x="2971799" y="6850398"/>
                  <a:pt x="2982369" y="6854062"/>
                </a:cubicBezTo>
                <a:cubicBezTo>
                  <a:pt x="2992941" y="6857728"/>
                  <a:pt x="3006339" y="6857968"/>
                  <a:pt x="3022571" y="6854786"/>
                </a:cubicBezTo>
                <a:cubicBezTo>
                  <a:pt x="3041999" y="6839506"/>
                  <a:pt x="3059456" y="6838951"/>
                  <a:pt x="3074938" y="6853124"/>
                </a:cubicBezTo>
                <a:cubicBezTo>
                  <a:pt x="3085512" y="6856788"/>
                  <a:pt x="3100136" y="6859658"/>
                  <a:pt x="3118823" y="6861731"/>
                </a:cubicBezTo>
                <a:cubicBezTo>
                  <a:pt x="3137506" y="6863805"/>
                  <a:pt x="3148265" y="6863128"/>
                  <a:pt x="3151093" y="6859706"/>
                </a:cubicBezTo>
                <a:cubicBezTo>
                  <a:pt x="3153923" y="6856283"/>
                  <a:pt x="3163451" y="6852981"/>
                  <a:pt x="3179679" y="6849800"/>
                </a:cubicBezTo>
                <a:cubicBezTo>
                  <a:pt x="3179679" y="6849800"/>
                  <a:pt x="3182324" y="6850715"/>
                  <a:pt x="3187608" y="6852546"/>
                </a:cubicBezTo>
                <a:cubicBezTo>
                  <a:pt x="3192896" y="6854380"/>
                  <a:pt x="3199592" y="6854500"/>
                  <a:pt x="3207706" y="6852908"/>
                </a:cubicBezTo>
                <a:cubicBezTo>
                  <a:pt x="3210165" y="6858164"/>
                  <a:pt x="3224793" y="6861033"/>
                  <a:pt x="3251592" y="6861515"/>
                </a:cubicBezTo>
                <a:lnTo>
                  <a:pt x="3291789" y="6862239"/>
                </a:lnTo>
                <a:cubicBezTo>
                  <a:pt x="3294245" y="6867493"/>
                  <a:pt x="3301560" y="6868928"/>
                  <a:pt x="3313731" y="6866542"/>
                </a:cubicBezTo>
                <a:cubicBezTo>
                  <a:pt x="3325903" y="6864157"/>
                  <a:pt x="3334631" y="6863879"/>
                  <a:pt x="3339920" y="6865711"/>
                </a:cubicBezTo>
                <a:cubicBezTo>
                  <a:pt x="3345202" y="6867543"/>
                  <a:pt x="3365300" y="6867905"/>
                  <a:pt x="3400214" y="6866797"/>
                </a:cubicBezTo>
                <a:cubicBezTo>
                  <a:pt x="3408331" y="6865205"/>
                  <a:pt x="3418472" y="6863217"/>
                  <a:pt x="3430644" y="6860831"/>
                </a:cubicBezTo>
                <a:cubicBezTo>
                  <a:pt x="3442817" y="6858444"/>
                  <a:pt x="3448903" y="6857252"/>
                  <a:pt x="3448903" y="6857252"/>
                </a:cubicBezTo>
                <a:cubicBezTo>
                  <a:pt x="3459470" y="6860915"/>
                  <a:pt x="3468816" y="6861952"/>
                  <a:pt x="3476929" y="6860361"/>
                </a:cubicBezTo>
                <a:lnTo>
                  <a:pt x="3453704" y="6839101"/>
                </a:lnTo>
                <a:lnTo>
                  <a:pt x="3437847" y="6833604"/>
                </a:lnTo>
                <a:cubicBezTo>
                  <a:pt x="3445961" y="6832012"/>
                  <a:pt x="3464829" y="6829747"/>
                  <a:pt x="3494460" y="6826807"/>
                </a:cubicBezTo>
                <a:cubicBezTo>
                  <a:pt x="3524088" y="6823867"/>
                  <a:pt x="3544189" y="6824229"/>
                  <a:pt x="3554759" y="6827893"/>
                </a:cubicBezTo>
                <a:lnTo>
                  <a:pt x="3566928" y="6825506"/>
                </a:lnTo>
                <a:cubicBezTo>
                  <a:pt x="3583159" y="6822325"/>
                  <a:pt x="3602645" y="6821373"/>
                  <a:pt x="3625386" y="6822651"/>
                </a:cubicBezTo>
                <a:cubicBezTo>
                  <a:pt x="3648126" y="6823928"/>
                  <a:pt x="3663555" y="6823773"/>
                  <a:pt x="3671671" y="6822183"/>
                </a:cubicBezTo>
                <a:lnTo>
                  <a:pt x="3699696" y="6825291"/>
                </a:lnTo>
                <a:cubicBezTo>
                  <a:pt x="3724041" y="6820519"/>
                  <a:pt x="3737439" y="6820760"/>
                  <a:pt x="3739899" y="6826016"/>
                </a:cubicBezTo>
                <a:cubicBezTo>
                  <a:pt x="3731784" y="6827607"/>
                  <a:pt x="3719613" y="6829993"/>
                  <a:pt x="3703380" y="6833175"/>
                </a:cubicBezTo>
                <a:cubicBezTo>
                  <a:pt x="3687154" y="6836355"/>
                  <a:pt x="3677813" y="6835319"/>
                  <a:pt x="3675357" y="6830064"/>
                </a:cubicBezTo>
                <a:lnTo>
                  <a:pt x="3626667" y="6839609"/>
                </a:lnTo>
                <a:cubicBezTo>
                  <a:pt x="3612896" y="6848046"/>
                  <a:pt x="3606012" y="6852263"/>
                  <a:pt x="3606012" y="6852263"/>
                </a:cubicBezTo>
                <a:cubicBezTo>
                  <a:pt x="3627153" y="6859592"/>
                  <a:pt x="3674239" y="6856097"/>
                  <a:pt x="3747267" y="6841780"/>
                </a:cubicBezTo>
                <a:cubicBezTo>
                  <a:pt x="3755380" y="6840189"/>
                  <a:pt x="3760663" y="6842022"/>
                  <a:pt x="3763121" y="6847277"/>
                </a:cubicBezTo>
                <a:cubicBezTo>
                  <a:pt x="3770492" y="6863041"/>
                  <a:pt x="3778850" y="6871441"/>
                  <a:pt x="3788190" y="6872478"/>
                </a:cubicBezTo>
                <a:cubicBezTo>
                  <a:pt x="3797533" y="6873516"/>
                  <a:pt x="3804847" y="6874950"/>
                  <a:pt x="3810131" y="6876781"/>
                </a:cubicBezTo>
                <a:cubicBezTo>
                  <a:pt x="3815417" y="6878614"/>
                  <a:pt x="3820889" y="6876105"/>
                  <a:pt x="3826546" y="6869261"/>
                </a:cubicBezTo>
                <a:lnTo>
                  <a:pt x="3850891" y="6864490"/>
                </a:lnTo>
                <a:cubicBezTo>
                  <a:pt x="3842777" y="6866079"/>
                  <a:pt x="3839947" y="6869503"/>
                  <a:pt x="3842403" y="6874757"/>
                </a:cubicBezTo>
                <a:cubicBezTo>
                  <a:pt x="3847687" y="6876590"/>
                  <a:pt x="3851653" y="6877963"/>
                  <a:pt x="3854295" y="6878880"/>
                </a:cubicBezTo>
                <a:lnTo>
                  <a:pt x="3855995" y="6879469"/>
                </a:lnTo>
                <a:lnTo>
                  <a:pt x="3769374" y="6889074"/>
                </a:lnTo>
                <a:cubicBezTo>
                  <a:pt x="3758805" y="6885410"/>
                  <a:pt x="3741348" y="6885964"/>
                  <a:pt x="3717003" y="6890738"/>
                </a:cubicBezTo>
                <a:cubicBezTo>
                  <a:pt x="3708890" y="6892329"/>
                  <a:pt x="3696106" y="6893401"/>
                  <a:pt x="3678648" y="6893954"/>
                </a:cubicBezTo>
                <a:cubicBezTo>
                  <a:pt x="3661191" y="6894509"/>
                  <a:pt x="3647176" y="6892955"/>
                  <a:pt x="3636609" y="6889289"/>
                </a:cubicBezTo>
                <a:cubicBezTo>
                  <a:pt x="3601693" y="6890399"/>
                  <a:pt x="3580177" y="6891747"/>
                  <a:pt x="3572065" y="6893338"/>
                </a:cubicBezTo>
                <a:cubicBezTo>
                  <a:pt x="3572065" y="6893338"/>
                  <a:pt x="3568007" y="6894133"/>
                  <a:pt x="3559894" y="6895724"/>
                </a:cubicBezTo>
                <a:cubicBezTo>
                  <a:pt x="3551777" y="6897315"/>
                  <a:pt x="3542437" y="6896279"/>
                  <a:pt x="3531866" y="6892615"/>
                </a:cubicBezTo>
                <a:cubicBezTo>
                  <a:pt x="3515636" y="6895797"/>
                  <a:pt x="3484781" y="6896109"/>
                  <a:pt x="3439298" y="6893553"/>
                </a:cubicBezTo>
                <a:lnTo>
                  <a:pt x="3371072" y="6889718"/>
                </a:lnTo>
                <a:cubicBezTo>
                  <a:pt x="3362956" y="6891310"/>
                  <a:pt x="3356871" y="6892503"/>
                  <a:pt x="3352813" y="6893300"/>
                </a:cubicBezTo>
                <a:cubicBezTo>
                  <a:pt x="3348756" y="6894094"/>
                  <a:pt x="3342669" y="6895288"/>
                  <a:pt x="3334558" y="6896878"/>
                </a:cubicBezTo>
                <a:cubicBezTo>
                  <a:pt x="3318328" y="6900059"/>
                  <a:pt x="3300166" y="6901469"/>
                  <a:pt x="3280065" y="6901108"/>
                </a:cubicBezTo>
                <a:cubicBezTo>
                  <a:pt x="3259965" y="6900747"/>
                  <a:pt x="3237931" y="6898613"/>
                  <a:pt x="3213960" y="6894707"/>
                </a:cubicBezTo>
                <a:cubicBezTo>
                  <a:pt x="3213960" y="6894707"/>
                  <a:pt x="3207871" y="6895901"/>
                  <a:pt x="3195704" y="6898286"/>
                </a:cubicBezTo>
                <a:cubicBezTo>
                  <a:pt x="3183531" y="6900672"/>
                  <a:pt x="3176216" y="6899239"/>
                  <a:pt x="3173759" y="6893984"/>
                </a:cubicBezTo>
                <a:cubicBezTo>
                  <a:pt x="3171303" y="6888728"/>
                  <a:pt x="3166019" y="6886895"/>
                  <a:pt x="3157902" y="6888488"/>
                </a:cubicBezTo>
                <a:lnTo>
                  <a:pt x="3145734" y="6890873"/>
                </a:lnTo>
                <a:cubicBezTo>
                  <a:pt x="3143277" y="6885620"/>
                  <a:pt x="3127848" y="6885775"/>
                  <a:pt x="3099449" y="6891342"/>
                </a:cubicBezTo>
                <a:cubicBezTo>
                  <a:pt x="3071048" y="6896912"/>
                  <a:pt x="3056847" y="6899694"/>
                  <a:pt x="3056847" y="6899694"/>
                </a:cubicBezTo>
                <a:lnTo>
                  <a:pt x="2984938" y="6887979"/>
                </a:lnTo>
                <a:cubicBezTo>
                  <a:pt x="2984938" y="6887979"/>
                  <a:pt x="2969510" y="6888135"/>
                  <a:pt x="2938653" y="6888448"/>
                </a:cubicBezTo>
                <a:cubicBezTo>
                  <a:pt x="2907797" y="6888762"/>
                  <a:pt x="2884255" y="6890509"/>
                  <a:pt x="2868023" y="6893691"/>
                </a:cubicBezTo>
                <a:cubicBezTo>
                  <a:pt x="2658543" y="6900338"/>
                  <a:pt x="2539175" y="6900797"/>
                  <a:pt x="2509920" y="6895060"/>
                </a:cubicBezTo>
                <a:lnTo>
                  <a:pt x="2453866" y="6888840"/>
                </a:lnTo>
                <a:cubicBezTo>
                  <a:pt x="2427066" y="6888358"/>
                  <a:pt x="2409610" y="6888912"/>
                  <a:pt x="2401495" y="6890502"/>
                </a:cubicBezTo>
                <a:cubicBezTo>
                  <a:pt x="2399039" y="6885247"/>
                  <a:pt x="2395780" y="6883018"/>
                  <a:pt x="2391722" y="6883812"/>
                </a:cubicBezTo>
                <a:cubicBezTo>
                  <a:pt x="2387669" y="6884607"/>
                  <a:pt x="2381579" y="6885801"/>
                  <a:pt x="2373467" y="6887392"/>
                </a:cubicBezTo>
                <a:cubicBezTo>
                  <a:pt x="2357237" y="6890574"/>
                  <a:pt x="2284156" y="6890559"/>
                  <a:pt x="2154215" y="6887353"/>
                </a:cubicBezTo>
                <a:cubicBezTo>
                  <a:pt x="2024276" y="6884145"/>
                  <a:pt x="1945904" y="6882299"/>
                  <a:pt x="1919107" y="6881817"/>
                </a:cubicBezTo>
                <a:cubicBezTo>
                  <a:pt x="1916653" y="6876563"/>
                  <a:pt x="1908724" y="6873813"/>
                  <a:pt x="1895321" y="6873574"/>
                </a:cubicBezTo>
                <a:cubicBezTo>
                  <a:pt x="1881924" y="6873331"/>
                  <a:pt x="1871166" y="6874006"/>
                  <a:pt x="1863053" y="6875598"/>
                </a:cubicBezTo>
                <a:cubicBezTo>
                  <a:pt x="1763969" y="6872077"/>
                  <a:pt x="1705085" y="6869280"/>
                  <a:pt x="1686401" y="6867206"/>
                </a:cubicBezTo>
                <a:cubicBezTo>
                  <a:pt x="1675830" y="6863542"/>
                  <a:pt x="1667102" y="6863819"/>
                  <a:pt x="1660217" y="6868036"/>
                </a:cubicBezTo>
                <a:cubicBezTo>
                  <a:pt x="1653328" y="6872255"/>
                  <a:pt x="1649272" y="6873051"/>
                  <a:pt x="1648042" y="6870424"/>
                </a:cubicBezTo>
                <a:cubicBezTo>
                  <a:pt x="1646813" y="6867796"/>
                  <a:pt x="1642146" y="6867277"/>
                  <a:pt x="1634029" y="6868868"/>
                </a:cubicBezTo>
                <a:cubicBezTo>
                  <a:pt x="1625915" y="6870459"/>
                  <a:pt x="1591802" y="6868543"/>
                  <a:pt x="1531692" y="6863118"/>
                </a:cubicBezTo>
                <a:cubicBezTo>
                  <a:pt x="1471579" y="6857693"/>
                  <a:pt x="1419395" y="6855017"/>
                  <a:pt x="1375140" y="6855089"/>
                </a:cubicBezTo>
                <a:cubicBezTo>
                  <a:pt x="1330883" y="6855160"/>
                  <a:pt x="1290069" y="6853123"/>
                  <a:pt x="1252701" y="6848976"/>
                </a:cubicBezTo>
                <a:cubicBezTo>
                  <a:pt x="1215328" y="6844829"/>
                  <a:pt x="1192589" y="6843552"/>
                  <a:pt x="1184472" y="6845143"/>
                </a:cubicBezTo>
                <a:cubicBezTo>
                  <a:pt x="1184472" y="6845143"/>
                  <a:pt x="1179802" y="6844625"/>
                  <a:pt x="1170460" y="6843588"/>
                </a:cubicBezTo>
                <a:cubicBezTo>
                  <a:pt x="1161115" y="6842550"/>
                  <a:pt x="1148330" y="6843624"/>
                  <a:pt x="1132103" y="6846806"/>
                </a:cubicBezTo>
                <a:cubicBezTo>
                  <a:pt x="1102848" y="6841068"/>
                  <a:pt x="1084160" y="6838994"/>
                  <a:pt x="1076048" y="6840586"/>
                </a:cubicBezTo>
                <a:cubicBezTo>
                  <a:pt x="1067934" y="6842176"/>
                  <a:pt x="1062649" y="6840342"/>
                  <a:pt x="1060193" y="6835088"/>
                </a:cubicBezTo>
                <a:cubicBezTo>
                  <a:pt x="1060193" y="6835088"/>
                  <a:pt x="1058162" y="6835487"/>
                  <a:pt x="1054105" y="6836282"/>
                </a:cubicBezTo>
                <a:cubicBezTo>
                  <a:pt x="1050049" y="6837078"/>
                  <a:pt x="1042736" y="6835643"/>
                  <a:pt x="1032166" y="6831979"/>
                </a:cubicBezTo>
                <a:cubicBezTo>
                  <a:pt x="1015936" y="6835162"/>
                  <a:pt x="989135" y="6834680"/>
                  <a:pt x="951767" y="6830531"/>
                </a:cubicBezTo>
                <a:cubicBezTo>
                  <a:pt x="914398" y="6826384"/>
                  <a:pt x="871743" y="6820406"/>
                  <a:pt x="823801" y="6812597"/>
                </a:cubicBezTo>
                <a:cubicBezTo>
                  <a:pt x="775859" y="6804785"/>
                  <a:pt x="737876" y="6799324"/>
                  <a:pt x="709848" y="6796214"/>
                </a:cubicBezTo>
                <a:cubicBezTo>
                  <a:pt x="681818" y="6793105"/>
                  <a:pt x="659696" y="6793141"/>
                  <a:pt x="643464" y="6796323"/>
                </a:cubicBezTo>
                <a:cubicBezTo>
                  <a:pt x="641005" y="6791067"/>
                  <a:pt x="639780" y="6788440"/>
                  <a:pt x="639780" y="6788440"/>
                </a:cubicBezTo>
                <a:cubicBezTo>
                  <a:pt x="637321" y="6783185"/>
                  <a:pt x="632036" y="6781352"/>
                  <a:pt x="623923" y="6782944"/>
                </a:cubicBezTo>
                <a:lnTo>
                  <a:pt x="567867" y="6776724"/>
                </a:lnTo>
                <a:lnTo>
                  <a:pt x="620236" y="6775062"/>
                </a:lnTo>
                <a:cubicBezTo>
                  <a:pt x="647039" y="6775544"/>
                  <a:pt x="677892" y="6775232"/>
                  <a:pt x="712808" y="6774122"/>
                </a:cubicBezTo>
                <a:lnTo>
                  <a:pt x="773663" y="6762192"/>
                </a:lnTo>
                <a:cubicBezTo>
                  <a:pt x="773663" y="6762192"/>
                  <a:pt x="777722" y="6761395"/>
                  <a:pt x="785836" y="6759805"/>
                </a:cubicBezTo>
                <a:cubicBezTo>
                  <a:pt x="793950" y="6758213"/>
                  <a:pt x="802066" y="6756624"/>
                  <a:pt x="810177" y="6755033"/>
                </a:cubicBezTo>
                <a:lnTo>
                  <a:pt x="835071" y="6751710"/>
                </a:lnTo>
                <a:lnTo>
                  <a:pt x="837636" y="6748608"/>
                </a:lnTo>
                <a:lnTo>
                  <a:pt x="838851" y="6751205"/>
                </a:lnTo>
                <a:lnTo>
                  <a:pt x="947749" y="6736666"/>
                </a:lnTo>
                <a:cubicBezTo>
                  <a:pt x="939636" y="6738258"/>
                  <a:pt x="926848" y="6739331"/>
                  <a:pt x="909395" y="6739884"/>
                </a:cubicBezTo>
                <a:cubicBezTo>
                  <a:pt x="891934" y="6740437"/>
                  <a:pt x="868580" y="6737847"/>
                  <a:pt x="839325" y="6732109"/>
                </a:cubicBezTo>
                <a:cubicBezTo>
                  <a:pt x="828756" y="6728445"/>
                  <a:pt x="818798" y="6726094"/>
                  <a:pt x="809455" y="6725057"/>
                </a:cubicBezTo>
                <a:cubicBezTo>
                  <a:pt x="800110" y="6724021"/>
                  <a:pt x="790156" y="6721671"/>
                  <a:pt x="779583" y="6718006"/>
                </a:cubicBezTo>
                <a:cubicBezTo>
                  <a:pt x="771471" y="6719598"/>
                  <a:pt x="760100" y="6718959"/>
                  <a:pt x="745470" y="6716090"/>
                </a:cubicBezTo>
                <a:cubicBezTo>
                  <a:pt x="730845" y="6713220"/>
                  <a:pt x="723530" y="6711787"/>
                  <a:pt x="723530" y="6711787"/>
                </a:cubicBezTo>
                <a:lnTo>
                  <a:pt x="679647" y="6703181"/>
                </a:lnTo>
                <a:cubicBezTo>
                  <a:pt x="666617" y="6694263"/>
                  <a:pt x="656662" y="6691911"/>
                  <a:pt x="649775" y="6696130"/>
                </a:cubicBezTo>
                <a:cubicBezTo>
                  <a:pt x="642886" y="6700348"/>
                  <a:pt x="640862" y="6700745"/>
                  <a:pt x="643692" y="6697324"/>
                </a:cubicBezTo>
                <a:lnTo>
                  <a:pt x="638751" y="6695610"/>
                </a:lnTo>
                <a:lnTo>
                  <a:pt x="614571" y="6697633"/>
                </a:lnTo>
                <a:lnTo>
                  <a:pt x="586541" y="6694513"/>
                </a:lnTo>
                <a:lnTo>
                  <a:pt x="565880" y="6707164"/>
                </a:lnTo>
                <a:lnTo>
                  <a:pt x="525680" y="6706427"/>
                </a:lnTo>
                <a:lnTo>
                  <a:pt x="465948" y="6692309"/>
                </a:lnTo>
                <a:cubicBezTo>
                  <a:pt x="465948" y="6692309"/>
                  <a:pt x="461889" y="6693103"/>
                  <a:pt x="453776" y="6694691"/>
                </a:cubicBezTo>
                <a:lnTo>
                  <a:pt x="417255" y="6701840"/>
                </a:lnTo>
                <a:cubicBezTo>
                  <a:pt x="411596" y="6708684"/>
                  <a:pt x="407539" y="6709478"/>
                  <a:pt x="405085" y="6704222"/>
                </a:cubicBezTo>
                <a:lnTo>
                  <a:pt x="380739" y="6708987"/>
                </a:lnTo>
                <a:cubicBezTo>
                  <a:pt x="364505" y="6712166"/>
                  <a:pt x="349691" y="6713632"/>
                  <a:pt x="336294" y="6713386"/>
                </a:cubicBezTo>
                <a:cubicBezTo>
                  <a:pt x="322895" y="6713143"/>
                  <a:pt x="312136" y="6713814"/>
                  <a:pt x="304023" y="6715401"/>
                </a:cubicBezTo>
                <a:lnTo>
                  <a:pt x="284490" y="6702019"/>
                </a:lnTo>
                <a:lnTo>
                  <a:pt x="232120" y="6703666"/>
                </a:lnTo>
                <a:cubicBezTo>
                  <a:pt x="224000" y="6705253"/>
                  <a:pt x="215887" y="6706842"/>
                  <a:pt x="207775" y="6708430"/>
                </a:cubicBezTo>
                <a:cubicBezTo>
                  <a:pt x="205320" y="6703175"/>
                  <a:pt x="201451" y="6699632"/>
                  <a:pt x="196165" y="6697799"/>
                </a:cubicBezTo>
                <a:cubicBezTo>
                  <a:pt x="190885" y="6695964"/>
                  <a:pt x="184183" y="6695841"/>
                  <a:pt x="176069" y="6697429"/>
                </a:cubicBezTo>
                <a:lnTo>
                  <a:pt x="191920" y="6702931"/>
                </a:lnTo>
                <a:cubicBezTo>
                  <a:pt x="194371" y="6708186"/>
                  <a:pt x="195600" y="6710814"/>
                  <a:pt x="195600" y="6710814"/>
                </a:cubicBezTo>
                <a:lnTo>
                  <a:pt x="131054" y="6714844"/>
                </a:lnTo>
                <a:cubicBezTo>
                  <a:pt x="131054" y="6714844"/>
                  <a:pt x="124967" y="6716035"/>
                  <a:pt x="112794" y="6718417"/>
                </a:cubicBezTo>
                <a:cubicBezTo>
                  <a:pt x="100621" y="6720802"/>
                  <a:pt x="93309" y="6719365"/>
                  <a:pt x="90858" y="6714109"/>
                </a:cubicBezTo>
                <a:cubicBezTo>
                  <a:pt x="90858" y="6714109"/>
                  <a:pt x="88212" y="6713191"/>
                  <a:pt x="82928" y="6711359"/>
                </a:cubicBezTo>
                <a:cubicBezTo>
                  <a:pt x="77648" y="6709524"/>
                  <a:pt x="70946" y="6709402"/>
                  <a:pt x="62830" y="6710991"/>
                </a:cubicBezTo>
                <a:cubicBezTo>
                  <a:pt x="54714" y="6712578"/>
                  <a:pt x="45371" y="6711540"/>
                  <a:pt x="34804" y="6707874"/>
                </a:cubicBezTo>
                <a:cubicBezTo>
                  <a:pt x="24237" y="6704207"/>
                  <a:pt x="15603" y="6702312"/>
                  <a:pt x="8903" y="6702189"/>
                </a:cubicBezTo>
                <a:lnTo>
                  <a:pt x="0" y="6705271"/>
                </a:lnTo>
                <a:lnTo>
                  <a:pt x="0" y="4527902"/>
                </a:lnTo>
                <a:lnTo>
                  <a:pt x="5353" y="4528324"/>
                </a:lnTo>
                <a:lnTo>
                  <a:pt x="0" y="4523895"/>
                </a:lnTo>
                <a:lnTo>
                  <a:pt x="0" y="2354896"/>
                </a:lnTo>
                <a:lnTo>
                  <a:pt x="16050" y="2346758"/>
                </a:lnTo>
                <a:lnTo>
                  <a:pt x="0" y="2345492"/>
                </a:lnTo>
                <a:lnTo>
                  <a:pt x="0" y="2204695"/>
                </a:lnTo>
                <a:lnTo>
                  <a:pt x="6444" y="2205203"/>
                </a:lnTo>
                <a:cubicBezTo>
                  <a:pt x="13121" y="2201819"/>
                  <a:pt x="19070" y="2202287"/>
                  <a:pt x="24296" y="2206612"/>
                </a:cubicBezTo>
                <a:cubicBezTo>
                  <a:pt x="30971" y="2203227"/>
                  <a:pt x="34312" y="2201535"/>
                  <a:pt x="34312" y="2201535"/>
                </a:cubicBezTo>
                <a:cubicBezTo>
                  <a:pt x="40985" y="2198151"/>
                  <a:pt x="39679" y="2197070"/>
                  <a:pt x="30391" y="2198292"/>
                </a:cubicBezTo>
                <a:lnTo>
                  <a:pt x="0" y="2198701"/>
                </a:lnTo>
                <a:lnTo>
                  <a:pt x="0" y="262788"/>
                </a:lnTo>
                <a:lnTo>
                  <a:pt x="2358" y="262326"/>
                </a:lnTo>
                <a:cubicBezTo>
                  <a:pt x="2358" y="262326"/>
                  <a:pt x="5001" y="263245"/>
                  <a:pt x="10283" y="265076"/>
                </a:cubicBezTo>
                <a:cubicBezTo>
                  <a:pt x="15569" y="266909"/>
                  <a:pt x="18211" y="267827"/>
                  <a:pt x="18211" y="267827"/>
                </a:cubicBezTo>
                <a:cubicBezTo>
                  <a:pt x="34442" y="264651"/>
                  <a:pt x="45013" y="268317"/>
                  <a:pt x="49917" y="278828"/>
                </a:cubicBezTo>
                <a:cubicBezTo>
                  <a:pt x="58032" y="277240"/>
                  <a:pt x="63317" y="279074"/>
                  <a:pt x="65767" y="284329"/>
                </a:cubicBezTo>
                <a:lnTo>
                  <a:pt x="71283" y="288109"/>
                </a:lnTo>
                <a:lnTo>
                  <a:pt x="78615" y="283898"/>
                </a:lnTo>
                <a:lnTo>
                  <a:pt x="105918" y="284959"/>
                </a:lnTo>
                <a:lnTo>
                  <a:pt x="102285" y="277181"/>
                </a:lnTo>
                <a:cubicBezTo>
                  <a:pt x="112854" y="280847"/>
                  <a:pt x="118140" y="282680"/>
                  <a:pt x="118140" y="282680"/>
                </a:cubicBezTo>
                <a:lnTo>
                  <a:pt x="156314" y="283379"/>
                </a:lnTo>
                <a:lnTo>
                  <a:pt x="157252" y="283041"/>
                </a:lnTo>
                <a:lnTo>
                  <a:pt x="158759" y="283158"/>
                </a:lnTo>
                <a:lnTo>
                  <a:pt x="179004" y="270766"/>
                </a:lnTo>
                <a:cubicBezTo>
                  <a:pt x="176552" y="265511"/>
                  <a:pt x="167399" y="260134"/>
                  <a:pt x="151548" y="254633"/>
                </a:cubicBezTo>
                <a:cubicBezTo>
                  <a:pt x="135695" y="249132"/>
                  <a:pt x="127767" y="246382"/>
                  <a:pt x="127767" y="246382"/>
                </a:cubicBezTo>
                <a:cubicBezTo>
                  <a:pt x="119655" y="247970"/>
                  <a:pt x="115597" y="248765"/>
                  <a:pt x="115597" y="248765"/>
                </a:cubicBezTo>
                <a:cubicBezTo>
                  <a:pt x="115597" y="248765"/>
                  <a:pt x="114369" y="246137"/>
                  <a:pt x="111916" y="240881"/>
                </a:cubicBezTo>
                <a:cubicBezTo>
                  <a:pt x="111916" y="240881"/>
                  <a:pt x="109888" y="241279"/>
                  <a:pt x="105831" y="242072"/>
                </a:cubicBezTo>
                <a:cubicBezTo>
                  <a:pt x="101774" y="242866"/>
                  <a:pt x="90400" y="242225"/>
                  <a:pt x="71716" y="240146"/>
                </a:cubicBezTo>
                <a:lnTo>
                  <a:pt x="52187" y="226762"/>
                </a:lnTo>
                <a:lnTo>
                  <a:pt x="64358" y="224378"/>
                </a:lnTo>
                <a:cubicBezTo>
                  <a:pt x="72474" y="222790"/>
                  <a:pt x="77758" y="224623"/>
                  <a:pt x="80211" y="229879"/>
                </a:cubicBezTo>
                <a:lnTo>
                  <a:pt x="120407" y="230615"/>
                </a:lnTo>
                <a:cubicBezTo>
                  <a:pt x="139091" y="232694"/>
                  <a:pt x="153721" y="235566"/>
                  <a:pt x="164290" y="239234"/>
                </a:cubicBezTo>
                <a:cubicBezTo>
                  <a:pt x="174854" y="242901"/>
                  <a:pt x="190707" y="248402"/>
                  <a:pt x="211844" y="255736"/>
                </a:cubicBezTo>
                <a:cubicBezTo>
                  <a:pt x="222413" y="259402"/>
                  <a:pt x="230951" y="263467"/>
                  <a:pt x="237463" y="267928"/>
                </a:cubicBezTo>
                <a:cubicBezTo>
                  <a:pt x="243974" y="272390"/>
                  <a:pt x="247230" y="274620"/>
                  <a:pt x="247230" y="274620"/>
                </a:cubicBezTo>
                <a:lnTo>
                  <a:pt x="250908" y="282503"/>
                </a:lnTo>
                <a:cubicBezTo>
                  <a:pt x="261475" y="286171"/>
                  <a:pt x="265534" y="285377"/>
                  <a:pt x="263081" y="280121"/>
                </a:cubicBezTo>
                <a:lnTo>
                  <a:pt x="315452" y="278474"/>
                </a:lnTo>
                <a:cubicBezTo>
                  <a:pt x="307339" y="280061"/>
                  <a:pt x="301249" y="281252"/>
                  <a:pt x="297194" y="282048"/>
                </a:cubicBezTo>
                <a:cubicBezTo>
                  <a:pt x="293135" y="282842"/>
                  <a:pt x="291105" y="283238"/>
                  <a:pt x="291105" y="283238"/>
                </a:cubicBezTo>
                <a:cubicBezTo>
                  <a:pt x="280538" y="279572"/>
                  <a:pt x="276479" y="280364"/>
                  <a:pt x="278932" y="285622"/>
                </a:cubicBezTo>
                <a:cubicBezTo>
                  <a:pt x="281387" y="290878"/>
                  <a:pt x="282612" y="293504"/>
                  <a:pt x="282612" y="293504"/>
                </a:cubicBezTo>
                <a:lnTo>
                  <a:pt x="313049" y="294061"/>
                </a:lnTo>
                <a:lnTo>
                  <a:pt x="319468" y="293261"/>
                </a:lnTo>
                <a:lnTo>
                  <a:pt x="360053" y="286217"/>
                </a:lnTo>
                <a:lnTo>
                  <a:pt x="367823" y="276825"/>
                </a:lnTo>
                <a:cubicBezTo>
                  <a:pt x="375939" y="275236"/>
                  <a:pt x="379996" y="274442"/>
                  <a:pt x="379996" y="274442"/>
                </a:cubicBezTo>
                <a:lnTo>
                  <a:pt x="361036" y="286047"/>
                </a:lnTo>
                <a:lnTo>
                  <a:pt x="368602" y="284734"/>
                </a:lnTo>
                <a:lnTo>
                  <a:pt x="396460" y="288426"/>
                </a:lnTo>
                <a:lnTo>
                  <a:pt x="399763" y="287851"/>
                </a:lnTo>
                <a:lnTo>
                  <a:pt x="399527" y="287825"/>
                </a:lnTo>
                <a:lnTo>
                  <a:pt x="408641" y="286043"/>
                </a:lnTo>
                <a:lnTo>
                  <a:pt x="405453" y="278339"/>
                </a:lnTo>
                <a:cubicBezTo>
                  <a:pt x="403259" y="273035"/>
                  <a:pt x="404209" y="270030"/>
                  <a:pt x="408303" y="269320"/>
                </a:cubicBezTo>
                <a:lnTo>
                  <a:pt x="424719" y="272915"/>
                </a:lnTo>
                <a:lnTo>
                  <a:pt x="416518" y="267294"/>
                </a:lnTo>
                <a:cubicBezTo>
                  <a:pt x="424630" y="265706"/>
                  <a:pt x="429300" y="266226"/>
                  <a:pt x="430529" y="268853"/>
                </a:cubicBezTo>
                <a:lnTo>
                  <a:pt x="426793" y="273369"/>
                </a:lnTo>
                <a:lnTo>
                  <a:pt x="430020" y="274077"/>
                </a:lnTo>
                <a:cubicBezTo>
                  <a:pt x="438208" y="272656"/>
                  <a:pt x="442302" y="271945"/>
                  <a:pt x="442302" y="271945"/>
                </a:cubicBezTo>
                <a:lnTo>
                  <a:pt x="454587" y="269813"/>
                </a:lnTo>
                <a:cubicBezTo>
                  <a:pt x="462775" y="268392"/>
                  <a:pt x="465919" y="270690"/>
                  <a:pt x="464019" y="276703"/>
                </a:cubicBezTo>
                <a:cubicBezTo>
                  <a:pt x="462119" y="282717"/>
                  <a:pt x="463216" y="285369"/>
                  <a:pt x="467312" y="284657"/>
                </a:cubicBezTo>
                <a:cubicBezTo>
                  <a:pt x="471406" y="283948"/>
                  <a:pt x="472357" y="280940"/>
                  <a:pt x="470162" y="275636"/>
                </a:cubicBezTo>
                <a:cubicBezTo>
                  <a:pt x="478349" y="274215"/>
                  <a:pt x="483542" y="276157"/>
                  <a:pt x="485736" y="281461"/>
                </a:cubicBezTo>
                <a:cubicBezTo>
                  <a:pt x="487932" y="286765"/>
                  <a:pt x="496120" y="285343"/>
                  <a:pt x="510305" y="277197"/>
                </a:cubicBezTo>
                <a:lnTo>
                  <a:pt x="522587" y="275066"/>
                </a:lnTo>
                <a:cubicBezTo>
                  <a:pt x="524781" y="280370"/>
                  <a:pt x="521784" y="283732"/>
                  <a:pt x="513596" y="285153"/>
                </a:cubicBezTo>
                <a:lnTo>
                  <a:pt x="541454" y="288845"/>
                </a:lnTo>
                <a:lnTo>
                  <a:pt x="566019" y="284582"/>
                </a:lnTo>
                <a:lnTo>
                  <a:pt x="550446" y="278758"/>
                </a:lnTo>
                <a:lnTo>
                  <a:pt x="575014" y="274494"/>
                </a:lnTo>
                <a:cubicBezTo>
                  <a:pt x="583203" y="273074"/>
                  <a:pt x="589344" y="272008"/>
                  <a:pt x="593438" y="271297"/>
                </a:cubicBezTo>
                <a:cubicBezTo>
                  <a:pt x="597532" y="270587"/>
                  <a:pt x="594388" y="268290"/>
                  <a:pt x="584004" y="264408"/>
                </a:cubicBezTo>
                <a:lnTo>
                  <a:pt x="592999" y="254322"/>
                </a:lnTo>
                <a:cubicBezTo>
                  <a:pt x="595193" y="259624"/>
                  <a:pt x="598335" y="261921"/>
                  <a:pt x="602429" y="261210"/>
                </a:cubicBezTo>
                <a:cubicBezTo>
                  <a:pt x="606526" y="260501"/>
                  <a:pt x="609670" y="262797"/>
                  <a:pt x="611864" y="268101"/>
                </a:cubicBezTo>
                <a:cubicBezTo>
                  <a:pt x="611864" y="268101"/>
                  <a:pt x="617055" y="270041"/>
                  <a:pt x="627439" y="273923"/>
                </a:cubicBezTo>
                <a:cubicBezTo>
                  <a:pt x="619249" y="275344"/>
                  <a:pt x="616252" y="278706"/>
                  <a:pt x="618446" y="284010"/>
                </a:cubicBezTo>
                <a:cubicBezTo>
                  <a:pt x="620638" y="289314"/>
                  <a:pt x="638116" y="289123"/>
                  <a:pt x="670873" y="283437"/>
                </a:cubicBezTo>
                <a:cubicBezTo>
                  <a:pt x="695440" y="279175"/>
                  <a:pt x="715913" y="275622"/>
                  <a:pt x="732291" y="272780"/>
                </a:cubicBezTo>
                <a:lnTo>
                  <a:pt x="756856" y="268518"/>
                </a:lnTo>
                <a:cubicBezTo>
                  <a:pt x="740480" y="271359"/>
                  <a:pt x="731741" y="271456"/>
                  <a:pt x="730646" y="268804"/>
                </a:cubicBezTo>
                <a:cubicBezTo>
                  <a:pt x="729549" y="266152"/>
                  <a:pt x="724904" y="265537"/>
                  <a:pt x="716716" y="266958"/>
                </a:cubicBezTo>
                <a:lnTo>
                  <a:pt x="725707" y="256871"/>
                </a:lnTo>
                <a:lnTo>
                  <a:pt x="778134" y="256300"/>
                </a:lnTo>
                <a:lnTo>
                  <a:pt x="781425" y="264255"/>
                </a:lnTo>
                <a:lnTo>
                  <a:pt x="800290" y="278034"/>
                </a:lnTo>
                <a:cubicBezTo>
                  <a:pt x="810674" y="281915"/>
                  <a:pt x="815867" y="283858"/>
                  <a:pt x="815867" y="283858"/>
                </a:cubicBezTo>
                <a:lnTo>
                  <a:pt x="865001" y="275331"/>
                </a:lnTo>
                <a:lnTo>
                  <a:pt x="886275" y="263113"/>
                </a:lnTo>
                <a:lnTo>
                  <a:pt x="873993" y="265244"/>
                </a:lnTo>
                <a:cubicBezTo>
                  <a:pt x="865804" y="266665"/>
                  <a:pt x="856515" y="265435"/>
                  <a:pt x="846133" y="261552"/>
                </a:cubicBezTo>
                <a:lnTo>
                  <a:pt x="842842" y="253598"/>
                </a:lnTo>
                <a:cubicBezTo>
                  <a:pt x="853226" y="257480"/>
                  <a:pt x="866608" y="257999"/>
                  <a:pt x="882984" y="255158"/>
                </a:cubicBezTo>
                <a:cubicBezTo>
                  <a:pt x="907551" y="250895"/>
                  <a:pt x="921881" y="248408"/>
                  <a:pt x="925977" y="247696"/>
                </a:cubicBezTo>
                <a:cubicBezTo>
                  <a:pt x="930072" y="246987"/>
                  <a:pt x="933216" y="249285"/>
                  <a:pt x="935410" y="254587"/>
                </a:cubicBezTo>
                <a:cubicBezTo>
                  <a:pt x="937605" y="259891"/>
                  <a:pt x="934609" y="263252"/>
                  <a:pt x="926420" y="264674"/>
                </a:cubicBezTo>
                <a:cubicBezTo>
                  <a:pt x="918231" y="266095"/>
                  <a:pt x="915232" y="269457"/>
                  <a:pt x="917426" y="274761"/>
                </a:cubicBezTo>
                <a:lnTo>
                  <a:pt x="905144" y="276891"/>
                </a:lnTo>
                <a:cubicBezTo>
                  <a:pt x="905144" y="276891"/>
                  <a:pt x="903097" y="277246"/>
                  <a:pt x="899000" y="277956"/>
                </a:cubicBezTo>
                <a:cubicBezTo>
                  <a:pt x="894906" y="278667"/>
                  <a:pt x="893406" y="280348"/>
                  <a:pt x="894503" y="283001"/>
                </a:cubicBezTo>
                <a:cubicBezTo>
                  <a:pt x="895600" y="285652"/>
                  <a:pt x="900247" y="286269"/>
                  <a:pt x="908435" y="284847"/>
                </a:cubicBezTo>
                <a:cubicBezTo>
                  <a:pt x="916623" y="283426"/>
                  <a:pt x="924814" y="282005"/>
                  <a:pt x="933003" y="280583"/>
                </a:cubicBezTo>
                <a:cubicBezTo>
                  <a:pt x="941192" y="279162"/>
                  <a:pt x="949928" y="279067"/>
                  <a:pt x="959212" y="280298"/>
                </a:cubicBezTo>
                <a:cubicBezTo>
                  <a:pt x="968501" y="281529"/>
                  <a:pt x="973144" y="282144"/>
                  <a:pt x="973144" y="282144"/>
                </a:cubicBezTo>
                <a:cubicBezTo>
                  <a:pt x="999906" y="283183"/>
                  <a:pt x="1021476" y="282282"/>
                  <a:pt x="1037853" y="279441"/>
                </a:cubicBezTo>
                <a:lnTo>
                  <a:pt x="1050135" y="277309"/>
                </a:lnTo>
                <a:lnTo>
                  <a:pt x="1006703" y="267794"/>
                </a:lnTo>
                <a:cubicBezTo>
                  <a:pt x="944989" y="267135"/>
                  <a:pt x="942796" y="261831"/>
                  <a:pt x="1000119" y="251884"/>
                </a:cubicBezTo>
                <a:cubicBezTo>
                  <a:pt x="1032877" y="246200"/>
                  <a:pt x="1051851" y="244328"/>
                  <a:pt x="1057041" y="246269"/>
                </a:cubicBezTo>
                <a:cubicBezTo>
                  <a:pt x="1062234" y="248211"/>
                  <a:pt x="1068925" y="248470"/>
                  <a:pt x="1077114" y="247049"/>
                </a:cubicBezTo>
                <a:cubicBezTo>
                  <a:pt x="1085304" y="245628"/>
                  <a:pt x="1093491" y="244208"/>
                  <a:pt x="1101680" y="242787"/>
                </a:cubicBezTo>
                <a:cubicBezTo>
                  <a:pt x="1103874" y="248091"/>
                  <a:pt x="1109067" y="250031"/>
                  <a:pt x="1117255" y="248610"/>
                </a:cubicBezTo>
                <a:cubicBezTo>
                  <a:pt x="1127639" y="252492"/>
                  <a:pt x="1132831" y="254434"/>
                  <a:pt x="1132831" y="254434"/>
                </a:cubicBezTo>
                <a:lnTo>
                  <a:pt x="1209823" y="249599"/>
                </a:lnTo>
                <a:cubicBezTo>
                  <a:pt x="1207630" y="244297"/>
                  <a:pt x="1197246" y="240413"/>
                  <a:pt x="1178673" y="237952"/>
                </a:cubicBezTo>
                <a:lnTo>
                  <a:pt x="1163098" y="232130"/>
                </a:lnTo>
                <a:lnTo>
                  <a:pt x="1166666" y="231510"/>
                </a:lnTo>
                <a:lnTo>
                  <a:pt x="1122221" y="230696"/>
                </a:lnTo>
                <a:lnTo>
                  <a:pt x="1098388" y="234831"/>
                </a:lnTo>
                <a:lnTo>
                  <a:pt x="1070531" y="231140"/>
                </a:lnTo>
                <a:lnTo>
                  <a:pt x="1083135" y="228952"/>
                </a:lnTo>
                <a:lnTo>
                  <a:pt x="1075974" y="228548"/>
                </a:lnTo>
                <a:cubicBezTo>
                  <a:pt x="1074747" y="225920"/>
                  <a:pt x="1074134" y="224605"/>
                  <a:pt x="1074134" y="224605"/>
                </a:cubicBezTo>
                <a:cubicBezTo>
                  <a:pt x="1085079" y="219595"/>
                  <a:pt x="1094610" y="216296"/>
                  <a:pt x="1102726" y="214708"/>
                </a:cubicBezTo>
                <a:cubicBezTo>
                  <a:pt x="1110842" y="213120"/>
                  <a:pt x="1117543" y="213241"/>
                  <a:pt x="1122825" y="215075"/>
                </a:cubicBezTo>
                <a:cubicBezTo>
                  <a:pt x="1133395" y="218741"/>
                  <a:pt x="1145378" y="220698"/>
                  <a:pt x="1158778" y="220943"/>
                </a:cubicBezTo>
                <a:cubicBezTo>
                  <a:pt x="1172177" y="221188"/>
                  <a:pt x="1182933" y="220516"/>
                  <a:pt x="1191048" y="218929"/>
                </a:cubicBezTo>
                <a:lnTo>
                  <a:pt x="1219075" y="222047"/>
                </a:lnTo>
                <a:cubicBezTo>
                  <a:pt x="1219075" y="222047"/>
                  <a:pt x="1215016" y="222841"/>
                  <a:pt x="1206903" y="224429"/>
                </a:cubicBezTo>
                <a:lnTo>
                  <a:pt x="1188667" y="227998"/>
                </a:lnTo>
                <a:lnTo>
                  <a:pt x="1215525" y="231557"/>
                </a:lnTo>
                <a:lnTo>
                  <a:pt x="1252374" y="225165"/>
                </a:lnTo>
                <a:cubicBezTo>
                  <a:pt x="1254569" y="230466"/>
                  <a:pt x="1255664" y="233119"/>
                  <a:pt x="1255664" y="233119"/>
                </a:cubicBezTo>
                <a:cubicBezTo>
                  <a:pt x="1263856" y="231697"/>
                  <a:pt x="1269049" y="233638"/>
                  <a:pt x="1271241" y="238942"/>
                </a:cubicBezTo>
                <a:lnTo>
                  <a:pt x="1231098" y="237381"/>
                </a:lnTo>
                <a:cubicBezTo>
                  <a:pt x="1220715" y="233498"/>
                  <a:pt x="1216622" y="234210"/>
                  <a:pt x="1218816" y="239513"/>
                </a:cubicBezTo>
                <a:cubicBezTo>
                  <a:pt x="1212822" y="246237"/>
                  <a:pt x="1227298" y="249410"/>
                  <a:pt x="1262248" y="249028"/>
                </a:cubicBezTo>
                <a:cubicBezTo>
                  <a:pt x="1278627" y="246186"/>
                  <a:pt x="1289812" y="241403"/>
                  <a:pt x="1295808" y="234679"/>
                </a:cubicBezTo>
                <a:lnTo>
                  <a:pt x="1308093" y="232546"/>
                </a:lnTo>
                <a:lnTo>
                  <a:pt x="1316306" y="231121"/>
                </a:lnTo>
                <a:lnTo>
                  <a:pt x="1315323" y="229016"/>
                </a:lnTo>
                <a:lnTo>
                  <a:pt x="1323313" y="229906"/>
                </a:lnTo>
                <a:lnTo>
                  <a:pt x="1332659" y="228283"/>
                </a:lnTo>
                <a:lnTo>
                  <a:pt x="1344741" y="229885"/>
                </a:lnTo>
                <a:lnTo>
                  <a:pt x="1347136" y="226015"/>
                </a:lnTo>
                <a:cubicBezTo>
                  <a:pt x="1350888" y="224565"/>
                  <a:pt x="1357128" y="223702"/>
                  <a:pt x="1365858" y="223426"/>
                </a:cubicBezTo>
                <a:cubicBezTo>
                  <a:pt x="1383310" y="222878"/>
                  <a:pt x="1389211" y="226025"/>
                  <a:pt x="1383547" y="232870"/>
                </a:cubicBezTo>
                <a:lnTo>
                  <a:pt x="1371375" y="235253"/>
                </a:lnTo>
                <a:cubicBezTo>
                  <a:pt x="1368923" y="229998"/>
                  <a:pt x="1363636" y="228161"/>
                  <a:pt x="1355525" y="229752"/>
                </a:cubicBezTo>
                <a:lnTo>
                  <a:pt x="1345108" y="231789"/>
                </a:lnTo>
                <a:lnTo>
                  <a:pt x="1342092" y="235174"/>
                </a:lnTo>
                <a:cubicBezTo>
                  <a:pt x="1337997" y="235884"/>
                  <a:pt x="1331856" y="236950"/>
                  <a:pt x="1323667" y="238371"/>
                </a:cubicBezTo>
                <a:cubicBezTo>
                  <a:pt x="1315477" y="239792"/>
                  <a:pt x="1311384" y="240502"/>
                  <a:pt x="1311384" y="240502"/>
                </a:cubicBezTo>
                <a:cubicBezTo>
                  <a:pt x="1315772" y="251109"/>
                  <a:pt x="1334346" y="253571"/>
                  <a:pt x="1367101" y="247886"/>
                </a:cubicBezTo>
                <a:lnTo>
                  <a:pt x="1396110" y="242853"/>
                </a:lnTo>
                <a:lnTo>
                  <a:pt x="1387227" y="240752"/>
                </a:lnTo>
                <a:cubicBezTo>
                  <a:pt x="1384777" y="235498"/>
                  <a:pt x="1391665" y="231282"/>
                  <a:pt x="1407897" y="228103"/>
                </a:cubicBezTo>
                <a:cubicBezTo>
                  <a:pt x="1424124" y="224928"/>
                  <a:pt x="1443610" y="223980"/>
                  <a:pt x="1466351" y="225265"/>
                </a:cubicBezTo>
                <a:cubicBezTo>
                  <a:pt x="1489094" y="226549"/>
                  <a:pt x="1503106" y="228110"/>
                  <a:pt x="1508390" y="229941"/>
                </a:cubicBezTo>
                <a:cubicBezTo>
                  <a:pt x="1513673" y="231773"/>
                  <a:pt x="1522402" y="231500"/>
                  <a:pt x="1534575" y="229118"/>
                </a:cubicBezTo>
                <a:cubicBezTo>
                  <a:pt x="1546750" y="226735"/>
                  <a:pt x="1553447" y="226857"/>
                  <a:pt x="1554674" y="229486"/>
                </a:cubicBezTo>
                <a:cubicBezTo>
                  <a:pt x="1555901" y="232113"/>
                  <a:pt x="1548399" y="235015"/>
                  <a:pt x="1532171" y="238192"/>
                </a:cubicBezTo>
                <a:cubicBezTo>
                  <a:pt x="1515937" y="241370"/>
                  <a:pt x="1506596" y="240331"/>
                  <a:pt x="1504144" y="235075"/>
                </a:cubicBezTo>
                <a:cubicBezTo>
                  <a:pt x="1487913" y="238251"/>
                  <a:pt x="1474513" y="238006"/>
                  <a:pt x="1463945" y="234339"/>
                </a:cubicBezTo>
                <a:lnTo>
                  <a:pt x="1442247" y="238586"/>
                </a:lnTo>
                <a:lnTo>
                  <a:pt x="1444095" y="243051"/>
                </a:lnTo>
                <a:cubicBezTo>
                  <a:pt x="1452283" y="241629"/>
                  <a:pt x="1462520" y="239854"/>
                  <a:pt x="1474803" y="237722"/>
                </a:cubicBezTo>
                <a:cubicBezTo>
                  <a:pt x="1487087" y="235592"/>
                  <a:pt x="1494326" y="237178"/>
                  <a:pt x="1496520" y="242480"/>
                </a:cubicBezTo>
                <a:cubicBezTo>
                  <a:pt x="1500909" y="253088"/>
                  <a:pt x="1480434" y="256639"/>
                  <a:pt x="1435102" y="253137"/>
                </a:cubicBezTo>
                <a:cubicBezTo>
                  <a:pt x="1391962" y="254941"/>
                  <a:pt x="1363300" y="259914"/>
                  <a:pt x="1349117" y="268060"/>
                </a:cubicBezTo>
                <a:cubicBezTo>
                  <a:pt x="1332738" y="270901"/>
                  <a:pt x="1333836" y="273553"/>
                  <a:pt x="1352408" y="276014"/>
                </a:cubicBezTo>
                <a:cubicBezTo>
                  <a:pt x="1360598" y="274593"/>
                  <a:pt x="1370285" y="271491"/>
                  <a:pt x="1381471" y="266708"/>
                </a:cubicBezTo>
                <a:cubicBezTo>
                  <a:pt x="1392658" y="261924"/>
                  <a:pt x="1402896" y="260147"/>
                  <a:pt x="1412181" y="261379"/>
                </a:cubicBezTo>
                <a:cubicBezTo>
                  <a:pt x="1421468" y="262610"/>
                  <a:pt x="1426109" y="263225"/>
                  <a:pt x="1426109" y="263225"/>
                </a:cubicBezTo>
                <a:cubicBezTo>
                  <a:pt x="1436491" y="267108"/>
                  <a:pt x="1449872" y="267628"/>
                  <a:pt x="1466250" y="264785"/>
                </a:cubicBezTo>
                <a:cubicBezTo>
                  <a:pt x="1484823" y="267246"/>
                  <a:pt x="1499303" y="270419"/>
                  <a:pt x="1509684" y="274301"/>
                </a:cubicBezTo>
                <a:cubicBezTo>
                  <a:pt x="1511881" y="279605"/>
                  <a:pt x="1517071" y="281545"/>
                  <a:pt x="1525260" y="280123"/>
                </a:cubicBezTo>
                <a:lnTo>
                  <a:pt x="1537542" y="277993"/>
                </a:lnTo>
                <a:cubicBezTo>
                  <a:pt x="1553921" y="275150"/>
                  <a:pt x="1564706" y="274699"/>
                  <a:pt x="1569899" y="276641"/>
                </a:cubicBezTo>
                <a:cubicBezTo>
                  <a:pt x="1575089" y="278583"/>
                  <a:pt x="1581780" y="278843"/>
                  <a:pt x="1589969" y="277422"/>
                </a:cubicBezTo>
                <a:cubicBezTo>
                  <a:pt x="1598158" y="276001"/>
                  <a:pt x="1606347" y="274580"/>
                  <a:pt x="1614536" y="273159"/>
                </a:cubicBezTo>
                <a:cubicBezTo>
                  <a:pt x="1622726" y="271738"/>
                  <a:pt x="1636105" y="272257"/>
                  <a:pt x="1654678" y="274717"/>
                </a:cubicBezTo>
                <a:cubicBezTo>
                  <a:pt x="1654678" y="274717"/>
                  <a:pt x="1658773" y="274008"/>
                  <a:pt x="1666962" y="272587"/>
                </a:cubicBezTo>
                <a:cubicBezTo>
                  <a:pt x="1675151" y="271166"/>
                  <a:pt x="1679246" y="270455"/>
                  <a:pt x="1679246" y="270455"/>
                </a:cubicBezTo>
                <a:cubicBezTo>
                  <a:pt x="1689629" y="274338"/>
                  <a:pt x="1698916" y="275570"/>
                  <a:pt x="1707105" y="274148"/>
                </a:cubicBezTo>
                <a:cubicBezTo>
                  <a:pt x="1704911" y="268846"/>
                  <a:pt x="1706409" y="267163"/>
                  <a:pt x="1711599" y="269105"/>
                </a:cubicBezTo>
                <a:cubicBezTo>
                  <a:pt x="1716793" y="271046"/>
                  <a:pt x="1719388" y="272017"/>
                  <a:pt x="1719388" y="272017"/>
                </a:cubicBezTo>
                <a:cubicBezTo>
                  <a:pt x="1727578" y="270596"/>
                  <a:pt x="1731671" y="269884"/>
                  <a:pt x="1731671" y="269884"/>
                </a:cubicBezTo>
                <a:lnTo>
                  <a:pt x="1747194" y="269716"/>
                </a:lnTo>
                <a:lnTo>
                  <a:pt x="1750035" y="263650"/>
                </a:lnTo>
                <a:lnTo>
                  <a:pt x="1823074" y="249352"/>
                </a:lnTo>
                <a:cubicBezTo>
                  <a:pt x="1823074" y="249352"/>
                  <a:pt x="1827131" y="248557"/>
                  <a:pt x="1835246" y="246969"/>
                </a:cubicBezTo>
                <a:cubicBezTo>
                  <a:pt x="1843364" y="245381"/>
                  <a:pt x="1858178" y="243916"/>
                  <a:pt x="1879692" y="242571"/>
                </a:cubicBezTo>
                <a:cubicBezTo>
                  <a:pt x="1901206" y="241229"/>
                  <a:pt x="1916023" y="239763"/>
                  <a:pt x="1924139" y="238174"/>
                </a:cubicBezTo>
                <a:cubicBezTo>
                  <a:pt x="1932251" y="236585"/>
                  <a:pt x="1940369" y="234999"/>
                  <a:pt x="1948485" y="233408"/>
                </a:cubicBezTo>
                <a:lnTo>
                  <a:pt x="1988682" y="234143"/>
                </a:lnTo>
                <a:lnTo>
                  <a:pt x="1992361" y="242026"/>
                </a:lnTo>
                <a:cubicBezTo>
                  <a:pt x="1986700" y="248871"/>
                  <a:pt x="1998493" y="255166"/>
                  <a:pt x="2027747" y="260912"/>
                </a:cubicBezTo>
                <a:lnTo>
                  <a:pt x="2036495" y="268926"/>
                </a:lnTo>
                <a:lnTo>
                  <a:pt x="2047873" y="270435"/>
                </a:lnTo>
                <a:cubicBezTo>
                  <a:pt x="2048968" y="273087"/>
                  <a:pt x="2049517" y="274412"/>
                  <a:pt x="2049517" y="274412"/>
                </a:cubicBezTo>
                <a:lnTo>
                  <a:pt x="2049818" y="274526"/>
                </a:lnTo>
                <a:lnTo>
                  <a:pt x="2053615" y="273782"/>
                </a:lnTo>
                <a:cubicBezTo>
                  <a:pt x="2069844" y="270606"/>
                  <a:pt x="2084659" y="269138"/>
                  <a:pt x="2098058" y="269382"/>
                </a:cubicBezTo>
                <a:lnTo>
                  <a:pt x="2124880" y="267709"/>
                </a:lnTo>
                <a:lnTo>
                  <a:pt x="2136168" y="265500"/>
                </a:lnTo>
                <a:lnTo>
                  <a:pt x="2148341" y="263116"/>
                </a:lnTo>
                <a:cubicBezTo>
                  <a:pt x="2148341" y="263116"/>
                  <a:pt x="2152398" y="262322"/>
                  <a:pt x="2160516" y="260733"/>
                </a:cubicBezTo>
                <a:cubicBezTo>
                  <a:pt x="2158062" y="255479"/>
                  <a:pt x="2152778" y="253644"/>
                  <a:pt x="2144659" y="255233"/>
                </a:cubicBezTo>
                <a:lnTo>
                  <a:pt x="2088611" y="248997"/>
                </a:lnTo>
                <a:lnTo>
                  <a:pt x="2143784" y="245552"/>
                </a:lnTo>
                <a:lnTo>
                  <a:pt x="2128921" y="243582"/>
                </a:lnTo>
                <a:cubicBezTo>
                  <a:pt x="2128921" y="243582"/>
                  <a:pt x="2136562" y="240835"/>
                  <a:pt x="2151841" y="235342"/>
                </a:cubicBezTo>
                <a:cubicBezTo>
                  <a:pt x="2167123" y="229847"/>
                  <a:pt x="2179955" y="229042"/>
                  <a:pt x="2190338" y="232924"/>
                </a:cubicBezTo>
                <a:cubicBezTo>
                  <a:pt x="2208912" y="235385"/>
                  <a:pt x="2226387" y="235194"/>
                  <a:pt x="2242765" y="232352"/>
                </a:cubicBezTo>
                <a:lnTo>
                  <a:pt x="2276323" y="218004"/>
                </a:lnTo>
                <a:cubicBezTo>
                  <a:pt x="2290508" y="209859"/>
                  <a:pt x="2298698" y="208437"/>
                  <a:pt x="2300892" y="213740"/>
                </a:cubicBezTo>
                <a:cubicBezTo>
                  <a:pt x="2303086" y="219044"/>
                  <a:pt x="2308278" y="220985"/>
                  <a:pt x="2316465" y="219564"/>
                </a:cubicBezTo>
                <a:cubicBezTo>
                  <a:pt x="2314271" y="214260"/>
                  <a:pt x="2302792" y="207727"/>
                  <a:pt x="2282023" y="199961"/>
                </a:cubicBezTo>
                <a:lnTo>
                  <a:pt x="2254166" y="196269"/>
                </a:lnTo>
                <a:lnTo>
                  <a:pt x="2205032" y="204796"/>
                </a:lnTo>
                <a:cubicBezTo>
                  <a:pt x="2207226" y="210100"/>
                  <a:pt x="2208323" y="212751"/>
                  <a:pt x="2208323" y="212751"/>
                </a:cubicBezTo>
                <a:cubicBezTo>
                  <a:pt x="2191945" y="215594"/>
                  <a:pt x="2164086" y="211902"/>
                  <a:pt x="2124748" y="201675"/>
                </a:cubicBezTo>
                <a:cubicBezTo>
                  <a:pt x="2097986" y="200634"/>
                  <a:pt x="2085153" y="201440"/>
                  <a:pt x="2086250" y="204092"/>
                </a:cubicBezTo>
                <a:cubicBezTo>
                  <a:pt x="2087348" y="206745"/>
                  <a:pt x="2079707" y="209491"/>
                  <a:pt x="2063331" y="212333"/>
                </a:cubicBezTo>
                <a:cubicBezTo>
                  <a:pt x="2046952" y="215175"/>
                  <a:pt x="2029476" y="215365"/>
                  <a:pt x="2010904" y="212903"/>
                </a:cubicBezTo>
                <a:cubicBezTo>
                  <a:pt x="2002714" y="214324"/>
                  <a:pt x="1994525" y="215745"/>
                  <a:pt x="1986336" y="217166"/>
                </a:cubicBezTo>
                <a:lnTo>
                  <a:pt x="2029770" y="226682"/>
                </a:lnTo>
                <a:cubicBezTo>
                  <a:pt x="2054336" y="222420"/>
                  <a:pt x="2063074" y="222325"/>
                  <a:pt x="2055984" y="226396"/>
                </a:cubicBezTo>
                <a:cubicBezTo>
                  <a:pt x="2048889" y="230470"/>
                  <a:pt x="2040700" y="231891"/>
                  <a:pt x="2031416" y="230660"/>
                </a:cubicBezTo>
                <a:cubicBezTo>
                  <a:pt x="2022129" y="229429"/>
                  <a:pt x="2018583" y="231466"/>
                  <a:pt x="2020778" y="236768"/>
                </a:cubicBezTo>
                <a:cubicBezTo>
                  <a:pt x="2022972" y="242072"/>
                  <a:pt x="2019976" y="245436"/>
                  <a:pt x="2011786" y="246856"/>
                </a:cubicBezTo>
                <a:lnTo>
                  <a:pt x="1996210" y="241032"/>
                </a:lnTo>
                <a:lnTo>
                  <a:pt x="1992919" y="233077"/>
                </a:lnTo>
                <a:lnTo>
                  <a:pt x="1967430" y="229699"/>
                </a:lnTo>
                <a:lnTo>
                  <a:pt x="1960657" y="231026"/>
                </a:lnTo>
                <a:lnTo>
                  <a:pt x="1963161" y="227998"/>
                </a:lnTo>
                <a:lnTo>
                  <a:pt x="1955628" y="222496"/>
                </a:lnTo>
                <a:cubicBezTo>
                  <a:pt x="1951533" y="223206"/>
                  <a:pt x="1949486" y="223561"/>
                  <a:pt x="1949486" y="223561"/>
                </a:cubicBezTo>
                <a:cubicBezTo>
                  <a:pt x="1949486" y="223561"/>
                  <a:pt x="1946890" y="222590"/>
                  <a:pt x="1941699" y="220651"/>
                </a:cubicBezTo>
                <a:cubicBezTo>
                  <a:pt x="1936506" y="218708"/>
                  <a:pt x="1933911" y="217738"/>
                  <a:pt x="1933911" y="217738"/>
                </a:cubicBezTo>
                <a:lnTo>
                  <a:pt x="1970762" y="211344"/>
                </a:lnTo>
                <a:lnTo>
                  <a:pt x="1979753" y="201257"/>
                </a:lnTo>
                <a:cubicBezTo>
                  <a:pt x="1977561" y="195954"/>
                  <a:pt x="1976462" y="193302"/>
                  <a:pt x="1976462" y="193302"/>
                </a:cubicBezTo>
                <a:lnTo>
                  <a:pt x="1960888" y="187479"/>
                </a:lnTo>
                <a:cubicBezTo>
                  <a:pt x="1952699" y="188899"/>
                  <a:pt x="1939317" y="188380"/>
                  <a:pt x="1920743" y="185918"/>
                </a:cubicBezTo>
                <a:lnTo>
                  <a:pt x="1871611" y="194443"/>
                </a:lnTo>
                <a:cubicBezTo>
                  <a:pt x="1873806" y="199747"/>
                  <a:pt x="1878995" y="201690"/>
                  <a:pt x="1887186" y="200267"/>
                </a:cubicBezTo>
                <a:lnTo>
                  <a:pt x="1874902" y="202399"/>
                </a:lnTo>
                <a:cubicBezTo>
                  <a:pt x="1856330" y="199937"/>
                  <a:pt x="1854135" y="194635"/>
                  <a:pt x="1868318" y="186490"/>
                </a:cubicBezTo>
                <a:lnTo>
                  <a:pt x="1852743" y="180666"/>
                </a:lnTo>
                <a:lnTo>
                  <a:pt x="1829660" y="185483"/>
                </a:lnTo>
                <a:lnTo>
                  <a:pt x="1843751" y="190753"/>
                </a:lnTo>
                <a:lnTo>
                  <a:pt x="1819184" y="195015"/>
                </a:lnTo>
                <a:lnTo>
                  <a:pt x="1827230" y="185990"/>
                </a:lnTo>
                <a:lnTo>
                  <a:pt x="1822446" y="186990"/>
                </a:lnTo>
                <a:cubicBezTo>
                  <a:pt x="1814533" y="189073"/>
                  <a:pt x="1808800" y="191132"/>
                  <a:pt x="1805257" y="193169"/>
                </a:cubicBezTo>
                <a:cubicBezTo>
                  <a:pt x="1798164" y="197242"/>
                  <a:pt x="1789427" y="197336"/>
                  <a:pt x="1779043" y="193453"/>
                </a:cubicBezTo>
                <a:cubicBezTo>
                  <a:pt x="1768659" y="189572"/>
                  <a:pt x="1759371" y="188341"/>
                  <a:pt x="1751183" y="189764"/>
                </a:cubicBezTo>
                <a:lnTo>
                  <a:pt x="1707751" y="180247"/>
                </a:lnTo>
                <a:lnTo>
                  <a:pt x="1667608" y="178687"/>
                </a:lnTo>
                <a:cubicBezTo>
                  <a:pt x="1643042" y="182950"/>
                  <a:pt x="1622019" y="185177"/>
                  <a:pt x="1604544" y="185367"/>
                </a:cubicBezTo>
                <a:cubicBezTo>
                  <a:pt x="1587069" y="185557"/>
                  <a:pt x="1574237" y="186363"/>
                  <a:pt x="1566047" y="187785"/>
                </a:cubicBezTo>
                <a:cubicBezTo>
                  <a:pt x="1555664" y="183903"/>
                  <a:pt x="1553470" y="178598"/>
                  <a:pt x="1559464" y="171875"/>
                </a:cubicBezTo>
                <a:cubicBezTo>
                  <a:pt x="1559464" y="171875"/>
                  <a:pt x="1564109" y="172490"/>
                  <a:pt x="1573394" y="173719"/>
                </a:cubicBezTo>
                <a:cubicBezTo>
                  <a:pt x="1582680" y="174951"/>
                  <a:pt x="1591418" y="174855"/>
                  <a:pt x="1599607" y="173434"/>
                </a:cubicBezTo>
                <a:lnTo>
                  <a:pt x="1652033" y="172863"/>
                </a:lnTo>
                <a:cubicBezTo>
                  <a:pt x="1672799" y="180628"/>
                  <a:pt x="1711844" y="179536"/>
                  <a:pt x="1769169" y="169590"/>
                </a:cubicBezTo>
                <a:cubicBezTo>
                  <a:pt x="1777357" y="168169"/>
                  <a:pt x="1786095" y="168073"/>
                  <a:pt x="1795381" y="169304"/>
                </a:cubicBezTo>
                <a:cubicBezTo>
                  <a:pt x="1804668" y="170535"/>
                  <a:pt x="1809309" y="171151"/>
                  <a:pt x="1809309" y="171151"/>
                </a:cubicBezTo>
                <a:cubicBezTo>
                  <a:pt x="1809309" y="171151"/>
                  <a:pt x="1828833" y="170604"/>
                  <a:pt x="1867879" y="169513"/>
                </a:cubicBezTo>
                <a:cubicBezTo>
                  <a:pt x="1906924" y="168422"/>
                  <a:pt x="1945969" y="167331"/>
                  <a:pt x="1985013" y="166240"/>
                </a:cubicBezTo>
                <a:cubicBezTo>
                  <a:pt x="2024059" y="165149"/>
                  <a:pt x="2048774" y="166543"/>
                  <a:pt x="2059157" y="170425"/>
                </a:cubicBezTo>
                <a:cubicBezTo>
                  <a:pt x="2085917" y="171465"/>
                  <a:pt x="2103392" y="171276"/>
                  <a:pt x="2111582" y="169855"/>
                </a:cubicBezTo>
                <a:cubicBezTo>
                  <a:pt x="2119771" y="168434"/>
                  <a:pt x="2129056" y="169665"/>
                  <a:pt x="2139440" y="173545"/>
                </a:cubicBezTo>
                <a:lnTo>
                  <a:pt x="2179582" y="175107"/>
                </a:lnTo>
                <a:cubicBezTo>
                  <a:pt x="2187772" y="173686"/>
                  <a:pt x="2198557" y="173236"/>
                  <a:pt x="2211938" y="173756"/>
                </a:cubicBezTo>
                <a:cubicBezTo>
                  <a:pt x="2225319" y="174276"/>
                  <a:pt x="2240746" y="174440"/>
                  <a:pt x="2258221" y="174250"/>
                </a:cubicBezTo>
                <a:cubicBezTo>
                  <a:pt x="2275697" y="174060"/>
                  <a:pt x="2295769" y="174839"/>
                  <a:pt x="2318434" y="176590"/>
                </a:cubicBezTo>
                <a:lnTo>
                  <a:pt x="2341001" y="178011"/>
                </a:lnTo>
                <a:lnTo>
                  <a:pt x="2333206" y="175308"/>
                </a:lnTo>
                <a:lnTo>
                  <a:pt x="2329529" y="167424"/>
                </a:lnTo>
                <a:cubicBezTo>
                  <a:pt x="2329529" y="167424"/>
                  <a:pt x="2334812" y="169258"/>
                  <a:pt x="2345379" y="172925"/>
                </a:cubicBezTo>
                <a:lnTo>
                  <a:pt x="2347961" y="178450"/>
                </a:lnTo>
                <a:lnTo>
                  <a:pt x="2372507" y="179997"/>
                </a:lnTo>
                <a:cubicBezTo>
                  <a:pt x="2385885" y="180519"/>
                  <a:pt x="2397220" y="181392"/>
                  <a:pt x="2406507" y="182624"/>
                </a:cubicBezTo>
                <a:cubicBezTo>
                  <a:pt x="2415793" y="183854"/>
                  <a:pt x="2425081" y="185084"/>
                  <a:pt x="2434363" y="186316"/>
                </a:cubicBezTo>
                <a:cubicBezTo>
                  <a:pt x="2443652" y="187547"/>
                  <a:pt x="2456483" y="186742"/>
                  <a:pt x="2472862" y="183897"/>
                </a:cubicBezTo>
                <a:cubicBezTo>
                  <a:pt x="2499623" y="184937"/>
                  <a:pt x="2517647" y="186074"/>
                  <a:pt x="2526934" y="187305"/>
                </a:cubicBezTo>
                <a:cubicBezTo>
                  <a:pt x="2536220" y="188535"/>
                  <a:pt x="2544956" y="188439"/>
                  <a:pt x="2553145" y="187019"/>
                </a:cubicBezTo>
                <a:cubicBezTo>
                  <a:pt x="2588097" y="186638"/>
                  <a:pt x="2618404" y="185642"/>
                  <a:pt x="2644069" y="184030"/>
                </a:cubicBezTo>
                <a:cubicBezTo>
                  <a:pt x="2669731" y="182420"/>
                  <a:pt x="2687757" y="183555"/>
                  <a:pt x="2698139" y="187438"/>
                </a:cubicBezTo>
                <a:cubicBezTo>
                  <a:pt x="2710716" y="196623"/>
                  <a:pt x="2742672" y="199603"/>
                  <a:pt x="2793998" y="196382"/>
                </a:cubicBezTo>
                <a:cubicBezTo>
                  <a:pt x="2802187" y="194962"/>
                  <a:pt x="2807381" y="196903"/>
                  <a:pt x="2809575" y="202205"/>
                </a:cubicBezTo>
                <a:cubicBezTo>
                  <a:pt x="2817763" y="200784"/>
                  <a:pt x="2826501" y="200689"/>
                  <a:pt x="2835788" y="201920"/>
                </a:cubicBezTo>
                <a:cubicBezTo>
                  <a:pt x="2845074" y="203151"/>
                  <a:pt x="2853812" y="203055"/>
                  <a:pt x="2862002" y="201634"/>
                </a:cubicBezTo>
                <a:cubicBezTo>
                  <a:pt x="2896952" y="201252"/>
                  <a:pt x="2931901" y="200873"/>
                  <a:pt x="2966853" y="200492"/>
                </a:cubicBezTo>
                <a:cubicBezTo>
                  <a:pt x="3001802" y="200111"/>
                  <a:pt x="3039348" y="200701"/>
                  <a:pt x="3079492" y="202261"/>
                </a:cubicBezTo>
                <a:lnTo>
                  <a:pt x="3141216" y="206490"/>
                </a:lnTo>
                <a:lnTo>
                  <a:pt x="3178894" y="208382"/>
                </a:lnTo>
                <a:lnTo>
                  <a:pt x="3177388" y="208677"/>
                </a:lnTo>
                <a:lnTo>
                  <a:pt x="3207706" y="209853"/>
                </a:lnTo>
                <a:lnTo>
                  <a:pt x="3260130" y="209282"/>
                </a:lnTo>
                <a:cubicBezTo>
                  <a:pt x="3286890" y="210324"/>
                  <a:pt x="3304366" y="210133"/>
                  <a:pt x="3312555" y="208712"/>
                </a:cubicBezTo>
                <a:cubicBezTo>
                  <a:pt x="3320745" y="207291"/>
                  <a:pt x="3347507" y="208332"/>
                  <a:pt x="3392841" y="211832"/>
                </a:cubicBezTo>
                <a:cubicBezTo>
                  <a:pt x="3409220" y="208989"/>
                  <a:pt x="3426694" y="208800"/>
                  <a:pt x="3445267" y="211261"/>
                </a:cubicBezTo>
                <a:cubicBezTo>
                  <a:pt x="3463838" y="213723"/>
                  <a:pt x="3477221" y="214242"/>
                  <a:pt x="3485408" y="212821"/>
                </a:cubicBezTo>
                <a:lnTo>
                  <a:pt x="3533009" y="216498"/>
                </a:lnTo>
                <a:lnTo>
                  <a:pt x="3552852" y="212613"/>
                </a:lnTo>
                <a:cubicBezTo>
                  <a:pt x="3560969" y="211025"/>
                  <a:pt x="3565640" y="211545"/>
                  <a:pt x="3566865" y="214172"/>
                </a:cubicBezTo>
                <a:cubicBezTo>
                  <a:pt x="3568092" y="216801"/>
                  <a:pt x="3568706" y="218114"/>
                  <a:pt x="3568706" y="218114"/>
                </a:cubicBezTo>
                <a:lnTo>
                  <a:pt x="3568619" y="218435"/>
                </a:lnTo>
                <a:lnTo>
                  <a:pt x="3628472" y="219859"/>
                </a:lnTo>
                <a:lnTo>
                  <a:pt x="3633250" y="214084"/>
                </a:lnTo>
                <a:cubicBezTo>
                  <a:pt x="3641366" y="212497"/>
                  <a:pt x="3645423" y="211701"/>
                  <a:pt x="3645423" y="211701"/>
                </a:cubicBezTo>
                <a:lnTo>
                  <a:pt x="3631959" y="219943"/>
                </a:lnTo>
                <a:lnTo>
                  <a:pt x="3639837" y="220130"/>
                </a:lnTo>
                <a:cubicBezTo>
                  <a:pt x="3678882" y="219037"/>
                  <a:pt x="3712878" y="221665"/>
                  <a:pt x="3741836" y="228008"/>
                </a:cubicBezTo>
                <a:lnTo>
                  <a:pt x="3781978" y="229569"/>
                </a:lnTo>
                <a:lnTo>
                  <a:pt x="3785269" y="237523"/>
                </a:lnTo>
                <a:cubicBezTo>
                  <a:pt x="3787464" y="242827"/>
                  <a:pt x="3804937" y="242635"/>
                  <a:pt x="3837696" y="236952"/>
                </a:cubicBezTo>
                <a:cubicBezTo>
                  <a:pt x="3845885" y="235531"/>
                  <a:pt x="3854074" y="234111"/>
                  <a:pt x="3862264" y="232690"/>
                </a:cubicBezTo>
                <a:cubicBezTo>
                  <a:pt x="3870453" y="231268"/>
                  <a:pt x="3882735" y="229137"/>
                  <a:pt x="3899115" y="226295"/>
                </a:cubicBezTo>
                <a:cubicBezTo>
                  <a:pt x="3925876" y="227334"/>
                  <a:pt x="3943901" y="228470"/>
                  <a:pt x="3953187" y="229701"/>
                </a:cubicBezTo>
                <a:cubicBezTo>
                  <a:pt x="3962471" y="230930"/>
                  <a:pt x="3968212" y="234198"/>
                  <a:pt x="3970406" y="239502"/>
                </a:cubicBezTo>
                <a:lnTo>
                  <a:pt x="3971363" y="241814"/>
                </a:lnTo>
                <a:lnTo>
                  <a:pt x="3971711" y="241745"/>
                </a:lnTo>
                <a:lnTo>
                  <a:pt x="3975392" y="249629"/>
                </a:lnTo>
                <a:lnTo>
                  <a:pt x="3974463" y="249309"/>
                </a:lnTo>
                <a:lnTo>
                  <a:pt x="3976989" y="255410"/>
                </a:lnTo>
                <a:lnTo>
                  <a:pt x="3952421" y="259674"/>
                </a:lnTo>
                <a:cubicBezTo>
                  <a:pt x="3933852" y="257214"/>
                  <a:pt x="3919920" y="255368"/>
                  <a:pt x="3910634" y="254136"/>
                </a:cubicBezTo>
                <a:cubicBezTo>
                  <a:pt x="3901348" y="252907"/>
                  <a:pt x="3892610" y="253002"/>
                  <a:pt x="3884420" y="254423"/>
                </a:cubicBezTo>
                <a:cubicBezTo>
                  <a:pt x="3868042" y="257265"/>
                  <a:pt x="3849471" y="254803"/>
                  <a:pt x="3828702" y="247039"/>
                </a:cubicBezTo>
                <a:lnTo>
                  <a:pt x="3816420" y="249170"/>
                </a:lnTo>
                <a:cubicBezTo>
                  <a:pt x="3810425" y="255895"/>
                  <a:pt x="3788856" y="256796"/>
                  <a:pt x="3751711" y="251873"/>
                </a:cubicBezTo>
                <a:cubicBezTo>
                  <a:pt x="3733138" y="249412"/>
                  <a:pt x="3708425" y="248015"/>
                  <a:pt x="3677569" y="247687"/>
                </a:cubicBezTo>
                <a:cubicBezTo>
                  <a:pt x="3646711" y="247356"/>
                  <a:pt x="3631283" y="247191"/>
                  <a:pt x="3631283" y="247191"/>
                </a:cubicBezTo>
                <a:lnTo>
                  <a:pt x="3578858" y="247763"/>
                </a:lnTo>
                <a:lnTo>
                  <a:pt x="3566572" y="249896"/>
                </a:lnTo>
                <a:lnTo>
                  <a:pt x="3554292" y="252025"/>
                </a:lnTo>
                <a:cubicBezTo>
                  <a:pt x="3546103" y="253447"/>
                  <a:pt x="3542009" y="254158"/>
                  <a:pt x="3542009" y="254158"/>
                </a:cubicBezTo>
                <a:lnTo>
                  <a:pt x="3514150" y="250466"/>
                </a:lnTo>
                <a:lnTo>
                  <a:pt x="3446149" y="245214"/>
                </a:lnTo>
                <a:cubicBezTo>
                  <a:pt x="3443954" y="239910"/>
                  <a:pt x="3438763" y="237968"/>
                  <a:pt x="3430575" y="239389"/>
                </a:cubicBezTo>
                <a:cubicBezTo>
                  <a:pt x="3428380" y="234087"/>
                  <a:pt x="3425234" y="231789"/>
                  <a:pt x="3421138" y="232501"/>
                </a:cubicBezTo>
                <a:cubicBezTo>
                  <a:pt x="3417044" y="233211"/>
                  <a:pt x="3416095" y="236218"/>
                  <a:pt x="3418289" y="241521"/>
                </a:cubicBezTo>
                <a:cubicBezTo>
                  <a:pt x="3418289" y="241521"/>
                  <a:pt x="3410101" y="242942"/>
                  <a:pt x="3393722" y="245785"/>
                </a:cubicBezTo>
                <a:cubicBezTo>
                  <a:pt x="3391527" y="240480"/>
                  <a:pt x="3388934" y="239511"/>
                  <a:pt x="3385934" y="242873"/>
                </a:cubicBezTo>
                <a:cubicBezTo>
                  <a:pt x="3382938" y="246236"/>
                  <a:pt x="3378844" y="246945"/>
                  <a:pt x="3373652" y="245004"/>
                </a:cubicBezTo>
                <a:cubicBezTo>
                  <a:pt x="3368459" y="243063"/>
                  <a:pt x="3361770" y="242803"/>
                  <a:pt x="3353581" y="244224"/>
                </a:cubicBezTo>
                <a:cubicBezTo>
                  <a:pt x="3343197" y="240341"/>
                  <a:pt x="3329816" y="239821"/>
                  <a:pt x="3313439" y="242663"/>
                </a:cubicBezTo>
                <a:cubicBezTo>
                  <a:pt x="3253919" y="247309"/>
                  <a:pt x="3209682" y="246458"/>
                  <a:pt x="3180728" y="240113"/>
                </a:cubicBezTo>
                <a:cubicBezTo>
                  <a:pt x="3170345" y="236232"/>
                  <a:pt x="3159013" y="235356"/>
                  <a:pt x="3146727" y="237487"/>
                </a:cubicBezTo>
                <a:cubicBezTo>
                  <a:pt x="3134445" y="239619"/>
                  <a:pt x="3120114" y="242106"/>
                  <a:pt x="3103735" y="244948"/>
                </a:cubicBezTo>
                <a:cubicBezTo>
                  <a:pt x="3093352" y="241065"/>
                  <a:pt x="3088709" y="240449"/>
                  <a:pt x="3089805" y="243102"/>
                </a:cubicBezTo>
                <a:cubicBezTo>
                  <a:pt x="3090902" y="245754"/>
                  <a:pt x="3087357" y="247790"/>
                  <a:pt x="3079167" y="249211"/>
                </a:cubicBezTo>
                <a:cubicBezTo>
                  <a:pt x="3081361" y="254514"/>
                  <a:pt x="3078365" y="257877"/>
                  <a:pt x="3070175" y="259298"/>
                </a:cubicBezTo>
                <a:lnTo>
                  <a:pt x="3057671" y="258811"/>
                </a:lnTo>
                <a:lnTo>
                  <a:pt x="3063956" y="260992"/>
                </a:lnTo>
                <a:cubicBezTo>
                  <a:pt x="3069238" y="262826"/>
                  <a:pt x="3073911" y="263344"/>
                  <a:pt x="3077969" y="262550"/>
                </a:cubicBezTo>
                <a:cubicBezTo>
                  <a:pt x="3082025" y="261758"/>
                  <a:pt x="3086084" y="260963"/>
                  <a:pt x="3090141" y="260169"/>
                </a:cubicBezTo>
                <a:cubicBezTo>
                  <a:pt x="3094198" y="259375"/>
                  <a:pt x="3098258" y="258581"/>
                  <a:pt x="3102316" y="257786"/>
                </a:cubicBezTo>
                <a:cubicBezTo>
                  <a:pt x="3106372" y="256991"/>
                  <a:pt x="3111043" y="257511"/>
                  <a:pt x="3116326" y="259344"/>
                </a:cubicBezTo>
                <a:cubicBezTo>
                  <a:pt x="3121611" y="261179"/>
                  <a:pt x="3124253" y="262095"/>
                  <a:pt x="3124253" y="262095"/>
                </a:cubicBezTo>
                <a:cubicBezTo>
                  <a:pt x="3132368" y="260507"/>
                  <a:pt x="3147183" y="259041"/>
                  <a:pt x="3168698" y="257697"/>
                </a:cubicBezTo>
                <a:cubicBezTo>
                  <a:pt x="3190213" y="256352"/>
                  <a:pt x="3206253" y="257515"/>
                  <a:pt x="3216822" y="261181"/>
                </a:cubicBezTo>
                <a:cubicBezTo>
                  <a:pt x="3224938" y="259594"/>
                  <a:pt x="3228995" y="258799"/>
                  <a:pt x="3228995" y="258799"/>
                </a:cubicBezTo>
                <a:lnTo>
                  <a:pt x="3269193" y="259535"/>
                </a:lnTo>
                <a:cubicBezTo>
                  <a:pt x="3287879" y="261615"/>
                  <a:pt x="3305337" y="261063"/>
                  <a:pt x="3321565" y="257887"/>
                </a:cubicBezTo>
                <a:cubicBezTo>
                  <a:pt x="3354027" y="251532"/>
                  <a:pt x="3388942" y="250434"/>
                  <a:pt x="3426310" y="254591"/>
                </a:cubicBezTo>
                <a:cubicBezTo>
                  <a:pt x="3444990" y="256671"/>
                  <a:pt x="3454337" y="257710"/>
                  <a:pt x="3454337" y="257710"/>
                </a:cubicBezTo>
                <a:cubicBezTo>
                  <a:pt x="3462450" y="256120"/>
                  <a:pt x="3473206" y="255450"/>
                  <a:pt x="3486607" y="255695"/>
                </a:cubicBezTo>
                <a:cubicBezTo>
                  <a:pt x="3500006" y="255937"/>
                  <a:pt x="3515436" y="255786"/>
                  <a:pt x="3532891" y="255238"/>
                </a:cubicBezTo>
                <a:cubicBezTo>
                  <a:pt x="3550350" y="254689"/>
                  <a:pt x="3569833" y="253743"/>
                  <a:pt x="3591348" y="252397"/>
                </a:cubicBezTo>
                <a:cubicBezTo>
                  <a:pt x="3612864" y="251055"/>
                  <a:pt x="3624848" y="253011"/>
                  <a:pt x="3627299" y="258267"/>
                </a:cubicBezTo>
                <a:lnTo>
                  <a:pt x="3655326" y="261384"/>
                </a:lnTo>
                <a:cubicBezTo>
                  <a:pt x="3655326" y="261384"/>
                  <a:pt x="3655938" y="262698"/>
                  <a:pt x="3657165" y="265326"/>
                </a:cubicBezTo>
                <a:cubicBezTo>
                  <a:pt x="3658393" y="267954"/>
                  <a:pt x="3667121" y="267677"/>
                  <a:pt x="3683352" y="264502"/>
                </a:cubicBezTo>
                <a:lnTo>
                  <a:pt x="3691483" y="265408"/>
                </a:lnTo>
                <a:lnTo>
                  <a:pt x="3690293" y="262530"/>
                </a:lnTo>
                <a:lnTo>
                  <a:pt x="3715098" y="265818"/>
                </a:lnTo>
                <a:lnTo>
                  <a:pt x="3717214" y="265752"/>
                </a:lnTo>
                <a:cubicBezTo>
                  <a:pt x="3717214" y="265752"/>
                  <a:pt x="3719244" y="265355"/>
                  <a:pt x="3723303" y="264560"/>
                </a:cubicBezTo>
                <a:cubicBezTo>
                  <a:pt x="3727362" y="263765"/>
                  <a:pt x="3730614" y="265995"/>
                  <a:pt x="3733066" y="271251"/>
                </a:cubicBezTo>
                <a:cubicBezTo>
                  <a:pt x="3733066" y="271251"/>
                  <a:pt x="3737124" y="270457"/>
                  <a:pt x="3745241" y="268870"/>
                </a:cubicBezTo>
                <a:lnTo>
                  <a:pt x="3757412" y="266487"/>
                </a:lnTo>
                <a:lnTo>
                  <a:pt x="3769588" y="264104"/>
                </a:lnTo>
                <a:cubicBezTo>
                  <a:pt x="3769588" y="264104"/>
                  <a:pt x="3776284" y="264225"/>
                  <a:pt x="3789685" y="264471"/>
                </a:cubicBezTo>
                <a:lnTo>
                  <a:pt x="3834311" y="264031"/>
                </a:lnTo>
                <a:lnTo>
                  <a:pt x="3828292" y="261943"/>
                </a:lnTo>
                <a:lnTo>
                  <a:pt x="3840466" y="259559"/>
                </a:lnTo>
                <a:lnTo>
                  <a:pt x="3856317" y="265060"/>
                </a:lnTo>
                <a:lnTo>
                  <a:pt x="3852350" y="265837"/>
                </a:lnTo>
                <a:lnTo>
                  <a:pt x="3878007" y="268691"/>
                </a:lnTo>
                <a:lnTo>
                  <a:pt x="3886499" y="258424"/>
                </a:lnTo>
                <a:cubicBezTo>
                  <a:pt x="3894615" y="256837"/>
                  <a:pt x="3898674" y="256042"/>
                  <a:pt x="3898674" y="256042"/>
                </a:cubicBezTo>
                <a:lnTo>
                  <a:pt x="3914529" y="261542"/>
                </a:lnTo>
                <a:lnTo>
                  <a:pt x="4031444" y="255864"/>
                </a:lnTo>
                <a:lnTo>
                  <a:pt x="4059684" y="255827"/>
                </a:lnTo>
                <a:lnTo>
                  <a:pt x="4065616" y="249176"/>
                </a:lnTo>
                <a:lnTo>
                  <a:pt x="4055790" y="251098"/>
                </a:lnTo>
                <a:lnTo>
                  <a:pt x="4052249" y="243514"/>
                </a:lnTo>
                <a:lnTo>
                  <a:pt x="4038406" y="244753"/>
                </a:lnTo>
                <a:cubicBezTo>
                  <a:pt x="4038406" y="244753"/>
                  <a:pt x="4042502" y="244043"/>
                  <a:pt x="4050690" y="242622"/>
                </a:cubicBezTo>
                <a:lnTo>
                  <a:pt x="4052915" y="243455"/>
                </a:lnTo>
                <a:lnTo>
                  <a:pt x="4052821" y="243461"/>
                </a:lnTo>
                <a:lnTo>
                  <a:pt x="4054437" y="244025"/>
                </a:lnTo>
                <a:lnTo>
                  <a:pt x="4052915" y="243455"/>
                </a:lnTo>
                <a:lnTo>
                  <a:pt x="4139967" y="235658"/>
                </a:lnTo>
                <a:cubicBezTo>
                  <a:pt x="4150350" y="239540"/>
                  <a:pt x="4167826" y="239348"/>
                  <a:pt x="4192392" y="235085"/>
                </a:cubicBezTo>
                <a:lnTo>
                  <a:pt x="4194392" y="234960"/>
                </a:lnTo>
                <a:lnTo>
                  <a:pt x="4193371" y="232770"/>
                </a:lnTo>
                <a:cubicBezTo>
                  <a:pt x="4193371" y="232770"/>
                  <a:pt x="4197428" y="231977"/>
                  <a:pt x="4205544" y="230390"/>
                </a:cubicBezTo>
                <a:lnTo>
                  <a:pt x="4202167" y="234472"/>
                </a:lnTo>
                <a:lnTo>
                  <a:pt x="4230889" y="232669"/>
                </a:lnTo>
                <a:cubicBezTo>
                  <a:pt x="4248365" y="232478"/>
                  <a:pt x="4262295" y="234324"/>
                  <a:pt x="4272676" y="238206"/>
                </a:cubicBezTo>
                <a:cubicBezTo>
                  <a:pt x="4307627" y="237826"/>
                  <a:pt x="4329199" y="236925"/>
                  <a:pt x="4337386" y="235504"/>
                </a:cubicBezTo>
                <a:cubicBezTo>
                  <a:pt x="4337386" y="235504"/>
                  <a:pt x="4341482" y="234794"/>
                  <a:pt x="4349671" y="233372"/>
                </a:cubicBezTo>
                <a:cubicBezTo>
                  <a:pt x="4357861" y="231951"/>
                  <a:pt x="4367147" y="233181"/>
                  <a:pt x="4377530" y="237064"/>
                </a:cubicBezTo>
                <a:cubicBezTo>
                  <a:pt x="4393909" y="234222"/>
                  <a:pt x="4424762" y="234552"/>
                  <a:pt x="4470096" y="238054"/>
                </a:cubicBezTo>
                <a:lnTo>
                  <a:pt x="4538097" y="243307"/>
                </a:lnTo>
                <a:cubicBezTo>
                  <a:pt x="4546287" y="241886"/>
                  <a:pt x="4552429" y="240819"/>
                  <a:pt x="4556523" y="240109"/>
                </a:cubicBezTo>
                <a:cubicBezTo>
                  <a:pt x="4560618" y="239398"/>
                  <a:pt x="4566760" y="238331"/>
                  <a:pt x="4574947" y="236913"/>
                </a:cubicBezTo>
                <a:cubicBezTo>
                  <a:pt x="4607704" y="231227"/>
                  <a:pt x="4647845" y="232787"/>
                  <a:pt x="4695374" y="241592"/>
                </a:cubicBezTo>
                <a:cubicBezTo>
                  <a:pt x="4695374" y="241592"/>
                  <a:pt x="4701516" y="240526"/>
                  <a:pt x="4713800" y="238396"/>
                </a:cubicBezTo>
                <a:cubicBezTo>
                  <a:pt x="4726085" y="236263"/>
                  <a:pt x="4733324" y="237848"/>
                  <a:pt x="4735518" y="243152"/>
                </a:cubicBezTo>
                <a:cubicBezTo>
                  <a:pt x="4737712" y="248456"/>
                  <a:pt x="4742904" y="250398"/>
                  <a:pt x="4751093" y="248977"/>
                </a:cubicBezTo>
                <a:lnTo>
                  <a:pt x="4763375" y="246845"/>
                </a:lnTo>
                <a:cubicBezTo>
                  <a:pt x="4765569" y="252148"/>
                  <a:pt x="4780997" y="252312"/>
                  <a:pt x="4809661" y="247340"/>
                </a:cubicBezTo>
                <a:cubicBezTo>
                  <a:pt x="4838323" y="242365"/>
                  <a:pt x="4852652" y="239879"/>
                  <a:pt x="4852652" y="239879"/>
                </a:cubicBezTo>
                <a:lnTo>
                  <a:pt x="4923944" y="253086"/>
                </a:lnTo>
                <a:cubicBezTo>
                  <a:pt x="4923944" y="253086"/>
                  <a:pt x="4939372" y="253252"/>
                  <a:pt x="4970228" y="253582"/>
                </a:cubicBezTo>
                <a:cubicBezTo>
                  <a:pt x="5001084" y="253911"/>
                  <a:pt x="5024701" y="252654"/>
                  <a:pt x="5041080" y="249812"/>
                </a:cubicBezTo>
                <a:lnTo>
                  <a:pt x="5232133" y="249665"/>
                </a:lnTo>
                <a:lnTo>
                  <a:pt x="5222677" y="246383"/>
                </a:lnTo>
                <a:cubicBezTo>
                  <a:pt x="5214565" y="247972"/>
                  <a:pt x="5210506" y="248765"/>
                  <a:pt x="5210506" y="248765"/>
                </a:cubicBezTo>
                <a:cubicBezTo>
                  <a:pt x="5210506" y="248765"/>
                  <a:pt x="5209278" y="246138"/>
                  <a:pt x="5206826" y="240882"/>
                </a:cubicBezTo>
                <a:cubicBezTo>
                  <a:pt x="5206826" y="240882"/>
                  <a:pt x="5204796" y="241279"/>
                  <a:pt x="5200739" y="242074"/>
                </a:cubicBezTo>
                <a:cubicBezTo>
                  <a:pt x="5196683" y="242866"/>
                  <a:pt x="5185310" y="242227"/>
                  <a:pt x="5166627" y="240146"/>
                </a:cubicBezTo>
                <a:lnTo>
                  <a:pt x="5147095" y="226762"/>
                </a:lnTo>
                <a:lnTo>
                  <a:pt x="5159268" y="224379"/>
                </a:lnTo>
                <a:cubicBezTo>
                  <a:pt x="5167386" y="222792"/>
                  <a:pt x="5172668" y="224625"/>
                  <a:pt x="5175120" y="229880"/>
                </a:cubicBezTo>
                <a:lnTo>
                  <a:pt x="5215318" y="230618"/>
                </a:lnTo>
                <a:cubicBezTo>
                  <a:pt x="5234004" y="232694"/>
                  <a:pt x="5248629" y="235568"/>
                  <a:pt x="5259199" y="239234"/>
                </a:cubicBezTo>
                <a:lnTo>
                  <a:pt x="5289378" y="249706"/>
                </a:lnTo>
                <a:lnTo>
                  <a:pt x="5399069" y="255900"/>
                </a:lnTo>
                <a:lnTo>
                  <a:pt x="5454786" y="263285"/>
                </a:lnTo>
                <a:cubicBezTo>
                  <a:pt x="5481548" y="264326"/>
                  <a:pt x="5499021" y="264135"/>
                  <a:pt x="5507210" y="262714"/>
                </a:cubicBezTo>
                <a:lnTo>
                  <a:pt x="5513855" y="267565"/>
                </a:lnTo>
                <a:lnTo>
                  <a:pt x="5522711" y="268551"/>
                </a:lnTo>
                <a:lnTo>
                  <a:pt x="5535070" y="266406"/>
                </a:lnTo>
                <a:cubicBezTo>
                  <a:pt x="5551448" y="263564"/>
                  <a:pt x="5624493" y="265098"/>
                  <a:pt x="5754206" y="271011"/>
                </a:cubicBezTo>
                <a:cubicBezTo>
                  <a:pt x="5883920" y="276922"/>
                  <a:pt x="5962154" y="280399"/>
                  <a:pt x="5988916" y="281438"/>
                </a:cubicBezTo>
                <a:cubicBezTo>
                  <a:pt x="5991110" y="286742"/>
                  <a:pt x="5998897" y="289654"/>
                  <a:pt x="6012281" y="290172"/>
                </a:cubicBezTo>
                <a:cubicBezTo>
                  <a:pt x="6025660" y="290694"/>
                  <a:pt x="6036444" y="290243"/>
                  <a:pt x="6044634" y="288822"/>
                </a:cubicBezTo>
                <a:cubicBezTo>
                  <a:pt x="6143488" y="294405"/>
                  <a:pt x="6202206" y="298426"/>
                  <a:pt x="6220775" y="300888"/>
                </a:cubicBezTo>
                <a:cubicBezTo>
                  <a:pt x="6231160" y="304769"/>
                  <a:pt x="6239898" y="304675"/>
                  <a:pt x="6246990" y="300603"/>
                </a:cubicBezTo>
                <a:cubicBezTo>
                  <a:pt x="6254082" y="296528"/>
                  <a:pt x="6258179" y="295819"/>
                  <a:pt x="6259276" y="298471"/>
                </a:cubicBezTo>
                <a:cubicBezTo>
                  <a:pt x="6260373" y="301123"/>
                  <a:pt x="6265014" y="301739"/>
                  <a:pt x="6273203" y="300318"/>
                </a:cubicBezTo>
                <a:lnTo>
                  <a:pt x="6370008" y="307794"/>
                </a:lnTo>
                <a:lnTo>
                  <a:pt x="6386730" y="306750"/>
                </a:lnTo>
                <a:cubicBezTo>
                  <a:pt x="6400130" y="306994"/>
                  <a:pt x="6410887" y="306323"/>
                  <a:pt x="6419000" y="304734"/>
                </a:cubicBezTo>
                <a:cubicBezTo>
                  <a:pt x="6427116" y="303145"/>
                  <a:pt x="6435846" y="302871"/>
                  <a:pt x="6445188" y="303910"/>
                </a:cubicBezTo>
                <a:cubicBezTo>
                  <a:pt x="6454529" y="304951"/>
                  <a:pt x="6463258" y="304675"/>
                  <a:pt x="6471374" y="303087"/>
                </a:cubicBezTo>
                <a:cubicBezTo>
                  <a:pt x="6479488" y="301497"/>
                  <a:pt x="6483547" y="300703"/>
                  <a:pt x="6483547" y="300703"/>
                </a:cubicBezTo>
                <a:cubicBezTo>
                  <a:pt x="6491661" y="299117"/>
                  <a:pt x="6509119" y="298567"/>
                  <a:pt x="6535917" y="299055"/>
                </a:cubicBezTo>
                <a:cubicBezTo>
                  <a:pt x="6562716" y="299546"/>
                  <a:pt x="6580172" y="298998"/>
                  <a:pt x="6588288" y="297408"/>
                </a:cubicBezTo>
                <a:cubicBezTo>
                  <a:pt x="6598859" y="301075"/>
                  <a:pt x="6620372" y="299732"/>
                  <a:pt x="6652834" y="293377"/>
                </a:cubicBezTo>
                <a:cubicBezTo>
                  <a:pt x="6712094" y="287515"/>
                  <a:pt x="6752293" y="288250"/>
                  <a:pt x="6773428" y="295582"/>
                </a:cubicBezTo>
                <a:lnTo>
                  <a:pt x="6797775" y="290817"/>
                </a:lnTo>
                <a:cubicBezTo>
                  <a:pt x="6822120" y="286051"/>
                  <a:pt x="6835521" y="286298"/>
                  <a:pt x="6837972" y="291553"/>
                </a:cubicBezTo>
                <a:lnTo>
                  <a:pt x="6914689" y="285140"/>
                </a:lnTo>
                <a:lnTo>
                  <a:pt x="6942716" y="288258"/>
                </a:lnTo>
                <a:lnTo>
                  <a:pt x="6963382" y="275607"/>
                </a:lnTo>
                <a:lnTo>
                  <a:pt x="7003583" y="276344"/>
                </a:lnTo>
                <a:lnTo>
                  <a:pt x="7063309" y="290463"/>
                </a:lnTo>
                <a:cubicBezTo>
                  <a:pt x="7063309" y="290463"/>
                  <a:pt x="7067369" y="289669"/>
                  <a:pt x="7075485" y="288080"/>
                </a:cubicBezTo>
                <a:lnTo>
                  <a:pt x="7112005" y="280932"/>
                </a:lnTo>
                <a:cubicBezTo>
                  <a:pt x="7117668" y="274087"/>
                  <a:pt x="7121724" y="273292"/>
                  <a:pt x="7124177" y="278549"/>
                </a:cubicBezTo>
                <a:lnTo>
                  <a:pt x="7148522" y="273783"/>
                </a:lnTo>
                <a:cubicBezTo>
                  <a:pt x="7164752" y="270606"/>
                  <a:pt x="7179570" y="269140"/>
                  <a:pt x="7192966" y="269385"/>
                </a:cubicBezTo>
                <a:cubicBezTo>
                  <a:pt x="7206368" y="269630"/>
                  <a:pt x="7217122" y="268959"/>
                  <a:pt x="7225240" y="267369"/>
                </a:cubicBezTo>
                <a:lnTo>
                  <a:pt x="7244773" y="280754"/>
                </a:lnTo>
                <a:lnTo>
                  <a:pt x="7297141" y="279107"/>
                </a:lnTo>
                <a:cubicBezTo>
                  <a:pt x="7305259" y="277516"/>
                  <a:pt x="7313373" y="275928"/>
                  <a:pt x="7321488" y="274340"/>
                </a:cubicBezTo>
                <a:cubicBezTo>
                  <a:pt x="7323942" y="279596"/>
                  <a:pt x="7327812" y="283141"/>
                  <a:pt x="7333094" y="284973"/>
                </a:cubicBezTo>
                <a:cubicBezTo>
                  <a:pt x="7338378" y="286807"/>
                  <a:pt x="7345078" y="286930"/>
                  <a:pt x="7353194" y="285341"/>
                </a:cubicBezTo>
                <a:lnTo>
                  <a:pt x="7337342" y="279841"/>
                </a:lnTo>
                <a:cubicBezTo>
                  <a:pt x="7334891" y="274585"/>
                  <a:pt x="7333663" y="271957"/>
                  <a:pt x="7333663" y="271957"/>
                </a:cubicBezTo>
                <a:lnTo>
                  <a:pt x="7398208" y="267927"/>
                </a:lnTo>
                <a:cubicBezTo>
                  <a:pt x="7398208" y="267927"/>
                  <a:pt x="7404293" y="266736"/>
                  <a:pt x="7416466" y="264354"/>
                </a:cubicBezTo>
                <a:cubicBezTo>
                  <a:pt x="7428638" y="261972"/>
                  <a:pt x="7435951" y="263407"/>
                  <a:pt x="7438405" y="268661"/>
                </a:cubicBezTo>
                <a:cubicBezTo>
                  <a:pt x="7438405" y="268661"/>
                  <a:pt x="7441047" y="269580"/>
                  <a:pt x="7446332" y="271412"/>
                </a:cubicBezTo>
                <a:cubicBezTo>
                  <a:pt x="7451616" y="273247"/>
                  <a:pt x="7458316" y="273369"/>
                  <a:pt x="7466431" y="271780"/>
                </a:cubicBezTo>
                <a:cubicBezTo>
                  <a:pt x="7474546" y="270192"/>
                  <a:pt x="7483889" y="271230"/>
                  <a:pt x="7494457" y="274898"/>
                </a:cubicBezTo>
                <a:cubicBezTo>
                  <a:pt x="7515594" y="282233"/>
                  <a:pt x="7528993" y="282477"/>
                  <a:pt x="7534655" y="275632"/>
                </a:cubicBezTo>
                <a:lnTo>
                  <a:pt x="7590703" y="281870"/>
                </a:lnTo>
                <a:cubicBezTo>
                  <a:pt x="7590703" y="281870"/>
                  <a:pt x="7586646" y="282662"/>
                  <a:pt x="7578533" y="284251"/>
                </a:cubicBezTo>
                <a:cubicBezTo>
                  <a:pt x="7580984" y="289509"/>
                  <a:pt x="7584238" y="291739"/>
                  <a:pt x="7588299" y="290944"/>
                </a:cubicBezTo>
                <a:cubicBezTo>
                  <a:pt x="7592357" y="290150"/>
                  <a:pt x="7593156" y="287125"/>
                  <a:pt x="7590703" y="281870"/>
                </a:cubicBezTo>
                <a:cubicBezTo>
                  <a:pt x="7590703" y="281870"/>
                  <a:pt x="7595377" y="282389"/>
                  <a:pt x="7604718" y="283428"/>
                </a:cubicBezTo>
                <a:cubicBezTo>
                  <a:pt x="7614061" y="284467"/>
                  <a:pt x="7621564" y="281565"/>
                  <a:pt x="7627226" y="274719"/>
                </a:cubicBezTo>
                <a:cubicBezTo>
                  <a:pt x="7632889" y="267875"/>
                  <a:pt x="7645057" y="265492"/>
                  <a:pt x="7663744" y="267572"/>
                </a:cubicBezTo>
                <a:lnTo>
                  <a:pt x="7683272" y="280956"/>
                </a:lnTo>
                <a:cubicBezTo>
                  <a:pt x="7675159" y="282546"/>
                  <a:pt x="7670491" y="282025"/>
                  <a:pt x="7669261" y="279397"/>
                </a:cubicBezTo>
                <a:lnTo>
                  <a:pt x="7671102" y="283338"/>
                </a:lnTo>
                <a:cubicBezTo>
                  <a:pt x="7689786" y="285416"/>
                  <a:pt x="7700544" y="284745"/>
                  <a:pt x="7703374" y="281324"/>
                </a:cubicBezTo>
                <a:cubicBezTo>
                  <a:pt x="7706206" y="277903"/>
                  <a:pt x="7706392" y="273562"/>
                  <a:pt x="7703943" y="268308"/>
                </a:cubicBezTo>
                <a:lnTo>
                  <a:pt x="7784339" y="269776"/>
                </a:lnTo>
                <a:lnTo>
                  <a:pt x="7824537" y="270513"/>
                </a:lnTo>
                <a:lnTo>
                  <a:pt x="7864736" y="271246"/>
                </a:lnTo>
                <a:cubicBezTo>
                  <a:pt x="7878513" y="262813"/>
                  <a:pt x="7887241" y="262540"/>
                  <a:pt x="7890922" y="270423"/>
                </a:cubicBezTo>
                <a:cubicBezTo>
                  <a:pt x="7894599" y="278306"/>
                  <a:pt x="7899885" y="280139"/>
                  <a:pt x="7906771" y="275924"/>
                </a:cubicBezTo>
                <a:cubicBezTo>
                  <a:pt x="7913663" y="271708"/>
                  <a:pt x="7921779" y="270119"/>
                  <a:pt x="7931119" y="271158"/>
                </a:cubicBezTo>
                <a:cubicBezTo>
                  <a:pt x="7940459" y="272198"/>
                  <a:pt x="7949191" y="271921"/>
                  <a:pt x="7957303" y="270335"/>
                </a:cubicBezTo>
                <a:cubicBezTo>
                  <a:pt x="7965420" y="268746"/>
                  <a:pt x="7983489" y="269512"/>
                  <a:pt x="8011516" y="272628"/>
                </a:cubicBezTo>
                <a:cubicBezTo>
                  <a:pt x="8039540" y="275747"/>
                  <a:pt x="8059028" y="274801"/>
                  <a:pt x="8069973" y="269791"/>
                </a:cubicBezTo>
                <a:cubicBezTo>
                  <a:pt x="8080921" y="264779"/>
                  <a:pt x="8088423" y="261876"/>
                  <a:pt x="8092479" y="261082"/>
                </a:cubicBezTo>
                <a:cubicBezTo>
                  <a:pt x="8096536" y="260289"/>
                  <a:pt x="8103236" y="260411"/>
                  <a:pt x="8112579" y="261450"/>
                </a:cubicBezTo>
                <a:cubicBezTo>
                  <a:pt x="8121922" y="262489"/>
                  <a:pt x="8134707" y="261420"/>
                  <a:pt x="8150938" y="258244"/>
                </a:cubicBezTo>
                <a:cubicBezTo>
                  <a:pt x="8150938" y="258244"/>
                  <a:pt x="8153581" y="259161"/>
                  <a:pt x="8158863" y="260993"/>
                </a:cubicBezTo>
                <a:cubicBezTo>
                  <a:pt x="8164148" y="262828"/>
                  <a:pt x="8168821" y="263345"/>
                  <a:pt x="8172878" y="262552"/>
                </a:cubicBezTo>
                <a:cubicBezTo>
                  <a:pt x="8176934" y="261758"/>
                  <a:pt x="8180993" y="260963"/>
                  <a:pt x="8185050" y="260170"/>
                </a:cubicBezTo>
                <a:cubicBezTo>
                  <a:pt x="8189105" y="259375"/>
                  <a:pt x="8193164" y="258582"/>
                  <a:pt x="8197223" y="257788"/>
                </a:cubicBezTo>
                <a:cubicBezTo>
                  <a:pt x="8201282" y="256993"/>
                  <a:pt x="8205954" y="257512"/>
                  <a:pt x="8211236" y="259345"/>
                </a:cubicBezTo>
                <a:cubicBezTo>
                  <a:pt x="8216518" y="261179"/>
                  <a:pt x="8219162" y="262096"/>
                  <a:pt x="8219162" y="262096"/>
                </a:cubicBezTo>
                <a:cubicBezTo>
                  <a:pt x="8227278" y="260507"/>
                  <a:pt x="8242093" y="259043"/>
                  <a:pt x="8263608" y="257698"/>
                </a:cubicBezTo>
                <a:cubicBezTo>
                  <a:pt x="8285122" y="256354"/>
                  <a:pt x="8301160" y="257516"/>
                  <a:pt x="8311731" y="261184"/>
                </a:cubicBezTo>
                <a:cubicBezTo>
                  <a:pt x="8319850" y="259594"/>
                  <a:pt x="8323907" y="258800"/>
                  <a:pt x="8323907" y="258800"/>
                </a:cubicBezTo>
                <a:lnTo>
                  <a:pt x="8364101" y="259537"/>
                </a:lnTo>
                <a:cubicBezTo>
                  <a:pt x="8382783" y="261616"/>
                  <a:pt x="8400241" y="261065"/>
                  <a:pt x="8416471" y="257888"/>
                </a:cubicBezTo>
                <a:cubicBezTo>
                  <a:pt x="8448929" y="251534"/>
                  <a:pt x="8483849" y="250434"/>
                  <a:pt x="8521214" y="254593"/>
                </a:cubicBezTo>
                <a:cubicBezTo>
                  <a:pt x="8539897" y="256673"/>
                  <a:pt x="8549242" y="257710"/>
                  <a:pt x="8549242" y="257710"/>
                </a:cubicBezTo>
                <a:cubicBezTo>
                  <a:pt x="8557355" y="256122"/>
                  <a:pt x="8568114" y="255450"/>
                  <a:pt x="8581511" y="255696"/>
                </a:cubicBezTo>
                <a:cubicBezTo>
                  <a:pt x="8594910" y="255939"/>
                  <a:pt x="8610337" y="255789"/>
                  <a:pt x="8627795" y="255238"/>
                </a:cubicBezTo>
                <a:cubicBezTo>
                  <a:pt x="8645256" y="254690"/>
                  <a:pt x="8664738" y="253743"/>
                  <a:pt x="8686253" y="252399"/>
                </a:cubicBezTo>
                <a:cubicBezTo>
                  <a:pt x="8707767" y="251057"/>
                  <a:pt x="8719755" y="253012"/>
                  <a:pt x="8722206" y="258269"/>
                </a:cubicBezTo>
                <a:lnTo>
                  <a:pt x="8750234" y="261385"/>
                </a:lnTo>
                <a:cubicBezTo>
                  <a:pt x="8750234" y="261385"/>
                  <a:pt x="8750844" y="262699"/>
                  <a:pt x="8752072" y="265328"/>
                </a:cubicBezTo>
                <a:cubicBezTo>
                  <a:pt x="8753300" y="267956"/>
                  <a:pt x="8762025" y="267681"/>
                  <a:pt x="8778257" y="264503"/>
                </a:cubicBezTo>
                <a:cubicBezTo>
                  <a:pt x="8786373" y="262915"/>
                  <a:pt x="8795712" y="263954"/>
                  <a:pt x="8806281" y="267620"/>
                </a:cubicBezTo>
                <a:lnTo>
                  <a:pt x="8822135" y="273123"/>
                </a:lnTo>
                <a:lnTo>
                  <a:pt x="8837988" y="278623"/>
                </a:lnTo>
                <a:cubicBezTo>
                  <a:pt x="8837988" y="278623"/>
                  <a:pt x="8842046" y="277829"/>
                  <a:pt x="8850160" y="276241"/>
                </a:cubicBezTo>
                <a:cubicBezTo>
                  <a:pt x="8858275" y="274651"/>
                  <a:pt x="8862334" y="273859"/>
                  <a:pt x="8862334" y="273859"/>
                </a:cubicBezTo>
                <a:cubicBezTo>
                  <a:pt x="8865544" y="261758"/>
                  <a:pt x="8878945" y="262003"/>
                  <a:pt x="8902534" y="274592"/>
                </a:cubicBezTo>
                <a:cubicBezTo>
                  <a:pt x="8913103" y="278259"/>
                  <a:pt x="8922443" y="279297"/>
                  <a:pt x="8930556" y="277710"/>
                </a:cubicBezTo>
                <a:cubicBezTo>
                  <a:pt x="8938672" y="276122"/>
                  <a:pt x="8947399" y="275847"/>
                  <a:pt x="8956744" y="276885"/>
                </a:cubicBezTo>
                <a:lnTo>
                  <a:pt x="8969353" y="276490"/>
                </a:lnTo>
                <a:lnTo>
                  <a:pt x="8969942" y="276374"/>
                </a:lnTo>
                <a:lnTo>
                  <a:pt x="8982119" y="273989"/>
                </a:lnTo>
                <a:lnTo>
                  <a:pt x="8994293" y="271607"/>
                </a:lnTo>
                <a:cubicBezTo>
                  <a:pt x="9012973" y="273687"/>
                  <a:pt x="9026376" y="273931"/>
                  <a:pt x="9034489" y="272342"/>
                </a:cubicBezTo>
                <a:cubicBezTo>
                  <a:pt x="9042605" y="270754"/>
                  <a:pt x="9050721" y="269166"/>
                  <a:pt x="9058837" y="267576"/>
                </a:cubicBezTo>
                <a:cubicBezTo>
                  <a:pt x="9066953" y="265988"/>
                  <a:pt x="9071010" y="265194"/>
                  <a:pt x="9071010" y="265194"/>
                </a:cubicBezTo>
                <a:cubicBezTo>
                  <a:pt x="9081579" y="268862"/>
                  <a:pt x="9092947" y="269503"/>
                  <a:pt x="9105120" y="267121"/>
                </a:cubicBezTo>
                <a:cubicBezTo>
                  <a:pt x="9117294" y="264739"/>
                  <a:pt x="9128666" y="265379"/>
                  <a:pt x="9139236" y="269046"/>
                </a:cubicBezTo>
                <a:cubicBezTo>
                  <a:pt x="9147349" y="267458"/>
                  <a:pt x="9154051" y="267582"/>
                  <a:pt x="9159329" y="269416"/>
                </a:cubicBezTo>
                <a:cubicBezTo>
                  <a:pt x="9164618" y="271248"/>
                  <a:pt x="9171315" y="271370"/>
                  <a:pt x="9179426" y="269783"/>
                </a:cubicBezTo>
                <a:cubicBezTo>
                  <a:pt x="9195662" y="266605"/>
                  <a:pt x="9207835" y="264223"/>
                  <a:pt x="9215948" y="262633"/>
                </a:cubicBezTo>
                <a:lnTo>
                  <a:pt x="9296344" y="264105"/>
                </a:lnTo>
                <a:cubicBezTo>
                  <a:pt x="9304464" y="262515"/>
                  <a:pt x="9313804" y="263554"/>
                  <a:pt x="9324374" y="267221"/>
                </a:cubicBezTo>
                <a:cubicBezTo>
                  <a:pt x="9332485" y="265632"/>
                  <a:pt x="9343243" y="264963"/>
                  <a:pt x="9356641" y="265207"/>
                </a:cubicBezTo>
                <a:cubicBezTo>
                  <a:pt x="9370045" y="265452"/>
                  <a:pt x="9388919" y="263191"/>
                  <a:pt x="9413264" y="258426"/>
                </a:cubicBezTo>
                <a:cubicBezTo>
                  <a:pt x="9437612" y="253660"/>
                  <a:pt x="9449784" y="251278"/>
                  <a:pt x="9449784" y="251278"/>
                </a:cubicBezTo>
                <a:lnTo>
                  <a:pt x="9465633" y="256777"/>
                </a:lnTo>
                <a:cubicBezTo>
                  <a:pt x="9463182" y="251521"/>
                  <a:pt x="9463982" y="248497"/>
                  <a:pt x="9468039" y="247704"/>
                </a:cubicBezTo>
                <a:cubicBezTo>
                  <a:pt x="9472096" y="246909"/>
                  <a:pt x="9474125" y="246513"/>
                  <a:pt x="9474125" y="246513"/>
                </a:cubicBezTo>
                <a:cubicBezTo>
                  <a:pt x="9479788" y="239668"/>
                  <a:pt x="9474508" y="237834"/>
                  <a:pt x="9458274" y="241012"/>
                </a:cubicBezTo>
                <a:cubicBezTo>
                  <a:pt x="9447709" y="237344"/>
                  <a:pt x="9438365" y="236305"/>
                  <a:pt x="9430251" y="237893"/>
                </a:cubicBezTo>
                <a:cubicBezTo>
                  <a:pt x="9414020" y="241069"/>
                  <a:pt x="9402650" y="240428"/>
                  <a:pt x="9396137" y="235967"/>
                </a:cubicBezTo>
                <a:cubicBezTo>
                  <a:pt x="9389630" y="231505"/>
                  <a:pt x="9398548" y="226892"/>
                  <a:pt x="9422892" y="222126"/>
                </a:cubicBezTo>
                <a:cubicBezTo>
                  <a:pt x="9452899" y="210516"/>
                  <a:pt x="9454502" y="204468"/>
                  <a:pt x="9427706" y="203976"/>
                </a:cubicBezTo>
                <a:cubicBezTo>
                  <a:pt x="9419588" y="205566"/>
                  <a:pt x="9414922" y="205044"/>
                  <a:pt x="9413697" y="202418"/>
                </a:cubicBezTo>
                <a:cubicBezTo>
                  <a:pt x="9412466" y="199790"/>
                  <a:pt x="9411855" y="198476"/>
                  <a:pt x="9411855" y="198476"/>
                </a:cubicBezTo>
                <a:cubicBezTo>
                  <a:pt x="9411855" y="198476"/>
                  <a:pt x="9410630" y="195848"/>
                  <a:pt x="9408176" y="190593"/>
                </a:cubicBezTo>
                <a:lnTo>
                  <a:pt x="9371656" y="197741"/>
                </a:lnTo>
                <a:cubicBezTo>
                  <a:pt x="9374109" y="202999"/>
                  <a:pt x="9373307" y="206021"/>
                  <a:pt x="9369249" y="206816"/>
                </a:cubicBezTo>
                <a:cubicBezTo>
                  <a:pt x="9365190" y="207610"/>
                  <a:pt x="9362545" y="206693"/>
                  <a:pt x="9361324" y="204065"/>
                </a:cubicBezTo>
                <a:cubicBezTo>
                  <a:pt x="9360095" y="201437"/>
                  <a:pt x="9362314" y="196702"/>
                  <a:pt x="9367974" y="189858"/>
                </a:cubicBezTo>
                <a:lnTo>
                  <a:pt x="9441012" y="175560"/>
                </a:lnTo>
                <a:cubicBezTo>
                  <a:pt x="9441012" y="175560"/>
                  <a:pt x="9445069" y="174765"/>
                  <a:pt x="9453185" y="173178"/>
                </a:cubicBezTo>
                <a:cubicBezTo>
                  <a:pt x="9461301" y="171589"/>
                  <a:pt x="9476121" y="170123"/>
                  <a:pt x="9497631" y="168780"/>
                </a:cubicBezTo>
                <a:cubicBezTo>
                  <a:pt x="9519147" y="167436"/>
                  <a:pt x="9533960" y="165972"/>
                  <a:pt x="9542079" y="164383"/>
                </a:cubicBezTo>
                <a:cubicBezTo>
                  <a:pt x="9550191" y="162794"/>
                  <a:pt x="9558309" y="161206"/>
                  <a:pt x="9566423" y="159616"/>
                </a:cubicBezTo>
                <a:lnTo>
                  <a:pt x="9606622" y="160353"/>
                </a:lnTo>
                <a:lnTo>
                  <a:pt x="9610299" y="168235"/>
                </a:lnTo>
                <a:cubicBezTo>
                  <a:pt x="9604638" y="175080"/>
                  <a:pt x="9616434" y="181374"/>
                  <a:pt x="9645684" y="187119"/>
                </a:cubicBezTo>
                <a:cubicBezTo>
                  <a:pt x="9658707" y="196042"/>
                  <a:pt x="9666445" y="203132"/>
                  <a:pt x="9668897" y="208387"/>
                </a:cubicBezTo>
                <a:cubicBezTo>
                  <a:pt x="9671350" y="213643"/>
                  <a:pt x="9672578" y="216270"/>
                  <a:pt x="9672578" y="216270"/>
                </a:cubicBezTo>
                <a:cubicBezTo>
                  <a:pt x="9680691" y="214681"/>
                  <a:pt x="9692061" y="215323"/>
                  <a:pt x="9706685" y="218199"/>
                </a:cubicBezTo>
                <a:cubicBezTo>
                  <a:pt x="9721313" y="221070"/>
                  <a:pt x="9732685" y="221711"/>
                  <a:pt x="9740799" y="220124"/>
                </a:cubicBezTo>
                <a:cubicBezTo>
                  <a:pt x="9781375" y="212182"/>
                  <a:pt x="9802890" y="210837"/>
                  <a:pt x="9805345" y="216094"/>
                </a:cubicBezTo>
                <a:lnTo>
                  <a:pt x="9768823" y="223241"/>
                </a:lnTo>
                <a:cubicBezTo>
                  <a:pt x="9760711" y="224831"/>
                  <a:pt x="9756652" y="225625"/>
                  <a:pt x="9756652" y="225625"/>
                </a:cubicBezTo>
                <a:lnTo>
                  <a:pt x="9760332" y="233507"/>
                </a:lnTo>
                <a:lnTo>
                  <a:pt x="9748157" y="235892"/>
                </a:lnTo>
                <a:lnTo>
                  <a:pt x="9732306" y="230390"/>
                </a:lnTo>
                <a:cubicBezTo>
                  <a:pt x="9721733" y="226722"/>
                  <a:pt x="9713623" y="228311"/>
                  <a:pt x="9707960" y="235156"/>
                </a:cubicBezTo>
                <a:cubicBezTo>
                  <a:pt x="9705506" y="229899"/>
                  <a:pt x="9700224" y="228066"/>
                  <a:pt x="9692107" y="229655"/>
                </a:cubicBezTo>
                <a:cubicBezTo>
                  <a:pt x="9683991" y="231244"/>
                  <a:pt x="9680545" y="233354"/>
                  <a:pt x="9681774" y="235980"/>
                </a:cubicBezTo>
                <a:cubicBezTo>
                  <a:pt x="9683001" y="238606"/>
                  <a:pt x="9679555" y="240716"/>
                  <a:pt x="9671442" y="242303"/>
                </a:cubicBezTo>
                <a:lnTo>
                  <a:pt x="9659269" y="244687"/>
                </a:lnTo>
                <a:cubicBezTo>
                  <a:pt x="9664174" y="255197"/>
                  <a:pt x="9693427" y="260943"/>
                  <a:pt x="9747024" y="261924"/>
                </a:cubicBezTo>
                <a:cubicBezTo>
                  <a:pt x="9773824" y="262413"/>
                  <a:pt x="9793923" y="262780"/>
                  <a:pt x="9807321" y="263025"/>
                </a:cubicBezTo>
                <a:cubicBezTo>
                  <a:pt x="9820719" y="263272"/>
                  <a:pt x="9831479" y="262600"/>
                  <a:pt x="9839591" y="261010"/>
                </a:cubicBezTo>
                <a:cubicBezTo>
                  <a:pt x="9839591" y="261010"/>
                  <a:pt x="9843651" y="260216"/>
                  <a:pt x="9851765" y="258628"/>
                </a:cubicBezTo>
                <a:cubicBezTo>
                  <a:pt x="9881016" y="264374"/>
                  <a:pt x="9902533" y="263030"/>
                  <a:pt x="9916309" y="254598"/>
                </a:cubicBezTo>
                <a:lnTo>
                  <a:pt x="9928484" y="252214"/>
                </a:lnTo>
                <a:lnTo>
                  <a:pt x="9932163" y="260099"/>
                </a:lnTo>
                <a:cubicBezTo>
                  <a:pt x="9940275" y="258512"/>
                  <a:pt x="9946364" y="257319"/>
                  <a:pt x="9950425" y="256524"/>
                </a:cubicBezTo>
                <a:cubicBezTo>
                  <a:pt x="9954480" y="255730"/>
                  <a:pt x="9956508" y="255333"/>
                  <a:pt x="9956508" y="255333"/>
                </a:cubicBezTo>
                <a:lnTo>
                  <a:pt x="9984533" y="258450"/>
                </a:lnTo>
                <a:lnTo>
                  <a:pt x="10008883" y="253685"/>
                </a:lnTo>
                <a:cubicBezTo>
                  <a:pt x="10008883" y="253685"/>
                  <a:pt x="10016996" y="252096"/>
                  <a:pt x="10033228" y="248919"/>
                </a:cubicBezTo>
                <a:cubicBezTo>
                  <a:pt x="10041342" y="247332"/>
                  <a:pt x="10050071" y="247056"/>
                  <a:pt x="10059413" y="248096"/>
                </a:cubicBezTo>
                <a:cubicBezTo>
                  <a:pt x="10068754" y="249135"/>
                  <a:pt x="10073426" y="249655"/>
                  <a:pt x="10073426" y="249655"/>
                </a:cubicBezTo>
                <a:lnTo>
                  <a:pt x="10057571" y="244154"/>
                </a:lnTo>
                <a:cubicBezTo>
                  <a:pt x="10028320" y="238408"/>
                  <a:pt x="10008412" y="233702"/>
                  <a:pt x="9997842" y="230033"/>
                </a:cubicBezTo>
                <a:cubicBezTo>
                  <a:pt x="9987274" y="226367"/>
                  <a:pt x="9981990" y="224534"/>
                  <a:pt x="9981990" y="224534"/>
                </a:cubicBezTo>
                <a:cubicBezTo>
                  <a:pt x="9973875" y="226124"/>
                  <a:pt x="9964535" y="225083"/>
                  <a:pt x="9953964" y="221417"/>
                </a:cubicBezTo>
                <a:cubicBezTo>
                  <a:pt x="9945850" y="223004"/>
                  <a:pt x="9939150" y="222883"/>
                  <a:pt x="9933863" y="221048"/>
                </a:cubicBezTo>
                <a:cubicBezTo>
                  <a:pt x="9928580" y="219214"/>
                  <a:pt x="9921878" y="219093"/>
                  <a:pt x="9913767" y="220682"/>
                </a:cubicBezTo>
                <a:cubicBezTo>
                  <a:pt x="9900741" y="211758"/>
                  <a:pt x="9894235" y="207297"/>
                  <a:pt x="9894235" y="207297"/>
                </a:cubicBezTo>
                <a:lnTo>
                  <a:pt x="9934432" y="208031"/>
                </a:lnTo>
                <a:cubicBezTo>
                  <a:pt x="9934432" y="208031"/>
                  <a:pt x="9936462" y="207635"/>
                  <a:pt x="9940520" y="206840"/>
                </a:cubicBezTo>
                <a:cubicBezTo>
                  <a:pt x="9944577" y="206045"/>
                  <a:pt x="9955949" y="206687"/>
                  <a:pt x="9974629" y="208766"/>
                </a:cubicBezTo>
                <a:cubicBezTo>
                  <a:pt x="9982748" y="207179"/>
                  <a:pt x="9986805" y="206384"/>
                  <a:pt x="9986805" y="206384"/>
                </a:cubicBezTo>
                <a:lnTo>
                  <a:pt x="10014829" y="209503"/>
                </a:lnTo>
                <a:cubicBezTo>
                  <a:pt x="10020494" y="202657"/>
                  <a:pt x="10024546" y="201865"/>
                  <a:pt x="10027000" y="207120"/>
                </a:cubicBezTo>
                <a:cubicBezTo>
                  <a:pt x="10027000" y="207120"/>
                  <a:pt x="10025585" y="208830"/>
                  <a:pt x="10022757" y="212252"/>
                </a:cubicBezTo>
                <a:cubicBezTo>
                  <a:pt x="10019925" y="215674"/>
                  <a:pt x="10022567" y="216591"/>
                  <a:pt x="10030681" y="215002"/>
                </a:cubicBezTo>
                <a:cubicBezTo>
                  <a:pt x="10038797" y="213414"/>
                  <a:pt x="10042855" y="212620"/>
                  <a:pt x="10042855" y="212620"/>
                </a:cubicBezTo>
                <a:cubicBezTo>
                  <a:pt x="10042855" y="212620"/>
                  <a:pt x="10045498" y="213536"/>
                  <a:pt x="10050779" y="215371"/>
                </a:cubicBezTo>
                <a:cubicBezTo>
                  <a:pt x="10056066" y="217203"/>
                  <a:pt x="10060733" y="217724"/>
                  <a:pt x="10064791" y="216930"/>
                </a:cubicBezTo>
                <a:cubicBezTo>
                  <a:pt x="10068851" y="216134"/>
                  <a:pt x="10074936" y="214944"/>
                  <a:pt x="10083055" y="213353"/>
                </a:cubicBezTo>
                <a:cubicBezTo>
                  <a:pt x="10085505" y="218610"/>
                  <a:pt x="10090178" y="219130"/>
                  <a:pt x="10097067" y="214913"/>
                </a:cubicBezTo>
                <a:cubicBezTo>
                  <a:pt x="10103951" y="210698"/>
                  <a:pt x="10108628" y="211218"/>
                  <a:pt x="10111077" y="216474"/>
                </a:cubicBezTo>
                <a:lnTo>
                  <a:pt x="10135424" y="211707"/>
                </a:lnTo>
                <a:lnTo>
                  <a:pt x="10167129" y="222710"/>
                </a:lnTo>
                <a:cubicBezTo>
                  <a:pt x="10159012" y="224297"/>
                  <a:pt x="10160240" y="226925"/>
                  <a:pt x="10170810" y="230592"/>
                </a:cubicBezTo>
                <a:cubicBezTo>
                  <a:pt x="10210631" y="240004"/>
                  <a:pt x="10236202" y="237867"/>
                  <a:pt x="10247529" y="224178"/>
                </a:cubicBezTo>
                <a:cubicBezTo>
                  <a:pt x="10247529" y="224178"/>
                  <a:pt x="10250166" y="225096"/>
                  <a:pt x="10255451" y="226929"/>
                </a:cubicBezTo>
                <a:cubicBezTo>
                  <a:pt x="10260736" y="228762"/>
                  <a:pt x="10263380" y="229681"/>
                  <a:pt x="10263380" y="229681"/>
                </a:cubicBezTo>
                <a:cubicBezTo>
                  <a:pt x="10273944" y="233350"/>
                  <a:pt x="10287344" y="233592"/>
                  <a:pt x="10303577" y="230416"/>
                </a:cubicBezTo>
                <a:cubicBezTo>
                  <a:pt x="10319809" y="227236"/>
                  <a:pt x="10333824" y="228796"/>
                  <a:pt x="10345616" y="235092"/>
                </a:cubicBezTo>
                <a:cubicBezTo>
                  <a:pt x="10357409" y="241386"/>
                  <a:pt x="10364721" y="242822"/>
                  <a:pt x="10367555" y="239400"/>
                </a:cubicBezTo>
                <a:cubicBezTo>
                  <a:pt x="10370387" y="235980"/>
                  <a:pt x="10379917" y="232679"/>
                  <a:pt x="10396147" y="229502"/>
                </a:cubicBezTo>
                <a:lnTo>
                  <a:pt x="10472866" y="223088"/>
                </a:lnTo>
                <a:cubicBezTo>
                  <a:pt x="10507776" y="221991"/>
                  <a:pt x="10526462" y="224069"/>
                  <a:pt x="10528915" y="229324"/>
                </a:cubicBezTo>
                <a:cubicBezTo>
                  <a:pt x="10528915" y="229324"/>
                  <a:pt x="10532972" y="228531"/>
                  <a:pt x="10541089" y="226942"/>
                </a:cubicBezTo>
                <a:cubicBezTo>
                  <a:pt x="10549201" y="225352"/>
                  <a:pt x="10558545" y="226392"/>
                  <a:pt x="10569112" y="230060"/>
                </a:cubicBezTo>
                <a:cubicBezTo>
                  <a:pt x="10585346" y="226882"/>
                  <a:pt x="10602187" y="225020"/>
                  <a:pt x="10619644" y="224470"/>
                </a:cubicBezTo>
                <a:cubicBezTo>
                  <a:pt x="10637101" y="223922"/>
                  <a:pt x="10650504" y="224167"/>
                  <a:pt x="10659843" y="225206"/>
                </a:cubicBezTo>
                <a:cubicBezTo>
                  <a:pt x="10669185" y="226245"/>
                  <a:pt x="10681973" y="225174"/>
                  <a:pt x="10698201" y="221999"/>
                </a:cubicBezTo>
                <a:cubicBezTo>
                  <a:pt x="10706315" y="220410"/>
                  <a:pt x="10721743" y="220259"/>
                  <a:pt x="10744485" y="221543"/>
                </a:cubicBezTo>
                <a:cubicBezTo>
                  <a:pt x="10767230" y="222826"/>
                  <a:pt x="10794831" y="220291"/>
                  <a:pt x="10827293" y="213937"/>
                </a:cubicBezTo>
                <a:cubicBezTo>
                  <a:pt x="10845978" y="216016"/>
                  <a:pt x="10864047" y="216782"/>
                  <a:pt x="10881499" y="216231"/>
                </a:cubicBezTo>
                <a:cubicBezTo>
                  <a:pt x="10898960" y="215681"/>
                  <a:pt x="10911744" y="214614"/>
                  <a:pt x="10919861" y="213026"/>
                </a:cubicBezTo>
                <a:cubicBezTo>
                  <a:pt x="10927977" y="211436"/>
                  <a:pt x="10936094" y="209848"/>
                  <a:pt x="10944208" y="208259"/>
                </a:cubicBezTo>
                <a:lnTo>
                  <a:pt x="10996578" y="206611"/>
                </a:lnTo>
                <a:lnTo>
                  <a:pt x="11036776" y="207347"/>
                </a:lnTo>
                <a:cubicBezTo>
                  <a:pt x="11044891" y="205758"/>
                  <a:pt x="11057679" y="204690"/>
                  <a:pt x="11075134" y="204140"/>
                </a:cubicBezTo>
                <a:cubicBezTo>
                  <a:pt x="11092594" y="203590"/>
                  <a:pt x="11112081" y="202644"/>
                  <a:pt x="11133595" y="201300"/>
                </a:cubicBezTo>
                <a:cubicBezTo>
                  <a:pt x="11155108" y="199957"/>
                  <a:pt x="11172567" y="199408"/>
                  <a:pt x="11185964" y="199653"/>
                </a:cubicBezTo>
                <a:cubicBezTo>
                  <a:pt x="11199365" y="199897"/>
                  <a:pt x="11210122" y="199226"/>
                  <a:pt x="11218239" y="197637"/>
                </a:cubicBezTo>
                <a:lnTo>
                  <a:pt x="11226730" y="187372"/>
                </a:lnTo>
                <a:cubicBezTo>
                  <a:pt x="11229184" y="192626"/>
                  <a:pt x="11234470" y="194460"/>
                  <a:pt x="11242584" y="192872"/>
                </a:cubicBezTo>
                <a:cubicBezTo>
                  <a:pt x="11242584" y="192872"/>
                  <a:pt x="11246642" y="192077"/>
                  <a:pt x="11254758" y="190490"/>
                </a:cubicBezTo>
                <a:cubicBezTo>
                  <a:pt x="11262872" y="188901"/>
                  <a:pt x="11272213" y="189940"/>
                  <a:pt x="11282780" y="193607"/>
                </a:cubicBezTo>
                <a:cubicBezTo>
                  <a:pt x="11301467" y="195686"/>
                  <a:pt x="11318922" y="195136"/>
                  <a:pt x="11335152" y="191960"/>
                </a:cubicBezTo>
                <a:cubicBezTo>
                  <a:pt x="11335152" y="191960"/>
                  <a:pt x="11337182" y="191562"/>
                  <a:pt x="11341239" y="190767"/>
                </a:cubicBezTo>
                <a:cubicBezTo>
                  <a:pt x="11345299" y="189974"/>
                  <a:pt x="11348554" y="192203"/>
                  <a:pt x="11351007" y="197461"/>
                </a:cubicBezTo>
                <a:cubicBezTo>
                  <a:pt x="11351007" y="197461"/>
                  <a:pt x="11355063" y="196665"/>
                  <a:pt x="11363179" y="195077"/>
                </a:cubicBezTo>
                <a:lnTo>
                  <a:pt x="11375349" y="192695"/>
                </a:lnTo>
                <a:lnTo>
                  <a:pt x="11387524" y="190311"/>
                </a:lnTo>
                <a:cubicBezTo>
                  <a:pt x="11387524" y="190311"/>
                  <a:pt x="11394225" y="190433"/>
                  <a:pt x="11407623" y="190681"/>
                </a:cubicBezTo>
                <a:cubicBezTo>
                  <a:pt x="11421024" y="190923"/>
                  <a:pt x="11436451" y="190771"/>
                  <a:pt x="11453908" y="190224"/>
                </a:cubicBezTo>
                <a:cubicBezTo>
                  <a:pt x="11471366" y="189674"/>
                  <a:pt x="11485376" y="191232"/>
                  <a:pt x="11495947" y="194900"/>
                </a:cubicBezTo>
                <a:lnTo>
                  <a:pt x="11504439" y="184634"/>
                </a:lnTo>
                <a:cubicBezTo>
                  <a:pt x="11512557" y="183045"/>
                  <a:pt x="11516613" y="182251"/>
                  <a:pt x="11516613" y="182251"/>
                </a:cubicBezTo>
                <a:lnTo>
                  <a:pt x="11532465" y="187752"/>
                </a:lnTo>
                <a:lnTo>
                  <a:pt x="11649380" y="182072"/>
                </a:lnTo>
                <a:lnTo>
                  <a:pt x="11782150" y="181895"/>
                </a:lnTo>
                <a:lnTo>
                  <a:pt x="11778471" y="174013"/>
                </a:lnTo>
                <a:cubicBezTo>
                  <a:pt x="11786586" y="172423"/>
                  <a:pt x="11794656" y="171919"/>
                  <a:pt x="11802677" y="172500"/>
                </a:cubicBezTo>
                <a:lnTo>
                  <a:pt x="11815963" y="175275"/>
                </a:lnTo>
                <a:lnTo>
                  <a:pt x="11826597" y="177496"/>
                </a:lnTo>
                <a:cubicBezTo>
                  <a:pt x="11842446" y="182999"/>
                  <a:pt x="11859715" y="186787"/>
                  <a:pt x="11878398" y="188866"/>
                </a:cubicBezTo>
                <a:cubicBezTo>
                  <a:pt x="11902746" y="184101"/>
                  <a:pt x="11919591" y="182237"/>
                  <a:pt x="11928930" y="183278"/>
                </a:cubicBezTo>
                <a:cubicBezTo>
                  <a:pt x="11938274" y="184316"/>
                  <a:pt x="11944171" y="187463"/>
                  <a:pt x="11946622" y="192719"/>
                </a:cubicBezTo>
                <a:lnTo>
                  <a:pt x="11986822" y="193453"/>
                </a:lnTo>
                <a:cubicBezTo>
                  <a:pt x="11994935" y="191867"/>
                  <a:pt x="12010978" y="193027"/>
                  <a:pt x="12034947" y="196939"/>
                </a:cubicBezTo>
                <a:cubicBezTo>
                  <a:pt x="12058912" y="200853"/>
                  <a:pt x="12079013" y="201219"/>
                  <a:pt x="12095244" y="198042"/>
                </a:cubicBezTo>
                <a:cubicBezTo>
                  <a:pt x="12111474" y="194865"/>
                  <a:pt x="12122232" y="194193"/>
                  <a:pt x="12127517" y="196027"/>
                </a:cubicBezTo>
                <a:cubicBezTo>
                  <a:pt x="12132803" y="197860"/>
                  <a:pt x="12143556" y="197189"/>
                  <a:pt x="12159788" y="194011"/>
                </a:cubicBezTo>
                <a:cubicBezTo>
                  <a:pt x="12176019" y="190834"/>
                  <a:pt x="12187389" y="191477"/>
                  <a:pt x="12193900" y="195938"/>
                </a:cubicBezTo>
                <a:cubicBezTo>
                  <a:pt x="12200411" y="200400"/>
                  <a:pt x="12207724" y="201836"/>
                  <a:pt x="12215837" y="200246"/>
                </a:cubicBezTo>
                <a:lnTo>
                  <a:pt x="12268213" y="198600"/>
                </a:lnTo>
                <a:cubicBezTo>
                  <a:pt x="12286895" y="200678"/>
                  <a:pt x="12302324" y="200526"/>
                  <a:pt x="12314493" y="198144"/>
                </a:cubicBezTo>
                <a:cubicBezTo>
                  <a:pt x="12326668" y="195762"/>
                  <a:pt x="12334785" y="194172"/>
                  <a:pt x="12338843" y="193379"/>
                </a:cubicBezTo>
                <a:cubicBezTo>
                  <a:pt x="12342899" y="192584"/>
                  <a:pt x="12347571" y="193103"/>
                  <a:pt x="12352854" y="194936"/>
                </a:cubicBezTo>
                <a:cubicBezTo>
                  <a:pt x="12358139" y="196771"/>
                  <a:pt x="12360778" y="197687"/>
                  <a:pt x="12360778" y="197687"/>
                </a:cubicBezTo>
                <a:cubicBezTo>
                  <a:pt x="12360778" y="197687"/>
                  <a:pt x="12370121" y="198726"/>
                  <a:pt x="12388807" y="200804"/>
                </a:cubicBezTo>
                <a:cubicBezTo>
                  <a:pt x="12407490" y="202885"/>
                  <a:pt x="12418859" y="203525"/>
                  <a:pt x="12422920" y="202730"/>
                </a:cubicBezTo>
                <a:cubicBezTo>
                  <a:pt x="12426976" y="201937"/>
                  <a:pt x="12436317" y="202976"/>
                  <a:pt x="12450945" y="205849"/>
                </a:cubicBezTo>
                <a:cubicBezTo>
                  <a:pt x="12465570" y="208722"/>
                  <a:pt x="12476939" y="209365"/>
                  <a:pt x="12485053" y="207776"/>
                </a:cubicBezTo>
                <a:cubicBezTo>
                  <a:pt x="12485053" y="207776"/>
                  <a:pt x="12487082" y="207380"/>
                  <a:pt x="12491141" y="206585"/>
                </a:cubicBezTo>
                <a:cubicBezTo>
                  <a:pt x="12495200" y="205789"/>
                  <a:pt x="12502511" y="207227"/>
                  <a:pt x="12513079" y="210893"/>
                </a:cubicBezTo>
                <a:cubicBezTo>
                  <a:pt x="12521197" y="209305"/>
                  <a:pt x="12529312" y="207716"/>
                  <a:pt x="12537426" y="206127"/>
                </a:cubicBezTo>
                <a:cubicBezTo>
                  <a:pt x="12545538" y="204539"/>
                  <a:pt x="12558941" y="204785"/>
                  <a:pt x="12577626" y="206863"/>
                </a:cubicBezTo>
                <a:cubicBezTo>
                  <a:pt x="12623108" y="209432"/>
                  <a:pt x="12649909" y="209923"/>
                  <a:pt x="12658023" y="208334"/>
                </a:cubicBezTo>
                <a:cubicBezTo>
                  <a:pt x="12666138" y="206745"/>
                  <a:pt x="12664910" y="204116"/>
                  <a:pt x="12654340" y="200450"/>
                </a:cubicBezTo>
                <a:lnTo>
                  <a:pt x="12666514" y="198066"/>
                </a:lnTo>
                <a:lnTo>
                  <a:pt x="12670195" y="205951"/>
                </a:lnTo>
                <a:cubicBezTo>
                  <a:pt x="12670195" y="205951"/>
                  <a:pt x="12673449" y="208181"/>
                  <a:pt x="12679960" y="212642"/>
                </a:cubicBezTo>
                <a:cubicBezTo>
                  <a:pt x="12686472" y="217104"/>
                  <a:pt x="12692557" y="215911"/>
                  <a:pt x="12698221" y="209068"/>
                </a:cubicBezTo>
                <a:lnTo>
                  <a:pt x="12694543" y="201184"/>
                </a:lnTo>
                <a:cubicBezTo>
                  <a:pt x="12686427" y="202773"/>
                  <a:pt x="12681753" y="202253"/>
                  <a:pt x="12680529" y="199624"/>
                </a:cubicBezTo>
                <a:cubicBezTo>
                  <a:pt x="12679303" y="196999"/>
                  <a:pt x="12682747" y="194889"/>
                  <a:pt x="12690863" y="193301"/>
                </a:cubicBezTo>
                <a:lnTo>
                  <a:pt x="12703032" y="190919"/>
                </a:lnTo>
                <a:lnTo>
                  <a:pt x="12715207" y="188535"/>
                </a:lnTo>
                <a:cubicBezTo>
                  <a:pt x="12715207" y="188535"/>
                  <a:pt x="12717849" y="189452"/>
                  <a:pt x="12723135" y="191286"/>
                </a:cubicBezTo>
                <a:cubicBezTo>
                  <a:pt x="12728419" y="193118"/>
                  <a:pt x="12731057" y="194037"/>
                  <a:pt x="12731057" y="194037"/>
                </a:cubicBezTo>
                <a:cubicBezTo>
                  <a:pt x="12747291" y="190860"/>
                  <a:pt x="12757859" y="194528"/>
                  <a:pt x="12762764" y="205038"/>
                </a:cubicBezTo>
                <a:cubicBezTo>
                  <a:pt x="12770880" y="203447"/>
                  <a:pt x="12776165" y="205283"/>
                  <a:pt x="12778617" y="210539"/>
                </a:cubicBezTo>
                <a:lnTo>
                  <a:pt x="12798149" y="223924"/>
                </a:lnTo>
                <a:lnTo>
                  <a:pt x="12818815" y="211273"/>
                </a:lnTo>
                <a:cubicBezTo>
                  <a:pt x="12808247" y="207606"/>
                  <a:pt x="12807021" y="204978"/>
                  <a:pt x="12815134" y="203390"/>
                </a:cubicBezTo>
                <a:cubicBezTo>
                  <a:pt x="12825704" y="207056"/>
                  <a:pt x="12830990" y="208890"/>
                  <a:pt x="12830990" y="208890"/>
                </a:cubicBezTo>
                <a:cubicBezTo>
                  <a:pt x="12833442" y="214146"/>
                  <a:pt x="12846842" y="214391"/>
                  <a:pt x="12871187" y="209626"/>
                </a:cubicBezTo>
                <a:lnTo>
                  <a:pt x="12891855" y="196977"/>
                </a:lnTo>
                <a:cubicBezTo>
                  <a:pt x="12889401" y="191721"/>
                  <a:pt x="12880248" y="186342"/>
                  <a:pt x="12864396" y="180842"/>
                </a:cubicBezTo>
                <a:cubicBezTo>
                  <a:pt x="12848543" y="175341"/>
                  <a:pt x="12840618" y="172592"/>
                  <a:pt x="12840618" y="172592"/>
                </a:cubicBezTo>
                <a:cubicBezTo>
                  <a:pt x="12832502" y="174180"/>
                  <a:pt x="12828445" y="174974"/>
                  <a:pt x="12828445" y="174974"/>
                </a:cubicBezTo>
                <a:cubicBezTo>
                  <a:pt x="12828445" y="174974"/>
                  <a:pt x="12827218" y="172345"/>
                  <a:pt x="12824764" y="167090"/>
                </a:cubicBezTo>
                <a:cubicBezTo>
                  <a:pt x="12824764" y="167090"/>
                  <a:pt x="12822734" y="167487"/>
                  <a:pt x="12818676" y="168283"/>
                </a:cubicBezTo>
                <a:cubicBezTo>
                  <a:pt x="12814622" y="169075"/>
                  <a:pt x="12803250" y="168434"/>
                  <a:pt x="12784567" y="166356"/>
                </a:cubicBezTo>
                <a:lnTo>
                  <a:pt x="12765037" y="152971"/>
                </a:lnTo>
                <a:close/>
                <a:moveTo>
                  <a:pt x="14318057" y="150106"/>
                </a:moveTo>
                <a:lnTo>
                  <a:pt x="14309563" y="160372"/>
                </a:lnTo>
                <a:lnTo>
                  <a:pt x="14305884" y="152488"/>
                </a:lnTo>
                <a:cubicBezTo>
                  <a:pt x="14305884" y="152488"/>
                  <a:pt x="14309939" y="151693"/>
                  <a:pt x="14318057" y="150106"/>
                </a:cubicBezTo>
                <a:close/>
                <a:moveTo>
                  <a:pt x="10099902" y="149830"/>
                </a:moveTo>
                <a:cubicBezTo>
                  <a:pt x="10103959" y="149037"/>
                  <a:pt x="10106603" y="149953"/>
                  <a:pt x="10107830" y="152581"/>
                </a:cubicBezTo>
                <a:cubicBezTo>
                  <a:pt x="10109055" y="155209"/>
                  <a:pt x="10105611" y="157318"/>
                  <a:pt x="10097490" y="158908"/>
                </a:cubicBezTo>
                <a:cubicBezTo>
                  <a:pt x="10095045" y="153649"/>
                  <a:pt x="10095843" y="150625"/>
                  <a:pt x="10099902" y="149830"/>
                </a:cubicBezTo>
                <a:close/>
                <a:moveTo>
                  <a:pt x="14078707" y="149635"/>
                </a:moveTo>
                <a:cubicBezTo>
                  <a:pt x="14096162" y="149087"/>
                  <a:pt x="14102061" y="152234"/>
                  <a:pt x="14096398" y="159079"/>
                </a:cubicBezTo>
                <a:lnTo>
                  <a:pt x="14084226" y="161463"/>
                </a:lnTo>
                <a:cubicBezTo>
                  <a:pt x="14081770" y="156207"/>
                  <a:pt x="14076486" y="154373"/>
                  <a:pt x="14068372" y="155961"/>
                </a:cubicBezTo>
                <a:lnTo>
                  <a:pt x="14056198" y="158343"/>
                </a:lnTo>
                <a:cubicBezTo>
                  <a:pt x="14054973" y="155716"/>
                  <a:pt x="14056236" y="153676"/>
                  <a:pt x="14059985" y="152224"/>
                </a:cubicBezTo>
                <a:cubicBezTo>
                  <a:pt x="14063738" y="150774"/>
                  <a:pt x="14069977" y="149911"/>
                  <a:pt x="14078707" y="149635"/>
                </a:cubicBezTo>
                <a:close/>
                <a:moveTo>
                  <a:pt x="9587089" y="146968"/>
                </a:moveTo>
                <a:lnTo>
                  <a:pt x="9602943" y="152468"/>
                </a:lnTo>
                <a:cubicBezTo>
                  <a:pt x="9594827" y="154058"/>
                  <a:pt x="9590770" y="154850"/>
                  <a:pt x="9590770" y="154850"/>
                </a:cubicBezTo>
                <a:cubicBezTo>
                  <a:pt x="9590770" y="154850"/>
                  <a:pt x="9586709" y="155645"/>
                  <a:pt x="9578597" y="157233"/>
                </a:cubicBezTo>
                <a:cubicBezTo>
                  <a:pt x="9576142" y="151977"/>
                  <a:pt x="9578974" y="148556"/>
                  <a:pt x="9587089" y="146968"/>
                </a:cubicBezTo>
                <a:close/>
                <a:moveTo>
                  <a:pt x="0" y="146914"/>
                </a:moveTo>
                <a:lnTo>
                  <a:pt x="25954" y="156617"/>
                </a:lnTo>
                <a:lnTo>
                  <a:pt x="0" y="150932"/>
                </a:lnTo>
                <a:close/>
                <a:moveTo>
                  <a:pt x="5340705" y="146662"/>
                </a:moveTo>
                <a:cubicBezTo>
                  <a:pt x="5340705" y="146662"/>
                  <a:pt x="5345896" y="148603"/>
                  <a:pt x="5356280" y="152484"/>
                </a:cubicBezTo>
                <a:lnTo>
                  <a:pt x="5436565" y="155607"/>
                </a:lnTo>
                <a:cubicBezTo>
                  <a:pt x="5433567" y="158968"/>
                  <a:pt x="5430532" y="160915"/>
                  <a:pt x="5427463" y="161448"/>
                </a:cubicBezTo>
                <a:cubicBezTo>
                  <a:pt x="5424392" y="161981"/>
                  <a:pt x="5421283" y="161100"/>
                  <a:pt x="5418139" y="158804"/>
                </a:cubicBezTo>
                <a:cubicBezTo>
                  <a:pt x="5411849" y="154211"/>
                  <a:pt x="5407206" y="153595"/>
                  <a:pt x="5404209" y="156958"/>
                </a:cubicBezTo>
                <a:cubicBezTo>
                  <a:pt x="5401212" y="160320"/>
                  <a:pt x="5397119" y="161031"/>
                  <a:pt x="5391925" y="159089"/>
                </a:cubicBezTo>
                <a:cubicBezTo>
                  <a:pt x="5386735" y="157148"/>
                  <a:pt x="5380045" y="156887"/>
                  <a:pt x="5371855" y="158308"/>
                </a:cubicBezTo>
                <a:cubicBezTo>
                  <a:pt x="5345093" y="157268"/>
                  <a:pt x="5332811" y="159401"/>
                  <a:pt x="5335004" y="164702"/>
                </a:cubicBezTo>
                <a:close/>
                <a:moveTo>
                  <a:pt x="6077956" y="146621"/>
                </a:moveTo>
                <a:lnTo>
                  <a:pt x="6093532" y="152445"/>
                </a:lnTo>
                <a:cubicBezTo>
                  <a:pt x="6095727" y="157748"/>
                  <a:pt x="6096822" y="160398"/>
                  <a:pt x="6096822" y="160398"/>
                </a:cubicBezTo>
                <a:lnTo>
                  <a:pt x="6068965" y="156708"/>
                </a:lnTo>
                <a:lnTo>
                  <a:pt x="6053387" y="150885"/>
                </a:lnTo>
                <a:cubicBezTo>
                  <a:pt x="6061579" y="149464"/>
                  <a:pt x="6069768" y="148042"/>
                  <a:pt x="6077956" y="146621"/>
                </a:cubicBezTo>
                <a:close/>
                <a:moveTo>
                  <a:pt x="11353276" y="145394"/>
                </a:moveTo>
                <a:cubicBezTo>
                  <a:pt x="11371961" y="147472"/>
                  <a:pt x="11381300" y="148512"/>
                  <a:pt x="11381300" y="148512"/>
                </a:cubicBezTo>
                <a:cubicBezTo>
                  <a:pt x="11381300" y="148512"/>
                  <a:pt x="11373187" y="150098"/>
                  <a:pt x="11356953" y="153277"/>
                </a:cubicBezTo>
                <a:close/>
                <a:moveTo>
                  <a:pt x="15179211" y="145010"/>
                </a:moveTo>
                <a:cubicBezTo>
                  <a:pt x="15179211" y="145010"/>
                  <a:pt x="15183884" y="145530"/>
                  <a:pt x="15193223" y="146568"/>
                </a:cubicBezTo>
                <a:cubicBezTo>
                  <a:pt x="15202565" y="147606"/>
                  <a:pt x="15211295" y="147331"/>
                  <a:pt x="15219407" y="145745"/>
                </a:cubicBezTo>
                <a:lnTo>
                  <a:pt x="15223090" y="153628"/>
                </a:lnTo>
                <a:cubicBezTo>
                  <a:pt x="15206858" y="156806"/>
                  <a:pt x="15194072" y="157874"/>
                  <a:pt x="15184731" y="156834"/>
                </a:cubicBezTo>
                <a:cubicBezTo>
                  <a:pt x="15175385" y="155796"/>
                  <a:pt x="15170716" y="155275"/>
                  <a:pt x="15170716" y="155275"/>
                </a:cubicBezTo>
                <a:close/>
                <a:moveTo>
                  <a:pt x="4511005" y="144785"/>
                </a:moveTo>
                <a:cubicBezTo>
                  <a:pt x="4529690" y="146865"/>
                  <a:pt x="4539031" y="147905"/>
                  <a:pt x="4539031" y="147905"/>
                </a:cubicBezTo>
                <a:lnTo>
                  <a:pt x="4554881" y="153405"/>
                </a:lnTo>
                <a:cubicBezTo>
                  <a:pt x="4562998" y="151815"/>
                  <a:pt x="4577814" y="150349"/>
                  <a:pt x="4599327" y="149006"/>
                </a:cubicBezTo>
                <a:cubicBezTo>
                  <a:pt x="4620842" y="147663"/>
                  <a:pt x="4640941" y="148031"/>
                  <a:pt x="4659627" y="150108"/>
                </a:cubicBezTo>
                <a:cubicBezTo>
                  <a:pt x="4678311" y="152188"/>
                  <a:pt x="4686235" y="154939"/>
                  <a:pt x="4683405" y="158360"/>
                </a:cubicBezTo>
                <a:cubicBezTo>
                  <a:pt x="4680574" y="161782"/>
                  <a:pt x="4669815" y="162453"/>
                  <a:pt x="4651131" y="160375"/>
                </a:cubicBezTo>
                <a:cubicBezTo>
                  <a:pt x="4643017" y="161963"/>
                  <a:pt x="4633675" y="160925"/>
                  <a:pt x="4623107" y="157259"/>
                </a:cubicBezTo>
                <a:cubicBezTo>
                  <a:pt x="4612539" y="153590"/>
                  <a:pt x="4608480" y="154385"/>
                  <a:pt x="4610934" y="159639"/>
                </a:cubicBezTo>
                <a:cubicBezTo>
                  <a:pt x="4610934" y="159639"/>
                  <a:pt x="4602207" y="159915"/>
                  <a:pt x="4584749" y="160464"/>
                </a:cubicBezTo>
                <a:cubicBezTo>
                  <a:pt x="4567291" y="161012"/>
                  <a:pt x="4549834" y="161562"/>
                  <a:pt x="4532376" y="162112"/>
                </a:cubicBezTo>
                <a:cubicBezTo>
                  <a:pt x="4514917" y="162661"/>
                  <a:pt x="4504966" y="160307"/>
                  <a:pt x="4502511" y="155054"/>
                </a:cubicBezTo>
                <a:cubicBezTo>
                  <a:pt x="4502511" y="155054"/>
                  <a:pt x="4498454" y="155847"/>
                  <a:pt x="4490338" y="157436"/>
                </a:cubicBezTo>
                <a:cubicBezTo>
                  <a:pt x="4482225" y="159024"/>
                  <a:pt x="4474106" y="160613"/>
                  <a:pt x="4465992" y="162201"/>
                </a:cubicBezTo>
                <a:cubicBezTo>
                  <a:pt x="4447308" y="160123"/>
                  <a:pt x="4433908" y="159876"/>
                  <a:pt x="4425794" y="161465"/>
                </a:cubicBezTo>
                <a:cubicBezTo>
                  <a:pt x="4431456" y="154620"/>
                  <a:pt x="4434288" y="151199"/>
                  <a:pt x="4434288" y="151199"/>
                </a:cubicBezTo>
                <a:lnTo>
                  <a:pt x="4446460" y="148816"/>
                </a:lnTo>
                <a:cubicBezTo>
                  <a:pt x="4473260" y="149306"/>
                  <a:pt x="4494774" y="147963"/>
                  <a:pt x="4511005" y="144785"/>
                </a:cubicBezTo>
                <a:close/>
                <a:moveTo>
                  <a:pt x="4338039" y="144228"/>
                </a:moveTo>
                <a:lnTo>
                  <a:pt x="4406262" y="148081"/>
                </a:lnTo>
                <a:cubicBezTo>
                  <a:pt x="4408714" y="153336"/>
                  <a:pt x="4396544" y="155720"/>
                  <a:pt x="4369745" y="155230"/>
                </a:cubicBezTo>
                <a:close/>
                <a:moveTo>
                  <a:pt x="11405646" y="143746"/>
                </a:moveTo>
                <a:lnTo>
                  <a:pt x="11397152" y="154012"/>
                </a:lnTo>
                <a:lnTo>
                  <a:pt x="11393473" y="146128"/>
                </a:lnTo>
                <a:cubicBezTo>
                  <a:pt x="11401589" y="144541"/>
                  <a:pt x="11405646" y="143746"/>
                  <a:pt x="11405646" y="143746"/>
                </a:cubicBezTo>
                <a:close/>
                <a:moveTo>
                  <a:pt x="4124874" y="142937"/>
                </a:moveTo>
                <a:lnTo>
                  <a:pt x="4128551" y="150820"/>
                </a:lnTo>
                <a:lnTo>
                  <a:pt x="4100527" y="147702"/>
                </a:lnTo>
                <a:close/>
                <a:moveTo>
                  <a:pt x="12335024" y="142502"/>
                </a:moveTo>
                <a:cubicBezTo>
                  <a:pt x="12337477" y="147760"/>
                  <a:pt x="12336677" y="150783"/>
                  <a:pt x="12332618" y="151577"/>
                </a:cubicBezTo>
                <a:cubicBezTo>
                  <a:pt x="12328560" y="152371"/>
                  <a:pt x="12325305" y="150141"/>
                  <a:pt x="12322853" y="144886"/>
                </a:cubicBezTo>
                <a:cubicBezTo>
                  <a:pt x="12322853" y="144886"/>
                  <a:pt x="12326912" y="144091"/>
                  <a:pt x="12335024" y="142502"/>
                </a:cubicBezTo>
                <a:close/>
                <a:moveTo>
                  <a:pt x="11019519" y="141895"/>
                </a:moveTo>
                <a:lnTo>
                  <a:pt x="10995170" y="146661"/>
                </a:lnTo>
                <a:lnTo>
                  <a:pt x="10967146" y="143544"/>
                </a:lnTo>
                <a:close/>
                <a:moveTo>
                  <a:pt x="13968444" y="141107"/>
                </a:moveTo>
                <a:cubicBezTo>
                  <a:pt x="13976558" y="139517"/>
                  <a:pt x="13985899" y="140559"/>
                  <a:pt x="13996469" y="144225"/>
                </a:cubicBezTo>
                <a:cubicBezTo>
                  <a:pt x="13988355" y="145813"/>
                  <a:pt x="13982266" y="147003"/>
                  <a:pt x="13978209" y="147799"/>
                </a:cubicBezTo>
                <a:cubicBezTo>
                  <a:pt x="13974152" y="148594"/>
                  <a:pt x="13968064" y="149785"/>
                  <a:pt x="13959951" y="151374"/>
                </a:cubicBezTo>
                <a:close/>
                <a:moveTo>
                  <a:pt x="13815575" y="140917"/>
                </a:moveTo>
                <a:cubicBezTo>
                  <a:pt x="13823692" y="139329"/>
                  <a:pt x="13830388" y="139451"/>
                  <a:pt x="13835672" y="141284"/>
                </a:cubicBezTo>
                <a:cubicBezTo>
                  <a:pt x="13846243" y="144952"/>
                  <a:pt x="13858227" y="146908"/>
                  <a:pt x="13871627" y="147153"/>
                </a:cubicBezTo>
                <a:cubicBezTo>
                  <a:pt x="13885023" y="147397"/>
                  <a:pt x="13895784" y="146725"/>
                  <a:pt x="13903898" y="145138"/>
                </a:cubicBezTo>
                <a:lnTo>
                  <a:pt x="13931925" y="148256"/>
                </a:lnTo>
                <a:cubicBezTo>
                  <a:pt x="13931925" y="148256"/>
                  <a:pt x="13927866" y="149050"/>
                  <a:pt x="13919750" y="150638"/>
                </a:cubicBezTo>
                <a:lnTo>
                  <a:pt x="13883233" y="157788"/>
                </a:lnTo>
                <a:cubicBezTo>
                  <a:pt x="13864549" y="155707"/>
                  <a:pt x="13844451" y="155339"/>
                  <a:pt x="13822934" y="156684"/>
                </a:cubicBezTo>
                <a:cubicBezTo>
                  <a:pt x="13801418" y="158028"/>
                  <a:pt x="13790047" y="157385"/>
                  <a:pt x="13788823" y="154758"/>
                </a:cubicBezTo>
                <a:cubicBezTo>
                  <a:pt x="13787595" y="152131"/>
                  <a:pt x="13786981" y="150815"/>
                  <a:pt x="13786981" y="150815"/>
                </a:cubicBezTo>
                <a:cubicBezTo>
                  <a:pt x="13797931" y="145804"/>
                  <a:pt x="13807459" y="142506"/>
                  <a:pt x="13815575" y="140917"/>
                </a:cubicBezTo>
                <a:close/>
                <a:moveTo>
                  <a:pt x="16265703" y="138822"/>
                </a:moveTo>
                <a:cubicBezTo>
                  <a:pt x="16273819" y="137235"/>
                  <a:pt x="16278489" y="137753"/>
                  <a:pt x="16279715" y="140381"/>
                </a:cubicBezTo>
                <a:cubicBezTo>
                  <a:pt x="16280943" y="143011"/>
                  <a:pt x="16281553" y="144323"/>
                  <a:pt x="16281553" y="144323"/>
                </a:cubicBezTo>
                <a:cubicBezTo>
                  <a:pt x="16284005" y="149579"/>
                  <a:pt x="16283205" y="152606"/>
                  <a:pt x="16279147" y="153398"/>
                </a:cubicBezTo>
                <a:cubicBezTo>
                  <a:pt x="16275089" y="154195"/>
                  <a:pt x="16267779" y="152758"/>
                  <a:pt x="16257209" y="149089"/>
                </a:cubicBezTo>
                <a:lnTo>
                  <a:pt x="16245037" y="151472"/>
                </a:lnTo>
                <a:cubicBezTo>
                  <a:pt x="16236919" y="153061"/>
                  <a:pt x="16231637" y="151228"/>
                  <a:pt x="16229185" y="145973"/>
                </a:cubicBezTo>
                <a:lnTo>
                  <a:pt x="16241357" y="143589"/>
                </a:lnTo>
                <a:cubicBezTo>
                  <a:pt x="16249473" y="142001"/>
                  <a:pt x="16257587" y="140411"/>
                  <a:pt x="16265703" y="138822"/>
                </a:cubicBezTo>
                <a:close/>
                <a:moveTo>
                  <a:pt x="16358271" y="137911"/>
                </a:moveTo>
                <a:lnTo>
                  <a:pt x="16337607" y="150558"/>
                </a:lnTo>
                <a:lnTo>
                  <a:pt x="16346101" y="140294"/>
                </a:lnTo>
                <a:cubicBezTo>
                  <a:pt x="16354215" y="138705"/>
                  <a:pt x="16358271" y="137911"/>
                  <a:pt x="16358271" y="137911"/>
                </a:cubicBezTo>
                <a:close/>
                <a:moveTo>
                  <a:pt x="13727254" y="136697"/>
                </a:moveTo>
                <a:lnTo>
                  <a:pt x="13743103" y="142198"/>
                </a:lnTo>
                <a:lnTo>
                  <a:pt x="13771129" y="145315"/>
                </a:lnTo>
                <a:lnTo>
                  <a:pt x="13746784" y="150081"/>
                </a:lnTo>
                <a:cubicBezTo>
                  <a:pt x="13728102" y="148001"/>
                  <a:pt x="13718758" y="146963"/>
                  <a:pt x="13718758" y="146963"/>
                </a:cubicBezTo>
                <a:close/>
                <a:moveTo>
                  <a:pt x="13687055" y="135961"/>
                </a:moveTo>
                <a:cubicBezTo>
                  <a:pt x="13695172" y="134373"/>
                  <a:pt x="13700454" y="136205"/>
                  <a:pt x="13702904" y="141463"/>
                </a:cubicBezTo>
                <a:cubicBezTo>
                  <a:pt x="13697243" y="148306"/>
                  <a:pt x="13690353" y="152523"/>
                  <a:pt x="13682240" y="154111"/>
                </a:cubicBezTo>
                <a:cubicBezTo>
                  <a:pt x="13679784" y="148857"/>
                  <a:pt x="13679978" y="144516"/>
                  <a:pt x="13682806" y="141094"/>
                </a:cubicBezTo>
                <a:cubicBezTo>
                  <a:pt x="13685638" y="137671"/>
                  <a:pt x="13687055" y="135961"/>
                  <a:pt x="13687055" y="135961"/>
                </a:cubicBezTo>
                <a:close/>
                <a:moveTo>
                  <a:pt x="2187692" y="131069"/>
                </a:moveTo>
                <a:lnTo>
                  <a:pt x="2175407" y="133201"/>
                </a:lnTo>
                <a:cubicBezTo>
                  <a:pt x="2175407" y="133201"/>
                  <a:pt x="2180600" y="135141"/>
                  <a:pt x="2190983" y="139024"/>
                </a:cubicBezTo>
                <a:close/>
                <a:moveTo>
                  <a:pt x="13631003" y="129725"/>
                </a:moveTo>
                <a:cubicBezTo>
                  <a:pt x="13631003" y="129725"/>
                  <a:pt x="13636288" y="131558"/>
                  <a:pt x="13646857" y="135225"/>
                </a:cubicBezTo>
                <a:lnTo>
                  <a:pt x="13622509" y="139993"/>
                </a:lnTo>
                <a:close/>
                <a:moveTo>
                  <a:pt x="15769310" y="128443"/>
                </a:moveTo>
                <a:cubicBezTo>
                  <a:pt x="15800167" y="128139"/>
                  <a:pt x="15840979" y="130188"/>
                  <a:pt x="15891746" y="134591"/>
                </a:cubicBezTo>
                <a:lnTo>
                  <a:pt x="15887179" y="135483"/>
                </a:lnTo>
                <a:cubicBezTo>
                  <a:pt x="15882108" y="136475"/>
                  <a:pt x="15875514" y="137767"/>
                  <a:pt x="15867396" y="139356"/>
                </a:cubicBezTo>
                <a:cubicBezTo>
                  <a:pt x="15843053" y="144122"/>
                  <a:pt x="15826821" y="147300"/>
                  <a:pt x="15818707" y="148887"/>
                </a:cubicBezTo>
                <a:cubicBezTo>
                  <a:pt x="15818707" y="148887"/>
                  <a:pt x="15816063" y="147970"/>
                  <a:pt x="15810778" y="146136"/>
                </a:cubicBezTo>
                <a:cubicBezTo>
                  <a:pt x="15805497" y="144302"/>
                  <a:pt x="15798797" y="144180"/>
                  <a:pt x="15790681" y="145769"/>
                </a:cubicBezTo>
                <a:cubicBezTo>
                  <a:pt x="15774449" y="148947"/>
                  <a:pt x="15752937" y="150291"/>
                  <a:pt x="15726136" y="149798"/>
                </a:cubicBezTo>
                <a:cubicBezTo>
                  <a:pt x="15709905" y="152976"/>
                  <a:pt x="15697121" y="154044"/>
                  <a:pt x="15687777" y="153006"/>
                </a:cubicBezTo>
                <a:cubicBezTo>
                  <a:pt x="15678433" y="151967"/>
                  <a:pt x="15673764" y="151448"/>
                  <a:pt x="15673764" y="151448"/>
                </a:cubicBezTo>
                <a:lnTo>
                  <a:pt x="15642061" y="140447"/>
                </a:lnTo>
                <a:lnTo>
                  <a:pt x="15670086" y="143564"/>
                </a:lnTo>
                <a:lnTo>
                  <a:pt x="15706603" y="136416"/>
                </a:lnTo>
                <a:cubicBezTo>
                  <a:pt x="15717550" y="131405"/>
                  <a:pt x="15738452" y="128748"/>
                  <a:pt x="15769310" y="128443"/>
                </a:cubicBezTo>
                <a:close/>
                <a:moveTo>
                  <a:pt x="13470211" y="126786"/>
                </a:moveTo>
                <a:lnTo>
                  <a:pt x="13473890" y="134670"/>
                </a:lnTo>
                <a:cubicBezTo>
                  <a:pt x="13465774" y="136258"/>
                  <a:pt x="13460489" y="134423"/>
                  <a:pt x="13458038" y="129167"/>
                </a:cubicBezTo>
                <a:cubicBezTo>
                  <a:pt x="13458038" y="129167"/>
                  <a:pt x="13462095" y="128373"/>
                  <a:pt x="13470211" y="126786"/>
                </a:cubicBezTo>
                <a:close/>
                <a:moveTo>
                  <a:pt x="13539639" y="126101"/>
                </a:moveTo>
                <a:cubicBezTo>
                  <a:pt x="13546952" y="127537"/>
                  <a:pt x="13551836" y="130883"/>
                  <a:pt x="13554289" y="136139"/>
                </a:cubicBezTo>
                <a:cubicBezTo>
                  <a:pt x="13538055" y="139316"/>
                  <a:pt x="13524654" y="139072"/>
                  <a:pt x="13514089" y="135404"/>
                </a:cubicBezTo>
                <a:lnTo>
                  <a:pt x="13510410" y="127520"/>
                </a:lnTo>
                <a:cubicBezTo>
                  <a:pt x="13522583" y="125138"/>
                  <a:pt x="13532326" y="124665"/>
                  <a:pt x="13539639" y="126101"/>
                </a:cubicBezTo>
                <a:close/>
                <a:moveTo>
                  <a:pt x="15997231" y="125772"/>
                </a:moveTo>
                <a:cubicBezTo>
                  <a:pt x="15999566" y="126031"/>
                  <a:pt x="16003376" y="127080"/>
                  <a:pt x="16008661" y="128912"/>
                </a:cubicBezTo>
                <a:cubicBezTo>
                  <a:pt x="16008661" y="128912"/>
                  <a:pt x="16006630" y="129308"/>
                  <a:pt x="16002573" y="130102"/>
                </a:cubicBezTo>
                <a:cubicBezTo>
                  <a:pt x="15998517" y="130897"/>
                  <a:pt x="15995874" y="129981"/>
                  <a:pt x="15994648" y="127352"/>
                </a:cubicBezTo>
                <a:cubicBezTo>
                  <a:pt x="15994032" y="126039"/>
                  <a:pt x="15994894" y="125513"/>
                  <a:pt x="15997231" y="125772"/>
                </a:cubicBezTo>
                <a:close/>
                <a:moveTo>
                  <a:pt x="4877425" y="124740"/>
                </a:moveTo>
                <a:cubicBezTo>
                  <a:pt x="4889706" y="122608"/>
                  <a:pt x="4898993" y="123839"/>
                  <a:pt x="4905282" y="128432"/>
                </a:cubicBezTo>
                <a:cubicBezTo>
                  <a:pt x="4911571" y="133025"/>
                  <a:pt x="4914715" y="135322"/>
                  <a:pt x="4914715" y="135322"/>
                </a:cubicBezTo>
                <a:cubicBezTo>
                  <a:pt x="4922905" y="133901"/>
                  <a:pt x="4929047" y="132834"/>
                  <a:pt x="4933141" y="132124"/>
                </a:cubicBezTo>
                <a:cubicBezTo>
                  <a:pt x="4937236" y="131413"/>
                  <a:pt x="4943377" y="130347"/>
                  <a:pt x="4951567" y="128926"/>
                </a:cubicBezTo>
                <a:cubicBezTo>
                  <a:pt x="4970138" y="131386"/>
                  <a:pt x="4979425" y="132619"/>
                  <a:pt x="4979425" y="132619"/>
                </a:cubicBezTo>
                <a:cubicBezTo>
                  <a:pt x="4987614" y="131198"/>
                  <a:pt x="4991710" y="130487"/>
                  <a:pt x="4991710" y="130487"/>
                </a:cubicBezTo>
                <a:cubicBezTo>
                  <a:pt x="4993904" y="135790"/>
                  <a:pt x="5003189" y="137020"/>
                  <a:pt x="5019566" y="134178"/>
                </a:cubicBezTo>
                <a:cubicBezTo>
                  <a:pt x="5035944" y="131337"/>
                  <a:pt x="5049327" y="131857"/>
                  <a:pt x="5059710" y="135738"/>
                </a:cubicBezTo>
                <a:lnTo>
                  <a:pt x="5087570" y="139431"/>
                </a:lnTo>
                <a:cubicBezTo>
                  <a:pt x="5095757" y="138009"/>
                  <a:pt x="5100401" y="138625"/>
                  <a:pt x="5101497" y="141277"/>
                </a:cubicBezTo>
                <a:cubicBezTo>
                  <a:pt x="5102595" y="143929"/>
                  <a:pt x="5111333" y="143834"/>
                  <a:pt x="5127711" y="140991"/>
                </a:cubicBezTo>
                <a:cubicBezTo>
                  <a:pt x="5144090" y="138149"/>
                  <a:pt x="5153376" y="139380"/>
                  <a:pt x="5155570" y="144684"/>
                </a:cubicBezTo>
                <a:cubicBezTo>
                  <a:pt x="5155570" y="144684"/>
                  <a:pt x="5151474" y="145394"/>
                  <a:pt x="5143284" y="146814"/>
                </a:cubicBezTo>
                <a:cubicBezTo>
                  <a:pt x="5118719" y="151078"/>
                  <a:pt x="5107531" y="155862"/>
                  <a:pt x="5109726" y="161164"/>
                </a:cubicBezTo>
                <a:lnTo>
                  <a:pt x="5097441" y="163296"/>
                </a:lnTo>
                <a:lnTo>
                  <a:pt x="5029441" y="158045"/>
                </a:lnTo>
                <a:cubicBezTo>
                  <a:pt x="5037630" y="156622"/>
                  <a:pt x="5038581" y="153616"/>
                  <a:pt x="5032293" y="149022"/>
                </a:cubicBezTo>
                <a:cubicBezTo>
                  <a:pt x="5026003" y="144430"/>
                  <a:pt x="5018764" y="142844"/>
                  <a:pt x="5010575" y="144266"/>
                </a:cubicBezTo>
                <a:cubicBezTo>
                  <a:pt x="5010575" y="144266"/>
                  <a:pt x="5007979" y="143296"/>
                  <a:pt x="5002787" y="141353"/>
                </a:cubicBezTo>
                <a:cubicBezTo>
                  <a:pt x="4997596" y="139411"/>
                  <a:pt x="4986812" y="139862"/>
                  <a:pt x="4970433" y="142705"/>
                </a:cubicBezTo>
                <a:lnTo>
                  <a:pt x="4877866" y="141716"/>
                </a:lnTo>
                <a:lnTo>
                  <a:pt x="4846715" y="130069"/>
                </a:lnTo>
                <a:cubicBezTo>
                  <a:pt x="4854904" y="128648"/>
                  <a:pt x="4858999" y="127937"/>
                  <a:pt x="4858999" y="127937"/>
                </a:cubicBezTo>
                <a:cubicBezTo>
                  <a:pt x="4858999" y="127937"/>
                  <a:pt x="4865141" y="126871"/>
                  <a:pt x="4877425" y="124740"/>
                </a:cubicBezTo>
                <a:close/>
                <a:moveTo>
                  <a:pt x="13615151" y="124225"/>
                </a:moveTo>
                <a:lnTo>
                  <a:pt x="13594483" y="136875"/>
                </a:lnTo>
                <a:lnTo>
                  <a:pt x="13578633" y="131374"/>
                </a:lnTo>
                <a:close/>
                <a:moveTo>
                  <a:pt x="3763757" y="121889"/>
                </a:moveTo>
                <a:lnTo>
                  <a:pt x="3767050" y="129845"/>
                </a:lnTo>
                <a:cubicBezTo>
                  <a:pt x="3758861" y="131265"/>
                  <a:pt x="3754219" y="130651"/>
                  <a:pt x="3753121" y="127999"/>
                </a:cubicBezTo>
                <a:cubicBezTo>
                  <a:pt x="3752023" y="125346"/>
                  <a:pt x="3755567" y="123310"/>
                  <a:pt x="3763757" y="121889"/>
                </a:cubicBezTo>
                <a:close/>
                <a:moveTo>
                  <a:pt x="2539097" y="121247"/>
                </a:moveTo>
                <a:lnTo>
                  <a:pt x="2554675" y="127070"/>
                </a:lnTo>
                <a:lnTo>
                  <a:pt x="2542389" y="129203"/>
                </a:lnTo>
                <a:close/>
                <a:moveTo>
                  <a:pt x="13373961" y="119814"/>
                </a:moveTo>
                <a:lnTo>
                  <a:pt x="13389813" y="125314"/>
                </a:lnTo>
                <a:cubicBezTo>
                  <a:pt x="13389813" y="125314"/>
                  <a:pt x="13387786" y="125712"/>
                  <a:pt x="13383726" y="126506"/>
                </a:cubicBezTo>
                <a:cubicBezTo>
                  <a:pt x="13379668" y="127300"/>
                  <a:pt x="13374997" y="126781"/>
                  <a:pt x="13369715" y="124948"/>
                </a:cubicBezTo>
                <a:cubicBezTo>
                  <a:pt x="13364428" y="123115"/>
                  <a:pt x="13365845" y="121404"/>
                  <a:pt x="13373961" y="119814"/>
                </a:cubicBezTo>
                <a:close/>
                <a:moveTo>
                  <a:pt x="1761704" y="119728"/>
                </a:moveTo>
                <a:lnTo>
                  <a:pt x="1764993" y="127682"/>
                </a:lnTo>
                <a:cubicBezTo>
                  <a:pt x="1764993" y="127682"/>
                  <a:pt x="1762400" y="126712"/>
                  <a:pt x="1757207" y="124771"/>
                </a:cubicBezTo>
                <a:cubicBezTo>
                  <a:pt x="1752016" y="122830"/>
                  <a:pt x="1745328" y="122569"/>
                  <a:pt x="1737138" y="123991"/>
                </a:cubicBezTo>
                <a:lnTo>
                  <a:pt x="1749420" y="121860"/>
                </a:lnTo>
                <a:cubicBezTo>
                  <a:pt x="1757609" y="120439"/>
                  <a:pt x="1761704" y="119728"/>
                  <a:pt x="1761704" y="119728"/>
                </a:cubicBezTo>
                <a:close/>
                <a:moveTo>
                  <a:pt x="444476" y="118096"/>
                </a:moveTo>
                <a:cubicBezTo>
                  <a:pt x="463046" y="120557"/>
                  <a:pt x="476428" y="121077"/>
                  <a:pt x="484618" y="119657"/>
                </a:cubicBezTo>
                <a:cubicBezTo>
                  <a:pt x="474931" y="122759"/>
                  <a:pt x="466062" y="125187"/>
                  <a:pt x="458008" y="126939"/>
                </a:cubicBezTo>
                <a:cubicBezTo>
                  <a:pt x="445931" y="129567"/>
                  <a:pt x="435691" y="130679"/>
                  <a:pt x="427298" y="130270"/>
                </a:cubicBezTo>
                <a:cubicBezTo>
                  <a:pt x="418901" y="129862"/>
                  <a:pt x="412344" y="127936"/>
                  <a:pt x="407626" y="124491"/>
                </a:cubicBezTo>
                <a:cubicBezTo>
                  <a:pt x="424003" y="121648"/>
                  <a:pt x="436287" y="119518"/>
                  <a:pt x="444476" y="118096"/>
                </a:cubicBezTo>
                <a:close/>
                <a:moveTo>
                  <a:pt x="3643334" y="117207"/>
                </a:moveTo>
                <a:lnTo>
                  <a:pt x="3658907" y="123031"/>
                </a:lnTo>
                <a:cubicBezTo>
                  <a:pt x="3667096" y="121610"/>
                  <a:pt x="3664098" y="124973"/>
                  <a:pt x="3649916" y="133119"/>
                </a:cubicBezTo>
                <a:cubicBezTo>
                  <a:pt x="3641726" y="134539"/>
                  <a:pt x="3634486" y="132953"/>
                  <a:pt x="3628197" y="128362"/>
                </a:cubicBezTo>
                <a:cubicBezTo>
                  <a:pt x="3621910" y="123768"/>
                  <a:pt x="3620811" y="121115"/>
                  <a:pt x="3624906" y="120405"/>
                </a:cubicBezTo>
                <a:cubicBezTo>
                  <a:pt x="3629000" y="119694"/>
                  <a:pt x="3635145" y="118628"/>
                  <a:pt x="3643334" y="117207"/>
                </a:cubicBezTo>
                <a:close/>
                <a:moveTo>
                  <a:pt x="2958504" y="116677"/>
                </a:moveTo>
                <a:cubicBezTo>
                  <a:pt x="2977077" y="119138"/>
                  <a:pt x="2986363" y="120370"/>
                  <a:pt x="2986363" y="120370"/>
                </a:cubicBezTo>
                <a:lnTo>
                  <a:pt x="2961796" y="124634"/>
                </a:lnTo>
                <a:close/>
                <a:moveTo>
                  <a:pt x="3106569" y="116563"/>
                </a:moveTo>
                <a:cubicBezTo>
                  <a:pt x="3119950" y="117083"/>
                  <a:pt x="3130259" y="118136"/>
                  <a:pt x="3137499" y="119722"/>
                </a:cubicBezTo>
                <a:cubicBezTo>
                  <a:pt x="3151977" y="122894"/>
                  <a:pt x="3164408" y="126421"/>
                  <a:pt x="3174791" y="130304"/>
                </a:cubicBezTo>
                <a:lnTo>
                  <a:pt x="3202650" y="133996"/>
                </a:lnTo>
                <a:cubicBezTo>
                  <a:pt x="3203198" y="135320"/>
                  <a:pt x="3202517" y="136328"/>
                  <a:pt x="3200606" y="137015"/>
                </a:cubicBezTo>
                <a:cubicBezTo>
                  <a:pt x="3194877" y="139073"/>
                  <a:pt x="3178083" y="138258"/>
                  <a:pt x="3150223" y="134567"/>
                </a:cubicBezTo>
                <a:cubicBezTo>
                  <a:pt x="3139840" y="130684"/>
                  <a:pt x="3130553" y="129453"/>
                  <a:pt x="3122363" y="130874"/>
                </a:cubicBezTo>
                <a:cubicBezTo>
                  <a:pt x="3116371" y="137598"/>
                  <a:pt x="3112277" y="138311"/>
                  <a:pt x="3110083" y="133006"/>
                </a:cubicBezTo>
                <a:cubicBezTo>
                  <a:pt x="3110083" y="133006"/>
                  <a:pt x="3102843" y="131419"/>
                  <a:pt x="3088365" y="128248"/>
                </a:cubicBezTo>
                <a:cubicBezTo>
                  <a:pt x="3073887" y="125076"/>
                  <a:pt x="3057911" y="123587"/>
                  <a:pt x="3040435" y="123776"/>
                </a:cubicBezTo>
                <a:cubicBezTo>
                  <a:pt x="3022960" y="123967"/>
                  <a:pt x="3010126" y="124772"/>
                  <a:pt x="3001938" y="126192"/>
                </a:cubicBezTo>
                <a:lnTo>
                  <a:pt x="2998647" y="118239"/>
                </a:lnTo>
                <a:cubicBezTo>
                  <a:pt x="2998647" y="118239"/>
                  <a:pt x="3018170" y="117693"/>
                  <a:pt x="3057215" y="116602"/>
                </a:cubicBezTo>
                <a:cubicBezTo>
                  <a:pt x="3076738" y="116057"/>
                  <a:pt x="3093189" y="116044"/>
                  <a:pt x="3106569" y="116563"/>
                </a:cubicBezTo>
                <a:close/>
                <a:moveTo>
                  <a:pt x="13305735" y="115960"/>
                </a:moveTo>
                <a:lnTo>
                  <a:pt x="13297243" y="126228"/>
                </a:lnTo>
                <a:lnTo>
                  <a:pt x="13269219" y="123111"/>
                </a:lnTo>
                <a:lnTo>
                  <a:pt x="13281389" y="120727"/>
                </a:lnTo>
                <a:cubicBezTo>
                  <a:pt x="13289503" y="119138"/>
                  <a:pt x="13297623" y="117550"/>
                  <a:pt x="13305735" y="115960"/>
                </a:cubicBezTo>
                <a:close/>
                <a:moveTo>
                  <a:pt x="2207324" y="114873"/>
                </a:moveTo>
                <a:cubicBezTo>
                  <a:pt x="2216611" y="116104"/>
                  <a:pt x="2222350" y="119371"/>
                  <a:pt x="2224544" y="124674"/>
                </a:cubicBezTo>
                <a:cubicBezTo>
                  <a:pt x="2232733" y="123253"/>
                  <a:pt x="2236827" y="122543"/>
                  <a:pt x="2236827" y="122543"/>
                </a:cubicBezTo>
                <a:cubicBezTo>
                  <a:pt x="2245016" y="121121"/>
                  <a:pt x="2250208" y="123062"/>
                  <a:pt x="2252403" y="128366"/>
                </a:cubicBezTo>
                <a:lnTo>
                  <a:pt x="2240118" y="130496"/>
                </a:lnTo>
                <a:cubicBezTo>
                  <a:pt x="2231928" y="131917"/>
                  <a:pt x="2224838" y="135991"/>
                  <a:pt x="2218842" y="142716"/>
                </a:cubicBezTo>
                <a:cubicBezTo>
                  <a:pt x="2211201" y="145462"/>
                  <a:pt x="2204344" y="147451"/>
                  <a:pt x="2198272" y="148683"/>
                </a:cubicBezTo>
                <a:cubicBezTo>
                  <a:pt x="2189163" y="150529"/>
                  <a:pt x="2181817" y="150673"/>
                  <a:pt x="2176233" y="149111"/>
                </a:cubicBezTo>
                <a:cubicBezTo>
                  <a:pt x="2170652" y="147549"/>
                  <a:pt x="2166829" y="144280"/>
                  <a:pt x="2164772" y="139309"/>
                </a:cubicBezTo>
                <a:cubicBezTo>
                  <a:pt x="2159286" y="126049"/>
                  <a:pt x="2145356" y="124205"/>
                  <a:pt x="2122982" y="133771"/>
                </a:cubicBezTo>
                <a:cubicBezTo>
                  <a:pt x="2116987" y="140496"/>
                  <a:pt x="2092421" y="144759"/>
                  <a:pt x="2049280" y="146560"/>
                </a:cubicBezTo>
                <a:cubicBezTo>
                  <a:pt x="2020327" y="140217"/>
                  <a:pt x="1992468" y="136525"/>
                  <a:pt x="1965707" y="135484"/>
                </a:cubicBezTo>
                <a:lnTo>
                  <a:pt x="1909989" y="128101"/>
                </a:lnTo>
                <a:lnTo>
                  <a:pt x="1869847" y="126541"/>
                </a:lnTo>
                <a:cubicBezTo>
                  <a:pt x="1812523" y="136488"/>
                  <a:pt x="1781668" y="136159"/>
                  <a:pt x="1777279" y="125551"/>
                </a:cubicBezTo>
                <a:cubicBezTo>
                  <a:pt x="1775085" y="120248"/>
                  <a:pt x="1808939" y="117213"/>
                  <a:pt x="1878840" y="116454"/>
                </a:cubicBezTo>
                <a:cubicBezTo>
                  <a:pt x="2047598" y="121274"/>
                  <a:pt x="2144258" y="121553"/>
                  <a:pt x="2168826" y="117290"/>
                </a:cubicBezTo>
                <a:cubicBezTo>
                  <a:pt x="2185205" y="114448"/>
                  <a:pt x="2198038" y="113643"/>
                  <a:pt x="2207324" y="114873"/>
                </a:cubicBezTo>
                <a:close/>
                <a:moveTo>
                  <a:pt x="515326" y="114328"/>
                </a:moveTo>
                <a:cubicBezTo>
                  <a:pt x="519423" y="113616"/>
                  <a:pt x="522567" y="115915"/>
                  <a:pt x="524761" y="121216"/>
                </a:cubicBezTo>
                <a:lnTo>
                  <a:pt x="512476" y="123349"/>
                </a:lnTo>
                <a:cubicBezTo>
                  <a:pt x="510282" y="118045"/>
                  <a:pt x="511232" y="115037"/>
                  <a:pt x="515326" y="114328"/>
                </a:cubicBezTo>
                <a:close/>
                <a:moveTo>
                  <a:pt x="13237511" y="112108"/>
                </a:moveTo>
                <a:cubicBezTo>
                  <a:pt x="13239967" y="117363"/>
                  <a:pt x="13245250" y="119197"/>
                  <a:pt x="13253363" y="117609"/>
                </a:cubicBezTo>
                <a:lnTo>
                  <a:pt x="13241192" y="119992"/>
                </a:lnTo>
                <a:close/>
                <a:moveTo>
                  <a:pt x="111055" y="107743"/>
                </a:moveTo>
                <a:cubicBezTo>
                  <a:pt x="119244" y="106323"/>
                  <a:pt x="123886" y="106939"/>
                  <a:pt x="124985" y="109591"/>
                </a:cubicBezTo>
                <a:cubicBezTo>
                  <a:pt x="126082" y="112243"/>
                  <a:pt x="126631" y="113569"/>
                  <a:pt x="126631" y="113569"/>
                </a:cubicBezTo>
                <a:close/>
                <a:moveTo>
                  <a:pt x="2572660" y="106897"/>
                </a:moveTo>
                <a:cubicBezTo>
                  <a:pt x="2580846" y="105478"/>
                  <a:pt x="2599417" y="107938"/>
                  <a:pt x="2628375" y="114282"/>
                </a:cubicBezTo>
                <a:lnTo>
                  <a:pt x="2656236" y="117972"/>
                </a:lnTo>
                <a:lnTo>
                  <a:pt x="2591524" y="120675"/>
                </a:lnTo>
                <a:close/>
                <a:moveTo>
                  <a:pt x="70913" y="106184"/>
                </a:moveTo>
                <a:lnTo>
                  <a:pt x="114347" y="115700"/>
                </a:lnTo>
                <a:cubicBezTo>
                  <a:pt x="106156" y="117121"/>
                  <a:pt x="97419" y="117216"/>
                  <a:pt x="88132" y="115984"/>
                </a:cubicBezTo>
                <a:cubicBezTo>
                  <a:pt x="78847" y="114756"/>
                  <a:pt x="72705" y="115820"/>
                  <a:pt x="69708" y="119182"/>
                </a:cubicBezTo>
                <a:cubicBezTo>
                  <a:pt x="68210" y="120864"/>
                  <a:pt x="62070" y="121930"/>
                  <a:pt x="51283" y="122379"/>
                </a:cubicBezTo>
                <a:cubicBezTo>
                  <a:pt x="40499" y="122830"/>
                  <a:pt x="25070" y="122664"/>
                  <a:pt x="4999" y="121885"/>
                </a:cubicBezTo>
                <a:lnTo>
                  <a:pt x="0" y="121558"/>
                </a:lnTo>
                <a:lnTo>
                  <a:pt x="0" y="108065"/>
                </a:lnTo>
                <a:lnTo>
                  <a:pt x="6206" y="108887"/>
                </a:lnTo>
                <a:cubicBezTo>
                  <a:pt x="8400" y="114189"/>
                  <a:pt x="29967" y="113289"/>
                  <a:pt x="70913" y="106184"/>
                </a:cubicBezTo>
                <a:close/>
                <a:moveTo>
                  <a:pt x="9720641" y="105770"/>
                </a:moveTo>
                <a:cubicBezTo>
                  <a:pt x="9734653" y="107329"/>
                  <a:pt x="9742886" y="110736"/>
                  <a:pt x="9745340" y="115991"/>
                </a:cubicBezTo>
                <a:cubicBezTo>
                  <a:pt x="9746564" y="118619"/>
                  <a:pt x="9741797" y="120268"/>
                  <a:pt x="9731045" y="120939"/>
                </a:cubicBezTo>
                <a:cubicBezTo>
                  <a:pt x="9720287" y="121613"/>
                  <a:pt x="9703535" y="121306"/>
                  <a:pt x="9680793" y="120022"/>
                </a:cubicBezTo>
                <a:lnTo>
                  <a:pt x="9661262" y="106637"/>
                </a:lnTo>
                <a:cubicBezTo>
                  <a:pt x="9686835" y="104500"/>
                  <a:pt x="9706628" y="104211"/>
                  <a:pt x="9720641" y="105770"/>
                </a:cubicBezTo>
                <a:close/>
                <a:moveTo>
                  <a:pt x="13101065" y="104403"/>
                </a:moveTo>
                <a:lnTo>
                  <a:pt x="13092570" y="114668"/>
                </a:lnTo>
                <a:cubicBezTo>
                  <a:pt x="13084456" y="116257"/>
                  <a:pt x="13079787" y="115737"/>
                  <a:pt x="13078558" y="113111"/>
                </a:cubicBezTo>
                <a:cubicBezTo>
                  <a:pt x="13077331" y="110483"/>
                  <a:pt x="13080775" y="108375"/>
                  <a:pt x="13088892" y="106785"/>
                </a:cubicBezTo>
                <a:cubicBezTo>
                  <a:pt x="13097008" y="105197"/>
                  <a:pt x="13101065" y="104403"/>
                  <a:pt x="13101065" y="104403"/>
                </a:cubicBezTo>
                <a:close/>
                <a:moveTo>
                  <a:pt x="2834788" y="104042"/>
                </a:moveTo>
                <a:lnTo>
                  <a:pt x="2909370" y="125203"/>
                </a:lnTo>
                <a:lnTo>
                  <a:pt x="2952804" y="134720"/>
                </a:lnTo>
                <a:cubicBezTo>
                  <a:pt x="2952804" y="134720"/>
                  <a:pt x="2956900" y="134009"/>
                  <a:pt x="2965087" y="132588"/>
                </a:cubicBezTo>
                <a:cubicBezTo>
                  <a:pt x="2973276" y="131167"/>
                  <a:pt x="2978468" y="133108"/>
                  <a:pt x="2980663" y="138412"/>
                </a:cubicBezTo>
                <a:lnTo>
                  <a:pt x="2992946" y="136281"/>
                </a:lnTo>
                <a:cubicBezTo>
                  <a:pt x="3003329" y="140162"/>
                  <a:pt x="3028593" y="142884"/>
                  <a:pt x="3068734" y="144444"/>
                </a:cubicBezTo>
                <a:cubicBezTo>
                  <a:pt x="3108877" y="146004"/>
                  <a:pt x="3141233" y="144652"/>
                  <a:pt x="3165795" y="140390"/>
                </a:cubicBezTo>
                <a:cubicBezTo>
                  <a:pt x="3176179" y="144272"/>
                  <a:pt x="3194754" y="146734"/>
                  <a:pt x="3221516" y="147775"/>
                </a:cubicBezTo>
                <a:cubicBezTo>
                  <a:pt x="3248278" y="148814"/>
                  <a:pt x="3275040" y="149853"/>
                  <a:pt x="3301802" y="150894"/>
                </a:cubicBezTo>
                <a:cubicBezTo>
                  <a:pt x="3417035" y="153635"/>
                  <a:pt x="3478747" y="154295"/>
                  <a:pt x="3486935" y="152874"/>
                </a:cubicBezTo>
                <a:lnTo>
                  <a:pt x="3444385" y="177309"/>
                </a:lnTo>
                <a:lnTo>
                  <a:pt x="3441094" y="169355"/>
                </a:lnTo>
                <a:cubicBezTo>
                  <a:pt x="3449281" y="167934"/>
                  <a:pt x="3450781" y="166252"/>
                  <a:pt x="3445589" y="164310"/>
                </a:cubicBezTo>
                <a:cubicBezTo>
                  <a:pt x="3440398" y="162370"/>
                  <a:pt x="3433707" y="162111"/>
                  <a:pt x="3425518" y="163533"/>
                </a:cubicBezTo>
                <a:cubicBezTo>
                  <a:pt x="3415135" y="159650"/>
                  <a:pt x="3405848" y="158418"/>
                  <a:pt x="3397659" y="159838"/>
                </a:cubicBezTo>
                <a:cubicBezTo>
                  <a:pt x="3389472" y="161259"/>
                  <a:pt x="3386473" y="164622"/>
                  <a:pt x="3388667" y="169926"/>
                </a:cubicBezTo>
                <a:lnTo>
                  <a:pt x="3376384" y="172058"/>
                </a:lnTo>
                <a:cubicBezTo>
                  <a:pt x="3374190" y="166754"/>
                  <a:pt x="3366001" y="168175"/>
                  <a:pt x="3351817" y="176320"/>
                </a:cubicBezTo>
                <a:lnTo>
                  <a:pt x="3314967" y="182715"/>
                </a:lnTo>
                <a:cubicBezTo>
                  <a:pt x="3304583" y="178832"/>
                  <a:pt x="3295295" y="177602"/>
                  <a:pt x="3287108" y="179023"/>
                </a:cubicBezTo>
                <a:cubicBezTo>
                  <a:pt x="3241773" y="175522"/>
                  <a:pt x="3213914" y="171830"/>
                  <a:pt x="3203531" y="167947"/>
                </a:cubicBezTo>
                <a:lnTo>
                  <a:pt x="3215816" y="165815"/>
                </a:lnTo>
                <a:lnTo>
                  <a:pt x="3228099" y="163684"/>
                </a:lnTo>
                <a:lnTo>
                  <a:pt x="3163389" y="166387"/>
                </a:lnTo>
                <a:cubicBezTo>
                  <a:pt x="3149205" y="174533"/>
                  <a:pt x="3104969" y="173682"/>
                  <a:pt x="3030679" y="163837"/>
                </a:cubicBezTo>
                <a:cubicBezTo>
                  <a:pt x="3022490" y="165257"/>
                  <a:pt x="3011704" y="165709"/>
                  <a:pt x="2998325" y="165189"/>
                </a:cubicBezTo>
                <a:cubicBezTo>
                  <a:pt x="2984943" y="164668"/>
                  <a:pt x="2978252" y="164408"/>
                  <a:pt x="2978252" y="164408"/>
                </a:cubicBezTo>
                <a:cubicBezTo>
                  <a:pt x="2910546" y="170473"/>
                  <a:pt x="2861119" y="167682"/>
                  <a:pt x="2829968" y="156034"/>
                </a:cubicBezTo>
                <a:cubicBezTo>
                  <a:pt x="2821778" y="157456"/>
                  <a:pt x="2808948" y="158262"/>
                  <a:pt x="2791472" y="158452"/>
                </a:cubicBezTo>
                <a:cubicBezTo>
                  <a:pt x="2773996" y="158642"/>
                  <a:pt x="2766356" y="161390"/>
                  <a:pt x="2768551" y="166693"/>
                </a:cubicBezTo>
                <a:lnTo>
                  <a:pt x="2712832" y="159309"/>
                </a:lnTo>
                <a:lnTo>
                  <a:pt x="2725118" y="157177"/>
                </a:lnTo>
                <a:lnTo>
                  <a:pt x="2734108" y="147091"/>
                </a:lnTo>
                <a:cubicBezTo>
                  <a:pt x="2717730" y="149932"/>
                  <a:pt x="2705447" y="152065"/>
                  <a:pt x="2697259" y="153485"/>
                </a:cubicBezTo>
                <a:cubicBezTo>
                  <a:pt x="2689070" y="154906"/>
                  <a:pt x="2684426" y="154290"/>
                  <a:pt x="2683327" y="151640"/>
                </a:cubicBezTo>
                <a:cubicBezTo>
                  <a:pt x="2682232" y="148988"/>
                  <a:pt x="2672947" y="147759"/>
                  <a:pt x="2655471" y="147947"/>
                </a:cubicBezTo>
                <a:cubicBezTo>
                  <a:pt x="2637994" y="148138"/>
                  <a:pt x="2629259" y="148233"/>
                  <a:pt x="2629259" y="148233"/>
                </a:cubicBezTo>
                <a:lnTo>
                  <a:pt x="2589115" y="146673"/>
                </a:lnTo>
                <a:cubicBezTo>
                  <a:pt x="2568348" y="138907"/>
                  <a:pt x="2549777" y="136447"/>
                  <a:pt x="2533398" y="139289"/>
                </a:cubicBezTo>
                <a:cubicBezTo>
                  <a:pt x="2490258" y="141091"/>
                  <a:pt x="2459401" y="140761"/>
                  <a:pt x="2440830" y="138300"/>
                </a:cubicBezTo>
                <a:cubicBezTo>
                  <a:pt x="2430447" y="134417"/>
                  <a:pt x="2417066" y="133896"/>
                  <a:pt x="2400687" y="136739"/>
                </a:cubicBezTo>
                <a:cubicBezTo>
                  <a:pt x="2384308" y="139582"/>
                  <a:pt x="2376668" y="142328"/>
                  <a:pt x="2377766" y="144980"/>
                </a:cubicBezTo>
                <a:cubicBezTo>
                  <a:pt x="2378863" y="147632"/>
                  <a:pt x="2375316" y="149669"/>
                  <a:pt x="2367129" y="151089"/>
                </a:cubicBezTo>
                <a:cubicBezTo>
                  <a:pt x="2358939" y="152510"/>
                  <a:pt x="2352797" y="153577"/>
                  <a:pt x="2348703" y="154286"/>
                </a:cubicBezTo>
                <a:cubicBezTo>
                  <a:pt x="2344609" y="154997"/>
                  <a:pt x="2342561" y="155352"/>
                  <a:pt x="2342561" y="155352"/>
                </a:cubicBezTo>
                <a:cubicBezTo>
                  <a:pt x="2334371" y="156773"/>
                  <a:pt x="2329180" y="154831"/>
                  <a:pt x="2326986" y="149528"/>
                </a:cubicBezTo>
                <a:cubicBezTo>
                  <a:pt x="2324791" y="144225"/>
                  <a:pt x="2321099" y="140602"/>
                  <a:pt x="2315909" y="138661"/>
                </a:cubicBezTo>
                <a:cubicBezTo>
                  <a:pt x="2310713" y="136721"/>
                  <a:pt x="2304025" y="136460"/>
                  <a:pt x="2295837" y="137881"/>
                </a:cubicBezTo>
                <a:cubicBezTo>
                  <a:pt x="2287648" y="139302"/>
                  <a:pt x="2278361" y="138072"/>
                  <a:pt x="2267978" y="134191"/>
                </a:cubicBezTo>
                <a:lnTo>
                  <a:pt x="2264686" y="126234"/>
                </a:lnTo>
                <a:cubicBezTo>
                  <a:pt x="2275069" y="130117"/>
                  <a:pt x="2292545" y="129927"/>
                  <a:pt x="2317111" y="125663"/>
                </a:cubicBezTo>
                <a:cubicBezTo>
                  <a:pt x="2343872" y="126703"/>
                  <a:pt x="2370635" y="127744"/>
                  <a:pt x="2397396" y="128783"/>
                </a:cubicBezTo>
                <a:cubicBezTo>
                  <a:pt x="2405585" y="127362"/>
                  <a:pt x="2418966" y="127883"/>
                  <a:pt x="2437539" y="130344"/>
                </a:cubicBezTo>
                <a:cubicBezTo>
                  <a:pt x="2456111" y="132805"/>
                  <a:pt x="2472088" y="134295"/>
                  <a:pt x="2485468" y="134817"/>
                </a:cubicBezTo>
                <a:cubicBezTo>
                  <a:pt x="2498849" y="135338"/>
                  <a:pt x="2514277" y="135502"/>
                  <a:pt x="2531752" y="135311"/>
                </a:cubicBezTo>
                <a:cubicBezTo>
                  <a:pt x="2549228" y="135121"/>
                  <a:pt x="2566153" y="133605"/>
                  <a:pt x="2582532" y="130762"/>
                </a:cubicBezTo>
                <a:lnTo>
                  <a:pt x="2675098" y="131751"/>
                </a:lnTo>
                <a:cubicBezTo>
                  <a:pt x="2691479" y="128910"/>
                  <a:pt x="2702665" y="124125"/>
                  <a:pt x="2708661" y="117401"/>
                </a:cubicBezTo>
                <a:cubicBezTo>
                  <a:pt x="2716846" y="115981"/>
                  <a:pt x="2730229" y="116502"/>
                  <a:pt x="2748802" y="118963"/>
                </a:cubicBezTo>
                <a:cubicBezTo>
                  <a:pt x="2765182" y="116120"/>
                  <a:pt x="2775966" y="115670"/>
                  <a:pt x="2781156" y="117611"/>
                </a:cubicBezTo>
                <a:cubicBezTo>
                  <a:pt x="2786347" y="119553"/>
                  <a:pt x="2788944" y="120524"/>
                  <a:pt x="2788944" y="120524"/>
                </a:cubicBezTo>
                <a:lnTo>
                  <a:pt x="2804520" y="126346"/>
                </a:lnTo>
                <a:lnTo>
                  <a:pt x="2832377" y="130038"/>
                </a:lnTo>
                <a:lnTo>
                  <a:pt x="2872521" y="131598"/>
                </a:lnTo>
                <a:cubicBezTo>
                  <a:pt x="2870327" y="126296"/>
                  <a:pt x="2865133" y="124355"/>
                  <a:pt x="2856945" y="125776"/>
                </a:cubicBezTo>
                <a:cubicBezTo>
                  <a:pt x="2856945" y="125776"/>
                  <a:pt x="2854349" y="124805"/>
                  <a:pt x="2849156" y="122863"/>
                </a:cubicBezTo>
                <a:cubicBezTo>
                  <a:pt x="2843966" y="120922"/>
                  <a:pt x="2837276" y="120663"/>
                  <a:pt x="2829086" y="122083"/>
                </a:cubicBezTo>
                <a:cubicBezTo>
                  <a:pt x="2820899" y="123505"/>
                  <a:pt x="2815706" y="121563"/>
                  <a:pt x="2813511" y="116260"/>
                </a:cubicBezTo>
                <a:cubicBezTo>
                  <a:pt x="2811316" y="110957"/>
                  <a:pt x="2810219" y="108305"/>
                  <a:pt x="2810219" y="108305"/>
                </a:cubicBezTo>
                <a:close/>
                <a:moveTo>
                  <a:pt x="13020668" y="102932"/>
                </a:moveTo>
                <a:cubicBezTo>
                  <a:pt x="13028784" y="101343"/>
                  <a:pt x="13034068" y="103177"/>
                  <a:pt x="13036519" y="108433"/>
                </a:cubicBezTo>
                <a:lnTo>
                  <a:pt x="13024346" y="110816"/>
                </a:lnTo>
                <a:cubicBezTo>
                  <a:pt x="13016232" y="112404"/>
                  <a:pt x="13012174" y="113198"/>
                  <a:pt x="13012174" y="113198"/>
                </a:cubicBezTo>
                <a:cubicBezTo>
                  <a:pt x="13012174" y="113198"/>
                  <a:pt x="13013590" y="111488"/>
                  <a:pt x="13016422" y="108066"/>
                </a:cubicBezTo>
                <a:cubicBezTo>
                  <a:pt x="13019253" y="104643"/>
                  <a:pt x="13020668" y="102932"/>
                  <a:pt x="13020668" y="102932"/>
                </a:cubicBezTo>
                <a:close/>
                <a:moveTo>
                  <a:pt x="2214670" y="100809"/>
                </a:moveTo>
                <a:cubicBezTo>
                  <a:pt x="2214670" y="100809"/>
                  <a:pt x="2211671" y="104170"/>
                  <a:pt x="2205677" y="110895"/>
                </a:cubicBezTo>
                <a:cubicBezTo>
                  <a:pt x="2205677" y="110895"/>
                  <a:pt x="2200487" y="108954"/>
                  <a:pt x="2190103" y="105072"/>
                </a:cubicBezTo>
                <a:close/>
                <a:moveTo>
                  <a:pt x="3346762" y="100462"/>
                </a:moveTo>
                <a:cubicBezTo>
                  <a:pt x="3357145" y="104344"/>
                  <a:pt x="3362335" y="106286"/>
                  <a:pt x="3362335" y="106286"/>
                </a:cubicBezTo>
                <a:cubicBezTo>
                  <a:pt x="3380908" y="108746"/>
                  <a:pt x="3395386" y="111918"/>
                  <a:pt x="3405770" y="115801"/>
                </a:cubicBezTo>
                <a:cubicBezTo>
                  <a:pt x="3410159" y="126409"/>
                  <a:pt x="3389685" y="129960"/>
                  <a:pt x="3344352" y="126458"/>
                </a:cubicBezTo>
                <a:lnTo>
                  <a:pt x="3363217" y="140237"/>
                </a:lnTo>
                <a:lnTo>
                  <a:pt x="3375501" y="138106"/>
                </a:lnTo>
                <a:cubicBezTo>
                  <a:pt x="3363767" y="141563"/>
                  <a:pt x="3353292" y="144091"/>
                  <a:pt x="3344079" y="145689"/>
                </a:cubicBezTo>
                <a:cubicBezTo>
                  <a:pt x="3330261" y="148088"/>
                  <a:pt x="3319283" y="148394"/>
                  <a:pt x="3311136" y="146610"/>
                </a:cubicBezTo>
                <a:cubicBezTo>
                  <a:pt x="3302993" y="144826"/>
                  <a:pt x="3297687" y="140951"/>
                  <a:pt x="3295219" y="134985"/>
                </a:cubicBezTo>
                <a:cubicBezTo>
                  <a:pt x="3295219" y="134985"/>
                  <a:pt x="3291122" y="135696"/>
                  <a:pt x="3282933" y="137116"/>
                </a:cubicBezTo>
                <a:lnTo>
                  <a:pt x="3270650" y="139248"/>
                </a:lnTo>
                <a:lnTo>
                  <a:pt x="3251783" y="125469"/>
                </a:lnTo>
                <a:cubicBezTo>
                  <a:pt x="3251783" y="125469"/>
                  <a:pt x="3255879" y="124760"/>
                  <a:pt x="3264068" y="123337"/>
                </a:cubicBezTo>
                <a:cubicBezTo>
                  <a:pt x="3272256" y="121916"/>
                  <a:pt x="3280446" y="120495"/>
                  <a:pt x="3288635" y="119074"/>
                </a:cubicBezTo>
                <a:cubicBezTo>
                  <a:pt x="3315397" y="120115"/>
                  <a:pt x="3327680" y="117983"/>
                  <a:pt x="3325486" y="112679"/>
                </a:cubicBezTo>
                <a:close/>
                <a:moveTo>
                  <a:pt x="2674219" y="97800"/>
                </a:moveTo>
                <a:cubicBezTo>
                  <a:pt x="2684602" y="101681"/>
                  <a:pt x="2689792" y="103625"/>
                  <a:pt x="2689792" y="103625"/>
                </a:cubicBezTo>
                <a:cubicBezTo>
                  <a:pt x="2689792" y="103625"/>
                  <a:pt x="2685698" y="104335"/>
                  <a:pt x="2677510" y="105755"/>
                </a:cubicBezTo>
                <a:cubicBezTo>
                  <a:pt x="2669320" y="107177"/>
                  <a:pt x="2664127" y="105234"/>
                  <a:pt x="2661933" y="99931"/>
                </a:cubicBezTo>
                <a:close/>
                <a:moveTo>
                  <a:pt x="2529223" y="97382"/>
                </a:moveTo>
                <a:cubicBezTo>
                  <a:pt x="2523230" y="104107"/>
                  <a:pt x="2524327" y="106757"/>
                  <a:pt x="2532515" y="105336"/>
                </a:cubicBezTo>
                <a:lnTo>
                  <a:pt x="2535806" y="113293"/>
                </a:lnTo>
                <a:cubicBezTo>
                  <a:pt x="2519428" y="116135"/>
                  <a:pt x="2501954" y="116323"/>
                  <a:pt x="2483381" y="113863"/>
                </a:cubicBezTo>
                <a:lnTo>
                  <a:pt x="2492374" y="103776"/>
                </a:lnTo>
                <a:cubicBezTo>
                  <a:pt x="2516942" y="99514"/>
                  <a:pt x="2529223" y="97382"/>
                  <a:pt x="2529223" y="97382"/>
                </a:cubicBezTo>
                <a:close/>
                <a:moveTo>
                  <a:pt x="12924419" y="95963"/>
                </a:moveTo>
                <a:lnTo>
                  <a:pt x="12928099" y="103845"/>
                </a:lnTo>
                <a:lnTo>
                  <a:pt x="12912248" y="98344"/>
                </a:lnTo>
                <a:cubicBezTo>
                  <a:pt x="12912248" y="98344"/>
                  <a:pt x="12916302" y="97550"/>
                  <a:pt x="12924419" y="95963"/>
                </a:cubicBezTo>
                <a:close/>
                <a:moveTo>
                  <a:pt x="9947461" y="93634"/>
                </a:moveTo>
                <a:cubicBezTo>
                  <a:pt x="9947461" y="93634"/>
                  <a:pt x="9952751" y="95467"/>
                  <a:pt x="9963320" y="99133"/>
                </a:cubicBezTo>
                <a:lnTo>
                  <a:pt x="9966999" y="107016"/>
                </a:lnTo>
                <a:cubicBezTo>
                  <a:pt x="9958883" y="108606"/>
                  <a:pt x="9953599" y="106774"/>
                  <a:pt x="9951146" y="101515"/>
                </a:cubicBezTo>
                <a:close/>
                <a:moveTo>
                  <a:pt x="4173289" y="93455"/>
                </a:moveTo>
                <a:cubicBezTo>
                  <a:pt x="4173289" y="93455"/>
                  <a:pt x="4182576" y="94685"/>
                  <a:pt x="4201149" y="97147"/>
                </a:cubicBezTo>
                <a:cubicBezTo>
                  <a:pt x="4209338" y="95726"/>
                  <a:pt x="4222169" y="94920"/>
                  <a:pt x="4239646" y="94731"/>
                </a:cubicBezTo>
                <a:cubicBezTo>
                  <a:pt x="4257120" y="94540"/>
                  <a:pt x="4266406" y="95770"/>
                  <a:pt x="4267504" y="98422"/>
                </a:cubicBezTo>
                <a:cubicBezTo>
                  <a:pt x="4268601" y="101074"/>
                  <a:pt x="4273246" y="101689"/>
                  <a:pt x="4281433" y="100267"/>
                </a:cubicBezTo>
                <a:cubicBezTo>
                  <a:pt x="4289622" y="98846"/>
                  <a:pt x="4296313" y="99107"/>
                  <a:pt x="4301505" y="101048"/>
                </a:cubicBezTo>
                <a:cubicBezTo>
                  <a:pt x="4306696" y="102989"/>
                  <a:pt x="4309292" y="103959"/>
                  <a:pt x="4309292" y="103959"/>
                </a:cubicBezTo>
                <a:lnTo>
                  <a:pt x="4352726" y="113476"/>
                </a:lnTo>
                <a:lnTo>
                  <a:pt x="4368300" y="119298"/>
                </a:lnTo>
                <a:cubicBezTo>
                  <a:pt x="4386873" y="121760"/>
                  <a:pt x="4395609" y="121665"/>
                  <a:pt x="4394512" y="119014"/>
                </a:cubicBezTo>
                <a:cubicBezTo>
                  <a:pt x="4393415" y="116361"/>
                  <a:pt x="4399008" y="113969"/>
                  <a:pt x="4411294" y="111837"/>
                </a:cubicBezTo>
                <a:cubicBezTo>
                  <a:pt x="4423576" y="109706"/>
                  <a:pt x="4429718" y="108641"/>
                  <a:pt x="4429718" y="108641"/>
                </a:cubicBezTo>
                <a:cubicBezTo>
                  <a:pt x="4456480" y="109679"/>
                  <a:pt x="4479147" y="111431"/>
                  <a:pt x="4497720" y="113892"/>
                </a:cubicBezTo>
                <a:cubicBezTo>
                  <a:pt x="4518488" y="121657"/>
                  <a:pt x="4532964" y="124830"/>
                  <a:pt x="4541152" y="123409"/>
                </a:cubicBezTo>
                <a:lnTo>
                  <a:pt x="4569013" y="127101"/>
                </a:lnTo>
                <a:cubicBezTo>
                  <a:pt x="4577200" y="125679"/>
                  <a:pt x="4585390" y="124258"/>
                  <a:pt x="4593579" y="122837"/>
                </a:cubicBezTo>
                <a:lnTo>
                  <a:pt x="4590288" y="114882"/>
                </a:lnTo>
                <a:cubicBezTo>
                  <a:pt x="4608861" y="117344"/>
                  <a:pt x="4622789" y="119190"/>
                  <a:pt x="4632075" y="120420"/>
                </a:cubicBezTo>
                <a:cubicBezTo>
                  <a:pt x="4641362" y="121652"/>
                  <a:pt x="4646552" y="123591"/>
                  <a:pt x="4647649" y="126244"/>
                </a:cubicBezTo>
                <a:cubicBezTo>
                  <a:pt x="4648745" y="128895"/>
                  <a:pt x="4658032" y="130126"/>
                  <a:pt x="4675507" y="129936"/>
                </a:cubicBezTo>
                <a:cubicBezTo>
                  <a:pt x="4692983" y="129746"/>
                  <a:pt x="4718100" y="126806"/>
                  <a:pt x="4750857" y="121123"/>
                </a:cubicBezTo>
                <a:cubicBezTo>
                  <a:pt x="4750857" y="121123"/>
                  <a:pt x="4751406" y="122451"/>
                  <a:pt x="4752502" y="125101"/>
                </a:cubicBezTo>
                <a:cubicBezTo>
                  <a:pt x="4753600" y="127753"/>
                  <a:pt x="4750052" y="129790"/>
                  <a:pt x="4741862" y="131210"/>
                </a:cubicBezTo>
                <a:lnTo>
                  <a:pt x="4757439" y="137033"/>
                </a:lnTo>
                <a:cubicBezTo>
                  <a:pt x="4741062" y="139876"/>
                  <a:pt x="4728776" y="142006"/>
                  <a:pt x="4720587" y="143429"/>
                </a:cubicBezTo>
                <a:cubicBezTo>
                  <a:pt x="4712398" y="144850"/>
                  <a:pt x="4703112" y="143620"/>
                  <a:pt x="4692731" y="139737"/>
                </a:cubicBezTo>
                <a:cubicBezTo>
                  <a:pt x="4684542" y="141158"/>
                  <a:pt x="4677851" y="140899"/>
                  <a:pt x="4672658" y="138957"/>
                </a:cubicBezTo>
                <a:cubicBezTo>
                  <a:pt x="4667468" y="137016"/>
                  <a:pt x="4662823" y="136400"/>
                  <a:pt x="4658728" y="137109"/>
                </a:cubicBezTo>
                <a:cubicBezTo>
                  <a:pt x="4654634" y="137821"/>
                  <a:pt x="4650538" y="138531"/>
                  <a:pt x="4646446" y="139241"/>
                </a:cubicBezTo>
                <a:cubicBezTo>
                  <a:pt x="4642350" y="139952"/>
                  <a:pt x="4635110" y="138368"/>
                  <a:pt x="4624727" y="134485"/>
                </a:cubicBezTo>
                <a:cubicBezTo>
                  <a:pt x="4606155" y="132023"/>
                  <a:pt x="4584038" y="131600"/>
                  <a:pt x="4558374" y="133210"/>
                </a:cubicBezTo>
                <a:cubicBezTo>
                  <a:pt x="4532708" y="134822"/>
                  <a:pt x="4515782" y="136338"/>
                  <a:pt x="4507593" y="137758"/>
                </a:cubicBezTo>
                <a:lnTo>
                  <a:pt x="4442883" y="140461"/>
                </a:lnTo>
                <a:lnTo>
                  <a:pt x="4390459" y="141031"/>
                </a:lnTo>
                <a:lnTo>
                  <a:pt x="4387166" y="133077"/>
                </a:lnTo>
                <a:cubicBezTo>
                  <a:pt x="4368594" y="130615"/>
                  <a:pt x="4354116" y="127443"/>
                  <a:pt x="4343733" y="123560"/>
                </a:cubicBezTo>
                <a:cubicBezTo>
                  <a:pt x="4333348" y="119679"/>
                  <a:pt x="4314776" y="117217"/>
                  <a:pt x="4288016" y="116177"/>
                </a:cubicBezTo>
                <a:cubicBezTo>
                  <a:pt x="4261256" y="115138"/>
                  <a:pt x="4244728" y="112320"/>
                  <a:pt x="4238439" y="107728"/>
                </a:cubicBezTo>
                <a:cubicBezTo>
                  <a:pt x="4232152" y="103135"/>
                  <a:pt x="4226961" y="101194"/>
                  <a:pt x="4222865" y="101904"/>
                </a:cubicBezTo>
                <a:cubicBezTo>
                  <a:pt x="4218770" y="102615"/>
                  <a:pt x="4210034" y="102710"/>
                  <a:pt x="4196652" y="102192"/>
                </a:cubicBezTo>
                <a:cubicBezTo>
                  <a:pt x="4183272" y="101670"/>
                  <a:pt x="4176580" y="101410"/>
                  <a:pt x="4176580" y="101410"/>
                </a:cubicBezTo>
                <a:close/>
                <a:moveTo>
                  <a:pt x="2856063" y="91823"/>
                </a:moveTo>
                <a:cubicBezTo>
                  <a:pt x="2856063" y="91823"/>
                  <a:pt x="2856612" y="93148"/>
                  <a:pt x="2857711" y="95801"/>
                </a:cubicBezTo>
                <a:cubicBezTo>
                  <a:pt x="2858257" y="97127"/>
                  <a:pt x="2857507" y="97966"/>
                  <a:pt x="2855460" y="98321"/>
                </a:cubicBezTo>
                <a:cubicBezTo>
                  <a:pt x="2853413" y="98678"/>
                  <a:pt x="2850068" y="98547"/>
                  <a:pt x="2845425" y="97933"/>
                </a:cubicBezTo>
                <a:cubicBezTo>
                  <a:pt x="2836137" y="96702"/>
                  <a:pt x="2831495" y="96087"/>
                  <a:pt x="2831495" y="96087"/>
                </a:cubicBezTo>
                <a:close/>
                <a:moveTo>
                  <a:pt x="9758647" y="87574"/>
                </a:moveTo>
                <a:lnTo>
                  <a:pt x="9774498" y="93076"/>
                </a:lnTo>
                <a:lnTo>
                  <a:pt x="9762328" y="95458"/>
                </a:lnTo>
                <a:close/>
                <a:moveTo>
                  <a:pt x="1773104" y="83644"/>
                </a:moveTo>
                <a:cubicBezTo>
                  <a:pt x="1773104" y="83644"/>
                  <a:pt x="1778298" y="85585"/>
                  <a:pt x="1788682" y="89466"/>
                </a:cubicBezTo>
                <a:cubicBezTo>
                  <a:pt x="1796871" y="88046"/>
                  <a:pt x="1806155" y="89277"/>
                  <a:pt x="1816539" y="93160"/>
                </a:cubicBezTo>
                <a:lnTo>
                  <a:pt x="1804255" y="95292"/>
                </a:lnTo>
                <a:cubicBezTo>
                  <a:pt x="1785682" y="92831"/>
                  <a:pt x="1775847" y="90273"/>
                  <a:pt x="1774751" y="87623"/>
                </a:cubicBezTo>
                <a:cubicBezTo>
                  <a:pt x="1773651" y="84971"/>
                  <a:pt x="1773104" y="83644"/>
                  <a:pt x="1773104" y="83644"/>
                </a:cubicBezTo>
                <a:close/>
                <a:moveTo>
                  <a:pt x="1654324" y="82942"/>
                </a:moveTo>
                <a:cubicBezTo>
                  <a:pt x="1663612" y="84171"/>
                  <a:pt x="1668254" y="84787"/>
                  <a:pt x="1668254" y="84787"/>
                </a:cubicBezTo>
                <a:cubicBezTo>
                  <a:pt x="1678637" y="88669"/>
                  <a:pt x="1692017" y="89188"/>
                  <a:pt x="1708395" y="86347"/>
                </a:cubicBezTo>
                <a:lnTo>
                  <a:pt x="1711686" y="94302"/>
                </a:lnTo>
                <a:cubicBezTo>
                  <a:pt x="1703497" y="95723"/>
                  <a:pt x="1695308" y="97145"/>
                  <a:pt x="1687118" y="98566"/>
                </a:cubicBezTo>
                <a:lnTo>
                  <a:pt x="1631403" y="91182"/>
                </a:lnTo>
                <a:lnTo>
                  <a:pt x="1628113" y="83226"/>
                </a:lnTo>
                <a:cubicBezTo>
                  <a:pt x="1636302" y="81805"/>
                  <a:pt x="1645037" y="81710"/>
                  <a:pt x="1654324" y="82942"/>
                </a:cubicBezTo>
                <a:close/>
                <a:moveTo>
                  <a:pt x="1587968" y="81665"/>
                </a:moveTo>
                <a:lnTo>
                  <a:pt x="1578978" y="91752"/>
                </a:lnTo>
                <a:cubicBezTo>
                  <a:pt x="1576782" y="86448"/>
                  <a:pt x="1575685" y="83798"/>
                  <a:pt x="1575685" y="83798"/>
                </a:cubicBezTo>
                <a:cubicBezTo>
                  <a:pt x="1583875" y="82376"/>
                  <a:pt x="1587968" y="81665"/>
                  <a:pt x="1587968" y="81665"/>
                </a:cubicBezTo>
                <a:close/>
                <a:moveTo>
                  <a:pt x="1495402" y="80676"/>
                </a:moveTo>
                <a:lnTo>
                  <a:pt x="1498693" y="88631"/>
                </a:lnTo>
                <a:cubicBezTo>
                  <a:pt x="1490503" y="90052"/>
                  <a:pt x="1485312" y="88112"/>
                  <a:pt x="1483117" y="82808"/>
                </a:cubicBezTo>
                <a:close/>
                <a:moveTo>
                  <a:pt x="12128944" y="70995"/>
                </a:moveTo>
                <a:cubicBezTo>
                  <a:pt x="12147628" y="73073"/>
                  <a:pt x="12156970" y="74112"/>
                  <a:pt x="12156970" y="74112"/>
                </a:cubicBezTo>
                <a:lnTo>
                  <a:pt x="12172820" y="79614"/>
                </a:lnTo>
                <a:cubicBezTo>
                  <a:pt x="12180938" y="78025"/>
                  <a:pt x="12195753" y="76558"/>
                  <a:pt x="12217267" y="75215"/>
                </a:cubicBezTo>
                <a:cubicBezTo>
                  <a:pt x="12238780" y="73871"/>
                  <a:pt x="12258881" y="74239"/>
                  <a:pt x="12277566" y="76318"/>
                </a:cubicBezTo>
                <a:cubicBezTo>
                  <a:pt x="12296250" y="78396"/>
                  <a:pt x="12304176" y="81146"/>
                  <a:pt x="12301344" y="84567"/>
                </a:cubicBezTo>
                <a:cubicBezTo>
                  <a:pt x="12298513" y="87991"/>
                  <a:pt x="12287754" y="88662"/>
                  <a:pt x="12269069" y="86583"/>
                </a:cubicBezTo>
                <a:cubicBezTo>
                  <a:pt x="12260957" y="88172"/>
                  <a:pt x="12251612" y="87133"/>
                  <a:pt x="12241044" y="83466"/>
                </a:cubicBezTo>
                <a:cubicBezTo>
                  <a:pt x="12230479" y="79798"/>
                  <a:pt x="12226420" y="80593"/>
                  <a:pt x="12228875" y="85848"/>
                </a:cubicBezTo>
                <a:cubicBezTo>
                  <a:pt x="12228875" y="85848"/>
                  <a:pt x="12220146" y="86124"/>
                  <a:pt x="12202686" y="86672"/>
                </a:cubicBezTo>
                <a:cubicBezTo>
                  <a:pt x="12185228" y="87222"/>
                  <a:pt x="12167774" y="87769"/>
                  <a:pt x="12150314" y="88321"/>
                </a:cubicBezTo>
                <a:cubicBezTo>
                  <a:pt x="12132856" y="88869"/>
                  <a:pt x="12122905" y="86517"/>
                  <a:pt x="12120451" y="81262"/>
                </a:cubicBezTo>
                <a:cubicBezTo>
                  <a:pt x="12120451" y="81262"/>
                  <a:pt x="12116393" y="82055"/>
                  <a:pt x="12108277" y="83644"/>
                </a:cubicBezTo>
                <a:cubicBezTo>
                  <a:pt x="12100163" y="85233"/>
                  <a:pt x="12092047" y="86820"/>
                  <a:pt x="12083931" y="88409"/>
                </a:cubicBezTo>
                <a:cubicBezTo>
                  <a:pt x="12065246" y="86332"/>
                  <a:pt x="12051848" y="86085"/>
                  <a:pt x="12043732" y="87674"/>
                </a:cubicBezTo>
                <a:cubicBezTo>
                  <a:pt x="12049395" y="80829"/>
                  <a:pt x="12052229" y="77408"/>
                  <a:pt x="12052229" y="77408"/>
                </a:cubicBezTo>
                <a:lnTo>
                  <a:pt x="12064399" y="75025"/>
                </a:lnTo>
                <a:cubicBezTo>
                  <a:pt x="12091198" y="75514"/>
                  <a:pt x="12112713" y="74172"/>
                  <a:pt x="12128944" y="70995"/>
                </a:cubicBezTo>
                <a:close/>
                <a:moveTo>
                  <a:pt x="2044228" y="70703"/>
                </a:moveTo>
                <a:cubicBezTo>
                  <a:pt x="2062799" y="73163"/>
                  <a:pt x="2081374" y="75625"/>
                  <a:pt x="2099942" y="78087"/>
                </a:cubicBezTo>
                <a:cubicBezTo>
                  <a:pt x="2126704" y="79127"/>
                  <a:pt x="2141185" y="82299"/>
                  <a:pt x="2143379" y="87601"/>
                </a:cubicBezTo>
                <a:cubicBezTo>
                  <a:pt x="2145573" y="92904"/>
                  <a:pt x="2150763" y="94846"/>
                  <a:pt x="2158952" y="93424"/>
                </a:cubicBezTo>
                <a:lnTo>
                  <a:pt x="2174528" y="99248"/>
                </a:lnTo>
                <a:lnTo>
                  <a:pt x="2094243" y="96126"/>
                </a:lnTo>
                <a:cubicBezTo>
                  <a:pt x="2077865" y="98969"/>
                  <a:pt x="2064486" y="98450"/>
                  <a:pt x="2054102" y="94567"/>
                </a:cubicBezTo>
                <a:cubicBezTo>
                  <a:pt x="2021345" y="100251"/>
                  <a:pt x="2007963" y="99730"/>
                  <a:pt x="2013959" y="93007"/>
                </a:cubicBezTo>
                <a:cubicBezTo>
                  <a:pt x="2011765" y="87703"/>
                  <a:pt x="2014762" y="84341"/>
                  <a:pt x="2022951" y="82920"/>
                </a:cubicBezTo>
                <a:close/>
                <a:moveTo>
                  <a:pt x="11955978" y="70436"/>
                </a:moveTo>
                <a:lnTo>
                  <a:pt x="12024202" y="74289"/>
                </a:lnTo>
                <a:cubicBezTo>
                  <a:pt x="12026656" y="79545"/>
                  <a:pt x="12014481" y="81929"/>
                  <a:pt x="11987684" y="81437"/>
                </a:cubicBezTo>
                <a:close/>
                <a:moveTo>
                  <a:pt x="11742811" y="69145"/>
                </a:moveTo>
                <a:lnTo>
                  <a:pt x="11746493" y="77028"/>
                </a:lnTo>
                <a:lnTo>
                  <a:pt x="11718466" y="73911"/>
                </a:lnTo>
                <a:close/>
                <a:moveTo>
                  <a:pt x="1618238" y="59361"/>
                </a:moveTo>
                <a:lnTo>
                  <a:pt x="1621529" y="67316"/>
                </a:lnTo>
                <a:cubicBezTo>
                  <a:pt x="1613340" y="68737"/>
                  <a:pt x="1609244" y="69447"/>
                  <a:pt x="1609244" y="69447"/>
                </a:cubicBezTo>
                <a:cubicBezTo>
                  <a:pt x="1609244" y="69447"/>
                  <a:pt x="1608147" y="66795"/>
                  <a:pt x="1605955" y="61493"/>
                </a:cubicBezTo>
                <a:close/>
                <a:moveTo>
                  <a:pt x="4079842" y="58514"/>
                </a:moveTo>
                <a:cubicBezTo>
                  <a:pt x="4098414" y="60975"/>
                  <a:pt x="4123127" y="62371"/>
                  <a:pt x="4153982" y="62700"/>
                </a:cubicBezTo>
                <a:cubicBezTo>
                  <a:pt x="4184840" y="63030"/>
                  <a:pt x="4207506" y="64781"/>
                  <a:pt x="4221983" y="67952"/>
                </a:cubicBezTo>
                <a:cubicBezTo>
                  <a:pt x="4236463" y="71124"/>
                  <a:pt x="4247795" y="72000"/>
                  <a:pt x="4255984" y="70579"/>
                </a:cubicBezTo>
                <a:cubicBezTo>
                  <a:pt x="4264173" y="69158"/>
                  <a:pt x="4277554" y="69678"/>
                  <a:pt x="4296127" y="72138"/>
                </a:cubicBezTo>
                <a:cubicBezTo>
                  <a:pt x="4296127" y="72138"/>
                  <a:pt x="4300770" y="72755"/>
                  <a:pt x="4310057" y="73984"/>
                </a:cubicBezTo>
                <a:cubicBezTo>
                  <a:pt x="4319341" y="75217"/>
                  <a:pt x="4328080" y="75121"/>
                  <a:pt x="4336268" y="73700"/>
                </a:cubicBezTo>
                <a:cubicBezTo>
                  <a:pt x="4344458" y="72279"/>
                  <a:pt x="4353745" y="73510"/>
                  <a:pt x="4364127" y="77391"/>
                </a:cubicBezTo>
                <a:lnTo>
                  <a:pt x="4299417" y="80095"/>
                </a:lnTo>
                <a:cubicBezTo>
                  <a:pt x="4291228" y="81516"/>
                  <a:pt x="4278396" y="82321"/>
                  <a:pt x="4260920" y="82511"/>
                </a:cubicBezTo>
                <a:cubicBezTo>
                  <a:pt x="4243445" y="82702"/>
                  <a:pt x="4225423" y="81568"/>
                  <a:pt x="4206850" y="79105"/>
                </a:cubicBezTo>
                <a:cubicBezTo>
                  <a:pt x="4136948" y="79866"/>
                  <a:pt x="4100900" y="77595"/>
                  <a:pt x="4098706" y="72293"/>
                </a:cubicBezTo>
                <a:cubicBezTo>
                  <a:pt x="4098706" y="72293"/>
                  <a:pt x="4096112" y="71322"/>
                  <a:pt x="4090918" y="69380"/>
                </a:cubicBezTo>
                <a:cubicBezTo>
                  <a:pt x="4085727" y="67438"/>
                  <a:pt x="4077939" y="64528"/>
                  <a:pt x="4067556" y="60645"/>
                </a:cubicBezTo>
                <a:cubicBezTo>
                  <a:pt x="4040795" y="59605"/>
                  <a:pt x="4027415" y="59085"/>
                  <a:pt x="4027415" y="59085"/>
                </a:cubicBezTo>
                <a:cubicBezTo>
                  <a:pt x="4043793" y="56243"/>
                  <a:pt x="4061269" y="56052"/>
                  <a:pt x="4079842" y="58514"/>
                </a:cubicBezTo>
                <a:close/>
                <a:moveTo>
                  <a:pt x="2611038" y="40554"/>
                </a:moveTo>
                <a:cubicBezTo>
                  <a:pt x="2629611" y="43015"/>
                  <a:pt x="2640941" y="43891"/>
                  <a:pt x="2645037" y="43180"/>
                </a:cubicBezTo>
                <a:cubicBezTo>
                  <a:pt x="2649131" y="42469"/>
                  <a:pt x="2653775" y="43085"/>
                  <a:pt x="2658966" y="45026"/>
                </a:cubicBezTo>
                <a:cubicBezTo>
                  <a:pt x="2664158" y="46968"/>
                  <a:pt x="2666754" y="47939"/>
                  <a:pt x="2666754" y="47939"/>
                </a:cubicBezTo>
                <a:cubicBezTo>
                  <a:pt x="2666754" y="47939"/>
                  <a:pt x="2658020" y="48034"/>
                  <a:pt x="2640540" y="48224"/>
                </a:cubicBezTo>
                <a:cubicBezTo>
                  <a:pt x="2623064" y="48413"/>
                  <a:pt x="2613232" y="45858"/>
                  <a:pt x="2611038" y="40554"/>
                </a:cubicBezTo>
                <a:close/>
                <a:moveTo>
                  <a:pt x="2277614" y="30204"/>
                </a:moveTo>
                <a:cubicBezTo>
                  <a:pt x="2298383" y="37968"/>
                  <a:pt x="2308765" y="41849"/>
                  <a:pt x="2308765" y="41849"/>
                </a:cubicBezTo>
                <a:cubicBezTo>
                  <a:pt x="2292387" y="44692"/>
                  <a:pt x="2270269" y="44267"/>
                  <a:pt x="2242411" y="40575"/>
                </a:cubicBezTo>
                <a:cubicBezTo>
                  <a:pt x="2214551" y="36883"/>
                  <a:pt x="2200621" y="35037"/>
                  <a:pt x="2200621" y="35037"/>
                </a:cubicBezTo>
                <a:close/>
                <a:moveTo>
                  <a:pt x="3640686" y="15352"/>
                </a:moveTo>
                <a:cubicBezTo>
                  <a:pt x="3706786" y="26620"/>
                  <a:pt x="3752121" y="30121"/>
                  <a:pt x="3776688" y="25857"/>
                </a:cubicBezTo>
                <a:cubicBezTo>
                  <a:pt x="3776688" y="25857"/>
                  <a:pt x="3785974" y="27089"/>
                  <a:pt x="3804546" y="29549"/>
                </a:cubicBezTo>
                <a:lnTo>
                  <a:pt x="3900406" y="38495"/>
                </a:lnTo>
                <a:cubicBezTo>
                  <a:pt x="3945738" y="41996"/>
                  <a:pt x="3968404" y="43746"/>
                  <a:pt x="3968404" y="43746"/>
                </a:cubicBezTo>
                <a:cubicBezTo>
                  <a:pt x="3976593" y="42325"/>
                  <a:pt x="3983285" y="42584"/>
                  <a:pt x="3988477" y="44526"/>
                </a:cubicBezTo>
                <a:cubicBezTo>
                  <a:pt x="3993670" y="46467"/>
                  <a:pt x="4000360" y="46728"/>
                  <a:pt x="4008549" y="45307"/>
                </a:cubicBezTo>
                <a:lnTo>
                  <a:pt x="4015132" y="61217"/>
                </a:lnTo>
                <a:cubicBezTo>
                  <a:pt x="4004749" y="57334"/>
                  <a:pt x="3988769" y="55843"/>
                  <a:pt x="3967202" y="56743"/>
                </a:cubicBezTo>
                <a:cubicBezTo>
                  <a:pt x="3945633" y="57646"/>
                  <a:pt x="3925562" y="56865"/>
                  <a:pt x="3906987" y="54403"/>
                </a:cubicBezTo>
                <a:cubicBezTo>
                  <a:pt x="3888416" y="51943"/>
                  <a:pt x="3873938" y="48770"/>
                  <a:pt x="3863554" y="44889"/>
                </a:cubicBezTo>
                <a:cubicBezTo>
                  <a:pt x="3847176" y="47731"/>
                  <a:pt x="3820412" y="46691"/>
                  <a:pt x="3783271" y="41768"/>
                </a:cubicBezTo>
                <a:cubicBezTo>
                  <a:pt x="3772888" y="37884"/>
                  <a:pt x="3758957" y="36039"/>
                  <a:pt x="3741481" y="36232"/>
                </a:cubicBezTo>
                <a:cubicBezTo>
                  <a:pt x="3724006" y="36420"/>
                  <a:pt x="3715269" y="36516"/>
                  <a:pt x="3715269" y="36516"/>
                </a:cubicBezTo>
                <a:cubicBezTo>
                  <a:pt x="3696696" y="34054"/>
                  <a:pt x="3673482" y="30977"/>
                  <a:pt x="3645623" y="27285"/>
                </a:cubicBezTo>
                <a:cubicBezTo>
                  <a:pt x="3617764" y="23593"/>
                  <a:pt x="3603836" y="21747"/>
                  <a:pt x="3603836" y="21747"/>
                </a:cubicBezTo>
                <a:cubicBezTo>
                  <a:pt x="3601642" y="16445"/>
                  <a:pt x="3613926" y="14313"/>
                  <a:pt x="3640686" y="15352"/>
                </a:cubicBezTo>
                <a:close/>
                <a:moveTo>
                  <a:pt x="990654" y="6267"/>
                </a:moveTo>
                <a:cubicBezTo>
                  <a:pt x="998844" y="4847"/>
                  <a:pt x="1004037" y="6788"/>
                  <a:pt x="1006229" y="12090"/>
                </a:cubicBezTo>
                <a:lnTo>
                  <a:pt x="984956" y="24308"/>
                </a:lnTo>
                <a:cubicBezTo>
                  <a:pt x="974572" y="20426"/>
                  <a:pt x="968282" y="15834"/>
                  <a:pt x="966087" y="10530"/>
                </a:cubicBezTo>
                <a:close/>
                <a:moveTo>
                  <a:pt x="857945" y="3717"/>
                </a:moveTo>
                <a:cubicBezTo>
                  <a:pt x="874324" y="874"/>
                  <a:pt x="887703" y="1395"/>
                  <a:pt x="898088" y="5278"/>
                </a:cubicBezTo>
                <a:lnTo>
                  <a:pt x="885803" y="7408"/>
                </a:lnTo>
                <a:close/>
                <a:moveTo>
                  <a:pt x="7229" y="0"/>
                </a:moveTo>
                <a:cubicBezTo>
                  <a:pt x="25253" y="1135"/>
                  <a:pt x="50790" y="4519"/>
                  <a:pt x="83841" y="10152"/>
                </a:cubicBezTo>
                <a:lnTo>
                  <a:pt x="71559" y="12285"/>
                </a:lnTo>
                <a:lnTo>
                  <a:pt x="0" y="5608"/>
                </a:lnTo>
                <a:lnTo>
                  <a:pt x="0" y="76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607892" y="269946"/>
            <a:ext cx="8976217" cy="1093614"/>
          </a:xfrm>
        </p:spPr>
        <p:txBody>
          <a:bodyPr/>
          <a:lstStyle>
            <a:lvl1pPr algn="ctr">
              <a:lnSpc>
                <a:spcPct val="100000"/>
              </a:lnSpc>
              <a:defRPr sz="6400" baseline="0">
                <a:solidFill>
                  <a:schemeClr val="tx1"/>
                </a:solidFill>
              </a:defRPr>
            </a:lvl1pPr>
          </a:lstStyle>
          <a:p>
            <a:r>
              <a:rPr kumimoji="1" lang="en-US" altLang="ja-JP" dirty="0"/>
              <a:t>Slide Title Goes Here</a:t>
            </a:r>
            <a:endParaRPr kumimoji="1" lang="ja-JP" altLang="en-US" dirty="0"/>
          </a:p>
        </p:txBody>
      </p:sp>
      <p:sp>
        <p:nvSpPr>
          <p:cNvPr id="5" name="Picture Placeholder 6"/>
          <p:cNvSpPr>
            <a:spLocks noGrp="1"/>
          </p:cNvSpPr>
          <p:nvPr>
            <p:ph type="pic" sz="quarter" idx="12"/>
          </p:nvPr>
        </p:nvSpPr>
        <p:spPr>
          <a:xfrm>
            <a:off x="3889828" y="909702"/>
            <a:ext cx="4412344" cy="5948298"/>
          </a:xfrm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spPr>
        <p:txBody>
          <a:bodyPr/>
          <a:lstStyle>
            <a:lvl1pPr>
              <a:defRPr i="1">
                <a:solidFill>
                  <a:schemeClr val="bg1"/>
                </a:solidFill>
              </a:defRPr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sp>
        <p:nvSpPr>
          <p:cNvPr id="6" name="Text Placeholder 3"/>
          <p:cNvSpPr>
            <a:spLocks noGrp="1"/>
          </p:cNvSpPr>
          <p:nvPr>
            <p:ph type="body" sz="quarter" idx="13" hasCustomPrompt="1"/>
          </p:nvPr>
        </p:nvSpPr>
        <p:spPr>
          <a:xfrm>
            <a:off x="448313" y="2467474"/>
            <a:ext cx="3441515" cy="1154251"/>
          </a:xfrm>
        </p:spPr>
        <p:txBody>
          <a:bodyPr anchor="t">
            <a:normAutofit/>
          </a:bodyPr>
          <a:lstStyle>
            <a:lvl1pPr marL="0" indent="0" algn="l">
              <a:spcBef>
                <a:spcPts val="0"/>
              </a:spcBef>
              <a:buFontTx/>
              <a:buNone/>
              <a:defRPr sz="1200"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448313" y="2003317"/>
            <a:ext cx="3441515" cy="506497"/>
          </a:xfrm>
        </p:spPr>
        <p:txBody>
          <a:bodyPr anchor="ctr">
            <a:norm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quarter" idx="16" hasCustomPrompt="1"/>
          </p:nvPr>
        </p:nvSpPr>
        <p:spPr>
          <a:xfrm>
            <a:off x="448313" y="4527285"/>
            <a:ext cx="3441515" cy="1154251"/>
          </a:xfrm>
        </p:spPr>
        <p:txBody>
          <a:bodyPr vert="horz" lIns="91440" tIns="45720" rIns="91440" bIns="45720" rtlCol="0" anchor="t">
            <a:normAutofit/>
          </a:bodyPr>
          <a:lstStyle>
            <a:lvl1pPr>
              <a:defRPr kumimoji="1" lang="ja-JP" altLang="en-US" sz="1200" dirty="0">
                <a:solidFill>
                  <a:schemeClr val="bg1"/>
                </a:solidFill>
              </a:defRPr>
            </a:lvl1pPr>
          </a:lstStyle>
          <a:p>
            <a:pPr lvl="0">
              <a:spcBef>
                <a:spcPts val="0"/>
              </a:spcBef>
            </a:pPr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7" hasCustomPrompt="1"/>
          </p:nvPr>
        </p:nvSpPr>
        <p:spPr>
          <a:xfrm>
            <a:off x="448313" y="4063128"/>
            <a:ext cx="3441515" cy="506497"/>
          </a:xfrm>
        </p:spPr>
        <p:txBody>
          <a:bodyPr anchor="ctr">
            <a:norm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8" hasCustomPrompt="1"/>
          </p:nvPr>
        </p:nvSpPr>
        <p:spPr>
          <a:xfrm>
            <a:off x="8302172" y="2467474"/>
            <a:ext cx="3441515" cy="1154251"/>
          </a:xfrm>
        </p:spPr>
        <p:txBody>
          <a:bodyPr vert="horz" lIns="91440" tIns="45720" rIns="91440" bIns="45720" rtlCol="0" anchor="t">
            <a:normAutofit/>
          </a:bodyPr>
          <a:lstStyle>
            <a:lvl1pPr algn="r">
              <a:defRPr kumimoji="1" lang="ja-JP" altLang="en-US" sz="1200" dirty="0">
                <a:solidFill>
                  <a:schemeClr val="bg1"/>
                </a:solidFill>
              </a:defRPr>
            </a:lvl1pPr>
          </a:lstStyle>
          <a:p>
            <a:pPr lvl="0">
              <a:spcBef>
                <a:spcPts val="0"/>
              </a:spcBef>
            </a:pPr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quarter" idx="19" hasCustomPrompt="1"/>
          </p:nvPr>
        </p:nvSpPr>
        <p:spPr>
          <a:xfrm>
            <a:off x="8302172" y="2003317"/>
            <a:ext cx="3441515" cy="506497"/>
          </a:xfrm>
        </p:spPr>
        <p:txBody>
          <a:bodyPr anchor="ctr">
            <a:norm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quarter" idx="20" hasCustomPrompt="1"/>
          </p:nvPr>
        </p:nvSpPr>
        <p:spPr>
          <a:xfrm>
            <a:off x="8302172" y="4527285"/>
            <a:ext cx="3441515" cy="1154251"/>
          </a:xfrm>
        </p:spPr>
        <p:txBody>
          <a:bodyPr vert="horz" lIns="91440" tIns="45720" rIns="91440" bIns="45720" rtlCol="0" anchor="t">
            <a:normAutofit/>
          </a:bodyPr>
          <a:lstStyle>
            <a:lvl1pPr algn="r">
              <a:defRPr kumimoji="1" lang="ja-JP" altLang="en-US" sz="1200" dirty="0">
                <a:solidFill>
                  <a:schemeClr val="bg1"/>
                </a:solidFill>
              </a:defRPr>
            </a:lvl1pPr>
          </a:lstStyle>
          <a:p>
            <a:pPr lvl="0">
              <a:spcBef>
                <a:spcPts val="0"/>
              </a:spcBef>
            </a:pPr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21" hasCustomPrompt="1"/>
          </p:nvPr>
        </p:nvSpPr>
        <p:spPr>
          <a:xfrm>
            <a:off x="8302172" y="4063128"/>
            <a:ext cx="3441515" cy="506497"/>
          </a:xfrm>
        </p:spPr>
        <p:txBody>
          <a:bodyPr anchor="ctr">
            <a:norm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1698461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975"/>
                            </p:stCondLst>
                            <p:childTnLst>
                              <p:par>
                                <p:cTn id="1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475"/>
                            </p:stCondLst>
                            <p:childTnLst>
                              <p:par>
                                <p:cTn id="14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975"/>
                            </p:stCondLst>
                            <p:childTnLst>
                              <p:par>
                                <p:cTn id="18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75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725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225"/>
                            </p:stCondLst>
                            <p:childTnLst>
                              <p:par>
                                <p:cTn id="27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75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75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975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475"/>
                            </p:stCondLst>
                            <p:childTnLst>
                              <p:par>
                                <p:cTn id="36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75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225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725"/>
                            </p:stCondLst>
                            <p:childTnLst>
                              <p:par>
                                <p:cTn id="45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6475"/>
                            </p:stCondLst>
                            <p:childTnLst>
                              <p:par>
                                <p:cTn id="5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1" grpId="0"/>
      <p:bldP spid="5" grpId="0"/>
      <p:bldP spid="6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  <p:extLst>
    <p:ext uri="{DCECCB84-F9BA-43D5-87BE-67443E8EF086}">
      <p15:sldGuideLst xmlns:p15="http://schemas.microsoft.com/office/powerpoint/2012/main">
        <p15:guide id="1" orient="horz" pos="3239">
          <p15:clr>
            <a:srgbClr val="FBAE40"/>
          </p15:clr>
        </p15:guide>
        <p15:guide id="2" pos="5760">
          <p15:clr>
            <a:srgbClr val="FBAE40"/>
          </p15:clr>
        </p15:guide>
      </p15:sldGuideLst>
    </p:ext>
  </p:extLs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and 4 column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/>
          <p:cNvSpPr/>
          <p:nvPr userDrawn="1"/>
        </p:nvSpPr>
        <p:spPr>
          <a:xfrm>
            <a:off x="0" y="1789426"/>
            <a:ext cx="12192000" cy="4113961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607892" y="269946"/>
            <a:ext cx="8976217" cy="1093614"/>
          </a:xfrm>
        </p:spPr>
        <p:txBody>
          <a:bodyPr/>
          <a:lstStyle>
            <a:lvl1pPr algn="ctr">
              <a:lnSpc>
                <a:spcPct val="100000"/>
              </a:lnSpc>
              <a:defRPr sz="6400" baseline="0">
                <a:solidFill>
                  <a:schemeClr val="tx1"/>
                </a:solidFill>
              </a:defRPr>
            </a:lvl1pPr>
          </a:lstStyle>
          <a:p>
            <a:r>
              <a:rPr kumimoji="1" lang="en-US" altLang="ja-JP" dirty="0"/>
              <a:t>Slide Title Goes Here</a:t>
            </a:r>
            <a:endParaRPr kumimoji="1" lang="ja-JP" altLang="en-US" dirty="0"/>
          </a:p>
        </p:txBody>
      </p:sp>
      <p:sp>
        <p:nvSpPr>
          <p:cNvPr id="5" name="Picture Placeholder 6"/>
          <p:cNvSpPr>
            <a:spLocks noGrp="1"/>
          </p:cNvSpPr>
          <p:nvPr>
            <p:ph type="pic" sz="quarter" idx="12"/>
          </p:nvPr>
        </p:nvSpPr>
        <p:spPr>
          <a:xfrm>
            <a:off x="3889828" y="909702"/>
            <a:ext cx="4412344" cy="5948298"/>
          </a:xfrm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spPr>
        <p:txBody>
          <a:bodyPr/>
          <a:lstStyle>
            <a:lvl1pPr>
              <a:defRPr i="1">
                <a:solidFill>
                  <a:schemeClr val="tx2"/>
                </a:solidFill>
              </a:defRPr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sp>
        <p:nvSpPr>
          <p:cNvPr id="6" name="Text Placeholder 3"/>
          <p:cNvSpPr>
            <a:spLocks noGrp="1"/>
          </p:cNvSpPr>
          <p:nvPr>
            <p:ph type="body" sz="quarter" idx="13" hasCustomPrompt="1"/>
          </p:nvPr>
        </p:nvSpPr>
        <p:spPr>
          <a:xfrm>
            <a:off x="448313" y="2467474"/>
            <a:ext cx="3441515" cy="1154251"/>
          </a:xfrm>
        </p:spPr>
        <p:txBody>
          <a:bodyPr anchor="t">
            <a:normAutofit/>
          </a:bodyPr>
          <a:lstStyle>
            <a:lvl1pPr marL="0" indent="0" algn="l">
              <a:spcBef>
                <a:spcPts val="0"/>
              </a:spcBef>
              <a:buFontTx/>
              <a:buNone/>
              <a:defRPr sz="1200"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448313" y="2003317"/>
            <a:ext cx="3441515" cy="506497"/>
          </a:xfrm>
        </p:spPr>
        <p:txBody>
          <a:bodyPr anchor="ctr">
            <a:norm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quarter" idx="16" hasCustomPrompt="1"/>
          </p:nvPr>
        </p:nvSpPr>
        <p:spPr>
          <a:xfrm>
            <a:off x="448313" y="4527285"/>
            <a:ext cx="3441515" cy="1154251"/>
          </a:xfrm>
        </p:spPr>
        <p:txBody>
          <a:bodyPr vert="horz" lIns="91440" tIns="45720" rIns="91440" bIns="45720" rtlCol="0" anchor="t">
            <a:normAutofit/>
          </a:bodyPr>
          <a:lstStyle>
            <a:lvl1pPr>
              <a:defRPr kumimoji="1" lang="ja-JP" altLang="en-US" sz="1200" dirty="0">
                <a:solidFill>
                  <a:schemeClr val="bg1"/>
                </a:solidFill>
              </a:defRPr>
            </a:lvl1pPr>
          </a:lstStyle>
          <a:p>
            <a:pPr lvl="0">
              <a:spcBef>
                <a:spcPts val="0"/>
              </a:spcBef>
            </a:pPr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7" hasCustomPrompt="1"/>
          </p:nvPr>
        </p:nvSpPr>
        <p:spPr>
          <a:xfrm>
            <a:off x="448313" y="4063128"/>
            <a:ext cx="3441515" cy="506497"/>
          </a:xfrm>
        </p:spPr>
        <p:txBody>
          <a:bodyPr anchor="ctr">
            <a:norm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8" hasCustomPrompt="1"/>
          </p:nvPr>
        </p:nvSpPr>
        <p:spPr>
          <a:xfrm>
            <a:off x="8302172" y="2467474"/>
            <a:ext cx="3441515" cy="1154251"/>
          </a:xfrm>
        </p:spPr>
        <p:txBody>
          <a:bodyPr vert="horz" lIns="91440" tIns="45720" rIns="91440" bIns="45720" rtlCol="0" anchor="t">
            <a:normAutofit/>
          </a:bodyPr>
          <a:lstStyle>
            <a:lvl1pPr algn="r">
              <a:defRPr kumimoji="1" lang="ja-JP" altLang="en-US" sz="1200" dirty="0">
                <a:solidFill>
                  <a:schemeClr val="bg1"/>
                </a:solidFill>
              </a:defRPr>
            </a:lvl1pPr>
          </a:lstStyle>
          <a:p>
            <a:pPr lvl="0">
              <a:spcBef>
                <a:spcPts val="0"/>
              </a:spcBef>
            </a:pPr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quarter" idx="19" hasCustomPrompt="1"/>
          </p:nvPr>
        </p:nvSpPr>
        <p:spPr>
          <a:xfrm>
            <a:off x="8302172" y="2003317"/>
            <a:ext cx="3441515" cy="506497"/>
          </a:xfrm>
        </p:spPr>
        <p:txBody>
          <a:bodyPr anchor="ctr">
            <a:norm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quarter" idx="20" hasCustomPrompt="1"/>
          </p:nvPr>
        </p:nvSpPr>
        <p:spPr>
          <a:xfrm>
            <a:off x="8302172" y="4527285"/>
            <a:ext cx="3441515" cy="1154251"/>
          </a:xfrm>
        </p:spPr>
        <p:txBody>
          <a:bodyPr vert="horz" lIns="91440" tIns="45720" rIns="91440" bIns="45720" rtlCol="0" anchor="t">
            <a:normAutofit/>
          </a:bodyPr>
          <a:lstStyle>
            <a:lvl1pPr algn="r">
              <a:defRPr kumimoji="1" lang="ja-JP" altLang="en-US" sz="1200" dirty="0">
                <a:solidFill>
                  <a:schemeClr val="bg1"/>
                </a:solidFill>
              </a:defRPr>
            </a:lvl1pPr>
          </a:lstStyle>
          <a:p>
            <a:pPr lvl="0">
              <a:spcBef>
                <a:spcPts val="0"/>
              </a:spcBef>
            </a:pPr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21" hasCustomPrompt="1"/>
          </p:nvPr>
        </p:nvSpPr>
        <p:spPr>
          <a:xfrm>
            <a:off x="8302172" y="4063128"/>
            <a:ext cx="3441515" cy="506497"/>
          </a:xfrm>
        </p:spPr>
        <p:txBody>
          <a:bodyPr anchor="ctr">
            <a:norm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17653975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975"/>
                            </p:stCondLst>
                            <p:childTnLst>
                              <p:par>
                                <p:cTn id="10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475"/>
                            </p:stCondLst>
                            <p:childTnLst>
                              <p:par>
                                <p:cTn id="14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975"/>
                            </p:stCondLst>
                            <p:childTnLst>
                              <p:par>
                                <p:cTn id="18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75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725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225"/>
                            </p:stCondLst>
                            <p:childTnLst>
                              <p:par>
                                <p:cTn id="27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75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75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975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475"/>
                            </p:stCondLst>
                            <p:childTnLst>
                              <p:par>
                                <p:cTn id="36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75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225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725"/>
                            </p:stCondLst>
                            <p:childTnLst>
                              <p:par>
                                <p:cTn id="45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6475"/>
                            </p:stCondLst>
                            <p:childTnLst>
                              <p:par>
                                <p:cTn id="5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21" grpId="0"/>
      <p:bldP spid="5" grpId="0"/>
      <p:bldP spid="6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  <p:extLst>
    <p:ext uri="{DCECCB84-F9BA-43D5-87BE-67443E8EF086}">
      <p15:sldGuideLst xmlns:p15="http://schemas.microsoft.com/office/powerpoint/2012/main">
        <p15:guide id="1" orient="horz" pos="3239">
          <p15:clr>
            <a:srgbClr val="FBAE40"/>
          </p15:clr>
        </p15:guide>
        <p15:guide id="2" pos="5760">
          <p15:clr>
            <a:srgbClr val="FBAE40"/>
          </p15:clr>
        </p15:guide>
      </p15:sldGuideLst>
    </p:ext>
  </p:extLs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line st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Freeform: Shape 54"/>
          <p:cNvSpPr/>
          <p:nvPr userDrawn="1"/>
        </p:nvSpPr>
        <p:spPr>
          <a:xfrm>
            <a:off x="3572503" y="390268"/>
            <a:ext cx="5324350" cy="2695237"/>
          </a:xfrm>
          <a:custGeom>
            <a:avLst/>
            <a:gdLst/>
            <a:ahLst/>
            <a:cxnLst/>
            <a:rect l="l" t="t" r="r" b="b"/>
            <a:pathLst>
              <a:path w="6674941" h="3378398">
                <a:moveTo>
                  <a:pt x="5201543" y="3356074"/>
                </a:moveTo>
                <a:cubicBezTo>
                  <a:pt x="5231308" y="3361035"/>
                  <a:pt x="5251152" y="3368477"/>
                  <a:pt x="5261074" y="3378398"/>
                </a:cubicBezTo>
                <a:lnTo>
                  <a:pt x="5216426" y="3370957"/>
                </a:lnTo>
                <a:cubicBezTo>
                  <a:pt x="5211464" y="3365996"/>
                  <a:pt x="5206504" y="3361035"/>
                  <a:pt x="5201543" y="3356074"/>
                </a:cubicBezTo>
                <a:close/>
                <a:moveTo>
                  <a:pt x="5988471" y="3307705"/>
                </a:moveTo>
                <a:cubicBezTo>
                  <a:pt x="5989712" y="3307705"/>
                  <a:pt x="5990332" y="3308945"/>
                  <a:pt x="5990332" y="3311426"/>
                </a:cubicBezTo>
                <a:lnTo>
                  <a:pt x="5982890" y="3311426"/>
                </a:lnTo>
                <a:cubicBezTo>
                  <a:pt x="5985371" y="3308945"/>
                  <a:pt x="5987231" y="3307705"/>
                  <a:pt x="5988471" y="3307705"/>
                </a:cubicBezTo>
                <a:close/>
                <a:moveTo>
                  <a:pt x="5752207" y="3274219"/>
                </a:moveTo>
                <a:lnTo>
                  <a:pt x="5781972" y="3274219"/>
                </a:lnTo>
                <a:lnTo>
                  <a:pt x="5781972" y="3281660"/>
                </a:lnTo>
                <a:cubicBezTo>
                  <a:pt x="5777011" y="3281660"/>
                  <a:pt x="5772051" y="3281660"/>
                  <a:pt x="5767090" y="3281660"/>
                </a:cubicBezTo>
                <a:cubicBezTo>
                  <a:pt x="5762128" y="3276699"/>
                  <a:pt x="5757168" y="3274219"/>
                  <a:pt x="5752207" y="3274219"/>
                </a:cubicBezTo>
                <a:close/>
                <a:moveTo>
                  <a:pt x="5715000" y="3266777"/>
                </a:moveTo>
                <a:lnTo>
                  <a:pt x="5729883" y="3266777"/>
                </a:lnTo>
                <a:lnTo>
                  <a:pt x="5729883" y="3274219"/>
                </a:lnTo>
                <a:close/>
                <a:moveTo>
                  <a:pt x="5841504" y="3207246"/>
                </a:moveTo>
                <a:lnTo>
                  <a:pt x="5856386" y="3214687"/>
                </a:lnTo>
                <a:lnTo>
                  <a:pt x="5886152" y="3222129"/>
                </a:lnTo>
                <a:cubicBezTo>
                  <a:pt x="5896074" y="3227090"/>
                  <a:pt x="5907236" y="3233291"/>
                  <a:pt x="5919638" y="3240732"/>
                </a:cubicBezTo>
                <a:cubicBezTo>
                  <a:pt x="5932041" y="3248174"/>
                  <a:pt x="5950645" y="3256856"/>
                  <a:pt x="5975449" y="3266777"/>
                </a:cubicBezTo>
                <a:cubicBezTo>
                  <a:pt x="6005215" y="3281660"/>
                  <a:pt x="6030019" y="3294063"/>
                  <a:pt x="6049863" y="3303984"/>
                </a:cubicBezTo>
                <a:cubicBezTo>
                  <a:pt x="6059785" y="3303984"/>
                  <a:pt x="6070947" y="3308946"/>
                  <a:pt x="6083349" y="3318867"/>
                </a:cubicBezTo>
                <a:cubicBezTo>
                  <a:pt x="6095752" y="3328789"/>
                  <a:pt x="6103193" y="3333750"/>
                  <a:pt x="6105674" y="3333750"/>
                </a:cubicBezTo>
                <a:cubicBezTo>
                  <a:pt x="6108154" y="3333750"/>
                  <a:pt x="6109394" y="3336231"/>
                  <a:pt x="6109394" y="3341191"/>
                </a:cubicBezTo>
                <a:cubicBezTo>
                  <a:pt x="6109394" y="3346153"/>
                  <a:pt x="6109394" y="3351113"/>
                  <a:pt x="6109394" y="3356074"/>
                </a:cubicBezTo>
                <a:lnTo>
                  <a:pt x="6101953" y="3348633"/>
                </a:lnTo>
                <a:cubicBezTo>
                  <a:pt x="6096992" y="3348633"/>
                  <a:pt x="6093271" y="3347393"/>
                  <a:pt x="6090791" y="3344912"/>
                </a:cubicBezTo>
                <a:cubicBezTo>
                  <a:pt x="6088311" y="3342432"/>
                  <a:pt x="6087070" y="3341191"/>
                  <a:pt x="6087070" y="3341191"/>
                </a:cubicBezTo>
                <a:lnTo>
                  <a:pt x="6072187" y="3341191"/>
                </a:lnTo>
                <a:cubicBezTo>
                  <a:pt x="6072187" y="3336231"/>
                  <a:pt x="6067226" y="3331270"/>
                  <a:pt x="6057304" y="3326309"/>
                </a:cubicBezTo>
                <a:cubicBezTo>
                  <a:pt x="6047383" y="3321348"/>
                  <a:pt x="6041181" y="3318867"/>
                  <a:pt x="6038701" y="3318867"/>
                </a:cubicBezTo>
                <a:cubicBezTo>
                  <a:pt x="6036221" y="3318867"/>
                  <a:pt x="6036221" y="3320108"/>
                  <a:pt x="6038701" y="3322588"/>
                </a:cubicBezTo>
                <a:cubicBezTo>
                  <a:pt x="6041181" y="3325068"/>
                  <a:pt x="6042422" y="3327549"/>
                  <a:pt x="6042422" y="3330029"/>
                </a:cubicBezTo>
                <a:cubicBezTo>
                  <a:pt x="6042422" y="3332510"/>
                  <a:pt x="6036221" y="3328789"/>
                  <a:pt x="6023818" y="3318867"/>
                </a:cubicBezTo>
                <a:cubicBezTo>
                  <a:pt x="6011415" y="3308946"/>
                  <a:pt x="6005215" y="3301504"/>
                  <a:pt x="6005215" y="3296543"/>
                </a:cubicBezTo>
                <a:cubicBezTo>
                  <a:pt x="6005215" y="3291582"/>
                  <a:pt x="5990332" y="3284141"/>
                  <a:pt x="5960566" y="3274219"/>
                </a:cubicBezTo>
                <a:lnTo>
                  <a:pt x="5938242" y="3259336"/>
                </a:lnTo>
                <a:cubicBezTo>
                  <a:pt x="5938242" y="3259336"/>
                  <a:pt x="5935762" y="3259336"/>
                  <a:pt x="5930801" y="3259336"/>
                </a:cubicBezTo>
                <a:cubicBezTo>
                  <a:pt x="5925839" y="3259336"/>
                  <a:pt x="5923359" y="3259336"/>
                  <a:pt x="5923359" y="3259336"/>
                </a:cubicBezTo>
                <a:lnTo>
                  <a:pt x="5908476" y="3251894"/>
                </a:lnTo>
                <a:lnTo>
                  <a:pt x="5901035" y="3251894"/>
                </a:lnTo>
                <a:lnTo>
                  <a:pt x="5893593" y="3244453"/>
                </a:lnTo>
                <a:cubicBezTo>
                  <a:pt x="5893593" y="3244453"/>
                  <a:pt x="5891113" y="3244453"/>
                  <a:pt x="5886152" y="3244453"/>
                </a:cubicBezTo>
                <a:lnTo>
                  <a:pt x="5863828" y="3229570"/>
                </a:lnTo>
                <a:close/>
                <a:moveTo>
                  <a:pt x="4658320" y="3199805"/>
                </a:moveTo>
                <a:lnTo>
                  <a:pt x="4673203" y="3207246"/>
                </a:lnTo>
                <a:cubicBezTo>
                  <a:pt x="4668242" y="3207246"/>
                  <a:pt x="4664521" y="3206006"/>
                  <a:pt x="4662041" y="3203525"/>
                </a:cubicBezTo>
                <a:cubicBezTo>
                  <a:pt x="4659561" y="3201045"/>
                  <a:pt x="4658320" y="3199805"/>
                  <a:pt x="4658320" y="3199805"/>
                </a:cubicBezTo>
                <a:close/>
                <a:moveTo>
                  <a:pt x="5811738" y="3192363"/>
                </a:moveTo>
                <a:lnTo>
                  <a:pt x="5826621" y="3199805"/>
                </a:lnTo>
                <a:cubicBezTo>
                  <a:pt x="5831582" y="3204766"/>
                  <a:pt x="5831582" y="3207246"/>
                  <a:pt x="5826621" y="3207246"/>
                </a:cubicBezTo>
                <a:lnTo>
                  <a:pt x="5819179" y="3199805"/>
                </a:lnTo>
                <a:cubicBezTo>
                  <a:pt x="5819179" y="3199805"/>
                  <a:pt x="5817939" y="3198565"/>
                  <a:pt x="5815459" y="3196084"/>
                </a:cubicBezTo>
                <a:cubicBezTo>
                  <a:pt x="5812979" y="3193604"/>
                  <a:pt x="5811738" y="3192363"/>
                  <a:pt x="5811738" y="3192363"/>
                </a:cubicBezTo>
                <a:close/>
                <a:moveTo>
                  <a:pt x="5804297" y="3177480"/>
                </a:moveTo>
                <a:lnTo>
                  <a:pt x="5811738" y="3184922"/>
                </a:lnTo>
                <a:lnTo>
                  <a:pt x="5804297" y="3184922"/>
                </a:lnTo>
                <a:close/>
                <a:moveTo>
                  <a:pt x="4598789" y="3177480"/>
                </a:moveTo>
                <a:lnTo>
                  <a:pt x="4606230" y="3177480"/>
                </a:lnTo>
                <a:lnTo>
                  <a:pt x="4658320" y="3199805"/>
                </a:lnTo>
                <a:cubicBezTo>
                  <a:pt x="4653359" y="3204766"/>
                  <a:pt x="4633516" y="3197325"/>
                  <a:pt x="4598789" y="3177480"/>
                </a:cubicBezTo>
                <a:close/>
                <a:moveTo>
                  <a:pt x="5774531" y="3170039"/>
                </a:moveTo>
                <a:cubicBezTo>
                  <a:pt x="5779492" y="3170039"/>
                  <a:pt x="5781972" y="3171280"/>
                  <a:pt x="5781972" y="3173760"/>
                </a:cubicBezTo>
                <a:cubicBezTo>
                  <a:pt x="5781972" y="3176240"/>
                  <a:pt x="5783213" y="3177480"/>
                  <a:pt x="5785693" y="3177480"/>
                </a:cubicBezTo>
                <a:cubicBezTo>
                  <a:pt x="5788173" y="3177480"/>
                  <a:pt x="5791894" y="3179961"/>
                  <a:pt x="5796855" y="3184922"/>
                </a:cubicBezTo>
                <a:lnTo>
                  <a:pt x="5796855" y="3192363"/>
                </a:lnTo>
                <a:cubicBezTo>
                  <a:pt x="5796855" y="3192363"/>
                  <a:pt x="5795615" y="3192363"/>
                  <a:pt x="5793135" y="3192363"/>
                </a:cubicBezTo>
                <a:cubicBezTo>
                  <a:pt x="5790654" y="3192363"/>
                  <a:pt x="5789414" y="3189883"/>
                  <a:pt x="5789414" y="3184922"/>
                </a:cubicBezTo>
                <a:cubicBezTo>
                  <a:pt x="5784452" y="3184922"/>
                  <a:pt x="5779492" y="3182442"/>
                  <a:pt x="5774531" y="3177480"/>
                </a:cubicBezTo>
                <a:close/>
                <a:moveTo>
                  <a:pt x="4814590" y="3147715"/>
                </a:moveTo>
                <a:lnTo>
                  <a:pt x="4822031" y="3147715"/>
                </a:lnTo>
                <a:cubicBezTo>
                  <a:pt x="4831952" y="3152676"/>
                  <a:pt x="4836914" y="3155156"/>
                  <a:pt x="4836914" y="3155156"/>
                </a:cubicBezTo>
                <a:lnTo>
                  <a:pt x="4829472" y="3155156"/>
                </a:lnTo>
                <a:lnTo>
                  <a:pt x="4814590" y="3155156"/>
                </a:lnTo>
                <a:close/>
                <a:moveTo>
                  <a:pt x="5000625" y="3103066"/>
                </a:moveTo>
                <a:lnTo>
                  <a:pt x="5000625" y="3110508"/>
                </a:lnTo>
                <a:cubicBezTo>
                  <a:pt x="4995663" y="3110508"/>
                  <a:pt x="4993183" y="3110508"/>
                  <a:pt x="4993183" y="3110508"/>
                </a:cubicBezTo>
                <a:cubicBezTo>
                  <a:pt x="4993183" y="3105547"/>
                  <a:pt x="4995663" y="3103066"/>
                  <a:pt x="5000625" y="3103066"/>
                </a:cubicBezTo>
                <a:close/>
                <a:moveTo>
                  <a:pt x="5618261" y="3095625"/>
                </a:moveTo>
                <a:lnTo>
                  <a:pt x="5625703" y="3095625"/>
                </a:lnTo>
                <a:cubicBezTo>
                  <a:pt x="5630664" y="3100586"/>
                  <a:pt x="5631904" y="3103066"/>
                  <a:pt x="5629424" y="3103066"/>
                </a:cubicBezTo>
                <a:cubicBezTo>
                  <a:pt x="5626943" y="3103066"/>
                  <a:pt x="5623223" y="3100586"/>
                  <a:pt x="5618261" y="3095625"/>
                </a:cubicBezTo>
                <a:close/>
                <a:moveTo>
                  <a:pt x="5246191" y="3095625"/>
                </a:moveTo>
                <a:cubicBezTo>
                  <a:pt x="5251152" y="3095625"/>
                  <a:pt x="5258594" y="3098106"/>
                  <a:pt x="5268515" y="3103066"/>
                </a:cubicBezTo>
                <a:cubicBezTo>
                  <a:pt x="5273477" y="3103066"/>
                  <a:pt x="5277197" y="3103066"/>
                  <a:pt x="5279677" y="3103066"/>
                </a:cubicBezTo>
                <a:cubicBezTo>
                  <a:pt x="5282158" y="3103066"/>
                  <a:pt x="5283398" y="3103066"/>
                  <a:pt x="5283398" y="3103066"/>
                </a:cubicBezTo>
                <a:lnTo>
                  <a:pt x="5283398" y="3110508"/>
                </a:lnTo>
                <a:lnTo>
                  <a:pt x="5290840" y="3110508"/>
                </a:lnTo>
                <a:cubicBezTo>
                  <a:pt x="5290840" y="3110508"/>
                  <a:pt x="5294560" y="3110508"/>
                  <a:pt x="5302002" y="3110508"/>
                </a:cubicBezTo>
                <a:cubicBezTo>
                  <a:pt x="5309443" y="3110508"/>
                  <a:pt x="5315644" y="3110508"/>
                  <a:pt x="5320605" y="3110508"/>
                </a:cubicBezTo>
                <a:lnTo>
                  <a:pt x="5350371" y="3125391"/>
                </a:lnTo>
                <a:lnTo>
                  <a:pt x="5372695" y="3125391"/>
                </a:lnTo>
                <a:cubicBezTo>
                  <a:pt x="5377656" y="3125391"/>
                  <a:pt x="5380136" y="3127871"/>
                  <a:pt x="5380136" y="3132832"/>
                </a:cubicBezTo>
                <a:lnTo>
                  <a:pt x="5395019" y="3132832"/>
                </a:lnTo>
                <a:cubicBezTo>
                  <a:pt x="5399981" y="3132832"/>
                  <a:pt x="5402461" y="3135313"/>
                  <a:pt x="5402461" y="3140273"/>
                </a:cubicBezTo>
                <a:lnTo>
                  <a:pt x="5395019" y="3140273"/>
                </a:lnTo>
                <a:lnTo>
                  <a:pt x="5350371" y="3132832"/>
                </a:lnTo>
                <a:lnTo>
                  <a:pt x="5357812" y="3140273"/>
                </a:lnTo>
                <a:lnTo>
                  <a:pt x="5350371" y="3140273"/>
                </a:lnTo>
                <a:lnTo>
                  <a:pt x="5357812" y="3147715"/>
                </a:lnTo>
                <a:cubicBezTo>
                  <a:pt x="5372695" y="3147715"/>
                  <a:pt x="5380136" y="3146475"/>
                  <a:pt x="5380136" y="3143994"/>
                </a:cubicBezTo>
                <a:cubicBezTo>
                  <a:pt x="5380136" y="3141514"/>
                  <a:pt x="5381377" y="3140273"/>
                  <a:pt x="5383857" y="3140273"/>
                </a:cubicBezTo>
                <a:cubicBezTo>
                  <a:pt x="5386337" y="3140273"/>
                  <a:pt x="5385098" y="3142754"/>
                  <a:pt x="5380136" y="3147715"/>
                </a:cubicBezTo>
                <a:lnTo>
                  <a:pt x="5387578" y="3155156"/>
                </a:lnTo>
                <a:lnTo>
                  <a:pt x="5357812" y="3155156"/>
                </a:lnTo>
                <a:cubicBezTo>
                  <a:pt x="5337968" y="3155156"/>
                  <a:pt x="5325567" y="3152676"/>
                  <a:pt x="5320605" y="3147715"/>
                </a:cubicBezTo>
                <a:cubicBezTo>
                  <a:pt x="5320605" y="3147715"/>
                  <a:pt x="5320605" y="3145235"/>
                  <a:pt x="5320605" y="3140273"/>
                </a:cubicBezTo>
                <a:lnTo>
                  <a:pt x="5328047" y="3132832"/>
                </a:lnTo>
                <a:cubicBezTo>
                  <a:pt x="5328047" y="3132832"/>
                  <a:pt x="5326806" y="3132832"/>
                  <a:pt x="5324326" y="3132832"/>
                </a:cubicBezTo>
                <a:cubicBezTo>
                  <a:pt x="5321846" y="3132832"/>
                  <a:pt x="5318125" y="3132832"/>
                  <a:pt x="5313164" y="3132832"/>
                </a:cubicBezTo>
                <a:lnTo>
                  <a:pt x="5305722" y="3132832"/>
                </a:lnTo>
                <a:lnTo>
                  <a:pt x="5305722" y="3140273"/>
                </a:lnTo>
                <a:lnTo>
                  <a:pt x="5298281" y="3132832"/>
                </a:lnTo>
                <a:cubicBezTo>
                  <a:pt x="5298281" y="3122910"/>
                  <a:pt x="5295801" y="3120430"/>
                  <a:pt x="5290840" y="3125391"/>
                </a:cubicBezTo>
                <a:lnTo>
                  <a:pt x="5275957" y="3132832"/>
                </a:lnTo>
                <a:lnTo>
                  <a:pt x="5268515" y="3125391"/>
                </a:lnTo>
                <a:lnTo>
                  <a:pt x="5246191" y="3125391"/>
                </a:lnTo>
                <a:cubicBezTo>
                  <a:pt x="5246191" y="3125391"/>
                  <a:pt x="5244951" y="3125391"/>
                  <a:pt x="5242470" y="3125391"/>
                </a:cubicBezTo>
                <a:cubicBezTo>
                  <a:pt x="5239990" y="3125391"/>
                  <a:pt x="5236270" y="3125391"/>
                  <a:pt x="5231308" y="3125391"/>
                </a:cubicBezTo>
                <a:cubicBezTo>
                  <a:pt x="5221387" y="3125391"/>
                  <a:pt x="5216426" y="3127871"/>
                  <a:pt x="5216426" y="3132832"/>
                </a:cubicBezTo>
                <a:lnTo>
                  <a:pt x="5223867" y="3132832"/>
                </a:lnTo>
                <a:cubicBezTo>
                  <a:pt x="5228828" y="3132832"/>
                  <a:pt x="5228828" y="3134073"/>
                  <a:pt x="5223867" y="3136553"/>
                </a:cubicBezTo>
                <a:cubicBezTo>
                  <a:pt x="5218906" y="3139033"/>
                  <a:pt x="5212705" y="3139033"/>
                  <a:pt x="5205263" y="3136553"/>
                </a:cubicBezTo>
                <a:cubicBezTo>
                  <a:pt x="5197822" y="3134073"/>
                  <a:pt x="5186660" y="3130352"/>
                  <a:pt x="5171777" y="3125391"/>
                </a:cubicBezTo>
                <a:cubicBezTo>
                  <a:pt x="5156894" y="3120430"/>
                  <a:pt x="5149453" y="3115468"/>
                  <a:pt x="5149453" y="3110508"/>
                </a:cubicBezTo>
                <a:lnTo>
                  <a:pt x="5171777" y="3117949"/>
                </a:lnTo>
                <a:cubicBezTo>
                  <a:pt x="5176738" y="3122910"/>
                  <a:pt x="5180459" y="3124150"/>
                  <a:pt x="5182939" y="3121670"/>
                </a:cubicBezTo>
                <a:cubicBezTo>
                  <a:pt x="5185419" y="3119190"/>
                  <a:pt x="5189140" y="3120430"/>
                  <a:pt x="5194101" y="3125391"/>
                </a:cubicBezTo>
                <a:cubicBezTo>
                  <a:pt x="5199063" y="3120430"/>
                  <a:pt x="5201543" y="3117949"/>
                  <a:pt x="5201543" y="3117949"/>
                </a:cubicBezTo>
                <a:cubicBezTo>
                  <a:pt x="5201543" y="3117949"/>
                  <a:pt x="5204023" y="3117949"/>
                  <a:pt x="5208984" y="3117949"/>
                </a:cubicBezTo>
                <a:cubicBezTo>
                  <a:pt x="5213945" y="3117949"/>
                  <a:pt x="5216426" y="3117949"/>
                  <a:pt x="5216426" y="3117949"/>
                </a:cubicBezTo>
                <a:cubicBezTo>
                  <a:pt x="5226347" y="3117949"/>
                  <a:pt x="5231308" y="3116709"/>
                  <a:pt x="5231308" y="3114228"/>
                </a:cubicBezTo>
                <a:cubicBezTo>
                  <a:pt x="5231308" y="3111748"/>
                  <a:pt x="5232549" y="3108027"/>
                  <a:pt x="5235029" y="3103066"/>
                </a:cubicBezTo>
                <a:cubicBezTo>
                  <a:pt x="5237509" y="3098106"/>
                  <a:pt x="5241230" y="3095625"/>
                  <a:pt x="5246191" y="3095625"/>
                </a:cubicBezTo>
                <a:close/>
                <a:moveTo>
                  <a:pt x="4772067" y="3092436"/>
                </a:moveTo>
                <a:lnTo>
                  <a:pt x="4777383" y="3103066"/>
                </a:lnTo>
                <a:cubicBezTo>
                  <a:pt x="4777383" y="3103066"/>
                  <a:pt x="4774902" y="3100586"/>
                  <a:pt x="4769941" y="3095625"/>
                </a:cubicBezTo>
                <a:close/>
                <a:moveTo>
                  <a:pt x="5499199" y="3088184"/>
                </a:moveTo>
                <a:lnTo>
                  <a:pt x="5506640" y="3088184"/>
                </a:lnTo>
                <a:lnTo>
                  <a:pt x="5514082" y="3095625"/>
                </a:lnTo>
                <a:lnTo>
                  <a:pt x="5528965" y="3095625"/>
                </a:lnTo>
                <a:cubicBezTo>
                  <a:pt x="5533926" y="3095625"/>
                  <a:pt x="5536406" y="3098106"/>
                  <a:pt x="5536406" y="3103066"/>
                </a:cubicBezTo>
                <a:cubicBezTo>
                  <a:pt x="5536406" y="3103066"/>
                  <a:pt x="5533926" y="3103066"/>
                  <a:pt x="5528965" y="3103066"/>
                </a:cubicBezTo>
                <a:lnTo>
                  <a:pt x="5506640" y="3095625"/>
                </a:lnTo>
                <a:close/>
                <a:moveTo>
                  <a:pt x="4769941" y="3088184"/>
                </a:moveTo>
                <a:cubicBezTo>
                  <a:pt x="4772422" y="3088184"/>
                  <a:pt x="4773662" y="3088804"/>
                  <a:pt x="4773662" y="3090044"/>
                </a:cubicBezTo>
                <a:lnTo>
                  <a:pt x="4772067" y="3092436"/>
                </a:lnTo>
                <a:close/>
                <a:moveTo>
                  <a:pt x="5685234" y="3080742"/>
                </a:moveTo>
                <a:cubicBezTo>
                  <a:pt x="5685234" y="3085703"/>
                  <a:pt x="5687714" y="3088184"/>
                  <a:pt x="5692676" y="3088184"/>
                </a:cubicBezTo>
                <a:cubicBezTo>
                  <a:pt x="5697637" y="3088184"/>
                  <a:pt x="5700117" y="3088184"/>
                  <a:pt x="5700117" y="3088184"/>
                </a:cubicBezTo>
                <a:lnTo>
                  <a:pt x="5692676" y="3095625"/>
                </a:lnTo>
                <a:lnTo>
                  <a:pt x="5692676" y="3103066"/>
                </a:lnTo>
                <a:lnTo>
                  <a:pt x="5685234" y="3103066"/>
                </a:lnTo>
                <a:lnTo>
                  <a:pt x="5677793" y="3095625"/>
                </a:lnTo>
                <a:lnTo>
                  <a:pt x="5670351" y="3095625"/>
                </a:lnTo>
                <a:cubicBezTo>
                  <a:pt x="5675313" y="3095625"/>
                  <a:pt x="5677793" y="3093144"/>
                  <a:pt x="5677793" y="3088184"/>
                </a:cubicBezTo>
                <a:close/>
                <a:moveTo>
                  <a:pt x="5633144" y="3080742"/>
                </a:moveTo>
                <a:cubicBezTo>
                  <a:pt x="5633144" y="3080742"/>
                  <a:pt x="5635624" y="3083223"/>
                  <a:pt x="5640586" y="3088184"/>
                </a:cubicBezTo>
                <a:lnTo>
                  <a:pt x="5633144" y="3088184"/>
                </a:lnTo>
                <a:close/>
                <a:moveTo>
                  <a:pt x="5298281" y="3080742"/>
                </a:moveTo>
                <a:cubicBezTo>
                  <a:pt x="5303242" y="3085703"/>
                  <a:pt x="5313164" y="3089424"/>
                  <a:pt x="5328047" y="3091904"/>
                </a:cubicBezTo>
                <a:cubicBezTo>
                  <a:pt x="5342929" y="3094385"/>
                  <a:pt x="5350371" y="3095625"/>
                  <a:pt x="5350371" y="3095625"/>
                </a:cubicBezTo>
                <a:lnTo>
                  <a:pt x="5305722" y="3095625"/>
                </a:lnTo>
                <a:close/>
                <a:moveTo>
                  <a:pt x="4606230" y="3080742"/>
                </a:moveTo>
                <a:cubicBezTo>
                  <a:pt x="4611192" y="3080742"/>
                  <a:pt x="4616152" y="3081982"/>
                  <a:pt x="4621113" y="3084463"/>
                </a:cubicBezTo>
                <a:cubicBezTo>
                  <a:pt x="4626074" y="3086943"/>
                  <a:pt x="4629795" y="3086943"/>
                  <a:pt x="4632275" y="3084463"/>
                </a:cubicBezTo>
                <a:cubicBezTo>
                  <a:pt x="4634755" y="3081982"/>
                  <a:pt x="4647158" y="3084463"/>
                  <a:pt x="4669482" y="3091904"/>
                </a:cubicBezTo>
                <a:cubicBezTo>
                  <a:pt x="4691806" y="3099346"/>
                  <a:pt x="4705449" y="3105547"/>
                  <a:pt x="4710410" y="3110508"/>
                </a:cubicBezTo>
                <a:cubicBezTo>
                  <a:pt x="4715371" y="3115468"/>
                  <a:pt x="4720331" y="3117949"/>
                  <a:pt x="4725293" y="3117949"/>
                </a:cubicBezTo>
                <a:cubicBezTo>
                  <a:pt x="4725293" y="3117949"/>
                  <a:pt x="4727773" y="3117949"/>
                  <a:pt x="4732734" y="3117949"/>
                </a:cubicBezTo>
                <a:cubicBezTo>
                  <a:pt x="4737695" y="3117949"/>
                  <a:pt x="4740176" y="3120430"/>
                  <a:pt x="4740176" y="3125391"/>
                </a:cubicBezTo>
                <a:cubicBezTo>
                  <a:pt x="4750097" y="3125391"/>
                  <a:pt x="4758779" y="3127871"/>
                  <a:pt x="4766220" y="3132832"/>
                </a:cubicBezTo>
                <a:cubicBezTo>
                  <a:pt x="4773662" y="3137793"/>
                  <a:pt x="4777383" y="3140273"/>
                  <a:pt x="4777383" y="3140273"/>
                </a:cubicBezTo>
                <a:cubicBezTo>
                  <a:pt x="4772421" y="3140273"/>
                  <a:pt x="4762500" y="3137793"/>
                  <a:pt x="4747617" y="3132832"/>
                </a:cubicBezTo>
                <a:cubicBezTo>
                  <a:pt x="4732734" y="3127871"/>
                  <a:pt x="4721572" y="3124150"/>
                  <a:pt x="4714131" y="3121670"/>
                </a:cubicBezTo>
                <a:cubicBezTo>
                  <a:pt x="4706689" y="3119190"/>
                  <a:pt x="4700488" y="3117949"/>
                  <a:pt x="4695527" y="3117949"/>
                </a:cubicBezTo>
                <a:cubicBezTo>
                  <a:pt x="4690566" y="3117949"/>
                  <a:pt x="4688086" y="3117949"/>
                  <a:pt x="4688086" y="3117949"/>
                </a:cubicBezTo>
                <a:lnTo>
                  <a:pt x="4680644" y="3110508"/>
                </a:lnTo>
                <a:lnTo>
                  <a:pt x="4665761" y="3103066"/>
                </a:lnTo>
                <a:cubicBezTo>
                  <a:pt x="4665761" y="3098106"/>
                  <a:pt x="4653359" y="3095625"/>
                  <a:pt x="4628554" y="3095625"/>
                </a:cubicBezTo>
                <a:close/>
                <a:moveTo>
                  <a:pt x="4598789" y="3080742"/>
                </a:moveTo>
                <a:lnTo>
                  <a:pt x="4606230" y="3088184"/>
                </a:lnTo>
                <a:cubicBezTo>
                  <a:pt x="4601269" y="3088184"/>
                  <a:pt x="4598789" y="3086943"/>
                  <a:pt x="4598789" y="3084463"/>
                </a:cubicBezTo>
                <a:cubicBezTo>
                  <a:pt x="4598789" y="3081982"/>
                  <a:pt x="4598789" y="3080742"/>
                  <a:pt x="4598789" y="3080742"/>
                </a:cubicBezTo>
                <a:close/>
                <a:moveTo>
                  <a:pt x="5424785" y="3073301"/>
                </a:moveTo>
                <a:lnTo>
                  <a:pt x="5436877" y="3074231"/>
                </a:lnTo>
                <a:cubicBezTo>
                  <a:pt x="5449900" y="3076091"/>
                  <a:pt x="5465713" y="3080742"/>
                  <a:pt x="5484316" y="3088184"/>
                </a:cubicBezTo>
                <a:lnTo>
                  <a:pt x="5469433" y="3088184"/>
                </a:lnTo>
                <a:cubicBezTo>
                  <a:pt x="5457031" y="3085703"/>
                  <a:pt x="5445869" y="3082602"/>
                  <a:pt x="5435947" y="3078882"/>
                </a:cubicBezTo>
                <a:close/>
                <a:moveTo>
                  <a:pt x="5796855" y="3058418"/>
                </a:moveTo>
                <a:lnTo>
                  <a:pt x="5804297" y="3058418"/>
                </a:lnTo>
                <a:lnTo>
                  <a:pt x="5796855" y="3065859"/>
                </a:lnTo>
                <a:close/>
                <a:moveTo>
                  <a:pt x="5506640" y="3058418"/>
                </a:moveTo>
                <a:cubicBezTo>
                  <a:pt x="5511602" y="3058418"/>
                  <a:pt x="5516562" y="3058418"/>
                  <a:pt x="5521523" y="3058418"/>
                </a:cubicBezTo>
                <a:lnTo>
                  <a:pt x="5566172" y="3065859"/>
                </a:lnTo>
                <a:cubicBezTo>
                  <a:pt x="5566172" y="3065859"/>
                  <a:pt x="5568652" y="3063379"/>
                  <a:pt x="5573613" y="3058418"/>
                </a:cubicBezTo>
                <a:lnTo>
                  <a:pt x="5581054" y="3065859"/>
                </a:lnTo>
                <a:lnTo>
                  <a:pt x="5595937" y="3073301"/>
                </a:lnTo>
                <a:cubicBezTo>
                  <a:pt x="5605859" y="3078261"/>
                  <a:pt x="5610820" y="3079502"/>
                  <a:pt x="5610820" y="3077021"/>
                </a:cubicBezTo>
                <a:cubicBezTo>
                  <a:pt x="5610820" y="3074541"/>
                  <a:pt x="5613300" y="3073301"/>
                  <a:pt x="5618261" y="3073301"/>
                </a:cubicBezTo>
                <a:cubicBezTo>
                  <a:pt x="5618261" y="3078261"/>
                  <a:pt x="5618261" y="3080742"/>
                  <a:pt x="5618261" y="3080742"/>
                </a:cubicBezTo>
                <a:cubicBezTo>
                  <a:pt x="5618261" y="3085703"/>
                  <a:pt x="5615781" y="3088184"/>
                  <a:pt x="5610820" y="3088184"/>
                </a:cubicBezTo>
                <a:cubicBezTo>
                  <a:pt x="5605859" y="3088184"/>
                  <a:pt x="5598417" y="3085703"/>
                  <a:pt x="5588496" y="3080742"/>
                </a:cubicBezTo>
                <a:cubicBezTo>
                  <a:pt x="5573613" y="3080742"/>
                  <a:pt x="5566172" y="3080742"/>
                  <a:pt x="5566172" y="3080742"/>
                </a:cubicBezTo>
                <a:close/>
                <a:moveTo>
                  <a:pt x="5395019" y="3058418"/>
                </a:moveTo>
                <a:cubicBezTo>
                  <a:pt x="5399981" y="3058418"/>
                  <a:pt x="5403701" y="3059658"/>
                  <a:pt x="5406181" y="3062139"/>
                </a:cubicBezTo>
                <a:cubicBezTo>
                  <a:pt x="5407421" y="3063379"/>
                  <a:pt x="5409592" y="3064929"/>
                  <a:pt x="5412693" y="3066789"/>
                </a:cubicBezTo>
                <a:lnTo>
                  <a:pt x="5424784" y="3073300"/>
                </a:lnTo>
                <a:lnTo>
                  <a:pt x="5409902" y="3065859"/>
                </a:lnTo>
                <a:lnTo>
                  <a:pt x="5395019" y="3065859"/>
                </a:lnTo>
                <a:close/>
                <a:moveTo>
                  <a:pt x="5052715" y="3058418"/>
                </a:moveTo>
                <a:lnTo>
                  <a:pt x="5067597" y="3065859"/>
                </a:lnTo>
                <a:lnTo>
                  <a:pt x="5089922" y="3065859"/>
                </a:lnTo>
                <a:cubicBezTo>
                  <a:pt x="5080000" y="3060899"/>
                  <a:pt x="5082480" y="3058418"/>
                  <a:pt x="5097363" y="3058418"/>
                </a:cubicBezTo>
                <a:lnTo>
                  <a:pt x="5104804" y="3058418"/>
                </a:lnTo>
                <a:cubicBezTo>
                  <a:pt x="5099843" y="3058418"/>
                  <a:pt x="5099843" y="3060899"/>
                  <a:pt x="5104804" y="3065859"/>
                </a:cubicBezTo>
                <a:lnTo>
                  <a:pt x="5156894" y="3080742"/>
                </a:lnTo>
                <a:cubicBezTo>
                  <a:pt x="5176738" y="3085703"/>
                  <a:pt x="5184180" y="3090664"/>
                  <a:pt x="5179218" y="3095625"/>
                </a:cubicBezTo>
                <a:lnTo>
                  <a:pt x="5186660" y="3095625"/>
                </a:lnTo>
                <a:cubicBezTo>
                  <a:pt x="5186660" y="3090664"/>
                  <a:pt x="5192861" y="3090664"/>
                  <a:pt x="5205263" y="3095625"/>
                </a:cubicBezTo>
                <a:cubicBezTo>
                  <a:pt x="5217666" y="3100586"/>
                  <a:pt x="5223867" y="3103066"/>
                  <a:pt x="5223867" y="3103066"/>
                </a:cubicBezTo>
                <a:lnTo>
                  <a:pt x="5179218" y="3103066"/>
                </a:lnTo>
                <a:cubicBezTo>
                  <a:pt x="5174257" y="3098106"/>
                  <a:pt x="5168056" y="3095625"/>
                  <a:pt x="5160615" y="3095625"/>
                </a:cubicBezTo>
                <a:cubicBezTo>
                  <a:pt x="5153174" y="3095625"/>
                  <a:pt x="5146973" y="3098106"/>
                  <a:pt x="5142011" y="3103066"/>
                </a:cubicBezTo>
                <a:cubicBezTo>
                  <a:pt x="5137050" y="3103066"/>
                  <a:pt x="5132090" y="3103066"/>
                  <a:pt x="5127129" y="3103066"/>
                </a:cubicBezTo>
                <a:cubicBezTo>
                  <a:pt x="5117207" y="3103066"/>
                  <a:pt x="5112246" y="3104306"/>
                  <a:pt x="5112246" y="3106787"/>
                </a:cubicBezTo>
                <a:cubicBezTo>
                  <a:pt x="5112246" y="3109268"/>
                  <a:pt x="5109766" y="3110508"/>
                  <a:pt x="5104804" y="3110508"/>
                </a:cubicBezTo>
                <a:lnTo>
                  <a:pt x="5097363" y="3103066"/>
                </a:lnTo>
                <a:cubicBezTo>
                  <a:pt x="5097363" y="3098106"/>
                  <a:pt x="5094883" y="3095625"/>
                  <a:pt x="5089922" y="3095625"/>
                </a:cubicBezTo>
                <a:lnTo>
                  <a:pt x="5089922" y="3088184"/>
                </a:lnTo>
                <a:cubicBezTo>
                  <a:pt x="5084960" y="3088184"/>
                  <a:pt x="5082480" y="3085703"/>
                  <a:pt x="5082480" y="3080742"/>
                </a:cubicBezTo>
                <a:cubicBezTo>
                  <a:pt x="5082480" y="3080742"/>
                  <a:pt x="5080000" y="3080742"/>
                  <a:pt x="5075039" y="3080742"/>
                </a:cubicBezTo>
                <a:lnTo>
                  <a:pt x="5060156" y="3065859"/>
                </a:lnTo>
                <a:close/>
                <a:moveTo>
                  <a:pt x="4665761" y="3058418"/>
                </a:moveTo>
                <a:lnTo>
                  <a:pt x="4688086" y="3073301"/>
                </a:lnTo>
                <a:cubicBezTo>
                  <a:pt x="4698007" y="3083223"/>
                  <a:pt x="4702968" y="3083223"/>
                  <a:pt x="4702968" y="3073301"/>
                </a:cubicBezTo>
                <a:cubicBezTo>
                  <a:pt x="4702968" y="3073301"/>
                  <a:pt x="4706689" y="3073301"/>
                  <a:pt x="4714131" y="3073301"/>
                </a:cubicBezTo>
                <a:cubicBezTo>
                  <a:pt x="4721572" y="3073301"/>
                  <a:pt x="4727773" y="3073301"/>
                  <a:pt x="4732734" y="3073301"/>
                </a:cubicBezTo>
                <a:lnTo>
                  <a:pt x="4725293" y="3080742"/>
                </a:lnTo>
                <a:cubicBezTo>
                  <a:pt x="4720331" y="3080742"/>
                  <a:pt x="4716611" y="3081982"/>
                  <a:pt x="4714131" y="3084463"/>
                </a:cubicBezTo>
                <a:cubicBezTo>
                  <a:pt x="4711651" y="3086943"/>
                  <a:pt x="4710410" y="3088184"/>
                  <a:pt x="4710410" y="3088184"/>
                </a:cubicBezTo>
                <a:cubicBezTo>
                  <a:pt x="4705449" y="3083223"/>
                  <a:pt x="4702968" y="3083223"/>
                  <a:pt x="4702968" y="3088184"/>
                </a:cubicBezTo>
                <a:lnTo>
                  <a:pt x="4688086" y="3080742"/>
                </a:lnTo>
                <a:cubicBezTo>
                  <a:pt x="4683124" y="3075781"/>
                  <a:pt x="4680644" y="3073301"/>
                  <a:pt x="4680644" y="3073301"/>
                </a:cubicBezTo>
                <a:close/>
                <a:moveTo>
                  <a:pt x="4137422" y="3058418"/>
                </a:moveTo>
                <a:lnTo>
                  <a:pt x="4144863" y="3058418"/>
                </a:lnTo>
                <a:lnTo>
                  <a:pt x="4159746" y="3065859"/>
                </a:lnTo>
                <a:cubicBezTo>
                  <a:pt x="4149824" y="3065859"/>
                  <a:pt x="4142383" y="3063379"/>
                  <a:pt x="4137422" y="3058418"/>
                </a:cubicBezTo>
                <a:close/>
                <a:moveTo>
                  <a:pt x="4807148" y="3050976"/>
                </a:moveTo>
                <a:lnTo>
                  <a:pt x="4829472" y="3058418"/>
                </a:lnTo>
                <a:cubicBezTo>
                  <a:pt x="4824511" y="3063379"/>
                  <a:pt x="4819551" y="3063379"/>
                  <a:pt x="4814590" y="3058418"/>
                </a:cubicBezTo>
                <a:close/>
                <a:moveTo>
                  <a:pt x="5618261" y="3043535"/>
                </a:moveTo>
                <a:cubicBezTo>
                  <a:pt x="5628183" y="3043535"/>
                  <a:pt x="5628183" y="3048496"/>
                  <a:pt x="5618261" y="3058418"/>
                </a:cubicBezTo>
                <a:cubicBezTo>
                  <a:pt x="5613300" y="3058418"/>
                  <a:pt x="5610820" y="3055937"/>
                  <a:pt x="5610820" y="3050976"/>
                </a:cubicBezTo>
                <a:cubicBezTo>
                  <a:pt x="5610820" y="3046016"/>
                  <a:pt x="5613300" y="3043535"/>
                  <a:pt x="5618261" y="3043535"/>
                </a:cubicBezTo>
                <a:close/>
                <a:moveTo>
                  <a:pt x="4851797" y="3043535"/>
                </a:moveTo>
                <a:lnTo>
                  <a:pt x="4859238" y="3050976"/>
                </a:lnTo>
                <a:cubicBezTo>
                  <a:pt x="4859238" y="3050976"/>
                  <a:pt x="4856758" y="3050976"/>
                  <a:pt x="4851797" y="3050976"/>
                </a:cubicBezTo>
                <a:cubicBezTo>
                  <a:pt x="4851797" y="3046016"/>
                  <a:pt x="4851797" y="3043535"/>
                  <a:pt x="4851797" y="3043535"/>
                </a:cubicBezTo>
                <a:close/>
                <a:moveTo>
                  <a:pt x="5424785" y="3036094"/>
                </a:moveTo>
                <a:cubicBezTo>
                  <a:pt x="5429746" y="3036094"/>
                  <a:pt x="5432226" y="3036094"/>
                  <a:pt x="5432226" y="3036094"/>
                </a:cubicBezTo>
                <a:cubicBezTo>
                  <a:pt x="5432226" y="3036094"/>
                  <a:pt x="5434706" y="3036094"/>
                  <a:pt x="5439668" y="3036094"/>
                </a:cubicBezTo>
                <a:lnTo>
                  <a:pt x="5432226" y="3043535"/>
                </a:lnTo>
                <a:close/>
                <a:moveTo>
                  <a:pt x="5350371" y="3036094"/>
                </a:moveTo>
                <a:lnTo>
                  <a:pt x="5365254" y="3043535"/>
                </a:lnTo>
                <a:cubicBezTo>
                  <a:pt x="5365254" y="3043535"/>
                  <a:pt x="5367734" y="3046016"/>
                  <a:pt x="5372695" y="3050976"/>
                </a:cubicBezTo>
                <a:lnTo>
                  <a:pt x="5365254" y="3050976"/>
                </a:lnTo>
                <a:lnTo>
                  <a:pt x="5357812" y="3050976"/>
                </a:lnTo>
                <a:cubicBezTo>
                  <a:pt x="5352851" y="3050976"/>
                  <a:pt x="5347891" y="3050976"/>
                  <a:pt x="5342929" y="3050976"/>
                </a:cubicBezTo>
                <a:cubicBezTo>
                  <a:pt x="5337968" y="3050976"/>
                  <a:pt x="5335488" y="3050976"/>
                  <a:pt x="5335488" y="3050976"/>
                </a:cubicBezTo>
                <a:lnTo>
                  <a:pt x="5328047" y="3058418"/>
                </a:lnTo>
                <a:lnTo>
                  <a:pt x="5320605" y="3050976"/>
                </a:lnTo>
                <a:cubicBezTo>
                  <a:pt x="5320605" y="3050976"/>
                  <a:pt x="5323085" y="3050976"/>
                  <a:pt x="5328047" y="3050976"/>
                </a:cubicBezTo>
                <a:cubicBezTo>
                  <a:pt x="5333008" y="3050976"/>
                  <a:pt x="5337968" y="3048496"/>
                  <a:pt x="5342929" y="3043535"/>
                </a:cubicBezTo>
                <a:cubicBezTo>
                  <a:pt x="5347891" y="3038574"/>
                  <a:pt x="5350371" y="3036094"/>
                  <a:pt x="5350371" y="3036094"/>
                </a:cubicBezTo>
                <a:close/>
                <a:moveTo>
                  <a:pt x="5194101" y="3036094"/>
                </a:moveTo>
                <a:cubicBezTo>
                  <a:pt x="5199063" y="3036094"/>
                  <a:pt x="5204023" y="3036094"/>
                  <a:pt x="5208984" y="3036094"/>
                </a:cubicBezTo>
                <a:lnTo>
                  <a:pt x="5208984" y="3043535"/>
                </a:lnTo>
                <a:cubicBezTo>
                  <a:pt x="5204023" y="3043535"/>
                  <a:pt x="5199063" y="3041054"/>
                  <a:pt x="5194101" y="3036094"/>
                </a:cubicBezTo>
                <a:close/>
                <a:moveTo>
                  <a:pt x="4755058" y="3036094"/>
                </a:moveTo>
                <a:lnTo>
                  <a:pt x="4762500" y="3036094"/>
                </a:lnTo>
                <a:cubicBezTo>
                  <a:pt x="4772421" y="3036094"/>
                  <a:pt x="4777383" y="3038574"/>
                  <a:pt x="4777383" y="3043535"/>
                </a:cubicBezTo>
                <a:cubicBezTo>
                  <a:pt x="4767461" y="3043535"/>
                  <a:pt x="4760020" y="3041054"/>
                  <a:pt x="4755058" y="3036094"/>
                </a:cubicBezTo>
                <a:close/>
                <a:moveTo>
                  <a:pt x="6072187" y="3028652"/>
                </a:moveTo>
                <a:lnTo>
                  <a:pt x="6079629" y="3036094"/>
                </a:lnTo>
                <a:lnTo>
                  <a:pt x="6072187" y="3036094"/>
                </a:lnTo>
                <a:close/>
                <a:moveTo>
                  <a:pt x="5380136" y="3028652"/>
                </a:moveTo>
                <a:lnTo>
                  <a:pt x="5417343" y="3036094"/>
                </a:lnTo>
                <a:lnTo>
                  <a:pt x="5395019" y="3036094"/>
                </a:lnTo>
                <a:close/>
                <a:moveTo>
                  <a:pt x="5104804" y="3028652"/>
                </a:moveTo>
                <a:cubicBezTo>
                  <a:pt x="5109766" y="3028652"/>
                  <a:pt x="5112246" y="3029892"/>
                  <a:pt x="5112246" y="3032373"/>
                </a:cubicBezTo>
                <a:cubicBezTo>
                  <a:pt x="5112246" y="3034854"/>
                  <a:pt x="5111005" y="3036094"/>
                  <a:pt x="5108525" y="3036094"/>
                </a:cubicBezTo>
                <a:cubicBezTo>
                  <a:pt x="5106045" y="3036094"/>
                  <a:pt x="5104804" y="3033613"/>
                  <a:pt x="5104804" y="3028652"/>
                </a:cubicBezTo>
                <a:close/>
                <a:moveTo>
                  <a:pt x="4092773" y="3028652"/>
                </a:moveTo>
                <a:cubicBezTo>
                  <a:pt x="4097734" y="3033613"/>
                  <a:pt x="4100215" y="3038574"/>
                  <a:pt x="4100215" y="3043535"/>
                </a:cubicBezTo>
                <a:lnTo>
                  <a:pt x="4085332" y="3043535"/>
                </a:lnTo>
                <a:cubicBezTo>
                  <a:pt x="4080371" y="3043535"/>
                  <a:pt x="4077891" y="3041054"/>
                  <a:pt x="4077891" y="3036094"/>
                </a:cubicBezTo>
                <a:close/>
                <a:moveTo>
                  <a:pt x="5409902" y="3021211"/>
                </a:moveTo>
                <a:cubicBezTo>
                  <a:pt x="5414863" y="3021211"/>
                  <a:pt x="5419824" y="3022451"/>
                  <a:pt x="5424785" y="3024932"/>
                </a:cubicBezTo>
                <a:cubicBezTo>
                  <a:pt x="5429746" y="3027412"/>
                  <a:pt x="5432226" y="3028652"/>
                  <a:pt x="5432226" y="3028652"/>
                </a:cubicBezTo>
                <a:cubicBezTo>
                  <a:pt x="5427265" y="3033613"/>
                  <a:pt x="5424785" y="3036094"/>
                  <a:pt x="5424785" y="3036094"/>
                </a:cubicBezTo>
                <a:cubicBezTo>
                  <a:pt x="5424785" y="3036094"/>
                  <a:pt x="5424785" y="3033613"/>
                  <a:pt x="5424785" y="3028652"/>
                </a:cubicBezTo>
                <a:close/>
                <a:moveTo>
                  <a:pt x="5275957" y="3021211"/>
                </a:moveTo>
                <a:cubicBezTo>
                  <a:pt x="5280918" y="3021211"/>
                  <a:pt x="5284639" y="3021211"/>
                  <a:pt x="5287119" y="3021211"/>
                </a:cubicBezTo>
                <a:cubicBezTo>
                  <a:pt x="5289599" y="3021211"/>
                  <a:pt x="5290840" y="3021211"/>
                  <a:pt x="5290840" y="3021211"/>
                </a:cubicBezTo>
                <a:cubicBezTo>
                  <a:pt x="5290840" y="3026172"/>
                  <a:pt x="5285878" y="3028652"/>
                  <a:pt x="5275957" y="3028652"/>
                </a:cubicBezTo>
                <a:lnTo>
                  <a:pt x="5268515" y="3028652"/>
                </a:lnTo>
                <a:cubicBezTo>
                  <a:pt x="5268515" y="3023692"/>
                  <a:pt x="5270995" y="3021211"/>
                  <a:pt x="5275957" y="3021211"/>
                </a:cubicBezTo>
                <a:close/>
                <a:moveTo>
                  <a:pt x="4414614" y="3018885"/>
                </a:moveTo>
                <a:cubicBezTo>
                  <a:pt x="4429497" y="3017955"/>
                  <a:pt x="4438799" y="3021211"/>
                  <a:pt x="4442519" y="3028652"/>
                </a:cubicBezTo>
                <a:cubicBezTo>
                  <a:pt x="4432598" y="3028652"/>
                  <a:pt x="4425156" y="3028652"/>
                  <a:pt x="4420195" y="3028652"/>
                </a:cubicBezTo>
                <a:cubicBezTo>
                  <a:pt x="4410274" y="3023692"/>
                  <a:pt x="4402832" y="3021211"/>
                  <a:pt x="4397871" y="3021211"/>
                </a:cubicBezTo>
                <a:cubicBezTo>
                  <a:pt x="4404072" y="3019971"/>
                  <a:pt x="4409653" y="3019195"/>
                  <a:pt x="4414614" y="3018885"/>
                </a:cubicBezTo>
                <a:close/>
                <a:moveTo>
                  <a:pt x="4375547" y="3013769"/>
                </a:moveTo>
                <a:lnTo>
                  <a:pt x="4382988" y="3013769"/>
                </a:lnTo>
                <a:cubicBezTo>
                  <a:pt x="4382988" y="3018730"/>
                  <a:pt x="4381748" y="3021211"/>
                  <a:pt x="4379268" y="3021211"/>
                </a:cubicBezTo>
                <a:cubicBezTo>
                  <a:pt x="4376787" y="3021211"/>
                  <a:pt x="4375547" y="3018730"/>
                  <a:pt x="4375547" y="3013769"/>
                </a:cubicBezTo>
                <a:close/>
                <a:moveTo>
                  <a:pt x="5624773" y="3010049"/>
                </a:moveTo>
                <a:cubicBezTo>
                  <a:pt x="5625392" y="3010049"/>
                  <a:pt x="5625703" y="3011289"/>
                  <a:pt x="5625703" y="3013769"/>
                </a:cubicBezTo>
                <a:cubicBezTo>
                  <a:pt x="5630664" y="3013769"/>
                  <a:pt x="5630664" y="3016250"/>
                  <a:pt x="5625703" y="3021211"/>
                </a:cubicBezTo>
                <a:cubicBezTo>
                  <a:pt x="5620742" y="3021211"/>
                  <a:pt x="5619502" y="3018730"/>
                  <a:pt x="5621982" y="3013769"/>
                </a:cubicBezTo>
                <a:cubicBezTo>
                  <a:pt x="5623222" y="3011289"/>
                  <a:pt x="5624152" y="3010049"/>
                  <a:pt x="5624773" y="3010049"/>
                </a:cubicBezTo>
                <a:close/>
                <a:moveTo>
                  <a:pt x="5391299" y="3010049"/>
                </a:moveTo>
                <a:lnTo>
                  <a:pt x="5397810" y="3014700"/>
                </a:lnTo>
                <a:cubicBezTo>
                  <a:pt x="5400910" y="3016560"/>
                  <a:pt x="5404941" y="3018730"/>
                  <a:pt x="5409902" y="3021211"/>
                </a:cubicBezTo>
                <a:cubicBezTo>
                  <a:pt x="5404941" y="3021211"/>
                  <a:pt x="5401220" y="3021211"/>
                  <a:pt x="5398740" y="3021211"/>
                </a:cubicBezTo>
                <a:cubicBezTo>
                  <a:pt x="5396260" y="3021211"/>
                  <a:pt x="5395019" y="3018730"/>
                  <a:pt x="5395019" y="3013769"/>
                </a:cubicBezTo>
                <a:close/>
                <a:moveTo>
                  <a:pt x="5275957" y="3006328"/>
                </a:moveTo>
                <a:lnTo>
                  <a:pt x="5283398" y="3006328"/>
                </a:lnTo>
                <a:cubicBezTo>
                  <a:pt x="5283398" y="3011289"/>
                  <a:pt x="5282158" y="3013769"/>
                  <a:pt x="5279677" y="3013769"/>
                </a:cubicBezTo>
                <a:cubicBezTo>
                  <a:pt x="5277197" y="3013769"/>
                  <a:pt x="5275957" y="3011289"/>
                  <a:pt x="5275957" y="3006328"/>
                </a:cubicBezTo>
                <a:close/>
                <a:moveTo>
                  <a:pt x="4866679" y="3006328"/>
                </a:moveTo>
                <a:lnTo>
                  <a:pt x="4851797" y="3013769"/>
                </a:lnTo>
                <a:cubicBezTo>
                  <a:pt x="4861718" y="3013769"/>
                  <a:pt x="4866679" y="3013769"/>
                  <a:pt x="4866679" y="3013769"/>
                </a:cubicBezTo>
                <a:lnTo>
                  <a:pt x="4881562" y="3021211"/>
                </a:lnTo>
                <a:cubicBezTo>
                  <a:pt x="4881562" y="3026172"/>
                  <a:pt x="4880322" y="3028652"/>
                  <a:pt x="4877842" y="3028652"/>
                </a:cubicBezTo>
                <a:lnTo>
                  <a:pt x="4889004" y="3028652"/>
                </a:lnTo>
                <a:lnTo>
                  <a:pt x="4889004" y="3013769"/>
                </a:lnTo>
                <a:lnTo>
                  <a:pt x="4881562" y="3013769"/>
                </a:lnTo>
                <a:close/>
                <a:moveTo>
                  <a:pt x="4784824" y="3006328"/>
                </a:moveTo>
                <a:lnTo>
                  <a:pt x="4784824" y="3013769"/>
                </a:lnTo>
                <a:cubicBezTo>
                  <a:pt x="4784824" y="3013769"/>
                  <a:pt x="4782344" y="3013769"/>
                  <a:pt x="4777383" y="3013769"/>
                </a:cubicBezTo>
                <a:close/>
                <a:moveTo>
                  <a:pt x="5162475" y="3002607"/>
                </a:moveTo>
                <a:cubicBezTo>
                  <a:pt x="5163715" y="3002607"/>
                  <a:pt x="5164336" y="3003848"/>
                  <a:pt x="5164336" y="3006328"/>
                </a:cubicBezTo>
                <a:lnTo>
                  <a:pt x="5156894" y="3006328"/>
                </a:lnTo>
                <a:cubicBezTo>
                  <a:pt x="5159375" y="3003848"/>
                  <a:pt x="5161235" y="3002607"/>
                  <a:pt x="5162475" y="3002607"/>
                </a:cubicBezTo>
                <a:close/>
                <a:moveTo>
                  <a:pt x="4970859" y="2998887"/>
                </a:moveTo>
                <a:lnTo>
                  <a:pt x="5000625" y="3006328"/>
                </a:lnTo>
                <a:cubicBezTo>
                  <a:pt x="4995663" y="3006328"/>
                  <a:pt x="4990703" y="3006328"/>
                  <a:pt x="4985742" y="3006328"/>
                </a:cubicBezTo>
                <a:cubicBezTo>
                  <a:pt x="4980781" y="3006328"/>
                  <a:pt x="4975820" y="3003847"/>
                  <a:pt x="4970859" y="2998887"/>
                </a:cubicBezTo>
                <a:close/>
                <a:moveTo>
                  <a:pt x="4628554" y="2998887"/>
                </a:moveTo>
                <a:lnTo>
                  <a:pt x="4635996" y="2998887"/>
                </a:lnTo>
                <a:cubicBezTo>
                  <a:pt x="4645917" y="2998887"/>
                  <a:pt x="4653359" y="3001367"/>
                  <a:pt x="4658320" y="3006328"/>
                </a:cubicBezTo>
                <a:cubicBezTo>
                  <a:pt x="4648399" y="3006328"/>
                  <a:pt x="4640957" y="3006328"/>
                  <a:pt x="4635996" y="3006328"/>
                </a:cubicBezTo>
                <a:close/>
                <a:moveTo>
                  <a:pt x="5806157" y="2986794"/>
                </a:moveTo>
                <a:cubicBezTo>
                  <a:pt x="5807397" y="2986174"/>
                  <a:pt x="5809257" y="2986484"/>
                  <a:pt x="5811738" y="2987725"/>
                </a:cubicBezTo>
                <a:cubicBezTo>
                  <a:pt x="5816699" y="2990205"/>
                  <a:pt x="5826621" y="2991445"/>
                  <a:pt x="5841504" y="2991445"/>
                </a:cubicBezTo>
                <a:lnTo>
                  <a:pt x="5871269" y="2998887"/>
                </a:lnTo>
                <a:cubicBezTo>
                  <a:pt x="5871269" y="3003847"/>
                  <a:pt x="5868789" y="3006328"/>
                  <a:pt x="5863828" y="3006328"/>
                </a:cubicBezTo>
                <a:lnTo>
                  <a:pt x="5834062" y="2998887"/>
                </a:lnTo>
                <a:lnTo>
                  <a:pt x="5804297" y="2991445"/>
                </a:lnTo>
                <a:cubicBezTo>
                  <a:pt x="5804297" y="2988965"/>
                  <a:pt x="5804916" y="2987415"/>
                  <a:pt x="5806157" y="2986794"/>
                </a:cubicBezTo>
                <a:close/>
                <a:moveTo>
                  <a:pt x="5514082" y="2984004"/>
                </a:moveTo>
                <a:lnTo>
                  <a:pt x="5528965" y="2984004"/>
                </a:lnTo>
                <a:lnTo>
                  <a:pt x="5528965" y="2991445"/>
                </a:lnTo>
                <a:cubicBezTo>
                  <a:pt x="5524003" y="2991445"/>
                  <a:pt x="5520283" y="2991445"/>
                  <a:pt x="5517802" y="2991445"/>
                </a:cubicBezTo>
                <a:cubicBezTo>
                  <a:pt x="5515322" y="2991445"/>
                  <a:pt x="5514082" y="2988965"/>
                  <a:pt x="5514082" y="2984004"/>
                </a:cubicBezTo>
                <a:close/>
                <a:moveTo>
                  <a:pt x="5395019" y="2984004"/>
                </a:moveTo>
                <a:cubicBezTo>
                  <a:pt x="5395019" y="2984004"/>
                  <a:pt x="5397499" y="2986484"/>
                  <a:pt x="5402461" y="2991445"/>
                </a:cubicBezTo>
                <a:lnTo>
                  <a:pt x="5395019" y="2991445"/>
                </a:lnTo>
                <a:lnTo>
                  <a:pt x="5387578" y="2991445"/>
                </a:lnTo>
                <a:cubicBezTo>
                  <a:pt x="5392539" y="2986484"/>
                  <a:pt x="5395019" y="2984004"/>
                  <a:pt x="5395019" y="2984004"/>
                </a:cubicBezTo>
                <a:close/>
                <a:moveTo>
                  <a:pt x="4554140" y="2984004"/>
                </a:moveTo>
                <a:lnTo>
                  <a:pt x="4561582" y="2984004"/>
                </a:lnTo>
                <a:lnTo>
                  <a:pt x="4621113" y="2998887"/>
                </a:lnTo>
                <a:cubicBezTo>
                  <a:pt x="4611192" y="2998887"/>
                  <a:pt x="4606230" y="2998887"/>
                  <a:pt x="4606230" y="2998887"/>
                </a:cubicBezTo>
                <a:cubicBezTo>
                  <a:pt x="4596309" y="2993926"/>
                  <a:pt x="4586386" y="2991445"/>
                  <a:pt x="4576465" y="2991445"/>
                </a:cubicBezTo>
                <a:cubicBezTo>
                  <a:pt x="4571503" y="2991445"/>
                  <a:pt x="4566543" y="2990205"/>
                  <a:pt x="4561582" y="2987725"/>
                </a:cubicBezTo>
                <a:cubicBezTo>
                  <a:pt x="4556620" y="2985244"/>
                  <a:pt x="4554140" y="2984004"/>
                  <a:pt x="4554140" y="2984004"/>
                </a:cubicBezTo>
                <a:close/>
                <a:moveTo>
                  <a:pt x="4859238" y="2976562"/>
                </a:moveTo>
                <a:cubicBezTo>
                  <a:pt x="4864199" y="2981523"/>
                  <a:pt x="4866679" y="2984004"/>
                  <a:pt x="4866679" y="2984004"/>
                </a:cubicBezTo>
                <a:cubicBezTo>
                  <a:pt x="4866679" y="2984004"/>
                  <a:pt x="4866679" y="2985244"/>
                  <a:pt x="4866679" y="2987725"/>
                </a:cubicBezTo>
                <a:cubicBezTo>
                  <a:pt x="4866679" y="2990205"/>
                  <a:pt x="4869160" y="2991445"/>
                  <a:pt x="4874121" y="2991445"/>
                </a:cubicBezTo>
                <a:cubicBezTo>
                  <a:pt x="4879082" y="2991445"/>
                  <a:pt x="4881562" y="2993926"/>
                  <a:pt x="4881562" y="2998887"/>
                </a:cubicBezTo>
                <a:cubicBezTo>
                  <a:pt x="4886524" y="3003847"/>
                  <a:pt x="4901406" y="3008809"/>
                  <a:pt x="4926211" y="3013769"/>
                </a:cubicBezTo>
                <a:lnTo>
                  <a:pt x="4933652" y="3021211"/>
                </a:lnTo>
                <a:lnTo>
                  <a:pt x="4948535" y="3021211"/>
                </a:lnTo>
                <a:cubicBezTo>
                  <a:pt x="4958456" y="3021211"/>
                  <a:pt x="4970859" y="3023692"/>
                  <a:pt x="4985742" y="3028652"/>
                </a:cubicBezTo>
                <a:cubicBezTo>
                  <a:pt x="5000625" y="3033613"/>
                  <a:pt x="5013027" y="3036094"/>
                  <a:pt x="5022949" y="3036094"/>
                </a:cubicBezTo>
                <a:cubicBezTo>
                  <a:pt x="5027910" y="3041054"/>
                  <a:pt x="5032870" y="3043535"/>
                  <a:pt x="5037832" y="3043535"/>
                </a:cubicBezTo>
                <a:cubicBezTo>
                  <a:pt x="5037832" y="3043535"/>
                  <a:pt x="5040312" y="3043535"/>
                  <a:pt x="5045273" y="3043535"/>
                </a:cubicBezTo>
                <a:cubicBezTo>
                  <a:pt x="5050234" y="3043535"/>
                  <a:pt x="5055195" y="3046016"/>
                  <a:pt x="5060156" y="3050976"/>
                </a:cubicBezTo>
                <a:lnTo>
                  <a:pt x="5067597" y="3058418"/>
                </a:lnTo>
                <a:lnTo>
                  <a:pt x="5060156" y="3058418"/>
                </a:lnTo>
                <a:lnTo>
                  <a:pt x="5052715" y="3058418"/>
                </a:lnTo>
                <a:lnTo>
                  <a:pt x="5045273" y="3058418"/>
                </a:lnTo>
                <a:cubicBezTo>
                  <a:pt x="5050234" y="3063379"/>
                  <a:pt x="5051474" y="3067099"/>
                  <a:pt x="5048994" y="3069580"/>
                </a:cubicBezTo>
                <a:cubicBezTo>
                  <a:pt x="5046514" y="3072061"/>
                  <a:pt x="5044033" y="3073301"/>
                  <a:pt x="5041552" y="3073301"/>
                </a:cubicBezTo>
                <a:cubicBezTo>
                  <a:pt x="5039072" y="3073301"/>
                  <a:pt x="5037832" y="3070820"/>
                  <a:pt x="5037832" y="3065859"/>
                </a:cubicBezTo>
                <a:lnTo>
                  <a:pt x="5015508" y="3058418"/>
                </a:lnTo>
                <a:lnTo>
                  <a:pt x="4970859" y="3043535"/>
                </a:lnTo>
                <a:lnTo>
                  <a:pt x="4933652" y="3036094"/>
                </a:lnTo>
                <a:cubicBezTo>
                  <a:pt x="4933652" y="3036094"/>
                  <a:pt x="4932411" y="3033613"/>
                  <a:pt x="4929931" y="3028652"/>
                </a:cubicBezTo>
                <a:cubicBezTo>
                  <a:pt x="4927451" y="3023692"/>
                  <a:pt x="4926211" y="3019971"/>
                  <a:pt x="4926211" y="3017490"/>
                </a:cubicBezTo>
                <a:cubicBezTo>
                  <a:pt x="4926211" y="3015009"/>
                  <a:pt x="4923731" y="3013769"/>
                  <a:pt x="4918769" y="3013769"/>
                </a:cubicBezTo>
                <a:cubicBezTo>
                  <a:pt x="4913808" y="3013769"/>
                  <a:pt x="4912568" y="3016250"/>
                  <a:pt x="4915049" y="3021211"/>
                </a:cubicBezTo>
                <a:cubicBezTo>
                  <a:pt x="4917529" y="3026172"/>
                  <a:pt x="4915049" y="3029892"/>
                  <a:pt x="4907607" y="3032373"/>
                </a:cubicBezTo>
                <a:cubicBezTo>
                  <a:pt x="4900166" y="3034854"/>
                  <a:pt x="4896445" y="3036094"/>
                  <a:pt x="4896445" y="3036094"/>
                </a:cubicBezTo>
                <a:cubicBezTo>
                  <a:pt x="4891484" y="3036094"/>
                  <a:pt x="4889004" y="3038574"/>
                  <a:pt x="4889004" y="3043535"/>
                </a:cubicBezTo>
                <a:cubicBezTo>
                  <a:pt x="4884042" y="3048496"/>
                  <a:pt x="4879082" y="3048496"/>
                  <a:pt x="4874121" y="3043535"/>
                </a:cubicBezTo>
                <a:cubicBezTo>
                  <a:pt x="4869160" y="3043535"/>
                  <a:pt x="4866679" y="3043535"/>
                  <a:pt x="4866679" y="3043535"/>
                </a:cubicBezTo>
                <a:cubicBezTo>
                  <a:pt x="4866679" y="3043535"/>
                  <a:pt x="4865439" y="3042295"/>
                  <a:pt x="4862959" y="3039814"/>
                </a:cubicBezTo>
                <a:cubicBezTo>
                  <a:pt x="4860479" y="3037334"/>
                  <a:pt x="4859238" y="3036094"/>
                  <a:pt x="4859238" y="3036094"/>
                </a:cubicBezTo>
                <a:cubicBezTo>
                  <a:pt x="4859238" y="3031133"/>
                  <a:pt x="4857997" y="3028652"/>
                  <a:pt x="4855517" y="3028652"/>
                </a:cubicBezTo>
                <a:cubicBezTo>
                  <a:pt x="4853037" y="3028652"/>
                  <a:pt x="4851797" y="3028652"/>
                  <a:pt x="4851797" y="3028652"/>
                </a:cubicBezTo>
                <a:lnTo>
                  <a:pt x="4844355" y="3021211"/>
                </a:lnTo>
                <a:cubicBezTo>
                  <a:pt x="4844355" y="3016250"/>
                  <a:pt x="4844355" y="3011289"/>
                  <a:pt x="4844355" y="3006328"/>
                </a:cubicBezTo>
                <a:cubicBezTo>
                  <a:pt x="4844355" y="2996406"/>
                  <a:pt x="4836914" y="2991445"/>
                  <a:pt x="4822031" y="2991445"/>
                </a:cubicBezTo>
                <a:cubicBezTo>
                  <a:pt x="4817070" y="2991445"/>
                  <a:pt x="4812109" y="2988965"/>
                  <a:pt x="4807148" y="2984004"/>
                </a:cubicBezTo>
                <a:lnTo>
                  <a:pt x="4810869" y="2984004"/>
                </a:lnTo>
                <a:cubicBezTo>
                  <a:pt x="4813349" y="2984004"/>
                  <a:pt x="4814590" y="2984004"/>
                  <a:pt x="4814590" y="2984004"/>
                </a:cubicBezTo>
                <a:cubicBezTo>
                  <a:pt x="4819551" y="2984004"/>
                  <a:pt x="4829472" y="2984004"/>
                  <a:pt x="4844355" y="2984004"/>
                </a:cubicBezTo>
                <a:close/>
                <a:moveTo>
                  <a:pt x="4844355" y="2972842"/>
                </a:moveTo>
                <a:cubicBezTo>
                  <a:pt x="4846835" y="2972842"/>
                  <a:pt x="4849316" y="2974082"/>
                  <a:pt x="4851797" y="2976562"/>
                </a:cubicBezTo>
                <a:lnTo>
                  <a:pt x="4844355" y="2976562"/>
                </a:lnTo>
                <a:lnTo>
                  <a:pt x="4836914" y="2976562"/>
                </a:lnTo>
                <a:cubicBezTo>
                  <a:pt x="4839394" y="2974082"/>
                  <a:pt x="4841875" y="2972842"/>
                  <a:pt x="4844355" y="2972842"/>
                </a:cubicBezTo>
                <a:close/>
                <a:moveTo>
                  <a:pt x="5261074" y="2969121"/>
                </a:moveTo>
                <a:cubicBezTo>
                  <a:pt x="5266035" y="2969121"/>
                  <a:pt x="5273477" y="2970361"/>
                  <a:pt x="5283398" y="2972842"/>
                </a:cubicBezTo>
                <a:cubicBezTo>
                  <a:pt x="5293320" y="2975322"/>
                  <a:pt x="5300761" y="2976562"/>
                  <a:pt x="5305722" y="2976562"/>
                </a:cubicBezTo>
                <a:lnTo>
                  <a:pt x="5283398" y="2976562"/>
                </a:lnTo>
                <a:lnTo>
                  <a:pt x="5268515" y="2976562"/>
                </a:lnTo>
                <a:close/>
                <a:moveTo>
                  <a:pt x="5119687" y="2969121"/>
                </a:moveTo>
                <a:cubicBezTo>
                  <a:pt x="5119687" y="2974082"/>
                  <a:pt x="5120928" y="2976562"/>
                  <a:pt x="5123408" y="2976562"/>
                </a:cubicBezTo>
                <a:cubicBezTo>
                  <a:pt x="5125888" y="2976562"/>
                  <a:pt x="5127129" y="2976562"/>
                  <a:pt x="5127129" y="2976562"/>
                </a:cubicBezTo>
                <a:cubicBezTo>
                  <a:pt x="5127129" y="2981523"/>
                  <a:pt x="5125888" y="2984004"/>
                  <a:pt x="5123408" y="2984004"/>
                </a:cubicBezTo>
                <a:cubicBezTo>
                  <a:pt x="5120928" y="2984004"/>
                  <a:pt x="5119687" y="2984004"/>
                  <a:pt x="5119687" y="2984004"/>
                </a:cubicBezTo>
                <a:lnTo>
                  <a:pt x="5119687" y="2976562"/>
                </a:lnTo>
                <a:close/>
                <a:moveTo>
                  <a:pt x="4658320" y="2969121"/>
                </a:moveTo>
                <a:cubicBezTo>
                  <a:pt x="4658320" y="2969121"/>
                  <a:pt x="4662041" y="2969121"/>
                  <a:pt x="4669482" y="2969121"/>
                </a:cubicBezTo>
                <a:cubicBezTo>
                  <a:pt x="4676924" y="2969121"/>
                  <a:pt x="4683124" y="2969121"/>
                  <a:pt x="4688086" y="2969121"/>
                </a:cubicBezTo>
                <a:cubicBezTo>
                  <a:pt x="4698007" y="2974082"/>
                  <a:pt x="4705449" y="2976562"/>
                  <a:pt x="4710410" y="2976562"/>
                </a:cubicBezTo>
                <a:lnTo>
                  <a:pt x="4665761" y="2976562"/>
                </a:lnTo>
                <a:close/>
                <a:moveTo>
                  <a:pt x="4360664" y="2969121"/>
                </a:moveTo>
                <a:cubicBezTo>
                  <a:pt x="4365625" y="2969121"/>
                  <a:pt x="4368105" y="2971602"/>
                  <a:pt x="4368105" y="2976562"/>
                </a:cubicBezTo>
                <a:cubicBezTo>
                  <a:pt x="4368105" y="2976562"/>
                  <a:pt x="4366865" y="2977802"/>
                  <a:pt x="4364385" y="2980283"/>
                </a:cubicBezTo>
                <a:cubicBezTo>
                  <a:pt x="4361904" y="2982764"/>
                  <a:pt x="4358184" y="2981523"/>
                  <a:pt x="4353223" y="2976562"/>
                </a:cubicBezTo>
                <a:close/>
                <a:moveTo>
                  <a:pt x="5448969" y="2965400"/>
                </a:moveTo>
                <a:cubicBezTo>
                  <a:pt x="5450210" y="2965400"/>
                  <a:pt x="5452070" y="2966640"/>
                  <a:pt x="5454551" y="2969121"/>
                </a:cubicBezTo>
                <a:lnTo>
                  <a:pt x="5447109" y="2969121"/>
                </a:lnTo>
                <a:cubicBezTo>
                  <a:pt x="5447109" y="2966640"/>
                  <a:pt x="5447729" y="2965400"/>
                  <a:pt x="5448969" y="2965400"/>
                </a:cubicBezTo>
                <a:close/>
                <a:moveTo>
                  <a:pt x="5169917" y="2965400"/>
                </a:moveTo>
                <a:cubicBezTo>
                  <a:pt x="5171157" y="2965400"/>
                  <a:pt x="5171777" y="2966640"/>
                  <a:pt x="5171777" y="2969121"/>
                </a:cubicBezTo>
                <a:cubicBezTo>
                  <a:pt x="5171777" y="2969121"/>
                  <a:pt x="5169297" y="2969121"/>
                  <a:pt x="5164336" y="2969121"/>
                </a:cubicBezTo>
                <a:cubicBezTo>
                  <a:pt x="5166816" y="2966640"/>
                  <a:pt x="5168677" y="2965400"/>
                  <a:pt x="5169917" y="2965400"/>
                </a:cubicBezTo>
                <a:close/>
                <a:moveTo>
                  <a:pt x="5246191" y="2961680"/>
                </a:moveTo>
                <a:lnTo>
                  <a:pt x="5246191" y="2969121"/>
                </a:lnTo>
                <a:lnTo>
                  <a:pt x="5231308" y="2969121"/>
                </a:lnTo>
                <a:cubicBezTo>
                  <a:pt x="5236270" y="2964160"/>
                  <a:pt x="5241230" y="2961680"/>
                  <a:pt x="5246191" y="2961680"/>
                </a:cubicBezTo>
                <a:close/>
                <a:moveTo>
                  <a:pt x="4799707" y="2961680"/>
                </a:moveTo>
                <a:cubicBezTo>
                  <a:pt x="4804668" y="2961680"/>
                  <a:pt x="4807148" y="2962920"/>
                  <a:pt x="4807148" y="2965400"/>
                </a:cubicBezTo>
                <a:cubicBezTo>
                  <a:pt x="4807148" y="2967881"/>
                  <a:pt x="4804668" y="2969121"/>
                  <a:pt x="4799707" y="2969121"/>
                </a:cubicBezTo>
                <a:cubicBezTo>
                  <a:pt x="4799707" y="2964160"/>
                  <a:pt x="4799707" y="2961680"/>
                  <a:pt x="4799707" y="2961680"/>
                </a:cubicBezTo>
                <a:close/>
                <a:moveTo>
                  <a:pt x="4781103" y="2961680"/>
                </a:moveTo>
                <a:cubicBezTo>
                  <a:pt x="4783583" y="2961680"/>
                  <a:pt x="4786065" y="2961680"/>
                  <a:pt x="4788545" y="2961680"/>
                </a:cubicBezTo>
                <a:cubicBezTo>
                  <a:pt x="4791025" y="2961680"/>
                  <a:pt x="4789785" y="2964160"/>
                  <a:pt x="4784824" y="2969121"/>
                </a:cubicBezTo>
                <a:cubicBezTo>
                  <a:pt x="4779863" y="2974082"/>
                  <a:pt x="4777383" y="2974082"/>
                  <a:pt x="4777383" y="2969121"/>
                </a:cubicBezTo>
                <a:cubicBezTo>
                  <a:pt x="4777383" y="2964160"/>
                  <a:pt x="4778623" y="2961680"/>
                  <a:pt x="4781103" y="2961680"/>
                </a:cubicBezTo>
                <a:close/>
                <a:moveTo>
                  <a:pt x="4679714" y="2957029"/>
                </a:moveTo>
                <a:cubicBezTo>
                  <a:pt x="4680334" y="2957649"/>
                  <a:pt x="4680644" y="2959199"/>
                  <a:pt x="4680644" y="2961680"/>
                </a:cubicBezTo>
                <a:cubicBezTo>
                  <a:pt x="4675683" y="2961680"/>
                  <a:pt x="4673203" y="2961680"/>
                  <a:pt x="4673203" y="2961680"/>
                </a:cubicBezTo>
                <a:cubicBezTo>
                  <a:pt x="4673203" y="2961680"/>
                  <a:pt x="4674443" y="2960440"/>
                  <a:pt x="4676924" y="2957959"/>
                </a:cubicBezTo>
                <a:cubicBezTo>
                  <a:pt x="4678164" y="2956719"/>
                  <a:pt x="4679094" y="2956408"/>
                  <a:pt x="4679714" y="2957029"/>
                </a:cubicBezTo>
                <a:close/>
                <a:moveTo>
                  <a:pt x="5030390" y="2946797"/>
                </a:moveTo>
                <a:lnTo>
                  <a:pt x="5045273" y="2946797"/>
                </a:lnTo>
                <a:lnTo>
                  <a:pt x="5052715" y="2961680"/>
                </a:lnTo>
                <a:cubicBezTo>
                  <a:pt x="5052715" y="2961680"/>
                  <a:pt x="5053955" y="2961680"/>
                  <a:pt x="5056435" y="2961680"/>
                </a:cubicBezTo>
                <a:cubicBezTo>
                  <a:pt x="5058915" y="2961680"/>
                  <a:pt x="5062636" y="2961680"/>
                  <a:pt x="5067597" y="2961680"/>
                </a:cubicBezTo>
                <a:cubicBezTo>
                  <a:pt x="5072559" y="2961680"/>
                  <a:pt x="5075039" y="2961680"/>
                  <a:pt x="5075039" y="2961680"/>
                </a:cubicBezTo>
                <a:cubicBezTo>
                  <a:pt x="5075039" y="2961680"/>
                  <a:pt x="5075039" y="2959199"/>
                  <a:pt x="5075039" y="2954238"/>
                </a:cubicBezTo>
                <a:cubicBezTo>
                  <a:pt x="5075039" y="2954238"/>
                  <a:pt x="5077519" y="2954238"/>
                  <a:pt x="5082480" y="2954238"/>
                </a:cubicBezTo>
                <a:cubicBezTo>
                  <a:pt x="5087442" y="2954238"/>
                  <a:pt x="5087442" y="2956719"/>
                  <a:pt x="5082480" y="2961680"/>
                </a:cubicBezTo>
                <a:cubicBezTo>
                  <a:pt x="5082480" y="2961680"/>
                  <a:pt x="5084960" y="2961680"/>
                  <a:pt x="5089922" y="2961680"/>
                </a:cubicBezTo>
                <a:cubicBezTo>
                  <a:pt x="5094883" y="2961680"/>
                  <a:pt x="5097363" y="2964160"/>
                  <a:pt x="5097363" y="2969121"/>
                </a:cubicBezTo>
                <a:lnTo>
                  <a:pt x="5082480" y="2969121"/>
                </a:lnTo>
                <a:lnTo>
                  <a:pt x="5067597" y="2976562"/>
                </a:lnTo>
                <a:lnTo>
                  <a:pt x="5060156" y="2976562"/>
                </a:lnTo>
                <a:lnTo>
                  <a:pt x="5045273" y="2961680"/>
                </a:lnTo>
                <a:cubicBezTo>
                  <a:pt x="5045273" y="2956719"/>
                  <a:pt x="5042793" y="2952998"/>
                  <a:pt x="5037832" y="2950517"/>
                </a:cubicBezTo>
                <a:cubicBezTo>
                  <a:pt x="5032870" y="2948037"/>
                  <a:pt x="5030390" y="2946797"/>
                  <a:pt x="5030390" y="2946797"/>
                </a:cubicBezTo>
                <a:close/>
                <a:moveTo>
                  <a:pt x="4717851" y="2946797"/>
                </a:moveTo>
                <a:cubicBezTo>
                  <a:pt x="4717851" y="2946797"/>
                  <a:pt x="4727773" y="2949277"/>
                  <a:pt x="4747617" y="2954238"/>
                </a:cubicBezTo>
                <a:lnTo>
                  <a:pt x="4777383" y="2961680"/>
                </a:lnTo>
                <a:lnTo>
                  <a:pt x="4755058" y="2961680"/>
                </a:lnTo>
                <a:cubicBezTo>
                  <a:pt x="4750097" y="2961680"/>
                  <a:pt x="4745137" y="2961680"/>
                  <a:pt x="4740176" y="2961680"/>
                </a:cubicBezTo>
                <a:cubicBezTo>
                  <a:pt x="4735214" y="2961680"/>
                  <a:pt x="4730254" y="2961680"/>
                  <a:pt x="4725293" y="2961680"/>
                </a:cubicBezTo>
                <a:cubicBezTo>
                  <a:pt x="4725293" y="2961680"/>
                  <a:pt x="4725293" y="2960440"/>
                  <a:pt x="4725293" y="2957959"/>
                </a:cubicBezTo>
                <a:cubicBezTo>
                  <a:pt x="4725293" y="2955478"/>
                  <a:pt x="4722813" y="2954238"/>
                  <a:pt x="4717851" y="2954238"/>
                </a:cubicBezTo>
                <a:close/>
                <a:moveTo>
                  <a:pt x="5166196" y="2943076"/>
                </a:moveTo>
                <a:cubicBezTo>
                  <a:pt x="5164955" y="2943076"/>
                  <a:pt x="5164336" y="2944317"/>
                  <a:pt x="5164336" y="2946797"/>
                </a:cubicBezTo>
                <a:lnTo>
                  <a:pt x="5171777" y="2946797"/>
                </a:lnTo>
                <a:cubicBezTo>
                  <a:pt x="5169296" y="2944317"/>
                  <a:pt x="5167436" y="2943076"/>
                  <a:pt x="5166196" y="2943076"/>
                </a:cubicBezTo>
                <a:close/>
                <a:moveTo>
                  <a:pt x="5759648" y="2939355"/>
                </a:moveTo>
                <a:lnTo>
                  <a:pt x="5767090" y="2946797"/>
                </a:lnTo>
                <a:lnTo>
                  <a:pt x="5761509" y="2946797"/>
                </a:lnTo>
                <a:cubicBezTo>
                  <a:pt x="5757788" y="2946797"/>
                  <a:pt x="5754687" y="2946797"/>
                  <a:pt x="5752207" y="2946797"/>
                </a:cubicBezTo>
                <a:cubicBezTo>
                  <a:pt x="5757168" y="2946797"/>
                  <a:pt x="5758408" y="2945557"/>
                  <a:pt x="5755927" y="2943076"/>
                </a:cubicBezTo>
                <a:cubicBezTo>
                  <a:pt x="5753447" y="2940595"/>
                  <a:pt x="5754687" y="2939355"/>
                  <a:pt x="5759648" y="2939355"/>
                </a:cubicBezTo>
                <a:close/>
                <a:moveTo>
                  <a:pt x="5692676" y="2939355"/>
                </a:moveTo>
                <a:lnTo>
                  <a:pt x="5692676" y="2946797"/>
                </a:lnTo>
                <a:lnTo>
                  <a:pt x="5685234" y="2946797"/>
                </a:lnTo>
                <a:cubicBezTo>
                  <a:pt x="5685234" y="2941836"/>
                  <a:pt x="5687714" y="2939355"/>
                  <a:pt x="5692676" y="2939355"/>
                </a:cubicBezTo>
                <a:close/>
                <a:moveTo>
                  <a:pt x="5655468" y="2939355"/>
                </a:moveTo>
                <a:cubicBezTo>
                  <a:pt x="5655468" y="2939355"/>
                  <a:pt x="5657949" y="2939355"/>
                  <a:pt x="5662910" y="2939355"/>
                </a:cubicBezTo>
                <a:cubicBezTo>
                  <a:pt x="5667871" y="2939355"/>
                  <a:pt x="5670351" y="2939355"/>
                  <a:pt x="5670351" y="2939355"/>
                </a:cubicBezTo>
                <a:cubicBezTo>
                  <a:pt x="5670351" y="2939355"/>
                  <a:pt x="5667871" y="2941836"/>
                  <a:pt x="5662910" y="2946797"/>
                </a:cubicBezTo>
                <a:cubicBezTo>
                  <a:pt x="5657949" y="2946797"/>
                  <a:pt x="5655468" y="2946797"/>
                  <a:pt x="5655468" y="2946797"/>
                </a:cubicBezTo>
                <a:cubicBezTo>
                  <a:pt x="5655468" y="2946797"/>
                  <a:pt x="5655468" y="2944316"/>
                  <a:pt x="5655468" y="2939355"/>
                </a:cubicBezTo>
                <a:close/>
                <a:moveTo>
                  <a:pt x="4561582" y="2939355"/>
                </a:moveTo>
                <a:lnTo>
                  <a:pt x="4576465" y="2939355"/>
                </a:lnTo>
                <a:lnTo>
                  <a:pt x="4576465" y="2946797"/>
                </a:lnTo>
                <a:cubicBezTo>
                  <a:pt x="4571503" y="2946797"/>
                  <a:pt x="4566543" y="2944316"/>
                  <a:pt x="4561582" y="2939355"/>
                </a:cubicBezTo>
                <a:close/>
                <a:moveTo>
                  <a:pt x="4442519" y="2939355"/>
                </a:moveTo>
                <a:lnTo>
                  <a:pt x="4457402" y="2939355"/>
                </a:lnTo>
                <a:lnTo>
                  <a:pt x="4472285" y="2946797"/>
                </a:lnTo>
                <a:cubicBezTo>
                  <a:pt x="4472285" y="2946797"/>
                  <a:pt x="4471045" y="2948037"/>
                  <a:pt x="4468564" y="2950517"/>
                </a:cubicBezTo>
                <a:cubicBezTo>
                  <a:pt x="4466084" y="2952998"/>
                  <a:pt x="4463603" y="2952998"/>
                  <a:pt x="4461123" y="2950517"/>
                </a:cubicBezTo>
                <a:cubicBezTo>
                  <a:pt x="4458643" y="2948037"/>
                  <a:pt x="4454922" y="2946797"/>
                  <a:pt x="4449961" y="2946797"/>
                </a:cubicBezTo>
                <a:close/>
                <a:moveTo>
                  <a:pt x="4368105" y="2939355"/>
                </a:moveTo>
                <a:lnTo>
                  <a:pt x="4382988" y="2946797"/>
                </a:lnTo>
                <a:lnTo>
                  <a:pt x="4382988" y="2954238"/>
                </a:lnTo>
                <a:lnTo>
                  <a:pt x="4368105" y="2954238"/>
                </a:lnTo>
                <a:lnTo>
                  <a:pt x="4360664" y="2954238"/>
                </a:lnTo>
                <a:cubicBezTo>
                  <a:pt x="4360664" y="2954238"/>
                  <a:pt x="4363144" y="2951758"/>
                  <a:pt x="4368105" y="2946797"/>
                </a:cubicBezTo>
                <a:cubicBezTo>
                  <a:pt x="4368105" y="2941836"/>
                  <a:pt x="4368105" y="2939355"/>
                  <a:pt x="4368105" y="2939355"/>
                </a:cubicBezTo>
                <a:close/>
                <a:moveTo>
                  <a:pt x="4323457" y="2939355"/>
                </a:moveTo>
                <a:lnTo>
                  <a:pt x="4338340" y="2939355"/>
                </a:lnTo>
                <a:lnTo>
                  <a:pt x="4330898" y="2946797"/>
                </a:lnTo>
                <a:close/>
                <a:moveTo>
                  <a:pt x="5594077" y="2935635"/>
                </a:moveTo>
                <a:cubicBezTo>
                  <a:pt x="5595318" y="2935635"/>
                  <a:pt x="5595937" y="2936875"/>
                  <a:pt x="5595937" y="2939355"/>
                </a:cubicBezTo>
                <a:lnTo>
                  <a:pt x="5588496" y="2939355"/>
                </a:lnTo>
                <a:cubicBezTo>
                  <a:pt x="5590976" y="2936875"/>
                  <a:pt x="5592837" y="2935635"/>
                  <a:pt x="5594077" y="2935635"/>
                </a:cubicBezTo>
                <a:close/>
                <a:moveTo>
                  <a:pt x="5380136" y="2931914"/>
                </a:moveTo>
                <a:cubicBezTo>
                  <a:pt x="5380136" y="2931914"/>
                  <a:pt x="5382617" y="2931914"/>
                  <a:pt x="5387578" y="2931914"/>
                </a:cubicBezTo>
                <a:cubicBezTo>
                  <a:pt x="5392539" y="2931914"/>
                  <a:pt x="5395019" y="2931914"/>
                  <a:pt x="5395019" y="2931914"/>
                </a:cubicBezTo>
                <a:lnTo>
                  <a:pt x="5387578" y="2939355"/>
                </a:lnTo>
                <a:close/>
                <a:moveTo>
                  <a:pt x="4740176" y="2931914"/>
                </a:moveTo>
                <a:cubicBezTo>
                  <a:pt x="4740176" y="2931914"/>
                  <a:pt x="4742656" y="2931914"/>
                  <a:pt x="4747617" y="2931914"/>
                </a:cubicBezTo>
                <a:cubicBezTo>
                  <a:pt x="4747617" y="2931914"/>
                  <a:pt x="4747617" y="2933154"/>
                  <a:pt x="4747617" y="2935635"/>
                </a:cubicBezTo>
                <a:cubicBezTo>
                  <a:pt x="4747617" y="2938115"/>
                  <a:pt x="4747617" y="2939355"/>
                  <a:pt x="4747617" y="2939355"/>
                </a:cubicBezTo>
                <a:close/>
                <a:moveTo>
                  <a:pt x="4699248" y="2931914"/>
                </a:moveTo>
                <a:cubicBezTo>
                  <a:pt x="4701728" y="2931914"/>
                  <a:pt x="4704209" y="2934395"/>
                  <a:pt x="4706689" y="2939355"/>
                </a:cubicBezTo>
                <a:cubicBezTo>
                  <a:pt x="4709169" y="2944316"/>
                  <a:pt x="4705449" y="2946797"/>
                  <a:pt x="4695527" y="2946797"/>
                </a:cubicBezTo>
                <a:lnTo>
                  <a:pt x="4680644" y="2939355"/>
                </a:lnTo>
                <a:lnTo>
                  <a:pt x="4688086" y="2939355"/>
                </a:lnTo>
                <a:lnTo>
                  <a:pt x="4695527" y="2939355"/>
                </a:lnTo>
                <a:cubicBezTo>
                  <a:pt x="4695527" y="2934395"/>
                  <a:pt x="4696768" y="2931914"/>
                  <a:pt x="4699248" y="2931914"/>
                </a:cubicBezTo>
                <a:close/>
                <a:moveTo>
                  <a:pt x="4241602" y="2931914"/>
                </a:moveTo>
                <a:lnTo>
                  <a:pt x="4249043" y="2931914"/>
                </a:lnTo>
                <a:cubicBezTo>
                  <a:pt x="4258965" y="2936875"/>
                  <a:pt x="4263926" y="2939355"/>
                  <a:pt x="4263926" y="2939355"/>
                </a:cubicBezTo>
                <a:lnTo>
                  <a:pt x="4286250" y="2946797"/>
                </a:lnTo>
                <a:cubicBezTo>
                  <a:pt x="4291211" y="2946797"/>
                  <a:pt x="4296172" y="2946797"/>
                  <a:pt x="4301133" y="2946797"/>
                </a:cubicBezTo>
                <a:cubicBezTo>
                  <a:pt x="4306094" y="2946797"/>
                  <a:pt x="4311055" y="2946797"/>
                  <a:pt x="4316016" y="2946797"/>
                </a:cubicBezTo>
                <a:lnTo>
                  <a:pt x="4271367" y="2954238"/>
                </a:lnTo>
                <a:cubicBezTo>
                  <a:pt x="4266406" y="2949277"/>
                  <a:pt x="4261445" y="2946797"/>
                  <a:pt x="4256484" y="2946797"/>
                </a:cubicBezTo>
                <a:close/>
                <a:moveTo>
                  <a:pt x="5940103" y="2928193"/>
                </a:moveTo>
                <a:cubicBezTo>
                  <a:pt x="5943824" y="2928193"/>
                  <a:pt x="5948164" y="2929433"/>
                  <a:pt x="5953125" y="2931914"/>
                </a:cubicBezTo>
                <a:cubicBezTo>
                  <a:pt x="5963046" y="2936875"/>
                  <a:pt x="5968008" y="2939355"/>
                  <a:pt x="5968008" y="2939355"/>
                </a:cubicBezTo>
                <a:lnTo>
                  <a:pt x="5982890" y="2946797"/>
                </a:lnTo>
                <a:lnTo>
                  <a:pt x="5990332" y="2946797"/>
                </a:lnTo>
                <a:cubicBezTo>
                  <a:pt x="5985370" y="2946797"/>
                  <a:pt x="5982890" y="2949277"/>
                  <a:pt x="5982890" y="2954238"/>
                </a:cubicBezTo>
                <a:cubicBezTo>
                  <a:pt x="5982890" y="2954238"/>
                  <a:pt x="5985370" y="2955478"/>
                  <a:pt x="5990332" y="2957959"/>
                </a:cubicBezTo>
                <a:cubicBezTo>
                  <a:pt x="5995293" y="2960440"/>
                  <a:pt x="6000253" y="2961680"/>
                  <a:pt x="6005215" y="2961680"/>
                </a:cubicBezTo>
                <a:lnTo>
                  <a:pt x="6064746" y="2991445"/>
                </a:lnTo>
                <a:cubicBezTo>
                  <a:pt x="6094511" y="3006328"/>
                  <a:pt x="6119316" y="3016250"/>
                  <a:pt x="6139160" y="3021211"/>
                </a:cubicBezTo>
                <a:cubicBezTo>
                  <a:pt x="6149081" y="3026172"/>
                  <a:pt x="6160243" y="3033613"/>
                  <a:pt x="6172646" y="3043535"/>
                </a:cubicBezTo>
                <a:cubicBezTo>
                  <a:pt x="6185049" y="3053457"/>
                  <a:pt x="6191250" y="3058418"/>
                  <a:pt x="6191250" y="3058418"/>
                </a:cubicBezTo>
                <a:cubicBezTo>
                  <a:pt x="6191250" y="3058418"/>
                  <a:pt x="6192490" y="3060899"/>
                  <a:pt x="6194970" y="3065859"/>
                </a:cubicBezTo>
                <a:cubicBezTo>
                  <a:pt x="6197451" y="3070820"/>
                  <a:pt x="6198691" y="3073301"/>
                  <a:pt x="6198691" y="3073301"/>
                </a:cubicBezTo>
                <a:lnTo>
                  <a:pt x="6191250" y="3073301"/>
                </a:lnTo>
                <a:lnTo>
                  <a:pt x="6176367" y="3065859"/>
                </a:lnTo>
                <a:cubicBezTo>
                  <a:pt x="6171406" y="3070820"/>
                  <a:pt x="6167685" y="3072061"/>
                  <a:pt x="6165205" y="3069580"/>
                </a:cubicBezTo>
                <a:cubicBezTo>
                  <a:pt x="6162725" y="3067099"/>
                  <a:pt x="6161484" y="3064619"/>
                  <a:pt x="6161484" y="3062139"/>
                </a:cubicBezTo>
                <a:cubicBezTo>
                  <a:pt x="6161484" y="3059658"/>
                  <a:pt x="6156523" y="3054697"/>
                  <a:pt x="6146601" y="3047256"/>
                </a:cubicBezTo>
                <a:cubicBezTo>
                  <a:pt x="6136680" y="3039814"/>
                  <a:pt x="6129238" y="3038574"/>
                  <a:pt x="6124277" y="3043535"/>
                </a:cubicBezTo>
                <a:cubicBezTo>
                  <a:pt x="6129238" y="3048496"/>
                  <a:pt x="6131718" y="3050976"/>
                  <a:pt x="6131718" y="3050976"/>
                </a:cubicBezTo>
                <a:lnTo>
                  <a:pt x="6094511" y="3021211"/>
                </a:lnTo>
                <a:cubicBezTo>
                  <a:pt x="6094511" y="3016250"/>
                  <a:pt x="6079629" y="3008809"/>
                  <a:pt x="6049863" y="2998887"/>
                </a:cubicBezTo>
                <a:lnTo>
                  <a:pt x="6027539" y="2984004"/>
                </a:lnTo>
                <a:cubicBezTo>
                  <a:pt x="6022577" y="2984004"/>
                  <a:pt x="6018857" y="2982764"/>
                  <a:pt x="6016377" y="2980283"/>
                </a:cubicBezTo>
                <a:cubicBezTo>
                  <a:pt x="6013897" y="2977802"/>
                  <a:pt x="6011415" y="2976562"/>
                  <a:pt x="6008935" y="2976562"/>
                </a:cubicBezTo>
                <a:cubicBezTo>
                  <a:pt x="6006455" y="2976562"/>
                  <a:pt x="6002734" y="2976562"/>
                  <a:pt x="5997773" y="2976562"/>
                </a:cubicBezTo>
                <a:cubicBezTo>
                  <a:pt x="5997773" y="2971602"/>
                  <a:pt x="5995293" y="2969121"/>
                  <a:pt x="5990332" y="2969121"/>
                </a:cubicBezTo>
                <a:cubicBezTo>
                  <a:pt x="5985370" y="2969121"/>
                  <a:pt x="5982890" y="2969121"/>
                  <a:pt x="5982890" y="2969121"/>
                </a:cubicBezTo>
                <a:cubicBezTo>
                  <a:pt x="5977929" y="2964160"/>
                  <a:pt x="5975449" y="2961680"/>
                  <a:pt x="5975449" y="2961680"/>
                </a:cubicBezTo>
                <a:cubicBezTo>
                  <a:pt x="5970488" y="2961680"/>
                  <a:pt x="5965527" y="2959199"/>
                  <a:pt x="5960566" y="2954238"/>
                </a:cubicBezTo>
                <a:lnTo>
                  <a:pt x="5953125" y="2946797"/>
                </a:lnTo>
                <a:lnTo>
                  <a:pt x="5930801" y="2931914"/>
                </a:lnTo>
                <a:cubicBezTo>
                  <a:pt x="5933281" y="2929433"/>
                  <a:pt x="5936382" y="2928193"/>
                  <a:pt x="5940103" y="2928193"/>
                </a:cubicBezTo>
                <a:close/>
                <a:moveTo>
                  <a:pt x="5439668" y="2924473"/>
                </a:moveTo>
                <a:lnTo>
                  <a:pt x="5461992" y="2931914"/>
                </a:lnTo>
                <a:cubicBezTo>
                  <a:pt x="5466953" y="2936875"/>
                  <a:pt x="5470674" y="2939355"/>
                  <a:pt x="5473154" y="2939355"/>
                </a:cubicBezTo>
                <a:cubicBezTo>
                  <a:pt x="5475634" y="2939355"/>
                  <a:pt x="5476875" y="2941836"/>
                  <a:pt x="5476875" y="2946797"/>
                </a:cubicBezTo>
                <a:lnTo>
                  <a:pt x="5447109" y="2946797"/>
                </a:lnTo>
                <a:cubicBezTo>
                  <a:pt x="5447109" y="2941836"/>
                  <a:pt x="5444629" y="2939355"/>
                  <a:pt x="5439668" y="2939355"/>
                </a:cubicBezTo>
                <a:cubicBezTo>
                  <a:pt x="5439668" y="2934395"/>
                  <a:pt x="5442148" y="2931914"/>
                  <a:pt x="5447109" y="2931914"/>
                </a:cubicBezTo>
                <a:lnTo>
                  <a:pt x="5439668" y="2931914"/>
                </a:lnTo>
                <a:close/>
                <a:moveTo>
                  <a:pt x="4494609" y="2917031"/>
                </a:moveTo>
                <a:lnTo>
                  <a:pt x="4509492" y="2924473"/>
                </a:lnTo>
                <a:cubicBezTo>
                  <a:pt x="4504531" y="2924473"/>
                  <a:pt x="4497090" y="2924473"/>
                  <a:pt x="4487168" y="2924473"/>
                </a:cubicBezTo>
                <a:close/>
                <a:moveTo>
                  <a:pt x="4282529" y="2917031"/>
                </a:moveTo>
                <a:cubicBezTo>
                  <a:pt x="4285010" y="2917031"/>
                  <a:pt x="4286250" y="2917031"/>
                  <a:pt x="4286250" y="2917031"/>
                </a:cubicBezTo>
                <a:lnTo>
                  <a:pt x="4271367" y="2931914"/>
                </a:lnTo>
                <a:lnTo>
                  <a:pt x="4271367" y="2924473"/>
                </a:lnTo>
                <a:cubicBezTo>
                  <a:pt x="4276328" y="2919512"/>
                  <a:pt x="4280049" y="2917031"/>
                  <a:pt x="4282529" y="2917031"/>
                </a:cubicBezTo>
                <a:close/>
                <a:moveTo>
                  <a:pt x="5629424" y="2913310"/>
                </a:moveTo>
                <a:cubicBezTo>
                  <a:pt x="5631904" y="2913310"/>
                  <a:pt x="5633144" y="2914551"/>
                  <a:pt x="5633144" y="2917031"/>
                </a:cubicBezTo>
                <a:lnTo>
                  <a:pt x="5625703" y="2924473"/>
                </a:lnTo>
                <a:lnTo>
                  <a:pt x="5618261" y="2917031"/>
                </a:lnTo>
                <a:cubicBezTo>
                  <a:pt x="5623222" y="2914551"/>
                  <a:pt x="5626943" y="2913310"/>
                  <a:pt x="5629424" y="2913310"/>
                </a:cubicBezTo>
                <a:close/>
                <a:moveTo>
                  <a:pt x="5505711" y="2912380"/>
                </a:moveTo>
                <a:cubicBezTo>
                  <a:pt x="5507571" y="2911760"/>
                  <a:pt x="5509121" y="2912070"/>
                  <a:pt x="5510361" y="2913310"/>
                </a:cubicBezTo>
                <a:cubicBezTo>
                  <a:pt x="5512841" y="2915791"/>
                  <a:pt x="5512841" y="2918271"/>
                  <a:pt x="5510361" y="2920752"/>
                </a:cubicBezTo>
                <a:cubicBezTo>
                  <a:pt x="5507881" y="2923233"/>
                  <a:pt x="5504160" y="2924473"/>
                  <a:pt x="5499199" y="2924473"/>
                </a:cubicBezTo>
                <a:lnTo>
                  <a:pt x="5499199" y="2917031"/>
                </a:lnTo>
                <a:cubicBezTo>
                  <a:pt x="5501680" y="2914551"/>
                  <a:pt x="5503850" y="2913001"/>
                  <a:pt x="5505711" y="2912380"/>
                </a:cubicBezTo>
                <a:close/>
                <a:moveTo>
                  <a:pt x="5878711" y="2909590"/>
                </a:moveTo>
                <a:cubicBezTo>
                  <a:pt x="5878711" y="2909590"/>
                  <a:pt x="5881191" y="2909590"/>
                  <a:pt x="5886152" y="2909590"/>
                </a:cubicBezTo>
                <a:cubicBezTo>
                  <a:pt x="5886152" y="2909590"/>
                  <a:pt x="5886152" y="2912070"/>
                  <a:pt x="5886152" y="2917031"/>
                </a:cubicBezTo>
                <a:cubicBezTo>
                  <a:pt x="5886152" y="2917031"/>
                  <a:pt x="5884911" y="2917031"/>
                  <a:pt x="5882431" y="2917031"/>
                </a:cubicBezTo>
                <a:cubicBezTo>
                  <a:pt x="5879951" y="2917031"/>
                  <a:pt x="5878711" y="2917031"/>
                  <a:pt x="5878711" y="2917031"/>
                </a:cubicBezTo>
                <a:cubicBezTo>
                  <a:pt x="5878711" y="2912070"/>
                  <a:pt x="5878711" y="2909590"/>
                  <a:pt x="5878711" y="2909590"/>
                </a:cubicBezTo>
                <a:close/>
                <a:moveTo>
                  <a:pt x="5722441" y="2909590"/>
                </a:moveTo>
                <a:lnTo>
                  <a:pt x="5729883" y="2909590"/>
                </a:lnTo>
                <a:lnTo>
                  <a:pt x="5722441" y="2917031"/>
                </a:lnTo>
                <a:close/>
                <a:moveTo>
                  <a:pt x="5659189" y="2909590"/>
                </a:moveTo>
                <a:cubicBezTo>
                  <a:pt x="5666631" y="2909590"/>
                  <a:pt x="5672831" y="2909590"/>
                  <a:pt x="5677793" y="2909590"/>
                </a:cubicBezTo>
                <a:lnTo>
                  <a:pt x="5677793" y="2917031"/>
                </a:lnTo>
                <a:cubicBezTo>
                  <a:pt x="5657949" y="2921992"/>
                  <a:pt x="5648027" y="2921992"/>
                  <a:pt x="5648027" y="2917031"/>
                </a:cubicBezTo>
                <a:cubicBezTo>
                  <a:pt x="5648027" y="2912070"/>
                  <a:pt x="5651748" y="2909590"/>
                  <a:pt x="5659189" y="2909590"/>
                </a:cubicBezTo>
                <a:close/>
                <a:moveTo>
                  <a:pt x="5350371" y="2909590"/>
                </a:moveTo>
                <a:cubicBezTo>
                  <a:pt x="5355332" y="2909590"/>
                  <a:pt x="5357812" y="2912070"/>
                  <a:pt x="5357812" y="2917031"/>
                </a:cubicBezTo>
                <a:lnTo>
                  <a:pt x="5350371" y="2917031"/>
                </a:lnTo>
                <a:cubicBezTo>
                  <a:pt x="5345410" y="2912070"/>
                  <a:pt x="5345410" y="2909590"/>
                  <a:pt x="5350371" y="2909590"/>
                </a:cubicBezTo>
                <a:close/>
                <a:moveTo>
                  <a:pt x="4457402" y="2909590"/>
                </a:moveTo>
                <a:lnTo>
                  <a:pt x="4464843" y="2909590"/>
                </a:lnTo>
                <a:cubicBezTo>
                  <a:pt x="4469805" y="2909590"/>
                  <a:pt x="4473526" y="2910830"/>
                  <a:pt x="4476006" y="2913310"/>
                </a:cubicBezTo>
                <a:cubicBezTo>
                  <a:pt x="4478486" y="2915791"/>
                  <a:pt x="4479726" y="2917031"/>
                  <a:pt x="4479726" y="2917031"/>
                </a:cubicBezTo>
                <a:lnTo>
                  <a:pt x="4464843" y="2917031"/>
                </a:lnTo>
                <a:close/>
                <a:moveTo>
                  <a:pt x="4412754" y="2909590"/>
                </a:moveTo>
                <a:cubicBezTo>
                  <a:pt x="4417715" y="2909590"/>
                  <a:pt x="4417715" y="2912070"/>
                  <a:pt x="4412754" y="2917031"/>
                </a:cubicBezTo>
                <a:cubicBezTo>
                  <a:pt x="4412754" y="2917031"/>
                  <a:pt x="4412754" y="2918271"/>
                  <a:pt x="4412754" y="2920752"/>
                </a:cubicBezTo>
                <a:cubicBezTo>
                  <a:pt x="4412754" y="2923233"/>
                  <a:pt x="4415234" y="2924473"/>
                  <a:pt x="4420195" y="2924473"/>
                </a:cubicBezTo>
                <a:lnTo>
                  <a:pt x="4420195" y="2931914"/>
                </a:lnTo>
                <a:lnTo>
                  <a:pt x="4368105" y="2931914"/>
                </a:lnTo>
                <a:lnTo>
                  <a:pt x="4360664" y="2931914"/>
                </a:lnTo>
                <a:cubicBezTo>
                  <a:pt x="4360664" y="2931914"/>
                  <a:pt x="4360664" y="2930674"/>
                  <a:pt x="4360664" y="2928193"/>
                </a:cubicBezTo>
                <a:cubicBezTo>
                  <a:pt x="4360664" y="2925713"/>
                  <a:pt x="4358184" y="2924473"/>
                  <a:pt x="4353223" y="2924473"/>
                </a:cubicBezTo>
                <a:cubicBezTo>
                  <a:pt x="4348262" y="2924473"/>
                  <a:pt x="4345781" y="2924473"/>
                  <a:pt x="4345781" y="2924473"/>
                </a:cubicBezTo>
                <a:cubicBezTo>
                  <a:pt x="4345781" y="2924473"/>
                  <a:pt x="4344541" y="2924473"/>
                  <a:pt x="4342061" y="2924473"/>
                </a:cubicBezTo>
                <a:cubicBezTo>
                  <a:pt x="4339580" y="2924473"/>
                  <a:pt x="4335859" y="2921992"/>
                  <a:pt x="4330898" y="2917031"/>
                </a:cubicBezTo>
                <a:cubicBezTo>
                  <a:pt x="4340820" y="2917031"/>
                  <a:pt x="4353223" y="2919512"/>
                  <a:pt x="4368105" y="2924473"/>
                </a:cubicBezTo>
                <a:cubicBezTo>
                  <a:pt x="4392910" y="2924473"/>
                  <a:pt x="4405313" y="2921992"/>
                  <a:pt x="4405313" y="2917031"/>
                </a:cubicBezTo>
                <a:cubicBezTo>
                  <a:pt x="4405313" y="2912070"/>
                  <a:pt x="4407793" y="2909590"/>
                  <a:pt x="4412754" y="2909590"/>
                </a:cubicBezTo>
                <a:close/>
                <a:moveTo>
                  <a:pt x="4375547" y="2909590"/>
                </a:moveTo>
                <a:cubicBezTo>
                  <a:pt x="4375547" y="2909590"/>
                  <a:pt x="4375547" y="2912070"/>
                  <a:pt x="4375547" y="2917031"/>
                </a:cubicBezTo>
                <a:lnTo>
                  <a:pt x="4360664" y="2917031"/>
                </a:lnTo>
                <a:close/>
                <a:moveTo>
                  <a:pt x="4643437" y="2905869"/>
                </a:moveTo>
                <a:lnTo>
                  <a:pt x="4650879" y="2909590"/>
                </a:lnTo>
                <a:cubicBezTo>
                  <a:pt x="4648398" y="2909590"/>
                  <a:pt x="4646538" y="2909280"/>
                  <a:pt x="4645298" y="2908660"/>
                </a:cubicBezTo>
                <a:close/>
                <a:moveTo>
                  <a:pt x="5901035" y="2902148"/>
                </a:moveTo>
                <a:cubicBezTo>
                  <a:pt x="5901035" y="2907109"/>
                  <a:pt x="5905996" y="2912070"/>
                  <a:pt x="5915918" y="2917031"/>
                </a:cubicBezTo>
                <a:cubicBezTo>
                  <a:pt x="5920879" y="2921992"/>
                  <a:pt x="5923359" y="2925713"/>
                  <a:pt x="5923359" y="2928193"/>
                </a:cubicBezTo>
                <a:cubicBezTo>
                  <a:pt x="5923359" y="2930674"/>
                  <a:pt x="5920879" y="2931914"/>
                  <a:pt x="5915918" y="2931914"/>
                </a:cubicBezTo>
                <a:lnTo>
                  <a:pt x="5908476" y="2924473"/>
                </a:lnTo>
                <a:cubicBezTo>
                  <a:pt x="5903515" y="2919512"/>
                  <a:pt x="5901035" y="2915791"/>
                  <a:pt x="5901035" y="2913310"/>
                </a:cubicBezTo>
                <a:cubicBezTo>
                  <a:pt x="5901035" y="2910830"/>
                  <a:pt x="5898555" y="2909590"/>
                  <a:pt x="5893593" y="2909590"/>
                </a:cubicBezTo>
                <a:close/>
                <a:moveTo>
                  <a:pt x="5532685" y="2902148"/>
                </a:moveTo>
                <a:cubicBezTo>
                  <a:pt x="5535165" y="2902148"/>
                  <a:pt x="5536406" y="2902148"/>
                  <a:pt x="5536406" y="2902148"/>
                </a:cubicBezTo>
                <a:lnTo>
                  <a:pt x="5528965" y="2909590"/>
                </a:lnTo>
                <a:cubicBezTo>
                  <a:pt x="5524003" y="2909590"/>
                  <a:pt x="5522764" y="2908350"/>
                  <a:pt x="5525244" y="2905869"/>
                </a:cubicBezTo>
                <a:cubicBezTo>
                  <a:pt x="5527724" y="2903388"/>
                  <a:pt x="5530205" y="2902148"/>
                  <a:pt x="5532685" y="2902148"/>
                </a:cubicBezTo>
                <a:close/>
                <a:moveTo>
                  <a:pt x="5320605" y="2902148"/>
                </a:moveTo>
                <a:lnTo>
                  <a:pt x="5328047" y="2909590"/>
                </a:lnTo>
                <a:cubicBezTo>
                  <a:pt x="5328047" y="2914551"/>
                  <a:pt x="5325567" y="2917031"/>
                  <a:pt x="5320605" y="2917031"/>
                </a:cubicBezTo>
                <a:cubicBezTo>
                  <a:pt x="5315644" y="2912070"/>
                  <a:pt x="5313164" y="2909590"/>
                  <a:pt x="5313164" y="2909590"/>
                </a:cubicBezTo>
                <a:cubicBezTo>
                  <a:pt x="5313164" y="2904629"/>
                  <a:pt x="5315644" y="2902148"/>
                  <a:pt x="5320605" y="2902148"/>
                </a:cubicBezTo>
                <a:close/>
                <a:moveTo>
                  <a:pt x="4635996" y="2902148"/>
                </a:moveTo>
                <a:lnTo>
                  <a:pt x="4641577" y="2903079"/>
                </a:lnTo>
                <a:cubicBezTo>
                  <a:pt x="4642817" y="2903699"/>
                  <a:pt x="4643437" y="2904629"/>
                  <a:pt x="4643437" y="2905869"/>
                </a:cubicBezTo>
                <a:close/>
                <a:moveTo>
                  <a:pt x="4613672" y="2902148"/>
                </a:moveTo>
                <a:cubicBezTo>
                  <a:pt x="4613672" y="2907109"/>
                  <a:pt x="4613672" y="2909590"/>
                  <a:pt x="4613672" y="2909590"/>
                </a:cubicBezTo>
                <a:cubicBezTo>
                  <a:pt x="4618633" y="2909590"/>
                  <a:pt x="4621113" y="2908350"/>
                  <a:pt x="4621113" y="2905869"/>
                </a:cubicBezTo>
                <a:cubicBezTo>
                  <a:pt x="4621113" y="2903388"/>
                  <a:pt x="4618633" y="2902148"/>
                  <a:pt x="4613672" y="2902148"/>
                </a:cubicBezTo>
                <a:close/>
                <a:moveTo>
                  <a:pt x="4189512" y="2902148"/>
                </a:moveTo>
                <a:lnTo>
                  <a:pt x="4249043" y="2909590"/>
                </a:lnTo>
                <a:lnTo>
                  <a:pt x="4256484" y="2924473"/>
                </a:lnTo>
                <a:cubicBezTo>
                  <a:pt x="4256484" y="2924473"/>
                  <a:pt x="4252764" y="2923233"/>
                  <a:pt x="4245322" y="2920752"/>
                </a:cubicBezTo>
                <a:cubicBezTo>
                  <a:pt x="4237881" y="2918271"/>
                  <a:pt x="4230439" y="2915791"/>
                  <a:pt x="4222998" y="2913310"/>
                </a:cubicBezTo>
                <a:cubicBezTo>
                  <a:pt x="4215557" y="2910830"/>
                  <a:pt x="4208115" y="2908350"/>
                  <a:pt x="4200674" y="2905869"/>
                </a:cubicBezTo>
                <a:cubicBezTo>
                  <a:pt x="4193232" y="2903388"/>
                  <a:pt x="4189512" y="2902148"/>
                  <a:pt x="4189512" y="2902148"/>
                </a:cubicBezTo>
                <a:close/>
                <a:moveTo>
                  <a:pt x="5856386" y="2894707"/>
                </a:moveTo>
                <a:cubicBezTo>
                  <a:pt x="5861348" y="2894707"/>
                  <a:pt x="5863828" y="2894707"/>
                  <a:pt x="5863828" y="2894707"/>
                </a:cubicBezTo>
                <a:lnTo>
                  <a:pt x="5871269" y="2902148"/>
                </a:lnTo>
                <a:lnTo>
                  <a:pt x="5867549" y="2902148"/>
                </a:lnTo>
                <a:cubicBezTo>
                  <a:pt x="5865068" y="2902148"/>
                  <a:pt x="5863828" y="2902148"/>
                  <a:pt x="5863828" y="2902148"/>
                </a:cubicBezTo>
                <a:close/>
                <a:moveTo>
                  <a:pt x="5781972" y="2894707"/>
                </a:moveTo>
                <a:cubicBezTo>
                  <a:pt x="5786934" y="2894707"/>
                  <a:pt x="5789414" y="2894707"/>
                  <a:pt x="5789414" y="2894707"/>
                </a:cubicBezTo>
                <a:cubicBezTo>
                  <a:pt x="5789414" y="2894707"/>
                  <a:pt x="5790654" y="2895947"/>
                  <a:pt x="5793135" y="2898428"/>
                </a:cubicBezTo>
                <a:cubicBezTo>
                  <a:pt x="5795615" y="2900908"/>
                  <a:pt x="5799335" y="2902148"/>
                  <a:pt x="5804297" y="2902148"/>
                </a:cubicBezTo>
                <a:lnTo>
                  <a:pt x="5789414" y="2902148"/>
                </a:lnTo>
                <a:close/>
                <a:moveTo>
                  <a:pt x="5700117" y="2894707"/>
                </a:moveTo>
                <a:cubicBezTo>
                  <a:pt x="5700117" y="2894707"/>
                  <a:pt x="5702597" y="2894707"/>
                  <a:pt x="5707558" y="2894707"/>
                </a:cubicBezTo>
                <a:cubicBezTo>
                  <a:pt x="5707558" y="2899668"/>
                  <a:pt x="5705078" y="2902148"/>
                  <a:pt x="5700117" y="2902148"/>
                </a:cubicBezTo>
                <a:cubicBezTo>
                  <a:pt x="5700117" y="2897188"/>
                  <a:pt x="5700117" y="2894707"/>
                  <a:pt x="5700117" y="2894707"/>
                </a:cubicBezTo>
                <a:close/>
                <a:moveTo>
                  <a:pt x="4368105" y="2894707"/>
                </a:moveTo>
                <a:cubicBezTo>
                  <a:pt x="4373067" y="2894707"/>
                  <a:pt x="4378027" y="2897188"/>
                  <a:pt x="4382988" y="2902148"/>
                </a:cubicBezTo>
                <a:lnTo>
                  <a:pt x="4375547" y="2902148"/>
                </a:lnTo>
                <a:lnTo>
                  <a:pt x="4360664" y="2902148"/>
                </a:lnTo>
                <a:cubicBezTo>
                  <a:pt x="4360664" y="2897188"/>
                  <a:pt x="4363144" y="2894707"/>
                  <a:pt x="4368105" y="2894707"/>
                </a:cubicBezTo>
                <a:close/>
                <a:moveTo>
                  <a:pt x="3817441" y="2894707"/>
                </a:moveTo>
                <a:cubicBezTo>
                  <a:pt x="3822402" y="2894707"/>
                  <a:pt x="3824883" y="2897188"/>
                  <a:pt x="3824883" y="2902148"/>
                </a:cubicBezTo>
                <a:lnTo>
                  <a:pt x="3817441" y="2902148"/>
                </a:lnTo>
                <a:close/>
                <a:moveTo>
                  <a:pt x="3743027" y="2894707"/>
                </a:moveTo>
                <a:cubicBezTo>
                  <a:pt x="3747988" y="2894707"/>
                  <a:pt x="3750469" y="2894707"/>
                  <a:pt x="3750469" y="2894707"/>
                </a:cubicBezTo>
                <a:cubicBezTo>
                  <a:pt x="3750469" y="2894707"/>
                  <a:pt x="3750469" y="2897188"/>
                  <a:pt x="3750469" y="2902148"/>
                </a:cubicBezTo>
                <a:lnTo>
                  <a:pt x="3743027" y="2902148"/>
                </a:lnTo>
                <a:close/>
                <a:moveTo>
                  <a:pt x="4675063" y="2892382"/>
                </a:moveTo>
                <a:cubicBezTo>
                  <a:pt x="4678784" y="2891451"/>
                  <a:pt x="4688086" y="2894707"/>
                  <a:pt x="4702968" y="2902148"/>
                </a:cubicBezTo>
                <a:cubicBezTo>
                  <a:pt x="4727773" y="2912070"/>
                  <a:pt x="4742656" y="2917031"/>
                  <a:pt x="4747617" y="2917031"/>
                </a:cubicBezTo>
                <a:cubicBezTo>
                  <a:pt x="4752578" y="2917031"/>
                  <a:pt x="4755058" y="2919512"/>
                  <a:pt x="4755058" y="2924473"/>
                </a:cubicBezTo>
                <a:cubicBezTo>
                  <a:pt x="4750097" y="2924473"/>
                  <a:pt x="4745137" y="2924473"/>
                  <a:pt x="4740176" y="2924473"/>
                </a:cubicBezTo>
                <a:cubicBezTo>
                  <a:pt x="4735214" y="2924473"/>
                  <a:pt x="4729013" y="2923233"/>
                  <a:pt x="4721572" y="2920752"/>
                </a:cubicBezTo>
                <a:cubicBezTo>
                  <a:pt x="4714131" y="2918271"/>
                  <a:pt x="4705449" y="2914551"/>
                  <a:pt x="4695527" y="2909590"/>
                </a:cubicBezTo>
                <a:cubicBezTo>
                  <a:pt x="4680644" y="2899668"/>
                  <a:pt x="4673203" y="2894707"/>
                  <a:pt x="4673203" y="2894707"/>
                </a:cubicBezTo>
                <a:cubicBezTo>
                  <a:pt x="4673203" y="2893467"/>
                  <a:pt x="4673823" y="2892691"/>
                  <a:pt x="4675063" y="2892382"/>
                </a:cubicBezTo>
                <a:close/>
                <a:moveTo>
                  <a:pt x="4896445" y="2887266"/>
                </a:moveTo>
                <a:lnTo>
                  <a:pt x="4903886" y="2887266"/>
                </a:lnTo>
                <a:cubicBezTo>
                  <a:pt x="4908848" y="2892226"/>
                  <a:pt x="4910087" y="2894707"/>
                  <a:pt x="4907607" y="2894707"/>
                </a:cubicBezTo>
                <a:cubicBezTo>
                  <a:pt x="4905127" y="2894707"/>
                  <a:pt x="4903886" y="2894707"/>
                  <a:pt x="4903886" y="2894707"/>
                </a:cubicBezTo>
                <a:close/>
                <a:moveTo>
                  <a:pt x="4405313" y="2887266"/>
                </a:moveTo>
                <a:cubicBezTo>
                  <a:pt x="4405313" y="2887266"/>
                  <a:pt x="4407793" y="2887266"/>
                  <a:pt x="4412754" y="2887266"/>
                </a:cubicBezTo>
                <a:cubicBezTo>
                  <a:pt x="4417715" y="2887266"/>
                  <a:pt x="4420195" y="2888506"/>
                  <a:pt x="4420195" y="2890986"/>
                </a:cubicBezTo>
                <a:cubicBezTo>
                  <a:pt x="4420195" y="2893467"/>
                  <a:pt x="4417715" y="2894707"/>
                  <a:pt x="4412754" y="2894707"/>
                </a:cubicBezTo>
                <a:cubicBezTo>
                  <a:pt x="4412754" y="2894707"/>
                  <a:pt x="4411514" y="2893467"/>
                  <a:pt x="4409033" y="2890986"/>
                </a:cubicBezTo>
                <a:cubicBezTo>
                  <a:pt x="4406553" y="2888506"/>
                  <a:pt x="4405313" y="2887266"/>
                  <a:pt x="4405313" y="2887266"/>
                </a:cubicBezTo>
                <a:close/>
                <a:moveTo>
                  <a:pt x="5525244" y="2879824"/>
                </a:moveTo>
                <a:cubicBezTo>
                  <a:pt x="5527724" y="2879824"/>
                  <a:pt x="5528965" y="2879824"/>
                  <a:pt x="5528965" y="2879824"/>
                </a:cubicBezTo>
                <a:lnTo>
                  <a:pt x="5521523" y="2887266"/>
                </a:lnTo>
                <a:cubicBezTo>
                  <a:pt x="5521523" y="2882305"/>
                  <a:pt x="5522764" y="2879824"/>
                  <a:pt x="5525244" y="2879824"/>
                </a:cubicBezTo>
                <a:close/>
                <a:moveTo>
                  <a:pt x="4591347" y="2879824"/>
                </a:moveTo>
                <a:lnTo>
                  <a:pt x="4598789" y="2887266"/>
                </a:lnTo>
                <a:cubicBezTo>
                  <a:pt x="4608710" y="2892226"/>
                  <a:pt x="4616152" y="2894707"/>
                  <a:pt x="4621113" y="2894707"/>
                </a:cubicBezTo>
                <a:lnTo>
                  <a:pt x="4635996" y="2902148"/>
                </a:lnTo>
                <a:cubicBezTo>
                  <a:pt x="4635996" y="2902148"/>
                  <a:pt x="4635996" y="2904629"/>
                  <a:pt x="4635996" y="2909590"/>
                </a:cubicBezTo>
                <a:cubicBezTo>
                  <a:pt x="4635996" y="2914551"/>
                  <a:pt x="4635996" y="2917031"/>
                  <a:pt x="4635996" y="2917031"/>
                </a:cubicBezTo>
                <a:cubicBezTo>
                  <a:pt x="4635996" y="2917031"/>
                  <a:pt x="4638476" y="2917031"/>
                  <a:pt x="4643437" y="2917031"/>
                </a:cubicBezTo>
                <a:lnTo>
                  <a:pt x="4650879" y="2924473"/>
                </a:lnTo>
                <a:lnTo>
                  <a:pt x="4665761" y="2931914"/>
                </a:lnTo>
                <a:lnTo>
                  <a:pt x="4680644" y="2931914"/>
                </a:lnTo>
                <a:lnTo>
                  <a:pt x="4665761" y="2939355"/>
                </a:lnTo>
                <a:cubicBezTo>
                  <a:pt x="4655840" y="2934395"/>
                  <a:pt x="4648399" y="2931914"/>
                  <a:pt x="4643437" y="2931914"/>
                </a:cubicBezTo>
                <a:cubicBezTo>
                  <a:pt x="4643437" y="2931914"/>
                  <a:pt x="4643437" y="2929433"/>
                  <a:pt x="4643437" y="2924473"/>
                </a:cubicBezTo>
                <a:lnTo>
                  <a:pt x="4635996" y="2924473"/>
                </a:lnTo>
                <a:cubicBezTo>
                  <a:pt x="4635996" y="2929433"/>
                  <a:pt x="4631035" y="2930674"/>
                  <a:pt x="4621113" y="2928193"/>
                </a:cubicBezTo>
                <a:cubicBezTo>
                  <a:pt x="4611192" y="2925713"/>
                  <a:pt x="4604990" y="2923233"/>
                  <a:pt x="4602510" y="2920752"/>
                </a:cubicBezTo>
                <a:cubicBezTo>
                  <a:pt x="4600029" y="2918271"/>
                  <a:pt x="4593827" y="2917031"/>
                  <a:pt x="4583906" y="2917031"/>
                </a:cubicBezTo>
                <a:cubicBezTo>
                  <a:pt x="4573984" y="2917031"/>
                  <a:pt x="4569023" y="2917031"/>
                  <a:pt x="4569023" y="2917031"/>
                </a:cubicBezTo>
                <a:lnTo>
                  <a:pt x="4598789" y="2902148"/>
                </a:lnTo>
                <a:lnTo>
                  <a:pt x="4606230" y="2894707"/>
                </a:lnTo>
                <a:lnTo>
                  <a:pt x="4591347" y="2887266"/>
                </a:lnTo>
                <a:lnTo>
                  <a:pt x="4583906" y="2887266"/>
                </a:lnTo>
                <a:close/>
                <a:moveTo>
                  <a:pt x="3772793" y="2879824"/>
                </a:moveTo>
                <a:cubicBezTo>
                  <a:pt x="3772793" y="2884785"/>
                  <a:pt x="3772793" y="2887266"/>
                  <a:pt x="3772793" y="2887266"/>
                </a:cubicBezTo>
                <a:cubicBezTo>
                  <a:pt x="3767832" y="2887266"/>
                  <a:pt x="3765352" y="2887266"/>
                  <a:pt x="3765352" y="2887266"/>
                </a:cubicBezTo>
                <a:close/>
                <a:moveTo>
                  <a:pt x="5796855" y="2872383"/>
                </a:moveTo>
                <a:cubicBezTo>
                  <a:pt x="5801817" y="2872383"/>
                  <a:pt x="5806777" y="2872383"/>
                  <a:pt x="5811738" y="2872383"/>
                </a:cubicBezTo>
                <a:lnTo>
                  <a:pt x="5804297" y="2879824"/>
                </a:lnTo>
                <a:close/>
                <a:moveTo>
                  <a:pt x="5328047" y="2872383"/>
                </a:moveTo>
                <a:lnTo>
                  <a:pt x="5335488" y="2879824"/>
                </a:lnTo>
                <a:lnTo>
                  <a:pt x="5328047" y="2879824"/>
                </a:lnTo>
                <a:cubicBezTo>
                  <a:pt x="5328047" y="2879824"/>
                  <a:pt x="5328047" y="2877343"/>
                  <a:pt x="5328047" y="2872383"/>
                </a:cubicBezTo>
                <a:close/>
                <a:moveTo>
                  <a:pt x="5037832" y="2872383"/>
                </a:moveTo>
                <a:cubicBezTo>
                  <a:pt x="5037832" y="2872383"/>
                  <a:pt x="5040312" y="2874863"/>
                  <a:pt x="5045273" y="2879824"/>
                </a:cubicBezTo>
                <a:cubicBezTo>
                  <a:pt x="5040312" y="2879824"/>
                  <a:pt x="5037832" y="2879824"/>
                  <a:pt x="5037832" y="2879824"/>
                </a:cubicBezTo>
                <a:close/>
                <a:moveTo>
                  <a:pt x="4115098" y="2872383"/>
                </a:moveTo>
                <a:lnTo>
                  <a:pt x="4152305" y="2887266"/>
                </a:lnTo>
                <a:cubicBezTo>
                  <a:pt x="4157266" y="2887266"/>
                  <a:pt x="4159746" y="2887266"/>
                  <a:pt x="4159746" y="2887266"/>
                </a:cubicBezTo>
                <a:cubicBezTo>
                  <a:pt x="4159746" y="2887266"/>
                  <a:pt x="4162226" y="2887266"/>
                  <a:pt x="4167188" y="2887266"/>
                </a:cubicBezTo>
                <a:cubicBezTo>
                  <a:pt x="4167188" y="2887266"/>
                  <a:pt x="4167188" y="2889746"/>
                  <a:pt x="4167188" y="2894707"/>
                </a:cubicBezTo>
                <a:cubicBezTo>
                  <a:pt x="4167188" y="2894707"/>
                  <a:pt x="4160986" y="2894707"/>
                  <a:pt x="4148584" y="2894707"/>
                </a:cubicBezTo>
                <a:cubicBezTo>
                  <a:pt x="4136182" y="2894707"/>
                  <a:pt x="4128740" y="2892226"/>
                  <a:pt x="4126260" y="2887266"/>
                </a:cubicBezTo>
                <a:cubicBezTo>
                  <a:pt x="4123779" y="2882305"/>
                  <a:pt x="4120059" y="2879824"/>
                  <a:pt x="4115098" y="2879824"/>
                </a:cubicBezTo>
                <a:close/>
                <a:moveTo>
                  <a:pt x="6139160" y="2864941"/>
                </a:moveTo>
                <a:cubicBezTo>
                  <a:pt x="6139160" y="2864941"/>
                  <a:pt x="6140401" y="2864941"/>
                  <a:pt x="6142881" y="2864941"/>
                </a:cubicBezTo>
                <a:cubicBezTo>
                  <a:pt x="6145361" y="2864941"/>
                  <a:pt x="6146601" y="2866181"/>
                  <a:pt x="6146601" y="2868662"/>
                </a:cubicBezTo>
                <a:cubicBezTo>
                  <a:pt x="6146601" y="2871143"/>
                  <a:pt x="6144121" y="2872383"/>
                  <a:pt x="6139160" y="2872383"/>
                </a:cubicBezTo>
                <a:cubicBezTo>
                  <a:pt x="6139160" y="2867422"/>
                  <a:pt x="6139160" y="2864941"/>
                  <a:pt x="6139160" y="2864941"/>
                </a:cubicBezTo>
                <a:close/>
                <a:moveTo>
                  <a:pt x="4725293" y="2864941"/>
                </a:moveTo>
                <a:lnTo>
                  <a:pt x="4725293" y="2872383"/>
                </a:lnTo>
                <a:cubicBezTo>
                  <a:pt x="4730254" y="2872383"/>
                  <a:pt x="4732734" y="2871143"/>
                  <a:pt x="4732734" y="2868662"/>
                </a:cubicBezTo>
                <a:cubicBezTo>
                  <a:pt x="4732734" y="2866181"/>
                  <a:pt x="4732734" y="2864941"/>
                  <a:pt x="4732734" y="2864941"/>
                </a:cubicBezTo>
                <a:cubicBezTo>
                  <a:pt x="4732734" y="2864941"/>
                  <a:pt x="4730254" y="2864941"/>
                  <a:pt x="4725293" y="2864941"/>
                </a:cubicBezTo>
                <a:close/>
                <a:moveTo>
                  <a:pt x="4479726" y="2864941"/>
                </a:moveTo>
                <a:cubicBezTo>
                  <a:pt x="4479726" y="2869902"/>
                  <a:pt x="4484688" y="2872383"/>
                  <a:pt x="4494609" y="2872383"/>
                </a:cubicBezTo>
                <a:lnTo>
                  <a:pt x="4487168" y="2864941"/>
                </a:lnTo>
                <a:close/>
                <a:moveTo>
                  <a:pt x="4316016" y="2864941"/>
                </a:moveTo>
                <a:lnTo>
                  <a:pt x="4345781" y="2879824"/>
                </a:lnTo>
                <a:lnTo>
                  <a:pt x="4330898" y="2879824"/>
                </a:lnTo>
                <a:lnTo>
                  <a:pt x="4323457" y="2879824"/>
                </a:lnTo>
                <a:lnTo>
                  <a:pt x="4323457" y="2887266"/>
                </a:lnTo>
                <a:lnTo>
                  <a:pt x="4316016" y="2872383"/>
                </a:lnTo>
                <a:cubicBezTo>
                  <a:pt x="4316016" y="2867422"/>
                  <a:pt x="4316016" y="2864941"/>
                  <a:pt x="4316016" y="2864941"/>
                </a:cubicBezTo>
                <a:close/>
                <a:moveTo>
                  <a:pt x="4241602" y="2864941"/>
                </a:moveTo>
                <a:lnTo>
                  <a:pt x="4256484" y="2872383"/>
                </a:lnTo>
                <a:cubicBezTo>
                  <a:pt x="4251523" y="2872383"/>
                  <a:pt x="4249043" y="2872383"/>
                  <a:pt x="4249043" y="2872383"/>
                </a:cubicBezTo>
                <a:cubicBezTo>
                  <a:pt x="4239121" y="2872383"/>
                  <a:pt x="4236641" y="2874863"/>
                  <a:pt x="4241602" y="2879824"/>
                </a:cubicBezTo>
                <a:cubicBezTo>
                  <a:pt x="4246563" y="2884785"/>
                  <a:pt x="4246563" y="2887266"/>
                  <a:pt x="4241602" y="2887266"/>
                </a:cubicBezTo>
                <a:cubicBezTo>
                  <a:pt x="4236641" y="2887266"/>
                  <a:pt x="4234160" y="2886025"/>
                  <a:pt x="4234160" y="2883545"/>
                </a:cubicBezTo>
                <a:cubicBezTo>
                  <a:pt x="4234160" y="2881064"/>
                  <a:pt x="4234160" y="2879824"/>
                  <a:pt x="4234160" y="2879824"/>
                </a:cubicBezTo>
                <a:lnTo>
                  <a:pt x="4234160" y="2872383"/>
                </a:lnTo>
                <a:close/>
                <a:moveTo>
                  <a:pt x="6131718" y="2857500"/>
                </a:moveTo>
                <a:cubicBezTo>
                  <a:pt x="6131718" y="2857500"/>
                  <a:pt x="6131718" y="2859981"/>
                  <a:pt x="6131718" y="2864941"/>
                </a:cubicBezTo>
                <a:cubicBezTo>
                  <a:pt x="6126757" y="2864941"/>
                  <a:pt x="6124277" y="2864941"/>
                  <a:pt x="6124277" y="2864941"/>
                </a:cubicBezTo>
                <a:close/>
                <a:moveTo>
                  <a:pt x="5447109" y="2857500"/>
                </a:moveTo>
                <a:cubicBezTo>
                  <a:pt x="5447109" y="2857500"/>
                  <a:pt x="5447109" y="2859981"/>
                  <a:pt x="5447109" y="2864941"/>
                </a:cubicBezTo>
                <a:cubicBezTo>
                  <a:pt x="5447109" y="2869902"/>
                  <a:pt x="5449589" y="2869902"/>
                  <a:pt x="5454551" y="2864941"/>
                </a:cubicBezTo>
                <a:cubicBezTo>
                  <a:pt x="5459512" y="2864941"/>
                  <a:pt x="5461992" y="2862461"/>
                  <a:pt x="5461992" y="2857500"/>
                </a:cubicBezTo>
                <a:cubicBezTo>
                  <a:pt x="5461992" y="2857500"/>
                  <a:pt x="5459512" y="2857500"/>
                  <a:pt x="5454551" y="2857500"/>
                </a:cubicBezTo>
                <a:cubicBezTo>
                  <a:pt x="5449589" y="2857500"/>
                  <a:pt x="5447109" y="2857500"/>
                  <a:pt x="5447109" y="2857500"/>
                </a:cubicBezTo>
                <a:close/>
                <a:moveTo>
                  <a:pt x="5346650" y="2857500"/>
                </a:moveTo>
                <a:cubicBezTo>
                  <a:pt x="5349130" y="2857500"/>
                  <a:pt x="5350371" y="2857500"/>
                  <a:pt x="5350371" y="2857500"/>
                </a:cubicBezTo>
                <a:lnTo>
                  <a:pt x="5342929" y="2864941"/>
                </a:lnTo>
                <a:cubicBezTo>
                  <a:pt x="5337968" y="2864941"/>
                  <a:pt x="5336729" y="2863701"/>
                  <a:pt x="5339209" y="2861221"/>
                </a:cubicBezTo>
                <a:cubicBezTo>
                  <a:pt x="5341689" y="2858740"/>
                  <a:pt x="5344170" y="2857500"/>
                  <a:pt x="5346650" y="2857500"/>
                </a:cubicBezTo>
                <a:close/>
                <a:moveTo>
                  <a:pt x="5127129" y="2857500"/>
                </a:moveTo>
                <a:cubicBezTo>
                  <a:pt x="5127129" y="2857500"/>
                  <a:pt x="5128369" y="2858740"/>
                  <a:pt x="5130849" y="2861221"/>
                </a:cubicBezTo>
                <a:cubicBezTo>
                  <a:pt x="5133329" y="2863701"/>
                  <a:pt x="5134570" y="2864941"/>
                  <a:pt x="5134570" y="2864941"/>
                </a:cubicBezTo>
                <a:cubicBezTo>
                  <a:pt x="5129609" y="2864941"/>
                  <a:pt x="5127129" y="2864941"/>
                  <a:pt x="5127129" y="2864941"/>
                </a:cubicBezTo>
                <a:close/>
                <a:moveTo>
                  <a:pt x="5112246" y="2857500"/>
                </a:moveTo>
                <a:cubicBezTo>
                  <a:pt x="5117207" y="2857500"/>
                  <a:pt x="5119687" y="2858740"/>
                  <a:pt x="5119687" y="2861221"/>
                </a:cubicBezTo>
                <a:cubicBezTo>
                  <a:pt x="5119687" y="2863701"/>
                  <a:pt x="5117207" y="2864941"/>
                  <a:pt x="5112246" y="2864941"/>
                </a:cubicBezTo>
                <a:cubicBezTo>
                  <a:pt x="5112246" y="2864941"/>
                  <a:pt x="5112246" y="2862461"/>
                  <a:pt x="5112246" y="2857500"/>
                </a:cubicBezTo>
                <a:close/>
                <a:moveTo>
                  <a:pt x="4892724" y="2857500"/>
                </a:moveTo>
                <a:cubicBezTo>
                  <a:pt x="4895204" y="2857500"/>
                  <a:pt x="4896445" y="2858740"/>
                  <a:pt x="4896445" y="2861221"/>
                </a:cubicBezTo>
                <a:cubicBezTo>
                  <a:pt x="4896445" y="2863701"/>
                  <a:pt x="4898925" y="2864941"/>
                  <a:pt x="4903886" y="2864941"/>
                </a:cubicBezTo>
                <a:cubicBezTo>
                  <a:pt x="4908848" y="2864941"/>
                  <a:pt x="4912568" y="2867422"/>
                  <a:pt x="4915049" y="2872383"/>
                </a:cubicBezTo>
                <a:cubicBezTo>
                  <a:pt x="4917529" y="2877343"/>
                  <a:pt x="4922490" y="2879824"/>
                  <a:pt x="4929931" y="2879824"/>
                </a:cubicBezTo>
                <a:cubicBezTo>
                  <a:pt x="4937373" y="2879824"/>
                  <a:pt x="4942334" y="2881064"/>
                  <a:pt x="4944814" y="2883545"/>
                </a:cubicBezTo>
                <a:cubicBezTo>
                  <a:pt x="4947294" y="2886025"/>
                  <a:pt x="4949776" y="2887266"/>
                  <a:pt x="4952256" y="2887266"/>
                </a:cubicBezTo>
                <a:cubicBezTo>
                  <a:pt x="4954736" y="2887266"/>
                  <a:pt x="4963418" y="2888506"/>
                  <a:pt x="4978301" y="2890986"/>
                </a:cubicBezTo>
                <a:cubicBezTo>
                  <a:pt x="4993183" y="2893467"/>
                  <a:pt x="5003105" y="2897188"/>
                  <a:pt x="5008066" y="2902148"/>
                </a:cubicBezTo>
                <a:lnTo>
                  <a:pt x="5015508" y="2902148"/>
                </a:lnTo>
                <a:cubicBezTo>
                  <a:pt x="5020469" y="2902148"/>
                  <a:pt x="5026670" y="2903388"/>
                  <a:pt x="5034111" y="2905869"/>
                </a:cubicBezTo>
                <a:cubicBezTo>
                  <a:pt x="5041552" y="2908350"/>
                  <a:pt x="5047753" y="2909590"/>
                  <a:pt x="5052715" y="2909590"/>
                </a:cubicBezTo>
                <a:lnTo>
                  <a:pt x="5060156" y="2909590"/>
                </a:lnTo>
                <a:lnTo>
                  <a:pt x="5067597" y="2909590"/>
                </a:lnTo>
                <a:lnTo>
                  <a:pt x="5082480" y="2917031"/>
                </a:lnTo>
                <a:cubicBezTo>
                  <a:pt x="5092402" y="2917031"/>
                  <a:pt x="5099843" y="2919512"/>
                  <a:pt x="5104804" y="2924473"/>
                </a:cubicBezTo>
                <a:cubicBezTo>
                  <a:pt x="5109766" y="2924473"/>
                  <a:pt x="5113486" y="2924473"/>
                  <a:pt x="5115967" y="2924473"/>
                </a:cubicBezTo>
                <a:cubicBezTo>
                  <a:pt x="5118447" y="2924473"/>
                  <a:pt x="5119687" y="2924473"/>
                  <a:pt x="5119687" y="2924473"/>
                </a:cubicBezTo>
                <a:cubicBezTo>
                  <a:pt x="5124649" y="2924473"/>
                  <a:pt x="5127129" y="2926953"/>
                  <a:pt x="5127129" y="2931914"/>
                </a:cubicBezTo>
                <a:cubicBezTo>
                  <a:pt x="5132090" y="2936875"/>
                  <a:pt x="5134570" y="2939355"/>
                  <a:pt x="5134570" y="2939355"/>
                </a:cubicBezTo>
                <a:cubicBezTo>
                  <a:pt x="5139531" y="2939355"/>
                  <a:pt x="5139531" y="2941836"/>
                  <a:pt x="5134570" y="2946797"/>
                </a:cubicBezTo>
                <a:lnTo>
                  <a:pt x="5142011" y="2954238"/>
                </a:lnTo>
                <a:cubicBezTo>
                  <a:pt x="5146973" y="2954238"/>
                  <a:pt x="5149453" y="2952998"/>
                  <a:pt x="5149453" y="2950517"/>
                </a:cubicBezTo>
                <a:cubicBezTo>
                  <a:pt x="5149453" y="2948037"/>
                  <a:pt x="5151933" y="2944316"/>
                  <a:pt x="5156894" y="2939355"/>
                </a:cubicBezTo>
                <a:cubicBezTo>
                  <a:pt x="5161856" y="2934395"/>
                  <a:pt x="5156894" y="2929433"/>
                  <a:pt x="5142011" y="2924473"/>
                </a:cubicBezTo>
                <a:cubicBezTo>
                  <a:pt x="5137050" y="2919512"/>
                  <a:pt x="5130849" y="2915791"/>
                  <a:pt x="5123408" y="2913310"/>
                </a:cubicBezTo>
                <a:cubicBezTo>
                  <a:pt x="5115967" y="2910830"/>
                  <a:pt x="5109766" y="2909590"/>
                  <a:pt x="5104804" y="2909590"/>
                </a:cubicBezTo>
                <a:cubicBezTo>
                  <a:pt x="5094883" y="2909590"/>
                  <a:pt x="5089922" y="2909590"/>
                  <a:pt x="5089922" y="2909590"/>
                </a:cubicBezTo>
                <a:cubicBezTo>
                  <a:pt x="5094883" y="2909590"/>
                  <a:pt x="5099843" y="2908350"/>
                  <a:pt x="5104804" y="2905869"/>
                </a:cubicBezTo>
                <a:cubicBezTo>
                  <a:pt x="5109766" y="2903388"/>
                  <a:pt x="5114726" y="2902148"/>
                  <a:pt x="5119687" y="2902148"/>
                </a:cubicBezTo>
                <a:cubicBezTo>
                  <a:pt x="5119687" y="2907109"/>
                  <a:pt x="5120928" y="2909590"/>
                  <a:pt x="5123408" y="2909590"/>
                </a:cubicBezTo>
                <a:cubicBezTo>
                  <a:pt x="5125888" y="2909590"/>
                  <a:pt x="5129609" y="2909590"/>
                  <a:pt x="5134570" y="2909590"/>
                </a:cubicBezTo>
                <a:cubicBezTo>
                  <a:pt x="5139531" y="2909590"/>
                  <a:pt x="5144492" y="2912070"/>
                  <a:pt x="5149453" y="2917031"/>
                </a:cubicBezTo>
                <a:lnTo>
                  <a:pt x="5179218" y="2924473"/>
                </a:lnTo>
                <a:cubicBezTo>
                  <a:pt x="5213945" y="2934395"/>
                  <a:pt x="5233788" y="2941836"/>
                  <a:pt x="5238750" y="2946797"/>
                </a:cubicBezTo>
                <a:lnTo>
                  <a:pt x="5246191" y="2946797"/>
                </a:lnTo>
                <a:lnTo>
                  <a:pt x="5261074" y="2954238"/>
                </a:lnTo>
                <a:lnTo>
                  <a:pt x="5268515" y="2961680"/>
                </a:lnTo>
                <a:lnTo>
                  <a:pt x="5261074" y="2961680"/>
                </a:lnTo>
                <a:cubicBezTo>
                  <a:pt x="5251152" y="2956719"/>
                  <a:pt x="5243711" y="2954238"/>
                  <a:pt x="5238750" y="2954238"/>
                </a:cubicBezTo>
                <a:cubicBezTo>
                  <a:pt x="5233788" y="2954238"/>
                  <a:pt x="5231308" y="2956719"/>
                  <a:pt x="5231308" y="2961680"/>
                </a:cubicBezTo>
                <a:lnTo>
                  <a:pt x="5223867" y="2961680"/>
                </a:lnTo>
                <a:cubicBezTo>
                  <a:pt x="5223867" y="2961680"/>
                  <a:pt x="5220146" y="2961680"/>
                  <a:pt x="5212705" y="2961680"/>
                </a:cubicBezTo>
                <a:cubicBezTo>
                  <a:pt x="5205263" y="2961680"/>
                  <a:pt x="5201543" y="2962920"/>
                  <a:pt x="5201543" y="2965400"/>
                </a:cubicBezTo>
                <a:cubicBezTo>
                  <a:pt x="5201543" y="2967881"/>
                  <a:pt x="5204023" y="2969121"/>
                  <a:pt x="5208984" y="2969121"/>
                </a:cubicBezTo>
                <a:cubicBezTo>
                  <a:pt x="5208984" y="2969121"/>
                  <a:pt x="5210225" y="2970361"/>
                  <a:pt x="5212705" y="2972842"/>
                </a:cubicBezTo>
                <a:cubicBezTo>
                  <a:pt x="5215185" y="2975322"/>
                  <a:pt x="5216426" y="2976562"/>
                  <a:pt x="5216426" y="2976562"/>
                </a:cubicBezTo>
                <a:cubicBezTo>
                  <a:pt x="5216426" y="2981523"/>
                  <a:pt x="5218906" y="2981523"/>
                  <a:pt x="5223867" y="2976562"/>
                </a:cubicBezTo>
                <a:cubicBezTo>
                  <a:pt x="5228828" y="2976562"/>
                  <a:pt x="5232549" y="2977802"/>
                  <a:pt x="5235029" y="2980283"/>
                </a:cubicBezTo>
                <a:cubicBezTo>
                  <a:pt x="5237509" y="2982764"/>
                  <a:pt x="5238750" y="2984004"/>
                  <a:pt x="5238750" y="2984004"/>
                </a:cubicBezTo>
                <a:cubicBezTo>
                  <a:pt x="5238750" y="2984004"/>
                  <a:pt x="5241230" y="2986484"/>
                  <a:pt x="5246191" y="2991445"/>
                </a:cubicBezTo>
                <a:lnTo>
                  <a:pt x="5246191" y="2984004"/>
                </a:lnTo>
                <a:lnTo>
                  <a:pt x="5253633" y="2984004"/>
                </a:lnTo>
                <a:cubicBezTo>
                  <a:pt x="5258594" y="2984004"/>
                  <a:pt x="5263554" y="2984004"/>
                  <a:pt x="5268515" y="2984004"/>
                </a:cubicBezTo>
                <a:cubicBezTo>
                  <a:pt x="5268515" y="2984004"/>
                  <a:pt x="5270995" y="2985244"/>
                  <a:pt x="5275957" y="2987725"/>
                </a:cubicBezTo>
                <a:cubicBezTo>
                  <a:pt x="5280918" y="2990205"/>
                  <a:pt x="5285878" y="2991445"/>
                  <a:pt x="5290840" y="2991445"/>
                </a:cubicBezTo>
                <a:cubicBezTo>
                  <a:pt x="5315644" y="2991445"/>
                  <a:pt x="5330527" y="2993926"/>
                  <a:pt x="5335488" y="2998887"/>
                </a:cubicBezTo>
                <a:cubicBezTo>
                  <a:pt x="5335488" y="2998887"/>
                  <a:pt x="5337968" y="2998887"/>
                  <a:pt x="5342929" y="2998887"/>
                </a:cubicBezTo>
                <a:cubicBezTo>
                  <a:pt x="5347891" y="2998887"/>
                  <a:pt x="5352851" y="2998887"/>
                  <a:pt x="5357812" y="2998887"/>
                </a:cubicBezTo>
                <a:lnTo>
                  <a:pt x="5372695" y="2998887"/>
                </a:lnTo>
                <a:cubicBezTo>
                  <a:pt x="5372695" y="3003847"/>
                  <a:pt x="5375175" y="3008809"/>
                  <a:pt x="5380136" y="3013769"/>
                </a:cubicBezTo>
                <a:lnTo>
                  <a:pt x="5387578" y="3021211"/>
                </a:lnTo>
                <a:lnTo>
                  <a:pt x="5372695" y="3021211"/>
                </a:lnTo>
                <a:cubicBezTo>
                  <a:pt x="5367734" y="3011289"/>
                  <a:pt x="5360292" y="3006328"/>
                  <a:pt x="5350371" y="3006328"/>
                </a:cubicBezTo>
                <a:cubicBezTo>
                  <a:pt x="5345410" y="3006328"/>
                  <a:pt x="5340449" y="3005088"/>
                  <a:pt x="5335488" y="3002607"/>
                </a:cubicBezTo>
                <a:cubicBezTo>
                  <a:pt x="5330527" y="3000127"/>
                  <a:pt x="5323085" y="2998887"/>
                  <a:pt x="5313164" y="2998887"/>
                </a:cubicBezTo>
                <a:cubicBezTo>
                  <a:pt x="5298281" y="3003847"/>
                  <a:pt x="5280918" y="3005088"/>
                  <a:pt x="5261074" y="3002607"/>
                </a:cubicBezTo>
                <a:cubicBezTo>
                  <a:pt x="5241230" y="3000127"/>
                  <a:pt x="5231308" y="2997647"/>
                  <a:pt x="5231308" y="2995166"/>
                </a:cubicBezTo>
                <a:cubicBezTo>
                  <a:pt x="5231308" y="2992685"/>
                  <a:pt x="5228828" y="2993926"/>
                  <a:pt x="5223867" y="2998887"/>
                </a:cubicBezTo>
                <a:cubicBezTo>
                  <a:pt x="5218906" y="3003847"/>
                  <a:pt x="5213945" y="3006328"/>
                  <a:pt x="5208984" y="3006328"/>
                </a:cubicBezTo>
                <a:cubicBezTo>
                  <a:pt x="5204023" y="3006328"/>
                  <a:pt x="5201543" y="3003847"/>
                  <a:pt x="5201543" y="2998887"/>
                </a:cubicBezTo>
                <a:cubicBezTo>
                  <a:pt x="5201543" y="2998887"/>
                  <a:pt x="5202783" y="2997647"/>
                  <a:pt x="5205263" y="2995166"/>
                </a:cubicBezTo>
                <a:cubicBezTo>
                  <a:pt x="5207743" y="2992685"/>
                  <a:pt x="5211464" y="2991445"/>
                  <a:pt x="5216426" y="2991445"/>
                </a:cubicBezTo>
                <a:lnTo>
                  <a:pt x="5223867" y="2991445"/>
                </a:lnTo>
                <a:lnTo>
                  <a:pt x="5216426" y="2984004"/>
                </a:lnTo>
                <a:lnTo>
                  <a:pt x="5194101" y="2991445"/>
                </a:lnTo>
                <a:lnTo>
                  <a:pt x="5179218" y="2998887"/>
                </a:lnTo>
                <a:cubicBezTo>
                  <a:pt x="5179218" y="2993926"/>
                  <a:pt x="5174257" y="2991445"/>
                  <a:pt x="5164336" y="2991445"/>
                </a:cubicBezTo>
                <a:lnTo>
                  <a:pt x="5142011" y="2976562"/>
                </a:lnTo>
                <a:cubicBezTo>
                  <a:pt x="5142011" y="2976562"/>
                  <a:pt x="5144492" y="2977802"/>
                  <a:pt x="5149453" y="2980283"/>
                </a:cubicBezTo>
                <a:cubicBezTo>
                  <a:pt x="5154414" y="2982764"/>
                  <a:pt x="5164336" y="2984004"/>
                  <a:pt x="5179218" y="2984004"/>
                </a:cubicBezTo>
                <a:lnTo>
                  <a:pt x="5194101" y="2976562"/>
                </a:lnTo>
                <a:cubicBezTo>
                  <a:pt x="5194101" y="2976562"/>
                  <a:pt x="5191621" y="2976562"/>
                  <a:pt x="5186660" y="2976562"/>
                </a:cubicBezTo>
                <a:lnTo>
                  <a:pt x="5179218" y="2969121"/>
                </a:lnTo>
                <a:cubicBezTo>
                  <a:pt x="5179218" y="2964160"/>
                  <a:pt x="5181699" y="2961680"/>
                  <a:pt x="5186660" y="2961680"/>
                </a:cubicBezTo>
                <a:cubicBezTo>
                  <a:pt x="5186660" y="2961680"/>
                  <a:pt x="5187901" y="2961680"/>
                  <a:pt x="5190381" y="2961680"/>
                </a:cubicBezTo>
                <a:cubicBezTo>
                  <a:pt x="5192861" y="2961680"/>
                  <a:pt x="5194101" y="2959199"/>
                  <a:pt x="5194101" y="2954238"/>
                </a:cubicBezTo>
                <a:cubicBezTo>
                  <a:pt x="5199063" y="2954238"/>
                  <a:pt x="5199063" y="2951758"/>
                  <a:pt x="5194101" y="2946797"/>
                </a:cubicBezTo>
                <a:cubicBezTo>
                  <a:pt x="5189140" y="2941836"/>
                  <a:pt x="5185419" y="2940595"/>
                  <a:pt x="5182939" y="2943076"/>
                </a:cubicBezTo>
                <a:cubicBezTo>
                  <a:pt x="5180459" y="2945557"/>
                  <a:pt x="5179218" y="2948037"/>
                  <a:pt x="5179218" y="2950517"/>
                </a:cubicBezTo>
                <a:cubicBezTo>
                  <a:pt x="5179218" y="2952998"/>
                  <a:pt x="5176738" y="2952998"/>
                  <a:pt x="5171777" y="2950517"/>
                </a:cubicBezTo>
                <a:cubicBezTo>
                  <a:pt x="5166816" y="2948037"/>
                  <a:pt x="5163095" y="2949277"/>
                  <a:pt x="5160615" y="2954238"/>
                </a:cubicBezTo>
                <a:cubicBezTo>
                  <a:pt x="5158135" y="2959199"/>
                  <a:pt x="5153174" y="2961680"/>
                  <a:pt x="5145732" y="2961680"/>
                </a:cubicBezTo>
                <a:cubicBezTo>
                  <a:pt x="5138291" y="2961680"/>
                  <a:pt x="5132090" y="2959199"/>
                  <a:pt x="5127129" y="2954238"/>
                </a:cubicBezTo>
                <a:cubicBezTo>
                  <a:pt x="5122167" y="2954238"/>
                  <a:pt x="5119687" y="2954238"/>
                  <a:pt x="5119687" y="2954238"/>
                </a:cubicBezTo>
                <a:cubicBezTo>
                  <a:pt x="5104804" y="2959199"/>
                  <a:pt x="5084960" y="2956719"/>
                  <a:pt x="5060156" y="2946797"/>
                </a:cubicBezTo>
                <a:cubicBezTo>
                  <a:pt x="5050234" y="2941836"/>
                  <a:pt x="5037832" y="2936875"/>
                  <a:pt x="5022949" y="2931914"/>
                </a:cubicBezTo>
                <a:cubicBezTo>
                  <a:pt x="5013027" y="2931914"/>
                  <a:pt x="5005586" y="2929433"/>
                  <a:pt x="5000625" y="2924473"/>
                </a:cubicBezTo>
                <a:cubicBezTo>
                  <a:pt x="4995663" y="2924473"/>
                  <a:pt x="4990703" y="2924473"/>
                  <a:pt x="4985742" y="2924473"/>
                </a:cubicBezTo>
                <a:cubicBezTo>
                  <a:pt x="4985742" y="2929433"/>
                  <a:pt x="4988222" y="2934395"/>
                  <a:pt x="4993183" y="2939355"/>
                </a:cubicBezTo>
                <a:cubicBezTo>
                  <a:pt x="4998145" y="2944316"/>
                  <a:pt x="4995663" y="2946797"/>
                  <a:pt x="4985742" y="2946797"/>
                </a:cubicBezTo>
                <a:lnTo>
                  <a:pt x="4970859" y="2939355"/>
                </a:lnTo>
                <a:cubicBezTo>
                  <a:pt x="4970859" y="2939355"/>
                  <a:pt x="4973339" y="2939355"/>
                  <a:pt x="4978301" y="2939355"/>
                </a:cubicBezTo>
                <a:cubicBezTo>
                  <a:pt x="4978301" y="2939355"/>
                  <a:pt x="4978301" y="2936875"/>
                  <a:pt x="4978301" y="2931914"/>
                </a:cubicBezTo>
                <a:cubicBezTo>
                  <a:pt x="4978301" y="2926953"/>
                  <a:pt x="4978301" y="2924473"/>
                  <a:pt x="4978301" y="2924473"/>
                </a:cubicBezTo>
                <a:cubicBezTo>
                  <a:pt x="4978301" y="2924473"/>
                  <a:pt x="4975820" y="2924473"/>
                  <a:pt x="4970859" y="2924473"/>
                </a:cubicBezTo>
                <a:cubicBezTo>
                  <a:pt x="4970859" y="2929433"/>
                  <a:pt x="4968379" y="2931914"/>
                  <a:pt x="4963418" y="2931914"/>
                </a:cubicBezTo>
                <a:cubicBezTo>
                  <a:pt x="4958456" y="2931914"/>
                  <a:pt x="4955976" y="2929433"/>
                  <a:pt x="4955976" y="2924473"/>
                </a:cubicBezTo>
                <a:lnTo>
                  <a:pt x="4955976" y="2917031"/>
                </a:lnTo>
                <a:lnTo>
                  <a:pt x="4941093" y="2909590"/>
                </a:lnTo>
                <a:cubicBezTo>
                  <a:pt x="4936132" y="2909590"/>
                  <a:pt x="4933652" y="2909590"/>
                  <a:pt x="4933652" y="2909590"/>
                </a:cubicBezTo>
                <a:cubicBezTo>
                  <a:pt x="4933652" y="2914551"/>
                  <a:pt x="4933652" y="2917031"/>
                  <a:pt x="4933652" y="2917031"/>
                </a:cubicBezTo>
                <a:lnTo>
                  <a:pt x="4941093" y="2917031"/>
                </a:lnTo>
                <a:cubicBezTo>
                  <a:pt x="4941093" y="2926953"/>
                  <a:pt x="4921249" y="2926953"/>
                  <a:pt x="4881562" y="2917031"/>
                </a:cubicBezTo>
                <a:cubicBezTo>
                  <a:pt x="4871641" y="2912070"/>
                  <a:pt x="4861718" y="2912070"/>
                  <a:pt x="4851797" y="2917031"/>
                </a:cubicBezTo>
                <a:cubicBezTo>
                  <a:pt x="4851797" y="2917031"/>
                  <a:pt x="4848076" y="2915791"/>
                  <a:pt x="4840635" y="2913310"/>
                </a:cubicBezTo>
                <a:cubicBezTo>
                  <a:pt x="4833193" y="2910830"/>
                  <a:pt x="4826992" y="2908350"/>
                  <a:pt x="4822031" y="2905869"/>
                </a:cubicBezTo>
                <a:cubicBezTo>
                  <a:pt x="4817070" y="2903388"/>
                  <a:pt x="4812109" y="2902148"/>
                  <a:pt x="4807148" y="2902148"/>
                </a:cubicBezTo>
                <a:cubicBezTo>
                  <a:pt x="4802187" y="2902148"/>
                  <a:pt x="4799707" y="2902148"/>
                  <a:pt x="4799707" y="2902148"/>
                </a:cubicBezTo>
                <a:cubicBezTo>
                  <a:pt x="4799707" y="2902148"/>
                  <a:pt x="4798466" y="2902148"/>
                  <a:pt x="4795986" y="2902148"/>
                </a:cubicBezTo>
                <a:cubicBezTo>
                  <a:pt x="4793506" y="2902148"/>
                  <a:pt x="4789785" y="2899668"/>
                  <a:pt x="4784824" y="2894707"/>
                </a:cubicBezTo>
                <a:cubicBezTo>
                  <a:pt x="4789785" y="2894707"/>
                  <a:pt x="4793506" y="2894707"/>
                  <a:pt x="4795986" y="2894707"/>
                </a:cubicBezTo>
                <a:cubicBezTo>
                  <a:pt x="4798466" y="2894707"/>
                  <a:pt x="4797227" y="2892226"/>
                  <a:pt x="4792265" y="2887266"/>
                </a:cubicBezTo>
                <a:lnTo>
                  <a:pt x="4814590" y="2887266"/>
                </a:lnTo>
                <a:cubicBezTo>
                  <a:pt x="4819551" y="2887266"/>
                  <a:pt x="4825752" y="2888506"/>
                  <a:pt x="4833193" y="2890986"/>
                </a:cubicBezTo>
                <a:cubicBezTo>
                  <a:pt x="4840635" y="2893467"/>
                  <a:pt x="4846835" y="2894707"/>
                  <a:pt x="4851797" y="2894707"/>
                </a:cubicBezTo>
                <a:lnTo>
                  <a:pt x="4896445" y="2902148"/>
                </a:lnTo>
                <a:cubicBezTo>
                  <a:pt x="4906367" y="2902148"/>
                  <a:pt x="4913808" y="2902148"/>
                  <a:pt x="4918769" y="2902148"/>
                </a:cubicBezTo>
                <a:cubicBezTo>
                  <a:pt x="4913808" y="2897188"/>
                  <a:pt x="4911328" y="2893467"/>
                  <a:pt x="4911328" y="2890986"/>
                </a:cubicBezTo>
                <a:cubicBezTo>
                  <a:pt x="4911328" y="2888506"/>
                  <a:pt x="4911328" y="2887266"/>
                  <a:pt x="4911328" y="2887266"/>
                </a:cubicBezTo>
                <a:lnTo>
                  <a:pt x="4918769" y="2894707"/>
                </a:lnTo>
                <a:cubicBezTo>
                  <a:pt x="4923731" y="2894707"/>
                  <a:pt x="4926211" y="2893467"/>
                  <a:pt x="4926211" y="2890986"/>
                </a:cubicBezTo>
                <a:cubicBezTo>
                  <a:pt x="4926211" y="2888506"/>
                  <a:pt x="4926211" y="2887266"/>
                  <a:pt x="4926211" y="2887266"/>
                </a:cubicBezTo>
                <a:cubicBezTo>
                  <a:pt x="4926211" y="2887266"/>
                  <a:pt x="4923731" y="2887266"/>
                  <a:pt x="4918769" y="2887266"/>
                </a:cubicBezTo>
                <a:cubicBezTo>
                  <a:pt x="4913808" y="2887266"/>
                  <a:pt x="4911328" y="2887266"/>
                  <a:pt x="4911328" y="2887266"/>
                </a:cubicBezTo>
                <a:cubicBezTo>
                  <a:pt x="4911328" y="2882305"/>
                  <a:pt x="4908848" y="2879824"/>
                  <a:pt x="4903886" y="2879824"/>
                </a:cubicBezTo>
                <a:cubicBezTo>
                  <a:pt x="4898925" y="2879824"/>
                  <a:pt x="4895204" y="2878584"/>
                  <a:pt x="4892724" y="2876103"/>
                </a:cubicBezTo>
                <a:cubicBezTo>
                  <a:pt x="4890244" y="2873623"/>
                  <a:pt x="4889004" y="2869902"/>
                  <a:pt x="4889004" y="2864941"/>
                </a:cubicBezTo>
                <a:cubicBezTo>
                  <a:pt x="4889004" y="2859981"/>
                  <a:pt x="4890244" y="2857500"/>
                  <a:pt x="4892724" y="2857500"/>
                </a:cubicBezTo>
                <a:close/>
                <a:moveTo>
                  <a:pt x="4606230" y="2857500"/>
                </a:moveTo>
                <a:cubicBezTo>
                  <a:pt x="4606230" y="2857500"/>
                  <a:pt x="4608710" y="2857500"/>
                  <a:pt x="4613672" y="2857500"/>
                </a:cubicBezTo>
                <a:lnTo>
                  <a:pt x="4606230" y="2864941"/>
                </a:lnTo>
                <a:close/>
                <a:moveTo>
                  <a:pt x="3698379" y="2857500"/>
                </a:moveTo>
                <a:cubicBezTo>
                  <a:pt x="3703340" y="2857500"/>
                  <a:pt x="3708301" y="2857500"/>
                  <a:pt x="3713262" y="2857500"/>
                </a:cubicBezTo>
                <a:lnTo>
                  <a:pt x="3743027" y="2872383"/>
                </a:lnTo>
                <a:lnTo>
                  <a:pt x="3743027" y="2879824"/>
                </a:lnTo>
                <a:cubicBezTo>
                  <a:pt x="3738066" y="2879824"/>
                  <a:pt x="3733106" y="2878584"/>
                  <a:pt x="3728145" y="2876103"/>
                </a:cubicBezTo>
                <a:cubicBezTo>
                  <a:pt x="3723183" y="2873623"/>
                  <a:pt x="3720703" y="2872383"/>
                  <a:pt x="3720703" y="2872383"/>
                </a:cubicBezTo>
                <a:cubicBezTo>
                  <a:pt x="3715742" y="2867422"/>
                  <a:pt x="3708301" y="2864941"/>
                  <a:pt x="3698379" y="2864941"/>
                </a:cubicBezTo>
                <a:close/>
                <a:moveTo>
                  <a:pt x="5908476" y="2850059"/>
                </a:moveTo>
                <a:cubicBezTo>
                  <a:pt x="5913438" y="2850059"/>
                  <a:pt x="5915918" y="2850059"/>
                  <a:pt x="5915918" y="2850059"/>
                </a:cubicBezTo>
                <a:lnTo>
                  <a:pt x="5908476" y="2857500"/>
                </a:lnTo>
                <a:close/>
                <a:moveTo>
                  <a:pt x="5819179" y="2850059"/>
                </a:moveTo>
                <a:lnTo>
                  <a:pt x="5856386" y="2857500"/>
                </a:lnTo>
                <a:cubicBezTo>
                  <a:pt x="5856386" y="2862461"/>
                  <a:pt x="5848945" y="2862461"/>
                  <a:pt x="5834062" y="2857500"/>
                </a:cubicBezTo>
                <a:cubicBezTo>
                  <a:pt x="5829101" y="2857500"/>
                  <a:pt x="5824141" y="2855019"/>
                  <a:pt x="5819179" y="2850059"/>
                </a:cubicBezTo>
                <a:close/>
                <a:moveTo>
                  <a:pt x="5402461" y="2850059"/>
                </a:moveTo>
                <a:lnTo>
                  <a:pt x="5402461" y="2857500"/>
                </a:lnTo>
                <a:cubicBezTo>
                  <a:pt x="5412382" y="2862461"/>
                  <a:pt x="5417343" y="2862461"/>
                  <a:pt x="5417343" y="2857500"/>
                </a:cubicBezTo>
                <a:cubicBezTo>
                  <a:pt x="5417343" y="2852539"/>
                  <a:pt x="5412382" y="2850059"/>
                  <a:pt x="5402461" y="2850059"/>
                </a:cubicBezTo>
                <a:close/>
                <a:moveTo>
                  <a:pt x="5246191" y="2850059"/>
                </a:moveTo>
                <a:cubicBezTo>
                  <a:pt x="5246191" y="2855019"/>
                  <a:pt x="5246191" y="2857500"/>
                  <a:pt x="5246191" y="2857500"/>
                </a:cubicBezTo>
                <a:cubicBezTo>
                  <a:pt x="5246191" y="2857500"/>
                  <a:pt x="5248671" y="2858740"/>
                  <a:pt x="5253633" y="2861221"/>
                </a:cubicBezTo>
                <a:cubicBezTo>
                  <a:pt x="5258594" y="2863701"/>
                  <a:pt x="5258594" y="2867422"/>
                  <a:pt x="5253633" y="2872383"/>
                </a:cubicBezTo>
                <a:cubicBezTo>
                  <a:pt x="5248671" y="2872383"/>
                  <a:pt x="5246191" y="2873623"/>
                  <a:pt x="5246191" y="2876103"/>
                </a:cubicBezTo>
                <a:cubicBezTo>
                  <a:pt x="5246191" y="2878584"/>
                  <a:pt x="5247432" y="2879824"/>
                  <a:pt x="5249912" y="2879824"/>
                </a:cubicBezTo>
                <a:cubicBezTo>
                  <a:pt x="5252392" y="2879824"/>
                  <a:pt x="5254873" y="2879824"/>
                  <a:pt x="5257353" y="2879824"/>
                </a:cubicBezTo>
                <a:cubicBezTo>
                  <a:pt x="5259833" y="2879824"/>
                  <a:pt x="5261074" y="2878584"/>
                  <a:pt x="5261074" y="2876103"/>
                </a:cubicBezTo>
                <a:cubicBezTo>
                  <a:pt x="5261074" y="2873623"/>
                  <a:pt x="5263554" y="2872383"/>
                  <a:pt x="5268515" y="2872383"/>
                </a:cubicBezTo>
                <a:cubicBezTo>
                  <a:pt x="5268515" y="2867422"/>
                  <a:pt x="5270995" y="2866181"/>
                  <a:pt x="5275957" y="2868662"/>
                </a:cubicBezTo>
                <a:cubicBezTo>
                  <a:pt x="5280918" y="2871143"/>
                  <a:pt x="5283398" y="2869902"/>
                  <a:pt x="5283398" y="2864941"/>
                </a:cubicBezTo>
                <a:cubicBezTo>
                  <a:pt x="5283398" y="2859981"/>
                  <a:pt x="5283398" y="2857500"/>
                  <a:pt x="5283398" y="2857500"/>
                </a:cubicBezTo>
                <a:cubicBezTo>
                  <a:pt x="5283398" y="2857500"/>
                  <a:pt x="5280918" y="2858740"/>
                  <a:pt x="5275957" y="2861221"/>
                </a:cubicBezTo>
                <a:cubicBezTo>
                  <a:pt x="5270995" y="2863701"/>
                  <a:pt x="5268515" y="2862461"/>
                  <a:pt x="5268515" y="2857500"/>
                </a:cubicBezTo>
                <a:lnTo>
                  <a:pt x="5261074" y="2850059"/>
                </a:lnTo>
                <a:cubicBezTo>
                  <a:pt x="5261074" y="2855019"/>
                  <a:pt x="5258594" y="2855019"/>
                  <a:pt x="5253633" y="2850059"/>
                </a:cubicBezTo>
                <a:cubicBezTo>
                  <a:pt x="5253633" y="2850059"/>
                  <a:pt x="5252392" y="2850059"/>
                  <a:pt x="5249912" y="2850059"/>
                </a:cubicBezTo>
                <a:close/>
                <a:moveTo>
                  <a:pt x="5067597" y="2850059"/>
                </a:moveTo>
                <a:cubicBezTo>
                  <a:pt x="5072559" y="2850059"/>
                  <a:pt x="5075039" y="2850059"/>
                  <a:pt x="5075039" y="2850059"/>
                </a:cubicBezTo>
                <a:cubicBezTo>
                  <a:pt x="5075039" y="2859981"/>
                  <a:pt x="5072559" y="2862461"/>
                  <a:pt x="5067597" y="2857500"/>
                </a:cubicBezTo>
                <a:cubicBezTo>
                  <a:pt x="5062636" y="2857500"/>
                  <a:pt x="5060156" y="2856260"/>
                  <a:pt x="5060156" y="2853779"/>
                </a:cubicBezTo>
                <a:cubicBezTo>
                  <a:pt x="5060156" y="2851299"/>
                  <a:pt x="5062636" y="2850059"/>
                  <a:pt x="5067597" y="2850059"/>
                </a:cubicBezTo>
                <a:close/>
                <a:moveTo>
                  <a:pt x="5045273" y="2850059"/>
                </a:moveTo>
                <a:lnTo>
                  <a:pt x="5052715" y="2850059"/>
                </a:lnTo>
                <a:lnTo>
                  <a:pt x="5052715" y="2857500"/>
                </a:lnTo>
                <a:cubicBezTo>
                  <a:pt x="5052715" y="2857500"/>
                  <a:pt x="5050234" y="2855019"/>
                  <a:pt x="5045273" y="2850059"/>
                </a:cubicBezTo>
                <a:close/>
                <a:moveTo>
                  <a:pt x="4955976" y="2850059"/>
                </a:moveTo>
                <a:cubicBezTo>
                  <a:pt x="4960938" y="2850059"/>
                  <a:pt x="4968379" y="2852539"/>
                  <a:pt x="4978301" y="2857500"/>
                </a:cubicBezTo>
                <a:lnTo>
                  <a:pt x="4993183" y="2857500"/>
                </a:lnTo>
                <a:lnTo>
                  <a:pt x="5000625" y="2864941"/>
                </a:lnTo>
                <a:lnTo>
                  <a:pt x="5008066" y="2872383"/>
                </a:lnTo>
                <a:cubicBezTo>
                  <a:pt x="4998145" y="2872383"/>
                  <a:pt x="4988222" y="2869902"/>
                  <a:pt x="4978301" y="2864941"/>
                </a:cubicBezTo>
                <a:cubicBezTo>
                  <a:pt x="4963418" y="2859981"/>
                  <a:pt x="4955976" y="2855019"/>
                  <a:pt x="4955976" y="2850059"/>
                </a:cubicBezTo>
                <a:close/>
                <a:moveTo>
                  <a:pt x="5886152" y="2842617"/>
                </a:moveTo>
                <a:cubicBezTo>
                  <a:pt x="5886152" y="2842617"/>
                  <a:pt x="5887393" y="2843857"/>
                  <a:pt x="5889873" y="2846338"/>
                </a:cubicBezTo>
                <a:cubicBezTo>
                  <a:pt x="5892353" y="2848818"/>
                  <a:pt x="5893593" y="2850059"/>
                  <a:pt x="5893593" y="2850059"/>
                </a:cubicBezTo>
                <a:lnTo>
                  <a:pt x="5886152" y="2850059"/>
                </a:lnTo>
                <a:close/>
                <a:moveTo>
                  <a:pt x="5194101" y="2842617"/>
                </a:moveTo>
                <a:cubicBezTo>
                  <a:pt x="5189140" y="2842617"/>
                  <a:pt x="5187901" y="2843857"/>
                  <a:pt x="5190381" y="2846338"/>
                </a:cubicBezTo>
                <a:cubicBezTo>
                  <a:pt x="5192861" y="2848818"/>
                  <a:pt x="5200302" y="2850059"/>
                  <a:pt x="5212705" y="2850059"/>
                </a:cubicBezTo>
                <a:cubicBezTo>
                  <a:pt x="5225108" y="2850059"/>
                  <a:pt x="5231308" y="2848818"/>
                  <a:pt x="5231308" y="2846338"/>
                </a:cubicBezTo>
                <a:cubicBezTo>
                  <a:pt x="5231308" y="2843857"/>
                  <a:pt x="5226347" y="2842617"/>
                  <a:pt x="5216426" y="2842617"/>
                </a:cubicBezTo>
                <a:cubicBezTo>
                  <a:pt x="5206504" y="2842617"/>
                  <a:pt x="5199063" y="2842617"/>
                  <a:pt x="5194101" y="2842617"/>
                </a:cubicBezTo>
                <a:close/>
                <a:moveTo>
                  <a:pt x="4933652" y="2842617"/>
                </a:moveTo>
                <a:cubicBezTo>
                  <a:pt x="4933652" y="2842617"/>
                  <a:pt x="4936132" y="2845098"/>
                  <a:pt x="4941093" y="2850059"/>
                </a:cubicBezTo>
                <a:lnTo>
                  <a:pt x="4933652" y="2850059"/>
                </a:lnTo>
                <a:close/>
                <a:moveTo>
                  <a:pt x="3638848" y="2842617"/>
                </a:moveTo>
                <a:lnTo>
                  <a:pt x="3646289" y="2842617"/>
                </a:lnTo>
                <a:cubicBezTo>
                  <a:pt x="3656211" y="2847578"/>
                  <a:pt x="3661172" y="2851299"/>
                  <a:pt x="3661172" y="2853779"/>
                </a:cubicBezTo>
                <a:cubicBezTo>
                  <a:pt x="3661172" y="2856260"/>
                  <a:pt x="3661172" y="2857500"/>
                  <a:pt x="3661172" y="2857500"/>
                </a:cubicBezTo>
                <a:cubicBezTo>
                  <a:pt x="3661172" y="2857500"/>
                  <a:pt x="3658691" y="2855019"/>
                  <a:pt x="3653730" y="2850059"/>
                </a:cubicBezTo>
                <a:cubicBezTo>
                  <a:pt x="3648769" y="2850059"/>
                  <a:pt x="3643809" y="2847578"/>
                  <a:pt x="3638848" y="2842617"/>
                </a:cubicBezTo>
                <a:close/>
                <a:moveTo>
                  <a:pt x="5299211" y="2830525"/>
                </a:moveTo>
                <a:cubicBezTo>
                  <a:pt x="5297351" y="2829905"/>
                  <a:pt x="5295800" y="2830215"/>
                  <a:pt x="5294560" y="2831455"/>
                </a:cubicBezTo>
                <a:cubicBezTo>
                  <a:pt x="5292080" y="2833936"/>
                  <a:pt x="5287119" y="2835176"/>
                  <a:pt x="5279677" y="2835176"/>
                </a:cubicBezTo>
                <a:cubicBezTo>
                  <a:pt x="5272236" y="2835176"/>
                  <a:pt x="5268515" y="2835176"/>
                  <a:pt x="5268515" y="2835176"/>
                </a:cubicBezTo>
                <a:cubicBezTo>
                  <a:pt x="5278437" y="2840136"/>
                  <a:pt x="5290840" y="2842617"/>
                  <a:pt x="5305722" y="2842617"/>
                </a:cubicBezTo>
                <a:lnTo>
                  <a:pt x="5305722" y="2835176"/>
                </a:lnTo>
                <a:cubicBezTo>
                  <a:pt x="5303242" y="2832695"/>
                  <a:pt x="5301072" y="2831145"/>
                  <a:pt x="5299211" y="2830525"/>
                </a:cubicBezTo>
                <a:close/>
                <a:moveTo>
                  <a:pt x="5968008" y="2827734"/>
                </a:moveTo>
                <a:cubicBezTo>
                  <a:pt x="5968008" y="2832695"/>
                  <a:pt x="5969248" y="2835176"/>
                  <a:pt x="5971728" y="2835176"/>
                </a:cubicBezTo>
                <a:cubicBezTo>
                  <a:pt x="5974208" y="2835176"/>
                  <a:pt x="5975449" y="2833936"/>
                  <a:pt x="5975449" y="2831455"/>
                </a:cubicBezTo>
                <a:cubicBezTo>
                  <a:pt x="5975449" y="2828974"/>
                  <a:pt x="5972969" y="2827734"/>
                  <a:pt x="5968008" y="2827734"/>
                </a:cubicBezTo>
                <a:close/>
                <a:moveTo>
                  <a:pt x="5212705" y="2827734"/>
                </a:moveTo>
                <a:cubicBezTo>
                  <a:pt x="5210225" y="2827734"/>
                  <a:pt x="5208984" y="2830215"/>
                  <a:pt x="5208984" y="2835176"/>
                </a:cubicBezTo>
                <a:cubicBezTo>
                  <a:pt x="5208984" y="2835176"/>
                  <a:pt x="5210225" y="2833936"/>
                  <a:pt x="5212705" y="2831455"/>
                </a:cubicBezTo>
                <a:cubicBezTo>
                  <a:pt x="5215185" y="2828974"/>
                  <a:pt x="5215185" y="2827734"/>
                  <a:pt x="5212705" y="2827734"/>
                </a:cubicBezTo>
                <a:close/>
                <a:moveTo>
                  <a:pt x="4275088" y="2827734"/>
                </a:moveTo>
                <a:cubicBezTo>
                  <a:pt x="4272608" y="2827734"/>
                  <a:pt x="4268887" y="2830215"/>
                  <a:pt x="4263926" y="2835176"/>
                </a:cubicBezTo>
                <a:lnTo>
                  <a:pt x="4271367" y="2835176"/>
                </a:lnTo>
                <a:cubicBezTo>
                  <a:pt x="4281289" y="2835176"/>
                  <a:pt x="4286250" y="2835176"/>
                  <a:pt x="4286250" y="2835176"/>
                </a:cubicBezTo>
                <a:cubicBezTo>
                  <a:pt x="4286250" y="2835176"/>
                  <a:pt x="4283770" y="2832695"/>
                  <a:pt x="4278809" y="2827734"/>
                </a:cubicBezTo>
                <a:cubicBezTo>
                  <a:pt x="4278809" y="2827734"/>
                  <a:pt x="4277568" y="2827734"/>
                  <a:pt x="4275088" y="2827734"/>
                </a:cubicBezTo>
                <a:close/>
                <a:moveTo>
                  <a:pt x="4055566" y="2827734"/>
                </a:moveTo>
                <a:lnTo>
                  <a:pt x="4077891" y="2827734"/>
                </a:lnTo>
                <a:lnTo>
                  <a:pt x="4092773" y="2835176"/>
                </a:lnTo>
                <a:lnTo>
                  <a:pt x="4063008" y="2835176"/>
                </a:lnTo>
                <a:close/>
                <a:moveTo>
                  <a:pt x="5536406" y="2820293"/>
                </a:moveTo>
                <a:cubicBezTo>
                  <a:pt x="5556250" y="2820293"/>
                  <a:pt x="5566172" y="2825254"/>
                  <a:pt x="5566172" y="2835176"/>
                </a:cubicBezTo>
                <a:cubicBezTo>
                  <a:pt x="5561210" y="2835176"/>
                  <a:pt x="5553769" y="2832695"/>
                  <a:pt x="5543847" y="2827734"/>
                </a:cubicBezTo>
                <a:close/>
                <a:moveTo>
                  <a:pt x="4933652" y="2820293"/>
                </a:moveTo>
                <a:lnTo>
                  <a:pt x="4970859" y="2827734"/>
                </a:lnTo>
                <a:cubicBezTo>
                  <a:pt x="4970859" y="2827734"/>
                  <a:pt x="4974580" y="2826494"/>
                  <a:pt x="4982021" y="2824014"/>
                </a:cubicBezTo>
                <a:cubicBezTo>
                  <a:pt x="4989463" y="2821533"/>
                  <a:pt x="4993183" y="2822774"/>
                  <a:pt x="4993183" y="2827734"/>
                </a:cubicBezTo>
                <a:cubicBezTo>
                  <a:pt x="4993183" y="2827734"/>
                  <a:pt x="4993183" y="2828974"/>
                  <a:pt x="4993183" y="2831455"/>
                </a:cubicBezTo>
                <a:cubicBezTo>
                  <a:pt x="4993183" y="2833936"/>
                  <a:pt x="4993183" y="2835176"/>
                  <a:pt x="4993183" y="2835176"/>
                </a:cubicBezTo>
                <a:cubicBezTo>
                  <a:pt x="4998145" y="2835176"/>
                  <a:pt x="5000625" y="2835176"/>
                  <a:pt x="5000625" y="2835176"/>
                </a:cubicBezTo>
                <a:cubicBezTo>
                  <a:pt x="5005586" y="2835176"/>
                  <a:pt x="5008066" y="2837656"/>
                  <a:pt x="5008066" y="2842617"/>
                </a:cubicBezTo>
                <a:lnTo>
                  <a:pt x="5000625" y="2842617"/>
                </a:lnTo>
                <a:lnTo>
                  <a:pt x="4985742" y="2842617"/>
                </a:lnTo>
                <a:lnTo>
                  <a:pt x="4978301" y="2842617"/>
                </a:lnTo>
                <a:close/>
                <a:moveTo>
                  <a:pt x="3899297" y="2820293"/>
                </a:moveTo>
                <a:lnTo>
                  <a:pt x="3906738" y="2820293"/>
                </a:lnTo>
                <a:cubicBezTo>
                  <a:pt x="3911699" y="2825254"/>
                  <a:pt x="3914180" y="2827734"/>
                  <a:pt x="3914180" y="2827734"/>
                </a:cubicBezTo>
                <a:cubicBezTo>
                  <a:pt x="3919141" y="2822774"/>
                  <a:pt x="3925342" y="2821533"/>
                  <a:pt x="3932783" y="2824014"/>
                </a:cubicBezTo>
                <a:cubicBezTo>
                  <a:pt x="3940225" y="2826494"/>
                  <a:pt x="3950146" y="2828974"/>
                  <a:pt x="3962549" y="2831455"/>
                </a:cubicBezTo>
                <a:cubicBezTo>
                  <a:pt x="3974951" y="2833936"/>
                  <a:pt x="3983633" y="2837656"/>
                  <a:pt x="3988594" y="2842617"/>
                </a:cubicBezTo>
                <a:cubicBezTo>
                  <a:pt x="3983633" y="2842617"/>
                  <a:pt x="3981152" y="2842617"/>
                  <a:pt x="3981152" y="2842617"/>
                </a:cubicBezTo>
                <a:cubicBezTo>
                  <a:pt x="3981152" y="2847578"/>
                  <a:pt x="3981152" y="2850059"/>
                  <a:pt x="3981152" y="2850059"/>
                </a:cubicBezTo>
                <a:lnTo>
                  <a:pt x="3988594" y="2842617"/>
                </a:lnTo>
                <a:cubicBezTo>
                  <a:pt x="4003477" y="2847578"/>
                  <a:pt x="4013398" y="2850059"/>
                  <a:pt x="4018359" y="2850059"/>
                </a:cubicBezTo>
                <a:lnTo>
                  <a:pt x="4063008" y="2857500"/>
                </a:lnTo>
                <a:lnTo>
                  <a:pt x="4092773" y="2864941"/>
                </a:lnTo>
                <a:cubicBezTo>
                  <a:pt x="4087812" y="2869902"/>
                  <a:pt x="4087812" y="2877343"/>
                  <a:pt x="4092773" y="2887266"/>
                </a:cubicBezTo>
                <a:lnTo>
                  <a:pt x="4107656" y="2894707"/>
                </a:lnTo>
                <a:cubicBezTo>
                  <a:pt x="4107656" y="2899668"/>
                  <a:pt x="4110137" y="2899668"/>
                  <a:pt x="4115098" y="2894707"/>
                </a:cubicBezTo>
                <a:cubicBezTo>
                  <a:pt x="4120059" y="2889746"/>
                  <a:pt x="4125019" y="2889746"/>
                  <a:pt x="4129980" y="2894707"/>
                </a:cubicBezTo>
                <a:cubicBezTo>
                  <a:pt x="4129980" y="2899668"/>
                  <a:pt x="4131221" y="2902148"/>
                  <a:pt x="4133701" y="2902148"/>
                </a:cubicBezTo>
                <a:cubicBezTo>
                  <a:pt x="4136182" y="2902148"/>
                  <a:pt x="4137422" y="2902148"/>
                  <a:pt x="4137422" y="2902148"/>
                </a:cubicBezTo>
                <a:cubicBezTo>
                  <a:pt x="4137422" y="2902148"/>
                  <a:pt x="4139902" y="2902148"/>
                  <a:pt x="4144863" y="2902148"/>
                </a:cubicBezTo>
                <a:cubicBezTo>
                  <a:pt x="4174629" y="2912070"/>
                  <a:pt x="4194473" y="2917031"/>
                  <a:pt x="4204395" y="2917031"/>
                </a:cubicBezTo>
                <a:cubicBezTo>
                  <a:pt x="4209356" y="2917031"/>
                  <a:pt x="4211836" y="2918271"/>
                  <a:pt x="4211836" y="2920752"/>
                </a:cubicBezTo>
                <a:cubicBezTo>
                  <a:pt x="4211836" y="2923233"/>
                  <a:pt x="4209356" y="2925713"/>
                  <a:pt x="4204395" y="2928193"/>
                </a:cubicBezTo>
                <a:cubicBezTo>
                  <a:pt x="4199434" y="2930674"/>
                  <a:pt x="4191992" y="2930674"/>
                  <a:pt x="4182070" y="2928193"/>
                </a:cubicBezTo>
                <a:cubicBezTo>
                  <a:pt x="4172149" y="2925713"/>
                  <a:pt x="4162226" y="2923233"/>
                  <a:pt x="4152305" y="2920752"/>
                </a:cubicBezTo>
                <a:cubicBezTo>
                  <a:pt x="4142383" y="2918271"/>
                  <a:pt x="4134942" y="2914551"/>
                  <a:pt x="4129980" y="2909590"/>
                </a:cubicBezTo>
                <a:lnTo>
                  <a:pt x="4100215" y="2902148"/>
                </a:lnTo>
                <a:lnTo>
                  <a:pt x="4085332" y="2894707"/>
                </a:lnTo>
                <a:cubicBezTo>
                  <a:pt x="4080371" y="2889746"/>
                  <a:pt x="4072930" y="2887266"/>
                  <a:pt x="4063008" y="2887266"/>
                </a:cubicBezTo>
                <a:cubicBezTo>
                  <a:pt x="4048125" y="2887266"/>
                  <a:pt x="4036963" y="2886025"/>
                  <a:pt x="4029522" y="2883545"/>
                </a:cubicBezTo>
                <a:cubicBezTo>
                  <a:pt x="4022080" y="2881064"/>
                  <a:pt x="4010918" y="2878584"/>
                  <a:pt x="3996035" y="2876103"/>
                </a:cubicBezTo>
                <a:cubicBezTo>
                  <a:pt x="3981152" y="2873623"/>
                  <a:pt x="3971231" y="2869902"/>
                  <a:pt x="3966270" y="2864941"/>
                </a:cubicBezTo>
                <a:cubicBezTo>
                  <a:pt x="3961309" y="2864941"/>
                  <a:pt x="3955107" y="2863701"/>
                  <a:pt x="3947666" y="2861221"/>
                </a:cubicBezTo>
                <a:cubicBezTo>
                  <a:pt x="3940225" y="2858740"/>
                  <a:pt x="3936504" y="2857500"/>
                  <a:pt x="3936504" y="2857500"/>
                </a:cubicBezTo>
                <a:lnTo>
                  <a:pt x="3884414" y="2835176"/>
                </a:lnTo>
                <a:cubicBezTo>
                  <a:pt x="3889375" y="2835176"/>
                  <a:pt x="3889375" y="2832695"/>
                  <a:pt x="3884414" y="2827734"/>
                </a:cubicBezTo>
                <a:lnTo>
                  <a:pt x="3891855" y="2827734"/>
                </a:lnTo>
                <a:lnTo>
                  <a:pt x="3899297" y="2827734"/>
                </a:lnTo>
                <a:close/>
                <a:moveTo>
                  <a:pt x="3676055" y="2820293"/>
                </a:moveTo>
                <a:cubicBezTo>
                  <a:pt x="3676055" y="2820293"/>
                  <a:pt x="3677295" y="2821533"/>
                  <a:pt x="3679775" y="2824014"/>
                </a:cubicBezTo>
                <a:cubicBezTo>
                  <a:pt x="3682256" y="2826494"/>
                  <a:pt x="3685976" y="2827734"/>
                  <a:pt x="3690937" y="2827734"/>
                </a:cubicBezTo>
                <a:lnTo>
                  <a:pt x="3683496" y="2827734"/>
                </a:lnTo>
                <a:cubicBezTo>
                  <a:pt x="3678535" y="2827734"/>
                  <a:pt x="3676055" y="2827734"/>
                  <a:pt x="3676055" y="2827734"/>
                </a:cubicBezTo>
                <a:close/>
                <a:moveTo>
                  <a:pt x="4557861" y="2816572"/>
                </a:moveTo>
                <a:cubicBezTo>
                  <a:pt x="4555381" y="2816572"/>
                  <a:pt x="4554140" y="2817813"/>
                  <a:pt x="4554140" y="2820293"/>
                </a:cubicBezTo>
                <a:cubicBezTo>
                  <a:pt x="4554140" y="2820293"/>
                  <a:pt x="4556620" y="2820293"/>
                  <a:pt x="4561582" y="2820293"/>
                </a:cubicBezTo>
                <a:lnTo>
                  <a:pt x="4569023" y="2820293"/>
                </a:lnTo>
                <a:cubicBezTo>
                  <a:pt x="4564062" y="2817813"/>
                  <a:pt x="4560342" y="2816572"/>
                  <a:pt x="4557861" y="2816572"/>
                </a:cubicBezTo>
                <a:close/>
                <a:moveTo>
                  <a:pt x="5648027" y="2812851"/>
                </a:moveTo>
                <a:lnTo>
                  <a:pt x="5655468" y="2812851"/>
                </a:lnTo>
                <a:lnTo>
                  <a:pt x="5655468" y="2820293"/>
                </a:lnTo>
                <a:cubicBezTo>
                  <a:pt x="5650507" y="2820293"/>
                  <a:pt x="5648027" y="2817812"/>
                  <a:pt x="5648027" y="2812851"/>
                </a:cubicBezTo>
                <a:close/>
                <a:moveTo>
                  <a:pt x="5089922" y="2812851"/>
                </a:moveTo>
                <a:lnTo>
                  <a:pt x="5089922" y="2820293"/>
                </a:lnTo>
                <a:cubicBezTo>
                  <a:pt x="5084960" y="2820293"/>
                  <a:pt x="5082480" y="2820293"/>
                  <a:pt x="5082480" y="2820293"/>
                </a:cubicBezTo>
                <a:close/>
                <a:moveTo>
                  <a:pt x="4955976" y="2812851"/>
                </a:moveTo>
                <a:cubicBezTo>
                  <a:pt x="4960938" y="2812851"/>
                  <a:pt x="4963418" y="2815332"/>
                  <a:pt x="4963418" y="2820293"/>
                </a:cubicBezTo>
                <a:cubicBezTo>
                  <a:pt x="4963418" y="2820293"/>
                  <a:pt x="4962177" y="2820293"/>
                  <a:pt x="4959697" y="2820293"/>
                </a:cubicBezTo>
                <a:cubicBezTo>
                  <a:pt x="4957217" y="2820293"/>
                  <a:pt x="4955976" y="2819053"/>
                  <a:pt x="4955976" y="2816572"/>
                </a:cubicBezTo>
                <a:cubicBezTo>
                  <a:pt x="4955976" y="2814092"/>
                  <a:pt x="4955976" y="2812851"/>
                  <a:pt x="4955976" y="2812851"/>
                </a:cubicBezTo>
                <a:close/>
                <a:moveTo>
                  <a:pt x="4822031" y="2812851"/>
                </a:moveTo>
                <a:cubicBezTo>
                  <a:pt x="4826992" y="2812851"/>
                  <a:pt x="4829472" y="2812851"/>
                  <a:pt x="4829472" y="2812851"/>
                </a:cubicBezTo>
                <a:lnTo>
                  <a:pt x="4829472" y="2820293"/>
                </a:lnTo>
                <a:cubicBezTo>
                  <a:pt x="4829472" y="2820293"/>
                  <a:pt x="4826992" y="2817812"/>
                  <a:pt x="4822031" y="2812851"/>
                </a:cubicBezTo>
                <a:close/>
                <a:moveTo>
                  <a:pt x="4546699" y="2812851"/>
                </a:moveTo>
                <a:cubicBezTo>
                  <a:pt x="4546699" y="2817812"/>
                  <a:pt x="4546699" y="2820293"/>
                  <a:pt x="4546699" y="2820293"/>
                </a:cubicBezTo>
                <a:lnTo>
                  <a:pt x="4554140" y="2812851"/>
                </a:lnTo>
                <a:cubicBezTo>
                  <a:pt x="4549179" y="2812851"/>
                  <a:pt x="4546699" y="2812851"/>
                  <a:pt x="4546699" y="2812851"/>
                </a:cubicBezTo>
                <a:close/>
                <a:moveTo>
                  <a:pt x="3839766" y="2812851"/>
                </a:moveTo>
                <a:cubicBezTo>
                  <a:pt x="3844727" y="2812851"/>
                  <a:pt x="3847207" y="2812851"/>
                  <a:pt x="3847207" y="2812851"/>
                </a:cubicBezTo>
                <a:lnTo>
                  <a:pt x="3854648" y="2820293"/>
                </a:lnTo>
                <a:lnTo>
                  <a:pt x="3839766" y="2820293"/>
                </a:lnTo>
                <a:close/>
                <a:moveTo>
                  <a:pt x="3348633" y="2812851"/>
                </a:moveTo>
                <a:cubicBezTo>
                  <a:pt x="3358555" y="2812851"/>
                  <a:pt x="3370957" y="2816572"/>
                  <a:pt x="3385840" y="2824014"/>
                </a:cubicBezTo>
                <a:cubicBezTo>
                  <a:pt x="3400723" y="2831455"/>
                  <a:pt x="3408164" y="2835176"/>
                  <a:pt x="3408164" y="2835176"/>
                </a:cubicBezTo>
                <a:lnTo>
                  <a:pt x="3363516" y="2827734"/>
                </a:lnTo>
                <a:cubicBezTo>
                  <a:pt x="3353593" y="2817812"/>
                  <a:pt x="3348633" y="2812851"/>
                  <a:pt x="3348633" y="2812851"/>
                </a:cubicBezTo>
                <a:close/>
                <a:moveTo>
                  <a:pt x="5923359" y="2805410"/>
                </a:moveTo>
                <a:cubicBezTo>
                  <a:pt x="5928320" y="2805410"/>
                  <a:pt x="5930801" y="2806650"/>
                  <a:pt x="5930801" y="2809131"/>
                </a:cubicBezTo>
                <a:cubicBezTo>
                  <a:pt x="5930801" y="2811611"/>
                  <a:pt x="5928320" y="2812851"/>
                  <a:pt x="5923359" y="2812851"/>
                </a:cubicBezTo>
                <a:cubicBezTo>
                  <a:pt x="5918398" y="2812851"/>
                  <a:pt x="5915918" y="2811611"/>
                  <a:pt x="5915918" y="2809131"/>
                </a:cubicBezTo>
                <a:cubicBezTo>
                  <a:pt x="5915918" y="2806650"/>
                  <a:pt x="5918398" y="2805410"/>
                  <a:pt x="5923359" y="2805410"/>
                </a:cubicBezTo>
                <a:close/>
                <a:moveTo>
                  <a:pt x="5759648" y="2805410"/>
                </a:moveTo>
                <a:lnTo>
                  <a:pt x="5752207" y="2812851"/>
                </a:lnTo>
                <a:cubicBezTo>
                  <a:pt x="5757168" y="2812851"/>
                  <a:pt x="5759648" y="2812851"/>
                  <a:pt x="5759648" y="2812851"/>
                </a:cubicBezTo>
                <a:close/>
                <a:moveTo>
                  <a:pt x="5268515" y="2805410"/>
                </a:moveTo>
                <a:lnTo>
                  <a:pt x="5268515" y="2812851"/>
                </a:lnTo>
                <a:lnTo>
                  <a:pt x="5275957" y="2805410"/>
                </a:lnTo>
                <a:close/>
                <a:moveTo>
                  <a:pt x="5104804" y="2805410"/>
                </a:moveTo>
                <a:lnTo>
                  <a:pt x="5119687" y="2812851"/>
                </a:lnTo>
                <a:lnTo>
                  <a:pt x="5104804" y="2812851"/>
                </a:lnTo>
                <a:close/>
                <a:moveTo>
                  <a:pt x="4516933" y="2805410"/>
                </a:moveTo>
                <a:lnTo>
                  <a:pt x="4516933" y="2812851"/>
                </a:lnTo>
                <a:lnTo>
                  <a:pt x="4531816" y="2812851"/>
                </a:lnTo>
                <a:cubicBezTo>
                  <a:pt x="4531816" y="2807891"/>
                  <a:pt x="4526855" y="2805410"/>
                  <a:pt x="4516933" y="2805410"/>
                </a:cubicBezTo>
                <a:close/>
                <a:moveTo>
                  <a:pt x="5819179" y="2797969"/>
                </a:moveTo>
                <a:cubicBezTo>
                  <a:pt x="5819179" y="2797969"/>
                  <a:pt x="5819179" y="2800449"/>
                  <a:pt x="5819179" y="2805410"/>
                </a:cubicBezTo>
                <a:lnTo>
                  <a:pt x="5819179" y="2812851"/>
                </a:lnTo>
                <a:cubicBezTo>
                  <a:pt x="5819179" y="2812851"/>
                  <a:pt x="5816699" y="2810371"/>
                  <a:pt x="5811738" y="2805410"/>
                </a:cubicBezTo>
                <a:cubicBezTo>
                  <a:pt x="5811738" y="2800449"/>
                  <a:pt x="5814218" y="2797969"/>
                  <a:pt x="5819179" y="2797969"/>
                </a:cubicBezTo>
                <a:close/>
                <a:moveTo>
                  <a:pt x="4695527" y="2790527"/>
                </a:moveTo>
                <a:cubicBezTo>
                  <a:pt x="4690566" y="2790527"/>
                  <a:pt x="4690566" y="2793008"/>
                  <a:pt x="4695527" y="2797969"/>
                </a:cubicBezTo>
                <a:cubicBezTo>
                  <a:pt x="4700488" y="2802929"/>
                  <a:pt x="4707930" y="2805410"/>
                  <a:pt x="4717851" y="2805410"/>
                </a:cubicBezTo>
                <a:lnTo>
                  <a:pt x="4710410" y="2797969"/>
                </a:lnTo>
                <a:cubicBezTo>
                  <a:pt x="4705449" y="2793008"/>
                  <a:pt x="4700488" y="2790527"/>
                  <a:pt x="4695527" y="2790527"/>
                </a:cubicBezTo>
                <a:close/>
                <a:moveTo>
                  <a:pt x="5709419" y="2785876"/>
                </a:moveTo>
                <a:cubicBezTo>
                  <a:pt x="5708179" y="2785256"/>
                  <a:pt x="5707558" y="2785567"/>
                  <a:pt x="5707558" y="2786807"/>
                </a:cubicBezTo>
                <a:cubicBezTo>
                  <a:pt x="5707558" y="2789287"/>
                  <a:pt x="5710038" y="2793008"/>
                  <a:pt x="5715000" y="2797969"/>
                </a:cubicBezTo>
                <a:lnTo>
                  <a:pt x="5722441" y="2797969"/>
                </a:lnTo>
                <a:lnTo>
                  <a:pt x="5715000" y="2790527"/>
                </a:lnTo>
                <a:cubicBezTo>
                  <a:pt x="5712519" y="2788047"/>
                  <a:pt x="5710659" y="2786497"/>
                  <a:pt x="5709419" y="2785876"/>
                </a:cubicBezTo>
                <a:close/>
                <a:moveTo>
                  <a:pt x="5878711" y="2783086"/>
                </a:moveTo>
                <a:lnTo>
                  <a:pt x="5863828" y="2790527"/>
                </a:lnTo>
                <a:cubicBezTo>
                  <a:pt x="5868789" y="2795488"/>
                  <a:pt x="5873749" y="2795488"/>
                  <a:pt x="5878711" y="2790527"/>
                </a:cubicBezTo>
                <a:cubicBezTo>
                  <a:pt x="5883672" y="2790527"/>
                  <a:pt x="5883672" y="2788047"/>
                  <a:pt x="5878711" y="2783086"/>
                </a:cubicBezTo>
                <a:close/>
                <a:moveTo>
                  <a:pt x="5283398" y="2783086"/>
                </a:moveTo>
                <a:cubicBezTo>
                  <a:pt x="5288359" y="2783086"/>
                  <a:pt x="5290840" y="2785567"/>
                  <a:pt x="5290840" y="2790527"/>
                </a:cubicBezTo>
                <a:cubicBezTo>
                  <a:pt x="5290840" y="2795488"/>
                  <a:pt x="5288359" y="2795488"/>
                  <a:pt x="5283398" y="2790527"/>
                </a:cubicBezTo>
                <a:close/>
                <a:moveTo>
                  <a:pt x="3437930" y="2783086"/>
                </a:moveTo>
                <a:lnTo>
                  <a:pt x="3482578" y="2797969"/>
                </a:lnTo>
                <a:cubicBezTo>
                  <a:pt x="3492500" y="2797969"/>
                  <a:pt x="3499941" y="2800449"/>
                  <a:pt x="3504902" y="2805410"/>
                </a:cubicBezTo>
                <a:cubicBezTo>
                  <a:pt x="3524746" y="2805410"/>
                  <a:pt x="3532187" y="2807891"/>
                  <a:pt x="3527226" y="2812851"/>
                </a:cubicBezTo>
                <a:cubicBezTo>
                  <a:pt x="3527226" y="2817812"/>
                  <a:pt x="3524746" y="2820293"/>
                  <a:pt x="3519785" y="2820293"/>
                </a:cubicBezTo>
                <a:lnTo>
                  <a:pt x="3504902" y="2827734"/>
                </a:lnTo>
                <a:cubicBezTo>
                  <a:pt x="3494980" y="2822774"/>
                  <a:pt x="3485058" y="2817812"/>
                  <a:pt x="3475137" y="2812851"/>
                </a:cubicBezTo>
                <a:cubicBezTo>
                  <a:pt x="3460254" y="2807891"/>
                  <a:pt x="3452812" y="2802929"/>
                  <a:pt x="3452812" y="2797969"/>
                </a:cubicBezTo>
                <a:cubicBezTo>
                  <a:pt x="3452812" y="2793008"/>
                  <a:pt x="3450332" y="2790527"/>
                  <a:pt x="3445371" y="2790527"/>
                </a:cubicBezTo>
                <a:close/>
                <a:moveTo>
                  <a:pt x="4927141" y="2777505"/>
                </a:moveTo>
                <a:lnTo>
                  <a:pt x="4927141" y="2777505"/>
                </a:lnTo>
                <a:lnTo>
                  <a:pt x="4927141" y="2777505"/>
                </a:lnTo>
                <a:close/>
                <a:moveTo>
                  <a:pt x="5677793" y="2775644"/>
                </a:moveTo>
                <a:cubicBezTo>
                  <a:pt x="5672831" y="2775644"/>
                  <a:pt x="5670351" y="2778125"/>
                  <a:pt x="5670351" y="2783086"/>
                </a:cubicBezTo>
                <a:cubicBezTo>
                  <a:pt x="5670351" y="2788047"/>
                  <a:pt x="5672831" y="2790527"/>
                  <a:pt x="5677793" y="2790527"/>
                </a:cubicBezTo>
                <a:cubicBezTo>
                  <a:pt x="5677793" y="2790527"/>
                  <a:pt x="5677793" y="2788047"/>
                  <a:pt x="5677793" y="2783086"/>
                </a:cubicBezTo>
                <a:close/>
                <a:moveTo>
                  <a:pt x="4822031" y="2775644"/>
                </a:moveTo>
                <a:lnTo>
                  <a:pt x="4829472" y="2775644"/>
                </a:lnTo>
                <a:cubicBezTo>
                  <a:pt x="4829472" y="2780605"/>
                  <a:pt x="4829472" y="2785567"/>
                  <a:pt x="4829472" y="2790527"/>
                </a:cubicBezTo>
                <a:lnTo>
                  <a:pt x="4814590" y="2790527"/>
                </a:lnTo>
                <a:lnTo>
                  <a:pt x="4807148" y="2783086"/>
                </a:lnTo>
                <a:lnTo>
                  <a:pt x="4814590" y="2783086"/>
                </a:lnTo>
                <a:cubicBezTo>
                  <a:pt x="4814590" y="2783086"/>
                  <a:pt x="4815830" y="2783086"/>
                  <a:pt x="4818310" y="2783086"/>
                </a:cubicBezTo>
                <a:cubicBezTo>
                  <a:pt x="4820790" y="2783086"/>
                  <a:pt x="4822031" y="2780605"/>
                  <a:pt x="4822031" y="2775644"/>
                </a:cubicBezTo>
                <a:close/>
                <a:moveTo>
                  <a:pt x="4479726" y="2775644"/>
                </a:moveTo>
                <a:cubicBezTo>
                  <a:pt x="4479726" y="2775644"/>
                  <a:pt x="4480967" y="2776884"/>
                  <a:pt x="4483447" y="2779365"/>
                </a:cubicBezTo>
                <a:cubicBezTo>
                  <a:pt x="4485928" y="2781846"/>
                  <a:pt x="4489648" y="2783086"/>
                  <a:pt x="4494609" y="2783086"/>
                </a:cubicBezTo>
                <a:cubicBezTo>
                  <a:pt x="4499570" y="2783086"/>
                  <a:pt x="4504531" y="2783086"/>
                  <a:pt x="4509492" y="2783086"/>
                </a:cubicBezTo>
                <a:cubicBezTo>
                  <a:pt x="4514453" y="2783086"/>
                  <a:pt x="4516933" y="2785567"/>
                  <a:pt x="4516933" y="2790527"/>
                </a:cubicBezTo>
                <a:cubicBezTo>
                  <a:pt x="4521895" y="2805410"/>
                  <a:pt x="4534296" y="2810371"/>
                  <a:pt x="4554140" y="2805410"/>
                </a:cubicBezTo>
                <a:lnTo>
                  <a:pt x="4561582" y="2805410"/>
                </a:lnTo>
                <a:cubicBezTo>
                  <a:pt x="4566543" y="2805410"/>
                  <a:pt x="4573984" y="2807891"/>
                  <a:pt x="4583906" y="2812851"/>
                </a:cubicBezTo>
                <a:cubicBezTo>
                  <a:pt x="4583906" y="2812851"/>
                  <a:pt x="4586386" y="2812851"/>
                  <a:pt x="4591347" y="2812851"/>
                </a:cubicBezTo>
                <a:cubicBezTo>
                  <a:pt x="4596309" y="2812851"/>
                  <a:pt x="4598789" y="2812851"/>
                  <a:pt x="4598789" y="2812851"/>
                </a:cubicBezTo>
                <a:lnTo>
                  <a:pt x="4598789" y="2805410"/>
                </a:lnTo>
                <a:cubicBezTo>
                  <a:pt x="4598789" y="2805410"/>
                  <a:pt x="4596309" y="2805410"/>
                  <a:pt x="4591347" y="2805410"/>
                </a:cubicBezTo>
                <a:cubicBezTo>
                  <a:pt x="4581426" y="2805410"/>
                  <a:pt x="4571503" y="2802929"/>
                  <a:pt x="4561582" y="2797969"/>
                </a:cubicBezTo>
                <a:cubicBezTo>
                  <a:pt x="4551660" y="2793008"/>
                  <a:pt x="4546699" y="2788047"/>
                  <a:pt x="4546699" y="2783086"/>
                </a:cubicBezTo>
                <a:cubicBezTo>
                  <a:pt x="4541738" y="2783086"/>
                  <a:pt x="4539258" y="2783086"/>
                  <a:pt x="4539258" y="2783086"/>
                </a:cubicBezTo>
                <a:cubicBezTo>
                  <a:pt x="4534296" y="2783086"/>
                  <a:pt x="4525615" y="2781846"/>
                  <a:pt x="4513213" y="2779365"/>
                </a:cubicBezTo>
                <a:cubicBezTo>
                  <a:pt x="4500810" y="2776884"/>
                  <a:pt x="4492129" y="2775644"/>
                  <a:pt x="4487168" y="2775644"/>
                </a:cubicBezTo>
                <a:close/>
                <a:moveTo>
                  <a:pt x="4044404" y="2775644"/>
                </a:moveTo>
                <a:cubicBezTo>
                  <a:pt x="4036963" y="2775644"/>
                  <a:pt x="4033242" y="2776884"/>
                  <a:pt x="4033242" y="2779365"/>
                </a:cubicBezTo>
                <a:cubicBezTo>
                  <a:pt x="4033242" y="2781846"/>
                  <a:pt x="4033242" y="2783086"/>
                  <a:pt x="4033242" y="2783086"/>
                </a:cubicBezTo>
                <a:cubicBezTo>
                  <a:pt x="4033242" y="2788047"/>
                  <a:pt x="4045645" y="2790527"/>
                  <a:pt x="4070449" y="2790527"/>
                </a:cubicBezTo>
                <a:lnTo>
                  <a:pt x="4085332" y="2790527"/>
                </a:lnTo>
                <a:cubicBezTo>
                  <a:pt x="4085332" y="2790527"/>
                  <a:pt x="4080371" y="2789287"/>
                  <a:pt x="4070449" y="2786807"/>
                </a:cubicBezTo>
                <a:cubicBezTo>
                  <a:pt x="4060527" y="2784326"/>
                  <a:pt x="4055566" y="2781846"/>
                  <a:pt x="4055566" y="2779365"/>
                </a:cubicBezTo>
                <a:cubicBezTo>
                  <a:pt x="4055566" y="2776884"/>
                  <a:pt x="4051846" y="2775644"/>
                  <a:pt x="4044404" y="2775644"/>
                </a:cubicBezTo>
                <a:close/>
                <a:moveTo>
                  <a:pt x="4933652" y="2775024"/>
                </a:moveTo>
                <a:lnTo>
                  <a:pt x="4933652" y="2775644"/>
                </a:lnTo>
                <a:lnTo>
                  <a:pt x="4927141" y="2777505"/>
                </a:lnTo>
                <a:lnTo>
                  <a:pt x="4929931" y="2775644"/>
                </a:lnTo>
                <a:close/>
                <a:moveTo>
                  <a:pt x="3972781" y="2770994"/>
                </a:moveTo>
                <a:cubicBezTo>
                  <a:pt x="3972160" y="2770373"/>
                  <a:pt x="3971230" y="2770684"/>
                  <a:pt x="3969990" y="2771924"/>
                </a:cubicBezTo>
                <a:cubicBezTo>
                  <a:pt x="3967510" y="2774404"/>
                  <a:pt x="3968750" y="2775644"/>
                  <a:pt x="3973711" y="2775644"/>
                </a:cubicBezTo>
                <a:cubicBezTo>
                  <a:pt x="3973711" y="2773164"/>
                  <a:pt x="3973401" y="2771614"/>
                  <a:pt x="3972781" y="2770994"/>
                </a:cubicBezTo>
                <a:close/>
                <a:moveTo>
                  <a:pt x="5640586" y="2770063"/>
                </a:moveTo>
                <a:cubicBezTo>
                  <a:pt x="5641826" y="2770063"/>
                  <a:pt x="5643066" y="2770684"/>
                  <a:pt x="5644306" y="2771924"/>
                </a:cubicBezTo>
                <a:cubicBezTo>
                  <a:pt x="5646786" y="2774404"/>
                  <a:pt x="5648027" y="2775644"/>
                  <a:pt x="5648027" y="2775644"/>
                </a:cubicBezTo>
                <a:lnTo>
                  <a:pt x="5642446" y="2783086"/>
                </a:lnTo>
                <a:lnTo>
                  <a:pt x="5642446" y="2783086"/>
                </a:lnTo>
                <a:lnTo>
                  <a:pt x="5640586" y="2775644"/>
                </a:lnTo>
                <a:cubicBezTo>
                  <a:pt x="5635624" y="2775644"/>
                  <a:pt x="5634385" y="2774404"/>
                  <a:pt x="5636865" y="2771924"/>
                </a:cubicBezTo>
                <a:cubicBezTo>
                  <a:pt x="5638105" y="2770684"/>
                  <a:pt x="5639346" y="2770063"/>
                  <a:pt x="5640586" y="2770063"/>
                </a:cubicBezTo>
                <a:close/>
                <a:moveTo>
                  <a:pt x="4897375" y="2770063"/>
                </a:moveTo>
                <a:cubicBezTo>
                  <a:pt x="4899235" y="2770063"/>
                  <a:pt x="4901406" y="2770684"/>
                  <a:pt x="4903886" y="2771924"/>
                </a:cubicBezTo>
                <a:cubicBezTo>
                  <a:pt x="4908848" y="2774404"/>
                  <a:pt x="4911328" y="2775644"/>
                  <a:pt x="4911328" y="2775644"/>
                </a:cubicBezTo>
                <a:cubicBezTo>
                  <a:pt x="4911328" y="2779365"/>
                  <a:pt x="4915514" y="2780295"/>
                  <a:pt x="4923885" y="2778435"/>
                </a:cubicBezTo>
                <a:lnTo>
                  <a:pt x="4927141" y="2777505"/>
                </a:lnTo>
                <a:lnTo>
                  <a:pt x="4926211" y="2783086"/>
                </a:lnTo>
                <a:lnTo>
                  <a:pt x="4889004" y="2783086"/>
                </a:lnTo>
                <a:cubicBezTo>
                  <a:pt x="4889004" y="2778125"/>
                  <a:pt x="4890244" y="2774404"/>
                  <a:pt x="4892724" y="2771924"/>
                </a:cubicBezTo>
                <a:cubicBezTo>
                  <a:pt x="4893964" y="2770684"/>
                  <a:pt x="4895514" y="2770063"/>
                  <a:pt x="4897375" y="2770063"/>
                </a:cubicBezTo>
                <a:close/>
                <a:moveTo>
                  <a:pt x="4846645" y="2769062"/>
                </a:moveTo>
                <a:lnTo>
                  <a:pt x="4844355" y="2771924"/>
                </a:lnTo>
                <a:cubicBezTo>
                  <a:pt x="4844355" y="2770684"/>
                  <a:pt x="4844976" y="2769754"/>
                  <a:pt x="4846216" y="2769133"/>
                </a:cubicBezTo>
                <a:close/>
                <a:moveTo>
                  <a:pt x="5871269" y="2768203"/>
                </a:moveTo>
                <a:cubicBezTo>
                  <a:pt x="5866308" y="2773164"/>
                  <a:pt x="5865068" y="2775644"/>
                  <a:pt x="5867549" y="2775644"/>
                </a:cubicBezTo>
                <a:cubicBezTo>
                  <a:pt x="5870029" y="2775644"/>
                  <a:pt x="5876231" y="2778125"/>
                  <a:pt x="5886152" y="2783086"/>
                </a:cubicBezTo>
                <a:lnTo>
                  <a:pt x="5901035" y="2790527"/>
                </a:lnTo>
                <a:lnTo>
                  <a:pt x="5901035" y="2797969"/>
                </a:lnTo>
                <a:cubicBezTo>
                  <a:pt x="5901035" y="2797969"/>
                  <a:pt x="5901035" y="2800449"/>
                  <a:pt x="5901035" y="2805410"/>
                </a:cubicBezTo>
                <a:cubicBezTo>
                  <a:pt x="5901035" y="2805410"/>
                  <a:pt x="5901035" y="2806650"/>
                  <a:pt x="5901035" y="2809131"/>
                </a:cubicBezTo>
                <a:cubicBezTo>
                  <a:pt x="5901035" y="2811611"/>
                  <a:pt x="5903515" y="2815332"/>
                  <a:pt x="5908476" y="2820293"/>
                </a:cubicBezTo>
                <a:lnTo>
                  <a:pt x="5945683" y="2820293"/>
                </a:lnTo>
                <a:lnTo>
                  <a:pt x="5968008" y="2820293"/>
                </a:lnTo>
                <a:cubicBezTo>
                  <a:pt x="5977929" y="2825254"/>
                  <a:pt x="5980410" y="2822774"/>
                  <a:pt x="5975449" y="2812851"/>
                </a:cubicBezTo>
                <a:cubicBezTo>
                  <a:pt x="5970488" y="2807891"/>
                  <a:pt x="5965527" y="2805410"/>
                  <a:pt x="5960566" y="2805410"/>
                </a:cubicBezTo>
                <a:cubicBezTo>
                  <a:pt x="5955605" y="2805410"/>
                  <a:pt x="5951884" y="2804170"/>
                  <a:pt x="5949404" y="2801689"/>
                </a:cubicBezTo>
                <a:cubicBezTo>
                  <a:pt x="5946924" y="2799209"/>
                  <a:pt x="5943203" y="2797969"/>
                  <a:pt x="5938242" y="2797969"/>
                </a:cubicBezTo>
                <a:cubicBezTo>
                  <a:pt x="5933281" y="2797969"/>
                  <a:pt x="5929560" y="2797969"/>
                  <a:pt x="5927080" y="2797969"/>
                </a:cubicBezTo>
                <a:cubicBezTo>
                  <a:pt x="5924600" y="2797969"/>
                  <a:pt x="5920879" y="2795488"/>
                  <a:pt x="5915918" y="2790527"/>
                </a:cubicBezTo>
                <a:lnTo>
                  <a:pt x="5915918" y="2783086"/>
                </a:lnTo>
                <a:lnTo>
                  <a:pt x="5908476" y="2783086"/>
                </a:lnTo>
                <a:cubicBezTo>
                  <a:pt x="5903515" y="2778125"/>
                  <a:pt x="5898555" y="2775644"/>
                  <a:pt x="5893593" y="2775644"/>
                </a:cubicBezTo>
                <a:lnTo>
                  <a:pt x="5878711" y="2768203"/>
                </a:lnTo>
                <a:cubicBezTo>
                  <a:pt x="5878711" y="2768203"/>
                  <a:pt x="5876231" y="2768203"/>
                  <a:pt x="5871269" y="2768203"/>
                </a:cubicBezTo>
                <a:close/>
                <a:moveTo>
                  <a:pt x="3943945" y="2768203"/>
                </a:moveTo>
                <a:lnTo>
                  <a:pt x="3943945" y="2775644"/>
                </a:lnTo>
                <a:cubicBezTo>
                  <a:pt x="3943945" y="2775644"/>
                  <a:pt x="3946426" y="2773164"/>
                  <a:pt x="3951387" y="2768203"/>
                </a:cubicBezTo>
                <a:close/>
                <a:moveTo>
                  <a:pt x="3423047" y="2768203"/>
                </a:moveTo>
                <a:cubicBezTo>
                  <a:pt x="3423047" y="2768203"/>
                  <a:pt x="3425527" y="2770684"/>
                  <a:pt x="3430488" y="2775644"/>
                </a:cubicBezTo>
                <a:lnTo>
                  <a:pt x="3415605" y="2775644"/>
                </a:lnTo>
                <a:cubicBezTo>
                  <a:pt x="3415605" y="2775644"/>
                  <a:pt x="3418086" y="2773164"/>
                  <a:pt x="3423047" y="2768203"/>
                </a:cubicBezTo>
                <a:close/>
                <a:moveTo>
                  <a:pt x="4687155" y="2765878"/>
                </a:moveTo>
                <a:cubicBezTo>
                  <a:pt x="4692737" y="2764947"/>
                  <a:pt x="4695527" y="2768203"/>
                  <a:pt x="4695527" y="2775644"/>
                </a:cubicBezTo>
                <a:cubicBezTo>
                  <a:pt x="4695527" y="2780605"/>
                  <a:pt x="4690566" y="2780605"/>
                  <a:pt x="4680644" y="2775644"/>
                </a:cubicBezTo>
                <a:cubicBezTo>
                  <a:pt x="4675683" y="2770684"/>
                  <a:pt x="4675683" y="2768203"/>
                  <a:pt x="4680644" y="2768203"/>
                </a:cubicBezTo>
                <a:cubicBezTo>
                  <a:pt x="4683124" y="2766963"/>
                  <a:pt x="4685295" y="2766187"/>
                  <a:pt x="4687155" y="2765878"/>
                </a:cubicBezTo>
                <a:close/>
                <a:moveTo>
                  <a:pt x="4777383" y="2764482"/>
                </a:moveTo>
                <a:cubicBezTo>
                  <a:pt x="4777383" y="2766963"/>
                  <a:pt x="4778623" y="2768203"/>
                  <a:pt x="4781103" y="2768203"/>
                </a:cubicBezTo>
                <a:cubicBezTo>
                  <a:pt x="4783583" y="2768203"/>
                  <a:pt x="4784824" y="2770684"/>
                  <a:pt x="4784824" y="2775644"/>
                </a:cubicBezTo>
                <a:lnTo>
                  <a:pt x="4784824" y="2783086"/>
                </a:lnTo>
                <a:cubicBezTo>
                  <a:pt x="4779863" y="2778125"/>
                  <a:pt x="4777383" y="2774404"/>
                  <a:pt x="4777383" y="2771924"/>
                </a:cubicBezTo>
                <a:cubicBezTo>
                  <a:pt x="4777383" y="2770684"/>
                  <a:pt x="4777383" y="2769133"/>
                  <a:pt x="4777383" y="2767273"/>
                </a:cubicBezTo>
                <a:close/>
                <a:moveTo>
                  <a:pt x="4386709" y="2764482"/>
                </a:moveTo>
                <a:cubicBezTo>
                  <a:pt x="4384229" y="2764482"/>
                  <a:pt x="4382988" y="2765722"/>
                  <a:pt x="4382988" y="2768203"/>
                </a:cubicBezTo>
                <a:cubicBezTo>
                  <a:pt x="4382988" y="2768203"/>
                  <a:pt x="4385469" y="2769443"/>
                  <a:pt x="4390430" y="2771924"/>
                </a:cubicBezTo>
                <a:cubicBezTo>
                  <a:pt x="4395391" y="2774404"/>
                  <a:pt x="4400351" y="2775644"/>
                  <a:pt x="4405313" y="2775644"/>
                </a:cubicBezTo>
                <a:lnTo>
                  <a:pt x="4397871" y="2768203"/>
                </a:lnTo>
                <a:cubicBezTo>
                  <a:pt x="4392910" y="2765722"/>
                  <a:pt x="4389189" y="2764482"/>
                  <a:pt x="4386709" y="2764482"/>
                </a:cubicBezTo>
                <a:close/>
                <a:moveTo>
                  <a:pt x="5573613" y="2760762"/>
                </a:moveTo>
                <a:cubicBezTo>
                  <a:pt x="5578574" y="2760762"/>
                  <a:pt x="5579814" y="2762002"/>
                  <a:pt x="5577334" y="2764482"/>
                </a:cubicBezTo>
                <a:cubicBezTo>
                  <a:pt x="5574854" y="2766963"/>
                  <a:pt x="5574854" y="2768203"/>
                  <a:pt x="5577334" y="2768203"/>
                </a:cubicBezTo>
                <a:cubicBezTo>
                  <a:pt x="5579814" y="2768203"/>
                  <a:pt x="5582295" y="2769443"/>
                  <a:pt x="5584775" y="2771924"/>
                </a:cubicBezTo>
                <a:cubicBezTo>
                  <a:pt x="5587255" y="2774404"/>
                  <a:pt x="5588496" y="2778125"/>
                  <a:pt x="5588496" y="2783086"/>
                </a:cubicBezTo>
                <a:cubicBezTo>
                  <a:pt x="5588496" y="2778125"/>
                  <a:pt x="5584775" y="2774404"/>
                  <a:pt x="5577334" y="2771924"/>
                </a:cubicBezTo>
                <a:cubicBezTo>
                  <a:pt x="5569892" y="2769443"/>
                  <a:pt x="5566172" y="2768203"/>
                  <a:pt x="5566172" y="2768203"/>
                </a:cubicBezTo>
                <a:lnTo>
                  <a:pt x="5558730" y="2768203"/>
                </a:lnTo>
                <a:cubicBezTo>
                  <a:pt x="5563692" y="2763242"/>
                  <a:pt x="5568652" y="2760762"/>
                  <a:pt x="5573613" y="2760762"/>
                </a:cubicBezTo>
                <a:close/>
                <a:moveTo>
                  <a:pt x="5275957" y="2760762"/>
                </a:moveTo>
                <a:cubicBezTo>
                  <a:pt x="5275957" y="2760762"/>
                  <a:pt x="5280918" y="2760762"/>
                  <a:pt x="5290840" y="2760762"/>
                </a:cubicBezTo>
                <a:lnTo>
                  <a:pt x="5305722" y="2760762"/>
                </a:lnTo>
                <a:cubicBezTo>
                  <a:pt x="5305722" y="2765722"/>
                  <a:pt x="5303242" y="2768203"/>
                  <a:pt x="5298281" y="2768203"/>
                </a:cubicBezTo>
                <a:lnTo>
                  <a:pt x="5305722" y="2775644"/>
                </a:lnTo>
                <a:lnTo>
                  <a:pt x="5335488" y="2790527"/>
                </a:lnTo>
                <a:cubicBezTo>
                  <a:pt x="5325567" y="2785567"/>
                  <a:pt x="5318125" y="2783086"/>
                  <a:pt x="5313164" y="2783086"/>
                </a:cubicBezTo>
                <a:cubicBezTo>
                  <a:pt x="5298281" y="2773164"/>
                  <a:pt x="5288359" y="2768203"/>
                  <a:pt x="5283398" y="2768203"/>
                </a:cubicBezTo>
                <a:cubicBezTo>
                  <a:pt x="5278437" y="2768203"/>
                  <a:pt x="5275957" y="2765722"/>
                  <a:pt x="5275957" y="2760762"/>
                </a:cubicBezTo>
                <a:close/>
                <a:moveTo>
                  <a:pt x="5238750" y="2760762"/>
                </a:moveTo>
                <a:lnTo>
                  <a:pt x="5261074" y="2768203"/>
                </a:lnTo>
                <a:lnTo>
                  <a:pt x="5238750" y="2768203"/>
                </a:lnTo>
                <a:cubicBezTo>
                  <a:pt x="5233788" y="2768203"/>
                  <a:pt x="5233788" y="2765722"/>
                  <a:pt x="5238750" y="2760762"/>
                </a:cubicBezTo>
                <a:close/>
                <a:moveTo>
                  <a:pt x="4985742" y="2760762"/>
                </a:moveTo>
                <a:cubicBezTo>
                  <a:pt x="4980781" y="2760762"/>
                  <a:pt x="4980781" y="2763242"/>
                  <a:pt x="4985742" y="2768203"/>
                </a:cubicBezTo>
                <a:lnTo>
                  <a:pt x="4993183" y="2760762"/>
                </a:lnTo>
                <a:cubicBezTo>
                  <a:pt x="4993183" y="2760762"/>
                  <a:pt x="4990703" y="2760762"/>
                  <a:pt x="4985742" y="2760762"/>
                </a:cubicBezTo>
                <a:close/>
                <a:moveTo>
                  <a:pt x="5424785" y="2753320"/>
                </a:moveTo>
                <a:lnTo>
                  <a:pt x="5461992" y="2768203"/>
                </a:lnTo>
                <a:cubicBezTo>
                  <a:pt x="5461992" y="2773164"/>
                  <a:pt x="5465713" y="2776884"/>
                  <a:pt x="5473154" y="2779365"/>
                </a:cubicBezTo>
                <a:cubicBezTo>
                  <a:pt x="5480595" y="2781846"/>
                  <a:pt x="5484316" y="2780605"/>
                  <a:pt x="5484316" y="2775644"/>
                </a:cubicBezTo>
                <a:lnTo>
                  <a:pt x="5499199" y="2783086"/>
                </a:lnTo>
                <a:cubicBezTo>
                  <a:pt x="5499199" y="2788047"/>
                  <a:pt x="5500440" y="2790527"/>
                  <a:pt x="5502920" y="2790527"/>
                </a:cubicBezTo>
                <a:cubicBezTo>
                  <a:pt x="5505400" y="2790527"/>
                  <a:pt x="5506640" y="2790527"/>
                  <a:pt x="5506640" y="2790527"/>
                </a:cubicBezTo>
                <a:cubicBezTo>
                  <a:pt x="5511602" y="2785567"/>
                  <a:pt x="5515322" y="2784326"/>
                  <a:pt x="5517802" y="2786807"/>
                </a:cubicBezTo>
                <a:cubicBezTo>
                  <a:pt x="5520283" y="2789287"/>
                  <a:pt x="5524003" y="2790527"/>
                  <a:pt x="5528965" y="2790527"/>
                </a:cubicBezTo>
                <a:lnTo>
                  <a:pt x="5543847" y="2797969"/>
                </a:lnTo>
                <a:lnTo>
                  <a:pt x="5551289" y="2797969"/>
                </a:lnTo>
                <a:cubicBezTo>
                  <a:pt x="5551289" y="2793008"/>
                  <a:pt x="5552529" y="2790527"/>
                  <a:pt x="5555010" y="2790527"/>
                </a:cubicBezTo>
                <a:cubicBezTo>
                  <a:pt x="5557490" y="2790527"/>
                  <a:pt x="5558730" y="2793008"/>
                  <a:pt x="5558730" y="2797969"/>
                </a:cubicBezTo>
                <a:cubicBezTo>
                  <a:pt x="5558730" y="2802929"/>
                  <a:pt x="5566172" y="2805410"/>
                  <a:pt x="5581054" y="2805410"/>
                </a:cubicBezTo>
                <a:cubicBezTo>
                  <a:pt x="5586016" y="2805410"/>
                  <a:pt x="5590976" y="2805410"/>
                  <a:pt x="5595937" y="2805410"/>
                </a:cubicBezTo>
                <a:lnTo>
                  <a:pt x="5610820" y="2812851"/>
                </a:lnTo>
                <a:cubicBezTo>
                  <a:pt x="5615781" y="2812851"/>
                  <a:pt x="5620742" y="2815332"/>
                  <a:pt x="5625703" y="2820293"/>
                </a:cubicBezTo>
                <a:lnTo>
                  <a:pt x="5640586" y="2820293"/>
                </a:lnTo>
                <a:lnTo>
                  <a:pt x="5625703" y="2827734"/>
                </a:lnTo>
                <a:lnTo>
                  <a:pt x="5610820" y="2820293"/>
                </a:lnTo>
                <a:cubicBezTo>
                  <a:pt x="5600899" y="2820293"/>
                  <a:pt x="5594697" y="2819053"/>
                  <a:pt x="5592217" y="2816572"/>
                </a:cubicBezTo>
                <a:cubicBezTo>
                  <a:pt x="5589736" y="2814092"/>
                  <a:pt x="5586016" y="2812851"/>
                  <a:pt x="5581054" y="2812851"/>
                </a:cubicBezTo>
                <a:cubicBezTo>
                  <a:pt x="5581054" y="2817812"/>
                  <a:pt x="5579814" y="2819053"/>
                  <a:pt x="5577334" y="2816572"/>
                </a:cubicBezTo>
                <a:cubicBezTo>
                  <a:pt x="5574854" y="2814092"/>
                  <a:pt x="5572372" y="2812851"/>
                  <a:pt x="5569892" y="2812851"/>
                </a:cubicBezTo>
                <a:cubicBezTo>
                  <a:pt x="5567412" y="2812851"/>
                  <a:pt x="5563692" y="2812851"/>
                  <a:pt x="5558730" y="2812851"/>
                </a:cubicBezTo>
                <a:cubicBezTo>
                  <a:pt x="5553769" y="2812851"/>
                  <a:pt x="5551289" y="2812851"/>
                  <a:pt x="5551289" y="2812851"/>
                </a:cubicBezTo>
                <a:cubicBezTo>
                  <a:pt x="5541367" y="2812851"/>
                  <a:pt x="5531445" y="2810371"/>
                  <a:pt x="5521523" y="2805410"/>
                </a:cubicBezTo>
                <a:cubicBezTo>
                  <a:pt x="5491758" y="2790527"/>
                  <a:pt x="5474395" y="2783086"/>
                  <a:pt x="5469433" y="2783086"/>
                </a:cubicBezTo>
                <a:cubicBezTo>
                  <a:pt x="5469433" y="2783086"/>
                  <a:pt x="5468193" y="2781846"/>
                  <a:pt x="5465713" y="2779365"/>
                </a:cubicBezTo>
                <a:cubicBezTo>
                  <a:pt x="5463233" y="2776884"/>
                  <a:pt x="5459512" y="2775644"/>
                  <a:pt x="5454551" y="2775644"/>
                </a:cubicBezTo>
                <a:cubicBezTo>
                  <a:pt x="5449589" y="2775644"/>
                  <a:pt x="5445868" y="2776884"/>
                  <a:pt x="5443388" y="2779365"/>
                </a:cubicBezTo>
                <a:cubicBezTo>
                  <a:pt x="5440908" y="2781846"/>
                  <a:pt x="5437188" y="2783086"/>
                  <a:pt x="5432226" y="2783086"/>
                </a:cubicBezTo>
                <a:cubicBezTo>
                  <a:pt x="5422305" y="2778125"/>
                  <a:pt x="5417343" y="2778125"/>
                  <a:pt x="5417343" y="2783086"/>
                </a:cubicBezTo>
                <a:cubicBezTo>
                  <a:pt x="5417343" y="2788047"/>
                  <a:pt x="5414863" y="2788047"/>
                  <a:pt x="5409902" y="2783086"/>
                </a:cubicBezTo>
                <a:lnTo>
                  <a:pt x="5409902" y="2775644"/>
                </a:lnTo>
                <a:cubicBezTo>
                  <a:pt x="5409902" y="2775644"/>
                  <a:pt x="5409902" y="2773164"/>
                  <a:pt x="5409902" y="2768203"/>
                </a:cubicBezTo>
                <a:cubicBezTo>
                  <a:pt x="5409902" y="2768203"/>
                  <a:pt x="5411143" y="2768203"/>
                  <a:pt x="5413623" y="2768203"/>
                </a:cubicBezTo>
                <a:cubicBezTo>
                  <a:pt x="5416103" y="2768203"/>
                  <a:pt x="5419824" y="2768203"/>
                  <a:pt x="5424785" y="2768203"/>
                </a:cubicBezTo>
                <a:cubicBezTo>
                  <a:pt x="5424785" y="2768203"/>
                  <a:pt x="5426026" y="2766963"/>
                  <a:pt x="5428506" y="2764482"/>
                </a:cubicBezTo>
                <a:cubicBezTo>
                  <a:pt x="5430986" y="2762002"/>
                  <a:pt x="5429746" y="2760762"/>
                  <a:pt x="5424785" y="2760762"/>
                </a:cubicBezTo>
                <a:close/>
                <a:moveTo>
                  <a:pt x="5253633" y="2753320"/>
                </a:moveTo>
                <a:cubicBezTo>
                  <a:pt x="5253633" y="2753320"/>
                  <a:pt x="5254873" y="2753320"/>
                  <a:pt x="5257353" y="2753320"/>
                </a:cubicBezTo>
                <a:cubicBezTo>
                  <a:pt x="5259833" y="2753320"/>
                  <a:pt x="5261074" y="2755801"/>
                  <a:pt x="5261074" y="2760762"/>
                </a:cubicBezTo>
                <a:lnTo>
                  <a:pt x="5246191" y="2760762"/>
                </a:lnTo>
                <a:close/>
                <a:moveTo>
                  <a:pt x="3735586" y="2753320"/>
                </a:moveTo>
                <a:cubicBezTo>
                  <a:pt x="3740547" y="2753320"/>
                  <a:pt x="3743027" y="2755801"/>
                  <a:pt x="3743027" y="2760762"/>
                </a:cubicBezTo>
                <a:lnTo>
                  <a:pt x="3735586" y="2760762"/>
                </a:lnTo>
                <a:cubicBezTo>
                  <a:pt x="3735586" y="2755801"/>
                  <a:pt x="3735586" y="2753320"/>
                  <a:pt x="3735586" y="2753320"/>
                </a:cubicBezTo>
                <a:close/>
                <a:moveTo>
                  <a:pt x="3147715" y="2753320"/>
                </a:moveTo>
                <a:cubicBezTo>
                  <a:pt x="3147715" y="2753320"/>
                  <a:pt x="3152675" y="2754560"/>
                  <a:pt x="3162598" y="2757041"/>
                </a:cubicBezTo>
                <a:cubicBezTo>
                  <a:pt x="3172520" y="2759522"/>
                  <a:pt x="3177480" y="2763242"/>
                  <a:pt x="3177480" y="2768203"/>
                </a:cubicBezTo>
                <a:cubicBezTo>
                  <a:pt x="3167558" y="2763242"/>
                  <a:pt x="3161358" y="2760762"/>
                  <a:pt x="3158877" y="2760762"/>
                </a:cubicBezTo>
                <a:cubicBezTo>
                  <a:pt x="3156396" y="2760762"/>
                  <a:pt x="3153916" y="2759522"/>
                  <a:pt x="3151435" y="2757041"/>
                </a:cubicBezTo>
                <a:cubicBezTo>
                  <a:pt x="3148955" y="2754560"/>
                  <a:pt x="3147715" y="2753320"/>
                  <a:pt x="3147715" y="2753320"/>
                </a:cubicBezTo>
                <a:close/>
                <a:moveTo>
                  <a:pt x="6578203" y="2745879"/>
                </a:moveTo>
                <a:lnTo>
                  <a:pt x="6578203" y="2753320"/>
                </a:lnTo>
                <a:cubicBezTo>
                  <a:pt x="6578203" y="2753320"/>
                  <a:pt x="6575723" y="2753320"/>
                  <a:pt x="6570761" y="2753320"/>
                </a:cubicBezTo>
                <a:cubicBezTo>
                  <a:pt x="6570761" y="2748359"/>
                  <a:pt x="6573241" y="2745879"/>
                  <a:pt x="6578203" y="2745879"/>
                </a:cubicBezTo>
                <a:close/>
                <a:moveTo>
                  <a:pt x="5975449" y="2745879"/>
                </a:moveTo>
                <a:cubicBezTo>
                  <a:pt x="5980410" y="2745879"/>
                  <a:pt x="5982890" y="2745879"/>
                  <a:pt x="5982890" y="2745879"/>
                </a:cubicBezTo>
                <a:cubicBezTo>
                  <a:pt x="5982890" y="2745879"/>
                  <a:pt x="5982890" y="2748359"/>
                  <a:pt x="5982890" y="2753320"/>
                </a:cubicBezTo>
                <a:cubicBezTo>
                  <a:pt x="5977929" y="2753320"/>
                  <a:pt x="5974208" y="2752080"/>
                  <a:pt x="5971728" y="2749600"/>
                </a:cubicBezTo>
                <a:cubicBezTo>
                  <a:pt x="5969248" y="2747119"/>
                  <a:pt x="5970488" y="2745879"/>
                  <a:pt x="5975449" y="2745879"/>
                </a:cubicBezTo>
                <a:close/>
                <a:moveTo>
                  <a:pt x="5328047" y="2745879"/>
                </a:moveTo>
                <a:lnTo>
                  <a:pt x="5335488" y="2753320"/>
                </a:lnTo>
                <a:cubicBezTo>
                  <a:pt x="5335488" y="2753320"/>
                  <a:pt x="5333008" y="2753320"/>
                  <a:pt x="5328047" y="2753320"/>
                </a:cubicBezTo>
                <a:close/>
                <a:moveTo>
                  <a:pt x="5194101" y="2745879"/>
                </a:moveTo>
                <a:cubicBezTo>
                  <a:pt x="5199063" y="2745879"/>
                  <a:pt x="5201543" y="2745879"/>
                  <a:pt x="5201543" y="2745879"/>
                </a:cubicBezTo>
                <a:lnTo>
                  <a:pt x="5208984" y="2745879"/>
                </a:lnTo>
                <a:lnTo>
                  <a:pt x="5208984" y="2760762"/>
                </a:lnTo>
                <a:cubicBezTo>
                  <a:pt x="5204023" y="2755801"/>
                  <a:pt x="5199063" y="2753320"/>
                  <a:pt x="5194101" y="2753320"/>
                </a:cubicBezTo>
                <a:lnTo>
                  <a:pt x="5186660" y="2753320"/>
                </a:lnTo>
                <a:cubicBezTo>
                  <a:pt x="5186660" y="2748359"/>
                  <a:pt x="5189140" y="2745879"/>
                  <a:pt x="5194101" y="2745879"/>
                </a:cubicBezTo>
                <a:close/>
                <a:moveTo>
                  <a:pt x="4271367" y="2745879"/>
                </a:moveTo>
                <a:lnTo>
                  <a:pt x="4286250" y="2753320"/>
                </a:lnTo>
                <a:cubicBezTo>
                  <a:pt x="4291211" y="2753320"/>
                  <a:pt x="4294932" y="2753320"/>
                  <a:pt x="4297412" y="2753320"/>
                </a:cubicBezTo>
                <a:cubicBezTo>
                  <a:pt x="4299893" y="2753320"/>
                  <a:pt x="4301133" y="2755801"/>
                  <a:pt x="4301133" y="2760762"/>
                </a:cubicBezTo>
                <a:lnTo>
                  <a:pt x="4316016" y="2760762"/>
                </a:lnTo>
                <a:cubicBezTo>
                  <a:pt x="4316016" y="2765722"/>
                  <a:pt x="4330898" y="2770684"/>
                  <a:pt x="4360664" y="2775644"/>
                </a:cubicBezTo>
                <a:cubicBezTo>
                  <a:pt x="4360664" y="2775644"/>
                  <a:pt x="4363144" y="2775644"/>
                  <a:pt x="4368105" y="2775644"/>
                </a:cubicBezTo>
                <a:cubicBezTo>
                  <a:pt x="4373067" y="2775644"/>
                  <a:pt x="4375547" y="2776884"/>
                  <a:pt x="4375547" y="2779365"/>
                </a:cubicBezTo>
                <a:cubicBezTo>
                  <a:pt x="4375547" y="2781846"/>
                  <a:pt x="4376787" y="2783086"/>
                  <a:pt x="4379268" y="2783086"/>
                </a:cubicBezTo>
                <a:cubicBezTo>
                  <a:pt x="4381748" y="2783086"/>
                  <a:pt x="4385469" y="2783086"/>
                  <a:pt x="4390430" y="2783086"/>
                </a:cubicBezTo>
                <a:cubicBezTo>
                  <a:pt x="4405313" y="2788047"/>
                  <a:pt x="4422676" y="2793008"/>
                  <a:pt x="4442519" y="2797969"/>
                </a:cubicBezTo>
                <a:cubicBezTo>
                  <a:pt x="4472285" y="2807891"/>
                  <a:pt x="4487168" y="2810371"/>
                  <a:pt x="4487168" y="2805410"/>
                </a:cubicBezTo>
                <a:cubicBezTo>
                  <a:pt x="4487168" y="2800449"/>
                  <a:pt x="4485928" y="2797969"/>
                  <a:pt x="4483447" y="2797969"/>
                </a:cubicBezTo>
                <a:cubicBezTo>
                  <a:pt x="4480967" y="2797969"/>
                  <a:pt x="4479726" y="2796729"/>
                  <a:pt x="4479726" y="2794248"/>
                </a:cubicBezTo>
                <a:cubicBezTo>
                  <a:pt x="4479726" y="2791767"/>
                  <a:pt x="4477246" y="2793008"/>
                  <a:pt x="4472285" y="2797969"/>
                </a:cubicBezTo>
                <a:lnTo>
                  <a:pt x="4464843" y="2797969"/>
                </a:lnTo>
                <a:lnTo>
                  <a:pt x="4457402" y="2790527"/>
                </a:lnTo>
                <a:cubicBezTo>
                  <a:pt x="4452441" y="2795488"/>
                  <a:pt x="4447481" y="2796729"/>
                  <a:pt x="4442519" y="2794248"/>
                </a:cubicBezTo>
                <a:cubicBezTo>
                  <a:pt x="4437559" y="2791767"/>
                  <a:pt x="4432598" y="2790527"/>
                  <a:pt x="4427636" y="2790527"/>
                </a:cubicBezTo>
                <a:cubicBezTo>
                  <a:pt x="4402832" y="2785567"/>
                  <a:pt x="4385469" y="2778125"/>
                  <a:pt x="4375547" y="2768203"/>
                </a:cubicBezTo>
                <a:lnTo>
                  <a:pt x="4375547" y="2760762"/>
                </a:lnTo>
                <a:lnTo>
                  <a:pt x="4368105" y="2760762"/>
                </a:lnTo>
                <a:cubicBezTo>
                  <a:pt x="4373067" y="2765722"/>
                  <a:pt x="4375547" y="2768203"/>
                  <a:pt x="4375547" y="2768203"/>
                </a:cubicBezTo>
                <a:cubicBezTo>
                  <a:pt x="4370586" y="2768203"/>
                  <a:pt x="4363144" y="2765722"/>
                  <a:pt x="4353223" y="2760762"/>
                </a:cubicBezTo>
                <a:cubicBezTo>
                  <a:pt x="4358184" y="2760762"/>
                  <a:pt x="4360664" y="2760762"/>
                  <a:pt x="4360664" y="2760762"/>
                </a:cubicBezTo>
                <a:lnTo>
                  <a:pt x="4360664" y="2753320"/>
                </a:lnTo>
                <a:cubicBezTo>
                  <a:pt x="4360664" y="2753320"/>
                  <a:pt x="4359424" y="2753320"/>
                  <a:pt x="4356943" y="2753320"/>
                </a:cubicBezTo>
                <a:cubicBezTo>
                  <a:pt x="4354463" y="2753320"/>
                  <a:pt x="4353223" y="2755801"/>
                  <a:pt x="4353223" y="2760762"/>
                </a:cubicBezTo>
                <a:lnTo>
                  <a:pt x="4316016" y="2760762"/>
                </a:lnTo>
                <a:lnTo>
                  <a:pt x="4293691" y="2745879"/>
                </a:lnTo>
                <a:cubicBezTo>
                  <a:pt x="4283770" y="2745879"/>
                  <a:pt x="4277568" y="2745879"/>
                  <a:pt x="4275088" y="2745879"/>
                </a:cubicBezTo>
                <a:cubicBezTo>
                  <a:pt x="4272608" y="2745879"/>
                  <a:pt x="4271367" y="2745879"/>
                  <a:pt x="4271367" y="2745879"/>
                </a:cubicBezTo>
                <a:close/>
                <a:moveTo>
                  <a:pt x="3437930" y="2745879"/>
                </a:moveTo>
                <a:lnTo>
                  <a:pt x="3437930" y="2753320"/>
                </a:lnTo>
                <a:lnTo>
                  <a:pt x="3445371" y="2753320"/>
                </a:lnTo>
                <a:cubicBezTo>
                  <a:pt x="3445371" y="2753320"/>
                  <a:pt x="3442891" y="2750840"/>
                  <a:pt x="3437930" y="2745879"/>
                </a:cubicBezTo>
                <a:close/>
                <a:moveTo>
                  <a:pt x="6079629" y="2738437"/>
                </a:moveTo>
                <a:cubicBezTo>
                  <a:pt x="6079629" y="2743398"/>
                  <a:pt x="6079629" y="2745879"/>
                  <a:pt x="6079629" y="2745879"/>
                </a:cubicBezTo>
                <a:lnTo>
                  <a:pt x="6072187" y="2745879"/>
                </a:lnTo>
                <a:close/>
                <a:moveTo>
                  <a:pt x="5953125" y="2738437"/>
                </a:moveTo>
                <a:lnTo>
                  <a:pt x="5960566" y="2738437"/>
                </a:lnTo>
                <a:cubicBezTo>
                  <a:pt x="5960566" y="2738437"/>
                  <a:pt x="5961807" y="2738437"/>
                  <a:pt x="5964287" y="2738437"/>
                </a:cubicBezTo>
                <a:cubicBezTo>
                  <a:pt x="5966767" y="2738437"/>
                  <a:pt x="5965527" y="2740918"/>
                  <a:pt x="5960566" y="2745879"/>
                </a:cubicBezTo>
                <a:cubicBezTo>
                  <a:pt x="5960566" y="2740918"/>
                  <a:pt x="5958086" y="2738437"/>
                  <a:pt x="5953125" y="2738437"/>
                </a:cubicBezTo>
                <a:close/>
                <a:moveTo>
                  <a:pt x="5640586" y="2738437"/>
                </a:moveTo>
                <a:lnTo>
                  <a:pt x="5648027" y="2738437"/>
                </a:lnTo>
                <a:lnTo>
                  <a:pt x="5648027" y="2745879"/>
                </a:lnTo>
                <a:close/>
                <a:moveTo>
                  <a:pt x="5335488" y="2738437"/>
                </a:moveTo>
                <a:lnTo>
                  <a:pt x="5342929" y="2738437"/>
                </a:lnTo>
                <a:lnTo>
                  <a:pt x="5342929" y="2745879"/>
                </a:lnTo>
                <a:close/>
                <a:moveTo>
                  <a:pt x="5008066" y="2738437"/>
                </a:moveTo>
                <a:lnTo>
                  <a:pt x="5000625" y="2745879"/>
                </a:lnTo>
                <a:cubicBezTo>
                  <a:pt x="5005586" y="2745879"/>
                  <a:pt x="5008066" y="2745879"/>
                  <a:pt x="5008066" y="2745879"/>
                </a:cubicBezTo>
                <a:cubicBezTo>
                  <a:pt x="5008066" y="2740918"/>
                  <a:pt x="5008066" y="2738437"/>
                  <a:pt x="5008066" y="2738437"/>
                </a:cubicBezTo>
                <a:close/>
                <a:moveTo>
                  <a:pt x="4401592" y="2738437"/>
                </a:moveTo>
                <a:cubicBezTo>
                  <a:pt x="4394150" y="2738437"/>
                  <a:pt x="4390430" y="2740918"/>
                  <a:pt x="4390430" y="2745879"/>
                </a:cubicBezTo>
                <a:lnTo>
                  <a:pt x="4397871" y="2753320"/>
                </a:lnTo>
                <a:cubicBezTo>
                  <a:pt x="4402832" y="2753320"/>
                  <a:pt x="4407793" y="2753320"/>
                  <a:pt x="4412754" y="2753320"/>
                </a:cubicBezTo>
                <a:cubicBezTo>
                  <a:pt x="4417715" y="2748359"/>
                  <a:pt x="4418955" y="2744639"/>
                  <a:pt x="4416474" y="2742158"/>
                </a:cubicBezTo>
                <a:cubicBezTo>
                  <a:pt x="4413994" y="2739677"/>
                  <a:pt x="4409033" y="2738437"/>
                  <a:pt x="4401592" y="2738437"/>
                </a:cubicBezTo>
                <a:close/>
                <a:moveTo>
                  <a:pt x="3772793" y="2738437"/>
                </a:moveTo>
                <a:cubicBezTo>
                  <a:pt x="3782715" y="2738437"/>
                  <a:pt x="3787676" y="2739677"/>
                  <a:pt x="3787676" y="2742158"/>
                </a:cubicBezTo>
                <a:cubicBezTo>
                  <a:pt x="3787676" y="2744639"/>
                  <a:pt x="3790156" y="2745879"/>
                  <a:pt x="3795117" y="2745879"/>
                </a:cubicBezTo>
                <a:lnTo>
                  <a:pt x="3765352" y="2745879"/>
                </a:lnTo>
                <a:close/>
                <a:moveTo>
                  <a:pt x="3743027" y="2738437"/>
                </a:moveTo>
                <a:lnTo>
                  <a:pt x="3750469" y="2738437"/>
                </a:lnTo>
                <a:lnTo>
                  <a:pt x="3743027" y="2745879"/>
                </a:lnTo>
                <a:cubicBezTo>
                  <a:pt x="3738066" y="2745879"/>
                  <a:pt x="3735586" y="2744639"/>
                  <a:pt x="3735586" y="2742158"/>
                </a:cubicBezTo>
                <a:cubicBezTo>
                  <a:pt x="3735586" y="2739677"/>
                  <a:pt x="3738066" y="2738437"/>
                  <a:pt x="3743027" y="2738437"/>
                </a:cubicBezTo>
                <a:close/>
                <a:moveTo>
                  <a:pt x="3646289" y="2738437"/>
                </a:moveTo>
                <a:lnTo>
                  <a:pt x="3653730" y="2745879"/>
                </a:lnTo>
                <a:cubicBezTo>
                  <a:pt x="3648769" y="2745879"/>
                  <a:pt x="3646289" y="2745879"/>
                  <a:pt x="3646289" y="2745879"/>
                </a:cubicBezTo>
                <a:cubicBezTo>
                  <a:pt x="3646289" y="2740918"/>
                  <a:pt x="3646289" y="2738437"/>
                  <a:pt x="3646289" y="2738437"/>
                </a:cubicBezTo>
                <a:close/>
                <a:moveTo>
                  <a:pt x="3436069" y="2736345"/>
                </a:moveTo>
                <a:cubicBezTo>
                  <a:pt x="3447231" y="2735879"/>
                  <a:pt x="3452812" y="2740298"/>
                  <a:pt x="3452812" y="2749600"/>
                </a:cubicBezTo>
                <a:cubicBezTo>
                  <a:pt x="3452812" y="2762002"/>
                  <a:pt x="3460254" y="2765722"/>
                  <a:pt x="3475137" y="2760762"/>
                </a:cubicBezTo>
                <a:cubicBezTo>
                  <a:pt x="3480098" y="2755801"/>
                  <a:pt x="3494980" y="2755801"/>
                  <a:pt x="3519785" y="2760762"/>
                </a:cubicBezTo>
                <a:cubicBezTo>
                  <a:pt x="3534668" y="2770684"/>
                  <a:pt x="3549551" y="2778125"/>
                  <a:pt x="3564433" y="2783086"/>
                </a:cubicBezTo>
                <a:lnTo>
                  <a:pt x="3594199" y="2797969"/>
                </a:lnTo>
                <a:lnTo>
                  <a:pt x="3616523" y="2805410"/>
                </a:lnTo>
                <a:cubicBezTo>
                  <a:pt x="3651250" y="2805410"/>
                  <a:pt x="3668613" y="2810371"/>
                  <a:pt x="3668613" y="2820293"/>
                </a:cubicBezTo>
                <a:cubicBezTo>
                  <a:pt x="3668613" y="2825254"/>
                  <a:pt x="3648769" y="2822774"/>
                  <a:pt x="3609082" y="2812851"/>
                </a:cubicBezTo>
                <a:cubicBezTo>
                  <a:pt x="3514824" y="2783086"/>
                  <a:pt x="3460254" y="2768203"/>
                  <a:pt x="3445371" y="2768203"/>
                </a:cubicBezTo>
                <a:cubicBezTo>
                  <a:pt x="3425527" y="2768203"/>
                  <a:pt x="3415605" y="2763242"/>
                  <a:pt x="3415605" y="2753320"/>
                </a:cubicBezTo>
                <a:cubicBezTo>
                  <a:pt x="3410645" y="2753320"/>
                  <a:pt x="3408164" y="2753320"/>
                  <a:pt x="3408164" y="2753320"/>
                </a:cubicBezTo>
                <a:cubicBezTo>
                  <a:pt x="3403203" y="2753320"/>
                  <a:pt x="3400723" y="2750840"/>
                  <a:pt x="3400723" y="2745879"/>
                </a:cubicBezTo>
                <a:lnTo>
                  <a:pt x="3408164" y="2745879"/>
                </a:lnTo>
                <a:cubicBezTo>
                  <a:pt x="3413125" y="2745879"/>
                  <a:pt x="3418086" y="2743398"/>
                  <a:pt x="3423047" y="2738437"/>
                </a:cubicBezTo>
                <a:cubicBezTo>
                  <a:pt x="3428008" y="2737197"/>
                  <a:pt x="3432349" y="2736500"/>
                  <a:pt x="3436069" y="2736345"/>
                </a:cubicBezTo>
                <a:close/>
                <a:moveTo>
                  <a:pt x="5685234" y="2730996"/>
                </a:moveTo>
                <a:lnTo>
                  <a:pt x="5692676" y="2738437"/>
                </a:lnTo>
                <a:cubicBezTo>
                  <a:pt x="5692676" y="2738437"/>
                  <a:pt x="5690195" y="2738437"/>
                  <a:pt x="5685234" y="2738437"/>
                </a:cubicBezTo>
                <a:close/>
                <a:moveTo>
                  <a:pt x="5573613" y="2730996"/>
                </a:moveTo>
                <a:lnTo>
                  <a:pt x="5581054" y="2730996"/>
                </a:lnTo>
                <a:cubicBezTo>
                  <a:pt x="5581054" y="2735957"/>
                  <a:pt x="5578574" y="2738437"/>
                  <a:pt x="5573613" y="2738437"/>
                </a:cubicBezTo>
                <a:cubicBezTo>
                  <a:pt x="5573613" y="2743398"/>
                  <a:pt x="5574854" y="2745879"/>
                  <a:pt x="5577334" y="2745879"/>
                </a:cubicBezTo>
                <a:cubicBezTo>
                  <a:pt x="5579814" y="2745879"/>
                  <a:pt x="5583535" y="2745879"/>
                  <a:pt x="5588496" y="2745879"/>
                </a:cubicBezTo>
                <a:cubicBezTo>
                  <a:pt x="5593457" y="2745879"/>
                  <a:pt x="5598417" y="2747119"/>
                  <a:pt x="5603379" y="2749600"/>
                </a:cubicBezTo>
                <a:cubicBezTo>
                  <a:pt x="5608340" y="2752080"/>
                  <a:pt x="5610820" y="2753320"/>
                  <a:pt x="5610820" y="2753320"/>
                </a:cubicBezTo>
                <a:lnTo>
                  <a:pt x="5603379" y="2760762"/>
                </a:lnTo>
                <a:lnTo>
                  <a:pt x="5588496" y="2753320"/>
                </a:lnTo>
                <a:cubicBezTo>
                  <a:pt x="5573613" y="2753320"/>
                  <a:pt x="5563692" y="2753320"/>
                  <a:pt x="5558730" y="2753320"/>
                </a:cubicBezTo>
                <a:lnTo>
                  <a:pt x="5558730" y="2745879"/>
                </a:lnTo>
                <a:lnTo>
                  <a:pt x="5566172" y="2738437"/>
                </a:lnTo>
                <a:cubicBezTo>
                  <a:pt x="5566172" y="2738437"/>
                  <a:pt x="5568652" y="2735957"/>
                  <a:pt x="5573613" y="2730996"/>
                </a:cubicBezTo>
                <a:close/>
                <a:moveTo>
                  <a:pt x="5521523" y="2730996"/>
                </a:moveTo>
                <a:cubicBezTo>
                  <a:pt x="5531445" y="2735957"/>
                  <a:pt x="5537647" y="2738437"/>
                  <a:pt x="5540127" y="2738437"/>
                </a:cubicBezTo>
                <a:cubicBezTo>
                  <a:pt x="5542607" y="2738437"/>
                  <a:pt x="5543847" y="2740918"/>
                  <a:pt x="5543847" y="2745879"/>
                </a:cubicBezTo>
                <a:lnTo>
                  <a:pt x="5528965" y="2738437"/>
                </a:lnTo>
                <a:close/>
                <a:moveTo>
                  <a:pt x="4747617" y="2730996"/>
                </a:moveTo>
                <a:lnTo>
                  <a:pt x="4740176" y="2753320"/>
                </a:lnTo>
                <a:lnTo>
                  <a:pt x="4747617" y="2760762"/>
                </a:lnTo>
                <a:cubicBezTo>
                  <a:pt x="4747617" y="2755801"/>
                  <a:pt x="4750097" y="2753320"/>
                  <a:pt x="4755058" y="2753320"/>
                </a:cubicBezTo>
                <a:cubicBezTo>
                  <a:pt x="4755058" y="2748359"/>
                  <a:pt x="4755058" y="2743398"/>
                  <a:pt x="4755058" y="2738437"/>
                </a:cubicBezTo>
                <a:cubicBezTo>
                  <a:pt x="4750097" y="2738437"/>
                  <a:pt x="4747617" y="2735957"/>
                  <a:pt x="4747617" y="2730996"/>
                </a:cubicBezTo>
                <a:close/>
                <a:moveTo>
                  <a:pt x="4368105" y="2730996"/>
                </a:moveTo>
                <a:cubicBezTo>
                  <a:pt x="4368105" y="2735957"/>
                  <a:pt x="4369346" y="2739677"/>
                  <a:pt x="4371826" y="2742158"/>
                </a:cubicBezTo>
                <a:cubicBezTo>
                  <a:pt x="4374307" y="2744639"/>
                  <a:pt x="4375547" y="2744639"/>
                  <a:pt x="4375547" y="2742158"/>
                </a:cubicBezTo>
                <a:cubicBezTo>
                  <a:pt x="4375547" y="2739677"/>
                  <a:pt x="4375547" y="2735957"/>
                  <a:pt x="4375547" y="2730996"/>
                </a:cubicBezTo>
                <a:cubicBezTo>
                  <a:pt x="4375547" y="2730996"/>
                  <a:pt x="4373067" y="2730996"/>
                  <a:pt x="4368105" y="2730996"/>
                </a:cubicBezTo>
                <a:close/>
                <a:moveTo>
                  <a:pt x="5711744" y="2728671"/>
                </a:moveTo>
                <a:cubicBezTo>
                  <a:pt x="5712674" y="2728980"/>
                  <a:pt x="5713760" y="2729756"/>
                  <a:pt x="5715000" y="2730996"/>
                </a:cubicBezTo>
                <a:lnTo>
                  <a:pt x="5729883" y="2738437"/>
                </a:lnTo>
                <a:cubicBezTo>
                  <a:pt x="5734844" y="2738437"/>
                  <a:pt x="5738565" y="2738437"/>
                  <a:pt x="5741045" y="2738437"/>
                </a:cubicBezTo>
                <a:cubicBezTo>
                  <a:pt x="5743525" y="2738437"/>
                  <a:pt x="5744765" y="2738437"/>
                  <a:pt x="5744765" y="2738437"/>
                </a:cubicBezTo>
                <a:cubicBezTo>
                  <a:pt x="5744765" y="2743398"/>
                  <a:pt x="5747245" y="2745879"/>
                  <a:pt x="5752207" y="2745879"/>
                </a:cubicBezTo>
                <a:cubicBezTo>
                  <a:pt x="5757168" y="2745879"/>
                  <a:pt x="5759648" y="2743398"/>
                  <a:pt x="5759648" y="2738437"/>
                </a:cubicBezTo>
                <a:lnTo>
                  <a:pt x="5767090" y="2738437"/>
                </a:lnTo>
                <a:lnTo>
                  <a:pt x="5774531" y="2745879"/>
                </a:lnTo>
                <a:lnTo>
                  <a:pt x="5781972" y="2745879"/>
                </a:lnTo>
                <a:cubicBezTo>
                  <a:pt x="5781972" y="2750840"/>
                  <a:pt x="5784452" y="2753320"/>
                  <a:pt x="5789414" y="2753320"/>
                </a:cubicBezTo>
                <a:cubicBezTo>
                  <a:pt x="5794375" y="2753320"/>
                  <a:pt x="5796855" y="2755801"/>
                  <a:pt x="5796855" y="2760762"/>
                </a:cubicBezTo>
                <a:cubicBezTo>
                  <a:pt x="5796855" y="2765722"/>
                  <a:pt x="5799335" y="2768203"/>
                  <a:pt x="5804297" y="2768203"/>
                </a:cubicBezTo>
                <a:cubicBezTo>
                  <a:pt x="5809258" y="2768203"/>
                  <a:pt x="5809258" y="2765722"/>
                  <a:pt x="5804297" y="2760762"/>
                </a:cubicBezTo>
                <a:lnTo>
                  <a:pt x="5811738" y="2760762"/>
                </a:lnTo>
                <a:cubicBezTo>
                  <a:pt x="5816699" y="2765722"/>
                  <a:pt x="5819179" y="2768203"/>
                  <a:pt x="5819179" y="2768203"/>
                </a:cubicBezTo>
                <a:cubicBezTo>
                  <a:pt x="5819179" y="2773164"/>
                  <a:pt x="5819179" y="2775644"/>
                  <a:pt x="5819179" y="2775644"/>
                </a:cubicBezTo>
                <a:cubicBezTo>
                  <a:pt x="5819179" y="2775644"/>
                  <a:pt x="5821660" y="2775644"/>
                  <a:pt x="5826621" y="2775644"/>
                </a:cubicBezTo>
                <a:cubicBezTo>
                  <a:pt x="5826621" y="2775644"/>
                  <a:pt x="5826621" y="2776884"/>
                  <a:pt x="5826621" y="2779365"/>
                </a:cubicBezTo>
                <a:cubicBezTo>
                  <a:pt x="5826621" y="2781846"/>
                  <a:pt x="5825380" y="2783086"/>
                  <a:pt x="5822900" y="2783086"/>
                </a:cubicBezTo>
                <a:cubicBezTo>
                  <a:pt x="5820420" y="2783086"/>
                  <a:pt x="5819179" y="2783086"/>
                  <a:pt x="5819179" y="2783086"/>
                </a:cubicBezTo>
                <a:cubicBezTo>
                  <a:pt x="5819179" y="2783086"/>
                  <a:pt x="5816699" y="2785567"/>
                  <a:pt x="5811738" y="2790527"/>
                </a:cubicBezTo>
                <a:lnTo>
                  <a:pt x="5804297" y="2783086"/>
                </a:lnTo>
                <a:cubicBezTo>
                  <a:pt x="5789414" y="2763242"/>
                  <a:pt x="5781972" y="2755801"/>
                  <a:pt x="5781972" y="2760762"/>
                </a:cubicBezTo>
                <a:cubicBezTo>
                  <a:pt x="5781972" y="2765722"/>
                  <a:pt x="5784452" y="2768203"/>
                  <a:pt x="5789414" y="2768203"/>
                </a:cubicBezTo>
                <a:cubicBezTo>
                  <a:pt x="5784452" y="2768203"/>
                  <a:pt x="5779492" y="2768203"/>
                  <a:pt x="5774531" y="2768203"/>
                </a:cubicBezTo>
                <a:lnTo>
                  <a:pt x="5767090" y="2775644"/>
                </a:lnTo>
                <a:cubicBezTo>
                  <a:pt x="5772051" y="2775644"/>
                  <a:pt x="5774531" y="2776884"/>
                  <a:pt x="5774531" y="2779365"/>
                </a:cubicBezTo>
                <a:cubicBezTo>
                  <a:pt x="5774531" y="2781846"/>
                  <a:pt x="5772051" y="2785567"/>
                  <a:pt x="5767090" y="2790527"/>
                </a:cubicBezTo>
                <a:lnTo>
                  <a:pt x="5759648" y="2797969"/>
                </a:lnTo>
                <a:lnTo>
                  <a:pt x="5767090" y="2797969"/>
                </a:lnTo>
                <a:cubicBezTo>
                  <a:pt x="5777011" y="2797969"/>
                  <a:pt x="5783213" y="2796729"/>
                  <a:pt x="5785693" y="2794248"/>
                </a:cubicBezTo>
                <a:cubicBezTo>
                  <a:pt x="5788173" y="2791767"/>
                  <a:pt x="5789414" y="2797969"/>
                  <a:pt x="5789414" y="2812851"/>
                </a:cubicBezTo>
                <a:cubicBezTo>
                  <a:pt x="5789414" y="2827734"/>
                  <a:pt x="5791894" y="2835176"/>
                  <a:pt x="5796855" y="2835176"/>
                </a:cubicBezTo>
                <a:lnTo>
                  <a:pt x="5781972" y="2842617"/>
                </a:lnTo>
                <a:lnTo>
                  <a:pt x="5767090" y="2850059"/>
                </a:lnTo>
                <a:cubicBezTo>
                  <a:pt x="5772051" y="2850059"/>
                  <a:pt x="5774531" y="2851299"/>
                  <a:pt x="5774531" y="2853779"/>
                </a:cubicBezTo>
                <a:cubicBezTo>
                  <a:pt x="5774531" y="2856260"/>
                  <a:pt x="5774531" y="2857500"/>
                  <a:pt x="5774531" y="2857500"/>
                </a:cubicBezTo>
                <a:cubicBezTo>
                  <a:pt x="5774531" y="2857500"/>
                  <a:pt x="5772051" y="2857500"/>
                  <a:pt x="5767090" y="2857500"/>
                </a:cubicBezTo>
                <a:cubicBezTo>
                  <a:pt x="5762128" y="2857500"/>
                  <a:pt x="5759648" y="2857500"/>
                  <a:pt x="5759648" y="2857500"/>
                </a:cubicBezTo>
                <a:cubicBezTo>
                  <a:pt x="5759648" y="2857500"/>
                  <a:pt x="5757168" y="2857500"/>
                  <a:pt x="5752207" y="2857500"/>
                </a:cubicBezTo>
                <a:cubicBezTo>
                  <a:pt x="5747245" y="2857500"/>
                  <a:pt x="5742285" y="2857500"/>
                  <a:pt x="5737324" y="2857500"/>
                </a:cubicBezTo>
                <a:cubicBezTo>
                  <a:pt x="5722441" y="2852539"/>
                  <a:pt x="5712520" y="2850059"/>
                  <a:pt x="5707558" y="2850059"/>
                </a:cubicBezTo>
                <a:lnTo>
                  <a:pt x="5700117" y="2842617"/>
                </a:lnTo>
                <a:lnTo>
                  <a:pt x="5707558" y="2842617"/>
                </a:lnTo>
                <a:cubicBezTo>
                  <a:pt x="5712520" y="2842617"/>
                  <a:pt x="5721201" y="2843857"/>
                  <a:pt x="5733603" y="2846338"/>
                </a:cubicBezTo>
                <a:cubicBezTo>
                  <a:pt x="5746006" y="2848818"/>
                  <a:pt x="5754687" y="2847578"/>
                  <a:pt x="5759648" y="2842617"/>
                </a:cubicBezTo>
                <a:lnTo>
                  <a:pt x="5759648" y="2835176"/>
                </a:lnTo>
                <a:lnTo>
                  <a:pt x="5767090" y="2835176"/>
                </a:lnTo>
                <a:lnTo>
                  <a:pt x="5774531" y="2827734"/>
                </a:lnTo>
                <a:lnTo>
                  <a:pt x="5759648" y="2820293"/>
                </a:lnTo>
                <a:cubicBezTo>
                  <a:pt x="5754687" y="2815332"/>
                  <a:pt x="5747245" y="2814092"/>
                  <a:pt x="5737324" y="2816572"/>
                </a:cubicBezTo>
                <a:cubicBezTo>
                  <a:pt x="5727402" y="2819053"/>
                  <a:pt x="5721201" y="2817812"/>
                  <a:pt x="5718720" y="2812851"/>
                </a:cubicBezTo>
                <a:cubicBezTo>
                  <a:pt x="5716240" y="2807891"/>
                  <a:pt x="5715000" y="2805410"/>
                  <a:pt x="5715000" y="2805410"/>
                </a:cubicBezTo>
                <a:lnTo>
                  <a:pt x="5715000" y="2812851"/>
                </a:lnTo>
                <a:cubicBezTo>
                  <a:pt x="5719961" y="2817812"/>
                  <a:pt x="5719961" y="2822774"/>
                  <a:pt x="5715000" y="2827734"/>
                </a:cubicBezTo>
                <a:cubicBezTo>
                  <a:pt x="5715000" y="2827734"/>
                  <a:pt x="5713759" y="2827734"/>
                  <a:pt x="5711279" y="2827734"/>
                </a:cubicBezTo>
                <a:cubicBezTo>
                  <a:pt x="5708799" y="2827734"/>
                  <a:pt x="5707558" y="2825254"/>
                  <a:pt x="5707558" y="2820293"/>
                </a:cubicBezTo>
                <a:cubicBezTo>
                  <a:pt x="5707558" y="2815332"/>
                  <a:pt x="5706318" y="2812851"/>
                  <a:pt x="5703838" y="2812851"/>
                </a:cubicBezTo>
                <a:cubicBezTo>
                  <a:pt x="5701358" y="2812851"/>
                  <a:pt x="5697637" y="2811611"/>
                  <a:pt x="5692676" y="2809131"/>
                </a:cubicBezTo>
                <a:cubicBezTo>
                  <a:pt x="5687714" y="2806650"/>
                  <a:pt x="5677793" y="2805410"/>
                  <a:pt x="5662910" y="2805410"/>
                </a:cubicBezTo>
                <a:lnTo>
                  <a:pt x="5610820" y="2790527"/>
                </a:lnTo>
                <a:cubicBezTo>
                  <a:pt x="5605859" y="2790527"/>
                  <a:pt x="5602138" y="2790527"/>
                  <a:pt x="5599658" y="2790527"/>
                </a:cubicBezTo>
                <a:cubicBezTo>
                  <a:pt x="5597178" y="2790527"/>
                  <a:pt x="5595937" y="2788047"/>
                  <a:pt x="5595937" y="2783086"/>
                </a:cubicBezTo>
                <a:cubicBezTo>
                  <a:pt x="5595937" y="2778125"/>
                  <a:pt x="5598417" y="2775644"/>
                  <a:pt x="5603379" y="2775644"/>
                </a:cubicBezTo>
                <a:cubicBezTo>
                  <a:pt x="5608340" y="2775644"/>
                  <a:pt x="5610820" y="2775644"/>
                  <a:pt x="5610820" y="2775644"/>
                </a:cubicBezTo>
                <a:cubicBezTo>
                  <a:pt x="5605859" y="2770684"/>
                  <a:pt x="5605859" y="2768203"/>
                  <a:pt x="5610820" y="2768203"/>
                </a:cubicBezTo>
                <a:cubicBezTo>
                  <a:pt x="5620742" y="2763242"/>
                  <a:pt x="5625703" y="2765722"/>
                  <a:pt x="5625703" y="2775644"/>
                </a:cubicBezTo>
                <a:cubicBezTo>
                  <a:pt x="5625703" y="2775644"/>
                  <a:pt x="5623223" y="2775644"/>
                  <a:pt x="5618261" y="2775644"/>
                </a:cubicBezTo>
                <a:cubicBezTo>
                  <a:pt x="5613300" y="2775644"/>
                  <a:pt x="5610820" y="2778125"/>
                  <a:pt x="5610820" y="2783086"/>
                </a:cubicBezTo>
                <a:lnTo>
                  <a:pt x="5642446" y="2783086"/>
                </a:lnTo>
                <a:lnTo>
                  <a:pt x="5642446" y="2783086"/>
                </a:lnTo>
                <a:lnTo>
                  <a:pt x="5642446" y="2783086"/>
                </a:lnTo>
                <a:lnTo>
                  <a:pt x="5642446" y="2783086"/>
                </a:lnTo>
                <a:lnTo>
                  <a:pt x="5655468" y="2783086"/>
                </a:lnTo>
                <a:lnTo>
                  <a:pt x="5655468" y="2768203"/>
                </a:lnTo>
                <a:lnTo>
                  <a:pt x="5670351" y="2768203"/>
                </a:lnTo>
                <a:lnTo>
                  <a:pt x="5670351" y="2760762"/>
                </a:lnTo>
                <a:lnTo>
                  <a:pt x="5662910" y="2753320"/>
                </a:lnTo>
                <a:lnTo>
                  <a:pt x="5670351" y="2753320"/>
                </a:lnTo>
                <a:lnTo>
                  <a:pt x="5677793" y="2753320"/>
                </a:lnTo>
                <a:cubicBezTo>
                  <a:pt x="5677793" y="2758281"/>
                  <a:pt x="5679033" y="2763242"/>
                  <a:pt x="5681513" y="2768203"/>
                </a:cubicBezTo>
                <a:cubicBezTo>
                  <a:pt x="5683993" y="2773164"/>
                  <a:pt x="5686475" y="2774404"/>
                  <a:pt x="5688955" y="2771924"/>
                </a:cubicBezTo>
                <a:cubicBezTo>
                  <a:pt x="5691435" y="2769443"/>
                  <a:pt x="5692676" y="2765722"/>
                  <a:pt x="5692676" y="2760762"/>
                </a:cubicBezTo>
                <a:lnTo>
                  <a:pt x="5707558" y="2768203"/>
                </a:lnTo>
                <a:cubicBezTo>
                  <a:pt x="5722441" y="2778125"/>
                  <a:pt x="5732363" y="2780605"/>
                  <a:pt x="5737324" y="2775644"/>
                </a:cubicBezTo>
                <a:cubicBezTo>
                  <a:pt x="5737324" y="2770684"/>
                  <a:pt x="5737324" y="2768203"/>
                  <a:pt x="5737324" y="2768203"/>
                </a:cubicBezTo>
                <a:lnTo>
                  <a:pt x="5737324" y="2760762"/>
                </a:lnTo>
                <a:cubicBezTo>
                  <a:pt x="5742285" y="2765722"/>
                  <a:pt x="5747245" y="2766963"/>
                  <a:pt x="5752207" y="2764482"/>
                </a:cubicBezTo>
                <a:cubicBezTo>
                  <a:pt x="5757168" y="2762002"/>
                  <a:pt x="5758408" y="2759522"/>
                  <a:pt x="5755927" y="2757041"/>
                </a:cubicBezTo>
                <a:cubicBezTo>
                  <a:pt x="5753447" y="2754560"/>
                  <a:pt x="5749727" y="2753320"/>
                  <a:pt x="5744765" y="2753320"/>
                </a:cubicBezTo>
                <a:cubicBezTo>
                  <a:pt x="5739804" y="2753320"/>
                  <a:pt x="5736083" y="2752080"/>
                  <a:pt x="5733603" y="2749600"/>
                </a:cubicBezTo>
                <a:cubicBezTo>
                  <a:pt x="5731123" y="2747119"/>
                  <a:pt x="5729883" y="2745879"/>
                  <a:pt x="5729883" y="2745879"/>
                </a:cubicBezTo>
                <a:cubicBezTo>
                  <a:pt x="5719961" y="2740918"/>
                  <a:pt x="5712520" y="2738437"/>
                  <a:pt x="5707558" y="2738437"/>
                </a:cubicBezTo>
                <a:cubicBezTo>
                  <a:pt x="5707558" y="2730996"/>
                  <a:pt x="5708954" y="2727740"/>
                  <a:pt x="5711744" y="2728671"/>
                </a:cubicBezTo>
                <a:close/>
                <a:moveTo>
                  <a:pt x="5603379" y="2727275"/>
                </a:moveTo>
                <a:cubicBezTo>
                  <a:pt x="5604619" y="2727275"/>
                  <a:pt x="5605859" y="2728516"/>
                  <a:pt x="5607099" y="2730996"/>
                </a:cubicBezTo>
                <a:cubicBezTo>
                  <a:pt x="5609579" y="2735957"/>
                  <a:pt x="5608340" y="2738437"/>
                  <a:pt x="5603379" y="2738437"/>
                </a:cubicBezTo>
                <a:cubicBezTo>
                  <a:pt x="5598417" y="2738437"/>
                  <a:pt x="5597178" y="2735957"/>
                  <a:pt x="5599658" y="2730996"/>
                </a:cubicBezTo>
                <a:cubicBezTo>
                  <a:pt x="5600898" y="2728516"/>
                  <a:pt x="5602139" y="2727275"/>
                  <a:pt x="5603379" y="2727275"/>
                </a:cubicBezTo>
                <a:close/>
                <a:moveTo>
                  <a:pt x="5729883" y="2723555"/>
                </a:moveTo>
                <a:cubicBezTo>
                  <a:pt x="5734844" y="2723555"/>
                  <a:pt x="5737324" y="2723555"/>
                  <a:pt x="5737324" y="2723555"/>
                </a:cubicBezTo>
                <a:lnTo>
                  <a:pt x="5729883" y="2730996"/>
                </a:lnTo>
                <a:cubicBezTo>
                  <a:pt x="5729883" y="2730996"/>
                  <a:pt x="5729883" y="2728515"/>
                  <a:pt x="5729883" y="2723555"/>
                </a:cubicBezTo>
                <a:close/>
                <a:moveTo>
                  <a:pt x="5655468" y="2723555"/>
                </a:moveTo>
                <a:lnTo>
                  <a:pt x="5655468" y="2730996"/>
                </a:lnTo>
                <a:cubicBezTo>
                  <a:pt x="5650507" y="2730996"/>
                  <a:pt x="5648027" y="2730996"/>
                  <a:pt x="5648027" y="2730996"/>
                </a:cubicBezTo>
                <a:close/>
                <a:moveTo>
                  <a:pt x="4717851" y="2723555"/>
                </a:moveTo>
                <a:cubicBezTo>
                  <a:pt x="4712890" y="2723555"/>
                  <a:pt x="4707930" y="2726035"/>
                  <a:pt x="4702968" y="2730996"/>
                </a:cubicBezTo>
                <a:cubicBezTo>
                  <a:pt x="4707930" y="2730996"/>
                  <a:pt x="4711651" y="2730996"/>
                  <a:pt x="4714131" y="2730996"/>
                </a:cubicBezTo>
                <a:cubicBezTo>
                  <a:pt x="4716611" y="2730996"/>
                  <a:pt x="4717851" y="2730996"/>
                  <a:pt x="4717851" y="2730996"/>
                </a:cubicBezTo>
                <a:close/>
                <a:moveTo>
                  <a:pt x="3891855" y="2723555"/>
                </a:moveTo>
                <a:lnTo>
                  <a:pt x="3899297" y="2730996"/>
                </a:lnTo>
                <a:lnTo>
                  <a:pt x="3906738" y="2730996"/>
                </a:lnTo>
                <a:cubicBezTo>
                  <a:pt x="3901777" y="2726035"/>
                  <a:pt x="3899297" y="2723555"/>
                  <a:pt x="3899297" y="2723555"/>
                </a:cubicBezTo>
                <a:cubicBezTo>
                  <a:pt x="3899297" y="2723555"/>
                  <a:pt x="3896817" y="2723555"/>
                  <a:pt x="3891855" y="2723555"/>
                </a:cubicBezTo>
                <a:close/>
                <a:moveTo>
                  <a:pt x="5544778" y="2719834"/>
                </a:moveTo>
                <a:cubicBezTo>
                  <a:pt x="5545398" y="2719834"/>
                  <a:pt x="5546328" y="2721075"/>
                  <a:pt x="5547568" y="2723555"/>
                </a:cubicBezTo>
                <a:cubicBezTo>
                  <a:pt x="5550048" y="2728515"/>
                  <a:pt x="5553769" y="2729756"/>
                  <a:pt x="5558730" y="2727275"/>
                </a:cubicBezTo>
                <a:cubicBezTo>
                  <a:pt x="5563692" y="2724795"/>
                  <a:pt x="5566172" y="2726035"/>
                  <a:pt x="5566172" y="2730996"/>
                </a:cubicBezTo>
                <a:lnTo>
                  <a:pt x="5551289" y="2730996"/>
                </a:lnTo>
                <a:lnTo>
                  <a:pt x="5536406" y="2730996"/>
                </a:lnTo>
                <a:lnTo>
                  <a:pt x="5543847" y="2723555"/>
                </a:lnTo>
                <a:cubicBezTo>
                  <a:pt x="5543847" y="2721075"/>
                  <a:pt x="5544158" y="2719834"/>
                  <a:pt x="5544778" y="2719834"/>
                </a:cubicBezTo>
                <a:close/>
                <a:moveTo>
                  <a:pt x="5084341" y="2718904"/>
                </a:moveTo>
                <a:cubicBezTo>
                  <a:pt x="5085581" y="2719524"/>
                  <a:pt x="5087441" y="2721075"/>
                  <a:pt x="5089922" y="2723555"/>
                </a:cubicBezTo>
                <a:cubicBezTo>
                  <a:pt x="5094883" y="2728515"/>
                  <a:pt x="5094883" y="2730996"/>
                  <a:pt x="5089922" y="2730996"/>
                </a:cubicBezTo>
                <a:lnTo>
                  <a:pt x="5089922" y="2738437"/>
                </a:lnTo>
                <a:cubicBezTo>
                  <a:pt x="5094883" y="2738437"/>
                  <a:pt x="5094883" y="2740918"/>
                  <a:pt x="5089922" y="2745879"/>
                </a:cubicBezTo>
                <a:cubicBezTo>
                  <a:pt x="5080000" y="2745879"/>
                  <a:pt x="5072559" y="2745879"/>
                  <a:pt x="5067597" y="2745879"/>
                </a:cubicBezTo>
                <a:cubicBezTo>
                  <a:pt x="5062636" y="2740918"/>
                  <a:pt x="5062636" y="2738437"/>
                  <a:pt x="5067597" y="2738437"/>
                </a:cubicBezTo>
                <a:cubicBezTo>
                  <a:pt x="5072559" y="2738437"/>
                  <a:pt x="5076279" y="2738437"/>
                  <a:pt x="5078760" y="2738437"/>
                </a:cubicBezTo>
                <a:cubicBezTo>
                  <a:pt x="5081240" y="2738437"/>
                  <a:pt x="5082480" y="2738437"/>
                  <a:pt x="5082480" y="2738437"/>
                </a:cubicBezTo>
                <a:lnTo>
                  <a:pt x="5082480" y="2730996"/>
                </a:lnTo>
                <a:lnTo>
                  <a:pt x="5082480" y="2723555"/>
                </a:lnTo>
                <a:cubicBezTo>
                  <a:pt x="5082480" y="2723555"/>
                  <a:pt x="5082480" y="2722315"/>
                  <a:pt x="5082480" y="2719834"/>
                </a:cubicBezTo>
                <a:cubicBezTo>
                  <a:pt x="5082480" y="2718594"/>
                  <a:pt x="5083101" y="2718283"/>
                  <a:pt x="5084341" y="2718904"/>
                </a:cubicBezTo>
                <a:close/>
                <a:moveTo>
                  <a:pt x="4301133" y="2716113"/>
                </a:moveTo>
                <a:cubicBezTo>
                  <a:pt x="4306094" y="2721074"/>
                  <a:pt x="4308574" y="2723555"/>
                  <a:pt x="4308574" y="2723555"/>
                </a:cubicBezTo>
                <a:lnTo>
                  <a:pt x="4308574" y="2716113"/>
                </a:lnTo>
                <a:cubicBezTo>
                  <a:pt x="4308574" y="2716113"/>
                  <a:pt x="4306094" y="2716113"/>
                  <a:pt x="4301133" y="2716113"/>
                </a:cubicBezTo>
                <a:close/>
                <a:moveTo>
                  <a:pt x="3237012" y="2716113"/>
                </a:moveTo>
                <a:cubicBezTo>
                  <a:pt x="3246934" y="2716113"/>
                  <a:pt x="3256855" y="2718594"/>
                  <a:pt x="3266777" y="2723555"/>
                </a:cubicBezTo>
                <a:lnTo>
                  <a:pt x="3259336" y="2730996"/>
                </a:lnTo>
                <a:cubicBezTo>
                  <a:pt x="3244453" y="2730996"/>
                  <a:pt x="3237012" y="2730996"/>
                  <a:pt x="3237012" y="2730996"/>
                </a:cubicBezTo>
                <a:cubicBezTo>
                  <a:pt x="3241972" y="2726035"/>
                  <a:pt x="3241972" y="2723555"/>
                  <a:pt x="3237012" y="2723555"/>
                </a:cubicBezTo>
                <a:close/>
                <a:moveTo>
                  <a:pt x="5852666" y="2708672"/>
                </a:moveTo>
                <a:cubicBezTo>
                  <a:pt x="5855146" y="2708672"/>
                  <a:pt x="5856386" y="2711152"/>
                  <a:pt x="5856386" y="2716113"/>
                </a:cubicBezTo>
                <a:cubicBezTo>
                  <a:pt x="5851425" y="2716113"/>
                  <a:pt x="5848945" y="2714873"/>
                  <a:pt x="5848945" y="2712392"/>
                </a:cubicBezTo>
                <a:cubicBezTo>
                  <a:pt x="5848945" y="2709912"/>
                  <a:pt x="5850186" y="2708672"/>
                  <a:pt x="5852666" y="2708672"/>
                </a:cubicBezTo>
                <a:close/>
                <a:moveTo>
                  <a:pt x="4710410" y="2708672"/>
                </a:moveTo>
                <a:cubicBezTo>
                  <a:pt x="4710410" y="2708672"/>
                  <a:pt x="4710410" y="2709912"/>
                  <a:pt x="4710410" y="2712392"/>
                </a:cubicBezTo>
                <a:cubicBezTo>
                  <a:pt x="4710410" y="2714873"/>
                  <a:pt x="4712890" y="2713633"/>
                  <a:pt x="4717851" y="2708672"/>
                </a:cubicBezTo>
                <a:lnTo>
                  <a:pt x="4717851" y="2716113"/>
                </a:lnTo>
                <a:lnTo>
                  <a:pt x="4732734" y="2716113"/>
                </a:lnTo>
                <a:cubicBezTo>
                  <a:pt x="4732734" y="2716113"/>
                  <a:pt x="4737695" y="2718594"/>
                  <a:pt x="4747617" y="2723555"/>
                </a:cubicBezTo>
                <a:cubicBezTo>
                  <a:pt x="4752578" y="2728515"/>
                  <a:pt x="4757538" y="2730996"/>
                  <a:pt x="4762500" y="2730996"/>
                </a:cubicBezTo>
                <a:cubicBezTo>
                  <a:pt x="4767461" y="2726035"/>
                  <a:pt x="4767461" y="2723555"/>
                  <a:pt x="4762500" y="2723555"/>
                </a:cubicBezTo>
                <a:cubicBezTo>
                  <a:pt x="4757538" y="2723555"/>
                  <a:pt x="4752578" y="2722315"/>
                  <a:pt x="4747617" y="2719834"/>
                </a:cubicBezTo>
                <a:cubicBezTo>
                  <a:pt x="4742656" y="2717353"/>
                  <a:pt x="4737695" y="2716113"/>
                  <a:pt x="4732734" y="2716113"/>
                </a:cubicBezTo>
                <a:cubicBezTo>
                  <a:pt x="4727773" y="2716113"/>
                  <a:pt x="4725293" y="2714873"/>
                  <a:pt x="4725293" y="2712392"/>
                </a:cubicBezTo>
                <a:cubicBezTo>
                  <a:pt x="4725293" y="2709912"/>
                  <a:pt x="4725293" y="2708672"/>
                  <a:pt x="4725293" y="2708672"/>
                </a:cubicBezTo>
                <a:cubicBezTo>
                  <a:pt x="4725293" y="2708672"/>
                  <a:pt x="4722813" y="2708672"/>
                  <a:pt x="4717851" y="2708672"/>
                </a:cubicBezTo>
                <a:cubicBezTo>
                  <a:pt x="4712890" y="2708672"/>
                  <a:pt x="4710410" y="2708672"/>
                  <a:pt x="4710410" y="2708672"/>
                </a:cubicBezTo>
                <a:close/>
                <a:moveTo>
                  <a:pt x="3690937" y="2708672"/>
                </a:moveTo>
                <a:lnTo>
                  <a:pt x="3690937" y="2716113"/>
                </a:lnTo>
                <a:lnTo>
                  <a:pt x="3698379" y="2716113"/>
                </a:lnTo>
                <a:lnTo>
                  <a:pt x="3698379" y="2723555"/>
                </a:lnTo>
                <a:cubicBezTo>
                  <a:pt x="3688457" y="2723555"/>
                  <a:pt x="3681016" y="2723555"/>
                  <a:pt x="3676055" y="2723555"/>
                </a:cubicBezTo>
                <a:cubicBezTo>
                  <a:pt x="3671094" y="2713633"/>
                  <a:pt x="3676055" y="2708672"/>
                  <a:pt x="3690937" y="2708672"/>
                </a:cubicBezTo>
                <a:close/>
                <a:moveTo>
                  <a:pt x="3661172" y="2708672"/>
                </a:moveTo>
                <a:lnTo>
                  <a:pt x="3668613" y="2723555"/>
                </a:lnTo>
                <a:cubicBezTo>
                  <a:pt x="3663652" y="2728515"/>
                  <a:pt x="3658691" y="2728515"/>
                  <a:pt x="3653730" y="2723555"/>
                </a:cubicBezTo>
                <a:cubicBezTo>
                  <a:pt x="3638848" y="2713633"/>
                  <a:pt x="3641328" y="2708672"/>
                  <a:pt x="3661172" y="2708672"/>
                </a:cubicBezTo>
                <a:close/>
                <a:moveTo>
                  <a:pt x="5433156" y="2704021"/>
                </a:moveTo>
                <a:cubicBezTo>
                  <a:pt x="5432537" y="2704641"/>
                  <a:pt x="5432226" y="2706191"/>
                  <a:pt x="5432226" y="2708672"/>
                </a:cubicBezTo>
                <a:cubicBezTo>
                  <a:pt x="5432226" y="2708672"/>
                  <a:pt x="5434706" y="2708672"/>
                  <a:pt x="5439668" y="2708672"/>
                </a:cubicBezTo>
                <a:lnTo>
                  <a:pt x="5439668" y="2716113"/>
                </a:lnTo>
                <a:lnTo>
                  <a:pt x="5461992" y="2716113"/>
                </a:lnTo>
                <a:lnTo>
                  <a:pt x="5461992" y="2708672"/>
                </a:lnTo>
                <a:lnTo>
                  <a:pt x="5454551" y="2708672"/>
                </a:lnTo>
                <a:lnTo>
                  <a:pt x="5447109" y="2708672"/>
                </a:lnTo>
                <a:cubicBezTo>
                  <a:pt x="5442148" y="2708672"/>
                  <a:pt x="5438427" y="2707432"/>
                  <a:pt x="5435947" y="2704951"/>
                </a:cubicBezTo>
                <a:cubicBezTo>
                  <a:pt x="5434707" y="2703711"/>
                  <a:pt x="5433777" y="2703401"/>
                  <a:pt x="5433156" y="2704021"/>
                </a:cubicBezTo>
                <a:close/>
                <a:moveTo>
                  <a:pt x="5863828" y="2701230"/>
                </a:moveTo>
                <a:cubicBezTo>
                  <a:pt x="5863828" y="2701230"/>
                  <a:pt x="5865068" y="2701230"/>
                  <a:pt x="5867549" y="2701230"/>
                </a:cubicBezTo>
                <a:cubicBezTo>
                  <a:pt x="5870029" y="2701230"/>
                  <a:pt x="5871269" y="2703711"/>
                  <a:pt x="5871269" y="2708672"/>
                </a:cubicBezTo>
                <a:lnTo>
                  <a:pt x="5863828" y="2708672"/>
                </a:lnTo>
                <a:close/>
                <a:moveTo>
                  <a:pt x="5603379" y="2701230"/>
                </a:moveTo>
                <a:lnTo>
                  <a:pt x="5610820" y="2701230"/>
                </a:lnTo>
                <a:cubicBezTo>
                  <a:pt x="5610820" y="2706191"/>
                  <a:pt x="5612061" y="2707432"/>
                  <a:pt x="5614541" y="2704951"/>
                </a:cubicBezTo>
                <a:cubicBezTo>
                  <a:pt x="5617021" y="2702470"/>
                  <a:pt x="5618261" y="2703711"/>
                  <a:pt x="5618261" y="2708672"/>
                </a:cubicBezTo>
                <a:cubicBezTo>
                  <a:pt x="5618261" y="2713633"/>
                  <a:pt x="5615781" y="2716113"/>
                  <a:pt x="5610820" y="2716113"/>
                </a:cubicBezTo>
                <a:lnTo>
                  <a:pt x="5610820" y="2723555"/>
                </a:lnTo>
                <a:lnTo>
                  <a:pt x="5603379" y="2723555"/>
                </a:lnTo>
                <a:lnTo>
                  <a:pt x="5595937" y="2723555"/>
                </a:lnTo>
                <a:cubicBezTo>
                  <a:pt x="5595937" y="2723555"/>
                  <a:pt x="5597178" y="2722315"/>
                  <a:pt x="5599658" y="2719834"/>
                </a:cubicBezTo>
                <a:cubicBezTo>
                  <a:pt x="5602138" y="2717353"/>
                  <a:pt x="5602138" y="2714873"/>
                  <a:pt x="5599658" y="2712392"/>
                </a:cubicBezTo>
                <a:cubicBezTo>
                  <a:pt x="5597178" y="2709912"/>
                  <a:pt x="5598417" y="2706191"/>
                  <a:pt x="5603379" y="2701230"/>
                </a:cubicBezTo>
                <a:close/>
                <a:moveTo>
                  <a:pt x="5022949" y="2701230"/>
                </a:moveTo>
                <a:lnTo>
                  <a:pt x="5030390" y="2701230"/>
                </a:lnTo>
                <a:lnTo>
                  <a:pt x="5030390" y="2708672"/>
                </a:lnTo>
                <a:close/>
                <a:moveTo>
                  <a:pt x="4263926" y="2701230"/>
                </a:moveTo>
                <a:lnTo>
                  <a:pt x="4271367" y="2716113"/>
                </a:lnTo>
                <a:cubicBezTo>
                  <a:pt x="4276328" y="2716113"/>
                  <a:pt x="4278809" y="2713633"/>
                  <a:pt x="4278809" y="2708672"/>
                </a:cubicBezTo>
                <a:cubicBezTo>
                  <a:pt x="4278809" y="2708672"/>
                  <a:pt x="4277568" y="2707432"/>
                  <a:pt x="4275088" y="2704951"/>
                </a:cubicBezTo>
                <a:cubicBezTo>
                  <a:pt x="4272608" y="2702470"/>
                  <a:pt x="4268887" y="2701230"/>
                  <a:pt x="4263926" y="2701230"/>
                </a:cubicBezTo>
                <a:close/>
                <a:moveTo>
                  <a:pt x="3229570" y="2701230"/>
                </a:moveTo>
                <a:lnTo>
                  <a:pt x="3237012" y="2701230"/>
                </a:lnTo>
                <a:lnTo>
                  <a:pt x="3237012" y="2708672"/>
                </a:lnTo>
                <a:close/>
                <a:moveTo>
                  <a:pt x="3147715" y="2701230"/>
                </a:moveTo>
                <a:cubicBezTo>
                  <a:pt x="3147715" y="2701230"/>
                  <a:pt x="3150195" y="2701230"/>
                  <a:pt x="3155156" y="2701230"/>
                </a:cubicBezTo>
                <a:cubicBezTo>
                  <a:pt x="3160117" y="2701230"/>
                  <a:pt x="3162598" y="2703711"/>
                  <a:pt x="3162598" y="2708672"/>
                </a:cubicBezTo>
                <a:lnTo>
                  <a:pt x="3155156" y="2708672"/>
                </a:lnTo>
                <a:cubicBezTo>
                  <a:pt x="3150195" y="2703711"/>
                  <a:pt x="3147715" y="2701230"/>
                  <a:pt x="3147715" y="2701230"/>
                </a:cubicBezTo>
                <a:close/>
                <a:moveTo>
                  <a:pt x="4191372" y="2697510"/>
                </a:moveTo>
                <a:cubicBezTo>
                  <a:pt x="4190132" y="2697510"/>
                  <a:pt x="4189512" y="2698750"/>
                  <a:pt x="4189512" y="2701230"/>
                </a:cubicBezTo>
                <a:cubicBezTo>
                  <a:pt x="4189512" y="2706191"/>
                  <a:pt x="4191992" y="2706191"/>
                  <a:pt x="4196953" y="2701230"/>
                </a:cubicBezTo>
                <a:cubicBezTo>
                  <a:pt x="4194473" y="2698750"/>
                  <a:pt x="4192612" y="2697510"/>
                  <a:pt x="4191372" y="2697510"/>
                </a:cubicBezTo>
                <a:close/>
                <a:moveTo>
                  <a:pt x="5834062" y="2693789"/>
                </a:moveTo>
                <a:cubicBezTo>
                  <a:pt x="5839024" y="2698750"/>
                  <a:pt x="5843984" y="2703711"/>
                  <a:pt x="5848945" y="2708672"/>
                </a:cubicBezTo>
                <a:cubicBezTo>
                  <a:pt x="5843984" y="2708672"/>
                  <a:pt x="5841504" y="2708672"/>
                  <a:pt x="5841504" y="2708672"/>
                </a:cubicBezTo>
                <a:cubicBezTo>
                  <a:pt x="5841504" y="2708672"/>
                  <a:pt x="5837783" y="2707432"/>
                  <a:pt x="5830342" y="2704951"/>
                </a:cubicBezTo>
                <a:cubicBezTo>
                  <a:pt x="5822900" y="2702470"/>
                  <a:pt x="5819179" y="2699990"/>
                  <a:pt x="5819179" y="2697510"/>
                </a:cubicBezTo>
                <a:cubicBezTo>
                  <a:pt x="5819179" y="2695029"/>
                  <a:pt x="5824141" y="2693789"/>
                  <a:pt x="5834062" y="2693789"/>
                </a:cubicBezTo>
                <a:close/>
                <a:moveTo>
                  <a:pt x="5484316" y="2693789"/>
                </a:moveTo>
                <a:cubicBezTo>
                  <a:pt x="5489277" y="2693789"/>
                  <a:pt x="5491758" y="2695029"/>
                  <a:pt x="5491758" y="2697510"/>
                </a:cubicBezTo>
                <a:cubicBezTo>
                  <a:pt x="5491758" y="2699990"/>
                  <a:pt x="5490517" y="2701230"/>
                  <a:pt x="5488037" y="2701230"/>
                </a:cubicBezTo>
                <a:cubicBezTo>
                  <a:pt x="5485557" y="2701230"/>
                  <a:pt x="5484316" y="2698750"/>
                  <a:pt x="5484316" y="2693789"/>
                </a:cubicBezTo>
                <a:close/>
                <a:moveTo>
                  <a:pt x="4423916" y="2693789"/>
                </a:moveTo>
                <a:cubicBezTo>
                  <a:pt x="4426396" y="2693789"/>
                  <a:pt x="4427636" y="2696270"/>
                  <a:pt x="4427636" y="2701230"/>
                </a:cubicBezTo>
                <a:cubicBezTo>
                  <a:pt x="4427636" y="2701230"/>
                  <a:pt x="4425156" y="2701230"/>
                  <a:pt x="4420195" y="2701230"/>
                </a:cubicBezTo>
                <a:cubicBezTo>
                  <a:pt x="4420195" y="2696270"/>
                  <a:pt x="4421436" y="2693789"/>
                  <a:pt x="4423916" y="2693789"/>
                </a:cubicBezTo>
                <a:close/>
                <a:moveTo>
                  <a:pt x="3170039" y="2693789"/>
                </a:moveTo>
                <a:lnTo>
                  <a:pt x="3207246" y="2701230"/>
                </a:lnTo>
                <a:lnTo>
                  <a:pt x="3214687" y="2716113"/>
                </a:lnTo>
                <a:cubicBezTo>
                  <a:pt x="3209727" y="2716113"/>
                  <a:pt x="3199805" y="2711152"/>
                  <a:pt x="3184922" y="2701230"/>
                </a:cubicBezTo>
                <a:close/>
                <a:moveTo>
                  <a:pt x="5553149" y="2689138"/>
                </a:moveTo>
                <a:cubicBezTo>
                  <a:pt x="5554389" y="2688518"/>
                  <a:pt x="5556250" y="2688828"/>
                  <a:pt x="5558730" y="2690068"/>
                </a:cubicBezTo>
                <a:cubicBezTo>
                  <a:pt x="5563692" y="2692549"/>
                  <a:pt x="5566172" y="2693789"/>
                  <a:pt x="5566172" y="2693789"/>
                </a:cubicBezTo>
                <a:cubicBezTo>
                  <a:pt x="5576093" y="2693789"/>
                  <a:pt x="5578574" y="2698750"/>
                  <a:pt x="5573613" y="2708672"/>
                </a:cubicBezTo>
                <a:cubicBezTo>
                  <a:pt x="5568652" y="2713633"/>
                  <a:pt x="5564931" y="2713633"/>
                  <a:pt x="5562451" y="2708672"/>
                </a:cubicBezTo>
                <a:cubicBezTo>
                  <a:pt x="5559971" y="2703711"/>
                  <a:pt x="5558730" y="2701230"/>
                  <a:pt x="5558730" y="2701230"/>
                </a:cubicBezTo>
                <a:lnTo>
                  <a:pt x="5551289" y="2693789"/>
                </a:lnTo>
                <a:cubicBezTo>
                  <a:pt x="5551289" y="2691309"/>
                  <a:pt x="5551909" y="2689758"/>
                  <a:pt x="5553149" y="2689138"/>
                </a:cubicBezTo>
                <a:close/>
                <a:moveTo>
                  <a:pt x="5848945" y="2686348"/>
                </a:moveTo>
                <a:cubicBezTo>
                  <a:pt x="5848945" y="2686348"/>
                  <a:pt x="5851425" y="2686348"/>
                  <a:pt x="5856386" y="2686348"/>
                </a:cubicBezTo>
                <a:lnTo>
                  <a:pt x="5848945" y="2693789"/>
                </a:lnTo>
                <a:close/>
                <a:moveTo>
                  <a:pt x="5536406" y="2686348"/>
                </a:moveTo>
                <a:lnTo>
                  <a:pt x="5543847" y="2693789"/>
                </a:lnTo>
                <a:cubicBezTo>
                  <a:pt x="5548809" y="2698750"/>
                  <a:pt x="5548809" y="2701230"/>
                  <a:pt x="5543847" y="2701230"/>
                </a:cubicBezTo>
                <a:lnTo>
                  <a:pt x="5536406" y="2701230"/>
                </a:lnTo>
                <a:cubicBezTo>
                  <a:pt x="5536406" y="2696270"/>
                  <a:pt x="5536406" y="2693789"/>
                  <a:pt x="5536406" y="2693789"/>
                </a:cubicBezTo>
                <a:close/>
                <a:moveTo>
                  <a:pt x="5067597" y="2686348"/>
                </a:moveTo>
                <a:cubicBezTo>
                  <a:pt x="5062636" y="2691308"/>
                  <a:pt x="5062636" y="2693789"/>
                  <a:pt x="5067597" y="2693789"/>
                </a:cubicBezTo>
                <a:lnTo>
                  <a:pt x="5082480" y="2686348"/>
                </a:lnTo>
                <a:close/>
                <a:moveTo>
                  <a:pt x="4844355" y="2686348"/>
                </a:moveTo>
                <a:lnTo>
                  <a:pt x="4829472" y="2693789"/>
                </a:lnTo>
                <a:cubicBezTo>
                  <a:pt x="4829472" y="2698750"/>
                  <a:pt x="4829472" y="2701230"/>
                  <a:pt x="4829472" y="2701230"/>
                </a:cubicBezTo>
                <a:cubicBezTo>
                  <a:pt x="4839394" y="2701230"/>
                  <a:pt x="4846835" y="2702470"/>
                  <a:pt x="4851797" y="2704951"/>
                </a:cubicBezTo>
                <a:cubicBezTo>
                  <a:pt x="4856758" y="2707432"/>
                  <a:pt x="4861718" y="2708672"/>
                  <a:pt x="4866679" y="2708672"/>
                </a:cubicBezTo>
                <a:lnTo>
                  <a:pt x="4881562" y="2708672"/>
                </a:lnTo>
                <a:cubicBezTo>
                  <a:pt x="4881562" y="2703711"/>
                  <a:pt x="4881562" y="2701230"/>
                  <a:pt x="4881562" y="2701230"/>
                </a:cubicBezTo>
                <a:lnTo>
                  <a:pt x="4881562" y="2693789"/>
                </a:lnTo>
                <a:cubicBezTo>
                  <a:pt x="4876601" y="2688828"/>
                  <a:pt x="4872880" y="2687588"/>
                  <a:pt x="4870400" y="2690068"/>
                </a:cubicBezTo>
                <a:cubicBezTo>
                  <a:pt x="4867920" y="2692549"/>
                  <a:pt x="4864199" y="2693789"/>
                  <a:pt x="4859238" y="2693789"/>
                </a:cubicBezTo>
                <a:cubicBezTo>
                  <a:pt x="4854277" y="2693789"/>
                  <a:pt x="4849317" y="2691308"/>
                  <a:pt x="4844355" y="2686348"/>
                </a:cubicBezTo>
                <a:close/>
                <a:moveTo>
                  <a:pt x="4092773" y="2686348"/>
                </a:moveTo>
                <a:cubicBezTo>
                  <a:pt x="4097734" y="2686348"/>
                  <a:pt x="4100215" y="2686348"/>
                  <a:pt x="4100215" y="2686348"/>
                </a:cubicBezTo>
                <a:lnTo>
                  <a:pt x="4092773" y="2693789"/>
                </a:lnTo>
                <a:close/>
                <a:moveTo>
                  <a:pt x="3052837" y="2680767"/>
                </a:moveTo>
                <a:cubicBezTo>
                  <a:pt x="3054077" y="2680767"/>
                  <a:pt x="3055937" y="2681387"/>
                  <a:pt x="3058418" y="2682627"/>
                </a:cubicBezTo>
                <a:cubicBezTo>
                  <a:pt x="3063379" y="2685108"/>
                  <a:pt x="3065859" y="2686348"/>
                  <a:pt x="3065859" y="2686348"/>
                </a:cubicBezTo>
                <a:lnTo>
                  <a:pt x="3050976" y="2686348"/>
                </a:lnTo>
                <a:cubicBezTo>
                  <a:pt x="3050976" y="2686348"/>
                  <a:pt x="3050976" y="2685108"/>
                  <a:pt x="3050976" y="2682627"/>
                </a:cubicBezTo>
                <a:cubicBezTo>
                  <a:pt x="3050976" y="2681387"/>
                  <a:pt x="3051597" y="2680767"/>
                  <a:pt x="3052837" y="2680767"/>
                </a:cubicBezTo>
                <a:close/>
                <a:moveTo>
                  <a:pt x="5692676" y="2678906"/>
                </a:moveTo>
                <a:cubicBezTo>
                  <a:pt x="5692676" y="2678906"/>
                  <a:pt x="5695156" y="2678906"/>
                  <a:pt x="5700117" y="2678906"/>
                </a:cubicBezTo>
                <a:lnTo>
                  <a:pt x="5692676" y="2686348"/>
                </a:lnTo>
                <a:cubicBezTo>
                  <a:pt x="5692676" y="2686348"/>
                  <a:pt x="5692676" y="2683867"/>
                  <a:pt x="5692676" y="2678906"/>
                </a:cubicBezTo>
                <a:close/>
                <a:moveTo>
                  <a:pt x="5551289" y="2678906"/>
                </a:moveTo>
                <a:cubicBezTo>
                  <a:pt x="5551289" y="2678906"/>
                  <a:pt x="5553769" y="2678906"/>
                  <a:pt x="5558730" y="2678906"/>
                </a:cubicBezTo>
                <a:lnTo>
                  <a:pt x="5551289" y="2686348"/>
                </a:lnTo>
                <a:close/>
                <a:moveTo>
                  <a:pt x="5346650" y="2678906"/>
                </a:moveTo>
                <a:cubicBezTo>
                  <a:pt x="5344170" y="2678906"/>
                  <a:pt x="5344170" y="2680146"/>
                  <a:pt x="5346650" y="2682627"/>
                </a:cubicBezTo>
                <a:cubicBezTo>
                  <a:pt x="5349130" y="2685108"/>
                  <a:pt x="5355332" y="2687588"/>
                  <a:pt x="5365254" y="2690068"/>
                </a:cubicBezTo>
                <a:cubicBezTo>
                  <a:pt x="5375175" y="2692549"/>
                  <a:pt x="5381377" y="2693789"/>
                  <a:pt x="5383857" y="2693789"/>
                </a:cubicBezTo>
                <a:cubicBezTo>
                  <a:pt x="5386337" y="2693789"/>
                  <a:pt x="5390058" y="2693789"/>
                  <a:pt x="5395019" y="2693789"/>
                </a:cubicBezTo>
                <a:lnTo>
                  <a:pt x="5402461" y="2693789"/>
                </a:lnTo>
                <a:lnTo>
                  <a:pt x="5402461" y="2686348"/>
                </a:lnTo>
                <a:cubicBezTo>
                  <a:pt x="5407422" y="2686348"/>
                  <a:pt x="5409902" y="2686348"/>
                  <a:pt x="5409902" y="2686348"/>
                </a:cubicBezTo>
                <a:cubicBezTo>
                  <a:pt x="5404941" y="2681387"/>
                  <a:pt x="5395019" y="2678906"/>
                  <a:pt x="5380136" y="2678906"/>
                </a:cubicBezTo>
                <a:cubicBezTo>
                  <a:pt x="5375175" y="2678906"/>
                  <a:pt x="5370215" y="2678906"/>
                  <a:pt x="5365254" y="2678906"/>
                </a:cubicBezTo>
                <a:cubicBezTo>
                  <a:pt x="5360292" y="2678906"/>
                  <a:pt x="5355332" y="2678906"/>
                  <a:pt x="5350371" y="2678906"/>
                </a:cubicBezTo>
                <a:cubicBezTo>
                  <a:pt x="5350371" y="2678906"/>
                  <a:pt x="5349130" y="2678906"/>
                  <a:pt x="5346650" y="2678906"/>
                </a:cubicBezTo>
                <a:close/>
                <a:moveTo>
                  <a:pt x="6362402" y="2671465"/>
                </a:moveTo>
                <a:cubicBezTo>
                  <a:pt x="6362402" y="2671465"/>
                  <a:pt x="6364882" y="2671465"/>
                  <a:pt x="6369843" y="2671465"/>
                </a:cubicBezTo>
                <a:lnTo>
                  <a:pt x="6377285" y="2671465"/>
                </a:lnTo>
                <a:lnTo>
                  <a:pt x="6384726" y="2671465"/>
                </a:lnTo>
                <a:cubicBezTo>
                  <a:pt x="6389687" y="2676426"/>
                  <a:pt x="6393408" y="2678906"/>
                  <a:pt x="6395888" y="2678906"/>
                </a:cubicBezTo>
                <a:cubicBezTo>
                  <a:pt x="6398368" y="2678906"/>
                  <a:pt x="6399609" y="2678906"/>
                  <a:pt x="6399609" y="2678906"/>
                </a:cubicBezTo>
                <a:cubicBezTo>
                  <a:pt x="6414491" y="2678906"/>
                  <a:pt x="6434336" y="2686348"/>
                  <a:pt x="6459140" y="2701230"/>
                </a:cubicBezTo>
                <a:cubicBezTo>
                  <a:pt x="6464101" y="2701230"/>
                  <a:pt x="6467822" y="2702470"/>
                  <a:pt x="6470302" y="2704951"/>
                </a:cubicBezTo>
                <a:cubicBezTo>
                  <a:pt x="6472783" y="2707432"/>
                  <a:pt x="6476503" y="2708672"/>
                  <a:pt x="6481465" y="2708672"/>
                </a:cubicBezTo>
                <a:lnTo>
                  <a:pt x="6488905" y="2708672"/>
                </a:lnTo>
                <a:cubicBezTo>
                  <a:pt x="6488905" y="2713633"/>
                  <a:pt x="6493867" y="2718594"/>
                  <a:pt x="6503789" y="2723555"/>
                </a:cubicBezTo>
                <a:cubicBezTo>
                  <a:pt x="6513710" y="2728515"/>
                  <a:pt x="6518671" y="2730996"/>
                  <a:pt x="6518671" y="2730996"/>
                </a:cubicBezTo>
                <a:cubicBezTo>
                  <a:pt x="6513710" y="2730996"/>
                  <a:pt x="6506269" y="2730996"/>
                  <a:pt x="6496347" y="2730996"/>
                </a:cubicBezTo>
                <a:lnTo>
                  <a:pt x="6466581" y="2716113"/>
                </a:lnTo>
                <a:cubicBezTo>
                  <a:pt x="6451699" y="2711152"/>
                  <a:pt x="6444257" y="2708672"/>
                  <a:pt x="6444257" y="2708672"/>
                </a:cubicBezTo>
                <a:cubicBezTo>
                  <a:pt x="6444257" y="2703711"/>
                  <a:pt x="6436816" y="2701230"/>
                  <a:pt x="6421933" y="2701230"/>
                </a:cubicBezTo>
                <a:cubicBezTo>
                  <a:pt x="6421933" y="2701230"/>
                  <a:pt x="6419453" y="2699990"/>
                  <a:pt x="6414491" y="2697510"/>
                </a:cubicBezTo>
                <a:cubicBezTo>
                  <a:pt x="6409531" y="2695029"/>
                  <a:pt x="6397129" y="2691308"/>
                  <a:pt x="6377285" y="2686348"/>
                </a:cubicBezTo>
                <a:close/>
                <a:moveTo>
                  <a:pt x="5610820" y="2671465"/>
                </a:moveTo>
                <a:cubicBezTo>
                  <a:pt x="5615781" y="2671465"/>
                  <a:pt x="5618261" y="2672705"/>
                  <a:pt x="5618261" y="2675185"/>
                </a:cubicBezTo>
                <a:cubicBezTo>
                  <a:pt x="5618261" y="2677666"/>
                  <a:pt x="5615781" y="2678906"/>
                  <a:pt x="5610820" y="2678906"/>
                </a:cubicBezTo>
                <a:lnTo>
                  <a:pt x="5603379" y="2678906"/>
                </a:lnTo>
                <a:cubicBezTo>
                  <a:pt x="5603379" y="2673945"/>
                  <a:pt x="5605859" y="2671465"/>
                  <a:pt x="5610820" y="2671465"/>
                </a:cubicBezTo>
                <a:close/>
                <a:moveTo>
                  <a:pt x="4591347" y="2671465"/>
                </a:moveTo>
                <a:cubicBezTo>
                  <a:pt x="4601269" y="2676426"/>
                  <a:pt x="4601269" y="2681387"/>
                  <a:pt x="4591347" y="2686348"/>
                </a:cubicBezTo>
                <a:lnTo>
                  <a:pt x="4635996" y="2701230"/>
                </a:lnTo>
                <a:lnTo>
                  <a:pt x="4650879" y="2693789"/>
                </a:lnTo>
                <a:cubicBezTo>
                  <a:pt x="4655840" y="2698750"/>
                  <a:pt x="4658320" y="2701230"/>
                  <a:pt x="4658320" y="2701230"/>
                </a:cubicBezTo>
                <a:lnTo>
                  <a:pt x="4673203" y="2701230"/>
                </a:lnTo>
                <a:lnTo>
                  <a:pt x="4635996" y="2686348"/>
                </a:lnTo>
                <a:cubicBezTo>
                  <a:pt x="4635996" y="2686348"/>
                  <a:pt x="4633516" y="2686348"/>
                  <a:pt x="4628554" y="2686348"/>
                </a:cubicBezTo>
                <a:cubicBezTo>
                  <a:pt x="4623593" y="2686348"/>
                  <a:pt x="4621113" y="2685108"/>
                  <a:pt x="4621113" y="2682627"/>
                </a:cubicBezTo>
                <a:cubicBezTo>
                  <a:pt x="4621113" y="2680146"/>
                  <a:pt x="4623593" y="2678906"/>
                  <a:pt x="4628554" y="2678906"/>
                </a:cubicBezTo>
                <a:cubicBezTo>
                  <a:pt x="4623593" y="2673945"/>
                  <a:pt x="4616152" y="2671465"/>
                  <a:pt x="4606230" y="2671465"/>
                </a:cubicBezTo>
                <a:close/>
                <a:moveTo>
                  <a:pt x="4174629" y="2671465"/>
                </a:moveTo>
                <a:cubicBezTo>
                  <a:pt x="4169668" y="2671465"/>
                  <a:pt x="4167188" y="2672705"/>
                  <a:pt x="4167188" y="2675185"/>
                </a:cubicBezTo>
                <a:cubicBezTo>
                  <a:pt x="4167188" y="2677666"/>
                  <a:pt x="4169668" y="2678906"/>
                  <a:pt x="4174629" y="2678906"/>
                </a:cubicBezTo>
                <a:cubicBezTo>
                  <a:pt x="4179590" y="2678906"/>
                  <a:pt x="4184551" y="2681387"/>
                  <a:pt x="4189512" y="2686348"/>
                </a:cubicBezTo>
                <a:cubicBezTo>
                  <a:pt x="4189512" y="2686348"/>
                  <a:pt x="4191992" y="2687588"/>
                  <a:pt x="4196953" y="2690068"/>
                </a:cubicBezTo>
                <a:cubicBezTo>
                  <a:pt x="4201914" y="2692549"/>
                  <a:pt x="4206875" y="2693789"/>
                  <a:pt x="4211836" y="2693789"/>
                </a:cubicBezTo>
                <a:cubicBezTo>
                  <a:pt x="4216797" y="2693789"/>
                  <a:pt x="4221758" y="2693789"/>
                  <a:pt x="4226719" y="2693789"/>
                </a:cubicBezTo>
                <a:cubicBezTo>
                  <a:pt x="4226719" y="2693789"/>
                  <a:pt x="4224238" y="2692549"/>
                  <a:pt x="4219277" y="2690068"/>
                </a:cubicBezTo>
                <a:cubicBezTo>
                  <a:pt x="4214316" y="2687588"/>
                  <a:pt x="4209356" y="2686348"/>
                  <a:pt x="4204395" y="2686348"/>
                </a:cubicBezTo>
                <a:cubicBezTo>
                  <a:pt x="4194473" y="2681387"/>
                  <a:pt x="4188271" y="2677666"/>
                  <a:pt x="4185791" y="2675185"/>
                </a:cubicBezTo>
                <a:cubicBezTo>
                  <a:pt x="4183311" y="2672705"/>
                  <a:pt x="4179590" y="2671465"/>
                  <a:pt x="4174629" y="2671465"/>
                </a:cubicBezTo>
                <a:close/>
                <a:moveTo>
                  <a:pt x="3549551" y="2671465"/>
                </a:moveTo>
                <a:lnTo>
                  <a:pt x="3549551" y="2678906"/>
                </a:lnTo>
                <a:cubicBezTo>
                  <a:pt x="3544590" y="2678906"/>
                  <a:pt x="3542109" y="2678906"/>
                  <a:pt x="3542109" y="2678906"/>
                </a:cubicBezTo>
                <a:cubicBezTo>
                  <a:pt x="3542109" y="2678906"/>
                  <a:pt x="3542109" y="2677666"/>
                  <a:pt x="3542109" y="2675185"/>
                </a:cubicBezTo>
                <a:cubicBezTo>
                  <a:pt x="3542109" y="2672705"/>
                  <a:pt x="3544590" y="2671465"/>
                  <a:pt x="3549551" y="2671465"/>
                </a:cubicBezTo>
                <a:close/>
                <a:moveTo>
                  <a:pt x="3504902" y="2671465"/>
                </a:moveTo>
                <a:lnTo>
                  <a:pt x="3527226" y="2686348"/>
                </a:lnTo>
                <a:cubicBezTo>
                  <a:pt x="3517305" y="2686348"/>
                  <a:pt x="3509863" y="2686348"/>
                  <a:pt x="3504902" y="2686348"/>
                </a:cubicBezTo>
                <a:close/>
                <a:moveTo>
                  <a:pt x="5551289" y="2664023"/>
                </a:moveTo>
                <a:cubicBezTo>
                  <a:pt x="5551289" y="2664023"/>
                  <a:pt x="5553769" y="2664023"/>
                  <a:pt x="5558730" y="2664023"/>
                </a:cubicBezTo>
                <a:lnTo>
                  <a:pt x="5566172" y="2664023"/>
                </a:lnTo>
                <a:cubicBezTo>
                  <a:pt x="5566172" y="2664023"/>
                  <a:pt x="5566172" y="2665263"/>
                  <a:pt x="5566172" y="2667744"/>
                </a:cubicBezTo>
                <a:cubicBezTo>
                  <a:pt x="5566172" y="2670225"/>
                  <a:pt x="5563692" y="2671465"/>
                  <a:pt x="5558730" y="2671465"/>
                </a:cubicBezTo>
                <a:cubicBezTo>
                  <a:pt x="5558730" y="2666504"/>
                  <a:pt x="5556250" y="2664023"/>
                  <a:pt x="5551289" y="2664023"/>
                </a:cubicBezTo>
                <a:close/>
                <a:moveTo>
                  <a:pt x="4996904" y="2664023"/>
                </a:moveTo>
                <a:lnTo>
                  <a:pt x="5008066" y="2664023"/>
                </a:lnTo>
                <a:lnTo>
                  <a:pt x="5015508" y="2664023"/>
                </a:lnTo>
                <a:lnTo>
                  <a:pt x="5015508" y="2671465"/>
                </a:lnTo>
                <a:cubicBezTo>
                  <a:pt x="5005586" y="2676426"/>
                  <a:pt x="5003105" y="2676426"/>
                  <a:pt x="5008066" y="2671465"/>
                </a:cubicBezTo>
                <a:cubicBezTo>
                  <a:pt x="5008066" y="2666504"/>
                  <a:pt x="5004345" y="2664023"/>
                  <a:pt x="4996904" y="2664023"/>
                </a:cubicBezTo>
                <a:close/>
                <a:moveTo>
                  <a:pt x="4911328" y="2664023"/>
                </a:moveTo>
                <a:cubicBezTo>
                  <a:pt x="4916289" y="2664023"/>
                  <a:pt x="4918769" y="2664023"/>
                  <a:pt x="4918769" y="2664023"/>
                </a:cubicBezTo>
                <a:cubicBezTo>
                  <a:pt x="4928691" y="2664023"/>
                  <a:pt x="4938613" y="2664023"/>
                  <a:pt x="4948535" y="2664023"/>
                </a:cubicBezTo>
                <a:cubicBezTo>
                  <a:pt x="4958456" y="2664023"/>
                  <a:pt x="4968379" y="2664023"/>
                  <a:pt x="4978301" y="2664023"/>
                </a:cubicBezTo>
                <a:cubicBezTo>
                  <a:pt x="4983262" y="2664023"/>
                  <a:pt x="4985742" y="2664023"/>
                  <a:pt x="4985742" y="2664023"/>
                </a:cubicBezTo>
                <a:lnTo>
                  <a:pt x="4993183" y="2664023"/>
                </a:lnTo>
                <a:lnTo>
                  <a:pt x="4996904" y="2664023"/>
                </a:lnTo>
                <a:cubicBezTo>
                  <a:pt x="4989463" y="2664023"/>
                  <a:pt x="4985742" y="2665263"/>
                  <a:pt x="4985742" y="2667744"/>
                </a:cubicBezTo>
                <a:cubicBezTo>
                  <a:pt x="4985742" y="2670225"/>
                  <a:pt x="4986983" y="2671465"/>
                  <a:pt x="4989463" y="2671465"/>
                </a:cubicBezTo>
                <a:cubicBezTo>
                  <a:pt x="4991943" y="2671465"/>
                  <a:pt x="4993183" y="2673945"/>
                  <a:pt x="4993183" y="2678906"/>
                </a:cubicBezTo>
                <a:cubicBezTo>
                  <a:pt x="4993183" y="2683867"/>
                  <a:pt x="4995663" y="2686348"/>
                  <a:pt x="5000625" y="2686348"/>
                </a:cubicBezTo>
                <a:cubicBezTo>
                  <a:pt x="5005586" y="2686348"/>
                  <a:pt x="5006826" y="2687588"/>
                  <a:pt x="5004345" y="2690068"/>
                </a:cubicBezTo>
                <a:cubicBezTo>
                  <a:pt x="5001865" y="2692549"/>
                  <a:pt x="4995663" y="2691308"/>
                  <a:pt x="4985742" y="2686348"/>
                </a:cubicBezTo>
                <a:lnTo>
                  <a:pt x="4955976" y="2678906"/>
                </a:lnTo>
                <a:cubicBezTo>
                  <a:pt x="4951015" y="2678906"/>
                  <a:pt x="4947294" y="2677666"/>
                  <a:pt x="4944814" y="2675185"/>
                </a:cubicBezTo>
                <a:cubicBezTo>
                  <a:pt x="4942334" y="2672705"/>
                  <a:pt x="4941093" y="2671465"/>
                  <a:pt x="4941093" y="2671465"/>
                </a:cubicBezTo>
                <a:lnTo>
                  <a:pt x="4941093" y="2678906"/>
                </a:lnTo>
                <a:lnTo>
                  <a:pt x="4941093" y="2686348"/>
                </a:lnTo>
                <a:cubicBezTo>
                  <a:pt x="4936132" y="2686348"/>
                  <a:pt x="4931172" y="2682627"/>
                  <a:pt x="4926211" y="2675185"/>
                </a:cubicBezTo>
                <a:cubicBezTo>
                  <a:pt x="4921249" y="2667744"/>
                  <a:pt x="4916289" y="2664023"/>
                  <a:pt x="4911328" y="2664023"/>
                </a:cubicBezTo>
                <a:close/>
                <a:moveTo>
                  <a:pt x="4010918" y="2664023"/>
                </a:moveTo>
                <a:lnTo>
                  <a:pt x="4025801" y="2671465"/>
                </a:lnTo>
                <a:cubicBezTo>
                  <a:pt x="4020840" y="2671465"/>
                  <a:pt x="4018359" y="2671465"/>
                  <a:pt x="4018359" y="2671465"/>
                </a:cubicBezTo>
                <a:cubicBezTo>
                  <a:pt x="4018359" y="2671465"/>
                  <a:pt x="4015879" y="2671465"/>
                  <a:pt x="4010918" y="2671465"/>
                </a:cubicBezTo>
                <a:lnTo>
                  <a:pt x="4018359" y="2678906"/>
                </a:lnTo>
                <a:cubicBezTo>
                  <a:pt x="4028281" y="2678906"/>
                  <a:pt x="4033242" y="2676426"/>
                  <a:pt x="4033242" y="2671465"/>
                </a:cubicBezTo>
                <a:lnTo>
                  <a:pt x="4018359" y="2664023"/>
                </a:lnTo>
                <a:close/>
                <a:moveTo>
                  <a:pt x="3914180" y="2664023"/>
                </a:moveTo>
                <a:lnTo>
                  <a:pt x="3914180" y="2671465"/>
                </a:lnTo>
                <a:lnTo>
                  <a:pt x="3921621" y="2664023"/>
                </a:lnTo>
                <a:cubicBezTo>
                  <a:pt x="3921621" y="2664023"/>
                  <a:pt x="3919141" y="2664023"/>
                  <a:pt x="3914180" y="2664023"/>
                </a:cubicBezTo>
                <a:close/>
                <a:moveTo>
                  <a:pt x="5386648" y="2660303"/>
                </a:moveTo>
                <a:cubicBezTo>
                  <a:pt x="5384788" y="2660303"/>
                  <a:pt x="5382617" y="2661543"/>
                  <a:pt x="5380136" y="2664023"/>
                </a:cubicBezTo>
                <a:lnTo>
                  <a:pt x="5387578" y="2671465"/>
                </a:lnTo>
                <a:cubicBezTo>
                  <a:pt x="5392539" y="2671465"/>
                  <a:pt x="5395019" y="2671465"/>
                  <a:pt x="5395019" y="2671465"/>
                </a:cubicBezTo>
                <a:cubicBezTo>
                  <a:pt x="5395019" y="2671465"/>
                  <a:pt x="5393779" y="2668984"/>
                  <a:pt x="5391299" y="2664023"/>
                </a:cubicBezTo>
                <a:cubicBezTo>
                  <a:pt x="5390059" y="2661543"/>
                  <a:pt x="5388509" y="2660303"/>
                  <a:pt x="5386648" y="2660303"/>
                </a:cubicBezTo>
                <a:close/>
                <a:moveTo>
                  <a:pt x="5759648" y="2656582"/>
                </a:moveTo>
                <a:lnTo>
                  <a:pt x="5767090" y="2664023"/>
                </a:lnTo>
                <a:cubicBezTo>
                  <a:pt x="5772051" y="2659063"/>
                  <a:pt x="5777011" y="2656582"/>
                  <a:pt x="5781972" y="2656582"/>
                </a:cubicBezTo>
                <a:cubicBezTo>
                  <a:pt x="5781972" y="2656582"/>
                  <a:pt x="5778252" y="2656582"/>
                  <a:pt x="5770810" y="2656582"/>
                </a:cubicBezTo>
                <a:cubicBezTo>
                  <a:pt x="5763369" y="2656582"/>
                  <a:pt x="5759648" y="2656582"/>
                  <a:pt x="5759648" y="2656582"/>
                </a:cubicBezTo>
                <a:close/>
                <a:moveTo>
                  <a:pt x="5037832" y="2656582"/>
                </a:moveTo>
                <a:lnTo>
                  <a:pt x="5045273" y="2664023"/>
                </a:lnTo>
                <a:lnTo>
                  <a:pt x="5052715" y="2656582"/>
                </a:lnTo>
                <a:cubicBezTo>
                  <a:pt x="5052715" y="2656582"/>
                  <a:pt x="5050234" y="2656582"/>
                  <a:pt x="5045273" y="2656582"/>
                </a:cubicBezTo>
                <a:cubicBezTo>
                  <a:pt x="5040312" y="2656582"/>
                  <a:pt x="5037832" y="2656582"/>
                  <a:pt x="5037832" y="2656582"/>
                </a:cubicBezTo>
                <a:close/>
                <a:moveTo>
                  <a:pt x="4732734" y="2656582"/>
                </a:moveTo>
                <a:cubicBezTo>
                  <a:pt x="4727773" y="2656582"/>
                  <a:pt x="4727773" y="2659063"/>
                  <a:pt x="4732734" y="2664023"/>
                </a:cubicBezTo>
                <a:cubicBezTo>
                  <a:pt x="4732734" y="2664023"/>
                  <a:pt x="4735214" y="2664023"/>
                  <a:pt x="4740176" y="2664023"/>
                </a:cubicBezTo>
                <a:cubicBezTo>
                  <a:pt x="4740176" y="2659063"/>
                  <a:pt x="4737695" y="2656582"/>
                  <a:pt x="4732734" y="2656582"/>
                </a:cubicBezTo>
                <a:close/>
                <a:moveTo>
                  <a:pt x="4569023" y="2656582"/>
                </a:moveTo>
                <a:lnTo>
                  <a:pt x="4561582" y="2664023"/>
                </a:lnTo>
                <a:cubicBezTo>
                  <a:pt x="4566543" y="2664023"/>
                  <a:pt x="4566543" y="2666504"/>
                  <a:pt x="4561582" y="2671465"/>
                </a:cubicBezTo>
                <a:cubicBezTo>
                  <a:pt x="4561582" y="2671465"/>
                  <a:pt x="4564062" y="2671465"/>
                  <a:pt x="4569023" y="2671465"/>
                </a:cubicBezTo>
                <a:lnTo>
                  <a:pt x="4583906" y="2671465"/>
                </a:lnTo>
                <a:lnTo>
                  <a:pt x="4576465" y="2664023"/>
                </a:lnTo>
                <a:cubicBezTo>
                  <a:pt x="4576465" y="2659063"/>
                  <a:pt x="4573984" y="2656582"/>
                  <a:pt x="4569023" y="2656582"/>
                </a:cubicBezTo>
                <a:close/>
                <a:moveTo>
                  <a:pt x="4502051" y="2656582"/>
                </a:moveTo>
                <a:cubicBezTo>
                  <a:pt x="4497090" y="2656582"/>
                  <a:pt x="4493369" y="2659063"/>
                  <a:pt x="4490888" y="2664023"/>
                </a:cubicBezTo>
                <a:cubicBezTo>
                  <a:pt x="4488408" y="2668984"/>
                  <a:pt x="4492129" y="2673945"/>
                  <a:pt x="4502051" y="2678906"/>
                </a:cubicBezTo>
                <a:cubicBezTo>
                  <a:pt x="4511972" y="2678906"/>
                  <a:pt x="4519413" y="2678906"/>
                  <a:pt x="4524375" y="2678906"/>
                </a:cubicBezTo>
                <a:cubicBezTo>
                  <a:pt x="4529336" y="2673945"/>
                  <a:pt x="4530576" y="2668984"/>
                  <a:pt x="4528095" y="2664023"/>
                </a:cubicBezTo>
                <a:cubicBezTo>
                  <a:pt x="4525615" y="2659063"/>
                  <a:pt x="4521895" y="2659063"/>
                  <a:pt x="4516933" y="2664023"/>
                </a:cubicBezTo>
                <a:cubicBezTo>
                  <a:pt x="4511972" y="2664023"/>
                  <a:pt x="4509492" y="2661543"/>
                  <a:pt x="4509492" y="2656582"/>
                </a:cubicBezTo>
                <a:cubicBezTo>
                  <a:pt x="4509492" y="2656582"/>
                  <a:pt x="4507012" y="2656582"/>
                  <a:pt x="4502051" y="2656582"/>
                </a:cubicBezTo>
                <a:close/>
                <a:moveTo>
                  <a:pt x="4390430" y="2656582"/>
                </a:moveTo>
                <a:cubicBezTo>
                  <a:pt x="4375547" y="2656582"/>
                  <a:pt x="4373067" y="2659063"/>
                  <a:pt x="4382988" y="2664023"/>
                </a:cubicBezTo>
                <a:cubicBezTo>
                  <a:pt x="4382988" y="2668984"/>
                  <a:pt x="4384229" y="2671465"/>
                  <a:pt x="4386709" y="2671465"/>
                </a:cubicBezTo>
                <a:cubicBezTo>
                  <a:pt x="4389189" y="2671465"/>
                  <a:pt x="4390430" y="2668984"/>
                  <a:pt x="4390430" y="2664023"/>
                </a:cubicBezTo>
                <a:cubicBezTo>
                  <a:pt x="4390430" y="2659063"/>
                  <a:pt x="4390430" y="2656582"/>
                  <a:pt x="4390430" y="2656582"/>
                </a:cubicBezTo>
                <a:close/>
                <a:moveTo>
                  <a:pt x="6314033" y="2654257"/>
                </a:moveTo>
                <a:cubicBezTo>
                  <a:pt x="6317754" y="2653326"/>
                  <a:pt x="6321474" y="2656582"/>
                  <a:pt x="6325195" y="2664023"/>
                </a:cubicBezTo>
                <a:lnTo>
                  <a:pt x="6332636" y="2671465"/>
                </a:lnTo>
                <a:cubicBezTo>
                  <a:pt x="6332636" y="2671465"/>
                  <a:pt x="6327675" y="2668984"/>
                  <a:pt x="6317754" y="2664023"/>
                </a:cubicBezTo>
                <a:lnTo>
                  <a:pt x="6310312" y="2656582"/>
                </a:lnTo>
                <a:cubicBezTo>
                  <a:pt x="6311553" y="2655342"/>
                  <a:pt x="6312793" y="2654566"/>
                  <a:pt x="6314033" y="2654257"/>
                </a:cubicBezTo>
                <a:close/>
                <a:moveTo>
                  <a:pt x="5692676" y="2649141"/>
                </a:moveTo>
                <a:cubicBezTo>
                  <a:pt x="5687714" y="2649141"/>
                  <a:pt x="5685234" y="2651621"/>
                  <a:pt x="5685234" y="2656582"/>
                </a:cubicBezTo>
                <a:lnTo>
                  <a:pt x="5692676" y="2656582"/>
                </a:lnTo>
                <a:close/>
                <a:moveTo>
                  <a:pt x="5618261" y="2649141"/>
                </a:moveTo>
                <a:cubicBezTo>
                  <a:pt x="5623223" y="2649141"/>
                  <a:pt x="5625703" y="2651621"/>
                  <a:pt x="5625703" y="2656582"/>
                </a:cubicBezTo>
                <a:cubicBezTo>
                  <a:pt x="5625703" y="2661543"/>
                  <a:pt x="5628183" y="2664023"/>
                  <a:pt x="5633144" y="2664023"/>
                </a:cubicBezTo>
                <a:cubicBezTo>
                  <a:pt x="5638106" y="2664023"/>
                  <a:pt x="5640586" y="2665263"/>
                  <a:pt x="5640586" y="2667744"/>
                </a:cubicBezTo>
                <a:cubicBezTo>
                  <a:pt x="5640586" y="2670225"/>
                  <a:pt x="5638106" y="2671465"/>
                  <a:pt x="5633144" y="2671465"/>
                </a:cubicBezTo>
                <a:lnTo>
                  <a:pt x="5625703" y="2671465"/>
                </a:lnTo>
                <a:lnTo>
                  <a:pt x="5618261" y="2664023"/>
                </a:lnTo>
                <a:close/>
                <a:moveTo>
                  <a:pt x="5476875" y="2649141"/>
                </a:moveTo>
                <a:cubicBezTo>
                  <a:pt x="5476875" y="2654101"/>
                  <a:pt x="5476875" y="2656582"/>
                  <a:pt x="5476875" y="2656582"/>
                </a:cubicBezTo>
                <a:cubicBezTo>
                  <a:pt x="5476875" y="2661543"/>
                  <a:pt x="5479355" y="2662783"/>
                  <a:pt x="5484316" y="2660303"/>
                </a:cubicBezTo>
                <a:cubicBezTo>
                  <a:pt x="5489277" y="2657822"/>
                  <a:pt x="5491758" y="2656582"/>
                  <a:pt x="5491758" y="2656582"/>
                </a:cubicBezTo>
                <a:cubicBezTo>
                  <a:pt x="5491758" y="2651621"/>
                  <a:pt x="5491758" y="2649141"/>
                  <a:pt x="5491758" y="2649141"/>
                </a:cubicBezTo>
                <a:cubicBezTo>
                  <a:pt x="5491758" y="2649141"/>
                  <a:pt x="5489277" y="2649141"/>
                  <a:pt x="5484316" y="2649141"/>
                </a:cubicBezTo>
                <a:close/>
                <a:moveTo>
                  <a:pt x="4345781" y="2649141"/>
                </a:moveTo>
                <a:lnTo>
                  <a:pt x="4353223" y="2656582"/>
                </a:lnTo>
                <a:cubicBezTo>
                  <a:pt x="4358184" y="2661543"/>
                  <a:pt x="4361904" y="2664023"/>
                  <a:pt x="4364385" y="2664023"/>
                </a:cubicBezTo>
                <a:cubicBezTo>
                  <a:pt x="4366865" y="2664023"/>
                  <a:pt x="4368105" y="2661543"/>
                  <a:pt x="4368105" y="2656582"/>
                </a:cubicBezTo>
                <a:cubicBezTo>
                  <a:pt x="4368105" y="2651621"/>
                  <a:pt x="4360664" y="2649141"/>
                  <a:pt x="4345781" y="2649141"/>
                </a:cubicBezTo>
                <a:close/>
                <a:moveTo>
                  <a:pt x="4308574" y="2649141"/>
                </a:moveTo>
                <a:lnTo>
                  <a:pt x="4301133" y="2656582"/>
                </a:lnTo>
                <a:cubicBezTo>
                  <a:pt x="4306094" y="2656582"/>
                  <a:pt x="4308574" y="2655342"/>
                  <a:pt x="4308574" y="2652861"/>
                </a:cubicBezTo>
                <a:cubicBezTo>
                  <a:pt x="4308574" y="2650381"/>
                  <a:pt x="4308574" y="2649141"/>
                  <a:pt x="4308574" y="2649141"/>
                </a:cubicBezTo>
                <a:close/>
                <a:moveTo>
                  <a:pt x="3988594" y="2649141"/>
                </a:moveTo>
                <a:cubicBezTo>
                  <a:pt x="3983633" y="2654101"/>
                  <a:pt x="3981152" y="2656582"/>
                  <a:pt x="3981152" y="2656582"/>
                </a:cubicBezTo>
                <a:cubicBezTo>
                  <a:pt x="3981152" y="2661543"/>
                  <a:pt x="3981152" y="2664023"/>
                  <a:pt x="3981152" y="2664023"/>
                </a:cubicBezTo>
                <a:cubicBezTo>
                  <a:pt x="3981152" y="2664023"/>
                  <a:pt x="3983633" y="2664023"/>
                  <a:pt x="3988594" y="2664023"/>
                </a:cubicBezTo>
                <a:cubicBezTo>
                  <a:pt x="3993555" y="2664023"/>
                  <a:pt x="3996035" y="2661543"/>
                  <a:pt x="3996035" y="2656582"/>
                </a:cubicBezTo>
                <a:cubicBezTo>
                  <a:pt x="3996035" y="2656582"/>
                  <a:pt x="3996035" y="2655342"/>
                  <a:pt x="3996035" y="2652861"/>
                </a:cubicBezTo>
                <a:cubicBezTo>
                  <a:pt x="3996035" y="2650381"/>
                  <a:pt x="3993555" y="2649141"/>
                  <a:pt x="3988594" y="2649141"/>
                </a:cubicBezTo>
                <a:close/>
                <a:moveTo>
                  <a:pt x="3571875" y="2649141"/>
                </a:moveTo>
                <a:lnTo>
                  <a:pt x="3571875" y="2656582"/>
                </a:lnTo>
                <a:lnTo>
                  <a:pt x="3579316" y="2656582"/>
                </a:lnTo>
                <a:cubicBezTo>
                  <a:pt x="3574355" y="2651621"/>
                  <a:pt x="3571875" y="2649141"/>
                  <a:pt x="3571875" y="2649141"/>
                </a:cubicBezTo>
                <a:close/>
                <a:moveTo>
                  <a:pt x="3317937" y="2644490"/>
                </a:moveTo>
                <a:cubicBezTo>
                  <a:pt x="3317317" y="2643869"/>
                  <a:pt x="3316387" y="2644180"/>
                  <a:pt x="3315146" y="2645420"/>
                </a:cubicBezTo>
                <a:cubicBezTo>
                  <a:pt x="3312666" y="2647900"/>
                  <a:pt x="3313906" y="2650381"/>
                  <a:pt x="3318867" y="2652861"/>
                </a:cubicBezTo>
                <a:cubicBezTo>
                  <a:pt x="3323828" y="2655342"/>
                  <a:pt x="3326308" y="2656582"/>
                  <a:pt x="3326308" y="2656582"/>
                </a:cubicBezTo>
                <a:cubicBezTo>
                  <a:pt x="3326308" y="2651621"/>
                  <a:pt x="3323828" y="2649141"/>
                  <a:pt x="3318867" y="2649141"/>
                </a:cubicBezTo>
                <a:cubicBezTo>
                  <a:pt x="3318867" y="2646660"/>
                  <a:pt x="3318557" y="2645110"/>
                  <a:pt x="3317937" y="2644490"/>
                </a:cubicBezTo>
                <a:close/>
                <a:moveTo>
                  <a:pt x="5804297" y="2641699"/>
                </a:moveTo>
                <a:cubicBezTo>
                  <a:pt x="5799335" y="2641699"/>
                  <a:pt x="5799335" y="2646660"/>
                  <a:pt x="5804297" y="2656582"/>
                </a:cubicBezTo>
                <a:cubicBezTo>
                  <a:pt x="5809258" y="2656582"/>
                  <a:pt x="5814218" y="2656582"/>
                  <a:pt x="5819179" y="2656582"/>
                </a:cubicBezTo>
                <a:lnTo>
                  <a:pt x="5826621" y="2656582"/>
                </a:lnTo>
                <a:lnTo>
                  <a:pt x="5811738" y="2649141"/>
                </a:lnTo>
                <a:cubicBezTo>
                  <a:pt x="5811738" y="2644180"/>
                  <a:pt x="5809258" y="2641699"/>
                  <a:pt x="5804297" y="2641699"/>
                </a:cubicBezTo>
                <a:close/>
                <a:moveTo>
                  <a:pt x="5767090" y="2641699"/>
                </a:moveTo>
                <a:cubicBezTo>
                  <a:pt x="5767090" y="2646660"/>
                  <a:pt x="5769570" y="2649141"/>
                  <a:pt x="5774531" y="2649141"/>
                </a:cubicBezTo>
                <a:lnTo>
                  <a:pt x="5774531" y="2641699"/>
                </a:lnTo>
                <a:cubicBezTo>
                  <a:pt x="5769570" y="2641699"/>
                  <a:pt x="5767090" y="2641699"/>
                  <a:pt x="5767090" y="2641699"/>
                </a:cubicBezTo>
                <a:close/>
                <a:moveTo>
                  <a:pt x="5729883" y="2641699"/>
                </a:moveTo>
                <a:lnTo>
                  <a:pt x="5722441" y="2664023"/>
                </a:lnTo>
                <a:lnTo>
                  <a:pt x="5729883" y="2656582"/>
                </a:lnTo>
                <a:close/>
                <a:moveTo>
                  <a:pt x="5573613" y="2641699"/>
                </a:moveTo>
                <a:lnTo>
                  <a:pt x="5573613" y="2649141"/>
                </a:lnTo>
                <a:cubicBezTo>
                  <a:pt x="5578574" y="2649141"/>
                  <a:pt x="5581054" y="2649141"/>
                  <a:pt x="5581054" y="2649141"/>
                </a:cubicBezTo>
                <a:cubicBezTo>
                  <a:pt x="5581054" y="2644180"/>
                  <a:pt x="5579814" y="2641699"/>
                  <a:pt x="5577334" y="2641699"/>
                </a:cubicBezTo>
                <a:cubicBezTo>
                  <a:pt x="5574854" y="2641699"/>
                  <a:pt x="5573613" y="2641699"/>
                  <a:pt x="5573613" y="2641699"/>
                </a:cubicBezTo>
                <a:close/>
                <a:moveTo>
                  <a:pt x="2984004" y="2641699"/>
                </a:moveTo>
                <a:lnTo>
                  <a:pt x="2998887" y="2641699"/>
                </a:lnTo>
                <a:lnTo>
                  <a:pt x="2998887" y="2649141"/>
                </a:lnTo>
                <a:cubicBezTo>
                  <a:pt x="2988965" y="2644180"/>
                  <a:pt x="2984004" y="2641699"/>
                  <a:pt x="2984004" y="2641699"/>
                </a:cubicBezTo>
                <a:close/>
                <a:moveTo>
                  <a:pt x="5677793" y="2634258"/>
                </a:moveTo>
                <a:lnTo>
                  <a:pt x="5677793" y="2641699"/>
                </a:lnTo>
                <a:cubicBezTo>
                  <a:pt x="5677793" y="2641699"/>
                  <a:pt x="5677793" y="2644180"/>
                  <a:pt x="5677793" y="2649141"/>
                </a:cubicBezTo>
                <a:cubicBezTo>
                  <a:pt x="5682754" y="2649141"/>
                  <a:pt x="5685234" y="2646660"/>
                  <a:pt x="5685234" y="2641699"/>
                </a:cubicBezTo>
                <a:cubicBezTo>
                  <a:pt x="5685234" y="2641699"/>
                  <a:pt x="5682754" y="2639218"/>
                  <a:pt x="5677793" y="2634258"/>
                </a:cubicBezTo>
                <a:close/>
                <a:moveTo>
                  <a:pt x="5618261" y="2634258"/>
                </a:moveTo>
                <a:cubicBezTo>
                  <a:pt x="5623223" y="2634258"/>
                  <a:pt x="5625703" y="2634258"/>
                  <a:pt x="5625703" y="2634258"/>
                </a:cubicBezTo>
                <a:lnTo>
                  <a:pt x="5625703" y="2641699"/>
                </a:lnTo>
                <a:cubicBezTo>
                  <a:pt x="5620742" y="2641699"/>
                  <a:pt x="5618261" y="2639218"/>
                  <a:pt x="5618261" y="2634258"/>
                </a:cubicBezTo>
                <a:close/>
                <a:moveTo>
                  <a:pt x="5521523" y="2634258"/>
                </a:moveTo>
                <a:lnTo>
                  <a:pt x="5536406" y="2641699"/>
                </a:lnTo>
                <a:lnTo>
                  <a:pt x="5536406" y="2634258"/>
                </a:lnTo>
                <a:close/>
                <a:moveTo>
                  <a:pt x="5432226" y="2634258"/>
                </a:moveTo>
                <a:cubicBezTo>
                  <a:pt x="5432226" y="2639218"/>
                  <a:pt x="5433467" y="2642939"/>
                  <a:pt x="5435947" y="2645420"/>
                </a:cubicBezTo>
                <a:cubicBezTo>
                  <a:pt x="5438427" y="2647900"/>
                  <a:pt x="5442148" y="2649141"/>
                  <a:pt x="5447109" y="2649141"/>
                </a:cubicBezTo>
                <a:lnTo>
                  <a:pt x="5439668" y="2634258"/>
                </a:lnTo>
                <a:close/>
                <a:moveTo>
                  <a:pt x="5409902" y="2634258"/>
                </a:moveTo>
                <a:cubicBezTo>
                  <a:pt x="5409902" y="2639218"/>
                  <a:pt x="5412382" y="2641699"/>
                  <a:pt x="5417343" y="2641699"/>
                </a:cubicBezTo>
                <a:lnTo>
                  <a:pt x="5424785" y="2634258"/>
                </a:lnTo>
                <a:close/>
                <a:moveTo>
                  <a:pt x="4509492" y="2634258"/>
                </a:moveTo>
                <a:lnTo>
                  <a:pt x="4516933" y="2641699"/>
                </a:lnTo>
                <a:cubicBezTo>
                  <a:pt x="4516933" y="2641699"/>
                  <a:pt x="4516933" y="2639218"/>
                  <a:pt x="4516933" y="2634258"/>
                </a:cubicBezTo>
                <a:cubicBezTo>
                  <a:pt x="4511972" y="2634258"/>
                  <a:pt x="4509492" y="2634258"/>
                  <a:pt x="4509492" y="2634258"/>
                </a:cubicBezTo>
                <a:close/>
                <a:moveTo>
                  <a:pt x="4278809" y="2634258"/>
                </a:moveTo>
                <a:cubicBezTo>
                  <a:pt x="4278809" y="2639218"/>
                  <a:pt x="4278809" y="2641699"/>
                  <a:pt x="4278809" y="2641699"/>
                </a:cubicBezTo>
                <a:cubicBezTo>
                  <a:pt x="4278809" y="2641699"/>
                  <a:pt x="4281289" y="2641699"/>
                  <a:pt x="4286250" y="2641699"/>
                </a:cubicBezTo>
                <a:cubicBezTo>
                  <a:pt x="4286250" y="2641699"/>
                  <a:pt x="4286250" y="2639218"/>
                  <a:pt x="4286250" y="2634258"/>
                </a:cubicBezTo>
                <a:cubicBezTo>
                  <a:pt x="4281289" y="2634258"/>
                  <a:pt x="4278809" y="2634258"/>
                  <a:pt x="4278809" y="2634258"/>
                </a:cubicBezTo>
                <a:close/>
                <a:moveTo>
                  <a:pt x="3996035" y="2634258"/>
                </a:moveTo>
                <a:cubicBezTo>
                  <a:pt x="3996035" y="2639218"/>
                  <a:pt x="3998516" y="2641699"/>
                  <a:pt x="4003477" y="2641699"/>
                </a:cubicBezTo>
                <a:cubicBezTo>
                  <a:pt x="4008438" y="2641699"/>
                  <a:pt x="4010918" y="2641699"/>
                  <a:pt x="4010918" y="2641699"/>
                </a:cubicBezTo>
                <a:cubicBezTo>
                  <a:pt x="4010918" y="2641699"/>
                  <a:pt x="4010918" y="2639218"/>
                  <a:pt x="4010918" y="2634258"/>
                </a:cubicBezTo>
                <a:cubicBezTo>
                  <a:pt x="4010918" y="2634258"/>
                  <a:pt x="4008438" y="2634258"/>
                  <a:pt x="4003477" y="2634258"/>
                </a:cubicBezTo>
                <a:cubicBezTo>
                  <a:pt x="3998516" y="2634258"/>
                  <a:pt x="3996035" y="2634258"/>
                  <a:pt x="3996035" y="2634258"/>
                </a:cubicBezTo>
                <a:close/>
                <a:moveTo>
                  <a:pt x="3274219" y="2634258"/>
                </a:moveTo>
                <a:lnTo>
                  <a:pt x="3266777" y="2641699"/>
                </a:lnTo>
                <a:cubicBezTo>
                  <a:pt x="3266777" y="2646660"/>
                  <a:pt x="3269258" y="2646660"/>
                  <a:pt x="3274219" y="2641699"/>
                </a:cubicBezTo>
                <a:close/>
                <a:moveTo>
                  <a:pt x="5493618" y="2630537"/>
                </a:moveTo>
                <a:cubicBezTo>
                  <a:pt x="5492377" y="2630537"/>
                  <a:pt x="5491758" y="2631778"/>
                  <a:pt x="5491758" y="2634258"/>
                </a:cubicBezTo>
                <a:lnTo>
                  <a:pt x="5499199" y="2634258"/>
                </a:lnTo>
                <a:cubicBezTo>
                  <a:pt x="5496718" y="2631778"/>
                  <a:pt x="5494858" y="2630537"/>
                  <a:pt x="5493618" y="2630537"/>
                </a:cubicBezTo>
                <a:close/>
                <a:moveTo>
                  <a:pt x="4746687" y="2630537"/>
                </a:moveTo>
                <a:cubicBezTo>
                  <a:pt x="4744827" y="2630537"/>
                  <a:pt x="4742656" y="2631778"/>
                  <a:pt x="4740176" y="2634258"/>
                </a:cubicBezTo>
                <a:cubicBezTo>
                  <a:pt x="4740176" y="2639218"/>
                  <a:pt x="4743896" y="2642939"/>
                  <a:pt x="4751338" y="2645420"/>
                </a:cubicBezTo>
                <a:cubicBezTo>
                  <a:pt x="4758779" y="2647900"/>
                  <a:pt x="4769941" y="2649141"/>
                  <a:pt x="4784824" y="2649141"/>
                </a:cubicBezTo>
                <a:cubicBezTo>
                  <a:pt x="4779863" y="2649141"/>
                  <a:pt x="4777383" y="2646660"/>
                  <a:pt x="4777383" y="2641699"/>
                </a:cubicBezTo>
                <a:cubicBezTo>
                  <a:pt x="4777383" y="2631777"/>
                  <a:pt x="4772421" y="2629297"/>
                  <a:pt x="4762500" y="2634258"/>
                </a:cubicBezTo>
                <a:cubicBezTo>
                  <a:pt x="4757538" y="2639218"/>
                  <a:pt x="4753818" y="2639218"/>
                  <a:pt x="4751338" y="2634258"/>
                </a:cubicBezTo>
                <a:cubicBezTo>
                  <a:pt x="4750098" y="2631778"/>
                  <a:pt x="4748547" y="2630537"/>
                  <a:pt x="4746687" y="2630537"/>
                </a:cubicBezTo>
                <a:close/>
                <a:moveTo>
                  <a:pt x="5461992" y="2626816"/>
                </a:moveTo>
                <a:cubicBezTo>
                  <a:pt x="5461992" y="2631777"/>
                  <a:pt x="5459512" y="2634258"/>
                  <a:pt x="5454551" y="2634258"/>
                </a:cubicBezTo>
                <a:cubicBezTo>
                  <a:pt x="5454551" y="2639218"/>
                  <a:pt x="5453310" y="2641699"/>
                  <a:pt x="5450830" y="2641699"/>
                </a:cubicBezTo>
                <a:cubicBezTo>
                  <a:pt x="5448350" y="2641699"/>
                  <a:pt x="5447109" y="2642939"/>
                  <a:pt x="5447109" y="2645420"/>
                </a:cubicBezTo>
                <a:cubicBezTo>
                  <a:pt x="5447109" y="2647900"/>
                  <a:pt x="5450830" y="2647900"/>
                  <a:pt x="5458271" y="2645420"/>
                </a:cubicBezTo>
                <a:cubicBezTo>
                  <a:pt x="5465713" y="2642939"/>
                  <a:pt x="5469433" y="2641699"/>
                  <a:pt x="5469433" y="2641699"/>
                </a:cubicBezTo>
                <a:cubicBezTo>
                  <a:pt x="5469433" y="2641699"/>
                  <a:pt x="5469433" y="2639218"/>
                  <a:pt x="5469433" y="2634258"/>
                </a:cubicBezTo>
                <a:cubicBezTo>
                  <a:pt x="5474395" y="2634258"/>
                  <a:pt x="5476875" y="2633018"/>
                  <a:pt x="5476875" y="2630537"/>
                </a:cubicBezTo>
                <a:cubicBezTo>
                  <a:pt x="5476875" y="2628056"/>
                  <a:pt x="5474395" y="2626816"/>
                  <a:pt x="5469433" y="2626816"/>
                </a:cubicBezTo>
                <a:close/>
                <a:moveTo>
                  <a:pt x="4606230" y="2626816"/>
                </a:moveTo>
                <a:lnTo>
                  <a:pt x="4613672" y="2634258"/>
                </a:lnTo>
                <a:lnTo>
                  <a:pt x="4621113" y="2634258"/>
                </a:lnTo>
                <a:cubicBezTo>
                  <a:pt x="4616152" y="2629297"/>
                  <a:pt x="4611192" y="2626816"/>
                  <a:pt x="4606230" y="2626816"/>
                </a:cubicBezTo>
                <a:close/>
                <a:moveTo>
                  <a:pt x="4479726" y="2626816"/>
                </a:moveTo>
                <a:cubicBezTo>
                  <a:pt x="4474766" y="2626816"/>
                  <a:pt x="4472285" y="2629297"/>
                  <a:pt x="4472285" y="2634258"/>
                </a:cubicBezTo>
                <a:cubicBezTo>
                  <a:pt x="4477246" y="2634258"/>
                  <a:pt x="4477246" y="2636738"/>
                  <a:pt x="4472285" y="2641699"/>
                </a:cubicBezTo>
                <a:lnTo>
                  <a:pt x="4479726" y="2641699"/>
                </a:lnTo>
                <a:lnTo>
                  <a:pt x="4487168" y="2634258"/>
                </a:lnTo>
                <a:cubicBezTo>
                  <a:pt x="4492129" y="2634258"/>
                  <a:pt x="4493369" y="2633018"/>
                  <a:pt x="4490888" y="2630537"/>
                </a:cubicBezTo>
                <a:cubicBezTo>
                  <a:pt x="4488408" y="2628056"/>
                  <a:pt x="4484688" y="2626816"/>
                  <a:pt x="4479726" y="2626816"/>
                </a:cubicBezTo>
                <a:close/>
                <a:moveTo>
                  <a:pt x="4420195" y="2626816"/>
                </a:moveTo>
                <a:lnTo>
                  <a:pt x="4412754" y="2634258"/>
                </a:lnTo>
                <a:cubicBezTo>
                  <a:pt x="4417715" y="2634258"/>
                  <a:pt x="4425156" y="2636738"/>
                  <a:pt x="4435078" y="2641699"/>
                </a:cubicBezTo>
                <a:lnTo>
                  <a:pt x="4435078" y="2634258"/>
                </a:lnTo>
                <a:cubicBezTo>
                  <a:pt x="4430117" y="2634258"/>
                  <a:pt x="4426396" y="2634258"/>
                  <a:pt x="4423916" y="2634258"/>
                </a:cubicBezTo>
                <a:cubicBezTo>
                  <a:pt x="4421436" y="2634258"/>
                  <a:pt x="4420195" y="2631777"/>
                  <a:pt x="4420195" y="2626816"/>
                </a:cubicBezTo>
                <a:close/>
                <a:moveTo>
                  <a:pt x="4263926" y="2626816"/>
                </a:moveTo>
                <a:lnTo>
                  <a:pt x="4263926" y="2634258"/>
                </a:lnTo>
                <a:lnTo>
                  <a:pt x="4271367" y="2634258"/>
                </a:lnTo>
                <a:cubicBezTo>
                  <a:pt x="4271367" y="2634258"/>
                  <a:pt x="4271367" y="2631777"/>
                  <a:pt x="4271367" y="2626816"/>
                </a:cubicBezTo>
                <a:cubicBezTo>
                  <a:pt x="4271367" y="2626816"/>
                  <a:pt x="4268887" y="2626816"/>
                  <a:pt x="4263926" y="2626816"/>
                </a:cubicBezTo>
                <a:close/>
                <a:moveTo>
                  <a:pt x="4185791" y="2626816"/>
                </a:moveTo>
                <a:cubicBezTo>
                  <a:pt x="4183311" y="2626816"/>
                  <a:pt x="4184551" y="2629297"/>
                  <a:pt x="4189512" y="2634258"/>
                </a:cubicBezTo>
                <a:cubicBezTo>
                  <a:pt x="4194473" y="2639218"/>
                  <a:pt x="4198193" y="2641699"/>
                  <a:pt x="4200674" y="2641699"/>
                </a:cubicBezTo>
                <a:cubicBezTo>
                  <a:pt x="4203154" y="2641699"/>
                  <a:pt x="4204395" y="2639218"/>
                  <a:pt x="4204395" y="2634258"/>
                </a:cubicBezTo>
                <a:cubicBezTo>
                  <a:pt x="4204395" y="2634258"/>
                  <a:pt x="4201914" y="2634258"/>
                  <a:pt x="4196953" y="2634258"/>
                </a:cubicBezTo>
                <a:cubicBezTo>
                  <a:pt x="4196953" y="2634258"/>
                  <a:pt x="4195713" y="2634258"/>
                  <a:pt x="4193232" y="2634258"/>
                </a:cubicBezTo>
                <a:cubicBezTo>
                  <a:pt x="4190752" y="2634258"/>
                  <a:pt x="4189512" y="2631777"/>
                  <a:pt x="4189512" y="2626816"/>
                </a:cubicBezTo>
                <a:cubicBezTo>
                  <a:pt x="4189512" y="2626816"/>
                  <a:pt x="4188271" y="2626816"/>
                  <a:pt x="4185791" y="2626816"/>
                </a:cubicBezTo>
                <a:close/>
                <a:moveTo>
                  <a:pt x="3370957" y="2626816"/>
                </a:moveTo>
                <a:cubicBezTo>
                  <a:pt x="3370957" y="2626816"/>
                  <a:pt x="3373438" y="2626816"/>
                  <a:pt x="3378398" y="2626816"/>
                </a:cubicBezTo>
                <a:lnTo>
                  <a:pt x="3370957" y="2634258"/>
                </a:lnTo>
                <a:close/>
                <a:moveTo>
                  <a:pt x="5477804" y="2621235"/>
                </a:moveTo>
                <a:cubicBezTo>
                  <a:pt x="5475944" y="2621235"/>
                  <a:pt x="5474394" y="2621856"/>
                  <a:pt x="5473154" y="2623096"/>
                </a:cubicBezTo>
                <a:cubicBezTo>
                  <a:pt x="5470674" y="2625576"/>
                  <a:pt x="5473154" y="2626816"/>
                  <a:pt x="5480595" y="2626816"/>
                </a:cubicBezTo>
                <a:cubicBezTo>
                  <a:pt x="5488037" y="2626816"/>
                  <a:pt x="5489277" y="2625576"/>
                  <a:pt x="5484316" y="2623096"/>
                </a:cubicBezTo>
                <a:cubicBezTo>
                  <a:pt x="5481835" y="2621856"/>
                  <a:pt x="5479665" y="2621235"/>
                  <a:pt x="5477804" y="2621235"/>
                </a:cubicBezTo>
                <a:close/>
                <a:moveTo>
                  <a:pt x="5997773" y="2619375"/>
                </a:moveTo>
                <a:cubicBezTo>
                  <a:pt x="6002734" y="2619375"/>
                  <a:pt x="6005215" y="2621856"/>
                  <a:pt x="6005215" y="2626816"/>
                </a:cubicBezTo>
                <a:lnTo>
                  <a:pt x="5997773" y="2626816"/>
                </a:lnTo>
                <a:cubicBezTo>
                  <a:pt x="5997773" y="2626816"/>
                  <a:pt x="5997773" y="2624336"/>
                  <a:pt x="5997773" y="2619375"/>
                </a:cubicBezTo>
                <a:close/>
                <a:moveTo>
                  <a:pt x="4591347" y="2619375"/>
                </a:moveTo>
                <a:cubicBezTo>
                  <a:pt x="4591347" y="2624336"/>
                  <a:pt x="4593827" y="2626816"/>
                  <a:pt x="4598789" y="2626816"/>
                </a:cubicBezTo>
                <a:cubicBezTo>
                  <a:pt x="4598789" y="2621856"/>
                  <a:pt x="4598789" y="2619375"/>
                  <a:pt x="4598789" y="2619375"/>
                </a:cubicBezTo>
                <a:close/>
                <a:moveTo>
                  <a:pt x="4219277" y="2619375"/>
                </a:moveTo>
                <a:cubicBezTo>
                  <a:pt x="4219277" y="2624336"/>
                  <a:pt x="4220518" y="2626816"/>
                  <a:pt x="4222998" y="2626816"/>
                </a:cubicBezTo>
                <a:cubicBezTo>
                  <a:pt x="4225478" y="2626816"/>
                  <a:pt x="4226719" y="2624336"/>
                  <a:pt x="4226719" y="2619375"/>
                </a:cubicBezTo>
                <a:cubicBezTo>
                  <a:pt x="4221758" y="2619375"/>
                  <a:pt x="4219277" y="2619375"/>
                  <a:pt x="4219277" y="2619375"/>
                </a:cubicBezTo>
                <a:close/>
                <a:moveTo>
                  <a:pt x="4159746" y="2619375"/>
                </a:moveTo>
                <a:lnTo>
                  <a:pt x="4152305" y="2626816"/>
                </a:lnTo>
                <a:lnTo>
                  <a:pt x="4167188" y="2619375"/>
                </a:lnTo>
                <a:close/>
                <a:moveTo>
                  <a:pt x="5742905" y="2615654"/>
                </a:moveTo>
                <a:cubicBezTo>
                  <a:pt x="5741665" y="2615654"/>
                  <a:pt x="5739805" y="2616894"/>
                  <a:pt x="5737324" y="2619375"/>
                </a:cubicBezTo>
                <a:cubicBezTo>
                  <a:pt x="5737324" y="2619375"/>
                  <a:pt x="5739804" y="2619375"/>
                  <a:pt x="5744765" y="2619375"/>
                </a:cubicBezTo>
                <a:cubicBezTo>
                  <a:pt x="5744765" y="2616894"/>
                  <a:pt x="5744146" y="2615654"/>
                  <a:pt x="5742905" y="2615654"/>
                </a:cubicBezTo>
                <a:close/>
                <a:moveTo>
                  <a:pt x="4570884" y="2615654"/>
                </a:moveTo>
                <a:cubicBezTo>
                  <a:pt x="4569643" y="2615654"/>
                  <a:pt x="4569023" y="2616894"/>
                  <a:pt x="4569023" y="2619375"/>
                </a:cubicBezTo>
                <a:cubicBezTo>
                  <a:pt x="4569023" y="2624336"/>
                  <a:pt x="4570264" y="2626816"/>
                  <a:pt x="4572744" y="2626816"/>
                </a:cubicBezTo>
                <a:cubicBezTo>
                  <a:pt x="4575224" y="2626816"/>
                  <a:pt x="4576465" y="2624336"/>
                  <a:pt x="4576465" y="2619375"/>
                </a:cubicBezTo>
                <a:cubicBezTo>
                  <a:pt x="4573984" y="2616894"/>
                  <a:pt x="4572124" y="2615654"/>
                  <a:pt x="4570884" y="2615654"/>
                </a:cubicBezTo>
                <a:close/>
                <a:moveTo>
                  <a:pt x="5953125" y="2611934"/>
                </a:moveTo>
                <a:cubicBezTo>
                  <a:pt x="5958086" y="2611934"/>
                  <a:pt x="5960566" y="2614414"/>
                  <a:pt x="5960566" y="2619375"/>
                </a:cubicBezTo>
                <a:lnTo>
                  <a:pt x="5953125" y="2619375"/>
                </a:lnTo>
                <a:cubicBezTo>
                  <a:pt x="5953125" y="2619375"/>
                  <a:pt x="5953125" y="2616894"/>
                  <a:pt x="5953125" y="2611934"/>
                </a:cubicBezTo>
                <a:close/>
                <a:moveTo>
                  <a:pt x="5822900" y="2611934"/>
                </a:moveTo>
                <a:cubicBezTo>
                  <a:pt x="5820420" y="2611934"/>
                  <a:pt x="5819179" y="2614414"/>
                  <a:pt x="5819179" y="2619375"/>
                </a:cubicBezTo>
                <a:lnTo>
                  <a:pt x="5819179" y="2626816"/>
                </a:lnTo>
                <a:cubicBezTo>
                  <a:pt x="5824141" y="2626816"/>
                  <a:pt x="5826621" y="2624336"/>
                  <a:pt x="5826621" y="2619375"/>
                </a:cubicBezTo>
                <a:cubicBezTo>
                  <a:pt x="5826621" y="2614414"/>
                  <a:pt x="5825380" y="2611934"/>
                  <a:pt x="5822900" y="2611934"/>
                </a:cubicBezTo>
                <a:close/>
                <a:moveTo>
                  <a:pt x="5610820" y="2611934"/>
                </a:moveTo>
                <a:cubicBezTo>
                  <a:pt x="5605859" y="2611934"/>
                  <a:pt x="5603379" y="2614414"/>
                  <a:pt x="5603379" y="2619375"/>
                </a:cubicBezTo>
                <a:lnTo>
                  <a:pt x="5618261" y="2619375"/>
                </a:lnTo>
                <a:cubicBezTo>
                  <a:pt x="5618261" y="2614414"/>
                  <a:pt x="5615781" y="2611934"/>
                  <a:pt x="5610820" y="2611934"/>
                </a:cubicBezTo>
                <a:close/>
                <a:moveTo>
                  <a:pt x="5432226" y="2611934"/>
                </a:moveTo>
                <a:lnTo>
                  <a:pt x="5432226" y="2612864"/>
                </a:lnTo>
                <a:cubicBezTo>
                  <a:pt x="5432226" y="2614724"/>
                  <a:pt x="5432226" y="2616894"/>
                  <a:pt x="5432226" y="2619375"/>
                </a:cubicBezTo>
                <a:cubicBezTo>
                  <a:pt x="5432226" y="2624336"/>
                  <a:pt x="5435947" y="2626816"/>
                  <a:pt x="5443388" y="2626816"/>
                </a:cubicBezTo>
                <a:cubicBezTo>
                  <a:pt x="5450830" y="2626816"/>
                  <a:pt x="5454551" y="2624336"/>
                  <a:pt x="5454551" y="2619375"/>
                </a:cubicBezTo>
                <a:cubicBezTo>
                  <a:pt x="5454551" y="2614414"/>
                  <a:pt x="5454551" y="2611934"/>
                  <a:pt x="5454551" y="2611934"/>
                </a:cubicBezTo>
                <a:cubicBezTo>
                  <a:pt x="5454551" y="2611934"/>
                  <a:pt x="5452070" y="2611934"/>
                  <a:pt x="5447109" y="2611934"/>
                </a:cubicBezTo>
                <a:close/>
                <a:moveTo>
                  <a:pt x="5380136" y="2611934"/>
                </a:moveTo>
                <a:lnTo>
                  <a:pt x="5380136" y="2626816"/>
                </a:lnTo>
                <a:lnTo>
                  <a:pt x="5402461" y="2626816"/>
                </a:lnTo>
                <a:cubicBezTo>
                  <a:pt x="5402461" y="2621856"/>
                  <a:pt x="5399981" y="2619375"/>
                  <a:pt x="5395019" y="2619375"/>
                </a:cubicBezTo>
                <a:cubicBezTo>
                  <a:pt x="5390058" y="2619375"/>
                  <a:pt x="5387578" y="2619375"/>
                  <a:pt x="5387578" y="2619375"/>
                </a:cubicBezTo>
                <a:cubicBezTo>
                  <a:pt x="5387578" y="2614414"/>
                  <a:pt x="5385098" y="2611934"/>
                  <a:pt x="5380136" y="2611934"/>
                </a:cubicBezTo>
                <a:close/>
                <a:moveTo>
                  <a:pt x="4788545" y="2611934"/>
                </a:moveTo>
                <a:cubicBezTo>
                  <a:pt x="4786065" y="2611934"/>
                  <a:pt x="4784824" y="2613174"/>
                  <a:pt x="4784824" y="2615654"/>
                </a:cubicBezTo>
                <a:cubicBezTo>
                  <a:pt x="4784824" y="2618135"/>
                  <a:pt x="4787304" y="2619375"/>
                  <a:pt x="4792265" y="2619375"/>
                </a:cubicBezTo>
                <a:cubicBezTo>
                  <a:pt x="4792265" y="2614414"/>
                  <a:pt x="4791025" y="2611934"/>
                  <a:pt x="4788545" y="2611934"/>
                </a:cubicBezTo>
                <a:close/>
                <a:moveTo>
                  <a:pt x="4397871" y="2611934"/>
                </a:moveTo>
                <a:cubicBezTo>
                  <a:pt x="4402832" y="2616894"/>
                  <a:pt x="4405313" y="2619375"/>
                  <a:pt x="4405313" y="2619375"/>
                </a:cubicBezTo>
                <a:lnTo>
                  <a:pt x="4405313" y="2611934"/>
                </a:lnTo>
                <a:close/>
                <a:moveTo>
                  <a:pt x="5286189" y="2607283"/>
                </a:moveTo>
                <a:cubicBezTo>
                  <a:pt x="5284328" y="2607903"/>
                  <a:pt x="5283398" y="2609453"/>
                  <a:pt x="5283398" y="2611934"/>
                </a:cubicBezTo>
                <a:cubicBezTo>
                  <a:pt x="5283398" y="2611934"/>
                  <a:pt x="5288359" y="2611934"/>
                  <a:pt x="5298281" y="2611934"/>
                </a:cubicBezTo>
                <a:lnTo>
                  <a:pt x="5313164" y="2611934"/>
                </a:lnTo>
                <a:lnTo>
                  <a:pt x="5328047" y="2619375"/>
                </a:lnTo>
                <a:cubicBezTo>
                  <a:pt x="5328047" y="2614414"/>
                  <a:pt x="5325567" y="2610693"/>
                  <a:pt x="5320605" y="2608213"/>
                </a:cubicBezTo>
                <a:cubicBezTo>
                  <a:pt x="5315644" y="2605732"/>
                  <a:pt x="5313164" y="2606973"/>
                  <a:pt x="5313164" y="2611934"/>
                </a:cubicBezTo>
                <a:cubicBezTo>
                  <a:pt x="5308202" y="2611934"/>
                  <a:pt x="5302002" y="2610693"/>
                  <a:pt x="5294560" y="2608213"/>
                </a:cubicBezTo>
                <a:cubicBezTo>
                  <a:pt x="5290840" y="2606973"/>
                  <a:pt x="5288049" y="2606662"/>
                  <a:pt x="5286189" y="2607283"/>
                </a:cubicBezTo>
                <a:close/>
                <a:moveTo>
                  <a:pt x="5923359" y="2604492"/>
                </a:moveTo>
                <a:cubicBezTo>
                  <a:pt x="5923359" y="2604492"/>
                  <a:pt x="5924600" y="2605732"/>
                  <a:pt x="5927080" y="2608213"/>
                </a:cubicBezTo>
                <a:cubicBezTo>
                  <a:pt x="5929560" y="2610693"/>
                  <a:pt x="5930801" y="2611934"/>
                  <a:pt x="5930801" y="2611934"/>
                </a:cubicBezTo>
                <a:lnTo>
                  <a:pt x="5923359" y="2611934"/>
                </a:lnTo>
                <a:close/>
                <a:moveTo>
                  <a:pt x="5633144" y="2604492"/>
                </a:moveTo>
                <a:cubicBezTo>
                  <a:pt x="5628183" y="2604492"/>
                  <a:pt x="5626943" y="2608213"/>
                  <a:pt x="5629424" y="2615654"/>
                </a:cubicBezTo>
                <a:cubicBezTo>
                  <a:pt x="5631904" y="2623096"/>
                  <a:pt x="5635624" y="2624336"/>
                  <a:pt x="5640586" y="2619375"/>
                </a:cubicBezTo>
                <a:close/>
                <a:moveTo>
                  <a:pt x="5573613" y="2604492"/>
                </a:moveTo>
                <a:cubicBezTo>
                  <a:pt x="5573613" y="2609453"/>
                  <a:pt x="5574854" y="2611934"/>
                  <a:pt x="5577334" y="2611934"/>
                </a:cubicBezTo>
                <a:cubicBezTo>
                  <a:pt x="5579814" y="2611934"/>
                  <a:pt x="5581054" y="2609453"/>
                  <a:pt x="5581054" y="2604492"/>
                </a:cubicBezTo>
                <a:cubicBezTo>
                  <a:pt x="5576093" y="2604492"/>
                  <a:pt x="5573613" y="2604492"/>
                  <a:pt x="5573613" y="2604492"/>
                </a:cubicBezTo>
                <a:close/>
                <a:moveTo>
                  <a:pt x="5424785" y="2604492"/>
                </a:moveTo>
                <a:cubicBezTo>
                  <a:pt x="5429746" y="2604492"/>
                  <a:pt x="5432226" y="2605732"/>
                  <a:pt x="5432226" y="2608213"/>
                </a:cubicBezTo>
                <a:lnTo>
                  <a:pt x="5432226" y="2604492"/>
                </a:lnTo>
                <a:close/>
                <a:moveTo>
                  <a:pt x="5246191" y="2604492"/>
                </a:moveTo>
                <a:lnTo>
                  <a:pt x="5253633" y="2611934"/>
                </a:lnTo>
                <a:lnTo>
                  <a:pt x="5261074" y="2604492"/>
                </a:lnTo>
                <a:cubicBezTo>
                  <a:pt x="5261074" y="2604492"/>
                  <a:pt x="5256113" y="2604492"/>
                  <a:pt x="5246191" y="2604492"/>
                </a:cubicBezTo>
                <a:close/>
                <a:moveTo>
                  <a:pt x="4208115" y="2604492"/>
                </a:moveTo>
                <a:cubicBezTo>
                  <a:pt x="4205635" y="2604492"/>
                  <a:pt x="4204395" y="2606973"/>
                  <a:pt x="4204395" y="2611934"/>
                </a:cubicBezTo>
                <a:cubicBezTo>
                  <a:pt x="4209356" y="2611934"/>
                  <a:pt x="4211836" y="2610693"/>
                  <a:pt x="4211836" y="2608213"/>
                </a:cubicBezTo>
                <a:cubicBezTo>
                  <a:pt x="4211836" y="2605732"/>
                  <a:pt x="4210596" y="2604492"/>
                  <a:pt x="4208115" y="2604492"/>
                </a:cubicBezTo>
                <a:close/>
                <a:moveTo>
                  <a:pt x="5744765" y="2597051"/>
                </a:moveTo>
                <a:lnTo>
                  <a:pt x="5744765" y="2604492"/>
                </a:lnTo>
                <a:lnTo>
                  <a:pt x="5759648" y="2604492"/>
                </a:lnTo>
                <a:cubicBezTo>
                  <a:pt x="5759648" y="2604492"/>
                  <a:pt x="5757168" y="2603252"/>
                  <a:pt x="5752207" y="2600771"/>
                </a:cubicBezTo>
                <a:cubicBezTo>
                  <a:pt x="5747245" y="2598291"/>
                  <a:pt x="5744765" y="2597051"/>
                  <a:pt x="5744765" y="2597051"/>
                </a:cubicBezTo>
                <a:close/>
                <a:moveTo>
                  <a:pt x="4762500" y="2597051"/>
                </a:moveTo>
                <a:cubicBezTo>
                  <a:pt x="4762500" y="2602011"/>
                  <a:pt x="4762500" y="2604492"/>
                  <a:pt x="4762500" y="2604492"/>
                </a:cubicBezTo>
                <a:cubicBezTo>
                  <a:pt x="4767461" y="2604492"/>
                  <a:pt x="4769941" y="2604492"/>
                  <a:pt x="4769941" y="2604492"/>
                </a:cubicBezTo>
                <a:cubicBezTo>
                  <a:pt x="4769941" y="2599531"/>
                  <a:pt x="4767461" y="2597051"/>
                  <a:pt x="4762500" y="2597051"/>
                </a:cubicBezTo>
                <a:close/>
                <a:moveTo>
                  <a:pt x="4650879" y="2597051"/>
                </a:moveTo>
                <a:lnTo>
                  <a:pt x="4658320" y="2604492"/>
                </a:lnTo>
                <a:lnTo>
                  <a:pt x="4658320" y="2597051"/>
                </a:lnTo>
                <a:close/>
                <a:moveTo>
                  <a:pt x="3311426" y="2597051"/>
                </a:moveTo>
                <a:cubicBezTo>
                  <a:pt x="3316386" y="2597051"/>
                  <a:pt x="3318867" y="2599531"/>
                  <a:pt x="3318867" y="2604492"/>
                </a:cubicBezTo>
                <a:cubicBezTo>
                  <a:pt x="3318867" y="2604492"/>
                  <a:pt x="3316386" y="2604492"/>
                  <a:pt x="3311426" y="2604492"/>
                </a:cubicBezTo>
                <a:cubicBezTo>
                  <a:pt x="3306465" y="2604492"/>
                  <a:pt x="3303984" y="2604492"/>
                  <a:pt x="3303984" y="2604492"/>
                </a:cubicBezTo>
                <a:cubicBezTo>
                  <a:pt x="3308945" y="2599531"/>
                  <a:pt x="3311426" y="2597051"/>
                  <a:pt x="3311426" y="2597051"/>
                </a:cubicBezTo>
                <a:close/>
                <a:moveTo>
                  <a:pt x="2866802" y="2594725"/>
                </a:moveTo>
                <a:cubicBezTo>
                  <a:pt x="2870523" y="2593795"/>
                  <a:pt x="2879824" y="2597051"/>
                  <a:pt x="2894707" y="2604492"/>
                </a:cubicBezTo>
                <a:cubicBezTo>
                  <a:pt x="2899668" y="2609453"/>
                  <a:pt x="2904629" y="2611934"/>
                  <a:pt x="2909590" y="2611934"/>
                </a:cubicBezTo>
                <a:cubicBezTo>
                  <a:pt x="2914550" y="2606973"/>
                  <a:pt x="2917031" y="2606973"/>
                  <a:pt x="2917031" y="2611934"/>
                </a:cubicBezTo>
                <a:cubicBezTo>
                  <a:pt x="2917031" y="2611934"/>
                  <a:pt x="2920752" y="2614414"/>
                  <a:pt x="2928193" y="2619375"/>
                </a:cubicBezTo>
                <a:cubicBezTo>
                  <a:pt x="2935635" y="2624336"/>
                  <a:pt x="2944316" y="2628056"/>
                  <a:pt x="2954238" y="2630537"/>
                </a:cubicBezTo>
                <a:cubicBezTo>
                  <a:pt x="2964160" y="2633018"/>
                  <a:pt x="2971602" y="2634258"/>
                  <a:pt x="2976562" y="2634258"/>
                </a:cubicBezTo>
                <a:lnTo>
                  <a:pt x="2976562" y="2641699"/>
                </a:lnTo>
                <a:cubicBezTo>
                  <a:pt x="2976562" y="2641699"/>
                  <a:pt x="2965400" y="2639218"/>
                  <a:pt x="2943076" y="2634258"/>
                </a:cubicBezTo>
                <a:cubicBezTo>
                  <a:pt x="2920752" y="2629297"/>
                  <a:pt x="2905869" y="2624336"/>
                  <a:pt x="2898428" y="2619375"/>
                </a:cubicBezTo>
                <a:cubicBezTo>
                  <a:pt x="2890986" y="2614414"/>
                  <a:pt x="2884785" y="2609453"/>
                  <a:pt x="2879824" y="2604492"/>
                </a:cubicBezTo>
                <a:lnTo>
                  <a:pt x="2864941" y="2597051"/>
                </a:lnTo>
                <a:cubicBezTo>
                  <a:pt x="2864941" y="2595811"/>
                  <a:pt x="2865562" y="2595035"/>
                  <a:pt x="2866802" y="2594725"/>
                </a:cubicBezTo>
                <a:close/>
                <a:moveTo>
                  <a:pt x="5229448" y="2593330"/>
                </a:moveTo>
                <a:cubicBezTo>
                  <a:pt x="5228208" y="2593330"/>
                  <a:pt x="5226348" y="2594571"/>
                  <a:pt x="5223867" y="2597051"/>
                </a:cubicBezTo>
                <a:lnTo>
                  <a:pt x="5231308" y="2597051"/>
                </a:lnTo>
                <a:cubicBezTo>
                  <a:pt x="5231308" y="2594571"/>
                  <a:pt x="5230688" y="2593330"/>
                  <a:pt x="5229448" y="2593330"/>
                </a:cubicBezTo>
                <a:close/>
                <a:moveTo>
                  <a:pt x="4351595" y="2592632"/>
                </a:moveTo>
                <a:cubicBezTo>
                  <a:pt x="4350820" y="2592477"/>
                  <a:pt x="4350122" y="2592710"/>
                  <a:pt x="4349502" y="2593330"/>
                </a:cubicBezTo>
                <a:cubicBezTo>
                  <a:pt x="4347022" y="2595811"/>
                  <a:pt x="4345781" y="2598291"/>
                  <a:pt x="4345781" y="2600771"/>
                </a:cubicBezTo>
                <a:cubicBezTo>
                  <a:pt x="4345781" y="2603252"/>
                  <a:pt x="4343301" y="2604492"/>
                  <a:pt x="4338340" y="2604492"/>
                </a:cubicBezTo>
                <a:lnTo>
                  <a:pt x="4338340" y="2611934"/>
                </a:lnTo>
                <a:lnTo>
                  <a:pt x="4345781" y="2619375"/>
                </a:lnTo>
                <a:lnTo>
                  <a:pt x="4353223" y="2619375"/>
                </a:lnTo>
                <a:lnTo>
                  <a:pt x="4368105" y="2626816"/>
                </a:lnTo>
                <a:cubicBezTo>
                  <a:pt x="4373066" y="2626816"/>
                  <a:pt x="4377407" y="2626816"/>
                  <a:pt x="4381128" y="2626816"/>
                </a:cubicBezTo>
                <a:lnTo>
                  <a:pt x="4382988" y="2626816"/>
                </a:lnTo>
                <a:lnTo>
                  <a:pt x="4382988" y="2619375"/>
                </a:lnTo>
                <a:cubicBezTo>
                  <a:pt x="4387949" y="2619375"/>
                  <a:pt x="4390430" y="2618135"/>
                  <a:pt x="4390430" y="2615654"/>
                </a:cubicBezTo>
                <a:cubicBezTo>
                  <a:pt x="4390430" y="2613174"/>
                  <a:pt x="4387949" y="2610693"/>
                  <a:pt x="4382988" y="2608213"/>
                </a:cubicBezTo>
                <a:cubicBezTo>
                  <a:pt x="4378027" y="2605732"/>
                  <a:pt x="4375547" y="2604492"/>
                  <a:pt x="4375547" y="2604492"/>
                </a:cubicBezTo>
                <a:lnTo>
                  <a:pt x="4360664" y="2604492"/>
                </a:lnTo>
                <a:cubicBezTo>
                  <a:pt x="4356943" y="2597051"/>
                  <a:pt x="4353920" y="2593097"/>
                  <a:pt x="4351595" y="2592632"/>
                </a:cubicBezTo>
                <a:close/>
                <a:moveTo>
                  <a:pt x="5796855" y="2589609"/>
                </a:moveTo>
                <a:lnTo>
                  <a:pt x="5796855" y="2597051"/>
                </a:lnTo>
                <a:cubicBezTo>
                  <a:pt x="5796855" y="2597051"/>
                  <a:pt x="5799335" y="2597051"/>
                  <a:pt x="5804297" y="2597051"/>
                </a:cubicBezTo>
                <a:lnTo>
                  <a:pt x="5819179" y="2597051"/>
                </a:lnTo>
                <a:cubicBezTo>
                  <a:pt x="5819179" y="2597051"/>
                  <a:pt x="5817939" y="2595811"/>
                  <a:pt x="5815459" y="2593330"/>
                </a:cubicBezTo>
                <a:cubicBezTo>
                  <a:pt x="5812979" y="2590849"/>
                  <a:pt x="5809258" y="2589609"/>
                  <a:pt x="5804297" y="2589609"/>
                </a:cubicBezTo>
                <a:close/>
                <a:moveTo>
                  <a:pt x="5510361" y="2589609"/>
                </a:moveTo>
                <a:cubicBezTo>
                  <a:pt x="5507881" y="2589609"/>
                  <a:pt x="5506640" y="2590849"/>
                  <a:pt x="5506640" y="2593330"/>
                </a:cubicBezTo>
                <a:cubicBezTo>
                  <a:pt x="5506640" y="2595811"/>
                  <a:pt x="5509120" y="2597051"/>
                  <a:pt x="5514082" y="2597051"/>
                </a:cubicBezTo>
                <a:cubicBezTo>
                  <a:pt x="5514082" y="2592090"/>
                  <a:pt x="5512841" y="2589609"/>
                  <a:pt x="5510361" y="2589609"/>
                </a:cubicBezTo>
                <a:close/>
                <a:moveTo>
                  <a:pt x="5902895" y="2585889"/>
                </a:moveTo>
                <a:cubicBezTo>
                  <a:pt x="5904135" y="2585889"/>
                  <a:pt x="5905996" y="2587129"/>
                  <a:pt x="5908476" y="2589609"/>
                </a:cubicBezTo>
                <a:lnTo>
                  <a:pt x="5901035" y="2597051"/>
                </a:lnTo>
                <a:lnTo>
                  <a:pt x="5893593" y="2597051"/>
                </a:lnTo>
                <a:lnTo>
                  <a:pt x="5901035" y="2589609"/>
                </a:lnTo>
                <a:cubicBezTo>
                  <a:pt x="5901035" y="2587129"/>
                  <a:pt x="5901655" y="2585889"/>
                  <a:pt x="5902895" y="2585889"/>
                </a:cubicBezTo>
                <a:close/>
                <a:moveTo>
                  <a:pt x="5184800" y="2585889"/>
                </a:moveTo>
                <a:cubicBezTo>
                  <a:pt x="5183560" y="2585889"/>
                  <a:pt x="5181699" y="2587129"/>
                  <a:pt x="5179218" y="2589609"/>
                </a:cubicBezTo>
                <a:cubicBezTo>
                  <a:pt x="5184180" y="2589609"/>
                  <a:pt x="5186660" y="2589609"/>
                  <a:pt x="5186660" y="2589609"/>
                </a:cubicBezTo>
                <a:cubicBezTo>
                  <a:pt x="5186660" y="2587129"/>
                  <a:pt x="5186040" y="2585889"/>
                  <a:pt x="5184800" y="2585889"/>
                </a:cubicBezTo>
                <a:close/>
                <a:moveTo>
                  <a:pt x="3830464" y="2585889"/>
                </a:moveTo>
                <a:cubicBezTo>
                  <a:pt x="3829224" y="2585889"/>
                  <a:pt x="3827364" y="2587129"/>
                  <a:pt x="3824883" y="2589609"/>
                </a:cubicBezTo>
                <a:lnTo>
                  <a:pt x="3832324" y="2589609"/>
                </a:lnTo>
                <a:cubicBezTo>
                  <a:pt x="3832324" y="2587129"/>
                  <a:pt x="3831704" y="2585889"/>
                  <a:pt x="3830464" y="2585889"/>
                </a:cubicBezTo>
                <a:close/>
                <a:moveTo>
                  <a:pt x="3410954" y="2585889"/>
                </a:moveTo>
                <a:cubicBezTo>
                  <a:pt x="3412815" y="2585889"/>
                  <a:pt x="3415605" y="2587129"/>
                  <a:pt x="3419326" y="2589609"/>
                </a:cubicBezTo>
                <a:cubicBezTo>
                  <a:pt x="3426767" y="2594570"/>
                  <a:pt x="3430488" y="2597051"/>
                  <a:pt x="3430488" y="2597051"/>
                </a:cubicBezTo>
                <a:lnTo>
                  <a:pt x="3415605" y="2597051"/>
                </a:lnTo>
                <a:lnTo>
                  <a:pt x="3408164" y="2589609"/>
                </a:lnTo>
                <a:cubicBezTo>
                  <a:pt x="3408164" y="2587129"/>
                  <a:pt x="3409094" y="2585889"/>
                  <a:pt x="3410954" y="2585889"/>
                </a:cubicBezTo>
                <a:close/>
                <a:moveTo>
                  <a:pt x="5752207" y="2582168"/>
                </a:moveTo>
                <a:cubicBezTo>
                  <a:pt x="5742285" y="2582168"/>
                  <a:pt x="5739804" y="2584649"/>
                  <a:pt x="5744765" y="2589609"/>
                </a:cubicBezTo>
                <a:cubicBezTo>
                  <a:pt x="5749727" y="2594570"/>
                  <a:pt x="5754687" y="2592090"/>
                  <a:pt x="5759648" y="2582168"/>
                </a:cubicBezTo>
                <a:cubicBezTo>
                  <a:pt x="5759648" y="2582168"/>
                  <a:pt x="5757168" y="2582168"/>
                  <a:pt x="5752207" y="2582168"/>
                </a:cubicBezTo>
                <a:close/>
                <a:moveTo>
                  <a:pt x="5685234" y="2582168"/>
                </a:moveTo>
                <a:cubicBezTo>
                  <a:pt x="5685234" y="2587129"/>
                  <a:pt x="5687714" y="2589609"/>
                  <a:pt x="5692676" y="2589609"/>
                </a:cubicBezTo>
                <a:cubicBezTo>
                  <a:pt x="5692676" y="2589609"/>
                  <a:pt x="5692676" y="2587129"/>
                  <a:pt x="5692676" y="2582168"/>
                </a:cubicBezTo>
                <a:close/>
                <a:moveTo>
                  <a:pt x="5231308" y="2582168"/>
                </a:moveTo>
                <a:cubicBezTo>
                  <a:pt x="5231308" y="2582168"/>
                  <a:pt x="5233788" y="2584649"/>
                  <a:pt x="5238750" y="2589609"/>
                </a:cubicBezTo>
                <a:cubicBezTo>
                  <a:pt x="5243711" y="2594570"/>
                  <a:pt x="5248671" y="2597051"/>
                  <a:pt x="5253633" y="2597051"/>
                </a:cubicBezTo>
                <a:lnTo>
                  <a:pt x="5246191" y="2589609"/>
                </a:lnTo>
                <a:cubicBezTo>
                  <a:pt x="5241230" y="2584649"/>
                  <a:pt x="5241230" y="2582168"/>
                  <a:pt x="5246191" y="2582168"/>
                </a:cubicBezTo>
                <a:lnTo>
                  <a:pt x="5238750" y="2582168"/>
                </a:lnTo>
                <a:cubicBezTo>
                  <a:pt x="5233788" y="2582168"/>
                  <a:pt x="5231308" y="2582168"/>
                  <a:pt x="5231308" y="2582168"/>
                </a:cubicBezTo>
                <a:close/>
                <a:moveTo>
                  <a:pt x="5134570" y="2582168"/>
                </a:moveTo>
                <a:lnTo>
                  <a:pt x="5142011" y="2589609"/>
                </a:lnTo>
                <a:cubicBezTo>
                  <a:pt x="5142011" y="2589609"/>
                  <a:pt x="5142011" y="2588369"/>
                  <a:pt x="5142011" y="2585889"/>
                </a:cubicBezTo>
                <a:cubicBezTo>
                  <a:pt x="5142011" y="2583408"/>
                  <a:pt x="5139531" y="2582168"/>
                  <a:pt x="5134570" y="2582168"/>
                </a:cubicBezTo>
                <a:close/>
                <a:moveTo>
                  <a:pt x="4613672" y="2582168"/>
                </a:moveTo>
                <a:lnTo>
                  <a:pt x="4613672" y="2589609"/>
                </a:lnTo>
                <a:cubicBezTo>
                  <a:pt x="4618633" y="2589609"/>
                  <a:pt x="4621113" y="2587129"/>
                  <a:pt x="4621113" y="2582168"/>
                </a:cubicBezTo>
                <a:close/>
                <a:moveTo>
                  <a:pt x="4494609" y="2582168"/>
                </a:moveTo>
                <a:cubicBezTo>
                  <a:pt x="4494609" y="2582168"/>
                  <a:pt x="4493369" y="2583408"/>
                  <a:pt x="4490888" y="2585889"/>
                </a:cubicBezTo>
                <a:cubicBezTo>
                  <a:pt x="4488408" y="2588369"/>
                  <a:pt x="4489648" y="2589609"/>
                  <a:pt x="4494609" y="2589609"/>
                </a:cubicBezTo>
                <a:cubicBezTo>
                  <a:pt x="4494609" y="2584649"/>
                  <a:pt x="4494609" y="2582168"/>
                  <a:pt x="4494609" y="2582168"/>
                </a:cubicBezTo>
                <a:close/>
                <a:moveTo>
                  <a:pt x="3676055" y="2582168"/>
                </a:moveTo>
                <a:cubicBezTo>
                  <a:pt x="3671094" y="2582168"/>
                  <a:pt x="3668613" y="2584649"/>
                  <a:pt x="3668613" y="2589609"/>
                </a:cubicBezTo>
                <a:lnTo>
                  <a:pt x="3683496" y="2589609"/>
                </a:lnTo>
                <a:close/>
                <a:moveTo>
                  <a:pt x="6235898" y="2574726"/>
                </a:moveTo>
                <a:lnTo>
                  <a:pt x="6258222" y="2582168"/>
                </a:lnTo>
                <a:lnTo>
                  <a:pt x="6243340" y="2582168"/>
                </a:lnTo>
                <a:close/>
                <a:moveTo>
                  <a:pt x="5432226" y="2574726"/>
                </a:moveTo>
                <a:cubicBezTo>
                  <a:pt x="5432226" y="2579687"/>
                  <a:pt x="5434706" y="2582168"/>
                  <a:pt x="5439668" y="2582168"/>
                </a:cubicBezTo>
                <a:cubicBezTo>
                  <a:pt x="5439668" y="2577207"/>
                  <a:pt x="5439668" y="2574726"/>
                  <a:pt x="5439668" y="2574726"/>
                </a:cubicBezTo>
                <a:close/>
                <a:moveTo>
                  <a:pt x="4278809" y="2574726"/>
                </a:moveTo>
                <a:lnTo>
                  <a:pt x="4278809" y="2582168"/>
                </a:lnTo>
                <a:lnTo>
                  <a:pt x="4271367" y="2582168"/>
                </a:lnTo>
                <a:cubicBezTo>
                  <a:pt x="4276328" y="2577207"/>
                  <a:pt x="4278809" y="2574726"/>
                  <a:pt x="4278809" y="2574726"/>
                </a:cubicBezTo>
                <a:close/>
                <a:moveTo>
                  <a:pt x="3728145" y="2574726"/>
                </a:moveTo>
                <a:lnTo>
                  <a:pt x="3720703" y="2582168"/>
                </a:lnTo>
                <a:lnTo>
                  <a:pt x="3735586" y="2582168"/>
                </a:lnTo>
                <a:cubicBezTo>
                  <a:pt x="3735586" y="2587129"/>
                  <a:pt x="3740547" y="2589609"/>
                  <a:pt x="3750469" y="2589609"/>
                </a:cubicBezTo>
                <a:lnTo>
                  <a:pt x="3772793" y="2597051"/>
                </a:lnTo>
                <a:cubicBezTo>
                  <a:pt x="3772793" y="2602011"/>
                  <a:pt x="3778994" y="2605732"/>
                  <a:pt x="3791397" y="2608213"/>
                </a:cubicBezTo>
                <a:cubicBezTo>
                  <a:pt x="3803799" y="2610693"/>
                  <a:pt x="3814961" y="2611934"/>
                  <a:pt x="3824883" y="2611934"/>
                </a:cubicBezTo>
                <a:cubicBezTo>
                  <a:pt x="3824883" y="2611934"/>
                  <a:pt x="3827363" y="2613174"/>
                  <a:pt x="3832324" y="2615654"/>
                </a:cubicBezTo>
                <a:cubicBezTo>
                  <a:pt x="3837285" y="2618135"/>
                  <a:pt x="3839766" y="2619375"/>
                  <a:pt x="3839766" y="2619375"/>
                </a:cubicBezTo>
                <a:lnTo>
                  <a:pt x="3847207" y="2626816"/>
                </a:lnTo>
                <a:lnTo>
                  <a:pt x="3832324" y="2626816"/>
                </a:lnTo>
                <a:cubicBezTo>
                  <a:pt x="3827363" y="2621856"/>
                  <a:pt x="3822402" y="2618135"/>
                  <a:pt x="3817441" y="2615654"/>
                </a:cubicBezTo>
                <a:cubicBezTo>
                  <a:pt x="3812480" y="2613174"/>
                  <a:pt x="3810000" y="2614414"/>
                  <a:pt x="3810000" y="2619375"/>
                </a:cubicBezTo>
                <a:lnTo>
                  <a:pt x="3802559" y="2619375"/>
                </a:lnTo>
                <a:cubicBezTo>
                  <a:pt x="3802559" y="2614414"/>
                  <a:pt x="3800078" y="2611934"/>
                  <a:pt x="3795117" y="2611934"/>
                </a:cubicBezTo>
                <a:cubicBezTo>
                  <a:pt x="3780234" y="2616894"/>
                  <a:pt x="3765352" y="2614414"/>
                  <a:pt x="3750469" y="2604492"/>
                </a:cubicBezTo>
                <a:cubicBezTo>
                  <a:pt x="3750469" y="2604492"/>
                  <a:pt x="3747988" y="2604492"/>
                  <a:pt x="3743027" y="2604492"/>
                </a:cubicBezTo>
                <a:lnTo>
                  <a:pt x="3735586" y="2604492"/>
                </a:lnTo>
                <a:lnTo>
                  <a:pt x="3713262" y="2589609"/>
                </a:lnTo>
                <a:lnTo>
                  <a:pt x="3713262" y="2604492"/>
                </a:lnTo>
                <a:cubicBezTo>
                  <a:pt x="3723183" y="2604492"/>
                  <a:pt x="3728145" y="2605732"/>
                  <a:pt x="3728145" y="2608213"/>
                </a:cubicBezTo>
                <a:cubicBezTo>
                  <a:pt x="3728145" y="2610693"/>
                  <a:pt x="3731865" y="2613174"/>
                  <a:pt x="3739307" y="2615654"/>
                </a:cubicBezTo>
                <a:cubicBezTo>
                  <a:pt x="3746748" y="2618135"/>
                  <a:pt x="3752949" y="2619375"/>
                  <a:pt x="3757910" y="2619375"/>
                </a:cubicBezTo>
                <a:cubicBezTo>
                  <a:pt x="3762871" y="2619375"/>
                  <a:pt x="3766592" y="2620615"/>
                  <a:pt x="3769072" y="2623096"/>
                </a:cubicBezTo>
                <a:cubicBezTo>
                  <a:pt x="3771553" y="2625576"/>
                  <a:pt x="3772793" y="2626816"/>
                  <a:pt x="3772793" y="2626816"/>
                </a:cubicBezTo>
                <a:cubicBezTo>
                  <a:pt x="3782715" y="2631777"/>
                  <a:pt x="3787676" y="2634258"/>
                  <a:pt x="3787676" y="2634258"/>
                </a:cubicBezTo>
                <a:cubicBezTo>
                  <a:pt x="3792637" y="2634258"/>
                  <a:pt x="3795117" y="2634258"/>
                  <a:pt x="3795117" y="2634258"/>
                </a:cubicBezTo>
                <a:lnTo>
                  <a:pt x="3832324" y="2641699"/>
                </a:lnTo>
                <a:cubicBezTo>
                  <a:pt x="3832324" y="2636738"/>
                  <a:pt x="3833565" y="2634258"/>
                  <a:pt x="3836045" y="2634258"/>
                </a:cubicBezTo>
                <a:cubicBezTo>
                  <a:pt x="3838525" y="2634258"/>
                  <a:pt x="3839766" y="2636738"/>
                  <a:pt x="3839766" y="2641699"/>
                </a:cubicBezTo>
                <a:cubicBezTo>
                  <a:pt x="3839766" y="2651621"/>
                  <a:pt x="3852168" y="2656582"/>
                  <a:pt x="3876973" y="2656582"/>
                </a:cubicBezTo>
                <a:lnTo>
                  <a:pt x="3891855" y="2656582"/>
                </a:lnTo>
                <a:lnTo>
                  <a:pt x="3884414" y="2649141"/>
                </a:lnTo>
                <a:lnTo>
                  <a:pt x="3891855" y="2641699"/>
                </a:lnTo>
                <a:cubicBezTo>
                  <a:pt x="3891855" y="2646660"/>
                  <a:pt x="3899297" y="2650381"/>
                  <a:pt x="3914180" y="2652861"/>
                </a:cubicBezTo>
                <a:cubicBezTo>
                  <a:pt x="3929063" y="2655342"/>
                  <a:pt x="3941465" y="2656582"/>
                  <a:pt x="3951387" y="2656582"/>
                </a:cubicBezTo>
                <a:cubicBezTo>
                  <a:pt x="3961309" y="2656582"/>
                  <a:pt x="3968750" y="2656582"/>
                  <a:pt x="3973711" y="2656582"/>
                </a:cubicBezTo>
                <a:cubicBezTo>
                  <a:pt x="3973711" y="2656582"/>
                  <a:pt x="3972471" y="2655342"/>
                  <a:pt x="3969990" y="2652861"/>
                </a:cubicBezTo>
                <a:cubicBezTo>
                  <a:pt x="3967510" y="2650381"/>
                  <a:pt x="3963789" y="2649141"/>
                  <a:pt x="3958828" y="2649141"/>
                </a:cubicBezTo>
                <a:lnTo>
                  <a:pt x="3951387" y="2641699"/>
                </a:lnTo>
                <a:lnTo>
                  <a:pt x="3929063" y="2641699"/>
                </a:lnTo>
                <a:cubicBezTo>
                  <a:pt x="3924101" y="2651621"/>
                  <a:pt x="3919141" y="2649141"/>
                  <a:pt x="3914180" y="2634258"/>
                </a:cubicBezTo>
                <a:lnTo>
                  <a:pt x="3899297" y="2626816"/>
                </a:lnTo>
                <a:cubicBezTo>
                  <a:pt x="3899297" y="2631777"/>
                  <a:pt x="3898057" y="2635498"/>
                  <a:pt x="3895576" y="2637978"/>
                </a:cubicBezTo>
                <a:cubicBezTo>
                  <a:pt x="3893096" y="2640459"/>
                  <a:pt x="3891855" y="2639218"/>
                  <a:pt x="3891855" y="2634258"/>
                </a:cubicBezTo>
                <a:cubicBezTo>
                  <a:pt x="3891855" y="2629297"/>
                  <a:pt x="3891855" y="2626816"/>
                  <a:pt x="3891855" y="2626816"/>
                </a:cubicBezTo>
                <a:lnTo>
                  <a:pt x="3884414" y="2619375"/>
                </a:lnTo>
                <a:cubicBezTo>
                  <a:pt x="3879453" y="2619375"/>
                  <a:pt x="3879453" y="2616894"/>
                  <a:pt x="3884414" y="2611934"/>
                </a:cubicBezTo>
                <a:lnTo>
                  <a:pt x="3899297" y="2611934"/>
                </a:lnTo>
                <a:cubicBezTo>
                  <a:pt x="3899297" y="2616894"/>
                  <a:pt x="3909219" y="2619375"/>
                  <a:pt x="3929063" y="2619375"/>
                </a:cubicBezTo>
                <a:cubicBezTo>
                  <a:pt x="3929063" y="2619375"/>
                  <a:pt x="3929063" y="2621856"/>
                  <a:pt x="3929063" y="2626816"/>
                </a:cubicBezTo>
                <a:cubicBezTo>
                  <a:pt x="3929063" y="2626816"/>
                  <a:pt x="3931543" y="2628056"/>
                  <a:pt x="3936504" y="2630537"/>
                </a:cubicBezTo>
                <a:cubicBezTo>
                  <a:pt x="3941465" y="2633018"/>
                  <a:pt x="3943945" y="2634258"/>
                  <a:pt x="3943945" y="2634258"/>
                </a:cubicBezTo>
                <a:cubicBezTo>
                  <a:pt x="3953867" y="2634258"/>
                  <a:pt x="3960068" y="2635498"/>
                  <a:pt x="3962549" y="2637978"/>
                </a:cubicBezTo>
                <a:cubicBezTo>
                  <a:pt x="3965029" y="2640459"/>
                  <a:pt x="3969990" y="2639218"/>
                  <a:pt x="3977432" y="2634258"/>
                </a:cubicBezTo>
                <a:cubicBezTo>
                  <a:pt x="3984873" y="2629297"/>
                  <a:pt x="3988594" y="2626816"/>
                  <a:pt x="3988594" y="2626816"/>
                </a:cubicBezTo>
                <a:cubicBezTo>
                  <a:pt x="3988594" y="2616894"/>
                  <a:pt x="3971231" y="2611934"/>
                  <a:pt x="3936504" y="2611934"/>
                </a:cubicBezTo>
                <a:cubicBezTo>
                  <a:pt x="3931543" y="2611934"/>
                  <a:pt x="3929063" y="2614414"/>
                  <a:pt x="3929063" y="2619375"/>
                </a:cubicBezTo>
                <a:lnTo>
                  <a:pt x="3929063" y="2611934"/>
                </a:lnTo>
                <a:cubicBezTo>
                  <a:pt x="3919141" y="2606973"/>
                  <a:pt x="3906738" y="2604492"/>
                  <a:pt x="3891855" y="2604492"/>
                </a:cubicBezTo>
                <a:lnTo>
                  <a:pt x="3876973" y="2604492"/>
                </a:lnTo>
                <a:cubicBezTo>
                  <a:pt x="3876973" y="2609453"/>
                  <a:pt x="3872012" y="2611934"/>
                  <a:pt x="3862090" y="2611934"/>
                </a:cubicBezTo>
                <a:cubicBezTo>
                  <a:pt x="3852168" y="2611934"/>
                  <a:pt x="3844727" y="2611934"/>
                  <a:pt x="3839766" y="2611934"/>
                </a:cubicBezTo>
                <a:cubicBezTo>
                  <a:pt x="3829844" y="2606973"/>
                  <a:pt x="3819922" y="2602011"/>
                  <a:pt x="3810000" y="2597051"/>
                </a:cubicBezTo>
                <a:cubicBezTo>
                  <a:pt x="3805039" y="2597051"/>
                  <a:pt x="3798838" y="2595811"/>
                  <a:pt x="3791397" y="2593330"/>
                </a:cubicBezTo>
                <a:cubicBezTo>
                  <a:pt x="3783955" y="2590849"/>
                  <a:pt x="3777754" y="2589609"/>
                  <a:pt x="3772793" y="2589609"/>
                </a:cubicBezTo>
                <a:lnTo>
                  <a:pt x="3735586" y="2582168"/>
                </a:lnTo>
                <a:cubicBezTo>
                  <a:pt x="3735586" y="2582168"/>
                  <a:pt x="3733106" y="2579687"/>
                  <a:pt x="3728145" y="2574726"/>
                </a:cubicBezTo>
                <a:close/>
                <a:moveTo>
                  <a:pt x="5418274" y="2570076"/>
                </a:moveTo>
                <a:cubicBezTo>
                  <a:pt x="5417653" y="2570696"/>
                  <a:pt x="5417343" y="2572246"/>
                  <a:pt x="5417343" y="2574726"/>
                </a:cubicBezTo>
                <a:cubicBezTo>
                  <a:pt x="5422305" y="2574726"/>
                  <a:pt x="5424785" y="2574726"/>
                  <a:pt x="5424785" y="2574726"/>
                </a:cubicBezTo>
                <a:cubicBezTo>
                  <a:pt x="5424785" y="2574726"/>
                  <a:pt x="5423544" y="2573486"/>
                  <a:pt x="5421064" y="2571006"/>
                </a:cubicBezTo>
                <a:cubicBezTo>
                  <a:pt x="5419824" y="2569766"/>
                  <a:pt x="5418894" y="2569456"/>
                  <a:pt x="5418274" y="2570076"/>
                </a:cubicBezTo>
                <a:close/>
                <a:moveTo>
                  <a:pt x="5975449" y="2567285"/>
                </a:moveTo>
                <a:lnTo>
                  <a:pt x="5982890" y="2574726"/>
                </a:lnTo>
                <a:cubicBezTo>
                  <a:pt x="5977929" y="2574726"/>
                  <a:pt x="5975449" y="2574726"/>
                  <a:pt x="5975449" y="2574726"/>
                </a:cubicBezTo>
                <a:close/>
                <a:moveTo>
                  <a:pt x="5722441" y="2567285"/>
                </a:moveTo>
                <a:cubicBezTo>
                  <a:pt x="5722441" y="2567285"/>
                  <a:pt x="5722441" y="2568525"/>
                  <a:pt x="5722441" y="2571006"/>
                </a:cubicBezTo>
                <a:cubicBezTo>
                  <a:pt x="5722441" y="2573486"/>
                  <a:pt x="5719961" y="2574726"/>
                  <a:pt x="5715000" y="2574726"/>
                </a:cubicBezTo>
                <a:cubicBezTo>
                  <a:pt x="5705078" y="2574726"/>
                  <a:pt x="5702597" y="2579687"/>
                  <a:pt x="5707558" y="2589609"/>
                </a:cubicBezTo>
                <a:lnTo>
                  <a:pt x="5700117" y="2597051"/>
                </a:lnTo>
                <a:cubicBezTo>
                  <a:pt x="5695156" y="2597051"/>
                  <a:pt x="5690195" y="2599531"/>
                  <a:pt x="5685234" y="2604492"/>
                </a:cubicBezTo>
                <a:lnTo>
                  <a:pt x="5677793" y="2611934"/>
                </a:lnTo>
                <a:lnTo>
                  <a:pt x="5685234" y="2611934"/>
                </a:lnTo>
                <a:cubicBezTo>
                  <a:pt x="5695156" y="2611934"/>
                  <a:pt x="5700117" y="2611934"/>
                  <a:pt x="5700117" y="2611934"/>
                </a:cubicBezTo>
                <a:cubicBezTo>
                  <a:pt x="5710038" y="2606973"/>
                  <a:pt x="5717480" y="2602011"/>
                  <a:pt x="5722441" y="2597051"/>
                </a:cubicBezTo>
                <a:cubicBezTo>
                  <a:pt x="5722441" y="2597051"/>
                  <a:pt x="5721201" y="2595811"/>
                  <a:pt x="5718720" y="2593330"/>
                </a:cubicBezTo>
                <a:cubicBezTo>
                  <a:pt x="5716240" y="2590849"/>
                  <a:pt x="5715000" y="2587129"/>
                  <a:pt x="5715000" y="2582168"/>
                </a:cubicBezTo>
                <a:lnTo>
                  <a:pt x="5729883" y="2574726"/>
                </a:lnTo>
                <a:cubicBezTo>
                  <a:pt x="5724921" y="2569766"/>
                  <a:pt x="5722441" y="2567285"/>
                  <a:pt x="5722441" y="2567285"/>
                </a:cubicBezTo>
                <a:close/>
                <a:moveTo>
                  <a:pt x="3683496" y="2567285"/>
                </a:moveTo>
                <a:lnTo>
                  <a:pt x="3683496" y="2574726"/>
                </a:lnTo>
                <a:lnTo>
                  <a:pt x="3690937" y="2574726"/>
                </a:lnTo>
                <a:cubicBezTo>
                  <a:pt x="3690937" y="2569766"/>
                  <a:pt x="3688457" y="2567285"/>
                  <a:pt x="3683496" y="2567285"/>
                </a:cubicBezTo>
                <a:close/>
                <a:moveTo>
                  <a:pt x="2787737" y="2565425"/>
                </a:moveTo>
                <a:cubicBezTo>
                  <a:pt x="2804480" y="2565425"/>
                  <a:pt x="2812851" y="2571006"/>
                  <a:pt x="2812851" y="2582168"/>
                </a:cubicBezTo>
                <a:cubicBezTo>
                  <a:pt x="2812851" y="2582168"/>
                  <a:pt x="2815332" y="2582168"/>
                  <a:pt x="2820293" y="2582168"/>
                </a:cubicBezTo>
                <a:lnTo>
                  <a:pt x="2827734" y="2582168"/>
                </a:lnTo>
                <a:lnTo>
                  <a:pt x="2835176" y="2597051"/>
                </a:lnTo>
                <a:cubicBezTo>
                  <a:pt x="2835176" y="2597051"/>
                  <a:pt x="2832695" y="2597051"/>
                  <a:pt x="2827734" y="2597051"/>
                </a:cubicBezTo>
                <a:cubicBezTo>
                  <a:pt x="2822774" y="2597051"/>
                  <a:pt x="2817812" y="2597051"/>
                  <a:pt x="2812851" y="2597051"/>
                </a:cubicBezTo>
                <a:cubicBezTo>
                  <a:pt x="2797969" y="2592090"/>
                  <a:pt x="2790527" y="2592090"/>
                  <a:pt x="2790527" y="2597051"/>
                </a:cubicBezTo>
                <a:lnTo>
                  <a:pt x="2775644" y="2604492"/>
                </a:lnTo>
                <a:cubicBezTo>
                  <a:pt x="2770684" y="2599531"/>
                  <a:pt x="2768203" y="2597051"/>
                  <a:pt x="2768203" y="2597051"/>
                </a:cubicBezTo>
                <a:cubicBezTo>
                  <a:pt x="2758281" y="2592090"/>
                  <a:pt x="2750840" y="2587129"/>
                  <a:pt x="2745879" y="2582168"/>
                </a:cubicBezTo>
                <a:cubicBezTo>
                  <a:pt x="2745879" y="2572246"/>
                  <a:pt x="2758281" y="2572246"/>
                  <a:pt x="2783086" y="2582168"/>
                </a:cubicBezTo>
                <a:lnTo>
                  <a:pt x="2775644" y="2567285"/>
                </a:lnTo>
                <a:lnTo>
                  <a:pt x="2768203" y="2567285"/>
                </a:lnTo>
                <a:cubicBezTo>
                  <a:pt x="2775644" y="2566045"/>
                  <a:pt x="2782156" y="2565425"/>
                  <a:pt x="2787737" y="2565425"/>
                </a:cubicBezTo>
                <a:close/>
                <a:moveTo>
                  <a:pt x="3774653" y="2561704"/>
                </a:moveTo>
                <a:cubicBezTo>
                  <a:pt x="3770933" y="2561704"/>
                  <a:pt x="3767832" y="2562324"/>
                  <a:pt x="3765352" y="2563564"/>
                </a:cubicBezTo>
                <a:cubicBezTo>
                  <a:pt x="3760391" y="2566045"/>
                  <a:pt x="3757910" y="2567285"/>
                  <a:pt x="3757910" y="2567285"/>
                </a:cubicBezTo>
                <a:cubicBezTo>
                  <a:pt x="3757910" y="2567285"/>
                  <a:pt x="3760391" y="2569766"/>
                  <a:pt x="3765352" y="2574726"/>
                </a:cubicBezTo>
                <a:cubicBezTo>
                  <a:pt x="3775273" y="2579687"/>
                  <a:pt x="3780234" y="2582168"/>
                  <a:pt x="3780234" y="2582168"/>
                </a:cubicBezTo>
                <a:cubicBezTo>
                  <a:pt x="3780234" y="2582168"/>
                  <a:pt x="3782715" y="2579687"/>
                  <a:pt x="3787676" y="2574726"/>
                </a:cubicBezTo>
                <a:cubicBezTo>
                  <a:pt x="3792637" y="2574726"/>
                  <a:pt x="3795117" y="2574726"/>
                  <a:pt x="3795117" y="2574726"/>
                </a:cubicBezTo>
                <a:lnTo>
                  <a:pt x="3810000" y="2567285"/>
                </a:lnTo>
                <a:cubicBezTo>
                  <a:pt x="3805039" y="2567285"/>
                  <a:pt x="3797598" y="2566045"/>
                  <a:pt x="3787676" y="2563564"/>
                </a:cubicBezTo>
                <a:cubicBezTo>
                  <a:pt x="3782715" y="2562324"/>
                  <a:pt x="3778374" y="2561704"/>
                  <a:pt x="3774653" y="2561704"/>
                </a:cubicBezTo>
                <a:close/>
                <a:moveTo>
                  <a:pt x="5759648" y="2559844"/>
                </a:moveTo>
                <a:cubicBezTo>
                  <a:pt x="5759648" y="2559844"/>
                  <a:pt x="5760889" y="2561084"/>
                  <a:pt x="5763369" y="2563564"/>
                </a:cubicBezTo>
                <a:cubicBezTo>
                  <a:pt x="5765849" y="2566045"/>
                  <a:pt x="5767090" y="2567285"/>
                  <a:pt x="5767090" y="2567285"/>
                </a:cubicBezTo>
                <a:cubicBezTo>
                  <a:pt x="5772051" y="2567285"/>
                  <a:pt x="5774531" y="2566045"/>
                  <a:pt x="5774531" y="2563564"/>
                </a:cubicBezTo>
                <a:cubicBezTo>
                  <a:pt x="5774531" y="2561084"/>
                  <a:pt x="5772051" y="2559844"/>
                  <a:pt x="5767090" y="2559844"/>
                </a:cubicBezTo>
                <a:cubicBezTo>
                  <a:pt x="5762128" y="2559844"/>
                  <a:pt x="5759648" y="2559844"/>
                  <a:pt x="5759648" y="2559844"/>
                </a:cubicBezTo>
                <a:close/>
                <a:moveTo>
                  <a:pt x="5659189" y="2559844"/>
                </a:moveTo>
                <a:cubicBezTo>
                  <a:pt x="5636865" y="2559844"/>
                  <a:pt x="5625703" y="2562324"/>
                  <a:pt x="5625703" y="2567285"/>
                </a:cubicBezTo>
                <a:cubicBezTo>
                  <a:pt x="5625703" y="2567285"/>
                  <a:pt x="5626943" y="2568525"/>
                  <a:pt x="5629424" y="2571006"/>
                </a:cubicBezTo>
                <a:cubicBezTo>
                  <a:pt x="5631904" y="2573486"/>
                  <a:pt x="5634385" y="2574726"/>
                  <a:pt x="5636865" y="2574726"/>
                </a:cubicBezTo>
                <a:cubicBezTo>
                  <a:pt x="5639345" y="2574726"/>
                  <a:pt x="5640586" y="2574726"/>
                  <a:pt x="5640586" y="2574726"/>
                </a:cubicBezTo>
                <a:cubicBezTo>
                  <a:pt x="5640586" y="2574726"/>
                  <a:pt x="5640586" y="2577207"/>
                  <a:pt x="5640586" y="2582168"/>
                </a:cubicBezTo>
                <a:cubicBezTo>
                  <a:pt x="5640586" y="2582168"/>
                  <a:pt x="5644306" y="2580928"/>
                  <a:pt x="5651748" y="2578447"/>
                </a:cubicBezTo>
                <a:cubicBezTo>
                  <a:pt x="5659189" y="2575967"/>
                  <a:pt x="5666631" y="2574726"/>
                  <a:pt x="5674072" y="2574726"/>
                </a:cubicBezTo>
                <a:cubicBezTo>
                  <a:pt x="5681513" y="2574726"/>
                  <a:pt x="5685234" y="2573486"/>
                  <a:pt x="5685234" y="2571006"/>
                </a:cubicBezTo>
                <a:cubicBezTo>
                  <a:pt x="5685234" y="2568525"/>
                  <a:pt x="5686475" y="2566045"/>
                  <a:pt x="5688955" y="2563564"/>
                </a:cubicBezTo>
                <a:cubicBezTo>
                  <a:pt x="5691435" y="2561084"/>
                  <a:pt x="5681513" y="2559844"/>
                  <a:pt x="5659189" y="2559844"/>
                </a:cubicBezTo>
                <a:close/>
                <a:moveTo>
                  <a:pt x="4621113" y="2559844"/>
                </a:moveTo>
                <a:lnTo>
                  <a:pt x="4613672" y="2567285"/>
                </a:lnTo>
                <a:lnTo>
                  <a:pt x="4621113" y="2567285"/>
                </a:lnTo>
                <a:cubicBezTo>
                  <a:pt x="4616152" y="2567285"/>
                  <a:pt x="4613672" y="2569766"/>
                  <a:pt x="4613672" y="2574726"/>
                </a:cubicBezTo>
                <a:cubicBezTo>
                  <a:pt x="4618633" y="2574726"/>
                  <a:pt x="4621113" y="2574726"/>
                  <a:pt x="4621113" y="2574726"/>
                </a:cubicBezTo>
                <a:cubicBezTo>
                  <a:pt x="4621113" y="2574726"/>
                  <a:pt x="4622354" y="2573486"/>
                  <a:pt x="4624834" y="2571006"/>
                </a:cubicBezTo>
                <a:cubicBezTo>
                  <a:pt x="4627314" y="2568525"/>
                  <a:pt x="4628554" y="2566045"/>
                  <a:pt x="4628554" y="2563564"/>
                </a:cubicBezTo>
                <a:cubicBezTo>
                  <a:pt x="4628554" y="2561084"/>
                  <a:pt x="4626074" y="2559844"/>
                  <a:pt x="4621113" y="2559844"/>
                </a:cubicBezTo>
                <a:close/>
                <a:moveTo>
                  <a:pt x="4152305" y="2559844"/>
                </a:moveTo>
                <a:cubicBezTo>
                  <a:pt x="4147344" y="2559844"/>
                  <a:pt x="4144863" y="2561084"/>
                  <a:pt x="4144863" y="2563564"/>
                </a:cubicBezTo>
                <a:cubicBezTo>
                  <a:pt x="4144863" y="2566045"/>
                  <a:pt x="4147344" y="2567285"/>
                  <a:pt x="4152305" y="2567285"/>
                </a:cubicBezTo>
                <a:lnTo>
                  <a:pt x="4144863" y="2574726"/>
                </a:lnTo>
                <a:cubicBezTo>
                  <a:pt x="4144863" y="2574726"/>
                  <a:pt x="4147344" y="2574726"/>
                  <a:pt x="4152305" y="2574726"/>
                </a:cubicBezTo>
                <a:cubicBezTo>
                  <a:pt x="4152305" y="2574726"/>
                  <a:pt x="4152305" y="2572246"/>
                  <a:pt x="4152305" y="2567285"/>
                </a:cubicBezTo>
                <a:cubicBezTo>
                  <a:pt x="4157266" y="2567285"/>
                  <a:pt x="4159746" y="2566045"/>
                  <a:pt x="4159746" y="2563564"/>
                </a:cubicBezTo>
                <a:cubicBezTo>
                  <a:pt x="4159746" y="2561084"/>
                  <a:pt x="4157266" y="2559844"/>
                  <a:pt x="4152305" y="2559844"/>
                </a:cubicBezTo>
                <a:close/>
                <a:moveTo>
                  <a:pt x="3214687" y="2559844"/>
                </a:moveTo>
                <a:cubicBezTo>
                  <a:pt x="3209727" y="2559844"/>
                  <a:pt x="3207246" y="2561084"/>
                  <a:pt x="3207246" y="2563564"/>
                </a:cubicBezTo>
                <a:cubicBezTo>
                  <a:pt x="3207246" y="2566045"/>
                  <a:pt x="3208486" y="2567285"/>
                  <a:pt x="3210967" y="2567285"/>
                </a:cubicBezTo>
                <a:cubicBezTo>
                  <a:pt x="3213447" y="2567285"/>
                  <a:pt x="3214687" y="2564804"/>
                  <a:pt x="3214687" y="2559844"/>
                </a:cubicBezTo>
                <a:close/>
                <a:moveTo>
                  <a:pt x="4576465" y="2552402"/>
                </a:moveTo>
                <a:cubicBezTo>
                  <a:pt x="4576465" y="2552402"/>
                  <a:pt x="4577705" y="2553642"/>
                  <a:pt x="4580185" y="2556123"/>
                </a:cubicBezTo>
                <a:cubicBezTo>
                  <a:pt x="4582665" y="2558604"/>
                  <a:pt x="4583906" y="2559844"/>
                  <a:pt x="4583906" y="2559844"/>
                </a:cubicBezTo>
                <a:lnTo>
                  <a:pt x="4591347" y="2552402"/>
                </a:lnTo>
                <a:close/>
                <a:moveTo>
                  <a:pt x="4196953" y="2552402"/>
                </a:moveTo>
                <a:cubicBezTo>
                  <a:pt x="4191992" y="2557363"/>
                  <a:pt x="4191992" y="2562324"/>
                  <a:pt x="4196953" y="2567285"/>
                </a:cubicBezTo>
                <a:cubicBezTo>
                  <a:pt x="4196953" y="2567285"/>
                  <a:pt x="4199434" y="2567285"/>
                  <a:pt x="4204395" y="2567285"/>
                </a:cubicBezTo>
                <a:cubicBezTo>
                  <a:pt x="4204395" y="2567285"/>
                  <a:pt x="4213076" y="2571006"/>
                  <a:pt x="4230439" y="2578447"/>
                </a:cubicBezTo>
                <a:cubicBezTo>
                  <a:pt x="4247803" y="2585889"/>
                  <a:pt x="4256484" y="2592090"/>
                  <a:pt x="4256484" y="2597051"/>
                </a:cubicBezTo>
                <a:cubicBezTo>
                  <a:pt x="4256484" y="2597051"/>
                  <a:pt x="4261445" y="2597051"/>
                  <a:pt x="4271367" y="2597051"/>
                </a:cubicBezTo>
                <a:cubicBezTo>
                  <a:pt x="4281289" y="2597051"/>
                  <a:pt x="4286250" y="2598291"/>
                  <a:pt x="4286250" y="2600771"/>
                </a:cubicBezTo>
                <a:cubicBezTo>
                  <a:pt x="4286250" y="2603252"/>
                  <a:pt x="4288730" y="2604492"/>
                  <a:pt x="4293691" y="2604492"/>
                </a:cubicBezTo>
                <a:cubicBezTo>
                  <a:pt x="4298652" y="2604492"/>
                  <a:pt x="4303613" y="2602011"/>
                  <a:pt x="4308574" y="2597051"/>
                </a:cubicBezTo>
                <a:lnTo>
                  <a:pt x="4316016" y="2589609"/>
                </a:lnTo>
                <a:cubicBezTo>
                  <a:pt x="4320977" y="2584649"/>
                  <a:pt x="4323457" y="2584649"/>
                  <a:pt x="4323457" y="2589609"/>
                </a:cubicBezTo>
                <a:lnTo>
                  <a:pt x="4330898" y="2582168"/>
                </a:lnTo>
                <a:cubicBezTo>
                  <a:pt x="4325937" y="2577207"/>
                  <a:pt x="4322217" y="2575967"/>
                  <a:pt x="4319736" y="2578447"/>
                </a:cubicBezTo>
                <a:cubicBezTo>
                  <a:pt x="4317256" y="2580928"/>
                  <a:pt x="4316016" y="2579687"/>
                  <a:pt x="4316016" y="2574726"/>
                </a:cubicBezTo>
                <a:cubicBezTo>
                  <a:pt x="4316016" y="2569766"/>
                  <a:pt x="4311055" y="2569766"/>
                  <a:pt x="4301133" y="2574726"/>
                </a:cubicBezTo>
                <a:cubicBezTo>
                  <a:pt x="4296172" y="2574726"/>
                  <a:pt x="4292451" y="2574726"/>
                  <a:pt x="4289971" y="2574726"/>
                </a:cubicBezTo>
                <a:cubicBezTo>
                  <a:pt x="4287490" y="2574726"/>
                  <a:pt x="4285010" y="2573486"/>
                  <a:pt x="4282529" y="2571006"/>
                </a:cubicBezTo>
                <a:cubicBezTo>
                  <a:pt x="4280049" y="2568525"/>
                  <a:pt x="4276328" y="2567285"/>
                  <a:pt x="4271367" y="2567285"/>
                </a:cubicBezTo>
                <a:cubicBezTo>
                  <a:pt x="4266406" y="2567285"/>
                  <a:pt x="4262685" y="2564804"/>
                  <a:pt x="4260205" y="2559844"/>
                </a:cubicBezTo>
                <a:cubicBezTo>
                  <a:pt x="4257725" y="2554883"/>
                  <a:pt x="4250283" y="2552402"/>
                  <a:pt x="4237881" y="2552402"/>
                </a:cubicBezTo>
                <a:cubicBezTo>
                  <a:pt x="4225478" y="2552402"/>
                  <a:pt x="4218037" y="2553642"/>
                  <a:pt x="4215557" y="2556123"/>
                </a:cubicBezTo>
                <a:cubicBezTo>
                  <a:pt x="4213076" y="2558604"/>
                  <a:pt x="4209356" y="2559844"/>
                  <a:pt x="4204395" y="2559844"/>
                </a:cubicBezTo>
                <a:cubicBezTo>
                  <a:pt x="4199434" y="2559844"/>
                  <a:pt x="4196953" y="2557363"/>
                  <a:pt x="4196953" y="2552402"/>
                </a:cubicBezTo>
                <a:close/>
                <a:moveTo>
                  <a:pt x="4182070" y="2552402"/>
                </a:moveTo>
                <a:cubicBezTo>
                  <a:pt x="4182070" y="2557363"/>
                  <a:pt x="4183311" y="2559844"/>
                  <a:pt x="4185791" y="2559844"/>
                </a:cubicBezTo>
                <a:cubicBezTo>
                  <a:pt x="4188271" y="2559844"/>
                  <a:pt x="4189512" y="2558604"/>
                  <a:pt x="4189512" y="2556123"/>
                </a:cubicBezTo>
                <a:cubicBezTo>
                  <a:pt x="4189512" y="2553642"/>
                  <a:pt x="4187031" y="2552402"/>
                  <a:pt x="4182070" y="2552402"/>
                </a:cubicBezTo>
                <a:close/>
                <a:moveTo>
                  <a:pt x="3728145" y="2552402"/>
                </a:moveTo>
                <a:cubicBezTo>
                  <a:pt x="3728145" y="2552402"/>
                  <a:pt x="3730625" y="2554883"/>
                  <a:pt x="3735586" y="2559844"/>
                </a:cubicBezTo>
                <a:cubicBezTo>
                  <a:pt x="3740547" y="2559844"/>
                  <a:pt x="3740547" y="2558604"/>
                  <a:pt x="3735586" y="2556123"/>
                </a:cubicBezTo>
                <a:cubicBezTo>
                  <a:pt x="3730625" y="2553642"/>
                  <a:pt x="3728145" y="2552402"/>
                  <a:pt x="3728145" y="2552402"/>
                </a:cubicBezTo>
                <a:close/>
                <a:moveTo>
                  <a:pt x="3311426" y="2552402"/>
                </a:moveTo>
                <a:lnTo>
                  <a:pt x="3318867" y="2559844"/>
                </a:lnTo>
                <a:cubicBezTo>
                  <a:pt x="3323828" y="2559844"/>
                  <a:pt x="3323828" y="2557363"/>
                  <a:pt x="3318867" y="2552402"/>
                </a:cubicBezTo>
                <a:close/>
                <a:moveTo>
                  <a:pt x="3577456" y="2548682"/>
                </a:moveTo>
                <a:cubicBezTo>
                  <a:pt x="3571255" y="2548682"/>
                  <a:pt x="3566914" y="2549922"/>
                  <a:pt x="3564433" y="2552402"/>
                </a:cubicBezTo>
                <a:cubicBezTo>
                  <a:pt x="3564433" y="2552402"/>
                  <a:pt x="3570635" y="2554883"/>
                  <a:pt x="3583037" y="2559844"/>
                </a:cubicBezTo>
                <a:cubicBezTo>
                  <a:pt x="3595439" y="2564804"/>
                  <a:pt x="3609082" y="2568525"/>
                  <a:pt x="3623965" y="2571006"/>
                </a:cubicBezTo>
                <a:cubicBezTo>
                  <a:pt x="3638848" y="2573486"/>
                  <a:pt x="3647529" y="2574726"/>
                  <a:pt x="3650010" y="2574726"/>
                </a:cubicBezTo>
                <a:cubicBezTo>
                  <a:pt x="3652490" y="2574726"/>
                  <a:pt x="3652490" y="2573486"/>
                  <a:pt x="3650010" y="2571006"/>
                </a:cubicBezTo>
                <a:cubicBezTo>
                  <a:pt x="3647529" y="2568525"/>
                  <a:pt x="3643809" y="2567285"/>
                  <a:pt x="3638848" y="2567285"/>
                </a:cubicBezTo>
                <a:cubicBezTo>
                  <a:pt x="3633887" y="2567285"/>
                  <a:pt x="3631406" y="2567285"/>
                  <a:pt x="3631406" y="2567285"/>
                </a:cubicBezTo>
                <a:cubicBezTo>
                  <a:pt x="3631406" y="2562324"/>
                  <a:pt x="3621484" y="2557363"/>
                  <a:pt x="3601641" y="2552402"/>
                </a:cubicBezTo>
                <a:cubicBezTo>
                  <a:pt x="3591718" y="2549922"/>
                  <a:pt x="3583657" y="2548682"/>
                  <a:pt x="3577456" y="2548682"/>
                </a:cubicBezTo>
                <a:close/>
                <a:moveTo>
                  <a:pt x="5604309" y="2547751"/>
                </a:moveTo>
                <a:cubicBezTo>
                  <a:pt x="5602448" y="2547132"/>
                  <a:pt x="5600898" y="2547442"/>
                  <a:pt x="5599658" y="2548682"/>
                </a:cubicBezTo>
                <a:cubicBezTo>
                  <a:pt x="5597178" y="2551162"/>
                  <a:pt x="5598417" y="2554883"/>
                  <a:pt x="5603379" y="2559844"/>
                </a:cubicBezTo>
                <a:lnTo>
                  <a:pt x="5610820" y="2567285"/>
                </a:lnTo>
                <a:cubicBezTo>
                  <a:pt x="5615781" y="2562324"/>
                  <a:pt x="5615781" y="2557363"/>
                  <a:pt x="5610820" y="2552402"/>
                </a:cubicBezTo>
                <a:cubicBezTo>
                  <a:pt x="5608339" y="2549922"/>
                  <a:pt x="5606169" y="2548372"/>
                  <a:pt x="5604309" y="2547751"/>
                </a:cubicBezTo>
                <a:close/>
                <a:moveTo>
                  <a:pt x="4508562" y="2547751"/>
                </a:moveTo>
                <a:cubicBezTo>
                  <a:pt x="4507941" y="2547132"/>
                  <a:pt x="4507011" y="2547442"/>
                  <a:pt x="4505771" y="2548682"/>
                </a:cubicBezTo>
                <a:cubicBezTo>
                  <a:pt x="4503291" y="2551162"/>
                  <a:pt x="4502051" y="2552402"/>
                  <a:pt x="4502051" y="2552402"/>
                </a:cubicBezTo>
                <a:lnTo>
                  <a:pt x="4509492" y="2552402"/>
                </a:lnTo>
                <a:cubicBezTo>
                  <a:pt x="4509492" y="2549922"/>
                  <a:pt x="4509181" y="2548372"/>
                  <a:pt x="4508562" y="2547751"/>
                </a:cubicBezTo>
                <a:close/>
                <a:moveTo>
                  <a:pt x="5945683" y="2544961"/>
                </a:moveTo>
                <a:cubicBezTo>
                  <a:pt x="5945683" y="2544961"/>
                  <a:pt x="5946924" y="2544961"/>
                  <a:pt x="5949404" y="2544961"/>
                </a:cubicBezTo>
                <a:cubicBezTo>
                  <a:pt x="5951884" y="2544961"/>
                  <a:pt x="5958086" y="2544961"/>
                  <a:pt x="5968008" y="2544961"/>
                </a:cubicBezTo>
                <a:cubicBezTo>
                  <a:pt x="5982890" y="2549922"/>
                  <a:pt x="5991572" y="2553642"/>
                  <a:pt x="5994052" y="2556123"/>
                </a:cubicBezTo>
                <a:cubicBezTo>
                  <a:pt x="5996533" y="2558604"/>
                  <a:pt x="6000253" y="2559844"/>
                  <a:pt x="6005215" y="2559844"/>
                </a:cubicBezTo>
                <a:cubicBezTo>
                  <a:pt x="6010176" y="2559844"/>
                  <a:pt x="6012656" y="2561084"/>
                  <a:pt x="6012656" y="2563564"/>
                </a:cubicBezTo>
                <a:cubicBezTo>
                  <a:pt x="6012656" y="2566045"/>
                  <a:pt x="6015136" y="2567285"/>
                  <a:pt x="6020097" y="2567285"/>
                </a:cubicBezTo>
                <a:cubicBezTo>
                  <a:pt x="6025059" y="2567285"/>
                  <a:pt x="6027539" y="2569766"/>
                  <a:pt x="6027539" y="2574726"/>
                </a:cubicBezTo>
                <a:cubicBezTo>
                  <a:pt x="6017617" y="2574726"/>
                  <a:pt x="6012656" y="2572246"/>
                  <a:pt x="6012656" y="2567285"/>
                </a:cubicBezTo>
                <a:cubicBezTo>
                  <a:pt x="6007695" y="2567285"/>
                  <a:pt x="5990332" y="2564804"/>
                  <a:pt x="5960566" y="2559844"/>
                </a:cubicBezTo>
                <a:cubicBezTo>
                  <a:pt x="5955605" y="2554883"/>
                  <a:pt x="5953125" y="2554883"/>
                  <a:pt x="5953125" y="2559844"/>
                </a:cubicBezTo>
                <a:cubicBezTo>
                  <a:pt x="5953125" y="2564804"/>
                  <a:pt x="5951884" y="2567285"/>
                  <a:pt x="5949404" y="2567285"/>
                </a:cubicBezTo>
                <a:cubicBezTo>
                  <a:pt x="5946924" y="2567285"/>
                  <a:pt x="5945683" y="2564804"/>
                  <a:pt x="5945683" y="2559844"/>
                </a:cubicBezTo>
                <a:cubicBezTo>
                  <a:pt x="5945683" y="2554883"/>
                  <a:pt x="5945683" y="2552402"/>
                  <a:pt x="5945683" y="2552402"/>
                </a:cubicBezTo>
                <a:close/>
                <a:moveTo>
                  <a:pt x="5573613" y="2544961"/>
                </a:moveTo>
                <a:lnTo>
                  <a:pt x="5566172" y="2552402"/>
                </a:lnTo>
                <a:cubicBezTo>
                  <a:pt x="5566172" y="2552402"/>
                  <a:pt x="5568652" y="2552402"/>
                  <a:pt x="5573613" y="2552402"/>
                </a:cubicBezTo>
                <a:cubicBezTo>
                  <a:pt x="5573613" y="2547442"/>
                  <a:pt x="5573613" y="2544961"/>
                  <a:pt x="5573613" y="2544961"/>
                </a:cubicBezTo>
                <a:close/>
                <a:moveTo>
                  <a:pt x="4100215" y="2544961"/>
                </a:moveTo>
                <a:lnTo>
                  <a:pt x="4107656" y="2552402"/>
                </a:lnTo>
                <a:lnTo>
                  <a:pt x="4137422" y="2559844"/>
                </a:lnTo>
                <a:lnTo>
                  <a:pt x="4129980" y="2552402"/>
                </a:lnTo>
                <a:cubicBezTo>
                  <a:pt x="4125019" y="2552402"/>
                  <a:pt x="4121299" y="2551162"/>
                  <a:pt x="4118818" y="2548682"/>
                </a:cubicBezTo>
                <a:cubicBezTo>
                  <a:pt x="4116338" y="2546201"/>
                  <a:pt x="4113857" y="2544961"/>
                  <a:pt x="4111377" y="2544961"/>
                </a:cubicBezTo>
                <a:cubicBezTo>
                  <a:pt x="4108897" y="2544961"/>
                  <a:pt x="4107656" y="2544961"/>
                  <a:pt x="4107656" y="2544961"/>
                </a:cubicBezTo>
                <a:cubicBezTo>
                  <a:pt x="4102695" y="2544961"/>
                  <a:pt x="4100215" y="2544961"/>
                  <a:pt x="4100215" y="2544961"/>
                </a:cubicBezTo>
                <a:close/>
                <a:moveTo>
                  <a:pt x="3713262" y="2544961"/>
                </a:moveTo>
                <a:cubicBezTo>
                  <a:pt x="3708301" y="2544961"/>
                  <a:pt x="3704580" y="2546201"/>
                  <a:pt x="3702100" y="2548682"/>
                </a:cubicBezTo>
                <a:cubicBezTo>
                  <a:pt x="3699619" y="2551162"/>
                  <a:pt x="3700859" y="2552402"/>
                  <a:pt x="3705820" y="2552402"/>
                </a:cubicBezTo>
                <a:cubicBezTo>
                  <a:pt x="3710781" y="2557363"/>
                  <a:pt x="3713262" y="2557363"/>
                  <a:pt x="3713262" y="2552402"/>
                </a:cubicBezTo>
                <a:cubicBezTo>
                  <a:pt x="3713262" y="2552402"/>
                  <a:pt x="3713262" y="2549922"/>
                  <a:pt x="3713262" y="2544961"/>
                </a:cubicBezTo>
                <a:close/>
                <a:moveTo>
                  <a:pt x="3117949" y="2544961"/>
                </a:moveTo>
                <a:cubicBezTo>
                  <a:pt x="3122910" y="2554883"/>
                  <a:pt x="3127871" y="2557363"/>
                  <a:pt x="3132832" y="2552402"/>
                </a:cubicBezTo>
                <a:lnTo>
                  <a:pt x="3132832" y="2544961"/>
                </a:lnTo>
                <a:cubicBezTo>
                  <a:pt x="3127871" y="2544961"/>
                  <a:pt x="3125391" y="2544961"/>
                  <a:pt x="3125391" y="2544961"/>
                </a:cubicBezTo>
                <a:cubicBezTo>
                  <a:pt x="3120430" y="2544961"/>
                  <a:pt x="3117949" y="2544961"/>
                  <a:pt x="3117949" y="2544961"/>
                </a:cubicBezTo>
                <a:close/>
                <a:moveTo>
                  <a:pt x="5671281" y="2540310"/>
                </a:moveTo>
                <a:cubicBezTo>
                  <a:pt x="5669421" y="2539690"/>
                  <a:pt x="5667871" y="2540000"/>
                  <a:pt x="5666631" y="2541240"/>
                </a:cubicBezTo>
                <a:cubicBezTo>
                  <a:pt x="5664151" y="2543721"/>
                  <a:pt x="5655468" y="2544961"/>
                  <a:pt x="5640586" y="2544961"/>
                </a:cubicBezTo>
                <a:cubicBezTo>
                  <a:pt x="5635624" y="2544961"/>
                  <a:pt x="5633144" y="2544961"/>
                  <a:pt x="5633144" y="2544961"/>
                </a:cubicBezTo>
                <a:lnTo>
                  <a:pt x="5670351" y="2559844"/>
                </a:lnTo>
                <a:lnTo>
                  <a:pt x="5670351" y="2552402"/>
                </a:lnTo>
                <a:cubicBezTo>
                  <a:pt x="5670351" y="2547442"/>
                  <a:pt x="5672831" y="2544961"/>
                  <a:pt x="5677793" y="2544961"/>
                </a:cubicBezTo>
                <a:cubicBezTo>
                  <a:pt x="5675312" y="2542481"/>
                  <a:pt x="5673141" y="2540930"/>
                  <a:pt x="5671281" y="2540310"/>
                </a:cubicBezTo>
                <a:close/>
                <a:moveTo>
                  <a:pt x="5618261" y="2537519"/>
                </a:moveTo>
                <a:lnTo>
                  <a:pt x="5618261" y="2544961"/>
                </a:lnTo>
                <a:cubicBezTo>
                  <a:pt x="5618261" y="2544961"/>
                  <a:pt x="5620742" y="2544961"/>
                  <a:pt x="5625703" y="2544961"/>
                </a:cubicBezTo>
                <a:close/>
                <a:moveTo>
                  <a:pt x="5584775" y="2537519"/>
                </a:moveTo>
                <a:cubicBezTo>
                  <a:pt x="5582295" y="2537519"/>
                  <a:pt x="5581054" y="2540000"/>
                  <a:pt x="5581054" y="2544961"/>
                </a:cubicBezTo>
                <a:cubicBezTo>
                  <a:pt x="5581054" y="2549922"/>
                  <a:pt x="5583535" y="2552402"/>
                  <a:pt x="5588496" y="2552402"/>
                </a:cubicBezTo>
                <a:cubicBezTo>
                  <a:pt x="5588496" y="2552402"/>
                  <a:pt x="5589736" y="2551162"/>
                  <a:pt x="5592217" y="2548682"/>
                </a:cubicBezTo>
                <a:cubicBezTo>
                  <a:pt x="5594697" y="2546201"/>
                  <a:pt x="5595937" y="2544961"/>
                  <a:pt x="5595937" y="2544961"/>
                </a:cubicBezTo>
                <a:cubicBezTo>
                  <a:pt x="5595937" y="2540000"/>
                  <a:pt x="5593457" y="2537519"/>
                  <a:pt x="5588496" y="2537519"/>
                </a:cubicBezTo>
                <a:cubicBezTo>
                  <a:pt x="5588496" y="2537519"/>
                  <a:pt x="5587255" y="2537519"/>
                  <a:pt x="5584775" y="2537519"/>
                </a:cubicBezTo>
                <a:close/>
                <a:moveTo>
                  <a:pt x="5528965" y="2537519"/>
                </a:moveTo>
                <a:lnTo>
                  <a:pt x="5521523" y="2544961"/>
                </a:lnTo>
                <a:cubicBezTo>
                  <a:pt x="5521523" y="2544961"/>
                  <a:pt x="5521523" y="2547442"/>
                  <a:pt x="5521523" y="2552402"/>
                </a:cubicBezTo>
                <a:lnTo>
                  <a:pt x="5528965" y="2552402"/>
                </a:lnTo>
                <a:cubicBezTo>
                  <a:pt x="5528965" y="2547442"/>
                  <a:pt x="5531445" y="2544961"/>
                  <a:pt x="5536406" y="2544961"/>
                </a:cubicBezTo>
                <a:lnTo>
                  <a:pt x="5536406" y="2537519"/>
                </a:lnTo>
                <a:cubicBezTo>
                  <a:pt x="5531445" y="2537519"/>
                  <a:pt x="5528965" y="2537519"/>
                  <a:pt x="5528965" y="2537519"/>
                </a:cubicBezTo>
                <a:close/>
                <a:moveTo>
                  <a:pt x="3549551" y="2537519"/>
                </a:moveTo>
                <a:cubicBezTo>
                  <a:pt x="3539629" y="2542480"/>
                  <a:pt x="3539629" y="2547442"/>
                  <a:pt x="3549551" y="2552402"/>
                </a:cubicBezTo>
                <a:cubicBezTo>
                  <a:pt x="3554512" y="2552402"/>
                  <a:pt x="3556992" y="2552402"/>
                  <a:pt x="3556992" y="2552402"/>
                </a:cubicBezTo>
                <a:cubicBezTo>
                  <a:pt x="3556992" y="2547442"/>
                  <a:pt x="3556992" y="2544961"/>
                  <a:pt x="3556992" y="2544961"/>
                </a:cubicBezTo>
                <a:close/>
                <a:moveTo>
                  <a:pt x="2388691" y="2537519"/>
                </a:moveTo>
                <a:cubicBezTo>
                  <a:pt x="2393652" y="2542480"/>
                  <a:pt x="2402334" y="2546201"/>
                  <a:pt x="2414736" y="2548682"/>
                </a:cubicBezTo>
                <a:cubicBezTo>
                  <a:pt x="2427138" y="2551162"/>
                  <a:pt x="2438300" y="2554883"/>
                  <a:pt x="2448223" y="2559844"/>
                </a:cubicBezTo>
                <a:cubicBezTo>
                  <a:pt x="2458145" y="2564804"/>
                  <a:pt x="2465586" y="2569766"/>
                  <a:pt x="2470547" y="2574726"/>
                </a:cubicBezTo>
                <a:cubicBezTo>
                  <a:pt x="2480469" y="2574726"/>
                  <a:pt x="2495352" y="2579687"/>
                  <a:pt x="2515195" y="2589609"/>
                </a:cubicBezTo>
                <a:cubicBezTo>
                  <a:pt x="2520156" y="2594570"/>
                  <a:pt x="2527598" y="2598291"/>
                  <a:pt x="2537520" y="2600771"/>
                </a:cubicBezTo>
                <a:cubicBezTo>
                  <a:pt x="2547442" y="2603252"/>
                  <a:pt x="2552402" y="2604492"/>
                  <a:pt x="2552402" y="2604492"/>
                </a:cubicBezTo>
                <a:cubicBezTo>
                  <a:pt x="2562324" y="2609453"/>
                  <a:pt x="2574726" y="2615654"/>
                  <a:pt x="2589609" y="2623096"/>
                </a:cubicBezTo>
                <a:cubicBezTo>
                  <a:pt x="2604492" y="2630537"/>
                  <a:pt x="2611933" y="2634258"/>
                  <a:pt x="2611933" y="2634258"/>
                </a:cubicBezTo>
                <a:cubicBezTo>
                  <a:pt x="2611933" y="2639218"/>
                  <a:pt x="2604492" y="2639218"/>
                  <a:pt x="2589609" y="2634258"/>
                </a:cubicBezTo>
                <a:cubicBezTo>
                  <a:pt x="2554883" y="2614414"/>
                  <a:pt x="2530078" y="2604492"/>
                  <a:pt x="2515195" y="2604492"/>
                </a:cubicBezTo>
                <a:cubicBezTo>
                  <a:pt x="2515195" y="2604492"/>
                  <a:pt x="2510234" y="2602011"/>
                  <a:pt x="2500312" y="2597051"/>
                </a:cubicBezTo>
                <a:lnTo>
                  <a:pt x="2448223" y="2574726"/>
                </a:lnTo>
                <a:cubicBezTo>
                  <a:pt x="2423418" y="2564804"/>
                  <a:pt x="2411016" y="2559844"/>
                  <a:pt x="2411016" y="2559844"/>
                </a:cubicBezTo>
                <a:cubicBezTo>
                  <a:pt x="2406055" y="2559844"/>
                  <a:pt x="2402334" y="2558604"/>
                  <a:pt x="2399853" y="2556123"/>
                </a:cubicBezTo>
                <a:cubicBezTo>
                  <a:pt x="2397373" y="2553642"/>
                  <a:pt x="2393652" y="2552402"/>
                  <a:pt x="2388691" y="2552402"/>
                </a:cubicBezTo>
                <a:close/>
                <a:moveTo>
                  <a:pt x="3672799" y="2535194"/>
                </a:moveTo>
                <a:cubicBezTo>
                  <a:pt x="3671249" y="2535504"/>
                  <a:pt x="3669854" y="2536279"/>
                  <a:pt x="3668613" y="2537519"/>
                </a:cubicBezTo>
                <a:cubicBezTo>
                  <a:pt x="3663652" y="2542480"/>
                  <a:pt x="3663652" y="2546201"/>
                  <a:pt x="3668613" y="2548682"/>
                </a:cubicBezTo>
                <a:cubicBezTo>
                  <a:pt x="3673574" y="2551162"/>
                  <a:pt x="3676055" y="2549922"/>
                  <a:pt x="3676055" y="2544961"/>
                </a:cubicBezTo>
                <a:cubicBezTo>
                  <a:pt x="3676055" y="2544961"/>
                  <a:pt x="3677295" y="2544961"/>
                  <a:pt x="3679775" y="2544961"/>
                </a:cubicBezTo>
                <a:cubicBezTo>
                  <a:pt x="3682256" y="2544961"/>
                  <a:pt x="3683496" y="2547442"/>
                  <a:pt x="3683496" y="2552402"/>
                </a:cubicBezTo>
                <a:cubicBezTo>
                  <a:pt x="3693418" y="2552402"/>
                  <a:pt x="3698379" y="2552402"/>
                  <a:pt x="3698379" y="2552402"/>
                </a:cubicBezTo>
                <a:cubicBezTo>
                  <a:pt x="3698379" y="2552402"/>
                  <a:pt x="3695898" y="2549922"/>
                  <a:pt x="3690937" y="2544961"/>
                </a:cubicBezTo>
                <a:cubicBezTo>
                  <a:pt x="3683496" y="2537519"/>
                  <a:pt x="3677450" y="2534264"/>
                  <a:pt x="3672799" y="2535194"/>
                </a:cubicBezTo>
                <a:close/>
                <a:moveTo>
                  <a:pt x="5477805" y="2533799"/>
                </a:moveTo>
                <a:cubicBezTo>
                  <a:pt x="5478425" y="2533799"/>
                  <a:pt x="5479355" y="2535039"/>
                  <a:pt x="5480595" y="2537519"/>
                </a:cubicBezTo>
                <a:cubicBezTo>
                  <a:pt x="5483076" y="2542480"/>
                  <a:pt x="5481836" y="2542480"/>
                  <a:pt x="5476875" y="2537519"/>
                </a:cubicBezTo>
                <a:cubicBezTo>
                  <a:pt x="5476875" y="2535039"/>
                  <a:pt x="5477185" y="2533799"/>
                  <a:pt x="5477805" y="2533799"/>
                </a:cubicBezTo>
                <a:close/>
                <a:moveTo>
                  <a:pt x="5454551" y="2530078"/>
                </a:moveTo>
                <a:lnTo>
                  <a:pt x="5461992" y="2537519"/>
                </a:lnTo>
                <a:lnTo>
                  <a:pt x="5461992" y="2530078"/>
                </a:lnTo>
                <a:cubicBezTo>
                  <a:pt x="5461992" y="2530078"/>
                  <a:pt x="5459512" y="2530078"/>
                  <a:pt x="5454551" y="2530078"/>
                </a:cubicBezTo>
                <a:close/>
                <a:moveTo>
                  <a:pt x="4129980" y="2530078"/>
                </a:moveTo>
                <a:lnTo>
                  <a:pt x="4129980" y="2544961"/>
                </a:lnTo>
                <a:cubicBezTo>
                  <a:pt x="4139902" y="2544961"/>
                  <a:pt x="4147344" y="2544961"/>
                  <a:pt x="4152305" y="2544961"/>
                </a:cubicBezTo>
                <a:cubicBezTo>
                  <a:pt x="4147344" y="2544961"/>
                  <a:pt x="4144863" y="2542480"/>
                  <a:pt x="4144863" y="2537519"/>
                </a:cubicBezTo>
                <a:cubicBezTo>
                  <a:pt x="4144863" y="2532559"/>
                  <a:pt x="4142383" y="2530078"/>
                  <a:pt x="4137422" y="2530078"/>
                </a:cubicBezTo>
                <a:close/>
                <a:moveTo>
                  <a:pt x="3155156" y="2530078"/>
                </a:moveTo>
                <a:lnTo>
                  <a:pt x="3162598" y="2537519"/>
                </a:lnTo>
                <a:lnTo>
                  <a:pt x="3170039" y="2537519"/>
                </a:lnTo>
                <a:cubicBezTo>
                  <a:pt x="3170039" y="2532559"/>
                  <a:pt x="3168799" y="2530078"/>
                  <a:pt x="3166318" y="2530078"/>
                </a:cubicBezTo>
                <a:cubicBezTo>
                  <a:pt x="3163838" y="2530078"/>
                  <a:pt x="3160117" y="2530078"/>
                  <a:pt x="3155156" y="2530078"/>
                </a:cubicBezTo>
                <a:close/>
                <a:moveTo>
                  <a:pt x="2611933" y="2530078"/>
                </a:moveTo>
                <a:cubicBezTo>
                  <a:pt x="2616894" y="2530078"/>
                  <a:pt x="2620615" y="2532559"/>
                  <a:pt x="2623096" y="2537519"/>
                </a:cubicBezTo>
                <a:cubicBezTo>
                  <a:pt x="2625576" y="2542480"/>
                  <a:pt x="2625576" y="2544961"/>
                  <a:pt x="2623096" y="2544961"/>
                </a:cubicBezTo>
                <a:cubicBezTo>
                  <a:pt x="2620615" y="2544961"/>
                  <a:pt x="2616894" y="2544961"/>
                  <a:pt x="2611933" y="2544961"/>
                </a:cubicBezTo>
                <a:lnTo>
                  <a:pt x="2604492" y="2537519"/>
                </a:lnTo>
                <a:cubicBezTo>
                  <a:pt x="2599531" y="2537519"/>
                  <a:pt x="2602011" y="2535039"/>
                  <a:pt x="2611933" y="2530078"/>
                </a:cubicBezTo>
                <a:close/>
                <a:moveTo>
                  <a:pt x="5553149" y="2526357"/>
                </a:moveTo>
                <a:cubicBezTo>
                  <a:pt x="5551909" y="2526357"/>
                  <a:pt x="5551289" y="2527598"/>
                  <a:pt x="5551289" y="2530078"/>
                </a:cubicBezTo>
                <a:lnTo>
                  <a:pt x="5558730" y="2530078"/>
                </a:lnTo>
                <a:cubicBezTo>
                  <a:pt x="5556250" y="2527598"/>
                  <a:pt x="5554389" y="2526357"/>
                  <a:pt x="5553149" y="2526357"/>
                </a:cubicBezTo>
                <a:close/>
                <a:moveTo>
                  <a:pt x="5495478" y="2526357"/>
                </a:moveTo>
                <a:cubicBezTo>
                  <a:pt x="5492998" y="2526357"/>
                  <a:pt x="5489277" y="2527598"/>
                  <a:pt x="5484316" y="2530078"/>
                </a:cubicBezTo>
                <a:cubicBezTo>
                  <a:pt x="5474395" y="2530078"/>
                  <a:pt x="5469433" y="2530078"/>
                  <a:pt x="5469433" y="2530078"/>
                </a:cubicBezTo>
                <a:lnTo>
                  <a:pt x="5476875" y="2537519"/>
                </a:lnTo>
                <a:cubicBezTo>
                  <a:pt x="5471913" y="2537519"/>
                  <a:pt x="5469433" y="2540000"/>
                  <a:pt x="5469433" y="2544961"/>
                </a:cubicBezTo>
                <a:lnTo>
                  <a:pt x="5469433" y="2552402"/>
                </a:lnTo>
                <a:lnTo>
                  <a:pt x="5476875" y="2552402"/>
                </a:lnTo>
                <a:cubicBezTo>
                  <a:pt x="5481836" y="2552402"/>
                  <a:pt x="5488037" y="2551162"/>
                  <a:pt x="5495478" y="2548682"/>
                </a:cubicBezTo>
                <a:cubicBezTo>
                  <a:pt x="5502920" y="2546201"/>
                  <a:pt x="5505400" y="2543721"/>
                  <a:pt x="5502920" y="2541240"/>
                </a:cubicBezTo>
                <a:cubicBezTo>
                  <a:pt x="5500440" y="2538759"/>
                  <a:pt x="5499199" y="2535039"/>
                  <a:pt x="5499199" y="2530078"/>
                </a:cubicBezTo>
                <a:cubicBezTo>
                  <a:pt x="5499199" y="2527598"/>
                  <a:pt x="5497959" y="2526357"/>
                  <a:pt x="5495478" y="2526357"/>
                </a:cubicBezTo>
                <a:close/>
                <a:moveTo>
                  <a:pt x="5871269" y="2522637"/>
                </a:moveTo>
                <a:cubicBezTo>
                  <a:pt x="5866308" y="2522637"/>
                  <a:pt x="5863828" y="2523877"/>
                  <a:pt x="5863828" y="2526357"/>
                </a:cubicBezTo>
                <a:cubicBezTo>
                  <a:pt x="5863828" y="2528838"/>
                  <a:pt x="5865068" y="2530078"/>
                  <a:pt x="5867549" y="2530078"/>
                </a:cubicBezTo>
                <a:cubicBezTo>
                  <a:pt x="5870029" y="2530078"/>
                  <a:pt x="5871269" y="2527597"/>
                  <a:pt x="5871269" y="2522637"/>
                </a:cubicBezTo>
                <a:close/>
                <a:moveTo>
                  <a:pt x="5796855" y="2522637"/>
                </a:moveTo>
                <a:cubicBezTo>
                  <a:pt x="5796855" y="2522637"/>
                  <a:pt x="5796855" y="2525117"/>
                  <a:pt x="5796855" y="2530078"/>
                </a:cubicBezTo>
                <a:lnTo>
                  <a:pt x="5804297" y="2537519"/>
                </a:lnTo>
                <a:cubicBezTo>
                  <a:pt x="5809258" y="2532559"/>
                  <a:pt x="5811738" y="2528838"/>
                  <a:pt x="5811738" y="2526357"/>
                </a:cubicBezTo>
                <a:cubicBezTo>
                  <a:pt x="5811738" y="2523877"/>
                  <a:pt x="5809258" y="2522637"/>
                  <a:pt x="5804297" y="2522637"/>
                </a:cubicBezTo>
                <a:close/>
                <a:moveTo>
                  <a:pt x="5514082" y="2522637"/>
                </a:moveTo>
                <a:cubicBezTo>
                  <a:pt x="5514082" y="2522637"/>
                  <a:pt x="5511602" y="2525117"/>
                  <a:pt x="5506640" y="2530078"/>
                </a:cubicBezTo>
                <a:lnTo>
                  <a:pt x="5514082" y="2530078"/>
                </a:lnTo>
                <a:close/>
                <a:moveTo>
                  <a:pt x="4063008" y="2522637"/>
                </a:moveTo>
                <a:lnTo>
                  <a:pt x="4063008" y="2530078"/>
                </a:lnTo>
                <a:lnTo>
                  <a:pt x="4070449" y="2530078"/>
                </a:lnTo>
                <a:cubicBezTo>
                  <a:pt x="4070449" y="2525117"/>
                  <a:pt x="4067969" y="2522637"/>
                  <a:pt x="4063008" y="2522637"/>
                </a:cubicBezTo>
                <a:close/>
                <a:moveTo>
                  <a:pt x="3519785" y="2522637"/>
                </a:moveTo>
                <a:lnTo>
                  <a:pt x="3497461" y="2530078"/>
                </a:lnTo>
                <a:cubicBezTo>
                  <a:pt x="3497461" y="2535039"/>
                  <a:pt x="3507383" y="2535039"/>
                  <a:pt x="3527226" y="2530078"/>
                </a:cubicBezTo>
                <a:close/>
                <a:moveTo>
                  <a:pt x="3028652" y="2522637"/>
                </a:moveTo>
                <a:cubicBezTo>
                  <a:pt x="3028652" y="2527597"/>
                  <a:pt x="3028652" y="2530078"/>
                  <a:pt x="3028652" y="2530078"/>
                </a:cubicBezTo>
                <a:cubicBezTo>
                  <a:pt x="3028652" y="2530078"/>
                  <a:pt x="3027412" y="2530078"/>
                  <a:pt x="3024932" y="2530078"/>
                </a:cubicBezTo>
                <a:cubicBezTo>
                  <a:pt x="3022451" y="2530078"/>
                  <a:pt x="3021211" y="2528838"/>
                  <a:pt x="3021211" y="2526357"/>
                </a:cubicBezTo>
                <a:cubicBezTo>
                  <a:pt x="3021211" y="2523877"/>
                  <a:pt x="3023692" y="2522637"/>
                  <a:pt x="3028652" y="2522637"/>
                </a:cubicBezTo>
                <a:close/>
                <a:moveTo>
                  <a:pt x="2738437" y="2522637"/>
                </a:moveTo>
                <a:lnTo>
                  <a:pt x="2738437" y="2530078"/>
                </a:lnTo>
                <a:cubicBezTo>
                  <a:pt x="2733477" y="2530078"/>
                  <a:pt x="2732236" y="2531318"/>
                  <a:pt x="2734717" y="2533799"/>
                </a:cubicBezTo>
                <a:cubicBezTo>
                  <a:pt x="2737197" y="2536279"/>
                  <a:pt x="2740918" y="2537519"/>
                  <a:pt x="2745879" y="2537519"/>
                </a:cubicBezTo>
                <a:cubicBezTo>
                  <a:pt x="2750840" y="2542480"/>
                  <a:pt x="2755801" y="2544961"/>
                  <a:pt x="2760762" y="2544961"/>
                </a:cubicBezTo>
                <a:cubicBezTo>
                  <a:pt x="2765722" y="2544961"/>
                  <a:pt x="2768203" y="2542480"/>
                  <a:pt x="2768203" y="2537519"/>
                </a:cubicBezTo>
                <a:lnTo>
                  <a:pt x="2775644" y="2537519"/>
                </a:lnTo>
                <a:cubicBezTo>
                  <a:pt x="2775644" y="2542480"/>
                  <a:pt x="2780605" y="2542480"/>
                  <a:pt x="2790527" y="2537519"/>
                </a:cubicBezTo>
                <a:lnTo>
                  <a:pt x="2812851" y="2537519"/>
                </a:lnTo>
                <a:cubicBezTo>
                  <a:pt x="2817812" y="2542480"/>
                  <a:pt x="2822774" y="2544961"/>
                  <a:pt x="2827734" y="2544961"/>
                </a:cubicBezTo>
                <a:cubicBezTo>
                  <a:pt x="2852539" y="2554883"/>
                  <a:pt x="2867422" y="2562324"/>
                  <a:pt x="2872383" y="2567285"/>
                </a:cubicBezTo>
                <a:lnTo>
                  <a:pt x="2864941" y="2567285"/>
                </a:lnTo>
                <a:lnTo>
                  <a:pt x="2857500" y="2567285"/>
                </a:lnTo>
                <a:lnTo>
                  <a:pt x="2894707" y="2574726"/>
                </a:lnTo>
                <a:cubicBezTo>
                  <a:pt x="2904629" y="2569766"/>
                  <a:pt x="2929433" y="2577207"/>
                  <a:pt x="2969121" y="2597051"/>
                </a:cubicBezTo>
                <a:cubicBezTo>
                  <a:pt x="2974082" y="2597051"/>
                  <a:pt x="2980283" y="2598291"/>
                  <a:pt x="2987725" y="2600771"/>
                </a:cubicBezTo>
                <a:cubicBezTo>
                  <a:pt x="2995166" y="2603252"/>
                  <a:pt x="2998887" y="2604492"/>
                  <a:pt x="2998887" y="2604492"/>
                </a:cubicBezTo>
                <a:cubicBezTo>
                  <a:pt x="3038574" y="2609453"/>
                  <a:pt x="3065859" y="2619375"/>
                  <a:pt x="3080742" y="2634258"/>
                </a:cubicBezTo>
                <a:cubicBezTo>
                  <a:pt x="3085703" y="2634258"/>
                  <a:pt x="3093144" y="2635498"/>
                  <a:pt x="3103066" y="2637978"/>
                </a:cubicBezTo>
                <a:cubicBezTo>
                  <a:pt x="3112988" y="2640459"/>
                  <a:pt x="3117949" y="2639218"/>
                  <a:pt x="3117949" y="2634258"/>
                </a:cubicBezTo>
                <a:lnTo>
                  <a:pt x="3147715" y="2649141"/>
                </a:lnTo>
                <a:lnTo>
                  <a:pt x="3140273" y="2649141"/>
                </a:lnTo>
                <a:lnTo>
                  <a:pt x="3132832" y="2656582"/>
                </a:lnTo>
                <a:cubicBezTo>
                  <a:pt x="3142754" y="2656582"/>
                  <a:pt x="3150195" y="2656582"/>
                  <a:pt x="3155156" y="2656582"/>
                </a:cubicBezTo>
                <a:cubicBezTo>
                  <a:pt x="3160117" y="2656582"/>
                  <a:pt x="3162598" y="2657822"/>
                  <a:pt x="3162598" y="2660303"/>
                </a:cubicBezTo>
                <a:cubicBezTo>
                  <a:pt x="3162598" y="2662783"/>
                  <a:pt x="3167558" y="2665263"/>
                  <a:pt x="3177480" y="2667744"/>
                </a:cubicBezTo>
                <a:cubicBezTo>
                  <a:pt x="3187402" y="2670225"/>
                  <a:pt x="3192363" y="2671465"/>
                  <a:pt x="3192363" y="2671465"/>
                </a:cubicBezTo>
                <a:lnTo>
                  <a:pt x="3214687" y="2678906"/>
                </a:lnTo>
                <a:cubicBezTo>
                  <a:pt x="3224609" y="2688828"/>
                  <a:pt x="3234531" y="2693789"/>
                  <a:pt x="3244453" y="2693789"/>
                </a:cubicBezTo>
                <a:cubicBezTo>
                  <a:pt x="3269258" y="2698750"/>
                  <a:pt x="3286621" y="2703711"/>
                  <a:pt x="3296543" y="2708672"/>
                </a:cubicBezTo>
                <a:cubicBezTo>
                  <a:pt x="3301504" y="2713633"/>
                  <a:pt x="3308945" y="2716113"/>
                  <a:pt x="3318867" y="2716113"/>
                </a:cubicBezTo>
                <a:cubicBezTo>
                  <a:pt x="3328789" y="2716113"/>
                  <a:pt x="3333750" y="2714873"/>
                  <a:pt x="3333750" y="2712392"/>
                </a:cubicBezTo>
                <a:cubicBezTo>
                  <a:pt x="3333750" y="2709912"/>
                  <a:pt x="3336231" y="2708672"/>
                  <a:pt x="3341191" y="2708672"/>
                </a:cubicBezTo>
                <a:cubicBezTo>
                  <a:pt x="3346152" y="2708672"/>
                  <a:pt x="3349873" y="2708672"/>
                  <a:pt x="3352353" y="2708672"/>
                </a:cubicBezTo>
                <a:cubicBezTo>
                  <a:pt x="3354834" y="2708672"/>
                  <a:pt x="3356074" y="2708672"/>
                  <a:pt x="3356074" y="2708672"/>
                </a:cubicBezTo>
                <a:cubicBezTo>
                  <a:pt x="3361035" y="2708672"/>
                  <a:pt x="3363516" y="2711152"/>
                  <a:pt x="3363516" y="2716113"/>
                </a:cubicBezTo>
                <a:cubicBezTo>
                  <a:pt x="3363516" y="2721074"/>
                  <a:pt x="3364756" y="2724795"/>
                  <a:pt x="3367236" y="2727275"/>
                </a:cubicBezTo>
                <a:cubicBezTo>
                  <a:pt x="3369717" y="2729756"/>
                  <a:pt x="3373438" y="2730996"/>
                  <a:pt x="3378398" y="2730996"/>
                </a:cubicBezTo>
                <a:cubicBezTo>
                  <a:pt x="3383359" y="2730996"/>
                  <a:pt x="3388320" y="2733477"/>
                  <a:pt x="3393281" y="2738437"/>
                </a:cubicBezTo>
                <a:lnTo>
                  <a:pt x="3393281" y="2745879"/>
                </a:lnTo>
                <a:cubicBezTo>
                  <a:pt x="3388320" y="2740918"/>
                  <a:pt x="3378398" y="2738437"/>
                  <a:pt x="3363516" y="2738437"/>
                </a:cubicBezTo>
                <a:cubicBezTo>
                  <a:pt x="3348633" y="2733477"/>
                  <a:pt x="3333750" y="2728515"/>
                  <a:pt x="3318867" y="2723555"/>
                </a:cubicBezTo>
                <a:cubicBezTo>
                  <a:pt x="3313906" y="2723555"/>
                  <a:pt x="3306465" y="2721074"/>
                  <a:pt x="3296543" y="2716113"/>
                </a:cubicBezTo>
                <a:cubicBezTo>
                  <a:pt x="3286621" y="2711152"/>
                  <a:pt x="3277939" y="2707432"/>
                  <a:pt x="3270498" y="2704951"/>
                </a:cubicBezTo>
                <a:cubicBezTo>
                  <a:pt x="3263057" y="2702470"/>
                  <a:pt x="3254375" y="2699990"/>
                  <a:pt x="3244453" y="2697510"/>
                </a:cubicBezTo>
                <a:cubicBezTo>
                  <a:pt x="3234531" y="2695029"/>
                  <a:pt x="3224609" y="2693789"/>
                  <a:pt x="3214687" y="2693789"/>
                </a:cubicBezTo>
                <a:lnTo>
                  <a:pt x="3162598" y="2678906"/>
                </a:lnTo>
                <a:cubicBezTo>
                  <a:pt x="3152675" y="2678906"/>
                  <a:pt x="3145234" y="2681387"/>
                  <a:pt x="3140273" y="2686348"/>
                </a:cubicBezTo>
                <a:cubicBezTo>
                  <a:pt x="3135313" y="2686348"/>
                  <a:pt x="3127871" y="2683867"/>
                  <a:pt x="3117949" y="2678906"/>
                </a:cubicBezTo>
                <a:cubicBezTo>
                  <a:pt x="3108027" y="2678906"/>
                  <a:pt x="3101826" y="2677666"/>
                  <a:pt x="3099346" y="2675185"/>
                </a:cubicBezTo>
                <a:cubicBezTo>
                  <a:pt x="3096865" y="2672705"/>
                  <a:pt x="3095625" y="2671465"/>
                  <a:pt x="3095625" y="2671465"/>
                </a:cubicBezTo>
                <a:lnTo>
                  <a:pt x="3088183" y="2664023"/>
                </a:lnTo>
                <a:lnTo>
                  <a:pt x="3073301" y="2656582"/>
                </a:lnTo>
                <a:lnTo>
                  <a:pt x="3050976" y="2649141"/>
                </a:lnTo>
                <a:cubicBezTo>
                  <a:pt x="3050976" y="2654101"/>
                  <a:pt x="3053457" y="2656582"/>
                  <a:pt x="3058418" y="2656582"/>
                </a:cubicBezTo>
                <a:cubicBezTo>
                  <a:pt x="3058418" y="2656582"/>
                  <a:pt x="3059658" y="2657822"/>
                  <a:pt x="3062139" y="2660303"/>
                </a:cubicBezTo>
                <a:cubicBezTo>
                  <a:pt x="3064619" y="2662783"/>
                  <a:pt x="3068340" y="2664023"/>
                  <a:pt x="3073301" y="2664023"/>
                </a:cubicBezTo>
                <a:cubicBezTo>
                  <a:pt x="3078261" y="2664023"/>
                  <a:pt x="3080742" y="2666504"/>
                  <a:pt x="3080742" y="2671465"/>
                </a:cubicBezTo>
                <a:cubicBezTo>
                  <a:pt x="3080742" y="2676426"/>
                  <a:pt x="3080742" y="2678906"/>
                  <a:pt x="3080742" y="2678906"/>
                </a:cubicBezTo>
                <a:lnTo>
                  <a:pt x="3065859" y="2678906"/>
                </a:lnTo>
                <a:lnTo>
                  <a:pt x="3028652" y="2649141"/>
                </a:lnTo>
                <a:lnTo>
                  <a:pt x="3006328" y="2634258"/>
                </a:lnTo>
                <a:cubicBezTo>
                  <a:pt x="3006328" y="2634258"/>
                  <a:pt x="3003847" y="2634258"/>
                  <a:pt x="2998887" y="2634258"/>
                </a:cubicBezTo>
                <a:cubicBezTo>
                  <a:pt x="2993926" y="2634258"/>
                  <a:pt x="2991445" y="2631777"/>
                  <a:pt x="2991445" y="2626816"/>
                </a:cubicBezTo>
                <a:lnTo>
                  <a:pt x="2984004" y="2626816"/>
                </a:lnTo>
                <a:cubicBezTo>
                  <a:pt x="2979043" y="2621856"/>
                  <a:pt x="2965400" y="2615654"/>
                  <a:pt x="2943076" y="2608213"/>
                </a:cubicBezTo>
                <a:cubicBezTo>
                  <a:pt x="2920752" y="2600771"/>
                  <a:pt x="2902148" y="2597051"/>
                  <a:pt x="2887266" y="2597051"/>
                </a:cubicBezTo>
                <a:cubicBezTo>
                  <a:pt x="2882305" y="2592090"/>
                  <a:pt x="2872383" y="2587129"/>
                  <a:pt x="2857500" y="2582168"/>
                </a:cubicBezTo>
                <a:cubicBezTo>
                  <a:pt x="2842617" y="2577207"/>
                  <a:pt x="2827734" y="2572246"/>
                  <a:pt x="2812851" y="2567285"/>
                </a:cubicBezTo>
                <a:cubicBezTo>
                  <a:pt x="2748359" y="2547442"/>
                  <a:pt x="2713633" y="2537519"/>
                  <a:pt x="2708672" y="2537519"/>
                </a:cubicBezTo>
                <a:close/>
                <a:moveTo>
                  <a:pt x="5811738" y="2515195"/>
                </a:moveTo>
                <a:cubicBezTo>
                  <a:pt x="5811738" y="2515195"/>
                  <a:pt x="5814218" y="2517676"/>
                  <a:pt x="5819179" y="2522637"/>
                </a:cubicBezTo>
                <a:lnTo>
                  <a:pt x="5834062" y="2515195"/>
                </a:lnTo>
                <a:close/>
                <a:moveTo>
                  <a:pt x="5000625" y="2515195"/>
                </a:moveTo>
                <a:lnTo>
                  <a:pt x="4993183" y="2522637"/>
                </a:lnTo>
                <a:cubicBezTo>
                  <a:pt x="5003105" y="2522637"/>
                  <a:pt x="5008066" y="2522637"/>
                  <a:pt x="5008066" y="2522637"/>
                </a:cubicBezTo>
                <a:close/>
                <a:moveTo>
                  <a:pt x="4070449" y="2515195"/>
                </a:moveTo>
                <a:cubicBezTo>
                  <a:pt x="4070449" y="2520156"/>
                  <a:pt x="4072930" y="2522637"/>
                  <a:pt x="4077891" y="2522637"/>
                </a:cubicBezTo>
                <a:lnTo>
                  <a:pt x="4077891" y="2515195"/>
                </a:lnTo>
                <a:close/>
                <a:moveTo>
                  <a:pt x="2544961" y="2515195"/>
                </a:moveTo>
                <a:cubicBezTo>
                  <a:pt x="2549922" y="2515195"/>
                  <a:pt x="2552402" y="2516435"/>
                  <a:pt x="2552402" y="2518916"/>
                </a:cubicBezTo>
                <a:cubicBezTo>
                  <a:pt x="2552402" y="2521397"/>
                  <a:pt x="2549922" y="2522637"/>
                  <a:pt x="2544961" y="2522637"/>
                </a:cubicBezTo>
                <a:close/>
                <a:moveTo>
                  <a:pt x="4010918" y="2507754"/>
                </a:moveTo>
                <a:lnTo>
                  <a:pt x="4010918" y="2515195"/>
                </a:lnTo>
                <a:cubicBezTo>
                  <a:pt x="4010918" y="2515195"/>
                  <a:pt x="4015879" y="2512715"/>
                  <a:pt x="4025801" y="2507754"/>
                </a:cubicBezTo>
                <a:close/>
                <a:moveTo>
                  <a:pt x="3609082" y="2507754"/>
                </a:moveTo>
                <a:lnTo>
                  <a:pt x="3601641" y="2515195"/>
                </a:lnTo>
                <a:lnTo>
                  <a:pt x="3601641" y="2522637"/>
                </a:lnTo>
                <a:cubicBezTo>
                  <a:pt x="3601641" y="2522637"/>
                  <a:pt x="3602881" y="2522637"/>
                  <a:pt x="3605361" y="2522637"/>
                </a:cubicBezTo>
                <a:cubicBezTo>
                  <a:pt x="3607842" y="2522637"/>
                  <a:pt x="3611562" y="2522637"/>
                  <a:pt x="3616523" y="2522637"/>
                </a:cubicBezTo>
                <a:cubicBezTo>
                  <a:pt x="3616523" y="2527597"/>
                  <a:pt x="3620244" y="2531318"/>
                  <a:pt x="3627685" y="2533799"/>
                </a:cubicBezTo>
                <a:cubicBezTo>
                  <a:pt x="3635127" y="2536279"/>
                  <a:pt x="3641328" y="2537519"/>
                  <a:pt x="3646289" y="2537519"/>
                </a:cubicBezTo>
                <a:cubicBezTo>
                  <a:pt x="3651250" y="2537519"/>
                  <a:pt x="3654971" y="2537519"/>
                  <a:pt x="3657451" y="2537519"/>
                </a:cubicBezTo>
                <a:cubicBezTo>
                  <a:pt x="3659931" y="2537519"/>
                  <a:pt x="3661172" y="2535039"/>
                  <a:pt x="3661172" y="2530078"/>
                </a:cubicBezTo>
                <a:cubicBezTo>
                  <a:pt x="3661172" y="2525117"/>
                  <a:pt x="3657451" y="2521397"/>
                  <a:pt x="3650010" y="2518916"/>
                </a:cubicBezTo>
                <a:cubicBezTo>
                  <a:pt x="3642568" y="2516435"/>
                  <a:pt x="3633887" y="2515195"/>
                  <a:pt x="3623965" y="2515195"/>
                </a:cubicBezTo>
                <a:cubicBezTo>
                  <a:pt x="3619004" y="2515195"/>
                  <a:pt x="3616523" y="2513955"/>
                  <a:pt x="3616523" y="2511475"/>
                </a:cubicBezTo>
                <a:cubicBezTo>
                  <a:pt x="3616523" y="2508994"/>
                  <a:pt x="3614043" y="2507754"/>
                  <a:pt x="3609082" y="2507754"/>
                </a:cubicBezTo>
                <a:close/>
                <a:moveTo>
                  <a:pt x="3471416" y="2507754"/>
                </a:moveTo>
                <a:cubicBezTo>
                  <a:pt x="3468936" y="2507754"/>
                  <a:pt x="3467695" y="2508994"/>
                  <a:pt x="3467695" y="2511475"/>
                </a:cubicBezTo>
                <a:cubicBezTo>
                  <a:pt x="3467695" y="2513955"/>
                  <a:pt x="3470176" y="2516435"/>
                  <a:pt x="3475137" y="2518916"/>
                </a:cubicBezTo>
                <a:cubicBezTo>
                  <a:pt x="3480098" y="2521397"/>
                  <a:pt x="3483818" y="2521397"/>
                  <a:pt x="3486299" y="2518916"/>
                </a:cubicBezTo>
                <a:cubicBezTo>
                  <a:pt x="3488779" y="2516435"/>
                  <a:pt x="3490019" y="2515195"/>
                  <a:pt x="3490019" y="2515195"/>
                </a:cubicBezTo>
                <a:cubicBezTo>
                  <a:pt x="3490019" y="2515195"/>
                  <a:pt x="3488779" y="2515195"/>
                  <a:pt x="3486299" y="2515195"/>
                </a:cubicBezTo>
                <a:cubicBezTo>
                  <a:pt x="3483818" y="2515195"/>
                  <a:pt x="3481338" y="2513955"/>
                  <a:pt x="3478857" y="2511475"/>
                </a:cubicBezTo>
                <a:cubicBezTo>
                  <a:pt x="3476377" y="2508994"/>
                  <a:pt x="3473896" y="2507754"/>
                  <a:pt x="3471416" y="2507754"/>
                </a:cubicBezTo>
                <a:close/>
                <a:moveTo>
                  <a:pt x="3437930" y="2507754"/>
                </a:moveTo>
                <a:lnTo>
                  <a:pt x="3452812" y="2515195"/>
                </a:lnTo>
                <a:lnTo>
                  <a:pt x="3452812" y="2507754"/>
                </a:lnTo>
                <a:close/>
                <a:moveTo>
                  <a:pt x="5781972" y="2500312"/>
                </a:moveTo>
                <a:lnTo>
                  <a:pt x="5774531" y="2507754"/>
                </a:lnTo>
                <a:lnTo>
                  <a:pt x="5781972" y="2507754"/>
                </a:lnTo>
                <a:lnTo>
                  <a:pt x="5789414" y="2515195"/>
                </a:lnTo>
                <a:lnTo>
                  <a:pt x="5804297" y="2515195"/>
                </a:lnTo>
                <a:lnTo>
                  <a:pt x="5796855" y="2507754"/>
                </a:lnTo>
                <a:cubicBezTo>
                  <a:pt x="5796855" y="2507754"/>
                  <a:pt x="5795615" y="2506514"/>
                  <a:pt x="5793135" y="2504033"/>
                </a:cubicBezTo>
                <a:cubicBezTo>
                  <a:pt x="5790654" y="2501552"/>
                  <a:pt x="5786934" y="2500312"/>
                  <a:pt x="5781972" y="2500312"/>
                </a:cubicBezTo>
                <a:close/>
                <a:moveTo>
                  <a:pt x="5633144" y="2500312"/>
                </a:moveTo>
                <a:cubicBezTo>
                  <a:pt x="5628183" y="2500312"/>
                  <a:pt x="5624462" y="2501552"/>
                  <a:pt x="5621982" y="2504033"/>
                </a:cubicBezTo>
                <a:cubicBezTo>
                  <a:pt x="5619502" y="2506514"/>
                  <a:pt x="5619502" y="2508994"/>
                  <a:pt x="5621982" y="2511475"/>
                </a:cubicBezTo>
                <a:cubicBezTo>
                  <a:pt x="5624462" y="2513955"/>
                  <a:pt x="5626943" y="2515195"/>
                  <a:pt x="5629424" y="2515195"/>
                </a:cubicBezTo>
                <a:cubicBezTo>
                  <a:pt x="5631904" y="2515195"/>
                  <a:pt x="5633144" y="2512715"/>
                  <a:pt x="5633144" y="2507754"/>
                </a:cubicBezTo>
                <a:close/>
                <a:moveTo>
                  <a:pt x="5469433" y="2500312"/>
                </a:moveTo>
                <a:cubicBezTo>
                  <a:pt x="5464472" y="2500312"/>
                  <a:pt x="5459512" y="2502793"/>
                  <a:pt x="5454551" y="2507754"/>
                </a:cubicBezTo>
                <a:lnTo>
                  <a:pt x="5424785" y="2507754"/>
                </a:lnTo>
                <a:cubicBezTo>
                  <a:pt x="5424785" y="2507754"/>
                  <a:pt x="5419824" y="2507754"/>
                  <a:pt x="5409902" y="2507754"/>
                </a:cubicBezTo>
                <a:lnTo>
                  <a:pt x="5395019" y="2507754"/>
                </a:lnTo>
                <a:cubicBezTo>
                  <a:pt x="5395019" y="2512715"/>
                  <a:pt x="5392539" y="2515195"/>
                  <a:pt x="5387578" y="2515195"/>
                </a:cubicBezTo>
                <a:lnTo>
                  <a:pt x="5387578" y="2522637"/>
                </a:lnTo>
                <a:cubicBezTo>
                  <a:pt x="5392539" y="2522637"/>
                  <a:pt x="5396260" y="2521397"/>
                  <a:pt x="5398740" y="2518916"/>
                </a:cubicBezTo>
                <a:cubicBezTo>
                  <a:pt x="5401220" y="2516435"/>
                  <a:pt x="5407422" y="2515195"/>
                  <a:pt x="5417343" y="2515195"/>
                </a:cubicBezTo>
                <a:lnTo>
                  <a:pt x="5424785" y="2522637"/>
                </a:lnTo>
                <a:lnTo>
                  <a:pt x="5424785" y="2530078"/>
                </a:lnTo>
                <a:cubicBezTo>
                  <a:pt x="5429746" y="2530078"/>
                  <a:pt x="5433467" y="2528838"/>
                  <a:pt x="5435947" y="2526357"/>
                </a:cubicBezTo>
                <a:cubicBezTo>
                  <a:pt x="5438427" y="2523877"/>
                  <a:pt x="5440908" y="2522637"/>
                  <a:pt x="5443388" y="2522637"/>
                </a:cubicBezTo>
                <a:cubicBezTo>
                  <a:pt x="5445868" y="2522637"/>
                  <a:pt x="5447109" y="2525117"/>
                  <a:pt x="5447109" y="2530078"/>
                </a:cubicBezTo>
                <a:cubicBezTo>
                  <a:pt x="5447109" y="2535039"/>
                  <a:pt x="5448350" y="2535039"/>
                  <a:pt x="5450830" y="2530078"/>
                </a:cubicBezTo>
                <a:cubicBezTo>
                  <a:pt x="5453310" y="2525117"/>
                  <a:pt x="5454551" y="2522637"/>
                  <a:pt x="5454551" y="2522637"/>
                </a:cubicBezTo>
                <a:lnTo>
                  <a:pt x="5461992" y="2522637"/>
                </a:lnTo>
                <a:cubicBezTo>
                  <a:pt x="5461992" y="2522637"/>
                  <a:pt x="5463233" y="2522637"/>
                  <a:pt x="5465713" y="2522637"/>
                </a:cubicBezTo>
                <a:cubicBezTo>
                  <a:pt x="5468193" y="2522637"/>
                  <a:pt x="5466953" y="2520156"/>
                  <a:pt x="5461992" y="2515195"/>
                </a:cubicBezTo>
                <a:cubicBezTo>
                  <a:pt x="5461992" y="2510234"/>
                  <a:pt x="5461992" y="2507754"/>
                  <a:pt x="5461992" y="2507754"/>
                </a:cubicBezTo>
                <a:close/>
                <a:moveTo>
                  <a:pt x="3728145" y="2500312"/>
                </a:moveTo>
                <a:cubicBezTo>
                  <a:pt x="3728145" y="2505273"/>
                  <a:pt x="3730625" y="2507754"/>
                  <a:pt x="3735586" y="2507754"/>
                </a:cubicBezTo>
                <a:lnTo>
                  <a:pt x="3735586" y="2500312"/>
                </a:lnTo>
                <a:close/>
                <a:moveTo>
                  <a:pt x="3136553" y="2500312"/>
                </a:moveTo>
                <a:cubicBezTo>
                  <a:pt x="3134072" y="2500312"/>
                  <a:pt x="3132832" y="2502793"/>
                  <a:pt x="3132832" y="2507754"/>
                </a:cubicBezTo>
                <a:cubicBezTo>
                  <a:pt x="3132832" y="2507754"/>
                  <a:pt x="3135313" y="2507754"/>
                  <a:pt x="3140273" y="2507754"/>
                </a:cubicBezTo>
                <a:cubicBezTo>
                  <a:pt x="3140273" y="2502793"/>
                  <a:pt x="3139033" y="2500312"/>
                  <a:pt x="3136553" y="2500312"/>
                </a:cubicBezTo>
                <a:close/>
                <a:moveTo>
                  <a:pt x="6064746" y="2492871"/>
                </a:moveTo>
                <a:lnTo>
                  <a:pt x="6087070" y="2492871"/>
                </a:lnTo>
                <a:lnTo>
                  <a:pt x="6072187" y="2500312"/>
                </a:lnTo>
                <a:cubicBezTo>
                  <a:pt x="6067226" y="2500312"/>
                  <a:pt x="6064746" y="2497832"/>
                  <a:pt x="6064746" y="2492871"/>
                </a:cubicBezTo>
                <a:close/>
                <a:moveTo>
                  <a:pt x="5752207" y="2492871"/>
                </a:moveTo>
                <a:lnTo>
                  <a:pt x="5744765" y="2500312"/>
                </a:lnTo>
                <a:cubicBezTo>
                  <a:pt x="5749727" y="2500312"/>
                  <a:pt x="5752207" y="2500312"/>
                  <a:pt x="5752207" y="2500312"/>
                </a:cubicBezTo>
                <a:cubicBezTo>
                  <a:pt x="5757168" y="2500312"/>
                  <a:pt x="5759648" y="2499072"/>
                  <a:pt x="5759648" y="2496592"/>
                </a:cubicBezTo>
                <a:cubicBezTo>
                  <a:pt x="5759648" y="2494111"/>
                  <a:pt x="5757168" y="2492871"/>
                  <a:pt x="5752207" y="2492871"/>
                </a:cubicBezTo>
                <a:close/>
                <a:moveTo>
                  <a:pt x="5685234" y="2492871"/>
                </a:moveTo>
                <a:cubicBezTo>
                  <a:pt x="5680273" y="2492871"/>
                  <a:pt x="5680273" y="2495352"/>
                  <a:pt x="5685234" y="2500312"/>
                </a:cubicBezTo>
                <a:cubicBezTo>
                  <a:pt x="5685234" y="2500312"/>
                  <a:pt x="5685234" y="2502793"/>
                  <a:pt x="5685234" y="2507754"/>
                </a:cubicBezTo>
                <a:lnTo>
                  <a:pt x="5692676" y="2507754"/>
                </a:lnTo>
                <a:cubicBezTo>
                  <a:pt x="5697637" y="2507754"/>
                  <a:pt x="5701358" y="2507754"/>
                  <a:pt x="5703838" y="2507754"/>
                </a:cubicBezTo>
                <a:cubicBezTo>
                  <a:pt x="5706318" y="2507754"/>
                  <a:pt x="5707558" y="2510234"/>
                  <a:pt x="5707558" y="2515195"/>
                </a:cubicBezTo>
                <a:cubicBezTo>
                  <a:pt x="5707558" y="2515195"/>
                  <a:pt x="5710038" y="2515195"/>
                  <a:pt x="5715000" y="2515195"/>
                </a:cubicBezTo>
                <a:cubicBezTo>
                  <a:pt x="5719961" y="2515195"/>
                  <a:pt x="5719961" y="2512715"/>
                  <a:pt x="5715000" y="2507754"/>
                </a:cubicBezTo>
                <a:cubicBezTo>
                  <a:pt x="5715000" y="2507754"/>
                  <a:pt x="5713759" y="2506514"/>
                  <a:pt x="5711279" y="2504033"/>
                </a:cubicBezTo>
                <a:cubicBezTo>
                  <a:pt x="5708799" y="2501552"/>
                  <a:pt x="5707558" y="2500312"/>
                  <a:pt x="5707558" y="2500312"/>
                </a:cubicBezTo>
                <a:cubicBezTo>
                  <a:pt x="5702597" y="2500312"/>
                  <a:pt x="5698876" y="2499072"/>
                  <a:pt x="5696396" y="2496592"/>
                </a:cubicBezTo>
                <a:cubicBezTo>
                  <a:pt x="5693916" y="2494111"/>
                  <a:pt x="5690195" y="2492871"/>
                  <a:pt x="5685234" y="2492871"/>
                </a:cubicBezTo>
                <a:close/>
                <a:moveTo>
                  <a:pt x="5662910" y="2492871"/>
                </a:moveTo>
                <a:cubicBezTo>
                  <a:pt x="5657949" y="2492871"/>
                  <a:pt x="5652988" y="2495352"/>
                  <a:pt x="5648027" y="2500312"/>
                </a:cubicBezTo>
                <a:cubicBezTo>
                  <a:pt x="5643066" y="2505273"/>
                  <a:pt x="5643066" y="2507754"/>
                  <a:pt x="5648027" y="2507754"/>
                </a:cubicBezTo>
                <a:cubicBezTo>
                  <a:pt x="5652988" y="2512715"/>
                  <a:pt x="5660430" y="2512715"/>
                  <a:pt x="5670351" y="2507754"/>
                </a:cubicBezTo>
                <a:cubicBezTo>
                  <a:pt x="5675313" y="2502793"/>
                  <a:pt x="5676552" y="2499072"/>
                  <a:pt x="5674072" y="2496592"/>
                </a:cubicBezTo>
                <a:cubicBezTo>
                  <a:pt x="5671592" y="2494111"/>
                  <a:pt x="5667871" y="2492871"/>
                  <a:pt x="5662910" y="2492871"/>
                </a:cubicBezTo>
                <a:close/>
                <a:moveTo>
                  <a:pt x="5432226" y="2492871"/>
                </a:moveTo>
                <a:cubicBezTo>
                  <a:pt x="5427265" y="2492871"/>
                  <a:pt x="5424785" y="2495352"/>
                  <a:pt x="5424785" y="2500312"/>
                </a:cubicBezTo>
                <a:lnTo>
                  <a:pt x="5432226" y="2500312"/>
                </a:lnTo>
                <a:close/>
                <a:moveTo>
                  <a:pt x="3981152" y="2492871"/>
                </a:moveTo>
                <a:cubicBezTo>
                  <a:pt x="3981152" y="2502793"/>
                  <a:pt x="3983633" y="2505273"/>
                  <a:pt x="3988594" y="2500312"/>
                </a:cubicBezTo>
                <a:cubicBezTo>
                  <a:pt x="3988594" y="2495352"/>
                  <a:pt x="3986113" y="2492871"/>
                  <a:pt x="3981152" y="2492871"/>
                </a:cubicBezTo>
                <a:close/>
                <a:moveTo>
                  <a:pt x="3400723" y="2492871"/>
                </a:moveTo>
                <a:cubicBezTo>
                  <a:pt x="3405683" y="2492871"/>
                  <a:pt x="3408164" y="2492871"/>
                  <a:pt x="3408164" y="2492871"/>
                </a:cubicBezTo>
                <a:lnTo>
                  <a:pt x="3408164" y="2500312"/>
                </a:lnTo>
                <a:cubicBezTo>
                  <a:pt x="3403203" y="2500312"/>
                  <a:pt x="3400723" y="2497832"/>
                  <a:pt x="3400723" y="2492871"/>
                </a:cubicBezTo>
                <a:close/>
                <a:moveTo>
                  <a:pt x="3147715" y="2492871"/>
                </a:moveTo>
                <a:lnTo>
                  <a:pt x="3147715" y="2500312"/>
                </a:lnTo>
                <a:cubicBezTo>
                  <a:pt x="3147715" y="2505273"/>
                  <a:pt x="3150195" y="2507754"/>
                  <a:pt x="3155156" y="2507754"/>
                </a:cubicBezTo>
                <a:cubicBezTo>
                  <a:pt x="3155156" y="2507754"/>
                  <a:pt x="3155156" y="2505273"/>
                  <a:pt x="3155156" y="2500312"/>
                </a:cubicBezTo>
                <a:cubicBezTo>
                  <a:pt x="3150195" y="2495352"/>
                  <a:pt x="3147715" y="2492871"/>
                  <a:pt x="3147715" y="2492871"/>
                </a:cubicBezTo>
                <a:close/>
                <a:moveTo>
                  <a:pt x="2969121" y="2492871"/>
                </a:moveTo>
                <a:lnTo>
                  <a:pt x="2976562" y="2492871"/>
                </a:lnTo>
                <a:cubicBezTo>
                  <a:pt x="2976562" y="2492871"/>
                  <a:pt x="2977802" y="2492871"/>
                  <a:pt x="2980283" y="2492871"/>
                </a:cubicBezTo>
                <a:cubicBezTo>
                  <a:pt x="2982764" y="2492871"/>
                  <a:pt x="2984004" y="2495352"/>
                  <a:pt x="2984004" y="2500312"/>
                </a:cubicBezTo>
                <a:lnTo>
                  <a:pt x="2976562" y="2500312"/>
                </a:lnTo>
                <a:close/>
                <a:moveTo>
                  <a:pt x="2626816" y="2492871"/>
                </a:moveTo>
                <a:cubicBezTo>
                  <a:pt x="2631777" y="2492871"/>
                  <a:pt x="2634258" y="2495352"/>
                  <a:pt x="2634258" y="2500312"/>
                </a:cubicBezTo>
                <a:lnTo>
                  <a:pt x="2626816" y="2500312"/>
                </a:lnTo>
                <a:close/>
                <a:moveTo>
                  <a:pt x="6087070" y="2485430"/>
                </a:moveTo>
                <a:cubicBezTo>
                  <a:pt x="6096992" y="2485430"/>
                  <a:pt x="6106914" y="2487910"/>
                  <a:pt x="6116836" y="2492871"/>
                </a:cubicBezTo>
                <a:cubicBezTo>
                  <a:pt x="6106914" y="2492871"/>
                  <a:pt x="6101953" y="2492871"/>
                  <a:pt x="6101953" y="2492871"/>
                </a:cubicBezTo>
                <a:close/>
                <a:moveTo>
                  <a:pt x="5997773" y="2485430"/>
                </a:moveTo>
                <a:lnTo>
                  <a:pt x="6005215" y="2492871"/>
                </a:lnTo>
                <a:cubicBezTo>
                  <a:pt x="6005215" y="2492871"/>
                  <a:pt x="6002734" y="2492871"/>
                  <a:pt x="5997773" y="2492871"/>
                </a:cubicBezTo>
                <a:close/>
                <a:moveTo>
                  <a:pt x="4427636" y="2485430"/>
                </a:moveTo>
                <a:lnTo>
                  <a:pt x="4427636" y="2492871"/>
                </a:lnTo>
                <a:lnTo>
                  <a:pt x="4435078" y="2492871"/>
                </a:lnTo>
                <a:cubicBezTo>
                  <a:pt x="4435078" y="2492871"/>
                  <a:pt x="4435078" y="2491631"/>
                  <a:pt x="4435078" y="2489150"/>
                </a:cubicBezTo>
                <a:cubicBezTo>
                  <a:pt x="4435078" y="2486670"/>
                  <a:pt x="4432598" y="2485430"/>
                  <a:pt x="4427636" y="2485430"/>
                </a:cubicBezTo>
                <a:close/>
                <a:moveTo>
                  <a:pt x="3393281" y="2485430"/>
                </a:moveTo>
                <a:cubicBezTo>
                  <a:pt x="3393281" y="2490390"/>
                  <a:pt x="3392041" y="2494111"/>
                  <a:pt x="3389560" y="2496592"/>
                </a:cubicBezTo>
                <a:cubicBezTo>
                  <a:pt x="3387080" y="2499072"/>
                  <a:pt x="3388320" y="2500312"/>
                  <a:pt x="3393281" y="2500312"/>
                </a:cubicBezTo>
                <a:lnTo>
                  <a:pt x="3408164" y="2500312"/>
                </a:lnTo>
                <a:lnTo>
                  <a:pt x="3415605" y="2500312"/>
                </a:lnTo>
                <a:cubicBezTo>
                  <a:pt x="3415605" y="2505273"/>
                  <a:pt x="3418086" y="2507754"/>
                  <a:pt x="3423047" y="2507754"/>
                </a:cubicBezTo>
                <a:cubicBezTo>
                  <a:pt x="3423047" y="2507754"/>
                  <a:pt x="3425527" y="2505273"/>
                  <a:pt x="3430488" y="2500312"/>
                </a:cubicBezTo>
                <a:cubicBezTo>
                  <a:pt x="3435449" y="2500312"/>
                  <a:pt x="3435449" y="2499072"/>
                  <a:pt x="3430488" y="2496592"/>
                </a:cubicBezTo>
                <a:cubicBezTo>
                  <a:pt x="3425527" y="2494111"/>
                  <a:pt x="3420566" y="2490390"/>
                  <a:pt x="3415605" y="2485430"/>
                </a:cubicBezTo>
                <a:close/>
                <a:moveTo>
                  <a:pt x="3363516" y="2485430"/>
                </a:moveTo>
                <a:lnTo>
                  <a:pt x="3363516" y="2492871"/>
                </a:lnTo>
                <a:cubicBezTo>
                  <a:pt x="3368476" y="2492871"/>
                  <a:pt x="3372197" y="2492871"/>
                  <a:pt x="3374678" y="2492871"/>
                </a:cubicBezTo>
                <a:cubicBezTo>
                  <a:pt x="3377158" y="2492871"/>
                  <a:pt x="3378398" y="2492871"/>
                  <a:pt x="3378398" y="2492871"/>
                </a:cubicBezTo>
                <a:cubicBezTo>
                  <a:pt x="3378398" y="2492871"/>
                  <a:pt x="3377158" y="2491631"/>
                  <a:pt x="3374678" y="2489150"/>
                </a:cubicBezTo>
                <a:cubicBezTo>
                  <a:pt x="3372197" y="2486670"/>
                  <a:pt x="3368476" y="2485430"/>
                  <a:pt x="3363516" y="2485430"/>
                </a:cubicBezTo>
                <a:close/>
                <a:moveTo>
                  <a:pt x="5591286" y="2480779"/>
                </a:moveTo>
                <a:cubicBezTo>
                  <a:pt x="5589426" y="2481399"/>
                  <a:pt x="5588496" y="2482950"/>
                  <a:pt x="5588496" y="2485430"/>
                </a:cubicBezTo>
                <a:lnTo>
                  <a:pt x="5610820" y="2485430"/>
                </a:lnTo>
                <a:cubicBezTo>
                  <a:pt x="5610820" y="2485430"/>
                  <a:pt x="5607099" y="2484190"/>
                  <a:pt x="5599658" y="2481709"/>
                </a:cubicBezTo>
                <a:cubicBezTo>
                  <a:pt x="5595937" y="2480469"/>
                  <a:pt x="5593147" y="2480159"/>
                  <a:pt x="5591286" y="2480779"/>
                </a:cubicBezTo>
                <a:close/>
                <a:moveTo>
                  <a:pt x="5536406" y="2477988"/>
                </a:moveTo>
                <a:cubicBezTo>
                  <a:pt x="5526484" y="2482949"/>
                  <a:pt x="5526484" y="2487910"/>
                  <a:pt x="5536406" y="2492871"/>
                </a:cubicBezTo>
                <a:lnTo>
                  <a:pt x="5543847" y="2485430"/>
                </a:lnTo>
                <a:cubicBezTo>
                  <a:pt x="5543847" y="2480469"/>
                  <a:pt x="5543847" y="2477988"/>
                  <a:pt x="5543847" y="2477988"/>
                </a:cubicBezTo>
                <a:close/>
                <a:moveTo>
                  <a:pt x="5357812" y="2477988"/>
                </a:moveTo>
                <a:cubicBezTo>
                  <a:pt x="5352851" y="2477988"/>
                  <a:pt x="5350371" y="2480469"/>
                  <a:pt x="5350371" y="2485430"/>
                </a:cubicBezTo>
                <a:lnTo>
                  <a:pt x="5357812" y="2485430"/>
                </a:lnTo>
                <a:cubicBezTo>
                  <a:pt x="5362774" y="2485430"/>
                  <a:pt x="5365254" y="2485430"/>
                  <a:pt x="5365254" y="2485430"/>
                </a:cubicBezTo>
                <a:cubicBezTo>
                  <a:pt x="5365254" y="2480469"/>
                  <a:pt x="5362774" y="2477988"/>
                  <a:pt x="5357812" y="2477988"/>
                </a:cubicBezTo>
                <a:close/>
                <a:moveTo>
                  <a:pt x="3661172" y="2477988"/>
                </a:moveTo>
                <a:lnTo>
                  <a:pt x="3661172" y="2485430"/>
                </a:lnTo>
                <a:lnTo>
                  <a:pt x="3668613" y="2477988"/>
                </a:lnTo>
                <a:cubicBezTo>
                  <a:pt x="3663652" y="2477988"/>
                  <a:pt x="3661172" y="2477988"/>
                  <a:pt x="3661172" y="2477988"/>
                </a:cubicBezTo>
                <a:close/>
                <a:moveTo>
                  <a:pt x="2546821" y="2475663"/>
                </a:moveTo>
                <a:cubicBezTo>
                  <a:pt x="2550542" y="2474733"/>
                  <a:pt x="2559844" y="2477988"/>
                  <a:pt x="2574726" y="2485430"/>
                </a:cubicBezTo>
                <a:cubicBezTo>
                  <a:pt x="2584649" y="2490390"/>
                  <a:pt x="2592090" y="2490390"/>
                  <a:pt x="2597051" y="2485430"/>
                </a:cubicBezTo>
                <a:cubicBezTo>
                  <a:pt x="2606973" y="2485430"/>
                  <a:pt x="2614414" y="2487910"/>
                  <a:pt x="2619375" y="2492871"/>
                </a:cubicBezTo>
                <a:lnTo>
                  <a:pt x="2611933" y="2492871"/>
                </a:lnTo>
                <a:cubicBezTo>
                  <a:pt x="2611933" y="2502793"/>
                  <a:pt x="2604492" y="2505273"/>
                  <a:pt x="2589609" y="2500312"/>
                </a:cubicBezTo>
                <a:cubicBezTo>
                  <a:pt x="2579687" y="2495352"/>
                  <a:pt x="2574726" y="2492871"/>
                  <a:pt x="2574726" y="2492871"/>
                </a:cubicBezTo>
                <a:cubicBezTo>
                  <a:pt x="2564804" y="2487910"/>
                  <a:pt x="2557363" y="2484190"/>
                  <a:pt x="2552402" y="2481709"/>
                </a:cubicBezTo>
                <a:cubicBezTo>
                  <a:pt x="2547442" y="2479228"/>
                  <a:pt x="2544961" y="2477988"/>
                  <a:pt x="2544961" y="2477988"/>
                </a:cubicBezTo>
                <a:cubicBezTo>
                  <a:pt x="2544961" y="2476748"/>
                  <a:pt x="2545581" y="2475973"/>
                  <a:pt x="2546821" y="2475663"/>
                </a:cubicBezTo>
                <a:close/>
                <a:moveTo>
                  <a:pt x="6660058" y="2470547"/>
                </a:moveTo>
                <a:lnTo>
                  <a:pt x="6667499" y="2470547"/>
                </a:lnTo>
                <a:lnTo>
                  <a:pt x="6660058" y="2477988"/>
                </a:lnTo>
                <a:close/>
                <a:moveTo>
                  <a:pt x="3490019" y="2470547"/>
                </a:moveTo>
                <a:lnTo>
                  <a:pt x="3490019" y="2477988"/>
                </a:lnTo>
                <a:lnTo>
                  <a:pt x="3497461" y="2470547"/>
                </a:lnTo>
                <a:cubicBezTo>
                  <a:pt x="3497461" y="2470547"/>
                  <a:pt x="3494980" y="2470547"/>
                  <a:pt x="3490019" y="2470547"/>
                </a:cubicBezTo>
                <a:close/>
                <a:moveTo>
                  <a:pt x="2954238" y="2470547"/>
                </a:moveTo>
                <a:lnTo>
                  <a:pt x="2961680" y="2470547"/>
                </a:lnTo>
                <a:lnTo>
                  <a:pt x="2961680" y="2477988"/>
                </a:lnTo>
                <a:cubicBezTo>
                  <a:pt x="2961680" y="2477988"/>
                  <a:pt x="2961680" y="2480469"/>
                  <a:pt x="2961680" y="2485430"/>
                </a:cubicBezTo>
                <a:lnTo>
                  <a:pt x="2954238" y="2485430"/>
                </a:lnTo>
                <a:cubicBezTo>
                  <a:pt x="2949277" y="2480469"/>
                  <a:pt x="2949277" y="2477988"/>
                  <a:pt x="2954238" y="2477988"/>
                </a:cubicBezTo>
                <a:cubicBezTo>
                  <a:pt x="2959199" y="2477988"/>
                  <a:pt x="2959199" y="2475508"/>
                  <a:pt x="2954238" y="2470547"/>
                </a:cubicBezTo>
                <a:close/>
                <a:moveTo>
                  <a:pt x="2195215" y="2470547"/>
                </a:moveTo>
                <a:lnTo>
                  <a:pt x="2232422" y="2477988"/>
                </a:lnTo>
                <a:cubicBezTo>
                  <a:pt x="2237383" y="2477988"/>
                  <a:pt x="2244824" y="2479228"/>
                  <a:pt x="2254746" y="2481709"/>
                </a:cubicBezTo>
                <a:cubicBezTo>
                  <a:pt x="2264668" y="2484190"/>
                  <a:pt x="2274590" y="2487910"/>
                  <a:pt x="2284512" y="2492871"/>
                </a:cubicBezTo>
                <a:cubicBezTo>
                  <a:pt x="2324199" y="2502793"/>
                  <a:pt x="2344043" y="2510234"/>
                  <a:pt x="2344043" y="2515195"/>
                </a:cubicBezTo>
                <a:cubicBezTo>
                  <a:pt x="2344043" y="2515195"/>
                  <a:pt x="2345283" y="2516435"/>
                  <a:pt x="2347764" y="2518916"/>
                </a:cubicBezTo>
                <a:cubicBezTo>
                  <a:pt x="2350244" y="2521397"/>
                  <a:pt x="2353965" y="2525117"/>
                  <a:pt x="2358926" y="2530078"/>
                </a:cubicBezTo>
                <a:cubicBezTo>
                  <a:pt x="2373808" y="2535039"/>
                  <a:pt x="2381250" y="2537519"/>
                  <a:pt x="2381250" y="2537519"/>
                </a:cubicBezTo>
                <a:cubicBezTo>
                  <a:pt x="2371328" y="2537519"/>
                  <a:pt x="2361406" y="2535039"/>
                  <a:pt x="2351484" y="2530078"/>
                </a:cubicBezTo>
                <a:cubicBezTo>
                  <a:pt x="2341562" y="2525117"/>
                  <a:pt x="2327920" y="2520156"/>
                  <a:pt x="2310557" y="2515195"/>
                </a:cubicBezTo>
                <a:cubicBezTo>
                  <a:pt x="2293193" y="2510234"/>
                  <a:pt x="2280791" y="2505273"/>
                  <a:pt x="2273350" y="2500312"/>
                </a:cubicBezTo>
                <a:cubicBezTo>
                  <a:pt x="2265908" y="2495352"/>
                  <a:pt x="2259707" y="2492871"/>
                  <a:pt x="2254746" y="2492871"/>
                </a:cubicBezTo>
                <a:cubicBezTo>
                  <a:pt x="2249785" y="2492871"/>
                  <a:pt x="2242344" y="2490390"/>
                  <a:pt x="2232422" y="2485430"/>
                </a:cubicBezTo>
                <a:cubicBezTo>
                  <a:pt x="2232422" y="2485430"/>
                  <a:pt x="2229941" y="2484190"/>
                  <a:pt x="2224980" y="2481709"/>
                </a:cubicBezTo>
                <a:cubicBezTo>
                  <a:pt x="2220020" y="2479228"/>
                  <a:pt x="2215058" y="2477988"/>
                  <a:pt x="2210098" y="2477988"/>
                </a:cubicBezTo>
                <a:cubicBezTo>
                  <a:pt x="2205137" y="2477988"/>
                  <a:pt x="2200175" y="2475508"/>
                  <a:pt x="2195215" y="2470547"/>
                </a:cubicBezTo>
                <a:close/>
                <a:moveTo>
                  <a:pt x="5319675" y="2465896"/>
                </a:moveTo>
                <a:cubicBezTo>
                  <a:pt x="5319055" y="2465276"/>
                  <a:pt x="5318125" y="2465586"/>
                  <a:pt x="5316885" y="2466826"/>
                </a:cubicBezTo>
                <a:cubicBezTo>
                  <a:pt x="5314404" y="2469307"/>
                  <a:pt x="5310684" y="2470547"/>
                  <a:pt x="5305722" y="2470547"/>
                </a:cubicBezTo>
                <a:lnTo>
                  <a:pt x="5305722" y="2477988"/>
                </a:lnTo>
                <a:cubicBezTo>
                  <a:pt x="5310684" y="2473027"/>
                  <a:pt x="5315644" y="2473027"/>
                  <a:pt x="5320605" y="2477988"/>
                </a:cubicBezTo>
                <a:cubicBezTo>
                  <a:pt x="5325567" y="2477988"/>
                  <a:pt x="5329287" y="2477988"/>
                  <a:pt x="5331767" y="2477988"/>
                </a:cubicBezTo>
                <a:cubicBezTo>
                  <a:pt x="5334247" y="2477988"/>
                  <a:pt x="5335488" y="2476748"/>
                  <a:pt x="5335488" y="2474267"/>
                </a:cubicBezTo>
                <a:cubicBezTo>
                  <a:pt x="5335488" y="2471787"/>
                  <a:pt x="5335488" y="2470547"/>
                  <a:pt x="5335488" y="2470547"/>
                </a:cubicBezTo>
                <a:lnTo>
                  <a:pt x="5320605" y="2470547"/>
                </a:lnTo>
                <a:cubicBezTo>
                  <a:pt x="5320605" y="2468067"/>
                  <a:pt x="5320295" y="2466516"/>
                  <a:pt x="5319675" y="2465896"/>
                </a:cubicBezTo>
                <a:close/>
                <a:moveTo>
                  <a:pt x="6258222" y="2463105"/>
                </a:moveTo>
                <a:cubicBezTo>
                  <a:pt x="6263184" y="2463105"/>
                  <a:pt x="6269385" y="2464345"/>
                  <a:pt x="6276826" y="2466826"/>
                </a:cubicBezTo>
                <a:cubicBezTo>
                  <a:pt x="6284267" y="2469307"/>
                  <a:pt x="6289229" y="2471787"/>
                  <a:pt x="6291709" y="2474267"/>
                </a:cubicBezTo>
                <a:cubicBezTo>
                  <a:pt x="6294189" y="2476748"/>
                  <a:pt x="6292949" y="2480469"/>
                  <a:pt x="6287988" y="2485430"/>
                </a:cubicBezTo>
                <a:lnTo>
                  <a:pt x="6265664" y="2485430"/>
                </a:lnTo>
                <a:cubicBezTo>
                  <a:pt x="6270625" y="2480469"/>
                  <a:pt x="6275585" y="2477988"/>
                  <a:pt x="6280547" y="2477988"/>
                </a:cubicBezTo>
                <a:lnTo>
                  <a:pt x="6265664" y="2470547"/>
                </a:lnTo>
                <a:close/>
                <a:moveTo>
                  <a:pt x="5752207" y="2463105"/>
                </a:moveTo>
                <a:cubicBezTo>
                  <a:pt x="5747245" y="2463105"/>
                  <a:pt x="5744765" y="2465586"/>
                  <a:pt x="5744765" y="2470547"/>
                </a:cubicBezTo>
                <a:cubicBezTo>
                  <a:pt x="5749727" y="2470547"/>
                  <a:pt x="5757168" y="2468066"/>
                  <a:pt x="5767090" y="2463105"/>
                </a:cubicBezTo>
                <a:close/>
                <a:moveTo>
                  <a:pt x="3326308" y="2463105"/>
                </a:moveTo>
                <a:cubicBezTo>
                  <a:pt x="3326308" y="2468066"/>
                  <a:pt x="3323828" y="2470547"/>
                  <a:pt x="3318867" y="2470547"/>
                </a:cubicBezTo>
                <a:lnTo>
                  <a:pt x="3326308" y="2485430"/>
                </a:lnTo>
                <a:cubicBezTo>
                  <a:pt x="3346152" y="2485430"/>
                  <a:pt x="3356074" y="2485430"/>
                  <a:pt x="3356074" y="2485430"/>
                </a:cubicBezTo>
                <a:cubicBezTo>
                  <a:pt x="3356074" y="2480469"/>
                  <a:pt x="3351113" y="2477988"/>
                  <a:pt x="3341191" y="2477988"/>
                </a:cubicBezTo>
                <a:lnTo>
                  <a:pt x="3341191" y="2470547"/>
                </a:lnTo>
                <a:cubicBezTo>
                  <a:pt x="3336231" y="2470547"/>
                  <a:pt x="3333750" y="2468066"/>
                  <a:pt x="3333750" y="2463105"/>
                </a:cubicBezTo>
                <a:cubicBezTo>
                  <a:pt x="3328789" y="2463105"/>
                  <a:pt x="3326308" y="2463105"/>
                  <a:pt x="3326308" y="2463105"/>
                </a:cubicBezTo>
                <a:close/>
                <a:moveTo>
                  <a:pt x="5476875" y="2455664"/>
                </a:moveTo>
                <a:lnTo>
                  <a:pt x="5469433" y="2463105"/>
                </a:lnTo>
                <a:cubicBezTo>
                  <a:pt x="5489277" y="2468066"/>
                  <a:pt x="5504160" y="2471787"/>
                  <a:pt x="5514082" y="2474267"/>
                </a:cubicBezTo>
                <a:cubicBezTo>
                  <a:pt x="5524003" y="2476748"/>
                  <a:pt x="5533926" y="2475508"/>
                  <a:pt x="5543847" y="2470547"/>
                </a:cubicBezTo>
                <a:cubicBezTo>
                  <a:pt x="5548809" y="2470547"/>
                  <a:pt x="5551289" y="2470547"/>
                  <a:pt x="5551289" y="2470547"/>
                </a:cubicBezTo>
                <a:cubicBezTo>
                  <a:pt x="5551289" y="2465586"/>
                  <a:pt x="5548809" y="2463105"/>
                  <a:pt x="5543847" y="2463105"/>
                </a:cubicBezTo>
                <a:cubicBezTo>
                  <a:pt x="5538886" y="2463105"/>
                  <a:pt x="5532685" y="2464345"/>
                  <a:pt x="5525244" y="2466826"/>
                </a:cubicBezTo>
                <a:cubicBezTo>
                  <a:pt x="5517802" y="2469307"/>
                  <a:pt x="5512841" y="2470547"/>
                  <a:pt x="5510361" y="2470547"/>
                </a:cubicBezTo>
                <a:cubicBezTo>
                  <a:pt x="5507881" y="2470547"/>
                  <a:pt x="5506640" y="2468066"/>
                  <a:pt x="5506640" y="2463105"/>
                </a:cubicBezTo>
                <a:cubicBezTo>
                  <a:pt x="5506640" y="2458145"/>
                  <a:pt x="5496719" y="2455664"/>
                  <a:pt x="5476875" y="2455664"/>
                </a:cubicBezTo>
                <a:close/>
                <a:moveTo>
                  <a:pt x="3787676" y="2455664"/>
                </a:moveTo>
                <a:cubicBezTo>
                  <a:pt x="3787676" y="2460625"/>
                  <a:pt x="3787676" y="2463105"/>
                  <a:pt x="3787676" y="2463105"/>
                </a:cubicBezTo>
                <a:cubicBezTo>
                  <a:pt x="3787676" y="2463105"/>
                  <a:pt x="3790156" y="2460625"/>
                  <a:pt x="3795117" y="2455664"/>
                </a:cubicBezTo>
                <a:cubicBezTo>
                  <a:pt x="3790156" y="2455664"/>
                  <a:pt x="3787676" y="2455664"/>
                  <a:pt x="3787676" y="2455664"/>
                </a:cubicBezTo>
                <a:close/>
                <a:moveTo>
                  <a:pt x="2492871" y="2455664"/>
                </a:moveTo>
                <a:cubicBezTo>
                  <a:pt x="2497832" y="2455664"/>
                  <a:pt x="2500312" y="2458145"/>
                  <a:pt x="2500312" y="2463105"/>
                </a:cubicBezTo>
                <a:cubicBezTo>
                  <a:pt x="2500312" y="2463105"/>
                  <a:pt x="2497832" y="2463105"/>
                  <a:pt x="2492871" y="2463105"/>
                </a:cubicBezTo>
                <a:cubicBezTo>
                  <a:pt x="2487910" y="2463105"/>
                  <a:pt x="2485430" y="2463105"/>
                  <a:pt x="2485430" y="2463105"/>
                </a:cubicBezTo>
                <a:cubicBezTo>
                  <a:pt x="2485430" y="2463105"/>
                  <a:pt x="2487910" y="2460625"/>
                  <a:pt x="2492871" y="2455664"/>
                </a:cubicBezTo>
                <a:close/>
                <a:moveTo>
                  <a:pt x="3837905" y="2451943"/>
                </a:moveTo>
                <a:cubicBezTo>
                  <a:pt x="3836665" y="2451943"/>
                  <a:pt x="3834805" y="2453184"/>
                  <a:pt x="3832324" y="2455664"/>
                </a:cubicBezTo>
                <a:lnTo>
                  <a:pt x="3839766" y="2455664"/>
                </a:lnTo>
                <a:cubicBezTo>
                  <a:pt x="3839766" y="2453184"/>
                  <a:pt x="3839146" y="2451943"/>
                  <a:pt x="3837905" y="2451943"/>
                </a:cubicBezTo>
                <a:close/>
                <a:moveTo>
                  <a:pt x="5435947" y="2448223"/>
                </a:moveTo>
                <a:cubicBezTo>
                  <a:pt x="5433467" y="2448223"/>
                  <a:pt x="5432226" y="2449463"/>
                  <a:pt x="5432226" y="2451943"/>
                </a:cubicBezTo>
                <a:cubicBezTo>
                  <a:pt x="5432226" y="2454424"/>
                  <a:pt x="5434706" y="2455664"/>
                  <a:pt x="5439668" y="2455664"/>
                </a:cubicBezTo>
                <a:cubicBezTo>
                  <a:pt x="5439668" y="2450703"/>
                  <a:pt x="5438427" y="2448223"/>
                  <a:pt x="5435947" y="2448223"/>
                </a:cubicBezTo>
                <a:close/>
                <a:moveTo>
                  <a:pt x="3847207" y="2448223"/>
                </a:moveTo>
                <a:lnTo>
                  <a:pt x="3869531" y="2463105"/>
                </a:lnTo>
                <a:cubicBezTo>
                  <a:pt x="3874492" y="2463105"/>
                  <a:pt x="3876973" y="2461865"/>
                  <a:pt x="3876973" y="2459385"/>
                </a:cubicBezTo>
                <a:cubicBezTo>
                  <a:pt x="3876973" y="2456904"/>
                  <a:pt x="3874492" y="2455664"/>
                  <a:pt x="3869531" y="2455664"/>
                </a:cubicBezTo>
                <a:cubicBezTo>
                  <a:pt x="3864570" y="2455664"/>
                  <a:pt x="3862090" y="2455664"/>
                  <a:pt x="3862090" y="2455664"/>
                </a:cubicBezTo>
                <a:cubicBezTo>
                  <a:pt x="3862090" y="2455664"/>
                  <a:pt x="3859609" y="2453183"/>
                  <a:pt x="3854648" y="2448223"/>
                </a:cubicBezTo>
                <a:cubicBezTo>
                  <a:pt x="3849687" y="2448223"/>
                  <a:pt x="3847207" y="2448223"/>
                  <a:pt x="3847207" y="2448223"/>
                </a:cubicBezTo>
                <a:close/>
                <a:moveTo>
                  <a:pt x="6161484" y="2440781"/>
                </a:moveTo>
                <a:cubicBezTo>
                  <a:pt x="6176367" y="2440781"/>
                  <a:pt x="6188770" y="2443262"/>
                  <a:pt x="6198691" y="2448223"/>
                </a:cubicBezTo>
                <a:lnTo>
                  <a:pt x="6191250" y="2455664"/>
                </a:lnTo>
                <a:cubicBezTo>
                  <a:pt x="6181328" y="2450703"/>
                  <a:pt x="6176367" y="2448223"/>
                  <a:pt x="6176367" y="2448223"/>
                </a:cubicBezTo>
                <a:close/>
                <a:moveTo>
                  <a:pt x="5901035" y="2440781"/>
                </a:moveTo>
                <a:lnTo>
                  <a:pt x="5915918" y="2440781"/>
                </a:lnTo>
                <a:lnTo>
                  <a:pt x="5930801" y="2448223"/>
                </a:lnTo>
                <a:lnTo>
                  <a:pt x="5945683" y="2448223"/>
                </a:lnTo>
                <a:cubicBezTo>
                  <a:pt x="5950645" y="2453183"/>
                  <a:pt x="5953125" y="2455664"/>
                  <a:pt x="5953125" y="2455664"/>
                </a:cubicBezTo>
                <a:cubicBezTo>
                  <a:pt x="5953125" y="2455664"/>
                  <a:pt x="5956845" y="2455664"/>
                  <a:pt x="5964287" y="2455664"/>
                </a:cubicBezTo>
                <a:cubicBezTo>
                  <a:pt x="5971728" y="2455664"/>
                  <a:pt x="5977929" y="2458145"/>
                  <a:pt x="5982890" y="2463105"/>
                </a:cubicBezTo>
                <a:cubicBezTo>
                  <a:pt x="6002734" y="2468066"/>
                  <a:pt x="6017617" y="2473027"/>
                  <a:pt x="6027539" y="2477988"/>
                </a:cubicBezTo>
                <a:lnTo>
                  <a:pt x="6034980" y="2485430"/>
                </a:lnTo>
                <a:cubicBezTo>
                  <a:pt x="6025059" y="2480469"/>
                  <a:pt x="6017617" y="2477988"/>
                  <a:pt x="6012656" y="2477988"/>
                </a:cubicBezTo>
                <a:cubicBezTo>
                  <a:pt x="6002734" y="2473027"/>
                  <a:pt x="5997773" y="2471787"/>
                  <a:pt x="5997773" y="2474267"/>
                </a:cubicBezTo>
                <a:cubicBezTo>
                  <a:pt x="5997773" y="2476748"/>
                  <a:pt x="5992812" y="2475508"/>
                  <a:pt x="5982890" y="2470547"/>
                </a:cubicBezTo>
                <a:cubicBezTo>
                  <a:pt x="5977929" y="2465586"/>
                  <a:pt x="5958086" y="2460625"/>
                  <a:pt x="5923359" y="2455664"/>
                </a:cubicBezTo>
                <a:cubicBezTo>
                  <a:pt x="5908476" y="2450703"/>
                  <a:pt x="5901035" y="2445742"/>
                  <a:pt x="5901035" y="2440781"/>
                </a:cubicBezTo>
                <a:close/>
                <a:moveTo>
                  <a:pt x="5648027" y="2440781"/>
                </a:moveTo>
                <a:cubicBezTo>
                  <a:pt x="5662910" y="2445742"/>
                  <a:pt x="5672831" y="2448223"/>
                  <a:pt x="5677793" y="2448223"/>
                </a:cubicBezTo>
                <a:lnTo>
                  <a:pt x="5677793" y="2440781"/>
                </a:lnTo>
                <a:cubicBezTo>
                  <a:pt x="5667871" y="2440781"/>
                  <a:pt x="5661669" y="2440781"/>
                  <a:pt x="5659189" y="2440781"/>
                </a:cubicBezTo>
                <a:cubicBezTo>
                  <a:pt x="5657949" y="2440781"/>
                  <a:pt x="5655778" y="2440781"/>
                  <a:pt x="5652678" y="2440781"/>
                </a:cubicBezTo>
                <a:close/>
                <a:moveTo>
                  <a:pt x="5521523" y="2440781"/>
                </a:moveTo>
                <a:lnTo>
                  <a:pt x="5514082" y="2448223"/>
                </a:lnTo>
                <a:cubicBezTo>
                  <a:pt x="5514082" y="2448223"/>
                  <a:pt x="5517802" y="2448223"/>
                  <a:pt x="5525244" y="2448223"/>
                </a:cubicBezTo>
                <a:cubicBezTo>
                  <a:pt x="5532685" y="2448223"/>
                  <a:pt x="5536406" y="2446983"/>
                  <a:pt x="5536406" y="2444502"/>
                </a:cubicBezTo>
                <a:cubicBezTo>
                  <a:pt x="5536406" y="2442021"/>
                  <a:pt x="5535165" y="2440781"/>
                  <a:pt x="5532685" y="2440781"/>
                </a:cubicBezTo>
                <a:cubicBezTo>
                  <a:pt x="5530205" y="2440781"/>
                  <a:pt x="5526484" y="2440781"/>
                  <a:pt x="5521523" y="2440781"/>
                </a:cubicBezTo>
                <a:close/>
                <a:moveTo>
                  <a:pt x="3549551" y="2440781"/>
                </a:moveTo>
                <a:lnTo>
                  <a:pt x="3549551" y="2448223"/>
                </a:lnTo>
                <a:lnTo>
                  <a:pt x="3556992" y="2448223"/>
                </a:lnTo>
                <a:cubicBezTo>
                  <a:pt x="3556992" y="2443262"/>
                  <a:pt x="3554512" y="2440781"/>
                  <a:pt x="3549551" y="2440781"/>
                </a:cubicBezTo>
                <a:close/>
                <a:moveTo>
                  <a:pt x="2656582" y="2440781"/>
                </a:moveTo>
                <a:cubicBezTo>
                  <a:pt x="2656582" y="2445742"/>
                  <a:pt x="2656582" y="2448223"/>
                  <a:pt x="2656582" y="2448223"/>
                </a:cubicBezTo>
                <a:lnTo>
                  <a:pt x="2664023" y="2448223"/>
                </a:lnTo>
                <a:close/>
                <a:moveTo>
                  <a:pt x="3207246" y="2433340"/>
                </a:moveTo>
                <a:lnTo>
                  <a:pt x="3222129" y="2433340"/>
                </a:lnTo>
                <a:lnTo>
                  <a:pt x="3222129" y="2440781"/>
                </a:lnTo>
                <a:cubicBezTo>
                  <a:pt x="3217168" y="2440781"/>
                  <a:pt x="3212207" y="2438301"/>
                  <a:pt x="3207246" y="2433340"/>
                </a:cubicBezTo>
                <a:close/>
                <a:moveTo>
                  <a:pt x="5673417" y="2430274"/>
                </a:moveTo>
                <a:lnTo>
                  <a:pt x="5670351" y="2433340"/>
                </a:lnTo>
                <a:cubicBezTo>
                  <a:pt x="5670351" y="2433340"/>
                  <a:pt x="5670662" y="2433030"/>
                  <a:pt x="5671281" y="2432410"/>
                </a:cubicBezTo>
                <a:close/>
                <a:moveTo>
                  <a:pt x="6036841" y="2429620"/>
                </a:moveTo>
                <a:cubicBezTo>
                  <a:pt x="6038081" y="2429620"/>
                  <a:pt x="6039941" y="2430860"/>
                  <a:pt x="6042422" y="2433340"/>
                </a:cubicBezTo>
                <a:lnTo>
                  <a:pt x="6034980" y="2433340"/>
                </a:lnTo>
                <a:cubicBezTo>
                  <a:pt x="6034980" y="2430860"/>
                  <a:pt x="6035600" y="2429620"/>
                  <a:pt x="6036841" y="2429620"/>
                </a:cubicBezTo>
                <a:close/>
                <a:moveTo>
                  <a:pt x="6124277" y="2425898"/>
                </a:moveTo>
                <a:lnTo>
                  <a:pt x="6139160" y="2433340"/>
                </a:lnTo>
                <a:cubicBezTo>
                  <a:pt x="6134199" y="2433340"/>
                  <a:pt x="6129238" y="2433340"/>
                  <a:pt x="6124277" y="2433340"/>
                </a:cubicBezTo>
                <a:close/>
                <a:moveTo>
                  <a:pt x="5506640" y="2425898"/>
                </a:moveTo>
                <a:cubicBezTo>
                  <a:pt x="5506640" y="2430859"/>
                  <a:pt x="5506640" y="2435820"/>
                  <a:pt x="5506640" y="2440781"/>
                </a:cubicBezTo>
                <a:lnTo>
                  <a:pt x="5521523" y="2433340"/>
                </a:lnTo>
                <a:cubicBezTo>
                  <a:pt x="5526484" y="2433340"/>
                  <a:pt x="5530205" y="2434580"/>
                  <a:pt x="5532685" y="2437060"/>
                </a:cubicBezTo>
                <a:cubicBezTo>
                  <a:pt x="5535165" y="2439541"/>
                  <a:pt x="5538886" y="2440781"/>
                  <a:pt x="5543847" y="2440781"/>
                </a:cubicBezTo>
                <a:cubicBezTo>
                  <a:pt x="5553769" y="2435820"/>
                  <a:pt x="5551289" y="2430859"/>
                  <a:pt x="5536406" y="2425898"/>
                </a:cubicBezTo>
                <a:lnTo>
                  <a:pt x="5521523" y="2425898"/>
                </a:lnTo>
                <a:close/>
                <a:moveTo>
                  <a:pt x="2403574" y="2425898"/>
                </a:moveTo>
                <a:cubicBezTo>
                  <a:pt x="2403574" y="2425898"/>
                  <a:pt x="2406055" y="2425898"/>
                  <a:pt x="2411016" y="2425898"/>
                </a:cubicBezTo>
                <a:cubicBezTo>
                  <a:pt x="2411016" y="2430859"/>
                  <a:pt x="2408535" y="2433340"/>
                  <a:pt x="2403574" y="2433340"/>
                </a:cubicBezTo>
                <a:close/>
                <a:moveTo>
                  <a:pt x="5817319" y="2422178"/>
                </a:moveTo>
                <a:cubicBezTo>
                  <a:pt x="5818560" y="2422178"/>
                  <a:pt x="5819179" y="2423418"/>
                  <a:pt x="5819179" y="2425898"/>
                </a:cubicBezTo>
                <a:cubicBezTo>
                  <a:pt x="5819179" y="2425898"/>
                  <a:pt x="5820420" y="2425898"/>
                  <a:pt x="5822900" y="2425898"/>
                </a:cubicBezTo>
                <a:cubicBezTo>
                  <a:pt x="5825380" y="2425898"/>
                  <a:pt x="5829101" y="2425898"/>
                  <a:pt x="5834062" y="2425898"/>
                </a:cubicBezTo>
                <a:lnTo>
                  <a:pt x="5848945" y="2433340"/>
                </a:lnTo>
                <a:lnTo>
                  <a:pt x="5834062" y="2433340"/>
                </a:lnTo>
                <a:lnTo>
                  <a:pt x="5811738" y="2425898"/>
                </a:lnTo>
                <a:cubicBezTo>
                  <a:pt x="5814219" y="2423418"/>
                  <a:pt x="5816079" y="2422178"/>
                  <a:pt x="5817319" y="2422178"/>
                </a:cubicBezTo>
                <a:close/>
                <a:moveTo>
                  <a:pt x="5758718" y="2420317"/>
                </a:moveTo>
                <a:cubicBezTo>
                  <a:pt x="5756858" y="2420317"/>
                  <a:pt x="5754687" y="2420938"/>
                  <a:pt x="5752207" y="2422178"/>
                </a:cubicBezTo>
                <a:cubicBezTo>
                  <a:pt x="5747245" y="2424658"/>
                  <a:pt x="5747245" y="2428379"/>
                  <a:pt x="5752207" y="2433340"/>
                </a:cubicBezTo>
                <a:lnTo>
                  <a:pt x="5767090" y="2425898"/>
                </a:lnTo>
                <a:cubicBezTo>
                  <a:pt x="5767090" y="2425898"/>
                  <a:pt x="5765849" y="2424658"/>
                  <a:pt x="5763369" y="2422178"/>
                </a:cubicBezTo>
                <a:cubicBezTo>
                  <a:pt x="5762129" y="2420938"/>
                  <a:pt x="5760578" y="2420317"/>
                  <a:pt x="5758718" y="2420317"/>
                </a:cubicBezTo>
                <a:close/>
                <a:moveTo>
                  <a:pt x="5848945" y="2418457"/>
                </a:moveTo>
                <a:lnTo>
                  <a:pt x="5856386" y="2418457"/>
                </a:lnTo>
                <a:cubicBezTo>
                  <a:pt x="5856386" y="2423418"/>
                  <a:pt x="5860107" y="2424658"/>
                  <a:pt x="5867549" y="2422178"/>
                </a:cubicBezTo>
                <a:cubicBezTo>
                  <a:pt x="5874990" y="2419697"/>
                  <a:pt x="5879951" y="2420938"/>
                  <a:pt x="5882431" y="2425898"/>
                </a:cubicBezTo>
                <a:cubicBezTo>
                  <a:pt x="5884911" y="2430859"/>
                  <a:pt x="5888632" y="2433340"/>
                  <a:pt x="5893593" y="2433340"/>
                </a:cubicBezTo>
                <a:lnTo>
                  <a:pt x="5896384" y="2433340"/>
                </a:lnTo>
                <a:cubicBezTo>
                  <a:pt x="5895764" y="2433340"/>
                  <a:pt x="5896074" y="2433340"/>
                  <a:pt x="5897314" y="2433340"/>
                </a:cubicBezTo>
                <a:lnTo>
                  <a:pt x="5901035" y="2433340"/>
                </a:lnTo>
                <a:lnTo>
                  <a:pt x="5893593" y="2440781"/>
                </a:lnTo>
                <a:lnTo>
                  <a:pt x="5878711" y="2433340"/>
                </a:lnTo>
                <a:cubicBezTo>
                  <a:pt x="5878711" y="2428379"/>
                  <a:pt x="5876231" y="2428379"/>
                  <a:pt x="5871269" y="2433340"/>
                </a:cubicBezTo>
                <a:lnTo>
                  <a:pt x="5871269" y="2425898"/>
                </a:lnTo>
                <a:cubicBezTo>
                  <a:pt x="5871269" y="2425898"/>
                  <a:pt x="5868789" y="2425898"/>
                  <a:pt x="5863828" y="2425898"/>
                </a:cubicBezTo>
                <a:cubicBezTo>
                  <a:pt x="5858867" y="2425898"/>
                  <a:pt x="5855146" y="2425898"/>
                  <a:pt x="5852666" y="2425898"/>
                </a:cubicBezTo>
                <a:cubicBezTo>
                  <a:pt x="5850186" y="2425898"/>
                  <a:pt x="5848945" y="2423418"/>
                  <a:pt x="5848945" y="2418457"/>
                </a:cubicBezTo>
                <a:close/>
                <a:moveTo>
                  <a:pt x="5722441" y="2411016"/>
                </a:moveTo>
                <a:lnTo>
                  <a:pt x="5722441" y="2418457"/>
                </a:lnTo>
                <a:cubicBezTo>
                  <a:pt x="5727402" y="2418457"/>
                  <a:pt x="5729883" y="2419697"/>
                  <a:pt x="5729883" y="2422178"/>
                </a:cubicBezTo>
                <a:cubicBezTo>
                  <a:pt x="5729883" y="2424658"/>
                  <a:pt x="5729883" y="2425898"/>
                  <a:pt x="5729883" y="2425898"/>
                </a:cubicBezTo>
                <a:cubicBezTo>
                  <a:pt x="5734844" y="2425898"/>
                  <a:pt x="5737324" y="2425898"/>
                  <a:pt x="5737324" y="2425898"/>
                </a:cubicBezTo>
                <a:close/>
                <a:moveTo>
                  <a:pt x="2344043" y="2411016"/>
                </a:moveTo>
                <a:lnTo>
                  <a:pt x="2344043" y="2418457"/>
                </a:lnTo>
                <a:cubicBezTo>
                  <a:pt x="2344043" y="2423418"/>
                  <a:pt x="2342803" y="2424658"/>
                  <a:pt x="2340322" y="2422178"/>
                </a:cubicBezTo>
                <a:cubicBezTo>
                  <a:pt x="2337842" y="2419697"/>
                  <a:pt x="2336601" y="2417217"/>
                  <a:pt x="2336601" y="2414736"/>
                </a:cubicBezTo>
                <a:cubicBezTo>
                  <a:pt x="2336601" y="2412256"/>
                  <a:pt x="2339082" y="2411016"/>
                  <a:pt x="2344043" y="2411016"/>
                </a:cubicBezTo>
                <a:close/>
                <a:moveTo>
                  <a:pt x="6031260" y="2403574"/>
                </a:moveTo>
                <a:cubicBezTo>
                  <a:pt x="6033740" y="2403574"/>
                  <a:pt x="6034980" y="2403574"/>
                  <a:pt x="6034980" y="2403574"/>
                </a:cubicBezTo>
                <a:cubicBezTo>
                  <a:pt x="6034980" y="2403574"/>
                  <a:pt x="6037460" y="2403574"/>
                  <a:pt x="6042422" y="2403574"/>
                </a:cubicBezTo>
                <a:lnTo>
                  <a:pt x="6072187" y="2411016"/>
                </a:lnTo>
                <a:cubicBezTo>
                  <a:pt x="6087070" y="2415976"/>
                  <a:pt x="6094511" y="2420938"/>
                  <a:pt x="6094511" y="2425898"/>
                </a:cubicBezTo>
                <a:lnTo>
                  <a:pt x="6087070" y="2425898"/>
                </a:lnTo>
                <a:close/>
                <a:moveTo>
                  <a:pt x="5685234" y="2403574"/>
                </a:moveTo>
                <a:lnTo>
                  <a:pt x="5685234" y="2411016"/>
                </a:lnTo>
                <a:cubicBezTo>
                  <a:pt x="5685234" y="2411016"/>
                  <a:pt x="5687714" y="2408535"/>
                  <a:pt x="5692676" y="2403574"/>
                </a:cubicBezTo>
                <a:close/>
                <a:moveTo>
                  <a:pt x="2604492" y="2403574"/>
                </a:moveTo>
                <a:lnTo>
                  <a:pt x="2619375" y="2403574"/>
                </a:lnTo>
                <a:lnTo>
                  <a:pt x="2619375" y="2411016"/>
                </a:lnTo>
                <a:cubicBezTo>
                  <a:pt x="2609453" y="2411016"/>
                  <a:pt x="2604492" y="2408535"/>
                  <a:pt x="2604492" y="2403574"/>
                </a:cubicBezTo>
                <a:close/>
                <a:moveTo>
                  <a:pt x="6444257" y="2396133"/>
                </a:moveTo>
                <a:cubicBezTo>
                  <a:pt x="6444257" y="2396133"/>
                  <a:pt x="6446737" y="2396133"/>
                  <a:pt x="6451699" y="2396133"/>
                </a:cubicBezTo>
                <a:lnTo>
                  <a:pt x="6466581" y="2396133"/>
                </a:lnTo>
                <a:lnTo>
                  <a:pt x="6474023" y="2396133"/>
                </a:lnTo>
                <a:cubicBezTo>
                  <a:pt x="6474023" y="2396133"/>
                  <a:pt x="6475263" y="2397373"/>
                  <a:pt x="6477743" y="2399853"/>
                </a:cubicBezTo>
                <a:cubicBezTo>
                  <a:pt x="6480223" y="2402334"/>
                  <a:pt x="6483945" y="2403574"/>
                  <a:pt x="6488905" y="2403574"/>
                </a:cubicBezTo>
                <a:cubicBezTo>
                  <a:pt x="6493867" y="2403574"/>
                  <a:pt x="6502548" y="2406055"/>
                  <a:pt x="6514951" y="2411016"/>
                </a:cubicBezTo>
                <a:cubicBezTo>
                  <a:pt x="6527353" y="2415976"/>
                  <a:pt x="6538515" y="2420938"/>
                  <a:pt x="6548437" y="2425898"/>
                </a:cubicBezTo>
                <a:cubicBezTo>
                  <a:pt x="6553399" y="2425898"/>
                  <a:pt x="6557119" y="2425898"/>
                  <a:pt x="6559599" y="2425898"/>
                </a:cubicBezTo>
                <a:cubicBezTo>
                  <a:pt x="6562079" y="2425898"/>
                  <a:pt x="6564561" y="2425898"/>
                  <a:pt x="6567041" y="2425898"/>
                </a:cubicBezTo>
                <a:cubicBezTo>
                  <a:pt x="6569521" y="2425898"/>
                  <a:pt x="6572002" y="2427138"/>
                  <a:pt x="6574482" y="2429619"/>
                </a:cubicBezTo>
                <a:cubicBezTo>
                  <a:pt x="6576962" y="2432100"/>
                  <a:pt x="6578203" y="2433340"/>
                  <a:pt x="6578203" y="2433340"/>
                </a:cubicBezTo>
                <a:lnTo>
                  <a:pt x="6593085" y="2448223"/>
                </a:lnTo>
                <a:cubicBezTo>
                  <a:pt x="6603007" y="2453183"/>
                  <a:pt x="6607968" y="2455664"/>
                  <a:pt x="6607968" y="2455664"/>
                </a:cubicBezTo>
                <a:lnTo>
                  <a:pt x="6578203" y="2455664"/>
                </a:lnTo>
                <a:lnTo>
                  <a:pt x="6555879" y="2440781"/>
                </a:lnTo>
                <a:cubicBezTo>
                  <a:pt x="6550917" y="2440781"/>
                  <a:pt x="6545957" y="2439541"/>
                  <a:pt x="6540995" y="2437060"/>
                </a:cubicBezTo>
                <a:cubicBezTo>
                  <a:pt x="6536035" y="2434580"/>
                  <a:pt x="6533554" y="2433340"/>
                  <a:pt x="6533554" y="2433340"/>
                </a:cubicBezTo>
                <a:cubicBezTo>
                  <a:pt x="6533554" y="2433340"/>
                  <a:pt x="6529833" y="2432100"/>
                  <a:pt x="6522392" y="2429619"/>
                </a:cubicBezTo>
                <a:cubicBezTo>
                  <a:pt x="6514951" y="2427138"/>
                  <a:pt x="6511230" y="2425898"/>
                  <a:pt x="6511230" y="2425898"/>
                </a:cubicBezTo>
                <a:cubicBezTo>
                  <a:pt x="6511230" y="2425898"/>
                  <a:pt x="6508750" y="2423418"/>
                  <a:pt x="6503789" y="2418457"/>
                </a:cubicBezTo>
                <a:cubicBezTo>
                  <a:pt x="6503789" y="2418457"/>
                  <a:pt x="6502548" y="2417217"/>
                  <a:pt x="6500068" y="2414736"/>
                </a:cubicBezTo>
                <a:cubicBezTo>
                  <a:pt x="6497588" y="2412256"/>
                  <a:pt x="6495107" y="2411016"/>
                  <a:pt x="6492627" y="2411016"/>
                </a:cubicBezTo>
                <a:cubicBezTo>
                  <a:pt x="6490147" y="2411016"/>
                  <a:pt x="6486425" y="2411016"/>
                  <a:pt x="6481465" y="2411016"/>
                </a:cubicBezTo>
                <a:cubicBezTo>
                  <a:pt x="6481465" y="2411016"/>
                  <a:pt x="6476503" y="2411016"/>
                  <a:pt x="6466581" y="2411016"/>
                </a:cubicBezTo>
                <a:cubicBezTo>
                  <a:pt x="6461620" y="2411016"/>
                  <a:pt x="6456660" y="2409775"/>
                  <a:pt x="6451699" y="2407295"/>
                </a:cubicBezTo>
                <a:cubicBezTo>
                  <a:pt x="6446737" y="2404814"/>
                  <a:pt x="6444257" y="2401093"/>
                  <a:pt x="6444257" y="2396133"/>
                </a:cubicBezTo>
                <a:close/>
                <a:moveTo>
                  <a:pt x="5945683" y="2396133"/>
                </a:moveTo>
                <a:lnTo>
                  <a:pt x="5953125" y="2396133"/>
                </a:lnTo>
                <a:lnTo>
                  <a:pt x="5953125" y="2403574"/>
                </a:lnTo>
                <a:cubicBezTo>
                  <a:pt x="5953125" y="2403574"/>
                  <a:pt x="5950645" y="2401093"/>
                  <a:pt x="5945683" y="2396133"/>
                </a:cubicBezTo>
                <a:close/>
                <a:moveTo>
                  <a:pt x="5819179" y="2396133"/>
                </a:moveTo>
                <a:cubicBezTo>
                  <a:pt x="5824141" y="2396133"/>
                  <a:pt x="5826621" y="2397373"/>
                  <a:pt x="5826621" y="2399853"/>
                </a:cubicBezTo>
                <a:cubicBezTo>
                  <a:pt x="5826621" y="2402334"/>
                  <a:pt x="5826621" y="2406055"/>
                  <a:pt x="5826621" y="2411016"/>
                </a:cubicBezTo>
                <a:lnTo>
                  <a:pt x="5826621" y="2418457"/>
                </a:lnTo>
                <a:cubicBezTo>
                  <a:pt x="5826621" y="2418457"/>
                  <a:pt x="5824141" y="2417217"/>
                  <a:pt x="5819179" y="2414736"/>
                </a:cubicBezTo>
                <a:cubicBezTo>
                  <a:pt x="5814218" y="2412256"/>
                  <a:pt x="5811738" y="2408535"/>
                  <a:pt x="5811738" y="2403574"/>
                </a:cubicBezTo>
                <a:close/>
                <a:moveTo>
                  <a:pt x="2827734" y="2396133"/>
                </a:moveTo>
                <a:cubicBezTo>
                  <a:pt x="2837656" y="2396133"/>
                  <a:pt x="2842617" y="2398613"/>
                  <a:pt x="2842617" y="2403574"/>
                </a:cubicBezTo>
                <a:cubicBezTo>
                  <a:pt x="2842617" y="2403574"/>
                  <a:pt x="2845098" y="2403574"/>
                  <a:pt x="2850058" y="2403574"/>
                </a:cubicBezTo>
                <a:cubicBezTo>
                  <a:pt x="2855019" y="2403574"/>
                  <a:pt x="2857500" y="2406055"/>
                  <a:pt x="2857500" y="2411016"/>
                </a:cubicBezTo>
                <a:cubicBezTo>
                  <a:pt x="2857500" y="2415976"/>
                  <a:pt x="2867422" y="2420938"/>
                  <a:pt x="2887266" y="2425898"/>
                </a:cubicBezTo>
                <a:cubicBezTo>
                  <a:pt x="2902148" y="2425898"/>
                  <a:pt x="2919512" y="2430859"/>
                  <a:pt x="2939355" y="2440781"/>
                </a:cubicBezTo>
                <a:cubicBezTo>
                  <a:pt x="2944316" y="2440781"/>
                  <a:pt x="2949277" y="2442021"/>
                  <a:pt x="2954238" y="2444502"/>
                </a:cubicBezTo>
                <a:cubicBezTo>
                  <a:pt x="2959199" y="2446983"/>
                  <a:pt x="2964160" y="2448223"/>
                  <a:pt x="2969121" y="2448223"/>
                </a:cubicBezTo>
                <a:lnTo>
                  <a:pt x="3021211" y="2470547"/>
                </a:lnTo>
                <a:lnTo>
                  <a:pt x="3006328" y="2470547"/>
                </a:lnTo>
                <a:cubicBezTo>
                  <a:pt x="2996406" y="2470547"/>
                  <a:pt x="2984004" y="2468066"/>
                  <a:pt x="2969121" y="2463105"/>
                </a:cubicBezTo>
                <a:lnTo>
                  <a:pt x="2931914" y="2448223"/>
                </a:lnTo>
                <a:cubicBezTo>
                  <a:pt x="2931914" y="2443262"/>
                  <a:pt x="2928193" y="2442021"/>
                  <a:pt x="2920752" y="2444502"/>
                </a:cubicBezTo>
                <a:cubicBezTo>
                  <a:pt x="2913310" y="2446983"/>
                  <a:pt x="2907109" y="2446983"/>
                  <a:pt x="2902148" y="2444502"/>
                </a:cubicBezTo>
                <a:cubicBezTo>
                  <a:pt x="2897188" y="2442021"/>
                  <a:pt x="2888506" y="2438301"/>
                  <a:pt x="2876103" y="2433340"/>
                </a:cubicBezTo>
                <a:cubicBezTo>
                  <a:pt x="2863701" y="2428379"/>
                  <a:pt x="2857500" y="2425898"/>
                  <a:pt x="2857500" y="2425898"/>
                </a:cubicBezTo>
                <a:cubicBezTo>
                  <a:pt x="2852539" y="2425898"/>
                  <a:pt x="2848818" y="2425898"/>
                  <a:pt x="2846338" y="2425898"/>
                </a:cubicBezTo>
                <a:cubicBezTo>
                  <a:pt x="2843857" y="2425898"/>
                  <a:pt x="2840136" y="2423418"/>
                  <a:pt x="2835176" y="2418457"/>
                </a:cubicBezTo>
                <a:cubicBezTo>
                  <a:pt x="2825254" y="2408535"/>
                  <a:pt x="2822774" y="2401093"/>
                  <a:pt x="2827734" y="2396133"/>
                </a:cubicBezTo>
                <a:close/>
                <a:moveTo>
                  <a:pt x="2314277" y="2396133"/>
                </a:moveTo>
                <a:lnTo>
                  <a:pt x="2329160" y="2403574"/>
                </a:lnTo>
                <a:cubicBezTo>
                  <a:pt x="2329160" y="2403574"/>
                  <a:pt x="2327920" y="2403574"/>
                  <a:pt x="2325439" y="2403574"/>
                </a:cubicBezTo>
                <a:cubicBezTo>
                  <a:pt x="2322959" y="2403574"/>
                  <a:pt x="2319238" y="2403574"/>
                  <a:pt x="2314277" y="2403574"/>
                </a:cubicBezTo>
                <a:close/>
                <a:moveTo>
                  <a:pt x="5595937" y="2388691"/>
                </a:moveTo>
                <a:cubicBezTo>
                  <a:pt x="5590976" y="2393652"/>
                  <a:pt x="5583535" y="2396133"/>
                  <a:pt x="5573613" y="2396133"/>
                </a:cubicBezTo>
                <a:lnTo>
                  <a:pt x="5566172" y="2396133"/>
                </a:lnTo>
                <a:cubicBezTo>
                  <a:pt x="5566172" y="2396133"/>
                  <a:pt x="5563692" y="2398613"/>
                  <a:pt x="5558730" y="2403574"/>
                </a:cubicBezTo>
                <a:lnTo>
                  <a:pt x="5566172" y="2403574"/>
                </a:lnTo>
                <a:cubicBezTo>
                  <a:pt x="5566172" y="2403574"/>
                  <a:pt x="5568652" y="2403574"/>
                  <a:pt x="5573613" y="2403574"/>
                </a:cubicBezTo>
                <a:lnTo>
                  <a:pt x="5588496" y="2403574"/>
                </a:lnTo>
                <a:cubicBezTo>
                  <a:pt x="5593457" y="2408535"/>
                  <a:pt x="5595937" y="2411016"/>
                  <a:pt x="5595937" y="2411016"/>
                </a:cubicBezTo>
                <a:lnTo>
                  <a:pt x="5595937" y="2396133"/>
                </a:lnTo>
                <a:close/>
                <a:moveTo>
                  <a:pt x="3155156" y="2381250"/>
                </a:moveTo>
                <a:cubicBezTo>
                  <a:pt x="3155156" y="2381250"/>
                  <a:pt x="3156396" y="2382490"/>
                  <a:pt x="3158877" y="2384971"/>
                </a:cubicBezTo>
                <a:cubicBezTo>
                  <a:pt x="3161358" y="2387451"/>
                  <a:pt x="3162598" y="2388691"/>
                  <a:pt x="3162598" y="2388691"/>
                </a:cubicBezTo>
                <a:lnTo>
                  <a:pt x="3162598" y="2381250"/>
                </a:lnTo>
                <a:close/>
                <a:moveTo>
                  <a:pt x="6400539" y="2376599"/>
                </a:moveTo>
                <a:cubicBezTo>
                  <a:pt x="6401159" y="2375979"/>
                  <a:pt x="6402089" y="2376289"/>
                  <a:pt x="6403329" y="2377529"/>
                </a:cubicBezTo>
                <a:cubicBezTo>
                  <a:pt x="6405809" y="2380010"/>
                  <a:pt x="6409531" y="2381250"/>
                  <a:pt x="6414491" y="2381250"/>
                </a:cubicBezTo>
                <a:lnTo>
                  <a:pt x="6421933" y="2388691"/>
                </a:lnTo>
                <a:lnTo>
                  <a:pt x="6407051" y="2388691"/>
                </a:lnTo>
                <a:lnTo>
                  <a:pt x="6399609" y="2381250"/>
                </a:lnTo>
                <a:cubicBezTo>
                  <a:pt x="6399609" y="2378770"/>
                  <a:pt x="6399919" y="2377219"/>
                  <a:pt x="6400539" y="2376599"/>
                </a:cubicBezTo>
                <a:close/>
                <a:moveTo>
                  <a:pt x="5633144" y="2373809"/>
                </a:moveTo>
                <a:cubicBezTo>
                  <a:pt x="5633144" y="2378769"/>
                  <a:pt x="5630664" y="2381250"/>
                  <a:pt x="5625703" y="2381250"/>
                </a:cubicBezTo>
                <a:lnTo>
                  <a:pt x="5625703" y="2388691"/>
                </a:lnTo>
                <a:lnTo>
                  <a:pt x="5648027" y="2381250"/>
                </a:lnTo>
                <a:cubicBezTo>
                  <a:pt x="5643066" y="2381250"/>
                  <a:pt x="5638106" y="2378769"/>
                  <a:pt x="5633144" y="2373809"/>
                </a:cubicBezTo>
                <a:close/>
                <a:moveTo>
                  <a:pt x="2455664" y="2373809"/>
                </a:moveTo>
                <a:lnTo>
                  <a:pt x="2470547" y="2373809"/>
                </a:lnTo>
                <a:cubicBezTo>
                  <a:pt x="2480469" y="2378769"/>
                  <a:pt x="2487910" y="2382490"/>
                  <a:pt x="2492871" y="2384971"/>
                </a:cubicBezTo>
                <a:cubicBezTo>
                  <a:pt x="2497832" y="2387451"/>
                  <a:pt x="2502793" y="2388691"/>
                  <a:pt x="2507754" y="2388691"/>
                </a:cubicBezTo>
                <a:cubicBezTo>
                  <a:pt x="2517676" y="2388691"/>
                  <a:pt x="2527598" y="2393652"/>
                  <a:pt x="2537520" y="2403574"/>
                </a:cubicBezTo>
                <a:lnTo>
                  <a:pt x="2544961" y="2403574"/>
                </a:lnTo>
                <a:cubicBezTo>
                  <a:pt x="2549922" y="2398613"/>
                  <a:pt x="2562324" y="2401093"/>
                  <a:pt x="2582168" y="2411016"/>
                </a:cubicBezTo>
                <a:cubicBezTo>
                  <a:pt x="2592090" y="2415976"/>
                  <a:pt x="2605732" y="2420938"/>
                  <a:pt x="2623096" y="2425898"/>
                </a:cubicBezTo>
                <a:cubicBezTo>
                  <a:pt x="2640459" y="2430859"/>
                  <a:pt x="2649141" y="2433340"/>
                  <a:pt x="2649141" y="2433340"/>
                </a:cubicBezTo>
                <a:lnTo>
                  <a:pt x="2678906" y="2440781"/>
                </a:lnTo>
                <a:lnTo>
                  <a:pt x="2686348" y="2440781"/>
                </a:lnTo>
                <a:lnTo>
                  <a:pt x="2693789" y="2440781"/>
                </a:lnTo>
                <a:cubicBezTo>
                  <a:pt x="2698750" y="2440781"/>
                  <a:pt x="2701230" y="2440781"/>
                  <a:pt x="2701230" y="2440781"/>
                </a:cubicBezTo>
                <a:lnTo>
                  <a:pt x="2716113" y="2448223"/>
                </a:lnTo>
                <a:lnTo>
                  <a:pt x="2753320" y="2463105"/>
                </a:lnTo>
                <a:cubicBezTo>
                  <a:pt x="2753320" y="2468066"/>
                  <a:pt x="2755801" y="2470547"/>
                  <a:pt x="2760762" y="2470547"/>
                </a:cubicBezTo>
                <a:cubicBezTo>
                  <a:pt x="2760762" y="2475508"/>
                  <a:pt x="2762002" y="2477988"/>
                  <a:pt x="2764483" y="2477988"/>
                </a:cubicBezTo>
                <a:cubicBezTo>
                  <a:pt x="2766963" y="2477988"/>
                  <a:pt x="2768203" y="2475508"/>
                  <a:pt x="2768203" y="2470547"/>
                </a:cubicBezTo>
                <a:cubicBezTo>
                  <a:pt x="2768203" y="2470547"/>
                  <a:pt x="2773164" y="2470547"/>
                  <a:pt x="2783086" y="2470547"/>
                </a:cubicBezTo>
                <a:cubicBezTo>
                  <a:pt x="2783086" y="2475508"/>
                  <a:pt x="2784326" y="2476748"/>
                  <a:pt x="2786807" y="2474267"/>
                </a:cubicBezTo>
                <a:cubicBezTo>
                  <a:pt x="2789287" y="2471787"/>
                  <a:pt x="2791767" y="2471787"/>
                  <a:pt x="2794248" y="2474267"/>
                </a:cubicBezTo>
                <a:cubicBezTo>
                  <a:pt x="2796729" y="2476748"/>
                  <a:pt x="2800449" y="2477988"/>
                  <a:pt x="2805410" y="2477988"/>
                </a:cubicBezTo>
                <a:cubicBezTo>
                  <a:pt x="2810371" y="2482949"/>
                  <a:pt x="2817812" y="2485430"/>
                  <a:pt x="2827734" y="2485430"/>
                </a:cubicBezTo>
                <a:cubicBezTo>
                  <a:pt x="2862461" y="2490390"/>
                  <a:pt x="2887266" y="2497832"/>
                  <a:pt x="2902148" y="2507754"/>
                </a:cubicBezTo>
                <a:cubicBezTo>
                  <a:pt x="2907109" y="2512715"/>
                  <a:pt x="2913310" y="2515195"/>
                  <a:pt x="2920752" y="2515195"/>
                </a:cubicBezTo>
                <a:cubicBezTo>
                  <a:pt x="2928193" y="2515195"/>
                  <a:pt x="2936875" y="2515195"/>
                  <a:pt x="2946797" y="2515195"/>
                </a:cubicBezTo>
                <a:cubicBezTo>
                  <a:pt x="2951758" y="2520156"/>
                  <a:pt x="2954238" y="2521397"/>
                  <a:pt x="2954238" y="2518916"/>
                </a:cubicBezTo>
                <a:cubicBezTo>
                  <a:pt x="2954238" y="2516435"/>
                  <a:pt x="2956719" y="2515195"/>
                  <a:pt x="2961680" y="2515195"/>
                </a:cubicBezTo>
                <a:cubicBezTo>
                  <a:pt x="2961680" y="2510234"/>
                  <a:pt x="2964160" y="2507754"/>
                  <a:pt x="2969121" y="2507754"/>
                </a:cubicBezTo>
                <a:cubicBezTo>
                  <a:pt x="2974082" y="2507754"/>
                  <a:pt x="2977802" y="2508994"/>
                  <a:pt x="2980283" y="2511475"/>
                </a:cubicBezTo>
                <a:cubicBezTo>
                  <a:pt x="2982764" y="2513955"/>
                  <a:pt x="2988965" y="2517676"/>
                  <a:pt x="2998887" y="2522637"/>
                </a:cubicBezTo>
                <a:lnTo>
                  <a:pt x="3006328" y="2530078"/>
                </a:lnTo>
                <a:cubicBezTo>
                  <a:pt x="3001367" y="2530078"/>
                  <a:pt x="2997647" y="2530078"/>
                  <a:pt x="2995166" y="2530078"/>
                </a:cubicBezTo>
                <a:cubicBezTo>
                  <a:pt x="2992685" y="2530078"/>
                  <a:pt x="2991445" y="2530078"/>
                  <a:pt x="2991445" y="2530078"/>
                </a:cubicBezTo>
                <a:lnTo>
                  <a:pt x="2991445" y="2537519"/>
                </a:lnTo>
                <a:cubicBezTo>
                  <a:pt x="2991445" y="2537519"/>
                  <a:pt x="2993926" y="2537519"/>
                  <a:pt x="2998887" y="2537519"/>
                </a:cubicBezTo>
                <a:cubicBezTo>
                  <a:pt x="3003847" y="2537519"/>
                  <a:pt x="3006328" y="2537519"/>
                  <a:pt x="3006328" y="2537519"/>
                </a:cubicBezTo>
                <a:cubicBezTo>
                  <a:pt x="3016250" y="2537519"/>
                  <a:pt x="3021211" y="2540000"/>
                  <a:pt x="3021211" y="2544961"/>
                </a:cubicBezTo>
                <a:cubicBezTo>
                  <a:pt x="3036094" y="2554883"/>
                  <a:pt x="3048496" y="2559844"/>
                  <a:pt x="3058418" y="2559844"/>
                </a:cubicBezTo>
                <a:cubicBezTo>
                  <a:pt x="3063379" y="2554883"/>
                  <a:pt x="3075781" y="2559844"/>
                  <a:pt x="3095625" y="2574726"/>
                </a:cubicBezTo>
                <a:cubicBezTo>
                  <a:pt x="3095625" y="2574726"/>
                  <a:pt x="3098106" y="2574726"/>
                  <a:pt x="3103066" y="2574726"/>
                </a:cubicBezTo>
                <a:cubicBezTo>
                  <a:pt x="3108027" y="2574726"/>
                  <a:pt x="3110508" y="2577207"/>
                  <a:pt x="3110508" y="2582168"/>
                </a:cubicBezTo>
                <a:lnTo>
                  <a:pt x="3117949" y="2582168"/>
                </a:lnTo>
                <a:cubicBezTo>
                  <a:pt x="3117949" y="2582168"/>
                  <a:pt x="3125391" y="2582168"/>
                  <a:pt x="3140273" y="2582168"/>
                </a:cubicBezTo>
                <a:cubicBezTo>
                  <a:pt x="3155156" y="2582168"/>
                  <a:pt x="3170039" y="2584649"/>
                  <a:pt x="3184922" y="2589609"/>
                </a:cubicBezTo>
                <a:lnTo>
                  <a:pt x="3207246" y="2589609"/>
                </a:lnTo>
                <a:cubicBezTo>
                  <a:pt x="3217168" y="2594570"/>
                  <a:pt x="3222129" y="2597051"/>
                  <a:pt x="3222129" y="2597051"/>
                </a:cubicBezTo>
                <a:cubicBezTo>
                  <a:pt x="3227090" y="2597051"/>
                  <a:pt x="3230810" y="2598291"/>
                  <a:pt x="3233291" y="2600771"/>
                </a:cubicBezTo>
                <a:cubicBezTo>
                  <a:pt x="3235772" y="2603252"/>
                  <a:pt x="3239492" y="2604492"/>
                  <a:pt x="3244453" y="2604492"/>
                </a:cubicBezTo>
                <a:lnTo>
                  <a:pt x="3259336" y="2597051"/>
                </a:lnTo>
                <a:cubicBezTo>
                  <a:pt x="3254375" y="2592090"/>
                  <a:pt x="3249414" y="2589609"/>
                  <a:pt x="3244453" y="2589609"/>
                </a:cubicBezTo>
                <a:cubicBezTo>
                  <a:pt x="3244453" y="2584649"/>
                  <a:pt x="3249414" y="2584649"/>
                  <a:pt x="3259336" y="2589609"/>
                </a:cubicBezTo>
                <a:cubicBezTo>
                  <a:pt x="3269258" y="2594570"/>
                  <a:pt x="3276699" y="2597051"/>
                  <a:pt x="3281660" y="2597051"/>
                </a:cubicBezTo>
                <a:cubicBezTo>
                  <a:pt x="3276699" y="2597051"/>
                  <a:pt x="3274219" y="2597051"/>
                  <a:pt x="3274219" y="2597051"/>
                </a:cubicBezTo>
                <a:cubicBezTo>
                  <a:pt x="3269258" y="2602011"/>
                  <a:pt x="3266777" y="2604492"/>
                  <a:pt x="3266777" y="2604492"/>
                </a:cubicBezTo>
                <a:cubicBezTo>
                  <a:pt x="3266777" y="2604492"/>
                  <a:pt x="3269258" y="2606973"/>
                  <a:pt x="3274219" y="2611934"/>
                </a:cubicBezTo>
                <a:lnTo>
                  <a:pt x="3281660" y="2619375"/>
                </a:lnTo>
                <a:lnTo>
                  <a:pt x="3289101" y="2626816"/>
                </a:lnTo>
                <a:cubicBezTo>
                  <a:pt x="3289101" y="2631777"/>
                  <a:pt x="3296543" y="2634258"/>
                  <a:pt x="3311426" y="2634258"/>
                </a:cubicBezTo>
                <a:cubicBezTo>
                  <a:pt x="3326308" y="2634258"/>
                  <a:pt x="3338711" y="2634258"/>
                  <a:pt x="3348633" y="2634258"/>
                </a:cubicBezTo>
                <a:cubicBezTo>
                  <a:pt x="3358555" y="2634258"/>
                  <a:pt x="3367236" y="2635498"/>
                  <a:pt x="3374678" y="2637978"/>
                </a:cubicBezTo>
                <a:cubicBezTo>
                  <a:pt x="3382119" y="2640459"/>
                  <a:pt x="3385840" y="2644180"/>
                  <a:pt x="3385840" y="2649141"/>
                </a:cubicBezTo>
                <a:cubicBezTo>
                  <a:pt x="3390800" y="2649141"/>
                  <a:pt x="3398242" y="2649141"/>
                  <a:pt x="3408164" y="2649141"/>
                </a:cubicBezTo>
                <a:lnTo>
                  <a:pt x="3400723" y="2641699"/>
                </a:lnTo>
                <a:cubicBezTo>
                  <a:pt x="3400723" y="2641699"/>
                  <a:pt x="3403203" y="2641699"/>
                  <a:pt x="3408164" y="2641699"/>
                </a:cubicBezTo>
                <a:cubicBezTo>
                  <a:pt x="3413125" y="2641699"/>
                  <a:pt x="3415605" y="2641699"/>
                  <a:pt x="3415605" y="2641699"/>
                </a:cubicBezTo>
                <a:cubicBezTo>
                  <a:pt x="3415605" y="2636738"/>
                  <a:pt x="3416845" y="2635498"/>
                  <a:pt x="3419326" y="2637978"/>
                </a:cubicBezTo>
                <a:cubicBezTo>
                  <a:pt x="3421807" y="2640459"/>
                  <a:pt x="3425527" y="2641699"/>
                  <a:pt x="3430488" y="2641699"/>
                </a:cubicBezTo>
                <a:cubicBezTo>
                  <a:pt x="3440410" y="2646660"/>
                  <a:pt x="3447851" y="2651621"/>
                  <a:pt x="3452812" y="2656582"/>
                </a:cubicBezTo>
                <a:cubicBezTo>
                  <a:pt x="3457773" y="2656582"/>
                  <a:pt x="3462734" y="2656582"/>
                  <a:pt x="3467695" y="2656582"/>
                </a:cubicBezTo>
                <a:cubicBezTo>
                  <a:pt x="3472656" y="2656582"/>
                  <a:pt x="3477617" y="2656582"/>
                  <a:pt x="3482578" y="2656582"/>
                </a:cubicBezTo>
                <a:lnTo>
                  <a:pt x="3497461" y="2664023"/>
                </a:lnTo>
                <a:cubicBezTo>
                  <a:pt x="3497461" y="2664023"/>
                  <a:pt x="3492500" y="2665263"/>
                  <a:pt x="3482578" y="2667744"/>
                </a:cubicBezTo>
                <a:cubicBezTo>
                  <a:pt x="3472656" y="2670225"/>
                  <a:pt x="3465215" y="2668984"/>
                  <a:pt x="3460254" y="2664023"/>
                </a:cubicBezTo>
                <a:cubicBezTo>
                  <a:pt x="3450332" y="2659063"/>
                  <a:pt x="3440410" y="2656582"/>
                  <a:pt x="3430488" y="2656582"/>
                </a:cubicBezTo>
                <a:lnTo>
                  <a:pt x="3408164" y="2664023"/>
                </a:lnTo>
                <a:cubicBezTo>
                  <a:pt x="3398242" y="2668984"/>
                  <a:pt x="3393281" y="2668984"/>
                  <a:pt x="3393281" y="2664023"/>
                </a:cubicBezTo>
                <a:cubicBezTo>
                  <a:pt x="3393281" y="2659063"/>
                  <a:pt x="3390800" y="2656582"/>
                  <a:pt x="3385840" y="2656582"/>
                </a:cubicBezTo>
                <a:cubicBezTo>
                  <a:pt x="3385840" y="2661543"/>
                  <a:pt x="3390800" y="2668984"/>
                  <a:pt x="3400723" y="2678906"/>
                </a:cubicBezTo>
                <a:lnTo>
                  <a:pt x="3415605" y="2686348"/>
                </a:lnTo>
                <a:lnTo>
                  <a:pt x="3445371" y="2686348"/>
                </a:lnTo>
                <a:cubicBezTo>
                  <a:pt x="3445371" y="2681387"/>
                  <a:pt x="3445371" y="2678906"/>
                  <a:pt x="3445371" y="2678906"/>
                </a:cubicBezTo>
                <a:cubicBezTo>
                  <a:pt x="3455293" y="2678906"/>
                  <a:pt x="3470176" y="2686348"/>
                  <a:pt x="3490019" y="2701230"/>
                </a:cubicBezTo>
                <a:cubicBezTo>
                  <a:pt x="3504902" y="2706191"/>
                  <a:pt x="3512344" y="2707432"/>
                  <a:pt x="3512344" y="2704951"/>
                </a:cubicBezTo>
                <a:cubicBezTo>
                  <a:pt x="3512344" y="2702470"/>
                  <a:pt x="3517305" y="2701230"/>
                  <a:pt x="3527226" y="2701230"/>
                </a:cubicBezTo>
                <a:cubicBezTo>
                  <a:pt x="3537148" y="2701230"/>
                  <a:pt x="3547070" y="2703711"/>
                  <a:pt x="3556992" y="2708672"/>
                </a:cubicBezTo>
                <a:cubicBezTo>
                  <a:pt x="3561953" y="2708672"/>
                  <a:pt x="3566914" y="2708672"/>
                  <a:pt x="3571875" y="2708672"/>
                </a:cubicBezTo>
                <a:lnTo>
                  <a:pt x="3549551" y="2693789"/>
                </a:lnTo>
                <a:cubicBezTo>
                  <a:pt x="3534668" y="2693789"/>
                  <a:pt x="3529707" y="2692549"/>
                  <a:pt x="3534668" y="2690068"/>
                </a:cubicBezTo>
                <a:cubicBezTo>
                  <a:pt x="3539629" y="2687588"/>
                  <a:pt x="3544590" y="2687588"/>
                  <a:pt x="3549551" y="2690068"/>
                </a:cubicBezTo>
                <a:cubicBezTo>
                  <a:pt x="3554512" y="2692549"/>
                  <a:pt x="3556992" y="2691308"/>
                  <a:pt x="3556992" y="2686348"/>
                </a:cubicBezTo>
                <a:cubicBezTo>
                  <a:pt x="3556992" y="2681387"/>
                  <a:pt x="3559472" y="2678906"/>
                  <a:pt x="3564433" y="2678906"/>
                </a:cubicBezTo>
                <a:lnTo>
                  <a:pt x="3571875" y="2686348"/>
                </a:lnTo>
                <a:lnTo>
                  <a:pt x="3571875" y="2693789"/>
                </a:lnTo>
                <a:lnTo>
                  <a:pt x="3586758" y="2701230"/>
                </a:lnTo>
                <a:cubicBezTo>
                  <a:pt x="3586758" y="2706191"/>
                  <a:pt x="3587998" y="2708672"/>
                  <a:pt x="3590478" y="2708672"/>
                </a:cubicBezTo>
                <a:cubicBezTo>
                  <a:pt x="3592959" y="2708672"/>
                  <a:pt x="3594199" y="2708672"/>
                  <a:pt x="3594199" y="2708672"/>
                </a:cubicBezTo>
                <a:cubicBezTo>
                  <a:pt x="3594199" y="2708672"/>
                  <a:pt x="3595439" y="2709912"/>
                  <a:pt x="3597920" y="2712392"/>
                </a:cubicBezTo>
                <a:cubicBezTo>
                  <a:pt x="3600400" y="2714873"/>
                  <a:pt x="3601641" y="2716113"/>
                  <a:pt x="3601641" y="2716113"/>
                </a:cubicBezTo>
                <a:lnTo>
                  <a:pt x="3579316" y="2716113"/>
                </a:lnTo>
                <a:lnTo>
                  <a:pt x="3571875" y="2723555"/>
                </a:lnTo>
                <a:cubicBezTo>
                  <a:pt x="3571875" y="2728515"/>
                  <a:pt x="3571875" y="2730996"/>
                  <a:pt x="3571875" y="2730996"/>
                </a:cubicBezTo>
                <a:lnTo>
                  <a:pt x="3579316" y="2738437"/>
                </a:lnTo>
                <a:cubicBezTo>
                  <a:pt x="3584277" y="2738437"/>
                  <a:pt x="3591719" y="2740918"/>
                  <a:pt x="3601641" y="2745879"/>
                </a:cubicBezTo>
                <a:lnTo>
                  <a:pt x="3631406" y="2745879"/>
                </a:lnTo>
                <a:cubicBezTo>
                  <a:pt x="3631406" y="2740918"/>
                  <a:pt x="3628926" y="2738437"/>
                  <a:pt x="3623965" y="2738437"/>
                </a:cubicBezTo>
                <a:lnTo>
                  <a:pt x="3631406" y="2738437"/>
                </a:lnTo>
                <a:cubicBezTo>
                  <a:pt x="3641328" y="2743398"/>
                  <a:pt x="3641328" y="2748359"/>
                  <a:pt x="3631406" y="2753320"/>
                </a:cubicBezTo>
                <a:lnTo>
                  <a:pt x="3638848" y="2760762"/>
                </a:lnTo>
                <a:lnTo>
                  <a:pt x="3653022" y="2760053"/>
                </a:lnTo>
                <a:lnTo>
                  <a:pt x="3646289" y="2753320"/>
                </a:lnTo>
                <a:lnTo>
                  <a:pt x="3661172" y="2753320"/>
                </a:lnTo>
                <a:lnTo>
                  <a:pt x="3654514" y="2759979"/>
                </a:lnTo>
                <a:lnTo>
                  <a:pt x="3657451" y="2759831"/>
                </a:lnTo>
                <a:cubicBezTo>
                  <a:pt x="3662412" y="2759212"/>
                  <a:pt x="3666133" y="2758282"/>
                  <a:pt x="3668613" y="2757041"/>
                </a:cubicBezTo>
                <a:cubicBezTo>
                  <a:pt x="3673574" y="2754560"/>
                  <a:pt x="3678535" y="2755801"/>
                  <a:pt x="3683496" y="2760762"/>
                </a:cubicBezTo>
                <a:cubicBezTo>
                  <a:pt x="3688457" y="2765722"/>
                  <a:pt x="3693418" y="2768203"/>
                  <a:pt x="3698379" y="2768203"/>
                </a:cubicBezTo>
                <a:lnTo>
                  <a:pt x="3720703" y="2783086"/>
                </a:lnTo>
                <a:lnTo>
                  <a:pt x="3743027" y="2790527"/>
                </a:lnTo>
                <a:cubicBezTo>
                  <a:pt x="3757910" y="2790527"/>
                  <a:pt x="3770313" y="2791767"/>
                  <a:pt x="3780234" y="2794248"/>
                </a:cubicBezTo>
                <a:cubicBezTo>
                  <a:pt x="3790156" y="2796729"/>
                  <a:pt x="3797598" y="2797969"/>
                  <a:pt x="3802559" y="2797969"/>
                </a:cubicBezTo>
                <a:cubicBezTo>
                  <a:pt x="3807520" y="2802929"/>
                  <a:pt x="3807520" y="2807891"/>
                  <a:pt x="3802559" y="2812851"/>
                </a:cubicBezTo>
                <a:cubicBezTo>
                  <a:pt x="3802559" y="2812851"/>
                  <a:pt x="3800078" y="2811611"/>
                  <a:pt x="3795117" y="2809131"/>
                </a:cubicBezTo>
                <a:cubicBezTo>
                  <a:pt x="3790156" y="2806650"/>
                  <a:pt x="3785195" y="2805410"/>
                  <a:pt x="3780234" y="2805410"/>
                </a:cubicBezTo>
                <a:lnTo>
                  <a:pt x="3750469" y="2797969"/>
                </a:lnTo>
                <a:cubicBezTo>
                  <a:pt x="3740547" y="2788047"/>
                  <a:pt x="3718223" y="2783086"/>
                  <a:pt x="3683496" y="2783086"/>
                </a:cubicBezTo>
                <a:cubicBezTo>
                  <a:pt x="3678535" y="2783086"/>
                  <a:pt x="3673574" y="2781846"/>
                  <a:pt x="3668613" y="2779365"/>
                </a:cubicBezTo>
                <a:cubicBezTo>
                  <a:pt x="3663652" y="2776884"/>
                  <a:pt x="3661172" y="2775644"/>
                  <a:pt x="3661172" y="2775644"/>
                </a:cubicBezTo>
                <a:cubicBezTo>
                  <a:pt x="3661172" y="2775644"/>
                  <a:pt x="3650010" y="2773164"/>
                  <a:pt x="3627685" y="2768203"/>
                </a:cubicBezTo>
                <a:cubicBezTo>
                  <a:pt x="3605361" y="2763242"/>
                  <a:pt x="3583037" y="2758281"/>
                  <a:pt x="3560713" y="2753320"/>
                </a:cubicBezTo>
                <a:cubicBezTo>
                  <a:pt x="3538389" y="2748359"/>
                  <a:pt x="3524746" y="2743398"/>
                  <a:pt x="3519785" y="2738437"/>
                </a:cubicBezTo>
                <a:cubicBezTo>
                  <a:pt x="3504902" y="2733477"/>
                  <a:pt x="3494980" y="2730996"/>
                  <a:pt x="3490019" y="2730996"/>
                </a:cubicBezTo>
                <a:cubicBezTo>
                  <a:pt x="3485058" y="2730996"/>
                  <a:pt x="3480098" y="2728515"/>
                  <a:pt x="3475137" y="2723555"/>
                </a:cubicBezTo>
                <a:lnTo>
                  <a:pt x="3452812" y="2716113"/>
                </a:lnTo>
                <a:cubicBezTo>
                  <a:pt x="3447851" y="2716113"/>
                  <a:pt x="3441650" y="2714873"/>
                  <a:pt x="3434209" y="2712392"/>
                </a:cubicBezTo>
                <a:cubicBezTo>
                  <a:pt x="3426767" y="2709912"/>
                  <a:pt x="3418086" y="2707432"/>
                  <a:pt x="3408164" y="2704951"/>
                </a:cubicBezTo>
                <a:cubicBezTo>
                  <a:pt x="3398242" y="2702470"/>
                  <a:pt x="3387080" y="2698750"/>
                  <a:pt x="3374678" y="2693789"/>
                </a:cubicBezTo>
                <a:cubicBezTo>
                  <a:pt x="3362275" y="2688828"/>
                  <a:pt x="3352353" y="2685108"/>
                  <a:pt x="3344912" y="2682627"/>
                </a:cubicBezTo>
                <a:cubicBezTo>
                  <a:pt x="3337471" y="2680146"/>
                  <a:pt x="3331270" y="2677666"/>
                  <a:pt x="3326308" y="2675185"/>
                </a:cubicBezTo>
                <a:cubicBezTo>
                  <a:pt x="3321348" y="2672705"/>
                  <a:pt x="3316386" y="2670225"/>
                  <a:pt x="3311426" y="2667744"/>
                </a:cubicBezTo>
                <a:cubicBezTo>
                  <a:pt x="3306465" y="2665263"/>
                  <a:pt x="3299024" y="2664023"/>
                  <a:pt x="3289101" y="2664023"/>
                </a:cubicBezTo>
                <a:cubicBezTo>
                  <a:pt x="3274219" y="2659063"/>
                  <a:pt x="3264297" y="2655342"/>
                  <a:pt x="3259336" y="2652861"/>
                </a:cubicBezTo>
                <a:cubicBezTo>
                  <a:pt x="3254375" y="2650381"/>
                  <a:pt x="3249414" y="2649141"/>
                  <a:pt x="3244453" y="2649141"/>
                </a:cubicBezTo>
                <a:cubicBezTo>
                  <a:pt x="3224609" y="2644180"/>
                  <a:pt x="3207246" y="2640459"/>
                  <a:pt x="3192363" y="2637978"/>
                </a:cubicBezTo>
                <a:cubicBezTo>
                  <a:pt x="3177480" y="2635498"/>
                  <a:pt x="3167558" y="2631777"/>
                  <a:pt x="3162598" y="2626816"/>
                </a:cubicBezTo>
                <a:cubicBezTo>
                  <a:pt x="3157637" y="2616894"/>
                  <a:pt x="3140273" y="2609453"/>
                  <a:pt x="3110508" y="2604492"/>
                </a:cubicBezTo>
                <a:cubicBezTo>
                  <a:pt x="3105547" y="2604492"/>
                  <a:pt x="3103066" y="2602011"/>
                  <a:pt x="3103066" y="2597051"/>
                </a:cubicBezTo>
                <a:cubicBezTo>
                  <a:pt x="3098106" y="2597051"/>
                  <a:pt x="3093144" y="2595811"/>
                  <a:pt x="3088183" y="2593330"/>
                </a:cubicBezTo>
                <a:cubicBezTo>
                  <a:pt x="3083223" y="2590849"/>
                  <a:pt x="3078261" y="2589609"/>
                  <a:pt x="3073301" y="2589609"/>
                </a:cubicBezTo>
                <a:cubicBezTo>
                  <a:pt x="3053457" y="2584649"/>
                  <a:pt x="3033613" y="2579687"/>
                  <a:pt x="3013769" y="2574726"/>
                </a:cubicBezTo>
                <a:cubicBezTo>
                  <a:pt x="2993926" y="2569766"/>
                  <a:pt x="2972842" y="2563564"/>
                  <a:pt x="2950517" y="2556123"/>
                </a:cubicBezTo>
                <a:cubicBezTo>
                  <a:pt x="2928193" y="2548682"/>
                  <a:pt x="2912070" y="2542480"/>
                  <a:pt x="2902148" y="2537519"/>
                </a:cubicBezTo>
                <a:cubicBezTo>
                  <a:pt x="2892226" y="2532559"/>
                  <a:pt x="2884785" y="2530078"/>
                  <a:pt x="2879824" y="2530078"/>
                </a:cubicBezTo>
                <a:lnTo>
                  <a:pt x="2850058" y="2522637"/>
                </a:lnTo>
                <a:cubicBezTo>
                  <a:pt x="2835176" y="2517676"/>
                  <a:pt x="2825254" y="2515195"/>
                  <a:pt x="2820293" y="2515195"/>
                </a:cubicBezTo>
                <a:cubicBezTo>
                  <a:pt x="2815332" y="2515195"/>
                  <a:pt x="2800449" y="2510234"/>
                  <a:pt x="2775644" y="2500312"/>
                </a:cubicBezTo>
                <a:cubicBezTo>
                  <a:pt x="2765722" y="2500312"/>
                  <a:pt x="2755801" y="2497832"/>
                  <a:pt x="2745879" y="2492871"/>
                </a:cubicBezTo>
                <a:cubicBezTo>
                  <a:pt x="2735957" y="2487910"/>
                  <a:pt x="2728515" y="2485430"/>
                  <a:pt x="2723555" y="2485430"/>
                </a:cubicBezTo>
                <a:cubicBezTo>
                  <a:pt x="2708672" y="2480469"/>
                  <a:pt x="2696270" y="2475508"/>
                  <a:pt x="2686348" y="2470547"/>
                </a:cubicBezTo>
                <a:cubicBezTo>
                  <a:pt x="2676425" y="2465586"/>
                  <a:pt x="2660303" y="2460625"/>
                  <a:pt x="2637978" y="2455664"/>
                </a:cubicBezTo>
                <a:cubicBezTo>
                  <a:pt x="2615654" y="2450703"/>
                  <a:pt x="2597051" y="2443262"/>
                  <a:pt x="2582168" y="2433340"/>
                </a:cubicBezTo>
                <a:lnTo>
                  <a:pt x="2559844" y="2425898"/>
                </a:lnTo>
                <a:lnTo>
                  <a:pt x="2559844" y="2418457"/>
                </a:lnTo>
                <a:cubicBezTo>
                  <a:pt x="2559844" y="2413496"/>
                  <a:pt x="2549922" y="2411016"/>
                  <a:pt x="2530078" y="2411016"/>
                </a:cubicBezTo>
                <a:cubicBezTo>
                  <a:pt x="2525117" y="2411016"/>
                  <a:pt x="2520156" y="2411016"/>
                  <a:pt x="2515195" y="2411016"/>
                </a:cubicBezTo>
                <a:cubicBezTo>
                  <a:pt x="2510234" y="2411016"/>
                  <a:pt x="2502793" y="2411016"/>
                  <a:pt x="2492871" y="2411016"/>
                </a:cubicBezTo>
                <a:cubicBezTo>
                  <a:pt x="2477988" y="2406055"/>
                  <a:pt x="2468066" y="2402334"/>
                  <a:pt x="2463105" y="2399853"/>
                </a:cubicBezTo>
                <a:cubicBezTo>
                  <a:pt x="2458145" y="2397373"/>
                  <a:pt x="2455664" y="2393652"/>
                  <a:pt x="2455664" y="2388691"/>
                </a:cubicBezTo>
                <a:close/>
                <a:moveTo>
                  <a:pt x="2409953" y="2372746"/>
                </a:moveTo>
                <a:lnTo>
                  <a:pt x="2418457" y="2373809"/>
                </a:lnTo>
                <a:cubicBezTo>
                  <a:pt x="2418457" y="2373809"/>
                  <a:pt x="2415976" y="2373809"/>
                  <a:pt x="2411016" y="2373809"/>
                </a:cubicBezTo>
                <a:close/>
                <a:moveTo>
                  <a:pt x="5610820" y="2366367"/>
                </a:moveTo>
                <a:cubicBezTo>
                  <a:pt x="5610820" y="2371328"/>
                  <a:pt x="5610820" y="2373809"/>
                  <a:pt x="5610820" y="2373809"/>
                </a:cubicBezTo>
                <a:cubicBezTo>
                  <a:pt x="5610820" y="2378769"/>
                  <a:pt x="5610820" y="2381250"/>
                  <a:pt x="5610820" y="2381250"/>
                </a:cubicBezTo>
                <a:cubicBezTo>
                  <a:pt x="5615781" y="2381250"/>
                  <a:pt x="5618261" y="2381250"/>
                  <a:pt x="5618261" y="2381250"/>
                </a:cubicBezTo>
                <a:cubicBezTo>
                  <a:pt x="5618261" y="2381250"/>
                  <a:pt x="5618261" y="2378769"/>
                  <a:pt x="5618261" y="2373809"/>
                </a:cubicBezTo>
                <a:close/>
                <a:moveTo>
                  <a:pt x="5558730" y="2366367"/>
                </a:moveTo>
                <a:cubicBezTo>
                  <a:pt x="5558730" y="2366367"/>
                  <a:pt x="5558730" y="2368848"/>
                  <a:pt x="5558730" y="2373809"/>
                </a:cubicBezTo>
                <a:cubicBezTo>
                  <a:pt x="5563692" y="2378769"/>
                  <a:pt x="5558730" y="2381250"/>
                  <a:pt x="5543847" y="2381250"/>
                </a:cubicBezTo>
                <a:cubicBezTo>
                  <a:pt x="5538886" y="2381250"/>
                  <a:pt x="5536406" y="2382490"/>
                  <a:pt x="5536406" y="2384971"/>
                </a:cubicBezTo>
                <a:cubicBezTo>
                  <a:pt x="5536406" y="2387451"/>
                  <a:pt x="5532685" y="2388691"/>
                  <a:pt x="5525244" y="2388691"/>
                </a:cubicBezTo>
                <a:cubicBezTo>
                  <a:pt x="5517802" y="2388691"/>
                  <a:pt x="5514082" y="2387451"/>
                  <a:pt x="5514082" y="2384971"/>
                </a:cubicBezTo>
                <a:cubicBezTo>
                  <a:pt x="5514082" y="2382490"/>
                  <a:pt x="5510361" y="2381250"/>
                  <a:pt x="5502920" y="2381250"/>
                </a:cubicBezTo>
                <a:cubicBezTo>
                  <a:pt x="5495478" y="2381250"/>
                  <a:pt x="5491758" y="2378769"/>
                  <a:pt x="5491758" y="2373809"/>
                </a:cubicBezTo>
                <a:lnTo>
                  <a:pt x="5491758" y="2381250"/>
                </a:lnTo>
                <a:cubicBezTo>
                  <a:pt x="5491758" y="2386211"/>
                  <a:pt x="5494238" y="2388691"/>
                  <a:pt x="5499199" y="2388691"/>
                </a:cubicBezTo>
                <a:cubicBezTo>
                  <a:pt x="5509120" y="2393652"/>
                  <a:pt x="5517802" y="2396133"/>
                  <a:pt x="5525244" y="2396133"/>
                </a:cubicBezTo>
                <a:cubicBezTo>
                  <a:pt x="5532685" y="2396133"/>
                  <a:pt x="5537647" y="2394893"/>
                  <a:pt x="5540127" y="2392412"/>
                </a:cubicBezTo>
                <a:cubicBezTo>
                  <a:pt x="5542607" y="2389931"/>
                  <a:pt x="5546327" y="2388691"/>
                  <a:pt x="5551289" y="2388691"/>
                </a:cubicBezTo>
                <a:cubicBezTo>
                  <a:pt x="5571133" y="2388691"/>
                  <a:pt x="5576093" y="2383731"/>
                  <a:pt x="5566172" y="2373809"/>
                </a:cubicBezTo>
                <a:cubicBezTo>
                  <a:pt x="5561210" y="2368848"/>
                  <a:pt x="5558730" y="2366367"/>
                  <a:pt x="5558730" y="2366367"/>
                </a:cubicBezTo>
                <a:close/>
                <a:moveTo>
                  <a:pt x="5514082" y="2366367"/>
                </a:moveTo>
                <a:lnTo>
                  <a:pt x="5506640" y="2373809"/>
                </a:lnTo>
                <a:cubicBezTo>
                  <a:pt x="5506640" y="2373809"/>
                  <a:pt x="5509120" y="2373809"/>
                  <a:pt x="5514082" y="2373809"/>
                </a:cubicBezTo>
                <a:cubicBezTo>
                  <a:pt x="5519043" y="2373809"/>
                  <a:pt x="5521523" y="2373809"/>
                  <a:pt x="5521523" y="2373809"/>
                </a:cubicBezTo>
                <a:close/>
                <a:moveTo>
                  <a:pt x="3058418" y="2366367"/>
                </a:moveTo>
                <a:cubicBezTo>
                  <a:pt x="3058418" y="2366367"/>
                  <a:pt x="3060899" y="2368848"/>
                  <a:pt x="3065859" y="2373809"/>
                </a:cubicBezTo>
                <a:lnTo>
                  <a:pt x="3080742" y="2366367"/>
                </a:lnTo>
                <a:close/>
                <a:moveTo>
                  <a:pt x="2195215" y="2366367"/>
                </a:moveTo>
                <a:lnTo>
                  <a:pt x="2262187" y="2381250"/>
                </a:lnTo>
                <a:lnTo>
                  <a:pt x="2247305" y="2381250"/>
                </a:lnTo>
                <a:cubicBezTo>
                  <a:pt x="2237383" y="2376289"/>
                  <a:pt x="2229941" y="2373809"/>
                  <a:pt x="2224980" y="2373809"/>
                </a:cubicBezTo>
                <a:close/>
                <a:moveTo>
                  <a:pt x="5642446" y="2361716"/>
                </a:moveTo>
                <a:cubicBezTo>
                  <a:pt x="5641206" y="2361096"/>
                  <a:pt x="5640586" y="2361406"/>
                  <a:pt x="5640586" y="2362646"/>
                </a:cubicBezTo>
                <a:cubicBezTo>
                  <a:pt x="5640586" y="2365127"/>
                  <a:pt x="5640586" y="2368848"/>
                  <a:pt x="5640586" y="2373809"/>
                </a:cubicBezTo>
                <a:cubicBezTo>
                  <a:pt x="5645547" y="2378769"/>
                  <a:pt x="5648027" y="2378769"/>
                  <a:pt x="5648027" y="2373809"/>
                </a:cubicBezTo>
                <a:lnTo>
                  <a:pt x="5648027" y="2366367"/>
                </a:lnTo>
                <a:cubicBezTo>
                  <a:pt x="5645546" y="2363887"/>
                  <a:pt x="5643686" y="2362337"/>
                  <a:pt x="5642446" y="2361716"/>
                </a:cubicBezTo>
                <a:close/>
                <a:moveTo>
                  <a:pt x="5588496" y="2358926"/>
                </a:moveTo>
                <a:lnTo>
                  <a:pt x="5588496" y="2366367"/>
                </a:lnTo>
                <a:cubicBezTo>
                  <a:pt x="5593457" y="2366367"/>
                  <a:pt x="5595937" y="2365127"/>
                  <a:pt x="5595937" y="2362646"/>
                </a:cubicBezTo>
                <a:cubicBezTo>
                  <a:pt x="5595937" y="2360166"/>
                  <a:pt x="5593457" y="2358926"/>
                  <a:pt x="5588496" y="2358926"/>
                </a:cubicBezTo>
                <a:close/>
                <a:moveTo>
                  <a:pt x="2455664" y="2358926"/>
                </a:moveTo>
                <a:cubicBezTo>
                  <a:pt x="2460625" y="2358926"/>
                  <a:pt x="2463105" y="2358926"/>
                  <a:pt x="2463105" y="2358926"/>
                </a:cubicBezTo>
                <a:lnTo>
                  <a:pt x="2477988" y="2366367"/>
                </a:lnTo>
                <a:close/>
                <a:moveTo>
                  <a:pt x="1986855" y="2358926"/>
                </a:moveTo>
                <a:cubicBezTo>
                  <a:pt x="1996777" y="2358926"/>
                  <a:pt x="2004219" y="2358926"/>
                  <a:pt x="2009180" y="2358926"/>
                </a:cubicBezTo>
                <a:cubicBezTo>
                  <a:pt x="2014141" y="2358926"/>
                  <a:pt x="2019102" y="2361406"/>
                  <a:pt x="2024062" y="2366367"/>
                </a:cubicBezTo>
                <a:cubicBezTo>
                  <a:pt x="2029023" y="2366367"/>
                  <a:pt x="2032744" y="2367607"/>
                  <a:pt x="2035225" y="2370088"/>
                </a:cubicBezTo>
                <a:cubicBezTo>
                  <a:pt x="2037705" y="2372568"/>
                  <a:pt x="2040186" y="2373809"/>
                  <a:pt x="2042666" y="2373809"/>
                </a:cubicBezTo>
                <a:cubicBezTo>
                  <a:pt x="2045147" y="2373809"/>
                  <a:pt x="2047627" y="2373809"/>
                  <a:pt x="2050107" y="2373809"/>
                </a:cubicBezTo>
                <a:cubicBezTo>
                  <a:pt x="2052588" y="2373809"/>
                  <a:pt x="2056309" y="2376289"/>
                  <a:pt x="2061270" y="2381250"/>
                </a:cubicBezTo>
                <a:cubicBezTo>
                  <a:pt x="2071192" y="2386211"/>
                  <a:pt x="2083594" y="2389931"/>
                  <a:pt x="2098476" y="2392412"/>
                </a:cubicBezTo>
                <a:cubicBezTo>
                  <a:pt x="2113360" y="2394893"/>
                  <a:pt x="2123281" y="2396133"/>
                  <a:pt x="2128242" y="2396133"/>
                </a:cubicBezTo>
                <a:lnTo>
                  <a:pt x="2165449" y="2403574"/>
                </a:lnTo>
                <a:lnTo>
                  <a:pt x="2195215" y="2411016"/>
                </a:lnTo>
                <a:lnTo>
                  <a:pt x="2195215" y="2418457"/>
                </a:lnTo>
                <a:cubicBezTo>
                  <a:pt x="2205137" y="2423418"/>
                  <a:pt x="2212578" y="2428379"/>
                  <a:pt x="2217539" y="2433340"/>
                </a:cubicBezTo>
                <a:cubicBezTo>
                  <a:pt x="2222500" y="2438301"/>
                  <a:pt x="2232422" y="2443262"/>
                  <a:pt x="2247305" y="2448223"/>
                </a:cubicBezTo>
                <a:cubicBezTo>
                  <a:pt x="2262187" y="2453183"/>
                  <a:pt x="2270869" y="2458145"/>
                  <a:pt x="2273350" y="2463105"/>
                </a:cubicBezTo>
                <a:cubicBezTo>
                  <a:pt x="2275830" y="2468066"/>
                  <a:pt x="2278310" y="2470547"/>
                  <a:pt x="2280791" y="2470547"/>
                </a:cubicBezTo>
                <a:cubicBezTo>
                  <a:pt x="2283272" y="2470547"/>
                  <a:pt x="2288232" y="2471787"/>
                  <a:pt x="2295674" y="2474267"/>
                </a:cubicBezTo>
                <a:cubicBezTo>
                  <a:pt x="2303115" y="2476748"/>
                  <a:pt x="2306836" y="2477988"/>
                  <a:pt x="2306836" y="2477988"/>
                </a:cubicBezTo>
                <a:lnTo>
                  <a:pt x="2306836" y="2485430"/>
                </a:lnTo>
                <a:cubicBezTo>
                  <a:pt x="2306836" y="2485430"/>
                  <a:pt x="2301875" y="2482949"/>
                  <a:pt x="2291953" y="2477988"/>
                </a:cubicBezTo>
                <a:cubicBezTo>
                  <a:pt x="2286992" y="2477988"/>
                  <a:pt x="2279551" y="2476748"/>
                  <a:pt x="2269629" y="2474267"/>
                </a:cubicBezTo>
                <a:cubicBezTo>
                  <a:pt x="2259707" y="2471787"/>
                  <a:pt x="2254746" y="2469307"/>
                  <a:pt x="2254746" y="2466826"/>
                </a:cubicBezTo>
                <a:cubicBezTo>
                  <a:pt x="2254746" y="2464345"/>
                  <a:pt x="2252265" y="2463105"/>
                  <a:pt x="2247305" y="2463105"/>
                </a:cubicBezTo>
                <a:cubicBezTo>
                  <a:pt x="2242344" y="2463105"/>
                  <a:pt x="2238623" y="2461865"/>
                  <a:pt x="2236142" y="2459385"/>
                </a:cubicBezTo>
                <a:cubicBezTo>
                  <a:pt x="2233662" y="2456904"/>
                  <a:pt x="2232422" y="2455664"/>
                  <a:pt x="2232422" y="2455664"/>
                </a:cubicBezTo>
                <a:lnTo>
                  <a:pt x="2210098" y="2440781"/>
                </a:lnTo>
                <a:lnTo>
                  <a:pt x="2202656" y="2433340"/>
                </a:lnTo>
                <a:cubicBezTo>
                  <a:pt x="2192734" y="2428379"/>
                  <a:pt x="2187774" y="2427138"/>
                  <a:pt x="2187774" y="2429619"/>
                </a:cubicBezTo>
                <a:cubicBezTo>
                  <a:pt x="2187774" y="2432100"/>
                  <a:pt x="2184053" y="2433340"/>
                  <a:pt x="2176611" y="2433340"/>
                </a:cubicBezTo>
                <a:cubicBezTo>
                  <a:pt x="2169170" y="2433340"/>
                  <a:pt x="2165449" y="2433340"/>
                  <a:pt x="2165449" y="2433340"/>
                </a:cubicBezTo>
                <a:cubicBezTo>
                  <a:pt x="2150566" y="2428379"/>
                  <a:pt x="2138164" y="2423418"/>
                  <a:pt x="2128242" y="2418457"/>
                </a:cubicBezTo>
                <a:cubicBezTo>
                  <a:pt x="2118320" y="2408535"/>
                  <a:pt x="2110879" y="2403574"/>
                  <a:pt x="2105918" y="2403574"/>
                </a:cubicBezTo>
                <a:lnTo>
                  <a:pt x="2091035" y="2396133"/>
                </a:lnTo>
                <a:cubicBezTo>
                  <a:pt x="2086075" y="2396133"/>
                  <a:pt x="2081113" y="2396133"/>
                  <a:pt x="2076152" y="2396133"/>
                </a:cubicBezTo>
                <a:lnTo>
                  <a:pt x="2076152" y="2403574"/>
                </a:lnTo>
                <a:cubicBezTo>
                  <a:pt x="2066230" y="2398613"/>
                  <a:pt x="2058789" y="2394893"/>
                  <a:pt x="2053828" y="2392412"/>
                </a:cubicBezTo>
                <a:cubicBezTo>
                  <a:pt x="2048867" y="2389931"/>
                  <a:pt x="2046387" y="2387451"/>
                  <a:pt x="2046387" y="2384971"/>
                </a:cubicBezTo>
                <a:cubicBezTo>
                  <a:pt x="2046387" y="2382490"/>
                  <a:pt x="2041426" y="2380010"/>
                  <a:pt x="2031504" y="2377529"/>
                </a:cubicBezTo>
                <a:cubicBezTo>
                  <a:pt x="2021582" y="2375049"/>
                  <a:pt x="2006699" y="2373809"/>
                  <a:pt x="1986855" y="2373809"/>
                </a:cubicBezTo>
                <a:cubicBezTo>
                  <a:pt x="1986855" y="2373809"/>
                  <a:pt x="1986855" y="2372568"/>
                  <a:pt x="1986855" y="2370088"/>
                </a:cubicBezTo>
                <a:cubicBezTo>
                  <a:pt x="1986855" y="2367607"/>
                  <a:pt x="1989336" y="2366367"/>
                  <a:pt x="1994297" y="2366367"/>
                </a:cubicBezTo>
                <a:close/>
                <a:moveTo>
                  <a:pt x="5528965" y="2355205"/>
                </a:moveTo>
                <a:cubicBezTo>
                  <a:pt x="5526484" y="2355206"/>
                  <a:pt x="5524004" y="2356446"/>
                  <a:pt x="5521523" y="2358926"/>
                </a:cubicBezTo>
                <a:lnTo>
                  <a:pt x="5514082" y="2358926"/>
                </a:lnTo>
                <a:cubicBezTo>
                  <a:pt x="5514082" y="2358926"/>
                  <a:pt x="5521523" y="2361406"/>
                  <a:pt x="5536406" y="2366367"/>
                </a:cubicBezTo>
                <a:lnTo>
                  <a:pt x="5551289" y="2358926"/>
                </a:lnTo>
                <a:lnTo>
                  <a:pt x="5536406" y="2358926"/>
                </a:lnTo>
                <a:cubicBezTo>
                  <a:pt x="5533925" y="2356446"/>
                  <a:pt x="5531445" y="2355206"/>
                  <a:pt x="5528965" y="2355205"/>
                </a:cubicBezTo>
                <a:close/>
                <a:moveTo>
                  <a:pt x="5718720" y="2351484"/>
                </a:moveTo>
                <a:cubicBezTo>
                  <a:pt x="5716240" y="2351484"/>
                  <a:pt x="5715000" y="2353965"/>
                  <a:pt x="5715000" y="2358926"/>
                </a:cubicBezTo>
                <a:lnTo>
                  <a:pt x="5715000" y="2366367"/>
                </a:lnTo>
                <a:cubicBezTo>
                  <a:pt x="5710038" y="2366367"/>
                  <a:pt x="5707558" y="2363886"/>
                  <a:pt x="5707558" y="2358926"/>
                </a:cubicBezTo>
                <a:lnTo>
                  <a:pt x="5685234" y="2358926"/>
                </a:lnTo>
                <a:lnTo>
                  <a:pt x="5692676" y="2366367"/>
                </a:lnTo>
                <a:cubicBezTo>
                  <a:pt x="5697637" y="2371328"/>
                  <a:pt x="5700117" y="2371328"/>
                  <a:pt x="5700117" y="2366367"/>
                </a:cubicBezTo>
                <a:cubicBezTo>
                  <a:pt x="5700117" y="2366367"/>
                  <a:pt x="5702597" y="2367607"/>
                  <a:pt x="5707558" y="2370088"/>
                </a:cubicBezTo>
                <a:cubicBezTo>
                  <a:pt x="5712520" y="2372568"/>
                  <a:pt x="5716240" y="2373809"/>
                  <a:pt x="5718720" y="2373809"/>
                </a:cubicBezTo>
                <a:cubicBezTo>
                  <a:pt x="5721201" y="2373809"/>
                  <a:pt x="5724921" y="2375049"/>
                  <a:pt x="5729883" y="2377529"/>
                </a:cubicBezTo>
                <a:cubicBezTo>
                  <a:pt x="5734844" y="2380010"/>
                  <a:pt x="5737324" y="2381250"/>
                  <a:pt x="5737324" y="2381250"/>
                </a:cubicBezTo>
                <a:lnTo>
                  <a:pt x="5752207" y="2381250"/>
                </a:lnTo>
                <a:lnTo>
                  <a:pt x="5737324" y="2373809"/>
                </a:lnTo>
                <a:cubicBezTo>
                  <a:pt x="5737324" y="2368848"/>
                  <a:pt x="5736083" y="2365127"/>
                  <a:pt x="5733603" y="2362646"/>
                </a:cubicBezTo>
                <a:cubicBezTo>
                  <a:pt x="5731123" y="2360166"/>
                  <a:pt x="5727402" y="2358926"/>
                  <a:pt x="5722441" y="2358926"/>
                </a:cubicBezTo>
                <a:cubicBezTo>
                  <a:pt x="5722441" y="2353965"/>
                  <a:pt x="5721201" y="2351484"/>
                  <a:pt x="5718720" y="2351484"/>
                </a:cubicBezTo>
                <a:close/>
                <a:moveTo>
                  <a:pt x="5558730" y="2351484"/>
                </a:moveTo>
                <a:lnTo>
                  <a:pt x="5566172" y="2358926"/>
                </a:lnTo>
                <a:lnTo>
                  <a:pt x="5573613" y="2351484"/>
                </a:lnTo>
                <a:close/>
                <a:moveTo>
                  <a:pt x="3065859" y="2351484"/>
                </a:moveTo>
                <a:lnTo>
                  <a:pt x="3073301" y="2358926"/>
                </a:lnTo>
                <a:cubicBezTo>
                  <a:pt x="3085703" y="2361406"/>
                  <a:pt x="3094385" y="2363267"/>
                  <a:pt x="3099346" y="2364507"/>
                </a:cubicBezTo>
                <a:lnTo>
                  <a:pt x="3102553" y="2365469"/>
                </a:lnTo>
                <a:lnTo>
                  <a:pt x="3099346" y="2359856"/>
                </a:lnTo>
                <a:cubicBezTo>
                  <a:pt x="3096865" y="2357996"/>
                  <a:pt x="3093145" y="2356446"/>
                  <a:pt x="3088183" y="2355205"/>
                </a:cubicBezTo>
                <a:cubicBezTo>
                  <a:pt x="3078261" y="2352724"/>
                  <a:pt x="3070820" y="2351484"/>
                  <a:pt x="3065859" y="2351484"/>
                </a:cubicBezTo>
                <a:close/>
                <a:moveTo>
                  <a:pt x="2113360" y="2351484"/>
                </a:moveTo>
                <a:cubicBezTo>
                  <a:pt x="2113360" y="2351484"/>
                  <a:pt x="2115840" y="2351484"/>
                  <a:pt x="2120801" y="2351484"/>
                </a:cubicBezTo>
                <a:lnTo>
                  <a:pt x="2120801" y="2358926"/>
                </a:lnTo>
                <a:cubicBezTo>
                  <a:pt x="2120801" y="2358926"/>
                  <a:pt x="2118320" y="2356445"/>
                  <a:pt x="2113360" y="2351484"/>
                </a:cubicBezTo>
                <a:close/>
                <a:moveTo>
                  <a:pt x="5960566" y="2344043"/>
                </a:moveTo>
                <a:cubicBezTo>
                  <a:pt x="5965527" y="2344043"/>
                  <a:pt x="5970488" y="2346524"/>
                  <a:pt x="5975449" y="2351484"/>
                </a:cubicBezTo>
                <a:cubicBezTo>
                  <a:pt x="5970488" y="2351484"/>
                  <a:pt x="5965527" y="2351484"/>
                  <a:pt x="5960566" y="2351484"/>
                </a:cubicBezTo>
                <a:close/>
                <a:moveTo>
                  <a:pt x="2143125" y="2344043"/>
                </a:moveTo>
                <a:cubicBezTo>
                  <a:pt x="2148086" y="2344043"/>
                  <a:pt x="2153047" y="2346524"/>
                  <a:pt x="2158008" y="2351484"/>
                </a:cubicBezTo>
                <a:lnTo>
                  <a:pt x="2150566" y="2351484"/>
                </a:lnTo>
                <a:close/>
                <a:moveTo>
                  <a:pt x="5729883" y="2336601"/>
                </a:moveTo>
                <a:lnTo>
                  <a:pt x="5729883" y="2344043"/>
                </a:lnTo>
                <a:cubicBezTo>
                  <a:pt x="5734844" y="2344043"/>
                  <a:pt x="5739804" y="2344043"/>
                  <a:pt x="5744765" y="2344043"/>
                </a:cubicBezTo>
                <a:cubicBezTo>
                  <a:pt x="5739804" y="2339082"/>
                  <a:pt x="5734844" y="2336601"/>
                  <a:pt x="5729883" y="2336601"/>
                </a:cubicBezTo>
                <a:close/>
                <a:moveTo>
                  <a:pt x="3170039" y="2336601"/>
                </a:moveTo>
                <a:cubicBezTo>
                  <a:pt x="3170039" y="2336601"/>
                  <a:pt x="3167558" y="2339082"/>
                  <a:pt x="3162598" y="2344043"/>
                </a:cubicBezTo>
                <a:cubicBezTo>
                  <a:pt x="3162598" y="2344043"/>
                  <a:pt x="3163838" y="2345283"/>
                  <a:pt x="3166318" y="2347764"/>
                </a:cubicBezTo>
                <a:cubicBezTo>
                  <a:pt x="3168799" y="2350244"/>
                  <a:pt x="3170039" y="2351484"/>
                  <a:pt x="3170039" y="2351484"/>
                </a:cubicBezTo>
                <a:cubicBezTo>
                  <a:pt x="3184922" y="2356445"/>
                  <a:pt x="3192363" y="2356445"/>
                  <a:pt x="3192363" y="2351484"/>
                </a:cubicBezTo>
                <a:cubicBezTo>
                  <a:pt x="3192363" y="2346524"/>
                  <a:pt x="3189883" y="2344043"/>
                  <a:pt x="3184922" y="2344043"/>
                </a:cubicBezTo>
                <a:lnTo>
                  <a:pt x="3177480" y="2344043"/>
                </a:lnTo>
                <a:close/>
                <a:moveTo>
                  <a:pt x="5640586" y="2329160"/>
                </a:moveTo>
                <a:cubicBezTo>
                  <a:pt x="5640586" y="2329160"/>
                  <a:pt x="5643066" y="2329160"/>
                  <a:pt x="5648027" y="2329160"/>
                </a:cubicBezTo>
                <a:lnTo>
                  <a:pt x="5646836" y="2333327"/>
                </a:lnTo>
                <a:close/>
                <a:moveTo>
                  <a:pt x="3110508" y="2329160"/>
                </a:moveTo>
                <a:lnTo>
                  <a:pt x="3125391" y="2336601"/>
                </a:lnTo>
                <a:lnTo>
                  <a:pt x="3117949" y="2329160"/>
                </a:lnTo>
                <a:cubicBezTo>
                  <a:pt x="3112988" y="2329160"/>
                  <a:pt x="3110508" y="2329160"/>
                  <a:pt x="3110508" y="2329160"/>
                </a:cubicBezTo>
                <a:close/>
                <a:moveTo>
                  <a:pt x="2403574" y="2323470"/>
                </a:moveTo>
                <a:lnTo>
                  <a:pt x="2414736" y="2325439"/>
                </a:lnTo>
                <a:cubicBezTo>
                  <a:pt x="2427138" y="2327920"/>
                  <a:pt x="2434580" y="2329160"/>
                  <a:pt x="2437060" y="2329160"/>
                </a:cubicBezTo>
                <a:cubicBezTo>
                  <a:pt x="2439541" y="2329160"/>
                  <a:pt x="2443262" y="2330400"/>
                  <a:pt x="2448223" y="2332881"/>
                </a:cubicBezTo>
                <a:cubicBezTo>
                  <a:pt x="2453183" y="2335361"/>
                  <a:pt x="2460625" y="2336601"/>
                  <a:pt x="2470547" y="2336601"/>
                </a:cubicBezTo>
                <a:cubicBezTo>
                  <a:pt x="2500312" y="2341562"/>
                  <a:pt x="2527598" y="2349004"/>
                  <a:pt x="2552402" y="2358926"/>
                </a:cubicBezTo>
                <a:lnTo>
                  <a:pt x="2589609" y="2366367"/>
                </a:lnTo>
                <a:lnTo>
                  <a:pt x="2634258" y="2373809"/>
                </a:lnTo>
                <a:lnTo>
                  <a:pt x="2641699" y="2373809"/>
                </a:lnTo>
                <a:cubicBezTo>
                  <a:pt x="2646660" y="2373809"/>
                  <a:pt x="2649141" y="2376289"/>
                  <a:pt x="2649141" y="2381250"/>
                </a:cubicBezTo>
                <a:cubicBezTo>
                  <a:pt x="2664023" y="2391172"/>
                  <a:pt x="2691308" y="2396133"/>
                  <a:pt x="2730996" y="2396133"/>
                </a:cubicBezTo>
                <a:lnTo>
                  <a:pt x="2768203" y="2403574"/>
                </a:lnTo>
                <a:cubicBezTo>
                  <a:pt x="2802929" y="2423418"/>
                  <a:pt x="2822774" y="2430859"/>
                  <a:pt x="2827734" y="2425898"/>
                </a:cubicBezTo>
                <a:lnTo>
                  <a:pt x="2850058" y="2440781"/>
                </a:lnTo>
                <a:cubicBezTo>
                  <a:pt x="2850058" y="2445742"/>
                  <a:pt x="2855019" y="2448223"/>
                  <a:pt x="2864941" y="2448223"/>
                </a:cubicBezTo>
                <a:cubicBezTo>
                  <a:pt x="2874863" y="2448223"/>
                  <a:pt x="2882305" y="2449463"/>
                  <a:pt x="2887266" y="2451943"/>
                </a:cubicBezTo>
                <a:cubicBezTo>
                  <a:pt x="2892226" y="2454424"/>
                  <a:pt x="2898428" y="2455664"/>
                  <a:pt x="2905869" y="2455664"/>
                </a:cubicBezTo>
                <a:cubicBezTo>
                  <a:pt x="2913310" y="2455664"/>
                  <a:pt x="2917031" y="2456904"/>
                  <a:pt x="2917031" y="2459385"/>
                </a:cubicBezTo>
                <a:cubicBezTo>
                  <a:pt x="2917031" y="2461865"/>
                  <a:pt x="2919512" y="2463105"/>
                  <a:pt x="2924473" y="2463105"/>
                </a:cubicBezTo>
                <a:cubicBezTo>
                  <a:pt x="2944316" y="2463105"/>
                  <a:pt x="2949277" y="2468066"/>
                  <a:pt x="2939355" y="2477988"/>
                </a:cubicBezTo>
                <a:lnTo>
                  <a:pt x="2924473" y="2477988"/>
                </a:lnTo>
                <a:cubicBezTo>
                  <a:pt x="2924473" y="2473027"/>
                  <a:pt x="2919512" y="2473027"/>
                  <a:pt x="2909590" y="2477988"/>
                </a:cubicBezTo>
                <a:cubicBezTo>
                  <a:pt x="2909590" y="2477988"/>
                  <a:pt x="2908350" y="2476748"/>
                  <a:pt x="2905869" y="2474267"/>
                </a:cubicBezTo>
                <a:cubicBezTo>
                  <a:pt x="2903388" y="2471787"/>
                  <a:pt x="2900908" y="2470547"/>
                  <a:pt x="2898428" y="2470547"/>
                </a:cubicBezTo>
                <a:cubicBezTo>
                  <a:pt x="2895947" y="2470547"/>
                  <a:pt x="2893467" y="2470547"/>
                  <a:pt x="2890986" y="2470547"/>
                </a:cubicBezTo>
                <a:cubicBezTo>
                  <a:pt x="2888506" y="2470547"/>
                  <a:pt x="2884785" y="2470547"/>
                  <a:pt x="2879824" y="2470547"/>
                </a:cubicBezTo>
                <a:cubicBezTo>
                  <a:pt x="2879824" y="2470547"/>
                  <a:pt x="2879824" y="2468066"/>
                  <a:pt x="2879824" y="2463105"/>
                </a:cubicBezTo>
                <a:cubicBezTo>
                  <a:pt x="2879824" y="2458145"/>
                  <a:pt x="2877344" y="2455664"/>
                  <a:pt x="2872383" y="2455664"/>
                </a:cubicBezTo>
                <a:cubicBezTo>
                  <a:pt x="2867422" y="2460625"/>
                  <a:pt x="2867422" y="2463105"/>
                  <a:pt x="2872383" y="2463105"/>
                </a:cubicBezTo>
                <a:lnTo>
                  <a:pt x="2857500" y="2463105"/>
                </a:lnTo>
                <a:cubicBezTo>
                  <a:pt x="2857500" y="2458145"/>
                  <a:pt x="2853779" y="2455664"/>
                  <a:pt x="2846338" y="2455664"/>
                </a:cubicBezTo>
                <a:cubicBezTo>
                  <a:pt x="2838896" y="2455664"/>
                  <a:pt x="2835176" y="2454424"/>
                  <a:pt x="2835176" y="2451943"/>
                </a:cubicBezTo>
                <a:cubicBezTo>
                  <a:pt x="2835176" y="2449463"/>
                  <a:pt x="2832695" y="2448223"/>
                  <a:pt x="2827734" y="2448223"/>
                </a:cubicBezTo>
                <a:lnTo>
                  <a:pt x="2812851" y="2440781"/>
                </a:lnTo>
                <a:lnTo>
                  <a:pt x="2797969" y="2440781"/>
                </a:lnTo>
                <a:cubicBezTo>
                  <a:pt x="2797969" y="2440781"/>
                  <a:pt x="2794248" y="2440781"/>
                  <a:pt x="2786807" y="2440781"/>
                </a:cubicBezTo>
                <a:cubicBezTo>
                  <a:pt x="2779365" y="2440781"/>
                  <a:pt x="2771924" y="2439541"/>
                  <a:pt x="2764483" y="2437060"/>
                </a:cubicBezTo>
                <a:cubicBezTo>
                  <a:pt x="2757041" y="2434580"/>
                  <a:pt x="2753320" y="2432100"/>
                  <a:pt x="2753320" y="2429619"/>
                </a:cubicBezTo>
                <a:cubicBezTo>
                  <a:pt x="2753320" y="2427138"/>
                  <a:pt x="2749600" y="2425898"/>
                  <a:pt x="2742158" y="2425898"/>
                </a:cubicBezTo>
                <a:cubicBezTo>
                  <a:pt x="2734717" y="2425898"/>
                  <a:pt x="2723555" y="2422178"/>
                  <a:pt x="2708672" y="2414736"/>
                </a:cubicBezTo>
                <a:cubicBezTo>
                  <a:pt x="2693789" y="2407295"/>
                  <a:pt x="2680146" y="2403574"/>
                  <a:pt x="2667744" y="2403574"/>
                </a:cubicBezTo>
                <a:cubicBezTo>
                  <a:pt x="2655342" y="2403574"/>
                  <a:pt x="2649141" y="2401093"/>
                  <a:pt x="2649141" y="2396133"/>
                </a:cubicBezTo>
                <a:cubicBezTo>
                  <a:pt x="2649141" y="2396133"/>
                  <a:pt x="2646660" y="2396133"/>
                  <a:pt x="2641699" y="2396133"/>
                </a:cubicBezTo>
                <a:cubicBezTo>
                  <a:pt x="2636738" y="2396133"/>
                  <a:pt x="2634258" y="2396133"/>
                  <a:pt x="2634258" y="2396133"/>
                </a:cubicBezTo>
                <a:cubicBezTo>
                  <a:pt x="2624336" y="2396133"/>
                  <a:pt x="2616894" y="2393652"/>
                  <a:pt x="2611933" y="2388691"/>
                </a:cubicBezTo>
                <a:cubicBezTo>
                  <a:pt x="2606973" y="2388691"/>
                  <a:pt x="2602011" y="2387451"/>
                  <a:pt x="2597051" y="2384971"/>
                </a:cubicBezTo>
                <a:cubicBezTo>
                  <a:pt x="2592090" y="2382490"/>
                  <a:pt x="2587129" y="2381250"/>
                  <a:pt x="2582168" y="2381250"/>
                </a:cubicBezTo>
                <a:cubicBezTo>
                  <a:pt x="2577207" y="2381250"/>
                  <a:pt x="2571006" y="2380010"/>
                  <a:pt x="2563564" y="2377529"/>
                </a:cubicBezTo>
                <a:cubicBezTo>
                  <a:pt x="2556123" y="2375049"/>
                  <a:pt x="2549922" y="2371328"/>
                  <a:pt x="2544961" y="2366367"/>
                </a:cubicBezTo>
                <a:cubicBezTo>
                  <a:pt x="2535039" y="2361406"/>
                  <a:pt x="2523877" y="2358926"/>
                  <a:pt x="2511475" y="2358926"/>
                </a:cubicBezTo>
                <a:cubicBezTo>
                  <a:pt x="2499072" y="2358926"/>
                  <a:pt x="2492871" y="2358926"/>
                  <a:pt x="2492871" y="2358926"/>
                </a:cubicBezTo>
                <a:cubicBezTo>
                  <a:pt x="2487910" y="2353965"/>
                  <a:pt x="2485430" y="2351484"/>
                  <a:pt x="2485430" y="2351484"/>
                </a:cubicBezTo>
                <a:cubicBezTo>
                  <a:pt x="2480469" y="2351484"/>
                  <a:pt x="2477988" y="2351484"/>
                  <a:pt x="2477988" y="2351484"/>
                </a:cubicBezTo>
                <a:cubicBezTo>
                  <a:pt x="2477988" y="2351484"/>
                  <a:pt x="2475508" y="2351484"/>
                  <a:pt x="2470547" y="2351484"/>
                </a:cubicBezTo>
                <a:cubicBezTo>
                  <a:pt x="2465586" y="2351484"/>
                  <a:pt x="2461865" y="2350244"/>
                  <a:pt x="2459385" y="2347764"/>
                </a:cubicBezTo>
                <a:cubicBezTo>
                  <a:pt x="2456904" y="2345283"/>
                  <a:pt x="2454424" y="2342803"/>
                  <a:pt x="2451943" y="2340322"/>
                </a:cubicBezTo>
                <a:cubicBezTo>
                  <a:pt x="2449463" y="2337842"/>
                  <a:pt x="2445742" y="2336601"/>
                  <a:pt x="2440781" y="2336601"/>
                </a:cubicBezTo>
                <a:lnTo>
                  <a:pt x="2425898" y="2344043"/>
                </a:lnTo>
                <a:cubicBezTo>
                  <a:pt x="2415976" y="2339082"/>
                  <a:pt x="2408535" y="2336601"/>
                  <a:pt x="2403574" y="2336601"/>
                </a:cubicBezTo>
                <a:close/>
                <a:moveTo>
                  <a:pt x="6563320" y="2321719"/>
                </a:moveTo>
                <a:lnTo>
                  <a:pt x="6563320" y="2329160"/>
                </a:lnTo>
                <a:cubicBezTo>
                  <a:pt x="6563320" y="2329160"/>
                  <a:pt x="6560839" y="2329160"/>
                  <a:pt x="6555879" y="2329160"/>
                </a:cubicBezTo>
                <a:cubicBezTo>
                  <a:pt x="6560839" y="2324199"/>
                  <a:pt x="6563320" y="2321719"/>
                  <a:pt x="6563320" y="2321719"/>
                </a:cubicBezTo>
                <a:close/>
                <a:moveTo>
                  <a:pt x="5737324" y="2321719"/>
                </a:moveTo>
                <a:lnTo>
                  <a:pt x="5729883" y="2329160"/>
                </a:lnTo>
                <a:cubicBezTo>
                  <a:pt x="5729883" y="2329160"/>
                  <a:pt x="5732363" y="2329160"/>
                  <a:pt x="5737324" y="2329160"/>
                </a:cubicBezTo>
                <a:cubicBezTo>
                  <a:pt x="5737324" y="2329160"/>
                  <a:pt x="5737324" y="2326679"/>
                  <a:pt x="5737324" y="2321719"/>
                </a:cubicBezTo>
                <a:close/>
                <a:moveTo>
                  <a:pt x="5432226" y="2321719"/>
                </a:moveTo>
                <a:cubicBezTo>
                  <a:pt x="5432226" y="2326679"/>
                  <a:pt x="5434706" y="2329160"/>
                  <a:pt x="5439668" y="2329160"/>
                </a:cubicBezTo>
                <a:lnTo>
                  <a:pt x="5439668" y="2321719"/>
                </a:lnTo>
                <a:close/>
                <a:moveTo>
                  <a:pt x="5342929" y="2321719"/>
                </a:moveTo>
                <a:cubicBezTo>
                  <a:pt x="5342929" y="2321719"/>
                  <a:pt x="5344170" y="2324199"/>
                  <a:pt x="5346650" y="2329160"/>
                </a:cubicBezTo>
                <a:cubicBezTo>
                  <a:pt x="5349130" y="2334121"/>
                  <a:pt x="5356572" y="2337842"/>
                  <a:pt x="5368974" y="2340322"/>
                </a:cubicBezTo>
                <a:cubicBezTo>
                  <a:pt x="5381377" y="2342803"/>
                  <a:pt x="5387578" y="2344043"/>
                  <a:pt x="5387578" y="2344043"/>
                </a:cubicBezTo>
                <a:lnTo>
                  <a:pt x="5409902" y="2344043"/>
                </a:lnTo>
                <a:cubicBezTo>
                  <a:pt x="5409902" y="2349004"/>
                  <a:pt x="5412382" y="2351484"/>
                  <a:pt x="5417343" y="2351484"/>
                </a:cubicBezTo>
                <a:cubicBezTo>
                  <a:pt x="5422305" y="2351484"/>
                  <a:pt x="5427265" y="2351484"/>
                  <a:pt x="5432226" y="2351484"/>
                </a:cubicBezTo>
                <a:cubicBezTo>
                  <a:pt x="5432226" y="2356445"/>
                  <a:pt x="5433467" y="2358926"/>
                  <a:pt x="5435947" y="2358926"/>
                </a:cubicBezTo>
                <a:cubicBezTo>
                  <a:pt x="5438427" y="2358926"/>
                  <a:pt x="5442148" y="2356445"/>
                  <a:pt x="5447109" y="2351484"/>
                </a:cubicBezTo>
                <a:lnTo>
                  <a:pt x="5454551" y="2366367"/>
                </a:lnTo>
                <a:cubicBezTo>
                  <a:pt x="5449589" y="2371328"/>
                  <a:pt x="5452070" y="2371328"/>
                  <a:pt x="5461992" y="2366367"/>
                </a:cubicBezTo>
                <a:cubicBezTo>
                  <a:pt x="5466953" y="2366367"/>
                  <a:pt x="5469433" y="2368848"/>
                  <a:pt x="5469433" y="2373809"/>
                </a:cubicBezTo>
                <a:lnTo>
                  <a:pt x="5484316" y="2373809"/>
                </a:lnTo>
                <a:cubicBezTo>
                  <a:pt x="5484316" y="2373809"/>
                  <a:pt x="5485557" y="2372568"/>
                  <a:pt x="5488037" y="2370088"/>
                </a:cubicBezTo>
                <a:cubicBezTo>
                  <a:pt x="5490517" y="2367607"/>
                  <a:pt x="5491758" y="2366367"/>
                  <a:pt x="5491758" y="2366367"/>
                </a:cubicBezTo>
                <a:cubicBezTo>
                  <a:pt x="5491758" y="2361406"/>
                  <a:pt x="5491758" y="2358926"/>
                  <a:pt x="5491758" y="2358926"/>
                </a:cubicBezTo>
                <a:lnTo>
                  <a:pt x="5484316" y="2351484"/>
                </a:lnTo>
                <a:cubicBezTo>
                  <a:pt x="5479355" y="2351484"/>
                  <a:pt x="5476875" y="2351484"/>
                  <a:pt x="5476875" y="2351484"/>
                </a:cubicBezTo>
                <a:cubicBezTo>
                  <a:pt x="5476875" y="2351484"/>
                  <a:pt x="5476875" y="2353965"/>
                  <a:pt x="5476875" y="2358926"/>
                </a:cubicBezTo>
                <a:cubicBezTo>
                  <a:pt x="5471913" y="2353965"/>
                  <a:pt x="5469433" y="2351484"/>
                  <a:pt x="5469433" y="2351484"/>
                </a:cubicBezTo>
                <a:cubicBezTo>
                  <a:pt x="5469433" y="2351484"/>
                  <a:pt x="5466953" y="2349004"/>
                  <a:pt x="5461992" y="2344043"/>
                </a:cubicBezTo>
                <a:cubicBezTo>
                  <a:pt x="5461992" y="2339082"/>
                  <a:pt x="5460751" y="2337842"/>
                  <a:pt x="5458271" y="2340322"/>
                </a:cubicBezTo>
                <a:cubicBezTo>
                  <a:pt x="5455791" y="2342803"/>
                  <a:pt x="5452070" y="2344043"/>
                  <a:pt x="5447109" y="2344043"/>
                </a:cubicBezTo>
                <a:lnTo>
                  <a:pt x="5439668" y="2351484"/>
                </a:lnTo>
                <a:lnTo>
                  <a:pt x="5432226" y="2344043"/>
                </a:lnTo>
                <a:cubicBezTo>
                  <a:pt x="5427265" y="2339082"/>
                  <a:pt x="5424785" y="2336601"/>
                  <a:pt x="5424785" y="2336601"/>
                </a:cubicBezTo>
                <a:cubicBezTo>
                  <a:pt x="5424785" y="2336601"/>
                  <a:pt x="5422305" y="2334121"/>
                  <a:pt x="5417343" y="2329160"/>
                </a:cubicBezTo>
                <a:cubicBezTo>
                  <a:pt x="5412382" y="2329160"/>
                  <a:pt x="5408661" y="2329160"/>
                  <a:pt x="5406181" y="2329160"/>
                </a:cubicBezTo>
                <a:cubicBezTo>
                  <a:pt x="5403701" y="2329160"/>
                  <a:pt x="5402461" y="2329160"/>
                  <a:pt x="5402461" y="2329160"/>
                </a:cubicBezTo>
                <a:cubicBezTo>
                  <a:pt x="5397499" y="2329160"/>
                  <a:pt x="5395019" y="2329160"/>
                  <a:pt x="5395019" y="2329160"/>
                </a:cubicBezTo>
                <a:cubicBezTo>
                  <a:pt x="5390058" y="2324199"/>
                  <a:pt x="5382617" y="2321719"/>
                  <a:pt x="5372695" y="2321719"/>
                </a:cubicBezTo>
                <a:cubicBezTo>
                  <a:pt x="5362774" y="2321719"/>
                  <a:pt x="5352851" y="2321719"/>
                  <a:pt x="5342929" y="2321719"/>
                </a:cubicBezTo>
                <a:close/>
                <a:moveTo>
                  <a:pt x="2641699" y="2321719"/>
                </a:moveTo>
                <a:lnTo>
                  <a:pt x="2641699" y="2329160"/>
                </a:lnTo>
                <a:lnTo>
                  <a:pt x="2649141" y="2329160"/>
                </a:lnTo>
                <a:close/>
                <a:moveTo>
                  <a:pt x="2403574" y="2321719"/>
                </a:moveTo>
                <a:lnTo>
                  <a:pt x="2403574" y="2323470"/>
                </a:lnTo>
                <a:lnTo>
                  <a:pt x="2402086" y="2323207"/>
                </a:lnTo>
                <a:close/>
                <a:moveTo>
                  <a:pt x="2381250" y="2321719"/>
                </a:moveTo>
                <a:cubicBezTo>
                  <a:pt x="2381250" y="2321719"/>
                  <a:pt x="2383731" y="2321719"/>
                  <a:pt x="2388691" y="2321719"/>
                </a:cubicBezTo>
                <a:cubicBezTo>
                  <a:pt x="2391172" y="2321719"/>
                  <a:pt x="2394583" y="2322029"/>
                  <a:pt x="2398923" y="2322649"/>
                </a:cubicBezTo>
                <a:lnTo>
                  <a:pt x="2402086" y="2323207"/>
                </a:lnTo>
                <a:lnTo>
                  <a:pt x="2396133" y="2329160"/>
                </a:lnTo>
                <a:cubicBezTo>
                  <a:pt x="2391172" y="2334121"/>
                  <a:pt x="2391172" y="2336601"/>
                  <a:pt x="2396133" y="2336601"/>
                </a:cubicBezTo>
                <a:cubicBezTo>
                  <a:pt x="2401093" y="2336601"/>
                  <a:pt x="2403574" y="2337842"/>
                  <a:pt x="2403574" y="2340322"/>
                </a:cubicBezTo>
                <a:cubicBezTo>
                  <a:pt x="2403574" y="2342803"/>
                  <a:pt x="2401093" y="2344043"/>
                  <a:pt x="2396133" y="2344043"/>
                </a:cubicBezTo>
                <a:cubicBezTo>
                  <a:pt x="2391172" y="2344043"/>
                  <a:pt x="2386211" y="2344043"/>
                  <a:pt x="2381250" y="2344043"/>
                </a:cubicBezTo>
                <a:cubicBezTo>
                  <a:pt x="2376289" y="2344043"/>
                  <a:pt x="2375049" y="2340322"/>
                  <a:pt x="2377529" y="2332881"/>
                </a:cubicBezTo>
                <a:cubicBezTo>
                  <a:pt x="2380010" y="2325439"/>
                  <a:pt x="2381250" y="2321719"/>
                  <a:pt x="2381250" y="2321719"/>
                </a:cubicBezTo>
                <a:close/>
                <a:moveTo>
                  <a:pt x="3168179" y="2317998"/>
                </a:moveTo>
                <a:cubicBezTo>
                  <a:pt x="3164458" y="2317998"/>
                  <a:pt x="3162598" y="2319239"/>
                  <a:pt x="3162598" y="2321719"/>
                </a:cubicBezTo>
                <a:lnTo>
                  <a:pt x="3170039" y="2329160"/>
                </a:lnTo>
                <a:cubicBezTo>
                  <a:pt x="3179961" y="2329160"/>
                  <a:pt x="3184922" y="2329160"/>
                  <a:pt x="3184922" y="2329160"/>
                </a:cubicBezTo>
                <a:cubicBezTo>
                  <a:pt x="3184922" y="2329160"/>
                  <a:pt x="3187402" y="2329160"/>
                  <a:pt x="3192363" y="2329160"/>
                </a:cubicBezTo>
                <a:lnTo>
                  <a:pt x="3207246" y="2336601"/>
                </a:lnTo>
                <a:cubicBezTo>
                  <a:pt x="3207246" y="2331641"/>
                  <a:pt x="3199805" y="2326679"/>
                  <a:pt x="3184922" y="2321719"/>
                </a:cubicBezTo>
                <a:cubicBezTo>
                  <a:pt x="3177480" y="2319239"/>
                  <a:pt x="3171899" y="2317998"/>
                  <a:pt x="3168179" y="2317998"/>
                </a:cubicBezTo>
                <a:close/>
                <a:moveTo>
                  <a:pt x="6526113" y="2314277"/>
                </a:moveTo>
                <a:lnTo>
                  <a:pt x="6533554" y="2314277"/>
                </a:lnTo>
                <a:lnTo>
                  <a:pt x="6526113" y="2321719"/>
                </a:lnTo>
                <a:cubicBezTo>
                  <a:pt x="6526113" y="2316758"/>
                  <a:pt x="6526113" y="2314277"/>
                  <a:pt x="6526113" y="2314277"/>
                </a:cubicBezTo>
                <a:close/>
                <a:moveTo>
                  <a:pt x="6258222" y="2314277"/>
                </a:moveTo>
                <a:cubicBezTo>
                  <a:pt x="6263184" y="2314277"/>
                  <a:pt x="6265664" y="2314277"/>
                  <a:pt x="6265664" y="2314277"/>
                </a:cubicBezTo>
                <a:lnTo>
                  <a:pt x="6258222" y="2321719"/>
                </a:lnTo>
                <a:close/>
                <a:moveTo>
                  <a:pt x="3058418" y="2314277"/>
                </a:moveTo>
                <a:cubicBezTo>
                  <a:pt x="3058418" y="2314277"/>
                  <a:pt x="3060899" y="2315517"/>
                  <a:pt x="3065859" y="2317998"/>
                </a:cubicBezTo>
                <a:cubicBezTo>
                  <a:pt x="3070820" y="2320479"/>
                  <a:pt x="3073301" y="2321719"/>
                  <a:pt x="3073301" y="2321719"/>
                </a:cubicBezTo>
                <a:cubicBezTo>
                  <a:pt x="3073301" y="2321719"/>
                  <a:pt x="3073301" y="2320479"/>
                  <a:pt x="3073301" y="2317998"/>
                </a:cubicBezTo>
                <a:cubicBezTo>
                  <a:pt x="3073301" y="2315517"/>
                  <a:pt x="3070820" y="2314277"/>
                  <a:pt x="3065859" y="2314277"/>
                </a:cubicBezTo>
                <a:close/>
                <a:moveTo>
                  <a:pt x="2574726" y="2314277"/>
                </a:moveTo>
                <a:cubicBezTo>
                  <a:pt x="2569766" y="2314277"/>
                  <a:pt x="2567285" y="2315517"/>
                  <a:pt x="2567285" y="2317998"/>
                </a:cubicBezTo>
                <a:cubicBezTo>
                  <a:pt x="2567285" y="2320479"/>
                  <a:pt x="2567285" y="2321719"/>
                  <a:pt x="2567285" y="2321719"/>
                </a:cubicBezTo>
                <a:cubicBezTo>
                  <a:pt x="2567285" y="2321719"/>
                  <a:pt x="2569766" y="2321719"/>
                  <a:pt x="2574726" y="2321719"/>
                </a:cubicBezTo>
                <a:cubicBezTo>
                  <a:pt x="2579687" y="2321719"/>
                  <a:pt x="2582168" y="2320479"/>
                  <a:pt x="2582168" y="2317998"/>
                </a:cubicBezTo>
                <a:cubicBezTo>
                  <a:pt x="2582168" y="2315517"/>
                  <a:pt x="2579687" y="2314277"/>
                  <a:pt x="2574726" y="2314277"/>
                </a:cubicBezTo>
                <a:close/>
                <a:moveTo>
                  <a:pt x="6131718" y="2306836"/>
                </a:moveTo>
                <a:lnTo>
                  <a:pt x="6139160" y="2306836"/>
                </a:lnTo>
                <a:lnTo>
                  <a:pt x="6146601" y="2314277"/>
                </a:lnTo>
                <a:cubicBezTo>
                  <a:pt x="6141640" y="2314277"/>
                  <a:pt x="6137919" y="2313037"/>
                  <a:pt x="6135439" y="2310557"/>
                </a:cubicBezTo>
                <a:cubicBezTo>
                  <a:pt x="6132959" y="2308076"/>
                  <a:pt x="6131718" y="2306836"/>
                  <a:pt x="6131718" y="2306836"/>
                </a:cubicBezTo>
                <a:close/>
                <a:moveTo>
                  <a:pt x="5685234" y="2306836"/>
                </a:moveTo>
                <a:lnTo>
                  <a:pt x="5677793" y="2314277"/>
                </a:lnTo>
                <a:lnTo>
                  <a:pt x="5692676" y="2314277"/>
                </a:lnTo>
                <a:cubicBezTo>
                  <a:pt x="5692676" y="2314277"/>
                  <a:pt x="5690195" y="2311797"/>
                  <a:pt x="5685234" y="2306836"/>
                </a:cubicBezTo>
                <a:close/>
                <a:moveTo>
                  <a:pt x="2373808" y="2306836"/>
                </a:moveTo>
                <a:lnTo>
                  <a:pt x="2381250" y="2306836"/>
                </a:lnTo>
                <a:cubicBezTo>
                  <a:pt x="2381250" y="2311797"/>
                  <a:pt x="2378769" y="2314277"/>
                  <a:pt x="2373808" y="2314277"/>
                </a:cubicBezTo>
                <a:cubicBezTo>
                  <a:pt x="2368848" y="2314277"/>
                  <a:pt x="2366367" y="2314277"/>
                  <a:pt x="2366367" y="2314277"/>
                </a:cubicBezTo>
                <a:cubicBezTo>
                  <a:pt x="2366367" y="2314277"/>
                  <a:pt x="2367607" y="2313037"/>
                  <a:pt x="2370088" y="2310557"/>
                </a:cubicBezTo>
                <a:cubicBezTo>
                  <a:pt x="2372568" y="2308076"/>
                  <a:pt x="2373808" y="2306836"/>
                  <a:pt x="2373808" y="2306836"/>
                </a:cubicBezTo>
                <a:close/>
                <a:moveTo>
                  <a:pt x="5729883" y="2299394"/>
                </a:moveTo>
                <a:lnTo>
                  <a:pt x="5729883" y="2306836"/>
                </a:lnTo>
                <a:lnTo>
                  <a:pt x="5737324" y="2306836"/>
                </a:lnTo>
                <a:cubicBezTo>
                  <a:pt x="5737324" y="2301875"/>
                  <a:pt x="5734844" y="2299394"/>
                  <a:pt x="5729883" y="2299394"/>
                </a:cubicBezTo>
                <a:close/>
                <a:moveTo>
                  <a:pt x="5298281" y="2299394"/>
                </a:moveTo>
                <a:cubicBezTo>
                  <a:pt x="5293320" y="2299394"/>
                  <a:pt x="5290840" y="2301875"/>
                  <a:pt x="5290840" y="2306836"/>
                </a:cubicBezTo>
                <a:cubicBezTo>
                  <a:pt x="5290840" y="2306836"/>
                  <a:pt x="5288359" y="2306836"/>
                  <a:pt x="5283398" y="2306836"/>
                </a:cubicBezTo>
                <a:cubicBezTo>
                  <a:pt x="5278437" y="2301875"/>
                  <a:pt x="5275957" y="2301875"/>
                  <a:pt x="5275957" y="2306836"/>
                </a:cubicBezTo>
                <a:cubicBezTo>
                  <a:pt x="5275957" y="2311797"/>
                  <a:pt x="5275957" y="2315517"/>
                  <a:pt x="5275957" y="2317998"/>
                </a:cubicBezTo>
                <a:cubicBezTo>
                  <a:pt x="5275957" y="2320479"/>
                  <a:pt x="5277197" y="2320479"/>
                  <a:pt x="5279677" y="2317998"/>
                </a:cubicBezTo>
                <a:cubicBezTo>
                  <a:pt x="5282158" y="2315517"/>
                  <a:pt x="5285878" y="2316758"/>
                  <a:pt x="5290840" y="2321719"/>
                </a:cubicBezTo>
                <a:lnTo>
                  <a:pt x="5313164" y="2321719"/>
                </a:lnTo>
                <a:cubicBezTo>
                  <a:pt x="5313164" y="2321719"/>
                  <a:pt x="5315644" y="2321719"/>
                  <a:pt x="5320605" y="2321719"/>
                </a:cubicBezTo>
                <a:lnTo>
                  <a:pt x="5328047" y="2321719"/>
                </a:lnTo>
                <a:cubicBezTo>
                  <a:pt x="5323085" y="2316758"/>
                  <a:pt x="5323085" y="2314277"/>
                  <a:pt x="5328047" y="2314277"/>
                </a:cubicBezTo>
                <a:lnTo>
                  <a:pt x="5320605" y="2306836"/>
                </a:lnTo>
                <a:lnTo>
                  <a:pt x="5305722" y="2306836"/>
                </a:lnTo>
                <a:cubicBezTo>
                  <a:pt x="5305722" y="2301875"/>
                  <a:pt x="5303242" y="2299394"/>
                  <a:pt x="5298281" y="2299394"/>
                </a:cubicBezTo>
                <a:close/>
                <a:moveTo>
                  <a:pt x="2492871" y="2299394"/>
                </a:moveTo>
                <a:cubicBezTo>
                  <a:pt x="2492871" y="2299394"/>
                  <a:pt x="2492871" y="2301875"/>
                  <a:pt x="2492871" y="2306836"/>
                </a:cubicBezTo>
                <a:cubicBezTo>
                  <a:pt x="2492871" y="2306836"/>
                  <a:pt x="2495352" y="2306836"/>
                  <a:pt x="2500312" y="2306836"/>
                </a:cubicBezTo>
                <a:close/>
                <a:moveTo>
                  <a:pt x="6154043" y="2295674"/>
                </a:moveTo>
                <a:cubicBezTo>
                  <a:pt x="6159003" y="2295674"/>
                  <a:pt x="6166445" y="2296914"/>
                  <a:pt x="6176367" y="2299394"/>
                </a:cubicBezTo>
                <a:lnTo>
                  <a:pt x="6168926" y="2299394"/>
                </a:lnTo>
                <a:cubicBezTo>
                  <a:pt x="6163964" y="2299394"/>
                  <a:pt x="6160243" y="2299394"/>
                  <a:pt x="6157763" y="2299394"/>
                </a:cubicBezTo>
                <a:cubicBezTo>
                  <a:pt x="6155283" y="2299394"/>
                  <a:pt x="6151563" y="2299394"/>
                  <a:pt x="6146601" y="2299394"/>
                </a:cubicBezTo>
                <a:cubicBezTo>
                  <a:pt x="6146601" y="2296914"/>
                  <a:pt x="6149081" y="2295674"/>
                  <a:pt x="6154043" y="2295674"/>
                </a:cubicBezTo>
                <a:close/>
                <a:moveTo>
                  <a:pt x="5879641" y="2294744"/>
                </a:moveTo>
                <a:cubicBezTo>
                  <a:pt x="5879021" y="2295364"/>
                  <a:pt x="5878711" y="2296914"/>
                  <a:pt x="5878711" y="2299394"/>
                </a:cubicBezTo>
                <a:cubicBezTo>
                  <a:pt x="5873749" y="2304355"/>
                  <a:pt x="5881191" y="2309317"/>
                  <a:pt x="5901035" y="2314277"/>
                </a:cubicBezTo>
                <a:cubicBezTo>
                  <a:pt x="5905996" y="2314277"/>
                  <a:pt x="5910956" y="2315517"/>
                  <a:pt x="5915918" y="2317998"/>
                </a:cubicBezTo>
                <a:cubicBezTo>
                  <a:pt x="5920879" y="2320479"/>
                  <a:pt x="5925839" y="2321719"/>
                  <a:pt x="5930801" y="2321719"/>
                </a:cubicBezTo>
                <a:cubicBezTo>
                  <a:pt x="5930801" y="2321719"/>
                  <a:pt x="5933281" y="2321719"/>
                  <a:pt x="5938242" y="2321719"/>
                </a:cubicBezTo>
                <a:lnTo>
                  <a:pt x="5945683" y="2314277"/>
                </a:lnTo>
                <a:cubicBezTo>
                  <a:pt x="5940722" y="2314277"/>
                  <a:pt x="5933281" y="2314277"/>
                  <a:pt x="5923359" y="2314277"/>
                </a:cubicBezTo>
                <a:lnTo>
                  <a:pt x="5915918" y="2306836"/>
                </a:lnTo>
                <a:lnTo>
                  <a:pt x="5901035" y="2306836"/>
                </a:lnTo>
                <a:cubicBezTo>
                  <a:pt x="5891113" y="2301875"/>
                  <a:pt x="5884911" y="2298154"/>
                  <a:pt x="5882431" y="2295674"/>
                </a:cubicBezTo>
                <a:cubicBezTo>
                  <a:pt x="5881191" y="2294434"/>
                  <a:pt x="5880261" y="2294124"/>
                  <a:pt x="5879641" y="2294744"/>
                </a:cubicBezTo>
                <a:close/>
                <a:moveTo>
                  <a:pt x="5588496" y="2291953"/>
                </a:moveTo>
                <a:cubicBezTo>
                  <a:pt x="5593457" y="2296914"/>
                  <a:pt x="5595937" y="2299394"/>
                  <a:pt x="5595937" y="2299394"/>
                </a:cubicBezTo>
                <a:lnTo>
                  <a:pt x="5595937" y="2314277"/>
                </a:lnTo>
                <a:cubicBezTo>
                  <a:pt x="5600899" y="2319238"/>
                  <a:pt x="5602138" y="2322959"/>
                  <a:pt x="5599658" y="2325439"/>
                </a:cubicBezTo>
                <a:cubicBezTo>
                  <a:pt x="5597178" y="2327920"/>
                  <a:pt x="5595937" y="2330400"/>
                  <a:pt x="5595937" y="2332881"/>
                </a:cubicBezTo>
                <a:cubicBezTo>
                  <a:pt x="5595937" y="2335361"/>
                  <a:pt x="5598417" y="2336601"/>
                  <a:pt x="5603379" y="2336601"/>
                </a:cubicBezTo>
                <a:cubicBezTo>
                  <a:pt x="5608340" y="2336601"/>
                  <a:pt x="5610820" y="2331641"/>
                  <a:pt x="5610820" y="2321719"/>
                </a:cubicBezTo>
                <a:cubicBezTo>
                  <a:pt x="5605859" y="2316758"/>
                  <a:pt x="5615781" y="2319238"/>
                  <a:pt x="5640586" y="2329160"/>
                </a:cubicBezTo>
                <a:cubicBezTo>
                  <a:pt x="5640586" y="2329160"/>
                  <a:pt x="5640586" y="2331641"/>
                  <a:pt x="5640586" y="2336601"/>
                </a:cubicBezTo>
                <a:cubicBezTo>
                  <a:pt x="5635624" y="2336601"/>
                  <a:pt x="5633144" y="2336601"/>
                  <a:pt x="5633144" y="2336601"/>
                </a:cubicBezTo>
                <a:lnTo>
                  <a:pt x="5618261" y="2336601"/>
                </a:lnTo>
                <a:cubicBezTo>
                  <a:pt x="5618261" y="2336601"/>
                  <a:pt x="5618261" y="2337842"/>
                  <a:pt x="5618261" y="2340322"/>
                </a:cubicBezTo>
                <a:cubicBezTo>
                  <a:pt x="5618261" y="2342803"/>
                  <a:pt x="5620742" y="2344043"/>
                  <a:pt x="5625703" y="2344043"/>
                </a:cubicBezTo>
                <a:cubicBezTo>
                  <a:pt x="5630664" y="2344043"/>
                  <a:pt x="5635624" y="2342803"/>
                  <a:pt x="5640586" y="2340322"/>
                </a:cubicBezTo>
                <a:cubicBezTo>
                  <a:pt x="5643066" y="2339082"/>
                  <a:pt x="5644927" y="2337532"/>
                  <a:pt x="5646167" y="2335671"/>
                </a:cubicBezTo>
                <a:lnTo>
                  <a:pt x="5646836" y="2333327"/>
                </a:lnTo>
                <a:lnTo>
                  <a:pt x="5650353" y="2335671"/>
                </a:lnTo>
                <a:cubicBezTo>
                  <a:pt x="5658724" y="2341252"/>
                  <a:pt x="5662910" y="2344043"/>
                  <a:pt x="5662910" y="2344043"/>
                </a:cubicBezTo>
                <a:lnTo>
                  <a:pt x="5651004" y="2349996"/>
                </a:lnTo>
                <a:lnTo>
                  <a:pt x="5655468" y="2358926"/>
                </a:lnTo>
                <a:cubicBezTo>
                  <a:pt x="5660430" y="2358926"/>
                  <a:pt x="5666631" y="2356445"/>
                  <a:pt x="5674072" y="2351484"/>
                </a:cubicBezTo>
                <a:cubicBezTo>
                  <a:pt x="5681513" y="2346524"/>
                  <a:pt x="5685234" y="2344043"/>
                  <a:pt x="5685234" y="2344043"/>
                </a:cubicBezTo>
                <a:lnTo>
                  <a:pt x="5707558" y="2344043"/>
                </a:lnTo>
                <a:cubicBezTo>
                  <a:pt x="5712520" y="2334121"/>
                  <a:pt x="5710038" y="2331641"/>
                  <a:pt x="5700117" y="2336601"/>
                </a:cubicBezTo>
                <a:lnTo>
                  <a:pt x="5685234" y="2336601"/>
                </a:lnTo>
                <a:lnTo>
                  <a:pt x="5685234" y="2329160"/>
                </a:lnTo>
                <a:cubicBezTo>
                  <a:pt x="5680273" y="2329160"/>
                  <a:pt x="5676552" y="2327920"/>
                  <a:pt x="5674072" y="2325439"/>
                </a:cubicBezTo>
                <a:cubicBezTo>
                  <a:pt x="5671592" y="2322959"/>
                  <a:pt x="5667871" y="2321719"/>
                  <a:pt x="5662910" y="2321719"/>
                </a:cubicBezTo>
                <a:lnTo>
                  <a:pt x="5603379" y="2314277"/>
                </a:lnTo>
                <a:cubicBezTo>
                  <a:pt x="5603379" y="2314277"/>
                  <a:pt x="5603379" y="2311797"/>
                  <a:pt x="5603379" y="2306836"/>
                </a:cubicBezTo>
                <a:cubicBezTo>
                  <a:pt x="5603379" y="2301875"/>
                  <a:pt x="5604619" y="2299394"/>
                  <a:pt x="5607099" y="2299394"/>
                </a:cubicBezTo>
                <a:cubicBezTo>
                  <a:pt x="5609579" y="2299394"/>
                  <a:pt x="5608340" y="2296914"/>
                  <a:pt x="5603379" y="2291953"/>
                </a:cubicBezTo>
                <a:close/>
                <a:moveTo>
                  <a:pt x="5577334" y="2291953"/>
                </a:moveTo>
                <a:cubicBezTo>
                  <a:pt x="5574854" y="2291953"/>
                  <a:pt x="5568652" y="2294434"/>
                  <a:pt x="5558730" y="2299394"/>
                </a:cubicBezTo>
                <a:lnTo>
                  <a:pt x="5566172" y="2306836"/>
                </a:lnTo>
                <a:cubicBezTo>
                  <a:pt x="5571133" y="2306836"/>
                  <a:pt x="5576093" y="2309317"/>
                  <a:pt x="5581054" y="2314277"/>
                </a:cubicBezTo>
                <a:lnTo>
                  <a:pt x="5588496" y="2314277"/>
                </a:lnTo>
                <a:cubicBezTo>
                  <a:pt x="5583535" y="2309317"/>
                  <a:pt x="5581054" y="2304355"/>
                  <a:pt x="5581054" y="2299394"/>
                </a:cubicBezTo>
                <a:cubicBezTo>
                  <a:pt x="5581054" y="2294434"/>
                  <a:pt x="5579814" y="2291953"/>
                  <a:pt x="5577334" y="2291953"/>
                </a:cubicBezTo>
                <a:close/>
                <a:moveTo>
                  <a:pt x="2366367" y="2291953"/>
                </a:moveTo>
                <a:lnTo>
                  <a:pt x="2373808" y="2299394"/>
                </a:lnTo>
                <a:cubicBezTo>
                  <a:pt x="2368848" y="2299394"/>
                  <a:pt x="2366367" y="2299394"/>
                  <a:pt x="2366367" y="2299394"/>
                </a:cubicBezTo>
                <a:lnTo>
                  <a:pt x="2358926" y="2299394"/>
                </a:lnTo>
                <a:close/>
                <a:moveTo>
                  <a:pt x="2249165" y="2287302"/>
                </a:moveTo>
                <a:cubicBezTo>
                  <a:pt x="2247925" y="2287922"/>
                  <a:pt x="2247305" y="2289473"/>
                  <a:pt x="2247305" y="2291953"/>
                </a:cubicBezTo>
                <a:cubicBezTo>
                  <a:pt x="2242344" y="2296914"/>
                  <a:pt x="2242344" y="2299394"/>
                  <a:pt x="2247305" y="2299394"/>
                </a:cubicBezTo>
                <a:lnTo>
                  <a:pt x="2262187" y="2299394"/>
                </a:lnTo>
                <a:cubicBezTo>
                  <a:pt x="2262187" y="2294434"/>
                  <a:pt x="2259707" y="2290713"/>
                  <a:pt x="2254746" y="2288232"/>
                </a:cubicBezTo>
                <a:cubicBezTo>
                  <a:pt x="2252266" y="2286992"/>
                  <a:pt x="2250405" y="2286682"/>
                  <a:pt x="2249165" y="2287302"/>
                </a:cubicBezTo>
                <a:close/>
                <a:moveTo>
                  <a:pt x="6354961" y="2284512"/>
                </a:moveTo>
                <a:cubicBezTo>
                  <a:pt x="6359922" y="2284512"/>
                  <a:pt x="6364882" y="2284512"/>
                  <a:pt x="6369843" y="2284512"/>
                </a:cubicBezTo>
                <a:lnTo>
                  <a:pt x="6362402" y="2291953"/>
                </a:lnTo>
                <a:close/>
                <a:moveTo>
                  <a:pt x="5845224" y="2284512"/>
                </a:moveTo>
                <a:cubicBezTo>
                  <a:pt x="5842744" y="2284512"/>
                  <a:pt x="5841504" y="2286992"/>
                  <a:pt x="5841504" y="2291953"/>
                </a:cubicBezTo>
                <a:lnTo>
                  <a:pt x="5848945" y="2291953"/>
                </a:lnTo>
                <a:cubicBezTo>
                  <a:pt x="5848945" y="2286992"/>
                  <a:pt x="5847704" y="2284512"/>
                  <a:pt x="5845224" y="2284512"/>
                </a:cubicBezTo>
                <a:close/>
                <a:moveTo>
                  <a:pt x="1793379" y="2284512"/>
                </a:moveTo>
                <a:lnTo>
                  <a:pt x="1800820" y="2284512"/>
                </a:lnTo>
                <a:lnTo>
                  <a:pt x="1838028" y="2299394"/>
                </a:lnTo>
                <a:cubicBezTo>
                  <a:pt x="1833067" y="2299394"/>
                  <a:pt x="1831826" y="2301875"/>
                  <a:pt x="1834307" y="2306836"/>
                </a:cubicBezTo>
                <a:cubicBezTo>
                  <a:pt x="1836787" y="2311797"/>
                  <a:pt x="1840508" y="2314277"/>
                  <a:pt x="1845469" y="2314277"/>
                </a:cubicBezTo>
                <a:cubicBezTo>
                  <a:pt x="1845469" y="2314277"/>
                  <a:pt x="1846709" y="2315517"/>
                  <a:pt x="1849190" y="2317998"/>
                </a:cubicBezTo>
                <a:cubicBezTo>
                  <a:pt x="1851670" y="2320479"/>
                  <a:pt x="1857871" y="2321719"/>
                  <a:pt x="1867793" y="2321719"/>
                </a:cubicBezTo>
                <a:lnTo>
                  <a:pt x="1919883" y="2336601"/>
                </a:lnTo>
                <a:lnTo>
                  <a:pt x="1934766" y="2351484"/>
                </a:lnTo>
                <a:cubicBezTo>
                  <a:pt x="1929805" y="2351484"/>
                  <a:pt x="1927324" y="2351484"/>
                  <a:pt x="1927324" y="2351484"/>
                </a:cubicBezTo>
                <a:cubicBezTo>
                  <a:pt x="1927324" y="2351484"/>
                  <a:pt x="1923604" y="2351484"/>
                  <a:pt x="1916162" y="2351484"/>
                </a:cubicBezTo>
                <a:cubicBezTo>
                  <a:pt x="1908721" y="2351484"/>
                  <a:pt x="1903760" y="2349004"/>
                  <a:pt x="1901280" y="2344043"/>
                </a:cubicBezTo>
                <a:cubicBezTo>
                  <a:pt x="1898799" y="2339082"/>
                  <a:pt x="1897559" y="2336601"/>
                  <a:pt x="1897559" y="2336601"/>
                </a:cubicBezTo>
                <a:cubicBezTo>
                  <a:pt x="1892598" y="2336601"/>
                  <a:pt x="1888877" y="2336601"/>
                  <a:pt x="1886397" y="2336601"/>
                </a:cubicBezTo>
                <a:cubicBezTo>
                  <a:pt x="1883916" y="2336601"/>
                  <a:pt x="1880196" y="2336601"/>
                  <a:pt x="1875234" y="2336601"/>
                </a:cubicBezTo>
                <a:cubicBezTo>
                  <a:pt x="1865313" y="2331641"/>
                  <a:pt x="1860352" y="2329160"/>
                  <a:pt x="1860352" y="2329160"/>
                </a:cubicBezTo>
                <a:cubicBezTo>
                  <a:pt x="1855391" y="2329160"/>
                  <a:pt x="1852910" y="2329160"/>
                  <a:pt x="1852910" y="2329160"/>
                </a:cubicBezTo>
                <a:cubicBezTo>
                  <a:pt x="1852910" y="2324199"/>
                  <a:pt x="1847950" y="2321719"/>
                  <a:pt x="1838028" y="2321719"/>
                </a:cubicBezTo>
                <a:cubicBezTo>
                  <a:pt x="1828106" y="2321719"/>
                  <a:pt x="1820664" y="2319238"/>
                  <a:pt x="1815703" y="2314277"/>
                </a:cubicBezTo>
                <a:lnTo>
                  <a:pt x="1800820" y="2306836"/>
                </a:lnTo>
                <a:cubicBezTo>
                  <a:pt x="1795860" y="2306836"/>
                  <a:pt x="1793379" y="2305596"/>
                  <a:pt x="1793379" y="2303115"/>
                </a:cubicBezTo>
                <a:cubicBezTo>
                  <a:pt x="1793379" y="2300634"/>
                  <a:pt x="1788418" y="2299394"/>
                  <a:pt x="1778496" y="2299394"/>
                </a:cubicBezTo>
                <a:cubicBezTo>
                  <a:pt x="1768574" y="2299394"/>
                  <a:pt x="1763613" y="2296914"/>
                  <a:pt x="1763613" y="2291953"/>
                </a:cubicBezTo>
                <a:cubicBezTo>
                  <a:pt x="1763613" y="2291953"/>
                  <a:pt x="1766094" y="2291953"/>
                  <a:pt x="1771055" y="2291953"/>
                </a:cubicBezTo>
                <a:cubicBezTo>
                  <a:pt x="1785938" y="2291953"/>
                  <a:pt x="1793379" y="2289472"/>
                  <a:pt x="1793379" y="2284512"/>
                </a:cubicBezTo>
                <a:close/>
                <a:moveTo>
                  <a:pt x="5540127" y="2280791"/>
                </a:moveTo>
                <a:cubicBezTo>
                  <a:pt x="5537647" y="2280792"/>
                  <a:pt x="5536406" y="2282032"/>
                  <a:pt x="5536406" y="2284512"/>
                </a:cubicBezTo>
                <a:cubicBezTo>
                  <a:pt x="5536406" y="2289472"/>
                  <a:pt x="5535165" y="2293193"/>
                  <a:pt x="5532685" y="2295674"/>
                </a:cubicBezTo>
                <a:cubicBezTo>
                  <a:pt x="5530205" y="2298154"/>
                  <a:pt x="5528965" y="2299394"/>
                  <a:pt x="5528965" y="2299394"/>
                </a:cubicBezTo>
                <a:lnTo>
                  <a:pt x="5558730" y="2314277"/>
                </a:lnTo>
                <a:lnTo>
                  <a:pt x="5551289" y="2306836"/>
                </a:lnTo>
                <a:cubicBezTo>
                  <a:pt x="5546327" y="2306836"/>
                  <a:pt x="5543847" y="2305596"/>
                  <a:pt x="5543847" y="2303115"/>
                </a:cubicBezTo>
                <a:cubicBezTo>
                  <a:pt x="5543847" y="2300634"/>
                  <a:pt x="5543847" y="2299394"/>
                  <a:pt x="5543847" y="2299394"/>
                </a:cubicBezTo>
                <a:lnTo>
                  <a:pt x="5551289" y="2291953"/>
                </a:lnTo>
                <a:cubicBezTo>
                  <a:pt x="5556250" y="2291953"/>
                  <a:pt x="5558730" y="2290713"/>
                  <a:pt x="5558730" y="2288232"/>
                </a:cubicBezTo>
                <a:cubicBezTo>
                  <a:pt x="5558730" y="2285752"/>
                  <a:pt x="5556250" y="2284512"/>
                  <a:pt x="5551289" y="2284512"/>
                </a:cubicBezTo>
                <a:cubicBezTo>
                  <a:pt x="5546328" y="2282032"/>
                  <a:pt x="5542607" y="2280792"/>
                  <a:pt x="5540127" y="2280791"/>
                </a:cubicBezTo>
                <a:close/>
                <a:moveTo>
                  <a:pt x="6585644" y="2277070"/>
                </a:moveTo>
                <a:cubicBezTo>
                  <a:pt x="6590605" y="2277070"/>
                  <a:pt x="6593085" y="2277070"/>
                  <a:pt x="6593085" y="2277070"/>
                </a:cubicBezTo>
                <a:cubicBezTo>
                  <a:pt x="6593085" y="2277070"/>
                  <a:pt x="6591845" y="2278310"/>
                  <a:pt x="6589365" y="2280791"/>
                </a:cubicBezTo>
                <a:cubicBezTo>
                  <a:pt x="6586885" y="2283272"/>
                  <a:pt x="6585644" y="2284512"/>
                  <a:pt x="6585644" y="2284512"/>
                </a:cubicBezTo>
                <a:cubicBezTo>
                  <a:pt x="6580683" y="2279551"/>
                  <a:pt x="6580683" y="2277070"/>
                  <a:pt x="6585644" y="2277070"/>
                </a:cubicBezTo>
                <a:close/>
                <a:moveTo>
                  <a:pt x="6250781" y="2277070"/>
                </a:moveTo>
                <a:cubicBezTo>
                  <a:pt x="6245820" y="2282031"/>
                  <a:pt x="6245820" y="2284512"/>
                  <a:pt x="6250781" y="2284512"/>
                </a:cubicBezTo>
                <a:lnTo>
                  <a:pt x="6258222" y="2277070"/>
                </a:lnTo>
                <a:cubicBezTo>
                  <a:pt x="6258222" y="2277070"/>
                  <a:pt x="6255742" y="2277070"/>
                  <a:pt x="6250781" y="2277070"/>
                </a:cubicBezTo>
                <a:close/>
                <a:moveTo>
                  <a:pt x="5997773" y="2277070"/>
                </a:moveTo>
                <a:cubicBezTo>
                  <a:pt x="5997773" y="2282031"/>
                  <a:pt x="5997773" y="2284512"/>
                  <a:pt x="5997773" y="2284512"/>
                </a:cubicBezTo>
                <a:lnTo>
                  <a:pt x="5990332" y="2284512"/>
                </a:lnTo>
                <a:cubicBezTo>
                  <a:pt x="5990332" y="2279551"/>
                  <a:pt x="5992812" y="2277070"/>
                  <a:pt x="5997773" y="2277070"/>
                </a:cubicBezTo>
                <a:close/>
                <a:moveTo>
                  <a:pt x="5231308" y="2277070"/>
                </a:moveTo>
                <a:cubicBezTo>
                  <a:pt x="5231308" y="2277070"/>
                  <a:pt x="5228828" y="2279551"/>
                  <a:pt x="5223867" y="2284512"/>
                </a:cubicBezTo>
                <a:cubicBezTo>
                  <a:pt x="5228828" y="2284512"/>
                  <a:pt x="5231308" y="2284512"/>
                  <a:pt x="5231308" y="2284512"/>
                </a:cubicBezTo>
                <a:close/>
                <a:moveTo>
                  <a:pt x="5142011" y="2277070"/>
                </a:moveTo>
                <a:cubicBezTo>
                  <a:pt x="5137050" y="2277070"/>
                  <a:pt x="5134570" y="2279551"/>
                  <a:pt x="5134570" y="2284512"/>
                </a:cubicBezTo>
                <a:cubicBezTo>
                  <a:pt x="5139531" y="2284512"/>
                  <a:pt x="5142011" y="2284512"/>
                  <a:pt x="5142011" y="2284512"/>
                </a:cubicBezTo>
                <a:cubicBezTo>
                  <a:pt x="5142011" y="2279551"/>
                  <a:pt x="5142011" y="2277070"/>
                  <a:pt x="5142011" y="2277070"/>
                </a:cubicBezTo>
                <a:close/>
                <a:moveTo>
                  <a:pt x="2314277" y="2277070"/>
                </a:moveTo>
                <a:cubicBezTo>
                  <a:pt x="2319238" y="2277070"/>
                  <a:pt x="2321719" y="2278310"/>
                  <a:pt x="2321719" y="2280791"/>
                </a:cubicBezTo>
                <a:cubicBezTo>
                  <a:pt x="2321719" y="2283272"/>
                  <a:pt x="2319238" y="2284512"/>
                  <a:pt x="2314277" y="2284512"/>
                </a:cubicBezTo>
                <a:close/>
                <a:moveTo>
                  <a:pt x="1823145" y="2277070"/>
                </a:moveTo>
                <a:lnTo>
                  <a:pt x="1830586" y="2277070"/>
                </a:lnTo>
                <a:lnTo>
                  <a:pt x="1830586" y="2284512"/>
                </a:lnTo>
                <a:close/>
                <a:moveTo>
                  <a:pt x="5484316" y="2269629"/>
                </a:moveTo>
                <a:lnTo>
                  <a:pt x="5484316" y="2277070"/>
                </a:lnTo>
                <a:lnTo>
                  <a:pt x="5491758" y="2269629"/>
                </a:lnTo>
                <a:cubicBezTo>
                  <a:pt x="5486796" y="2269629"/>
                  <a:pt x="5484316" y="2269629"/>
                  <a:pt x="5484316" y="2269629"/>
                </a:cubicBezTo>
                <a:close/>
                <a:moveTo>
                  <a:pt x="5164336" y="2269629"/>
                </a:moveTo>
                <a:cubicBezTo>
                  <a:pt x="5149453" y="2279551"/>
                  <a:pt x="5149453" y="2284512"/>
                  <a:pt x="5164336" y="2284512"/>
                </a:cubicBezTo>
                <a:cubicBezTo>
                  <a:pt x="5169297" y="2284512"/>
                  <a:pt x="5173018" y="2285752"/>
                  <a:pt x="5175498" y="2288232"/>
                </a:cubicBezTo>
                <a:cubicBezTo>
                  <a:pt x="5177978" y="2290713"/>
                  <a:pt x="5179218" y="2291953"/>
                  <a:pt x="5179218" y="2291953"/>
                </a:cubicBezTo>
                <a:cubicBezTo>
                  <a:pt x="5184180" y="2291953"/>
                  <a:pt x="5186660" y="2291953"/>
                  <a:pt x="5186660" y="2291953"/>
                </a:cubicBezTo>
                <a:lnTo>
                  <a:pt x="5194101" y="2299394"/>
                </a:lnTo>
                <a:cubicBezTo>
                  <a:pt x="5199063" y="2299394"/>
                  <a:pt x="5201543" y="2296914"/>
                  <a:pt x="5201543" y="2291953"/>
                </a:cubicBezTo>
                <a:cubicBezTo>
                  <a:pt x="5201543" y="2286992"/>
                  <a:pt x="5201543" y="2283272"/>
                  <a:pt x="5201543" y="2280791"/>
                </a:cubicBezTo>
                <a:cubicBezTo>
                  <a:pt x="5201543" y="2278310"/>
                  <a:pt x="5199063" y="2277070"/>
                  <a:pt x="5194101" y="2277070"/>
                </a:cubicBezTo>
                <a:cubicBezTo>
                  <a:pt x="5194101" y="2277070"/>
                  <a:pt x="5190381" y="2275830"/>
                  <a:pt x="5182939" y="2273350"/>
                </a:cubicBezTo>
                <a:cubicBezTo>
                  <a:pt x="5175498" y="2270869"/>
                  <a:pt x="5169297" y="2269629"/>
                  <a:pt x="5164336" y="2269629"/>
                </a:cubicBezTo>
                <a:close/>
                <a:moveTo>
                  <a:pt x="5766456" y="2264562"/>
                </a:moveTo>
                <a:lnTo>
                  <a:pt x="5779647" y="2269164"/>
                </a:lnTo>
                <a:cubicBezTo>
                  <a:pt x="5797320" y="2275676"/>
                  <a:pt x="5808017" y="2280792"/>
                  <a:pt x="5811738" y="2284512"/>
                </a:cubicBezTo>
                <a:lnTo>
                  <a:pt x="5826621" y="2284512"/>
                </a:lnTo>
                <a:cubicBezTo>
                  <a:pt x="5826621" y="2279551"/>
                  <a:pt x="5822900" y="2275830"/>
                  <a:pt x="5815459" y="2273350"/>
                </a:cubicBezTo>
                <a:cubicBezTo>
                  <a:pt x="5808017" y="2270869"/>
                  <a:pt x="5801817" y="2269629"/>
                  <a:pt x="5796855" y="2269629"/>
                </a:cubicBezTo>
                <a:close/>
                <a:moveTo>
                  <a:pt x="5990332" y="2262187"/>
                </a:moveTo>
                <a:cubicBezTo>
                  <a:pt x="5990332" y="2267148"/>
                  <a:pt x="5990332" y="2269629"/>
                  <a:pt x="5990332" y="2269629"/>
                </a:cubicBezTo>
                <a:lnTo>
                  <a:pt x="5997773" y="2269629"/>
                </a:lnTo>
                <a:cubicBezTo>
                  <a:pt x="5997773" y="2264668"/>
                  <a:pt x="5995293" y="2262187"/>
                  <a:pt x="5990332" y="2262187"/>
                </a:cubicBezTo>
                <a:close/>
                <a:moveTo>
                  <a:pt x="2917031" y="2262187"/>
                </a:moveTo>
                <a:cubicBezTo>
                  <a:pt x="2917031" y="2267148"/>
                  <a:pt x="2919512" y="2269629"/>
                  <a:pt x="2924473" y="2269629"/>
                </a:cubicBezTo>
                <a:cubicBezTo>
                  <a:pt x="2929433" y="2269629"/>
                  <a:pt x="2931914" y="2267148"/>
                  <a:pt x="2931914" y="2262187"/>
                </a:cubicBezTo>
                <a:cubicBezTo>
                  <a:pt x="2931914" y="2262187"/>
                  <a:pt x="2929433" y="2262187"/>
                  <a:pt x="2924473" y="2262187"/>
                </a:cubicBezTo>
                <a:cubicBezTo>
                  <a:pt x="2919512" y="2262187"/>
                  <a:pt x="2917031" y="2262187"/>
                  <a:pt x="2917031" y="2262187"/>
                </a:cubicBezTo>
                <a:close/>
                <a:moveTo>
                  <a:pt x="2567285" y="2262187"/>
                </a:moveTo>
                <a:cubicBezTo>
                  <a:pt x="2567285" y="2267148"/>
                  <a:pt x="2569766" y="2269629"/>
                  <a:pt x="2574726" y="2269629"/>
                </a:cubicBezTo>
                <a:lnTo>
                  <a:pt x="2574726" y="2262187"/>
                </a:lnTo>
                <a:close/>
                <a:moveTo>
                  <a:pt x="6548437" y="2254746"/>
                </a:moveTo>
                <a:cubicBezTo>
                  <a:pt x="6548437" y="2254746"/>
                  <a:pt x="6549677" y="2255986"/>
                  <a:pt x="6552157" y="2258467"/>
                </a:cubicBezTo>
                <a:cubicBezTo>
                  <a:pt x="6554638" y="2260947"/>
                  <a:pt x="6553399" y="2264668"/>
                  <a:pt x="6548437" y="2269629"/>
                </a:cubicBezTo>
                <a:cubicBezTo>
                  <a:pt x="6543475" y="2269629"/>
                  <a:pt x="6540995" y="2267148"/>
                  <a:pt x="6540995" y="2262187"/>
                </a:cubicBezTo>
                <a:cubicBezTo>
                  <a:pt x="6536035" y="2257227"/>
                  <a:pt x="6538515" y="2254746"/>
                  <a:pt x="6548437" y="2254746"/>
                </a:cubicBezTo>
                <a:close/>
                <a:moveTo>
                  <a:pt x="6287988" y="2254746"/>
                </a:moveTo>
                <a:cubicBezTo>
                  <a:pt x="6287988" y="2254746"/>
                  <a:pt x="6287988" y="2257227"/>
                  <a:pt x="6287988" y="2262187"/>
                </a:cubicBezTo>
                <a:cubicBezTo>
                  <a:pt x="6287988" y="2262187"/>
                  <a:pt x="6285508" y="2262187"/>
                  <a:pt x="6280547" y="2262187"/>
                </a:cubicBezTo>
                <a:close/>
                <a:moveTo>
                  <a:pt x="5409902" y="2254746"/>
                </a:moveTo>
                <a:lnTo>
                  <a:pt x="5409902" y="2262187"/>
                </a:lnTo>
                <a:lnTo>
                  <a:pt x="5417343" y="2262187"/>
                </a:lnTo>
                <a:cubicBezTo>
                  <a:pt x="5412382" y="2257227"/>
                  <a:pt x="5409902" y="2254746"/>
                  <a:pt x="5409902" y="2254746"/>
                </a:cubicBezTo>
                <a:close/>
                <a:moveTo>
                  <a:pt x="5197822" y="2254746"/>
                </a:moveTo>
                <a:cubicBezTo>
                  <a:pt x="5195342" y="2254746"/>
                  <a:pt x="5194101" y="2255986"/>
                  <a:pt x="5194101" y="2258467"/>
                </a:cubicBezTo>
                <a:cubicBezTo>
                  <a:pt x="5194101" y="2260947"/>
                  <a:pt x="5196581" y="2262187"/>
                  <a:pt x="5201543" y="2262187"/>
                </a:cubicBezTo>
                <a:cubicBezTo>
                  <a:pt x="5201543" y="2257227"/>
                  <a:pt x="5200302" y="2254746"/>
                  <a:pt x="5197822" y="2254746"/>
                </a:cubicBezTo>
                <a:close/>
                <a:moveTo>
                  <a:pt x="5060156" y="2254746"/>
                </a:moveTo>
                <a:cubicBezTo>
                  <a:pt x="5055195" y="2254746"/>
                  <a:pt x="5052715" y="2257227"/>
                  <a:pt x="5052715" y="2262187"/>
                </a:cubicBezTo>
                <a:lnTo>
                  <a:pt x="5060156" y="2262187"/>
                </a:lnTo>
                <a:close/>
                <a:moveTo>
                  <a:pt x="5149453" y="2247305"/>
                </a:moveTo>
                <a:lnTo>
                  <a:pt x="5149453" y="2254746"/>
                </a:lnTo>
                <a:cubicBezTo>
                  <a:pt x="5154414" y="2254746"/>
                  <a:pt x="5156894" y="2254746"/>
                  <a:pt x="5156894" y="2254746"/>
                </a:cubicBezTo>
                <a:cubicBezTo>
                  <a:pt x="5156894" y="2254746"/>
                  <a:pt x="5156894" y="2252265"/>
                  <a:pt x="5156894" y="2247305"/>
                </a:cubicBezTo>
                <a:cubicBezTo>
                  <a:pt x="5151933" y="2247305"/>
                  <a:pt x="5149453" y="2247305"/>
                  <a:pt x="5149453" y="2247305"/>
                </a:cubicBezTo>
                <a:close/>
                <a:moveTo>
                  <a:pt x="2864941" y="2247305"/>
                </a:moveTo>
                <a:cubicBezTo>
                  <a:pt x="2864941" y="2252265"/>
                  <a:pt x="2866181" y="2254746"/>
                  <a:pt x="2868662" y="2254746"/>
                </a:cubicBezTo>
                <a:cubicBezTo>
                  <a:pt x="2871143" y="2254746"/>
                  <a:pt x="2872383" y="2254746"/>
                  <a:pt x="2872383" y="2254746"/>
                </a:cubicBezTo>
                <a:cubicBezTo>
                  <a:pt x="2872383" y="2254746"/>
                  <a:pt x="2872383" y="2252265"/>
                  <a:pt x="2872383" y="2247305"/>
                </a:cubicBezTo>
                <a:cubicBezTo>
                  <a:pt x="2867422" y="2247305"/>
                  <a:pt x="2864941" y="2247305"/>
                  <a:pt x="2864941" y="2247305"/>
                </a:cubicBezTo>
                <a:close/>
                <a:moveTo>
                  <a:pt x="2195215" y="2247305"/>
                </a:moveTo>
                <a:lnTo>
                  <a:pt x="2210098" y="2247305"/>
                </a:lnTo>
                <a:cubicBezTo>
                  <a:pt x="2220020" y="2247305"/>
                  <a:pt x="2227461" y="2248545"/>
                  <a:pt x="2232422" y="2251025"/>
                </a:cubicBezTo>
                <a:cubicBezTo>
                  <a:pt x="2237383" y="2253506"/>
                  <a:pt x="2242344" y="2254746"/>
                  <a:pt x="2247305" y="2254746"/>
                </a:cubicBezTo>
                <a:cubicBezTo>
                  <a:pt x="2252265" y="2254746"/>
                  <a:pt x="2259707" y="2257227"/>
                  <a:pt x="2269629" y="2262187"/>
                </a:cubicBezTo>
                <a:cubicBezTo>
                  <a:pt x="2269629" y="2262187"/>
                  <a:pt x="2272109" y="2263427"/>
                  <a:pt x="2277070" y="2265908"/>
                </a:cubicBezTo>
                <a:cubicBezTo>
                  <a:pt x="2282031" y="2268389"/>
                  <a:pt x="2285752" y="2269629"/>
                  <a:pt x="2288232" y="2269629"/>
                </a:cubicBezTo>
                <a:cubicBezTo>
                  <a:pt x="2290713" y="2269629"/>
                  <a:pt x="2293193" y="2269629"/>
                  <a:pt x="2295674" y="2269629"/>
                </a:cubicBezTo>
                <a:cubicBezTo>
                  <a:pt x="2298154" y="2269629"/>
                  <a:pt x="2299394" y="2272109"/>
                  <a:pt x="2299394" y="2277070"/>
                </a:cubicBezTo>
                <a:lnTo>
                  <a:pt x="2291953" y="2277070"/>
                </a:lnTo>
                <a:cubicBezTo>
                  <a:pt x="2291953" y="2277070"/>
                  <a:pt x="2289472" y="2275830"/>
                  <a:pt x="2284512" y="2273350"/>
                </a:cubicBezTo>
                <a:cubicBezTo>
                  <a:pt x="2279551" y="2270869"/>
                  <a:pt x="2272109" y="2269629"/>
                  <a:pt x="2262187" y="2269629"/>
                </a:cubicBezTo>
                <a:cubicBezTo>
                  <a:pt x="2247305" y="2264668"/>
                  <a:pt x="2233662" y="2260947"/>
                  <a:pt x="2221260" y="2258467"/>
                </a:cubicBezTo>
                <a:cubicBezTo>
                  <a:pt x="2208858" y="2255986"/>
                  <a:pt x="2200175" y="2252265"/>
                  <a:pt x="2195215" y="2247305"/>
                </a:cubicBezTo>
                <a:close/>
                <a:moveTo>
                  <a:pt x="1685478" y="2247305"/>
                </a:moveTo>
                <a:cubicBezTo>
                  <a:pt x="1687959" y="2247305"/>
                  <a:pt x="1690440" y="2248545"/>
                  <a:pt x="1692920" y="2251025"/>
                </a:cubicBezTo>
                <a:cubicBezTo>
                  <a:pt x="1695401" y="2253506"/>
                  <a:pt x="1699121" y="2254746"/>
                  <a:pt x="1704082" y="2254746"/>
                </a:cubicBezTo>
                <a:lnTo>
                  <a:pt x="1718965" y="2254746"/>
                </a:lnTo>
                <a:lnTo>
                  <a:pt x="1726407" y="2262187"/>
                </a:lnTo>
                <a:cubicBezTo>
                  <a:pt x="1721445" y="2262187"/>
                  <a:pt x="1718965" y="2264668"/>
                  <a:pt x="1718965" y="2269629"/>
                </a:cubicBezTo>
                <a:lnTo>
                  <a:pt x="1711524" y="2269629"/>
                </a:lnTo>
                <a:cubicBezTo>
                  <a:pt x="1706563" y="2269629"/>
                  <a:pt x="1701602" y="2267148"/>
                  <a:pt x="1696641" y="2262187"/>
                </a:cubicBezTo>
                <a:cubicBezTo>
                  <a:pt x="1686719" y="2257227"/>
                  <a:pt x="1681758" y="2253506"/>
                  <a:pt x="1681758" y="2251025"/>
                </a:cubicBezTo>
                <a:cubicBezTo>
                  <a:pt x="1681758" y="2248545"/>
                  <a:pt x="1682998" y="2247305"/>
                  <a:pt x="1685478" y="2247305"/>
                </a:cubicBezTo>
                <a:close/>
                <a:moveTo>
                  <a:pt x="6215434" y="2243584"/>
                </a:moveTo>
                <a:cubicBezTo>
                  <a:pt x="6216674" y="2243584"/>
                  <a:pt x="6218535" y="2244825"/>
                  <a:pt x="6221015" y="2247305"/>
                </a:cubicBezTo>
                <a:lnTo>
                  <a:pt x="6213574" y="2247305"/>
                </a:lnTo>
                <a:cubicBezTo>
                  <a:pt x="6213574" y="2244825"/>
                  <a:pt x="6214194" y="2243584"/>
                  <a:pt x="6215434" y="2243584"/>
                </a:cubicBezTo>
                <a:close/>
                <a:moveTo>
                  <a:pt x="6518671" y="2239863"/>
                </a:moveTo>
                <a:cubicBezTo>
                  <a:pt x="6523633" y="2239863"/>
                  <a:pt x="6526113" y="2242344"/>
                  <a:pt x="6526113" y="2247305"/>
                </a:cubicBezTo>
                <a:cubicBezTo>
                  <a:pt x="6526113" y="2252265"/>
                  <a:pt x="6523633" y="2254746"/>
                  <a:pt x="6518671" y="2254746"/>
                </a:cubicBezTo>
                <a:cubicBezTo>
                  <a:pt x="6513710" y="2254746"/>
                  <a:pt x="6509989" y="2254746"/>
                  <a:pt x="6507509" y="2254746"/>
                </a:cubicBezTo>
                <a:cubicBezTo>
                  <a:pt x="6505029" y="2254746"/>
                  <a:pt x="6503789" y="2254746"/>
                  <a:pt x="6503789" y="2254746"/>
                </a:cubicBezTo>
                <a:cubicBezTo>
                  <a:pt x="6503789" y="2244824"/>
                  <a:pt x="6508750" y="2239863"/>
                  <a:pt x="6518671" y="2239863"/>
                </a:cubicBezTo>
                <a:close/>
                <a:moveTo>
                  <a:pt x="5960566" y="2239863"/>
                </a:moveTo>
                <a:lnTo>
                  <a:pt x="5953125" y="2247305"/>
                </a:lnTo>
                <a:cubicBezTo>
                  <a:pt x="5958086" y="2247305"/>
                  <a:pt x="5960566" y="2247305"/>
                  <a:pt x="5960566" y="2247305"/>
                </a:cubicBezTo>
                <a:close/>
                <a:moveTo>
                  <a:pt x="5060156" y="2239863"/>
                </a:moveTo>
                <a:lnTo>
                  <a:pt x="5075039" y="2247305"/>
                </a:lnTo>
                <a:cubicBezTo>
                  <a:pt x="5084960" y="2252265"/>
                  <a:pt x="5089922" y="2254746"/>
                  <a:pt x="5089922" y="2254746"/>
                </a:cubicBezTo>
                <a:cubicBezTo>
                  <a:pt x="5094883" y="2254746"/>
                  <a:pt x="5097363" y="2254746"/>
                  <a:pt x="5097363" y="2254746"/>
                </a:cubicBezTo>
                <a:cubicBezTo>
                  <a:pt x="5097363" y="2259707"/>
                  <a:pt x="5096122" y="2262187"/>
                  <a:pt x="5093642" y="2262187"/>
                </a:cubicBezTo>
                <a:cubicBezTo>
                  <a:pt x="5101084" y="2262187"/>
                  <a:pt x="5106045" y="2263427"/>
                  <a:pt x="5108525" y="2265908"/>
                </a:cubicBezTo>
                <a:cubicBezTo>
                  <a:pt x="5111005" y="2268389"/>
                  <a:pt x="5114726" y="2269629"/>
                  <a:pt x="5119687" y="2269629"/>
                </a:cubicBezTo>
                <a:cubicBezTo>
                  <a:pt x="5119687" y="2269629"/>
                  <a:pt x="5120928" y="2269629"/>
                  <a:pt x="5123408" y="2269629"/>
                </a:cubicBezTo>
                <a:cubicBezTo>
                  <a:pt x="5125888" y="2269629"/>
                  <a:pt x="5129609" y="2269629"/>
                  <a:pt x="5134570" y="2269629"/>
                </a:cubicBezTo>
                <a:lnTo>
                  <a:pt x="5142011" y="2262187"/>
                </a:lnTo>
                <a:lnTo>
                  <a:pt x="5127129" y="2254746"/>
                </a:lnTo>
                <a:cubicBezTo>
                  <a:pt x="5122167" y="2254746"/>
                  <a:pt x="5114726" y="2253506"/>
                  <a:pt x="5104804" y="2251025"/>
                </a:cubicBezTo>
                <a:cubicBezTo>
                  <a:pt x="5094883" y="2248545"/>
                  <a:pt x="5082480" y="2244824"/>
                  <a:pt x="5067597" y="2239863"/>
                </a:cubicBezTo>
                <a:close/>
                <a:moveTo>
                  <a:pt x="2584028" y="2236143"/>
                </a:moveTo>
                <a:cubicBezTo>
                  <a:pt x="2585269" y="2236143"/>
                  <a:pt x="2587129" y="2237383"/>
                  <a:pt x="2589609" y="2239863"/>
                </a:cubicBezTo>
                <a:lnTo>
                  <a:pt x="2582168" y="2239863"/>
                </a:lnTo>
                <a:cubicBezTo>
                  <a:pt x="2582168" y="2237383"/>
                  <a:pt x="2582788" y="2236143"/>
                  <a:pt x="2584028" y="2236143"/>
                </a:cubicBezTo>
                <a:close/>
                <a:moveTo>
                  <a:pt x="1613855" y="2236143"/>
                </a:moveTo>
                <a:cubicBezTo>
                  <a:pt x="1615715" y="2236143"/>
                  <a:pt x="1617266" y="2237383"/>
                  <a:pt x="1618506" y="2239863"/>
                </a:cubicBezTo>
                <a:cubicBezTo>
                  <a:pt x="1620987" y="2244824"/>
                  <a:pt x="1623467" y="2246065"/>
                  <a:pt x="1625948" y="2243584"/>
                </a:cubicBezTo>
                <a:cubicBezTo>
                  <a:pt x="1628428" y="2241103"/>
                  <a:pt x="1630908" y="2241103"/>
                  <a:pt x="1633389" y="2243584"/>
                </a:cubicBezTo>
                <a:cubicBezTo>
                  <a:pt x="1635869" y="2246065"/>
                  <a:pt x="1639590" y="2247305"/>
                  <a:pt x="1644551" y="2247305"/>
                </a:cubicBezTo>
                <a:cubicBezTo>
                  <a:pt x="1659434" y="2252265"/>
                  <a:pt x="1666875" y="2252265"/>
                  <a:pt x="1666875" y="2247305"/>
                </a:cubicBezTo>
                <a:lnTo>
                  <a:pt x="1659434" y="2262187"/>
                </a:lnTo>
                <a:cubicBezTo>
                  <a:pt x="1659434" y="2262187"/>
                  <a:pt x="1656953" y="2259707"/>
                  <a:pt x="1651992" y="2254746"/>
                </a:cubicBezTo>
                <a:lnTo>
                  <a:pt x="1607344" y="2239863"/>
                </a:lnTo>
                <a:cubicBezTo>
                  <a:pt x="1609824" y="2237383"/>
                  <a:pt x="1611995" y="2236143"/>
                  <a:pt x="1613855" y="2236143"/>
                </a:cubicBezTo>
                <a:close/>
                <a:moveTo>
                  <a:pt x="5514082" y="2232422"/>
                </a:moveTo>
                <a:cubicBezTo>
                  <a:pt x="5509120" y="2237383"/>
                  <a:pt x="5511602" y="2239863"/>
                  <a:pt x="5521523" y="2239863"/>
                </a:cubicBezTo>
                <a:lnTo>
                  <a:pt x="5536406" y="2239863"/>
                </a:lnTo>
                <a:lnTo>
                  <a:pt x="5543847" y="2247305"/>
                </a:lnTo>
                <a:lnTo>
                  <a:pt x="5558730" y="2247305"/>
                </a:lnTo>
                <a:cubicBezTo>
                  <a:pt x="5558730" y="2252265"/>
                  <a:pt x="5563692" y="2258467"/>
                  <a:pt x="5573613" y="2265908"/>
                </a:cubicBezTo>
                <a:cubicBezTo>
                  <a:pt x="5583535" y="2273350"/>
                  <a:pt x="5589736" y="2277070"/>
                  <a:pt x="5592217" y="2277070"/>
                </a:cubicBezTo>
                <a:cubicBezTo>
                  <a:pt x="5594697" y="2277070"/>
                  <a:pt x="5597178" y="2275830"/>
                  <a:pt x="5599658" y="2273350"/>
                </a:cubicBezTo>
                <a:cubicBezTo>
                  <a:pt x="5602138" y="2270869"/>
                  <a:pt x="5603379" y="2272109"/>
                  <a:pt x="5603379" y="2277070"/>
                </a:cubicBezTo>
                <a:cubicBezTo>
                  <a:pt x="5603379" y="2282031"/>
                  <a:pt x="5605859" y="2284512"/>
                  <a:pt x="5610820" y="2284512"/>
                </a:cubicBezTo>
                <a:lnTo>
                  <a:pt x="5625703" y="2284512"/>
                </a:lnTo>
                <a:cubicBezTo>
                  <a:pt x="5625703" y="2289472"/>
                  <a:pt x="5625703" y="2291953"/>
                  <a:pt x="5625703" y="2291953"/>
                </a:cubicBezTo>
                <a:lnTo>
                  <a:pt x="5633144" y="2291953"/>
                </a:lnTo>
                <a:cubicBezTo>
                  <a:pt x="5633144" y="2291953"/>
                  <a:pt x="5630664" y="2294434"/>
                  <a:pt x="5625703" y="2299394"/>
                </a:cubicBezTo>
                <a:cubicBezTo>
                  <a:pt x="5630664" y="2299394"/>
                  <a:pt x="5633144" y="2299394"/>
                  <a:pt x="5633144" y="2299394"/>
                </a:cubicBezTo>
                <a:lnTo>
                  <a:pt x="5633144" y="2291953"/>
                </a:lnTo>
                <a:lnTo>
                  <a:pt x="5640586" y="2291953"/>
                </a:lnTo>
                <a:lnTo>
                  <a:pt x="5655468" y="2299394"/>
                </a:lnTo>
                <a:cubicBezTo>
                  <a:pt x="5680273" y="2299394"/>
                  <a:pt x="5695156" y="2301875"/>
                  <a:pt x="5700117" y="2306836"/>
                </a:cubicBezTo>
                <a:lnTo>
                  <a:pt x="5707558" y="2299394"/>
                </a:lnTo>
                <a:cubicBezTo>
                  <a:pt x="5702597" y="2284512"/>
                  <a:pt x="5670351" y="2269629"/>
                  <a:pt x="5610820" y="2254746"/>
                </a:cubicBezTo>
                <a:lnTo>
                  <a:pt x="5588496" y="2247305"/>
                </a:lnTo>
                <a:cubicBezTo>
                  <a:pt x="5573613" y="2242344"/>
                  <a:pt x="5558730" y="2237383"/>
                  <a:pt x="5543847" y="2232422"/>
                </a:cubicBezTo>
                <a:close/>
                <a:moveTo>
                  <a:pt x="5164336" y="2232422"/>
                </a:moveTo>
                <a:cubicBezTo>
                  <a:pt x="5164336" y="2237383"/>
                  <a:pt x="5164336" y="2239863"/>
                  <a:pt x="5164336" y="2239863"/>
                </a:cubicBezTo>
                <a:lnTo>
                  <a:pt x="5171777" y="2232422"/>
                </a:lnTo>
                <a:cubicBezTo>
                  <a:pt x="5171777" y="2232422"/>
                  <a:pt x="5169297" y="2232422"/>
                  <a:pt x="5164336" y="2232422"/>
                </a:cubicBezTo>
                <a:close/>
                <a:moveTo>
                  <a:pt x="4933652" y="2232422"/>
                </a:moveTo>
                <a:cubicBezTo>
                  <a:pt x="4933652" y="2232422"/>
                  <a:pt x="4933652" y="2234902"/>
                  <a:pt x="4933652" y="2239863"/>
                </a:cubicBezTo>
                <a:cubicBezTo>
                  <a:pt x="4938613" y="2234902"/>
                  <a:pt x="4941093" y="2232422"/>
                  <a:pt x="4941093" y="2232422"/>
                </a:cubicBezTo>
                <a:cubicBezTo>
                  <a:pt x="4941093" y="2232422"/>
                  <a:pt x="4938613" y="2232422"/>
                  <a:pt x="4933652" y="2232422"/>
                </a:cubicBezTo>
                <a:close/>
                <a:moveTo>
                  <a:pt x="2477988" y="2232422"/>
                </a:moveTo>
                <a:lnTo>
                  <a:pt x="2477988" y="2232422"/>
                </a:lnTo>
                <a:lnTo>
                  <a:pt x="2477988" y="2232422"/>
                </a:lnTo>
                <a:close/>
                <a:moveTo>
                  <a:pt x="1622227" y="2232422"/>
                </a:moveTo>
                <a:lnTo>
                  <a:pt x="1637109" y="2232422"/>
                </a:lnTo>
                <a:cubicBezTo>
                  <a:pt x="1642070" y="2237383"/>
                  <a:pt x="1642070" y="2239863"/>
                  <a:pt x="1637109" y="2239863"/>
                </a:cubicBezTo>
                <a:cubicBezTo>
                  <a:pt x="1632149" y="2239863"/>
                  <a:pt x="1627187" y="2237383"/>
                  <a:pt x="1622227" y="2232422"/>
                </a:cubicBezTo>
                <a:close/>
                <a:moveTo>
                  <a:pt x="2552402" y="2224980"/>
                </a:moveTo>
                <a:lnTo>
                  <a:pt x="2559844" y="2232422"/>
                </a:lnTo>
                <a:cubicBezTo>
                  <a:pt x="2559844" y="2232422"/>
                  <a:pt x="2558604" y="2232422"/>
                  <a:pt x="2556123" y="2232422"/>
                </a:cubicBezTo>
                <a:cubicBezTo>
                  <a:pt x="2553642" y="2232422"/>
                  <a:pt x="2551162" y="2231182"/>
                  <a:pt x="2548682" y="2228701"/>
                </a:cubicBezTo>
                <a:cubicBezTo>
                  <a:pt x="2546201" y="2226220"/>
                  <a:pt x="2547442" y="2224980"/>
                  <a:pt x="2552402" y="2224980"/>
                </a:cubicBezTo>
                <a:close/>
                <a:moveTo>
                  <a:pt x="2677511" y="2222655"/>
                </a:moveTo>
                <a:cubicBezTo>
                  <a:pt x="2671000" y="2221725"/>
                  <a:pt x="2671465" y="2224980"/>
                  <a:pt x="2678906" y="2232422"/>
                </a:cubicBezTo>
                <a:lnTo>
                  <a:pt x="2686348" y="2239863"/>
                </a:lnTo>
                <a:lnTo>
                  <a:pt x="2678906" y="2239863"/>
                </a:lnTo>
                <a:lnTo>
                  <a:pt x="2671465" y="2239863"/>
                </a:lnTo>
                <a:lnTo>
                  <a:pt x="2723555" y="2247305"/>
                </a:lnTo>
                <a:cubicBezTo>
                  <a:pt x="2728515" y="2242344"/>
                  <a:pt x="2735957" y="2243584"/>
                  <a:pt x="2745879" y="2251025"/>
                </a:cubicBezTo>
                <a:cubicBezTo>
                  <a:pt x="2755801" y="2258467"/>
                  <a:pt x="2760762" y="2262187"/>
                  <a:pt x="2760762" y="2262187"/>
                </a:cubicBezTo>
                <a:cubicBezTo>
                  <a:pt x="2765722" y="2262187"/>
                  <a:pt x="2768203" y="2262187"/>
                  <a:pt x="2768203" y="2262187"/>
                </a:cubicBezTo>
                <a:cubicBezTo>
                  <a:pt x="2773164" y="2262187"/>
                  <a:pt x="2776884" y="2263427"/>
                  <a:pt x="2779365" y="2265908"/>
                </a:cubicBezTo>
                <a:cubicBezTo>
                  <a:pt x="2781846" y="2268389"/>
                  <a:pt x="2783086" y="2269629"/>
                  <a:pt x="2783086" y="2269629"/>
                </a:cubicBezTo>
                <a:lnTo>
                  <a:pt x="2827734" y="2277070"/>
                </a:lnTo>
                <a:lnTo>
                  <a:pt x="2857500" y="2284512"/>
                </a:lnTo>
                <a:cubicBezTo>
                  <a:pt x="2857500" y="2279551"/>
                  <a:pt x="2852539" y="2275830"/>
                  <a:pt x="2842617" y="2273350"/>
                </a:cubicBezTo>
                <a:cubicBezTo>
                  <a:pt x="2832695" y="2270869"/>
                  <a:pt x="2825254" y="2269629"/>
                  <a:pt x="2820293" y="2269629"/>
                </a:cubicBezTo>
                <a:cubicBezTo>
                  <a:pt x="2820293" y="2269629"/>
                  <a:pt x="2817812" y="2269629"/>
                  <a:pt x="2812851" y="2269629"/>
                </a:cubicBezTo>
                <a:cubicBezTo>
                  <a:pt x="2807891" y="2269629"/>
                  <a:pt x="2805410" y="2267148"/>
                  <a:pt x="2805410" y="2262187"/>
                </a:cubicBezTo>
                <a:lnTo>
                  <a:pt x="2775644" y="2254746"/>
                </a:lnTo>
                <a:cubicBezTo>
                  <a:pt x="2770684" y="2254746"/>
                  <a:pt x="2768203" y="2254746"/>
                  <a:pt x="2768203" y="2254746"/>
                </a:cubicBezTo>
                <a:cubicBezTo>
                  <a:pt x="2768203" y="2254746"/>
                  <a:pt x="2766963" y="2253506"/>
                  <a:pt x="2764483" y="2251025"/>
                </a:cubicBezTo>
                <a:cubicBezTo>
                  <a:pt x="2762002" y="2248545"/>
                  <a:pt x="2758281" y="2247305"/>
                  <a:pt x="2753320" y="2247305"/>
                </a:cubicBezTo>
                <a:cubicBezTo>
                  <a:pt x="2748359" y="2247305"/>
                  <a:pt x="2745879" y="2247305"/>
                  <a:pt x="2745879" y="2247305"/>
                </a:cubicBezTo>
                <a:cubicBezTo>
                  <a:pt x="2745879" y="2247305"/>
                  <a:pt x="2740918" y="2244824"/>
                  <a:pt x="2730996" y="2239863"/>
                </a:cubicBezTo>
                <a:lnTo>
                  <a:pt x="2730996" y="2232422"/>
                </a:lnTo>
                <a:lnTo>
                  <a:pt x="2716113" y="2232422"/>
                </a:lnTo>
                <a:lnTo>
                  <a:pt x="2686348" y="2224980"/>
                </a:lnTo>
                <a:cubicBezTo>
                  <a:pt x="2682627" y="2223740"/>
                  <a:pt x="2679681" y="2222965"/>
                  <a:pt x="2677511" y="2222655"/>
                </a:cubicBezTo>
                <a:close/>
                <a:moveTo>
                  <a:pt x="4946675" y="2221260"/>
                </a:moveTo>
                <a:cubicBezTo>
                  <a:pt x="4945435" y="2221260"/>
                  <a:pt x="4943574" y="2222500"/>
                  <a:pt x="4941093" y="2224980"/>
                </a:cubicBezTo>
                <a:lnTo>
                  <a:pt x="4948535" y="2224980"/>
                </a:lnTo>
                <a:cubicBezTo>
                  <a:pt x="4948535" y="2222500"/>
                  <a:pt x="4947915" y="2221260"/>
                  <a:pt x="4946675" y="2221260"/>
                </a:cubicBezTo>
                <a:close/>
                <a:moveTo>
                  <a:pt x="5157824" y="2220330"/>
                </a:moveTo>
                <a:cubicBezTo>
                  <a:pt x="5155964" y="2219709"/>
                  <a:pt x="5154414" y="2220020"/>
                  <a:pt x="5153174" y="2221260"/>
                </a:cubicBezTo>
                <a:cubicBezTo>
                  <a:pt x="5150693" y="2223740"/>
                  <a:pt x="5149453" y="2224980"/>
                  <a:pt x="5149453" y="2224980"/>
                </a:cubicBezTo>
                <a:lnTo>
                  <a:pt x="5164336" y="2224980"/>
                </a:lnTo>
                <a:cubicBezTo>
                  <a:pt x="5161855" y="2222500"/>
                  <a:pt x="5159685" y="2220950"/>
                  <a:pt x="5157824" y="2220330"/>
                </a:cubicBezTo>
                <a:close/>
                <a:moveTo>
                  <a:pt x="6116836" y="2217539"/>
                </a:moveTo>
                <a:cubicBezTo>
                  <a:pt x="6121797" y="2217539"/>
                  <a:pt x="6129238" y="2217539"/>
                  <a:pt x="6139160" y="2217539"/>
                </a:cubicBezTo>
                <a:lnTo>
                  <a:pt x="6161484" y="2232422"/>
                </a:lnTo>
                <a:cubicBezTo>
                  <a:pt x="6151563" y="2232422"/>
                  <a:pt x="6144121" y="2232422"/>
                  <a:pt x="6139160" y="2232422"/>
                </a:cubicBezTo>
                <a:cubicBezTo>
                  <a:pt x="6134199" y="2232422"/>
                  <a:pt x="6129238" y="2229941"/>
                  <a:pt x="6124277" y="2224980"/>
                </a:cubicBezTo>
                <a:cubicBezTo>
                  <a:pt x="6124277" y="2224980"/>
                  <a:pt x="6121797" y="2222500"/>
                  <a:pt x="6116836" y="2217539"/>
                </a:cubicBezTo>
                <a:close/>
                <a:moveTo>
                  <a:pt x="2135684" y="2217539"/>
                </a:moveTo>
                <a:cubicBezTo>
                  <a:pt x="2140644" y="2227461"/>
                  <a:pt x="2143125" y="2227461"/>
                  <a:pt x="2143125" y="2217539"/>
                </a:cubicBezTo>
                <a:cubicBezTo>
                  <a:pt x="2143125" y="2217539"/>
                  <a:pt x="2140644" y="2217539"/>
                  <a:pt x="2135684" y="2217539"/>
                </a:cubicBezTo>
                <a:close/>
                <a:moveTo>
                  <a:pt x="6243340" y="2210098"/>
                </a:moveTo>
                <a:cubicBezTo>
                  <a:pt x="6248301" y="2210098"/>
                  <a:pt x="6250781" y="2210098"/>
                  <a:pt x="6250781" y="2210098"/>
                </a:cubicBezTo>
                <a:cubicBezTo>
                  <a:pt x="6250781" y="2215058"/>
                  <a:pt x="6253261" y="2217539"/>
                  <a:pt x="6258222" y="2217539"/>
                </a:cubicBezTo>
                <a:cubicBezTo>
                  <a:pt x="6258222" y="2217539"/>
                  <a:pt x="6273105" y="2218779"/>
                  <a:pt x="6302871" y="2221260"/>
                </a:cubicBezTo>
                <a:cubicBezTo>
                  <a:pt x="6332636" y="2223740"/>
                  <a:pt x="6349999" y="2227461"/>
                  <a:pt x="6354961" y="2232422"/>
                </a:cubicBezTo>
                <a:cubicBezTo>
                  <a:pt x="6354961" y="2232422"/>
                  <a:pt x="6359922" y="2232422"/>
                  <a:pt x="6369843" y="2232422"/>
                </a:cubicBezTo>
                <a:cubicBezTo>
                  <a:pt x="6369843" y="2232422"/>
                  <a:pt x="6371084" y="2233662"/>
                  <a:pt x="6373564" y="2236142"/>
                </a:cubicBezTo>
                <a:cubicBezTo>
                  <a:pt x="6376044" y="2238623"/>
                  <a:pt x="6377285" y="2242344"/>
                  <a:pt x="6377285" y="2247305"/>
                </a:cubicBezTo>
                <a:cubicBezTo>
                  <a:pt x="6377285" y="2252265"/>
                  <a:pt x="6379765" y="2254746"/>
                  <a:pt x="6384726" y="2254746"/>
                </a:cubicBezTo>
                <a:cubicBezTo>
                  <a:pt x="6389687" y="2254746"/>
                  <a:pt x="6394647" y="2255986"/>
                  <a:pt x="6399609" y="2258467"/>
                </a:cubicBezTo>
                <a:cubicBezTo>
                  <a:pt x="6404570" y="2260947"/>
                  <a:pt x="6410771" y="2263427"/>
                  <a:pt x="6418213" y="2265908"/>
                </a:cubicBezTo>
                <a:cubicBezTo>
                  <a:pt x="6425654" y="2268389"/>
                  <a:pt x="6434336" y="2272109"/>
                  <a:pt x="6444257" y="2277070"/>
                </a:cubicBezTo>
                <a:cubicBezTo>
                  <a:pt x="6454179" y="2282031"/>
                  <a:pt x="6461620" y="2284512"/>
                  <a:pt x="6466581" y="2284512"/>
                </a:cubicBezTo>
                <a:cubicBezTo>
                  <a:pt x="6471543" y="2284512"/>
                  <a:pt x="6474023" y="2285752"/>
                  <a:pt x="6474023" y="2288232"/>
                </a:cubicBezTo>
                <a:cubicBezTo>
                  <a:pt x="6474023" y="2290713"/>
                  <a:pt x="6478984" y="2294434"/>
                  <a:pt x="6488905" y="2299394"/>
                </a:cubicBezTo>
                <a:lnTo>
                  <a:pt x="6503789" y="2306836"/>
                </a:lnTo>
                <a:cubicBezTo>
                  <a:pt x="6498827" y="2311797"/>
                  <a:pt x="6488905" y="2311797"/>
                  <a:pt x="6474023" y="2306836"/>
                </a:cubicBezTo>
                <a:cubicBezTo>
                  <a:pt x="6464101" y="2301875"/>
                  <a:pt x="6459140" y="2299394"/>
                  <a:pt x="6459140" y="2299394"/>
                </a:cubicBezTo>
                <a:lnTo>
                  <a:pt x="6436816" y="2291953"/>
                </a:lnTo>
                <a:cubicBezTo>
                  <a:pt x="6426895" y="2286992"/>
                  <a:pt x="6420693" y="2283272"/>
                  <a:pt x="6418213" y="2280791"/>
                </a:cubicBezTo>
                <a:cubicBezTo>
                  <a:pt x="6415733" y="2278310"/>
                  <a:pt x="6412011" y="2277070"/>
                  <a:pt x="6407051" y="2277070"/>
                </a:cubicBezTo>
                <a:lnTo>
                  <a:pt x="6399609" y="2277070"/>
                </a:lnTo>
                <a:cubicBezTo>
                  <a:pt x="6399609" y="2267148"/>
                  <a:pt x="6389687" y="2262187"/>
                  <a:pt x="6369843" y="2262187"/>
                </a:cubicBezTo>
                <a:cubicBezTo>
                  <a:pt x="6349999" y="2262187"/>
                  <a:pt x="6340078" y="2257227"/>
                  <a:pt x="6340078" y="2247305"/>
                </a:cubicBezTo>
                <a:cubicBezTo>
                  <a:pt x="6340078" y="2242344"/>
                  <a:pt x="6337598" y="2239863"/>
                  <a:pt x="6332636" y="2239863"/>
                </a:cubicBezTo>
                <a:cubicBezTo>
                  <a:pt x="6327675" y="2239863"/>
                  <a:pt x="6325195" y="2239863"/>
                  <a:pt x="6325195" y="2239863"/>
                </a:cubicBezTo>
                <a:lnTo>
                  <a:pt x="6317754" y="2232422"/>
                </a:lnTo>
                <a:lnTo>
                  <a:pt x="6317754" y="2239863"/>
                </a:lnTo>
                <a:lnTo>
                  <a:pt x="6302871" y="2247305"/>
                </a:lnTo>
                <a:cubicBezTo>
                  <a:pt x="6292949" y="2242344"/>
                  <a:pt x="6289229" y="2237383"/>
                  <a:pt x="6291709" y="2232422"/>
                </a:cubicBezTo>
                <a:cubicBezTo>
                  <a:pt x="6294189" y="2227461"/>
                  <a:pt x="6290468" y="2224980"/>
                  <a:pt x="6280547" y="2224980"/>
                </a:cubicBezTo>
                <a:cubicBezTo>
                  <a:pt x="6255742" y="2224980"/>
                  <a:pt x="6243340" y="2220020"/>
                  <a:pt x="6243340" y="2210098"/>
                </a:cubicBezTo>
                <a:close/>
                <a:moveTo>
                  <a:pt x="5454551" y="2210098"/>
                </a:moveTo>
                <a:cubicBezTo>
                  <a:pt x="5454551" y="2215058"/>
                  <a:pt x="5454551" y="2217539"/>
                  <a:pt x="5454551" y="2217539"/>
                </a:cubicBezTo>
                <a:lnTo>
                  <a:pt x="5469433" y="2217539"/>
                </a:lnTo>
                <a:lnTo>
                  <a:pt x="5476875" y="2224980"/>
                </a:lnTo>
                <a:cubicBezTo>
                  <a:pt x="5476875" y="2224980"/>
                  <a:pt x="5481836" y="2224980"/>
                  <a:pt x="5491758" y="2224980"/>
                </a:cubicBezTo>
                <a:lnTo>
                  <a:pt x="5506640" y="2224980"/>
                </a:lnTo>
                <a:lnTo>
                  <a:pt x="5491758" y="2217539"/>
                </a:lnTo>
                <a:cubicBezTo>
                  <a:pt x="5476875" y="2212578"/>
                  <a:pt x="5464472" y="2210098"/>
                  <a:pt x="5454551" y="2210098"/>
                </a:cubicBezTo>
                <a:close/>
                <a:moveTo>
                  <a:pt x="2626816" y="2210098"/>
                </a:moveTo>
                <a:lnTo>
                  <a:pt x="2626816" y="2217539"/>
                </a:lnTo>
                <a:cubicBezTo>
                  <a:pt x="2631777" y="2222500"/>
                  <a:pt x="2636738" y="2224980"/>
                  <a:pt x="2641699" y="2224980"/>
                </a:cubicBezTo>
                <a:lnTo>
                  <a:pt x="2649141" y="2224980"/>
                </a:lnTo>
                <a:cubicBezTo>
                  <a:pt x="2644180" y="2220020"/>
                  <a:pt x="2641699" y="2217539"/>
                  <a:pt x="2641699" y="2217539"/>
                </a:cubicBezTo>
                <a:close/>
                <a:moveTo>
                  <a:pt x="6351984" y="2205633"/>
                </a:moveTo>
                <a:lnTo>
                  <a:pt x="6361725" y="2208068"/>
                </a:lnTo>
                <a:lnTo>
                  <a:pt x="6362402" y="2210098"/>
                </a:lnTo>
                <a:lnTo>
                  <a:pt x="6347519" y="2210098"/>
                </a:lnTo>
                <a:close/>
                <a:moveTo>
                  <a:pt x="5348510" y="2205447"/>
                </a:moveTo>
                <a:cubicBezTo>
                  <a:pt x="5349751" y="2204826"/>
                  <a:pt x="5350371" y="2205137"/>
                  <a:pt x="5350371" y="2206377"/>
                </a:cubicBezTo>
                <a:cubicBezTo>
                  <a:pt x="5350371" y="2208858"/>
                  <a:pt x="5347891" y="2210098"/>
                  <a:pt x="5342929" y="2210098"/>
                </a:cubicBezTo>
                <a:cubicBezTo>
                  <a:pt x="5345410" y="2207617"/>
                  <a:pt x="5347270" y="2206067"/>
                  <a:pt x="5348510" y="2205447"/>
                </a:cubicBezTo>
                <a:close/>
                <a:moveTo>
                  <a:pt x="5543847" y="2202656"/>
                </a:moveTo>
                <a:lnTo>
                  <a:pt x="5536406" y="2210098"/>
                </a:lnTo>
                <a:lnTo>
                  <a:pt x="5551289" y="2210098"/>
                </a:lnTo>
                <a:cubicBezTo>
                  <a:pt x="5551289" y="2210098"/>
                  <a:pt x="5550048" y="2208858"/>
                  <a:pt x="5547568" y="2206377"/>
                </a:cubicBezTo>
                <a:cubicBezTo>
                  <a:pt x="5545088" y="2203896"/>
                  <a:pt x="5543847" y="2202656"/>
                  <a:pt x="5543847" y="2202656"/>
                </a:cubicBezTo>
                <a:close/>
                <a:moveTo>
                  <a:pt x="4874121" y="2202656"/>
                </a:moveTo>
                <a:lnTo>
                  <a:pt x="4881562" y="2210098"/>
                </a:lnTo>
                <a:cubicBezTo>
                  <a:pt x="4881562" y="2210098"/>
                  <a:pt x="4881562" y="2207617"/>
                  <a:pt x="4881562" y="2202656"/>
                </a:cubicBezTo>
                <a:cubicBezTo>
                  <a:pt x="4876601" y="2202656"/>
                  <a:pt x="4874121" y="2202656"/>
                  <a:pt x="4874121" y="2202656"/>
                </a:cubicBezTo>
                <a:close/>
                <a:moveTo>
                  <a:pt x="4836914" y="2202656"/>
                </a:moveTo>
                <a:lnTo>
                  <a:pt x="4844355" y="2210098"/>
                </a:lnTo>
                <a:cubicBezTo>
                  <a:pt x="4844355" y="2210098"/>
                  <a:pt x="4844355" y="2208858"/>
                  <a:pt x="4844355" y="2206377"/>
                </a:cubicBezTo>
                <a:cubicBezTo>
                  <a:pt x="4844355" y="2203896"/>
                  <a:pt x="4841875" y="2202656"/>
                  <a:pt x="4836914" y="2202656"/>
                </a:cubicBezTo>
                <a:close/>
                <a:moveTo>
                  <a:pt x="2373808" y="2202656"/>
                </a:moveTo>
                <a:lnTo>
                  <a:pt x="2381250" y="2210098"/>
                </a:lnTo>
                <a:lnTo>
                  <a:pt x="2418457" y="2217539"/>
                </a:lnTo>
                <a:lnTo>
                  <a:pt x="2425898" y="2217539"/>
                </a:lnTo>
                <a:cubicBezTo>
                  <a:pt x="2420938" y="2207617"/>
                  <a:pt x="2403574" y="2202656"/>
                  <a:pt x="2373808" y="2202656"/>
                </a:cubicBezTo>
                <a:close/>
                <a:moveTo>
                  <a:pt x="4925280" y="2198005"/>
                </a:moveTo>
                <a:cubicBezTo>
                  <a:pt x="4924660" y="2197385"/>
                  <a:pt x="4923730" y="2197695"/>
                  <a:pt x="4922490" y="2198935"/>
                </a:cubicBezTo>
                <a:cubicBezTo>
                  <a:pt x="4920010" y="2201416"/>
                  <a:pt x="4918769" y="2205137"/>
                  <a:pt x="4918769" y="2210098"/>
                </a:cubicBezTo>
                <a:lnTo>
                  <a:pt x="4926211" y="2202656"/>
                </a:lnTo>
                <a:cubicBezTo>
                  <a:pt x="4926211" y="2200176"/>
                  <a:pt x="4925900" y="2198626"/>
                  <a:pt x="4925280" y="2198005"/>
                </a:cubicBezTo>
                <a:close/>
                <a:moveTo>
                  <a:pt x="6176367" y="2195215"/>
                </a:moveTo>
                <a:lnTo>
                  <a:pt x="6228457" y="2202656"/>
                </a:lnTo>
                <a:lnTo>
                  <a:pt x="6221015" y="2210098"/>
                </a:lnTo>
                <a:cubicBezTo>
                  <a:pt x="6216054" y="2210098"/>
                  <a:pt x="6209853" y="2210098"/>
                  <a:pt x="6202412" y="2210098"/>
                </a:cubicBezTo>
                <a:cubicBezTo>
                  <a:pt x="6194970" y="2210098"/>
                  <a:pt x="6187529" y="2208858"/>
                  <a:pt x="6180088" y="2206377"/>
                </a:cubicBezTo>
                <a:cubicBezTo>
                  <a:pt x="6172646" y="2203896"/>
                  <a:pt x="6171406" y="2200176"/>
                  <a:pt x="6176367" y="2195215"/>
                </a:cubicBezTo>
                <a:close/>
                <a:moveTo>
                  <a:pt x="2931914" y="2195215"/>
                </a:moveTo>
                <a:cubicBezTo>
                  <a:pt x="2926953" y="2195215"/>
                  <a:pt x="2924473" y="2196455"/>
                  <a:pt x="2924473" y="2198935"/>
                </a:cubicBezTo>
                <a:cubicBezTo>
                  <a:pt x="2924473" y="2201416"/>
                  <a:pt x="2925713" y="2202656"/>
                  <a:pt x="2928193" y="2202656"/>
                </a:cubicBezTo>
                <a:cubicBezTo>
                  <a:pt x="2930674" y="2202656"/>
                  <a:pt x="2931914" y="2200176"/>
                  <a:pt x="2931914" y="2195215"/>
                </a:cubicBezTo>
                <a:close/>
                <a:moveTo>
                  <a:pt x="2626816" y="2195215"/>
                </a:moveTo>
                <a:cubicBezTo>
                  <a:pt x="2621856" y="2195215"/>
                  <a:pt x="2619375" y="2197695"/>
                  <a:pt x="2619375" y="2202656"/>
                </a:cubicBezTo>
                <a:cubicBezTo>
                  <a:pt x="2619375" y="2202656"/>
                  <a:pt x="2621856" y="2201416"/>
                  <a:pt x="2626816" y="2198935"/>
                </a:cubicBezTo>
                <a:cubicBezTo>
                  <a:pt x="2631777" y="2196455"/>
                  <a:pt x="2634258" y="2195215"/>
                  <a:pt x="2634258" y="2195215"/>
                </a:cubicBezTo>
                <a:cubicBezTo>
                  <a:pt x="2634258" y="2195215"/>
                  <a:pt x="2631777" y="2195215"/>
                  <a:pt x="2626816" y="2195215"/>
                </a:cubicBezTo>
                <a:close/>
                <a:moveTo>
                  <a:pt x="2753320" y="2187773"/>
                </a:moveTo>
                <a:lnTo>
                  <a:pt x="2753320" y="2195215"/>
                </a:lnTo>
                <a:lnTo>
                  <a:pt x="2768203" y="2195215"/>
                </a:lnTo>
                <a:cubicBezTo>
                  <a:pt x="2763242" y="2190254"/>
                  <a:pt x="2758281" y="2187773"/>
                  <a:pt x="2753320" y="2187773"/>
                </a:cubicBezTo>
                <a:close/>
                <a:moveTo>
                  <a:pt x="2440781" y="2187773"/>
                </a:moveTo>
                <a:lnTo>
                  <a:pt x="2448223" y="2187773"/>
                </a:lnTo>
                <a:lnTo>
                  <a:pt x="2448223" y="2195215"/>
                </a:lnTo>
                <a:cubicBezTo>
                  <a:pt x="2448223" y="2195215"/>
                  <a:pt x="2445742" y="2192734"/>
                  <a:pt x="2440781" y="2187773"/>
                </a:cubicBezTo>
                <a:close/>
                <a:moveTo>
                  <a:pt x="2158008" y="2187773"/>
                </a:moveTo>
                <a:cubicBezTo>
                  <a:pt x="2158008" y="2187773"/>
                  <a:pt x="2160489" y="2189013"/>
                  <a:pt x="2165449" y="2191494"/>
                </a:cubicBezTo>
                <a:cubicBezTo>
                  <a:pt x="2170410" y="2193975"/>
                  <a:pt x="2175371" y="2195215"/>
                  <a:pt x="2180332" y="2195215"/>
                </a:cubicBezTo>
                <a:cubicBezTo>
                  <a:pt x="2195215" y="2200176"/>
                  <a:pt x="2202656" y="2202656"/>
                  <a:pt x="2202656" y="2202656"/>
                </a:cubicBezTo>
                <a:cubicBezTo>
                  <a:pt x="2207617" y="2202656"/>
                  <a:pt x="2211338" y="2203896"/>
                  <a:pt x="2213818" y="2206377"/>
                </a:cubicBezTo>
                <a:cubicBezTo>
                  <a:pt x="2216299" y="2208858"/>
                  <a:pt x="2220020" y="2210098"/>
                  <a:pt x="2224980" y="2210098"/>
                </a:cubicBezTo>
                <a:cubicBezTo>
                  <a:pt x="2229941" y="2210098"/>
                  <a:pt x="2234902" y="2212578"/>
                  <a:pt x="2239863" y="2217539"/>
                </a:cubicBezTo>
                <a:cubicBezTo>
                  <a:pt x="2244824" y="2217539"/>
                  <a:pt x="2248545" y="2217539"/>
                  <a:pt x="2251025" y="2217539"/>
                </a:cubicBezTo>
                <a:cubicBezTo>
                  <a:pt x="2253506" y="2217539"/>
                  <a:pt x="2257227" y="2220020"/>
                  <a:pt x="2262187" y="2224980"/>
                </a:cubicBezTo>
                <a:cubicBezTo>
                  <a:pt x="2272109" y="2224980"/>
                  <a:pt x="2279551" y="2224980"/>
                  <a:pt x="2284512" y="2224980"/>
                </a:cubicBezTo>
                <a:lnTo>
                  <a:pt x="2306836" y="2224980"/>
                </a:lnTo>
                <a:cubicBezTo>
                  <a:pt x="2306836" y="2224980"/>
                  <a:pt x="2303115" y="2223740"/>
                  <a:pt x="2295674" y="2221260"/>
                </a:cubicBezTo>
                <a:cubicBezTo>
                  <a:pt x="2288232" y="2218779"/>
                  <a:pt x="2282031" y="2215058"/>
                  <a:pt x="2277070" y="2210098"/>
                </a:cubicBezTo>
                <a:cubicBezTo>
                  <a:pt x="2257227" y="2205137"/>
                  <a:pt x="2242344" y="2202656"/>
                  <a:pt x="2232422" y="2202656"/>
                </a:cubicBezTo>
                <a:cubicBezTo>
                  <a:pt x="2227461" y="2202656"/>
                  <a:pt x="2217539" y="2200176"/>
                  <a:pt x="2202656" y="2195215"/>
                </a:cubicBezTo>
                <a:cubicBezTo>
                  <a:pt x="2187774" y="2190254"/>
                  <a:pt x="2175371" y="2187773"/>
                  <a:pt x="2165449" y="2187773"/>
                </a:cubicBezTo>
                <a:cubicBezTo>
                  <a:pt x="2160489" y="2187773"/>
                  <a:pt x="2158008" y="2187773"/>
                  <a:pt x="2158008" y="2187773"/>
                </a:cubicBezTo>
                <a:close/>
                <a:moveTo>
                  <a:pt x="1957090" y="2187773"/>
                </a:moveTo>
                <a:cubicBezTo>
                  <a:pt x="1962051" y="2187773"/>
                  <a:pt x="1964532" y="2187773"/>
                  <a:pt x="1964532" y="2187773"/>
                </a:cubicBezTo>
                <a:lnTo>
                  <a:pt x="1957090" y="2195215"/>
                </a:lnTo>
                <a:close/>
                <a:moveTo>
                  <a:pt x="6263803" y="2184053"/>
                </a:moveTo>
                <a:cubicBezTo>
                  <a:pt x="6265043" y="2184053"/>
                  <a:pt x="6265664" y="2185293"/>
                  <a:pt x="6265664" y="2187773"/>
                </a:cubicBezTo>
                <a:lnTo>
                  <a:pt x="6258222" y="2187773"/>
                </a:lnTo>
                <a:cubicBezTo>
                  <a:pt x="6260703" y="2185293"/>
                  <a:pt x="6262563" y="2184053"/>
                  <a:pt x="6263803" y="2184053"/>
                </a:cubicBezTo>
                <a:close/>
                <a:moveTo>
                  <a:pt x="5961496" y="2183122"/>
                </a:moveTo>
                <a:cubicBezTo>
                  <a:pt x="5960877" y="2183743"/>
                  <a:pt x="5960566" y="2185293"/>
                  <a:pt x="5960566" y="2187773"/>
                </a:cubicBezTo>
                <a:cubicBezTo>
                  <a:pt x="5965527" y="2187773"/>
                  <a:pt x="5968008" y="2187773"/>
                  <a:pt x="5968008" y="2187773"/>
                </a:cubicBezTo>
                <a:cubicBezTo>
                  <a:pt x="5968008" y="2187773"/>
                  <a:pt x="5966767" y="2186533"/>
                  <a:pt x="5964287" y="2184053"/>
                </a:cubicBezTo>
                <a:cubicBezTo>
                  <a:pt x="5963047" y="2182813"/>
                  <a:pt x="5962117" y="2182503"/>
                  <a:pt x="5961496" y="2183122"/>
                </a:cubicBezTo>
                <a:close/>
                <a:moveTo>
                  <a:pt x="4844355" y="2180332"/>
                </a:moveTo>
                <a:lnTo>
                  <a:pt x="4851797" y="2187773"/>
                </a:lnTo>
                <a:cubicBezTo>
                  <a:pt x="4851797" y="2187773"/>
                  <a:pt x="4854277" y="2187773"/>
                  <a:pt x="4859238" y="2187773"/>
                </a:cubicBezTo>
                <a:close/>
                <a:moveTo>
                  <a:pt x="2611933" y="2180332"/>
                </a:moveTo>
                <a:lnTo>
                  <a:pt x="2626816" y="2187773"/>
                </a:lnTo>
                <a:lnTo>
                  <a:pt x="2634258" y="2180332"/>
                </a:lnTo>
                <a:cubicBezTo>
                  <a:pt x="2629297" y="2180332"/>
                  <a:pt x="2624336" y="2180332"/>
                  <a:pt x="2619375" y="2180332"/>
                </a:cubicBezTo>
                <a:close/>
                <a:moveTo>
                  <a:pt x="2537520" y="2180332"/>
                </a:moveTo>
                <a:lnTo>
                  <a:pt x="2611933" y="2210098"/>
                </a:lnTo>
                <a:cubicBezTo>
                  <a:pt x="2611933" y="2205137"/>
                  <a:pt x="2610693" y="2202656"/>
                  <a:pt x="2608213" y="2202656"/>
                </a:cubicBezTo>
                <a:cubicBezTo>
                  <a:pt x="2605732" y="2202656"/>
                  <a:pt x="2602011" y="2200176"/>
                  <a:pt x="2597051" y="2195215"/>
                </a:cubicBezTo>
                <a:lnTo>
                  <a:pt x="2567285" y="2187773"/>
                </a:lnTo>
                <a:close/>
                <a:moveTo>
                  <a:pt x="1994297" y="2180332"/>
                </a:moveTo>
                <a:cubicBezTo>
                  <a:pt x="1994297" y="2180332"/>
                  <a:pt x="2000498" y="2181572"/>
                  <a:pt x="2012901" y="2184053"/>
                </a:cubicBezTo>
                <a:cubicBezTo>
                  <a:pt x="2025303" y="2186533"/>
                  <a:pt x="2031504" y="2190254"/>
                  <a:pt x="2031504" y="2195215"/>
                </a:cubicBezTo>
                <a:cubicBezTo>
                  <a:pt x="2041426" y="2200176"/>
                  <a:pt x="2041426" y="2202656"/>
                  <a:pt x="2031504" y="2202656"/>
                </a:cubicBezTo>
                <a:cubicBezTo>
                  <a:pt x="2026543" y="2202656"/>
                  <a:pt x="2021582" y="2205137"/>
                  <a:pt x="2016621" y="2210098"/>
                </a:cubicBezTo>
                <a:cubicBezTo>
                  <a:pt x="2016621" y="2205137"/>
                  <a:pt x="2016621" y="2202656"/>
                  <a:pt x="2016621" y="2202656"/>
                </a:cubicBezTo>
                <a:lnTo>
                  <a:pt x="2009180" y="2195215"/>
                </a:lnTo>
                <a:close/>
                <a:moveTo>
                  <a:pt x="6325195" y="2172891"/>
                </a:moveTo>
                <a:lnTo>
                  <a:pt x="6340078" y="2172891"/>
                </a:lnTo>
                <a:lnTo>
                  <a:pt x="6347519" y="2172891"/>
                </a:lnTo>
                <a:cubicBezTo>
                  <a:pt x="6352481" y="2172891"/>
                  <a:pt x="6357441" y="2175371"/>
                  <a:pt x="6362402" y="2180332"/>
                </a:cubicBezTo>
                <a:lnTo>
                  <a:pt x="6377285" y="2187773"/>
                </a:lnTo>
                <a:cubicBezTo>
                  <a:pt x="6377285" y="2187773"/>
                  <a:pt x="6382246" y="2189013"/>
                  <a:pt x="6392167" y="2191494"/>
                </a:cubicBezTo>
                <a:cubicBezTo>
                  <a:pt x="6402089" y="2193975"/>
                  <a:pt x="6409531" y="2197695"/>
                  <a:pt x="6414491" y="2202656"/>
                </a:cubicBezTo>
                <a:cubicBezTo>
                  <a:pt x="6434336" y="2207617"/>
                  <a:pt x="6446737" y="2210098"/>
                  <a:pt x="6451699" y="2210098"/>
                </a:cubicBezTo>
                <a:cubicBezTo>
                  <a:pt x="6451699" y="2210098"/>
                  <a:pt x="6452939" y="2211338"/>
                  <a:pt x="6455419" y="2213818"/>
                </a:cubicBezTo>
                <a:cubicBezTo>
                  <a:pt x="6457899" y="2216299"/>
                  <a:pt x="6461620" y="2220020"/>
                  <a:pt x="6466581" y="2224980"/>
                </a:cubicBezTo>
                <a:cubicBezTo>
                  <a:pt x="6471543" y="2229941"/>
                  <a:pt x="6476503" y="2232422"/>
                  <a:pt x="6481465" y="2232422"/>
                </a:cubicBezTo>
                <a:cubicBezTo>
                  <a:pt x="6501309" y="2232422"/>
                  <a:pt x="6506269" y="2237383"/>
                  <a:pt x="6496347" y="2247305"/>
                </a:cubicBezTo>
                <a:cubicBezTo>
                  <a:pt x="6486425" y="2252265"/>
                  <a:pt x="6474023" y="2249785"/>
                  <a:pt x="6459140" y="2239863"/>
                </a:cubicBezTo>
                <a:cubicBezTo>
                  <a:pt x="6444257" y="2234902"/>
                  <a:pt x="6434336" y="2231182"/>
                  <a:pt x="6429375" y="2228701"/>
                </a:cubicBezTo>
                <a:cubicBezTo>
                  <a:pt x="6424413" y="2226220"/>
                  <a:pt x="6414491" y="2224980"/>
                  <a:pt x="6399609" y="2224980"/>
                </a:cubicBezTo>
                <a:cubicBezTo>
                  <a:pt x="6389687" y="2220020"/>
                  <a:pt x="6383485" y="2217539"/>
                  <a:pt x="6381005" y="2217539"/>
                </a:cubicBezTo>
                <a:cubicBezTo>
                  <a:pt x="6378525" y="2217539"/>
                  <a:pt x="6377285" y="2215058"/>
                  <a:pt x="6377285" y="2210098"/>
                </a:cubicBezTo>
                <a:cubicBezTo>
                  <a:pt x="6372324" y="2210098"/>
                  <a:pt x="6369843" y="2210098"/>
                  <a:pt x="6369843" y="2210098"/>
                </a:cubicBezTo>
                <a:lnTo>
                  <a:pt x="6361725" y="2208068"/>
                </a:lnTo>
                <a:lnTo>
                  <a:pt x="6360542" y="2204517"/>
                </a:lnTo>
                <a:cubicBezTo>
                  <a:pt x="6359302" y="2203276"/>
                  <a:pt x="6357441" y="2202656"/>
                  <a:pt x="6354961" y="2202656"/>
                </a:cubicBezTo>
                <a:lnTo>
                  <a:pt x="6351984" y="2205633"/>
                </a:lnTo>
                <a:lnTo>
                  <a:pt x="6340078" y="2202656"/>
                </a:lnTo>
                <a:lnTo>
                  <a:pt x="6325195" y="2195215"/>
                </a:lnTo>
                <a:close/>
                <a:moveTo>
                  <a:pt x="6191250" y="2172891"/>
                </a:moveTo>
                <a:cubicBezTo>
                  <a:pt x="6191250" y="2172891"/>
                  <a:pt x="6193730" y="2172891"/>
                  <a:pt x="6198691" y="2172891"/>
                </a:cubicBezTo>
                <a:lnTo>
                  <a:pt x="6191250" y="2180332"/>
                </a:lnTo>
                <a:close/>
                <a:moveTo>
                  <a:pt x="6094511" y="2172891"/>
                </a:moveTo>
                <a:lnTo>
                  <a:pt x="6109394" y="2172891"/>
                </a:lnTo>
                <a:cubicBezTo>
                  <a:pt x="6119316" y="2177851"/>
                  <a:pt x="6126757" y="2180332"/>
                  <a:pt x="6131718" y="2180332"/>
                </a:cubicBezTo>
                <a:cubicBezTo>
                  <a:pt x="6131718" y="2185293"/>
                  <a:pt x="6135439" y="2187773"/>
                  <a:pt x="6142881" y="2187773"/>
                </a:cubicBezTo>
                <a:cubicBezTo>
                  <a:pt x="6150322" y="2187773"/>
                  <a:pt x="6155283" y="2190254"/>
                  <a:pt x="6157763" y="2195215"/>
                </a:cubicBezTo>
                <a:cubicBezTo>
                  <a:pt x="6160243" y="2200176"/>
                  <a:pt x="6159004" y="2202656"/>
                  <a:pt x="6154043" y="2202656"/>
                </a:cubicBezTo>
                <a:cubicBezTo>
                  <a:pt x="6149081" y="2202656"/>
                  <a:pt x="6144121" y="2200176"/>
                  <a:pt x="6139160" y="2195215"/>
                </a:cubicBezTo>
                <a:lnTo>
                  <a:pt x="6124277" y="2187773"/>
                </a:lnTo>
                <a:cubicBezTo>
                  <a:pt x="6119316" y="2187773"/>
                  <a:pt x="6114356" y="2185293"/>
                  <a:pt x="6109394" y="2180332"/>
                </a:cubicBezTo>
                <a:cubicBezTo>
                  <a:pt x="6104433" y="2180332"/>
                  <a:pt x="6100712" y="2179092"/>
                  <a:pt x="6098232" y="2176611"/>
                </a:cubicBezTo>
                <a:cubicBezTo>
                  <a:pt x="6095752" y="2174131"/>
                  <a:pt x="6094511" y="2172891"/>
                  <a:pt x="6094511" y="2172891"/>
                </a:cubicBezTo>
                <a:close/>
                <a:moveTo>
                  <a:pt x="6064746" y="2172891"/>
                </a:moveTo>
                <a:cubicBezTo>
                  <a:pt x="6064746" y="2172891"/>
                  <a:pt x="6067226" y="2172891"/>
                  <a:pt x="6072187" y="2172891"/>
                </a:cubicBezTo>
                <a:cubicBezTo>
                  <a:pt x="6072187" y="2177851"/>
                  <a:pt x="6069707" y="2180332"/>
                  <a:pt x="6064746" y="2180332"/>
                </a:cubicBezTo>
                <a:close/>
                <a:moveTo>
                  <a:pt x="5268515" y="2172891"/>
                </a:moveTo>
                <a:cubicBezTo>
                  <a:pt x="5273477" y="2172891"/>
                  <a:pt x="5275957" y="2172891"/>
                  <a:pt x="5275957" y="2172891"/>
                </a:cubicBezTo>
                <a:lnTo>
                  <a:pt x="5275957" y="2180332"/>
                </a:lnTo>
                <a:close/>
                <a:moveTo>
                  <a:pt x="2470547" y="2172891"/>
                </a:moveTo>
                <a:lnTo>
                  <a:pt x="2485430" y="2187773"/>
                </a:lnTo>
                <a:lnTo>
                  <a:pt x="2492871" y="2195215"/>
                </a:lnTo>
                <a:lnTo>
                  <a:pt x="2515195" y="2210098"/>
                </a:lnTo>
                <a:lnTo>
                  <a:pt x="2522637" y="2217539"/>
                </a:lnTo>
                <a:cubicBezTo>
                  <a:pt x="2522637" y="2217539"/>
                  <a:pt x="2517676" y="2217539"/>
                  <a:pt x="2507754" y="2217539"/>
                </a:cubicBezTo>
                <a:cubicBezTo>
                  <a:pt x="2497832" y="2217539"/>
                  <a:pt x="2487910" y="2215058"/>
                  <a:pt x="2477988" y="2210098"/>
                </a:cubicBezTo>
                <a:cubicBezTo>
                  <a:pt x="2477988" y="2210098"/>
                  <a:pt x="2476748" y="2208858"/>
                  <a:pt x="2474267" y="2206377"/>
                </a:cubicBezTo>
                <a:cubicBezTo>
                  <a:pt x="2471787" y="2203896"/>
                  <a:pt x="2468066" y="2202656"/>
                  <a:pt x="2463105" y="2202656"/>
                </a:cubicBezTo>
                <a:lnTo>
                  <a:pt x="2463105" y="2187773"/>
                </a:lnTo>
                <a:close/>
                <a:moveTo>
                  <a:pt x="2444502" y="2172891"/>
                </a:moveTo>
                <a:cubicBezTo>
                  <a:pt x="2446983" y="2172891"/>
                  <a:pt x="2450703" y="2172891"/>
                  <a:pt x="2455664" y="2172891"/>
                </a:cubicBezTo>
                <a:lnTo>
                  <a:pt x="2448223" y="2180332"/>
                </a:lnTo>
                <a:cubicBezTo>
                  <a:pt x="2443262" y="2180332"/>
                  <a:pt x="2440781" y="2180332"/>
                  <a:pt x="2440781" y="2180332"/>
                </a:cubicBezTo>
                <a:cubicBezTo>
                  <a:pt x="2440781" y="2175371"/>
                  <a:pt x="2442021" y="2172891"/>
                  <a:pt x="2444502" y="2172891"/>
                </a:cubicBezTo>
                <a:close/>
                <a:moveTo>
                  <a:pt x="2438921" y="2169170"/>
                </a:moveTo>
                <a:cubicBezTo>
                  <a:pt x="2440161" y="2169170"/>
                  <a:pt x="2440781" y="2170410"/>
                  <a:pt x="2440781" y="2172891"/>
                </a:cubicBezTo>
                <a:lnTo>
                  <a:pt x="2433340" y="2172891"/>
                </a:lnTo>
                <a:cubicBezTo>
                  <a:pt x="2435820" y="2170410"/>
                  <a:pt x="2437680" y="2169170"/>
                  <a:pt x="2438921" y="2169170"/>
                </a:cubicBezTo>
                <a:close/>
                <a:moveTo>
                  <a:pt x="6168926" y="2165449"/>
                </a:moveTo>
                <a:cubicBezTo>
                  <a:pt x="6173887" y="2165449"/>
                  <a:pt x="6176367" y="2167930"/>
                  <a:pt x="6176367" y="2172891"/>
                </a:cubicBezTo>
                <a:cubicBezTo>
                  <a:pt x="6176367" y="2172891"/>
                  <a:pt x="6175126" y="2172891"/>
                  <a:pt x="6172646" y="2172891"/>
                </a:cubicBezTo>
                <a:cubicBezTo>
                  <a:pt x="6170166" y="2172891"/>
                  <a:pt x="6168926" y="2172891"/>
                  <a:pt x="6168926" y="2172891"/>
                </a:cubicBezTo>
                <a:close/>
                <a:moveTo>
                  <a:pt x="4985742" y="2165449"/>
                </a:moveTo>
                <a:cubicBezTo>
                  <a:pt x="4985742" y="2165449"/>
                  <a:pt x="4986983" y="2166689"/>
                  <a:pt x="4989463" y="2169170"/>
                </a:cubicBezTo>
                <a:cubicBezTo>
                  <a:pt x="4991943" y="2171650"/>
                  <a:pt x="4993183" y="2172891"/>
                  <a:pt x="4993183" y="2172891"/>
                </a:cubicBezTo>
                <a:lnTo>
                  <a:pt x="4993183" y="2180332"/>
                </a:lnTo>
                <a:lnTo>
                  <a:pt x="5015508" y="2180332"/>
                </a:lnTo>
                <a:cubicBezTo>
                  <a:pt x="5015508" y="2175371"/>
                  <a:pt x="5017988" y="2175371"/>
                  <a:pt x="5022949" y="2180332"/>
                </a:cubicBezTo>
                <a:lnTo>
                  <a:pt x="5030390" y="2180332"/>
                </a:lnTo>
                <a:lnTo>
                  <a:pt x="5008066" y="2165449"/>
                </a:lnTo>
                <a:cubicBezTo>
                  <a:pt x="5003105" y="2165449"/>
                  <a:pt x="4998145" y="2165449"/>
                  <a:pt x="4993183" y="2165449"/>
                </a:cubicBezTo>
                <a:cubicBezTo>
                  <a:pt x="4988222" y="2165449"/>
                  <a:pt x="4985742" y="2165449"/>
                  <a:pt x="4985742" y="2165449"/>
                </a:cubicBezTo>
                <a:close/>
                <a:moveTo>
                  <a:pt x="4948535" y="2165449"/>
                </a:moveTo>
                <a:cubicBezTo>
                  <a:pt x="4948535" y="2170410"/>
                  <a:pt x="4951015" y="2172891"/>
                  <a:pt x="4955976" y="2172891"/>
                </a:cubicBezTo>
                <a:lnTo>
                  <a:pt x="4955976" y="2165449"/>
                </a:lnTo>
                <a:cubicBezTo>
                  <a:pt x="4951015" y="2165449"/>
                  <a:pt x="4948535" y="2165449"/>
                  <a:pt x="4948535" y="2165449"/>
                </a:cubicBezTo>
                <a:close/>
                <a:moveTo>
                  <a:pt x="2827734" y="2165449"/>
                </a:moveTo>
                <a:lnTo>
                  <a:pt x="2835176" y="2172891"/>
                </a:lnTo>
                <a:lnTo>
                  <a:pt x="2835176" y="2165449"/>
                </a:lnTo>
                <a:cubicBezTo>
                  <a:pt x="2835176" y="2165449"/>
                  <a:pt x="2832695" y="2165449"/>
                  <a:pt x="2827734" y="2165449"/>
                </a:cubicBezTo>
                <a:close/>
                <a:moveTo>
                  <a:pt x="2105918" y="2165449"/>
                </a:moveTo>
                <a:cubicBezTo>
                  <a:pt x="2110879" y="2170410"/>
                  <a:pt x="2114600" y="2172891"/>
                  <a:pt x="2117080" y="2172891"/>
                </a:cubicBezTo>
                <a:cubicBezTo>
                  <a:pt x="2119561" y="2172891"/>
                  <a:pt x="2123281" y="2172891"/>
                  <a:pt x="2128242" y="2172891"/>
                </a:cubicBezTo>
                <a:lnTo>
                  <a:pt x="2135684" y="2172891"/>
                </a:lnTo>
                <a:cubicBezTo>
                  <a:pt x="2135684" y="2172891"/>
                  <a:pt x="2133203" y="2170410"/>
                  <a:pt x="2128242" y="2165449"/>
                </a:cubicBezTo>
                <a:close/>
                <a:moveTo>
                  <a:pt x="2567285" y="2158008"/>
                </a:moveTo>
                <a:lnTo>
                  <a:pt x="2574726" y="2172891"/>
                </a:lnTo>
                <a:lnTo>
                  <a:pt x="2597051" y="2172891"/>
                </a:lnTo>
                <a:cubicBezTo>
                  <a:pt x="2597051" y="2172891"/>
                  <a:pt x="2593330" y="2170410"/>
                  <a:pt x="2585889" y="2165449"/>
                </a:cubicBezTo>
                <a:cubicBezTo>
                  <a:pt x="2578447" y="2160488"/>
                  <a:pt x="2572246" y="2158008"/>
                  <a:pt x="2567285" y="2158008"/>
                </a:cubicBezTo>
                <a:close/>
                <a:moveTo>
                  <a:pt x="2492871" y="2158008"/>
                </a:moveTo>
                <a:lnTo>
                  <a:pt x="2515195" y="2172891"/>
                </a:lnTo>
                <a:lnTo>
                  <a:pt x="2515195" y="2165449"/>
                </a:lnTo>
                <a:close/>
                <a:moveTo>
                  <a:pt x="2265908" y="2158008"/>
                </a:moveTo>
                <a:cubicBezTo>
                  <a:pt x="2258467" y="2158008"/>
                  <a:pt x="2257227" y="2160488"/>
                  <a:pt x="2262187" y="2165449"/>
                </a:cubicBezTo>
                <a:lnTo>
                  <a:pt x="2277070" y="2165449"/>
                </a:lnTo>
                <a:lnTo>
                  <a:pt x="2291953" y="2165449"/>
                </a:lnTo>
                <a:cubicBezTo>
                  <a:pt x="2291953" y="2165449"/>
                  <a:pt x="2289472" y="2162968"/>
                  <a:pt x="2284512" y="2158008"/>
                </a:cubicBezTo>
                <a:cubicBezTo>
                  <a:pt x="2279551" y="2158008"/>
                  <a:pt x="2273350" y="2158008"/>
                  <a:pt x="2265908" y="2158008"/>
                </a:cubicBezTo>
                <a:close/>
                <a:moveTo>
                  <a:pt x="1890117" y="2158008"/>
                </a:moveTo>
                <a:lnTo>
                  <a:pt x="1957090" y="2165449"/>
                </a:lnTo>
                <a:cubicBezTo>
                  <a:pt x="1971973" y="2175371"/>
                  <a:pt x="1979414" y="2180332"/>
                  <a:pt x="1979414" y="2180332"/>
                </a:cubicBezTo>
                <a:cubicBezTo>
                  <a:pt x="1979414" y="2185293"/>
                  <a:pt x="1976934" y="2186533"/>
                  <a:pt x="1971973" y="2184053"/>
                </a:cubicBezTo>
                <a:cubicBezTo>
                  <a:pt x="1967012" y="2181572"/>
                  <a:pt x="1960811" y="2179092"/>
                  <a:pt x="1953369" y="2176611"/>
                </a:cubicBezTo>
                <a:cubicBezTo>
                  <a:pt x="1945928" y="2174131"/>
                  <a:pt x="1937246" y="2172891"/>
                  <a:pt x="1927324" y="2172891"/>
                </a:cubicBezTo>
                <a:cubicBezTo>
                  <a:pt x="1922364" y="2172891"/>
                  <a:pt x="1916162" y="2171650"/>
                  <a:pt x="1908721" y="2169170"/>
                </a:cubicBezTo>
                <a:cubicBezTo>
                  <a:pt x="1901280" y="2166689"/>
                  <a:pt x="1895078" y="2162968"/>
                  <a:pt x="1890117" y="2158008"/>
                </a:cubicBezTo>
                <a:close/>
                <a:moveTo>
                  <a:pt x="1726407" y="2158008"/>
                </a:moveTo>
                <a:cubicBezTo>
                  <a:pt x="1721445" y="2158008"/>
                  <a:pt x="1718965" y="2159248"/>
                  <a:pt x="1718965" y="2161728"/>
                </a:cubicBezTo>
                <a:cubicBezTo>
                  <a:pt x="1718965" y="2164209"/>
                  <a:pt x="1721445" y="2165449"/>
                  <a:pt x="1726407" y="2165449"/>
                </a:cubicBezTo>
                <a:cubicBezTo>
                  <a:pt x="1731367" y="2165449"/>
                  <a:pt x="1736328" y="2165449"/>
                  <a:pt x="1741289" y="2165449"/>
                </a:cubicBezTo>
                <a:close/>
                <a:moveTo>
                  <a:pt x="4717851" y="2150566"/>
                </a:moveTo>
                <a:cubicBezTo>
                  <a:pt x="4717851" y="2150566"/>
                  <a:pt x="4717851" y="2151806"/>
                  <a:pt x="4717851" y="2154287"/>
                </a:cubicBezTo>
                <a:cubicBezTo>
                  <a:pt x="4717851" y="2156768"/>
                  <a:pt x="4717851" y="2158008"/>
                  <a:pt x="4717851" y="2158008"/>
                </a:cubicBezTo>
                <a:cubicBezTo>
                  <a:pt x="4722813" y="2158008"/>
                  <a:pt x="4725293" y="2156768"/>
                  <a:pt x="4725293" y="2154287"/>
                </a:cubicBezTo>
                <a:cubicBezTo>
                  <a:pt x="4725293" y="2151806"/>
                  <a:pt x="4722813" y="2150566"/>
                  <a:pt x="4717851" y="2150566"/>
                </a:cubicBezTo>
                <a:close/>
                <a:moveTo>
                  <a:pt x="2299394" y="2150566"/>
                </a:moveTo>
                <a:cubicBezTo>
                  <a:pt x="2309317" y="2155527"/>
                  <a:pt x="2316758" y="2158008"/>
                  <a:pt x="2321719" y="2158008"/>
                </a:cubicBezTo>
                <a:lnTo>
                  <a:pt x="2314277" y="2150566"/>
                </a:lnTo>
                <a:close/>
                <a:moveTo>
                  <a:pt x="1384102" y="2150566"/>
                </a:moveTo>
                <a:lnTo>
                  <a:pt x="1391543" y="2150566"/>
                </a:lnTo>
                <a:cubicBezTo>
                  <a:pt x="1396504" y="2155527"/>
                  <a:pt x="1401465" y="2156768"/>
                  <a:pt x="1406426" y="2154287"/>
                </a:cubicBezTo>
                <a:cubicBezTo>
                  <a:pt x="1411387" y="2151806"/>
                  <a:pt x="1418828" y="2153047"/>
                  <a:pt x="1428750" y="2158008"/>
                </a:cubicBezTo>
                <a:cubicBezTo>
                  <a:pt x="1433711" y="2162968"/>
                  <a:pt x="1438672" y="2165449"/>
                  <a:pt x="1443633" y="2165449"/>
                </a:cubicBezTo>
                <a:cubicBezTo>
                  <a:pt x="1448594" y="2165449"/>
                  <a:pt x="1451074" y="2165449"/>
                  <a:pt x="1451074" y="2165449"/>
                </a:cubicBezTo>
                <a:cubicBezTo>
                  <a:pt x="1456035" y="2165449"/>
                  <a:pt x="1460996" y="2167930"/>
                  <a:pt x="1465957" y="2172891"/>
                </a:cubicBezTo>
                <a:cubicBezTo>
                  <a:pt x="1470918" y="2177851"/>
                  <a:pt x="1474639" y="2180332"/>
                  <a:pt x="1477119" y="2180332"/>
                </a:cubicBezTo>
                <a:cubicBezTo>
                  <a:pt x="1479600" y="2180332"/>
                  <a:pt x="1488281" y="2182813"/>
                  <a:pt x="1503164" y="2187773"/>
                </a:cubicBezTo>
                <a:cubicBezTo>
                  <a:pt x="1518047" y="2192734"/>
                  <a:pt x="1542852" y="2200176"/>
                  <a:pt x="1577578" y="2210098"/>
                </a:cubicBezTo>
                <a:lnTo>
                  <a:pt x="1592461" y="2217539"/>
                </a:lnTo>
                <a:cubicBezTo>
                  <a:pt x="1587500" y="2217539"/>
                  <a:pt x="1581299" y="2217539"/>
                  <a:pt x="1573858" y="2217539"/>
                </a:cubicBezTo>
                <a:cubicBezTo>
                  <a:pt x="1566416" y="2217539"/>
                  <a:pt x="1560215" y="2215058"/>
                  <a:pt x="1555254" y="2210098"/>
                </a:cubicBezTo>
                <a:lnTo>
                  <a:pt x="1525488" y="2202656"/>
                </a:lnTo>
                <a:lnTo>
                  <a:pt x="1473399" y="2187773"/>
                </a:lnTo>
                <a:cubicBezTo>
                  <a:pt x="1463477" y="2187773"/>
                  <a:pt x="1458516" y="2187773"/>
                  <a:pt x="1458516" y="2187773"/>
                </a:cubicBezTo>
                <a:lnTo>
                  <a:pt x="1436192" y="2172891"/>
                </a:lnTo>
                <a:cubicBezTo>
                  <a:pt x="1436192" y="2162968"/>
                  <a:pt x="1423789" y="2158008"/>
                  <a:pt x="1398984" y="2158008"/>
                </a:cubicBezTo>
                <a:cubicBezTo>
                  <a:pt x="1389063" y="2158008"/>
                  <a:pt x="1384102" y="2155527"/>
                  <a:pt x="1384102" y="2150566"/>
                </a:cubicBezTo>
                <a:close/>
                <a:moveTo>
                  <a:pt x="2390552" y="2146846"/>
                </a:moveTo>
                <a:cubicBezTo>
                  <a:pt x="2389312" y="2146846"/>
                  <a:pt x="2388691" y="2148086"/>
                  <a:pt x="2388691" y="2150566"/>
                </a:cubicBezTo>
                <a:cubicBezTo>
                  <a:pt x="2388691" y="2155527"/>
                  <a:pt x="2388691" y="2158008"/>
                  <a:pt x="2388691" y="2158008"/>
                </a:cubicBezTo>
                <a:cubicBezTo>
                  <a:pt x="2398613" y="2153047"/>
                  <a:pt x="2408535" y="2155527"/>
                  <a:pt x="2418457" y="2165449"/>
                </a:cubicBezTo>
                <a:lnTo>
                  <a:pt x="2411016" y="2172891"/>
                </a:lnTo>
                <a:cubicBezTo>
                  <a:pt x="2401093" y="2167930"/>
                  <a:pt x="2393652" y="2167930"/>
                  <a:pt x="2388691" y="2172891"/>
                </a:cubicBezTo>
                <a:cubicBezTo>
                  <a:pt x="2383731" y="2172891"/>
                  <a:pt x="2381250" y="2172891"/>
                  <a:pt x="2381250" y="2172891"/>
                </a:cubicBezTo>
                <a:lnTo>
                  <a:pt x="2373808" y="2165449"/>
                </a:lnTo>
                <a:cubicBezTo>
                  <a:pt x="2373808" y="2170410"/>
                  <a:pt x="2376289" y="2174131"/>
                  <a:pt x="2381250" y="2176611"/>
                </a:cubicBezTo>
                <a:cubicBezTo>
                  <a:pt x="2386211" y="2179092"/>
                  <a:pt x="2391172" y="2180332"/>
                  <a:pt x="2396133" y="2180332"/>
                </a:cubicBezTo>
                <a:cubicBezTo>
                  <a:pt x="2411016" y="2190254"/>
                  <a:pt x="2418457" y="2195215"/>
                  <a:pt x="2418457" y="2195215"/>
                </a:cubicBezTo>
                <a:cubicBezTo>
                  <a:pt x="2418457" y="2195215"/>
                  <a:pt x="2411016" y="2192734"/>
                  <a:pt x="2396133" y="2187773"/>
                </a:cubicBezTo>
                <a:cubicBezTo>
                  <a:pt x="2381250" y="2182813"/>
                  <a:pt x="2373808" y="2177851"/>
                  <a:pt x="2373808" y="2172891"/>
                </a:cubicBezTo>
                <a:lnTo>
                  <a:pt x="2329160" y="2158008"/>
                </a:lnTo>
                <a:cubicBezTo>
                  <a:pt x="2329160" y="2162968"/>
                  <a:pt x="2334121" y="2165449"/>
                  <a:pt x="2344043" y="2165449"/>
                </a:cubicBezTo>
                <a:lnTo>
                  <a:pt x="2351484" y="2172891"/>
                </a:lnTo>
                <a:lnTo>
                  <a:pt x="2358926" y="2180332"/>
                </a:lnTo>
                <a:lnTo>
                  <a:pt x="2366367" y="2187773"/>
                </a:lnTo>
                <a:lnTo>
                  <a:pt x="2366367" y="2195215"/>
                </a:lnTo>
                <a:lnTo>
                  <a:pt x="2381250" y="2195215"/>
                </a:lnTo>
                <a:lnTo>
                  <a:pt x="2403574" y="2202656"/>
                </a:lnTo>
                <a:cubicBezTo>
                  <a:pt x="2408535" y="2202656"/>
                  <a:pt x="2415976" y="2205137"/>
                  <a:pt x="2425898" y="2210098"/>
                </a:cubicBezTo>
                <a:cubicBezTo>
                  <a:pt x="2425898" y="2210098"/>
                  <a:pt x="2429619" y="2211338"/>
                  <a:pt x="2437060" y="2213818"/>
                </a:cubicBezTo>
                <a:cubicBezTo>
                  <a:pt x="2444502" y="2216299"/>
                  <a:pt x="2450703" y="2220020"/>
                  <a:pt x="2455664" y="2224980"/>
                </a:cubicBezTo>
                <a:lnTo>
                  <a:pt x="2477988" y="2232422"/>
                </a:lnTo>
                <a:lnTo>
                  <a:pt x="2463105" y="2232422"/>
                </a:lnTo>
                <a:lnTo>
                  <a:pt x="2455664" y="2232422"/>
                </a:lnTo>
                <a:lnTo>
                  <a:pt x="2470547" y="2239863"/>
                </a:lnTo>
                <a:lnTo>
                  <a:pt x="2477988" y="2232422"/>
                </a:lnTo>
                <a:lnTo>
                  <a:pt x="2500312" y="2239863"/>
                </a:lnTo>
                <a:lnTo>
                  <a:pt x="2507754" y="2247305"/>
                </a:lnTo>
                <a:cubicBezTo>
                  <a:pt x="2512715" y="2247305"/>
                  <a:pt x="2516435" y="2247305"/>
                  <a:pt x="2518916" y="2247305"/>
                </a:cubicBezTo>
                <a:cubicBezTo>
                  <a:pt x="2521397" y="2247305"/>
                  <a:pt x="2525117" y="2249785"/>
                  <a:pt x="2530078" y="2254746"/>
                </a:cubicBezTo>
                <a:lnTo>
                  <a:pt x="2530078" y="2247305"/>
                </a:lnTo>
                <a:cubicBezTo>
                  <a:pt x="2535039" y="2247305"/>
                  <a:pt x="2542480" y="2247305"/>
                  <a:pt x="2552402" y="2247305"/>
                </a:cubicBezTo>
                <a:lnTo>
                  <a:pt x="2582168" y="2262187"/>
                </a:lnTo>
                <a:cubicBezTo>
                  <a:pt x="2582168" y="2267148"/>
                  <a:pt x="2582168" y="2269629"/>
                  <a:pt x="2582168" y="2269629"/>
                </a:cubicBezTo>
                <a:lnTo>
                  <a:pt x="2589609" y="2269629"/>
                </a:lnTo>
                <a:cubicBezTo>
                  <a:pt x="2589609" y="2264668"/>
                  <a:pt x="2590849" y="2262187"/>
                  <a:pt x="2593330" y="2262187"/>
                </a:cubicBezTo>
                <a:cubicBezTo>
                  <a:pt x="2595811" y="2262187"/>
                  <a:pt x="2595811" y="2264668"/>
                  <a:pt x="2593330" y="2269629"/>
                </a:cubicBezTo>
                <a:cubicBezTo>
                  <a:pt x="2590849" y="2274590"/>
                  <a:pt x="2592090" y="2277070"/>
                  <a:pt x="2597051" y="2277070"/>
                </a:cubicBezTo>
                <a:lnTo>
                  <a:pt x="2611933" y="2277070"/>
                </a:lnTo>
                <a:lnTo>
                  <a:pt x="2611933" y="2284512"/>
                </a:lnTo>
                <a:lnTo>
                  <a:pt x="2626816" y="2291953"/>
                </a:lnTo>
                <a:cubicBezTo>
                  <a:pt x="2626816" y="2296914"/>
                  <a:pt x="2631777" y="2299394"/>
                  <a:pt x="2641699" y="2299394"/>
                </a:cubicBezTo>
                <a:lnTo>
                  <a:pt x="2649141" y="2291953"/>
                </a:lnTo>
                <a:lnTo>
                  <a:pt x="2656582" y="2291953"/>
                </a:lnTo>
                <a:cubicBezTo>
                  <a:pt x="2661543" y="2291953"/>
                  <a:pt x="2665263" y="2291953"/>
                  <a:pt x="2667744" y="2291953"/>
                </a:cubicBezTo>
                <a:cubicBezTo>
                  <a:pt x="2670225" y="2291953"/>
                  <a:pt x="2673945" y="2289472"/>
                  <a:pt x="2678906" y="2284512"/>
                </a:cubicBezTo>
                <a:lnTo>
                  <a:pt x="2686348" y="2291953"/>
                </a:lnTo>
                <a:cubicBezTo>
                  <a:pt x="2686348" y="2291953"/>
                  <a:pt x="2683867" y="2291953"/>
                  <a:pt x="2678906" y="2291953"/>
                </a:cubicBezTo>
                <a:cubicBezTo>
                  <a:pt x="2673945" y="2291953"/>
                  <a:pt x="2673945" y="2294434"/>
                  <a:pt x="2678906" y="2299394"/>
                </a:cubicBezTo>
                <a:lnTo>
                  <a:pt x="2693789" y="2299394"/>
                </a:lnTo>
                <a:lnTo>
                  <a:pt x="2701230" y="2299394"/>
                </a:lnTo>
                <a:cubicBezTo>
                  <a:pt x="2701230" y="2304355"/>
                  <a:pt x="2706191" y="2306836"/>
                  <a:pt x="2716113" y="2306836"/>
                </a:cubicBezTo>
                <a:cubicBezTo>
                  <a:pt x="2730996" y="2311797"/>
                  <a:pt x="2735957" y="2311797"/>
                  <a:pt x="2730996" y="2306836"/>
                </a:cubicBezTo>
                <a:lnTo>
                  <a:pt x="2738437" y="2306836"/>
                </a:lnTo>
                <a:cubicBezTo>
                  <a:pt x="2738437" y="2306836"/>
                  <a:pt x="2739677" y="2306836"/>
                  <a:pt x="2742158" y="2306836"/>
                </a:cubicBezTo>
                <a:cubicBezTo>
                  <a:pt x="2744639" y="2306836"/>
                  <a:pt x="2748359" y="2306836"/>
                  <a:pt x="2753320" y="2306836"/>
                </a:cubicBezTo>
                <a:cubicBezTo>
                  <a:pt x="2758281" y="2306836"/>
                  <a:pt x="2760762" y="2308076"/>
                  <a:pt x="2760762" y="2310557"/>
                </a:cubicBezTo>
                <a:cubicBezTo>
                  <a:pt x="2760762" y="2313037"/>
                  <a:pt x="2759522" y="2314277"/>
                  <a:pt x="2757041" y="2314277"/>
                </a:cubicBezTo>
                <a:cubicBezTo>
                  <a:pt x="2754561" y="2314277"/>
                  <a:pt x="2750840" y="2314277"/>
                  <a:pt x="2745879" y="2314277"/>
                </a:cubicBezTo>
                <a:lnTo>
                  <a:pt x="2753320" y="2321719"/>
                </a:lnTo>
                <a:cubicBezTo>
                  <a:pt x="2768203" y="2326679"/>
                  <a:pt x="2778125" y="2330400"/>
                  <a:pt x="2783086" y="2332881"/>
                </a:cubicBezTo>
                <a:cubicBezTo>
                  <a:pt x="2788047" y="2335361"/>
                  <a:pt x="2795488" y="2337842"/>
                  <a:pt x="2805410" y="2340322"/>
                </a:cubicBezTo>
                <a:cubicBezTo>
                  <a:pt x="2815332" y="2342803"/>
                  <a:pt x="2826494" y="2345283"/>
                  <a:pt x="2838896" y="2347764"/>
                </a:cubicBezTo>
                <a:cubicBezTo>
                  <a:pt x="2851299" y="2350244"/>
                  <a:pt x="2859981" y="2351484"/>
                  <a:pt x="2864941" y="2351484"/>
                </a:cubicBezTo>
                <a:cubicBezTo>
                  <a:pt x="2884785" y="2361406"/>
                  <a:pt x="2905869" y="2366367"/>
                  <a:pt x="2928193" y="2366367"/>
                </a:cubicBezTo>
                <a:cubicBezTo>
                  <a:pt x="2950517" y="2366367"/>
                  <a:pt x="2964160" y="2371328"/>
                  <a:pt x="2969121" y="2381250"/>
                </a:cubicBezTo>
                <a:lnTo>
                  <a:pt x="2991445" y="2388691"/>
                </a:lnTo>
                <a:lnTo>
                  <a:pt x="3013769" y="2396133"/>
                </a:lnTo>
                <a:cubicBezTo>
                  <a:pt x="3023692" y="2401093"/>
                  <a:pt x="3036094" y="2403574"/>
                  <a:pt x="3050976" y="2403574"/>
                </a:cubicBezTo>
                <a:cubicBezTo>
                  <a:pt x="3055937" y="2403574"/>
                  <a:pt x="3058418" y="2406055"/>
                  <a:pt x="3058418" y="2411016"/>
                </a:cubicBezTo>
                <a:cubicBezTo>
                  <a:pt x="3063379" y="2411016"/>
                  <a:pt x="3075781" y="2413496"/>
                  <a:pt x="3095625" y="2418457"/>
                </a:cubicBezTo>
                <a:cubicBezTo>
                  <a:pt x="3100586" y="2418457"/>
                  <a:pt x="3106787" y="2419697"/>
                  <a:pt x="3114229" y="2422178"/>
                </a:cubicBezTo>
                <a:cubicBezTo>
                  <a:pt x="3121670" y="2424658"/>
                  <a:pt x="3125391" y="2425898"/>
                  <a:pt x="3125391" y="2425898"/>
                </a:cubicBezTo>
                <a:lnTo>
                  <a:pt x="3140273" y="2433340"/>
                </a:lnTo>
                <a:cubicBezTo>
                  <a:pt x="3145234" y="2438301"/>
                  <a:pt x="3150195" y="2440781"/>
                  <a:pt x="3155156" y="2440781"/>
                </a:cubicBezTo>
                <a:cubicBezTo>
                  <a:pt x="3179961" y="2430859"/>
                  <a:pt x="3202285" y="2435820"/>
                  <a:pt x="3222129" y="2455664"/>
                </a:cubicBezTo>
                <a:cubicBezTo>
                  <a:pt x="3227090" y="2460625"/>
                  <a:pt x="3230810" y="2463105"/>
                  <a:pt x="3233291" y="2463105"/>
                </a:cubicBezTo>
                <a:cubicBezTo>
                  <a:pt x="3235772" y="2463105"/>
                  <a:pt x="3239492" y="2463105"/>
                  <a:pt x="3244453" y="2463105"/>
                </a:cubicBezTo>
                <a:cubicBezTo>
                  <a:pt x="3254375" y="2458145"/>
                  <a:pt x="3260576" y="2456904"/>
                  <a:pt x="3263057" y="2459385"/>
                </a:cubicBezTo>
                <a:cubicBezTo>
                  <a:pt x="3265537" y="2461865"/>
                  <a:pt x="3269258" y="2463105"/>
                  <a:pt x="3274219" y="2463105"/>
                </a:cubicBezTo>
                <a:cubicBezTo>
                  <a:pt x="3279179" y="2463105"/>
                  <a:pt x="3282900" y="2464345"/>
                  <a:pt x="3285381" y="2466826"/>
                </a:cubicBezTo>
                <a:cubicBezTo>
                  <a:pt x="3287861" y="2469307"/>
                  <a:pt x="3291582" y="2470547"/>
                  <a:pt x="3296543" y="2470547"/>
                </a:cubicBezTo>
                <a:lnTo>
                  <a:pt x="3296543" y="2463105"/>
                </a:lnTo>
                <a:lnTo>
                  <a:pt x="3289101" y="2448223"/>
                </a:lnTo>
                <a:cubicBezTo>
                  <a:pt x="3289101" y="2438301"/>
                  <a:pt x="3279179" y="2435820"/>
                  <a:pt x="3259336" y="2440781"/>
                </a:cubicBezTo>
                <a:cubicBezTo>
                  <a:pt x="3254375" y="2440781"/>
                  <a:pt x="3250654" y="2440781"/>
                  <a:pt x="3248174" y="2440781"/>
                </a:cubicBezTo>
                <a:cubicBezTo>
                  <a:pt x="3245693" y="2440781"/>
                  <a:pt x="3244453" y="2440781"/>
                  <a:pt x="3244453" y="2440781"/>
                </a:cubicBezTo>
                <a:cubicBezTo>
                  <a:pt x="3239492" y="2430859"/>
                  <a:pt x="3224609" y="2428379"/>
                  <a:pt x="3199805" y="2433340"/>
                </a:cubicBezTo>
                <a:cubicBezTo>
                  <a:pt x="3194844" y="2433340"/>
                  <a:pt x="3189883" y="2430859"/>
                  <a:pt x="3184922" y="2425898"/>
                </a:cubicBezTo>
                <a:lnTo>
                  <a:pt x="3177480" y="2418457"/>
                </a:lnTo>
                <a:lnTo>
                  <a:pt x="3170039" y="2418457"/>
                </a:lnTo>
                <a:cubicBezTo>
                  <a:pt x="3175000" y="2423418"/>
                  <a:pt x="3172520" y="2423418"/>
                  <a:pt x="3162598" y="2418457"/>
                </a:cubicBezTo>
                <a:cubicBezTo>
                  <a:pt x="3157637" y="2418457"/>
                  <a:pt x="3150195" y="2415976"/>
                  <a:pt x="3140273" y="2411016"/>
                </a:cubicBezTo>
                <a:cubicBezTo>
                  <a:pt x="3110508" y="2401093"/>
                  <a:pt x="3095625" y="2396133"/>
                  <a:pt x="3095625" y="2396133"/>
                </a:cubicBezTo>
                <a:lnTo>
                  <a:pt x="3080742" y="2381250"/>
                </a:lnTo>
                <a:cubicBezTo>
                  <a:pt x="3075781" y="2381250"/>
                  <a:pt x="3068340" y="2378769"/>
                  <a:pt x="3058418" y="2373809"/>
                </a:cubicBezTo>
                <a:cubicBezTo>
                  <a:pt x="3038574" y="2358926"/>
                  <a:pt x="3021211" y="2353965"/>
                  <a:pt x="3006328" y="2358926"/>
                </a:cubicBezTo>
                <a:lnTo>
                  <a:pt x="2998887" y="2358926"/>
                </a:lnTo>
                <a:lnTo>
                  <a:pt x="2991445" y="2351484"/>
                </a:lnTo>
                <a:cubicBezTo>
                  <a:pt x="2991445" y="2356445"/>
                  <a:pt x="2991445" y="2358926"/>
                  <a:pt x="2991445" y="2358926"/>
                </a:cubicBezTo>
                <a:cubicBezTo>
                  <a:pt x="2991445" y="2358926"/>
                  <a:pt x="2991445" y="2361406"/>
                  <a:pt x="2991445" y="2366367"/>
                </a:cubicBezTo>
                <a:cubicBezTo>
                  <a:pt x="2986484" y="2366367"/>
                  <a:pt x="2979043" y="2363886"/>
                  <a:pt x="2969121" y="2358926"/>
                </a:cubicBezTo>
                <a:cubicBezTo>
                  <a:pt x="2954238" y="2349004"/>
                  <a:pt x="2936875" y="2341562"/>
                  <a:pt x="2917031" y="2336601"/>
                </a:cubicBezTo>
                <a:cubicBezTo>
                  <a:pt x="2907109" y="2336601"/>
                  <a:pt x="2899668" y="2335361"/>
                  <a:pt x="2894707" y="2332881"/>
                </a:cubicBezTo>
                <a:cubicBezTo>
                  <a:pt x="2889746" y="2330400"/>
                  <a:pt x="2884785" y="2329160"/>
                  <a:pt x="2879824" y="2329160"/>
                </a:cubicBezTo>
                <a:lnTo>
                  <a:pt x="2864941" y="2329160"/>
                </a:lnTo>
                <a:cubicBezTo>
                  <a:pt x="2845098" y="2319238"/>
                  <a:pt x="2832695" y="2314277"/>
                  <a:pt x="2827734" y="2314277"/>
                </a:cubicBezTo>
                <a:lnTo>
                  <a:pt x="2820293" y="2314277"/>
                </a:lnTo>
                <a:lnTo>
                  <a:pt x="2820293" y="2306836"/>
                </a:lnTo>
                <a:lnTo>
                  <a:pt x="2820293" y="2299394"/>
                </a:lnTo>
                <a:cubicBezTo>
                  <a:pt x="2820293" y="2299394"/>
                  <a:pt x="2816572" y="2296914"/>
                  <a:pt x="2809131" y="2291953"/>
                </a:cubicBezTo>
                <a:cubicBezTo>
                  <a:pt x="2801689" y="2286992"/>
                  <a:pt x="2797969" y="2286992"/>
                  <a:pt x="2797969" y="2291953"/>
                </a:cubicBezTo>
                <a:lnTo>
                  <a:pt x="2783086" y="2291953"/>
                </a:lnTo>
                <a:cubicBezTo>
                  <a:pt x="2783086" y="2291953"/>
                  <a:pt x="2781846" y="2290713"/>
                  <a:pt x="2779365" y="2288232"/>
                </a:cubicBezTo>
                <a:cubicBezTo>
                  <a:pt x="2776884" y="2285752"/>
                  <a:pt x="2775644" y="2284512"/>
                  <a:pt x="2775644" y="2284512"/>
                </a:cubicBezTo>
                <a:cubicBezTo>
                  <a:pt x="2774404" y="2285752"/>
                  <a:pt x="2773164" y="2286682"/>
                  <a:pt x="2771924" y="2287302"/>
                </a:cubicBezTo>
                <a:lnTo>
                  <a:pt x="2769348" y="2287946"/>
                </a:lnTo>
                <a:lnTo>
                  <a:pt x="2797969" y="2299394"/>
                </a:lnTo>
                <a:cubicBezTo>
                  <a:pt x="2797969" y="2304355"/>
                  <a:pt x="2797969" y="2306836"/>
                  <a:pt x="2797969" y="2306836"/>
                </a:cubicBezTo>
                <a:cubicBezTo>
                  <a:pt x="2758281" y="2306836"/>
                  <a:pt x="2728515" y="2299394"/>
                  <a:pt x="2708672" y="2284512"/>
                </a:cubicBezTo>
                <a:cubicBezTo>
                  <a:pt x="2708672" y="2279551"/>
                  <a:pt x="2704951" y="2277070"/>
                  <a:pt x="2697510" y="2277070"/>
                </a:cubicBezTo>
                <a:cubicBezTo>
                  <a:pt x="2690068" y="2277070"/>
                  <a:pt x="2686348" y="2277070"/>
                  <a:pt x="2686348" y="2277070"/>
                </a:cubicBezTo>
                <a:lnTo>
                  <a:pt x="2686348" y="2262187"/>
                </a:lnTo>
                <a:cubicBezTo>
                  <a:pt x="2681387" y="2262187"/>
                  <a:pt x="2678906" y="2262187"/>
                  <a:pt x="2678906" y="2262187"/>
                </a:cubicBezTo>
                <a:cubicBezTo>
                  <a:pt x="2678906" y="2262187"/>
                  <a:pt x="2678906" y="2264668"/>
                  <a:pt x="2678906" y="2269629"/>
                </a:cubicBezTo>
                <a:lnTo>
                  <a:pt x="2678906" y="2277070"/>
                </a:lnTo>
                <a:cubicBezTo>
                  <a:pt x="2673945" y="2272109"/>
                  <a:pt x="2670225" y="2269629"/>
                  <a:pt x="2667744" y="2269629"/>
                </a:cubicBezTo>
                <a:cubicBezTo>
                  <a:pt x="2665263" y="2269629"/>
                  <a:pt x="2661543" y="2267148"/>
                  <a:pt x="2656582" y="2262187"/>
                </a:cubicBezTo>
                <a:lnTo>
                  <a:pt x="2664023" y="2262187"/>
                </a:lnTo>
                <a:cubicBezTo>
                  <a:pt x="2668984" y="2262187"/>
                  <a:pt x="2671465" y="2260947"/>
                  <a:pt x="2671465" y="2258467"/>
                </a:cubicBezTo>
                <a:cubicBezTo>
                  <a:pt x="2671465" y="2255986"/>
                  <a:pt x="2667744" y="2254746"/>
                  <a:pt x="2660303" y="2254746"/>
                </a:cubicBezTo>
                <a:cubicBezTo>
                  <a:pt x="2652861" y="2254746"/>
                  <a:pt x="2649141" y="2252265"/>
                  <a:pt x="2649141" y="2247305"/>
                </a:cubicBezTo>
                <a:lnTo>
                  <a:pt x="2634258" y="2239863"/>
                </a:lnTo>
                <a:cubicBezTo>
                  <a:pt x="2629297" y="2239863"/>
                  <a:pt x="2626816" y="2238623"/>
                  <a:pt x="2626816" y="2236142"/>
                </a:cubicBezTo>
                <a:cubicBezTo>
                  <a:pt x="2626816" y="2233662"/>
                  <a:pt x="2616894" y="2228701"/>
                  <a:pt x="2597051" y="2221260"/>
                </a:cubicBezTo>
                <a:cubicBezTo>
                  <a:pt x="2577207" y="2213818"/>
                  <a:pt x="2562324" y="2210098"/>
                  <a:pt x="2552402" y="2210098"/>
                </a:cubicBezTo>
                <a:cubicBezTo>
                  <a:pt x="2552402" y="2210098"/>
                  <a:pt x="2552402" y="2207617"/>
                  <a:pt x="2552402" y="2202656"/>
                </a:cubicBezTo>
                <a:lnTo>
                  <a:pt x="2530078" y="2187773"/>
                </a:lnTo>
                <a:cubicBezTo>
                  <a:pt x="2485430" y="2172891"/>
                  <a:pt x="2450703" y="2162968"/>
                  <a:pt x="2425898" y="2158008"/>
                </a:cubicBezTo>
                <a:cubicBezTo>
                  <a:pt x="2420938" y="2153047"/>
                  <a:pt x="2415976" y="2150566"/>
                  <a:pt x="2411016" y="2150566"/>
                </a:cubicBezTo>
                <a:cubicBezTo>
                  <a:pt x="2406055" y="2150566"/>
                  <a:pt x="2401093" y="2150566"/>
                  <a:pt x="2396133" y="2150566"/>
                </a:cubicBezTo>
                <a:cubicBezTo>
                  <a:pt x="2393652" y="2148086"/>
                  <a:pt x="2391792" y="2146846"/>
                  <a:pt x="2390552" y="2146846"/>
                </a:cubicBezTo>
                <a:close/>
                <a:moveTo>
                  <a:pt x="6109394" y="2143125"/>
                </a:moveTo>
                <a:cubicBezTo>
                  <a:pt x="6114356" y="2143125"/>
                  <a:pt x="6119316" y="2143125"/>
                  <a:pt x="6124277" y="2143125"/>
                </a:cubicBezTo>
                <a:cubicBezTo>
                  <a:pt x="6129238" y="2143125"/>
                  <a:pt x="6131718" y="2145606"/>
                  <a:pt x="6131718" y="2150566"/>
                </a:cubicBezTo>
                <a:cubicBezTo>
                  <a:pt x="6121797" y="2150566"/>
                  <a:pt x="6114356" y="2148086"/>
                  <a:pt x="6109394" y="2143125"/>
                </a:cubicBezTo>
                <a:close/>
                <a:moveTo>
                  <a:pt x="5127129" y="2135684"/>
                </a:moveTo>
                <a:lnTo>
                  <a:pt x="5127129" y="2143125"/>
                </a:lnTo>
                <a:cubicBezTo>
                  <a:pt x="5132090" y="2148086"/>
                  <a:pt x="5138291" y="2149326"/>
                  <a:pt x="5145732" y="2146846"/>
                </a:cubicBezTo>
                <a:cubicBezTo>
                  <a:pt x="5153174" y="2144365"/>
                  <a:pt x="5156894" y="2145606"/>
                  <a:pt x="5156894" y="2150566"/>
                </a:cubicBezTo>
                <a:cubicBezTo>
                  <a:pt x="5156894" y="2155527"/>
                  <a:pt x="5158135" y="2158008"/>
                  <a:pt x="5160615" y="2158008"/>
                </a:cubicBezTo>
                <a:cubicBezTo>
                  <a:pt x="5163095" y="2158008"/>
                  <a:pt x="5166816" y="2158008"/>
                  <a:pt x="5171777" y="2158008"/>
                </a:cubicBezTo>
                <a:lnTo>
                  <a:pt x="5186660" y="2165449"/>
                </a:lnTo>
                <a:cubicBezTo>
                  <a:pt x="5191621" y="2170410"/>
                  <a:pt x="5195342" y="2171650"/>
                  <a:pt x="5197822" y="2169170"/>
                </a:cubicBezTo>
                <a:cubicBezTo>
                  <a:pt x="5200302" y="2166689"/>
                  <a:pt x="5202783" y="2166689"/>
                  <a:pt x="5205263" y="2169170"/>
                </a:cubicBezTo>
                <a:cubicBezTo>
                  <a:pt x="5207743" y="2171650"/>
                  <a:pt x="5213945" y="2174131"/>
                  <a:pt x="5223867" y="2176611"/>
                </a:cubicBezTo>
                <a:cubicBezTo>
                  <a:pt x="5233788" y="2179092"/>
                  <a:pt x="5241230" y="2180332"/>
                  <a:pt x="5246191" y="2180332"/>
                </a:cubicBezTo>
                <a:lnTo>
                  <a:pt x="5253633" y="2172891"/>
                </a:lnTo>
                <a:cubicBezTo>
                  <a:pt x="5248671" y="2177851"/>
                  <a:pt x="5248671" y="2181572"/>
                  <a:pt x="5253633" y="2184053"/>
                </a:cubicBezTo>
                <a:cubicBezTo>
                  <a:pt x="5258594" y="2186533"/>
                  <a:pt x="5263554" y="2187773"/>
                  <a:pt x="5268515" y="2187773"/>
                </a:cubicBezTo>
                <a:cubicBezTo>
                  <a:pt x="5273477" y="2187773"/>
                  <a:pt x="5278437" y="2189013"/>
                  <a:pt x="5283398" y="2191494"/>
                </a:cubicBezTo>
                <a:cubicBezTo>
                  <a:pt x="5288359" y="2193975"/>
                  <a:pt x="5290840" y="2197695"/>
                  <a:pt x="5290840" y="2202656"/>
                </a:cubicBezTo>
                <a:cubicBezTo>
                  <a:pt x="5293320" y="2202656"/>
                  <a:pt x="5294560" y="2202656"/>
                  <a:pt x="5294560" y="2202656"/>
                </a:cubicBezTo>
                <a:lnTo>
                  <a:pt x="5305722" y="2202656"/>
                </a:lnTo>
                <a:cubicBezTo>
                  <a:pt x="5305722" y="2207617"/>
                  <a:pt x="5309443" y="2208858"/>
                  <a:pt x="5316885" y="2206377"/>
                </a:cubicBezTo>
                <a:cubicBezTo>
                  <a:pt x="5324326" y="2203896"/>
                  <a:pt x="5329287" y="2203896"/>
                  <a:pt x="5331767" y="2206377"/>
                </a:cubicBezTo>
                <a:cubicBezTo>
                  <a:pt x="5334247" y="2208858"/>
                  <a:pt x="5337968" y="2210098"/>
                  <a:pt x="5342929" y="2210098"/>
                </a:cubicBezTo>
                <a:cubicBezTo>
                  <a:pt x="5342929" y="2215058"/>
                  <a:pt x="5344170" y="2217539"/>
                  <a:pt x="5346650" y="2217539"/>
                </a:cubicBezTo>
                <a:cubicBezTo>
                  <a:pt x="5349130" y="2217539"/>
                  <a:pt x="5354092" y="2217539"/>
                  <a:pt x="5361533" y="2217539"/>
                </a:cubicBezTo>
                <a:cubicBezTo>
                  <a:pt x="5368974" y="2217539"/>
                  <a:pt x="5376416" y="2220020"/>
                  <a:pt x="5383857" y="2224980"/>
                </a:cubicBezTo>
                <a:cubicBezTo>
                  <a:pt x="5391299" y="2229941"/>
                  <a:pt x="5395019" y="2229941"/>
                  <a:pt x="5395019" y="2224980"/>
                </a:cubicBezTo>
                <a:lnTo>
                  <a:pt x="5402461" y="2232422"/>
                </a:lnTo>
                <a:cubicBezTo>
                  <a:pt x="5407422" y="2237383"/>
                  <a:pt x="5413623" y="2239863"/>
                  <a:pt x="5421064" y="2239863"/>
                </a:cubicBezTo>
                <a:cubicBezTo>
                  <a:pt x="5428506" y="2239863"/>
                  <a:pt x="5437188" y="2242344"/>
                  <a:pt x="5447109" y="2247305"/>
                </a:cubicBezTo>
                <a:cubicBezTo>
                  <a:pt x="5461992" y="2252265"/>
                  <a:pt x="5475634" y="2255986"/>
                  <a:pt x="5488037" y="2258467"/>
                </a:cubicBezTo>
                <a:cubicBezTo>
                  <a:pt x="5500440" y="2260947"/>
                  <a:pt x="5509120" y="2262187"/>
                  <a:pt x="5514082" y="2262187"/>
                </a:cubicBezTo>
                <a:lnTo>
                  <a:pt x="5521523" y="2262187"/>
                </a:lnTo>
                <a:cubicBezTo>
                  <a:pt x="5526484" y="2267148"/>
                  <a:pt x="5531445" y="2269629"/>
                  <a:pt x="5536406" y="2269629"/>
                </a:cubicBezTo>
                <a:cubicBezTo>
                  <a:pt x="5541367" y="2269629"/>
                  <a:pt x="5553769" y="2272109"/>
                  <a:pt x="5573613" y="2277070"/>
                </a:cubicBezTo>
                <a:lnTo>
                  <a:pt x="5566172" y="2269629"/>
                </a:lnTo>
                <a:lnTo>
                  <a:pt x="5551289" y="2262187"/>
                </a:lnTo>
                <a:cubicBezTo>
                  <a:pt x="5556250" y="2267148"/>
                  <a:pt x="5548809" y="2264668"/>
                  <a:pt x="5528965" y="2254746"/>
                </a:cubicBezTo>
                <a:lnTo>
                  <a:pt x="5514082" y="2254746"/>
                </a:lnTo>
                <a:lnTo>
                  <a:pt x="5506640" y="2254746"/>
                </a:lnTo>
                <a:cubicBezTo>
                  <a:pt x="5501679" y="2249785"/>
                  <a:pt x="5490517" y="2243584"/>
                  <a:pt x="5473154" y="2236142"/>
                </a:cubicBezTo>
                <a:cubicBezTo>
                  <a:pt x="5455791" y="2228701"/>
                  <a:pt x="5439668" y="2224980"/>
                  <a:pt x="5424785" y="2224980"/>
                </a:cubicBezTo>
                <a:lnTo>
                  <a:pt x="5402461" y="2210098"/>
                </a:lnTo>
                <a:cubicBezTo>
                  <a:pt x="5402461" y="2210098"/>
                  <a:pt x="5398740" y="2208858"/>
                  <a:pt x="5391299" y="2206377"/>
                </a:cubicBezTo>
                <a:cubicBezTo>
                  <a:pt x="5383857" y="2203896"/>
                  <a:pt x="5375175" y="2200176"/>
                  <a:pt x="5365254" y="2195215"/>
                </a:cubicBezTo>
                <a:lnTo>
                  <a:pt x="5342929" y="2195215"/>
                </a:lnTo>
                <a:cubicBezTo>
                  <a:pt x="5337968" y="2190254"/>
                  <a:pt x="5331767" y="2186533"/>
                  <a:pt x="5324326" y="2184053"/>
                </a:cubicBezTo>
                <a:cubicBezTo>
                  <a:pt x="5316885" y="2181572"/>
                  <a:pt x="5311923" y="2180332"/>
                  <a:pt x="5309443" y="2180332"/>
                </a:cubicBezTo>
                <a:cubicBezTo>
                  <a:pt x="5306963" y="2180332"/>
                  <a:pt x="5304482" y="2180332"/>
                  <a:pt x="5302002" y="2180332"/>
                </a:cubicBezTo>
                <a:cubicBezTo>
                  <a:pt x="5299522" y="2180332"/>
                  <a:pt x="5295801" y="2180332"/>
                  <a:pt x="5290840" y="2180332"/>
                </a:cubicBezTo>
                <a:lnTo>
                  <a:pt x="5283398" y="2172891"/>
                </a:lnTo>
                <a:lnTo>
                  <a:pt x="5246191" y="2158008"/>
                </a:lnTo>
                <a:cubicBezTo>
                  <a:pt x="5241230" y="2162968"/>
                  <a:pt x="5236270" y="2164209"/>
                  <a:pt x="5231308" y="2161728"/>
                </a:cubicBezTo>
                <a:cubicBezTo>
                  <a:pt x="5226347" y="2159248"/>
                  <a:pt x="5223867" y="2158008"/>
                  <a:pt x="5223867" y="2158008"/>
                </a:cubicBezTo>
                <a:cubicBezTo>
                  <a:pt x="5218906" y="2153047"/>
                  <a:pt x="5213945" y="2151806"/>
                  <a:pt x="5208984" y="2154287"/>
                </a:cubicBezTo>
                <a:cubicBezTo>
                  <a:pt x="5204023" y="2156768"/>
                  <a:pt x="5197822" y="2155527"/>
                  <a:pt x="5190381" y="2150566"/>
                </a:cubicBezTo>
                <a:cubicBezTo>
                  <a:pt x="5182939" y="2145606"/>
                  <a:pt x="5176738" y="2145606"/>
                  <a:pt x="5171777" y="2150566"/>
                </a:cubicBezTo>
                <a:lnTo>
                  <a:pt x="5164336" y="2143125"/>
                </a:lnTo>
                <a:lnTo>
                  <a:pt x="5149453" y="2143125"/>
                </a:lnTo>
                <a:cubicBezTo>
                  <a:pt x="5139531" y="2143125"/>
                  <a:pt x="5133329" y="2141885"/>
                  <a:pt x="5130849" y="2139404"/>
                </a:cubicBezTo>
                <a:cubicBezTo>
                  <a:pt x="5128369" y="2136924"/>
                  <a:pt x="5127129" y="2135684"/>
                  <a:pt x="5127129" y="2135684"/>
                </a:cubicBezTo>
                <a:close/>
                <a:moveTo>
                  <a:pt x="2727275" y="2135684"/>
                </a:moveTo>
                <a:cubicBezTo>
                  <a:pt x="2724795" y="2135684"/>
                  <a:pt x="2723555" y="2138164"/>
                  <a:pt x="2723555" y="2143125"/>
                </a:cubicBezTo>
                <a:cubicBezTo>
                  <a:pt x="2728515" y="2143125"/>
                  <a:pt x="2730996" y="2141885"/>
                  <a:pt x="2730996" y="2139404"/>
                </a:cubicBezTo>
                <a:cubicBezTo>
                  <a:pt x="2730996" y="2136924"/>
                  <a:pt x="2729756" y="2135684"/>
                  <a:pt x="2727275" y="2135684"/>
                </a:cubicBezTo>
                <a:close/>
                <a:moveTo>
                  <a:pt x="2589609" y="2135684"/>
                </a:moveTo>
                <a:cubicBezTo>
                  <a:pt x="2589609" y="2135684"/>
                  <a:pt x="2589609" y="2138164"/>
                  <a:pt x="2589609" y="2143125"/>
                </a:cubicBezTo>
                <a:lnTo>
                  <a:pt x="2604492" y="2150566"/>
                </a:lnTo>
                <a:cubicBezTo>
                  <a:pt x="2609453" y="2145606"/>
                  <a:pt x="2609453" y="2143125"/>
                  <a:pt x="2604492" y="2143125"/>
                </a:cubicBezTo>
                <a:cubicBezTo>
                  <a:pt x="2604492" y="2143125"/>
                  <a:pt x="2602011" y="2143125"/>
                  <a:pt x="2597051" y="2143125"/>
                </a:cubicBezTo>
                <a:cubicBezTo>
                  <a:pt x="2592090" y="2138164"/>
                  <a:pt x="2589609" y="2135684"/>
                  <a:pt x="2589609" y="2135684"/>
                </a:cubicBezTo>
                <a:close/>
                <a:moveTo>
                  <a:pt x="2485430" y="2135684"/>
                </a:moveTo>
                <a:cubicBezTo>
                  <a:pt x="2490390" y="2140644"/>
                  <a:pt x="2492871" y="2143125"/>
                  <a:pt x="2492871" y="2143125"/>
                </a:cubicBezTo>
                <a:lnTo>
                  <a:pt x="2492871" y="2135684"/>
                </a:lnTo>
                <a:cubicBezTo>
                  <a:pt x="2492871" y="2135684"/>
                  <a:pt x="2490390" y="2135684"/>
                  <a:pt x="2485430" y="2135684"/>
                </a:cubicBezTo>
                <a:close/>
                <a:moveTo>
                  <a:pt x="1235274" y="2135684"/>
                </a:moveTo>
                <a:lnTo>
                  <a:pt x="1250156" y="2143125"/>
                </a:lnTo>
                <a:lnTo>
                  <a:pt x="1257598" y="2150566"/>
                </a:lnTo>
                <a:cubicBezTo>
                  <a:pt x="1252637" y="2150566"/>
                  <a:pt x="1247676" y="2150566"/>
                  <a:pt x="1242715" y="2150566"/>
                </a:cubicBezTo>
                <a:lnTo>
                  <a:pt x="1235274" y="2143125"/>
                </a:lnTo>
                <a:cubicBezTo>
                  <a:pt x="1235274" y="2138164"/>
                  <a:pt x="1235274" y="2135684"/>
                  <a:pt x="1235274" y="2135684"/>
                </a:cubicBezTo>
                <a:close/>
                <a:moveTo>
                  <a:pt x="1194346" y="2131963"/>
                </a:moveTo>
                <a:lnTo>
                  <a:pt x="1194346" y="2131963"/>
                </a:lnTo>
                <a:cubicBezTo>
                  <a:pt x="1196826" y="2134443"/>
                  <a:pt x="1198067" y="2135684"/>
                  <a:pt x="1198067" y="2135684"/>
                </a:cubicBezTo>
                <a:close/>
                <a:moveTo>
                  <a:pt x="6057304" y="2128242"/>
                </a:moveTo>
                <a:cubicBezTo>
                  <a:pt x="6062266" y="2128242"/>
                  <a:pt x="6067226" y="2128242"/>
                  <a:pt x="6072187" y="2128242"/>
                </a:cubicBezTo>
                <a:lnTo>
                  <a:pt x="6072187" y="2135684"/>
                </a:lnTo>
                <a:cubicBezTo>
                  <a:pt x="6067226" y="2135684"/>
                  <a:pt x="6063505" y="2134443"/>
                  <a:pt x="6061025" y="2131963"/>
                </a:cubicBezTo>
                <a:cubicBezTo>
                  <a:pt x="6058545" y="2129482"/>
                  <a:pt x="6057304" y="2128242"/>
                  <a:pt x="6057304" y="2128242"/>
                </a:cubicBezTo>
                <a:close/>
                <a:moveTo>
                  <a:pt x="5104804" y="2128242"/>
                </a:moveTo>
                <a:cubicBezTo>
                  <a:pt x="5099843" y="2133203"/>
                  <a:pt x="5098604" y="2136924"/>
                  <a:pt x="5101084" y="2139404"/>
                </a:cubicBezTo>
                <a:cubicBezTo>
                  <a:pt x="5103564" y="2141885"/>
                  <a:pt x="5106045" y="2143125"/>
                  <a:pt x="5108525" y="2143125"/>
                </a:cubicBezTo>
                <a:cubicBezTo>
                  <a:pt x="5111005" y="2143125"/>
                  <a:pt x="5112246" y="2143125"/>
                  <a:pt x="5112246" y="2143125"/>
                </a:cubicBezTo>
                <a:cubicBezTo>
                  <a:pt x="5112246" y="2143125"/>
                  <a:pt x="5112246" y="2140644"/>
                  <a:pt x="5112246" y="2135684"/>
                </a:cubicBezTo>
                <a:close/>
                <a:moveTo>
                  <a:pt x="2463105" y="2128242"/>
                </a:moveTo>
                <a:cubicBezTo>
                  <a:pt x="2463105" y="2133203"/>
                  <a:pt x="2464345" y="2135684"/>
                  <a:pt x="2466826" y="2135684"/>
                </a:cubicBezTo>
                <a:cubicBezTo>
                  <a:pt x="2469307" y="2135684"/>
                  <a:pt x="2470547" y="2134443"/>
                  <a:pt x="2470547" y="2131963"/>
                </a:cubicBezTo>
                <a:cubicBezTo>
                  <a:pt x="2470547" y="2129482"/>
                  <a:pt x="2468066" y="2128242"/>
                  <a:pt x="2463105" y="2128242"/>
                </a:cubicBezTo>
                <a:close/>
                <a:moveTo>
                  <a:pt x="2358926" y="2128242"/>
                </a:moveTo>
                <a:cubicBezTo>
                  <a:pt x="2358926" y="2133203"/>
                  <a:pt x="2360166" y="2135684"/>
                  <a:pt x="2362646" y="2135684"/>
                </a:cubicBezTo>
                <a:cubicBezTo>
                  <a:pt x="2365127" y="2135684"/>
                  <a:pt x="2366367" y="2134443"/>
                  <a:pt x="2366367" y="2131963"/>
                </a:cubicBezTo>
                <a:cubicBezTo>
                  <a:pt x="2366367" y="2129482"/>
                  <a:pt x="2363886" y="2128242"/>
                  <a:pt x="2358926" y="2128242"/>
                </a:cubicBezTo>
                <a:close/>
                <a:moveTo>
                  <a:pt x="1813843" y="2128242"/>
                </a:moveTo>
                <a:cubicBezTo>
                  <a:pt x="1817564" y="2128242"/>
                  <a:pt x="1820664" y="2130723"/>
                  <a:pt x="1823145" y="2135684"/>
                </a:cubicBezTo>
                <a:lnTo>
                  <a:pt x="1815703" y="2135684"/>
                </a:lnTo>
                <a:cubicBezTo>
                  <a:pt x="1810743" y="2135684"/>
                  <a:pt x="1808262" y="2135684"/>
                  <a:pt x="1808262" y="2135684"/>
                </a:cubicBezTo>
                <a:cubicBezTo>
                  <a:pt x="1808262" y="2140644"/>
                  <a:pt x="1805781" y="2143125"/>
                  <a:pt x="1800820" y="2143125"/>
                </a:cubicBezTo>
                <a:lnTo>
                  <a:pt x="1800820" y="2135684"/>
                </a:lnTo>
                <a:cubicBezTo>
                  <a:pt x="1805781" y="2130723"/>
                  <a:pt x="1810122" y="2128242"/>
                  <a:pt x="1813843" y="2128242"/>
                </a:cubicBezTo>
                <a:close/>
                <a:moveTo>
                  <a:pt x="1771055" y="2128242"/>
                </a:moveTo>
                <a:lnTo>
                  <a:pt x="1778496" y="2128242"/>
                </a:lnTo>
                <a:cubicBezTo>
                  <a:pt x="1778496" y="2133203"/>
                  <a:pt x="1777256" y="2135684"/>
                  <a:pt x="1774776" y="2135684"/>
                </a:cubicBezTo>
                <a:cubicBezTo>
                  <a:pt x="1772295" y="2135684"/>
                  <a:pt x="1769815" y="2134443"/>
                  <a:pt x="1767334" y="2131963"/>
                </a:cubicBezTo>
                <a:cubicBezTo>
                  <a:pt x="1764854" y="2129482"/>
                  <a:pt x="1766094" y="2128242"/>
                  <a:pt x="1771055" y="2128242"/>
                </a:cubicBezTo>
                <a:close/>
                <a:moveTo>
                  <a:pt x="6034980" y="2120801"/>
                </a:moveTo>
                <a:lnTo>
                  <a:pt x="6042422" y="2120801"/>
                </a:lnTo>
                <a:lnTo>
                  <a:pt x="6042422" y="2128242"/>
                </a:lnTo>
                <a:close/>
                <a:moveTo>
                  <a:pt x="5841504" y="2120801"/>
                </a:moveTo>
                <a:cubicBezTo>
                  <a:pt x="5846465" y="2120801"/>
                  <a:pt x="5848945" y="2120801"/>
                  <a:pt x="5848945" y="2120801"/>
                </a:cubicBezTo>
                <a:lnTo>
                  <a:pt x="5841504" y="2128242"/>
                </a:lnTo>
                <a:cubicBezTo>
                  <a:pt x="5841504" y="2123281"/>
                  <a:pt x="5841504" y="2120801"/>
                  <a:pt x="5841504" y="2120801"/>
                </a:cubicBezTo>
                <a:close/>
                <a:moveTo>
                  <a:pt x="5015508" y="2120801"/>
                </a:moveTo>
                <a:lnTo>
                  <a:pt x="5022949" y="2128242"/>
                </a:lnTo>
                <a:cubicBezTo>
                  <a:pt x="5022949" y="2128242"/>
                  <a:pt x="5022949" y="2127002"/>
                  <a:pt x="5022949" y="2124521"/>
                </a:cubicBezTo>
                <a:cubicBezTo>
                  <a:pt x="5022949" y="2122041"/>
                  <a:pt x="5020469" y="2120801"/>
                  <a:pt x="5015508" y="2120801"/>
                </a:cubicBezTo>
                <a:close/>
                <a:moveTo>
                  <a:pt x="2492871" y="2120801"/>
                </a:moveTo>
                <a:cubicBezTo>
                  <a:pt x="2492871" y="2120801"/>
                  <a:pt x="2492871" y="2123281"/>
                  <a:pt x="2492871" y="2128242"/>
                </a:cubicBezTo>
                <a:cubicBezTo>
                  <a:pt x="2497832" y="2128242"/>
                  <a:pt x="2500312" y="2127002"/>
                  <a:pt x="2500312" y="2124521"/>
                </a:cubicBezTo>
                <a:cubicBezTo>
                  <a:pt x="2500312" y="2122041"/>
                  <a:pt x="2497832" y="2120801"/>
                  <a:pt x="2492871" y="2120801"/>
                </a:cubicBezTo>
                <a:close/>
                <a:moveTo>
                  <a:pt x="2128242" y="2120801"/>
                </a:moveTo>
                <a:lnTo>
                  <a:pt x="2135684" y="2120801"/>
                </a:lnTo>
                <a:cubicBezTo>
                  <a:pt x="2135684" y="2120801"/>
                  <a:pt x="2135684" y="2123281"/>
                  <a:pt x="2135684" y="2128242"/>
                </a:cubicBezTo>
                <a:cubicBezTo>
                  <a:pt x="2130723" y="2128242"/>
                  <a:pt x="2128242" y="2125761"/>
                  <a:pt x="2128242" y="2120801"/>
                </a:cubicBezTo>
                <a:close/>
                <a:moveTo>
                  <a:pt x="1912441" y="2120801"/>
                </a:moveTo>
                <a:cubicBezTo>
                  <a:pt x="1912441" y="2120801"/>
                  <a:pt x="1914922" y="2123281"/>
                  <a:pt x="1919883" y="2128242"/>
                </a:cubicBezTo>
                <a:cubicBezTo>
                  <a:pt x="1924844" y="2128242"/>
                  <a:pt x="1927324" y="2127002"/>
                  <a:pt x="1927324" y="2124521"/>
                </a:cubicBezTo>
                <a:cubicBezTo>
                  <a:pt x="1927324" y="2122041"/>
                  <a:pt x="1924844" y="2120801"/>
                  <a:pt x="1919883" y="2120801"/>
                </a:cubicBezTo>
                <a:close/>
                <a:moveTo>
                  <a:pt x="1324571" y="2120801"/>
                </a:moveTo>
                <a:cubicBezTo>
                  <a:pt x="1329531" y="2120801"/>
                  <a:pt x="1339453" y="2123281"/>
                  <a:pt x="1354336" y="2128242"/>
                </a:cubicBezTo>
                <a:lnTo>
                  <a:pt x="1346895" y="2143125"/>
                </a:lnTo>
                <a:cubicBezTo>
                  <a:pt x="1336973" y="2138164"/>
                  <a:pt x="1329531" y="2135684"/>
                  <a:pt x="1324571" y="2135684"/>
                </a:cubicBezTo>
                <a:cubicBezTo>
                  <a:pt x="1319609" y="2130723"/>
                  <a:pt x="1318369" y="2128242"/>
                  <a:pt x="1320850" y="2128242"/>
                </a:cubicBezTo>
                <a:cubicBezTo>
                  <a:pt x="1323330" y="2128242"/>
                  <a:pt x="1324571" y="2125761"/>
                  <a:pt x="1324571" y="2120801"/>
                </a:cubicBezTo>
                <a:close/>
                <a:moveTo>
                  <a:pt x="5930801" y="2117081"/>
                </a:moveTo>
                <a:cubicBezTo>
                  <a:pt x="5928320" y="2117081"/>
                  <a:pt x="5925840" y="2118321"/>
                  <a:pt x="5923359" y="2120801"/>
                </a:cubicBezTo>
                <a:lnTo>
                  <a:pt x="5930801" y="2128242"/>
                </a:lnTo>
                <a:lnTo>
                  <a:pt x="5938242" y="2128242"/>
                </a:lnTo>
                <a:lnTo>
                  <a:pt x="5938242" y="2120801"/>
                </a:lnTo>
                <a:cubicBezTo>
                  <a:pt x="5935761" y="2118321"/>
                  <a:pt x="5933281" y="2117081"/>
                  <a:pt x="5930801" y="2117081"/>
                </a:cubicBezTo>
                <a:close/>
                <a:moveTo>
                  <a:pt x="6012656" y="2113359"/>
                </a:moveTo>
                <a:lnTo>
                  <a:pt x="6020097" y="2113359"/>
                </a:lnTo>
                <a:lnTo>
                  <a:pt x="6020097" y="2120801"/>
                </a:lnTo>
                <a:close/>
                <a:moveTo>
                  <a:pt x="1421309" y="2113359"/>
                </a:moveTo>
                <a:cubicBezTo>
                  <a:pt x="1426270" y="2113359"/>
                  <a:pt x="1428750" y="2113359"/>
                  <a:pt x="1428750" y="2113359"/>
                </a:cubicBezTo>
                <a:lnTo>
                  <a:pt x="1421309" y="2120801"/>
                </a:lnTo>
                <a:cubicBezTo>
                  <a:pt x="1421309" y="2115840"/>
                  <a:pt x="1421309" y="2113359"/>
                  <a:pt x="1421309" y="2113359"/>
                </a:cubicBezTo>
                <a:close/>
                <a:moveTo>
                  <a:pt x="1153418" y="2113359"/>
                </a:moveTo>
                <a:lnTo>
                  <a:pt x="1175742" y="2113359"/>
                </a:lnTo>
                <a:lnTo>
                  <a:pt x="1194346" y="2131963"/>
                </a:lnTo>
                <a:lnTo>
                  <a:pt x="1186904" y="2128242"/>
                </a:lnTo>
                <a:cubicBezTo>
                  <a:pt x="1184424" y="2128242"/>
                  <a:pt x="1178223" y="2125761"/>
                  <a:pt x="1168301" y="2120801"/>
                </a:cubicBezTo>
                <a:cubicBezTo>
                  <a:pt x="1158379" y="2115840"/>
                  <a:pt x="1153418" y="2113359"/>
                  <a:pt x="1153418" y="2113359"/>
                </a:cubicBezTo>
                <a:close/>
                <a:moveTo>
                  <a:pt x="2271489" y="2109639"/>
                </a:moveTo>
                <a:cubicBezTo>
                  <a:pt x="2272729" y="2109639"/>
                  <a:pt x="2274590" y="2110879"/>
                  <a:pt x="2277070" y="2113359"/>
                </a:cubicBezTo>
                <a:cubicBezTo>
                  <a:pt x="2277070" y="2118320"/>
                  <a:pt x="2275830" y="2120801"/>
                  <a:pt x="2273350" y="2120801"/>
                </a:cubicBezTo>
                <a:cubicBezTo>
                  <a:pt x="2270869" y="2120801"/>
                  <a:pt x="2269629" y="2118320"/>
                  <a:pt x="2269629" y="2113359"/>
                </a:cubicBezTo>
                <a:cubicBezTo>
                  <a:pt x="2269629" y="2110879"/>
                  <a:pt x="2270249" y="2109639"/>
                  <a:pt x="2271489" y="2109639"/>
                </a:cubicBezTo>
                <a:close/>
                <a:moveTo>
                  <a:pt x="6101953" y="2105918"/>
                </a:moveTo>
                <a:cubicBezTo>
                  <a:pt x="6101953" y="2105918"/>
                  <a:pt x="6101953" y="2108399"/>
                  <a:pt x="6101953" y="2113359"/>
                </a:cubicBezTo>
                <a:cubicBezTo>
                  <a:pt x="6101953" y="2113359"/>
                  <a:pt x="6099473" y="2113359"/>
                  <a:pt x="6094511" y="2113359"/>
                </a:cubicBezTo>
                <a:close/>
                <a:moveTo>
                  <a:pt x="5982890" y="2105918"/>
                </a:moveTo>
                <a:lnTo>
                  <a:pt x="5990332" y="2105918"/>
                </a:lnTo>
                <a:lnTo>
                  <a:pt x="5997773" y="2113359"/>
                </a:lnTo>
                <a:cubicBezTo>
                  <a:pt x="5992812" y="2113359"/>
                  <a:pt x="5989091" y="2112119"/>
                  <a:pt x="5986611" y="2109639"/>
                </a:cubicBezTo>
                <a:cubicBezTo>
                  <a:pt x="5984131" y="2107158"/>
                  <a:pt x="5982890" y="2105918"/>
                  <a:pt x="5982890" y="2105918"/>
                </a:cubicBezTo>
                <a:close/>
                <a:moveTo>
                  <a:pt x="1808262" y="2105918"/>
                </a:moveTo>
                <a:cubicBezTo>
                  <a:pt x="1813223" y="2110879"/>
                  <a:pt x="1815703" y="2113359"/>
                  <a:pt x="1815703" y="2113359"/>
                </a:cubicBezTo>
                <a:lnTo>
                  <a:pt x="1815703" y="2105918"/>
                </a:lnTo>
                <a:close/>
                <a:moveTo>
                  <a:pt x="1220391" y="2105918"/>
                </a:moveTo>
                <a:cubicBezTo>
                  <a:pt x="1225352" y="2105918"/>
                  <a:pt x="1227832" y="2108399"/>
                  <a:pt x="1227832" y="2113359"/>
                </a:cubicBezTo>
                <a:cubicBezTo>
                  <a:pt x="1227832" y="2113359"/>
                  <a:pt x="1225352" y="2113359"/>
                  <a:pt x="1220391" y="2113359"/>
                </a:cubicBezTo>
                <a:cubicBezTo>
                  <a:pt x="1220391" y="2113359"/>
                  <a:pt x="1219151" y="2112119"/>
                  <a:pt x="1216670" y="2109639"/>
                </a:cubicBezTo>
                <a:cubicBezTo>
                  <a:pt x="1214190" y="2107158"/>
                  <a:pt x="1215430" y="2105918"/>
                  <a:pt x="1220391" y="2105918"/>
                </a:cubicBezTo>
                <a:close/>
                <a:moveTo>
                  <a:pt x="5938242" y="2098476"/>
                </a:moveTo>
                <a:cubicBezTo>
                  <a:pt x="5938242" y="2103437"/>
                  <a:pt x="5940722" y="2105918"/>
                  <a:pt x="5945683" y="2105918"/>
                </a:cubicBezTo>
                <a:lnTo>
                  <a:pt x="5945683" y="2098476"/>
                </a:lnTo>
                <a:cubicBezTo>
                  <a:pt x="5945683" y="2098476"/>
                  <a:pt x="5943203" y="2098476"/>
                  <a:pt x="5938242" y="2098476"/>
                </a:cubicBezTo>
                <a:close/>
                <a:moveTo>
                  <a:pt x="5923359" y="2098476"/>
                </a:moveTo>
                <a:cubicBezTo>
                  <a:pt x="5923359" y="2103437"/>
                  <a:pt x="5924600" y="2105918"/>
                  <a:pt x="5927080" y="2105918"/>
                </a:cubicBezTo>
                <a:cubicBezTo>
                  <a:pt x="5929560" y="2105918"/>
                  <a:pt x="5930801" y="2104678"/>
                  <a:pt x="5930801" y="2102197"/>
                </a:cubicBezTo>
                <a:cubicBezTo>
                  <a:pt x="5930801" y="2099717"/>
                  <a:pt x="5928320" y="2098476"/>
                  <a:pt x="5923359" y="2098476"/>
                </a:cubicBezTo>
                <a:close/>
                <a:moveTo>
                  <a:pt x="4632275" y="2098476"/>
                </a:moveTo>
                <a:cubicBezTo>
                  <a:pt x="4629795" y="2098476"/>
                  <a:pt x="4628554" y="2100957"/>
                  <a:pt x="4628554" y="2105918"/>
                </a:cubicBezTo>
                <a:lnTo>
                  <a:pt x="4635996" y="2105918"/>
                </a:lnTo>
                <a:cubicBezTo>
                  <a:pt x="4635996" y="2105918"/>
                  <a:pt x="4635996" y="2104678"/>
                  <a:pt x="4635996" y="2102197"/>
                </a:cubicBezTo>
                <a:cubicBezTo>
                  <a:pt x="4635996" y="2099717"/>
                  <a:pt x="4634755" y="2098476"/>
                  <a:pt x="4632275" y="2098476"/>
                </a:cubicBezTo>
                <a:close/>
                <a:moveTo>
                  <a:pt x="1718965" y="2098476"/>
                </a:moveTo>
                <a:lnTo>
                  <a:pt x="1718965" y="2105918"/>
                </a:lnTo>
                <a:lnTo>
                  <a:pt x="1711524" y="2105918"/>
                </a:lnTo>
                <a:cubicBezTo>
                  <a:pt x="1711524" y="2100957"/>
                  <a:pt x="1714004" y="2098476"/>
                  <a:pt x="1718965" y="2098476"/>
                </a:cubicBezTo>
                <a:close/>
                <a:moveTo>
                  <a:pt x="6639594" y="2092895"/>
                </a:moveTo>
                <a:cubicBezTo>
                  <a:pt x="6640835" y="2092895"/>
                  <a:pt x="6642695" y="2093516"/>
                  <a:pt x="6645175" y="2094756"/>
                </a:cubicBezTo>
                <a:cubicBezTo>
                  <a:pt x="6650137" y="2097236"/>
                  <a:pt x="6652617" y="2098476"/>
                  <a:pt x="6652617" y="2098476"/>
                </a:cubicBezTo>
                <a:cubicBezTo>
                  <a:pt x="6652617" y="2098476"/>
                  <a:pt x="6650137" y="2098476"/>
                  <a:pt x="6645175" y="2098476"/>
                </a:cubicBezTo>
                <a:cubicBezTo>
                  <a:pt x="6640214" y="2098476"/>
                  <a:pt x="6637734" y="2097236"/>
                  <a:pt x="6637734" y="2094756"/>
                </a:cubicBezTo>
                <a:cubicBezTo>
                  <a:pt x="6637734" y="2093516"/>
                  <a:pt x="6638353" y="2092895"/>
                  <a:pt x="6639594" y="2092895"/>
                </a:cubicBezTo>
                <a:close/>
                <a:moveTo>
                  <a:pt x="2403574" y="2091035"/>
                </a:moveTo>
                <a:cubicBezTo>
                  <a:pt x="2398613" y="2091035"/>
                  <a:pt x="2397373" y="2092275"/>
                  <a:pt x="2399853" y="2094756"/>
                </a:cubicBezTo>
                <a:cubicBezTo>
                  <a:pt x="2402334" y="2097236"/>
                  <a:pt x="2404814" y="2098476"/>
                  <a:pt x="2407295" y="2098476"/>
                </a:cubicBezTo>
                <a:cubicBezTo>
                  <a:pt x="2409775" y="2098476"/>
                  <a:pt x="2411016" y="2095996"/>
                  <a:pt x="2411016" y="2091035"/>
                </a:cubicBezTo>
                <a:cubicBezTo>
                  <a:pt x="2411016" y="2091035"/>
                  <a:pt x="2408535" y="2091035"/>
                  <a:pt x="2403574" y="2091035"/>
                </a:cubicBezTo>
                <a:close/>
                <a:moveTo>
                  <a:pt x="1852910" y="2091035"/>
                </a:moveTo>
                <a:cubicBezTo>
                  <a:pt x="1857871" y="2095996"/>
                  <a:pt x="1860352" y="2098476"/>
                  <a:pt x="1860352" y="2098476"/>
                </a:cubicBezTo>
                <a:cubicBezTo>
                  <a:pt x="1860352" y="2098476"/>
                  <a:pt x="1860352" y="2100957"/>
                  <a:pt x="1860352" y="2105918"/>
                </a:cubicBezTo>
                <a:cubicBezTo>
                  <a:pt x="1860352" y="2105918"/>
                  <a:pt x="1862832" y="2105918"/>
                  <a:pt x="1867793" y="2105918"/>
                </a:cubicBezTo>
                <a:lnTo>
                  <a:pt x="1860352" y="2113359"/>
                </a:lnTo>
                <a:lnTo>
                  <a:pt x="1852910" y="2113359"/>
                </a:lnTo>
                <a:cubicBezTo>
                  <a:pt x="1857871" y="2118320"/>
                  <a:pt x="1867793" y="2120801"/>
                  <a:pt x="1882676" y="2120801"/>
                </a:cubicBezTo>
                <a:cubicBezTo>
                  <a:pt x="1877715" y="2115840"/>
                  <a:pt x="1875234" y="2113359"/>
                  <a:pt x="1875234" y="2113359"/>
                </a:cubicBezTo>
                <a:cubicBezTo>
                  <a:pt x="1875234" y="2108399"/>
                  <a:pt x="1875234" y="2105918"/>
                  <a:pt x="1875234" y="2105918"/>
                </a:cubicBezTo>
                <a:lnTo>
                  <a:pt x="1905000" y="2105918"/>
                </a:lnTo>
                <a:cubicBezTo>
                  <a:pt x="1914922" y="2110879"/>
                  <a:pt x="1924844" y="2113359"/>
                  <a:pt x="1934766" y="2113359"/>
                </a:cubicBezTo>
                <a:cubicBezTo>
                  <a:pt x="1924844" y="2108399"/>
                  <a:pt x="1917402" y="2105918"/>
                  <a:pt x="1912441" y="2105918"/>
                </a:cubicBezTo>
                <a:cubicBezTo>
                  <a:pt x="1907481" y="2105918"/>
                  <a:pt x="1900039" y="2103437"/>
                  <a:pt x="1890117" y="2098476"/>
                </a:cubicBezTo>
                <a:cubicBezTo>
                  <a:pt x="1880196" y="2093516"/>
                  <a:pt x="1867793" y="2091035"/>
                  <a:pt x="1852910" y="2091035"/>
                </a:cubicBezTo>
                <a:close/>
                <a:moveTo>
                  <a:pt x="4963418" y="2083594"/>
                </a:moveTo>
                <a:cubicBezTo>
                  <a:pt x="4958456" y="2083594"/>
                  <a:pt x="4954736" y="2084834"/>
                  <a:pt x="4952256" y="2087314"/>
                </a:cubicBezTo>
                <a:cubicBezTo>
                  <a:pt x="4949776" y="2089795"/>
                  <a:pt x="4951015" y="2092275"/>
                  <a:pt x="4955976" y="2094756"/>
                </a:cubicBezTo>
                <a:cubicBezTo>
                  <a:pt x="4960938" y="2097236"/>
                  <a:pt x="4967138" y="2099717"/>
                  <a:pt x="4974580" y="2102197"/>
                </a:cubicBezTo>
                <a:cubicBezTo>
                  <a:pt x="4982021" y="2104678"/>
                  <a:pt x="4988222" y="2108399"/>
                  <a:pt x="4993183" y="2113359"/>
                </a:cubicBezTo>
                <a:cubicBezTo>
                  <a:pt x="4998145" y="2108399"/>
                  <a:pt x="5001865" y="2107158"/>
                  <a:pt x="5004345" y="2109639"/>
                </a:cubicBezTo>
                <a:cubicBezTo>
                  <a:pt x="5006826" y="2112119"/>
                  <a:pt x="5008066" y="2113359"/>
                  <a:pt x="5008066" y="2113359"/>
                </a:cubicBezTo>
                <a:lnTo>
                  <a:pt x="5015508" y="2113359"/>
                </a:lnTo>
                <a:lnTo>
                  <a:pt x="5030390" y="2120801"/>
                </a:lnTo>
                <a:cubicBezTo>
                  <a:pt x="5035352" y="2125761"/>
                  <a:pt x="5042793" y="2130723"/>
                  <a:pt x="5052715" y="2135684"/>
                </a:cubicBezTo>
                <a:lnTo>
                  <a:pt x="5052715" y="2128242"/>
                </a:lnTo>
                <a:cubicBezTo>
                  <a:pt x="5052715" y="2128242"/>
                  <a:pt x="5052715" y="2127002"/>
                  <a:pt x="5052715" y="2124521"/>
                </a:cubicBezTo>
                <a:cubicBezTo>
                  <a:pt x="5052715" y="2122041"/>
                  <a:pt x="5052715" y="2118320"/>
                  <a:pt x="5052715" y="2113359"/>
                </a:cubicBezTo>
                <a:lnTo>
                  <a:pt x="5060156" y="2113359"/>
                </a:lnTo>
                <a:cubicBezTo>
                  <a:pt x="5060156" y="2123281"/>
                  <a:pt x="5060156" y="2128242"/>
                  <a:pt x="5060156" y="2128242"/>
                </a:cubicBezTo>
                <a:lnTo>
                  <a:pt x="5067597" y="2120801"/>
                </a:lnTo>
                <a:lnTo>
                  <a:pt x="5075039" y="2120801"/>
                </a:lnTo>
                <a:lnTo>
                  <a:pt x="5082480" y="2120801"/>
                </a:lnTo>
                <a:cubicBezTo>
                  <a:pt x="5077519" y="2120801"/>
                  <a:pt x="5075039" y="2123281"/>
                  <a:pt x="5075039" y="2128242"/>
                </a:cubicBezTo>
                <a:cubicBezTo>
                  <a:pt x="5075039" y="2128242"/>
                  <a:pt x="5076279" y="2128242"/>
                  <a:pt x="5078760" y="2128242"/>
                </a:cubicBezTo>
                <a:cubicBezTo>
                  <a:pt x="5081240" y="2128242"/>
                  <a:pt x="5084960" y="2128242"/>
                  <a:pt x="5089922" y="2128242"/>
                </a:cubicBezTo>
                <a:lnTo>
                  <a:pt x="5097363" y="2128242"/>
                </a:lnTo>
                <a:cubicBezTo>
                  <a:pt x="5092402" y="2128242"/>
                  <a:pt x="5092402" y="2125761"/>
                  <a:pt x="5097363" y="2120801"/>
                </a:cubicBezTo>
                <a:lnTo>
                  <a:pt x="5089922" y="2113359"/>
                </a:lnTo>
                <a:cubicBezTo>
                  <a:pt x="5084960" y="2113359"/>
                  <a:pt x="5080000" y="2113359"/>
                  <a:pt x="5075039" y="2113359"/>
                </a:cubicBezTo>
                <a:cubicBezTo>
                  <a:pt x="5070077" y="2113359"/>
                  <a:pt x="5066357" y="2112119"/>
                  <a:pt x="5063877" y="2109639"/>
                </a:cubicBezTo>
                <a:cubicBezTo>
                  <a:pt x="5061397" y="2107158"/>
                  <a:pt x="5060156" y="2105918"/>
                  <a:pt x="5060156" y="2105918"/>
                </a:cubicBezTo>
                <a:lnTo>
                  <a:pt x="5052715" y="2105918"/>
                </a:lnTo>
                <a:cubicBezTo>
                  <a:pt x="5052715" y="2100957"/>
                  <a:pt x="5052715" y="2098476"/>
                  <a:pt x="5052715" y="2098476"/>
                </a:cubicBezTo>
                <a:cubicBezTo>
                  <a:pt x="5052715" y="2098476"/>
                  <a:pt x="5052715" y="2095996"/>
                  <a:pt x="5052715" y="2091035"/>
                </a:cubicBezTo>
                <a:cubicBezTo>
                  <a:pt x="5052715" y="2091035"/>
                  <a:pt x="5051474" y="2091035"/>
                  <a:pt x="5048994" y="2091035"/>
                </a:cubicBezTo>
                <a:cubicBezTo>
                  <a:pt x="5046514" y="2091035"/>
                  <a:pt x="5042793" y="2091035"/>
                  <a:pt x="5037832" y="2091035"/>
                </a:cubicBezTo>
                <a:cubicBezTo>
                  <a:pt x="5032870" y="2091035"/>
                  <a:pt x="5026670" y="2089795"/>
                  <a:pt x="5019228" y="2087314"/>
                </a:cubicBezTo>
                <a:cubicBezTo>
                  <a:pt x="5011787" y="2084834"/>
                  <a:pt x="5005586" y="2083594"/>
                  <a:pt x="5000625" y="2083594"/>
                </a:cubicBezTo>
                <a:cubicBezTo>
                  <a:pt x="4995663" y="2083594"/>
                  <a:pt x="4990703" y="2083594"/>
                  <a:pt x="4985742" y="2083594"/>
                </a:cubicBezTo>
                <a:lnTo>
                  <a:pt x="4985742" y="2091035"/>
                </a:lnTo>
                <a:cubicBezTo>
                  <a:pt x="4980781" y="2091035"/>
                  <a:pt x="4973339" y="2091035"/>
                  <a:pt x="4963418" y="2091035"/>
                </a:cubicBezTo>
                <a:close/>
                <a:moveTo>
                  <a:pt x="4680644" y="2083594"/>
                </a:moveTo>
                <a:lnTo>
                  <a:pt x="4680644" y="2091035"/>
                </a:lnTo>
                <a:cubicBezTo>
                  <a:pt x="4685606" y="2091035"/>
                  <a:pt x="4688086" y="2091035"/>
                  <a:pt x="4688086" y="2091035"/>
                </a:cubicBezTo>
                <a:close/>
                <a:moveTo>
                  <a:pt x="2031504" y="2083594"/>
                </a:moveTo>
                <a:lnTo>
                  <a:pt x="2031504" y="2091035"/>
                </a:lnTo>
                <a:lnTo>
                  <a:pt x="2038945" y="2091035"/>
                </a:lnTo>
                <a:cubicBezTo>
                  <a:pt x="2038945" y="2086074"/>
                  <a:pt x="2036465" y="2083594"/>
                  <a:pt x="2031504" y="2083594"/>
                </a:cubicBezTo>
                <a:close/>
                <a:moveTo>
                  <a:pt x="1704082" y="2083594"/>
                </a:moveTo>
                <a:cubicBezTo>
                  <a:pt x="1704082" y="2088554"/>
                  <a:pt x="1702842" y="2091035"/>
                  <a:pt x="1700361" y="2091035"/>
                </a:cubicBezTo>
                <a:cubicBezTo>
                  <a:pt x="1697881" y="2091035"/>
                  <a:pt x="1696641" y="2089795"/>
                  <a:pt x="1696641" y="2087314"/>
                </a:cubicBezTo>
                <a:cubicBezTo>
                  <a:pt x="1696641" y="2084834"/>
                  <a:pt x="1699121" y="2083594"/>
                  <a:pt x="1704082" y="2083594"/>
                </a:cubicBezTo>
                <a:close/>
                <a:moveTo>
                  <a:pt x="5617331" y="2078943"/>
                </a:moveTo>
                <a:cubicBezTo>
                  <a:pt x="5616711" y="2078322"/>
                  <a:pt x="5615781" y="2078633"/>
                  <a:pt x="5614541" y="2079873"/>
                </a:cubicBezTo>
                <a:cubicBezTo>
                  <a:pt x="5612061" y="2082354"/>
                  <a:pt x="5613300" y="2083594"/>
                  <a:pt x="5618261" y="2083594"/>
                </a:cubicBezTo>
                <a:cubicBezTo>
                  <a:pt x="5618261" y="2081114"/>
                  <a:pt x="5617951" y="2079563"/>
                  <a:pt x="5617331" y="2078943"/>
                </a:cubicBezTo>
                <a:close/>
                <a:moveTo>
                  <a:pt x="6578203" y="2076152"/>
                </a:moveTo>
                <a:cubicBezTo>
                  <a:pt x="6578203" y="2076152"/>
                  <a:pt x="6586885" y="2078633"/>
                  <a:pt x="6604247" y="2083594"/>
                </a:cubicBezTo>
                <a:cubicBezTo>
                  <a:pt x="6621611" y="2088554"/>
                  <a:pt x="6630293" y="2093516"/>
                  <a:pt x="6630293" y="2098476"/>
                </a:cubicBezTo>
                <a:lnTo>
                  <a:pt x="6600527" y="2091035"/>
                </a:lnTo>
                <a:close/>
                <a:moveTo>
                  <a:pt x="4918769" y="2076152"/>
                </a:moveTo>
                <a:cubicBezTo>
                  <a:pt x="4923731" y="2081113"/>
                  <a:pt x="4926211" y="2083594"/>
                  <a:pt x="4926211" y="2083594"/>
                </a:cubicBezTo>
                <a:cubicBezTo>
                  <a:pt x="4926211" y="2083594"/>
                  <a:pt x="4927451" y="2084834"/>
                  <a:pt x="4929931" y="2087314"/>
                </a:cubicBezTo>
                <a:cubicBezTo>
                  <a:pt x="4932411" y="2089795"/>
                  <a:pt x="4933652" y="2091035"/>
                  <a:pt x="4933652" y="2091035"/>
                </a:cubicBezTo>
                <a:lnTo>
                  <a:pt x="4941093" y="2091035"/>
                </a:lnTo>
                <a:lnTo>
                  <a:pt x="4941093" y="2083594"/>
                </a:lnTo>
                <a:lnTo>
                  <a:pt x="4933652" y="2076152"/>
                </a:lnTo>
                <a:close/>
                <a:moveTo>
                  <a:pt x="2701230" y="2076152"/>
                </a:moveTo>
                <a:cubicBezTo>
                  <a:pt x="2701230" y="2081113"/>
                  <a:pt x="2703711" y="2083594"/>
                  <a:pt x="2708672" y="2083594"/>
                </a:cubicBezTo>
                <a:cubicBezTo>
                  <a:pt x="2708672" y="2078633"/>
                  <a:pt x="2708672" y="2076152"/>
                  <a:pt x="2708672" y="2076152"/>
                </a:cubicBezTo>
                <a:close/>
                <a:moveTo>
                  <a:pt x="2515195" y="2076152"/>
                </a:moveTo>
                <a:cubicBezTo>
                  <a:pt x="2510234" y="2076152"/>
                  <a:pt x="2507754" y="2077392"/>
                  <a:pt x="2507754" y="2079873"/>
                </a:cubicBezTo>
                <a:cubicBezTo>
                  <a:pt x="2507754" y="2082354"/>
                  <a:pt x="2505273" y="2083594"/>
                  <a:pt x="2500312" y="2083594"/>
                </a:cubicBezTo>
                <a:lnTo>
                  <a:pt x="2492871" y="2083594"/>
                </a:lnTo>
                <a:lnTo>
                  <a:pt x="2500312" y="2091035"/>
                </a:lnTo>
                <a:lnTo>
                  <a:pt x="2515195" y="2091035"/>
                </a:lnTo>
                <a:lnTo>
                  <a:pt x="2522637" y="2083594"/>
                </a:lnTo>
                <a:cubicBezTo>
                  <a:pt x="2522637" y="2078633"/>
                  <a:pt x="2520156" y="2076152"/>
                  <a:pt x="2515195" y="2076152"/>
                </a:cubicBezTo>
                <a:close/>
                <a:moveTo>
                  <a:pt x="2636118" y="2072432"/>
                </a:moveTo>
                <a:cubicBezTo>
                  <a:pt x="2634878" y="2072432"/>
                  <a:pt x="2634258" y="2073672"/>
                  <a:pt x="2634258" y="2076152"/>
                </a:cubicBezTo>
                <a:lnTo>
                  <a:pt x="2641699" y="2076152"/>
                </a:lnTo>
                <a:cubicBezTo>
                  <a:pt x="2639219" y="2073672"/>
                  <a:pt x="2637358" y="2072432"/>
                  <a:pt x="2636118" y="2072432"/>
                </a:cubicBezTo>
                <a:close/>
                <a:moveTo>
                  <a:pt x="6049863" y="2068711"/>
                </a:moveTo>
                <a:lnTo>
                  <a:pt x="6064746" y="2068711"/>
                </a:lnTo>
                <a:lnTo>
                  <a:pt x="6064746" y="2076152"/>
                </a:lnTo>
                <a:cubicBezTo>
                  <a:pt x="6059785" y="2076152"/>
                  <a:pt x="6054824" y="2073672"/>
                  <a:pt x="6049863" y="2068711"/>
                </a:cubicBezTo>
                <a:close/>
                <a:moveTo>
                  <a:pt x="5841504" y="2068711"/>
                </a:moveTo>
                <a:lnTo>
                  <a:pt x="5841504" y="2076152"/>
                </a:lnTo>
                <a:cubicBezTo>
                  <a:pt x="5846465" y="2076152"/>
                  <a:pt x="5848945" y="2076152"/>
                  <a:pt x="5848945" y="2076152"/>
                </a:cubicBezTo>
                <a:cubicBezTo>
                  <a:pt x="5848945" y="2071192"/>
                  <a:pt x="5846465" y="2068711"/>
                  <a:pt x="5841504" y="2068711"/>
                </a:cubicBezTo>
                <a:close/>
                <a:moveTo>
                  <a:pt x="4903886" y="2068711"/>
                </a:moveTo>
                <a:lnTo>
                  <a:pt x="4903886" y="2076152"/>
                </a:lnTo>
                <a:lnTo>
                  <a:pt x="4907607" y="2076152"/>
                </a:lnTo>
                <a:cubicBezTo>
                  <a:pt x="4905127" y="2076152"/>
                  <a:pt x="4903886" y="2073672"/>
                  <a:pt x="4903886" y="2068711"/>
                </a:cubicBezTo>
                <a:close/>
                <a:moveTo>
                  <a:pt x="2024062" y="2068711"/>
                </a:moveTo>
                <a:lnTo>
                  <a:pt x="2016621" y="2076152"/>
                </a:lnTo>
                <a:cubicBezTo>
                  <a:pt x="2021582" y="2076152"/>
                  <a:pt x="2024062" y="2076152"/>
                  <a:pt x="2024062" y="2076152"/>
                </a:cubicBezTo>
                <a:cubicBezTo>
                  <a:pt x="2024062" y="2071192"/>
                  <a:pt x="2024062" y="2068711"/>
                  <a:pt x="2024062" y="2068711"/>
                </a:cubicBezTo>
                <a:close/>
                <a:moveTo>
                  <a:pt x="2332881" y="2066385"/>
                </a:moveTo>
                <a:cubicBezTo>
                  <a:pt x="2329160" y="2066696"/>
                  <a:pt x="2325439" y="2067471"/>
                  <a:pt x="2321719" y="2068711"/>
                </a:cubicBezTo>
                <a:lnTo>
                  <a:pt x="2314277" y="2068711"/>
                </a:lnTo>
                <a:lnTo>
                  <a:pt x="2329160" y="2076152"/>
                </a:lnTo>
                <a:cubicBezTo>
                  <a:pt x="2339082" y="2076152"/>
                  <a:pt x="2346524" y="2076152"/>
                  <a:pt x="2351484" y="2076152"/>
                </a:cubicBezTo>
                <a:lnTo>
                  <a:pt x="2358926" y="2076152"/>
                </a:lnTo>
                <a:cubicBezTo>
                  <a:pt x="2363886" y="2081113"/>
                  <a:pt x="2366367" y="2083594"/>
                  <a:pt x="2366367" y="2083594"/>
                </a:cubicBezTo>
                <a:cubicBezTo>
                  <a:pt x="2366367" y="2083594"/>
                  <a:pt x="2368848" y="2083594"/>
                  <a:pt x="2373808" y="2083594"/>
                </a:cubicBezTo>
                <a:lnTo>
                  <a:pt x="2366367" y="2076152"/>
                </a:lnTo>
                <a:cubicBezTo>
                  <a:pt x="2355205" y="2068711"/>
                  <a:pt x="2344043" y="2065455"/>
                  <a:pt x="2332881" y="2066385"/>
                </a:cubicBezTo>
                <a:close/>
                <a:moveTo>
                  <a:pt x="4942954" y="2064990"/>
                </a:moveTo>
                <a:cubicBezTo>
                  <a:pt x="4941714" y="2064990"/>
                  <a:pt x="4941093" y="2066231"/>
                  <a:pt x="4941093" y="2068711"/>
                </a:cubicBezTo>
                <a:lnTo>
                  <a:pt x="4948535" y="2068711"/>
                </a:lnTo>
                <a:cubicBezTo>
                  <a:pt x="4946054" y="2066231"/>
                  <a:pt x="4944194" y="2064990"/>
                  <a:pt x="4942954" y="2064990"/>
                </a:cubicBezTo>
                <a:close/>
                <a:moveTo>
                  <a:pt x="4502981" y="2064060"/>
                </a:moveTo>
                <a:cubicBezTo>
                  <a:pt x="4502360" y="2064680"/>
                  <a:pt x="4502051" y="2066231"/>
                  <a:pt x="4502051" y="2068711"/>
                </a:cubicBezTo>
                <a:cubicBezTo>
                  <a:pt x="4502051" y="2073672"/>
                  <a:pt x="4502051" y="2076152"/>
                  <a:pt x="4502051" y="2076152"/>
                </a:cubicBezTo>
                <a:cubicBezTo>
                  <a:pt x="4502051" y="2076152"/>
                  <a:pt x="4503291" y="2074912"/>
                  <a:pt x="4505771" y="2072432"/>
                </a:cubicBezTo>
                <a:cubicBezTo>
                  <a:pt x="4508251" y="2069951"/>
                  <a:pt x="4508251" y="2067471"/>
                  <a:pt x="4505771" y="2064990"/>
                </a:cubicBezTo>
                <a:cubicBezTo>
                  <a:pt x="4504531" y="2063750"/>
                  <a:pt x="4503601" y="2063440"/>
                  <a:pt x="4502981" y="2064060"/>
                </a:cubicBezTo>
                <a:close/>
                <a:moveTo>
                  <a:pt x="1979414" y="2061269"/>
                </a:moveTo>
                <a:lnTo>
                  <a:pt x="1979414" y="2068711"/>
                </a:lnTo>
                <a:cubicBezTo>
                  <a:pt x="1969492" y="2068711"/>
                  <a:pt x="1971973" y="2073672"/>
                  <a:pt x="1986855" y="2083594"/>
                </a:cubicBezTo>
                <a:lnTo>
                  <a:pt x="2016621" y="2083594"/>
                </a:lnTo>
                <a:cubicBezTo>
                  <a:pt x="2016621" y="2083594"/>
                  <a:pt x="2015381" y="2081113"/>
                  <a:pt x="2012901" y="2076152"/>
                </a:cubicBezTo>
                <a:cubicBezTo>
                  <a:pt x="2010420" y="2071192"/>
                  <a:pt x="2006699" y="2068711"/>
                  <a:pt x="2001738" y="2068711"/>
                </a:cubicBezTo>
                <a:cubicBezTo>
                  <a:pt x="1996777" y="2068711"/>
                  <a:pt x="1991816" y="2068711"/>
                  <a:pt x="1986855" y="2068711"/>
                </a:cubicBezTo>
                <a:close/>
                <a:moveTo>
                  <a:pt x="1733848" y="2061269"/>
                </a:moveTo>
                <a:lnTo>
                  <a:pt x="1763613" y="2076152"/>
                </a:lnTo>
                <a:lnTo>
                  <a:pt x="1808262" y="2091035"/>
                </a:lnTo>
                <a:cubicBezTo>
                  <a:pt x="1823145" y="2091035"/>
                  <a:pt x="1835547" y="2091035"/>
                  <a:pt x="1845469" y="2091035"/>
                </a:cubicBezTo>
                <a:cubicBezTo>
                  <a:pt x="1845469" y="2086074"/>
                  <a:pt x="1842988" y="2083594"/>
                  <a:pt x="1838028" y="2083594"/>
                </a:cubicBezTo>
                <a:cubicBezTo>
                  <a:pt x="1842988" y="2078633"/>
                  <a:pt x="1842988" y="2074912"/>
                  <a:pt x="1838028" y="2072432"/>
                </a:cubicBezTo>
                <a:cubicBezTo>
                  <a:pt x="1833067" y="2069951"/>
                  <a:pt x="1828106" y="2068711"/>
                  <a:pt x="1823145" y="2068711"/>
                </a:cubicBezTo>
                <a:cubicBezTo>
                  <a:pt x="1818184" y="2068711"/>
                  <a:pt x="1811982" y="2067471"/>
                  <a:pt x="1804541" y="2064990"/>
                </a:cubicBezTo>
                <a:cubicBezTo>
                  <a:pt x="1797100" y="2062509"/>
                  <a:pt x="1790898" y="2061269"/>
                  <a:pt x="1785938" y="2061269"/>
                </a:cubicBezTo>
                <a:close/>
                <a:moveTo>
                  <a:pt x="1718965" y="2061269"/>
                </a:moveTo>
                <a:lnTo>
                  <a:pt x="1711524" y="2068711"/>
                </a:lnTo>
                <a:cubicBezTo>
                  <a:pt x="1711524" y="2068711"/>
                  <a:pt x="1714004" y="2068711"/>
                  <a:pt x="1718965" y="2068711"/>
                </a:cubicBezTo>
                <a:cubicBezTo>
                  <a:pt x="1723926" y="2068711"/>
                  <a:pt x="1726407" y="2068711"/>
                  <a:pt x="1726407" y="2068711"/>
                </a:cubicBezTo>
                <a:cubicBezTo>
                  <a:pt x="1726407" y="2063750"/>
                  <a:pt x="1723926" y="2061269"/>
                  <a:pt x="1718965" y="2061269"/>
                </a:cubicBezTo>
                <a:close/>
                <a:moveTo>
                  <a:pt x="1157139" y="2061269"/>
                </a:moveTo>
                <a:cubicBezTo>
                  <a:pt x="1162100" y="2061269"/>
                  <a:pt x="1168301" y="2063750"/>
                  <a:pt x="1175742" y="2068711"/>
                </a:cubicBezTo>
                <a:cubicBezTo>
                  <a:pt x="1180703" y="2073672"/>
                  <a:pt x="1185664" y="2076152"/>
                  <a:pt x="1190625" y="2076152"/>
                </a:cubicBezTo>
                <a:lnTo>
                  <a:pt x="1272481" y="2113359"/>
                </a:lnTo>
                <a:cubicBezTo>
                  <a:pt x="1252637" y="2113359"/>
                  <a:pt x="1260078" y="2120801"/>
                  <a:pt x="1294805" y="2135684"/>
                </a:cubicBezTo>
                <a:cubicBezTo>
                  <a:pt x="1314649" y="2140644"/>
                  <a:pt x="1324571" y="2145606"/>
                  <a:pt x="1324571" y="2150566"/>
                </a:cubicBezTo>
                <a:cubicBezTo>
                  <a:pt x="1329531" y="2150566"/>
                  <a:pt x="1334492" y="2150566"/>
                  <a:pt x="1339453" y="2150566"/>
                </a:cubicBezTo>
                <a:cubicBezTo>
                  <a:pt x="1344414" y="2150566"/>
                  <a:pt x="1346895" y="2150566"/>
                  <a:pt x="1346895" y="2150566"/>
                </a:cubicBezTo>
                <a:cubicBezTo>
                  <a:pt x="1346895" y="2150566"/>
                  <a:pt x="1344414" y="2153047"/>
                  <a:pt x="1339453" y="2158008"/>
                </a:cubicBezTo>
                <a:cubicBezTo>
                  <a:pt x="1329531" y="2158008"/>
                  <a:pt x="1322090" y="2155527"/>
                  <a:pt x="1317129" y="2150566"/>
                </a:cubicBezTo>
                <a:lnTo>
                  <a:pt x="1302246" y="2143125"/>
                </a:lnTo>
                <a:cubicBezTo>
                  <a:pt x="1292325" y="2143125"/>
                  <a:pt x="1284883" y="2141885"/>
                  <a:pt x="1279922" y="2139404"/>
                </a:cubicBezTo>
                <a:cubicBezTo>
                  <a:pt x="1274961" y="2136924"/>
                  <a:pt x="1267520" y="2133203"/>
                  <a:pt x="1257598" y="2128242"/>
                </a:cubicBezTo>
                <a:cubicBezTo>
                  <a:pt x="1247676" y="2123281"/>
                  <a:pt x="1240235" y="2118320"/>
                  <a:pt x="1235274" y="2113359"/>
                </a:cubicBezTo>
                <a:cubicBezTo>
                  <a:pt x="1230312" y="2108399"/>
                  <a:pt x="1224112" y="2103437"/>
                  <a:pt x="1216670" y="2098476"/>
                </a:cubicBezTo>
                <a:cubicBezTo>
                  <a:pt x="1209229" y="2093516"/>
                  <a:pt x="1203028" y="2091035"/>
                  <a:pt x="1198067" y="2091035"/>
                </a:cubicBezTo>
                <a:cubicBezTo>
                  <a:pt x="1193105" y="2091035"/>
                  <a:pt x="1185664" y="2088554"/>
                  <a:pt x="1175742" y="2083594"/>
                </a:cubicBezTo>
                <a:lnTo>
                  <a:pt x="1153418" y="2068711"/>
                </a:lnTo>
                <a:cubicBezTo>
                  <a:pt x="1148457" y="2068711"/>
                  <a:pt x="1145977" y="2068711"/>
                  <a:pt x="1145977" y="2068711"/>
                </a:cubicBezTo>
                <a:cubicBezTo>
                  <a:pt x="1148457" y="2063750"/>
                  <a:pt x="1152178" y="2061269"/>
                  <a:pt x="1157139" y="2061269"/>
                </a:cubicBezTo>
                <a:close/>
                <a:moveTo>
                  <a:pt x="1041797" y="2061269"/>
                </a:moveTo>
                <a:lnTo>
                  <a:pt x="1064121" y="2068711"/>
                </a:lnTo>
                <a:lnTo>
                  <a:pt x="1093887" y="2083594"/>
                </a:lnTo>
                <a:cubicBezTo>
                  <a:pt x="1098848" y="2083594"/>
                  <a:pt x="1101328" y="2084834"/>
                  <a:pt x="1101328" y="2087314"/>
                </a:cubicBezTo>
                <a:cubicBezTo>
                  <a:pt x="1101328" y="2089795"/>
                  <a:pt x="1102569" y="2091035"/>
                  <a:pt x="1105049" y="2091035"/>
                </a:cubicBezTo>
                <a:cubicBezTo>
                  <a:pt x="1107529" y="2091035"/>
                  <a:pt x="1111250" y="2093516"/>
                  <a:pt x="1116211" y="2098476"/>
                </a:cubicBezTo>
                <a:cubicBezTo>
                  <a:pt x="1126133" y="2103437"/>
                  <a:pt x="1131094" y="2105918"/>
                  <a:pt x="1131094" y="2105918"/>
                </a:cubicBezTo>
                <a:lnTo>
                  <a:pt x="1123652" y="2105918"/>
                </a:lnTo>
                <a:cubicBezTo>
                  <a:pt x="1123652" y="2105918"/>
                  <a:pt x="1116211" y="2103437"/>
                  <a:pt x="1101328" y="2098476"/>
                </a:cubicBezTo>
                <a:cubicBezTo>
                  <a:pt x="1086446" y="2093516"/>
                  <a:pt x="1074043" y="2088554"/>
                  <a:pt x="1064121" y="2083594"/>
                </a:cubicBezTo>
                <a:lnTo>
                  <a:pt x="1049239" y="2076152"/>
                </a:lnTo>
                <a:cubicBezTo>
                  <a:pt x="1049239" y="2076152"/>
                  <a:pt x="1046758" y="2073672"/>
                  <a:pt x="1041797" y="2068711"/>
                </a:cubicBezTo>
                <a:close/>
                <a:moveTo>
                  <a:pt x="2642630" y="2055688"/>
                </a:moveTo>
                <a:cubicBezTo>
                  <a:pt x="2640769" y="2055688"/>
                  <a:pt x="2639219" y="2056309"/>
                  <a:pt x="2637978" y="2057549"/>
                </a:cubicBezTo>
                <a:cubicBezTo>
                  <a:pt x="2635498" y="2060029"/>
                  <a:pt x="2636738" y="2061269"/>
                  <a:pt x="2641699" y="2061269"/>
                </a:cubicBezTo>
                <a:lnTo>
                  <a:pt x="2656582" y="2061269"/>
                </a:lnTo>
                <a:cubicBezTo>
                  <a:pt x="2656582" y="2061269"/>
                  <a:pt x="2654101" y="2060029"/>
                  <a:pt x="2649141" y="2057549"/>
                </a:cubicBezTo>
                <a:cubicBezTo>
                  <a:pt x="2646660" y="2056309"/>
                  <a:pt x="2644490" y="2055688"/>
                  <a:pt x="2642630" y="2055688"/>
                </a:cubicBezTo>
                <a:close/>
                <a:moveTo>
                  <a:pt x="5566172" y="2053828"/>
                </a:moveTo>
                <a:cubicBezTo>
                  <a:pt x="5571133" y="2053828"/>
                  <a:pt x="5573613" y="2055068"/>
                  <a:pt x="5573613" y="2057549"/>
                </a:cubicBezTo>
                <a:cubicBezTo>
                  <a:pt x="5573613" y="2060029"/>
                  <a:pt x="5571133" y="2061269"/>
                  <a:pt x="5566172" y="2061269"/>
                </a:cubicBezTo>
                <a:cubicBezTo>
                  <a:pt x="5566172" y="2056309"/>
                  <a:pt x="5566172" y="2053828"/>
                  <a:pt x="5566172" y="2053828"/>
                </a:cubicBezTo>
                <a:close/>
                <a:moveTo>
                  <a:pt x="4554140" y="2053828"/>
                </a:moveTo>
                <a:cubicBezTo>
                  <a:pt x="4554140" y="2058789"/>
                  <a:pt x="4554140" y="2061269"/>
                  <a:pt x="4554140" y="2061269"/>
                </a:cubicBezTo>
                <a:cubicBezTo>
                  <a:pt x="4554140" y="2061269"/>
                  <a:pt x="4556620" y="2061269"/>
                  <a:pt x="4561582" y="2061269"/>
                </a:cubicBezTo>
                <a:lnTo>
                  <a:pt x="4561582" y="2053828"/>
                </a:lnTo>
                <a:close/>
                <a:moveTo>
                  <a:pt x="1908721" y="2053828"/>
                </a:moveTo>
                <a:cubicBezTo>
                  <a:pt x="1906240" y="2053828"/>
                  <a:pt x="1905000" y="2056309"/>
                  <a:pt x="1905000" y="2061269"/>
                </a:cubicBezTo>
                <a:lnTo>
                  <a:pt x="1912441" y="2061269"/>
                </a:lnTo>
                <a:lnTo>
                  <a:pt x="1919883" y="2061269"/>
                </a:lnTo>
                <a:cubicBezTo>
                  <a:pt x="1914922" y="2056309"/>
                  <a:pt x="1911201" y="2053828"/>
                  <a:pt x="1908721" y="2053828"/>
                </a:cubicBezTo>
                <a:close/>
                <a:moveTo>
                  <a:pt x="4537397" y="2050108"/>
                </a:moveTo>
                <a:cubicBezTo>
                  <a:pt x="4536157" y="2050108"/>
                  <a:pt x="4534297" y="2051348"/>
                  <a:pt x="4531816" y="2053828"/>
                </a:cubicBezTo>
                <a:lnTo>
                  <a:pt x="4539258" y="2053828"/>
                </a:lnTo>
                <a:cubicBezTo>
                  <a:pt x="4539258" y="2051348"/>
                  <a:pt x="4538637" y="2050108"/>
                  <a:pt x="4537397" y="2050108"/>
                </a:cubicBezTo>
                <a:close/>
                <a:moveTo>
                  <a:pt x="6258222" y="2046387"/>
                </a:moveTo>
                <a:cubicBezTo>
                  <a:pt x="6263184" y="2046387"/>
                  <a:pt x="6268144" y="2047627"/>
                  <a:pt x="6273105" y="2050107"/>
                </a:cubicBezTo>
                <a:cubicBezTo>
                  <a:pt x="6278067" y="2052588"/>
                  <a:pt x="6280547" y="2053828"/>
                  <a:pt x="6280547" y="2053828"/>
                </a:cubicBezTo>
                <a:close/>
                <a:moveTo>
                  <a:pt x="5514082" y="2046387"/>
                </a:moveTo>
                <a:lnTo>
                  <a:pt x="5506640" y="2053828"/>
                </a:lnTo>
                <a:lnTo>
                  <a:pt x="5521523" y="2053828"/>
                </a:lnTo>
                <a:cubicBezTo>
                  <a:pt x="5521523" y="2053828"/>
                  <a:pt x="5520283" y="2052588"/>
                  <a:pt x="5517802" y="2050107"/>
                </a:cubicBezTo>
                <a:cubicBezTo>
                  <a:pt x="5515322" y="2047627"/>
                  <a:pt x="5514082" y="2046387"/>
                  <a:pt x="5514082" y="2046387"/>
                </a:cubicBezTo>
                <a:close/>
                <a:moveTo>
                  <a:pt x="4874121" y="2046387"/>
                </a:moveTo>
                <a:lnTo>
                  <a:pt x="4874121" y="2053828"/>
                </a:lnTo>
                <a:cubicBezTo>
                  <a:pt x="4874121" y="2058789"/>
                  <a:pt x="4872880" y="2061269"/>
                  <a:pt x="4870400" y="2061269"/>
                </a:cubicBezTo>
                <a:cubicBezTo>
                  <a:pt x="4867920" y="2061269"/>
                  <a:pt x="4866679" y="2058789"/>
                  <a:pt x="4866679" y="2053828"/>
                </a:cubicBezTo>
                <a:cubicBezTo>
                  <a:pt x="4866679" y="2048867"/>
                  <a:pt x="4869160" y="2046387"/>
                  <a:pt x="4874121" y="2046387"/>
                </a:cubicBezTo>
                <a:close/>
                <a:moveTo>
                  <a:pt x="4851797" y="2046387"/>
                </a:moveTo>
                <a:cubicBezTo>
                  <a:pt x="4856758" y="2046387"/>
                  <a:pt x="4859238" y="2046387"/>
                  <a:pt x="4859238" y="2046387"/>
                </a:cubicBezTo>
                <a:lnTo>
                  <a:pt x="4844355" y="2053828"/>
                </a:lnTo>
                <a:cubicBezTo>
                  <a:pt x="4844355" y="2053828"/>
                  <a:pt x="4844355" y="2052588"/>
                  <a:pt x="4844355" y="2050107"/>
                </a:cubicBezTo>
                <a:cubicBezTo>
                  <a:pt x="4844355" y="2047627"/>
                  <a:pt x="4846835" y="2046387"/>
                  <a:pt x="4851797" y="2046387"/>
                </a:cubicBezTo>
                <a:close/>
                <a:moveTo>
                  <a:pt x="2604492" y="2046387"/>
                </a:moveTo>
                <a:lnTo>
                  <a:pt x="2611933" y="2053828"/>
                </a:lnTo>
                <a:lnTo>
                  <a:pt x="2619375" y="2053828"/>
                </a:lnTo>
                <a:cubicBezTo>
                  <a:pt x="2619375" y="2048867"/>
                  <a:pt x="2616894" y="2046387"/>
                  <a:pt x="2611933" y="2046387"/>
                </a:cubicBezTo>
                <a:cubicBezTo>
                  <a:pt x="2606973" y="2046387"/>
                  <a:pt x="2604492" y="2046387"/>
                  <a:pt x="2604492" y="2046387"/>
                </a:cubicBezTo>
                <a:close/>
                <a:moveTo>
                  <a:pt x="1919883" y="2046387"/>
                </a:moveTo>
                <a:lnTo>
                  <a:pt x="1934766" y="2061269"/>
                </a:lnTo>
                <a:lnTo>
                  <a:pt x="1957090" y="2061269"/>
                </a:lnTo>
                <a:lnTo>
                  <a:pt x="1949649" y="2053828"/>
                </a:lnTo>
                <a:lnTo>
                  <a:pt x="1934766" y="2053828"/>
                </a:lnTo>
                <a:close/>
                <a:moveTo>
                  <a:pt x="1473399" y="2046387"/>
                </a:moveTo>
                <a:lnTo>
                  <a:pt x="1473399" y="2053828"/>
                </a:lnTo>
                <a:lnTo>
                  <a:pt x="1480840" y="2061269"/>
                </a:lnTo>
                <a:close/>
                <a:moveTo>
                  <a:pt x="1726407" y="2038945"/>
                </a:moveTo>
                <a:cubicBezTo>
                  <a:pt x="1721445" y="2038945"/>
                  <a:pt x="1718965" y="2040185"/>
                  <a:pt x="1718965" y="2042666"/>
                </a:cubicBezTo>
                <a:cubicBezTo>
                  <a:pt x="1718965" y="2045147"/>
                  <a:pt x="1721445" y="2046387"/>
                  <a:pt x="1726407" y="2046387"/>
                </a:cubicBezTo>
                <a:close/>
                <a:moveTo>
                  <a:pt x="5543847" y="2031504"/>
                </a:moveTo>
                <a:lnTo>
                  <a:pt x="5543847" y="2053828"/>
                </a:lnTo>
                <a:lnTo>
                  <a:pt x="5543847" y="2061269"/>
                </a:lnTo>
                <a:cubicBezTo>
                  <a:pt x="5543847" y="2066230"/>
                  <a:pt x="5553769" y="2068711"/>
                  <a:pt x="5573613" y="2068711"/>
                </a:cubicBezTo>
                <a:cubicBezTo>
                  <a:pt x="5578574" y="2068711"/>
                  <a:pt x="5583535" y="2068711"/>
                  <a:pt x="5588496" y="2068711"/>
                </a:cubicBezTo>
                <a:cubicBezTo>
                  <a:pt x="5593457" y="2068711"/>
                  <a:pt x="5598417" y="2068711"/>
                  <a:pt x="5603379" y="2068711"/>
                </a:cubicBezTo>
                <a:cubicBezTo>
                  <a:pt x="5613300" y="2068711"/>
                  <a:pt x="5618261" y="2068711"/>
                  <a:pt x="5618261" y="2068711"/>
                </a:cubicBezTo>
                <a:lnTo>
                  <a:pt x="5610820" y="2061269"/>
                </a:lnTo>
                <a:lnTo>
                  <a:pt x="5603379" y="2061269"/>
                </a:lnTo>
                <a:lnTo>
                  <a:pt x="5595937" y="2061269"/>
                </a:lnTo>
                <a:cubicBezTo>
                  <a:pt x="5595937" y="2056309"/>
                  <a:pt x="5592217" y="2053828"/>
                  <a:pt x="5584775" y="2053828"/>
                </a:cubicBezTo>
                <a:cubicBezTo>
                  <a:pt x="5577334" y="2053828"/>
                  <a:pt x="5572372" y="2051347"/>
                  <a:pt x="5569892" y="2046387"/>
                </a:cubicBezTo>
                <a:cubicBezTo>
                  <a:pt x="5567412" y="2041426"/>
                  <a:pt x="5563692" y="2040185"/>
                  <a:pt x="5558730" y="2042666"/>
                </a:cubicBezTo>
                <a:cubicBezTo>
                  <a:pt x="5553769" y="2045147"/>
                  <a:pt x="5551289" y="2043906"/>
                  <a:pt x="5551289" y="2038945"/>
                </a:cubicBezTo>
                <a:cubicBezTo>
                  <a:pt x="5551289" y="2038945"/>
                  <a:pt x="5550048" y="2037705"/>
                  <a:pt x="5547568" y="2035225"/>
                </a:cubicBezTo>
                <a:cubicBezTo>
                  <a:pt x="5545088" y="2032744"/>
                  <a:pt x="5543847" y="2031504"/>
                  <a:pt x="5543847" y="2031504"/>
                </a:cubicBezTo>
                <a:close/>
                <a:moveTo>
                  <a:pt x="1957090" y="2031504"/>
                </a:moveTo>
                <a:lnTo>
                  <a:pt x="1964532" y="2031504"/>
                </a:lnTo>
                <a:lnTo>
                  <a:pt x="1964532" y="2038945"/>
                </a:lnTo>
                <a:cubicBezTo>
                  <a:pt x="1959571" y="2038945"/>
                  <a:pt x="1957090" y="2036465"/>
                  <a:pt x="1957090" y="2031504"/>
                </a:cubicBezTo>
                <a:close/>
                <a:moveTo>
                  <a:pt x="1689199" y="2031504"/>
                </a:moveTo>
                <a:cubicBezTo>
                  <a:pt x="1689199" y="2031504"/>
                  <a:pt x="1690440" y="2032744"/>
                  <a:pt x="1692920" y="2035225"/>
                </a:cubicBezTo>
                <a:cubicBezTo>
                  <a:pt x="1695401" y="2037705"/>
                  <a:pt x="1696641" y="2037705"/>
                  <a:pt x="1696641" y="2035225"/>
                </a:cubicBezTo>
                <a:cubicBezTo>
                  <a:pt x="1696641" y="2032744"/>
                  <a:pt x="1696641" y="2031504"/>
                  <a:pt x="1696641" y="2031504"/>
                </a:cubicBezTo>
                <a:close/>
                <a:moveTo>
                  <a:pt x="1056680" y="2031504"/>
                </a:moveTo>
                <a:cubicBezTo>
                  <a:pt x="1061641" y="2031504"/>
                  <a:pt x="1069082" y="2033984"/>
                  <a:pt x="1079004" y="2038945"/>
                </a:cubicBezTo>
                <a:cubicBezTo>
                  <a:pt x="1083965" y="2043906"/>
                  <a:pt x="1087686" y="2047627"/>
                  <a:pt x="1090166" y="2050107"/>
                </a:cubicBezTo>
                <a:cubicBezTo>
                  <a:pt x="1092647" y="2052588"/>
                  <a:pt x="1093887" y="2053828"/>
                  <a:pt x="1093887" y="2053828"/>
                </a:cubicBezTo>
                <a:lnTo>
                  <a:pt x="1071562" y="2053828"/>
                </a:lnTo>
                <a:cubicBezTo>
                  <a:pt x="1066602" y="2053828"/>
                  <a:pt x="1061641" y="2052588"/>
                  <a:pt x="1056680" y="2050107"/>
                </a:cubicBezTo>
                <a:cubicBezTo>
                  <a:pt x="1051719" y="2047627"/>
                  <a:pt x="1049239" y="2045147"/>
                  <a:pt x="1049239" y="2042666"/>
                </a:cubicBezTo>
                <a:cubicBezTo>
                  <a:pt x="1049239" y="2040185"/>
                  <a:pt x="1049239" y="2038945"/>
                  <a:pt x="1049239" y="2038945"/>
                </a:cubicBezTo>
                <a:close/>
                <a:moveTo>
                  <a:pt x="6228457" y="2024062"/>
                </a:moveTo>
                <a:lnTo>
                  <a:pt x="6235898" y="2038945"/>
                </a:lnTo>
                <a:lnTo>
                  <a:pt x="6221015" y="2038945"/>
                </a:lnTo>
                <a:cubicBezTo>
                  <a:pt x="6216054" y="2033984"/>
                  <a:pt x="6214815" y="2030264"/>
                  <a:pt x="6217295" y="2027783"/>
                </a:cubicBezTo>
                <a:cubicBezTo>
                  <a:pt x="6219775" y="2025302"/>
                  <a:pt x="6223495" y="2024062"/>
                  <a:pt x="6228457" y="2024062"/>
                </a:cubicBezTo>
                <a:close/>
                <a:moveTo>
                  <a:pt x="5997773" y="2024062"/>
                </a:moveTo>
                <a:cubicBezTo>
                  <a:pt x="5992812" y="2024062"/>
                  <a:pt x="5990332" y="2026543"/>
                  <a:pt x="5990332" y="2031504"/>
                </a:cubicBezTo>
                <a:lnTo>
                  <a:pt x="6027539" y="2046387"/>
                </a:lnTo>
                <a:cubicBezTo>
                  <a:pt x="6032500" y="2046387"/>
                  <a:pt x="6033740" y="2045147"/>
                  <a:pt x="6031260" y="2042666"/>
                </a:cubicBezTo>
                <a:cubicBezTo>
                  <a:pt x="6028779" y="2040185"/>
                  <a:pt x="6023818" y="2037705"/>
                  <a:pt x="6016377" y="2035225"/>
                </a:cubicBezTo>
                <a:cubicBezTo>
                  <a:pt x="6008935" y="2032744"/>
                  <a:pt x="6005215" y="2030264"/>
                  <a:pt x="6005215" y="2027783"/>
                </a:cubicBezTo>
                <a:cubicBezTo>
                  <a:pt x="6005215" y="2025302"/>
                  <a:pt x="6002734" y="2024062"/>
                  <a:pt x="5997773" y="2024062"/>
                </a:cubicBezTo>
                <a:close/>
                <a:moveTo>
                  <a:pt x="5968008" y="2024062"/>
                </a:moveTo>
                <a:lnTo>
                  <a:pt x="5975449" y="2031504"/>
                </a:lnTo>
                <a:cubicBezTo>
                  <a:pt x="5980410" y="2031504"/>
                  <a:pt x="5982890" y="2031504"/>
                  <a:pt x="5982890" y="2031504"/>
                </a:cubicBezTo>
                <a:cubicBezTo>
                  <a:pt x="5982890" y="2031504"/>
                  <a:pt x="5980410" y="2029023"/>
                  <a:pt x="5975449" y="2024062"/>
                </a:cubicBezTo>
                <a:close/>
                <a:moveTo>
                  <a:pt x="4717851" y="2024062"/>
                </a:moveTo>
                <a:lnTo>
                  <a:pt x="4740176" y="2031504"/>
                </a:lnTo>
                <a:lnTo>
                  <a:pt x="4747617" y="2031504"/>
                </a:lnTo>
                <a:lnTo>
                  <a:pt x="4755058" y="2038945"/>
                </a:lnTo>
                <a:cubicBezTo>
                  <a:pt x="4760020" y="2043906"/>
                  <a:pt x="4763740" y="2047627"/>
                  <a:pt x="4766220" y="2050107"/>
                </a:cubicBezTo>
                <a:cubicBezTo>
                  <a:pt x="4768701" y="2052588"/>
                  <a:pt x="4777383" y="2053828"/>
                  <a:pt x="4792265" y="2053828"/>
                </a:cubicBezTo>
                <a:cubicBezTo>
                  <a:pt x="4797227" y="2053828"/>
                  <a:pt x="4802187" y="2053828"/>
                  <a:pt x="4807148" y="2053828"/>
                </a:cubicBezTo>
                <a:cubicBezTo>
                  <a:pt x="4812109" y="2053828"/>
                  <a:pt x="4814590" y="2053828"/>
                  <a:pt x="4814590" y="2053828"/>
                </a:cubicBezTo>
                <a:cubicBezTo>
                  <a:pt x="4819551" y="2058789"/>
                  <a:pt x="4822031" y="2060029"/>
                  <a:pt x="4822031" y="2057549"/>
                </a:cubicBezTo>
                <a:cubicBezTo>
                  <a:pt x="4822031" y="2055068"/>
                  <a:pt x="4826992" y="2056309"/>
                  <a:pt x="4836914" y="2061269"/>
                </a:cubicBezTo>
                <a:cubicBezTo>
                  <a:pt x="4841875" y="2061269"/>
                  <a:pt x="4848076" y="2062509"/>
                  <a:pt x="4855517" y="2064990"/>
                </a:cubicBezTo>
                <a:cubicBezTo>
                  <a:pt x="4862959" y="2067471"/>
                  <a:pt x="4869160" y="2068711"/>
                  <a:pt x="4874121" y="2068711"/>
                </a:cubicBezTo>
                <a:lnTo>
                  <a:pt x="4881562" y="2068711"/>
                </a:lnTo>
                <a:cubicBezTo>
                  <a:pt x="4876601" y="2063750"/>
                  <a:pt x="4881562" y="2061269"/>
                  <a:pt x="4896445" y="2061269"/>
                </a:cubicBezTo>
                <a:lnTo>
                  <a:pt x="4911328" y="2061269"/>
                </a:lnTo>
                <a:cubicBezTo>
                  <a:pt x="4911328" y="2056309"/>
                  <a:pt x="4908848" y="2053828"/>
                  <a:pt x="4903886" y="2053828"/>
                </a:cubicBezTo>
                <a:cubicBezTo>
                  <a:pt x="4898925" y="2053828"/>
                  <a:pt x="4896445" y="2053828"/>
                  <a:pt x="4896445" y="2053828"/>
                </a:cubicBezTo>
                <a:cubicBezTo>
                  <a:pt x="4891484" y="2053828"/>
                  <a:pt x="4886524" y="2051347"/>
                  <a:pt x="4881562" y="2046387"/>
                </a:cubicBezTo>
                <a:lnTo>
                  <a:pt x="4874121" y="2046387"/>
                </a:lnTo>
                <a:lnTo>
                  <a:pt x="4870400" y="2046387"/>
                </a:lnTo>
                <a:cubicBezTo>
                  <a:pt x="4867920" y="2046387"/>
                  <a:pt x="4866679" y="2046387"/>
                  <a:pt x="4866679" y="2046387"/>
                </a:cubicBezTo>
                <a:cubicBezTo>
                  <a:pt x="4861718" y="2046387"/>
                  <a:pt x="4859238" y="2045147"/>
                  <a:pt x="4859238" y="2042666"/>
                </a:cubicBezTo>
                <a:cubicBezTo>
                  <a:pt x="4859238" y="2040185"/>
                  <a:pt x="4854277" y="2038945"/>
                  <a:pt x="4844355" y="2038945"/>
                </a:cubicBezTo>
                <a:cubicBezTo>
                  <a:pt x="4834434" y="2038945"/>
                  <a:pt x="4829472" y="2040185"/>
                  <a:pt x="4829472" y="2042666"/>
                </a:cubicBezTo>
                <a:cubicBezTo>
                  <a:pt x="4829472" y="2045147"/>
                  <a:pt x="4828232" y="2046387"/>
                  <a:pt x="4825752" y="2046387"/>
                </a:cubicBezTo>
                <a:cubicBezTo>
                  <a:pt x="4823272" y="2046387"/>
                  <a:pt x="4822031" y="2043906"/>
                  <a:pt x="4822031" y="2038945"/>
                </a:cubicBezTo>
                <a:cubicBezTo>
                  <a:pt x="4812109" y="2043906"/>
                  <a:pt x="4797227" y="2043906"/>
                  <a:pt x="4777383" y="2038945"/>
                </a:cubicBezTo>
                <a:cubicBezTo>
                  <a:pt x="4767461" y="2033984"/>
                  <a:pt x="4761259" y="2032744"/>
                  <a:pt x="4758779" y="2035225"/>
                </a:cubicBezTo>
                <a:cubicBezTo>
                  <a:pt x="4756299" y="2037705"/>
                  <a:pt x="4753818" y="2036465"/>
                  <a:pt x="4751338" y="2031504"/>
                </a:cubicBezTo>
                <a:cubicBezTo>
                  <a:pt x="4748858" y="2026543"/>
                  <a:pt x="4742656" y="2024062"/>
                  <a:pt x="4732734" y="2024062"/>
                </a:cubicBezTo>
                <a:cubicBezTo>
                  <a:pt x="4722813" y="2024062"/>
                  <a:pt x="4717851" y="2024062"/>
                  <a:pt x="4717851" y="2024062"/>
                </a:cubicBezTo>
                <a:close/>
                <a:moveTo>
                  <a:pt x="2037085" y="2020342"/>
                </a:moveTo>
                <a:cubicBezTo>
                  <a:pt x="2035845" y="2020342"/>
                  <a:pt x="2033984" y="2021582"/>
                  <a:pt x="2031504" y="2024062"/>
                </a:cubicBezTo>
                <a:lnTo>
                  <a:pt x="2038945" y="2024062"/>
                </a:lnTo>
                <a:cubicBezTo>
                  <a:pt x="2038945" y="2021582"/>
                  <a:pt x="2038325" y="2020342"/>
                  <a:pt x="2037085" y="2020342"/>
                </a:cubicBezTo>
                <a:close/>
                <a:moveTo>
                  <a:pt x="6243340" y="2016621"/>
                </a:moveTo>
                <a:cubicBezTo>
                  <a:pt x="6268144" y="2016621"/>
                  <a:pt x="6280547" y="2021582"/>
                  <a:pt x="6280547" y="2031504"/>
                </a:cubicBezTo>
                <a:lnTo>
                  <a:pt x="6273105" y="2024062"/>
                </a:lnTo>
                <a:cubicBezTo>
                  <a:pt x="6268144" y="2024062"/>
                  <a:pt x="6260702" y="2024062"/>
                  <a:pt x="6250781" y="2024062"/>
                </a:cubicBezTo>
                <a:close/>
                <a:moveTo>
                  <a:pt x="6146601" y="2016621"/>
                </a:moveTo>
                <a:cubicBezTo>
                  <a:pt x="6151563" y="2016621"/>
                  <a:pt x="6156523" y="2016621"/>
                  <a:pt x="6161484" y="2016621"/>
                </a:cubicBezTo>
                <a:lnTo>
                  <a:pt x="6183808" y="2024062"/>
                </a:lnTo>
                <a:cubicBezTo>
                  <a:pt x="6183808" y="2029023"/>
                  <a:pt x="6176367" y="2029023"/>
                  <a:pt x="6161484" y="2024062"/>
                </a:cubicBezTo>
                <a:close/>
                <a:moveTo>
                  <a:pt x="1622227" y="2016621"/>
                </a:moveTo>
                <a:cubicBezTo>
                  <a:pt x="1627187" y="2021582"/>
                  <a:pt x="1634629" y="2024062"/>
                  <a:pt x="1644551" y="2024062"/>
                </a:cubicBezTo>
                <a:cubicBezTo>
                  <a:pt x="1654473" y="2024062"/>
                  <a:pt x="1661914" y="2026543"/>
                  <a:pt x="1666875" y="2031504"/>
                </a:cubicBezTo>
                <a:lnTo>
                  <a:pt x="1681758" y="2038945"/>
                </a:lnTo>
                <a:cubicBezTo>
                  <a:pt x="1676797" y="2024062"/>
                  <a:pt x="1669356" y="2016621"/>
                  <a:pt x="1659434" y="2016621"/>
                </a:cubicBezTo>
                <a:cubicBezTo>
                  <a:pt x="1649512" y="2021582"/>
                  <a:pt x="1644551" y="2021582"/>
                  <a:pt x="1644551" y="2016621"/>
                </a:cubicBezTo>
                <a:cubicBezTo>
                  <a:pt x="1644551" y="2016621"/>
                  <a:pt x="1643310" y="2016621"/>
                  <a:pt x="1640830" y="2016621"/>
                </a:cubicBezTo>
                <a:cubicBezTo>
                  <a:pt x="1638350" y="2016621"/>
                  <a:pt x="1634629" y="2016621"/>
                  <a:pt x="1629668" y="2016621"/>
                </a:cubicBezTo>
                <a:close/>
                <a:moveTo>
                  <a:pt x="5661422" y="2015133"/>
                </a:moveTo>
                <a:lnTo>
                  <a:pt x="5670351" y="2016621"/>
                </a:lnTo>
                <a:lnTo>
                  <a:pt x="5662910" y="2016621"/>
                </a:lnTo>
                <a:close/>
                <a:moveTo>
                  <a:pt x="5655468" y="2009180"/>
                </a:moveTo>
                <a:lnTo>
                  <a:pt x="5661422" y="2015133"/>
                </a:lnTo>
                <a:lnTo>
                  <a:pt x="5659189" y="2014761"/>
                </a:lnTo>
                <a:cubicBezTo>
                  <a:pt x="5656709" y="2013521"/>
                  <a:pt x="5655468" y="2011660"/>
                  <a:pt x="5655468" y="2009180"/>
                </a:cubicBezTo>
                <a:close/>
                <a:moveTo>
                  <a:pt x="5625703" y="2009180"/>
                </a:moveTo>
                <a:cubicBezTo>
                  <a:pt x="5625703" y="2009180"/>
                  <a:pt x="5625703" y="2011660"/>
                  <a:pt x="5625703" y="2016621"/>
                </a:cubicBezTo>
                <a:cubicBezTo>
                  <a:pt x="5630664" y="2016621"/>
                  <a:pt x="5633144" y="2016621"/>
                  <a:pt x="5633144" y="2016621"/>
                </a:cubicBezTo>
                <a:lnTo>
                  <a:pt x="5640586" y="2016621"/>
                </a:lnTo>
                <a:cubicBezTo>
                  <a:pt x="5640586" y="2011660"/>
                  <a:pt x="5639345" y="2009180"/>
                  <a:pt x="5636865" y="2009180"/>
                </a:cubicBezTo>
                <a:cubicBezTo>
                  <a:pt x="5634385" y="2009180"/>
                  <a:pt x="5631904" y="2009180"/>
                  <a:pt x="5629424" y="2009180"/>
                </a:cubicBezTo>
                <a:cubicBezTo>
                  <a:pt x="5626943" y="2009180"/>
                  <a:pt x="5625703" y="2009180"/>
                  <a:pt x="5625703" y="2009180"/>
                </a:cubicBezTo>
                <a:close/>
                <a:moveTo>
                  <a:pt x="4769941" y="2009180"/>
                </a:moveTo>
                <a:cubicBezTo>
                  <a:pt x="4764980" y="2009180"/>
                  <a:pt x="4762500" y="2011660"/>
                  <a:pt x="4762500" y="2016621"/>
                </a:cubicBezTo>
                <a:cubicBezTo>
                  <a:pt x="4762500" y="2016621"/>
                  <a:pt x="4764980" y="2016621"/>
                  <a:pt x="4769941" y="2016621"/>
                </a:cubicBezTo>
                <a:close/>
                <a:moveTo>
                  <a:pt x="6570761" y="2001738"/>
                </a:moveTo>
                <a:lnTo>
                  <a:pt x="6585644" y="2009180"/>
                </a:lnTo>
                <a:lnTo>
                  <a:pt x="6578203" y="2009180"/>
                </a:lnTo>
                <a:cubicBezTo>
                  <a:pt x="6573241" y="2004219"/>
                  <a:pt x="6570761" y="2001738"/>
                  <a:pt x="6570761" y="2001738"/>
                </a:cubicBezTo>
                <a:close/>
                <a:moveTo>
                  <a:pt x="6191250" y="2001738"/>
                </a:moveTo>
                <a:cubicBezTo>
                  <a:pt x="6196211" y="2001738"/>
                  <a:pt x="6198691" y="2004219"/>
                  <a:pt x="6198691" y="2009180"/>
                </a:cubicBezTo>
                <a:lnTo>
                  <a:pt x="6191250" y="2009180"/>
                </a:lnTo>
                <a:cubicBezTo>
                  <a:pt x="6186288" y="2004219"/>
                  <a:pt x="6186288" y="2001738"/>
                  <a:pt x="6191250" y="2001738"/>
                </a:cubicBezTo>
                <a:close/>
                <a:moveTo>
                  <a:pt x="1927324" y="2001738"/>
                </a:moveTo>
                <a:cubicBezTo>
                  <a:pt x="1932285" y="2001738"/>
                  <a:pt x="1934766" y="2002978"/>
                  <a:pt x="1934766" y="2005459"/>
                </a:cubicBezTo>
                <a:cubicBezTo>
                  <a:pt x="1934766" y="2007940"/>
                  <a:pt x="1932285" y="2009180"/>
                  <a:pt x="1927324" y="2009180"/>
                </a:cubicBezTo>
                <a:lnTo>
                  <a:pt x="1934766" y="2024062"/>
                </a:lnTo>
                <a:lnTo>
                  <a:pt x="1949649" y="2031504"/>
                </a:lnTo>
                <a:cubicBezTo>
                  <a:pt x="1949649" y="2036465"/>
                  <a:pt x="1952129" y="2040185"/>
                  <a:pt x="1957090" y="2042666"/>
                </a:cubicBezTo>
                <a:cubicBezTo>
                  <a:pt x="1962051" y="2045147"/>
                  <a:pt x="1969492" y="2046387"/>
                  <a:pt x="1979414" y="2046387"/>
                </a:cubicBezTo>
                <a:cubicBezTo>
                  <a:pt x="1984375" y="2046387"/>
                  <a:pt x="1988096" y="2047627"/>
                  <a:pt x="1990576" y="2050107"/>
                </a:cubicBezTo>
                <a:cubicBezTo>
                  <a:pt x="1993056" y="2052588"/>
                  <a:pt x="1996777" y="2053828"/>
                  <a:pt x="2001738" y="2053828"/>
                </a:cubicBezTo>
                <a:lnTo>
                  <a:pt x="2009180" y="2053828"/>
                </a:lnTo>
                <a:cubicBezTo>
                  <a:pt x="2014141" y="2048867"/>
                  <a:pt x="2017861" y="2047627"/>
                  <a:pt x="2020342" y="2050107"/>
                </a:cubicBezTo>
                <a:cubicBezTo>
                  <a:pt x="2022823" y="2052588"/>
                  <a:pt x="2027783" y="2053828"/>
                  <a:pt x="2035225" y="2053828"/>
                </a:cubicBezTo>
                <a:cubicBezTo>
                  <a:pt x="2042666" y="2053828"/>
                  <a:pt x="2046387" y="2053828"/>
                  <a:pt x="2046387" y="2053828"/>
                </a:cubicBezTo>
                <a:lnTo>
                  <a:pt x="2038945" y="2061269"/>
                </a:lnTo>
                <a:lnTo>
                  <a:pt x="2031504" y="2068711"/>
                </a:lnTo>
                <a:cubicBezTo>
                  <a:pt x="2036465" y="2068711"/>
                  <a:pt x="2038945" y="2071192"/>
                  <a:pt x="2038945" y="2076152"/>
                </a:cubicBezTo>
                <a:cubicBezTo>
                  <a:pt x="2038945" y="2081113"/>
                  <a:pt x="2043906" y="2086074"/>
                  <a:pt x="2053828" y="2091035"/>
                </a:cubicBezTo>
                <a:cubicBezTo>
                  <a:pt x="2043906" y="2091035"/>
                  <a:pt x="2038945" y="2092275"/>
                  <a:pt x="2038945" y="2094756"/>
                </a:cubicBezTo>
                <a:cubicBezTo>
                  <a:pt x="2038945" y="2097236"/>
                  <a:pt x="2043906" y="2098476"/>
                  <a:pt x="2053828" y="2098476"/>
                </a:cubicBezTo>
                <a:cubicBezTo>
                  <a:pt x="2053828" y="2103437"/>
                  <a:pt x="2056309" y="2105918"/>
                  <a:pt x="2061270" y="2105918"/>
                </a:cubicBezTo>
                <a:cubicBezTo>
                  <a:pt x="2061270" y="2105918"/>
                  <a:pt x="2063750" y="2107158"/>
                  <a:pt x="2068711" y="2109639"/>
                </a:cubicBezTo>
                <a:cubicBezTo>
                  <a:pt x="2073672" y="2112119"/>
                  <a:pt x="2081113" y="2113359"/>
                  <a:pt x="2091035" y="2113359"/>
                </a:cubicBezTo>
                <a:cubicBezTo>
                  <a:pt x="2095996" y="2113359"/>
                  <a:pt x="2100957" y="2114599"/>
                  <a:pt x="2105918" y="2117080"/>
                </a:cubicBezTo>
                <a:cubicBezTo>
                  <a:pt x="2110879" y="2119561"/>
                  <a:pt x="2115840" y="2120801"/>
                  <a:pt x="2120801" y="2120801"/>
                </a:cubicBezTo>
                <a:cubicBezTo>
                  <a:pt x="2125761" y="2135684"/>
                  <a:pt x="2133203" y="2138164"/>
                  <a:pt x="2143125" y="2128242"/>
                </a:cubicBezTo>
                <a:cubicBezTo>
                  <a:pt x="2148086" y="2128242"/>
                  <a:pt x="2151807" y="2129482"/>
                  <a:pt x="2154287" y="2131963"/>
                </a:cubicBezTo>
                <a:cubicBezTo>
                  <a:pt x="2156768" y="2134443"/>
                  <a:pt x="2160489" y="2133203"/>
                  <a:pt x="2165449" y="2128242"/>
                </a:cubicBezTo>
                <a:cubicBezTo>
                  <a:pt x="2170410" y="2128242"/>
                  <a:pt x="2174131" y="2129482"/>
                  <a:pt x="2176611" y="2131963"/>
                </a:cubicBezTo>
                <a:cubicBezTo>
                  <a:pt x="2179092" y="2134443"/>
                  <a:pt x="2180332" y="2135684"/>
                  <a:pt x="2180332" y="2135684"/>
                </a:cubicBezTo>
                <a:cubicBezTo>
                  <a:pt x="2190254" y="2140644"/>
                  <a:pt x="2197696" y="2143125"/>
                  <a:pt x="2202656" y="2143125"/>
                </a:cubicBezTo>
                <a:lnTo>
                  <a:pt x="2202656" y="2135684"/>
                </a:lnTo>
                <a:cubicBezTo>
                  <a:pt x="2197696" y="2135684"/>
                  <a:pt x="2185293" y="2131963"/>
                  <a:pt x="2165449" y="2124521"/>
                </a:cubicBezTo>
                <a:cubicBezTo>
                  <a:pt x="2145606" y="2117080"/>
                  <a:pt x="2133203" y="2110879"/>
                  <a:pt x="2128242" y="2105918"/>
                </a:cubicBezTo>
                <a:lnTo>
                  <a:pt x="2120801" y="2105918"/>
                </a:lnTo>
                <a:cubicBezTo>
                  <a:pt x="2120801" y="2110879"/>
                  <a:pt x="2113360" y="2110879"/>
                  <a:pt x="2098476" y="2105918"/>
                </a:cubicBezTo>
                <a:cubicBezTo>
                  <a:pt x="2098476" y="2105918"/>
                  <a:pt x="2095996" y="2104678"/>
                  <a:pt x="2091035" y="2102197"/>
                </a:cubicBezTo>
                <a:cubicBezTo>
                  <a:pt x="2086075" y="2099717"/>
                  <a:pt x="2083594" y="2098476"/>
                  <a:pt x="2083594" y="2098476"/>
                </a:cubicBezTo>
                <a:cubicBezTo>
                  <a:pt x="2083594" y="2098476"/>
                  <a:pt x="2081113" y="2097236"/>
                  <a:pt x="2076152" y="2094756"/>
                </a:cubicBezTo>
                <a:cubicBezTo>
                  <a:pt x="2071192" y="2092275"/>
                  <a:pt x="2068711" y="2088554"/>
                  <a:pt x="2068711" y="2083594"/>
                </a:cubicBezTo>
                <a:lnTo>
                  <a:pt x="2068711" y="2076152"/>
                </a:lnTo>
                <a:cubicBezTo>
                  <a:pt x="2078633" y="2076152"/>
                  <a:pt x="2088555" y="2078633"/>
                  <a:pt x="2098476" y="2083594"/>
                </a:cubicBezTo>
                <a:cubicBezTo>
                  <a:pt x="2123281" y="2088554"/>
                  <a:pt x="2143125" y="2095996"/>
                  <a:pt x="2158008" y="2105918"/>
                </a:cubicBezTo>
                <a:cubicBezTo>
                  <a:pt x="2162969" y="2110879"/>
                  <a:pt x="2169170" y="2113359"/>
                  <a:pt x="2176611" y="2113359"/>
                </a:cubicBezTo>
                <a:cubicBezTo>
                  <a:pt x="2184053" y="2113359"/>
                  <a:pt x="2190254" y="2113359"/>
                  <a:pt x="2195215" y="2113359"/>
                </a:cubicBezTo>
                <a:lnTo>
                  <a:pt x="2202656" y="2113359"/>
                </a:lnTo>
                <a:cubicBezTo>
                  <a:pt x="2202656" y="2108399"/>
                  <a:pt x="2200175" y="2105918"/>
                  <a:pt x="2195215" y="2105918"/>
                </a:cubicBezTo>
                <a:cubicBezTo>
                  <a:pt x="2190254" y="2105918"/>
                  <a:pt x="2177851" y="2103437"/>
                  <a:pt x="2158008" y="2098476"/>
                </a:cubicBezTo>
                <a:lnTo>
                  <a:pt x="2135684" y="2083594"/>
                </a:lnTo>
                <a:cubicBezTo>
                  <a:pt x="2135684" y="2078633"/>
                  <a:pt x="2136924" y="2076152"/>
                  <a:pt x="2139404" y="2076152"/>
                </a:cubicBezTo>
                <a:cubicBezTo>
                  <a:pt x="2141885" y="2076152"/>
                  <a:pt x="2143125" y="2078633"/>
                  <a:pt x="2143125" y="2083594"/>
                </a:cubicBezTo>
                <a:lnTo>
                  <a:pt x="2150566" y="2083594"/>
                </a:lnTo>
                <a:lnTo>
                  <a:pt x="2165449" y="2083594"/>
                </a:lnTo>
                <a:cubicBezTo>
                  <a:pt x="2170410" y="2088554"/>
                  <a:pt x="2174131" y="2088554"/>
                  <a:pt x="2176611" y="2083594"/>
                </a:cubicBezTo>
                <a:cubicBezTo>
                  <a:pt x="2179092" y="2078633"/>
                  <a:pt x="2182813" y="2078633"/>
                  <a:pt x="2187774" y="2083594"/>
                </a:cubicBezTo>
                <a:lnTo>
                  <a:pt x="2195215" y="2091035"/>
                </a:lnTo>
                <a:lnTo>
                  <a:pt x="2187774" y="2091035"/>
                </a:lnTo>
                <a:lnTo>
                  <a:pt x="2180332" y="2091035"/>
                </a:lnTo>
                <a:cubicBezTo>
                  <a:pt x="2180332" y="2091035"/>
                  <a:pt x="2182813" y="2092275"/>
                  <a:pt x="2187774" y="2094756"/>
                </a:cubicBezTo>
                <a:cubicBezTo>
                  <a:pt x="2192734" y="2097236"/>
                  <a:pt x="2197696" y="2098476"/>
                  <a:pt x="2202656" y="2098476"/>
                </a:cubicBezTo>
                <a:lnTo>
                  <a:pt x="2217539" y="2098476"/>
                </a:lnTo>
                <a:lnTo>
                  <a:pt x="2232422" y="2105918"/>
                </a:lnTo>
                <a:cubicBezTo>
                  <a:pt x="2237383" y="2105918"/>
                  <a:pt x="2242344" y="2107158"/>
                  <a:pt x="2247305" y="2109639"/>
                </a:cubicBezTo>
                <a:cubicBezTo>
                  <a:pt x="2252265" y="2112119"/>
                  <a:pt x="2254746" y="2113359"/>
                  <a:pt x="2254746" y="2113359"/>
                </a:cubicBezTo>
                <a:cubicBezTo>
                  <a:pt x="2254746" y="2113359"/>
                  <a:pt x="2258467" y="2115840"/>
                  <a:pt x="2265908" y="2120801"/>
                </a:cubicBezTo>
                <a:cubicBezTo>
                  <a:pt x="2273350" y="2125761"/>
                  <a:pt x="2278310" y="2127002"/>
                  <a:pt x="2280791" y="2124521"/>
                </a:cubicBezTo>
                <a:cubicBezTo>
                  <a:pt x="2283272" y="2122041"/>
                  <a:pt x="2285752" y="2122041"/>
                  <a:pt x="2288232" y="2124521"/>
                </a:cubicBezTo>
                <a:cubicBezTo>
                  <a:pt x="2290713" y="2127002"/>
                  <a:pt x="2294434" y="2129482"/>
                  <a:pt x="2299394" y="2131963"/>
                </a:cubicBezTo>
                <a:cubicBezTo>
                  <a:pt x="2304355" y="2134443"/>
                  <a:pt x="2305596" y="2133203"/>
                  <a:pt x="2303115" y="2128242"/>
                </a:cubicBezTo>
                <a:cubicBezTo>
                  <a:pt x="2300635" y="2123281"/>
                  <a:pt x="2304355" y="2120801"/>
                  <a:pt x="2314277" y="2120801"/>
                </a:cubicBezTo>
                <a:cubicBezTo>
                  <a:pt x="2324199" y="2120801"/>
                  <a:pt x="2329160" y="2120801"/>
                  <a:pt x="2329160" y="2120801"/>
                </a:cubicBezTo>
                <a:lnTo>
                  <a:pt x="2277070" y="2105918"/>
                </a:lnTo>
                <a:cubicBezTo>
                  <a:pt x="2272109" y="2100957"/>
                  <a:pt x="2268389" y="2098476"/>
                  <a:pt x="2265908" y="2098476"/>
                </a:cubicBezTo>
                <a:cubicBezTo>
                  <a:pt x="2263427" y="2098476"/>
                  <a:pt x="2262187" y="2098476"/>
                  <a:pt x="2262187" y="2098476"/>
                </a:cubicBezTo>
                <a:cubicBezTo>
                  <a:pt x="2262187" y="2098476"/>
                  <a:pt x="2254746" y="2098476"/>
                  <a:pt x="2239863" y="2098476"/>
                </a:cubicBezTo>
                <a:lnTo>
                  <a:pt x="2217539" y="2091035"/>
                </a:lnTo>
                <a:lnTo>
                  <a:pt x="2202656" y="2083594"/>
                </a:lnTo>
                <a:lnTo>
                  <a:pt x="2195215" y="2076152"/>
                </a:lnTo>
                <a:cubicBezTo>
                  <a:pt x="2195215" y="2076152"/>
                  <a:pt x="2189013" y="2073672"/>
                  <a:pt x="2176611" y="2068711"/>
                </a:cubicBezTo>
                <a:cubicBezTo>
                  <a:pt x="2164209" y="2063750"/>
                  <a:pt x="2153047" y="2061269"/>
                  <a:pt x="2143125" y="2061269"/>
                </a:cubicBezTo>
                <a:cubicBezTo>
                  <a:pt x="2138164" y="2061269"/>
                  <a:pt x="2135684" y="2061269"/>
                  <a:pt x="2135684" y="2061269"/>
                </a:cubicBezTo>
                <a:lnTo>
                  <a:pt x="2128242" y="2046387"/>
                </a:lnTo>
                <a:cubicBezTo>
                  <a:pt x="2123281" y="2046387"/>
                  <a:pt x="2119561" y="2045147"/>
                  <a:pt x="2117080" y="2042666"/>
                </a:cubicBezTo>
                <a:cubicBezTo>
                  <a:pt x="2114600" y="2040185"/>
                  <a:pt x="2109639" y="2038945"/>
                  <a:pt x="2102197" y="2038945"/>
                </a:cubicBezTo>
                <a:cubicBezTo>
                  <a:pt x="2094756" y="2038945"/>
                  <a:pt x="2089795" y="2038945"/>
                  <a:pt x="2087314" y="2038945"/>
                </a:cubicBezTo>
                <a:cubicBezTo>
                  <a:pt x="2084834" y="2038945"/>
                  <a:pt x="2081113" y="2038945"/>
                  <a:pt x="2076152" y="2038945"/>
                </a:cubicBezTo>
                <a:cubicBezTo>
                  <a:pt x="2061270" y="2029023"/>
                  <a:pt x="2046387" y="2026543"/>
                  <a:pt x="2031504" y="2031504"/>
                </a:cubicBezTo>
                <a:cubicBezTo>
                  <a:pt x="2026543" y="2031504"/>
                  <a:pt x="2022823" y="2029023"/>
                  <a:pt x="2020342" y="2024062"/>
                </a:cubicBezTo>
                <a:cubicBezTo>
                  <a:pt x="2017861" y="2019102"/>
                  <a:pt x="2014141" y="2017861"/>
                  <a:pt x="2009180" y="2020342"/>
                </a:cubicBezTo>
                <a:cubicBezTo>
                  <a:pt x="2004219" y="2022822"/>
                  <a:pt x="1999258" y="2021582"/>
                  <a:pt x="1994297" y="2016621"/>
                </a:cubicBezTo>
                <a:cubicBezTo>
                  <a:pt x="1989336" y="2011660"/>
                  <a:pt x="1983135" y="2009180"/>
                  <a:pt x="1975693" y="2009180"/>
                </a:cubicBezTo>
                <a:cubicBezTo>
                  <a:pt x="1968252" y="2009180"/>
                  <a:pt x="1960811" y="2007940"/>
                  <a:pt x="1953369" y="2005459"/>
                </a:cubicBezTo>
                <a:cubicBezTo>
                  <a:pt x="1945928" y="2002978"/>
                  <a:pt x="1939727" y="2001738"/>
                  <a:pt x="1934766" y="2001738"/>
                </a:cubicBezTo>
                <a:close/>
                <a:moveTo>
                  <a:pt x="863203" y="2001738"/>
                </a:moveTo>
                <a:cubicBezTo>
                  <a:pt x="863203" y="2001738"/>
                  <a:pt x="866924" y="2004219"/>
                  <a:pt x="874365" y="2009180"/>
                </a:cubicBezTo>
                <a:cubicBezTo>
                  <a:pt x="881807" y="2014140"/>
                  <a:pt x="888008" y="2019102"/>
                  <a:pt x="892969" y="2024062"/>
                </a:cubicBezTo>
                <a:lnTo>
                  <a:pt x="907852" y="2031504"/>
                </a:lnTo>
                <a:cubicBezTo>
                  <a:pt x="897930" y="2031504"/>
                  <a:pt x="892969" y="2031504"/>
                  <a:pt x="892969" y="2031504"/>
                </a:cubicBezTo>
                <a:close/>
                <a:moveTo>
                  <a:pt x="6555879" y="1994297"/>
                </a:moveTo>
                <a:cubicBezTo>
                  <a:pt x="6560839" y="1994297"/>
                  <a:pt x="6563320" y="1996777"/>
                  <a:pt x="6563320" y="2001738"/>
                </a:cubicBezTo>
                <a:cubicBezTo>
                  <a:pt x="6558359" y="2001738"/>
                  <a:pt x="6553399" y="2001738"/>
                  <a:pt x="6548437" y="2001738"/>
                </a:cubicBezTo>
                <a:close/>
                <a:moveTo>
                  <a:pt x="6168926" y="1994297"/>
                </a:moveTo>
                <a:lnTo>
                  <a:pt x="6176367" y="2001738"/>
                </a:lnTo>
                <a:lnTo>
                  <a:pt x="6168926" y="2001738"/>
                </a:lnTo>
                <a:cubicBezTo>
                  <a:pt x="6168926" y="1996777"/>
                  <a:pt x="6168926" y="1994297"/>
                  <a:pt x="6168926" y="1994297"/>
                </a:cubicBezTo>
                <a:close/>
                <a:moveTo>
                  <a:pt x="6109394" y="1994297"/>
                </a:moveTo>
                <a:cubicBezTo>
                  <a:pt x="6109394" y="1999258"/>
                  <a:pt x="6111874" y="2001738"/>
                  <a:pt x="6116836" y="2001738"/>
                </a:cubicBezTo>
                <a:lnTo>
                  <a:pt x="6124277" y="1994297"/>
                </a:lnTo>
                <a:close/>
                <a:moveTo>
                  <a:pt x="5625703" y="1994297"/>
                </a:moveTo>
                <a:cubicBezTo>
                  <a:pt x="5625703" y="1994297"/>
                  <a:pt x="5626943" y="1995537"/>
                  <a:pt x="5629424" y="1998017"/>
                </a:cubicBezTo>
                <a:cubicBezTo>
                  <a:pt x="5631904" y="2000498"/>
                  <a:pt x="5635624" y="2001738"/>
                  <a:pt x="5640586" y="2001738"/>
                </a:cubicBezTo>
                <a:cubicBezTo>
                  <a:pt x="5645547" y="2006699"/>
                  <a:pt x="5649268" y="2011660"/>
                  <a:pt x="5651748" y="2016621"/>
                </a:cubicBezTo>
                <a:cubicBezTo>
                  <a:pt x="5654228" y="2021582"/>
                  <a:pt x="5657949" y="2024062"/>
                  <a:pt x="5662910" y="2024062"/>
                </a:cubicBezTo>
                <a:cubicBezTo>
                  <a:pt x="5667871" y="2024062"/>
                  <a:pt x="5671592" y="2024062"/>
                  <a:pt x="5674072" y="2024062"/>
                </a:cubicBezTo>
                <a:cubicBezTo>
                  <a:pt x="5676552" y="2024062"/>
                  <a:pt x="5677793" y="2026543"/>
                  <a:pt x="5677793" y="2031504"/>
                </a:cubicBezTo>
                <a:lnTo>
                  <a:pt x="5685234" y="2031504"/>
                </a:lnTo>
                <a:lnTo>
                  <a:pt x="5670351" y="2016621"/>
                </a:lnTo>
                <a:lnTo>
                  <a:pt x="5677793" y="2016621"/>
                </a:lnTo>
                <a:lnTo>
                  <a:pt x="5715000" y="2024062"/>
                </a:lnTo>
                <a:cubicBezTo>
                  <a:pt x="5729883" y="2029023"/>
                  <a:pt x="5744765" y="2033984"/>
                  <a:pt x="5759648" y="2038945"/>
                </a:cubicBezTo>
                <a:cubicBezTo>
                  <a:pt x="5789414" y="2048867"/>
                  <a:pt x="5809258" y="2053828"/>
                  <a:pt x="5819179" y="2053828"/>
                </a:cubicBezTo>
                <a:cubicBezTo>
                  <a:pt x="5824141" y="2053828"/>
                  <a:pt x="5826621" y="2055068"/>
                  <a:pt x="5826621" y="2057549"/>
                </a:cubicBezTo>
                <a:cubicBezTo>
                  <a:pt x="5826621" y="2060029"/>
                  <a:pt x="5832822" y="2062509"/>
                  <a:pt x="5845224" y="2064990"/>
                </a:cubicBezTo>
                <a:cubicBezTo>
                  <a:pt x="5857627" y="2067471"/>
                  <a:pt x="5867549" y="2069951"/>
                  <a:pt x="5874990" y="2072432"/>
                </a:cubicBezTo>
                <a:cubicBezTo>
                  <a:pt x="5882431" y="2074912"/>
                  <a:pt x="5889873" y="2074912"/>
                  <a:pt x="5897314" y="2072432"/>
                </a:cubicBezTo>
                <a:cubicBezTo>
                  <a:pt x="5904756" y="2069951"/>
                  <a:pt x="5908476" y="2068711"/>
                  <a:pt x="5908476" y="2068711"/>
                </a:cubicBezTo>
                <a:cubicBezTo>
                  <a:pt x="5918398" y="2068711"/>
                  <a:pt x="5918398" y="2066230"/>
                  <a:pt x="5908476" y="2061269"/>
                </a:cubicBezTo>
                <a:cubicBezTo>
                  <a:pt x="5903515" y="2061269"/>
                  <a:pt x="5898555" y="2058789"/>
                  <a:pt x="5893593" y="2053828"/>
                </a:cubicBezTo>
                <a:cubicBezTo>
                  <a:pt x="5883672" y="2053828"/>
                  <a:pt x="5876231" y="2052588"/>
                  <a:pt x="5871269" y="2050107"/>
                </a:cubicBezTo>
                <a:cubicBezTo>
                  <a:pt x="5866308" y="2047627"/>
                  <a:pt x="5862587" y="2046387"/>
                  <a:pt x="5860107" y="2046387"/>
                </a:cubicBezTo>
                <a:cubicBezTo>
                  <a:pt x="5857627" y="2046387"/>
                  <a:pt x="5853906" y="2045147"/>
                  <a:pt x="5848945" y="2042666"/>
                </a:cubicBezTo>
                <a:cubicBezTo>
                  <a:pt x="5843984" y="2040185"/>
                  <a:pt x="5839024" y="2038945"/>
                  <a:pt x="5834062" y="2038945"/>
                </a:cubicBezTo>
                <a:cubicBezTo>
                  <a:pt x="5804297" y="2038945"/>
                  <a:pt x="5789414" y="2036465"/>
                  <a:pt x="5789414" y="2031504"/>
                </a:cubicBezTo>
                <a:lnTo>
                  <a:pt x="5789414" y="2024062"/>
                </a:lnTo>
                <a:cubicBezTo>
                  <a:pt x="5789414" y="2024062"/>
                  <a:pt x="5786934" y="2024062"/>
                  <a:pt x="5781972" y="2024062"/>
                </a:cubicBezTo>
                <a:lnTo>
                  <a:pt x="5767090" y="2024062"/>
                </a:lnTo>
                <a:cubicBezTo>
                  <a:pt x="5762128" y="2024062"/>
                  <a:pt x="5757168" y="2022822"/>
                  <a:pt x="5752207" y="2020342"/>
                </a:cubicBezTo>
                <a:cubicBezTo>
                  <a:pt x="5747245" y="2017861"/>
                  <a:pt x="5743525" y="2016621"/>
                  <a:pt x="5741045" y="2016621"/>
                </a:cubicBezTo>
                <a:cubicBezTo>
                  <a:pt x="5738565" y="2016621"/>
                  <a:pt x="5736083" y="2016621"/>
                  <a:pt x="5733603" y="2016621"/>
                </a:cubicBezTo>
                <a:cubicBezTo>
                  <a:pt x="5731123" y="2016621"/>
                  <a:pt x="5729883" y="2016621"/>
                  <a:pt x="5729883" y="2016621"/>
                </a:cubicBezTo>
                <a:lnTo>
                  <a:pt x="5707558" y="2009180"/>
                </a:lnTo>
                <a:lnTo>
                  <a:pt x="5677793" y="2001738"/>
                </a:lnTo>
                <a:lnTo>
                  <a:pt x="5655468" y="1994297"/>
                </a:lnTo>
                <a:cubicBezTo>
                  <a:pt x="5655468" y="1999258"/>
                  <a:pt x="5650507" y="1999258"/>
                  <a:pt x="5640586" y="1994297"/>
                </a:cubicBezTo>
                <a:close/>
                <a:moveTo>
                  <a:pt x="5335488" y="1994297"/>
                </a:moveTo>
                <a:lnTo>
                  <a:pt x="5372695" y="2009180"/>
                </a:lnTo>
                <a:cubicBezTo>
                  <a:pt x="5372695" y="2004219"/>
                  <a:pt x="5367734" y="2000498"/>
                  <a:pt x="5357812" y="1998017"/>
                </a:cubicBezTo>
                <a:cubicBezTo>
                  <a:pt x="5347891" y="1995537"/>
                  <a:pt x="5340449" y="1994297"/>
                  <a:pt x="5335488" y="1994297"/>
                </a:cubicBezTo>
                <a:close/>
                <a:moveTo>
                  <a:pt x="2425898" y="1994297"/>
                </a:moveTo>
                <a:lnTo>
                  <a:pt x="2433340" y="2001738"/>
                </a:lnTo>
                <a:lnTo>
                  <a:pt x="2433340" y="1994297"/>
                </a:lnTo>
                <a:cubicBezTo>
                  <a:pt x="2433340" y="1994297"/>
                  <a:pt x="2430859" y="1994297"/>
                  <a:pt x="2425898" y="1994297"/>
                </a:cubicBezTo>
                <a:close/>
                <a:moveTo>
                  <a:pt x="1451075" y="1994297"/>
                </a:moveTo>
                <a:lnTo>
                  <a:pt x="1458516" y="1999878"/>
                </a:lnTo>
                <a:cubicBezTo>
                  <a:pt x="1460996" y="2001118"/>
                  <a:pt x="1463477" y="2001738"/>
                  <a:pt x="1465957" y="2001738"/>
                </a:cubicBezTo>
                <a:close/>
                <a:moveTo>
                  <a:pt x="945059" y="1994297"/>
                </a:moveTo>
                <a:lnTo>
                  <a:pt x="959942" y="1994297"/>
                </a:lnTo>
                <a:cubicBezTo>
                  <a:pt x="964903" y="1999258"/>
                  <a:pt x="969863" y="2001738"/>
                  <a:pt x="974824" y="2001738"/>
                </a:cubicBezTo>
                <a:lnTo>
                  <a:pt x="974824" y="2009180"/>
                </a:lnTo>
                <a:cubicBezTo>
                  <a:pt x="964903" y="2004219"/>
                  <a:pt x="958701" y="2001738"/>
                  <a:pt x="956221" y="2001738"/>
                </a:cubicBezTo>
                <a:cubicBezTo>
                  <a:pt x="953741" y="2001738"/>
                  <a:pt x="950020" y="1999258"/>
                  <a:pt x="945059" y="1994297"/>
                </a:cubicBezTo>
                <a:close/>
                <a:moveTo>
                  <a:pt x="6533554" y="1986855"/>
                </a:moveTo>
                <a:lnTo>
                  <a:pt x="6540995" y="1994297"/>
                </a:lnTo>
                <a:lnTo>
                  <a:pt x="6533554" y="1994297"/>
                </a:lnTo>
                <a:close/>
                <a:moveTo>
                  <a:pt x="6094511" y="1986855"/>
                </a:moveTo>
                <a:lnTo>
                  <a:pt x="6094511" y="1994297"/>
                </a:lnTo>
                <a:lnTo>
                  <a:pt x="6101953" y="1994297"/>
                </a:lnTo>
                <a:cubicBezTo>
                  <a:pt x="6101953" y="1994297"/>
                  <a:pt x="6099473" y="1991816"/>
                  <a:pt x="6094511" y="1986855"/>
                </a:cubicBezTo>
                <a:close/>
                <a:moveTo>
                  <a:pt x="6079629" y="1986855"/>
                </a:moveTo>
                <a:cubicBezTo>
                  <a:pt x="6079629" y="1991816"/>
                  <a:pt x="6080869" y="1994297"/>
                  <a:pt x="6083349" y="1994297"/>
                </a:cubicBezTo>
                <a:cubicBezTo>
                  <a:pt x="6085829" y="1994297"/>
                  <a:pt x="6087070" y="1993057"/>
                  <a:pt x="6087070" y="1990576"/>
                </a:cubicBezTo>
                <a:cubicBezTo>
                  <a:pt x="6087070" y="1988095"/>
                  <a:pt x="6084590" y="1986855"/>
                  <a:pt x="6079629" y="1986855"/>
                </a:cubicBezTo>
                <a:close/>
                <a:moveTo>
                  <a:pt x="5863828" y="1986855"/>
                </a:moveTo>
                <a:lnTo>
                  <a:pt x="5871269" y="1994297"/>
                </a:lnTo>
                <a:lnTo>
                  <a:pt x="5893593" y="2001738"/>
                </a:lnTo>
                <a:lnTo>
                  <a:pt x="5901035" y="2001738"/>
                </a:lnTo>
                <a:cubicBezTo>
                  <a:pt x="5901035" y="1996777"/>
                  <a:pt x="5896074" y="1993057"/>
                  <a:pt x="5886152" y="1990576"/>
                </a:cubicBezTo>
                <a:cubicBezTo>
                  <a:pt x="5876231" y="1988095"/>
                  <a:pt x="5868789" y="1986855"/>
                  <a:pt x="5863828" y="1986855"/>
                </a:cubicBezTo>
                <a:close/>
                <a:moveTo>
                  <a:pt x="2038945" y="1986855"/>
                </a:moveTo>
                <a:cubicBezTo>
                  <a:pt x="2038945" y="1986855"/>
                  <a:pt x="2046387" y="1989336"/>
                  <a:pt x="2061270" y="1994297"/>
                </a:cubicBezTo>
                <a:cubicBezTo>
                  <a:pt x="2076152" y="1999258"/>
                  <a:pt x="2088555" y="2004219"/>
                  <a:pt x="2098476" y="2009180"/>
                </a:cubicBezTo>
                <a:lnTo>
                  <a:pt x="2113360" y="2016621"/>
                </a:lnTo>
                <a:cubicBezTo>
                  <a:pt x="2123281" y="2016621"/>
                  <a:pt x="2128242" y="2017861"/>
                  <a:pt x="2128242" y="2020342"/>
                </a:cubicBezTo>
                <a:cubicBezTo>
                  <a:pt x="2128242" y="2022822"/>
                  <a:pt x="2133203" y="2024062"/>
                  <a:pt x="2143125" y="2024062"/>
                </a:cubicBezTo>
                <a:lnTo>
                  <a:pt x="2150566" y="2024062"/>
                </a:lnTo>
                <a:cubicBezTo>
                  <a:pt x="2150566" y="2029023"/>
                  <a:pt x="2155527" y="2031504"/>
                  <a:pt x="2165449" y="2031504"/>
                </a:cubicBezTo>
                <a:cubicBezTo>
                  <a:pt x="2175371" y="2031504"/>
                  <a:pt x="2187774" y="2033984"/>
                  <a:pt x="2202656" y="2038945"/>
                </a:cubicBezTo>
                <a:lnTo>
                  <a:pt x="2217539" y="2038945"/>
                </a:lnTo>
                <a:cubicBezTo>
                  <a:pt x="2212578" y="2033984"/>
                  <a:pt x="2203896" y="2030264"/>
                  <a:pt x="2191494" y="2027783"/>
                </a:cubicBezTo>
                <a:cubicBezTo>
                  <a:pt x="2179092" y="2025302"/>
                  <a:pt x="2167930" y="2021582"/>
                  <a:pt x="2158008" y="2016621"/>
                </a:cubicBezTo>
                <a:cubicBezTo>
                  <a:pt x="2138164" y="2011660"/>
                  <a:pt x="2125761" y="2009180"/>
                  <a:pt x="2120801" y="2009180"/>
                </a:cubicBezTo>
                <a:lnTo>
                  <a:pt x="2113360" y="2009180"/>
                </a:lnTo>
                <a:cubicBezTo>
                  <a:pt x="2118320" y="2009180"/>
                  <a:pt x="2118320" y="2006699"/>
                  <a:pt x="2113360" y="2001738"/>
                </a:cubicBezTo>
                <a:cubicBezTo>
                  <a:pt x="2103437" y="2001738"/>
                  <a:pt x="2088555" y="1999258"/>
                  <a:pt x="2068711" y="1994297"/>
                </a:cubicBezTo>
                <a:cubicBezTo>
                  <a:pt x="2048867" y="1989336"/>
                  <a:pt x="2038945" y="1986855"/>
                  <a:pt x="2038945" y="1986855"/>
                </a:cubicBezTo>
                <a:close/>
                <a:moveTo>
                  <a:pt x="6369843" y="1979414"/>
                </a:moveTo>
                <a:cubicBezTo>
                  <a:pt x="6374805" y="1979414"/>
                  <a:pt x="6377285" y="1979414"/>
                  <a:pt x="6377285" y="1979414"/>
                </a:cubicBezTo>
                <a:cubicBezTo>
                  <a:pt x="6377285" y="1979414"/>
                  <a:pt x="6377285" y="1981895"/>
                  <a:pt x="6377285" y="1986855"/>
                </a:cubicBezTo>
                <a:cubicBezTo>
                  <a:pt x="6377285" y="1986855"/>
                  <a:pt x="6374805" y="1986855"/>
                  <a:pt x="6369843" y="1986855"/>
                </a:cubicBezTo>
                <a:close/>
                <a:moveTo>
                  <a:pt x="5763369" y="1979414"/>
                </a:moveTo>
                <a:cubicBezTo>
                  <a:pt x="5760889" y="1979414"/>
                  <a:pt x="5759648" y="1980654"/>
                  <a:pt x="5759648" y="1983135"/>
                </a:cubicBezTo>
                <a:cubicBezTo>
                  <a:pt x="5759648" y="1985615"/>
                  <a:pt x="5767090" y="1989336"/>
                  <a:pt x="5781972" y="1994297"/>
                </a:cubicBezTo>
                <a:cubicBezTo>
                  <a:pt x="5796855" y="1999258"/>
                  <a:pt x="5806777" y="2001738"/>
                  <a:pt x="5811738" y="2001738"/>
                </a:cubicBezTo>
                <a:cubicBezTo>
                  <a:pt x="5816699" y="2001738"/>
                  <a:pt x="5820420" y="2001738"/>
                  <a:pt x="5822900" y="2001738"/>
                </a:cubicBezTo>
                <a:cubicBezTo>
                  <a:pt x="5825380" y="2001738"/>
                  <a:pt x="5826621" y="2004219"/>
                  <a:pt x="5826621" y="2009180"/>
                </a:cubicBezTo>
                <a:cubicBezTo>
                  <a:pt x="5831582" y="2009180"/>
                  <a:pt x="5845224" y="2012900"/>
                  <a:pt x="5867549" y="2020342"/>
                </a:cubicBezTo>
                <a:cubicBezTo>
                  <a:pt x="5878711" y="2024062"/>
                  <a:pt x="5887703" y="2026853"/>
                  <a:pt x="5894524" y="2028713"/>
                </a:cubicBezTo>
                <a:lnTo>
                  <a:pt x="5899890" y="2029786"/>
                </a:lnTo>
                <a:lnTo>
                  <a:pt x="5897314" y="2025923"/>
                </a:lnTo>
                <a:cubicBezTo>
                  <a:pt x="5897314" y="2024683"/>
                  <a:pt x="5898554" y="2024062"/>
                  <a:pt x="5901035" y="2024062"/>
                </a:cubicBezTo>
                <a:lnTo>
                  <a:pt x="5901035" y="2016621"/>
                </a:lnTo>
                <a:cubicBezTo>
                  <a:pt x="5896074" y="2016621"/>
                  <a:pt x="5893593" y="2016621"/>
                  <a:pt x="5893593" y="2016621"/>
                </a:cubicBezTo>
                <a:cubicBezTo>
                  <a:pt x="5888632" y="2016621"/>
                  <a:pt x="5881191" y="2015381"/>
                  <a:pt x="5871269" y="2012900"/>
                </a:cubicBezTo>
                <a:cubicBezTo>
                  <a:pt x="5861348" y="2010420"/>
                  <a:pt x="5851425" y="2007940"/>
                  <a:pt x="5841504" y="2005459"/>
                </a:cubicBezTo>
                <a:cubicBezTo>
                  <a:pt x="5831582" y="2002978"/>
                  <a:pt x="5824141" y="1999258"/>
                  <a:pt x="5819179" y="1994297"/>
                </a:cubicBezTo>
                <a:lnTo>
                  <a:pt x="5796855" y="1986855"/>
                </a:lnTo>
                <a:cubicBezTo>
                  <a:pt x="5781972" y="1981895"/>
                  <a:pt x="5773290" y="1979414"/>
                  <a:pt x="5770810" y="1979414"/>
                </a:cubicBezTo>
                <a:cubicBezTo>
                  <a:pt x="5768330" y="1979414"/>
                  <a:pt x="5765849" y="1979414"/>
                  <a:pt x="5763369" y="1979414"/>
                </a:cubicBezTo>
                <a:close/>
                <a:moveTo>
                  <a:pt x="5305722" y="1979414"/>
                </a:moveTo>
                <a:lnTo>
                  <a:pt x="5305722" y="1986855"/>
                </a:lnTo>
                <a:cubicBezTo>
                  <a:pt x="5305722" y="1986855"/>
                  <a:pt x="5308202" y="1986855"/>
                  <a:pt x="5313164" y="1986855"/>
                </a:cubicBezTo>
                <a:cubicBezTo>
                  <a:pt x="5313164" y="1981895"/>
                  <a:pt x="5311923" y="1979414"/>
                  <a:pt x="5309443" y="1979414"/>
                </a:cubicBezTo>
                <a:cubicBezTo>
                  <a:pt x="5306963" y="1979414"/>
                  <a:pt x="5305722" y="1979414"/>
                  <a:pt x="5305722" y="1979414"/>
                </a:cubicBezTo>
                <a:close/>
                <a:moveTo>
                  <a:pt x="907852" y="1979414"/>
                </a:moveTo>
                <a:lnTo>
                  <a:pt x="915293" y="1979414"/>
                </a:lnTo>
                <a:cubicBezTo>
                  <a:pt x="915293" y="1984375"/>
                  <a:pt x="912813" y="1986855"/>
                  <a:pt x="907852" y="1986855"/>
                </a:cubicBezTo>
                <a:close/>
                <a:moveTo>
                  <a:pt x="5529895" y="1974763"/>
                </a:moveTo>
                <a:cubicBezTo>
                  <a:pt x="5529275" y="1975383"/>
                  <a:pt x="5528965" y="1976934"/>
                  <a:pt x="5528965" y="1979414"/>
                </a:cubicBezTo>
                <a:cubicBezTo>
                  <a:pt x="5533926" y="1979414"/>
                  <a:pt x="5536406" y="1979414"/>
                  <a:pt x="5536406" y="1979414"/>
                </a:cubicBezTo>
                <a:cubicBezTo>
                  <a:pt x="5536406" y="1979414"/>
                  <a:pt x="5535165" y="1978174"/>
                  <a:pt x="5532685" y="1975693"/>
                </a:cubicBezTo>
                <a:cubicBezTo>
                  <a:pt x="5531445" y="1974453"/>
                  <a:pt x="5530515" y="1974143"/>
                  <a:pt x="5529895" y="1974763"/>
                </a:cubicBezTo>
                <a:close/>
                <a:moveTo>
                  <a:pt x="4159746" y="1971973"/>
                </a:moveTo>
                <a:cubicBezTo>
                  <a:pt x="4159746" y="1971973"/>
                  <a:pt x="4159746" y="1973213"/>
                  <a:pt x="4159746" y="1975693"/>
                </a:cubicBezTo>
                <a:cubicBezTo>
                  <a:pt x="4159746" y="1978174"/>
                  <a:pt x="4162226" y="1979414"/>
                  <a:pt x="4167188" y="1979414"/>
                </a:cubicBezTo>
                <a:cubicBezTo>
                  <a:pt x="4172149" y="1979414"/>
                  <a:pt x="4174629" y="1979414"/>
                  <a:pt x="4174629" y="1979414"/>
                </a:cubicBezTo>
                <a:lnTo>
                  <a:pt x="4167188" y="1971973"/>
                </a:lnTo>
                <a:cubicBezTo>
                  <a:pt x="4162226" y="1971973"/>
                  <a:pt x="4159746" y="1971973"/>
                  <a:pt x="4159746" y="1971973"/>
                </a:cubicBezTo>
                <a:close/>
                <a:moveTo>
                  <a:pt x="1785938" y="1971973"/>
                </a:moveTo>
                <a:cubicBezTo>
                  <a:pt x="1790898" y="1971973"/>
                  <a:pt x="1798340" y="1973213"/>
                  <a:pt x="1808262" y="1975693"/>
                </a:cubicBezTo>
                <a:cubicBezTo>
                  <a:pt x="1818184" y="1978174"/>
                  <a:pt x="1824385" y="1980654"/>
                  <a:pt x="1826865" y="1983135"/>
                </a:cubicBezTo>
                <a:cubicBezTo>
                  <a:pt x="1829346" y="1985615"/>
                  <a:pt x="1833067" y="1986855"/>
                  <a:pt x="1838028" y="1986855"/>
                </a:cubicBezTo>
                <a:cubicBezTo>
                  <a:pt x="1842988" y="1986855"/>
                  <a:pt x="1845469" y="1989336"/>
                  <a:pt x="1845469" y="1994297"/>
                </a:cubicBezTo>
                <a:lnTo>
                  <a:pt x="1808262" y="1986855"/>
                </a:lnTo>
                <a:lnTo>
                  <a:pt x="1815703" y="2001738"/>
                </a:lnTo>
                <a:lnTo>
                  <a:pt x="1815703" y="2009180"/>
                </a:lnTo>
                <a:lnTo>
                  <a:pt x="1808262" y="2001738"/>
                </a:lnTo>
                <a:cubicBezTo>
                  <a:pt x="1803301" y="1996777"/>
                  <a:pt x="1798340" y="1994297"/>
                  <a:pt x="1793379" y="1994297"/>
                </a:cubicBezTo>
                <a:lnTo>
                  <a:pt x="1778496" y="1986855"/>
                </a:lnTo>
                <a:lnTo>
                  <a:pt x="1771055" y="1986855"/>
                </a:lnTo>
                <a:cubicBezTo>
                  <a:pt x="1766094" y="1986855"/>
                  <a:pt x="1763613" y="1984375"/>
                  <a:pt x="1763613" y="1979414"/>
                </a:cubicBezTo>
                <a:cubicBezTo>
                  <a:pt x="1763613" y="1974453"/>
                  <a:pt x="1771055" y="1971973"/>
                  <a:pt x="1785938" y="1971973"/>
                </a:cubicBezTo>
                <a:close/>
                <a:moveTo>
                  <a:pt x="1503164" y="1971973"/>
                </a:moveTo>
                <a:lnTo>
                  <a:pt x="1506885" y="1971973"/>
                </a:lnTo>
                <a:cubicBezTo>
                  <a:pt x="1509365" y="1971973"/>
                  <a:pt x="1510606" y="1974453"/>
                  <a:pt x="1510606" y="1979414"/>
                </a:cubicBezTo>
                <a:close/>
                <a:moveTo>
                  <a:pt x="1287363" y="1971973"/>
                </a:moveTo>
                <a:cubicBezTo>
                  <a:pt x="1292325" y="1971973"/>
                  <a:pt x="1294805" y="1971973"/>
                  <a:pt x="1294805" y="1971973"/>
                </a:cubicBezTo>
                <a:lnTo>
                  <a:pt x="1287363" y="1979414"/>
                </a:lnTo>
                <a:cubicBezTo>
                  <a:pt x="1287363" y="1979414"/>
                  <a:pt x="1287363" y="1976933"/>
                  <a:pt x="1287363" y="1971973"/>
                </a:cubicBezTo>
                <a:close/>
                <a:moveTo>
                  <a:pt x="6012656" y="1964531"/>
                </a:moveTo>
                <a:lnTo>
                  <a:pt x="6012656" y="1971973"/>
                </a:lnTo>
                <a:lnTo>
                  <a:pt x="6020097" y="1971973"/>
                </a:lnTo>
                <a:close/>
                <a:moveTo>
                  <a:pt x="1726407" y="1964531"/>
                </a:moveTo>
                <a:cubicBezTo>
                  <a:pt x="1731367" y="1969492"/>
                  <a:pt x="1733848" y="1971973"/>
                  <a:pt x="1733848" y="1971973"/>
                </a:cubicBezTo>
                <a:lnTo>
                  <a:pt x="1733848" y="1964531"/>
                </a:lnTo>
                <a:cubicBezTo>
                  <a:pt x="1728887" y="1964531"/>
                  <a:pt x="1726407" y="1964531"/>
                  <a:pt x="1726407" y="1964531"/>
                </a:cubicBezTo>
                <a:close/>
                <a:moveTo>
                  <a:pt x="776141" y="1959324"/>
                </a:moveTo>
                <a:lnTo>
                  <a:pt x="777627" y="1960810"/>
                </a:lnTo>
                <a:cubicBezTo>
                  <a:pt x="780108" y="1963291"/>
                  <a:pt x="781348" y="1964531"/>
                  <a:pt x="781348" y="1964531"/>
                </a:cubicBezTo>
                <a:cubicBezTo>
                  <a:pt x="781348" y="1964531"/>
                  <a:pt x="780728" y="1963911"/>
                  <a:pt x="779487" y="1962671"/>
                </a:cubicBezTo>
                <a:close/>
                <a:moveTo>
                  <a:pt x="5543847" y="1957090"/>
                </a:moveTo>
                <a:lnTo>
                  <a:pt x="5536406" y="1964531"/>
                </a:lnTo>
                <a:cubicBezTo>
                  <a:pt x="5541367" y="1964531"/>
                  <a:pt x="5546327" y="1965771"/>
                  <a:pt x="5551289" y="1968252"/>
                </a:cubicBezTo>
                <a:cubicBezTo>
                  <a:pt x="5556250" y="1970733"/>
                  <a:pt x="5561210" y="1971973"/>
                  <a:pt x="5566172" y="1971973"/>
                </a:cubicBezTo>
                <a:cubicBezTo>
                  <a:pt x="5571133" y="1971973"/>
                  <a:pt x="5572372" y="1970733"/>
                  <a:pt x="5569892" y="1968252"/>
                </a:cubicBezTo>
                <a:cubicBezTo>
                  <a:pt x="5567412" y="1965771"/>
                  <a:pt x="5558730" y="1962051"/>
                  <a:pt x="5543847" y="1957090"/>
                </a:cubicBezTo>
                <a:close/>
                <a:moveTo>
                  <a:pt x="2303115" y="1957090"/>
                </a:moveTo>
                <a:cubicBezTo>
                  <a:pt x="2300635" y="1957090"/>
                  <a:pt x="2299394" y="1958330"/>
                  <a:pt x="2299394" y="1960810"/>
                </a:cubicBezTo>
                <a:cubicBezTo>
                  <a:pt x="2299394" y="1963291"/>
                  <a:pt x="2301875" y="1964531"/>
                  <a:pt x="2306836" y="1964531"/>
                </a:cubicBezTo>
                <a:cubicBezTo>
                  <a:pt x="2306836" y="1959570"/>
                  <a:pt x="2305596" y="1957090"/>
                  <a:pt x="2303115" y="1957090"/>
                </a:cubicBezTo>
                <a:close/>
                <a:moveTo>
                  <a:pt x="1294805" y="1957090"/>
                </a:moveTo>
                <a:lnTo>
                  <a:pt x="1309688" y="1964531"/>
                </a:lnTo>
                <a:lnTo>
                  <a:pt x="1302246" y="1964531"/>
                </a:lnTo>
                <a:cubicBezTo>
                  <a:pt x="1302246" y="1959570"/>
                  <a:pt x="1299766" y="1959570"/>
                  <a:pt x="1294805" y="1964531"/>
                </a:cubicBezTo>
                <a:close/>
                <a:moveTo>
                  <a:pt x="1250156" y="1957090"/>
                </a:moveTo>
                <a:lnTo>
                  <a:pt x="1257598" y="1957090"/>
                </a:lnTo>
                <a:lnTo>
                  <a:pt x="1265039" y="1964531"/>
                </a:lnTo>
                <a:close/>
                <a:moveTo>
                  <a:pt x="773906" y="1957090"/>
                </a:moveTo>
                <a:cubicBezTo>
                  <a:pt x="773906" y="1957090"/>
                  <a:pt x="774216" y="1957400"/>
                  <a:pt x="774837" y="1958020"/>
                </a:cubicBezTo>
                <a:lnTo>
                  <a:pt x="776141" y="1959324"/>
                </a:lnTo>
                <a:close/>
                <a:moveTo>
                  <a:pt x="1897559" y="1949648"/>
                </a:moveTo>
                <a:cubicBezTo>
                  <a:pt x="1897559" y="1954609"/>
                  <a:pt x="1898799" y="1957090"/>
                  <a:pt x="1901280" y="1957090"/>
                </a:cubicBezTo>
                <a:cubicBezTo>
                  <a:pt x="1903760" y="1957090"/>
                  <a:pt x="1905000" y="1959570"/>
                  <a:pt x="1905000" y="1964531"/>
                </a:cubicBezTo>
                <a:cubicBezTo>
                  <a:pt x="1905000" y="1964531"/>
                  <a:pt x="1907481" y="1964531"/>
                  <a:pt x="1912441" y="1964531"/>
                </a:cubicBezTo>
                <a:cubicBezTo>
                  <a:pt x="1917402" y="1964531"/>
                  <a:pt x="1926084" y="1965771"/>
                  <a:pt x="1938486" y="1968252"/>
                </a:cubicBezTo>
                <a:cubicBezTo>
                  <a:pt x="1950889" y="1970733"/>
                  <a:pt x="1957090" y="1971973"/>
                  <a:pt x="1957090" y="1971973"/>
                </a:cubicBezTo>
                <a:cubicBezTo>
                  <a:pt x="1957090" y="1976933"/>
                  <a:pt x="1964532" y="1979414"/>
                  <a:pt x="1979414" y="1979414"/>
                </a:cubicBezTo>
                <a:cubicBezTo>
                  <a:pt x="1989336" y="1979414"/>
                  <a:pt x="1994297" y="1981895"/>
                  <a:pt x="1994297" y="1986855"/>
                </a:cubicBezTo>
                <a:cubicBezTo>
                  <a:pt x="1999258" y="1981895"/>
                  <a:pt x="2006699" y="1981895"/>
                  <a:pt x="2016621" y="1986855"/>
                </a:cubicBezTo>
                <a:lnTo>
                  <a:pt x="2024062" y="1979414"/>
                </a:lnTo>
                <a:lnTo>
                  <a:pt x="2016621" y="1979414"/>
                </a:lnTo>
                <a:cubicBezTo>
                  <a:pt x="2021582" y="1979414"/>
                  <a:pt x="2022823" y="1978174"/>
                  <a:pt x="2020342" y="1975693"/>
                </a:cubicBezTo>
                <a:cubicBezTo>
                  <a:pt x="2017861" y="1973213"/>
                  <a:pt x="2014141" y="1971973"/>
                  <a:pt x="2009180" y="1971973"/>
                </a:cubicBezTo>
                <a:lnTo>
                  <a:pt x="2001738" y="1971973"/>
                </a:lnTo>
                <a:lnTo>
                  <a:pt x="2001738" y="1964531"/>
                </a:lnTo>
                <a:cubicBezTo>
                  <a:pt x="1971973" y="1964531"/>
                  <a:pt x="1950889" y="1962051"/>
                  <a:pt x="1938486" y="1957090"/>
                </a:cubicBezTo>
                <a:cubicBezTo>
                  <a:pt x="1926084" y="1952129"/>
                  <a:pt x="1914922" y="1949648"/>
                  <a:pt x="1905000" y="1949648"/>
                </a:cubicBezTo>
                <a:close/>
                <a:moveTo>
                  <a:pt x="1696641" y="1949648"/>
                </a:moveTo>
                <a:cubicBezTo>
                  <a:pt x="1696641" y="1949648"/>
                  <a:pt x="1697881" y="1949648"/>
                  <a:pt x="1700361" y="1949648"/>
                </a:cubicBezTo>
                <a:cubicBezTo>
                  <a:pt x="1702842" y="1949648"/>
                  <a:pt x="1706563" y="1949648"/>
                  <a:pt x="1711524" y="1949648"/>
                </a:cubicBezTo>
                <a:lnTo>
                  <a:pt x="1741289" y="1964531"/>
                </a:lnTo>
                <a:cubicBezTo>
                  <a:pt x="1736328" y="1964531"/>
                  <a:pt x="1736328" y="1967012"/>
                  <a:pt x="1741289" y="1971973"/>
                </a:cubicBezTo>
                <a:lnTo>
                  <a:pt x="1748731" y="1971973"/>
                </a:lnTo>
                <a:lnTo>
                  <a:pt x="1756172" y="1964531"/>
                </a:lnTo>
                <a:lnTo>
                  <a:pt x="1756172" y="1971973"/>
                </a:lnTo>
                <a:cubicBezTo>
                  <a:pt x="1756172" y="1976933"/>
                  <a:pt x="1756172" y="1979414"/>
                  <a:pt x="1756172" y="1979414"/>
                </a:cubicBezTo>
                <a:cubicBezTo>
                  <a:pt x="1746250" y="1979414"/>
                  <a:pt x="1736328" y="1979414"/>
                  <a:pt x="1726407" y="1979414"/>
                </a:cubicBezTo>
                <a:cubicBezTo>
                  <a:pt x="1716485" y="1974453"/>
                  <a:pt x="1706563" y="1970733"/>
                  <a:pt x="1696641" y="1968252"/>
                </a:cubicBezTo>
                <a:cubicBezTo>
                  <a:pt x="1686719" y="1965771"/>
                  <a:pt x="1681758" y="1962051"/>
                  <a:pt x="1681758" y="1957090"/>
                </a:cubicBezTo>
                <a:cubicBezTo>
                  <a:pt x="1681758" y="1957090"/>
                  <a:pt x="1684239" y="1957090"/>
                  <a:pt x="1689199" y="1957090"/>
                </a:cubicBezTo>
                <a:cubicBezTo>
                  <a:pt x="1694160" y="1957090"/>
                  <a:pt x="1696641" y="1954609"/>
                  <a:pt x="1696641" y="1949648"/>
                </a:cubicBezTo>
                <a:close/>
                <a:moveTo>
                  <a:pt x="1428750" y="1949648"/>
                </a:moveTo>
                <a:lnTo>
                  <a:pt x="1428750" y="1957090"/>
                </a:lnTo>
                <a:lnTo>
                  <a:pt x="1436192" y="1957090"/>
                </a:lnTo>
                <a:lnTo>
                  <a:pt x="1473399" y="1971973"/>
                </a:lnTo>
                <a:cubicBezTo>
                  <a:pt x="1478360" y="1971973"/>
                  <a:pt x="1480840" y="1974453"/>
                  <a:pt x="1480840" y="1979414"/>
                </a:cubicBezTo>
                <a:cubicBezTo>
                  <a:pt x="1480840" y="1979414"/>
                  <a:pt x="1482080" y="1979414"/>
                  <a:pt x="1484561" y="1979414"/>
                </a:cubicBezTo>
                <a:cubicBezTo>
                  <a:pt x="1487041" y="1979414"/>
                  <a:pt x="1490762" y="1979414"/>
                  <a:pt x="1495723" y="1979414"/>
                </a:cubicBezTo>
                <a:cubicBezTo>
                  <a:pt x="1500684" y="1979414"/>
                  <a:pt x="1503164" y="1979414"/>
                  <a:pt x="1503164" y="1979414"/>
                </a:cubicBezTo>
                <a:cubicBezTo>
                  <a:pt x="1503164" y="1979414"/>
                  <a:pt x="1503164" y="1981895"/>
                  <a:pt x="1503164" y="1986855"/>
                </a:cubicBezTo>
                <a:cubicBezTo>
                  <a:pt x="1503164" y="1991816"/>
                  <a:pt x="1510606" y="1991816"/>
                  <a:pt x="1525488" y="1986855"/>
                </a:cubicBezTo>
                <a:cubicBezTo>
                  <a:pt x="1530449" y="1986855"/>
                  <a:pt x="1535410" y="1986855"/>
                  <a:pt x="1540371" y="1986855"/>
                </a:cubicBezTo>
                <a:cubicBezTo>
                  <a:pt x="1535410" y="1986855"/>
                  <a:pt x="1535410" y="1989336"/>
                  <a:pt x="1540371" y="1994297"/>
                </a:cubicBezTo>
                <a:lnTo>
                  <a:pt x="1555254" y="1994297"/>
                </a:lnTo>
                <a:lnTo>
                  <a:pt x="1562695" y="1994297"/>
                </a:lnTo>
                <a:lnTo>
                  <a:pt x="1562695" y="2001738"/>
                </a:lnTo>
                <a:lnTo>
                  <a:pt x="1577578" y="2016621"/>
                </a:lnTo>
                <a:lnTo>
                  <a:pt x="1599902" y="2024062"/>
                </a:lnTo>
                <a:lnTo>
                  <a:pt x="1570137" y="2024062"/>
                </a:lnTo>
                <a:lnTo>
                  <a:pt x="1532930" y="2016621"/>
                </a:lnTo>
                <a:cubicBezTo>
                  <a:pt x="1532930" y="2016621"/>
                  <a:pt x="1532930" y="2014140"/>
                  <a:pt x="1532930" y="2009180"/>
                </a:cubicBezTo>
                <a:cubicBezTo>
                  <a:pt x="1527969" y="2009180"/>
                  <a:pt x="1525488" y="2009180"/>
                  <a:pt x="1525488" y="2009180"/>
                </a:cubicBezTo>
                <a:cubicBezTo>
                  <a:pt x="1525488" y="2014140"/>
                  <a:pt x="1524248" y="2015381"/>
                  <a:pt x="1521768" y="2012900"/>
                </a:cubicBezTo>
                <a:cubicBezTo>
                  <a:pt x="1519287" y="2010420"/>
                  <a:pt x="1515566" y="2009180"/>
                  <a:pt x="1510606" y="2009180"/>
                </a:cubicBezTo>
                <a:cubicBezTo>
                  <a:pt x="1505645" y="2004219"/>
                  <a:pt x="1501924" y="2004219"/>
                  <a:pt x="1499444" y="2009180"/>
                </a:cubicBezTo>
                <a:cubicBezTo>
                  <a:pt x="1496963" y="2014140"/>
                  <a:pt x="1490762" y="2014140"/>
                  <a:pt x="1480840" y="2009180"/>
                </a:cubicBezTo>
                <a:cubicBezTo>
                  <a:pt x="1460996" y="2009180"/>
                  <a:pt x="1449834" y="2007940"/>
                  <a:pt x="1447354" y="2005459"/>
                </a:cubicBezTo>
                <a:cubicBezTo>
                  <a:pt x="1444873" y="2002978"/>
                  <a:pt x="1443633" y="2001738"/>
                  <a:pt x="1443633" y="2001738"/>
                </a:cubicBezTo>
                <a:cubicBezTo>
                  <a:pt x="1443633" y="1999258"/>
                  <a:pt x="1444253" y="1997398"/>
                  <a:pt x="1445493" y="1996157"/>
                </a:cubicBezTo>
                <a:lnTo>
                  <a:pt x="1451074" y="1994297"/>
                </a:lnTo>
                <a:lnTo>
                  <a:pt x="1436192" y="1986855"/>
                </a:lnTo>
                <a:cubicBezTo>
                  <a:pt x="1436192" y="1986855"/>
                  <a:pt x="1433711" y="1989336"/>
                  <a:pt x="1428750" y="1994297"/>
                </a:cubicBezTo>
                <a:cubicBezTo>
                  <a:pt x="1423789" y="1999258"/>
                  <a:pt x="1421309" y="2001738"/>
                  <a:pt x="1421309" y="2001738"/>
                </a:cubicBezTo>
                <a:lnTo>
                  <a:pt x="1413867" y="1994297"/>
                </a:lnTo>
                <a:lnTo>
                  <a:pt x="1384102" y="2001738"/>
                </a:lnTo>
                <a:cubicBezTo>
                  <a:pt x="1384102" y="2001738"/>
                  <a:pt x="1381621" y="2001738"/>
                  <a:pt x="1376660" y="2001738"/>
                </a:cubicBezTo>
                <a:cubicBezTo>
                  <a:pt x="1371699" y="2001738"/>
                  <a:pt x="1369219" y="2001738"/>
                  <a:pt x="1369219" y="2001738"/>
                </a:cubicBezTo>
                <a:cubicBezTo>
                  <a:pt x="1369219" y="2011660"/>
                  <a:pt x="1374180" y="2016621"/>
                  <a:pt x="1384102" y="2016621"/>
                </a:cubicBezTo>
                <a:lnTo>
                  <a:pt x="1391543" y="2024062"/>
                </a:lnTo>
                <a:lnTo>
                  <a:pt x="1421309" y="2031504"/>
                </a:lnTo>
                <a:cubicBezTo>
                  <a:pt x="1436192" y="2031504"/>
                  <a:pt x="1446113" y="2033984"/>
                  <a:pt x="1451074" y="2038945"/>
                </a:cubicBezTo>
                <a:cubicBezTo>
                  <a:pt x="1456035" y="2043906"/>
                  <a:pt x="1460996" y="2045147"/>
                  <a:pt x="1465957" y="2042666"/>
                </a:cubicBezTo>
                <a:cubicBezTo>
                  <a:pt x="1470918" y="2040185"/>
                  <a:pt x="1472158" y="2036465"/>
                  <a:pt x="1469678" y="2031504"/>
                </a:cubicBezTo>
                <a:cubicBezTo>
                  <a:pt x="1467197" y="2026543"/>
                  <a:pt x="1463477" y="2026543"/>
                  <a:pt x="1458516" y="2031504"/>
                </a:cubicBezTo>
                <a:lnTo>
                  <a:pt x="1458516" y="2024062"/>
                </a:lnTo>
                <a:cubicBezTo>
                  <a:pt x="1463477" y="2019102"/>
                  <a:pt x="1467197" y="2016621"/>
                  <a:pt x="1469678" y="2016621"/>
                </a:cubicBezTo>
                <a:cubicBezTo>
                  <a:pt x="1472158" y="2016621"/>
                  <a:pt x="1473399" y="2019102"/>
                  <a:pt x="1473399" y="2024062"/>
                </a:cubicBezTo>
                <a:cubicBezTo>
                  <a:pt x="1478360" y="2024062"/>
                  <a:pt x="1480840" y="2025302"/>
                  <a:pt x="1480840" y="2027783"/>
                </a:cubicBezTo>
                <a:cubicBezTo>
                  <a:pt x="1480840" y="2030264"/>
                  <a:pt x="1483320" y="2031504"/>
                  <a:pt x="1488281" y="2031504"/>
                </a:cubicBezTo>
                <a:cubicBezTo>
                  <a:pt x="1493243" y="2031504"/>
                  <a:pt x="1496963" y="2032744"/>
                  <a:pt x="1499444" y="2035225"/>
                </a:cubicBezTo>
                <a:cubicBezTo>
                  <a:pt x="1501924" y="2037705"/>
                  <a:pt x="1506885" y="2038945"/>
                  <a:pt x="1514326" y="2038945"/>
                </a:cubicBezTo>
                <a:cubicBezTo>
                  <a:pt x="1521768" y="2038945"/>
                  <a:pt x="1525488" y="2038945"/>
                  <a:pt x="1525488" y="2038945"/>
                </a:cubicBezTo>
                <a:lnTo>
                  <a:pt x="1518047" y="2046387"/>
                </a:lnTo>
                <a:cubicBezTo>
                  <a:pt x="1498203" y="2041426"/>
                  <a:pt x="1488281" y="2038945"/>
                  <a:pt x="1488281" y="2038945"/>
                </a:cubicBezTo>
                <a:cubicBezTo>
                  <a:pt x="1488281" y="2043906"/>
                  <a:pt x="1498203" y="2048867"/>
                  <a:pt x="1518047" y="2053828"/>
                </a:cubicBezTo>
                <a:cubicBezTo>
                  <a:pt x="1537891" y="2058789"/>
                  <a:pt x="1552773" y="2061269"/>
                  <a:pt x="1562695" y="2061269"/>
                </a:cubicBezTo>
                <a:lnTo>
                  <a:pt x="1570137" y="2053828"/>
                </a:lnTo>
                <a:cubicBezTo>
                  <a:pt x="1575098" y="2048867"/>
                  <a:pt x="1577578" y="2045147"/>
                  <a:pt x="1577578" y="2042666"/>
                </a:cubicBezTo>
                <a:cubicBezTo>
                  <a:pt x="1577578" y="2040185"/>
                  <a:pt x="1580059" y="2038945"/>
                  <a:pt x="1585020" y="2038945"/>
                </a:cubicBezTo>
                <a:cubicBezTo>
                  <a:pt x="1589981" y="2038945"/>
                  <a:pt x="1592461" y="2036465"/>
                  <a:pt x="1592461" y="2031504"/>
                </a:cubicBezTo>
                <a:cubicBezTo>
                  <a:pt x="1602383" y="2021582"/>
                  <a:pt x="1607344" y="2016621"/>
                  <a:pt x="1607344" y="2016621"/>
                </a:cubicBezTo>
                <a:cubicBezTo>
                  <a:pt x="1607344" y="2011660"/>
                  <a:pt x="1602383" y="2009180"/>
                  <a:pt x="1592461" y="2009180"/>
                </a:cubicBezTo>
                <a:lnTo>
                  <a:pt x="1592461" y="2001738"/>
                </a:lnTo>
                <a:cubicBezTo>
                  <a:pt x="1592461" y="2001738"/>
                  <a:pt x="1594941" y="2001738"/>
                  <a:pt x="1599902" y="2001738"/>
                </a:cubicBezTo>
                <a:cubicBezTo>
                  <a:pt x="1604863" y="2006699"/>
                  <a:pt x="1612305" y="2009180"/>
                  <a:pt x="1622227" y="2009180"/>
                </a:cubicBezTo>
                <a:cubicBezTo>
                  <a:pt x="1617266" y="2004219"/>
                  <a:pt x="1612305" y="2001738"/>
                  <a:pt x="1607344" y="2001738"/>
                </a:cubicBezTo>
                <a:lnTo>
                  <a:pt x="1599902" y="2001738"/>
                </a:lnTo>
                <a:cubicBezTo>
                  <a:pt x="1599902" y="1996777"/>
                  <a:pt x="1599902" y="1994297"/>
                  <a:pt x="1599902" y="1994297"/>
                </a:cubicBezTo>
                <a:cubicBezTo>
                  <a:pt x="1599902" y="1994297"/>
                  <a:pt x="1597422" y="1994297"/>
                  <a:pt x="1592461" y="1994297"/>
                </a:cubicBezTo>
                <a:cubicBezTo>
                  <a:pt x="1587500" y="1989336"/>
                  <a:pt x="1581299" y="1986855"/>
                  <a:pt x="1573858" y="1986855"/>
                </a:cubicBezTo>
                <a:cubicBezTo>
                  <a:pt x="1566416" y="1986855"/>
                  <a:pt x="1562695" y="1986855"/>
                  <a:pt x="1562695" y="1986855"/>
                </a:cubicBezTo>
                <a:cubicBezTo>
                  <a:pt x="1557735" y="1991816"/>
                  <a:pt x="1555254" y="1994297"/>
                  <a:pt x="1555254" y="1994297"/>
                </a:cubicBezTo>
                <a:lnTo>
                  <a:pt x="1555254" y="1986855"/>
                </a:lnTo>
                <a:lnTo>
                  <a:pt x="1547813" y="1979414"/>
                </a:lnTo>
                <a:cubicBezTo>
                  <a:pt x="1547813" y="1979414"/>
                  <a:pt x="1546572" y="1978174"/>
                  <a:pt x="1544092" y="1975693"/>
                </a:cubicBezTo>
                <a:cubicBezTo>
                  <a:pt x="1541612" y="1973213"/>
                  <a:pt x="1537891" y="1971973"/>
                  <a:pt x="1532930" y="1971973"/>
                </a:cubicBezTo>
                <a:cubicBezTo>
                  <a:pt x="1527969" y="1967012"/>
                  <a:pt x="1519287" y="1963291"/>
                  <a:pt x="1506885" y="1960810"/>
                </a:cubicBezTo>
                <a:cubicBezTo>
                  <a:pt x="1494482" y="1958330"/>
                  <a:pt x="1483320" y="1957090"/>
                  <a:pt x="1473399" y="1957090"/>
                </a:cubicBezTo>
                <a:cubicBezTo>
                  <a:pt x="1463477" y="1957090"/>
                  <a:pt x="1453555" y="1957090"/>
                  <a:pt x="1443633" y="1957090"/>
                </a:cubicBezTo>
                <a:cubicBezTo>
                  <a:pt x="1448594" y="1952129"/>
                  <a:pt x="1448594" y="1949648"/>
                  <a:pt x="1443633" y="1949648"/>
                </a:cubicBezTo>
                <a:cubicBezTo>
                  <a:pt x="1438672" y="1949648"/>
                  <a:pt x="1433711" y="1949648"/>
                  <a:pt x="1428750" y="1949648"/>
                </a:cubicBezTo>
                <a:close/>
                <a:moveTo>
                  <a:pt x="1413867" y="1949648"/>
                </a:moveTo>
                <a:cubicBezTo>
                  <a:pt x="1408906" y="1949648"/>
                  <a:pt x="1406426" y="1950888"/>
                  <a:pt x="1406426" y="1953369"/>
                </a:cubicBezTo>
                <a:cubicBezTo>
                  <a:pt x="1406426" y="1955850"/>
                  <a:pt x="1408906" y="1957090"/>
                  <a:pt x="1413867" y="1957090"/>
                </a:cubicBezTo>
                <a:cubicBezTo>
                  <a:pt x="1418828" y="1957090"/>
                  <a:pt x="1421309" y="1957090"/>
                  <a:pt x="1421309" y="1957090"/>
                </a:cubicBezTo>
                <a:close/>
                <a:moveTo>
                  <a:pt x="1220391" y="1949648"/>
                </a:moveTo>
                <a:lnTo>
                  <a:pt x="1227832" y="1949648"/>
                </a:lnTo>
                <a:lnTo>
                  <a:pt x="1235274" y="1957090"/>
                </a:lnTo>
                <a:lnTo>
                  <a:pt x="1227832" y="1957090"/>
                </a:lnTo>
                <a:cubicBezTo>
                  <a:pt x="1227832" y="1957090"/>
                  <a:pt x="1226592" y="1955850"/>
                  <a:pt x="1224112" y="1953369"/>
                </a:cubicBezTo>
                <a:cubicBezTo>
                  <a:pt x="1221631" y="1950888"/>
                  <a:pt x="1220391" y="1949648"/>
                  <a:pt x="1220391" y="1949648"/>
                </a:cubicBezTo>
                <a:close/>
                <a:moveTo>
                  <a:pt x="2135684" y="1944997"/>
                </a:moveTo>
                <a:cubicBezTo>
                  <a:pt x="2133203" y="1945618"/>
                  <a:pt x="2130723" y="1947168"/>
                  <a:pt x="2128242" y="1949648"/>
                </a:cubicBezTo>
                <a:lnTo>
                  <a:pt x="2120801" y="1949648"/>
                </a:lnTo>
                <a:cubicBezTo>
                  <a:pt x="2130723" y="1949648"/>
                  <a:pt x="2136924" y="1950888"/>
                  <a:pt x="2139404" y="1953369"/>
                </a:cubicBezTo>
                <a:cubicBezTo>
                  <a:pt x="2141885" y="1955850"/>
                  <a:pt x="2143125" y="1957090"/>
                  <a:pt x="2143125" y="1957090"/>
                </a:cubicBezTo>
                <a:lnTo>
                  <a:pt x="2187774" y="1964531"/>
                </a:lnTo>
                <a:lnTo>
                  <a:pt x="2158008" y="1949648"/>
                </a:lnTo>
                <a:cubicBezTo>
                  <a:pt x="2153047" y="1949648"/>
                  <a:pt x="2148086" y="1948408"/>
                  <a:pt x="2143125" y="1945928"/>
                </a:cubicBezTo>
                <a:cubicBezTo>
                  <a:pt x="2140645" y="1944688"/>
                  <a:pt x="2138164" y="1944378"/>
                  <a:pt x="2135684" y="1944997"/>
                </a:cubicBezTo>
                <a:close/>
                <a:moveTo>
                  <a:pt x="6600527" y="1942207"/>
                </a:moveTo>
                <a:cubicBezTo>
                  <a:pt x="6600527" y="1942207"/>
                  <a:pt x="6605488" y="1943447"/>
                  <a:pt x="6615409" y="1945928"/>
                </a:cubicBezTo>
                <a:cubicBezTo>
                  <a:pt x="6625331" y="1948408"/>
                  <a:pt x="6636493" y="1952129"/>
                  <a:pt x="6648896" y="1957090"/>
                </a:cubicBezTo>
                <a:cubicBezTo>
                  <a:pt x="6661299" y="1962051"/>
                  <a:pt x="6669979" y="1964531"/>
                  <a:pt x="6674941" y="1964531"/>
                </a:cubicBezTo>
                <a:lnTo>
                  <a:pt x="6660058" y="1964531"/>
                </a:lnTo>
                <a:cubicBezTo>
                  <a:pt x="6655097" y="1964531"/>
                  <a:pt x="6650137" y="1963291"/>
                  <a:pt x="6645175" y="1960810"/>
                </a:cubicBezTo>
                <a:cubicBezTo>
                  <a:pt x="6640214" y="1958330"/>
                  <a:pt x="6635254" y="1957090"/>
                  <a:pt x="6630293" y="1957090"/>
                </a:cubicBezTo>
                <a:cubicBezTo>
                  <a:pt x="6615409" y="1952129"/>
                  <a:pt x="6605488" y="1947168"/>
                  <a:pt x="6600527" y="1942207"/>
                </a:cubicBezTo>
                <a:close/>
                <a:moveTo>
                  <a:pt x="6206133" y="1942207"/>
                </a:moveTo>
                <a:lnTo>
                  <a:pt x="6250781" y="1949648"/>
                </a:lnTo>
                <a:cubicBezTo>
                  <a:pt x="6250781" y="1954609"/>
                  <a:pt x="6248301" y="1954609"/>
                  <a:pt x="6243340" y="1949648"/>
                </a:cubicBezTo>
                <a:cubicBezTo>
                  <a:pt x="6243340" y="1949648"/>
                  <a:pt x="6238378" y="1949648"/>
                  <a:pt x="6228457" y="1949648"/>
                </a:cubicBezTo>
                <a:cubicBezTo>
                  <a:pt x="6218535" y="1949648"/>
                  <a:pt x="6213574" y="1949648"/>
                  <a:pt x="6213574" y="1949648"/>
                </a:cubicBezTo>
                <a:cubicBezTo>
                  <a:pt x="6213574" y="1944688"/>
                  <a:pt x="6211094" y="1942207"/>
                  <a:pt x="6206133" y="1942207"/>
                </a:cubicBezTo>
                <a:close/>
                <a:moveTo>
                  <a:pt x="5491758" y="1942207"/>
                </a:moveTo>
                <a:lnTo>
                  <a:pt x="5506640" y="1949648"/>
                </a:lnTo>
                <a:lnTo>
                  <a:pt x="5514082" y="1949648"/>
                </a:lnTo>
                <a:close/>
                <a:moveTo>
                  <a:pt x="2105918" y="1942207"/>
                </a:moveTo>
                <a:lnTo>
                  <a:pt x="2105918" y="1949648"/>
                </a:lnTo>
                <a:cubicBezTo>
                  <a:pt x="2105918" y="1949648"/>
                  <a:pt x="2108399" y="1949648"/>
                  <a:pt x="2113360" y="1949648"/>
                </a:cubicBezTo>
                <a:cubicBezTo>
                  <a:pt x="2113360" y="1944688"/>
                  <a:pt x="2110879" y="1942207"/>
                  <a:pt x="2105918" y="1942207"/>
                </a:cubicBezTo>
                <a:close/>
                <a:moveTo>
                  <a:pt x="818555" y="1934766"/>
                </a:moveTo>
                <a:cubicBezTo>
                  <a:pt x="823516" y="1934766"/>
                  <a:pt x="829717" y="1936006"/>
                  <a:pt x="837158" y="1938486"/>
                </a:cubicBezTo>
                <a:cubicBezTo>
                  <a:pt x="844600" y="1940967"/>
                  <a:pt x="848321" y="1944688"/>
                  <a:pt x="848321" y="1949648"/>
                </a:cubicBezTo>
                <a:lnTo>
                  <a:pt x="855762" y="1964531"/>
                </a:lnTo>
                <a:lnTo>
                  <a:pt x="863203" y="1971973"/>
                </a:lnTo>
                <a:lnTo>
                  <a:pt x="855762" y="1971973"/>
                </a:lnTo>
                <a:cubicBezTo>
                  <a:pt x="845840" y="1967012"/>
                  <a:pt x="835918" y="1962051"/>
                  <a:pt x="825996" y="1957090"/>
                </a:cubicBezTo>
                <a:cubicBezTo>
                  <a:pt x="811113" y="1947168"/>
                  <a:pt x="808633" y="1939726"/>
                  <a:pt x="818555" y="1934766"/>
                </a:cubicBezTo>
                <a:close/>
                <a:moveTo>
                  <a:pt x="6340078" y="1927324"/>
                </a:moveTo>
                <a:lnTo>
                  <a:pt x="6354961" y="1934766"/>
                </a:lnTo>
                <a:lnTo>
                  <a:pt x="6399609" y="1942207"/>
                </a:lnTo>
                <a:cubicBezTo>
                  <a:pt x="6424413" y="1947168"/>
                  <a:pt x="6436816" y="1952129"/>
                  <a:pt x="6436816" y="1957090"/>
                </a:cubicBezTo>
                <a:cubicBezTo>
                  <a:pt x="6441777" y="1957090"/>
                  <a:pt x="6445498" y="1957090"/>
                  <a:pt x="6447978" y="1957090"/>
                </a:cubicBezTo>
                <a:cubicBezTo>
                  <a:pt x="6450458" y="1957090"/>
                  <a:pt x="6452939" y="1957090"/>
                  <a:pt x="6455419" y="1957090"/>
                </a:cubicBezTo>
                <a:cubicBezTo>
                  <a:pt x="6457899" y="1957090"/>
                  <a:pt x="6460381" y="1957090"/>
                  <a:pt x="6462861" y="1957090"/>
                </a:cubicBezTo>
                <a:cubicBezTo>
                  <a:pt x="6465341" y="1957090"/>
                  <a:pt x="6466581" y="1959570"/>
                  <a:pt x="6466581" y="1964531"/>
                </a:cubicBezTo>
                <a:cubicBezTo>
                  <a:pt x="6466581" y="1964531"/>
                  <a:pt x="6469061" y="1964531"/>
                  <a:pt x="6474023" y="1964531"/>
                </a:cubicBezTo>
                <a:lnTo>
                  <a:pt x="6481465" y="1964531"/>
                </a:lnTo>
                <a:lnTo>
                  <a:pt x="6481465" y="1971973"/>
                </a:lnTo>
                <a:lnTo>
                  <a:pt x="6526113" y="1986855"/>
                </a:lnTo>
                <a:cubicBezTo>
                  <a:pt x="6521151" y="1986855"/>
                  <a:pt x="6517431" y="1986855"/>
                  <a:pt x="6514951" y="1986855"/>
                </a:cubicBezTo>
                <a:cubicBezTo>
                  <a:pt x="6512471" y="1986855"/>
                  <a:pt x="6505029" y="1985615"/>
                  <a:pt x="6492627" y="1983135"/>
                </a:cubicBezTo>
                <a:cubicBezTo>
                  <a:pt x="6480223" y="1980654"/>
                  <a:pt x="6471543" y="1978174"/>
                  <a:pt x="6466581" y="1975693"/>
                </a:cubicBezTo>
                <a:cubicBezTo>
                  <a:pt x="6461620" y="1973213"/>
                  <a:pt x="6451699" y="1971973"/>
                  <a:pt x="6436816" y="1971973"/>
                </a:cubicBezTo>
                <a:lnTo>
                  <a:pt x="6407051" y="1964531"/>
                </a:lnTo>
                <a:cubicBezTo>
                  <a:pt x="6407051" y="1959570"/>
                  <a:pt x="6404570" y="1957090"/>
                  <a:pt x="6399609" y="1957090"/>
                </a:cubicBezTo>
                <a:cubicBezTo>
                  <a:pt x="6399609" y="1957090"/>
                  <a:pt x="6397129" y="1957090"/>
                  <a:pt x="6392167" y="1957090"/>
                </a:cubicBezTo>
                <a:cubicBezTo>
                  <a:pt x="6387206" y="1957090"/>
                  <a:pt x="6384726" y="1957090"/>
                  <a:pt x="6384726" y="1957090"/>
                </a:cubicBezTo>
                <a:cubicBezTo>
                  <a:pt x="6374805" y="1952129"/>
                  <a:pt x="6363643" y="1948408"/>
                  <a:pt x="6351240" y="1945928"/>
                </a:cubicBezTo>
                <a:cubicBezTo>
                  <a:pt x="6338837" y="1943447"/>
                  <a:pt x="6332636" y="1939726"/>
                  <a:pt x="6332636" y="1934766"/>
                </a:cubicBezTo>
                <a:close/>
                <a:moveTo>
                  <a:pt x="1361777" y="1927324"/>
                </a:moveTo>
                <a:cubicBezTo>
                  <a:pt x="1356816" y="1927324"/>
                  <a:pt x="1354336" y="1928564"/>
                  <a:pt x="1354336" y="1931045"/>
                </a:cubicBezTo>
                <a:cubicBezTo>
                  <a:pt x="1354336" y="1933525"/>
                  <a:pt x="1356816" y="1934766"/>
                  <a:pt x="1361777" y="1934766"/>
                </a:cubicBezTo>
                <a:cubicBezTo>
                  <a:pt x="1371699" y="1939726"/>
                  <a:pt x="1376660" y="1939726"/>
                  <a:pt x="1376660" y="1934766"/>
                </a:cubicBezTo>
                <a:close/>
                <a:moveTo>
                  <a:pt x="1317129" y="1919883"/>
                </a:moveTo>
                <a:lnTo>
                  <a:pt x="1324571" y="1927324"/>
                </a:lnTo>
                <a:cubicBezTo>
                  <a:pt x="1334492" y="1932285"/>
                  <a:pt x="1341934" y="1932285"/>
                  <a:pt x="1346895" y="1927324"/>
                </a:cubicBezTo>
                <a:close/>
                <a:moveTo>
                  <a:pt x="1279922" y="1919883"/>
                </a:moveTo>
                <a:lnTo>
                  <a:pt x="1279922" y="1927324"/>
                </a:lnTo>
                <a:lnTo>
                  <a:pt x="1287363" y="1919883"/>
                </a:lnTo>
                <a:cubicBezTo>
                  <a:pt x="1287363" y="1919883"/>
                  <a:pt x="1284883" y="1919883"/>
                  <a:pt x="1279922" y="1919883"/>
                </a:cubicBezTo>
                <a:close/>
                <a:moveTo>
                  <a:pt x="1785938" y="1912441"/>
                </a:moveTo>
                <a:cubicBezTo>
                  <a:pt x="1780977" y="1912441"/>
                  <a:pt x="1778496" y="1914922"/>
                  <a:pt x="1778496" y="1919883"/>
                </a:cubicBezTo>
                <a:cubicBezTo>
                  <a:pt x="1783457" y="1919883"/>
                  <a:pt x="1785938" y="1919883"/>
                  <a:pt x="1785938" y="1919883"/>
                </a:cubicBezTo>
                <a:cubicBezTo>
                  <a:pt x="1785938" y="1919883"/>
                  <a:pt x="1785938" y="1917402"/>
                  <a:pt x="1785938" y="1912441"/>
                </a:cubicBezTo>
                <a:close/>
                <a:moveTo>
                  <a:pt x="662285" y="1912441"/>
                </a:moveTo>
                <a:lnTo>
                  <a:pt x="684610" y="1919883"/>
                </a:lnTo>
                <a:cubicBezTo>
                  <a:pt x="719336" y="1929805"/>
                  <a:pt x="746621" y="1944688"/>
                  <a:pt x="766465" y="1964531"/>
                </a:cubicBezTo>
                <a:cubicBezTo>
                  <a:pt x="771426" y="1969492"/>
                  <a:pt x="781348" y="1974453"/>
                  <a:pt x="796231" y="1979414"/>
                </a:cubicBezTo>
                <a:cubicBezTo>
                  <a:pt x="801191" y="1979414"/>
                  <a:pt x="806152" y="1980654"/>
                  <a:pt x="811113" y="1983135"/>
                </a:cubicBezTo>
                <a:cubicBezTo>
                  <a:pt x="816074" y="1985615"/>
                  <a:pt x="821035" y="1986855"/>
                  <a:pt x="825996" y="1986855"/>
                </a:cubicBezTo>
                <a:cubicBezTo>
                  <a:pt x="835918" y="1996777"/>
                  <a:pt x="840879" y="2001738"/>
                  <a:pt x="840879" y="2001738"/>
                </a:cubicBezTo>
                <a:cubicBezTo>
                  <a:pt x="850801" y="1996777"/>
                  <a:pt x="855762" y="1999258"/>
                  <a:pt x="855762" y="2009180"/>
                </a:cubicBezTo>
                <a:lnTo>
                  <a:pt x="855762" y="2016621"/>
                </a:lnTo>
                <a:cubicBezTo>
                  <a:pt x="845840" y="2011660"/>
                  <a:pt x="833437" y="2006699"/>
                  <a:pt x="818555" y="2001738"/>
                </a:cubicBezTo>
                <a:cubicBezTo>
                  <a:pt x="798711" y="1991816"/>
                  <a:pt x="782588" y="1983135"/>
                  <a:pt x="770186" y="1975693"/>
                </a:cubicBezTo>
                <a:cubicBezTo>
                  <a:pt x="757783" y="1968252"/>
                  <a:pt x="749102" y="1964531"/>
                  <a:pt x="744141" y="1964531"/>
                </a:cubicBezTo>
                <a:cubicBezTo>
                  <a:pt x="739180" y="1964531"/>
                  <a:pt x="719336" y="1957090"/>
                  <a:pt x="684610" y="1942207"/>
                </a:cubicBezTo>
                <a:cubicBezTo>
                  <a:pt x="684610" y="1937246"/>
                  <a:pt x="682129" y="1934766"/>
                  <a:pt x="677168" y="1934766"/>
                </a:cubicBezTo>
                <a:cubicBezTo>
                  <a:pt x="672207" y="1934766"/>
                  <a:pt x="667246" y="1934766"/>
                  <a:pt x="662285" y="1934766"/>
                </a:cubicBezTo>
                <a:cubicBezTo>
                  <a:pt x="657324" y="1934766"/>
                  <a:pt x="653604" y="1932285"/>
                  <a:pt x="651123" y="1927324"/>
                </a:cubicBezTo>
                <a:cubicBezTo>
                  <a:pt x="648643" y="1922363"/>
                  <a:pt x="648643" y="1918643"/>
                  <a:pt x="651123" y="1916162"/>
                </a:cubicBezTo>
                <a:cubicBezTo>
                  <a:pt x="653604" y="1913681"/>
                  <a:pt x="657324" y="1912441"/>
                  <a:pt x="662285" y="1912441"/>
                </a:cubicBezTo>
                <a:close/>
                <a:moveTo>
                  <a:pt x="1795240" y="1906860"/>
                </a:moveTo>
                <a:cubicBezTo>
                  <a:pt x="1793999" y="1906860"/>
                  <a:pt x="1793379" y="1907481"/>
                  <a:pt x="1793379" y="1908721"/>
                </a:cubicBezTo>
                <a:cubicBezTo>
                  <a:pt x="1793379" y="1911201"/>
                  <a:pt x="1798340" y="1912441"/>
                  <a:pt x="1808262" y="1912441"/>
                </a:cubicBezTo>
                <a:cubicBezTo>
                  <a:pt x="1818184" y="1912441"/>
                  <a:pt x="1823145" y="1914922"/>
                  <a:pt x="1823145" y="1919883"/>
                </a:cubicBezTo>
                <a:lnTo>
                  <a:pt x="1808262" y="1927324"/>
                </a:lnTo>
                <a:cubicBezTo>
                  <a:pt x="1813223" y="1932285"/>
                  <a:pt x="1815703" y="1934766"/>
                  <a:pt x="1815703" y="1934766"/>
                </a:cubicBezTo>
                <a:cubicBezTo>
                  <a:pt x="1815703" y="1939726"/>
                  <a:pt x="1823145" y="1942207"/>
                  <a:pt x="1838028" y="1942207"/>
                </a:cubicBezTo>
                <a:cubicBezTo>
                  <a:pt x="1852910" y="1942207"/>
                  <a:pt x="1860352" y="1942207"/>
                  <a:pt x="1860352" y="1942207"/>
                </a:cubicBezTo>
                <a:lnTo>
                  <a:pt x="1875234" y="1942207"/>
                </a:lnTo>
                <a:lnTo>
                  <a:pt x="1867793" y="1934766"/>
                </a:lnTo>
                <a:lnTo>
                  <a:pt x="1860352" y="1934766"/>
                </a:lnTo>
                <a:lnTo>
                  <a:pt x="1852910" y="1934766"/>
                </a:lnTo>
                <a:lnTo>
                  <a:pt x="1852910" y="1919883"/>
                </a:lnTo>
                <a:lnTo>
                  <a:pt x="1860352" y="1919883"/>
                </a:lnTo>
                <a:cubicBezTo>
                  <a:pt x="1865313" y="1919883"/>
                  <a:pt x="1862832" y="1917402"/>
                  <a:pt x="1852910" y="1912441"/>
                </a:cubicBezTo>
                <a:cubicBezTo>
                  <a:pt x="1847950" y="1912441"/>
                  <a:pt x="1840508" y="1912441"/>
                  <a:pt x="1830586" y="1912441"/>
                </a:cubicBezTo>
                <a:cubicBezTo>
                  <a:pt x="1815703" y="1907481"/>
                  <a:pt x="1808262" y="1906240"/>
                  <a:pt x="1808262" y="1908721"/>
                </a:cubicBezTo>
                <a:cubicBezTo>
                  <a:pt x="1808262" y="1911201"/>
                  <a:pt x="1805781" y="1911201"/>
                  <a:pt x="1800820" y="1908721"/>
                </a:cubicBezTo>
                <a:cubicBezTo>
                  <a:pt x="1798340" y="1907481"/>
                  <a:pt x="1796479" y="1906860"/>
                  <a:pt x="1795240" y="1906860"/>
                </a:cubicBezTo>
                <a:close/>
                <a:moveTo>
                  <a:pt x="6347519" y="1905000"/>
                </a:moveTo>
                <a:cubicBezTo>
                  <a:pt x="6352481" y="1905000"/>
                  <a:pt x="6354961" y="1905000"/>
                  <a:pt x="6354961" y="1905000"/>
                </a:cubicBezTo>
                <a:lnTo>
                  <a:pt x="6347519" y="1912441"/>
                </a:lnTo>
                <a:close/>
                <a:moveTo>
                  <a:pt x="2098476" y="1897559"/>
                </a:moveTo>
                <a:cubicBezTo>
                  <a:pt x="2098476" y="1902519"/>
                  <a:pt x="2100957" y="1905000"/>
                  <a:pt x="2105918" y="1905000"/>
                </a:cubicBezTo>
                <a:lnTo>
                  <a:pt x="2105918" y="1897559"/>
                </a:lnTo>
                <a:cubicBezTo>
                  <a:pt x="2105918" y="1897559"/>
                  <a:pt x="2103437" y="1897559"/>
                  <a:pt x="2098476" y="1897559"/>
                </a:cubicBezTo>
                <a:close/>
                <a:moveTo>
                  <a:pt x="1711524" y="1897559"/>
                </a:moveTo>
                <a:lnTo>
                  <a:pt x="1711524" y="1905000"/>
                </a:lnTo>
                <a:lnTo>
                  <a:pt x="1718965" y="1897559"/>
                </a:lnTo>
                <a:close/>
                <a:moveTo>
                  <a:pt x="1332012" y="1897559"/>
                </a:moveTo>
                <a:lnTo>
                  <a:pt x="1324571" y="1905000"/>
                </a:lnTo>
                <a:lnTo>
                  <a:pt x="1317129" y="1905000"/>
                </a:lnTo>
                <a:lnTo>
                  <a:pt x="1332012" y="1912441"/>
                </a:lnTo>
                <a:cubicBezTo>
                  <a:pt x="1341934" y="1912441"/>
                  <a:pt x="1346895" y="1913681"/>
                  <a:pt x="1346895" y="1916162"/>
                </a:cubicBezTo>
                <a:cubicBezTo>
                  <a:pt x="1346895" y="1918643"/>
                  <a:pt x="1348135" y="1918643"/>
                  <a:pt x="1350615" y="1916162"/>
                </a:cubicBezTo>
                <a:cubicBezTo>
                  <a:pt x="1353096" y="1913681"/>
                  <a:pt x="1353096" y="1911201"/>
                  <a:pt x="1350615" y="1908721"/>
                </a:cubicBezTo>
                <a:cubicBezTo>
                  <a:pt x="1348135" y="1906240"/>
                  <a:pt x="1344414" y="1905000"/>
                  <a:pt x="1339453" y="1905000"/>
                </a:cubicBezTo>
                <a:cubicBezTo>
                  <a:pt x="1334492" y="1905000"/>
                  <a:pt x="1332012" y="1902519"/>
                  <a:pt x="1332012" y="1897559"/>
                </a:cubicBezTo>
                <a:close/>
                <a:moveTo>
                  <a:pt x="1294805" y="1897559"/>
                </a:moveTo>
                <a:lnTo>
                  <a:pt x="1302246" y="1905000"/>
                </a:lnTo>
                <a:lnTo>
                  <a:pt x="1309688" y="1897559"/>
                </a:lnTo>
                <a:cubicBezTo>
                  <a:pt x="1304727" y="1897559"/>
                  <a:pt x="1302246" y="1897559"/>
                  <a:pt x="1302246" y="1897559"/>
                </a:cubicBezTo>
                <a:cubicBezTo>
                  <a:pt x="1302246" y="1897559"/>
                  <a:pt x="1299766" y="1897559"/>
                  <a:pt x="1294805" y="1897559"/>
                </a:cubicBezTo>
                <a:close/>
                <a:moveTo>
                  <a:pt x="6287988" y="1890117"/>
                </a:moveTo>
                <a:lnTo>
                  <a:pt x="6317754" y="1897559"/>
                </a:lnTo>
                <a:lnTo>
                  <a:pt x="6302871" y="1897559"/>
                </a:lnTo>
                <a:cubicBezTo>
                  <a:pt x="6292949" y="1892598"/>
                  <a:pt x="6287988" y="1890117"/>
                  <a:pt x="6287988" y="1890117"/>
                </a:cubicBezTo>
                <a:close/>
                <a:moveTo>
                  <a:pt x="5294560" y="1890117"/>
                </a:moveTo>
                <a:cubicBezTo>
                  <a:pt x="5292080" y="1890117"/>
                  <a:pt x="5290840" y="1892598"/>
                  <a:pt x="5290840" y="1897559"/>
                </a:cubicBezTo>
                <a:lnTo>
                  <a:pt x="5298281" y="1897559"/>
                </a:lnTo>
                <a:cubicBezTo>
                  <a:pt x="5298281" y="1892598"/>
                  <a:pt x="5297040" y="1890117"/>
                  <a:pt x="5294560" y="1890117"/>
                </a:cubicBezTo>
                <a:close/>
                <a:moveTo>
                  <a:pt x="2083594" y="1890117"/>
                </a:moveTo>
                <a:lnTo>
                  <a:pt x="2083594" y="1897559"/>
                </a:lnTo>
                <a:lnTo>
                  <a:pt x="2091035" y="1897559"/>
                </a:lnTo>
                <a:cubicBezTo>
                  <a:pt x="2086075" y="1892598"/>
                  <a:pt x="2083594" y="1890117"/>
                  <a:pt x="2083594" y="1890117"/>
                </a:cubicBezTo>
                <a:close/>
                <a:moveTo>
                  <a:pt x="1942207" y="1890117"/>
                </a:moveTo>
                <a:cubicBezTo>
                  <a:pt x="1942207" y="1900039"/>
                  <a:pt x="1947168" y="1905000"/>
                  <a:pt x="1957090" y="1905000"/>
                </a:cubicBezTo>
                <a:cubicBezTo>
                  <a:pt x="1957090" y="1905000"/>
                  <a:pt x="1959571" y="1905000"/>
                  <a:pt x="1964532" y="1905000"/>
                </a:cubicBezTo>
                <a:cubicBezTo>
                  <a:pt x="1969492" y="1905000"/>
                  <a:pt x="1974453" y="1905000"/>
                  <a:pt x="1979414" y="1905000"/>
                </a:cubicBezTo>
                <a:cubicBezTo>
                  <a:pt x="1984375" y="1909961"/>
                  <a:pt x="1990576" y="1912441"/>
                  <a:pt x="1998018" y="1912441"/>
                </a:cubicBezTo>
                <a:lnTo>
                  <a:pt x="2001738" y="1912441"/>
                </a:lnTo>
                <a:lnTo>
                  <a:pt x="2001738" y="1905000"/>
                </a:lnTo>
                <a:cubicBezTo>
                  <a:pt x="2011660" y="1909961"/>
                  <a:pt x="2014141" y="1912441"/>
                  <a:pt x="2009180" y="1912441"/>
                </a:cubicBezTo>
                <a:lnTo>
                  <a:pt x="2016621" y="1919883"/>
                </a:lnTo>
                <a:cubicBezTo>
                  <a:pt x="2016621" y="1924843"/>
                  <a:pt x="2024062" y="1927324"/>
                  <a:pt x="2038945" y="1927324"/>
                </a:cubicBezTo>
                <a:cubicBezTo>
                  <a:pt x="2053828" y="1927324"/>
                  <a:pt x="2063750" y="1929805"/>
                  <a:pt x="2068711" y="1934766"/>
                </a:cubicBezTo>
                <a:lnTo>
                  <a:pt x="2076152" y="1934766"/>
                </a:lnTo>
                <a:cubicBezTo>
                  <a:pt x="2076152" y="1929805"/>
                  <a:pt x="2073672" y="1926084"/>
                  <a:pt x="2068711" y="1923603"/>
                </a:cubicBezTo>
                <a:cubicBezTo>
                  <a:pt x="2063750" y="1921123"/>
                  <a:pt x="2058789" y="1919883"/>
                  <a:pt x="2053828" y="1919883"/>
                </a:cubicBezTo>
                <a:cubicBezTo>
                  <a:pt x="2048867" y="1919883"/>
                  <a:pt x="2043906" y="1917402"/>
                  <a:pt x="2038945" y="1912441"/>
                </a:cubicBezTo>
                <a:cubicBezTo>
                  <a:pt x="2033985" y="1912441"/>
                  <a:pt x="2030264" y="1912441"/>
                  <a:pt x="2027783" y="1912441"/>
                </a:cubicBezTo>
                <a:cubicBezTo>
                  <a:pt x="2025303" y="1912441"/>
                  <a:pt x="2022823" y="1911201"/>
                  <a:pt x="2020342" y="1908721"/>
                </a:cubicBezTo>
                <a:cubicBezTo>
                  <a:pt x="2017861" y="1906240"/>
                  <a:pt x="2016621" y="1905000"/>
                  <a:pt x="2016621" y="1905000"/>
                </a:cubicBezTo>
                <a:cubicBezTo>
                  <a:pt x="2011660" y="1900039"/>
                  <a:pt x="2004219" y="1897559"/>
                  <a:pt x="1994297" y="1897559"/>
                </a:cubicBezTo>
                <a:lnTo>
                  <a:pt x="1957090" y="1890117"/>
                </a:lnTo>
                <a:close/>
                <a:moveTo>
                  <a:pt x="2038945" y="1882676"/>
                </a:moveTo>
                <a:cubicBezTo>
                  <a:pt x="2043906" y="1887636"/>
                  <a:pt x="2048867" y="1890117"/>
                  <a:pt x="2053828" y="1890117"/>
                </a:cubicBezTo>
                <a:lnTo>
                  <a:pt x="2053828" y="1882676"/>
                </a:lnTo>
                <a:close/>
                <a:moveTo>
                  <a:pt x="1931045" y="1882676"/>
                </a:moveTo>
                <a:cubicBezTo>
                  <a:pt x="1928565" y="1882676"/>
                  <a:pt x="1927324" y="1885156"/>
                  <a:pt x="1927324" y="1890117"/>
                </a:cubicBezTo>
                <a:cubicBezTo>
                  <a:pt x="1932285" y="1890117"/>
                  <a:pt x="1934766" y="1888877"/>
                  <a:pt x="1934766" y="1886396"/>
                </a:cubicBezTo>
                <a:cubicBezTo>
                  <a:pt x="1934766" y="1883916"/>
                  <a:pt x="1933525" y="1882676"/>
                  <a:pt x="1931045" y="1882676"/>
                </a:cubicBezTo>
                <a:close/>
                <a:moveTo>
                  <a:pt x="1465957" y="1882676"/>
                </a:moveTo>
                <a:lnTo>
                  <a:pt x="1473399" y="1890117"/>
                </a:lnTo>
                <a:cubicBezTo>
                  <a:pt x="1473399" y="1895078"/>
                  <a:pt x="1473399" y="1897559"/>
                  <a:pt x="1473399" y="1897559"/>
                </a:cubicBezTo>
                <a:cubicBezTo>
                  <a:pt x="1473399" y="1897559"/>
                  <a:pt x="1470918" y="1897559"/>
                  <a:pt x="1465957" y="1897559"/>
                </a:cubicBezTo>
                <a:cubicBezTo>
                  <a:pt x="1465957" y="1897559"/>
                  <a:pt x="1465957" y="1895078"/>
                  <a:pt x="1465957" y="1890117"/>
                </a:cubicBezTo>
                <a:cubicBezTo>
                  <a:pt x="1465957" y="1885156"/>
                  <a:pt x="1465957" y="1882676"/>
                  <a:pt x="1465957" y="1882676"/>
                </a:cubicBezTo>
                <a:close/>
                <a:moveTo>
                  <a:pt x="1257598" y="1882676"/>
                </a:moveTo>
                <a:cubicBezTo>
                  <a:pt x="1262559" y="1887636"/>
                  <a:pt x="1267520" y="1890117"/>
                  <a:pt x="1272481" y="1890117"/>
                </a:cubicBezTo>
                <a:lnTo>
                  <a:pt x="1265039" y="1882676"/>
                </a:lnTo>
                <a:close/>
                <a:moveTo>
                  <a:pt x="1242715" y="1882676"/>
                </a:moveTo>
                <a:cubicBezTo>
                  <a:pt x="1237754" y="1887636"/>
                  <a:pt x="1237754" y="1890117"/>
                  <a:pt x="1242715" y="1890117"/>
                </a:cubicBezTo>
                <a:lnTo>
                  <a:pt x="1250156" y="1882676"/>
                </a:lnTo>
                <a:close/>
                <a:moveTo>
                  <a:pt x="1198067" y="1875234"/>
                </a:moveTo>
                <a:cubicBezTo>
                  <a:pt x="1198067" y="1885156"/>
                  <a:pt x="1205508" y="1890117"/>
                  <a:pt x="1220391" y="1890117"/>
                </a:cubicBezTo>
                <a:lnTo>
                  <a:pt x="1227832" y="1890117"/>
                </a:lnTo>
                <a:cubicBezTo>
                  <a:pt x="1222871" y="1885156"/>
                  <a:pt x="1217910" y="1882676"/>
                  <a:pt x="1212949" y="1882676"/>
                </a:cubicBezTo>
                <a:close/>
                <a:moveTo>
                  <a:pt x="1488281" y="1867793"/>
                </a:moveTo>
                <a:lnTo>
                  <a:pt x="1488281" y="1875234"/>
                </a:lnTo>
                <a:cubicBezTo>
                  <a:pt x="1488281" y="1875234"/>
                  <a:pt x="1490762" y="1875234"/>
                  <a:pt x="1495723" y="1875234"/>
                </a:cubicBezTo>
                <a:cubicBezTo>
                  <a:pt x="1490762" y="1870274"/>
                  <a:pt x="1488281" y="1867793"/>
                  <a:pt x="1488281" y="1867793"/>
                </a:cubicBezTo>
                <a:close/>
                <a:moveTo>
                  <a:pt x="1063656" y="1863142"/>
                </a:moveTo>
                <a:cubicBezTo>
                  <a:pt x="1055285" y="1863762"/>
                  <a:pt x="1045518" y="1865312"/>
                  <a:pt x="1034356" y="1867793"/>
                </a:cubicBezTo>
                <a:lnTo>
                  <a:pt x="1026914" y="1875234"/>
                </a:lnTo>
                <a:lnTo>
                  <a:pt x="1041797" y="1882676"/>
                </a:lnTo>
                <a:cubicBezTo>
                  <a:pt x="1051719" y="1887636"/>
                  <a:pt x="1059160" y="1890117"/>
                  <a:pt x="1064121" y="1890117"/>
                </a:cubicBezTo>
                <a:lnTo>
                  <a:pt x="1079004" y="1897559"/>
                </a:lnTo>
                <a:cubicBezTo>
                  <a:pt x="1079004" y="1897559"/>
                  <a:pt x="1088926" y="1900039"/>
                  <a:pt x="1108769" y="1905000"/>
                </a:cubicBezTo>
                <a:lnTo>
                  <a:pt x="1123652" y="1919883"/>
                </a:lnTo>
                <a:lnTo>
                  <a:pt x="1131094" y="1919883"/>
                </a:lnTo>
                <a:cubicBezTo>
                  <a:pt x="1145977" y="1914922"/>
                  <a:pt x="1158379" y="1919883"/>
                  <a:pt x="1168301" y="1934766"/>
                </a:cubicBezTo>
                <a:cubicBezTo>
                  <a:pt x="1163340" y="1934766"/>
                  <a:pt x="1160860" y="1934766"/>
                  <a:pt x="1160860" y="1934766"/>
                </a:cubicBezTo>
                <a:cubicBezTo>
                  <a:pt x="1145977" y="1934766"/>
                  <a:pt x="1145977" y="1937246"/>
                  <a:pt x="1160860" y="1942207"/>
                </a:cubicBezTo>
                <a:lnTo>
                  <a:pt x="1183184" y="1949648"/>
                </a:lnTo>
                <a:lnTo>
                  <a:pt x="1212949" y="1957090"/>
                </a:lnTo>
                <a:cubicBezTo>
                  <a:pt x="1217910" y="1957090"/>
                  <a:pt x="1222871" y="1957090"/>
                  <a:pt x="1227832" y="1957090"/>
                </a:cubicBezTo>
                <a:cubicBezTo>
                  <a:pt x="1227832" y="1962051"/>
                  <a:pt x="1230312" y="1964531"/>
                  <a:pt x="1235274" y="1964531"/>
                </a:cubicBezTo>
                <a:cubicBezTo>
                  <a:pt x="1240235" y="1964531"/>
                  <a:pt x="1245195" y="1964531"/>
                  <a:pt x="1250156" y="1964531"/>
                </a:cubicBezTo>
                <a:cubicBezTo>
                  <a:pt x="1255118" y="1969492"/>
                  <a:pt x="1260078" y="1971973"/>
                  <a:pt x="1265039" y="1971973"/>
                </a:cubicBezTo>
                <a:lnTo>
                  <a:pt x="1279922" y="1979414"/>
                </a:lnTo>
                <a:lnTo>
                  <a:pt x="1287363" y="1979414"/>
                </a:lnTo>
                <a:lnTo>
                  <a:pt x="1294805" y="1979414"/>
                </a:lnTo>
                <a:lnTo>
                  <a:pt x="1279922" y="1986855"/>
                </a:lnTo>
                <a:lnTo>
                  <a:pt x="1272481" y="1986855"/>
                </a:lnTo>
                <a:cubicBezTo>
                  <a:pt x="1272481" y="1981895"/>
                  <a:pt x="1270000" y="1979414"/>
                  <a:pt x="1265039" y="1979414"/>
                </a:cubicBezTo>
                <a:cubicBezTo>
                  <a:pt x="1260078" y="1979414"/>
                  <a:pt x="1255118" y="1976933"/>
                  <a:pt x="1250156" y="1971973"/>
                </a:cubicBezTo>
                <a:cubicBezTo>
                  <a:pt x="1250156" y="1971973"/>
                  <a:pt x="1250156" y="1974453"/>
                  <a:pt x="1250156" y="1979414"/>
                </a:cubicBezTo>
                <a:cubicBezTo>
                  <a:pt x="1250156" y="1984375"/>
                  <a:pt x="1247676" y="1984375"/>
                  <a:pt x="1242715" y="1979414"/>
                </a:cubicBezTo>
                <a:lnTo>
                  <a:pt x="1242715" y="1986855"/>
                </a:lnTo>
                <a:cubicBezTo>
                  <a:pt x="1247676" y="1986855"/>
                  <a:pt x="1251397" y="1985615"/>
                  <a:pt x="1253877" y="1983135"/>
                </a:cubicBezTo>
                <a:cubicBezTo>
                  <a:pt x="1256357" y="1980654"/>
                  <a:pt x="1258838" y="1981895"/>
                  <a:pt x="1261319" y="1986855"/>
                </a:cubicBezTo>
                <a:cubicBezTo>
                  <a:pt x="1263799" y="1991816"/>
                  <a:pt x="1270000" y="1994297"/>
                  <a:pt x="1279922" y="1994297"/>
                </a:cubicBezTo>
                <a:cubicBezTo>
                  <a:pt x="1289844" y="1994297"/>
                  <a:pt x="1294805" y="1995537"/>
                  <a:pt x="1294805" y="1998017"/>
                </a:cubicBezTo>
                <a:cubicBezTo>
                  <a:pt x="1294805" y="2000498"/>
                  <a:pt x="1297285" y="1999258"/>
                  <a:pt x="1302246" y="1994297"/>
                </a:cubicBezTo>
                <a:lnTo>
                  <a:pt x="1317129" y="2001738"/>
                </a:lnTo>
                <a:cubicBezTo>
                  <a:pt x="1322090" y="2001738"/>
                  <a:pt x="1332012" y="2001738"/>
                  <a:pt x="1346895" y="2001738"/>
                </a:cubicBezTo>
                <a:lnTo>
                  <a:pt x="1354336" y="1994297"/>
                </a:lnTo>
                <a:cubicBezTo>
                  <a:pt x="1349375" y="1994297"/>
                  <a:pt x="1341934" y="1991816"/>
                  <a:pt x="1332012" y="1986855"/>
                </a:cubicBezTo>
                <a:lnTo>
                  <a:pt x="1317129" y="1979414"/>
                </a:lnTo>
                <a:lnTo>
                  <a:pt x="1324571" y="1979414"/>
                </a:lnTo>
                <a:lnTo>
                  <a:pt x="1346895" y="1986855"/>
                </a:lnTo>
                <a:lnTo>
                  <a:pt x="1361777" y="1986855"/>
                </a:lnTo>
                <a:cubicBezTo>
                  <a:pt x="1356816" y="1981895"/>
                  <a:pt x="1354336" y="1979414"/>
                  <a:pt x="1354336" y="1979414"/>
                </a:cubicBezTo>
                <a:lnTo>
                  <a:pt x="1346895" y="1979414"/>
                </a:lnTo>
                <a:cubicBezTo>
                  <a:pt x="1336973" y="1979414"/>
                  <a:pt x="1332012" y="1975693"/>
                  <a:pt x="1332012" y="1968252"/>
                </a:cubicBezTo>
                <a:cubicBezTo>
                  <a:pt x="1332012" y="1960810"/>
                  <a:pt x="1334492" y="1957090"/>
                  <a:pt x="1339453" y="1957090"/>
                </a:cubicBezTo>
                <a:lnTo>
                  <a:pt x="1339453" y="1949648"/>
                </a:lnTo>
                <a:lnTo>
                  <a:pt x="1324571" y="1942207"/>
                </a:lnTo>
                <a:cubicBezTo>
                  <a:pt x="1314649" y="1942207"/>
                  <a:pt x="1305967" y="1939726"/>
                  <a:pt x="1298525" y="1934766"/>
                </a:cubicBezTo>
                <a:cubicBezTo>
                  <a:pt x="1291084" y="1929805"/>
                  <a:pt x="1282402" y="1929805"/>
                  <a:pt x="1272481" y="1934766"/>
                </a:cubicBezTo>
                <a:lnTo>
                  <a:pt x="1257598" y="1927324"/>
                </a:lnTo>
                <a:cubicBezTo>
                  <a:pt x="1257598" y="1922363"/>
                  <a:pt x="1255118" y="1919883"/>
                  <a:pt x="1250156" y="1919883"/>
                </a:cubicBezTo>
                <a:lnTo>
                  <a:pt x="1250156" y="1927324"/>
                </a:lnTo>
                <a:cubicBezTo>
                  <a:pt x="1245195" y="1927324"/>
                  <a:pt x="1240235" y="1927324"/>
                  <a:pt x="1235274" y="1927324"/>
                </a:cubicBezTo>
                <a:lnTo>
                  <a:pt x="1235274" y="1919883"/>
                </a:lnTo>
                <a:lnTo>
                  <a:pt x="1235274" y="1912441"/>
                </a:lnTo>
                <a:cubicBezTo>
                  <a:pt x="1230312" y="1917402"/>
                  <a:pt x="1225352" y="1917402"/>
                  <a:pt x="1220391" y="1912441"/>
                </a:cubicBezTo>
                <a:lnTo>
                  <a:pt x="1205508" y="1912441"/>
                </a:lnTo>
                <a:lnTo>
                  <a:pt x="1205508" y="1919883"/>
                </a:lnTo>
                <a:lnTo>
                  <a:pt x="1198067" y="1912441"/>
                </a:lnTo>
                <a:cubicBezTo>
                  <a:pt x="1203028" y="1912441"/>
                  <a:pt x="1203028" y="1909961"/>
                  <a:pt x="1198067" y="1905000"/>
                </a:cubicBezTo>
                <a:lnTo>
                  <a:pt x="1183184" y="1897559"/>
                </a:lnTo>
                <a:cubicBezTo>
                  <a:pt x="1183184" y="1897559"/>
                  <a:pt x="1180703" y="1895078"/>
                  <a:pt x="1175742" y="1890117"/>
                </a:cubicBezTo>
                <a:lnTo>
                  <a:pt x="1149698" y="1890117"/>
                </a:lnTo>
                <a:cubicBezTo>
                  <a:pt x="1152178" y="1890117"/>
                  <a:pt x="1155898" y="1892598"/>
                  <a:pt x="1160860" y="1897559"/>
                </a:cubicBezTo>
                <a:cubicBezTo>
                  <a:pt x="1165820" y="1897559"/>
                  <a:pt x="1168301" y="1897559"/>
                  <a:pt x="1168301" y="1897559"/>
                </a:cubicBezTo>
                <a:lnTo>
                  <a:pt x="1131094" y="1905000"/>
                </a:lnTo>
                <a:cubicBezTo>
                  <a:pt x="1111250" y="1900039"/>
                  <a:pt x="1101328" y="1892598"/>
                  <a:pt x="1101328" y="1882676"/>
                </a:cubicBezTo>
                <a:cubicBezTo>
                  <a:pt x="1101328" y="1867793"/>
                  <a:pt x="1088771" y="1861282"/>
                  <a:pt x="1063656" y="1863142"/>
                </a:cubicBezTo>
                <a:close/>
                <a:moveTo>
                  <a:pt x="1614785" y="1860351"/>
                </a:moveTo>
                <a:lnTo>
                  <a:pt x="1622227" y="1860351"/>
                </a:lnTo>
                <a:lnTo>
                  <a:pt x="1620739" y="1861096"/>
                </a:lnTo>
                <a:close/>
                <a:moveTo>
                  <a:pt x="1324571" y="1858026"/>
                </a:moveTo>
                <a:cubicBezTo>
                  <a:pt x="1332012" y="1857096"/>
                  <a:pt x="1339453" y="1860351"/>
                  <a:pt x="1346895" y="1867793"/>
                </a:cubicBezTo>
                <a:lnTo>
                  <a:pt x="1346895" y="1875234"/>
                </a:lnTo>
                <a:cubicBezTo>
                  <a:pt x="1346895" y="1875234"/>
                  <a:pt x="1344414" y="1875234"/>
                  <a:pt x="1339453" y="1875234"/>
                </a:cubicBezTo>
                <a:cubicBezTo>
                  <a:pt x="1339453" y="1875234"/>
                  <a:pt x="1338213" y="1873994"/>
                  <a:pt x="1335733" y="1871514"/>
                </a:cubicBezTo>
                <a:cubicBezTo>
                  <a:pt x="1333252" y="1869033"/>
                  <a:pt x="1329531" y="1867793"/>
                  <a:pt x="1324571" y="1867793"/>
                </a:cubicBezTo>
                <a:lnTo>
                  <a:pt x="1317129" y="1860351"/>
                </a:lnTo>
                <a:cubicBezTo>
                  <a:pt x="1319609" y="1859111"/>
                  <a:pt x="1322090" y="1858336"/>
                  <a:pt x="1324571" y="1858026"/>
                </a:cubicBezTo>
                <a:close/>
                <a:moveTo>
                  <a:pt x="1955230" y="1856631"/>
                </a:moveTo>
                <a:cubicBezTo>
                  <a:pt x="1953989" y="1856631"/>
                  <a:pt x="1952129" y="1857871"/>
                  <a:pt x="1949649" y="1860351"/>
                </a:cubicBezTo>
                <a:lnTo>
                  <a:pt x="1957090" y="1860351"/>
                </a:lnTo>
                <a:cubicBezTo>
                  <a:pt x="1957090" y="1857871"/>
                  <a:pt x="1956470" y="1856631"/>
                  <a:pt x="1955230" y="1856631"/>
                </a:cubicBezTo>
                <a:close/>
                <a:moveTo>
                  <a:pt x="1845469" y="1852910"/>
                </a:moveTo>
                <a:lnTo>
                  <a:pt x="1838028" y="1860351"/>
                </a:lnTo>
                <a:cubicBezTo>
                  <a:pt x="1842988" y="1870274"/>
                  <a:pt x="1852910" y="1876474"/>
                  <a:pt x="1867793" y="1878955"/>
                </a:cubicBezTo>
                <a:cubicBezTo>
                  <a:pt x="1882676" y="1881436"/>
                  <a:pt x="1892598" y="1880195"/>
                  <a:pt x="1897559" y="1875234"/>
                </a:cubicBezTo>
                <a:lnTo>
                  <a:pt x="1860352" y="1860351"/>
                </a:lnTo>
                <a:cubicBezTo>
                  <a:pt x="1855391" y="1860351"/>
                  <a:pt x="1850430" y="1857871"/>
                  <a:pt x="1845469" y="1852910"/>
                </a:cubicBezTo>
                <a:close/>
                <a:moveTo>
                  <a:pt x="1175742" y="1852910"/>
                </a:moveTo>
                <a:cubicBezTo>
                  <a:pt x="1175742" y="1857871"/>
                  <a:pt x="1178223" y="1860351"/>
                  <a:pt x="1183184" y="1860351"/>
                </a:cubicBezTo>
                <a:cubicBezTo>
                  <a:pt x="1188145" y="1860351"/>
                  <a:pt x="1190625" y="1857871"/>
                  <a:pt x="1190625" y="1852910"/>
                </a:cubicBezTo>
                <a:close/>
                <a:moveTo>
                  <a:pt x="1008311" y="1849189"/>
                </a:moveTo>
                <a:cubicBezTo>
                  <a:pt x="1005830" y="1849190"/>
                  <a:pt x="1004590" y="1850430"/>
                  <a:pt x="1004590" y="1852910"/>
                </a:cubicBezTo>
                <a:cubicBezTo>
                  <a:pt x="1004590" y="1852910"/>
                  <a:pt x="1007070" y="1852910"/>
                  <a:pt x="1012031" y="1852910"/>
                </a:cubicBezTo>
                <a:cubicBezTo>
                  <a:pt x="1021953" y="1852910"/>
                  <a:pt x="1026914" y="1854150"/>
                  <a:pt x="1026914" y="1856631"/>
                </a:cubicBezTo>
                <a:cubicBezTo>
                  <a:pt x="1026914" y="1859111"/>
                  <a:pt x="1030635" y="1860351"/>
                  <a:pt x="1038076" y="1860351"/>
                </a:cubicBezTo>
                <a:cubicBezTo>
                  <a:pt x="1045518" y="1860351"/>
                  <a:pt x="1049239" y="1857871"/>
                  <a:pt x="1049239" y="1852910"/>
                </a:cubicBezTo>
                <a:lnTo>
                  <a:pt x="1041797" y="1852910"/>
                </a:lnTo>
                <a:lnTo>
                  <a:pt x="1019473" y="1852910"/>
                </a:lnTo>
                <a:cubicBezTo>
                  <a:pt x="1014512" y="1850430"/>
                  <a:pt x="1010791" y="1849190"/>
                  <a:pt x="1008311" y="1849189"/>
                </a:cubicBezTo>
                <a:close/>
                <a:moveTo>
                  <a:pt x="1361777" y="1845469"/>
                </a:moveTo>
                <a:cubicBezTo>
                  <a:pt x="1361777" y="1850429"/>
                  <a:pt x="1372940" y="1856631"/>
                  <a:pt x="1395264" y="1864072"/>
                </a:cubicBezTo>
                <a:cubicBezTo>
                  <a:pt x="1417588" y="1871514"/>
                  <a:pt x="1431230" y="1875234"/>
                  <a:pt x="1436192" y="1875234"/>
                </a:cubicBezTo>
                <a:lnTo>
                  <a:pt x="1443633" y="1867793"/>
                </a:lnTo>
                <a:cubicBezTo>
                  <a:pt x="1443633" y="1867793"/>
                  <a:pt x="1438672" y="1866553"/>
                  <a:pt x="1428750" y="1864072"/>
                </a:cubicBezTo>
                <a:cubicBezTo>
                  <a:pt x="1418828" y="1861592"/>
                  <a:pt x="1412627" y="1859111"/>
                  <a:pt x="1410146" y="1856631"/>
                </a:cubicBezTo>
                <a:cubicBezTo>
                  <a:pt x="1407666" y="1854150"/>
                  <a:pt x="1402705" y="1852910"/>
                  <a:pt x="1395264" y="1852910"/>
                </a:cubicBezTo>
                <a:cubicBezTo>
                  <a:pt x="1387823" y="1852910"/>
                  <a:pt x="1384102" y="1850429"/>
                  <a:pt x="1384102" y="1845469"/>
                </a:cubicBezTo>
                <a:close/>
                <a:moveTo>
                  <a:pt x="982266" y="1845469"/>
                </a:moveTo>
                <a:cubicBezTo>
                  <a:pt x="977305" y="1845469"/>
                  <a:pt x="977305" y="1847949"/>
                  <a:pt x="982266" y="1852910"/>
                </a:cubicBezTo>
                <a:cubicBezTo>
                  <a:pt x="992188" y="1862832"/>
                  <a:pt x="1002110" y="1867793"/>
                  <a:pt x="1012031" y="1867793"/>
                </a:cubicBezTo>
                <a:lnTo>
                  <a:pt x="1012031" y="1860351"/>
                </a:lnTo>
                <a:cubicBezTo>
                  <a:pt x="1007070" y="1860351"/>
                  <a:pt x="1002110" y="1857871"/>
                  <a:pt x="997149" y="1852910"/>
                </a:cubicBezTo>
                <a:cubicBezTo>
                  <a:pt x="992188" y="1847949"/>
                  <a:pt x="987227" y="1845469"/>
                  <a:pt x="982266" y="1845469"/>
                </a:cubicBezTo>
                <a:close/>
                <a:moveTo>
                  <a:pt x="6139160" y="1838027"/>
                </a:moveTo>
                <a:lnTo>
                  <a:pt x="6139160" y="1845469"/>
                </a:lnTo>
                <a:cubicBezTo>
                  <a:pt x="6144121" y="1845469"/>
                  <a:pt x="6149081" y="1845469"/>
                  <a:pt x="6154043" y="1845469"/>
                </a:cubicBezTo>
                <a:cubicBezTo>
                  <a:pt x="6149081" y="1840508"/>
                  <a:pt x="6144121" y="1838027"/>
                  <a:pt x="6139160" y="1838027"/>
                </a:cubicBezTo>
                <a:close/>
                <a:moveTo>
                  <a:pt x="6094511" y="1838027"/>
                </a:moveTo>
                <a:lnTo>
                  <a:pt x="6072187" y="1845469"/>
                </a:lnTo>
                <a:lnTo>
                  <a:pt x="6094511" y="1845469"/>
                </a:lnTo>
                <a:cubicBezTo>
                  <a:pt x="6094511" y="1840508"/>
                  <a:pt x="6094511" y="1838027"/>
                  <a:pt x="6094511" y="1838027"/>
                </a:cubicBezTo>
                <a:close/>
                <a:moveTo>
                  <a:pt x="952500" y="1838027"/>
                </a:moveTo>
                <a:cubicBezTo>
                  <a:pt x="952500" y="1842988"/>
                  <a:pt x="952500" y="1845469"/>
                  <a:pt x="952500" y="1845469"/>
                </a:cubicBezTo>
                <a:lnTo>
                  <a:pt x="959942" y="1845469"/>
                </a:lnTo>
                <a:close/>
                <a:moveTo>
                  <a:pt x="1391543" y="1830586"/>
                </a:moveTo>
                <a:lnTo>
                  <a:pt x="1421309" y="1838027"/>
                </a:lnTo>
                <a:cubicBezTo>
                  <a:pt x="1421309" y="1833067"/>
                  <a:pt x="1418828" y="1830586"/>
                  <a:pt x="1413867" y="1830586"/>
                </a:cubicBezTo>
                <a:cubicBezTo>
                  <a:pt x="1408906" y="1830586"/>
                  <a:pt x="1403946" y="1830586"/>
                  <a:pt x="1398984" y="1830586"/>
                </a:cubicBezTo>
                <a:close/>
                <a:moveTo>
                  <a:pt x="982266" y="1830586"/>
                </a:moveTo>
                <a:lnTo>
                  <a:pt x="974824" y="1838027"/>
                </a:lnTo>
                <a:cubicBezTo>
                  <a:pt x="979785" y="1838027"/>
                  <a:pt x="982266" y="1838027"/>
                  <a:pt x="982266" y="1838027"/>
                </a:cubicBezTo>
                <a:lnTo>
                  <a:pt x="997149" y="1838027"/>
                </a:lnTo>
                <a:close/>
                <a:moveTo>
                  <a:pt x="930176" y="1830586"/>
                </a:moveTo>
                <a:lnTo>
                  <a:pt x="922735" y="1838027"/>
                </a:lnTo>
                <a:cubicBezTo>
                  <a:pt x="927696" y="1838027"/>
                  <a:pt x="931416" y="1839267"/>
                  <a:pt x="933897" y="1841748"/>
                </a:cubicBezTo>
                <a:cubicBezTo>
                  <a:pt x="936377" y="1844229"/>
                  <a:pt x="937617" y="1842988"/>
                  <a:pt x="937617" y="1838027"/>
                </a:cubicBezTo>
                <a:close/>
                <a:moveTo>
                  <a:pt x="1413867" y="1823144"/>
                </a:moveTo>
                <a:cubicBezTo>
                  <a:pt x="1413867" y="1828105"/>
                  <a:pt x="1416348" y="1830586"/>
                  <a:pt x="1421309" y="1830586"/>
                </a:cubicBezTo>
                <a:lnTo>
                  <a:pt x="1428750" y="1823144"/>
                </a:lnTo>
                <a:cubicBezTo>
                  <a:pt x="1428750" y="1823144"/>
                  <a:pt x="1426270" y="1823144"/>
                  <a:pt x="1421309" y="1823144"/>
                </a:cubicBezTo>
                <a:close/>
                <a:moveTo>
                  <a:pt x="6074048" y="1819424"/>
                </a:moveTo>
                <a:cubicBezTo>
                  <a:pt x="6072807" y="1819424"/>
                  <a:pt x="6072187" y="1820664"/>
                  <a:pt x="6072187" y="1823144"/>
                </a:cubicBezTo>
                <a:lnTo>
                  <a:pt x="6079629" y="1823144"/>
                </a:lnTo>
                <a:cubicBezTo>
                  <a:pt x="6077148" y="1820664"/>
                  <a:pt x="6075288" y="1819424"/>
                  <a:pt x="6074048" y="1819424"/>
                </a:cubicBezTo>
                <a:close/>
                <a:moveTo>
                  <a:pt x="6206133" y="1815703"/>
                </a:moveTo>
                <a:cubicBezTo>
                  <a:pt x="6216054" y="1815703"/>
                  <a:pt x="6223495" y="1816943"/>
                  <a:pt x="6228457" y="1819424"/>
                </a:cubicBezTo>
                <a:cubicBezTo>
                  <a:pt x="6233418" y="1821904"/>
                  <a:pt x="6235898" y="1823144"/>
                  <a:pt x="6235898" y="1823144"/>
                </a:cubicBezTo>
                <a:cubicBezTo>
                  <a:pt x="6240859" y="1823144"/>
                  <a:pt x="6243340" y="1823144"/>
                  <a:pt x="6243340" y="1823144"/>
                </a:cubicBezTo>
                <a:cubicBezTo>
                  <a:pt x="6243340" y="1823144"/>
                  <a:pt x="6245820" y="1823144"/>
                  <a:pt x="6250781" y="1823144"/>
                </a:cubicBezTo>
                <a:cubicBezTo>
                  <a:pt x="6250781" y="1828105"/>
                  <a:pt x="6255742" y="1830586"/>
                  <a:pt x="6265664" y="1830586"/>
                </a:cubicBezTo>
                <a:lnTo>
                  <a:pt x="6273105" y="1830586"/>
                </a:lnTo>
                <a:cubicBezTo>
                  <a:pt x="6268144" y="1825625"/>
                  <a:pt x="6268144" y="1823144"/>
                  <a:pt x="6273105" y="1823144"/>
                </a:cubicBezTo>
                <a:lnTo>
                  <a:pt x="6280547" y="1823144"/>
                </a:lnTo>
                <a:cubicBezTo>
                  <a:pt x="6280547" y="1828105"/>
                  <a:pt x="6280547" y="1830586"/>
                  <a:pt x="6280547" y="1830586"/>
                </a:cubicBezTo>
                <a:cubicBezTo>
                  <a:pt x="6280547" y="1830586"/>
                  <a:pt x="6283027" y="1830586"/>
                  <a:pt x="6287988" y="1830586"/>
                </a:cubicBezTo>
                <a:lnTo>
                  <a:pt x="6295429" y="1838027"/>
                </a:lnTo>
                <a:cubicBezTo>
                  <a:pt x="6290468" y="1838027"/>
                  <a:pt x="6285508" y="1838027"/>
                  <a:pt x="6280547" y="1838027"/>
                </a:cubicBezTo>
                <a:cubicBezTo>
                  <a:pt x="6270625" y="1838027"/>
                  <a:pt x="6263184" y="1838027"/>
                  <a:pt x="6258222" y="1838027"/>
                </a:cubicBezTo>
                <a:lnTo>
                  <a:pt x="6206133" y="1830586"/>
                </a:lnTo>
                <a:cubicBezTo>
                  <a:pt x="6201171" y="1825625"/>
                  <a:pt x="6198691" y="1823144"/>
                  <a:pt x="6198691" y="1823144"/>
                </a:cubicBezTo>
                <a:cubicBezTo>
                  <a:pt x="6193730" y="1828105"/>
                  <a:pt x="6191250" y="1828105"/>
                  <a:pt x="6191250" y="1823144"/>
                </a:cubicBezTo>
                <a:cubicBezTo>
                  <a:pt x="6191250" y="1818184"/>
                  <a:pt x="6196211" y="1815703"/>
                  <a:pt x="6206133" y="1815703"/>
                </a:cubicBezTo>
                <a:close/>
                <a:moveTo>
                  <a:pt x="1369219" y="1815703"/>
                </a:moveTo>
                <a:lnTo>
                  <a:pt x="1361777" y="1823144"/>
                </a:lnTo>
                <a:lnTo>
                  <a:pt x="1376660" y="1823144"/>
                </a:lnTo>
                <a:cubicBezTo>
                  <a:pt x="1376660" y="1818184"/>
                  <a:pt x="1374180" y="1815703"/>
                  <a:pt x="1369219" y="1815703"/>
                </a:cubicBezTo>
                <a:close/>
                <a:moveTo>
                  <a:pt x="1049239" y="1815703"/>
                </a:moveTo>
                <a:cubicBezTo>
                  <a:pt x="1049239" y="1815703"/>
                  <a:pt x="1049239" y="1818184"/>
                  <a:pt x="1049239" y="1823144"/>
                </a:cubicBezTo>
                <a:cubicBezTo>
                  <a:pt x="1054199" y="1823144"/>
                  <a:pt x="1056680" y="1821904"/>
                  <a:pt x="1056680" y="1819424"/>
                </a:cubicBezTo>
                <a:cubicBezTo>
                  <a:pt x="1056680" y="1816943"/>
                  <a:pt x="1054199" y="1815703"/>
                  <a:pt x="1049239" y="1815703"/>
                </a:cubicBezTo>
                <a:close/>
                <a:moveTo>
                  <a:pt x="1027844" y="1811052"/>
                </a:moveTo>
                <a:cubicBezTo>
                  <a:pt x="1027224" y="1811672"/>
                  <a:pt x="1026914" y="1813223"/>
                  <a:pt x="1026914" y="1815703"/>
                </a:cubicBezTo>
                <a:cubicBezTo>
                  <a:pt x="1026914" y="1815703"/>
                  <a:pt x="1028155" y="1815703"/>
                  <a:pt x="1030635" y="1815703"/>
                </a:cubicBezTo>
                <a:cubicBezTo>
                  <a:pt x="1033115" y="1815703"/>
                  <a:pt x="1034356" y="1815703"/>
                  <a:pt x="1034356" y="1815703"/>
                </a:cubicBezTo>
                <a:cubicBezTo>
                  <a:pt x="1034356" y="1815703"/>
                  <a:pt x="1033115" y="1814463"/>
                  <a:pt x="1030635" y="1811982"/>
                </a:cubicBezTo>
                <a:cubicBezTo>
                  <a:pt x="1029395" y="1810742"/>
                  <a:pt x="1028465" y="1810432"/>
                  <a:pt x="1027844" y="1811052"/>
                </a:cubicBezTo>
                <a:close/>
                <a:moveTo>
                  <a:pt x="1670596" y="1805936"/>
                </a:moveTo>
                <a:cubicBezTo>
                  <a:pt x="1669356" y="1806247"/>
                  <a:pt x="1668115" y="1807022"/>
                  <a:pt x="1666875" y="1808262"/>
                </a:cubicBezTo>
                <a:cubicBezTo>
                  <a:pt x="1666875" y="1813222"/>
                  <a:pt x="1669356" y="1815703"/>
                  <a:pt x="1674317" y="1815703"/>
                </a:cubicBezTo>
                <a:lnTo>
                  <a:pt x="1681758" y="1815703"/>
                </a:lnTo>
                <a:cubicBezTo>
                  <a:pt x="1678037" y="1808262"/>
                  <a:pt x="1674317" y="1805006"/>
                  <a:pt x="1670596" y="1805936"/>
                </a:cubicBezTo>
                <a:close/>
                <a:moveTo>
                  <a:pt x="1265039" y="1785937"/>
                </a:moveTo>
                <a:lnTo>
                  <a:pt x="1265039" y="1793379"/>
                </a:lnTo>
                <a:cubicBezTo>
                  <a:pt x="1265039" y="1793379"/>
                  <a:pt x="1267520" y="1793379"/>
                  <a:pt x="1272481" y="1793379"/>
                </a:cubicBezTo>
                <a:cubicBezTo>
                  <a:pt x="1267520" y="1788418"/>
                  <a:pt x="1265039" y="1785937"/>
                  <a:pt x="1265039" y="1785937"/>
                </a:cubicBezTo>
                <a:close/>
                <a:moveTo>
                  <a:pt x="1086446" y="1785937"/>
                </a:moveTo>
                <a:cubicBezTo>
                  <a:pt x="1086446" y="1785937"/>
                  <a:pt x="1088926" y="1785937"/>
                  <a:pt x="1093887" y="1785937"/>
                </a:cubicBezTo>
                <a:lnTo>
                  <a:pt x="1101328" y="1785937"/>
                </a:lnTo>
                <a:cubicBezTo>
                  <a:pt x="1101328" y="1785937"/>
                  <a:pt x="1098848" y="1788418"/>
                  <a:pt x="1093887" y="1793379"/>
                </a:cubicBezTo>
                <a:cubicBezTo>
                  <a:pt x="1088926" y="1793379"/>
                  <a:pt x="1086446" y="1793379"/>
                  <a:pt x="1086446" y="1793379"/>
                </a:cubicBezTo>
                <a:cubicBezTo>
                  <a:pt x="1086446" y="1788418"/>
                  <a:pt x="1086446" y="1785937"/>
                  <a:pt x="1086446" y="1785937"/>
                </a:cubicBezTo>
                <a:close/>
                <a:moveTo>
                  <a:pt x="6474023" y="1778496"/>
                </a:moveTo>
                <a:cubicBezTo>
                  <a:pt x="6474023" y="1778496"/>
                  <a:pt x="6476503" y="1778496"/>
                  <a:pt x="6481465" y="1778496"/>
                </a:cubicBezTo>
                <a:lnTo>
                  <a:pt x="6474023" y="1785937"/>
                </a:lnTo>
                <a:cubicBezTo>
                  <a:pt x="6474023" y="1780977"/>
                  <a:pt x="6474023" y="1778496"/>
                  <a:pt x="6474023" y="1778496"/>
                </a:cubicBezTo>
                <a:close/>
                <a:moveTo>
                  <a:pt x="6280547" y="1778496"/>
                </a:moveTo>
                <a:lnTo>
                  <a:pt x="6287988" y="1785937"/>
                </a:lnTo>
                <a:lnTo>
                  <a:pt x="6302871" y="1785937"/>
                </a:lnTo>
                <a:cubicBezTo>
                  <a:pt x="6302871" y="1780977"/>
                  <a:pt x="6300391" y="1778496"/>
                  <a:pt x="6295429" y="1778496"/>
                </a:cubicBezTo>
                <a:cubicBezTo>
                  <a:pt x="6290468" y="1778496"/>
                  <a:pt x="6285508" y="1778496"/>
                  <a:pt x="6280547" y="1778496"/>
                </a:cubicBezTo>
                <a:close/>
                <a:moveTo>
                  <a:pt x="6101953" y="1778496"/>
                </a:moveTo>
                <a:lnTo>
                  <a:pt x="6094511" y="1793379"/>
                </a:lnTo>
                <a:lnTo>
                  <a:pt x="6124277" y="1793379"/>
                </a:lnTo>
                <a:cubicBezTo>
                  <a:pt x="6124277" y="1788418"/>
                  <a:pt x="6123036" y="1784697"/>
                  <a:pt x="6120556" y="1782217"/>
                </a:cubicBezTo>
                <a:cubicBezTo>
                  <a:pt x="6118076" y="1779736"/>
                  <a:pt x="6111874" y="1778496"/>
                  <a:pt x="6101953" y="1778496"/>
                </a:cubicBezTo>
                <a:close/>
                <a:moveTo>
                  <a:pt x="6064746" y="1778496"/>
                </a:moveTo>
                <a:cubicBezTo>
                  <a:pt x="6074667" y="1788418"/>
                  <a:pt x="6079629" y="1788418"/>
                  <a:pt x="6079629" y="1778496"/>
                </a:cubicBezTo>
                <a:cubicBezTo>
                  <a:pt x="6074667" y="1778496"/>
                  <a:pt x="6072187" y="1778496"/>
                  <a:pt x="6072187" y="1778496"/>
                </a:cubicBezTo>
                <a:close/>
                <a:moveTo>
                  <a:pt x="6444257" y="1771055"/>
                </a:moveTo>
                <a:lnTo>
                  <a:pt x="6451699" y="1771055"/>
                </a:lnTo>
                <a:cubicBezTo>
                  <a:pt x="6451699" y="1776015"/>
                  <a:pt x="6449219" y="1778496"/>
                  <a:pt x="6444257" y="1778496"/>
                </a:cubicBezTo>
                <a:close/>
                <a:moveTo>
                  <a:pt x="6369843" y="1771055"/>
                </a:moveTo>
                <a:lnTo>
                  <a:pt x="6377285" y="1771055"/>
                </a:lnTo>
                <a:cubicBezTo>
                  <a:pt x="6377285" y="1776015"/>
                  <a:pt x="6374805" y="1778496"/>
                  <a:pt x="6369843" y="1778496"/>
                </a:cubicBezTo>
                <a:close/>
                <a:moveTo>
                  <a:pt x="6399609" y="1768575"/>
                </a:moveTo>
                <a:lnTo>
                  <a:pt x="6399609" y="1771055"/>
                </a:lnTo>
                <a:cubicBezTo>
                  <a:pt x="6394647" y="1771055"/>
                  <a:pt x="6392167" y="1771055"/>
                  <a:pt x="6392167" y="1771055"/>
                </a:cubicBezTo>
                <a:close/>
                <a:moveTo>
                  <a:pt x="1242715" y="1763613"/>
                </a:moveTo>
                <a:lnTo>
                  <a:pt x="1235274" y="1771055"/>
                </a:lnTo>
                <a:lnTo>
                  <a:pt x="1242715" y="1771055"/>
                </a:lnTo>
                <a:cubicBezTo>
                  <a:pt x="1247676" y="1771055"/>
                  <a:pt x="1250156" y="1769815"/>
                  <a:pt x="1250156" y="1767334"/>
                </a:cubicBezTo>
                <a:cubicBezTo>
                  <a:pt x="1250156" y="1764853"/>
                  <a:pt x="1247676" y="1763613"/>
                  <a:pt x="1242715" y="1763613"/>
                </a:cubicBezTo>
                <a:close/>
                <a:moveTo>
                  <a:pt x="1175742" y="1763613"/>
                </a:moveTo>
                <a:lnTo>
                  <a:pt x="1175742" y="1771055"/>
                </a:lnTo>
                <a:lnTo>
                  <a:pt x="1190625" y="1771055"/>
                </a:lnTo>
                <a:close/>
                <a:moveTo>
                  <a:pt x="1041797" y="1763613"/>
                </a:moveTo>
                <a:lnTo>
                  <a:pt x="1034356" y="1771055"/>
                </a:lnTo>
                <a:lnTo>
                  <a:pt x="1049239" y="1778496"/>
                </a:lnTo>
                <a:lnTo>
                  <a:pt x="1064121" y="1785937"/>
                </a:lnTo>
                <a:lnTo>
                  <a:pt x="1049239" y="1785937"/>
                </a:lnTo>
                <a:lnTo>
                  <a:pt x="1064121" y="1793379"/>
                </a:lnTo>
                <a:lnTo>
                  <a:pt x="1064121" y="1785937"/>
                </a:lnTo>
                <a:cubicBezTo>
                  <a:pt x="1064121" y="1785937"/>
                  <a:pt x="1066602" y="1784697"/>
                  <a:pt x="1071562" y="1782217"/>
                </a:cubicBezTo>
                <a:cubicBezTo>
                  <a:pt x="1076524" y="1779736"/>
                  <a:pt x="1079004" y="1780977"/>
                  <a:pt x="1079004" y="1785937"/>
                </a:cubicBezTo>
                <a:lnTo>
                  <a:pt x="1086446" y="1793379"/>
                </a:lnTo>
                <a:lnTo>
                  <a:pt x="1101328" y="1800820"/>
                </a:lnTo>
                <a:lnTo>
                  <a:pt x="1123652" y="1815703"/>
                </a:lnTo>
                <a:cubicBezTo>
                  <a:pt x="1123652" y="1815703"/>
                  <a:pt x="1129854" y="1818184"/>
                  <a:pt x="1142256" y="1823144"/>
                </a:cubicBezTo>
                <a:cubicBezTo>
                  <a:pt x="1154658" y="1828105"/>
                  <a:pt x="1165820" y="1833067"/>
                  <a:pt x="1175742" y="1838027"/>
                </a:cubicBezTo>
                <a:cubicBezTo>
                  <a:pt x="1180703" y="1838027"/>
                  <a:pt x="1186904" y="1840508"/>
                  <a:pt x="1194346" y="1845469"/>
                </a:cubicBezTo>
                <a:cubicBezTo>
                  <a:pt x="1201787" y="1850429"/>
                  <a:pt x="1203028" y="1852910"/>
                  <a:pt x="1198067" y="1852910"/>
                </a:cubicBezTo>
                <a:cubicBezTo>
                  <a:pt x="1198067" y="1857871"/>
                  <a:pt x="1199307" y="1860351"/>
                  <a:pt x="1201787" y="1860351"/>
                </a:cubicBezTo>
                <a:cubicBezTo>
                  <a:pt x="1204268" y="1860351"/>
                  <a:pt x="1205508" y="1860351"/>
                  <a:pt x="1205508" y="1860351"/>
                </a:cubicBezTo>
                <a:cubicBezTo>
                  <a:pt x="1210469" y="1860351"/>
                  <a:pt x="1210469" y="1857871"/>
                  <a:pt x="1205508" y="1852910"/>
                </a:cubicBezTo>
                <a:lnTo>
                  <a:pt x="1212949" y="1852910"/>
                </a:lnTo>
                <a:cubicBezTo>
                  <a:pt x="1212949" y="1852910"/>
                  <a:pt x="1221631" y="1855391"/>
                  <a:pt x="1238994" y="1860351"/>
                </a:cubicBezTo>
                <a:cubicBezTo>
                  <a:pt x="1256357" y="1865312"/>
                  <a:pt x="1267520" y="1865312"/>
                  <a:pt x="1272481" y="1860351"/>
                </a:cubicBezTo>
                <a:cubicBezTo>
                  <a:pt x="1272481" y="1860351"/>
                  <a:pt x="1274961" y="1861592"/>
                  <a:pt x="1279922" y="1864072"/>
                </a:cubicBezTo>
                <a:cubicBezTo>
                  <a:pt x="1284883" y="1866553"/>
                  <a:pt x="1288604" y="1866553"/>
                  <a:pt x="1291084" y="1864072"/>
                </a:cubicBezTo>
                <a:cubicBezTo>
                  <a:pt x="1293565" y="1861592"/>
                  <a:pt x="1297285" y="1861592"/>
                  <a:pt x="1302246" y="1864072"/>
                </a:cubicBezTo>
                <a:cubicBezTo>
                  <a:pt x="1307207" y="1866553"/>
                  <a:pt x="1310928" y="1867793"/>
                  <a:pt x="1313408" y="1867793"/>
                </a:cubicBezTo>
                <a:cubicBezTo>
                  <a:pt x="1315889" y="1867793"/>
                  <a:pt x="1320850" y="1870274"/>
                  <a:pt x="1328291" y="1875234"/>
                </a:cubicBezTo>
                <a:cubicBezTo>
                  <a:pt x="1335733" y="1880195"/>
                  <a:pt x="1341934" y="1885156"/>
                  <a:pt x="1346895" y="1890117"/>
                </a:cubicBezTo>
                <a:lnTo>
                  <a:pt x="1361777" y="1897559"/>
                </a:lnTo>
                <a:cubicBezTo>
                  <a:pt x="1361777" y="1907481"/>
                  <a:pt x="1381621" y="1912441"/>
                  <a:pt x="1421309" y="1912441"/>
                </a:cubicBezTo>
                <a:lnTo>
                  <a:pt x="1413867" y="1905000"/>
                </a:lnTo>
                <a:lnTo>
                  <a:pt x="1421309" y="1905000"/>
                </a:lnTo>
                <a:lnTo>
                  <a:pt x="1436192" y="1912441"/>
                </a:lnTo>
                <a:cubicBezTo>
                  <a:pt x="1456035" y="1927324"/>
                  <a:pt x="1475879" y="1934766"/>
                  <a:pt x="1495723" y="1934766"/>
                </a:cubicBezTo>
                <a:cubicBezTo>
                  <a:pt x="1505645" y="1934766"/>
                  <a:pt x="1510606" y="1936006"/>
                  <a:pt x="1510606" y="1938486"/>
                </a:cubicBezTo>
                <a:cubicBezTo>
                  <a:pt x="1510606" y="1940967"/>
                  <a:pt x="1514326" y="1942207"/>
                  <a:pt x="1521768" y="1942207"/>
                </a:cubicBezTo>
                <a:cubicBezTo>
                  <a:pt x="1529209" y="1942207"/>
                  <a:pt x="1540371" y="1945928"/>
                  <a:pt x="1555254" y="1953369"/>
                </a:cubicBezTo>
                <a:cubicBezTo>
                  <a:pt x="1570137" y="1960810"/>
                  <a:pt x="1583780" y="1965771"/>
                  <a:pt x="1596182" y="1968252"/>
                </a:cubicBezTo>
                <a:cubicBezTo>
                  <a:pt x="1608584" y="1970733"/>
                  <a:pt x="1617266" y="1973213"/>
                  <a:pt x="1622227" y="1975693"/>
                </a:cubicBezTo>
                <a:cubicBezTo>
                  <a:pt x="1627187" y="1978174"/>
                  <a:pt x="1630908" y="1979414"/>
                  <a:pt x="1633389" y="1979414"/>
                </a:cubicBezTo>
                <a:cubicBezTo>
                  <a:pt x="1635869" y="1979414"/>
                  <a:pt x="1639590" y="1981895"/>
                  <a:pt x="1644551" y="1986855"/>
                </a:cubicBezTo>
                <a:cubicBezTo>
                  <a:pt x="1649512" y="1991816"/>
                  <a:pt x="1656953" y="1994297"/>
                  <a:pt x="1666875" y="1994297"/>
                </a:cubicBezTo>
                <a:lnTo>
                  <a:pt x="1681758" y="1994297"/>
                </a:lnTo>
                <a:cubicBezTo>
                  <a:pt x="1691680" y="1999258"/>
                  <a:pt x="1697881" y="2000498"/>
                  <a:pt x="1700361" y="1998017"/>
                </a:cubicBezTo>
                <a:cubicBezTo>
                  <a:pt x="1702842" y="1995537"/>
                  <a:pt x="1707803" y="1996777"/>
                  <a:pt x="1715244" y="2001738"/>
                </a:cubicBezTo>
                <a:cubicBezTo>
                  <a:pt x="1722686" y="2006699"/>
                  <a:pt x="1728887" y="2009180"/>
                  <a:pt x="1733848" y="2009180"/>
                </a:cubicBezTo>
                <a:cubicBezTo>
                  <a:pt x="1738809" y="2004219"/>
                  <a:pt x="1743770" y="2004219"/>
                  <a:pt x="1748731" y="2009180"/>
                </a:cubicBezTo>
                <a:cubicBezTo>
                  <a:pt x="1753692" y="2014140"/>
                  <a:pt x="1756172" y="2016621"/>
                  <a:pt x="1756172" y="2016621"/>
                </a:cubicBezTo>
                <a:cubicBezTo>
                  <a:pt x="1761133" y="2011660"/>
                  <a:pt x="1766094" y="2009180"/>
                  <a:pt x="1771055" y="2009180"/>
                </a:cubicBezTo>
                <a:cubicBezTo>
                  <a:pt x="1766094" y="2004219"/>
                  <a:pt x="1766094" y="1999258"/>
                  <a:pt x="1771055" y="1994297"/>
                </a:cubicBezTo>
                <a:cubicBezTo>
                  <a:pt x="1776016" y="1989336"/>
                  <a:pt x="1783457" y="1994297"/>
                  <a:pt x="1793379" y="2009180"/>
                </a:cubicBezTo>
                <a:lnTo>
                  <a:pt x="1785938" y="2009180"/>
                </a:lnTo>
                <a:cubicBezTo>
                  <a:pt x="1785938" y="2009180"/>
                  <a:pt x="1785938" y="2011660"/>
                  <a:pt x="1785938" y="2016621"/>
                </a:cubicBezTo>
                <a:lnTo>
                  <a:pt x="1838028" y="2031504"/>
                </a:lnTo>
                <a:cubicBezTo>
                  <a:pt x="1842988" y="2031504"/>
                  <a:pt x="1846709" y="2031504"/>
                  <a:pt x="1849190" y="2031504"/>
                </a:cubicBezTo>
                <a:cubicBezTo>
                  <a:pt x="1851670" y="2031504"/>
                  <a:pt x="1854150" y="2031504"/>
                  <a:pt x="1856631" y="2031504"/>
                </a:cubicBezTo>
                <a:cubicBezTo>
                  <a:pt x="1859112" y="2031504"/>
                  <a:pt x="1862832" y="2031504"/>
                  <a:pt x="1867793" y="2031504"/>
                </a:cubicBezTo>
                <a:cubicBezTo>
                  <a:pt x="1867793" y="2026543"/>
                  <a:pt x="1865313" y="2024062"/>
                  <a:pt x="1860352" y="2024062"/>
                </a:cubicBezTo>
                <a:cubicBezTo>
                  <a:pt x="1855391" y="2024062"/>
                  <a:pt x="1851670" y="2022822"/>
                  <a:pt x="1849190" y="2020342"/>
                </a:cubicBezTo>
                <a:cubicBezTo>
                  <a:pt x="1846709" y="2017861"/>
                  <a:pt x="1842988" y="2014140"/>
                  <a:pt x="1838028" y="2009180"/>
                </a:cubicBezTo>
                <a:lnTo>
                  <a:pt x="1845469" y="2009180"/>
                </a:lnTo>
                <a:lnTo>
                  <a:pt x="1852910" y="2009180"/>
                </a:lnTo>
                <a:lnTo>
                  <a:pt x="1854770" y="2009180"/>
                </a:lnTo>
                <a:cubicBezTo>
                  <a:pt x="1858491" y="2009180"/>
                  <a:pt x="1862832" y="2009180"/>
                  <a:pt x="1867793" y="2009180"/>
                </a:cubicBezTo>
                <a:cubicBezTo>
                  <a:pt x="1877715" y="2009180"/>
                  <a:pt x="1885156" y="2006699"/>
                  <a:pt x="1890117" y="2001738"/>
                </a:cubicBezTo>
                <a:lnTo>
                  <a:pt x="1897559" y="2001738"/>
                </a:lnTo>
                <a:lnTo>
                  <a:pt x="1882676" y="1986855"/>
                </a:lnTo>
                <a:cubicBezTo>
                  <a:pt x="1877715" y="1986855"/>
                  <a:pt x="1873994" y="1985615"/>
                  <a:pt x="1871514" y="1983135"/>
                </a:cubicBezTo>
                <a:cubicBezTo>
                  <a:pt x="1869033" y="1980654"/>
                  <a:pt x="1867793" y="1979414"/>
                  <a:pt x="1867793" y="1979414"/>
                </a:cubicBezTo>
                <a:cubicBezTo>
                  <a:pt x="1867793" y="1979414"/>
                  <a:pt x="1860352" y="1976933"/>
                  <a:pt x="1845469" y="1971973"/>
                </a:cubicBezTo>
                <a:lnTo>
                  <a:pt x="1808262" y="1964531"/>
                </a:lnTo>
                <a:cubicBezTo>
                  <a:pt x="1803301" y="1959570"/>
                  <a:pt x="1795860" y="1957090"/>
                  <a:pt x="1785938" y="1957090"/>
                </a:cubicBezTo>
                <a:cubicBezTo>
                  <a:pt x="1776016" y="1952129"/>
                  <a:pt x="1768574" y="1949648"/>
                  <a:pt x="1763613" y="1949648"/>
                </a:cubicBezTo>
                <a:cubicBezTo>
                  <a:pt x="1758653" y="1949648"/>
                  <a:pt x="1754932" y="1948408"/>
                  <a:pt x="1752451" y="1945928"/>
                </a:cubicBezTo>
                <a:cubicBezTo>
                  <a:pt x="1749971" y="1943447"/>
                  <a:pt x="1737569" y="1938486"/>
                  <a:pt x="1715244" y="1931045"/>
                </a:cubicBezTo>
                <a:cubicBezTo>
                  <a:pt x="1692920" y="1923603"/>
                  <a:pt x="1671836" y="1917402"/>
                  <a:pt x="1651992" y="1912441"/>
                </a:cubicBezTo>
                <a:cubicBezTo>
                  <a:pt x="1612305" y="1902519"/>
                  <a:pt x="1592461" y="1897559"/>
                  <a:pt x="1592461" y="1897559"/>
                </a:cubicBezTo>
                <a:lnTo>
                  <a:pt x="1577578" y="1890117"/>
                </a:lnTo>
                <a:cubicBezTo>
                  <a:pt x="1572617" y="1890117"/>
                  <a:pt x="1565176" y="1890117"/>
                  <a:pt x="1555254" y="1890117"/>
                </a:cubicBezTo>
                <a:lnTo>
                  <a:pt x="1547813" y="1890117"/>
                </a:lnTo>
                <a:lnTo>
                  <a:pt x="1562695" y="1897559"/>
                </a:lnTo>
                <a:cubicBezTo>
                  <a:pt x="1567656" y="1897559"/>
                  <a:pt x="1575098" y="1900039"/>
                  <a:pt x="1585020" y="1905000"/>
                </a:cubicBezTo>
                <a:cubicBezTo>
                  <a:pt x="1589981" y="1909961"/>
                  <a:pt x="1594941" y="1913681"/>
                  <a:pt x="1599902" y="1916162"/>
                </a:cubicBezTo>
                <a:cubicBezTo>
                  <a:pt x="1604863" y="1918643"/>
                  <a:pt x="1607344" y="1919883"/>
                  <a:pt x="1607344" y="1919883"/>
                </a:cubicBezTo>
                <a:cubicBezTo>
                  <a:pt x="1612305" y="1919883"/>
                  <a:pt x="1627187" y="1923603"/>
                  <a:pt x="1651992" y="1931045"/>
                </a:cubicBezTo>
                <a:cubicBezTo>
                  <a:pt x="1676797" y="1938486"/>
                  <a:pt x="1684239" y="1942207"/>
                  <a:pt x="1674317" y="1942207"/>
                </a:cubicBezTo>
                <a:lnTo>
                  <a:pt x="1659434" y="1949648"/>
                </a:lnTo>
                <a:cubicBezTo>
                  <a:pt x="1659434" y="1949648"/>
                  <a:pt x="1656953" y="1947168"/>
                  <a:pt x="1651992" y="1942207"/>
                </a:cubicBezTo>
                <a:lnTo>
                  <a:pt x="1622227" y="1934766"/>
                </a:lnTo>
                <a:lnTo>
                  <a:pt x="1614785" y="1927324"/>
                </a:lnTo>
                <a:cubicBezTo>
                  <a:pt x="1609824" y="1922363"/>
                  <a:pt x="1604863" y="1922363"/>
                  <a:pt x="1599902" y="1927324"/>
                </a:cubicBezTo>
                <a:lnTo>
                  <a:pt x="1599902" y="1919883"/>
                </a:lnTo>
                <a:lnTo>
                  <a:pt x="1592461" y="1919883"/>
                </a:lnTo>
                <a:cubicBezTo>
                  <a:pt x="1587500" y="1919883"/>
                  <a:pt x="1582539" y="1919883"/>
                  <a:pt x="1577578" y="1919883"/>
                </a:cubicBezTo>
                <a:cubicBezTo>
                  <a:pt x="1577578" y="1924843"/>
                  <a:pt x="1577578" y="1927324"/>
                  <a:pt x="1577578" y="1927324"/>
                </a:cubicBezTo>
                <a:lnTo>
                  <a:pt x="1570137" y="1919883"/>
                </a:lnTo>
                <a:cubicBezTo>
                  <a:pt x="1575098" y="1919883"/>
                  <a:pt x="1577578" y="1918643"/>
                  <a:pt x="1577578" y="1916162"/>
                </a:cubicBezTo>
                <a:cubicBezTo>
                  <a:pt x="1577578" y="1913681"/>
                  <a:pt x="1577578" y="1912441"/>
                  <a:pt x="1577578" y="1912441"/>
                </a:cubicBezTo>
                <a:lnTo>
                  <a:pt x="1555254" y="1912441"/>
                </a:lnTo>
                <a:lnTo>
                  <a:pt x="1532930" y="1912441"/>
                </a:lnTo>
                <a:lnTo>
                  <a:pt x="1518047" y="1905000"/>
                </a:lnTo>
                <a:cubicBezTo>
                  <a:pt x="1513086" y="1905000"/>
                  <a:pt x="1508125" y="1905000"/>
                  <a:pt x="1503164" y="1905000"/>
                </a:cubicBezTo>
                <a:lnTo>
                  <a:pt x="1518047" y="1897559"/>
                </a:lnTo>
                <a:cubicBezTo>
                  <a:pt x="1518047" y="1902519"/>
                  <a:pt x="1520527" y="1905000"/>
                  <a:pt x="1525488" y="1905000"/>
                </a:cubicBezTo>
                <a:lnTo>
                  <a:pt x="1525488" y="1897559"/>
                </a:lnTo>
                <a:cubicBezTo>
                  <a:pt x="1520527" y="1897559"/>
                  <a:pt x="1518047" y="1895078"/>
                  <a:pt x="1518047" y="1890117"/>
                </a:cubicBezTo>
                <a:lnTo>
                  <a:pt x="1495723" y="1882676"/>
                </a:lnTo>
                <a:lnTo>
                  <a:pt x="1465957" y="1875234"/>
                </a:lnTo>
                <a:lnTo>
                  <a:pt x="1451074" y="1875234"/>
                </a:lnTo>
                <a:cubicBezTo>
                  <a:pt x="1451074" y="1880195"/>
                  <a:pt x="1443633" y="1882676"/>
                  <a:pt x="1428750" y="1882676"/>
                </a:cubicBezTo>
                <a:lnTo>
                  <a:pt x="1406426" y="1875234"/>
                </a:lnTo>
                <a:cubicBezTo>
                  <a:pt x="1401465" y="1870274"/>
                  <a:pt x="1395264" y="1866553"/>
                  <a:pt x="1387823" y="1864072"/>
                </a:cubicBezTo>
                <a:cubicBezTo>
                  <a:pt x="1380381" y="1861592"/>
                  <a:pt x="1374180" y="1860351"/>
                  <a:pt x="1369219" y="1860351"/>
                </a:cubicBezTo>
                <a:lnTo>
                  <a:pt x="1302246" y="1838027"/>
                </a:lnTo>
                <a:cubicBezTo>
                  <a:pt x="1302246" y="1838027"/>
                  <a:pt x="1302246" y="1835547"/>
                  <a:pt x="1302246" y="1830586"/>
                </a:cubicBezTo>
                <a:lnTo>
                  <a:pt x="1287363" y="1823144"/>
                </a:lnTo>
                <a:lnTo>
                  <a:pt x="1257598" y="1815703"/>
                </a:lnTo>
                <a:cubicBezTo>
                  <a:pt x="1252637" y="1815703"/>
                  <a:pt x="1250156" y="1815703"/>
                  <a:pt x="1250156" y="1815703"/>
                </a:cubicBezTo>
                <a:cubicBezTo>
                  <a:pt x="1250156" y="1820664"/>
                  <a:pt x="1250156" y="1824384"/>
                  <a:pt x="1250156" y="1826865"/>
                </a:cubicBezTo>
                <a:cubicBezTo>
                  <a:pt x="1250156" y="1829346"/>
                  <a:pt x="1252637" y="1833067"/>
                  <a:pt x="1257598" y="1838027"/>
                </a:cubicBezTo>
                <a:cubicBezTo>
                  <a:pt x="1267520" y="1842988"/>
                  <a:pt x="1274961" y="1846709"/>
                  <a:pt x="1279922" y="1849189"/>
                </a:cubicBezTo>
                <a:cubicBezTo>
                  <a:pt x="1284883" y="1851670"/>
                  <a:pt x="1287363" y="1854150"/>
                  <a:pt x="1287363" y="1856631"/>
                </a:cubicBezTo>
                <a:cubicBezTo>
                  <a:pt x="1287363" y="1859111"/>
                  <a:pt x="1286123" y="1859111"/>
                  <a:pt x="1283643" y="1856631"/>
                </a:cubicBezTo>
                <a:cubicBezTo>
                  <a:pt x="1281162" y="1854150"/>
                  <a:pt x="1272481" y="1850429"/>
                  <a:pt x="1257598" y="1845469"/>
                </a:cubicBezTo>
                <a:lnTo>
                  <a:pt x="1235274" y="1830586"/>
                </a:lnTo>
                <a:cubicBezTo>
                  <a:pt x="1240235" y="1830586"/>
                  <a:pt x="1242715" y="1825625"/>
                  <a:pt x="1242715" y="1815703"/>
                </a:cubicBezTo>
                <a:lnTo>
                  <a:pt x="1235274" y="1808262"/>
                </a:lnTo>
                <a:lnTo>
                  <a:pt x="1235274" y="1800820"/>
                </a:lnTo>
                <a:lnTo>
                  <a:pt x="1242715" y="1800820"/>
                </a:lnTo>
                <a:cubicBezTo>
                  <a:pt x="1242715" y="1800820"/>
                  <a:pt x="1241474" y="1799580"/>
                  <a:pt x="1238994" y="1797100"/>
                </a:cubicBezTo>
                <a:cubicBezTo>
                  <a:pt x="1236514" y="1794619"/>
                  <a:pt x="1232793" y="1793379"/>
                  <a:pt x="1227832" y="1793379"/>
                </a:cubicBezTo>
                <a:cubicBezTo>
                  <a:pt x="1222871" y="1788418"/>
                  <a:pt x="1217910" y="1784697"/>
                  <a:pt x="1212949" y="1782217"/>
                </a:cubicBezTo>
                <a:cubicBezTo>
                  <a:pt x="1207988" y="1779736"/>
                  <a:pt x="1203028" y="1778496"/>
                  <a:pt x="1198067" y="1778496"/>
                </a:cubicBezTo>
                <a:lnTo>
                  <a:pt x="1183184" y="1785937"/>
                </a:lnTo>
                <a:lnTo>
                  <a:pt x="1198067" y="1785937"/>
                </a:lnTo>
                <a:lnTo>
                  <a:pt x="1212949" y="1793379"/>
                </a:lnTo>
                <a:cubicBezTo>
                  <a:pt x="1222871" y="1793379"/>
                  <a:pt x="1225352" y="1798340"/>
                  <a:pt x="1220391" y="1808262"/>
                </a:cubicBezTo>
                <a:cubicBezTo>
                  <a:pt x="1220391" y="1808262"/>
                  <a:pt x="1212949" y="1805781"/>
                  <a:pt x="1198067" y="1800820"/>
                </a:cubicBezTo>
                <a:cubicBezTo>
                  <a:pt x="1188145" y="1800820"/>
                  <a:pt x="1180703" y="1800820"/>
                  <a:pt x="1175742" y="1800820"/>
                </a:cubicBezTo>
                <a:lnTo>
                  <a:pt x="1190625" y="1815703"/>
                </a:lnTo>
                <a:lnTo>
                  <a:pt x="1198067" y="1815703"/>
                </a:lnTo>
                <a:lnTo>
                  <a:pt x="1205508" y="1815703"/>
                </a:lnTo>
                <a:cubicBezTo>
                  <a:pt x="1210469" y="1815703"/>
                  <a:pt x="1211709" y="1816943"/>
                  <a:pt x="1209229" y="1819424"/>
                </a:cubicBezTo>
                <a:cubicBezTo>
                  <a:pt x="1206748" y="1821904"/>
                  <a:pt x="1207988" y="1825625"/>
                  <a:pt x="1212949" y="1830586"/>
                </a:cubicBezTo>
                <a:lnTo>
                  <a:pt x="1205508" y="1830586"/>
                </a:lnTo>
                <a:lnTo>
                  <a:pt x="1190625" y="1823144"/>
                </a:lnTo>
                <a:cubicBezTo>
                  <a:pt x="1190625" y="1833067"/>
                  <a:pt x="1175742" y="1830586"/>
                  <a:pt x="1145977" y="1815703"/>
                </a:cubicBezTo>
                <a:cubicBezTo>
                  <a:pt x="1136055" y="1810742"/>
                  <a:pt x="1129854" y="1808262"/>
                  <a:pt x="1127373" y="1808262"/>
                </a:cubicBezTo>
                <a:cubicBezTo>
                  <a:pt x="1124893" y="1808262"/>
                  <a:pt x="1121172" y="1805781"/>
                  <a:pt x="1116211" y="1800820"/>
                </a:cubicBezTo>
                <a:lnTo>
                  <a:pt x="1123652" y="1800820"/>
                </a:lnTo>
                <a:cubicBezTo>
                  <a:pt x="1123652" y="1795859"/>
                  <a:pt x="1121172" y="1793379"/>
                  <a:pt x="1116211" y="1793379"/>
                </a:cubicBezTo>
                <a:cubicBezTo>
                  <a:pt x="1111250" y="1793379"/>
                  <a:pt x="1108769" y="1792139"/>
                  <a:pt x="1108769" y="1789658"/>
                </a:cubicBezTo>
                <a:cubicBezTo>
                  <a:pt x="1108769" y="1787177"/>
                  <a:pt x="1106289" y="1783457"/>
                  <a:pt x="1101328" y="1778496"/>
                </a:cubicBezTo>
                <a:cubicBezTo>
                  <a:pt x="1096367" y="1773535"/>
                  <a:pt x="1088926" y="1771055"/>
                  <a:pt x="1079004" y="1771055"/>
                </a:cubicBezTo>
                <a:lnTo>
                  <a:pt x="1064121" y="1771055"/>
                </a:lnTo>
                <a:cubicBezTo>
                  <a:pt x="1064121" y="1766094"/>
                  <a:pt x="1061641" y="1763613"/>
                  <a:pt x="1056680" y="1763613"/>
                </a:cubicBezTo>
                <a:close/>
                <a:moveTo>
                  <a:pt x="6488905" y="1756172"/>
                </a:moveTo>
                <a:lnTo>
                  <a:pt x="6496347" y="1763613"/>
                </a:lnTo>
                <a:cubicBezTo>
                  <a:pt x="6496347" y="1763613"/>
                  <a:pt x="6493867" y="1763613"/>
                  <a:pt x="6488905" y="1763613"/>
                </a:cubicBezTo>
                <a:cubicBezTo>
                  <a:pt x="6488905" y="1763613"/>
                  <a:pt x="6486425" y="1763613"/>
                  <a:pt x="6481465" y="1763613"/>
                </a:cubicBezTo>
                <a:cubicBezTo>
                  <a:pt x="6481465" y="1758652"/>
                  <a:pt x="6483945" y="1756172"/>
                  <a:pt x="6488905" y="1756172"/>
                </a:cubicBezTo>
                <a:close/>
                <a:moveTo>
                  <a:pt x="6392167" y="1756172"/>
                </a:moveTo>
                <a:lnTo>
                  <a:pt x="6414491" y="1763613"/>
                </a:lnTo>
                <a:lnTo>
                  <a:pt x="6399609" y="1768575"/>
                </a:lnTo>
                <a:lnTo>
                  <a:pt x="6399609" y="1763613"/>
                </a:lnTo>
                <a:cubicBezTo>
                  <a:pt x="6389687" y="1763613"/>
                  <a:pt x="6387206" y="1761133"/>
                  <a:pt x="6392167" y="1756172"/>
                </a:cubicBezTo>
                <a:close/>
                <a:moveTo>
                  <a:pt x="6161484" y="1756172"/>
                </a:moveTo>
                <a:cubicBezTo>
                  <a:pt x="6156523" y="1761133"/>
                  <a:pt x="6156523" y="1763613"/>
                  <a:pt x="6161484" y="1763613"/>
                </a:cubicBezTo>
                <a:cubicBezTo>
                  <a:pt x="6166445" y="1763613"/>
                  <a:pt x="6168926" y="1761133"/>
                  <a:pt x="6168926" y="1756172"/>
                </a:cubicBezTo>
                <a:cubicBezTo>
                  <a:pt x="6163964" y="1756172"/>
                  <a:pt x="6161484" y="1756172"/>
                  <a:pt x="6161484" y="1756172"/>
                </a:cubicBezTo>
                <a:close/>
                <a:moveTo>
                  <a:pt x="5997773" y="1756172"/>
                </a:moveTo>
                <a:lnTo>
                  <a:pt x="5997773" y="1763613"/>
                </a:lnTo>
                <a:cubicBezTo>
                  <a:pt x="6007695" y="1763613"/>
                  <a:pt x="6012656" y="1763613"/>
                  <a:pt x="6012656" y="1763613"/>
                </a:cubicBezTo>
                <a:cubicBezTo>
                  <a:pt x="6012656" y="1758652"/>
                  <a:pt x="6011415" y="1756172"/>
                  <a:pt x="6008935" y="1756172"/>
                </a:cubicBezTo>
                <a:cubicBezTo>
                  <a:pt x="6006455" y="1756172"/>
                  <a:pt x="6002734" y="1756172"/>
                  <a:pt x="5997773" y="1756172"/>
                </a:cubicBezTo>
                <a:close/>
                <a:moveTo>
                  <a:pt x="1540371" y="1756172"/>
                </a:moveTo>
                <a:cubicBezTo>
                  <a:pt x="1540371" y="1761133"/>
                  <a:pt x="1542852" y="1763613"/>
                  <a:pt x="1547813" y="1763613"/>
                </a:cubicBezTo>
                <a:lnTo>
                  <a:pt x="1547813" y="1756172"/>
                </a:lnTo>
                <a:close/>
                <a:moveTo>
                  <a:pt x="1212949" y="1756172"/>
                </a:moveTo>
                <a:lnTo>
                  <a:pt x="1220391" y="1763613"/>
                </a:lnTo>
                <a:cubicBezTo>
                  <a:pt x="1225352" y="1758652"/>
                  <a:pt x="1225352" y="1756172"/>
                  <a:pt x="1220391" y="1756172"/>
                </a:cubicBezTo>
                <a:cubicBezTo>
                  <a:pt x="1220391" y="1756172"/>
                  <a:pt x="1217910" y="1756172"/>
                  <a:pt x="1212949" y="1756172"/>
                </a:cubicBezTo>
                <a:close/>
                <a:moveTo>
                  <a:pt x="1123652" y="1756172"/>
                </a:moveTo>
                <a:lnTo>
                  <a:pt x="1131094" y="1771055"/>
                </a:lnTo>
                <a:cubicBezTo>
                  <a:pt x="1131094" y="1771055"/>
                  <a:pt x="1131094" y="1768574"/>
                  <a:pt x="1131094" y="1763613"/>
                </a:cubicBezTo>
                <a:close/>
                <a:moveTo>
                  <a:pt x="714375" y="1756172"/>
                </a:moveTo>
                <a:cubicBezTo>
                  <a:pt x="704453" y="1756172"/>
                  <a:pt x="699492" y="1758652"/>
                  <a:pt x="699492" y="1763613"/>
                </a:cubicBezTo>
                <a:cubicBezTo>
                  <a:pt x="704453" y="1773535"/>
                  <a:pt x="721816" y="1778496"/>
                  <a:pt x="751582" y="1778496"/>
                </a:cubicBezTo>
                <a:cubicBezTo>
                  <a:pt x="756543" y="1778496"/>
                  <a:pt x="760264" y="1778496"/>
                  <a:pt x="762744" y="1778496"/>
                </a:cubicBezTo>
                <a:cubicBezTo>
                  <a:pt x="765225" y="1778496"/>
                  <a:pt x="766465" y="1780977"/>
                  <a:pt x="766465" y="1785937"/>
                </a:cubicBezTo>
                <a:lnTo>
                  <a:pt x="781348" y="1785937"/>
                </a:lnTo>
                <a:cubicBezTo>
                  <a:pt x="781348" y="1780977"/>
                  <a:pt x="781348" y="1778496"/>
                  <a:pt x="781348" y="1778496"/>
                </a:cubicBezTo>
                <a:cubicBezTo>
                  <a:pt x="781348" y="1773535"/>
                  <a:pt x="777627" y="1771055"/>
                  <a:pt x="770186" y="1771055"/>
                </a:cubicBezTo>
                <a:cubicBezTo>
                  <a:pt x="762744" y="1771055"/>
                  <a:pt x="756543" y="1768574"/>
                  <a:pt x="751582" y="1763613"/>
                </a:cubicBezTo>
                <a:cubicBezTo>
                  <a:pt x="751582" y="1763613"/>
                  <a:pt x="749102" y="1763613"/>
                  <a:pt x="744141" y="1763613"/>
                </a:cubicBezTo>
                <a:cubicBezTo>
                  <a:pt x="739180" y="1763613"/>
                  <a:pt x="734219" y="1763613"/>
                  <a:pt x="729258" y="1763613"/>
                </a:cubicBezTo>
                <a:cubicBezTo>
                  <a:pt x="724297" y="1763613"/>
                  <a:pt x="719336" y="1761133"/>
                  <a:pt x="714375" y="1756172"/>
                </a:cubicBezTo>
                <a:close/>
                <a:moveTo>
                  <a:pt x="6600527" y="1748730"/>
                </a:moveTo>
                <a:cubicBezTo>
                  <a:pt x="6600527" y="1753691"/>
                  <a:pt x="6600527" y="1756172"/>
                  <a:pt x="6600527" y="1756172"/>
                </a:cubicBezTo>
                <a:cubicBezTo>
                  <a:pt x="6595565" y="1756172"/>
                  <a:pt x="6593085" y="1756172"/>
                  <a:pt x="6593085" y="1756172"/>
                </a:cubicBezTo>
                <a:close/>
                <a:moveTo>
                  <a:pt x="1523628" y="1737569"/>
                </a:moveTo>
                <a:cubicBezTo>
                  <a:pt x="1522388" y="1737569"/>
                  <a:pt x="1520528" y="1738809"/>
                  <a:pt x="1518047" y="1741289"/>
                </a:cubicBezTo>
                <a:lnTo>
                  <a:pt x="1518047" y="1748730"/>
                </a:lnTo>
                <a:cubicBezTo>
                  <a:pt x="1523008" y="1748730"/>
                  <a:pt x="1525488" y="1747490"/>
                  <a:pt x="1525488" y="1745010"/>
                </a:cubicBezTo>
                <a:cubicBezTo>
                  <a:pt x="1525488" y="1742529"/>
                  <a:pt x="1525488" y="1741289"/>
                  <a:pt x="1525488" y="1741289"/>
                </a:cubicBezTo>
                <a:cubicBezTo>
                  <a:pt x="1525488" y="1738809"/>
                  <a:pt x="1524868" y="1737569"/>
                  <a:pt x="1523628" y="1737569"/>
                </a:cubicBezTo>
                <a:close/>
                <a:moveTo>
                  <a:pt x="6488905" y="1726406"/>
                </a:moveTo>
                <a:lnTo>
                  <a:pt x="6496347" y="1726406"/>
                </a:lnTo>
                <a:lnTo>
                  <a:pt x="6488905" y="1733848"/>
                </a:lnTo>
                <a:close/>
                <a:moveTo>
                  <a:pt x="945059" y="1718965"/>
                </a:moveTo>
                <a:lnTo>
                  <a:pt x="959942" y="1726406"/>
                </a:lnTo>
                <a:cubicBezTo>
                  <a:pt x="969863" y="1736328"/>
                  <a:pt x="974824" y="1741289"/>
                  <a:pt x="974824" y="1741289"/>
                </a:cubicBezTo>
                <a:cubicBezTo>
                  <a:pt x="979785" y="1741289"/>
                  <a:pt x="985986" y="1742529"/>
                  <a:pt x="993428" y="1745010"/>
                </a:cubicBezTo>
                <a:cubicBezTo>
                  <a:pt x="1000869" y="1747490"/>
                  <a:pt x="1004590" y="1751211"/>
                  <a:pt x="1004590" y="1756172"/>
                </a:cubicBezTo>
                <a:cubicBezTo>
                  <a:pt x="1004590" y="1761133"/>
                  <a:pt x="997149" y="1761133"/>
                  <a:pt x="982266" y="1756172"/>
                </a:cubicBezTo>
                <a:cubicBezTo>
                  <a:pt x="967383" y="1751211"/>
                  <a:pt x="957461" y="1745010"/>
                  <a:pt x="952500" y="1737568"/>
                </a:cubicBezTo>
                <a:cubicBezTo>
                  <a:pt x="947539" y="1730127"/>
                  <a:pt x="945059" y="1726406"/>
                  <a:pt x="945059" y="1726406"/>
                </a:cubicBezTo>
                <a:lnTo>
                  <a:pt x="945059" y="1733848"/>
                </a:lnTo>
                <a:cubicBezTo>
                  <a:pt x="954980" y="1733848"/>
                  <a:pt x="952500" y="1736328"/>
                  <a:pt x="937617" y="1741289"/>
                </a:cubicBezTo>
                <a:lnTo>
                  <a:pt x="945059" y="1748730"/>
                </a:lnTo>
                <a:cubicBezTo>
                  <a:pt x="974824" y="1768574"/>
                  <a:pt x="994668" y="1773535"/>
                  <a:pt x="1004590" y="1763613"/>
                </a:cubicBezTo>
                <a:cubicBezTo>
                  <a:pt x="1004590" y="1763613"/>
                  <a:pt x="1005830" y="1764853"/>
                  <a:pt x="1008311" y="1767334"/>
                </a:cubicBezTo>
                <a:cubicBezTo>
                  <a:pt x="1010791" y="1769815"/>
                  <a:pt x="1014512" y="1771055"/>
                  <a:pt x="1019473" y="1771055"/>
                </a:cubicBezTo>
                <a:lnTo>
                  <a:pt x="1026914" y="1771055"/>
                </a:lnTo>
                <a:lnTo>
                  <a:pt x="1026914" y="1763613"/>
                </a:lnTo>
                <a:lnTo>
                  <a:pt x="1019473" y="1771055"/>
                </a:lnTo>
                <a:lnTo>
                  <a:pt x="1012031" y="1756172"/>
                </a:lnTo>
                <a:lnTo>
                  <a:pt x="1026914" y="1756172"/>
                </a:lnTo>
                <a:cubicBezTo>
                  <a:pt x="1031875" y="1756172"/>
                  <a:pt x="1033115" y="1753691"/>
                  <a:pt x="1030635" y="1748730"/>
                </a:cubicBezTo>
                <a:cubicBezTo>
                  <a:pt x="1028155" y="1743770"/>
                  <a:pt x="1026914" y="1741289"/>
                  <a:pt x="1026914" y="1741289"/>
                </a:cubicBezTo>
                <a:cubicBezTo>
                  <a:pt x="1026914" y="1741289"/>
                  <a:pt x="1029395" y="1741289"/>
                  <a:pt x="1034356" y="1741289"/>
                </a:cubicBezTo>
                <a:cubicBezTo>
                  <a:pt x="1039317" y="1741289"/>
                  <a:pt x="1041797" y="1743770"/>
                  <a:pt x="1041797" y="1748730"/>
                </a:cubicBezTo>
                <a:lnTo>
                  <a:pt x="1049239" y="1756172"/>
                </a:lnTo>
                <a:cubicBezTo>
                  <a:pt x="1054199" y="1756172"/>
                  <a:pt x="1056680" y="1756172"/>
                  <a:pt x="1056680" y="1756172"/>
                </a:cubicBezTo>
                <a:cubicBezTo>
                  <a:pt x="1061641" y="1756172"/>
                  <a:pt x="1070322" y="1757412"/>
                  <a:pt x="1082725" y="1759892"/>
                </a:cubicBezTo>
                <a:cubicBezTo>
                  <a:pt x="1095127" y="1762373"/>
                  <a:pt x="1103809" y="1763613"/>
                  <a:pt x="1108769" y="1763613"/>
                </a:cubicBezTo>
                <a:lnTo>
                  <a:pt x="1101328" y="1748730"/>
                </a:lnTo>
                <a:cubicBezTo>
                  <a:pt x="1086446" y="1748730"/>
                  <a:pt x="1074043" y="1746250"/>
                  <a:pt x="1064121" y="1741289"/>
                </a:cubicBezTo>
                <a:cubicBezTo>
                  <a:pt x="1059160" y="1741289"/>
                  <a:pt x="1052959" y="1740049"/>
                  <a:pt x="1045518" y="1737568"/>
                </a:cubicBezTo>
                <a:cubicBezTo>
                  <a:pt x="1038076" y="1735088"/>
                  <a:pt x="1031875" y="1733848"/>
                  <a:pt x="1026914" y="1733848"/>
                </a:cubicBezTo>
                <a:cubicBezTo>
                  <a:pt x="1016993" y="1733848"/>
                  <a:pt x="1010791" y="1732608"/>
                  <a:pt x="1008311" y="1730127"/>
                </a:cubicBezTo>
                <a:cubicBezTo>
                  <a:pt x="1005830" y="1727646"/>
                  <a:pt x="999629" y="1726406"/>
                  <a:pt x="989707" y="1726406"/>
                </a:cubicBezTo>
                <a:lnTo>
                  <a:pt x="974824" y="1718965"/>
                </a:lnTo>
                <a:lnTo>
                  <a:pt x="959942" y="1718965"/>
                </a:lnTo>
                <a:close/>
                <a:moveTo>
                  <a:pt x="602754" y="1705942"/>
                </a:moveTo>
                <a:cubicBezTo>
                  <a:pt x="603994" y="1705942"/>
                  <a:pt x="605234" y="1706563"/>
                  <a:pt x="606475" y="1707803"/>
                </a:cubicBezTo>
                <a:cubicBezTo>
                  <a:pt x="608955" y="1710283"/>
                  <a:pt x="610195" y="1711523"/>
                  <a:pt x="610195" y="1711523"/>
                </a:cubicBezTo>
                <a:lnTo>
                  <a:pt x="602754" y="1711523"/>
                </a:lnTo>
                <a:cubicBezTo>
                  <a:pt x="597793" y="1711523"/>
                  <a:pt x="596553" y="1710283"/>
                  <a:pt x="599033" y="1707803"/>
                </a:cubicBezTo>
                <a:cubicBezTo>
                  <a:pt x="600274" y="1706563"/>
                  <a:pt x="601514" y="1705942"/>
                  <a:pt x="602754" y="1705942"/>
                </a:cubicBezTo>
                <a:close/>
                <a:moveTo>
                  <a:pt x="907852" y="1704082"/>
                </a:moveTo>
                <a:cubicBezTo>
                  <a:pt x="907852" y="1704082"/>
                  <a:pt x="910332" y="1706563"/>
                  <a:pt x="915293" y="1711523"/>
                </a:cubicBezTo>
                <a:cubicBezTo>
                  <a:pt x="915293" y="1711523"/>
                  <a:pt x="917773" y="1711523"/>
                  <a:pt x="922735" y="1711523"/>
                </a:cubicBezTo>
                <a:lnTo>
                  <a:pt x="915293" y="1704082"/>
                </a:lnTo>
                <a:cubicBezTo>
                  <a:pt x="910332" y="1704082"/>
                  <a:pt x="907852" y="1704082"/>
                  <a:pt x="907852" y="1704082"/>
                </a:cubicBezTo>
                <a:close/>
                <a:moveTo>
                  <a:pt x="6020097" y="1689199"/>
                </a:moveTo>
                <a:lnTo>
                  <a:pt x="6027539" y="1696641"/>
                </a:lnTo>
                <a:cubicBezTo>
                  <a:pt x="6042422" y="1701601"/>
                  <a:pt x="6049863" y="1701601"/>
                  <a:pt x="6049863" y="1696641"/>
                </a:cubicBezTo>
                <a:cubicBezTo>
                  <a:pt x="6049863" y="1691680"/>
                  <a:pt x="6046142" y="1689199"/>
                  <a:pt x="6038701" y="1689199"/>
                </a:cubicBezTo>
                <a:cubicBezTo>
                  <a:pt x="6031260" y="1689199"/>
                  <a:pt x="6027539" y="1689199"/>
                  <a:pt x="6027539" y="1689199"/>
                </a:cubicBezTo>
                <a:close/>
                <a:moveTo>
                  <a:pt x="863203" y="1689199"/>
                </a:moveTo>
                <a:lnTo>
                  <a:pt x="855762" y="1696641"/>
                </a:lnTo>
                <a:cubicBezTo>
                  <a:pt x="860723" y="1696641"/>
                  <a:pt x="865684" y="1694160"/>
                  <a:pt x="870645" y="1689199"/>
                </a:cubicBezTo>
                <a:close/>
                <a:moveTo>
                  <a:pt x="736699" y="1689199"/>
                </a:moveTo>
                <a:cubicBezTo>
                  <a:pt x="736699" y="1694160"/>
                  <a:pt x="739180" y="1696641"/>
                  <a:pt x="744141" y="1696641"/>
                </a:cubicBezTo>
                <a:lnTo>
                  <a:pt x="744141" y="1689199"/>
                </a:lnTo>
                <a:cubicBezTo>
                  <a:pt x="744141" y="1689199"/>
                  <a:pt x="741660" y="1689199"/>
                  <a:pt x="736699" y="1689199"/>
                </a:cubicBezTo>
                <a:close/>
                <a:moveTo>
                  <a:pt x="6280547" y="1681758"/>
                </a:moveTo>
                <a:lnTo>
                  <a:pt x="6295429" y="1689199"/>
                </a:lnTo>
                <a:lnTo>
                  <a:pt x="6287988" y="1689199"/>
                </a:lnTo>
                <a:close/>
                <a:moveTo>
                  <a:pt x="721816" y="1681758"/>
                </a:moveTo>
                <a:lnTo>
                  <a:pt x="721816" y="1689199"/>
                </a:lnTo>
                <a:cubicBezTo>
                  <a:pt x="726777" y="1689199"/>
                  <a:pt x="729258" y="1689199"/>
                  <a:pt x="729258" y="1689199"/>
                </a:cubicBezTo>
                <a:cubicBezTo>
                  <a:pt x="729258" y="1684238"/>
                  <a:pt x="726777" y="1681758"/>
                  <a:pt x="721816" y="1681758"/>
                </a:cubicBezTo>
                <a:close/>
                <a:moveTo>
                  <a:pt x="6243340" y="1666875"/>
                </a:moveTo>
                <a:cubicBezTo>
                  <a:pt x="6243340" y="1666875"/>
                  <a:pt x="6245820" y="1668115"/>
                  <a:pt x="6250781" y="1670596"/>
                </a:cubicBezTo>
                <a:cubicBezTo>
                  <a:pt x="6255742" y="1673076"/>
                  <a:pt x="6258222" y="1674316"/>
                  <a:pt x="6258222" y="1674316"/>
                </a:cubicBezTo>
                <a:lnTo>
                  <a:pt x="6250781" y="1674316"/>
                </a:lnTo>
                <a:close/>
                <a:moveTo>
                  <a:pt x="1049239" y="1666875"/>
                </a:moveTo>
                <a:cubicBezTo>
                  <a:pt x="1049239" y="1671836"/>
                  <a:pt x="1049239" y="1674316"/>
                  <a:pt x="1049239" y="1674316"/>
                </a:cubicBezTo>
                <a:cubicBezTo>
                  <a:pt x="1054199" y="1674316"/>
                  <a:pt x="1056680" y="1674316"/>
                  <a:pt x="1056680" y="1674316"/>
                </a:cubicBezTo>
                <a:cubicBezTo>
                  <a:pt x="1056680" y="1674316"/>
                  <a:pt x="1056680" y="1676797"/>
                  <a:pt x="1056680" y="1681758"/>
                </a:cubicBezTo>
                <a:cubicBezTo>
                  <a:pt x="1051719" y="1681758"/>
                  <a:pt x="1044277" y="1681758"/>
                  <a:pt x="1034356" y="1681758"/>
                </a:cubicBezTo>
                <a:lnTo>
                  <a:pt x="1019473" y="1681758"/>
                </a:lnTo>
                <a:lnTo>
                  <a:pt x="1034356" y="1689199"/>
                </a:lnTo>
                <a:cubicBezTo>
                  <a:pt x="1039317" y="1689199"/>
                  <a:pt x="1044277" y="1689199"/>
                  <a:pt x="1049239" y="1689199"/>
                </a:cubicBezTo>
                <a:lnTo>
                  <a:pt x="1056680" y="1696641"/>
                </a:lnTo>
                <a:cubicBezTo>
                  <a:pt x="1061641" y="1691680"/>
                  <a:pt x="1064121" y="1689199"/>
                  <a:pt x="1064121" y="1689199"/>
                </a:cubicBezTo>
                <a:cubicBezTo>
                  <a:pt x="1064121" y="1689199"/>
                  <a:pt x="1064121" y="1691680"/>
                  <a:pt x="1064121" y="1696641"/>
                </a:cubicBezTo>
                <a:lnTo>
                  <a:pt x="1079004" y="1696641"/>
                </a:lnTo>
                <a:cubicBezTo>
                  <a:pt x="1088926" y="1696641"/>
                  <a:pt x="1093887" y="1699121"/>
                  <a:pt x="1093887" y="1704082"/>
                </a:cubicBezTo>
                <a:cubicBezTo>
                  <a:pt x="1093887" y="1704082"/>
                  <a:pt x="1095127" y="1704082"/>
                  <a:pt x="1097608" y="1704082"/>
                </a:cubicBezTo>
                <a:cubicBezTo>
                  <a:pt x="1100088" y="1704082"/>
                  <a:pt x="1103809" y="1704082"/>
                  <a:pt x="1108769" y="1704082"/>
                </a:cubicBezTo>
                <a:lnTo>
                  <a:pt x="1108769" y="1711523"/>
                </a:lnTo>
                <a:lnTo>
                  <a:pt x="1101328" y="1718965"/>
                </a:lnTo>
                <a:cubicBezTo>
                  <a:pt x="1106289" y="1723926"/>
                  <a:pt x="1113731" y="1726406"/>
                  <a:pt x="1123652" y="1726406"/>
                </a:cubicBezTo>
                <a:cubicBezTo>
                  <a:pt x="1128613" y="1726406"/>
                  <a:pt x="1132334" y="1727646"/>
                  <a:pt x="1134815" y="1730127"/>
                </a:cubicBezTo>
                <a:cubicBezTo>
                  <a:pt x="1137295" y="1732608"/>
                  <a:pt x="1138535" y="1733848"/>
                  <a:pt x="1138535" y="1733848"/>
                </a:cubicBezTo>
                <a:cubicBezTo>
                  <a:pt x="1143496" y="1733848"/>
                  <a:pt x="1145977" y="1733848"/>
                  <a:pt x="1145977" y="1733848"/>
                </a:cubicBezTo>
                <a:lnTo>
                  <a:pt x="1145977" y="1726406"/>
                </a:lnTo>
                <a:lnTo>
                  <a:pt x="1138535" y="1718965"/>
                </a:lnTo>
                <a:lnTo>
                  <a:pt x="1175742" y="1733848"/>
                </a:lnTo>
                <a:cubicBezTo>
                  <a:pt x="1175742" y="1738808"/>
                  <a:pt x="1175742" y="1741289"/>
                  <a:pt x="1175742" y="1741289"/>
                </a:cubicBezTo>
                <a:cubicBezTo>
                  <a:pt x="1175742" y="1741289"/>
                  <a:pt x="1178223" y="1741289"/>
                  <a:pt x="1183184" y="1741289"/>
                </a:cubicBezTo>
                <a:cubicBezTo>
                  <a:pt x="1183184" y="1736328"/>
                  <a:pt x="1188145" y="1735088"/>
                  <a:pt x="1198067" y="1737568"/>
                </a:cubicBezTo>
                <a:cubicBezTo>
                  <a:pt x="1207988" y="1740049"/>
                  <a:pt x="1215430" y="1741289"/>
                  <a:pt x="1220391" y="1741289"/>
                </a:cubicBezTo>
                <a:cubicBezTo>
                  <a:pt x="1220391" y="1741289"/>
                  <a:pt x="1220391" y="1743770"/>
                  <a:pt x="1220391" y="1748730"/>
                </a:cubicBezTo>
                <a:cubicBezTo>
                  <a:pt x="1225352" y="1748730"/>
                  <a:pt x="1227832" y="1748730"/>
                  <a:pt x="1227832" y="1748730"/>
                </a:cubicBezTo>
                <a:lnTo>
                  <a:pt x="1250156" y="1756172"/>
                </a:lnTo>
                <a:lnTo>
                  <a:pt x="1279922" y="1763613"/>
                </a:lnTo>
                <a:cubicBezTo>
                  <a:pt x="1289844" y="1768574"/>
                  <a:pt x="1309688" y="1773535"/>
                  <a:pt x="1339453" y="1778496"/>
                </a:cubicBezTo>
                <a:cubicBezTo>
                  <a:pt x="1344414" y="1778496"/>
                  <a:pt x="1346895" y="1780977"/>
                  <a:pt x="1346895" y="1785937"/>
                </a:cubicBezTo>
                <a:cubicBezTo>
                  <a:pt x="1346895" y="1785937"/>
                  <a:pt x="1351856" y="1787177"/>
                  <a:pt x="1361777" y="1789658"/>
                </a:cubicBezTo>
                <a:cubicBezTo>
                  <a:pt x="1371699" y="1792139"/>
                  <a:pt x="1384102" y="1795859"/>
                  <a:pt x="1398984" y="1800820"/>
                </a:cubicBezTo>
                <a:cubicBezTo>
                  <a:pt x="1428750" y="1810742"/>
                  <a:pt x="1447354" y="1816943"/>
                  <a:pt x="1454795" y="1819424"/>
                </a:cubicBezTo>
                <a:cubicBezTo>
                  <a:pt x="1462236" y="1821904"/>
                  <a:pt x="1474639" y="1825625"/>
                  <a:pt x="1492002" y="1830586"/>
                </a:cubicBezTo>
                <a:cubicBezTo>
                  <a:pt x="1509365" y="1835547"/>
                  <a:pt x="1520527" y="1838027"/>
                  <a:pt x="1525488" y="1838027"/>
                </a:cubicBezTo>
                <a:cubicBezTo>
                  <a:pt x="1545332" y="1847949"/>
                  <a:pt x="1562695" y="1852910"/>
                  <a:pt x="1577578" y="1852910"/>
                </a:cubicBezTo>
                <a:lnTo>
                  <a:pt x="1570137" y="1845469"/>
                </a:lnTo>
                <a:lnTo>
                  <a:pt x="1599902" y="1860351"/>
                </a:lnTo>
                <a:lnTo>
                  <a:pt x="1607344" y="1867793"/>
                </a:lnTo>
                <a:lnTo>
                  <a:pt x="1620739" y="1861096"/>
                </a:lnTo>
                <a:lnTo>
                  <a:pt x="1622227" y="1861282"/>
                </a:lnTo>
                <a:cubicBezTo>
                  <a:pt x="1624707" y="1861902"/>
                  <a:pt x="1627187" y="1862832"/>
                  <a:pt x="1629668" y="1864072"/>
                </a:cubicBezTo>
                <a:cubicBezTo>
                  <a:pt x="1634629" y="1866553"/>
                  <a:pt x="1639590" y="1869033"/>
                  <a:pt x="1644551" y="1871514"/>
                </a:cubicBezTo>
                <a:cubicBezTo>
                  <a:pt x="1649512" y="1873994"/>
                  <a:pt x="1654473" y="1875234"/>
                  <a:pt x="1659434" y="1875234"/>
                </a:cubicBezTo>
                <a:cubicBezTo>
                  <a:pt x="1669356" y="1875234"/>
                  <a:pt x="1680518" y="1876474"/>
                  <a:pt x="1692920" y="1878955"/>
                </a:cubicBezTo>
                <a:cubicBezTo>
                  <a:pt x="1705323" y="1881436"/>
                  <a:pt x="1712764" y="1883916"/>
                  <a:pt x="1715244" y="1886396"/>
                </a:cubicBezTo>
                <a:cubicBezTo>
                  <a:pt x="1717725" y="1888877"/>
                  <a:pt x="1723926" y="1890117"/>
                  <a:pt x="1733848" y="1890117"/>
                </a:cubicBezTo>
                <a:cubicBezTo>
                  <a:pt x="1738809" y="1890117"/>
                  <a:pt x="1742529" y="1891357"/>
                  <a:pt x="1745010" y="1893838"/>
                </a:cubicBezTo>
                <a:cubicBezTo>
                  <a:pt x="1747490" y="1896318"/>
                  <a:pt x="1748731" y="1897559"/>
                  <a:pt x="1748731" y="1897559"/>
                </a:cubicBezTo>
                <a:lnTo>
                  <a:pt x="1756172" y="1897559"/>
                </a:lnTo>
                <a:cubicBezTo>
                  <a:pt x="1756172" y="1902519"/>
                  <a:pt x="1763613" y="1905000"/>
                  <a:pt x="1778496" y="1905000"/>
                </a:cubicBezTo>
                <a:lnTo>
                  <a:pt x="1800820" y="1905000"/>
                </a:lnTo>
                <a:lnTo>
                  <a:pt x="1785938" y="1897559"/>
                </a:lnTo>
                <a:cubicBezTo>
                  <a:pt x="1776016" y="1892598"/>
                  <a:pt x="1766094" y="1888877"/>
                  <a:pt x="1756172" y="1886396"/>
                </a:cubicBezTo>
                <a:cubicBezTo>
                  <a:pt x="1746250" y="1883916"/>
                  <a:pt x="1738809" y="1882676"/>
                  <a:pt x="1733848" y="1882676"/>
                </a:cubicBezTo>
                <a:cubicBezTo>
                  <a:pt x="1733848" y="1877715"/>
                  <a:pt x="1731367" y="1875234"/>
                  <a:pt x="1726407" y="1875234"/>
                </a:cubicBezTo>
                <a:lnTo>
                  <a:pt x="1681758" y="1860351"/>
                </a:lnTo>
                <a:cubicBezTo>
                  <a:pt x="1676797" y="1860351"/>
                  <a:pt x="1670596" y="1857871"/>
                  <a:pt x="1663155" y="1852910"/>
                </a:cubicBezTo>
                <a:cubicBezTo>
                  <a:pt x="1655713" y="1847949"/>
                  <a:pt x="1649512" y="1845469"/>
                  <a:pt x="1644551" y="1845469"/>
                </a:cubicBezTo>
                <a:cubicBezTo>
                  <a:pt x="1639590" y="1845469"/>
                  <a:pt x="1633389" y="1844229"/>
                  <a:pt x="1625948" y="1841748"/>
                </a:cubicBezTo>
                <a:cubicBezTo>
                  <a:pt x="1618506" y="1839267"/>
                  <a:pt x="1612305" y="1838027"/>
                  <a:pt x="1607344" y="1838027"/>
                </a:cubicBezTo>
                <a:cubicBezTo>
                  <a:pt x="1592461" y="1833067"/>
                  <a:pt x="1575098" y="1826865"/>
                  <a:pt x="1555254" y="1819424"/>
                </a:cubicBezTo>
                <a:cubicBezTo>
                  <a:pt x="1535410" y="1811982"/>
                  <a:pt x="1523008" y="1808262"/>
                  <a:pt x="1518047" y="1808262"/>
                </a:cubicBezTo>
                <a:cubicBezTo>
                  <a:pt x="1518047" y="1808262"/>
                  <a:pt x="1515566" y="1808262"/>
                  <a:pt x="1510606" y="1808262"/>
                </a:cubicBezTo>
                <a:lnTo>
                  <a:pt x="1458516" y="1785937"/>
                </a:lnTo>
                <a:cubicBezTo>
                  <a:pt x="1458516" y="1785937"/>
                  <a:pt x="1457275" y="1785937"/>
                  <a:pt x="1454795" y="1785937"/>
                </a:cubicBezTo>
                <a:cubicBezTo>
                  <a:pt x="1452315" y="1785937"/>
                  <a:pt x="1448594" y="1783457"/>
                  <a:pt x="1443633" y="1778496"/>
                </a:cubicBezTo>
                <a:lnTo>
                  <a:pt x="1428750" y="1778496"/>
                </a:lnTo>
                <a:cubicBezTo>
                  <a:pt x="1418828" y="1778496"/>
                  <a:pt x="1413867" y="1776015"/>
                  <a:pt x="1413867" y="1771055"/>
                </a:cubicBezTo>
                <a:lnTo>
                  <a:pt x="1346895" y="1748730"/>
                </a:lnTo>
                <a:cubicBezTo>
                  <a:pt x="1341934" y="1748730"/>
                  <a:pt x="1338213" y="1748730"/>
                  <a:pt x="1335733" y="1748730"/>
                </a:cubicBezTo>
                <a:cubicBezTo>
                  <a:pt x="1333252" y="1748730"/>
                  <a:pt x="1332012" y="1746250"/>
                  <a:pt x="1332012" y="1741289"/>
                </a:cubicBezTo>
                <a:cubicBezTo>
                  <a:pt x="1327051" y="1741289"/>
                  <a:pt x="1323330" y="1742529"/>
                  <a:pt x="1320850" y="1745010"/>
                </a:cubicBezTo>
                <a:cubicBezTo>
                  <a:pt x="1318369" y="1747490"/>
                  <a:pt x="1314649" y="1747490"/>
                  <a:pt x="1309688" y="1745010"/>
                </a:cubicBezTo>
                <a:cubicBezTo>
                  <a:pt x="1304727" y="1742529"/>
                  <a:pt x="1302246" y="1738808"/>
                  <a:pt x="1302246" y="1733848"/>
                </a:cubicBezTo>
                <a:cubicBezTo>
                  <a:pt x="1302246" y="1733848"/>
                  <a:pt x="1299766" y="1733848"/>
                  <a:pt x="1294805" y="1733848"/>
                </a:cubicBezTo>
                <a:lnTo>
                  <a:pt x="1287363" y="1733848"/>
                </a:lnTo>
                <a:lnTo>
                  <a:pt x="1279922" y="1726406"/>
                </a:lnTo>
                <a:lnTo>
                  <a:pt x="1272481" y="1726406"/>
                </a:lnTo>
                <a:lnTo>
                  <a:pt x="1265039" y="1733848"/>
                </a:lnTo>
                <a:lnTo>
                  <a:pt x="1257598" y="1733848"/>
                </a:lnTo>
                <a:cubicBezTo>
                  <a:pt x="1232793" y="1728887"/>
                  <a:pt x="1215430" y="1721445"/>
                  <a:pt x="1205508" y="1711523"/>
                </a:cubicBezTo>
                <a:lnTo>
                  <a:pt x="1235274" y="1718965"/>
                </a:lnTo>
                <a:cubicBezTo>
                  <a:pt x="1240235" y="1718965"/>
                  <a:pt x="1242715" y="1718965"/>
                  <a:pt x="1242715" y="1718965"/>
                </a:cubicBezTo>
                <a:lnTo>
                  <a:pt x="1227832" y="1704082"/>
                </a:lnTo>
                <a:lnTo>
                  <a:pt x="1220391" y="1704082"/>
                </a:lnTo>
                <a:cubicBezTo>
                  <a:pt x="1220391" y="1704082"/>
                  <a:pt x="1217910" y="1702842"/>
                  <a:pt x="1212949" y="1700361"/>
                </a:cubicBezTo>
                <a:cubicBezTo>
                  <a:pt x="1207988" y="1697881"/>
                  <a:pt x="1205508" y="1696641"/>
                  <a:pt x="1205508" y="1696641"/>
                </a:cubicBezTo>
                <a:cubicBezTo>
                  <a:pt x="1190625" y="1696641"/>
                  <a:pt x="1180703" y="1694160"/>
                  <a:pt x="1175742" y="1689199"/>
                </a:cubicBezTo>
                <a:cubicBezTo>
                  <a:pt x="1170781" y="1684238"/>
                  <a:pt x="1165820" y="1681758"/>
                  <a:pt x="1160860" y="1681758"/>
                </a:cubicBezTo>
                <a:lnTo>
                  <a:pt x="1168301" y="1696641"/>
                </a:lnTo>
                <a:cubicBezTo>
                  <a:pt x="1183184" y="1701601"/>
                  <a:pt x="1190625" y="1706563"/>
                  <a:pt x="1190625" y="1711523"/>
                </a:cubicBezTo>
                <a:cubicBezTo>
                  <a:pt x="1190625" y="1716484"/>
                  <a:pt x="1188145" y="1716484"/>
                  <a:pt x="1183184" y="1711523"/>
                </a:cubicBezTo>
                <a:lnTo>
                  <a:pt x="1168301" y="1711523"/>
                </a:lnTo>
                <a:cubicBezTo>
                  <a:pt x="1163340" y="1711523"/>
                  <a:pt x="1159619" y="1709043"/>
                  <a:pt x="1157139" y="1704082"/>
                </a:cubicBezTo>
                <a:cubicBezTo>
                  <a:pt x="1154658" y="1699121"/>
                  <a:pt x="1149698" y="1696641"/>
                  <a:pt x="1142256" y="1696641"/>
                </a:cubicBezTo>
                <a:cubicBezTo>
                  <a:pt x="1134815" y="1696641"/>
                  <a:pt x="1133574" y="1694160"/>
                  <a:pt x="1138535" y="1689199"/>
                </a:cubicBezTo>
                <a:lnTo>
                  <a:pt x="1123652" y="1674316"/>
                </a:lnTo>
                <a:lnTo>
                  <a:pt x="1116211" y="1681758"/>
                </a:lnTo>
                <a:lnTo>
                  <a:pt x="1108769" y="1689199"/>
                </a:lnTo>
                <a:cubicBezTo>
                  <a:pt x="1103809" y="1684238"/>
                  <a:pt x="1095127" y="1679277"/>
                  <a:pt x="1082725" y="1674316"/>
                </a:cubicBezTo>
                <a:cubicBezTo>
                  <a:pt x="1070322" y="1669356"/>
                  <a:pt x="1061641" y="1666875"/>
                  <a:pt x="1056680" y="1666875"/>
                </a:cubicBezTo>
                <a:close/>
                <a:moveTo>
                  <a:pt x="5966147" y="1664549"/>
                </a:moveTo>
                <a:cubicBezTo>
                  <a:pt x="5962426" y="1664860"/>
                  <a:pt x="5958086" y="1665635"/>
                  <a:pt x="5953125" y="1666875"/>
                </a:cubicBezTo>
                <a:lnTo>
                  <a:pt x="5968008" y="1674316"/>
                </a:lnTo>
                <a:lnTo>
                  <a:pt x="5982890" y="1674316"/>
                </a:lnTo>
                <a:cubicBezTo>
                  <a:pt x="5982890" y="1666875"/>
                  <a:pt x="5977309" y="1663619"/>
                  <a:pt x="5966147" y="1664549"/>
                </a:cubicBezTo>
                <a:close/>
                <a:moveTo>
                  <a:pt x="5908476" y="1659434"/>
                </a:moveTo>
                <a:cubicBezTo>
                  <a:pt x="5908476" y="1659434"/>
                  <a:pt x="5910956" y="1661914"/>
                  <a:pt x="5915918" y="1666875"/>
                </a:cubicBezTo>
                <a:cubicBezTo>
                  <a:pt x="5920879" y="1666875"/>
                  <a:pt x="5925839" y="1664394"/>
                  <a:pt x="5930801" y="1659434"/>
                </a:cubicBezTo>
                <a:lnTo>
                  <a:pt x="5915918" y="1659434"/>
                </a:lnTo>
                <a:cubicBezTo>
                  <a:pt x="5910956" y="1659434"/>
                  <a:pt x="5908476" y="1659434"/>
                  <a:pt x="5908476" y="1659434"/>
                </a:cubicBezTo>
                <a:close/>
                <a:moveTo>
                  <a:pt x="1108769" y="1659434"/>
                </a:moveTo>
                <a:lnTo>
                  <a:pt x="1116211" y="1666875"/>
                </a:lnTo>
                <a:lnTo>
                  <a:pt x="1123652" y="1659434"/>
                </a:lnTo>
                <a:cubicBezTo>
                  <a:pt x="1123652" y="1659434"/>
                  <a:pt x="1118691" y="1659434"/>
                  <a:pt x="1108769" y="1659434"/>
                </a:cubicBezTo>
                <a:close/>
                <a:moveTo>
                  <a:pt x="5899175" y="1655713"/>
                </a:moveTo>
                <a:cubicBezTo>
                  <a:pt x="5897935" y="1655713"/>
                  <a:pt x="5896074" y="1656953"/>
                  <a:pt x="5893593" y="1659434"/>
                </a:cubicBezTo>
                <a:lnTo>
                  <a:pt x="5901035" y="1659434"/>
                </a:lnTo>
                <a:cubicBezTo>
                  <a:pt x="5901035" y="1656953"/>
                  <a:pt x="5900415" y="1655713"/>
                  <a:pt x="5899175" y="1655713"/>
                </a:cubicBezTo>
                <a:close/>
                <a:moveTo>
                  <a:pt x="976685" y="1654783"/>
                </a:moveTo>
                <a:cubicBezTo>
                  <a:pt x="975444" y="1654163"/>
                  <a:pt x="974824" y="1654473"/>
                  <a:pt x="974824" y="1655713"/>
                </a:cubicBezTo>
                <a:cubicBezTo>
                  <a:pt x="974824" y="1658193"/>
                  <a:pt x="977305" y="1661914"/>
                  <a:pt x="982266" y="1666875"/>
                </a:cubicBezTo>
                <a:cubicBezTo>
                  <a:pt x="987227" y="1671836"/>
                  <a:pt x="994668" y="1671836"/>
                  <a:pt x="1004590" y="1666875"/>
                </a:cubicBezTo>
                <a:cubicBezTo>
                  <a:pt x="1009551" y="1666875"/>
                  <a:pt x="1009551" y="1664394"/>
                  <a:pt x="1004590" y="1659434"/>
                </a:cubicBezTo>
                <a:cubicBezTo>
                  <a:pt x="999629" y="1659434"/>
                  <a:pt x="992188" y="1659434"/>
                  <a:pt x="982266" y="1659434"/>
                </a:cubicBezTo>
                <a:cubicBezTo>
                  <a:pt x="979785" y="1656953"/>
                  <a:pt x="977925" y="1655403"/>
                  <a:pt x="976685" y="1654783"/>
                </a:cubicBezTo>
                <a:close/>
                <a:moveTo>
                  <a:pt x="6206133" y="1651992"/>
                </a:moveTo>
                <a:cubicBezTo>
                  <a:pt x="6206133" y="1651992"/>
                  <a:pt x="6208613" y="1654473"/>
                  <a:pt x="6213574" y="1659434"/>
                </a:cubicBezTo>
                <a:lnTo>
                  <a:pt x="6206133" y="1659434"/>
                </a:lnTo>
                <a:close/>
                <a:moveTo>
                  <a:pt x="1026914" y="1651992"/>
                </a:moveTo>
                <a:lnTo>
                  <a:pt x="1034356" y="1666875"/>
                </a:lnTo>
                <a:cubicBezTo>
                  <a:pt x="1034356" y="1666875"/>
                  <a:pt x="1036836" y="1666875"/>
                  <a:pt x="1041797" y="1666875"/>
                </a:cubicBezTo>
                <a:cubicBezTo>
                  <a:pt x="1036836" y="1666875"/>
                  <a:pt x="1034356" y="1664394"/>
                  <a:pt x="1034356" y="1659434"/>
                </a:cubicBezTo>
                <a:cubicBezTo>
                  <a:pt x="1034356" y="1654473"/>
                  <a:pt x="1031875" y="1651992"/>
                  <a:pt x="1026914" y="1651992"/>
                </a:cubicBezTo>
                <a:close/>
                <a:moveTo>
                  <a:pt x="5871269" y="1644551"/>
                </a:moveTo>
                <a:lnTo>
                  <a:pt x="5871269" y="1651992"/>
                </a:lnTo>
                <a:lnTo>
                  <a:pt x="5878711" y="1644551"/>
                </a:lnTo>
                <a:cubicBezTo>
                  <a:pt x="5873749" y="1644551"/>
                  <a:pt x="5871269" y="1644551"/>
                  <a:pt x="5871269" y="1644551"/>
                </a:cubicBezTo>
                <a:close/>
                <a:moveTo>
                  <a:pt x="1066912" y="1639900"/>
                </a:moveTo>
                <a:cubicBezTo>
                  <a:pt x="1065052" y="1640520"/>
                  <a:pt x="1064121" y="1642071"/>
                  <a:pt x="1064121" y="1644551"/>
                </a:cubicBezTo>
                <a:lnTo>
                  <a:pt x="1054199" y="1644551"/>
                </a:lnTo>
                <a:lnTo>
                  <a:pt x="1079004" y="1659434"/>
                </a:lnTo>
                <a:cubicBezTo>
                  <a:pt x="1079004" y="1659434"/>
                  <a:pt x="1080244" y="1656953"/>
                  <a:pt x="1082725" y="1651992"/>
                </a:cubicBezTo>
                <a:cubicBezTo>
                  <a:pt x="1085205" y="1647031"/>
                  <a:pt x="1082725" y="1643311"/>
                  <a:pt x="1075283" y="1640830"/>
                </a:cubicBezTo>
                <a:cubicBezTo>
                  <a:pt x="1071563" y="1639590"/>
                  <a:pt x="1068772" y="1639280"/>
                  <a:pt x="1066912" y="1639900"/>
                </a:cubicBezTo>
                <a:close/>
                <a:moveTo>
                  <a:pt x="5945683" y="1637109"/>
                </a:moveTo>
                <a:lnTo>
                  <a:pt x="5953125" y="1644551"/>
                </a:lnTo>
                <a:cubicBezTo>
                  <a:pt x="5953125" y="1644551"/>
                  <a:pt x="5953125" y="1642070"/>
                  <a:pt x="5953125" y="1637109"/>
                </a:cubicBezTo>
                <a:cubicBezTo>
                  <a:pt x="5948163" y="1637109"/>
                  <a:pt x="5945683" y="1637109"/>
                  <a:pt x="5945683" y="1637109"/>
                </a:cubicBezTo>
                <a:close/>
                <a:moveTo>
                  <a:pt x="1041797" y="1637109"/>
                </a:moveTo>
                <a:lnTo>
                  <a:pt x="1047998" y="1640830"/>
                </a:lnTo>
                <a:lnTo>
                  <a:pt x="1047378" y="1638970"/>
                </a:lnTo>
                <a:cubicBezTo>
                  <a:pt x="1046138" y="1637730"/>
                  <a:pt x="1044278" y="1637109"/>
                  <a:pt x="1041797" y="1637109"/>
                </a:cubicBezTo>
                <a:close/>
                <a:moveTo>
                  <a:pt x="5960566" y="1622226"/>
                </a:moveTo>
                <a:lnTo>
                  <a:pt x="5975449" y="1637109"/>
                </a:lnTo>
                <a:lnTo>
                  <a:pt x="5975449" y="1629668"/>
                </a:lnTo>
                <a:cubicBezTo>
                  <a:pt x="5970488" y="1629668"/>
                  <a:pt x="5968008" y="1628428"/>
                  <a:pt x="5968008" y="1625947"/>
                </a:cubicBezTo>
                <a:cubicBezTo>
                  <a:pt x="5968008" y="1623467"/>
                  <a:pt x="5965527" y="1622226"/>
                  <a:pt x="5960566" y="1622226"/>
                </a:cubicBezTo>
                <a:close/>
                <a:moveTo>
                  <a:pt x="5767090" y="1622226"/>
                </a:moveTo>
                <a:cubicBezTo>
                  <a:pt x="5772051" y="1627187"/>
                  <a:pt x="5774531" y="1629668"/>
                  <a:pt x="5774531" y="1629668"/>
                </a:cubicBezTo>
                <a:cubicBezTo>
                  <a:pt x="5779492" y="1629668"/>
                  <a:pt x="5779492" y="1627187"/>
                  <a:pt x="5774531" y="1622226"/>
                </a:cubicBezTo>
                <a:cubicBezTo>
                  <a:pt x="5769570" y="1622226"/>
                  <a:pt x="5767090" y="1622226"/>
                  <a:pt x="5767090" y="1622226"/>
                </a:cubicBezTo>
                <a:close/>
                <a:moveTo>
                  <a:pt x="706934" y="1622226"/>
                </a:moveTo>
                <a:cubicBezTo>
                  <a:pt x="711895" y="1622226"/>
                  <a:pt x="716856" y="1622226"/>
                  <a:pt x="721816" y="1622226"/>
                </a:cubicBezTo>
                <a:cubicBezTo>
                  <a:pt x="726777" y="1622226"/>
                  <a:pt x="729258" y="1624707"/>
                  <a:pt x="729258" y="1629668"/>
                </a:cubicBezTo>
                <a:lnTo>
                  <a:pt x="729258" y="1637109"/>
                </a:lnTo>
                <a:cubicBezTo>
                  <a:pt x="729258" y="1637109"/>
                  <a:pt x="726777" y="1634629"/>
                  <a:pt x="721816" y="1629668"/>
                </a:cubicBezTo>
                <a:cubicBezTo>
                  <a:pt x="716856" y="1629668"/>
                  <a:pt x="709414" y="1629668"/>
                  <a:pt x="699492" y="1629668"/>
                </a:cubicBezTo>
                <a:close/>
                <a:moveTo>
                  <a:pt x="825996" y="1614785"/>
                </a:moveTo>
                <a:cubicBezTo>
                  <a:pt x="825996" y="1619746"/>
                  <a:pt x="824756" y="1622226"/>
                  <a:pt x="822275" y="1622226"/>
                </a:cubicBezTo>
                <a:cubicBezTo>
                  <a:pt x="819795" y="1622226"/>
                  <a:pt x="818555" y="1620986"/>
                  <a:pt x="818555" y="1618506"/>
                </a:cubicBezTo>
                <a:cubicBezTo>
                  <a:pt x="818555" y="1616025"/>
                  <a:pt x="821035" y="1614785"/>
                  <a:pt x="825996" y="1614785"/>
                </a:cubicBezTo>
                <a:close/>
                <a:moveTo>
                  <a:pt x="602754" y="1614785"/>
                </a:moveTo>
                <a:cubicBezTo>
                  <a:pt x="612676" y="1614785"/>
                  <a:pt x="621358" y="1616025"/>
                  <a:pt x="628799" y="1618506"/>
                </a:cubicBezTo>
                <a:cubicBezTo>
                  <a:pt x="636240" y="1620986"/>
                  <a:pt x="643682" y="1623467"/>
                  <a:pt x="651123" y="1625947"/>
                </a:cubicBezTo>
                <a:cubicBezTo>
                  <a:pt x="658564" y="1628428"/>
                  <a:pt x="662285" y="1630908"/>
                  <a:pt x="662285" y="1633389"/>
                </a:cubicBezTo>
                <a:cubicBezTo>
                  <a:pt x="662285" y="1635869"/>
                  <a:pt x="661045" y="1637109"/>
                  <a:pt x="658564" y="1637109"/>
                </a:cubicBezTo>
                <a:cubicBezTo>
                  <a:pt x="656084" y="1637109"/>
                  <a:pt x="652363" y="1637109"/>
                  <a:pt x="647403" y="1637109"/>
                </a:cubicBezTo>
                <a:lnTo>
                  <a:pt x="632520" y="1637109"/>
                </a:lnTo>
                <a:lnTo>
                  <a:pt x="617637" y="1629668"/>
                </a:lnTo>
                <a:cubicBezTo>
                  <a:pt x="617637" y="1629668"/>
                  <a:pt x="616396" y="1628428"/>
                  <a:pt x="613916" y="1625947"/>
                </a:cubicBezTo>
                <a:cubicBezTo>
                  <a:pt x="611436" y="1623467"/>
                  <a:pt x="607715" y="1622226"/>
                  <a:pt x="602754" y="1622226"/>
                </a:cubicBezTo>
                <a:close/>
                <a:moveTo>
                  <a:pt x="937617" y="1613132"/>
                </a:moveTo>
                <a:lnTo>
                  <a:pt x="944129" y="1613855"/>
                </a:lnTo>
                <a:lnTo>
                  <a:pt x="945059" y="1614785"/>
                </a:lnTo>
                <a:cubicBezTo>
                  <a:pt x="940098" y="1614785"/>
                  <a:pt x="937617" y="1614785"/>
                  <a:pt x="937617" y="1614785"/>
                </a:cubicBezTo>
                <a:close/>
                <a:moveTo>
                  <a:pt x="5848945" y="1607344"/>
                </a:moveTo>
                <a:lnTo>
                  <a:pt x="5856386" y="1614785"/>
                </a:lnTo>
                <a:lnTo>
                  <a:pt x="5878711" y="1614785"/>
                </a:lnTo>
                <a:cubicBezTo>
                  <a:pt x="5878711" y="1614785"/>
                  <a:pt x="5876231" y="1613545"/>
                  <a:pt x="5871269" y="1611064"/>
                </a:cubicBezTo>
                <a:cubicBezTo>
                  <a:pt x="5866308" y="1608584"/>
                  <a:pt x="5863828" y="1607344"/>
                  <a:pt x="5863828" y="1607344"/>
                </a:cubicBezTo>
                <a:close/>
                <a:moveTo>
                  <a:pt x="863203" y="1607344"/>
                </a:moveTo>
                <a:cubicBezTo>
                  <a:pt x="863203" y="1612304"/>
                  <a:pt x="865684" y="1614785"/>
                  <a:pt x="870645" y="1614785"/>
                </a:cubicBezTo>
                <a:lnTo>
                  <a:pt x="878086" y="1607344"/>
                </a:lnTo>
                <a:cubicBezTo>
                  <a:pt x="873125" y="1607344"/>
                  <a:pt x="869404" y="1607344"/>
                  <a:pt x="866924" y="1607344"/>
                </a:cubicBezTo>
                <a:cubicBezTo>
                  <a:pt x="864444" y="1607344"/>
                  <a:pt x="863203" y="1607344"/>
                  <a:pt x="863203" y="1607344"/>
                </a:cubicBezTo>
                <a:close/>
                <a:moveTo>
                  <a:pt x="803672" y="1607344"/>
                </a:moveTo>
                <a:cubicBezTo>
                  <a:pt x="808633" y="1607344"/>
                  <a:pt x="811113" y="1607344"/>
                  <a:pt x="811113" y="1607344"/>
                </a:cubicBezTo>
                <a:cubicBezTo>
                  <a:pt x="811113" y="1607344"/>
                  <a:pt x="811113" y="1609824"/>
                  <a:pt x="811113" y="1614785"/>
                </a:cubicBezTo>
                <a:cubicBezTo>
                  <a:pt x="811113" y="1614785"/>
                  <a:pt x="808633" y="1614785"/>
                  <a:pt x="803672" y="1614785"/>
                </a:cubicBezTo>
                <a:close/>
                <a:moveTo>
                  <a:pt x="937617" y="1592461"/>
                </a:moveTo>
                <a:lnTo>
                  <a:pt x="945059" y="1599902"/>
                </a:lnTo>
                <a:cubicBezTo>
                  <a:pt x="954980" y="1599902"/>
                  <a:pt x="959942" y="1601142"/>
                  <a:pt x="959942" y="1603623"/>
                </a:cubicBezTo>
                <a:cubicBezTo>
                  <a:pt x="959942" y="1601142"/>
                  <a:pt x="962422" y="1599902"/>
                  <a:pt x="967383" y="1599902"/>
                </a:cubicBezTo>
                <a:close/>
                <a:moveTo>
                  <a:pt x="736699" y="1585019"/>
                </a:moveTo>
                <a:lnTo>
                  <a:pt x="788789" y="1599902"/>
                </a:lnTo>
                <a:cubicBezTo>
                  <a:pt x="783828" y="1604863"/>
                  <a:pt x="778867" y="1604863"/>
                  <a:pt x="773906" y="1599902"/>
                </a:cubicBezTo>
                <a:cubicBezTo>
                  <a:pt x="768945" y="1599902"/>
                  <a:pt x="765225" y="1598662"/>
                  <a:pt x="762744" y="1596182"/>
                </a:cubicBezTo>
                <a:cubicBezTo>
                  <a:pt x="760264" y="1593701"/>
                  <a:pt x="756543" y="1592461"/>
                  <a:pt x="751582" y="1592461"/>
                </a:cubicBezTo>
                <a:cubicBezTo>
                  <a:pt x="746621" y="1592461"/>
                  <a:pt x="741660" y="1589980"/>
                  <a:pt x="736699" y="1585019"/>
                </a:cubicBezTo>
                <a:close/>
                <a:moveTo>
                  <a:pt x="907852" y="1577578"/>
                </a:moveTo>
                <a:cubicBezTo>
                  <a:pt x="912813" y="1577578"/>
                  <a:pt x="916534" y="1578818"/>
                  <a:pt x="919014" y="1581299"/>
                </a:cubicBezTo>
                <a:cubicBezTo>
                  <a:pt x="921494" y="1583779"/>
                  <a:pt x="922735" y="1585019"/>
                  <a:pt x="922735" y="1585019"/>
                </a:cubicBezTo>
                <a:lnTo>
                  <a:pt x="922735" y="1577578"/>
                </a:lnTo>
                <a:close/>
                <a:moveTo>
                  <a:pt x="848321" y="1570137"/>
                </a:moveTo>
                <a:cubicBezTo>
                  <a:pt x="848321" y="1575097"/>
                  <a:pt x="848321" y="1577578"/>
                  <a:pt x="848321" y="1577578"/>
                </a:cubicBezTo>
                <a:lnTo>
                  <a:pt x="855762" y="1570137"/>
                </a:lnTo>
                <a:cubicBezTo>
                  <a:pt x="855762" y="1570137"/>
                  <a:pt x="853281" y="1570137"/>
                  <a:pt x="848321" y="1570137"/>
                </a:cubicBezTo>
                <a:close/>
                <a:moveTo>
                  <a:pt x="811113" y="1562695"/>
                </a:moveTo>
                <a:cubicBezTo>
                  <a:pt x="811113" y="1562695"/>
                  <a:pt x="811113" y="1565176"/>
                  <a:pt x="811113" y="1570137"/>
                </a:cubicBezTo>
                <a:lnTo>
                  <a:pt x="825996" y="1570137"/>
                </a:lnTo>
                <a:lnTo>
                  <a:pt x="818555" y="1562695"/>
                </a:lnTo>
                <a:lnTo>
                  <a:pt x="814834" y="1562695"/>
                </a:lnTo>
                <a:close/>
                <a:moveTo>
                  <a:pt x="825996" y="1547812"/>
                </a:moveTo>
                <a:cubicBezTo>
                  <a:pt x="821035" y="1547812"/>
                  <a:pt x="818555" y="1550293"/>
                  <a:pt x="818555" y="1555254"/>
                </a:cubicBezTo>
                <a:cubicBezTo>
                  <a:pt x="823516" y="1555254"/>
                  <a:pt x="825996" y="1555254"/>
                  <a:pt x="825996" y="1555254"/>
                </a:cubicBezTo>
                <a:close/>
                <a:moveTo>
                  <a:pt x="677168" y="1547812"/>
                </a:moveTo>
                <a:cubicBezTo>
                  <a:pt x="682129" y="1547812"/>
                  <a:pt x="687090" y="1550293"/>
                  <a:pt x="692051" y="1555254"/>
                </a:cubicBezTo>
                <a:cubicBezTo>
                  <a:pt x="697012" y="1560215"/>
                  <a:pt x="699492" y="1562695"/>
                  <a:pt x="699492" y="1562695"/>
                </a:cubicBezTo>
                <a:lnTo>
                  <a:pt x="706934" y="1570137"/>
                </a:lnTo>
                <a:lnTo>
                  <a:pt x="721816" y="1577578"/>
                </a:lnTo>
                <a:cubicBezTo>
                  <a:pt x="711895" y="1577578"/>
                  <a:pt x="706934" y="1576338"/>
                  <a:pt x="706934" y="1573857"/>
                </a:cubicBezTo>
                <a:cubicBezTo>
                  <a:pt x="706934" y="1571377"/>
                  <a:pt x="704453" y="1570137"/>
                  <a:pt x="699492" y="1570137"/>
                </a:cubicBezTo>
                <a:lnTo>
                  <a:pt x="662285" y="1555254"/>
                </a:lnTo>
                <a:cubicBezTo>
                  <a:pt x="667246" y="1550293"/>
                  <a:pt x="672207" y="1547812"/>
                  <a:pt x="677168" y="1547812"/>
                </a:cubicBezTo>
                <a:close/>
                <a:moveTo>
                  <a:pt x="394395" y="1547812"/>
                </a:moveTo>
                <a:lnTo>
                  <a:pt x="401836" y="1547812"/>
                </a:lnTo>
                <a:lnTo>
                  <a:pt x="401836" y="1555254"/>
                </a:lnTo>
                <a:cubicBezTo>
                  <a:pt x="401836" y="1555254"/>
                  <a:pt x="400596" y="1554014"/>
                  <a:pt x="398115" y="1551533"/>
                </a:cubicBezTo>
                <a:cubicBezTo>
                  <a:pt x="395635" y="1549052"/>
                  <a:pt x="394395" y="1547812"/>
                  <a:pt x="394395" y="1547812"/>
                </a:cubicBezTo>
                <a:close/>
                <a:moveTo>
                  <a:pt x="775767" y="1544092"/>
                </a:moveTo>
                <a:cubicBezTo>
                  <a:pt x="774527" y="1544092"/>
                  <a:pt x="773906" y="1545332"/>
                  <a:pt x="773906" y="1547812"/>
                </a:cubicBezTo>
                <a:lnTo>
                  <a:pt x="781348" y="1547812"/>
                </a:lnTo>
                <a:cubicBezTo>
                  <a:pt x="778867" y="1545332"/>
                  <a:pt x="777007" y="1544092"/>
                  <a:pt x="775767" y="1544092"/>
                </a:cubicBezTo>
                <a:close/>
                <a:moveTo>
                  <a:pt x="684610" y="1532930"/>
                </a:moveTo>
                <a:cubicBezTo>
                  <a:pt x="689570" y="1532930"/>
                  <a:pt x="694531" y="1535410"/>
                  <a:pt x="699492" y="1540371"/>
                </a:cubicBezTo>
                <a:cubicBezTo>
                  <a:pt x="684610" y="1540371"/>
                  <a:pt x="677168" y="1539131"/>
                  <a:pt x="677168" y="1536650"/>
                </a:cubicBezTo>
                <a:cubicBezTo>
                  <a:pt x="677168" y="1534170"/>
                  <a:pt x="679648" y="1532930"/>
                  <a:pt x="684610" y="1532930"/>
                </a:cubicBezTo>
                <a:close/>
                <a:moveTo>
                  <a:pt x="632520" y="1532930"/>
                </a:moveTo>
                <a:lnTo>
                  <a:pt x="647403" y="1532930"/>
                </a:lnTo>
                <a:cubicBezTo>
                  <a:pt x="652363" y="1537890"/>
                  <a:pt x="656084" y="1541611"/>
                  <a:pt x="658564" y="1544092"/>
                </a:cubicBezTo>
                <a:cubicBezTo>
                  <a:pt x="661045" y="1546572"/>
                  <a:pt x="662285" y="1547812"/>
                  <a:pt x="662285" y="1547812"/>
                </a:cubicBezTo>
                <a:lnTo>
                  <a:pt x="647403" y="1547812"/>
                </a:lnTo>
                <a:cubicBezTo>
                  <a:pt x="647403" y="1542852"/>
                  <a:pt x="644922" y="1540371"/>
                  <a:pt x="639961" y="1540371"/>
                </a:cubicBezTo>
                <a:lnTo>
                  <a:pt x="632520" y="1540371"/>
                </a:lnTo>
                <a:cubicBezTo>
                  <a:pt x="637481" y="1540371"/>
                  <a:pt x="637481" y="1537890"/>
                  <a:pt x="632520" y="1532930"/>
                </a:cubicBezTo>
                <a:close/>
                <a:moveTo>
                  <a:pt x="654844" y="1525488"/>
                </a:moveTo>
                <a:cubicBezTo>
                  <a:pt x="659805" y="1530449"/>
                  <a:pt x="659805" y="1532930"/>
                  <a:pt x="654844" y="1532930"/>
                </a:cubicBezTo>
                <a:cubicBezTo>
                  <a:pt x="649883" y="1532930"/>
                  <a:pt x="647403" y="1531690"/>
                  <a:pt x="647403" y="1529209"/>
                </a:cubicBezTo>
                <a:cubicBezTo>
                  <a:pt x="647403" y="1526728"/>
                  <a:pt x="649883" y="1525488"/>
                  <a:pt x="654844" y="1525488"/>
                </a:cubicBezTo>
                <a:close/>
                <a:moveTo>
                  <a:pt x="5670351" y="1510605"/>
                </a:moveTo>
                <a:lnTo>
                  <a:pt x="5670351" y="1518047"/>
                </a:lnTo>
                <a:lnTo>
                  <a:pt x="5662910" y="1518047"/>
                </a:lnTo>
                <a:close/>
                <a:moveTo>
                  <a:pt x="729258" y="1510605"/>
                </a:moveTo>
                <a:lnTo>
                  <a:pt x="729258" y="1518047"/>
                </a:lnTo>
                <a:cubicBezTo>
                  <a:pt x="734219" y="1523008"/>
                  <a:pt x="737940" y="1525488"/>
                  <a:pt x="740420" y="1525488"/>
                </a:cubicBezTo>
                <a:cubicBezTo>
                  <a:pt x="742900" y="1525488"/>
                  <a:pt x="744141" y="1523008"/>
                  <a:pt x="744141" y="1518047"/>
                </a:cubicBezTo>
                <a:lnTo>
                  <a:pt x="736699" y="1510605"/>
                </a:lnTo>
                <a:cubicBezTo>
                  <a:pt x="731738" y="1510605"/>
                  <a:pt x="729258" y="1510605"/>
                  <a:pt x="729258" y="1510605"/>
                </a:cubicBezTo>
                <a:close/>
                <a:moveTo>
                  <a:pt x="768325" y="1506885"/>
                </a:moveTo>
                <a:cubicBezTo>
                  <a:pt x="767085" y="1506885"/>
                  <a:pt x="766465" y="1508125"/>
                  <a:pt x="766465" y="1510605"/>
                </a:cubicBezTo>
                <a:lnTo>
                  <a:pt x="773906" y="1510605"/>
                </a:lnTo>
                <a:cubicBezTo>
                  <a:pt x="771426" y="1508125"/>
                  <a:pt x="769566" y="1506885"/>
                  <a:pt x="768325" y="1506885"/>
                </a:cubicBezTo>
                <a:close/>
                <a:moveTo>
                  <a:pt x="744141" y="1503164"/>
                </a:moveTo>
                <a:lnTo>
                  <a:pt x="751582" y="1510605"/>
                </a:lnTo>
                <a:cubicBezTo>
                  <a:pt x="751582" y="1510605"/>
                  <a:pt x="751582" y="1508125"/>
                  <a:pt x="751582" y="1503164"/>
                </a:cubicBezTo>
                <a:close/>
                <a:moveTo>
                  <a:pt x="684610" y="1480840"/>
                </a:moveTo>
                <a:cubicBezTo>
                  <a:pt x="689570" y="1485801"/>
                  <a:pt x="692051" y="1488281"/>
                  <a:pt x="692051" y="1488281"/>
                </a:cubicBezTo>
                <a:cubicBezTo>
                  <a:pt x="692051" y="1488281"/>
                  <a:pt x="690811" y="1488281"/>
                  <a:pt x="688330" y="1488281"/>
                </a:cubicBezTo>
                <a:cubicBezTo>
                  <a:pt x="685850" y="1488281"/>
                  <a:pt x="683369" y="1488281"/>
                  <a:pt x="680889" y="1488281"/>
                </a:cubicBezTo>
                <a:cubicBezTo>
                  <a:pt x="678408" y="1488281"/>
                  <a:pt x="677168" y="1487041"/>
                  <a:pt x="677168" y="1484560"/>
                </a:cubicBezTo>
                <a:cubicBezTo>
                  <a:pt x="677168" y="1482080"/>
                  <a:pt x="679648" y="1480840"/>
                  <a:pt x="684610" y="1480840"/>
                </a:cubicBezTo>
                <a:close/>
                <a:moveTo>
                  <a:pt x="587871" y="1473398"/>
                </a:moveTo>
                <a:cubicBezTo>
                  <a:pt x="587871" y="1473398"/>
                  <a:pt x="592832" y="1473398"/>
                  <a:pt x="602754" y="1473398"/>
                </a:cubicBezTo>
                <a:lnTo>
                  <a:pt x="602754" y="1480840"/>
                </a:lnTo>
                <a:cubicBezTo>
                  <a:pt x="592832" y="1480840"/>
                  <a:pt x="587871" y="1478359"/>
                  <a:pt x="587871" y="1473398"/>
                </a:cubicBezTo>
                <a:close/>
                <a:moveTo>
                  <a:pt x="846460" y="1454795"/>
                </a:moveTo>
                <a:cubicBezTo>
                  <a:pt x="845220" y="1454795"/>
                  <a:pt x="843360" y="1456035"/>
                  <a:pt x="840879" y="1458516"/>
                </a:cubicBezTo>
                <a:cubicBezTo>
                  <a:pt x="840879" y="1458516"/>
                  <a:pt x="840879" y="1459756"/>
                  <a:pt x="840879" y="1462236"/>
                </a:cubicBezTo>
                <a:cubicBezTo>
                  <a:pt x="840879" y="1464717"/>
                  <a:pt x="838399" y="1465957"/>
                  <a:pt x="833437" y="1465957"/>
                </a:cubicBezTo>
                <a:cubicBezTo>
                  <a:pt x="823516" y="1465957"/>
                  <a:pt x="825996" y="1468438"/>
                  <a:pt x="840879" y="1473398"/>
                </a:cubicBezTo>
                <a:cubicBezTo>
                  <a:pt x="845840" y="1473398"/>
                  <a:pt x="855762" y="1475879"/>
                  <a:pt x="870645" y="1480840"/>
                </a:cubicBezTo>
                <a:lnTo>
                  <a:pt x="900410" y="1480840"/>
                </a:lnTo>
                <a:cubicBezTo>
                  <a:pt x="895449" y="1475879"/>
                  <a:pt x="880566" y="1470918"/>
                  <a:pt x="855762" y="1465957"/>
                </a:cubicBezTo>
                <a:cubicBezTo>
                  <a:pt x="850801" y="1465957"/>
                  <a:pt x="847080" y="1465957"/>
                  <a:pt x="844600" y="1465957"/>
                </a:cubicBezTo>
                <a:cubicBezTo>
                  <a:pt x="842119" y="1465957"/>
                  <a:pt x="843359" y="1463476"/>
                  <a:pt x="848321" y="1458516"/>
                </a:cubicBezTo>
                <a:cubicBezTo>
                  <a:pt x="848321" y="1456035"/>
                  <a:pt x="847700" y="1454795"/>
                  <a:pt x="846460" y="1454795"/>
                </a:cubicBezTo>
                <a:close/>
                <a:moveTo>
                  <a:pt x="5461992" y="1443633"/>
                </a:moveTo>
                <a:cubicBezTo>
                  <a:pt x="5461992" y="1443633"/>
                  <a:pt x="5463233" y="1444873"/>
                  <a:pt x="5465713" y="1447353"/>
                </a:cubicBezTo>
                <a:cubicBezTo>
                  <a:pt x="5468193" y="1449834"/>
                  <a:pt x="5469433" y="1451074"/>
                  <a:pt x="5469433" y="1451074"/>
                </a:cubicBezTo>
                <a:lnTo>
                  <a:pt x="5469433" y="1443633"/>
                </a:lnTo>
                <a:close/>
                <a:moveTo>
                  <a:pt x="409277" y="1443633"/>
                </a:moveTo>
                <a:lnTo>
                  <a:pt x="416719" y="1443633"/>
                </a:lnTo>
                <a:lnTo>
                  <a:pt x="416719" y="1451074"/>
                </a:lnTo>
                <a:close/>
                <a:moveTo>
                  <a:pt x="766465" y="1436191"/>
                </a:moveTo>
                <a:lnTo>
                  <a:pt x="781348" y="1443633"/>
                </a:lnTo>
                <a:cubicBezTo>
                  <a:pt x="781348" y="1438672"/>
                  <a:pt x="780108" y="1436191"/>
                  <a:pt x="777627" y="1436191"/>
                </a:cubicBezTo>
                <a:cubicBezTo>
                  <a:pt x="775147" y="1436191"/>
                  <a:pt x="771426" y="1436191"/>
                  <a:pt x="766465" y="1436191"/>
                </a:cubicBezTo>
                <a:close/>
                <a:moveTo>
                  <a:pt x="424160" y="1428750"/>
                </a:moveTo>
                <a:lnTo>
                  <a:pt x="431602" y="1436191"/>
                </a:lnTo>
                <a:lnTo>
                  <a:pt x="424160" y="1436191"/>
                </a:lnTo>
                <a:cubicBezTo>
                  <a:pt x="419199" y="1431231"/>
                  <a:pt x="419199" y="1428750"/>
                  <a:pt x="424160" y="1428750"/>
                </a:cubicBezTo>
                <a:close/>
                <a:moveTo>
                  <a:pt x="714375" y="1421309"/>
                </a:moveTo>
                <a:cubicBezTo>
                  <a:pt x="704453" y="1421309"/>
                  <a:pt x="699492" y="1422549"/>
                  <a:pt x="699492" y="1425029"/>
                </a:cubicBezTo>
                <a:cubicBezTo>
                  <a:pt x="699492" y="1427510"/>
                  <a:pt x="701973" y="1431231"/>
                  <a:pt x="706934" y="1436191"/>
                </a:cubicBezTo>
                <a:cubicBezTo>
                  <a:pt x="711895" y="1431231"/>
                  <a:pt x="719336" y="1428750"/>
                  <a:pt x="729258" y="1428750"/>
                </a:cubicBezTo>
                <a:cubicBezTo>
                  <a:pt x="729258" y="1428750"/>
                  <a:pt x="729258" y="1427510"/>
                  <a:pt x="729258" y="1425029"/>
                </a:cubicBezTo>
                <a:cubicBezTo>
                  <a:pt x="729258" y="1422549"/>
                  <a:pt x="724297" y="1421309"/>
                  <a:pt x="714375" y="1421309"/>
                </a:cubicBezTo>
                <a:close/>
                <a:moveTo>
                  <a:pt x="617637" y="1413867"/>
                </a:moveTo>
                <a:lnTo>
                  <a:pt x="639961" y="1421309"/>
                </a:lnTo>
                <a:cubicBezTo>
                  <a:pt x="654844" y="1426269"/>
                  <a:pt x="662285" y="1428750"/>
                  <a:pt x="662285" y="1428750"/>
                </a:cubicBezTo>
                <a:cubicBezTo>
                  <a:pt x="662285" y="1418828"/>
                  <a:pt x="649883" y="1413867"/>
                  <a:pt x="625078" y="1413867"/>
                </a:cubicBezTo>
                <a:close/>
                <a:moveTo>
                  <a:pt x="602754" y="1406426"/>
                </a:moveTo>
                <a:lnTo>
                  <a:pt x="610195" y="1413867"/>
                </a:lnTo>
                <a:lnTo>
                  <a:pt x="610195" y="1406426"/>
                </a:lnTo>
                <a:cubicBezTo>
                  <a:pt x="610195" y="1406426"/>
                  <a:pt x="607715" y="1406426"/>
                  <a:pt x="602754" y="1406426"/>
                </a:cubicBezTo>
                <a:close/>
                <a:moveTo>
                  <a:pt x="729258" y="1391543"/>
                </a:moveTo>
                <a:lnTo>
                  <a:pt x="729258" y="1398984"/>
                </a:lnTo>
                <a:cubicBezTo>
                  <a:pt x="734219" y="1398984"/>
                  <a:pt x="739180" y="1398984"/>
                  <a:pt x="744141" y="1398984"/>
                </a:cubicBezTo>
                <a:lnTo>
                  <a:pt x="736699" y="1391543"/>
                </a:lnTo>
                <a:cubicBezTo>
                  <a:pt x="731738" y="1391543"/>
                  <a:pt x="729258" y="1391543"/>
                  <a:pt x="729258" y="1391543"/>
                </a:cubicBezTo>
                <a:close/>
                <a:moveTo>
                  <a:pt x="5409902" y="1384101"/>
                </a:moveTo>
                <a:lnTo>
                  <a:pt x="5424785" y="1398984"/>
                </a:lnTo>
                <a:cubicBezTo>
                  <a:pt x="5419824" y="1403945"/>
                  <a:pt x="5414863" y="1401465"/>
                  <a:pt x="5409902" y="1391543"/>
                </a:cubicBezTo>
                <a:cubicBezTo>
                  <a:pt x="5409902" y="1391543"/>
                  <a:pt x="5409902" y="1389062"/>
                  <a:pt x="5409902" y="1384101"/>
                </a:cubicBezTo>
                <a:close/>
                <a:moveTo>
                  <a:pt x="5342929" y="1384101"/>
                </a:moveTo>
                <a:cubicBezTo>
                  <a:pt x="5342929" y="1384101"/>
                  <a:pt x="5345410" y="1384101"/>
                  <a:pt x="5350371" y="1384101"/>
                </a:cubicBezTo>
                <a:cubicBezTo>
                  <a:pt x="5355332" y="1384101"/>
                  <a:pt x="5357812" y="1385342"/>
                  <a:pt x="5357812" y="1387822"/>
                </a:cubicBezTo>
                <a:cubicBezTo>
                  <a:pt x="5357812" y="1390303"/>
                  <a:pt x="5352851" y="1391543"/>
                  <a:pt x="5342929" y="1391543"/>
                </a:cubicBezTo>
                <a:cubicBezTo>
                  <a:pt x="5337968" y="1391543"/>
                  <a:pt x="5335488" y="1390303"/>
                  <a:pt x="5335488" y="1387822"/>
                </a:cubicBezTo>
                <a:cubicBezTo>
                  <a:pt x="5335488" y="1385342"/>
                  <a:pt x="5337968" y="1384101"/>
                  <a:pt x="5342929" y="1384101"/>
                </a:cubicBezTo>
                <a:close/>
                <a:moveTo>
                  <a:pt x="5350371" y="1361777"/>
                </a:moveTo>
                <a:lnTo>
                  <a:pt x="5395019" y="1376660"/>
                </a:lnTo>
                <a:lnTo>
                  <a:pt x="5372695" y="1376660"/>
                </a:lnTo>
                <a:cubicBezTo>
                  <a:pt x="5357812" y="1371699"/>
                  <a:pt x="5350371" y="1366738"/>
                  <a:pt x="5350371" y="1361777"/>
                </a:cubicBezTo>
                <a:close/>
                <a:moveTo>
                  <a:pt x="5298281" y="1346894"/>
                </a:moveTo>
                <a:lnTo>
                  <a:pt x="5305722" y="1346894"/>
                </a:lnTo>
                <a:cubicBezTo>
                  <a:pt x="5305722" y="1346894"/>
                  <a:pt x="5305722" y="1349375"/>
                  <a:pt x="5305722" y="1354336"/>
                </a:cubicBezTo>
                <a:cubicBezTo>
                  <a:pt x="5300761" y="1354336"/>
                  <a:pt x="5298281" y="1351855"/>
                  <a:pt x="5298281" y="1346894"/>
                </a:cubicBezTo>
                <a:close/>
                <a:moveTo>
                  <a:pt x="439973" y="1342244"/>
                </a:moveTo>
                <a:cubicBezTo>
                  <a:pt x="443074" y="1341624"/>
                  <a:pt x="446485" y="1341934"/>
                  <a:pt x="450205" y="1343174"/>
                </a:cubicBezTo>
                <a:cubicBezTo>
                  <a:pt x="457647" y="1345654"/>
                  <a:pt x="462607" y="1348134"/>
                  <a:pt x="465088" y="1350615"/>
                </a:cubicBezTo>
                <a:cubicBezTo>
                  <a:pt x="467569" y="1353096"/>
                  <a:pt x="471289" y="1354336"/>
                  <a:pt x="476250" y="1354336"/>
                </a:cubicBezTo>
                <a:cubicBezTo>
                  <a:pt x="471289" y="1359297"/>
                  <a:pt x="463848" y="1359297"/>
                  <a:pt x="453926" y="1354336"/>
                </a:cubicBezTo>
                <a:lnTo>
                  <a:pt x="439043" y="1346894"/>
                </a:lnTo>
                <a:lnTo>
                  <a:pt x="431602" y="1346894"/>
                </a:lnTo>
                <a:cubicBezTo>
                  <a:pt x="434082" y="1344414"/>
                  <a:pt x="436873" y="1342864"/>
                  <a:pt x="439973" y="1342244"/>
                </a:cubicBezTo>
                <a:close/>
                <a:moveTo>
                  <a:pt x="5231308" y="1317129"/>
                </a:moveTo>
                <a:lnTo>
                  <a:pt x="5261074" y="1332012"/>
                </a:lnTo>
                <a:cubicBezTo>
                  <a:pt x="5256113" y="1332012"/>
                  <a:pt x="5246191" y="1332012"/>
                  <a:pt x="5231308" y="1332012"/>
                </a:cubicBezTo>
                <a:cubicBezTo>
                  <a:pt x="5226347" y="1327051"/>
                  <a:pt x="5226347" y="1322090"/>
                  <a:pt x="5231308" y="1317129"/>
                </a:cubicBezTo>
                <a:close/>
                <a:moveTo>
                  <a:pt x="5216426" y="1317129"/>
                </a:moveTo>
                <a:cubicBezTo>
                  <a:pt x="5221387" y="1317129"/>
                  <a:pt x="5223867" y="1319609"/>
                  <a:pt x="5223867" y="1324570"/>
                </a:cubicBezTo>
                <a:lnTo>
                  <a:pt x="5216426" y="1324570"/>
                </a:lnTo>
                <a:cubicBezTo>
                  <a:pt x="5216426" y="1324570"/>
                  <a:pt x="5216426" y="1322090"/>
                  <a:pt x="5216426" y="1317129"/>
                </a:cubicBezTo>
                <a:close/>
                <a:moveTo>
                  <a:pt x="558106" y="1317129"/>
                </a:moveTo>
                <a:cubicBezTo>
                  <a:pt x="563066" y="1317129"/>
                  <a:pt x="565547" y="1319609"/>
                  <a:pt x="565547" y="1324570"/>
                </a:cubicBezTo>
                <a:cubicBezTo>
                  <a:pt x="565547" y="1329531"/>
                  <a:pt x="563066" y="1332012"/>
                  <a:pt x="558106" y="1332012"/>
                </a:cubicBezTo>
                <a:close/>
                <a:moveTo>
                  <a:pt x="498574" y="1317129"/>
                </a:moveTo>
                <a:cubicBezTo>
                  <a:pt x="503535" y="1317129"/>
                  <a:pt x="506016" y="1317129"/>
                  <a:pt x="506016" y="1317129"/>
                </a:cubicBezTo>
                <a:cubicBezTo>
                  <a:pt x="506016" y="1317129"/>
                  <a:pt x="506016" y="1318369"/>
                  <a:pt x="506016" y="1320850"/>
                </a:cubicBezTo>
                <a:cubicBezTo>
                  <a:pt x="506016" y="1323330"/>
                  <a:pt x="506016" y="1324570"/>
                  <a:pt x="506016" y="1324570"/>
                </a:cubicBezTo>
                <a:cubicBezTo>
                  <a:pt x="506016" y="1324570"/>
                  <a:pt x="503535" y="1322090"/>
                  <a:pt x="498574" y="1317129"/>
                </a:cubicBezTo>
                <a:close/>
                <a:moveTo>
                  <a:pt x="528340" y="1309687"/>
                </a:moveTo>
                <a:lnTo>
                  <a:pt x="535781" y="1309687"/>
                </a:lnTo>
                <a:cubicBezTo>
                  <a:pt x="535781" y="1309687"/>
                  <a:pt x="537022" y="1310927"/>
                  <a:pt x="539502" y="1313408"/>
                </a:cubicBezTo>
                <a:cubicBezTo>
                  <a:pt x="541983" y="1315889"/>
                  <a:pt x="543223" y="1317129"/>
                  <a:pt x="543223" y="1317129"/>
                </a:cubicBezTo>
                <a:cubicBezTo>
                  <a:pt x="543223" y="1317129"/>
                  <a:pt x="540742" y="1318369"/>
                  <a:pt x="535781" y="1320850"/>
                </a:cubicBezTo>
                <a:cubicBezTo>
                  <a:pt x="530821" y="1323330"/>
                  <a:pt x="525859" y="1324570"/>
                  <a:pt x="520899" y="1324570"/>
                </a:cubicBezTo>
                <a:cubicBezTo>
                  <a:pt x="530821" y="1319609"/>
                  <a:pt x="533301" y="1314648"/>
                  <a:pt x="528340" y="1309687"/>
                </a:cubicBezTo>
                <a:close/>
                <a:moveTo>
                  <a:pt x="5045273" y="1257598"/>
                </a:moveTo>
                <a:lnTo>
                  <a:pt x="5052715" y="1257598"/>
                </a:lnTo>
                <a:lnTo>
                  <a:pt x="5060156" y="1265039"/>
                </a:lnTo>
                <a:lnTo>
                  <a:pt x="5052715" y="1265039"/>
                </a:lnTo>
                <a:cubicBezTo>
                  <a:pt x="5052715" y="1265039"/>
                  <a:pt x="5050234" y="1262558"/>
                  <a:pt x="5045273" y="1257598"/>
                </a:cubicBezTo>
                <a:close/>
                <a:moveTo>
                  <a:pt x="558106" y="1257598"/>
                </a:moveTo>
                <a:cubicBezTo>
                  <a:pt x="563066" y="1257598"/>
                  <a:pt x="566787" y="1257598"/>
                  <a:pt x="569268" y="1257598"/>
                </a:cubicBezTo>
                <a:cubicBezTo>
                  <a:pt x="571748" y="1257598"/>
                  <a:pt x="572988" y="1260078"/>
                  <a:pt x="572988" y="1265039"/>
                </a:cubicBezTo>
                <a:lnTo>
                  <a:pt x="565547" y="1265039"/>
                </a:lnTo>
                <a:close/>
                <a:moveTo>
                  <a:pt x="4948535" y="1183184"/>
                </a:moveTo>
                <a:cubicBezTo>
                  <a:pt x="4953496" y="1183184"/>
                  <a:pt x="4955976" y="1183184"/>
                  <a:pt x="4955976" y="1183184"/>
                </a:cubicBezTo>
                <a:lnTo>
                  <a:pt x="4941093" y="1190625"/>
                </a:lnTo>
                <a:close/>
                <a:moveTo>
                  <a:pt x="4881562" y="1168301"/>
                </a:moveTo>
                <a:lnTo>
                  <a:pt x="4889004" y="1168301"/>
                </a:lnTo>
                <a:cubicBezTo>
                  <a:pt x="4893965" y="1168301"/>
                  <a:pt x="4898925" y="1168301"/>
                  <a:pt x="4903886" y="1168301"/>
                </a:cubicBezTo>
                <a:cubicBezTo>
                  <a:pt x="4908848" y="1168301"/>
                  <a:pt x="4911328" y="1169541"/>
                  <a:pt x="4911328" y="1172021"/>
                </a:cubicBezTo>
                <a:cubicBezTo>
                  <a:pt x="4911328" y="1174502"/>
                  <a:pt x="4911328" y="1175742"/>
                  <a:pt x="4911328" y="1175742"/>
                </a:cubicBezTo>
                <a:cubicBezTo>
                  <a:pt x="4911328" y="1180703"/>
                  <a:pt x="4910087" y="1183184"/>
                  <a:pt x="4907607" y="1183184"/>
                </a:cubicBezTo>
                <a:cubicBezTo>
                  <a:pt x="4905127" y="1183184"/>
                  <a:pt x="4901406" y="1180703"/>
                  <a:pt x="4896445" y="1175742"/>
                </a:cubicBezTo>
                <a:lnTo>
                  <a:pt x="4889004" y="1175742"/>
                </a:lnTo>
                <a:cubicBezTo>
                  <a:pt x="4884042" y="1175742"/>
                  <a:pt x="4881562" y="1173262"/>
                  <a:pt x="4881562" y="1168301"/>
                </a:cubicBezTo>
                <a:close/>
                <a:moveTo>
                  <a:pt x="446484" y="1153418"/>
                </a:moveTo>
                <a:lnTo>
                  <a:pt x="453926" y="1153418"/>
                </a:lnTo>
                <a:lnTo>
                  <a:pt x="461367" y="1160859"/>
                </a:lnTo>
                <a:cubicBezTo>
                  <a:pt x="456406" y="1160859"/>
                  <a:pt x="452686" y="1159619"/>
                  <a:pt x="450205" y="1157139"/>
                </a:cubicBezTo>
                <a:cubicBezTo>
                  <a:pt x="447725" y="1154659"/>
                  <a:pt x="446484" y="1153418"/>
                  <a:pt x="446484" y="1153418"/>
                </a:cubicBezTo>
                <a:close/>
                <a:moveTo>
                  <a:pt x="565547" y="1131094"/>
                </a:moveTo>
                <a:lnTo>
                  <a:pt x="558106" y="1138535"/>
                </a:lnTo>
                <a:lnTo>
                  <a:pt x="565547" y="1138535"/>
                </a:lnTo>
                <a:cubicBezTo>
                  <a:pt x="565547" y="1138535"/>
                  <a:pt x="565547" y="1136055"/>
                  <a:pt x="565547" y="1131094"/>
                </a:cubicBezTo>
                <a:close/>
                <a:moveTo>
                  <a:pt x="379512" y="1123652"/>
                </a:moveTo>
                <a:cubicBezTo>
                  <a:pt x="379512" y="1123652"/>
                  <a:pt x="380752" y="1123652"/>
                  <a:pt x="383232" y="1123652"/>
                </a:cubicBezTo>
                <a:cubicBezTo>
                  <a:pt x="385713" y="1123652"/>
                  <a:pt x="386953" y="1123652"/>
                  <a:pt x="386953" y="1123652"/>
                </a:cubicBezTo>
                <a:cubicBezTo>
                  <a:pt x="386953" y="1128614"/>
                  <a:pt x="386953" y="1131094"/>
                  <a:pt x="386953" y="1131094"/>
                </a:cubicBezTo>
                <a:cubicBezTo>
                  <a:pt x="381992" y="1131094"/>
                  <a:pt x="379512" y="1131094"/>
                  <a:pt x="379512" y="1131094"/>
                </a:cubicBezTo>
                <a:cubicBezTo>
                  <a:pt x="379512" y="1131094"/>
                  <a:pt x="379512" y="1128614"/>
                  <a:pt x="379512" y="1123652"/>
                </a:cubicBezTo>
                <a:close/>
                <a:moveTo>
                  <a:pt x="372070" y="1116211"/>
                </a:moveTo>
                <a:cubicBezTo>
                  <a:pt x="372070" y="1116211"/>
                  <a:pt x="372070" y="1118692"/>
                  <a:pt x="372070" y="1123652"/>
                </a:cubicBezTo>
                <a:lnTo>
                  <a:pt x="364629" y="1123652"/>
                </a:lnTo>
                <a:cubicBezTo>
                  <a:pt x="369590" y="1118692"/>
                  <a:pt x="372070" y="1116211"/>
                  <a:pt x="372070" y="1116211"/>
                </a:cubicBezTo>
                <a:close/>
                <a:moveTo>
                  <a:pt x="4756919" y="1111560"/>
                </a:moveTo>
                <a:cubicBezTo>
                  <a:pt x="4758159" y="1112180"/>
                  <a:pt x="4760019" y="1113731"/>
                  <a:pt x="4762500" y="1116211"/>
                </a:cubicBezTo>
                <a:cubicBezTo>
                  <a:pt x="4762500" y="1116211"/>
                  <a:pt x="4761259" y="1116211"/>
                  <a:pt x="4758779" y="1116211"/>
                </a:cubicBezTo>
                <a:cubicBezTo>
                  <a:pt x="4756299" y="1116211"/>
                  <a:pt x="4755058" y="1114971"/>
                  <a:pt x="4755058" y="1112490"/>
                </a:cubicBezTo>
                <a:cubicBezTo>
                  <a:pt x="4755058" y="1111250"/>
                  <a:pt x="4755678" y="1110940"/>
                  <a:pt x="4756919" y="1111560"/>
                </a:cubicBezTo>
                <a:close/>
                <a:moveTo>
                  <a:pt x="379512" y="1101328"/>
                </a:moveTo>
                <a:cubicBezTo>
                  <a:pt x="384473" y="1101328"/>
                  <a:pt x="394395" y="1106289"/>
                  <a:pt x="409277" y="1116211"/>
                </a:cubicBezTo>
                <a:cubicBezTo>
                  <a:pt x="424160" y="1126133"/>
                  <a:pt x="430361" y="1133574"/>
                  <a:pt x="427881" y="1138535"/>
                </a:cubicBezTo>
                <a:cubicBezTo>
                  <a:pt x="425401" y="1143496"/>
                  <a:pt x="419199" y="1143496"/>
                  <a:pt x="409277" y="1138535"/>
                </a:cubicBezTo>
                <a:cubicBezTo>
                  <a:pt x="404316" y="1133574"/>
                  <a:pt x="401836" y="1131094"/>
                  <a:pt x="401836" y="1131094"/>
                </a:cubicBezTo>
                <a:cubicBezTo>
                  <a:pt x="401836" y="1126133"/>
                  <a:pt x="400596" y="1122412"/>
                  <a:pt x="398115" y="1119932"/>
                </a:cubicBezTo>
                <a:cubicBezTo>
                  <a:pt x="395635" y="1117451"/>
                  <a:pt x="391914" y="1116211"/>
                  <a:pt x="386953" y="1116211"/>
                </a:cubicBezTo>
                <a:close/>
                <a:moveTo>
                  <a:pt x="416719" y="1079004"/>
                </a:moveTo>
                <a:lnTo>
                  <a:pt x="424160" y="1079004"/>
                </a:lnTo>
                <a:cubicBezTo>
                  <a:pt x="419199" y="1079004"/>
                  <a:pt x="416719" y="1083965"/>
                  <a:pt x="416719" y="1093887"/>
                </a:cubicBezTo>
                <a:cubicBezTo>
                  <a:pt x="416719" y="1093887"/>
                  <a:pt x="414238" y="1093887"/>
                  <a:pt x="409277" y="1093887"/>
                </a:cubicBezTo>
                <a:close/>
                <a:moveTo>
                  <a:pt x="4554140" y="1064121"/>
                </a:moveTo>
                <a:lnTo>
                  <a:pt x="4569023" y="1071562"/>
                </a:lnTo>
                <a:lnTo>
                  <a:pt x="4591347" y="1071562"/>
                </a:lnTo>
                <a:cubicBezTo>
                  <a:pt x="4606230" y="1066602"/>
                  <a:pt x="4640957" y="1076524"/>
                  <a:pt x="4695527" y="1101328"/>
                </a:cubicBezTo>
                <a:lnTo>
                  <a:pt x="4692737" y="1101328"/>
                </a:lnTo>
                <a:cubicBezTo>
                  <a:pt x="4689636" y="1101328"/>
                  <a:pt x="4685605" y="1101328"/>
                  <a:pt x="4680644" y="1101328"/>
                </a:cubicBezTo>
                <a:cubicBezTo>
                  <a:pt x="4665761" y="1101328"/>
                  <a:pt x="4655840" y="1101328"/>
                  <a:pt x="4650879" y="1101328"/>
                </a:cubicBezTo>
                <a:cubicBezTo>
                  <a:pt x="4650879" y="1101328"/>
                  <a:pt x="4649638" y="1100088"/>
                  <a:pt x="4647158" y="1097607"/>
                </a:cubicBezTo>
                <a:cubicBezTo>
                  <a:pt x="4644678" y="1095127"/>
                  <a:pt x="4640957" y="1093887"/>
                  <a:pt x="4635996" y="1093887"/>
                </a:cubicBezTo>
                <a:cubicBezTo>
                  <a:pt x="4626074" y="1093887"/>
                  <a:pt x="4613672" y="1091407"/>
                  <a:pt x="4598789" y="1086445"/>
                </a:cubicBezTo>
                <a:cubicBezTo>
                  <a:pt x="4588867" y="1086445"/>
                  <a:pt x="4581426" y="1085205"/>
                  <a:pt x="4576465" y="1082725"/>
                </a:cubicBezTo>
                <a:cubicBezTo>
                  <a:pt x="4571503" y="1080244"/>
                  <a:pt x="4569023" y="1079004"/>
                  <a:pt x="4569023" y="1079004"/>
                </a:cubicBezTo>
                <a:close/>
                <a:moveTo>
                  <a:pt x="4420195" y="1056680"/>
                </a:moveTo>
                <a:cubicBezTo>
                  <a:pt x="4425156" y="1061641"/>
                  <a:pt x="4430117" y="1064121"/>
                  <a:pt x="4435078" y="1064121"/>
                </a:cubicBezTo>
                <a:cubicBezTo>
                  <a:pt x="4435078" y="1064121"/>
                  <a:pt x="4437559" y="1064121"/>
                  <a:pt x="4442519" y="1064121"/>
                </a:cubicBezTo>
                <a:cubicBezTo>
                  <a:pt x="4447481" y="1064121"/>
                  <a:pt x="4449961" y="1064121"/>
                  <a:pt x="4449961" y="1064121"/>
                </a:cubicBezTo>
                <a:lnTo>
                  <a:pt x="4457402" y="1071562"/>
                </a:lnTo>
                <a:lnTo>
                  <a:pt x="4442519" y="1079004"/>
                </a:lnTo>
                <a:lnTo>
                  <a:pt x="4435078" y="1071562"/>
                </a:lnTo>
                <a:lnTo>
                  <a:pt x="4427636" y="1064121"/>
                </a:lnTo>
                <a:close/>
                <a:moveTo>
                  <a:pt x="349746" y="1049238"/>
                </a:moveTo>
                <a:cubicBezTo>
                  <a:pt x="354707" y="1049238"/>
                  <a:pt x="360908" y="1050479"/>
                  <a:pt x="368350" y="1052959"/>
                </a:cubicBezTo>
                <a:cubicBezTo>
                  <a:pt x="375791" y="1055440"/>
                  <a:pt x="379512" y="1059160"/>
                  <a:pt x="379512" y="1064121"/>
                </a:cubicBezTo>
                <a:cubicBezTo>
                  <a:pt x="379512" y="1069082"/>
                  <a:pt x="372070" y="1069082"/>
                  <a:pt x="357187" y="1064121"/>
                </a:cubicBezTo>
                <a:close/>
                <a:moveTo>
                  <a:pt x="4375547" y="1041797"/>
                </a:moveTo>
                <a:lnTo>
                  <a:pt x="4390430" y="1056680"/>
                </a:lnTo>
                <a:cubicBezTo>
                  <a:pt x="4390430" y="1056680"/>
                  <a:pt x="4387949" y="1056680"/>
                  <a:pt x="4382988" y="1056680"/>
                </a:cubicBezTo>
                <a:lnTo>
                  <a:pt x="4375547" y="1049238"/>
                </a:lnTo>
                <a:cubicBezTo>
                  <a:pt x="4370586" y="1054200"/>
                  <a:pt x="4366865" y="1055440"/>
                  <a:pt x="4364385" y="1052959"/>
                </a:cubicBezTo>
                <a:cubicBezTo>
                  <a:pt x="4361904" y="1050479"/>
                  <a:pt x="4361904" y="1047998"/>
                  <a:pt x="4364385" y="1045517"/>
                </a:cubicBezTo>
                <a:cubicBezTo>
                  <a:pt x="4366865" y="1043037"/>
                  <a:pt x="4370586" y="1041797"/>
                  <a:pt x="4375547" y="1041797"/>
                </a:cubicBezTo>
                <a:close/>
                <a:moveTo>
                  <a:pt x="349746" y="1034355"/>
                </a:moveTo>
                <a:cubicBezTo>
                  <a:pt x="349746" y="1034355"/>
                  <a:pt x="354707" y="1035596"/>
                  <a:pt x="364629" y="1038076"/>
                </a:cubicBezTo>
                <a:cubicBezTo>
                  <a:pt x="374551" y="1040557"/>
                  <a:pt x="384473" y="1041797"/>
                  <a:pt x="394395" y="1041797"/>
                </a:cubicBezTo>
                <a:lnTo>
                  <a:pt x="401836" y="1049238"/>
                </a:lnTo>
                <a:cubicBezTo>
                  <a:pt x="401836" y="1054200"/>
                  <a:pt x="398115" y="1055440"/>
                  <a:pt x="390674" y="1052959"/>
                </a:cubicBezTo>
                <a:cubicBezTo>
                  <a:pt x="383232" y="1050479"/>
                  <a:pt x="377031" y="1049238"/>
                  <a:pt x="372070" y="1049238"/>
                </a:cubicBezTo>
                <a:close/>
                <a:moveTo>
                  <a:pt x="319980" y="1026914"/>
                </a:moveTo>
                <a:lnTo>
                  <a:pt x="334863" y="1026914"/>
                </a:lnTo>
                <a:cubicBezTo>
                  <a:pt x="339824" y="1031875"/>
                  <a:pt x="339824" y="1034355"/>
                  <a:pt x="334863" y="1034355"/>
                </a:cubicBezTo>
                <a:lnTo>
                  <a:pt x="319980" y="1034355"/>
                </a:lnTo>
                <a:close/>
                <a:moveTo>
                  <a:pt x="378582" y="1014822"/>
                </a:moveTo>
                <a:cubicBezTo>
                  <a:pt x="379202" y="1015442"/>
                  <a:pt x="379512" y="1016992"/>
                  <a:pt x="379512" y="1019473"/>
                </a:cubicBezTo>
                <a:cubicBezTo>
                  <a:pt x="374551" y="1024434"/>
                  <a:pt x="372070" y="1025674"/>
                  <a:pt x="372070" y="1023193"/>
                </a:cubicBezTo>
                <a:cubicBezTo>
                  <a:pt x="372070" y="1020713"/>
                  <a:pt x="373311" y="1018233"/>
                  <a:pt x="375791" y="1015752"/>
                </a:cubicBezTo>
                <a:cubicBezTo>
                  <a:pt x="377031" y="1014512"/>
                  <a:pt x="377961" y="1014202"/>
                  <a:pt x="378582" y="1014822"/>
                </a:cubicBezTo>
                <a:close/>
                <a:moveTo>
                  <a:pt x="546943" y="1012031"/>
                </a:moveTo>
                <a:cubicBezTo>
                  <a:pt x="544463" y="1012031"/>
                  <a:pt x="543223" y="1013272"/>
                  <a:pt x="543223" y="1015752"/>
                </a:cubicBezTo>
                <a:cubicBezTo>
                  <a:pt x="543223" y="1018233"/>
                  <a:pt x="545703" y="1019473"/>
                  <a:pt x="550664" y="1019473"/>
                </a:cubicBezTo>
                <a:cubicBezTo>
                  <a:pt x="550664" y="1019473"/>
                  <a:pt x="551904" y="1018233"/>
                  <a:pt x="554385" y="1015752"/>
                </a:cubicBezTo>
                <a:cubicBezTo>
                  <a:pt x="556865" y="1013272"/>
                  <a:pt x="558106" y="1012031"/>
                  <a:pt x="558106" y="1012031"/>
                </a:cubicBezTo>
                <a:cubicBezTo>
                  <a:pt x="553145" y="1012031"/>
                  <a:pt x="549424" y="1012031"/>
                  <a:pt x="546943" y="1012031"/>
                </a:cubicBezTo>
                <a:close/>
                <a:moveTo>
                  <a:pt x="4247183" y="1008310"/>
                </a:moveTo>
                <a:cubicBezTo>
                  <a:pt x="4248423" y="1008310"/>
                  <a:pt x="4249043" y="1009551"/>
                  <a:pt x="4249043" y="1012031"/>
                </a:cubicBezTo>
                <a:lnTo>
                  <a:pt x="4241602" y="1012031"/>
                </a:lnTo>
                <a:cubicBezTo>
                  <a:pt x="4244082" y="1009551"/>
                  <a:pt x="4245943" y="1008310"/>
                  <a:pt x="4247183" y="1008310"/>
                </a:cubicBezTo>
                <a:close/>
                <a:moveTo>
                  <a:pt x="4219277" y="1004590"/>
                </a:moveTo>
                <a:lnTo>
                  <a:pt x="4226719" y="1004590"/>
                </a:lnTo>
                <a:lnTo>
                  <a:pt x="4226719" y="1012031"/>
                </a:lnTo>
                <a:cubicBezTo>
                  <a:pt x="4226719" y="1007070"/>
                  <a:pt x="4224238" y="1004590"/>
                  <a:pt x="4219277" y="1004590"/>
                </a:cubicBezTo>
                <a:close/>
                <a:moveTo>
                  <a:pt x="349746" y="1004590"/>
                </a:moveTo>
                <a:cubicBezTo>
                  <a:pt x="354707" y="1004590"/>
                  <a:pt x="357187" y="1007070"/>
                  <a:pt x="357187" y="1012031"/>
                </a:cubicBezTo>
                <a:lnTo>
                  <a:pt x="349746" y="1012031"/>
                </a:lnTo>
                <a:close/>
                <a:moveTo>
                  <a:pt x="4293691" y="989707"/>
                </a:moveTo>
                <a:cubicBezTo>
                  <a:pt x="4293691" y="989707"/>
                  <a:pt x="4296172" y="990948"/>
                  <a:pt x="4301133" y="993428"/>
                </a:cubicBezTo>
                <a:cubicBezTo>
                  <a:pt x="4306094" y="995908"/>
                  <a:pt x="4311055" y="997148"/>
                  <a:pt x="4316016" y="997148"/>
                </a:cubicBezTo>
                <a:lnTo>
                  <a:pt x="4316016" y="1004590"/>
                </a:lnTo>
                <a:cubicBezTo>
                  <a:pt x="4306094" y="1004590"/>
                  <a:pt x="4298652" y="1003350"/>
                  <a:pt x="4293691" y="1000869"/>
                </a:cubicBezTo>
                <a:cubicBezTo>
                  <a:pt x="4288730" y="998389"/>
                  <a:pt x="4286250" y="997148"/>
                  <a:pt x="4286250" y="997148"/>
                </a:cubicBezTo>
                <a:close/>
                <a:moveTo>
                  <a:pt x="4055566" y="952500"/>
                </a:moveTo>
                <a:cubicBezTo>
                  <a:pt x="4060527" y="952500"/>
                  <a:pt x="4060527" y="954981"/>
                  <a:pt x="4055566" y="959941"/>
                </a:cubicBezTo>
                <a:lnTo>
                  <a:pt x="4048125" y="959941"/>
                </a:lnTo>
                <a:cubicBezTo>
                  <a:pt x="4048125" y="954981"/>
                  <a:pt x="4050605" y="952500"/>
                  <a:pt x="4055566" y="952500"/>
                </a:cubicBezTo>
                <a:close/>
                <a:moveTo>
                  <a:pt x="587871" y="952500"/>
                </a:moveTo>
                <a:cubicBezTo>
                  <a:pt x="587871" y="957461"/>
                  <a:pt x="590352" y="959941"/>
                  <a:pt x="595312" y="959941"/>
                </a:cubicBezTo>
                <a:lnTo>
                  <a:pt x="595312" y="952500"/>
                </a:lnTo>
                <a:cubicBezTo>
                  <a:pt x="595312" y="952500"/>
                  <a:pt x="592832" y="952500"/>
                  <a:pt x="587871" y="952500"/>
                </a:cubicBezTo>
                <a:close/>
                <a:moveTo>
                  <a:pt x="3988594" y="937617"/>
                </a:moveTo>
                <a:cubicBezTo>
                  <a:pt x="3993555" y="937617"/>
                  <a:pt x="3996035" y="938858"/>
                  <a:pt x="3996035" y="941338"/>
                </a:cubicBezTo>
                <a:cubicBezTo>
                  <a:pt x="3996035" y="943818"/>
                  <a:pt x="3994795" y="945059"/>
                  <a:pt x="3992314" y="945059"/>
                </a:cubicBezTo>
                <a:cubicBezTo>
                  <a:pt x="3989834" y="945059"/>
                  <a:pt x="3988594" y="942578"/>
                  <a:pt x="3988594" y="937617"/>
                </a:cubicBezTo>
                <a:close/>
                <a:moveTo>
                  <a:pt x="580430" y="937617"/>
                </a:moveTo>
                <a:cubicBezTo>
                  <a:pt x="580430" y="942578"/>
                  <a:pt x="582910" y="945059"/>
                  <a:pt x="587871" y="945059"/>
                </a:cubicBezTo>
                <a:lnTo>
                  <a:pt x="602754" y="945059"/>
                </a:lnTo>
                <a:close/>
                <a:moveTo>
                  <a:pt x="491133" y="937617"/>
                </a:moveTo>
                <a:lnTo>
                  <a:pt x="491133" y="945059"/>
                </a:lnTo>
                <a:lnTo>
                  <a:pt x="498574" y="945059"/>
                </a:lnTo>
                <a:cubicBezTo>
                  <a:pt x="498574" y="940098"/>
                  <a:pt x="496094" y="937617"/>
                  <a:pt x="491133" y="937617"/>
                </a:cubicBezTo>
                <a:close/>
                <a:moveTo>
                  <a:pt x="334863" y="937617"/>
                </a:moveTo>
                <a:cubicBezTo>
                  <a:pt x="344785" y="942578"/>
                  <a:pt x="347266" y="945059"/>
                  <a:pt x="342305" y="945059"/>
                </a:cubicBezTo>
                <a:lnTo>
                  <a:pt x="327422" y="945059"/>
                </a:lnTo>
                <a:close/>
                <a:moveTo>
                  <a:pt x="422300" y="932966"/>
                </a:moveTo>
                <a:cubicBezTo>
                  <a:pt x="423540" y="932346"/>
                  <a:pt x="424160" y="932656"/>
                  <a:pt x="424160" y="933896"/>
                </a:cubicBezTo>
                <a:cubicBezTo>
                  <a:pt x="424160" y="936377"/>
                  <a:pt x="421680" y="937617"/>
                  <a:pt x="416719" y="937617"/>
                </a:cubicBezTo>
                <a:cubicBezTo>
                  <a:pt x="419199" y="935137"/>
                  <a:pt x="421060" y="933587"/>
                  <a:pt x="422300" y="932966"/>
                </a:cubicBezTo>
                <a:close/>
                <a:moveTo>
                  <a:pt x="305098" y="930176"/>
                </a:moveTo>
                <a:lnTo>
                  <a:pt x="305098" y="937617"/>
                </a:lnTo>
                <a:lnTo>
                  <a:pt x="290215" y="937617"/>
                </a:lnTo>
                <a:close/>
                <a:moveTo>
                  <a:pt x="3943945" y="922734"/>
                </a:moveTo>
                <a:lnTo>
                  <a:pt x="3951387" y="930176"/>
                </a:lnTo>
                <a:cubicBezTo>
                  <a:pt x="3951387" y="930176"/>
                  <a:pt x="3950146" y="930176"/>
                  <a:pt x="3947666" y="930176"/>
                </a:cubicBezTo>
                <a:cubicBezTo>
                  <a:pt x="3945186" y="930176"/>
                  <a:pt x="3941465" y="930176"/>
                  <a:pt x="3936504" y="930176"/>
                </a:cubicBezTo>
                <a:close/>
                <a:moveTo>
                  <a:pt x="416719" y="907851"/>
                </a:moveTo>
                <a:cubicBezTo>
                  <a:pt x="416719" y="907851"/>
                  <a:pt x="416719" y="910332"/>
                  <a:pt x="416719" y="915293"/>
                </a:cubicBezTo>
                <a:cubicBezTo>
                  <a:pt x="416719" y="925215"/>
                  <a:pt x="419199" y="926455"/>
                  <a:pt x="424160" y="919014"/>
                </a:cubicBezTo>
                <a:cubicBezTo>
                  <a:pt x="429121" y="911572"/>
                  <a:pt x="426641" y="907851"/>
                  <a:pt x="416719" y="907851"/>
                </a:cubicBezTo>
                <a:close/>
                <a:moveTo>
                  <a:pt x="319980" y="907851"/>
                </a:moveTo>
                <a:cubicBezTo>
                  <a:pt x="324941" y="907851"/>
                  <a:pt x="328662" y="909092"/>
                  <a:pt x="331143" y="911572"/>
                </a:cubicBezTo>
                <a:cubicBezTo>
                  <a:pt x="333623" y="914053"/>
                  <a:pt x="332383" y="917774"/>
                  <a:pt x="327422" y="922734"/>
                </a:cubicBezTo>
                <a:lnTo>
                  <a:pt x="327422" y="930176"/>
                </a:lnTo>
                <a:cubicBezTo>
                  <a:pt x="327422" y="930176"/>
                  <a:pt x="326182" y="928936"/>
                  <a:pt x="323701" y="926455"/>
                </a:cubicBezTo>
                <a:cubicBezTo>
                  <a:pt x="321221" y="923975"/>
                  <a:pt x="319980" y="922734"/>
                  <a:pt x="319980" y="922734"/>
                </a:cubicBezTo>
                <a:cubicBezTo>
                  <a:pt x="315020" y="912813"/>
                  <a:pt x="315020" y="907851"/>
                  <a:pt x="319980" y="907851"/>
                </a:cubicBezTo>
                <a:close/>
                <a:moveTo>
                  <a:pt x="299517" y="904131"/>
                </a:moveTo>
                <a:cubicBezTo>
                  <a:pt x="300757" y="904131"/>
                  <a:pt x="302617" y="905371"/>
                  <a:pt x="305098" y="907851"/>
                </a:cubicBezTo>
                <a:lnTo>
                  <a:pt x="305098" y="915293"/>
                </a:lnTo>
                <a:cubicBezTo>
                  <a:pt x="305098" y="915293"/>
                  <a:pt x="302617" y="912813"/>
                  <a:pt x="297656" y="907851"/>
                </a:cubicBezTo>
                <a:cubicBezTo>
                  <a:pt x="297656" y="905371"/>
                  <a:pt x="298277" y="904131"/>
                  <a:pt x="299517" y="904131"/>
                </a:cubicBezTo>
                <a:close/>
                <a:moveTo>
                  <a:pt x="282774" y="900410"/>
                </a:moveTo>
                <a:lnTo>
                  <a:pt x="290215" y="907851"/>
                </a:lnTo>
                <a:cubicBezTo>
                  <a:pt x="290215" y="907851"/>
                  <a:pt x="288975" y="907851"/>
                  <a:pt x="286494" y="907851"/>
                </a:cubicBezTo>
                <a:cubicBezTo>
                  <a:pt x="284014" y="907851"/>
                  <a:pt x="280293" y="907851"/>
                  <a:pt x="275332" y="907851"/>
                </a:cubicBezTo>
                <a:lnTo>
                  <a:pt x="267891" y="907851"/>
                </a:lnTo>
                <a:cubicBezTo>
                  <a:pt x="272852" y="902890"/>
                  <a:pt x="277812" y="900410"/>
                  <a:pt x="282774" y="900410"/>
                </a:cubicBezTo>
                <a:close/>
                <a:moveTo>
                  <a:pt x="452066" y="896689"/>
                </a:moveTo>
                <a:cubicBezTo>
                  <a:pt x="453306" y="896689"/>
                  <a:pt x="453926" y="897930"/>
                  <a:pt x="453926" y="900410"/>
                </a:cubicBezTo>
                <a:cubicBezTo>
                  <a:pt x="453926" y="905371"/>
                  <a:pt x="451445" y="907851"/>
                  <a:pt x="446484" y="907851"/>
                </a:cubicBezTo>
                <a:cubicBezTo>
                  <a:pt x="446484" y="907851"/>
                  <a:pt x="446484" y="910332"/>
                  <a:pt x="446484" y="915293"/>
                </a:cubicBezTo>
                <a:cubicBezTo>
                  <a:pt x="446484" y="920254"/>
                  <a:pt x="451445" y="922734"/>
                  <a:pt x="461367" y="922734"/>
                </a:cubicBezTo>
                <a:cubicBezTo>
                  <a:pt x="466328" y="922734"/>
                  <a:pt x="468809" y="925215"/>
                  <a:pt x="468809" y="930176"/>
                </a:cubicBezTo>
                <a:cubicBezTo>
                  <a:pt x="468809" y="935137"/>
                  <a:pt x="467569" y="937617"/>
                  <a:pt x="465088" y="937617"/>
                </a:cubicBezTo>
                <a:cubicBezTo>
                  <a:pt x="462607" y="937617"/>
                  <a:pt x="461367" y="937617"/>
                  <a:pt x="461367" y="937617"/>
                </a:cubicBezTo>
                <a:lnTo>
                  <a:pt x="453926" y="937617"/>
                </a:lnTo>
                <a:lnTo>
                  <a:pt x="394395" y="915293"/>
                </a:lnTo>
                <a:cubicBezTo>
                  <a:pt x="394395" y="910332"/>
                  <a:pt x="391914" y="907851"/>
                  <a:pt x="386953" y="907851"/>
                </a:cubicBezTo>
                <a:cubicBezTo>
                  <a:pt x="381992" y="907851"/>
                  <a:pt x="378272" y="907851"/>
                  <a:pt x="375791" y="907851"/>
                </a:cubicBezTo>
                <a:cubicBezTo>
                  <a:pt x="373311" y="907851"/>
                  <a:pt x="372070" y="907851"/>
                  <a:pt x="372070" y="907851"/>
                </a:cubicBezTo>
                <a:cubicBezTo>
                  <a:pt x="372070" y="902890"/>
                  <a:pt x="378272" y="901650"/>
                  <a:pt x="390674" y="904131"/>
                </a:cubicBezTo>
                <a:cubicBezTo>
                  <a:pt x="403076" y="906611"/>
                  <a:pt x="409277" y="906611"/>
                  <a:pt x="409277" y="904131"/>
                </a:cubicBezTo>
                <a:cubicBezTo>
                  <a:pt x="409277" y="901650"/>
                  <a:pt x="414238" y="900410"/>
                  <a:pt x="424160" y="900410"/>
                </a:cubicBezTo>
                <a:cubicBezTo>
                  <a:pt x="429121" y="905371"/>
                  <a:pt x="434082" y="907851"/>
                  <a:pt x="439043" y="907851"/>
                </a:cubicBezTo>
                <a:cubicBezTo>
                  <a:pt x="444004" y="907851"/>
                  <a:pt x="446484" y="905371"/>
                  <a:pt x="446484" y="900410"/>
                </a:cubicBezTo>
                <a:cubicBezTo>
                  <a:pt x="448965" y="897930"/>
                  <a:pt x="450825" y="896689"/>
                  <a:pt x="452066" y="896689"/>
                </a:cubicBezTo>
                <a:close/>
                <a:moveTo>
                  <a:pt x="3951387" y="892969"/>
                </a:moveTo>
                <a:cubicBezTo>
                  <a:pt x="3961309" y="897930"/>
                  <a:pt x="3968750" y="900410"/>
                  <a:pt x="3973711" y="900410"/>
                </a:cubicBezTo>
                <a:cubicBezTo>
                  <a:pt x="3968750" y="900410"/>
                  <a:pt x="3965029" y="900410"/>
                  <a:pt x="3962549" y="900410"/>
                </a:cubicBezTo>
                <a:cubicBezTo>
                  <a:pt x="3960068" y="900410"/>
                  <a:pt x="3958828" y="902890"/>
                  <a:pt x="3958828" y="907851"/>
                </a:cubicBezTo>
                <a:cubicBezTo>
                  <a:pt x="3953867" y="907851"/>
                  <a:pt x="3947666" y="906611"/>
                  <a:pt x="3940225" y="904131"/>
                </a:cubicBezTo>
                <a:cubicBezTo>
                  <a:pt x="3932783" y="901650"/>
                  <a:pt x="3929063" y="899170"/>
                  <a:pt x="3929063" y="896689"/>
                </a:cubicBezTo>
                <a:cubicBezTo>
                  <a:pt x="3929063" y="894209"/>
                  <a:pt x="3936504" y="892969"/>
                  <a:pt x="3951387" y="892969"/>
                </a:cubicBezTo>
                <a:close/>
                <a:moveTo>
                  <a:pt x="253008" y="892969"/>
                </a:moveTo>
                <a:lnTo>
                  <a:pt x="260449" y="892969"/>
                </a:lnTo>
                <a:cubicBezTo>
                  <a:pt x="260449" y="892969"/>
                  <a:pt x="260449" y="895449"/>
                  <a:pt x="260449" y="900410"/>
                </a:cubicBezTo>
                <a:cubicBezTo>
                  <a:pt x="255489" y="900410"/>
                  <a:pt x="253008" y="897930"/>
                  <a:pt x="253008" y="892969"/>
                </a:cubicBezTo>
                <a:close/>
                <a:moveTo>
                  <a:pt x="587871" y="878086"/>
                </a:moveTo>
                <a:cubicBezTo>
                  <a:pt x="587871" y="883047"/>
                  <a:pt x="589111" y="885527"/>
                  <a:pt x="591592" y="885527"/>
                </a:cubicBezTo>
                <a:cubicBezTo>
                  <a:pt x="594072" y="885527"/>
                  <a:pt x="595312" y="884287"/>
                  <a:pt x="595312" y="881807"/>
                </a:cubicBezTo>
                <a:cubicBezTo>
                  <a:pt x="595312" y="879326"/>
                  <a:pt x="592832" y="878086"/>
                  <a:pt x="587871" y="878086"/>
                </a:cubicBezTo>
                <a:close/>
                <a:moveTo>
                  <a:pt x="580430" y="878086"/>
                </a:moveTo>
                <a:cubicBezTo>
                  <a:pt x="575469" y="878086"/>
                  <a:pt x="572988" y="880566"/>
                  <a:pt x="572988" y="885527"/>
                </a:cubicBezTo>
                <a:lnTo>
                  <a:pt x="580430" y="885527"/>
                </a:lnTo>
                <a:close/>
                <a:moveTo>
                  <a:pt x="3832324" y="870644"/>
                </a:moveTo>
                <a:lnTo>
                  <a:pt x="3839766" y="870644"/>
                </a:lnTo>
                <a:cubicBezTo>
                  <a:pt x="3849687" y="870644"/>
                  <a:pt x="3862090" y="870644"/>
                  <a:pt x="3876973" y="870644"/>
                </a:cubicBezTo>
                <a:lnTo>
                  <a:pt x="3884414" y="878086"/>
                </a:lnTo>
                <a:cubicBezTo>
                  <a:pt x="3879453" y="878086"/>
                  <a:pt x="3872012" y="878086"/>
                  <a:pt x="3862090" y="878086"/>
                </a:cubicBezTo>
                <a:close/>
                <a:moveTo>
                  <a:pt x="602754" y="870644"/>
                </a:moveTo>
                <a:cubicBezTo>
                  <a:pt x="602754" y="870644"/>
                  <a:pt x="602754" y="873125"/>
                  <a:pt x="602754" y="878086"/>
                </a:cubicBezTo>
                <a:cubicBezTo>
                  <a:pt x="602754" y="883047"/>
                  <a:pt x="605234" y="885527"/>
                  <a:pt x="610195" y="885527"/>
                </a:cubicBezTo>
                <a:lnTo>
                  <a:pt x="610195" y="878086"/>
                </a:lnTo>
                <a:cubicBezTo>
                  <a:pt x="605234" y="873125"/>
                  <a:pt x="602754" y="870644"/>
                  <a:pt x="602754" y="870644"/>
                </a:cubicBezTo>
                <a:close/>
                <a:moveTo>
                  <a:pt x="3802559" y="848320"/>
                </a:moveTo>
                <a:cubicBezTo>
                  <a:pt x="3802559" y="848320"/>
                  <a:pt x="3805039" y="848320"/>
                  <a:pt x="3810000" y="848320"/>
                </a:cubicBezTo>
                <a:lnTo>
                  <a:pt x="3802559" y="855762"/>
                </a:lnTo>
                <a:close/>
                <a:moveTo>
                  <a:pt x="431602" y="840879"/>
                </a:moveTo>
                <a:lnTo>
                  <a:pt x="439043" y="840879"/>
                </a:lnTo>
                <a:cubicBezTo>
                  <a:pt x="444004" y="845840"/>
                  <a:pt x="448965" y="848320"/>
                  <a:pt x="453926" y="848320"/>
                </a:cubicBezTo>
                <a:lnTo>
                  <a:pt x="439043" y="848320"/>
                </a:lnTo>
                <a:cubicBezTo>
                  <a:pt x="434082" y="843359"/>
                  <a:pt x="431602" y="840879"/>
                  <a:pt x="431602" y="840879"/>
                </a:cubicBezTo>
                <a:close/>
                <a:moveTo>
                  <a:pt x="3542109" y="825996"/>
                </a:moveTo>
                <a:lnTo>
                  <a:pt x="3579316" y="840879"/>
                </a:lnTo>
                <a:lnTo>
                  <a:pt x="3571875" y="840879"/>
                </a:lnTo>
                <a:lnTo>
                  <a:pt x="3556992" y="840879"/>
                </a:lnTo>
                <a:cubicBezTo>
                  <a:pt x="3556992" y="835918"/>
                  <a:pt x="3554512" y="833437"/>
                  <a:pt x="3549551" y="833437"/>
                </a:cubicBezTo>
                <a:cubicBezTo>
                  <a:pt x="3544590" y="833437"/>
                  <a:pt x="3540869" y="833437"/>
                  <a:pt x="3538389" y="833437"/>
                </a:cubicBezTo>
                <a:cubicBezTo>
                  <a:pt x="3535908" y="833437"/>
                  <a:pt x="3534668" y="833437"/>
                  <a:pt x="3534668" y="833437"/>
                </a:cubicBezTo>
                <a:cubicBezTo>
                  <a:pt x="3534668" y="828476"/>
                  <a:pt x="3537148" y="825996"/>
                  <a:pt x="3542109" y="825996"/>
                </a:cubicBezTo>
                <a:close/>
                <a:moveTo>
                  <a:pt x="327422" y="825996"/>
                </a:moveTo>
                <a:cubicBezTo>
                  <a:pt x="337344" y="825996"/>
                  <a:pt x="342305" y="828476"/>
                  <a:pt x="342305" y="833437"/>
                </a:cubicBezTo>
                <a:cubicBezTo>
                  <a:pt x="342305" y="838398"/>
                  <a:pt x="332383" y="838398"/>
                  <a:pt x="312539" y="833437"/>
                </a:cubicBezTo>
                <a:close/>
                <a:moveTo>
                  <a:pt x="3698379" y="818555"/>
                </a:moveTo>
                <a:cubicBezTo>
                  <a:pt x="3708301" y="818555"/>
                  <a:pt x="3719463" y="821035"/>
                  <a:pt x="3731865" y="825996"/>
                </a:cubicBezTo>
                <a:cubicBezTo>
                  <a:pt x="3744268" y="830957"/>
                  <a:pt x="3751709" y="834678"/>
                  <a:pt x="3754189" y="837158"/>
                </a:cubicBezTo>
                <a:cubicBezTo>
                  <a:pt x="3756670" y="839638"/>
                  <a:pt x="3761631" y="840879"/>
                  <a:pt x="3769072" y="840879"/>
                </a:cubicBezTo>
                <a:cubicBezTo>
                  <a:pt x="3776514" y="840879"/>
                  <a:pt x="3780234" y="842119"/>
                  <a:pt x="3780234" y="844600"/>
                </a:cubicBezTo>
                <a:cubicBezTo>
                  <a:pt x="3780234" y="847080"/>
                  <a:pt x="3775273" y="848320"/>
                  <a:pt x="3765352" y="848320"/>
                </a:cubicBezTo>
                <a:cubicBezTo>
                  <a:pt x="3755430" y="848320"/>
                  <a:pt x="3750469" y="845840"/>
                  <a:pt x="3750469" y="840879"/>
                </a:cubicBezTo>
                <a:cubicBezTo>
                  <a:pt x="3740547" y="840879"/>
                  <a:pt x="3733106" y="838398"/>
                  <a:pt x="3728145" y="833437"/>
                </a:cubicBezTo>
                <a:cubicBezTo>
                  <a:pt x="3723183" y="828476"/>
                  <a:pt x="3718223" y="828476"/>
                  <a:pt x="3713262" y="833437"/>
                </a:cubicBezTo>
                <a:cubicBezTo>
                  <a:pt x="3693418" y="833437"/>
                  <a:pt x="3683496" y="830957"/>
                  <a:pt x="3683496" y="825996"/>
                </a:cubicBezTo>
                <a:cubicBezTo>
                  <a:pt x="3683496" y="821035"/>
                  <a:pt x="3688457" y="818555"/>
                  <a:pt x="3698379" y="818555"/>
                </a:cubicBezTo>
                <a:close/>
                <a:moveTo>
                  <a:pt x="435322" y="818555"/>
                </a:moveTo>
                <a:cubicBezTo>
                  <a:pt x="437803" y="818555"/>
                  <a:pt x="441523" y="818555"/>
                  <a:pt x="446484" y="818555"/>
                </a:cubicBezTo>
                <a:cubicBezTo>
                  <a:pt x="456406" y="818555"/>
                  <a:pt x="461367" y="819795"/>
                  <a:pt x="461367" y="822275"/>
                </a:cubicBezTo>
                <a:cubicBezTo>
                  <a:pt x="461367" y="824756"/>
                  <a:pt x="456406" y="825996"/>
                  <a:pt x="446484" y="825996"/>
                </a:cubicBezTo>
                <a:cubicBezTo>
                  <a:pt x="446484" y="825996"/>
                  <a:pt x="444004" y="825996"/>
                  <a:pt x="439043" y="825996"/>
                </a:cubicBezTo>
                <a:cubicBezTo>
                  <a:pt x="434082" y="825996"/>
                  <a:pt x="431602" y="825996"/>
                  <a:pt x="431602" y="825996"/>
                </a:cubicBezTo>
                <a:cubicBezTo>
                  <a:pt x="431602" y="821035"/>
                  <a:pt x="432842" y="818555"/>
                  <a:pt x="435322" y="818555"/>
                </a:cubicBezTo>
                <a:close/>
                <a:moveTo>
                  <a:pt x="253008" y="818555"/>
                </a:moveTo>
                <a:lnTo>
                  <a:pt x="267891" y="825996"/>
                </a:lnTo>
                <a:cubicBezTo>
                  <a:pt x="257969" y="830957"/>
                  <a:pt x="250527" y="830957"/>
                  <a:pt x="245566" y="825996"/>
                </a:cubicBezTo>
                <a:close/>
                <a:moveTo>
                  <a:pt x="297656" y="811113"/>
                </a:moveTo>
                <a:cubicBezTo>
                  <a:pt x="302617" y="811113"/>
                  <a:pt x="305098" y="813594"/>
                  <a:pt x="305098" y="818555"/>
                </a:cubicBezTo>
                <a:lnTo>
                  <a:pt x="297656" y="818555"/>
                </a:lnTo>
                <a:cubicBezTo>
                  <a:pt x="292696" y="818555"/>
                  <a:pt x="290215" y="817314"/>
                  <a:pt x="290215" y="814834"/>
                </a:cubicBezTo>
                <a:cubicBezTo>
                  <a:pt x="290215" y="812354"/>
                  <a:pt x="292696" y="811113"/>
                  <a:pt x="297656" y="811113"/>
                </a:cubicBezTo>
                <a:close/>
                <a:moveTo>
                  <a:pt x="3664892" y="806462"/>
                </a:moveTo>
                <a:cubicBezTo>
                  <a:pt x="3667373" y="805842"/>
                  <a:pt x="3671094" y="806152"/>
                  <a:pt x="3676055" y="807392"/>
                </a:cubicBezTo>
                <a:cubicBezTo>
                  <a:pt x="3685976" y="809873"/>
                  <a:pt x="3688457" y="813594"/>
                  <a:pt x="3683496" y="818555"/>
                </a:cubicBezTo>
                <a:lnTo>
                  <a:pt x="3676055" y="818555"/>
                </a:lnTo>
                <a:cubicBezTo>
                  <a:pt x="3676055" y="813594"/>
                  <a:pt x="3673574" y="811113"/>
                  <a:pt x="3668613" y="811113"/>
                </a:cubicBezTo>
                <a:lnTo>
                  <a:pt x="3661172" y="811113"/>
                </a:lnTo>
                <a:cubicBezTo>
                  <a:pt x="3661172" y="808633"/>
                  <a:pt x="3662412" y="807082"/>
                  <a:pt x="3664892" y="806462"/>
                </a:cubicBezTo>
                <a:close/>
                <a:moveTo>
                  <a:pt x="3646289" y="803672"/>
                </a:moveTo>
                <a:cubicBezTo>
                  <a:pt x="3651250" y="803672"/>
                  <a:pt x="3653730" y="804912"/>
                  <a:pt x="3653730" y="807392"/>
                </a:cubicBezTo>
                <a:cubicBezTo>
                  <a:pt x="3653730" y="809873"/>
                  <a:pt x="3653730" y="811113"/>
                  <a:pt x="3653730" y="811113"/>
                </a:cubicBezTo>
                <a:lnTo>
                  <a:pt x="3646289" y="811113"/>
                </a:lnTo>
                <a:cubicBezTo>
                  <a:pt x="3641328" y="806152"/>
                  <a:pt x="3641328" y="803672"/>
                  <a:pt x="3646289" y="803672"/>
                </a:cubicBezTo>
                <a:close/>
                <a:moveTo>
                  <a:pt x="394395" y="803672"/>
                </a:moveTo>
                <a:cubicBezTo>
                  <a:pt x="394395" y="803672"/>
                  <a:pt x="395635" y="804912"/>
                  <a:pt x="398115" y="807392"/>
                </a:cubicBezTo>
                <a:cubicBezTo>
                  <a:pt x="400596" y="809873"/>
                  <a:pt x="405557" y="811113"/>
                  <a:pt x="412998" y="811113"/>
                </a:cubicBezTo>
                <a:cubicBezTo>
                  <a:pt x="420439" y="811113"/>
                  <a:pt x="426641" y="813594"/>
                  <a:pt x="431602" y="818555"/>
                </a:cubicBezTo>
                <a:lnTo>
                  <a:pt x="394395" y="811113"/>
                </a:lnTo>
                <a:close/>
                <a:moveTo>
                  <a:pt x="589731" y="801346"/>
                </a:moveTo>
                <a:cubicBezTo>
                  <a:pt x="588491" y="801657"/>
                  <a:pt x="587871" y="802431"/>
                  <a:pt x="587871" y="803672"/>
                </a:cubicBezTo>
                <a:cubicBezTo>
                  <a:pt x="587871" y="808633"/>
                  <a:pt x="590352" y="811113"/>
                  <a:pt x="595312" y="811113"/>
                </a:cubicBezTo>
                <a:cubicBezTo>
                  <a:pt x="595312" y="811113"/>
                  <a:pt x="597793" y="811113"/>
                  <a:pt x="602754" y="811113"/>
                </a:cubicBezTo>
                <a:cubicBezTo>
                  <a:pt x="607715" y="811113"/>
                  <a:pt x="615156" y="813594"/>
                  <a:pt x="625078" y="818555"/>
                </a:cubicBezTo>
                <a:cubicBezTo>
                  <a:pt x="635000" y="823516"/>
                  <a:pt x="639961" y="825996"/>
                  <a:pt x="639961" y="825996"/>
                </a:cubicBezTo>
                <a:cubicBezTo>
                  <a:pt x="639961" y="825996"/>
                  <a:pt x="638721" y="823516"/>
                  <a:pt x="636240" y="818555"/>
                </a:cubicBezTo>
                <a:cubicBezTo>
                  <a:pt x="633760" y="813594"/>
                  <a:pt x="627559" y="811113"/>
                  <a:pt x="617637" y="811113"/>
                </a:cubicBezTo>
                <a:cubicBezTo>
                  <a:pt x="602754" y="803672"/>
                  <a:pt x="593452" y="800416"/>
                  <a:pt x="589731" y="801346"/>
                </a:cubicBezTo>
                <a:close/>
                <a:moveTo>
                  <a:pt x="349746" y="796230"/>
                </a:moveTo>
                <a:lnTo>
                  <a:pt x="372070" y="796230"/>
                </a:lnTo>
                <a:cubicBezTo>
                  <a:pt x="377031" y="796230"/>
                  <a:pt x="379512" y="798711"/>
                  <a:pt x="379512" y="803672"/>
                </a:cubicBezTo>
                <a:cubicBezTo>
                  <a:pt x="379512" y="808633"/>
                  <a:pt x="372070" y="808633"/>
                  <a:pt x="357187" y="803672"/>
                </a:cubicBezTo>
                <a:cubicBezTo>
                  <a:pt x="352227" y="803672"/>
                  <a:pt x="349746" y="801191"/>
                  <a:pt x="349746" y="796230"/>
                </a:cubicBezTo>
                <a:close/>
                <a:moveTo>
                  <a:pt x="3616523" y="781348"/>
                </a:moveTo>
                <a:cubicBezTo>
                  <a:pt x="3621484" y="781348"/>
                  <a:pt x="3626445" y="783828"/>
                  <a:pt x="3631406" y="788789"/>
                </a:cubicBezTo>
                <a:cubicBezTo>
                  <a:pt x="3626445" y="788789"/>
                  <a:pt x="3622724" y="788789"/>
                  <a:pt x="3620244" y="788789"/>
                </a:cubicBezTo>
                <a:cubicBezTo>
                  <a:pt x="3617764" y="788789"/>
                  <a:pt x="3614043" y="788789"/>
                  <a:pt x="3609082" y="788789"/>
                </a:cubicBezTo>
                <a:close/>
                <a:moveTo>
                  <a:pt x="394395" y="781348"/>
                </a:moveTo>
                <a:cubicBezTo>
                  <a:pt x="394395" y="781348"/>
                  <a:pt x="396875" y="781348"/>
                  <a:pt x="401836" y="781348"/>
                </a:cubicBezTo>
                <a:lnTo>
                  <a:pt x="401836" y="788789"/>
                </a:lnTo>
                <a:close/>
                <a:moveTo>
                  <a:pt x="3530947" y="755303"/>
                </a:moveTo>
                <a:cubicBezTo>
                  <a:pt x="3535908" y="755303"/>
                  <a:pt x="3539629" y="756543"/>
                  <a:pt x="3542109" y="759023"/>
                </a:cubicBezTo>
                <a:cubicBezTo>
                  <a:pt x="3547070" y="763984"/>
                  <a:pt x="3553271" y="767705"/>
                  <a:pt x="3560713" y="770185"/>
                </a:cubicBezTo>
                <a:cubicBezTo>
                  <a:pt x="3568154" y="772666"/>
                  <a:pt x="3574355" y="773906"/>
                  <a:pt x="3579316" y="773906"/>
                </a:cubicBezTo>
                <a:lnTo>
                  <a:pt x="3594199" y="781348"/>
                </a:lnTo>
                <a:cubicBezTo>
                  <a:pt x="3594199" y="781348"/>
                  <a:pt x="3591719" y="781348"/>
                  <a:pt x="3586758" y="781348"/>
                </a:cubicBezTo>
                <a:lnTo>
                  <a:pt x="3564433" y="781348"/>
                </a:lnTo>
                <a:cubicBezTo>
                  <a:pt x="3554512" y="776387"/>
                  <a:pt x="3543350" y="772666"/>
                  <a:pt x="3530947" y="770185"/>
                </a:cubicBezTo>
                <a:cubicBezTo>
                  <a:pt x="3518545" y="767705"/>
                  <a:pt x="3512344" y="765224"/>
                  <a:pt x="3512344" y="762744"/>
                </a:cubicBezTo>
                <a:cubicBezTo>
                  <a:pt x="3512344" y="760264"/>
                  <a:pt x="3512344" y="759023"/>
                  <a:pt x="3512344" y="759023"/>
                </a:cubicBezTo>
                <a:cubicBezTo>
                  <a:pt x="3519785" y="756543"/>
                  <a:pt x="3525986" y="755303"/>
                  <a:pt x="3530947" y="755303"/>
                </a:cubicBezTo>
                <a:close/>
                <a:moveTo>
                  <a:pt x="431602" y="744141"/>
                </a:moveTo>
                <a:cubicBezTo>
                  <a:pt x="431602" y="744141"/>
                  <a:pt x="434082" y="744141"/>
                  <a:pt x="439043" y="744141"/>
                </a:cubicBezTo>
                <a:cubicBezTo>
                  <a:pt x="439043" y="749102"/>
                  <a:pt x="439043" y="751582"/>
                  <a:pt x="439043" y="751582"/>
                </a:cubicBezTo>
                <a:cubicBezTo>
                  <a:pt x="439043" y="751582"/>
                  <a:pt x="437803" y="751582"/>
                  <a:pt x="435322" y="751582"/>
                </a:cubicBezTo>
                <a:cubicBezTo>
                  <a:pt x="432842" y="751582"/>
                  <a:pt x="431602" y="749102"/>
                  <a:pt x="431602" y="744141"/>
                </a:cubicBezTo>
                <a:close/>
                <a:moveTo>
                  <a:pt x="417649" y="739490"/>
                </a:moveTo>
                <a:cubicBezTo>
                  <a:pt x="419509" y="740110"/>
                  <a:pt x="421680" y="741660"/>
                  <a:pt x="424160" y="744141"/>
                </a:cubicBezTo>
                <a:lnTo>
                  <a:pt x="424160" y="751582"/>
                </a:lnTo>
                <a:lnTo>
                  <a:pt x="416719" y="751582"/>
                </a:lnTo>
                <a:cubicBezTo>
                  <a:pt x="411758" y="746621"/>
                  <a:pt x="410517" y="742900"/>
                  <a:pt x="412998" y="740420"/>
                </a:cubicBezTo>
                <a:cubicBezTo>
                  <a:pt x="414238" y="739180"/>
                  <a:pt x="415789" y="738870"/>
                  <a:pt x="417649" y="739490"/>
                </a:cubicBezTo>
                <a:close/>
                <a:moveTo>
                  <a:pt x="3482578" y="736699"/>
                </a:moveTo>
                <a:lnTo>
                  <a:pt x="3490019" y="744141"/>
                </a:lnTo>
                <a:lnTo>
                  <a:pt x="3504902" y="751582"/>
                </a:lnTo>
                <a:lnTo>
                  <a:pt x="3490019" y="751582"/>
                </a:lnTo>
                <a:cubicBezTo>
                  <a:pt x="3480098" y="746621"/>
                  <a:pt x="3475137" y="744141"/>
                  <a:pt x="3475137" y="744141"/>
                </a:cubicBezTo>
                <a:close/>
                <a:moveTo>
                  <a:pt x="3460254" y="729258"/>
                </a:moveTo>
                <a:cubicBezTo>
                  <a:pt x="3465215" y="729258"/>
                  <a:pt x="3467695" y="731738"/>
                  <a:pt x="3467695" y="736699"/>
                </a:cubicBezTo>
                <a:cubicBezTo>
                  <a:pt x="3462734" y="741660"/>
                  <a:pt x="3457773" y="744141"/>
                  <a:pt x="3452812" y="744141"/>
                </a:cubicBezTo>
                <a:cubicBezTo>
                  <a:pt x="3452812" y="739180"/>
                  <a:pt x="3454053" y="735459"/>
                  <a:pt x="3456533" y="732978"/>
                </a:cubicBezTo>
                <a:cubicBezTo>
                  <a:pt x="3459013" y="730498"/>
                  <a:pt x="3460254" y="729258"/>
                  <a:pt x="3460254" y="729258"/>
                </a:cubicBezTo>
                <a:close/>
                <a:moveTo>
                  <a:pt x="3430488" y="714375"/>
                </a:moveTo>
                <a:cubicBezTo>
                  <a:pt x="3430488" y="714375"/>
                  <a:pt x="3432969" y="716855"/>
                  <a:pt x="3437930" y="721816"/>
                </a:cubicBezTo>
                <a:lnTo>
                  <a:pt x="3423047" y="721816"/>
                </a:lnTo>
                <a:close/>
                <a:moveTo>
                  <a:pt x="3400723" y="706934"/>
                </a:moveTo>
                <a:lnTo>
                  <a:pt x="3423047" y="706934"/>
                </a:lnTo>
                <a:lnTo>
                  <a:pt x="3408164" y="714375"/>
                </a:lnTo>
                <a:close/>
                <a:moveTo>
                  <a:pt x="3363516" y="692051"/>
                </a:moveTo>
                <a:cubicBezTo>
                  <a:pt x="3378398" y="692051"/>
                  <a:pt x="3385840" y="697012"/>
                  <a:pt x="3385840" y="706934"/>
                </a:cubicBezTo>
                <a:cubicBezTo>
                  <a:pt x="3375918" y="706934"/>
                  <a:pt x="3368476" y="704453"/>
                  <a:pt x="3363516" y="699492"/>
                </a:cubicBezTo>
                <a:close/>
                <a:moveTo>
                  <a:pt x="3333750" y="684609"/>
                </a:moveTo>
                <a:cubicBezTo>
                  <a:pt x="3333750" y="684609"/>
                  <a:pt x="3336231" y="684609"/>
                  <a:pt x="3341191" y="684609"/>
                </a:cubicBezTo>
                <a:lnTo>
                  <a:pt x="3341191" y="692051"/>
                </a:lnTo>
                <a:cubicBezTo>
                  <a:pt x="3336231" y="692051"/>
                  <a:pt x="3333750" y="689570"/>
                  <a:pt x="3333750" y="684609"/>
                </a:cubicBezTo>
                <a:close/>
                <a:moveTo>
                  <a:pt x="3132832" y="684609"/>
                </a:moveTo>
                <a:cubicBezTo>
                  <a:pt x="3137793" y="684609"/>
                  <a:pt x="3140273" y="685850"/>
                  <a:pt x="3140273" y="688330"/>
                </a:cubicBezTo>
                <a:cubicBezTo>
                  <a:pt x="3140273" y="690810"/>
                  <a:pt x="3139033" y="692051"/>
                  <a:pt x="3136553" y="692051"/>
                </a:cubicBezTo>
                <a:cubicBezTo>
                  <a:pt x="3134072" y="692051"/>
                  <a:pt x="3132832" y="689570"/>
                  <a:pt x="3132832" y="684609"/>
                </a:cubicBezTo>
                <a:close/>
                <a:moveTo>
                  <a:pt x="3103066" y="684609"/>
                </a:moveTo>
                <a:cubicBezTo>
                  <a:pt x="3108027" y="684609"/>
                  <a:pt x="3110508" y="684609"/>
                  <a:pt x="3110508" y="684609"/>
                </a:cubicBezTo>
                <a:cubicBezTo>
                  <a:pt x="3110508" y="689570"/>
                  <a:pt x="3105547" y="692051"/>
                  <a:pt x="3095625" y="692051"/>
                </a:cubicBezTo>
                <a:close/>
                <a:moveTo>
                  <a:pt x="394395" y="684609"/>
                </a:moveTo>
                <a:cubicBezTo>
                  <a:pt x="389434" y="684609"/>
                  <a:pt x="386953" y="687090"/>
                  <a:pt x="386953" y="692051"/>
                </a:cubicBezTo>
                <a:cubicBezTo>
                  <a:pt x="386953" y="692051"/>
                  <a:pt x="389434" y="692051"/>
                  <a:pt x="394395" y="692051"/>
                </a:cubicBezTo>
                <a:cubicBezTo>
                  <a:pt x="394395" y="687090"/>
                  <a:pt x="394395" y="684609"/>
                  <a:pt x="394395" y="684609"/>
                </a:cubicBezTo>
                <a:close/>
                <a:moveTo>
                  <a:pt x="223242" y="684609"/>
                </a:moveTo>
                <a:lnTo>
                  <a:pt x="238125" y="692051"/>
                </a:lnTo>
                <a:cubicBezTo>
                  <a:pt x="238125" y="692051"/>
                  <a:pt x="233164" y="692051"/>
                  <a:pt x="223242" y="692051"/>
                </a:cubicBezTo>
                <a:close/>
                <a:moveTo>
                  <a:pt x="81855" y="684609"/>
                </a:moveTo>
                <a:lnTo>
                  <a:pt x="89297" y="684609"/>
                </a:lnTo>
                <a:lnTo>
                  <a:pt x="89297" y="692051"/>
                </a:lnTo>
                <a:cubicBezTo>
                  <a:pt x="84336" y="687090"/>
                  <a:pt x="81855" y="684609"/>
                  <a:pt x="81855" y="684609"/>
                </a:cubicBezTo>
                <a:close/>
                <a:moveTo>
                  <a:pt x="3084463" y="677168"/>
                </a:moveTo>
                <a:cubicBezTo>
                  <a:pt x="3086943" y="677168"/>
                  <a:pt x="3088183" y="679648"/>
                  <a:pt x="3088183" y="684609"/>
                </a:cubicBezTo>
                <a:cubicBezTo>
                  <a:pt x="3083223" y="684609"/>
                  <a:pt x="3080742" y="684609"/>
                  <a:pt x="3080742" y="684609"/>
                </a:cubicBezTo>
                <a:cubicBezTo>
                  <a:pt x="3080742" y="679648"/>
                  <a:pt x="3081982" y="677168"/>
                  <a:pt x="3084463" y="677168"/>
                </a:cubicBezTo>
                <a:close/>
                <a:moveTo>
                  <a:pt x="334863" y="677168"/>
                </a:moveTo>
                <a:lnTo>
                  <a:pt x="349746" y="684609"/>
                </a:lnTo>
                <a:cubicBezTo>
                  <a:pt x="349746" y="679648"/>
                  <a:pt x="347266" y="677168"/>
                  <a:pt x="342305" y="677168"/>
                </a:cubicBezTo>
                <a:cubicBezTo>
                  <a:pt x="337344" y="677168"/>
                  <a:pt x="334863" y="677168"/>
                  <a:pt x="334863" y="677168"/>
                </a:cubicBezTo>
                <a:close/>
                <a:moveTo>
                  <a:pt x="208359" y="677168"/>
                </a:moveTo>
                <a:lnTo>
                  <a:pt x="215801" y="677168"/>
                </a:lnTo>
                <a:cubicBezTo>
                  <a:pt x="210840" y="677168"/>
                  <a:pt x="210840" y="679648"/>
                  <a:pt x="215801" y="684609"/>
                </a:cubicBezTo>
                <a:lnTo>
                  <a:pt x="208359" y="684609"/>
                </a:lnTo>
                <a:close/>
                <a:moveTo>
                  <a:pt x="133945" y="677168"/>
                </a:moveTo>
                <a:cubicBezTo>
                  <a:pt x="133945" y="677168"/>
                  <a:pt x="136426" y="677168"/>
                  <a:pt x="141387" y="677168"/>
                </a:cubicBezTo>
                <a:cubicBezTo>
                  <a:pt x="141387" y="682129"/>
                  <a:pt x="145107" y="684609"/>
                  <a:pt x="152549" y="684609"/>
                </a:cubicBezTo>
                <a:cubicBezTo>
                  <a:pt x="159990" y="684609"/>
                  <a:pt x="163711" y="685850"/>
                  <a:pt x="163711" y="688330"/>
                </a:cubicBezTo>
                <a:cubicBezTo>
                  <a:pt x="163711" y="690810"/>
                  <a:pt x="156270" y="692051"/>
                  <a:pt x="141387" y="692051"/>
                </a:cubicBezTo>
                <a:cubicBezTo>
                  <a:pt x="141387" y="692051"/>
                  <a:pt x="138906" y="689570"/>
                  <a:pt x="133945" y="684609"/>
                </a:cubicBezTo>
                <a:cubicBezTo>
                  <a:pt x="133945" y="679648"/>
                  <a:pt x="133945" y="677168"/>
                  <a:pt x="133945" y="677168"/>
                </a:cubicBezTo>
                <a:close/>
                <a:moveTo>
                  <a:pt x="52090" y="669726"/>
                </a:moveTo>
                <a:cubicBezTo>
                  <a:pt x="52090" y="669726"/>
                  <a:pt x="54570" y="669726"/>
                  <a:pt x="59531" y="669726"/>
                </a:cubicBezTo>
                <a:cubicBezTo>
                  <a:pt x="64492" y="669726"/>
                  <a:pt x="69453" y="672207"/>
                  <a:pt x="74414" y="677168"/>
                </a:cubicBezTo>
                <a:lnTo>
                  <a:pt x="52090" y="677168"/>
                </a:lnTo>
                <a:cubicBezTo>
                  <a:pt x="52090" y="672207"/>
                  <a:pt x="52090" y="669726"/>
                  <a:pt x="52090" y="669726"/>
                </a:cubicBezTo>
                <a:close/>
                <a:moveTo>
                  <a:pt x="3289101" y="662285"/>
                </a:moveTo>
                <a:lnTo>
                  <a:pt x="3296543" y="669726"/>
                </a:lnTo>
                <a:cubicBezTo>
                  <a:pt x="3296543" y="669726"/>
                  <a:pt x="3295303" y="669726"/>
                  <a:pt x="3292822" y="669726"/>
                </a:cubicBezTo>
                <a:cubicBezTo>
                  <a:pt x="3290342" y="669726"/>
                  <a:pt x="3287861" y="668486"/>
                  <a:pt x="3285381" y="666006"/>
                </a:cubicBezTo>
                <a:cubicBezTo>
                  <a:pt x="3282900" y="663525"/>
                  <a:pt x="3284141" y="662285"/>
                  <a:pt x="3289101" y="662285"/>
                </a:cubicBezTo>
                <a:close/>
                <a:moveTo>
                  <a:pt x="81855" y="662285"/>
                </a:moveTo>
                <a:lnTo>
                  <a:pt x="89297" y="669726"/>
                </a:lnTo>
                <a:lnTo>
                  <a:pt x="89297" y="677168"/>
                </a:lnTo>
                <a:cubicBezTo>
                  <a:pt x="84336" y="677168"/>
                  <a:pt x="83096" y="675928"/>
                  <a:pt x="85576" y="673447"/>
                </a:cubicBezTo>
                <a:cubicBezTo>
                  <a:pt x="88057" y="670967"/>
                  <a:pt x="86817" y="669726"/>
                  <a:pt x="81855" y="669726"/>
                </a:cubicBezTo>
                <a:cubicBezTo>
                  <a:pt x="81855" y="669726"/>
                  <a:pt x="81855" y="667246"/>
                  <a:pt x="81855" y="662285"/>
                </a:cubicBezTo>
                <a:close/>
                <a:moveTo>
                  <a:pt x="3229570" y="647402"/>
                </a:moveTo>
                <a:lnTo>
                  <a:pt x="3237012" y="647402"/>
                </a:lnTo>
                <a:cubicBezTo>
                  <a:pt x="3241972" y="647402"/>
                  <a:pt x="3246934" y="647402"/>
                  <a:pt x="3251894" y="647402"/>
                </a:cubicBezTo>
                <a:lnTo>
                  <a:pt x="3244453" y="654844"/>
                </a:lnTo>
                <a:close/>
                <a:moveTo>
                  <a:pt x="290215" y="647402"/>
                </a:moveTo>
                <a:lnTo>
                  <a:pt x="305098" y="647402"/>
                </a:lnTo>
                <a:cubicBezTo>
                  <a:pt x="305098" y="647402"/>
                  <a:pt x="306338" y="648643"/>
                  <a:pt x="308818" y="651123"/>
                </a:cubicBezTo>
                <a:cubicBezTo>
                  <a:pt x="311299" y="653603"/>
                  <a:pt x="312539" y="654844"/>
                  <a:pt x="312539" y="654844"/>
                </a:cubicBezTo>
                <a:cubicBezTo>
                  <a:pt x="312539" y="664765"/>
                  <a:pt x="310059" y="667246"/>
                  <a:pt x="305098" y="662285"/>
                </a:cubicBezTo>
                <a:cubicBezTo>
                  <a:pt x="300137" y="657324"/>
                  <a:pt x="297656" y="657324"/>
                  <a:pt x="297656" y="662285"/>
                </a:cubicBezTo>
                <a:lnTo>
                  <a:pt x="305098" y="669726"/>
                </a:lnTo>
                <a:cubicBezTo>
                  <a:pt x="295176" y="669726"/>
                  <a:pt x="287734" y="669726"/>
                  <a:pt x="282774" y="669726"/>
                </a:cubicBezTo>
                <a:cubicBezTo>
                  <a:pt x="277812" y="669726"/>
                  <a:pt x="275332" y="667246"/>
                  <a:pt x="275332" y="662285"/>
                </a:cubicBezTo>
                <a:cubicBezTo>
                  <a:pt x="270371" y="657324"/>
                  <a:pt x="270371" y="654844"/>
                  <a:pt x="275332" y="654844"/>
                </a:cubicBezTo>
                <a:close/>
                <a:moveTo>
                  <a:pt x="52090" y="647402"/>
                </a:moveTo>
                <a:lnTo>
                  <a:pt x="66973" y="647402"/>
                </a:lnTo>
                <a:lnTo>
                  <a:pt x="59531" y="662285"/>
                </a:lnTo>
                <a:cubicBezTo>
                  <a:pt x="54570" y="662285"/>
                  <a:pt x="53330" y="659805"/>
                  <a:pt x="55811" y="654844"/>
                </a:cubicBezTo>
                <a:cubicBezTo>
                  <a:pt x="58291" y="649883"/>
                  <a:pt x="57051" y="647402"/>
                  <a:pt x="52090" y="647402"/>
                </a:cubicBezTo>
                <a:close/>
                <a:moveTo>
                  <a:pt x="3214687" y="632519"/>
                </a:moveTo>
                <a:cubicBezTo>
                  <a:pt x="3214687" y="637480"/>
                  <a:pt x="3217168" y="639961"/>
                  <a:pt x="3222129" y="639961"/>
                </a:cubicBezTo>
                <a:lnTo>
                  <a:pt x="3214687" y="639961"/>
                </a:lnTo>
                <a:close/>
                <a:moveTo>
                  <a:pt x="76274" y="612986"/>
                </a:moveTo>
                <a:cubicBezTo>
                  <a:pt x="77515" y="613606"/>
                  <a:pt x="79375" y="615156"/>
                  <a:pt x="81855" y="617637"/>
                </a:cubicBezTo>
                <a:lnTo>
                  <a:pt x="74414" y="617637"/>
                </a:lnTo>
                <a:cubicBezTo>
                  <a:pt x="74414" y="617637"/>
                  <a:pt x="74414" y="616396"/>
                  <a:pt x="74414" y="613916"/>
                </a:cubicBezTo>
                <a:cubicBezTo>
                  <a:pt x="74414" y="612676"/>
                  <a:pt x="75034" y="612366"/>
                  <a:pt x="76274" y="612986"/>
                </a:cubicBezTo>
                <a:close/>
                <a:moveTo>
                  <a:pt x="59531" y="610195"/>
                </a:moveTo>
                <a:lnTo>
                  <a:pt x="66973" y="610195"/>
                </a:lnTo>
                <a:cubicBezTo>
                  <a:pt x="66973" y="610195"/>
                  <a:pt x="65732" y="611436"/>
                  <a:pt x="63252" y="613916"/>
                </a:cubicBezTo>
                <a:cubicBezTo>
                  <a:pt x="60771" y="616396"/>
                  <a:pt x="59531" y="616396"/>
                  <a:pt x="59531" y="613916"/>
                </a:cubicBezTo>
                <a:cubicBezTo>
                  <a:pt x="59531" y="611436"/>
                  <a:pt x="59531" y="610195"/>
                  <a:pt x="59531" y="610195"/>
                </a:cubicBezTo>
                <a:close/>
                <a:moveTo>
                  <a:pt x="3132832" y="602754"/>
                </a:moveTo>
                <a:cubicBezTo>
                  <a:pt x="3137793" y="602754"/>
                  <a:pt x="3140273" y="602754"/>
                  <a:pt x="3140273" y="602754"/>
                </a:cubicBezTo>
                <a:lnTo>
                  <a:pt x="3132832" y="610195"/>
                </a:lnTo>
                <a:cubicBezTo>
                  <a:pt x="3127871" y="610195"/>
                  <a:pt x="3125391" y="608955"/>
                  <a:pt x="3125391" y="606475"/>
                </a:cubicBezTo>
                <a:cubicBezTo>
                  <a:pt x="3125391" y="603994"/>
                  <a:pt x="3127871" y="602754"/>
                  <a:pt x="3132832" y="602754"/>
                </a:cubicBezTo>
                <a:close/>
                <a:moveTo>
                  <a:pt x="2824479" y="592987"/>
                </a:moveTo>
                <a:cubicBezTo>
                  <a:pt x="2829130" y="592057"/>
                  <a:pt x="2835176" y="595312"/>
                  <a:pt x="2842617" y="602754"/>
                </a:cubicBezTo>
                <a:cubicBezTo>
                  <a:pt x="2837656" y="602754"/>
                  <a:pt x="2832695" y="602754"/>
                  <a:pt x="2827734" y="602754"/>
                </a:cubicBezTo>
                <a:cubicBezTo>
                  <a:pt x="2827734" y="602754"/>
                  <a:pt x="2825254" y="600273"/>
                  <a:pt x="2820293" y="595312"/>
                </a:cubicBezTo>
                <a:cubicBezTo>
                  <a:pt x="2821533" y="594072"/>
                  <a:pt x="2822928" y="593297"/>
                  <a:pt x="2824479" y="592987"/>
                </a:cubicBezTo>
                <a:close/>
                <a:moveTo>
                  <a:pt x="3095625" y="587871"/>
                </a:moveTo>
                <a:cubicBezTo>
                  <a:pt x="3100586" y="587871"/>
                  <a:pt x="3103066" y="590351"/>
                  <a:pt x="3103066" y="595312"/>
                </a:cubicBezTo>
                <a:lnTo>
                  <a:pt x="3095625" y="595312"/>
                </a:lnTo>
                <a:cubicBezTo>
                  <a:pt x="3090664" y="595312"/>
                  <a:pt x="3088183" y="595312"/>
                  <a:pt x="3088183" y="595312"/>
                </a:cubicBezTo>
                <a:cubicBezTo>
                  <a:pt x="3088183" y="595312"/>
                  <a:pt x="3089424" y="594072"/>
                  <a:pt x="3091904" y="591592"/>
                </a:cubicBezTo>
                <a:cubicBezTo>
                  <a:pt x="3094385" y="589111"/>
                  <a:pt x="3095625" y="587871"/>
                  <a:pt x="3095625" y="587871"/>
                </a:cubicBezTo>
                <a:close/>
                <a:moveTo>
                  <a:pt x="3036094" y="565547"/>
                </a:moveTo>
                <a:cubicBezTo>
                  <a:pt x="3036094" y="565547"/>
                  <a:pt x="3038574" y="565547"/>
                  <a:pt x="3043535" y="565547"/>
                </a:cubicBezTo>
                <a:lnTo>
                  <a:pt x="3043535" y="572988"/>
                </a:lnTo>
                <a:close/>
                <a:moveTo>
                  <a:pt x="625078" y="558105"/>
                </a:moveTo>
                <a:cubicBezTo>
                  <a:pt x="620117" y="558105"/>
                  <a:pt x="617637" y="560586"/>
                  <a:pt x="617637" y="565547"/>
                </a:cubicBezTo>
                <a:lnTo>
                  <a:pt x="632520" y="558105"/>
                </a:lnTo>
                <a:close/>
                <a:moveTo>
                  <a:pt x="744141" y="550664"/>
                </a:moveTo>
                <a:lnTo>
                  <a:pt x="736699" y="558105"/>
                </a:lnTo>
                <a:lnTo>
                  <a:pt x="751582" y="558105"/>
                </a:lnTo>
                <a:cubicBezTo>
                  <a:pt x="746621" y="553144"/>
                  <a:pt x="744141" y="550664"/>
                  <a:pt x="744141" y="550664"/>
                </a:cubicBezTo>
                <a:close/>
                <a:moveTo>
                  <a:pt x="572988" y="528340"/>
                </a:moveTo>
                <a:lnTo>
                  <a:pt x="565547" y="535781"/>
                </a:lnTo>
                <a:lnTo>
                  <a:pt x="580430" y="535781"/>
                </a:lnTo>
                <a:cubicBezTo>
                  <a:pt x="580430" y="530820"/>
                  <a:pt x="577949" y="528340"/>
                  <a:pt x="572988" y="528340"/>
                </a:cubicBezTo>
                <a:close/>
                <a:moveTo>
                  <a:pt x="546943" y="520898"/>
                </a:moveTo>
                <a:cubicBezTo>
                  <a:pt x="544463" y="520898"/>
                  <a:pt x="543223" y="523379"/>
                  <a:pt x="543223" y="528340"/>
                </a:cubicBezTo>
                <a:cubicBezTo>
                  <a:pt x="543223" y="533301"/>
                  <a:pt x="545703" y="535781"/>
                  <a:pt x="550664" y="535781"/>
                </a:cubicBezTo>
                <a:cubicBezTo>
                  <a:pt x="555625" y="535781"/>
                  <a:pt x="556865" y="533301"/>
                  <a:pt x="554385" y="528340"/>
                </a:cubicBezTo>
                <a:cubicBezTo>
                  <a:pt x="551904" y="523379"/>
                  <a:pt x="549424" y="520898"/>
                  <a:pt x="546943" y="520898"/>
                </a:cubicBezTo>
                <a:close/>
                <a:moveTo>
                  <a:pt x="2693789" y="506016"/>
                </a:moveTo>
                <a:cubicBezTo>
                  <a:pt x="2693789" y="506016"/>
                  <a:pt x="2696270" y="506016"/>
                  <a:pt x="2701230" y="506016"/>
                </a:cubicBezTo>
                <a:cubicBezTo>
                  <a:pt x="2701230" y="510977"/>
                  <a:pt x="2699990" y="513457"/>
                  <a:pt x="2697510" y="513457"/>
                </a:cubicBezTo>
                <a:cubicBezTo>
                  <a:pt x="2695029" y="513457"/>
                  <a:pt x="2693789" y="510977"/>
                  <a:pt x="2693789" y="506016"/>
                </a:cubicBezTo>
                <a:close/>
                <a:moveTo>
                  <a:pt x="632520" y="476250"/>
                </a:moveTo>
                <a:cubicBezTo>
                  <a:pt x="642442" y="486172"/>
                  <a:pt x="654844" y="491133"/>
                  <a:pt x="669727" y="491133"/>
                </a:cubicBezTo>
                <a:cubicBezTo>
                  <a:pt x="674688" y="491133"/>
                  <a:pt x="679648" y="491133"/>
                  <a:pt x="684610" y="491133"/>
                </a:cubicBezTo>
                <a:lnTo>
                  <a:pt x="684610" y="498574"/>
                </a:lnTo>
                <a:lnTo>
                  <a:pt x="692051" y="498574"/>
                </a:lnTo>
                <a:cubicBezTo>
                  <a:pt x="697012" y="493613"/>
                  <a:pt x="700732" y="491133"/>
                  <a:pt x="703213" y="491133"/>
                </a:cubicBezTo>
                <a:cubicBezTo>
                  <a:pt x="705693" y="491133"/>
                  <a:pt x="706934" y="491133"/>
                  <a:pt x="706934" y="491133"/>
                </a:cubicBezTo>
                <a:cubicBezTo>
                  <a:pt x="711895" y="496094"/>
                  <a:pt x="714375" y="497334"/>
                  <a:pt x="714375" y="494853"/>
                </a:cubicBezTo>
                <a:cubicBezTo>
                  <a:pt x="714375" y="492373"/>
                  <a:pt x="708174" y="488652"/>
                  <a:pt x="695772" y="483691"/>
                </a:cubicBezTo>
                <a:cubicBezTo>
                  <a:pt x="683369" y="478730"/>
                  <a:pt x="674688" y="476250"/>
                  <a:pt x="669727" y="476250"/>
                </a:cubicBezTo>
                <a:lnTo>
                  <a:pt x="654844" y="476250"/>
                </a:lnTo>
                <a:close/>
                <a:moveTo>
                  <a:pt x="2537520" y="468809"/>
                </a:moveTo>
                <a:cubicBezTo>
                  <a:pt x="2542480" y="468809"/>
                  <a:pt x="2544961" y="468809"/>
                  <a:pt x="2544961" y="468809"/>
                </a:cubicBezTo>
                <a:lnTo>
                  <a:pt x="2544961" y="476250"/>
                </a:lnTo>
                <a:close/>
                <a:moveTo>
                  <a:pt x="483691" y="461367"/>
                </a:moveTo>
                <a:lnTo>
                  <a:pt x="483691" y="468809"/>
                </a:lnTo>
                <a:lnTo>
                  <a:pt x="491133" y="461367"/>
                </a:lnTo>
                <a:cubicBezTo>
                  <a:pt x="486172" y="461367"/>
                  <a:pt x="483691" y="461367"/>
                  <a:pt x="483691" y="461367"/>
                </a:cubicBezTo>
                <a:close/>
                <a:moveTo>
                  <a:pt x="2440781" y="453926"/>
                </a:moveTo>
                <a:cubicBezTo>
                  <a:pt x="2440781" y="453926"/>
                  <a:pt x="2440781" y="456406"/>
                  <a:pt x="2440781" y="461367"/>
                </a:cubicBezTo>
                <a:cubicBezTo>
                  <a:pt x="2435820" y="461367"/>
                  <a:pt x="2433340" y="460127"/>
                  <a:pt x="2433340" y="457646"/>
                </a:cubicBezTo>
                <a:cubicBezTo>
                  <a:pt x="2433340" y="455166"/>
                  <a:pt x="2435820" y="453926"/>
                  <a:pt x="2440781" y="453926"/>
                </a:cubicBezTo>
                <a:close/>
                <a:moveTo>
                  <a:pt x="1897559" y="453926"/>
                </a:moveTo>
                <a:lnTo>
                  <a:pt x="1897559" y="461367"/>
                </a:lnTo>
                <a:cubicBezTo>
                  <a:pt x="1902520" y="461367"/>
                  <a:pt x="1905000" y="458887"/>
                  <a:pt x="1905000" y="453926"/>
                </a:cubicBezTo>
                <a:close/>
                <a:moveTo>
                  <a:pt x="297656" y="446484"/>
                </a:moveTo>
                <a:lnTo>
                  <a:pt x="305098" y="446484"/>
                </a:lnTo>
                <a:lnTo>
                  <a:pt x="297656" y="453926"/>
                </a:lnTo>
                <a:close/>
                <a:moveTo>
                  <a:pt x="2403574" y="431601"/>
                </a:moveTo>
                <a:cubicBezTo>
                  <a:pt x="2403574" y="431601"/>
                  <a:pt x="2406055" y="431601"/>
                  <a:pt x="2411016" y="431601"/>
                </a:cubicBezTo>
                <a:cubicBezTo>
                  <a:pt x="2411016" y="431601"/>
                  <a:pt x="2408535" y="434082"/>
                  <a:pt x="2403574" y="439043"/>
                </a:cubicBezTo>
                <a:close/>
                <a:moveTo>
                  <a:pt x="379512" y="424160"/>
                </a:moveTo>
                <a:lnTo>
                  <a:pt x="372070" y="431601"/>
                </a:lnTo>
                <a:cubicBezTo>
                  <a:pt x="377031" y="431601"/>
                  <a:pt x="379512" y="431601"/>
                  <a:pt x="379512" y="431601"/>
                </a:cubicBezTo>
                <a:cubicBezTo>
                  <a:pt x="379512" y="431601"/>
                  <a:pt x="381992" y="431601"/>
                  <a:pt x="386953" y="431601"/>
                </a:cubicBezTo>
                <a:cubicBezTo>
                  <a:pt x="386953" y="431601"/>
                  <a:pt x="385713" y="430361"/>
                  <a:pt x="383232" y="427881"/>
                </a:cubicBezTo>
                <a:cubicBezTo>
                  <a:pt x="380752" y="425400"/>
                  <a:pt x="379512" y="424160"/>
                  <a:pt x="379512" y="424160"/>
                </a:cubicBezTo>
                <a:close/>
                <a:moveTo>
                  <a:pt x="2321719" y="416719"/>
                </a:moveTo>
                <a:cubicBezTo>
                  <a:pt x="2321719" y="416719"/>
                  <a:pt x="2322959" y="417959"/>
                  <a:pt x="2325439" y="420439"/>
                </a:cubicBezTo>
                <a:cubicBezTo>
                  <a:pt x="2327920" y="422920"/>
                  <a:pt x="2329160" y="424160"/>
                  <a:pt x="2329160" y="424160"/>
                </a:cubicBezTo>
                <a:lnTo>
                  <a:pt x="2321719" y="424160"/>
                </a:lnTo>
                <a:close/>
                <a:moveTo>
                  <a:pt x="312539" y="409277"/>
                </a:moveTo>
                <a:lnTo>
                  <a:pt x="327422" y="416719"/>
                </a:lnTo>
                <a:cubicBezTo>
                  <a:pt x="322461" y="416719"/>
                  <a:pt x="317500" y="416719"/>
                  <a:pt x="312539" y="416719"/>
                </a:cubicBezTo>
                <a:close/>
                <a:moveTo>
                  <a:pt x="2559844" y="401836"/>
                </a:moveTo>
                <a:lnTo>
                  <a:pt x="2567285" y="401836"/>
                </a:lnTo>
                <a:cubicBezTo>
                  <a:pt x="2582168" y="406797"/>
                  <a:pt x="2594570" y="409277"/>
                  <a:pt x="2604492" y="409277"/>
                </a:cubicBezTo>
                <a:cubicBezTo>
                  <a:pt x="2614414" y="414238"/>
                  <a:pt x="2619375" y="416719"/>
                  <a:pt x="2619375" y="416719"/>
                </a:cubicBezTo>
                <a:lnTo>
                  <a:pt x="2626816" y="424160"/>
                </a:lnTo>
                <a:cubicBezTo>
                  <a:pt x="2631777" y="424160"/>
                  <a:pt x="2640459" y="425400"/>
                  <a:pt x="2652861" y="427881"/>
                </a:cubicBezTo>
                <a:cubicBezTo>
                  <a:pt x="2665263" y="430361"/>
                  <a:pt x="2676425" y="434082"/>
                  <a:pt x="2686348" y="439043"/>
                </a:cubicBezTo>
                <a:cubicBezTo>
                  <a:pt x="2696270" y="444004"/>
                  <a:pt x="2699990" y="447725"/>
                  <a:pt x="2697510" y="450205"/>
                </a:cubicBezTo>
                <a:cubicBezTo>
                  <a:pt x="2695029" y="452685"/>
                  <a:pt x="2688828" y="451445"/>
                  <a:pt x="2678906" y="446484"/>
                </a:cubicBezTo>
                <a:cubicBezTo>
                  <a:pt x="2673945" y="446484"/>
                  <a:pt x="2668984" y="444004"/>
                  <a:pt x="2664023" y="439043"/>
                </a:cubicBezTo>
                <a:cubicBezTo>
                  <a:pt x="2659063" y="434082"/>
                  <a:pt x="2656582" y="434082"/>
                  <a:pt x="2656582" y="439043"/>
                </a:cubicBezTo>
                <a:cubicBezTo>
                  <a:pt x="2656582" y="439043"/>
                  <a:pt x="2651621" y="437803"/>
                  <a:pt x="2641699" y="435322"/>
                </a:cubicBezTo>
                <a:cubicBezTo>
                  <a:pt x="2631777" y="432842"/>
                  <a:pt x="2621856" y="430361"/>
                  <a:pt x="2611933" y="427881"/>
                </a:cubicBezTo>
                <a:cubicBezTo>
                  <a:pt x="2602011" y="425400"/>
                  <a:pt x="2597051" y="421680"/>
                  <a:pt x="2597051" y="416719"/>
                </a:cubicBezTo>
                <a:cubicBezTo>
                  <a:pt x="2597051" y="416719"/>
                  <a:pt x="2594570" y="416719"/>
                  <a:pt x="2589609" y="416719"/>
                </a:cubicBezTo>
                <a:cubicBezTo>
                  <a:pt x="2584649" y="416719"/>
                  <a:pt x="2579687" y="416719"/>
                  <a:pt x="2574726" y="416719"/>
                </a:cubicBezTo>
                <a:cubicBezTo>
                  <a:pt x="2564804" y="411758"/>
                  <a:pt x="2557363" y="409277"/>
                  <a:pt x="2552402" y="409277"/>
                </a:cubicBezTo>
                <a:cubicBezTo>
                  <a:pt x="2557363" y="404316"/>
                  <a:pt x="2559844" y="401836"/>
                  <a:pt x="2559844" y="401836"/>
                </a:cubicBezTo>
                <a:close/>
                <a:moveTo>
                  <a:pt x="2269629" y="401836"/>
                </a:moveTo>
                <a:cubicBezTo>
                  <a:pt x="2274590" y="401836"/>
                  <a:pt x="2277070" y="401836"/>
                  <a:pt x="2277070" y="401836"/>
                </a:cubicBezTo>
                <a:lnTo>
                  <a:pt x="2277070" y="409277"/>
                </a:lnTo>
                <a:close/>
                <a:moveTo>
                  <a:pt x="848321" y="401836"/>
                </a:moveTo>
                <a:lnTo>
                  <a:pt x="855762" y="409277"/>
                </a:lnTo>
                <a:cubicBezTo>
                  <a:pt x="860723" y="409277"/>
                  <a:pt x="863203" y="406797"/>
                  <a:pt x="863203" y="401836"/>
                </a:cubicBezTo>
                <a:cubicBezTo>
                  <a:pt x="863203" y="401836"/>
                  <a:pt x="860723" y="401836"/>
                  <a:pt x="855762" y="401836"/>
                </a:cubicBezTo>
                <a:cubicBezTo>
                  <a:pt x="850801" y="401836"/>
                  <a:pt x="848321" y="401836"/>
                  <a:pt x="848321" y="401836"/>
                </a:cubicBezTo>
                <a:close/>
                <a:moveTo>
                  <a:pt x="424160" y="401836"/>
                </a:moveTo>
                <a:cubicBezTo>
                  <a:pt x="424160" y="406797"/>
                  <a:pt x="426641" y="409277"/>
                  <a:pt x="431602" y="409277"/>
                </a:cubicBezTo>
                <a:cubicBezTo>
                  <a:pt x="431602" y="404316"/>
                  <a:pt x="431602" y="401836"/>
                  <a:pt x="431602" y="401836"/>
                </a:cubicBezTo>
                <a:close/>
                <a:moveTo>
                  <a:pt x="223242" y="401836"/>
                </a:moveTo>
                <a:cubicBezTo>
                  <a:pt x="228203" y="401836"/>
                  <a:pt x="231924" y="401836"/>
                  <a:pt x="234404" y="401836"/>
                </a:cubicBezTo>
                <a:cubicBezTo>
                  <a:pt x="236885" y="401836"/>
                  <a:pt x="238125" y="404316"/>
                  <a:pt x="238125" y="409277"/>
                </a:cubicBezTo>
                <a:cubicBezTo>
                  <a:pt x="243086" y="409277"/>
                  <a:pt x="245566" y="410518"/>
                  <a:pt x="245566" y="412998"/>
                </a:cubicBezTo>
                <a:cubicBezTo>
                  <a:pt x="245566" y="415478"/>
                  <a:pt x="240606" y="414238"/>
                  <a:pt x="230684" y="409277"/>
                </a:cubicBezTo>
                <a:cubicBezTo>
                  <a:pt x="225723" y="409277"/>
                  <a:pt x="223242" y="406797"/>
                  <a:pt x="223242" y="401836"/>
                </a:cubicBezTo>
                <a:close/>
                <a:moveTo>
                  <a:pt x="186035" y="401836"/>
                </a:moveTo>
                <a:cubicBezTo>
                  <a:pt x="190996" y="401836"/>
                  <a:pt x="195957" y="401836"/>
                  <a:pt x="200918" y="401836"/>
                </a:cubicBezTo>
                <a:lnTo>
                  <a:pt x="193477" y="409277"/>
                </a:lnTo>
                <a:close/>
                <a:moveTo>
                  <a:pt x="141387" y="394394"/>
                </a:moveTo>
                <a:cubicBezTo>
                  <a:pt x="141387" y="394394"/>
                  <a:pt x="143867" y="394394"/>
                  <a:pt x="148828" y="394394"/>
                </a:cubicBezTo>
                <a:cubicBezTo>
                  <a:pt x="153789" y="394394"/>
                  <a:pt x="156270" y="394394"/>
                  <a:pt x="156270" y="394394"/>
                </a:cubicBezTo>
                <a:lnTo>
                  <a:pt x="141387" y="401836"/>
                </a:lnTo>
                <a:cubicBezTo>
                  <a:pt x="141387" y="396875"/>
                  <a:pt x="141387" y="394394"/>
                  <a:pt x="141387" y="394394"/>
                </a:cubicBezTo>
                <a:close/>
                <a:moveTo>
                  <a:pt x="1867793" y="386953"/>
                </a:moveTo>
                <a:cubicBezTo>
                  <a:pt x="1867793" y="386953"/>
                  <a:pt x="1875234" y="389433"/>
                  <a:pt x="1890117" y="394394"/>
                </a:cubicBezTo>
                <a:cubicBezTo>
                  <a:pt x="1905000" y="394394"/>
                  <a:pt x="1912441" y="394394"/>
                  <a:pt x="1912441" y="394394"/>
                </a:cubicBezTo>
                <a:cubicBezTo>
                  <a:pt x="1912441" y="389433"/>
                  <a:pt x="1911202" y="386953"/>
                  <a:pt x="1908721" y="386953"/>
                </a:cubicBezTo>
                <a:cubicBezTo>
                  <a:pt x="1906240" y="386953"/>
                  <a:pt x="1903760" y="386953"/>
                  <a:pt x="1901280" y="386953"/>
                </a:cubicBezTo>
                <a:cubicBezTo>
                  <a:pt x="1898799" y="386953"/>
                  <a:pt x="1895078" y="386953"/>
                  <a:pt x="1890117" y="386953"/>
                </a:cubicBezTo>
                <a:cubicBezTo>
                  <a:pt x="1885156" y="386953"/>
                  <a:pt x="1882676" y="386953"/>
                  <a:pt x="1882676" y="386953"/>
                </a:cubicBezTo>
                <a:close/>
                <a:moveTo>
                  <a:pt x="372070" y="386953"/>
                </a:moveTo>
                <a:lnTo>
                  <a:pt x="364629" y="394394"/>
                </a:lnTo>
                <a:lnTo>
                  <a:pt x="386953" y="394394"/>
                </a:lnTo>
                <a:lnTo>
                  <a:pt x="401836" y="394394"/>
                </a:lnTo>
                <a:lnTo>
                  <a:pt x="409277" y="394394"/>
                </a:lnTo>
                <a:lnTo>
                  <a:pt x="401836" y="386953"/>
                </a:lnTo>
                <a:lnTo>
                  <a:pt x="394395" y="386953"/>
                </a:lnTo>
                <a:cubicBezTo>
                  <a:pt x="394395" y="391914"/>
                  <a:pt x="391914" y="394394"/>
                  <a:pt x="386953" y="394394"/>
                </a:cubicBezTo>
                <a:cubicBezTo>
                  <a:pt x="381992" y="394394"/>
                  <a:pt x="377031" y="391914"/>
                  <a:pt x="372070" y="386953"/>
                </a:cubicBezTo>
                <a:close/>
                <a:moveTo>
                  <a:pt x="1653853" y="382302"/>
                </a:moveTo>
                <a:cubicBezTo>
                  <a:pt x="1652612" y="382922"/>
                  <a:pt x="1651992" y="384473"/>
                  <a:pt x="1651992" y="386953"/>
                </a:cubicBezTo>
                <a:cubicBezTo>
                  <a:pt x="1651992" y="391914"/>
                  <a:pt x="1654473" y="394394"/>
                  <a:pt x="1659434" y="394394"/>
                </a:cubicBezTo>
                <a:cubicBezTo>
                  <a:pt x="1664395" y="394394"/>
                  <a:pt x="1666875" y="393154"/>
                  <a:pt x="1666875" y="390674"/>
                </a:cubicBezTo>
                <a:cubicBezTo>
                  <a:pt x="1666875" y="388193"/>
                  <a:pt x="1664395" y="385713"/>
                  <a:pt x="1659434" y="383232"/>
                </a:cubicBezTo>
                <a:cubicBezTo>
                  <a:pt x="1656953" y="381992"/>
                  <a:pt x="1655093" y="381682"/>
                  <a:pt x="1653853" y="382302"/>
                </a:cubicBezTo>
                <a:close/>
                <a:moveTo>
                  <a:pt x="2507754" y="379512"/>
                </a:moveTo>
                <a:lnTo>
                  <a:pt x="2544961" y="394394"/>
                </a:lnTo>
                <a:cubicBezTo>
                  <a:pt x="2544961" y="399355"/>
                  <a:pt x="2537520" y="399355"/>
                  <a:pt x="2522637" y="394394"/>
                </a:cubicBezTo>
                <a:close/>
                <a:moveTo>
                  <a:pt x="610195" y="379512"/>
                </a:moveTo>
                <a:lnTo>
                  <a:pt x="617637" y="386953"/>
                </a:lnTo>
                <a:lnTo>
                  <a:pt x="625078" y="386953"/>
                </a:lnTo>
                <a:cubicBezTo>
                  <a:pt x="620117" y="381992"/>
                  <a:pt x="615156" y="379512"/>
                  <a:pt x="610195" y="379512"/>
                </a:cubicBezTo>
                <a:close/>
                <a:moveTo>
                  <a:pt x="171152" y="379512"/>
                </a:moveTo>
                <a:lnTo>
                  <a:pt x="178594" y="401836"/>
                </a:lnTo>
                <a:cubicBezTo>
                  <a:pt x="178594" y="411758"/>
                  <a:pt x="178594" y="416719"/>
                  <a:pt x="178594" y="416719"/>
                </a:cubicBezTo>
                <a:cubicBezTo>
                  <a:pt x="178594" y="416719"/>
                  <a:pt x="176113" y="415478"/>
                  <a:pt x="171152" y="412998"/>
                </a:cubicBezTo>
                <a:cubicBezTo>
                  <a:pt x="166191" y="410518"/>
                  <a:pt x="166191" y="406797"/>
                  <a:pt x="171152" y="401836"/>
                </a:cubicBezTo>
                <a:lnTo>
                  <a:pt x="171152" y="386953"/>
                </a:lnTo>
                <a:cubicBezTo>
                  <a:pt x="171152" y="386953"/>
                  <a:pt x="169912" y="385713"/>
                  <a:pt x="167432" y="383232"/>
                </a:cubicBezTo>
                <a:cubicBezTo>
                  <a:pt x="164951" y="380752"/>
                  <a:pt x="166191" y="379512"/>
                  <a:pt x="171152" y="379512"/>
                </a:cubicBezTo>
                <a:close/>
                <a:moveTo>
                  <a:pt x="1905000" y="372070"/>
                </a:moveTo>
                <a:cubicBezTo>
                  <a:pt x="1900039" y="372070"/>
                  <a:pt x="1897559" y="373311"/>
                  <a:pt x="1897559" y="375791"/>
                </a:cubicBezTo>
                <a:cubicBezTo>
                  <a:pt x="1897559" y="378271"/>
                  <a:pt x="1901280" y="379512"/>
                  <a:pt x="1908721" y="379512"/>
                </a:cubicBezTo>
                <a:cubicBezTo>
                  <a:pt x="1916162" y="379512"/>
                  <a:pt x="1919883" y="381992"/>
                  <a:pt x="1919883" y="386953"/>
                </a:cubicBezTo>
                <a:lnTo>
                  <a:pt x="1934766" y="386953"/>
                </a:lnTo>
                <a:cubicBezTo>
                  <a:pt x="1934766" y="381992"/>
                  <a:pt x="1933525" y="379512"/>
                  <a:pt x="1931045" y="379512"/>
                </a:cubicBezTo>
                <a:cubicBezTo>
                  <a:pt x="1928565" y="379512"/>
                  <a:pt x="1927324" y="379512"/>
                  <a:pt x="1927324" y="379512"/>
                </a:cubicBezTo>
                <a:lnTo>
                  <a:pt x="1912441" y="372070"/>
                </a:lnTo>
                <a:cubicBezTo>
                  <a:pt x="1912441" y="372070"/>
                  <a:pt x="1909961" y="372070"/>
                  <a:pt x="1905000" y="372070"/>
                </a:cubicBezTo>
                <a:close/>
                <a:moveTo>
                  <a:pt x="1585020" y="372070"/>
                </a:moveTo>
                <a:cubicBezTo>
                  <a:pt x="1585020" y="372070"/>
                  <a:pt x="1583780" y="373311"/>
                  <a:pt x="1581299" y="375791"/>
                </a:cubicBezTo>
                <a:cubicBezTo>
                  <a:pt x="1578819" y="378271"/>
                  <a:pt x="1580059" y="379512"/>
                  <a:pt x="1585020" y="379512"/>
                </a:cubicBezTo>
                <a:cubicBezTo>
                  <a:pt x="1589981" y="379512"/>
                  <a:pt x="1592461" y="377031"/>
                  <a:pt x="1592461" y="372070"/>
                </a:cubicBezTo>
                <a:cubicBezTo>
                  <a:pt x="1587500" y="372070"/>
                  <a:pt x="1585020" y="372070"/>
                  <a:pt x="1585020" y="372070"/>
                </a:cubicBezTo>
                <a:close/>
                <a:moveTo>
                  <a:pt x="721816" y="372070"/>
                </a:moveTo>
                <a:cubicBezTo>
                  <a:pt x="726777" y="372070"/>
                  <a:pt x="729258" y="374551"/>
                  <a:pt x="729258" y="379512"/>
                </a:cubicBezTo>
                <a:cubicBezTo>
                  <a:pt x="729258" y="379512"/>
                  <a:pt x="726777" y="379512"/>
                  <a:pt x="721816" y="379512"/>
                </a:cubicBezTo>
                <a:close/>
                <a:moveTo>
                  <a:pt x="431602" y="372070"/>
                </a:moveTo>
                <a:cubicBezTo>
                  <a:pt x="431602" y="377031"/>
                  <a:pt x="431602" y="379512"/>
                  <a:pt x="431602" y="379512"/>
                </a:cubicBezTo>
                <a:lnTo>
                  <a:pt x="439043" y="379512"/>
                </a:lnTo>
                <a:cubicBezTo>
                  <a:pt x="439043" y="374551"/>
                  <a:pt x="436563" y="372070"/>
                  <a:pt x="431602" y="372070"/>
                </a:cubicBezTo>
                <a:close/>
                <a:moveTo>
                  <a:pt x="141387" y="372070"/>
                </a:moveTo>
                <a:lnTo>
                  <a:pt x="148828" y="372070"/>
                </a:lnTo>
                <a:lnTo>
                  <a:pt x="141387" y="379512"/>
                </a:lnTo>
                <a:cubicBezTo>
                  <a:pt x="146348" y="374551"/>
                  <a:pt x="146348" y="372070"/>
                  <a:pt x="141387" y="372070"/>
                </a:cubicBezTo>
                <a:close/>
                <a:moveTo>
                  <a:pt x="718096" y="364629"/>
                </a:moveTo>
                <a:lnTo>
                  <a:pt x="705224" y="365433"/>
                </a:lnTo>
                <a:lnTo>
                  <a:pt x="707864" y="366489"/>
                </a:lnTo>
                <a:cubicBezTo>
                  <a:pt x="709724" y="367730"/>
                  <a:pt x="711895" y="369590"/>
                  <a:pt x="714375" y="372070"/>
                </a:cubicBezTo>
                <a:lnTo>
                  <a:pt x="706934" y="372070"/>
                </a:lnTo>
                <a:cubicBezTo>
                  <a:pt x="701973" y="372070"/>
                  <a:pt x="699492" y="370830"/>
                  <a:pt x="699492" y="368350"/>
                </a:cubicBezTo>
                <a:lnTo>
                  <a:pt x="700024" y="366755"/>
                </a:lnTo>
                <a:lnTo>
                  <a:pt x="695772" y="368350"/>
                </a:lnTo>
                <a:cubicBezTo>
                  <a:pt x="693291" y="370830"/>
                  <a:pt x="689570" y="372070"/>
                  <a:pt x="684610" y="372070"/>
                </a:cubicBezTo>
                <a:cubicBezTo>
                  <a:pt x="689570" y="372070"/>
                  <a:pt x="693291" y="373311"/>
                  <a:pt x="695772" y="375791"/>
                </a:cubicBezTo>
                <a:cubicBezTo>
                  <a:pt x="698252" y="378271"/>
                  <a:pt x="699492" y="379512"/>
                  <a:pt x="699492" y="379512"/>
                </a:cubicBezTo>
                <a:cubicBezTo>
                  <a:pt x="704453" y="379512"/>
                  <a:pt x="708174" y="379512"/>
                  <a:pt x="710654" y="379512"/>
                </a:cubicBezTo>
                <a:cubicBezTo>
                  <a:pt x="713135" y="379512"/>
                  <a:pt x="718096" y="380752"/>
                  <a:pt x="725537" y="383232"/>
                </a:cubicBezTo>
                <a:cubicBezTo>
                  <a:pt x="732979" y="385713"/>
                  <a:pt x="741660" y="389433"/>
                  <a:pt x="751582" y="394394"/>
                </a:cubicBezTo>
                <a:lnTo>
                  <a:pt x="781348" y="394394"/>
                </a:lnTo>
                <a:lnTo>
                  <a:pt x="788789" y="394394"/>
                </a:lnTo>
                <a:cubicBezTo>
                  <a:pt x="818555" y="409277"/>
                  <a:pt x="833437" y="411758"/>
                  <a:pt x="833437" y="401836"/>
                </a:cubicBezTo>
                <a:cubicBezTo>
                  <a:pt x="833437" y="396875"/>
                  <a:pt x="830957" y="394394"/>
                  <a:pt x="825996" y="394394"/>
                </a:cubicBezTo>
                <a:lnTo>
                  <a:pt x="818555" y="394394"/>
                </a:lnTo>
                <a:cubicBezTo>
                  <a:pt x="818555" y="394394"/>
                  <a:pt x="816074" y="394394"/>
                  <a:pt x="811113" y="394394"/>
                </a:cubicBezTo>
                <a:lnTo>
                  <a:pt x="811113" y="386953"/>
                </a:lnTo>
                <a:cubicBezTo>
                  <a:pt x="811113" y="386953"/>
                  <a:pt x="808633" y="385713"/>
                  <a:pt x="803672" y="383232"/>
                </a:cubicBezTo>
                <a:cubicBezTo>
                  <a:pt x="798711" y="380752"/>
                  <a:pt x="793750" y="379512"/>
                  <a:pt x="788789" y="379512"/>
                </a:cubicBezTo>
                <a:cubicBezTo>
                  <a:pt x="783828" y="379512"/>
                  <a:pt x="780108" y="379512"/>
                  <a:pt x="777627" y="379512"/>
                </a:cubicBezTo>
                <a:cubicBezTo>
                  <a:pt x="775147" y="379512"/>
                  <a:pt x="771426" y="377031"/>
                  <a:pt x="766465" y="372070"/>
                </a:cubicBezTo>
                <a:lnTo>
                  <a:pt x="751582" y="372070"/>
                </a:lnTo>
                <a:cubicBezTo>
                  <a:pt x="746621" y="372070"/>
                  <a:pt x="742900" y="370830"/>
                  <a:pt x="740420" y="368350"/>
                </a:cubicBezTo>
                <a:cubicBezTo>
                  <a:pt x="737940" y="365869"/>
                  <a:pt x="730498" y="364629"/>
                  <a:pt x="718096" y="364629"/>
                </a:cubicBezTo>
                <a:close/>
                <a:moveTo>
                  <a:pt x="572988" y="364629"/>
                </a:moveTo>
                <a:lnTo>
                  <a:pt x="587871" y="372070"/>
                </a:lnTo>
                <a:lnTo>
                  <a:pt x="595312" y="372070"/>
                </a:lnTo>
                <a:lnTo>
                  <a:pt x="602754" y="372070"/>
                </a:lnTo>
                <a:close/>
                <a:moveTo>
                  <a:pt x="165571" y="360908"/>
                </a:moveTo>
                <a:cubicBezTo>
                  <a:pt x="166811" y="360908"/>
                  <a:pt x="168672" y="362148"/>
                  <a:pt x="171152" y="364629"/>
                </a:cubicBezTo>
                <a:lnTo>
                  <a:pt x="163711" y="364629"/>
                </a:lnTo>
                <a:cubicBezTo>
                  <a:pt x="163711" y="362148"/>
                  <a:pt x="164331" y="360908"/>
                  <a:pt x="165571" y="360908"/>
                </a:cubicBezTo>
                <a:close/>
                <a:moveTo>
                  <a:pt x="1778496" y="357187"/>
                </a:moveTo>
                <a:cubicBezTo>
                  <a:pt x="1778496" y="362148"/>
                  <a:pt x="1793379" y="369590"/>
                  <a:pt x="1823145" y="379512"/>
                </a:cubicBezTo>
                <a:cubicBezTo>
                  <a:pt x="1842988" y="379512"/>
                  <a:pt x="1852910" y="379512"/>
                  <a:pt x="1852910" y="379512"/>
                </a:cubicBezTo>
                <a:cubicBezTo>
                  <a:pt x="1847950" y="374551"/>
                  <a:pt x="1844229" y="372070"/>
                  <a:pt x="1841748" y="372070"/>
                </a:cubicBezTo>
                <a:cubicBezTo>
                  <a:pt x="1839268" y="372070"/>
                  <a:pt x="1835547" y="372070"/>
                  <a:pt x="1830586" y="372070"/>
                </a:cubicBezTo>
                <a:lnTo>
                  <a:pt x="1823145" y="364629"/>
                </a:lnTo>
                <a:cubicBezTo>
                  <a:pt x="1818184" y="364629"/>
                  <a:pt x="1815703" y="364629"/>
                  <a:pt x="1815703" y="364629"/>
                </a:cubicBezTo>
                <a:cubicBezTo>
                  <a:pt x="1815703" y="364629"/>
                  <a:pt x="1810743" y="363388"/>
                  <a:pt x="1800820" y="360908"/>
                </a:cubicBezTo>
                <a:cubicBezTo>
                  <a:pt x="1790898" y="358428"/>
                  <a:pt x="1783457" y="357187"/>
                  <a:pt x="1778496" y="357187"/>
                </a:cubicBezTo>
                <a:close/>
                <a:moveTo>
                  <a:pt x="1525488" y="357187"/>
                </a:moveTo>
                <a:cubicBezTo>
                  <a:pt x="1520527" y="362148"/>
                  <a:pt x="1518047" y="365869"/>
                  <a:pt x="1518047" y="368350"/>
                </a:cubicBezTo>
                <a:cubicBezTo>
                  <a:pt x="1518047" y="370830"/>
                  <a:pt x="1520527" y="369590"/>
                  <a:pt x="1525488" y="364629"/>
                </a:cubicBezTo>
                <a:close/>
                <a:moveTo>
                  <a:pt x="2172891" y="349746"/>
                </a:moveTo>
                <a:cubicBezTo>
                  <a:pt x="2177851" y="349746"/>
                  <a:pt x="2180332" y="349746"/>
                  <a:pt x="2180332" y="349746"/>
                </a:cubicBezTo>
                <a:lnTo>
                  <a:pt x="2172891" y="357187"/>
                </a:lnTo>
                <a:close/>
                <a:moveTo>
                  <a:pt x="1756172" y="349746"/>
                </a:moveTo>
                <a:cubicBezTo>
                  <a:pt x="1751211" y="354707"/>
                  <a:pt x="1748731" y="357187"/>
                  <a:pt x="1748731" y="357187"/>
                </a:cubicBezTo>
                <a:cubicBezTo>
                  <a:pt x="1748731" y="357187"/>
                  <a:pt x="1749971" y="357187"/>
                  <a:pt x="1752451" y="357187"/>
                </a:cubicBezTo>
                <a:cubicBezTo>
                  <a:pt x="1754932" y="357187"/>
                  <a:pt x="1756172" y="354707"/>
                  <a:pt x="1756172" y="349746"/>
                </a:cubicBezTo>
                <a:close/>
                <a:moveTo>
                  <a:pt x="1733848" y="349746"/>
                </a:moveTo>
                <a:lnTo>
                  <a:pt x="1741289" y="357187"/>
                </a:lnTo>
                <a:lnTo>
                  <a:pt x="1741289" y="349746"/>
                </a:lnTo>
                <a:cubicBezTo>
                  <a:pt x="1741289" y="349746"/>
                  <a:pt x="1738809" y="349746"/>
                  <a:pt x="1733848" y="349746"/>
                </a:cubicBezTo>
                <a:close/>
                <a:moveTo>
                  <a:pt x="2373808" y="342305"/>
                </a:moveTo>
                <a:lnTo>
                  <a:pt x="2388691" y="342305"/>
                </a:lnTo>
                <a:lnTo>
                  <a:pt x="2388691" y="349746"/>
                </a:lnTo>
                <a:close/>
                <a:moveTo>
                  <a:pt x="2150566" y="342305"/>
                </a:moveTo>
                <a:cubicBezTo>
                  <a:pt x="2160489" y="347266"/>
                  <a:pt x="2165449" y="349746"/>
                  <a:pt x="2165449" y="349746"/>
                </a:cubicBezTo>
                <a:cubicBezTo>
                  <a:pt x="2165449" y="349746"/>
                  <a:pt x="2160489" y="349746"/>
                  <a:pt x="2150566" y="349746"/>
                </a:cubicBezTo>
                <a:close/>
                <a:moveTo>
                  <a:pt x="1473399" y="342305"/>
                </a:moveTo>
                <a:lnTo>
                  <a:pt x="1488281" y="357187"/>
                </a:lnTo>
                <a:lnTo>
                  <a:pt x="1495723" y="349746"/>
                </a:lnTo>
                <a:close/>
                <a:moveTo>
                  <a:pt x="1681758" y="334863"/>
                </a:moveTo>
                <a:cubicBezTo>
                  <a:pt x="1681758" y="339824"/>
                  <a:pt x="1684239" y="341064"/>
                  <a:pt x="1689199" y="338584"/>
                </a:cubicBezTo>
                <a:cubicBezTo>
                  <a:pt x="1694160" y="336104"/>
                  <a:pt x="1699121" y="337344"/>
                  <a:pt x="1704082" y="342305"/>
                </a:cubicBezTo>
                <a:lnTo>
                  <a:pt x="1711524" y="342305"/>
                </a:lnTo>
                <a:lnTo>
                  <a:pt x="1711524" y="334863"/>
                </a:lnTo>
                <a:cubicBezTo>
                  <a:pt x="1711524" y="334863"/>
                  <a:pt x="1706563" y="334863"/>
                  <a:pt x="1696641" y="334863"/>
                </a:cubicBezTo>
                <a:cubicBezTo>
                  <a:pt x="1691680" y="334863"/>
                  <a:pt x="1687959" y="334863"/>
                  <a:pt x="1685478" y="334863"/>
                </a:cubicBezTo>
                <a:cubicBezTo>
                  <a:pt x="1682998" y="334863"/>
                  <a:pt x="1681758" y="334863"/>
                  <a:pt x="1681758" y="334863"/>
                </a:cubicBezTo>
                <a:close/>
                <a:moveTo>
                  <a:pt x="491133" y="334863"/>
                </a:moveTo>
                <a:cubicBezTo>
                  <a:pt x="491133" y="334863"/>
                  <a:pt x="491133" y="337344"/>
                  <a:pt x="491133" y="342305"/>
                </a:cubicBezTo>
                <a:cubicBezTo>
                  <a:pt x="491133" y="342305"/>
                  <a:pt x="488652" y="342305"/>
                  <a:pt x="483691" y="342305"/>
                </a:cubicBezTo>
                <a:close/>
                <a:moveTo>
                  <a:pt x="543223" y="327422"/>
                </a:moveTo>
                <a:cubicBezTo>
                  <a:pt x="538262" y="327422"/>
                  <a:pt x="538262" y="329902"/>
                  <a:pt x="543223" y="334863"/>
                </a:cubicBezTo>
                <a:cubicBezTo>
                  <a:pt x="548184" y="339824"/>
                  <a:pt x="553145" y="342305"/>
                  <a:pt x="558106" y="342305"/>
                </a:cubicBezTo>
                <a:cubicBezTo>
                  <a:pt x="558106" y="342305"/>
                  <a:pt x="560586" y="342305"/>
                  <a:pt x="565547" y="342305"/>
                </a:cubicBezTo>
                <a:cubicBezTo>
                  <a:pt x="570508" y="342305"/>
                  <a:pt x="575469" y="344785"/>
                  <a:pt x="580430" y="349746"/>
                </a:cubicBezTo>
                <a:lnTo>
                  <a:pt x="610195" y="357187"/>
                </a:lnTo>
                <a:cubicBezTo>
                  <a:pt x="630039" y="357187"/>
                  <a:pt x="637481" y="354707"/>
                  <a:pt x="632520" y="349746"/>
                </a:cubicBezTo>
                <a:cubicBezTo>
                  <a:pt x="632520" y="344785"/>
                  <a:pt x="635000" y="344785"/>
                  <a:pt x="639961" y="349746"/>
                </a:cubicBezTo>
                <a:lnTo>
                  <a:pt x="647403" y="349746"/>
                </a:lnTo>
                <a:cubicBezTo>
                  <a:pt x="647403" y="354707"/>
                  <a:pt x="647403" y="357187"/>
                  <a:pt x="647403" y="357187"/>
                </a:cubicBezTo>
                <a:lnTo>
                  <a:pt x="662285" y="357187"/>
                </a:lnTo>
                <a:lnTo>
                  <a:pt x="654844" y="349746"/>
                </a:lnTo>
                <a:cubicBezTo>
                  <a:pt x="654844" y="349746"/>
                  <a:pt x="652363" y="349746"/>
                  <a:pt x="647403" y="349746"/>
                </a:cubicBezTo>
                <a:cubicBezTo>
                  <a:pt x="642442" y="344785"/>
                  <a:pt x="639961" y="342305"/>
                  <a:pt x="639961" y="342305"/>
                </a:cubicBezTo>
                <a:cubicBezTo>
                  <a:pt x="639961" y="342305"/>
                  <a:pt x="637481" y="342305"/>
                  <a:pt x="632520" y="342305"/>
                </a:cubicBezTo>
                <a:cubicBezTo>
                  <a:pt x="627559" y="342305"/>
                  <a:pt x="625078" y="342305"/>
                  <a:pt x="625078" y="342305"/>
                </a:cubicBezTo>
                <a:cubicBezTo>
                  <a:pt x="625078" y="342305"/>
                  <a:pt x="620117" y="339824"/>
                  <a:pt x="610195" y="334863"/>
                </a:cubicBezTo>
                <a:lnTo>
                  <a:pt x="595312" y="334863"/>
                </a:lnTo>
                <a:cubicBezTo>
                  <a:pt x="595312" y="329902"/>
                  <a:pt x="592832" y="327422"/>
                  <a:pt x="587871" y="327422"/>
                </a:cubicBezTo>
                <a:cubicBezTo>
                  <a:pt x="582910" y="327422"/>
                  <a:pt x="577949" y="327422"/>
                  <a:pt x="572988" y="327422"/>
                </a:cubicBezTo>
                <a:lnTo>
                  <a:pt x="550664" y="327422"/>
                </a:lnTo>
                <a:close/>
                <a:moveTo>
                  <a:pt x="148828" y="327422"/>
                </a:moveTo>
                <a:lnTo>
                  <a:pt x="156270" y="327422"/>
                </a:lnTo>
                <a:cubicBezTo>
                  <a:pt x="161231" y="337344"/>
                  <a:pt x="164951" y="341064"/>
                  <a:pt x="167432" y="338584"/>
                </a:cubicBezTo>
                <a:cubicBezTo>
                  <a:pt x="169912" y="336104"/>
                  <a:pt x="173633" y="336104"/>
                  <a:pt x="178594" y="338584"/>
                </a:cubicBezTo>
                <a:cubicBezTo>
                  <a:pt x="183555" y="341064"/>
                  <a:pt x="186035" y="343545"/>
                  <a:pt x="186035" y="346025"/>
                </a:cubicBezTo>
                <a:cubicBezTo>
                  <a:pt x="186035" y="348506"/>
                  <a:pt x="184795" y="349746"/>
                  <a:pt x="182315" y="349746"/>
                </a:cubicBezTo>
                <a:cubicBezTo>
                  <a:pt x="179834" y="349746"/>
                  <a:pt x="176113" y="349746"/>
                  <a:pt x="171152" y="349746"/>
                </a:cubicBezTo>
                <a:cubicBezTo>
                  <a:pt x="166191" y="344785"/>
                  <a:pt x="162471" y="341064"/>
                  <a:pt x="159990" y="338584"/>
                </a:cubicBezTo>
                <a:cubicBezTo>
                  <a:pt x="157510" y="336104"/>
                  <a:pt x="153789" y="334863"/>
                  <a:pt x="148828" y="334863"/>
                </a:cubicBezTo>
                <a:cubicBezTo>
                  <a:pt x="148828" y="334863"/>
                  <a:pt x="148828" y="333623"/>
                  <a:pt x="148828" y="331142"/>
                </a:cubicBezTo>
                <a:cubicBezTo>
                  <a:pt x="148828" y="328662"/>
                  <a:pt x="148828" y="327422"/>
                  <a:pt x="148828" y="327422"/>
                </a:cubicBezTo>
                <a:close/>
                <a:moveTo>
                  <a:pt x="1577578" y="319980"/>
                </a:moveTo>
                <a:lnTo>
                  <a:pt x="1592461" y="327422"/>
                </a:lnTo>
                <a:cubicBezTo>
                  <a:pt x="1592461" y="322461"/>
                  <a:pt x="1589981" y="319980"/>
                  <a:pt x="1585020" y="319980"/>
                </a:cubicBezTo>
                <a:close/>
                <a:moveTo>
                  <a:pt x="1421309" y="319980"/>
                </a:moveTo>
                <a:cubicBezTo>
                  <a:pt x="1421309" y="319980"/>
                  <a:pt x="1418828" y="322461"/>
                  <a:pt x="1413867" y="327422"/>
                </a:cubicBezTo>
                <a:lnTo>
                  <a:pt x="1421309" y="327422"/>
                </a:lnTo>
                <a:close/>
                <a:moveTo>
                  <a:pt x="424160" y="319980"/>
                </a:moveTo>
                <a:lnTo>
                  <a:pt x="424160" y="327422"/>
                </a:lnTo>
                <a:cubicBezTo>
                  <a:pt x="424160" y="327422"/>
                  <a:pt x="421680" y="327422"/>
                  <a:pt x="416719" y="327422"/>
                </a:cubicBezTo>
                <a:cubicBezTo>
                  <a:pt x="416719" y="322461"/>
                  <a:pt x="419199" y="319980"/>
                  <a:pt x="424160" y="319980"/>
                </a:cubicBezTo>
                <a:close/>
                <a:moveTo>
                  <a:pt x="580430" y="312539"/>
                </a:moveTo>
                <a:cubicBezTo>
                  <a:pt x="585391" y="317500"/>
                  <a:pt x="587871" y="319980"/>
                  <a:pt x="587871" y="319980"/>
                </a:cubicBezTo>
                <a:lnTo>
                  <a:pt x="587871" y="312539"/>
                </a:lnTo>
                <a:close/>
                <a:moveTo>
                  <a:pt x="394395" y="312539"/>
                </a:moveTo>
                <a:lnTo>
                  <a:pt x="416719" y="327422"/>
                </a:lnTo>
                <a:lnTo>
                  <a:pt x="401836" y="327422"/>
                </a:lnTo>
                <a:close/>
                <a:moveTo>
                  <a:pt x="535781" y="305098"/>
                </a:moveTo>
                <a:lnTo>
                  <a:pt x="550664" y="312539"/>
                </a:lnTo>
                <a:cubicBezTo>
                  <a:pt x="550664" y="307578"/>
                  <a:pt x="548184" y="305098"/>
                  <a:pt x="543223" y="305098"/>
                </a:cubicBezTo>
                <a:cubicBezTo>
                  <a:pt x="538262" y="305098"/>
                  <a:pt x="535781" y="305098"/>
                  <a:pt x="535781" y="305098"/>
                </a:cubicBezTo>
                <a:close/>
                <a:moveTo>
                  <a:pt x="1592461" y="297656"/>
                </a:moveTo>
                <a:cubicBezTo>
                  <a:pt x="1592461" y="302617"/>
                  <a:pt x="1589981" y="305098"/>
                  <a:pt x="1585020" y="305098"/>
                </a:cubicBezTo>
                <a:lnTo>
                  <a:pt x="1592461" y="312539"/>
                </a:lnTo>
                <a:cubicBezTo>
                  <a:pt x="1592461" y="312539"/>
                  <a:pt x="1594941" y="312539"/>
                  <a:pt x="1599902" y="312539"/>
                </a:cubicBezTo>
                <a:cubicBezTo>
                  <a:pt x="1604863" y="312539"/>
                  <a:pt x="1607344" y="315019"/>
                  <a:pt x="1607344" y="319980"/>
                </a:cubicBezTo>
                <a:cubicBezTo>
                  <a:pt x="1617266" y="319980"/>
                  <a:pt x="1629668" y="322461"/>
                  <a:pt x="1644551" y="327422"/>
                </a:cubicBezTo>
                <a:cubicBezTo>
                  <a:pt x="1659434" y="332383"/>
                  <a:pt x="1666875" y="334863"/>
                  <a:pt x="1666875" y="334863"/>
                </a:cubicBezTo>
                <a:lnTo>
                  <a:pt x="1674317" y="327422"/>
                </a:lnTo>
                <a:cubicBezTo>
                  <a:pt x="1669356" y="327422"/>
                  <a:pt x="1665635" y="327422"/>
                  <a:pt x="1663155" y="327422"/>
                </a:cubicBezTo>
                <a:cubicBezTo>
                  <a:pt x="1660674" y="327422"/>
                  <a:pt x="1656953" y="327422"/>
                  <a:pt x="1651992" y="327422"/>
                </a:cubicBezTo>
                <a:lnTo>
                  <a:pt x="1644551" y="319980"/>
                </a:lnTo>
                <a:cubicBezTo>
                  <a:pt x="1644551" y="319980"/>
                  <a:pt x="1639590" y="319980"/>
                  <a:pt x="1629668" y="319980"/>
                </a:cubicBezTo>
                <a:cubicBezTo>
                  <a:pt x="1629668" y="319980"/>
                  <a:pt x="1628428" y="318740"/>
                  <a:pt x="1625948" y="316260"/>
                </a:cubicBezTo>
                <a:cubicBezTo>
                  <a:pt x="1623467" y="313779"/>
                  <a:pt x="1619746" y="312539"/>
                  <a:pt x="1614785" y="312539"/>
                </a:cubicBezTo>
                <a:cubicBezTo>
                  <a:pt x="1614785" y="312539"/>
                  <a:pt x="1613545" y="312539"/>
                  <a:pt x="1611065" y="312539"/>
                </a:cubicBezTo>
                <a:cubicBezTo>
                  <a:pt x="1608584" y="312539"/>
                  <a:pt x="1606104" y="310059"/>
                  <a:pt x="1603623" y="305098"/>
                </a:cubicBezTo>
                <a:cubicBezTo>
                  <a:pt x="1601143" y="300137"/>
                  <a:pt x="1597422" y="297656"/>
                  <a:pt x="1592461" y="297656"/>
                </a:cubicBezTo>
                <a:close/>
                <a:moveTo>
                  <a:pt x="1547813" y="297656"/>
                </a:moveTo>
                <a:cubicBezTo>
                  <a:pt x="1542852" y="302617"/>
                  <a:pt x="1542852" y="305098"/>
                  <a:pt x="1547813" y="305098"/>
                </a:cubicBezTo>
                <a:lnTo>
                  <a:pt x="1562695" y="305098"/>
                </a:lnTo>
                <a:cubicBezTo>
                  <a:pt x="1562695" y="300137"/>
                  <a:pt x="1557735" y="297656"/>
                  <a:pt x="1547813" y="297656"/>
                </a:cubicBezTo>
                <a:close/>
                <a:moveTo>
                  <a:pt x="474390" y="286494"/>
                </a:moveTo>
                <a:cubicBezTo>
                  <a:pt x="470669" y="286494"/>
                  <a:pt x="468809" y="287734"/>
                  <a:pt x="468809" y="290215"/>
                </a:cubicBezTo>
                <a:cubicBezTo>
                  <a:pt x="468809" y="295176"/>
                  <a:pt x="470049" y="297656"/>
                  <a:pt x="472529" y="297656"/>
                </a:cubicBezTo>
                <a:cubicBezTo>
                  <a:pt x="475010" y="297656"/>
                  <a:pt x="478731" y="300137"/>
                  <a:pt x="483691" y="305098"/>
                </a:cubicBezTo>
                <a:lnTo>
                  <a:pt x="476250" y="297656"/>
                </a:lnTo>
                <a:lnTo>
                  <a:pt x="483691" y="297656"/>
                </a:lnTo>
                <a:cubicBezTo>
                  <a:pt x="483691" y="302617"/>
                  <a:pt x="486172" y="302617"/>
                  <a:pt x="491133" y="297656"/>
                </a:cubicBezTo>
                <a:cubicBezTo>
                  <a:pt x="496094" y="292695"/>
                  <a:pt x="496094" y="290215"/>
                  <a:pt x="491133" y="290215"/>
                </a:cubicBezTo>
                <a:cubicBezTo>
                  <a:pt x="483691" y="287734"/>
                  <a:pt x="478110" y="286494"/>
                  <a:pt x="474390" y="286494"/>
                </a:cubicBezTo>
                <a:close/>
                <a:moveTo>
                  <a:pt x="267891" y="282773"/>
                </a:moveTo>
                <a:cubicBezTo>
                  <a:pt x="272852" y="287734"/>
                  <a:pt x="276572" y="290215"/>
                  <a:pt x="279053" y="290215"/>
                </a:cubicBezTo>
                <a:cubicBezTo>
                  <a:pt x="281533" y="290215"/>
                  <a:pt x="282774" y="287734"/>
                  <a:pt x="282774" y="282773"/>
                </a:cubicBezTo>
                <a:cubicBezTo>
                  <a:pt x="282774" y="282773"/>
                  <a:pt x="280293" y="282773"/>
                  <a:pt x="275332" y="282773"/>
                </a:cubicBezTo>
                <a:cubicBezTo>
                  <a:pt x="270371" y="282773"/>
                  <a:pt x="267891" y="282773"/>
                  <a:pt x="267891" y="282773"/>
                </a:cubicBezTo>
                <a:close/>
                <a:moveTo>
                  <a:pt x="59531" y="282773"/>
                </a:moveTo>
                <a:cubicBezTo>
                  <a:pt x="59531" y="282773"/>
                  <a:pt x="62012" y="282773"/>
                  <a:pt x="66973" y="282773"/>
                </a:cubicBezTo>
                <a:lnTo>
                  <a:pt x="74414" y="282773"/>
                </a:lnTo>
                <a:lnTo>
                  <a:pt x="66973" y="290215"/>
                </a:lnTo>
                <a:cubicBezTo>
                  <a:pt x="66973" y="290215"/>
                  <a:pt x="65732" y="288974"/>
                  <a:pt x="63252" y="286494"/>
                </a:cubicBezTo>
                <a:cubicBezTo>
                  <a:pt x="60771" y="284014"/>
                  <a:pt x="59531" y="282773"/>
                  <a:pt x="59531" y="282773"/>
                </a:cubicBezTo>
                <a:close/>
                <a:moveTo>
                  <a:pt x="1934766" y="275332"/>
                </a:moveTo>
                <a:lnTo>
                  <a:pt x="1964532" y="282773"/>
                </a:lnTo>
                <a:lnTo>
                  <a:pt x="1949649" y="282773"/>
                </a:lnTo>
                <a:close/>
                <a:moveTo>
                  <a:pt x="66973" y="260449"/>
                </a:moveTo>
                <a:lnTo>
                  <a:pt x="74414" y="260449"/>
                </a:lnTo>
                <a:lnTo>
                  <a:pt x="74414" y="267891"/>
                </a:lnTo>
                <a:cubicBezTo>
                  <a:pt x="69453" y="267891"/>
                  <a:pt x="66973" y="265410"/>
                  <a:pt x="66973" y="260449"/>
                </a:cubicBezTo>
                <a:close/>
                <a:moveTo>
                  <a:pt x="1369219" y="253008"/>
                </a:moveTo>
                <a:cubicBezTo>
                  <a:pt x="1364258" y="253008"/>
                  <a:pt x="1360537" y="254248"/>
                  <a:pt x="1358057" y="256728"/>
                </a:cubicBezTo>
                <a:cubicBezTo>
                  <a:pt x="1355576" y="259209"/>
                  <a:pt x="1354336" y="260449"/>
                  <a:pt x="1354336" y="260449"/>
                </a:cubicBezTo>
                <a:cubicBezTo>
                  <a:pt x="1354336" y="265410"/>
                  <a:pt x="1358057" y="266650"/>
                  <a:pt x="1365498" y="264170"/>
                </a:cubicBezTo>
                <a:cubicBezTo>
                  <a:pt x="1372940" y="261689"/>
                  <a:pt x="1379141" y="262930"/>
                  <a:pt x="1384102" y="267891"/>
                </a:cubicBezTo>
                <a:cubicBezTo>
                  <a:pt x="1389063" y="272852"/>
                  <a:pt x="1392783" y="274092"/>
                  <a:pt x="1395264" y="271611"/>
                </a:cubicBezTo>
                <a:cubicBezTo>
                  <a:pt x="1397744" y="269131"/>
                  <a:pt x="1398984" y="267891"/>
                  <a:pt x="1398984" y="267891"/>
                </a:cubicBezTo>
                <a:cubicBezTo>
                  <a:pt x="1398984" y="257969"/>
                  <a:pt x="1389063" y="253008"/>
                  <a:pt x="1369219" y="253008"/>
                </a:cubicBezTo>
                <a:close/>
                <a:moveTo>
                  <a:pt x="126504" y="253008"/>
                </a:moveTo>
                <a:cubicBezTo>
                  <a:pt x="131465" y="257969"/>
                  <a:pt x="136426" y="260449"/>
                  <a:pt x="141387" y="260449"/>
                </a:cubicBezTo>
                <a:cubicBezTo>
                  <a:pt x="146348" y="260449"/>
                  <a:pt x="148828" y="261689"/>
                  <a:pt x="148828" y="264170"/>
                </a:cubicBezTo>
                <a:cubicBezTo>
                  <a:pt x="148828" y="266650"/>
                  <a:pt x="141387" y="267891"/>
                  <a:pt x="126504" y="267891"/>
                </a:cubicBezTo>
                <a:cubicBezTo>
                  <a:pt x="121543" y="267891"/>
                  <a:pt x="119063" y="265410"/>
                  <a:pt x="119063" y="260449"/>
                </a:cubicBezTo>
                <a:close/>
                <a:moveTo>
                  <a:pt x="204639" y="248357"/>
                </a:moveTo>
                <a:cubicBezTo>
                  <a:pt x="202158" y="248977"/>
                  <a:pt x="200918" y="250527"/>
                  <a:pt x="200918" y="253008"/>
                </a:cubicBezTo>
                <a:cubicBezTo>
                  <a:pt x="200918" y="257969"/>
                  <a:pt x="205879" y="260449"/>
                  <a:pt x="215801" y="260449"/>
                </a:cubicBezTo>
                <a:cubicBezTo>
                  <a:pt x="220762" y="260449"/>
                  <a:pt x="225723" y="262930"/>
                  <a:pt x="230684" y="267891"/>
                </a:cubicBezTo>
                <a:lnTo>
                  <a:pt x="238125" y="260449"/>
                </a:lnTo>
                <a:cubicBezTo>
                  <a:pt x="233164" y="255488"/>
                  <a:pt x="225723" y="251767"/>
                  <a:pt x="215801" y="249287"/>
                </a:cubicBezTo>
                <a:cubicBezTo>
                  <a:pt x="210840" y="248047"/>
                  <a:pt x="207119" y="247737"/>
                  <a:pt x="204639" y="248357"/>
                </a:cubicBezTo>
                <a:close/>
                <a:moveTo>
                  <a:pt x="1332012" y="245566"/>
                </a:moveTo>
                <a:cubicBezTo>
                  <a:pt x="1332012" y="245566"/>
                  <a:pt x="1333252" y="246807"/>
                  <a:pt x="1335733" y="249287"/>
                </a:cubicBezTo>
                <a:cubicBezTo>
                  <a:pt x="1338213" y="251767"/>
                  <a:pt x="1339453" y="253008"/>
                  <a:pt x="1339453" y="253008"/>
                </a:cubicBezTo>
                <a:lnTo>
                  <a:pt x="1339453" y="245566"/>
                </a:lnTo>
                <a:close/>
                <a:moveTo>
                  <a:pt x="267891" y="245566"/>
                </a:moveTo>
                <a:lnTo>
                  <a:pt x="260449" y="253008"/>
                </a:lnTo>
                <a:cubicBezTo>
                  <a:pt x="265410" y="253008"/>
                  <a:pt x="267891" y="253008"/>
                  <a:pt x="267891" y="253008"/>
                </a:cubicBezTo>
                <a:cubicBezTo>
                  <a:pt x="267891" y="253008"/>
                  <a:pt x="270371" y="253008"/>
                  <a:pt x="275332" y="253008"/>
                </a:cubicBezTo>
                <a:close/>
                <a:moveTo>
                  <a:pt x="44648" y="245566"/>
                </a:moveTo>
                <a:cubicBezTo>
                  <a:pt x="54570" y="245566"/>
                  <a:pt x="59531" y="248047"/>
                  <a:pt x="59531" y="253008"/>
                </a:cubicBezTo>
                <a:lnTo>
                  <a:pt x="37207" y="253008"/>
                </a:lnTo>
                <a:cubicBezTo>
                  <a:pt x="37207" y="248047"/>
                  <a:pt x="39687" y="245566"/>
                  <a:pt x="44648" y="245566"/>
                </a:cubicBezTo>
                <a:close/>
                <a:moveTo>
                  <a:pt x="1696641" y="238125"/>
                </a:moveTo>
                <a:cubicBezTo>
                  <a:pt x="1701602" y="238125"/>
                  <a:pt x="1704082" y="238125"/>
                  <a:pt x="1704082" y="238125"/>
                </a:cubicBezTo>
                <a:lnTo>
                  <a:pt x="1704082" y="245566"/>
                </a:lnTo>
                <a:close/>
                <a:moveTo>
                  <a:pt x="234404" y="238125"/>
                </a:moveTo>
                <a:cubicBezTo>
                  <a:pt x="231924" y="238125"/>
                  <a:pt x="233164" y="240605"/>
                  <a:pt x="238125" y="245566"/>
                </a:cubicBezTo>
                <a:lnTo>
                  <a:pt x="245566" y="238125"/>
                </a:lnTo>
                <a:cubicBezTo>
                  <a:pt x="240606" y="238125"/>
                  <a:pt x="236885" y="238125"/>
                  <a:pt x="234404" y="238125"/>
                </a:cubicBezTo>
                <a:close/>
                <a:moveTo>
                  <a:pt x="1317129" y="230684"/>
                </a:moveTo>
                <a:cubicBezTo>
                  <a:pt x="1322090" y="235645"/>
                  <a:pt x="1324571" y="238125"/>
                  <a:pt x="1324571" y="238125"/>
                </a:cubicBezTo>
                <a:cubicBezTo>
                  <a:pt x="1324571" y="238125"/>
                  <a:pt x="1324571" y="235645"/>
                  <a:pt x="1324571" y="230684"/>
                </a:cubicBezTo>
                <a:close/>
                <a:moveTo>
                  <a:pt x="66973" y="230684"/>
                </a:moveTo>
                <a:lnTo>
                  <a:pt x="74414" y="253008"/>
                </a:lnTo>
                <a:cubicBezTo>
                  <a:pt x="69453" y="253008"/>
                  <a:pt x="66973" y="250527"/>
                  <a:pt x="66973" y="245566"/>
                </a:cubicBezTo>
                <a:close/>
                <a:moveTo>
                  <a:pt x="1242715" y="215801"/>
                </a:moveTo>
                <a:lnTo>
                  <a:pt x="1257598" y="223242"/>
                </a:lnTo>
                <a:cubicBezTo>
                  <a:pt x="1257598" y="218281"/>
                  <a:pt x="1255118" y="215801"/>
                  <a:pt x="1250156" y="215801"/>
                </a:cubicBezTo>
                <a:close/>
                <a:moveTo>
                  <a:pt x="111621" y="215801"/>
                </a:moveTo>
                <a:lnTo>
                  <a:pt x="119063" y="215801"/>
                </a:lnTo>
                <a:lnTo>
                  <a:pt x="119063" y="223242"/>
                </a:lnTo>
                <a:cubicBezTo>
                  <a:pt x="114102" y="223242"/>
                  <a:pt x="111621" y="220762"/>
                  <a:pt x="111621" y="215801"/>
                </a:cubicBezTo>
                <a:close/>
                <a:moveTo>
                  <a:pt x="186035" y="208359"/>
                </a:moveTo>
                <a:cubicBezTo>
                  <a:pt x="186035" y="213320"/>
                  <a:pt x="186035" y="215801"/>
                  <a:pt x="186035" y="215801"/>
                </a:cubicBezTo>
                <a:cubicBezTo>
                  <a:pt x="186035" y="215801"/>
                  <a:pt x="188516" y="215801"/>
                  <a:pt x="193477" y="215801"/>
                </a:cubicBezTo>
                <a:lnTo>
                  <a:pt x="200918" y="223242"/>
                </a:lnTo>
                <a:lnTo>
                  <a:pt x="211222" y="228394"/>
                </a:lnTo>
                <a:lnTo>
                  <a:pt x="212080" y="223242"/>
                </a:lnTo>
                <a:cubicBezTo>
                  <a:pt x="214561" y="218281"/>
                  <a:pt x="213321" y="215801"/>
                  <a:pt x="208359" y="215801"/>
                </a:cubicBezTo>
                <a:cubicBezTo>
                  <a:pt x="203399" y="215801"/>
                  <a:pt x="200918" y="214560"/>
                  <a:pt x="200918" y="212080"/>
                </a:cubicBezTo>
                <a:cubicBezTo>
                  <a:pt x="200918" y="209599"/>
                  <a:pt x="198438" y="208359"/>
                  <a:pt x="193477" y="208359"/>
                </a:cubicBezTo>
                <a:cubicBezTo>
                  <a:pt x="188516" y="208359"/>
                  <a:pt x="186035" y="208359"/>
                  <a:pt x="186035" y="208359"/>
                </a:cubicBezTo>
                <a:close/>
                <a:moveTo>
                  <a:pt x="163711" y="200918"/>
                </a:moveTo>
                <a:cubicBezTo>
                  <a:pt x="163711" y="205879"/>
                  <a:pt x="163711" y="208359"/>
                  <a:pt x="163711" y="208359"/>
                </a:cubicBezTo>
                <a:lnTo>
                  <a:pt x="171152" y="208359"/>
                </a:lnTo>
                <a:cubicBezTo>
                  <a:pt x="171152" y="203398"/>
                  <a:pt x="168672" y="200918"/>
                  <a:pt x="163711" y="200918"/>
                </a:cubicBezTo>
                <a:close/>
                <a:moveTo>
                  <a:pt x="111621" y="200918"/>
                </a:moveTo>
                <a:cubicBezTo>
                  <a:pt x="106660" y="200918"/>
                  <a:pt x="102939" y="203398"/>
                  <a:pt x="100459" y="208359"/>
                </a:cubicBezTo>
                <a:cubicBezTo>
                  <a:pt x="97979" y="213320"/>
                  <a:pt x="94258" y="213320"/>
                  <a:pt x="89297" y="208359"/>
                </a:cubicBezTo>
                <a:lnTo>
                  <a:pt x="81855" y="215801"/>
                </a:lnTo>
                <a:cubicBezTo>
                  <a:pt x="91778" y="220762"/>
                  <a:pt x="111621" y="225722"/>
                  <a:pt x="141387" y="230684"/>
                </a:cubicBezTo>
                <a:cubicBezTo>
                  <a:pt x="156270" y="230684"/>
                  <a:pt x="163711" y="231924"/>
                  <a:pt x="163711" y="234404"/>
                </a:cubicBezTo>
                <a:cubicBezTo>
                  <a:pt x="163711" y="236885"/>
                  <a:pt x="166191" y="238125"/>
                  <a:pt x="171152" y="238125"/>
                </a:cubicBezTo>
                <a:cubicBezTo>
                  <a:pt x="176113" y="238125"/>
                  <a:pt x="178594" y="238125"/>
                  <a:pt x="178594" y="238125"/>
                </a:cubicBezTo>
                <a:lnTo>
                  <a:pt x="186035" y="230684"/>
                </a:lnTo>
                <a:cubicBezTo>
                  <a:pt x="181074" y="230684"/>
                  <a:pt x="178594" y="226963"/>
                  <a:pt x="178594" y="219521"/>
                </a:cubicBezTo>
                <a:cubicBezTo>
                  <a:pt x="178594" y="212080"/>
                  <a:pt x="178594" y="208359"/>
                  <a:pt x="178594" y="208359"/>
                </a:cubicBezTo>
                <a:lnTo>
                  <a:pt x="171152" y="215801"/>
                </a:lnTo>
                <a:cubicBezTo>
                  <a:pt x="166191" y="215801"/>
                  <a:pt x="163711" y="218281"/>
                  <a:pt x="163711" y="223242"/>
                </a:cubicBezTo>
                <a:lnTo>
                  <a:pt x="156270" y="223242"/>
                </a:lnTo>
                <a:lnTo>
                  <a:pt x="148828" y="215801"/>
                </a:lnTo>
                <a:lnTo>
                  <a:pt x="126504" y="208359"/>
                </a:lnTo>
                <a:cubicBezTo>
                  <a:pt x="126504" y="208359"/>
                  <a:pt x="124023" y="208359"/>
                  <a:pt x="119063" y="208359"/>
                </a:cubicBezTo>
                <a:cubicBezTo>
                  <a:pt x="114102" y="208359"/>
                  <a:pt x="111621" y="205879"/>
                  <a:pt x="111621" y="200918"/>
                </a:cubicBezTo>
                <a:close/>
                <a:moveTo>
                  <a:pt x="148828" y="193476"/>
                </a:moveTo>
                <a:lnTo>
                  <a:pt x="156270" y="200918"/>
                </a:lnTo>
                <a:lnTo>
                  <a:pt x="156270" y="193476"/>
                </a:lnTo>
                <a:cubicBezTo>
                  <a:pt x="156270" y="193476"/>
                  <a:pt x="153789" y="193476"/>
                  <a:pt x="148828" y="193476"/>
                </a:cubicBezTo>
                <a:close/>
                <a:moveTo>
                  <a:pt x="1332012" y="178594"/>
                </a:moveTo>
                <a:cubicBezTo>
                  <a:pt x="1336973" y="178594"/>
                  <a:pt x="1339453" y="178594"/>
                  <a:pt x="1339453" y="178594"/>
                </a:cubicBezTo>
                <a:lnTo>
                  <a:pt x="1339453" y="186035"/>
                </a:lnTo>
                <a:cubicBezTo>
                  <a:pt x="1334492" y="186035"/>
                  <a:pt x="1332012" y="183555"/>
                  <a:pt x="1332012" y="178594"/>
                </a:cubicBezTo>
                <a:close/>
                <a:moveTo>
                  <a:pt x="111621" y="171152"/>
                </a:moveTo>
                <a:lnTo>
                  <a:pt x="119063" y="193476"/>
                </a:lnTo>
                <a:cubicBezTo>
                  <a:pt x="124023" y="193476"/>
                  <a:pt x="128985" y="190996"/>
                  <a:pt x="133945" y="186035"/>
                </a:cubicBezTo>
                <a:lnTo>
                  <a:pt x="126504" y="178594"/>
                </a:lnTo>
                <a:cubicBezTo>
                  <a:pt x="121543" y="173633"/>
                  <a:pt x="116582" y="171152"/>
                  <a:pt x="111621" y="171152"/>
                </a:cubicBezTo>
                <a:close/>
                <a:moveTo>
                  <a:pt x="74414" y="171152"/>
                </a:moveTo>
                <a:cubicBezTo>
                  <a:pt x="74414" y="171152"/>
                  <a:pt x="81855" y="173633"/>
                  <a:pt x="96738" y="178594"/>
                </a:cubicBezTo>
                <a:cubicBezTo>
                  <a:pt x="96738" y="178594"/>
                  <a:pt x="94258" y="176113"/>
                  <a:pt x="89297" y="171152"/>
                </a:cubicBezTo>
                <a:close/>
                <a:moveTo>
                  <a:pt x="1294805" y="163711"/>
                </a:moveTo>
                <a:lnTo>
                  <a:pt x="1302246" y="163711"/>
                </a:lnTo>
                <a:cubicBezTo>
                  <a:pt x="1302246" y="168672"/>
                  <a:pt x="1302246" y="171152"/>
                  <a:pt x="1302246" y="171152"/>
                </a:cubicBezTo>
                <a:cubicBezTo>
                  <a:pt x="1302246" y="171152"/>
                  <a:pt x="1301006" y="171152"/>
                  <a:pt x="1298525" y="171152"/>
                </a:cubicBezTo>
                <a:cubicBezTo>
                  <a:pt x="1296045" y="171152"/>
                  <a:pt x="1294805" y="168672"/>
                  <a:pt x="1294805" y="163711"/>
                </a:cubicBezTo>
                <a:close/>
                <a:moveTo>
                  <a:pt x="1279922" y="156269"/>
                </a:moveTo>
                <a:lnTo>
                  <a:pt x="1279922" y="163711"/>
                </a:lnTo>
                <a:lnTo>
                  <a:pt x="1272481" y="163711"/>
                </a:lnTo>
                <a:close/>
                <a:moveTo>
                  <a:pt x="1257598" y="148828"/>
                </a:moveTo>
                <a:cubicBezTo>
                  <a:pt x="1267520" y="148828"/>
                  <a:pt x="1272481" y="153789"/>
                  <a:pt x="1272481" y="163711"/>
                </a:cubicBezTo>
                <a:cubicBezTo>
                  <a:pt x="1272481" y="163711"/>
                  <a:pt x="1267520" y="163711"/>
                  <a:pt x="1257598" y="163711"/>
                </a:cubicBezTo>
                <a:cubicBezTo>
                  <a:pt x="1257598" y="158750"/>
                  <a:pt x="1257598" y="156269"/>
                  <a:pt x="1257598" y="156269"/>
                </a:cubicBezTo>
                <a:cubicBezTo>
                  <a:pt x="1257598" y="151308"/>
                  <a:pt x="1257598" y="148828"/>
                  <a:pt x="1257598" y="148828"/>
                </a:cubicBezTo>
                <a:close/>
                <a:moveTo>
                  <a:pt x="7441" y="148828"/>
                </a:moveTo>
                <a:lnTo>
                  <a:pt x="14883" y="148828"/>
                </a:lnTo>
                <a:lnTo>
                  <a:pt x="14883" y="156269"/>
                </a:lnTo>
                <a:cubicBezTo>
                  <a:pt x="9922" y="156269"/>
                  <a:pt x="7441" y="153789"/>
                  <a:pt x="7441" y="148828"/>
                </a:cubicBezTo>
                <a:close/>
                <a:moveTo>
                  <a:pt x="62322" y="146502"/>
                </a:moveTo>
                <a:cubicBezTo>
                  <a:pt x="60461" y="146812"/>
                  <a:pt x="59531" y="147588"/>
                  <a:pt x="59531" y="148828"/>
                </a:cubicBezTo>
                <a:cubicBezTo>
                  <a:pt x="59531" y="148828"/>
                  <a:pt x="62012" y="150068"/>
                  <a:pt x="66973" y="152549"/>
                </a:cubicBezTo>
                <a:cubicBezTo>
                  <a:pt x="71934" y="155029"/>
                  <a:pt x="76894" y="156269"/>
                  <a:pt x="81855" y="156269"/>
                </a:cubicBezTo>
                <a:cubicBezTo>
                  <a:pt x="86817" y="156269"/>
                  <a:pt x="89297" y="156269"/>
                  <a:pt x="89297" y="156269"/>
                </a:cubicBezTo>
                <a:cubicBezTo>
                  <a:pt x="91778" y="156269"/>
                  <a:pt x="94878" y="156269"/>
                  <a:pt x="98599" y="156269"/>
                </a:cubicBezTo>
                <a:lnTo>
                  <a:pt x="104180" y="156269"/>
                </a:lnTo>
                <a:cubicBezTo>
                  <a:pt x="81855" y="148828"/>
                  <a:pt x="67903" y="145572"/>
                  <a:pt x="62322" y="146502"/>
                </a:cubicBezTo>
                <a:close/>
                <a:moveTo>
                  <a:pt x="98599" y="137666"/>
                </a:moveTo>
                <a:cubicBezTo>
                  <a:pt x="97358" y="137666"/>
                  <a:pt x="96738" y="138906"/>
                  <a:pt x="96738" y="141387"/>
                </a:cubicBezTo>
                <a:lnTo>
                  <a:pt x="104180" y="141387"/>
                </a:lnTo>
                <a:cubicBezTo>
                  <a:pt x="101699" y="138906"/>
                  <a:pt x="99839" y="137666"/>
                  <a:pt x="98599" y="137666"/>
                </a:cubicBezTo>
                <a:close/>
                <a:moveTo>
                  <a:pt x="1447354" y="133945"/>
                </a:moveTo>
                <a:cubicBezTo>
                  <a:pt x="1449834" y="133945"/>
                  <a:pt x="1451074" y="135186"/>
                  <a:pt x="1451074" y="137666"/>
                </a:cubicBezTo>
                <a:cubicBezTo>
                  <a:pt x="1451074" y="140146"/>
                  <a:pt x="1448594" y="141387"/>
                  <a:pt x="1443633" y="141387"/>
                </a:cubicBezTo>
                <a:cubicBezTo>
                  <a:pt x="1443633" y="136425"/>
                  <a:pt x="1444873" y="133945"/>
                  <a:pt x="1447354" y="133945"/>
                </a:cubicBezTo>
                <a:close/>
                <a:moveTo>
                  <a:pt x="506016" y="133945"/>
                </a:moveTo>
                <a:cubicBezTo>
                  <a:pt x="506016" y="133945"/>
                  <a:pt x="508496" y="133945"/>
                  <a:pt x="513457" y="133945"/>
                </a:cubicBezTo>
                <a:cubicBezTo>
                  <a:pt x="513457" y="138906"/>
                  <a:pt x="513457" y="141387"/>
                  <a:pt x="513457" y="141387"/>
                </a:cubicBezTo>
                <a:cubicBezTo>
                  <a:pt x="508496" y="141387"/>
                  <a:pt x="506016" y="141387"/>
                  <a:pt x="506016" y="141387"/>
                </a:cubicBezTo>
                <a:cubicBezTo>
                  <a:pt x="506016" y="141387"/>
                  <a:pt x="506016" y="138906"/>
                  <a:pt x="506016" y="133945"/>
                </a:cubicBezTo>
                <a:close/>
                <a:moveTo>
                  <a:pt x="141387" y="133945"/>
                </a:moveTo>
                <a:lnTo>
                  <a:pt x="141387" y="141387"/>
                </a:lnTo>
                <a:lnTo>
                  <a:pt x="148828" y="141387"/>
                </a:lnTo>
                <a:lnTo>
                  <a:pt x="156270" y="141387"/>
                </a:lnTo>
                <a:cubicBezTo>
                  <a:pt x="151309" y="136425"/>
                  <a:pt x="147588" y="133945"/>
                  <a:pt x="145107" y="133945"/>
                </a:cubicBezTo>
                <a:cubicBezTo>
                  <a:pt x="142627" y="133945"/>
                  <a:pt x="141387" y="133945"/>
                  <a:pt x="141387" y="133945"/>
                </a:cubicBezTo>
                <a:close/>
                <a:moveTo>
                  <a:pt x="461367" y="126504"/>
                </a:moveTo>
                <a:lnTo>
                  <a:pt x="498574" y="141387"/>
                </a:lnTo>
                <a:cubicBezTo>
                  <a:pt x="498574" y="141387"/>
                  <a:pt x="497334" y="141387"/>
                  <a:pt x="494853" y="141387"/>
                </a:cubicBezTo>
                <a:cubicBezTo>
                  <a:pt x="492373" y="141387"/>
                  <a:pt x="488652" y="141387"/>
                  <a:pt x="483691" y="141387"/>
                </a:cubicBezTo>
                <a:cubicBezTo>
                  <a:pt x="473769" y="136425"/>
                  <a:pt x="466328" y="131465"/>
                  <a:pt x="461367" y="126504"/>
                </a:cubicBezTo>
                <a:close/>
                <a:moveTo>
                  <a:pt x="214871" y="114411"/>
                </a:moveTo>
                <a:cubicBezTo>
                  <a:pt x="216731" y="113792"/>
                  <a:pt x="218281" y="114102"/>
                  <a:pt x="219522" y="115342"/>
                </a:cubicBezTo>
                <a:cubicBezTo>
                  <a:pt x="222002" y="117822"/>
                  <a:pt x="223242" y="120303"/>
                  <a:pt x="223242" y="122783"/>
                </a:cubicBezTo>
                <a:cubicBezTo>
                  <a:pt x="223242" y="125263"/>
                  <a:pt x="225723" y="126504"/>
                  <a:pt x="230684" y="126504"/>
                </a:cubicBezTo>
                <a:lnTo>
                  <a:pt x="215801" y="126504"/>
                </a:lnTo>
                <a:cubicBezTo>
                  <a:pt x="215801" y="126504"/>
                  <a:pt x="213321" y="126504"/>
                  <a:pt x="208359" y="126504"/>
                </a:cubicBezTo>
                <a:cubicBezTo>
                  <a:pt x="203399" y="126504"/>
                  <a:pt x="200918" y="126504"/>
                  <a:pt x="200918" y="126504"/>
                </a:cubicBezTo>
                <a:cubicBezTo>
                  <a:pt x="195957" y="126504"/>
                  <a:pt x="193477" y="126504"/>
                  <a:pt x="193477" y="126504"/>
                </a:cubicBezTo>
                <a:lnTo>
                  <a:pt x="208359" y="119062"/>
                </a:lnTo>
                <a:cubicBezTo>
                  <a:pt x="210840" y="116582"/>
                  <a:pt x="213010" y="115032"/>
                  <a:pt x="214871" y="114411"/>
                </a:cubicBezTo>
                <a:close/>
                <a:moveTo>
                  <a:pt x="744141" y="104179"/>
                </a:moveTo>
                <a:lnTo>
                  <a:pt x="744141" y="111621"/>
                </a:lnTo>
                <a:lnTo>
                  <a:pt x="751582" y="111621"/>
                </a:lnTo>
                <a:cubicBezTo>
                  <a:pt x="751582" y="106660"/>
                  <a:pt x="749102" y="104179"/>
                  <a:pt x="744141" y="104179"/>
                </a:cubicBezTo>
                <a:close/>
                <a:moveTo>
                  <a:pt x="1198067" y="96738"/>
                </a:moveTo>
                <a:cubicBezTo>
                  <a:pt x="1198067" y="96738"/>
                  <a:pt x="1200547" y="96738"/>
                  <a:pt x="1205508" y="96738"/>
                </a:cubicBezTo>
                <a:cubicBezTo>
                  <a:pt x="1205508" y="101699"/>
                  <a:pt x="1203028" y="104179"/>
                  <a:pt x="1198067" y="104179"/>
                </a:cubicBezTo>
                <a:cubicBezTo>
                  <a:pt x="1198067" y="99218"/>
                  <a:pt x="1198067" y="96738"/>
                  <a:pt x="1198067" y="96738"/>
                </a:cubicBezTo>
                <a:close/>
                <a:moveTo>
                  <a:pt x="1086446" y="96738"/>
                </a:moveTo>
                <a:lnTo>
                  <a:pt x="1079004" y="104179"/>
                </a:lnTo>
                <a:cubicBezTo>
                  <a:pt x="1083965" y="109141"/>
                  <a:pt x="1086446" y="111621"/>
                  <a:pt x="1086446" y="111621"/>
                </a:cubicBezTo>
                <a:cubicBezTo>
                  <a:pt x="1091407" y="111621"/>
                  <a:pt x="1093887" y="109141"/>
                  <a:pt x="1093887" y="104179"/>
                </a:cubicBezTo>
                <a:cubicBezTo>
                  <a:pt x="1093887" y="104179"/>
                  <a:pt x="1092647" y="104179"/>
                  <a:pt x="1090166" y="104179"/>
                </a:cubicBezTo>
                <a:cubicBezTo>
                  <a:pt x="1087686" y="104179"/>
                  <a:pt x="1086446" y="101699"/>
                  <a:pt x="1086446" y="96738"/>
                </a:cubicBezTo>
                <a:close/>
                <a:moveTo>
                  <a:pt x="1220391" y="89297"/>
                </a:moveTo>
                <a:lnTo>
                  <a:pt x="1257598" y="96738"/>
                </a:lnTo>
                <a:cubicBezTo>
                  <a:pt x="1262559" y="101699"/>
                  <a:pt x="1265039" y="104179"/>
                  <a:pt x="1265039" y="104179"/>
                </a:cubicBezTo>
                <a:lnTo>
                  <a:pt x="1272481" y="111621"/>
                </a:lnTo>
                <a:lnTo>
                  <a:pt x="1279922" y="119062"/>
                </a:lnTo>
                <a:lnTo>
                  <a:pt x="1272481" y="119062"/>
                </a:lnTo>
                <a:lnTo>
                  <a:pt x="1279922" y="126504"/>
                </a:lnTo>
                <a:lnTo>
                  <a:pt x="1279922" y="141387"/>
                </a:lnTo>
                <a:cubicBezTo>
                  <a:pt x="1279922" y="141387"/>
                  <a:pt x="1282402" y="141387"/>
                  <a:pt x="1287363" y="141387"/>
                </a:cubicBezTo>
                <a:cubicBezTo>
                  <a:pt x="1292325" y="146348"/>
                  <a:pt x="1294805" y="151308"/>
                  <a:pt x="1294805" y="156269"/>
                </a:cubicBezTo>
                <a:cubicBezTo>
                  <a:pt x="1289844" y="161230"/>
                  <a:pt x="1284883" y="161230"/>
                  <a:pt x="1279922" y="156269"/>
                </a:cubicBezTo>
                <a:lnTo>
                  <a:pt x="1272481" y="148828"/>
                </a:lnTo>
                <a:cubicBezTo>
                  <a:pt x="1272481" y="148828"/>
                  <a:pt x="1272481" y="146348"/>
                  <a:pt x="1272481" y="141387"/>
                </a:cubicBezTo>
                <a:cubicBezTo>
                  <a:pt x="1272481" y="136425"/>
                  <a:pt x="1270000" y="133945"/>
                  <a:pt x="1265039" y="133945"/>
                </a:cubicBezTo>
                <a:cubicBezTo>
                  <a:pt x="1265039" y="128984"/>
                  <a:pt x="1262559" y="126504"/>
                  <a:pt x="1257598" y="126504"/>
                </a:cubicBezTo>
                <a:lnTo>
                  <a:pt x="1250156" y="126504"/>
                </a:lnTo>
                <a:lnTo>
                  <a:pt x="1242715" y="126504"/>
                </a:lnTo>
                <a:cubicBezTo>
                  <a:pt x="1242715" y="126504"/>
                  <a:pt x="1242715" y="124024"/>
                  <a:pt x="1242715" y="119062"/>
                </a:cubicBezTo>
                <a:cubicBezTo>
                  <a:pt x="1237754" y="119062"/>
                  <a:pt x="1232793" y="116582"/>
                  <a:pt x="1227832" y="111621"/>
                </a:cubicBezTo>
                <a:lnTo>
                  <a:pt x="1242715" y="111621"/>
                </a:lnTo>
                <a:lnTo>
                  <a:pt x="1250156" y="111621"/>
                </a:lnTo>
                <a:cubicBezTo>
                  <a:pt x="1250156" y="111621"/>
                  <a:pt x="1252637" y="111621"/>
                  <a:pt x="1257598" y="111621"/>
                </a:cubicBezTo>
                <a:cubicBezTo>
                  <a:pt x="1257598" y="106660"/>
                  <a:pt x="1255118" y="104179"/>
                  <a:pt x="1250156" y="104179"/>
                </a:cubicBezTo>
                <a:close/>
                <a:moveTo>
                  <a:pt x="1198067" y="81855"/>
                </a:moveTo>
                <a:lnTo>
                  <a:pt x="1205508" y="81855"/>
                </a:lnTo>
                <a:cubicBezTo>
                  <a:pt x="1205508" y="86817"/>
                  <a:pt x="1205508" y="89297"/>
                  <a:pt x="1205508" y="89297"/>
                </a:cubicBezTo>
                <a:cubicBezTo>
                  <a:pt x="1205508" y="84335"/>
                  <a:pt x="1203028" y="81855"/>
                  <a:pt x="1198067" y="81855"/>
                </a:cubicBezTo>
                <a:close/>
                <a:moveTo>
                  <a:pt x="498574" y="81855"/>
                </a:moveTo>
                <a:lnTo>
                  <a:pt x="506016" y="81855"/>
                </a:lnTo>
                <a:lnTo>
                  <a:pt x="513457" y="81855"/>
                </a:lnTo>
                <a:cubicBezTo>
                  <a:pt x="513457" y="86817"/>
                  <a:pt x="510977" y="89297"/>
                  <a:pt x="506016" y="89297"/>
                </a:cubicBezTo>
                <a:cubicBezTo>
                  <a:pt x="501055" y="89297"/>
                  <a:pt x="498574" y="86817"/>
                  <a:pt x="498574" y="81855"/>
                </a:cubicBezTo>
                <a:close/>
                <a:moveTo>
                  <a:pt x="1376660" y="59531"/>
                </a:moveTo>
                <a:cubicBezTo>
                  <a:pt x="1376660" y="59531"/>
                  <a:pt x="1379141" y="62011"/>
                  <a:pt x="1384102" y="66972"/>
                </a:cubicBezTo>
                <a:lnTo>
                  <a:pt x="1384102" y="74414"/>
                </a:lnTo>
                <a:cubicBezTo>
                  <a:pt x="1379141" y="74414"/>
                  <a:pt x="1376660" y="71934"/>
                  <a:pt x="1376660" y="66972"/>
                </a:cubicBezTo>
                <a:close/>
                <a:moveTo>
                  <a:pt x="1160860" y="44648"/>
                </a:moveTo>
                <a:lnTo>
                  <a:pt x="1168301" y="52090"/>
                </a:lnTo>
                <a:cubicBezTo>
                  <a:pt x="1163340" y="52090"/>
                  <a:pt x="1160860" y="52090"/>
                  <a:pt x="1160860" y="52090"/>
                </a:cubicBezTo>
                <a:cubicBezTo>
                  <a:pt x="1160860" y="52090"/>
                  <a:pt x="1158379" y="52090"/>
                  <a:pt x="1153418" y="52090"/>
                </a:cubicBezTo>
                <a:cubicBezTo>
                  <a:pt x="1153418" y="47128"/>
                  <a:pt x="1155898" y="44648"/>
                  <a:pt x="1160860" y="44648"/>
                </a:cubicBezTo>
                <a:close/>
                <a:moveTo>
                  <a:pt x="690190" y="40928"/>
                </a:moveTo>
                <a:cubicBezTo>
                  <a:pt x="691431" y="40928"/>
                  <a:pt x="692051" y="42168"/>
                  <a:pt x="692051" y="44648"/>
                </a:cubicBezTo>
                <a:lnTo>
                  <a:pt x="699492" y="59531"/>
                </a:lnTo>
                <a:cubicBezTo>
                  <a:pt x="699492" y="59531"/>
                  <a:pt x="699492" y="62011"/>
                  <a:pt x="699492" y="66972"/>
                </a:cubicBezTo>
                <a:cubicBezTo>
                  <a:pt x="694531" y="66972"/>
                  <a:pt x="689570" y="64492"/>
                  <a:pt x="684610" y="59531"/>
                </a:cubicBezTo>
                <a:lnTo>
                  <a:pt x="684610" y="44648"/>
                </a:lnTo>
                <a:cubicBezTo>
                  <a:pt x="687090" y="42168"/>
                  <a:pt x="688950" y="40928"/>
                  <a:pt x="690190" y="40928"/>
                </a:cubicBezTo>
                <a:close/>
                <a:moveTo>
                  <a:pt x="706934" y="37207"/>
                </a:moveTo>
                <a:cubicBezTo>
                  <a:pt x="706934" y="37207"/>
                  <a:pt x="709414" y="37207"/>
                  <a:pt x="714375" y="37207"/>
                </a:cubicBezTo>
                <a:lnTo>
                  <a:pt x="736699" y="44648"/>
                </a:lnTo>
                <a:lnTo>
                  <a:pt x="766465" y="59531"/>
                </a:lnTo>
                <a:cubicBezTo>
                  <a:pt x="771426" y="59531"/>
                  <a:pt x="775147" y="59531"/>
                  <a:pt x="777627" y="59531"/>
                </a:cubicBezTo>
                <a:cubicBezTo>
                  <a:pt x="780108" y="59531"/>
                  <a:pt x="778867" y="57051"/>
                  <a:pt x="773906" y="52090"/>
                </a:cubicBezTo>
                <a:lnTo>
                  <a:pt x="781348" y="52090"/>
                </a:lnTo>
                <a:lnTo>
                  <a:pt x="788789" y="52090"/>
                </a:lnTo>
                <a:lnTo>
                  <a:pt x="796231" y="52090"/>
                </a:lnTo>
                <a:cubicBezTo>
                  <a:pt x="806152" y="57051"/>
                  <a:pt x="813594" y="59531"/>
                  <a:pt x="818555" y="59531"/>
                </a:cubicBezTo>
                <a:cubicBezTo>
                  <a:pt x="823516" y="59531"/>
                  <a:pt x="828477" y="59531"/>
                  <a:pt x="833437" y="59531"/>
                </a:cubicBezTo>
                <a:cubicBezTo>
                  <a:pt x="838399" y="59531"/>
                  <a:pt x="840879" y="59531"/>
                  <a:pt x="840879" y="59531"/>
                </a:cubicBezTo>
                <a:cubicBezTo>
                  <a:pt x="845840" y="64492"/>
                  <a:pt x="852041" y="66972"/>
                  <a:pt x="859483" y="66972"/>
                </a:cubicBezTo>
                <a:cubicBezTo>
                  <a:pt x="866924" y="66972"/>
                  <a:pt x="873125" y="69453"/>
                  <a:pt x="878086" y="74414"/>
                </a:cubicBezTo>
                <a:cubicBezTo>
                  <a:pt x="883047" y="74414"/>
                  <a:pt x="886768" y="75654"/>
                  <a:pt x="889248" y="78135"/>
                </a:cubicBezTo>
                <a:cubicBezTo>
                  <a:pt x="891729" y="80615"/>
                  <a:pt x="895449" y="81855"/>
                  <a:pt x="900410" y="81855"/>
                </a:cubicBezTo>
                <a:cubicBezTo>
                  <a:pt x="910332" y="81855"/>
                  <a:pt x="917773" y="81855"/>
                  <a:pt x="922735" y="81855"/>
                </a:cubicBezTo>
                <a:lnTo>
                  <a:pt x="967383" y="96738"/>
                </a:lnTo>
                <a:cubicBezTo>
                  <a:pt x="972344" y="96738"/>
                  <a:pt x="977305" y="99218"/>
                  <a:pt x="982266" y="104179"/>
                </a:cubicBezTo>
                <a:cubicBezTo>
                  <a:pt x="987227" y="104179"/>
                  <a:pt x="993428" y="105420"/>
                  <a:pt x="1000869" y="107900"/>
                </a:cubicBezTo>
                <a:cubicBezTo>
                  <a:pt x="1008311" y="110380"/>
                  <a:pt x="1019473" y="111621"/>
                  <a:pt x="1034356" y="111621"/>
                </a:cubicBezTo>
                <a:cubicBezTo>
                  <a:pt x="1049239" y="111621"/>
                  <a:pt x="1056680" y="111621"/>
                  <a:pt x="1056680" y="111621"/>
                </a:cubicBezTo>
                <a:lnTo>
                  <a:pt x="1064121" y="119062"/>
                </a:lnTo>
                <a:cubicBezTo>
                  <a:pt x="1064121" y="114101"/>
                  <a:pt x="1065362" y="111621"/>
                  <a:pt x="1067842" y="111621"/>
                </a:cubicBezTo>
                <a:cubicBezTo>
                  <a:pt x="1070322" y="111621"/>
                  <a:pt x="1071562" y="111621"/>
                  <a:pt x="1071562" y="111621"/>
                </a:cubicBezTo>
                <a:cubicBezTo>
                  <a:pt x="1076524" y="106660"/>
                  <a:pt x="1074043" y="104179"/>
                  <a:pt x="1064121" y="104179"/>
                </a:cubicBezTo>
                <a:cubicBezTo>
                  <a:pt x="1059160" y="99218"/>
                  <a:pt x="1054199" y="96738"/>
                  <a:pt x="1049239" y="96738"/>
                </a:cubicBezTo>
                <a:cubicBezTo>
                  <a:pt x="1039317" y="96738"/>
                  <a:pt x="1033115" y="94258"/>
                  <a:pt x="1030635" y="89297"/>
                </a:cubicBezTo>
                <a:cubicBezTo>
                  <a:pt x="1028155" y="84335"/>
                  <a:pt x="1034356" y="81855"/>
                  <a:pt x="1049239" y="81855"/>
                </a:cubicBezTo>
                <a:cubicBezTo>
                  <a:pt x="1069082" y="76894"/>
                  <a:pt x="1071562" y="71934"/>
                  <a:pt x="1056680" y="66972"/>
                </a:cubicBezTo>
                <a:cubicBezTo>
                  <a:pt x="1051719" y="66972"/>
                  <a:pt x="1049239" y="65732"/>
                  <a:pt x="1049239" y="63252"/>
                </a:cubicBezTo>
                <a:cubicBezTo>
                  <a:pt x="1049239" y="60772"/>
                  <a:pt x="1049239" y="59531"/>
                  <a:pt x="1049239" y="59531"/>
                </a:cubicBezTo>
                <a:cubicBezTo>
                  <a:pt x="1049239" y="59531"/>
                  <a:pt x="1049239" y="57051"/>
                  <a:pt x="1049239" y="52090"/>
                </a:cubicBezTo>
                <a:lnTo>
                  <a:pt x="1026914" y="52090"/>
                </a:lnTo>
                <a:cubicBezTo>
                  <a:pt x="1026914" y="57051"/>
                  <a:pt x="1025674" y="59531"/>
                  <a:pt x="1023193" y="59531"/>
                </a:cubicBezTo>
                <a:cubicBezTo>
                  <a:pt x="1020713" y="59531"/>
                  <a:pt x="1019473" y="58290"/>
                  <a:pt x="1019473" y="55810"/>
                </a:cubicBezTo>
                <a:cubicBezTo>
                  <a:pt x="1019473" y="53330"/>
                  <a:pt x="1021953" y="49610"/>
                  <a:pt x="1026914" y="44648"/>
                </a:cubicBezTo>
                <a:lnTo>
                  <a:pt x="1071562" y="44648"/>
                </a:lnTo>
                <a:cubicBezTo>
                  <a:pt x="1071562" y="44648"/>
                  <a:pt x="1074043" y="44648"/>
                  <a:pt x="1079004" y="44648"/>
                </a:cubicBezTo>
                <a:cubicBezTo>
                  <a:pt x="1083965" y="44648"/>
                  <a:pt x="1092647" y="45889"/>
                  <a:pt x="1105049" y="48369"/>
                </a:cubicBezTo>
                <a:cubicBezTo>
                  <a:pt x="1117451" y="50849"/>
                  <a:pt x="1126133" y="52090"/>
                  <a:pt x="1131094" y="52090"/>
                </a:cubicBezTo>
                <a:cubicBezTo>
                  <a:pt x="1136055" y="52090"/>
                  <a:pt x="1141016" y="52090"/>
                  <a:pt x="1145977" y="52090"/>
                </a:cubicBezTo>
                <a:lnTo>
                  <a:pt x="1168301" y="59531"/>
                </a:lnTo>
                <a:lnTo>
                  <a:pt x="1168301" y="66972"/>
                </a:lnTo>
                <a:cubicBezTo>
                  <a:pt x="1163340" y="71934"/>
                  <a:pt x="1168301" y="79375"/>
                  <a:pt x="1183184" y="89297"/>
                </a:cubicBezTo>
                <a:cubicBezTo>
                  <a:pt x="1188145" y="99218"/>
                  <a:pt x="1190625" y="106660"/>
                  <a:pt x="1190625" y="111621"/>
                </a:cubicBezTo>
                <a:cubicBezTo>
                  <a:pt x="1190625" y="116582"/>
                  <a:pt x="1190625" y="119062"/>
                  <a:pt x="1190625" y="119062"/>
                </a:cubicBezTo>
                <a:cubicBezTo>
                  <a:pt x="1195586" y="119062"/>
                  <a:pt x="1201787" y="121542"/>
                  <a:pt x="1209229" y="126504"/>
                </a:cubicBezTo>
                <a:cubicBezTo>
                  <a:pt x="1216670" y="131465"/>
                  <a:pt x="1222871" y="133945"/>
                  <a:pt x="1227832" y="133945"/>
                </a:cubicBezTo>
                <a:cubicBezTo>
                  <a:pt x="1252637" y="133945"/>
                  <a:pt x="1265039" y="136425"/>
                  <a:pt x="1265039" y="141387"/>
                </a:cubicBezTo>
                <a:lnTo>
                  <a:pt x="1242715" y="141387"/>
                </a:lnTo>
                <a:cubicBezTo>
                  <a:pt x="1237754" y="141387"/>
                  <a:pt x="1235274" y="141387"/>
                  <a:pt x="1235274" y="141387"/>
                </a:cubicBezTo>
                <a:lnTo>
                  <a:pt x="1235274" y="148828"/>
                </a:lnTo>
                <a:lnTo>
                  <a:pt x="1227832" y="148828"/>
                </a:lnTo>
                <a:lnTo>
                  <a:pt x="1220391" y="141387"/>
                </a:lnTo>
                <a:cubicBezTo>
                  <a:pt x="1215430" y="136425"/>
                  <a:pt x="1210469" y="136425"/>
                  <a:pt x="1205508" y="141387"/>
                </a:cubicBezTo>
                <a:cubicBezTo>
                  <a:pt x="1205508" y="136425"/>
                  <a:pt x="1203028" y="133945"/>
                  <a:pt x="1198067" y="133945"/>
                </a:cubicBezTo>
                <a:cubicBezTo>
                  <a:pt x="1193105" y="133945"/>
                  <a:pt x="1190625" y="135186"/>
                  <a:pt x="1190625" y="137666"/>
                </a:cubicBezTo>
                <a:cubicBezTo>
                  <a:pt x="1190625" y="140146"/>
                  <a:pt x="1188145" y="141387"/>
                  <a:pt x="1183184" y="141387"/>
                </a:cubicBezTo>
                <a:lnTo>
                  <a:pt x="1175742" y="141387"/>
                </a:lnTo>
                <a:cubicBezTo>
                  <a:pt x="1175742" y="151308"/>
                  <a:pt x="1190625" y="161230"/>
                  <a:pt x="1220391" y="171152"/>
                </a:cubicBezTo>
                <a:cubicBezTo>
                  <a:pt x="1235274" y="176113"/>
                  <a:pt x="1246436" y="179834"/>
                  <a:pt x="1253877" y="182314"/>
                </a:cubicBezTo>
                <a:cubicBezTo>
                  <a:pt x="1261319" y="184795"/>
                  <a:pt x="1267520" y="186035"/>
                  <a:pt x="1272481" y="186035"/>
                </a:cubicBezTo>
                <a:cubicBezTo>
                  <a:pt x="1272481" y="186035"/>
                  <a:pt x="1274961" y="186035"/>
                  <a:pt x="1279922" y="186035"/>
                </a:cubicBezTo>
                <a:cubicBezTo>
                  <a:pt x="1294805" y="195957"/>
                  <a:pt x="1307207" y="198437"/>
                  <a:pt x="1317129" y="193476"/>
                </a:cubicBezTo>
                <a:lnTo>
                  <a:pt x="1324571" y="193476"/>
                </a:lnTo>
                <a:lnTo>
                  <a:pt x="1324571" y="200918"/>
                </a:lnTo>
                <a:cubicBezTo>
                  <a:pt x="1329531" y="200918"/>
                  <a:pt x="1333252" y="200918"/>
                  <a:pt x="1335733" y="200918"/>
                </a:cubicBezTo>
                <a:cubicBezTo>
                  <a:pt x="1338213" y="200918"/>
                  <a:pt x="1339453" y="200918"/>
                  <a:pt x="1339453" y="200918"/>
                </a:cubicBezTo>
                <a:lnTo>
                  <a:pt x="1354336" y="208359"/>
                </a:lnTo>
                <a:lnTo>
                  <a:pt x="1369219" y="208359"/>
                </a:lnTo>
                <a:cubicBezTo>
                  <a:pt x="1369219" y="208359"/>
                  <a:pt x="1374180" y="208359"/>
                  <a:pt x="1384102" y="208359"/>
                </a:cubicBezTo>
                <a:cubicBezTo>
                  <a:pt x="1389063" y="208359"/>
                  <a:pt x="1394024" y="209599"/>
                  <a:pt x="1398984" y="212080"/>
                </a:cubicBezTo>
                <a:cubicBezTo>
                  <a:pt x="1403946" y="214560"/>
                  <a:pt x="1406426" y="215801"/>
                  <a:pt x="1406426" y="215801"/>
                </a:cubicBezTo>
                <a:lnTo>
                  <a:pt x="1398984" y="208359"/>
                </a:lnTo>
                <a:cubicBezTo>
                  <a:pt x="1384102" y="198437"/>
                  <a:pt x="1374180" y="190996"/>
                  <a:pt x="1369219" y="186035"/>
                </a:cubicBezTo>
                <a:cubicBezTo>
                  <a:pt x="1364258" y="181074"/>
                  <a:pt x="1361777" y="178594"/>
                  <a:pt x="1361777" y="178594"/>
                </a:cubicBezTo>
                <a:cubicBezTo>
                  <a:pt x="1356816" y="178594"/>
                  <a:pt x="1351856" y="176113"/>
                  <a:pt x="1346895" y="171152"/>
                </a:cubicBezTo>
                <a:cubicBezTo>
                  <a:pt x="1341934" y="171152"/>
                  <a:pt x="1338213" y="169912"/>
                  <a:pt x="1335733" y="167431"/>
                </a:cubicBezTo>
                <a:cubicBezTo>
                  <a:pt x="1333252" y="164951"/>
                  <a:pt x="1329531" y="163711"/>
                  <a:pt x="1324571" y="163711"/>
                </a:cubicBezTo>
                <a:cubicBezTo>
                  <a:pt x="1319609" y="153789"/>
                  <a:pt x="1317129" y="148828"/>
                  <a:pt x="1317129" y="148828"/>
                </a:cubicBezTo>
                <a:lnTo>
                  <a:pt x="1339453" y="156269"/>
                </a:lnTo>
                <a:cubicBezTo>
                  <a:pt x="1339453" y="156269"/>
                  <a:pt x="1340694" y="156269"/>
                  <a:pt x="1343174" y="156269"/>
                </a:cubicBezTo>
                <a:cubicBezTo>
                  <a:pt x="1345654" y="156269"/>
                  <a:pt x="1351856" y="158750"/>
                  <a:pt x="1361777" y="163711"/>
                </a:cubicBezTo>
                <a:cubicBezTo>
                  <a:pt x="1366739" y="163711"/>
                  <a:pt x="1369219" y="163711"/>
                  <a:pt x="1369219" y="163711"/>
                </a:cubicBezTo>
                <a:lnTo>
                  <a:pt x="1384102" y="171152"/>
                </a:lnTo>
                <a:cubicBezTo>
                  <a:pt x="1389063" y="166191"/>
                  <a:pt x="1391543" y="166191"/>
                  <a:pt x="1391543" y="171152"/>
                </a:cubicBezTo>
                <a:cubicBezTo>
                  <a:pt x="1391543" y="171152"/>
                  <a:pt x="1390303" y="172392"/>
                  <a:pt x="1387823" y="174873"/>
                </a:cubicBezTo>
                <a:cubicBezTo>
                  <a:pt x="1385342" y="177353"/>
                  <a:pt x="1386582" y="178594"/>
                  <a:pt x="1391543" y="178594"/>
                </a:cubicBezTo>
                <a:cubicBezTo>
                  <a:pt x="1396504" y="178594"/>
                  <a:pt x="1398984" y="178594"/>
                  <a:pt x="1398984" y="178594"/>
                </a:cubicBezTo>
                <a:cubicBezTo>
                  <a:pt x="1398984" y="178594"/>
                  <a:pt x="1400225" y="179834"/>
                  <a:pt x="1402705" y="182314"/>
                </a:cubicBezTo>
                <a:cubicBezTo>
                  <a:pt x="1405186" y="184795"/>
                  <a:pt x="1407666" y="186035"/>
                  <a:pt x="1410146" y="186035"/>
                </a:cubicBezTo>
                <a:cubicBezTo>
                  <a:pt x="1412627" y="186035"/>
                  <a:pt x="1416348" y="186035"/>
                  <a:pt x="1421309" y="186035"/>
                </a:cubicBezTo>
                <a:cubicBezTo>
                  <a:pt x="1421309" y="190996"/>
                  <a:pt x="1423789" y="192236"/>
                  <a:pt x="1428750" y="189756"/>
                </a:cubicBezTo>
                <a:cubicBezTo>
                  <a:pt x="1433711" y="187275"/>
                  <a:pt x="1436192" y="188515"/>
                  <a:pt x="1436192" y="193476"/>
                </a:cubicBezTo>
                <a:lnTo>
                  <a:pt x="1451074" y="193476"/>
                </a:lnTo>
                <a:lnTo>
                  <a:pt x="1465957" y="208359"/>
                </a:lnTo>
                <a:cubicBezTo>
                  <a:pt x="1460996" y="208359"/>
                  <a:pt x="1460996" y="210840"/>
                  <a:pt x="1465957" y="215801"/>
                </a:cubicBezTo>
                <a:cubicBezTo>
                  <a:pt x="1485801" y="230684"/>
                  <a:pt x="1500684" y="233164"/>
                  <a:pt x="1510606" y="223242"/>
                </a:cubicBezTo>
                <a:cubicBezTo>
                  <a:pt x="1510606" y="223242"/>
                  <a:pt x="1511846" y="224482"/>
                  <a:pt x="1514326" y="226963"/>
                </a:cubicBezTo>
                <a:cubicBezTo>
                  <a:pt x="1516807" y="229443"/>
                  <a:pt x="1518047" y="230684"/>
                  <a:pt x="1518047" y="230684"/>
                </a:cubicBezTo>
                <a:cubicBezTo>
                  <a:pt x="1523008" y="235645"/>
                  <a:pt x="1530449" y="238125"/>
                  <a:pt x="1540371" y="238125"/>
                </a:cubicBezTo>
                <a:cubicBezTo>
                  <a:pt x="1550293" y="238125"/>
                  <a:pt x="1557735" y="241846"/>
                  <a:pt x="1562695" y="249287"/>
                </a:cubicBezTo>
                <a:cubicBezTo>
                  <a:pt x="1567656" y="256728"/>
                  <a:pt x="1571377" y="259209"/>
                  <a:pt x="1573858" y="256728"/>
                </a:cubicBezTo>
                <a:cubicBezTo>
                  <a:pt x="1576338" y="254248"/>
                  <a:pt x="1582539" y="253008"/>
                  <a:pt x="1592461" y="253008"/>
                </a:cubicBezTo>
                <a:lnTo>
                  <a:pt x="1637109" y="260449"/>
                </a:lnTo>
                <a:cubicBezTo>
                  <a:pt x="1656953" y="265410"/>
                  <a:pt x="1666875" y="270371"/>
                  <a:pt x="1666875" y="275332"/>
                </a:cubicBezTo>
                <a:cubicBezTo>
                  <a:pt x="1666875" y="275332"/>
                  <a:pt x="1669356" y="275332"/>
                  <a:pt x="1674317" y="275332"/>
                </a:cubicBezTo>
                <a:cubicBezTo>
                  <a:pt x="1679277" y="275332"/>
                  <a:pt x="1684239" y="277812"/>
                  <a:pt x="1689199" y="282773"/>
                </a:cubicBezTo>
                <a:cubicBezTo>
                  <a:pt x="1699121" y="282773"/>
                  <a:pt x="1709043" y="284014"/>
                  <a:pt x="1718965" y="286494"/>
                </a:cubicBezTo>
                <a:cubicBezTo>
                  <a:pt x="1728887" y="288974"/>
                  <a:pt x="1736328" y="291455"/>
                  <a:pt x="1741289" y="293935"/>
                </a:cubicBezTo>
                <a:cubicBezTo>
                  <a:pt x="1746250" y="296416"/>
                  <a:pt x="1753692" y="297656"/>
                  <a:pt x="1763613" y="297656"/>
                </a:cubicBezTo>
                <a:cubicBezTo>
                  <a:pt x="1768574" y="297656"/>
                  <a:pt x="1777256" y="300137"/>
                  <a:pt x="1789658" y="305098"/>
                </a:cubicBezTo>
                <a:cubicBezTo>
                  <a:pt x="1802061" y="310059"/>
                  <a:pt x="1818184" y="312539"/>
                  <a:pt x="1838028" y="312539"/>
                </a:cubicBezTo>
                <a:cubicBezTo>
                  <a:pt x="1847950" y="317500"/>
                  <a:pt x="1857871" y="321221"/>
                  <a:pt x="1867793" y="323701"/>
                </a:cubicBezTo>
                <a:cubicBezTo>
                  <a:pt x="1877715" y="326181"/>
                  <a:pt x="1885156" y="327422"/>
                  <a:pt x="1890117" y="327422"/>
                </a:cubicBezTo>
                <a:cubicBezTo>
                  <a:pt x="1895078" y="327422"/>
                  <a:pt x="1900039" y="327422"/>
                  <a:pt x="1905000" y="327422"/>
                </a:cubicBezTo>
                <a:lnTo>
                  <a:pt x="1934766" y="334863"/>
                </a:lnTo>
                <a:lnTo>
                  <a:pt x="1957090" y="342305"/>
                </a:lnTo>
                <a:cubicBezTo>
                  <a:pt x="1962051" y="342305"/>
                  <a:pt x="1969492" y="343545"/>
                  <a:pt x="1979414" y="346025"/>
                </a:cubicBezTo>
                <a:cubicBezTo>
                  <a:pt x="1989336" y="348506"/>
                  <a:pt x="2000498" y="350986"/>
                  <a:pt x="2012901" y="353467"/>
                </a:cubicBezTo>
                <a:cubicBezTo>
                  <a:pt x="2025303" y="355947"/>
                  <a:pt x="2035225" y="358428"/>
                  <a:pt x="2042666" y="360908"/>
                </a:cubicBezTo>
                <a:cubicBezTo>
                  <a:pt x="2050107" y="363388"/>
                  <a:pt x="2056309" y="364629"/>
                  <a:pt x="2061270" y="364629"/>
                </a:cubicBezTo>
                <a:lnTo>
                  <a:pt x="2068711" y="357187"/>
                </a:lnTo>
                <a:cubicBezTo>
                  <a:pt x="2068711" y="362148"/>
                  <a:pt x="2071192" y="364629"/>
                  <a:pt x="2076152" y="364629"/>
                </a:cubicBezTo>
                <a:cubicBezTo>
                  <a:pt x="2076152" y="364629"/>
                  <a:pt x="2078633" y="364629"/>
                  <a:pt x="2083594" y="364629"/>
                </a:cubicBezTo>
                <a:cubicBezTo>
                  <a:pt x="2088555" y="364629"/>
                  <a:pt x="2093516" y="367109"/>
                  <a:pt x="2098476" y="372070"/>
                </a:cubicBezTo>
                <a:cubicBezTo>
                  <a:pt x="2108399" y="377031"/>
                  <a:pt x="2118320" y="379512"/>
                  <a:pt x="2128242" y="379512"/>
                </a:cubicBezTo>
                <a:cubicBezTo>
                  <a:pt x="2128242" y="379512"/>
                  <a:pt x="2129482" y="379512"/>
                  <a:pt x="2131963" y="379512"/>
                </a:cubicBezTo>
                <a:cubicBezTo>
                  <a:pt x="2134444" y="379512"/>
                  <a:pt x="2135684" y="381992"/>
                  <a:pt x="2135684" y="386953"/>
                </a:cubicBezTo>
                <a:cubicBezTo>
                  <a:pt x="2135684" y="386953"/>
                  <a:pt x="2138164" y="386953"/>
                  <a:pt x="2143125" y="386953"/>
                </a:cubicBezTo>
                <a:lnTo>
                  <a:pt x="2150566" y="386953"/>
                </a:lnTo>
                <a:lnTo>
                  <a:pt x="2158008" y="386953"/>
                </a:lnTo>
                <a:cubicBezTo>
                  <a:pt x="2158008" y="386953"/>
                  <a:pt x="2161728" y="388193"/>
                  <a:pt x="2169170" y="390674"/>
                </a:cubicBezTo>
                <a:cubicBezTo>
                  <a:pt x="2176611" y="393154"/>
                  <a:pt x="2185293" y="395635"/>
                  <a:pt x="2195215" y="398115"/>
                </a:cubicBezTo>
                <a:cubicBezTo>
                  <a:pt x="2205137" y="400596"/>
                  <a:pt x="2212578" y="404316"/>
                  <a:pt x="2217539" y="409277"/>
                </a:cubicBezTo>
                <a:lnTo>
                  <a:pt x="2224980" y="401836"/>
                </a:lnTo>
                <a:cubicBezTo>
                  <a:pt x="2229941" y="401836"/>
                  <a:pt x="2232422" y="401836"/>
                  <a:pt x="2232422" y="401836"/>
                </a:cubicBezTo>
                <a:lnTo>
                  <a:pt x="2239863" y="409277"/>
                </a:lnTo>
                <a:lnTo>
                  <a:pt x="2306836" y="424160"/>
                </a:lnTo>
                <a:lnTo>
                  <a:pt x="2381250" y="446484"/>
                </a:lnTo>
                <a:lnTo>
                  <a:pt x="2381250" y="439043"/>
                </a:lnTo>
                <a:cubicBezTo>
                  <a:pt x="2386211" y="439043"/>
                  <a:pt x="2390862" y="439973"/>
                  <a:pt x="2395203" y="441833"/>
                </a:cubicBezTo>
                <a:lnTo>
                  <a:pt x="2401921" y="446484"/>
                </a:lnTo>
                <a:lnTo>
                  <a:pt x="2407295" y="450205"/>
                </a:lnTo>
                <a:cubicBezTo>
                  <a:pt x="2414736" y="457646"/>
                  <a:pt x="2423418" y="463847"/>
                  <a:pt x="2433340" y="468809"/>
                </a:cubicBezTo>
                <a:cubicBezTo>
                  <a:pt x="2448223" y="468809"/>
                  <a:pt x="2458145" y="470049"/>
                  <a:pt x="2463105" y="472529"/>
                </a:cubicBezTo>
                <a:cubicBezTo>
                  <a:pt x="2468066" y="475010"/>
                  <a:pt x="2470547" y="478730"/>
                  <a:pt x="2470547" y="483691"/>
                </a:cubicBezTo>
                <a:lnTo>
                  <a:pt x="2492871" y="491133"/>
                </a:lnTo>
                <a:cubicBezTo>
                  <a:pt x="2497832" y="491133"/>
                  <a:pt x="2506514" y="494853"/>
                  <a:pt x="2518916" y="502295"/>
                </a:cubicBezTo>
                <a:cubicBezTo>
                  <a:pt x="2531318" y="509736"/>
                  <a:pt x="2542480" y="513457"/>
                  <a:pt x="2552402" y="513457"/>
                </a:cubicBezTo>
                <a:cubicBezTo>
                  <a:pt x="2562324" y="513457"/>
                  <a:pt x="2568525" y="514697"/>
                  <a:pt x="2571006" y="517178"/>
                </a:cubicBezTo>
                <a:cubicBezTo>
                  <a:pt x="2573486" y="519658"/>
                  <a:pt x="2579687" y="520898"/>
                  <a:pt x="2589609" y="520898"/>
                </a:cubicBezTo>
                <a:cubicBezTo>
                  <a:pt x="2599531" y="520898"/>
                  <a:pt x="2605732" y="523379"/>
                  <a:pt x="2608213" y="528340"/>
                </a:cubicBezTo>
                <a:cubicBezTo>
                  <a:pt x="2610693" y="533301"/>
                  <a:pt x="2614414" y="535781"/>
                  <a:pt x="2619375" y="535781"/>
                </a:cubicBezTo>
                <a:lnTo>
                  <a:pt x="2649141" y="543223"/>
                </a:lnTo>
                <a:cubicBezTo>
                  <a:pt x="2659063" y="548184"/>
                  <a:pt x="2667744" y="550664"/>
                  <a:pt x="2675185" y="550664"/>
                </a:cubicBezTo>
                <a:cubicBezTo>
                  <a:pt x="2682627" y="550664"/>
                  <a:pt x="2687588" y="550664"/>
                  <a:pt x="2690068" y="550664"/>
                </a:cubicBezTo>
                <a:cubicBezTo>
                  <a:pt x="2692549" y="550664"/>
                  <a:pt x="2695029" y="551904"/>
                  <a:pt x="2697510" y="554385"/>
                </a:cubicBezTo>
                <a:cubicBezTo>
                  <a:pt x="2699990" y="556865"/>
                  <a:pt x="2701230" y="558105"/>
                  <a:pt x="2701230" y="558105"/>
                </a:cubicBezTo>
                <a:cubicBezTo>
                  <a:pt x="2701230" y="558105"/>
                  <a:pt x="2706191" y="560586"/>
                  <a:pt x="2716113" y="565547"/>
                </a:cubicBezTo>
                <a:cubicBezTo>
                  <a:pt x="2726035" y="570508"/>
                  <a:pt x="2732236" y="572988"/>
                  <a:pt x="2734717" y="572988"/>
                </a:cubicBezTo>
                <a:cubicBezTo>
                  <a:pt x="2737197" y="572988"/>
                  <a:pt x="2742158" y="575469"/>
                  <a:pt x="2749600" y="580430"/>
                </a:cubicBezTo>
                <a:cubicBezTo>
                  <a:pt x="2757041" y="585391"/>
                  <a:pt x="2763242" y="587871"/>
                  <a:pt x="2768203" y="587871"/>
                </a:cubicBezTo>
                <a:cubicBezTo>
                  <a:pt x="2768203" y="587871"/>
                  <a:pt x="2769443" y="587871"/>
                  <a:pt x="2771924" y="587871"/>
                </a:cubicBezTo>
                <a:cubicBezTo>
                  <a:pt x="2774405" y="587871"/>
                  <a:pt x="2778125" y="590351"/>
                  <a:pt x="2783086" y="595312"/>
                </a:cubicBezTo>
                <a:cubicBezTo>
                  <a:pt x="2788047" y="595312"/>
                  <a:pt x="2793008" y="595312"/>
                  <a:pt x="2797969" y="595312"/>
                </a:cubicBezTo>
                <a:cubicBezTo>
                  <a:pt x="2802929" y="595312"/>
                  <a:pt x="2810371" y="597793"/>
                  <a:pt x="2820293" y="602754"/>
                </a:cubicBezTo>
                <a:cubicBezTo>
                  <a:pt x="2845098" y="612676"/>
                  <a:pt x="2859981" y="617637"/>
                  <a:pt x="2864941" y="617637"/>
                </a:cubicBezTo>
                <a:cubicBezTo>
                  <a:pt x="2869902" y="617637"/>
                  <a:pt x="2869902" y="615156"/>
                  <a:pt x="2864941" y="610195"/>
                </a:cubicBezTo>
                <a:lnTo>
                  <a:pt x="2872383" y="610195"/>
                </a:lnTo>
                <a:lnTo>
                  <a:pt x="2872383" y="617637"/>
                </a:lnTo>
                <a:cubicBezTo>
                  <a:pt x="2872383" y="617637"/>
                  <a:pt x="2873623" y="620117"/>
                  <a:pt x="2876103" y="625078"/>
                </a:cubicBezTo>
                <a:cubicBezTo>
                  <a:pt x="2878584" y="630039"/>
                  <a:pt x="2882305" y="630039"/>
                  <a:pt x="2887266" y="625078"/>
                </a:cubicBezTo>
                <a:lnTo>
                  <a:pt x="2887266" y="617637"/>
                </a:lnTo>
                <a:cubicBezTo>
                  <a:pt x="2882305" y="617637"/>
                  <a:pt x="2879824" y="616396"/>
                  <a:pt x="2879824" y="613916"/>
                </a:cubicBezTo>
                <a:cubicBezTo>
                  <a:pt x="2879824" y="611436"/>
                  <a:pt x="2882305" y="610195"/>
                  <a:pt x="2887266" y="610195"/>
                </a:cubicBezTo>
                <a:lnTo>
                  <a:pt x="2894707" y="610195"/>
                </a:lnTo>
                <a:lnTo>
                  <a:pt x="2902148" y="610195"/>
                </a:lnTo>
                <a:cubicBezTo>
                  <a:pt x="2902148" y="610195"/>
                  <a:pt x="2903388" y="611436"/>
                  <a:pt x="2905869" y="613916"/>
                </a:cubicBezTo>
                <a:cubicBezTo>
                  <a:pt x="2908350" y="616396"/>
                  <a:pt x="2909590" y="617637"/>
                  <a:pt x="2909590" y="617637"/>
                </a:cubicBezTo>
                <a:cubicBezTo>
                  <a:pt x="2919512" y="617637"/>
                  <a:pt x="2924473" y="622598"/>
                  <a:pt x="2924473" y="632519"/>
                </a:cubicBezTo>
                <a:cubicBezTo>
                  <a:pt x="2929433" y="632519"/>
                  <a:pt x="2931914" y="635000"/>
                  <a:pt x="2931914" y="639961"/>
                </a:cubicBezTo>
                <a:lnTo>
                  <a:pt x="2939355" y="654844"/>
                </a:lnTo>
                <a:lnTo>
                  <a:pt x="2954238" y="647402"/>
                </a:lnTo>
                <a:cubicBezTo>
                  <a:pt x="2949277" y="642441"/>
                  <a:pt x="2949277" y="639961"/>
                  <a:pt x="2954238" y="639961"/>
                </a:cubicBezTo>
                <a:cubicBezTo>
                  <a:pt x="2959199" y="644922"/>
                  <a:pt x="2961680" y="647402"/>
                  <a:pt x="2961680" y="647402"/>
                </a:cubicBezTo>
                <a:cubicBezTo>
                  <a:pt x="2961680" y="652363"/>
                  <a:pt x="2969121" y="654844"/>
                  <a:pt x="2984004" y="654844"/>
                </a:cubicBezTo>
                <a:lnTo>
                  <a:pt x="2998887" y="647402"/>
                </a:lnTo>
                <a:cubicBezTo>
                  <a:pt x="2998887" y="642441"/>
                  <a:pt x="2995166" y="636240"/>
                  <a:pt x="2987725" y="628799"/>
                </a:cubicBezTo>
                <a:cubicBezTo>
                  <a:pt x="2980283" y="621357"/>
                  <a:pt x="2976562" y="617637"/>
                  <a:pt x="2976562" y="617637"/>
                </a:cubicBezTo>
                <a:cubicBezTo>
                  <a:pt x="2971602" y="617637"/>
                  <a:pt x="2969121" y="617637"/>
                  <a:pt x="2969121" y="617637"/>
                </a:cubicBezTo>
                <a:cubicBezTo>
                  <a:pt x="2969121" y="617637"/>
                  <a:pt x="2969121" y="615156"/>
                  <a:pt x="2969121" y="610195"/>
                </a:cubicBezTo>
                <a:cubicBezTo>
                  <a:pt x="2969121" y="610195"/>
                  <a:pt x="2967881" y="610195"/>
                  <a:pt x="2965400" y="610195"/>
                </a:cubicBezTo>
                <a:cubicBezTo>
                  <a:pt x="2962920" y="610195"/>
                  <a:pt x="2956719" y="607715"/>
                  <a:pt x="2946797" y="602754"/>
                </a:cubicBezTo>
                <a:lnTo>
                  <a:pt x="2939355" y="587871"/>
                </a:lnTo>
                <a:lnTo>
                  <a:pt x="2946797" y="587871"/>
                </a:lnTo>
                <a:cubicBezTo>
                  <a:pt x="2951758" y="587871"/>
                  <a:pt x="2954238" y="590351"/>
                  <a:pt x="2954238" y="595312"/>
                </a:cubicBezTo>
                <a:lnTo>
                  <a:pt x="2976562" y="602754"/>
                </a:lnTo>
                <a:cubicBezTo>
                  <a:pt x="2986484" y="607715"/>
                  <a:pt x="2993926" y="612676"/>
                  <a:pt x="2998887" y="617637"/>
                </a:cubicBezTo>
                <a:cubicBezTo>
                  <a:pt x="3003847" y="622598"/>
                  <a:pt x="3011289" y="630039"/>
                  <a:pt x="3021211" y="639961"/>
                </a:cubicBezTo>
                <a:cubicBezTo>
                  <a:pt x="3026172" y="644922"/>
                  <a:pt x="3029892" y="649883"/>
                  <a:pt x="3032373" y="654844"/>
                </a:cubicBezTo>
                <a:cubicBezTo>
                  <a:pt x="3034854" y="659805"/>
                  <a:pt x="3036094" y="662285"/>
                  <a:pt x="3036094" y="662285"/>
                </a:cubicBezTo>
                <a:lnTo>
                  <a:pt x="3036094" y="669726"/>
                </a:lnTo>
                <a:cubicBezTo>
                  <a:pt x="3041054" y="674688"/>
                  <a:pt x="3043535" y="674688"/>
                  <a:pt x="3043535" y="669726"/>
                </a:cubicBezTo>
                <a:lnTo>
                  <a:pt x="3073301" y="677168"/>
                </a:lnTo>
                <a:cubicBezTo>
                  <a:pt x="3068340" y="677168"/>
                  <a:pt x="3064619" y="677168"/>
                  <a:pt x="3062139" y="677168"/>
                </a:cubicBezTo>
                <a:cubicBezTo>
                  <a:pt x="3059658" y="677168"/>
                  <a:pt x="3058418" y="677168"/>
                  <a:pt x="3058418" y="677168"/>
                </a:cubicBezTo>
                <a:cubicBezTo>
                  <a:pt x="3053457" y="672207"/>
                  <a:pt x="3050976" y="672207"/>
                  <a:pt x="3050976" y="677168"/>
                </a:cubicBezTo>
                <a:cubicBezTo>
                  <a:pt x="3050976" y="682129"/>
                  <a:pt x="3050976" y="684609"/>
                  <a:pt x="3050976" y="684609"/>
                </a:cubicBezTo>
                <a:cubicBezTo>
                  <a:pt x="3055937" y="684609"/>
                  <a:pt x="3063379" y="687090"/>
                  <a:pt x="3073301" y="692051"/>
                </a:cubicBezTo>
                <a:cubicBezTo>
                  <a:pt x="3112988" y="706934"/>
                  <a:pt x="3132832" y="711895"/>
                  <a:pt x="3132832" y="706934"/>
                </a:cubicBezTo>
                <a:cubicBezTo>
                  <a:pt x="3132832" y="706934"/>
                  <a:pt x="3130351" y="705693"/>
                  <a:pt x="3125391" y="703213"/>
                </a:cubicBezTo>
                <a:cubicBezTo>
                  <a:pt x="3120430" y="700732"/>
                  <a:pt x="3117949" y="699492"/>
                  <a:pt x="3117949" y="699492"/>
                </a:cubicBezTo>
                <a:lnTo>
                  <a:pt x="3132832" y="699492"/>
                </a:lnTo>
                <a:cubicBezTo>
                  <a:pt x="3137793" y="699492"/>
                  <a:pt x="3141513" y="700732"/>
                  <a:pt x="3143994" y="703213"/>
                </a:cubicBezTo>
                <a:cubicBezTo>
                  <a:pt x="3146475" y="705693"/>
                  <a:pt x="3147715" y="706934"/>
                  <a:pt x="3147715" y="706934"/>
                </a:cubicBezTo>
                <a:cubicBezTo>
                  <a:pt x="3147715" y="711895"/>
                  <a:pt x="3148955" y="715615"/>
                  <a:pt x="3151435" y="718096"/>
                </a:cubicBezTo>
                <a:cubicBezTo>
                  <a:pt x="3153916" y="720576"/>
                  <a:pt x="3155156" y="719336"/>
                  <a:pt x="3155156" y="714375"/>
                </a:cubicBezTo>
                <a:cubicBezTo>
                  <a:pt x="3160117" y="714375"/>
                  <a:pt x="3162598" y="714375"/>
                  <a:pt x="3162598" y="714375"/>
                </a:cubicBezTo>
                <a:cubicBezTo>
                  <a:pt x="3162598" y="714375"/>
                  <a:pt x="3165078" y="715615"/>
                  <a:pt x="3170039" y="718096"/>
                </a:cubicBezTo>
                <a:cubicBezTo>
                  <a:pt x="3175000" y="720576"/>
                  <a:pt x="3178720" y="723057"/>
                  <a:pt x="3181201" y="725537"/>
                </a:cubicBezTo>
                <a:cubicBezTo>
                  <a:pt x="3183682" y="728017"/>
                  <a:pt x="3184922" y="729258"/>
                  <a:pt x="3184922" y="729258"/>
                </a:cubicBezTo>
                <a:cubicBezTo>
                  <a:pt x="3189883" y="729258"/>
                  <a:pt x="3192363" y="731738"/>
                  <a:pt x="3192363" y="736699"/>
                </a:cubicBezTo>
                <a:cubicBezTo>
                  <a:pt x="3192363" y="736699"/>
                  <a:pt x="3193603" y="736699"/>
                  <a:pt x="3196084" y="736699"/>
                </a:cubicBezTo>
                <a:cubicBezTo>
                  <a:pt x="3198565" y="736699"/>
                  <a:pt x="3201045" y="735459"/>
                  <a:pt x="3203525" y="732978"/>
                </a:cubicBezTo>
                <a:cubicBezTo>
                  <a:pt x="3206006" y="730498"/>
                  <a:pt x="3208486" y="729258"/>
                  <a:pt x="3210967" y="729258"/>
                </a:cubicBezTo>
                <a:cubicBezTo>
                  <a:pt x="3213447" y="729258"/>
                  <a:pt x="3219648" y="729258"/>
                  <a:pt x="3229570" y="729258"/>
                </a:cubicBezTo>
                <a:cubicBezTo>
                  <a:pt x="3234531" y="734219"/>
                  <a:pt x="3239492" y="737939"/>
                  <a:pt x="3244453" y="740420"/>
                </a:cubicBezTo>
                <a:cubicBezTo>
                  <a:pt x="3249414" y="742900"/>
                  <a:pt x="3251894" y="744141"/>
                  <a:pt x="3251894" y="744141"/>
                </a:cubicBezTo>
                <a:cubicBezTo>
                  <a:pt x="3251894" y="744141"/>
                  <a:pt x="3259336" y="746621"/>
                  <a:pt x="3274219" y="751582"/>
                </a:cubicBezTo>
                <a:lnTo>
                  <a:pt x="3296543" y="759023"/>
                </a:lnTo>
                <a:cubicBezTo>
                  <a:pt x="3296543" y="763984"/>
                  <a:pt x="3299024" y="766465"/>
                  <a:pt x="3303984" y="766465"/>
                </a:cubicBezTo>
                <a:cubicBezTo>
                  <a:pt x="3308945" y="766465"/>
                  <a:pt x="3311426" y="766465"/>
                  <a:pt x="3311426" y="766465"/>
                </a:cubicBezTo>
                <a:lnTo>
                  <a:pt x="3318867" y="766465"/>
                </a:lnTo>
                <a:cubicBezTo>
                  <a:pt x="3318867" y="766465"/>
                  <a:pt x="3326308" y="768945"/>
                  <a:pt x="3341191" y="773906"/>
                </a:cubicBezTo>
                <a:cubicBezTo>
                  <a:pt x="3341191" y="773906"/>
                  <a:pt x="3344912" y="775146"/>
                  <a:pt x="3352353" y="777627"/>
                </a:cubicBezTo>
                <a:cubicBezTo>
                  <a:pt x="3359795" y="780107"/>
                  <a:pt x="3365996" y="783828"/>
                  <a:pt x="3370957" y="788789"/>
                </a:cubicBezTo>
                <a:cubicBezTo>
                  <a:pt x="3375918" y="788789"/>
                  <a:pt x="3385840" y="791269"/>
                  <a:pt x="3400723" y="796230"/>
                </a:cubicBezTo>
                <a:cubicBezTo>
                  <a:pt x="3415605" y="801191"/>
                  <a:pt x="3425527" y="803672"/>
                  <a:pt x="3430488" y="803672"/>
                </a:cubicBezTo>
                <a:cubicBezTo>
                  <a:pt x="3430488" y="808633"/>
                  <a:pt x="3431729" y="811113"/>
                  <a:pt x="3434209" y="811113"/>
                </a:cubicBezTo>
                <a:cubicBezTo>
                  <a:pt x="3436689" y="811113"/>
                  <a:pt x="3442891" y="811113"/>
                  <a:pt x="3452812" y="811113"/>
                </a:cubicBezTo>
                <a:cubicBezTo>
                  <a:pt x="3457773" y="811113"/>
                  <a:pt x="3460254" y="813594"/>
                  <a:pt x="3460254" y="818555"/>
                </a:cubicBezTo>
                <a:cubicBezTo>
                  <a:pt x="3475137" y="828476"/>
                  <a:pt x="3497461" y="835918"/>
                  <a:pt x="3527226" y="840879"/>
                </a:cubicBezTo>
                <a:cubicBezTo>
                  <a:pt x="3532187" y="840879"/>
                  <a:pt x="3537148" y="842119"/>
                  <a:pt x="3542109" y="844600"/>
                </a:cubicBezTo>
                <a:cubicBezTo>
                  <a:pt x="3547070" y="847080"/>
                  <a:pt x="3549551" y="848320"/>
                  <a:pt x="3549551" y="848320"/>
                </a:cubicBezTo>
                <a:cubicBezTo>
                  <a:pt x="3554512" y="853281"/>
                  <a:pt x="3559472" y="855762"/>
                  <a:pt x="3564433" y="855762"/>
                </a:cubicBezTo>
                <a:lnTo>
                  <a:pt x="3594199" y="863203"/>
                </a:lnTo>
                <a:cubicBezTo>
                  <a:pt x="3599160" y="863203"/>
                  <a:pt x="3605361" y="864443"/>
                  <a:pt x="3612803" y="866924"/>
                </a:cubicBezTo>
                <a:cubicBezTo>
                  <a:pt x="3620244" y="869404"/>
                  <a:pt x="3626445" y="870644"/>
                  <a:pt x="3631406" y="870644"/>
                </a:cubicBezTo>
                <a:cubicBezTo>
                  <a:pt x="3636367" y="870644"/>
                  <a:pt x="3641328" y="871885"/>
                  <a:pt x="3646289" y="874365"/>
                </a:cubicBezTo>
                <a:cubicBezTo>
                  <a:pt x="3651250" y="876846"/>
                  <a:pt x="3656211" y="878086"/>
                  <a:pt x="3661172" y="878086"/>
                </a:cubicBezTo>
                <a:cubicBezTo>
                  <a:pt x="3666133" y="878086"/>
                  <a:pt x="3668613" y="878086"/>
                  <a:pt x="3668613" y="878086"/>
                </a:cubicBezTo>
                <a:cubicBezTo>
                  <a:pt x="3673574" y="878086"/>
                  <a:pt x="3683496" y="880566"/>
                  <a:pt x="3698379" y="885527"/>
                </a:cubicBezTo>
                <a:cubicBezTo>
                  <a:pt x="3713262" y="890488"/>
                  <a:pt x="3723183" y="892969"/>
                  <a:pt x="3728145" y="892969"/>
                </a:cubicBezTo>
                <a:cubicBezTo>
                  <a:pt x="3733106" y="897930"/>
                  <a:pt x="3745508" y="900410"/>
                  <a:pt x="3765352" y="900410"/>
                </a:cubicBezTo>
                <a:cubicBezTo>
                  <a:pt x="3800078" y="905371"/>
                  <a:pt x="3822402" y="912813"/>
                  <a:pt x="3832324" y="922734"/>
                </a:cubicBezTo>
                <a:lnTo>
                  <a:pt x="3847207" y="922734"/>
                </a:lnTo>
                <a:cubicBezTo>
                  <a:pt x="3862090" y="922734"/>
                  <a:pt x="3869531" y="925215"/>
                  <a:pt x="3869531" y="930176"/>
                </a:cubicBezTo>
                <a:lnTo>
                  <a:pt x="3914180" y="937617"/>
                </a:lnTo>
                <a:lnTo>
                  <a:pt x="3929063" y="945059"/>
                </a:lnTo>
                <a:lnTo>
                  <a:pt x="3943945" y="937617"/>
                </a:lnTo>
                <a:lnTo>
                  <a:pt x="3966270" y="945059"/>
                </a:lnTo>
                <a:lnTo>
                  <a:pt x="3996035" y="967383"/>
                </a:lnTo>
                <a:cubicBezTo>
                  <a:pt x="3996035" y="967383"/>
                  <a:pt x="3998516" y="967383"/>
                  <a:pt x="4003477" y="967383"/>
                </a:cubicBezTo>
                <a:lnTo>
                  <a:pt x="4025801" y="967383"/>
                </a:lnTo>
                <a:cubicBezTo>
                  <a:pt x="4030762" y="962422"/>
                  <a:pt x="4033242" y="962422"/>
                  <a:pt x="4033242" y="967383"/>
                </a:cubicBezTo>
                <a:lnTo>
                  <a:pt x="4048125" y="967383"/>
                </a:lnTo>
                <a:cubicBezTo>
                  <a:pt x="4058047" y="967383"/>
                  <a:pt x="4066729" y="968623"/>
                  <a:pt x="4074170" y="971103"/>
                </a:cubicBezTo>
                <a:cubicBezTo>
                  <a:pt x="4081611" y="973584"/>
                  <a:pt x="4087812" y="974824"/>
                  <a:pt x="4092773" y="974824"/>
                </a:cubicBezTo>
                <a:lnTo>
                  <a:pt x="4100215" y="989707"/>
                </a:lnTo>
                <a:lnTo>
                  <a:pt x="4129980" y="997148"/>
                </a:lnTo>
                <a:cubicBezTo>
                  <a:pt x="4134942" y="997148"/>
                  <a:pt x="4139902" y="997148"/>
                  <a:pt x="4144863" y="997148"/>
                </a:cubicBezTo>
                <a:cubicBezTo>
                  <a:pt x="4144863" y="1002110"/>
                  <a:pt x="4146104" y="1005830"/>
                  <a:pt x="4148584" y="1008310"/>
                </a:cubicBezTo>
                <a:cubicBezTo>
                  <a:pt x="4151064" y="1010791"/>
                  <a:pt x="4154785" y="1012031"/>
                  <a:pt x="4159746" y="1012031"/>
                </a:cubicBezTo>
                <a:lnTo>
                  <a:pt x="4152305" y="1004590"/>
                </a:lnTo>
                <a:cubicBezTo>
                  <a:pt x="4152305" y="999629"/>
                  <a:pt x="4152305" y="997148"/>
                  <a:pt x="4152305" y="997148"/>
                </a:cubicBezTo>
                <a:lnTo>
                  <a:pt x="4189512" y="1004590"/>
                </a:lnTo>
                <a:cubicBezTo>
                  <a:pt x="4189512" y="1004590"/>
                  <a:pt x="4193232" y="1004590"/>
                  <a:pt x="4200674" y="1004590"/>
                </a:cubicBezTo>
                <a:cubicBezTo>
                  <a:pt x="4208115" y="1004590"/>
                  <a:pt x="4211836" y="1007070"/>
                  <a:pt x="4211836" y="1012031"/>
                </a:cubicBezTo>
                <a:cubicBezTo>
                  <a:pt x="4211836" y="1012031"/>
                  <a:pt x="4213076" y="1013272"/>
                  <a:pt x="4215557" y="1015752"/>
                </a:cubicBezTo>
                <a:cubicBezTo>
                  <a:pt x="4218037" y="1018233"/>
                  <a:pt x="4221758" y="1019473"/>
                  <a:pt x="4226719" y="1019473"/>
                </a:cubicBezTo>
                <a:cubicBezTo>
                  <a:pt x="4231680" y="1019473"/>
                  <a:pt x="4236641" y="1021953"/>
                  <a:pt x="4241602" y="1026914"/>
                </a:cubicBezTo>
                <a:cubicBezTo>
                  <a:pt x="4251523" y="1036836"/>
                  <a:pt x="4258965" y="1039317"/>
                  <a:pt x="4263926" y="1034355"/>
                </a:cubicBezTo>
                <a:lnTo>
                  <a:pt x="4293691" y="1049238"/>
                </a:lnTo>
                <a:cubicBezTo>
                  <a:pt x="4293691" y="1049238"/>
                  <a:pt x="4291211" y="1049238"/>
                  <a:pt x="4286250" y="1049238"/>
                </a:cubicBezTo>
                <a:cubicBezTo>
                  <a:pt x="4286250" y="1054200"/>
                  <a:pt x="4287490" y="1056680"/>
                  <a:pt x="4289971" y="1056680"/>
                </a:cubicBezTo>
                <a:cubicBezTo>
                  <a:pt x="4292451" y="1056680"/>
                  <a:pt x="4293691" y="1054200"/>
                  <a:pt x="4293691" y="1049238"/>
                </a:cubicBezTo>
                <a:cubicBezTo>
                  <a:pt x="4293691" y="1049238"/>
                  <a:pt x="4296172" y="1050479"/>
                  <a:pt x="4301133" y="1052959"/>
                </a:cubicBezTo>
                <a:cubicBezTo>
                  <a:pt x="4306094" y="1055440"/>
                  <a:pt x="4311055" y="1054200"/>
                  <a:pt x="4316016" y="1049238"/>
                </a:cubicBezTo>
                <a:cubicBezTo>
                  <a:pt x="4320977" y="1044277"/>
                  <a:pt x="4328418" y="1044277"/>
                  <a:pt x="4338340" y="1049238"/>
                </a:cubicBezTo>
                <a:lnTo>
                  <a:pt x="4345781" y="1064121"/>
                </a:lnTo>
                <a:cubicBezTo>
                  <a:pt x="4340820" y="1064121"/>
                  <a:pt x="4338340" y="1062881"/>
                  <a:pt x="4338340" y="1060400"/>
                </a:cubicBezTo>
                <a:lnTo>
                  <a:pt x="4338340" y="1064121"/>
                </a:lnTo>
                <a:cubicBezTo>
                  <a:pt x="4348262" y="1069082"/>
                  <a:pt x="4354463" y="1070322"/>
                  <a:pt x="4356943" y="1067842"/>
                </a:cubicBezTo>
                <a:cubicBezTo>
                  <a:pt x="4359424" y="1065362"/>
                  <a:pt x="4360664" y="1061641"/>
                  <a:pt x="4360664" y="1056680"/>
                </a:cubicBezTo>
                <a:lnTo>
                  <a:pt x="4405313" y="1071562"/>
                </a:lnTo>
                <a:lnTo>
                  <a:pt x="4427636" y="1079004"/>
                </a:lnTo>
                <a:lnTo>
                  <a:pt x="4449961" y="1086445"/>
                </a:lnTo>
                <a:cubicBezTo>
                  <a:pt x="4459883" y="1081484"/>
                  <a:pt x="4464843" y="1082725"/>
                  <a:pt x="4464843" y="1090166"/>
                </a:cubicBezTo>
                <a:cubicBezTo>
                  <a:pt x="4464843" y="1097607"/>
                  <a:pt x="4467324" y="1100088"/>
                  <a:pt x="4472285" y="1097607"/>
                </a:cubicBezTo>
                <a:cubicBezTo>
                  <a:pt x="4477246" y="1095127"/>
                  <a:pt x="4482207" y="1095127"/>
                  <a:pt x="4487168" y="1097607"/>
                </a:cubicBezTo>
                <a:cubicBezTo>
                  <a:pt x="4492129" y="1100088"/>
                  <a:pt x="4497090" y="1101328"/>
                  <a:pt x="4502051" y="1101328"/>
                </a:cubicBezTo>
                <a:cubicBezTo>
                  <a:pt x="4507012" y="1101328"/>
                  <a:pt x="4516933" y="1105049"/>
                  <a:pt x="4531816" y="1112490"/>
                </a:cubicBezTo>
                <a:cubicBezTo>
                  <a:pt x="4546699" y="1119932"/>
                  <a:pt x="4557861" y="1122412"/>
                  <a:pt x="4565302" y="1119932"/>
                </a:cubicBezTo>
                <a:cubicBezTo>
                  <a:pt x="4572744" y="1117451"/>
                  <a:pt x="4577705" y="1116211"/>
                  <a:pt x="4580185" y="1116211"/>
                </a:cubicBezTo>
                <a:cubicBezTo>
                  <a:pt x="4582665" y="1116211"/>
                  <a:pt x="4586386" y="1117451"/>
                  <a:pt x="4591347" y="1119932"/>
                </a:cubicBezTo>
                <a:cubicBezTo>
                  <a:pt x="4596309" y="1122412"/>
                  <a:pt x="4603750" y="1123652"/>
                  <a:pt x="4613672" y="1123652"/>
                </a:cubicBezTo>
                <a:cubicBezTo>
                  <a:pt x="4613672" y="1123652"/>
                  <a:pt x="4614912" y="1124893"/>
                  <a:pt x="4617392" y="1127373"/>
                </a:cubicBezTo>
                <a:cubicBezTo>
                  <a:pt x="4619872" y="1129854"/>
                  <a:pt x="4622354" y="1131094"/>
                  <a:pt x="4624834" y="1131094"/>
                </a:cubicBezTo>
                <a:cubicBezTo>
                  <a:pt x="4627314" y="1131094"/>
                  <a:pt x="4629795" y="1131094"/>
                  <a:pt x="4632275" y="1131094"/>
                </a:cubicBezTo>
                <a:cubicBezTo>
                  <a:pt x="4634755" y="1131094"/>
                  <a:pt x="4637236" y="1131094"/>
                  <a:pt x="4639717" y="1131094"/>
                </a:cubicBezTo>
                <a:cubicBezTo>
                  <a:pt x="4642197" y="1131094"/>
                  <a:pt x="4644678" y="1132334"/>
                  <a:pt x="4647158" y="1134814"/>
                </a:cubicBezTo>
                <a:cubicBezTo>
                  <a:pt x="4649638" y="1137295"/>
                  <a:pt x="4650879" y="1138535"/>
                  <a:pt x="4650879" y="1138535"/>
                </a:cubicBezTo>
                <a:cubicBezTo>
                  <a:pt x="4655840" y="1138535"/>
                  <a:pt x="4664521" y="1139776"/>
                  <a:pt x="4676924" y="1142256"/>
                </a:cubicBezTo>
                <a:cubicBezTo>
                  <a:pt x="4689326" y="1144736"/>
                  <a:pt x="4698007" y="1148457"/>
                  <a:pt x="4702968" y="1153418"/>
                </a:cubicBezTo>
                <a:cubicBezTo>
                  <a:pt x="4707930" y="1153418"/>
                  <a:pt x="4710410" y="1153418"/>
                  <a:pt x="4710410" y="1153418"/>
                </a:cubicBezTo>
                <a:lnTo>
                  <a:pt x="4732734" y="1160859"/>
                </a:lnTo>
                <a:cubicBezTo>
                  <a:pt x="4742656" y="1165821"/>
                  <a:pt x="4752578" y="1168301"/>
                  <a:pt x="4762500" y="1168301"/>
                </a:cubicBezTo>
                <a:cubicBezTo>
                  <a:pt x="4782344" y="1168301"/>
                  <a:pt x="4802187" y="1173262"/>
                  <a:pt x="4822031" y="1183184"/>
                </a:cubicBezTo>
                <a:cubicBezTo>
                  <a:pt x="4831952" y="1188145"/>
                  <a:pt x="4836914" y="1190625"/>
                  <a:pt x="4836914" y="1190625"/>
                </a:cubicBezTo>
                <a:cubicBezTo>
                  <a:pt x="4841875" y="1190625"/>
                  <a:pt x="4848076" y="1191866"/>
                  <a:pt x="4855517" y="1194346"/>
                </a:cubicBezTo>
                <a:cubicBezTo>
                  <a:pt x="4862959" y="1196826"/>
                  <a:pt x="4871641" y="1199307"/>
                  <a:pt x="4881562" y="1201787"/>
                </a:cubicBezTo>
                <a:cubicBezTo>
                  <a:pt x="4891484" y="1204268"/>
                  <a:pt x="4902646" y="1206748"/>
                  <a:pt x="4915049" y="1209228"/>
                </a:cubicBezTo>
                <a:cubicBezTo>
                  <a:pt x="4927451" y="1211709"/>
                  <a:pt x="4933652" y="1215430"/>
                  <a:pt x="4933652" y="1220391"/>
                </a:cubicBezTo>
                <a:lnTo>
                  <a:pt x="4948535" y="1227832"/>
                </a:lnTo>
                <a:cubicBezTo>
                  <a:pt x="4948535" y="1227832"/>
                  <a:pt x="4948535" y="1229072"/>
                  <a:pt x="4948535" y="1231553"/>
                </a:cubicBezTo>
                <a:cubicBezTo>
                  <a:pt x="4948535" y="1234033"/>
                  <a:pt x="4953496" y="1235273"/>
                  <a:pt x="4963418" y="1235273"/>
                </a:cubicBezTo>
                <a:cubicBezTo>
                  <a:pt x="4968379" y="1235273"/>
                  <a:pt x="4973339" y="1237754"/>
                  <a:pt x="4978301" y="1242715"/>
                </a:cubicBezTo>
                <a:lnTo>
                  <a:pt x="4985742" y="1250156"/>
                </a:lnTo>
                <a:lnTo>
                  <a:pt x="4993183" y="1257598"/>
                </a:lnTo>
                <a:cubicBezTo>
                  <a:pt x="4993183" y="1257598"/>
                  <a:pt x="4995663" y="1257598"/>
                  <a:pt x="5000625" y="1257598"/>
                </a:cubicBezTo>
                <a:cubicBezTo>
                  <a:pt x="5005586" y="1257598"/>
                  <a:pt x="5008066" y="1257598"/>
                  <a:pt x="5008066" y="1257598"/>
                </a:cubicBezTo>
                <a:cubicBezTo>
                  <a:pt x="5013027" y="1247676"/>
                  <a:pt x="5020469" y="1250156"/>
                  <a:pt x="5030390" y="1265039"/>
                </a:cubicBezTo>
                <a:cubicBezTo>
                  <a:pt x="5035352" y="1270000"/>
                  <a:pt x="5040312" y="1272480"/>
                  <a:pt x="5045273" y="1272480"/>
                </a:cubicBezTo>
                <a:cubicBezTo>
                  <a:pt x="5050234" y="1272480"/>
                  <a:pt x="5055195" y="1273720"/>
                  <a:pt x="5060156" y="1276201"/>
                </a:cubicBezTo>
                <a:cubicBezTo>
                  <a:pt x="5065117" y="1278682"/>
                  <a:pt x="5070077" y="1279922"/>
                  <a:pt x="5075039" y="1279922"/>
                </a:cubicBezTo>
                <a:cubicBezTo>
                  <a:pt x="5089922" y="1289844"/>
                  <a:pt x="5099843" y="1294805"/>
                  <a:pt x="5104804" y="1294805"/>
                </a:cubicBezTo>
                <a:cubicBezTo>
                  <a:pt x="5109766" y="1299765"/>
                  <a:pt x="5114726" y="1303486"/>
                  <a:pt x="5119687" y="1305967"/>
                </a:cubicBezTo>
                <a:cubicBezTo>
                  <a:pt x="5124649" y="1308447"/>
                  <a:pt x="5127129" y="1309687"/>
                  <a:pt x="5127129" y="1309687"/>
                </a:cubicBezTo>
                <a:cubicBezTo>
                  <a:pt x="5132090" y="1314648"/>
                  <a:pt x="5137050" y="1317129"/>
                  <a:pt x="5142011" y="1317129"/>
                </a:cubicBezTo>
                <a:cubicBezTo>
                  <a:pt x="5171777" y="1317129"/>
                  <a:pt x="5186660" y="1322090"/>
                  <a:pt x="5186660" y="1332012"/>
                </a:cubicBezTo>
                <a:cubicBezTo>
                  <a:pt x="5186660" y="1332012"/>
                  <a:pt x="5191621" y="1332012"/>
                  <a:pt x="5201543" y="1332012"/>
                </a:cubicBezTo>
                <a:cubicBezTo>
                  <a:pt x="5201543" y="1332012"/>
                  <a:pt x="5202783" y="1333252"/>
                  <a:pt x="5205263" y="1335732"/>
                </a:cubicBezTo>
                <a:cubicBezTo>
                  <a:pt x="5207743" y="1338213"/>
                  <a:pt x="5211464" y="1339453"/>
                  <a:pt x="5216426" y="1339453"/>
                </a:cubicBezTo>
                <a:cubicBezTo>
                  <a:pt x="5221387" y="1344414"/>
                  <a:pt x="5226347" y="1346894"/>
                  <a:pt x="5231308" y="1346894"/>
                </a:cubicBezTo>
                <a:cubicBezTo>
                  <a:pt x="5236270" y="1346894"/>
                  <a:pt x="5239990" y="1348134"/>
                  <a:pt x="5242470" y="1350615"/>
                </a:cubicBezTo>
                <a:cubicBezTo>
                  <a:pt x="5244951" y="1353096"/>
                  <a:pt x="5248671" y="1354336"/>
                  <a:pt x="5253633" y="1354336"/>
                </a:cubicBezTo>
                <a:cubicBezTo>
                  <a:pt x="5258594" y="1354336"/>
                  <a:pt x="5261074" y="1354336"/>
                  <a:pt x="5261074" y="1354336"/>
                </a:cubicBezTo>
                <a:cubicBezTo>
                  <a:pt x="5256113" y="1359297"/>
                  <a:pt x="5257353" y="1363017"/>
                  <a:pt x="5264795" y="1365498"/>
                </a:cubicBezTo>
                <a:cubicBezTo>
                  <a:pt x="5272236" y="1367979"/>
                  <a:pt x="5278437" y="1369219"/>
                  <a:pt x="5283398" y="1369219"/>
                </a:cubicBezTo>
                <a:lnTo>
                  <a:pt x="5290840" y="1369219"/>
                </a:lnTo>
                <a:lnTo>
                  <a:pt x="5283398" y="1376660"/>
                </a:lnTo>
                <a:cubicBezTo>
                  <a:pt x="5288359" y="1376660"/>
                  <a:pt x="5304482" y="1381621"/>
                  <a:pt x="5331767" y="1391543"/>
                </a:cubicBezTo>
                <a:cubicBezTo>
                  <a:pt x="5359053" y="1401465"/>
                  <a:pt x="5370215" y="1403945"/>
                  <a:pt x="5365254" y="1398984"/>
                </a:cubicBezTo>
                <a:lnTo>
                  <a:pt x="5372695" y="1391543"/>
                </a:lnTo>
                <a:cubicBezTo>
                  <a:pt x="5382617" y="1396504"/>
                  <a:pt x="5390058" y="1400224"/>
                  <a:pt x="5395019" y="1402705"/>
                </a:cubicBezTo>
                <a:cubicBezTo>
                  <a:pt x="5399981" y="1405186"/>
                  <a:pt x="5402461" y="1408906"/>
                  <a:pt x="5402461" y="1413867"/>
                </a:cubicBezTo>
                <a:lnTo>
                  <a:pt x="5409902" y="1421309"/>
                </a:lnTo>
                <a:lnTo>
                  <a:pt x="5409902" y="1413867"/>
                </a:lnTo>
                <a:lnTo>
                  <a:pt x="5424785" y="1421309"/>
                </a:lnTo>
                <a:lnTo>
                  <a:pt x="5439668" y="1428750"/>
                </a:lnTo>
                <a:lnTo>
                  <a:pt x="5469433" y="1436191"/>
                </a:lnTo>
                <a:cubicBezTo>
                  <a:pt x="5479355" y="1441152"/>
                  <a:pt x="5485557" y="1446113"/>
                  <a:pt x="5488037" y="1451074"/>
                </a:cubicBezTo>
                <a:cubicBezTo>
                  <a:pt x="5490517" y="1456035"/>
                  <a:pt x="5496719" y="1458516"/>
                  <a:pt x="5506640" y="1458516"/>
                </a:cubicBezTo>
                <a:cubicBezTo>
                  <a:pt x="5516562" y="1458516"/>
                  <a:pt x="5524003" y="1460996"/>
                  <a:pt x="5528965" y="1465957"/>
                </a:cubicBezTo>
                <a:lnTo>
                  <a:pt x="5528965" y="1473398"/>
                </a:lnTo>
                <a:lnTo>
                  <a:pt x="5536406" y="1473398"/>
                </a:lnTo>
                <a:lnTo>
                  <a:pt x="5573613" y="1480840"/>
                </a:lnTo>
                <a:cubicBezTo>
                  <a:pt x="5578574" y="1480840"/>
                  <a:pt x="5583535" y="1482080"/>
                  <a:pt x="5588496" y="1484560"/>
                </a:cubicBezTo>
                <a:cubicBezTo>
                  <a:pt x="5593457" y="1487041"/>
                  <a:pt x="5595937" y="1488281"/>
                  <a:pt x="5595937" y="1488281"/>
                </a:cubicBezTo>
                <a:cubicBezTo>
                  <a:pt x="5615781" y="1488281"/>
                  <a:pt x="5620742" y="1493242"/>
                  <a:pt x="5610820" y="1503164"/>
                </a:cubicBezTo>
                <a:cubicBezTo>
                  <a:pt x="5610820" y="1498203"/>
                  <a:pt x="5608340" y="1495723"/>
                  <a:pt x="5603379" y="1495723"/>
                </a:cubicBezTo>
                <a:lnTo>
                  <a:pt x="5603379" y="1503164"/>
                </a:lnTo>
                <a:cubicBezTo>
                  <a:pt x="5608340" y="1508125"/>
                  <a:pt x="5610820" y="1508125"/>
                  <a:pt x="5610820" y="1503164"/>
                </a:cubicBezTo>
                <a:cubicBezTo>
                  <a:pt x="5610820" y="1508125"/>
                  <a:pt x="5610820" y="1510605"/>
                  <a:pt x="5610820" y="1510605"/>
                </a:cubicBezTo>
                <a:cubicBezTo>
                  <a:pt x="5610820" y="1510605"/>
                  <a:pt x="5613300" y="1513086"/>
                  <a:pt x="5618261" y="1518047"/>
                </a:cubicBezTo>
                <a:cubicBezTo>
                  <a:pt x="5618261" y="1527969"/>
                  <a:pt x="5620742" y="1534170"/>
                  <a:pt x="5625703" y="1536650"/>
                </a:cubicBezTo>
                <a:cubicBezTo>
                  <a:pt x="5630664" y="1539131"/>
                  <a:pt x="5635624" y="1540371"/>
                  <a:pt x="5640586" y="1540371"/>
                </a:cubicBezTo>
                <a:lnTo>
                  <a:pt x="5655468" y="1540371"/>
                </a:lnTo>
                <a:lnTo>
                  <a:pt x="5640586" y="1532930"/>
                </a:lnTo>
                <a:cubicBezTo>
                  <a:pt x="5630664" y="1532930"/>
                  <a:pt x="5625703" y="1530449"/>
                  <a:pt x="5625703" y="1525488"/>
                </a:cubicBezTo>
                <a:cubicBezTo>
                  <a:pt x="5625703" y="1525488"/>
                  <a:pt x="5625703" y="1524248"/>
                  <a:pt x="5625703" y="1521767"/>
                </a:cubicBezTo>
                <a:cubicBezTo>
                  <a:pt x="5625703" y="1519287"/>
                  <a:pt x="5623223" y="1515566"/>
                  <a:pt x="5618261" y="1510605"/>
                </a:cubicBezTo>
                <a:lnTo>
                  <a:pt x="5625703" y="1510605"/>
                </a:lnTo>
                <a:cubicBezTo>
                  <a:pt x="5640586" y="1515566"/>
                  <a:pt x="5645547" y="1518047"/>
                  <a:pt x="5640586" y="1518047"/>
                </a:cubicBezTo>
                <a:lnTo>
                  <a:pt x="5657329" y="1523628"/>
                </a:lnTo>
                <a:lnTo>
                  <a:pt x="5662910" y="1518047"/>
                </a:lnTo>
                <a:cubicBezTo>
                  <a:pt x="5667871" y="1518047"/>
                  <a:pt x="5670351" y="1520527"/>
                  <a:pt x="5670351" y="1525488"/>
                </a:cubicBezTo>
                <a:lnTo>
                  <a:pt x="5662910" y="1525488"/>
                </a:lnTo>
                <a:cubicBezTo>
                  <a:pt x="5667871" y="1530449"/>
                  <a:pt x="5672831" y="1532930"/>
                  <a:pt x="5677793" y="1532930"/>
                </a:cubicBezTo>
                <a:lnTo>
                  <a:pt x="5685234" y="1532930"/>
                </a:lnTo>
                <a:cubicBezTo>
                  <a:pt x="5685234" y="1532930"/>
                  <a:pt x="5685234" y="1530449"/>
                  <a:pt x="5685234" y="1525488"/>
                </a:cubicBezTo>
                <a:lnTo>
                  <a:pt x="5692676" y="1532930"/>
                </a:lnTo>
                <a:lnTo>
                  <a:pt x="5715000" y="1540371"/>
                </a:lnTo>
                <a:cubicBezTo>
                  <a:pt x="5719961" y="1540371"/>
                  <a:pt x="5723682" y="1541611"/>
                  <a:pt x="5726162" y="1544092"/>
                </a:cubicBezTo>
                <a:cubicBezTo>
                  <a:pt x="5728642" y="1546572"/>
                  <a:pt x="5737324" y="1550293"/>
                  <a:pt x="5752207" y="1555254"/>
                </a:cubicBezTo>
                <a:cubicBezTo>
                  <a:pt x="5851425" y="1580059"/>
                  <a:pt x="5938242" y="1604863"/>
                  <a:pt x="6012656" y="1629668"/>
                </a:cubicBezTo>
                <a:lnTo>
                  <a:pt x="6072187" y="1644551"/>
                </a:lnTo>
                <a:cubicBezTo>
                  <a:pt x="6087070" y="1649511"/>
                  <a:pt x="6111874" y="1656953"/>
                  <a:pt x="6146601" y="1666875"/>
                </a:cubicBezTo>
                <a:cubicBezTo>
                  <a:pt x="6146601" y="1666875"/>
                  <a:pt x="6147842" y="1668115"/>
                  <a:pt x="6150322" y="1670596"/>
                </a:cubicBezTo>
                <a:cubicBezTo>
                  <a:pt x="6152802" y="1673076"/>
                  <a:pt x="6156523" y="1674316"/>
                  <a:pt x="6161484" y="1674316"/>
                </a:cubicBezTo>
                <a:cubicBezTo>
                  <a:pt x="6166445" y="1674316"/>
                  <a:pt x="6178847" y="1676797"/>
                  <a:pt x="6198691" y="1681758"/>
                </a:cubicBezTo>
                <a:cubicBezTo>
                  <a:pt x="6263184" y="1701601"/>
                  <a:pt x="6302871" y="1714004"/>
                  <a:pt x="6317754" y="1718965"/>
                </a:cubicBezTo>
                <a:cubicBezTo>
                  <a:pt x="6322715" y="1718965"/>
                  <a:pt x="6330156" y="1720205"/>
                  <a:pt x="6340078" y="1722685"/>
                </a:cubicBezTo>
                <a:cubicBezTo>
                  <a:pt x="6349999" y="1725166"/>
                  <a:pt x="6358681" y="1727646"/>
                  <a:pt x="6366123" y="1730127"/>
                </a:cubicBezTo>
                <a:cubicBezTo>
                  <a:pt x="6373564" y="1732608"/>
                  <a:pt x="6377285" y="1733848"/>
                  <a:pt x="6377285" y="1733848"/>
                </a:cubicBezTo>
                <a:cubicBezTo>
                  <a:pt x="6377285" y="1733848"/>
                  <a:pt x="6369843" y="1733848"/>
                  <a:pt x="6354961" y="1733848"/>
                </a:cubicBezTo>
                <a:cubicBezTo>
                  <a:pt x="6354961" y="1733848"/>
                  <a:pt x="6352481" y="1733848"/>
                  <a:pt x="6347519" y="1733848"/>
                </a:cubicBezTo>
                <a:cubicBezTo>
                  <a:pt x="6342558" y="1733848"/>
                  <a:pt x="6337598" y="1733848"/>
                  <a:pt x="6332636" y="1733848"/>
                </a:cubicBezTo>
                <a:cubicBezTo>
                  <a:pt x="6327675" y="1733848"/>
                  <a:pt x="6323954" y="1732608"/>
                  <a:pt x="6321474" y="1730127"/>
                </a:cubicBezTo>
                <a:cubicBezTo>
                  <a:pt x="6318994" y="1727646"/>
                  <a:pt x="6317754" y="1726406"/>
                  <a:pt x="6317754" y="1726406"/>
                </a:cubicBezTo>
                <a:cubicBezTo>
                  <a:pt x="6312792" y="1721445"/>
                  <a:pt x="6306592" y="1718965"/>
                  <a:pt x="6299150" y="1718965"/>
                </a:cubicBezTo>
                <a:cubicBezTo>
                  <a:pt x="6291709" y="1718965"/>
                  <a:pt x="6285508" y="1718965"/>
                  <a:pt x="6280547" y="1718965"/>
                </a:cubicBezTo>
                <a:cubicBezTo>
                  <a:pt x="6275585" y="1714004"/>
                  <a:pt x="6270625" y="1711523"/>
                  <a:pt x="6265664" y="1711523"/>
                </a:cubicBezTo>
                <a:cubicBezTo>
                  <a:pt x="6260702" y="1711523"/>
                  <a:pt x="6253261" y="1711523"/>
                  <a:pt x="6243340" y="1711523"/>
                </a:cubicBezTo>
                <a:cubicBezTo>
                  <a:pt x="6228457" y="1706563"/>
                  <a:pt x="6218535" y="1704082"/>
                  <a:pt x="6213574" y="1704082"/>
                </a:cubicBezTo>
                <a:cubicBezTo>
                  <a:pt x="6208613" y="1704082"/>
                  <a:pt x="6206133" y="1704082"/>
                  <a:pt x="6206133" y="1704082"/>
                </a:cubicBezTo>
                <a:lnTo>
                  <a:pt x="6161484" y="1689199"/>
                </a:lnTo>
                <a:cubicBezTo>
                  <a:pt x="6141640" y="1684238"/>
                  <a:pt x="6129238" y="1680518"/>
                  <a:pt x="6124277" y="1678037"/>
                </a:cubicBezTo>
                <a:cubicBezTo>
                  <a:pt x="6119316" y="1675556"/>
                  <a:pt x="6116836" y="1674316"/>
                  <a:pt x="6116836" y="1674316"/>
                </a:cubicBezTo>
                <a:cubicBezTo>
                  <a:pt x="6116836" y="1669356"/>
                  <a:pt x="6115595" y="1666875"/>
                  <a:pt x="6113115" y="1666875"/>
                </a:cubicBezTo>
                <a:cubicBezTo>
                  <a:pt x="6110635" y="1666875"/>
                  <a:pt x="6109394" y="1666875"/>
                  <a:pt x="6109394" y="1666875"/>
                </a:cubicBezTo>
                <a:lnTo>
                  <a:pt x="6087070" y="1666875"/>
                </a:lnTo>
                <a:cubicBezTo>
                  <a:pt x="6082109" y="1661914"/>
                  <a:pt x="6079629" y="1661914"/>
                  <a:pt x="6079629" y="1666875"/>
                </a:cubicBezTo>
                <a:lnTo>
                  <a:pt x="6057304" y="1651992"/>
                </a:lnTo>
                <a:lnTo>
                  <a:pt x="6049863" y="1651992"/>
                </a:lnTo>
                <a:cubicBezTo>
                  <a:pt x="6044902" y="1651992"/>
                  <a:pt x="6039942" y="1651992"/>
                  <a:pt x="6034980" y="1651992"/>
                </a:cubicBezTo>
                <a:cubicBezTo>
                  <a:pt x="6030019" y="1651992"/>
                  <a:pt x="6025059" y="1651992"/>
                  <a:pt x="6020097" y="1651992"/>
                </a:cubicBezTo>
                <a:cubicBezTo>
                  <a:pt x="6015136" y="1651992"/>
                  <a:pt x="6011415" y="1650752"/>
                  <a:pt x="6008935" y="1648271"/>
                </a:cubicBezTo>
                <a:cubicBezTo>
                  <a:pt x="6006455" y="1645791"/>
                  <a:pt x="6003974" y="1644551"/>
                  <a:pt x="6001494" y="1644551"/>
                </a:cubicBezTo>
                <a:cubicBezTo>
                  <a:pt x="5999014" y="1644551"/>
                  <a:pt x="5995293" y="1644551"/>
                  <a:pt x="5990332" y="1644551"/>
                </a:cubicBezTo>
                <a:cubicBezTo>
                  <a:pt x="5985370" y="1644551"/>
                  <a:pt x="5982890" y="1644551"/>
                  <a:pt x="5982890" y="1644551"/>
                </a:cubicBezTo>
                <a:lnTo>
                  <a:pt x="5960566" y="1637109"/>
                </a:lnTo>
                <a:cubicBezTo>
                  <a:pt x="5960566" y="1637109"/>
                  <a:pt x="5960566" y="1638349"/>
                  <a:pt x="5960566" y="1640830"/>
                </a:cubicBezTo>
                <a:cubicBezTo>
                  <a:pt x="5960566" y="1643311"/>
                  <a:pt x="5963046" y="1644551"/>
                  <a:pt x="5968008" y="1644551"/>
                </a:cubicBezTo>
                <a:cubicBezTo>
                  <a:pt x="5972969" y="1644551"/>
                  <a:pt x="5976690" y="1645791"/>
                  <a:pt x="5979170" y="1648271"/>
                </a:cubicBezTo>
                <a:cubicBezTo>
                  <a:pt x="5981650" y="1650752"/>
                  <a:pt x="5982890" y="1651992"/>
                  <a:pt x="5982890" y="1651992"/>
                </a:cubicBezTo>
                <a:cubicBezTo>
                  <a:pt x="5982890" y="1651992"/>
                  <a:pt x="5984131" y="1651992"/>
                  <a:pt x="5986611" y="1651992"/>
                </a:cubicBezTo>
                <a:cubicBezTo>
                  <a:pt x="5989091" y="1651992"/>
                  <a:pt x="5991572" y="1651992"/>
                  <a:pt x="5994052" y="1651992"/>
                </a:cubicBezTo>
                <a:cubicBezTo>
                  <a:pt x="5996533" y="1651992"/>
                  <a:pt x="6000253" y="1653232"/>
                  <a:pt x="6005215" y="1655713"/>
                </a:cubicBezTo>
                <a:cubicBezTo>
                  <a:pt x="6010176" y="1658193"/>
                  <a:pt x="6015136" y="1660674"/>
                  <a:pt x="6020097" y="1663154"/>
                </a:cubicBezTo>
                <a:cubicBezTo>
                  <a:pt x="6025059" y="1665635"/>
                  <a:pt x="6027539" y="1665635"/>
                  <a:pt x="6027539" y="1663154"/>
                </a:cubicBezTo>
                <a:cubicBezTo>
                  <a:pt x="6027539" y="1660674"/>
                  <a:pt x="6030019" y="1661914"/>
                  <a:pt x="6034980" y="1666875"/>
                </a:cubicBezTo>
                <a:cubicBezTo>
                  <a:pt x="6039942" y="1666875"/>
                  <a:pt x="6043662" y="1668115"/>
                  <a:pt x="6046142" y="1670596"/>
                </a:cubicBezTo>
                <a:cubicBezTo>
                  <a:pt x="6048622" y="1673076"/>
                  <a:pt x="6052343" y="1674316"/>
                  <a:pt x="6057304" y="1674316"/>
                </a:cubicBezTo>
                <a:cubicBezTo>
                  <a:pt x="6072187" y="1674316"/>
                  <a:pt x="6083349" y="1675556"/>
                  <a:pt x="6090791" y="1678037"/>
                </a:cubicBezTo>
                <a:cubicBezTo>
                  <a:pt x="6098232" y="1680518"/>
                  <a:pt x="6103193" y="1682998"/>
                  <a:pt x="6105674" y="1685478"/>
                </a:cubicBezTo>
                <a:cubicBezTo>
                  <a:pt x="6108154" y="1687959"/>
                  <a:pt x="6111874" y="1689199"/>
                  <a:pt x="6116836" y="1689199"/>
                </a:cubicBezTo>
                <a:lnTo>
                  <a:pt x="6124277" y="1689199"/>
                </a:lnTo>
                <a:lnTo>
                  <a:pt x="6124277" y="1696641"/>
                </a:lnTo>
                <a:lnTo>
                  <a:pt x="6131718" y="1696641"/>
                </a:lnTo>
                <a:lnTo>
                  <a:pt x="6131718" y="1689199"/>
                </a:lnTo>
                <a:cubicBezTo>
                  <a:pt x="6136680" y="1694160"/>
                  <a:pt x="6139160" y="1696641"/>
                  <a:pt x="6139160" y="1696641"/>
                </a:cubicBezTo>
                <a:lnTo>
                  <a:pt x="6154043" y="1704082"/>
                </a:lnTo>
                <a:cubicBezTo>
                  <a:pt x="6159004" y="1699121"/>
                  <a:pt x="6167685" y="1699121"/>
                  <a:pt x="6180088" y="1704082"/>
                </a:cubicBezTo>
                <a:cubicBezTo>
                  <a:pt x="6192490" y="1709043"/>
                  <a:pt x="6213574" y="1714004"/>
                  <a:pt x="6243340" y="1718965"/>
                </a:cubicBezTo>
                <a:cubicBezTo>
                  <a:pt x="6253261" y="1723926"/>
                  <a:pt x="6261943" y="1726406"/>
                  <a:pt x="6269385" y="1726406"/>
                </a:cubicBezTo>
                <a:cubicBezTo>
                  <a:pt x="6276826" y="1726406"/>
                  <a:pt x="6281787" y="1727646"/>
                  <a:pt x="6284267" y="1730127"/>
                </a:cubicBezTo>
                <a:cubicBezTo>
                  <a:pt x="6286747" y="1732608"/>
                  <a:pt x="6290468" y="1731367"/>
                  <a:pt x="6295429" y="1726406"/>
                </a:cubicBezTo>
                <a:lnTo>
                  <a:pt x="6295429" y="1733848"/>
                </a:lnTo>
                <a:cubicBezTo>
                  <a:pt x="6295429" y="1733848"/>
                  <a:pt x="6302871" y="1736328"/>
                  <a:pt x="6317754" y="1741289"/>
                </a:cubicBezTo>
                <a:cubicBezTo>
                  <a:pt x="6327675" y="1741289"/>
                  <a:pt x="6335117" y="1741289"/>
                  <a:pt x="6340078" y="1741289"/>
                </a:cubicBezTo>
                <a:cubicBezTo>
                  <a:pt x="6345039" y="1741289"/>
                  <a:pt x="6347519" y="1741289"/>
                  <a:pt x="6347519" y="1741289"/>
                </a:cubicBezTo>
                <a:cubicBezTo>
                  <a:pt x="6347519" y="1746250"/>
                  <a:pt x="6352481" y="1748730"/>
                  <a:pt x="6362402" y="1748730"/>
                </a:cubicBezTo>
                <a:lnTo>
                  <a:pt x="6384726" y="1756172"/>
                </a:lnTo>
                <a:cubicBezTo>
                  <a:pt x="6379765" y="1756172"/>
                  <a:pt x="6377285" y="1756172"/>
                  <a:pt x="6377285" y="1756172"/>
                </a:cubicBezTo>
                <a:cubicBezTo>
                  <a:pt x="6377285" y="1761133"/>
                  <a:pt x="6374805" y="1763613"/>
                  <a:pt x="6369843" y="1763613"/>
                </a:cubicBezTo>
                <a:cubicBezTo>
                  <a:pt x="6364882" y="1763613"/>
                  <a:pt x="6362402" y="1763613"/>
                  <a:pt x="6362402" y="1763613"/>
                </a:cubicBezTo>
                <a:cubicBezTo>
                  <a:pt x="6362402" y="1768574"/>
                  <a:pt x="6362402" y="1771055"/>
                  <a:pt x="6362402" y="1771055"/>
                </a:cubicBezTo>
                <a:cubicBezTo>
                  <a:pt x="6362402" y="1771055"/>
                  <a:pt x="6359922" y="1771055"/>
                  <a:pt x="6354961" y="1771055"/>
                </a:cubicBezTo>
                <a:lnTo>
                  <a:pt x="6347519" y="1771055"/>
                </a:lnTo>
                <a:cubicBezTo>
                  <a:pt x="6352481" y="1766094"/>
                  <a:pt x="6352481" y="1763613"/>
                  <a:pt x="6347519" y="1763613"/>
                </a:cubicBezTo>
                <a:cubicBezTo>
                  <a:pt x="6342558" y="1763613"/>
                  <a:pt x="6338837" y="1763613"/>
                  <a:pt x="6336357" y="1763613"/>
                </a:cubicBezTo>
                <a:cubicBezTo>
                  <a:pt x="6333877" y="1763613"/>
                  <a:pt x="6328916" y="1766094"/>
                  <a:pt x="6321474" y="1771055"/>
                </a:cubicBezTo>
                <a:cubicBezTo>
                  <a:pt x="6314033" y="1776015"/>
                  <a:pt x="6310312" y="1776015"/>
                  <a:pt x="6310312" y="1771055"/>
                </a:cubicBezTo>
                <a:cubicBezTo>
                  <a:pt x="6310312" y="1766094"/>
                  <a:pt x="6310312" y="1763613"/>
                  <a:pt x="6310312" y="1763613"/>
                </a:cubicBezTo>
                <a:lnTo>
                  <a:pt x="6302871" y="1756172"/>
                </a:lnTo>
                <a:cubicBezTo>
                  <a:pt x="6302871" y="1756172"/>
                  <a:pt x="6301630" y="1756172"/>
                  <a:pt x="6299150" y="1756172"/>
                </a:cubicBezTo>
                <a:cubicBezTo>
                  <a:pt x="6296670" y="1756172"/>
                  <a:pt x="6292949" y="1756172"/>
                  <a:pt x="6287988" y="1756172"/>
                </a:cubicBezTo>
                <a:cubicBezTo>
                  <a:pt x="6287988" y="1751211"/>
                  <a:pt x="6285508" y="1751211"/>
                  <a:pt x="6280547" y="1756172"/>
                </a:cubicBezTo>
                <a:lnTo>
                  <a:pt x="6273105" y="1756172"/>
                </a:lnTo>
                <a:lnTo>
                  <a:pt x="6228457" y="1733848"/>
                </a:lnTo>
                <a:cubicBezTo>
                  <a:pt x="6213574" y="1733848"/>
                  <a:pt x="6201171" y="1732608"/>
                  <a:pt x="6191250" y="1730127"/>
                </a:cubicBezTo>
                <a:cubicBezTo>
                  <a:pt x="6181328" y="1727646"/>
                  <a:pt x="6172646" y="1726406"/>
                  <a:pt x="6165205" y="1726406"/>
                </a:cubicBezTo>
                <a:cubicBezTo>
                  <a:pt x="6157763" y="1726406"/>
                  <a:pt x="6150322" y="1723926"/>
                  <a:pt x="6142881" y="1718965"/>
                </a:cubicBezTo>
                <a:cubicBezTo>
                  <a:pt x="6135439" y="1714004"/>
                  <a:pt x="6125518" y="1711523"/>
                  <a:pt x="6113115" y="1711523"/>
                </a:cubicBezTo>
                <a:cubicBezTo>
                  <a:pt x="6100712" y="1711523"/>
                  <a:pt x="6093271" y="1710283"/>
                  <a:pt x="6090791" y="1707803"/>
                </a:cubicBezTo>
                <a:cubicBezTo>
                  <a:pt x="6088311" y="1705322"/>
                  <a:pt x="6084590" y="1702842"/>
                  <a:pt x="6079629" y="1700361"/>
                </a:cubicBezTo>
                <a:cubicBezTo>
                  <a:pt x="6074667" y="1697881"/>
                  <a:pt x="6069707" y="1699121"/>
                  <a:pt x="6064746" y="1704082"/>
                </a:cubicBezTo>
                <a:cubicBezTo>
                  <a:pt x="6074667" y="1704082"/>
                  <a:pt x="6080869" y="1706563"/>
                  <a:pt x="6083349" y="1711523"/>
                </a:cubicBezTo>
                <a:cubicBezTo>
                  <a:pt x="6085829" y="1716484"/>
                  <a:pt x="6089550" y="1718965"/>
                  <a:pt x="6094511" y="1718965"/>
                </a:cubicBezTo>
                <a:cubicBezTo>
                  <a:pt x="6114356" y="1718965"/>
                  <a:pt x="6124277" y="1721445"/>
                  <a:pt x="6124277" y="1726406"/>
                </a:cubicBezTo>
                <a:cubicBezTo>
                  <a:pt x="6124277" y="1731367"/>
                  <a:pt x="6126757" y="1733848"/>
                  <a:pt x="6131718" y="1733848"/>
                </a:cubicBezTo>
                <a:lnTo>
                  <a:pt x="6161484" y="1741289"/>
                </a:lnTo>
                <a:cubicBezTo>
                  <a:pt x="6166445" y="1741289"/>
                  <a:pt x="6171406" y="1741289"/>
                  <a:pt x="6176367" y="1741289"/>
                </a:cubicBezTo>
                <a:cubicBezTo>
                  <a:pt x="6176367" y="1736328"/>
                  <a:pt x="6177608" y="1735088"/>
                  <a:pt x="6180088" y="1737568"/>
                </a:cubicBezTo>
                <a:cubicBezTo>
                  <a:pt x="6182568" y="1740049"/>
                  <a:pt x="6186288" y="1741289"/>
                  <a:pt x="6191250" y="1741289"/>
                </a:cubicBezTo>
                <a:cubicBezTo>
                  <a:pt x="6196211" y="1746250"/>
                  <a:pt x="6201171" y="1748730"/>
                  <a:pt x="6206133" y="1748730"/>
                </a:cubicBezTo>
                <a:cubicBezTo>
                  <a:pt x="6221015" y="1748730"/>
                  <a:pt x="6223495" y="1751211"/>
                  <a:pt x="6213574" y="1756172"/>
                </a:cubicBezTo>
                <a:lnTo>
                  <a:pt x="6198691" y="1763613"/>
                </a:lnTo>
                <a:lnTo>
                  <a:pt x="6206133" y="1771055"/>
                </a:lnTo>
                <a:cubicBezTo>
                  <a:pt x="6250781" y="1785937"/>
                  <a:pt x="6275585" y="1790898"/>
                  <a:pt x="6280547" y="1785937"/>
                </a:cubicBezTo>
                <a:lnTo>
                  <a:pt x="6265664" y="1778496"/>
                </a:lnTo>
                <a:lnTo>
                  <a:pt x="6235898" y="1771055"/>
                </a:lnTo>
                <a:cubicBezTo>
                  <a:pt x="6235898" y="1771055"/>
                  <a:pt x="6233418" y="1769815"/>
                  <a:pt x="6228457" y="1767334"/>
                </a:cubicBezTo>
                <a:cubicBezTo>
                  <a:pt x="6223495" y="1764853"/>
                  <a:pt x="6221015" y="1766094"/>
                  <a:pt x="6221015" y="1771055"/>
                </a:cubicBezTo>
                <a:lnTo>
                  <a:pt x="6221015" y="1763613"/>
                </a:lnTo>
                <a:cubicBezTo>
                  <a:pt x="6225977" y="1758652"/>
                  <a:pt x="6228457" y="1756172"/>
                  <a:pt x="6228457" y="1756172"/>
                </a:cubicBezTo>
                <a:lnTo>
                  <a:pt x="6243340" y="1756172"/>
                </a:lnTo>
                <a:cubicBezTo>
                  <a:pt x="6258222" y="1756172"/>
                  <a:pt x="6265664" y="1758652"/>
                  <a:pt x="6265664" y="1763613"/>
                </a:cubicBezTo>
                <a:cubicBezTo>
                  <a:pt x="6270625" y="1768574"/>
                  <a:pt x="6278067" y="1768574"/>
                  <a:pt x="6287988" y="1763613"/>
                </a:cubicBezTo>
                <a:lnTo>
                  <a:pt x="6302871" y="1778496"/>
                </a:lnTo>
                <a:lnTo>
                  <a:pt x="6310312" y="1785937"/>
                </a:lnTo>
                <a:lnTo>
                  <a:pt x="6317754" y="1785937"/>
                </a:lnTo>
                <a:cubicBezTo>
                  <a:pt x="6317754" y="1785937"/>
                  <a:pt x="6320234" y="1785937"/>
                  <a:pt x="6325195" y="1785937"/>
                </a:cubicBezTo>
                <a:lnTo>
                  <a:pt x="6340078" y="1785937"/>
                </a:lnTo>
                <a:lnTo>
                  <a:pt x="6347519" y="1793379"/>
                </a:lnTo>
                <a:cubicBezTo>
                  <a:pt x="6347519" y="1803301"/>
                  <a:pt x="6347519" y="1808262"/>
                  <a:pt x="6347519" y="1808262"/>
                </a:cubicBezTo>
                <a:cubicBezTo>
                  <a:pt x="6352481" y="1808262"/>
                  <a:pt x="6357441" y="1810742"/>
                  <a:pt x="6362402" y="1815703"/>
                </a:cubicBezTo>
                <a:cubicBezTo>
                  <a:pt x="6352481" y="1820664"/>
                  <a:pt x="6345039" y="1823144"/>
                  <a:pt x="6340078" y="1823144"/>
                </a:cubicBezTo>
                <a:lnTo>
                  <a:pt x="6340078" y="1815703"/>
                </a:lnTo>
                <a:cubicBezTo>
                  <a:pt x="6340078" y="1815703"/>
                  <a:pt x="6337598" y="1818184"/>
                  <a:pt x="6332636" y="1823144"/>
                </a:cubicBezTo>
                <a:lnTo>
                  <a:pt x="6302871" y="1815703"/>
                </a:lnTo>
                <a:cubicBezTo>
                  <a:pt x="6292949" y="1815703"/>
                  <a:pt x="6278067" y="1815703"/>
                  <a:pt x="6258222" y="1815703"/>
                </a:cubicBezTo>
                <a:cubicBezTo>
                  <a:pt x="6238378" y="1815703"/>
                  <a:pt x="6228457" y="1815703"/>
                  <a:pt x="6228457" y="1815703"/>
                </a:cubicBezTo>
                <a:cubicBezTo>
                  <a:pt x="6223495" y="1815703"/>
                  <a:pt x="6221015" y="1813222"/>
                  <a:pt x="6221015" y="1808262"/>
                </a:cubicBezTo>
                <a:cubicBezTo>
                  <a:pt x="6221015" y="1803301"/>
                  <a:pt x="6221015" y="1800820"/>
                  <a:pt x="6221015" y="1800820"/>
                </a:cubicBezTo>
                <a:cubicBezTo>
                  <a:pt x="6221015" y="1800820"/>
                  <a:pt x="6218535" y="1803301"/>
                  <a:pt x="6213574" y="1808262"/>
                </a:cubicBezTo>
                <a:lnTo>
                  <a:pt x="6191250" y="1800820"/>
                </a:lnTo>
                <a:cubicBezTo>
                  <a:pt x="6191250" y="1800820"/>
                  <a:pt x="6188770" y="1800820"/>
                  <a:pt x="6183808" y="1800820"/>
                </a:cubicBezTo>
                <a:cubicBezTo>
                  <a:pt x="6178847" y="1800820"/>
                  <a:pt x="6175126" y="1800820"/>
                  <a:pt x="6172646" y="1800820"/>
                </a:cubicBezTo>
                <a:cubicBezTo>
                  <a:pt x="6170166" y="1800820"/>
                  <a:pt x="6167685" y="1800820"/>
                  <a:pt x="6165205" y="1800820"/>
                </a:cubicBezTo>
                <a:cubicBezTo>
                  <a:pt x="6162725" y="1800820"/>
                  <a:pt x="6161484" y="1800820"/>
                  <a:pt x="6161484" y="1800820"/>
                </a:cubicBezTo>
                <a:lnTo>
                  <a:pt x="6139160" y="1793379"/>
                </a:lnTo>
                <a:cubicBezTo>
                  <a:pt x="6139160" y="1798340"/>
                  <a:pt x="6140401" y="1800820"/>
                  <a:pt x="6142881" y="1800820"/>
                </a:cubicBezTo>
                <a:cubicBezTo>
                  <a:pt x="6145361" y="1800820"/>
                  <a:pt x="6149081" y="1800820"/>
                  <a:pt x="6154043" y="1800820"/>
                </a:cubicBezTo>
                <a:lnTo>
                  <a:pt x="6168926" y="1808262"/>
                </a:lnTo>
                <a:cubicBezTo>
                  <a:pt x="6173887" y="1808262"/>
                  <a:pt x="6177608" y="1808262"/>
                  <a:pt x="6180088" y="1808262"/>
                </a:cubicBezTo>
                <a:cubicBezTo>
                  <a:pt x="6182568" y="1808262"/>
                  <a:pt x="6183808" y="1810742"/>
                  <a:pt x="6183808" y="1815703"/>
                </a:cubicBezTo>
                <a:cubicBezTo>
                  <a:pt x="6183808" y="1815703"/>
                  <a:pt x="6182568" y="1816943"/>
                  <a:pt x="6180088" y="1819424"/>
                </a:cubicBezTo>
                <a:cubicBezTo>
                  <a:pt x="6177608" y="1821904"/>
                  <a:pt x="6173887" y="1823144"/>
                  <a:pt x="6168926" y="1823144"/>
                </a:cubicBezTo>
                <a:cubicBezTo>
                  <a:pt x="6163964" y="1823144"/>
                  <a:pt x="6161484" y="1823144"/>
                  <a:pt x="6161484" y="1823144"/>
                </a:cubicBezTo>
                <a:lnTo>
                  <a:pt x="6295429" y="1852910"/>
                </a:lnTo>
                <a:cubicBezTo>
                  <a:pt x="6315274" y="1857871"/>
                  <a:pt x="6330156" y="1860351"/>
                  <a:pt x="6340078" y="1860351"/>
                </a:cubicBezTo>
                <a:lnTo>
                  <a:pt x="6354961" y="1867793"/>
                </a:lnTo>
                <a:lnTo>
                  <a:pt x="6340078" y="1867793"/>
                </a:lnTo>
                <a:lnTo>
                  <a:pt x="6295429" y="1875234"/>
                </a:lnTo>
                <a:lnTo>
                  <a:pt x="6280547" y="1875234"/>
                </a:lnTo>
                <a:cubicBezTo>
                  <a:pt x="6275585" y="1875234"/>
                  <a:pt x="6270625" y="1875234"/>
                  <a:pt x="6265664" y="1875234"/>
                </a:cubicBezTo>
                <a:cubicBezTo>
                  <a:pt x="6260702" y="1875234"/>
                  <a:pt x="6258222" y="1872754"/>
                  <a:pt x="6258222" y="1867793"/>
                </a:cubicBezTo>
                <a:cubicBezTo>
                  <a:pt x="6253261" y="1867793"/>
                  <a:pt x="6248301" y="1867793"/>
                  <a:pt x="6243340" y="1867793"/>
                </a:cubicBezTo>
                <a:cubicBezTo>
                  <a:pt x="6213574" y="1872754"/>
                  <a:pt x="6188770" y="1870274"/>
                  <a:pt x="6168926" y="1860351"/>
                </a:cubicBezTo>
                <a:cubicBezTo>
                  <a:pt x="6168926" y="1860351"/>
                  <a:pt x="6167685" y="1860351"/>
                  <a:pt x="6165205" y="1860351"/>
                </a:cubicBezTo>
                <a:cubicBezTo>
                  <a:pt x="6162725" y="1860351"/>
                  <a:pt x="6159004" y="1860351"/>
                  <a:pt x="6154043" y="1860351"/>
                </a:cubicBezTo>
                <a:lnTo>
                  <a:pt x="6154043" y="1867793"/>
                </a:lnTo>
                <a:cubicBezTo>
                  <a:pt x="6159004" y="1867793"/>
                  <a:pt x="6166445" y="1870274"/>
                  <a:pt x="6176367" y="1875234"/>
                </a:cubicBezTo>
                <a:cubicBezTo>
                  <a:pt x="6186288" y="1880195"/>
                  <a:pt x="6193730" y="1882676"/>
                  <a:pt x="6198691" y="1882676"/>
                </a:cubicBezTo>
                <a:cubicBezTo>
                  <a:pt x="6218535" y="1892598"/>
                  <a:pt x="6230937" y="1895078"/>
                  <a:pt x="6235898" y="1890117"/>
                </a:cubicBezTo>
                <a:cubicBezTo>
                  <a:pt x="6240859" y="1885156"/>
                  <a:pt x="6250781" y="1885156"/>
                  <a:pt x="6265664" y="1890117"/>
                </a:cubicBezTo>
                <a:cubicBezTo>
                  <a:pt x="6275585" y="1895078"/>
                  <a:pt x="6280547" y="1900039"/>
                  <a:pt x="6280547" y="1905000"/>
                </a:cubicBezTo>
                <a:cubicBezTo>
                  <a:pt x="6270625" y="1905000"/>
                  <a:pt x="6265664" y="1902519"/>
                  <a:pt x="6265664" y="1897559"/>
                </a:cubicBezTo>
                <a:lnTo>
                  <a:pt x="6250781" y="1897559"/>
                </a:lnTo>
                <a:lnTo>
                  <a:pt x="6302871" y="1919883"/>
                </a:lnTo>
                <a:lnTo>
                  <a:pt x="6325195" y="1927324"/>
                </a:lnTo>
                <a:cubicBezTo>
                  <a:pt x="6325195" y="1932285"/>
                  <a:pt x="6322715" y="1934766"/>
                  <a:pt x="6317754" y="1934766"/>
                </a:cubicBezTo>
                <a:cubicBezTo>
                  <a:pt x="6312792" y="1934766"/>
                  <a:pt x="6302871" y="1934766"/>
                  <a:pt x="6287988" y="1934766"/>
                </a:cubicBezTo>
                <a:cubicBezTo>
                  <a:pt x="6283027" y="1934766"/>
                  <a:pt x="6276826" y="1933525"/>
                  <a:pt x="6269385" y="1931045"/>
                </a:cubicBezTo>
                <a:cubicBezTo>
                  <a:pt x="6261943" y="1928564"/>
                  <a:pt x="6258222" y="1927324"/>
                  <a:pt x="6258222" y="1927324"/>
                </a:cubicBezTo>
                <a:cubicBezTo>
                  <a:pt x="6253261" y="1922363"/>
                  <a:pt x="6249540" y="1921123"/>
                  <a:pt x="6247060" y="1923603"/>
                </a:cubicBezTo>
                <a:cubicBezTo>
                  <a:pt x="6244580" y="1926084"/>
                  <a:pt x="6238378" y="1924843"/>
                  <a:pt x="6228457" y="1919883"/>
                </a:cubicBezTo>
                <a:cubicBezTo>
                  <a:pt x="6228457" y="1919883"/>
                  <a:pt x="6225977" y="1918643"/>
                  <a:pt x="6221015" y="1916162"/>
                </a:cubicBezTo>
                <a:cubicBezTo>
                  <a:pt x="6216054" y="1913681"/>
                  <a:pt x="6213574" y="1912441"/>
                  <a:pt x="6213574" y="1912441"/>
                </a:cubicBezTo>
                <a:cubicBezTo>
                  <a:pt x="6208613" y="1912441"/>
                  <a:pt x="6206133" y="1912441"/>
                  <a:pt x="6206133" y="1912441"/>
                </a:cubicBezTo>
                <a:lnTo>
                  <a:pt x="6198691" y="1905000"/>
                </a:lnTo>
                <a:lnTo>
                  <a:pt x="6191250" y="1905000"/>
                </a:lnTo>
                <a:cubicBezTo>
                  <a:pt x="6186288" y="1905000"/>
                  <a:pt x="6178847" y="1903760"/>
                  <a:pt x="6168926" y="1901279"/>
                </a:cubicBezTo>
                <a:cubicBezTo>
                  <a:pt x="6159004" y="1898799"/>
                  <a:pt x="6150322" y="1897559"/>
                  <a:pt x="6142881" y="1897559"/>
                </a:cubicBezTo>
                <a:cubicBezTo>
                  <a:pt x="6135439" y="1897559"/>
                  <a:pt x="6131718" y="1897559"/>
                  <a:pt x="6131718" y="1897559"/>
                </a:cubicBezTo>
                <a:cubicBezTo>
                  <a:pt x="6121797" y="1897559"/>
                  <a:pt x="6111874" y="1892598"/>
                  <a:pt x="6101953" y="1882676"/>
                </a:cubicBezTo>
                <a:cubicBezTo>
                  <a:pt x="6096992" y="1877715"/>
                  <a:pt x="6093271" y="1876474"/>
                  <a:pt x="6090791" y="1878955"/>
                </a:cubicBezTo>
                <a:cubicBezTo>
                  <a:pt x="6088311" y="1881436"/>
                  <a:pt x="6082109" y="1882676"/>
                  <a:pt x="6072187" y="1882676"/>
                </a:cubicBezTo>
                <a:cubicBezTo>
                  <a:pt x="6062266" y="1882676"/>
                  <a:pt x="6054824" y="1881436"/>
                  <a:pt x="6049863" y="1878955"/>
                </a:cubicBezTo>
                <a:cubicBezTo>
                  <a:pt x="6044902" y="1876474"/>
                  <a:pt x="6032500" y="1872754"/>
                  <a:pt x="6012656" y="1867793"/>
                </a:cubicBezTo>
                <a:lnTo>
                  <a:pt x="5997773" y="1867793"/>
                </a:lnTo>
                <a:lnTo>
                  <a:pt x="5938242" y="1845469"/>
                </a:lnTo>
                <a:lnTo>
                  <a:pt x="5945683" y="1852910"/>
                </a:lnTo>
                <a:cubicBezTo>
                  <a:pt x="5945683" y="1852910"/>
                  <a:pt x="5950645" y="1854150"/>
                  <a:pt x="5960566" y="1856631"/>
                </a:cubicBezTo>
                <a:cubicBezTo>
                  <a:pt x="5970488" y="1859111"/>
                  <a:pt x="5980410" y="1862832"/>
                  <a:pt x="5990332" y="1867793"/>
                </a:cubicBezTo>
                <a:cubicBezTo>
                  <a:pt x="5995293" y="1872754"/>
                  <a:pt x="6001494" y="1876474"/>
                  <a:pt x="6008935" y="1878955"/>
                </a:cubicBezTo>
                <a:cubicBezTo>
                  <a:pt x="6016377" y="1881436"/>
                  <a:pt x="6023818" y="1882676"/>
                  <a:pt x="6031260" y="1882676"/>
                </a:cubicBezTo>
                <a:cubicBezTo>
                  <a:pt x="6038701" y="1882676"/>
                  <a:pt x="6042422" y="1885156"/>
                  <a:pt x="6042422" y="1890117"/>
                </a:cubicBezTo>
                <a:lnTo>
                  <a:pt x="6064746" y="1897559"/>
                </a:lnTo>
                <a:cubicBezTo>
                  <a:pt x="6064746" y="1897559"/>
                  <a:pt x="6065986" y="1897559"/>
                  <a:pt x="6068467" y="1897559"/>
                </a:cubicBezTo>
                <a:cubicBezTo>
                  <a:pt x="6070947" y="1897559"/>
                  <a:pt x="6074667" y="1897559"/>
                  <a:pt x="6079629" y="1897559"/>
                </a:cubicBezTo>
                <a:cubicBezTo>
                  <a:pt x="6084590" y="1897559"/>
                  <a:pt x="6088311" y="1898799"/>
                  <a:pt x="6090791" y="1901279"/>
                </a:cubicBezTo>
                <a:cubicBezTo>
                  <a:pt x="6093271" y="1903760"/>
                  <a:pt x="6092031" y="1905000"/>
                  <a:pt x="6087070" y="1905000"/>
                </a:cubicBezTo>
                <a:cubicBezTo>
                  <a:pt x="6082109" y="1905000"/>
                  <a:pt x="6079629" y="1907481"/>
                  <a:pt x="6079629" y="1912441"/>
                </a:cubicBezTo>
                <a:cubicBezTo>
                  <a:pt x="6079629" y="1912441"/>
                  <a:pt x="6082109" y="1912441"/>
                  <a:pt x="6087070" y="1912441"/>
                </a:cubicBezTo>
                <a:cubicBezTo>
                  <a:pt x="6092031" y="1912441"/>
                  <a:pt x="6099473" y="1912441"/>
                  <a:pt x="6109394" y="1912441"/>
                </a:cubicBezTo>
                <a:cubicBezTo>
                  <a:pt x="6119316" y="1912441"/>
                  <a:pt x="6126757" y="1914922"/>
                  <a:pt x="6131718" y="1919883"/>
                </a:cubicBezTo>
                <a:cubicBezTo>
                  <a:pt x="6136680" y="1934766"/>
                  <a:pt x="6141640" y="1937246"/>
                  <a:pt x="6146601" y="1927324"/>
                </a:cubicBezTo>
                <a:lnTo>
                  <a:pt x="6168926" y="1927324"/>
                </a:lnTo>
                <a:lnTo>
                  <a:pt x="6183808" y="1934766"/>
                </a:lnTo>
                <a:lnTo>
                  <a:pt x="6213574" y="1949648"/>
                </a:lnTo>
                <a:lnTo>
                  <a:pt x="6221015" y="1957090"/>
                </a:lnTo>
                <a:lnTo>
                  <a:pt x="6250781" y="1964531"/>
                </a:lnTo>
                <a:cubicBezTo>
                  <a:pt x="6280547" y="1974453"/>
                  <a:pt x="6309072" y="1983135"/>
                  <a:pt x="6336357" y="1990576"/>
                </a:cubicBezTo>
                <a:cubicBezTo>
                  <a:pt x="6363643" y="1998017"/>
                  <a:pt x="6389687" y="2001738"/>
                  <a:pt x="6414491" y="2001738"/>
                </a:cubicBezTo>
                <a:cubicBezTo>
                  <a:pt x="6429375" y="2001738"/>
                  <a:pt x="6436816" y="2004219"/>
                  <a:pt x="6436816" y="2009180"/>
                </a:cubicBezTo>
                <a:lnTo>
                  <a:pt x="6444257" y="2009180"/>
                </a:lnTo>
                <a:cubicBezTo>
                  <a:pt x="6434336" y="2009180"/>
                  <a:pt x="6426895" y="2010420"/>
                  <a:pt x="6421933" y="2012900"/>
                </a:cubicBezTo>
                <a:cubicBezTo>
                  <a:pt x="6416972" y="2015381"/>
                  <a:pt x="6414491" y="2016621"/>
                  <a:pt x="6414491" y="2016621"/>
                </a:cubicBezTo>
                <a:cubicBezTo>
                  <a:pt x="6414491" y="2021582"/>
                  <a:pt x="6414491" y="2024062"/>
                  <a:pt x="6414491" y="2024062"/>
                </a:cubicBezTo>
                <a:cubicBezTo>
                  <a:pt x="6414491" y="2024062"/>
                  <a:pt x="6416972" y="2024062"/>
                  <a:pt x="6421933" y="2024062"/>
                </a:cubicBezTo>
                <a:cubicBezTo>
                  <a:pt x="6421933" y="2029023"/>
                  <a:pt x="6424413" y="2031504"/>
                  <a:pt x="6429375" y="2031504"/>
                </a:cubicBezTo>
                <a:cubicBezTo>
                  <a:pt x="6434336" y="2031504"/>
                  <a:pt x="6440537" y="2032744"/>
                  <a:pt x="6447978" y="2035225"/>
                </a:cubicBezTo>
                <a:cubicBezTo>
                  <a:pt x="6455419" y="2037705"/>
                  <a:pt x="6461620" y="2038945"/>
                  <a:pt x="6466581" y="2038945"/>
                </a:cubicBezTo>
                <a:lnTo>
                  <a:pt x="6481465" y="2046387"/>
                </a:lnTo>
                <a:cubicBezTo>
                  <a:pt x="6486425" y="2046387"/>
                  <a:pt x="6498827" y="2051347"/>
                  <a:pt x="6518671" y="2061269"/>
                </a:cubicBezTo>
                <a:lnTo>
                  <a:pt x="6570761" y="2076152"/>
                </a:lnTo>
                <a:cubicBezTo>
                  <a:pt x="6570761" y="2081113"/>
                  <a:pt x="6538515" y="2073672"/>
                  <a:pt x="6474023" y="2053828"/>
                </a:cubicBezTo>
                <a:cubicBezTo>
                  <a:pt x="6464101" y="2048867"/>
                  <a:pt x="6454179" y="2045147"/>
                  <a:pt x="6444257" y="2042666"/>
                </a:cubicBezTo>
                <a:cubicBezTo>
                  <a:pt x="6434336" y="2040185"/>
                  <a:pt x="6425654" y="2037705"/>
                  <a:pt x="6418213" y="2035225"/>
                </a:cubicBezTo>
                <a:cubicBezTo>
                  <a:pt x="6410771" y="2032744"/>
                  <a:pt x="6404570" y="2031504"/>
                  <a:pt x="6399609" y="2031504"/>
                </a:cubicBezTo>
                <a:lnTo>
                  <a:pt x="6362402" y="2016621"/>
                </a:lnTo>
                <a:cubicBezTo>
                  <a:pt x="6347519" y="2016621"/>
                  <a:pt x="6335117" y="2016621"/>
                  <a:pt x="6325195" y="2016621"/>
                </a:cubicBezTo>
                <a:cubicBezTo>
                  <a:pt x="6315274" y="2016621"/>
                  <a:pt x="6310312" y="2015381"/>
                  <a:pt x="6310312" y="2012900"/>
                </a:cubicBezTo>
                <a:cubicBezTo>
                  <a:pt x="6310312" y="2010420"/>
                  <a:pt x="6304111" y="2007940"/>
                  <a:pt x="6291709" y="2005459"/>
                </a:cubicBezTo>
                <a:cubicBezTo>
                  <a:pt x="6279306" y="2002978"/>
                  <a:pt x="6271865" y="2001738"/>
                  <a:pt x="6269385" y="2001738"/>
                </a:cubicBezTo>
                <a:cubicBezTo>
                  <a:pt x="6266904" y="2001738"/>
                  <a:pt x="6260702" y="1999258"/>
                  <a:pt x="6250781" y="1994297"/>
                </a:cubicBezTo>
                <a:lnTo>
                  <a:pt x="6228457" y="1986855"/>
                </a:lnTo>
                <a:lnTo>
                  <a:pt x="6206133" y="1986855"/>
                </a:lnTo>
                <a:cubicBezTo>
                  <a:pt x="6196211" y="1981895"/>
                  <a:pt x="6190009" y="1980654"/>
                  <a:pt x="6187529" y="1983135"/>
                </a:cubicBezTo>
                <a:cubicBezTo>
                  <a:pt x="6185049" y="1985615"/>
                  <a:pt x="6181328" y="1983135"/>
                  <a:pt x="6176367" y="1975693"/>
                </a:cubicBezTo>
                <a:cubicBezTo>
                  <a:pt x="6171406" y="1968252"/>
                  <a:pt x="6167685" y="1967012"/>
                  <a:pt x="6165205" y="1971973"/>
                </a:cubicBezTo>
                <a:cubicBezTo>
                  <a:pt x="6162725" y="1976933"/>
                  <a:pt x="6155283" y="1975693"/>
                  <a:pt x="6142881" y="1968252"/>
                </a:cubicBezTo>
                <a:cubicBezTo>
                  <a:pt x="6130478" y="1960810"/>
                  <a:pt x="6123036" y="1958330"/>
                  <a:pt x="6120556" y="1960810"/>
                </a:cubicBezTo>
                <a:cubicBezTo>
                  <a:pt x="6118076" y="1963291"/>
                  <a:pt x="6113115" y="1964531"/>
                  <a:pt x="6105674" y="1964531"/>
                </a:cubicBezTo>
                <a:cubicBezTo>
                  <a:pt x="6098232" y="1964531"/>
                  <a:pt x="6093271" y="1963291"/>
                  <a:pt x="6090791" y="1960810"/>
                </a:cubicBezTo>
                <a:cubicBezTo>
                  <a:pt x="6088311" y="1958330"/>
                  <a:pt x="6083349" y="1957090"/>
                  <a:pt x="6075908" y="1957090"/>
                </a:cubicBezTo>
                <a:cubicBezTo>
                  <a:pt x="6068467" y="1957090"/>
                  <a:pt x="6064746" y="1954609"/>
                  <a:pt x="6064746" y="1949648"/>
                </a:cubicBezTo>
                <a:lnTo>
                  <a:pt x="6042422" y="1949648"/>
                </a:lnTo>
                <a:cubicBezTo>
                  <a:pt x="6032500" y="1944688"/>
                  <a:pt x="6022577" y="1942207"/>
                  <a:pt x="6012656" y="1942207"/>
                </a:cubicBezTo>
                <a:cubicBezTo>
                  <a:pt x="6012656" y="1942207"/>
                  <a:pt x="6011415" y="1942207"/>
                  <a:pt x="6008935" y="1942207"/>
                </a:cubicBezTo>
                <a:cubicBezTo>
                  <a:pt x="6006455" y="1942207"/>
                  <a:pt x="6005215" y="1944688"/>
                  <a:pt x="6005215" y="1949648"/>
                </a:cubicBezTo>
                <a:cubicBezTo>
                  <a:pt x="6005215" y="1949648"/>
                  <a:pt x="6012656" y="1953369"/>
                  <a:pt x="6027539" y="1960810"/>
                </a:cubicBezTo>
                <a:cubicBezTo>
                  <a:pt x="6042422" y="1968252"/>
                  <a:pt x="6052343" y="1971973"/>
                  <a:pt x="6057304" y="1971973"/>
                </a:cubicBezTo>
                <a:lnTo>
                  <a:pt x="6072187" y="1971973"/>
                </a:lnTo>
                <a:cubicBezTo>
                  <a:pt x="6077149" y="1971973"/>
                  <a:pt x="6092031" y="1975693"/>
                  <a:pt x="6116836" y="1983135"/>
                </a:cubicBezTo>
                <a:cubicBezTo>
                  <a:pt x="6141640" y="1990576"/>
                  <a:pt x="6154043" y="1994297"/>
                  <a:pt x="6154043" y="1994297"/>
                </a:cubicBezTo>
                <a:lnTo>
                  <a:pt x="6154043" y="2001738"/>
                </a:lnTo>
                <a:cubicBezTo>
                  <a:pt x="6149081" y="1996777"/>
                  <a:pt x="6144121" y="1995537"/>
                  <a:pt x="6139160" y="1998017"/>
                </a:cubicBezTo>
                <a:cubicBezTo>
                  <a:pt x="6134199" y="2000498"/>
                  <a:pt x="6131718" y="2001738"/>
                  <a:pt x="6131718" y="2001738"/>
                </a:cubicBezTo>
                <a:cubicBezTo>
                  <a:pt x="6131718" y="2011660"/>
                  <a:pt x="6124277" y="2014140"/>
                  <a:pt x="6109394" y="2009180"/>
                </a:cubicBezTo>
                <a:cubicBezTo>
                  <a:pt x="6099473" y="2004219"/>
                  <a:pt x="6092031" y="2001738"/>
                  <a:pt x="6087070" y="2001738"/>
                </a:cubicBezTo>
                <a:cubicBezTo>
                  <a:pt x="6082109" y="2001738"/>
                  <a:pt x="6069707" y="1999258"/>
                  <a:pt x="6049863" y="1994297"/>
                </a:cubicBezTo>
                <a:cubicBezTo>
                  <a:pt x="6010176" y="1979414"/>
                  <a:pt x="5987852" y="1974453"/>
                  <a:pt x="5982890" y="1979414"/>
                </a:cubicBezTo>
                <a:lnTo>
                  <a:pt x="6116836" y="2024062"/>
                </a:lnTo>
                <a:lnTo>
                  <a:pt x="6154043" y="2038945"/>
                </a:lnTo>
                <a:lnTo>
                  <a:pt x="6139160" y="2038945"/>
                </a:lnTo>
                <a:lnTo>
                  <a:pt x="6131718" y="2038945"/>
                </a:lnTo>
                <a:cubicBezTo>
                  <a:pt x="6136680" y="2043906"/>
                  <a:pt x="6144121" y="2047627"/>
                  <a:pt x="6154043" y="2050107"/>
                </a:cubicBezTo>
                <a:cubicBezTo>
                  <a:pt x="6163964" y="2052588"/>
                  <a:pt x="6171406" y="2056309"/>
                  <a:pt x="6176367" y="2061269"/>
                </a:cubicBezTo>
                <a:lnTo>
                  <a:pt x="6198691" y="2068711"/>
                </a:lnTo>
                <a:lnTo>
                  <a:pt x="6213574" y="2068711"/>
                </a:lnTo>
                <a:lnTo>
                  <a:pt x="6228457" y="2076152"/>
                </a:lnTo>
                <a:cubicBezTo>
                  <a:pt x="6263184" y="2081113"/>
                  <a:pt x="6287988" y="2088554"/>
                  <a:pt x="6302871" y="2098476"/>
                </a:cubicBezTo>
                <a:cubicBezTo>
                  <a:pt x="6307832" y="2098476"/>
                  <a:pt x="6314033" y="2098476"/>
                  <a:pt x="6321474" y="2098476"/>
                </a:cubicBezTo>
                <a:cubicBezTo>
                  <a:pt x="6328916" y="2098476"/>
                  <a:pt x="6332636" y="2100957"/>
                  <a:pt x="6332636" y="2105918"/>
                </a:cubicBezTo>
                <a:cubicBezTo>
                  <a:pt x="6332636" y="2105918"/>
                  <a:pt x="6335117" y="2107158"/>
                  <a:pt x="6340078" y="2109639"/>
                </a:cubicBezTo>
                <a:cubicBezTo>
                  <a:pt x="6345039" y="2112119"/>
                  <a:pt x="6352481" y="2113359"/>
                  <a:pt x="6362402" y="2113359"/>
                </a:cubicBezTo>
                <a:cubicBezTo>
                  <a:pt x="6377285" y="2118320"/>
                  <a:pt x="6387206" y="2123281"/>
                  <a:pt x="6392167" y="2128242"/>
                </a:cubicBezTo>
                <a:cubicBezTo>
                  <a:pt x="6392167" y="2128242"/>
                  <a:pt x="6389687" y="2128242"/>
                  <a:pt x="6384726" y="2128242"/>
                </a:cubicBezTo>
                <a:cubicBezTo>
                  <a:pt x="6379765" y="2128242"/>
                  <a:pt x="6374805" y="2128242"/>
                  <a:pt x="6369843" y="2128242"/>
                </a:cubicBezTo>
                <a:cubicBezTo>
                  <a:pt x="6359922" y="2123281"/>
                  <a:pt x="6349999" y="2120801"/>
                  <a:pt x="6340078" y="2120801"/>
                </a:cubicBezTo>
                <a:cubicBezTo>
                  <a:pt x="6335117" y="2115840"/>
                  <a:pt x="6330156" y="2113359"/>
                  <a:pt x="6325195" y="2113359"/>
                </a:cubicBezTo>
                <a:cubicBezTo>
                  <a:pt x="6320234" y="2113359"/>
                  <a:pt x="6315274" y="2113359"/>
                  <a:pt x="6310312" y="2113359"/>
                </a:cubicBezTo>
                <a:lnTo>
                  <a:pt x="6265664" y="2098476"/>
                </a:lnTo>
                <a:cubicBezTo>
                  <a:pt x="6245820" y="2093516"/>
                  <a:pt x="6233418" y="2089795"/>
                  <a:pt x="6228457" y="2087314"/>
                </a:cubicBezTo>
                <a:cubicBezTo>
                  <a:pt x="6223495" y="2084834"/>
                  <a:pt x="6218535" y="2083594"/>
                  <a:pt x="6213574" y="2083594"/>
                </a:cubicBezTo>
                <a:lnTo>
                  <a:pt x="6161484" y="2068711"/>
                </a:lnTo>
                <a:cubicBezTo>
                  <a:pt x="6161484" y="2068711"/>
                  <a:pt x="6156523" y="2068711"/>
                  <a:pt x="6146601" y="2068711"/>
                </a:cubicBezTo>
                <a:lnTo>
                  <a:pt x="6109394" y="2061269"/>
                </a:lnTo>
                <a:cubicBezTo>
                  <a:pt x="6104433" y="2056309"/>
                  <a:pt x="6099473" y="2053828"/>
                  <a:pt x="6094511" y="2053828"/>
                </a:cubicBezTo>
                <a:cubicBezTo>
                  <a:pt x="6089550" y="2053828"/>
                  <a:pt x="6083349" y="2052588"/>
                  <a:pt x="6075908" y="2050107"/>
                </a:cubicBezTo>
                <a:cubicBezTo>
                  <a:pt x="6068467" y="2047627"/>
                  <a:pt x="6064746" y="2046387"/>
                  <a:pt x="6064746" y="2046387"/>
                </a:cubicBezTo>
                <a:cubicBezTo>
                  <a:pt x="6059785" y="2051347"/>
                  <a:pt x="6057304" y="2053828"/>
                  <a:pt x="6057304" y="2053828"/>
                </a:cubicBezTo>
                <a:cubicBezTo>
                  <a:pt x="6057304" y="2053828"/>
                  <a:pt x="6057304" y="2051347"/>
                  <a:pt x="6057304" y="2046387"/>
                </a:cubicBezTo>
                <a:cubicBezTo>
                  <a:pt x="6052343" y="2046387"/>
                  <a:pt x="6048622" y="2046387"/>
                  <a:pt x="6046142" y="2046387"/>
                </a:cubicBezTo>
                <a:cubicBezTo>
                  <a:pt x="6043662" y="2046387"/>
                  <a:pt x="6042422" y="2046387"/>
                  <a:pt x="6042422" y="2046387"/>
                </a:cubicBezTo>
                <a:lnTo>
                  <a:pt x="6034980" y="2053828"/>
                </a:lnTo>
                <a:lnTo>
                  <a:pt x="6027539" y="2053828"/>
                </a:lnTo>
                <a:lnTo>
                  <a:pt x="6027539" y="2061269"/>
                </a:lnTo>
                <a:cubicBezTo>
                  <a:pt x="6002734" y="2061269"/>
                  <a:pt x="5982890" y="2053828"/>
                  <a:pt x="5968008" y="2038945"/>
                </a:cubicBezTo>
                <a:lnTo>
                  <a:pt x="5960566" y="2038945"/>
                </a:lnTo>
                <a:cubicBezTo>
                  <a:pt x="5955605" y="2038945"/>
                  <a:pt x="5953125" y="2038945"/>
                  <a:pt x="5953125" y="2038945"/>
                </a:cubicBezTo>
                <a:cubicBezTo>
                  <a:pt x="5953125" y="2038945"/>
                  <a:pt x="5950645" y="2036465"/>
                  <a:pt x="5945683" y="2031504"/>
                </a:cubicBezTo>
                <a:cubicBezTo>
                  <a:pt x="5945683" y="2031504"/>
                  <a:pt x="5940722" y="2031504"/>
                  <a:pt x="5930801" y="2031504"/>
                </a:cubicBezTo>
                <a:lnTo>
                  <a:pt x="5923359" y="2031504"/>
                </a:lnTo>
                <a:cubicBezTo>
                  <a:pt x="5923359" y="2031504"/>
                  <a:pt x="5925839" y="2033984"/>
                  <a:pt x="5930801" y="2038945"/>
                </a:cubicBezTo>
                <a:cubicBezTo>
                  <a:pt x="5930801" y="2038945"/>
                  <a:pt x="5930801" y="2041426"/>
                  <a:pt x="5930801" y="2046387"/>
                </a:cubicBezTo>
                <a:cubicBezTo>
                  <a:pt x="5935762" y="2041426"/>
                  <a:pt x="5940722" y="2041426"/>
                  <a:pt x="5945683" y="2046387"/>
                </a:cubicBezTo>
                <a:cubicBezTo>
                  <a:pt x="5950645" y="2051347"/>
                  <a:pt x="5955605" y="2053828"/>
                  <a:pt x="5960566" y="2053828"/>
                </a:cubicBezTo>
                <a:cubicBezTo>
                  <a:pt x="5965527" y="2053828"/>
                  <a:pt x="5969248" y="2053828"/>
                  <a:pt x="5971728" y="2053828"/>
                </a:cubicBezTo>
                <a:cubicBezTo>
                  <a:pt x="5974208" y="2053828"/>
                  <a:pt x="5975449" y="2053828"/>
                  <a:pt x="5975449" y="2053828"/>
                </a:cubicBezTo>
                <a:cubicBezTo>
                  <a:pt x="5980410" y="2063750"/>
                  <a:pt x="5992812" y="2068711"/>
                  <a:pt x="6012656" y="2068711"/>
                </a:cubicBezTo>
                <a:cubicBezTo>
                  <a:pt x="6047383" y="2068711"/>
                  <a:pt x="6064746" y="2073672"/>
                  <a:pt x="6064746" y="2083594"/>
                </a:cubicBezTo>
                <a:cubicBezTo>
                  <a:pt x="6064746" y="2088554"/>
                  <a:pt x="6059785" y="2091035"/>
                  <a:pt x="6049863" y="2091035"/>
                </a:cubicBezTo>
                <a:cubicBezTo>
                  <a:pt x="6034980" y="2091035"/>
                  <a:pt x="6037460" y="2093516"/>
                  <a:pt x="6057304" y="2098476"/>
                </a:cubicBezTo>
                <a:cubicBezTo>
                  <a:pt x="6062266" y="2103437"/>
                  <a:pt x="6069707" y="2107158"/>
                  <a:pt x="6079629" y="2109639"/>
                </a:cubicBezTo>
                <a:cubicBezTo>
                  <a:pt x="6089550" y="2112119"/>
                  <a:pt x="6098232" y="2114599"/>
                  <a:pt x="6105674" y="2117080"/>
                </a:cubicBezTo>
                <a:cubicBezTo>
                  <a:pt x="6113115" y="2119561"/>
                  <a:pt x="6116836" y="2120801"/>
                  <a:pt x="6116836" y="2120801"/>
                </a:cubicBezTo>
                <a:lnTo>
                  <a:pt x="6124277" y="2120801"/>
                </a:lnTo>
                <a:lnTo>
                  <a:pt x="6124277" y="2128242"/>
                </a:lnTo>
                <a:cubicBezTo>
                  <a:pt x="6129238" y="2128242"/>
                  <a:pt x="6132959" y="2128242"/>
                  <a:pt x="6135439" y="2128242"/>
                </a:cubicBezTo>
                <a:cubicBezTo>
                  <a:pt x="6137919" y="2128242"/>
                  <a:pt x="6141640" y="2127002"/>
                  <a:pt x="6146601" y="2124521"/>
                </a:cubicBezTo>
                <a:cubicBezTo>
                  <a:pt x="6151563" y="2122041"/>
                  <a:pt x="6155283" y="2120801"/>
                  <a:pt x="6157763" y="2120801"/>
                </a:cubicBezTo>
                <a:cubicBezTo>
                  <a:pt x="6160243" y="2120801"/>
                  <a:pt x="6161484" y="2123281"/>
                  <a:pt x="6161484" y="2128242"/>
                </a:cubicBezTo>
                <a:lnTo>
                  <a:pt x="6168926" y="2135684"/>
                </a:lnTo>
                <a:cubicBezTo>
                  <a:pt x="6168926" y="2130723"/>
                  <a:pt x="6168926" y="2128242"/>
                  <a:pt x="6168926" y="2128242"/>
                </a:cubicBezTo>
                <a:lnTo>
                  <a:pt x="6176367" y="2128242"/>
                </a:lnTo>
                <a:cubicBezTo>
                  <a:pt x="6186288" y="2128242"/>
                  <a:pt x="6191250" y="2130723"/>
                  <a:pt x="6191250" y="2135684"/>
                </a:cubicBezTo>
                <a:cubicBezTo>
                  <a:pt x="6191250" y="2145606"/>
                  <a:pt x="6203652" y="2150566"/>
                  <a:pt x="6228457" y="2150566"/>
                </a:cubicBezTo>
                <a:lnTo>
                  <a:pt x="6250781" y="2158008"/>
                </a:lnTo>
                <a:cubicBezTo>
                  <a:pt x="6260702" y="2162968"/>
                  <a:pt x="6269385" y="2164209"/>
                  <a:pt x="6276826" y="2161728"/>
                </a:cubicBezTo>
                <a:cubicBezTo>
                  <a:pt x="6284267" y="2159248"/>
                  <a:pt x="6292949" y="2160488"/>
                  <a:pt x="6302871" y="2165449"/>
                </a:cubicBezTo>
                <a:cubicBezTo>
                  <a:pt x="6312792" y="2170410"/>
                  <a:pt x="6317754" y="2175371"/>
                  <a:pt x="6317754" y="2180332"/>
                </a:cubicBezTo>
                <a:lnTo>
                  <a:pt x="6265664" y="2172891"/>
                </a:lnTo>
                <a:cubicBezTo>
                  <a:pt x="6260702" y="2167930"/>
                  <a:pt x="6253261" y="2165449"/>
                  <a:pt x="6243340" y="2165449"/>
                </a:cubicBezTo>
                <a:lnTo>
                  <a:pt x="6213574" y="2158008"/>
                </a:lnTo>
                <a:cubicBezTo>
                  <a:pt x="6203652" y="2153047"/>
                  <a:pt x="6196211" y="2150566"/>
                  <a:pt x="6191250" y="2150566"/>
                </a:cubicBezTo>
                <a:cubicBezTo>
                  <a:pt x="6186288" y="2150566"/>
                  <a:pt x="6171406" y="2145606"/>
                  <a:pt x="6146601" y="2135684"/>
                </a:cubicBezTo>
                <a:cubicBezTo>
                  <a:pt x="6082109" y="2115840"/>
                  <a:pt x="6032500" y="2100957"/>
                  <a:pt x="5997773" y="2091035"/>
                </a:cubicBezTo>
                <a:cubicBezTo>
                  <a:pt x="5977929" y="2081113"/>
                  <a:pt x="5965527" y="2078633"/>
                  <a:pt x="5960566" y="2083594"/>
                </a:cubicBezTo>
                <a:lnTo>
                  <a:pt x="5953125" y="2076152"/>
                </a:lnTo>
                <a:cubicBezTo>
                  <a:pt x="5948163" y="2071192"/>
                  <a:pt x="5940722" y="2071192"/>
                  <a:pt x="5930801" y="2076152"/>
                </a:cubicBezTo>
                <a:lnTo>
                  <a:pt x="5908476" y="2076152"/>
                </a:lnTo>
                <a:lnTo>
                  <a:pt x="5923359" y="2083594"/>
                </a:lnTo>
                <a:cubicBezTo>
                  <a:pt x="5928320" y="2088554"/>
                  <a:pt x="5938242" y="2093516"/>
                  <a:pt x="5953125" y="2098476"/>
                </a:cubicBezTo>
                <a:lnTo>
                  <a:pt x="5968008" y="2105918"/>
                </a:lnTo>
                <a:lnTo>
                  <a:pt x="5975449" y="2113359"/>
                </a:lnTo>
                <a:lnTo>
                  <a:pt x="5982890" y="2120801"/>
                </a:lnTo>
                <a:lnTo>
                  <a:pt x="5945683" y="2113359"/>
                </a:lnTo>
                <a:cubicBezTo>
                  <a:pt x="5940722" y="2108399"/>
                  <a:pt x="5938242" y="2108399"/>
                  <a:pt x="5938242" y="2113359"/>
                </a:cubicBezTo>
                <a:lnTo>
                  <a:pt x="5953125" y="2120801"/>
                </a:lnTo>
                <a:cubicBezTo>
                  <a:pt x="5958086" y="2120801"/>
                  <a:pt x="5963046" y="2122041"/>
                  <a:pt x="5968008" y="2124521"/>
                </a:cubicBezTo>
                <a:cubicBezTo>
                  <a:pt x="5972969" y="2127002"/>
                  <a:pt x="5975449" y="2128242"/>
                  <a:pt x="5975449" y="2128242"/>
                </a:cubicBezTo>
                <a:cubicBezTo>
                  <a:pt x="5980410" y="2133203"/>
                  <a:pt x="5985370" y="2135684"/>
                  <a:pt x="5990332" y="2135684"/>
                </a:cubicBezTo>
                <a:cubicBezTo>
                  <a:pt x="5995293" y="2135684"/>
                  <a:pt x="5999014" y="2135684"/>
                  <a:pt x="6001494" y="2135684"/>
                </a:cubicBezTo>
                <a:cubicBezTo>
                  <a:pt x="6003974" y="2135684"/>
                  <a:pt x="6005215" y="2135684"/>
                  <a:pt x="6005215" y="2135684"/>
                </a:cubicBezTo>
                <a:cubicBezTo>
                  <a:pt x="6005215" y="2140644"/>
                  <a:pt x="6012656" y="2145606"/>
                  <a:pt x="6027539" y="2150566"/>
                </a:cubicBezTo>
                <a:cubicBezTo>
                  <a:pt x="6042422" y="2155527"/>
                  <a:pt x="6052343" y="2158008"/>
                  <a:pt x="6057304" y="2158008"/>
                </a:cubicBezTo>
                <a:lnTo>
                  <a:pt x="6064746" y="2165449"/>
                </a:lnTo>
                <a:cubicBezTo>
                  <a:pt x="6059785" y="2170410"/>
                  <a:pt x="6054824" y="2170410"/>
                  <a:pt x="6049863" y="2165449"/>
                </a:cubicBezTo>
                <a:cubicBezTo>
                  <a:pt x="6049863" y="2165449"/>
                  <a:pt x="6047383" y="2165449"/>
                  <a:pt x="6042422" y="2165449"/>
                </a:cubicBezTo>
                <a:lnTo>
                  <a:pt x="6034980" y="2165449"/>
                </a:lnTo>
                <a:cubicBezTo>
                  <a:pt x="6030019" y="2155527"/>
                  <a:pt x="6012656" y="2150566"/>
                  <a:pt x="5982890" y="2150566"/>
                </a:cubicBezTo>
                <a:cubicBezTo>
                  <a:pt x="5977929" y="2150566"/>
                  <a:pt x="5972969" y="2149326"/>
                  <a:pt x="5968008" y="2146846"/>
                </a:cubicBezTo>
                <a:cubicBezTo>
                  <a:pt x="5963046" y="2144365"/>
                  <a:pt x="5960566" y="2143125"/>
                  <a:pt x="5960566" y="2143125"/>
                </a:cubicBezTo>
                <a:cubicBezTo>
                  <a:pt x="5955605" y="2143125"/>
                  <a:pt x="5948163" y="2143125"/>
                  <a:pt x="5938242" y="2143125"/>
                </a:cubicBezTo>
                <a:lnTo>
                  <a:pt x="5923359" y="2135684"/>
                </a:lnTo>
                <a:cubicBezTo>
                  <a:pt x="5913438" y="2130723"/>
                  <a:pt x="5908476" y="2130723"/>
                  <a:pt x="5908476" y="2135684"/>
                </a:cubicBezTo>
                <a:cubicBezTo>
                  <a:pt x="5903515" y="2135684"/>
                  <a:pt x="5901035" y="2133203"/>
                  <a:pt x="5901035" y="2128242"/>
                </a:cubicBezTo>
                <a:cubicBezTo>
                  <a:pt x="5901035" y="2128242"/>
                  <a:pt x="5896074" y="2128242"/>
                  <a:pt x="5886152" y="2128242"/>
                </a:cubicBezTo>
                <a:cubicBezTo>
                  <a:pt x="5881191" y="2128242"/>
                  <a:pt x="5876231" y="2127002"/>
                  <a:pt x="5871269" y="2124521"/>
                </a:cubicBezTo>
                <a:cubicBezTo>
                  <a:pt x="5866308" y="2122041"/>
                  <a:pt x="5863828" y="2120801"/>
                  <a:pt x="5863828" y="2120801"/>
                </a:cubicBezTo>
                <a:cubicBezTo>
                  <a:pt x="5843984" y="2110879"/>
                  <a:pt x="5831582" y="2108399"/>
                  <a:pt x="5826621" y="2113359"/>
                </a:cubicBezTo>
                <a:cubicBezTo>
                  <a:pt x="5826621" y="2123281"/>
                  <a:pt x="5816699" y="2123281"/>
                  <a:pt x="5796855" y="2113359"/>
                </a:cubicBezTo>
                <a:cubicBezTo>
                  <a:pt x="5791894" y="2108399"/>
                  <a:pt x="5779492" y="2103437"/>
                  <a:pt x="5759648" y="2098476"/>
                </a:cubicBezTo>
                <a:cubicBezTo>
                  <a:pt x="5754687" y="2098476"/>
                  <a:pt x="5749727" y="2097236"/>
                  <a:pt x="5744765" y="2094756"/>
                </a:cubicBezTo>
                <a:cubicBezTo>
                  <a:pt x="5739804" y="2092275"/>
                  <a:pt x="5734844" y="2089795"/>
                  <a:pt x="5729883" y="2087314"/>
                </a:cubicBezTo>
                <a:cubicBezTo>
                  <a:pt x="5724921" y="2084834"/>
                  <a:pt x="5718720" y="2082354"/>
                  <a:pt x="5711279" y="2079873"/>
                </a:cubicBezTo>
                <a:cubicBezTo>
                  <a:pt x="5703838" y="2077392"/>
                  <a:pt x="5697637" y="2076152"/>
                  <a:pt x="5692676" y="2076152"/>
                </a:cubicBezTo>
                <a:cubicBezTo>
                  <a:pt x="5677793" y="2076152"/>
                  <a:pt x="5665390" y="2073672"/>
                  <a:pt x="5655468" y="2068711"/>
                </a:cubicBezTo>
                <a:lnTo>
                  <a:pt x="5640586" y="2076152"/>
                </a:lnTo>
                <a:cubicBezTo>
                  <a:pt x="5645547" y="2081113"/>
                  <a:pt x="5660430" y="2083594"/>
                  <a:pt x="5685234" y="2083594"/>
                </a:cubicBezTo>
                <a:cubicBezTo>
                  <a:pt x="5690195" y="2088554"/>
                  <a:pt x="5692676" y="2092275"/>
                  <a:pt x="5692676" y="2094756"/>
                </a:cubicBezTo>
                <a:cubicBezTo>
                  <a:pt x="5692676" y="2097236"/>
                  <a:pt x="5697637" y="2095996"/>
                  <a:pt x="5707558" y="2091035"/>
                </a:cubicBezTo>
                <a:lnTo>
                  <a:pt x="5715000" y="2098476"/>
                </a:lnTo>
                <a:lnTo>
                  <a:pt x="5729883" y="2105918"/>
                </a:lnTo>
                <a:cubicBezTo>
                  <a:pt x="5739804" y="2105918"/>
                  <a:pt x="5747245" y="2107158"/>
                  <a:pt x="5752207" y="2109639"/>
                </a:cubicBezTo>
                <a:cubicBezTo>
                  <a:pt x="5757168" y="2112119"/>
                  <a:pt x="5763369" y="2113359"/>
                  <a:pt x="5770810" y="2113359"/>
                </a:cubicBezTo>
                <a:cubicBezTo>
                  <a:pt x="5778252" y="2113359"/>
                  <a:pt x="5781972" y="2115840"/>
                  <a:pt x="5781972" y="2120801"/>
                </a:cubicBezTo>
                <a:cubicBezTo>
                  <a:pt x="5786934" y="2120801"/>
                  <a:pt x="5789414" y="2120801"/>
                  <a:pt x="5789414" y="2120801"/>
                </a:cubicBezTo>
                <a:cubicBezTo>
                  <a:pt x="5789414" y="2120801"/>
                  <a:pt x="5789414" y="2123281"/>
                  <a:pt x="5789414" y="2128242"/>
                </a:cubicBezTo>
                <a:lnTo>
                  <a:pt x="5796855" y="2128242"/>
                </a:lnTo>
                <a:lnTo>
                  <a:pt x="5856386" y="2143125"/>
                </a:lnTo>
                <a:lnTo>
                  <a:pt x="5863828" y="2143125"/>
                </a:lnTo>
                <a:cubicBezTo>
                  <a:pt x="5863828" y="2143125"/>
                  <a:pt x="5865068" y="2143125"/>
                  <a:pt x="5867549" y="2143125"/>
                </a:cubicBezTo>
                <a:cubicBezTo>
                  <a:pt x="5870029" y="2143125"/>
                  <a:pt x="5876231" y="2145606"/>
                  <a:pt x="5886152" y="2150566"/>
                </a:cubicBezTo>
                <a:lnTo>
                  <a:pt x="5908476" y="2158008"/>
                </a:lnTo>
                <a:cubicBezTo>
                  <a:pt x="5913438" y="2158008"/>
                  <a:pt x="5918398" y="2159248"/>
                  <a:pt x="5923359" y="2161728"/>
                </a:cubicBezTo>
                <a:cubicBezTo>
                  <a:pt x="5928320" y="2164209"/>
                  <a:pt x="5930801" y="2165449"/>
                  <a:pt x="5930801" y="2165449"/>
                </a:cubicBezTo>
                <a:cubicBezTo>
                  <a:pt x="5930801" y="2165449"/>
                  <a:pt x="5933281" y="2166689"/>
                  <a:pt x="5938242" y="2169170"/>
                </a:cubicBezTo>
                <a:cubicBezTo>
                  <a:pt x="5943203" y="2171650"/>
                  <a:pt x="5955605" y="2172891"/>
                  <a:pt x="5975449" y="2172891"/>
                </a:cubicBezTo>
                <a:lnTo>
                  <a:pt x="5997773" y="2180332"/>
                </a:lnTo>
                <a:cubicBezTo>
                  <a:pt x="5992812" y="2185293"/>
                  <a:pt x="5990332" y="2187773"/>
                  <a:pt x="5990332" y="2187773"/>
                </a:cubicBezTo>
                <a:cubicBezTo>
                  <a:pt x="5990332" y="2192734"/>
                  <a:pt x="5987852" y="2195215"/>
                  <a:pt x="5982890" y="2195215"/>
                </a:cubicBezTo>
                <a:lnTo>
                  <a:pt x="6005215" y="2195215"/>
                </a:lnTo>
                <a:cubicBezTo>
                  <a:pt x="6010176" y="2190254"/>
                  <a:pt x="6016377" y="2189013"/>
                  <a:pt x="6023818" y="2191494"/>
                </a:cubicBezTo>
                <a:cubicBezTo>
                  <a:pt x="6031260" y="2193975"/>
                  <a:pt x="6037460" y="2197695"/>
                  <a:pt x="6042422" y="2202656"/>
                </a:cubicBezTo>
                <a:cubicBezTo>
                  <a:pt x="6042422" y="2202656"/>
                  <a:pt x="6044902" y="2203896"/>
                  <a:pt x="6049863" y="2206377"/>
                </a:cubicBezTo>
                <a:cubicBezTo>
                  <a:pt x="6054824" y="2208858"/>
                  <a:pt x="6059785" y="2207617"/>
                  <a:pt x="6064746" y="2202656"/>
                </a:cubicBezTo>
                <a:lnTo>
                  <a:pt x="6101953" y="2217539"/>
                </a:lnTo>
                <a:cubicBezTo>
                  <a:pt x="6101953" y="2217539"/>
                  <a:pt x="6099473" y="2217539"/>
                  <a:pt x="6094511" y="2217539"/>
                </a:cubicBezTo>
                <a:cubicBezTo>
                  <a:pt x="6089550" y="2217539"/>
                  <a:pt x="6087070" y="2217539"/>
                  <a:pt x="6087070" y="2217539"/>
                </a:cubicBezTo>
                <a:cubicBezTo>
                  <a:pt x="6087070" y="2222500"/>
                  <a:pt x="6101953" y="2229941"/>
                  <a:pt x="6131718" y="2239863"/>
                </a:cubicBezTo>
                <a:cubicBezTo>
                  <a:pt x="6136680" y="2239863"/>
                  <a:pt x="6140401" y="2239863"/>
                  <a:pt x="6142881" y="2239863"/>
                </a:cubicBezTo>
                <a:cubicBezTo>
                  <a:pt x="6145361" y="2239863"/>
                  <a:pt x="6146601" y="2239863"/>
                  <a:pt x="6146601" y="2239863"/>
                </a:cubicBezTo>
                <a:cubicBezTo>
                  <a:pt x="6151563" y="2239863"/>
                  <a:pt x="6154043" y="2242344"/>
                  <a:pt x="6154043" y="2247305"/>
                </a:cubicBezTo>
                <a:cubicBezTo>
                  <a:pt x="6208613" y="2262187"/>
                  <a:pt x="6255742" y="2272109"/>
                  <a:pt x="6295429" y="2277070"/>
                </a:cubicBezTo>
                <a:cubicBezTo>
                  <a:pt x="6315274" y="2277070"/>
                  <a:pt x="6330156" y="2279551"/>
                  <a:pt x="6340078" y="2284512"/>
                </a:cubicBezTo>
                <a:lnTo>
                  <a:pt x="6347519" y="2284512"/>
                </a:lnTo>
                <a:lnTo>
                  <a:pt x="6340078" y="2291953"/>
                </a:lnTo>
                <a:cubicBezTo>
                  <a:pt x="6335117" y="2291953"/>
                  <a:pt x="6330156" y="2291953"/>
                  <a:pt x="6325195" y="2291953"/>
                </a:cubicBezTo>
                <a:cubicBezTo>
                  <a:pt x="6320234" y="2291953"/>
                  <a:pt x="6317754" y="2291953"/>
                  <a:pt x="6317754" y="2291953"/>
                </a:cubicBezTo>
                <a:lnTo>
                  <a:pt x="6302871" y="2299394"/>
                </a:lnTo>
                <a:lnTo>
                  <a:pt x="6287988" y="2299394"/>
                </a:lnTo>
                <a:cubicBezTo>
                  <a:pt x="6278067" y="2294434"/>
                  <a:pt x="6268144" y="2290713"/>
                  <a:pt x="6258222" y="2288232"/>
                </a:cubicBezTo>
                <a:cubicBezTo>
                  <a:pt x="6248301" y="2285752"/>
                  <a:pt x="6240859" y="2285752"/>
                  <a:pt x="6235898" y="2288232"/>
                </a:cubicBezTo>
                <a:cubicBezTo>
                  <a:pt x="6230937" y="2290713"/>
                  <a:pt x="6225977" y="2289472"/>
                  <a:pt x="6221015" y="2284512"/>
                </a:cubicBezTo>
                <a:cubicBezTo>
                  <a:pt x="6216054" y="2279551"/>
                  <a:pt x="6211094" y="2279551"/>
                  <a:pt x="6206133" y="2284512"/>
                </a:cubicBezTo>
                <a:cubicBezTo>
                  <a:pt x="6201171" y="2284512"/>
                  <a:pt x="6197451" y="2283272"/>
                  <a:pt x="6194970" y="2280791"/>
                </a:cubicBezTo>
                <a:cubicBezTo>
                  <a:pt x="6192490" y="2278310"/>
                  <a:pt x="6191250" y="2277070"/>
                  <a:pt x="6191250" y="2277070"/>
                </a:cubicBezTo>
                <a:cubicBezTo>
                  <a:pt x="6191250" y="2277070"/>
                  <a:pt x="6188770" y="2277070"/>
                  <a:pt x="6183808" y="2277070"/>
                </a:cubicBezTo>
                <a:cubicBezTo>
                  <a:pt x="6178847" y="2277070"/>
                  <a:pt x="6173887" y="2274590"/>
                  <a:pt x="6168926" y="2269629"/>
                </a:cubicBezTo>
                <a:cubicBezTo>
                  <a:pt x="6163964" y="2264668"/>
                  <a:pt x="6156523" y="2262187"/>
                  <a:pt x="6146601" y="2262187"/>
                </a:cubicBezTo>
                <a:cubicBezTo>
                  <a:pt x="6141640" y="2267148"/>
                  <a:pt x="6136680" y="2268389"/>
                  <a:pt x="6131718" y="2265908"/>
                </a:cubicBezTo>
                <a:cubicBezTo>
                  <a:pt x="6126757" y="2263427"/>
                  <a:pt x="6121797" y="2262187"/>
                  <a:pt x="6116836" y="2262187"/>
                </a:cubicBezTo>
                <a:cubicBezTo>
                  <a:pt x="6106914" y="2262187"/>
                  <a:pt x="6099473" y="2262187"/>
                  <a:pt x="6094511" y="2262187"/>
                </a:cubicBezTo>
                <a:lnTo>
                  <a:pt x="6094511" y="2247305"/>
                </a:lnTo>
                <a:lnTo>
                  <a:pt x="6094511" y="2239863"/>
                </a:lnTo>
                <a:lnTo>
                  <a:pt x="6087070" y="2239863"/>
                </a:lnTo>
                <a:cubicBezTo>
                  <a:pt x="6087070" y="2229941"/>
                  <a:pt x="6084590" y="2232422"/>
                  <a:pt x="6079629" y="2247305"/>
                </a:cubicBezTo>
                <a:lnTo>
                  <a:pt x="6079629" y="2254746"/>
                </a:lnTo>
                <a:cubicBezTo>
                  <a:pt x="6074667" y="2254746"/>
                  <a:pt x="6065986" y="2251025"/>
                  <a:pt x="6053584" y="2243584"/>
                </a:cubicBezTo>
                <a:cubicBezTo>
                  <a:pt x="6041181" y="2236142"/>
                  <a:pt x="6033740" y="2233662"/>
                  <a:pt x="6031260" y="2236142"/>
                </a:cubicBezTo>
                <a:cubicBezTo>
                  <a:pt x="6028779" y="2238623"/>
                  <a:pt x="6023818" y="2239863"/>
                  <a:pt x="6016377" y="2239863"/>
                </a:cubicBezTo>
                <a:cubicBezTo>
                  <a:pt x="6008935" y="2239863"/>
                  <a:pt x="6005215" y="2237383"/>
                  <a:pt x="6005215" y="2232422"/>
                </a:cubicBezTo>
                <a:cubicBezTo>
                  <a:pt x="6005215" y="2232422"/>
                  <a:pt x="6002734" y="2232422"/>
                  <a:pt x="5997773" y="2232422"/>
                </a:cubicBezTo>
                <a:cubicBezTo>
                  <a:pt x="5992812" y="2232422"/>
                  <a:pt x="5990332" y="2232422"/>
                  <a:pt x="5990332" y="2232422"/>
                </a:cubicBezTo>
                <a:lnTo>
                  <a:pt x="5975449" y="2224980"/>
                </a:lnTo>
                <a:cubicBezTo>
                  <a:pt x="5975449" y="2224980"/>
                  <a:pt x="5972969" y="2224980"/>
                  <a:pt x="5968008" y="2224980"/>
                </a:cubicBezTo>
                <a:cubicBezTo>
                  <a:pt x="5963046" y="2224980"/>
                  <a:pt x="5963046" y="2227461"/>
                  <a:pt x="5968008" y="2232422"/>
                </a:cubicBezTo>
                <a:lnTo>
                  <a:pt x="5982890" y="2239863"/>
                </a:lnTo>
                <a:cubicBezTo>
                  <a:pt x="5987852" y="2239863"/>
                  <a:pt x="5990332" y="2241103"/>
                  <a:pt x="5990332" y="2243584"/>
                </a:cubicBezTo>
                <a:cubicBezTo>
                  <a:pt x="5990332" y="2246065"/>
                  <a:pt x="5997773" y="2247305"/>
                  <a:pt x="6012656" y="2247305"/>
                </a:cubicBezTo>
                <a:cubicBezTo>
                  <a:pt x="6017617" y="2247305"/>
                  <a:pt x="6022577" y="2248545"/>
                  <a:pt x="6027539" y="2251025"/>
                </a:cubicBezTo>
                <a:cubicBezTo>
                  <a:pt x="6032500" y="2253506"/>
                  <a:pt x="6036221" y="2255986"/>
                  <a:pt x="6038701" y="2258467"/>
                </a:cubicBezTo>
                <a:cubicBezTo>
                  <a:pt x="6041181" y="2260947"/>
                  <a:pt x="6046142" y="2263427"/>
                  <a:pt x="6053584" y="2265908"/>
                </a:cubicBezTo>
                <a:cubicBezTo>
                  <a:pt x="6061025" y="2268389"/>
                  <a:pt x="6067226" y="2269629"/>
                  <a:pt x="6072187" y="2269629"/>
                </a:cubicBezTo>
                <a:cubicBezTo>
                  <a:pt x="6092031" y="2274590"/>
                  <a:pt x="6106914" y="2279551"/>
                  <a:pt x="6116836" y="2284512"/>
                </a:cubicBezTo>
                <a:lnTo>
                  <a:pt x="6124277" y="2291953"/>
                </a:lnTo>
                <a:cubicBezTo>
                  <a:pt x="6114356" y="2286992"/>
                  <a:pt x="6109394" y="2285752"/>
                  <a:pt x="6109394" y="2288232"/>
                </a:cubicBezTo>
                <a:cubicBezTo>
                  <a:pt x="6109394" y="2290713"/>
                  <a:pt x="6106914" y="2291953"/>
                  <a:pt x="6101953" y="2291953"/>
                </a:cubicBezTo>
                <a:cubicBezTo>
                  <a:pt x="6096992" y="2291953"/>
                  <a:pt x="6094511" y="2291953"/>
                  <a:pt x="6094511" y="2291953"/>
                </a:cubicBezTo>
                <a:cubicBezTo>
                  <a:pt x="6094511" y="2291953"/>
                  <a:pt x="6094511" y="2294434"/>
                  <a:pt x="6094511" y="2299394"/>
                </a:cubicBezTo>
                <a:cubicBezTo>
                  <a:pt x="6094511" y="2304355"/>
                  <a:pt x="6092031" y="2304355"/>
                  <a:pt x="6087070" y="2299394"/>
                </a:cubicBezTo>
                <a:lnTo>
                  <a:pt x="6079629" y="2291953"/>
                </a:lnTo>
                <a:lnTo>
                  <a:pt x="6072187" y="2284512"/>
                </a:lnTo>
                <a:lnTo>
                  <a:pt x="6064746" y="2277070"/>
                </a:lnTo>
                <a:cubicBezTo>
                  <a:pt x="6054824" y="2277070"/>
                  <a:pt x="6047383" y="2279551"/>
                  <a:pt x="6042422" y="2284512"/>
                </a:cubicBezTo>
                <a:cubicBezTo>
                  <a:pt x="6037460" y="2284512"/>
                  <a:pt x="6034980" y="2283272"/>
                  <a:pt x="6034980" y="2280791"/>
                </a:cubicBezTo>
                <a:cubicBezTo>
                  <a:pt x="6034980" y="2278310"/>
                  <a:pt x="6032500" y="2277070"/>
                  <a:pt x="6027539" y="2277070"/>
                </a:cubicBezTo>
                <a:lnTo>
                  <a:pt x="6027539" y="2269629"/>
                </a:lnTo>
                <a:cubicBezTo>
                  <a:pt x="6022577" y="2269629"/>
                  <a:pt x="6020097" y="2270869"/>
                  <a:pt x="6020097" y="2273350"/>
                </a:cubicBezTo>
                <a:cubicBezTo>
                  <a:pt x="6020097" y="2275830"/>
                  <a:pt x="6012656" y="2277070"/>
                  <a:pt x="5997773" y="2277070"/>
                </a:cubicBezTo>
                <a:cubicBezTo>
                  <a:pt x="5987852" y="2272109"/>
                  <a:pt x="5982890" y="2272109"/>
                  <a:pt x="5982890" y="2277070"/>
                </a:cubicBezTo>
                <a:lnTo>
                  <a:pt x="5968008" y="2277070"/>
                </a:lnTo>
                <a:lnTo>
                  <a:pt x="5968008" y="2269629"/>
                </a:lnTo>
                <a:cubicBezTo>
                  <a:pt x="5963046" y="2264668"/>
                  <a:pt x="5950645" y="2262187"/>
                  <a:pt x="5930801" y="2262187"/>
                </a:cubicBezTo>
                <a:cubicBezTo>
                  <a:pt x="5925839" y="2262187"/>
                  <a:pt x="5923359" y="2260947"/>
                  <a:pt x="5923359" y="2258467"/>
                </a:cubicBezTo>
                <a:cubicBezTo>
                  <a:pt x="5923359" y="2255986"/>
                  <a:pt x="5918398" y="2254746"/>
                  <a:pt x="5908476" y="2254746"/>
                </a:cubicBezTo>
                <a:cubicBezTo>
                  <a:pt x="5893593" y="2254746"/>
                  <a:pt x="5891113" y="2257227"/>
                  <a:pt x="5901035" y="2262187"/>
                </a:cubicBezTo>
                <a:cubicBezTo>
                  <a:pt x="5905996" y="2267148"/>
                  <a:pt x="5938242" y="2277070"/>
                  <a:pt x="5997773" y="2291953"/>
                </a:cubicBezTo>
                <a:lnTo>
                  <a:pt x="6064746" y="2314277"/>
                </a:lnTo>
                <a:lnTo>
                  <a:pt x="6057304" y="2314277"/>
                </a:lnTo>
                <a:lnTo>
                  <a:pt x="6042422" y="2314277"/>
                </a:lnTo>
                <a:cubicBezTo>
                  <a:pt x="6047383" y="2319238"/>
                  <a:pt x="6057304" y="2324199"/>
                  <a:pt x="6072187" y="2329160"/>
                </a:cubicBezTo>
                <a:cubicBezTo>
                  <a:pt x="6077149" y="2334121"/>
                  <a:pt x="6082109" y="2337842"/>
                  <a:pt x="6087070" y="2340322"/>
                </a:cubicBezTo>
                <a:cubicBezTo>
                  <a:pt x="6092031" y="2342803"/>
                  <a:pt x="6094511" y="2344043"/>
                  <a:pt x="6094511" y="2344043"/>
                </a:cubicBezTo>
                <a:cubicBezTo>
                  <a:pt x="6099473" y="2344043"/>
                  <a:pt x="6104433" y="2344043"/>
                  <a:pt x="6109394" y="2344043"/>
                </a:cubicBezTo>
                <a:lnTo>
                  <a:pt x="6124277" y="2351484"/>
                </a:lnTo>
                <a:lnTo>
                  <a:pt x="6139160" y="2351484"/>
                </a:lnTo>
                <a:cubicBezTo>
                  <a:pt x="6173887" y="2356445"/>
                  <a:pt x="6201171" y="2363886"/>
                  <a:pt x="6221015" y="2373809"/>
                </a:cubicBezTo>
                <a:cubicBezTo>
                  <a:pt x="6221015" y="2378769"/>
                  <a:pt x="6223495" y="2381250"/>
                  <a:pt x="6228457" y="2381250"/>
                </a:cubicBezTo>
                <a:cubicBezTo>
                  <a:pt x="6233418" y="2381250"/>
                  <a:pt x="6238378" y="2381250"/>
                  <a:pt x="6243340" y="2381250"/>
                </a:cubicBezTo>
                <a:lnTo>
                  <a:pt x="6250781" y="2388691"/>
                </a:lnTo>
                <a:lnTo>
                  <a:pt x="6280547" y="2396133"/>
                </a:lnTo>
                <a:cubicBezTo>
                  <a:pt x="6295429" y="2401093"/>
                  <a:pt x="6305351" y="2403574"/>
                  <a:pt x="6310312" y="2403574"/>
                </a:cubicBezTo>
                <a:cubicBezTo>
                  <a:pt x="6305351" y="2403574"/>
                  <a:pt x="6300391" y="2403574"/>
                  <a:pt x="6295429" y="2403574"/>
                </a:cubicBezTo>
                <a:cubicBezTo>
                  <a:pt x="6290468" y="2403574"/>
                  <a:pt x="6285508" y="2403574"/>
                  <a:pt x="6280547" y="2403574"/>
                </a:cubicBezTo>
                <a:cubicBezTo>
                  <a:pt x="6270625" y="2398613"/>
                  <a:pt x="6255742" y="2393652"/>
                  <a:pt x="6235898" y="2388691"/>
                </a:cubicBezTo>
                <a:cubicBezTo>
                  <a:pt x="6196211" y="2378769"/>
                  <a:pt x="6163964" y="2368848"/>
                  <a:pt x="6139160" y="2358926"/>
                </a:cubicBezTo>
                <a:cubicBezTo>
                  <a:pt x="6134199" y="2358926"/>
                  <a:pt x="6129238" y="2358926"/>
                  <a:pt x="6124277" y="2358926"/>
                </a:cubicBezTo>
                <a:lnTo>
                  <a:pt x="6079629" y="2351484"/>
                </a:lnTo>
                <a:cubicBezTo>
                  <a:pt x="6074667" y="2346524"/>
                  <a:pt x="6067226" y="2344043"/>
                  <a:pt x="6057304" y="2344043"/>
                </a:cubicBezTo>
                <a:cubicBezTo>
                  <a:pt x="6047383" y="2344043"/>
                  <a:pt x="6042422" y="2342803"/>
                  <a:pt x="6042422" y="2340322"/>
                </a:cubicBezTo>
                <a:cubicBezTo>
                  <a:pt x="6042422" y="2337842"/>
                  <a:pt x="6039942" y="2336601"/>
                  <a:pt x="6034980" y="2336601"/>
                </a:cubicBezTo>
                <a:lnTo>
                  <a:pt x="5990332" y="2329160"/>
                </a:lnTo>
                <a:cubicBezTo>
                  <a:pt x="5980410" y="2324199"/>
                  <a:pt x="5975449" y="2324199"/>
                  <a:pt x="5975449" y="2329160"/>
                </a:cubicBezTo>
                <a:cubicBezTo>
                  <a:pt x="5970488" y="2329160"/>
                  <a:pt x="5968008" y="2329160"/>
                  <a:pt x="5968008" y="2329160"/>
                </a:cubicBezTo>
                <a:cubicBezTo>
                  <a:pt x="5963046" y="2324199"/>
                  <a:pt x="5958086" y="2321719"/>
                  <a:pt x="5953125" y="2321719"/>
                </a:cubicBezTo>
                <a:cubicBezTo>
                  <a:pt x="5948163" y="2321719"/>
                  <a:pt x="5948163" y="2324199"/>
                  <a:pt x="5953125" y="2329160"/>
                </a:cubicBezTo>
                <a:cubicBezTo>
                  <a:pt x="5948163" y="2329160"/>
                  <a:pt x="5944443" y="2329160"/>
                  <a:pt x="5941963" y="2329160"/>
                </a:cubicBezTo>
                <a:cubicBezTo>
                  <a:pt x="5939483" y="2329160"/>
                  <a:pt x="5938242" y="2330400"/>
                  <a:pt x="5938242" y="2332881"/>
                </a:cubicBezTo>
                <a:cubicBezTo>
                  <a:pt x="5938242" y="2335361"/>
                  <a:pt x="5935762" y="2336601"/>
                  <a:pt x="5930801" y="2336601"/>
                </a:cubicBezTo>
                <a:cubicBezTo>
                  <a:pt x="5925839" y="2336601"/>
                  <a:pt x="5915918" y="2334121"/>
                  <a:pt x="5901035" y="2329160"/>
                </a:cubicBezTo>
                <a:cubicBezTo>
                  <a:pt x="5881191" y="2319238"/>
                  <a:pt x="5868789" y="2314277"/>
                  <a:pt x="5863828" y="2314277"/>
                </a:cubicBezTo>
                <a:cubicBezTo>
                  <a:pt x="5858867" y="2314277"/>
                  <a:pt x="5855146" y="2313037"/>
                  <a:pt x="5852666" y="2310557"/>
                </a:cubicBezTo>
                <a:cubicBezTo>
                  <a:pt x="5850186" y="2308076"/>
                  <a:pt x="5846465" y="2306836"/>
                  <a:pt x="5841504" y="2306836"/>
                </a:cubicBezTo>
                <a:cubicBezTo>
                  <a:pt x="5831582" y="2306836"/>
                  <a:pt x="5822900" y="2304355"/>
                  <a:pt x="5815459" y="2299394"/>
                </a:cubicBezTo>
                <a:cubicBezTo>
                  <a:pt x="5808017" y="2294434"/>
                  <a:pt x="5803056" y="2293193"/>
                  <a:pt x="5800576" y="2295674"/>
                </a:cubicBezTo>
                <a:cubicBezTo>
                  <a:pt x="5798096" y="2298154"/>
                  <a:pt x="5794375" y="2296914"/>
                  <a:pt x="5789414" y="2291953"/>
                </a:cubicBezTo>
                <a:cubicBezTo>
                  <a:pt x="5784452" y="2286992"/>
                  <a:pt x="5777011" y="2284512"/>
                  <a:pt x="5767090" y="2284512"/>
                </a:cubicBezTo>
                <a:lnTo>
                  <a:pt x="5737324" y="2269629"/>
                </a:lnTo>
                <a:cubicBezTo>
                  <a:pt x="5727402" y="2269629"/>
                  <a:pt x="5719961" y="2269629"/>
                  <a:pt x="5715000" y="2269629"/>
                </a:cubicBezTo>
                <a:lnTo>
                  <a:pt x="5677793" y="2254746"/>
                </a:lnTo>
                <a:cubicBezTo>
                  <a:pt x="5672831" y="2249785"/>
                  <a:pt x="5665390" y="2247305"/>
                  <a:pt x="5655468" y="2247305"/>
                </a:cubicBezTo>
                <a:lnTo>
                  <a:pt x="5648027" y="2254746"/>
                </a:lnTo>
                <a:cubicBezTo>
                  <a:pt x="5648027" y="2259707"/>
                  <a:pt x="5652988" y="2262187"/>
                  <a:pt x="5662910" y="2262187"/>
                </a:cubicBezTo>
                <a:cubicBezTo>
                  <a:pt x="5672831" y="2262187"/>
                  <a:pt x="5677793" y="2263427"/>
                  <a:pt x="5677793" y="2265908"/>
                </a:cubicBezTo>
                <a:cubicBezTo>
                  <a:pt x="5677793" y="2268389"/>
                  <a:pt x="5680273" y="2270869"/>
                  <a:pt x="5685234" y="2273350"/>
                </a:cubicBezTo>
                <a:cubicBezTo>
                  <a:pt x="5690195" y="2275830"/>
                  <a:pt x="5695156" y="2275830"/>
                  <a:pt x="5700117" y="2273350"/>
                </a:cubicBezTo>
                <a:cubicBezTo>
                  <a:pt x="5705078" y="2270869"/>
                  <a:pt x="5712520" y="2272109"/>
                  <a:pt x="5722441" y="2277070"/>
                </a:cubicBezTo>
                <a:lnTo>
                  <a:pt x="5759648" y="2284512"/>
                </a:lnTo>
                <a:cubicBezTo>
                  <a:pt x="5759648" y="2289472"/>
                  <a:pt x="5759648" y="2291953"/>
                  <a:pt x="5759648" y="2291953"/>
                </a:cubicBezTo>
                <a:cubicBezTo>
                  <a:pt x="5759648" y="2291953"/>
                  <a:pt x="5760889" y="2293193"/>
                  <a:pt x="5763369" y="2295674"/>
                </a:cubicBezTo>
                <a:cubicBezTo>
                  <a:pt x="5765849" y="2298154"/>
                  <a:pt x="5769570" y="2299394"/>
                  <a:pt x="5774531" y="2299394"/>
                </a:cubicBezTo>
                <a:cubicBezTo>
                  <a:pt x="5779492" y="2299394"/>
                  <a:pt x="5788173" y="2303115"/>
                  <a:pt x="5800576" y="2310557"/>
                </a:cubicBezTo>
                <a:cubicBezTo>
                  <a:pt x="5812979" y="2317998"/>
                  <a:pt x="5820420" y="2319238"/>
                  <a:pt x="5822900" y="2314277"/>
                </a:cubicBezTo>
                <a:cubicBezTo>
                  <a:pt x="5825380" y="2309317"/>
                  <a:pt x="5827861" y="2306836"/>
                  <a:pt x="5830342" y="2306836"/>
                </a:cubicBezTo>
                <a:cubicBezTo>
                  <a:pt x="5832822" y="2306836"/>
                  <a:pt x="5834062" y="2309317"/>
                  <a:pt x="5834062" y="2314277"/>
                </a:cubicBezTo>
                <a:lnTo>
                  <a:pt x="5856386" y="2336601"/>
                </a:lnTo>
                <a:cubicBezTo>
                  <a:pt x="5876231" y="2341562"/>
                  <a:pt x="5886152" y="2345283"/>
                  <a:pt x="5886152" y="2347764"/>
                </a:cubicBezTo>
                <a:cubicBezTo>
                  <a:pt x="5886152" y="2350244"/>
                  <a:pt x="5888632" y="2351484"/>
                  <a:pt x="5893593" y="2351484"/>
                </a:cubicBezTo>
                <a:lnTo>
                  <a:pt x="5930801" y="2358926"/>
                </a:lnTo>
                <a:cubicBezTo>
                  <a:pt x="5935762" y="2363886"/>
                  <a:pt x="5950645" y="2371328"/>
                  <a:pt x="5975449" y="2381250"/>
                </a:cubicBezTo>
                <a:cubicBezTo>
                  <a:pt x="6000253" y="2391172"/>
                  <a:pt x="6015136" y="2396133"/>
                  <a:pt x="6020097" y="2396133"/>
                </a:cubicBezTo>
                <a:cubicBezTo>
                  <a:pt x="6025059" y="2396133"/>
                  <a:pt x="6027539" y="2396133"/>
                  <a:pt x="6027539" y="2396133"/>
                </a:cubicBezTo>
                <a:cubicBezTo>
                  <a:pt x="6027539" y="2401093"/>
                  <a:pt x="6028779" y="2403574"/>
                  <a:pt x="6031260" y="2403574"/>
                </a:cubicBezTo>
                <a:lnTo>
                  <a:pt x="6012656" y="2396133"/>
                </a:lnTo>
                <a:cubicBezTo>
                  <a:pt x="6002734" y="2396133"/>
                  <a:pt x="5987852" y="2392412"/>
                  <a:pt x="5968008" y="2384971"/>
                </a:cubicBezTo>
                <a:cubicBezTo>
                  <a:pt x="5948163" y="2377529"/>
                  <a:pt x="5937001" y="2376289"/>
                  <a:pt x="5934521" y="2381250"/>
                </a:cubicBezTo>
                <a:cubicBezTo>
                  <a:pt x="5932041" y="2386211"/>
                  <a:pt x="5929560" y="2386211"/>
                  <a:pt x="5927080" y="2381250"/>
                </a:cubicBezTo>
                <a:cubicBezTo>
                  <a:pt x="5924600" y="2376289"/>
                  <a:pt x="5918398" y="2371328"/>
                  <a:pt x="5908476" y="2366367"/>
                </a:cubicBezTo>
                <a:cubicBezTo>
                  <a:pt x="5898555" y="2361406"/>
                  <a:pt x="5891113" y="2358926"/>
                  <a:pt x="5886152" y="2358926"/>
                </a:cubicBezTo>
                <a:lnTo>
                  <a:pt x="5893593" y="2366367"/>
                </a:lnTo>
                <a:cubicBezTo>
                  <a:pt x="5898555" y="2366367"/>
                  <a:pt x="5898555" y="2368848"/>
                  <a:pt x="5893593" y="2373809"/>
                </a:cubicBezTo>
                <a:lnTo>
                  <a:pt x="5901035" y="2381250"/>
                </a:lnTo>
                <a:lnTo>
                  <a:pt x="5893593" y="2381250"/>
                </a:lnTo>
                <a:cubicBezTo>
                  <a:pt x="5883672" y="2376289"/>
                  <a:pt x="5878711" y="2372568"/>
                  <a:pt x="5878711" y="2370088"/>
                </a:cubicBezTo>
                <a:cubicBezTo>
                  <a:pt x="5878711" y="2367607"/>
                  <a:pt x="5876231" y="2366367"/>
                  <a:pt x="5871269" y="2366367"/>
                </a:cubicBezTo>
                <a:lnTo>
                  <a:pt x="5871269" y="2373809"/>
                </a:lnTo>
                <a:lnTo>
                  <a:pt x="5863828" y="2366367"/>
                </a:lnTo>
                <a:lnTo>
                  <a:pt x="5841504" y="2358926"/>
                </a:lnTo>
                <a:cubicBezTo>
                  <a:pt x="5841504" y="2358926"/>
                  <a:pt x="5839024" y="2357686"/>
                  <a:pt x="5834062" y="2355205"/>
                </a:cubicBezTo>
                <a:cubicBezTo>
                  <a:pt x="5829101" y="2352724"/>
                  <a:pt x="5826621" y="2351484"/>
                  <a:pt x="5826621" y="2351484"/>
                </a:cubicBezTo>
                <a:cubicBezTo>
                  <a:pt x="5816699" y="2351484"/>
                  <a:pt x="5814218" y="2353965"/>
                  <a:pt x="5819179" y="2358926"/>
                </a:cubicBezTo>
                <a:lnTo>
                  <a:pt x="5811738" y="2358926"/>
                </a:lnTo>
                <a:cubicBezTo>
                  <a:pt x="5811738" y="2353965"/>
                  <a:pt x="5808017" y="2351484"/>
                  <a:pt x="5800576" y="2351484"/>
                </a:cubicBezTo>
                <a:cubicBezTo>
                  <a:pt x="5793135" y="2351484"/>
                  <a:pt x="5789414" y="2346524"/>
                  <a:pt x="5789414" y="2336601"/>
                </a:cubicBezTo>
                <a:cubicBezTo>
                  <a:pt x="5789414" y="2326679"/>
                  <a:pt x="5786934" y="2321719"/>
                  <a:pt x="5781972" y="2321719"/>
                </a:cubicBezTo>
                <a:lnTo>
                  <a:pt x="5770810" y="2321719"/>
                </a:lnTo>
                <a:cubicBezTo>
                  <a:pt x="5773290" y="2321719"/>
                  <a:pt x="5777011" y="2324199"/>
                  <a:pt x="5781972" y="2329160"/>
                </a:cubicBezTo>
                <a:lnTo>
                  <a:pt x="5781972" y="2336601"/>
                </a:lnTo>
                <a:cubicBezTo>
                  <a:pt x="5781972" y="2336601"/>
                  <a:pt x="5779492" y="2340322"/>
                  <a:pt x="5774531" y="2347764"/>
                </a:cubicBezTo>
                <a:cubicBezTo>
                  <a:pt x="5769570" y="2355205"/>
                  <a:pt x="5763369" y="2358926"/>
                  <a:pt x="5755927" y="2358926"/>
                </a:cubicBezTo>
                <a:cubicBezTo>
                  <a:pt x="5748486" y="2358926"/>
                  <a:pt x="5744765" y="2360166"/>
                  <a:pt x="5744765" y="2362646"/>
                </a:cubicBezTo>
                <a:cubicBezTo>
                  <a:pt x="5744765" y="2365127"/>
                  <a:pt x="5747245" y="2367607"/>
                  <a:pt x="5752207" y="2370088"/>
                </a:cubicBezTo>
                <a:cubicBezTo>
                  <a:pt x="5757168" y="2372568"/>
                  <a:pt x="5762128" y="2373809"/>
                  <a:pt x="5767090" y="2373809"/>
                </a:cubicBezTo>
                <a:cubicBezTo>
                  <a:pt x="5762128" y="2378769"/>
                  <a:pt x="5764609" y="2381250"/>
                  <a:pt x="5774531" y="2381250"/>
                </a:cubicBezTo>
                <a:cubicBezTo>
                  <a:pt x="5789414" y="2381250"/>
                  <a:pt x="5796855" y="2383731"/>
                  <a:pt x="5796855" y="2388691"/>
                </a:cubicBezTo>
                <a:lnTo>
                  <a:pt x="5781972" y="2388691"/>
                </a:lnTo>
                <a:cubicBezTo>
                  <a:pt x="5781972" y="2393652"/>
                  <a:pt x="5781972" y="2396133"/>
                  <a:pt x="5781972" y="2396133"/>
                </a:cubicBezTo>
                <a:lnTo>
                  <a:pt x="5781972" y="2403574"/>
                </a:lnTo>
                <a:cubicBezTo>
                  <a:pt x="5781972" y="2403574"/>
                  <a:pt x="5780732" y="2402334"/>
                  <a:pt x="5778252" y="2399853"/>
                </a:cubicBezTo>
                <a:cubicBezTo>
                  <a:pt x="5775772" y="2397373"/>
                  <a:pt x="5769570" y="2393652"/>
                  <a:pt x="5759648" y="2388691"/>
                </a:cubicBezTo>
                <a:lnTo>
                  <a:pt x="5744765" y="2396133"/>
                </a:lnTo>
                <a:lnTo>
                  <a:pt x="5774531" y="2403574"/>
                </a:lnTo>
                <a:cubicBezTo>
                  <a:pt x="5779492" y="2408535"/>
                  <a:pt x="5784452" y="2413496"/>
                  <a:pt x="5789414" y="2418457"/>
                </a:cubicBezTo>
                <a:lnTo>
                  <a:pt x="5789414" y="2425898"/>
                </a:lnTo>
                <a:lnTo>
                  <a:pt x="5781972" y="2425898"/>
                </a:lnTo>
                <a:cubicBezTo>
                  <a:pt x="5781972" y="2430859"/>
                  <a:pt x="5779492" y="2433340"/>
                  <a:pt x="5774531" y="2433340"/>
                </a:cubicBezTo>
                <a:lnTo>
                  <a:pt x="5796855" y="2448223"/>
                </a:lnTo>
                <a:lnTo>
                  <a:pt x="5804297" y="2455664"/>
                </a:lnTo>
                <a:lnTo>
                  <a:pt x="5789414" y="2463105"/>
                </a:lnTo>
                <a:cubicBezTo>
                  <a:pt x="5784452" y="2463105"/>
                  <a:pt x="5780732" y="2463105"/>
                  <a:pt x="5778252" y="2463105"/>
                </a:cubicBezTo>
                <a:cubicBezTo>
                  <a:pt x="5775772" y="2463105"/>
                  <a:pt x="5774531" y="2465586"/>
                  <a:pt x="5774531" y="2470547"/>
                </a:cubicBezTo>
                <a:cubicBezTo>
                  <a:pt x="5774531" y="2470547"/>
                  <a:pt x="5777011" y="2470547"/>
                  <a:pt x="5781972" y="2470547"/>
                </a:cubicBezTo>
                <a:lnTo>
                  <a:pt x="5789414" y="2477988"/>
                </a:lnTo>
                <a:cubicBezTo>
                  <a:pt x="5789414" y="2477988"/>
                  <a:pt x="5789414" y="2480469"/>
                  <a:pt x="5789414" y="2485430"/>
                </a:cubicBezTo>
                <a:lnTo>
                  <a:pt x="5781972" y="2485430"/>
                </a:lnTo>
                <a:lnTo>
                  <a:pt x="5767090" y="2485430"/>
                </a:lnTo>
                <a:lnTo>
                  <a:pt x="5781972" y="2492871"/>
                </a:lnTo>
                <a:cubicBezTo>
                  <a:pt x="5786934" y="2492871"/>
                  <a:pt x="5790654" y="2492871"/>
                  <a:pt x="5793135" y="2492871"/>
                </a:cubicBezTo>
                <a:cubicBezTo>
                  <a:pt x="5795615" y="2492871"/>
                  <a:pt x="5799335" y="2492871"/>
                  <a:pt x="5804297" y="2492871"/>
                </a:cubicBezTo>
                <a:cubicBezTo>
                  <a:pt x="5809258" y="2492871"/>
                  <a:pt x="5811738" y="2492871"/>
                  <a:pt x="5811738" y="2492871"/>
                </a:cubicBezTo>
                <a:cubicBezTo>
                  <a:pt x="5816699" y="2492871"/>
                  <a:pt x="5819179" y="2494111"/>
                  <a:pt x="5819179" y="2496592"/>
                </a:cubicBezTo>
                <a:cubicBezTo>
                  <a:pt x="5819179" y="2499072"/>
                  <a:pt x="5819179" y="2500312"/>
                  <a:pt x="5819179" y="2500312"/>
                </a:cubicBezTo>
                <a:lnTo>
                  <a:pt x="5826621" y="2500312"/>
                </a:lnTo>
                <a:cubicBezTo>
                  <a:pt x="5826621" y="2495352"/>
                  <a:pt x="5824141" y="2492871"/>
                  <a:pt x="5819179" y="2492871"/>
                </a:cubicBezTo>
                <a:cubicBezTo>
                  <a:pt x="5819179" y="2487910"/>
                  <a:pt x="5819179" y="2485430"/>
                  <a:pt x="5819179" y="2485430"/>
                </a:cubicBezTo>
                <a:cubicBezTo>
                  <a:pt x="5819179" y="2485430"/>
                  <a:pt x="5822900" y="2486670"/>
                  <a:pt x="5830342" y="2489150"/>
                </a:cubicBezTo>
                <a:cubicBezTo>
                  <a:pt x="5837783" y="2491631"/>
                  <a:pt x="5846465" y="2495352"/>
                  <a:pt x="5856386" y="2500312"/>
                </a:cubicBezTo>
                <a:cubicBezTo>
                  <a:pt x="5866308" y="2505273"/>
                  <a:pt x="5873749" y="2507754"/>
                  <a:pt x="5878711" y="2507754"/>
                </a:cubicBezTo>
                <a:cubicBezTo>
                  <a:pt x="5883672" y="2512715"/>
                  <a:pt x="5888632" y="2515195"/>
                  <a:pt x="5893593" y="2515195"/>
                </a:cubicBezTo>
                <a:cubicBezTo>
                  <a:pt x="5898555" y="2515195"/>
                  <a:pt x="5902276" y="2516435"/>
                  <a:pt x="5904756" y="2518916"/>
                </a:cubicBezTo>
                <a:cubicBezTo>
                  <a:pt x="5907236" y="2521397"/>
                  <a:pt x="5913438" y="2523877"/>
                  <a:pt x="5923359" y="2526357"/>
                </a:cubicBezTo>
                <a:cubicBezTo>
                  <a:pt x="5933281" y="2528838"/>
                  <a:pt x="5940722" y="2530078"/>
                  <a:pt x="5945683" y="2530078"/>
                </a:cubicBezTo>
                <a:cubicBezTo>
                  <a:pt x="5950645" y="2530078"/>
                  <a:pt x="5951884" y="2532559"/>
                  <a:pt x="5949404" y="2537519"/>
                </a:cubicBezTo>
                <a:cubicBezTo>
                  <a:pt x="5946924" y="2542480"/>
                  <a:pt x="5943203" y="2544961"/>
                  <a:pt x="5938242" y="2544961"/>
                </a:cubicBezTo>
                <a:cubicBezTo>
                  <a:pt x="5938242" y="2549922"/>
                  <a:pt x="5935762" y="2552402"/>
                  <a:pt x="5930801" y="2552402"/>
                </a:cubicBezTo>
                <a:cubicBezTo>
                  <a:pt x="5925839" y="2552402"/>
                  <a:pt x="5923359" y="2552402"/>
                  <a:pt x="5923359" y="2552402"/>
                </a:cubicBezTo>
                <a:lnTo>
                  <a:pt x="5915918" y="2552402"/>
                </a:lnTo>
                <a:cubicBezTo>
                  <a:pt x="5915918" y="2547442"/>
                  <a:pt x="5913438" y="2544961"/>
                  <a:pt x="5908476" y="2544961"/>
                </a:cubicBezTo>
                <a:cubicBezTo>
                  <a:pt x="5903515" y="2544961"/>
                  <a:pt x="5902276" y="2543721"/>
                  <a:pt x="5904756" y="2541240"/>
                </a:cubicBezTo>
                <a:cubicBezTo>
                  <a:pt x="5907236" y="2538759"/>
                  <a:pt x="5905996" y="2536279"/>
                  <a:pt x="5901035" y="2533799"/>
                </a:cubicBezTo>
                <a:cubicBezTo>
                  <a:pt x="5896074" y="2531318"/>
                  <a:pt x="5891113" y="2528838"/>
                  <a:pt x="5886152" y="2526357"/>
                </a:cubicBezTo>
                <a:cubicBezTo>
                  <a:pt x="5881191" y="2523877"/>
                  <a:pt x="5876231" y="2525117"/>
                  <a:pt x="5871269" y="2530078"/>
                </a:cubicBezTo>
                <a:cubicBezTo>
                  <a:pt x="5871269" y="2535039"/>
                  <a:pt x="5870029" y="2537519"/>
                  <a:pt x="5867549" y="2537519"/>
                </a:cubicBezTo>
                <a:cubicBezTo>
                  <a:pt x="5865068" y="2537519"/>
                  <a:pt x="5861348" y="2536279"/>
                  <a:pt x="5856386" y="2533799"/>
                </a:cubicBezTo>
                <a:cubicBezTo>
                  <a:pt x="5851425" y="2531318"/>
                  <a:pt x="5847704" y="2530078"/>
                  <a:pt x="5845224" y="2530078"/>
                </a:cubicBezTo>
                <a:cubicBezTo>
                  <a:pt x="5842744" y="2530078"/>
                  <a:pt x="5841504" y="2532559"/>
                  <a:pt x="5841504" y="2537519"/>
                </a:cubicBezTo>
                <a:lnTo>
                  <a:pt x="5834062" y="2537519"/>
                </a:lnTo>
                <a:cubicBezTo>
                  <a:pt x="5829101" y="2532559"/>
                  <a:pt x="5826621" y="2530078"/>
                  <a:pt x="5826621" y="2530078"/>
                </a:cubicBezTo>
                <a:lnTo>
                  <a:pt x="5826621" y="2537519"/>
                </a:lnTo>
                <a:cubicBezTo>
                  <a:pt x="5826621" y="2542480"/>
                  <a:pt x="5826621" y="2547442"/>
                  <a:pt x="5826621" y="2552402"/>
                </a:cubicBezTo>
                <a:lnTo>
                  <a:pt x="5834062" y="2559844"/>
                </a:lnTo>
                <a:cubicBezTo>
                  <a:pt x="5834062" y="2559844"/>
                  <a:pt x="5831582" y="2559844"/>
                  <a:pt x="5826621" y="2559844"/>
                </a:cubicBezTo>
                <a:cubicBezTo>
                  <a:pt x="5826621" y="2564804"/>
                  <a:pt x="5826621" y="2567285"/>
                  <a:pt x="5826621" y="2567285"/>
                </a:cubicBezTo>
                <a:lnTo>
                  <a:pt x="5841504" y="2582168"/>
                </a:lnTo>
                <a:cubicBezTo>
                  <a:pt x="5846465" y="2587129"/>
                  <a:pt x="5847704" y="2590849"/>
                  <a:pt x="5845224" y="2593330"/>
                </a:cubicBezTo>
                <a:cubicBezTo>
                  <a:pt x="5842744" y="2595811"/>
                  <a:pt x="5843984" y="2599531"/>
                  <a:pt x="5848945" y="2604492"/>
                </a:cubicBezTo>
                <a:lnTo>
                  <a:pt x="5841504" y="2611934"/>
                </a:lnTo>
                <a:cubicBezTo>
                  <a:pt x="5836542" y="2606973"/>
                  <a:pt x="5832822" y="2605732"/>
                  <a:pt x="5830342" y="2608213"/>
                </a:cubicBezTo>
                <a:cubicBezTo>
                  <a:pt x="5827861" y="2610693"/>
                  <a:pt x="5827861" y="2614414"/>
                  <a:pt x="5830342" y="2619375"/>
                </a:cubicBezTo>
                <a:cubicBezTo>
                  <a:pt x="5832822" y="2624336"/>
                  <a:pt x="5834062" y="2626816"/>
                  <a:pt x="5834062" y="2626816"/>
                </a:cubicBezTo>
                <a:lnTo>
                  <a:pt x="5841504" y="2634258"/>
                </a:lnTo>
                <a:cubicBezTo>
                  <a:pt x="5846465" y="2634258"/>
                  <a:pt x="5850186" y="2631777"/>
                  <a:pt x="5852666" y="2626816"/>
                </a:cubicBezTo>
                <a:cubicBezTo>
                  <a:pt x="5855146" y="2621856"/>
                  <a:pt x="5856386" y="2616894"/>
                  <a:pt x="5856386" y="2611934"/>
                </a:cubicBezTo>
                <a:lnTo>
                  <a:pt x="5863828" y="2611934"/>
                </a:lnTo>
                <a:cubicBezTo>
                  <a:pt x="5863828" y="2616894"/>
                  <a:pt x="5866308" y="2619375"/>
                  <a:pt x="5871269" y="2619375"/>
                </a:cubicBezTo>
                <a:cubicBezTo>
                  <a:pt x="5871269" y="2619375"/>
                  <a:pt x="5873749" y="2619375"/>
                  <a:pt x="5878711" y="2619375"/>
                </a:cubicBezTo>
                <a:cubicBezTo>
                  <a:pt x="5878711" y="2624336"/>
                  <a:pt x="5881191" y="2626816"/>
                  <a:pt x="5886152" y="2626816"/>
                </a:cubicBezTo>
                <a:lnTo>
                  <a:pt x="5878711" y="2626816"/>
                </a:lnTo>
                <a:cubicBezTo>
                  <a:pt x="5868789" y="2621856"/>
                  <a:pt x="5862587" y="2621856"/>
                  <a:pt x="5860107" y="2626816"/>
                </a:cubicBezTo>
                <a:cubicBezTo>
                  <a:pt x="5857627" y="2631777"/>
                  <a:pt x="5857627" y="2635498"/>
                  <a:pt x="5860107" y="2637978"/>
                </a:cubicBezTo>
                <a:cubicBezTo>
                  <a:pt x="5862587" y="2640459"/>
                  <a:pt x="5861348" y="2641699"/>
                  <a:pt x="5856386" y="2641699"/>
                </a:cubicBezTo>
                <a:lnTo>
                  <a:pt x="5856386" y="2649141"/>
                </a:lnTo>
                <a:lnTo>
                  <a:pt x="5848945" y="2649141"/>
                </a:lnTo>
                <a:lnTo>
                  <a:pt x="5863828" y="2656582"/>
                </a:lnTo>
                <a:lnTo>
                  <a:pt x="5863828" y="2649141"/>
                </a:lnTo>
                <a:lnTo>
                  <a:pt x="5863828" y="2641699"/>
                </a:lnTo>
                <a:cubicBezTo>
                  <a:pt x="5868789" y="2641699"/>
                  <a:pt x="5872510" y="2642939"/>
                  <a:pt x="5874990" y="2645420"/>
                </a:cubicBezTo>
                <a:cubicBezTo>
                  <a:pt x="5877470" y="2647900"/>
                  <a:pt x="5876231" y="2649141"/>
                  <a:pt x="5871269" y="2649141"/>
                </a:cubicBezTo>
                <a:lnTo>
                  <a:pt x="5871269" y="2664023"/>
                </a:lnTo>
                <a:cubicBezTo>
                  <a:pt x="5861348" y="2664023"/>
                  <a:pt x="5857627" y="2666504"/>
                  <a:pt x="5860107" y="2671465"/>
                </a:cubicBezTo>
                <a:cubicBezTo>
                  <a:pt x="5862587" y="2676426"/>
                  <a:pt x="5858867" y="2678906"/>
                  <a:pt x="5848945" y="2678906"/>
                </a:cubicBezTo>
                <a:cubicBezTo>
                  <a:pt x="5839024" y="2678906"/>
                  <a:pt x="5834062" y="2676426"/>
                  <a:pt x="5834062" y="2671465"/>
                </a:cubicBezTo>
                <a:cubicBezTo>
                  <a:pt x="5829101" y="2671465"/>
                  <a:pt x="5825380" y="2671465"/>
                  <a:pt x="5822900" y="2671465"/>
                </a:cubicBezTo>
                <a:cubicBezTo>
                  <a:pt x="5820420" y="2671465"/>
                  <a:pt x="5816699" y="2671465"/>
                  <a:pt x="5811738" y="2671465"/>
                </a:cubicBezTo>
                <a:cubicBezTo>
                  <a:pt x="5816699" y="2676426"/>
                  <a:pt x="5814218" y="2678906"/>
                  <a:pt x="5804297" y="2678906"/>
                </a:cubicBezTo>
                <a:cubicBezTo>
                  <a:pt x="5799335" y="2673945"/>
                  <a:pt x="5791894" y="2671465"/>
                  <a:pt x="5781972" y="2671465"/>
                </a:cubicBezTo>
                <a:cubicBezTo>
                  <a:pt x="5772051" y="2666504"/>
                  <a:pt x="5764609" y="2664023"/>
                  <a:pt x="5759648" y="2664023"/>
                </a:cubicBezTo>
                <a:lnTo>
                  <a:pt x="5767090" y="2671465"/>
                </a:lnTo>
                <a:lnTo>
                  <a:pt x="5774531" y="2678906"/>
                </a:lnTo>
                <a:cubicBezTo>
                  <a:pt x="5779492" y="2678906"/>
                  <a:pt x="5784452" y="2681387"/>
                  <a:pt x="5789414" y="2686348"/>
                </a:cubicBezTo>
                <a:cubicBezTo>
                  <a:pt x="5794375" y="2691308"/>
                  <a:pt x="5799335" y="2693789"/>
                  <a:pt x="5804297" y="2693789"/>
                </a:cubicBezTo>
                <a:lnTo>
                  <a:pt x="5811738" y="2701230"/>
                </a:lnTo>
                <a:lnTo>
                  <a:pt x="5811738" y="2708672"/>
                </a:lnTo>
                <a:lnTo>
                  <a:pt x="5826621" y="2716113"/>
                </a:lnTo>
                <a:lnTo>
                  <a:pt x="5863828" y="2723555"/>
                </a:lnTo>
                <a:cubicBezTo>
                  <a:pt x="5863828" y="2723555"/>
                  <a:pt x="5865068" y="2724795"/>
                  <a:pt x="5867549" y="2727275"/>
                </a:cubicBezTo>
                <a:cubicBezTo>
                  <a:pt x="5870029" y="2729756"/>
                  <a:pt x="5873749" y="2733477"/>
                  <a:pt x="5878711" y="2738437"/>
                </a:cubicBezTo>
                <a:lnTo>
                  <a:pt x="5886152" y="2745879"/>
                </a:lnTo>
                <a:cubicBezTo>
                  <a:pt x="5891113" y="2745879"/>
                  <a:pt x="5894834" y="2747119"/>
                  <a:pt x="5897314" y="2749600"/>
                </a:cubicBezTo>
                <a:cubicBezTo>
                  <a:pt x="5899794" y="2752080"/>
                  <a:pt x="5902276" y="2752080"/>
                  <a:pt x="5904756" y="2749600"/>
                </a:cubicBezTo>
                <a:cubicBezTo>
                  <a:pt x="5907236" y="2747119"/>
                  <a:pt x="5909717" y="2748359"/>
                  <a:pt x="5912197" y="2753320"/>
                </a:cubicBezTo>
                <a:cubicBezTo>
                  <a:pt x="5914677" y="2758281"/>
                  <a:pt x="5917158" y="2759522"/>
                  <a:pt x="5919638" y="2757041"/>
                </a:cubicBezTo>
                <a:cubicBezTo>
                  <a:pt x="5922118" y="2754560"/>
                  <a:pt x="5925839" y="2755801"/>
                  <a:pt x="5930801" y="2760762"/>
                </a:cubicBezTo>
                <a:cubicBezTo>
                  <a:pt x="5940722" y="2770684"/>
                  <a:pt x="5949404" y="2776884"/>
                  <a:pt x="5956845" y="2779365"/>
                </a:cubicBezTo>
                <a:cubicBezTo>
                  <a:pt x="5964287" y="2781846"/>
                  <a:pt x="5980410" y="2790527"/>
                  <a:pt x="6005215" y="2805410"/>
                </a:cubicBezTo>
                <a:cubicBezTo>
                  <a:pt x="6025059" y="2810371"/>
                  <a:pt x="6043662" y="2819053"/>
                  <a:pt x="6061025" y="2831455"/>
                </a:cubicBezTo>
                <a:cubicBezTo>
                  <a:pt x="6078388" y="2843857"/>
                  <a:pt x="6087070" y="2855019"/>
                  <a:pt x="6087070" y="2864941"/>
                </a:cubicBezTo>
                <a:cubicBezTo>
                  <a:pt x="6087070" y="2869902"/>
                  <a:pt x="6088311" y="2873623"/>
                  <a:pt x="6090791" y="2876103"/>
                </a:cubicBezTo>
                <a:cubicBezTo>
                  <a:pt x="6093271" y="2878584"/>
                  <a:pt x="6093271" y="2879824"/>
                  <a:pt x="6090791" y="2879824"/>
                </a:cubicBezTo>
                <a:cubicBezTo>
                  <a:pt x="6088311" y="2879824"/>
                  <a:pt x="6087070" y="2877343"/>
                  <a:pt x="6087070" y="2872383"/>
                </a:cubicBezTo>
                <a:cubicBezTo>
                  <a:pt x="6087070" y="2867422"/>
                  <a:pt x="6079629" y="2864941"/>
                  <a:pt x="6064746" y="2864941"/>
                </a:cubicBezTo>
                <a:cubicBezTo>
                  <a:pt x="6059785" y="2864941"/>
                  <a:pt x="6057304" y="2864941"/>
                  <a:pt x="6057304" y="2864941"/>
                </a:cubicBezTo>
                <a:cubicBezTo>
                  <a:pt x="6052343" y="2864941"/>
                  <a:pt x="6047383" y="2862461"/>
                  <a:pt x="6042422" y="2857500"/>
                </a:cubicBezTo>
                <a:lnTo>
                  <a:pt x="6020097" y="2850059"/>
                </a:lnTo>
                <a:cubicBezTo>
                  <a:pt x="6020097" y="2850059"/>
                  <a:pt x="6017617" y="2850059"/>
                  <a:pt x="6012656" y="2850059"/>
                </a:cubicBezTo>
                <a:lnTo>
                  <a:pt x="5982890" y="2835176"/>
                </a:lnTo>
                <a:cubicBezTo>
                  <a:pt x="5977929" y="2840136"/>
                  <a:pt x="5974208" y="2842617"/>
                  <a:pt x="5971728" y="2842617"/>
                </a:cubicBezTo>
                <a:cubicBezTo>
                  <a:pt x="5969248" y="2842617"/>
                  <a:pt x="5965527" y="2840136"/>
                  <a:pt x="5960566" y="2835176"/>
                </a:cubicBezTo>
                <a:lnTo>
                  <a:pt x="5953125" y="2835176"/>
                </a:lnTo>
                <a:cubicBezTo>
                  <a:pt x="5958086" y="2840136"/>
                  <a:pt x="5987852" y="2855019"/>
                  <a:pt x="6042422" y="2879824"/>
                </a:cubicBezTo>
                <a:lnTo>
                  <a:pt x="6072187" y="2902148"/>
                </a:lnTo>
                <a:lnTo>
                  <a:pt x="6087070" y="2917031"/>
                </a:lnTo>
                <a:lnTo>
                  <a:pt x="6094511" y="2931914"/>
                </a:lnTo>
                <a:cubicBezTo>
                  <a:pt x="6089550" y="2931914"/>
                  <a:pt x="6084590" y="2929433"/>
                  <a:pt x="6079629" y="2924473"/>
                </a:cubicBezTo>
                <a:lnTo>
                  <a:pt x="6072187" y="2924473"/>
                </a:lnTo>
                <a:cubicBezTo>
                  <a:pt x="6072187" y="2924473"/>
                  <a:pt x="6069707" y="2924473"/>
                  <a:pt x="6064746" y="2924473"/>
                </a:cubicBezTo>
                <a:cubicBezTo>
                  <a:pt x="6059785" y="2919512"/>
                  <a:pt x="6057304" y="2917031"/>
                  <a:pt x="6057304" y="2917031"/>
                </a:cubicBezTo>
                <a:lnTo>
                  <a:pt x="6020097" y="2894707"/>
                </a:lnTo>
                <a:cubicBezTo>
                  <a:pt x="6020097" y="2894707"/>
                  <a:pt x="6021338" y="2895947"/>
                  <a:pt x="6023818" y="2898428"/>
                </a:cubicBezTo>
                <a:cubicBezTo>
                  <a:pt x="6026298" y="2900908"/>
                  <a:pt x="6027539" y="2902148"/>
                  <a:pt x="6027539" y="2902148"/>
                </a:cubicBezTo>
                <a:lnTo>
                  <a:pt x="6012656" y="2902148"/>
                </a:lnTo>
                <a:cubicBezTo>
                  <a:pt x="6012656" y="2902148"/>
                  <a:pt x="6012656" y="2900908"/>
                  <a:pt x="6012656" y="2898428"/>
                </a:cubicBezTo>
                <a:cubicBezTo>
                  <a:pt x="6012656" y="2895947"/>
                  <a:pt x="6010176" y="2893467"/>
                  <a:pt x="6005215" y="2890986"/>
                </a:cubicBezTo>
                <a:cubicBezTo>
                  <a:pt x="6000253" y="2888506"/>
                  <a:pt x="5996533" y="2886025"/>
                  <a:pt x="5994052" y="2883545"/>
                </a:cubicBezTo>
                <a:cubicBezTo>
                  <a:pt x="5991572" y="2881064"/>
                  <a:pt x="5990332" y="2877343"/>
                  <a:pt x="5990332" y="2872383"/>
                </a:cubicBezTo>
                <a:cubicBezTo>
                  <a:pt x="5990332" y="2867422"/>
                  <a:pt x="5977929" y="2862461"/>
                  <a:pt x="5953125" y="2857500"/>
                </a:cubicBezTo>
                <a:cubicBezTo>
                  <a:pt x="5938242" y="2852539"/>
                  <a:pt x="5928320" y="2847578"/>
                  <a:pt x="5923359" y="2842617"/>
                </a:cubicBezTo>
                <a:cubicBezTo>
                  <a:pt x="5923359" y="2842617"/>
                  <a:pt x="5922118" y="2841377"/>
                  <a:pt x="5919638" y="2838896"/>
                </a:cubicBezTo>
                <a:cubicBezTo>
                  <a:pt x="5917158" y="2836416"/>
                  <a:pt x="5913438" y="2835176"/>
                  <a:pt x="5908476" y="2835176"/>
                </a:cubicBezTo>
                <a:cubicBezTo>
                  <a:pt x="5898555" y="2835176"/>
                  <a:pt x="5893593" y="2833936"/>
                  <a:pt x="5893593" y="2831455"/>
                </a:cubicBezTo>
                <a:cubicBezTo>
                  <a:pt x="5893593" y="2828974"/>
                  <a:pt x="5892353" y="2827734"/>
                  <a:pt x="5889873" y="2827734"/>
                </a:cubicBezTo>
                <a:cubicBezTo>
                  <a:pt x="5887393" y="2827734"/>
                  <a:pt x="5886152" y="2830215"/>
                  <a:pt x="5886152" y="2835176"/>
                </a:cubicBezTo>
                <a:lnTo>
                  <a:pt x="5863828" y="2820293"/>
                </a:lnTo>
                <a:lnTo>
                  <a:pt x="5848945" y="2812851"/>
                </a:lnTo>
                <a:cubicBezTo>
                  <a:pt x="5839024" y="2807891"/>
                  <a:pt x="5832822" y="2804170"/>
                  <a:pt x="5830342" y="2801689"/>
                </a:cubicBezTo>
                <a:cubicBezTo>
                  <a:pt x="5827861" y="2799209"/>
                  <a:pt x="5829101" y="2797969"/>
                  <a:pt x="5834062" y="2797969"/>
                </a:cubicBezTo>
                <a:cubicBezTo>
                  <a:pt x="5834062" y="2793008"/>
                  <a:pt x="5834062" y="2790527"/>
                  <a:pt x="5834062" y="2790527"/>
                </a:cubicBezTo>
                <a:cubicBezTo>
                  <a:pt x="5834062" y="2790527"/>
                  <a:pt x="5831582" y="2790527"/>
                  <a:pt x="5826621" y="2790527"/>
                </a:cubicBezTo>
                <a:lnTo>
                  <a:pt x="5841504" y="2783086"/>
                </a:lnTo>
                <a:cubicBezTo>
                  <a:pt x="5851425" y="2783086"/>
                  <a:pt x="5853906" y="2780605"/>
                  <a:pt x="5848945" y="2775644"/>
                </a:cubicBezTo>
                <a:lnTo>
                  <a:pt x="5856386" y="2768203"/>
                </a:lnTo>
                <a:lnTo>
                  <a:pt x="5856386" y="2760762"/>
                </a:lnTo>
                <a:lnTo>
                  <a:pt x="5841504" y="2760762"/>
                </a:lnTo>
                <a:cubicBezTo>
                  <a:pt x="5841504" y="2760762"/>
                  <a:pt x="5839024" y="2763242"/>
                  <a:pt x="5834062" y="2768203"/>
                </a:cubicBezTo>
                <a:lnTo>
                  <a:pt x="5826621" y="2768203"/>
                </a:lnTo>
                <a:cubicBezTo>
                  <a:pt x="5826621" y="2763242"/>
                  <a:pt x="5829101" y="2760762"/>
                  <a:pt x="5834062" y="2760762"/>
                </a:cubicBezTo>
                <a:lnTo>
                  <a:pt x="5834062" y="2753320"/>
                </a:lnTo>
                <a:lnTo>
                  <a:pt x="5841504" y="2745879"/>
                </a:lnTo>
                <a:cubicBezTo>
                  <a:pt x="5826621" y="2735957"/>
                  <a:pt x="5814218" y="2730996"/>
                  <a:pt x="5804297" y="2730996"/>
                </a:cubicBezTo>
                <a:lnTo>
                  <a:pt x="5789414" y="2723555"/>
                </a:lnTo>
                <a:cubicBezTo>
                  <a:pt x="5784452" y="2718594"/>
                  <a:pt x="5779492" y="2714873"/>
                  <a:pt x="5774531" y="2712392"/>
                </a:cubicBezTo>
                <a:cubicBezTo>
                  <a:pt x="5769570" y="2709912"/>
                  <a:pt x="5763369" y="2706191"/>
                  <a:pt x="5755927" y="2701230"/>
                </a:cubicBezTo>
                <a:cubicBezTo>
                  <a:pt x="5748486" y="2696270"/>
                  <a:pt x="5738565" y="2691308"/>
                  <a:pt x="5726162" y="2686348"/>
                </a:cubicBezTo>
                <a:cubicBezTo>
                  <a:pt x="5713759" y="2681387"/>
                  <a:pt x="5707558" y="2676426"/>
                  <a:pt x="5707558" y="2671465"/>
                </a:cubicBezTo>
                <a:lnTo>
                  <a:pt x="5700117" y="2664023"/>
                </a:lnTo>
                <a:cubicBezTo>
                  <a:pt x="5700117" y="2668984"/>
                  <a:pt x="5697637" y="2671465"/>
                  <a:pt x="5692676" y="2671465"/>
                </a:cubicBezTo>
                <a:lnTo>
                  <a:pt x="5685234" y="2671465"/>
                </a:lnTo>
                <a:cubicBezTo>
                  <a:pt x="5690195" y="2671465"/>
                  <a:pt x="5691435" y="2672705"/>
                  <a:pt x="5688955" y="2675185"/>
                </a:cubicBezTo>
                <a:cubicBezTo>
                  <a:pt x="5686475" y="2677666"/>
                  <a:pt x="5685234" y="2678906"/>
                  <a:pt x="5685234" y="2678906"/>
                </a:cubicBezTo>
                <a:cubicBezTo>
                  <a:pt x="5685234" y="2683867"/>
                  <a:pt x="5682754" y="2683867"/>
                  <a:pt x="5677793" y="2678906"/>
                </a:cubicBezTo>
                <a:cubicBezTo>
                  <a:pt x="5672831" y="2673945"/>
                  <a:pt x="5670351" y="2671465"/>
                  <a:pt x="5670351" y="2671465"/>
                </a:cubicBezTo>
                <a:lnTo>
                  <a:pt x="5670351" y="2678906"/>
                </a:lnTo>
                <a:cubicBezTo>
                  <a:pt x="5670351" y="2678906"/>
                  <a:pt x="5670351" y="2681387"/>
                  <a:pt x="5670351" y="2686348"/>
                </a:cubicBezTo>
                <a:lnTo>
                  <a:pt x="5662910" y="2678906"/>
                </a:lnTo>
                <a:cubicBezTo>
                  <a:pt x="5657949" y="2673945"/>
                  <a:pt x="5655468" y="2671465"/>
                  <a:pt x="5655468" y="2671465"/>
                </a:cubicBezTo>
                <a:cubicBezTo>
                  <a:pt x="5655468" y="2671465"/>
                  <a:pt x="5656709" y="2670225"/>
                  <a:pt x="5659189" y="2667744"/>
                </a:cubicBezTo>
                <a:cubicBezTo>
                  <a:pt x="5661669" y="2665263"/>
                  <a:pt x="5661669" y="2664023"/>
                  <a:pt x="5659189" y="2664023"/>
                </a:cubicBezTo>
                <a:cubicBezTo>
                  <a:pt x="5656709" y="2664023"/>
                  <a:pt x="5655468" y="2664023"/>
                  <a:pt x="5655468" y="2664023"/>
                </a:cubicBezTo>
                <a:cubicBezTo>
                  <a:pt x="5650507" y="2659063"/>
                  <a:pt x="5650507" y="2656582"/>
                  <a:pt x="5655468" y="2656582"/>
                </a:cubicBezTo>
                <a:lnTo>
                  <a:pt x="5648027" y="2656582"/>
                </a:lnTo>
                <a:lnTo>
                  <a:pt x="5640586" y="2641699"/>
                </a:lnTo>
                <a:cubicBezTo>
                  <a:pt x="5645547" y="2641699"/>
                  <a:pt x="5650507" y="2644180"/>
                  <a:pt x="5655468" y="2649141"/>
                </a:cubicBezTo>
                <a:cubicBezTo>
                  <a:pt x="5660430" y="2654101"/>
                  <a:pt x="5665390" y="2655342"/>
                  <a:pt x="5670351" y="2652861"/>
                </a:cubicBezTo>
                <a:cubicBezTo>
                  <a:pt x="5675313" y="2650381"/>
                  <a:pt x="5675313" y="2646660"/>
                  <a:pt x="5670351" y="2641699"/>
                </a:cubicBezTo>
                <a:lnTo>
                  <a:pt x="5655468" y="2626816"/>
                </a:lnTo>
                <a:cubicBezTo>
                  <a:pt x="5655468" y="2626816"/>
                  <a:pt x="5652988" y="2626816"/>
                  <a:pt x="5648027" y="2626816"/>
                </a:cubicBezTo>
                <a:lnTo>
                  <a:pt x="5640586" y="2626816"/>
                </a:lnTo>
                <a:cubicBezTo>
                  <a:pt x="5635624" y="2626816"/>
                  <a:pt x="5630664" y="2626816"/>
                  <a:pt x="5625703" y="2626816"/>
                </a:cubicBezTo>
                <a:cubicBezTo>
                  <a:pt x="5625703" y="2626816"/>
                  <a:pt x="5623223" y="2628056"/>
                  <a:pt x="5618261" y="2630537"/>
                </a:cubicBezTo>
                <a:cubicBezTo>
                  <a:pt x="5613300" y="2633018"/>
                  <a:pt x="5610820" y="2636738"/>
                  <a:pt x="5610820" y="2641699"/>
                </a:cubicBezTo>
                <a:lnTo>
                  <a:pt x="5603379" y="2649141"/>
                </a:lnTo>
                <a:cubicBezTo>
                  <a:pt x="5608340" y="2649141"/>
                  <a:pt x="5610820" y="2651621"/>
                  <a:pt x="5610820" y="2656582"/>
                </a:cubicBezTo>
                <a:cubicBezTo>
                  <a:pt x="5610820" y="2661543"/>
                  <a:pt x="5604619" y="2664023"/>
                  <a:pt x="5592217" y="2664023"/>
                </a:cubicBezTo>
                <a:cubicBezTo>
                  <a:pt x="5579814" y="2664023"/>
                  <a:pt x="5566172" y="2662783"/>
                  <a:pt x="5551289" y="2660303"/>
                </a:cubicBezTo>
                <a:cubicBezTo>
                  <a:pt x="5536406" y="2657822"/>
                  <a:pt x="5526484" y="2655342"/>
                  <a:pt x="5521523" y="2652861"/>
                </a:cubicBezTo>
                <a:cubicBezTo>
                  <a:pt x="5516562" y="2650381"/>
                  <a:pt x="5512841" y="2649141"/>
                  <a:pt x="5510361" y="2649141"/>
                </a:cubicBezTo>
                <a:cubicBezTo>
                  <a:pt x="5507881" y="2649141"/>
                  <a:pt x="5504160" y="2649141"/>
                  <a:pt x="5499199" y="2649141"/>
                </a:cubicBezTo>
                <a:lnTo>
                  <a:pt x="5499199" y="2656582"/>
                </a:lnTo>
                <a:cubicBezTo>
                  <a:pt x="5509120" y="2656582"/>
                  <a:pt x="5516562" y="2661543"/>
                  <a:pt x="5521523" y="2671465"/>
                </a:cubicBezTo>
                <a:lnTo>
                  <a:pt x="5536406" y="2678906"/>
                </a:lnTo>
                <a:lnTo>
                  <a:pt x="5514082" y="2678906"/>
                </a:lnTo>
                <a:cubicBezTo>
                  <a:pt x="5499199" y="2678906"/>
                  <a:pt x="5491758" y="2676426"/>
                  <a:pt x="5491758" y="2671465"/>
                </a:cubicBezTo>
                <a:cubicBezTo>
                  <a:pt x="5486796" y="2671465"/>
                  <a:pt x="5484316" y="2671465"/>
                  <a:pt x="5484316" y="2671465"/>
                </a:cubicBezTo>
                <a:cubicBezTo>
                  <a:pt x="5484316" y="2671465"/>
                  <a:pt x="5484316" y="2673945"/>
                  <a:pt x="5484316" y="2678906"/>
                </a:cubicBezTo>
                <a:lnTo>
                  <a:pt x="5454551" y="2686348"/>
                </a:lnTo>
                <a:lnTo>
                  <a:pt x="5454551" y="2671465"/>
                </a:lnTo>
                <a:cubicBezTo>
                  <a:pt x="5449589" y="2671465"/>
                  <a:pt x="5444629" y="2670225"/>
                  <a:pt x="5439668" y="2667744"/>
                </a:cubicBezTo>
                <a:cubicBezTo>
                  <a:pt x="5434706" y="2665263"/>
                  <a:pt x="5432226" y="2664023"/>
                  <a:pt x="5432226" y="2664023"/>
                </a:cubicBezTo>
                <a:cubicBezTo>
                  <a:pt x="5432226" y="2664023"/>
                  <a:pt x="5432226" y="2666504"/>
                  <a:pt x="5432226" y="2671465"/>
                </a:cubicBezTo>
                <a:lnTo>
                  <a:pt x="5424785" y="2678906"/>
                </a:lnTo>
                <a:cubicBezTo>
                  <a:pt x="5424785" y="2678906"/>
                  <a:pt x="5423544" y="2680146"/>
                  <a:pt x="5421064" y="2682627"/>
                </a:cubicBezTo>
                <a:cubicBezTo>
                  <a:pt x="5418584" y="2685108"/>
                  <a:pt x="5417343" y="2688828"/>
                  <a:pt x="5417343" y="2693789"/>
                </a:cubicBezTo>
                <a:cubicBezTo>
                  <a:pt x="5417343" y="2703711"/>
                  <a:pt x="5422305" y="2703711"/>
                  <a:pt x="5432226" y="2693789"/>
                </a:cubicBezTo>
                <a:cubicBezTo>
                  <a:pt x="5432226" y="2688828"/>
                  <a:pt x="5434706" y="2688828"/>
                  <a:pt x="5439668" y="2693789"/>
                </a:cubicBezTo>
                <a:cubicBezTo>
                  <a:pt x="5444629" y="2698750"/>
                  <a:pt x="5447109" y="2698750"/>
                  <a:pt x="5447109" y="2693789"/>
                </a:cubicBezTo>
                <a:cubicBezTo>
                  <a:pt x="5452070" y="2693789"/>
                  <a:pt x="5454551" y="2695029"/>
                  <a:pt x="5454551" y="2697510"/>
                </a:cubicBezTo>
                <a:cubicBezTo>
                  <a:pt x="5454551" y="2699990"/>
                  <a:pt x="5457031" y="2701230"/>
                  <a:pt x="5461992" y="2701230"/>
                </a:cubicBezTo>
                <a:cubicBezTo>
                  <a:pt x="5461992" y="2711152"/>
                  <a:pt x="5471913" y="2711152"/>
                  <a:pt x="5491758" y="2701230"/>
                </a:cubicBezTo>
                <a:lnTo>
                  <a:pt x="5499199" y="2701230"/>
                </a:lnTo>
                <a:lnTo>
                  <a:pt x="5499199" y="2708672"/>
                </a:lnTo>
                <a:lnTo>
                  <a:pt x="5514082" y="2701230"/>
                </a:lnTo>
                <a:lnTo>
                  <a:pt x="5518733" y="2701230"/>
                </a:lnTo>
                <a:cubicBezTo>
                  <a:pt x="5520593" y="2701230"/>
                  <a:pt x="5521523" y="2701230"/>
                  <a:pt x="5521523" y="2701230"/>
                </a:cubicBezTo>
                <a:lnTo>
                  <a:pt x="5499199" y="2716113"/>
                </a:lnTo>
                <a:cubicBezTo>
                  <a:pt x="5489277" y="2716113"/>
                  <a:pt x="5484316" y="2718594"/>
                  <a:pt x="5484316" y="2723555"/>
                </a:cubicBezTo>
                <a:lnTo>
                  <a:pt x="5484316" y="2730996"/>
                </a:lnTo>
                <a:lnTo>
                  <a:pt x="5506640" y="2745879"/>
                </a:lnTo>
                <a:cubicBezTo>
                  <a:pt x="5516562" y="2745879"/>
                  <a:pt x="5524003" y="2748359"/>
                  <a:pt x="5528965" y="2753320"/>
                </a:cubicBezTo>
                <a:cubicBezTo>
                  <a:pt x="5533926" y="2753320"/>
                  <a:pt x="5536406" y="2753320"/>
                  <a:pt x="5536406" y="2753320"/>
                </a:cubicBezTo>
                <a:cubicBezTo>
                  <a:pt x="5536406" y="2753320"/>
                  <a:pt x="5538886" y="2753320"/>
                  <a:pt x="5543847" y="2753320"/>
                </a:cubicBezTo>
                <a:cubicBezTo>
                  <a:pt x="5543847" y="2753320"/>
                  <a:pt x="5545088" y="2755801"/>
                  <a:pt x="5547568" y="2760762"/>
                </a:cubicBezTo>
                <a:cubicBezTo>
                  <a:pt x="5550048" y="2765722"/>
                  <a:pt x="5548809" y="2768203"/>
                  <a:pt x="5543847" y="2768203"/>
                </a:cubicBezTo>
                <a:lnTo>
                  <a:pt x="5528965" y="2768203"/>
                </a:lnTo>
                <a:cubicBezTo>
                  <a:pt x="5524003" y="2773164"/>
                  <a:pt x="5519043" y="2775644"/>
                  <a:pt x="5514082" y="2775644"/>
                </a:cubicBezTo>
                <a:lnTo>
                  <a:pt x="5514082" y="2768203"/>
                </a:lnTo>
                <a:lnTo>
                  <a:pt x="5506640" y="2760762"/>
                </a:lnTo>
                <a:cubicBezTo>
                  <a:pt x="5501679" y="2760762"/>
                  <a:pt x="5500440" y="2763242"/>
                  <a:pt x="5502920" y="2768203"/>
                </a:cubicBezTo>
                <a:cubicBezTo>
                  <a:pt x="5505400" y="2773164"/>
                  <a:pt x="5504160" y="2775644"/>
                  <a:pt x="5499199" y="2775644"/>
                </a:cubicBezTo>
                <a:cubicBezTo>
                  <a:pt x="5499199" y="2770684"/>
                  <a:pt x="5495478" y="2766963"/>
                  <a:pt x="5488037" y="2764482"/>
                </a:cubicBezTo>
                <a:cubicBezTo>
                  <a:pt x="5480595" y="2762002"/>
                  <a:pt x="5475634" y="2759522"/>
                  <a:pt x="5473154" y="2757041"/>
                </a:cubicBezTo>
                <a:cubicBezTo>
                  <a:pt x="5470674" y="2754560"/>
                  <a:pt x="5469433" y="2753320"/>
                  <a:pt x="5469433" y="2753320"/>
                </a:cubicBezTo>
                <a:lnTo>
                  <a:pt x="5454551" y="2753320"/>
                </a:lnTo>
                <a:lnTo>
                  <a:pt x="5417343" y="2745879"/>
                </a:lnTo>
                <a:lnTo>
                  <a:pt x="5406181" y="2745879"/>
                </a:lnTo>
                <a:cubicBezTo>
                  <a:pt x="5408661" y="2745879"/>
                  <a:pt x="5409902" y="2744639"/>
                  <a:pt x="5409902" y="2742158"/>
                </a:cubicBezTo>
                <a:cubicBezTo>
                  <a:pt x="5409902" y="2739677"/>
                  <a:pt x="5408661" y="2737197"/>
                  <a:pt x="5406181" y="2734717"/>
                </a:cubicBezTo>
                <a:cubicBezTo>
                  <a:pt x="5403701" y="2732236"/>
                  <a:pt x="5401220" y="2732236"/>
                  <a:pt x="5398740" y="2734717"/>
                </a:cubicBezTo>
                <a:cubicBezTo>
                  <a:pt x="5396260" y="2737197"/>
                  <a:pt x="5396260" y="2739677"/>
                  <a:pt x="5398740" y="2742158"/>
                </a:cubicBezTo>
                <a:cubicBezTo>
                  <a:pt x="5401220" y="2744639"/>
                  <a:pt x="5403701" y="2745879"/>
                  <a:pt x="5406181" y="2745879"/>
                </a:cubicBezTo>
                <a:lnTo>
                  <a:pt x="5391299" y="2745879"/>
                </a:lnTo>
                <a:cubicBezTo>
                  <a:pt x="5383857" y="2745879"/>
                  <a:pt x="5380136" y="2747119"/>
                  <a:pt x="5380136" y="2749600"/>
                </a:cubicBezTo>
                <a:cubicBezTo>
                  <a:pt x="5380136" y="2752080"/>
                  <a:pt x="5378896" y="2753320"/>
                  <a:pt x="5376416" y="2753320"/>
                </a:cubicBezTo>
                <a:cubicBezTo>
                  <a:pt x="5373936" y="2753320"/>
                  <a:pt x="5370215" y="2753320"/>
                  <a:pt x="5365254" y="2753320"/>
                </a:cubicBezTo>
                <a:lnTo>
                  <a:pt x="5357812" y="2753320"/>
                </a:lnTo>
                <a:lnTo>
                  <a:pt x="5357812" y="2760762"/>
                </a:lnTo>
                <a:cubicBezTo>
                  <a:pt x="5352851" y="2760762"/>
                  <a:pt x="5350371" y="2758281"/>
                  <a:pt x="5350371" y="2753320"/>
                </a:cubicBezTo>
                <a:cubicBezTo>
                  <a:pt x="5350371" y="2743398"/>
                  <a:pt x="5352851" y="2740918"/>
                  <a:pt x="5357812" y="2745879"/>
                </a:cubicBezTo>
                <a:cubicBezTo>
                  <a:pt x="5362774" y="2745879"/>
                  <a:pt x="5366494" y="2744639"/>
                  <a:pt x="5368974" y="2742158"/>
                </a:cubicBezTo>
                <a:cubicBezTo>
                  <a:pt x="5371454" y="2739677"/>
                  <a:pt x="5370215" y="2738437"/>
                  <a:pt x="5365254" y="2738437"/>
                </a:cubicBezTo>
                <a:cubicBezTo>
                  <a:pt x="5360292" y="2738437"/>
                  <a:pt x="5357812" y="2738437"/>
                  <a:pt x="5357812" y="2738437"/>
                </a:cubicBezTo>
                <a:cubicBezTo>
                  <a:pt x="5357812" y="2733477"/>
                  <a:pt x="5356572" y="2730996"/>
                  <a:pt x="5354092" y="2730996"/>
                </a:cubicBezTo>
                <a:cubicBezTo>
                  <a:pt x="5351611" y="2730996"/>
                  <a:pt x="5349130" y="2730996"/>
                  <a:pt x="5346650" y="2730996"/>
                </a:cubicBezTo>
                <a:cubicBezTo>
                  <a:pt x="5344170" y="2730996"/>
                  <a:pt x="5341689" y="2732236"/>
                  <a:pt x="5339209" y="2734717"/>
                </a:cubicBezTo>
                <a:cubicBezTo>
                  <a:pt x="5336729" y="2737197"/>
                  <a:pt x="5333008" y="2738437"/>
                  <a:pt x="5328047" y="2738437"/>
                </a:cubicBezTo>
                <a:cubicBezTo>
                  <a:pt x="5323085" y="2738437"/>
                  <a:pt x="5320605" y="2738437"/>
                  <a:pt x="5320605" y="2738437"/>
                </a:cubicBezTo>
                <a:cubicBezTo>
                  <a:pt x="5320605" y="2743398"/>
                  <a:pt x="5313164" y="2745879"/>
                  <a:pt x="5298281" y="2745879"/>
                </a:cubicBezTo>
                <a:lnTo>
                  <a:pt x="5290840" y="2745879"/>
                </a:lnTo>
                <a:cubicBezTo>
                  <a:pt x="5290840" y="2740918"/>
                  <a:pt x="5289599" y="2738437"/>
                  <a:pt x="5287119" y="2738437"/>
                </a:cubicBezTo>
                <a:cubicBezTo>
                  <a:pt x="5284639" y="2738437"/>
                  <a:pt x="5283398" y="2738437"/>
                  <a:pt x="5283398" y="2738437"/>
                </a:cubicBezTo>
                <a:cubicBezTo>
                  <a:pt x="5273477" y="2738437"/>
                  <a:pt x="5268515" y="2738437"/>
                  <a:pt x="5268515" y="2738437"/>
                </a:cubicBezTo>
                <a:cubicBezTo>
                  <a:pt x="5268515" y="2733477"/>
                  <a:pt x="5267275" y="2730996"/>
                  <a:pt x="5264795" y="2730996"/>
                </a:cubicBezTo>
                <a:cubicBezTo>
                  <a:pt x="5262315" y="2730996"/>
                  <a:pt x="5261074" y="2730996"/>
                  <a:pt x="5261074" y="2730996"/>
                </a:cubicBezTo>
                <a:lnTo>
                  <a:pt x="5238750" y="2730996"/>
                </a:lnTo>
                <a:cubicBezTo>
                  <a:pt x="5238750" y="2726035"/>
                  <a:pt x="5236270" y="2723555"/>
                  <a:pt x="5231308" y="2723555"/>
                </a:cubicBezTo>
                <a:cubicBezTo>
                  <a:pt x="5226347" y="2723555"/>
                  <a:pt x="5223867" y="2721074"/>
                  <a:pt x="5223867" y="2716113"/>
                </a:cubicBezTo>
                <a:cubicBezTo>
                  <a:pt x="5223867" y="2716113"/>
                  <a:pt x="5222626" y="2716113"/>
                  <a:pt x="5220146" y="2716113"/>
                </a:cubicBezTo>
                <a:cubicBezTo>
                  <a:pt x="5217666" y="2716113"/>
                  <a:pt x="5213945" y="2716113"/>
                  <a:pt x="5208984" y="2716113"/>
                </a:cubicBezTo>
                <a:lnTo>
                  <a:pt x="5186660" y="2716113"/>
                </a:lnTo>
                <a:cubicBezTo>
                  <a:pt x="5181699" y="2711152"/>
                  <a:pt x="5171777" y="2706191"/>
                  <a:pt x="5156894" y="2701230"/>
                </a:cubicBezTo>
                <a:cubicBezTo>
                  <a:pt x="5151933" y="2701230"/>
                  <a:pt x="5145732" y="2701230"/>
                  <a:pt x="5138291" y="2701230"/>
                </a:cubicBezTo>
                <a:cubicBezTo>
                  <a:pt x="5130849" y="2701230"/>
                  <a:pt x="5123408" y="2699990"/>
                  <a:pt x="5115967" y="2697510"/>
                </a:cubicBezTo>
                <a:cubicBezTo>
                  <a:pt x="5108525" y="2695029"/>
                  <a:pt x="5102324" y="2693789"/>
                  <a:pt x="5097363" y="2693789"/>
                </a:cubicBezTo>
                <a:lnTo>
                  <a:pt x="5097363" y="2701230"/>
                </a:lnTo>
                <a:cubicBezTo>
                  <a:pt x="5112246" y="2711152"/>
                  <a:pt x="5122167" y="2713633"/>
                  <a:pt x="5127129" y="2708672"/>
                </a:cubicBezTo>
                <a:lnTo>
                  <a:pt x="5134570" y="2708672"/>
                </a:lnTo>
                <a:cubicBezTo>
                  <a:pt x="5139531" y="2713633"/>
                  <a:pt x="5140771" y="2716113"/>
                  <a:pt x="5138291" y="2716113"/>
                </a:cubicBezTo>
                <a:cubicBezTo>
                  <a:pt x="5135811" y="2716113"/>
                  <a:pt x="5129609" y="2716113"/>
                  <a:pt x="5119687" y="2716113"/>
                </a:cubicBezTo>
                <a:cubicBezTo>
                  <a:pt x="5104804" y="2716113"/>
                  <a:pt x="5092402" y="2716113"/>
                  <a:pt x="5082480" y="2716113"/>
                </a:cubicBezTo>
                <a:lnTo>
                  <a:pt x="5075039" y="2701230"/>
                </a:lnTo>
                <a:lnTo>
                  <a:pt x="5067597" y="2701230"/>
                </a:lnTo>
                <a:cubicBezTo>
                  <a:pt x="5062636" y="2701230"/>
                  <a:pt x="5060156" y="2703711"/>
                  <a:pt x="5060156" y="2708672"/>
                </a:cubicBezTo>
                <a:lnTo>
                  <a:pt x="5060156" y="2704951"/>
                </a:lnTo>
                <a:cubicBezTo>
                  <a:pt x="5060156" y="2702470"/>
                  <a:pt x="5060156" y="2701230"/>
                  <a:pt x="5060156" y="2701230"/>
                </a:cubicBezTo>
                <a:cubicBezTo>
                  <a:pt x="5060156" y="2686348"/>
                  <a:pt x="5055195" y="2678906"/>
                  <a:pt x="5045273" y="2678906"/>
                </a:cubicBezTo>
                <a:lnTo>
                  <a:pt x="5015508" y="2671465"/>
                </a:lnTo>
                <a:cubicBezTo>
                  <a:pt x="5020469" y="2671465"/>
                  <a:pt x="5024190" y="2668984"/>
                  <a:pt x="5026670" y="2664023"/>
                </a:cubicBezTo>
                <a:cubicBezTo>
                  <a:pt x="5029150" y="2659063"/>
                  <a:pt x="5027910" y="2656582"/>
                  <a:pt x="5022949" y="2656582"/>
                </a:cubicBezTo>
                <a:lnTo>
                  <a:pt x="5015508" y="2656582"/>
                </a:lnTo>
                <a:lnTo>
                  <a:pt x="4970859" y="2649141"/>
                </a:lnTo>
                <a:lnTo>
                  <a:pt x="4963418" y="2649141"/>
                </a:lnTo>
                <a:cubicBezTo>
                  <a:pt x="4963418" y="2654101"/>
                  <a:pt x="4960938" y="2656582"/>
                  <a:pt x="4955976" y="2656582"/>
                </a:cubicBezTo>
                <a:cubicBezTo>
                  <a:pt x="4951015" y="2656582"/>
                  <a:pt x="4951015" y="2654101"/>
                  <a:pt x="4955976" y="2649141"/>
                </a:cubicBezTo>
                <a:lnTo>
                  <a:pt x="4948535" y="2641699"/>
                </a:lnTo>
                <a:cubicBezTo>
                  <a:pt x="4943574" y="2641699"/>
                  <a:pt x="4941093" y="2641699"/>
                  <a:pt x="4941093" y="2641699"/>
                </a:cubicBezTo>
                <a:cubicBezTo>
                  <a:pt x="4941093" y="2641699"/>
                  <a:pt x="4941093" y="2640459"/>
                  <a:pt x="4941093" y="2637978"/>
                </a:cubicBezTo>
                <a:cubicBezTo>
                  <a:pt x="4941093" y="2635498"/>
                  <a:pt x="4938613" y="2636738"/>
                  <a:pt x="4933652" y="2641699"/>
                </a:cubicBezTo>
                <a:cubicBezTo>
                  <a:pt x="4933652" y="2641699"/>
                  <a:pt x="4936132" y="2642939"/>
                  <a:pt x="4941093" y="2645420"/>
                </a:cubicBezTo>
                <a:cubicBezTo>
                  <a:pt x="4946055" y="2647900"/>
                  <a:pt x="4946055" y="2651621"/>
                  <a:pt x="4941093" y="2656582"/>
                </a:cubicBezTo>
                <a:cubicBezTo>
                  <a:pt x="4941093" y="2651621"/>
                  <a:pt x="4936132" y="2649141"/>
                  <a:pt x="4926211" y="2649141"/>
                </a:cubicBezTo>
                <a:lnTo>
                  <a:pt x="4918769" y="2641699"/>
                </a:lnTo>
                <a:cubicBezTo>
                  <a:pt x="4923731" y="2641699"/>
                  <a:pt x="4923731" y="2639218"/>
                  <a:pt x="4918769" y="2634258"/>
                </a:cubicBezTo>
                <a:cubicBezTo>
                  <a:pt x="4908848" y="2629297"/>
                  <a:pt x="4901406" y="2631777"/>
                  <a:pt x="4896445" y="2641699"/>
                </a:cubicBezTo>
                <a:cubicBezTo>
                  <a:pt x="4896445" y="2646660"/>
                  <a:pt x="4892724" y="2646660"/>
                  <a:pt x="4885283" y="2641699"/>
                </a:cubicBezTo>
                <a:cubicBezTo>
                  <a:pt x="4877842" y="2636738"/>
                  <a:pt x="4874121" y="2631777"/>
                  <a:pt x="4874121" y="2626816"/>
                </a:cubicBezTo>
                <a:lnTo>
                  <a:pt x="4844355" y="2634258"/>
                </a:lnTo>
                <a:lnTo>
                  <a:pt x="4851797" y="2641699"/>
                </a:lnTo>
                <a:lnTo>
                  <a:pt x="4859238" y="2634258"/>
                </a:lnTo>
                <a:cubicBezTo>
                  <a:pt x="4864199" y="2634258"/>
                  <a:pt x="4869160" y="2634258"/>
                  <a:pt x="4874121" y="2634258"/>
                </a:cubicBezTo>
                <a:lnTo>
                  <a:pt x="4874121" y="2641699"/>
                </a:lnTo>
                <a:cubicBezTo>
                  <a:pt x="4874121" y="2646660"/>
                  <a:pt x="4876601" y="2649141"/>
                  <a:pt x="4881562" y="2649141"/>
                </a:cubicBezTo>
                <a:cubicBezTo>
                  <a:pt x="4891484" y="2654101"/>
                  <a:pt x="4893965" y="2659063"/>
                  <a:pt x="4889004" y="2664023"/>
                </a:cubicBezTo>
                <a:lnTo>
                  <a:pt x="4866679" y="2664023"/>
                </a:lnTo>
                <a:lnTo>
                  <a:pt x="4829472" y="2656582"/>
                </a:lnTo>
                <a:cubicBezTo>
                  <a:pt x="4829472" y="2651621"/>
                  <a:pt x="4825752" y="2647900"/>
                  <a:pt x="4818310" y="2645420"/>
                </a:cubicBezTo>
                <a:cubicBezTo>
                  <a:pt x="4810869" y="2642939"/>
                  <a:pt x="4804668" y="2644180"/>
                  <a:pt x="4799707" y="2649141"/>
                </a:cubicBezTo>
                <a:lnTo>
                  <a:pt x="4829472" y="2664023"/>
                </a:lnTo>
                <a:cubicBezTo>
                  <a:pt x="4834434" y="2664023"/>
                  <a:pt x="4836914" y="2664023"/>
                  <a:pt x="4836914" y="2664023"/>
                </a:cubicBezTo>
                <a:cubicBezTo>
                  <a:pt x="4836914" y="2664023"/>
                  <a:pt x="4839394" y="2664023"/>
                  <a:pt x="4844355" y="2664023"/>
                </a:cubicBezTo>
                <a:cubicBezTo>
                  <a:pt x="4854277" y="2673945"/>
                  <a:pt x="4861718" y="2678906"/>
                  <a:pt x="4866679" y="2678906"/>
                </a:cubicBezTo>
                <a:lnTo>
                  <a:pt x="4874121" y="2678906"/>
                </a:lnTo>
                <a:lnTo>
                  <a:pt x="4881562" y="2686348"/>
                </a:lnTo>
                <a:cubicBezTo>
                  <a:pt x="4886524" y="2686348"/>
                  <a:pt x="4891484" y="2686348"/>
                  <a:pt x="4896445" y="2686348"/>
                </a:cubicBezTo>
                <a:cubicBezTo>
                  <a:pt x="4901406" y="2686348"/>
                  <a:pt x="4903886" y="2688828"/>
                  <a:pt x="4903886" y="2693789"/>
                </a:cubicBezTo>
                <a:lnTo>
                  <a:pt x="4923730" y="2698750"/>
                </a:lnTo>
                <a:lnTo>
                  <a:pt x="4918769" y="2693789"/>
                </a:lnTo>
                <a:cubicBezTo>
                  <a:pt x="4918769" y="2693789"/>
                  <a:pt x="4922490" y="2693789"/>
                  <a:pt x="4929931" y="2693789"/>
                </a:cubicBezTo>
                <a:cubicBezTo>
                  <a:pt x="4937373" y="2693789"/>
                  <a:pt x="4941093" y="2696270"/>
                  <a:pt x="4941093" y="2701230"/>
                </a:cubicBezTo>
                <a:lnTo>
                  <a:pt x="4933652" y="2701230"/>
                </a:lnTo>
                <a:cubicBezTo>
                  <a:pt x="4943574" y="2701230"/>
                  <a:pt x="4949776" y="2703711"/>
                  <a:pt x="4952256" y="2708672"/>
                </a:cubicBezTo>
                <a:cubicBezTo>
                  <a:pt x="4954736" y="2713633"/>
                  <a:pt x="4955976" y="2716113"/>
                  <a:pt x="4955976" y="2716113"/>
                </a:cubicBezTo>
                <a:lnTo>
                  <a:pt x="4955976" y="2708672"/>
                </a:lnTo>
                <a:lnTo>
                  <a:pt x="4970859" y="2708672"/>
                </a:lnTo>
                <a:lnTo>
                  <a:pt x="4970859" y="2716113"/>
                </a:lnTo>
                <a:lnTo>
                  <a:pt x="4970859" y="2723555"/>
                </a:lnTo>
                <a:cubicBezTo>
                  <a:pt x="4970859" y="2723555"/>
                  <a:pt x="4980781" y="2726035"/>
                  <a:pt x="5000625" y="2730996"/>
                </a:cubicBezTo>
                <a:lnTo>
                  <a:pt x="5037832" y="2738437"/>
                </a:lnTo>
                <a:lnTo>
                  <a:pt x="5030390" y="2730996"/>
                </a:lnTo>
                <a:lnTo>
                  <a:pt x="5030390" y="2723555"/>
                </a:lnTo>
                <a:cubicBezTo>
                  <a:pt x="5030390" y="2728515"/>
                  <a:pt x="5035352" y="2730996"/>
                  <a:pt x="5045273" y="2730996"/>
                </a:cubicBezTo>
                <a:lnTo>
                  <a:pt x="5060156" y="2745879"/>
                </a:lnTo>
                <a:lnTo>
                  <a:pt x="5067597" y="2745879"/>
                </a:lnTo>
                <a:cubicBezTo>
                  <a:pt x="5067597" y="2745879"/>
                  <a:pt x="5071318" y="2747119"/>
                  <a:pt x="5078760" y="2749600"/>
                </a:cubicBezTo>
                <a:cubicBezTo>
                  <a:pt x="5086201" y="2752080"/>
                  <a:pt x="5092402" y="2754560"/>
                  <a:pt x="5097363" y="2757041"/>
                </a:cubicBezTo>
                <a:cubicBezTo>
                  <a:pt x="5102324" y="2759522"/>
                  <a:pt x="5108525" y="2762002"/>
                  <a:pt x="5115967" y="2764482"/>
                </a:cubicBezTo>
                <a:cubicBezTo>
                  <a:pt x="5123408" y="2766963"/>
                  <a:pt x="5127129" y="2768203"/>
                  <a:pt x="5127129" y="2768203"/>
                </a:cubicBezTo>
                <a:cubicBezTo>
                  <a:pt x="5137050" y="2768203"/>
                  <a:pt x="5144492" y="2768203"/>
                  <a:pt x="5149453" y="2768203"/>
                </a:cubicBezTo>
                <a:lnTo>
                  <a:pt x="5156894" y="2775644"/>
                </a:lnTo>
                <a:lnTo>
                  <a:pt x="5142011" y="2775644"/>
                </a:lnTo>
                <a:lnTo>
                  <a:pt x="5149453" y="2783086"/>
                </a:lnTo>
                <a:cubicBezTo>
                  <a:pt x="5159374" y="2788047"/>
                  <a:pt x="5166816" y="2790527"/>
                  <a:pt x="5171777" y="2790527"/>
                </a:cubicBezTo>
                <a:lnTo>
                  <a:pt x="5171777" y="2783086"/>
                </a:lnTo>
                <a:lnTo>
                  <a:pt x="5179218" y="2775644"/>
                </a:lnTo>
                <a:cubicBezTo>
                  <a:pt x="5184180" y="2775644"/>
                  <a:pt x="5186660" y="2775644"/>
                  <a:pt x="5186660" y="2775644"/>
                </a:cubicBezTo>
                <a:lnTo>
                  <a:pt x="5194101" y="2775644"/>
                </a:lnTo>
                <a:cubicBezTo>
                  <a:pt x="5194101" y="2780605"/>
                  <a:pt x="5194101" y="2783086"/>
                  <a:pt x="5194101" y="2783086"/>
                </a:cubicBezTo>
                <a:cubicBezTo>
                  <a:pt x="5199063" y="2783086"/>
                  <a:pt x="5199063" y="2785567"/>
                  <a:pt x="5194101" y="2790527"/>
                </a:cubicBezTo>
                <a:cubicBezTo>
                  <a:pt x="5194101" y="2795488"/>
                  <a:pt x="5204023" y="2800449"/>
                  <a:pt x="5223867" y="2805410"/>
                </a:cubicBezTo>
                <a:cubicBezTo>
                  <a:pt x="5228828" y="2805410"/>
                  <a:pt x="5232549" y="2805410"/>
                  <a:pt x="5235029" y="2805410"/>
                </a:cubicBezTo>
                <a:cubicBezTo>
                  <a:pt x="5237509" y="2805410"/>
                  <a:pt x="5238750" y="2802929"/>
                  <a:pt x="5238750" y="2797969"/>
                </a:cubicBezTo>
                <a:lnTo>
                  <a:pt x="5253633" y="2797969"/>
                </a:lnTo>
                <a:cubicBezTo>
                  <a:pt x="5268515" y="2802929"/>
                  <a:pt x="5278437" y="2805410"/>
                  <a:pt x="5283398" y="2805410"/>
                </a:cubicBezTo>
                <a:lnTo>
                  <a:pt x="5290840" y="2805410"/>
                </a:lnTo>
                <a:lnTo>
                  <a:pt x="5290840" y="2812851"/>
                </a:lnTo>
                <a:cubicBezTo>
                  <a:pt x="5295801" y="2817812"/>
                  <a:pt x="5299522" y="2819053"/>
                  <a:pt x="5302002" y="2816572"/>
                </a:cubicBezTo>
                <a:cubicBezTo>
                  <a:pt x="5304482" y="2814092"/>
                  <a:pt x="5306963" y="2812851"/>
                  <a:pt x="5309443" y="2812851"/>
                </a:cubicBezTo>
                <a:cubicBezTo>
                  <a:pt x="5311923" y="2812851"/>
                  <a:pt x="5313164" y="2814092"/>
                  <a:pt x="5313164" y="2816572"/>
                </a:cubicBezTo>
                <a:cubicBezTo>
                  <a:pt x="5313164" y="2819053"/>
                  <a:pt x="5313164" y="2820293"/>
                  <a:pt x="5313164" y="2820293"/>
                </a:cubicBezTo>
                <a:cubicBezTo>
                  <a:pt x="5308202" y="2820293"/>
                  <a:pt x="5305722" y="2820293"/>
                  <a:pt x="5305722" y="2820293"/>
                </a:cubicBezTo>
                <a:cubicBezTo>
                  <a:pt x="5305722" y="2820293"/>
                  <a:pt x="5305722" y="2822774"/>
                  <a:pt x="5305722" y="2827734"/>
                </a:cubicBezTo>
                <a:cubicBezTo>
                  <a:pt x="5310684" y="2827734"/>
                  <a:pt x="5314404" y="2826494"/>
                  <a:pt x="5316885" y="2824014"/>
                </a:cubicBezTo>
                <a:cubicBezTo>
                  <a:pt x="5319365" y="2821533"/>
                  <a:pt x="5325567" y="2820293"/>
                  <a:pt x="5335488" y="2820293"/>
                </a:cubicBezTo>
                <a:cubicBezTo>
                  <a:pt x="5340449" y="2820293"/>
                  <a:pt x="5345410" y="2821533"/>
                  <a:pt x="5350371" y="2824014"/>
                </a:cubicBezTo>
                <a:cubicBezTo>
                  <a:pt x="5355332" y="2826494"/>
                  <a:pt x="5360292" y="2827734"/>
                  <a:pt x="5365254" y="2827734"/>
                </a:cubicBezTo>
                <a:lnTo>
                  <a:pt x="5372695" y="2835176"/>
                </a:lnTo>
                <a:cubicBezTo>
                  <a:pt x="5377656" y="2835176"/>
                  <a:pt x="5381377" y="2833936"/>
                  <a:pt x="5383857" y="2831455"/>
                </a:cubicBezTo>
                <a:cubicBezTo>
                  <a:pt x="5386337" y="2828974"/>
                  <a:pt x="5390058" y="2830215"/>
                  <a:pt x="5395019" y="2835176"/>
                </a:cubicBezTo>
                <a:cubicBezTo>
                  <a:pt x="5404941" y="2835176"/>
                  <a:pt x="5412382" y="2835176"/>
                  <a:pt x="5417343" y="2835176"/>
                </a:cubicBezTo>
                <a:cubicBezTo>
                  <a:pt x="5422305" y="2835176"/>
                  <a:pt x="5427265" y="2837656"/>
                  <a:pt x="5432226" y="2842617"/>
                </a:cubicBezTo>
                <a:cubicBezTo>
                  <a:pt x="5442148" y="2842617"/>
                  <a:pt x="5447109" y="2842617"/>
                  <a:pt x="5447109" y="2842617"/>
                </a:cubicBezTo>
                <a:lnTo>
                  <a:pt x="5454551" y="2850059"/>
                </a:lnTo>
                <a:cubicBezTo>
                  <a:pt x="5464472" y="2850059"/>
                  <a:pt x="5470674" y="2851299"/>
                  <a:pt x="5473154" y="2853779"/>
                </a:cubicBezTo>
                <a:cubicBezTo>
                  <a:pt x="5475634" y="2856260"/>
                  <a:pt x="5481836" y="2857500"/>
                  <a:pt x="5491758" y="2857500"/>
                </a:cubicBezTo>
                <a:lnTo>
                  <a:pt x="5491758" y="2864941"/>
                </a:lnTo>
                <a:cubicBezTo>
                  <a:pt x="5496719" y="2864941"/>
                  <a:pt x="5499199" y="2867422"/>
                  <a:pt x="5499199" y="2872383"/>
                </a:cubicBezTo>
                <a:cubicBezTo>
                  <a:pt x="5499199" y="2877343"/>
                  <a:pt x="5490517" y="2879824"/>
                  <a:pt x="5473154" y="2879824"/>
                </a:cubicBezTo>
                <a:cubicBezTo>
                  <a:pt x="5455791" y="2879824"/>
                  <a:pt x="5444629" y="2879824"/>
                  <a:pt x="5439668" y="2879824"/>
                </a:cubicBezTo>
                <a:cubicBezTo>
                  <a:pt x="5434706" y="2879824"/>
                  <a:pt x="5429746" y="2879824"/>
                  <a:pt x="5424785" y="2879824"/>
                </a:cubicBezTo>
                <a:cubicBezTo>
                  <a:pt x="5419824" y="2879824"/>
                  <a:pt x="5414863" y="2879824"/>
                  <a:pt x="5409902" y="2879824"/>
                </a:cubicBezTo>
                <a:lnTo>
                  <a:pt x="5432226" y="2887266"/>
                </a:lnTo>
                <a:cubicBezTo>
                  <a:pt x="5457031" y="2887266"/>
                  <a:pt x="5469433" y="2887266"/>
                  <a:pt x="5469433" y="2887266"/>
                </a:cubicBezTo>
                <a:lnTo>
                  <a:pt x="5469433" y="2894707"/>
                </a:lnTo>
                <a:lnTo>
                  <a:pt x="5476875" y="2902148"/>
                </a:lnTo>
                <a:lnTo>
                  <a:pt x="5491758" y="2909590"/>
                </a:lnTo>
                <a:lnTo>
                  <a:pt x="5484316" y="2909590"/>
                </a:lnTo>
                <a:lnTo>
                  <a:pt x="5476875" y="2909590"/>
                </a:lnTo>
                <a:cubicBezTo>
                  <a:pt x="5481836" y="2909590"/>
                  <a:pt x="5481836" y="2912070"/>
                  <a:pt x="5476875" y="2917031"/>
                </a:cubicBezTo>
                <a:lnTo>
                  <a:pt x="5461992" y="2909590"/>
                </a:lnTo>
                <a:lnTo>
                  <a:pt x="5461992" y="2905869"/>
                </a:lnTo>
                <a:cubicBezTo>
                  <a:pt x="5461992" y="2908350"/>
                  <a:pt x="5459512" y="2909590"/>
                  <a:pt x="5454551" y="2909590"/>
                </a:cubicBezTo>
                <a:lnTo>
                  <a:pt x="5447109" y="2909590"/>
                </a:lnTo>
                <a:lnTo>
                  <a:pt x="5424785" y="2902148"/>
                </a:lnTo>
                <a:lnTo>
                  <a:pt x="5372695" y="2887266"/>
                </a:lnTo>
                <a:cubicBezTo>
                  <a:pt x="5362774" y="2887266"/>
                  <a:pt x="5355332" y="2884785"/>
                  <a:pt x="5350371" y="2879824"/>
                </a:cubicBezTo>
                <a:cubicBezTo>
                  <a:pt x="5345410" y="2874863"/>
                  <a:pt x="5342929" y="2872383"/>
                  <a:pt x="5342929" y="2872383"/>
                </a:cubicBezTo>
                <a:cubicBezTo>
                  <a:pt x="5342929" y="2872383"/>
                  <a:pt x="5345410" y="2869902"/>
                  <a:pt x="5350371" y="2864941"/>
                </a:cubicBezTo>
                <a:lnTo>
                  <a:pt x="5357812" y="2857500"/>
                </a:lnTo>
                <a:cubicBezTo>
                  <a:pt x="5357812" y="2857500"/>
                  <a:pt x="5357812" y="2859981"/>
                  <a:pt x="5357812" y="2864941"/>
                </a:cubicBezTo>
                <a:cubicBezTo>
                  <a:pt x="5357812" y="2869902"/>
                  <a:pt x="5360292" y="2872383"/>
                  <a:pt x="5365254" y="2872383"/>
                </a:cubicBezTo>
                <a:cubicBezTo>
                  <a:pt x="5370215" y="2877343"/>
                  <a:pt x="5375175" y="2879824"/>
                  <a:pt x="5380136" y="2879824"/>
                </a:cubicBezTo>
                <a:cubicBezTo>
                  <a:pt x="5385098" y="2879824"/>
                  <a:pt x="5390058" y="2877343"/>
                  <a:pt x="5395019" y="2872383"/>
                </a:cubicBezTo>
                <a:lnTo>
                  <a:pt x="5402461" y="2864941"/>
                </a:lnTo>
                <a:cubicBezTo>
                  <a:pt x="5397499" y="2864941"/>
                  <a:pt x="5392539" y="2864941"/>
                  <a:pt x="5387578" y="2864941"/>
                </a:cubicBezTo>
                <a:cubicBezTo>
                  <a:pt x="5367734" y="2859981"/>
                  <a:pt x="5357812" y="2855019"/>
                  <a:pt x="5357812" y="2850059"/>
                </a:cubicBezTo>
                <a:lnTo>
                  <a:pt x="5342929" y="2842617"/>
                </a:lnTo>
                <a:lnTo>
                  <a:pt x="5342929" y="2850059"/>
                </a:lnTo>
                <a:lnTo>
                  <a:pt x="5328047" y="2850059"/>
                </a:lnTo>
                <a:cubicBezTo>
                  <a:pt x="5323085" y="2850059"/>
                  <a:pt x="5318125" y="2850059"/>
                  <a:pt x="5313164" y="2850059"/>
                </a:cubicBezTo>
                <a:cubicBezTo>
                  <a:pt x="5313164" y="2855019"/>
                  <a:pt x="5318125" y="2859981"/>
                  <a:pt x="5328047" y="2864941"/>
                </a:cubicBezTo>
                <a:lnTo>
                  <a:pt x="5320605" y="2864941"/>
                </a:lnTo>
                <a:cubicBezTo>
                  <a:pt x="5320605" y="2864941"/>
                  <a:pt x="5318125" y="2864941"/>
                  <a:pt x="5313164" y="2864941"/>
                </a:cubicBezTo>
                <a:cubicBezTo>
                  <a:pt x="5313164" y="2869902"/>
                  <a:pt x="5309443" y="2871143"/>
                  <a:pt x="5302002" y="2868662"/>
                </a:cubicBezTo>
                <a:cubicBezTo>
                  <a:pt x="5294560" y="2866181"/>
                  <a:pt x="5290840" y="2867422"/>
                  <a:pt x="5290840" y="2872383"/>
                </a:cubicBezTo>
                <a:lnTo>
                  <a:pt x="5283398" y="2879824"/>
                </a:lnTo>
                <a:cubicBezTo>
                  <a:pt x="5288359" y="2884785"/>
                  <a:pt x="5290840" y="2887266"/>
                  <a:pt x="5290840" y="2887266"/>
                </a:cubicBezTo>
                <a:cubicBezTo>
                  <a:pt x="5290840" y="2887266"/>
                  <a:pt x="5288359" y="2887266"/>
                  <a:pt x="5283398" y="2887266"/>
                </a:cubicBezTo>
                <a:lnTo>
                  <a:pt x="5283398" y="2894707"/>
                </a:lnTo>
                <a:cubicBezTo>
                  <a:pt x="5288359" y="2894707"/>
                  <a:pt x="5289599" y="2897188"/>
                  <a:pt x="5287119" y="2902148"/>
                </a:cubicBezTo>
                <a:cubicBezTo>
                  <a:pt x="5284639" y="2907109"/>
                  <a:pt x="5285878" y="2909590"/>
                  <a:pt x="5290840" y="2909590"/>
                </a:cubicBezTo>
                <a:cubicBezTo>
                  <a:pt x="5295801" y="2909590"/>
                  <a:pt x="5295801" y="2912070"/>
                  <a:pt x="5290840" y="2917031"/>
                </a:cubicBezTo>
                <a:cubicBezTo>
                  <a:pt x="5285878" y="2917031"/>
                  <a:pt x="5283398" y="2914551"/>
                  <a:pt x="5283398" y="2909590"/>
                </a:cubicBezTo>
                <a:lnTo>
                  <a:pt x="5223867" y="2894707"/>
                </a:lnTo>
                <a:cubicBezTo>
                  <a:pt x="5208984" y="2894707"/>
                  <a:pt x="5201543" y="2892226"/>
                  <a:pt x="5201543" y="2887266"/>
                </a:cubicBezTo>
                <a:cubicBezTo>
                  <a:pt x="5196581" y="2887266"/>
                  <a:pt x="5194101" y="2887266"/>
                  <a:pt x="5194101" y="2887266"/>
                </a:cubicBezTo>
                <a:cubicBezTo>
                  <a:pt x="5194101" y="2887266"/>
                  <a:pt x="5191621" y="2889746"/>
                  <a:pt x="5186660" y="2894707"/>
                </a:cubicBezTo>
                <a:cubicBezTo>
                  <a:pt x="5186660" y="2894707"/>
                  <a:pt x="5185419" y="2893467"/>
                  <a:pt x="5182939" y="2890986"/>
                </a:cubicBezTo>
                <a:cubicBezTo>
                  <a:pt x="5180459" y="2888506"/>
                  <a:pt x="5174257" y="2887266"/>
                  <a:pt x="5164336" y="2887266"/>
                </a:cubicBezTo>
                <a:cubicBezTo>
                  <a:pt x="5169297" y="2882305"/>
                  <a:pt x="5169297" y="2879824"/>
                  <a:pt x="5164336" y="2879824"/>
                </a:cubicBezTo>
                <a:lnTo>
                  <a:pt x="5171777" y="2857500"/>
                </a:lnTo>
                <a:cubicBezTo>
                  <a:pt x="5181699" y="2862461"/>
                  <a:pt x="5194101" y="2867422"/>
                  <a:pt x="5208984" y="2872383"/>
                </a:cubicBezTo>
                <a:cubicBezTo>
                  <a:pt x="5213945" y="2872383"/>
                  <a:pt x="5217666" y="2873623"/>
                  <a:pt x="5220146" y="2876103"/>
                </a:cubicBezTo>
                <a:cubicBezTo>
                  <a:pt x="5222626" y="2878584"/>
                  <a:pt x="5226347" y="2879824"/>
                  <a:pt x="5231308" y="2879824"/>
                </a:cubicBezTo>
                <a:lnTo>
                  <a:pt x="5238750" y="2879824"/>
                </a:lnTo>
                <a:cubicBezTo>
                  <a:pt x="5228828" y="2869902"/>
                  <a:pt x="5213945" y="2864941"/>
                  <a:pt x="5194101" y="2864941"/>
                </a:cubicBezTo>
                <a:cubicBezTo>
                  <a:pt x="5184180" y="2859981"/>
                  <a:pt x="5179218" y="2855019"/>
                  <a:pt x="5179218" y="2850059"/>
                </a:cubicBezTo>
                <a:cubicBezTo>
                  <a:pt x="5179218" y="2850059"/>
                  <a:pt x="5176738" y="2850059"/>
                  <a:pt x="5171777" y="2850059"/>
                </a:cubicBezTo>
                <a:cubicBezTo>
                  <a:pt x="5166816" y="2850059"/>
                  <a:pt x="5164336" y="2845098"/>
                  <a:pt x="5164336" y="2835176"/>
                </a:cubicBezTo>
                <a:cubicBezTo>
                  <a:pt x="5164336" y="2830215"/>
                  <a:pt x="5166816" y="2827734"/>
                  <a:pt x="5171777" y="2827734"/>
                </a:cubicBezTo>
                <a:cubicBezTo>
                  <a:pt x="5176738" y="2827734"/>
                  <a:pt x="5179218" y="2827734"/>
                  <a:pt x="5179218" y="2827734"/>
                </a:cubicBezTo>
                <a:lnTo>
                  <a:pt x="5156894" y="2820293"/>
                </a:lnTo>
                <a:cubicBezTo>
                  <a:pt x="5156894" y="2820293"/>
                  <a:pt x="5156894" y="2822774"/>
                  <a:pt x="5156894" y="2827734"/>
                </a:cubicBezTo>
                <a:cubicBezTo>
                  <a:pt x="5151933" y="2827734"/>
                  <a:pt x="5148212" y="2827734"/>
                  <a:pt x="5145732" y="2827734"/>
                </a:cubicBezTo>
                <a:cubicBezTo>
                  <a:pt x="5143252" y="2827734"/>
                  <a:pt x="5144492" y="2830215"/>
                  <a:pt x="5149453" y="2835176"/>
                </a:cubicBezTo>
                <a:cubicBezTo>
                  <a:pt x="5149453" y="2840136"/>
                  <a:pt x="5149453" y="2842617"/>
                  <a:pt x="5149453" y="2842617"/>
                </a:cubicBezTo>
                <a:lnTo>
                  <a:pt x="5127129" y="2842617"/>
                </a:lnTo>
                <a:lnTo>
                  <a:pt x="5119687" y="2842617"/>
                </a:lnTo>
                <a:cubicBezTo>
                  <a:pt x="5119687" y="2842617"/>
                  <a:pt x="5118447" y="2842617"/>
                  <a:pt x="5115967" y="2842617"/>
                </a:cubicBezTo>
                <a:cubicBezTo>
                  <a:pt x="5113486" y="2842617"/>
                  <a:pt x="5109766" y="2842617"/>
                  <a:pt x="5104804" y="2842617"/>
                </a:cubicBezTo>
                <a:cubicBezTo>
                  <a:pt x="5104804" y="2842617"/>
                  <a:pt x="5103564" y="2843857"/>
                  <a:pt x="5101084" y="2846338"/>
                </a:cubicBezTo>
                <a:cubicBezTo>
                  <a:pt x="5098604" y="2848818"/>
                  <a:pt x="5097363" y="2850059"/>
                  <a:pt x="5097363" y="2850059"/>
                </a:cubicBezTo>
                <a:lnTo>
                  <a:pt x="5097363" y="2857500"/>
                </a:lnTo>
                <a:cubicBezTo>
                  <a:pt x="5092402" y="2852539"/>
                  <a:pt x="5089922" y="2847578"/>
                  <a:pt x="5089922" y="2842617"/>
                </a:cubicBezTo>
                <a:lnTo>
                  <a:pt x="5088682" y="2840757"/>
                </a:lnTo>
                <a:lnTo>
                  <a:pt x="5088061" y="2841687"/>
                </a:lnTo>
                <a:cubicBezTo>
                  <a:pt x="5086821" y="2842307"/>
                  <a:pt x="5084961" y="2842617"/>
                  <a:pt x="5082480" y="2842617"/>
                </a:cubicBezTo>
                <a:cubicBezTo>
                  <a:pt x="5082480" y="2840136"/>
                  <a:pt x="5082791" y="2838276"/>
                  <a:pt x="5083410" y="2837036"/>
                </a:cubicBezTo>
                <a:lnTo>
                  <a:pt x="5083968" y="2836664"/>
                </a:lnTo>
                <a:lnTo>
                  <a:pt x="5075039" y="2835176"/>
                </a:lnTo>
                <a:lnTo>
                  <a:pt x="5052715" y="2835176"/>
                </a:lnTo>
                <a:cubicBezTo>
                  <a:pt x="5052715" y="2825254"/>
                  <a:pt x="5057676" y="2822774"/>
                  <a:pt x="5067597" y="2827734"/>
                </a:cubicBezTo>
                <a:cubicBezTo>
                  <a:pt x="5072559" y="2827734"/>
                  <a:pt x="5077519" y="2827734"/>
                  <a:pt x="5082480" y="2827734"/>
                </a:cubicBezTo>
                <a:cubicBezTo>
                  <a:pt x="5082480" y="2827734"/>
                  <a:pt x="5084960" y="2827734"/>
                  <a:pt x="5089922" y="2827734"/>
                </a:cubicBezTo>
                <a:lnTo>
                  <a:pt x="5119687" y="2827734"/>
                </a:lnTo>
                <a:cubicBezTo>
                  <a:pt x="5124649" y="2827734"/>
                  <a:pt x="5128369" y="2826494"/>
                  <a:pt x="5130849" y="2824014"/>
                </a:cubicBezTo>
                <a:cubicBezTo>
                  <a:pt x="5133329" y="2821533"/>
                  <a:pt x="5132090" y="2820293"/>
                  <a:pt x="5127129" y="2820293"/>
                </a:cubicBezTo>
                <a:lnTo>
                  <a:pt x="5127129" y="2812851"/>
                </a:lnTo>
                <a:cubicBezTo>
                  <a:pt x="5132090" y="2812851"/>
                  <a:pt x="5134570" y="2810371"/>
                  <a:pt x="5134570" y="2805410"/>
                </a:cubicBezTo>
                <a:cubicBezTo>
                  <a:pt x="5134570" y="2800449"/>
                  <a:pt x="5133329" y="2797969"/>
                  <a:pt x="5130849" y="2797969"/>
                </a:cubicBezTo>
                <a:cubicBezTo>
                  <a:pt x="5128369" y="2797969"/>
                  <a:pt x="5124649" y="2797969"/>
                  <a:pt x="5119687" y="2797969"/>
                </a:cubicBezTo>
                <a:cubicBezTo>
                  <a:pt x="5114726" y="2793008"/>
                  <a:pt x="5107285" y="2790527"/>
                  <a:pt x="5097363" y="2790527"/>
                </a:cubicBezTo>
                <a:lnTo>
                  <a:pt x="5075039" y="2790527"/>
                </a:lnTo>
                <a:lnTo>
                  <a:pt x="5067597" y="2790527"/>
                </a:lnTo>
                <a:cubicBezTo>
                  <a:pt x="5062636" y="2795488"/>
                  <a:pt x="5062636" y="2797969"/>
                  <a:pt x="5067597" y="2797969"/>
                </a:cubicBezTo>
                <a:cubicBezTo>
                  <a:pt x="5072559" y="2797969"/>
                  <a:pt x="5076279" y="2799209"/>
                  <a:pt x="5078760" y="2801689"/>
                </a:cubicBezTo>
                <a:cubicBezTo>
                  <a:pt x="5081240" y="2804170"/>
                  <a:pt x="5084960" y="2805410"/>
                  <a:pt x="5089922" y="2805410"/>
                </a:cubicBezTo>
                <a:lnTo>
                  <a:pt x="5075039" y="2805410"/>
                </a:lnTo>
                <a:cubicBezTo>
                  <a:pt x="5070077" y="2805410"/>
                  <a:pt x="5063877" y="2804170"/>
                  <a:pt x="5056435" y="2801689"/>
                </a:cubicBezTo>
                <a:cubicBezTo>
                  <a:pt x="5048994" y="2799209"/>
                  <a:pt x="5047753" y="2800449"/>
                  <a:pt x="5052715" y="2805410"/>
                </a:cubicBezTo>
                <a:lnTo>
                  <a:pt x="5045273" y="2812851"/>
                </a:lnTo>
                <a:lnTo>
                  <a:pt x="5022949" y="2820293"/>
                </a:lnTo>
                <a:lnTo>
                  <a:pt x="5022949" y="2812851"/>
                </a:lnTo>
                <a:lnTo>
                  <a:pt x="5015508" y="2805410"/>
                </a:lnTo>
                <a:lnTo>
                  <a:pt x="5008066" y="2812851"/>
                </a:lnTo>
                <a:lnTo>
                  <a:pt x="5000625" y="2812851"/>
                </a:lnTo>
                <a:cubicBezTo>
                  <a:pt x="4990703" y="2807891"/>
                  <a:pt x="4978301" y="2805410"/>
                  <a:pt x="4963418" y="2805410"/>
                </a:cubicBezTo>
                <a:lnTo>
                  <a:pt x="4955976" y="2797969"/>
                </a:lnTo>
                <a:lnTo>
                  <a:pt x="4955976" y="2790527"/>
                </a:lnTo>
                <a:cubicBezTo>
                  <a:pt x="4960938" y="2785567"/>
                  <a:pt x="4963418" y="2783086"/>
                  <a:pt x="4963418" y="2783086"/>
                </a:cubicBezTo>
                <a:lnTo>
                  <a:pt x="4978301" y="2797969"/>
                </a:lnTo>
                <a:cubicBezTo>
                  <a:pt x="4983262" y="2802929"/>
                  <a:pt x="4988222" y="2805410"/>
                  <a:pt x="4993183" y="2805410"/>
                </a:cubicBezTo>
                <a:cubicBezTo>
                  <a:pt x="4998145" y="2805410"/>
                  <a:pt x="5003105" y="2802929"/>
                  <a:pt x="5008066" y="2797969"/>
                </a:cubicBezTo>
                <a:cubicBezTo>
                  <a:pt x="5022949" y="2797969"/>
                  <a:pt x="5032870" y="2797969"/>
                  <a:pt x="5037832" y="2797969"/>
                </a:cubicBezTo>
                <a:lnTo>
                  <a:pt x="5030390" y="2783086"/>
                </a:lnTo>
                <a:cubicBezTo>
                  <a:pt x="5025429" y="2783086"/>
                  <a:pt x="5021708" y="2781846"/>
                  <a:pt x="5019228" y="2779365"/>
                </a:cubicBezTo>
                <a:cubicBezTo>
                  <a:pt x="5016748" y="2776884"/>
                  <a:pt x="5006826" y="2775644"/>
                  <a:pt x="4989463" y="2775644"/>
                </a:cubicBezTo>
                <a:cubicBezTo>
                  <a:pt x="4972100" y="2775644"/>
                  <a:pt x="4962177" y="2774404"/>
                  <a:pt x="4959697" y="2771924"/>
                </a:cubicBezTo>
                <a:cubicBezTo>
                  <a:pt x="4957217" y="2769443"/>
                  <a:pt x="4952256" y="2769443"/>
                  <a:pt x="4944814" y="2771924"/>
                </a:cubicBezTo>
                <a:cubicBezTo>
                  <a:pt x="4941093" y="2773164"/>
                  <a:pt x="4937993" y="2774095"/>
                  <a:pt x="4935512" y="2774714"/>
                </a:cubicBezTo>
                <a:lnTo>
                  <a:pt x="4933652" y="2775024"/>
                </a:lnTo>
                <a:lnTo>
                  <a:pt x="4933652" y="2753320"/>
                </a:lnTo>
                <a:cubicBezTo>
                  <a:pt x="4933652" y="2753320"/>
                  <a:pt x="4933652" y="2750840"/>
                  <a:pt x="4933652" y="2745879"/>
                </a:cubicBezTo>
                <a:lnTo>
                  <a:pt x="4903886" y="2730996"/>
                </a:lnTo>
                <a:lnTo>
                  <a:pt x="4911328" y="2738437"/>
                </a:lnTo>
                <a:cubicBezTo>
                  <a:pt x="4916289" y="2743398"/>
                  <a:pt x="4918769" y="2745879"/>
                  <a:pt x="4918769" y="2745879"/>
                </a:cubicBezTo>
                <a:lnTo>
                  <a:pt x="4911328" y="2760762"/>
                </a:lnTo>
                <a:lnTo>
                  <a:pt x="4896445" y="2753320"/>
                </a:lnTo>
                <a:cubicBezTo>
                  <a:pt x="4891484" y="2748359"/>
                  <a:pt x="4884042" y="2745879"/>
                  <a:pt x="4874121" y="2745879"/>
                </a:cubicBezTo>
                <a:cubicBezTo>
                  <a:pt x="4869160" y="2745879"/>
                  <a:pt x="4866679" y="2745879"/>
                  <a:pt x="4866679" y="2745879"/>
                </a:cubicBezTo>
                <a:lnTo>
                  <a:pt x="4851797" y="2753320"/>
                </a:lnTo>
                <a:cubicBezTo>
                  <a:pt x="4866679" y="2758281"/>
                  <a:pt x="4874121" y="2763242"/>
                  <a:pt x="4874121" y="2768203"/>
                </a:cubicBezTo>
                <a:lnTo>
                  <a:pt x="4881562" y="2775644"/>
                </a:lnTo>
                <a:lnTo>
                  <a:pt x="4889004" y="2783086"/>
                </a:lnTo>
                <a:lnTo>
                  <a:pt x="4896445" y="2790527"/>
                </a:lnTo>
                <a:lnTo>
                  <a:pt x="4911328" y="2797969"/>
                </a:lnTo>
                <a:lnTo>
                  <a:pt x="4941093" y="2812851"/>
                </a:lnTo>
                <a:cubicBezTo>
                  <a:pt x="4941093" y="2812851"/>
                  <a:pt x="4938613" y="2812851"/>
                  <a:pt x="4933652" y="2812851"/>
                </a:cubicBezTo>
                <a:cubicBezTo>
                  <a:pt x="4928691" y="2807891"/>
                  <a:pt x="4923731" y="2807891"/>
                  <a:pt x="4918769" y="2812851"/>
                </a:cubicBezTo>
                <a:lnTo>
                  <a:pt x="4911328" y="2820293"/>
                </a:lnTo>
                <a:lnTo>
                  <a:pt x="4889004" y="2812851"/>
                </a:lnTo>
                <a:cubicBezTo>
                  <a:pt x="4884042" y="2812851"/>
                  <a:pt x="4881562" y="2812851"/>
                  <a:pt x="4881562" y="2812851"/>
                </a:cubicBezTo>
                <a:cubicBezTo>
                  <a:pt x="4876601" y="2807891"/>
                  <a:pt x="4871641" y="2805410"/>
                  <a:pt x="4866679" y="2805410"/>
                </a:cubicBezTo>
                <a:lnTo>
                  <a:pt x="4866679" y="2812851"/>
                </a:lnTo>
                <a:lnTo>
                  <a:pt x="4866679" y="2827734"/>
                </a:lnTo>
                <a:lnTo>
                  <a:pt x="4859238" y="2827734"/>
                </a:lnTo>
                <a:cubicBezTo>
                  <a:pt x="4849317" y="2822774"/>
                  <a:pt x="4845596" y="2819053"/>
                  <a:pt x="4848076" y="2816572"/>
                </a:cubicBezTo>
                <a:cubicBezTo>
                  <a:pt x="4850556" y="2814092"/>
                  <a:pt x="4851797" y="2810371"/>
                  <a:pt x="4851797" y="2805410"/>
                </a:cubicBezTo>
                <a:cubicBezTo>
                  <a:pt x="4851797" y="2800449"/>
                  <a:pt x="4854277" y="2797969"/>
                  <a:pt x="4859238" y="2797969"/>
                </a:cubicBezTo>
                <a:lnTo>
                  <a:pt x="4851797" y="2790527"/>
                </a:lnTo>
                <a:lnTo>
                  <a:pt x="4844355" y="2783086"/>
                </a:lnTo>
                <a:cubicBezTo>
                  <a:pt x="4844355" y="2778125"/>
                  <a:pt x="4844355" y="2775644"/>
                  <a:pt x="4844355" y="2775644"/>
                </a:cubicBezTo>
                <a:cubicBezTo>
                  <a:pt x="4839394" y="2775644"/>
                  <a:pt x="4839394" y="2774404"/>
                  <a:pt x="4844355" y="2771924"/>
                </a:cubicBezTo>
                <a:cubicBezTo>
                  <a:pt x="4844355" y="2774404"/>
                  <a:pt x="4846835" y="2775644"/>
                  <a:pt x="4851797" y="2775644"/>
                </a:cubicBezTo>
                <a:lnTo>
                  <a:pt x="4859238" y="2768203"/>
                </a:lnTo>
                <a:cubicBezTo>
                  <a:pt x="4859238" y="2768203"/>
                  <a:pt x="4856758" y="2768203"/>
                  <a:pt x="4851797" y="2768203"/>
                </a:cubicBezTo>
                <a:lnTo>
                  <a:pt x="4846645" y="2769062"/>
                </a:lnTo>
                <a:lnTo>
                  <a:pt x="4848076" y="2767273"/>
                </a:lnTo>
                <a:cubicBezTo>
                  <a:pt x="4848076" y="2765413"/>
                  <a:pt x="4846836" y="2763242"/>
                  <a:pt x="4844355" y="2760762"/>
                </a:cubicBezTo>
                <a:cubicBezTo>
                  <a:pt x="4844355" y="2760762"/>
                  <a:pt x="4843115" y="2760762"/>
                  <a:pt x="4840635" y="2760762"/>
                </a:cubicBezTo>
                <a:cubicBezTo>
                  <a:pt x="4838154" y="2760762"/>
                  <a:pt x="4836914" y="2763242"/>
                  <a:pt x="4836914" y="2768203"/>
                </a:cubicBezTo>
                <a:cubicBezTo>
                  <a:pt x="4831952" y="2773164"/>
                  <a:pt x="4829472" y="2773164"/>
                  <a:pt x="4829472" y="2768203"/>
                </a:cubicBezTo>
                <a:lnTo>
                  <a:pt x="4807148" y="2753320"/>
                </a:lnTo>
                <a:cubicBezTo>
                  <a:pt x="4802187" y="2753320"/>
                  <a:pt x="4797227" y="2750840"/>
                  <a:pt x="4792265" y="2745879"/>
                </a:cubicBezTo>
                <a:cubicBezTo>
                  <a:pt x="4787304" y="2745879"/>
                  <a:pt x="4784824" y="2747119"/>
                  <a:pt x="4784824" y="2749600"/>
                </a:cubicBezTo>
                <a:cubicBezTo>
                  <a:pt x="4784824" y="2752080"/>
                  <a:pt x="4787304" y="2753320"/>
                  <a:pt x="4792265" y="2753320"/>
                </a:cubicBezTo>
                <a:cubicBezTo>
                  <a:pt x="4797227" y="2753320"/>
                  <a:pt x="4799707" y="2755801"/>
                  <a:pt x="4799707" y="2760762"/>
                </a:cubicBezTo>
                <a:lnTo>
                  <a:pt x="4792265" y="2760762"/>
                </a:lnTo>
                <a:cubicBezTo>
                  <a:pt x="4782344" y="2760762"/>
                  <a:pt x="4777383" y="2762002"/>
                  <a:pt x="4777383" y="2764482"/>
                </a:cubicBezTo>
                <a:lnTo>
                  <a:pt x="4777383" y="2760762"/>
                </a:lnTo>
                <a:lnTo>
                  <a:pt x="4769941" y="2745879"/>
                </a:lnTo>
                <a:lnTo>
                  <a:pt x="4762500" y="2760762"/>
                </a:lnTo>
                <a:cubicBezTo>
                  <a:pt x="4762500" y="2765722"/>
                  <a:pt x="4762500" y="2769443"/>
                  <a:pt x="4762500" y="2771924"/>
                </a:cubicBezTo>
                <a:cubicBezTo>
                  <a:pt x="4762500" y="2774404"/>
                  <a:pt x="4760020" y="2775644"/>
                  <a:pt x="4755058" y="2775644"/>
                </a:cubicBezTo>
                <a:cubicBezTo>
                  <a:pt x="4750097" y="2775644"/>
                  <a:pt x="4746376" y="2774404"/>
                  <a:pt x="4743896" y="2771924"/>
                </a:cubicBezTo>
                <a:cubicBezTo>
                  <a:pt x="4741416" y="2769443"/>
                  <a:pt x="4737695" y="2766963"/>
                  <a:pt x="4732734" y="2764482"/>
                </a:cubicBezTo>
                <a:cubicBezTo>
                  <a:pt x="4727773" y="2762002"/>
                  <a:pt x="4724052" y="2760762"/>
                  <a:pt x="4721572" y="2760762"/>
                </a:cubicBezTo>
                <a:cubicBezTo>
                  <a:pt x="4719092" y="2760762"/>
                  <a:pt x="4715371" y="2758281"/>
                  <a:pt x="4710410" y="2753320"/>
                </a:cubicBezTo>
                <a:lnTo>
                  <a:pt x="4717851" y="2745879"/>
                </a:lnTo>
                <a:lnTo>
                  <a:pt x="4710410" y="2738437"/>
                </a:lnTo>
                <a:lnTo>
                  <a:pt x="4702968" y="2738437"/>
                </a:lnTo>
                <a:cubicBezTo>
                  <a:pt x="4698007" y="2738437"/>
                  <a:pt x="4698007" y="2740918"/>
                  <a:pt x="4702968" y="2745879"/>
                </a:cubicBezTo>
                <a:lnTo>
                  <a:pt x="4688086" y="2738437"/>
                </a:lnTo>
                <a:cubicBezTo>
                  <a:pt x="4685605" y="2735957"/>
                  <a:pt x="4682505" y="2734097"/>
                  <a:pt x="4678784" y="2732856"/>
                </a:cubicBezTo>
                <a:lnTo>
                  <a:pt x="4674443" y="2732237"/>
                </a:lnTo>
                <a:lnTo>
                  <a:pt x="4679714" y="2737507"/>
                </a:lnTo>
                <a:cubicBezTo>
                  <a:pt x="4681575" y="2739368"/>
                  <a:pt x="4683125" y="2740918"/>
                  <a:pt x="4684365" y="2742158"/>
                </a:cubicBezTo>
                <a:cubicBezTo>
                  <a:pt x="4686845" y="2744639"/>
                  <a:pt x="4688086" y="2745879"/>
                  <a:pt x="4688086" y="2745879"/>
                </a:cubicBezTo>
                <a:cubicBezTo>
                  <a:pt x="4683124" y="2745879"/>
                  <a:pt x="4675683" y="2745879"/>
                  <a:pt x="4665761" y="2745879"/>
                </a:cubicBezTo>
                <a:cubicBezTo>
                  <a:pt x="4660800" y="2745879"/>
                  <a:pt x="4655840" y="2744639"/>
                  <a:pt x="4650879" y="2742158"/>
                </a:cubicBezTo>
                <a:cubicBezTo>
                  <a:pt x="4645917" y="2739677"/>
                  <a:pt x="4640957" y="2738437"/>
                  <a:pt x="4635996" y="2738437"/>
                </a:cubicBezTo>
                <a:lnTo>
                  <a:pt x="4606230" y="2730996"/>
                </a:lnTo>
                <a:cubicBezTo>
                  <a:pt x="4601269" y="2730996"/>
                  <a:pt x="4592588" y="2727275"/>
                  <a:pt x="4580185" y="2719834"/>
                </a:cubicBezTo>
                <a:cubicBezTo>
                  <a:pt x="4567783" y="2712392"/>
                  <a:pt x="4559102" y="2708672"/>
                  <a:pt x="4554140" y="2708672"/>
                </a:cubicBezTo>
                <a:cubicBezTo>
                  <a:pt x="4549179" y="2708672"/>
                  <a:pt x="4546699" y="2707432"/>
                  <a:pt x="4546699" y="2704951"/>
                </a:cubicBezTo>
                <a:cubicBezTo>
                  <a:pt x="4546699" y="2702470"/>
                  <a:pt x="4539258" y="2701230"/>
                  <a:pt x="4524375" y="2701230"/>
                </a:cubicBezTo>
                <a:lnTo>
                  <a:pt x="4494609" y="2693789"/>
                </a:lnTo>
                <a:lnTo>
                  <a:pt x="4472285" y="2693789"/>
                </a:lnTo>
                <a:cubicBezTo>
                  <a:pt x="4472285" y="2698750"/>
                  <a:pt x="4469805" y="2698750"/>
                  <a:pt x="4464843" y="2693789"/>
                </a:cubicBezTo>
                <a:lnTo>
                  <a:pt x="4457402" y="2701230"/>
                </a:lnTo>
                <a:cubicBezTo>
                  <a:pt x="4457402" y="2701230"/>
                  <a:pt x="4454922" y="2701230"/>
                  <a:pt x="4449961" y="2701230"/>
                </a:cubicBezTo>
                <a:cubicBezTo>
                  <a:pt x="4445000" y="2701230"/>
                  <a:pt x="4442519" y="2698750"/>
                  <a:pt x="4442519" y="2693789"/>
                </a:cubicBezTo>
                <a:cubicBezTo>
                  <a:pt x="4442519" y="2688828"/>
                  <a:pt x="4440039" y="2686348"/>
                  <a:pt x="4435078" y="2686348"/>
                </a:cubicBezTo>
                <a:cubicBezTo>
                  <a:pt x="4435078" y="2686348"/>
                  <a:pt x="4433838" y="2685108"/>
                  <a:pt x="4431357" y="2682627"/>
                </a:cubicBezTo>
                <a:cubicBezTo>
                  <a:pt x="4428877" y="2680146"/>
                  <a:pt x="4425156" y="2678906"/>
                  <a:pt x="4420195" y="2678906"/>
                </a:cubicBezTo>
                <a:cubicBezTo>
                  <a:pt x="4420195" y="2673945"/>
                  <a:pt x="4416474" y="2672705"/>
                  <a:pt x="4409033" y="2675185"/>
                </a:cubicBezTo>
                <a:cubicBezTo>
                  <a:pt x="4401592" y="2677666"/>
                  <a:pt x="4396631" y="2680146"/>
                  <a:pt x="4394150" y="2682627"/>
                </a:cubicBezTo>
                <a:cubicBezTo>
                  <a:pt x="4391670" y="2685108"/>
                  <a:pt x="4380508" y="2685108"/>
                  <a:pt x="4360664" y="2682627"/>
                </a:cubicBezTo>
                <a:cubicBezTo>
                  <a:pt x="4340820" y="2680146"/>
                  <a:pt x="4328418" y="2678906"/>
                  <a:pt x="4323457" y="2678906"/>
                </a:cubicBezTo>
                <a:lnTo>
                  <a:pt x="4316016" y="2671465"/>
                </a:lnTo>
                <a:lnTo>
                  <a:pt x="4323457" y="2671465"/>
                </a:lnTo>
                <a:lnTo>
                  <a:pt x="4323457" y="2664023"/>
                </a:lnTo>
                <a:cubicBezTo>
                  <a:pt x="4323457" y="2664023"/>
                  <a:pt x="4323457" y="2661543"/>
                  <a:pt x="4323457" y="2656582"/>
                </a:cubicBezTo>
                <a:lnTo>
                  <a:pt x="4330898" y="2656582"/>
                </a:lnTo>
                <a:lnTo>
                  <a:pt x="4338340" y="2649141"/>
                </a:lnTo>
                <a:cubicBezTo>
                  <a:pt x="4338340" y="2649141"/>
                  <a:pt x="4335859" y="2649141"/>
                  <a:pt x="4330898" y="2649141"/>
                </a:cubicBezTo>
                <a:lnTo>
                  <a:pt x="4323457" y="2649141"/>
                </a:lnTo>
                <a:cubicBezTo>
                  <a:pt x="4323457" y="2649141"/>
                  <a:pt x="4320977" y="2651621"/>
                  <a:pt x="4316016" y="2656582"/>
                </a:cubicBezTo>
                <a:lnTo>
                  <a:pt x="4316016" y="2664023"/>
                </a:lnTo>
                <a:lnTo>
                  <a:pt x="4286250" y="2656582"/>
                </a:lnTo>
                <a:cubicBezTo>
                  <a:pt x="4276328" y="2651621"/>
                  <a:pt x="4268887" y="2651621"/>
                  <a:pt x="4263926" y="2656582"/>
                </a:cubicBezTo>
                <a:lnTo>
                  <a:pt x="4256484" y="2649141"/>
                </a:lnTo>
                <a:cubicBezTo>
                  <a:pt x="4256484" y="2644180"/>
                  <a:pt x="4254004" y="2641699"/>
                  <a:pt x="4249043" y="2641699"/>
                </a:cubicBezTo>
                <a:lnTo>
                  <a:pt x="4249043" y="2649141"/>
                </a:lnTo>
                <a:lnTo>
                  <a:pt x="4241602" y="2649141"/>
                </a:lnTo>
                <a:lnTo>
                  <a:pt x="4226719" y="2641699"/>
                </a:lnTo>
                <a:lnTo>
                  <a:pt x="4219277" y="2641699"/>
                </a:lnTo>
                <a:cubicBezTo>
                  <a:pt x="4224238" y="2646660"/>
                  <a:pt x="4224238" y="2649141"/>
                  <a:pt x="4219277" y="2649141"/>
                </a:cubicBezTo>
                <a:lnTo>
                  <a:pt x="4226719" y="2656582"/>
                </a:lnTo>
                <a:lnTo>
                  <a:pt x="4241602" y="2656582"/>
                </a:lnTo>
                <a:cubicBezTo>
                  <a:pt x="4241602" y="2661543"/>
                  <a:pt x="4244082" y="2664023"/>
                  <a:pt x="4249043" y="2664023"/>
                </a:cubicBezTo>
                <a:lnTo>
                  <a:pt x="4256484" y="2664023"/>
                </a:lnTo>
                <a:cubicBezTo>
                  <a:pt x="4256484" y="2664023"/>
                  <a:pt x="4261445" y="2666504"/>
                  <a:pt x="4271367" y="2671465"/>
                </a:cubicBezTo>
                <a:cubicBezTo>
                  <a:pt x="4281289" y="2676426"/>
                  <a:pt x="4288730" y="2676426"/>
                  <a:pt x="4293691" y="2671465"/>
                </a:cubicBezTo>
                <a:cubicBezTo>
                  <a:pt x="4293691" y="2676426"/>
                  <a:pt x="4296172" y="2680146"/>
                  <a:pt x="4301133" y="2682627"/>
                </a:cubicBezTo>
                <a:cubicBezTo>
                  <a:pt x="4306094" y="2685108"/>
                  <a:pt x="4308574" y="2683867"/>
                  <a:pt x="4308574" y="2678906"/>
                </a:cubicBezTo>
                <a:lnTo>
                  <a:pt x="4323457" y="2678906"/>
                </a:lnTo>
                <a:cubicBezTo>
                  <a:pt x="4323457" y="2683867"/>
                  <a:pt x="4327178" y="2687588"/>
                  <a:pt x="4334619" y="2690068"/>
                </a:cubicBezTo>
                <a:cubicBezTo>
                  <a:pt x="4342061" y="2692549"/>
                  <a:pt x="4350742" y="2693789"/>
                  <a:pt x="4360664" y="2693789"/>
                </a:cubicBezTo>
                <a:cubicBezTo>
                  <a:pt x="4365625" y="2693789"/>
                  <a:pt x="4369346" y="2695029"/>
                  <a:pt x="4371826" y="2697510"/>
                </a:cubicBezTo>
                <a:cubicBezTo>
                  <a:pt x="4374307" y="2699990"/>
                  <a:pt x="4381748" y="2702470"/>
                  <a:pt x="4394150" y="2704951"/>
                </a:cubicBezTo>
                <a:cubicBezTo>
                  <a:pt x="4406553" y="2707432"/>
                  <a:pt x="4412754" y="2708672"/>
                  <a:pt x="4412754" y="2708672"/>
                </a:cubicBezTo>
                <a:cubicBezTo>
                  <a:pt x="4417715" y="2708672"/>
                  <a:pt x="4422676" y="2709912"/>
                  <a:pt x="4427636" y="2712392"/>
                </a:cubicBezTo>
                <a:cubicBezTo>
                  <a:pt x="4432598" y="2714873"/>
                  <a:pt x="4437559" y="2716113"/>
                  <a:pt x="4442519" y="2716113"/>
                </a:cubicBezTo>
                <a:cubicBezTo>
                  <a:pt x="4472285" y="2726035"/>
                  <a:pt x="4489648" y="2730996"/>
                  <a:pt x="4494609" y="2730996"/>
                </a:cubicBezTo>
                <a:cubicBezTo>
                  <a:pt x="4499570" y="2730996"/>
                  <a:pt x="4502051" y="2730996"/>
                  <a:pt x="4502051" y="2730996"/>
                </a:cubicBezTo>
                <a:cubicBezTo>
                  <a:pt x="4507012" y="2730996"/>
                  <a:pt x="4509492" y="2733477"/>
                  <a:pt x="4509492" y="2738437"/>
                </a:cubicBezTo>
                <a:cubicBezTo>
                  <a:pt x="4509492" y="2738437"/>
                  <a:pt x="4511972" y="2739677"/>
                  <a:pt x="4516933" y="2742158"/>
                </a:cubicBezTo>
                <a:cubicBezTo>
                  <a:pt x="4521895" y="2744639"/>
                  <a:pt x="4529336" y="2745879"/>
                  <a:pt x="4539258" y="2745879"/>
                </a:cubicBezTo>
                <a:lnTo>
                  <a:pt x="4561582" y="2753320"/>
                </a:lnTo>
                <a:lnTo>
                  <a:pt x="4576465" y="2753320"/>
                </a:lnTo>
                <a:cubicBezTo>
                  <a:pt x="4576465" y="2753320"/>
                  <a:pt x="4573984" y="2750840"/>
                  <a:pt x="4569023" y="2745879"/>
                </a:cubicBezTo>
                <a:lnTo>
                  <a:pt x="4576465" y="2745879"/>
                </a:lnTo>
                <a:lnTo>
                  <a:pt x="4583906" y="2745879"/>
                </a:lnTo>
                <a:lnTo>
                  <a:pt x="4576465" y="2738437"/>
                </a:lnTo>
                <a:cubicBezTo>
                  <a:pt x="4581426" y="2738437"/>
                  <a:pt x="4591347" y="2740918"/>
                  <a:pt x="4606230" y="2745879"/>
                </a:cubicBezTo>
                <a:cubicBezTo>
                  <a:pt x="4611192" y="2745879"/>
                  <a:pt x="4613672" y="2745879"/>
                  <a:pt x="4613672" y="2745879"/>
                </a:cubicBezTo>
                <a:cubicBezTo>
                  <a:pt x="4613672" y="2745879"/>
                  <a:pt x="4613672" y="2747119"/>
                  <a:pt x="4613672" y="2749600"/>
                </a:cubicBezTo>
                <a:cubicBezTo>
                  <a:pt x="4613672" y="2752080"/>
                  <a:pt x="4614912" y="2754560"/>
                  <a:pt x="4617392" y="2757041"/>
                </a:cubicBezTo>
                <a:cubicBezTo>
                  <a:pt x="4619872" y="2759522"/>
                  <a:pt x="4623593" y="2762002"/>
                  <a:pt x="4628554" y="2764482"/>
                </a:cubicBezTo>
                <a:cubicBezTo>
                  <a:pt x="4633516" y="2766963"/>
                  <a:pt x="4637236" y="2768203"/>
                  <a:pt x="4639717" y="2768203"/>
                </a:cubicBezTo>
                <a:cubicBezTo>
                  <a:pt x="4642197" y="2768203"/>
                  <a:pt x="4643437" y="2770684"/>
                  <a:pt x="4643437" y="2775644"/>
                </a:cubicBezTo>
                <a:cubicBezTo>
                  <a:pt x="4648399" y="2770684"/>
                  <a:pt x="4665761" y="2773164"/>
                  <a:pt x="4695527" y="2783086"/>
                </a:cubicBezTo>
                <a:lnTo>
                  <a:pt x="4717851" y="2797969"/>
                </a:lnTo>
                <a:lnTo>
                  <a:pt x="4740176" y="2805410"/>
                </a:lnTo>
                <a:cubicBezTo>
                  <a:pt x="4745137" y="2810371"/>
                  <a:pt x="4753818" y="2815332"/>
                  <a:pt x="4766220" y="2820293"/>
                </a:cubicBezTo>
                <a:cubicBezTo>
                  <a:pt x="4778623" y="2825254"/>
                  <a:pt x="4787304" y="2825254"/>
                  <a:pt x="4792265" y="2820293"/>
                </a:cubicBezTo>
                <a:lnTo>
                  <a:pt x="4762500" y="2797969"/>
                </a:lnTo>
                <a:lnTo>
                  <a:pt x="4747617" y="2783086"/>
                </a:lnTo>
                <a:cubicBezTo>
                  <a:pt x="4747617" y="2778125"/>
                  <a:pt x="4752578" y="2778125"/>
                  <a:pt x="4762500" y="2783086"/>
                </a:cubicBezTo>
                <a:cubicBezTo>
                  <a:pt x="4772421" y="2783086"/>
                  <a:pt x="4774902" y="2785567"/>
                  <a:pt x="4769941" y="2790527"/>
                </a:cubicBezTo>
                <a:cubicBezTo>
                  <a:pt x="4769941" y="2790527"/>
                  <a:pt x="4772421" y="2793008"/>
                  <a:pt x="4777383" y="2797969"/>
                </a:cubicBezTo>
                <a:cubicBezTo>
                  <a:pt x="4782344" y="2802929"/>
                  <a:pt x="4786065" y="2804170"/>
                  <a:pt x="4788545" y="2801689"/>
                </a:cubicBezTo>
                <a:cubicBezTo>
                  <a:pt x="4791025" y="2799209"/>
                  <a:pt x="4794745" y="2796729"/>
                  <a:pt x="4799707" y="2794248"/>
                </a:cubicBezTo>
                <a:cubicBezTo>
                  <a:pt x="4804668" y="2791767"/>
                  <a:pt x="4809628" y="2793008"/>
                  <a:pt x="4814590" y="2797969"/>
                </a:cubicBezTo>
                <a:lnTo>
                  <a:pt x="4799707" y="2812851"/>
                </a:lnTo>
                <a:lnTo>
                  <a:pt x="4792265" y="2812851"/>
                </a:lnTo>
                <a:cubicBezTo>
                  <a:pt x="4812109" y="2817812"/>
                  <a:pt x="4819551" y="2825254"/>
                  <a:pt x="4814590" y="2835176"/>
                </a:cubicBezTo>
                <a:lnTo>
                  <a:pt x="4851797" y="2850059"/>
                </a:lnTo>
                <a:cubicBezTo>
                  <a:pt x="4856758" y="2850059"/>
                  <a:pt x="4859238" y="2848818"/>
                  <a:pt x="4859238" y="2846338"/>
                </a:cubicBezTo>
                <a:cubicBezTo>
                  <a:pt x="4859238" y="2843857"/>
                  <a:pt x="4859238" y="2842617"/>
                  <a:pt x="4859238" y="2842617"/>
                </a:cubicBezTo>
                <a:cubicBezTo>
                  <a:pt x="4859238" y="2837656"/>
                  <a:pt x="4861718" y="2835176"/>
                  <a:pt x="4866679" y="2835176"/>
                </a:cubicBezTo>
                <a:cubicBezTo>
                  <a:pt x="4871641" y="2835176"/>
                  <a:pt x="4871641" y="2837656"/>
                  <a:pt x="4866679" y="2842617"/>
                </a:cubicBezTo>
                <a:cubicBezTo>
                  <a:pt x="4866679" y="2847578"/>
                  <a:pt x="4866679" y="2850059"/>
                  <a:pt x="4866679" y="2850059"/>
                </a:cubicBezTo>
                <a:lnTo>
                  <a:pt x="4874121" y="2857500"/>
                </a:lnTo>
                <a:cubicBezTo>
                  <a:pt x="4884042" y="2872383"/>
                  <a:pt x="4884042" y="2877343"/>
                  <a:pt x="4874121" y="2872383"/>
                </a:cubicBezTo>
                <a:cubicBezTo>
                  <a:pt x="4874121" y="2872383"/>
                  <a:pt x="4874121" y="2874863"/>
                  <a:pt x="4874121" y="2879824"/>
                </a:cubicBezTo>
                <a:cubicBezTo>
                  <a:pt x="4869160" y="2879824"/>
                  <a:pt x="4864199" y="2879824"/>
                  <a:pt x="4859238" y="2879824"/>
                </a:cubicBezTo>
                <a:cubicBezTo>
                  <a:pt x="4854277" y="2879824"/>
                  <a:pt x="4849317" y="2879824"/>
                  <a:pt x="4844355" y="2879824"/>
                </a:cubicBezTo>
                <a:cubicBezTo>
                  <a:pt x="4839394" y="2879824"/>
                  <a:pt x="4836914" y="2879824"/>
                  <a:pt x="4836914" y="2879824"/>
                </a:cubicBezTo>
                <a:cubicBezTo>
                  <a:pt x="4836914" y="2879824"/>
                  <a:pt x="4834434" y="2877343"/>
                  <a:pt x="4829472" y="2872383"/>
                </a:cubicBezTo>
                <a:cubicBezTo>
                  <a:pt x="4824511" y="2867422"/>
                  <a:pt x="4818310" y="2864941"/>
                  <a:pt x="4810869" y="2864941"/>
                </a:cubicBezTo>
                <a:cubicBezTo>
                  <a:pt x="4803427" y="2864941"/>
                  <a:pt x="4799707" y="2863701"/>
                  <a:pt x="4799707" y="2861221"/>
                </a:cubicBezTo>
                <a:cubicBezTo>
                  <a:pt x="4799707" y="2858740"/>
                  <a:pt x="4797227" y="2857500"/>
                  <a:pt x="4792265" y="2857500"/>
                </a:cubicBezTo>
                <a:lnTo>
                  <a:pt x="4777383" y="2857500"/>
                </a:lnTo>
                <a:cubicBezTo>
                  <a:pt x="4777383" y="2857500"/>
                  <a:pt x="4774902" y="2856260"/>
                  <a:pt x="4769941" y="2853779"/>
                </a:cubicBezTo>
                <a:cubicBezTo>
                  <a:pt x="4764980" y="2851299"/>
                  <a:pt x="4762500" y="2850059"/>
                  <a:pt x="4762500" y="2850059"/>
                </a:cubicBezTo>
                <a:cubicBezTo>
                  <a:pt x="4752578" y="2850059"/>
                  <a:pt x="4746376" y="2848818"/>
                  <a:pt x="4743896" y="2846338"/>
                </a:cubicBezTo>
                <a:cubicBezTo>
                  <a:pt x="4741416" y="2843857"/>
                  <a:pt x="4735214" y="2842617"/>
                  <a:pt x="4725293" y="2842617"/>
                </a:cubicBezTo>
                <a:cubicBezTo>
                  <a:pt x="4710410" y="2837656"/>
                  <a:pt x="4699248" y="2835176"/>
                  <a:pt x="4691806" y="2835176"/>
                </a:cubicBezTo>
                <a:cubicBezTo>
                  <a:pt x="4684365" y="2835176"/>
                  <a:pt x="4678164" y="2832695"/>
                  <a:pt x="4673203" y="2827734"/>
                </a:cubicBezTo>
                <a:cubicBezTo>
                  <a:pt x="4668242" y="2822774"/>
                  <a:pt x="4663281" y="2820293"/>
                  <a:pt x="4658320" y="2820293"/>
                </a:cubicBezTo>
                <a:cubicBezTo>
                  <a:pt x="4658320" y="2820293"/>
                  <a:pt x="4655840" y="2819053"/>
                  <a:pt x="4650879" y="2816572"/>
                </a:cubicBezTo>
                <a:cubicBezTo>
                  <a:pt x="4645917" y="2814092"/>
                  <a:pt x="4640957" y="2812851"/>
                  <a:pt x="4635996" y="2812851"/>
                </a:cubicBezTo>
                <a:cubicBezTo>
                  <a:pt x="4616152" y="2807891"/>
                  <a:pt x="4606230" y="2810371"/>
                  <a:pt x="4606230" y="2820293"/>
                </a:cubicBezTo>
                <a:cubicBezTo>
                  <a:pt x="4606230" y="2820293"/>
                  <a:pt x="4611192" y="2821533"/>
                  <a:pt x="4621113" y="2824014"/>
                </a:cubicBezTo>
                <a:cubicBezTo>
                  <a:pt x="4631035" y="2826494"/>
                  <a:pt x="4638476" y="2825254"/>
                  <a:pt x="4643437" y="2820293"/>
                </a:cubicBezTo>
                <a:lnTo>
                  <a:pt x="4658320" y="2835176"/>
                </a:lnTo>
                <a:cubicBezTo>
                  <a:pt x="4658320" y="2845098"/>
                  <a:pt x="4670723" y="2850059"/>
                  <a:pt x="4695527" y="2850059"/>
                </a:cubicBezTo>
                <a:cubicBezTo>
                  <a:pt x="4700488" y="2850059"/>
                  <a:pt x="4704209" y="2851299"/>
                  <a:pt x="4706689" y="2853779"/>
                </a:cubicBezTo>
                <a:cubicBezTo>
                  <a:pt x="4709169" y="2856260"/>
                  <a:pt x="4715371" y="2857500"/>
                  <a:pt x="4725293" y="2857500"/>
                </a:cubicBezTo>
                <a:lnTo>
                  <a:pt x="4769941" y="2872383"/>
                </a:lnTo>
                <a:cubicBezTo>
                  <a:pt x="4774902" y="2877343"/>
                  <a:pt x="4777383" y="2879824"/>
                  <a:pt x="4777383" y="2879824"/>
                </a:cubicBezTo>
                <a:cubicBezTo>
                  <a:pt x="4777383" y="2874863"/>
                  <a:pt x="4778623" y="2873623"/>
                  <a:pt x="4781103" y="2876103"/>
                </a:cubicBezTo>
                <a:cubicBezTo>
                  <a:pt x="4783583" y="2878584"/>
                  <a:pt x="4784824" y="2879824"/>
                  <a:pt x="4784824" y="2879824"/>
                </a:cubicBezTo>
                <a:cubicBezTo>
                  <a:pt x="4784824" y="2884785"/>
                  <a:pt x="4782344" y="2887266"/>
                  <a:pt x="4777383" y="2887266"/>
                </a:cubicBezTo>
                <a:cubicBezTo>
                  <a:pt x="4772421" y="2887266"/>
                  <a:pt x="4768701" y="2887266"/>
                  <a:pt x="4766220" y="2887266"/>
                </a:cubicBezTo>
                <a:cubicBezTo>
                  <a:pt x="4763740" y="2887266"/>
                  <a:pt x="4762500" y="2887266"/>
                  <a:pt x="4762500" y="2887266"/>
                </a:cubicBezTo>
                <a:lnTo>
                  <a:pt x="4762500" y="2894707"/>
                </a:lnTo>
                <a:cubicBezTo>
                  <a:pt x="4767461" y="2899668"/>
                  <a:pt x="4767461" y="2902148"/>
                  <a:pt x="4762500" y="2902148"/>
                </a:cubicBezTo>
                <a:cubicBezTo>
                  <a:pt x="4757538" y="2902148"/>
                  <a:pt x="4755058" y="2900908"/>
                  <a:pt x="4755058" y="2898428"/>
                </a:cubicBezTo>
                <a:cubicBezTo>
                  <a:pt x="4755058" y="2895947"/>
                  <a:pt x="4752578" y="2894707"/>
                  <a:pt x="4747617" y="2894707"/>
                </a:cubicBezTo>
                <a:cubicBezTo>
                  <a:pt x="4747617" y="2889746"/>
                  <a:pt x="4745137" y="2887266"/>
                  <a:pt x="4740176" y="2887266"/>
                </a:cubicBezTo>
                <a:cubicBezTo>
                  <a:pt x="4735214" y="2887266"/>
                  <a:pt x="4733975" y="2886025"/>
                  <a:pt x="4736455" y="2883545"/>
                </a:cubicBezTo>
                <a:cubicBezTo>
                  <a:pt x="4738935" y="2881064"/>
                  <a:pt x="4737695" y="2879824"/>
                  <a:pt x="4732734" y="2879824"/>
                </a:cubicBezTo>
                <a:lnTo>
                  <a:pt x="4710410" y="2864941"/>
                </a:lnTo>
                <a:cubicBezTo>
                  <a:pt x="4700488" y="2859981"/>
                  <a:pt x="4693047" y="2857500"/>
                  <a:pt x="4688086" y="2857500"/>
                </a:cubicBezTo>
                <a:cubicBezTo>
                  <a:pt x="4683124" y="2857500"/>
                  <a:pt x="4675683" y="2857500"/>
                  <a:pt x="4665761" y="2857500"/>
                </a:cubicBezTo>
                <a:lnTo>
                  <a:pt x="4650879" y="2850059"/>
                </a:lnTo>
                <a:lnTo>
                  <a:pt x="4643437" y="2850059"/>
                </a:lnTo>
                <a:cubicBezTo>
                  <a:pt x="4638476" y="2850059"/>
                  <a:pt x="4633516" y="2850059"/>
                  <a:pt x="4628554" y="2850059"/>
                </a:cubicBezTo>
                <a:lnTo>
                  <a:pt x="4598789" y="2842617"/>
                </a:lnTo>
                <a:cubicBezTo>
                  <a:pt x="4598789" y="2842617"/>
                  <a:pt x="4593827" y="2841377"/>
                  <a:pt x="4583906" y="2838896"/>
                </a:cubicBezTo>
                <a:cubicBezTo>
                  <a:pt x="4573984" y="2836416"/>
                  <a:pt x="4556620" y="2832695"/>
                  <a:pt x="4531816" y="2827734"/>
                </a:cubicBezTo>
                <a:cubicBezTo>
                  <a:pt x="4492129" y="2822774"/>
                  <a:pt x="4454922" y="2815332"/>
                  <a:pt x="4420195" y="2805410"/>
                </a:cubicBezTo>
                <a:cubicBezTo>
                  <a:pt x="4400351" y="2800449"/>
                  <a:pt x="4382988" y="2795488"/>
                  <a:pt x="4368105" y="2790527"/>
                </a:cubicBezTo>
                <a:lnTo>
                  <a:pt x="4345781" y="2790527"/>
                </a:lnTo>
                <a:lnTo>
                  <a:pt x="4316016" y="2768203"/>
                </a:lnTo>
                <a:cubicBezTo>
                  <a:pt x="4291211" y="2768203"/>
                  <a:pt x="4273848" y="2763242"/>
                  <a:pt x="4263926" y="2753320"/>
                </a:cubicBezTo>
                <a:cubicBezTo>
                  <a:pt x="4263926" y="2753320"/>
                  <a:pt x="4261445" y="2753320"/>
                  <a:pt x="4256484" y="2753320"/>
                </a:cubicBezTo>
                <a:lnTo>
                  <a:pt x="4241602" y="2745879"/>
                </a:lnTo>
                <a:cubicBezTo>
                  <a:pt x="4241602" y="2745879"/>
                  <a:pt x="4241602" y="2743398"/>
                  <a:pt x="4241602" y="2738437"/>
                </a:cubicBezTo>
                <a:lnTo>
                  <a:pt x="4211836" y="2723555"/>
                </a:lnTo>
                <a:cubicBezTo>
                  <a:pt x="4206875" y="2718594"/>
                  <a:pt x="4199434" y="2716113"/>
                  <a:pt x="4189512" y="2716113"/>
                </a:cubicBezTo>
                <a:lnTo>
                  <a:pt x="4167188" y="2708672"/>
                </a:lnTo>
                <a:lnTo>
                  <a:pt x="4152305" y="2701230"/>
                </a:lnTo>
                <a:cubicBezTo>
                  <a:pt x="4147344" y="2701230"/>
                  <a:pt x="4142383" y="2701230"/>
                  <a:pt x="4137422" y="2701230"/>
                </a:cubicBezTo>
                <a:lnTo>
                  <a:pt x="4137422" y="2693789"/>
                </a:lnTo>
                <a:lnTo>
                  <a:pt x="4152305" y="2686348"/>
                </a:lnTo>
                <a:lnTo>
                  <a:pt x="4137422" y="2686348"/>
                </a:lnTo>
                <a:cubicBezTo>
                  <a:pt x="4122539" y="2676426"/>
                  <a:pt x="4112617" y="2673945"/>
                  <a:pt x="4107656" y="2678906"/>
                </a:cubicBezTo>
                <a:lnTo>
                  <a:pt x="4100215" y="2686348"/>
                </a:lnTo>
                <a:cubicBezTo>
                  <a:pt x="4100215" y="2681387"/>
                  <a:pt x="4100215" y="2678906"/>
                  <a:pt x="4100215" y="2678906"/>
                </a:cubicBezTo>
                <a:lnTo>
                  <a:pt x="4085332" y="2678906"/>
                </a:lnTo>
                <a:cubicBezTo>
                  <a:pt x="4075410" y="2678906"/>
                  <a:pt x="4070449" y="2678906"/>
                  <a:pt x="4070449" y="2678906"/>
                </a:cubicBezTo>
                <a:lnTo>
                  <a:pt x="4070449" y="2686348"/>
                </a:lnTo>
                <a:cubicBezTo>
                  <a:pt x="4085332" y="2691308"/>
                  <a:pt x="4095254" y="2695029"/>
                  <a:pt x="4100215" y="2697510"/>
                </a:cubicBezTo>
                <a:cubicBezTo>
                  <a:pt x="4105176" y="2699990"/>
                  <a:pt x="4107656" y="2702470"/>
                  <a:pt x="4107656" y="2704951"/>
                </a:cubicBezTo>
                <a:cubicBezTo>
                  <a:pt x="4107656" y="2707432"/>
                  <a:pt x="4111377" y="2711152"/>
                  <a:pt x="4118818" y="2716113"/>
                </a:cubicBezTo>
                <a:cubicBezTo>
                  <a:pt x="4126260" y="2721074"/>
                  <a:pt x="4132461" y="2723555"/>
                  <a:pt x="4137422" y="2723555"/>
                </a:cubicBezTo>
                <a:lnTo>
                  <a:pt x="4137422" y="2716113"/>
                </a:lnTo>
                <a:lnTo>
                  <a:pt x="4144863" y="2708672"/>
                </a:lnTo>
                <a:cubicBezTo>
                  <a:pt x="4149824" y="2713633"/>
                  <a:pt x="4154785" y="2716113"/>
                  <a:pt x="4159746" y="2716113"/>
                </a:cubicBezTo>
                <a:cubicBezTo>
                  <a:pt x="4164707" y="2716113"/>
                  <a:pt x="4167188" y="2717353"/>
                  <a:pt x="4167188" y="2719834"/>
                </a:cubicBezTo>
                <a:cubicBezTo>
                  <a:pt x="4167188" y="2722315"/>
                  <a:pt x="4168428" y="2723555"/>
                  <a:pt x="4170908" y="2723555"/>
                </a:cubicBezTo>
                <a:cubicBezTo>
                  <a:pt x="4173389" y="2723555"/>
                  <a:pt x="4177109" y="2723555"/>
                  <a:pt x="4182070" y="2723555"/>
                </a:cubicBezTo>
                <a:cubicBezTo>
                  <a:pt x="4191992" y="2728515"/>
                  <a:pt x="4200674" y="2732236"/>
                  <a:pt x="4208115" y="2734717"/>
                </a:cubicBezTo>
                <a:cubicBezTo>
                  <a:pt x="4215557" y="2737197"/>
                  <a:pt x="4221758" y="2743398"/>
                  <a:pt x="4226719" y="2753320"/>
                </a:cubicBezTo>
                <a:cubicBezTo>
                  <a:pt x="4226719" y="2753320"/>
                  <a:pt x="4229199" y="2754560"/>
                  <a:pt x="4234160" y="2757041"/>
                </a:cubicBezTo>
                <a:cubicBezTo>
                  <a:pt x="4239121" y="2759522"/>
                  <a:pt x="4241602" y="2760762"/>
                  <a:pt x="4241602" y="2760762"/>
                </a:cubicBezTo>
                <a:cubicBezTo>
                  <a:pt x="4246563" y="2760762"/>
                  <a:pt x="4249043" y="2760762"/>
                  <a:pt x="4249043" y="2760762"/>
                </a:cubicBezTo>
                <a:cubicBezTo>
                  <a:pt x="4254004" y="2760762"/>
                  <a:pt x="4256484" y="2760762"/>
                  <a:pt x="4256484" y="2760762"/>
                </a:cubicBezTo>
                <a:cubicBezTo>
                  <a:pt x="4266406" y="2760762"/>
                  <a:pt x="4283770" y="2768203"/>
                  <a:pt x="4308574" y="2783086"/>
                </a:cubicBezTo>
                <a:lnTo>
                  <a:pt x="4338340" y="2790527"/>
                </a:lnTo>
                <a:cubicBezTo>
                  <a:pt x="4348262" y="2790527"/>
                  <a:pt x="4359424" y="2793008"/>
                  <a:pt x="4371826" y="2797969"/>
                </a:cubicBezTo>
                <a:cubicBezTo>
                  <a:pt x="4384229" y="2802929"/>
                  <a:pt x="4397871" y="2807891"/>
                  <a:pt x="4412754" y="2812851"/>
                </a:cubicBezTo>
                <a:lnTo>
                  <a:pt x="4472285" y="2842617"/>
                </a:lnTo>
                <a:cubicBezTo>
                  <a:pt x="4467324" y="2842617"/>
                  <a:pt x="4464843" y="2842617"/>
                  <a:pt x="4464843" y="2842617"/>
                </a:cubicBezTo>
                <a:cubicBezTo>
                  <a:pt x="4464843" y="2842617"/>
                  <a:pt x="4462363" y="2842617"/>
                  <a:pt x="4457402" y="2842617"/>
                </a:cubicBezTo>
                <a:cubicBezTo>
                  <a:pt x="4457402" y="2837656"/>
                  <a:pt x="4454922" y="2835176"/>
                  <a:pt x="4449961" y="2835176"/>
                </a:cubicBezTo>
                <a:cubicBezTo>
                  <a:pt x="4445000" y="2835176"/>
                  <a:pt x="4441279" y="2833936"/>
                  <a:pt x="4438799" y="2831455"/>
                </a:cubicBezTo>
                <a:cubicBezTo>
                  <a:pt x="4436318" y="2828974"/>
                  <a:pt x="4431357" y="2826494"/>
                  <a:pt x="4423916" y="2824014"/>
                </a:cubicBezTo>
                <a:cubicBezTo>
                  <a:pt x="4416474" y="2821533"/>
                  <a:pt x="4410274" y="2820293"/>
                  <a:pt x="4405313" y="2820293"/>
                </a:cubicBezTo>
                <a:lnTo>
                  <a:pt x="4420195" y="2835176"/>
                </a:lnTo>
                <a:cubicBezTo>
                  <a:pt x="4425156" y="2830215"/>
                  <a:pt x="4427636" y="2830215"/>
                  <a:pt x="4427636" y="2835176"/>
                </a:cubicBezTo>
                <a:cubicBezTo>
                  <a:pt x="4427636" y="2840136"/>
                  <a:pt x="4435078" y="2843857"/>
                  <a:pt x="4449961" y="2846338"/>
                </a:cubicBezTo>
                <a:cubicBezTo>
                  <a:pt x="4464843" y="2848818"/>
                  <a:pt x="4474766" y="2850059"/>
                  <a:pt x="4479726" y="2850059"/>
                </a:cubicBezTo>
                <a:cubicBezTo>
                  <a:pt x="4479726" y="2850059"/>
                  <a:pt x="4480967" y="2848818"/>
                  <a:pt x="4483447" y="2846338"/>
                </a:cubicBezTo>
                <a:cubicBezTo>
                  <a:pt x="4485928" y="2843857"/>
                  <a:pt x="4487168" y="2842617"/>
                  <a:pt x="4487168" y="2842617"/>
                </a:cubicBezTo>
                <a:cubicBezTo>
                  <a:pt x="4497090" y="2842617"/>
                  <a:pt x="4504531" y="2845098"/>
                  <a:pt x="4509492" y="2850059"/>
                </a:cubicBezTo>
                <a:cubicBezTo>
                  <a:pt x="4514453" y="2855019"/>
                  <a:pt x="4516933" y="2858740"/>
                  <a:pt x="4516933" y="2861221"/>
                </a:cubicBezTo>
                <a:cubicBezTo>
                  <a:pt x="4516933" y="2863701"/>
                  <a:pt x="4519413" y="2866181"/>
                  <a:pt x="4524375" y="2868662"/>
                </a:cubicBezTo>
                <a:cubicBezTo>
                  <a:pt x="4529336" y="2871143"/>
                  <a:pt x="4534296" y="2872383"/>
                  <a:pt x="4539258" y="2872383"/>
                </a:cubicBezTo>
                <a:lnTo>
                  <a:pt x="4554140" y="2872383"/>
                </a:lnTo>
                <a:cubicBezTo>
                  <a:pt x="4554140" y="2877343"/>
                  <a:pt x="4559102" y="2879824"/>
                  <a:pt x="4569023" y="2879824"/>
                </a:cubicBezTo>
                <a:lnTo>
                  <a:pt x="4569023" y="2887266"/>
                </a:lnTo>
                <a:lnTo>
                  <a:pt x="4576465" y="2894707"/>
                </a:lnTo>
                <a:cubicBezTo>
                  <a:pt x="4581426" y="2894707"/>
                  <a:pt x="4583906" y="2895947"/>
                  <a:pt x="4583906" y="2898428"/>
                </a:cubicBezTo>
                <a:cubicBezTo>
                  <a:pt x="4583906" y="2900908"/>
                  <a:pt x="4566543" y="2899668"/>
                  <a:pt x="4531816" y="2894707"/>
                </a:cubicBezTo>
                <a:cubicBezTo>
                  <a:pt x="4521895" y="2894707"/>
                  <a:pt x="4511972" y="2894707"/>
                  <a:pt x="4502051" y="2894707"/>
                </a:cubicBezTo>
                <a:lnTo>
                  <a:pt x="4487168" y="2887266"/>
                </a:lnTo>
                <a:cubicBezTo>
                  <a:pt x="4482207" y="2887266"/>
                  <a:pt x="4479726" y="2887266"/>
                  <a:pt x="4479726" y="2887266"/>
                </a:cubicBezTo>
                <a:cubicBezTo>
                  <a:pt x="4479726" y="2887266"/>
                  <a:pt x="4479726" y="2889746"/>
                  <a:pt x="4479726" y="2894707"/>
                </a:cubicBezTo>
                <a:cubicBezTo>
                  <a:pt x="4479726" y="2899668"/>
                  <a:pt x="4478486" y="2902148"/>
                  <a:pt x="4476006" y="2902148"/>
                </a:cubicBezTo>
                <a:cubicBezTo>
                  <a:pt x="4473526" y="2902148"/>
                  <a:pt x="4469805" y="2899668"/>
                  <a:pt x="4464843" y="2894707"/>
                </a:cubicBezTo>
                <a:cubicBezTo>
                  <a:pt x="4459883" y="2894707"/>
                  <a:pt x="4457402" y="2894707"/>
                  <a:pt x="4457402" y="2894707"/>
                </a:cubicBezTo>
                <a:lnTo>
                  <a:pt x="4449961" y="2894707"/>
                </a:lnTo>
                <a:cubicBezTo>
                  <a:pt x="4445000" y="2894707"/>
                  <a:pt x="4443760" y="2892226"/>
                  <a:pt x="4446240" y="2887266"/>
                </a:cubicBezTo>
                <a:cubicBezTo>
                  <a:pt x="4448721" y="2882305"/>
                  <a:pt x="4448721" y="2879824"/>
                  <a:pt x="4446240" y="2879824"/>
                </a:cubicBezTo>
                <a:cubicBezTo>
                  <a:pt x="4443760" y="2879824"/>
                  <a:pt x="4442519" y="2882305"/>
                  <a:pt x="4442519" y="2887266"/>
                </a:cubicBezTo>
                <a:cubicBezTo>
                  <a:pt x="4437559" y="2887266"/>
                  <a:pt x="4435078" y="2884785"/>
                  <a:pt x="4435078" y="2879824"/>
                </a:cubicBezTo>
                <a:cubicBezTo>
                  <a:pt x="4435078" y="2874863"/>
                  <a:pt x="4430117" y="2874863"/>
                  <a:pt x="4420195" y="2879824"/>
                </a:cubicBezTo>
                <a:lnTo>
                  <a:pt x="4412754" y="2879824"/>
                </a:lnTo>
                <a:cubicBezTo>
                  <a:pt x="4412754" y="2874863"/>
                  <a:pt x="4415234" y="2872383"/>
                  <a:pt x="4420195" y="2872383"/>
                </a:cubicBezTo>
                <a:lnTo>
                  <a:pt x="4405313" y="2864941"/>
                </a:lnTo>
                <a:lnTo>
                  <a:pt x="4390430" y="2864941"/>
                </a:lnTo>
                <a:lnTo>
                  <a:pt x="4397871" y="2872383"/>
                </a:lnTo>
                <a:lnTo>
                  <a:pt x="4382988" y="2872383"/>
                </a:lnTo>
                <a:cubicBezTo>
                  <a:pt x="4378027" y="2872383"/>
                  <a:pt x="4374307" y="2872383"/>
                  <a:pt x="4371826" y="2872383"/>
                </a:cubicBezTo>
                <a:cubicBezTo>
                  <a:pt x="4369346" y="2872383"/>
                  <a:pt x="4370586" y="2874863"/>
                  <a:pt x="4375547" y="2879824"/>
                </a:cubicBezTo>
                <a:lnTo>
                  <a:pt x="4368105" y="2887266"/>
                </a:lnTo>
                <a:cubicBezTo>
                  <a:pt x="4368105" y="2882305"/>
                  <a:pt x="4366865" y="2879824"/>
                  <a:pt x="4364385" y="2879824"/>
                </a:cubicBezTo>
                <a:cubicBezTo>
                  <a:pt x="4361904" y="2879824"/>
                  <a:pt x="4360664" y="2877343"/>
                  <a:pt x="4360664" y="2872383"/>
                </a:cubicBezTo>
                <a:cubicBezTo>
                  <a:pt x="4360664" y="2872383"/>
                  <a:pt x="4358184" y="2869902"/>
                  <a:pt x="4353223" y="2864941"/>
                </a:cubicBezTo>
                <a:cubicBezTo>
                  <a:pt x="4358184" y="2864941"/>
                  <a:pt x="4360664" y="2862461"/>
                  <a:pt x="4360664" y="2857500"/>
                </a:cubicBezTo>
                <a:cubicBezTo>
                  <a:pt x="4360664" y="2852539"/>
                  <a:pt x="4350742" y="2850059"/>
                  <a:pt x="4330898" y="2850059"/>
                </a:cubicBezTo>
                <a:cubicBezTo>
                  <a:pt x="4316016" y="2850059"/>
                  <a:pt x="4303613" y="2850059"/>
                  <a:pt x="4293691" y="2850059"/>
                </a:cubicBezTo>
                <a:lnTo>
                  <a:pt x="4278809" y="2850059"/>
                </a:lnTo>
                <a:cubicBezTo>
                  <a:pt x="4288730" y="2850059"/>
                  <a:pt x="4293691" y="2851299"/>
                  <a:pt x="4293691" y="2853779"/>
                </a:cubicBezTo>
                <a:cubicBezTo>
                  <a:pt x="4293691" y="2856260"/>
                  <a:pt x="4296172" y="2857500"/>
                  <a:pt x="4301133" y="2857500"/>
                </a:cubicBezTo>
                <a:lnTo>
                  <a:pt x="4293691" y="2864941"/>
                </a:lnTo>
                <a:lnTo>
                  <a:pt x="4263926" y="2857500"/>
                </a:lnTo>
                <a:lnTo>
                  <a:pt x="4263926" y="2850059"/>
                </a:lnTo>
                <a:lnTo>
                  <a:pt x="4256484" y="2835176"/>
                </a:lnTo>
                <a:cubicBezTo>
                  <a:pt x="4251523" y="2830215"/>
                  <a:pt x="4249043" y="2827734"/>
                  <a:pt x="4249043" y="2827734"/>
                </a:cubicBezTo>
                <a:lnTo>
                  <a:pt x="4219277" y="2827734"/>
                </a:lnTo>
                <a:lnTo>
                  <a:pt x="4204395" y="2835176"/>
                </a:lnTo>
                <a:lnTo>
                  <a:pt x="4211836" y="2835176"/>
                </a:lnTo>
                <a:cubicBezTo>
                  <a:pt x="4216797" y="2835176"/>
                  <a:pt x="4221758" y="2837656"/>
                  <a:pt x="4226719" y="2842617"/>
                </a:cubicBezTo>
                <a:lnTo>
                  <a:pt x="4226719" y="2850059"/>
                </a:lnTo>
                <a:cubicBezTo>
                  <a:pt x="4221758" y="2845098"/>
                  <a:pt x="4214316" y="2842617"/>
                  <a:pt x="4204395" y="2842617"/>
                </a:cubicBezTo>
                <a:cubicBezTo>
                  <a:pt x="4189512" y="2842617"/>
                  <a:pt x="4180830" y="2842617"/>
                  <a:pt x="4178350" y="2842617"/>
                </a:cubicBezTo>
                <a:cubicBezTo>
                  <a:pt x="4175869" y="2842617"/>
                  <a:pt x="4174629" y="2840136"/>
                  <a:pt x="4174629" y="2835176"/>
                </a:cubicBezTo>
                <a:cubicBezTo>
                  <a:pt x="4174629" y="2830215"/>
                  <a:pt x="4177109" y="2827734"/>
                  <a:pt x="4182070" y="2827734"/>
                </a:cubicBezTo>
                <a:cubicBezTo>
                  <a:pt x="4187031" y="2827734"/>
                  <a:pt x="4189512" y="2825254"/>
                  <a:pt x="4189512" y="2820293"/>
                </a:cubicBezTo>
                <a:lnTo>
                  <a:pt x="4196953" y="2820293"/>
                </a:lnTo>
                <a:cubicBezTo>
                  <a:pt x="4196953" y="2820293"/>
                  <a:pt x="4198193" y="2820293"/>
                  <a:pt x="4200674" y="2820293"/>
                </a:cubicBezTo>
                <a:cubicBezTo>
                  <a:pt x="4203154" y="2820293"/>
                  <a:pt x="4204395" y="2819053"/>
                  <a:pt x="4204395" y="2816572"/>
                </a:cubicBezTo>
                <a:cubicBezTo>
                  <a:pt x="4204395" y="2814092"/>
                  <a:pt x="4201914" y="2812851"/>
                  <a:pt x="4196953" y="2812851"/>
                </a:cubicBezTo>
                <a:cubicBezTo>
                  <a:pt x="4191992" y="2812851"/>
                  <a:pt x="4187031" y="2812851"/>
                  <a:pt x="4182070" y="2812851"/>
                </a:cubicBezTo>
                <a:cubicBezTo>
                  <a:pt x="4177109" y="2812851"/>
                  <a:pt x="4172149" y="2811611"/>
                  <a:pt x="4167188" y="2809131"/>
                </a:cubicBezTo>
                <a:cubicBezTo>
                  <a:pt x="4162226" y="2806650"/>
                  <a:pt x="4159746" y="2805410"/>
                  <a:pt x="4159746" y="2805410"/>
                </a:cubicBezTo>
                <a:cubicBezTo>
                  <a:pt x="4144863" y="2800449"/>
                  <a:pt x="4132461" y="2797969"/>
                  <a:pt x="4122539" y="2797969"/>
                </a:cubicBezTo>
                <a:lnTo>
                  <a:pt x="4115098" y="2797969"/>
                </a:lnTo>
                <a:lnTo>
                  <a:pt x="4137422" y="2812851"/>
                </a:lnTo>
                <a:cubicBezTo>
                  <a:pt x="4172149" y="2822774"/>
                  <a:pt x="4172149" y="2827734"/>
                  <a:pt x="4137422" y="2827734"/>
                </a:cubicBezTo>
                <a:cubicBezTo>
                  <a:pt x="4117578" y="2827734"/>
                  <a:pt x="4106416" y="2826494"/>
                  <a:pt x="4103936" y="2824014"/>
                </a:cubicBezTo>
                <a:cubicBezTo>
                  <a:pt x="4101455" y="2821533"/>
                  <a:pt x="4097734" y="2820293"/>
                  <a:pt x="4092773" y="2820293"/>
                </a:cubicBezTo>
                <a:cubicBezTo>
                  <a:pt x="4087812" y="2820293"/>
                  <a:pt x="4082852" y="2820293"/>
                  <a:pt x="4077891" y="2820293"/>
                </a:cubicBezTo>
                <a:cubicBezTo>
                  <a:pt x="4077891" y="2815332"/>
                  <a:pt x="4075410" y="2812851"/>
                  <a:pt x="4070449" y="2812851"/>
                </a:cubicBezTo>
                <a:cubicBezTo>
                  <a:pt x="4065488" y="2807891"/>
                  <a:pt x="4063008" y="2805410"/>
                  <a:pt x="4063008" y="2805410"/>
                </a:cubicBezTo>
                <a:lnTo>
                  <a:pt x="4018359" y="2797969"/>
                </a:lnTo>
                <a:cubicBezTo>
                  <a:pt x="4018359" y="2802929"/>
                  <a:pt x="4023320" y="2807891"/>
                  <a:pt x="4033242" y="2812851"/>
                </a:cubicBezTo>
                <a:lnTo>
                  <a:pt x="4040684" y="2820293"/>
                </a:lnTo>
                <a:cubicBezTo>
                  <a:pt x="4035723" y="2815332"/>
                  <a:pt x="4033242" y="2815332"/>
                  <a:pt x="4033242" y="2820293"/>
                </a:cubicBezTo>
                <a:cubicBezTo>
                  <a:pt x="4028281" y="2820293"/>
                  <a:pt x="4025801" y="2820293"/>
                  <a:pt x="4025801" y="2820293"/>
                </a:cubicBezTo>
                <a:lnTo>
                  <a:pt x="4010918" y="2812851"/>
                </a:lnTo>
                <a:lnTo>
                  <a:pt x="3988594" y="2812851"/>
                </a:lnTo>
                <a:cubicBezTo>
                  <a:pt x="3988594" y="2807891"/>
                  <a:pt x="3988594" y="2805410"/>
                  <a:pt x="3988594" y="2805410"/>
                </a:cubicBezTo>
                <a:cubicBezTo>
                  <a:pt x="3983633" y="2805410"/>
                  <a:pt x="3981152" y="2802929"/>
                  <a:pt x="3981152" y="2797969"/>
                </a:cubicBezTo>
                <a:lnTo>
                  <a:pt x="4003477" y="2805410"/>
                </a:lnTo>
                <a:cubicBezTo>
                  <a:pt x="4008438" y="2810371"/>
                  <a:pt x="4010918" y="2810371"/>
                  <a:pt x="4010918" y="2805410"/>
                </a:cubicBezTo>
                <a:cubicBezTo>
                  <a:pt x="4015879" y="2800449"/>
                  <a:pt x="4008438" y="2795488"/>
                  <a:pt x="3988594" y="2790527"/>
                </a:cubicBezTo>
                <a:cubicBezTo>
                  <a:pt x="3978672" y="2790527"/>
                  <a:pt x="3971231" y="2793008"/>
                  <a:pt x="3966270" y="2797969"/>
                </a:cubicBezTo>
                <a:lnTo>
                  <a:pt x="3958828" y="2797969"/>
                </a:lnTo>
                <a:lnTo>
                  <a:pt x="3943945" y="2797969"/>
                </a:lnTo>
                <a:cubicBezTo>
                  <a:pt x="3938984" y="2797969"/>
                  <a:pt x="3936504" y="2796729"/>
                  <a:pt x="3936504" y="2794248"/>
                </a:cubicBezTo>
                <a:cubicBezTo>
                  <a:pt x="3936504" y="2791767"/>
                  <a:pt x="3937744" y="2790527"/>
                  <a:pt x="3940225" y="2790527"/>
                </a:cubicBezTo>
                <a:cubicBezTo>
                  <a:pt x="3942705" y="2790527"/>
                  <a:pt x="3946426" y="2790527"/>
                  <a:pt x="3951387" y="2790527"/>
                </a:cubicBezTo>
                <a:cubicBezTo>
                  <a:pt x="3956348" y="2790527"/>
                  <a:pt x="3958828" y="2790527"/>
                  <a:pt x="3958828" y="2790527"/>
                </a:cubicBezTo>
                <a:cubicBezTo>
                  <a:pt x="3958828" y="2780605"/>
                  <a:pt x="3948906" y="2775644"/>
                  <a:pt x="3929063" y="2775644"/>
                </a:cubicBezTo>
                <a:lnTo>
                  <a:pt x="3899297" y="2775644"/>
                </a:lnTo>
                <a:cubicBezTo>
                  <a:pt x="3904258" y="2775644"/>
                  <a:pt x="3906738" y="2773164"/>
                  <a:pt x="3906738" y="2768203"/>
                </a:cubicBezTo>
                <a:lnTo>
                  <a:pt x="3884414" y="2775644"/>
                </a:lnTo>
                <a:lnTo>
                  <a:pt x="3884414" y="2768203"/>
                </a:lnTo>
                <a:cubicBezTo>
                  <a:pt x="3879453" y="2768203"/>
                  <a:pt x="3873252" y="2768203"/>
                  <a:pt x="3865811" y="2768203"/>
                </a:cubicBezTo>
                <a:cubicBezTo>
                  <a:pt x="3858369" y="2768203"/>
                  <a:pt x="3854648" y="2765722"/>
                  <a:pt x="3854648" y="2760762"/>
                </a:cubicBezTo>
                <a:cubicBezTo>
                  <a:pt x="3854648" y="2750840"/>
                  <a:pt x="3867051" y="2750840"/>
                  <a:pt x="3891855" y="2760762"/>
                </a:cubicBezTo>
                <a:cubicBezTo>
                  <a:pt x="3916660" y="2765722"/>
                  <a:pt x="3934024" y="2765722"/>
                  <a:pt x="3943945" y="2760762"/>
                </a:cubicBezTo>
                <a:cubicBezTo>
                  <a:pt x="3953867" y="2760762"/>
                  <a:pt x="3953867" y="2758281"/>
                  <a:pt x="3943945" y="2753320"/>
                </a:cubicBezTo>
                <a:cubicBezTo>
                  <a:pt x="3938984" y="2753320"/>
                  <a:pt x="3932783" y="2754560"/>
                  <a:pt x="3925342" y="2757041"/>
                </a:cubicBezTo>
                <a:cubicBezTo>
                  <a:pt x="3917900" y="2759522"/>
                  <a:pt x="3911699" y="2759522"/>
                  <a:pt x="3906738" y="2757041"/>
                </a:cubicBezTo>
                <a:cubicBezTo>
                  <a:pt x="3901777" y="2754560"/>
                  <a:pt x="3899297" y="2753320"/>
                  <a:pt x="3899297" y="2753320"/>
                </a:cubicBezTo>
                <a:cubicBezTo>
                  <a:pt x="3894336" y="2748359"/>
                  <a:pt x="3886894" y="2745879"/>
                  <a:pt x="3876973" y="2745879"/>
                </a:cubicBezTo>
                <a:cubicBezTo>
                  <a:pt x="3867051" y="2740918"/>
                  <a:pt x="3859609" y="2735957"/>
                  <a:pt x="3854648" y="2730996"/>
                </a:cubicBezTo>
                <a:cubicBezTo>
                  <a:pt x="3854648" y="2726035"/>
                  <a:pt x="3852168" y="2723555"/>
                  <a:pt x="3847207" y="2723555"/>
                </a:cubicBezTo>
                <a:lnTo>
                  <a:pt x="3839766" y="2723555"/>
                </a:lnTo>
                <a:cubicBezTo>
                  <a:pt x="3829844" y="2723555"/>
                  <a:pt x="3823643" y="2722315"/>
                  <a:pt x="3821162" y="2719834"/>
                </a:cubicBezTo>
                <a:cubicBezTo>
                  <a:pt x="3818682" y="2717353"/>
                  <a:pt x="3814961" y="2716113"/>
                  <a:pt x="3810000" y="2716113"/>
                </a:cubicBezTo>
                <a:cubicBezTo>
                  <a:pt x="3805039" y="2716113"/>
                  <a:pt x="3800078" y="2716113"/>
                  <a:pt x="3795117" y="2716113"/>
                </a:cubicBezTo>
                <a:cubicBezTo>
                  <a:pt x="3790156" y="2716113"/>
                  <a:pt x="3782715" y="2713633"/>
                  <a:pt x="3772793" y="2708672"/>
                </a:cubicBezTo>
                <a:cubicBezTo>
                  <a:pt x="3772793" y="2708672"/>
                  <a:pt x="3770313" y="2708672"/>
                  <a:pt x="3765352" y="2708672"/>
                </a:cubicBezTo>
                <a:cubicBezTo>
                  <a:pt x="3760391" y="2708672"/>
                  <a:pt x="3757910" y="2708672"/>
                  <a:pt x="3757910" y="2708672"/>
                </a:cubicBezTo>
                <a:cubicBezTo>
                  <a:pt x="3752949" y="2703711"/>
                  <a:pt x="3747988" y="2701230"/>
                  <a:pt x="3743027" y="2701230"/>
                </a:cubicBezTo>
                <a:cubicBezTo>
                  <a:pt x="3743027" y="2706191"/>
                  <a:pt x="3741787" y="2707432"/>
                  <a:pt x="3739307" y="2704951"/>
                </a:cubicBezTo>
                <a:cubicBezTo>
                  <a:pt x="3736826" y="2702470"/>
                  <a:pt x="3735586" y="2701230"/>
                  <a:pt x="3735586" y="2701230"/>
                </a:cubicBezTo>
                <a:cubicBezTo>
                  <a:pt x="3730625" y="2701230"/>
                  <a:pt x="3728145" y="2701230"/>
                  <a:pt x="3728145" y="2701230"/>
                </a:cubicBezTo>
                <a:cubicBezTo>
                  <a:pt x="3718223" y="2701230"/>
                  <a:pt x="3713262" y="2699990"/>
                  <a:pt x="3713262" y="2697510"/>
                </a:cubicBezTo>
                <a:cubicBezTo>
                  <a:pt x="3713262" y="2695029"/>
                  <a:pt x="3710781" y="2693789"/>
                  <a:pt x="3705820" y="2693789"/>
                </a:cubicBezTo>
                <a:lnTo>
                  <a:pt x="3661172" y="2678906"/>
                </a:lnTo>
                <a:cubicBezTo>
                  <a:pt x="3656211" y="2678906"/>
                  <a:pt x="3647529" y="2678906"/>
                  <a:pt x="3635127" y="2678906"/>
                </a:cubicBezTo>
                <a:cubicBezTo>
                  <a:pt x="3622724" y="2678906"/>
                  <a:pt x="3616523" y="2678906"/>
                  <a:pt x="3616523" y="2678906"/>
                </a:cubicBezTo>
                <a:lnTo>
                  <a:pt x="3609082" y="2678906"/>
                </a:lnTo>
                <a:cubicBezTo>
                  <a:pt x="3604121" y="2678906"/>
                  <a:pt x="3596679" y="2676426"/>
                  <a:pt x="3586758" y="2671465"/>
                </a:cubicBezTo>
                <a:cubicBezTo>
                  <a:pt x="3586758" y="2671465"/>
                  <a:pt x="3584277" y="2670225"/>
                  <a:pt x="3579316" y="2667744"/>
                </a:cubicBezTo>
                <a:cubicBezTo>
                  <a:pt x="3574355" y="2665263"/>
                  <a:pt x="3571875" y="2664023"/>
                  <a:pt x="3571875" y="2664023"/>
                </a:cubicBezTo>
                <a:lnTo>
                  <a:pt x="3556992" y="2656582"/>
                </a:lnTo>
                <a:cubicBezTo>
                  <a:pt x="3552031" y="2656582"/>
                  <a:pt x="3549551" y="2655342"/>
                  <a:pt x="3549551" y="2652861"/>
                </a:cubicBezTo>
                <a:cubicBezTo>
                  <a:pt x="3549551" y="2650381"/>
                  <a:pt x="3549551" y="2649141"/>
                  <a:pt x="3549551" y="2649141"/>
                </a:cubicBezTo>
                <a:cubicBezTo>
                  <a:pt x="3549551" y="2649141"/>
                  <a:pt x="3547070" y="2646660"/>
                  <a:pt x="3542109" y="2641699"/>
                </a:cubicBezTo>
                <a:lnTo>
                  <a:pt x="3527226" y="2634258"/>
                </a:lnTo>
                <a:cubicBezTo>
                  <a:pt x="3527226" y="2629297"/>
                  <a:pt x="3530947" y="2626816"/>
                  <a:pt x="3538389" y="2626816"/>
                </a:cubicBezTo>
                <a:cubicBezTo>
                  <a:pt x="3545830" y="2626816"/>
                  <a:pt x="3549551" y="2626816"/>
                  <a:pt x="3549551" y="2626816"/>
                </a:cubicBezTo>
                <a:cubicBezTo>
                  <a:pt x="3549551" y="2631777"/>
                  <a:pt x="3552031" y="2634258"/>
                  <a:pt x="3556992" y="2634258"/>
                </a:cubicBezTo>
                <a:cubicBezTo>
                  <a:pt x="3561953" y="2634258"/>
                  <a:pt x="3566914" y="2634258"/>
                  <a:pt x="3571875" y="2634258"/>
                </a:cubicBezTo>
                <a:lnTo>
                  <a:pt x="3594199" y="2634258"/>
                </a:lnTo>
                <a:lnTo>
                  <a:pt x="3579316" y="2626816"/>
                </a:lnTo>
                <a:cubicBezTo>
                  <a:pt x="3569395" y="2621856"/>
                  <a:pt x="3561953" y="2619375"/>
                  <a:pt x="3556992" y="2619375"/>
                </a:cubicBezTo>
                <a:lnTo>
                  <a:pt x="3556992" y="2611934"/>
                </a:lnTo>
                <a:lnTo>
                  <a:pt x="3527226" y="2611934"/>
                </a:lnTo>
                <a:cubicBezTo>
                  <a:pt x="3522265" y="2611934"/>
                  <a:pt x="3519785" y="2614414"/>
                  <a:pt x="3519785" y="2619375"/>
                </a:cubicBezTo>
                <a:cubicBezTo>
                  <a:pt x="3519785" y="2624336"/>
                  <a:pt x="3518545" y="2625576"/>
                  <a:pt x="3516064" y="2623096"/>
                </a:cubicBezTo>
                <a:cubicBezTo>
                  <a:pt x="3513584" y="2620615"/>
                  <a:pt x="3512344" y="2619375"/>
                  <a:pt x="3512344" y="2619375"/>
                </a:cubicBezTo>
                <a:cubicBezTo>
                  <a:pt x="3512344" y="2619375"/>
                  <a:pt x="3512344" y="2621856"/>
                  <a:pt x="3512344" y="2626816"/>
                </a:cubicBezTo>
                <a:cubicBezTo>
                  <a:pt x="3512344" y="2631777"/>
                  <a:pt x="3509863" y="2631777"/>
                  <a:pt x="3504902" y="2626816"/>
                </a:cubicBezTo>
                <a:lnTo>
                  <a:pt x="3482578" y="2619375"/>
                </a:lnTo>
                <a:cubicBezTo>
                  <a:pt x="3477617" y="2619375"/>
                  <a:pt x="3475137" y="2621856"/>
                  <a:pt x="3475137" y="2626816"/>
                </a:cubicBezTo>
                <a:cubicBezTo>
                  <a:pt x="3475137" y="2631777"/>
                  <a:pt x="3480098" y="2634258"/>
                  <a:pt x="3490019" y="2634258"/>
                </a:cubicBezTo>
                <a:cubicBezTo>
                  <a:pt x="3494980" y="2634258"/>
                  <a:pt x="3499941" y="2636738"/>
                  <a:pt x="3504902" y="2641699"/>
                </a:cubicBezTo>
                <a:cubicBezTo>
                  <a:pt x="3504902" y="2641699"/>
                  <a:pt x="3503662" y="2641699"/>
                  <a:pt x="3501182" y="2641699"/>
                </a:cubicBezTo>
                <a:cubicBezTo>
                  <a:pt x="3498701" y="2641699"/>
                  <a:pt x="3497461" y="2641699"/>
                  <a:pt x="3497461" y="2641699"/>
                </a:cubicBezTo>
                <a:cubicBezTo>
                  <a:pt x="3492500" y="2641699"/>
                  <a:pt x="3485058" y="2640459"/>
                  <a:pt x="3475137" y="2637978"/>
                </a:cubicBezTo>
                <a:cubicBezTo>
                  <a:pt x="3465215" y="2635498"/>
                  <a:pt x="3459013" y="2633018"/>
                  <a:pt x="3456533" y="2630537"/>
                </a:cubicBezTo>
                <a:cubicBezTo>
                  <a:pt x="3454053" y="2628056"/>
                  <a:pt x="3447851" y="2626816"/>
                  <a:pt x="3437930" y="2626816"/>
                </a:cubicBezTo>
                <a:lnTo>
                  <a:pt x="3430488" y="2619375"/>
                </a:lnTo>
                <a:cubicBezTo>
                  <a:pt x="3440410" y="2619375"/>
                  <a:pt x="3442891" y="2614414"/>
                  <a:pt x="3437930" y="2604492"/>
                </a:cubicBezTo>
                <a:cubicBezTo>
                  <a:pt x="3437930" y="2599531"/>
                  <a:pt x="3439170" y="2597051"/>
                  <a:pt x="3441650" y="2597051"/>
                </a:cubicBezTo>
                <a:cubicBezTo>
                  <a:pt x="3444131" y="2597051"/>
                  <a:pt x="3447851" y="2597051"/>
                  <a:pt x="3452812" y="2597051"/>
                </a:cubicBezTo>
                <a:lnTo>
                  <a:pt x="3460254" y="2589609"/>
                </a:lnTo>
                <a:cubicBezTo>
                  <a:pt x="3455293" y="2589609"/>
                  <a:pt x="3452812" y="2588369"/>
                  <a:pt x="3452812" y="2585889"/>
                </a:cubicBezTo>
                <a:cubicBezTo>
                  <a:pt x="3452812" y="2583408"/>
                  <a:pt x="3449092" y="2582168"/>
                  <a:pt x="3441650" y="2582168"/>
                </a:cubicBezTo>
                <a:cubicBezTo>
                  <a:pt x="3434209" y="2582168"/>
                  <a:pt x="3430488" y="2582168"/>
                  <a:pt x="3430488" y="2582168"/>
                </a:cubicBezTo>
                <a:cubicBezTo>
                  <a:pt x="3425527" y="2577207"/>
                  <a:pt x="3421807" y="2574726"/>
                  <a:pt x="3419326" y="2574726"/>
                </a:cubicBezTo>
                <a:cubicBezTo>
                  <a:pt x="3416845" y="2574726"/>
                  <a:pt x="3413125" y="2574726"/>
                  <a:pt x="3408164" y="2574726"/>
                </a:cubicBezTo>
                <a:cubicBezTo>
                  <a:pt x="3398242" y="2569766"/>
                  <a:pt x="3390800" y="2566045"/>
                  <a:pt x="3385840" y="2563564"/>
                </a:cubicBezTo>
                <a:cubicBezTo>
                  <a:pt x="3380879" y="2561084"/>
                  <a:pt x="3378398" y="2562324"/>
                  <a:pt x="3378398" y="2567285"/>
                </a:cubicBezTo>
                <a:cubicBezTo>
                  <a:pt x="3378398" y="2572246"/>
                  <a:pt x="3378398" y="2574726"/>
                  <a:pt x="3378398" y="2574726"/>
                </a:cubicBezTo>
                <a:lnTo>
                  <a:pt x="3385840" y="2582168"/>
                </a:lnTo>
                <a:cubicBezTo>
                  <a:pt x="3390800" y="2582168"/>
                  <a:pt x="3393281" y="2582168"/>
                  <a:pt x="3393281" y="2582168"/>
                </a:cubicBezTo>
                <a:lnTo>
                  <a:pt x="3400723" y="2589609"/>
                </a:lnTo>
                <a:lnTo>
                  <a:pt x="3400723" y="2597051"/>
                </a:lnTo>
                <a:lnTo>
                  <a:pt x="3378398" y="2589609"/>
                </a:lnTo>
                <a:lnTo>
                  <a:pt x="3363516" y="2582168"/>
                </a:lnTo>
                <a:lnTo>
                  <a:pt x="3378398" y="2582168"/>
                </a:lnTo>
                <a:lnTo>
                  <a:pt x="3363516" y="2574726"/>
                </a:lnTo>
                <a:cubicBezTo>
                  <a:pt x="3358555" y="2574726"/>
                  <a:pt x="3354834" y="2574726"/>
                  <a:pt x="3352353" y="2574726"/>
                </a:cubicBezTo>
                <a:cubicBezTo>
                  <a:pt x="3349873" y="2574726"/>
                  <a:pt x="3348633" y="2577207"/>
                  <a:pt x="3348633" y="2582168"/>
                </a:cubicBezTo>
                <a:lnTo>
                  <a:pt x="3341191" y="2589609"/>
                </a:lnTo>
                <a:lnTo>
                  <a:pt x="3378398" y="2597051"/>
                </a:lnTo>
                <a:cubicBezTo>
                  <a:pt x="3388320" y="2606973"/>
                  <a:pt x="3393281" y="2611934"/>
                  <a:pt x="3393281" y="2611934"/>
                </a:cubicBezTo>
                <a:lnTo>
                  <a:pt x="3356074" y="2604492"/>
                </a:lnTo>
                <a:cubicBezTo>
                  <a:pt x="3351113" y="2604492"/>
                  <a:pt x="3343672" y="2603252"/>
                  <a:pt x="3333750" y="2600771"/>
                </a:cubicBezTo>
                <a:cubicBezTo>
                  <a:pt x="3323828" y="2598291"/>
                  <a:pt x="3316386" y="2594570"/>
                  <a:pt x="3311426" y="2589609"/>
                </a:cubicBezTo>
                <a:lnTo>
                  <a:pt x="3303984" y="2582168"/>
                </a:lnTo>
                <a:cubicBezTo>
                  <a:pt x="3313906" y="2582168"/>
                  <a:pt x="3318867" y="2582168"/>
                  <a:pt x="3318867" y="2582168"/>
                </a:cubicBezTo>
                <a:cubicBezTo>
                  <a:pt x="3318867" y="2577207"/>
                  <a:pt x="3317627" y="2573486"/>
                  <a:pt x="3315146" y="2571006"/>
                </a:cubicBezTo>
                <a:cubicBezTo>
                  <a:pt x="3312666" y="2568525"/>
                  <a:pt x="3313906" y="2567285"/>
                  <a:pt x="3318867" y="2567285"/>
                </a:cubicBezTo>
                <a:lnTo>
                  <a:pt x="3303984" y="2567285"/>
                </a:lnTo>
                <a:cubicBezTo>
                  <a:pt x="3299024" y="2567285"/>
                  <a:pt x="3295303" y="2566045"/>
                  <a:pt x="3292822" y="2563564"/>
                </a:cubicBezTo>
                <a:cubicBezTo>
                  <a:pt x="3290342" y="2561084"/>
                  <a:pt x="3289101" y="2559844"/>
                  <a:pt x="3289101" y="2559844"/>
                </a:cubicBezTo>
                <a:lnTo>
                  <a:pt x="3296543" y="2559844"/>
                </a:lnTo>
                <a:cubicBezTo>
                  <a:pt x="3296543" y="2554883"/>
                  <a:pt x="3294062" y="2552402"/>
                  <a:pt x="3289101" y="2552402"/>
                </a:cubicBezTo>
                <a:cubicBezTo>
                  <a:pt x="3284141" y="2552402"/>
                  <a:pt x="3279179" y="2554883"/>
                  <a:pt x="3274219" y="2559844"/>
                </a:cubicBezTo>
                <a:cubicBezTo>
                  <a:pt x="3274219" y="2559844"/>
                  <a:pt x="3271738" y="2559844"/>
                  <a:pt x="3266777" y="2559844"/>
                </a:cubicBezTo>
                <a:cubicBezTo>
                  <a:pt x="3261817" y="2554883"/>
                  <a:pt x="3259336" y="2554883"/>
                  <a:pt x="3259336" y="2559844"/>
                </a:cubicBezTo>
                <a:lnTo>
                  <a:pt x="3266777" y="2567285"/>
                </a:lnTo>
                <a:lnTo>
                  <a:pt x="3274219" y="2574726"/>
                </a:lnTo>
                <a:lnTo>
                  <a:pt x="3251894" y="2567285"/>
                </a:lnTo>
                <a:lnTo>
                  <a:pt x="3244453" y="2567285"/>
                </a:lnTo>
                <a:cubicBezTo>
                  <a:pt x="3244453" y="2572246"/>
                  <a:pt x="3243213" y="2574726"/>
                  <a:pt x="3240732" y="2574726"/>
                </a:cubicBezTo>
                <a:cubicBezTo>
                  <a:pt x="3238252" y="2574726"/>
                  <a:pt x="3237012" y="2575967"/>
                  <a:pt x="3237012" y="2578447"/>
                </a:cubicBezTo>
                <a:cubicBezTo>
                  <a:pt x="3237012" y="2580928"/>
                  <a:pt x="3229570" y="2582168"/>
                  <a:pt x="3214687" y="2582168"/>
                </a:cubicBezTo>
                <a:cubicBezTo>
                  <a:pt x="3209727" y="2582168"/>
                  <a:pt x="3203525" y="2582168"/>
                  <a:pt x="3196084" y="2582168"/>
                </a:cubicBezTo>
                <a:cubicBezTo>
                  <a:pt x="3188642" y="2582168"/>
                  <a:pt x="3184922" y="2582168"/>
                  <a:pt x="3184922" y="2582168"/>
                </a:cubicBezTo>
                <a:cubicBezTo>
                  <a:pt x="3165078" y="2572246"/>
                  <a:pt x="3150195" y="2567285"/>
                  <a:pt x="3140273" y="2567285"/>
                </a:cubicBezTo>
                <a:cubicBezTo>
                  <a:pt x="3140273" y="2567285"/>
                  <a:pt x="3135313" y="2564804"/>
                  <a:pt x="3125391" y="2559844"/>
                </a:cubicBezTo>
                <a:cubicBezTo>
                  <a:pt x="3125391" y="2559844"/>
                  <a:pt x="3122910" y="2558604"/>
                  <a:pt x="3117949" y="2556123"/>
                </a:cubicBezTo>
                <a:cubicBezTo>
                  <a:pt x="3112988" y="2553642"/>
                  <a:pt x="3110508" y="2552402"/>
                  <a:pt x="3110508" y="2552402"/>
                </a:cubicBezTo>
                <a:lnTo>
                  <a:pt x="3095625" y="2552402"/>
                </a:lnTo>
                <a:lnTo>
                  <a:pt x="3080742" y="2544961"/>
                </a:lnTo>
                <a:cubicBezTo>
                  <a:pt x="3065859" y="2544961"/>
                  <a:pt x="3050976" y="2540000"/>
                  <a:pt x="3036094" y="2530078"/>
                </a:cubicBezTo>
                <a:lnTo>
                  <a:pt x="3043535" y="2530078"/>
                </a:lnTo>
                <a:lnTo>
                  <a:pt x="3058418" y="2530078"/>
                </a:lnTo>
                <a:lnTo>
                  <a:pt x="3043535" y="2522637"/>
                </a:lnTo>
                <a:cubicBezTo>
                  <a:pt x="3038574" y="2517676"/>
                  <a:pt x="3033613" y="2515195"/>
                  <a:pt x="3028652" y="2515195"/>
                </a:cubicBezTo>
                <a:lnTo>
                  <a:pt x="2998887" y="2500312"/>
                </a:lnTo>
                <a:cubicBezTo>
                  <a:pt x="2998887" y="2500312"/>
                  <a:pt x="3005088" y="2501552"/>
                  <a:pt x="3017490" y="2504033"/>
                </a:cubicBezTo>
                <a:cubicBezTo>
                  <a:pt x="3029892" y="2506514"/>
                  <a:pt x="3038574" y="2505273"/>
                  <a:pt x="3043535" y="2500312"/>
                </a:cubicBezTo>
                <a:cubicBezTo>
                  <a:pt x="3068340" y="2490390"/>
                  <a:pt x="3079502" y="2480469"/>
                  <a:pt x="3077021" y="2470547"/>
                </a:cubicBezTo>
                <a:cubicBezTo>
                  <a:pt x="3074541" y="2460625"/>
                  <a:pt x="3053457" y="2453183"/>
                  <a:pt x="3013769" y="2448223"/>
                </a:cubicBezTo>
                <a:cubicBezTo>
                  <a:pt x="3003847" y="2443262"/>
                  <a:pt x="2996406" y="2440781"/>
                  <a:pt x="2991445" y="2440781"/>
                </a:cubicBezTo>
                <a:cubicBezTo>
                  <a:pt x="2986484" y="2440781"/>
                  <a:pt x="2980283" y="2439541"/>
                  <a:pt x="2972842" y="2437060"/>
                </a:cubicBezTo>
                <a:cubicBezTo>
                  <a:pt x="2965400" y="2434580"/>
                  <a:pt x="2959199" y="2433340"/>
                  <a:pt x="2954238" y="2433340"/>
                </a:cubicBezTo>
                <a:lnTo>
                  <a:pt x="2939355" y="2425898"/>
                </a:lnTo>
                <a:lnTo>
                  <a:pt x="2909590" y="2418457"/>
                </a:lnTo>
                <a:cubicBezTo>
                  <a:pt x="2909590" y="2418457"/>
                  <a:pt x="2908350" y="2417217"/>
                  <a:pt x="2905869" y="2414736"/>
                </a:cubicBezTo>
                <a:cubicBezTo>
                  <a:pt x="2903388" y="2412256"/>
                  <a:pt x="2902148" y="2411016"/>
                  <a:pt x="2902148" y="2411016"/>
                </a:cubicBezTo>
                <a:cubicBezTo>
                  <a:pt x="2897188" y="2411016"/>
                  <a:pt x="2893467" y="2409775"/>
                  <a:pt x="2890986" y="2407295"/>
                </a:cubicBezTo>
                <a:cubicBezTo>
                  <a:pt x="2888506" y="2404814"/>
                  <a:pt x="2884785" y="2403574"/>
                  <a:pt x="2879824" y="2403574"/>
                </a:cubicBezTo>
                <a:cubicBezTo>
                  <a:pt x="2874863" y="2403574"/>
                  <a:pt x="2866181" y="2401093"/>
                  <a:pt x="2853779" y="2396133"/>
                </a:cubicBezTo>
                <a:cubicBezTo>
                  <a:pt x="2841377" y="2391172"/>
                  <a:pt x="2827734" y="2383731"/>
                  <a:pt x="2812851" y="2373809"/>
                </a:cubicBezTo>
                <a:cubicBezTo>
                  <a:pt x="2807891" y="2373809"/>
                  <a:pt x="2804170" y="2373809"/>
                  <a:pt x="2801689" y="2373809"/>
                </a:cubicBezTo>
                <a:cubicBezTo>
                  <a:pt x="2799209" y="2373809"/>
                  <a:pt x="2796729" y="2373809"/>
                  <a:pt x="2794248" y="2373809"/>
                </a:cubicBezTo>
                <a:cubicBezTo>
                  <a:pt x="2791767" y="2373809"/>
                  <a:pt x="2789287" y="2373809"/>
                  <a:pt x="2786807" y="2373809"/>
                </a:cubicBezTo>
                <a:cubicBezTo>
                  <a:pt x="2784326" y="2373809"/>
                  <a:pt x="2783086" y="2371328"/>
                  <a:pt x="2783086" y="2366367"/>
                </a:cubicBezTo>
                <a:cubicBezTo>
                  <a:pt x="2778125" y="2366367"/>
                  <a:pt x="2770684" y="2363886"/>
                  <a:pt x="2760762" y="2358926"/>
                </a:cubicBezTo>
                <a:cubicBezTo>
                  <a:pt x="2755801" y="2358926"/>
                  <a:pt x="2750840" y="2358926"/>
                  <a:pt x="2745879" y="2358926"/>
                </a:cubicBezTo>
                <a:cubicBezTo>
                  <a:pt x="2740918" y="2358926"/>
                  <a:pt x="2735957" y="2356445"/>
                  <a:pt x="2730996" y="2351484"/>
                </a:cubicBezTo>
                <a:lnTo>
                  <a:pt x="2708672" y="2351484"/>
                </a:lnTo>
                <a:cubicBezTo>
                  <a:pt x="2708672" y="2351484"/>
                  <a:pt x="2708672" y="2353965"/>
                  <a:pt x="2708672" y="2358926"/>
                </a:cubicBezTo>
                <a:lnTo>
                  <a:pt x="2738437" y="2373809"/>
                </a:lnTo>
                <a:cubicBezTo>
                  <a:pt x="2748359" y="2373809"/>
                  <a:pt x="2753320" y="2373809"/>
                  <a:pt x="2753320" y="2373809"/>
                </a:cubicBezTo>
                <a:cubicBezTo>
                  <a:pt x="2753320" y="2373809"/>
                  <a:pt x="2754561" y="2375049"/>
                  <a:pt x="2757041" y="2377529"/>
                </a:cubicBezTo>
                <a:cubicBezTo>
                  <a:pt x="2759522" y="2380010"/>
                  <a:pt x="2760762" y="2381250"/>
                  <a:pt x="2760762" y="2381250"/>
                </a:cubicBezTo>
                <a:lnTo>
                  <a:pt x="2768203" y="2396133"/>
                </a:lnTo>
                <a:lnTo>
                  <a:pt x="2753320" y="2396133"/>
                </a:lnTo>
                <a:cubicBezTo>
                  <a:pt x="2748359" y="2396133"/>
                  <a:pt x="2747119" y="2393652"/>
                  <a:pt x="2749600" y="2388691"/>
                </a:cubicBezTo>
                <a:cubicBezTo>
                  <a:pt x="2752080" y="2383731"/>
                  <a:pt x="2745879" y="2381250"/>
                  <a:pt x="2730996" y="2381250"/>
                </a:cubicBezTo>
                <a:lnTo>
                  <a:pt x="2701230" y="2373809"/>
                </a:lnTo>
                <a:lnTo>
                  <a:pt x="2686348" y="2366367"/>
                </a:lnTo>
                <a:lnTo>
                  <a:pt x="2619375" y="2344043"/>
                </a:lnTo>
                <a:cubicBezTo>
                  <a:pt x="2614414" y="2339082"/>
                  <a:pt x="2610693" y="2337842"/>
                  <a:pt x="2608213" y="2340322"/>
                </a:cubicBezTo>
                <a:cubicBezTo>
                  <a:pt x="2605732" y="2342803"/>
                  <a:pt x="2603252" y="2344043"/>
                  <a:pt x="2600771" y="2344043"/>
                </a:cubicBezTo>
                <a:cubicBezTo>
                  <a:pt x="2598291" y="2344043"/>
                  <a:pt x="2597051" y="2341562"/>
                  <a:pt x="2597051" y="2336601"/>
                </a:cubicBezTo>
                <a:lnTo>
                  <a:pt x="2589609" y="2329160"/>
                </a:lnTo>
                <a:cubicBezTo>
                  <a:pt x="2589609" y="2329160"/>
                  <a:pt x="2589609" y="2331641"/>
                  <a:pt x="2589609" y="2336601"/>
                </a:cubicBezTo>
                <a:cubicBezTo>
                  <a:pt x="2589609" y="2341562"/>
                  <a:pt x="2579687" y="2339082"/>
                  <a:pt x="2559844" y="2329160"/>
                </a:cubicBezTo>
                <a:lnTo>
                  <a:pt x="2537520" y="2321719"/>
                </a:lnTo>
                <a:cubicBezTo>
                  <a:pt x="2537520" y="2321719"/>
                  <a:pt x="2535039" y="2321719"/>
                  <a:pt x="2530078" y="2321719"/>
                </a:cubicBezTo>
                <a:cubicBezTo>
                  <a:pt x="2525117" y="2321719"/>
                  <a:pt x="2522637" y="2321719"/>
                  <a:pt x="2522637" y="2321719"/>
                </a:cubicBezTo>
                <a:lnTo>
                  <a:pt x="2515195" y="2314277"/>
                </a:lnTo>
                <a:cubicBezTo>
                  <a:pt x="2520156" y="2314277"/>
                  <a:pt x="2522637" y="2313037"/>
                  <a:pt x="2522637" y="2310557"/>
                </a:cubicBezTo>
                <a:cubicBezTo>
                  <a:pt x="2522637" y="2308076"/>
                  <a:pt x="2520156" y="2306836"/>
                  <a:pt x="2515195" y="2306836"/>
                </a:cubicBezTo>
                <a:cubicBezTo>
                  <a:pt x="2495352" y="2311797"/>
                  <a:pt x="2485430" y="2309317"/>
                  <a:pt x="2485430" y="2299394"/>
                </a:cubicBezTo>
                <a:cubicBezTo>
                  <a:pt x="2480469" y="2294434"/>
                  <a:pt x="2475508" y="2291953"/>
                  <a:pt x="2470547" y="2291953"/>
                </a:cubicBezTo>
                <a:lnTo>
                  <a:pt x="2455664" y="2284512"/>
                </a:lnTo>
                <a:lnTo>
                  <a:pt x="2463105" y="2284512"/>
                </a:lnTo>
                <a:lnTo>
                  <a:pt x="2485430" y="2284512"/>
                </a:lnTo>
                <a:lnTo>
                  <a:pt x="2477988" y="2277070"/>
                </a:lnTo>
                <a:cubicBezTo>
                  <a:pt x="2482949" y="2277070"/>
                  <a:pt x="2479228" y="2274590"/>
                  <a:pt x="2466826" y="2269629"/>
                </a:cubicBezTo>
                <a:cubicBezTo>
                  <a:pt x="2454424" y="2264668"/>
                  <a:pt x="2442021" y="2260947"/>
                  <a:pt x="2429619" y="2258467"/>
                </a:cubicBezTo>
                <a:cubicBezTo>
                  <a:pt x="2417217" y="2255986"/>
                  <a:pt x="2411016" y="2254746"/>
                  <a:pt x="2411016" y="2254746"/>
                </a:cubicBezTo>
                <a:lnTo>
                  <a:pt x="2418457" y="2262187"/>
                </a:lnTo>
                <a:cubicBezTo>
                  <a:pt x="2423418" y="2262187"/>
                  <a:pt x="2425898" y="2263427"/>
                  <a:pt x="2425898" y="2265908"/>
                </a:cubicBezTo>
                <a:cubicBezTo>
                  <a:pt x="2425898" y="2268389"/>
                  <a:pt x="2425898" y="2269629"/>
                  <a:pt x="2425898" y="2269629"/>
                </a:cubicBezTo>
                <a:lnTo>
                  <a:pt x="2433340" y="2277070"/>
                </a:lnTo>
                <a:cubicBezTo>
                  <a:pt x="2428379" y="2277070"/>
                  <a:pt x="2425898" y="2277070"/>
                  <a:pt x="2425898" y="2277070"/>
                </a:cubicBezTo>
                <a:lnTo>
                  <a:pt x="2373808" y="2277070"/>
                </a:lnTo>
                <a:cubicBezTo>
                  <a:pt x="2373808" y="2277070"/>
                  <a:pt x="2366367" y="2274590"/>
                  <a:pt x="2351484" y="2269629"/>
                </a:cubicBezTo>
                <a:cubicBezTo>
                  <a:pt x="2341562" y="2269629"/>
                  <a:pt x="2332881" y="2268389"/>
                  <a:pt x="2325439" y="2265908"/>
                </a:cubicBezTo>
                <a:cubicBezTo>
                  <a:pt x="2317998" y="2263427"/>
                  <a:pt x="2313037" y="2262187"/>
                  <a:pt x="2310557" y="2262187"/>
                </a:cubicBezTo>
                <a:cubicBezTo>
                  <a:pt x="2308076" y="2262187"/>
                  <a:pt x="2301875" y="2260947"/>
                  <a:pt x="2291953" y="2258467"/>
                </a:cubicBezTo>
                <a:cubicBezTo>
                  <a:pt x="2282031" y="2255986"/>
                  <a:pt x="2272109" y="2254746"/>
                  <a:pt x="2262187" y="2254746"/>
                </a:cubicBezTo>
                <a:cubicBezTo>
                  <a:pt x="2242344" y="2249785"/>
                  <a:pt x="2229941" y="2244824"/>
                  <a:pt x="2224980" y="2239863"/>
                </a:cubicBezTo>
                <a:cubicBezTo>
                  <a:pt x="2220020" y="2234902"/>
                  <a:pt x="2213818" y="2232422"/>
                  <a:pt x="2206377" y="2232422"/>
                </a:cubicBezTo>
                <a:cubicBezTo>
                  <a:pt x="2198935" y="2232422"/>
                  <a:pt x="2190254" y="2232422"/>
                  <a:pt x="2180332" y="2232422"/>
                </a:cubicBezTo>
                <a:cubicBezTo>
                  <a:pt x="2160489" y="2222500"/>
                  <a:pt x="2150566" y="2222500"/>
                  <a:pt x="2150566" y="2232422"/>
                </a:cubicBezTo>
                <a:cubicBezTo>
                  <a:pt x="2145606" y="2232422"/>
                  <a:pt x="2139404" y="2229941"/>
                  <a:pt x="2131963" y="2224980"/>
                </a:cubicBezTo>
                <a:cubicBezTo>
                  <a:pt x="2124522" y="2220020"/>
                  <a:pt x="2120801" y="2218779"/>
                  <a:pt x="2120801" y="2221260"/>
                </a:cubicBezTo>
                <a:cubicBezTo>
                  <a:pt x="2120801" y="2223740"/>
                  <a:pt x="2117080" y="2222500"/>
                  <a:pt x="2109639" y="2217539"/>
                </a:cubicBezTo>
                <a:cubicBezTo>
                  <a:pt x="2102197" y="2212578"/>
                  <a:pt x="2095996" y="2212578"/>
                  <a:pt x="2091035" y="2217539"/>
                </a:cubicBezTo>
                <a:cubicBezTo>
                  <a:pt x="2071192" y="2217539"/>
                  <a:pt x="2058789" y="2210098"/>
                  <a:pt x="2053828" y="2195215"/>
                </a:cubicBezTo>
                <a:cubicBezTo>
                  <a:pt x="2053828" y="2190254"/>
                  <a:pt x="2053828" y="2187773"/>
                  <a:pt x="2053828" y="2187773"/>
                </a:cubicBezTo>
                <a:cubicBezTo>
                  <a:pt x="2053828" y="2182813"/>
                  <a:pt x="2052588" y="2180332"/>
                  <a:pt x="2050107" y="2180332"/>
                </a:cubicBezTo>
                <a:cubicBezTo>
                  <a:pt x="2047627" y="2180332"/>
                  <a:pt x="2043906" y="2180332"/>
                  <a:pt x="2038945" y="2180332"/>
                </a:cubicBezTo>
                <a:cubicBezTo>
                  <a:pt x="2033985" y="2180332"/>
                  <a:pt x="2030264" y="2177851"/>
                  <a:pt x="2027783" y="2172891"/>
                </a:cubicBezTo>
                <a:cubicBezTo>
                  <a:pt x="2025303" y="2167930"/>
                  <a:pt x="2014141" y="2165449"/>
                  <a:pt x="1994297" y="2165449"/>
                </a:cubicBezTo>
                <a:lnTo>
                  <a:pt x="1964532" y="2158008"/>
                </a:lnTo>
                <a:lnTo>
                  <a:pt x="1971973" y="2150566"/>
                </a:lnTo>
                <a:cubicBezTo>
                  <a:pt x="1981895" y="2155527"/>
                  <a:pt x="1989336" y="2156768"/>
                  <a:pt x="1994297" y="2154287"/>
                </a:cubicBezTo>
                <a:cubicBezTo>
                  <a:pt x="1999258" y="2151806"/>
                  <a:pt x="2004219" y="2150566"/>
                  <a:pt x="2009180" y="2150566"/>
                </a:cubicBezTo>
                <a:lnTo>
                  <a:pt x="2024062" y="2150566"/>
                </a:lnTo>
                <a:lnTo>
                  <a:pt x="2031504" y="2150566"/>
                </a:lnTo>
                <a:lnTo>
                  <a:pt x="2038945" y="2158008"/>
                </a:lnTo>
                <a:cubicBezTo>
                  <a:pt x="2043906" y="2158008"/>
                  <a:pt x="2048867" y="2158008"/>
                  <a:pt x="2053828" y="2158008"/>
                </a:cubicBezTo>
                <a:cubicBezTo>
                  <a:pt x="2068711" y="2158008"/>
                  <a:pt x="2076152" y="2160488"/>
                  <a:pt x="2076152" y="2165449"/>
                </a:cubicBezTo>
                <a:cubicBezTo>
                  <a:pt x="2076152" y="2170410"/>
                  <a:pt x="2081113" y="2172891"/>
                  <a:pt x="2091035" y="2172891"/>
                </a:cubicBezTo>
                <a:lnTo>
                  <a:pt x="2091035" y="2165449"/>
                </a:lnTo>
                <a:lnTo>
                  <a:pt x="2091035" y="2158008"/>
                </a:lnTo>
                <a:cubicBezTo>
                  <a:pt x="2091035" y="2158008"/>
                  <a:pt x="2088555" y="2156768"/>
                  <a:pt x="2083594" y="2154287"/>
                </a:cubicBezTo>
                <a:cubicBezTo>
                  <a:pt x="2078633" y="2151806"/>
                  <a:pt x="2072432" y="2151806"/>
                  <a:pt x="2064990" y="2154287"/>
                </a:cubicBezTo>
                <a:cubicBezTo>
                  <a:pt x="2057549" y="2156768"/>
                  <a:pt x="2053828" y="2155527"/>
                  <a:pt x="2053828" y="2150566"/>
                </a:cubicBezTo>
                <a:cubicBezTo>
                  <a:pt x="2053828" y="2150566"/>
                  <a:pt x="2053828" y="2149326"/>
                  <a:pt x="2053828" y="2146846"/>
                </a:cubicBezTo>
                <a:cubicBezTo>
                  <a:pt x="2053828" y="2144365"/>
                  <a:pt x="2051348" y="2143125"/>
                  <a:pt x="2046387" y="2143125"/>
                </a:cubicBezTo>
                <a:cubicBezTo>
                  <a:pt x="2041426" y="2143125"/>
                  <a:pt x="2036465" y="2141885"/>
                  <a:pt x="2031504" y="2139404"/>
                </a:cubicBezTo>
                <a:cubicBezTo>
                  <a:pt x="2026543" y="2136924"/>
                  <a:pt x="2021582" y="2135684"/>
                  <a:pt x="2016621" y="2135684"/>
                </a:cubicBezTo>
                <a:cubicBezTo>
                  <a:pt x="2001738" y="2130723"/>
                  <a:pt x="1991816" y="2125761"/>
                  <a:pt x="1986855" y="2120801"/>
                </a:cubicBezTo>
                <a:cubicBezTo>
                  <a:pt x="1981895" y="2120801"/>
                  <a:pt x="1976934" y="2120801"/>
                  <a:pt x="1971973" y="2120801"/>
                </a:cubicBezTo>
                <a:cubicBezTo>
                  <a:pt x="1967012" y="2120801"/>
                  <a:pt x="1962051" y="2120801"/>
                  <a:pt x="1957090" y="2120801"/>
                </a:cubicBezTo>
                <a:lnTo>
                  <a:pt x="1949649" y="2120801"/>
                </a:lnTo>
                <a:cubicBezTo>
                  <a:pt x="1954609" y="2120801"/>
                  <a:pt x="1958330" y="2123281"/>
                  <a:pt x="1960811" y="2128242"/>
                </a:cubicBezTo>
                <a:cubicBezTo>
                  <a:pt x="1963291" y="2133203"/>
                  <a:pt x="1964532" y="2135684"/>
                  <a:pt x="1964532" y="2135684"/>
                </a:cubicBezTo>
                <a:lnTo>
                  <a:pt x="1964532" y="2150566"/>
                </a:lnTo>
                <a:cubicBezTo>
                  <a:pt x="1959571" y="2150566"/>
                  <a:pt x="1957090" y="2150566"/>
                  <a:pt x="1957090" y="2150566"/>
                </a:cubicBezTo>
                <a:cubicBezTo>
                  <a:pt x="1957090" y="2150566"/>
                  <a:pt x="1957090" y="2148086"/>
                  <a:pt x="1957090" y="2143125"/>
                </a:cubicBezTo>
                <a:cubicBezTo>
                  <a:pt x="1957090" y="2138164"/>
                  <a:pt x="1954609" y="2135684"/>
                  <a:pt x="1949649" y="2135684"/>
                </a:cubicBezTo>
                <a:cubicBezTo>
                  <a:pt x="1944687" y="2135684"/>
                  <a:pt x="1942207" y="2138164"/>
                  <a:pt x="1942207" y="2143125"/>
                </a:cubicBezTo>
                <a:lnTo>
                  <a:pt x="1927324" y="2150566"/>
                </a:lnTo>
                <a:lnTo>
                  <a:pt x="1919883" y="2150566"/>
                </a:lnTo>
                <a:cubicBezTo>
                  <a:pt x="1919883" y="2150566"/>
                  <a:pt x="1917402" y="2149326"/>
                  <a:pt x="1912441" y="2146846"/>
                </a:cubicBezTo>
                <a:cubicBezTo>
                  <a:pt x="1907481" y="2144365"/>
                  <a:pt x="1902520" y="2143125"/>
                  <a:pt x="1897559" y="2143125"/>
                </a:cubicBezTo>
                <a:cubicBezTo>
                  <a:pt x="1892598" y="2138164"/>
                  <a:pt x="1885156" y="2135684"/>
                  <a:pt x="1875234" y="2135684"/>
                </a:cubicBezTo>
                <a:cubicBezTo>
                  <a:pt x="1865313" y="2135684"/>
                  <a:pt x="1857871" y="2133203"/>
                  <a:pt x="1852910" y="2128242"/>
                </a:cubicBezTo>
                <a:cubicBezTo>
                  <a:pt x="1852910" y="2128242"/>
                  <a:pt x="1850430" y="2128242"/>
                  <a:pt x="1845469" y="2128242"/>
                </a:cubicBezTo>
                <a:cubicBezTo>
                  <a:pt x="1840508" y="2128242"/>
                  <a:pt x="1835547" y="2125761"/>
                  <a:pt x="1830586" y="2120801"/>
                </a:cubicBezTo>
                <a:cubicBezTo>
                  <a:pt x="1820664" y="2120801"/>
                  <a:pt x="1814463" y="2119561"/>
                  <a:pt x="1811982" y="2117080"/>
                </a:cubicBezTo>
                <a:cubicBezTo>
                  <a:pt x="1809502" y="2114599"/>
                  <a:pt x="1800820" y="2113359"/>
                  <a:pt x="1785938" y="2113359"/>
                </a:cubicBezTo>
                <a:cubicBezTo>
                  <a:pt x="1785938" y="2113359"/>
                  <a:pt x="1783457" y="2113359"/>
                  <a:pt x="1778496" y="2113359"/>
                </a:cubicBezTo>
                <a:cubicBezTo>
                  <a:pt x="1773535" y="2113359"/>
                  <a:pt x="1771055" y="2110879"/>
                  <a:pt x="1771055" y="2105918"/>
                </a:cubicBezTo>
                <a:lnTo>
                  <a:pt x="1756172" y="2113359"/>
                </a:lnTo>
                <a:cubicBezTo>
                  <a:pt x="1756172" y="2108399"/>
                  <a:pt x="1753692" y="2108399"/>
                  <a:pt x="1748731" y="2113359"/>
                </a:cubicBezTo>
                <a:lnTo>
                  <a:pt x="1748731" y="2120801"/>
                </a:lnTo>
                <a:lnTo>
                  <a:pt x="1741289" y="2128242"/>
                </a:lnTo>
                <a:lnTo>
                  <a:pt x="1733848" y="2113359"/>
                </a:lnTo>
                <a:cubicBezTo>
                  <a:pt x="1743770" y="2113359"/>
                  <a:pt x="1746250" y="2108399"/>
                  <a:pt x="1741289" y="2098476"/>
                </a:cubicBezTo>
                <a:cubicBezTo>
                  <a:pt x="1736328" y="2093516"/>
                  <a:pt x="1731367" y="2092275"/>
                  <a:pt x="1726407" y="2094756"/>
                </a:cubicBezTo>
                <a:cubicBezTo>
                  <a:pt x="1721445" y="2097236"/>
                  <a:pt x="1716485" y="2094756"/>
                  <a:pt x="1711524" y="2087314"/>
                </a:cubicBezTo>
                <a:cubicBezTo>
                  <a:pt x="1706563" y="2079873"/>
                  <a:pt x="1704082" y="2073672"/>
                  <a:pt x="1704082" y="2068711"/>
                </a:cubicBezTo>
                <a:cubicBezTo>
                  <a:pt x="1709043" y="2068711"/>
                  <a:pt x="1711524" y="2066230"/>
                  <a:pt x="1711524" y="2061269"/>
                </a:cubicBezTo>
                <a:lnTo>
                  <a:pt x="1696641" y="2061269"/>
                </a:lnTo>
                <a:cubicBezTo>
                  <a:pt x="1696641" y="2066230"/>
                  <a:pt x="1695401" y="2068711"/>
                  <a:pt x="1692920" y="2068711"/>
                </a:cubicBezTo>
                <a:cubicBezTo>
                  <a:pt x="1690440" y="2068711"/>
                  <a:pt x="1684239" y="2068711"/>
                  <a:pt x="1674317" y="2068711"/>
                </a:cubicBezTo>
                <a:cubicBezTo>
                  <a:pt x="1669356" y="2068711"/>
                  <a:pt x="1664395" y="2068711"/>
                  <a:pt x="1659434" y="2068711"/>
                </a:cubicBezTo>
                <a:cubicBezTo>
                  <a:pt x="1664395" y="2068711"/>
                  <a:pt x="1666875" y="2071192"/>
                  <a:pt x="1666875" y="2076152"/>
                </a:cubicBezTo>
                <a:lnTo>
                  <a:pt x="1674317" y="2083594"/>
                </a:lnTo>
                <a:cubicBezTo>
                  <a:pt x="1684239" y="2083594"/>
                  <a:pt x="1686719" y="2088554"/>
                  <a:pt x="1681758" y="2098476"/>
                </a:cubicBezTo>
                <a:cubicBezTo>
                  <a:pt x="1676797" y="2103437"/>
                  <a:pt x="1664395" y="2103437"/>
                  <a:pt x="1644551" y="2098476"/>
                </a:cubicBezTo>
                <a:cubicBezTo>
                  <a:pt x="1639590" y="2098476"/>
                  <a:pt x="1629668" y="2095996"/>
                  <a:pt x="1614785" y="2091035"/>
                </a:cubicBezTo>
                <a:lnTo>
                  <a:pt x="1607344" y="2091035"/>
                </a:lnTo>
                <a:cubicBezTo>
                  <a:pt x="1617266" y="2091035"/>
                  <a:pt x="1622227" y="2088554"/>
                  <a:pt x="1622227" y="2083594"/>
                </a:cubicBezTo>
                <a:cubicBezTo>
                  <a:pt x="1622227" y="2078633"/>
                  <a:pt x="1619746" y="2076152"/>
                  <a:pt x="1614785" y="2076152"/>
                </a:cubicBezTo>
                <a:lnTo>
                  <a:pt x="1585020" y="2076152"/>
                </a:lnTo>
                <a:lnTo>
                  <a:pt x="1570137" y="2076152"/>
                </a:lnTo>
                <a:lnTo>
                  <a:pt x="1555254" y="2076152"/>
                </a:lnTo>
                <a:cubicBezTo>
                  <a:pt x="1555254" y="2081113"/>
                  <a:pt x="1557735" y="2083594"/>
                  <a:pt x="1562695" y="2083594"/>
                </a:cubicBezTo>
                <a:cubicBezTo>
                  <a:pt x="1567656" y="2083594"/>
                  <a:pt x="1570137" y="2086074"/>
                  <a:pt x="1570137" y="2091035"/>
                </a:cubicBezTo>
                <a:cubicBezTo>
                  <a:pt x="1575098" y="2091035"/>
                  <a:pt x="1582539" y="2092275"/>
                  <a:pt x="1592461" y="2094756"/>
                </a:cubicBezTo>
                <a:cubicBezTo>
                  <a:pt x="1602383" y="2097236"/>
                  <a:pt x="1607344" y="2098476"/>
                  <a:pt x="1607344" y="2098476"/>
                </a:cubicBezTo>
                <a:lnTo>
                  <a:pt x="1614785" y="2098476"/>
                </a:lnTo>
                <a:cubicBezTo>
                  <a:pt x="1614785" y="2098476"/>
                  <a:pt x="1614785" y="2099717"/>
                  <a:pt x="1614785" y="2102197"/>
                </a:cubicBezTo>
                <a:cubicBezTo>
                  <a:pt x="1614785" y="2104678"/>
                  <a:pt x="1617266" y="2105918"/>
                  <a:pt x="1622227" y="2105918"/>
                </a:cubicBezTo>
                <a:lnTo>
                  <a:pt x="1629668" y="2105918"/>
                </a:lnTo>
                <a:cubicBezTo>
                  <a:pt x="1634629" y="2110879"/>
                  <a:pt x="1639590" y="2113359"/>
                  <a:pt x="1644551" y="2113359"/>
                </a:cubicBezTo>
                <a:lnTo>
                  <a:pt x="1666875" y="2113359"/>
                </a:lnTo>
                <a:cubicBezTo>
                  <a:pt x="1671836" y="2118320"/>
                  <a:pt x="1679277" y="2120801"/>
                  <a:pt x="1689199" y="2120801"/>
                </a:cubicBezTo>
                <a:lnTo>
                  <a:pt x="1696641" y="2128242"/>
                </a:lnTo>
                <a:lnTo>
                  <a:pt x="1726407" y="2135684"/>
                </a:lnTo>
                <a:cubicBezTo>
                  <a:pt x="1736328" y="2135684"/>
                  <a:pt x="1746250" y="2140644"/>
                  <a:pt x="1756172" y="2150566"/>
                </a:cubicBezTo>
                <a:cubicBezTo>
                  <a:pt x="1766094" y="2155527"/>
                  <a:pt x="1771055" y="2155527"/>
                  <a:pt x="1771055" y="2150566"/>
                </a:cubicBezTo>
                <a:cubicBezTo>
                  <a:pt x="1776016" y="2150566"/>
                  <a:pt x="1793379" y="2155527"/>
                  <a:pt x="1823145" y="2165449"/>
                </a:cubicBezTo>
                <a:cubicBezTo>
                  <a:pt x="1833067" y="2170410"/>
                  <a:pt x="1838028" y="2172891"/>
                  <a:pt x="1838028" y="2172891"/>
                </a:cubicBezTo>
                <a:lnTo>
                  <a:pt x="1860352" y="2180332"/>
                </a:lnTo>
                <a:cubicBezTo>
                  <a:pt x="1865313" y="2180332"/>
                  <a:pt x="1869033" y="2181572"/>
                  <a:pt x="1871514" y="2184053"/>
                </a:cubicBezTo>
                <a:cubicBezTo>
                  <a:pt x="1873994" y="2186533"/>
                  <a:pt x="1877715" y="2187773"/>
                  <a:pt x="1882676" y="2187773"/>
                </a:cubicBezTo>
                <a:cubicBezTo>
                  <a:pt x="1887637" y="2187773"/>
                  <a:pt x="1890117" y="2187773"/>
                  <a:pt x="1890117" y="2187773"/>
                </a:cubicBezTo>
                <a:lnTo>
                  <a:pt x="1905000" y="2195215"/>
                </a:lnTo>
                <a:cubicBezTo>
                  <a:pt x="1914922" y="2195215"/>
                  <a:pt x="1922364" y="2197695"/>
                  <a:pt x="1927324" y="2202656"/>
                </a:cubicBezTo>
                <a:cubicBezTo>
                  <a:pt x="1932285" y="2207617"/>
                  <a:pt x="1939727" y="2210098"/>
                  <a:pt x="1949649" y="2210098"/>
                </a:cubicBezTo>
                <a:cubicBezTo>
                  <a:pt x="1964532" y="2200176"/>
                  <a:pt x="1974453" y="2202656"/>
                  <a:pt x="1979414" y="2217539"/>
                </a:cubicBezTo>
                <a:cubicBezTo>
                  <a:pt x="1984375" y="2222500"/>
                  <a:pt x="1991816" y="2227461"/>
                  <a:pt x="2001738" y="2232422"/>
                </a:cubicBezTo>
                <a:cubicBezTo>
                  <a:pt x="2011660" y="2237383"/>
                  <a:pt x="2017861" y="2238623"/>
                  <a:pt x="2020342" y="2236142"/>
                </a:cubicBezTo>
                <a:cubicBezTo>
                  <a:pt x="2022823" y="2233662"/>
                  <a:pt x="2029023" y="2232422"/>
                  <a:pt x="2038945" y="2232422"/>
                </a:cubicBezTo>
                <a:cubicBezTo>
                  <a:pt x="2038945" y="2232422"/>
                  <a:pt x="2040186" y="2233662"/>
                  <a:pt x="2042666" y="2236142"/>
                </a:cubicBezTo>
                <a:cubicBezTo>
                  <a:pt x="2045147" y="2238623"/>
                  <a:pt x="2048867" y="2239863"/>
                  <a:pt x="2053828" y="2239863"/>
                </a:cubicBezTo>
                <a:cubicBezTo>
                  <a:pt x="2053828" y="2244824"/>
                  <a:pt x="2061270" y="2249785"/>
                  <a:pt x="2076152" y="2254746"/>
                </a:cubicBezTo>
                <a:lnTo>
                  <a:pt x="2098476" y="2262187"/>
                </a:lnTo>
                <a:cubicBezTo>
                  <a:pt x="2098476" y="2267148"/>
                  <a:pt x="2102197" y="2269629"/>
                  <a:pt x="2109639" y="2269629"/>
                </a:cubicBezTo>
                <a:cubicBezTo>
                  <a:pt x="2117080" y="2269629"/>
                  <a:pt x="2122041" y="2270869"/>
                  <a:pt x="2124522" y="2273350"/>
                </a:cubicBezTo>
                <a:cubicBezTo>
                  <a:pt x="2127002" y="2275830"/>
                  <a:pt x="2138164" y="2279551"/>
                  <a:pt x="2158008" y="2284512"/>
                </a:cubicBezTo>
                <a:cubicBezTo>
                  <a:pt x="2162969" y="2284512"/>
                  <a:pt x="2169170" y="2284512"/>
                  <a:pt x="2176611" y="2284512"/>
                </a:cubicBezTo>
                <a:cubicBezTo>
                  <a:pt x="2184053" y="2284512"/>
                  <a:pt x="2187774" y="2284512"/>
                  <a:pt x="2187774" y="2284512"/>
                </a:cubicBezTo>
                <a:cubicBezTo>
                  <a:pt x="2192734" y="2289472"/>
                  <a:pt x="2197696" y="2291953"/>
                  <a:pt x="2202656" y="2291953"/>
                </a:cubicBezTo>
                <a:lnTo>
                  <a:pt x="2195215" y="2269629"/>
                </a:lnTo>
                <a:lnTo>
                  <a:pt x="2187774" y="2262187"/>
                </a:lnTo>
                <a:cubicBezTo>
                  <a:pt x="2192734" y="2262187"/>
                  <a:pt x="2203896" y="2263427"/>
                  <a:pt x="2221260" y="2265908"/>
                </a:cubicBezTo>
                <a:cubicBezTo>
                  <a:pt x="2238623" y="2268389"/>
                  <a:pt x="2249785" y="2272109"/>
                  <a:pt x="2254746" y="2277070"/>
                </a:cubicBezTo>
                <a:lnTo>
                  <a:pt x="2262187" y="2277070"/>
                </a:lnTo>
                <a:cubicBezTo>
                  <a:pt x="2272109" y="2277070"/>
                  <a:pt x="2283272" y="2279551"/>
                  <a:pt x="2295674" y="2284512"/>
                </a:cubicBezTo>
                <a:cubicBezTo>
                  <a:pt x="2308076" y="2289472"/>
                  <a:pt x="2316758" y="2291953"/>
                  <a:pt x="2321719" y="2291953"/>
                </a:cubicBezTo>
                <a:lnTo>
                  <a:pt x="2336601" y="2299394"/>
                </a:lnTo>
                <a:cubicBezTo>
                  <a:pt x="2351484" y="2299394"/>
                  <a:pt x="2358926" y="2301875"/>
                  <a:pt x="2358926" y="2306836"/>
                </a:cubicBezTo>
                <a:cubicBezTo>
                  <a:pt x="2353965" y="2306836"/>
                  <a:pt x="2346524" y="2306836"/>
                  <a:pt x="2336601" y="2306836"/>
                </a:cubicBezTo>
                <a:cubicBezTo>
                  <a:pt x="2326679" y="2306836"/>
                  <a:pt x="2321719" y="2304355"/>
                  <a:pt x="2321719" y="2299394"/>
                </a:cubicBezTo>
                <a:lnTo>
                  <a:pt x="2291953" y="2299394"/>
                </a:lnTo>
                <a:cubicBezTo>
                  <a:pt x="2282031" y="2304355"/>
                  <a:pt x="2277070" y="2306836"/>
                  <a:pt x="2277070" y="2306836"/>
                </a:cubicBezTo>
                <a:cubicBezTo>
                  <a:pt x="2286992" y="2316758"/>
                  <a:pt x="2314277" y="2321719"/>
                  <a:pt x="2358926" y="2321719"/>
                </a:cubicBezTo>
                <a:cubicBezTo>
                  <a:pt x="2363886" y="2321719"/>
                  <a:pt x="2366367" y="2324199"/>
                  <a:pt x="2366367" y="2329160"/>
                </a:cubicBezTo>
                <a:cubicBezTo>
                  <a:pt x="2366367" y="2344043"/>
                  <a:pt x="2368848" y="2352724"/>
                  <a:pt x="2373808" y="2355205"/>
                </a:cubicBezTo>
                <a:cubicBezTo>
                  <a:pt x="2378769" y="2357686"/>
                  <a:pt x="2382490" y="2360166"/>
                  <a:pt x="2384971" y="2362646"/>
                </a:cubicBezTo>
                <a:cubicBezTo>
                  <a:pt x="2387451" y="2365127"/>
                  <a:pt x="2391172" y="2363886"/>
                  <a:pt x="2396133" y="2358926"/>
                </a:cubicBezTo>
                <a:lnTo>
                  <a:pt x="2411016" y="2358926"/>
                </a:lnTo>
                <a:cubicBezTo>
                  <a:pt x="2406055" y="2358926"/>
                  <a:pt x="2403574" y="2361406"/>
                  <a:pt x="2403574" y="2366367"/>
                </a:cubicBezTo>
                <a:cubicBezTo>
                  <a:pt x="2406054" y="2368848"/>
                  <a:pt x="2407915" y="2370708"/>
                  <a:pt x="2409155" y="2371948"/>
                </a:cubicBezTo>
                <a:lnTo>
                  <a:pt x="2409953" y="2372746"/>
                </a:lnTo>
                <a:lnTo>
                  <a:pt x="2358926" y="2366367"/>
                </a:lnTo>
                <a:cubicBezTo>
                  <a:pt x="2353965" y="2361406"/>
                  <a:pt x="2344043" y="2358926"/>
                  <a:pt x="2329160" y="2358926"/>
                </a:cubicBezTo>
                <a:cubicBezTo>
                  <a:pt x="2324199" y="2358926"/>
                  <a:pt x="2316758" y="2357686"/>
                  <a:pt x="2306836" y="2355205"/>
                </a:cubicBezTo>
                <a:cubicBezTo>
                  <a:pt x="2296914" y="2352724"/>
                  <a:pt x="2289472" y="2349004"/>
                  <a:pt x="2284512" y="2344043"/>
                </a:cubicBezTo>
                <a:cubicBezTo>
                  <a:pt x="2264668" y="2339082"/>
                  <a:pt x="2252265" y="2336601"/>
                  <a:pt x="2247305" y="2336601"/>
                </a:cubicBezTo>
                <a:cubicBezTo>
                  <a:pt x="2247305" y="2336601"/>
                  <a:pt x="2244824" y="2336601"/>
                  <a:pt x="2239863" y="2336601"/>
                </a:cubicBezTo>
                <a:cubicBezTo>
                  <a:pt x="2234902" y="2336601"/>
                  <a:pt x="2229941" y="2334121"/>
                  <a:pt x="2224980" y="2329160"/>
                </a:cubicBezTo>
                <a:cubicBezTo>
                  <a:pt x="2215058" y="2329160"/>
                  <a:pt x="2197696" y="2324199"/>
                  <a:pt x="2172891" y="2314277"/>
                </a:cubicBezTo>
                <a:lnTo>
                  <a:pt x="2135684" y="2299394"/>
                </a:lnTo>
                <a:cubicBezTo>
                  <a:pt x="2130723" y="2299394"/>
                  <a:pt x="2127002" y="2299394"/>
                  <a:pt x="2124522" y="2299394"/>
                </a:cubicBezTo>
                <a:cubicBezTo>
                  <a:pt x="2122041" y="2299394"/>
                  <a:pt x="2118320" y="2299394"/>
                  <a:pt x="2113360" y="2299394"/>
                </a:cubicBezTo>
                <a:cubicBezTo>
                  <a:pt x="2093516" y="2299394"/>
                  <a:pt x="2071192" y="2291953"/>
                  <a:pt x="2046387" y="2277070"/>
                </a:cubicBezTo>
                <a:cubicBezTo>
                  <a:pt x="2046387" y="2277070"/>
                  <a:pt x="2042666" y="2277070"/>
                  <a:pt x="2035225" y="2277070"/>
                </a:cubicBezTo>
                <a:cubicBezTo>
                  <a:pt x="2027783" y="2277070"/>
                  <a:pt x="2024062" y="2274590"/>
                  <a:pt x="2024062" y="2269629"/>
                </a:cubicBezTo>
                <a:cubicBezTo>
                  <a:pt x="2024062" y="2264668"/>
                  <a:pt x="2021582" y="2262187"/>
                  <a:pt x="2016621" y="2262187"/>
                </a:cubicBezTo>
                <a:lnTo>
                  <a:pt x="2009180" y="2262187"/>
                </a:lnTo>
                <a:cubicBezTo>
                  <a:pt x="2009180" y="2257227"/>
                  <a:pt x="2000498" y="2254746"/>
                  <a:pt x="1983135" y="2254746"/>
                </a:cubicBezTo>
                <a:cubicBezTo>
                  <a:pt x="1965771" y="2254746"/>
                  <a:pt x="1957090" y="2254746"/>
                  <a:pt x="1957090" y="2254746"/>
                </a:cubicBezTo>
                <a:lnTo>
                  <a:pt x="1919883" y="2232422"/>
                </a:lnTo>
                <a:cubicBezTo>
                  <a:pt x="1919883" y="2232422"/>
                  <a:pt x="1911202" y="2229941"/>
                  <a:pt x="1893838" y="2224980"/>
                </a:cubicBezTo>
                <a:cubicBezTo>
                  <a:pt x="1876475" y="2220020"/>
                  <a:pt x="1862832" y="2217539"/>
                  <a:pt x="1852910" y="2217539"/>
                </a:cubicBezTo>
                <a:cubicBezTo>
                  <a:pt x="1733848" y="2187773"/>
                  <a:pt x="1666875" y="2167930"/>
                  <a:pt x="1651992" y="2158008"/>
                </a:cubicBezTo>
                <a:lnTo>
                  <a:pt x="1622227" y="2143125"/>
                </a:lnTo>
                <a:cubicBezTo>
                  <a:pt x="1607344" y="2138164"/>
                  <a:pt x="1597422" y="2135684"/>
                  <a:pt x="1592461" y="2135684"/>
                </a:cubicBezTo>
                <a:cubicBezTo>
                  <a:pt x="1592461" y="2130723"/>
                  <a:pt x="1591221" y="2128242"/>
                  <a:pt x="1588740" y="2128242"/>
                </a:cubicBezTo>
                <a:cubicBezTo>
                  <a:pt x="1586260" y="2128242"/>
                  <a:pt x="1582539" y="2128242"/>
                  <a:pt x="1577578" y="2128242"/>
                </a:cubicBezTo>
                <a:cubicBezTo>
                  <a:pt x="1567656" y="2128242"/>
                  <a:pt x="1526729" y="2115840"/>
                  <a:pt x="1454795" y="2091035"/>
                </a:cubicBezTo>
                <a:cubicBezTo>
                  <a:pt x="1382861" y="2066230"/>
                  <a:pt x="1339453" y="2051347"/>
                  <a:pt x="1324571" y="2046387"/>
                </a:cubicBezTo>
                <a:cubicBezTo>
                  <a:pt x="1324571" y="2041426"/>
                  <a:pt x="1320850" y="2037705"/>
                  <a:pt x="1313408" y="2035225"/>
                </a:cubicBezTo>
                <a:cubicBezTo>
                  <a:pt x="1305967" y="2032744"/>
                  <a:pt x="1299766" y="2031504"/>
                  <a:pt x="1294805" y="2031504"/>
                </a:cubicBezTo>
                <a:cubicBezTo>
                  <a:pt x="1240235" y="2011660"/>
                  <a:pt x="1207988" y="1999258"/>
                  <a:pt x="1198067" y="1994297"/>
                </a:cubicBezTo>
                <a:cubicBezTo>
                  <a:pt x="1193105" y="1989336"/>
                  <a:pt x="1188145" y="1988095"/>
                  <a:pt x="1183184" y="1990576"/>
                </a:cubicBezTo>
                <a:cubicBezTo>
                  <a:pt x="1178223" y="1993057"/>
                  <a:pt x="1175742" y="1993057"/>
                  <a:pt x="1175742" y="1990576"/>
                </a:cubicBezTo>
                <a:cubicBezTo>
                  <a:pt x="1175742" y="1988095"/>
                  <a:pt x="1173262" y="1986855"/>
                  <a:pt x="1168301" y="1986855"/>
                </a:cubicBezTo>
                <a:cubicBezTo>
                  <a:pt x="1163340" y="1986855"/>
                  <a:pt x="1144736" y="1979414"/>
                  <a:pt x="1112490" y="1964531"/>
                </a:cubicBezTo>
                <a:cubicBezTo>
                  <a:pt x="1080244" y="1949648"/>
                  <a:pt x="1051719" y="1938486"/>
                  <a:pt x="1026914" y="1931045"/>
                </a:cubicBezTo>
                <a:cubicBezTo>
                  <a:pt x="1002110" y="1923603"/>
                  <a:pt x="979785" y="1914922"/>
                  <a:pt x="959942" y="1905000"/>
                </a:cubicBezTo>
                <a:cubicBezTo>
                  <a:pt x="940098" y="1895078"/>
                  <a:pt x="927696" y="1890117"/>
                  <a:pt x="922735" y="1890117"/>
                </a:cubicBezTo>
                <a:cubicBezTo>
                  <a:pt x="922735" y="1890117"/>
                  <a:pt x="920254" y="1888877"/>
                  <a:pt x="915293" y="1886396"/>
                </a:cubicBezTo>
                <a:cubicBezTo>
                  <a:pt x="910332" y="1883916"/>
                  <a:pt x="902891" y="1882676"/>
                  <a:pt x="892969" y="1882676"/>
                </a:cubicBezTo>
                <a:cubicBezTo>
                  <a:pt x="878086" y="1872754"/>
                  <a:pt x="868164" y="1867793"/>
                  <a:pt x="863203" y="1867793"/>
                </a:cubicBezTo>
                <a:cubicBezTo>
                  <a:pt x="858242" y="1867793"/>
                  <a:pt x="855762" y="1865312"/>
                  <a:pt x="855762" y="1860351"/>
                </a:cubicBezTo>
                <a:cubicBezTo>
                  <a:pt x="855762" y="1860351"/>
                  <a:pt x="854521" y="1860351"/>
                  <a:pt x="852041" y="1860351"/>
                </a:cubicBezTo>
                <a:cubicBezTo>
                  <a:pt x="849561" y="1860351"/>
                  <a:pt x="845840" y="1857871"/>
                  <a:pt x="840879" y="1852910"/>
                </a:cubicBezTo>
                <a:cubicBezTo>
                  <a:pt x="830957" y="1852910"/>
                  <a:pt x="816074" y="1847949"/>
                  <a:pt x="796231" y="1838027"/>
                </a:cubicBezTo>
                <a:cubicBezTo>
                  <a:pt x="776387" y="1828105"/>
                  <a:pt x="754063" y="1815703"/>
                  <a:pt x="729258" y="1800820"/>
                </a:cubicBezTo>
                <a:cubicBezTo>
                  <a:pt x="704453" y="1785937"/>
                  <a:pt x="684610" y="1774775"/>
                  <a:pt x="669727" y="1767334"/>
                </a:cubicBezTo>
                <a:cubicBezTo>
                  <a:pt x="654844" y="1759892"/>
                  <a:pt x="642442" y="1756172"/>
                  <a:pt x="632520" y="1756172"/>
                </a:cubicBezTo>
                <a:cubicBezTo>
                  <a:pt x="632520" y="1751211"/>
                  <a:pt x="632520" y="1748730"/>
                  <a:pt x="632520" y="1748730"/>
                </a:cubicBezTo>
                <a:cubicBezTo>
                  <a:pt x="632520" y="1743770"/>
                  <a:pt x="630039" y="1741289"/>
                  <a:pt x="625078" y="1741289"/>
                </a:cubicBezTo>
                <a:lnTo>
                  <a:pt x="595312" y="1726406"/>
                </a:lnTo>
                <a:lnTo>
                  <a:pt x="625078" y="1733848"/>
                </a:lnTo>
                <a:cubicBezTo>
                  <a:pt x="639961" y="1738808"/>
                  <a:pt x="657324" y="1743770"/>
                  <a:pt x="677168" y="1748730"/>
                </a:cubicBezTo>
                <a:lnTo>
                  <a:pt x="714375" y="1748730"/>
                </a:lnTo>
                <a:cubicBezTo>
                  <a:pt x="714375" y="1748730"/>
                  <a:pt x="716856" y="1748730"/>
                  <a:pt x="721816" y="1748730"/>
                </a:cubicBezTo>
                <a:cubicBezTo>
                  <a:pt x="726777" y="1748730"/>
                  <a:pt x="731738" y="1748730"/>
                  <a:pt x="736699" y="1748730"/>
                </a:cubicBezTo>
                <a:lnTo>
                  <a:pt x="818555" y="1756172"/>
                </a:lnTo>
                <a:cubicBezTo>
                  <a:pt x="813594" y="1756172"/>
                  <a:pt x="806152" y="1754932"/>
                  <a:pt x="796231" y="1752451"/>
                </a:cubicBezTo>
                <a:cubicBezTo>
                  <a:pt x="786309" y="1749970"/>
                  <a:pt x="773906" y="1743770"/>
                  <a:pt x="759024" y="1733848"/>
                </a:cubicBezTo>
                <a:cubicBezTo>
                  <a:pt x="754063" y="1728887"/>
                  <a:pt x="749102" y="1725166"/>
                  <a:pt x="744141" y="1722685"/>
                </a:cubicBezTo>
                <a:cubicBezTo>
                  <a:pt x="739180" y="1720205"/>
                  <a:pt x="734219" y="1716484"/>
                  <a:pt x="729258" y="1711523"/>
                </a:cubicBezTo>
                <a:cubicBezTo>
                  <a:pt x="724297" y="1711523"/>
                  <a:pt x="718096" y="1709043"/>
                  <a:pt x="710654" y="1704082"/>
                </a:cubicBezTo>
                <a:cubicBezTo>
                  <a:pt x="703213" y="1699121"/>
                  <a:pt x="699492" y="1696641"/>
                  <a:pt x="699492" y="1696641"/>
                </a:cubicBezTo>
                <a:lnTo>
                  <a:pt x="677168" y="1681758"/>
                </a:lnTo>
                <a:cubicBezTo>
                  <a:pt x="672207" y="1671836"/>
                  <a:pt x="667246" y="1668115"/>
                  <a:pt x="662285" y="1670596"/>
                </a:cubicBezTo>
                <a:cubicBezTo>
                  <a:pt x="657324" y="1673076"/>
                  <a:pt x="656084" y="1673076"/>
                  <a:pt x="658564" y="1670596"/>
                </a:cubicBezTo>
                <a:cubicBezTo>
                  <a:pt x="661045" y="1668115"/>
                  <a:pt x="657324" y="1664394"/>
                  <a:pt x="647403" y="1659434"/>
                </a:cubicBezTo>
                <a:cubicBezTo>
                  <a:pt x="657324" y="1659434"/>
                  <a:pt x="667246" y="1661914"/>
                  <a:pt x="677168" y="1666875"/>
                </a:cubicBezTo>
                <a:lnTo>
                  <a:pt x="692051" y="1674316"/>
                </a:lnTo>
                <a:cubicBezTo>
                  <a:pt x="692051" y="1669356"/>
                  <a:pt x="694531" y="1666875"/>
                  <a:pt x="699492" y="1666875"/>
                </a:cubicBezTo>
                <a:lnTo>
                  <a:pt x="706934" y="1666875"/>
                </a:lnTo>
                <a:lnTo>
                  <a:pt x="714375" y="1674316"/>
                </a:lnTo>
                <a:lnTo>
                  <a:pt x="736699" y="1674316"/>
                </a:lnTo>
                <a:lnTo>
                  <a:pt x="699492" y="1659434"/>
                </a:lnTo>
                <a:lnTo>
                  <a:pt x="699492" y="1651992"/>
                </a:lnTo>
                <a:cubicBezTo>
                  <a:pt x="694531" y="1651992"/>
                  <a:pt x="690811" y="1650752"/>
                  <a:pt x="688330" y="1648271"/>
                </a:cubicBezTo>
                <a:cubicBezTo>
                  <a:pt x="685850" y="1645791"/>
                  <a:pt x="684610" y="1644551"/>
                  <a:pt x="684610" y="1644551"/>
                </a:cubicBezTo>
                <a:cubicBezTo>
                  <a:pt x="674688" y="1644551"/>
                  <a:pt x="669727" y="1644551"/>
                  <a:pt x="669727" y="1644551"/>
                </a:cubicBezTo>
                <a:cubicBezTo>
                  <a:pt x="669727" y="1639590"/>
                  <a:pt x="670967" y="1637109"/>
                  <a:pt x="673447" y="1637109"/>
                </a:cubicBezTo>
                <a:cubicBezTo>
                  <a:pt x="675928" y="1637109"/>
                  <a:pt x="682129" y="1637109"/>
                  <a:pt x="692051" y="1637109"/>
                </a:cubicBezTo>
                <a:cubicBezTo>
                  <a:pt x="701973" y="1642070"/>
                  <a:pt x="709414" y="1644551"/>
                  <a:pt x="714375" y="1644551"/>
                </a:cubicBezTo>
                <a:lnTo>
                  <a:pt x="706934" y="1651992"/>
                </a:lnTo>
                <a:lnTo>
                  <a:pt x="751582" y="1674316"/>
                </a:lnTo>
                <a:cubicBezTo>
                  <a:pt x="751582" y="1674316"/>
                  <a:pt x="750342" y="1674316"/>
                  <a:pt x="747861" y="1674316"/>
                </a:cubicBezTo>
                <a:cubicBezTo>
                  <a:pt x="745381" y="1674316"/>
                  <a:pt x="744141" y="1676797"/>
                  <a:pt x="744141" y="1681758"/>
                </a:cubicBezTo>
                <a:cubicBezTo>
                  <a:pt x="744141" y="1681758"/>
                  <a:pt x="746621" y="1681758"/>
                  <a:pt x="751582" y="1681758"/>
                </a:cubicBezTo>
                <a:cubicBezTo>
                  <a:pt x="751582" y="1686718"/>
                  <a:pt x="751582" y="1689199"/>
                  <a:pt x="751582" y="1689199"/>
                </a:cubicBezTo>
                <a:cubicBezTo>
                  <a:pt x="751582" y="1689199"/>
                  <a:pt x="754063" y="1686718"/>
                  <a:pt x="759024" y="1681758"/>
                </a:cubicBezTo>
                <a:lnTo>
                  <a:pt x="781348" y="1681758"/>
                </a:lnTo>
                <a:cubicBezTo>
                  <a:pt x="786309" y="1686718"/>
                  <a:pt x="790029" y="1689199"/>
                  <a:pt x="792510" y="1689199"/>
                </a:cubicBezTo>
                <a:cubicBezTo>
                  <a:pt x="794990" y="1689199"/>
                  <a:pt x="798711" y="1689199"/>
                  <a:pt x="803672" y="1689199"/>
                </a:cubicBezTo>
                <a:lnTo>
                  <a:pt x="803672" y="1696641"/>
                </a:lnTo>
                <a:cubicBezTo>
                  <a:pt x="803672" y="1696641"/>
                  <a:pt x="817315" y="1700361"/>
                  <a:pt x="844600" y="1707803"/>
                </a:cubicBezTo>
                <a:cubicBezTo>
                  <a:pt x="871885" y="1715244"/>
                  <a:pt x="888008" y="1718965"/>
                  <a:pt x="892969" y="1718965"/>
                </a:cubicBezTo>
                <a:lnTo>
                  <a:pt x="825996" y="1689199"/>
                </a:lnTo>
                <a:cubicBezTo>
                  <a:pt x="816074" y="1684238"/>
                  <a:pt x="806152" y="1679277"/>
                  <a:pt x="796231" y="1674316"/>
                </a:cubicBezTo>
                <a:lnTo>
                  <a:pt x="773906" y="1666875"/>
                </a:lnTo>
                <a:cubicBezTo>
                  <a:pt x="773906" y="1666875"/>
                  <a:pt x="772666" y="1665635"/>
                  <a:pt x="770186" y="1663154"/>
                </a:cubicBezTo>
                <a:cubicBezTo>
                  <a:pt x="767705" y="1660674"/>
                  <a:pt x="761504" y="1656953"/>
                  <a:pt x="751582" y="1651992"/>
                </a:cubicBezTo>
                <a:lnTo>
                  <a:pt x="736699" y="1644551"/>
                </a:lnTo>
                <a:lnTo>
                  <a:pt x="773906" y="1644551"/>
                </a:lnTo>
                <a:cubicBezTo>
                  <a:pt x="828477" y="1654473"/>
                  <a:pt x="855762" y="1659434"/>
                  <a:pt x="855762" y="1659434"/>
                </a:cubicBezTo>
                <a:cubicBezTo>
                  <a:pt x="855762" y="1659434"/>
                  <a:pt x="855762" y="1658193"/>
                  <a:pt x="855762" y="1655713"/>
                </a:cubicBezTo>
                <a:cubicBezTo>
                  <a:pt x="855762" y="1653232"/>
                  <a:pt x="853281" y="1651992"/>
                  <a:pt x="848321" y="1651992"/>
                </a:cubicBezTo>
                <a:lnTo>
                  <a:pt x="855762" y="1644551"/>
                </a:lnTo>
                <a:cubicBezTo>
                  <a:pt x="865684" y="1649511"/>
                  <a:pt x="874365" y="1653232"/>
                  <a:pt x="881807" y="1655713"/>
                </a:cubicBezTo>
                <a:cubicBezTo>
                  <a:pt x="889248" y="1658193"/>
                  <a:pt x="895449" y="1659434"/>
                  <a:pt x="900410" y="1659434"/>
                </a:cubicBezTo>
                <a:lnTo>
                  <a:pt x="907852" y="1659434"/>
                </a:lnTo>
                <a:lnTo>
                  <a:pt x="900410" y="1651992"/>
                </a:lnTo>
                <a:lnTo>
                  <a:pt x="915293" y="1651992"/>
                </a:lnTo>
                <a:lnTo>
                  <a:pt x="907852" y="1644551"/>
                </a:lnTo>
                <a:lnTo>
                  <a:pt x="915293" y="1644551"/>
                </a:lnTo>
                <a:cubicBezTo>
                  <a:pt x="925215" y="1649511"/>
                  <a:pt x="933897" y="1651992"/>
                  <a:pt x="941338" y="1651992"/>
                </a:cubicBezTo>
                <a:cubicBezTo>
                  <a:pt x="948779" y="1651992"/>
                  <a:pt x="950020" y="1649511"/>
                  <a:pt x="945059" y="1644551"/>
                </a:cubicBezTo>
                <a:lnTo>
                  <a:pt x="945059" y="1637109"/>
                </a:lnTo>
                <a:cubicBezTo>
                  <a:pt x="945059" y="1637109"/>
                  <a:pt x="947539" y="1637109"/>
                  <a:pt x="952500" y="1637109"/>
                </a:cubicBezTo>
                <a:lnTo>
                  <a:pt x="982266" y="1637109"/>
                </a:lnTo>
                <a:lnTo>
                  <a:pt x="989707" y="1651992"/>
                </a:lnTo>
                <a:lnTo>
                  <a:pt x="1012031" y="1651992"/>
                </a:lnTo>
                <a:cubicBezTo>
                  <a:pt x="1012031" y="1651992"/>
                  <a:pt x="1008311" y="1650752"/>
                  <a:pt x="1000869" y="1648271"/>
                </a:cubicBezTo>
                <a:cubicBezTo>
                  <a:pt x="993428" y="1645791"/>
                  <a:pt x="989707" y="1642070"/>
                  <a:pt x="989707" y="1637109"/>
                </a:cubicBezTo>
                <a:lnTo>
                  <a:pt x="1004590" y="1637109"/>
                </a:lnTo>
                <a:lnTo>
                  <a:pt x="1012031" y="1629668"/>
                </a:lnTo>
                <a:cubicBezTo>
                  <a:pt x="1012031" y="1629668"/>
                  <a:pt x="1009551" y="1627187"/>
                  <a:pt x="1004590" y="1622226"/>
                </a:cubicBezTo>
                <a:cubicBezTo>
                  <a:pt x="984746" y="1617266"/>
                  <a:pt x="967383" y="1614785"/>
                  <a:pt x="952500" y="1614785"/>
                </a:cubicBezTo>
                <a:lnTo>
                  <a:pt x="944129" y="1613855"/>
                </a:lnTo>
                <a:lnTo>
                  <a:pt x="937617" y="1607344"/>
                </a:lnTo>
                <a:lnTo>
                  <a:pt x="937617" y="1613132"/>
                </a:lnTo>
                <a:lnTo>
                  <a:pt x="935757" y="1612925"/>
                </a:lnTo>
                <a:cubicBezTo>
                  <a:pt x="932036" y="1611685"/>
                  <a:pt x="930176" y="1609824"/>
                  <a:pt x="930176" y="1607344"/>
                </a:cubicBezTo>
                <a:cubicBezTo>
                  <a:pt x="925215" y="1597422"/>
                  <a:pt x="910332" y="1589980"/>
                  <a:pt x="885527" y="1585019"/>
                </a:cubicBezTo>
                <a:cubicBezTo>
                  <a:pt x="880566" y="1585019"/>
                  <a:pt x="875606" y="1582539"/>
                  <a:pt x="870645" y="1577578"/>
                </a:cubicBezTo>
                <a:cubicBezTo>
                  <a:pt x="870645" y="1572617"/>
                  <a:pt x="870645" y="1570137"/>
                  <a:pt x="870645" y="1570137"/>
                </a:cubicBezTo>
                <a:cubicBezTo>
                  <a:pt x="875606" y="1570137"/>
                  <a:pt x="878086" y="1567656"/>
                  <a:pt x="878086" y="1562695"/>
                </a:cubicBezTo>
                <a:cubicBezTo>
                  <a:pt x="873125" y="1562695"/>
                  <a:pt x="870645" y="1562695"/>
                  <a:pt x="870645" y="1562695"/>
                </a:cubicBezTo>
                <a:cubicBezTo>
                  <a:pt x="860723" y="1567656"/>
                  <a:pt x="863203" y="1577578"/>
                  <a:pt x="878086" y="1592461"/>
                </a:cubicBezTo>
                <a:cubicBezTo>
                  <a:pt x="883047" y="1592461"/>
                  <a:pt x="886768" y="1593701"/>
                  <a:pt x="889248" y="1596182"/>
                </a:cubicBezTo>
                <a:cubicBezTo>
                  <a:pt x="891729" y="1598662"/>
                  <a:pt x="892969" y="1599902"/>
                  <a:pt x="892969" y="1599902"/>
                </a:cubicBezTo>
                <a:cubicBezTo>
                  <a:pt x="897930" y="1604863"/>
                  <a:pt x="900410" y="1604863"/>
                  <a:pt x="900410" y="1599902"/>
                </a:cubicBezTo>
                <a:cubicBezTo>
                  <a:pt x="905371" y="1599902"/>
                  <a:pt x="907852" y="1599902"/>
                  <a:pt x="907852" y="1599902"/>
                </a:cubicBezTo>
                <a:cubicBezTo>
                  <a:pt x="907852" y="1599902"/>
                  <a:pt x="907852" y="1602383"/>
                  <a:pt x="907852" y="1607344"/>
                </a:cubicBezTo>
                <a:cubicBezTo>
                  <a:pt x="902891" y="1612304"/>
                  <a:pt x="904131" y="1613545"/>
                  <a:pt x="911573" y="1611064"/>
                </a:cubicBezTo>
                <a:cubicBezTo>
                  <a:pt x="919014" y="1608584"/>
                  <a:pt x="922735" y="1608584"/>
                  <a:pt x="922735" y="1611064"/>
                </a:cubicBezTo>
                <a:cubicBezTo>
                  <a:pt x="922735" y="1613545"/>
                  <a:pt x="925215" y="1617266"/>
                  <a:pt x="930176" y="1622226"/>
                </a:cubicBezTo>
                <a:lnTo>
                  <a:pt x="930176" y="1637109"/>
                </a:lnTo>
                <a:cubicBezTo>
                  <a:pt x="930176" y="1637109"/>
                  <a:pt x="925215" y="1634629"/>
                  <a:pt x="915293" y="1629668"/>
                </a:cubicBezTo>
                <a:cubicBezTo>
                  <a:pt x="910332" y="1629668"/>
                  <a:pt x="905371" y="1628428"/>
                  <a:pt x="900410" y="1625947"/>
                </a:cubicBezTo>
                <a:cubicBezTo>
                  <a:pt x="895449" y="1623467"/>
                  <a:pt x="892969" y="1624707"/>
                  <a:pt x="892969" y="1629668"/>
                </a:cubicBezTo>
                <a:lnTo>
                  <a:pt x="863203" y="1622226"/>
                </a:lnTo>
                <a:cubicBezTo>
                  <a:pt x="863203" y="1617266"/>
                  <a:pt x="860723" y="1614785"/>
                  <a:pt x="855762" y="1614785"/>
                </a:cubicBezTo>
                <a:cubicBezTo>
                  <a:pt x="850801" y="1614785"/>
                  <a:pt x="848321" y="1614785"/>
                  <a:pt x="848321" y="1614785"/>
                </a:cubicBezTo>
                <a:cubicBezTo>
                  <a:pt x="843359" y="1614785"/>
                  <a:pt x="840879" y="1612304"/>
                  <a:pt x="840879" y="1607344"/>
                </a:cubicBezTo>
                <a:cubicBezTo>
                  <a:pt x="840879" y="1602383"/>
                  <a:pt x="843359" y="1599902"/>
                  <a:pt x="848321" y="1599902"/>
                </a:cubicBezTo>
                <a:cubicBezTo>
                  <a:pt x="853281" y="1599902"/>
                  <a:pt x="855762" y="1599902"/>
                  <a:pt x="855762" y="1599902"/>
                </a:cubicBezTo>
                <a:lnTo>
                  <a:pt x="840879" y="1592461"/>
                </a:lnTo>
                <a:cubicBezTo>
                  <a:pt x="840879" y="1592461"/>
                  <a:pt x="838399" y="1592461"/>
                  <a:pt x="833437" y="1592461"/>
                </a:cubicBezTo>
                <a:cubicBezTo>
                  <a:pt x="813594" y="1572617"/>
                  <a:pt x="791270" y="1565176"/>
                  <a:pt x="766465" y="1570137"/>
                </a:cubicBezTo>
                <a:lnTo>
                  <a:pt x="751582" y="1562695"/>
                </a:lnTo>
                <a:cubicBezTo>
                  <a:pt x="756543" y="1557734"/>
                  <a:pt x="756543" y="1554014"/>
                  <a:pt x="751582" y="1551533"/>
                </a:cubicBezTo>
                <a:cubicBezTo>
                  <a:pt x="746621" y="1549052"/>
                  <a:pt x="729258" y="1545332"/>
                  <a:pt x="699492" y="1540371"/>
                </a:cubicBezTo>
                <a:lnTo>
                  <a:pt x="692051" y="1525488"/>
                </a:lnTo>
                <a:lnTo>
                  <a:pt x="662285" y="1518047"/>
                </a:lnTo>
                <a:cubicBezTo>
                  <a:pt x="657324" y="1513086"/>
                  <a:pt x="654844" y="1510605"/>
                  <a:pt x="654844" y="1510605"/>
                </a:cubicBezTo>
                <a:lnTo>
                  <a:pt x="647403" y="1510605"/>
                </a:lnTo>
                <a:lnTo>
                  <a:pt x="639961" y="1510605"/>
                </a:lnTo>
                <a:lnTo>
                  <a:pt x="632520" y="1503164"/>
                </a:lnTo>
                <a:cubicBezTo>
                  <a:pt x="627559" y="1503164"/>
                  <a:pt x="627559" y="1500683"/>
                  <a:pt x="632520" y="1495723"/>
                </a:cubicBezTo>
                <a:cubicBezTo>
                  <a:pt x="637481" y="1490762"/>
                  <a:pt x="647403" y="1490762"/>
                  <a:pt x="662285" y="1495723"/>
                </a:cubicBezTo>
                <a:cubicBezTo>
                  <a:pt x="667246" y="1495723"/>
                  <a:pt x="675928" y="1496963"/>
                  <a:pt x="688330" y="1499443"/>
                </a:cubicBezTo>
                <a:cubicBezTo>
                  <a:pt x="700732" y="1501924"/>
                  <a:pt x="711895" y="1501924"/>
                  <a:pt x="721816" y="1499443"/>
                </a:cubicBezTo>
                <a:cubicBezTo>
                  <a:pt x="731738" y="1496963"/>
                  <a:pt x="736699" y="1495723"/>
                  <a:pt x="736699" y="1495723"/>
                </a:cubicBezTo>
                <a:lnTo>
                  <a:pt x="714375" y="1480840"/>
                </a:lnTo>
                <a:cubicBezTo>
                  <a:pt x="714375" y="1480840"/>
                  <a:pt x="711895" y="1479600"/>
                  <a:pt x="706934" y="1477119"/>
                </a:cubicBezTo>
                <a:cubicBezTo>
                  <a:pt x="701973" y="1474638"/>
                  <a:pt x="694531" y="1470918"/>
                  <a:pt x="684610" y="1465957"/>
                </a:cubicBezTo>
                <a:cubicBezTo>
                  <a:pt x="669727" y="1460996"/>
                  <a:pt x="659805" y="1460996"/>
                  <a:pt x="654844" y="1465957"/>
                </a:cubicBezTo>
                <a:cubicBezTo>
                  <a:pt x="649883" y="1465957"/>
                  <a:pt x="647403" y="1465957"/>
                  <a:pt x="647403" y="1465957"/>
                </a:cubicBezTo>
                <a:lnTo>
                  <a:pt x="647403" y="1458516"/>
                </a:lnTo>
                <a:lnTo>
                  <a:pt x="632520" y="1451074"/>
                </a:lnTo>
                <a:cubicBezTo>
                  <a:pt x="622598" y="1446113"/>
                  <a:pt x="616396" y="1439912"/>
                  <a:pt x="613916" y="1432471"/>
                </a:cubicBezTo>
                <a:cubicBezTo>
                  <a:pt x="611436" y="1425029"/>
                  <a:pt x="607715" y="1421309"/>
                  <a:pt x="602754" y="1421309"/>
                </a:cubicBezTo>
                <a:cubicBezTo>
                  <a:pt x="597793" y="1421309"/>
                  <a:pt x="592832" y="1418828"/>
                  <a:pt x="587871" y="1413867"/>
                </a:cubicBezTo>
                <a:lnTo>
                  <a:pt x="587871" y="1406426"/>
                </a:lnTo>
                <a:lnTo>
                  <a:pt x="580430" y="1398984"/>
                </a:lnTo>
                <a:cubicBezTo>
                  <a:pt x="565547" y="1394024"/>
                  <a:pt x="558106" y="1391543"/>
                  <a:pt x="558106" y="1391543"/>
                </a:cubicBezTo>
                <a:cubicBezTo>
                  <a:pt x="558106" y="1386582"/>
                  <a:pt x="556865" y="1384101"/>
                  <a:pt x="554385" y="1384101"/>
                </a:cubicBezTo>
                <a:cubicBezTo>
                  <a:pt x="551904" y="1384101"/>
                  <a:pt x="550664" y="1384101"/>
                  <a:pt x="550664" y="1384101"/>
                </a:cubicBezTo>
                <a:cubicBezTo>
                  <a:pt x="540742" y="1384101"/>
                  <a:pt x="533301" y="1384101"/>
                  <a:pt x="528340" y="1384101"/>
                </a:cubicBezTo>
                <a:lnTo>
                  <a:pt x="535781" y="1376660"/>
                </a:lnTo>
                <a:cubicBezTo>
                  <a:pt x="540742" y="1376660"/>
                  <a:pt x="545703" y="1376660"/>
                  <a:pt x="550664" y="1376660"/>
                </a:cubicBezTo>
                <a:lnTo>
                  <a:pt x="565547" y="1376660"/>
                </a:lnTo>
                <a:cubicBezTo>
                  <a:pt x="570508" y="1381621"/>
                  <a:pt x="582910" y="1384101"/>
                  <a:pt x="602754" y="1384101"/>
                </a:cubicBezTo>
                <a:lnTo>
                  <a:pt x="632520" y="1391543"/>
                </a:lnTo>
                <a:lnTo>
                  <a:pt x="639961" y="1398984"/>
                </a:lnTo>
                <a:cubicBezTo>
                  <a:pt x="639961" y="1398984"/>
                  <a:pt x="644922" y="1401465"/>
                  <a:pt x="654844" y="1406426"/>
                </a:cubicBezTo>
                <a:lnTo>
                  <a:pt x="669727" y="1421309"/>
                </a:lnTo>
                <a:cubicBezTo>
                  <a:pt x="679648" y="1421309"/>
                  <a:pt x="682129" y="1418828"/>
                  <a:pt x="677168" y="1413867"/>
                </a:cubicBezTo>
                <a:lnTo>
                  <a:pt x="677168" y="1398984"/>
                </a:lnTo>
                <a:lnTo>
                  <a:pt x="684610" y="1391543"/>
                </a:lnTo>
                <a:lnTo>
                  <a:pt x="692051" y="1391543"/>
                </a:lnTo>
                <a:cubicBezTo>
                  <a:pt x="692051" y="1391543"/>
                  <a:pt x="693291" y="1392783"/>
                  <a:pt x="695772" y="1395264"/>
                </a:cubicBezTo>
                <a:cubicBezTo>
                  <a:pt x="698252" y="1397744"/>
                  <a:pt x="701973" y="1398984"/>
                  <a:pt x="706934" y="1398984"/>
                </a:cubicBezTo>
                <a:lnTo>
                  <a:pt x="714375" y="1398984"/>
                </a:lnTo>
                <a:lnTo>
                  <a:pt x="706934" y="1391543"/>
                </a:lnTo>
                <a:lnTo>
                  <a:pt x="692051" y="1376660"/>
                </a:lnTo>
                <a:lnTo>
                  <a:pt x="654844" y="1354336"/>
                </a:lnTo>
                <a:cubicBezTo>
                  <a:pt x="649883" y="1354336"/>
                  <a:pt x="647403" y="1351855"/>
                  <a:pt x="647403" y="1346894"/>
                </a:cubicBezTo>
                <a:lnTo>
                  <a:pt x="632520" y="1346894"/>
                </a:lnTo>
                <a:cubicBezTo>
                  <a:pt x="632520" y="1351855"/>
                  <a:pt x="627559" y="1351855"/>
                  <a:pt x="617637" y="1346894"/>
                </a:cubicBezTo>
                <a:lnTo>
                  <a:pt x="602754" y="1346894"/>
                </a:lnTo>
                <a:cubicBezTo>
                  <a:pt x="597793" y="1346894"/>
                  <a:pt x="595312" y="1346894"/>
                  <a:pt x="595312" y="1346894"/>
                </a:cubicBezTo>
                <a:lnTo>
                  <a:pt x="580430" y="1339453"/>
                </a:lnTo>
                <a:lnTo>
                  <a:pt x="572988" y="1332012"/>
                </a:lnTo>
                <a:cubicBezTo>
                  <a:pt x="572988" y="1327051"/>
                  <a:pt x="575469" y="1327051"/>
                  <a:pt x="580430" y="1332012"/>
                </a:cubicBezTo>
                <a:lnTo>
                  <a:pt x="610195" y="1324570"/>
                </a:lnTo>
                <a:lnTo>
                  <a:pt x="610195" y="1317129"/>
                </a:lnTo>
                <a:cubicBezTo>
                  <a:pt x="605234" y="1317129"/>
                  <a:pt x="597793" y="1314648"/>
                  <a:pt x="587871" y="1309687"/>
                </a:cubicBezTo>
                <a:lnTo>
                  <a:pt x="580430" y="1294805"/>
                </a:lnTo>
                <a:cubicBezTo>
                  <a:pt x="585391" y="1294805"/>
                  <a:pt x="587871" y="1294805"/>
                  <a:pt x="587871" y="1294805"/>
                </a:cubicBezTo>
                <a:cubicBezTo>
                  <a:pt x="587871" y="1294805"/>
                  <a:pt x="585391" y="1292324"/>
                  <a:pt x="580430" y="1287363"/>
                </a:cubicBezTo>
                <a:cubicBezTo>
                  <a:pt x="580430" y="1282402"/>
                  <a:pt x="581670" y="1279922"/>
                  <a:pt x="584150" y="1279922"/>
                </a:cubicBezTo>
                <a:cubicBezTo>
                  <a:pt x="586631" y="1279922"/>
                  <a:pt x="590352" y="1282402"/>
                  <a:pt x="595312" y="1287363"/>
                </a:cubicBezTo>
                <a:cubicBezTo>
                  <a:pt x="600274" y="1292324"/>
                  <a:pt x="601514" y="1296045"/>
                  <a:pt x="599033" y="1298525"/>
                </a:cubicBezTo>
                <a:cubicBezTo>
                  <a:pt x="596553" y="1301006"/>
                  <a:pt x="597793" y="1303486"/>
                  <a:pt x="602754" y="1305967"/>
                </a:cubicBezTo>
                <a:cubicBezTo>
                  <a:pt x="607715" y="1308447"/>
                  <a:pt x="610195" y="1307207"/>
                  <a:pt x="610195" y="1302246"/>
                </a:cubicBezTo>
                <a:cubicBezTo>
                  <a:pt x="610195" y="1297285"/>
                  <a:pt x="610195" y="1292324"/>
                  <a:pt x="610195" y="1287363"/>
                </a:cubicBezTo>
                <a:lnTo>
                  <a:pt x="617637" y="1302246"/>
                </a:lnTo>
                <a:cubicBezTo>
                  <a:pt x="622598" y="1327051"/>
                  <a:pt x="635000" y="1329531"/>
                  <a:pt x="654844" y="1309687"/>
                </a:cubicBezTo>
                <a:cubicBezTo>
                  <a:pt x="654844" y="1309687"/>
                  <a:pt x="656084" y="1310927"/>
                  <a:pt x="658564" y="1313408"/>
                </a:cubicBezTo>
                <a:cubicBezTo>
                  <a:pt x="661045" y="1315889"/>
                  <a:pt x="667246" y="1317129"/>
                  <a:pt x="677168" y="1317129"/>
                </a:cubicBezTo>
                <a:cubicBezTo>
                  <a:pt x="677168" y="1317129"/>
                  <a:pt x="679648" y="1317129"/>
                  <a:pt x="684610" y="1317129"/>
                </a:cubicBezTo>
                <a:cubicBezTo>
                  <a:pt x="684610" y="1312168"/>
                  <a:pt x="682129" y="1308447"/>
                  <a:pt x="677168" y="1305967"/>
                </a:cubicBezTo>
                <a:cubicBezTo>
                  <a:pt x="672207" y="1303486"/>
                  <a:pt x="667246" y="1304727"/>
                  <a:pt x="662285" y="1309687"/>
                </a:cubicBezTo>
                <a:lnTo>
                  <a:pt x="654844" y="1309687"/>
                </a:lnTo>
                <a:cubicBezTo>
                  <a:pt x="659805" y="1309687"/>
                  <a:pt x="659805" y="1307207"/>
                  <a:pt x="654844" y="1302246"/>
                </a:cubicBezTo>
                <a:cubicBezTo>
                  <a:pt x="649883" y="1297285"/>
                  <a:pt x="642442" y="1292324"/>
                  <a:pt x="632520" y="1287363"/>
                </a:cubicBezTo>
                <a:cubicBezTo>
                  <a:pt x="632520" y="1287363"/>
                  <a:pt x="630039" y="1286123"/>
                  <a:pt x="625078" y="1283642"/>
                </a:cubicBezTo>
                <a:cubicBezTo>
                  <a:pt x="620117" y="1281162"/>
                  <a:pt x="617637" y="1279922"/>
                  <a:pt x="617637" y="1279922"/>
                </a:cubicBezTo>
                <a:cubicBezTo>
                  <a:pt x="617637" y="1279922"/>
                  <a:pt x="616396" y="1279922"/>
                  <a:pt x="613916" y="1279922"/>
                </a:cubicBezTo>
                <a:cubicBezTo>
                  <a:pt x="611436" y="1279922"/>
                  <a:pt x="610195" y="1277441"/>
                  <a:pt x="610195" y="1272480"/>
                </a:cubicBezTo>
                <a:cubicBezTo>
                  <a:pt x="610195" y="1272480"/>
                  <a:pt x="607715" y="1272480"/>
                  <a:pt x="602754" y="1272480"/>
                </a:cubicBezTo>
                <a:cubicBezTo>
                  <a:pt x="602754" y="1277441"/>
                  <a:pt x="602754" y="1279922"/>
                  <a:pt x="602754" y="1279922"/>
                </a:cubicBezTo>
                <a:cubicBezTo>
                  <a:pt x="602754" y="1279922"/>
                  <a:pt x="600274" y="1279922"/>
                  <a:pt x="595312" y="1279922"/>
                </a:cubicBezTo>
                <a:cubicBezTo>
                  <a:pt x="590352" y="1279922"/>
                  <a:pt x="590352" y="1277441"/>
                  <a:pt x="595312" y="1272480"/>
                </a:cubicBezTo>
                <a:cubicBezTo>
                  <a:pt x="590352" y="1272480"/>
                  <a:pt x="587871" y="1270000"/>
                  <a:pt x="587871" y="1265039"/>
                </a:cubicBezTo>
                <a:cubicBezTo>
                  <a:pt x="587871" y="1260078"/>
                  <a:pt x="586631" y="1256358"/>
                  <a:pt x="584150" y="1253877"/>
                </a:cubicBezTo>
                <a:cubicBezTo>
                  <a:pt x="581670" y="1251396"/>
                  <a:pt x="580430" y="1250156"/>
                  <a:pt x="580430" y="1250156"/>
                </a:cubicBezTo>
                <a:cubicBezTo>
                  <a:pt x="570508" y="1245195"/>
                  <a:pt x="565547" y="1240234"/>
                  <a:pt x="565547" y="1235273"/>
                </a:cubicBezTo>
                <a:lnTo>
                  <a:pt x="550664" y="1227832"/>
                </a:lnTo>
                <a:lnTo>
                  <a:pt x="528340" y="1220391"/>
                </a:lnTo>
                <a:lnTo>
                  <a:pt x="535781" y="1220391"/>
                </a:lnTo>
                <a:lnTo>
                  <a:pt x="543223" y="1220391"/>
                </a:lnTo>
                <a:lnTo>
                  <a:pt x="535781" y="1212949"/>
                </a:lnTo>
                <a:cubicBezTo>
                  <a:pt x="535781" y="1212949"/>
                  <a:pt x="534541" y="1211709"/>
                  <a:pt x="532060" y="1209228"/>
                </a:cubicBezTo>
                <a:cubicBezTo>
                  <a:pt x="529580" y="1206748"/>
                  <a:pt x="528340" y="1205508"/>
                  <a:pt x="528340" y="1205508"/>
                </a:cubicBezTo>
                <a:lnTo>
                  <a:pt x="528340" y="1198066"/>
                </a:lnTo>
                <a:cubicBezTo>
                  <a:pt x="508496" y="1198066"/>
                  <a:pt x="498574" y="1194346"/>
                  <a:pt x="498574" y="1186904"/>
                </a:cubicBezTo>
                <a:cubicBezTo>
                  <a:pt x="498574" y="1179463"/>
                  <a:pt x="497334" y="1176983"/>
                  <a:pt x="494853" y="1179463"/>
                </a:cubicBezTo>
                <a:cubicBezTo>
                  <a:pt x="492373" y="1181943"/>
                  <a:pt x="489893" y="1181943"/>
                  <a:pt x="487412" y="1179463"/>
                </a:cubicBezTo>
                <a:cubicBezTo>
                  <a:pt x="484932" y="1176983"/>
                  <a:pt x="483691" y="1173262"/>
                  <a:pt x="483691" y="1168301"/>
                </a:cubicBezTo>
                <a:cubicBezTo>
                  <a:pt x="483691" y="1168301"/>
                  <a:pt x="482451" y="1168301"/>
                  <a:pt x="479971" y="1168301"/>
                </a:cubicBezTo>
                <a:cubicBezTo>
                  <a:pt x="477490" y="1168301"/>
                  <a:pt x="473769" y="1168301"/>
                  <a:pt x="468809" y="1168301"/>
                </a:cubicBezTo>
                <a:lnTo>
                  <a:pt x="476250" y="1160859"/>
                </a:lnTo>
                <a:lnTo>
                  <a:pt x="483691" y="1153418"/>
                </a:lnTo>
                <a:lnTo>
                  <a:pt x="468809" y="1153418"/>
                </a:lnTo>
                <a:cubicBezTo>
                  <a:pt x="448965" y="1143496"/>
                  <a:pt x="439043" y="1133574"/>
                  <a:pt x="439043" y="1123652"/>
                </a:cubicBezTo>
                <a:cubicBezTo>
                  <a:pt x="439043" y="1113731"/>
                  <a:pt x="441523" y="1111250"/>
                  <a:pt x="446484" y="1116211"/>
                </a:cubicBezTo>
                <a:lnTo>
                  <a:pt x="446484" y="1108769"/>
                </a:lnTo>
                <a:lnTo>
                  <a:pt x="453926" y="1108769"/>
                </a:lnTo>
                <a:cubicBezTo>
                  <a:pt x="458887" y="1108769"/>
                  <a:pt x="461367" y="1108769"/>
                  <a:pt x="461367" y="1108769"/>
                </a:cubicBezTo>
                <a:lnTo>
                  <a:pt x="461367" y="1116211"/>
                </a:lnTo>
                <a:cubicBezTo>
                  <a:pt x="461367" y="1116211"/>
                  <a:pt x="457647" y="1116211"/>
                  <a:pt x="450205" y="1116211"/>
                </a:cubicBezTo>
                <a:cubicBezTo>
                  <a:pt x="442764" y="1116211"/>
                  <a:pt x="440283" y="1118692"/>
                  <a:pt x="442764" y="1123652"/>
                </a:cubicBezTo>
                <a:cubicBezTo>
                  <a:pt x="445244" y="1128614"/>
                  <a:pt x="458887" y="1133574"/>
                  <a:pt x="483691" y="1138535"/>
                </a:cubicBezTo>
                <a:lnTo>
                  <a:pt x="520899" y="1160859"/>
                </a:lnTo>
                <a:cubicBezTo>
                  <a:pt x="515937" y="1160859"/>
                  <a:pt x="513457" y="1162100"/>
                  <a:pt x="513457" y="1164580"/>
                </a:cubicBezTo>
                <a:cubicBezTo>
                  <a:pt x="513457" y="1167061"/>
                  <a:pt x="517178" y="1169541"/>
                  <a:pt x="524619" y="1172021"/>
                </a:cubicBezTo>
                <a:cubicBezTo>
                  <a:pt x="532060" y="1174502"/>
                  <a:pt x="538262" y="1175742"/>
                  <a:pt x="543223" y="1175742"/>
                </a:cubicBezTo>
                <a:cubicBezTo>
                  <a:pt x="548184" y="1175742"/>
                  <a:pt x="553145" y="1176983"/>
                  <a:pt x="558106" y="1179463"/>
                </a:cubicBezTo>
                <a:cubicBezTo>
                  <a:pt x="563066" y="1181943"/>
                  <a:pt x="565547" y="1181943"/>
                  <a:pt x="565547" y="1179463"/>
                </a:cubicBezTo>
                <a:cubicBezTo>
                  <a:pt x="565547" y="1176983"/>
                  <a:pt x="568027" y="1178223"/>
                  <a:pt x="572988" y="1183184"/>
                </a:cubicBezTo>
                <a:lnTo>
                  <a:pt x="572988" y="1175742"/>
                </a:lnTo>
                <a:lnTo>
                  <a:pt x="550092" y="1166583"/>
                </a:lnTo>
                <a:lnTo>
                  <a:pt x="550664" y="1168301"/>
                </a:lnTo>
                <a:lnTo>
                  <a:pt x="543223" y="1168301"/>
                </a:lnTo>
                <a:lnTo>
                  <a:pt x="543223" y="1163836"/>
                </a:lnTo>
                <a:lnTo>
                  <a:pt x="535781" y="1160859"/>
                </a:lnTo>
                <a:lnTo>
                  <a:pt x="528340" y="1153418"/>
                </a:lnTo>
                <a:lnTo>
                  <a:pt x="520899" y="1145976"/>
                </a:lnTo>
                <a:cubicBezTo>
                  <a:pt x="520899" y="1145976"/>
                  <a:pt x="514697" y="1143496"/>
                  <a:pt x="502295" y="1138535"/>
                </a:cubicBezTo>
                <a:cubicBezTo>
                  <a:pt x="489893" y="1133574"/>
                  <a:pt x="483691" y="1133574"/>
                  <a:pt x="483691" y="1138535"/>
                </a:cubicBezTo>
                <a:lnTo>
                  <a:pt x="483691" y="1131094"/>
                </a:lnTo>
                <a:cubicBezTo>
                  <a:pt x="483691" y="1131094"/>
                  <a:pt x="481211" y="1128614"/>
                  <a:pt x="476250" y="1123652"/>
                </a:cubicBezTo>
                <a:lnTo>
                  <a:pt x="476250" y="1116211"/>
                </a:lnTo>
                <a:cubicBezTo>
                  <a:pt x="476250" y="1111250"/>
                  <a:pt x="473769" y="1108769"/>
                  <a:pt x="468809" y="1108769"/>
                </a:cubicBezTo>
                <a:cubicBezTo>
                  <a:pt x="463848" y="1108769"/>
                  <a:pt x="458887" y="1106289"/>
                  <a:pt x="453926" y="1101328"/>
                </a:cubicBezTo>
                <a:lnTo>
                  <a:pt x="439043" y="1093887"/>
                </a:lnTo>
                <a:cubicBezTo>
                  <a:pt x="444004" y="1093887"/>
                  <a:pt x="451445" y="1096367"/>
                  <a:pt x="461367" y="1101328"/>
                </a:cubicBezTo>
                <a:lnTo>
                  <a:pt x="476250" y="1101328"/>
                </a:lnTo>
                <a:lnTo>
                  <a:pt x="468809" y="1093887"/>
                </a:lnTo>
                <a:cubicBezTo>
                  <a:pt x="458887" y="1088926"/>
                  <a:pt x="456406" y="1086445"/>
                  <a:pt x="461367" y="1086445"/>
                </a:cubicBezTo>
                <a:cubicBezTo>
                  <a:pt x="461367" y="1086445"/>
                  <a:pt x="463848" y="1086445"/>
                  <a:pt x="468809" y="1086445"/>
                </a:cubicBezTo>
                <a:lnTo>
                  <a:pt x="461367" y="1071562"/>
                </a:lnTo>
                <a:cubicBezTo>
                  <a:pt x="456406" y="1066602"/>
                  <a:pt x="451445" y="1064121"/>
                  <a:pt x="446484" y="1064121"/>
                </a:cubicBezTo>
                <a:cubicBezTo>
                  <a:pt x="441523" y="1064121"/>
                  <a:pt x="437803" y="1064121"/>
                  <a:pt x="435322" y="1064121"/>
                </a:cubicBezTo>
                <a:cubicBezTo>
                  <a:pt x="432842" y="1064121"/>
                  <a:pt x="431602" y="1061641"/>
                  <a:pt x="431602" y="1056680"/>
                </a:cubicBezTo>
                <a:cubicBezTo>
                  <a:pt x="431602" y="1051719"/>
                  <a:pt x="426641" y="1049238"/>
                  <a:pt x="416719" y="1049238"/>
                </a:cubicBezTo>
                <a:cubicBezTo>
                  <a:pt x="416719" y="1044277"/>
                  <a:pt x="414238" y="1041797"/>
                  <a:pt x="409277" y="1041797"/>
                </a:cubicBezTo>
                <a:lnTo>
                  <a:pt x="416719" y="1041797"/>
                </a:lnTo>
                <a:cubicBezTo>
                  <a:pt x="421680" y="1041797"/>
                  <a:pt x="425401" y="1040557"/>
                  <a:pt x="427881" y="1038076"/>
                </a:cubicBezTo>
                <a:cubicBezTo>
                  <a:pt x="430361" y="1035596"/>
                  <a:pt x="429121" y="1034355"/>
                  <a:pt x="424160" y="1034355"/>
                </a:cubicBezTo>
                <a:lnTo>
                  <a:pt x="416719" y="1019473"/>
                </a:lnTo>
                <a:cubicBezTo>
                  <a:pt x="416719" y="1014512"/>
                  <a:pt x="414238" y="1012031"/>
                  <a:pt x="409277" y="1012031"/>
                </a:cubicBezTo>
                <a:cubicBezTo>
                  <a:pt x="404316" y="1012031"/>
                  <a:pt x="401836" y="1012031"/>
                  <a:pt x="401836" y="1012031"/>
                </a:cubicBezTo>
                <a:cubicBezTo>
                  <a:pt x="396875" y="1012031"/>
                  <a:pt x="394395" y="1013272"/>
                  <a:pt x="394395" y="1015752"/>
                </a:cubicBezTo>
                <a:cubicBezTo>
                  <a:pt x="394395" y="1018233"/>
                  <a:pt x="395635" y="1018233"/>
                  <a:pt x="398115" y="1015752"/>
                </a:cubicBezTo>
                <a:cubicBezTo>
                  <a:pt x="400596" y="1013272"/>
                  <a:pt x="404316" y="1015752"/>
                  <a:pt x="409277" y="1023193"/>
                </a:cubicBezTo>
                <a:cubicBezTo>
                  <a:pt x="414238" y="1030635"/>
                  <a:pt x="414238" y="1031875"/>
                  <a:pt x="409277" y="1026914"/>
                </a:cubicBezTo>
                <a:cubicBezTo>
                  <a:pt x="399355" y="1026914"/>
                  <a:pt x="393154" y="1026914"/>
                  <a:pt x="390674" y="1026914"/>
                </a:cubicBezTo>
                <a:cubicBezTo>
                  <a:pt x="388194" y="1026914"/>
                  <a:pt x="386953" y="1024434"/>
                  <a:pt x="386953" y="1019473"/>
                </a:cubicBezTo>
                <a:cubicBezTo>
                  <a:pt x="386953" y="1014512"/>
                  <a:pt x="386953" y="1010791"/>
                  <a:pt x="386953" y="1008310"/>
                </a:cubicBezTo>
                <a:cubicBezTo>
                  <a:pt x="386953" y="1005830"/>
                  <a:pt x="391914" y="1004590"/>
                  <a:pt x="401836" y="1004590"/>
                </a:cubicBezTo>
                <a:lnTo>
                  <a:pt x="386953" y="989707"/>
                </a:lnTo>
                <a:lnTo>
                  <a:pt x="379512" y="974824"/>
                </a:lnTo>
                <a:lnTo>
                  <a:pt x="372070" y="974824"/>
                </a:lnTo>
                <a:lnTo>
                  <a:pt x="364629" y="967383"/>
                </a:lnTo>
                <a:cubicBezTo>
                  <a:pt x="369590" y="962422"/>
                  <a:pt x="370830" y="958701"/>
                  <a:pt x="368350" y="956221"/>
                </a:cubicBezTo>
                <a:cubicBezTo>
                  <a:pt x="365869" y="953741"/>
                  <a:pt x="364629" y="954981"/>
                  <a:pt x="364629" y="959941"/>
                </a:cubicBezTo>
                <a:lnTo>
                  <a:pt x="357187" y="952500"/>
                </a:lnTo>
                <a:cubicBezTo>
                  <a:pt x="352227" y="947539"/>
                  <a:pt x="354707" y="945059"/>
                  <a:pt x="364629" y="945059"/>
                </a:cubicBezTo>
                <a:lnTo>
                  <a:pt x="364629" y="937617"/>
                </a:lnTo>
                <a:cubicBezTo>
                  <a:pt x="359668" y="937617"/>
                  <a:pt x="358428" y="936377"/>
                  <a:pt x="360908" y="933896"/>
                </a:cubicBezTo>
                <a:cubicBezTo>
                  <a:pt x="363389" y="931416"/>
                  <a:pt x="362148" y="930176"/>
                  <a:pt x="357187" y="930176"/>
                </a:cubicBezTo>
                <a:lnTo>
                  <a:pt x="357187" y="922734"/>
                </a:lnTo>
                <a:lnTo>
                  <a:pt x="372070" y="915293"/>
                </a:lnTo>
                <a:cubicBezTo>
                  <a:pt x="372070" y="910332"/>
                  <a:pt x="372070" y="907851"/>
                  <a:pt x="372070" y="907851"/>
                </a:cubicBezTo>
                <a:cubicBezTo>
                  <a:pt x="372070" y="907851"/>
                  <a:pt x="373311" y="910332"/>
                  <a:pt x="375791" y="915293"/>
                </a:cubicBezTo>
                <a:cubicBezTo>
                  <a:pt x="378272" y="920254"/>
                  <a:pt x="379512" y="922734"/>
                  <a:pt x="379512" y="922734"/>
                </a:cubicBezTo>
                <a:lnTo>
                  <a:pt x="386953" y="930176"/>
                </a:lnTo>
                <a:cubicBezTo>
                  <a:pt x="391914" y="935137"/>
                  <a:pt x="396875" y="937617"/>
                  <a:pt x="401836" y="937617"/>
                </a:cubicBezTo>
                <a:cubicBezTo>
                  <a:pt x="406797" y="942578"/>
                  <a:pt x="410517" y="945059"/>
                  <a:pt x="412998" y="945059"/>
                </a:cubicBezTo>
                <a:cubicBezTo>
                  <a:pt x="415479" y="945059"/>
                  <a:pt x="419199" y="945059"/>
                  <a:pt x="424160" y="945059"/>
                </a:cubicBezTo>
                <a:cubicBezTo>
                  <a:pt x="429121" y="945059"/>
                  <a:pt x="434082" y="946299"/>
                  <a:pt x="439043" y="948779"/>
                </a:cubicBezTo>
                <a:cubicBezTo>
                  <a:pt x="444004" y="951260"/>
                  <a:pt x="450205" y="953741"/>
                  <a:pt x="457647" y="956221"/>
                </a:cubicBezTo>
                <a:cubicBezTo>
                  <a:pt x="465088" y="958701"/>
                  <a:pt x="468809" y="957461"/>
                  <a:pt x="468809" y="952500"/>
                </a:cubicBezTo>
                <a:cubicBezTo>
                  <a:pt x="473769" y="952500"/>
                  <a:pt x="476250" y="952500"/>
                  <a:pt x="476250" y="952500"/>
                </a:cubicBezTo>
                <a:cubicBezTo>
                  <a:pt x="476250" y="947539"/>
                  <a:pt x="475010" y="945059"/>
                  <a:pt x="472529" y="945059"/>
                </a:cubicBezTo>
                <a:cubicBezTo>
                  <a:pt x="470049" y="945059"/>
                  <a:pt x="468809" y="942578"/>
                  <a:pt x="468809" y="937617"/>
                </a:cubicBezTo>
                <a:cubicBezTo>
                  <a:pt x="468809" y="932656"/>
                  <a:pt x="473769" y="932656"/>
                  <a:pt x="483691" y="937617"/>
                </a:cubicBezTo>
                <a:lnTo>
                  <a:pt x="483691" y="930176"/>
                </a:lnTo>
                <a:lnTo>
                  <a:pt x="491133" y="930176"/>
                </a:lnTo>
                <a:lnTo>
                  <a:pt x="506016" y="937617"/>
                </a:lnTo>
                <a:cubicBezTo>
                  <a:pt x="510977" y="937617"/>
                  <a:pt x="518418" y="940098"/>
                  <a:pt x="528340" y="945059"/>
                </a:cubicBezTo>
                <a:cubicBezTo>
                  <a:pt x="538262" y="945059"/>
                  <a:pt x="544463" y="945059"/>
                  <a:pt x="546943" y="945059"/>
                </a:cubicBezTo>
                <a:cubicBezTo>
                  <a:pt x="549424" y="945059"/>
                  <a:pt x="550664" y="942578"/>
                  <a:pt x="550664" y="937617"/>
                </a:cubicBezTo>
                <a:cubicBezTo>
                  <a:pt x="550664" y="932656"/>
                  <a:pt x="548184" y="932656"/>
                  <a:pt x="543223" y="937617"/>
                </a:cubicBezTo>
                <a:lnTo>
                  <a:pt x="543223" y="930176"/>
                </a:lnTo>
                <a:lnTo>
                  <a:pt x="535781" y="930176"/>
                </a:lnTo>
                <a:cubicBezTo>
                  <a:pt x="530821" y="930176"/>
                  <a:pt x="528340" y="927696"/>
                  <a:pt x="528340" y="922734"/>
                </a:cubicBezTo>
                <a:cubicBezTo>
                  <a:pt x="528340" y="917774"/>
                  <a:pt x="524619" y="916534"/>
                  <a:pt x="517178" y="919014"/>
                </a:cubicBezTo>
                <a:cubicBezTo>
                  <a:pt x="509736" y="921494"/>
                  <a:pt x="504775" y="921494"/>
                  <a:pt x="502295" y="919014"/>
                </a:cubicBezTo>
                <a:cubicBezTo>
                  <a:pt x="499815" y="916534"/>
                  <a:pt x="493614" y="915293"/>
                  <a:pt x="483691" y="915293"/>
                </a:cubicBezTo>
                <a:cubicBezTo>
                  <a:pt x="473769" y="915293"/>
                  <a:pt x="468809" y="914053"/>
                  <a:pt x="468809" y="911572"/>
                </a:cubicBezTo>
                <a:cubicBezTo>
                  <a:pt x="468809" y="909092"/>
                  <a:pt x="471289" y="907851"/>
                  <a:pt x="476250" y="907851"/>
                </a:cubicBezTo>
                <a:cubicBezTo>
                  <a:pt x="481211" y="907851"/>
                  <a:pt x="486172" y="907851"/>
                  <a:pt x="491133" y="907851"/>
                </a:cubicBezTo>
                <a:cubicBezTo>
                  <a:pt x="496094" y="907851"/>
                  <a:pt x="496094" y="906611"/>
                  <a:pt x="491133" y="904131"/>
                </a:cubicBezTo>
                <a:cubicBezTo>
                  <a:pt x="486172" y="901650"/>
                  <a:pt x="478731" y="897930"/>
                  <a:pt x="468809" y="892969"/>
                </a:cubicBezTo>
                <a:lnTo>
                  <a:pt x="453926" y="892969"/>
                </a:lnTo>
                <a:lnTo>
                  <a:pt x="424160" y="885527"/>
                </a:lnTo>
                <a:cubicBezTo>
                  <a:pt x="409277" y="880566"/>
                  <a:pt x="401836" y="880566"/>
                  <a:pt x="401836" y="885527"/>
                </a:cubicBezTo>
                <a:lnTo>
                  <a:pt x="394395" y="885527"/>
                </a:lnTo>
                <a:lnTo>
                  <a:pt x="394395" y="878086"/>
                </a:lnTo>
                <a:cubicBezTo>
                  <a:pt x="399355" y="878086"/>
                  <a:pt x="404316" y="875605"/>
                  <a:pt x="409277" y="870644"/>
                </a:cubicBezTo>
                <a:lnTo>
                  <a:pt x="401836" y="870644"/>
                </a:lnTo>
                <a:cubicBezTo>
                  <a:pt x="396875" y="870644"/>
                  <a:pt x="393154" y="870644"/>
                  <a:pt x="390674" y="870644"/>
                </a:cubicBezTo>
                <a:cubicBezTo>
                  <a:pt x="388194" y="870644"/>
                  <a:pt x="386953" y="870644"/>
                  <a:pt x="386953" y="870644"/>
                </a:cubicBezTo>
                <a:cubicBezTo>
                  <a:pt x="377031" y="865683"/>
                  <a:pt x="372070" y="865683"/>
                  <a:pt x="372070" y="870644"/>
                </a:cubicBezTo>
                <a:lnTo>
                  <a:pt x="364629" y="870644"/>
                </a:lnTo>
                <a:lnTo>
                  <a:pt x="379512" y="855762"/>
                </a:lnTo>
                <a:cubicBezTo>
                  <a:pt x="379512" y="860723"/>
                  <a:pt x="381992" y="860723"/>
                  <a:pt x="386953" y="855762"/>
                </a:cubicBezTo>
                <a:cubicBezTo>
                  <a:pt x="386953" y="850801"/>
                  <a:pt x="380752" y="849561"/>
                  <a:pt x="368350" y="852041"/>
                </a:cubicBezTo>
                <a:cubicBezTo>
                  <a:pt x="355947" y="854521"/>
                  <a:pt x="348506" y="854521"/>
                  <a:pt x="346026" y="852041"/>
                </a:cubicBezTo>
                <a:cubicBezTo>
                  <a:pt x="343545" y="849561"/>
                  <a:pt x="341065" y="848320"/>
                  <a:pt x="338584" y="848320"/>
                </a:cubicBezTo>
                <a:cubicBezTo>
                  <a:pt x="336104" y="848320"/>
                  <a:pt x="334863" y="845840"/>
                  <a:pt x="334863" y="840879"/>
                </a:cubicBezTo>
                <a:cubicBezTo>
                  <a:pt x="339824" y="840879"/>
                  <a:pt x="346026" y="840879"/>
                  <a:pt x="353467" y="840879"/>
                </a:cubicBezTo>
                <a:cubicBezTo>
                  <a:pt x="360908" y="840879"/>
                  <a:pt x="364629" y="840879"/>
                  <a:pt x="364629" y="840879"/>
                </a:cubicBezTo>
                <a:cubicBezTo>
                  <a:pt x="364629" y="845840"/>
                  <a:pt x="368350" y="847080"/>
                  <a:pt x="375791" y="844600"/>
                </a:cubicBezTo>
                <a:cubicBezTo>
                  <a:pt x="383232" y="842119"/>
                  <a:pt x="389434" y="843359"/>
                  <a:pt x="394395" y="848320"/>
                </a:cubicBezTo>
                <a:cubicBezTo>
                  <a:pt x="394395" y="848320"/>
                  <a:pt x="396875" y="848320"/>
                  <a:pt x="401836" y="848320"/>
                </a:cubicBezTo>
                <a:cubicBezTo>
                  <a:pt x="406797" y="848320"/>
                  <a:pt x="410517" y="849561"/>
                  <a:pt x="412998" y="852041"/>
                </a:cubicBezTo>
                <a:cubicBezTo>
                  <a:pt x="415479" y="854521"/>
                  <a:pt x="420439" y="855762"/>
                  <a:pt x="427881" y="855762"/>
                </a:cubicBezTo>
                <a:cubicBezTo>
                  <a:pt x="435322" y="855762"/>
                  <a:pt x="441523" y="855762"/>
                  <a:pt x="446484" y="855762"/>
                </a:cubicBezTo>
                <a:cubicBezTo>
                  <a:pt x="451445" y="860723"/>
                  <a:pt x="456406" y="861963"/>
                  <a:pt x="461367" y="859482"/>
                </a:cubicBezTo>
                <a:cubicBezTo>
                  <a:pt x="466328" y="857002"/>
                  <a:pt x="473769" y="855762"/>
                  <a:pt x="483691" y="855762"/>
                </a:cubicBezTo>
                <a:lnTo>
                  <a:pt x="498574" y="863203"/>
                </a:lnTo>
                <a:lnTo>
                  <a:pt x="483691" y="863203"/>
                </a:lnTo>
                <a:cubicBezTo>
                  <a:pt x="473769" y="868164"/>
                  <a:pt x="471289" y="873125"/>
                  <a:pt x="476250" y="878086"/>
                </a:cubicBezTo>
                <a:lnTo>
                  <a:pt x="483691" y="878086"/>
                </a:lnTo>
                <a:cubicBezTo>
                  <a:pt x="483691" y="873125"/>
                  <a:pt x="484932" y="870644"/>
                  <a:pt x="487412" y="870644"/>
                </a:cubicBezTo>
                <a:cubicBezTo>
                  <a:pt x="489893" y="870644"/>
                  <a:pt x="493614" y="870644"/>
                  <a:pt x="498574" y="870644"/>
                </a:cubicBezTo>
                <a:cubicBezTo>
                  <a:pt x="508496" y="870644"/>
                  <a:pt x="513457" y="868164"/>
                  <a:pt x="513457" y="863203"/>
                </a:cubicBezTo>
                <a:cubicBezTo>
                  <a:pt x="508496" y="863203"/>
                  <a:pt x="506016" y="860723"/>
                  <a:pt x="506016" y="855762"/>
                </a:cubicBezTo>
                <a:cubicBezTo>
                  <a:pt x="506016" y="850801"/>
                  <a:pt x="503535" y="848320"/>
                  <a:pt x="498574" y="848320"/>
                </a:cubicBezTo>
                <a:lnTo>
                  <a:pt x="491133" y="840879"/>
                </a:lnTo>
                <a:cubicBezTo>
                  <a:pt x="491133" y="840879"/>
                  <a:pt x="487412" y="839638"/>
                  <a:pt x="479971" y="837158"/>
                </a:cubicBezTo>
                <a:cubicBezTo>
                  <a:pt x="472529" y="834678"/>
                  <a:pt x="470049" y="832197"/>
                  <a:pt x="472529" y="829717"/>
                </a:cubicBezTo>
                <a:cubicBezTo>
                  <a:pt x="475010" y="827236"/>
                  <a:pt x="486172" y="825996"/>
                  <a:pt x="506016" y="825996"/>
                </a:cubicBezTo>
                <a:lnTo>
                  <a:pt x="565547" y="833437"/>
                </a:lnTo>
                <a:cubicBezTo>
                  <a:pt x="560586" y="833437"/>
                  <a:pt x="558106" y="832197"/>
                  <a:pt x="558106" y="829717"/>
                </a:cubicBezTo>
                <a:cubicBezTo>
                  <a:pt x="558106" y="827236"/>
                  <a:pt x="560586" y="825996"/>
                  <a:pt x="565547" y="825996"/>
                </a:cubicBezTo>
                <a:cubicBezTo>
                  <a:pt x="570508" y="825996"/>
                  <a:pt x="576709" y="828476"/>
                  <a:pt x="584150" y="833437"/>
                </a:cubicBezTo>
                <a:cubicBezTo>
                  <a:pt x="591592" y="838398"/>
                  <a:pt x="595312" y="838398"/>
                  <a:pt x="595312" y="833437"/>
                </a:cubicBezTo>
                <a:cubicBezTo>
                  <a:pt x="600274" y="833437"/>
                  <a:pt x="602754" y="833437"/>
                  <a:pt x="602754" y="833437"/>
                </a:cubicBezTo>
                <a:cubicBezTo>
                  <a:pt x="602754" y="833437"/>
                  <a:pt x="605234" y="834678"/>
                  <a:pt x="610195" y="837158"/>
                </a:cubicBezTo>
                <a:cubicBezTo>
                  <a:pt x="615156" y="839638"/>
                  <a:pt x="620117" y="840879"/>
                  <a:pt x="625078" y="840879"/>
                </a:cubicBezTo>
                <a:lnTo>
                  <a:pt x="639961" y="840879"/>
                </a:lnTo>
                <a:cubicBezTo>
                  <a:pt x="635000" y="835918"/>
                  <a:pt x="630039" y="833437"/>
                  <a:pt x="625078" y="833437"/>
                </a:cubicBezTo>
                <a:lnTo>
                  <a:pt x="617637" y="825996"/>
                </a:lnTo>
                <a:lnTo>
                  <a:pt x="602754" y="825996"/>
                </a:lnTo>
                <a:cubicBezTo>
                  <a:pt x="597793" y="825996"/>
                  <a:pt x="592832" y="823516"/>
                  <a:pt x="587871" y="818555"/>
                </a:cubicBezTo>
                <a:lnTo>
                  <a:pt x="572988" y="818555"/>
                </a:lnTo>
                <a:cubicBezTo>
                  <a:pt x="568027" y="818555"/>
                  <a:pt x="565547" y="817314"/>
                  <a:pt x="565547" y="814834"/>
                </a:cubicBezTo>
                <a:cubicBezTo>
                  <a:pt x="565547" y="812354"/>
                  <a:pt x="565547" y="811113"/>
                  <a:pt x="565547" y="811113"/>
                </a:cubicBezTo>
                <a:cubicBezTo>
                  <a:pt x="565547" y="811113"/>
                  <a:pt x="564307" y="809873"/>
                  <a:pt x="561826" y="807392"/>
                </a:cubicBezTo>
                <a:cubicBezTo>
                  <a:pt x="559346" y="804912"/>
                  <a:pt x="558106" y="803672"/>
                  <a:pt x="558106" y="803672"/>
                </a:cubicBezTo>
                <a:cubicBezTo>
                  <a:pt x="558106" y="803672"/>
                  <a:pt x="555625" y="801191"/>
                  <a:pt x="550664" y="796230"/>
                </a:cubicBezTo>
                <a:cubicBezTo>
                  <a:pt x="550664" y="791269"/>
                  <a:pt x="550664" y="788789"/>
                  <a:pt x="550664" y="788789"/>
                </a:cubicBezTo>
                <a:cubicBezTo>
                  <a:pt x="550664" y="783828"/>
                  <a:pt x="550664" y="781348"/>
                  <a:pt x="550664" y="781348"/>
                </a:cubicBezTo>
                <a:lnTo>
                  <a:pt x="543223" y="781348"/>
                </a:lnTo>
                <a:lnTo>
                  <a:pt x="543223" y="773906"/>
                </a:lnTo>
                <a:cubicBezTo>
                  <a:pt x="538262" y="768945"/>
                  <a:pt x="535781" y="766465"/>
                  <a:pt x="535781" y="766465"/>
                </a:cubicBezTo>
                <a:lnTo>
                  <a:pt x="528340" y="759023"/>
                </a:lnTo>
                <a:lnTo>
                  <a:pt x="520899" y="751582"/>
                </a:lnTo>
                <a:cubicBezTo>
                  <a:pt x="520899" y="746621"/>
                  <a:pt x="518418" y="744141"/>
                  <a:pt x="513457" y="744141"/>
                </a:cubicBezTo>
                <a:lnTo>
                  <a:pt x="513457" y="751582"/>
                </a:lnTo>
                <a:lnTo>
                  <a:pt x="498574" y="751582"/>
                </a:lnTo>
                <a:cubicBezTo>
                  <a:pt x="483691" y="741660"/>
                  <a:pt x="473769" y="739180"/>
                  <a:pt x="468809" y="744141"/>
                </a:cubicBezTo>
                <a:cubicBezTo>
                  <a:pt x="463848" y="749102"/>
                  <a:pt x="458887" y="750342"/>
                  <a:pt x="453926" y="747861"/>
                </a:cubicBezTo>
                <a:cubicBezTo>
                  <a:pt x="448965" y="745381"/>
                  <a:pt x="446484" y="744141"/>
                  <a:pt x="446484" y="744141"/>
                </a:cubicBezTo>
                <a:cubicBezTo>
                  <a:pt x="446484" y="744141"/>
                  <a:pt x="444004" y="741660"/>
                  <a:pt x="439043" y="736699"/>
                </a:cubicBezTo>
                <a:cubicBezTo>
                  <a:pt x="434082" y="736699"/>
                  <a:pt x="425401" y="734219"/>
                  <a:pt x="412998" y="729258"/>
                </a:cubicBezTo>
                <a:cubicBezTo>
                  <a:pt x="400596" y="724297"/>
                  <a:pt x="394395" y="721816"/>
                  <a:pt x="394395" y="721816"/>
                </a:cubicBezTo>
                <a:lnTo>
                  <a:pt x="394395" y="736699"/>
                </a:lnTo>
                <a:cubicBezTo>
                  <a:pt x="384473" y="736699"/>
                  <a:pt x="381992" y="734219"/>
                  <a:pt x="386953" y="729258"/>
                </a:cubicBezTo>
                <a:cubicBezTo>
                  <a:pt x="381992" y="724297"/>
                  <a:pt x="379512" y="721816"/>
                  <a:pt x="379512" y="721816"/>
                </a:cubicBezTo>
                <a:cubicBezTo>
                  <a:pt x="374551" y="721816"/>
                  <a:pt x="372070" y="724297"/>
                  <a:pt x="372070" y="729258"/>
                </a:cubicBezTo>
                <a:cubicBezTo>
                  <a:pt x="372070" y="734219"/>
                  <a:pt x="369590" y="735459"/>
                  <a:pt x="364629" y="732978"/>
                </a:cubicBezTo>
                <a:cubicBezTo>
                  <a:pt x="359668" y="730498"/>
                  <a:pt x="357187" y="731738"/>
                  <a:pt x="357187" y="736699"/>
                </a:cubicBezTo>
                <a:cubicBezTo>
                  <a:pt x="357187" y="741660"/>
                  <a:pt x="357187" y="744141"/>
                  <a:pt x="357187" y="744141"/>
                </a:cubicBezTo>
                <a:cubicBezTo>
                  <a:pt x="352227" y="744141"/>
                  <a:pt x="349746" y="741660"/>
                  <a:pt x="349746" y="736699"/>
                </a:cubicBezTo>
                <a:cubicBezTo>
                  <a:pt x="349746" y="731738"/>
                  <a:pt x="347266" y="729258"/>
                  <a:pt x="342305" y="729258"/>
                </a:cubicBezTo>
                <a:lnTo>
                  <a:pt x="334863" y="736699"/>
                </a:lnTo>
                <a:cubicBezTo>
                  <a:pt x="324941" y="731738"/>
                  <a:pt x="317500" y="729258"/>
                  <a:pt x="312539" y="729258"/>
                </a:cubicBezTo>
                <a:cubicBezTo>
                  <a:pt x="312539" y="729258"/>
                  <a:pt x="310059" y="729258"/>
                  <a:pt x="305098" y="729258"/>
                </a:cubicBezTo>
                <a:cubicBezTo>
                  <a:pt x="305098" y="724297"/>
                  <a:pt x="297656" y="719336"/>
                  <a:pt x="282774" y="714375"/>
                </a:cubicBezTo>
                <a:cubicBezTo>
                  <a:pt x="277812" y="714375"/>
                  <a:pt x="272852" y="711895"/>
                  <a:pt x="267891" y="706934"/>
                </a:cubicBezTo>
                <a:lnTo>
                  <a:pt x="260449" y="699492"/>
                </a:lnTo>
                <a:lnTo>
                  <a:pt x="253008" y="692051"/>
                </a:lnTo>
                <a:lnTo>
                  <a:pt x="253008" y="684609"/>
                </a:lnTo>
                <a:lnTo>
                  <a:pt x="208359" y="669726"/>
                </a:lnTo>
                <a:lnTo>
                  <a:pt x="200918" y="684609"/>
                </a:lnTo>
                <a:cubicBezTo>
                  <a:pt x="195957" y="684609"/>
                  <a:pt x="190996" y="682129"/>
                  <a:pt x="186035" y="677168"/>
                </a:cubicBezTo>
                <a:lnTo>
                  <a:pt x="163711" y="662285"/>
                </a:lnTo>
                <a:lnTo>
                  <a:pt x="133945" y="654844"/>
                </a:lnTo>
                <a:lnTo>
                  <a:pt x="156270" y="654844"/>
                </a:lnTo>
                <a:cubicBezTo>
                  <a:pt x="171152" y="654844"/>
                  <a:pt x="181074" y="657324"/>
                  <a:pt x="186035" y="662285"/>
                </a:cubicBezTo>
                <a:cubicBezTo>
                  <a:pt x="186035" y="662285"/>
                  <a:pt x="188516" y="662285"/>
                  <a:pt x="193477" y="662285"/>
                </a:cubicBezTo>
                <a:cubicBezTo>
                  <a:pt x="198438" y="662285"/>
                  <a:pt x="203399" y="662285"/>
                  <a:pt x="208359" y="662285"/>
                </a:cubicBezTo>
                <a:lnTo>
                  <a:pt x="230684" y="662285"/>
                </a:lnTo>
                <a:lnTo>
                  <a:pt x="238125" y="662285"/>
                </a:lnTo>
                <a:cubicBezTo>
                  <a:pt x="243086" y="662285"/>
                  <a:pt x="246807" y="663525"/>
                  <a:pt x="249287" y="666006"/>
                </a:cubicBezTo>
                <a:cubicBezTo>
                  <a:pt x="251768" y="668486"/>
                  <a:pt x="253008" y="669726"/>
                  <a:pt x="253008" y="669726"/>
                </a:cubicBezTo>
                <a:cubicBezTo>
                  <a:pt x="253008" y="672207"/>
                  <a:pt x="253628" y="674067"/>
                  <a:pt x="254868" y="675308"/>
                </a:cubicBezTo>
                <a:lnTo>
                  <a:pt x="255985" y="675680"/>
                </a:lnTo>
                <a:lnTo>
                  <a:pt x="256728" y="673447"/>
                </a:lnTo>
                <a:cubicBezTo>
                  <a:pt x="259209" y="670967"/>
                  <a:pt x="262930" y="669726"/>
                  <a:pt x="267891" y="669726"/>
                </a:cubicBezTo>
                <a:cubicBezTo>
                  <a:pt x="272852" y="669726"/>
                  <a:pt x="276572" y="670967"/>
                  <a:pt x="279053" y="673447"/>
                </a:cubicBezTo>
                <a:cubicBezTo>
                  <a:pt x="281533" y="675928"/>
                  <a:pt x="288975" y="677168"/>
                  <a:pt x="301377" y="677168"/>
                </a:cubicBezTo>
                <a:cubicBezTo>
                  <a:pt x="313779" y="677168"/>
                  <a:pt x="322461" y="674688"/>
                  <a:pt x="327422" y="669726"/>
                </a:cubicBezTo>
                <a:lnTo>
                  <a:pt x="342305" y="669726"/>
                </a:lnTo>
                <a:lnTo>
                  <a:pt x="327422" y="662285"/>
                </a:lnTo>
                <a:lnTo>
                  <a:pt x="327422" y="654844"/>
                </a:lnTo>
                <a:cubicBezTo>
                  <a:pt x="332383" y="654844"/>
                  <a:pt x="337344" y="656084"/>
                  <a:pt x="342305" y="658564"/>
                </a:cubicBezTo>
                <a:cubicBezTo>
                  <a:pt x="347266" y="661045"/>
                  <a:pt x="349746" y="659805"/>
                  <a:pt x="349746" y="654844"/>
                </a:cubicBezTo>
                <a:cubicBezTo>
                  <a:pt x="349746" y="649883"/>
                  <a:pt x="347266" y="647402"/>
                  <a:pt x="342305" y="647402"/>
                </a:cubicBezTo>
                <a:cubicBezTo>
                  <a:pt x="337344" y="647402"/>
                  <a:pt x="333623" y="647402"/>
                  <a:pt x="331143" y="647402"/>
                </a:cubicBezTo>
                <a:cubicBezTo>
                  <a:pt x="328662" y="647402"/>
                  <a:pt x="327422" y="647402"/>
                  <a:pt x="327422" y="647402"/>
                </a:cubicBezTo>
                <a:cubicBezTo>
                  <a:pt x="322461" y="642441"/>
                  <a:pt x="319980" y="639961"/>
                  <a:pt x="319980" y="639961"/>
                </a:cubicBezTo>
                <a:cubicBezTo>
                  <a:pt x="319980" y="639961"/>
                  <a:pt x="322461" y="637480"/>
                  <a:pt x="327422" y="632519"/>
                </a:cubicBezTo>
                <a:cubicBezTo>
                  <a:pt x="332383" y="632519"/>
                  <a:pt x="342305" y="635000"/>
                  <a:pt x="357187" y="639961"/>
                </a:cubicBezTo>
                <a:cubicBezTo>
                  <a:pt x="372070" y="644922"/>
                  <a:pt x="380752" y="646162"/>
                  <a:pt x="383232" y="643682"/>
                </a:cubicBezTo>
                <a:cubicBezTo>
                  <a:pt x="385713" y="641201"/>
                  <a:pt x="389434" y="639961"/>
                  <a:pt x="394395" y="639961"/>
                </a:cubicBezTo>
                <a:cubicBezTo>
                  <a:pt x="399355" y="639961"/>
                  <a:pt x="403076" y="638721"/>
                  <a:pt x="405557" y="636240"/>
                </a:cubicBezTo>
                <a:cubicBezTo>
                  <a:pt x="408037" y="633760"/>
                  <a:pt x="411758" y="635000"/>
                  <a:pt x="416719" y="639961"/>
                </a:cubicBezTo>
                <a:cubicBezTo>
                  <a:pt x="421680" y="644922"/>
                  <a:pt x="429121" y="644922"/>
                  <a:pt x="439043" y="639961"/>
                </a:cubicBezTo>
                <a:lnTo>
                  <a:pt x="446484" y="639961"/>
                </a:lnTo>
                <a:lnTo>
                  <a:pt x="439043" y="625078"/>
                </a:lnTo>
                <a:cubicBezTo>
                  <a:pt x="434082" y="620117"/>
                  <a:pt x="431602" y="616396"/>
                  <a:pt x="431602" y="613916"/>
                </a:cubicBezTo>
                <a:cubicBezTo>
                  <a:pt x="431602" y="611436"/>
                  <a:pt x="430361" y="610195"/>
                  <a:pt x="427881" y="610195"/>
                </a:cubicBezTo>
                <a:cubicBezTo>
                  <a:pt x="425401" y="610195"/>
                  <a:pt x="424160" y="607715"/>
                  <a:pt x="424160" y="602754"/>
                </a:cubicBezTo>
                <a:cubicBezTo>
                  <a:pt x="424160" y="597793"/>
                  <a:pt x="419199" y="590351"/>
                  <a:pt x="409277" y="580430"/>
                </a:cubicBezTo>
                <a:cubicBezTo>
                  <a:pt x="389434" y="565547"/>
                  <a:pt x="386953" y="558105"/>
                  <a:pt x="401836" y="558105"/>
                </a:cubicBezTo>
                <a:lnTo>
                  <a:pt x="394395" y="558105"/>
                </a:lnTo>
                <a:cubicBezTo>
                  <a:pt x="384473" y="558105"/>
                  <a:pt x="380752" y="555625"/>
                  <a:pt x="383232" y="550664"/>
                </a:cubicBezTo>
                <a:cubicBezTo>
                  <a:pt x="385713" y="545703"/>
                  <a:pt x="386953" y="539502"/>
                  <a:pt x="386953" y="532060"/>
                </a:cubicBezTo>
                <a:lnTo>
                  <a:pt x="386953" y="528340"/>
                </a:lnTo>
                <a:lnTo>
                  <a:pt x="379512" y="506016"/>
                </a:lnTo>
                <a:cubicBezTo>
                  <a:pt x="369590" y="496094"/>
                  <a:pt x="364629" y="486172"/>
                  <a:pt x="364629" y="476250"/>
                </a:cubicBezTo>
                <a:lnTo>
                  <a:pt x="364629" y="468809"/>
                </a:lnTo>
                <a:lnTo>
                  <a:pt x="349746" y="461367"/>
                </a:lnTo>
                <a:lnTo>
                  <a:pt x="342305" y="453926"/>
                </a:lnTo>
                <a:cubicBezTo>
                  <a:pt x="357187" y="453926"/>
                  <a:pt x="364629" y="453926"/>
                  <a:pt x="364629" y="453926"/>
                </a:cubicBezTo>
                <a:lnTo>
                  <a:pt x="364629" y="446484"/>
                </a:lnTo>
                <a:lnTo>
                  <a:pt x="372070" y="453926"/>
                </a:lnTo>
                <a:cubicBezTo>
                  <a:pt x="377031" y="453926"/>
                  <a:pt x="380752" y="453926"/>
                  <a:pt x="383232" y="453926"/>
                </a:cubicBezTo>
                <a:cubicBezTo>
                  <a:pt x="385713" y="453926"/>
                  <a:pt x="386953" y="451445"/>
                  <a:pt x="386953" y="446484"/>
                </a:cubicBezTo>
                <a:cubicBezTo>
                  <a:pt x="386953" y="441523"/>
                  <a:pt x="381992" y="439043"/>
                  <a:pt x="372070" y="439043"/>
                </a:cubicBezTo>
                <a:lnTo>
                  <a:pt x="357187" y="431601"/>
                </a:lnTo>
                <a:lnTo>
                  <a:pt x="349746" y="431601"/>
                </a:lnTo>
                <a:lnTo>
                  <a:pt x="342305" y="416719"/>
                </a:lnTo>
                <a:cubicBezTo>
                  <a:pt x="347266" y="411758"/>
                  <a:pt x="339824" y="406797"/>
                  <a:pt x="319980" y="401836"/>
                </a:cubicBezTo>
                <a:cubicBezTo>
                  <a:pt x="319980" y="396875"/>
                  <a:pt x="318740" y="394394"/>
                  <a:pt x="316260" y="394394"/>
                </a:cubicBezTo>
                <a:cubicBezTo>
                  <a:pt x="313779" y="394394"/>
                  <a:pt x="312539" y="394394"/>
                  <a:pt x="312539" y="394394"/>
                </a:cubicBezTo>
                <a:lnTo>
                  <a:pt x="290215" y="401836"/>
                </a:lnTo>
                <a:lnTo>
                  <a:pt x="275332" y="401836"/>
                </a:lnTo>
                <a:lnTo>
                  <a:pt x="267891" y="394394"/>
                </a:lnTo>
                <a:cubicBezTo>
                  <a:pt x="267891" y="389433"/>
                  <a:pt x="260449" y="384473"/>
                  <a:pt x="245566" y="379512"/>
                </a:cubicBezTo>
                <a:lnTo>
                  <a:pt x="253008" y="379512"/>
                </a:lnTo>
                <a:cubicBezTo>
                  <a:pt x="257969" y="379512"/>
                  <a:pt x="265410" y="379512"/>
                  <a:pt x="275332" y="379512"/>
                </a:cubicBezTo>
                <a:cubicBezTo>
                  <a:pt x="285254" y="379512"/>
                  <a:pt x="292696" y="379512"/>
                  <a:pt x="297656" y="379512"/>
                </a:cubicBezTo>
                <a:lnTo>
                  <a:pt x="319980" y="386953"/>
                </a:lnTo>
                <a:cubicBezTo>
                  <a:pt x="324941" y="386953"/>
                  <a:pt x="327422" y="389433"/>
                  <a:pt x="327422" y="394394"/>
                </a:cubicBezTo>
                <a:lnTo>
                  <a:pt x="334863" y="386953"/>
                </a:lnTo>
                <a:cubicBezTo>
                  <a:pt x="339824" y="391914"/>
                  <a:pt x="342305" y="394394"/>
                  <a:pt x="342305" y="394394"/>
                </a:cubicBezTo>
                <a:cubicBezTo>
                  <a:pt x="342305" y="394394"/>
                  <a:pt x="344785" y="394394"/>
                  <a:pt x="349746" y="394394"/>
                </a:cubicBezTo>
                <a:lnTo>
                  <a:pt x="349746" y="386953"/>
                </a:lnTo>
                <a:lnTo>
                  <a:pt x="357187" y="379512"/>
                </a:lnTo>
                <a:cubicBezTo>
                  <a:pt x="362148" y="379512"/>
                  <a:pt x="367110" y="379512"/>
                  <a:pt x="372070" y="379512"/>
                </a:cubicBezTo>
                <a:lnTo>
                  <a:pt x="379512" y="372070"/>
                </a:lnTo>
                <a:cubicBezTo>
                  <a:pt x="374551" y="367109"/>
                  <a:pt x="374551" y="362148"/>
                  <a:pt x="379512" y="357187"/>
                </a:cubicBezTo>
                <a:lnTo>
                  <a:pt x="401836" y="357187"/>
                </a:lnTo>
                <a:lnTo>
                  <a:pt x="394395" y="364629"/>
                </a:lnTo>
                <a:cubicBezTo>
                  <a:pt x="394395" y="359668"/>
                  <a:pt x="393154" y="358428"/>
                  <a:pt x="390674" y="360908"/>
                </a:cubicBezTo>
                <a:cubicBezTo>
                  <a:pt x="388194" y="363388"/>
                  <a:pt x="389434" y="365869"/>
                  <a:pt x="394395" y="368350"/>
                </a:cubicBezTo>
                <a:cubicBezTo>
                  <a:pt x="399355" y="370830"/>
                  <a:pt x="401836" y="374551"/>
                  <a:pt x="401836" y="379512"/>
                </a:cubicBezTo>
                <a:cubicBezTo>
                  <a:pt x="401836" y="384473"/>
                  <a:pt x="404316" y="386953"/>
                  <a:pt x="409277" y="386953"/>
                </a:cubicBezTo>
                <a:cubicBezTo>
                  <a:pt x="414238" y="386953"/>
                  <a:pt x="416719" y="384473"/>
                  <a:pt x="416719" y="379512"/>
                </a:cubicBezTo>
                <a:lnTo>
                  <a:pt x="416719" y="372070"/>
                </a:lnTo>
                <a:lnTo>
                  <a:pt x="416719" y="364629"/>
                </a:lnTo>
                <a:cubicBezTo>
                  <a:pt x="406797" y="359668"/>
                  <a:pt x="409277" y="357187"/>
                  <a:pt x="424160" y="357187"/>
                </a:cubicBezTo>
                <a:lnTo>
                  <a:pt x="439043" y="357187"/>
                </a:lnTo>
                <a:cubicBezTo>
                  <a:pt x="453926" y="362148"/>
                  <a:pt x="466328" y="364629"/>
                  <a:pt x="476250" y="364629"/>
                </a:cubicBezTo>
                <a:lnTo>
                  <a:pt x="498574" y="364629"/>
                </a:lnTo>
                <a:cubicBezTo>
                  <a:pt x="508496" y="364629"/>
                  <a:pt x="515937" y="364629"/>
                  <a:pt x="520899" y="364629"/>
                </a:cubicBezTo>
                <a:cubicBezTo>
                  <a:pt x="525859" y="364629"/>
                  <a:pt x="534541" y="364629"/>
                  <a:pt x="546943" y="364629"/>
                </a:cubicBezTo>
                <a:cubicBezTo>
                  <a:pt x="559346" y="364629"/>
                  <a:pt x="565547" y="364629"/>
                  <a:pt x="565547" y="364629"/>
                </a:cubicBezTo>
                <a:cubicBezTo>
                  <a:pt x="560586" y="359668"/>
                  <a:pt x="555625" y="357187"/>
                  <a:pt x="550664" y="357187"/>
                </a:cubicBezTo>
                <a:cubicBezTo>
                  <a:pt x="540742" y="357187"/>
                  <a:pt x="533301" y="357187"/>
                  <a:pt x="528340" y="357187"/>
                </a:cubicBezTo>
                <a:lnTo>
                  <a:pt x="520899" y="349746"/>
                </a:lnTo>
                <a:lnTo>
                  <a:pt x="520899" y="342305"/>
                </a:lnTo>
                <a:cubicBezTo>
                  <a:pt x="515937" y="337344"/>
                  <a:pt x="517178" y="334863"/>
                  <a:pt x="524619" y="334863"/>
                </a:cubicBezTo>
                <a:cubicBezTo>
                  <a:pt x="532060" y="334863"/>
                  <a:pt x="535781" y="334863"/>
                  <a:pt x="535781" y="334863"/>
                </a:cubicBezTo>
                <a:cubicBezTo>
                  <a:pt x="535781" y="334863"/>
                  <a:pt x="533301" y="332383"/>
                  <a:pt x="528340" y="327422"/>
                </a:cubicBezTo>
                <a:cubicBezTo>
                  <a:pt x="523379" y="322461"/>
                  <a:pt x="519658" y="319980"/>
                  <a:pt x="517178" y="319980"/>
                </a:cubicBezTo>
                <a:cubicBezTo>
                  <a:pt x="514697" y="319980"/>
                  <a:pt x="510977" y="317500"/>
                  <a:pt x="506016" y="312539"/>
                </a:cubicBezTo>
                <a:cubicBezTo>
                  <a:pt x="506016" y="312539"/>
                  <a:pt x="506016" y="315019"/>
                  <a:pt x="506016" y="319980"/>
                </a:cubicBezTo>
                <a:cubicBezTo>
                  <a:pt x="501055" y="324941"/>
                  <a:pt x="496094" y="324941"/>
                  <a:pt x="491133" y="319980"/>
                </a:cubicBezTo>
                <a:cubicBezTo>
                  <a:pt x="481211" y="319980"/>
                  <a:pt x="473769" y="319980"/>
                  <a:pt x="468809" y="319980"/>
                </a:cubicBezTo>
                <a:lnTo>
                  <a:pt x="453926" y="319980"/>
                </a:lnTo>
                <a:cubicBezTo>
                  <a:pt x="448965" y="324941"/>
                  <a:pt x="440283" y="324941"/>
                  <a:pt x="427881" y="319980"/>
                </a:cubicBezTo>
                <a:cubicBezTo>
                  <a:pt x="415479" y="315019"/>
                  <a:pt x="409277" y="310059"/>
                  <a:pt x="409277" y="305098"/>
                </a:cubicBezTo>
                <a:cubicBezTo>
                  <a:pt x="404316" y="305098"/>
                  <a:pt x="400596" y="305098"/>
                  <a:pt x="398115" y="305098"/>
                </a:cubicBezTo>
                <a:cubicBezTo>
                  <a:pt x="395635" y="305098"/>
                  <a:pt x="391914" y="305098"/>
                  <a:pt x="386953" y="305098"/>
                </a:cubicBezTo>
                <a:lnTo>
                  <a:pt x="379512" y="312539"/>
                </a:lnTo>
                <a:cubicBezTo>
                  <a:pt x="377031" y="312539"/>
                  <a:pt x="372070" y="312539"/>
                  <a:pt x="364629" y="312539"/>
                </a:cubicBezTo>
                <a:lnTo>
                  <a:pt x="342305" y="312539"/>
                </a:lnTo>
                <a:cubicBezTo>
                  <a:pt x="342305" y="317500"/>
                  <a:pt x="342305" y="319980"/>
                  <a:pt x="342305" y="319980"/>
                </a:cubicBezTo>
                <a:lnTo>
                  <a:pt x="334863" y="312539"/>
                </a:lnTo>
                <a:cubicBezTo>
                  <a:pt x="334863" y="312539"/>
                  <a:pt x="334863" y="311299"/>
                  <a:pt x="334863" y="308818"/>
                </a:cubicBezTo>
                <a:cubicBezTo>
                  <a:pt x="334863" y="306338"/>
                  <a:pt x="332383" y="305098"/>
                  <a:pt x="327422" y="305098"/>
                </a:cubicBezTo>
                <a:cubicBezTo>
                  <a:pt x="322461" y="305098"/>
                  <a:pt x="322461" y="307578"/>
                  <a:pt x="327422" y="312539"/>
                </a:cubicBezTo>
                <a:lnTo>
                  <a:pt x="319980" y="312539"/>
                </a:lnTo>
                <a:cubicBezTo>
                  <a:pt x="310059" y="312539"/>
                  <a:pt x="302617" y="312539"/>
                  <a:pt x="297656" y="312539"/>
                </a:cubicBezTo>
                <a:cubicBezTo>
                  <a:pt x="297656" y="312539"/>
                  <a:pt x="295176" y="310059"/>
                  <a:pt x="290215" y="305098"/>
                </a:cubicBezTo>
                <a:cubicBezTo>
                  <a:pt x="290215" y="300137"/>
                  <a:pt x="282774" y="295176"/>
                  <a:pt x="267891" y="290215"/>
                </a:cubicBezTo>
                <a:lnTo>
                  <a:pt x="245566" y="282773"/>
                </a:lnTo>
                <a:lnTo>
                  <a:pt x="238125" y="275332"/>
                </a:lnTo>
                <a:cubicBezTo>
                  <a:pt x="233164" y="270371"/>
                  <a:pt x="228203" y="267891"/>
                  <a:pt x="223242" y="267891"/>
                </a:cubicBezTo>
                <a:cubicBezTo>
                  <a:pt x="218281" y="267891"/>
                  <a:pt x="209600" y="266650"/>
                  <a:pt x="197197" y="264170"/>
                </a:cubicBezTo>
                <a:cubicBezTo>
                  <a:pt x="184795" y="261689"/>
                  <a:pt x="176113" y="260449"/>
                  <a:pt x="171152" y="260449"/>
                </a:cubicBezTo>
                <a:lnTo>
                  <a:pt x="163711" y="253008"/>
                </a:lnTo>
                <a:cubicBezTo>
                  <a:pt x="163711" y="243086"/>
                  <a:pt x="153789" y="238125"/>
                  <a:pt x="133945" y="238125"/>
                </a:cubicBezTo>
                <a:cubicBezTo>
                  <a:pt x="124023" y="238125"/>
                  <a:pt x="119063" y="238125"/>
                  <a:pt x="119063" y="238125"/>
                </a:cubicBezTo>
                <a:lnTo>
                  <a:pt x="104180" y="238125"/>
                </a:lnTo>
                <a:cubicBezTo>
                  <a:pt x="99219" y="238125"/>
                  <a:pt x="95498" y="236885"/>
                  <a:pt x="93018" y="234404"/>
                </a:cubicBezTo>
                <a:cubicBezTo>
                  <a:pt x="90537" y="231924"/>
                  <a:pt x="86817" y="233164"/>
                  <a:pt x="81855" y="238125"/>
                </a:cubicBezTo>
                <a:lnTo>
                  <a:pt x="74414" y="230684"/>
                </a:lnTo>
                <a:cubicBezTo>
                  <a:pt x="74414" y="230684"/>
                  <a:pt x="71934" y="230684"/>
                  <a:pt x="66973" y="230684"/>
                </a:cubicBezTo>
                <a:cubicBezTo>
                  <a:pt x="62012" y="225722"/>
                  <a:pt x="58291" y="225722"/>
                  <a:pt x="55811" y="230684"/>
                </a:cubicBezTo>
                <a:cubicBezTo>
                  <a:pt x="53330" y="235645"/>
                  <a:pt x="49610" y="238125"/>
                  <a:pt x="44648" y="238125"/>
                </a:cubicBezTo>
                <a:cubicBezTo>
                  <a:pt x="39687" y="238125"/>
                  <a:pt x="37207" y="236885"/>
                  <a:pt x="37207" y="234404"/>
                </a:cubicBezTo>
                <a:cubicBezTo>
                  <a:pt x="37207" y="231924"/>
                  <a:pt x="37207" y="228203"/>
                  <a:pt x="37207" y="223242"/>
                </a:cubicBezTo>
                <a:cubicBezTo>
                  <a:pt x="37207" y="218281"/>
                  <a:pt x="37207" y="215801"/>
                  <a:pt x="37207" y="215801"/>
                </a:cubicBezTo>
                <a:cubicBezTo>
                  <a:pt x="32246" y="215801"/>
                  <a:pt x="27285" y="213320"/>
                  <a:pt x="22324" y="208359"/>
                </a:cubicBezTo>
                <a:lnTo>
                  <a:pt x="22324" y="200918"/>
                </a:lnTo>
                <a:cubicBezTo>
                  <a:pt x="27285" y="200918"/>
                  <a:pt x="29766" y="199677"/>
                  <a:pt x="29766" y="197197"/>
                </a:cubicBezTo>
                <a:cubicBezTo>
                  <a:pt x="29766" y="194717"/>
                  <a:pt x="27285" y="193476"/>
                  <a:pt x="22324" y="193476"/>
                </a:cubicBezTo>
                <a:cubicBezTo>
                  <a:pt x="17363" y="193476"/>
                  <a:pt x="13643" y="188515"/>
                  <a:pt x="11162" y="178594"/>
                </a:cubicBezTo>
                <a:cubicBezTo>
                  <a:pt x="8682" y="168672"/>
                  <a:pt x="9922" y="162470"/>
                  <a:pt x="14883" y="159990"/>
                </a:cubicBezTo>
                <a:cubicBezTo>
                  <a:pt x="19844" y="157510"/>
                  <a:pt x="21084" y="153789"/>
                  <a:pt x="18603" y="148828"/>
                </a:cubicBezTo>
                <a:cubicBezTo>
                  <a:pt x="16123" y="143867"/>
                  <a:pt x="12402" y="142627"/>
                  <a:pt x="7441" y="145107"/>
                </a:cubicBezTo>
                <a:cubicBezTo>
                  <a:pt x="2480" y="147588"/>
                  <a:pt x="0" y="146348"/>
                  <a:pt x="0" y="141387"/>
                </a:cubicBezTo>
                <a:cubicBezTo>
                  <a:pt x="0" y="141387"/>
                  <a:pt x="1240" y="140146"/>
                  <a:pt x="3721" y="137666"/>
                </a:cubicBezTo>
                <a:cubicBezTo>
                  <a:pt x="6201" y="135186"/>
                  <a:pt x="8682" y="133945"/>
                  <a:pt x="11162" y="133945"/>
                </a:cubicBezTo>
                <a:cubicBezTo>
                  <a:pt x="13643" y="133945"/>
                  <a:pt x="14883" y="133945"/>
                  <a:pt x="14883" y="133945"/>
                </a:cubicBezTo>
                <a:lnTo>
                  <a:pt x="29766" y="133945"/>
                </a:lnTo>
                <a:lnTo>
                  <a:pt x="37207" y="133945"/>
                </a:lnTo>
                <a:cubicBezTo>
                  <a:pt x="32246" y="128984"/>
                  <a:pt x="28525" y="126504"/>
                  <a:pt x="26045" y="126504"/>
                </a:cubicBezTo>
                <a:cubicBezTo>
                  <a:pt x="23564" y="126504"/>
                  <a:pt x="22324" y="121542"/>
                  <a:pt x="22324" y="111621"/>
                </a:cubicBezTo>
                <a:lnTo>
                  <a:pt x="29766" y="104179"/>
                </a:lnTo>
                <a:lnTo>
                  <a:pt x="66973" y="119062"/>
                </a:lnTo>
                <a:lnTo>
                  <a:pt x="74414" y="119062"/>
                </a:lnTo>
                <a:cubicBezTo>
                  <a:pt x="99219" y="124024"/>
                  <a:pt x="111621" y="124024"/>
                  <a:pt x="111621" y="119062"/>
                </a:cubicBezTo>
                <a:cubicBezTo>
                  <a:pt x="111621" y="119062"/>
                  <a:pt x="116582" y="121542"/>
                  <a:pt x="126504" y="126504"/>
                </a:cubicBezTo>
                <a:cubicBezTo>
                  <a:pt x="136426" y="126504"/>
                  <a:pt x="146348" y="128984"/>
                  <a:pt x="156270" y="133945"/>
                </a:cubicBezTo>
                <a:lnTo>
                  <a:pt x="171152" y="141387"/>
                </a:lnTo>
                <a:cubicBezTo>
                  <a:pt x="176113" y="141387"/>
                  <a:pt x="174873" y="142627"/>
                  <a:pt x="167432" y="145107"/>
                </a:cubicBezTo>
                <a:cubicBezTo>
                  <a:pt x="159990" y="147588"/>
                  <a:pt x="157510" y="150068"/>
                  <a:pt x="159990" y="152549"/>
                </a:cubicBezTo>
                <a:cubicBezTo>
                  <a:pt x="162471" y="155029"/>
                  <a:pt x="168672" y="156269"/>
                  <a:pt x="178594" y="156269"/>
                </a:cubicBezTo>
                <a:cubicBezTo>
                  <a:pt x="188516" y="156269"/>
                  <a:pt x="193477" y="156269"/>
                  <a:pt x="193477" y="156269"/>
                </a:cubicBezTo>
                <a:lnTo>
                  <a:pt x="230684" y="156269"/>
                </a:lnTo>
                <a:lnTo>
                  <a:pt x="238125" y="163711"/>
                </a:lnTo>
                <a:cubicBezTo>
                  <a:pt x="248047" y="163711"/>
                  <a:pt x="253008" y="161230"/>
                  <a:pt x="253008" y="156269"/>
                </a:cubicBezTo>
                <a:lnTo>
                  <a:pt x="260449" y="148828"/>
                </a:lnTo>
                <a:cubicBezTo>
                  <a:pt x="260449" y="148828"/>
                  <a:pt x="262930" y="148828"/>
                  <a:pt x="267891" y="148828"/>
                </a:cubicBezTo>
                <a:cubicBezTo>
                  <a:pt x="267891" y="143867"/>
                  <a:pt x="270371" y="141387"/>
                  <a:pt x="275332" y="141387"/>
                </a:cubicBezTo>
                <a:cubicBezTo>
                  <a:pt x="280293" y="141387"/>
                  <a:pt x="284014" y="142627"/>
                  <a:pt x="286494" y="145107"/>
                </a:cubicBezTo>
                <a:cubicBezTo>
                  <a:pt x="288975" y="147588"/>
                  <a:pt x="290215" y="147588"/>
                  <a:pt x="290215" y="145107"/>
                </a:cubicBezTo>
                <a:cubicBezTo>
                  <a:pt x="290215" y="142627"/>
                  <a:pt x="297656" y="141387"/>
                  <a:pt x="312539" y="141387"/>
                </a:cubicBezTo>
                <a:cubicBezTo>
                  <a:pt x="317500" y="141387"/>
                  <a:pt x="321221" y="141387"/>
                  <a:pt x="323701" y="141387"/>
                </a:cubicBezTo>
                <a:cubicBezTo>
                  <a:pt x="326182" y="141387"/>
                  <a:pt x="329902" y="141387"/>
                  <a:pt x="334863" y="141387"/>
                </a:cubicBezTo>
                <a:lnTo>
                  <a:pt x="342305" y="141387"/>
                </a:lnTo>
                <a:cubicBezTo>
                  <a:pt x="342305" y="146348"/>
                  <a:pt x="347266" y="148828"/>
                  <a:pt x="357187" y="148828"/>
                </a:cubicBezTo>
                <a:cubicBezTo>
                  <a:pt x="362148" y="148828"/>
                  <a:pt x="368350" y="148828"/>
                  <a:pt x="375791" y="148828"/>
                </a:cubicBezTo>
                <a:cubicBezTo>
                  <a:pt x="383232" y="148828"/>
                  <a:pt x="389434" y="148828"/>
                  <a:pt x="394395" y="148828"/>
                </a:cubicBezTo>
                <a:cubicBezTo>
                  <a:pt x="409277" y="148828"/>
                  <a:pt x="416719" y="148828"/>
                  <a:pt x="416719" y="148828"/>
                </a:cubicBezTo>
                <a:cubicBezTo>
                  <a:pt x="416719" y="148828"/>
                  <a:pt x="416719" y="146348"/>
                  <a:pt x="416719" y="141387"/>
                </a:cubicBezTo>
                <a:lnTo>
                  <a:pt x="416719" y="133945"/>
                </a:lnTo>
                <a:cubicBezTo>
                  <a:pt x="416719" y="138906"/>
                  <a:pt x="411758" y="141387"/>
                  <a:pt x="401836" y="141387"/>
                </a:cubicBezTo>
                <a:lnTo>
                  <a:pt x="386953" y="133945"/>
                </a:lnTo>
                <a:cubicBezTo>
                  <a:pt x="386953" y="133945"/>
                  <a:pt x="386953" y="131465"/>
                  <a:pt x="386953" y="126504"/>
                </a:cubicBezTo>
                <a:lnTo>
                  <a:pt x="394395" y="126504"/>
                </a:lnTo>
                <a:cubicBezTo>
                  <a:pt x="394395" y="126504"/>
                  <a:pt x="398115" y="126504"/>
                  <a:pt x="405557" y="126504"/>
                </a:cubicBezTo>
                <a:cubicBezTo>
                  <a:pt x="412998" y="126504"/>
                  <a:pt x="417959" y="125263"/>
                  <a:pt x="420439" y="122783"/>
                </a:cubicBezTo>
                <a:cubicBezTo>
                  <a:pt x="422920" y="120303"/>
                  <a:pt x="425401" y="120303"/>
                  <a:pt x="427881" y="122783"/>
                </a:cubicBezTo>
                <a:cubicBezTo>
                  <a:pt x="430361" y="125263"/>
                  <a:pt x="432842" y="125263"/>
                  <a:pt x="435322" y="122783"/>
                </a:cubicBezTo>
                <a:cubicBezTo>
                  <a:pt x="437803" y="120303"/>
                  <a:pt x="441523" y="119062"/>
                  <a:pt x="446484" y="119062"/>
                </a:cubicBezTo>
                <a:lnTo>
                  <a:pt x="453926" y="126504"/>
                </a:lnTo>
                <a:cubicBezTo>
                  <a:pt x="458887" y="131465"/>
                  <a:pt x="461367" y="136425"/>
                  <a:pt x="461367" y="141387"/>
                </a:cubicBezTo>
                <a:cubicBezTo>
                  <a:pt x="461367" y="141387"/>
                  <a:pt x="456406" y="141387"/>
                  <a:pt x="446484" y="141387"/>
                </a:cubicBezTo>
                <a:cubicBezTo>
                  <a:pt x="431602" y="141387"/>
                  <a:pt x="425401" y="143867"/>
                  <a:pt x="427881" y="148828"/>
                </a:cubicBezTo>
                <a:cubicBezTo>
                  <a:pt x="430361" y="153789"/>
                  <a:pt x="434082" y="156269"/>
                  <a:pt x="439043" y="156269"/>
                </a:cubicBezTo>
                <a:cubicBezTo>
                  <a:pt x="453926" y="156269"/>
                  <a:pt x="471289" y="158750"/>
                  <a:pt x="491133" y="163711"/>
                </a:cubicBezTo>
                <a:cubicBezTo>
                  <a:pt x="496094" y="168672"/>
                  <a:pt x="499815" y="171152"/>
                  <a:pt x="502295" y="171152"/>
                </a:cubicBezTo>
                <a:cubicBezTo>
                  <a:pt x="504775" y="171152"/>
                  <a:pt x="508496" y="171152"/>
                  <a:pt x="513457" y="171152"/>
                </a:cubicBezTo>
                <a:cubicBezTo>
                  <a:pt x="518418" y="176113"/>
                  <a:pt x="520899" y="178594"/>
                  <a:pt x="520899" y="178594"/>
                </a:cubicBezTo>
                <a:cubicBezTo>
                  <a:pt x="520899" y="178594"/>
                  <a:pt x="520899" y="176113"/>
                  <a:pt x="520899" y="171152"/>
                </a:cubicBezTo>
                <a:cubicBezTo>
                  <a:pt x="520899" y="171152"/>
                  <a:pt x="525859" y="168672"/>
                  <a:pt x="535781" y="163711"/>
                </a:cubicBezTo>
                <a:cubicBezTo>
                  <a:pt x="535781" y="163711"/>
                  <a:pt x="537022" y="162470"/>
                  <a:pt x="539502" y="159990"/>
                </a:cubicBezTo>
                <a:cubicBezTo>
                  <a:pt x="541983" y="157510"/>
                  <a:pt x="543223" y="156269"/>
                  <a:pt x="543223" y="156269"/>
                </a:cubicBezTo>
                <a:cubicBezTo>
                  <a:pt x="543223" y="151308"/>
                  <a:pt x="543223" y="148828"/>
                  <a:pt x="543223" y="148828"/>
                </a:cubicBezTo>
                <a:cubicBezTo>
                  <a:pt x="543223" y="148828"/>
                  <a:pt x="543223" y="146348"/>
                  <a:pt x="543223" y="141387"/>
                </a:cubicBezTo>
                <a:cubicBezTo>
                  <a:pt x="543223" y="121542"/>
                  <a:pt x="535781" y="111621"/>
                  <a:pt x="520899" y="111621"/>
                </a:cubicBezTo>
                <a:cubicBezTo>
                  <a:pt x="515937" y="111621"/>
                  <a:pt x="512217" y="110380"/>
                  <a:pt x="509736" y="107900"/>
                </a:cubicBezTo>
                <a:cubicBezTo>
                  <a:pt x="507256" y="105420"/>
                  <a:pt x="506016" y="102939"/>
                  <a:pt x="506016" y="100459"/>
                </a:cubicBezTo>
                <a:cubicBezTo>
                  <a:pt x="506016" y="97979"/>
                  <a:pt x="509736" y="96738"/>
                  <a:pt x="517178" y="96738"/>
                </a:cubicBezTo>
                <a:cubicBezTo>
                  <a:pt x="524619" y="96738"/>
                  <a:pt x="530821" y="95497"/>
                  <a:pt x="535781" y="93017"/>
                </a:cubicBezTo>
                <a:cubicBezTo>
                  <a:pt x="540742" y="90537"/>
                  <a:pt x="540742" y="86817"/>
                  <a:pt x="535781" y="81855"/>
                </a:cubicBezTo>
                <a:lnTo>
                  <a:pt x="543223" y="81855"/>
                </a:lnTo>
                <a:lnTo>
                  <a:pt x="550664" y="81855"/>
                </a:lnTo>
                <a:cubicBezTo>
                  <a:pt x="550664" y="81855"/>
                  <a:pt x="551904" y="80615"/>
                  <a:pt x="554385" y="78135"/>
                </a:cubicBezTo>
                <a:cubicBezTo>
                  <a:pt x="556865" y="75654"/>
                  <a:pt x="563066" y="76894"/>
                  <a:pt x="572988" y="81855"/>
                </a:cubicBezTo>
                <a:cubicBezTo>
                  <a:pt x="582910" y="86817"/>
                  <a:pt x="589111" y="90537"/>
                  <a:pt x="591592" y="93017"/>
                </a:cubicBezTo>
                <a:cubicBezTo>
                  <a:pt x="594072" y="95497"/>
                  <a:pt x="596553" y="95497"/>
                  <a:pt x="599033" y="93017"/>
                </a:cubicBezTo>
                <a:cubicBezTo>
                  <a:pt x="601514" y="90537"/>
                  <a:pt x="608955" y="89297"/>
                  <a:pt x="621358" y="89297"/>
                </a:cubicBezTo>
                <a:cubicBezTo>
                  <a:pt x="633760" y="89297"/>
                  <a:pt x="642442" y="90537"/>
                  <a:pt x="647403" y="93017"/>
                </a:cubicBezTo>
                <a:cubicBezTo>
                  <a:pt x="652363" y="95497"/>
                  <a:pt x="656084" y="95497"/>
                  <a:pt x="658564" y="93017"/>
                </a:cubicBezTo>
                <a:cubicBezTo>
                  <a:pt x="661045" y="90537"/>
                  <a:pt x="664766" y="89297"/>
                  <a:pt x="669727" y="89297"/>
                </a:cubicBezTo>
                <a:lnTo>
                  <a:pt x="669727" y="96738"/>
                </a:lnTo>
                <a:cubicBezTo>
                  <a:pt x="664766" y="96738"/>
                  <a:pt x="663526" y="97979"/>
                  <a:pt x="666006" y="100459"/>
                </a:cubicBezTo>
                <a:cubicBezTo>
                  <a:pt x="668486" y="102939"/>
                  <a:pt x="672207" y="104179"/>
                  <a:pt x="677168" y="104179"/>
                </a:cubicBezTo>
                <a:cubicBezTo>
                  <a:pt x="682129" y="104179"/>
                  <a:pt x="684610" y="101699"/>
                  <a:pt x="684610" y="96738"/>
                </a:cubicBezTo>
                <a:cubicBezTo>
                  <a:pt x="689570" y="101699"/>
                  <a:pt x="693291" y="104179"/>
                  <a:pt x="695772" y="104179"/>
                </a:cubicBezTo>
                <a:cubicBezTo>
                  <a:pt x="698252" y="104179"/>
                  <a:pt x="701973" y="104179"/>
                  <a:pt x="706934" y="104179"/>
                </a:cubicBezTo>
                <a:cubicBezTo>
                  <a:pt x="711895" y="104179"/>
                  <a:pt x="714375" y="104179"/>
                  <a:pt x="714375" y="104179"/>
                </a:cubicBezTo>
                <a:cubicBezTo>
                  <a:pt x="714375" y="104179"/>
                  <a:pt x="714375" y="101699"/>
                  <a:pt x="714375" y="96738"/>
                </a:cubicBezTo>
                <a:cubicBezTo>
                  <a:pt x="714375" y="91777"/>
                  <a:pt x="715615" y="89297"/>
                  <a:pt x="718096" y="89297"/>
                </a:cubicBezTo>
                <a:cubicBezTo>
                  <a:pt x="720576" y="89297"/>
                  <a:pt x="721816" y="93017"/>
                  <a:pt x="721816" y="100459"/>
                </a:cubicBezTo>
                <a:cubicBezTo>
                  <a:pt x="721816" y="107900"/>
                  <a:pt x="724297" y="109141"/>
                  <a:pt x="729258" y="104179"/>
                </a:cubicBezTo>
                <a:lnTo>
                  <a:pt x="736699" y="96738"/>
                </a:lnTo>
                <a:lnTo>
                  <a:pt x="729258" y="96738"/>
                </a:lnTo>
                <a:lnTo>
                  <a:pt x="736699" y="89297"/>
                </a:lnTo>
                <a:cubicBezTo>
                  <a:pt x="741660" y="84335"/>
                  <a:pt x="746621" y="84335"/>
                  <a:pt x="751582" y="89297"/>
                </a:cubicBezTo>
                <a:lnTo>
                  <a:pt x="766465" y="89297"/>
                </a:lnTo>
                <a:cubicBezTo>
                  <a:pt x="766465" y="74414"/>
                  <a:pt x="761504" y="66972"/>
                  <a:pt x="751582" y="66972"/>
                </a:cubicBezTo>
                <a:cubicBezTo>
                  <a:pt x="751582" y="66972"/>
                  <a:pt x="749102" y="66972"/>
                  <a:pt x="744141" y="66972"/>
                </a:cubicBezTo>
                <a:lnTo>
                  <a:pt x="736699" y="74414"/>
                </a:lnTo>
                <a:lnTo>
                  <a:pt x="729258" y="81855"/>
                </a:lnTo>
                <a:lnTo>
                  <a:pt x="714375" y="81855"/>
                </a:lnTo>
                <a:lnTo>
                  <a:pt x="706934" y="89297"/>
                </a:lnTo>
                <a:cubicBezTo>
                  <a:pt x="697012" y="89297"/>
                  <a:pt x="692051" y="88056"/>
                  <a:pt x="692051" y="85576"/>
                </a:cubicBezTo>
                <a:cubicBezTo>
                  <a:pt x="692051" y="83096"/>
                  <a:pt x="694531" y="79375"/>
                  <a:pt x="699492" y="74414"/>
                </a:cubicBezTo>
                <a:lnTo>
                  <a:pt x="706934" y="74414"/>
                </a:lnTo>
                <a:lnTo>
                  <a:pt x="721816" y="74414"/>
                </a:lnTo>
                <a:cubicBezTo>
                  <a:pt x="726777" y="69453"/>
                  <a:pt x="730498" y="65732"/>
                  <a:pt x="732979" y="63252"/>
                </a:cubicBezTo>
                <a:cubicBezTo>
                  <a:pt x="735459" y="60772"/>
                  <a:pt x="735459" y="58290"/>
                  <a:pt x="732979" y="55810"/>
                </a:cubicBezTo>
                <a:cubicBezTo>
                  <a:pt x="730498" y="53330"/>
                  <a:pt x="726777" y="52090"/>
                  <a:pt x="721816" y="52090"/>
                </a:cubicBezTo>
                <a:lnTo>
                  <a:pt x="721816" y="59531"/>
                </a:lnTo>
                <a:lnTo>
                  <a:pt x="714375" y="59531"/>
                </a:lnTo>
                <a:cubicBezTo>
                  <a:pt x="709414" y="59531"/>
                  <a:pt x="704453" y="54570"/>
                  <a:pt x="699492" y="44648"/>
                </a:cubicBezTo>
                <a:close/>
                <a:moveTo>
                  <a:pt x="535781" y="37207"/>
                </a:moveTo>
                <a:cubicBezTo>
                  <a:pt x="540742" y="37207"/>
                  <a:pt x="543223" y="39687"/>
                  <a:pt x="543223" y="44648"/>
                </a:cubicBezTo>
                <a:lnTo>
                  <a:pt x="535781" y="44648"/>
                </a:lnTo>
                <a:cubicBezTo>
                  <a:pt x="535781" y="44648"/>
                  <a:pt x="535781" y="42168"/>
                  <a:pt x="535781" y="37207"/>
                </a:cubicBezTo>
                <a:close/>
                <a:moveTo>
                  <a:pt x="1272481" y="22324"/>
                </a:moveTo>
                <a:lnTo>
                  <a:pt x="1279922" y="29765"/>
                </a:lnTo>
                <a:lnTo>
                  <a:pt x="1272481" y="29765"/>
                </a:lnTo>
                <a:close/>
                <a:moveTo>
                  <a:pt x="1212949" y="22324"/>
                </a:moveTo>
                <a:cubicBezTo>
                  <a:pt x="1242715" y="27285"/>
                  <a:pt x="1257598" y="34727"/>
                  <a:pt x="1257598" y="44648"/>
                </a:cubicBezTo>
                <a:cubicBezTo>
                  <a:pt x="1257598" y="49610"/>
                  <a:pt x="1245195" y="47128"/>
                  <a:pt x="1220391" y="37207"/>
                </a:cubicBezTo>
                <a:close/>
                <a:moveTo>
                  <a:pt x="1056680" y="22324"/>
                </a:moveTo>
                <a:cubicBezTo>
                  <a:pt x="1056680" y="22324"/>
                  <a:pt x="1057920" y="23565"/>
                  <a:pt x="1060400" y="26045"/>
                </a:cubicBezTo>
                <a:cubicBezTo>
                  <a:pt x="1062881" y="28525"/>
                  <a:pt x="1064121" y="29765"/>
                  <a:pt x="1064121" y="29765"/>
                </a:cubicBezTo>
                <a:lnTo>
                  <a:pt x="1056680" y="29765"/>
                </a:lnTo>
                <a:cubicBezTo>
                  <a:pt x="1056680" y="29765"/>
                  <a:pt x="1056680" y="27285"/>
                  <a:pt x="1056680" y="22324"/>
                </a:cubicBezTo>
                <a:close/>
                <a:moveTo>
                  <a:pt x="714375" y="0"/>
                </a:moveTo>
                <a:lnTo>
                  <a:pt x="721816" y="0"/>
                </a:lnTo>
                <a:cubicBezTo>
                  <a:pt x="721816" y="4961"/>
                  <a:pt x="719336" y="7441"/>
                  <a:pt x="714375" y="7441"/>
                </a:cubicBezTo>
                <a:cubicBezTo>
                  <a:pt x="714375" y="7441"/>
                  <a:pt x="714375" y="4961"/>
                  <a:pt x="714375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607892" y="1120320"/>
            <a:ext cx="8976217" cy="1093614"/>
          </a:xfrm>
        </p:spPr>
        <p:txBody>
          <a:bodyPr/>
          <a:lstStyle>
            <a:lvl1pPr algn="ctr">
              <a:lnSpc>
                <a:spcPct val="100000"/>
              </a:lnSpc>
              <a:defRPr sz="6400" baseline="0">
                <a:solidFill>
                  <a:schemeClr val="tx1"/>
                </a:solidFill>
              </a:defRPr>
            </a:lvl1pPr>
          </a:lstStyle>
          <a:p>
            <a:r>
              <a:rPr kumimoji="1" lang="en-US" altLang="ja-JP" dirty="0"/>
              <a:t>Slide Title Goes Here</a:t>
            </a:r>
            <a:endParaRPr kumimoji="1" lang="ja-JP" altLang="en-US" dirty="0"/>
          </a:p>
        </p:txBody>
      </p:sp>
      <p:sp>
        <p:nvSpPr>
          <p:cNvPr id="6" name="Isosceles Triangle 5"/>
          <p:cNvSpPr/>
          <p:nvPr userDrawn="1"/>
        </p:nvSpPr>
        <p:spPr>
          <a:xfrm rot="10800000">
            <a:off x="2034281" y="3269248"/>
            <a:ext cx="204444" cy="119614"/>
          </a:xfrm>
          <a:prstGeom prst="triangl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sp>
        <p:nvSpPr>
          <p:cNvPr id="7" name="Isosceles Triangle 6"/>
          <p:cNvSpPr/>
          <p:nvPr userDrawn="1"/>
        </p:nvSpPr>
        <p:spPr>
          <a:xfrm rot="5400000">
            <a:off x="628250" y="3178178"/>
            <a:ext cx="314331" cy="183848"/>
          </a:xfrm>
          <a:prstGeom prst="triangl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cxnSp>
        <p:nvCxnSpPr>
          <p:cNvPr id="8" name="Straight Connector 7"/>
          <p:cNvCxnSpPr>
            <a:stCxn id="7" idx="0"/>
            <a:endCxn id="6" idx="2"/>
          </p:cNvCxnSpPr>
          <p:nvPr userDrawn="1"/>
        </p:nvCxnSpPr>
        <p:spPr>
          <a:xfrm flipV="1">
            <a:off x="877340" y="3269248"/>
            <a:ext cx="1361385" cy="855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 Placeholder 3"/>
          <p:cNvSpPr>
            <a:spLocks noGrp="1"/>
          </p:cNvSpPr>
          <p:nvPr>
            <p:ph type="body" sz="quarter" idx="16" hasCustomPrompt="1"/>
          </p:nvPr>
        </p:nvSpPr>
        <p:spPr>
          <a:xfrm>
            <a:off x="1568494" y="2684595"/>
            <a:ext cx="1136017" cy="506497"/>
          </a:xfrm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accent1">
                    <a:lumMod val="60000"/>
                    <a:lumOff val="40000"/>
                  </a:schemeClr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0000</a:t>
            </a:r>
            <a:endParaRPr kumimoji="1" lang="ja-JP" altLang="en-US" dirty="0"/>
          </a:p>
        </p:txBody>
      </p:sp>
      <p:sp>
        <p:nvSpPr>
          <p:cNvPr id="23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2034280" y="3931175"/>
            <a:ext cx="2952241" cy="1556071"/>
          </a:xfrm>
        </p:spPr>
        <p:txBody>
          <a:bodyPr anchor="t">
            <a:normAutofit/>
          </a:bodyPr>
          <a:lstStyle>
            <a:lvl1pPr marL="0" indent="0" algn="l">
              <a:spcBef>
                <a:spcPts val="0"/>
              </a:spcBef>
              <a:buFontTx/>
              <a:buNone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quarter" idx="17" hasCustomPrompt="1"/>
          </p:nvPr>
        </p:nvSpPr>
        <p:spPr>
          <a:xfrm>
            <a:off x="2034280" y="3467018"/>
            <a:ext cx="2952241" cy="506497"/>
          </a:xfrm>
        </p:spPr>
        <p:txBody>
          <a:bodyPr anchor="ctr">
            <a:norm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sp>
        <p:nvSpPr>
          <p:cNvPr id="25" name="Isosceles Triangle 24"/>
          <p:cNvSpPr/>
          <p:nvPr userDrawn="1"/>
        </p:nvSpPr>
        <p:spPr>
          <a:xfrm rot="10800000">
            <a:off x="5128288" y="3269248"/>
            <a:ext cx="204444" cy="119614"/>
          </a:xfrm>
          <a:prstGeom prst="triangl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cxnSp>
        <p:nvCxnSpPr>
          <p:cNvPr id="26" name="Straight Connector 25"/>
          <p:cNvCxnSpPr>
            <a:endCxn id="25" idx="2"/>
          </p:cNvCxnSpPr>
          <p:nvPr userDrawn="1"/>
        </p:nvCxnSpPr>
        <p:spPr>
          <a:xfrm>
            <a:off x="2238725" y="3269248"/>
            <a:ext cx="3094007" cy="0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 Placeholder 3"/>
          <p:cNvSpPr>
            <a:spLocks noGrp="1"/>
          </p:cNvSpPr>
          <p:nvPr>
            <p:ph type="body" sz="quarter" idx="18" hasCustomPrompt="1"/>
          </p:nvPr>
        </p:nvSpPr>
        <p:spPr>
          <a:xfrm>
            <a:off x="4662501" y="2684595"/>
            <a:ext cx="1136017" cy="506497"/>
          </a:xfrm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accent1">
                    <a:lumMod val="60000"/>
                    <a:lumOff val="40000"/>
                  </a:schemeClr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0000</a:t>
            </a:r>
            <a:endParaRPr kumimoji="1" lang="ja-JP" altLang="en-US" dirty="0"/>
          </a:p>
        </p:txBody>
      </p:sp>
      <p:sp>
        <p:nvSpPr>
          <p:cNvPr id="28" name="Text Placeholder 3"/>
          <p:cNvSpPr>
            <a:spLocks noGrp="1"/>
          </p:cNvSpPr>
          <p:nvPr>
            <p:ph type="body" sz="quarter" idx="19" hasCustomPrompt="1"/>
          </p:nvPr>
        </p:nvSpPr>
        <p:spPr>
          <a:xfrm>
            <a:off x="5128288" y="3931175"/>
            <a:ext cx="2952241" cy="1556071"/>
          </a:xfrm>
        </p:spPr>
        <p:txBody>
          <a:bodyPr anchor="t">
            <a:normAutofit/>
          </a:bodyPr>
          <a:lstStyle>
            <a:lvl1pPr marL="0" indent="0" algn="l">
              <a:spcBef>
                <a:spcPts val="0"/>
              </a:spcBef>
              <a:buFontTx/>
              <a:buNone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29" name="Text Placeholder 3"/>
          <p:cNvSpPr>
            <a:spLocks noGrp="1"/>
          </p:cNvSpPr>
          <p:nvPr>
            <p:ph type="body" sz="quarter" idx="20" hasCustomPrompt="1"/>
          </p:nvPr>
        </p:nvSpPr>
        <p:spPr>
          <a:xfrm>
            <a:off x="5128288" y="3467018"/>
            <a:ext cx="2952241" cy="506497"/>
          </a:xfrm>
        </p:spPr>
        <p:txBody>
          <a:bodyPr anchor="ctr">
            <a:norm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sp>
        <p:nvSpPr>
          <p:cNvPr id="30" name="Isosceles Triangle 29"/>
          <p:cNvSpPr/>
          <p:nvPr userDrawn="1"/>
        </p:nvSpPr>
        <p:spPr>
          <a:xfrm rot="10800000">
            <a:off x="8226623" y="3269248"/>
            <a:ext cx="204444" cy="119614"/>
          </a:xfrm>
          <a:prstGeom prst="triangl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cxnSp>
        <p:nvCxnSpPr>
          <p:cNvPr id="31" name="Straight Connector 30"/>
          <p:cNvCxnSpPr>
            <a:endCxn id="30" idx="2"/>
          </p:cNvCxnSpPr>
          <p:nvPr userDrawn="1"/>
        </p:nvCxnSpPr>
        <p:spPr>
          <a:xfrm>
            <a:off x="5332732" y="3269248"/>
            <a:ext cx="3098335" cy="0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 Placeholder 3"/>
          <p:cNvSpPr>
            <a:spLocks noGrp="1"/>
          </p:cNvSpPr>
          <p:nvPr>
            <p:ph type="body" sz="quarter" idx="21" hasCustomPrompt="1"/>
          </p:nvPr>
        </p:nvSpPr>
        <p:spPr>
          <a:xfrm>
            <a:off x="7760836" y="2684595"/>
            <a:ext cx="1136017" cy="506497"/>
          </a:xfrm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accent1">
                    <a:lumMod val="60000"/>
                    <a:lumOff val="40000"/>
                  </a:schemeClr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0000</a:t>
            </a:r>
            <a:endParaRPr kumimoji="1" lang="ja-JP" alt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226622" y="3931175"/>
            <a:ext cx="2952241" cy="1556071"/>
          </a:xfrm>
        </p:spPr>
        <p:txBody>
          <a:bodyPr anchor="t">
            <a:normAutofit/>
          </a:bodyPr>
          <a:lstStyle>
            <a:lvl1pPr marL="0" indent="0" algn="l">
              <a:spcBef>
                <a:spcPts val="0"/>
              </a:spcBef>
              <a:buFontTx/>
              <a:buNone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34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8226622" y="3467018"/>
            <a:ext cx="2952241" cy="506497"/>
          </a:xfrm>
        </p:spPr>
        <p:txBody>
          <a:bodyPr anchor="ctr">
            <a:norm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cxnSp>
        <p:nvCxnSpPr>
          <p:cNvPr id="41" name="Straight Connector 40"/>
          <p:cNvCxnSpPr/>
          <p:nvPr userDrawn="1"/>
        </p:nvCxnSpPr>
        <p:spPr>
          <a:xfrm>
            <a:off x="8431067" y="3269248"/>
            <a:ext cx="3760933" cy="0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180274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975"/>
                            </p:stCondLst>
                            <p:childTnLst>
                              <p:par>
                                <p:cTn id="13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475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425"/>
                            </p:stCondLst>
                            <p:childTnLst>
                              <p:par>
                                <p:cTn id="30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75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175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675"/>
                            </p:stCondLst>
                            <p:childTnLst>
                              <p:par>
                                <p:cTn id="3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1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75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625"/>
                            </p:stCondLst>
                            <p:childTnLst>
                              <p:par>
                                <p:cTn id="51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75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75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375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875"/>
                            </p:stCondLst>
                            <p:childTnLst>
                              <p:par>
                                <p:cTn id="6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1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75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75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825"/>
                            </p:stCondLst>
                            <p:childTnLst>
                              <p:par>
                                <p:cTn id="72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75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75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7575"/>
                            </p:stCondLst>
                            <p:childTnLst>
                              <p:par>
                                <p:cTn id="7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8075"/>
                            </p:stCondLst>
                            <p:childTnLst>
                              <p:par>
                                <p:cTn id="8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" grpId="0" animBg="1"/>
      <p:bldP spid="21" grpId="0"/>
      <p:bldP spid="6" grpId="0" animBg="1"/>
      <p:bldP spid="7" grpId="0" animBg="1"/>
      <p:bldP spid="20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 animBg="1"/>
      <p:bldP spid="27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 animBg="1"/>
      <p:bldP spid="32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3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  <p:extLst>
    <p:ext uri="{DCECCB84-F9BA-43D5-87BE-67443E8EF086}">
      <p15:sldGuideLst xmlns:p15="http://schemas.microsoft.com/office/powerpoint/2012/main">
        <p15:guide id="1" orient="horz" pos="3239">
          <p15:clr>
            <a:srgbClr val="FBAE40"/>
          </p15:clr>
        </p15:guide>
        <p15:guide id="2" pos="5760">
          <p15:clr>
            <a:srgbClr val="FBAE40"/>
          </p15:clr>
        </p15:guide>
      </p15:sldGuideLst>
    </p:ext>
  </p:extLs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line midd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  <p:sp>
        <p:nvSpPr>
          <p:cNvPr id="6" name="Isosceles Triangle 5"/>
          <p:cNvSpPr/>
          <p:nvPr userDrawn="1"/>
        </p:nvSpPr>
        <p:spPr>
          <a:xfrm rot="10800000">
            <a:off x="2034281" y="3269248"/>
            <a:ext cx="204444" cy="119614"/>
          </a:xfrm>
          <a:prstGeom prst="triangl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cxnSp>
        <p:nvCxnSpPr>
          <p:cNvPr id="8" name="Straight Connector 7"/>
          <p:cNvCxnSpPr>
            <a:endCxn id="6" idx="2"/>
          </p:cNvCxnSpPr>
          <p:nvPr userDrawn="1"/>
        </p:nvCxnSpPr>
        <p:spPr>
          <a:xfrm>
            <a:off x="-345060" y="3269248"/>
            <a:ext cx="2583785" cy="0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 Placeholder 3"/>
          <p:cNvSpPr>
            <a:spLocks noGrp="1"/>
          </p:cNvSpPr>
          <p:nvPr>
            <p:ph type="body" sz="quarter" idx="16" hasCustomPrompt="1"/>
          </p:nvPr>
        </p:nvSpPr>
        <p:spPr>
          <a:xfrm>
            <a:off x="1568494" y="2684595"/>
            <a:ext cx="1136017" cy="506497"/>
          </a:xfrm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accent1">
                    <a:lumMod val="60000"/>
                    <a:lumOff val="40000"/>
                  </a:schemeClr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0000</a:t>
            </a:r>
            <a:endParaRPr kumimoji="1" lang="ja-JP" altLang="en-US" dirty="0"/>
          </a:p>
        </p:txBody>
      </p:sp>
      <p:sp>
        <p:nvSpPr>
          <p:cNvPr id="23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2034280" y="3931175"/>
            <a:ext cx="2952241" cy="1556071"/>
          </a:xfrm>
        </p:spPr>
        <p:txBody>
          <a:bodyPr anchor="t">
            <a:normAutofit/>
          </a:bodyPr>
          <a:lstStyle>
            <a:lvl1pPr marL="0" indent="0" algn="l">
              <a:spcBef>
                <a:spcPts val="0"/>
              </a:spcBef>
              <a:buFontTx/>
              <a:buNone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quarter" idx="17" hasCustomPrompt="1"/>
          </p:nvPr>
        </p:nvSpPr>
        <p:spPr>
          <a:xfrm>
            <a:off x="2034280" y="3467018"/>
            <a:ext cx="2952241" cy="506497"/>
          </a:xfrm>
        </p:spPr>
        <p:txBody>
          <a:bodyPr anchor="ctr">
            <a:norm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sp>
        <p:nvSpPr>
          <p:cNvPr id="25" name="Isosceles Triangle 24"/>
          <p:cNvSpPr/>
          <p:nvPr userDrawn="1"/>
        </p:nvSpPr>
        <p:spPr>
          <a:xfrm rot="10800000">
            <a:off x="5128288" y="3269248"/>
            <a:ext cx="204444" cy="119614"/>
          </a:xfrm>
          <a:prstGeom prst="triangl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cxnSp>
        <p:nvCxnSpPr>
          <p:cNvPr id="26" name="Straight Connector 25"/>
          <p:cNvCxnSpPr>
            <a:endCxn id="25" idx="2"/>
          </p:cNvCxnSpPr>
          <p:nvPr userDrawn="1"/>
        </p:nvCxnSpPr>
        <p:spPr>
          <a:xfrm>
            <a:off x="2238725" y="3269248"/>
            <a:ext cx="3094007" cy="0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 Placeholder 3"/>
          <p:cNvSpPr>
            <a:spLocks noGrp="1"/>
          </p:cNvSpPr>
          <p:nvPr>
            <p:ph type="body" sz="quarter" idx="18" hasCustomPrompt="1"/>
          </p:nvPr>
        </p:nvSpPr>
        <p:spPr>
          <a:xfrm>
            <a:off x="4662501" y="2684595"/>
            <a:ext cx="1136017" cy="506497"/>
          </a:xfrm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accent1">
                    <a:lumMod val="60000"/>
                    <a:lumOff val="40000"/>
                  </a:schemeClr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0000</a:t>
            </a:r>
            <a:endParaRPr kumimoji="1" lang="ja-JP" altLang="en-US" dirty="0"/>
          </a:p>
        </p:txBody>
      </p:sp>
      <p:sp>
        <p:nvSpPr>
          <p:cNvPr id="28" name="Text Placeholder 3"/>
          <p:cNvSpPr>
            <a:spLocks noGrp="1"/>
          </p:cNvSpPr>
          <p:nvPr>
            <p:ph type="body" sz="quarter" idx="19" hasCustomPrompt="1"/>
          </p:nvPr>
        </p:nvSpPr>
        <p:spPr>
          <a:xfrm>
            <a:off x="5128288" y="3931175"/>
            <a:ext cx="2952241" cy="1556071"/>
          </a:xfrm>
        </p:spPr>
        <p:txBody>
          <a:bodyPr anchor="t">
            <a:normAutofit/>
          </a:bodyPr>
          <a:lstStyle>
            <a:lvl1pPr marL="0" indent="0" algn="l">
              <a:spcBef>
                <a:spcPts val="0"/>
              </a:spcBef>
              <a:buFontTx/>
              <a:buNone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29" name="Text Placeholder 3"/>
          <p:cNvSpPr>
            <a:spLocks noGrp="1"/>
          </p:cNvSpPr>
          <p:nvPr>
            <p:ph type="body" sz="quarter" idx="20" hasCustomPrompt="1"/>
          </p:nvPr>
        </p:nvSpPr>
        <p:spPr>
          <a:xfrm>
            <a:off x="5128288" y="3467018"/>
            <a:ext cx="2952241" cy="506497"/>
          </a:xfrm>
        </p:spPr>
        <p:txBody>
          <a:bodyPr anchor="ctr">
            <a:norm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sp>
        <p:nvSpPr>
          <p:cNvPr id="30" name="Isosceles Triangle 29"/>
          <p:cNvSpPr/>
          <p:nvPr userDrawn="1"/>
        </p:nvSpPr>
        <p:spPr>
          <a:xfrm rot="10800000">
            <a:off x="8226623" y="3269248"/>
            <a:ext cx="204444" cy="119614"/>
          </a:xfrm>
          <a:prstGeom prst="triangl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cxnSp>
        <p:nvCxnSpPr>
          <p:cNvPr id="31" name="Straight Connector 30"/>
          <p:cNvCxnSpPr>
            <a:endCxn id="30" idx="2"/>
          </p:cNvCxnSpPr>
          <p:nvPr userDrawn="1"/>
        </p:nvCxnSpPr>
        <p:spPr>
          <a:xfrm>
            <a:off x="5332732" y="3269248"/>
            <a:ext cx="3098335" cy="0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 Placeholder 3"/>
          <p:cNvSpPr>
            <a:spLocks noGrp="1"/>
          </p:cNvSpPr>
          <p:nvPr>
            <p:ph type="body" sz="quarter" idx="21" hasCustomPrompt="1"/>
          </p:nvPr>
        </p:nvSpPr>
        <p:spPr>
          <a:xfrm>
            <a:off x="7760836" y="2684595"/>
            <a:ext cx="1136017" cy="506497"/>
          </a:xfrm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accent1">
                    <a:lumMod val="60000"/>
                    <a:lumOff val="40000"/>
                  </a:schemeClr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0000</a:t>
            </a:r>
            <a:endParaRPr kumimoji="1" lang="ja-JP" alt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226622" y="3931175"/>
            <a:ext cx="2952241" cy="1556071"/>
          </a:xfrm>
        </p:spPr>
        <p:txBody>
          <a:bodyPr anchor="t">
            <a:normAutofit/>
          </a:bodyPr>
          <a:lstStyle>
            <a:lvl1pPr marL="0" indent="0" algn="l">
              <a:spcBef>
                <a:spcPts val="0"/>
              </a:spcBef>
              <a:buFontTx/>
              <a:buNone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34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8226622" y="3467018"/>
            <a:ext cx="2952241" cy="506497"/>
          </a:xfrm>
        </p:spPr>
        <p:txBody>
          <a:bodyPr anchor="ctr">
            <a:norm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cxnSp>
        <p:nvCxnSpPr>
          <p:cNvPr id="41" name="Straight Connector 40"/>
          <p:cNvCxnSpPr/>
          <p:nvPr userDrawn="1"/>
        </p:nvCxnSpPr>
        <p:spPr>
          <a:xfrm>
            <a:off x="8431067" y="3269248"/>
            <a:ext cx="3760933" cy="0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823998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950"/>
                            </p:stCondLst>
                            <p:childTnLst>
                              <p:par>
                                <p:cTn id="14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75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7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200"/>
                            </p:stCondLst>
                            <p:childTnLst>
                              <p:par>
                                <p:cTn id="2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1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75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150"/>
                            </p:stCondLst>
                            <p:childTnLst>
                              <p:par>
                                <p:cTn id="35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75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75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90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400"/>
                            </p:stCondLst>
                            <p:childTnLst>
                              <p:par>
                                <p:cTn id="4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1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75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75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350"/>
                            </p:stCondLst>
                            <p:childTnLst>
                              <p:par>
                                <p:cTn id="56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75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75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61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600"/>
                            </p:stCondLst>
                            <p:childTnLst>
                              <p:par>
                                <p:cTn id="6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20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 animBg="1"/>
      <p:bldP spid="27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 animBg="1"/>
      <p:bldP spid="32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3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  <p:extLst>
    <p:ext uri="{DCECCB84-F9BA-43D5-87BE-67443E8EF086}">
      <p15:sldGuideLst xmlns:p15="http://schemas.microsoft.com/office/powerpoint/2012/main">
        <p15:guide id="1" orient="horz" pos="3239">
          <p15:clr>
            <a:srgbClr val="FBAE40"/>
          </p15:clr>
        </p15:guide>
        <p15:guide id="2" pos="5760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>
            <a:spLocks noChangeAspect="1"/>
          </p:cNvSpPr>
          <p:nvPr/>
        </p:nvSpPr>
        <p:spPr>
          <a:xfrm>
            <a:off x="445982" y="606554"/>
            <a:ext cx="11300036" cy="1258827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12" name="Title 1"/>
          <p:cNvSpPr>
            <a:spLocks noGrp="1"/>
          </p:cNvSpPr>
          <p:nvPr>
            <p:ph type="title"/>
          </p:nvPr>
        </p:nvSpPr>
        <p:spPr>
          <a:xfrm>
            <a:off x="581193" y="729658"/>
            <a:ext cx="11029616" cy="988332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87219" y="2250892"/>
            <a:ext cx="5087075" cy="536005"/>
          </a:xfrm>
        </p:spPr>
        <p:txBody>
          <a:bodyPr anchor="b">
            <a:noAutofit/>
          </a:bodyPr>
          <a:lstStyle>
            <a:lvl1pPr marL="0" indent="0">
              <a:buNone/>
              <a:defRPr sz="2200" b="0">
                <a:solidFill>
                  <a:schemeClr val="accent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81194" y="2926052"/>
            <a:ext cx="5393100" cy="2934999"/>
          </a:xfrm>
        </p:spPr>
        <p:txBody>
          <a:bodyPr anchor="t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523735" y="2250892"/>
            <a:ext cx="5087073" cy="553373"/>
          </a:xfrm>
        </p:spPr>
        <p:txBody>
          <a:bodyPr anchor="b">
            <a:noAutofit/>
          </a:bodyPr>
          <a:lstStyle>
            <a:lvl1pPr marL="0" indent="0">
              <a:buNone/>
              <a:defRPr sz="2200" b="0">
                <a:solidFill>
                  <a:schemeClr val="accent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217709" y="2926052"/>
            <a:ext cx="5393100" cy="2934999"/>
          </a:xfrm>
        </p:spPr>
        <p:txBody>
          <a:bodyPr anchor="t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C01975E-ED39-4980-B400-B1F6B4B6892F}" type="datetimeFigureOut">
              <a:rPr lang="en-US" smtClean="0"/>
              <a:t>9/5/2025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C1CE6FB-DB76-4446-8A19-A1A7825AB7F7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79706548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line 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  <p:sp>
        <p:nvSpPr>
          <p:cNvPr id="6" name="Isosceles Triangle 5"/>
          <p:cNvSpPr/>
          <p:nvPr userDrawn="1"/>
        </p:nvSpPr>
        <p:spPr>
          <a:xfrm rot="10800000">
            <a:off x="2034281" y="3269248"/>
            <a:ext cx="204444" cy="119614"/>
          </a:xfrm>
          <a:prstGeom prst="triangl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cxnSp>
        <p:nvCxnSpPr>
          <p:cNvPr id="8" name="Straight Connector 7"/>
          <p:cNvCxnSpPr>
            <a:endCxn id="6" idx="2"/>
          </p:cNvCxnSpPr>
          <p:nvPr userDrawn="1"/>
        </p:nvCxnSpPr>
        <p:spPr>
          <a:xfrm>
            <a:off x="-345060" y="3269248"/>
            <a:ext cx="2583785" cy="0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 Placeholder 3"/>
          <p:cNvSpPr>
            <a:spLocks noGrp="1"/>
          </p:cNvSpPr>
          <p:nvPr>
            <p:ph type="body" sz="quarter" idx="16" hasCustomPrompt="1"/>
          </p:nvPr>
        </p:nvSpPr>
        <p:spPr>
          <a:xfrm>
            <a:off x="1568494" y="2684595"/>
            <a:ext cx="1136017" cy="506497"/>
          </a:xfrm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accent1">
                    <a:lumMod val="60000"/>
                    <a:lumOff val="40000"/>
                  </a:schemeClr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0000</a:t>
            </a:r>
            <a:endParaRPr kumimoji="1" lang="ja-JP" altLang="en-US" dirty="0"/>
          </a:p>
        </p:txBody>
      </p:sp>
      <p:sp>
        <p:nvSpPr>
          <p:cNvPr id="23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2034280" y="3931175"/>
            <a:ext cx="2952241" cy="1556071"/>
          </a:xfrm>
        </p:spPr>
        <p:txBody>
          <a:bodyPr anchor="t">
            <a:normAutofit/>
          </a:bodyPr>
          <a:lstStyle>
            <a:lvl1pPr marL="0" indent="0" algn="l">
              <a:spcBef>
                <a:spcPts val="0"/>
              </a:spcBef>
              <a:buFontTx/>
              <a:buNone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quarter" idx="17" hasCustomPrompt="1"/>
          </p:nvPr>
        </p:nvSpPr>
        <p:spPr>
          <a:xfrm>
            <a:off x="2034280" y="3467018"/>
            <a:ext cx="2952241" cy="506497"/>
          </a:xfrm>
        </p:spPr>
        <p:txBody>
          <a:bodyPr anchor="ctr">
            <a:norm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sp>
        <p:nvSpPr>
          <p:cNvPr id="25" name="Isosceles Triangle 24"/>
          <p:cNvSpPr/>
          <p:nvPr userDrawn="1"/>
        </p:nvSpPr>
        <p:spPr>
          <a:xfrm rot="10800000">
            <a:off x="5128288" y="3269248"/>
            <a:ext cx="204444" cy="119614"/>
          </a:xfrm>
          <a:prstGeom prst="triangl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cxnSp>
        <p:nvCxnSpPr>
          <p:cNvPr id="26" name="Straight Connector 25"/>
          <p:cNvCxnSpPr>
            <a:endCxn id="25" idx="2"/>
          </p:cNvCxnSpPr>
          <p:nvPr userDrawn="1"/>
        </p:nvCxnSpPr>
        <p:spPr>
          <a:xfrm>
            <a:off x="2238725" y="3269248"/>
            <a:ext cx="3094007" cy="0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 Placeholder 3"/>
          <p:cNvSpPr>
            <a:spLocks noGrp="1"/>
          </p:cNvSpPr>
          <p:nvPr>
            <p:ph type="body" sz="quarter" idx="18" hasCustomPrompt="1"/>
          </p:nvPr>
        </p:nvSpPr>
        <p:spPr>
          <a:xfrm>
            <a:off x="4662501" y="2684595"/>
            <a:ext cx="1136017" cy="506497"/>
          </a:xfrm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accent1">
                    <a:lumMod val="60000"/>
                    <a:lumOff val="40000"/>
                  </a:schemeClr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0000</a:t>
            </a:r>
            <a:endParaRPr kumimoji="1" lang="ja-JP" altLang="en-US" dirty="0"/>
          </a:p>
        </p:txBody>
      </p:sp>
      <p:sp>
        <p:nvSpPr>
          <p:cNvPr id="28" name="Text Placeholder 3"/>
          <p:cNvSpPr>
            <a:spLocks noGrp="1"/>
          </p:cNvSpPr>
          <p:nvPr>
            <p:ph type="body" sz="quarter" idx="19" hasCustomPrompt="1"/>
          </p:nvPr>
        </p:nvSpPr>
        <p:spPr>
          <a:xfrm>
            <a:off x="5128288" y="3931175"/>
            <a:ext cx="2952241" cy="1556071"/>
          </a:xfrm>
        </p:spPr>
        <p:txBody>
          <a:bodyPr anchor="t">
            <a:normAutofit/>
          </a:bodyPr>
          <a:lstStyle>
            <a:lvl1pPr marL="0" indent="0" algn="l">
              <a:spcBef>
                <a:spcPts val="0"/>
              </a:spcBef>
              <a:buFontTx/>
              <a:buNone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29" name="Text Placeholder 3"/>
          <p:cNvSpPr>
            <a:spLocks noGrp="1"/>
          </p:cNvSpPr>
          <p:nvPr>
            <p:ph type="body" sz="quarter" idx="20" hasCustomPrompt="1"/>
          </p:nvPr>
        </p:nvSpPr>
        <p:spPr>
          <a:xfrm>
            <a:off x="5128288" y="3467018"/>
            <a:ext cx="2952241" cy="506497"/>
          </a:xfrm>
        </p:spPr>
        <p:txBody>
          <a:bodyPr anchor="ctr">
            <a:norm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sp>
        <p:nvSpPr>
          <p:cNvPr id="30" name="Isosceles Triangle 29"/>
          <p:cNvSpPr/>
          <p:nvPr userDrawn="1"/>
        </p:nvSpPr>
        <p:spPr>
          <a:xfrm rot="10800000">
            <a:off x="8226623" y="3269248"/>
            <a:ext cx="204444" cy="119614"/>
          </a:xfrm>
          <a:prstGeom prst="triangl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cxnSp>
        <p:nvCxnSpPr>
          <p:cNvPr id="31" name="Straight Connector 30"/>
          <p:cNvCxnSpPr>
            <a:endCxn id="30" idx="2"/>
          </p:cNvCxnSpPr>
          <p:nvPr userDrawn="1"/>
        </p:nvCxnSpPr>
        <p:spPr>
          <a:xfrm>
            <a:off x="5332732" y="3269248"/>
            <a:ext cx="3098335" cy="0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 Placeholder 3"/>
          <p:cNvSpPr>
            <a:spLocks noGrp="1"/>
          </p:cNvSpPr>
          <p:nvPr>
            <p:ph type="body" sz="quarter" idx="21" hasCustomPrompt="1"/>
          </p:nvPr>
        </p:nvSpPr>
        <p:spPr>
          <a:xfrm>
            <a:off x="7760836" y="2684595"/>
            <a:ext cx="1136017" cy="506497"/>
          </a:xfrm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accent1">
                    <a:lumMod val="60000"/>
                    <a:lumOff val="40000"/>
                  </a:schemeClr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0000</a:t>
            </a:r>
            <a:endParaRPr kumimoji="1" lang="ja-JP" alt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226622" y="3931175"/>
            <a:ext cx="2952241" cy="1556071"/>
          </a:xfrm>
        </p:spPr>
        <p:txBody>
          <a:bodyPr anchor="t">
            <a:normAutofit/>
          </a:bodyPr>
          <a:lstStyle>
            <a:lvl1pPr marL="0" indent="0" algn="l">
              <a:spcBef>
                <a:spcPts val="0"/>
              </a:spcBef>
              <a:buFontTx/>
              <a:buNone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34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8226622" y="3467018"/>
            <a:ext cx="2952241" cy="506497"/>
          </a:xfrm>
        </p:spPr>
        <p:txBody>
          <a:bodyPr anchor="ctr">
            <a:norm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cxnSp>
        <p:nvCxnSpPr>
          <p:cNvPr id="41" name="Straight Connector 40"/>
          <p:cNvCxnSpPr>
            <a:endCxn id="35" idx="0"/>
          </p:cNvCxnSpPr>
          <p:nvPr userDrawn="1"/>
        </p:nvCxnSpPr>
        <p:spPr>
          <a:xfrm>
            <a:off x="8431067" y="3269248"/>
            <a:ext cx="2909008" cy="855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Isosceles Triangle 34"/>
          <p:cNvSpPr/>
          <p:nvPr userDrawn="1"/>
        </p:nvSpPr>
        <p:spPr>
          <a:xfrm rot="16200000">
            <a:off x="11274833" y="3178178"/>
            <a:ext cx="314331" cy="183848"/>
          </a:xfrm>
          <a:prstGeom prst="triangl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</p:spTree>
    <p:extLst>
      <p:ext uri="{BB962C8B-B14F-4D97-AF65-F5344CB8AC3E}">
        <p14:creationId xmlns:p14="http://schemas.microsoft.com/office/powerpoint/2010/main" val="3729233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950"/>
                            </p:stCondLst>
                            <p:childTnLst>
                              <p:par>
                                <p:cTn id="14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75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7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200"/>
                            </p:stCondLst>
                            <p:childTnLst>
                              <p:par>
                                <p:cTn id="2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1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75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150"/>
                            </p:stCondLst>
                            <p:childTnLst>
                              <p:par>
                                <p:cTn id="35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75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75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90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400"/>
                            </p:stCondLst>
                            <p:childTnLst>
                              <p:par>
                                <p:cTn id="4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1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75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75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350"/>
                            </p:stCondLst>
                            <p:childTnLst>
                              <p:par>
                                <p:cTn id="56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75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75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61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600"/>
                            </p:stCondLst>
                            <p:childTnLst>
                              <p:par>
                                <p:cTn id="6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" presetClass="entr" presetSubtype="2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20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 animBg="1"/>
      <p:bldP spid="27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 animBg="1"/>
      <p:bldP spid="32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3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 animBg="1"/>
    </p:bldLst>
  </p:timing>
  <p:extLst>
    <p:ext uri="{DCECCB84-F9BA-43D5-87BE-67443E8EF086}">
      <p15:sldGuideLst xmlns:p15="http://schemas.microsoft.com/office/powerpoint/2012/main">
        <p15:guide id="1" orient="horz" pos="3239">
          <p15:clr>
            <a:srgbClr val="FBAE40"/>
          </p15:clr>
        </p15:guide>
        <p15:guide id="2" pos="5760">
          <p15:clr>
            <a:srgbClr val="FBAE40"/>
          </p15:clr>
        </p15:guide>
      </p15:sldGuideLst>
    </p:ext>
  </p:extLs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images and captions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  <p:sp>
        <p:nvSpPr>
          <p:cNvPr id="7" name="Picture Placeholder 4"/>
          <p:cNvSpPr>
            <a:spLocks noGrp="1"/>
          </p:cNvSpPr>
          <p:nvPr>
            <p:ph type="pic" sz="quarter" idx="12"/>
          </p:nvPr>
        </p:nvSpPr>
        <p:spPr>
          <a:xfrm>
            <a:off x="0" y="566966"/>
            <a:ext cx="6096000" cy="3390294"/>
          </a:xfrm>
          <a:prstGeom prst="rect">
            <a:avLst/>
          </a:prstGeom>
          <a:solidFill>
            <a:schemeClr val="tx1">
              <a:lumMod val="40000"/>
              <a:lumOff val="60000"/>
            </a:schemeClr>
          </a:solidFill>
        </p:spPr>
        <p:txBody>
          <a:bodyPr wrap="square">
            <a:noAutofit/>
          </a:bodyPr>
          <a:lstStyle>
            <a:lvl1pPr>
              <a:defRPr i="1"/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sp>
        <p:nvSpPr>
          <p:cNvPr id="9" name="Picture Placeholder 4"/>
          <p:cNvSpPr>
            <a:spLocks noGrp="1"/>
          </p:cNvSpPr>
          <p:nvPr>
            <p:ph type="pic" sz="quarter" idx="13"/>
          </p:nvPr>
        </p:nvSpPr>
        <p:spPr>
          <a:xfrm>
            <a:off x="6096000" y="2704730"/>
            <a:ext cx="6096000" cy="3390294"/>
          </a:xfrm>
          <a:prstGeom prst="rect">
            <a:avLst/>
          </a:prstGeom>
          <a:solidFill>
            <a:schemeClr val="tx1">
              <a:lumMod val="40000"/>
              <a:lumOff val="60000"/>
            </a:schemeClr>
          </a:solidFill>
        </p:spPr>
        <p:txBody>
          <a:bodyPr wrap="square">
            <a:noAutofit/>
          </a:bodyPr>
          <a:lstStyle>
            <a:lvl1pPr>
              <a:defRPr i="1"/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6191759" y="1256340"/>
            <a:ext cx="5260197" cy="956132"/>
          </a:xfrm>
        </p:spPr>
        <p:txBody>
          <a:bodyPr anchor="t">
            <a:normAutofit/>
          </a:bodyPr>
          <a:lstStyle>
            <a:lvl1pPr marL="0" indent="0" algn="l">
              <a:spcBef>
                <a:spcPts val="0"/>
              </a:spcBef>
              <a:buFontTx/>
              <a:buNone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191759" y="372854"/>
            <a:ext cx="5260197" cy="948150"/>
          </a:xfrm>
        </p:spPr>
        <p:txBody>
          <a:bodyPr anchor="t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6400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CAPTION goes here</a:t>
            </a:r>
            <a:endParaRPr kumimoji="1" lang="ja-JP" alt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37948" y="4416660"/>
            <a:ext cx="5260197" cy="956132"/>
          </a:xfrm>
        </p:spPr>
        <p:txBody>
          <a:bodyPr anchor="b">
            <a:normAutofit/>
          </a:bodyPr>
          <a:lstStyle>
            <a:lvl1pPr marL="0" indent="0" algn="r">
              <a:spcBef>
                <a:spcPts val="0"/>
              </a:spcBef>
              <a:buFontTx/>
              <a:buNone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9" hasCustomPrompt="1"/>
          </p:nvPr>
        </p:nvSpPr>
        <p:spPr>
          <a:xfrm>
            <a:off x="737948" y="5357917"/>
            <a:ext cx="5260197" cy="1011540"/>
          </a:xfrm>
        </p:spPr>
        <p:txBody>
          <a:bodyPr anchor="b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6400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CAPTION goes here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7400928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4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900"/>
                            </p:stCondLst>
                            <p:childTnLst>
                              <p:par>
                                <p:cTn id="18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400"/>
                            </p:stCondLst>
                            <p:childTnLst>
                              <p:par>
                                <p:cTn id="22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75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3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  <p:bldP spid="10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  <p:extLst>
    <p:ext uri="{DCECCB84-F9BA-43D5-87BE-67443E8EF086}">
      <p15:sldGuideLst xmlns:p15="http://schemas.microsoft.com/office/powerpoint/2012/main">
        <p15:guide id="1" orient="horz" pos="3239">
          <p15:clr>
            <a:srgbClr val="FBAE40"/>
          </p15:clr>
        </p15:guide>
        <p15:guide id="2" pos="5760">
          <p15:clr>
            <a:srgbClr val="FBAE40"/>
          </p15:clr>
        </p15:guide>
      </p15:sldGuideLst>
    </p:ext>
  </p:extLs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images and caption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6191759" y="1256340"/>
            <a:ext cx="5260197" cy="956132"/>
          </a:xfrm>
        </p:spPr>
        <p:txBody>
          <a:bodyPr anchor="t">
            <a:normAutofit/>
          </a:bodyPr>
          <a:lstStyle>
            <a:lvl1pPr marL="0" indent="0" algn="l">
              <a:spcBef>
                <a:spcPts val="0"/>
              </a:spcBef>
              <a:buFontTx/>
              <a:buNone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191759" y="372854"/>
            <a:ext cx="5260197" cy="948150"/>
          </a:xfrm>
        </p:spPr>
        <p:txBody>
          <a:bodyPr anchor="t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6400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CAPTION goes here</a:t>
            </a:r>
            <a:endParaRPr kumimoji="1" lang="ja-JP" alt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37948" y="4416660"/>
            <a:ext cx="5260197" cy="956132"/>
          </a:xfrm>
        </p:spPr>
        <p:txBody>
          <a:bodyPr anchor="b">
            <a:normAutofit/>
          </a:bodyPr>
          <a:lstStyle>
            <a:lvl1pPr marL="0" indent="0" algn="r">
              <a:spcBef>
                <a:spcPts val="0"/>
              </a:spcBef>
              <a:buFontTx/>
              <a:buNone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9" hasCustomPrompt="1"/>
          </p:nvPr>
        </p:nvSpPr>
        <p:spPr>
          <a:xfrm>
            <a:off x="737948" y="5357917"/>
            <a:ext cx="5260197" cy="1011540"/>
          </a:xfrm>
        </p:spPr>
        <p:txBody>
          <a:bodyPr anchor="b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6400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CAPTION goes here</a:t>
            </a:r>
            <a:endParaRPr kumimoji="1" lang="ja-JP" altLang="en-US" dirty="0"/>
          </a:p>
        </p:txBody>
      </p:sp>
      <p:sp>
        <p:nvSpPr>
          <p:cNvPr id="17" name="Picture Placeholder 16"/>
          <p:cNvSpPr>
            <a:spLocks noGrp="1"/>
          </p:cNvSpPr>
          <p:nvPr>
            <p:ph type="pic" sz="quarter" idx="12"/>
          </p:nvPr>
        </p:nvSpPr>
        <p:spPr>
          <a:xfrm>
            <a:off x="0" y="164035"/>
            <a:ext cx="6096000" cy="3674351"/>
          </a:xfrm>
          <a:custGeom>
            <a:avLst/>
            <a:gdLst>
              <a:gd name="connsiteX0" fmla="*/ 1436776 w 9144000"/>
              <a:gd name="connsiteY0" fmla="*/ 5482962 h 5510676"/>
              <a:gd name="connsiteX1" fmla="*/ 1459446 w 9144000"/>
              <a:gd name="connsiteY1" fmla="*/ 5485487 h 5510676"/>
              <a:gd name="connsiteX2" fmla="*/ 1487848 w 9144000"/>
              <a:gd name="connsiteY2" fmla="*/ 5486276 h 5510676"/>
              <a:gd name="connsiteX3" fmla="*/ 1508517 w 9144000"/>
              <a:gd name="connsiteY3" fmla="*/ 5492536 h 5510676"/>
              <a:gd name="connsiteX4" fmla="*/ 1546387 w 9144000"/>
              <a:gd name="connsiteY4" fmla="*/ 5493588 h 5510676"/>
              <a:gd name="connsiteX5" fmla="*/ 1566190 w 9144000"/>
              <a:gd name="connsiteY5" fmla="*/ 5496982 h 5510676"/>
              <a:gd name="connsiteX6" fmla="*/ 1578523 w 9144000"/>
              <a:gd name="connsiteY6" fmla="*/ 5496377 h 5510676"/>
              <a:gd name="connsiteX7" fmla="*/ 1611528 w 9144000"/>
              <a:gd name="connsiteY7" fmla="*/ 5502032 h 5510676"/>
              <a:gd name="connsiteX8" fmla="*/ 1631329 w 9144000"/>
              <a:gd name="connsiteY8" fmla="*/ 5505426 h 5510676"/>
              <a:gd name="connsiteX9" fmla="*/ 1614130 w 9144000"/>
              <a:gd name="connsiteY9" fmla="*/ 5510633 h 5510676"/>
              <a:gd name="connsiteX10" fmla="*/ 1549858 w 9144000"/>
              <a:gd name="connsiteY10" fmla="*/ 5505055 h 5510676"/>
              <a:gd name="connsiteX11" fmla="*/ 1536656 w 9144000"/>
              <a:gd name="connsiteY11" fmla="*/ 5502794 h 5510676"/>
              <a:gd name="connsiteX12" fmla="*/ 1491319 w 9144000"/>
              <a:gd name="connsiteY12" fmla="*/ 5497743 h 5510676"/>
              <a:gd name="connsiteX13" fmla="*/ 1459183 w 9144000"/>
              <a:gd name="connsiteY13" fmla="*/ 5494955 h 5510676"/>
              <a:gd name="connsiteX14" fmla="*/ 1449714 w 9144000"/>
              <a:gd name="connsiteY14" fmla="*/ 5494692 h 5510676"/>
              <a:gd name="connsiteX15" fmla="*/ 1440247 w 9144000"/>
              <a:gd name="connsiteY15" fmla="*/ 5494428 h 5510676"/>
              <a:gd name="connsiteX16" fmla="*/ 2911263 w 9144000"/>
              <a:gd name="connsiteY16" fmla="*/ 5474684 h 5510676"/>
              <a:gd name="connsiteX17" fmla="*/ 2924465 w 9144000"/>
              <a:gd name="connsiteY17" fmla="*/ 5476945 h 5510676"/>
              <a:gd name="connsiteX18" fmla="*/ 2905530 w 9144000"/>
              <a:gd name="connsiteY18" fmla="*/ 5476418 h 5510676"/>
              <a:gd name="connsiteX19" fmla="*/ 2084212 w 9144000"/>
              <a:gd name="connsiteY19" fmla="*/ 5471589 h 5510676"/>
              <a:gd name="connsiteX20" fmla="*/ 2098281 w 9144000"/>
              <a:gd name="connsiteY20" fmla="*/ 5476717 h 5510676"/>
              <a:gd name="connsiteX21" fmla="*/ 2082213 w 9144000"/>
              <a:gd name="connsiteY21" fmla="*/ 5475324 h 5510676"/>
              <a:gd name="connsiteX22" fmla="*/ 2075612 w 9144000"/>
              <a:gd name="connsiteY22" fmla="*/ 5474193 h 5510676"/>
              <a:gd name="connsiteX23" fmla="*/ 2071879 w 9144000"/>
              <a:gd name="connsiteY23" fmla="*/ 5472193 h 5510676"/>
              <a:gd name="connsiteX24" fmla="*/ 2084212 w 9144000"/>
              <a:gd name="connsiteY24" fmla="*/ 5471589 h 5510676"/>
              <a:gd name="connsiteX25" fmla="*/ 1320565 w 9144000"/>
              <a:gd name="connsiteY25" fmla="*/ 5471205 h 5510676"/>
              <a:gd name="connsiteX26" fmla="*/ 1346101 w 9144000"/>
              <a:gd name="connsiteY26" fmla="*/ 5472862 h 5510676"/>
              <a:gd name="connsiteX27" fmla="*/ 1397172 w 9144000"/>
              <a:gd name="connsiteY27" fmla="*/ 5476176 h 5510676"/>
              <a:gd name="connsiteX28" fmla="*/ 1400906 w 9144000"/>
              <a:gd name="connsiteY28" fmla="*/ 5478175 h 5510676"/>
              <a:gd name="connsiteX29" fmla="*/ 1412110 w 9144000"/>
              <a:gd name="connsiteY29" fmla="*/ 5484171 h 5510676"/>
              <a:gd name="connsiteX30" fmla="*/ 1431044 w 9144000"/>
              <a:gd name="connsiteY30" fmla="*/ 5484698 h 5510676"/>
              <a:gd name="connsiteX31" fmla="*/ 1406375 w 9144000"/>
              <a:gd name="connsiteY31" fmla="*/ 5485907 h 5510676"/>
              <a:gd name="connsiteX32" fmla="*/ 1371375 w 9144000"/>
              <a:gd name="connsiteY32" fmla="*/ 5483985 h 5510676"/>
              <a:gd name="connsiteX33" fmla="*/ 1339237 w 9144000"/>
              <a:gd name="connsiteY33" fmla="*/ 5481197 h 5510676"/>
              <a:gd name="connsiteX34" fmla="*/ 1323168 w 9144000"/>
              <a:gd name="connsiteY34" fmla="*/ 5479804 h 5510676"/>
              <a:gd name="connsiteX35" fmla="*/ 1304234 w 9144000"/>
              <a:gd name="connsiteY35" fmla="*/ 5479278 h 5510676"/>
              <a:gd name="connsiteX36" fmla="*/ 1297634 w 9144000"/>
              <a:gd name="connsiteY36" fmla="*/ 5478146 h 5510676"/>
              <a:gd name="connsiteX37" fmla="*/ 1285298 w 9144000"/>
              <a:gd name="connsiteY37" fmla="*/ 5478750 h 5510676"/>
              <a:gd name="connsiteX38" fmla="*/ 1272097 w 9144000"/>
              <a:gd name="connsiteY38" fmla="*/ 5476489 h 5510676"/>
              <a:gd name="connsiteX39" fmla="*/ 1302500 w 9144000"/>
              <a:gd name="connsiteY39" fmla="*/ 5473543 h 5510676"/>
              <a:gd name="connsiteX40" fmla="*/ 1320565 w 9144000"/>
              <a:gd name="connsiteY40" fmla="*/ 5471205 h 5510676"/>
              <a:gd name="connsiteX41" fmla="*/ 2271824 w 9144000"/>
              <a:gd name="connsiteY41" fmla="*/ 5471119 h 5510676"/>
              <a:gd name="connsiteX42" fmla="*/ 2291626 w 9144000"/>
              <a:gd name="connsiteY42" fmla="*/ 5474513 h 5510676"/>
              <a:gd name="connsiteX43" fmla="*/ 2255492 w 9144000"/>
              <a:gd name="connsiteY43" fmla="*/ 5479193 h 5510676"/>
              <a:gd name="connsiteX44" fmla="*/ 2240556 w 9144000"/>
              <a:gd name="connsiteY44" fmla="*/ 5471198 h 5510676"/>
              <a:gd name="connsiteX45" fmla="*/ 2271824 w 9144000"/>
              <a:gd name="connsiteY45" fmla="*/ 5471119 h 5510676"/>
              <a:gd name="connsiteX46" fmla="*/ 2864188 w 9144000"/>
              <a:gd name="connsiteY46" fmla="*/ 5463901 h 5510676"/>
              <a:gd name="connsiteX47" fmla="*/ 2873393 w 9144000"/>
              <a:gd name="connsiteY47" fmla="*/ 5473631 h 5510676"/>
              <a:gd name="connsiteX48" fmla="*/ 2861928 w 9144000"/>
              <a:gd name="connsiteY48" fmla="*/ 5477102 h 5510676"/>
              <a:gd name="connsiteX49" fmla="*/ 2854460 w 9144000"/>
              <a:gd name="connsiteY49" fmla="*/ 5473105 h 5510676"/>
              <a:gd name="connsiteX50" fmla="*/ 3339819 w 9144000"/>
              <a:gd name="connsiteY50" fmla="*/ 5463859 h 5510676"/>
              <a:gd name="connsiteX51" fmla="*/ 3353020 w 9144000"/>
              <a:gd name="connsiteY51" fmla="*/ 5466120 h 5510676"/>
              <a:gd name="connsiteX52" fmla="*/ 3343553 w 9144000"/>
              <a:gd name="connsiteY52" fmla="*/ 5465857 h 5510676"/>
              <a:gd name="connsiteX53" fmla="*/ 3339819 w 9144000"/>
              <a:gd name="connsiteY53" fmla="*/ 5463859 h 5510676"/>
              <a:gd name="connsiteX54" fmla="*/ 3294479 w 9144000"/>
              <a:gd name="connsiteY54" fmla="*/ 5458808 h 5510676"/>
              <a:gd name="connsiteX55" fmla="*/ 3339819 w 9144000"/>
              <a:gd name="connsiteY55" fmla="*/ 5463859 h 5510676"/>
              <a:gd name="connsiteX56" fmla="*/ 3325053 w 9144000"/>
              <a:gd name="connsiteY56" fmla="*/ 5466765 h 5510676"/>
              <a:gd name="connsiteX57" fmla="*/ 3288747 w 9144000"/>
              <a:gd name="connsiteY57" fmla="*/ 5460543 h 5510676"/>
              <a:gd name="connsiteX58" fmla="*/ 3794777 w 9144000"/>
              <a:gd name="connsiteY58" fmla="*/ 5457557 h 5510676"/>
              <a:gd name="connsiteX59" fmla="*/ 3845847 w 9144000"/>
              <a:gd name="connsiteY59" fmla="*/ 5460871 h 5510676"/>
              <a:gd name="connsiteX60" fmla="*/ 3809715 w 9144000"/>
              <a:gd name="connsiteY60" fmla="*/ 5465551 h 5510676"/>
              <a:gd name="connsiteX61" fmla="*/ 3794777 w 9144000"/>
              <a:gd name="connsiteY61" fmla="*/ 5457557 h 5510676"/>
              <a:gd name="connsiteX62" fmla="*/ 454436 w 9144000"/>
              <a:gd name="connsiteY62" fmla="*/ 5442389 h 5510676"/>
              <a:gd name="connsiteX63" fmla="*/ 467636 w 9144000"/>
              <a:gd name="connsiteY63" fmla="*/ 5444651 h 5510676"/>
              <a:gd name="connsiteX64" fmla="*/ 475104 w 9144000"/>
              <a:gd name="connsiteY64" fmla="*/ 5448648 h 5510676"/>
              <a:gd name="connsiteX65" fmla="*/ 463639 w 9144000"/>
              <a:gd name="connsiteY65" fmla="*/ 5452119 h 5510676"/>
              <a:gd name="connsiteX66" fmla="*/ 456170 w 9144000"/>
              <a:gd name="connsiteY66" fmla="*/ 5448121 h 5510676"/>
              <a:gd name="connsiteX67" fmla="*/ 454436 w 9144000"/>
              <a:gd name="connsiteY67" fmla="*/ 5442389 h 5510676"/>
              <a:gd name="connsiteX68" fmla="*/ 2569230 w 9144000"/>
              <a:gd name="connsiteY68" fmla="*/ 5440541 h 5510676"/>
              <a:gd name="connsiteX69" fmla="*/ 2570966 w 9144000"/>
              <a:gd name="connsiteY69" fmla="*/ 5446274 h 5510676"/>
              <a:gd name="connsiteX70" fmla="*/ 2565233 w 9144000"/>
              <a:gd name="connsiteY70" fmla="*/ 5448009 h 5510676"/>
              <a:gd name="connsiteX71" fmla="*/ 2563497 w 9144000"/>
              <a:gd name="connsiteY71" fmla="*/ 5442277 h 5510676"/>
              <a:gd name="connsiteX72" fmla="*/ 2569230 w 9144000"/>
              <a:gd name="connsiteY72" fmla="*/ 5440541 h 5510676"/>
              <a:gd name="connsiteX73" fmla="*/ 403363 w 9144000"/>
              <a:gd name="connsiteY73" fmla="*/ 5439074 h 5510676"/>
              <a:gd name="connsiteX74" fmla="*/ 422036 w 9144000"/>
              <a:gd name="connsiteY74" fmla="*/ 5449068 h 5510676"/>
              <a:gd name="connsiteX75" fmla="*/ 415434 w 9144000"/>
              <a:gd name="connsiteY75" fmla="*/ 5447937 h 5510676"/>
              <a:gd name="connsiteX76" fmla="*/ 399365 w 9144000"/>
              <a:gd name="connsiteY76" fmla="*/ 5446543 h 5510676"/>
              <a:gd name="connsiteX77" fmla="*/ 386164 w 9144000"/>
              <a:gd name="connsiteY77" fmla="*/ 5444281 h 5510676"/>
              <a:gd name="connsiteX78" fmla="*/ 1981861 w 9144000"/>
              <a:gd name="connsiteY78" fmla="*/ 5438425 h 5510676"/>
              <a:gd name="connsiteX79" fmla="*/ 1986593 w 9144000"/>
              <a:gd name="connsiteY79" fmla="*/ 5438556 h 5510676"/>
              <a:gd name="connsiteX80" fmla="*/ 1993194 w 9144000"/>
              <a:gd name="connsiteY80" fmla="*/ 5439687 h 5510676"/>
              <a:gd name="connsiteX81" fmla="*/ 1981728 w 9144000"/>
              <a:gd name="connsiteY81" fmla="*/ 5443159 h 5510676"/>
              <a:gd name="connsiteX82" fmla="*/ 1980860 w 9144000"/>
              <a:gd name="connsiteY82" fmla="*/ 5440292 h 5510676"/>
              <a:gd name="connsiteX83" fmla="*/ 1981861 w 9144000"/>
              <a:gd name="connsiteY83" fmla="*/ 5438425 h 5510676"/>
              <a:gd name="connsiteX84" fmla="*/ 1258214 w 9144000"/>
              <a:gd name="connsiteY84" fmla="*/ 5430625 h 5510676"/>
              <a:gd name="connsiteX85" fmla="*/ 1259949 w 9144000"/>
              <a:gd name="connsiteY85" fmla="*/ 5436357 h 5510676"/>
              <a:gd name="connsiteX86" fmla="*/ 1280619 w 9144000"/>
              <a:gd name="connsiteY86" fmla="*/ 5442617 h 5510676"/>
              <a:gd name="connsiteX87" fmla="*/ 1307022 w 9144000"/>
              <a:gd name="connsiteY87" fmla="*/ 5447141 h 5510676"/>
              <a:gd name="connsiteX88" fmla="*/ 1330558 w 9144000"/>
              <a:gd name="connsiteY88" fmla="*/ 5452532 h 5510676"/>
              <a:gd name="connsiteX89" fmla="*/ 1338028 w 9144000"/>
              <a:gd name="connsiteY89" fmla="*/ 5456531 h 5510676"/>
              <a:gd name="connsiteX90" fmla="*/ 1350360 w 9144000"/>
              <a:gd name="connsiteY90" fmla="*/ 5455925 h 5510676"/>
              <a:gd name="connsiteX91" fmla="*/ 1359829 w 9144000"/>
              <a:gd name="connsiteY91" fmla="*/ 5456189 h 5510676"/>
              <a:gd name="connsiteX92" fmla="*/ 1361564 w 9144000"/>
              <a:gd name="connsiteY92" fmla="*/ 5461922 h 5510676"/>
              <a:gd name="connsiteX93" fmla="*/ 1348363 w 9144000"/>
              <a:gd name="connsiteY93" fmla="*/ 5459660 h 5510676"/>
              <a:gd name="connsiteX94" fmla="*/ 1330296 w 9144000"/>
              <a:gd name="connsiteY94" fmla="*/ 5462000 h 5510676"/>
              <a:gd name="connsiteX95" fmla="*/ 1317094 w 9144000"/>
              <a:gd name="connsiteY95" fmla="*/ 5459738 h 5510676"/>
              <a:gd name="connsiteX96" fmla="*/ 1310495 w 9144000"/>
              <a:gd name="connsiteY96" fmla="*/ 5458607 h 5510676"/>
              <a:gd name="connsiteX97" fmla="*/ 1301026 w 9144000"/>
              <a:gd name="connsiteY97" fmla="*/ 5458345 h 5510676"/>
              <a:gd name="connsiteX98" fmla="*/ 1297292 w 9144000"/>
              <a:gd name="connsiteY98" fmla="*/ 5456346 h 5510676"/>
              <a:gd name="connsiteX99" fmla="*/ 1276622 w 9144000"/>
              <a:gd name="connsiteY99" fmla="*/ 5450086 h 5510676"/>
              <a:gd name="connsiteX100" fmla="*/ 1269153 w 9144000"/>
              <a:gd name="connsiteY100" fmla="*/ 5446089 h 5510676"/>
              <a:gd name="connsiteX101" fmla="*/ 1256819 w 9144000"/>
              <a:gd name="connsiteY101" fmla="*/ 5446693 h 5510676"/>
              <a:gd name="connsiteX102" fmla="*/ 1249087 w 9144000"/>
              <a:gd name="connsiteY102" fmla="*/ 5452163 h 5510676"/>
              <a:gd name="connsiteX103" fmla="*/ 1240488 w 9144000"/>
              <a:gd name="connsiteY103" fmla="*/ 5454766 h 5510676"/>
              <a:gd name="connsiteX104" fmla="*/ 1208351 w 9144000"/>
              <a:gd name="connsiteY104" fmla="*/ 5451978 h 5510676"/>
              <a:gd name="connsiteX105" fmla="*/ 1187682 w 9144000"/>
              <a:gd name="connsiteY105" fmla="*/ 5445719 h 5510676"/>
              <a:gd name="connsiteX106" fmla="*/ 1174480 w 9144000"/>
              <a:gd name="connsiteY106" fmla="*/ 5443457 h 5510676"/>
              <a:gd name="connsiteX107" fmla="*/ 1163013 w 9144000"/>
              <a:gd name="connsiteY107" fmla="*/ 5446928 h 5510676"/>
              <a:gd name="connsiteX108" fmla="*/ 1164749 w 9144000"/>
              <a:gd name="connsiteY108" fmla="*/ 5452661 h 5510676"/>
              <a:gd name="connsiteX109" fmla="*/ 1144945 w 9144000"/>
              <a:gd name="connsiteY109" fmla="*/ 5449268 h 5510676"/>
              <a:gd name="connsiteX110" fmla="*/ 1137478 w 9144000"/>
              <a:gd name="connsiteY110" fmla="*/ 5445271 h 5510676"/>
              <a:gd name="connsiteX111" fmla="*/ 1124275 w 9144000"/>
              <a:gd name="connsiteY111" fmla="*/ 5443009 h 5510676"/>
              <a:gd name="connsiteX112" fmla="*/ 1089010 w 9144000"/>
              <a:gd name="connsiteY112" fmla="*/ 5450556 h 5510676"/>
              <a:gd name="connsiteX113" fmla="*/ 1088143 w 9144000"/>
              <a:gd name="connsiteY113" fmla="*/ 5447688 h 5510676"/>
              <a:gd name="connsiteX114" fmla="*/ 1093007 w 9144000"/>
              <a:gd name="connsiteY114" fmla="*/ 5443086 h 5510676"/>
              <a:gd name="connsiteX115" fmla="*/ 1085538 w 9144000"/>
              <a:gd name="connsiteY115" fmla="*/ 5439089 h 5510676"/>
              <a:gd name="connsiteX116" fmla="*/ 1102738 w 9144000"/>
              <a:gd name="connsiteY116" fmla="*/ 5433882 h 5510676"/>
              <a:gd name="connsiteX117" fmla="*/ 1115940 w 9144000"/>
              <a:gd name="connsiteY117" fmla="*/ 5436145 h 5510676"/>
              <a:gd name="connsiteX118" fmla="*/ 1125407 w 9144000"/>
              <a:gd name="connsiteY118" fmla="*/ 5436408 h 5510676"/>
              <a:gd name="connsiteX119" fmla="*/ 1132008 w 9144000"/>
              <a:gd name="connsiteY119" fmla="*/ 5437539 h 5510676"/>
              <a:gd name="connsiteX120" fmla="*/ 1137741 w 9144000"/>
              <a:gd name="connsiteY120" fmla="*/ 5435804 h 5510676"/>
              <a:gd name="connsiteX121" fmla="*/ 1148076 w 9144000"/>
              <a:gd name="connsiteY121" fmla="*/ 5438932 h 5510676"/>
              <a:gd name="connsiteX122" fmla="*/ 1179344 w 9144000"/>
              <a:gd name="connsiteY122" fmla="*/ 5438855 h 5510676"/>
              <a:gd name="connsiteX123" fmla="*/ 1203145 w 9144000"/>
              <a:gd name="connsiteY123" fmla="*/ 5434779 h 5510676"/>
              <a:gd name="connsiteX124" fmla="*/ 1233546 w 9144000"/>
              <a:gd name="connsiteY124" fmla="*/ 5431834 h 5510676"/>
              <a:gd name="connsiteX125" fmla="*/ 2065463 w 9144000"/>
              <a:gd name="connsiteY125" fmla="*/ 5430327 h 5510676"/>
              <a:gd name="connsiteX126" fmla="*/ 2072931 w 9144000"/>
              <a:gd name="connsiteY126" fmla="*/ 5434325 h 5510676"/>
              <a:gd name="connsiteX127" fmla="*/ 2067198 w 9144000"/>
              <a:gd name="connsiteY127" fmla="*/ 5436060 h 5510676"/>
              <a:gd name="connsiteX128" fmla="*/ 2059729 w 9144000"/>
              <a:gd name="connsiteY128" fmla="*/ 5432062 h 5510676"/>
              <a:gd name="connsiteX129" fmla="*/ 2065463 w 9144000"/>
              <a:gd name="connsiteY129" fmla="*/ 5430327 h 5510676"/>
              <a:gd name="connsiteX130" fmla="*/ 288019 w 9144000"/>
              <a:gd name="connsiteY130" fmla="*/ 5430182 h 5510676"/>
              <a:gd name="connsiteX131" fmla="*/ 306955 w 9144000"/>
              <a:gd name="connsiteY131" fmla="*/ 5430710 h 5510676"/>
              <a:gd name="connsiteX132" fmla="*/ 333358 w 9144000"/>
              <a:gd name="connsiteY132" fmla="*/ 5435233 h 5510676"/>
              <a:gd name="connsiteX133" fmla="*/ 339958 w 9144000"/>
              <a:gd name="connsiteY133" fmla="*/ 5436364 h 5510676"/>
              <a:gd name="connsiteX134" fmla="*/ 343693 w 9144000"/>
              <a:gd name="connsiteY134" fmla="*/ 5438364 h 5510676"/>
              <a:gd name="connsiteX135" fmla="*/ 354028 w 9144000"/>
              <a:gd name="connsiteY135" fmla="*/ 5441492 h 5510676"/>
              <a:gd name="connsiteX136" fmla="*/ 367230 w 9144000"/>
              <a:gd name="connsiteY136" fmla="*/ 5443754 h 5510676"/>
              <a:gd name="connsiteX137" fmla="*/ 361497 w 9144000"/>
              <a:gd name="connsiteY137" fmla="*/ 5445490 h 5510676"/>
              <a:gd name="connsiteX138" fmla="*/ 342563 w 9144000"/>
              <a:gd name="connsiteY138" fmla="*/ 5444963 h 5510676"/>
              <a:gd name="connsiteX139" fmla="*/ 310427 w 9144000"/>
              <a:gd name="connsiteY139" fmla="*/ 5442175 h 5510676"/>
              <a:gd name="connsiteX140" fmla="*/ 297224 w 9144000"/>
              <a:gd name="connsiteY140" fmla="*/ 5439913 h 5510676"/>
              <a:gd name="connsiteX141" fmla="*/ 289755 w 9144000"/>
              <a:gd name="connsiteY141" fmla="*/ 5435916 h 5510676"/>
              <a:gd name="connsiteX142" fmla="*/ 1551962 w 9144000"/>
              <a:gd name="connsiteY142" fmla="*/ 5429316 h 5510676"/>
              <a:gd name="connsiteX143" fmla="*/ 1558564 w 9144000"/>
              <a:gd name="connsiteY143" fmla="*/ 5430447 h 5510676"/>
              <a:gd name="connsiteX144" fmla="*/ 1553700 w 9144000"/>
              <a:gd name="connsiteY144" fmla="*/ 5435049 h 5510676"/>
              <a:gd name="connsiteX145" fmla="*/ 812985 w 9144000"/>
              <a:gd name="connsiteY145" fmla="*/ 5427723 h 5510676"/>
              <a:gd name="connsiteX146" fmla="*/ 810722 w 9144000"/>
              <a:gd name="connsiteY146" fmla="*/ 5440923 h 5510676"/>
              <a:gd name="connsiteX147" fmla="*/ 803254 w 9144000"/>
              <a:gd name="connsiteY147" fmla="*/ 5436926 h 5510676"/>
              <a:gd name="connsiteX148" fmla="*/ 765385 w 9144000"/>
              <a:gd name="connsiteY148" fmla="*/ 5435874 h 5510676"/>
              <a:gd name="connsiteX149" fmla="*/ 769533 w 9144000"/>
              <a:gd name="connsiteY149" fmla="*/ 5431490 h 5510676"/>
              <a:gd name="connsiteX150" fmla="*/ 773983 w 9144000"/>
              <a:gd name="connsiteY150" fmla="*/ 5433270 h 5510676"/>
              <a:gd name="connsiteX151" fmla="*/ 780586 w 9144000"/>
              <a:gd name="connsiteY151" fmla="*/ 5434401 h 5510676"/>
              <a:gd name="connsiteX152" fmla="*/ 786319 w 9144000"/>
              <a:gd name="connsiteY152" fmla="*/ 5432667 h 5510676"/>
              <a:gd name="connsiteX153" fmla="*/ 795786 w 9144000"/>
              <a:gd name="connsiteY153" fmla="*/ 5432930 h 5510676"/>
              <a:gd name="connsiteX154" fmla="*/ 812985 w 9144000"/>
              <a:gd name="connsiteY154" fmla="*/ 5427723 h 5510676"/>
              <a:gd name="connsiteX155" fmla="*/ 2302409 w 9144000"/>
              <a:gd name="connsiteY155" fmla="*/ 5427439 h 5510676"/>
              <a:gd name="connsiteX156" fmla="*/ 2340278 w 9144000"/>
              <a:gd name="connsiteY156" fmla="*/ 5428492 h 5510676"/>
              <a:gd name="connsiteX157" fmla="*/ 2359214 w 9144000"/>
              <a:gd name="connsiteY157" fmla="*/ 5429018 h 5510676"/>
              <a:gd name="connsiteX158" fmla="*/ 2378147 w 9144000"/>
              <a:gd name="connsiteY158" fmla="*/ 5429544 h 5510676"/>
              <a:gd name="connsiteX159" fmla="*/ 2374150 w 9144000"/>
              <a:gd name="connsiteY159" fmla="*/ 5437013 h 5510676"/>
              <a:gd name="connsiteX160" fmla="*/ 2364419 w 9144000"/>
              <a:gd name="connsiteY160" fmla="*/ 5446217 h 5510676"/>
              <a:gd name="connsiteX161" fmla="*/ 2338016 w 9144000"/>
              <a:gd name="connsiteY161" fmla="*/ 5441693 h 5510676"/>
              <a:gd name="connsiteX162" fmla="*/ 2317346 w 9144000"/>
              <a:gd name="connsiteY162" fmla="*/ 5435435 h 5510676"/>
              <a:gd name="connsiteX163" fmla="*/ 2309878 w 9144000"/>
              <a:gd name="connsiteY163" fmla="*/ 5431437 h 5510676"/>
              <a:gd name="connsiteX164" fmla="*/ 136542 w 9144000"/>
              <a:gd name="connsiteY164" fmla="*/ 5425972 h 5510676"/>
              <a:gd name="connsiteX165" fmla="*/ 146877 w 9144000"/>
              <a:gd name="connsiteY165" fmla="*/ 5429102 h 5510676"/>
              <a:gd name="connsiteX166" fmla="*/ 164681 w 9144000"/>
              <a:gd name="connsiteY166" fmla="*/ 5436228 h 5510676"/>
              <a:gd name="connsiteX167" fmla="*/ 177883 w 9144000"/>
              <a:gd name="connsiteY167" fmla="*/ 5438492 h 5510676"/>
              <a:gd name="connsiteX168" fmla="*/ 166417 w 9144000"/>
              <a:gd name="connsiteY168" fmla="*/ 5441962 h 5510676"/>
              <a:gd name="connsiteX169" fmla="*/ 1607031 w 9144000"/>
              <a:gd name="connsiteY169" fmla="*/ 5425162 h 5510676"/>
              <a:gd name="connsiteX170" fmla="*/ 1617368 w 9144000"/>
              <a:gd name="connsiteY170" fmla="*/ 5428291 h 5510676"/>
              <a:gd name="connsiteX171" fmla="*/ 1619103 w 9144000"/>
              <a:gd name="connsiteY171" fmla="*/ 5434025 h 5510676"/>
              <a:gd name="connsiteX172" fmla="*/ 1610502 w 9144000"/>
              <a:gd name="connsiteY172" fmla="*/ 5436629 h 5510676"/>
              <a:gd name="connsiteX173" fmla="*/ 1603034 w 9144000"/>
              <a:gd name="connsiteY173" fmla="*/ 5432631 h 5510676"/>
              <a:gd name="connsiteX174" fmla="*/ 1607031 w 9144000"/>
              <a:gd name="connsiteY174" fmla="*/ 5425162 h 5510676"/>
              <a:gd name="connsiteX175" fmla="*/ 924857 w 9144000"/>
              <a:gd name="connsiteY175" fmla="*/ 5425148 h 5510676"/>
              <a:gd name="connsiteX176" fmla="*/ 956994 w 9144000"/>
              <a:gd name="connsiteY176" fmla="*/ 5427935 h 5510676"/>
              <a:gd name="connsiteX177" fmla="*/ 955862 w 9144000"/>
              <a:gd name="connsiteY177" fmla="*/ 5434537 h 5510676"/>
              <a:gd name="connsiteX178" fmla="*/ 966198 w 9144000"/>
              <a:gd name="connsiteY178" fmla="*/ 5437666 h 5510676"/>
              <a:gd name="connsiteX179" fmla="*/ 969933 w 9144000"/>
              <a:gd name="connsiteY179" fmla="*/ 5439664 h 5510676"/>
              <a:gd name="connsiteX180" fmla="*/ 985132 w 9144000"/>
              <a:gd name="connsiteY180" fmla="*/ 5438193 h 5510676"/>
              <a:gd name="connsiteX181" fmla="*/ 1028735 w 9144000"/>
              <a:gd name="connsiteY181" fmla="*/ 5437509 h 5510676"/>
              <a:gd name="connsiteX182" fmla="*/ 1043672 w 9144000"/>
              <a:gd name="connsiteY182" fmla="*/ 5445505 h 5510676"/>
              <a:gd name="connsiteX183" fmla="*/ 1037939 w 9144000"/>
              <a:gd name="connsiteY183" fmla="*/ 5447240 h 5510676"/>
              <a:gd name="connsiteX184" fmla="*/ 1029340 w 9144000"/>
              <a:gd name="connsiteY184" fmla="*/ 5449844 h 5510676"/>
              <a:gd name="connsiteX185" fmla="*/ 1016140 w 9144000"/>
              <a:gd name="connsiteY185" fmla="*/ 5447581 h 5510676"/>
              <a:gd name="connsiteX186" fmla="*/ 1011536 w 9144000"/>
              <a:gd name="connsiteY186" fmla="*/ 5442716 h 5510676"/>
              <a:gd name="connsiteX187" fmla="*/ 1002935 w 9144000"/>
              <a:gd name="connsiteY187" fmla="*/ 5445319 h 5510676"/>
              <a:gd name="connsiteX188" fmla="*/ 994337 w 9144000"/>
              <a:gd name="connsiteY188" fmla="*/ 5447922 h 5510676"/>
              <a:gd name="connsiteX189" fmla="*/ 981135 w 9144000"/>
              <a:gd name="connsiteY189" fmla="*/ 5445662 h 5510676"/>
              <a:gd name="connsiteX190" fmla="*/ 975401 w 9144000"/>
              <a:gd name="connsiteY190" fmla="*/ 5447397 h 5510676"/>
              <a:gd name="connsiteX191" fmla="*/ 962202 w 9144000"/>
              <a:gd name="connsiteY191" fmla="*/ 5445134 h 5510676"/>
              <a:gd name="connsiteX192" fmla="*/ 943265 w 9144000"/>
              <a:gd name="connsiteY192" fmla="*/ 5444608 h 5510676"/>
              <a:gd name="connsiteX193" fmla="*/ 930063 w 9144000"/>
              <a:gd name="connsiteY193" fmla="*/ 5442347 h 5510676"/>
              <a:gd name="connsiteX194" fmla="*/ 923462 w 9144000"/>
              <a:gd name="connsiteY194" fmla="*/ 5441216 h 5510676"/>
              <a:gd name="connsiteX195" fmla="*/ 911129 w 9144000"/>
              <a:gd name="connsiteY195" fmla="*/ 5441819 h 5510676"/>
              <a:gd name="connsiteX196" fmla="*/ 897928 w 9144000"/>
              <a:gd name="connsiteY196" fmla="*/ 5439558 h 5510676"/>
              <a:gd name="connsiteX197" fmla="*/ 903661 w 9144000"/>
              <a:gd name="connsiteY197" fmla="*/ 5437822 h 5510676"/>
              <a:gd name="connsiteX198" fmla="*/ 919124 w 9144000"/>
              <a:gd name="connsiteY198" fmla="*/ 5426884 h 5510676"/>
              <a:gd name="connsiteX199" fmla="*/ 2620826 w 9144000"/>
              <a:gd name="connsiteY199" fmla="*/ 5424920 h 5510676"/>
              <a:gd name="connsiteX200" fmla="*/ 2628295 w 9144000"/>
              <a:gd name="connsiteY200" fmla="*/ 5428918 h 5510676"/>
              <a:gd name="connsiteX201" fmla="*/ 2622562 w 9144000"/>
              <a:gd name="connsiteY201" fmla="*/ 5430654 h 5510676"/>
              <a:gd name="connsiteX202" fmla="*/ 2476819 w 9144000"/>
              <a:gd name="connsiteY202" fmla="*/ 5424707 h 5510676"/>
              <a:gd name="connsiteX203" fmla="*/ 2490889 w 9144000"/>
              <a:gd name="connsiteY203" fmla="*/ 5429836 h 5510676"/>
              <a:gd name="connsiteX204" fmla="*/ 2491756 w 9144000"/>
              <a:gd name="connsiteY204" fmla="*/ 5432702 h 5510676"/>
              <a:gd name="connsiteX205" fmla="*/ 2484287 w 9144000"/>
              <a:gd name="connsiteY205" fmla="*/ 5428705 h 5510676"/>
              <a:gd name="connsiteX206" fmla="*/ 2471086 w 9144000"/>
              <a:gd name="connsiteY206" fmla="*/ 5426443 h 5510676"/>
              <a:gd name="connsiteX207" fmla="*/ 2582959 w 9144000"/>
              <a:gd name="connsiteY207" fmla="*/ 5423868 h 5510676"/>
              <a:gd name="connsiteX208" fmla="*/ 2584694 w 9144000"/>
              <a:gd name="connsiteY208" fmla="*/ 5429602 h 5510676"/>
              <a:gd name="connsiteX209" fmla="*/ 2578961 w 9144000"/>
              <a:gd name="connsiteY209" fmla="*/ 5431337 h 5510676"/>
              <a:gd name="connsiteX210" fmla="*/ 786581 w 9144000"/>
              <a:gd name="connsiteY210" fmla="*/ 5423199 h 5510676"/>
              <a:gd name="connsiteX211" fmla="*/ 788316 w 9144000"/>
              <a:gd name="connsiteY211" fmla="*/ 5428931 h 5510676"/>
              <a:gd name="connsiteX212" fmla="*/ 775116 w 9144000"/>
              <a:gd name="connsiteY212" fmla="*/ 5426670 h 5510676"/>
              <a:gd name="connsiteX213" fmla="*/ 436028 w 9144000"/>
              <a:gd name="connsiteY213" fmla="*/ 5422928 h 5510676"/>
              <a:gd name="connsiteX214" fmla="*/ 443495 w 9144000"/>
              <a:gd name="connsiteY214" fmla="*/ 5426926 h 5510676"/>
              <a:gd name="connsiteX215" fmla="*/ 437763 w 9144000"/>
              <a:gd name="connsiteY215" fmla="*/ 5428661 h 5510676"/>
              <a:gd name="connsiteX216" fmla="*/ 434027 w 9144000"/>
              <a:gd name="connsiteY216" fmla="*/ 5426663 h 5510676"/>
              <a:gd name="connsiteX217" fmla="*/ 436028 w 9144000"/>
              <a:gd name="connsiteY217" fmla="*/ 5422928 h 5510676"/>
              <a:gd name="connsiteX218" fmla="*/ 2156665 w 9144000"/>
              <a:gd name="connsiteY218" fmla="*/ 5421493 h 5510676"/>
              <a:gd name="connsiteX219" fmla="*/ 2152667 w 9144000"/>
              <a:gd name="connsiteY219" fmla="*/ 5428961 h 5510676"/>
              <a:gd name="connsiteX220" fmla="*/ 2135468 w 9144000"/>
              <a:gd name="connsiteY220" fmla="*/ 5434168 h 5510676"/>
              <a:gd name="connsiteX221" fmla="*/ 2133733 w 9144000"/>
              <a:gd name="connsiteY221" fmla="*/ 5428435 h 5510676"/>
              <a:gd name="connsiteX222" fmla="*/ 2131998 w 9144000"/>
              <a:gd name="connsiteY222" fmla="*/ 5422701 h 5510676"/>
              <a:gd name="connsiteX223" fmla="*/ 2156665 w 9144000"/>
              <a:gd name="connsiteY223" fmla="*/ 5421493 h 5510676"/>
              <a:gd name="connsiteX224" fmla="*/ 854851 w 9144000"/>
              <a:gd name="connsiteY224" fmla="*/ 5421307 h 5510676"/>
              <a:gd name="connsiteX225" fmla="*/ 862320 w 9144000"/>
              <a:gd name="connsiteY225" fmla="*/ 5425303 h 5510676"/>
              <a:gd name="connsiteX226" fmla="*/ 858323 w 9144000"/>
              <a:gd name="connsiteY226" fmla="*/ 5432773 h 5510676"/>
              <a:gd name="connsiteX227" fmla="*/ 852590 w 9144000"/>
              <a:gd name="connsiteY227" fmla="*/ 5434508 h 5510676"/>
              <a:gd name="connsiteX228" fmla="*/ 839388 w 9144000"/>
              <a:gd name="connsiteY228" fmla="*/ 5432245 h 5510676"/>
              <a:gd name="connsiteX229" fmla="*/ 825318 w 9144000"/>
              <a:gd name="connsiteY229" fmla="*/ 5427117 h 5510676"/>
              <a:gd name="connsiteX230" fmla="*/ 827317 w 9144000"/>
              <a:gd name="connsiteY230" fmla="*/ 5423384 h 5510676"/>
              <a:gd name="connsiteX231" fmla="*/ 833918 w 9144000"/>
              <a:gd name="connsiteY231" fmla="*/ 5424514 h 5510676"/>
              <a:gd name="connsiteX232" fmla="*/ 843385 w 9144000"/>
              <a:gd name="connsiteY232" fmla="*/ 5424778 h 5510676"/>
              <a:gd name="connsiteX233" fmla="*/ 1931183 w 9144000"/>
              <a:gd name="connsiteY233" fmla="*/ 5420909 h 5510676"/>
              <a:gd name="connsiteX234" fmla="*/ 1932919 w 9144000"/>
              <a:gd name="connsiteY234" fmla="*/ 5426642 h 5510676"/>
              <a:gd name="connsiteX235" fmla="*/ 1919718 w 9144000"/>
              <a:gd name="connsiteY235" fmla="*/ 5424380 h 5510676"/>
              <a:gd name="connsiteX236" fmla="*/ 2531888 w 9144000"/>
              <a:gd name="connsiteY236" fmla="*/ 5420553 h 5510676"/>
              <a:gd name="connsiteX237" fmla="*/ 2558291 w 9144000"/>
              <a:gd name="connsiteY237" fmla="*/ 5425079 h 5510676"/>
              <a:gd name="connsiteX238" fmla="*/ 2560026 w 9144000"/>
              <a:gd name="connsiteY238" fmla="*/ 5430810 h 5510676"/>
              <a:gd name="connsiteX239" fmla="*/ 2547693 w 9144000"/>
              <a:gd name="connsiteY239" fmla="*/ 5431415 h 5510676"/>
              <a:gd name="connsiteX240" fmla="*/ 2541091 w 9144000"/>
              <a:gd name="connsiteY240" fmla="*/ 5430286 h 5510676"/>
              <a:gd name="connsiteX241" fmla="*/ 2522156 w 9144000"/>
              <a:gd name="connsiteY241" fmla="*/ 5429758 h 5510676"/>
              <a:gd name="connsiteX242" fmla="*/ 2520421 w 9144000"/>
              <a:gd name="connsiteY242" fmla="*/ 5424025 h 5510676"/>
              <a:gd name="connsiteX243" fmla="*/ 2531888 w 9144000"/>
              <a:gd name="connsiteY243" fmla="*/ 5420553 h 5510676"/>
              <a:gd name="connsiteX244" fmla="*/ 2287472 w 9144000"/>
              <a:gd name="connsiteY244" fmla="*/ 5419444 h 5510676"/>
              <a:gd name="connsiteX245" fmla="*/ 2294940 w 9144000"/>
              <a:gd name="connsiteY245" fmla="*/ 5423441 h 5510676"/>
              <a:gd name="connsiteX246" fmla="*/ 2283475 w 9144000"/>
              <a:gd name="connsiteY246" fmla="*/ 5426912 h 5510676"/>
              <a:gd name="connsiteX247" fmla="*/ 2287472 w 9144000"/>
              <a:gd name="connsiteY247" fmla="*/ 5419444 h 5510676"/>
              <a:gd name="connsiteX248" fmla="*/ 2105593 w 9144000"/>
              <a:gd name="connsiteY248" fmla="*/ 5418177 h 5510676"/>
              <a:gd name="connsiteX249" fmla="*/ 2114797 w 9144000"/>
              <a:gd name="connsiteY249" fmla="*/ 5427909 h 5510676"/>
              <a:gd name="connsiteX250" fmla="*/ 2088394 w 9144000"/>
              <a:gd name="connsiteY250" fmla="*/ 5423384 h 5510676"/>
              <a:gd name="connsiteX251" fmla="*/ 2075193 w 9144000"/>
              <a:gd name="connsiteY251" fmla="*/ 5421122 h 5510676"/>
              <a:gd name="connsiteX252" fmla="*/ 1818467 w 9144000"/>
              <a:gd name="connsiteY252" fmla="*/ 5415525 h 5510676"/>
              <a:gd name="connsiteX253" fmla="*/ 1842244 w 9144000"/>
              <a:gd name="connsiteY253" fmla="*/ 5416542 h 5510676"/>
              <a:gd name="connsiteX254" fmla="*/ 1855444 w 9144000"/>
              <a:gd name="connsiteY254" fmla="*/ 5418804 h 5510676"/>
              <a:gd name="connsiteX255" fmla="*/ 1861178 w 9144000"/>
              <a:gd name="connsiteY255" fmla="*/ 5417068 h 5510676"/>
              <a:gd name="connsiteX256" fmla="*/ 1871514 w 9144000"/>
              <a:gd name="connsiteY256" fmla="*/ 5420198 h 5510676"/>
              <a:gd name="connsiteX257" fmla="*/ 1894182 w 9144000"/>
              <a:gd name="connsiteY257" fmla="*/ 5422723 h 5510676"/>
              <a:gd name="connsiteX258" fmla="*/ 1912249 w 9144000"/>
              <a:gd name="connsiteY258" fmla="*/ 5420382 h 5510676"/>
              <a:gd name="connsiteX259" fmla="*/ 1913985 w 9144000"/>
              <a:gd name="connsiteY259" fmla="*/ 5426115 h 5510676"/>
              <a:gd name="connsiteX260" fmla="*/ 1886450 w 9144000"/>
              <a:gd name="connsiteY260" fmla="*/ 5428193 h 5510676"/>
              <a:gd name="connsiteX261" fmla="*/ 1848581 w 9144000"/>
              <a:gd name="connsiteY261" fmla="*/ 5427139 h 5510676"/>
              <a:gd name="connsiteX262" fmla="*/ 1830777 w 9144000"/>
              <a:gd name="connsiteY262" fmla="*/ 5420012 h 5510676"/>
              <a:gd name="connsiteX263" fmla="*/ 1817575 w 9144000"/>
              <a:gd name="connsiteY263" fmla="*/ 5417750 h 5510676"/>
              <a:gd name="connsiteX264" fmla="*/ 1818467 w 9144000"/>
              <a:gd name="connsiteY264" fmla="*/ 5415525 h 5510676"/>
              <a:gd name="connsiteX265" fmla="*/ 62807 w 9144000"/>
              <a:gd name="connsiteY265" fmla="*/ 5415330 h 5510676"/>
              <a:gd name="connsiteX266" fmla="*/ 64802 w 9144000"/>
              <a:gd name="connsiteY266" fmla="*/ 5416398 h 5510676"/>
              <a:gd name="connsiteX267" fmla="*/ 62935 w 9144000"/>
              <a:gd name="connsiteY267" fmla="*/ 5415399 h 5510676"/>
              <a:gd name="connsiteX268" fmla="*/ 608701 w 9144000"/>
              <a:gd name="connsiteY268" fmla="*/ 5414464 h 5510676"/>
              <a:gd name="connsiteX269" fmla="*/ 621902 w 9144000"/>
              <a:gd name="connsiteY269" fmla="*/ 5416726 h 5510676"/>
              <a:gd name="connsiteX270" fmla="*/ 627636 w 9144000"/>
              <a:gd name="connsiteY270" fmla="*/ 5414989 h 5510676"/>
              <a:gd name="connsiteX271" fmla="*/ 640838 w 9144000"/>
              <a:gd name="connsiteY271" fmla="*/ 5417252 h 5510676"/>
              <a:gd name="connsiteX272" fmla="*/ 651172 w 9144000"/>
              <a:gd name="connsiteY272" fmla="*/ 5420382 h 5510676"/>
              <a:gd name="connsiteX273" fmla="*/ 672972 w 9144000"/>
              <a:gd name="connsiteY273" fmla="*/ 5420040 h 5510676"/>
              <a:gd name="connsiteX274" fmla="*/ 735510 w 9144000"/>
              <a:gd name="connsiteY274" fmla="*/ 5419884 h 5510676"/>
              <a:gd name="connsiteX275" fmla="*/ 748711 w 9144000"/>
              <a:gd name="connsiteY275" fmla="*/ 5422145 h 5510676"/>
              <a:gd name="connsiteX276" fmla="*/ 734380 w 9144000"/>
              <a:gd name="connsiteY276" fmla="*/ 5426484 h 5510676"/>
              <a:gd name="connsiteX277" fmla="*/ 718311 w 9144000"/>
              <a:gd name="connsiteY277" fmla="*/ 5425090 h 5510676"/>
              <a:gd name="connsiteX278" fmla="*/ 693643 w 9144000"/>
              <a:gd name="connsiteY278" fmla="*/ 5426300 h 5510676"/>
              <a:gd name="connsiteX279" fmla="*/ 650041 w 9144000"/>
              <a:gd name="connsiteY279" fmla="*/ 5426982 h 5510676"/>
              <a:gd name="connsiteX280" fmla="*/ 638575 w 9144000"/>
              <a:gd name="connsiteY280" fmla="*/ 5430453 h 5510676"/>
              <a:gd name="connsiteX281" fmla="*/ 617905 w 9144000"/>
              <a:gd name="connsiteY281" fmla="*/ 5424194 h 5510676"/>
              <a:gd name="connsiteX282" fmla="*/ 585767 w 9144000"/>
              <a:gd name="connsiteY282" fmla="*/ 5421406 h 5510676"/>
              <a:gd name="connsiteX283" fmla="*/ 572568 w 9144000"/>
              <a:gd name="connsiteY283" fmla="*/ 5419143 h 5510676"/>
              <a:gd name="connsiteX284" fmla="*/ 578299 w 9144000"/>
              <a:gd name="connsiteY284" fmla="*/ 5417408 h 5510676"/>
              <a:gd name="connsiteX285" fmla="*/ 590633 w 9144000"/>
              <a:gd name="connsiteY285" fmla="*/ 5416803 h 5510676"/>
              <a:gd name="connsiteX286" fmla="*/ 608701 w 9144000"/>
              <a:gd name="connsiteY286" fmla="*/ 5414464 h 5510676"/>
              <a:gd name="connsiteX287" fmla="*/ 59575 w 9144000"/>
              <a:gd name="connsiteY287" fmla="*/ 5413600 h 5510676"/>
              <a:gd name="connsiteX288" fmla="*/ 62807 w 9144000"/>
              <a:gd name="connsiteY288" fmla="*/ 5415330 h 5510676"/>
              <a:gd name="connsiteX289" fmla="*/ 61067 w 9144000"/>
              <a:gd name="connsiteY289" fmla="*/ 5414399 h 5510676"/>
              <a:gd name="connsiteX290" fmla="*/ 946054 w 9144000"/>
              <a:gd name="connsiteY290" fmla="*/ 5412473 h 5510676"/>
              <a:gd name="connsiteX291" fmla="*/ 947790 w 9144000"/>
              <a:gd name="connsiteY291" fmla="*/ 5418205 h 5510676"/>
              <a:gd name="connsiteX292" fmla="*/ 940321 w 9144000"/>
              <a:gd name="connsiteY292" fmla="*/ 5414207 h 5510676"/>
              <a:gd name="connsiteX293" fmla="*/ 57332 w 9144000"/>
              <a:gd name="connsiteY293" fmla="*/ 5412401 h 5510676"/>
              <a:gd name="connsiteX294" fmla="*/ 58267 w 9144000"/>
              <a:gd name="connsiteY294" fmla="*/ 5412900 h 5510676"/>
              <a:gd name="connsiteX295" fmla="*/ 59575 w 9144000"/>
              <a:gd name="connsiteY295" fmla="*/ 5413600 h 5510676"/>
              <a:gd name="connsiteX296" fmla="*/ 2128526 w 9144000"/>
              <a:gd name="connsiteY296" fmla="*/ 5411235 h 5510676"/>
              <a:gd name="connsiteX297" fmla="*/ 2130262 w 9144000"/>
              <a:gd name="connsiteY297" fmla="*/ 5416968 h 5510676"/>
              <a:gd name="connsiteX298" fmla="*/ 2122792 w 9144000"/>
              <a:gd name="connsiteY298" fmla="*/ 5412971 h 5510676"/>
              <a:gd name="connsiteX299" fmla="*/ 1766207 w 9144000"/>
              <a:gd name="connsiteY299" fmla="*/ 5410224 h 5510676"/>
              <a:gd name="connsiteX300" fmla="*/ 1773973 w 9144000"/>
              <a:gd name="connsiteY300" fmla="*/ 5418434 h 5510676"/>
              <a:gd name="connsiteX301" fmla="*/ 1779707 w 9144000"/>
              <a:gd name="connsiteY301" fmla="*/ 5416699 h 5510676"/>
              <a:gd name="connsiteX302" fmla="*/ 1785439 w 9144000"/>
              <a:gd name="connsiteY302" fmla="*/ 5414963 h 5510676"/>
              <a:gd name="connsiteX303" fmla="*/ 1794643 w 9144000"/>
              <a:gd name="connsiteY303" fmla="*/ 5424692 h 5510676"/>
              <a:gd name="connsiteX304" fmla="*/ 1788910 w 9144000"/>
              <a:gd name="connsiteY304" fmla="*/ 5426429 h 5510676"/>
              <a:gd name="connsiteX305" fmla="*/ 1777445 w 9144000"/>
              <a:gd name="connsiteY305" fmla="*/ 5429900 h 5510676"/>
              <a:gd name="connsiteX306" fmla="*/ 1760245 w 9144000"/>
              <a:gd name="connsiteY306" fmla="*/ 5435106 h 5510676"/>
              <a:gd name="connsiteX307" fmla="*/ 1750514 w 9144000"/>
              <a:gd name="connsiteY307" fmla="*/ 5444310 h 5510676"/>
              <a:gd name="connsiteX308" fmla="*/ 1743046 w 9144000"/>
              <a:gd name="connsiteY308" fmla="*/ 5440313 h 5510676"/>
              <a:gd name="connsiteX309" fmla="*/ 1722376 w 9144000"/>
              <a:gd name="connsiteY309" fmla="*/ 5434054 h 5510676"/>
              <a:gd name="connsiteX310" fmla="*/ 1751041 w 9144000"/>
              <a:gd name="connsiteY310" fmla="*/ 5425376 h 5510676"/>
              <a:gd name="connsiteX311" fmla="*/ 1741836 w 9144000"/>
              <a:gd name="connsiteY311" fmla="*/ 5415645 h 5510676"/>
              <a:gd name="connsiteX312" fmla="*/ 1736104 w 9144000"/>
              <a:gd name="connsiteY312" fmla="*/ 5417381 h 5510676"/>
              <a:gd name="connsiteX313" fmla="*/ 1750719 w 9144000"/>
              <a:gd name="connsiteY313" fmla="*/ 5411391 h 5510676"/>
              <a:gd name="connsiteX314" fmla="*/ 1766207 w 9144000"/>
              <a:gd name="connsiteY314" fmla="*/ 5410224 h 5510676"/>
              <a:gd name="connsiteX315" fmla="*/ 544428 w 9144000"/>
              <a:gd name="connsiteY315" fmla="*/ 5408887 h 5510676"/>
              <a:gd name="connsiteX316" fmla="*/ 542169 w 9144000"/>
              <a:gd name="connsiteY316" fmla="*/ 5422087 h 5510676"/>
              <a:gd name="connsiteX317" fmla="*/ 523232 w 9144000"/>
              <a:gd name="connsiteY317" fmla="*/ 5421562 h 5510676"/>
              <a:gd name="connsiteX318" fmla="*/ 518630 w 9144000"/>
              <a:gd name="connsiteY318" fmla="*/ 5416697 h 5510676"/>
              <a:gd name="connsiteX319" fmla="*/ 519762 w 9144000"/>
              <a:gd name="connsiteY319" fmla="*/ 5410096 h 5510676"/>
              <a:gd name="connsiteX320" fmla="*/ 544428 w 9144000"/>
              <a:gd name="connsiteY320" fmla="*/ 5408887 h 5510676"/>
              <a:gd name="connsiteX321" fmla="*/ 0 w 9144000"/>
              <a:gd name="connsiteY321" fmla="*/ 5406309 h 5510676"/>
              <a:gd name="connsiteX322" fmla="*/ 20028 w 9144000"/>
              <a:gd name="connsiteY322" fmla="*/ 5408048 h 5510676"/>
              <a:gd name="connsiteX323" fmla="*/ 53335 w 9144000"/>
              <a:gd name="connsiteY323" fmla="*/ 5419868 h 5510676"/>
              <a:gd name="connsiteX324" fmla="*/ 79738 w 9144000"/>
              <a:gd name="connsiteY324" fmla="*/ 5424393 h 5510676"/>
              <a:gd name="connsiteX325" fmla="*/ 92073 w 9144000"/>
              <a:gd name="connsiteY325" fmla="*/ 5423788 h 5510676"/>
              <a:gd name="connsiteX326" fmla="*/ 104405 w 9144000"/>
              <a:gd name="connsiteY326" fmla="*/ 5423184 h 5510676"/>
              <a:gd name="connsiteX327" fmla="*/ 119343 w 9144000"/>
              <a:gd name="connsiteY327" fmla="*/ 5431179 h 5510676"/>
              <a:gd name="connsiteX328" fmla="*/ 132544 w 9144000"/>
              <a:gd name="connsiteY328" fmla="*/ 5433440 h 5510676"/>
              <a:gd name="connsiteX329" fmla="*/ 134280 w 9144000"/>
              <a:gd name="connsiteY329" fmla="*/ 5439173 h 5510676"/>
              <a:gd name="connsiteX330" fmla="*/ 102144 w 9144000"/>
              <a:gd name="connsiteY330" fmla="*/ 5436384 h 5510676"/>
              <a:gd name="connsiteX331" fmla="*/ 58806 w 9144000"/>
              <a:gd name="connsiteY331" fmla="*/ 5427600 h 5510676"/>
              <a:gd name="connsiteX332" fmla="*/ 36136 w 9144000"/>
              <a:gd name="connsiteY332" fmla="*/ 5425075 h 5510676"/>
              <a:gd name="connsiteX333" fmla="*/ 20502 w 9144000"/>
              <a:gd name="connsiteY333" fmla="*/ 5425115 h 5510676"/>
              <a:gd name="connsiteX334" fmla="*/ 0 w 9144000"/>
              <a:gd name="connsiteY334" fmla="*/ 5423174 h 5510676"/>
              <a:gd name="connsiteX335" fmla="*/ 292544 w 9144000"/>
              <a:gd name="connsiteY335" fmla="*/ 5403780 h 5510676"/>
              <a:gd name="connsiteX336" fmla="*/ 311478 w 9144000"/>
              <a:gd name="connsiteY336" fmla="*/ 5404306 h 5510676"/>
              <a:gd name="connsiteX337" fmla="*/ 322681 w 9144000"/>
              <a:gd name="connsiteY337" fmla="*/ 5410301 h 5510676"/>
              <a:gd name="connsiteX338" fmla="*/ 326416 w 9144000"/>
              <a:gd name="connsiteY338" fmla="*/ 5412301 h 5510676"/>
              <a:gd name="connsiteX339" fmla="*/ 309216 w 9144000"/>
              <a:gd name="connsiteY339" fmla="*/ 5417507 h 5510676"/>
              <a:gd name="connsiteX340" fmla="*/ 296883 w 9144000"/>
              <a:gd name="connsiteY340" fmla="*/ 5418112 h 5510676"/>
              <a:gd name="connsiteX341" fmla="*/ 289414 w 9144000"/>
              <a:gd name="connsiteY341" fmla="*/ 5414115 h 5510676"/>
              <a:gd name="connsiteX342" fmla="*/ 288547 w 9144000"/>
              <a:gd name="connsiteY342" fmla="*/ 5411248 h 5510676"/>
              <a:gd name="connsiteX343" fmla="*/ 376882 w 9144000"/>
              <a:gd name="connsiteY343" fmla="*/ 5403282 h 5510676"/>
              <a:gd name="connsiteX344" fmla="*/ 392950 w 9144000"/>
              <a:gd name="connsiteY344" fmla="*/ 5404676 h 5510676"/>
              <a:gd name="connsiteX345" fmla="*/ 406153 w 9144000"/>
              <a:gd name="connsiteY345" fmla="*/ 5406937 h 5510676"/>
              <a:gd name="connsiteX346" fmla="*/ 477892 w 9144000"/>
              <a:gd name="connsiteY346" fmla="*/ 5416511 h 5510676"/>
              <a:gd name="connsiteX347" fmla="*/ 500300 w 9144000"/>
              <a:gd name="connsiteY347" fmla="*/ 5428505 h 5510676"/>
              <a:gd name="connsiteX348" fmla="*/ 526703 w 9144000"/>
              <a:gd name="connsiteY348" fmla="*/ 5433028 h 5510676"/>
              <a:gd name="connsiteX349" fmla="*/ 538167 w 9144000"/>
              <a:gd name="connsiteY349" fmla="*/ 5429557 h 5510676"/>
              <a:gd name="connsiteX350" fmla="*/ 543902 w 9144000"/>
              <a:gd name="connsiteY350" fmla="*/ 5427821 h 5510676"/>
              <a:gd name="connsiteX351" fmla="*/ 539904 w 9144000"/>
              <a:gd name="connsiteY351" fmla="*/ 5435291 h 5510676"/>
              <a:gd name="connsiteX352" fmla="*/ 520969 w 9144000"/>
              <a:gd name="connsiteY352" fmla="*/ 5434764 h 5510676"/>
              <a:gd name="connsiteX353" fmla="*/ 507767 w 9144000"/>
              <a:gd name="connsiteY353" fmla="*/ 5432502 h 5510676"/>
              <a:gd name="connsiteX354" fmla="*/ 489700 w 9144000"/>
              <a:gd name="connsiteY354" fmla="*/ 5434843 h 5510676"/>
              <a:gd name="connsiteX355" fmla="*/ 469898 w 9144000"/>
              <a:gd name="connsiteY355" fmla="*/ 5431448 h 5510676"/>
              <a:gd name="connsiteX356" fmla="*/ 449230 w 9144000"/>
              <a:gd name="connsiteY356" fmla="*/ 5425189 h 5510676"/>
              <a:gd name="connsiteX357" fmla="*/ 431425 w 9144000"/>
              <a:gd name="connsiteY357" fmla="*/ 5418063 h 5510676"/>
              <a:gd name="connsiteX358" fmla="*/ 415357 w 9144000"/>
              <a:gd name="connsiteY358" fmla="*/ 5416669 h 5510676"/>
              <a:gd name="connsiteX359" fmla="*/ 396422 w 9144000"/>
              <a:gd name="connsiteY359" fmla="*/ 5416141 h 5510676"/>
              <a:gd name="connsiteX360" fmla="*/ 375751 w 9144000"/>
              <a:gd name="connsiteY360" fmla="*/ 5409883 h 5510676"/>
              <a:gd name="connsiteX361" fmla="*/ 370019 w 9144000"/>
              <a:gd name="connsiteY361" fmla="*/ 5411619 h 5510676"/>
              <a:gd name="connsiteX362" fmla="*/ 376882 w 9144000"/>
              <a:gd name="connsiteY362" fmla="*/ 5403282 h 5510676"/>
              <a:gd name="connsiteX363" fmla="*/ 1186998 w 9144000"/>
              <a:gd name="connsiteY363" fmla="*/ 5402116 h 5510676"/>
              <a:gd name="connsiteX364" fmla="*/ 1188733 w 9144000"/>
              <a:gd name="connsiteY364" fmla="*/ 5407849 h 5510676"/>
              <a:gd name="connsiteX365" fmla="*/ 1181265 w 9144000"/>
              <a:gd name="connsiteY365" fmla="*/ 5403851 h 5510676"/>
              <a:gd name="connsiteX366" fmla="*/ 1186998 w 9144000"/>
              <a:gd name="connsiteY366" fmla="*/ 5402116 h 5510676"/>
              <a:gd name="connsiteX367" fmla="*/ 2494545 w 9144000"/>
              <a:gd name="connsiteY367" fmla="*/ 5400566 h 5510676"/>
              <a:gd name="connsiteX368" fmla="*/ 2498277 w 9144000"/>
              <a:gd name="connsiteY368" fmla="*/ 5402566 h 5510676"/>
              <a:gd name="connsiteX369" fmla="*/ 2507746 w 9144000"/>
              <a:gd name="connsiteY369" fmla="*/ 5402829 h 5510676"/>
              <a:gd name="connsiteX370" fmla="*/ 2502013 w 9144000"/>
              <a:gd name="connsiteY370" fmla="*/ 5404564 h 5510676"/>
              <a:gd name="connsiteX371" fmla="*/ 2496280 w 9144000"/>
              <a:gd name="connsiteY371" fmla="*/ 5406299 h 5510676"/>
              <a:gd name="connsiteX372" fmla="*/ 2293731 w 9144000"/>
              <a:gd name="connsiteY372" fmla="*/ 5398774 h 5510676"/>
              <a:gd name="connsiteX373" fmla="*/ 2295467 w 9144000"/>
              <a:gd name="connsiteY373" fmla="*/ 5404506 h 5510676"/>
              <a:gd name="connsiteX374" fmla="*/ 2301199 w 9144000"/>
              <a:gd name="connsiteY374" fmla="*/ 5402772 h 5510676"/>
              <a:gd name="connsiteX375" fmla="*/ 2293731 w 9144000"/>
              <a:gd name="connsiteY375" fmla="*/ 5398774 h 5510676"/>
              <a:gd name="connsiteX376" fmla="*/ 209337 w 9144000"/>
              <a:gd name="connsiteY376" fmla="*/ 5397676 h 5510676"/>
              <a:gd name="connsiteX377" fmla="*/ 222538 w 9144000"/>
              <a:gd name="connsiteY377" fmla="*/ 5399939 h 5510676"/>
              <a:gd name="connsiteX378" fmla="*/ 224274 w 9144000"/>
              <a:gd name="connsiteY378" fmla="*/ 5405672 h 5510676"/>
              <a:gd name="connsiteX379" fmla="*/ 208204 w 9144000"/>
              <a:gd name="connsiteY379" fmla="*/ 5404277 h 5510676"/>
              <a:gd name="connsiteX380" fmla="*/ 197871 w 9144000"/>
              <a:gd name="connsiteY380" fmla="*/ 5401147 h 5510676"/>
              <a:gd name="connsiteX381" fmla="*/ 171467 w 9144000"/>
              <a:gd name="connsiteY381" fmla="*/ 5396623 h 5510676"/>
              <a:gd name="connsiteX382" fmla="*/ 167470 w 9144000"/>
              <a:gd name="connsiteY382" fmla="*/ 5404093 h 5510676"/>
              <a:gd name="connsiteX383" fmla="*/ 165734 w 9144000"/>
              <a:gd name="connsiteY383" fmla="*/ 5398360 h 5510676"/>
              <a:gd name="connsiteX384" fmla="*/ 1372874 w 9144000"/>
              <a:gd name="connsiteY384" fmla="*/ 5395914 h 5510676"/>
              <a:gd name="connsiteX385" fmla="*/ 1374609 w 9144000"/>
              <a:gd name="connsiteY385" fmla="*/ 5401647 h 5510676"/>
              <a:gd name="connsiteX386" fmla="*/ 1372611 w 9144000"/>
              <a:gd name="connsiteY386" fmla="*/ 5405381 h 5510676"/>
              <a:gd name="connsiteX387" fmla="*/ 1368008 w 9144000"/>
              <a:gd name="connsiteY387" fmla="*/ 5400516 h 5510676"/>
              <a:gd name="connsiteX388" fmla="*/ 1372874 w 9144000"/>
              <a:gd name="connsiteY388" fmla="*/ 5395914 h 5510676"/>
              <a:gd name="connsiteX389" fmla="*/ 1497948 w 9144000"/>
              <a:gd name="connsiteY389" fmla="*/ 5395602 h 5510676"/>
              <a:gd name="connsiteX390" fmla="*/ 1505417 w 9144000"/>
              <a:gd name="connsiteY390" fmla="*/ 5399598 h 5510676"/>
              <a:gd name="connsiteX391" fmla="*/ 1499684 w 9144000"/>
              <a:gd name="connsiteY391" fmla="*/ 5401333 h 5510676"/>
              <a:gd name="connsiteX392" fmla="*/ 1493950 w 9144000"/>
              <a:gd name="connsiteY392" fmla="*/ 5403069 h 5510676"/>
              <a:gd name="connsiteX393" fmla="*/ 1497948 w 9144000"/>
              <a:gd name="connsiteY393" fmla="*/ 5395602 h 5510676"/>
              <a:gd name="connsiteX394" fmla="*/ 1585153 w 9144000"/>
              <a:gd name="connsiteY394" fmla="*/ 5394236 h 5510676"/>
              <a:gd name="connsiteX395" fmla="*/ 1604087 w 9144000"/>
              <a:gd name="connsiteY395" fmla="*/ 5394761 h 5510676"/>
              <a:gd name="connsiteX396" fmla="*/ 1598353 w 9144000"/>
              <a:gd name="connsiteY396" fmla="*/ 5396497 h 5510676"/>
              <a:gd name="connsiteX397" fmla="*/ 1582891 w 9144000"/>
              <a:gd name="connsiteY397" fmla="*/ 5407437 h 5510676"/>
              <a:gd name="connsiteX398" fmla="*/ 1569688 w 9144000"/>
              <a:gd name="connsiteY398" fmla="*/ 5405175 h 5510676"/>
              <a:gd name="connsiteX399" fmla="*/ 1549887 w 9144000"/>
              <a:gd name="connsiteY399" fmla="*/ 5401781 h 5510676"/>
              <a:gd name="connsiteX400" fmla="*/ 1543286 w 9144000"/>
              <a:gd name="connsiteY400" fmla="*/ 5400650 h 5510676"/>
              <a:gd name="connsiteX401" fmla="*/ 1544177 w 9144000"/>
              <a:gd name="connsiteY401" fmla="*/ 5398425 h 5510676"/>
              <a:gd name="connsiteX402" fmla="*/ 1567953 w 9144000"/>
              <a:gd name="connsiteY402" fmla="*/ 5399443 h 5510676"/>
              <a:gd name="connsiteX403" fmla="*/ 1585153 w 9144000"/>
              <a:gd name="connsiteY403" fmla="*/ 5394236 h 5510676"/>
              <a:gd name="connsiteX404" fmla="*/ 1609820 w 9144000"/>
              <a:gd name="connsiteY404" fmla="*/ 5393027 h 5510676"/>
              <a:gd name="connsiteX405" fmla="*/ 1617290 w 9144000"/>
              <a:gd name="connsiteY405" fmla="*/ 5397023 h 5510676"/>
              <a:gd name="connsiteX406" fmla="*/ 1611556 w 9144000"/>
              <a:gd name="connsiteY406" fmla="*/ 5398759 h 5510676"/>
              <a:gd name="connsiteX407" fmla="*/ 1302867 w 9144000"/>
              <a:gd name="connsiteY407" fmla="*/ 5392073 h 5510676"/>
              <a:gd name="connsiteX408" fmla="*/ 1291403 w 9144000"/>
              <a:gd name="connsiteY408" fmla="*/ 5395544 h 5510676"/>
              <a:gd name="connsiteX409" fmla="*/ 1272467 w 9144000"/>
              <a:gd name="connsiteY409" fmla="*/ 5395018 h 5510676"/>
              <a:gd name="connsiteX410" fmla="*/ 1247800 w 9144000"/>
              <a:gd name="connsiteY410" fmla="*/ 5396227 h 5510676"/>
              <a:gd name="connsiteX411" fmla="*/ 1427943 w 9144000"/>
              <a:gd name="connsiteY411" fmla="*/ 5391759 h 5510676"/>
              <a:gd name="connsiteX412" fmla="*/ 1423945 w 9144000"/>
              <a:gd name="connsiteY412" fmla="*/ 5399228 h 5510676"/>
              <a:gd name="connsiteX413" fmla="*/ 1422209 w 9144000"/>
              <a:gd name="connsiteY413" fmla="*/ 5393494 h 5510676"/>
              <a:gd name="connsiteX414" fmla="*/ 1427943 w 9144000"/>
              <a:gd name="connsiteY414" fmla="*/ 5391759 h 5510676"/>
              <a:gd name="connsiteX415" fmla="*/ 5659538 w 9144000"/>
              <a:gd name="connsiteY415" fmla="*/ 5391745 h 5510676"/>
              <a:gd name="connsiteX416" fmla="*/ 5682208 w 9144000"/>
              <a:gd name="connsiteY416" fmla="*/ 5394272 h 5510676"/>
              <a:gd name="connsiteX417" fmla="*/ 5710609 w 9144000"/>
              <a:gd name="connsiteY417" fmla="*/ 5395059 h 5510676"/>
              <a:gd name="connsiteX418" fmla="*/ 5731279 w 9144000"/>
              <a:gd name="connsiteY418" fmla="*/ 5401319 h 5510676"/>
              <a:gd name="connsiteX419" fmla="*/ 5769149 w 9144000"/>
              <a:gd name="connsiteY419" fmla="*/ 5402372 h 5510676"/>
              <a:gd name="connsiteX420" fmla="*/ 5788952 w 9144000"/>
              <a:gd name="connsiteY420" fmla="*/ 5405765 h 5510676"/>
              <a:gd name="connsiteX421" fmla="*/ 5801285 w 9144000"/>
              <a:gd name="connsiteY421" fmla="*/ 5405159 h 5510676"/>
              <a:gd name="connsiteX422" fmla="*/ 5834289 w 9144000"/>
              <a:gd name="connsiteY422" fmla="*/ 5410816 h 5510676"/>
              <a:gd name="connsiteX423" fmla="*/ 5854091 w 9144000"/>
              <a:gd name="connsiteY423" fmla="*/ 5414208 h 5510676"/>
              <a:gd name="connsiteX424" fmla="*/ 5836893 w 9144000"/>
              <a:gd name="connsiteY424" fmla="*/ 5419416 h 5510676"/>
              <a:gd name="connsiteX425" fmla="*/ 5772620 w 9144000"/>
              <a:gd name="connsiteY425" fmla="*/ 5413838 h 5510676"/>
              <a:gd name="connsiteX426" fmla="*/ 5759417 w 9144000"/>
              <a:gd name="connsiteY426" fmla="*/ 5411576 h 5510676"/>
              <a:gd name="connsiteX427" fmla="*/ 5714081 w 9144000"/>
              <a:gd name="connsiteY427" fmla="*/ 5406525 h 5510676"/>
              <a:gd name="connsiteX428" fmla="*/ 5681944 w 9144000"/>
              <a:gd name="connsiteY428" fmla="*/ 5403737 h 5510676"/>
              <a:gd name="connsiteX429" fmla="*/ 5672476 w 9144000"/>
              <a:gd name="connsiteY429" fmla="*/ 5403475 h 5510676"/>
              <a:gd name="connsiteX430" fmla="*/ 5663009 w 9144000"/>
              <a:gd name="connsiteY430" fmla="*/ 5403211 h 5510676"/>
              <a:gd name="connsiteX431" fmla="*/ 1346470 w 9144000"/>
              <a:gd name="connsiteY431" fmla="*/ 5391390 h 5510676"/>
              <a:gd name="connsiteX432" fmla="*/ 1359672 w 9144000"/>
              <a:gd name="connsiteY432" fmla="*/ 5393652 h 5510676"/>
              <a:gd name="connsiteX433" fmla="*/ 1356805 w 9144000"/>
              <a:gd name="connsiteY433" fmla="*/ 5394519 h 5510676"/>
              <a:gd name="connsiteX434" fmla="*/ 1348207 w 9144000"/>
              <a:gd name="connsiteY434" fmla="*/ 5397123 h 5510676"/>
              <a:gd name="connsiteX435" fmla="*/ 1202461 w 9144000"/>
              <a:gd name="connsiteY435" fmla="*/ 5391176 h 5510676"/>
              <a:gd name="connsiteX436" fmla="*/ 1215663 w 9144000"/>
              <a:gd name="connsiteY436" fmla="*/ 5393438 h 5510676"/>
              <a:gd name="connsiteX437" fmla="*/ 1209930 w 9144000"/>
              <a:gd name="connsiteY437" fmla="*/ 5395174 h 5510676"/>
              <a:gd name="connsiteX438" fmla="*/ 2360265 w 9144000"/>
              <a:gd name="connsiteY438" fmla="*/ 5391148 h 5510676"/>
              <a:gd name="connsiteX439" fmla="*/ 2399869 w 9144000"/>
              <a:gd name="connsiteY439" fmla="*/ 5397935 h 5510676"/>
              <a:gd name="connsiteX440" fmla="*/ 2426273 w 9144000"/>
              <a:gd name="connsiteY440" fmla="*/ 5402459 h 5510676"/>
              <a:gd name="connsiteX441" fmla="*/ 2445208 w 9144000"/>
              <a:gd name="connsiteY441" fmla="*/ 5402985 h 5510676"/>
              <a:gd name="connsiteX442" fmla="*/ 2488811 w 9144000"/>
              <a:gd name="connsiteY442" fmla="*/ 5402302 h 5510676"/>
              <a:gd name="connsiteX443" fmla="*/ 2441211 w 9144000"/>
              <a:gd name="connsiteY443" fmla="*/ 5410453 h 5510676"/>
              <a:gd name="connsiteX444" fmla="*/ 2304671 w 9144000"/>
              <a:gd name="connsiteY444" fmla="*/ 5414237 h 5510676"/>
              <a:gd name="connsiteX445" fmla="*/ 2286604 w 9144000"/>
              <a:gd name="connsiteY445" fmla="*/ 5416578 h 5510676"/>
              <a:gd name="connsiteX446" fmla="*/ 2278268 w 9144000"/>
              <a:gd name="connsiteY446" fmla="*/ 5409713 h 5510676"/>
              <a:gd name="connsiteX447" fmla="*/ 2272535 w 9144000"/>
              <a:gd name="connsiteY447" fmla="*/ 5411448 h 5510676"/>
              <a:gd name="connsiteX448" fmla="*/ 2265066 w 9144000"/>
              <a:gd name="connsiteY448" fmla="*/ 5407452 h 5510676"/>
              <a:gd name="connsiteX449" fmla="*/ 2270799 w 9144000"/>
              <a:gd name="connsiteY449" fmla="*/ 5405716 h 5510676"/>
              <a:gd name="connsiteX450" fmla="*/ 2280529 w 9144000"/>
              <a:gd name="connsiteY450" fmla="*/ 5396511 h 5510676"/>
              <a:gd name="connsiteX451" fmla="*/ 2290074 w 9144000"/>
              <a:gd name="connsiteY451" fmla="*/ 5391863 h 5510676"/>
              <a:gd name="connsiteX452" fmla="*/ 2306065 w 9144000"/>
              <a:gd name="connsiteY452" fmla="*/ 5398169 h 5510676"/>
              <a:gd name="connsiteX453" fmla="*/ 2325868 w 9144000"/>
              <a:gd name="connsiteY453" fmla="*/ 5401562 h 5510676"/>
              <a:gd name="connsiteX454" fmla="*/ 2360265 w 9144000"/>
              <a:gd name="connsiteY454" fmla="*/ 5391148 h 5510676"/>
              <a:gd name="connsiteX455" fmla="*/ 3266185 w 9144000"/>
              <a:gd name="connsiteY455" fmla="*/ 5386014 h 5510676"/>
              <a:gd name="connsiteX456" fmla="*/ 3273654 w 9144000"/>
              <a:gd name="connsiteY456" fmla="*/ 5390012 h 5510676"/>
              <a:gd name="connsiteX457" fmla="*/ 3267053 w 9144000"/>
              <a:gd name="connsiteY457" fmla="*/ 5388880 h 5510676"/>
              <a:gd name="connsiteX458" fmla="*/ 3266185 w 9144000"/>
              <a:gd name="connsiteY458" fmla="*/ 5386014 h 5510676"/>
              <a:gd name="connsiteX459" fmla="*/ 3453796 w 9144000"/>
              <a:gd name="connsiteY459" fmla="*/ 5385546 h 5510676"/>
              <a:gd name="connsiteX460" fmla="*/ 3466997 w 9144000"/>
              <a:gd name="connsiteY460" fmla="*/ 5387806 h 5510676"/>
              <a:gd name="connsiteX461" fmla="*/ 3461264 w 9144000"/>
              <a:gd name="connsiteY461" fmla="*/ 5389542 h 5510676"/>
              <a:gd name="connsiteX462" fmla="*/ 3449800 w 9144000"/>
              <a:gd name="connsiteY462" fmla="*/ 5393013 h 5510676"/>
              <a:gd name="connsiteX463" fmla="*/ 3448065 w 9144000"/>
              <a:gd name="connsiteY463" fmla="*/ 5387280 h 5510676"/>
              <a:gd name="connsiteX464" fmla="*/ 3084307 w 9144000"/>
              <a:gd name="connsiteY464" fmla="*/ 5384748 h 5510676"/>
              <a:gd name="connsiteX465" fmla="*/ 3083176 w 9144000"/>
              <a:gd name="connsiteY465" fmla="*/ 5391349 h 5510676"/>
              <a:gd name="connsiteX466" fmla="*/ 3078575 w 9144000"/>
              <a:gd name="connsiteY466" fmla="*/ 5386482 h 5510676"/>
              <a:gd name="connsiteX467" fmla="*/ 1763559 w 9144000"/>
              <a:gd name="connsiteY467" fmla="*/ 5384035 h 5510676"/>
              <a:gd name="connsiteX468" fmla="*/ 1776761 w 9144000"/>
              <a:gd name="connsiteY468" fmla="*/ 5386298 h 5510676"/>
              <a:gd name="connsiteX469" fmla="*/ 1816367 w 9144000"/>
              <a:gd name="connsiteY469" fmla="*/ 5393083 h 5510676"/>
              <a:gd name="connsiteX470" fmla="*/ 1810634 w 9144000"/>
              <a:gd name="connsiteY470" fmla="*/ 5394819 h 5510676"/>
              <a:gd name="connsiteX471" fmla="*/ 1804901 w 9144000"/>
              <a:gd name="connsiteY471" fmla="*/ 5396554 h 5510676"/>
              <a:gd name="connsiteX472" fmla="*/ 1835302 w 9144000"/>
              <a:gd name="connsiteY472" fmla="*/ 5393610 h 5510676"/>
              <a:gd name="connsiteX473" fmla="*/ 1897838 w 9144000"/>
              <a:gd name="connsiteY473" fmla="*/ 5393453 h 5510676"/>
              <a:gd name="connsiteX474" fmla="*/ 1913039 w 9144000"/>
              <a:gd name="connsiteY474" fmla="*/ 5391981 h 5510676"/>
              <a:gd name="connsiteX475" fmla="*/ 1922506 w 9144000"/>
              <a:gd name="connsiteY475" fmla="*/ 5392244 h 5510676"/>
              <a:gd name="connsiteX476" fmla="*/ 1992512 w 9144000"/>
              <a:gd name="connsiteY476" fmla="*/ 5396085 h 5510676"/>
              <a:gd name="connsiteX477" fmla="*/ 2010578 w 9144000"/>
              <a:gd name="connsiteY477" fmla="*/ 5393745 h 5510676"/>
              <a:gd name="connsiteX478" fmla="*/ 2021178 w 9144000"/>
              <a:gd name="connsiteY478" fmla="*/ 5387407 h 5510676"/>
              <a:gd name="connsiteX479" fmla="*/ 2047580 w 9144000"/>
              <a:gd name="connsiteY479" fmla="*/ 5391931 h 5510676"/>
              <a:gd name="connsiteX480" fmla="*/ 2041847 w 9144000"/>
              <a:gd name="connsiteY480" fmla="*/ 5393667 h 5510676"/>
              <a:gd name="connsiteX481" fmla="*/ 2037850 w 9144000"/>
              <a:gd name="connsiteY481" fmla="*/ 5401135 h 5510676"/>
              <a:gd name="connsiteX482" fmla="*/ 2055048 w 9144000"/>
              <a:gd name="connsiteY482" fmla="*/ 5395928 h 5510676"/>
              <a:gd name="connsiteX483" fmla="*/ 2061650 w 9144000"/>
              <a:gd name="connsiteY483" fmla="*/ 5397059 h 5510676"/>
              <a:gd name="connsiteX484" fmla="*/ 2074851 w 9144000"/>
              <a:gd name="connsiteY484" fmla="*/ 5399322 h 5510676"/>
              <a:gd name="connsiteX485" fmla="*/ 2087185 w 9144000"/>
              <a:gd name="connsiteY485" fmla="*/ 5398717 h 5510676"/>
              <a:gd name="connsiteX486" fmla="*/ 2106120 w 9144000"/>
              <a:gd name="connsiteY486" fmla="*/ 5399243 h 5510676"/>
              <a:gd name="connsiteX487" fmla="*/ 2132523 w 9144000"/>
              <a:gd name="connsiteY487" fmla="*/ 5403767 h 5510676"/>
              <a:gd name="connsiteX488" fmla="*/ 2176125 w 9144000"/>
              <a:gd name="connsiteY488" fmla="*/ 5403085 h 5510676"/>
              <a:gd name="connsiteX489" fmla="*/ 2195060 w 9144000"/>
              <a:gd name="connsiteY489" fmla="*/ 5403610 h 5510676"/>
              <a:gd name="connsiteX490" fmla="*/ 2205659 w 9144000"/>
              <a:gd name="connsiteY490" fmla="*/ 5397272 h 5510676"/>
              <a:gd name="connsiteX491" fmla="*/ 2210524 w 9144000"/>
              <a:gd name="connsiteY491" fmla="*/ 5392672 h 5510676"/>
              <a:gd name="connsiteX492" fmla="*/ 2219123 w 9144000"/>
              <a:gd name="connsiteY492" fmla="*/ 5390068 h 5510676"/>
              <a:gd name="connsiteX493" fmla="*/ 2221990 w 9144000"/>
              <a:gd name="connsiteY493" fmla="*/ 5389200 h 5510676"/>
              <a:gd name="connsiteX494" fmla="*/ 2229459 w 9144000"/>
              <a:gd name="connsiteY494" fmla="*/ 5393196 h 5510676"/>
              <a:gd name="connsiteX495" fmla="*/ 2234928 w 9144000"/>
              <a:gd name="connsiteY495" fmla="*/ 5400929 h 5510676"/>
              <a:gd name="connsiteX496" fmla="*/ 2244396 w 9144000"/>
              <a:gd name="connsiteY496" fmla="*/ 5401192 h 5510676"/>
              <a:gd name="connsiteX497" fmla="*/ 2257597 w 9144000"/>
              <a:gd name="connsiteY497" fmla="*/ 5403453 h 5510676"/>
              <a:gd name="connsiteX498" fmla="*/ 2259333 w 9144000"/>
              <a:gd name="connsiteY498" fmla="*/ 5409188 h 5510676"/>
              <a:gd name="connsiteX499" fmla="*/ 2234665 w 9144000"/>
              <a:gd name="connsiteY499" fmla="*/ 5410395 h 5510676"/>
              <a:gd name="connsiteX500" fmla="*/ 2196796 w 9144000"/>
              <a:gd name="connsiteY500" fmla="*/ 5409344 h 5510676"/>
              <a:gd name="connsiteX501" fmla="*/ 2177861 w 9144000"/>
              <a:gd name="connsiteY501" fmla="*/ 5408816 h 5510676"/>
              <a:gd name="connsiteX502" fmla="*/ 2155192 w 9144000"/>
              <a:gd name="connsiteY502" fmla="*/ 5406293 h 5510676"/>
              <a:gd name="connsiteX503" fmla="*/ 2133392 w 9144000"/>
              <a:gd name="connsiteY503" fmla="*/ 5406634 h 5510676"/>
              <a:gd name="connsiteX504" fmla="*/ 2109591 w 9144000"/>
              <a:gd name="connsiteY504" fmla="*/ 5410709 h 5510676"/>
              <a:gd name="connsiteX505" fmla="*/ 2065988 w 9144000"/>
              <a:gd name="connsiteY505" fmla="*/ 5411391 h 5510676"/>
              <a:gd name="connsiteX506" fmla="*/ 2050525 w 9144000"/>
              <a:gd name="connsiteY506" fmla="*/ 5422332 h 5510676"/>
              <a:gd name="connsiteX507" fmla="*/ 2031591 w 9144000"/>
              <a:gd name="connsiteY507" fmla="*/ 5421805 h 5510676"/>
              <a:gd name="connsiteX508" fmla="*/ 2016390 w 9144000"/>
              <a:gd name="connsiteY508" fmla="*/ 5423277 h 5510676"/>
              <a:gd name="connsiteX509" fmla="*/ 2012656 w 9144000"/>
              <a:gd name="connsiteY509" fmla="*/ 5421279 h 5510676"/>
              <a:gd name="connsiteX510" fmla="*/ 2005186 w 9144000"/>
              <a:gd name="connsiteY510" fmla="*/ 5417282 h 5510676"/>
              <a:gd name="connsiteX511" fmla="*/ 1991985 w 9144000"/>
              <a:gd name="connsiteY511" fmla="*/ 5415019 h 5510676"/>
              <a:gd name="connsiteX512" fmla="*/ 1973051 w 9144000"/>
              <a:gd name="connsiteY512" fmla="*/ 5414494 h 5510676"/>
              <a:gd name="connsiteX513" fmla="*/ 1980520 w 9144000"/>
              <a:gd name="connsiteY513" fmla="*/ 5418491 h 5510676"/>
              <a:gd name="connsiteX514" fmla="*/ 1984254 w 9144000"/>
              <a:gd name="connsiteY514" fmla="*/ 5420490 h 5510676"/>
              <a:gd name="connsiteX515" fmla="*/ 1993721 w 9144000"/>
              <a:gd name="connsiteY515" fmla="*/ 5420753 h 5510676"/>
              <a:gd name="connsiteX516" fmla="*/ 2001190 w 9144000"/>
              <a:gd name="connsiteY516" fmla="*/ 5424751 h 5510676"/>
              <a:gd name="connsiteX517" fmla="*/ 2002926 w 9144000"/>
              <a:gd name="connsiteY517" fmla="*/ 5430483 h 5510676"/>
              <a:gd name="connsiteX518" fmla="*/ 1991459 w 9144000"/>
              <a:gd name="connsiteY518" fmla="*/ 5433954 h 5510676"/>
              <a:gd name="connsiteX519" fmla="*/ 1955851 w 9144000"/>
              <a:gd name="connsiteY519" fmla="*/ 5419701 h 5510676"/>
              <a:gd name="connsiteX520" fmla="*/ 1935181 w 9144000"/>
              <a:gd name="connsiteY520" fmla="*/ 5413440 h 5510676"/>
              <a:gd name="connsiteX521" fmla="*/ 1929448 w 9144000"/>
              <a:gd name="connsiteY521" fmla="*/ 5415175 h 5510676"/>
              <a:gd name="connsiteX522" fmla="*/ 1921979 w 9144000"/>
              <a:gd name="connsiteY522" fmla="*/ 5411178 h 5510676"/>
              <a:gd name="connsiteX523" fmla="*/ 1916246 w 9144000"/>
              <a:gd name="connsiteY523" fmla="*/ 5412915 h 5510676"/>
              <a:gd name="connsiteX524" fmla="*/ 1880376 w 9144000"/>
              <a:gd name="connsiteY524" fmla="*/ 5408127 h 5510676"/>
              <a:gd name="connsiteX525" fmla="*/ 1834775 w 9144000"/>
              <a:gd name="connsiteY525" fmla="*/ 5412544 h 5510676"/>
              <a:gd name="connsiteX526" fmla="*/ 1808372 w 9144000"/>
              <a:gd name="connsiteY526" fmla="*/ 5408021 h 5510676"/>
              <a:gd name="connsiteX527" fmla="*/ 1770502 w 9144000"/>
              <a:gd name="connsiteY527" fmla="*/ 5406968 h 5510676"/>
              <a:gd name="connsiteX528" fmla="*/ 1683298 w 9144000"/>
              <a:gd name="connsiteY528" fmla="*/ 5408333 h 5510676"/>
              <a:gd name="connsiteX529" fmla="*/ 1702758 w 9144000"/>
              <a:gd name="connsiteY529" fmla="*/ 5389925 h 5510676"/>
              <a:gd name="connsiteX530" fmla="*/ 1704493 w 9144000"/>
              <a:gd name="connsiteY530" fmla="*/ 5395657 h 5510676"/>
              <a:gd name="connsiteX531" fmla="*/ 1702496 w 9144000"/>
              <a:gd name="connsiteY531" fmla="*/ 5399391 h 5510676"/>
              <a:gd name="connsiteX532" fmla="*/ 1711962 w 9144000"/>
              <a:gd name="connsiteY532" fmla="*/ 5399655 h 5510676"/>
              <a:gd name="connsiteX533" fmla="*/ 1725165 w 9144000"/>
              <a:gd name="connsiteY533" fmla="*/ 5401917 h 5510676"/>
              <a:gd name="connsiteX534" fmla="*/ 1729162 w 9144000"/>
              <a:gd name="connsiteY534" fmla="*/ 5394449 h 5510676"/>
              <a:gd name="connsiteX535" fmla="*/ 1734894 w 9144000"/>
              <a:gd name="connsiteY535" fmla="*/ 5392713 h 5510676"/>
              <a:gd name="connsiteX536" fmla="*/ 1746361 w 9144000"/>
              <a:gd name="connsiteY536" fmla="*/ 5389242 h 5510676"/>
              <a:gd name="connsiteX537" fmla="*/ 7134025 w 9144000"/>
              <a:gd name="connsiteY537" fmla="*/ 5383468 h 5510676"/>
              <a:gd name="connsiteX538" fmla="*/ 7147227 w 9144000"/>
              <a:gd name="connsiteY538" fmla="*/ 5385728 h 5510676"/>
              <a:gd name="connsiteX539" fmla="*/ 7128292 w 9144000"/>
              <a:gd name="connsiteY539" fmla="*/ 5385203 h 5510676"/>
              <a:gd name="connsiteX540" fmla="*/ 101723 w 9144000"/>
              <a:gd name="connsiteY540" fmla="*/ 5383316 h 5510676"/>
              <a:gd name="connsiteX541" fmla="*/ 112927 w 9144000"/>
              <a:gd name="connsiteY541" fmla="*/ 5389312 h 5510676"/>
              <a:gd name="connsiteX542" fmla="*/ 122132 w 9144000"/>
              <a:gd name="connsiteY542" fmla="*/ 5399042 h 5510676"/>
              <a:gd name="connsiteX543" fmla="*/ 129599 w 9144000"/>
              <a:gd name="connsiteY543" fmla="*/ 5403040 h 5510676"/>
              <a:gd name="connsiteX544" fmla="*/ 123868 w 9144000"/>
              <a:gd name="connsiteY544" fmla="*/ 5404775 h 5510676"/>
              <a:gd name="connsiteX545" fmla="*/ 97464 w 9144000"/>
              <a:gd name="connsiteY545" fmla="*/ 5400251 h 5510676"/>
              <a:gd name="connsiteX546" fmla="*/ 86523 w 9144000"/>
              <a:gd name="connsiteY546" fmla="*/ 5384788 h 5510676"/>
              <a:gd name="connsiteX547" fmla="*/ 101723 w 9144000"/>
              <a:gd name="connsiteY547" fmla="*/ 5383316 h 5510676"/>
              <a:gd name="connsiteX548" fmla="*/ 3109866 w 9144000"/>
              <a:gd name="connsiteY548" fmla="*/ 5381313 h 5510676"/>
              <a:gd name="connsiteX549" fmla="*/ 3133642 w 9144000"/>
              <a:gd name="connsiteY549" fmla="*/ 5382329 h 5510676"/>
              <a:gd name="connsiteX550" fmla="*/ 3116443 w 9144000"/>
              <a:gd name="connsiteY550" fmla="*/ 5387536 h 5510676"/>
              <a:gd name="connsiteX551" fmla="*/ 3097509 w 9144000"/>
              <a:gd name="connsiteY551" fmla="*/ 5387009 h 5510676"/>
              <a:gd name="connsiteX552" fmla="*/ 3109866 w 9144000"/>
              <a:gd name="connsiteY552" fmla="*/ 5381313 h 5510676"/>
              <a:gd name="connsiteX553" fmla="*/ 6306974 w 9144000"/>
              <a:gd name="connsiteY553" fmla="*/ 5380372 h 5510676"/>
              <a:gd name="connsiteX554" fmla="*/ 6321043 w 9144000"/>
              <a:gd name="connsiteY554" fmla="*/ 5385501 h 5510676"/>
              <a:gd name="connsiteX555" fmla="*/ 6304976 w 9144000"/>
              <a:gd name="connsiteY555" fmla="*/ 5384106 h 5510676"/>
              <a:gd name="connsiteX556" fmla="*/ 6298373 w 9144000"/>
              <a:gd name="connsiteY556" fmla="*/ 5382975 h 5510676"/>
              <a:gd name="connsiteX557" fmla="*/ 6294640 w 9144000"/>
              <a:gd name="connsiteY557" fmla="*/ 5380977 h 5510676"/>
              <a:gd name="connsiteX558" fmla="*/ 6306974 w 9144000"/>
              <a:gd name="connsiteY558" fmla="*/ 5380372 h 5510676"/>
              <a:gd name="connsiteX559" fmla="*/ 598287 w 9144000"/>
              <a:gd name="connsiteY559" fmla="*/ 5380066 h 5510676"/>
              <a:gd name="connsiteX560" fmla="*/ 594290 w 9144000"/>
              <a:gd name="connsiteY560" fmla="*/ 5387535 h 5510676"/>
              <a:gd name="connsiteX561" fmla="*/ 592554 w 9144000"/>
              <a:gd name="connsiteY561" fmla="*/ 5381801 h 5510676"/>
              <a:gd name="connsiteX562" fmla="*/ 598287 w 9144000"/>
              <a:gd name="connsiteY562" fmla="*/ 5380066 h 5510676"/>
              <a:gd name="connsiteX563" fmla="*/ 5543326 w 9144000"/>
              <a:gd name="connsiteY563" fmla="*/ 5379987 h 5510676"/>
              <a:gd name="connsiteX564" fmla="*/ 5568862 w 9144000"/>
              <a:gd name="connsiteY564" fmla="*/ 5381644 h 5510676"/>
              <a:gd name="connsiteX565" fmla="*/ 5619933 w 9144000"/>
              <a:gd name="connsiteY565" fmla="*/ 5384960 h 5510676"/>
              <a:gd name="connsiteX566" fmla="*/ 5623668 w 9144000"/>
              <a:gd name="connsiteY566" fmla="*/ 5386957 h 5510676"/>
              <a:gd name="connsiteX567" fmla="*/ 5634871 w 9144000"/>
              <a:gd name="connsiteY567" fmla="*/ 5392954 h 5510676"/>
              <a:gd name="connsiteX568" fmla="*/ 5653805 w 9144000"/>
              <a:gd name="connsiteY568" fmla="*/ 5393480 h 5510676"/>
              <a:gd name="connsiteX569" fmla="*/ 5629137 w 9144000"/>
              <a:gd name="connsiteY569" fmla="*/ 5394691 h 5510676"/>
              <a:gd name="connsiteX570" fmla="*/ 5594135 w 9144000"/>
              <a:gd name="connsiteY570" fmla="*/ 5392769 h 5510676"/>
              <a:gd name="connsiteX571" fmla="*/ 5561998 w 9144000"/>
              <a:gd name="connsiteY571" fmla="*/ 5389980 h 5510676"/>
              <a:gd name="connsiteX572" fmla="*/ 5545930 w 9144000"/>
              <a:gd name="connsiteY572" fmla="*/ 5388587 h 5510676"/>
              <a:gd name="connsiteX573" fmla="*/ 5526995 w 9144000"/>
              <a:gd name="connsiteY573" fmla="*/ 5388060 h 5510676"/>
              <a:gd name="connsiteX574" fmla="*/ 5520394 w 9144000"/>
              <a:gd name="connsiteY574" fmla="*/ 5386929 h 5510676"/>
              <a:gd name="connsiteX575" fmla="*/ 5508061 w 9144000"/>
              <a:gd name="connsiteY575" fmla="*/ 5387533 h 5510676"/>
              <a:gd name="connsiteX576" fmla="*/ 5494859 w 9144000"/>
              <a:gd name="connsiteY576" fmla="*/ 5385271 h 5510676"/>
              <a:gd name="connsiteX577" fmla="*/ 5525259 w 9144000"/>
              <a:gd name="connsiteY577" fmla="*/ 5382327 h 5510676"/>
              <a:gd name="connsiteX578" fmla="*/ 5543326 w 9144000"/>
              <a:gd name="connsiteY578" fmla="*/ 5379987 h 5510676"/>
              <a:gd name="connsiteX579" fmla="*/ 6494586 w 9144000"/>
              <a:gd name="connsiteY579" fmla="*/ 5379902 h 5510676"/>
              <a:gd name="connsiteX580" fmla="*/ 6514388 w 9144000"/>
              <a:gd name="connsiteY580" fmla="*/ 5383296 h 5510676"/>
              <a:gd name="connsiteX581" fmla="*/ 6478254 w 9144000"/>
              <a:gd name="connsiteY581" fmla="*/ 5387976 h 5510676"/>
              <a:gd name="connsiteX582" fmla="*/ 6463316 w 9144000"/>
              <a:gd name="connsiteY582" fmla="*/ 5379981 h 5510676"/>
              <a:gd name="connsiteX583" fmla="*/ 6494586 w 9144000"/>
              <a:gd name="connsiteY583" fmla="*/ 5379902 h 5510676"/>
              <a:gd name="connsiteX584" fmla="*/ 3323252 w 9144000"/>
              <a:gd name="connsiteY584" fmla="*/ 5378126 h 5510676"/>
              <a:gd name="connsiteX585" fmla="*/ 3359123 w 9144000"/>
              <a:gd name="connsiteY585" fmla="*/ 5382913 h 5510676"/>
              <a:gd name="connsiteX586" fmla="*/ 3372324 w 9144000"/>
              <a:gd name="connsiteY586" fmla="*/ 5385175 h 5510676"/>
              <a:gd name="connsiteX587" fmla="*/ 3378058 w 9144000"/>
              <a:gd name="connsiteY587" fmla="*/ 5383439 h 5510676"/>
              <a:gd name="connsiteX588" fmla="*/ 3385526 w 9144000"/>
              <a:gd name="connsiteY588" fmla="*/ 5387437 h 5510676"/>
              <a:gd name="connsiteX589" fmla="*/ 3407327 w 9144000"/>
              <a:gd name="connsiteY589" fmla="*/ 5387095 h 5510676"/>
              <a:gd name="connsiteX590" fmla="*/ 3417664 w 9144000"/>
              <a:gd name="connsiteY590" fmla="*/ 5390224 h 5510676"/>
              <a:gd name="connsiteX591" fmla="*/ 3392995 w 9144000"/>
              <a:gd name="connsiteY591" fmla="*/ 5391435 h 5510676"/>
              <a:gd name="connsiteX592" fmla="*/ 3364592 w 9144000"/>
              <a:gd name="connsiteY592" fmla="*/ 5390645 h 5510676"/>
              <a:gd name="connsiteX593" fmla="*/ 3349393 w 9144000"/>
              <a:gd name="connsiteY593" fmla="*/ 5392117 h 5510676"/>
              <a:gd name="connsiteX594" fmla="*/ 3343660 w 9144000"/>
              <a:gd name="connsiteY594" fmla="*/ 5393852 h 5510676"/>
              <a:gd name="connsiteX595" fmla="*/ 3336191 w 9144000"/>
              <a:gd name="connsiteY595" fmla="*/ 5389855 h 5510676"/>
              <a:gd name="connsiteX596" fmla="*/ 3322989 w 9144000"/>
              <a:gd name="connsiteY596" fmla="*/ 5387592 h 5510676"/>
              <a:gd name="connsiteX597" fmla="*/ 3292588 w 9144000"/>
              <a:gd name="connsiteY597" fmla="*/ 5390539 h 5510676"/>
              <a:gd name="connsiteX598" fmla="*/ 3271918 w 9144000"/>
              <a:gd name="connsiteY598" fmla="*/ 5384278 h 5510676"/>
              <a:gd name="connsiteX599" fmla="*/ 3284253 w 9144000"/>
              <a:gd name="connsiteY599" fmla="*/ 5383674 h 5510676"/>
              <a:gd name="connsiteX600" fmla="*/ 3292851 w 9144000"/>
              <a:gd name="connsiteY600" fmla="*/ 5381071 h 5510676"/>
              <a:gd name="connsiteX601" fmla="*/ 3323252 w 9144000"/>
              <a:gd name="connsiteY601" fmla="*/ 5378126 h 5510676"/>
              <a:gd name="connsiteX602" fmla="*/ 7086952 w 9144000"/>
              <a:gd name="connsiteY602" fmla="*/ 5372684 h 5510676"/>
              <a:gd name="connsiteX603" fmla="*/ 7096156 w 9144000"/>
              <a:gd name="connsiteY603" fmla="*/ 5382414 h 5510676"/>
              <a:gd name="connsiteX604" fmla="*/ 7084690 w 9144000"/>
              <a:gd name="connsiteY604" fmla="*/ 5385885 h 5510676"/>
              <a:gd name="connsiteX605" fmla="*/ 7077221 w 9144000"/>
              <a:gd name="connsiteY605" fmla="*/ 5381888 h 5510676"/>
              <a:gd name="connsiteX606" fmla="*/ 7562581 w 9144000"/>
              <a:gd name="connsiteY606" fmla="*/ 5372641 h 5510676"/>
              <a:gd name="connsiteX607" fmla="*/ 7575783 w 9144000"/>
              <a:gd name="connsiteY607" fmla="*/ 5374903 h 5510676"/>
              <a:gd name="connsiteX608" fmla="*/ 7566316 w 9144000"/>
              <a:gd name="connsiteY608" fmla="*/ 5374640 h 5510676"/>
              <a:gd name="connsiteX609" fmla="*/ 7562581 w 9144000"/>
              <a:gd name="connsiteY609" fmla="*/ 5372641 h 5510676"/>
              <a:gd name="connsiteX610" fmla="*/ 7517243 w 9144000"/>
              <a:gd name="connsiteY610" fmla="*/ 5367592 h 5510676"/>
              <a:gd name="connsiteX611" fmla="*/ 7562581 w 9144000"/>
              <a:gd name="connsiteY611" fmla="*/ 5372641 h 5510676"/>
              <a:gd name="connsiteX612" fmla="*/ 7547815 w 9144000"/>
              <a:gd name="connsiteY612" fmla="*/ 5375547 h 5510676"/>
              <a:gd name="connsiteX613" fmla="*/ 7511510 w 9144000"/>
              <a:gd name="connsiteY613" fmla="*/ 5369327 h 5510676"/>
              <a:gd name="connsiteX614" fmla="*/ 8017539 w 9144000"/>
              <a:gd name="connsiteY614" fmla="*/ 5366340 h 5510676"/>
              <a:gd name="connsiteX615" fmla="*/ 8068611 w 9144000"/>
              <a:gd name="connsiteY615" fmla="*/ 5369654 h 5510676"/>
              <a:gd name="connsiteX616" fmla="*/ 8032478 w 9144000"/>
              <a:gd name="connsiteY616" fmla="*/ 5374334 h 5510676"/>
              <a:gd name="connsiteX617" fmla="*/ 8017539 w 9144000"/>
              <a:gd name="connsiteY617" fmla="*/ 5366340 h 5510676"/>
              <a:gd name="connsiteX618" fmla="*/ 3056694 w 9144000"/>
              <a:gd name="connsiteY618" fmla="*/ 5355557 h 5510676"/>
              <a:gd name="connsiteX619" fmla="*/ 3064162 w 9144000"/>
              <a:gd name="connsiteY619" fmla="*/ 5359554 h 5510676"/>
              <a:gd name="connsiteX620" fmla="*/ 3062165 w 9144000"/>
              <a:gd name="connsiteY620" fmla="*/ 5363287 h 5510676"/>
              <a:gd name="connsiteX621" fmla="*/ 3052697 w 9144000"/>
              <a:gd name="connsiteY621" fmla="*/ 5363024 h 5510676"/>
              <a:gd name="connsiteX622" fmla="*/ 2624669 w 9144000"/>
              <a:gd name="connsiteY622" fmla="*/ 5354915 h 5510676"/>
              <a:gd name="connsiteX623" fmla="*/ 2632135 w 9144000"/>
              <a:gd name="connsiteY623" fmla="*/ 5358914 h 5510676"/>
              <a:gd name="connsiteX624" fmla="*/ 2620670 w 9144000"/>
              <a:gd name="connsiteY624" fmla="*/ 5362384 h 5510676"/>
              <a:gd name="connsiteX625" fmla="*/ 2618934 w 9144000"/>
              <a:gd name="connsiteY625" fmla="*/ 5356650 h 5510676"/>
              <a:gd name="connsiteX626" fmla="*/ 2624669 w 9144000"/>
              <a:gd name="connsiteY626" fmla="*/ 5354915 h 5510676"/>
              <a:gd name="connsiteX627" fmla="*/ 3402410 w 9144000"/>
              <a:gd name="connsiteY627" fmla="*/ 5354610 h 5510676"/>
              <a:gd name="connsiteX628" fmla="*/ 3408985 w 9144000"/>
              <a:gd name="connsiteY628" fmla="*/ 5361559 h 5510676"/>
              <a:gd name="connsiteX629" fmla="*/ 3401516 w 9144000"/>
              <a:gd name="connsiteY629" fmla="*/ 5357563 h 5510676"/>
              <a:gd name="connsiteX630" fmla="*/ 3399780 w 9144000"/>
              <a:gd name="connsiteY630" fmla="*/ 5351829 h 5510676"/>
              <a:gd name="connsiteX631" fmla="*/ 3403081 w 9144000"/>
              <a:gd name="connsiteY631" fmla="*/ 5352395 h 5510676"/>
              <a:gd name="connsiteX632" fmla="*/ 3402410 w 9144000"/>
              <a:gd name="connsiteY632" fmla="*/ 5354610 h 5510676"/>
              <a:gd name="connsiteX633" fmla="*/ 4677196 w 9144000"/>
              <a:gd name="connsiteY633" fmla="*/ 5351172 h 5510676"/>
              <a:gd name="connsiteX634" fmla="*/ 4690398 w 9144000"/>
              <a:gd name="connsiteY634" fmla="*/ 5353434 h 5510676"/>
              <a:gd name="connsiteX635" fmla="*/ 4697867 w 9144000"/>
              <a:gd name="connsiteY635" fmla="*/ 5357431 h 5510676"/>
              <a:gd name="connsiteX636" fmla="*/ 4686401 w 9144000"/>
              <a:gd name="connsiteY636" fmla="*/ 5360902 h 5510676"/>
              <a:gd name="connsiteX637" fmla="*/ 4678933 w 9144000"/>
              <a:gd name="connsiteY637" fmla="*/ 5356906 h 5510676"/>
              <a:gd name="connsiteX638" fmla="*/ 4677196 w 9144000"/>
              <a:gd name="connsiteY638" fmla="*/ 5351172 h 5510676"/>
              <a:gd name="connsiteX639" fmla="*/ 2141572 w 9144000"/>
              <a:gd name="connsiteY639" fmla="*/ 5350961 h 5510676"/>
              <a:gd name="connsiteX640" fmla="*/ 2137573 w 9144000"/>
              <a:gd name="connsiteY640" fmla="*/ 5358429 h 5510676"/>
              <a:gd name="connsiteX641" fmla="*/ 2139875 w 9144000"/>
              <a:gd name="connsiteY641" fmla="*/ 5360862 h 5510676"/>
              <a:gd name="connsiteX642" fmla="*/ 2143307 w 9144000"/>
              <a:gd name="connsiteY642" fmla="*/ 5356693 h 5510676"/>
              <a:gd name="connsiteX643" fmla="*/ 1421527 w 9144000"/>
              <a:gd name="connsiteY643" fmla="*/ 5349893 h 5510676"/>
              <a:gd name="connsiteX644" fmla="*/ 1415795 w 9144000"/>
              <a:gd name="connsiteY644" fmla="*/ 5351628 h 5510676"/>
              <a:gd name="connsiteX645" fmla="*/ 1414727 w 9144000"/>
              <a:gd name="connsiteY645" fmla="*/ 5351058 h 5510676"/>
              <a:gd name="connsiteX646" fmla="*/ 6791991 w 9144000"/>
              <a:gd name="connsiteY646" fmla="*/ 5349323 h 5510676"/>
              <a:gd name="connsiteX647" fmla="*/ 6793728 w 9144000"/>
              <a:gd name="connsiteY647" fmla="*/ 5355057 h 5510676"/>
              <a:gd name="connsiteX648" fmla="*/ 6787994 w 9144000"/>
              <a:gd name="connsiteY648" fmla="*/ 5356793 h 5510676"/>
              <a:gd name="connsiteX649" fmla="*/ 6786258 w 9144000"/>
              <a:gd name="connsiteY649" fmla="*/ 5351062 h 5510676"/>
              <a:gd name="connsiteX650" fmla="*/ 6791991 w 9144000"/>
              <a:gd name="connsiteY650" fmla="*/ 5349323 h 5510676"/>
              <a:gd name="connsiteX651" fmla="*/ 3367643 w 9144000"/>
              <a:gd name="connsiteY651" fmla="*/ 5349042 h 5510676"/>
              <a:gd name="connsiteX652" fmla="*/ 3363647 w 9144000"/>
              <a:gd name="connsiteY652" fmla="*/ 5356510 h 5510676"/>
              <a:gd name="connsiteX653" fmla="*/ 3355916 w 9144000"/>
              <a:gd name="connsiteY653" fmla="*/ 5361980 h 5510676"/>
              <a:gd name="connsiteX654" fmla="*/ 3353916 w 9144000"/>
              <a:gd name="connsiteY654" fmla="*/ 5365714 h 5510676"/>
              <a:gd name="connsiteX655" fmla="*/ 3348183 w 9144000"/>
              <a:gd name="connsiteY655" fmla="*/ 5367450 h 5510676"/>
              <a:gd name="connsiteX656" fmla="*/ 3334982 w 9144000"/>
              <a:gd name="connsiteY656" fmla="*/ 5365187 h 5510676"/>
              <a:gd name="connsiteX657" fmla="*/ 3327513 w 9144000"/>
              <a:gd name="connsiteY657" fmla="*/ 5361190 h 5510676"/>
              <a:gd name="connsiteX658" fmla="*/ 3312575 w 9144000"/>
              <a:gd name="connsiteY658" fmla="*/ 5353196 h 5510676"/>
              <a:gd name="connsiteX659" fmla="*/ 3333247 w 9144000"/>
              <a:gd name="connsiteY659" fmla="*/ 5359454 h 5510676"/>
              <a:gd name="connsiteX660" fmla="*/ 3344711 w 9144000"/>
              <a:gd name="connsiteY660" fmla="*/ 5355983 h 5510676"/>
              <a:gd name="connsiteX661" fmla="*/ 3353313 w 9144000"/>
              <a:gd name="connsiteY661" fmla="*/ 5353380 h 5510676"/>
              <a:gd name="connsiteX662" fmla="*/ 3367643 w 9144000"/>
              <a:gd name="connsiteY662" fmla="*/ 5349042 h 5510676"/>
              <a:gd name="connsiteX663" fmla="*/ 3017089 w 9144000"/>
              <a:gd name="connsiteY663" fmla="*/ 5348771 h 5510676"/>
              <a:gd name="connsiteX664" fmla="*/ 2984426 w 9144000"/>
              <a:gd name="connsiteY664" fmla="*/ 5364917 h 5510676"/>
              <a:gd name="connsiteX665" fmla="*/ 2971225 w 9144000"/>
              <a:gd name="connsiteY665" fmla="*/ 5362655 h 5510676"/>
              <a:gd name="connsiteX666" fmla="*/ 2956288 w 9144000"/>
              <a:gd name="connsiteY666" fmla="*/ 5354659 h 5510676"/>
              <a:gd name="connsiteX667" fmla="*/ 2962021 w 9144000"/>
              <a:gd name="connsiteY667" fmla="*/ 5352925 h 5510676"/>
              <a:gd name="connsiteX668" fmla="*/ 2975223 w 9144000"/>
              <a:gd name="connsiteY668" fmla="*/ 5355185 h 5510676"/>
              <a:gd name="connsiteX669" fmla="*/ 2994158 w 9144000"/>
              <a:gd name="connsiteY669" fmla="*/ 5355713 h 5510676"/>
              <a:gd name="connsiteX670" fmla="*/ 3005623 w 9144000"/>
              <a:gd name="connsiteY670" fmla="*/ 5352241 h 5510676"/>
              <a:gd name="connsiteX671" fmla="*/ 3017089 w 9144000"/>
              <a:gd name="connsiteY671" fmla="*/ 5348771 h 5510676"/>
              <a:gd name="connsiteX672" fmla="*/ 2177639 w 9144000"/>
              <a:gd name="connsiteY672" fmla="*/ 5348648 h 5510676"/>
              <a:gd name="connsiteX673" fmla="*/ 2175705 w 9144000"/>
              <a:gd name="connsiteY673" fmla="*/ 5350015 h 5510676"/>
              <a:gd name="connsiteX674" fmla="*/ 2180308 w 9144000"/>
              <a:gd name="connsiteY674" fmla="*/ 5354879 h 5510676"/>
              <a:gd name="connsiteX675" fmla="*/ 2186908 w 9144000"/>
              <a:gd name="connsiteY675" fmla="*/ 5356011 h 5510676"/>
              <a:gd name="connsiteX676" fmla="*/ 2179440 w 9144000"/>
              <a:gd name="connsiteY676" fmla="*/ 5352013 h 5510676"/>
              <a:gd name="connsiteX677" fmla="*/ 2177639 w 9144000"/>
              <a:gd name="connsiteY677" fmla="*/ 5348648 h 5510676"/>
              <a:gd name="connsiteX678" fmla="*/ 2441055 w 9144000"/>
              <a:gd name="connsiteY678" fmla="*/ 5347916 h 5510676"/>
              <a:gd name="connsiteX679" fmla="*/ 2442791 w 9144000"/>
              <a:gd name="connsiteY679" fmla="*/ 5353650 h 5510676"/>
              <a:gd name="connsiteX680" fmla="*/ 2435321 w 9144000"/>
              <a:gd name="connsiteY680" fmla="*/ 5349651 h 5510676"/>
              <a:gd name="connsiteX681" fmla="*/ 4626125 w 9144000"/>
              <a:gd name="connsiteY681" fmla="*/ 5347857 h 5510676"/>
              <a:gd name="connsiteX682" fmla="*/ 4644796 w 9144000"/>
              <a:gd name="connsiteY682" fmla="*/ 5357852 h 5510676"/>
              <a:gd name="connsiteX683" fmla="*/ 4638195 w 9144000"/>
              <a:gd name="connsiteY683" fmla="*/ 5356720 h 5510676"/>
              <a:gd name="connsiteX684" fmla="*/ 4622128 w 9144000"/>
              <a:gd name="connsiteY684" fmla="*/ 5355327 h 5510676"/>
              <a:gd name="connsiteX685" fmla="*/ 4608926 w 9144000"/>
              <a:gd name="connsiteY685" fmla="*/ 5353064 h 5510676"/>
              <a:gd name="connsiteX686" fmla="*/ 6204622 w 9144000"/>
              <a:gd name="connsiteY686" fmla="*/ 5347207 h 5510676"/>
              <a:gd name="connsiteX687" fmla="*/ 6209355 w 9144000"/>
              <a:gd name="connsiteY687" fmla="*/ 5347340 h 5510676"/>
              <a:gd name="connsiteX688" fmla="*/ 6215955 w 9144000"/>
              <a:gd name="connsiteY688" fmla="*/ 5348471 h 5510676"/>
              <a:gd name="connsiteX689" fmla="*/ 6204490 w 9144000"/>
              <a:gd name="connsiteY689" fmla="*/ 5351942 h 5510676"/>
              <a:gd name="connsiteX690" fmla="*/ 6203622 w 9144000"/>
              <a:gd name="connsiteY690" fmla="*/ 5349075 h 5510676"/>
              <a:gd name="connsiteX691" fmla="*/ 6204622 w 9144000"/>
              <a:gd name="connsiteY691" fmla="*/ 5347207 h 5510676"/>
              <a:gd name="connsiteX692" fmla="*/ 1620604 w 9144000"/>
              <a:gd name="connsiteY692" fmla="*/ 5345953 h 5510676"/>
              <a:gd name="connsiteX693" fmla="*/ 1622340 w 9144000"/>
              <a:gd name="connsiteY693" fmla="*/ 5351687 h 5510676"/>
              <a:gd name="connsiteX694" fmla="*/ 1628073 w 9144000"/>
              <a:gd name="connsiteY694" fmla="*/ 5349951 h 5510676"/>
              <a:gd name="connsiteX695" fmla="*/ 838022 w 9144000"/>
              <a:gd name="connsiteY695" fmla="*/ 5345042 h 5510676"/>
              <a:gd name="connsiteX696" fmla="*/ 833157 w 9144000"/>
              <a:gd name="connsiteY696" fmla="*/ 5349643 h 5510676"/>
              <a:gd name="connsiteX697" fmla="*/ 839758 w 9144000"/>
              <a:gd name="connsiteY697" fmla="*/ 5350773 h 5510676"/>
              <a:gd name="connsiteX698" fmla="*/ 851224 w 9144000"/>
              <a:gd name="connsiteY698" fmla="*/ 5347303 h 5510676"/>
              <a:gd name="connsiteX699" fmla="*/ 2452521 w 9144000"/>
              <a:gd name="connsiteY699" fmla="*/ 5344445 h 5510676"/>
              <a:gd name="connsiteX700" fmla="*/ 2459989 w 9144000"/>
              <a:gd name="connsiteY700" fmla="*/ 5348443 h 5510676"/>
              <a:gd name="connsiteX701" fmla="*/ 2454258 w 9144000"/>
              <a:gd name="connsiteY701" fmla="*/ 5350178 h 5510676"/>
              <a:gd name="connsiteX702" fmla="*/ 2452521 w 9144000"/>
              <a:gd name="connsiteY702" fmla="*/ 5344445 h 5510676"/>
              <a:gd name="connsiteX703" fmla="*/ 5480974 w 9144000"/>
              <a:gd name="connsiteY703" fmla="*/ 5339408 h 5510676"/>
              <a:gd name="connsiteX704" fmla="*/ 5482711 w 9144000"/>
              <a:gd name="connsiteY704" fmla="*/ 5345142 h 5510676"/>
              <a:gd name="connsiteX705" fmla="*/ 5503381 w 9144000"/>
              <a:gd name="connsiteY705" fmla="*/ 5351400 h 5510676"/>
              <a:gd name="connsiteX706" fmla="*/ 5529784 w 9144000"/>
              <a:gd name="connsiteY706" fmla="*/ 5355924 h 5510676"/>
              <a:gd name="connsiteX707" fmla="*/ 5553321 w 9144000"/>
              <a:gd name="connsiteY707" fmla="*/ 5361315 h 5510676"/>
              <a:gd name="connsiteX708" fmla="*/ 5560789 w 9144000"/>
              <a:gd name="connsiteY708" fmla="*/ 5365314 h 5510676"/>
              <a:gd name="connsiteX709" fmla="*/ 5573123 w 9144000"/>
              <a:gd name="connsiteY709" fmla="*/ 5364707 h 5510676"/>
              <a:gd name="connsiteX710" fmla="*/ 5582590 w 9144000"/>
              <a:gd name="connsiteY710" fmla="*/ 5364971 h 5510676"/>
              <a:gd name="connsiteX711" fmla="*/ 5584327 w 9144000"/>
              <a:gd name="connsiteY711" fmla="*/ 5370706 h 5510676"/>
              <a:gd name="connsiteX712" fmla="*/ 5571124 w 9144000"/>
              <a:gd name="connsiteY712" fmla="*/ 5368442 h 5510676"/>
              <a:gd name="connsiteX713" fmla="*/ 5553057 w 9144000"/>
              <a:gd name="connsiteY713" fmla="*/ 5370783 h 5510676"/>
              <a:gd name="connsiteX714" fmla="*/ 5539855 w 9144000"/>
              <a:gd name="connsiteY714" fmla="*/ 5368521 h 5510676"/>
              <a:gd name="connsiteX715" fmla="*/ 5533255 w 9144000"/>
              <a:gd name="connsiteY715" fmla="*/ 5367390 h 5510676"/>
              <a:gd name="connsiteX716" fmla="*/ 5523788 w 9144000"/>
              <a:gd name="connsiteY716" fmla="*/ 5367128 h 5510676"/>
              <a:gd name="connsiteX717" fmla="*/ 5520053 w 9144000"/>
              <a:gd name="connsiteY717" fmla="*/ 5365128 h 5510676"/>
              <a:gd name="connsiteX718" fmla="*/ 5499383 w 9144000"/>
              <a:gd name="connsiteY718" fmla="*/ 5358868 h 5510676"/>
              <a:gd name="connsiteX719" fmla="*/ 5491914 w 9144000"/>
              <a:gd name="connsiteY719" fmla="*/ 5354871 h 5510676"/>
              <a:gd name="connsiteX720" fmla="*/ 5479580 w 9144000"/>
              <a:gd name="connsiteY720" fmla="*/ 5355476 h 5510676"/>
              <a:gd name="connsiteX721" fmla="*/ 5471848 w 9144000"/>
              <a:gd name="connsiteY721" fmla="*/ 5360946 h 5510676"/>
              <a:gd name="connsiteX722" fmla="*/ 5463249 w 9144000"/>
              <a:gd name="connsiteY722" fmla="*/ 5363549 h 5510676"/>
              <a:gd name="connsiteX723" fmla="*/ 5431113 w 9144000"/>
              <a:gd name="connsiteY723" fmla="*/ 5360761 h 5510676"/>
              <a:gd name="connsiteX724" fmla="*/ 5410442 w 9144000"/>
              <a:gd name="connsiteY724" fmla="*/ 5354501 h 5510676"/>
              <a:gd name="connsiteX725" fmla="*/ 5397241 w 9144000"/>
              <a:gd name="connsiteY725" fmla="*/ 5352239 h 5510676"/>
              <a:gd name="connsiteX726" fmla="*/ 5385774 w 9144000"/>
              <a:gd name="connsiteY726" fmla="*/ 5355710 h 5510676"/>
              <a:gd name="connsiteX727" fmla="*/ 5387510 w 9144000"/>
              <a:gd name="connsiteY727" fmla="*/ 5361443 h 5510676"/>
              <a:gd name="connsiteX728" fmla="*/ 5367707 w 9144000"/>
              <a:gd name="connsiteY728" fmla="*/ 5358051 h 5510676"/>
              <a:gd name="connsiteX729" fmla="*/ 5360239 w 9144000"/>
              <a:gd name="connsiteY729" fmla="*/ 5354054 h 5510676"/>
              <a:gd name="connsiteX730" fmla="*/ 5347038 w 9144000"/>
              <a:gd name="connsiteY730" fmla="*/ 5351791 h 5510676"/>
              <a:gd name="connsiteX731" fmla="*/ 5311771 w 9144000"/>
              <a:gd name="connsiteY731" fmla="*/ 5359339 h 5510676"/>
              <a:gd name="connsiteX732" fmla="*/ 5310904 w 9144000"/>
              <a:gd name="connsiteY732" fmla="*/ 5356472 h 5510676"/>
              <a:gd name="connsiteX733" fmla="*/ 5315769 w 9144000"/>
              <a:gd name="connsiteY733" fmla="*/ 5351870 h 5510676"/>
              <a:gd name="connsiteX734" fmla="*/ 5308300 w 9144000"/>
              <a:gd name="connsiteY734" fmla="*/ 5347872 h 5510676"/>
              <a:gd name="connsiteX735" fmla="*/ 5325500 w 9144000"/>
              <a:gd name="connsiteY735" fmla="*/ 5342666 h 5510676"/>
              <a:gd name="connsiteX736" fmla="*/ 5338700 w 9144000"/>
              <a:gd name="connsiteY736" fmla="*/ 5344927 h 5510676"/>
              <a:gd name="connsiteX737" fmla="*/ 5348169 w 9144000"/>
              <a:gd name="connsiteY737" fmla="*/ 5345190 h 5510676"/>
              <a:gd name="connsiteX738" fmla="*/ 5354769 w 9144000"/>
              <a:gd name="connsiteY738" fmla="*/ 5346321 h 5510676"/>
              <a:gd name="connsiteX739" fmla="*/ 5360502 w 9144000"/>
              <a:gd name="connsiteY739" fmla="*/ 5344586 h 5510676"/>
              <a:gd name="connsiteX740" fmla="*/ 5370838 w 9144000"/>
              <a:gd name="connsiteY740" fmla="*/ 5347715 h 5510676"/>
              <a:gd name="connsiteX741" fmla="*/ 5402105 w 9144000"/>
              <a:gd name="connsiteY741" fmla="*/ 5347637 h 5510676"/>
              <a:gd name="connsiteX742" fmla="*/ 5425906 w 9144000"/>
              <a:gd name="connsiteY742" fmla="*/ 5343562 h 5510676"/>
              <a:gd name="connsiteX743" fmla="*/ 5456306 w 9144000"/>
              <a:gd name="connsiteY743" fmla="*/ 5340617 h 5510676"/>
              <a:gd name="connsiteX744" fmla="*/ 6288224 w 9144000"/>
              <a:gd name="connsiteY744" fmla="*/ 5339109 h 5510676"/>
              <a:gd name="connsiteX745" fmla="*/ 6295693 w 9144000"/>
              <a:gd name="connsiteY745" fmla="*/ 5343108 h 5510676"/>
              <a:gd name="connsiteX746" fmla="*/ 6289959 w 9144000"/>
              <a:gd name="connsiteY746" fmla="*/ 5344843 h 5510676"/>
              <a:gd name="connsiteX747" fmla="*/ 6282490 w 9144000"/>
              <a:gd name="connsiteY747" fmla="*/ 5340845 h 5510676"/>
              <a:gd name="connsiteX748" fmla="*/ 6288224 w 9144000"/>
              <a:gd name="connsiteY748" fmla="*/ 5339109 h 5510676"/>
              <a:gd name="connsiteX749" fmla="*/ 4510782 w 9144000"/>
              <a:gd name="connsiteY749" fmla="*/ 5338965 h 5510676"/>
              <a:gd name="connsiteX750" fmla="*/ 4529716 w 9144000"/>
              <a:gd name="connsiteY750" fmla="*/ 5339493 h 5510676"/>
              <a:gd name="connsiteX751" fmla="*/ 4556121 w 9144000"/>
              <a:gd name="connsiteY751" fmla="*/ 5344017 h 5510676"/>
              <a:gd name="connsiteX752" fmla="*/ 4562720 w 9144000"/>
              <a:gd name="connsiteY752" fmla="*/ 5345147 h 5510676"/>
              <a:gd name="connsiteX753" fmla="*/ 4566455 w 9144000"/>
              <a:gd name="connsiteY753" fmla="*/ 5347147 h 5510676"/>
              <a:gd name="connsiteX754" fmla="*/ 4576789 w 9144000"/>
              <a:gd name="connsiteY754" fmla="*/ 5350276 h 5510676"/>
              <a:gd name="connsiteX755" fmla="*/ 4589992 w 9144000"/>
              <a:gd name="connsiteY755" fmla="*/ 5352538 h 5510676"/>
              <a:gd name="connsiteX756" fmla="*/ 4584258 w 9144000"/>
              <a:gd name="connsiteY756" fmla="*/ 5354273 h 5510676"/>
              <a:gd name="connsiteX757" fmla="*/ 4565325 w 9144000"/>
              <a:gd name="connsiteY757" fmla="*/ 5353747 h 5510676"/>
              <a:gd name="connsiteX758" fmla="*/ 4533187 w 9144000"/>
              <a:gd name="connsiteY758" fmla="*/ 5350959 h 5510676"/>
              <a:gd name="connsiteX759" fmla="*/ 4519985 w 9144000"/>
              <a:gd name="connsiteY759" fmla="*/ 5348696 h 5510676"/>
              <a:gd name="connsiteX760" fmla="*/ 4512518 w 9144000"/>
              <a:gd name="connsiteY760" fmla="*/ 5344699 h 5510676"/>
              <a:gd name="connsiteX761" fmla="*/ 5774725 w 9144000"/>
              <a:gd name="connsiteY761" fmla="*/ 5338099 h 5510676"/>
              <a:gd name="connsiteX762" fmla="*/ 5781326 w 9144000"/>
              <a:gd name="connsiteY762" fmla="*/ 5339230 h 5510676"/>
              <a:gd name="connsiteX763" fmla="*/ 5776462 w 9144000"/>
              <a:gd name="connsiteY763" fmla="*/ 5343833 h 5510676"/>
              <a:gd name="connsiteX764" fmla="*/ 3032553 w 9144000"/>
              <a:gd name="connsiteY764" fmla="*/ 5337830 h 5510676"/>
              <a:gd name="connsiteX765" fmla="*/ 3028555 w 9144000"/>
              <a:gd name="connsiteY765" fmla="*/ 5345299 h 5510676"/>
              <a:gd name="connsiteX766" fmla="*/ 3021087 w 9144000"/>
              <a:gd name="connsiteY766" fmla="*/ 5341301 h 5510676"/>
              <a:gd name="connsiteX767" fmla="*/ 2826007 w 9144000"/>
              <a:gd name="connsiteY767" fmla="*/ 5337773 h 5510676"/>
              <a:gd name="connsiteX768" fmla="*/ 2831214 w 9144000"/>
              <a:gd name="connsiteY768" fmla="*/ 5354972 h 5510676"/>
              <a:gd name="connsiteX769" fmla="*/ 2844415 w 9144000"/>
              <a:gd name="connsiteY769" fmla="*/ 5357234 h 5510676"/>
              <a:gd name="connsiteX770" fmla="*/ 2850149 w 9144000"/>
              <a:gd name="connsiteY770" fmla="*/ 5355499 h 5510676"/>
              <a:gd name="connsiteX771" fmla="*/ 2861614 w 9144000"/>
              <a:gd name="connsiteY771" fmla="*/ 5352027 h 5510676"/>
              <a:gd name="connsiteX772" fmla="*/ 2866216 w 9144000"/>
              <a:gd name="connsiteY772" fmla="*/ 5356893 h 5510676"/>
              <a:gd name="connsiteX773" fmla="*/ 2869083 w 9144000"/>
              <a:gd name="connsiteY773" fmla="*/ 5356025 h 5510676"/>
              <a:gd name="connsiteX774" fmla="*/ 2874815 w 9144000"/>
              <a:gd name="connsiteY774" fmla="*/ 5354289 h 5510676"/>
              <a:gd name="connsiteX775" fmla="*/ 2924153 w 9144000"/>
              <a:gd name="connsiteY775" fmla="*/ 5351872 h 5510676"/>
              <a:gd name="connsiteX776" fmla="*/ 2930753 w 9144000"/>
              <a:gd name="connsiteY776" fmla="*/ 5353002 h 5510676"/>
              <a:gd name="connsiteX777" fmla="*/ 2926756 w 9144000"/>
              <a:gd name="connsiteY777" fmla="*/ 5360471 h 5510676"/>
              <a:gd name="connsiteX778" fmla="*/ 2909556 w 9144000"/>
              <a:gd name="connsiteY778" fmla="*/ 5365677 h 5510676"/>
              <a:gd name="connsiteX779" fmla="*/ 2884889 w 9144000"/>
              <a:gd name="connsiteY779" fmla="*/ 5366887 h 5510676"/>
              <a:gd name="connsiteX780" fmla="*/ 2865086 w 9144000"/>
              <a:gd name="connsiteY780" fmla="*/ 5363494 h 5510676"/>
              <a:gd name="connsiteX781" fmla="*/ 2840418 w 9144000"/>
              <a:gd name="connsiteY781" fmla="*/ 5364703 h 5510676"/>
              <a:gd name="connsiteX782" fmla="*/ 2827216 w 9144000"/>
              <a:gd name="connsiteY782" fmla="*/ 5362442 h 5510676"/>
              <a:gd name="connsiteX783" fmla="*/ 2808282 w 9144000"/>
              <a:gd name="connsiteY783" fmla="*/ 5361915 h 5510676"/>
              <a:gd name="connsiteX784" fmla="*/ 2781616 w 9144000"/>
              <a:gd name="connsiteY784" fmla="*/ 5366858 h 5510676"/>
              <a:gd name="connsiteX785" fmla="*/ 2754080 w 9144000"/>
              <a:gd name="connsiteY785" fmla="*/ 5368936 h 5510676"/>
              <a:gd name="connsiteX786" fmla="*/ 2728546 w 9144000"/>
              <a:gd name="connsiteY786" fmla="*/ 5367278 h 5510676"/>
              <a:gd name="connsiteX787" fmla="*/ 2713346 w 9144000"/>
              <a:gd name="connsiteY787" fmla="*/ 5368751 h 5510676"/>
              <a:gd name="connsiteX788" fmla="*/ 2703878 w 9144000"/>
              <a:gd name="connsiteY788" fmla="*/ 5368487 h 5510676"/>
              <a:gd name="connsiteX789" fmla="*/ 2658539 w 9144000"/>
              <a:gd name="connsiteY789" fmla="*/ 5363437 h 5510676"/>
              <a:gd name="connsiteX790" fmla="*/ 2656804 w 9144000"/>
              <a:gd name="connsiteY790" fmla="*/ 5357704 h 5510676"/>
              <a:gd name="connsiteX791" fmla="*/ 2662537 w 9144000"/>
              <a:gd name="connsiteY791" fmla="*/ 5355968 h 5510676"/>
              <a:gd name="connsiteX792" fmla="*/ 2668270 w 9144000"/>
              <a:gd name="connsiteY792" fmla="*/ 5354232 h 5510676"/>
              <a:gd name="connsiteX793" fmla="*/ 2666535 w 9144000"/>
              <a:gd name="connsiteY793" fmla="*/ 5348500 h 5510676"/>
              <a:gd name="connsiteX794" fmla="*/ 2672268 w 9144000"/>
              <a:gd name="connsiteY794" fmla="*/ 5346765 h 5510676"/>
              <a:gd name="connsiteX795" fmla="*/ 2679737 w 9144000"/>
              <a:gd name="connsiteY795" fmla="*/ 5350762 h 5510676"/>
              <a:gd name="connsiteX796" fmla="*/ 2693201 w 9144000"/>
              <a:gd name="connsiteY796" fmla="*/ 5343556 h 5510676"/>
              <a:gd name="connsiteX797" fmla="*/ 2717869 w 9144000"/>
              <a:gd name="connsiteY797" fmla="*/ 5342347 h 5510676"/>
              <a:gd name="connsiteX798" fmla="*/ 2740539 w 9144000"/>
              <a:gd name="connsiteY798" fmla="*/ 5344871 h 5510676"/>
              <a:gd name="connsiteX799" fmla="*/ 2734805 w 9144000"/>
              <a:gd name="connsiteY799" fmla="*/ 5346608 h 5510676"/>
              <a:gd name="connsiteX800" fmla="*/ 2736540 w 9144000"/>
              <a:gd name="connsiteY800" fmla="*/ 5352342 h 5510676"/>
              <a:gd name="connsiteX801" fmla="*/ 2740539 w 9144000"/>
              <a:gd name="connsiteY801" fmla="*/ 5344871 h 5510676"/>
              <a:gd name="connsiteX802" fmla="*/ 2765205 w 9144000"/>
              <a:gd name="connsiteY802" fmla="*/ 5343664 h 5510676"/>
              <a:gd name="connsiteX803" fmla="*/ 2801340 w 9144000"/>
              <a:gd name="connsiteY803" fmla="*/ 5338983 h 5510676"/>
              <a:gd name="connsiteX804" fmla="*/ 2888545 w 9144000"/>
              <a:gd name="connsiteY804" fmla="*/ 5337617 h 5510676"/>
              <a:gd name="connsiteX805" fmla="*/ 2890280 w 9144000"/>
              <a:gd name="connsiteY805" fmla="*/ 5343350 h 5510676"/>
              <a:gd name="connsiteX806" fmla="*/ 2875946 w 9144000"/>
              <a:gd name="connsiteY806" fmla="*/ 5347689 h 5510676"/>
              <a:gd name="connsiteX807" fmla="*/ 2857012 w 9144000"/>
              <a:gd name="connsiteY807" fmla="*/ 5347163 h 5510676"/>
              <a:gd name="connsiteX808" fmla="*/ 2846678 w 9144000"/>
              <a:gd name="connsiteY808" fmla="*/ 5344033 h 5510676"/>
              <a:gd name="connsiteX809" fmla="*/ 2844942 w 9144000"/>
              <a:gd name="connsiteY809" fmla="*/ 5338300 h 5510676"/>
              <a:gd name="connsiteX810" fmla="*/ 2877078 w 9144000"/>
              <a:gd name="connsiteY810" fmla="*/ 5341089 h 5510676"/>
              <a:gd name="connsiteX811" fmla="*/ 2882812 w 9144000"/>
              <a:gd name="connsiteY811" fmla="*/ 5339352 h 5510676"/>
              <a:gd name="connsiteX812" fmla="*/ 2888545 w 9144000"/>
              <a:gd name="connsiteY812" fmla="*/ 5337617 h 5510676"/>
              <a:gd name="connsiteX813" fmla="*/ 5035747 w 9144000"/>
              <a:gd name="connsiteY813" fmla="*/ 5336506 h 5510676"/>
              <a:gd name="connsiteX814" fmla="*/ 5033484 w 9144000"/>
              <a:gd name="connsiteY814" fmla="*/ 5349706 h 5510676"/>
              <a:gd name="connsiteX815" fmla="*/ 5026016 w 9144000"/>
              <a:gd name="connsiteY815" fmla="*/ 5345710 h 5510676"/>
              <a:gd name="connsiteX816" fmla="*/ 4988147 w 9144000"/>
              <a:gd name="connsiteY816" fmla="*/ 5344657 h 5510676"/>
              <a:gd name="connsiteX817" fmla="*/ 4992295 w 9144000"/>
              <a:gd name="connsiteY817" fmla="*/ 5340272 h 5510676"/>
              <a:gd name="connsiteX818" fmla="*/ 4996746 w 9144000"/>
              <a:gd name="connsiteY818" fmla="*/ 5342053 h 5510676"/>
              <a:gd name="connsiteX819" fmla="*/ 5003347 w 9144000"/>
              <a:gd name="connsiteY819" fmla="*/ 5343184 h 5510676"/>
              <a:gd name="connsiteX820" fmla="*/ 5009080 w 9144000"/>
              <a:gd name="connsiteY820" fmla="*/ 5341449 h 5510676"/>
              <a:gd name="connsiteX821" fmla="*/ 5018547 w 9144000"/>
              <a:gd name="connsiteY821" fmla="*/ 5341712 h 5510676"/>
              <a:gd name="connsiteX822" fmla="*/ 5035747 w 9144000"/>
              <a:gd name="connsiteY822" fmla="*/ 5336506 h 5510676"/>
              <a:gd name="connsiteX823" fmla="*/ 6525171 w 9144000"/>
              <a:gd name="connsiteY823" fmla="*/ 5336222 h 5510676"/>
              <a:gd name="connsiteX824" fmla="*/ 6563040 w 9144000"/>
              <a:gd name="connsiteY824" fmla="*/ 5337275 h 5510676"/>
              <a:gd name="connsiteX825" fmla="*/ 6581974 w 9144000"/>
              <a:gd name="connsiteY825" fmla="*/ 5337801 h 5510676"/>
              <a:gd name="connsiteX826" fmla="*/ 6600909 w 9144000"/>
              <a:gd name="connsiteY826" fmla="*/ 5338328 h 5510676"/>
              <a:gd name="connsiteX827" fmla="*/ 6596912 w 9144000"/>
              <a:gd name="connsiteY827" fmla="*/ 5345797 h 5510676"/>
              <a:gd name="connsiteX828" fmla="*/ 6587181 w 9144000"/>
              <a:gd name="connsiteY828" fmla="*/ 5355000 h 5510676"/>
              <a:gd name="connsiteX829" fmla="*/ 6560779 w 9144000"/>
              <a:gd name="connsiteY829" fmla="*/ 5350477 h 5510676"/>
              <a:gd name="connsiteX830" fmla="*/ 6540107 w 9144000"/>
              <a:gd name="connsiteY830" fmla="*/ 5344217 h 5510676"/>
              <a:gd name="connsiteX831" fmla="*/ 6532640 w 9144000"/>
              <a:gd name="connsiteY831" fmla="*/ 5340220 h 5510676"/>
              <a:gd name="connsiteX832" fmla="*/ 2956815 w 9144000"/>
              <a:gd name="connsiteY832" fmla="*/ 5335725 h 5510676"/>
              <a:gd name="connsiteX833" fmla="*/ 2966017 w 9144000"/>
              <a:gd name="connsiteY833" fmla="*/ 5345456 h 5510676"/>
              <a:gd name="connsiteX834" fmla="*/ 2956551 w 9144000"/>
              <a:gd name="connsiteY834" fmla="*/ 5345193 h 5510676"/>
              <a:gd name="connsiteX835" fmla="*/ 2937617 w 9144000"/>
              <a:gd name="connsiteY835" fmla="*/ 5344666 h 5510676"/>
              <a:gd name="connsiteX836" fmla="*/ 2918681 w 9144000"/>
              <a:gd name="connsiteY836" fmla="*/ 5344139 h 5510676"/>
              <a:gd name="connsiteX837" fmla="*/ 2909215 w 9144000"/>
              <a:gd name="connsiteY837" fmla="*/ 5343876 h 5510676"/>
              <a:gd name="connsiteX838" fmla="*/ 2524790 w 9144000"/>
              <a:gd name="connsiteY838" fmla="*/ 5335085 h 5510676"/>
              <a:gd name="connsiteX839" fmla="*/ 2532257 w 9144000"/>
              <a:gd name="connsiteY839" fmla="*/ 5339082 h 5510676"/>
              <a:gd name="connsiteX840" fmla="*/ 2526525 w 9144000"/>
              <a:gd name="connsiteY840" fmla="*/ 5340818 h 5510676"/>
              <a:gd name="connsiteX841" fmla="*/ 2524790 w 9144000"/>
              <a:gd name="connsiteY841" fmla="*/ 5335085 h 5510676"/>
              <a:gd name="connsiteX842" fmla="*/ 4359305 w 9144000"/>
              <a:gd name="connsiteY842" fmla="*/ 5334755 h 5510676"/>
              <a:gd name="connsiteX843" fmla="*/ 4369640 w 9144000"/>
              <a:gd name="connsiteY843" fmla="*/ 5337885 h 5510676"/>
              <a:gd name="connsiteX844" fmla="*/ 4387444 w 9144000"/>
              <a:gd name="connsiteY844" fmla="*/ 5345011 h 5510676"/>
              <a:gd name="connsiteX845" fmla="*/ 4400645 w 9144000"/>
              <a:gd name="connsiteY845" fmla="*/ 5347274 h 5510676"/>
              <a:gd name="connsiteX846" fmla="*/ 4389178 w 9144000"/>
              <a:gd name="connsiteY846" fmla="*/ 5350745 h 5510676"/>
              <a:gd name="connsiteX847" fmla="*/ 5829793 w 9144000"/>
              <a:gd name="connsiteY847" fmla="*/ 5333946 h 5510676"/>
              <a:gd name="connsiteX848" fmla="*/ 5840129 w 9144000"/>
              <a:gd name="connsiteY848" fmla="*/ 5337074 h 5510676"/>
              <a:gd name="connsiteX849" fmla="*/ 5841865 w 9144000"/>
              <a:gd name="connsiteY849" fmla="*/ 5342808 h 5510676"/>
              <a:gd name="connsiteX850" fmla="*/ 5833265 w 9144000"/>
              <a:gd name="connsiteY850" fmla="*/ 5345412 h 5510676"/>
              <a:gd name="connsiteX851" fmla="*/ 5825796 w 9144000"/>
              <a:gd name="connsiteY851" fmla="*/ 5341414 h 5510676"/>
              <a:gd name="connsiteX852" fmla="*/ 5829793 w 9144000"/>
              <a:gd name="connsiteY852" fmla="*/ 5333946 h 5510676"/>
              <a:gd name="connsiteX853" fmla="*/ 5147618 w 9144000"/>
              <a:gd name="connsiteY853" fmla="*/ 5333931 h 5510676"/>
              <a:gd name="connsiteX854" fmla="*/ 5179755 w 9144000"/>
              <a:gd name="connsiteY854" fmla="*/ 5336718 h 5510676"/>
              <a:gd name="connsiteX855" fmla="*/ 5178624 w 9144000"/>
              <a:gd name="connsiteY855" fmla="*/ 5343319 h 5510676"/>
              <a:gd name="connsiteX856" fmla="*/ 5188959 w 9144000"/>
              <a:gd name="connsiteY856" fmla="*/ 5346449 h 5510676"/>
              <a:gd name="connsiteX857" fmla="*/ 5192694 w 9144000"/>
              <a:gd name="connsiteY857" fmla="*/ 5348448 h 5510676"/>
              <a:gd name="connsiteX858" fmla="*/ 5207894 w 9144000"/>
              <a:gd name="connsiteY858" fmla="*/ 5346976 h 5510676"/>
              <a:gd name="connsiteX859" fmla="*/ 5251497 w 9144000"/>
              <a:gd name="connsiteY859" fmla="*/ 5346293 h 5510676"/>
              <a:gd name="connsiteX860" fmla="*/ 5266434 w 9144000"/>
              <a:gd name="connsiteY860" fmla="*/ 5354287 h 5510676"/>
              <a:gd name="connsiteX861" fmla="*/ 5260700 w 9144000"/>
              <a:gd name="connsiteY861" fmla="*/ 5356022 h 5510676"/>
              <a:gd name="connsiteX862" fmla="*/ 5252101 w 9144000"/>
              <a:gd name="connsiteY862" fmla="*/ 5358627 h 5510676"/>
              <a:gd name="connsiteX863" fmla="*/ 5238900 w 9144000"/>
              <a:gd name="connsiteY863" fmla="*/ 5356365 h 5510676"/>
              <a:gd name="connsiteX864" fmla="*/ 5234298 w 9144000"/>
              <a:gd name="connsiteY864" fmla="*/ 5351499 h 5510676"/>
              <a:gd name="connsiteX865" fmla="*/ 5225699 w 9144000"/>
              <a:gd name="connsiteY865" fmla="*/ 5354102 h 5510676"/>
              <a:gd name="connsiteX866" fmla="*/ 5217098 w 9144000"/>
              <a:gd name="connsiteY866" fmla="*/ 5356706 h 5510676"/>
              <a:gd name="connsiteX867" fmla="*/ 5203897 w 9144000"/>
              <a:gd name="connsiteY867" fmla="*/ 5354444 h 5510676"/>
              <a:gd name="connsiteX868" fmla="*/ 5198163 w 9144000"/>
              <a:gd name="connsiteY868" fmla="*/ 5356181 h 5510676"/>
              <a:gd name="connsiteX869" fmla="*/ 5184963 w 9144000"/>
              <a:gd name="connsiteY869" fmla="*/ 5353918 h 5510676"/>
              <a:gd name="connsiteX870" fmla="*/ 5166028 w 9144000"/>
              <a:gd name="connsiteY870" fmla="*/ 5353391 h 5510676"/>
              <a:gd name="connsiteX871" fmla="*/ 5152825 w 9144000"/>
              <a:gd name="connsiteY871" fmla="*/ 5351129 h 5510676"/>
              <a:gd name="connsiteX872" fmla="*/ 5146225 w 9144000"/>
              <a:gd name="connsiteY872" fmla="*/ 5349998 h 5510676"/>
              <a:gd name="connsiteX873" fmla="*/ 5133891 w 9144000"/>
              <a:gd name="connsiteY873" fmla="*/ 5350604 h 5510676"/>
              <a:gd name="connsiteX874" fmla="*/ 5120688 w 9144000"/>
              <a:gd name="connsiteY874" fmla="*/ 5348341 h 5510676"/>
              <a:gd name="connsiteX875" fmla="*/ 5126423 w 9144000"/>
              <a:gd name="connsiteY875" fmla="*/ 5346606 h 5510676"/>
              <a:gd name="connsiteX876" fmla="*/ 5141886 w 9144000"/>
              <a:gd name="connsiteY876" fmla="*/ 5335666 h 5510676"/>
              <a:gd name="connsiteX877" fmla="*/ 6843589 w 9144000"/>
              <a:gd name="connsiteY877" fmla="*/ 5333704 h 5510676"/>
              <a:gd name="connsiteX878" fmla="*/ 6851058 w 9144000"/>
              <a:gd name="connsiteY878" fmla="*/ 5337702 h 5510676"/>
              <a:gd name="connsiteX879" fmla="*/ 6845324 w 9144000"/>
              <a:gd name="connsiteY879" fmla="*/ 5339437 h 5510676"/>
              <a:gd name="connsiteX880" fmla="*/ 6699580 w 9144000"/>
              <a:gd name="connsiteY880" fmla="*/ 5333491 h 5510676"/>
              <a:gd name="connsiteX881" fmla="*/ 6713650 w 9144000"/>
              <a:gd name="connsiteY881" fmla="*/ 5338619 h 5510676"/>
              <a:gd name="connsiteX882" fmla="*/ 6714518 w 9144000"/>
              <a:gd name="connsiteY882" fmla="*/ 5341486 h 5510676"/>
              <a:gd name="connsiteX883" fmla="*/ 6707049 w 9144000"/>
              <a:gd name="connsiteY883" fmla="*/ 5337488 h 5510676"/>
              <a:gd name="connsiteX884" fmla="*/ 6693847 w 9144000"/>
              <a:gd name="connsiteY884" fmla="*/ 5335226 h 5510676"/>
              <a:gd name="connsiteX885" fmla="*/ 2987215 w 9144000"/>
              <a:gd name="connsiteY885" fmla="*/ 5332780 h 5510676"/>
              <a:gd name="connsiteX886" fmla="*/ 2979220 w 9144000"/>
              <a:gd name="connsiteY886" fmla="*/ 5347717 h 5510676"/>
              <a:gd name="connsiteX887" fmla="*/ 2977484 w 9144000"/>
              <a:gd name="connsiteY887" fmla="*/ 5341985 h 5510676"/>
              <a:gd name="connsiteX888" fmla="*/ 2984348 w 9144000"/>
              <a:gd name="connsiteY888" fmla="*/ 5333649 h 5510676"/>
              <a:gd name="connsiteX889" fmla="*/ 2987215 w 9144000"/>
              <a:gd name="connsiteY889" fmla="*/ 5332780 h 5510676"/>
              <a:gd name="connsiteX890" fmla="*/ 6805720 w 9144000"/>
              <a:gd name="connsiteY890" fmla="*/ 5332652 h 5510676"/>
              <a:gd name="connsiteX891" fmla="*/ 6807456 w 9144000"/>
              <a:gd name="connsiteY891" fmla="*/ 5338384 h 5510676"/>
              <a:gd name="connsiteX892" fmla="*/ 6801722 w 9144000"/>
              <a:gd name="connsiteY892" fmla="*/ 5340121 h 5510676"/>
              <a:gd name="connsiteX893" fmla="*/ 5009343 w 9144000"/>
              <a:gd name="connsiteY893" fmla="*/ 5331981 h 5510676"/>
              <a:gd name="connsiteX894" fmla="*/ 5011078 w 9144000"/>
              <a:gd name="connsiteY894" fmla="*/ 5337715 h 5510676"/>
              <a:gd name="connsiteX895" fmla="*/ 4997877 w 9144000"/>
              <a:gd name="connsiteY895" fmla="*/ 5335452 h 5510676"/>
              <a:gd name="connsiteX896" fmla="*/ 4658787 w 9144000"/>
              <a:gd name="connsiteY896" fmla="*/ 5331712 h 5510676"/>
              <a:gd name="connsiteX897" fmla="*/ 4666257 w 9144000"/>
              <a:gd name="connsiteY897" fmla="*/ 5335708 h 5510676"/>
              <a:gd name="connsiteX898" fmla="*/ 4660525 w 9144000"/>
              <a:gd name="connsiteY898" fmla="*/ 5337444 h 5510676"/>
              <a:gd name="connsiteX899" fmla="*/ 4656789 w 9144000"/>
              <a:gd name="connsiteY899" fmla="*/ 5335446 h 5510676"/>
              <a:gd name="connsiteX900" fmla="*/ 4658787 w 9144000"/>
              <a:gd name="connsiteY900" fmla="*/ 5331712 h 5510676"/>
              <a:gd name="connsiteX901" fmla="*/ 3055485 w 9144000"/>
              <a:gd name="connsiteY901" fmla="*/ 5330888 h 5510676"/>
              <a:gd name="connsiteX902" fmla="*/ 3068686 w 9144000"/>
              <a:gd name="connsiteY902" fmla="*/ 5333150 h 5510676"/>
              <a:gd name="connsiteX903" fmla="*/ 3070423 w 9144000"/>
              <a:gd name="connsiteY903" fmla="*/ 5338884 h 5510676"/>
              <a:gd name="connsiteX904" fmla="*/ 3058956 w 9144000"/>
              <a:gd name="connsiteY904" fmla="*/ 5342354 h 5510676"/>
              <a:gd name="connsiteX905" fmla="*/ 3053224 w 9144000"/>
              <a:gd name="connsiteY905" fmla="*/ 5344090 h 5510676"/>
              <a:gd name="connsiteX906" fmla="*/ 3057220 w 9144000"/>
              <a:gd name="connsiteY906" fmla="*/ 5336621 h 5510676"/>
              <a:gd name="connsiteX907" fmla="*/ 3055485 w 9144000"/>
              <a:gd name="connsiteY907" fmla="*/ 5330888 h 5510676"/>
              <a:gd name="connsiteX908" fmla="*/ 6379426 w 9144000"/>
              <a:gd name="connsiteY908" fmla="*/ 5330276 h 5510676"/>
              <a:gd name="connsiteX909" fmla="*/ 6375429 w 9144000"/>
              <a:gd name="connsiteY909" fmla="*/ 5337744 h 5510676"/>
              <a:gd name="connsiteX910" fmla="*/ 6358229 w 9144000"/>
              <a:gd name="connsiteY910" fmla="*/ 5342950 h 5510676"/>
              <a:gd name="connsiteX911" fmla="*/ 6356494 w 9144000"/>
              <a:gd name="connsiteY911" fmla="*/ 5337217 h 5510676"/>
              <a:gd name="connsiteX912" fmla="*/ 6354758 w 9144000"/>
              <a:gd name="connsiteY912" fmla="*/ 5331485 h 5510676"/>
              <a:gd name="connsiteX913" fmla="*/ 6379426 w 9144000"/>
              <a:gd name="connsiteY913" fmla="*/ 5330276 h 5510676"/>
              <a:gd name="connsiteX914" fmla="*/ 5077613 w 9144000"/>
              <a:gd name="connsiteY914" fmla="*/ 5330090 h 5510676"/>
              <a:gd name="connsiteX915" fmla="*/ 5085083 w 9144000"/>
              <a:gd name="connsiteY915" fmla="*/ 5334086 h 5510676"/>
              <a:gd name="connsiteX916" fmla="*/ 5081085 w 9144000"/>
              <a:gd name="connsiteY916" fmla="*/ 5341555 h 5510676"/>
              <a:gd name="connsiteX917" fmla="*/ 5075351 w 9144000"/>
              <a:gd name="connsiteY917" fmla="*/ 5343290 h 5510676"/>
              <a:gd name="connsiteX918" fmla="*/ 5062150 w 9144000"/>
              <a:gd name="connsiteY918" fmla="*/ 5341028 h 5510676"/>
              <a:gd name="connsiteX919" fmla="*/ 5048080 w 9144000"/>
              <a:gd name="connsiteY919" fmla="*/ 5335900 h 5510676"/>
              <a:gd name="connsiteX920" fmla="*/ 5050078 w 9144000"/>
              <a:gd name="connsiteY920" fmla="*/ 5332166 h 5510676"/>
              <a:gd name="connsiteX921" fmla="*/ 5056680 w 9144000"/>
              <a:gd name="connsiteY921" fmla="*/ 5333297 h 5510676"/>
              <a:gd name="connsiteX922" fmla="*/ 5066147 w 9144000"/>
              <a:gd name="connsiteY922" fmla="*/ 5333561 h 5510676"/>
              <a:gd name="connsiteX923" fmla="*/ 6153945 w 9144000"/>
              <a:gd name="connsiteY923" fmla="*/ 5329692 h 5510676"/>
              <a:gd name="connsiteX924" fmla="*/ 6155682 w 9144000"/>
              <a:gd name="connsiteY924" fmla="*/ 5335425 h 5510676"/>
              <a:gd name="connsiteX925" fmla="*/ 6142479 w 9144000"/>
              <a:gd name="connsiteY925" fmla="*/ 5333163 h 5510676"/>
              <a:gd name="connsiteX926" fmla="*/ 6754650 w 9144000"/>
              <a:gd name="connsiteY926" fmla="*/ 5329337 h 5510676"/>
              <a:gd name="connsiteX927" fmla="*/ 6781052 w 9144000"/>
              <a:gd name="connsiteY927" fmla="*/ 5333861 h 5510676"/>
              <a:gd name="connsiteX928" fmla="*/ 6782788 w 9144000"/>
              <a:gd name="connsiteY928" fmla="*/ 5339593 h 5510676"/>
              <a:gd name="connsiteX929" fmla="*/ 6770455 w 9144000"/>
              <a:gd name="connsiteY929" fmla="*/ 5340198 h 5510676"/>
              <a:gd name="connsiteX930" fmla="*/ 6763853 w 9144000"/>
              <a:gd name="connsiteY930" fmla="*/ 5339068 h 5510676"/>
              <a:gd name="connsiteX931" fmla="*/ 6744919 w 9144000"/>
              <a:gd name="connsiteY931" fmla="*/ 5338541 h 5510676"/>
              <a:gd name="connsiteX932" fmla="*/ 6743183 w 9144000"/>
              <a:gd name="connsiteY932" fmla="*/ 5332808 h 5510676"/>
              <a:gd name="connsiteX933" fmla="*/ 6754650 w 9144000"/>
              <a:gd name="connsiteY933" fmla="*/ 5329337 h 5510676"/>
              <a:gd name="connsiteX934" fmla="*/ 6510233 w 9144000"/>
              <a:gd name="connsiteY934" fmla="*/ 5328227 h 5510676"/>
              <a:gd name="connsiteX935" fmla="*/ 6517702 w 9144000"/>
              <a:gd name="connsiteY935" fmla="*/ 5332224 h 5510676"/>
              <a:gd name="connsiteX936" fmla="*/ 6506236 w 9144000"/>
              <a:gd name="connsiteY936" fmla="*/ 5335695 h 5510676"/>
              <a:gd name="connsiteX937" fmla="*/ 6510233 w 9144000"/>
              <a:gd name="connsiteY937" fmla="*/ 5328227 h 5510676"/>
              <a:gd name="connsiteX938" fmla="*/ 1452455 w 9144000"/>
              <a:gd name="connsiteY938" fmla="*/ 5328014 h 5510676"/>
              <a:gd name="connsiteX939" fmla="*/ 1465655 w 9144000"/>
              <a:gd name="connsiteY939" fmla="*/ 5330275 h 5510676"/>
              <a:gd name="connsiteX940" fmla="*/ 1446720 w 9144000"/>
              <a:gd name="connsiteY940" fmla="*/ 5329749 h 5510676"/>
              <a:gd name="connsiteX941" fmla="*/ 1452455 w 9144000"/>
              <a:gd name="connsiteY941" fmla="*/ 5328014 h 5510676"/>
              <a:gd name="connsiteX942" fmla="*/ 6328355 w 9144000"/>
              <a:gd name="connsiteY942" fmla="*/ 5326960 h 5510676"/>
              <a:gd name="connsiteX943" fmla="*/ 6337559 w 9144000"/>
              <a:gd name="connsiteY943" fmla="*/ 5336692 h 5510676"/>
              <a:gd name="connsiteX944" fmla="*/ 6311156 w 9144000"/>
              <a:gd name="connsiteY944" fmla="*/ 5332167 h 5510676"/>
              <a:gd name="connsiteX945" fmla="*/ 6297955 w 9144000"/>
              <a:gd name="connsiteY945" fmla="*/ 5329905 h 5510676"/>
              <a:gd name="connsiteX946" fmla="*/ 1583261 w 9144000"/>
              <a:gd name="connsiteY946" fmla="*/ 5325965 h 5510676"/>
              <a:gd name="connsiteX947" fmla="*/ 1584996 w 9144000"/>
              <a:gd name="connsiteY947" fmla="*/ 5331699 h 5510676"/>
              <a:gd name="connsiteX948" fmla="*/ 1571794 w 9144000"/>
              <a:gd name="connsiteY948" fmla="*/ 5329437 h 5510676"/>
              <a:gd name="connsiteX949" fmla="*/ 2327973 w 9144000"/>
              <a:gd name="connsiteY949" fmla="*/ 5325823 h 5510676"/>
              <a:gd name="connsiteX950" fmla="*/ 2348643 w 9144000"/>
              <a:gd name="connsiteY950" fmla="*/ 5332084 h 5510676"/>
              <a:gd name="connsiteX951" fmla="*/ 2331444 w 9144000"/>
              <a:gd name="connsiteY951" fmla="*/ 5337290 h 5510676"/>
              <a:gd name="connsiteX952" fmla="*/ 6041229 w 9144000"/>
              <a:gd name="connsiteY952" fmla="*/ 5324308 h 5510676"/>
              <a:gd name="connsiteX953" fmla="*/ 6065005 w 9144000"/>
              <a:gd name="connsiteY953" fmla="*/ 5325324 h 5510676"/>
              <a:gd name="connsiteX954" fmla="*/ 6078207 w 9144000"/>
              <a:gd name="connsiteY954" fmla="*/ 5327587 h 5510676"/>
              <a:gd name="connsiteX955" fmla="*/ 6083940 w 9144000"/>
              <a:gd name="connsiteY955" fmla="*/ 5325851 h 5510676"/>
              <a:gd name="connsiteX956" fmla="*/ 6094275 w 9144000"/>
              <a:gd name="connsiteY956" fmla="*/ 5328980 h 5510676"/>
              <a:gd name="connsiteX957" fmla="*/ 6116943 w 9144000"/>
              <a:gd name="connsiteY957" fmla="*/ 5331505 h 5510676"/>
              <a:gd name="connsiteX958" fmla="*/ 6135011 w 9144000"/>
              <a:gd name="connsiteY958" fmla="*/ 5329167 h 5510676"/>
              <a:gd name="connsiteX959" fmla="*/ 6136746 w 9144000"/>
              <a:gd name="connsiteY959" fmla="*/ 5334898 h 5510676"/>
              <a:gd name="connsiteX960" fmla="*/ 6109213 w 9144000"/>
              <a:gd name="connsiteY960" fmla="*/ 5336975 h 5510676"/>
              <a:gd name="connsiteX961" fmla="*/ 6071343 w 9144000"/>
              <a:gd name="connsiteY961" fmla="*/ 5335923 h 5510676"/>
              <a:gd name="connsiteX962" fmla="*/ 6053539 w 9144000"/>
              <a:gd name="connsiteY962" fmla="*/ 5328796 h 5510676"/>
              <a:gd name="connsiteX963" fmla="*/ 6040337 w 9144000"/>
              <a:gd name="connsiteY963" fmla="*/ 5326535 h 5510676"/>
              <a:gd name="connsiteX964" fmla="*/ 6041229 w 9144000"/>
              <a:gd name="connsiteY964" fmla="*/ 5324308 h 5510676"/>
              <a:gd name="connsiteX965" fmla="*/ 4284495 w 9144000"/>
              <a:gd name="connsiteY965" fmla="*/ 5323540 h 5510676"/>
              <a:gd name="connsiteX966" fmla="*/ 4287564 w 9144000"/>
              <a:gd name="connsiteY966" fmla="*/ 5325180 h 5510676"/>
              <a:gd name="connsiteX967" fmla="*/ 4285695 w 9144000"/>
              <a:gd name="connsiteY967" fmla="*/ 5324182 h 5510676"/>
              <a:gd name="connsiteX968" fmla="*/ 4831461 w 9144000"/>
              <a:gd name="connsiteY968" fmla="*/ 5323247 h 5510676"/>
              <a:gd name="connsiteX969" fmla="*/ 4844663 w 9144000"/>
              <a:gd name="connsiteY969" fmla="*/ 5325508 h 5510676"/>
              <a:gd name="connsiteX970" fmla="*/ 4850396 w 9144000"/>
              <a:gd name="connsiteY970" fmla="*/ 5323773 h 5510676"/>
              <a:gd name="connsiteX971" fmla="*/ 4863598 w 9144000"/>
              <a:gd name="connsiteY971" fmla="*/ 5326035 h 5510676"/>
              <a:gd name="connsiteX972" fmla="*/ 4873933 w 9144000"/>
              <a:gd name="connsiteY972" fmla="*/ 5329164 h 5510676"/>
              <a:gd name="connsiteX973" fmla="*/ 4895734 w 9144000"/>
              <a:gd name="connsiteY973" fmla="*/ 5328822 h 5510676"/>
              <a:gd name="connsiteX974" fmla="*/ 4958272 w 9144000"/>
              <a:gd name="connsiteY974" fmla="*/ 5328667 h 5510676"/>
              <a:gd name="connsiteX975" fmla="*/ 4971473 w 9144000"/>
              <a:gd name="connsiteY975" fmla="*/ 5330929 h 5510676"/>
              <a:gd name="connsiteX976" fmla="*/ 4957141 w 9144000"/>
              <a:gd name="connsiteY976" fmla="*/ 5335268 h 5510676"/>
              <a:gd name="connsiteX977" fmla="*/ 4941073 w 9144000"/>
              <a:gd name="connsiteY977" fmla="*/ 5333874 h 5510676"/>
              <a:gd name="connsiteX978" fmla="*/ 4916405 w 9144000"/>
              <a:gd name="connsiteY978" fmla="*/ 5335083 h 5510676"/>
              <a:gd name="connsiteX979" fmla="*/ 4872803 w 9144000"/>
              <a:gd name="connsiteY979" fmla="*/ 5335765 h 5510676"/>
              <a:gd name="connsiteX980" fmla="*/ 4861337 w 9144000"/>
              <a:gd name="connsiteY980" fmla="*/ 5339236 h 5510676"/>
              <a:gd name="connsiteX981" fmla="*/ 4840668 w 9144000"/>
              <a:gd name="connsiteY981" fmla="*/ 5332976 h 5510676"/>
              <a:gd name="connsiteX982" fmla="*/ 4808529 w 9144000"/>
              <a:gd name="connsiteY982" fmla="*/ 5330189 h 5510676"/>
              <a:gd name="connsiteX983" fmla="*/ 4795329 w 9144000"/>
              <a:gd name="connsiteY983" fmla="*/ 5327927 h 5510676"/>
              <a:gd name="connsiteX984" fmla="*/ 4801061 w 9144000"/>
              <a:gd name="connsiteY984" fmla="*/ 5326192 h 5510676"/>
              <a:gd name="connsiteX985" fmla="*/ 4813396 w 9144000"/>
              <a:gd name="connsiteY985" fmla="*/ 5325586 h 5510676"/>
              <a:gd name="connsiteX986" fmla="*/ 4831461 w 9144000"/>
              <a:gd name="connsiteY986" fmla="*/ 5323247 h 5510676"/>
              <a:gd name="connsiteX987" fmla="*/ 4282337 w 9144000"/>
              <a:gd name="connsiteY987" fmla="*/ 5322383 h 5510676"/>
              <a:gd name="connsiteX988" fmla="*/ 4283828 w 9144000"/>
              <a:gd name="connsiteY988" fmla="*/ 5323182 h 5510676"/>
              <a:gd name="connsiteX989" fmla="*/ 4284495 w 9144000"/>
              <a:gd name="connsiteY989" fmla="*/ 5323540 h 5510676"/>
              <a:gd name="connsiteX990" fmla="*/ 1926347 w 9144000"/>
              <a:gd name="connsiteY990" fmla="*/ 5322238 h 5510676"/>
              <a:gd name="connsiteX991" fmla="*/ 1928082 w 9144000"/>
              <a:gd name="connsiteY991" fmla="*/ 5327971 h 5510676"/>
              <a:gd name="connsiteX992" fmla="*/ 1925216 w 9144000"/>
              <a:gd name="connsiteY992" fmla="*/ 5328839 h 5510676"/>
              <a:gd name="connsiteX993" fmla="*/ 1921481 w 9144000"/>
              <a:gd name="connsiteY993" fmla="*/ 5326840 h 5510676"/>
              <a:gd name="connsiteX994" fmla="*/ 1926347 w 9144000"/>
              <a:gd name="connsiteY994" fmla="*/ 5322238 h 5510676"/>
              <a:gd name="connsiteX995" fmla="*/ 1275442 w 9144000"/>
              <a:gd name="connsiteY995" fmla="*/ 5322145 h 5510676"/>
              <a:gd name="connsiteX996" fmla="*/ 1270924 w 9144000"/>
              <a:gd name="connsiteY996" fmla="*/ 5322730 h 5510676"/>
              <a:gd name="connsiteX997" fmla="*/ 1270576 w 9144000"/>
              <a:gd name="connsiteY997" fmla="*/ 5326747 h 5510676"/>
              <a:gd name="connsiteX998" fmla="*/ 1272311 w 9144000"/>
              <a:gd name="connsiteY998" fmla="*/ 5332480 h 5510676"/>
              <a:gd name="connsiteX999" fmla="*/ 1283777 w 9144000"/>
              <a:gd name="connsiteY999" fmla="*/ 5329009 h 5510676"/>
              <a:gd name="connsiteX1000" fmla="*/ 1275442 w 9144000"/>
              <a:gd name="connsiteY1000" fmla="*/ 5322145 h 5510676"/>
              <a:gd name="connsiteX1001" fmla="*/ 5168815 w 9144000"/>
              <a:gd name="connsiteY1001" fmla="*/ 5321255 h 5510676"/>
              <a:gd name="connsiteX1002" fmla="*/ 5170551 w 9144000"/>
              <a:gd name="connsiteY1002" fmla="*/ 5326988 h 5510676"/>
              <a:gd name="connsiteX1003" fmla="*/ 5163083 w 9144000"/>
              <a:gd name="connsiteY1003" fmla="*/ 5322991 h 5510676"/>
              <a:gd name="connsiteX1004" fmla="*/ 4280094 w 9144000"/>
              <a:gd name="connsiteY1004" fmla="*/ 5321183 h 5510676"/>
              <a:gd name="connsiteX1005" fmla="*/ 4282337 w 9144000"/>
              <a:gd name="connsiteY1005" fmla="*/ 5322383 h 5510676"/>
              <a:gd name="connsiteX1006" fmla="*/ 4281027 w 9144000"/>
              <a:gd name="connsiteY1006" fmla="*/ 5321683 h 5510676"/>
              <a:gd name="connsiteX1007" fmla="*/ 4280094 w 9144000"/>
              <a:gd name="connsiteY1007" fmla="*/ 5321183 h 5510676"/>
              <a:gd name="connsiteX1008" fmla="*/ 2220098 w 9144000"/>
              <a:gd name="connsiteY1008" fmla="*/ 5320930 h 5510676"/>
              <a:gd name="connsiteX1009" fmla="*/ 2216101 w 9144000"/>
              <a:gd name="connsiteY1009" fmla="*/ 5328398 h 5510676"/>
              <a:gd name="connsiteX1010" fmla="*/ 2214365 w 9144000"/>
              <a:gd name="connsiteY1010" fmla="*/ 5322665 h 5510676"/>
              <a:gd name="connsiteX1011" fmla="*/ 2220098 w 9144000"/>
              <a:gd name="connsiteY1011" fmla="*/ 5320930 h 5510676"/>
              <a:gd name="connsiteX1012" fmla="*/ 2532783 w 9144000"/>
              <a:gd name="connsiteY1012" fmla="*/ 5320147 h 5510676"/>
              <a:gd name="connsiteX1013" fmla="*/ 2528786 w 9144000"/>
              <a:gd name="connsiteY1013" fmla="*/ 5327617 h 5510676"/>
              <a:gd name="connsiteX1014" fmla="*/ 2522185 w 9144000"/>
              <a:gd name="connsiteY1014" fmla="*/ 5326485 h 5510676"/>
              <a:gd name="connsiteX1015" fmla="*/ 2527050 w 9144000"/>
              <a:gd name="connsiteY1015" fmla="*/ 5321883 h 5510676"/>
              <a:gd name="connsiteX1016" fmla="*/ 6351287 w 9144000"/>
              <a:gd name="connsiteY1016" fmla="*/ 5320018 h 5510676"/>
              <a:gd name="connsiteX1017" fmla="*/ 6353023 w 9144000"/>
              <a:gd name="connsiteY1017" fmla="*/ 5325752 h 5510676"/>
              <a:gd name="connsiteX1018" fmla="*/ 6345554 w 9144000"/>
              <a:gd name="connsiteY1018" fmla="*/ 5321754 h 5510676"/>
              <a:gd name="connsiteX1019" fmla="*/ 5988969 w 9144000"/>
              <a:gd name="connsiteY1019" fmla="*/ 5319007 h 5510676"/>
              <a:gd name="connsiteX1020" fmla="*/ 5996734 w 9144000"/>
              <a:gd name="connsiteY1020" fmla="*/ 5327216 h 5510676"/>
              <a:gd name="connsiteX1021" fmla="*/ 6002468 w 9144000"/>
              <a:gd name="connsiteY1021" fmla="*/ 5325481 h 5510676"/>
              <a:gd name="connsiteX1022" fmla="*/ 6008202 w 9144000"/>
              <a:gd name="connsiteY1022" fmla="*/ 5323746 h 5510676"/>
              <a:gd name="connsiteX1023" fmla="*/ 6017406 w 9144000"/>
              <a:gd name="connsiteY1023" fmla="*/ 5333476 h 5510676"/>
              <a:gd name="connsiteX1024" fmla="*/ 6011672 w 9144000"/>
              <a:gd name="connsiteY1024" fmla="*/ 5335212 h 5510676"/>
              <a:gd name="connsiteX1025" fmla="*/ 6000206 w 9144000"/>
              <a:gd name="connsiteY1025" fmla="*/ 5338683 h 5510676"/>
              <a:gd name="connsiteX1026" fmla="*/ 5983007 w 9144000"/>
              <a:gd name="connsiteY1026" fmla="*/ 5343890 h 5510676"/>
              <a:gd name="connsiteX1027" fmla="*/ 5973276 w 9144000"/>
              <a:gd name="connsiteY1027" fmla="*/ 5353093 h 5510676"/>
              <a:gd name="connsiteX1028" fmla="*/ 5965808 w 9144000"/>
              <a:gd name="connsiteY1028" fmla="*/ 5349095 h 5510676"/>
              <a:gd name="connsiteX1029" fmla="*/ 5945138 w 9144000"/>
              <a:gd name="connsiteY1029" fmla="*/ 5342837 h 5510676"/>
              <a:gd name="connsiteX1030" fmla="*/ 5973803 w 9144000"/>
              <a:gd name="connsiteY1030" fmla="*/ 5334160 h 5510676"/>
              <a:gd name="connsiteX1031" fmla="*/ 5964598 w 9144000"/>
              <a:gd name="connsiteY1031" fmla="*/ 5324429 h 5510676"/>
              <a:gd name="connsiteX1032" fmla="*/ 5958866 w 9144000"/>
              <a:gd name="connsiteY1032" fmla="*/ 5326164 h 5510676"/>
              <a:gd name="connsiteX1033" fmla="*/ 5973481 w 9144000"/>
              <a:gd name="connsiteY1033" fmla="*/ 5320176 h 5510676"/>
              <a:gd name="connsiteX1034" fmla="*/ 5988969 w 9144000"/>
              <a:gd name="connsiteY1034" fmla="*/ 5319007 h 5510676"/>
              <a:gd name="connsiteX1035" fmla="*/ 617065 w 9144000"/>
              <a:gd name="connsiteY1035" fmla="*/ 5318055 h 5510676"/>
              <a:gd name="connsiteX1036" fmla="*/ 618801 w 9144000"/>
              <a:gd name="connsiteY1036" fmla="*/ 5323787 h 5510676"/>
              <a:gd name="connsiteX1037" fmla="*/ 626270 w 9144000"/>
              <a:gd name="connsiteY1037" fmla="*/ 5327785 h 5510676"/>
              <a:gd name="connsiteX1038" fmla="*/ 2457044 w 9144000"/>
              <a:gd name="connsiteY1038" fmla="*/ 5318042 h 5510676"/>
              <a:gd name="connsiteX1039" fmla="*/ 2466249 w 9144000"/>
              <a:gd name="connsiteY1039" fmla="*/ 5327773 h 5510676"/>
              <a:gd name="connsiteX1040" fmla="*/ 2454784 w 9144000"/>
              <a:gd name="connsiteY1040" fmla="*/ 5331244 h 5510676"/>
              <a:gd name="connsiteX1041" fmla="*/ 2457044 w 9144000"/>
              <a:gd name="connsiteY1041" fmla="*/ 5318042 h 5510676"/>
              <a:gd name="connsiteX1042" fmla="*/ 3264293 w 9144000"/>
              <a:gd name="connsiteY1042" fmla="*/ 5317744 h 5510676"/>
              <a:gd name="connsiteX1043" fmla="*/ 3252826 w 9144000"/>
              <a:gd name="connsiteY1043" fmla="*/ 5321215 h 5510676"/>
              <a:gd name="connsiteX1044" fmla="*/ 3228160 w 9144000"/>
              <a:gd name="connsiteY1044" fmla="*/ 5322424 h 5510676"/>
              <a:gd name="connsiteX1045" fmla="*/ 3215826 w 9144000"/>
              <a:gd name="connsiteY1045" fmla="*/ 5323029 h 5510676"/>
              <a:gd name="connsiteX1046" fmla="*/ 3209224 w 9144000"/>
              <a:gd name="connsiteY1046" fmla="*/ 5321898 h 5510676"/>
              <a:gd name="connsiteX1047" fmla="*/ 3214958 w 9144000"/>
              <a:gd name="connsiteY1047" fmla="*/ 5320162 h 5510676"/>
              <a:gd name="connsiteX1048" fmla="*/ 2375572 w 9144000"/>
              <a:gd name="connsiteY1048" fmla="*/ 5317671 h 5510676"/>
              <a:gd name="connsiteX1049" fmla="*/ 2383042 w 9144000"/>
              <a:gd name="connsiteY1049" fmla="*/ 5321670 h 5510676"/>
              <a:gd name="connsiteX1050" fmla="*/ 2384777 w 9144000"/>
              <a:gd name="connsiteY1050" fmla="*/ 5327402 h 5510676"/>
              <a:gd name="connsiteX1051" fmla="*/ 2397979 w 9144000"/>
              <a:gd name="connsiteY1051" fmla="*/ 5329665 h 5510676"/>
              <a:gd name="connsiteX1052" fmla="*/ 2402581 w 9144000"/>
              <a:gd name="connsiteY1052" fmla="*/ 5334530 h 5510676"/>
              <a:gd name="connsiteX1053" fmla="*/ 2405446 w 9144000"/>
              <a:gd name="connsiteY1053" fmla="*/ 5333663 h 5510676"/>
              <a:gd name="connsiteX1054" fmla="*/ 2409181 w 9144000"/>
              <a:gd name="connsiteY1054" fmla="*/ 5335660 h 5510676"/>
              <a:gd name="connsiteX1055" fmla="*/ 2412916 w 9144000"/>
              <a:gd name="connsiteY1055" fmla="*/ 5337659 h 5510676"/>
              <a:gd name="connsiteX1056" fmla="*/ 2395716 w 9144000"/>
              <a:gd name="connsiteY1056" fmla="*/ 5342866 h 5510676"/>
              <a:gd name="connsiteX1057" fmla="*/ 2391719 w 9144000"/>
              <a:gd name="connsiteY1057" fmla="*/ 5350335 h 5510676"/>
              <a:gd name="connsiteX1058" fmla="*/ 2393455 w 9144000"/>
              <a:gd name="connsiteY1058" fmla="*/ 5356068 h 5510676"/>
              <a:gd name="connsiteX1059" fmla="*/ 2400924 w 9144000"/>
              <a:gd name="connsiteY1059" fmla="*/ 5360065 h 5510676"/>
              <a:gd name="connsiteX1060" fmla="*/ 2419859 w 9144000"/>
              <a:gd name="connsiteY1060" fmla="*/ 5360592 h 5510676"/>
              <a:gd name="connsiteX1061" fmla="*/ 2442791 w 9144000"/>
              <a:gd name="connsiteY1061" fmla="*/ 5353650 h 5510676"/>
              <a:gd name="connsiteX1062" fmla="*/ 2444525 w 9144000"/>
              <a:gd name="connsiteY1062" fmla="*/ 5359383 h 5510676"/>
              <a:gd name="connsiteX1063" fmla="*/ 2451995 w 9144000"/>
              <a:gd name="connsiteY1063" fmla="*/ 5363380 h 5510676"/>
              <a:gd name="connsiteX1064" fmla="*/ 2462750 w 9144000"/>
              <a:gd name="connsiteY1064" fmla="*/ 5359528 h 5510676"/>
              <a:gd name="connsiteX1065" fmla="*/ 2455993 w 9144000"/>
              <a:gd name="connsiteY1065" fmla="*/ 5355911 h 5510676"/>
              <a:gd name="connsiteX1066" fmla="*/ 2467458 w 9144000"/>
              <a:gd name="connsiteY1066" fmla="*/ 5352439 h 5510676"/>
              <a:gd name="connsiteX1067" fmla="*/ 2463883 w 9144000"/>
              <a:gd name="connsiteY1067" fmla="*/ 5359123 h 5510676"/>
              <a:gd name="connsiteX1068" fmla="*/ 2466109 w 9144000"/>
              <a:gd name="connsiteY1068" fmla="*/ 5358324 h 5510676"/>
              <a:gd name="connsiteX1069" fmla="*/ 2474060 w 9144000"/>
              <a:gd name="connsiteY1069" fmla="*/ 5353571 h 5510676"/>
              <a:gd name="connsiteX1070" fmla="*/ 2486392 w 9144000"/>
              <a:gd name="connsiteY1070" fmla="*/ 5352966 h 5510676"/>
              <a:gd name="connsiteX1071" fmla="*/ 2499595 w 9144000"/>
              <a:gd name="connsiteY1071" fmla="*/ 5355228 h 5510676"/>
              <a:gd name="connsiteX1072" fmla="*/ 2520265 w 9144000"/>
              <a:gd name="connsiteY1072" fmla="*/ 5361489 h 5510676"/>
              <a:gd name="connsiteX1073" fmla="*/ 2539199 w 9144000"/>
              <a:gd name="connsiteY1073" fmla="*/ 5362014 h 5510676"/>
              <a:gd name="connsiteX1074" fmla="*/ 2568732 w 9144000"/>
              <a:gd name="connsiteY1074" fmla="*/ 5356203 h 5510676"/>
              <a:gd name="connsiteX1075" fmla="*/ 2586799 w 9144000"/>
              <a:gd name="connsiteY1075" fmla="*/ 5353863 h 5510676"/>
              <a:gd name="connsiteX1076" fmla="*/ 2590271 w 9144000"/>
              <a:gd name="connsiteY1076" fmla="*/ 5365328 h 5510676"/>
              <a:gd name="connsiteX1077" fmla="*/ 2583670 w 9144000"/>
              <a:gd name="connsiteY1077" fmla="*/ 5364198 h 5510676"/>
              <a:gd name="connsiteX1078" fmla="*/ 2571335 w 9144000"/>
              <a:gd name="connsiteY1078" fmla="*/ 5364802 h 5510676"/>
              <a:gd name="connsiteX1079" fmla="*/ 2546668 w 9144000"/>
              <a:gd name="connsiteY1079" fmla="*/ 5366011 h 5510676"/>
              <a:gd name="connsiteX1080" fmla="*/ 2491600 w 9144000"/>
              <a:gd name="connsiteY1080" fmla="*/ 5370166 h 5510676"/>
              <a:gd name="connsiteX1081" fmla="*/ 2479265 w 9144000"/>
              <a:gd name="connsiteY1081" fmla="*/ 5370769 h 5510676"/>
              <a:gd name="connsiteX1082" fmla="*/ 2472665 w 9144000"/>
              <a:gd name="connsiteY1082" fmla="*/ 5369639 h 5510676"/>
              <a:gd name="connsiteX1083" fmla="*/ 2445130 w 9144000"/>
              <a:gd name="connsiteY1083" fmla="*/ 5371717 h 5510676"/>
              <a:gd name="connsiteX1084" fmla="*/ 2390063 w 9144000"/>
              <a:gd name="connsiteY1084" fmla="*/ 5375870 h 5510676"/>
              <a:gd name="connsiteX1085" fmla="*/ 2355058 w 9144000"/>
              <a:gd name="connsiteY1085" fmla="*/ 5373950 h 5510676"/>
              <a:gd name="connsiteX1086" fmla="*/ 2330392 w 9144000"/>
              <a:gd name="connsiteY1086" fmla="*/ 5375159 h 5510676"/>
              <a:gd name="connsiteX1087" fmla="*/ 2317191 w 9144000"/>
              <a:gd name="connsiteY1087" fmla="*/ 5372897 h 5510676"/>
              <a:gd name="connsiteX1088" fmla="*/ 2298254 w 9144000"/>
              <a:gd name="connsiteY1088" fmla="*/ 5372371 h 5510676"/>
              <a:gd name="connsiteX1089" fmla="*/ 2283054 w 9144000"/>
              <a:gd name="connsiteY1089" fmla="*/ 5373843 h 5510676"/>
              <a:gd name="connsiteX1090" fmla="*/ 2261254 w 9144000"/>
              <a:gd name="connsiteY1090" fmla="*/ 5374184 h 5510676"/>
              <a:gd name="connsiteX1091" fmla="*/ 2232852 w 9144000"/>
              <a:gd name="connsiteY1091" fmla="*/ 5373394 h 5510676"/>
              <a:gd name="connsiteX1092" fmla="*/ 2207315 w 9144000"/>
              <a:gd name="connsiteY1092" fmla="*/ 5371737 h 5510676"/>
              <a:gd name="connsiteX1093" fmla="*/ 2191247 w 9144000"/>
              <a:gd name="connsiteY1093" fmla="*/ 5370343 h 5510676"/>
              <a:gd name="connsiteX1094" fmla="*/ 2178046 w 9144000"/>
              <a:gd name="connsiteY1094" fmla="*/ 5368081 h 5510676"/>
              <a:gd name="connsiteX1095" fmla="*/ 2159979 w 9144000"/>
              <a:gd name="connsiteY1095" fmla="*/ 5370422 h 5510676"/>
              <a:gd name="connsiteX1096" fmla="*/ 2134444 w 9144000"/>
              <a:gd name="connsiteY1096" fmla="*/ 5368763 h 5510676"/>
              <a:gd name="connsiteX1097" fmla="*/ 2122110 w 9144000"/>
              <a:gd name="connsiteY1097" fmla="*/ 5369369 h 5510676"/>
              <a:gd name="connsiteX1098" fmla="*/ 2079375 w 9144000"/>
              <a:gd name="connsiteY1098" fmla="*/ 5372918 h 5510676"/>
              <a:gd name="connsiteX1099" fmla="*/ 2053839 w 9144000"/>
              <a:gd name="connsiteY1099" fmla="*/ 5371261 h 5510676"/>
              <a:gd name="connsiteX1100" fmla="*/ 2008502 w 9144000"/>
              <a:gd name="connsiteY1100" fmla="*/ 5366210 h 5510676"/>
              <a:gd name="connsiteX1101" fmla="*/ 2001033 w 9144000"/>
              <a:gd name="connsiteY1101" fmla="*/ 5362213 h 5510676"/>
              <a:gd name="connsiteX1102" fmla="*/ 1988699 w 9144000"/>
              <a:gd name="connsiteY1102" fmla="*/ 5362817 h 5510676"/>
              <a:gd name="connsiteX1103" fmla="*/ 1976366 w 9144000"/>
              <a:gd name="connsiteY1103" fmla="*/ 5363422 h 5510676"/>
              <a:gd name="connsiteX1104" fmla="*/ 1927030 w 9144000"/>
              <a:gd name="connsiteY1104" fmla="*/ 5365841 h 5510676"/>
              <a:gd name="connsiteX1105" fmla="*/ 1873959 w 9144000"/>
              <a:gd name="connsiteY1105" fmla="*/ 5366260 h 5510676"/>
              <a:gd name="connsiteX1106" fmla="*/ 1832356 w 9144000"/>
              <a:gd name="connsiteY1106" fmla="*/ 5363209 h 5510676"/>
              <a:gd name="connsiteX1107" fmla="*/ 1813421 w 9144000"/>
              <a:gd name="connsiteY1107" fmla="*/ 5362683 h 5510676"/>
              <a:gd name="connsiteX1108" fmla="*/ 1788754 w 9144000"/>
              <a:gd name="connsiteY1108" fmla="*/ 5363891 h 5510676"/>
              <a:gd name="connsiteX1109" fmla="*/ 1764086 w 9144000"/>
              <a:gd name="connsiteY1109" fmla="*/ 5365100 h 5510676"/>
              <a:gd name="connsiteX1110" fmla="*/ 1726217 w 9144000"/>
              <a:gd name="connsiteY1110" fmla="*/ 5364049 h 5510676"/>
              <a:gd name="connsiteX1111" fmla="*/ 1701549 w 9144000"/>
              <a:gd name="connsiteY1111" fmla="*/ 5365257 h 5510676"/>
              <a:gd name="connsiteX1112" fmla="*/ 1682615 w 9144000"/>
              <a:gd name="connsiteY1112" fmla="*/ 5364731 h 5510676"/>
              <a:gd name="connsiteX1113" fmla="*/ 1650478 w 9144000"/>
              <a:gd name="connsiteY1113" fmla="*/ 5361942 h 5510676"/>
              <a:gd name="connsiteX1114" fmla="*/ 1609742 w 9144000"/>
              <a:gd name="connsiteY1114" fmla="*/ 5361757 h 5510676"/>
              <a:gd name="connsiteX1115" fmla="*/ 1561538 w 9144000"/>
              <a:gd name="connsiteY1115" fmla="*/ 5357575 h 5510676"/>
              <a:gd name="connsiteX1116" fmla="*/ 1542603 w 9144000"/>
              <a:gd name="connsiteY1116" fmla="*/ 5357048 h 5510676"/>
              <a:gd name="connsiteX1117" fmla="*/ 1540867 w 9144000"/>
              <a:gd name="connsiteY1117" fmla="*/ 5351316 h 5510676"/>
              <a:gd name="connsiteX1118" fmla="*/ 1516200 w 9144000"/>
              <a:gd name="connsiteY1118" fmla="*/ 5352526 h 5510676"/>
              <a:gd name="connsiteX1119" fmla="*/ 1504734 w 9144000"/>
              <a:gd name="connsiteY1119" fmla="*/ 5355997 h 5510676"/>
              <a:gd name="connsiteX1120" fmla="*/ 1487535 w 9144000"/>
              <a:gd name="connsiteY1120" fmla="*/ 5361203 h 5510676"/>
              <a:gd name="connsiteX1121" fmla="*/ 1461998 w 9144000"/>
              <a:gd name="connsiteY1121" fmla="*/ 5359546 h 5510676"/>
              <a:gd name="connsiteX1122" fmla="*/ 1453663 w 9144000"/>
              <a:gd name="connsiteY1122" fmla="*/ 5352681 h 5510676"/>
              <a:gd name="connsiteX1123" fmla="*/ 1450193 w 9144000"/>
              <a:gd name="connsiteY1123" fmla="*/ 5341214 h 5510676"/>
              <a:gd name="connsiteX1124" fmla="*/ 1461658 w 9144000"/>
              <a:gd name="connsiteY1124" fmla="*/ 5337744 h 5510676"/>
              <a:gd name="connsiteX1125" fmla="*/ 1481459 w 9144000"/>
              <a:gd name="connsiteY1125" fmla="*/ 5341137 h 5510676"/>
              <a:gd name="connsiteX1126" fmla="*/ 1493794 w 9144000"/>
              <a:gd name="connsiteY1126" fmla="*/ 5340532 h 5510676"/>
              <a:gd name="connsiteX1127" fmla="*/ 1520198 w 9144000"/>
              <a:gd name="connsiteY1127" fmla="*/ 5345056 h 5510676"/>
              <a:gd name="connsiteX1128" fmla="*/ 1525931 w 9144000"/>
              <a:gd name="connsiteY1128" fmla="*/ 5343321 h 5510676"/>
              <a:gd name="connsiteX1129" fmla="*/ 1556330 w 9144000"/>
              <a:gd name="connsiteY1129" fmla="*/ 5340377 h 5510676"/>
              <a:gd name="connsiteX1130" fmla="*/ 1591334 w 9144000"/>
              <a:gd name="connsiteY1130" fmla="*/ 5342296 h 5510676"/>
              <a:gd name="connsiteX1131" fmla="*/ 1613136 w 9144000"/>
              <a:gd name="connsiteY1131" fmla="*/ 5341955 h 5510676"/>
              <a:gd name="connsiteX1132" fmla="*/ 1637803 w 9144000"/>
              <a:gd name="connsiteY1132" fmla="*/ 5340746 h 5510676"/>
              <a:gd name="connsiteX1133" fmla="*/ 1643537 w 9144000"/>
              <a:gd name="connsiteY1133" fmla="*/ 5339011 h 5510676"/>
              <a:gd name="connsiteX1134" fmla="*/ 1649269 w 9144000"/>
              <a:gd name="connsiteY1134" fmla="*/ 5337274 h 5510676"/>
              <a:gd name="connsiteX1135" fmla="*/ 1655001 w 9144000"/>
              <a:gd name="connsiteY1135" fmla="*/ 5335539 h 5510676"/>
              <a:gd name="connsiteX1136" fmla="*/ 1668204 w 9144000"/>
              <a:gd name="connsiteY1136" fmla="*/ 5337802 h 5510676"/>
              <a:gd name="connsiteX1137" fmla="*/ 1700340 w 9144000"/>
              <a:gd name="connsiteY1137" fmla="*/ 5340589 h 5510676"/>
              <a:gd name="connsiteX1138" fmla="*/ 1707809 w 9144000"/>
              <a:gd name="connsiteY1138" fmla="*/ 5344587 h 5510676"/>
              <a:gd name="connsiteX1139" fmla="*/ 1712411 w 9144000"/>
              <a:gd name="connsiteY1139" fmla="*/ 5349451 h 5510676"/>
              <a:gd name="connsiteX1140" fmla="*/ 1713542 w 9144000"/>
              <a:gd name="connsiteY1140" fmla="*/ 5342851 h 5510676"/>
              <a:gd name="connsiteX1141" fmla="*/ 1725008 w 9144000"/>
              <a:gd name="connsiteY1141" fmla="*/ 5339380 h 5510676"/>
              <a:gd name="connsiteX1142" fmla="*/ 1728742 w 9144000"/>
              <a:gd name="connsiteY1142" fmla="*/ 5341378 h 5510676"/>
              <a:gd name="connsiteX1143" fmla="*/ 1734476 w 9144000"/>
              <a:gd name="connsiteY1143" fmla="*/ 5339643 h 5510676"/>
              <a:gd name="connsiteX1144" fmla="*/ 1743942 w 9144000"/>
              <a:gd name="connsiteY1144" fmla="*/ 5339906 h 5510676"/>
              <a:gd name="connsiteX1145" fmla="*/ 1762877 w 9144000"/>
              <a:gd name="connsiteY1145" fmla="*/ 5340434 h 5510676"/>
              <a:gd name="connsiteX1146" fmla="*/ 1825415 w 9144000"/>
              <a:gd name="connsiteY1146" fmla="*/ 5340276 h 5510676"/>
              <a:gd name="connsiteX1147" fmla="*/ 1841483 w 9144000"/>
              <a:gd name="connsiteY1147" fmla="*/ 5341671 h 5510676"/>
              <a:gd name="connsiteX1148" fmla="*/ 1861549 w 9144000"/>
              <a:gd name="connsiteY1148" fmla="*/ 5335596 h 5510676"/>
              <a:gd name="connsiteX1149" fmla="*/ 1868149 w 9144000"/>
              <a:gd name="connsiteY1149" fmla="*/ 5336728 h 5510676"/>
              <a:gd name="connsiteX1150" fmla="*/ 1873014 w 9144000"/>
              <a:gd name="connsiteY1150" fmla="*/ 5332125 h 5510676"/>
              <a:gd name="connsiteX1151" fmla="*/ 1877012 w 9144000"/>
              <a:gd name="connsiteY1151" fmla="*/ 5324657 h 5510676"/>
              <a:gd name="connsiteX1152" fmla="*/ 1886479 w 9144000"/>
              <a:gd name="connsiteY1152" fmla="*/ 5324920 h 5510676"/>
              <a:gd name="connsiteX1153" fmla="*/ 1903415 w 9144000"/>
              <a:gd name="connsiteY1153" fmla="*/ 5329180 h 5510676"/>
              <a:gd name="connsiteX1154" fmla="*/ 1910883 w 9144000"/>
              <a:gd name="connsiteY1154" fmla="*/ 5333178 h 5510676"/>
              <a:gd name="connsiteX1155" fmla="*/ 1902284 w 9144000"/>
              <a:gd name="connsiteY1155" fmla="*/ 5335781 h 5510676"/>
              <a:gd name="connsiteX1156" fmla="*/ 1899416 w 9144000"/>
              <a:gd name="connsiteY1156" fmla="*/ 5336649 h 5510676"/>
              <a:gd name="connsiteX1157" fmla="*/ 1901153 w 9144000"/>
              <a:gd name="connsiteY1157" fmla="*/ 5342381 h 5510676"/>
              <a:gd name="connsiteX1158" fmla="*/ 1906886 w 9144000"/>
              <a:gd name="connsiteY1158" fmla="*/ 5340646 h 5510676"/>
              <a:gd name="connsiteX1159" fmla="*/ 1912619 w 9144000"/>
              <a:gd name="connsiteY1159" fmla="*/ 5338911 h 5510676"/>
              <a:gd name="connsiteX1160" fmla="*/ 1925821 w 9144000"/>
              <a:gd name="connsiteY1160" fmla="*/ 5341173 h 5510676"/>
              <a:gd name="connsiteX1161" fmla="*/ 1957958 w 9144000"/>
              <a:gd name="connsiteY1161" fmla="*/ 5343961 h 5510676"/>
              <a:gd name="connsiteX1162" fmla="*/ 1990093 w 9144000"/>
              <a:gd name="connsiteY1162" fmla="*/ 5346750 h 5510676"/>
              <a:gd name="connsiteX1163" fmla="*/ 1995826 w 9144000"/>
              <a:gd name="connsiteY1163" fmla="*/ 5345013 h 5510676"/>
              <a:gd name="connsiteX1164" fmla="*/ 2003296 w 9144000"/>
              <a:gd name="connsiteY1164" fmla="*/ 5349011 h 5510676"/>
              <a:gd name="connsiteX1165" fmla="*/ 2009027 w 9144000"/>
              <a:gd name="connsiteY1165" fmla="*/ 5347276 h 5510676"/>
              <a:gd name="connsiteX1166" fmla="*/ 2026226 w 9144000"/>
              <a:gd name="connsiteY1166" fmla="*/ 5342070 h 5510676"/>
              <a:gd name="connsiteX1167" fmla="*/ 2062361 w 9144000"/>
              <a:gd name="connsiteY1167" fmla="*/ 5337389 h 5510676"/>
              <a:gd name="connsiteX1168" fmla="*/ 2079560 w 9144000"/>
              <a:gd name="connsiteY1168" fmla="*/ 5332181 h 5510676"/>
              <a:gd name="connsiteX1169" fmla="*/ 2092762 w 9144000"/>
              <a:gd name="connsiteY1169" fmla="*/ 5334445 h 5510676"/>
              <a:gd name="connsiteX1170" fmla="*/ 2102229 w 9144000"/>
              <a:gd name="connsiteY1170" fmla="*/ 5334707 h 5510676"/>
              <a:gd name="connsiteX1171" fmla="*/ 2111697 w 9144000"/>
              <a:gd name="connsiteY1171" fmla="*/ 5334970 h 5510676"/>
              <a:gd name="connsiteX1172" fmla="*/ 2121427 w 9144000"/>
              <a:gd name="connsiteY1172" fmla="*/ 5325766 h 5510676"/>
              <a:gd name="connsiteX1173" fmla="*/ 2108225 w 9144000"/>
              <a:gd name="connsiteY1173" fmla="*/ 5323505 h 5510676"/>
              <a:gd name="connsiteX1174" fmla="*/ 2119691 w 9144000"/>
              <a:gd name="connsiteY1174" fmla="*/ 5320032 h 5510676"/>
              <a:gd name="connsiteX1175" fmla="*/ 2138627 w 9144000"/>
              <a:gd name="connsiteY1175" fmla="*/ 5320560 h 5510676"/>
              <a:gd name="connsiteX1176" fmla="*/ 2132893 w 9144000"/>
              <a:gd name="connsiteY1176" fmla="*/ 5322296 h 5510676"/>
              <a:gd name="connsiteX1177" fmla="*/ 2128895 w 9144000"/>
              <a:gd name="connsiteY1177" fmla="*/ 5329763 h 5510676"/>
              <a:gd name="connsiteX1178" fmla="*/ 2136365 w 9144000"/>
              <a:gd name="connsiteY1178" fmla="*/ 5333762 h 5510676"/>
              <a:gd name="connsiteX1179" fmla="*/ 2143833 w 9144000"/>
              <a:gd name="connsiteY1179" fmla="*/ 5337759 h 5510676"/>
              <a:gd name="connsiteX1180" fmla="*/ 2151301 w 9144000"/>
              <a:gd name="connsiteY1180" fmla="*/ 5341757 h 5510676"/>
              <a:gd name="connsiteX1181" fmla="*/ 2170236 w 9144000"/>
              <a:gd name="connsiteY1181" fmla="*/ 5342282 h 5510676"/>
              <a:gd name="connsiteX1182" fmla="*/ 2198902 w 9144000"/>
              <a:gd name="connsiteY1182" fmla="*/ 5333605 h 5510676"/>
              <a:gd name="connsiteX1183" fmla="*/ 2219835 w 9144000"/>
              <a:gd name="connsiteY1183" fmla="*/ 5330396 h 5510676"/>
              <a:gd name="connsiteX1184" fmla="*/ 2231038 w 9144000"/>
              <a:gd name="connsiteY1184" fmla="*/ 5336394 h 5510676"/>
              <a:gd name="connsiteX1185" fmla="*/ 2248237 w 9144000"/>
              <a:gd name="connsiteY1185" fmla="*/ 5331187 h 5510676"/>
              <a:gd name="connsiteX1186" fmla="*/ 2240769 w 9144000"/>
              <a:gd name="connsiteY1186" fmla="*/ 5327189 h 5510676"/>
              <a:gd name="connsiteX1187" fmla="*/ 2246502 w 9144000"/>
              <a:gd name="connsiteY1187" fmla="*/ 5325453 h 5510676"/>
              <a:gd name="connsiteX1188" fmla="*/ 2252234 w 9144000"/>
              <a:gd name="connsiteY1188" fmla="*/ 5323718 h 5510676"/>
              <a:gd name="connsiteX1189" fmla="*/ 2254233 w 9144000"/>
              <a:gd name="connsiteY1189" fmla="*/ 5319983 h 5510676"/>
              <a:gd name="connsiteX1190" fmla="*/ 2263700 w 9144000"/>
              <a:gd name="connsiteY1190" fmla="*/ 5320247 h 5510676"/>
              <a:gd name="connsiteX1191" fmla="*/ 2284370 w 9144000"/>
              <a:gd name="connsiteY1191" fmla="*/ 5326507 h 5510676"/>
              <a:gd name="connsiteX1192" fmla="*/ 2295836 w 9144000"/>
              <a:gd name="connsiteY1192" fmla="*/ 5323035 h 5510676"/>
              <a:gd name="connsiteX1193" fmla="*/ 2307304 w 9144000"/>
              <a:gd name="connsiteY1193" fmla="*/ 5319565 h 5510676"/>
              <a:gd name="connsiteX1194" fmla="*/ 2320504 w 9144000"/>
              <a:gd name="connsiteY1194" fmla="*/ 5321826 h 5510676"/>
              <a:gd name="connsiteX1195" fmla="*/ 2309906 w 9144000"/>
              <a:gd name="connsiteY1195" fmla="*/ 5328164 h 5510676"/>
              <a:gd name="connsiteX1196" fmla="*/ 2291839 w 9144000"/>
              <a:gd name="connsiteY1196" fmla="*/ 5330504 h 5510676"/>
              <a:gd name="connsiteX1197" fmla="*/ 2267172 w 9144000"/>
              <a:gd name="connsiteY1197" fmla="*/ 5331713 h 5510676"/>
              <a:gd name="connsiteX1198" fmla="*/ 2251708 w 9144000"/>
              <a:gd name="connsiteY1198" fmla="*/ 5342653 h 5510676"/>
              <a:gd name="connsiteX1199" fmla="*/ 2240241 w 9144000"/>
              <a:gd name="connsiteY1199" fmla="*/ 5346124 h 5510676"/>
              <a:gd name="connsiteX1200" fmla="*/ 2232773 w 9144000"/>
              <a:gd name="connsiteY1200" fmla="*/ 5342127 h 5510676"/>
              <a:gd name="connsiteX1201" fmla="*/ 2249446 w 9144000"/>
              <a:gd name="connsiteY1201" fmla="*/ 5355854 h 5510676"/>
              <a:gd name="connsiteX1202" fmla="*/ 2262648 w 9144000"/>
              <a:gd name="connsiteY1202" fmla="*/ 5358117 h 5510676"/>
              <a:gd name="connsiteX1203" fmla="*/ 2285580 w 9144000"/>
              <a:gd name="connsiteY1203" fmla="*/ 5351174 h 5510676"/>
              <a:gd name="connsiteX1204" fmla="*/ 2283845 w 9144000"/>
              <a:gd name="connsiteY1204" fmla="*/ 5345440 h 5510676"/>
              <a:gd name="connsiteX1205" fmla="*/ 2323449 w 9144000"/>
              <a:gd name="connsiteY1205" fmla="*/ 5352227 h 5510676"/>
              <a:gd name="connsiteX1206" fmla="*/ 2341517 w 9144000"/>
              <a:gd name="connsiteY1206" fmla="*/ 5349886 h 5510676"/>
              <a:gd name="connsiteX1207" fmla="*/ 2352114 w 9144000"/>
              <a:gd name="connsiteY1207" fmla="*/ 5343549 h 5510676"/>
              <a:gd name="connsiteX1208" fmla="*/ 2376783 w 9144000"/>
              <a:gd name="connsiteY1208" fmla="*/ 5342339 h 5510676"/>
              <a:gd name="connsiteX1209" fmla="*/ 2388248 w 9144000"/>
              <a:gd name="connsiteY1209" fmla="*/ 5338869 h 5510676"/>
              <a:gd name="connsiteX1210" fmla="*/ 2367578 w 9144000"/>
              <a:gd name="connsiteY1210" fmla="*/ 5332609 h 5510676"/>
              <a:gd name="connsiteX1211" fmla="*/ 2355245 w 9144000"/>
              <a:gd name="connsiteY1211" fmla="*/ 5333213 h 5510676"/>
              <a:gd name="connsiteX1212" fmla="*/ 2366710 w 9144000"/>
              <a:gd name="connsiteY1212" fmla="*/ 5329742 h 5510676"/>
              <a:gd name="connsiteX1213" fmla="*/ 2371575 w 9144000"/>
              <a:gd name="connsiteY1213" fmla="*/ 5325140 h 5510676"/>
              <a:gd name="connsiteX1214" fmla="*/ 2375572 w 9144000"/>
              <a:gd name="connsiteY1214" fmla="*/ 5317671 h 5510676"/>
              <a:gd name="connsiteX1215" fmla="*/ 4767189 w 9144000"/>
              <a:gd name="connsiteY1215" fmla="*/ 5317671 h 5510676"/>
              <a:gd name="connsiteX1216" fmla="*/ 4764927 w 9144000"/>
              <a:gd name="connsiteY1216" fmla="*/ 5330872 h 5510676"/>
              <a:gd name="connsiteX1217" fmla="*/ 4745994 w 9144000"/>
              <a:gd name="connsiteY1217" fmla="*/ 5330346 h 5510676"/>
              <a:gd name="connsiteX1218" fmla="*/ 4741392 w 9144000"/>
              <a:gd name="connsiteY1218" fmla="*/ 5325481 h 5510676"/>
              <a:gd name="connsiteX1219" fmla="*/ 4742522 w 9144000"/>
              <a:gd name="connsiteY1219" fmla="*/ 5318879 h 5510676"/>
              <a:gd name="connsiteX1220" fmla="*/ 4767189 w 9144000"/>
              <a:gd name="connsiteY1220" fmla="*/ 5317671 h 5510676"/>
              <a:gd name="connsiteX1221" fmla="*/ 1200277 w 9144000"/>
              <a:gd name="connsiteY1221" fmla="*/ 5316498 h 5510676"/>
              <a:gd name="connsiteX1222" fmla="*/ 1213476 w 9144000"/>
              <a:gd name="connsiteY1222" fmla="*/ 5318765 h 5510676"/>
              <a:gd name="connsiteX1223" fmla="*/ 1202009 w 9144000"/>
              <a:gd name="connsiteY1223" fmla="*/ 5322231 h 5510676"/>
              <a:gd name="connsiteX1224" fmla="*/ 2362372 w 9144000"/>
              <a:gd name="connsiteY1224" fmla="*/ 5315409 h 5510676"/>
              <a:gd name="connsiteX1225" fmla="*/ 2364108 w 9144000"/>
              <a:gd name="connsiteY1225" fmla="*/ 5321143 h 5510676"/>
              <a:gd name="connsiteX1226" fmla="*/ 2358374 w 9144000"/>
              <a:gd name="connsiteY1226" fmla="*/ 5322879 h 5510676"/>
              <a:gd name="connsiteX1227" fmla="*/ 2357505 w 9144000"/>
              <a:gd name="connsiteY1227" fmla="*/ 5320012 h 5510676"/>
              <a:gd name="connsiteX1228" fmla="*/ 2362372 w 9144000"/>
              <a:gd name="connsiteY1228" fmla="*/ 5315409 h 5510676"/>
              <a:gd name="connsiteX1229" fmla="*/ 2011816 w 9144000"/>
              <a:gd name="connsiteY1229" fmla="*/ 5315139 h 5510676"/>
              <a:gd name="connsiteX1230" fmla="*/ 2006084 w 9144000"/>
              <a:gd name="connsiteY1230" fmla="*/ 5316875 h 5510676"/>
              <a:gd name="connsiteX1231" fmla="*/ 2000350 w 9144000"/>
              <a:gd name="connsiteY1231" fmla="*/ 5318611 h 5510676"/>
              <a:gd name="connsiteX1232" fmla="*/ 2008253 w 9144000"/>
              <a:gd name="connsiteY1232" fmla="*/ 5324041 h 5510676"/>
              <a:gd name="connsiteX1233" fmla="*/ 2013552 w 9144000"/>
              <a:gd name="connsiteY1233" fmla="*/ 5320872 h 5510676"/>
              <a:gd name="connsiteX1234" fmla="*/ 1397112 w 9144000"/>
              <a:gd name="connsiteY1234" fmla="*/ 5314726 h 5510676"/>
              <a:gd name="connsiteX1235" fmla="*/ 1393914 w 9144000"/>
              <a:gd name="connsiteY1235" fmla="*/ 5320701 h 5510676"/>
              <a:gd name="connsiteX1236" fmla="*/ 1395649 w 9144000"/>
              <a:gd name="connsiteY1236" fmla="*/ 5326434 h 5510676"/>
              <a:gd name="connsiteX1237" fmla="*/ 1402251 w 9144000"/>
              <a:gd name="connsiteY1237" fmla="*/ 5327566 h 5510676"/>
              <a:gd name="connsiteX1238" fmla="*/ 1397386 w 9144000"/>
              <a:gd name="connsiteY1238" fmla="*/ 5332167 h 5510676"/>
              <a:gd name="connsiteX1239" fmla="*/ 1385919 w 9144000"/>
              <a:gd name="connsiteY1239" fmla="*/ 5335639 h 5510676"/>
              <a:gd name="connsiteX1240" fmla="*/ 1380449 w 9144000"/>
              <a:gd name="connsiteY1240" fmla="*/ 5327907 h 5510676"/>
              <a:gd name="connsiteX1241" fmla="*/ 1380712 w 9144000"/>
              <a:gd name="connsiteY1241" fmla="*/ 5318440 h 5510676"/>
              <a:gd name="connsiteX1242" fmla="*/ 1386445 w 9144000"/>
              <a:gd name="connsiteY1242" fmla="*/ 5316705 h 5510676"/>
              <a:gd name="connsiteX1243" fmla="*/ 1394545 w 9144000"/>
              <a:gd name="connsiteY1243" fmla="*/ 5315034 h 5510676"/>
              <a:gd name="connsiteX1244" fmla="*/ 3419768 w 9144000"/>
              <a:gd name="connsiteY1244" fmla="*/ 5314486 h 5510676"/>
              <a:gd name="connsiteX1245" fmla="*/ 3438702 w 9144000"/>
              <a:gd name="connsiteY1245" fmla="*/ 5315013 h 5510676"/>
              <a:gd name="connsiteX1246" fmla="*/ 3427238 w 9144000"/>
              <a:gd name="connsiteY1246" fmla="*/ 5318483 h 5510676"/>
              <a:gd name="connsiteX1247" fmla="*/ 2562317 w 9144000"/>
              <a:gd name="connsiteY1247" fmla="*/ 5314336 h 5510676"/>
              <a:gd name="connsiteX1248" fmla="*/ 2568917 w 9144000"/>
              <a:gd name="connsiteY1248" fmla="*/ 5315468 h 5510676"/>
              <a:gd name="connsiteX1249" fmla="*/ 2545986 w 9144000"/>
              <a:gd name="connsiteY1249" fmla="*/ 5322409 h 5510676"/>
              <a:gd name="connsiteX1250" fmla="*/ 2549982 w 9144000"/>
              <a:gd name="connsiteY1250" fmla="*/ 5314940 h 5510676"/>
              <a:gd name="connsiteX1251" fmla="*/ 2562317 w 9144000"/>
              <a:gd name="connsiteY1251" fmla="*/ 5314336 h 5510676"/>
              <a:gd name="connsiteX1252" fmla="*/ 3275760 w 9144000"/>
              <a:gd name="connsiteY1252" fmla="*/ 5314273 h 5510676"/>
              <a:gd name="connsiteX1253" fmla="*/ 3294693 w 9144000"/>
              <a:gd name="connsiteY1253" fmla="*/ 5314799 h 5510676"/>
              <a:gd name="connsiteX1254" fmla="*/ 3277495 w 9144000"/>
              <a:gd name="connsiteY1254" fmla="*/ 5320007 h 5510676"/>
              <a:gd name="connsiteX1255" fmla="*/ 3270026 w 9144000"/>
              <a:gd name="connsiteY1255" fmla="*/ 5316009 h 5510676"/>
              <a:gd name="connsiteX1256" fmla="*/ 2161558 w 9144000"/>
              <a:gd name="connsiteY1256" fmla="*/ 5313617 h 5510676"/>
              <a:gd name="connsiteX1257" fmla="*/ 2169027 w 9144000"/>
              <a:gd name="connsiteY1257" fmla="*/ 5317614 h 5510676"/>
              <a:gd name="connsiteX1258" fmla="*/ 2163293 w 9144000"/>
              <a:gd name="connsiteY1258" fmla="*/ 5319351 h 5510676"/>
              <a:gd name="connsiteX1259" fmla="*/ 2157560 w 9144000"/>
              <a:gd name="connsiteY1259" fmla="*/ 5321086 h 5510676"/>
              <a:gd name="connsiteX1260" fmla="*/ 2161558 w 9144000"/>
              <a:gd name="connsiteY1260" fmla="*/ 5313617 h 5510676"/>
              <a:gd name="connsiteX1261" fmla="*/ 3381898 w 9144000"/>
              <a:gd name="connsiteY1261" fmla="*/ 5313434 h 5510676"/>
              <a:gd name="connsiteX1262" fmla="*/ 3395101 w 9144000"/>
              <a:gd name="connsiteY1262" fmla="*/ 5315696 h 5510676"/>
              <a:gd name="connsiteX1263" fmla="*/ 3376166 w 9144000"/>
              <a:gd name="connsiteY1263" fmla="*/ 5315169 h 5510676"/>
              <a:gd name="connsiteX1264" fmla="*/ 1397912 w 9144000"/>
              <a:gd name="connsiteY1264" fmla="*/ 5313233 h 5510676"/>
              <a:gd name="connsiteX1265" fmla="*/ 1398319 w 9144000"/>
              <a:gd name="connsiteY1265" fmla="*/ 5314581 h 5510676"/>
              <a:gd name="connsiteX1266" fmla="*/ 1397112 w 9144000"/>
              <a:gd name="connsiteY1266" fmla="*/ 5314726 h 5510676"/>
              <a:gd name="connsiteX1267" fmla="*/ 4183686 w 9144000"/>
              <a:gd name="connsiteY1267" fmla="*/ 5312818 h 5510676"/>
              <a:gd name="connsiteX1268" fmla="*/ 4202620 w 9144000"/>
              <a:gd name="connsiteY1268" fmla="*/ 5313346 h 5510676"/>
              <a:gd name="connsiteX1269" fmla="*/ 4276096 w 9144000"/>
              <a:gd name="connsiteY1269" fmla="*/ 5328652 h 5510676"/>
              <a:gd name="connsiteX1270" fmla="*/ 4302501 w 9144000"/>
              <a:gd name="connsiteY1270" fmla="*/ 5333175 h 5510676"/>
              <a:gd name="connsiteX1271" fmla="*/ 4314834 w 9144000"/>
              <a:gd name="connsiteY1271" fmla="*/ 5332572 h 5510676"/>
              <a:gd name="connsiteX1272" fmla="*/ 4327168 w 9144000"/>
              <a:gd name="connsiteY1272" fmla="*/ 5331966 h 5510676"/>
              <a:gd name="connsiteX1273" fmla="*/ 4342107 w 9144000"/>
              <a:gd name="connsiteY1273" fmla="*/ 5339962 h 5510676"/>
              <a:gd name="connsiteX1274" fmla="*/ 4355307 w 9144000"/>
              <a:gd name="connsiteY1274" fmla="*/ 5342225 h 5510676"/>
              <a:gd name="connsiteX1275" fmla="*/ 4357042 w 9144000"/>
              <a:gd name="connsiteY1275" fmla="*/ 5347956 h 5510676"/>
              <a:gd name="connsiteX1276" fmla="*/ 4324907 w 9144000"/>
              <a:gd name="connsiteY1276" fmla="*/ 5345168 h 5510676"/>
              <a:gd name="connsiteX1277" fmla="*/ 4281566 w 9144000"/>
              <a:gd name="connsiteY1277" fmla="*/ 5336383 h 5510676"/>
              <a:gd name="connsiteX1278" fmla="*/ 4258898 w 9144000"/>
              <a:gd name="connsiteY1278" fmla="*/ 5333859 h 5510676"/>
              <a:gd name="connsiteX1279" fmla="*/ 4207827 w 9144000"/>
              <a:gd name="connsiteY1279" fmla="*/ 5330543 h 5510676"/>
              <a:gd name="connsiteX1280" fmla="*/ 4200359 w 9144000"/>
              <a:gd name="connsiteY1280" fmla="*/ 5326547 h 5510676"/>
              <a:gd name="connsiteX1281" fmla="*/ 4188892 w 9144000"/>
              <a:gd name="connsiteY1281" fmla="*/ 5330018 h 5510676"/>
              <a:gd name="connsiteX1282" fmla="*/ 4178558 w 9144000"/>
              <a:gd name="connsiteY1282" fmla="*/ 5326889 h 5510676"/>
              <a:gd name="connsiteX1283" fmla="*/ 4175952 w 9144000"/>
              <a:gd name="connsiteY1283" fmla="*/ 5318288 h 5510676"/>
              <a:gd name="connsiteX1284" fmla="*/ 4183686 w 9144000"/>
              <a:gd name="connsiteY1284" fmla="*/ 5312818 h 5510676"/>
              <a:gd name="connsiteX1285" fmla="*/ 2805864 w 9144000"/>
              <a:gd name="connsiteY1285" fmla="*/ 5312579 h 5510676"/>
              <a:gd name="connsiteX1286" fmla="*/ 2819065 w 9144000"/>
              <a:gd name="connsiteY1286" fmla="*/ 5314842 h 5510676"/>
              <a:gd name="connsiteX1287" fmla="*/ 2796133 w 9144000"/>
              <a:gd name="connsiteY1287" fmla="*/ 5321784 h 5510676"/>
              <a:gd name="connsiteX1288" fmla="*/ 2788664 w 9144000"/>
              <a:gd name="connsiteY1288" fmla="*/ 5317786 h 5510676"/>
              <a:gd name="connsiteX1289" fmla="*/ 4515306 w 9144000"/>
              <a:gd name="connsiteY1289" fmla="*/ 5312564 h 5510676"/>
              <a:gd name="connsiteX1290" fmla="*/ 4534241 w 9144000"/>
              <a:gd name="connsiteY1290" fmla="*/ 5313089 h 5510676"/>
              <a:gd name="connsiteX1291" fmla="*/ 4545444 w 9144000"/>
              <a:gd name="connsiteY1291" fmla="*/ 5319085 h 5510676"/>
              <a:gd name="connsiteX1292" fmla="*/ 4549178 w 9144000"/>
              <a:gd name="connsiteY1292" fmla="*/ 5321084 h 5510676"/>
              <a:gd name="connsiteX1293" fmla="*/ 4531979 w 9144000"/>
              <a:gd name="connsiteY1293" fmla="*/ 5326291 h 5510676"/>
              <a:gd name="connsiteX1294" fmla="*/ 4519645 w 9144000"/>
              <a:gd name="connsiteY1294" fmla="*/ 5326895 h 5510676"/>
              <a:gd name="connsiteX1295" fmla="*/ 4512175 w 9144000"/>
              <a:gd name="connsiteY1295" fmla="*/ 5322898 h 5510676"/>
              <a:gd name="connsiteX1296" fmla="*/ 4511310 w 9144000"/>
              <a:gd name="connsiteY1296" fmla="*/ 5320031 h 5510676"/>
              <a:gd name="connsiteX1297" fmla="*/ 4599645 w 9144000"/>
              <a:gd name="connsiteY1297" fmla="*/ 5312064 h 5510676"/>
              <a:gd name="connsiteX1298" fmla="*/ 4615712 w 9144000"/>
              <a:gd name="connsiteY1298" fmla="*/ 5313460 h 5510676"/>
              <a:gd name="connsiteX1299" fmla="*/ 4628913 w 9144000"/>
              <a:gd name="connsiteY1299" fmla="*/ 5315722 h 5510676"/>
              <a:gd name="connsiteX1300" fmla="*/ 4700655 w 9144000"/>
              <a:gd name="connsiteY1300" fmla="*/ 5325295 h 5510676"/>
              <a:gd name="connsiteX1301" fmla="*/ 4723062 w 9144000"/>
              <a:gd name="connsiteY1301" fmla="*/ 5337288 h 5510676"/>
              <a:gd name="connsiteX1302" fmla="*/ 4749464 w 9144000"/>
              <a:gd name="connsiteY1302" fmla="*/ 5341811 h 5510676"/>
              <a:gd name="connsiteX1303" fmla="*/ 4760930 w 9144000"/>
              <a:gd name="connsiteY1303" fmla="*/ 5338341 h 5510676"/>
              <a:gd name="connsiteX1304" fmla="*/ 4766663 w 9144000"/>
              <a:gd name="connsiteY1304" fmla="*/ 5336604 h 5510676"/>
              <a:gd name="connsiteX1305" fmla="*/ 4762666 w 9144000"/>
              <a:gd name="connsiteY1305" fmla="*/ 5344074 h 5510676"/>
              <a:gd name="connsiteX1306" fmla="*/ 4743731 w 9144000"/>
              <a:gd name="connsiteY1306" fmla="*/ 5343547 h 5510676"/>
              <a:gd name="connsiteX1307" fmla="*/ 4730529 w 9144000"/>
              <a:gd name="connsiteY1307" fmla="*/ 5341285 h 5510676"/>
              <a:gd name="connsiteX1308" fmla="*/ 4712462 w 9144000"/>
              <a:gd name="connsiteY1308" fmla="*/ 5343625 h 5510676"/>
              <a:gd name="connsiteX1309" fmla="*/ 4692661 w 9144000"/>
              <a:gd name="connsiteY1309" fmla="*/ 5340232 h 5510676"/>
              <a:gd name="connsiteX1310" fmla="*/ 4671990 w 9144000"/>
              <a:gd name="connsiteY1310" fmla="*/ 5333973 h 5510676"/>
              <a:gd name="connsiteX1311" fmla="*/ 4654187 w 9144000"/>
              <a:gd name="connsiteY1311" fmla="*/ 5326846 h 5510676"/>
              <a:gd name="connsiteX1312" fmla="*/ 4638117 w 9144000"/>
              <a:gd name="connsiteY1312" fmla="*/ 5325452 h 5510676"/>
              <a:gd name="connsiteX1313" fmla="*/ 4619182 w 9144000"/>
              <a:gd name="connsiteY1313" fmla="*/ 5324926 h 5510676"/>
              <a:gd name="connsiteX1314" fmla="*/ 4598512 w 9144000"/>
              <a:gd name="connsiteY1314" fmla="*/ 5318666 h 5510676"/>
              <a:gd name="connsiteX1315" fmla="*/ 4592780 w 9144000"/>
              <a:gd name="connsiteY1315" fmla="*/ 5320401 h 5510676"/>
              <a:gd name="connsiteX1316" fmla="*/ 4599645 w 9144000"/>
              <a:gd name="connsiteY1316" fmla="*/ 5312064 h 5510676"/>
              <a:gd name="connsiteX1317" fmla="*/ 2479977 w 9144000"/>
              <a:gd name="connsiteY1317" fmla="*/ 5311100 h 5510676"/>
              <a:gd name="connsiteX1318" fmla="*/ 2481711 w 9144000"/>
              <a:gd name="connsiteY1318" fmla="*/ 5316833 h 5510676"/>
              <a:gd name="connsiteX1319" fmla="*/ 2487445 w 9144000"/>
              <a:gd name="connsiteY1319" fmla="*/ 5315096 h 5510676"/>
              <a:gd name="connsiteX1320" fmla="*/ 2489181 w 9144000"/>
              <a:gd name="connsiteY1320" fmla="*/ 5320830 h 5510676"/>
              <a:gd name="connsiteX1321" fmla="*/ 2471982 w 9144000"/>
              <a:gd name="connsiteY1321" fmla="*/ 5326037 h 5510676"/>
              <a:gd name="connsiteX1322" fmla="*/ 2479977 w 9144000"/>
              <a:gd name="connsiteY1322" fmla="*/ 5311100 h 5510676"/>
              <a:gd name="connsiteX1323" fmla="*/ 5409760 w 9144000"/>
              <a:gd name="connsiteY1323" fmla="*/ 5310898 h 5510676"/>
              <a:gd name="connsiteX1324" fmla="*/ 5411495 w 9144000"/>
              <a:gd name="connsiteY1324" fmla="*/ 5316632 h 5510676"/>
              <a:gd name="connsiteX1325" fmla="*/ 5404027 w 9144000"/>
              <a:gd name="connsiteY1325" fmla="*/ 5312634 h 5510676"/>
              <a:gd name="connsiteX1326" fmla="*/ 5409760 w 9144000"/>
              <a:gd name="connsiteY1326" fmla="*/ 5310898 h 5510676"/>
              <a:gd name="connsiteX1327" fmla="*/ 1882139 w 9144000"/>
              <a:gd name="connsiteY1327" fmla="*/ 5310587 h 5510676"/>
              <a:gd name="connsiteX1328" fmla="*/ 1886742 w 9144000"/>
              <a:gd name="connsiteY1328" fmla="*/ 5315451 h 5510676"/>
              <a:gd name="connsiteX1329" fmla="*/ 1881009 w 9144000"/>
              <a:gd name="connsiteY1329" fmla="*/ 5317188 h 5510676"/>
              <a:gd name="connsiteX1330" fmla="*/ 1873540 w 9144000"/>
              <a:gd name="connsiteY1330" fmla="*/ 5313191 h 5510676"/>
              <a:gd name="connsiteX1331" fmla="*/ 1879274 w 9144000"/>
              <a:gd name="connsiteY1331" fmla="*/ 5311455 h 5510676"/>
              <a:gd name="connsiteX1332" fmla="*/ 1882139 w 9144000"/>
              <a:gd name="connsiteY1332" fmla="*/ 5310587 h 5510676"/>
              <a:gd name="connsiteX1333" fmla="*/ 3124282 w 9144000"/>
              <a:gd name="connsiteY1333" fmla="*/ 5310062 h 5510676"/>
              <a:gd name="connsiteX1334" fmla="*/ 3137484 w 9144000"/>
              <a:gd name="connsiteY1334" fmla="*/ 5312324 h 5510676"/>
              <a:gd name="connsiteX1335" fmla="*/ 3135485 w 9144000"/>
              <a:gd name="connsiteY1335" fmla="*/ 5316058 h 5510676"/>
              <a:gd name="connsiteX1336" fmla="*/ 3129752 w 9144000"/>
              <a:gd name="connsiteY1336" fmla="*/ 5317793 h 5510676"/>
              <a:gd name="connsiteX1337" fmla="*/ 3120284 w 9144000"/>
              <a:gd name="connsiteY1337" fmla="*/ 5317530 h 5510676"/>
              <a:gd name="connsiteX1338" fmla="*/ 3112816 w 9144000"/>
              <a:gd name="connsiteY1338" fmla="*/ 5313532 h 5510676"/>
              <a:gd name="connsiteX1339" fmla="*/ 871212 w 9144000"/>
              <a:gd name="connsiteY1339" fmla="*/ 5309960 h 5510676"/>
              <a:gd name="connsiteX1340" fmla="*/ 870081 w 9144000"/>
              <a:gd name="connsiteY1340" fmla="*/ 5316561 h 5510676"/>
              <a:gd name="connsiteX1341" fmla="*/ 863481 w 9144000"/>
              <a:gd name="connsiteY1341" fmla="*/ 5315430 h 5510676"/>
              <a:gd name="connsiteX1342" fmla="*/ 865477 w 9144000"/>
              <a:gd name="connsiteY1342" fmla="*/ 5311696 h 5510676"/>
              <a:gd name="connsiteX1343" fmla="*/ 3580976 w 9144000"/>
              <a:gd name="connsiteY1343" fmla="*/ 5309492 h 5510676"/>
              <a:gd name="connsiteX1344" fmla="*/ 3582711 w 9144000"/>
              <a:gd name="connsiteY1344" fmla="*/ 5315226 h 5510676"/>
              <a:gd name="connsiteX1345" fmla="*/ 3576978 w 9144000"/>
              <a:gd name="connsiteY1345" fmla="*/ 5316962 h 5510676"/>
              <a:gd name="connsiteX1346" fmla="*/ 3580976 w 9144000"/>
              <a:gd name="connsiteY1346" fmla="*/ 5309492 h 5510676"/>
              <a:gd name="connsiteX1347" fmla="*/ 6717305 w 9144000"/>
              <a:gd name="connsiteY1347" fmla="*/ 5309349 h 5510676"/>
              <a:gd name="connsiteX1348" fmla="*/ 6721040 w 9144000"/>
              <a:gd name="connsiteY1348" fmla="*/ 5311349 h 5510676"/>
              <a:gd name="connsiteX1349" fmla="*/ 6730507 w 9144000"/>
              <a:gd name="connsiteY1349" fmla="*/ 5311611 h 5510676"/>
              <a:gd name="connsiteX1350" fmla="*/ 6724774 w 9144000"/>
              <a:gd name="connsiteY1350" fmla="*/ 5313346 h 5510676"/>
              <a:gd name="connsiteX1351" fmla="*/ 6719041 w 9144000"/>
              <a:gd name="connsiteY1351" fmla="*/ 5315082 h 5510676"/>
              <a:gd name="connsiteX1352" fmla="*/ 6516493 w 9144000"/>
              <a:gd name="connsiteY1352" fmla="*/ 5307557 h 5510676"/>
              <a:gd name="connsiteX1353" fmla="*/ 6518228 w 9144000"/>
              <a:gd name="connsiteY1353" fmla="*/ 5313290 h 5510676"/>
              <a:gd name="connsiteX1354" fmla="*/ 6523961 w 9144000"/>
              <a:gd name="connsiteY1354" fmla="*/ 5311554 h 5510676"/>
              <a:gd name="connsiteX1355" fmla="*/ 6516493 w 9144000"/>
              <a:gd name="connsiteY1355" fmla="*/ 5307557 h 5510676"/>
              <a:gd name="connsiteX1356" fmla="*/ 2078350 w 9144000"/>
              <a:gd name="connsiteY1356" fmla="*/ 5307515 h 5510676"/>
              <a:gd name="connsiteX1357" fmla="*/ 2073486 w 9144000"/>
              <a:gd name="connsiteY1357" fmla="*/ 5312116 h 5510676"/>
              <a:gd name="connsiteX1358" fmla="*/ 2077220 w 9144000"/>
              <a:gd name="connsiteY1358" fmla="*/ 5314115 h 5510676"/>
              <a:gd name="connsiteX1359" fmla="*/ 2078350 w 9144000"/>
              <a:gd name="connsiteY1359" fmla="*/ 5307515 h 5510676"/>
              <a:gd name="connsiteX1360" fmla="*/ 1377243 w 9144000"/>
              <a:gd name="connsiteY1360" fmla="*/ 5306974 h 5510676"/>
              <a:gd name="connsiteX1361" fmla="*/ 1373243 w 9144000"/>
              <a:gd name="connsiteY1361" fmla="*/ 5314442 h 5510676"/>
              <a:gd name="connsiteX1362" fmla="*/ 1367510 w 9144000"/>
              <a:gd name="connsiteY1362" fmla="*/ 5316178 h 5510676"/>
              <a:gd name="connsiteX1363" fmla="*/ 1369509 w 9144000"/>
              <a:gd name="connsiteY1363" fmla="*/ 5312444 h 5510676"/>
              <a:gd name="connsiteX1364" fmla="*/ 1371508 w 9144000"/>
              <a:gd name="connsiteY1364" fmla="*/ 5308709 h 5510676"/>
              <a:gd name="connsiteX1365" fmla="*/ 4432099 w 9144000"/>
              <a:gd name="connsiteY1365" fmla="*/ 5306460 h 5510676"/>
              <a:gd name="connsiteX1366" fmla="*/ 4445300 w 9144000"/>
              <a:gd name="connsiteY1366" fmla="*/ 5308722 h 5510676"/>
              <a:gd name="connsiteX1367" fmla="*/ 4447035 w 9144000"/>
              <a:gd name="connsiteY1367" fmla="*/ 5314455 h 5510676"/>
              <a:gd name="connsiteX1368" fmla="*/ 4430968 w 9144000"/>
              <a:gd name="connsiteY1368" fmla="*/ 5313060 h 5510676"/>
              <a:gd name="connsiteX1369" fmla="*/ 4420632 w 9144000"/>
              <a:gd name="connsiteY1369" fmla="*/ 5309931 h 5510676"/>
              <a:gd name="connsiteX1370" fmla="*/ 3054276 w 9144000"/>
              <a:gd name="connsiteY1370" fmla="*/ 5306221 h 5510676"/>
              <a:gd name="connsiteX1371" fmla="*/ 3056012 w 9144000"/>
              <a:gd name="connsiteY1371" fmla="*/ 5311954 h 5510676"/>
              <a:gd name="connsiteX1372" fmla="*/ 3044545 w 9144000"/>
              <a:gd name="connsiteY1372" fmla="*/ 5315425 h 5510676"/>
              <a:gd name="connsiteX1373" fmla="*/ 4394229 w 9144000"/>
              <a:gd name="connsiteY1373" fmla="*/ 5305407 h 5510676"/>
              <a:gd name="connsiteX1374" fmla="*/ 4390231 w 9144000"/>
              <a:gd name="connsiteY1374" fmla="*/ 5312876 h 5510676"/>
              <a:gd name="connsiteX1375" fmla="*/ 4388496 w 9144000"/>
              <a:gd name="connsiteY1375" fmla="*/ 5307142 h 5510676"/>
              <a:gd name="connsiteX1376" fmla="*/ 5595636 w 9144000"/>
              <a:gd name="connsiteY1376" fmla="*/ 5304697 h 5510676"/>
              <a:gd name="connsiteX1377" fmla="*/ 5597371 w 9144000"/>
              <a:gd name="connsiteY1377" fmla="*/ 5310430 h 5510676"/>
              <a:gd name="connsiteX1378" fmla="*/ 5595372 w 9144000"/>
              <a:gd name="connsiteY1378" fmla="*/ 5314165 h 5510676"/>
              <a:gd name="connsiteX1379" fmla="*/ 5590769 w 9144000"/>
              <a:gd name="connsiteY1379" fmla="*/ 5309298 h 5510676"/>
              <a:gd name="connsiteX1380" fmla="*/ 5595636 w 9144000"/>
              <a:gd name="connsiteY1380" fmla="*/ 5304697 h 5510676"/>
              <a:gd name="connsiteX1381" fmla="*/ 5720710 w 9144000"/>
              <a:gd name="connsiteY1381" fmla="*/ 5304384 h 5510676"/>
              <a:gd name="connsiteX1382" fmla="*/ 5728178 w 9144000"/>
              <a:gd name="connsiteY1382" fmla="*/ 5308381 h 5510676"/>
              <a:gd name="connsiteX1383" fmla="*/ 5722445 w 9144000"/>
              <a:gd name="connsiteY1383" fmla="*/ 5310116 h 5510676"/>
              <a:gd name="connsiteX1384" fmla="*/ 5716713 w 9144000"/>
              <a:gd name="connsiteY1384" fmla="*/ 5311853 h 5510676"/>
              <a:gd name="connsiteX1385" fmla="*/ 5720710 w 9144000"/>
              <a:gd name="connsiteY1385" fmla="*/ 5304384 h 5510676"/>
              <a:gd name="connsiteX1386" fmla="*/ 2134867 w 9144000"/>
              <a:gd name="connsiteY1386" fmla="*/ 5303094 h 5510676"/>
              <a:gd name="connsiteX1387" fmla="*/ 2136600 w 9144000"/>
              <a:gd name="connsiteY1387" fmla="*/ 5308827 h 5510676"/>
              <a:gd name="connsiteX1388" fmla="*/ 2129134 w 9144000"/>
              <a:gd name="connsiteY1388" fmla="*/ 5304826 h 5510676"/>
              <a:gd name="connsiteX1389" fmla="*/ 2940669 w 9144000"/>
              <a:gd name="connsiteY1389" fmla="*/ 5303062 h 5510676"/>
              <a:gd name="connsiteX1390" fmla="*/ 2953870 w 9144000"/>
              <a:gd name="connsiteY1390" fmla="*/ 5305325 h 5510676"/>
              <a:gd name="connsiteX1391" fmla="*/ 2948136 w 9144000"/>
              <a:gd name="connsiteY1391" fmla="*/ 5307061 h 5510676"/>
              <a:gd name="connsiteX1392" fmla="*/ 2944140 w 9144000"/>
              <a:gd name="connsiteY1392" fmla="*/ 5314528 h 5510676"/>
              <a:gd name="connsiteX1393" fmla="*/ 2945875 w 9144000"/>
              <a:gd name="connsiteY1393" fmla="*/ 5320261 h 5510676"/>
              <a:gd name="connsiteX1394" fmla="*/ 2939273 w 9144000"/>
              <a:gd name="connsiteY1394" fmla="*/ 5319130 h 5510676"/>
              <a:gd name="connsiteX1395" fmla="*/ 2938406 w 9144000"/>
              <a:gd name="connsiteY1395" fmla="*/ 5316264 h 5510676"/>
              <a:gd name="connsiteX1396" fmla="*/ 2936670 w 9144000"/>
              <a:gd name="connsiteY1396" fmla="*/ 5310531 h 5510676"/>
              <a:gd name="connsiteX1397" fmla="*/ 5807914 w 9144000"/>
              <a:gd name="connsiteY1397" fmla="*/ 5303018 h 5510676"/>
              <a:gd name="connsiteX1398" fmla="*/ 5826850 w 9144000"/>
              <a:gd name="connsiteY1398" fmla="*/ 5303545 h 5510676"/>
              <a:gd name="connsiteX1399" fmla="*/ 5821116 w 9144000"/>
              <a:gd name="connsiteY1399" fmla="*/ 5305280 h 5510676"/>
              <a:gd name="connsiteX1400" fmla="*/ 5805652 w 9144000"/>
              <a:gd name="connsiteY1400" fmla="*/ 5316220 h 5510676"/>
              <a:gd name="connsiteX1401" fmla="*/ 5792451 w 9144000"/>
              <a:gd name="connsiteY1401" fmla="*/ 5313958 h 5510676"/>
              <a:gd name="connsiteX1402" fmla="*/ 5772649 w 9144000"/>
              <a:gd name="connsiteY1402" fmla="*/ 5310566 h 5510676"/>
              <a:gd name="connsiteX1403" fmla="*/ 5766047 w 9144000"/>
              <a:gd name="connsiteY1403" fmla="*/ 5309433 h 5510676"/>
              <a:gd name="connsiteX1404" fmla="*/ 5766938 w 9144000"/>
              <a:gd name="connsiteY1404" fmla="*/ 5307209 h 5510676"/>
              <a:gd name="connsiteX1405" fmla="*/ 5790715 w 9144000"/>
              <a:gd name="connsiteY1405" fmla="*/ 5308225 h 5510676"/>
              <a:gd name="connsiteX1406" fmla="*/ 5807914 w 9144000"/>
              <a:gd name="connsiteY1406" fmla="*/ 5303018 h 5510676"/>
              <a:gd name="connsiteX1407" fmla="*/ 462117 w 9144000"/>
              <a:gd name="connsiteY1407" fmla="*/ 5302378 h 5510676"/>
              <a:gd name="connsiteX1408" fmla="*/ 458118 w 9144000"/>
              <a:gd name="connsiteY1408" fmla="*/ 5309846 h 5510676"/>
              <a:gd name="connsiteX1409" fmla="*/ 456384 w 9144000"/>
              <a:gd name="connsiteY1409" fmla="*/ 5304113 h 5510676"/>
              <a:gd name="connsiteX1410" fmla="*/ 462117 w 9144000"/>
              <a:gd name="connsiteY1410" fmla="*/ 5302378 h 5510676"/>
              <a:gd name="connsiteX1411" fmla="*/ 5832581 w 9144000"/>
              <a:gd name="connsiteY1411" fmla="*/ 5301809 h 5510676"/>
              <a:gd name="connsiteX1412" fmla="*/ 5840051 w 9144000"/>
              <a:gd name="connsiteY1412" fmla="*/ 5305806 h 5510676"/>
              <a:gd name="connsiteX1413" fmla="*/ 5834318 w 9144000"/>
              <a:gd name="connsiteY1413" fmla="*/ 5307542 h 5510676"/>
              <a:gd name="connsiteX1414" fmla="*/ 898444 w 9144000"/>
              <a:gd name="connsiteY1414" fmla="*/ 5301716 h 5510676"/>
              <a:gd name="connsiteX1415" fmla="*/ 907346 w 9144000"/>
              <a:gd name="connsiteY1415" fmla="*/ 5305280 h 5510676"/>
              <a:gd name="connsiteX1416" fmla="*/ 901611 w 9144000"/>
              <a:gd name="connsiteY1416" fmla="*/ 5307016 h 5510676"/>
              <a:gd name="connsiteX1417" fmla="*/ 895880 w 9144000"/>
              <a:gd name="connsiteY1417" fmla="*/ 5308751 h 5510676"/>
              <a:gd name="connsiteX1418" fmla="*/ 891882 w 9144000"/>
              <a:gd name="connsiteY1418" fmla="*/ 5316220 h 5510676"/>
              <a:gd name="connsiteX1419" fmla="*/ 890146 w 9144000"/>
              <a:gd name="connsiteY1419" fmla="*/ 5310487 h 5510676"/>
              <a:gd name="connsiteX1420" fmla="*/ 898444 w 9144000"/>
              <a:gd name="connsiteY1420" fmla="*/ 5301716 h 5510676"/>
              <a:gd name="connsiteX1421" fmla="*/ 818404 w 9144000"/>
              <a:gd name="connsiteY1421" fmla="*/ 5300912 h 5510676"/>
              <a:gd name="connsiteX1422" fmla="*/ 820140 w 9144000"/>
              <a:gd name="connsiteY1422" fmla="*/ 5306645 h 5510676"/>
              <a:gd name="connsiteX1423" fmla="*/ 814408 w 9144000"/>
              <a:gd name="connsiteY1423" fmla="*/ 5308382 h 5510676"/>
              <a:gd name="connsiteX1424" fmla="*/ 818404 w 9144000"/>
              <a:gd name="connsiteY1424" fmla="*/ 5300912 h 5510676"/>
              <a:gd name="connsiteX1425" fmla="*/ 5525630 w 9144000"/>
              <a:gd name="connsiteY1425" fmla="*/ 5300856 h 5510676"/>
              <a:gd name="connsiteX1426" fmla="*/ 5514164 w 9144000"/>
              <a:gd name="connsiteY1426" fmla="*/ 5304326 h 5510676"/>
              <a:gd name="connsiteX1427" fmla="*/ 5495228 w 9144000"/>
              <a:gd name="connsiteY1427" fmla="*/ 5303800 h 5510676"/>
              <a:gd name="connsiteX1428" fmla="*/ 5470561 w 9144000"/>
              <a:gd name="connsiteY1428" fmla="*/ 5305010 h 5510676"/>
              <a:gd name="connsiteX1429" fmla="*/ 405312 w 9144000"/>
              <a:gd name="connsiteY1429" fmla="*/ 5300799 h 5510676"/>
              <a:gd name="connsiteX1430" fmla="*/ 412781 w 9144000"/>
              <a:gd name="connsiteY1430" fmla="*/ 5304795 h 5510676"/>
              <a:gd name="connsiteX1431" fmla="*/ 407048 w 9144000"/>
              <a:gd name="connsiteY1431" fmla="*/ 5306531 h 5510676"/>
              <a:gd name="connsiteX1432" fmla="*/ 403314 w 9144000"/>
              <a:gd name="connsiteY1432" fmla="*/ 5304532 h 5510676"/>
              <a:gd name="connsiteX1433" fmla="*/ 399580 w 9144000"/>
              <a:gd name="connsiteY1433" fmla="*/ 5302533 h 5510676"/>
              <a:gd name="connsiteX1434" fmla="*/ 5650704 w 9144000"/>
              <a:gd name="connsiteY1434" fmla="*/ 5300542 h 5510676"/>
              <a:gd name="connsiteX1435" fmla="*/ 5646706 w 9144000"/>
              <a:gd name="connsiteY1435" fmla="*/ 5308012 h 5510676"/>
              <a:gd name="connsiteX1436" fmla="*/ 5644971 w 9144000"/>
              <a:gd name="connsiteY1436" fmla="*/ 5302279 h 5510676"/>
              <a:gd name="connsiteX1437" fmla="*/ 5650704 w 9144000"/>
              <a:gd name="connsiteY1437" fmla="*/ 5300542 h 5510676"/>
              <a:gd name="connsiteX1438" fmla="*/ 5569231 w 9144000"/>
              <a:gd name="connsiteY1438" fmla="*/ 5300172 h 5510676"/>
              <a:gd name="connsiteX1439" fmla="*/ 5582434 w 9144000"/>
              <a:gd name="connsiteY1439" fmla="*/ 5302434 h 5510676"/>
              <a:gd name="connsiteX1440" fmla="*/ 5579567 w 9144000"/>
              <a:gd name="connsiteY1440" fmla="*/ 5303303 h 5510676"/>
              <a:gd name="connsiteX1441" fmla="*/ 5570968 w 9144000"/>
              <a:gd name="connsiteY1441" fmla="*/ 5305906 h 5510676"/>
              <a:gd name="connsiteX1442" fmla="*/ 5425224 w 9144000"/>
              <a:gd name="connsiteY1442" fmla="*/ 5299959 h 5510676"/>
              <a:gd name="connsiteX1443" fmla="*/ 5438425 w 9144000"/>
              <a:gd name="connsiteY1443" fmla="*/ 5302221 h 5510676"/>
              <a:gd name="connsiteX1444" fmla="*/ 5432691 w 9144000"/>
              <a:gd name="connsiteY1444" fmla="*/ 5303956 h 5510676"/>
              <a:gd name="connsiteX1445" fmla="*/ 1318702 w 9144000"/>
              <a:gd name="connsiteY1445" fmla="*/ 5299662 h 5510676"/>
              <a:gd name="connsiteX1446" fmla="*/ 1325302 w 9144000"/>
              <a:gd name="connsiteY1446" fmla="*/ 5300792 h 5510676"/>
              <a:gd name="connsiteX1447" fmla="*/ 1320437 w 9144000"/>
              <a:gd name="connsiteY1447" fmla="*/ 5305395 h 5510676"/>
              <a:gd name="connsiteX1448" fmla="*/ 429980 w 9144000"/>
              <a:gd name="connsiteY1448" fmla="*/ 5299589 h 5510676"/>
              <a:gd name="connsiteX1449" fmla="*/ 437449 w 9144000"/>
              <a:gd name="connsiteY1449" fmla="*/ 5303587 h 5510676"/>
              <a:gd name="connsiteX1450" fmla="*/ 424247 w 9144000"/>
              <a:gd name="connsiteY1450" fmla="*/ 5301324 h 5510676"/>
              <a:gd name="connsiteX1451" fmla="*/ 1362304 w 9144000"/>
              <a:gd name="connsiteY1451" fmla="*/ 5298978 h 5510676"/>
              <a:gd name="connsiteX1452" fmla="*/ 1369771 w 9144000"/>
              <a:gd name="connsiteY1452" fmla="*/ 5302975 h 5510676"/>
              <a:gd name="connsiteX1453" fmla="*/ 1364040 w 9144000"/>
              <a:gd name="connsiteY1453" fmla="*/ 5304711 h 5510676"/>
              <a:gd name="connsiteX1454" fmla="*/ 1358307 w 9144000"/>
              <a:gd name="connsiteY1454" fmla="*/ 5306446 h 5510676"/>
              <a:gd name="connsiteX1455" fmla="*/ 3452431 w 9144000"/>
              <a:gd name="connsiteY1455" fmla="*/ 5298341 h 5510676"/>
              <a:gd name="connsiteX1456" fmla="*/ 3459899 w 9144000"/>
              <a:gd name="connsiteY1456" fmla="*/ 5302337 h 5510676"/>
              <a:gd name="connsiteX1457" fmla="*/ 3454167 w 9144000"/>
              <a:gd name="connsiteY1457" fmla="*/ 5304072 h 5510676"/>
              <a:gd name="connsiteX1458" fmla="*/ 3452431 w 9144000"/>
              <a:gd name="connsiteY1458" fmla="*/ 5298341 h 5510676"/>
              <a:gd name="connsiteX1459" fmla="*/ 1064820 w 9144000"/>
              <a:gd name="connsiteY1459" fmla="*/ 5298289 h 5510676"/>
              <a:gd name="connsiteX1460" fmla="*/ 1081755 w 9144000"/>
              <a:gd name="connsiteY1460" fmla="*/ 5302549 h 5510676"/>
              <a:gd name="connsiteX1461" fmla="*/ 1083491 w 9144000"/>
              <a:gd name="connsiteY1461" fmla="*/ 5308281 h 5510676"/>
              <a:gd name="connsiteX1462" fmla="*/ 1074218 w 9144000"/>
              <a:gd name="connsiteY1462" fmla="*/ 5317054 h 5510676"/>
              <a:gd name="connsiteX1463" fmla="*/ 1086668 w 9144000"/>
              <a:gd name="connsiteY1463" fmla="*/ 5313291 h 5510676"/>
              <a:gd name="connsiteX1464" fmla="*/ 1101603 w 9144000"/>
              <a:gd name="connsiteY1464" fmla="*/ 5321291 h 5510676"/>
              <a:gd name="connsiteX1465" fmla="*/ 1069468 w 9144000"/>
              <a:gd name="connsiteY1465" fmla="*/ 5318490 h 5510676"/>
              <a:gd name="connsiteX1466" fmla="*/ 1073678 w 9144000"/>
              <a:gd name="connsiteY1466" fmla="*/ 5317217 h 5510676"/>
              <a:gd name="connsiteX1467" fmla="*/ 1072025 w 9144000"/>
              <a:gd name="connsiteY1467" fmla="*/ 5311752 h 5510676"/>
              <a:gd name="connsiteX1468" fmla="*/ 1064557 w 9144000"/>
              <a:gd name="connsiteY1468" fmla="*/ 5307755 h 5510676"/>
              <a:gd name="connsiteX1469" fmla="*/ 1049618 w 9144000"/>
              <a:gd name="connsiteY1469" fmla="*/ 5299761 h 5510676"/>
              <a:gd name="connsiteX1470" fmla="*/ 1064820 w 9144000"/>
              <a:gd name="connsiteY1470" fmla="*/ 5298289 h 5510676"/>
              <a:gd name="connsiteX1471" fmla="*/ 1261897 w 9144000"/>
              <a:gd name="connsiteY1471" fmla="*/ 5298081 h 5510676"/>
              <a:gd name="connsiteX1472" fmla="*/ 1280832 w 9144000"/>
              <a:gd name="connsiteY1472" fmla="*/ 5298608 h 5510676"/>
              <a:gd name="connsiteX1473" fmla="*/ 1287431 w 9144000"/>
              <a:gd name="connsiteY1473" fmla="*/ 5299740 h 5510676"/>
              <a:gd name="connsiteX1474" fmla="*/ 1296900 w 9144000"/>
              <a:gd name="connsiteY1474" fmla="*/ 5300003 h 5510676"/>
              <a:gd name="connsiteX1475" fmla="*/ 1302634 w 9144000"/>
              <a:gd name="connsiteY1475" fmla="*/ 5298267 h 5510676"/>
              <a:gd name="connsiteX1476" fmla="*/ 1307234 w 9144000"/>
              <a:gd name="connsiteY1476" fmla="*/ 5303132 h 5510676"/>
              <a:gd name="connsiteX1477" fmla="*/ 1301501 w 9144000"/>
              <a:gd name="connsiteY1477" fmla="*/ 5304867 h 5510676"/>
              <a:gd name="connsiteX1478" fmla="*/ 1294901 w 9144000"/>
              <a:gd name="connsiteY1478" fmla="*/ 5303736 h 5510676"/>
              <a:gd name="connsiteX1479" fmla="*/ 1276834 w 9144000"/>
              <a:gd name="connsiteY1479" fmla="*/ 5306077 h 5510676"/>
              <a:gd name="connsiteX1480" fmla="*/ 1242700 w 9144000"/>
              <a:gd name="connsiteY1480" fmla="*/ 5307023 h 5510676"/>
              <a:gd name="connsiteX1481" fmla="*/ 1220032 w 9144000"/>
              <a:gd name="connsiteY1481" fmla="*/ 5304497 h 5510676"/>
              <a:gd name="connsiteX1482" fmla="*/ 1231497 w 9144000"/>
              <a:gd name="connsiteY1482" fmla="*/ 5301027 h 5510676"/>
              <a:gd name="connsiteX1483" fmla="*/ 1249563 w 9144000"/>
              <a:gd name="connsiteY1483" fmla="*/ 5298686 h 5510676"/>
              <a:gd name="connsiteX1484" fmla="*/ 1261897 w 9144000"/>
              <a:gd name="connsiteY1484" fmla="*/ 5298081 h 5510676"/>
              <a:gd name="connsiteX1485" fmla="*/ 1862602 w 9144000"/>
              <a:gd name="connsiteY1485" fmla="*/ 5297726 h 5510676"/>
              <a:gd name="connsiteX1486" fmla="*/ 1864337 w 9144000"/>
              <a:gd name="connsiteY1486" fmla="*/ 5303460 h 5510676"/>
              <a:gd name="connsiteX1487" fmla="*/ 1866072 w 9144000"/>
              <a:gd name="connsiteY1487" fmla="*/ 5309194 h 5510676"/>
              <a:gd name="connsiteX1488" fmla="*/ 1860339 w 9144000"/>
              <a:gd name="connsiteY1488" fmla="*/ 5310929 h 5510676"/>
              <a:gd name="connsiteX1489" fmla="*/ 1858603 w 9144000"/>
              <a:gd name="connsiteY1489" fmla="*/ 5305195 h 5510676"/>
              <a:gd name="connsiteX1490" fmla="*/ 1856867 w 9144000"/>
              <a:gd name="connsiteY1490" fmla="*/ 5299463 h 5510676"/>
              <a:gd name="connsiteX1491" fmla="*/ 3082941 w 9144000"/>
              <a:gd name="connsiteY1491" fmla="*/ 5297543 h 5510676"/>
              <a:gd name="connsiteX1492" fmla="*/ 3084677 w 9144000"/>
              <a:gd name="connsiteY1492" fmla="*/ 5303277 h 5510676"/>
              <a:gd name="connsiteX1493" fmla="*/ 3085546 w 9144000"/>
              <a:gd name="connsiteY1493" fmla="*/ 5306143 h 5510676"/>
              <a:gd name="connsiteX1494" fmla="*/ 3092146 w 9144000"/>
              <a:gd name="connsiteY1494" fmla="*/ 5307274 h 5510676"/>
              <a:gd name="connsiteX1495" fmla="*/ 3093881 w 9144000"/>
              <a:gd name="connsiteY1495" fmla="*/ 5313006 h 5510676"/>
              <a:gd name="connsiteX1496" fmla="*/ 3053750 w 9144000"/>
              <a:gd name="connsiteY1496" fmla="*/ 5325155 h 5510676"/>
              <a:gd name="connsiteX1497" fmla="*/ 3048016 w 9144000"/>
              <a:gd name="connsiteY1497" fmla="*/ 5326892 h 5510676"/>
              <a:gd name="connsiteX1498" fmla="*/ 3047150 w 9144000"/>
              <a:gd name="connsiteY1498" fmla="*/ 5324024 h 5510676"/>
              <a:gd name="connsiteX1499" fmla="*/ 3040548 w 9144000"/>
              <a:gd name="connsiteY1499" fmla="*/ 5322894 h 5510676"/>
              <a:gd name="connsiteX1500" fmla="*/ 3034815 w 9144000"/>
              <a:gd name="connsiteY1500" fmla="*/ 5324630 h 5510676"/>
              <a:gd name="connsiteX1501" fmla="*/ 3031949 w 9144000"/>
              <a:gd name="connsiteY1501" fmla="*/ 5325497 h 5510676"/>
              <a:gd name="connsiteX1502" fmla="*/ 3021613 w 9144000"/>
              <a:gd name="connsiteY1502" fmla="*/ 5322367 h 5510676"/>
              <a:gd name="connsiteX1503" fmla="*/ 3052014 w 9144000"/>
              <a:gd name="connsiteY1503" fmla="*/ 5319423 h 5510676"/>
              <a:gd name="connsiteX1504" fmla="*/ 3078944 w 9144000"/>
              <a:gd name="connsiteY1504" fmla="*/ 5305012 h 5510676"/>
              <a:gd name="connsiteX1505" fmla="*/ 3082941 w 9144000"/>
              <a:gd name="connsiteY1505" fmla="*/ 5297543 h 5510676"/>
              <a:gd name="connsiteX1506" fmla="*/ 643710 w 9144000"/>
              <a:gd name="connsiteY1506" fmla="*/ 5296991 h 5510676"/>
              <a:gd name="connsiteX1507" fmla="*/ 651176 w 9144000"/>
              <a:gd name="connsiteY1507" fmla="*/ 5300993 h 5510676"/>
              <a:gd name="connsiteX1508" fmla="*/ 645443 w 9144000"/>
              <a:gd name="connsiteY1508" fmla="*/ 5302726 h 5510676"/>
              <a:gd name="connsiteX1509" fmla="*/ 1017482 w 9144000"/>
              <a:gd name="connsiteY1509" fmla="*/ 5296971 h 5510676"/>
              <a:gd name="connsiteX1510" fmla="*/ 1038152 w 9144000"/>
              <a:gd name="connsiteY1510" fmla="*/ 5303231 h 5510676"/>
              <a:gd name="connsiteX1511" fmla="*/ 1033288 w 9144000"/>
              <a:gd name="connsiteY1511" fmla="*/ 5307834 h 5510676"/>
              <a:gd name="connsiteX1512" fmla="*/ 1017219 w 9144000"/>
              <a:gd name="connsiteY1512" fmla="*/ 5306439 h 5510676"/>
              <a:gd name="connsiteX1513" fmla="*/ 1002915 w 9144000"/>
              <a:gd name="connsiteY1513" fmla="*/ 5308631 h 5510676"/>
              <a:gd name="connsiteX1514" fmla="*/ 1010065 w 9144000"/>
              <a:gd name="connsiteY1514" fmla="*/ 5308284 h 5510676"/>
              <a:gd name="connsiteX1515" fmla="*/ 1024132 w 9144000"/>
              <a:gd name="connsiteY1515" fmla="*/ 5313419 h 5510676"/>
              <a:gd name="connsiteX1516" fmla="*/ 1029866 w 9144000"/>
              <a:gd name="connsiteY1516" fmla="*/ 5311686 h 5510676"/>
              <a:gd name="connsiteX1517" fmla="*/ 1041333 w 9144000"/>
              <a:gd name="connsiteY1517" fmla="*/ 5308220 h 5510676"/>
              <a:gd name="connsiteX1518" fmla="*/ 1060269 w 9144000"/>
              <a:gd name="connsiteY1518" fmla="*/ 5308754 h 5510676"/>
              <a:gd name="connsiteX1519" fmla="*/ 1056267 w 9144000"/>
              <a:gd name="connsiteY1519" fmla="*/ 5316222 h 5510676"/>
              <a:gd name="connsiteX1520" fmla="*/ 1050534 w 9144000"/>
              <a:gd name="connsiteY1520" fmla="*/ 5317953 h 5510676"/>
              <a:gd name="connsiteX1521" fmla="*/ 1020131 w 9144000"/>
              <a:gd name="connsiteY1521" fmla="*/ 5320886 h 5510676"/>
              <a:gd name="connsiteX1522" fmla="*/ 1006931 w 9144000"/>
              <a:gd name="connsiteY1522" fmla="*/ 5318618 h 5510676"/>
              <a:gd name="connsiteX1523" fmla="*/ 999464 w 9144000"/>
              <a:gd name="connsiteY1523" fmla="*/ 5314618 h 5510676"/>
              <a:gd name="connsiteX1524" fmla="*/ 978529 w 9144000"/>
              <a:gd name="connsiteY1524" fmla="*/ 5317816 h 5510676"/>
              <a:gd name="connsiteX1525" fmla="*/ 950127 w 9144000"/>
              <a:gd name="connsiteY1525" fmla="*/ 5317014 h 5510676"/>
              <a:gd name="connsiteX1526" fmla="*/ 938928 w 9144000"/>
              <a:gd name="connsiteY1526" fmla="*/ 5311013 h 5510676"/>
              <a:gd name="connsiteX1527" fmla="*/ 954129 w 9144000"/>
              <a:gd name="connsiteY1527" fmla="*/ 5309547 h 5510676"/>
              <a:gd name="connsiteX1528" fmla="*/ 967329 w 9144000"/>
              <a:gd name="connsiteY1528" fmla="*/ 5311814 h 5510676"/>
              <a:gd name="connsiteX1529" fmla="*/ 973062 w 9144000"/>
              <a:gd name="connsiteY1529" fmla="*/ 5310081 h 5510676"/>
              <a:gd name="connsiteX1530" fmla="*/ 976329 w 9144000"/>
              <a:gd name="connsiteY1530" fmla="*/ 5309923 h 5510676"/>
              <a:gd name="connsiteX1531" fmla="*/ 964150 w 9144000"/>
              <a:gd name="connsiteY1531" fmla="*/ 5306858 h 5510676"/>
              <a:gd name="connsiteX1532" fmla="*/ 3045071 w 9144000"/>
              <a:gd name="connsiteY1532" fmla="*/ 5296491 h 5510676"/>
              <a:gd name="connsiteX1533" fmla="*/ 3058273 w 9144000"/>
              <a:gd name="connsiteY1533" fmla="*/ 5298751 h 5510676"/>
              <a:gd name="connsiteX1534" fmla="*/ 3052541 w 9144000"/>
              <a:gd name="connsiteY1534" fmla="*/ 5300487 h 5510676"/>
              <a:gd name="connsiteX1535" fmla="*/ 3041074 w 9144000"/>
              <a:gd name="connsiteY1535" fmla="*/ 5303958 h 5510676"/>
              <a:gd name="connsiteX1536" fmla="*/ 3045071 w 9144000"/>
              <a:gd name="connsiteY1536" fmla="*/ 5296491 h 5510676"/>
              <a:gd name="connsiteX1537" fmla="*/ 2694517 w 9144000"/>
              <a:gd name="connsiteY1537" fmla="*/ 5296219 h 5510676"/>
              <a:gd name="connsiteX1538" fmla="*/ 2688784 w 9144000"/>
              <a:gd name="connsiteY1538" fmla="*/ 5297954 h 5510676"/>
              <a:gd name="connsiteX1539" fmla="*/ 2690519 w 9144000"/>
              <a:gd name="connsiteY1539" fmla="*/ 5303688 h 5510676"/>
              <a:gd name="connsiteX1540" fmla="*/ 2694517 w 9144000"/>
              <a:gd name="connsiteY1540" fmla="*/ 5296219 h 5510676"/>
              <a:gd name="connsiteX1541" fmla="*/ 2034144 w 9144000"/>
              <a:gd name="connsiteY1541" fmla="*/ 5295863 h 5510676"/>
              <a:gd name="connsiteX1542" fmla="*/ 2025545 w 9144000"/>
              <a:gd name="connsiteY1542" fmla="*/ 5298467 h 5510676"/>
              <a:gd name="connsiteX1543" fmla="*/ 2033014 w 9144000"/>
              <a:gd name="connsiteY1543" fmla="*/ 5302464 h 5510676"/>
              <a:gd name="connsiteX1544" fmla="*/ 2038746 w 9144000"/>
              <a:gd name="connsiteY1544" fmla="*/ 5300728 h 5510676"/>
              <a:gd name="connsiteX1545" fmla="*/ 2034144 w 9144000"/>
              <a:gd name="connsiteY1545" fmla="*/ 5295863 h 5510676"/>
              <a:gd name="connsiteX1546" fmla="*/ 6272370 w 9144000"/>
              <a:gd name="connsiteY1546" fmla="*/ 5294817 h 5510676"/>
              <a:gd name="connsiteX1547" fmla="*/ 6279811 w 9144000"/>
              <a:gd name="connsiteY1547" fmla="*/ 5294817 h 5510676"/>
              <a:gd name="connsiteX1548" fmla="*/ 6279811 w 9144000"/>
              <a:gd name="connsiteY1548" fmla="*/ 5302258 h 5510676"/>
              <a:gd name="connsiteX1549" fmla="*/ 6272370 w 9144000"/>
              <a:gd name="connsiteY1549" fmla="*/ 5294817 h 5510676"/>
              <a:gd name="connsiteX1550" fmla="*/ 7500202 w 9144000"/>
              <a:gd name="connsiteY1550" fmla="*/ 5294817 h 5510676"/>
              <a:gd name="connsiteX1551" fmla="*/ 7507644 w 9144000"/>
              <a:gd name="connsiteY1551" fmla="*/ 5302258 h 5510676"/>
              <a:gd name="connsiteX1552" fmla="*/ 7500202 w 9144000"/>
              <a:gd name="connsiteY1552" fmla="*/ 5302258 h 5510676"/>
              <a:gd name="connsiteX1553" fmla="*/ 7462995 w 9144000"/>
              <a:gd name="connsiteY1553" fmla="*/ 5294817 h 5510676"/>
              <a:gd name="connsiteX1554" fmla="*/ 7418347 w 9144000"/>
              <a:gd name="connsiteY1554" fmla="*/ 5302258 h 5510676"/>
              <a:gd name="connsiteX1555" fmla="*/ 7425787 w 9144000"/>
              <a:gd name="connsiteY1555" fmla="*/ 5294817 h 5510676"/>
              <a:gd name="connsiteX1556" fmla="*/ 7488948 w 9144000"/>
              <a:gd name="connsiteY1556" fmla="*/ 5294797 h 5510676"/>
              <a:gd name="connsiteX1557" fmla="*/ 7496416 w 9144000"/>
              <a:gd name="connsiteY1557" fmla="*/ 5298795 h 5510676"/>
              <a:gd name="connsiteX1558" fmla="*/ 7489816 w 9144000"/>
              <a:gd name="connsiteY1558" fmla="*/ 5297664 h 5510676"/>
              <a:gd name="connsiteX1559" fmla="*/ 7488948 w 9144000"/>
              <a:gd name="connsiteY1559" fmla="*/ 5294797 h 5510676"/>
              <a:gd name="connsiteX1560" fmla="*/ 7676559 w 9144000"/>
              <a:gd name="connsiteY1560" fmla="*/ 5294327 h 5510676"/>
              <a:gd name="connsiteX1561" fmla="*/ 7689761 w 9144000"/>
              <a:gd name="connsiteY1561" fmla="*/ 5296590 h 5510676"/>
              <a:gd name="connsiteX1562" fmla="*/ 7684027 w 9144000"/>
              <a:gd name="connsiteY1562" fmla="*/ 5298324 h 5510676"/>
              <a:gd name="connsiteX1563" fmla="*/ 7672562 w 9144000"/>
              <a:gd name="connsiteY1563" fmla="*/ 5301796 h 5510676"/>
              <a:gd name="connsiteX1564" fmla="*/ 7670827 w 9144000"/>
              <a:gd name="connsiteY1564" fmla="*/ 5296064 h 5510676"/>
              <a:gd name="connsiteX1565" fmla="*/ 1172957 w 9144000"/>
              <a:gd name="connsiteY1565" fmla="*/ 5293714 h 5510676"/>
              <a:gd name="connsiteX1566" fmla="*/ 1167224 w 9144000"/>
              <a:gd name="connsiteY1566" fmla="*/ 5295450 h 5510676"/>
              <a:gd name="connsiteX1567" fmla="*/ 1173259 w 9144000"/>
              <a:gd name="connsiteY1567" fmla="*/ 5299881 h 5510676"/>
              <a:gd name="connsiteX1568" fmla="*/ 1172957 w 9144000"/>
              <a:gd name="connsiteY1568" fmla="*/ 5293714 h 5510676"/>
              <a:gd name="connsiteX1569" fmla="*/ 7307069 w 9144000"/>
              <a:gd name="connsiteY1569" fmla="*/ 5293531 h 5510676"/>
              <a:gd name="connsiteX1570" fmla="*/ 7305939 w 9144000"/>
              <a:gd name="connsiteY1570" fmla="*/ 5300132 h 5510676"/>
              <a:gd name="connsiteX1571" fmla="*/ 7301336 w 9144000"/>
              <a:gd name="connsiteY1571" fmla="*/ 5295267 h 5510676"/>
              <a:gd name="connsiteX1572" fmla="*/ 2711651 w 9144000"/>
              <a:gd name="connsiteY1572" fmla="*/ 5293381 h 5510676"/>
              <a:gd name="connsiteX1573" fmla="*/ 2709718 w 9144000"/>
              <a:gd name="connsiteY1573" fmla="*/ 5294747 h 5510676"/>
              <a:gd name="connsiteX1574" fmla="*/ 2713451 w 9144000"/>
              <a:gd name="connsiteY1574" fmla="*/ 5296745 h 5510676"/>
              <a:gd name="connsiteX1575" fmla="*/ 2711651 w 9144000"/>
              <a:gd name="connsiteY1575" fmla="*/ 5293381 h 5510676"/>
              <a:gd name="connsiteX1576" fmla="*/ 2374363 w 9144000"/>
              <a:gd name="connsiteY1576" fmla="*/ 5293004 h 5510676"/>
              <a:gd name="connsiteX1577" fmla="*/ 2376099 w 9144000"/>
              <a:gd name="connsiteY1577" fmla="*/ 5298738 h 5510676"/>
              <a:gd name="connsiteX1578" fmla="*/ 2381833 w 9144000"/>
              <a:gd name="connsiteY1578" fmla="*/ 5297002 h 5510676"/>
              <a:gd name="connsiteX1579" fmla="*/ 2374363 w 9144000"/>
              <a:gd name="connsiteY1579" fmla="*/ 5293004 h 5510676"/>
              <a:gd name="connsiteX1580" fmla="*/ 803467 w 9144000"/>
              <a:gd name="connsiteY1580" fmla="*/ 5292918 h 5510676"/>
              <a:gd name="connsiteX1581" fmla="*/ 802336 w 9144000"/>
              <a:gd name="connsiteY1581" fmla="*/ 5299518 h 5510676"/>
              <a:gd name="connsiteX1582" fmla="*/ 798603 w 9144000"/>
              <a:gd name="connsiteY1582" fmla="*/ 5297520 h 5510676"/>
              <a:gd name="connsiteX1583" fmla="*/ 803467 w 9144000"/>
              <a:gd name="connsiteY1583" fmla="*/ 5292918 h 5510676"/>
              <a:gd name="connsiteX1584" fmla="*/ 4324485 w 9144000"/>
              <a:gd name="connsiteY1584" fmla="*/ 5292100 h 5510676"/>
              <a:gd name="connsiteX1585" fmla="*/ 4335690 w 9144000"/>
              <a:gd name="connsiteY1585" fmla="*/ 5298096 h 5510676"/>
              <a:gd name="connsiteX1586" fmla="*/ 4344893 w 9144000"/>
              <a:gd name="connsiteY1586" fmla="*/ 5307826 h 5510676"/>
              <a:gd name="connsiteX1587" fmla="*/ 4352362 w 9144000"/>
              <a:gd name="connsiteY1587" fmla="*/ 5311824 h 5510676"/>
              <a:gd name="connsiteX1588" fmla="*/ 4346629 w 9144000"/>
              <a:gd name="connsiteY1588" fmla="*/ 5313559 h 5510676"/>
              <a:gd name="connsiteX1589" fmla="*/ 4320226 w 9144000"/>
              <a:gd name="connsiteY1589" fmla="*/ 5309035 h 5510676"/>
              <a:gd name="connsiteX1590" fmla="*/ 4309286 w 9144000"/>
              <a:gd name="connsiteY1590" fmla="*/ 5293572 h 5510676"/>
              <a:gd name="connsiteX1591" fmla="*/ 4324485 w 9144000"/>
              <a:gd name="connsiteY1591" fmla="*/ 5292100 h 5510676"/>
              <a:gd name="connsiteX1592" fmla="*/ 1697921 w 9144000"/>
              <a:gd name="connsiteY1592" fmla="*/ 5291254 h 5510676"/>
              <a:gd name="connsiteX1593" fmla="*/ 1748992 w 9144000"/>
              <a:gd name="connsiteY1593" fmla="*/ 5294568 h 5510676"/>
              <a:gd name="connsiteX1594" fmla="*/ 1769662 w 9144000"/>
              <a:gd name="connsiteY1594" fmla="*/ 5300828 h 5510676"/>
              <a:gd name="connsiteX1595" fmla="*/ 1782864 w 9144000"/>
              <a:gd name="connsiteY1595" fmla="*/ 5303090 h 5510676"/>
              <a:gd name="connsiteX1596" fmla="*/ 1800932 w 9144000"/>
              <a:gd name="connsiteY1596" fmla="*/ 5300750 h 5510676"/>
              <a:gd name="connsiteX1597" fmla="*/ 1816132 w 9144000"/>
              <a:gd name="connsiteY1597" fmla="*/ 5299277 h 5510676"/>
              <a:gd name="connsiteX1598" fmla="*/ 1825600 w 9144000"/>
              <a:gd name="connsiteY1598" fmla="*/ 5299541 h 5510676"/>
              <a:gd name="connsiteX1599" fmla="*/ 1832200 w 9144000"/>
              <a:gd name="connsiteY1599" fmla="*/ 5300671 h 5510676"/>
              <a:gd name="connsiteX1600" fmla="*/ 1847137 w 9144000"/>
              <a:gd name="connsiteY1600" fmla="*/ 5308666 h 5510676"/>
              <a:gd name="connsiteX1601" fmla="*/ 1835672 w 9144000"/>
              <a:gd name="connsiteY1601" fmla="*/ 5312137 h 5510676"/>
              <a:gd name="connsiteX1602" fmla="*/ 1824205 w 9144000"/>
              <a:gd name="connsiteY1602" fmla="*/ 5315608 h 5510676"/>
              <a:gd name="connsiteX1603" fmla="*/ 1820471 w 9144000"/>
              <a:gd name="connsiteY1603" fmla="*/ 5313610 h 5510676"/>
              <a:gd name="connsiteX1604" fmla="*/ 1813870 w 9144000"/>
              <a:gd name="connsiteY1604" fmla="*/ 5312479 h 5510676"/>
              <a:gd name="connsiteX1605" fmla="*/ 1808137 w 9144000"/>
              <a:gd name="connsiteY1605" fmla="*/ 5314215 h 5510676"/>
              <a:gd name="connsiteX1606" fmla="*/ 1799538 w 9144000"/>
              <a:gd name="connsiteY1606" fmla="*/ 5316818 h 5510676"/>
              <a:gd name="connsiteX1607" fmla="*/ 1797802 w 9144000"/>
              <a:gd name="connsiteY1607" fmla="*/ 5311084 h 5510676"/>
              <a:gd name="connsiteX1608" fmla="*/ 1790333 w 9144000"/>
              <a:gd name="connsiteY1608" fmla="*/ 5307088 h 5510676"/>
              <a:gd name="connsiteX1609" fmla="*/ 1792069 w 9144000"/>
              <a:gd name="connsiteY1609" fmla="*/ 5312819 h 5510676"/>
              <a:gd name="connsiteX1610" fmla="*/ 1780602 w 9144000"/>
              <a:gd name="connsiteY1610" fmla="*/ 5316291 h 5510676"/>
              <a:gd name="connsiteX1611" fmla="*/ 1770268 w 9144000"/>
              <a:gd name="connsiteY1611" fmla="*/ 5313162 h 5510676"/>
              <a:gd name="connsiteX1612" fmla="*/ 1760800 w 9144000"/>
              <a:gd name="connsiteY1612" fmla="*/ 5312898 h 5510676"/>
              <a:gd name="connsiteX1613" fmla="*/ 1754199 w 9144000"/>
              <a:gd name="connsiteY1613" fmla="*/ 5311769 h 5510676"/>
              <a:gd name="connsiteX1614" fmla="*/ 1740998 w 9144000"/>
              <a:gd name="connsiteY1614" fmla="*/ 5309506 h 5510676"/>
              <a:gd name="connsiteX1615" fmla="*/ 1729532 w 9144000"/>
              <a:gd name="connsiteY1615" fmla="*/ 5312977 h 5510676"/>
              <a:gd name="connsiteX1616" fmla="*/ 1720932 w 9144000"/>
              <a:gd name="connsiteY1616" fmla="*/ 5315579 h 5510676"/>
              <a:gd name="connsiteX1617" fmla="*/ 1702866 w 9144000"/>
              <a:gd name="connsiteY1617" fmla="*/ 5317920 h 5510676"/>
              <a:gd name="connsiteX1618" fmla="*/ 1692529 w 9144000"/>
              <a:gd name="connsiteY1618" fmla="*/ 5314791 h 5510676"/>
              <a:gd name="connsiteX1619" fmla="*/ 1683062 w 9144000"/>
              <a:gd name="connsiteY1619" fmla="*/ 5314527 h 5510676"/>
              <a:gd name="connsiteX1620" fmla="*/ 1654661 w 9144000"/>
              <a:gd name="connsiteY1620" fmla="*/ 5313737 h 5510676"/>
              <a:gd name="connsiteX1621" fmla="*/ 1620525 w 9144000"/>
              <a:gd name="connsiteY1621" fmla="*/ 5314683 h 5510676"/>
              <a:gd name="connsiteX1622" fmla="*/ 1604457 w 9144000"/>
              <a:gd name="connsiteY1622" fmla="*/ 5313290 h 5510676"/>
              <a:gd name="connsiteX1623" fmla="*/ 1598724 w 9144000"/>
              <a:gd name="connsiteY1623" fmla="*/ 5315025 h 5510676"/>
              <a:gd name="connsiteX1624" fmla="*/ 1592992 w 9144000"/>
              <a:gd name="connsiteY1624" fmla="*/ 5316761 h 5510676"/>
              <a:gd name="connsiteX1625" fmla="*/ 1574057 w 9144000"/>
              <a:gd name="connsiteY1625" fmla="*/ 5316234 h 5510676"/>
              <a:gd name="connsiteX1626" fmla="*/ 1561723 w 9144000"/>
              <a:gd name="connsiteY1626" fmla="*/ 5316840 h 5510676"/>
              <a:gd name="connsiteX1627" fmla="*/ 1549389 w 9144000"/>
              <a:gd name="connsiteY1627" fmla="*/ 5317443 h 5510676"/>
              <a:gd name="connsiteX1628" fmla="*/ 1534187 w 9144000"/>
              <a:gd name="connsiteY1628" fmla="*/ 5318916 h 5510676"/>
              <a:gd name="connsiteX1629" fmla="*/ 1517253 w 9144000"/>
              <a:gd name="connsiteY1629" fmla="*/ 5314656 h 5510676"/>
              <a:gd name="connsiteX1630" fmla="*/ 1489718 w 9144000"/>
              <a:gd name="connsiteY1630" fmla="*/ 5316732 h 5510676"/>
              <a:gd name="connsiteX1631" fmla="*/ 1475386 w 9144000"/>
              <a:gd name="connsiteY1631" fmla="*/ 5321071 h 5510676"/>
              <a:gd name="connsiteX1632" fmla="*/ 1467918 w 9144000"/>
              <a:gd name="connsiteY1632" fmla="*/ 5317073 h 5510676"/>
              <a:gd name="connsiteX1633" fmla="*/ 1462184 w 9144000"/>
              <a:gd name="connsiteY1633" fmla="*/ 5318809 h 5510676"/>
              <a:gd name="connsiteX1634" fmla="*/ 1456452 w 9144000"/>
              <a:gd name="connsiteY1634" fmla="*/ 5320544 h 5510676"/>
              <a:gd name="connsiteX1635" fmla="*/ 1446984 w 9144000"/>
              <a:gd name="connsiteY1635" fmla="*/ 5320282 h 5510676"/>
              <a:gd name="connsiteX1636" fmla="*/ 1439515 w 9144000"/>
              <a:gd name="connsiteY1636" fmla="*/ 5316283 h 5510676"/>
              <a:gd name="connsiteX1637" fmla="*/ 1430047 w 9144000"/>
              <a:gd name="connsiteY1637" fmla="*/ 5316021 h 5510676"/>
              <a:gd name="connsiteX1638" fmla="*/ 1420317 w 9144000"/>
              <a:gd name="connsiteY1638" fmla="*/ 5325225 h 5510676"/>
              <a:gd name="connsiteX1639" fmla="*/ 1401382 w 9144000"/>
              <a:gd name="connsiteY1639" fmla="*/ 5324699 h 5510676"/>
              <a:gd name="connsiteX1640" fmla="*/ 1398319 w 9144000"/>
              <a:gd name="connsiteY1640" fmla="*/ 5314581 h 5510676"/>
              <a:gd name="connsiteX1641" fmla="*/ 1407379 w 9144000"/>
              <a:gd name="connsiteY1641" fmla="*/ 5313496 h 5510676"/>
              <a:gd name="connsiteX1642" fmla="*/ 1425446 w 9144000"/>
              <a:gd name="connsiteY1642" fmla="*/ 5311156 h 5510676"/>
              <a:gd name="connsiteX1643" fmla="*/ 1434914 w 9144000"/>
              <a:gd name="connsiteY1643" fmla="*/ 5311419 h 5510676"/>
              <a:gd name="connsiteX1644" fmla="*/ 1452980 w 9144000"/>
              <a:gd name="connsiteY1644" fmla="*/ 5309078 h 5510676"/>
              <a:gd name="connsiteX1645" fmla="*/ 1521249 w 9144000"/>
              <a:gd name="connsiteY1645" fmla="*/ 5307187 h 5510676"/>
              <a:gd name="connsiteX1646" fmla="*/ 1551651 w 9144000"/>
              <a:gd name="connsiteY1646" fmla="*/ 5304242 h 5510676"/>
              <a:gd name="connsiteX1647" fmla="*/ 1587785 w 9144000"/>
              <a:gd name="connsiteY1647" fmla="*/ 5299561 h 5510676"/>
              <a:gd name="connsiteX1648" fmla="*/ 1593518 w 9144000"/>
              <a:gd name="connsiteY1648" fmla="*/ 5297827 h 5510676"/>
              <a:gd name="connsiteX1649" fmla="*/ 1600986 w 9144000"/>
              <a:gd name="connsiteY1649" fmla="*/ 5301824 h 5510676"/>
              <a:gd name="connsiteX1650" fmla="*/ 1667521 w 9144000"/>
              <a:gd name="connsiteY1650" fmla="*/ 5294199 h 5510676"/>
              <a:gd name="connsiteX1651" fmla="*/ 458645 w 9144000"/>
              <a:gd name="connsiteY1651" fmla="*/ 5290911 h 5510676"/>
              <a:gd name="connsiteX1652" fmla="*/ 471847 w 9144000"/>
              <a:gd name="connsiteY1652" fmla="*/ 5293173 h 5510676"/>
              <a:gd name="connsiteX1653" fmla="*/ 466113 w 9144000"/>
              <a:gd name="connsiteY1653" fmla="*/ 5294909 h 5510676"/>
              <a:gd name="connsiteX1654" fmla="*/ 460382 w 9144000"/>
              <a:gd name="connsiteY1654" fmla="*/ 5296644 h 5510676"/>
              <a:gd name="connsiteX1655" fmla="*/ 604107 w 9144000"/>
              <a:gd name="connsiteY1655" fmla="*/ 5290190 h 5510676"/>
              <a:gd name="connsiteX1656" fmla="*/ 602108 w 9144000"/>
              <a:gd name="connsiteY1656" fmla="*/ 5293923 h 5510676"/>
              <a:gd name="connsiteX1657" fmla="*/ 600107 w 9144000"/>
              <a:gd name="connsiteY1657" fmla="*/ 5297657 h 5510676"/>
              <a:gd name="connsiteX1658" fmla="*/ 592641 w 9144000"/>
              <a:gd name="connsiteY1658" fmla="*/ 5293656 h 5510676"/>
              <a:gd name="connsiteX1659" fmla="*/ 598374 w 9144000"/>
              <a:gd name="connsiteY1659" fmla="*/ 5291924 h 5510676"/>
              <a:gd name="connsiteX1660" fmla="*/ 604107 w 9144000"/>
              <a:gd name="connsiteY1660" fmla="*/ 5290190 h 5510676"/>
              <a:gd name="connsiteX1661" fmla="*/ 7332628 w 9144000"/>
              <a:gd name="connsiteY1661" fmla="*/ 5290096 h 5510676"/>
              <a:gd name="connsiteX1662" fmla="*/ 7356405 w 9144000"/>
              <a:gd name="connsiteY1662" fmla="*/ 5291112 h 5510676"/>
              <a:gd name="connsiteX1663" fmla="*/ 7339206 w 9144000"/>
              <a:gd name="connsiteY1663" fmla="*/ 5296319 h 5510676"/>
              <a:gd name="connsiteX1664" fmla="*/ 7320271 w 9144000"/>
              <a:gd name="connsiteY1664" fmla="*/ 5295792 h 5510676"/>
              <a:gd name="connsiteX1665" fmla="*/ 7332628 w 9144000"/>
              <a:gd name="connsiteY1665" fmla="*/ 5290096 h 5510676"/>
              <a:gd name="connsiteX1666" fmla="*/ 4821050 w 9144000"/>
              <a:gd name="connsiteY1666" fmla="*/ 5288849 h 5510676"/>
              <a:gd name="connsiteX1667" fmla="*/ 4817053 w 9144000"/>
              <a:gd name="connsiteY1667" fmla="*/ 5296317 h 5510676"/>
              <a:gd name="connsiteX1668" fmla="*/ 4815316 w 9144000"/>
              <a:gd name="connsiteY1668" fmla="*/ 5290583 h 5510676"/>
              <a:gd name="connsiteX1669" fmla="*/ 4821050 w 9144000"/>
              <a:gd name="connsiteY1669" fmla="*/ 5288849 h 5510676"/>
              <a:gd name="connsiteX1670" fmla="*/ 7660191 w 9144000"/>
              <a:gd name="connsiteY1670" fmla="*/ 5287375 h 5510676"/>
              <a:gd name="connsiteX1671" fmla="*/ 7661123 w 9144000"/>
              <a:gd name="connsiteY1671" fmla="*/ 5289236 h 5510676"/>
              <a:gd name="connsiteX1672" fmla="*/ 7656472 w 9144000"/>
              <a:gd name="connsiteY1672" fmla="*/ 5294817 h 5510676"/>
              <a:gd name="connsiteX1673" fmla="*/ 7660191 w 9144000"/>
              <a:gd name="connsiteY1673" fmla="*/ 5287375 h 5510676"/>
              <a:gd name="connsiteX1674" fmla="*/ 7619265 w 9144000"/>
              <a:gd name="connsiteY1674" fmla="*/ 5287375 h 5510676"/>
              <a:gd name="connsiteX1675" fmla="*/ 7626706 w 9144000"/>
              <a:gd name="connsiteY1675" fmla="*/ 5287375 h 5510676"/>
              <a:gd name="connsiteX1676" fmla="*/ 7626706 w 9144000"/>
              <a:gd name="connsiteY1676" fmla="*/ 5294817 h 5510676"/>
              <a:gd name="connsiteX1677" fmla="*/ 7619265 w 9144000"/>
              <a:gd name="connsiteY1677" fmla="*/ 5294817 h 5510676"/>
              <a:gd name="connsiteX1678" fmla="*/ 7619265 w 9144000"/>
              <a:gd name="connsiteY1678" fmla="*/ 5287375 h 5510676"/>
              <a:gd name="connsiteX1679" fmla="*/ 7546015 w 9144000"/>
              <a:gd name="connsiteY1679" fmla="*/ 5286909 h 5510676"/>
              <a:gd name="connsiteX1680" fmla="*/ 7581886 w 9144000"/>
              <a:gd name="connsiteY1680" fmla="*/ 5291696 h 5510676"/>
              <a:gd name="connsiteX1681" fmla="*/ 7595088 w 9144000"/>
              <a:gd name="connsiteY1681" fmla="*/ 5293957 h 5510676"/>
              <a:gd name="connsiteX1682" fmla="*/ 7600820 w 9144000"/>
              <a:gd name="connsiteY1682" fmla="*/ 5292222 h 5510676"/>
              <a:gd name="connsiteX1683" fmla="*/ 7608289 w 9144000"/>
              <a:gd name="connsiteY1683" fmla="*/ 5296220 h 5510676"/>
              <a:gd name="connsiteX1684" fmla="*/ 7630090 w 9144000"/>
              <a:gd name="connsiteY1684" fmla="*/ 5295878 h 5510676"/>
              <a:gd name="connsiteX1685" fmla="*/ 7640426 w 9144000"/>
              <a:gd name="connsiteY1685" fmla="*/ 5299007 h 5510676"/>
              <a:gd name="connsiteX1686" fmla="*/ 7615758 w 9144000"/>
              <a:gd name="connsiteY1686" fmla="*/ 5300218 h 5510676"/>
              <a:gd name="connsiteX1687" fmla="*/ 7587355 w 9144000"/>
              <a:gd name="connsiteY1687" fmla="*/ 5299427 h 5510676"/>
              <a:gd name="connsiteX1688" fmla="*/ 7572155 w 9144000"/>
              <a:gd name="connsiteY1688" fmla="*/ 5300900 h 5510676"/>
              <a:gd name="connsiteX1689" fmla="*/ 7566422 w 9144000"/>
              <a:gd name="connsiteY1689" fmla="*/ 5302635 h 5510676"/>
              <a:gd name="connsiteX1690" fmla="*/ 7558952 w 9144000"/>
              <a:gd name="connsiteY1690" fmla="*/ 5298638 h 5510676"/>
              <a:gd name="connsiteX1691" fmla="*/ 7545752 w 9144000"/>
              <a:gd name="connsiteY1691" fmla="*/ 5296375 h 5510676"/>
              <a:gd name="connsiteX1692" fmla="*/ 7515351 w 9144000"/>
              <a:gd name="connsiteY1692" fmla="*/ 5299321 h 5510676"/>
              <a:gd name="connsiteX1693" fmla="*/ 7494681 w 9144000"/>
              <a:gd name="connsiteY1693" fmla="*/ 5293062 h 5510676"/>
              <a:gd name="connsiteX1694" fmla="*/ 7507015 w 9144000"/>
              <a:gd name="connsiteY1694" fmla="*/ 5292457 h 5510676"/>
              <a:gd name="connsiteX1695" fmla="*/ 7515613 w 9144000"/>
              <a:gd name="connsiteY1695" fmla="*/ 5289853 h 5510676"/>
              <a:gd name="connsiteX1696" fmla="*/ 7546015 w 9144000"/>
              <a:gd name="connsiteY1696" fmla="*/ 5286909 h 5510676"/>
              <a:gd name="connsiteX1697" fmla="*/ 2997998 w 9144000"/>
              <a:gd name="connsiteY1697" fmla="*/ 5285707 h 5510676"/>
              <a:gd name="connsiteX1698" fmla="*/ 3024402 w 9144000"/>
              <a:gd name="connsiteY1698" fmla="*/ 5290230 h 5510676"/>
              <a:gd name="connsiteX1699" fmla="*/ 3012936 w 9144000"/>
              <a:gd name="connsiteY1699" fmla="*/ 5293702 h 5510676"/>
              <a:gd name="connsiteX1700" fmla="*/ 3007202 w 9144000"/>
              <a:gd name="connsiteY1700" fmla="*/ 5295438 h 5510676"/>
              <a:gd name="connsiteX1701" fmla="*/ 3008937 w 9144000"/>
              <a:gd name="connsiteY1701" fmla="*/ 5301171 h 5510676"/>
              <a:gd name="connsiteX1702" fmla="*/ 2999734 w 9144000"/>
              <a:gd name="connsiteY1702" fmla="*/ 5291440 h 5510676"/>
              <a:gd name="connsiteX1703" fmla="*/ 2997998 w 9144000"/>
              <a:gd name="connsiteY1703" fmla="*/ 5285707 h 5510676"/>
              <a:gd name="connsiteX1704" fmla="*/ 3123073 w 9144000"/>
              <a:gd name="connsiteY1704" fmla="*/ 5285394 h 5510676"/>
              <a:gd name="connsiteX1705" fmla="*/ 3132540 w 9144000"/>
              <a:gd name="connsiteY1705" fmla="*/ 5285657 h 5510676"/>
              <a:gd name="connsiteX1706" fmla="*/ 3136273 w 9144000"/>
              <a:gd name="connsiteY1706" fmla="*/ 5287656 h 5510676"/>
              <a:gd name="connsiteX1707" fmla="*/ 3124807 w 9144000"/>
              <a:gd name="connsiteY1707" fmla="*/ 5291127 h 5510676"/>
              <a:gd name="connsiteX1708" fmla="*/ 3117340 w 9144000"/>
              <a:gd name="connsiteY1708" fmla="*/ 5287130 h 5510676"/>
              <a:gd name="connsiteX1709" fmla="*/ 3392155 w 9144000"/>
              <a:gd name="connsiteY1709" fmla="*/ 5285295 h 5510676"/>
              <a:gd name="connsiteX1710" fmla="*/ 3393891 w 9144000"/>
              <a:gd name="connsiteY1710" fmla="*/ 5291027 h 5510676"/>
              <a:gd name="connsiteX1711" fmla="*/ 3388159 w 9144000"/>
              <a:gd name="connsiteY1711" fmla="*/ 5292763 h 5510676"/>
              <a:gd name="connsiteX1712" fmla="*/ 3147740 w 9144000"/>
              <a:gd name="connsiteY1712" fmla="*/ 5284185 h 5510676"/>
              <a:gd name="connsiteX1713" fmla="*/ 3160942 w 9144000"/>
              <a:gd name="connsiteY1713" fmla="*/ 5286447 h 5510676"/>
              <a:gd name="connsiteX1714" fmla="*/ 3143743 w 9144000"/>
              <a:gd name="connsiteY1714" fmla="*/ 5291653 h 5510676"/>
              <a:gd name="connsiteX1715" fmla="*/ 894669 w 9144000"/>
              <a:gd name="connsiteY1715" fmla="*/ 5284084 h 5510676"/>
              <a:gd name="connsiteX1716" fmla="*/ 888938 w 9144000"/>
              <a:gd name="connsiteY1716" fmla="*/ 5285818 h 5510676"/>
              <a:gd name="connsiteX1717" fmla="*/ 896405 w 9144000"/>
              <a:gd name="connsiteY1717" fmla="*/ 5289817 h 5510676"/>
              <a:gd name="connsiteX1718" fmla="*/ 3216010 w 9144000"/>
              <a:gd name="connsiteY1718" fmla="*/ 5282292 h 5510676"/>
              <a:gd name="connsiteX1719" fmla="*/ 3217746 w 9144000"/>
              <a:gd name="connsiteY1719" fmla="*/ 5288025 h 5510676"/>
              <a:gd name="connsiteX1720" fmla="*/ 3204544 w 9144000"/>
              <a:gd name="connsiteY1720" fmla="*/ 5285764 h 5510676"/>
              <a:gd name="connsiteX1721" fmla="*/ 2235635 w 9144000"/>
              <a:gd name="connsiteY1721" fmla="*/ 5281805 h 5510676"/>
              <a:gd name="connsiteX1722" fmla="*/ 2242952 w 9144000"/>
              <a:gd name="connsiteY1722" fmla="*/ 5282719 h 5510676"/>
              <a:gd name="connsiteX1723" fmla="*/ 2253287 w 9144000"/>
              <a:gd name="connsiteY1723" fmla="*/ 5285848 h 5510676"/>
              <a:gd name="connsiteX1724" fmla="*/ 2241821 w 9144000"/>
              <a:gd name="connsiteY1724" fmla="*/ 5289320 h 5510676"/>
              <a:gd name="connsiteX1725" fmla="*/ 2234353 w 9144000"/>
              <a:gd name="connsiteY1725" fmla="*/ 5285322 h 5510676"/>
              <a:gd name="connsiteX1726" fmla="*/ 2235635 w 9144000"/>
              <a:gd name="connsiteY1726" fmla="*/ 5281805 h 5510676"/>
              <a:gd name="connsiteX1727" fmla="*/ 469833 w 9144000"/>
              <a:gd name="connsiteY1727" fmla="*/ 5280713 h 5510676"/>
              <a:gd name="connsiteX1728" fmla="*/ 483033 w 9144000"/>
              <a:gd name="connsiteY1728" fmla="*/ 5282981 h 5510676"/>
              <a:gd name="connsiteX1729" fmla="*/ 477301 w 9144000"/>
              <a:gd name="connsiteY1729" fmla="*/ 5284714 h 5510676"/>
              <a:gd name="connsiteX1730" fmla="*/ 465833 w 9144000"/>
              <a:gd name="connsiteY1730" fmla="*/ 5288180 h 5510676"/>
              <a:gd name="connsiteX1731" fmla="*/ 429098 w 9144000"/>
              <a:gd name="connsiteY1731" fmla="*/ 5280510 h 5510676"/>
              <a:gd name="connsiteX1732" fmla="*/ 435699 w 9144000"/>
              <a:gd name="connsiteY1732" fmla="*/ 5281645 h 5510676"/>
              <a:gd name="connsiteX1733" fmla="*/ 433698 w 9144000"/>
              <a:gd name="connsiteY1733" fmla="*/ 5285377 h 5510676"/>
              <a:gd name="connsiteX1734" fmla="*/ 426230 w 9144000"/>
              <a:gd name="connsiteY1734" fmla="*/ 5281377 h 5510676"/>
              <a:gd name="connsiteX1735" fmla="*/ 429098 w 9144000"/>
              <a:gd name="connsiteY1735" fmla="*/ 5280510 h 5510676"/>
              <a:gd name="connsiteX1736" fmla="*/ 3077735 w 9144000"/>
              <a:gd name="connsiteY1736" fmla="*/ 5280343 h 5510676"/>
              <a:gd name="connsiteX1737" fmla="*/ 3084335 w 9144000"/>
              <a:gd name="connsiteY1737" fmla="*/ 5281475 h 5510676"/>
              <a:gd name="connsiteX1738" fmla="*/ 3079471 w 9144000"/>
              <a:gd name="connsiteY1738" fmla="*/ 5286076 h 5510676"/>
              <a:gd name="connsiteX1739" fmla="*/ 3075735 w 9144000"/>
              <a:gd name="connsiteY1739" fmla="*/ 5284079 h 5510676"/>
              <a:gd name="connsiteX1740" fmla="*/ 3072002 w 9144000"/>
              <a:gd name="connsiteY1740" fmla="*/ 5282079 h 5510676"/>
              <a:gd name="connsiteX1741" fmla="*/ 3077735 w 9144000"/>
              <a:gd name="connsiteY1741" fmla="*/ 5280343 h 5510676"/>
              <a:gd name="connsiteX1742" fmla="*/ 2767915 w 9144000"/>
              <a:gd name="connsiteY1742" fmla="*/ 5280258 h 5510676"/>
              <a:gd name="connsiteX1743" fmla="*/ 2760183 w 9144000"/>
              <a:gd name="connsiteY1743" fmla="*/ 5285728 h 5510676"/>
              <a:gd name="connsiteX1744" fmla="*/ 2761051 w 9144000"/>
              <a:gd name="connsiteY1744" fmla="*/ 5288594 h 5510676"/>
              <a:gd name="connsiteX1745" fmla="*/ 2769520 w 9144000"/>
              <a:gd name="connsiteY1745" fmla="*/ 5290725 h 5510676"/>
              <a:gd name="connsiteX1746" fmla="*/ 2791452 w 9144000"/>
              <a:gd name="connsiteY1746" fmla="*/ 5285649 h 5510676"/>
              <a:gd name="connsiteX1747" fmla="*/ 2802918 w 9144000"/>
              <a:gd name="connsiteY1747" fmla="*/ 5282179 h 5510676"/>
              <a:gd name="connsiteX1748" fmla="*/ 2790584 w 9144000"/>
              <a:gd name="connsiteY1748" fmla="*/ 5282783 h 5510676"/>
              <a:gd name="connsiteX1749" fmla="*/ 2777383 w 9144000"/>
              <a:gd name="connsiteY1749" fmla="*/ 5280522 h 5510676"/>
              <a:gd name="connsiteX1750" fmla="*/ 2767915 w 9144000"/>
              <a:gd name="connsiteY1750" fmla="*/ 5280258 h 5510676"/>
              <a:gd name="connsiteX1751" fmla="*/ 2004269 w 9144000"/>
              <a:gd name="connsiteY1751" fmla="*/ 5279873 h 5510676"/>
              <a:gd name="connsiteX1752" fmla="*/ 2003138 w 9144000"/>
              <a:gd name="connsiteY1752" fmla="*/ 5286474 h 5510676"/>
              <a:gd name="connsiteX1753" fmla="*/ 2008871 w 9144000"/>
              <a:gd name="connsiteY1753" fmla="*/ 5284739 h 5510676"/>
              <a:gd name="connsiteX1754" fmla="*/ 2004269 w 9144000"/>
              <a:gd name="connsiteY1754" fmla="*/ 5279873 h 5510676"/>
              <a:gd name="connsiteX1755" fmla="*/ 6919591 w 9144000"/>
              <a:gd name="connsiteY1755" fmla="*/ 5279753 h 5510676"/>
              <a:gd name="connsiteX1756" fmla="*/ 6920464 w 9144000"/>
              <a:gd name="connsiteY1756" fmla="*/ 5279773 h 5510676"/>
              <a:gd name="connsiteX1757" fmla="*/ 6919772 w 9144000"/>
              <a:gd name="connsiteY1757" fmla="*/ 5279934 h 5510676"/>
              <a:gd name="connsiteX1758" fmla="*/ 3308949 w 9144000"/>
              <a:gd name="connsiteY1758" fmla="*/ 5279191 h 5510676"/>
              <a:gd name="connsiteX1759" fmla="*/ 3327882 w 9144000"/>
              <a:gd name="connsiteY1759" fmla="*/ 5279718 h 5510676"/>
              <a:gd name="connsiteX1760" fmla="*/ 3293485 w 9144000"/>
              <a:gd name="connsiteY1760" fmla="*/ 5290131 h 5510676"/>
              <a:gd name="connsiteX1761" fmla="*/ 3286016 w 9144000"/>
              <a:gd name="connsiteY1761" fmla="*/ 5286133 h 5510676"/>
              <a:gd name="connsiteX1762" fmla="*/ 3294616 w 9144000"/>
              <a:gd name="connsiteY1762" fmla="*/ 5283531 h 5510676"/>
              <a:gd name="connsiteX1763" fmla="*/ 3308949 w 9144000"/>
              <a:gd name="connsiteY1763" fmla="*/ 5279191 h 5510676"/>
              <a:gd name="connsiteX1764" fmla="*/ 167157 w 9144000"/>
              <a:gd name="connsiteY1764" fmla="*/ 5279018 h 5510676"/>
              <a:gd name="connsiteX1765" fmla="*/ 168893 w 9144000"/>
              <a:gd name="connsiteY1765" fmla="*/ 5284751 h 5510676"/>
              <a:gd name="connsiteX1766" fmla="*/ 174626 w 9144000"/>
              <a:gd name="connsiteY1766" fmla="*/ 5283016 h 5510676"/>
              <a:gd name="connsiteX1767" fmla="*/ 148223 w 9144000"/>
              <a:gd name="connsiteY1767" fmla="*/ 5278492 h 5510676"/>
              <a:gd name="connsiteX1768" fmla="*/ 144226 w 9144000"/>
              <a:gd name="connsiteY1768" fmla="*/ 5285960 h 5510676"/>
              <a:gd name="connsiteX1769" fmla="*/ 153691 w 9144000"/>
              <a:gd name="connsiteY1769" fmla="*/ 5286223 h 5510676"/>
              <a:gd name="connsiteX1770" fmla="*/ 155689 w 9144000"/>
              <a:gd name="connsiteY1770" fmla="*/ 5282489 h 5510676"/>
              <a:gd name="connsiteX1771" fmla="*/ 191824 w 9144000"/>
              <a:gd name="connsiteY1771" fmla="*/ 5277809 h 5510676"/>
              <a:gd name="connsiteX1772" fmla="*/ 193559 w 9144000"/>
              <a:gd name="connsiteY1772" fmla="*/ 5283542 h 5510676"/>
              <a:gd name="connsiteX1773" fmla="*/ 219963 w 9144000"/>
              <a:gd name="connsiteY1773" fmla="*/ 5288067 h 5510676"/>
              <a:gd name="connsiteX1774" fmla="*/ 218228 w 9144000"/>
              <a:gd name="connsiteY1774" fmla="*/ 5282333 h 5510676"/>
              <a:gd name="connsiteX1775" fmla="*/ 205027 w 9144000"/>
              <a:gd name="connsiteY1775" fmla="*/ 5280071 h 5510676"/>
              <a:gd name="connsiteX1776" fmla="*/ 191824 w 9144000"/>
              <a:gd name="connsiteY1776" fmla="*/ 5277809 h 5510676"/>
              <a:gd name="connsiteX1777" fmla="*/ 2156878 w 9144000"/>
              <a:gd name="connsiteY1777" fmla="*/ 5277483 h 5510676"/>
              <a:gd name="connsiteX1778" fmla="*/ 2151146 w 9144000"/>
              <a:gd name="connsiteY1778" fmla="*/ 5279219 h 5510676"/>
              <a:gd name="connsiteX1779" fmla="*/ 2158613 w 9144000"/>
              <a:gd name="connsiteY1779" fmla="*/ 5283216 h 5510676"/>
              <a:gd name="connsiteX1780" fmla="*/ 2156878 w 9144000"/>
              <a:gd name="connsiteY1780" fmla="*/ 5277483 h 5510676"/>
              <a:gd name="connsiteX1781" fmla="*/ 1461501 w 9144000"/>
              <a:gd name="connsiteY1781" fmla="*/ 5275207 h 5510676"/>
              <a:gd name="connsiteX1782" fmla="*/ 1463237 w 9144000"/>
              <a:gd name="connsiteY1782" fmla="*/ 5280940 h 5510676"/>
              <a:gd name="connsiteX1783" fmla="*/ 1468970 w 9144000"/>
              <a:gd name="connsiteY1783" fmla="*/ 5279205 h 5510676"/>
              <a:gd name="connsiteX1784" fmla="*/ 2643973 w 9144000"/>
              <a:gd name="connsiteY1784" fmla="*/ 5273970 h 5510676"/>
              <a:gd name="connsiteX1785" fmla="*/ 2638240 w 9144000"/>
              <a:gd name="connsiteY1785" fmla="*/ 5275706 h 5510676"/>
              <a:gd name="connsiteX1786" fmla="*/ 2645709 w 9144000"/>
              <a:gd name="connsiteY1786" fmla="*/ 5279703 h 5510676"/>
              <a:gd name="connsiteX1787" fmla="*/ 2651441 w 9144000"/>
              <a:gd name="connsiteY1787" fmla="*/ 5277968 h 5510676"/>
              <a:gd name="connsiteX1788" fmla="*/ 2643973 w 9144000"/>
              <a:gd name="connsiteY1788" fmla="*/ 5273970 h 5510676"/>
              <a:gd name="connsiteX1789" fmla="*/ 348760 w 9144000"/>
              <a:gd name="connsiteY1789" fmla="*/ 5273505 h 5510676"/>
              <a:gd name="connsiteX1790" fmla="*/ 367695 w 9144000"/>
              <a:gd name="connsiteY1790" fmla="*/ 5274040 h 5510676"/>
              <a:gd name="connsiteX1791" fmla="*/ 369428 w 9144000"/>
              <a:gd name="connsiteY1791" fmla="*/ 5279773 h 5510676"/>
              <a:gd name="connsiteX1792" fmla="*/ 355660 w 9144000"/>
              <a:gd name="connsiteY1792" fmla="*/ 5280805 h 5510676"/>
              <a:gd name="connsiteX1793" fmla="*/ 348760 w 9144000"/>
              <a:gd name="connsiteY1793" fmla="*/ 5273505 h 5510676"/>
              <a:gd name="connsiteX1794" fmla="*/ 809726 w 9144000"/>
              <a:gd name="connsiteY1794" fmla="*/ 5272247 h 5510676"/>
              <a:gd name="connsiteX1795" fmla="*/ 805729 w 9144000"/>
              <a:gd name="connsiteY1795" fmla="*/ 5279717 h 5510676"/>
              <a:gd name="connsiteX1796" fmla="*/ 811463 w 9144000"/>
              <a:gd name="connsiteY1796" fmla="*/ 5277979 h 5510676"/>
              <a:gd name="connsiteX1797" fmla="*/ 817196 w 9144000"/>
              <a:gd name="connsiteY1797" fmla="*/ 5276244 h 5510676"/>
              <a:gd name="connsiteX1798" fmla="*/ 809726 w 9144000"/>
              <a:gd name="connsiteY1798" fmla="*/ 5272247 h 5510676"/>
              <a:gd name="connsiteX1799" fmla="*/ 3299678 w 9144000"/>
              <a:gd name="connsiteY1799" fmla="*/ 5271828 h 5510676"/>
              <a:gd name="connsiteX1800" fmla="*/ 3301480 w 9144000"/>
              <a:gd name="connsiteY1800" fmla="*/ 5275195 h 5510676"/>
              <a:gd name="connsiteX1801" fmla="*/ 3295746 w 9144000"/>
              <a:gd name="connsiteY1801" fmla="*/ 5276930 h 5510676"/>
              <a:gd name="connsiteX1802" fmla="*/ 3297746 w 9144000"/>
              <a:gd name="connsiteY1802" fmla="*/ 5273196 h 5510676"/>
              <a:gd name="connsiteX1803" fmla="*/ 3299678 w 9144000"/>
              <a:gd name="connsiteY1803" fmla="*/ 5271828 h 5510676"/>
              <a:gd name="connsiteX1804" fmla="*/ 1742050 w 9144000"/>
              <a:gd name="connsiteY1804" fmla="*/ 5271637 h 5510676"/>
              <a:gd name="connsiteX1805" fmla="*/ 1755252 w 9144000"/>
              <a:gd name="connsiteY1805" fmla="*/ 5273898 h 5510676"/>
              <a:gd name="connsiteX1806" fmla="*/ 1760985 w 9144000"/>
              <a:gd name="connsiteY1806" fmla="*/ 5272163 h 5510676"/>
              <a:gd name="connsiteX1807" fmla="*/ 1768454 w 9144000"/>
              <a:gd name="connsiteY1807" fmla="*/ 5276161 h 5510676"/>
              <a:gd name="connsiteX1808" fmla="*/ 1794857 w 9144000"/>
              <a:gd name="connsiteY1808" fmla="*/ 5280684 h 5510676"/>
              <a:gd name="connsiteX1809" fmla="*/ 1838460 w 9144000"/>
              <a:gd name="connsiteY1809" fmla="*/ 5280002 h 5510676"/>
              <a:gd name="connsiteX1810" fmla="*/ 1850793 w 9144000"/>
              <a:gd name="connsiteY1810" fmla="*/ 5279396 h 5510676"/>
              <a:gd name="connsiteX1811" fmla="*/ 1863128 w 9144000"/>
              <a:gd name="connsiteY1811" fmla="*/ 5278792 h 5510676"/>
              <a:gd name="connsiteX1812" fmla="*/ 1908465 w 9144000"/>
              <a:gd name="connsiteY1812" fmla="*/ 5283842 h 5510676"/>
              <a:gd name="connsiteX1813" fmla="*/ 1896999 w 9144000"/>
              <a:gd name="connsiteY1813" fmla="*/ 5287314 h 5510676"/>
              <a:gd name="connsiteX1814" fmla="*/ 1866598 w 9144000"/>
              <a:gd name="connsiteY1814" fmla="*/ 5290258 h 5510676"/>
              <a:gd name="connsiteX1815" fmla="*/ 1834462 w 9144000"/>
              <a:gd name="connsiteY1815" fmla="*/ 5287471 h 5510676"/>
              <a:gd name="connsiteX1816" fmla="*/ 1824994 w 9144000"/>
              <a:gd name="connsiteY1816" fmla="*/ 5287208 h 5510676"/>
              <a:gd name="connsiteX1817" fmla="*/ 1810662 w 9144000"/>
              <a:gd name="connsiteY1817" fmla="*/ 5291545 h 5510676"/>
              <a:gd name="connsiteX1818" fmla="*/ 1787994 w 9144000"/>
              <a:gd name="connsiteY1818" fmla="*/ 5289020 h 5510676"/>
              <a:gd name="connsiteX1819" fmla="*/ 1771925 w 9144000"/>
              <a:gd name="connsiteY1819" fmla="*/ 5287626 h 5510676"/>
              <a:gd name="connsiteX1820" fmla="*/ 1763326 w 9144000"/>
              <a:gd name="connsiteY1820" fmla="*/ 5290229 h 5510676"/>
              <a:gd name="connsiteX1821" fmla="*/ 1752990 w 9144000"/>
              <a:gd name="connsiteY1821" fmla="*/ 5287100 h 5510676"/>
              <a:gd name="connsiteX1822" fmla="*/ 1742050 w 9144000"/>
              <a:gd name="connsiteY1822" fmla="*/ 5271637 h 5510676"/>
              <a:gd name="connsiteX1823" fmla="*/ 2011134 w 9144000"/>
              <a:gd name="connsiteY1823" fmla="*/ 5271537 h 5510676"/>
              <a:gd name="connsiteX1824" fmla="*/ 2012869 w 9144000"/>
              <a:gd name="connsiteY1824" fmla="*/ 5277270 h 5510676"/>
              <a:gd name="connsiteX1825" fmla="*/ 2020338 w 9144000"/>
              <a:gd name="connsiteY1825" fmla="*/ 5281267 h 5510676"/>
              <a:gd name="connsiteX1826" fmla="*/ 2018603 w 9144000"/>
              <a:gd name="connsiteY1826" fmla="*/ 5275534 h 5510676"/>
              <a:gd name="connsiteX1827" fmla="*/ 2011134 w 9144000"/>
              <a:gd name="connsiteY1827" fmla="*/ 5271537 h 5510676"/>
              <a:gd name="connsiteX1828" fmla="*/ 978403 w 9144000"/>
              <a:gd name="connsiteY1828" fmla="*/ 5271252 h 5510676"/>
              <a:gd name="connsiteX1829" fmla="*/ 972670 w 9144000"/>
              <a:gd name="connsiteY1829" fmla="*/ 5272988 h 5510676"/>
              <a:gd name="connsiteX1830" fmla="*/ 980139 w 9144000"/>
              <a:gd name="connsiteY1830" fmla="*/ 5276984 h 5510676"/>
              <a:gd name="connsiteX1831" fmla="*/ 985004 w 9144000"/>
              <a:gd name="connsiteY1831" fmla="*/ 5272382 h 5510676"/>
              <a:gd name="connsiteX1832" fmla="*/ 978403 w 9144000"/>
              <a:gd name="connsiteY1832" fmla="*/ 5271252 h 5510676"/>
              <a:gd name="connsiteX1833" fmla="*/ 245159 w 9144000"/>
              <a:gd name="connsiteY1833" fmla="*/ 5267921 h 5510676"/>
              <a:gd name="connsiteX1834" fmla="*/ 239425 w 9144000"/>
              <a:gd name="connsiteY1834" fmla="*/ 5269658 h 5510676"/>
              <a:gd name="connsiteX1835" fmla="*/ 222226 w 9144000"/>
              <a:gd name="connsiteY1835" fmla="*/ 5274865 h 5510676"/>
              <a:gd name="connsiteX1836" fmla="*/ 212759 w 9144000"/>
              <a:gd name="connsiteY1836" fmla="*/ 5274601 h 5510676"/>
              <a:gd name="connsiteX1837" fmla="*/ 210759 w 9144000"/>
              <a:gd name="connsiteY1837" fmla="*/ 5278336 h 5510676"/>
              <a:gd name="connsiteX1838" fmla="*/ 216492 w 9144000"/>
              <a:gd name="connsiteY1838" fmla="*/ 5276600 h 5510676"/>
              <a:gd name="connsiteX1839" fmla="*/ 228826 w 9144000"/>
              <a:gd name="connsiteY1839" fmla="*/ 5275995 h 5510676"/>
              <a:gd name="connsiteX1840" fmla="*/ 238293 w 9144000"/>
              <a:gd name="connsiteY1840" fmla="*/ 5276258 h 5510676"/>
              <a:gd name="connsiteX1841" fmla="*/ 245159 w 9144000"/>
              <a:gd name="connsiteY1841" fmla="*/ 5267921 h 5510676"/>
              <a:gd name="connsiteX1842" fmla="*/ 1528035 w 9144000"/>
              <a:gd name="connsiteY1842" fmla="*/ 5267582 h 5510676"/>
              <a:gd name="connsiteX1843" fmla="*/ 1523170 w 9144000"/>
              <a:gd name="connsiteY1843" fmla="*/ 5272184 h 5510676"/>
              <a:gd name="connsiteX1844" fmla="*/ 1524038 w 9144000"/>
              <a:gd name="connsiteY1844" fmla="*/ 5275051 h 5510676"/>
              <a:gd name="connsiteX1845" fmla="*/ 1529771 w 9144000"/>
              <a:gd name="connsiteY1845" fmla="*/ 5273315 h 5510676"/>
              <a:gd name="connsiteX1846" fmla="*/ 1534637 w 9144000"/>
              <a:gd name="connsiteY1846" fmla="*/ 5268713 h 5510676"/>
              <a:gd name="connsiteX1847" fmla="*/ 1528035 w 9144000"/>
              <a:gd name="connsiteY1847" fmla="*/ 5267582 h 5510676"/>
              <a:gd name="connsiteX1848" fmla="*/ 351296 w 9144000"/>
              <a:gd name="connsiteY1848" fmla="*/ 5267083 h 5510676"/>
              <a:gd name="connsiteX1849" fmla="*/ 331232 w 9144000"/>
              <a:gd name="connsiteY1849" fmla="*/ 5273157 h 5510676"/>
              <a:gd name="connsiteX1850" fmla="*/ 341567 w 9144000"/>
              <a:gd name="connsiteY1850" fmla="*/ 5276288 h 5510676"/>
              <a:gd name="connsiteX1851" fmla="*/ 347300 w 9144000"/>
              <a:gd name="connsiteY1851" fmla="*/ 5274552 h 5510676"/>
              <a:gd name="connsiteX1852" fmla="*/ 320370 w 9144000"/>
              <a:gd name="connsiteY1852" fmla="*/ 5288963 h 5510676"/>
              <a:gd name="connsiteX1853" fmla="*/ 292232 w 9144000"/>
              <a:gd name="connsiteY1853" fmla="*/ 5278705 h 5510676"/>
              <a:gd name="connsiteX1854" fmla="*/ 286395 w 9144000"/>
              <a:gd name="connsiteY1854" fmla="*/ 5273312 h 5510676"/>
              <a:gd name="connsiteX1855" fmla="*/ 286224 w 9144000"/>
              <a:gd name="connsiteY1855" fmla="*/ 5273634 h 5510676"/>
              <a:gd name="connsiteX1856" fmla="*/ 278755 w 9144000"/>
              <a:gd name="connsiteY1856" fmla="*/ 5269633 h 5510676"/>
              <a:gd name="connsiteX1857" fmla="*/ 279616 w 9144000"/>
              <a:gd name="connsiteY1857" fmla="*/ 5268820 h 5510676"/>
              <a:gd name="connsiteX1858" fmla="*/ 268556 w 9144000"/>
              <a:gd name="connsiteY1858" fmla="*/ 5270730 h 5510676"/>
              <a:gd name="connsiteX1859" fmla="*/ 267289 w 9144000"/>
              <a:gd name="connsiteY1859" fmla="*/ 5273100 h 5510676"/>
              <a:gd name="connsiteX1860" fmla="*/ 264257 w 9144000"/>
              <a:gd name="connsiteY1860" fmla="*/ 5271474 h 5510676"/>
              <a:gd name="connsiteX1861" fmla="*/ 258651 w 9144000"/>
              <a:gd name="connsiteY1861" fmla="*/ 5272442 h 5510676"/>
              <a:gd name="connsiteX1862" fmla="*/ 237163 w 9144000"/>
              <a:gd name="connsiteY1862" fmla="*/ 5282859 h 5510676"/>
              <a:gd name="connsiteX1863" fmla="*/ 233164 w 9144000"/>
              <a:gd name="connsiteY1863" fmla="*/ 5290327 h 5510676"/>
              <a:gd name="connsiteX1864" fmla="*/ 246367 w 9144000"/>
              <a:gd name="connsiteY1864" fmla="*/ 5292590 h 5510676"/>
              <a:gd name="connsiteX1865" fmla="*/ 265301 w 9144000"/>
              <a:gd name="connsiteY1865" fmla="*/ 5293116 h 5510676"/>
              <a:gd name="connsiteX1866" fmla="*/ 278503 w 9144000"/>
              <a:gd name="connsiteY1866" fmla="*/ 5295379 h 5510676"/>
              <a:gd name="connsiteX1867" fmla="*/ 303171 w 9144000"/>
              <a:gd name="connsiteY1867" fmla="*/ 5294168 h 5510676"/>
              <a:gd name="connsiteX1868" fmla="*/ 318108 w 9144000"/>
              <a:gd name="connsiteY1868" fmla="*/ 5302164 h 5510676"/>
              <a:gd name="connsiteX1869" fmla="*/ 323841 w 9144000"/>
              <a:gd name="connsiteY1869" fmla="*/ 5300428 h 5510676"/>
              <a:gd name="connsiteX1870" fmla="*/ 355978 w 9144000"/>
              <a:gd name="connsiteY1870" fmla="*/ 5303218 h 5510676"/>
              <a:gd name="connsiteX1871" fmla="*/ 350244 w 9144000"/>
              <a:gd name="connsiteY1871" fmla="*/ 5304953 h 5510676"/>
              <a:gd name="connsiteX1872" fmla="*/ 351980 w 9144000"/>
              <a:gd name="connsiteY1872" fmla="*/ 5310686 h 5510676"/>
              <a:gd name="connsiteX1873" fmla="*/ 370914 w 9144000"/>
              <a:gd name="connsiteY1873" fmla="*/ 5311212 h 5510676"/>
              <a:gd name="connsiteX1874" fmla="*/ 395582 w 9144000"/>
              <a:gd name="connsiteY1874" fmla="*/ 5310002 h 5510676"/>
              <a:gd name="connsiteX1875" fmla="*/ 407048 w 9144000"/>
              <a:gd name="connsiteY1875" fmla="*/ 5306531 h 5510676"/>
              <a:gd name="connsiteX1876" fmla="*/ 414518 w 9144000"/>
              <a:gd name="connsiteY1876" fmla="*/ 5310529 h 5510676"/>
              <a:gd name="connsiteX1877" fmla="*/ 425983 w 9144000"/>
              <a:gd name="connsiteY1877" fmla="*/ 5307057 h 5510676"/>
              <a:gd name="connsiteX1878" fmla="*/ 439185 w 9144000"/>
              <a:gd name="connsiteY1878" fmla="*/ 5309320 h 5510676"/>
              <a:gd name="connsiteX1879" fmla="*/ 452387 w 9144000"/>
              <a:gd name="connsiteY1879" fmla="*/ 5311582 h 5510676"/>
              <a:gd name="connsiteX1880" fmla="*/ 458118 w 9144000"/>
              <a:gd name="connsiteY1880" fmla="*/ 5309846 h 5510676"/>
              <a:gd name="connsiteX1881" fmla="*/ 463852 w 9144000"/>
              <a:gd name="connsiteY1881" fmla="*/ 5308111 h 5510676"/>
              <a:gd name="connsiteX1882" fmla="*/ 454122 w 9144000"/>
              <a:gd name="connsiteY1882" fmla="*/ 5317315 h 5510676"/>
              <a:gd name="connsiteX1883" fmla="*/ 448389 w 9144000"/>
              <a:gd name="connsiteY1883" fmla="*/ 5319051 h 5510676"/>
              <a:gd name="connsiteX1884" fmla="*/ 440920 w 9144000"/>
              <a:gd name="connsiteY1884" fmla="*/ 5315053 h 5510676"/>
              <a:gd name="connsiteX1885" fmla="*/ 427718 w 9144000"/>
              <a:gd name="connsiteY1885" fmla="*/ 5312791 h 5510676"/>
              <a:gd name="connsiteX1886" fmla="*/ 429454 w 9144000"/>
              <a:gd name="connsiteY1886" fmla="*/ 5318525 h 5510676"/>
              <a:gd name="connsiteX1887" fmla="*/ 423722 w 9144000"/>
              <a:gd name="connsiteY1887" fmla="*/ 5320260 h 5510676"/>
              <a:gd name="connsiteX1888" fmla="*/ 425457 w 9144000"/>
              <a:gd name="connsiteY1888" fmla="*/ 5325993 h 5510676"/>
              <a:gd name="connsiteX1889" fmla="*/ 433188 w 9144000"/>
              <a:gd name="connsiteY1889" fmla="*/ 5320523 h 5510676"/>
              <a:gd name="connsiteX1890" fmla="*/ 439789 w 9144000"/>
              <a:gd name="connsiteY1890" fmla="*/ 5321653 h 5510676"/>
              <a:gd name="connsiteX1891" fmla="*/ 455857 w 9144000"/>
              <a:gd name="connsiteY1891" fmla="*/ 5323047 h 5510676"/>
              <a:gd name="connsiteX1892" fmla="*/ 468191 w 9144000"/>
              <a:gd name="connsiteY1892" fmla="*/ 5322442 h 5510676"/>
              <a:gd name="connsiteX1893" fmla="*/ 473056 w 9144000"/>
              <a:gd name="connsiteY1893" fmla="*/ 5317842 h 5510676"/>
              <a:gd name="connsiteX1894" fmla="*/ 486259 w 9144000"/>
              <a:gd name="connsiteY1894" fmla="*/ 5320102 h 5510676"/>
              <a:gd name="connsiteX1895" fmla="*/ 509190 w 9144000"/>
              <a:gd name="connsiteY1895" fmla="*/ 5313160 h 5510676"/>
              <a:gd name="connsiteX1896" fmla="*/ 513189 w 9144000"/>
              <a:gd name="connsiteY1896" fmla="*/ 5305692 h 5510676"/>
              <a:gd name="connsiteX1897" fmla="*/ 494252 w 9144000"/>
              <a:gd name="connsiteY1897" fmla="*/ 5305166 h 5510676"/>
              <a:gd name="connsiteX1898" fmla="*/ 481052 w 9144000"/>
              <a:gd name="connsiteY1898" fmla="*/ 5302904 h 5510676"/>
              <a:gd name="connsiteX1899" fmla="*/ 486786 w 9144000"/>
              <a:gd name="connsiteY1899" fmla="*/ 5301169 h 5510676"/>
              <a:gd name="connsiteX1900" fmla="*/ 505719 w 9144000"/>
              <a:gd name="connsiteY1900" fmla="*/ 5301695 h 5510676"/>
              <a:gd name="connsiteX1901" fmla="*/ 517185 w 9144000"/>
              <a:gd name="connsiteY1901" fmla="*/ 5298224 h 5510676"/>
              <a:gd name="connsiteX1902" fmla="*/ 509717 w 9144000"/>
              <a:gd name="connsiteY1902" fmla="*/ 5294226 h 5510676"/>
              <a:gd name="connsiteX1903" fmla="*/ 503984 w 9144000"/>
              <a:gd name="connsiteY1903" fmla="*/ 5295962 h 5510676"/>
              <a:gd name="connsiteX1904" fmla="*/ 489913 w 9144000"/>
              <a:gd name="connsiteY1904" fmla="*/ 5290833 h 5510676"/>
              <a:gd name="connsiteX1905" fmla="*/ 491000 w 9144000"/>
              <a:gd name="connsiteY1905" fmla="*/ 5287249 h 5510676"/>
              <a:gd name="connsiteX1906" fmla="*/ 490501 w 9144000"/>
              <a:gd name="connsiteY1906" fmla="*/ 5286982 h 5510676"/>
              <a:gd name="connsiteX1907" fmla="*/ 491140 w 9144000"/>
              <a:gd name="connsiteY1907" fmla="*/ 5286789 h 5510676"/>
              <a:gd name="connsiteX1908" fmla="*/ 493044 w 9144000"/>
              <a:gd name="connsiteY1908" fmla="*/ 5280498 h 5510676"/>
              <a:gd name="connsiteX1909" fmla="*/ 491308 w 9144000"/>
              <a:gd name="connsiteY1909" fmla="*/ 5274766 h 5510676"/>
              <a:gd name="connsiteX1910" fmla="*/ 478107 w 9144000"/>
              <a:gd name="connsiteY1910" fmla="*/ 5272502 h 5510676"/>
              <a:gd name="connsiteX1911" fmla="*/ 456306 w 9144000"/>
              <a:gd name="connsiteY1911" fmla="*/ 5272844 h 5510676"/>
              <a:gd name="connsiteX1912" fmla="*/ 436240 w 9144000"/>
              <a:gd name="connsiteY1912" fmla="*/ 5278919 h 5510676"/>
              <a:gd name="connsiteX1913" fmla="*/ 423038 w 9144000"/>
              <a:gd name="connsiteY1913" fmla="*/ 5276657 h 5510676"/>
              <a:gd name="connsiteX1914" fmla="*/ 415570 w 9144000"/>
              <a:gd name="connsiteY1914" fmla="*/ 5272660 h 5510676"/>
              <a:gd name="connsiteX1915" fmla="*/ 417304 w 9144000"/>
              <a:gd name="connsiteY1915" fmla="*/ 5278392 h 5510676"/>
              <a:gd name="connsiteX1916" fmla="*/ 405839 w 9144000"/>
              <a:gd name="connsiteY1916" fmla="*/ 5281864 h 5510676"/>
              <a:gd name="connsiteX1917" fmla="*/ 404104 w 9144000"/>
              <a:gd name="connsiteY1917" fmla="*/ 5276131 h 5510676"/>
              <a:gd name="connsiteX1918" fmla="*/ 402369 w 9144000"/>
              <a:gd name="connsiteY1918" fmla="*/ 5270396 h 5510676"/>
              <a:gd name="connsiteX1919" fmla="*/ 390902 w 9144000"/>
              <a:gd name="connsiteY1919" fmla="*/ 5273868 h 5510676"/>
              <a:gd name="connsiteX1920" fmla="*/ 387330 w 9144000"/>
              <a:gd name="connsiteY1920" fmla="*/ 5274949 h 5510676"/>
              <a:gd name="connsiteX1921" fmla="*/ 394096 w 9144000"/>
              <a:gd name="connsiteY1921" fmla="*/ 5278575 h 5510676"/>
              <a:gd name="connsiteX1922" fmla="*/ 388363 w 9144000"/>
              <a:gd name="connsiteY1922" fmla="*/ 5280308 h 5510676"/>
              <a:gd name="connsiteX1923" fmla="*/ 386792 w 9144000"/>
              <a:gd name="connsiteY1923" fmla="*/ 5275113 h 5510676"/>
              <a:gd name="connsiteX1924" fmla="*/ 379435 w 9144000"/>
              <a:gd name="connsiteY1924" fmla="*/ 5277340 h 5510676"/>
              <a:gd name="connsiteX1925" fmla="*/ 381172 w 9144000"/>
              <a:gd name="connsiteY1925" fmla="*/ 5283073 h 5510676"/>
              <a:gd name="connsiteX1926" fmla="*/ 373704 w 9144000"/>
              <a:gd name="connsiteY1926" fmla="*/ 5279075 h 5510676"/>
              <a:gd name="connsiteX1927" fmla="*/ 371969 w 9144000"/>
              <a:gd name="connsiteY1927" fmla="*/ 5273342 h 5510676"/>
              <a:gd name="connsiteX1928" fmla="*/ 358766 w 9144000"/>
              <a:gd name="connsiteY1928" fmla="*/ 5271081 h 5510676"/>
              <a:gd name="connsiteX1929" fmla="*/ 351296 w 9144000"/>
              <a:gd name="connsiteY1929" fmla="*/ 5267083 h 5510676"/>
              <a:gd name="connsiteX1930" fmla="*/ 189121 w 9144000"/>
              <a:gd name="connsiteY1930" fmla="*/ 5266475 h 5510676"/>
              <a:gd name="connsiteX1931" fmla="*/ 188238 w 9144000"/>
              <a:gd name="connsiteY1931" fmla="*/ 5266560 h 5510676"/>
              <a:gd name="connsiteX1932" fmla="*/ 184355 w 9144000"/>
              <a:gd name="connsiteY1932" fmla="*/ 5273811 h 5510676"/>
              <a:gd name="connsiteX1933" fmla="*/ 190089 w 9144000"/>
              <a:gd name="connsiteY1933" fmla="*/ 5272075 h 5510676"/>
              <a:gd name="connsiteX1934" fmla="*/ 201556 w 9144000"/>
              <a:gd name="connsiteY1934" fmla="*/ 5268605 h 5510676"/>
              <a:gd name="connsiteX1935" fmla="*/ 3455219 w 9144000"/>
              <a:gd name="connsiteY1935" fmla="*/ 5266204 h 5510676"/>
              <a:gd name="connsiteX1936" fmla="*/ 3445489 w 9144000"/>
              <a:gd name="connsiteY1936" fmla="*/ 5275407 h 5510676"/>
              <a:gd name="connsiteX1937" fmla="*/ 3456954 w 9144000"/>
              <a:gd name="connsiteY1937" fmla="*/ 5271936 h 5510676"/>
              <a:gd name="connsiteX1938" fmla="*/ 3470156 w 9144000"/>
              <a:gd name="connsiteY1938" fmla="*/ 5274198 h 5510676"/>
              <a:gd name="connsiteX1939" fmla="*/ 3469026 w 9144000"/>
              <a:gd name="connsiteY1939" fmla="*/ 5280799 h 5510676"/>
              <a:gd name="connsiteX1940" fmla="*/ 3477625 w 9144000"/>
              <a:gd name="connsiteY1940" fmla="*/ 5278196 h 5510676"/>
              <a:gd name="connsiteX1941" fmla="*/ 3474153 w 9144000"/>
              <a:gd name="connsiteY1941" fmla="*/ 5266731 h 5510676"/>
              <a:gd name="connsiteX1942" fmla="*/ 3468420 w 9144000"/>
              <a:gd name="connsiteY1942" fmla="*/ 5268466 h 5510676"/>
              <a:gd name="connsiteX1943" fmla="*/ 2960655 w 9144000"/>
              <a:gd name="connsiteY1943" fmla="*/ 5265719 h 5510676"/>
              <a:gd name="connsiteX1944" fmla="*/ 2957788 w 9144000"/>
              <a:gd name="connsiteY1944" fmla="*/ 5266586 h 5510676"/>
              <a:gd name="connsiteX1945" fmla="*/ 2950924 w 9144000"/>
              <a:gd name="connsiteY1945" fmla="*/ 5274924 h 5510676"/>
              <a:gd name="connsiteX1946" fmla="*/ 2956658 w 9144000"/>
              <a:gd name="connsiteY1946" fmla="*/ 5273189 h 5510676"/>
              <a:gd name="connsiteX1947" fmla="*/ 2968125 w 9144000"/>
              <a:gd name="connsiteY1947" fmla="*/ 5269717 h 5510676"/>
              <a:gd name="connsiteX1948" fmla="*/ 2960655 w 9144000"/>
              <a:gd name="connsiteY1948" fmla="*/ 5265719 h 5510676"/>
              <a:gd name="connsiteX1949" fmla="*/ 4180998 w 9144000"/>
              <a:gd name="connsiteY1949" fmla="*/ 5265535 h 5510676"/>
              <a:gd name="connsiteX1950" fmla="*/ 4182733 w 9144000"/>
              <a:gd name="connsiteY1950" fmla="*/ 5271269 h 5510676"/>
              <a:gd name="connsiteX1951" fmla="*/ 4169530 w 9144000"/>
              <a:gd name="connsiteY1951" fmla="*/ 5269007 h 5510676"/>
              <a:gd name="connsiteX1952" fmla="*/ 7062929 w 9144000"/>
              <a:gd name="connsiteY1952" fmla="*/ 5265290 h 5510676"/>
              <a:gd name="connsiteX1953" fmla="*/ 7067177 w 9144000"/>
              <a:gd name="connsiteY1953" fmla="*/ 5266017 h 5510676"/>
              <a:gd name="connsiteX1954" fmla="*/ 7069480 w 9144000"/>
              <a:gd name="connsiteY1954" fmla="*/ 5268451 h 5510676"/>
              <a:gd name="connsiteX1955" fmla="*/ 7071469 w 9144000"/>
              <a:gd name="connsiteY1955" fmla="*/ 5266035 h 5510676"/>
              <a:gd name="connsiteX1956" fmla="*/ 7545485 w 9144000"/>
              <a:gd name="connsiteY1956" fmla="*/ 5265051 h 5510676"/>
              <a:gd name="connsiteX1957" fmla="*/ 7556008 w 9144000"/>
              <a:gd name="connsiteY1957" fmla="*/ 5268238 h 5510676"/>
              <a:gd name="connsiteX1958" fmla="*/ 7566344 w 9144000"/>
              <a:gd name="connsiteY1958" fmla="*/ 5271367 h 5510676"/>
              <a:gd name="connsiteX1959" fmla="*/ 7567426 w 9144000"/>
              <a:gd name="connsiteY1959" fmla="*/ 5265051 h 5510676"/>
              <a:gd name="connsiteX1960" fmla="*/ 7567175 w 9144000"/>
              <a:gd name="connsiteY1960" fmla="*/ 5265051 h 5510676"/>
              <a:gd name="connsiteX1961" fmla="*/ 6361553 w 9144000"/>
              <a:gd name="connsiteY1961" fmla="*/ 5264937 h 5510676"/>
              <a:gd name="connsiteX1962" fmla="*/ 6360335 w 9144000"/>
              <a:gd name="connsiteY1962" fmla="*/ 5267211 h 5510676"/>
              <a:gd name="connsiteX1963" fmla="*/ 6362636 w 9144000"/>
              <a:gd name="connsiteY1963" fmla="*/ 5269645 h 5510676"/>
              <a:gd name="connsiteX1964" fmla="*/ 6365241 w 9144000"/>
              <a:gd name="connsiteY1964" fmla="*/ 5266481 h 5510676"/>
              <a:gd name="connsiteX1965" fmla="*/ 6361667 w 9144000"/>
              <a:gd name="connsiteY1965" fmla="*/ 5265051 h 5510676"/>
              <a:gd name="connsiteX1966" fmla="*/ 444235 w 9144000"/>
              <a:gd name="connsiteY1966" fmla="*/ 5263982 h 5510676"/>
              <a:gd name="connsiteX1967" fmla="*/ 438501 w 9144000"/>
              <a:gd name="connsiteY1967" fmla="*/ 5265717 h 5510676"/>
              <a:gd name="connsiteX1968" fmla="*/ 440236 w 9144000"/>
              <a:gd name="connsiteY1968" fmla="*/ 5271450 h 5510676"/>
              <a:gd name="connsiteX1969" fmla="*/ 923978 w 9144000"/>
              <a:gd name="connsiteY1969" fmla="*/ 5263541 h 5510676"/>
              <a:gd name="connsiteX1970" fmla="*/ 919863 w 9144000"/>
              <a:gd name="connsiteY1970" fmla="*/ 5263939 h 5510676"/>
              <a:gd name="connsiteX1971" fmla="*/ 923571 w 9144000"/>
              <a:gd name="connsiteY1971" fmla="*/ 5265923 h 5510676"/>
              <a:gd name="connsiteX1972" fmla="*/ 950264 w 9144000"/>
              <a:gd name="connsiteY1972" fmla="*/ 5260994 h 5510676"/>
              <a:gd name="connsiteX1973" fmla="*/ 925272 w 9144000"/>
              <a:gd name="connsiteY1973" fmla="*/ 5263416 h 5510676"/>
              <a:gd name="connsiteX1974" fmla="*/ 928796 w 9144000"/>
              <a:gd name="connsiteY1974" fmla="*/ 5267143 h 5510676"/>
              <a:gd name="connsiteX1975" fmla="*/ 926913 w 9144000"/>
              <a:gd name="connsiteY1975" fmla="*/ 5267712 h 5510676"/>
              <a:gd name="connsiteX1976" fmla="*/ 927333 w 9144000"/>
              <a:gd name="connsiteY1976" fmla="*/ 5267936 h 5510676"/>
              <a:gd name="connsiteX1977" fmla="*/ 929069 w 9144000"/>
              <a:gd name="connsiteY1977" fmla="*/ 5273669 h 5510676"/>
              <a:gd name="connsiteX1978" fmla="*/ 934801 w 9144000"/>
              <a:gd name="connsiteY1978" fmla="*/ 5271935 h 5510676"/>
              <a:gd name="connsiteX1979" fmla="*/ 930804 w 9144000"/>
              <a:gd name="connsiteY1979" fmla="*/ 5279402 h 5510676"/>
              <a:gd name="connsiteX1980" fmla="*/ 925071 w 9144000"/>
              <a:gd name="connsiteY1980" fmla="*/ 5281139 h 5510676"/>
              <a:gd name="connsiteX1981" fmla="*/ 949738 w 9144000"/>
              <a:gd name="connsiteY1981" fmla="*/ 5279931 h 5510676"/>
              <a:gd name="connsiteX1982" fmla="*/ 942269 w 9144000"/>
              <a:gd name="connsiteY1982" fmla="*/ 5275932 h 5510676"/>
              <a:gd name="connsiteX1983" fmla="*/ 940534 w 9144000"/>
              <a:gd name="connsiteY1983" fmla="*/ 5270199 h 5510676"/>
              <a:gd name="connsiteX1984" fmla="*/ 963467 w 9144000"/>
              <a:gd name="connsiteY1984" fmla="*/ 5263257 h 5510676"/>
              <a:gd name="connsiteX1985" fmla="*/ 988135 w 9144000"/>
              <a:gd name="connsiteY1985" fmla="*/ 5262047 h 5510676"/>
              <a:gd name="connsiteX1986" fmla="*/ 969199 w 9144000"/>
              <a:gd name="connsiteY1986" fmla="*/ 5261521 h 5510676"/>
              <a:gd name="connsiteX1987" fmla="*/ 950264 w 9144000"/>
              <a:gd name="connsiteY1987" fmla="*/ 5260994 h 5510676"/>
              <a:gd name="connsiteX1988" fmla="*/ 4674907 w 9144000"/>
              <a:gd name="connsiteY1988" fmla="*/ 5259620 h 5510676"/>
              <a:gd name="connsiteX1989" fmla="*/ 4689843 w 9144000"/>
              <a:gd name="connsiteY1989" fmla="*/ 5267621 h 5510676"/>
              <a:gd name="connsiteX1990" fmla="*/ 4657705 w 9144000"/>
              <a:gd name="connsiteY1990" fmla="*/ 5264819 h 5510676"/>
              <a:gd name="connsiteX1991" fmla="*/ 4674907 w 9144000"/>
              <a:gd name="connsiteY1991" fmla="*/ 5259620 h 5510676"/>
              <a:gd name="connsiteX1992" fmla="*/ 4222862 w 9144000"/>
              <a:gd name="connsiteY1992" fmla="*/ 5259121 h 5510676"/>
              <a:gd name="connsiteX1993" fmla="*/ 4224597 w 9144000"/>
              <a:gd name="connsiteY1993" fmla="*/ 5264852 h 5510676"/>
              <a:gd name="connsiteX1994" fmla="*/ 4213133 w 9144000"/>
              <a:gd name="connsiteY1994" fmla="*/ 5268324 h 5510676"/>
              <a:gd name="connsiteX1995" fmla="*/ 4199931 w 9144000"/>
              <a:gd name="connsiteY1995" fmla="*/ 5266062 h 5510676"/>
              <a:gd name="connsiteX1996" fmla="*/ 1581369 w 9144000"/>
              <a:gd name="connsiteY1996" fmla="*/ 5257696 h 5510676"/>
              <a:gd name="connsiteX1997" fmla="*/ 1583104 w 9144000"/>
              <a:gd name="connsiteY1997" fmla="*/ 5263427 h 5510676"/>
              <a:gd name="connsiteX1998" fmla="*/ 1588837 w 9144000"/>
              <a:gd name="connsiteY1998" fmla="*/ 5261693 h 5510676"/>
              <a:gd name="connsiteX1999" fmla="*/ 548639 w 9144000"/>
              <a:gd name="connsiteY1999" fmla="*/ 5257410 h 5510676"/>
              <a:gd name="connsiteX2000" fmla="*/ 543775 w 9144000"/>
              <a:gd name="connsiteY2000" fmla="*/ 5262011 h 5510676"/>
              <a:gd name="connsiteX2001" fmla="*/ 550373 w 9144000"/>
              <a:gd name="connsiteY2001" fmla="*/ 5263143 h 5510676"/>
              <a:gd name="connsiteX2002" fmla="*/ 556108 w 9144000"/>
              <a:gd name="connsiteY2002" fmla="*/ 5261407 h 5510676"/>
              <a:gd name="connsiteX2003" fmla="*/ 1149343 w 9144000"/>
              <a:gd name="connsiteY2003" fmla="*/ 5257054 h 5510676"/>
              <a:gd name="connsiteX2004" fmla="*/ 1132143 w 9144000"/>
              <a:gd name="connsiteY2004" fmla="*/ 5262261 h 5510676"/>
              <a:gd name="connsiteX2005" fmla="*/ 1142478 w 9144000"/>
              <a:gd name="connsiteY2005" fmla="*/ 5265392 h 5510676"/>
              <a:gd name="connsiteX2006" fmla="*/ 1151077 w 9144000"/>
              <a:gd name="connsiteY2006" fmla="*/ 5262787 h 5510676"/>
              <a:gd name="connsiteX2007" fmla="*/ 1156812 w 9144000"/>
              <a:gd name="connsiteY2007" fmla="*/ 5261052 h 5510676"/>
              <a:gd name="connsiteX2008" fmla="*/ 1149343 w 9144000"/>
              <a:gd name="connsiteY2008" fmla="*/ 5257054 h 5510676"/>
              <a:gd name="connsiteX2009" fmla="*/ 1274416 w 9144000"/>
              <a:gd name="connsiteY2009" fmla="*/ 5256742 h 5510676"/>
              <a:gd name="connsiteX2010" fmla="*/ 1238282 w 9144000"/>
              <a:gd name="connsiteY2010" fmla="*/ 5261422 h 5510676"/>
              <a:gd name="connsiteX2011" fmla="*/ 1213615 w 9144000"/>
              <a:gd name="connsiteY2011" fmla="*/ 5262632 h 5510676"/>
              <a:gd name="connsiteX2012" fmla="*/ 1183214 w 9144000"/>
              <a:gd name="connsiteY2012" fmla="*/ 5265575 h 5510676"/>
              <a:gd name="connsiteX2013" fmla="*/ 1177481 w 9144000"/>
              <a:gd name="connsiteY2013" fmla="*/ 5267311 h 5510676"/>
              <a:gd name="connsiteX2014" fmla="*/ 1184082 w 9144000"/>
              <a:gd name="connsiteY2014" fmla="*/ 5268442 h 5510676"/>
              <a:gd name="connsiteX2015" fmla="*/ 1196416 w 9144000"/>
              <a:gd name="connsiteY2015" fmla="*/ 5267838 h 5510676"/>
              <a:gd name="connsiteX2016" fmla="*/ 1215350 w 9144000"/>
              <a:gd name="connsiteY2016" fmla="*/ 5268363 h 5510676"/>
              <a:gd name="connsiteX2017" fmla="*/ 1224817 w 9144000"/>
              <a:gd name="connsiteY2017" fmla="*/ 5268628 h 5510676"/>
              <a:gd name="connsiteX2018" fmla="*/ 1234285 w 9144000"/>
              <a:gd name="connsiteY2018" fmla="*/ 5268890 h 5510676"/>
              <a:gd name="connsiteX2019" fmla="*/ 1247487 w 9144000"/>
              <a:gd name="connsiteY2019" fmla="*/ 5271152 h 5510676"/>
              <a:gd name="connsiteX2020" fmla="*/ 1256087 w 9144000"/>
              <a:gd name="connsiteY2020" fmla="*/ 5268548 h 5510676"/>
              <a:gd name="connsiteX2021" fmla="*/ 1266421 w 9144000"/>
              <a:gd name="connsiteY2021" fmla="*/ 5271678 h 5510676"/>
              <a:gd name="connsiteX2022" fmla="*/ 1283622 w 9144000"/>
              <a:gd name="connsiteY2022" fmla="*/ 5266472 h 5510676"/>
              <a:gd name="connsiteX2023" fmla="*/ 1300819 w 9144000"/>
              <a:gd name="connsiteY2023" fmla="*/ 5261265 h 5510676"/>
              <a:gd name="connsiteX2024" fmla="*/ 1291353 w 9144000"/>
              <a:gd name="connsiteY2024" fmla="*/ 5261003 h 5510676"/>
              <a:gd name="connsiteX2025" fmla="*/ 1274416 w 9144000"/>
              <a:gd name="connsiteY2025" fmla="*/ 5256742 h 5510676"/>
              <a:gd name="connsiteX2026" fmla="*/ 491834 w 9144000"/>
              <a:gd name="connsiteY2026" fmla="*/ 5255830 h 5510676"/>
              <a:gd name="connsiteX2027" fmla="*/ 467168 w 9144000"/>
              <a:gd name="connsiteY2027" fmla="*/ 5257040 h 5510676"/>
              <a:gd name="connsiteX2028" fmla="*/ 474636 w 9144000"/>
              <a:gd name="connsiteY2028" fmla="*/ 5261037 h 5510676"/>
              <a:gd name="connsiteX2029" fmla="*/ 491834 w 9144000"/>
              <a:gd name="connsiteY2029" fmla="*/ 5255830 h 5510676"/>
              <a:gd name="connsiteX2030" fmla="*/ 5605305 w 9144000"/>
              <a:gd name="connsiteY2030" fmla="*/ 5254554 h 5510676"/>
              <a:gd name="connsiteX2031" fmla="*/ 5605551 w 9144000"/>
              <a:gd name="connsiteY2031" fmla="*/ 5254757 h 5510676"/>
              <a:gd name="connsiteX2032" fmla="*/ 5610935 w 9144000"/>
              <a:gd name="connsiteY2032" fmla="*/ 5256387 h 5510676"/>
              <a:gd name="connsiteX2033" fmla="*/ 5610084 w 9144000"/>
              <a:gd name="connsiteY2033" fmla="*/ 5255749 h 5510676"/>
              <a:gd name="connsiteX2034" fmla="*/ 4629574 w 9144000"/>
              <a:gd name="connsiteY2034" fmla="*/ 5254548 h 5510676"/>
              <a:gd name="connsiteX2035" fmla="*/ 4648508 w 9144000"/>
              <a:gd name="connsiteY2035" fmla="*/ 5255085 h 5510676"/>
              <a:gd name="connsiteX2036" fmla="*/ 4644504 w 9144000"/>
              <a:gd name="connsiteY2036" fmla="*/ 5262551 h 5510676"/>
              <a:gd name="connsiteX2037" fmla="*/ 4638774 w 9144000"/>
              <a:gd name="connsiteY2037" fmla="*/ 5264284 h 5510676"/>
              <a:gd name="connsiteX2038" fmla="*/ 4608371 w 9144000"/>
              <a:gd name="connsiteY2038" fmla="*/ 5267216 h 5510676"/>
              <a:gd name="connsiteX2039" fmla="*/ 4595169 w 9144000"/>
              <a:gd name="connsiteY2039" fmla="*/ 5264947 h 5510676"/>
              <a:gd name="connsiteX2040" fmla="*/ 4587703 w 9144000"/>
              <a:gd name="connsiteY2040" fmla="*/ 5260947 h 5510676"/>
              <a:gd name="connsiteX2041" fmla="*/ 4566769 w 9144000"/>
              <a:gd name="connsiteY2041" fmla="*/ 5264146 h 5510676"/>
              <a:gd name="connsiteX2042" fmla="*/ 4538367 w 9144000"/>
              <a:gd name="connsiteY2042" fmla="*/ 5263345 h 5510676"/>
              <a:gd name="connsiteX2043" fmla="*/ 4527166 w 9144000"/>
              <a:gd name="connsiteY2043" fmla="*/ 5257343 h 5510676"/>
              <a:gd name="connsiteX2044" fmla="*/ 4542368 w 9144000"/>
              <a:gd name="connsiteY2044" fmla="*/ 5255877 h 5510676"/>
              <a:gd name="connsiteX2045" fmla="*/ 4555570 w 9144000"/>
              <a:gd name="connsiteY2045" fmla="*/ 5258144 h 5510676"/>
              <a:gd name="connsiteX2046" fmla="*/ 4561300 w 9144000"/>
              <a:gd name="connsiteY2046" fmla="*/ 5256413 h 5510676"/>
              <a:gd name="connsiteX2047" fmla="*/ 4573637 w 9144000"/>
              <a:gd name="connsiteY2047" fmla="*/ 5255813 h 5510676"/>
              <a:gd name="connsiteX2048" fmla="*/ 4598305 w 9144000"/>
              <a:gd name="connsiteY2048" fmla="*/ 5254614 h 5510676"/>
              <a:gd name="connsiteX2049" fmla="*/ 4612371 w 9144000"/>
              <a:gd name="connsiteY2049" fmla="*/ 5259749 h 5510676"/>
              <a:gd name="connsiteX2050" fmla="*/ 4618105 w 9144000"/>
              <a:gd name="connsiteY2050" fmla="*/ 5258016 h 5510676"/>
              <a:gd name="connsiteX2051" fmla="*/ 4629574 w 9144000"/>
              <a:gd name="connsiteY2051" fmla="*/ 5254548 h 5510676"/>
              <a:gd name="connsiteX2052" fmla="*/ 785586 w 9144000"/>
              <a:gd name="connsiteY2052" fmla="*/ 5254521 h 5510676"/>
              <a:gd name="connsiteX2053" fmla="*/ 779852 w 9144000"/>
              <a:gd name="connsiteY2053" fmla="*/ 5256258 h 5510676"/>
              <a:gd name="connsiteX2054" fmla="*/ 783587 w 9144000"/>
              <a:gd name="connsiteY2054" fmla="*/ 5258256 h 5510676"/>
              <a:gd name="connsiteX2055" fmla="*/ 786453 w 9144000"/>
              <a:gd name="connsiteY2055" fmla="*/ 5257389 h 5510676"/>
              <a:gd name="connsiteX2056" fmla="*/ 785586 w 9144000"/>
              <a:gd name="connsiteY2056" fmla="*/ 5254521 h 5510676"/>
              <a:gd name="connsiteX2057" fmla="*/ 5060784 w 9144000"/>
              <a:gd name="connsiteY2057" fmla="*/ 5253825 h 5510676"/>
              <a:gd name="connsiteX2058" fmla="*/ 5055919 w 9144000"/>
              <a:gd name="connsiteY2058" fmla="*/ 5258426 h 5510676"/>
              <a:gd name="connsiteX2059" fmla="*/ 5062520 w 9144000"/>
              <a:gd name="connsiteY2059" fmla="*/ 5259558 h 5510676"/>
              <a:gd name="connsiteX2060" fmla="*/ 5073986 w 9144000"/>
              <a:gd name="connsiteY2060" fmla="*/ 5256086 h 5510676"/>
              <a:gd name="connsiteX2061" fmla="*/ 810253 w 9144000"/>
              <a:gd name="connsiteY2061" fmla="*/ 5253311 h 5510676"/>
              <a:gd name="connsiteX2062" fmla="*/ 805388 w 9144000"/>
              <a:gd name="connsiteY2062" fmla="*/ 5257915 h 5510676"/>
              <a:gd name="connsiteX2063" fmla="*/ 811990 w 9144000"/>
              <a:gd name="connsiteY2063" fmla="*/ 5259046 h 5510676"/>
              <a:gd name="connsiteX2064" fmla="*/ 904059 w 9144000"/>
              <a:gd name="connsiteY2064" fmla="*/ 5253078 h 5510676"/>
              <a:gd name="connsiteX2065" fmla="*/ 891725 w 9144000"/>
              <a:gd name="connsiteY2065" fmla="*/ 5253683 h 5510676"/>
              <a:gd name="connsiteX2066" fmla="*/ 876525 w 9144000"/>
              <a:gd name="connsiteY2066" fmla="*/ 5255155 h 5510676"/>
              <a:gd name="connsiteX2067" fmla="*/ 861325 w 9144000"/>
              <a:gd name="connsiteY2067" fmla="*/ 5256627 h 5510676"/>
              <a:gd name="connsiteX2068" fmla="*/ 821193 w 9144000"/>
              <a:gd name="connsiteY2068" fmla="*/ 5268776 h 5510676"/>
              <a:gd name="connsiteX2069" fmla="*/ 847595 w 9144000"/>
              <a:gd name="connsiteY2069" fmla="*/ 5273300 h 5510676"/>
              <a:gd name="connsiteX2070" fmla="*/ 885466 w 9144000"/>
              <a:gd name="connsiteY2070" fmla="*/ 5274353 h 5510676"/>
              <a:gd name="connsiteX2071" fmla="*/ 914132 w 9144000"/>
              <a:gd name="connsiteY2071" fmla="*/ 5265675 h 5510676"/>
              <a:gd name="connsiteX2072" fmla="*/ 906662 w 9144000"/>
              <a:gd name="connsiteY2072" fmla="*/ 5261678 h 5510676"/>
              <a:gd name="connsiteX2073" fmla="*/ 904059 w 9144000"/>
              <a:gd name="connsiteY2073" fmla="*/ 5253078 h 5510676"/>
              <a:gd name="connsiteX2074" fmla="*/ 625510 w 9144000"/>
              <a:gd name="connsiteY2074" fmla="*/ 5252914 h 5510676"/>
              <a:gd name="connsiteX2075" fmla="*/ 630113 w 9144000"/>
              <a:gd name="connsiteY2075" fmla="*/ 5257779 h 5510676"/>
              <a:gd name="connsiteX2076" fmla="*/ 622641 w 9144000"/>
              <a:gd name="connsiteY2076" fmla="*/ 5253782 h 5510676"/>
              <a:gd name="connsiteX2077" fmla="*/ 712604 w 9144000"/>
              <a:gd name="connsiteY2077" fmla="*/ 5252888 h 5510676"/>
              <a:gd name="connsiteX2078" fmla="*/ 714058 w 9144000"/>
              <a:gd name="connsiteY2078" fmla="*/ 5254429 h 5510676"/>
              <a:gd name="connsiteX2079" fmla="*/ 723048 w 9144000"/>
              <a:gd name="connsiteY2079" fmla="*/ 5254679 h 5510676"/>
              <a:gd name="connsiteX2080" fmla="*/ 3376010 w 9144000"/>
              <a:gd name="connsiteY2080" fmla="*/ 5252633 h 5510676"/>
              <a:gd name="connsiteX2081" fmla="*/ 3358810 w 9144000"/>
              <a:gd name="connsiteY2081" fmla="*/ 5257839 h 5510676"/>
              <a:gd name="connsiteX2082" fmla="*/ 3347344 w 9144000"/>
              <a:gd name="connsiteY2082" fmla="*/ 5261310 h 5510676"/>
              <a:gd name="connsiteX2083" fmla="*/ 3335878 w 9144000"/>
              <a:gd name="connsiteY2083" fmla="*/ 5264781 h 5510676"/>
              <a:gd name="connsiteX2084" fmla="*/ 3335009 w 9144000"/>
              <a:gd name="connsiteY2084" fmla="*/ 5261914 h 5510676"/>
              <a:gd name="connsiteX2085" fmla="*/ 3328409 w 9144000"/>
              <a:gd name="connsiteY2085" fmla="*/ 5260784 h 5510676"/>
              <a:gd name="connsiteX2086" fmla="*/ 3326673 w 9144000"/>
              <a:gd name="connsiteY2086" fmla="*/ 5255050 h 5510676"/>
              <a:gd name="connsiteX2087" fmla="*/ 3351341 w 9144000"/>
              <a:gd name="connsiteY2087" fmla="*/ 5253841 h 5510676"/>
              <a:gd name="connsiteX2088" fmla="*/ 503299 w 9144000"/>
              <a:gd name="connsiteY2088" fmla="*/ 5252358 h 5510676"/>
              <a:gd name="connsiteX2089" fmla="*/ 498435 w 9144000"/>
              <a:gd name="connsiteY2089" fmla="*/ 5256961 h 5510676"/>
              <a:gd name="connsiteX2090" fmla="*/ 505036 w 9144000"/>
              <a:gd name="connsiteY2090" fmla="*/ 5258092 h 5510676"/>
              <a:gd name="connsiteX2091" fmla="*/ 516502 w 9144000"/>
              <a:gd name="connsiteY2091" fmla="*/ 5254621 h 5510676"/>
              <a:gd name="connsiteX2092" fmla="*/ 753450 w 9144000"/>
              <a:gd name="connsiteY2092" fmla="*/ 5251734 h 5510676"/>
              <a:gd name="connsiteX2093" fmla="*/ 741983 w 9144000"/>
              <a:gd name="connsiteY2093" fmla="*/ 5255204 h 5510676"/>
              <a:gd name="connsiteX2094" fmla="*/ 739116 w 9144000"/>
              <a:gd name="connsiteY2094" fmla="*/ 5256073 h 5510676"/>
              <a:gd name="connsiteX2095" fmla="*/ 730517 w 9144000"/>
              <a:gd name="connsiteY2095" fmla="*/ 5258676 h 5510676"/>
              <a:gd name="connsiteX2096" fmla="*/ 724785 w 9144000"/>
              <a:gd name="connsiteY2096" fmla="*/ 5260412 h 5510676"/>
              <a:gd name="connsiteX2097" fmla="*/ 743718 w 9144000"/>
              <a:gd name="connsiteY2097" fmla="*/ 5260937 h 5510676"/>
              <a:gd name="connsiteX2098" fmla="*/ 762653 w 9144000"/>
              <a:gd name="connsiteY2098" fmla="*/ 5261465 h 5510676"/>
              <a:gd name="connsiteX2099" fmla="*/ 775854 w 9144000"/>
              <a:gd name="connsiteY2099" fmla="*/ 5263726 h 5510676"/>
              <a:gd name="connsiteX2100" fmla="*/ 753450 w 9144000"/>
              <a:gd name="connsiteY2100" fmla="*/ 5251734 h 5510676"/>
              <a:gd name="connsiteX2101" fmla="*/ 3650825 w 9144000"/>
              <a:gd name="connsiteY2101" fmla="*/ 5250797 h 5510676"/>
              <a:gd name="connsiteX2102" fmla="*/ 3652560 w 9144000"/>
              <a:gd name="connsiteY2102" fmla="*/ 5256529 h 5510676"/>
              <a:gd name="connsiteX2103" fmla="*/ 3696163 w 9144000"/>
              <a:gd name="connsiteY2103" fmla="*/ 5255848 h 5510676"/>
              <a:gd name="connsiteX2104" fmla="*/ 3716833 w 9144000"/>
              <a:gd name="connsiteY2104" fmla="*/ 5262107 h 5510676"/>
              <a:gd name="connsiteX2105" fmla="*/ 3722566 w 9144000"/>
              <a:gd name="connsiteY2105" fmla="*/ 5260371 h 5510676"/>
              <a:gd name="connsiteX2106" fmla="*/ 3736899 w 9144000"/>
              <a:gd name="connsiteY2106" fmla="*/ 5256033 h 5510676"/>
              <a:gd name="connsiteX2107" fmla="*/ 3752967 w 9144000"/>
              <a:gd name="connsiteY2107" fmla="*/ 5257425 h 5510676"/>
              <a:gd name="connsiteX2108" fmla="*/ 3718569 w 9144000"/>
              <a:gd name="connsiteY2108" fmla="*/ 5267839 h 5510676"/>
              <a:gd name="connsiteX2109" fmla="*/ 3702501 w 9144000"/>
              <a:gd name="connsiteY2109" fmla="*/ 5266446 h 5510676"/>
              <a:gd name="connsiteX2110" fmla="*/ 3689904 w 9144000"/>
              <a:gd name="connsiteY2110" fmla="*/ 5276516 h 5510676"/>
              <a:gd name="connsiteX2111" fmla="*/ 3678439 w 9144000"/>
              <a:gd name="connsiteY2111" fmla="*/ 5279988 h 5510676"/>
              <a:gd name="connsiteX2112" fmla="*/ 3667841 w 9144000"/>
              <a:gd name="connsiteY2112" fmla="*/ 5286327 h 5510676"/>
              <a:gd name="connsiteX2113" fmla="*/ 3662973 w 9144000"/>
              <a:gd name="connsiteY2113" fmla="*/ 5290928 h 5510676"/>
              <a:gd name="connsiteX2114" fmla="*/ 3655504 w 9144000"/>
              <a:gd name="connsiteY2114" fmla="*/ 5286931 h 5510676"/>
              <a:gd name="connsiteX2115" fmla="*/ 3648036 w 9144000"/>
              <a:gd name="connsiteY2115" fmla="*/ 5282934 h 5510676"/>
              <a:gd name="connsiteX2116" fmla="*/ 3646302 w 9144000"/>
              <a:gd name="connsiteY2116" fmla="*/ 5277201 h 5510676"/>
              <a:gd name="connsiteX2117" fmla="*/ 3638833 w 9144000"/>
              <a:gd name="connsiteY2117" fmla="*/ 5273203 h 5510676"/>
              <a:gd name="connsiteX2118" fmla="*/ 3633099 w 9144000"/>
              <a:gd name="connsiteY2118" fmla="*/ 5274938 h 5510676"/>
              <a:gd name="connsiteX2119" fmla="*/ 3618162 w 9144000"/>
              <a:gd name="connsiteY2119" fmla="*/ 5266944 h 5510676"/>
              <a:gd name="connsiteX2120" fmla="*/ 3610694 w 9144000"/>
              <a:gd name="connsiteY2120" fmla="*/ 5262946 h 5510676"/>
              <a:gd name="connsiteX2121" fmla="*/ 3623896 w 9144000"/>
              <a:gd name="connsiteY2121" fmla="*/ 5265207 h 5510676"/>
              <a:gd name="connsiteX2122" fmla="*/ 3641095 w 9144000"/>
              <a:gd name="connsiteY2122" fmla="*/ 5260000 h 5510676"/>
              <a:gd name="connsiteX2123" fmla="*/ 3645092 w 9144000"/>
              <a:gd name="connsiteY2123" fmla="*/ 5252534 h 5510676"/>
              <a:gd name="connsiteX2124" fmla="*/ 365024 w 9144000"/>
              <a:gd name="connsiteY2124" fmla="*/ 5250409 h 5510676"/>
              <a:gd name="connsiteX2125" fmla="*/ 371929 w 9144000"/>
              <a:gd name="connsiteY2125" fmla="*/ 5257708 h 5510676"/>
              <a:gd name="connsiteX2126" fmla="*/ 385695 w 9144000"/>
              <a:gd name="connsiteY2126" fmla="*/ 5256670 h 5510676"/>
              <a:gd name="connsiteX2127" fmla="*/ 391428 w 9144000"/>
              <a:gd name="connsiteY2127" fmla="*/ 5254934 h 5510676"/>
              <a:gd name="connsiteX2128" fmla="*/ 378227 w 9144000"/>
              <a:gd name="connsiteY2128" fmla="*/ 5252672 h 5510676"/>
              <a:gd name="connsiteX2129" fmla="*/ 8489909 w 9144000"/>
              <a:gd name="connsiteY2129" fmla="*/ 5250168 h 5510676"/>
              <a:gd name="connsiteX2130" fmla="*/ 8512232 w 9144000"/>
              <a:gd name="connsiteY2130" fmla="*/ 5250168 h 5510676"/>
              <a:gd name="connsiteX2131" fmla="*/ 8527116 w 9144000"/>
              <a:gd name="connsiteY2131" fmla="*/ 5250168 h 5510676"/>
              <a:gd name="connsiteX2132" fmla="*/ 8504791 w 9144000"/>
              <a:gd name="connsiteY2132" fmla="*/ 5257610 h 5510676"/>
              <a:gd name="connsiteX2133" fmla="*/ 3384609 w 9144000"/>
              <a:gd name="connsiteY2133" fmla="*/ 5250029 h 5510676"/>
              <a:gd name="connsiteX2134" fmla="*/ 3383478 w 9144000"/>
              <a:gd name="connsiteY2134" fmla="*/ 5256628 h 5510676"/>
              <a:gd name="connsiteX2135" fmla="*/ 3380046 w 9144000"/>
              <a:gd name="connsiteY2135" fmla="*/ 5260798 h 5510676"/>
              <a:gd name="connsiteX2136" fmla="*/ 3377745 w 9144000"/>
              <a:gd name="connsiteY2136" fmla="*/ 5258366 h 5510676"/>
              <a:gd name="connsiteX2137" fmla="*/ 3378875 w 9144000"/>
              <a:gd name="connsiteY2137" fmla="*/ 5251765 h 5510676"/>
              <a:gd name="connsiteX2138" fmla="*/ 3384609 w 9144000"/>
              <a:gd name="connsiteY2138" fmla="*/ 5250029 h 5510676"/>
              <a:gd name="connsiteX2139" fmla="*/ 8122936 w 9144000"/>
              <a:gd name="connsiteY2139" fmla="*/ 5249423 h 5510676"/>
              <a:gd name="connsiteX2140" fmla="*/ 8124669 w 9144000"/>
              <a:gd name="connsiteY2140" fmla="*/ 5255156 h 5510676"/>
              <a:gd name="connsiteX2141" fmla="*/ 8117202 w 9144000"/>
              <a:gd name="connsiteY2141" fmla="*/ 5251157 h 5510676"/>
              <a:gd name="connsiteX2142" fmla="*/ 702379 w 9144000"/>
              <a:gd name="connsiteY2142" fmla="*/ 5248419 h 5510676"/>
              <a:gd name="connsiteX2143" fmla="*/ 696645 w 9144000"/>
              <a:gd name="connsiteY2143" fmla="*/ 5250154 h 5510676"/>
              <a:gd name="connsiteX2144" fmla="*/ 692007 w 9144000"/>
              <a:gd name="connsiteY2144" fmla="*/ 5249751 h 5510676"/>
              <a:gd name="connsiteX2145" fmla="*/ 692381 w 9144000"/>
              <a:gd name="connsiteY2145" fmla="*/ 5250993 h 5510676"/>
              <a:gd name="connsiteX2146" fmla="*/ 695250 w 9144000"/>
              <a:gd name="connsiteY2146" fmla="*/ 5250126 h 5510676"/>
              <a:gd name="connsiteX2147" fmla="*/ 703103 w 9144000"/>
              <a:gd name="connsiteY2147" fmla="*/ 5250812 h 5510676"/>
              <a:gd name="connsiteX2148" fmla="*/ 3308871 w 9144000"/>
              <a:gd name="connsiteY2148" fmla="*/ 5247923 h 5510676"/>
              <a:gd name="connsiteX2149" fmla="*/ 3316339 w 9144000"/>
              <a:gd name="connsiteY2149" fmla="*/ 5251921 h 5510676"/>
              <a:gd name="connsiteX2150" fmla="*/ 3309474 w 9144000"/>
              <a:gd name="connsiteY2150" fmla="*/ 5260257 h 5510676"/>
              <a:gd name="connsiteX2151" fmla="*/ 3296273 w 9144000"/>
              <a:gd name="connsiteY2151" fmla="*/ 5257995 h 5510676"/>
              <a:gd name="connsiteX2152" fmla="*/ 3302006 w 9144000"/>
              <a:gd name="connsiteY2152" fmla="*/ 5256259 h 5510676"/>
              <a:gd name="connsiteX2153" fmla="*/ 3307740 w 9144000"/>
              <a:gd name="connsiteY2153" fmla="*/ 5254524 h 5510676"/>
              <a:gd name="connsiteX2154" fmla="*/ 3308871 w 9144000"/>
              <a:gd name="connsiteY2154" fmla="*/ 5247923 h 5510676"/>
              <a:gd name="connsiteX2155" fmla="*/ 3393208 w 9144000"/>
              <a:gd name="connsiteY2155" fmla="*/ 5247426 h 5510676"/>
              <a:gd name="connsiteX2156" fmla="*/ 3399808 w 9144000"/>
              <a:gd name="connsiteY2156" fmla="*/ 5248556 h 5510676"/>
              <a:gd name="connsiteX2157" fmla="*/ 3394944 w 9144000"/>
              <a:gd name="connsiteY2157" fmla="*/ 5253158 h 5510676"/>
              <a:gd name="connsiteX2158" fmla="*/ 3393208 w 9144000"/>
              <a:gd name="connsiteY2158" fmla="*/ 5247426 h 5510676"/>
              <a:gd name="connsiteX2159" fmla="*/ 3129858 w 9144000"/>
              <a:gd name="connsiteY2159" fmla="*/ 5245789 h 5510676"/>
              <a:gd name="connsiteX2160" fmla="*/ 3124125 w 9144000"/>
              <a:gd name="connsiteY2160" fmla="*/ 5247524 h 5510676"/>
              <a:gd name="connsiteX2161" fmla="*/ 3137327 w 9144000"/>
              <a:gd name="connsiteY2161" fmla="*/ 5249787 h 5510676"/>
              <a:gd name="connsiteX2162" fmla="*/ 3430209 w 9144000"/>
              <a:gd name="connsiteY2162" fmla="*/ 5245612 h 5510676"/>
              <a:gd name="connsiteX2163" fmla="*/ 3436811 w 9144000"/>
              <a:gd name="connsiteY2163" fmla="*/ 5246742 h 5510676"/>
              <a:gd name="connsiteX2164" fmla="*/ 3431078 w 9144000"/>
              <a:gd name="connsiteY2164" fmla="*/ 5248477 h 5510676"/>
              <a:gd name="connsiteX2165" fmla="*/ 3425345 w 9144000"/>
              <a:gd name="connsiteY2165" fmla="*/ 5250213 h 5510676"/>
              <a:gd name="connsiteX2166" fmla="*/ 3430209 w 9144000"/>
              <a:gd name="connsiteY2166" fmla="*/ 5245612 h 5510676"/>
              <a:gd name="connsiteX2167" fmla="*/ 3442544 w 9144000"/>
              <a:gd name="connsiteY2167" fmla="*/ 5245006 h 5510676"/>
              <a:gd name="connsiteX2168" fmla="*/ 3450013 w 9144000"/>
              <a:gd name="connsiteY2168" fmla="*/ 5249005 h 5510676"/>
              <a:gd name="connsiteX2169" fmla="*/ 3450880 w 9144000"/>
              <a:gd name="connsiteY2169" fmla="*/ 5251872 h 5510676"/>
              <a:gd name="connsiteX2170" fmla="*/ 3457481 w 9144000"/>
              <a:gd name="connsiteY2170" fmla="*/ 5253002 h 5510676"/>
              <a:gd name="connsiteX2171" fmla="*/ 3464949 w 9144000"/>
              <a:gd name="connsiteY2171" fmla="*/ 5257001 h 5510676"/>
              <a:gd name="connsiteX2172" fmla="*/ 3502818 w 9144000"/>
              <a:gd name="connsiteY2172" fmla="*/ 5258052 h 5510676"/>
              <a:gd name="connsiteX2173" fmla="*/ 3510287 w 9144000"/>
              <a:gd name="connsiteY2173" fmla="*/ 5262049 h 5510676"/>
              <a:gd name="connsiteX2174" fmla="*/ 3521754 w 9144000"/>
              <a:gd name="connsiteY2174" fmla="*/ 5258579 h 5510676"/>
              <a:gd name="connsiteX2175" fmla="*/ 3552154 w 9144000"/>
              <a:gd name="connsiteY2175" fmla="*/ 5255634 h 5510676"/>
              <a:gd name="connsiteX2176" fmla="*/ 3582555 w 9144000"/>
              <a:gd name="connsiteY2176" fmla="*/ 5252689 h 5510676"/>
              <a:gd name="connsiteX2177" fmla="*/ 3595757 w 9144000"/>
              <a:gd name="connsiteY2177" fmla="*/ 5254951 h 5510676"/>
              <a:gd name="connsiteX2178" fmla="*/ 3601490 w 9144000"/>
              <a:gd name="connsiteY2178" fmla="*/ 5253216 h 5510676"/>
              <a:gd name="connsiteX2179" fmla="*/ 3614691 w 9144000"/>
              <a:gd name="connsiteY2179" fmla="*/ 5255477 h 5510676"/>
              <a:gd name="connsiteX2180" fmla="*/ 3622160 w 9144000"/>
              <a:gd name="connsiteY2180" fmla="*/ 5259474 h 5510676"/>
              <a:gd name="connsiteX2181" fmla="*/ 3616427 w 9144000"/>
              <a:gd name="connsiteY2181" fmla="*/ 5261210 h 5510676"/>
              <a:gd name="connsiteX2182" fmla="*/ 3610694 w 9144000"/>
              <a:gd name="connsiteY2182" fmla="*/ 5262946 h 5510676"/>
              <a:gd name="connsiteX2183" fmla="*/ 3604960 w 9144000"/>
              <a:gd name="connsiteY2183" fmla="*/ 5264682 h 5510676"/>
              <a:gd name="connsiteX2184" fmla="*/ 3610431 w 9144000"/>
              <a:gd name="connsiteY2184" fmla="*/ 5272413 h 5510676"/>
              <a:gd name="connsiteX2185" fmla="*/ 3605565 w 9144000"/>
              <a:gd name="connsiteY2185" fmla="*/ 5277016 h 5510676"/>
              <a:gd name="connsiteX2186" fmla="*/ 3600962 w 9144000"/>
              <a:gd name="connsiteY2186" fmla="*/ 5272150 h 5510676"/>
              <a:gd name="connsiteX2187" fmla="*/ 3582029 w 9144000"/>
              <a:gd name="connsiteY2187" fmla="*/ 5271624 h 5510676"/>
              <a:gd name="connsiteX2188" fmla="*/ 3544159 w 9144000"/>
              <a:gd name="connsiteY2188" fmla="*/ 5270571 h 5510676"/>
              <a:gd name="connsiteX2189" fmla="*/ 3513759 w 9144000"/>
              <a:gd name="connsiteY2189" fmla="*/ 5273516 h 5510676"/>
              <a:gd name="connsiteX2190" fmla="*/ 3509157 w 9144000"/>
              <a:gd name="connsiteY2190" fmla="*/ 5268651 h 5510676"/>
              <a:gd name="connsiteX2191" fmla="*/ 3503688 w 9144000"/>
              <a:gd name="connsiteY2191" fmla="*/ 5260919 h 5510676"/>
              <a:gd name="connsiteX2192" fmla="*/ 3497085 w 9144000"/>
              <a:gd name="connsiteY2192" fmla="*/ 5259788 h 5510676"/>
              <a:gd name="connsiteX2193" fmla="*/ 3495955 w 9144000"/>
              <a:gd name="connsiteY2193" fmla="*/ 5266389 h 5510676"/>
              <a:gd name="connsiteX2194" fmla="*/ 3492826 w 9144000"/>
              <a:gd name="connsiteY2194" fmla="*/ 5276724 h 5510676"/>
              <a:gd name="connsiteX2195" fmla="*/ 3485093 w 9144000"/>
              <a:gd name="connsiteY2195" fmla="*/ 5282194 h 5510676"/>
              <a:gd name="connsiteX2196" fmla="*/ 3481096 w 9144000"/>
              <a:gd name="connsiteY2196" fmla="*/ 5289662 h 5510676"/>
              <a:gd name="connsiteX2197" fmla="*/ 3469629 w 9144000"/>
              <a:gd name="connsiteY2197" fmla="*/ 5293133 h 5510676"/>
              <a:gd name="connsiteX2198" fmla="*/ 3463897 w 9144000"/>
              <a:gd name="connsiteY2198" fmla="*/ 5294869 h 5510676"/>
              <a:gd name="connsiteX2199" fmla="*/ 3460163 w 9144000"/>
              <a:gd name="connsiteY2199" fmla="*/ 5292870 h 5510676"/>
              <a:gd name="connsiteX2200" fmla="*/ 3456428 w 9144000"/>
              <a:gd name="connsiteY2200" fmla="*/ 5290872 h 5510676"/>
              <a:gd name="connsiteX2201" fmla="*/ 3451827 w 9144000"/>
              <a:gd name="connsiteY2201" fmla="*/ 5286007 h 5510676"/>
              <a:gd name="connsiteX2202" fmla="*/ 3448960 w 9144000"/>
              <a:gd name="connsiteY2202" fmla="*/ 5286873 h 5510676"/>
              <a:gd name="connsiteX2203" fmla="*/ 3441490 w 9144000"/>
              <a:gd name="connsiteY2203" fmla="*/ 5282877 h 5510676"/>
              <a:gd name="connsiteX2204" fmla="*/ 3438020 w 9144000"/>
              <a:gd name="connsiteY2204" fmla="*/ 5271411 h 5510676"/>
              <a:gd name="connsiteX2205" fmla="*/ 3417349 w 9144000"/>
              <a:gd name="connsiteY2205" fmla="*/ 5265151 h 5510676"/>
              <a:gd name="connsiteX2206" fmla="*/ 3404148 w 9144000"/>
              <a:gd name="connsiteY2206" fmla="*/ 5262889 h 5510676"/>
              <a:gd name="connsiteX2207" fmla="*/ 3407015 w 9144000"/>
              <a:gd name="connsiteY2207" fmla="*/ 5262020 h 5510676"/>
              <a:gd name="connsiteX2208" fmla="*/ 3409882 w 9144000"/>
              <a:gd name="connsiteY2208" fmla="*/ 5261154 h 5510676"/>
              <a:gd name="connsiteX2209" fmla="*/ 3432812 w 9144000"/>
              <a:gd name="connsiteY2209" fmla="*/ 5254211 h 5510676"/>
              <a:gd name="connsiteX2210" fmla="*/ 3235998 w 9144000"/>
              <a:gd name="connsiteY2210" fmla="*/ 5244949 h 5510676"/>
              <a:gd name="connsiteX2211" fmla="*/ 3237733 w 9144000"/>
              <a:gd name="connsiteY2211" fmla="*/ 5250683 h 5510676"/>
              <a:gd name="connsiteX2212" fmla="*/ 3242598 w 9144000"/>
              <a:gd name="connsiteY2212" fmla="*/ 5246080 h 5510676"/>
              <a:gd name="connsiteX2213" fmla="*/ 3235998 w 9144000"/>
              <a:gd name="connsiteY2213" fmla="*/ 5244949 h 5510676"/>
              <a:gd name="connsiteX2214" fmla="*/ 622905 w 9144000"/>
              <a:gd name="connsiteY2214" fmla="*/ 5244314 h 5510676"/>
              <a:gd name="connsiteX2215" fmla="*/ 596239 w 9144000"/>
              <a:gd name="connsiteY2215" fmla="*/ 5249258 h 5510676"/>
              <a:gd name="connsiteX2216" fmla="*/ 573307 w 9144000"/>
              <a:gd name="connsiteY2216" fmla="*/ 5256200 h 5510676"/>
              <a:gd name="connsiteX2217" fmla="*/ 571571 w 9144000"/>
              <a:gd name="connsiteY2217" fmla="*/ 5250467 h 5510676"/>
              <a:gd name="connsiteX2218" fmla="*/ 560104 w 9144000"/>
              <a:gd name="connsiteY2218" fmla="*/ 5253938 h 5510676"/>
              <a:gd name="connsiteX2219" fmla="*/ 561839 w 9144000"/>
              <a:gd name="connsiteY2219" fmla="*/ 5259672 h 5510676"/>
              <a:gd name="connsiteX2220" fmla="*/ 567573 w 9144000"/>
              <a:gd name="connsiteY2220" fmla="*/ 5257935 h 5510676"/>
              <a:gd name="connsiteX2221" fmla="*/ 599710 w 9144000"/>
              <a:gd name="connsiteY2221" fmla="*/ 5260724 h 5510676"/>
              <a:gd name="connsiteX2222" fmla="*/ 607178 w 9144000"/>
              <a:gd name="connsiteY2222" fmla="*/ 5264722 h 5510676"/>
              <a:gd name="connsiteX2223" fmla="*/ 610045 w 9144000"/>
              <a:gd name="connsiteY2223" fmla="*/ 5263854 h 5510676"/>
              <a:gd name="connsiteX2224" fmla="*/ 618645 w 9144000"/>
              <a:gd name="connsiteY2224" fmla="*/ 5261251 h 5510676"/>
              <a:gd name="connsiteX2225" fmla="*/ 624377 w 9144000"/>
              <a:gd name="connsiteY2225" fmla="*/ 5259515 h 5510676"/>
              <a:gd name="connsiteX2226" fmla="*/ 626112 w 9144000"/>
              <a:gd name="connsiteY2226" fmla="*/ 5265248 h 5510676"/>
              <a:gd name="connsiteX2227" fmla="*/ 643313 w 9144000"/>
              <a:gd name="connsiteY2227" fmla="*/ 5260041 h 5510676"/>
              <a:gd name="connsiteX2228" fmla="*/ 654778 w 9144000"/>
              <a:gd name="connsiteY2228" fmla="*/ 5256570 h 5510676"/>
              <a:gd name="connsiteX2229" fmla="*/ 656514 w 9144000"/>
              <a:gd name="connsiteY2229" fmla="*/ 5262303 h 5510676"/>
              <a:gd name="connsiteX2230" fmla="*/ 667980 w 9144000"/>
              <a:gd name="connsiteY2230" fmla="*/ 5258832 h 5510676"/>
              <a:gd name="connsiteX2231" fmla="*/ 673714 w 9144000"/>
              <a:gd name="connsiteY2231" fmla="*/ 5257097 h 5510676"/>
              <a:gd name="connsiteX2232" fmla="*/ 675449 w 9144000"/>
              <a:gd name="connsiteY2232" fmla="*/ 5262830 h 5510676"/>
              <a:gd name="connsiteX2233" fmla="*/ 690386 w 9144000"/>
              <a:gd name="connsiteY2233" fmla="*/ 5270824 h 5510676"/>
              <a:gd name="connsiteX2234" fmla="*/ 709320 w 9144000"/>
              <a:gd name="connsiteY2234" fmla="*/ 5271351 h 5510676"/>
              <a:gd name="connsiteX2235" fmla="*/ 686389 w 9144000"/>
              <a:gd name="connsiteY2235" fmla="*/ 5278293 h 5510676"/>
              <a:gd name="connsiteX2236" fmla="*/ 655988 w 9144000"/>
              <a:gd name="connsiteY2236" fmla="*/ 5281238 h 5510676"/>
              <a:gd name="connsiteX2237" fmla="*/ 654252 w 9144000"/>
              <a:gd name="connsiteY2237" fmla="*/ 5275505 h 5510676"/>
              <a:gd name="connsiteX2238" fmla="*/ 648519 w 9144000"/>
              <a:gd name="connsiteY2238" fmla="*/ 5277241 h 5510676"/>
              <a:gd name="connsiteX2239" fmla="*/ 646521 w 9144000"/>
              <a:gd name="connsiteY2239" fmla="*/ 5280975 h 5510676"/>
              <a:gd name="connsiteX2240" fmla="*/ 637053 w 9144000"/>
              <a:gd name="connsiteY2240" fmla="*/ 5280712 h 5510676"/>
              <a:gd name="connsiteX2241" fmla="*/ 628453 w 9144000"/>
              <a:gd name="connsiteY2241" fmla="*/ 5283316 h 5510676"/>
              <a:gd name="connsiteX2242" fmla="*/ 614121 w 9144000"/>
              <a:gd name="connsiteY2242" fmla="*/ 5287654 h 5510676"/>
              <a:gd name="connsiteX2243" fmla="*/ 587455 w 9144000"/>
              <a:gd name="connsiteY2243" fmla="*/ 5292597 h 5510676"/>
              <a:gd name="connsiteX2244" fmla="*/ 583721 w 9144000"/>
              <a:gd name="connsiteY2244" fmla="*/ 5290598 h 5510676"/>
              <a:gd name="connsiteX2245" fmla="*/ 583851 w 9144000"/>
              <a:gd name="connsiteY2245" fmla="*/ 5285864 h 5510676"/>
              <a:gd name="connsiteX2246" fmla="*/ 587718 w 9144000"/>
              <a:gd name="connsiteY2246" fmla="*/ 5283130 h 5510676"/>
              <a:gd name="connsiteX2247" fmla="*/ 594752 w 9144000"/>
              <a:gd name="connsiteY2247" fmla="*/ 5285694 h 5510676"/>
              <a:gd name="connsiteX2248" fmla="*/ 600918 w 9144000"/>
              <a:gd name="connsiteY2248" fmla="*/ 5285391 h 5510676"/>
              <a:gd name="connsiteX2249" fmla="*/ 587718 w 9144000"/>
              <a:gd name="connsiteY2249" fmla="*/ 5283130 h 5510676"/>
              <a:gd name="connsiteX2250" fmla="*/ 574516 w 9144000"/>
              <a:gd name="connsiteY2250" fmla="*/ 5280868 h 5510676"/>
              <a:gd name="connsiteX2251" fmla="*/ 570519 w 9144000"/>
              <a:gd name="connsiteY2251" fmla="*/ 5288336 h 5510676"/>
              <a:gd name="connsiteX2252" fmla="*/ 569774 w 9144000"/>
              <a:gd name="connsiteY2252" fmla="*/ 5289727 h 5510676"/>
              <a:gd name="connsiteX2253" fmla="*/ 572838 w 9144000"/>
              <a:gd name="connsiteY2253" fmla="*/ 5290254 h 5510676"/>
              <a:gd name="connsiteX2254" fmla="*/ 567972 w 9144000"/>
              <a:gd name="connsiteY2254" fmla="*/ 5294854 h 5510676"/>
              <a:gd name="connsiteX2255" fmla="*/ 566849 w 9144000"/>
              <a:gd name="connsiteY2255" fmla="*/ 5295194 h 5510676"/>
              <a:gd name="connsiteX2256" fmla="*/ 566520 w 9144000"/>
              <a:gd name="connsiteY2256" fmla="*/ 5295805 h 5510676"/>
              <a:gd name="connsiteX2257" fmla="*/ 565909 w 9144000"/>
              <a:gd name="connsiteY2257" fmla="*/ 5295478 h 5510676"/>
              <a:gd name="connsiteX2258" fmla="*/ 562238 w 9144000"/>
              <a:gd name="connsiteY2258" fmla="*/ 5296587 h 5510676"/>
              <a:gd name="connsiteX2259" fmla="*/ 563519 w 9144000"/>
              <a:gd name="connsiteY2259" fmla="*/ 5294198 h 5510676"/>
              <a:gd name="connsiteX2260" fmla="*/ 559052 w 9144000"/>
              <a:gd name="connsiteY2260" fmla="*/ 5291808 h 5510676"/>
              <a:gd name="connsiteX2261" fmla="*/ 537855 w 9144000"/>
              <a:gd name="connsiteY2261" fmla="*/ 5304482 h 5510676"/>
              <a:gd name="connsiteX2262" fmla="*/ 532122 w 9144000"/>
              <a:gd name="connsiteY2262" fmla="*/ 5306217 h 5510676"/>
              <a:gd name="connsiteX2263" fmla="*/ 526390 w 9144000"/>
              <a:gd name="connsiteY2263" fmla="*/ 5307954 h 5510676"/>
              <a:gd name="connsiteX2264" fmla="*/ 541327 w 9144000"/>
              <a:gd name="connsiteY2264" fmla="*/ 5315949 h 5510676"/>
              <a:gd name="connsiteX2265" fmla="*/ 548795 w 9144000"/>
              <a:gd name="connsiteY2265" fmla="*/ 5319947 h 5510676"/>
              <a:gd name="connsiteX2266" fmla="*/ 573462 w 9144000"/>
              <a:gd name="connsiteY2266" fmla="*/ 5318737 h 5510676"/>
              <a:gd name="connsiteX2267" fmla="*/ 598129 w 9144000"/>
              <a:gd name="connsiteY2267" fmla="*/ 5317528 h 5510676"/>
              <a:gd name="connsiteX2268" fmla="*/ 610464 w 9144000"/>
              <a:gd name="connsiteY2268" fmla="*/ 5316924 h 5510676"/>
              <a:gd name="connsiteX2269" fmla="*/ 610728 w 9144000"/>
              <a:gd name="connsiteY2269" fmla="*/ 5307456 h 5510676"/>
              <a:gd name="connsiteX2270" fmla="*/ 602128 w 9144000"/>
              <a:gd name="connsiteY2270" fmla="*/ 5310060 h 5510676"/>
              <a:gd name="connsiteX2271" fmla="*/ 600394 w 9144000"/>
              <a:gd name="connsiteY2271" fmla="*/ 5304327 h 5510676"/>
              <a:gd name="connsiteX2272" fmla="*/ 607257 w 9144000"/>
              <a:gd name="connsiteY2272" fmla="*/ 5295990 h 5510676"/>
              <a:gd name="connsiteX2273" fmla="*/ 611859 w 9144000"/>
              <a:gd name="connsiteY2273" fmla="*/ 5300855 h 5510676"/>
              <a:gd name="connsiteX2274" fmla="*/ 618459 w 9144000"/>
              <a:gd name="connsiteY2274" fmla="*/ 5301986 h 5510676"/>
              <a:gd name="connsiteX2275" fmla="*/ 625060 w 9144000"/>
              <a:gd name="connsiteY2275" fmla="*/ 5303118 h 5510676"/>
              <a:gd name="connsiteX2276" fmla="*/ 634529 w 9144000"/>
              <a:gd name="connsiteY2276" fmla="*/ 5303380 h 5510676"/>
              <a:gd name="connsiteX2277" fmla="*/ 646861 w 9144000"/>
              <a:gd name="connsiteY2277" fmla="*/ 5302776 h 5510676"/>
              <a:gd name="connsiteX2278" fmla="*/ 655460 w 9144000"/>
              <a:gd name="connsiteY2278" fmla="*/ 5300173 h 5510676"/>
              <a:gd name="connsiteX2279" fmla="*/ 651463 w 9144000"/>
              <a:gd name="connsiteY2279" fmla="*/ 5307641 h 5510676"/>
              <a:gd name="connsiteX2280" fmla="*/ 626796 w 9144000"/>
              <a:gd name="connsiteY2280" fmla="*/ 5308850 h 5510676"/>
              <a:gd name="connsiteX2281" fmla="*/ 653199 w 9144000"/>
              <a:gd name="connsiteY2281" fmla="*/ 5313374 h 5510676"/>
              <a:gd name="connsiteX2282" fmla="*/ 689333 w 9144000"/>
              <a:gd name="connsiteY2282" fmla="*/ 5308694 h 5510676"/>
              <a:gd name="connsiteX2283" fmla="*/ 693331 w 9144000"/>
              <a:gd name="connsiteY2283" fmla="*/ 5301226 h 5510676"/>
              <a:gd name="connsiteX2284" fmla="*/ 696460 w 9144000"/>
              <a:gd name="connsiteY2284" fmla="*/ 5290890 h 5510676"/>
              <a:gd name="connsiteX2285" fmla="*/ 701327 w 9144000"/>
              <a:gd name="connsiteY2285" fmla="*/ 5286288 h 5510676"/>
              <a:gd name="connsiteX2286" fmla="*/ 705324 w 9144000"/>
              <a:gd name="connsiteY2286" fmla="*/ 5278819 h 5510676"/>
              <a:gd name="connsiteX2287" fmla="*/ 713317 w 9144000"/>
              <a:gd name="connsiteY2287" fmla="*/ 5263882 h 5510676"/>
              <a:gd name="connsiteX2288" fmla="*/ 700117 w 9144000"/>
              <a:gd name="connsiteY2288" fmla="*/ 5261621 h 5510676"/>
              <a:gd name="connsiteX2289" fmla="*/ 699253 w 9144000"/>
              <a:gd name="connsiteY2289" fmla="*/ 5258767 h 5510676"/>
              <a:gd name="connsiteX2290" fmla="*/ 688382 w 9144000"/>
              <a:gd name="connsiteY2290" fmla="*/ 5258459 h 5510676"/>
              <a:gd name="connsiteX2291" fmla="*/ 671002 w 9144000"/>
              <a:gd name="connsiteY2291" fmla="*/ 5253188 h 5510676"/>
              <a:gd name="connsiteX2292" fmla="*/ 667980 w 9144000"/>
              <a:gd name="connsiteY2292" fmla="*/ 5258832 h 5510676"/>
              <a:gd name="connsiteX2293" fmla="*/ 666244 w 9144000"/>
              <a:gd name="connsiteY2293" fmla="*/ 5253099 h 5510676"/>
              <a:gd name="connsiteX2294" fmla="*/ 658777 w 9144000"/>
              <a:gd name="connsiteY2294" fmla="*/ 5249102 h 5510676"/>
              <a:gd name="connsiteX2295" fmla="*/ 655041 w 9144000"/>
              <a:gd name="connsiteY2295" fmla="*/ 5247103 h 5510676"/>
              <a:gd name="connsiteX2296" fmla="*/ 645575 w 9144000"/>
              <a:gd name="connsiteY2296" fmla="*/ 5246840 h 5510676"/>
              <a:gd name="connsiteX2297" fmla="*/ 622905 w 9144000"/>
              <a:gd name="connsiteY2297" fmla="*/ 5244314 h 5510676"/>
              <a:gd name="connsiteX2298" fmla="*/ 406892 w 9144000"/>
              <a:gd name="connsiteY2298" fmla="*/ 5243995 h 5510676"/>
              <a:gd name="connsiteX2299" fmla="*/ 401159 w 9144000"/>
              <a:gd name="connsiteY2299" fmla="*/ 5245730 h 5510676"/>
              <a:gd name="connsiteX2300" fmla="*/ 402894 w 9144000"/>
              <a:gd name="connsiteY2300" fmla="*/ 5251463 h 5510676"/>
              <a:gd name="connsiteX2301" fmla="*/ 7894866 w 9144000"/>
              <a:gd name="connsiteY2301" fmla="*/ 5243666 h 5510676"/>
              <a:gd name="connsiteX2302" fmla="*/ 7945937 w 9144000"/>
              <a:gd name="connsiteY2302" fmla="*/ 5246980 h 5510676"/>
              <a:gd name="connsiteX2303" fmla="*/ 7909804 w 9144000"/>
              <a:gd name="connsiteY2303" fmla="*/ 5251661 h 5510676"/>
              <a:gd name="connsiteX2304" fmla="*/ 7894866 w 9144000"/>
              <a:gd name="connsiteY2304" fmla="*/ 5243666 h 5510676"/>
              <a:gd name="connsiteX2305" fmla="*/ 4231949 w 9144000"/>
              <a:gd name="connsiteY2305" fmla="*/ 5243322 h 5510676"/>
              <a:gd name="connsiteX2306" fmla="*/ 4239414 w 9144000"/>
              <a:gd name="connsiteY2306" fmla="*/ 5247323 h 5510676"/>
              <a:gd name="connsiteX2307" fmla="*/ 4233681 w 9144000"/>
              <a:gd name="connsiteY2307" fmla="*/ 5249056 h 5510676"/>
              <a:gd name="connsiteX2308" fmla="*/ 456228 w 9144000"/>
              <a:gd name="connsiteY2308" fmla="*/ 5241577 h 5510676"/>
              <a:gd name="connsiteX2309" fmla="*/ 450494 w 9144000"/>
              <a:gd name="connsiteY2309" fmla="*/ 5243312 h 5510676"/>
              <a:gd name="connsiteX2310" fmla="*/ 444761 w 9144000"/>
              <a:gd name="connsiteY2310" fmla="*/ 5245048 h 5510676"/>
              <a:gd name="connsiteX2311" fmla="*/ 452230 w 9144000"/>
              <a:gd name="connsiteY2311" fmla="*/ 5249044 h 5510676"/>
              <a:gd name="connsiteX2312" fmla="*/ 8026531 w 9144000"/>
              <a:gd name="connsiteY2312" fmla="*/ 5241017 h 5510676"/>
              <a:gd name="connsiteX2313" fmla="*/ 8033997 w 9144000"/>
              <a:gd name="connsiteY2313" fmla="*/ 5245017 h 5510676"/>
              <a:gd name="connsiteX2314" fmla="*/ 8035731 w 9144000"/>
              <a:gd name="connsiteY2314" fmla="*/ 5250750 h 5510676"/>
              <a:gd name="connsiteX2315" fmla="*/ 8028264 w 9144000"/>
              <a:gd name="connsiteY2315" fmla="*/ 5246750 h 5510676"/>
              <a:gd name="connsiteX2316" fmla="*/ 3259797 w 9144000"/>
              <a:gd name="connsiteY2316" fmla="*/ 5240874 h 5510676"/>
              <a:gd name="connsiteX2317" fmla="*/ 3266399 w 9144000"/>
              <a:gd name="connsiteY2317" fmla="*/ 5242006 h 5510676"/>
              <a:gd name="connsiteX2318" fmla="*/ 3261882 w 9144000"/>
              <a:gd name="connsiteY2318" fmla="*/ 5242591 h 5510676"/>
              <a:gd name="connsiteX2319" fmla="*/ 218912 w 9144000"/>
              <a:gd name="connsiteY2319" fmla="*/ 5240663 h 5510676"/>
              <a:gd name="connsiteX2320" fmla="*/ 219280 w 9144000"/>
              <a:gd name="connsiteY2320" fmla="*/ 5244464 h 5510676"/>
              <a:gd name="connsiteX2321" fmla="*/ 222147 w 9144000"/>
              <a:gd name="connsiteY2321" fmla="*/ 5243596 h 5510676"/>
              <a:gd name="connsiteX2322" fmla="*/ 225013 w 9144000"/>
              <a:gd name="connsiteY2322" fmla="*/ 5242729 h 5510676"/>
              <a:gd name="connsiteX2323" fmla="*/ 221279 w 9144000"/>
              <a:gd name="connsiteY2323" fmla="*/ 5240729 h 5510676"/>
              <a:gd name="connsiteX2324" fmla="*/ 218912 w 9144000"/>
              <a:gd name="connsiteY2324" fmla="*/ 5240663 h 5510676"/>
              <a:gd name="connsiteX2325" fmla="*/ 418359 w 9144000"/>
              <a:gd name="connsiteY2325" fmla="*/ 5240524 h 5510676"/>
              <a:gd name="connsiteX2326" fmla="*/ 412625 w 9144000"/>
              <a:gd name="connsiteY2326" fmla="*/ 5242259 h 5510676"/>
              <a:gd name="connsiteX2327" fmla="*/ 425826 w 9144000"/>
              <a:gd name="connsiteY2327" fmla="*/ 5244521 h 5510676"/>
              <a:gd name="connsiteX2328" fmla="*/ 3872835 w 9144000"/>
              <a:gd name="connsiteY2328" fmla="*/ 5239915 h 5510676"/>
              <a:gd name="connsiteX2329" fmla="*/ 3880303 w 9144000"/>
              <a:gd name="connsiteY2329" fmla="*/ 5243913 h 5510676"/>
              <a:gd name="connsiteX2330" fmla="*/ 3891767 w 9144000"/>
              <a:gd name="connsiteY2330" fmla="*/ 5240441 h 5510676"/>
              <a:gd name="connsiteX2331" fmla="*/ 3899237 w 9144000"/>
              <a:gd name="connsiteY2331" fmla="*/ 5244439 h 5510676"/>
              <a:gd name="connsiteX2332" fmla="*/ 3893504 w 9144000"/>
              <a:gd name="connsiteY2332" fmla="*/ 5246174 h 5510676"/>
              <a:gd name="connsiteX2333" fmla="*/ 3857371 w 9144000"/>
              <a:gd name="connsiteY2333" fmla="*/ 5250855 h 5510676"/>
              <a:gd name="connsiteX2334" fmla="*/ 3864839 w 9144000"/>
              <a:gd name="connsiteY2334" fmla="*/ 5254851 h 5510676"/>
              <a:gd name="connsiteX2335" fmla="*/ 3859105 w 9144000"/>
              <a:gd name="connsiteY2335" fmla="*/ 5256588 h 5510676"/>
              <a:gd name="connsiteX2336" fmla="*/ 3866575 w 9144000"/>
              <a:gd name="connsiteY2336" fmla="*/ 5260585 h 5510676"/>
              <a:gd name="connsiteX2337" fmla="*/ 3882905 w 9144000"/>
              <a:gd name="connsiteY2337" fmla="*/ 5252512 h 5510676"/>
              <a:gd name="connsiteX2338" fmla="*/ 3884905 w 9144000"/>
              <a:gd name="connsiteY2338" fmla="*/ 5248777 h 5510676"/>
              <a:gd name="connsiteX2339" fmla="*/ 3883774 w 9144000"/>
              <a:gd name="connsiteY2339" fmla="*/ 5255378 h 5510676"/>
              <a:gd name="connsiteX2340" fmla="*/ 3891243 w 9144000"/>
              <a:gd name="connsiteY2340" fmla="*/ 5259375 h 5510676"/>
              <a:gd name="connsiteX2341" fmla="*/ 3868311 w 9144000"/>
              <a:gd name="connsiteY2341" fmla="*/ 5266318 h 5510676"/>
              <a:gd name="connsiteX2342" fmla="*/ 3837909 w 9144000"/>
              <a:gd name="connsiteY2342" fmla="*/ 5269263 h 5510676"/>
              <a:gd name="connsiteX2343" fmla="*/ 3836174 w 9144000"/>
              <a:gd name="connsiteY2343" fmla="*/ 5263530 h 5510676"/>
              <a:gd name="connsiteX2344" fmla="*/ 3840173 w 9144000"/>
              <a:gd name="connsiteY2344" fmla="*/ 5256060 h 5510676"/>
              <a:gd name="connsiteX2345" fmla="*/ 3837306 w 9144000"/>
              <a:gd name="connsiteY2345" fmla="*/ 5256928 h 5510676"/>
              <a:gd name="connsiteX2346" fmla="*/ 3828707 w 9144000"/>
              <a:gd name="connsiteY2346" fmla="*/ 5259532 h 5510676"/>
              <a:gd name="connsiteX2347" fmla="*/ 3822972 w 9144000"/>
              <a:gd name="connsiteY2347" fmla="*/ 5261268 h 5510676"/>
              <a:gd name="connsiteX2348" fmla="*/ 3824707 w 9144000"/>
              <a:gd name="connsiteY2348" fmla="*/ 5267001 h 5510676"/>
              <a:gd name="connsiteX2349" fmla="*/ 3817239 w 9144000"/>
              <a:gd name="connsiteY2349" fmla="*/ 5263003 h 5510676"/>
              <a:gd name="connsiteX2350" fmla="*/ 3809772 w 9144000"/>
              <a:gd name="connsiteY2350" fmla="*/ 5259006 h 5510676"/>
              <a:gd name="connsiteX2351" fmla="*/ 3800041 w 9144000"/>
              <a:gd name="connsiteY2351" fmla="*/ 5268210 h 5510676"/>
              <a:gd name="connsiteX2352" fmla="*/ 3792572 w 9144000"/>
              <a:gd name="connsiteY2352" fmla="*/ 5264212 h 5510676"/>
              <a:gd name="connsiteX2353" fmla="*/ 3775373 w 9144000"/>
              <a:gd name="connsiteY2353" fmla="*/ 5269419 h 5510676"/>
              <a:gd name="connsiteX2354" fmla="*/ 3772506 w 9144000"/>
              <a:gd name="connsiteY2354" fmla="*/ 5270288 h 5510676"/>
              <a:gd name="connsiteX2355" fmla="*/ 3763906 w 9144000"/>
              <a:gd name="connsiteY2355" fmla="*/ 5272891 h 5510676"/>
              <a:gd name="connsiteX2356" fmla="*/ 3754176 w 9144000"/>
              <a:gd name="connsiteY2356" fmla="*/ 5282094 h 5510676"/>
              <a:gd name="connsiteX2357" fmla="*/ 3759909 w 9144000"/>
              <a:gd name="connsiteY2357" fmla="*/ 5280359 h 5510676"/>
              <a:gd name="connsiteX2358" fmla="*/ 3760777 w 9144000"/>
              <a:gd name="connsiteY2358" fmla="*/ 5283225 h 5510676"/>
              <a:gd name="connsiteX2359" fmla="*/ 3746444 w 9144000"/>
              <a:gd name="connsiteY2359" fmla="*/ 5287565 h 5510676"/>
              <a:gd name="connsiteX2360" fmla="*/ 3718042 w 9144000"/>
              <a:gd name="connsiteY2360" fmla="*/ 5286775 h 5510676"/>
              <a:gd name="connsiteX2361" fmla="*/ 3697372 w 9144000"/>
              <a:gd name="connsiteY2361" fmla="*/ 5280515 h 5510676"/>
              <a:gd name="connsiteX2362" fmla="*/ 3716306 w 9144000"/>
              <a:gd name="connsiteY2362" fmla="*/ 5281041 h 5510676"/>
              <a:gd name="connsiteX2363" fmla="*/ 3725773 w 9144000"/>
              <a:gd name="connsiteY2363" fmla="*/ 5281305 h 5510676"/>
              <a:gd name="connsiteX2364" fmla="*/ 3735241 w 9144000"/>
              <a:gd name="connsiteY2364" fmla="*/ 5281568 h 5510676"/>
              <a:gd name="connsiteX2365" fmla="*/ 3739239 w 9144000"/>
              <a:gd name="connsiteY2365" fmla="*/ 5274099 h 5510676"/>
              <a:gd name="connsiteX2366" fmla="*/ 3744973 w 9144000"/>
              <a:gd name="connsiteY2366" fmla="*/ 5272363 h 5510676"/>
              <a:gd name="connsiteX2367" fmla="*/ 3750705 w 9144000"/>
              <a:gd name="connsiteY2367" fmla="*/ 5270628 h 5510676"/>
              <a:gd name="connsiteX2368" fmla="*/ 3761303 w 9144000"/>
              <a:gd name="connsiteY2368" fmla="*/ 5264290 h 5510676"/>
              <a:gd name="connsiteX2369" fmla="*/ 3761566 w 9144000"/>
              <a:gd name="connsiteY2369" fmla="*/ 5254822 h 5510676"/>
              <a:gd name="connsiteX2370" fmla="*/ 3768431 w 9144000"/>
              <a:gd name="connsiteY2370" fmla="*/ 5246487 h 5510676"/>
              <a:gd name="connsiteX2371" fmla="*/ 3787365 w 9144000"/>
              <a:gd name="connsiteY2371" fmla="*/ 5247012 h 5510676"/>
              <a:gd name="connsiteX2372" fmla="*/ 3795965 w 9144000"/>
              <a:gd name="connsiteY2372" fmla="*/ 5244410 h 5510676"/>
              <a:gd name="connsiteX2373" fmla="*/ 3798831 w 9144000"/>
              <a:gd name="connsiteY2373" fmla="*/ 5243542 h 5510676"/>
              <a:gd name="connsiteX2374" fmla="*/ 3800567 w 9144000"/>
              <a:gd name="connsiteY2374" fmla="*/ 5249276 h 5510676"/>
              <a:gd name="connsiteX2375" fmla="*/ 3806300 w 9144000"/>
              <a:gd name="connsiteY2375" fmla="*/ 5247539 h 5510676"/>
              <a:gd name="connsiteX2376" fmla="*/ 3814900 w 9144000"/>
              <a:gd name="connsiteY2376" fmla="*/ 5244937 h 5510676"/>
              <a:gd name="connsiteX2377" fmla="*/ 3829233 w 9144000"/>
              <a:gd name="connsiteY2377" fmla="*/ 5240597 h 5510676"/>
              <a:gd name="connsiteX2378" fmla="*/ 3855635 w 9144000"/>
              <a:gd name="connsiteY2378" fmla="*/ 5245122 h 5510676"/>
              <a:gd name="connsiteX2379" fmla="*/ 236480 w 9144000"/>
              <a:gd name="connsiteY2379" fmla="*/ 5239257 h 5510676"/>
              <a:gd name="connsiteX2380" fmla="*/ 238215 w 9144000"/>
              <a:gd name="connsiteY2380" fmla="*/ 5244988 h 5510676"/>
              <a:gd name="connsiteX2381" fmla="*/ 243081 w 9144000"/>
              <a:gd name="connsiteY2381" fmla="*/ 5240388 h 5510676"/>
              <a:gd name="connsiteX2382" fmla="*/ 236480 w 9144000"/>
              <a:gd name="connsiteY2382" fmla="*/ 5239257 h 5510676"/>
              <a:gd name="connsiteX2383" fmla="*/ 3257713 w 9144000"/>
              <a:gd name="connsiteY2383" fmla="*/ 5239158 h 5510676"/>
              <a:gd name="connsiteX2384" fmla="*/ 3259797 w 9144000"/>
              <a:gd name="connsiteY2384" fmla="*/ 5240874 h 5510676"/>
              <a:gd name="connsiteX2385" fmla="*/ 3253197 w 9144000"/>
              <a:gd name="connsiteY2385" fmla="*/ 5239743 h 5510676"/>
              <a:gd name="connsiteX2386" fmla="*/ 4389764 w 9144000"/>
              <a:gd name="connsiteY2386" fmla="*/ 5236757 h 5510676"/>
              <a:gd name="connsiteX2387" fmla="*/ 4392066 w 9144000"/>
              <a:gd name="connsiteY2387" fmla="*/ 5239190 h 5510676"/>
              <a:gd name="connsiteX2388" fmla="*/ 4386332 w 9144000"/>
              <a:gd name="connsiteY2388" fmla="*/ 5240926 h 5510676"/>
              <a:gd name="connsiteX2389" fmla="*/ 4389764 w 9144000"/>
              <a:gd name="connsiteY2389" fmla="*/ 5236757 h 5510676"/>
              <a:gd name="connsiteX2390" fmla="*/ 3346135 w 9144000"/>
              <a:gd name="connsiteY2390" fmla="*/ 5236642 h 5510676"/>
              <a:gd name="connsiteX2391" fmla="*/ 3347003 w 9144000"/>
              <a:gd name="connsiteY2391" fmla="*/ 5239509 h 5510676"/>
              <a:gd name="connsiteX2392" fmla="*/ 3347870 w 9144000"/>
              <a:gd name="connsiteY2392" fmla="*/ 5242375 h 5510676"/>
              <a:gd name="connsiteX2393" fmla="*/ 3340402 w 9144000"/>
              <a:gd name="connsiteY2393" fmla="*/ 5238377 h 5510676"/>
              <a:gd name="connsiteX2394" fmla="*/ 3346135 w 9144000"/>
              <a:gd name="connsiteY2394" fmla="*/ 5236642 h 5510676"/>
              <a:gd name="connsiteX2395" fmla="*/ 4192347 w 9144000"/>
              <a:gd name="connsiteY2395" fmla="*/ 5236520 h 5510676"/>
              <a:gd name="connsiteX2396" fmla="*/ 4190346 w 9144000"/>
              <a:gd name="connsiteY2396" fmla="*/ 5240252 h 5510676"/>
              <a:gd name="connsiteX2397" fmla="*/ 4188346 w 9144000"/>
              <a:gd name="connsiteY2397" fmla="*/ 5243986 h 5510676"/>
              <a:gd name="connsiteX2398" fmla="*/ 4180880 w 9144000"/>
              <a:gd name="connsiteY2398" fmla="*/ 5239985 h 5510676"/>
              <a:gd name="connsiteX2399" fmla="*/ 4186614 w 9144000"/>
              <a:gd name="connsiteY2399" fmla="*/ 5238252 h 5510676"/>
              <a:gd name="connsiteX2400" fmla="*/ 4192347 w 9144000"/>
              <a:gd name="connsiteY2400" fmla="*/ 5236520 h 5510676"/>
              <a:gd name="connsiteX2401" fmla="*/ 473426 w 9144000"/>
              <a:gd name="connsiteY2401" fmla="*/ 5236370 h 5510676"/>
              <a:gd name="connsiteX2402" fmla="*/ 469428 w 9144000"/>
              <a:gd name="connsiteY2402" fmla="*/ 5243838 h 5510676"/>
              <a:gd name="connsiteX2403" fmla="*/ 463696 w 9144000"/>
              <a:gd name="connsiteY2403" fmla="*/ 5245574 h 5510676"/>
              <a:gd name="connsiteX2404" fmla="*/ 476898 w 9144000"/>
              <a:gd name="connsiteY2404" fmla="*/ 5247835 h 5510676"/>
              <a:gd name="connsiteX2405" fmla="*/ 489233 w 9144000"/>
              <a:gd name="connsiteY2405" fmla="*/ 5247230 h 5510676"/>
              <a:gd name="connsiteX2406" fmla="*/ 492097 w 9144000"/>
              <a:gd name="connsiteY2406" fmla="*/ 5246364 h 5510676"/>
              <a:gd name="connsiteX2407" fmla="*/ 490362 w 9144000"/>
              <a:gd name="connsiteY2407" fmla="*/ 5240631 h 5510676"/>
              <a:gd name="connsiteX2408" fmla="*/ 480894 w 9144000"/>
              <a:gd name="connsiteY2408" fmla="*/ 5240368 h 5510676"/>
              <a:gd name="connsiteX2409" fmla="*/ 473426 w 9144000"/>
              <a:gd name="connsiteY2409" fmla="*/ 5236370 h 5510676"/>
              <a:gd name="connsiteX2410" fmla="*/ 4154478 w 9144000"/>
              <a:gd name="connsiteY2410" fmla="*/ 5235450 h 5510676"/>
              <a:gd name="connsiteX2411" fmla="*/ 4161078 w 9144000"/>
              <a:gd name="connsiteY2411" fmla="*/ 5236584 h 5510676"/>
              <a:gd name="connsiteX2412" fmla="*/ 4156211 w 9144000"/>
              <a:gd name="connsiteY2412" fmla="*/ 5241184 h 5510676"/>
              <a:gd name="connsiteX2413" fmla="*/ 4150478 w 9144000"/>
              <a:gd name="connsiteY2413" fmla="*/ 5242916 h 5510676"/>
              <a:gd name="connsiteX2414" fmla="*/ 3558414 w 9144000"/>
              <a:gd name="connsiteY2414" fmla="*/ 5234964 h 5510676"/>
              <a:gd name="connsiteX2415" fmla="*/ 3546947 w 9144000"/>
              <a:gd name="connsiteY2415" fmla="*/ 5238435 h 5510676"/>
              <a:gd name="connsiteX2416" fmla="*/ 3533745 w 9144000"/>
              <a:gd name="connsiteY2416" fmla="*/ 5236173 h 5510676"/>
              <a:gd name="connsiteX2417" fmla="*/ 354085 w 9144000"/>
              <a:gd name="connsiteY2417" fmla="*/ 5234947 h 5510676"/>
              <a:gd name="connsiteX2418" fmla="*/ 342620 w 9144000"/>
              <a:gd name="connsiteY2418" fmla="*/ 5238418 h 5510676"/>
              <a:gd name="connsiteX2419" fmla="*/ 350088 w 9144000"/>
              <a:gd name="connsiteY2419" fmla="*/ 5242415 h 5510676"/>
              <a:gd name="connsiteX2420" fmla="*/ 354085 w 9144000"/>
              <a:gd name="connsiteY2420" fmla="*/ 5234947 h 5510676"/>
              <a:gd name="connsiteX2421" fmla="*/ 3213591 w 9144000"/>
              <a:gd name="connsiteY2421" fmla="*/ 5232957 h 5510676"/>
              <a:gd name="connsiteX2422" fmla="*/ 3221060 w 9144000"/>
              <a:gd name="connsiteY2422" fmla="*/ 5236954 h 5510676"/>
              <a:gd name="connsiteX2423" fmla="*/ 3239996 w 9144000"/>
              <a:gd name="connsiteY2423" fmla="*/ 5237481 h 5510676"/>
              <a:gd name="connsiteX2424" fmla="*/ 3253197 w 9144000"/>
              <a:gd name="connsiteY2424" fmla="*/ 5239743 h 5510676"/>
              <a:gd name="connsiteX2425" fmla="*/ 3254933 w 9144000"/>
              <a:gd name="connsiteY2425" fmla="*/ 5245477 h 5510676"/>
              <a:gd name="connsiteX2426" fmla="*/ 3256669 w 9144000"/>
              <a:gd name="connsiteY2426" fmla="*/ 5251210 h 5510676"/>
              <a:gd name="connsiteX2427" fmla="*/ 3262401 w 9144000"/>
              <a:gd name="connsiteY2427" fmla="*/ 5249474 h 5510676"/>
              <a:gd name="connsiteX2428" fmla="*/ 3269870 w 9144000"/>
              <a:gd name="connsiteY2428" fmla="*/ 5253471 h 5510676"/>
              <a:gd name="connsiteX2429" fmla="*/ 3283070 w 9144000"/>
              <a:gd name="connsiteY2429" fmla="*/ 5255734 h 5510676"/>
              <a:gd name="connsiteX2430" fmla="*/ 3294538 w 9144000"/>
              <a:gd name="connsiteY2430" fmla="*/ 5252261 h 5510676"/>
              <a:gd name="connsiteX2431" fmla="*/ 3284806 w 9144000"/>
              <a:gd name="connsiteY2431" fmla="*/ 5261465 h 5510676"/>
              <a:gd name="connsiteX2432" fmla="*/ 3265872 w 9144000"/>
              <a:gd name="connsiteY2432" fmla="*/ 5260940 h 5510676"/>
              <a:gd name="connsiteX2433" fmla="*/ 3264136 w 9144000"/>
              <a:gd name="connsiteY2433" fmla="*/ 5255208 h 5510676"/>
              <a:gd name="connsiteX2434" fmla="*/ 3258404 w 9144000"/>
              <a:gd name="connsiteY2434" fmla="*/ 5256943 h 5510676"/>
              <a:gd name="connsiteX2435" fmla="*/ 3247804 w 9144000"/>
              <a:gd name="connsiteY2435" fmla="*/ 5263279 h 5510676"/>
              <a:gd name="connsiteX2436" fmla="*/ 3231738 w 9144000"/>
              <a:gd name="connsiteY2436" fmla="*/ 5261886 h 5510676"/>
              <a:gd name="connsiteX2437" fmla="*/ 3216537 w 9144000"/>
              <a:gd name="connsiteY2437" fmla="*/ 5263359 h 5510676"/>
              <a:gd name="connsiteX2438" fmla="*/ 3205069 w 9144000"/>
              <a:gd name="connsiteY2438" fmla="*/ 5266829 h 5510676"/>
              <a:gd name="connsiteX2439" fmla="*/ 3224532 w 9144000"/>
              <a:gd name="connsiteY2439" fmla="*/ 5248421 h 5510676"/>
              <a:gd name="connsiteX2440" fmla="*/ 3228529 w 9144000"/>
              <a:gd name="connsiteY2440" fmla="*/ 5240952 h 5510676"/>
              <a:gd name="connsiteX2441" fmla="*/ 3215328 w 9144000"/>
              <a:gd name="connsiteY2441" fmla="*/ 5238690 h 5510676"/>
              <a:gd name="connsiteX2442" fmla="*/ 3209594 w 9144000"/>
              <a:gd name="connsiteY2442" fmla="*/ 5240427 h 5510676"/>
              <a:gd name="connsiteX2443" fmla="*/ 5527619 w 9144000"/>
              <a:gd name="connsiteY2443" fmla="*/ 5232601 h 5510676"/>
              <a:gd name="connsiteX2444" fmla="*/ 5519740 w 9144000"/>
              <a:gd name="connsiteY2444" fmla="*/ 5240054 h 5510676"/>
              <a:gd name="connsiteX2445" fmla="*/ 5543843 w 9144000"/>
              <a:gd name="connsiteY2445" fmla="*/ 5242145 h 5510676"/>
              <a:gd name="connsiteX2446" fmla="*/ 5557739 w 9144000"/>
              <a:gd name="connsiteY2446" fmla="*/ 5238964 h 5510676"/>
              <a:gd name="connsiteX2447" fmla="*/ 5535671 w 9144000"/>
              <a:gd name="connsiteY2447" fmla="*/ 5235285 h 5510676"/>
              <a:gd name="connsiteX2448" fmla="*/ 5369241 w 9144000"/>
              <a:gd name="connsiteY2448" fmla="*/ 5232198 h 5510676"/>
              <a:gd name="connsiteX2449" fmla="*/ 5356908 w 9144000"/>
              <a:gd name="connsiteY2449" fmla="*/ 5232802 h 5510676"/>
              <a:gd name="connsiteX2450" fmla="*/ 5349175 w 9144000"/>
              <a:gd name="connsiteY2450" fmla="*/ 5238273 h 5510676"/>
              <a:gd name="connsiteX2451" fmla="*/ 5340575 w 9144000"/>
              <a:gd name="connsiteY2451" fmla="*/ 5240875 h 5510676"/>
              <a:gd name="connsiteX2452" fmla="*/ 5320568 w 9144000"/>
              <a:gd name="connsiteY2452" fmla="*/ 5239139 h 5510676"/>
              <a:gd name="connsiteX2453" fmla="*/ 5322661 w 9144000"/>
              <a:gd name="connsiteY2453" fmla="*/ 5240259 h 5510676"/>
              <a:gd name="connsiteX2454" fmla="*/ 5332129 w 9144000"/>
              <a:gd name="connsiteY2454" fmla="*/ 5240524 h 5510676"/>
              <a:gd name="connsiteX2455" fmla="*/ 5352799 w 9144000"/>
              <a:gd name="connsiteY2455" fmla="*/ 5246783 h 5510676"/>
              <a:gd name="connsiteX2456" fmla="*/ 5371733 w 9144000"/>
              <a:gd name="connsiteY2456" fmla="*/ 5247308 h 5510676"/>
              <a:gd name="connsiteX2457" fmla="*/ 5382069 w 9144000"/>
              <a:gd name="connsiteY2457" fmla="*/ 5250440 h 5510676"/>
              <a:gd name="connsiteX2458" fmla="*/ 5394403 w 9144000"/>
              <a:gd name="connsiteY2458" fmla="*/ 5249834 h 5510676"/>
              <a:gd name="connsiteX2459" fmla="*/ 5403371 w 9144000"/>
              <a:gd name="connsiteY2459" fmla="*/ 5251031 h 5510676"/>
              <a:gd name="connsiteX2460" fmla="*/ 5422805 w 9144000"/>
              <a:gd name="connsiteY2460" fmla="*/ 5250624 h 5510676"/>
              <a:gd name="connsiteX2461" fmla="*/ 5431658 w 9144000"/>
              <a:gd name="connsiteY2461" fmla="*/ 5247944 h 5510676"/>
              <a:gd name="connsiteX2462" fmla="*/ 5430384 w 9144000"/>
              <a:gd name="connsiteY2462" fmla="*/ 5248109 h 5510676"/>
              <a:gd name="connsiteX2463" fmla="*/ 5417183 w 9144000"/>
              <a:gd name="connsiteY2463" fmla="*/ 5245847 h 5510676"/>
              <a:gd name="connsiteX2464" fmla="*/ 5410582 w 9144000"/>
              <a:gd name="connsiteY2464" fmla="*/ 5244716 h 5510676"/>
              <a:gd name="connsiteX2465" fmla="*/ 5401114 w 9144000"/>
              <a:gd name="connsiteY2465" fmla="*/ 5244454 h 5510676"/>
              <a:gd name="connsiteX2466" fmla="*/ 5397378 w 9144000"/>
              <a:gd name="connsiteY2466" fmla="*/ 5242454 h 5510676"/>
              <a:gd name="connsiteX2467" fmla="*/ 5376709 w 9144000"/>
              <a:gd name="connsiteY2467" fmla="*/ 5236195 h 5510676"/>
              <a:gd name="connsiteX2468" fmla="*/ 1418975 w 9144000"/>
              <a:gd name="connsiteY2468" fmla="*/ 5231754 h 5510676"/>
              <a:gd name="connsiteX2469" fmla="*/ 1417216 w 9144000"/>
              <a:gd name="connsiteY2469" fmla="*/ 5232288 h 5510676"/>
              <a:gd name="connsiteX2470" fmla="*/ 1430418 w 9144000"/>
              <a:gd name="connsiteY2470" fmla="*/ 5234548 h 5510676"/>
              <a:gd name="connsiteX2471" fmla="*/ 1430823 w 9144000"/>
              <a:gd name="connsiteY2471" fmla="*/ 5233790 h 5510676"/>
              <a:gd name="connsiteX2472" fmla="*/ 4084474 w 9144000"/>
              <a:gd name="connsiteY2472" fmla="*/ 5231578 h 5510676"/>
              <a:gd name="connsiteX2473" fmla="*/ 4086208 w 9144000"/>
              <a:gd name="connsiteY2473" fmla="*/ 5237312 h 5510676"/>
              <a:gd name="connsiteX2474" fmla="*/ 4078741 w 9144000"/>
              <a:gd name="connsiteY2474" fmla="*/ 5233311 h 5510676"/>
              <a:gd name="connsiteX2475" fmla="*/ 731693 w 9144000"/>
              <a:gd name="connsiteY2475" fmla="*/ 5231258 h 5510676"/>
              <a:gd name="connsiteX2476" fmla="*/ 735040 w 9144000"/>
              <a:gd name="connsiteY2476" fmla="*/ 5232272 h 5510676"/>
              <a:gd name="connsiteX2477" fmla="*/ 738329 w 9144000"/>
              <a:gd name="connsiteY2477" fmla="*/ 5232363 h 5510676"/>
              <a:gd name="connsiteX2478" fmla="*/ 736520 w 9144000"/>
              <a:gd name="connsiteY2478" fmla="*/ 5231394 h 5510676"/>
              <a:gd name="connsiteX2479" fmla="*/ 5498202 w 9144000"/>
              <a:gd name="connsiteY2479" fmla="*/ 5230927 h 5510676"/>
              <a:gd name="connsiteX2480" fmla="*/ 5493685 w 9144000"/>
              <a:gd name="connsiteY2480" fmla="*/ 5231513 h 5510676"/>
              <a:gd name="connsiteX2481" fmla="*/ 5493337 w 9144000"/>
              <a:gd name="connsiteY2481" fmla="*/ 5235531 h 5510676"/>
              <a:gd name="connsiteX2482" fmla="*/ 5495073 w 9144000"/>
              <a:gd name="connsiteY2482" fmla="*/ 5241262 h 5510676"/>
              <a:gd name="connsiteX2483" fmla="*/ 5506538 w 9144000"/>
              <a:gd name="connsiteY2483" fmla="*/ 5237792 h 5510676"/>
              <a:gd name="connsiteX2484" fmla="*/ 5498202 w 9144000"/>
              <a:gd name="connsiteY2484" fmla="*/ 5230927 h 5510676"/>
              <a:gd name="connsiteX2485" fmla="*/ 8137671 w 9144000"/>
              <a:gd name="connsiteY2485" fmla="*/ 5230890 h 5510676"/>
              <a:gd name="connsiteX2486" fmla="*/ 8161340 w 9144000"/>
              <a:gd name="connsiteY2486" fmla="*/ 5231558 h 5510676"/>
              <a:gd name="connsiteX2487" fmla="*/ 8170540 w 9144000"/>
              <a:gd name="connsiteY2487" fmla="*/ 5241292 h 5510676"/>
              <a:gd name="connsiteX2488" fmla="*/ 8142571 w 9144000"/>
              <a:gd name="connsiteY2488" fmla="*/ 5241924 h 5510676"/>
              <a:gd name="connsiteX2489" fmla="*/ 8130938 w 9144000"/>
              <a:gd name="connsiteY2489" fmla="*/ 5234491 h 5510676"/>
              <a:gd name="connsiteX2490" fmla="*/ 8137671 w 9144000"/>
              <a:gd name="connsiteY2490" fmla="*/ 5230890 h 5510676"/>
              <a:gd name="connsiteX2491" fmla="*/ 5274568 w 9144000"/>
              <a:gd name="connsiteY2491" fmla="*/ 5229565 h 5510676"/>
              <a:gd name="connsiteX2492" fmla="*/ 5263100 w 9144000"/>
              <a:gd name="connsiteY2492" fmla="*/ 5233038 h 5510676"/>
              <a:gd name="connsiteX2493" fmla="*/ 5264413 w 9144000"/>
              <a:gd name="connsiteY2493" fmla="*/ 5237373 h 5510676"/>
              <a:gd name="connsiteX2494" fmla="*/ 5269592 w 9144000"/>
              <a:gd name="connsiteY2494" fmla="*/ 5240679 h 5510676"/>
              <a:gd name="connsiteX2495" fmla="*/ 5290262 w 9144000"/>
              <a:gd name="connsiteY2495" fmla="*/ 5246939 h 5510676"/>
              <a:gd name="connsiteX2496" fmla="*/ 5305462 w 9144000"/>
              <a:gd name="connsiteY2496" fmla="*/ 5245466 h 5510676"/>
              <a:gd name="connsiteX2497" fmla="*/ 5317744 w 9144000"/>
              <a:gd name="connsiteY2497" fmla="*/ 5238894 h 5510676"/>
              <a:gd name="connsiteX2498" fmla="*/ 5308439 w 9144000"/>
              <a:gd name="connsiteY2498" fmla="*/ 5238087 h 5510676"/>
              <a:gd name="connsiteX2499" fmla="*/ 5287769 w 9144000"/>
              <a:gd name="connsiteY2499" fmla="*/ 5231827 h 5510676"/>
              <a:gd name="connsiteX2500" fmla="*/ 1386561 w 9144000"/>
              <a:gd name="connsiteY2500" fmla="*/ 5228904 h 5510676"/>
              <a:gd name="connsiteX2501" fmla="*/ 1384365 w 9144000"/>
              <a:gd name="connsiteY2501" fmla="*/ 5229568 h 5510676"/>
              <a:gd name="connsiteX2502" fmla="*/ 1385080 w 9144000"/>
              <a:gd name="connsiteY2502" fmla="*/ 5229499 h 5510676"/>
              <a:gd name="connsiteX2503" fmla="*/ 1386667 w 9144000"/>
              <a:gd name="connsiteY2503" fmla="*/ 5229018 h 5510676"/>
              <a:gd name="connsiteX2504" fmla="*/ 955849 w 9144000"/>
              <a:gd name="connsiteY2504" fmla="*/ 5228012 h 5510676"/>
              <a:gd name="connsiteX2505" fmla="*/ 954533 w 9144000"/>
              <a:gd name="connsiteY2505" fmla="*/ 5228074 h 5510676"/>
              <a:gd name="connsiteX2506" fmla="*/ 953184 w 9144000"/>
              <a:gd name="connsiteY2506" fmla="*/ 5228096 h 5510676"/>
              <a:gd name="connsiteX2507" fmla="*/ 953053 w 9144000"/>
              <a:gd name="connsiteY2507" fmla="*/ 5228858 h 5510676"/>
              <a:gd name="connsiteX2508" fmla="*/ 3643882 w 9144000"/>
              <a:gd name="connsiteY2508" fmla="*/ 5227865 h 5510676"/>
              <a:gd name="connsiteX2509" fmla="*/ 3650483 w 9144000"/>
              <a:gd name="connsiteY2509" fmla="*/ 5228996 h 5510676"/>
              <a:gd name="connsiteX2510" fmla="*/ 3648484 w 9144000"/>
              <a:gd name="connsiteY2510" fmla="*/ 5232731 h 5510676"/>
              <a:gd name="connsiteX2511" fmla="*/ 3643882 w 9144000"/>
              <a:gd name="connsiteY2511" fmla="*/ 5227865 h 5510676"/>
              <a:gd name="connsiteX2512" fmla="*/ 1515887 w 9144000"/>
              <a:gd name="connsiteY2512" fmla="*/ 5227450 h 5510676"/>
              <a:gd name="connsiteX2513" fmla="*/ 1510154 w 9144000"/>
              <a:gd name="connsiteY2513" fmla="*/ 5229185 h 5510676"/>
              <a:gd name="connsiteX2514" fmla="*/ 1517622 w 9144000"/>
              <a:gd name="connsiteY2514" fmla="*/ 5233184 h 5510676"/>
              <a:gd name="connsiteX2515" fmla="*/ 4058074 w 9144000"/>
              <a:gd name="connsiteY2515" fmla="*/ 5227043 h 5510676"/>
              <a:gd name="connsiteX2516" fmla="*/ 4071273 w 9144000"/>
              <a:gd name="connsiteY2516" fmla="*/ 5229311 h 5510676"/>
              <a:gd name="connsiteX2517" fmla="*/ 4065539 w 9144000"/>
              <a:gd name="connsiteY2517" fmla="*/ 5231043 h 5510676"/>
              <a:gd name="connsiteX2518" fmla="*/ 4054073 w 9144000"/>
              <a:gd name="connsiteY2518" fmla="*/ 5234510 h 5510676"/>
              <a:gd name="connsiteX2519" fmla="*/ 4017338 w 9144000"/>
              <a:gd name="connsiteY2519" fmla="*/ 5226840 h 5510676"/>
              <a:gd name="connsiteX2520" fmla="*/ 4023938 w 9144000"/>
              <a:gd name="connsiteY2520" fmla="*/ 5227975 h 5510676"/>
              <a:gd name="connsiteX2521" fmla="*/ 4021937 w 9144000"/>
              <a:gd name="connsiteY2521" fmla="*/ 5231707 h 5510676"/>
              <a:gd name="connsiteX2522" fmla="*/ 4014470 w 9144000"/>
              <a:gd name="connsiteY2522" fmla="*/ 5227708 h 5510676"/>
              <a:gd name="connsiteX2523" fmla="*/ 4017338 w 9144000"/>
              <a:gd name="connsiteY2523" fmla="*/ 5226840 h 5510676"/>
              <a:gd name="connsiteX2524" fmla="*/ 4839828 w 9144000"/>
              <a:gd name="connsiteY2524" fmla="*/ 5226837 h 5510676"/>
              <a:gd name="connsiteX2525" fmla="*/ 4841564 w 9144000"/>
              <a:gd name="connsiteY2525" fmla="*/ 5232570 h 5510676"/>
              <a:gd name="connsiteX2526" fmla="*/ 4849030 w 9144000"/>
              <a:gd name="connsiteY2526" fmla="*/ 5236567 h 5510676"/>
              <a:gd name="connsiteX2527" fmla="*/ 1478092 w 9144000"/>
              <a:gd name="connsiteY2527" fmla="*/ 5226639 h 5510676"/>
              <a:gd name="connsiteX2528" fmla="*/ 1464297 w 9144000"/>
              <a:gd name="connsiteY2528" fmla="*/ 5227310 h 5510676"/>
              <a:gd name="connsiteX2529" fmla="*/ 1454550 w 9144000"/>
              <a:gd name="connsiteY2529" fmla="*/ 5228249 h 5510676"/>
              <a:gd name="connsiteX2530" fmla="*/ 1460818 w 9144000"/>
              <a:gd name="connsiteY2530" fmla="*/ 5231604 h 5510676"/>
              <a:gd name="connsiteX2531" fmla="*/ 1469418 w 9144000"/>
              <a:gd name="connsiteY2531" fmla="*/ 5229001 h 5510676"/>
              <a:gd name="connsiteX2532" fmla="*/ 1479754 w 9144000"/>
              <a:gd name="connsiteY2532" fmla="*/ 5232130 h 5510676"/>
              <a:gd name="connsiteX2533" fmla="*/ 5183625 w 9144000"/>
              <a:gd name="connsiteY2533" fmla="*/ 5224225 h 5510676"/>
              <a:gd name="connsiteX2534" fmla="*/ 5187359 w 9144000"/>
              <a:gd name="connsiteY2534" fmla="*/ 5226226 h 5510676"/>
              <a:gd name="connsiteX2535" fmla="*/ 5186142 w 9144000"/>
              <a:gd name="connsiteY2535" fmla="*/ 5227375 h 5510676"/>
              <a:gd name="connsiteX2536" fmla="*/ 5180758 w 9144000"/>
              <a:gd name="connsiteY2536" fmla="*/ 5225092 h 5510676"/>
              <a:gd name="connsiteX2537" fmla="*/ 5183625 w 9144000"/>
              <a:gd name="connsiteY2537" fmla="*/ 5224225 h 5510676"/>
              <a:gd name="connsiteX2538" fmla="*/ 3281018 w 9144000"/>
              <a:gd name="connsiteY2538" fmla="*/ 5223108 h 5510676"/>
              <a:gd name="connsiteX2539" fmla="*/ 3304794 w 9144000"/>
              <a:gd name="connsiteY2539" fmla="*/ 5224123 h 5510676"/>
              <a:gd name="connsiteX2540" fmla="*/ 3342663 w 9144000"/>
              <a:gd name="connsiteY2540" fmla="*/ 5225176 h 5510676"/>
              <a:gd name="connsiteX2541" fmla="*/ 3350132 w 9144000"/>
              <a:gd name="connsiteY2541" fmla="*/ 5229175 h 5510676"/>
              <a:gd name="connsiteX2542" fmla="*/ 3338666 w 9144000"/>
              <a:gd name="connsiteY2542" fmla="*/ 5232644 h 5510676"/>
              <a:gd name="connsiteX2543" fmla="*/ 3323466 w 9144000"/>
              <a:gd name="connsiteY2543" fmla="*/ 5234117 h 5510676"/>
              <a:gd name="connsiteX2544" fmla="*/ 3300797 w 9144000"/>
              <a:gd name="connsiteY2544" fmla="*/ 5231592 h 5510676"/>
              <a:gd name="connsiteX2545" fmla="*/ 3280126 w 9144000"/>
              <a:gd name="connsiteY2545" fmla="*/ 5225332 h 5510676"/>
              <a:gd name="connsiteX2546" fmla="*/ 3281018 w 9144000"/>
              <a:gd name="connsiteY2546" fmla="*/ 5223108 h 5510676"/>
              <a:gd name="connsiteX2547" fmla="*/ 2647287 w 9144000"/>
              <a:gd name="connsiteY2547" fmla="*/ 5222899 h 5510676"/>
              <a:gd name="connsiteX2548" fmla="*/ 2641554 w 9144000"/>
              <a:gd name="connsiteY2548" fmla="*/ 5224635 h 5510676"/>
              <a:gd name="connsiteX2549" fmla="*/ 2643290 w 9144000"/>
              <a:gd name="connsiteY2549" fmla="*/ 5230367 h 5510676"/>
              <a:gd name="connsiteX2550" fmla="*/ 3848692 w 9144000"/>
              <a:gd name="connsiteY2550" fmla="*/ 5222190 h 5510676"/>
              <a:gd name="connsiteX2551" fmla="*/ 3814294 w 9144000"/>
              <a:gd name="connsiteY2551" fmla="*/ 5232603 h 5510676"/>
              <a:gd name="connsiteX2552" fmla="*/ 3805090 w 9144000"/>
              <a:gd name="connsiteY2552" fmla="*/ 5222871 h 5510676"/>
              <a:gd name="connsiteX2553" fmla="*/ 3830625 w 9144000"/>
              <a:gd name="connsiteY2553" fmla="*/ 5224528 h 5510676"/>
              <a:gd name="connsiteX2554" fmla="*/ 3848692 w 9144000"/>
              <a:gd name="connsiteY2554" fmla="*/ 5222190 h 5510676"/>
              <a:gd name="connsiteX2555" fmla="*/ 5250705 w 9144000"/>
              <a:gd name="connsiteY2555" fmla="*/ 5222115 h 5510676"/>
              <a:gd name="connsiteX2556" fmla="*/ 5249139 w 9144000"/>
              <a:gd name="connsiteY2556" fmla="*/ 5225039 h 5510676"/>
              <a:gd name="connsiteX2557" fmla="*/ 5279432 w 9144000"/>
              <a:gd name="connsiteY2557" fmla="*/ 5224964 h 5510676"/>
              <a:gd name="connsiteX2558" fmla="*/ 5281930 w 9144000"/>
              <a:gd name="connsiteY2558" fmla="*/ 5224537 h 5510676"/>
              <a:gd name="connsiteX2559" fmla="*/ 852395 w 9144000"/>
              <a:gd name="connsiteY2559" fmla="*/ 5221401 h 5510676"/>
              <a:gd name="connsiteX2560" fmla="*/ 850806 w 9144000"/>
              <a:gd name="connsiteY2560" fmla="*/ 5221881 h 5510676"/>
              <a:gd name="connsiteX2561" fmla="*/ 850912 w 9144000"/>
              <a:gd name="connsiteY2561" fmla="*/ 5222229 h 5510676"/>
              <a:gd name="connsiteX2562" fmla="*/ 860211 w 9144000"/>
              <a:gd name="connsiteY2562" fmla="*/ 5222083 h 5510676"/>
              <a:gd name="connsiteX2563" fmla="*/ 3974869 w 9144000"/>
              <a:gd name="connsiteY2563" fmla="*/ 5220903 h 5510676"/>
              <a:gd name="connsiteX2564" fmla="*/ 3982335 w 9144000"/>
              <a:gd name="connsiteY2564" fmla="*/ 5224905 h 5510676"/>
              <a:gd name="connsiteX2565" fmla="*/ 3976602 w 9144000"/>
              <a:gd name="connsiteY2565" fmla="*/ 5226637 h 5510676"/>
              <a:gd name="connsiteX2566" fmla="*/ 8861979 w 9144000"/>
              <a:gd name="connsiteY2566" fmla="*/ 5220402 h 5510676"/>
              <a:gd name="connsiteX2567" fmla="*/ 8869421 w 9144000"/>
              <a:gd name="connsiteY2567" fmla="*/ 5227843 h 5510676"/>
              <a:gd name="connsiteX2568" fmla="*/ 8858259 w 9144000"/>
              <a:gd name="connsiteY2568" fmla="*/ 5224123 h 5510676"/>
              <a:gd name="connsiteX2569" fmla="*/ 8854538 w 9144000"/>
              <a:gd name="connsiteY2569" fmla="*/ 5220403 h 5510676"/>
              <a:gd name="connsiteX2570" fmla="*/ 3936998 w 9144000"/>
              <a:gd name="connsiteY2570" fmla="*/ 5219834 h 5510676"/>
              <a:gd name="connsiteX2571" fmla="*/ 3955933 w 9144000"/>
              <a:gd name="connsiteY2571" fmla="*/ 5220370 h 5510676"/>
              <a:gd name="connsiteX2572" fmla="*/ 3957668 w 9144000"/>
              <a:gd name="connsiteY2572" fmla="*/ 5226103 h 5510676"/>
              <a:gd name="connsiteX2573" fmla="*/ 3943899 w 9144000"/>
              <a:gd name="connsiteY2573" fmla="*/ 5227134 h 5510676"/>
              <a:gd name="connsiteX2574" fmla="*/ 3936998 w 9144000"/>
              <a:gd name="connsiteY2574" fmla="*/ 5219834 h 5510676"/>
              <a:gd name="connsiteX2575" fmla="*/ 589044 w 9144000"/>
              <a:gd name="connsiteY2575" fmla="*/ 5219651 h 5510676"/>
              <a:gd name="connsiteX2576" fmla="*/ 587912 w 9144000"/>
              <a:gd name="connsiteY2576" fmla="*/ 5226251 h 5510676"/>
              <a:gd name="connsiteX2577" fmla="*/ 583312 w 9144000"/>
              <a:gd name="connsiteY2577" fmla="*/ 5221383 h 5510676"/>
              <a:gd name="connsiteX2578" fmla="*/ 589044 w 9144000"/>
              <a:gd name="connsiteY2578" fmla="*/ 5219651 h 5510676"/>
              <a:gd name="connsiteX2579" fmla="*/ 3918065 w 9144000"/>
              <a:gd name="connsiteY2579" fmla="*/ 5219299 h 5510676"/>
              <a:gd name="connsiteX2580" fmla="*/ 3925531 w 9144000"/>
              <a:gd name="connsiteY2580" fmla="*/ 5223300 h 5510676"/>
              <a:gd name="connsiteX2581" fmla="*/ 3908329 w 9144000"/>
              <a:gd name="connsiteY2581" fmla="*/ 5228499 h 5510676"/>
              <a:gd name="connsiteX2582" fmla="*/ 2103137 w 9144000"/>
              <a:gd name="connsiteY2582" fmla="*/ 5218819 h 5510676"/>
              <a:gd name="connsiteX2583" fmla="*/ 2102158 w 9144000"/>
              <a:gd name="connsiteY2583" fmla="*/ 5219115 h 5510676"/>
              <a:gd name="connsiteX2584" fmla="*/ 2103237 w 9144000"/>
              <a:gd name="connsiteY2584" fmla="*/ 5219144 h 5510676"/>
              <a:gd name="connsiteX2585" fmla="*/ 4607853 w 9144000"/>
              <a:gd name="connsiteY2585" fmla="*/ 5218612 h 5510676"/>
              <a:gd name="connsiteX2586" fmla="*/ 4599303 w 9144000"/>
              <a:gd name="connsiteY2586" fmla="*/ 5219718 h 5510676"/>
              <a:gd name="connsiteX2587" fmla="*/ 4610980 w 9144000"/>
              <a:gd name="connsiteY2587" fmla="*/ 5219147 h 5510676"/>
              <a:gd name="connsiteX2588" fmla="*/ 5056404 w 9144000"/>
              <a:gd name="connsiteY2588" fmla="*/ 5218007 h 5510676"/>
              <a:gd name="connsiteX2589" fmla="*/ 5055950 w 9144000"/>
              <a:gd name="connsiteY2589" fmla="*/ 5220646 h 5510676"/>
              <a:gd name="connsiteX2590" fmla="*/ 5060082 w 9144000"/>
              <a:gd name="connsiteY2590" fmla="*/ 5221898 h 5510676"/>
              <a:gd name="connsiteX2591" fmla="*/ 760589 w 9144000"/>
              <a:gd name="connsiteY2591" fmla="*/ 5217862 h 5510676"/>
              <a:gd name="connsiteX2592" fmla="*/ 751989 w 9144000"/>
              <a:gd name="connsiteY2592" fmla="*/ 5220463 h 5510676"/>
              <a:gd name="connsiteX2593" fmla="*/ 753720 w 9144000"/>
              <a:gd name="connsiteY2593" fmla="*/ 5226194 h 5510676"/>
              <a:gd name="connsiteX2594" fmla="*/ 760322 w 9144000"/>
              <a:gd name="connsiteY2594" fmla="*/ 5227330 h 5510676"/>
              <a:gd name="connsiteX2595" fmla="*/ 755454 w 9144000"/>
              <a:gd name="connsiteY2595" fmla="*/ 5231931 h 5510676"/>
              <a:gd name="connsiteX2596" fmla="*/ 752696 w 9144000"/>
              <a:gd name="connsiteY2596" fmla="*/ 5232763 h 5510676"/>
              <a:gd name="connsiteX2597" fmla="*/ 753976 w 9144000"/>
              <a:gd name="connsiteY2597" fmla="*/ 5232798 h 5510676"/>
              <a:gd name="connsiteX2598" fmla="*/ 765442 w 9144000"/>
              <a:gd name="connsiteY2598" fmla="*/ 5229327 h 5510676"/>
              <a:gd name="connsiteX2599" fmla="*/ 780642 w 9144000"/>
              <a:gd name="connsiteY2599" fmla="*/ 5227855 h 5510676"/>
              <a:gd name="connsiteX2600" fmla="*/ 791805 w 9144000"/>
              <a:gd name="connsiteY2600" fmla="*/ 5227307 h 5510676"/>
              <a:gd name="connsiteX2601" fmla="*/ 791592 w 9144000"/>
              <a:gd name="connsiteY2601" fmla="*/ 5227264 h 5510676"/>
              <a:gd name="connsiteX2602" fmla="*/ 803058 w 9144000"/>
              <a:gd name="connsiteY2602" fmla="*/ 5223799 h 5510676"/>
              <a:gd name="connsiteX2603" fmla="*/ 810526 w 9144000"/>
              <a:gd name="connsiteY2603" fmla="*/ 5227800 h 5510676"/>
              <a:gd name="connsiteX2604" fmla="*/ 809979 w 9144000"/>
              <a:gd name="connsiteY2604" fmla="*/ 5228363 h 5510676"/>
              <a:gd name="connsiteX2605" fmla="*/ 820511 w 9144000"/>
              <a:gd name="connsiteY2605" fmla="*/ 5225174 h 5510676"/>
              <a:gd name="connsiteX2606" fmla="*/ 827979 w 9144000"/>
              <a:gd name="connsiteY2606" fmla="*/ 5229171 h 5510676"/>
              <a:gd name="connsiteX2607" fmla="*/ 837710 w 9144000"/>
              <a:gd name="connsiteY2607" fmla="*/ 5219967 h 5510676"/>
              <a:gd name="connsiteX2608" fmla="*/ 837604 w 9144000"/>
              <a:gd name="connsiteY2608" fmla="*/ 5219615 h 5510676"/>
              <a:gd name="connsiteX2609" fmla="*/ 827726 w 9144000"/>
              <a:gd name="connsiteY2609" fmla="*/ 5222600 h 5510676"/>
              <a:gd name="connsiteX2610" fmla="*/ 808791 w 9144000"/>
              <a:gd name="connsiteY2610" fmla="*/ 5222065 h 5510676"/>
              <a:gd name="connsiteX2611" fmla="*/ 770924 w 9144000"/>
              <a:gd name="connsiteY2611" fmla="*/ 5220995 h 5510676"/>
              <a:gd name="connsiteX2612" fmla="*/ 772657 w 9144000"/>
              <a:gd name="connsiteY2612" fmla="*/ 5226730 h 5510676"/>
              <a:gd name="connsiteX2613" fmla="*/ 766923 w 9144000"/>
              <a:gd name="connsiteY2613" fmla="*/ 5228463 h 5510676"/>
              <a:gd name="connsiteX2614" fmla="*/ 765188 w 9144000"/>
              <a:gd name="connsiteY2614" fmla="*/ 5222729 h 5510676"/>
              <a:gd name="connsiteX2615" fmla="*/ 760589 w 9144000"/>
              <a:gd name="connsiteY2615" fmla="*/ 5217862 h 5510676"/>
              <a:gd name="connsiteX2616" fmla="*/ 2439007 w 9144000"/>
              <a:gd name="connsiteY2616" fmla="*/ 5217108 h 5510676"/>
              <a:gd name="connsiteX2617" fmla="*/ 2435009 w 9144000"/>
              <a:gd name="connsiteY2617" fmla="*/ 5224577 h 5510676"/>
              <a:gd name="connsiteX2618" fmla="*/ 2446475 w 9144000"/>
              <a:gd name="connsiteY2618" fmla="*/ 5221106 h 5510676"/>
              <a:gd name="connsiteX2619" fmla="*/ 3904864 w 9144000"/>
              <a:gd name="connsiteY2619" fmla="*/ 5217032 h 5510676"/>
              <a:gd name="connsiteX2620" fmla="*/ 3900864 w 9144000"/>
              <a:gd name="connsiteY2620" fmla="*/ 5224499 h 5510676"/>
              <a:gd name="connsiteX2621" fmla="*/ 3893396 w 9144000"/>
              <a:gd name="connsiteY2621" fmla="*/ 5220498 h 5510676"/>
              <a:gd name="connsiteX2622" fmla="*/ 4567062 w 9144000"/>
              <a:gd name="connsiteY2622" fmla="*/ 5216673 h 5510676"/>
              <a:gd name="connsiteX2623" fmla="*/ 4564841 w 9144000"/>
              <a:gd name="connsiteY2623" fmla="*/ 5217772 h 5510676"/>
              <a:gd name="connsiteX2624" fmla="*/ 4574741 w 9144000"/>
              <a:gd name="connsiteY2624" fmla="*/ 5219468 h 5510676"/>
              <a:gd name="connsiteX2625" fmla="*/ 4582372 w 9144000"/>
              <a:gd name="connsiteY2625" fmla="*/ 5219681 h 5510676"/>
              <a:gd name="connsiteX2626" fmla="*/ 4569986 w 9144000"/>
              <a:gd name="connsiteY2626" fmla="*/ 5217559 h 5510676"/>
              <a:gd name="connsiteX2627" fmla="*/ 2175657 w 9144000"/>
              <a:gd name="connsiteY2627" fmla="*/ 5215473 h 5510676"/>
              <a:gd name="connsiteX2628" fmla="*/ 2177392 w 9144000"/>
              <a:gd name="connsiteY2628" fmla="*/ 5221206 h 5510676"/>
              <a:gd name="connsiteX2629" fmla="*/ 2178820 w 9144000"/>
              <a:gd name="connsiteY2629" fmla="*/ 5220774 h 5510676"/>
              <a:gd name="connsiteX2630" fmla="*/ 2177231 w 9144000"/>
              <a:gd name="connsiteY2630" fmla="*/ 5215517 h 5510676"/>
              <a:gd name="connsiteX2631" fmla="*/ 5344617 w 9144000"/>
              <a:gd name="connsiteY2631" fmla="*/ 5215384 h 5510676"/>
              <a:gd name="connsiteX2632" fmla="*/ 5335654 w 9144000"/>
              <a:gd name="connsiteY2632" fmla="*/ 5215988 h 5510676"/>
              <a:gd name="connsiteX2633" fmla="*/ 5335489 w 9144000"/>
              <a:gd name="connsiteY2633" fmla="*/ 5215869 h 5510676"/>
              <a:gd name="connsiteX2634" fmla="*/ 5326270 w 9144000"/>
              <a:gd name="connsiteY2634" fmla="*/ 5218656 h 5510676"/>
              <a:gd name="connsiteX2635" fmla="*/ 5333632 w 9144000"/>
              <a:gd name="connsiteY2635" fmla="*/ 5217944 h 5510676"/>
              <a:gd name="connsiteX2636" fmla="*/ 5346544 w 9144000"/>
              <a:gd name="connsiteY2636" fmla="*/ 5217310 h 5510676"/>
              <a:gd name="connsiteX2637" fmla="*/ 8832214 w 9144000"/>
              <a:gd name="connsiteY2637" fmla="*/ 5212961 h 5510676"/>
              <a:gd name="connsiteX2638" fmla="*/ 8832214 w 9144000"/>
              <a:gd name="connsiteY2638" fmla="*/ 5220403 h 5510676"/>
              <a:gd name="connsiteX2639" fmla="*/ 8824772 w 9144000"/>
              <a:gd name="connsiteY2639" fmla="*/ 5212961 h 5510676"/>
              <a:gd name="connsiteX2640" fmla="*/ 5361157 w 9144000"/>
              <a:gd name="connsiteY2640" fmla="*/ 5212961 h 5510676"/>
              <a:gd name="connsiteX2641" fmla="*/ 5357077 w 9144000"/>
              <a:gd name="connsiteY2641" fmla="*/ 5214196 h 5510676"/>
              <a:gd name="connsiteX2642" fmla="*/ 5357077 w 9144000"/>
              <a:gd name="connsiteY2642" fmla="*/ 5216795 h 5510676"/>
              <a:gd name="connsiteX2643" fmla="*/ 5358301 w 9144000"/>
              <a:gd name="connsiteY2643" fmla="*/ 5216735 h 5510676"/>
              <a:gd name="connsiteX2644" fmla="*/ 5360035 w 9144000"/>
              <a:gd name="connsiteY2644" fmla="*/ 5222467 h 5510676"/>
              <a:gd name="connsiteX2645" fmla="*/ 5380706 w 9144000"/>
              <a:gd name="connsiteY2645" fmla="*/ 5228727 h 5510676"/>
              <a:gd name="connsiteX2646" fmla="*/ 5407110 w 9144000"/>
              <a:gd name="connsiteY2646" fmla="*/ 5233251 h 5510676"/>
              <a:gd name="connsiteX2647" fmla="*/ 5430647 w 9144000"/>
              <a:gd name="connsiteY2647" fmla="*/ 5238641 h 5510676"/>
              <a:gd name="connsiteX2648" fmla="*/ 5438116 w 9144000"/>
              <a:gd name="connsiteY2648" fmla="*/ 5242640 h 5510676"/>
              <a:gd name="connsiteX2649" fmla="*/ 5450450 w 9144000"/>
              <a:gd name="connsiteY2649" fmla="*/ 5242035 h 5510676"/>
              <a:gd name="connsiteX2650" fmla="*/ 5456287 w 9144000"/>
              <a:gd name="connsiteY2650" fmla="*/ 5242197 h 5510676"/>
              <a:gd name="connsiteX2651" fmla="*/ 5447999 w 9144000"/>
              <a:gd name="connsiteY2651" fmla="*/ 5230480 h 5510676"/>
              <a:gd name="connsiteX2652" fmla="*/ 5440531 w 9144000"/>
              <a:gd name="connsiteY2652" fmla="*/ 5226482 h 5510676"/>
              <a:gd name="connsiteX2653" fmla="*/ 5467197 w 9144000"/>
              <a:gd name="connsiteY2653" fmla="*/ 5221539 h 5510676"/>
              <a:gd name="connsiteX2654" fmla="*/ 5482374 w 9144000"/>
              <a:gd name="connsiteY2654" fmla="*/ 5221961 h 5510676"/>
              <a:gd name="connsiteX2655" fmla="*/ 5476139 w 9144000"/>
              <a:gd name="connsiteY2655" fmla="*/ 5220403 h 5510676"/>
              <a:gd name="connsiteX2656" fmla="*/ 5431491 w 9144000"/>
              <a:gd name="connsiteY2656" fmla="*/ 5212961 h 5510676"/>
              <a:gd name="connsiteX2657" fmla="*/ 5401724 w 9144000"/>
              <a:gd name="connsiteY2657" fmla="*/ 5212961 h 5510676"/>
              <a:gd name="connsiteX2658" fmla="*/ 5409167 w 9144000"/>
              <a:gd name="connsiteY2658" fmla="*/ 5220403 h 5510676"/>
              <a:gd name="connsiteX2659" fmla="*/ 5401725 w 9144000"/>
              <a:gd name="connsiteY2659" fmla="*/ 5227844 h 5510676"/>
              <a:gd name="connsiteX2660" fmla="*/ 5394284 w 9144000"/>
              <a:gd name="connsiteY2660" fmla="*/ 5227844 h 5510676"/>
              <a:gd name="connsiteX2661" fmla="*/ 5386843 w 9144000"/>
              <a:gd name="connsiteY2661" fmla="*/ 5220403 h 5510676"/>
              <a:gd name="connsiteX2662" fmla="*/ 5371960 w 9144000"/>
              <a:gd name="connsiteY2662" fmla="*/ 5220403 h 5510676"/>
              <a:gd name="connsiteX2663" fmla="*/ 5364517 w 9144000"/>
              <a:gd name="connsiteY2663" fmla="*/ 5212961 h 5510676"/>
              <a:gd name="connsiteX2664" fmla="*/ 2145008 w 9144000"/>
              <a:gd name="connsiteY2664" fmla="*/ 5212421 h 5510676"/>
              <a:gd name="connsiteX2665" fmla="*/ 2137990 w 9144000"/>
              <a:gd name="connsiteY2665" fmla="*/ 5214042 h 5510676"/>
              <a:gd name="connsiteX2666" fmla="*/ 2137787 w 9144000"/>
              <a:gd name="connsiteY2666" fmla="*/ 5214420 h 5510676"/>
              <a:gd name="connsiteX2667" fmla="*/ 2146991 w 9144000"/>
              <a:gd name="connsiteY2667" fmla="*/ 5224152 h 5510676"/>
              <a:gd name="connsiteX2668" fmla="*/ 2169923 w 9144000"/>
              <a:gd name="connsiteY2668" fmla="*/ 5217209 h 5510676"/>
              <a:gd name="connsiteX2669" fmla="*/ 2156721 w 9144000"/>
              <a:gd name="connsiteY2669" fmla="*/ 5214946 h 5510676"/>
              <a:gd name="connsiteX2670" fmla="*/ 2156254 w 9144000"/>
              <a:gd name="connsiteY2670" fmla="*/ 5213402 h 5510676"/>
              <a:gd name="connsiteX2671" fmla="*/ 2331131 w 9144000"/>
              <a:gd name="connsiteY2671" fmla="*/ 5212214 h 5510676"/>
              <a:gd name="connsiteX2672" fmla="*/ 2334603 w 9144000"/>
              <a:gd name="connsiteY2672" fmla="*/ 5223681 h 5510676"/>
              <a:gd name="connsiteX2673" fmla="*/ 2340335 w 9144000"/>
              <a:gd name="connsiteY2673" fmla="*/ 5221946 h 5510676"/>
              <a:gd name="connsiteX2674" fmla="*/ 2338600 w 9144000"/>
              <a:gd name="connsiteY2674" fmla="*/ 5216213 h 5510676"/>
              <a:gd name="connsiteX2675" fmla="*/ 5142407 w 9144000"/>
              <a:gd name="connsiteY2675" fmla="*/ 5212182 h 5510676"/>
              <a:gd name="connsiteX2676" fmla="*/ 5155607 w 9144000"/>
              <a:gd name="connsiteY2676" fmla="*/ 5214448 h 5510676"/>
              <a:gd name="connsiteX2677" fmla="*/ 5130938 w 9144000"/>
              <a:gd name="connsiteY2677" fmla="*/ 5215647 h 5510676"/>
              <a:gd name="connsiteX2678" fmla="*/ 2374734 w 9144000"/>
              <a:gd name="connsiteY2678" fmla="*/ 5211532 h 5510676"/>
              <a:gd name="connsiteX2679" fmla="*/ 2355233 w 9144000"/>
              <a:gd name="connsiteY2679" fmla="*/ 5214308 h 5510676"/>
              <a:gd name="connsiteX2680" fmla="*/ 2346068 w 9144000"/>
              <a:gd name="connsiteY2680" fmla="*/ 5220210 h 5510676"/>
              <a:gd name="connsiteX2681" fmla="*/ 2362137 w 9144000"/>
              <a:gd name="connsiteY2681" fmla="*/ 5221605 h 5510676"/>
              <a:gd name="connsiteX2682" fmla="*/ 2396272 w 9144000"/>
              <a:gd name="connsiteY2682" fmla="*/ 5220659 h 5510676"/>
              <a:gd name="connsiteX2683" fmla="*/ 2417206 w 9144000"/>
              <a:gd name="connsiteY2683" fmla="*/ 5217450 h 5510676"/>
              <a:gd name="connsiteX2684" fmla="*/ 2416337 w 9144000"/>
              <a:gd name="connsiteY2684" fmla="*/ 5214584 h 5510676"/>
              <a:gd name="connsiteX2685" fmla="*/ 2406871 w 9144000"/>
              <a:gd name="connsiteY2685" fmla="*/ 5214321 h 5510676"/>
              <a:gd name="connsiteX2686" fmla="*/ 2401138 w 9144000"/>
              <a:gd name="connsiteY2686" fmla="*/ 5216056 h 5510676"/>
              <a:gd name="connsiteX2687" fmla="*/ 2374734 w 9144000"/>
              <a:gd name="connsiteY2687" fmla="*/ 5211532 h 5510676"/>
              <a:gd name="connsiteX2688" fmla="*/ 4818399 w 9144000"/>
              <a:gd name="connsiteY2688" fmla="*/ 5211200 h 5510676"/>
              <a:gd name="connsiteX2689" fmla="*/ 4793732 w 9144000"/>
              <a:gd name="connsiteY2689" fmla="*/ 5212408 h 5510676"/>
              <a:gd name="connsiteX2690" fmla="*/ 4761199 w 9144000"/>
              <a:gd name="connsiteY2690" fmla="*/ 5212917 h 5510676"/>
              <a:gd name="connsiteX2691" fmla="*/ 4760617 w 9144000"/>
              <a:gd name="connsiteY2691" fmla="*/ 5213267 h 5510676"/>
              <a:gd name="connsiteX2692" fmla="*/ 4754884 w 9144000"/>
              <a:gd name="connsiteY2692" fmla="*/ 5215002 h 5510676"/>
              <a:gd name="connsiteX2693" fmla="*/ 4749151 w 9144000"/>
              <a:gd name="connsiteY2693" fmla="*/ 5216737 h 5510676"/>
              <a:gd name="connsiteX2694" fmla="*/ 4764088 w 9144000"/>
              <a:gd name="connsiteY2694" fmla="*/ 5224732 h 5510676"/>
              <a:gd name="connsiteX2695" fmla="*/ 4771557 w 9144000"/>
              <a:gd name="connsiteY2695" fmla="*/ 5228730 h 5510676"/>
              <a:gd name="connsiteX2696" fmla="*/ 4796225 w 9144000"/>
              <a:gd name="connsiteY2696" fmla="*/ 5227521 h 5510676"/>
              <a:gd name="connsiteX2697" fmla="*/ 4820892 w 9144000"/>
              <a:gd name="connsiteY2697" fmla="*/ 5226311 h 5510676"/>
              <a:gd name="connsiteX2698" fmla="*/ 4833228 w 9144000"/>
              <a:gd name="connsiteY2698" fmla="*/ 5225707 h 5510676"/>
              <a:gd name="connsiteX2699" fmla="*/ 4833489 w 9144000"/>
              <a:gd name="connsiteY2699" fmla="*/ 5216239 h 5510676"/>
              <a:gd name="connsiteX2700" fmla="*/ 4824889 w 9144000"/>
              <a:gd name="connsiteY2700" fmla="*/ 5218844 h 5510676"/>
              <a:gd name="connsiteX2701" fmla="*/ 4823153 w 9144000"/>
              <a:gd name="connsiteY2701" fmla="*/ 5213109 h 5510676"/>
              <a:gd name="connsiteX2702" fmla="*/ 4824305 w 9144000"/>
              <a:gd name="connsiteY2702" fmla="*/ 5211712 h 5510676"/>
              <a:gd name="connsiteX2703" fmla="*/ 4684879 w 9144000"/>
              <a:gd name="connsiteY2703" fmla="*/ 5211161 h 5510676"/>
              <a:gd name="connsiteX2704" fmla="*/ 4680880 w 9144000"/>
              <a:gd name="connsiteY2704" fmla="*/ 5218630 h 5510676"/>
              <a:gd name="connsiteX2705" fmla="*/ 4679145 w 9144000"/>
              <a:gd name="connsiteY2705" fmla="*/ 5212896 h 5510676"/>
              <a:gd name="connsiteX2706" fmla="*/ 4684879 w 9144000"/>
              <a:gd name="connsiteY2706" fmla="*/ 5211161 h 5510676"/>
              <a:gd name="connsiteX2707" fmla="*/ 4207221 w 9144000"/>
              <a:gd name="connsiteY2707" fmla="*/ 5210753 h 5510676"/>
              <a:gd name="connsiteX2708" fmla="*/ 4219431 w 9144000"/>
              <a:gd name="connsiteY2708" fmla="*/ 5217288 h 5510676"/>
              <a:gd name="connsiteX2709" fmla="*/ 4224892 w 9144000"/>
              <a:gd name="connsiteY2709" fmla="*/ 5214588 h 5510676"/>
              <a:gd name="connsiteX2710" fmla="*/ 4209250 w 9144000"/>
              <a:gd name="connsiteY2710" fmla="*/ 5211203 h 5510676"/>
              <a:gd name="connsiteX2711" fmla="*/ 3225585 w 9144000"/>
              <a:gd name="connsiteY2711" fmla="*/ 5210551 h 5510676"/>
              <a:gd name="connsiteX2712" fmla="*/ 3221587 w 9144000"/>
              <a:gd name="connsiteY2712" fmla="*/ 5218020 h 5510676"/>
              <a:gd name="connsiteX2713" fmla="*/ 3219850 w 9144000"/>
              <a:gd name="connsiteY2713" fmla="*/ 5212286 h 5510676"/>
              <a:gd name="connsiteX2714" fmla="*/ 3225585 w 9144000"/>
              <a:gd name="connsiteY2714" fmla="*/ 5210551 h 5510676"/>
              <a:gd name="connsiteX2715" fmla="*/ 3846327 w 9144000"/>
              <a:gd name="connsiteY2715" fmla="*/ 5209695 h 5510676"/>
              <a:gd name="connsiteX2716" fmla="*/ 3859528 w 9144000"/>
              <a:gd name="connsiteY2716" fmla="*/ 5211962 h 5510676"/>
              <a:gd name="connsiteX2717" fmla="*/ 3855528 w 9144000"/>
              <a:gd name="connsiteY2717" fmla="*/ 5219429 h 5510676"/>
              <a:gd name="connsiteX2718" fmla="*/ 3848062 w 9144000"/>
              <a:gd name="connsiteY2718" fmla="*/ 5215427 h 5510676"/>
              <a:gd name="connsiteX2719" fmla="*/ 3834859 w 9144000"/>
              <a:gd name="connsiteY2719" fmla="*/ 5213161 h 5510676"/>
              <a:gd name="connsiteX2720" fmla="*/ 704919 w 9144000"/>
              <a:gd name="connsiteY2720" fmla="*/ 5209659 h 5510676"/>
              <a:gd name="connsiteX2721" fmla="*/ 695185 w 9144000"/>
              <a:gd name="connsiteY2721" fmla="*/ 5218858 h 5510676"/>
              <a:gd name="connsiteX2722" fmla="*/ 696919 w 9144000"/>
              <a:gd name="connsiteY2722" fmla="*/ 5224591 h 5510676"/>
              <a:gd name="connsiteX2723" fmla="*/ 689451 w 9144000"/>
              <a:gd name="connsiteY2723" fmla="*/ 5220591 h 5510676"/>
              <a:gd name="connsiteX2724" fmla="*/ 670516 w 9144000"/>
              <a:gd name="connsiteY2724" fmla="*/ 5220056 h 5510676"/>
              <a:gd name="connsiteX2725" fmla="*/ 662610 w 9144000"/>
              <a:gd name="connsiteY2725" fmla="*/ 5227529 h 5510676"/>
              <a:gd name="connsiteX2726" fmla="*/ 693437 w 9144000"/>
              <a:gd name="connsiteY2726" fmla="*/ 5229221 h 5510676"/>
              <a:gd name="connsiteX2727" fmla="*/ 715238 w 9144000"/>
              <a:gd name="connsiteY2727" fmla="*/ 5228879 h 5510676"/>
              <a:gd name="connsiteX2728" fmla="*/ 724707 w 9144000"/>
              <a:gd name="connsiteY2728" fmla="*/ 5229142 h 5510676"/>
              <a:gd name="connsiteX2729" fmla="*/ 725906 w 9144000"/>
              <a:gd name="connsiteY2729" fmla="*/ 5229506 h 5510676"/>
              <a:gd name="connsiteX2730" fmla="*/ 721587 w 9144000"/>
              <a:gd name="connsiteY2730" fmla="*/ 5223393 h 5510676"/>
              <a:gd name="connsiteX2731" fmla="*/ 714119 w 9144000"/>
              <a:gd name="connsiteY2731" fmla="*/ 5219392 h 5510676"/>
              <a:gd name="connsiteX2732" fmla="*/ 4628074 w 9144000"/>
              <a:gd name="connsiteY2732" fmla="*/ 5209581 h 5510676"/>
              <a:gd name="connsiteX2733" fmla="*/ 4635541 w 9144000"/>
              <a:gd name="connsiteY2733" fmla="*/ 5213579 h 5510676"/>
              <a:gd name="connsiteX2734" fmla="*/ 4629810 w 9144000"/>
              <a:gd name="connsiteY2734" fmla="*/ 5215314 h 5510676"/>
              <a:gd name="connsiteX2735" fmla="*/ 4626076 w 9144000"/>
              <a:gd name="connsiteY2735" fmla="*/ 5213316 h 5510676"/>
              <a:gd name="connsiteX2736" fmla="*/ 4622344 w 9144000"/>
              <a:gd name="connsiteY2736" fmla="*/ 5211317 h 5510676"/>
              <a:gd name="connsiteX2737" fmla="*/ 3725882 w 9144000"/>
              <a:gd name="connsiteY2737" fmla="*/ 5209301 h 5510676"/>
              <a:gd name="connsiteX2738" fmla="*/ 3727616 w 9144000"/>
              <a:gd name="connsiteY2738" fmla="*/ 5215033 h 5510676"/>
              <a:gd name="connsiteX2739" fmla="*/ 3714413 w 9144000"/>
              <a:gd name="connsiteY2739" fmla="*/ 5212771 h 5510676"/>
              <a:gd name="connsiteX2740" fmla="*/ 3725882 w 9144000"/>
              <a:gd name="connsiteY2740" fmla="*/ 5209301 h 5510676"/>
              <a:gd name="connsiteX2741" fmla="*/ 3745923 w 9144000"/>
              <a:gd name="connsiteY2741" fmla="*/ 5208754 h 5510676"/>
              <a:gd name="connsiteX2742" fmla="*/ 3741922 w 9144000"/>
              <a:gd name="connsiteY2742" fmla="*/ 5216221 h 5510676"/>
              <a:gd name="connsiteX2743" fmla="*/ 3728721 w 9144000"/>
              <a:gd name="connsiteY2743" fmla="*/ 5213954 h 5510676"/>
              <a:gd name="connsiteX2744" fmla="*/ 3737322 w 9144000"/>
              <a:gd name="connsiteY2744" fmla="*/ 5211355 h 5510676"/>
              <a:gd name="connsiteX2745" fmla="*/ 3745923 w 9144000"/>
              <a:gd name="connsiteY2745" fmla="*/ 5208754 h 5510676"/>
              <a:gd name="connsiteX2746" fmla="*/ 4652744 w 9144000"/>
              <a:gd name="connsiteY2746" fmla="*/ 5208372 h 5510676"/>
              <a:gd name="connsiteX2747" fmla="*/ 4660211 w 9144000"/>
              <a:gd name="connsiteY2747" fmla="*/ 5212370 h 5510676"/>
              <a:gd name="connsiteX2748" fmla="*/ 4647009 w 9144000"/>
              <a:gd name="connsiteY2748" fmla="*/ 5210109 h 5510676"/>
              <a:gd name="connsiteX2749" fmla="*/ 2304728 w 9144000"/>
              <a:gd name="connsiteY2749" fmla="*/ 5207692 h 5510676"/>
              <a:gd name="connsiteX2750" fmla="*/ 2289265 w 9144000"/>
              <a:gd name="connsiteY2750" fmla="*/ 5218631 h 5510676"/>
              <a:gd name="connsiteX2751" fmla="*/ 2295865 w 9144000"/>
              <a:gd name="connsiteY2751" fmla="*/ 5219762 h 5510676"/>
              <a:gd name="connsiteX2752" fmla="*/ 2312196 w 9144000"/>
              <a:gd name="connsiteY2752" fmla="*/ 5211689 h 5510676"/>
              <a:gd name="connsiteX2753" fmla="*/ 3876728 w 9144000"/>
              <a:gd name="connsiteY2753" fmla="*/ 5206764 h 5510676"/>
              <a:gd name="connsiteX2754" fmla="*/ 3876464 w 9144000"/>
              <a:gd name="connsiteY2754" fmla="*/ 5216231 h 5510676"/>
              <a:gd name="connsiteX2755" fmla="*/ 3874462 w 9144000"/>
              <a:gd name="connsiteY2755" fmla="*/ 5219964 h 5510676"/>
              <a:gd name="connsiteX2756" fmla="*/ 3866995 w 9144000"/>
              <a:gd name="connsiteY2756" fmla="*/ 5215963 h 5510676"/>
              <a:gd name="connsiteX2757" fmla="*/ 3876728 w 9144000"/>
              <a:gd name="connsiteY2757" fmla="*/ 5206764 h 5510676"/>
              <a:gd name="connsiteX2758" fmla="*/ 8772682 w 9144000"/>
              <a:gd name="connsiteY2758" fmla="*/ 5205520 h 5510676"/>
              <a:gd name="connsiteX2759" fmla="*/ 8787565 w 9144000"/>
              <a:gd name="connsiteY2759" fmla="*/ 5205520 h 5510676"/>
              <a:gd name="connsiteX2760" fmla="*/ 8809889 w 9144000"/>
              <a:gd name="connsiteY2760" fmla="*/ 5212961 h 5510676"/>
              <a:gd name="connsiteX2761" fmla="*/ 8787565 w 9144000"/>
              <a:gd name="connsiteY2761" fmla="*/ 5212961 h 5510676"/>
              <a:gd name="connsiteX2762" fmla="*/ 490907 w 9144000"/>
              <a:gd name="connsiteY2762" fmla="*/ 5205510 h 5510676"/>
              <a:gd name="connsiteX2763" fmla="*/ 488039 w 9144000"/>
              <a:gd name="connsiteY2763" fmla="*/ 5206378 h 5510676"/>
              <a:gd name="connsiteX2764" fmla="*/ 483173 w 9144000"/>
              <a:gd name="connsiteY2764" fmla="*/ 5210976 h 5510676"/>
              <a:gd name="connsiteX2765" fmla="*/ 479351 w 9144000"/>
              <a:gd name="connsiteY2765" fmla="*/ 5214588 h 5510676"/>
              <a:gd name="connsiteX2766" fmla="*/ 479686 w 9144000"/>
              <a:gd name="connsiteY2766" fmla="*/ 5215699 h 5510676"/>
              <a:gd name="connsiteX2767" fmla="*/ 473952 w 9144000"/>
              <a:gd name="connsiteY2767" fmla="*/ 5217434 h 5510676"/>
              <a:gd name="connsiteX2768" fmla="*/ 473305 w 9144000"/>
              <a:gd name="connsiteY2768" fmla="*/ 5217087 h 5510676"/>
              <a:gd name="connsiteX2769" fmla="*/ 464199 w 9144000"/>
              <a:gd name="connsiteY2769" fmla="*/ 5219839 h 5510676"/>
              <a:gd name="connsiteX2770" fmla="*/ 465354 w 9144000"/>
              <a:gd name="connsiteY2770" fmla="*/ 5220038 h 5510676"/>
              <a:gd name="connsiteX2771" fmla="*/ 483158 w 9144000"/>
              <a:gd name="connsiteY2771" fmla="*/ 5227165 h 5510676"/>
              <a:gd name="connsiteX2772" fmla="*/ 496358 w 9144000"/>
              <a:gd name="connsiteY2772" fmla="*/ 5229428 h 5510676"/>
              <a:gd name="connsiteX2773" fmla="*/ 510428 w 9144000"/>
              <a:gd name="connsiteY2773" fmla="*/ 5234556 h 5510676"/>
              <a:gd name="connsiteX2774" fmla="*/ 544072 w 9144000"/>
              <a:gd name="connsiteY2774" fmla="*/ 5227355 h 5510676"/>
              <a:gd name="connsiteX2775" fmla="*/ 544308 w 9144000"/>
              <a:gd name="connsiteY2775" fmla="*/ 5226914 h 5510676"/>
              <a:gd name="connsiteX2776" fmla="*/ 544614 w 9144000"/>
              <a:gd name="connsiteY2776" fmla="*/ 5227239 h 5510676"/>
              <a:gd name="connsiteX2777" fmla="*/ 545694 w 9144000"/>
              <a:gd name="connsiteY2777" fmla="*/ 5227008 h 5510676"/>
              <a:gd name="connsiteX2778" fmla="*/ 538225 w 9144000"/>
              <a:gd name="connsiteY2778" fmla="*/ 5223012 h 5510676"/>
              <a:gd name="connsiteX2779" fmla="*/ 543960 w 9144000"/>
              <a:gd name="connsiteY2779" fmla="*/ 5221275 h 5510676"/>
              <a:gd name="connsiteX2780" fmla="*/ 557161 w 9144000"/>
              <a:gd name="connsiteY2780" fmla="*/ 5223537 h 5510676"/>
              <a:gd name="connsiteX2781" fmla="*/ 567019 w 9144000"/>
              <a:gd name="connsiteY2781" fmla="*/ 5225725 h 5510676"/>
              <a:gd name="connsiteX2782" fmla="*/ 575845 w 9144000"/>
              <a:gd name="connsiteY2782" fmla="*/ 5217383 h 5510676"/>
              <a:gd name="connsiteX2783" fmla="*/ 571843 w 9144000"/>
              <a:gd name="connsiteY2783" fmla="*/ 5224850 h 5510676"/>
              <a:gd name="connsiteX2784" fmla="*/ 568131 w 9144000"/>
              <a:gd name="connsiteY2784" fmla="*/ 5225972 h 5510676"/>
              <a:gd name="connsiteX2785" fmla="*/ 583998 w 9144000"/>
              <a:gd name="connsiteY2785" fmla="*/ 5229495 h 5510676"/>
              <a:gd name="connsiteX2786" fmla="*/ 608232 w 9144000"/>
              <a:gd name="connsiteY2786" fmla="*/ 5226853 h 5510676"/>
              <a:gd name="connsiteX2787" fmla="*/ 620565 w 9144000"/>
              <a:gd name="connsiteY2787" fmla="*/ 5226247 h 5510676"/>
              <a:gd name="connsiteX2788" fmla="*/ 628664 w 9144000"/>
              <a:gd name="connsiteY2788" fmla="*/ 5226473 h 5510676"/>
              <a:gd name="connsiteX2789" fmla="*/ 628647 w 9144000"/>
              <a:gd name="connsiteY2789" fmla="*/ 5226454 h 5510676"/>
              <a:gd name="connsiteX2790" fmla="*/ 626914 w 9144000"/>
              <a:gd name="connsiteY2790" fmla="*/ 5220720 h 5510676"/>
              <a:gd name="connsiteX2791" fmla="*/ 621181 w 9144000"/>
              <a:gd name="connsiteY2791" fmla="*/ 5222453 h 5510676"/>
              <a:gd name="connsiteX2792" fmla="*/ 596512 w 9144000"/>
              <a:gd name="connsiteY2792" fmla="*/ 5223651 h 5510676"/>
              <a:gd name="connsiteX2793" fmla="*/ 605111 w 9144000"/>
              <a:gd name="connsiteY2793" fmla="*/ 5221052 h 5510676"/>
              <a:gd name="connsiteX2794" fmla="*/ 607978 w 9144000"/>
              <a:gd name="connsiteY2794" fmla="*/ 5220185 h 5510676"/>
              <a:gd name="connsiteX2795" fmla="*/ 613713 w 9144000"/>
              <a:gd name="connsiteY2795" fmla="*/ 5218452 h 5510676"/>
              <a:gd name="connsiteX2796" fmla="*/ 611980 w 9144000"/>
              <a:gd name="connsiteY2796" fmla="*/ 5212719 h 5510676"/>
              <a:gd name="connsiteX2797" fmla="*/ 593046 w 9144000"/>
              <a:gd name="connsiteY2797" fmla="*/ 5212183 h 5510676"/>
              <a:gd name="connsiteX2798" fmla="*/ 543709 w 9144000"/>
              <a:gd name="connsiteY2798" fmla="*/ 5214580 h 5510676"/>
              <a:gd name="connsiteX2799" fmla="*/ 550309 w 9144000"/>
              <a:gd name="connsiteY2799" fmla="*/ 5215715 h 5510676"/>
              <a:gd name="connsiteX2800" fmla="*/ 556910 w 9144000"/>
              <a:gd name="connsiteY2800" fmla="*/ 5216849 h 5510676"/>
              <a:gd name="connsiteX2801" fmla="*/ 545442 w 9144000"/>
              <a:gd name="connsiteY2801" fmla="*/ 5220314 h 5510676"/>
              <a:gd name="connsiteX2802" fmla="*/ 535974 w 9144000"/>
              <a:gd name="connsiteY2802" fmla="*/ 5220047 h 5510676"/>
              <a:gd name="connsiteX2803" fmla="*/ 532241 w 9144000"/>
              <a:gd name="connsiteY2803" fmla="*/ 5218046 h 5510676"/>
              <a:gd name="connsiteX2804" fmla="*/ 526775 w 9144000"/>
              <a:gd name="connsiteY2804" fmla="*/ 5210312 h 5510676"/>
              <a:gd name="connsiteX2805" fmla="*/ 524774 w 9144000"/>
              <a:gd name="connsiteY2805" fmla="*/ 5214047 h 5510676"/>
              <a:gd name="connsiteX2806" fmla="*/ 519041 w 9144000"/>
              <a:gd name="connsiteY2806" fmla="*/ 5215779 h 5510676"/>
              <a:gd name="connsiteX2807" fmla="*/ 512442 w 9144000"/>
              <a:gd name="connsiteY2807" fmla="*/ 5214645 h 5510676"/>
              <a:gd name="connsiteX2808" fmla="*/ 502107 w 9144000"/>
              <a:gd name="connsiteY2808" fmla="*/ 5211511 h 5510676"/>
              <a:gd name="connsiteX2809" fmla="*/ 498373 w 9144000"/>
              <a:gd name="connsiteY2809" fmla="*/ 5209510 h 5510676"/>
              <a:gd name="connsiteX2810" fmla="*/ 490907 w 9144000"/>
              <a:gd name="connsiteY2810" fmla="*/ 5205510 h 5510676"/>
              <a:gd name="connsiteX2811" fmla="*/ 207132 w 9144000"/>
              <a:gd name="connsiteY2811" fmla="*/ 5204332 h 5510676"/>
              <a:gd name="connsiteX2812" fmla="*/ 203555 w 9144000"/>
              <a:gd name="connsiteY2812" fmla="*/ 5211014 h 5510676"/>
              <a:gd name="connsiteX2813" fmla="*/ 204621 w 9144000"/>
              <a:gd name="connsiteY2813" fmla="*/ 5210692 h 5510676"/>
              <a:gd name="connsiteX2814" fmla="*/ 204200 w 9144000"/>
              <a:gd name="connsiteY2814" fmla="*/ 5211478 h 5510676"/>
              <a:gd name="connsiteX2815" fmla="*/ 208866 w 9144000"/>
              <a:gd name="connsiteY2815" fmla="*/ 5210066 h 5510676"/>
              <a:gd name="connsiteX2816" fmla="*/ 3782059 w 9144000"/>
              <a:gd name="connsiteY2816" fmla="*/ 5204089 h 5510676"/>
              <a:gd name="connsiteX2817" fmla="*/ 3810457 w 9144000"/>
              <a:gd name="connsiteY2817" fmla="*/ 5204892 h 5510676"/>
              <a:gd name="connsiteX2818" fmla="*/ 3826528 w 9144000"/>
              <a:gd name="connsiteY2818" fmla="*/ 5206293 h 5510676"/>
              <a:gd name="connsiteX2819" fmla="*/ 3827394 w 9144000"/>
              <a:gd name="connsiteY2819" fmla="*/ 5209160 h 5510676"/>
              <a:gd name="connsiteX2820" fmla="*/ 3813925 w 9144000"/>
              <a:gd name="connsiteY2820" fmla="*/ 5216358 h 5510676"/>
              <a:gd name="connsiteX2821" fmla="*/ 3804460 w 9144000"/>
              <a:gd name="connsiteY2821" fmla="*/ 5216092 h 5510676"/>
              <a:gd name="connsiteX2822" fmla="*/ 3787524 w 9144000"/>
              <a:gd name="connsiteY2822" fmla="*/ 5211825 h 5510676"/>
              <a:gd name="connsiteX2823" fmla="*/ 3772323 w 9144000"/>
              <a:gd name="connsiteY2823" fmla="*/ 5213289 h 5510676"/>
              <a:gd name="connsiteX2824" fmla="*/ 3759123 w 9144000"/>
              <a:gd name="connsiteY2824" fmla="*/ 5211022 h 5510676"/>
              <a:gd name="connsiteX2825" fmla="*/ 3764856 w 9144000"/>
              <a:gd name="connsiteY2825" fmla="*/ 5209289 h 5510676"/>
              <a:gd name="connsiteX2826" fmla="*/ 2441269 w 9144000"/>
              <a:gd name="connsiteY2826" fmla="*/ 5203908 h 5510676"/>
              <a:gd name="connsiteX2827" fmla="*/ 2443004 w 9144000"/>
              <a:gd name="connsiteY2827" fmla="*/ 5209641 h 5510676"/>
              <a:gd name="connsiteX2828" fmla="*/ 2448736 w 9144000"/>
              <a:gd name="connsiteY2828" fmla="*/ 5207905 h 5510676"/>
              <a:gd name="connsiteX2829" fmla="*/ 2441269 w 9144000"/>
              <a:gd name="connsiteY2829" fmla="*/ 5203908 h 5510676"/>
              <a:gd name="connsiteX2830" fmla="*/ 4527571 w 9144000"/>
              <a:gd name="connsiteY2830" fmla="*/ 5203829 h 5510676"/>
              <a:gd name="connsiteX2831" fmla="*/ 4540868 w 9144000"/>
              <a:gd name="connsiteY2831" fmla="*/ 5210947 h 5510676"/>
              <a:gd name="connsiteX2832" fmla="*/ 4545177 w 9144000"/>
              <a:gd name="connsiteY2832" fmla="*/ 5209642 h 5510676"/>
              <a:gd name="connsiteX2833" fmla="*/ 4531512 w 9144000"/>
              <a:gd name="connsiteY2833" fmla="*/ 5204172 h 5510676"/>
              <a:gd name="connsiteX2834" fmla="*/ 217204 w 9144000"/>
              <a:gd name="connsiteY2834" fmla="*/ 5203467 h 5510676"/>
              <a:gd name="connsiteX2835" fmla="*/ 214601 w 9144000"/>
              <a:gd name="connsiteY2835" fmla="*/ 5208330 h 5510676"/>
              <a:gd name="connsiteX2836" fmla="*/ 227802 w 9144000"/>
              <a:gd name="connsiteY2836" fmla="*/ 5210592 h 5510676"/>
              <a:gd name="connsiteX2837" fmla="*/ 241003 w 9144000"/>
              <a:gd name="connsiteY2837" fmla="*/ 5212853 h 5510676"/>
              <a:gd name="connsiteX2838" fmla="*/ 229538 w 9144000"/>
              <a:gd name="connsiteY2838" fmla="*/ 5216324 h 5510676"/>
              <a:gd name="connsiteX2839" fmla="*/ 242740 w 9144000"/>
              <a:gd name="connsiteY2839" fmla="*/ 5218587 h 5510676"/>
              <a:gd name="connsiteX2840" fmla="*/ 241003 w 9144000"/>
              <a:gd name="connsiteY2840" fmla="*/ 5212853 h 5510676"/>
              <a:gd name="connsiteX2841" fmla="*/ 245868 w 9144000"/>
              <a:gd name="connsiteY2841" fmla="*/ 5208252 h 5510676"/>
              <a:gd name="connsiteX2842" fmla="*/ 252470 w 9144000"/>
              <a:gd name="connsiteY2842" fmla="*/ 5209382 h 5510676"/>
              <a:gd name="connsiteX2843" fmla="*/ 259940 w 9144000"/>
              <a:gd name="connsiteY2843" fmla="*/ 5213380 h 5510676"/>
              <a:gd name="connsiteX2844" fmla="*/ 273140 w 9144000"/>
              <a:gd name="connsiteY2844" fmla="*/ 5215642 h 5510676"/>
              <a:gd name="connsiteX2845" fmla="*/ 293809 w 9144000"/>
              <a:gd name="connsiteY2845" fmla="*/ 5221902 h 5510676"/>
              <a:gd name="connsiteX2846" fmla="*/ 309878 w 9144000"/>
              <a:gd name="connsiteY2846" fmla="*/ 5223296 h 5510676"/>
              <a:gd name="connsiteX2847" fmla="*/ 339148 w 9144000"/>
              <a:gd name="connsiteY2847" fmla="*/ 5226951 h 5510676"/>
              <a:gd name="connsiteX2848" fmla="*/ 355217 w 9144000"/>
              <a:gd name="connsiteY2848" fmla="*/ 5228345 h 5510676"/>
              <a:gd name="connsiteX2849" fmla="*/ 359819 w 9144000"/>
              <a:gd name="connsiteY2849" fmla="*/ 5233210 h 5510676"/>
              <a:gd name="connsiteX2850" fmla="*/ 364421 w 9144000"/>
              <a:gd name="connsiteY2850" fmla="*/ 5238075 h 5510676"/>
              <a:gd name="connsiteX2851" fmla="*/ 367286 w 9144000"/>
              <a:gd name="connsiteY2851" fmla="*/ 5237208 h 5510676"/>
              <a:gd name="connsiteX2852" fmla="*/ 365551 w 9144000"/>
              <a:gd name="connsiteY2852" fmla="*/ 5231475 h 5510676"/>
              <a:gd name="connsiteX2853" fmla="*/ 371284 w 9144000"/>
              <a:gd name="connsiteY2853" fmla="*/ 5229740 h 5510676"/>
              <a:gd name="connsiteX2854" fmla="*/ 393085 w 9144000"/>
              <a:gd name="connsiteY2854" fmla="*/ 5229398 h 5510676"/>
              <a:gd name="connsiteX2855" fmla="*/ 418885 w 9144000"/>
              <a:gd name="connsiteY2855" fmla="*/ 5221587 h 5510676"/>
              <a:gd name="connsiteX2856" fmla="*/ 425484 w 9144000"/>
              <a:gd name="connsiteY2856" fmla="*/ 5222719 h 5510676"/>
              <a:gd name="connsiteX2857" fmla="*/ 434084 w 9144000"/>
              <a:gd name="connsiteY2857" fmla="*/ 5220116 h 5510676"/>
              <a:gd name="connsiteX2858" fmla="*/ 442684 w 9144000"/>
              <a:gd name="connsiteY2858" fmla="*/ 5217513 h 5510676"/>
              <a:gd name="connsiteX2859" fmla="*/ 452152 w 9144000"/>
              <a:gd name="connsiteY2859" fmla="*/ 5217776 h 5510676"/>
              <a:gd name="connsiteX2860" fmla="*/ 463414 w 9144000"/>
              <a:gd name="connsiteY2860" fmla="*/ 5219705 h 5510676"/>
              <a:gd name="connsiteX2861" fmla="*/ 449903 w 9144000"/>
              <a:gd name="connsiteY2861" fmla="*/ 5214775 h 5510676"/>
              <a:gd name="connsiteX2862" fmla="*/ 443303 w 9144000"/>
              <a:gd name="connsiteY2862" fmla="*/ 5213640 h 5510676"/>
              <a:gd name="connsiteX2863" fmla="*/ 425537 w 9144000"/>
              <a:gd name="connsiteY2863" fmla="*/ 5213139 h 5510676"/>
              <a:gd name="connsiteX2864" fmla="*/ 429483 w 9144000"/>
              <a:gd name="connsiteY2864" fmla="*/ 5215250 h 5510676"/>
              <a:gd name="connsiteX2865" fmla="*/ 426616 w 9144000"/>
              <a:gd name="connsiteY2865" fmla="*/ 5216119 h 5510676"/>
              <a:gd name="connsiteX2866" fmla="*/ 403947 w 9144000"/>
              <a:gd name="connsiteY2866" fmla="*/ 5213593 h 5510676"/>
              <a:gd name="connsiteX2867" fmla="*/ 392659 w 9144000"/>
              <a:gd name="connsiteY2867" fmla="*/ 5210176 h 5510676"/>
              <a:gd name="connsiteX2868" fmla="*/ 392233 w 9144000"/>
              <a:gd name="connsiteY2868" fmla="*/ 5210304 h 5510676"/>
              <a:gd name="connsiteX2869" fmla="*/ 386501 w 9144000"/>
              <a:gd name="connsiteY2869" fmla="*/ 5212036 h 5510676"/>
              <a:gd name="connsiteX2870" fmla="*/ 367565 w 9144000"/>
              <a:gd name="connsiteY2870" fmla="*/ 5211503 h 5510676"/>
              <a:gd name="connsiteX2871" fmla="*/ 365296 w 9144000"/>
              <a:gd name="connsiteY2871" fmla="*/ 5211438 h 5510676"/>
              <a:gd name="connsiteX2872" fmla="*/ 366077 w 9144000"/>
              <a:gd name="connsiteY2872" fmla="*/ 5212541 h 5510676"/>
              <a:gd name="connsiteX2873" fmla="*/ 360345 w 9144000"/>
              <a:gd name="connsiteY2873" fmla="*/ 5214276 h 5510676"/>
              <a:gd name="connsiteX2874" fmla="*/ 347143 w 9144000"/>
              <a:gd name="connsiteY2874" fmla="*/ 5212013 h 5510676"/>
              <a:gd name="connsiteX2875" fmla="*/ 311009 w 9144000"/>
              <a:gd name="connsiteY2875" fmla="*/ 5216695 h 5510676"/>
              <a:gd name="connsiteX2876" fmla="*/ 294942 w 9144000"/>
              <a:gd name="connsiteY2876" fmla="*/ 5215301 h 5510676"/>
              <a:gd name="connsiteX2877" fmla="*/ 284606 w 9144000"/>
              <a:gd name="connsiteY2877" fmla="*/ 5212171 h 5510676"/>
              <a:gd name="connsiteX2878" fmla="*/ 290338 w 9144000"/>
              <a:gd name="connsiteY2878" fmla="*/ 5210435 h 5510676"/>
              <a:gd name="connsiteX2879" fmla="*/ 282869 w 9144000"/>
              <a:gd name="connsiteY2879" fmla="*/ 5206437 h 5510676"/>
              <a:gd name="connsiteX2880" fmla="*/ 281552 w 9144000"/>
              <a:gd name="connsiteY2880" fmla="*/ 5206213 h 5510676"/>
              <a:gd name="connsiteX2881" fmla="*/ 272893 w 9144000"/>
              <a:gd name="connsiteY2881" fmla="*/ 5208830 h 5510676"/>
              <a:gd name="connsiteX2882" fmla="*/ 268453 w 9144000"/>
              <a:gd name="connsiteY2882" fmla="*/ 5206450 h 5510676"/>
              <a:gd name="connsiteX2883" fmla="*/ 265671 w 9144000"/>
              <a:gd name="connsiteY2883" fmla="*/ 5211644 h 5510676"/>
              <a:gd name="connsiteX2884" fmla="*/ 259940 w 9144000"/>
              <a:gd name="connsiteY2884" fmla="*/ 5213380 h 5510676"/>
              <a:gd name="connsiteX2885" fmla="*/ 258203 w 9144000"/>
              <a:gd name="connsiteY2885" fmla="*/ 5207646 h 5510676"/>
              <a:gd name="connsiteX2886" fmla="*/ 263935 w 9144000"/>
              <a:gd name="connsiteY2886" fmla="*/ 5205912 h 5510676"/>
              <a:gd name="connsiteX2887" fmla="*/ 266180 w 9144000"/>
              <a:gd name="connsiteY2887" fmla="*/ 5205232 h 5510676"/>
              <a:gd name="connsiteX2888" fmla="*/ 265426 w 9144000"/>
              <a:gd name="connsiteY2888" fmla="*/ 5204829 h 5510676"/>
              <a:gd name="connsiteX2889" fmla="*/ 3581244 w 9144000"/>
              <a:gd name="connsiteY2889" fmla="*/ 5202209 h 5510676"/>
              <a:gd name="connsiteX2890" fmla="*/ 3582980 w 9144000"/>
              <a:gd name="connsiteY2890" fmla="*/ 5207944 h 5510676"/>
              <a:gd name="connsiteX2891" fmla="*/ 3577245 w 9144000"/>
              <a:gd name="connsiteY2891" fmla="*/ 5209677 h 5510676"/>
              <a:gd name="connsiteX2892" fmla="*/ 184422 w 9144000"/>
              <a:gd name="connsiteY2892" fmla="*/ 5201785 h 5510676"/>
              <a:gd name="connsiteX2893" fmla="*/ 188198 w 9144000"/>
              <a:gd name="connsiteY2893" fmla="*/ 5203806 h 5510676"/>
              <a:gd name="connsiteX2894" fmla="*/ 170997 w 9144000"/>
              <a:gd name="connsiteY2894" fmla="*/ 5209012 h 5510676"/>
              <a:gd name="connsiteX2895" fmla="*/ 145845 w 9144000"/>
              <a:gd name="connsiteY2895" fmla="*/ 5202197 h 5510676"/>
              <a:gd name="connsiteX2896" fmla="*/ 139227 w 9144000"/>
              <a:gd name="connsiteY2896" fmla="*/ 5202834 h 5510676"/>
              <a:gd name="connsiteX2897" fmla="*/ 133129 w 9144000"/>
              <a:gd name="connsiteY2897" fmla="*/ 5207960 h 5510676"/>
              <a:gd name="connsiteX2898" fmla="*/ 140597 w 9144000"/>
              <a:gd name="connsiteY2898" fmla="*/ 5211957 h 5510676"/>
              <a:gd name="connsiteX2899" fmla="*/ 173601 w 9144000"/>
              <a:gd name="connsiteY2899" fmla="*/ 5217612 h 5510676"/>
              <a:gd name="connsiteX2900" fmla="*/ 176714 w 9144000"/>
              <a:gd name="connsiteY2900" fmla="*/ 5216073 h 5510676"/>
              <a:gd name="connsiteX2901" fmla="*/ 168486 w 9144000"/>
              <a:gd name="connsiteY2901" fmla="*/ 5215356 h 5510676"/>
              <a:gd name="connsiteX2902" fmla="*/ 174220 w 9144000"/>
              <a:gd name="connsiteY2902" fmla="*/ 5213623 h 5510676"/>
              <a:gd name="connsiteX2903" fmla="*/ 185689 w 9144000"/>
              <a:gd name="connsiteY2903" fmla="*/ 5210156 h 5510676"/>
              <a:gd name="connsiteX2904" fmla="*/ 187125 w 9144000"/>
              <a:gd name="connsiteY2904" fmla="*/ 5210927 h 5510676"/>
              <a:gd name="connsiteX2905" fmla="*/ 189932 w 9144000"/>
              <a:gd name="connsiteY2905" fmla="*/ 5209539 h 5510676"/>
              <a:gd name="connsiteX2906" fmla="*/ 193668 w 9144000"/>
              <a:gd name="connsiteY2906" fmla="*/ 5211538 h 5510676"/>
              <a:gd name="connsiteX2907" fmla="*/ 201135 w 9144000"/>
              <a:gd name="connsiteY2907" fmla="*/ 5211746 h 5510676"/>
              <a:gd name="connsiteX2908" fmla="*/ 201755 w 9144000"/>
              <a:gd name="connsiteY2908" fmla="*/ 5211559 h 5510676"/>
              <a:gd name="connsiteX2909" fmla="*/ 202649 w 9144000"/>
              <a:gd name="connsiteY2909" fmla="*/ 5211288 h 5510676"/>
              <a:gd name="connsiteX2910" fmla="*/ 195453 w 9144000"/>
              <a:gd name="connsiteY2910" fmla="*/ 5203680 h 5510676"/>
              <a:gd name="connsiteX2911" fmla="*/ 189688 w 9144000"/>
              <a:gd name="connsiteY2911" fmla="*/ 5202690 h 5510676"/>
              <a:gd name="connsiteX2912" fmla="*/ 5026230 w 9144000"/>
              <a:gd name="connsiteY2912" fmla="*/ 5201700 h 5510676"/>
              <a:gd name="connsiteX2913" fmla="*/ 5025098 w 9144000"/>
              <a:gd name="connsiteY2913" fmla="*/ 5208302 h 5510676"/>
              <a:gd name="connsiteX2914" fmla="*/ 5021364 w 9144000"/>
              <a:gd name="connsiteY2914" fmla="*/ 5206302 h 5510676"/>
              <a:gd name="connsiteX2915" fmla="*/ 5026230 w 9144000"/>
              <a:gd name="connsiteY2915" fmla="*/ 5201700 h 5510676"/>
              <a:gd name="connsiteX2916" fmla="*/ 3687385 w 9144000"/>
              <a:gd name="connsiteY2916" fmla="*/ 5201417 h 5510676"/>
              <a:gd name="connsiteX2917" fmla="*/ 3694852 w 9144000"/>
              <a:gd name="connsiteY2917" fmla="*/ 5205418 h 5510676"/>
              <a:gd name="connsiteX2918" fmla="*/ 3700586 w 9144000"/>
              <a:gd name="connsiteY2918" fmla="*/ 5203685 h 5510676"/>
              <a:gd name="connsiteX2919" fmla="*/ 3698802 w 9144000"/>
              <a:gd name="connsiteY2919" fmla="*/ 5208134 h 5510676"/>
              <a:gd name="connsiteX2920" fmla="*/ 3689984 w 9144000"/>
              <a:gd name="connsiteY2920" fmla="*/ 5210017 h 5510676"/>
              <a:gd name="connsiteX2921" fmla="*/ 3681652 w 9144000"/>
              <a:gd name="connsiteY2921" fmla="*/ 5203150 h 5510676"/>
              <a:gd name="connsiteX2922" fmla="*/ 4686575 w 9144000"/>
              <a:gd name="connsiteY2922" fmla="*/ 5201260 h 5510676"/>
              <a:gd name="connsiteX2923" fmla="*/ 4684981 w 9144000"/>
              <a:gd name="connsiteY2923" fmla="*/ 5203193 h 5510676"/>
              <a:gd name="connsiteX2924" fmla="*/ 4688253 w 9144000"/>
              <a:gd name="connsiteY2924" fmla="*/ 5203034 h 5510676"/>
              <a:gd name="connsiteX2925" fmla="*/ 4161778 w 9144000"/>
              <a:gd name="connsiteY2925" fmla="*/ 5200843 h 5510676"/>
              <a:gd name="connsiteX2926" fmla="*/ 4164890 w 9144000"/>
              <a:gd name="connsiteY2926" fmla="*/ 5202507 h 5510676"/>
              <a:gd name="connsiteX2927" fmla="*/ 4163021 w 9144000"/>
              <a:gd name="connsiteY2927" fmla="*/ 5201508 h 5510676"/>
              <a:gd name="connsiteX2928" fmla="*/ 1919360 w 9144000"/>
              <a:gd name="connsiteY2928" fmla="*/ 5200838 h 5510676"/>
              <a:gd name="connsiteX2929" fmla="*/ 1906326 w 9144000"/>
              <a:gd name="connsiteY2929" fmla="*/ 5209472 h 5510676"/>
              <a:gd name="connsiteX2930" fmla="*/ 1902592 w 9144000"/>
              <a:gd name="connsiteY2930" fmla="*/ 5207471 h 5510676"/>
              <a:gd name="connsiteX2931" fmla="*/ 1898859 w 9144000"/>
              <a:gd name="connsiteY2931" fmla="*/ 5205470 h 5510676"/>
              <a:gd name="connsiteX2932" fmla="*/ 1879925 w 9144000"/>
              <a:gd name="connsiteY2932" fmla="*/ 5204936 h 5510676"/>
              <a:gd name="connsiteX2933" fmla="*/ 1866585 w 9144000"/>
              <a:gd name="connsiteY2933" fmla="*/ 5202645 h 5510676"/>
              <a:gd name="connsiteX2934" fmla="*/ 1865233 w 9144000"/>
              <a:gd name="connsiteY2934" fmla="*/ 5203054 h 5510676"/>
              <a:gd name="connsiteX2935" fmla="*/ 1863469 w 9144000"/>
              <a:gd name="connsiteY2935" fmla="*/ 5202109 h 5510676"/>
              <a:gd name="connsiteX2936" fmla="*/ 1860124 w 9144000"/>
              <a:gd name="connsiteY2936" fmla="*/ 5201534 h 5510676"/>
              <a:gd name="connsiteX2937" fmla="*/ 1858352 w 9144000"/>
              <a:gd name="connsiteY2937" fmla="*/ 5200997 h 5510676"/>
              <a:gd name="connsiteX2938" fmla="*/ 1859499 w 9144000"/>
              <a:gd name="connsiteY2938" fmla="*/ 5204789 h 5510676"/>
              <a:gd name="connsiteX2939" fmla="*/ 1861234 w 9144000"/>
              <a:gd name="connsiteY2939" fmla="*/ 5210522 h 5510676"/>
              <a:gd name="connsiteX2940" fmla="*/ 1842301 w 9144000"/>
              <a:gd name="connsiteY2940" fmla="*/ 5209996 h 5510676"/>
              <a:gd name="connsiteX2941" fmla="*/ 1820811 w 9144000"/>
              <a:gd name="connsiteY2941" fmla="*/ 5207603 h 5510676"/>
              <a:gd name="connsiteX2942" fmla="*/ 1800186 w 9144000"/>
              <a:gd name="connsiteY2942" fmla="*/ 5210265 h 5510676"/>
              <a:gd name="connsiteX2943" fmla="*/ 1781147 w 9144000"/>
              <a:gd name="connsiteY2943" fmla="*/ 5206994 h 5510676"/>
              <a:gd name="connsiteX2944" fmla="*/ 1778896 w 9144000"/>
              <a:gd name="connsiteY2944" fmla="*/ 5207286 h 5510676"/>
              <a:gd name="connsiteX2945" fmla="*/ 1766562 w 9144000"/>
              <a:gd name="connsiteY2945" fmla="*/ 5207889 h 5510676"/>
              <a:gd name="connsiteX2946" fmla="*/ 1755095 w 9144000"/>
              <a:gd name="connsiteY2946" fmla="*/ 5211362 h 5510676"/>
              <a:gd name="connsiteX2947" fmla="*/ 1730796 w 9144000"/>
              <a:gd name="connsiteY2947" fmla="*/ 5209252 h 5510676"/>
              <a:gd name="connsiteX2948" fmla="*/ 1721572 w 9144000"/>
              <a:gd name="connsiteY2948" fmla="*/ 5208992 h 5510676"/>
              <a:gd name="connsiteX2949" fmla="*/ 1717226 w 9144000"/>
              <a:gd name="connsiteY2949" fmla="*/ 5210308 h 5510676"/>
              <a:gd name="connsiteX2950" fmla="*/ 1716787 w 9144000"/>
              <a:gd name="connsiteY2950" fmla="*/ 5208857 h 5510676"/>
              <a:gd name="connsiteX2951" fmla="*/ 1712115 w 9144000"/>
              <a:gd name="connsiteY2951" fmla="*/ 5208726 h 5510676"/>
              <a:gd name="connsiteX2952" fmla="*/ 1694047 w 9144000"/>
              <a:gd name="connsiteY2952" fmla="*/ 5211057 h 5510676"/>
              <a:gd name="connsiteX2953" fmla="*/ 1691342 w 9144000"/>
              <a:gd name="connsiteY2953" fmla="*/ 5211098 h 5510676"/>
              <a:gd name="connsiteX2954" fmla="*/ 1656859 w 9144000"/>
              <a:gd name="connsiteY2954" fmla="*/ 5217632 h 5510676"/>
              <a:gd name="connsiteX2955" fmla="*/ 1641902 w 9144000"/>
              <a:gd name="connsiteY2955" fmla="*/ 5215692 h 5510676"/>
              <a:gd name="connsiteX2956" fmla="*/ 1633243 w 9144000"/>
              <a:gd name="connsiteY2956" fmla="*/ 5216920 h 5510676"/>
              <a:gd name="connsiteX2957" fmla="*/ 1607708 w 9144000"/>
              <a:gd name="connsiteY2957" fmla="*/ 5215253 h 5510676"/>
              <a:gd name="connsiteX2958" fmla="*/ 1589639 w 9144000"/>
              <a:gd name="connsiteY2958" fmla="*/ 5217583 h 5510676"/>
              <a:gd name="connsiteX2959" fmla="*/ 1578172 w 9144000"/>
              <a:gd name="connsiteY2959" fmla="*/ 5221051 h 5510676"/>
              <a:gd name="connsiteX2960" fmla="*/ 1553503 w 9144000"/>
              <a:gd name="connsiteY2960" fmla="*/ 5222250 h 5510676"/>
              <a:gd name="connsiteX2961" fmla="*/ 1534569 w 9144000"/>
              <a:gd name="connsiteY2961" fmla="*/ 5221713 h 5510676"/>
              <a:gd name="connsiteX2962" fmla="*/ 1516501 w 9144000"/>
              <a:gd name="connsiteY2962" fmla="*/ 5224046 h 5510676"/>
              <a:gd name="connsiteX2963" fmla="*/ 1513289 w 9144000"/>
              <a:gd name="connsiteY2963" fmla="*/ 5224287 h 5510676"/>
              <a:gd name="connsiteX2964" fmla="*/ 1521620 w 9144000"/>
              <a:gd name="connsiteY2964" fmla="*/ 5225715 h 5510676"/>
              <a:gd name="connsiteX2965" fmla="*/ 1523355 w 9144000"/>
              <a:gd name="connsiteY2965" fmla="*/ 5231448 h 5510676"/>
              <a:gd name="connsiteX2966" fmla="*/ 1529089 w 9144000"/>
              <a:gd name="connsiteY2966" fmla="*/ 5229713 h 5510676"/>
              <a:gd name="connsiteX2967" fmla="*/ 1530219 w 9144000"/>
              <a:gd name="connsiteY2967" fmla="*/ 5223112 h 5510676"/>
              <a:gd name="connsiteX2968" fmla="*/ 1531955 w 9144000"/>
              <a:gd name="connsiteY2968" fmla="*/ 5228845 h 5510676"/>
              <a:gd name="connsiteX2969" fmla="*/ 1536557 w 9144000"/>
              <a:gd name="connsiteY2969" fmla="*/ 5233710 h 5510676"/>
              <a:gd name="connsiteX2970" fmla="*/ 1548022 w 9144000"/>
              <a:gd name="connsiteY2970" fmla="*/ 5230239 h 5510676"/>
              <a:gd name="connsiteX2971" fmla="*/ 1549757 w 9144000"/>
              <a:gd name="connsiteY2971" fmla="*/ 5235972 h 5510676"/>
              <a:gd name="connsiteX2972" fmla="*/ 1562960 w 9144000"/>
              <a:gd name="connsiteY2972" fmla="*/ 5238235 h 5510676"/>
              <a:gd name="connsiteX2973" fmla="*/ 1576162 w 9144000"/>
              <a:gd name="connsiteY2973" fmla="*/ 5240495 h 5510676"/>
              <a:gd name="connsiteX2974" fmla="*/ 1580160 w 9144000"/>
              <a:gd name="connsiteY2974" fmla="*/ 5233027 h 5510676"/>
              <a:gd name="connsiteX2975" fmla="*/ 1585893 w 9144000"/>
              <a:gd name="connsiteY2975" fmla="*/ 5231291 h 5510676"/>
              <a:gd name="connsiteX2976" fmla="*/ 1594491 w 9144000"/>
              <a:gd name="connsiteY2976" fmla="*/ 5228688 h 5510676"/>
              <a:gd name="connsiteX2977" fmla="*/ 1601357 w 9144000"/>
              <a:gd name="connsiteY2977" fmla="*/ 5220352 h 5510676"/>
              <a:gd name="connsiteX2978" fmla="*/ 1608824 w 9144000"/>
              <a:gd name="connsiteY2978" fmla="*/ 5224349 h 5510676"/>
              <a:gd name="connsiteX2979" fmla="*/ 1603091 w 9144000"/>
              <a:gd name="connsiteY2979" fmla="*/ 5226086 h 5510676"/>
              <a:gd name="connsiteX2980" fmla="*/ 1604828 w 9144000"/>
              <a:gd name="connsiteY2980" fmla="*/ 5231818 h 5510676"/>
              <a:gd name="connsiteX2981" fmla="*/ 1616293 w 9144000"/>
              <a:gd name="connsiteY2981" fmla="*/ 5228346 h 5510676"/>
              <a:gd name="connsiteX2982" fmla="*/ 1622026 w 9144000"/>
              <a:gd name="connsiteY2982" fmla="*/ 5226611 h 5510676"/>
              <a:gd name="connsiteX2983" fmla="*/ 1635229 w 9144000"/>
              <a:gd name="connsiteY2983" fmla="*/ 5228873 h 5510676"/>
              <a:gd name="connsiteX2984" fmla="*/ 1646694 w 9144000"/>
              <a:gd name="connsiteY2984" fmla="*/ 5225402 h 5510676"/>
              <a:gd name="connsiteX2985" fmla="*/ 1652426 w 9144000"/>
              <a:gd name="connsiteY2985" fmla="*/ 5223667 h 5510676"/>
              <a:gd name="connsiteX2986" fmla="*/ 1655294 w 9144000"/>
              <a:gd name="connsiteY2986" fmla="*/ 5222799 h 5510676"/>
              <a:gd name="connsiteX2987" fmla="*/ 1663893 w 9144000"/>
              <a:gd name="connsiteY2987" fmla="*/ 5220195 h 5510676"/>
              <a:gd name="connsiteX2988" fmla="*/ 1670494 w 9144000"/>
              <a:gd name="connsiteY2988" fmla="*/ 5221326 h 5510676"/>
              <a:gd name="connsiteX2989" fmla="*/ 1668496 w 9144000"/>
              <a:gd name="connsiteY2989" fmla="*/ 5225060 h 5510676"/>
              <a:gd name="connsiteX2990" fmla="*/ 1659895 w 9144000"/>
              <a:gd name="connsiteY2990" fmla="*/ 5227664 h 5510676"/>
              <a:gd name="connsiteX2991" fmla="*/ 1667365 w 9144000"/>
              <a:gd name="connsiteY2991" fmla="*/ 5231662 h 5510676"/>
              <a:gd name="connsiteX2992" fmla="*/ 1692900 w 9144000"/>
              <a:gd name="connsiteY2992" fmla="*/ 5233319 h 5510676"/>
              <a:gd name="connsiteX2993" fmla="*/ 1711834 w 9144000"/>
              <a:gd name="connsiteY2993" fmla="*/ 5233845 h 5510676"/>
              <a:gd name="connsiteX2994" fmla="*/ 1739369 w 9144000"/>
              <a:gd name="connsiteY2994" fmla="*/ 5231769 h 5510676"/>
              <a:gd name="connsiteX2995" fmla="*/ 1760302 w 9144000"/>
              <a:gd name="connsiteY2995" fmla="*/ 5228560 h 5510676"/>
              <a:gd name="connsiteX2996" fmla="*/ 1812503 w 9144000"/>
              <a:gd name="connsiteY2996" fmla="*/ 5225274 h 5510676"/>
              <a:gd name="connsiteX2997" fmla="*/ 1847507 w 9144000"/>
              <a:gd name="connsiteY2997" fmla="*/ 5227195 h 5510676"/>
              <a:gd name="connsiteX2998" fmla="*/ 1866441 w 9144000"/>
              <a:gd name="connsiteY2998" fmla="*/ 5227721 h 5510676"/>
              <a:gd name="connsiteX2999" fmla="*/ 1885376 w 9144000"/>
              <a:gd name="connsiteY2999" fmla="*/ 5228248 h 5510676"/>
              <a:gd name="connsiteX3000" fmla="*/ 1915777 w 9144000"/>
              <a:gd name="connsiteY3000" fmla="*/ 5225303 h 5510676"/>
              <a:gd name="connsiteX3001" fmla="*/ 1923246 w 9144000"/>
              <a:gd name="connsiteY3001" fmla="*/ 5229300 h 5510676"/>
              <a:gd name="connsiteX3002" fmla="*/ 1953647 w 9144000"/>
              <a:gd name="connsiteY3002" fmla="*/ 5226355 h 5510676"/>
              <a:gd name="connsiteX3003" fmla="*/ 1968848 w 9144000"/>
              <a:gd name="connsiteY3003" fmla="*/ 5224883 h 5510676"/>
              <a:gd name="connsiteX3004" fmla="*/ 1978314 w 9144000"/>
              <a:gd name="connsiteY3004" fmla="*/ 5225146 h 5510676"/>
              <a:gd name="connsiteX3005" fmla="*/ 1991516 w 9144000"/>
              <a:gd name="connsiteY3005" fmla="*/ 5227408 h 5510676"/>
              <a:gd name="connsiteX3006" fmla="*/ 2004717 w 9144000"/>
              <a:gd name="connsiteY3006" fmla="*/ 5229670 h 5510676"/>
              <a:gd name="connsiteX3007" fmla="*/ 2024019 w 9144000"/>
              <a:gd name="connsiteY3007" fmla="*/ 5221535 h 5510676"/>
              <a:gd name="connsiteX3008" fmla="*/ 2015933 w 9144000"/>
              <a:gd name="connsiteY3008" fmla="*/ 5220147 h 5510676"/>
              <a:gd name="connsiteX3009" fmla="*/ 2010199 w 9144000"/>
              <a:gd name="connsiteY3009" fmla="*/ 5221880 h 5510676"/>
              <a:gd name="connsiteX3010" fmla="*/ 2012198 w 9144000"/>
              <a:gd name="connsiteY3010" fmla="*/ 5218146 h 5510676"/>
              <a:gd name="connsiteX3011" fmla="*/ 2008466 w 9144000"/>
              <a:gd name="connsiteY3011" fmla="*/ 5216145 h 5510676"/>
              <a:gd name="connsiteX3012" fmla="*/ 2002732 w 9144000"/>
              <a:gd name="connsiteY3012" fmla="*/ 5217878 h 5510676"/>
              <a:gd name="connsiteX3013" fmla="*/ 1998999 w 9144000"/>
              <a:gd name="connsiteY3013" fmla="*/ 5215878 h 5510676"/>
              <a:gd name="connsiteX3014" fmla="*/ 1992398 w 9144000"/>
              <a:gd name="connsiteY3014" fmla="*/ 5214744 h 5510676"/>
              <a:gd name="connsiteX3015" fmla="*/ 1983796 w 9144000"/>
              <a:gd name="connsiteY3015" fmla="*/ 5217344 h 5510676"/>
              <a:gd name="connsiteX3016" fmla="*/ 1977196 w 9144000"/>
              <a:gd name="connsiteY3016" fmla="*/ 5216210 h 5510676"/>
              <a:gd name="connsiteX3017" fmla="*/ 1970596 w 9144000"/>
              <a:gd name="connsiteY3017" fmla="*/ 5215076 h 5510676"/>
              <a:gd name="connsiteX3018" fmla="*/ 1959128 w 9144000"/>
              <a:gd name="connsiteY3018" fmla="*/ 5218543 h 5510676"/>
              <a:gd name="connsiteX3019" fmla="*/ 1944195 w 9144000"/>
              <a:gd name="connsiteY3019" fmla="*/ 5210541 h 5510676"/>
              <a:gd name="connsiteX3020" fmla="*/ 1942876 w 9144000"/>
              <a:gd name="connsiteY3020" fmla="*/ 5206179 h 5510676"/>
              <a:gd name="connsiteX3021" fmla="*/ 1939299 w 9144000"/>
              <a:gd name="connsiteY3021" fmla="*/ 5204263 h 5510676"/>
              <a:gd name="connsiteX3022" fmla="*/ 2721816 w 9144000"/>
              <a:gd name="connsiteY3022" fmla="*/ 5200338 h 5510676"/>
              <a:gd name="connsiteX3023" fmla="*/ 2716084 w 9144000"/>
              <a:gd name="connsiteY3023" fmla="*/ 5202073 h 5510676"/>
              <a:gd name="connsiteX3024" fmla="*/ 2729286 w 9144000"/>
              <a:gd name="connsiteY3024" fmla="*/ 5204334 h 5510676"/>
              <a:gd name="connsiteX3025" fmla="*/ 2723552 w 9144000"/>
              <a:gd name="connsiteY3025" fmla="*/ 5206071 h 5510676"/>
              <a:gd name="connsiteX3026" fmla="*/ 2717819 w 9144000"/>
              <a:gd name="connsiteY3026" fmla="*/ 5207806 h 5510676"/>
              <a:gd name="connsiteX3027" fmla="*/ 2725287 w 9144000"/>
              <a:gd name="connsiteY3027" fmla="*/ 5211804 h 5510676"/>
              <a:gd name="connsiteX3028" fmla="*/ 2735019 w 9144000"/>
              <a:gd name="connsiteY3028" fmla="*/ 5202598 h 5510676"/>
              <a:gd name="connsiteX3029" fmla="*/ 3712054 w 9144000"/>
              <a:gd name="connsiteY3029" fmla="*/ 5200217 h 5510676"/>
              <a:gd name="connsiteX3030" fmla="*/ 3713787 w 9144000"/>
              <a:gd name="connsiteY3030" fmla="*/ 5205952 h 5510676"/>
              <a:gd name="connsiteX3031" fmla="*/ 3707187 w 9144000"/>
              <a:gd name="connsiteY3031" fmla="*/ 5204819 h 5510676"/>
              <a:gd name="connsiteX3032" fmla="*/ 3706320 w 9144000"/>
              <a:gd name="connsiteY3032" fmla="*/ 5201952 h 5510676"/>
              <a:gd name="connsiteX3033" fmla="*/ 4155575 w 9144000"/>
              <a:gd name="connsiteY3033" fmla="*/ 5199289 h 5510676"/>
              <a:gd name="connsiteX3034" fmla="*/ 4134722 w 9144000"/>
              <a:gd name="connsiteY3034" fmla="*/ 5199341 h 5510676"/>
              <a:gd name="connsiteX3035" fmla="*/ 4153422 w 9144000"/>
              <a:gd name="connsiteY3035" fmla="*/ 5205978 h 5510676"/>
              <a:gd name="connsiteX3036" fmla="*/ 4179826 w 9144000"/>
              <a:gd name="connsiteY3036" fmla="*/ 5210502 h 5510676"/>
              <a:gd name="connsiteX3037" fmla="*/ 4192158 w 9144000"/>
              <a:gd name="connsiteY3037" fmla="*/ 5209897 h 5510676"/>
              <a:gd name="connsiteX3038" fmla="*/ 4201340 w 9144000"/>
              <a:gd name="connsiteY3038" fmla="*/ 5209447 h 5510676"/>
              <a:gd name="connsiteX3039" fmla="*/ 4161216 w 9144000"/>
              <a:gd name="connsiteY3039" fmla="*/ 5200541 h 5510676"/>
              <a:gd name="connsiteX3040" fmla="*/ 4161778 w 9144000"/>
              <a:gd name="connsiteY3040" fmla="*/ 5200843 h 5510676"/>
              <a:gd name="connsiteX3041" fmla="*/ 4161213 w 9144000"/>
              <a:gd name="connsiteY3041" fmla="*/ 5200541 h 5510676"/>
              <a:gd name="connsiteX3042" fmla="*/ 2101746 w 9144000"/>
              <a:gd name="connsiteY3042" fmla="*/ 5198732 h 5510676"/>
              <a:gd name="connsiteX3043" fmla="*/ 2086264 w 9144000"/>
              <a:gd name="connsiteY3043" fmla="*/ 5204864 h 5510676"/>
              <a:gd name="connsiteX3044" fmla="*/ 2086471 w 9144000"/>
              <a:gd name="connsiteY3044" fmla="*/ 5205084 h 5510676"/>
              <a:gd name="connsiteX3045" fmla="*/ 2080738 w 9144000"/>
              <a:gd name="connsiteY3045" fmla="*/ 5206817 h 5510676"/>
              <a:gd name="connsiteX3046" fmla="*/ 2080692 w 9144000"/>
              <a:gd name="connsiteY3046" fmla="*/ 5206670 h 5510676"/>
              <a:gd name="connsiteX3047" fmla="*/ 2076381 w 9144000"/>
              <a:gd name="connsiteY3047" fmla="*/ 5207976 h 5510676"/>
              <a:gd name="connsiteX3048" fmla="*/ 2073515 w 9144000"/>
              <a:gd name="connsiteY3048" fmla="*/ 5208844 h 5510676"/>
              <a:gd name="connsiteX3049" fmla="*/ 2059878 w 9144000"/>
              <a:gd name="connsiteY3049" fmla="*/ 5205147 h 5510676"/>
              <a:gd name="connsiteX3050" fmla="*/ 2043416 w 9144000"/>
              <a:gd name="connsiteY3050" fmla="*/ 5211278 h 5510676"/>
              <a:gd name="connsiteX3051" fmla="*/ 2044300 w 9144000"/>
              <a:gd name="connsiteY3051" fmla="*/ 5211429 h 5510676"/>
              <a:gd name="connsiteX3052" fmla="*/ 2054580 w 9144000"/>
              <a:gd name="connsiteY3052" fmla="*/ 5208317 h 5510676"/>
              <a:gd name="connsiteX3053" fmla="*/ 2055632 w 9144000"/>
              <a:gd name="connsiteY3053" fmla="*/ 5211792 h 5510676"/>
              <a:gd name="connsiteX3054" fmla="*/ 2063536 w 9144000"/>
              <a:gd name="connsiteY3054" fmla="*/ 5212016 h 5510676"/>
              <a:gd name="connsiteX3055" fmla="*/ 2072736 w 9144000"/>
              <a:gd name="connsiteY3055" fmla="*/ 5221750 h 5510676"/>
              <a:gd name="connsiteX3056" fmla="*/ 2053801 w 9144000"/>
              <a:gd name="connsiteY3056" fmla="*/ 5221215 h 5510676"/>
              <a:gd name="connsiteX3057" fmla="*/ 2050933 w 9144000"/>
              <a:gd name="connsiteY3057" fmla="*/ 5222082 h 5510676"/>
              <a:gd name="connsiteX3058" fmla="*/ 2042627 w 9144000"/>
              <a:gd name="connsiteY3058" fmla="*/ 5221357 h 5510676"/>
              <a:gd name="connsiteX3059" fmla="*/ 2059786 w 9144000"/>
              <a:gd name="connsiteY3059" fmla="*/ 5225516 h 5510676"/>
              <a:gd name="connsiteX3060" fmla="*/ 2070121 w 9144000"/>
              <a:gd name="connsiteY3060" fmla="*/ 5228646 h 5510676"/>
              <a:gd name="connsiteX3061" fmla="*/ 2078720 w 9144000"/>
              <a:gd name="connsiteY3061" fmla="*/ 5226042 h 5510676"/>
              <a:gd name="connsiteX3062" fmla="*/ 2092186 w 9144000"/>
              <a:gd name="connsiteY3062" fmla="*/ 5218837 h 5510676"/>
              <a:gd name="connsiteX3063" fmla="*/ 2095881 w 9144000"/>
              <a:gd name="connsiteY3063" fmla="*/ 5218940 h 5510676"/>
              <a:gd name="connsiteX3064" fmla="*/ 2088204 w 9144000"/>
              <a:gd name="connsiteY3064" fmla="*/ 5210818 h 5510676"/>
              <a:gd name="connsiteX3065" fmla="*/ 2099671 w 9144000"/>
              <a:gd name="connsiteY3065" fmla="*/ 5207351 h 5510676"/>
              <a:gd name="connsiteX3066" fmla="*/ 2107138 w 9144000"/>
              <a:gd name="connsiteY3066" fmla="*/ 5211351 h 5510676"/>
              <a:gd name="connsiteX3067" fmla="*/ 2108871 w 9144000"/>
              <a:gd name="connsiteY3067" fmla="*/ 5217086 h 5510676"/>
              <a:gd name="connsiteX3068" fmla="*/ 2113233 w 9144000"/>
              <a:gd name="connsiteY3068" fmla="*/ 5219422 h 5510676"/>
              <a:gd name="connsiteX3069" fmla="*/ 2120588 w 9144000"/>
              <a:gd name="connsiteY3069" fmla="*/ 5219627 h 5510676"/>
              <a:gd name="connsiteX3070" fmla="*/ 2119682 w 9144000"/>
              <a:gd name="connsiteY3070" fmla="*/ 5216631 h 5510676"/>
              <a:gd name="connsiteX3071" fmla="*/ 2114605 w 9144000"/>
              <a:gd name="connsiteY3071" fmla="*/ 5215352 h 5510676"/>
              <a:gd name="connsiteX3072" fmla="*/ 2118901 w 9144000"/>
              <a:gd name="connsiteY3072" fmla="*/ 5214053 h 5510676"/>
              <a:gd name="connsiteX3073" fmla="*/ 2118851 w 9144000"/>
              <a:gd name="connsiteY3073" fmla="*/ 5213893 h 5510676"/>
              <a:gd name="connsiteX3074" fmla="*/ 2113020 w 9144000"/>
              <a:gd name="connsiteY3074" fmla="*/ 5207728 h 5510676"/>
              <a:gd name="connsiteX3075" fmla="*/ 2109139 w 9144000"/>
              <a:gd name="connsiteY3075" fmla="*/ 5207619 h 5510676"/>
              <a:gd name="connsiteX3076" fmla="*/ 2103909 w 9144000"/>
              <a:gd name="connsiteY3076" fmla="*/ 5200219 h 5510676"/>
              <a:gd name="connsiteX3077" fmla="*/ 2103604 w 9144000"/>
              <a:gd name="connsiteY3077" fmla="*/ 5200011 h 5510676"/>
              <a:gd name="connsiteX3078" fmla="*/ 2099671 w 9144000"/>
              <a:gd name="connsiteY3078" fmla="*/ 5207351 h 5510676"/>
              <a:gd name="connsiteX3079" fmla="*/ 2097939 w 9144000"/>
              <a:gd name="connsiteY3079" fmla="*/ 5201617 h 5510676"/>
              <a:gd name="connsiteX3080" fmla="*/ 2103498 w 9144000"/>
              <a:gd name="connsiteY3080" fmla="*/ 5199936 h 5510676"/>
              <a:gd name="connsiteX3081" fmla="*/ 2790087 w 9144000"/>
              <a:gd name="connsiteY3081" fmla="*/ 5198445 h 5510676"/>
              <a:gd name="connsiteX3082" fmla="*/ 2786089 w 9144000"/>
              <a:gd name="connsiteY3082" fmla="*/ 5205914 h 5510676"/>
              <a:gd name="connsiteX3083" fmla="*/ 2784353 w 9144000"/>
              <a:gd name="connsiteY3083" fmla="*/ 5200181 h 5510676"/>
              <a:gd name="connsiteX3084" fmla="*/ 2790087 w 9144000"/>
              <a:gd name="connsiteY3084" fmla="*/ 5198445 h 5510676"/>
              <a:gd name="connsiteX3085" fmla="*/ 3554845 w 9144000"/>
              <a:gd name="connsiteY3085" fmla="*/ 5197675 h 5510676"/>
              <a:gd name="connsiteX3086" fmla="*/ 3549109 w 9144000"/>
              <a:gd name="connsiteY3086" fmla="*/ 5199408 h 5510676"/>
              <a:gd name="connsiteX3087" fmla="*/ 3520441 w 9144000"/>
              <a:gd name="connsiteY3087" fmla="*/ 5208072 h 5510676"/>
              <a:gd name="connsiteX3088" fmla="*/ 3512976 w 9144000"/>
              <a:gd name="connsiteY3088" fmla="*/ 5204071 h 5510676"/>
              <a:gd name="connsiteX3089" fmla="*/ 3530177 w 9144000"/>
              <a:gd name="connsiteY3089" fmla="*/ 5198873 h 5510676"/>
              <a:gd name="connsiteX3090" fmla="*/ 3463905 w 9144000"/>
              <a:gd name="connsiteY3090" fmla="*/ 5197002 h 5510676"/>
              <a:gd name="connsiteX3091" fmla="*/ 3474240 w 9144000"/>
              <a:gd name="connsiteY3091" fmla="*/ 5200136 h 5510676"/>
              <a:gd name="connsiteX3092" fmla="*/ 3457904 w 9144000"/>
              <a:gd name="connsiteY3092" fmla="*/ 5208201 h 5510676"/>
              <a:gd name="connsiteX3093" fmla="*/ 3438971 w 9144000"/>
              <a:gd name="connsiteY3093" fmla="*/ 5207667 h 5510676"/>
              <a:gd name="connsiteX3094" fmla="*/ 3447571 w 9144000"/>
              <a:gd name="connsiteY3094" fmla="*/ 5205068 h 5510676"/>
              <a:gd name="connsiteX3095" fmla="*/ 3448705 w 9144000"/>
              <a:gd name="connsiteY3095" fmla="*/ 5198468 h 5510676"/>
              <a:gd name="connsiteX3096" fmla="*/ 3463905 w 9144000"/>
              <a:gd name="connsiteY3096" fmla="*/ 5197002 h 5510676"/>
              <a:gd name="connsiteX3097" fmla="*/ 2695414 w 9144000"/>
              <a:gd name="connsiteY3097" fmla="*/ 5195813 h 5510676"/>
              <a:gd name="connsiteX3098" fmla="*/ 2691416 w 9144000"/>
              <a:gd name="connsiteY3098" fmla="*/ 5203282 h 5510676"/>
              <a:gd name="connsiteX3099" fmla="*/ 2693152 w 9144000"/>
              <a:gd name="connsiteY3099" fmla="*/ 5209015 h 5510676"/>
              <a:gd name="connsiteX3100" fmla="*/ 2698886 w 9144000"/>
              <a:gd name="connsiteY3100" fmla="*/ 5207278 h 5510676"/>
              <a:gd name="connsiteX3101" fmla="*/ 2702881 w 9144000"/>
              <a:gd name="connsiteY3101" fmla="*/ 5199810 h 5510676"/>
              <a:gd name="connsiteX3102" fmla="*/ 2702014 w 9144000"/>
              <a:gd name="connsiteY3102" fmla="*/ 5196944 h 5510676"/>
              <a:gd name="connsiteX3103" fmla="*/ 2695414 w 9144000"/>
              <a:gd name="connsiteY3103" fmla="*/ 5195813 h 5510676"/>
              <a:gd name="connsiteX3104" fmla="*/ 4644516 w 9144000"/>
              <a:gd name="connsiteY3104" fmla="*/ 5194996 h 5510676"/>
              <a:gd name="connsiteX3105" fmla="*/ 4642963 w 9144000"/>
              <a:gd name="connsiteY3105" fmla="*/ 5204061 h 5510676"/>
              <a:gd name="connsiteX3106" fmla="*/ 4646110 w 9144000"/>
              <a:gd name="connsiteY3106" fmla="*/ 5205748 h 5510676"/>
              <a:gd name="connsiteX3107" fmla="*/ 4642485 w 9144000"/>
              <a:gd name="connsiteY3107" fmla="*/ 5206842 h 5510676"/>
              <a:gd name="connsiteX3108" fmla="*/ 4642253 w 9144000"/>
              <a:gd name="connsiteY3108" fmla="*/ 5208198 h 5510676"/>
              <a:gd name="connsiteX3109" fmla="*/ 4623318 w 9144000"/>
              <a:gd name="connsiteY3109" fmla="*/ 5207672 h 5510676"/>
              <a:gd name="connsiteX3110" fmla="*/ 4618717 w 9144000"/>
              <a:gd name="connsiteY3110" fmla="*/ 5202806 h 5510676"/>
              <a:gd name="connsiteX3111" fmla="*/ 4619848 w 9144000"/>
              <a:gd name="connsiteY3111" fmla="*/ 5196206 h 5510676"/>
              <a:gd name="connsiteX3112" fmla="*/ 4644516 w 9144000"/>
              <a:gd name="connsiteY3112" fmla="*/ 5194996 h 5510676"/>
              <a:gd name="connsiteX3113" fmla="*/ 3682239 w 9144000"/>
              <a:gd name="connsiteY3113" fmla="*/ 5194348 h 5510676"/>
              <a:gd name="connsiteX3114" fmla="*/ 3684541 w 9144000"/>
              <a:gd name="connsiteY3114" fmla="*/ 5196782 h 5510676"/>
              <a:gd name="connsiteX3115" fmla="*/ 3678809 w 9144000"/>
              <a:gd name="connsiteY3115" fmla="*/ 5198516 h 5510676"/>
              <a:gd name="connsiteX3116" fmla="*/ 3678995 w 9144000"/>
              <a:gd name="connsiteY3116" fmla="*/ 5198287 h 5510676"/>
              <a:gd name="connsiteX3117" fmla="*/ 3670184 w 9144000"/>
              <a:gd name="connsiteY3117" fmla="*/ 5206616 h 5510676"/>
              <a:gd name="connsiteX3118" fmla="*/ 3642648 w 9144000"/>
              <a:gd name="connsiteY3118" fmla="*/ 5208680 h 5510676"/>
              <a:gd name="connsiteX3119" fmla="*/ 3622848 w 9144000"/>
              <a:gd name="connsiteY3119" fmla="*/ 5205279 h 5510676"/>
              <a:gd name="connsiteX3120" fmla="*/ 3610514 w 9144000"/>
              <a:gd name="connsiteY3120" fmla="*/ 5205878 h 5510676"/>
              <a:gd name="connsiteX3121" fmla="*/ 3601047 w 9144000"/>
              <a:gd name="connsiteY3121" fmla="*/ 5205612 h 5510676"/>
              <a:gd name="connsiteX3122" fmla="*/ 3611647 w 9144000"/>
              <a:gd name="connsiteY3122" fmla="*/ 5199278 h 5510676"/>
              <a:gd name="connsiteX3123" fmla="*/ 3624848 w 9144000"/>
              <a:gd name="connsiteY3123" fmla="*/ 5201546 h 5510676"/>
              <a:gd name="connsiteX3124" fmla="*/ 3643782 w 9144000"/>
              <a:gd name="connsiteY3124" fmla="*/ 5202082 h 5510676"/>
              <a:gd name="connsiteX3125" fmla="*/ 3655250 w 9144000"/>
              <a:gd name="connsiteY3125" fmla="*/ 5198615 h 5510676"/>
              <a:gd name="connsiteX3126" fmla="*/ 3672886 w 9144000"/>
              <a:gd name="connsiteY3126" fmla="*/ 5194848 h 5510676"/>
              <a:gd name="connsiteX3127" fmla="*/ 3679761 w 9144000"/>
              <a:gd name="connsiteY3127" fmla="*/ 5197359 h 5510676"/>
              <a:gd name="connsiteX3128" fmla="*/ 3138906 w 9144000"/>
              <a:gd name="connsiteY3128" fmla="*/ 5192982 h 5510676"/>
              <a:gd name="connsiteX3129" fmla="*/ 3140641 w 9144000"/>
              <a:gd name="connsiteY3129" fmla="*/ 5198715 h 5510676"/>
              <a:gd name="connsiteX3130" fmla="*/ 3152107 w 9144000"/>
              <a:gd name="connsiteY3130" fmla="*/ 5195244 h 5510676"/>
              <a:gd name="connsiteX3131" fmla="*/ 3138906 w 9144000"/>
              <a:gd name="connsiteY3131" fmla="*/ 5192982 h 5510676"/>
              <a:gd name="connsiteX3132" fmla="*/ 3173041 w 9144000"/>
              <a:gd name="connsiteY3132" fmla="*/ 5192037 h 5510676"/>
              <a:gd name="connsiteX3133" fmla="*/ 3171042 w 9144000"/>
              <a:gd name="connsiteY3133" fmla="*/ 5195771 h 5510676"/>
              <a:gd name="connsiteX3134" fmla="*/ 3176774 w 9144000"/>
              <a:gd name="connsiteY3134" fmla="*/ 5194035 h 5510676"/>
              <a:gd name="connsiteX3135" fmla="*/ 3182508 w 9144000"/>
              <a:gd name="connsiteY3135" fmla="*/ 5192300 h 5510676"/>
              <a:gd name="connsiteX3136" fmla="*/ 3173041 w 9144000"/>
              <a:gd name="connsiteY3136" fmla="*/ 5192037 h 5510676"/>
              <a:gd name="connsiteX3137" fmla="*/ 3029031 w 9144000"/>
              <a:gd name="connsiteY3137" fmla="*/ 5191822 h 5510676"/>
              <a:gd name="connsiteX3138" fmla="*/ 3027033 w 9144000"/>
              <a:gd name="connsiteY3138" fmla="*/ 5195557 h 5510676"/>
              <a:gd name="connsiteX3139" fmla="*/ 3033635 w 9144000"/>
              <a:gd name="connsiteY3139" fmla="*/ 5196688 h 5510676"/>
              <a:gd name="connsiteX3140" fmla="*/ 3045969 w 9144000"/>
              <a:gd name="connsiteY3140" fmla="*/ 5196083 h 5510676"/>
              <a:gd name="connsiteX3141" fmla="*/ 3038498 w 9144000"/>
              <a:gd name="connsiteY3141" fmla="*/ 5192087 h 5510676"/>
              <a:gd name="connsiteX3142" fmla="*/ 3035339 w 9144000"/>
              <a:gd name="connsiteY3142" fmla="*/ 5191999 h 5510676"/>
              <a:gd name="connsiteX3143" fmla="*/ 3033880 w 9144000"/>
              <a:gd name="connsiteY3143" fmla="*/ 5192439 h 5510676"/>
              <a:gd name="connsiteX3144" fmla="*/ 3032932 w 9144000"/>
              <a:gd name="connsiteY3144" fmla="*/ 5191931 h 5510676"/>
              <a:gd name="connsiteX3145" fmla="*/ 4860659 w 9144000"/>
              <a:gd name="connsiteY3145" fmla="*/ 5190961 h 5510676"/>
              <a:gd name="connsiteX3146" fmla="*/ 4868123 w 9144000"/>
              <a:gd name="connsiteY3146" fmla="*/ 5194962 h 5510676"/>
              <a:gd name="connsiteX3147" fmla="*/ 4862392 w 9144000"/>
              <a:gd name="connsiteY3147" fmla="*/ 5196694 h 5510676"/>
              <a:gd name="connsiteX3148" fmla="*/ 5224176 w 9144000"/>
              <a:gd name="connsiteY3148" fmla="*/ 5190898 h 5510676"/>
              <a:gd name="connsiteX3149" fmla="*/ 5223571 w 9144000"/>
              <a:gd name="connsiteY3149" fmla="*/ 5192027 h 5510676"/>
              <a:gd name="connsiteX3150" fmla="*/ 5213840 w 9144000"/>
              <a:gd name="connsiteY3150" fmla="*/ 5201231 h 5510676"/>
              <a:gd name="connsiteX3151" fmla="*/ 5208107 w 9144000"/>
              <a:gd name="connsiteY3151" fmla="*/ 5202966 h 5510676"/>
              <a:gd name="connsiteX3152" fmla="*/ 5201506 w 9144000"/>
              <a:gd name="connsiteY3152" fmla="*/ 5201837 h 5510676"/>
              <a:gd name="connsiteX3153" fmla="*/ 5189173 w 9144000"/>
              <a:gd name="connsiteY3153" fmla="*/ 5202440 h 5510676"/>
              <a:gd name="connsiteX3154" fmla="*/ 5170239 w 9144000"/>
              <a:gd name="connsiteY3154" fmla="*/ 5201915 h 5510676"/>
              <a:gd name="connsiteX3155" fmla="*/ 5151303 w 9144000"/>
              <a:gd name="connsiteY3155" fmla="*/ 5201388 h 5510676"/>
              <a:gd name="connsiteX3156" fmla="*/ 5145570 w 9144000"/>
              <a:gd name="connsiteY3156" fmla="*/ 5203124 h 5510676"/>
              <a:gd name="connsiteX3157" fmla="*/ 5132370 w 9144000"/>
              <a:gd name="connsiteY3157" fmla="*/ 5200861 h 5510676"/>
              <a:gd name="connsiteX3158" fmla="*/ 5118054 w 9144000"/>
              <a:gd name="connsiteY3158" fmla="*/ 5202247 h 5510676"/>
              <a:gd name="connsiteX3159" fmla="*/ 5111510 w 9144000"/>
              <a:gd name="connsiteY3159" fmla="*/ 5205520 h 5510676"/>
              <a:gd name="connsiteX3160" fmla="*/ 5104069 w 9144000"/>
              <a:gd name="connsiteY3160" fmla="*/ 5205520 h 5510676"/>
              <a:gd name="connsiteX3161" fmla="*/ 5096628 w 9144000"/>
              <a:gd name="connsiteY3161" fmla="*/ 5205520 h 5510676"/>
              <a:gd name="connsiteX3162" fmla="*/ 5096615 w 9144000"/>
              <a:gd name="connsiteY3162" fmla="*/ 5205484 h 5510676"/>
              <a:gd name="connsiteX3163" fmla="*/ 5096236 w 9144000"/>
              <a:gd name="connsiteY3163" fmla="*/ 5205542 h 5510676"/>
              <a:gd name="connsiteX3164" fmla="*/ 5090501 w 9144000"/>
              <a:gd name="connsiteY3164" fmla="*/ 5207277 h 5510676"/>
              <a:gd name="connsiteX3165" fmla="*/ 5083034 w 9144000"/>
              <a:gd name="connsiteY3165" fmla="*/ 5203280 h 5510676"/>
              <a:gd name="connsiteX3166" fmla="*/ 5074463 w 9144000"/>
              <a:gd name="connsiteY3166" fmla="*/ 5211387 h 5510676"/>
              <a:gd name="connsiteX3167" fmla="*/ 5076885 w 9144000"/>
              <a:gd name="connsiteY3167" fmla="*/ 5212684 h 5510676"/>
              <a:gd name="connsiteX3168" fmla="*/ 5071152 w 9144000"/>
              <a:gd name="connsiteY3168" fmla="*/ 5214416 h 5510676"/>
              <a:gd name="connsiteX3169" fmla="*/ 5067925 w 9144000"/>
              <a:gd name="connsiteY3169" fmla="*/ 5215392 h 5510676"/>
              <a:gd name="connsiteX3170" fmla="*/ 5069306 w 9144000"/>
              <a:gd name="connsiteY3170" fmla="*/ 5219954 h 5510676"/>
              <a:gd name="connsiteX3171" fmla="*/ 5067043 w 9144000"/>
              <a:gd name="connsiteY3171" fmla="*/ 5224180 h 5510676"/>
              <a:gd name="connsiteX3172" fmla="*/ 5070020 w 9144000"/>
              <a:gd name="connsiteY3172" fmla="*/ 5225774 h 5510676"/>
              <a:gd name="connsiteX3173" fmla="*/ 5085221 w 9144000"/>
              <a:gd name="connsiteY3173" fmla="*/ 5224302 h 5510676"/>
              <a:gd name="connsiteX3174" fmla="*/ 5086632 w 9144000"/>
              <a:gd name="connsiteY3174" fmla="*/ 5224280 h 5510676"/>
              <a:gd name="connsiteX3175" fmla="*/ 5086241 w 9144000"/>
              <a:gd name="connsiteY3175" fmla="*/ 5224213 h 5510676"/>
              <a:gd name="connsiteX3176" fmla="*/ 5088240 w 9144000"/>
              <a:gd name="connsiteY3176" fmla="*/ 5220479 h 5510676"/>
              <a:gd name="connsiteX3177" fmla="*/ 5093974 w 9144000"/>
              <a:gd name="connsiteY3177" fmla="*/ 5218742 h 5510676"/>
              <a:gd name="connsiteX3178" fmla="*/ 5093041 w 9144000"/>
              <a:gd name="connsiteY3178" fmla="*/ 5224179 h 5510676"/>
              <a:gd name="connsiteX3179" fmla="*/ 5114292 w 9144000"/>
              <a:gd name="connsiteY3179" fmla="*/ 5223847 h 5510676"/>
              <a:gd name="connsiteX3180" fmla="*/ 5112907 w 9144000"/>
              <a:gd name="connsiteY3180" fmla="*/ 5219269 h 5510676"/>
              <a:gd name="connsiteX3181" fmla="*/ 5121205 w 9144000"/>
              <a:gd name="connsiteY3181" fmla="*/ 5210499 h 5510676"/>
              <a:gd name="connsiteX3182" fmla="*/ 5130107 w 9144000"/>
              <a:gd name="connsiteY3182" fmla="*/ 5214063 h 5510676"/>
              <a:gd name="connsiteX3183" fmla="*/ 5124374 w 9144000"/>
              <a:gd name="connsiteY3183" fmla="*/ 5215798 h 5510676"/>
              <a:gd name="connsiteX3184" fmla="*/ 5118641 w 9144000"/>
              <a:gd name="connsiteY3184" fmla="*/ 5217534 h 5510676"/>
              <a:gd name="connsiteX3185" fmla="*/ 5115271 w 9144000"/>
              <a:gd name="connsiteY3185" fmla="*/ 5223831 h 5510676"/>
              <a:gd name="connsiteX3186" fmla="*/ 5128823 w 9144000"/>
              <a:gd name="connsiteY3186" fmla="*/ 5223618 h 5510676"/>
              <a:gd name="connsiteX3187" fmla="*/ 5143760 w 9144000"/>
              <a:gd name="connsiteY3187" fmla="*/ 5231614 h 5510676"/>
              <a:gd name="connsiteX3188" fmla="*/ 5138027 w 9144000"/>
              <a:gd name="connsiteY3188" fmla="*/ 5233350 h 5510676"/>
              <a:gd name="connsiteX3189" fmla="*/ 5129427 w 9144000"/>
              <a:gd name="connsiteY3189" fmla="*/ 5235953 h 5510676"/>
              <a:gd name="connsiteX3190" fmla="*/ 5116227 w 9144000"/>
              <a:gd name="connsiteY3190" fmla="*/ 5233691 h 5510676"/>
              <a:gd name="connsiteX3191" fmla="*/ 5111624 w 9144000"/>
              <a:gd name="connsiteY3191" fmla="*/ 5228825 h 5510676"/>
              <a:gd name="connsiteX3192" fmla="*/ 5103025 w 9144000"/>
              <a:gd name="connsiteY3192" fmla="*/ 5231429 h 5510676"/>
              <a:gd name="connsiteX3193" fmla="*/ 5094425 w 9144000"/>
              <a:gd name="connsiteY3193" fmla="*/ 5234032 h 5510676"/>
              <a:gd name="connsiteX3194" fmla="*/ 5081223 w 9144000"/>
              <a:gd name="connsiteY3194" fmla="*/ 5231770 h 5510676"/>
              <a:gd name="connsiteX3195" fmla="*/ 5075490 w 9144000"/>
              <a:gd name="connsiteY3195" fmla="*/ 5233506 h 5510676"/>
              <a:gd name="connsiteX3196" fmla="*/ 5062289 w 9144000"/>
              <a:gd name="connsiteY3196" fmla="*/ 5231244 h 5510676"/>
              <a:gd name="connsiteX3197" fmla="*/ 5043354 w 9144000"/>
              <a:gd name="connsiteY3197" fmla="*/ 5230718 h 5510676"/>
              <a:gd name="connsiteX3198" fmla="*/ 5030152 w 9144000"/>
              <a:gd name="connsiteY3198" fmla="*/ 5228457 h 5510676"/>
              <a:gd name="connsiteX3199" fmla="*/ 5023552 w 9144000"/>
              <a:gd name="connsiteY3199" fmla="*/ 5227325 h 5510676"/>
              <a:gd name="connsiteX3200" fmla="*/ 5011217 w 9144000"/>
              <a:gd name="connsiteY3200" fmla="*/ 5227930 h 5510676"/>
              <a:gd name="connsiteX3201" fmla="*/ 4998015 w 9144000"/>
              <a:gd name="connsiteY3201" fmla="*/ 5225668 h 5510676"/>
              <a:gd name="connsiteX3202" fmla="*/ 5003749 w 9144000"/>
              <a:gd name="connsiteY3202" fmla="*/ 5223932 h 5510676"/>
              <a:gd name="connsiteX3203" fmla="*/ 5010938 w 9144000"/>
              <a:gd name="connsiteY3203" fmla="*/ 5218846 h 5510676"/>
              <a:gd name="connsiteX3204" fmla="*/ 4983836 w 9144000"/>
              <a:gd name="connsiteY3204" fmla="*/ 5227050 h 5510676"/>
              <a:gd name="connsiteX3205" fmla="*/ 4959168 w 9144000"/>
              <a:gd name="connsiteY3205" fmla="*/ 5228261 h 5510676"/>
              <a:gd name="connsiteX3206" fmla="*/ 4953436 w 9144000"/>
              <a:gd name="connsiteY3206" fmla="*/ 5229995 h 5510676"/>
              <a:gd name="connsiteX3207" fmla="*/ 4963166 w 9144000"/>
              <a:gd name="connsiteY3207" fmla="*/ 5220791 h 5510676"/>
              <a:gd name="connsiteX3208" fmla="*/ 4958675 w 9144000"/>
              <a:gd name="connsiteY3208" fmla="*/ 5218388 h 5510676"/>
              <a:gd name="connsiteX3209" fmla="*/ 4958411 w 9144000"/>
              <a:gd name="connsiteY3209" fmla="*/ 5218881 h 5510676"/>
              <a:gd name="connsiteX3210" fmla="*/ 4952678 w 9144000"/>
              <a:gd name="connsiteY3210" fmla="*/ 5220617 h 5510676"/>
              <a:gd name="connsiteX3211" fmla="*/ 4946541 w 9144000"/>
              <a:gd name="connsiteY3211" fmla="*/ 5219566 h 5510676"/>
              <a:gd name="connsiteX3212" fmla="*/ 4932765 w 9144000"/>
              <a:gd name="connsiteY3212" fmla="*/ 5223737 h 5510676"/>
              <a:gd name="connsiteX3213" fmla="*/ 4921298 w 9144000"/>
              <a:gd name="connsiteY3213" fmla="*/ 5227207 h 5510676"/>
              <a:gd name="connsiteX3214" fmla="*/ 4909832 w 9144000"/>
              <a:gd name="connsiteY3214" fmla="*/ 5230678 h 5510676"/>
              <a:gd name="connsiteX3215" fmla="*/ 4917302 w 9144000"/>
              <a:gd name="connsiteY3215" fmla="*/ 5234676 h 5510676"/>
              <a:gd name="connsiteX3216" fmla="*/ 4924771 w 9144000"/>
              <a:gd name="connsiteY3216" fmla="*/ 5238673 h 5510676"/>
              <a:gd name="connsiteX3217" fmla="*/ 4942837 w 9144000"/>
              <a:gd name="connsiteY3217" fmla="*/ 5236334 h 5510676"/>
              <a:gd name="connsiteX3218" fmla="*/ 4955171 w 9144000"/>
              <a:gd name="connsiteY3218" fmla="*/ 5235729 h 5510676"/>
              <a:gd name="connsiteX3219" fmla="*/ 4960904 w 9144000"/>
              <a:gd name="connsiteY3219" fmla="*/ 5233993 h 5510676"/>
              <a:gd name="connsiteX3220" fmla="*/ 4961771 w 9144000"/>
              <a:gd name="connsiteY3220" fmla="*/ 5236860 h 5510676"/>
              <a:gd name="connsiteX3221" fmla="*/ 4968373 w 9144000"/>
              <a:gd name="connsiteY3221" fmla="*/ 5237990 h 5510676"/>
              <a:gd name="connsiteX3222" fmla="*/ 4974105 w 9144000"/>
              <a:gd name="connsiteY3222" fmla="*/ 5236255 h 5510676"/>
              <a:gd name="connsiteX3223" fmla="*/ 4987307 w 9144000"/>
              <a:gd name="connsiteY3223" fmla="*/ 5238517 h 5510676"/>
              <a:gd name="connsiteX3224" fmla="*/ 5004506 w 9144000"/>
              <a:gd name="connsiteY3224" fmla="*/ 5233310 h 5510676"/>
              <a:gd name="connsiteX3225" fmla="*/ 5023441 w 9144000"/>
              <a:gd name="connsiteY3225" fmla="*/ 5233837 h 5510676"/>
              <a:gd name="connsiteX3226" fmla="*/ 5030910 w 9144000"/>
              <a:gd name="connsiteY3226" fmla="*/ 5237834 h 5510676"/>
              <a:gd name="connsiteX3227" fmla="*/ 5055578 w 9144000"/>
              <a:gd name="connsiteY3227" fmla="*/ 5236625 h 5510676"/>
              <a:gd name="connsiteX3228" fmla="*/ 5081980 w 9144000"/>
              <a:gd name="connsiteY3228" fmla="*/ 5241148 h 5510676"/>
              <a:gd name="connsiteX3229" fmla="*/ 5093446 w 9144000"/>
              <a:gd name="connsiteY3229" fmla="*/ 5237678 h 5510676"/>
              <a:gd name="connsiteX3230" fmla="*/ 5137050 w 9144000"/>
              <a:gd name="connsiteY3230" fmla="*/ 5236994 h 5510676"/>
              <a:gd name="connsiteX3231" fmla="*/ 5150252 w 9144000"/>
              <a:gd name="connsiteY3231" fmla="*/ 5239257 h 5510676"/>
              <a:gd name="connsiteX3232" fmla="*/ 5169185 w 9144000"/>
              <a:gd name="connsiteY3232" fmla="*/ 5239783 h 5510676"/>
              <a:gd name="connsiteX3233" fmla="*/ 5178653 w 9144000"/>
              <a:gd name="connsiteY3233" fmla="*/ 5240046 h 5510676"/>
              <a:gd name="connsiteX3234" fmla="*/ 5188120 w 9144000"/>
              <a:gd name="connsiteY3234" fmla="*/ 5240310 h 5510676"/>
              <a:gd name="connsiteX3235" fmla="*/ 5193852 w 9144000"/>
              <a:gd name="connsiteY3235" fmla="*/ 5238573 h 5510676"/>
              <a:gd name="connsiteX3236" fmla="*/ 5207055 w 9144000"/>
              <a:gd name="connsiteY3236" fmla="*/ 5240836 h 5510676"/>
              <a:gd name="connsiteX3237" fmla="*/ 5225989 w 9144000"/>
              <a:gd name="connsiteY3237" fmla="*/ 5241362 h 5510676"/>
              <a:gd name="connsiteX3238" fmla="*/ 5244924 w 9144000"/>
              <a:gd name="connsiteY3238" fmla="*/ 5241890 h 5510676"/>
              <a:gd name="connsiteX3239" fmla="*/ 5252752 w 9144000"/>
              <a:gd name="connsiteY3239" fmla="*/ 5236699 h 5510676"/>
              <a:gd name="connsiteX3240" fmla="*/ 5245035 w 9144000"/>
              <a:gd name="connsiteY3240" fmla="*/ 5235377 h 5510676"/>
              <a:gd name="connsiteX3241" fmla="*/ 5237566 w 9144000"/>
              <a:gd name="connsiteY3241" fmla="*/ 5231380 h 5510676"/>
              <a:gd name="connsiteX3242" fmla="*/ 5224365 w 9144000"/>
              <a:gd name="connsiteY3242" fmla="*/ 5229117 h 5510676"/>
              <a:gd name="connsiteX3243" fmla="*/ 5189097 w 9144000"/>
              <a:gd name="connsiteY3243" fmla="*/ 5236665 h 5510676"/>
              <a:gd name="connsiteX3244" fmla="*/ 5188231 w 9144000"/>
              <a:gd name="connsiteY3244" fmla="*/ 5233798 h 5510676"/>
              <a:gd name="connsiteX3245" fmla="*/ 5193095 w 9144000"/>
              <a:gd name="connsiteY3245" fmla="*/ 5229196 h 5510676"/>
              <a:gd name="connsiteX3246" fmla="*/ 5185627 w 9144000"/>
              <a:gd name="connsiteY3246" fmla="*/ 5225198 h 5510676"/>
              <a:gd name="connsiteX3247" fmla="*/ 5202827 w 9144000"/>
              <a:gd name="connsiteY3247" fmla="*/ 5219991 h 5510676"/>
              <a:gd name="connsiteX3248" fmla="*/ 5216028 w 9144000"/>
              <a:gd name="connsiteY3248" fmla="*/ 5222253 h 5510676"/>
              <a:gd name="connsiteX3249" fmla="*/ 5225496 w 9144000"/>
              <a:gd name="connsiteY3249" fmla="*/ 5222516 h 5510676"/>
              <a:gd name="connsiteX3250" fmla="*/ 5232096 w 9144000"/>
              <a:gd name="connsiteY3250" fmla="*/ 5223647 h 5510676"/>
              <a:gd name="connsiteX3251" fmla="*/ 5237829 w 9144000"/>
              <a:gd name="connsiteY3251" fmla="*/ 5221912 h 5510676"/>
              <a:gd name="connsiteX3252" fmla="*/ 5245873 w 9144000"/>
              <a:gd name="connsiteY3252" fmla="*/ 5224347 h 5510676"/>
              <a:gd name="connsiteX3253" fmla="*/ 5245451 w 9144000"/>
              <a:gd name="connsiteY3253" fmla="*/ 5222954 h 5510676"/>
              <a:gd name="connsiteX3254" fmla="*/ 5248729 w 9144000"/>
              <a:gd name="connsiteY3254" fmla="*/ 5221961 h 5510676"/>
              <a:gd name="connsiteX3255" fmla="*/ 5235828 w 9144000"/>
              <a:gd name="connsiteY3255" fmla="*/ 5220962 h 5510676"/>
              <a:gd name="connsiteX3256" fmla="*/ 5237978 w 9144000"/>
              <a:gd name="connsiteY3256" fmla="*/ 5220311 h 5510676"/>
              <a:gd name="connsiteX3257" fmla="*/ 5247296 w 9144000"/>
              <a:gd name="connsiteY3257" fmla="*/ 5217495 h 5510676"/>
              <a:gd name="connsiteX3258" fmla="*/ 5251507 w 9144000"/>
              <a:gd name="connsiteY3258" fmla="*/ 5216224 h 5510676"/>
              <a:gd name="connsiteX3259" fmla="*/ 5239981 w 9144000"/>
              <a:gd name="connsiteY3259" fmla="*/ 5215221 h 5510676"/>
              <a:gd name="connsiteX3260" fmla="*/ 5219047 w 9144000"/>
              <a:gd name="connsiteY3260" fmla="*/ 5218432 h 5510676"/>
              <a:gd name="connsiteX3261" fmla="*/ 5203847 w 9144000"/>
              <a:gd name="connsiteY3261" fmla="*/ 5219903 h 5510676"/>
              <a:gd name="connsiteX3262" fmla="*/ 5186911 w 9144000"/>
              <a:gd name="connsiteY3262" fmla="*/ 5215642 h 5510676"/>
              <a:gd name="connsiteX3263" fmla="*/ 5240245 w 9144000"/>
              <a:gd name="connsiteY3263" fmla="*/ 5205755 h 5510676"/>
              <a:gd name="connsiteX3264" fmla="*/ 5260914 w 9144000"/>
              <a:gd name="connsiteY3264" fmla="*/ 5212014 h 5510676"/>
              <a:gd name="connsiteX3265" fmla="*/ 5258793 w 9144000"/>
              <a:gd name="connsiteY3265" fmla="*/ 5214020 h 5510676"/>
              <a:gd name="connsiteX3266" fmla="*/ 5270231 w 9144000"/>
              <a:gd name="connsiteY3266" fmla="*/ 5210563 h 5510676"/>
              <a:gd name="connsiteX3267" fmla="*/ 5273964 w 9144000"/>
              <a:gd name="connsiteY3267" fmla="*/ 5212564 h 5510676"/>
              <a:gd name="connsiteX3268" fmla="*/ 5280221 w 9144000"/>
              <a:gd name="connsiteY3268" fmla="*/ 5212741 h 5510676"/>
              <a:gd name="connsiteX3269" fmla="*/ 5272380 w 9144000"/>
              <a:gd name="connsiteY3269" fmla="*/ 5208543 h 5510676"/>
              <a:gd name="connsiteX3270" fmla="*/ 5287580 w 9144000"/>
              <a:gd name="connsiteY3270" fmla="*/ 5207071 h 5510676"/>
              <a:gd name="connsiteX3271" fmla="*/ 5302981 w 9144000"/>
              <a:gd name="connsiteY3271" fmla="*/ 5210945 h 5510676"/>
              <a:gd name="connsiteX3272" fmla="*/ 5313835 w 9144000"/>
              <a:gd name="connsiteY3272" fmla="*/ 5209900 h 5510676"/>
              <a:gd name="connsiteX3273" fmla="*/ 5325010 w 9144000"/>
              <a:gd name="connsiteY3273" fmla="*/ 5208457 h 5510676"/>
              <a:gd name="connsiteX3274" fmla="*/ 5321715 w 9144000"/>
              <a:gd name="connsiteY3274" fmla="*/ 5206125 h 5510676"/>
              <a:gd name="connsiteX3275" fmla="*/ 5320527 w 9144000"/>
              <a:gd name="connsiteY3275" fmla="*/ 5202197 h 5510676"/>
              <a:gd name="connsiteX3276" fmla="*/ 5316149 w 9144000"/>
              <a:gd name="connsiteY3276" fmla="*/ 5201799 h 5510676"/>
              <a:gd name="connsiteX3277" fmla="*/ 5290104 w 9144000"/>
              <a:gd name="connsiteY3277" fmla="*/ 5201799 h 5510676"/>
              <a:gd name="connsiteX3278" fmla="*/ 5275221 w 9144000"/>
              <a:gd name="connsiteY3278" fmla="*/ 5205520 h 5510676"/>
              <a:gd name="connsiteX3279" fmla="*/ 5267780 w 9144000"/>
              <a:gd name="connsiteY3279" fmla="*/ 5205520 h 5510676"/>
              <a:gd name="connsiteX3280" fmla="*/ 5252897 w 9144000"/>
              <a:gd name="connsiteY3280" fmla="*/ 5198078 h 5510676"/>
              <a:gd name="connsiteX3281" fmla="*/ 5252175 w 9144000"/>
              <a:gd name="connsiteY3281" fmla="*/ 5197897 h 5510676"/>
              <a:gd name="connsiteX3282" fmla="*/ 5244243 w 9144000"/>
              <a:gd name="connsiteY3282" fmla="*/ 5198286 h 5510676"/>
              <a:gd name="connsiteX3283" fmla="*/ 5245362 w 9144000"/>
              <a:gd name="connsiteY3283" fmla="*/ 5196194 h 5510676"/>
              <a:gd name="connsiteX3284" fmla="*/ 5237210 w 9144000"/>
              <a:gd name="connsiteY3284" fmla="*/ 5194157 h 5510676"/>
              <a:gd name="connsiteX3285" fmla="*/ 5236773 w 9144000"/>
              <a:gd name="connsiteY3285" fmla="*/ 5194289 h 5510676"/>
              <a:gd name="connsiteX3286" fmla="*/ 5236693 w 9144000"/>
              <a:gd name="connsiteY3286" fmla="*/ 5194027 h 5510676"/>
              <a:gd name="connsiteX3287" fmla="*/ 3169306 w 9144000"/>
              <a:gd name="connsiteY3287" fmla="*/ 5190037 h 5510676"/>
              <a:gd name="connsiteX3288" fmla="*/ 3163574 w 9144000"/>
              <a:gd name="connsiteY3288" fmla="*/ 5191773 h 5510676"/>
              <a:gd name="connsiteX3289" fmla="*/ 3165309 w 9144000"/>
              <a:gd name="connsiteY3289" fmla="*/ 5197507 h 5510676"/>
              <a:gd name="connsiteX3290" fmla="*/ 3006362 w 9144000"/>
              <a:gd name="connsiteY3290" fmla="*/ 5189298 h 5510676"/>
              <a:gd name="connsiteX3291" fmla="*/ 3003497 w 9144000"/>
              <a:gd name="connsiteY3291" fmla="*/ 5190166 h 5510676"/>
              <a:gd name="connsiteX3292" fmla="*/ 3002367 w 9144000"/>
              <a:gd name="connsiteY3292" fmla="*/ 5196767 h 5510676"/>
              <a:gd name="connsiteX3293" fmla="*/ 2973702 w 9144000"/>
              <a:gd name="connsiteY3293" fmla="*/ 5205444 h 5510676"/>
              <a:gd name="connsiteX3294" fmla="*/ 2953029 w 9144000"/>
              <a:gd name="connsiteY3294" fmla="*/ 5199185 h 5510676"/>
              <a:gd name="connsiteX3295" fmla="*/ 2938698 w 9144000"/>
              <a:gd name="connsiteY3295" fmla="*/ 5203523 h 5510676"/>
              <a:gd name="connsiteX3296" fmla="*/ 2935831 w 9144000"/>
              <a:gd name="connsiteY3296" fmla="*/ 5204392 h 5510676"/>
              <a:gd name="connsiteX3297" fmla="*/ 2949033 w 9144000"/>
              <a:gd name="connsiteY3297" fmla="*/ 5206654 h 5510676"/>
              <a:gd name="connsiteX3298" fmla="*/ 2957633 w 9144000"/>
              <a:gd name="connsiteY3298" fmla="*/ 5204050 h 5510676"/>
              <a:gd name="connsiteX3299" fmla="*/ 2962235 w 9144000"/>
              <a:gd name="connsiteY3299" fmla="*/ 5208915 h 5510676"/>
              <a:gd name="connsiteX3300" fmla="*/ 2973702 w 9144000"/>
              <a:gd name="connsiteY3300" fmla="*/ 5205444 h 5510676"/>
              <a:gd name="connsiteX3301" fmla="*/ 3011570 w 9144000"/>
              <a:gd name="connsiteY3301" fmla="*/ 5206497 h 5510676"/>
              <a:gd name="connsiteX3302" fmla="*/ 3017303 w 9144000"/>
              <a:gd name="connsiteY3302" fmla="*/ 5204761 h 5510676"/>
              <a:gd name="connsiteX3303" fmla="*/ 3023904 w 9144000"/>
              <a:gd name="connsiteY3303" fmla="*/ 5205892 h 5510676"/>
              <a:gd name="connsiteX3304" fmla="*/ 3027639 w 9144000"/>
              <a:gd name="connsiteY3304" fmla="*/ 5207891 h 5510676"/>
              <a:gd name="connsiteX3305" fmla="*/ 3036239 w 9144000"/>
              <a:gd name="connsiteY3305" fmla="*/ 5205289 h 5510676"/>
              <a:gd name="connsiteX3306" fmla="*/ 3079840 w 9144000"/>
              <a:gd name="connsiteY3306" fmla="*/ 5204605 h 5510676"/>
              <a:gd name="connsiteX3307" fmla="*/ 3115973 w 9144000"/>
              <a:gd name="connsiteY3307" fmla="*/ 5199925 h 5510676"/>
              <a:gd name="connsiteX3308" fmla="*/ 3111372 w 9144000"/>
              <a:gd name="connsiteY3308" fmla="*/ 5195060 h 5510676"/>
              <a:gd name="connsiteX3309" fmla="*/ 3107637 w 9144000"/>
              <a:gd name="connsiteY3309" fmla="*/ 5193061 h 5510676"/>
              <a:gd name="connsiteX3310" fmla="*/ 3102773 w 9144000"/>
              <a:gd name="connsiteY3310" fmla="*/ 5197662 h 5510676"/>
              <a:gd name="connsiteX3311" fmla="*/ 3097039 w 9144000"/>
              <a:gd name="connsiteY3311" fmla="*/ 5199399 h 5510676"/>
              <a:gd name="connsiteX3312" fmla="*/ 3089569 w 9144000"/>
              <a:gd name="connsiteY3312" fmla="*/ 5195400 h 5510676"/>
              <a:gd name="connsiteX3313" fmla="*/ 3078972 w 9144000"/>
              <a:gd name="connsiteY3313" fmla="*/ 5201739 h 5510676"/>
              <a:gd name="connsiteX3314" fmla="*/ 3066639 w 9144000"/>
              <a:gd name="connsiteY3314" fmla="*/ 5202344 h 5510676"/>
              <a:gd name="connsiteX3315" fmla="*/ 3021301 w 9144000"/>
              <a:gd name="connsiteY3315" fmla="*/ 5197293 h 5510676"/>
              <a:gd name="connsiteX3316" fmla="*/ 3019565 w 9144000"/>
              <a:gd name="connsiteY3316" fmla="*/ 5191560 h 5510676"/>
              <a:gd name="connsiteX3317" fmla="*/ 3013832 w 9144000"/>
              <a:gd name="connsiteY3317" fmla="*/ 5193295 h 5510676"/>
              <a:gd name="connsiteX3318" fmla="*/ 3021301 w 9144000"/>
              <a:gd name="connsiteY3318" fmla="*/ 5197293 h 5510676"/>
              <a:gd name="connsiteX3319" fmla="*/ 3002367 w 9144000"/>
              <a:gd name="connsiteY3319" fmla="*/ 5196767 h 5510676"/>
              <a:gd name="connsiteX3320" fmla="*/ 3008098 w 9144000"/>
              <a:gd name="connsiteY3320" fmla="*/ 5195031 h 5510676"/>
              <a:gd name="connsiteX3321" fmla="*/ 4214218 w 9144000"/>
              <a:gd name="connsiteY3321" fmla="*/ 5189217 h 5510676"/>
              <a:gd name="connsiteX3322" fmla="*/ 4214483 w 9144000"/>
              <a:gd name="connsiteY3322" fmla="*/ 5190089 h 5510676"/>
              <a:gd name="connsiteX3323" fmla="*/ 4216766 w 9144000"/>
              <a:gd name="connsiteY3323" fmla="*/ 5189653 h 5510676"/>
              <a:gd name="connsiteX3324" fmla="*/ 3319048 w 9144000"/>
              <a:gd name="connsiteY3324" fmla="*/ 5188515 h 5510676"/>
              <a:gd name="connsiteX3325" fmla="*/ 3313316 w 9144000"/>
              <a:gd name="connsiteY3325" fmla="*/ 5190251 h 5510676"/>
              <a:gd name="connsiteX3326" fmla="*/ 3315052 w 9144000"/>
              <a:gd name="connsiteY3326" fmla="*/ 5195985 h 5510676"/>
              <a:gd name="connsiteX3327" fmla="*/ 3319916 w 9144000"/>
              <a:gd name="connsiteY3327" fmla="*/ 5191382 h 5510676"/>
              <a:gd name="connsiteX3328" fmla="*/ 3319048 w 9144000"/>
              <a:gd name="connsiteY3328" fmla="*/ 5188515 h 5510676"/>
              <a:gd name="connsiteX3329" fmla="*/ 4389920 w 9144000"/>
              <a:gd name="connsiteY3329" fmla="*/ 5187802 h 5510676"/>
              <a:gd name="connsiteX3330" fmla="*/ 4391302 w 9144000"/>
              <a:gd name="connsiteY3330" fmla="*/ 5192374 h 5510676"/>
              <a:gd name="connsiteX3331" fmla="*/ 4392632 w 9144000"/>
              <a:gd name="connsiteY3331" fmla="*/ 5189889 h 5510676"/>
              <a:gd name="connsiteX3332" fmla="*/ 4393883 w 9144000"/>
              <a:gd name="connsiteY3332" fmla="*/ 5189925 h 5510676"/>
              <a:gd name="connsiteX3333" fmla="*/ 4370984 w 9144000"/>
              <a:gd name="connsiteY3333" fmla="*/ 5187274 h 5510676"/>
              <a:gd name="connsiteX3334" fmla="*/ 4366986 w 9144000"/>
              <a:gd name="connsiteY3334" fmla="*/ 5194743 h 5510676"/>
              <a:gd name="connsiteX3335" fmla="*/ 4376453 w 9144000"/>
              <a:gd name="connsiteY3335" fmla="*/ 5195006 h 5510676"/>
              <a:gd name="connsiteX3336" fmla="*/ 4378451 w 9144000"/>
              <a:gd name="connsiteY3336" fmla="*/ 5191274 h 5510676"/>
              <a:gd name="connsiteX3337" fmla="*/ 2683580 w 9144000"/>
              <a:gd name="connsiteY3337" fmla="*/ 5186663 h 5510676"/>
              <a:gd name="connsiteX3338" fmla="*/ 2669258 w 9144000"/>
              <a:gd name="connsiteY3338" fmla="*/ 5186882 h 5510676"/>
              <a:gd name="connsiteX3339" fmla="*/ 2643233 w 9144000"/>
              <a:gd name="connsiteY3339" fmla="*/ 5188833 h 5510676"/>
              <a:gd name="connsiteX3340" fmla="*/ 2644342 w 9144000"/>
              <a:gd name="connsiteY3340" fmla="*/ 5192499 h 5510676"/>
              <a:gd name="connsiteX3341" fmla="*/ 2650943 w 9144000"/>
              <a:gd name="connsiteY3341" fmla="*/ 5193629 h 5510676"/>
              <a:gd name="connsiteX3342" fmla="*/ 2657545 w 9144000"/>
              <a:gd name="connsiteY3342" fmla="*/ 5194761 h 5510676"/>
              <a:gd name="connsiteX3343" fmla="*/ 2672744 w 9144000"/>
              <a:gd name="connsiteY3343" fmla="*/ 5193288 h 5510676"/>
              <a:gd name="connsiteX3344" fmla="*/ 2683343 w 9144000"/>
              <a:gd name="connsiteY3344" fmla="*/ 5186950 h 5510676"/>
              <a:gd name="connsiteX3345" fmla="*/ 4414586 w 9144000"/>
              <a:gd name="connsiteY3345" fmla="*/ 5186592 h 5510676"/>
              <a:gd name="connsiteX3346" fmla="*/ 4416323 w 9144000"/>
              <a:gd name="connsiteY3346" fmla="*/ 5192326 h 5510676"/>
              <a:gd name="connsiteX3347" fmla="*/ 4442726 w 9144000"/>
              <a:gd name="connsiteY3347" fmla="*/ 5196850 h 5510676"/>
              <a:gd name="connsiteX3348" fmla="*/ 4440989 w 9144000"/>
              <a:gd name="connsiteY3348" fmla="*/ 5191116 h 5510676"/>
              <a:gd name="connsiteX3349" fmla="*/ 4427790 w 9144000"/>
              <a:gd name="connsiteY3349" fmla="*/ 5188855 h 5510676"/>
              <a:gd name="connsiteX3350" fmla="*/ 4414586 w 9144000"/>
              <a:gd name="connsiteY3350" fmla="*/ 5186592 h 5510676"/>
              <a:gd name="connsiteX3351" fmla="*/ 2830219 w 9144000"/>
              <a:gd name="connsiteY3351" fmla="*/ 5186296 h 5510676"/>
              <a:gd name="connsiteX3352" fmla="*/ 2818751 w 9144000"/>
              <a:gd name="connsiteY3352" fmla="*/ 5189767 h 5510676"/>
              <a:gd name="connsiteX3353" fmla="*/ 2794085 w 9144000"/>
              <a:gd name="connsiteY3353" fmla="*/ 5190976 h 5510676"/>
              <a:gd name="connsiteX3354" fmla="*/ 2790087 w 9144000"/>
              <a:gd name="connsiteY3354" fmla="*/ 5198445 h 5510676"/>
              <a:gd name="connsiteX3355" fmla="*/ 2788351 w 9144000"/>
              <a:gd name="connsiteY3355" fmla="*/ 5192712 h 5510676"/>
              <a:gd name="connsiteX3356" fmla="*/ 2776886 w 9144000"/>
              <a:gd name="connsiteY3356" fmla="*/ 5196183 h 5510676"/>
              <a:gd name="connsiteX3357" fmla="*/ 2765420 w 9144000"/>
              <a:gd name="connsiteY3357" fmla="*/ 5199654 h 5510676"/>
              <a:gd name="connsiteX3358" fmla="*/ 2767155 w 9144000"/>
              <a:gd name="connsiteY3358" fmla="*/ 5205387 h 5510676"/>
              <a:gd name="connsiteX3359" fmla="*/ 2792690 w 9144000"/>
              <a:gd name="connsiteY3359" fmla="*/ 5207044 h 5510676"/>
              <a:gd name="connsiteX3360" fmla="*/ 2800159 w 9144000"/>
              <a:gd name="connsiteY3360" fmla="*/ 5211042 h 5510676"/>
              <a:gd name="connsiteX3361" fmla="*/ 2811361 w 9144000"/>
              <a:gd name="connsiteY3361" fmla="*/ 5217038 h 5510676"/>
              <a:gd name="connsiteX3362" fmla="*/ 2827429 w 9144000"/>
              <a:gd name="connsiteY3362" fmla="*/ 5218432 h 5510676"/>
              <a:gd name="connsiteX3363" fmla="*/ 2825694 w 9144000"/>
              <a:gd name="connsiteY3363" fmla="*/ 5212698 h 5510676"/>
              <a:gd name="connsiteX3364" fmla="*/ 2829691 w 9144000"/>
              <a:gd name="connsiteY3364" fmla="*/ 5205231 h 5510676"/>
              <a:gd name="connsiteX3365" fmla="*/ 2842893 w 9144000"/>
              <a:gd name="connsiteY3365" fmla="*/ 5207492 h 5510676"/>
              <a:gd name="connsiteX3366" fmla="*/ 2849494 w 9144000"/>
              <a:gd name="connsiteY3366" fmla="*/ 5208624 h 5510676"/>
              <a:gd name="connsiteX3367" fmla="*/ 2853228 w 9144000"/>
              <a:gd name="connsiteY3367" fmla="*/ 5210623 h 5510676"/>
              <a:gd name="connsiteX3368" fmla="*/ 2861829 w 9144000"/>
              <a:gd name="connsiteY3368" fmla="*/ 5208019 h 5510676"/>
              <a:gd name="connsiteX3369" fmla="*/ 2884497 w 9144000"/>
              <a:gd name="connsiteY3369" fmla="*/ 5210545 h 5510676"/>
              <a:gd name="connsiteX3370" fmla="*/ 2887980 w 9144000"/>
              <a:gd name="connsiteY3370" fmla="*/ 5212409 h 5510676"/>
              <a:gd name="connsiteX3371" fmla="*/ 2912507 w 9144000"/>
              <a:gd name="connsiteY3371" fmla="*/ 5210043 h 5510676"/>
              <a:gd name="connsiteX3372" fmla="*/ 2911163 w 9144000"/>
              <a:gd name="connsiteY3372" fmla="*/ 5205600 h 5510676"/>
              <a:gd name="connsiteX3373" fmla="*/ 2884760 w 9144000"/>
              <a:gd name="connsiteY3373" fmla="*/ 5201077 h 5510676"/>
              <a:gd name="connsiteX3374" fmla="*/ 2865826 w 9144000"/>
              <a:gd name="connsiteY3374" fmla="*/ 5200550 h 5510676"/>
              <a:gd name="connsiteX3375" fmla="*/ 2846891 w 9144000"/>
              <a:gd name="connsiteY3375" fmla="*/ 5200023 h 5510676"/>
              <a:gd name="connsiteX3376" fmla="*/ 2833690 w 9144000"/>
              <a:gd name="connsiteY3376" fmla="*/ 5197763 h 5510676"/>
              <a:gd name="connsiteX3377" fmla="*/ 2822223 w 9144000"/>
              <a:gd name="connsiteY3377" fmla="*/ 5201233 h 5510676"/>
              <a:gd name="connsiteX3378" fmla="*/ 2820487 w 9144000"/>
              <a:gd name="connsiteY3378" fmla="*/ 5195500 h 5510676"/>
              <a:gd name="connsiteX3379" fmla="*/ 5015283 w 9144000"/>
              <a:gd name="connsiteY3379" fmla="*/ 5186274 h 5510676"/>
              <a:gd name="connsiteX3380" fmla="*/ 5014158 w 9144000"/>
              <a:gd name="connsiteY3380" fmla="*/ 5192838 h 5510676"/>
              <a:gd name="connsiteX3381" fmla="*/ 4999827 w 9144000"/>
              <a:gd name="connsiteY3381" fmla="*/ 5197177 h 5510676"/>
              <a:gd name="connsiteX3382" fmla="*/ 4988360 w 9144000"/>
              <a:gd name="connsiteY3382" fmla="*/ 5200648 h 5510676"/>
              <a:gd name="connsiteX3383" fmla="*/ 4995829 w 9144000"/>
              <a:gd name="connsiteY3383" fmla="*/ 5204645 h 5510676"/>
              <a:gd name="connsiteX3384" fmla="*/ 5003297 w 9144000"/>
              <a:gd name="connsiteY3384" fmla="*/ 5208643 h 5510676"/>
              <a:gd name="connsiteX3385" fmla="*/ 5011332 w 9144000"/>
              <a:gd name="connsiteY3385" fmla="*/ 5209339 h 5510676"/>
              <a:gd name="connsiteX3386" fmla="*/ 5012426 w 9144000"/>
              <a:gd name="connsiteY3386" fmla="*/ 5217793 h 5510676"/>
              <a:gd name="connsiteX3387" fmla="*/ 5019213 w 9144000"/>
              <a:gd name="connsiteY3387" fmla="*/ 5212993 h 5510676"/>
              <a:gd name="connsiteX3388" fmla="*/ 5023254 w 9144000"/>
              <a:gd name="connsiteY3388" fmla="*/ 5211768 h 5510676"/>
              <a:gd name="connsiteX3389" fmla="*/ 5025816 w 9144000"/>
              <a:gd name="connsiteY3389" fmla="*/ 5209347 h 5510676"/>
              <a:gd name="connsiteX3390" fmla="*/ 5024763 w 9144000"/>
              <a:gd name="connsiteY3390" fmla="*/ 5211311 h 5510676"/>
              <a:gd name="connsiteX3391" fmla="*/ 5024945 w 9144000"/>
              <a:gd name="connsiteY3391" fmla="*/ 5211257 h 5510676"/>
              <a:gd name="connsiteX3392" fmla="*/ 5039648 w 9144000"/>
              <a:gd name="connsiteY3392" fmla="*/ 5212533 h 5510676"/>
              <a:gd name="connsiteX3393" fmla="*/ 5041167 w 9144000"/>
              <a:gd name="connsiteY3393" fmla="*/ 5209695 h 5510676"/>
              <a:gd name="connsiteX3394" fmla="*/ 5042089 w 9144000"/>
              <a:gd name="connsiteY3394" fmla="*/ 5212744 h 5510676"/>
              <a:gd name="connsiteX3395" fmla="*/ 5052262 w 9144000"/>
              <a:gd name="connsiteY3395" fmla="*/ 5213626 h 5510676"/>
              <a:gd name="connsiteX3396" fmla="*/ 5053351 w 9144000"/>
              <a:gd name="connsiteY3396" fmla="*/ 5207282 h 5510676"/>
              <a:gd name="connsiteX3397" fmla="*/ 5057662 w 9144000"/>
              <a:gd name="connsiteY3397" fmla="*/ 5208589 h 5510676"/>
              <a:gd name="connsiteX3398" fmla="*/ 5058366 w 9144000"/>
              <a:gd name="connsiteY3398" fmla="*/ 5204489 h 5510676"/>
              <a:gd name="connsiteX3399" fmla="*/ 5046033 w 9144000"/>
              <a:gd name="connsiteY3399" fmla="*/ 5205094 h 5510676"/>
              <a:gd name="connsiteX3400" fmla="*/ 5032831 w 9144000"/>
              <a:gd name="connsiteY3400" fmla="*/ 5202832 h 5510676"/>
              <a:gd name="connsiteX3401" fmla="*/ 5022759 w 9144000"/>
              <a:gd name="connsiteY3401" fmla="*/ 5190235 h 5510676"/>
              <a:gd name="connsiteX3402" fmla="*/ 5023950 w 9144000"/>
              <a:gd name="connsiteY3402" fmla="*/ 5188008 h 5510676"/>
              <a:gd name="connsiteX3403" fmla="*/ 2862920 w 9144000"/>
              <a:gd name="connsiteY3403" fmla="*/ 5185784 h 5510676"/>
              <a:gd name="connsiteX3404" fmla="*/ 2862355 w 9144000"/>
              <a:gd name="connsiteY3404" fmla="*/ 5189084 h 5510676"/>
              <a:gd name="connsiteX3405" fmla="*/ 2864654 w 9144000"/>
              <a:gd name="connsiteY3405" fmla="*/ 5191517 h 5510676"/>
              <a:gd name="connsiteX3406" fmla="*/ 2868088 w 9144000"/>
              <a:gd name="connsiteY3406" fmla="*/ 5187349 h 5510676"/>
              <a:gd name="connsiteX3407" fmla="*/ 2862920 w 9144000"/>
              <a:gd name="connsiteY3407" fmla="*/ 5185784 h 5510676"/>
              <a:gd name="connsiteX3408" fmla="*/ 3950152 w 9144000"/>
              <a:gd name="connsiteY3408" fmla="*/ 5185217 h 5510676"/>
              <a:gd name="connsiteX3409" fmla="*/ 3938685 w 9144000"/>
              <a:gd name="connsiteY3409" fmla="*/ 5188687 h 5510676"/>
              <a:gd name="connsiteX3410" fmla="*/ 3910719 w 9144000"/>
              <a:gd name="connsiteY3410" fmla="*/ 5189330 h 5510676"/>
              <a:gd name="connsiteX3411" fmla="*/ 3900818 w 9144000"/>
              <a:gd name="connsiteY3411" fmla="*/ 5187635 h 5510676"/>
              <a:gd name="connsiteX3412" fmla="*/ 3910350 w 9144000"/>
              <a:gd name="connsiteY3412" fmla="*/ 5185531 h 5510676"/>
              <a:gd name="connsiteX3413" fmla="*/ 3950152 w 9144000"/>
              <a:gd name="connsiteY3413" fmla="*/ 5185217 h 5510676"/>
              <a:gd name="connsiteX3414" fmla="*/ 2706261 w 9144000"/>
              <a:gd name="connsiteY3414" fmla="*/ 5185083 h 5510676"/>
              <a:gd name="connsiteX3415" fmla="*/ 2702900 w 9144000"/>
              <a:gd name="connsiteY3415" fmla="*/ 5185408 h 5510676"/>
              <a:gd name="connsiteX3416" fmla="*/ 2705144 w 9144000"/>
              <a:gd name="connsiteY3416" fmla="*/ 5186609 h 5510676"/>
              <a:gd name="connsiteX3417" fmla="*/ 2708763 w 9144000"/>
              <a:gd name="connsiteY3417" fmla="*/ 5185514 h 5510676"/>
              <a:gd name="connsiteX3418" fmla="*/ 4877015 w 9144000"/>
              <a:gd name="connsiteY3418" fmla="*/ 5184288 h 5510676"/>
              <a:gd name="connsiteX3419" fmla="*/ 4871281 w 9144000"/>
              <a:gd name="connsiteY3419" fmla="*/ 5186023 h 5510676"/>
              <a:gd name="connsiteX3420" fmla="*/ 4869282 w 9144000"/>
              <a:gd name="connsiteY3420" fmla="*/ 5189757 h 5510676"/>
              <a:gd name="connsiteX3421" fmla="*/ 4859815 w 9144000"/>
              <a:gd name="connsiteY3421" fmla="*/ 5189495 h 5510676"/>
              <a:gd name="connsiteX3422" fmla="*/ 4851216 w 9144000"/>
              <a:gd name="connsiteY3422" fmla="*/ 5192098 h 5510676"/>
              <a:gd name="connsiteX3423" fmla="*/ 4836883 w 9144000"/>
              <a:gd name="connsiteY3423" fmla="*/ 5196437 h 5510676"/>
              <a:gd name="connsiteX3424" fmla="*/ 4810215 w 9144000"/>
              <a:gd name="connsiteY3424" fmla="*/ 5201381 h 5510676"/>
              <a:gd name="connsiteX3425" fmla="*/ 4806484 w 9144000"/>
              <a:gd name="connsiteY3425" fmla="*/ 5199382 h 5510676"/>
              <a:gd name="connsiteX3426" fmla="*/ 4806612 w 9144000"/>
              <a:gd name="connsiteY3426" fmla="*/ 5194648 h 5510676"/>
              <a:gd name="connsiteX3427" fmla="*/ 4810479 w 9144000"/>
              <a:gd name="connsiteY3427" fmla="*/ 5191913 h 5510676"/>
              <a:gd name="connsiteX3428" fmla="*/ 4817515 w 9144000"/>
              <a:gd name="connsiteY3428" fmla="*/ 5194478 h 5510676"/>
              <a:gd name="connsiteX3429" fmla="*/ 4821970 w 9144000"/>
              <a:gd name="connsiteY3429" fmla="*/ 5194260 h 5510676"/>
              <a:gd name="connsiteX3430" fmla="*/ 4820938 w 9144000"/>
              <a:gd name="connsiteY3430" fmla="*/ 5193705 h 5510676"/>
              <a:gd name="connsiteX3431" fmla="*/ 4810479 w 9144000"/>
              <a:gd name="connsiteY3431" fmla="*/ 5191913 h 5510676"/>
              <a:gd name="connsiteX3432" fmla="*/ 4797278 w 9144000"/>
              <a:gd name="connsiteY3432" fmla="*/ 5189651 h 5510676"/>
              <a:gd name="connsiteX3433" fmla="*/ 4793280 w 9144000"/>
              <a:gd name="connsiteY3433" fmla="*/ 5197120 h 5510676"/>
              <a:gd name="connsiteX3434" fmla="*/ 4789283 w 9144000"/>
              <a:gd name="connsiteY3434" fmla="*/ 5204588 h 5510676"/>
              <a:gd name="connsiteX3435" fmla="*/ 4781814 w 9144000"/>
              <a:gd name="connsiteY3435" fmla="*/ 5200592 h 5510676"/>
              <a:gd name="connsiteX3436" fmla="*/ 4772506 w 9144000"/>
              <a:gd name="connsiteY3436" fmla="*/ 5206157 h 5510676"/>
              <a:gd name="connsiteX3437" fmla="*/ 4773061 w 9144000"/>
              <a:gd name="connsiteY3437" fmla="*/ 5206149 h 5510676"/>
              <a:gd name="connsiteX3438" fmla="*/ 4829002 w 9144000"/>
              <a:gd name="connsiteY3438" fmla="*/ 5206010 h 5510676"/>
              <a:gd name="connsiteX3439" fmla="*/ 4830019 w 9144000"/>
              <a:gd name="connsiteY3439" fmla="*/ 5204774 h 5510676"/>
              <a:gd name="connsiteX3440" fmla="*/ 4831182 w 9144000"/>
              <a:gd name="connsiteY3440" fmla="*/ 5206004 h 5510676"/>
              <a:gd name="connsiteX3441" fmla="*/ 4835598 w 9144000"/>
              <a:gd name="connsiteY3441" fmla="*/ 5205994 h 5510676"/>
              <a:gd name="connsiteX3442" fmla="*/ 4848800 w 9144000"/>
              <a:gd name="connsiteY3442" fmla="*/ 5208255 h 5510676"/>
              <a:gd name="connsiteX3443" fmla="*/ 4840757 w 9144000"/>
              <a:gd name="connsiteY3443" fmla="*/ 5210689 h 5510676"/>
              <a:gd name="connsiteX3444" fmla="*/ 4841222 w 9144000"/>
              <a:gd name="connsiteY3444" fmla="*/ 5210769 h 5510676"/>
              <a:gd name="connsiteX3445" fmla="*/ 4847823 w 9144000"/>
              <a:gd name="connsiteY3445" fmla="*/ 5211901 h 5510676"/>
              <a:gd name="connsiteX3446" fmla="*/ 4857290 w 9144000"/>
              <a:gd name="connsiteY3446" fmla="*/ 5212165 h 5510676"/>
              <a:gd name="connsiteX3447" fmla="*/ 4869623 w 9144000"/>
              <a:gd name="connsiteY3447" fmla="*/ 5211559 h 5510676"/>
              <a:gd name="connsiteX3448" fmla="*/ 4878223 w 9144000"/>
              <a:gd name="connsiteY3448" fmla="*/ 5208956 h 5510676"/>
              <a:gd name="connsiteX3449" fmla="*/ 4876365 w 9144000"/>
              <a:gd name="connsiteY3449" fmla="*/ 5212427 h 5510676"/>
              <a:gd name="connsiteX3450" fmla="*/ 4886669 w 9144000"/>
              <a:gd name="connsiteY3450" fmla="*/ 5209307 h 5510676"/>
              <a:gd name="connsiteX3451" fmla="*/ 4888404 w 9144000"/>
              <a:gd name="connsiteY3451" fmla="*/ 5215040 h 5510676"/>
              <a:gd name="connsiteX3452" fmla="*/ 4876095 w 9144000"/>
              <a:gd name="connsiteY3452" fmla="*/ 5212932 h 5510676"/>
              <a:gd name="connsiteX3453" fmla="*/ 4874226 w 9144000"/>
              <a:gd name="connsiteY3453" fmla="*/ 5216424 h 5510676"/>
              <a:gd name="connsiteX3454" fmla="*/ 4849558 w 9144000"/>
              <a:gd name="connsiteY3454" fmla="*/ 5217634 h 5510676"/>
              <a:gd name="connsiteX3455" fmla="*/ 4866793 w 9144000"/>
              <a:gd name="connsiteY3455" fmla="*/ 5220586 h 5510676"/>
              <a:gd name="connsiteX3456" fmla="*/ 4869622 w 9144000"/>
              <a:gd name="connsiteY3456" fmla="*/ 5217598 h 5510676"/>
              <a:gd name="connsiteX3457" fmla="*/ 4874072 w 9144000"/>
              <a:gd name="connsiteY3457" fmla="*/ 5219380 h 5510676"/>
              <a:gd name="connsiteX3458" fmla="*/ 4880673 w 9144000"/>
              <a:gd name="connsiteY3458" fmla="*/ 5220510 h 5510676"/>
              <a:gd name="connsiteX3459" fmla="*/ 4886407 w 9144000"/>
              <a:gd name="connsiteY3459" fmla="*/ 5218775 h 5510676"/>
              <a:gd name="connsiteX3460" fmla="*/ 4895874 w 9144000"/>
              <a:gd name="connsiteY3460" fmla="*/ 5219038 h 5510676"/>
              <a:gd name="connsiteX3461" fmla="*/ 4913073 w 9144000"/>
              <a:gd name="connsiteY3461" fmla="*/ 5213832 h 5510676"/>
              <a:gd name="connsiteX3462" fmla="*/ 4912614 w 9144000"/>
              <a:gd name="connsiteY3462" fmla="*/ 5216505 h 5510676"/>
              <a:gd name="connsiteX3463" fmla="*/ 4916093 w 9144000"/>
              <a:gd name="connsiteY3463" fmla="*/ 5210008 h 5510676"/>
              <a:gd name="connsiteX3464" fmla="*/ 4919222 w 9144000"/>
              <a:gd name="connsiteY3464" fmla="*/ 5199674 h 5510676"/>
              <a:gd name="connsiteX3465" fmla="*/ 4924088 w 9144000"/>
              <a:gd name="connsiteY3465" fmla="*/ 5195070 h 5510676"/>
              <a:gd name="connsiteX3466" fmla="*/ 4926461 w 9144000"/>
              <a:gd name="connsiteY3466" fmla="*/ 5190637 h 5510676"/>
              <a:gd name="connsiteX3467" fmla="*/ 4925475 w 9144000"/>
              <a:gd name="connsiteY3467" fmla="*/ 5190637 h 5510676"/>
              <a:gd name="connsiteX3468" fmla="*/ 4914882 w 9144000"/>
              <a:gd name="connsiteY3468" fmla="*/ 5185340 h 5510676"/>
              <a:gd name="connsiteX3469" fmla="*/ 4909150 w 9144000"/>
              <a:gd name="connsiteY3469" fmla="*/ 5187075 h 5510676"/>
              <a:gd name="connsiteX3470" fmla="*/ 4878749 w 9144000"/>
              <a:gd name="connsiteY3470" fmla="*/ 5190021 h 5510676"/>
              <a:gd name="connsiteX3471" fmla="*/ 4877015 w 9144000"/>
              <a:gd name="connsiteY3471" fmla="*/ 5184288 h 5510676"/>
              <a:gd name="connsiteX3472" fmla="*/ 2558835 w 9144000"/>
              <a:gd name="connsiteY3472" fmla="*/ 5183962 h 5510676"/>
              <a:gd name="connsiteX3473" fmla="*/ 2555404 w 9144000"/>
              <a:gd name="connsiteY3473" fmla="*/ 5188131 h 5510676"/>
              <a:gd name="connsiteX3474" fmla="*/ 2561135 w 9144000"/>
              <a:gd name="connsiteY3474" fmla="*/ 5186395 h 5510676"/>
              <a:gd name="connsiteX3475" fmla="*/ 2558835 w 9144000"/>
              <a:gd name="connsiteY3475" fmla="*/ 5183962 h 5510676"/>
              <a:gd name="connsiteX3476" fmla="*/ 2617018 w 9144000"/>
              <a:gd name="connsiteY3476" fmla="*/ 5183342 h 5510676"/>
              <a:gd name="connsiteX3477" fmla="*/ 2610470 w 9144000"/>
              <a:gd name="connsiteY3477" fmla="*/ 5183977 h 5510676"/>
              <a:gd name="connsiteX3478" fmla="*/ 2599005 w 9144000"/>
              <a:gd name="connsiteY3478" fmla="*/ 5187448 h 5510676"/>
              <a:gd name="connsiteX3479" fmla="*/ 2589274 w 9144000"/>
              <a:gd name="connsiteY3479" fmla="*/ 5196653 h 5510676"/>
              <a:gd name="connsiteX3480" fmla="*/ 2572076 w 9144000"/>
              <a:gd name="connsiteY3480" fmla="*/ 5201860 h 5510676"/>
              <a:gd name="connsiteX3481" fmla="*/ 2545672 w 9144000"/>
              <a:gd name="connsiteY3481" fmla="*/ 5197336 h 5510676"/>
              <a:gd name="connsiteX3482" fmla="*/ 2530473 w 9144000"/>
              <a:gd name="connsiteY3482" fmla="*/ 5198808 h 5510676"/>
              <a:gd name="connsiteX3483" fmla="*/ 2515271 w 9144000"/>
              <a:gd name="connsiteY3483" fmla="*/ 5200280 h 5510676"/>
              <a:gd name="connsiteX3484" fmla="*/ 2484870 w 9144000"/>
              <a:gd name="connsiteY3484" fmla="*/ 5203224 h 5510676"/>
              <a:gd name="connsiteX3485" fmla="*/ 2477403 w 9144000"/>
              <a:gd name="connsiteY3485" fmla="*/ 5199226 h 5510676"/>
              <a:gd name="connsiteX3486" fmla="*/ 2473404 w 9144000"/>
              <a:gd name="connsiteY3486" fmla="*/ 5206696 h 5510676"/>
              <a:gd name="connsiteX3487" fmla="*/ 2484870 w 9144000"/>
              <a:gd name="connsiteY3487" fmla="*/ 5203224 h 5510676"/>
              <a:gd name="connsiteX3488" fmla="*/ 2498073 w 9144000"/>
              <a:gd name="connsiteY3488" fmla="*/ 5205486 h 5510676"/>
              <a:gd name="connsiteX3489" fmla="*/ 2517008 w 9144000"/>
              <a:gd name="connsiteY3489" fmla="*/ 5206013 h 5510676"/>
              <a:gd name="connsiteX3490" fmla="*/ 2533943 w 9144000"/>
              <a:gd name="connsiteY3490" fmla="*/ 5210274 h 5510676"/>
              <a:gd name="connsiteX3491" fmla="*/ 2560608 w 9144000"/>
              <a:gd name="connsiteY3491" fmla="*/ 5205330 h 5510676"/>
              <a:gd name="connsiteX3492" fmla="*/ 2567210 w 9144000"/>
              <a:gd name="connsiteY3492" fmla="*/ 5206460 h 5510676"/>
              <a:gd name="connsiteX3493" fmla="*/ 2573812 w 9144000"/>
              <a:gd name="connsiteY3493" fmla="*/ 5207591 h 5510676"/>
              <a:gd name="connsiteX3494" fmla="*/ 2581280 w 9144000"/>
              <a:gd name="connsiteY3494" fmla="*/ 5211589 h 5510676"/>
              <a:gd name="connsiteX3495" fmla="*/ 2569814 w 9144000"/>
              <a:gd name="connsiteY3495" fmla="*/ 5215059 h 5510676"/>
              <a:gd name="connsiteX3496" fmla="*/ 2555745 w 9144000"/>
              <a:gd name="connsiteY3496" fmla="*/ 5209932 h 5510676"/>
              <a:gd name="connsiteX3497" fmla="*/ 2550879 w 9144000"/>
              <a:gd name="connsiteY3497" fmla="*/ 5214535 h 5510676"/>
              <a:gd name="connsiteX3498" fmla="*/ 2545147 w 9144000"/>
              <a:gd name="connsiteY3498" fmla="*/ 5216269 h 5510676"/>
              <a:gd name="connsiteX3499" fmla="*/ 2537676 w 9144000"/>
              <a:gd name="connsiteY3499" fmla="*/ 5212273 h 5510676"/>
              <a:gd name="connsiteX3500" fmla="*/ 2501544 w 9144000"/>
              <a:gd name="connsiteY3500" fmla="*/ 5216952 h 5510676"/>
              <a:gd name="connsiteX3501" fmla="*/ 2495810 w 9144000"/>
              <a:gd name="connsiteY3501" fmla="*/ 5218688 h 5510676"/>
              <a:gd name="connsiteX3502" fmla="*/ 2490077 w 9144000"/>
              <a:gd name="connsiteY3502" fmla="*/ 5220423 h 5510676"/>
              <a:gd name="connsiteX3503" fmla="*/ 2469408 w 9144000"/>
              <a:gd name="connsiteY3503" fmla="*/ 5214164 h 5510676"/>
              <a:gd name="connsiteX3504" fmla="*/ 2472879 w 9144000"/>
              <a:gd name="connsiteY3504" fmla="*/ 5225630 h 5510676"/>
              <a:gd name="connsiteX3505" fmla="*/ 2485213 w 9144000"/>
              <a:gd name="connsiteY3505" fmla="*/ 5225026 h 5510676"/>
              <a:gd name="connsiteX3506" fmla="*/ 2495547 w 9144000"/>
              <a:gd name="connsiteY3506" fmla="*/ 5228156 h 5510676"/>
              <a:gd name="connsiteX3507" fmla="*/ 2510747 w 9144000"/>
              <a:gd name="connsiteY3507" fmla="*/ 5226684 h 5510676"/>
              <a:gd name="connsiteX3508" fmla="*/ 2520214 w 9144000"/>
              <a:gd name="connsiteY3508" fmla="*/ 5226947 h 5510676"/>
              <a:gd name="connsiteX3509" fmla="*/ 2523948 w 9144000"/>
              <a:gd name="connsiteY3509" fmla="*/ 5228945 h 5510676"/>
              <a:gd name="connsiteX3510" fmla="*/ 2537150 w 9144000"/>
              <a:gd name="connsiteY3510" fmla="*/ 5231207 h 5510676"/>
              <a:gd name="connsiteX3511" fmla="*/ 2542884 w 9144000"/>
              <a:gd name="connsiteY3511" fmla="*/ 5229472 h 5510676"/>
              <a:gd name="connsiteX3512" fmla="*/ 2573284 w 9144000"/>
              <a:gd name="connsiteY3512" fmla="*/ 5226527 h 5510676"/>
              <a:gd name="connsiteX3513" fmla="*/ 2574416 w 9144000"/>
              <a:gd name="connsiteY3513" fmla="*/ 5219927 h 5510676"/>
              <a:gd name="connsiteX3514" fmla="*/ 2579018 w 9144000"/>
              <a:gd name="connsiteY3514" fmla="*/ 5224791 h 5510676"/>
              <a:gd name="connsiteX3515" fmla="*/ 2588787 w 9144000"/>
              <a:gd name="connsiteY3515" fmla="*/ 5231222 h 5510676"/>
              <a:gd name="connsiteX3516" fmla="*/ 2611154 w 9144000"/>
              <a:gd name="connsiteY3516" fmla="*/ 5227580 h 5510676"/>
              <a:gd name="connsiteX3517" fmla="*/ 2622619 w 9144000"/>
              <a:gd name="connsiteY3517" fmla="*/ 5224108 h 5510676"/>
              <a:gd name="connsiteX3518" fmla="*/ 2615151 w 9144000"/>
              <a:gd name="connsiteY3518" fmla="*/ 5220111 h 5510676"/>
              <a:gd name="connsiteX3519" fmla="*/ 2619148 w 9144000"/>
              <a:gd name="connsiteY3519" fmla="*/ 5212642 h 5510676"/>
              <a:gd name="connsiteX3520" fmla="*/ 2621986 w 9144000"/>
              <a:gd name="connsiteY3520" fmla="*/ 5213129 h 5510676"/>
              <a:gd name="connsiteX3521" fmla="*/ 2625989 w 9144000"/>
              <a:gd name="connsiteY3521" fmla="*/ 5209346 h 5510676"/>
              <a:gd name="connsiteX3522" fmla="*/ 2623795 w 9144000"/>
              <a:gd name="connsiteY3522" fmla="*/ 5213438 h 5510676"/>
              <a:gd name="connsiteX3523" fmla="*/ 2638951 w 9144000"/>
              <a:gd name="connsiteY3523" fmla="*/ 5216034 h 5510676"/>
              <a:gd name="connsiteX3524" fmla="*/ 2652476 w 9144000"/>
              <a:gd name="connsiteY3524" fmla="*/ 5213373 h 5510676"/>
              <a:gd name="connsiteX3525" fmla="*/ 2653522 w 9144000"/>
              <a:gd name="connsiteY3525" fmla="*/ 5207280 h 5510676"/>
              <a:gd name="connsiteX3526" fmla="*/ 2663857 w 9144000"/>
              <a:gd name="connsiteY3526" fmla="*/ 5210415 h 5510676"/>
              <a:gd name="connsiteX3527" fmla="*/ 2669590 w 9144000"/>
              <a:gd name="connsiteY3527" fmla="*/ 5208683 h 5510676"/>
              <a:gd name="connsiteX3528" fmla="*/ 2671029 w 9144000"/>
              <a:gd name="connsiteY3528" fmla="*/ 5209454 h 5510676"/>
              <a:gd name="connsiteX3529" fmla="*/ 2685683 w 9144000"/>
              <a:gd name="connsiteY3529" fmla="*/ 5205018 h 5510676"/>
              <a:gd name="connsiteX3530" fmla="*/ 2681949 w 9144000"/>
              <a:gd name="connsiteY3530" fmla="*/ 5203019 h 5510676"/>
              <a:gd name="connsiteX3531" fmla="*/ 2672481 w 9144000"/>
              <a:gd name="connsiteY3531" fmla="*/ 5202755 h 5510676"/>
              <a:gd name="connsiteX3532" fmla="*/ 2665014 w 9144000"/>
              <a:gd name="connsiteY3532" fmla="*/ 5198758 h 5510676"/>
              <a:gd name="connsiteX3533" fmla="*/ 2647814 w 9144000"/>
              <a:gd name="connsiteY3533" fmla="*/ 5203964 h 5510676"/>
              <a:gd name="connsiteX3534" fmla="*/ 2634613 w 9144000"/>
              <a:gd name="connsiteY3534" fmla="*/ 5201703 h 5510676"/>
              <a:gd name="connsiteX3535" fmla="*/ 2621411 w 9144000"/>
              <a:gd name="connsiteY3535" fmla="*/ 5199440 h 5510676"/>
              <a:gd name="connsiteX3536" fmla="*/ 2621147 w 9144000"/>
              <a:gd name="connsiteY3536" fmla="*/ 5208907 h 5510676"/>
              <a:gd name="connsiteX3537" fmla="*/ 2617412 w 9144000"/>
              <a:gd name="connsiteY3537" fmla="*/ 5206910 h 5510676"/>
              <a:gd name="connsiteX3538" fmla="*/ 2615677 w 9144000"/>
              <a:gd name="connsiteY3538" fmla="*/ 5201176 h 5510676"/>
              <a:gd name="connsiteX3539" fmla="*/ 2608209 w 9144000"/>
              <a:gd name="connsiteY3539" fmla="*/ 5197179 h 5510676"/>
              <a:gd name="connsiteX3540" fmla="*/ 2606473 w 9144000"/>
              <a:gd name="connsiteY3540" fmla="*/ 5191446 h 5510676"/>
              <a:gd name="connsiteX3541" fmla="*/ 2617940 w 9144000"/>
              <a:gd name="connsiteY3541" fmla="*/ 5187975 h 5510676"/>
              <a:gd name="connsiteX3542" fmla="*/ 2624974 w 9144000"/>
              <a:gd name="connsiteY3542" fmla="*/ 5190539 h 5510676"/>
              <a:gd name="connsiteX3543" fmla="*/ 2637450 w 9144000"/>
              <a:gd name="connsiteY3543" fmla="*/ 5187869 h 5510676"/>
              <a:gd name="connsiteX3544" fmla="*/ 2624789 w 9144000"/>
              <a:gd name="connsiteY3544" fmla="*/ 5184678 h 5510676"/>
              <a:gd name="connsiteX3545" fmla="*/ 3874413 w 9144000"/>
              <a:gd name="connsiteY3545" fmla="*/ 5183110 h 5510676"/>
              <a:gd name="connsiteX3546" fmla="*/ 3883880 w 9144000"/>
              <a:gd name="connsiteY3546" fmla="*/ 5183374 h 5510676"/>
              <a:gd name="connsiteX3547" fmla="*/ 3889982 w 9144000"/>
              <a:gd name="connsiteY3547" fmla="*/ 5185438 h 5510676"/>
              <a:gd name="connsiteX3548" fmla="*/ 3900817 w 9144000"/>
              <a:gd name="connsiteY3548" fmla="*/ 5187634 h 5510676"/>
              <a:gd name="connsiteX3549" fmla="*/ 3887616 w 9144000"/>
              <a:gd name="connsiteY3549" fmla="*/ 5185372 h 5510676"/>
              <a:gd name="connsiteX3550" fmla="*/ 3876149 w 9144000"/>
              <a:gd name="connsiteY3550" fmla="*/ 5188843 h 5510676"/>
              <a:gd name="connsiteX3551" fmla="*/ 2472195 w 9144000"/>
              <a:gd name="connsiteY3551" fmla="*/ 5182028 h 5510676"/>
              <a:gd name="connsiteX3552" fmla="*/ 2479663 w 9144000"/>
              <a:gd name="connsiteY3552" fmla="*/ 5186025 h 5510676"/>
              <a:gd name="connsiteX3553" fmla="*/ 2478797 w 9144000"/>
              <a:gd name="connsiteY3553" fmla="*/ 5183158 h 5510676"/>
              <a:gd name="connsiteX3554" fmla="*/ 2472195 w 9144000"/>
              <a:gd name="connsiteY3554" fmla="*/ 5182028 h 5510676"/>
              <a:gd name="connsiteX3555" fmla="*/ 2425543 w 9144000"/>
              <a:gd name="connsiteY3555" fmla="*/ 5181678 h 5510676"/>
              <a:gd name="connsiteX3556" fmla="*/ 2422860 w 9144000"/>
              <a:gd name="connsiteY3556" fmla="*/ 5184446 h 5510676"/>
              <a:gd name="connsiteX3557" fmla="*/ 2425463 w 9144000"/>
              <a:gd name="connsiteY3557" fmla="*/ 5193047 h 5510676"/>
              <a:gd name="connsiteX3558" fmla="*/ 2430329 w 9144000"/>
              <a:gd name="connsiteY3558" fmla="*/ 5188444 h 5510676"/>
              <a:gd name="connsiteX3559" fmla="*/ 2433195 w 9144000"/>
              <a:gd name="connsiteY3559" fmla="*/ 5187577 h 5510676"/>
              <a:gd name="connsiteX3560" fmla="*/ 2437796 w 9144000"/>
              <a:gd name="connsiteY3560" fmla="*/ 5192441 h 5510676"/>
              <a:gd name="connsiteX3561" fmla="*/ 2449264 w 9144000"/>
              <a:gd name="connsiteY3561" fmla="*/ 5188970 h 5510676"/>
              <a:gd name="connsiteX3562" fmla="*/ 2441795 w 9144000"/>
              <a:gd name="connsiteY3562" fmla="*/ 5184973 h 5510676"/>
              <a:gd name="connsiteX3563" fmla="*/ 2425543 w 9144000"/>
              <a:gd name="connsiteY3563" fmla="*/ 5181678 h 5510676"/>
              <a:gd name="connsiteX3564" fmla="*/ 4186942 w 9144000"/>
              <a:gd name="connsiteY3564" fmla="*/ 5180681 h 5510676"/>
              <a:gd name="connsiteX3565" fmla="*/ 4177639 w 9144000"/>
              <a:gd name="connsiteY3565" fmla="*/ 5189479 h 5510676"/>
              <a:gd name="connsiteX3566" fmla="*/ 4193142 w 9144000"/>
              <a:gd name="connsiteY3566" fmla="*/ 5194175 h 5510676"/>
              <a:gd name="connsiteX3567" fmla="*/ 4210003 w 9144000"/>
              <a:gd name="connsiteY3567" fmla="*/ 5190948 h 5510676"/>
              <a:gd name="connsiteX3568" fmla="*/ 4207769 w 9144000"/>
              <a:gd name="connsiteY3568" fmla="*/ 5188587 h 5510676"/>
              <a:gd name="connsiteX3569" fmla="*/ 4194568 w 9144000"/>
              <a:gd name="connsiteY3569" fmla="*/ 5186326 h 5510676"/>
              <a:gd name="connsiteX3570" fmla="*/ 4194003 w 9144000"/>
              <a:gd name="connsiteY3570" fmla="*/ 5184462 h 5510676"/>
              <a:gd name="connsiteX3571" fmla="*/ 3967351 w 9144000"/>
              <a:gd name="connsiteY3571" fmla="*/ 5180010 h 5510676"/>
              <a:gd name="connsiteX3572" fmla="*/ 3974820 w 9144000"/>
              <a:gd name="connsiteY3572" fmla="*/ 5184006 h 5510676"/>
              <a:gd name="connsiteX3573" fmla="*/ 3986286 w 9144000"/>
              <a:gd name="connsiteY3573" fmla="*/ 5180535 h 5510676"/>
              <a:gd name="connsiteX3574" fmla="*/ 3993755 w 9144000"/>
              <a:gd name="connsiteY3574" fmla="*/ 5184532 h 5510676"/>
              <a:gd name="connsiteX3575" fmla="*/ 3988021 w 9144000"/>
              <a:gd name="connsiteY3575" fmla="*/ 5186268 h 5510676"/>
              <a:gd name="connsiteX3576" fmla="*/ 3969087 w 9144000"/>
              <a:gd name="connsiteY3576" fmla="*/ 5185743 h 5510676"/>
              <a:gd name="connsiteX3577" fmla="*/ 3961619 w 9144000"/>
              <a:gd name="connsiteY3577" fmla="*/ 5181745 h 5510676"/>
              <a:gd name="connsiteX3578" fmla="*/ 2458995 w 9144000"/>
              <a:gd name="connsiteY3578" fmla="*/ 5179766 h 5510676"/>
              <a:gd name="connsiteX3579" fmla="*/ 2451263 w 9144000"/>
              <a:gd name="connsiteY3579" fmla="*/ 5185236 h 5510676"/>
              <a:gd name="connsiteX3580" fmla="*/ 2454997 w 9144000"/>
              <a:gd name="connsiteY3580" fmla="*/ 5187234 h 5510676"/>
              <a:gd name="connsiteX3581" fmla="*/ 2460729 w 9144000"/>
              <a:gd name="connsiteY3581" fmla="*/ 5185499 h 5510676"/>
              <a:gd name="connsiteX3582" fmla="*/ 2458995 w 9144000"/>
              <a:gd name="connsiteY3582" fmla="*/ 5179766 h 5510676"/>
              <a:gd name="connsiteX3583" fmla="*/ 3367767 w 9144000"/>
              <a:gd name="connsiteY3583" fmla="*/ 5179128 h 5510676"/>
              <a:gd name="connsiteX3584" fmla="*/ 3363768 w 9144000"/>
              <a:gd name="connsiteY3584" fmla="*/ 5186594 h 5510676"/>
              <a:gd name="connsiteX3585" fmla="*/ 3362035 w 9144000"/>
              <a:gd name="connsiteY3585" fmla="*/ 5180860 h 5510676"/>
              <a:gd name="connsiteX3586" fmla="*/ 3785473 w 9144000"/>
              <a:gd name="connsiteY3586" fmla="*/ 5178742 h 5510676"/>
              <a:gd name="connsiteX3587" fmla="*/ 3775743 w 9144000"/>
              <a:gd name="connsiteY3587" fmla="*/ 5187947 h 5510676"/>
              <a:gd name="connsiteX3588" fmla="*/ 3770008 w 9144000"/>
              <a:gd name="connsiteY3588" fmla="*/ 5189682 h 5510676"/>
              <a:gd name="connsiteX3589" fmla="*/ 3774007 w 9144000"/>
              <a:gd name="connsiteY3589" fmla="*/ 5182214 h 5510676"/>
              <a:gd name="connsiteX3590" fmla="*/ 3782606 w 9144000"/>
              <a:gd name="connsiteY3590" fmla="*/ 5179611 h 5510676"/>
              <a:gd name="connsiteX3591" fmla="*/ 3785473 w 9144000"/>
              <a:gd name="connsiteY3591" fmla="*/ 5178742 h 5510676"/>
              <a:gd name="connsiteX3592" fmla="*/ 1552839 w 9144000"/>
              <a:gd name="connsiteY3592" fmla="*/ 5178646 h 5510676"/>
              <a:gd name="connsiteX3593" fmla="*/ 1545586 w 9144000"/>
              <a:gd name="connsiteY3593" fmla="*/ 5180839 h 5510676"/>
              <a:gd name="connsiteX3594" fmla="*/ 1545606 w 9144000"/>
              <a:gd name="connsiteY3594" fmla="*/ 5180903 h 5510676"/>
              <a:gd name="connsiteX3595" fmla="*/ 1558806 w 9144000"/>
              <a:gd name="connsiteY3595" fmla="*/ 5183165 h 5510676"/>
              <a:gd name="connsiteX3596" fmla="*/ 1563363 w 9144000"/>
              <a:gd name="connsiteY3596" fmla="*/ 5181785 h 5510676"/>
              <a:gd name="connsiteX3597" fmla="*/ 1563173 w 9144000"/>
              <a:gd name="connsiteY3597" fmla="*/ 5181780 h 5510676"/>
              <a:gd name="connsiteX3598" fmla="*/ 1552839 w 9144000"/>
              <a:gd name="connsiteY3598" fmla="*/ 5178646 h 5510676"/>
              <a:gd name="connsiteX3599" fmla="*/ 3641464 w 9144000"/>
              <a:gd name="connsiteY3599" fmla="*/ 5178530 h 5510676"/>
              <a:gd name="connsiteX3600" fmla="*/ 3646066 w 9144000"/>
              <a:gd name="connsiteY3600" fmla="*/ 5183394 h 5510676"/>
              <a:gd name="connsiteX3601" fmla="*/ 3648933 w 9144000"/>
              <a:gd name="connsiteY3601" fmla="*/ 5182526 h 5510676"/>
              <a:gd name="connsiteX3602" fmla="*/ 3647802 w 9144000"/>
              <a:gd name="connsiteY3602" fmla="*/ 5189128 h 5510676"/>
              <a:gd name="connsiteX3603" fmla="*/ 3644935 w 9144000"/>
              <a:gd name="connsiteY3603" fmla="*/ 5189996 h 5510676"/>
              <a:gd name="connsiteX3604" fmla="*/ 3643200 w 9144000"/>
              <a:gd name="connsiteY3604" fmla="*/ 5184262 h 5510676"/>
              <a:gd name="connsiteX3605" fmla="*/ 2522651 w 9144000"/>
              <a:gd name="connsiteY3605" fmla="*/ 5178004 h 5510676"/>
              <a:gd name="connsiteX3606" fmla="*/ 2530118 w 9144000"/>
              <a:gd name="connsiteY3606" fmla="*/ 5182003 h 5510676"/>
              <a:gd name="connsiteX3607" fmla="*/ 2524384 w 9144000"/>
              <a:gd name="connsiteY3607" fmla="*/ 5183737 h 5510676"/>
              <a:gd name="connsiteX3608" fmla="*/ 2516916 w 9144000"/>
              <a:gd name="connsiteY3608" fmla="*/ 5179736 h 5510676"/>
              <a:gd name="connsiteX3609" fmla="*/ 3414237 w 9144000"/>
              <a:gd name="connsiteY3609" fmla="*/ 5177596 h 5510676"/>
              <a:gd name="connsiteX3610" fmla="*/ 3418838 w 9144000"/>
              <a:gd name="connsiteY3610" fmla="*/ 5182464 h 5510676"/>
              <a:gd name="connsiteX3611" fmla="*/ 3412237 w 9144000"/>
              <a:gd name="connsiteY3611" fmla="*/ 5181331 h 5510676"/>
              <a:gd name="connsiteX3612" fmla="*/ 3414237 w 9144000"/>
              <a:gd name="connsiteY3612" fmla="*/ 5177596 h 5510676"/>
              <a:gd name="connsiteX3613" fmla="*/ 4217771 w 9144000"/>
              <a:gd name="connsiteY3613" fmla="*/ 5177330 h 5510676"/>
              <a:gd name="connsiteX3614" fmla="*/ 4215478 w 9144000"/>
              <a:gd name="connsiteY3614" fmla="*/ 5178024 h 5510676"/>
              <a:gd name="connsiteX3615" fmla="*/ 4217848 w 9144000"/>
              <a:gd name="connsiteY3615" fmla="*/ 5180529 h 5510676"/>
              <a:gd name="connsiteX3616" fmla="*/ 4217501 w 9144000"/>
              <a:gd name="connsiteY3616" fmla="*/ 5179382 h 5510676"/>
              <a:gd name="connsiteX3617" fmla="*/ 4224968 w 9144000"/>
              <a:gd name="connsiteY3617" fmla="*/ 5183382 h 5510676"/>
              <a:gd name="connsiteX3618" fmla="*/ 4221530 w 9144000"/>
              <a:gd name="connsiteY3618" fmla="*/ 5184422 h 5510676"/>
              <a:gd name="connsiteX3619" fmla="*/ 4222220 w 9144000"/>
              <a:gd name="connsiteY3619" fmla="*/ 5185152 h 5510676"/>
              <a:gd name="connsiteX3620" fmla="*/ 4226218 w 9144000"/>
              <a:gd name="connsiteY3620" fmla="*/ 5187291 h 5510676"/>
              <a:gd name="connsiteX3621" fmla="*/ 4229841 w 9144000"/>
              <a:gd name="connsiteY3621" fmla="*/ 5186194 h 5510676"/>
              <a:gd name="connsiteX3622" fmla="*/ 4233745 w 9144000"/>
              <a:gd name="connsiteY3622" fmla="*/ 5190321 h 5510676"/>
              <a:gd name="connsiteX3623" fmla="*/ 4235748 w 9144000"/>
              <a:gd name="connsiteY3623" fmla="*/ 5190664 h 5510676"/>
              <a:gd name="connsiteX3624" fmla="*/ 4239288 w 9144000"/>
              <a:gd name="connsiteY3624" fmla="*/ 5189592 h 5510676"/>
              <a:gd name="connsiteX3625" fmla="*/ 4233552 w 9144000"/>
              <a:gd name="connsiteY3625" fmla="*/ 5186520 h 5510676"/>
              <a:gd name="connsiteX3626" fmla="*/ 4221491 w 9144000"/>
              <a:gd name="connsiteY3626" fmla="*/ 5177654 h 5510676"/>
              <a:gd name="connsiteX3627" fmla="*/ 4503994 w 9144000"/>
              <a:gd name="connsiteY3627" fmla="*/ 5177324 h 5510676"/>
              <a:gd name="connsiteX3628" fmla="*/ 4481410 w 9144000"/>
              <a:gd name="connsiteY3628" fmla="*/ 5181226 h 5510676"/>
              <a:gd name="connsiteX3629" fmla="*/ 4459924 w 9144000"/>
              <a:gd name="connsiteY3629" fmla="*/ 5191642 h 5510676"/>
              <a:gd name="connsiteX3630" fmla="*/ 4455927 w 9144000"/>
              <a:gd name="connsiteY3630" fmla="*/ 5199111 h 5510676"/>
              <a:gd name="connsiteX3631" fmla="*/ 4469129 w 9144000"/>
              <a:gd name="connsiteY3631" fmla="*/ 5201372 h 5510676"/>
              <a:gd name="connsiteX3632" fmla="*/ 4488062 w 9144000"/>
              <a:gd name="connsiteY3632" fmla="*/ 5201899 h 5510676"/>
              <a:gd name="connsiteX3633" fmla="*/ 4501265 w 9144000"/>
              <a:gd name="connsiteY3633" fmla="*/ 5204161 h 5510676"/>
              <a:gd name="connsiteX3634" fmla="*/ 4520522 w 9144000"/>
              <a:gd name="connsiteY3634" fmla="*/ 5203219 h 5510676"/>
              <a:gd name="connsiteX3635" fmla="*/ 4515444 w 9144000"/>
              <a:gd name="connsiteY3635" fmla="*/ 5202778 h 5510676"/>
              <a:gd name="connsiteX3636" fmla="*/ 4496509 w 9144000"/>
              <a:gd name="connsiteY3636" fmla="*/ 5202252 h 5510676"/>
              <a:gd name="connsiteX3637" fmla="*/ 4475840 w 9144000"/>
              <a:gd name="connsiteY3637" fmla="*/ 5195992 h 5510676"/>
              <a:gd name="connsiteX3638" fmla="*/ 4470105 w 9144000"/>
              <a:gd name="connsiteY3638" fmla="*/ 5197728 h 5510676"/>
              <a:gd name="connsiteX3639" fmla="*/ 4476970 w 9144000"/>
              <a:gd name="connsiteY3639" fmla="*/ 5189391 h 5510676"/>
              <a:gd name="connsiteX3640" fmla="*/ 4493039 w 9144000"/>
              <a:gd name="connsiteY3640" fmla="*/ 5190785 h 5510676"/>
              <a:gd name="connsiteX3641" fmla="*/ 4506240 w 9144000"/>
              <a:gd name="connsiteY3641" fmla="*/ 5193047 h 5510676"/>
              <a:gd name="connsiteX3642" fmla="*/ 4523270 w 9144000"/>
              <a:gd name="connsiteY3642" fmla="*/ 5195319 h 5510676"/>
              <a:gd name="connsiteX3643" fmla="*/ 4514990 w 9144000"/>
              <a:gd name="connsiteY3643" fmla="*/ 5187489 h 5510676"/>
              <a:gd name="connsiteX3644" fmla="*/ 4503994 w 9144000"/>
              <a:gd name="connsiteY3644" fmla="*/ 5177324 h 5510676"/>
              <a:gd name="connsiteX3645" fmla="*/ 4467921 w 9144000"/>
              <a:gd name="connsiteY3645" fmla="*/ 5176706 h 5510676"/>
              <a:gd name="connsiteX3646" fmla="*/ 4462186 w 9144000"/>
              <a:gd name="connsiteY3646" fmla="*/ 5178441 h 5510676"/>
              <a:gd name="connsiteX3647" fmla="*/ 4444987 w 9144000"/>
              <a:gd name="connsiteY3647" fmla="*/ 5183649 h 5510676"/>
              <a:gd name="connsiteX3648" fmla="*/ 4435519 w 9144000"/>
              <a:gd name="connsiteY3648" fmla="*/ 5183384 h 5510676"/>
              <a:gd name="connsiteX3649" fmla="*/ 4433520 w 9144000"/>
              <a:gd name="connsiteY3649" fmla="*/ 5187118 h 5510676"/>
              <a:gd name="connsiteX3650" fmla="*/ 4439254 w 9144000"/>
              <a:gd name="connsiteY3650" fmla="*/ 5185383 h 5510676"/>
              <a:gd name="connsiteX3651" fmla="*/ 4451588 w 9144000"/>
              <a:gd name="connsiteY3651" fmla="*/ 5184779 h 5510676"/>
              <a:gd name="connsiteX3652" fmla="*/ 4461054 w 9144000"/>
              <a:gd name="connsiteY3652" fmla="*/ 5185042 h 5510676"/>
              <a:gd name="connsiteX3653" fmla="*/ 4467921 w 9144000"/>
              <a:gd name="connsiteY3653" fmla="*/ 5176706 h 5510676"/>
              <a:gd name="connsiteX3654" fmla="*/ 4661913 w 9144000"/>
              <a:gd name="connsiteY3654" fmla="*/ 5176650 h 5510676"/>
              <a:gd name="connsiteX3655" fmla="*/ 4662999 w 9144000"/>
              <a:gd name="connsiteY3655" fmla="*/ 5180234 h 5510676"/>
              <a:gd name="connsiteX3656" fmla="*/ 4664747 w 9144000"/>
              <a:gd name="connsiteY3656" fmla="*/ 5176966 h 5510676"/>
              <a:gd name="connsiteX3657" fmla="*/ 2408288 w 9144000"/>
              <a:gd name="connsiteY3657" fmla="*/ 5176647 h 5510676"/>
              <a:gd name="connsiteX3658" fmla="*/ 2392225 w 9144000"/>
              <a:gd name="connsiteY3658" fmla="*/ 5181502 h 5510676"/>
              <a:gd name="connsiteX3659" fmla="*/ 2367166 w 9144000"/>
              <a:gd name="connsiteY3659" fmla="*/ 5180795 h 5510676"/>
              <a:gd name="connsiteX3660" fmla="*/ 2366056 w 9144000"/>
              <a:gd name="connsiteY3660" fmla="*/ 5182867 h 5510676"/>
              <a:gd name="connsiteX3661" fmla="*/ 2367791 w 9144000"/>
              <a:gd name="connsiteY3661" fmla="*/ 5188601 h 5510676"/>
              <a:gd name="connsiteX3662" fmla="*/ 2370658 w 9144000"/>
              <a:gd name="connsiteY3662" fmla="*/ 5187732 h 5510676"/>
              <a:gd name="connsiteX3663" fmla="*/ 2379257 w 9144000"/>
              <a:gd name="connsiteY3663" fmla="*/ 5185129 h 5510676"/>
              <a:gd name="connsiteX3664" fmla="*/ 2390460 w 9144000"/>
              <a:gd name="connsiteY3664" fmla="*/ 5191126 h 5510676"/>
              <a:gd name="connsiteX3665" fmla="*/ 2405660 w 9144000"/>
              <a:gd name="connsiteY3665" fmla="*/ 5189653 h 5510676"/>
              <a:gd name="connsiteX3666" fmla="*/ 2414259 w 9144000"/>
              <a:gd name="connsiteY3666" fmla="*/ 5187049 h 5510676"/>
              <a:gd name="connsiteX3667" fmla="*/ 2415391 w 9144000"/>
              <a:gd name="connsiteY3667" fmla="*/ 5180450 h 5510676"/>
              <a:gd name="connsiteX3668" fmla="*/ 2931484 w 9144000"/>
              <a:gd name="connsiteY3668" fmla="*/ 5176612 h 5510676"/>
              <a:gd name="connsiteX3669" fmla="*/ 2926896 w 9144000"/>
              <a:gd name="connsiteY3669" fmla="*/ 5179352 h 5510676"/>
              <a:gd name="connsiteX3670" fmla="*/ 2928889 w 9144000"/>
              <a:gd name="connsiteY3670" fmla="*/ 5181459 h 5510676"/>
              <a:gd name="connsiteX3671" fmla="*/ 3834807 w 9144000"/>
              <a:gd name="connsiteY3671" fmla="*/ 5176325 h 5510676"/>
              <a:gd name="connsiteX3672" fmla="*/ 3848010 w 9144000"/>
              <a:gd name="connsiteY3672" fmla="*/ 5178587 h 5510676"/>
              <a:gd name="connsiteX3673" fmla="*/ 3855479 w 9144000"/>
              <a:gd name="connsiteY3673" fmla="*/ 5182584 h 5510676"/>
              <a:gd name="connsiteX3674" fmla="*/ 3849746 w 9144000"/>
              <a:gd name="connsiteY3674" fmla="*/ 5184319 h 5510676"/>
              <a:gd name="connsiteX3675" fmla="*/ 3844013 w 9144000"/>
              <a:gd name="connsiteY3675" fmla="*/ 5186055 h 5510676"/>
              <a:gd name="connsiteX3676" fmla="*/ 3832546 w 9144000"/>
              <a:gd name="connsiteY3676" fmla="*/ 5189526 h 5510676"/>
              <a:gd name="connsiteX3677" fmla="*/ 3826814 w 9144000"/>
              <a:gd name="connsiteY3677" fmla="*/ 5191262 h 5510676"/>
              <a:gd name="connsiteX3678" fmla="*/ 3822816 w 9144000"/>
              <a:gd name="connsiteY3678" fmla="*/ 5198731 h 5510676"/>
              <a:gd name="connsiteX3679" fmla="*/ 3815348 w 9144000"/>
              <a:gd name="connsiteY3679" fmla="*/ 5194732 h 5510676"/>
              <a:gd name="connsiteX3680" fmla="*/ 3821082 w 9144000"/>
              <a:gd name="connsiteY3680" fmla="*/ 5192997 h 5510676"/>
              <a:gd name="connsiteX3681" fmla="*/ 3830810 w 9144000"/>
              <a:gd name="connsiteY3681" fmla="*/ 5183793 h 5510676"/>
              <a:gd name="connsiteX3682" fmla="*/ 3834807 w 9144000"/>
              <a:gd name="connsiteY3682" fmla="*/ 5176325 h 5510676"/>
              <a:gd name="connsiteX3683" fmla="*/ 4574059 w 9144000"/>
              <a:gd name="connsiteY3683" fmla="*/ 5175866 h 5510676"/>
              <a:gd name="connsiteX3684" fmla="*/ 4553993 w 9144000"/>
              <a:gd name="connsiteY3684" fmla="*/ 5181941 h 5510676"/>
              <a:gd name="connsiteX3685" fmla="*/ 4564329 w 9144000"/>
              <a:gd name="connsiteY3685" fmla="*/ 5185072 h 5510676"/>
              <a:gd name="connsiteX3686" fmla="*/ 4570061 w 9144000"/>
              <a:gd name="connsiteY3686" fmla="*/ 5183335 h 5510676"/>
              <a:gd name="connsiteX3687" fmla="*/ 4543132 w 9144000"/>
              <a:gd name="connsiteY3687" fmla="*/ 5197746 h 5510676"/>
              <a:gd name="connsiteX3688" fmla="*/ 4536175 w 9144000"/>
              <a:gd name="connsiteY3688" fmla="*/ 5197042 h 5510676"/>
              <a:gd name="connsiteX3689" fmla="*/ 4577981 w 9144000"/>
              <a:gd name="connsiteY3689" fmla="*/ 5202621 h 5510676"/>
              <a:gd name="connsiteX3690" fmla="*/ 4572212 w 9144000"/>
              <a:gd name="connsiteY3690" fmla="*/ 5208985 h 5510676"/>
              <a:gd name="connsiteX3691" fmla="*/ 4572676 w 9144000"/>
              <a:gd name="connsiteY3691" fmla="*/ 5209200 h 5510676"/>
              <a:gd name="connsiteX3692" fmla="*/ 4600385 w 9144000"/>
              <a:gd name="connsiteY3692" fmla="*/ 5214614 h 5510676"/>
              <a:gd name="connsiteX3693" fmla="*/ 4620655 w 9144000"/>
              <a:gd name="connsiteY3693" fmla="*/ 5218086 h 5510676"/>
              <a:gd name="connsiteX3694" fmla="*/ 4629810 w 9144000"/>
              <a:gd name="connsiteY3694" fmla="*/ 5215314 h 5510676"/>
              <a:gd name="connsiteX3695" fmla="*/ 4633282 w 9144000"/>
              <a:gd name="connsiteY3695" fmla="*/ 5217172 h 5510676"/>
              <a:gd name="connsiteX3696" fmla="*/ 4638255 w 9144000"/>
              <a:gd name="connsiteY3696" fmla="*/ 5215667 h 5510676"/>
              <a:gd name="connsiteX3697" fmla="*/ 4643990 w 9144000"/>
              <a:gd name="connsiteY3697" fmla="*/ 5213930 h 5510676"/>
              <a:gd name="connsiteX3698" fmla="*/ 4641847 w 9144000"/>
              <a:gd name="connsiteY3698" fmla="*/ 5217929 h 5510676"/>
              <a:gd name="connsiteX3699" fmla="*/ 4648745 w 9144000"/>
              <a:gd name="connsiteY3699" fmla="*/ 5215841 h 5510676"/>
              <a:gd name="connsiteX3700" fmla="*/ 4661947 w 9144000"/>
              <a:gd name="connsiteY3700" fmla="*/ 5218103 h 5510676"/>
              <a:gd name="connsiteX3701" fmla="*/ 4675149 w 9144000"/>
              <a:gd name="connsiteY3701" fmla="*/ 5220364 h 5510676"/>
              <a:gd name="connsiteX3702" fmla="*/ 4680880 w 9144000"/>
              <a:gd name="connsiteY3702" fmla="*/ 5218630 h 5510676"/>
              <a:gd name="connsiteX3703" fmla="*/ 4686615 w 9144000"/>
              <a:gd name="connsiteY3703" fmla="*/ 5216894 h 5510676"/>
              <a:gd name="connsiteX3704" fmla="*/ 4676884 w 9144000"/>
              <a:gd name="connsiteY3704" fmla="*/ 5226098 h 5510676"/>
              <a:gd name="connsiteX3705" fmla="*/ 4671150 w 9144000"/>
              <a:gd name="connsiteY3705" fmla="*/ 5227833 h 5510676"/>
              <a:gd name="connsiteX3706" fmla="*/ 4663680 w 9144000"/>
              <a:gd name="connsiteY3706" fmla="*/ 5223835 h 5510676"/>
              <a:gd name="connsiteX3707" fmla="*/ 4650481 w 9144000"/>
              <a:gd name="connsiteY3707" fmla="*/ 5221575 h 5510676"/>
              <a:gd name="connsiteX3708" fmla="*/ 4652216 w 9144000"/>
              <a:gd name="connsiteY3708" fmla="*/ 5227307 h 5510676"/>
              <a:gd name="connsiteX3709" fmla="*/ 4646484 w 9144000"/>
              <a:gd name="connsiteY3709" fmla="*/ 5229043 h 5510676"/>
              <a:gd name="connsiteX3710" fmla="*/ 4648218 w 9144000"/>
              <a:gd name="connsiteY3710" fmla="*/ 5234775 h 5510676"/>
              <a:gd name="connsiteX3711" fmla="*/ 4655951 w 9144000"/>
              <a:gd name="connsiteY3711" fmla="*/ 5229306 h 5510676"/>
              <a:gd name="connsiteX3712" fmla="*/ 4662550 w 9144000"/>
              <a:gd name="connsiteY3712" fmla="*/ 5230437 h 5510676"/>
              <a:gd name="connsiteX3713" fmla="*/ 4678620 w 9144000"/>
              <a:gd name="connsiteY3713" fmla="*/ 5231831 h 5510676"/>
              <a:gd name="connsiteX3714" fmla="*/ 4690951 w 9144000"/>
              <a:gd name="connsiteY3714" fmla="*/ 5231227 h 5510676"/>
              <a:gd name="connsiteX3715" fmla="*/ 4695819 w 9144000"/>
              <a:gd name="connsiteY3715" fmla="*/ 5226624 h 5510676"/>
              <a:gd name="connsiteX3716" fmla="*/ 4709021 w 9144000"/>
              <a:gd name="connsiteY3716" fmla="*/ 5228886 h 5510676"/>
              <a:gd name="connsiteX3717" fmla="*/ 4731953 w 9144000"/>
              <a:gd name="connsiteY3717" fmla="*/ 5221943 h 5510676"/>
              <a:gd name="connsiteX3718" fmla="*/ 4735366 w 9144000"/>
              <a:gd name="connsiteY3718" fmla="*/ 5215564 h 5510676"/>
              <a:gd name="connsiteX3719" fmla="*/ 4731347 w 9144000"/>
              <a:gd name="connsiteY3719" fmla="*/ 5214348 h 5510676"/>
              <a:gd name="connsiteX3720" fmla="*/ 4717014 w 9144000"/>
              <a:gd name="connsiteY3720" fmla="*/ 5213949 h 5510676"/>
              <a:gd name="connsiteX3721" fmla="*/ 4703812 w 9144000"/>
              <a:gd name="connsiteY3721" fmla="*/ 5211687 h 5510676"/>
              <a:gd name="connsiteX3722" fmla="*/ 4709548 w 9144000"/>
              <a:gd name="connsiteY3722" fmla="*/ 5209952 h 5510676"/>
              <a:gd name="connsiteX3723" fmla="*/ 4717806 w 9144000"/>
              <a:gd name="connsiteY3723" fmla="*/ 5210181 h 5510676"/>
              <a:gd name="connsiteX3724" fmla="*/ 4708223 w 9144000"/>
              <a:gd name="connsiteY3724" fmla="*/ 5203872 h 5510676"/>
              <a:gd name="connsiteX3725" fmla="*/ 4685855 w 9144000"/>
              <a:gd name="connsiteY3725" fmla="*/ 5207516 h 5510676"/>
              <a:gd name="connsiteX3726" fmla="*/ 4672653 w 9144000"/>
              <a:gd name="connsiteY3726" fmla="*/ 5205254 h 5510676"/>
              <a:gd name="connsiteX3727" fmla="*/ 4678388 w 9144000"/>
              <a:gd name="connsiteY3727" fmla="*/ 5203517 h 5510676"/>
              <a:gd name="connsiteX3728" fmla="*/ 4682504 w 9144000"/>
              <a:gd name="connsiteY3728" fmla="*/ 5203316 h 5510676"/>
              <a:gd name="connsiteX3729" fmla="*/ 4681408 w 9144000"/>
              <a:gd name="connsiteY3729" fmla="*/ 5199694 h 5510676"/>
              <a:gd name="connsiteX3730" fmla="*/ 4694608 w 9144000"/>
              <a:gd name="connsiteY3730" fmla="*/ 5201956 h 5510676"/>
              <a:gd name="connsiteX3731" fmla="*/ 4691991 w 9144000"/>
              <a:gd name="connsiteY3731" fmla="*/ 5202749 h 5510676"/>
              <a:gd name="connsiteX3732" fmla="*/ 4708788 w 9144000"/>
              <a:gd name="connsiteY3732" fmla="*/ 5200573 h 5510676"/>
              <a:gd name="connsiteX3733" fmla="*/ 4721074 w 9144000"/>
              <a:gd name="connsiteY3733" fmla="*/ 5202678 h 5510676"/>
              <a:gd name="connsiteX3734" fmla="*/ 4712676 w 9144000"/>
              <a:gd name="connsiteY3734" fmla="*/ 5199618 h 5510676"/>
              <a:gd name="connsiteX3735" fmla="*/ 4715805 w 9144000"/>
              <a:gd name="connsiteY3735" fmla="*/ 5189282 h 5510676"/>
              <a:gd name="connsiteX3736" fmla="*/ 4714082 w 9144000"/>
              <a:gd name="connsiteY3736" fmla="*/ 5183586 h 5510676"/>
              <a:gd name="connsiteX3737" fmla="*/ 4702582 w 9144000"/>
              <a:gd name="connsiteY3737" fmla="*/ 5185550 h 5510676"/>
              <a:gd name="connsiteX3738" fmla="*/ 4697471 w 9144000"/>
              <a:gd name="connsiteY3738" fmla="*/ 5181340 h 5510676"/>
              <a:gd name="connsiteX3739" fmla="*/ 4679068 w 9144000"/>
              <a:gd name="connsiteY3739" fmla="*/ 5181629 h 5510676"/>
              <a:gd name="connsiteX3740" fmla="*/ 4659004 w 9144000"/>
              <a:gd name="connsiteY3740" fmla="*/ 5187703 h 5510676"/>
              <a:gd name="connsiteX3741" fmla="*/ 4645801 w 9144000"/>
              <a:gd name="connsiteY3741" fmla="*/ 5185441 h 5510676"/>
              <a:gd name="connsiteX3742" fmla="*/ 4638333 w 9144000"/>
              <a:gd name="connsiteY3742" fmla="*/ 5181443 h 5510676"/>
              <a:gd name="connsiteX3743" fmla="*/ 4640067 w 9144000"/>
              <a:gd name="connsiteY3743" fmla="*/ 5187176 h 5510676"/>
              <a:gd name="connsiteX3744" fmla="*/ 4628600 w 9144000"/>
              <a:gd name="connsiteY3744" fmla="*/ 5190646 h 5510676"/>
              <a:gd name="connsiteX3745" fmla="*/ 4626864 w 9144000"/>
              <a:gd name="connsiteY3745" fmla="*/ 5184915 h 5510676"/>
              <a:gd name="connsiteX3746" fmla="*/ 4625130 w 9144000"/>
              <a:gd name="connsiteY3746" fmla="*/ 5179180 h 5510676"/>
              <a:gd name="connsiteX3747" fmla="*/ 4613664 w 9144000"/>
              <a:gd name="connsiteY3747" fmla="*/ 5182652 h 5510676"/>
              <a:gd name="connsiteX3748" fmla="*/ 4602198 w 9144000"/>
              <a:gd name="connsiteY3748" fmla="*/ 5186123 h 5510676"/>
              <a:gd name="connsiteX3749" fmla="*/ 4603933 w 9144000"/>
              <a:gd name="connsiteY3749" fmla="*/ 5191856 h 5510676"/>
              <a:gd name="connsiteX3750" fmla="*/ 4596464 w 9144000"/>
              <a:gd name="connsiteY3750" fmla="*/ 5187858 h 5510676"/>
              <a:gd name="connsiteX3751" fmla="*/ 4594729 w 9144000"/>
              <a:gd name="connsiteY3751" fmla="*/ 5182125 h 5510676"/>
              <a:gd name="connsiteX3752" fmla="*/ 4581529 w 9144000"/>
              <a:gd name="connsiteY3752" fmla="*/ 5179864 h 5510676"/>
              <a:gd name="connsiteX3753" fmla="*/ 4574059 w 9144000"/>
              <a:gd name="connsiteY3753" fmla="*/ 5175866 h 5510676"/>
              <a:gd name="connsiteX3754" fmla="*/ 3609329 w 9144000"/>
              <a:gd name="connsiteY3754" fmla="*/ 5175741 h 5510676"/>
              <a:gd name="connsiteX3755" fmla="*/ 3611064 w 9144000"/>
              <a:gd name="connsiteY3755" fmla="*/ 5181475 h 5510676"/>
              <a:gd name="connsiteX3756" fmla="*/ 3616797 w 9144000"/>
              <a:gd name="connsiteY3756" fmla="*/ 5179739 h 5510676"/>
              <a:gd name="connsiteX3757" fmla="*/ 3624264 w 9144000"/>
              <a:gd name="connsiteY3757" fmla="*/ 5183737 h 5510676"/>
              <a:gd name="connsiteX3758" fmla="*/ 3612799 w 9144000"/>
              <a:gd name="connsiteY3758" fmla="*/ 5187208 h 5510676"/>
              <a:gd name="connsiteX3759" fmla="*/ 3603069 w 9144000"/>
              <a:gd name="connsiteY3759" fmla="*/ 5196411 h 5510676"/>
              <a:gd name="connsiteX3760" fmla="*/ 3597336 w 9144000"/>
              <a:gd name="connsiteY3760" fmla="*/ 5198147 h 5510676"/>
              <a:gd name="connsiteX3761" fmla="*/ 3582400 w 9144000"/>
              <a:gd name="connsiteY3761" fmla="*/ 5190152 h 5510676"/>
              <a:gd name="connsiteX3762" fmla="*/ 3574063 w 9144000"/>
              <a:gd name="connsiteY3762" fmla="*/ 5183287 h 5510676"/>
              <a:gd name="connsiteX3763" fmla="*/ 3567461 w 9144000"/>
              <a:gd name="connsiteY3763" fmla="*/ 5182157 h 5510676"/>
              <a:gd name="connsiteX3764" fmla="*/ 3578928 w 9144000"/>
              <a:gd name="connsiteY3764" fmla="*/ 5178686 h 5510676"/>
              <a:gd name="connsiteX3765" fmla="*/ 3588132 w 9144000"/>
              <a:gd name="connsiteY3765" fmla="*/ 5188416 h 5510676"/>
              <a:gd name="connsiteX3766" fmla="*/ 3590998 w 9144000"/>
              <a:gd name="connsiteY3766" fmla="*/ 5187549 h 5510676"/>
              <a:gd name="connsiteX3767" fmla="*/ 3599598 w 9144000"/>
              <a:gd name="connsiteY3767" fmla="*/ 5184946 h 5510676"/>
              <a:gd name="connsiteX3768" fmla="*/ 3605331 w 9144000"/>
              <a:gd name="connsiteY3768" fmla="*/ 5183211 h 5510676"/>
              <a:gd name="connsiteX3769" fmla="*/ 3603595 w 9144000"/>
              <a:gd name="connsiteY3769" fmla="*/ 5177477 h 5510676"/>
              <a:gd name="connsiteX3770" fmla="*/ 3609329 w 9144000"/>
              <a:gd name="connsiteY3770" fmla="*/ 5175741 h 5510676"/>
              <a:gd name="connsiteX3771" fmla="*/ 3028701 w 9144000"/>
              <a:gd name="connsiteY3771" fmla="*/ 5175238 h 5510676"/>
              <a:gd name="connsiteX3772" fmla="*/ 3027560 w 9144000"/>
              <a:gd name="connsiteY3772" fmla="*/ 5176623 h 5510676"/>
              <a:gd name="connsiteX3773" fmla="*/ 3034809 w 9144000"/>
              <a:gd name="connsiteY3773" fmla="*/ 5180503 h 5510676"/>
              <a:gd name="connsiteX3774" fmla="*/ 3036148 w 9144000"/>
              <a:gd name="connsiteY3774" fmla="*/ 5179238 h 5510676"/>
              <a:gd name="connsiteX3775" fmla="*/ 3037392 w 9144000"/>
              <a:gd name="connsiteY3775" fmla="*/ 5179904 h 5510676"/>
              <a:gd name="connsiteX3776" fmla="*/ 3046495 w 9144000"/>
              <a:gd name="connsiteY3776" fmla="*/ 5177148 h 5510676"/>
              <a:gd name="connsiteX3777" fmla="*/ 3046535 w 9144000"/>
              <a:gd name="connsiteY3777" fmla="*/ 5175742 h 5510676"/>
              <a:gd name="connsiteX3778" fmla="*/ 4411114 w 9144000"/>
              <a:gd name="connsiteY3778" fmla="*/ 5175127 h 5510676"/>
              <a:gd name="connsiteX3779" fmla="*/ 4407117 w 9144000"/>
              <a:gd name="connsiteY3779" fmla="*/ 5182595 h 5510676"/>
              <a:gd name="connsiteX3780" fmla="*/ 4412851 w 9144000"/>
              <a:gd name="connsiteY3780" fmla="*/ 5180858 h 5510676"/>
              <a:gd name="connsiteX3781" fmla="*/ 4424317 w 9144000"/>
              <a:gd name="connsiteY3781" fmla="*/ 5177387 h 5510676"/>
              <a:gd name="connsiteX3782" fmla="*/ 3225411 w 9144000"/>
              <a:gd name="connsiteY3782" fmla="*/ 5175108 h 5510676"/>
              <a:gd name="connsiteX3783" fmla="*/ 3211172 w 9144000"/>
              <a:gd name="connsiteY3783" fmla="*/ 5183622 h 5510676"/>
              <a:gd name="connsiteX3784" fmla="*/ 3218830 w 9144000"/>
              <a:gd name="connsiteY3784" fmla="*/ 5183248 h 5510676"/>
              <a:gd name="connsiteX3785" fmla="*/ 3218025 w 9144000"/>
              <a:gd name="connsiteY3785" fmla="*/ 5180584 h 5510676"/>
              <a:gd name="connsiteX3786" fmla="*/ 3222647 w 9144000"/>
              <a:gd name="connsiteY3786" fmla="*/ 5183060 h 5510676"/>
              <a:gd name="connsiteX3787" fmla="*/ 3223508 w 9144000"/>
              <a:gd name="connsiteY3787" fmla="*/ 5183017 h 5510676"/>
              <a:gd name="connsiteX3788" fmla="*/ 3233179 w 9144000"/>
              <a:gd name="connsiteY3788" fmla="*/ 5178235 h 5510676"/>
              <a:gd name="connsiteX3789" fmla="*/ 3229494 w 9144000"/>
              <a:gd name="connsiteY3789" fmla="*/ 5177118 h 5510676"/>
              <a:gd name="connsiteX3790" fmla="*/ 3225760 w 9144000"/>
              <a:gd name="connsiteY3790" fmla="*/ 5175117 h 5510676"/>
              <a:gd name="connsiteX3791" fmla="*/ 2538730 w 9144000"/>
              <a:gd name="connsiteY3791" fmla="*/ 5174403 h 5510676"/>
              <a:gd name="connsiteX3792" fmla="*/ 2520663 w 9144000"/>
              <a:gd name="connsiteY3792" fmla="*/ 5176742 h 5510676"/>
              <a:gd name="connsiteX3793" fmla="*/ 2510196 w 9144000"/>
              <a:gd name="connsiteY3793" fmla="*/ 5178347 h 5510676"/>
              <a:gd name="connsiteX3794" fmla="*/ 2503464 w 9144000"/>
              <a:gd name="connsiteY3794" fmla="*/ 5181950 h 5510676"/>
              <a:gd name="connsiteX3795" fmla="*/ 2498598 w 9144000"/>
              <a:gd name="connsiteY3795" fmla="*/ 5186552 h 5510676"/>
              <a:gd name="connsiteX3796" fmla="*/ 2506068 w 9144000"/>
              <a:gd name="connsiteY3796" fmla="*/ 5190549 h 5510676"/>
              <a:gd name="connsiteX3797" fmla="*/ 2519269 w 9144000"/>
              <a:gd name="connsiteY3797" fmla="*/ 5192812 h 5510676"/>
              <a:gd name="connsiteX3798" fmla="*/ 2523266 w 9144000"/>
              <a:gd name="connsiteY3798" fmla="*/ 5185343 h 5510676"/>
              <a:gd name="connsiteX3799" fmla="*/ 2528999 w 9144000"/>
              <a:gd name="connsiteY3799" fmla="*/ 5183607 h 5510676"/>
              <a:gd name="connsiteX3800" fmla="*/ 2958028 w 9144000"/>
              <a:gd name="connsiteY3800" fmla="*/ 5174346 h 5510676"/>
              <a:gd name="connsiteX3801" fmla="*/ 2952305 w 9144000"/>
              <a:gd name="connsiteY3801" fmla="*/ 5174775 h 5510676"/>
              <a:gd name="connsiteX3802" fmla="*/ 2959291 w 9144000"/>
              <a:gd name="connsiteY3802" fmla="*/ 5178515 h 5510676"/>
              <a:gd name="connsiteX3803" fmla="*/ 4132549 w 9144000"/>
              <a:gd name="connsiteY3803" fmla="*/ 5173245 h 5510676"/>
              <a:gd name="connsiteX3804" fmla="*/ 4137148 w 9144000"/>
              <a:gd name="connsiteY3804" fmla="*/ 5178112 h 5510676"/>
              <a:gd name="connsiteX3805" fmla="*/ 4130548 w 9144000"/>
              <a:gd name="connsiteY3805" fmla="*/ 5176978 h 5510676"/>
              <a:gd name="connsiteX3806" fmla="*/ 4132549 w 9144000"/>
              <a:gd name="connsiteY3806" fmla="*/ 5173245 h 5510676"/>
              <a:gd name="connsiteX3807" fmla="*/ 1617725 w 9144000"/>
              <a:gd name="connsiteY3807" fmla="*/ 5171550 h 5510676"/>
              <a:gd name="connsiteX3808" fmla="*/ 1615640 w 9144000"/>
              <a:gd name="connsiteY3808" fmla="*/ 5171652 h 5510676"/>
              <a:gd name="connsiteX3809" fmla="*/ 1616511 w 9144000"/>
              <a:gd name="connsiteY3809" fmla="*/ 5171917 h 5510676"/>
              <a:gd name="connsiteX3810" fmla="*/ 3013180 w 9144000"/>
              <a:gd name="connsiteY3810" fmla="*/ 5170536 h 5510676"/>
              <a:gd name="connsiteX3811" fmla="*/ 3008880 w 9144000"/>
              <a:gd name="connsiteY3811" fmla="*/ 5171836 h 5510676"/>
              <a:gd name="connsiteX3812" fmla="*/ 3008099 w 9144000"/>
              <a:gd name="connsiteY3812" fmla="*/ 5172073 h 5510676"/>
              <a:gd name="connsiteX3813" fmla="*/ 3012360 w 9144000"/>
              <a:gd name="connsiteY3813" fmla="*/ 5178095 h 5510676"/>
              <a:gd name="connsiteX3814" fmla="*/ 3015226 w 9144000"/>
              <a:gd name="connsiteY3814" fmla="*/ 5177226 h 5510676"/>
              <a:gd name="connsiteX3815" fmla="*/ 3013221 w 9144000"/>
              <a:gd name="connsiteY3815" fmla="*/ 5170605 h 5510676"/>
              <a:gd name="connsiteX3816" fmla="*/ 3776269 w 9144000"/>
              <a:gd name="connsiteY3816" fmla="*/ 5169013 h 5510676"/>
              <a:gd name="connsiteX3817" fmla="*/ 3775138 w 9144000"/>
              <a:gd name="connsiteY3817" fmla="*/ 5175613 h 5510676"/>
              <a:gd name="connsiteX3818" fmla="*/ 3770537 w 9144000"/>
              <a:gd name="connsiteY3818" fmla="*/ 5170748 h 5510676"/>
              <a:gd name="connsiteX3819" fmla="*/ 3156632 w 9144000"/>
              <a:gd name="connsiteY3819" fmla="*/ 5168841 h 5510676"/>
              <a:gd name="connsiteX3820" fmla="*/ 3150899 w 9144000"/>
              <a:gd name="connsiteY3820" fmla="*/ 5170577 h 5510676"/>
              <a:gd name="connsiteX3821" fmla="*/ 3141792 w 9144000"/>
              <a:gd name="connsiteY3821" fmla="*/ 5171973 h 5510676"/>
              <a:gd name="connsiteX3822" fmla="*/ 3140553 w 9144000"/>
              <a:gd name="connsiteY3822" fmla="*/ 5172712 h 5510676"/>
              <a:gd name="connsiteX3823" fmla="*/ 3123353 w 9144000"/>
              <a:gd name="connsiteY3823" fmla="*/ 5177911 h 5510676"/>
              <a:gd name="connsiteX3824" fmla="*/ 3120782 w 9144000"/>
              <a:gd name="connsiteY3824" fmla="*/ 5175192 h 5510676"/>
              <a:gd name="connsiteX3825" fmla="*/ 3109031 w 9144000"/>
              <a:gd name="connsiteY3825" fmla="*/ 5176992 h 5510676"/>
              <a:gd name="connsiteX3826" fmla="*/ 3103299 w 9144000"/>
              <a:gd name="connsiteY3826" fmla="*/ 5178727 h 5510676"/>
              <a:gd name="connsiteX3827" fmla="*/ 3107033 w 9144000"/>
              <a:gd name="connsiteY3827" fmla="*/ 5180727 h 5510676"/>
              <a:gd name="connsiteX3828" fmla="*/ 3116500 w 9144000"/>
              <a:gd name="connsiteY3828" fmla="*/ 5180990 h 5510676"/>
              <a:gd name="connsiteX3829" fmla="*/ 3127966 w 9144000"/>
              <a:gd name="connsiteY3829" fmla="*/ 5177519 h 5510676"/>
              <a:gd name="connsiteX3830" fmla="*/ 3135435 w 9144000"/>
              <a:gd name="connsiteY3830" fmla="*/ 5181516 h 5510676"/>
              <a:gd name="connsiteX3831" fmla="*/ 3148938 w 9144000"/>
              <a:gd name="connsiteY3831" fmla="*/ 5189945 h 5510676"/>
              <a:gd name="connsiteX3832" fmla="*/ 3167571 w 9144000"/>
              <a:gd name="connsiteY3832" fmla="*/ 5184304 h 5510676"/>
              <a:gd name="connsiteX3833" fmla="*/ 3173305 w 9144000"/>
              <a:gd name="connsiteY3833" fmla="*/ 5182569 h 5510676"/>
              <a:gd name="connsiteX3834" fmla="*/ 3192239 w 9144000"/>
              <a:gd name="connsiteY3834" fmla="*/ 5183095 h 5510676"/>
              <a:gd name="connsiteX3835" fmla="*/ 3197972 w 9144000"/>
              <a:gd name="connsiteY3835" fmla="*/ 5181360 h 5510676"/>
              <a:gd name="connsiteX3836" fmla="*/ 3203705 w 9144000"/>
              <a:gd name="connsiteY3836" fmla="*/ 5179624 h 5510676"/>
              <a:gd name="connsiteX3837" fmla="*/ 3201970 w 9144000"/>
              <a:gd name="connsiteY3837" fmla="*/ 5173891 h 5510676"/>
              <a:gd name="connsiteX3838" fmla="*/ 3196237 w 9144000"/>
              <a:gd name="connsiteY3838" fmla="*/ 5175626 h 5510676"/>
              <a:gd name="connsiteX3839" fmla="*/ 3171570 w 9144000"/>
              <a:gd name="connsiteY3839" fmla="*/ 5176836 h 5510676"/>
              <a:gd name="connsiteX3840" fmla="*/ 3156632 w 9144000"/>
              <a:gd name="connsiteY3840" fmla="*/ 5168841 h 5510676"/>
              <a:gd name="connsiteX3841" fmla="*/ 1629339 w 9144000"/>
              <a:gd name="connsiteY3841" fmla="*/ 5168073 h 5510676"/>
              <a:gd name="connsiteX3842" fmla="*/ 1625152 w 9144000"/>
              <a:gd name="connsiteY3842" fmla="*/ 5169339 h 5510676"/>
              <a:gd name="connsiteX3843" fmla="*/ 1630607 w 9144000"/>
              <a:gd name="connsiteY3843" fmla="*/ 5172262 h 5510676"/>
              <a:gd name="connsiteX3844" fmla="*/ 4089659 w 9144000"/>
              <a:gd name="connsiteY3844" fmla="*/ 5167611 h 5510676"/>
              <a:gd name="connsiteX3845" fmla="*/ 4092961 w 9144000"/>
              <a:gd name="connsiteY3845" fmla="*/ 5168177 h 5510676"/>
              <a:gd name="connsiteX3846" fmla="*/ 4096693 w 9144000"/>
              <a:gd name="connsiteY3846" fmla="*/ 5170175 h 5510676"/>
              <a:gd name="connsiteX3847" fmla="*/ 4090960 w 9144000"/>
              <a:gd name="connsiteY3847" fmla="*/ 5171912 h 5510676"/>
              <a:gd name="connsiteX3848" fmla="*/ 4087226 w 9144000"/>
              <a:gd name="connsiteY3848" fmla="*/ 5169913 h 5510676"/>
              <a:gd name="connsiteX3849" fmla="*/ 4089659 w 9144000"/>
              <a:gd name="connsiteY3849" fmla="*/ 5167611 h 5510676"/>
              <a:gd name="connsiteX3850" fmla="*/ 4177284 w 9144000"/>
              <a:gd name="connsiteY3850" fmla="*/ 5165981 h 5510676"/>
              <a:gd name="connsiteX3851" fmla="*/ 4176150 w 9144000"/>
              <a:gd name="connsiteY3851" fmla="*/ 5172581 h 5510676"/>
              <a:gd name="connsiteX3852" fmla="*/ 4171550 w 9144000"/>
              <a:gd name="connsiteY3852" fmla="*/ 5167714 h 5510676"/>
              <a:gd name="connsiteX3853" fmla="*/ 4177284 w 9144000"/>
              <a:gd name="connsiteY3853" fmla="*/ 5165981 h 5510676"/>
              <a:gd name="connsiteX3854" fmla="*/ 3679294 w 9144000"/>
              <a:gd name="connsiteY3854" fmla="*/ 5163947 h 5510676"/>
              <a:gd name="connsiteX3855" fmla="*/ 3681596 w 9144000"/>
              <a:gd name="connsiteY3855" fmla="*/ 5166381 h 5510676"/>
              <a:gd name="connsiteX3856" fmla="*/ 3675863 w 9144000"/>
              <a:gd name="connsiteY3856" fmla="*/ 5168116 h 5510676"/>
              <a:gd name="connsiteX3857" fmla="*/ 3679294 w 9144000"/>
              <a:gd name="connsiteY3857" fmla="*/ 5163947 h 5510676"/>
              <a:gd name="connsiteX3858" fmla="*/ 4164083 w 9144000"/>
              <a:gd name="connsiteY3858" fmla="*/ 5163713 h 5510676"/>
              <a:gd name="connsiteX3859" fmla="*/ 4160084 w 9144000"/>
              <a:gd name="connsiteY3859" fmla="*/ 5171179 h 5510676"/>
              <a:gd name="connsiteX3860" fmla="*/ 4154348 w 9144000"/>
              <a:gd name="connsiteY3860" fmla="*/ 5172913 h 5510676"/>
              <a:gd name="connsiteX3861" fmla="*/ 4164083 w 9144000"/>
              <a:gd name="connsiteY3861" fmla="*/ 5163713 h 5510676"/>
              <a:gd name="connsiteX3862" fmla="*/ 3886406 w 9144000"/>
              <a:gd name="connsiteY3862" fmla="*/ 5160705 h 5510676"/>
              <a:gd name="connsiteX3863" fmla="*/ 3869207 w 9144000"/>
              <a:gd name="connsiteY3863" fmla="*/ 5165911 h 5510676"/>
              <a:gd name="connsiteX3864" fmla="*/ 3856004 w 9144000"/>
              <a:gd name="connsiteY3864" fmla="*/ 5163648 h 5510676"/>
              <a:gd name="connsiteX3865" fmla="*/ 3703924 w 9144000"/>
              <a:gd name="connsiteY3865" fmla="*/ 5156384 h 5510676"/>
              <a:gd name="connsiteX3866" fmla="*/ 3703660 w 9144000"/>
              <a:gd name="connsiteY3866" fmla="*/ 5156571 h 5510676"/>
              <a:gd name="connsiteX3867" fmla="*/ 3703810 w 9144000"/>
              <a:gd name="connsiteY3867" fmla="*/ 5156598 h 5510676"/>
              <a:gd name="connsiteX3868" fmla="*/ 3903605 w 9144000"/>
              <a:gd name="connsiteY3868" fmla="*/ 5155498 h 5510676"/>
              <a:gd name="connsiteX3869" fmla="*/ 3899607 w 9144000"/>
              <a:gd name="connsiteY3869" fmla="*/ 5162967 h 5510676"/>
              <a:gd name="connsiteX3870" fmla="*/ 3892138 w 9144000"/>
              <a:gd name="connsiteY3870" fmla="*/ 5158969 h 5510676"/>
              <a:gd name="connsiteX3871" fmla="*/ 3897871 w 9144000"/>
              <a:gd name="connsiteY3871" fmla="*/ 5157234 h 5510676"/>
              <a:gd name="connsiteX3872" fmla="*/ 3903605 w 9144000"/>
              <a:gd name="connsiteY3872" fmla="*/ 5155498 h 5510676"/>
              <a:gd name="connsiteX3873" fmla="*/ 3660827 w 9144000"/>
              <a:gd name="connsiteY3873" fmla="*/ 5154709 h 5510676"/>
              <a:gd name="connsiteX3874" fmla="*/ 3654588 w 9144000"/>
              <a:gd name="connsiteY3874" fmla="*/ 5155012 h 5510676"/>
              <a:gd name="connsiteX3875" fmla="*/ 3646975 w 9144000"/>
              <a:gd name="connsiteY3875" fmla="*/ 5155381 h 5510676"/>
              <a:gd name="connsiteX3876" fmla="*/ 3647724 w 9144000"/>
              <a:gd name="connsiteY3876" fmla="*/ 5157859 h 5510676"/>
              <a:gd name="connsiteX3877" fmla="*/ 3655191 w 9144000"/>
              <a:gd name="connsiteY3877" fmla="*/ 5161857 h 5510676"/>
              <a:gd name="connsiteX3878" fmla="*/ 3660059 w 9144000"/>
              <a:gd name="connsiteY3878" fmla="*/ 5157254 h 5510676"/>
              <a:gd name="connsiteX3879" fmla="*/ 3766247 w 9144000"/>
              <a:gd name="connsiteY3879" fmla="*/ 5147013 h 5510676"/>
              <a:gd name="connsiteX3880" fmla="*/ 3757859 w 9144000"/>
              <a:gd name="connsiteY3880" fmla="*/ 5149552 h 5510676"/>
              <a:gd name="connsiteX3881" fmla="*/ 3753637 w 9144000"/>
              <a:gd name="connsiteY3881" fmla="*/ 5147291 h 5510676"/>
              <a:gd name="connsiteX3882" fmla="*/ 3740060 w 9144000"/>
              <a:gd name="connsiteY3882" fmla="*/ 5147950 h 5510676"/>
              <a:gd name="connsiteX3883" fmla="*/ 3738642 w 9144000"/>
              <a:gd name="connsiteY3883" fmla="*/ 5148087 h 5510676"/>
              <a:gd name="connsiteX3884" fmla="*/ 3738926 w 9144000"/>
              <a:gd name="connsiteY3884" fmla="*/ 5149026 h 5510676"/>
              <a:gd name="connsiteX3885" fmla="*/ 3727459 w 9144000"/>
              <a:gd name="connsiteY3885" fmla="*/ 5152496 h 5510676"/>
              <a:gd name="connsiteX3886" fmla="*/ 3731381 w 9144000"/>
              <a:gd name="connsiteY3886" fmla="*/ 5148787 h 5510676"/>
              <a:gd name="connsiteX3887" fmla="*/ 3724857 w 9144000"/>
              <a:gd name="connsiteY3887" fmla="*/ 5149416 h 5510676"/>
              <a:gd name="connsiteX3888" fmla="*/ 3713270 w 9144000"/>
              <a:gd name="connsiteY3888" fmla="*/ 5150534 h 5510676"/>
              <a:gd name="connsiteX3889" fmla="*/ 3711392 w 9144000"/>
              <a:gd name="connsiteY3889" fmla="*/ 5151102 h 5510676"/>
              <a:gd name="connsiteX3890" fmla="*/ 3707466 w 9144000"/>
              <a:gd name="connsiteY3890" fmla="*/ 5153880 h 5510676"/>
              <a:gd name="connsiteX3891" fmla="*/ 3708407 w 9144000"/>
              <a:gd name="connsiteY3891" fmla="*/ 5156990 h 5510676"/>
              <a:gd name="connsiteX3892" fmla="*/ 3707572 w 9144000"/>
              <a:gd name="connsiteY3892" fmla="*/ 5157243 h 5510676"/>
              <a:gd name="connsiteX3893" fmla="*/ 3710261 w 9144000"/>
              <a:gd name="connsiteY3893" fmla="*/ 5157703 h 5510676"/>
              <a:gd name="connsiteX3894" fmla="*/ 3713996 w 9144000"/>
              <a:gd name="connsiteY3894" fmla="*/ 5159701 h 5510676"/>
              <a:gd name="connsiteX3895" fmla="*/ 3717729 w 9144000"/>
              <a:gd name="connsiteY3895" fmla="*/ 5161699 h 5510676"/>
              <a:gd name="connsiteX3896" fmla="*/ 3723463 w 9144000"/>
              <a:gd name="connsiteY3896" fmla="*/ 5159964 h 5510676"/>
              <a:gd name="connsiteX3897" fmla="*/ 3732930 w 9144000"/>
              <a:gd name="connsiteY3897" fmla="*/ 5160228 h 5510676"/>
              <a:gd name="connsiteX3898" fmla="*/ 3736663 w 9144000"/>
              <a:gd name="connsiteY3898" fmla="*/ 5162226 h 5510676"/>
              <a:gd name="connsiteX3899" fmla="*/ 3744133 w 9144000"/>
              <a:gd name="connsiteY3899" fmla="*/ 5166224 h 5510676"/>
              <a:gd name="connsiteX3900" fmla="*/ 3742397 w 9144000"/>
              <a:gd name="connsiteY3900" fmla="*/ 5160491 h 5510676"/>
              <a:gd name="connsiteX3901" fmla="*/ 3748132 w 9144000"/>
              <a:gd name="connsiteY3901" fmla="*/ 5158755 h 5510676"/>
              <a:gd name="connsiteX3902" fmla="*/ 3759595 w 9144000"/>
              <a:gd name="connsiteY3902" fmla="*/ 5155284 h 5510676"/>
              <a:gd name="connsiteX3903" fmla="*/ 3766198 w 9144000"/>
              <a:gd name="connsiteY3903" fmla="*/ 5156415 h 5510676"/>
              <a:gd name="connsiteX3904" fmla="*/ 3778532 w 9144000"/>
              <a:gd name="connsiteY3904" fmla="*/ 5155811 h 5510676"/>
              <a:gd name="connsiteX3905" fmla="*/ 3814665 w 9144000"/>
              <a:gd name="connsiteY3905" fmla="*/ 5151131 h 5510676"/>
              <a:gd name="connsiteX3906" fmla="*/ 3817909 w 9144000"/>
              <a:gd name="connsiteY3906" fmla="*/ 5150149 h 5510676"/>
              <a:gd name="connsiteX3907" fmla="*/ 3796862 w 9144000"/>
              <a:gd name="connsiteY3907" fmla="*/ 5149554 h 5510676"/>
              <a:gd name="connsiteX3908" fmla="*/ 3784527 w 9144000"/>
              <a:gd name="connsiteY3908" fmla="*/ 5150154 h 5510676"/>
              <a:gd name="connsiteX3909" fmla="*/ 3777927 w 9144000"/>
              <a:gd name="connsiteY3909" fmla="*/ 5149020 h 5510676"/>
              <a:gd name="connsiteX3910" fmla="*/ 1991886 w 9144000"/>
              <a:gd name="connsiteY3910" fmla="*/ 5145936 h 5510676"/>
              <a:gd name="connsiteX3911" fmla="*/ 1987888 w 9144000"/>
              <a:gd name="connsiteY3911" fmla="*/ 5153405 h 5510676"/>
              <a:gd name="connsiteX3912" fmla="*/ 1991623 w 9144000"/>
              <a:gd name="connsiteY3912" fmla="*/ 5155404 h 5510676"/>
              <a:gd name="connsiteX3913" fmla="*/ 1992167 w 9144000"/>
              <a:gd name="connsiteY3913" fmla="*/ 5155695 h 5510676"/>
              <a:gd name="connsiteX3914" fmla="*/ 2007560 w 9144000"/>
              <a:gd name="connsiteY3914" fmla="*/ 5153708 h 5510676"/>
              <a:gd name="connsiteX3915" fmla="*/ 2008669 w 9144000"/>
              <a:gd name="connsiteY3915" fmla="*/ 5153372 h 5510676"/>
              <a:gd name="connsiteX3916" fmla="*/ 2011293 w 9144000"/>
              <a:gd name="connsiteY3916" fmla="*/ 5151518 h 5510676"/>
              <a:gd name="connsiteX3917" fmla="*/ 2005087 w 9144000"/>
              <a:gd name="connsiteY3917" fmla="*/ 5148199 h 5510676"/>
              <a:gd name="connsiteX3918" fmla="*/ 1999354 w 9144000"/>
              <a:gd name="connsiteY3918" fmla="*/ 5149934 h 5510676"/>
              <a:gd name="connsiteX3919" fmla="*/ 8809889 w 9144000"/>
              <a:gd name="connsiteY3919" fmla="*/ 5093899 h 5510676"/>
              <a:gd name="connsiteX3920" fmla="*/ 8817331 w 9144000"/>
              <a:gd name="connsiteY3920" fmla="*/ 5093899 h 5510676"/>
              <a:gd name="connsiteX3921" fmla="*/ 8809889 w 9144000"/>
              <a:gd name="connsiteY3921" fmla="*/ 5097619 h 5510676"/>
              <a:gd name="connsiteX3922" fmla="*/ 8809889 w 9144000"/>
              <a:gd name="connsiteY3922" fmla="*/ 5093899 h 5510676"/>
              <a:gd name="connsiteX3923" fmla="*/ 8713151 w 9144000"/>
              <a:gd name="connsiteY3923" fmla="*/ 5049250 h 5510676"/>
              <a:gd name="connsiteX3924" fmla="*/ 8698269 w 9144000"/>
              <a:gd name="connsiteY3924" fmla="*/ 5056692 h 5510676"/>
              <a:gd name="connsiteX3925" fmla="*/ 8713151 w 9144000"/>
              <a:gd name="connsiteY3925" fmla="*/ 5056691 h 5510676"/>
              <a:gd name="connsiteX3926" fmla="*/ 8728033 w 9144000"/>
              <a:gd name="connsiteY3926" fmla="*/ 5049250 h 5510676"/>
              <a:gd name="connsiteX3927" fmla="*/ 8713151 w 9144000"/>
              <a:gd name="connsiteY3927" fmla="*/ 5049250 h 5510676"/>
              <a:gd name="connsiteX3928" fmla="*/ 8690826 w 9144000"/>
              <a:gd name="connsiteY3928" fmla="*/ 4900422 h 5510676"/>
              <a:gd name="connsiteX3929" fmla="*/ 8705710 w 9144000"/>
              <a:gd name="connsiteY3929" fmla="*/ 4907864 h 5510676"/>
              <a:gd name="connsiteX3930" fmla="*/ 8690826 w 9144000"/>
              <a:gd name="connsiteY3930" fmla="*/ 4907864 h 5510676"/>
              <a:gd name="connsiteX3931" fmla="*/ 8570687 w 9144000"/>
              <a:gd name="connsiteY3931" fmla="*/ 4865324 h 5510676"/>
              <a:gd name="connsiteX3932" fmla="*/ 8580526 w 9144000"/>
              <a:gd name="connsiteY3932" fmla="*/ 4865324 h 5510676"/>
              <a:gd name="connsiteX3933" fmla="*/ 8590369 w 9144000"/>
              <a:gd name="connsiteY3933" fmla="*/ 4875164 h 5510676"/>
              <a:gd name="connsiteX3934" fmla="*/ 8575606 w 9144000"/>
              <a:gd name="connsiteY3934" fmla="*/ 4870243 h 5510676"/>
              <a:gd name="connsiteX3935" fmla="*/ 8570687 w 9144000"/>
              <a:gd name="connsiteY3935" fmla="*/ 4865324 h 5510676"/>
              <a:gd name="connsiteX3936" fmla="*/ 8653619 w 9144000"/>
              <a:gd name="connsiteY3936" fmla="*/ 4836240 h 5510676"/>
              <a:gd name="connsiteX3937" fmla="*/ 8675944 w 9144000"/>
              <a:gd name="connsiteY3937" fmla="*/ 4840891 h 5510676"/>
              <a:gd name="connsiteX3938" fmla="*/ 8674548 w 9144000"/>
              <a:gd name="connsiteY3938" fmla="*/ 4840891 h 5510676"/>
              <a:gd name="connsiteX3939" fmla="*/ 8668503 w 9144000"/>
              <a:gd name="connsiteY3939" fmla="*/ 4840891 h 5510676"/>
              <a:gd name="connsiteX3940" fmla="*/ 8653619 w 9144000"/>
              <a:gd name="connsiteY3940" fmla="*/ 4840891 h 5510676"/>
              <a:gd name="connsiteX3941" fmla="*/ 8601530 w 9144000"/>
              <a:gd name="connsiteY3941" fmla="*/ 4848331 h 5510676"/>
              <a:gd name="connsiteX3942" fmla="*/ 8541164 w 9144000"/>
              <a:gd name="connsiteY3942" fmla="*/ 4859307 h 5510676"/>
              <a:gd name="connsiteX3943" fmla="*/ 8541165 w 9144000"/>
              <a:gd name="connsiteY3943" fmla="*/ 4865324 h 5510676"/>
              <a:gd name="connsiteX3944" fmla="*/ 8536074 w 9144000"/>
              <a:gd name="connsiteY3944" fmla="*/ 4860233 h 5510676"/>
              <a:gd name="connsiteX3945" fmla="*/ 8519675 w 9144000"/>
              <a:gd name="connsiteY3945" fmla="*/ 4863215 h 5510676"/>
              <a:gd name="connsiteX3946" fmla="*/ 8467585 w 9144000"/>
              <a:gd name="connsiteY3946" fmla="*/ 4863215 h 5510676"/>
              <a:gd name="connsiteX3947" fmla="*/ 8482467 w 9144000"/>
              <a:gd name="connsiteY3947" fmla="*/ 4855774 h 5510676"/>
              <a:gd name="connsiteX3948" fmla="*/ 8483920 w 9144000"/>
              <a:gd name="connsiteY3948" fmla="*/ 4855484 h 5510676"/>
              <a:gd name="connsiteX3949" fmla="*/ 8482121 w 9144000"/>
              <a:gd name="connsiteY3949" fmla="*/ 4855484 h 5510676"/>
              <a:gd name="connsiteX3950" fmla="*/ 8462441 w 9144000"/>
              <a:gd name="connsiteY3950" fmla="*/ 4845643 h 5510676"/>
              <a:gd name="connsiteX3951" fmla="*/ 8482120 w 9144000"/>
              <a:gd name="connsiteY3951" fmla="*/ 4845643 h 5510676"/>
              <a:gd name="connsiteX3952" fmla="*/ 8501267 w 9144000"/>
              <a:gd name="connsiteY3952" fmla="*/ 4852025 h 5510676"/>
              <a:gd name="connsiteX3953" fmla="*/ 8527115 w 9144000"/>
              <a:gd name="connsiteY3953" fmla="*/ 4848332 h 5510676"/>
              <a:gd name="connsiteX3954" fmla="*/ 8545719 w 9144000"/>
              <a:gd name="connsiteY3954" fmla="*/ 4848332 h 5510676"/>
              <a:gd name="connsiteX3955" fmla="*/ 8564323 w 9144000"/>
              <a:gd name="connsiteY3955" fmla="*/ 4848331 h 5510676"/>
              <a:gd name="connsiteX3956" fmla="*/ 8616412 w 9144000"/>
              <a:gd name="connsiteY3956" fmla="*/ 4837170 h 5510676"/>
              <a:gd name="connsiteX3957" fmla="*/ 8653619 w 9144000"/>
              <a:gd name="connsiteY3957" fmla="*/ 4836240 h 5510676"/>
              <a:gd name="connsiteX3958" fmla="*/ 8772682 w 9144000"/>
              <a:gd name="connsiteY3958" fmla="*/ 4833450 h 5510676"/>
              <a:gd name="connsiteX3959" fmla="*/ 8780123 w 9144000"/>
              <a:gd name="connsiteY3959" fmla="*/ 4840891 h 5510676"/>
              <a:gd name="connsiteX3960" fmla="*/ 8768962 w 9144000"/>
              <a:gd name="connsiteY3960" fmla="*/ 4840891 h 5510676"/>
              <a:gd name="connsiteX3961" fmla="*/ 8765241 w 9144000"/>
              <a:gd name="connsiteY3961" fmla="*/ 4840891 h 5510676"/>
              <a:gd name="connsiteX3962" fmla="*/ 8720593 w 9144000"/>
              <a:gd name="connsiteY3962" fmla="*/ 4833450 h 5510676"/>
              <a:gd name="connsiteX3963" fmla="*/ 8720593 w 9144000"/>
              <a:gd name="connsiteY3963" fmla="*/ 4840891 h 5510676"/>
              <a:gd name="connsiteX3964" fmla="*/ 8713151 w 9144000"/>
              <a:gd name="connsiteY3964" fmla="*/ 4840891 h 5510676"/>
              <a:gd name="connsiteX3965" fmla="*/ 8229460 w 9144000"/>
              <a:gd name="connsiteY3965" fmla="*/ 4721828 h 5510676"/>
              <a:gd name="connsiteX3966" fmla="*/ 8222019 w 9144000"/>
              <a:gd name="connsiteY3966" fmla="*/ 4729270 h 5510676"/>
              <a:gd name="connsiteX3967" fmla="*/ 8236900 w 9144000"/>
              <a:gd name="connsiteY3967" fmla="*/ 4729270 h 5510676"/>
              <a:gd name="connsiteX3968" fmla="*/ 8921510 w 9144000"/>
              <a:gd name="connsiteY3968" fmla="*/ 4453938 h 5510676"/>
              <a:gd name="connsiteX3969" fmla="*/ 8936393 w 9144000"/>
              <a:gd name="connsiteY3969" fmla="*/ 4461379 h 5510676"/>
              <a:gd name="connsiteX3970" fmla="*/ 8928952 w 9144000"/>
              <a:gd name="connsiteY3970" fmla="*/ 4461379 h 5510676"/>
              <a:gd name="connsiteX3971" fmla="*/ 9096384 w 9144000"/>
              <a:gd name="connsiteY3971" fmla="*/ 4130237 h 5510676"/>
              <a:gd name="connsiteX3972" fmla="*/ 9100103 w 9144000"/>
              <a:gd name="connsiteY3972" fmla="*/ 4133957 h 5510676"/>
              <a:gd name="connsiteX3973" fmla="*/ 9092662 w 9144000"/>
              <a:gd name="connsiteY3973" fmla="*/ 4133957 h 5510676"/>
              <a:gd name="connsiteX3974" fmla="*/ 9096384 w 9144000"/>
              <a:gd name="connsiteY3974" fmla="*/ 4130237 h 5510676"/>
              <a:gd name="connsiteX3975" fmla="*/ 57518 w 9144000"/>
              <a:gd name="connsiteY3975" fmla="*/ 3641170 h 5510676"/>
              <a:gd name="connsiteX3976" fmla="*/ 52801 w 9144000"/>
              <a:gd name="connsiteY3976" fmla="*/ 3644863 h 5510676"/>
              <a:gd name="connsiteX3977" fmla="*/ 61210 w 9144000"/>
              <a:gd name="connsiteY3977" fmla="*/ 3645886 h 5510676"/>
              <a:gd name="connsiteX3978" fmla="*/ 244147 w 9144000"/>
              <a:gd name="connsiteY3978" fmla="*/ 3597770 h 5510676"/>
              <a:gd name="connsiteX3979" fmla="*/ 237583 w 9144000"/>
              <a:gd name="connsiteY3979" fmla="*/ 3599104 h 5510676"/>
              <a:gd name="connsiteX3980" fmla="*/ 240805 w 9144000"/>
              <a:gd name="connsiteY3980" fmla="*/ 3603218 h 5510676"/>
              <a:gd name="connsiteX3981" fmla="*/ 244425 w 9144000"/>
              <a:gd name="connsiteY3981" fmla="*/ 3601408 h 5510676"/>
              <a:gd name="connsiteX3982" fmla="*/ 299519 w 9144000"/>
              <a:gd name="connsiteY3982" fmla="*/ 3581047 h 5510676"/>
              <a:gd name="connsiteX3983" fmla="*/ 294810 w 9144000"/>
              <a:gd name="connsiteY3983" fmla="*/ 3584735 h 5510676"/>
              <a:gd name="connsiteX3984" fmla="*/ 294810 w 9144000"/>
              <a:gd name="connsiteY3984" fmla="*/ 3584743 h 5510676"/>
              <a:gd name="connsiteX3985" fmla="*/ 297829 w 9144000"/>
              <a:gd name="connsiteY3985" fmla="*/ 3586176 h 5510676"/>
              <a:gd name="connsiteX3986" fmla="*/ 299519 w 9144000"/>
              <a:gd name="connsiteY3986" fmla="*/ 3581047 h 5510676"/>
              <a:gd name="connsiteX3987" fmla="*/ 8973600 w 9144000"/>
              <a:gd name="connsiteY3987" fmla="*/ 3367492 h 5510676"/>
              <a:gd name="connsiteX3988" fmla="*/ 8966159 w 9144000"/>
              <a:gd name="connsiteY3988" fmla="*/ 3397258 h 5510676"/>
              <a:gd name="connsiteX3989" fmla="*/ 8966159 w 9144000"/>
              <a:gd name="connsiteY3989" fmla="*/ 3374934 h 5510676"/>
              <a:gd name="connsiteX3990" fmla="*/ 8973600 w 9144000"/>
              <a:gd name="connsiteY3990" fmla="*/ 3367492 h 5510676"/>
              <a:gd name="connsiteX3991" fmla="*/ 8958718 w 9144000"/>
              <a:gd name="connsiteY3991" fmla="*/ 3330285 h 5510676"/>
              <a:gd name="connsiteX3992" fmla="*/ 8962438 w 9144000"/>
              <a:gd name="connsiteY3992" fmla="*/ 3334006 h 5510676"/>
              <a:gd name="connsiteX3993" fmla="*/ 8966159 w 9144000"/>
              <a:gd name="connsiteY3993" fmla="*/ 3337727 h 5510676"/>
              <a:gd name="connsiteX3994" fmla="*/ 8958717 w 9144000"/>
              <a:gd name="connsiteY3994" fmla="*/ 3337727 h 5510676"/>
              <a:gd name="connsiteX3995" fmla="*/ 8951276 w 9144000"/>
              <a:gd name="connsiteY3995" fmla="*/ 3345169 h 5510676"/>
              <a:gd name="connsiteX3996" fmla="*/ 8958718 w 9144000"/>
              <a:gd name="connsiteY3996" fmla="*/ 3345169 h 5510676"/>
              <a:gd name="connsiteX3997" fmla="*/ 8969879 w 9144000"/>
              <a:gd name="connsiteY3997" fmla="*/ 3345169 h 5510676"/>
              <a:gd name="connsiteX3998" fmla="*/ 8973600 w 9144000"/>
              <a:gd name="connsiteY3998" fmla="*/ 3345169 h 5510676"/>
              <a:gd name="connsiteX3999" fmla="*/ 8992204 w 9144000"/>
              <a:gd name="connsiteY3999" fmla="*/ 3345169 h 5510676"/>
              <a:gd name="connsiteX4000" fmla="*/ 9003366 w 9144000"/>
              <a:gd name="connsiteY4000" fmla="*/ 3337727 h 5510676"/>
              <a:gd name="connsiteX4001" fmla="*/ 9008946 w 9144000"/>
              <a:gd name="connsiteY4001" fmla="*/ 3332146 h 5510676"/>
              <a:gd name="connsiteX4002" fmla="*/ 8995924 w 9144000"/>
              <a:gd name="connsiteY4002" fmla="*/ 3330285 h 5510676"/>
              <a:gd name="connsiteX4003" fmla="*/ 8973600 w 9144000"/>
              <a:gd name="connsiteY4003" fmla="*/ 3330286 h 5510676"/>
              <a:gd name="connsiteX4004" fmla="*/ 8958718 w 9144000"/>
              <a:gd name="connsiteY4004" fmla="*/ 3330285 h 5510676"/>
              <a:gd name="connsiteX4005" fmla="*/ 8924911 w 9144000"/>
              <a:gd name="connsiteY4005" fmla="*/ 3320292 h 5510676"/>
              <a:gd name="connsiteX4006" fmla="*/ 8924947 w 9144000"/>
              <a:gd name="connsiteY4006" fmla="*/ 3320363 h 5510676"/>
              <a:gd name="connsiteX4007" fmla="*/ 8941409 w 9144000"/>
              <a:gd name="connsiteY4007" fmla="*/ 3332710 h 5510676"/>
              <a:gd name="connsiteX4008" fmla="*/ 8943834 w 9144000"/>
              <a:gd name="connsiteY4008" fmla="*/ 3330286 h 5510676"/>
              <a:gd name="connsiteX4009" fmla="*/ 8936393 w 9144000"/>
              <a:gd name="connsiteY4009" fmla="*/ 3322843 h 5510676"/>
              <a:gd name="connsiteX4010" fmla="*/ 9029411 w 9144000"/>
              <a:gd name="connsiteY4010" fmla="*/ 3300520 h 5510676"/>
              <a:gd name="connsiteX4011" fmla="*/ 9033131 w 9144000"/>
              <a:gd name="connsiteY4011" fmla="*/ 3307962 h 5510676"/>
              <a:gd name="connsiteX4012" fmla="*/ 9025689 w 9144000"/>
              <a:gd name="connsiteY4012" fmla="*/ 3307962 h 5510676"/>
              <a:gd name="connsiteX4013" fmla="*/ 9029411 w 9144000"/>
              <a:gd name="connsiteY4013" fmla="*/ 3300520 h 5510676"/>
              <a:gd name="connsiteX4014" fmla="*/ 9018249 w 9144000"/>
              <a:gd name="connsiteY4014" fmla="*/ 3270754 h 5510676"/>
              <a:gd name="connsiteX4015" fmla="*/ 9025690 w 9144000"/>
              <a:gd name="connsiteY4015" fmla="*/ 3270754 h 5510676"/>
              <a:gd name="connsiteX4016" fmla="*/ 9025689 w 9144000"/>
              <a:gd name="connsiteY4016" fmla="*/ 3278195 h 5510676"/>
              <a:gd name="connsiteX4017" fmla="*/ 9018249 w 9144000"/>
              <a:gd name="connsiteY4017" fmla="*/ 3270754 h 5510676"/>
              <a:gd name="connsiteX4018" fmla="*/ 8958717 w 9144000"/>
              <a:gd name="connsiteY4018" fmla="*/ 3270754 h 5510676"/>
              <a:gd name="connsiteX4019" fmla="*/ 8958718 w 9144000"/>
              <a:gd name="connsiteY4019" fmla="*/ 3278196 h 5510676"/>
              <a:gd name="connsiteX4020" fmla="*/ 8962437 w 9144000"/>
              <a:gd name="connsiteY4020" fmla="*/ 3281917 h 5510676"/>
              <a:gd name="connsiteX4021" fmla="*/ 8966159 w 9144000"/>
              <a:gd name="connsiteY4021" fmla="*/ 3285636 h 5510676"/>
              <a:gd name="connsiteX4022" fmla="*/ 8966159 w 9144000"/>
              <a:gd name="connsiteY4022" fmla="*/ 3278195 h 5510676"/>
              <a:gd name="connsiteX4023" fmla="*/ 9003365 w 9144000"/>
              <a:gd name="connsiteY4023" fmla="*/ 3211223 h 5510676"/>
              <a:gd name="connsiteX4024" fmla="*/ 9018249 w 9144000"/>
              <a:gd name="connsiteY4024" fmla="*/ 3218665 h 5510676"/>
              <a:gd name="connsiteX4025" fmla="*/ 9003366 w 9144000"/>
              <a:gd name="connsiteY4025" fmla="*/ 3218665 h 5510676"/>
              <a:gd name="connsiteX4026" fmla="*/ 8728134 w 9144000"/>
              <a:gd name="connsiteY4026" fmla="*/ 2415034 h 5510676"/>
              <a:gd name="connsiteX4027" fmla="*/ 8718295 w 9144000"/>
              <a:gd name="connsiteY4027" fmla="*/ 2454395 h 5510676"/>
              <a:gd name="connsiteX4028" fmla="*/ 8718294 w 9144000"/>
              <a:gd name="connsiteY4028" fmla="*/ 2424874 h 5510676"/>
              <a:gd name="connsiteX4029" fmla="*/ 8728134 w 9144000"/>
              <a:gd name="connsiteY4029" fmla="*/ 2415034 h 5510676"/>
              <a:gd name="connsiteX4030" fmla="*/ 8728134 w 9144000"/>
              <a:gd name="connsiteY4030" fmla="*/ 2365832 h 5510676"/>
              <a:gd name="connsiteX4031" fmla="*/ 8708455 w 9144000"/>
              <a:gd name="connsiteY4031" fmla="*/ 2365832 h 5510676"/>
              <a:gd name="connsiteX4032" fmla="*/ 8713372 w 9144000"/>
              <a:gd name="connsiteY4032" fmla="*/ 2370751 h 5510676"/>
              <a:gd name="connsiteX4033" fmla="*/ 8718294 w 9144000"/>
              <a:gd name="connsiteY4033" fmla="*/ 2375672 h 5510676"/>
              <a:gd name="connsiteX4034" fmla="*/ 8708455 w 9144000"/>
              <a:gd name="connsiteY4034" fmla="*/ 2375672 h 5510676"/>
              <a:gd name="connsiteX4035" fmla="*/ 8698612 w 9144000"/>
              <a:gd name="connsiteY4035" fmla="*/ 2385513 h 5510676"/>
              <a:gd name="connsiteX4036" fmla="*/ 8708455 w 9144000"/>
              <a:gd name="connsiteY4036" fmla="*/ 2385513 h 5510676"/>
              <a:gd name="connsiteX4037" fmla="*/ 8723214 w 9144000"/>
              <a:gd name="connsiteY4037" fmla="*/ 2385513 h 5510676"/>
              <a:gd name="connsiteX4038" fmla="*/ 8728135 w 9144000"/>
              <a:gd name="connsiteY4038" fmla="*/ 2385514 h 5510676"/>
              <a:gd name="connsiteX4039" fmla="*/ 8752737 w 9144000"/>
              <a:gd name="connsiteY4039" fmla="*/ 2385513 h 5510676"/>
              <a:gd name="connsiteX4040" fmla="*/ 8767497 w 9144000"/>
              <a:gd name="connsiteY4040" fmla="*/ 2375672 h 5510676"/>
              <a:gd name="connsiteX4041" fmla="*/ 8774877 w 9144000"/>
              <a:gd name="connsiteY4041" fmla="*/ 2368291 h 5510676"/>
              <a:gd name="connsiteX4042" fmla="*/ 8757657 w 9144000"/>
              <a:gd name="connsiteY4042" fmla="*/ 2365832 h 5510676"/>
              <a:gd name="connsiteX4043" fmla="*/ 8728134 w 9144000"/>
              <a:gd name="connsiteY4043" fmla="*/ 2365832 h 5510676"/>
              <a:gd name="connsiteX4044" fmla="*/ 8687890 w 9144000"/>
              <a:gd name="connsiteY4044" fmla="*/ 2364949 h 5510676"/>
              <a:gd name="connsiteX4045" fmla="*/ 8675077 w 9144000"/>
              <a:gd name="connsiteY4045" fmla="*/ 2373103 h 5510676"/>
              <a:gd name="connsiteX4046" fmla="*/ 8678931 w 9144000"/>
              <a:gd name="connsiteY4046" fmla="*/ 2375672 h 5510676"/>
              <a:gd name="connsiteX4047" fmla="*/ 8688773 w 9144000"/>
              <a:gd name="connsiteY4047" fmla="*/ 2365832 h 5510676"/>
              <a:gd name="connsiteX4048" fmla="*/ 8801939 w 9144000"/>
              <a:gd name="connsiteY4048" fmla="*/ 2326469 h 5510676"/>
              <a:gd name="connsiteX4049" fmla="*/ 8806859 w 9144000"/>
              <a:gd name="connsiteY4049" fmla="*/ 2336311 h 5510676"/>
              <a:gd name="connsiteX4050" fmla="*/ 8797019 w 9144000"/>
              <a:gd name="connsiteY4050" fmla="*/ 2336311 h 5510676"/>
              <a:gd name="connsiteX4051" fmla="*/ 8801939 w 9144000"/>
              <a:gd name="connsiteY4051" fmla="*/ 2326469 h 5510676"/>
              <a:gd name="connsiteX4052" fmla="*/ 8787178 w 9144000"/>
              <a:gd name="connsiteY4052" fmla="*/ 2287106 h 5510676"/>
              <a:gd name="connsiteX4053" fmla="*/ 8797018 w 9144000"/>
              <a:gd name="connsiteY4053" fmla="*/ 2287106 h 5510676"/>
              <a:gd name="connsiteX4054" fmla="*/ 8797019 w 9144000"/>
              <a:gd name="connsiteY4054" fmla="*/ 2296948 h 5510676"/>
              <a:gd name="connsiteX4055" fmla="*/ 8787178 w 9144000"/>
              <a:gd name="connsiteY4055" fmla="*/ 2287106 h 5510676"/>
              <a:gd name="connsiteX4056" fmla="*/ 8767496 w 9144000"/>
              <a:gd name="connsiteY4056" fmla="*/ 2208383 h 5510676"/>
              <a:gd name="connsiteX4057" fmla="*/ 8787178 w 9144000"/>
              <a:gd name="connsiteY4057" fmla="*/ 2218225 h 5510676"/>
              <a:gd name="connsiteX4058" fmla="*/ 8767497 w 9144000"/>
              <a:gd name="connsiteY4058" fmla="*/ 2218224 h 5510676"/>
              <a:gd name="connsiteX4059" fmla="*/ 8772421 w 9144000"/>
              <a:gd name="connsiteY4059" fmla="*/ 2196831 h 5510676"/>
              <a:gd name="connsiteX4060" fmla="*/ 8775052 w 9144000"/>
              <a:gd name="connsiteY4060" fmla="*/ 2199462 h 5510676"/>
              <a:gd name="connsiteX4061" fmla="*/ 8767158 w 9144000"/>
              <a:gd name="connsiteY4061" fmla="*/ 2202093 h 5510676"/>
              <a:gd name="connsiteX4062" fmla="*/ 8767158 w 9144000"/>
              <a:gd name="connsiteY4062" fmla="*/ 2196832 h 5510676"/>
              <a:gd name="connsiteX4063" fmla="*/ 8772421 w 9144000"/>
              <a:gd name="connsiteY4063" fmla="*/ 2196831 h 5510676"/>
              <a:gd name="connsiteX4064" fmla="*/ 8806623 w 9144000"/>
              <a:gd name="connsiteY4064" fmla="*/ 2188939 h 5510676"/>
              <a:gd name="connsiteX4065" fmla="*/ 8838194 w 9144000"/>
              <a:gd name="connsiteY4065" fmla="*/ 2241557 h 5510676"/>
              <a:gd name="connsiteX4066" fmla="*/ 8832933 w 9144000"/>
              <a:gd name="connsiteY4066" fmla="*/ 2246818 h 5510676"/>
              <a:gd name="connsiteX4067" fmla="*/ 8819778 w 9144000"/>
              <a:gd name="connsiteY4067" fmla="*/ 2244189 h 5510676"/>
              <a:gd name="connsiteX4068" fmla="*/ 8817147 w 9144000"/>
              <a:gd name="connsiteY4068" fmla="*/ 2231033 h 5510676"/>
              <a:gd name="connsiteX4069" fmla="*/ 8814515 w 9144000"/>
              <a:gd name="connsiteY4069" fmla="*/ 2217879 h 5510676"/>
              <a:gd name="connsiteX4070" fmla="*/ 8796099 w 9144000"/>
              <a:gd name="connsiteY4070" fmla="*/ 2209985 h 5510676"/>
              <a:gd name="connsiteX4071" fmla="*/ 8790837 w 9144000"/>
              <a:gd name="connsiteY4071" fmla="*/ 2204724 h 5510676"/>
              <a:gd name="connsiteX4072" fmla="*/ 8801360 w 9144000"/>
              <a:gd name="connsiteY4072" fmla="*/ 2194201 h 5510676"/>
              <a:gd name="connsiteX4073" fmla="*/ 8938170 w 9144000"/>
              <a:gd name="connsiteY4073" fmla="*/ 1878488 h 5510676"/>
              <a:gd name="connsiteX4074" fmla="*/ 8943431 w 9144000"/>
              <a:gd name="connsiteY4074" fmla="*/ 1883749 h 5510676"/>
              <a:gd name="connsiteX4075" fmla="*/ 8940800 w 9144000"/>
              <a:gd name="connsiteY4075" fmla="*/ 1886380 h 5510676"/>
              <a:gd name="connsiteX4076" fmla="*/ 8932907 w 9144000"/>
              <a:gd name="connsiteY4076" fmla="*/ 1883750 h 5510676"/>
              <a:gd name="connsiteX4077" fmla="*/ 8969742 w 9144000"/>
              <a:gd name="connsiteY4077" fmla="*/ 1867964 h 5510676"/>
              <a:gd name="connsiteX4078" fmla="*/ 9001312 w 9144000"/>
              <a:gd name="connsiteY4078" fmla="*/ 1920583 h 5510676"/>
              <a:gd name="connsiteX4079" fmla="*/ 8996051 w 9144000"/>
              <a:gd name="connsiteY4079" fmla="*/ 1925844 h 5510676"/>
              <a:gd name="connsiteX4080" fmla="*/ 8988157 w 9144000"/>
              <a:gd name="connsiteY4080" fmla="*/ 1923214 h 5510676"/>
              <a:gd name="connsiteX4081" fmla="*/ 8985526 w 9144000"/>
              <a:gd name="connsiteY4081" fmla="*/ 1915321 h 5510676"/>
              <a:gd name="connsiteX4082" fmla="*/ 8964480 w 9144000"/>
              <a:gd name="connsiteY4082" fmla="*/ 1894274 h 5510676"/>
              <a:gd name="connsiteX4083" fmla="*/ 8959218 w 9144000"/>
              <a:gd name="connsiteY4083" fmla="*/ 1889011 h 5510676"/>
              <a:gd name="connsiteX4084" fmla="*/ 8964478 w 9144000"/>
              <a:gd name="connsiteY4084" fmla="*/ 1873226 h 5510676"/>
              <a:gd name="connsiteX4085" fmla="*/ 8932908 w 9144000"/>
              <a:gd name="connsiteY4085" fmla="*/ 1631181 h 5510676"/>
              <a:gd name="connsiteX4086" fmla="*/ 8948694 w 9144000"/>
              <a:gd name="connsiteY4086" fmla="*/ 1678538 h 5510676"/>
              <a:gd name="connsiteX4087" fmla="*/ 8943431 w 9144000"/>
              <a:gd name="connsiteY4087" fmla="*/ 1673275 h 5510676"/>
              <a:gd name="connsiteX4088" fmla="*/ 8922383 w 9144000"/>
              <a:gd name="connsiteY4088" fmla="*/ 1652228 h 5510676"/>
              <a:gd name="connsiteX4089" fmla="*/ 8911860 w 9144000"/>
              <a:gd name="connsiteY4089" fmla="*/ 1652227 h 5510676"/>
              <a:gd name="connsiteX4090" fmla="*/ 8927646 w 9144000"/>
              <a:gd name="connsiteY4090" fmla="*/ 1636442 h 5510676"/>
              <a:gd name="connsiteX4091" fmla="*/ 8932908 w 9144000"/>
              <a:gd name="connsiteY4091" fmla="*/ 1631181 h 5510676"/>
              <a:gd name="connsiteX4092" fmla="*/ 9074977 w 9144000"/>
              <a:gd name="connsiteY4092" fmla="*/ 1278635 h 5510676"/>
              <a:gd name="connsiteX4093" fmla="*/ 9074978 w 9144000"/>
              <a:gd name="connsiteY4093" fmla="*/ 1289159 h 5510676"/>
              <a:gd name="connsiteX4094" fmla="*/ 9080239 w 9144000"/>
              <a:gd name="connsiteY4094" fmla="*/ 1283897 h 5510676"/>
              <a:gd name="connsiteX4095" fmla="*/ 9038145 w 9144000"/>
              <a:gd name="connsiteY4095" fmla="*/ 1199707 h 5510676"/>
              <a:gd name="connsiteX4096" fmla="*/ 9032882 w 9144000"/>
              <a:gd name="connsiteY4096" fmla="*/ 1215493 h 5510676"/>
              <a:gd name="connsiteX4097" fmla="*/ 9043408 w 9144000"/>
              <a:gd name="connsiteY4097" fmla="*/ 1215493 h 5510676"/>
              <a:gd name="connsiteX4098" fmla="*/ 9022359 w 9144000"/>
              <a:gd name="connsiteY4098" fmla="*/ 968185 h 5510676"/>
              <a:gd name="connsiteX4099" fmla="*/ 9032884 w 9144000"/>
              <a:gd name="connsiteY4099" fmla="*/ 973446 h 5510676"/>
              <a:gd name="connsiteX4100" fmla="*/ 9024991 w 9144000"/>
              <a:gd name="connsiteY4100" fmla="*/ 981339 h 5510676"/>
              <a:gd name="connsiteX4101" fmla="*/ 9022360 w 9144000"/>
              <a:gd name="connsiteY4101" fmla="*/ 983971 h 5510676"/>
              <a:gd name="connsiteX4102" fmla="*/ 9014466 w 9144000"/>
              <a:gd name="connsiteY4102" fmla="*/ 981339 h 5510676"/>
              <a:gd name="connsiteX4103" fmla="*/ 9014466 w 9144000"/>
              <a:gd name="connsiteY4103" fmla="*/ 970815 h 5510676"/>
              <a:gd name="connsiteX4104" fmla="*/ 9022359 w 9144000"/>
              <a:gd name="connsiteY4104" fmla="*/ 968185 h 5510676"/>
              <a:gd name="connsiteX4105" fmla="*/ 9027621 w 9144000"/>
              <a:gd name="connsiteY4105" fmla="*/ 936614 h 5510676"/>
              <a:gd name="connsiteX4106" fmla="*/ 9027621 w 9144000"/>
              <a:gd name="connsiteY4106" fmla="*/ 947137 h 5510676"/>
              <a:gd name="connsiteX4107" fmla="*/ 9019729 w 9144000"/>
              <a:gd name="connsiteY4107" fmla="*/ 949768 h 5510676"/>
              <a:gd name="connsiteX4108" fmla="*/ 9017098 w 9144000"/>
              <a:gd name="connsiteY4108" fmla="*/ 947137 h 5510676"/>
              <a:gd name="connsiteX4109" fmla="*/ 9027621 w 9144000"/>
              <a:gd name="connsiteY4109" fmla="*/ 936614 h 5510676"/>
              <a:gd name="connsiteX4110" fmla="*/ 9017098 w 9144000"/>
              <a:gd name="connsiteY4110" fmla="*/ 905043 h 5510676"/>
              <a:gd name="connsiteX4111" fmla="*/ 9022360 w 9144000"/>
              <a:gd name="connsiteY4111" fmla="*/ 910304 h 5510676"/>
              <a:gd name="connsiteX4112" fmla="*/ 9017097 w 9144000"/>
              <a:gd name="connsiteY4112" fmla="*/ 915566 h 5510676"/>
              <a:gd name="connsiteX4113" fmla="*/ 9011836 w 9144000"/>
              <a:gd name="connsiteY4113" fmla="*/ 910305 h 5510676"/>
              <a:gd name="connsiteX4114" fmla="*/ 9017098 w 9144000"/>
              <a:gd name="connsiteY4114" fmla="*/ 905043 h 5510676"/>
              <a:gd name="connsiteX4115" fmla="*/ 8580363 w 9144000"/>
              <a:gd name="connsiteY4115" fmla="*/ 868209 h 5510676"/>
              <a:gd name="connsiteX4116" fmla="*/ 8580363 w 9144000"/>
              <a:gd name="connsiteY4116" fmla="*/ 878733 h 5510676"/>
              <a:gd name="connsiteX4117" fmla="*/ 8585625 w 9144000"/>
              <a:gd name="connsiteY4117" fmla="*/ 873472 h 5510676"/>
              <a:gd name="connsiteX4118" fmla="*/ 8917123 w 9144000"/>
              <a:gd name="connsiteY4118" fmla="*/ 805066 h 5510676"/>
              <a:gd name="connsiteX4119" fmla="*/ 8917122 w 9144000"/>
              <a:gd name="connsiteY4119" fmla="*/ 815590 h 5510676"/>
              <a:gd name="connsiteX4120" fmla="*/ 8911861 w 9144000"/>
              <a:gd name="connsiteY4120" fmla="*/ 820852 h 5510676"/>
              <a:gd name="connsiteX4121" fmla="*/ 8906598 w 9144000"/>
              <a:gd name="connsiteY4121" fmla="*/ 815591 h 5510676"/>
              <a:gd name="connsiteX4122" fmla="*/ 8243602 w 9144000"/>
              <a:gd name="connsiteY4122" fmla="*/ 784019 h 5510676"/>
              <a:gd name="connsiteX4123" fmla="*/ 8227818 w 9144000"/>
              <a:gd name="connsiteY4123" fmla="*/ 789281 h 5510676"/>
              <a:gd name="connsiteX4124" fmla="*/ 8225186 w 9144000"/>
              <a:gd name="connsiteY4124" fmla="*/ 791912 h 5510676"/>
              <a:gd name="connsiteX4125" fmla="*/ 8222555 w 9144000"/>
              <a:gd name="connsiteY4125" fmla="*/ 794543 h 5510676"/>
              <a:gd name="connsiteX4126" fmla="*/ 8240971 w 9144000"/>
              <a:gd name="connsiteY4126" fmla="*/ 797174 h 5510676"/>
              <a:gd name="connsiteX4127" fmla="*/ 8259389 w 9144000"/>
              <a:gd name="connsiteY4127" fmla="*/ 789281 h 5510676"/>
              <a:gd name="connsiteX4128" fmla="*/ 8611933 w 9144000"/>
              <a:gd name="connsiteY4128" fmla="*/ 689306 h 5510676"/>
              <a:gd name="connsiteX4129" fmla="*/ 8564576 w 9144000"/>
              <a:gd name="connsiteY4129" fmla="*/ 694568 h 5510676"/>
              <a:gd name="connsiteX4130" fmla="*/ 8554054 w 9144000"/>
              <a:gd name="connsiteY4130" fmla="*/ 694568 h 5510676"/>
              <a:gd name="connsiteX4131" fmla="*/ 8554052 w 9144000"/>
              <a:gd name="connsiteY4131" fmla="*/ 715615 h 5510676"/>
              <a:gd name="connsiteX4132" fmla="*/ 8580362 w 9144000"/>
              <a:gd name="connsiteY4132" fmla="*/ 705091 h 5510676"/>
              <a:gd name="connsiteX4133" fmla="*/ 8614564 w 9144000"/>
              <a:gd name="connsiteY4133" fmla="*/ 702460 h 5510676"/>
              <a:gd name="connsiteX4134" fmla="*/ 8627719 w 9144000"/>
              <a:gd name="connsiteY4134" fmla="*/ 705091 h 5510676"/>
              <a:gd name="connsiteX4135" fmla="*/ 8627719 w 9144000"/>
              <a:gd name="connsiteY4135" fmla="*/ 694567 h 5510676"/>
              <a:gd name="connsiteX4136" fmla="*/ 8617195 w 9144000"/>
              <a:gd name="connsiteY4136" fmla="*/ 689306 h 5510676"/>
              <a:gd name="connsiteX4137" fmla="*/ 8611933 w 9144000"/>
              <a:gd name="connsiteY4137" fmla="*/ 689306 h 5510676"/>
              <a:gd name="connsiteX4138" fmla="*/ 8569839 w 9144000"/>
              <a:gd name="connsiteY4138" fmla="*/ 647211 h 5510676"/>
              <a:gd name="connsiteX4139" fmla="*/ 8554054 w 9144000"/>
              <a:gd name="connsiteY4139" fmla="*/ 673520 h 5510676"/>
              <a:gd name="connsiteX4140" fmla="*/ 8554053 w 9144000"/>
              <a:gd name="connsiteY4140" fmla="*/ 684044 h 5510676"/>
              <a:gd name="connsiteX4141" fmla="*/ 8572469 w 9144000"/>
              <a:gd name="connsiteY4141" fmla="*/ 681413 h 5510676"/>
              <a:gd name="connsiteX4142" fmla="*/ 8582994 w 9144000"/>
              <a:gd name="connsiteY4142" fmla="*/ 676151 h 5510676"/>
              <a:gd name="connsiteX4143" fmla="*/ 8577731 w 9144000"/>
              <a:gd name="connsiteY4143" fmla="*/ 670890 h 5510676"/>
              <a:gd name="connsiteX4144" fmla="*/ 8572469 w 9144000"/>
              <a:gd name="connsiteY4144" fmla="*/ 660365 h 5510676"/>
              <a:gd name="connsiteX4145" fmla="*/ 8580362 w 9144000"/>
              <a:gd name="connsiteY4145" fmla="*/ 647211 h 5510676"/>
              <a:gd name="connsiteX4146" fmla="*/ 2617343 w 9144000"/>
              <a:gd name="connsiteY4146" fmla="*/ 569563 h 5510676"/>
              <a:gd name="connsiteX4147" fmla="*/ 2611451 w 9144000"/>
              <a:gd name="connsiteY4147" fmla="*/ 569642 h 5510676"/>
              <a:gd name="connsiteX4148" fmla="*/ 2608541 w 9144000"/>
              <a:gd name="connsiteY4148" fmla="*/ 570411 h 5510676"/>
              <a:gd name="connsiteX4149" fmla="*/ 8094773 w 9144000"/>
              <a:gd name="connsiteY4149" fmla="*/ 565335 h 5510676"/>
              <a:gd name="connsiteX4150" fmla="*/ 8090451 w 9144000"/>
              <a:gd name="connsiteY4150" fmla="*/ 566642 h 5510676"/>
              <a:gd name="connsiteX4151" fmla="*/ 8093033 w 9144000"/>
              <a:gd name="connsiteY4151" fmla="*/ 568026 h 5510676"/>
              <a:gd name="connsiteX4152" fmla="*/ 2038445 w 9144000"/>
              <a:gd name="connsiteY4152" fmla="*/ 563991 h 5510676"/>
              <a:gd name="connsiteX4153" fmla="*/ 2038464 w 9144000"/>
              <a:gd name="connsiteY4153" fmla="*/ 564011 h 5510676"/>
              <a:gd name="connsiteX4154" fmla="*/ 2038485 w 9144000"/>
              <a:gd name="connsiteY4154" fmla="*/ 563992 h 5510676"/>
              <a:gd name="connsiteX4155" fmla="*/ 2517513 w 9144000"/>
              <a:gd name="connsiteY4155" fmla="*/ 563690 h 5510676"/>
              <a:gd name="connsiteX4156" fmla="*/ 2515992 w 9144000"/>
              <a:gd name="connsiteY4156" fmla="*/ 564687 h 5510676"/>
              <a:gd name="connsiteX4157" fmla="*/ 2520153 w 9144000"/>
              <a:gd name="connsiteY4157" fmla="*/ 565225 h 5510676"/>
              <a:gd name="connsiteX4158" fmla="*/ 2623938 w 9144000"/>
              <a:gd name="connsiteY4158" fmla="*/ 558644 h 5510676"/>
              <a:gd name="connsiteX4159" fmla="*/ 2618645 w 9144000"/>
              <a:gd name="connsiteY4159" fmla="*/ 567740 h 5510676"/>
              <a:gd name="connsiteX4160" fmla="*/ 2624203 w 9144000"/>
              <a:gd name="connsiteY4160" fmla="*/ 566271 h 5510676"/>
              <a:gd name="connsiteX4161" fmla="*/ 2623217 w 9144000"/>
              <a:gd name="connsiteY4161" fmla="*/ 563010 h 5510676"/>
              <a:gd name="connsiteX4162" fmla="*/ 2624954 w 9144000"/>
              <a:gd name="connsiteY4162" fmla="*/ 562485 h 5510676"/>
              <a:gd name="connsiteX4163" fmla="*/ 274842 w 9144000"/>
              <a:gd name="connsiteY4163" fmla="*/ 556284 h 5510676"/>
              <a:gd name="connsiteX4164" fmla="*/ 269055 w 9144000"/>
              <a:gd name="connsiteY4164" fmla="*/ 557834 h 5510676"/>
              <a:gd name="connsiteX4165" fmla="*/ 276392 w 9144000"/>
              <a:gd name="connsiteY4165" fmla="*/ 562069 h 5510676"/>
              <a:gd name="connsiteX4166" fmla="*/ 282178 w 9144000"/>
              <a:gd name="connsiteY4166" fmla="*/ 560519 h 5510676"/>
              <a:gd name="connsiteX4167" fmla="*/ 2723169 w 9144000"/>
              <a:gd name="connsiteY4167" fmla="*/ 555501 h 5510676"/>
              <a:gd name="connsiteX4168" fmla="*/ 2724772 w 9144000"/>
              <a:gd name="connsiteY4168" fmla="*/ 561564 h 5510676"/>
              <a:gd name="connsiteX4169" fmla="*/ 2732108 w 9144000"/>
              <a:gd name="connsiteY4169" fmla="*/ 560857 h 5510676"/>
              <a:gd name="connsiteX4170" fmla="*/ 2754382 w 9144000"/>
              <a:gd name="connsiteY4170" fmla="*/ 561486 h 5510676"/>
              <a:gd name="connsiteX4171" fmla="*/ 2746653 w 9144000"/>
              <a:gd name="connsiteY4171" fmla="*/ 556988 h 5510676"/>
              <a:gd name="connsiteX4172" fmla="*/ 2723169 w 9144000"/>
              <a:gd name="connsiteY4172" fmla="*/ 555501 h 5510676"/>
              <a:gd name="connsiteX4173" fmla="*/ 2669005 w 9144000"/>
              <a:gd name="connsiteY4173" fmla="*/ 554426 h 5510676"/>
              <a:gd name="connsiteX4174" fmla="*/ 2658214 w 9144000"/>
              <a:gd name="connsiteY4174" fmla="*/ 557279 h 5510676"/>
              <a:gd name="connsiteX4175" fmla="*/ 2656518 w 9144000"/>
              <a:gd name="connsiteY4175" fmla="*/ 565424 h 5510676"/>
              <a:gd name="connsiteX4176" fmla="*/ 2653923 w 9144000"/>
              <a:gd name="connsiteY4176" fmla="*/ 566110 h 5510676"/>
              <a:gd name="connsiteX4177" fmla="*/ 2677037 w 9144000"/>
              <a:gd name="connsiteY4177" fmla="*/ 564987 h 5510676"/>
              <a:gd name="connsiteX4178" fmla="*/ 2701705 w 9144000"/>
              <a:gd name="connsiteY4178" fmla="*/ 563788 h 5510676"/>
              <a:gd name="connsiteX4179" fmla="*/ 2702255 w 9144000"/>
              <a:gd name="connsiteY4179" fmla="*/ 563736 h 5510676"/>
              <a:gd name="connsiteX4180" fmla="*/ 2701586 w 9144000"/>
              <a:gd name="connsiteY4180" fmla="*/ 561207 h 5510676"/>
              <a:gd name="connsiteX4181" fmla="*/ 2669005 w 9144000"/>
              <a:gd name="connsiteY4181" fmla="*/ 554426 h 5510676"/>
              <a:gd name="connsiteX4182" fmla="*/ 660791 w 9144000"/>
              <a:gd name="connsiteY4182" fmla="*/ 554275 h 5510676"/>
              <a:gd name="connsiteX4183" fmla="*/ 660649 w 9144000"/>
              <a:gd name="connsiteY4183" fmla="*/ 554968 h 5510676"/>
              <a:gd name="connsiteX4184" fmla="*/ 662165 w 9144000"/>
              <a:gd name="connsiteY4184" fmla="*/ 555011 h 5510676"/>
              <a:gd name="connsiteX4185" fmla="*/ 2584164 w 9144000"/>
              <a:gd name="connsiteY4185" fmla="*/ 553766 h 5510676"/>
              <a:gd name="connsiteX4186" fmla="*/ 2574323 w 9144000"/>
              <a:gd name="connsiteY4186" fmla="*/ 560216 h 5510676"/>
              <a:gd name="connsiteX4187" fmla="*/ 2560876 w 9144000"/>
              <a:gd name="connsiteY4187" fmla="*/ 566809 h 5510676"/>
              <a:gd name="connsiteX4188" fmla="*/ 2598890 w 9144000"/>
              <a:gd name="connsiteY4188" fmla="*/ 571342 h 5510676"/>
              <a:gd name="connsiteX4189" fmla="*/ 2604071 w 9144000"/>
              <a:gd name="connsiteY4189" fmla="*/ 570842 h 5510676"/>
              <a:gd name="connsiteX4190" fmla="*/ 2602354 w 9144000"/>
              <a:gd name="connsiteY4190" fmla="*/ 564350 h 5510676"/>
              <a:gd name="connsiteX4191" fmla="*/ 2590612 w 9144000"/>
              <a:gd name="connsiteY4191" fmla="*/ 563606 h 5510676"/>
              <a:gd name="connsiteX4192" fmla="*/ 2584371 w 9144000"/>
              <a:gd name="connsiteY4192" fmla="*/ 569105 h 5510676"/>
              <a:gd name="connsiteX4193" fmla="*/ 2579822 w 9144000"/>
              <a:gd name="connsiteY4193" fmla="*/ 566460 h 5510676"/>
              <a:gd name="connsiteX4194" fmla="*/ 2578871 w 9144000"/>
              <a:gd name="connsiteY4194" fmla="*/ 562861 h 5510676"/>
              <a:gd name="connsiteX4195" fmla="*/ 2586066 w 9144000"/>
              <a:gd name="connsiteY4195" fmla="*/ 560959 h 5510676"/>
              <a:gd name="connsiteX4196" fmla="*/ 2584164 w 9144000"/>
              <a:gd name="connsiteY4196" fmla="*/ 553766 h 5510676"/>
              <a:gd name="connsiteX4197" fmla="*/ 2435213 w 9144000"/>
              <a:gd name="connsiteY4197" fmla="*/ 550812 h 5510676"/>
              <a:gd name="connsiteX4198" fmla="*/ 2430769 w 9144000"/>
              <a:gd name="connsiteY4198" fmla="*/ 555835 h 5510676"/>
              <a:gd name="connsiteX4199" fmla="*/ 2429501 w 9144000"/>
              <a:gd name="connsiteY4199" fmla="*/ 558013 h 5510676"/>
              <a:gd name="connsiteX4200" fmla="*/ 2430391 w 9144000"/>
              <a:gd name="connsiteY4200" fmla="*/ 558526 h 5510676"/>
              <a:gd name="connsiteX4201" fmla="*/ 2439031 w 9144000"/>
              <a:gd name="connsiteY4201" fmla="*/ 557970 h 5510676"/>
              <a:gd name="connsiteX4202" fmla="*/ 2437963 w 9144000"/>
              <a:gd name="connsiteY4202" fmla="*/ 553933 h 5510676"/>
              <a:gd name="connsiteX4203" fmla="*/ 2435213 w 9144000"/>
              <a:gd name="connsiteY4203" fmla="*/ 550812 h 5510676"/>
              <a:gd name="connsiteX4204" fmla="*/ 738240 w 9144000"/>
              <a:gd name="connsiteY4204" fmla="*/ 549941 h 5510676"/>
              <a:gd name="connsiteX4205" fmla="*/ 736491 w 9144000"/>
              <a:gd name="connsiteY4205" fmla="*/ 550055 h 5510676"/>
              <a:gd name="connsiteX4206" fmla="*/ 737898 w 9144000"/>
              <a:gd name="connsiteY4206" fmla="*/ 550532 h 5510676"/>
              <a:gd name="connsiteX4207" fmla="*/ 2483030 w 9144000"/>
              <a:gd name="connsiteY4207" fmla="*/ 549715 h 5510676"/>
              <a:gd name="connsiteX4208" fmla="*/ 2468643 w 9144000"/>
              <a:gd name="connsiteY4208" fmla="*/ 553518 h 5510676"/>
              <a:gd name="connsiteX4209" fmla="*/ 2484932 w 9144000"/>
              <a:gd name="connsiteY4209" fmla="*/ 556909 h 5510676"/>
              <a:gd name="connsiteX4210" fmla="*/ 619580 w 9144000"/>
              <a:gd name="connsiteY4210" fmla="*/ 548581 h 5510676"/>
              <a:gd name="connsiteX4211" fmla="*/ 613845 w 9144000"/>
              <a:gd name="connsiteY4211" fmla="*/ 550316 h 5510676"/>
              <a:gd name="connsiteX4212" fmla="*/ 610708 w 9144000"/>
              <a:gd name="connsiteY4212" fmla="*/ 551264 h 5510676"/>
              <a:gd name="connsiteX4213" fmla="*/ 611095 w 9144000"/>
              <a:gd name="connsiteY4213" fmla="*/ 551674 h 5510676"/>
              <a:gd name="connsiteX4214" fmla="*/ 624165 w 9144000"/>
              <a:gd name="connsiteY4214" fmla="*/ 551040 h 5510676"/>
              <a:gd name="connsiteX4215" fmla="*/ 8048914 w 9144000"/>
              <a:gd name="connsiteY4215" fmla="*/ 547235 h 5510676"/>
              <a:gd name="connsiteX4216" fmla="*/ 8048242 w 9144000"/>
              <a:gd name="connsiteY4216" fmla="*/ 547571 h 5510676"/>
              <a:gd name="connsiteX4217" fmla="*/ 8058451 w 9144000"/>
              <a:gd name="connsiteY4217" fmla="*/ 547236 h 5510676"/>
              <a:gd name="connsiteX4218" fmla="*/ 605963 w 9144000"/>
              <a:gd name="connsiteY4218" fmla="*/ 546243 h 5510676"/>
              <a:gd name="connsiteX4219" fmla="*/ 606542 w 9144000"/>
              <a:gd name="connsiteY4219" fmla="*/ 546856 h 5510676"/>
              <a:gd name="connsiteX4220" fmla="*/ 606379 w 9144000"/>
              <a:gd name="connsiteY4220" fmla="*/ 546314 h 5510676"/>
              <a:gd name="connsiteX4221" fmla="*/ 2081566 w 9144000"/>
              <a:gd name="connsiteY4221" fmla="*/ 543471 h 5510676"/>
              <a:gd name="connsiteX4222" fmla="*/ 2070572 w 9144000"/>
              <a:gd name="connsiteY4222" fmla="*/ 546417 h 5510676"/>
              <a:gd name="connsiteX4223" fmla="*/ 2078717 w 9144000"/>
              <a:gd name="connsiteY4223" fmla="*/ 548085 h 5510676"/>
              <a:gd name="connsiteX4224" fmla="*/ 2082603 w 9144000"/>
              <a:gd name="connsiteY4224" fmla="*/ 544412 h 5510676"/>
              <a:gd name="connsiteX4225" fmla="*/ 151448 w 9144000"/>
              <a:gd name="connsiteY4225" fmla="*/ 541287 h 5510676"/>
              <a:gd name="connsiteX4226" fmla="*/ 129363 w 9144000"/>
              <a:gd name="connsiteY4226" fmla="*/ 545655 h 5510676"/>
              <a:gd name="connsiteX4227" fmla="*/ 117792 w 9144000"/>
              <a:gd name="connsiteY4227" fmla="*/ 548756 h 5510676"/>
              <a:gd name="connsiteX4228" fmla="*/ 130138 w 9144000"/>
              <a:gd name="connsiteY4228" fmla="*/ 548547 h 5510676"/>
              <a:gd name="connsiteX4229" fmla="*/ 143261 w 9144000"/>
              <a:gd name="connsiteY4229" fmla="*/ 551233 h 5510676"/>
              <a:gd name="connsiteX4230" fmla="*/ 152715 w 9144000"/>
              <a:gd name="connsiteY4230" fmla="*/ 551801 h 5510676"/>
              <a:gd name="connsiteX4231" fmla="*/ 160619 w 9144000"/>
              <a:gd name="connsiteY4231" fmla="*/ 546582 h 5510676"/>
              <a:gd name="connsiteX4232" fmla="*/ 159843 w 9144000"/>
              <a:gd name="connsiteY4232" fmla="*/ 543688 h 5510676"/>
              <a:gd name="connsiteX4233" fmla="*/ 151448 w 9144000"/>
              <a:gd name="connsiteY4233" fmla="*/ 541287 h 5510676"/>
              <a:gd name="connsiteX4234" fmla="*/ 1721757 w 9144000"/>
              <a:gd name="connsiteY4234" fmla="*/ 540661 h 5510676"/>
              <a:gd name="connsiteX4235" fmla="*/ 1707293 w 9144000"/>
              <a:gd name="connsiteY4235" fmla="*/ 544537 h 5510676"/>
              <a:gd name="connsiteX4236" fmla="*/ 1705102 w 9144000"/>
              <a:gd name="connsiteY4236" fmla="*/ 545123 h 5510676"/>
              <a:gd name="connsiteX4237" fmla="*/ 1707378 w 9144000"/>
              <a:gd name="connsiteY4237" fmla="*/ 545188 h 5510676"/>
              <a:gd name="connsiteX4238" fmla="*/ 1722581 w 9144000"/>
              <a:gd name="connsiteY4238" fmla="*/ 543722 h 5510676"/>
              <a:gd name="connsiteX4239" fmla="*/ 1737781 w 9144000"/>
              <a:gd name="connsiteY4239" fmla="*/ 542256 h 5510676"/>
              <a:gd name="connsiteX4240" fmla="*/ 1753849 w 9144000"/>
              <a:gd name="connsiteY4240" fmla="*/ 543657 h 5510676"/>
              <a:gd name="connsiteX4241" fmla="*/ 1764183 w 9144000"/>
              <a:gd name="connsiteY4241" fmla="*/ 546791 h 5510676"/>
              <a:gd name="connsiteX4242" fmla="*/ 1779708 w 9144000"/>
              <a:gd name="connsiteY4242" fmla="*/ 546037 h 5510676"/>
              <a:gd name="connsiteX4243" fmla="*/ 1772696 w 9144000"/>
              <a:gd name="connsiteY4243" fmla="*/ 545617 h 5510676"/>
              <a:gd name="connsiteX4244" fmla="*/ 1762466 w 9144000"/>
              <a:gd name="connsiteY4244" fmla="*/ 542156 h 5510676"/>
              <a:gd name="connsiteX4245" fmla="*/ 1750118 w 9144000"/>
              <a:gd name="connsiteY4245" fmla="*/ 542364 h 5510676"/>
              <a:gd name="connsiteX4246" fmla="*/ 1721757 w 9144000"/>
              <a:gd name="connsiteY4246" fmla="*/ 540661 h 5510676"/>
              <a:gd name="connsiteX4247" fmla="*/ 844143 w 9144000"/>
              <a:gd name="connsiteY4247" fmla="*/ 540169 h 5510676"/>
              <a:gd name="connsiteX4248" fmla="*/ 843547 w 9144000"/>
              <a:gd name="connsiteY4248" fmla="*/ 543078 h 5510676"/>
              <a:gd name="connsiteX4249" fmla="*/ 846815 w 9144000"/>
              <a:gd name="connsiteY4249" fmla="*/ 543171 h 5510676"/>
              <a:gd name="connsiteX4250" fmla="*/ 847811 w 9144000"/>
              <a:gd name="connsiteY4250" fmla="*/ 542287 h 5510676"/>
              <a:gd name="connsiteX4251" fmla="*/ 844143 w 9144000"/>
              <a:gd name="connsiteY4251" fmla="*/ 540169 h 5510676"/>
              <a:gd name="connsiteX4252" fmla="*/ 441703 w 9144000"/>
              <a:gd name="connsiteY4252" fmla="*/ 539769 h 5510676"/>
              <a:gd name="connsiteX4253" fmla="*/ 428070 w 9144000"/>
              <a:gd name="connsiteY4253" fmla="*/ 543891 h 5510676"/>
              <a:gd name="connsiteX4254" fmla="*/ 433025 w 9144000"/>
              <a:gd name="connsiteY4254" fmla="*/ 544905 h 5510676"/>
              <a:gd name="connsiteX4255" fmla="*/ 443443 w 9144000"/>
              <a:gd name="connsiteY4255" fmla="*/ 545531 h 5510676"/>
              <a:gd name="connsiteX4256" fmla="*/ 443436 w 9144000"/>
              <a:gd name="connsiteY4256" fmla="*/ 545503 h 5510676"/>
              <a:gd name="connsiteX4257" fmla="*/ 441703 w 9144000"/>
              <a:gd name="connsiteY4257" fmla="*/ 539769 h 5510676"/>
              <a:gd name="connsiteX4258" fmla="*/ 207681 w 9144000"/>
              <a:gd name="connsiteY4258" fmla="*/ 537072 h 5510676"/>
              <a:gd name="connsiteX4259" fmla="*/ 209373 w 9144000"/>
              <a:gd name="connsiteY4259" fmla="*/ 540493 h 5510676"/>
              <a:gd name="connsiteX4260" fmla="*/ 211348 w 9144000"/>
              <a:gd name="connsiteY4260" fmla="*/ 539189 h 5510676"/>
              <a:gd name="connsiteX4261" fmla="*/ 207681 w 9144000"/>
              <a:gd name="connsiteY4261" fmla="*/ 537072 h 5510676"/>
              <a:gd name="connsiteX4262" fmla="*/ 2618232 w 9144000"/>
              <a:gd name="connsiteY4262" fmla="*/ 537061 h 5510676"/>
              <a:gd name="connsiteX4263" fmla="*/ 2580360 w 9144000"/>
              <a:gd name="connsiteY4263" fmla="*/ 539378 h 5510676"/>
              <a:gd name="connsiteX4264" fmla="*/ 2582261 w 9144000"/>
              <a:gd name="connsiteY4264" fmla="*/ 546571 h 5510676"/>
              <a:gd name="connsiteX4265" fmla="*/ 2589746 w 9144000"/>
              <a:gd name="connsiteY4265" fmla="*/ 549404 h 5510676"/>
              <a:gd name="connsiteX4266" fmla="*/ 2594004 w 9144000"/>
              <a:gd name="connsiteY4266" fmla="*/ 547315 h 5510676"/>
              <a:gd name="connsiteX4267" fmla="*/ 2607441 w 9144000"/>
              <a:gd name="connsiteY4267" fmla="*/ 539914 h 5510676"/>
              <a:gd name="connsiteX4268" fmla="*/ 2618232 w 9144000"/>
              <a:gd name="connsiteY4268" fmla="*/ 537061 h 5510676"/>
              <a:gd name="connsiteX4269" fmla="*/ 3849191 w 9144000"/>
              <a:gd name="connsiteY4269" fmla="*/ 534897 h 5510676"/>
              <a:gd name="connsiteX4270" fmla="*/ 3851093 w 9144000"/>
              <a:gd name="connsiteY4270" fmla="*/ 542092 h 5510676"/>
              <a:gd name="connsiteX4271" fmla="*/ 3858288 w 9144000"/>
              <a:gd name="connsiteY4271" fmla="*/ 540190 h 5510676"/>
              <a:gd name="connsiteX4272" fmla="*/ 3849191 w 9144000"/>
              <a:gd name="connsiteY4272" fmla="*/ 534897 h 5510676"/>
              <a:gd name="connsiteX4273" fmla="*/ 712037 w 9144000"/>
              <a:gd name="connsiteY4273" fmla="*/ 533680 h 5510676"/>
              <a:gd name="connsiteX4274" fmla="*/ 713769 w 9144000"/>
              <a:gd name="connsiteY4274" fmla="*/ 539414 h 5510676"/>
              <a:gd name="connsiteX4275" fmla="*/ 706303 w 9144000"/>
              <a:gd name="connsiteY4275" fmla="*/ 535414 h 5510676"/>
              <a:gd name="connsiteX4276" fmla="*/ 568028 w 9144000"/>
              <a:gd name="connsiteY4276" fmla="*/ 533403 h 5510676"/>
              <a:gd name="connsiteX4277" fmla="*/ 569614 w 9144000"/>
              <a:gd name="connsiteY4277" fmla="*/ 538653 h 5510676"/>
              <a:gd name="connsiteX4278" fmla="*/ 572510 w 9144000"/>
              <a:gd name="connsiteY4278" fmla="*/ 537778 h 5510676"/>
              <a:gd name="connsiteX4279" fmla="*/ 568510 w 9144000"/>
              <a:gd name="connsiteY4279" fmla="*/ 545244 h 5510676"/>
              <a:gd name="connsiteX4280" fmla="*/ 566924 w 9144000"/>
              <a:gd name="connsiteY4280" fmla="*/ 539995 h 5510676"/>
              <a:gd name="connsiteX4281" fmla="*/ 564027 w 9144000"/>
              <a:gd name="connsiteY4281" fmla="*/ 540870 h 5510676"/>
              <a:gd name="connsiteX4282" fmla="*/ 568028 w 9144000"/>
              <a:gd name="connsiteY4282" fmla="*/ 533403 h 5510676"/>
              <a:gd name="connsiteX4283" fmla="*/ 3594665 w 9144000"/>
              <a:gd name="connsiteY4283" fmla="*/ 532916 h 5510676"/>
              <a:gd name="connsiteX4284" fmla="*/ 3594316 w 9144000"/>
              <a:gd name="connsiteY4284" fmla="*/ 533515 h 5510676"/>
              <a:gd name="connsiteX4285" fmla="*/ 3595155 w 9144000"/>
              <a:gd name="connsiteY4285" fmla="*/ 533474 h 5510676"/>
              <a:gd name="connsiteX4286" fmla="*/ 913394 w 9144000"/>
              <a:gd name="connsiteY4286" fmla="*/ 532465 h 5510676"/>
              <a:gd name="connsiteX4287" fmla="*/ 907996 w 9144000"/>
              <a:gd name="connsiteY4287" fmla="*/ 535462 h 5510676"/>
              <a:gd name="connsiteX4288" fmla="*/ 909469 w 9144000"/>
              <a:gd name="connsiteY4288" fmla="*/ 540964 h 5510676"/>
              <a:gd name="connsiteX4289" fmla="*/ 911065 w 9144000"/>
              <a:gd name="connsiteY4289" fmla="*/ 540010 h 5510676"/>
              <a:gd name="connsiteX4290" fmla="*/ 911748 w 9144000"/>
              <a:gd name="connsiteY4290" fmla="*/ 540657 h 5510676"/>
              <a:gd name="connsiteX4291" fmla="*/ 915331 w 9144000"/>
              <a:gd name="connsiteY4291" fmla="*/ 539698 h 5510676"/>
              <a:gd name="connsiteX4292" fmla="*/ 921118 w 9144000"/>
              <a:gd name="connsiteY4292" fmla="*/ 538147 h 5510676"/>
              <a:gd name="connsiteX4293" fmla="*/ 913394 w 9144000"/>
              <a:gd name="connsiteY4293" fmla="*/ 532465 h 5510676"/>
              <a:gd name="connsiteX4294" fmla="*/ 3394301 w 9144000"/>
              <a:gd name="connsiteY4294" fmla="*/ 532008 h 5510676"/>
              <a:gd name="connsiteX4295" fmla="*/ 3396203 w 9144000"/>
              <a:gd name="connsiteY4295" fmla="*/ 539202 h 5510676"/>
              <a:gd name="connsiteX4296" fmla="*/ 3403397 w 9144000"/>
              <a:gd name="connsiteY4296" fmla="*/ 537300 h 5510676"/>
              <a:gd name="connsiteX4297" fmla="*/ 728672 w 9144000"/>
              <a:gd name="connsiteY4297" fmla="*/ 531780 h 5510676"/>
              <a:gd name="connsiteX4298" fmla="*/ 730972 w 9144000"/>
              <a:gd name="connsiteY4298" fmla="*/ 534214 h 5510676"/>
              <a:gd name="connsiteX4299" fmla="*/ 725238 w 9144000"/>
              <a:gd name="connsiteY4299" fmla="*/ 535947 h 5510676"/>
              <a:gd name="connsiteX4300" fmla="*/ 728672 w 9144000"/>
              <a:gd name="connsiteY4300" fmla="*/ 531780 h 5510676"/>
              <a:gd name="connsiteX4301" fmla="*/ 2347414 w 9144000"/>
              <a:gd name="connsiteY4301" fmla="*/ 531689 h 5510676"/>
              <a:gd name="connsiteX4302" fmla="*/ 2351963 w 9144000"/>
              <a:gd name="connsiteY4302" fmla="*/ 534336 h 5510676"/>
              <a:gd name="connsiteX4303" fmla="*/ 2345720 w 9144000"/>
              <a:gd name="connsiteY4303" fmla="*/ 539835 h 5510676"/>
              <a:gd name="connsiteX4304" fmla="*/ 2342122 w 9144000"/>
              <a:gd name="connsiteY4304" fmla="*/ 540785 h 5510676"/>
              <a:gd name="connsiteX4305" fmla="*/ 7801605 w 9144000"/>
              <a:gd name="connsiteY4305" fmla="*/ 531449 h 5510676"/>
              <a:gd name="connsiteX4306" fmla="*/ 7791083 w 9144000"/>
              <a:gd name="connsiteY4306" fmla="*/ 531450 h 5510676"/>
              <a:gd name="connsiteX4307" fmla="*/ 7791252 w 9144000"/>
              <a:gd name="connsiteY4307" fmla="*/ 531618 h 5510676"/>
              <a:gd name="connsiteX4308" fmla="*/ 7792035 w 9144000"/>
              <a:gd name="connsiteY4308" fmla="*/ 531686 h 5510676"/>
              <a:gd name="connsiteX4309" fmla="*/ 7801113 w 9144000"/>
              <a:gd name="connsiteY4309" fmla="*/ 531943 h 5510676"/>
              <a:gd name="connsiteX4310" fmla="*/ 8538268 w 9144000"/>
              <a:gd name="connsiteY4310" fmla="*/ 531449 h 5510676"/>
              <a:gd name="connsiteX4311" fmla="*/ 8548791 w 9144000"/>
              <a:gd name="connsiteY4311" fmla="*/ 531449 h 5510676"/>
              <a:gd name="connsiteX4312" fmla="*/ 8535637 w 9144000"/>
              <a:gd name="connsiteY4312" fmla="*/ 539343 h 5510676"/>
              <a:gd name="connsiteX4313" fmla="*/ 8522481 w 9144000"/>
              <a:gd name="connsiteY4313" fmla="*/ 536711 h 5510676"/>
              <a:gd name="connsiteX4314" fmla="*/ 230824 w 9144000"/>
              <a:gd name="connsiteY4314" fmla="*/ 530871 h 5510676"/>
              <a:gd name="connsiteX4315" fmla="*/ 226588 w 9144000"/>
              <a:gd name="connsiteY4315" fmla="*/ 538206 h 5510676"/>
              <a:gd name="connsiteX4316" fmla="*/ 232374 w 9144000"/>
              <a:gd name="connsiteY4316" fmla="*/ 536656 h 5510676"/>
              <a:gd name="connsiteX4317" fmla="*/ 764068 w 9144000"/>
              <a:gd name="connsiteY4317" fmla="*/ 530619 h 5510676"/>
              <a:gd name="connsiteX4318" fmla="*/ 759831 w 9144000"/>
              <a:gd name="connsiteY4318" fmla="*/ 537954 h 5510676"/>
              <a:gd name="connsiteX4319" fmla="*/ 752496 w 9144000"/>
              <a:gd name="connsiteY4319" fmla="*/ 533718 h 5510676"/>
              <a:gd name="connsiteX4320" fmla="*/ 758281 w 9144000"/>
              <a:gd name="connsiteY4320" fmla="*/ 532168 h 5510676"/>
              <a:gd name="connsiteX4321" fmla="*/ 764068 w 9144000"/>
              <a:gd name="connsiteY4321" fmla="*/ 530619 h 5510676"/>
              <a:gd name="connsiteX4322" fmla="*/ 3946149 w 9144000"/>
              <a:gd name="connsiteY4322" fmla="*/ 530432 h 5510676"/>
              <a:gd name="connsiteX4323" fmla="*/ 3941228 w 9144000"/>
              <a:gd name="connsiteY4323" fmla="*/ 533657 h 5510676"/>
              <a:gd name="connsiteX4324" fmla="*/ 3950066 w 9144000"/>
              <a:gd name="connsiteY4324" fmla="*/ 538798 h 5510676"/>
              <a:gd name="connsiteX4325" fmla="*/ 3950253 w 9144000"/>
              <a:gd name="connsiteY4325" fmla="*/ 538803 h 5510676"/>
              <a:gd name="connsiteX4326" fmla="*/ 996541 w 9144000"/>
              <a:gd name="connsiteY4326" fmla="*/ 530340 h 5510676"/>
              <a:gd name="connsiteX4327" fmla="*/ 1000210 w 9144000"/>
              <a:gd name="connsiteY4327" fmla="*/ 532457 h 5510676"/>
              <a:gd name="connsiteX4328" fmla="*/ 995199 w 9144000"/>
              <a:gd name="connsiteY4328" fmla="*/ 536901 h 5510676"/>
              <a:gd name="connsiteX4329" fmla="*/ 993649 w 9144000"/>
              <a:gd name="connsiteY4329" fmla="*/ 531115 h 5510676"/>
              <a:gd name="connsiteX4330" fmla="*/ 996541 w 9144000"/>
              <a:gd name="connsiteY4330" fmla="*/ 530340 h 5510676"/>
              <a:gd name="connsiteX4331" fmla="*/ 2908730 w 9144000"/>
              <a:gd name="connsiteY4331" fmla="*/ 529533 h 5510676"/>
              <a:gd name="connsiteX4332" fmla="*/ 2903438 w 9144000"/>
              <a:gd name="connsiteY4332" fmla="*/ 538629 h 5510676"/>
              <a:gd name="connsiteX4333" fmla="*/ 2910632 w 9144000"/>
              <a:gd name="connsiteY4333" fmla="*/ 536727 h 5510676"/>
              <a:gd name="connsiteX4334" fmla="*/ 2908730 w 9144000"/>
              <a:gd name="connsiteY4334" fmla="*/ 529533 h 5510676"/>
              <a:gd name="connsiteX4335" fmla="*/ 2215603 w 9144000"/>
              <a:gd name="connsiteY4335" fmla="*/ 528051 h 5510676"/>
              <a:gd name="connsiteX4336" fmla="*/ 2217504 w 9144000"/>
              <a:gd name="connsiteY4336" fmla="*/ 535246 h 5510676"/>
              <a:gd name="connsiteX4337" fmla="*/ 2210311 w 9144000"/>
              <a:gd name="connsiteY4337" fmla="*/ 537149 h 5510676"/>
              <a:gd name="connsiteX4338" fmla="*/ 2203117 w 9144000"/>
              <a:gd name="connsiteY4338" fmla="*/ 539050 h 5510676"/>
              <a:gd name="connsiteX4339" fmla="*/ 2208409 w 9144000"/>
              <a:gd name="connsiteY4339" fmla="*/ 529955 h 5510676"/>
              <a:gd name="connsiteX4340" fmla="*/ 2215603 w 9144000"/>
              <a:gd name="connsiteY4340" fmla="*/ 528051 h 5510676"/>
              <a:gd name="connsiteX4341" fmla="*/ 2059761 w 9144000"/>
              <a:gd name="connsiteY4341" fmla="*/ 527370 h 5510676"/>
              <a:gd name="connsiteX4342" fmla="*/ 2059697 w 9144000"/>
              <a:gd name="connsiteY4342" fmla="*/ 527900 h 5510676"/>
              <a:gd name="connsiteX4343" fmla="*/ 2054063 w 9144000"/>
              <a:gd name="connsiteY4343" fmla="*/ 528425 h 5510676"/>
              <a:gd name="connsiteX4344" fmla="*/ 2049215 w 9144000"/>
              <a:gd name="connsiteY4344" fmla="*/ 529080 h 5510676"/>
              <a:gd name="connsiteX4345" fmla="*/ 2062921 w 9144000"/>
              <a:gd name="connsiteY4345" fmla="*/ 529064 h 5510676"/>
              <a:gd name="connsiteX4346" fmla="*/ 2538683 w 9144000"/>
              <a:gd name="connsiteY4346" fmla="*/ 527305 h 5510676"/>
              <a:gd name="connsiteX4347" fmla="*/ 2543230 w 9144000"/>
              <a:gd name="connsiteY4347" fmla="*/ 529951 h 5510676"/>
              <a:gd name="connsiteX4348" fmla="*/ 2536987 w 9144000"/>
              <a:gd name="connsiteY4348" fmla="*/ 535450 h 5510676"/>
              <a:gd name="connsiteX4349" fmla="*/ 2533389 w 9144000"/>
              <a:gd name="connsiteY4349" fmla="*/ 536400 h 5510676"/>
              <a:gd name="connsiteX4350" fmla="*/ 1529010 w 9144000"/>
              <a:gd name="connsiteY4350" fmla="*/ 527195 h 5510676"/>
              <a:gd name="connsiteX4351" fmla="*/ 1521106 w 9144000"/>
              <a:gd name="connsiteY4351" fmla="*/ 532412 h 5510676"/>
              <a:gd name="connsiteX4352" fmla="*/ 1516927 w 9144000"/>
              <a:gd name="connsiteY4352" fmla="*/ 533532 h 5510676"/>
              <a:gd name="connsiteX4353" fmla="*/ 1542454 w 9144000"/>
              <a:gd name="connsiteY4353" fmla="*/ 533480 h 5510676"/>
              <a:gd name="connsiteX4354" fmla="*/ 1539239 w 9144000"/>
              <a:gd name="connsiteY4354" fmla="*/ 530655 h 5510676"/>
              <a:gd name="connsiteX4355" fmla="*/ 1529010 w 9144000"/>
              <a:gd name="connsiteY4355" fmla="*/ 527195 h 5510676"/>
              <a:gd name="connsiteX4356" fmla="*/ 3793127 w 9144000"/>
              <a:gd name="connsiteY4356" fmla="*/ 526629 h 5510676"/>
              <a:gd name="connsiteX4357" fmla="*/ 3771543 w 9144000"/>
              <a:gd name="connsiteY4357" fmla="*/ 532335 h 5510676"/>
              <a:gd name="connsiteX4358" fmla="*/ 3780640 w 9144000"/>
              <a:gd name="connsiteY4358" fmla="*/ 537628 h 5510676"/>
              <a:gd name="connsiteX4359" fmla="*/ 3789736 w 9144000"/>
              <a:gd name="connsiteY4359" fmla="*/ 542920 h 5510676"/>
              <a:gd name="connsiteX4360" fmla="*/ 3796931 w 9144000"/>
              <a:gd name="connsiteY4360" fmla="*/ 541017 h 5510676"/>
              <a:gd name="connsiteX4361" fmla="*/ 3735366 w 9144000"/>
              <a:gd name="connsiteY4361" fmla="*/ 526505 h 5510676"/>
              <a:gd name="connsiteX4362" fmla="*/ 3732719 w 9144000"/>
              <a:gd name="connsiteY4362" fmla="*/ 531054 h 5510676"/>
              <a:gd name="connsiteX4363" fmla="*/ 3740865 w 9144000"/>
              <a:gd name="connsiteY4363" fmla="*/ 532749 h 5510676"/>
              <a:gd name="connsiteX4364" fmla="*/ 3735366 w 9144000"/>
              <a:gd name="connsiteY4364" fmla="*/ 526505 h 5510676"/>
              <a:gd name="connsiteX4365" fmla="*/ 569045 w 9144000"/>
              <a:gd name="connsiteY4365" fmla="*/ 526310 h 5510676"/>
              <a:gd name="connsiteX4366" fmla="*/ 570778 w 9144000"/>
              <a:gd name="connsiteY4366" fmla="*/ 532044 h 5510676"/>
              <a:gd name="connsiteX4367" fmla="*/ 563310 w 9144000"/>
              <a:gd name="connsiteY4367" fmla="*/ 528043 h 5510676"/>
              <a:gd name="connsiteX4368" fmla="*/ 3507919 w 9144000"/>
              <a:gd name="connsiteY4368" fmla="*/ 525061 h 5510676"/>
              <a:gd name="connsiteX4369" fmla="*/ 3509821 w 9144000"/>
              <a:gd name="connsiteY4369" fmla="*/ 532255 h 5510676"/>
              <a:gd name="connsiteX4370" fmla="*/ 3517016 w 9144000"/>
              <a:gd name="connsiteY4370" fmla="*/ 530353 h 5510676"/>
              <a:gd name="connsiteX4371" fmla="*/ 3507919 w 9144000"/>
              <a:gd name="connsiteY4371" fmla="*/ 525061 h 5510676"/>
              <a:gd name="connsiteX4372" fmla="*/ 3915842 w 9144000"/>
              <a:gd name="connsiteY4372" fmla="*/ 524974 h 5510676"/>
              <a:gd name="connsiteX4373" fmla="*/ 3903355 w 9144000"/>
              <a:gd name="connsiteY4373" fmla="*/ 535972 h 5510676"/>
              <a:gd name="connsiteX4374" fmla="*/ 3917744 w 9144000"/>
              <a:gd name="connsiteY4374" fmla="*/ 532168 h 5510676"/>
              <a:gd name="connsiteX4375" fmla="*/ 3861678 w 9144000"/>
              <a:gd name="connsiteY4375" fmla="*/ 523900 h 5510676"/>
              <a:gd name="connsiteX4376" fmla="*/ 3854484 w 9144000"/>
              <a:gd name="connsiteY4376" fmla="*/ 525801 h 5510676"/>
              <a:gd name="connsiteX4377" fmla="*/ 3863580 w 9144000"/>
              <a:gd name="connsiteY4377" fmla="*/ 531093 h 5510676"/>
              <a:gd name="connsiteX4378" fmla="*/ 2051001 w 9144000"/>
              <a:gd name="connsiteY4378" fmla="*/ 522676 h 5510676"/>
              <a:gd name="connsiteX4379" fmla="*/ 2049698 w 9144000"/>
              <a:gd name="connsiteY4379" fmla="*/ 523070 h 5510676"/>
              <a:gd name="connsiteX4380" fmla="*/ 2051115 w 9144000"/>
              <a:gd name="connsiteY4380" fmla="*/ 523051 h 5510676"/>
              <a:gd name="connsiteX4381" fmla="*/ 270857 w 9144000"/>
              <a:gd name="connsiteY4381" fmla="*/ 522598 h 5510676"/>
              <a:gd name="connsiteX4382" fmla="*/ 264114 w 9144000"/>
              <a:gd name="connsiteY4382" fmla="*/ 524037 h 5510676"/>
              <a:gd name="connsiteX4383" fmla="*/ 261304 w 9144000"/>
              <a:gd name="connsiteY4383" fmla="*/ 528905 h 5510676"/>
              <a:gd name="connsiteX4384" fmla="*/ 563416 w 9144000"/>
              <a:gd name="connsiteY4384" fmla="*/ 522370 h 5510676"/>
              <a:gd name="connsiteX4385" fmla="*/ 564192 w 9144000"/>
              <a:gd name="connsiteY4385" fmla="*/ 525263 h 5510676"/>
              <a:gd name="connsiteX4386" fmla="*/ 559180 w 9144000"/>
              <a:gd name="connsiteY4386" fmla="*/ 529706 h 5510676"/>
              <a:gd name="connsiteX4387" fmla="*/ 557630 w 9144000"/>
              <a:gd name="connsiteY4387" fmla="*/ 523920 h 5510676"/>
              <a:gd name="connsiteX4388" fmla="*/ 563416 w 9144000"/>
              <a:gd name="connsiteY4388" fmla="*/ 522370 h 5510676"/>
              <a:gd name="connsiteX4389" fmla="*/ 2675786 w 9144000"/>
              <a:gd name="connsiteY4389" fmla="*/ 521845 h 5510676"/>
              <a:gd name="connsiteX4390" fmla="*/ 2673139 w 9144000"/>
              <a:gd name="connsiteY4390" fmla="*/ 526393 h 5510676"/>
              <a:gd name="connsiteX4391" fmla="*/ 2674090 w 9144000"/>
              <a:gd name="connsiteY4391" fmla="*/ 529991 h 5510676"/>
              <a:gd name="connsiteX4392" fmla="*/ 2675786 w 9144000"/>
              <a:gd name="connsiteY4392" fmla="*/ 521845 h 5510676"/>
              <a:gd name="connsiteX4393" fmla="*/ 705793 w 9144000"/>
              <a:gd name="connsiteY4393" fmla="*/ 521427 h 5510676"/>
              <a:gd name="connsiteX4394" fmla="*/ 707343 w 9144000"/>
              <a:gd name="connsiteY4394" fmla="*/ 527213 h 5510676"/>
              <a:gd name="connsiteX4395" fmla="*/ 701558 w 9144000"/>
              <a:gd name="connsiteY4395" fmla="*/ 528763 h 5510676"/>
              <a:gd name="connsiteX4396" fmla="*/ 3437466 w 9144000"/>
              <a:gd name="connsiteY4396" fmla="*/ 520596 h 5510676"/>
              <a:gd name="connsiteX4397" fmla="*/ 3430272 w 9144000"/>
              <a:gd name="connsiteY4397" fmla="*/ 522498 h 5510676"/>
              <a:gd name="connsiteX4398" fmla="*/ 3424979 w 9144000"/>
              <a:gd name="connsiteY4398" fmla="*/ 531594 h 5510676"/>
              <a:gd name="connsiteX4399" fmla="*/ 3422334 w 9144000"/>
              <a:gd name="connsiteY4399" fmla="*/ 536143 h 5510676"/>
              <a:gd name="connsiteX4400" fmla="*/ 3428309 w 9144000"/>
              <a:gd name="connsiteY4400" fmla="*/ 536522 h 5510676"/>
              <a:gd name="connsiteX4401" fmla="*/ 3434775 w 9144000"/>
              <a:gd name="connsiteY4401" fmla="*/ 535688 h 5510676"/>
              <a:gd name="connsiteX4402" fmla="*/ 3439368 w 9144000"/>
              <a:gd name="connsiteY4402" fmla="*/ 527790 h 5510676"/>
              <a:gd name="connsiteX4403" fmla="*/ 3437466 w 9144000"/>
              <a:gd name="connsiteY4403" fmla="*/ 520596 h 5510676"/>
              <a:gd name="connsiteX4404" fmla="*/ 2282253 w 9144000"/>
              <a:gd name="connsiteY4404" fmla="*/ 518129 h 5510676"/>
              <a:gd name="connsiteX4405" fmla="*/ 2277808 w 9144000"/>
              <a:gd name="connsiteY4405" fmla="*/ 523152 h 5510676"/>
              <a:gd name="connsiteX4406" fmla="*/ 2275059 w 9144000"/>
              <a:gd name="connsiteY4406" fmla="*/ 520031 h 5510676"/>
              <a:gd name="connsiteX4407" fmla="*/ 1299996 w 9144000"/>
              <a:gd name="connsiteY4407" fmla="*/ 517243 h 5510676"/>
              <a:gd name="connsiteX4408" fmla="*/ 1294210 w 9144000"/>
              <a:gd name="connsiteY4408" fmla="*/ 518794 h 5510676"/>
              <a:gd name="connsiteX4409" fmla="*/ 1301546 w 9144000"/>
              <a:gd name="connsiteY4409" fmla="*/ 523029 h 5510676"/>
              <a:gd name="connsiteX4410" fmla="*/ 1299996 w 9144000"/>
              <a:gd name="connsiteY4410" fmla="*/ 517243 h 5510676"/>
              <a:gd name="connsiteX4411" fmla="*/ 375886 w 9144000"/>
              <a:gd name="connsiteY4411" fmla="*/ 516806 h 5510676"/>
              <a:gd name="connsiteX4412" fmla="*/ 371651 w 9144000"/>
              <a:gd name="connsiteY4412" fmla="*/ 524143 h 5510676"/>
              <a:gd name="connsiteX4413" fmla="*/ 359304 w 9144000"/>
              <a:gd name="connsiteY4413" fmla="*/ 524350 h 5510676"/>
              <a:gd name="connsiteX4414" fmla="*/ 352743 w 9144000"/>
              <a:gd name="connsiteY4414" fmla="*/ 523008 h 5510676"/>
              <a:gd name="connsiteX4415" fmla="*/ 2728087 w 9144000"/>
              <a:gd name="connsiteY4415" fmla="*/ 515875 h 5510676"/>
              <a:gd name="connsiteX4416" fmla="*/ 2719976 w 9144000"/>
              <a:gd name="connsiteY4416" fmla="*/ 520720 h 5510676"/>
              <a:gd name="connsiteX4417" fmla="*/ 2713417 w 9144000"/>
              <a:gd name="connsiteY4417" fmla="*/ 519593 h 5510676"/>
              <a:gd name="connsiteX4418" fmla="*/ 2706465 w 9144000"/>
              <a:gd name="connsiteY4418" fmla="*/ 521431 h 5510676"/>
              <a:gd name="connsiteX4419" fmla="*/ 2729949 w 9144000"/>
              <a:gd name="connsiteY4419" fmla="*/ 522919 h 5510676"/>
              <a:gd name="connsiteX4420" fmla="*/ 7775297 w 9144000"/>
              <a:gd name="connsiteY4420" fmla="*/ 515663 h 5510676"/>
              <a:gd name="connsiteX4421" fmla="*/ 7775297 w 9144000"/>
              <a:gd name="connsiteY4421" fmla="*/ 520926 h 5510676"/>
              <a:gd name="connsiteX4422" fmla="*/ 7777928 w 9144000"/>
              <a:gd name="connsiteY4422" fmla="*/ 523557 h 5510676"/>
              <a:gd name="connsiteX4423" fmla="*/ 7783189 w 9144000"/>
              <a:gd name="connsiteY4423" fmla="*/ 523557 h 5510676"/>
              <a:gd name="connsiteX4424" fmla="*/ 7785821 w 9144000"/>
              <a:gd name="connsiteY4424" fmla="*/ 526187 h 5510676"/>
              <a:gd name="connsiteX4425" fmla="*/ 7785821 w 9144000"/>
              <a:gd name="connsiteY4425" fmla="*/ 515665 h 5510676"/>
              <a:gd name="connsiteX4426" fmla="*/ 8501434 w 9144000"/>
              <a:gd name="connsiteY4426" fmla="*/ 515663 h 5510676"/>
              <a:gd name="connsiteX4427" fmla="*/ 8506696 w 9144000"/>
              <a:gd name="connsiteY4427" fmla="*/ 520926 h 5510676"/>
              <a:gd name="connsiteX4428" fmla="*/ 8511958 w 9144000"/>
              <a:gd name="connsiteY4428" fmla="*/ 526187 h 5510676"/>
              <a:gd name="connsiteX4429" fmla="*/ 8509327 w 9144000"/>
              <a:gd name="connsiteY4429" fmla="*/ 528818 h 5510676"/>
              <a:gd name="connsiteX4430" fmla="*/ 8501434 w 9144000"/>
              <a:gd name="connsiteY4430" fmla="*/ 526188 h 5510676"/>
              <a:gd name="connsiteX4431" fmla="*/ 8493541 w 9144000"/>
              <a:gd name="connsiteY4431" fmla="*/ 523556 h 5510676"/>
              <a:gd name="connsiteX4432" fmla="*/ 8501434 w 9144000"/>
              <a:gd name="connsiteY4432" fmla="*/ 515663 h 5510676"/>
              <a:gd name="connsiteX4433" fmla="*/ 440504 w 9144000"/>
              <a:gd name="connsiteY4433" fmla="*/ 515101 h 5510676"/>
              <a:gd name="connsiteX4434" fmla="*/ 444230 w 9144000"/>
              <a:gd name="connsiteY4434" fmla="*/ 517097 h 5510676"/>
              <a:gd name="connsiteX4435" fmla="*/ 449968 w 9144000"/>
              <a:gd name="connsiteY4435" fmla="*/ 515560 h 5510676"/>
              <a:gd name="connsiteX4436" fmla="*/ 447935 w 9144000"/>
              <a:gd name="connsiteY4436" fmla="*/ 519082 h 5510676"/>
              <a:gd name="connsiteX4437" fmla="*/ 447971 w 9144000"/>
              <a:gd name="connsiteY4437" fmla="*/ 519102 h 5510676"/>
              <a:gd name="connsiteX4438" fmla="*/ 447913 w 9144000"/>
              <a:gd name="connsiteY4438" fmla="*/ 519119 h 5510676"/>
              <a:gd name="connsiteX4439" fmla="*/ 441497 w 9144000"/>
              <a:gd name="connsiteY4439" fmla="*/ 530232 h 5510676"/>
              <a:gd name="connsiteX4440" fmla="*/ 439947 w 9144000"/>
              <a:gd name="connsiteY4440" fmla="*/ 524446 h 5510676"/>
              <a:gd name="connsiteX4441" fmla="*/ 434161 w 9144000"/>
              <a:gd name="connsiteY4441" fmla="*/ 525996 h 5510676"/>
              <a:gd name="connsiteX4442" fmla="*/ 432611 w 9144000"/>
              <a:gd name="connsiteY4442" fmla="*/ 520211 h 5510676"/>
              <a:gd name="connsiteX4443" fmla="*/ 441341 w 9144000"/>
              <a:gd name="connsiteY4443" fmla="*/ 517871 h 5510676"/>
              <a:gd name="connsiteX4444" fmla="*/ 3343527 w 9144000"/>
              <a:gd name="connsiteY4444" fmla="*/ 514643 h 5510676"/>
              <a:gd name="connsiteX4445" fmla="*/ 3336333 w 9144000"/>
              <a:gd name="connsiteY4445" fmla="*/ 516545 h 5510676"/>
              <a:gd name="connsiteX4446" fmla="*/ 3321944 w 9144000"/>
              <a:gd name="connsiteY4446" fmla="*/ 520349 h 5510676"/>
              <a:gd name="connsiteX4447" fmla="*/ 3331041 w 9144000"/>
              <a:gd name="connsiteY4447" fmla="*/ 525642 h 5510676"/>
              <a:gd name="connsiteX4448" fmla="*/ 3340137 w 9144000"/>
              <a:gd name="connsiteY4448" fmla="*/ 530934 h 5510676"/>
              <a:gd name="connsiteX4449" fmla="*/ 3345429 w 9144000"/>
              <a:gd name="connsiteY4449" fmla="*/ 521838 h 5510676"/>
              <a:gd name="connsiteX4450" fmla="*/ 3343527 w 9144000"/>
              <a:gd name="connsiteY4450" fmla="*/ 514643 h 5510676"/>
              <a:gd name="connsiteX4451" fmla="*/ 2328667 w 9144000"/>
              <a:gd name="connsiteY4451" fmla="*/ 514469 h 5510676"/>
              <a:gd name="connsiteX4452" fmla="*/ 2330216 w 9144000"/>
              <a:gd name="connsiteY4452" fmla="*/ 520256 h 5510676"/>
              <a:gd name="connsiteX4453" fmla="*/ 2324431 w 9144000"/>
              <a:gd name="connsiteY4453" fmla="*/ 521806 h 5510676"/>
              <a:gd name="connsiteX4454" fmla="*/ 3812807 w 9144000"/>
              <a:gd name="connsiteY4454" fmla="*/ 513729 h 5510676"/>
              <a:gd name="connsiteX4455" fmla="*/ 3782128 w 9144000"/>
              <a:gd name="connsiteY4455" fmla="*/ 514142 h 5510676"/>
              <a:gd name="connsiteX4456" fmla="*/ 3791225 w 9144000"/>
              <a:gd name="connsiteY4456" fmla="*/ 519435 h 5510676"/>
              <a:gd name="connsiteX4457" fmla="*/ 3802967 w 9144000"/>
              <a:gd name="connsiteY4457" fmla="*/ 520178 h 5510676"/>
              <a:gd name="connsiteX4458" fmla="*/ 3811112 w 9144000"/>
              <a:gd name="connsiteY4458" fmla="*/ 521874 h 5510676"/>
              <a:gd name="connsiteX4459" fmla="*/ 3814709 w 9144000"/>
              <a:gd name="connsiteY4459" fmla="*/ 520923 h 5510676"/>
              <a:gd name="connsiteX4460" fmla="*/ 3821903 w 9144000"/>
              <a:gd name="connsiteY4460" fmla="*/ 519021 h 5510676"/>
              <a:gd name="connsiteX4461" fmla="*/ 1691247 w 9144000"/>
              <a:gd name="connsiteY4461" fmla="*/ 512518 h 5510676"/>
              <a:gd name="connsiteX4462" fmla="*/ 1692980 w 9144000"/>
              <a:gd name="connsiteY4462" fmla="*/ 518252 h 5510676"/>
              <a:gd name="connsiteX4463" fmla="*/ 1685513 w 9144000"/>
              <a:gd name="connsiteY4463" fmla="*/ 514252 h 5510676"/>
              <a:gd name="connsiteX4464" fmla="*/ 1691247 w 9144000"/>
              <a:gd name="connsiteY4464" fmla="*/ 512518 h 5510676"/>
              <a:gd name="connsiteX4465" fmla="*/ 411353 w 9144000"/>
              <a:gd name="connsiteY4465" fmla="*/ 511925 h 5510676"/>
              <a:gd name="connsiteX4466" fmla="*/ 418821 w 9144000"/>
              <a:gd name="connsiteY4466" fmla="*/ 515927 h 5510676"/>
              <a:gd name="connsiteX4467" fmla="*/ 401619 w 9144000"/>
              <a:gd name="connsiteY4467" fmla="*/ 521125 h 5510676"/>
              <a:gd name="connsiteX4468" fmla="*/ 376950 w 9144000"/>
              <a:gd name="connsiteY4468" fmla="*/ 522323 h 5510676"/>
              <a:gd name="connsiteX4469" fmla="*/ 382684 w 9144000"/>
              <a:gd name="connsiteY4469" fmla="*/ 520590 h 5510676"/>
              <a:gd name="connsiteX4470" fmla="*/ 389578 w 9144000"/>
              <a:gd name="connsiteY4470" fmla="*/ 518506 h 5510676"/>
              <a:gd name="connsiteX4471" fmla="*/ 393244 w 9144000"/>
              <a:gd name="connsiteY4471" fmla="*/ 512155 h 5510676"/>
              <a:gd name="connsiteX4472" fmla="*/ 399805 w 9144000"/>
              <a:gd name="connsiteY4472" fmla="*/ 513498 h 5510676"/>
              <a:gd name="connsiteX4473" fmla="*/ 396525 w 9144000"/>
              <a:gd name="connsiteY4473" fmla="*/ 516407 h 5510676"/>
              <a:gd name="connsiteX4474" fmla="*/ 2873719 w 9144000"/>
              <a:gd name="connsiteY4474" fmla="*/ 511798 h 5510676"/>
              <a:gd name="connsiteX4475" fmla="*/ 2892653 w 9144000"/>
              <a:gd name="connsiteY4475" fmla="*/ 512332 h 5510676"/>
              <a:gd name="connsiteX4476" fmla="*/ 2884053 w 9144000"/>
              <a:gd name="connsiteY4476" fmla="*/ 514931 h 5510676"/>
              <a:gd name="connsiteX4477" fmla="*/ 2882919 w 9144000"/>
              <a:gd name="connsiteY4477" fmla="*/ 521531 h 5510676"/>
              <a:gd name="connsiteX4478" fmla="*/ 2867718 w 9144000"/>
              <a:gd name="connsiteY4478" fmla="*/ 522998 h 5510676"/>
              <a:gd name="connsiteX4479" fmla="*/ 2857384 w 9144000"/>
              <a:gd name="connsiteY4479" fmla="*/ 519863 h 5510676"/>
              <a:gd name="connsiteX4480" fmla="*/ 2873719 w 9144000"/>
              <a:gd name="connsiteY4480" fmla="*/ 511798 h 5510676"/>
              <a:gd name="connsiteX4481" fmla="*/ 3473437 w 9144000"/>
              <a:gd name="connsiteY4481" fmla="*/ 511086 h 5510676"/>
              <a:gd name="connsiteX4482" fmla="*/ 3475339 w 9144000"/>
              <a:gd name="connsiteY4482" fmla="*/ 518280 h 5510676"/>
              <a:gd name="connsiteX4483" fmla="*/ 3486130 w 9144000"/>
              <a:gd name="connsiteY4483" fmla="*/ 515427 h 5510676"/>
              <a:gd name="connsiteX4484" fmla="*/ 3491630 w 9144000"/>
              <a:gd name="connsiteY4484" fmla="*/ 521671 h 5510676"/>
              <a:gd name="connsiteX4485" fmla="*/ 3496922 w 9144000"/>
              <a:gd name="connsiteY4485" fmla="*/ 512574 h 5510676"/>
              <a:gd name="connsiteX4486" fmla="*/ 3473437 w 9144000"/>
              <a:gd name="connsiteY4486" fmla="*/ 511086 h 5510676"/>
              <a:gd name="connsiteX4487" fmla="*/ 467325 w 9144000"/>
              <a:gd name="connsiteY4487" fmla="*/ 510910 h 5510676"/>
              <a:gd name="connsiteX4488" fmla="*/ 466386 w 9144000"/>
              <a:gd name="connsiteY4488" fmla="*/ 515502 h 5510676"/>
              <a:gd name="connsiteX4489" fmla="*/ 473890 w 9144000"/>
              <a:gd name="connsiteY4489" fmla="*/ 511797 h 5510676"/>
              <a:gd name="connsiteX4490" fmla="*/ 492825 w 9144000"/>
              <a:gd name="connsiteY4490" fmla="*/ 512331 h 5510676"/>
              <a:gd name="connsiteX4491" fmla="*/ 484225 w 9144000"/>
              <a:gd name="connsiteY4491" fmla="*/ 514931 h 5510676"/>
              <a:gd name="connsiteX4492" fmla="*/ 483090 w 9144000"/>
              <a:gd name="connsiteY4492" fmla="*/ 521530 h 5510676"/>
              <a:gd name="connsiteX4493" fmla="*/ 467889 w 9144000"/>
              <a:gd name="connsiteY4493" fmla="*/ 522997 h 5510676"/>
              <a:gd name="connsiteX4494" fmla="*/ 465030 w 9144000"/>
              <a:gd name="connsiteY4494" fmla="*/ 522129 h 5510676"/>
              <a:gd name="connsiteX4495" fmla="*/ 464640 w 9144000"/>
              <a:gd name="connsiteY4495" fmla="*/ 524031 h 5510676"/>
              <a:gd name="connsiteX4496" fmla="*/ 462189 w 9144000"/>
              <a:gd name="connsiteY4496" fmla="*/ 521267 h 5510676"/>
              <a:gd name="connsiteX4497" fmla="*/ 457556 w 9144000"/>
              <a:gd name="connsiteY4497" fmla="*/ 519862 h 5510676"/>
              <a:gd name="connsiteX4498" fmla="*/ 459911 w 9144000"/>
              <a:gd name="connsiteY4498" fmla="*/ 518698 h 5510676"/>
              <a:gd name="connsiteX4499" fmla="*/ 455754 w 9144000"/>
              <a:gd name="connsiteY4499" fmla="*/ 514010 h 5510676"/>
              <a:gd name="connsiteX4500" fmla="*/ 467325 w 9144000"/>
              <a:gd name="connsiteY4500" fmla="*/ 510910 h 5510676"/>
              <a:gd name="connsiteX4501" fmla="*/ 354549 w 9144000"/>
              <a:gd name="connsiteY4501" fmla="*/ 510321 h 5510676"/>
              <a:gd name="connsiteX4502" fmla="*/ 350550 w 9144000"/>
              <a:gd name="connsiteY4502" fmla="*/ 517789 h 5510676"/>
              <a:gd name="connsiteX4503" fmla="*/ 348817 w 9144000"/>
              <a:gd name="connsiteY4503" fmla="*/ 512054 h 5510676"/>
              <a:gd name="connsiteX4504" fmla="*/ 354549 w 9144000"/>
              <a:gd name="connsiteY4504" fmla="*/ 510321 h 5510676"/>
              <a:gd name="connsiteX4505" fmla="*/ 2372387 w 9144000"/>
              <a:gd name="connsiteY4505" fmla="*/ 509692 h 5510676"/>
              <a:gd name="connsiteX4506" fmla="*/ 2374290 w 9144000"/>
              <a:gd name="connsiteY4506" fmla="*/ 516888 h 5510676"/>
              <a:gd name="connsiteX4507" fmla="*/ 2369183 w 9144000"/>
              <a:gd name="connsiteY4507" fmla="*/ 523048 h 5510676"/>
              <a:gd name="connsiteX4508" fmla="*/ 2364448 w 9144000"/>
              <a:gd name="connsiteY4508" fmla="*/ 523337 h 5510676"/>
              <a:gd name="connsiteX4509" fmla="*/ 2362547 w 9144000"/>
              <a:gd name="connsiteY4509" fmla="*/ 516142 h 5510676"/>
              <a:gd name="connsiteX4510" fmla="*/ 2372387 w 9144000"/>
              <a:gd name="connsiteY4510" fmla="*/ 509692 h 5510676"/>
              <a:gd name="connsiteX4511" fmla="*/ 590796 w 9144000"/>
              <a:gd name="connsiteY4511" fmla="*/ 508832 h 5510676"/>
              <a:gd name="connsiteX4512" fmla="*/ 593895 w 9144000"/>
              <a:gd name="connsiteY4512" fmla="*/ 520404 h 5510676"/>
              <a:gd name="connsiteX4513" fmla="*/ 573438 w 9144000"/>
              <a:gd name="connsiteY4513" fmla="*/ 513482 h 5510676"/>
              <a:gd name="connsiteX4514" fmla="*/ 590796 w 9144000"/>
              <a:gd name="connsiteY4514" fmla="*/ 508832 h 5510676"/>
              <a:gd name="connsiteX4515" fmla="*/ 3657148 w 9144000"/>
              <a:gd name="connsiteY4515" fmla="*/ 508699 h 5510676"/>
              <a:gd name="connsiteX4516" fmla="*/ 3643122 w 9144000"/>
              <a:gd name="connsiteY4516" fmla="*/ 512407 h 5510676"/>
              <a:gd name="connsiteX4517" fmla="*/ 3627783 w 9144000"/>
              <a:gd name="connsiteY4517" fmla="*/ 512615 h 5510676"/>
              <a:gd name="connsiteX4518" fmla="*/ 3619638 w 9144000"/>
              <a:gd name="connsiteY4518" fmla="*/ 510919 h 5510676"/>
              <a:gd name="connsiteX4519" fmla="*/ 3607151 w 9144000"/>
              <a:gd name="connsiteY4519" fmla="*/ 521917 h 5510676"/>
              <a:gd name="connsiteX4520" fmla="*/ 3601858 w 9144000"/>
              <a:gd name="connsiteY4520" fmla="*/ 531014 h 5510676"/>
              <a:gd name="connsiteX4521" fmla="*/ 3599886 w 9144000"/>
              <a:gd name="connsiteY4521" fmla="*/ 533244 h 5510676"/>
              <a:gd name="connsiteX4522" fmla="*/ 3612161 w 9144000"/>
              <a:gd name="connsiteY4522" fmla="*/ 532648 h 5510676"/>
              <a:gd name="connsiteX4523" fmla="*/ 3625363 w 9144000"/>
              <a:gd name="connsiteY4523" fmla="*/ 534915 h 5510676"/>
              <a:gd name="connsiteX4524" fmla="*/ 3640561 w 9144000"/>
              <a:gd name="connsiteY4524" fmla="*/ 533450 h 5510676"/>
              <a:gd name="connsiteX4525" fmla="*/ 3640986 w 9144000"/>
              <a:gd name="connsiteY4525" fmla="*/ 533443 h 5510676"/>
              <a:gd name="connsiteX4526" fmla="*/ 3639731 w 9144000"/>
              <a:gd name="connsiteY4526" fmla="*/ 528698 h 5510676"/>
              <a:gd name="connsiteX4527" fmla="*/ 3646926 w 9144000"/>
              <a:gd name="connsiteY4527" fmla="*/ 526796 h 5510676"/>
              <a:gd name="connsiteX4528" fmla="*/ 3643077 w 9144000"/>
              <a:gd name="connsiteY4528" fmla="*/ 533411 h 5510676"/>
              <a:gd name="connsiteX4529" fmla="*/ 3662362 w 9144000"/>
              <a:gd name="connsiteY4529" fmla="*/ 533117 h 5510676"/>
              <a:gd name="connsiteX4530" fmla="*/ 3689898 w 9144000"/>
              <a:gd name="connsiteY4530" fmla="*/ 531053 h 5510676"/>
              <a:gd name="connsiteX4531" fmla="*/ 3706833 w 9144000"/>
              <a:gd name="connsiteY4531" fmla="*/ 535322 h 5510676"/>
              <a:gd name="connsiteX4532" fmla="*/ 3710281 w 9144000"/>
              <a:gd name="connsiteY4532" fmla="*/ 535913 h 5510676"/>
              <a:gd name="connsiteX4533" fmla="*/ 3717379 w 9144000"/>
              <a:gd name="connsiteY4533" fmla="*/ 531260 h 5510676"/>
              <a:gd name="connsiteX4534" fmla="*/ 3726477 w 9144000"/>
              <a:gd name="connsiteY4534" fmla="*/ 536553 h 5510676"/>
              <a:gd name="connsiteX4535" fmla="*/ 3722672 w 9144000"/>
              <a:gd name="connsiteY4535" fmla="*/ 522164 h 5510676"/>
              <a:gd name="connsiteX4536" fmla="*/ 3715477 w 9144000"/>
              <a:gd name="connsiteY4536" fmla="*/ 524067 h 5510676"/>
              <a:gd name="connsiteX4537" fmla="*/ 3687446 w 9144000"/>
              <a:gd name="connsiteY4537" fmla="*/ 519932 h 5510676"/>
              <a:gd name="connsiteX4538" fmla="*/ 3663504 w 9144000"/>
              <a:gd name="connsiteY4538" fmla="*/ 510872 h 5510676"/>
              <a:gd name="connsiteX4539" fmla="*/ 3662033 w 9144000"/>
              <a:gd name="connsiteY4539" fmla="*/ 511315 h 5510676"/>
              <a:gd name="connsiteX4540" fmla="*/ 3134067 w 9144000"/>
              <a:gd name="connsiteY4540" fmla="*/ 508444 h 5510676"/>
              <a:gd name="connsiteX4541" fmla="*/ 3135969 w 9144000"/>
              <a:gd name="connsiteY4541" fmla="*/ 515638 h 5510676"/>
              <a:gd name="connsiteX4542" fmla="*/ 3151309 w 9144000"/>
              <a:gd name="connsiteY4542" fmla="*/ 515431 h 5510676"/>
              <a:gd name="connsiteX4543" fmla="*/ 3166648 w 9144000"/>
              <a:gd name="connsiteY4543" fmla="*/ 515224 h 5510676"/>
              <a:gd name="connsiteX4544" fmla="*/ 3174793 w 9144000"/>
              <a:gd name="connsiteY4544" fmla="*/ 516920 h 5510676"/>
              <a:gd name="connsiteX4545" fmla="*/ 3175744 w 9144000"/>
              <a:gd name="connsiteY4545" fmla="*/ 520516 h 5510676"/>
              <a:gd name="connsiteX4546" fmla="*/ 3182939 w 9144000"/>
              <a:gd name="connsiteY4546" fmla="*/ 518614 h 5510676"/>
              <a:gd name="connsiteX4547" fmla="*/ 3190132 w 9144000"/>
              <a:gd name="connsiteY4547" fmla="*/ 516712 h 5510676"/>
              <a:gd name="connsiteX4548" fmla="*/ 3189182 w 9144000"/>
              <a:gd name="connsiteY4548" fmla="*/ 513116 h 5510676"/>
              <a:gd name="connsiteX4549" fmla="*/ 3182939 w 9144000"/>
              <a:gd name="connsiteY4549" fmla="*/ 518614 h 5510676"/>
              <a:gd name="connsiteX4550" fmla="*/ 3181037 w 9144000"/>
              <a:gd name="connsiteY4550" fmla="*/ 511420 h 5510676"/>
              <a:gd name="connsiteX4551" fmla="*/ 3180289 w 9144000"/>
              <a:gd name="connsiteY4551" fmla="*/ 511618 h 5510676"/>
              <a:gd name="connsiteX4552" fmla="*/ 3180671 w 9144000"/>
              <a:gd name="connsiteY4552" fmla="*/ 512884 h 5510676"/>
              <a:gd name="connsiteX4553" fmla="*/ 3170567 w 9144000"/>
              <a:gd name="connsiteY4553" fmla="*/ 514188 h 5510676"/>
              <a:gd name="connsiteX4554" fmla="*/ 3166648 w 9144000"/>
              <a:gd name="connsiteY4554" fmla="*/ 515224 h 5510676"/>
              <a:gd name="connsiteX4555" fmla="*/ 3165077 w 9144000"/>
              <a:gd name="connsiteY4555" fmla="*/ 514898 h 5510676"/>
              <a:gd name="connsiteX4556" fmla="*/ 3162602 w 9144000"/>
              <a:gd name="connsiteY4556" fmla="*/ 515217 h 5510676"/>
              <a:gd name="connsiteX4557" fmla="*/ 3156002 w 9144000"/>
              <a:gd name="connsiteY4557" fmla="*/ 514083 h 5510676"/>
              <a:gd name="connsiteX4558" fmla="*/ 3156519 w 9144000"/>
              <a:gd name="connsiteY4558" fmla="*/ 513116 h 5510676"/>
              <a:gd name="connsiteX4559" fmla="*/ 3150357 w 9144000"/>
              <a:gd name="connsiteY4559" fmla="*/ 511834 h 5510676"/>
              <a:gd name="connsiteX4560" fmla="*/ 3134067 w 9144000"/>
              <a:gd name="connsiteY4560" fmla="*/ 508444 h 5510676"/>
              <a:gd name="connsiteX4561" fmla="*/ 3541990 w 9144000"/>
              <a:gd name="connsiteY4561" fmla="*/ 508357 h 5510676"/>
              <a:gd name="connsiteX4562" fmla="*/ 3529399 w 9144000"/>
              <a:gd name="connsiteY4562" fmla="*/ 511686 h 5510676"/>
              <a:gd name="connsiteX4563" fmla="*/ 3527601 w 9144000"/>
              <a:gd name="connsiteY4563" fmla="*/ 512161 h 5510676"/>
              <a:gd name="connsiteX4564" fmla="*/ 3529503 w 9144000"/>
              <a:gd name="connsiteY4564" fmla="*/ 519355 h 5510676"/>
              <a:gd name="connsiteX4565" fmla="*/ 3523259 w 9144000"/>
              <a:gd name="connsiteY4565" fmla="*/ 524854 h 5510676"/>
              <a:gd name="connsiteX4566" fmla="*/ 3532356 w 9144000"/>
              <a:gd name="connsiteY4566" fmla="*/ 530146 h 5510676"/>
              <a:gd name="connsiteX4567" fmla="*/ 3540501 w 9144000"/>
              <a:gd name="connsiteY4567" fmla="*/ 531842 h 5510676"/>
              <a:gd name="connsiteX4568" fmla="*/ 3554889 w 9144000"/>
              <a:gd name="connsiteY4568" fmla="*/ 528038 h 5510676"/>
              <a:gd name="connsiteX4569" fmla="*/ 3563861 w 9144000"/>
              <a:gd name="connsiteY4569" fmla="*/ 534993 h 5510676"/>
              <a:gd name="connsiteX4570" fmla="*/ 3568788 w 9144000"/>
              <a:gd name="connsiteY4570" fmla="*/ 534754 h 5510676"/>
              <a:gd name="connsiteX4571" fmla="*/ 3570229 w 9144000"/>
              <a:gd name="connsiteY4571" fmla="*/ 527831 h 5510676"/>
              <a:gd name="connsiteX4572" fmla="*/ 3576472 w 9144000"/>
              <a:gd name="connsiteY4572" fmla="*/ 522332 h 5510676"/>
              <a:gd name="connsiteX4573" fmla="*/ 3574570 w 9144000"/>
              <a:gd name="connsiteY4573" fmla="*/ 515137 h 5510676"/>
              <a:gd name="connsiteX4574" fmla="*/ 3565474 w 9144000"/>
              <a:gd name="connsiteY4574" fmla="*/ 509845 h 5510676"/>
              <a:gd name="connsiteX4575" fmla="*/ 3558279 w 9144000"/>
              <a:gd name="connsiteY4575" fmla="*/ 511747 h 5510676"/>
              <a:gd name="connsiteX4576" fmla="*/ 8262020 w 9144000"/>
              <a:gd name="connsiteY4576" fmla="*/ 507771 h 5510676"/>
              <a:gd name="connsiteX4577" fmla="*/ 8254127 w 9144000"/>
              <a:gd name="connsiteY4577" fmla="*/ 510403 h 5510676"/>
              <a:gd name="connsiteX4578" fmla="*/ 8238341 w 9144000"/>
              <a:gd name="connsiteY4578" fmla="*/ 515665 h 5510676"/>
              <a:gd name="connsiteX4579" fmla="*/ 8206770 w 9144000"/>
              <a:gd name="connsiteY4579" fmla="*/ 536711 h 5510676"/>
              <a:gd name="connsiteX4580" fmla="*/ 8190985 w 9144000"/>
              <a:gd name="connsiteY4580" fmla="*/ 541973 h 5510676"/>
              <a:gd name="connsiteX4581" fmla="*/ 8187413 w 9144000"/>
              <a:gd name="connsiteY4581" fmla="*/ 545546 h 5510676"/>
              <a:gd name="connsiteX4582" fmla="*/ 8212559 w 9144000"/>
              <a:gd name="connsiteY4582" fmla="*/ 545671 h 5510676"/>
              <a:gd name="connsiteX4583" fmla="*/ 8212559 w 9144000"/>
              <a:gd name="connsiteY4583" fmla="*/ 547024 h 5510676"/>
              <a:gd name="connsiteX4584" fmla="*/ 8238341 w 9144000"/>
              <a:gd name="connsiteY4584" fmla="*/ 536711 h 5510676"/>
              <a:gd name="connsiteX4585" fmla="*/ 8254127 w 9144000"/>
              <a:gd name="connsiteY4585" fmla="*/ 531450 h 5510676"/>
              <a:gd name="connsiteX4586" fmla="*/ 8262019 w 9144000"/>
              <a:gd name="connsiteY4586" fmla="*/ 528818 h 5510676"/>
              <a:gd name="connsiteX4587" fmla="*/ 8264651 w 9144000"/>
              <a:gd name="connsiteY4587" fmla="*/ 520927 h 5510676"/>
              <a:gd name="connsiteX4588" fmla="*/ 8262020 w 9144000"/>
              <a:gd name="connsiteY4588" fmla="*/ 507771 h 5510676"/>
              <a:gd name="connsiteX4589" fmla="*/ 919151 w 9144000"/>
              <a:gd name="connsiteY4589" fmla="*/ 507667 h 5510676"/>
              <a:gd name="connsiteX4590" fmla="*/ 913366 w 9144000"/>
              <a:gd name="connsiteY4590" fmla="*/ 509217 h 5510676"/>
              <a:gd name="connsiteX4591" fmla="*/ 896009 w 9144000"/>
              <a:gd name="connsiteY4591" fmla="*/ 513868 h 5510676"/>
              <a:gd name="connsiteX4592" fmla="*/ 859742 w 9144000"/>
              <a:gd name="connsiteY4592" fmla="*/ 517385 h 5510676"/>
              <a:gd name="connsiteX4593" fmla="*/ 842385 w 9144000"/>
              <a:gd name="connsiteY4593" fmla="*/ 522036 h 5510676"/>
              <a:gd name="connsiteX4594" fmla="*/ 829262 w 9144000"/>
              <a:gd name="connsiteY4594" fmla="*/ 519350 h 5510676"/>
              <a:gd name="connsiteX4595" fmla="*/ 819808 w 9144000"/>
              <a:gd name="connsiteY4595" fmla="*/ 518783 h 5510676"/>
              <a:gd name="connsiteX4596" fmla="*/ 810354 w 9144000"/>
              <a:gd name="connsiteY4596" fmla="*/ 518216 h 5510676"/>
              <a:gd name="connsiteX4597" fmla="*/ 800333 w 9144000"/>
              <a:gd name="connsiteY4597" fmla="*/ 527102 h 5510676"/>
              <a:gd name="connsiteX4598" fmla="*/ 813455 w 9144000"/>
              <a:gd name="connsiteY4598" fmla="*/ 529788 h 5510676"/>
              <a:gd name="connsiteX4599" fmla="*/ 801883 w 9144000"/>
              <a:gd name="connsiteY4599" fmla="*/ 532889 h 5510676"/>
              <a:gd name="connsiteX4600" fmla="*/ 782976 w 9144000"/>
              <a:gd name="connsiteY4600" fmla="*/ 531752 h 5510676"/>
              <a:gd name="connsiteX4601" fmla="*/ 788762 w 9144000"/>
              <a:gd name="connsiteY4601" fmla="*/ 530202 h 5510676"/>
              <a:gd name="connsiteX4602" fmla="*/ 792998 w 9144000"/>
              <a:gd name="connsiteY4602" fmla="*/ 522867 h 5510676"/>
              <a:gd name="connsiteX4603" fmla="*/ 785660 w 9144000"/>
              <a:gd name="connsiteY4603" fmla="*/ 518630 h 5510676"/>
              <a:gd name="connsiteX4604" fmla="*/ 778324 w 9144000"/>
              <a:gd name="connsiteY4604" fmla="*/ 514396 h 5510676"/>
              <a:gd name="connsiteX4605" fmla="*/ 776644 w 9144000"/>
              <a:gd name="connsiteY4605" fmla="*/ 513425 h 5510676"/>
              <a:gd name="connsiteX4606" fmla="*/ 768810 w 9144000"/>
              <a:gd name="connsiteY4606" fmla="*/ 514437 h 5510676"/>
              <a:gd name="connsiteX4607" fmla="*/ 766391 w 9144000"/>
              <a:gd name="connsiteY4607" fmla="*/ 516724 h 5510676"/>
              <a:gd name="connsiteX4608" fmla="*/ 766737 w 9144000"/>
              <a:gd name="connsiteY4608" fmla="*/ 514704 h 5510676"/>
              <a:gd name="connsiteX4609" fmla="*/ 762774 w 9144000"/>
              <a:gd name="connsiteY4609" fmla="*/ 515217 h 5510676"/>
              <a:gd name="connsiteX4610" fmla="*/ 756174 w 9144000"/>
              <a:gd name="connsiteY4610" fmla="*/ 514081 h 5510676"/>
              <a:gd name="connsiteX4611" fmla="*/ 758671 w 9144000"/>
              <a:gd name="connsiteY4611" fmla="*/ 509421 h 5510676"/>
              <a:gd name="connsiteX4612" fmla="*/ 752079 w 9144000"/>
              <a:gd name="connsiteY4612" fmla="*/ 509025 h 5510676"/>
              <a:gd name="connsiteX4613" fmla="*/ 723151 w 9144000"/>
              <a:gd name="connsiteY4613" fmla="*/ 516776 h 5510676"/>
              <a:gd name="connsiteX4614" fmla="*/ 702125 w 9144000"/>
              <a:gd name="connsiteY4614" fmla="*/ 519310 h 5510676"/>
              <a:gd name="connsiteX4615" fmla="*/ 691120 w 9144000"/>
              <a:gd name="connsiteY4615" fmla="*/ 512956 h 5510676"/>
              <a:gd name="connsiteX4616" fmla="*/ 673764 w 9144000"/>
              <a:gd name="connsiteY4616" fmla="*/ 517607 h 5510676"/>
              <a:gd name="connsiteX4617" fmla="*/ 681099 w 9144000"/>
              <a:gd name="connsiteY4617" fmla="*/ 521843 h 5510676"/>
              <a:gd name="connsiteX4618" fmla="*/ 675313 w 9144000"/>
              <a:gd name="connsiteY4618" fmla="*/ 523393 h 5510676"/>
              <a:gd name="connsiteX4619" fmla="*/ 669528 w 9144000"/>
              <a:gd name="connsiteY4619" fmla="*/ 524943 h 5510676"/>
              <a:gd name="connsiteX4620" fmla="*/ 667411 w 9144000"/>
              <a:gd name="connsiteY4620" fmla="*/ 528612 h 5510676"/>
              <a:gd name="connsiteX4621" fmla="*/ 657956 w 9144000"/>
              <a:gd name="connsiteY4621" fmla="*/ 528044 h 5510676"/>
              <a:gd name="connsiteX4622" fmla="*/ 637498 w 9144000"/>
              <a:gd name="connsiteY4622" fmla="*/ 521123 h 5510676"/>
              <a:gd name="connsiteX4623" fmla="*/ 625926 w 9144000"/>
              <a:gd name="connsiteY4623" fmla="*/ 524224 h 5510676"/>
              <a:gd name="connsiteX4624" fmla="*/ 615304 w 9144000"/>
              <a:gd name="connsiteY4624" fmla="*/ 527071 h 5510676"/>
              <a:gd name="connsiteX4625" fmla="*/ 620114 w 9144000"/>
              <a:gd name="connsiteY4625" fmla="*/ 529647 h 5510676"/>
              <a:gd name="connsiteX4626" fmla="*/ 627582 w 9144000"/>
              <a:gd name="connsiteY4626" fmla="*/ 533648 h 5510676"/>
              <a:gd name="connsiteX4627" fmla="*/ 635047 w 9144000"/>
              <a:gd name="connsiteY4627" fmla="*/ 537649 h 5510676"/>
              <a:gd name="connsiteX4628" fmla="*/ 629314 w 9144000"/>
              <a:gd name="connsiteY4628" fmla="*/ 539382 h 5510676"/>
              <a:gd name="connsiteX4629" fmla="*/ 632889 w 9144000"/>
              <a:gd name="connsiteY4629" fmla="*/ 541297 h 5510676"/>
              <a:gd name="connsiteX4630" fmla="*/ 640031 w 9144000"/>
              <a:gd name="connsiteY4630" fmla="*/ 542149 h 5510676"/>
              <a:gd name="connsiteX4631" fmla="*/ 655269 w 9144000"/>
              <a:gd name="connsiteY4631" fmla="*/ 541167 h 5510676"/>
              <a:gd name="connsiteX4632" fmla="*/ 661041 w 9144000"/>
              <a:gd name="connsiteY4632" fmla="*/ 544498 h 5510676"/>
              <a:gd name="connsiteX4633" fmla="*/ 683369 w 9144000"/>
              <a:gd name="connsiteY4633" fmla="*/ 542346 h 5510676"/>
              <a:gd name="connsiteX4634" fmla="*/ 691969 w 9144000"/>
              <a:gd name="connsiteY4634" fmla="*/ 539746 h 5510676"/>
              <a:gd name="connsiteX4635" fmla="*/ 702200 w 9144000"/>
              <a:gd name="connsiteY4635" fmla="*/ 542848 h 5510676"/>
              <a:gd name="connsiteX4636" fmla="*/ 723566 w 9144000"/>
              <a:gd name="connsiteY4636" fmla="*/ 541470 h 5510676"/>
              <a:gd name="connsiteX4637" fmla="*/ 741699 w 9144000"/>
              <a:gd name="connsiteY4637" fmla="*/ 539712 h 5510676"/>
              <a:gd name="connsiteX4638" fmla="*/ 761382 w 9144000"/>
              <a:gd name="connsiteY4638" fmla="*/ 543740 h 5510676"/>
              <a:gd name="connsiteX4639" fmla="*/ 768719 w 9144000"/>
              <a:gd name="connsiteY4639" fmla="*/ 547975 h 5510676"/>
              <a:gd name="connsiteX4640" fmla="*/ 760542 w 9144000"/>
              <a:gd name="connsiteY4640" fmla="*/ 550166 h 5510676"/>
              <a:gd name="connsiteX4641" fmla="*/ 774039 w 9144000"/>
              <a:gd name="connsiteY4641" fmla="*/ 552485 h 5510676"/>
              <a:gd name="connsiteX4642" fmla="*/ 768305 w 9144000"/>
              <a:gd name="connsiteY4642" fmla="*/ 554218 h 5510676"/>
              <a:gd name="connsiteX4643" fmla="*/ 772372 w 9144000"/>
              <a:gd name="connsiteY4643" fmla="*/ 558521 h 5510676"/>
              <a:gd name="connsiteX4644" fmla="*/ 772789 w 9144000"/>
              <a:gd name="connsiteY4644" fmla="*/ 558592 h 5510676"/>
              <a:gd name="connsiteX4645" fmla="*/ 773001 w 9144000"/>
              <a:gd name="connsiteY4645" fmla="*/ 558528 h 5510676"/>
              <a:gd name="connsiteX4646" fmla="*/ 774039 w 9144000"/>
              <a:gd name="connsiteY4646" fmla="*/ 552485 h 5510676"/>
              <a:gd name="connsiteX4647" fmla="*/ 780639 w 9144000"/>
              <a:gd name="connsiteY4647" fmla="*/ 553619 h 5510676"/>
              <a:gd name="connsiteX4648" fmla="*/ 791241 w 9144000"/>
              <a:gd name="connsiteY4648" fmla="*/ 547286 h 5510676"/>
              <a:gd name="connsiteX4649" fmla="*/ 808441 w 9144000"/>
              <a:gd name="connsiteY4649" fmla="*/ 542087 h 5510676"/>
              <a:gd name="connsiteX4650" fmla="*/ 814209 w 9144000"/>
              <a:gd name="connsiteY4650" fmla="*/ 548189 h 5510676"/>
              <a:gd name="connsiteX4651" fmla="*/ 818106 w 9144000"/>
              <a:gd name="connsiteY4651" fmla="*/ 547146 h 5510676"/>
              <a:gd name="connsiteX4652" fmla="*/ 819449 w 9144000"/>
              <a:gd name="connsiteY4652" fmla="*/ 540584 h 5510676"/>
              <a:gd name="connsiteX4653" fmla="*/ 821567 w 9144000"/>
              <a:gd name="connsiteY4653" fmla="*/ 536916 h 5510676"/>
              <a:gd name="connsiteX4654" fmla="*/ 827909 w 9144000"/>
              <a:gd name="connsiteY4654" fmla="*/ 534030 h 5510676"/>
              <a:gd name="connsiteX4655" fmla="*/ 827645 w 9144000"/>
              <a:gd name="connsiteY4655" fmla="*/ 533155 h 5510676"/>
              <a:gd name="connsiteX4656" fmla="*/ 835379 w 9144000"/>
              <a:gd name="connsiteY4656" fmla="*/ 527688 h 5510676"/>
              <a:gd name="connsiteX4657" fmla="*/ 838396 w 9144000"/>
              <a:gd name="connsiteY4657" fmla="*/ 529305 h 5510676"/>
              <a:gd name="connsiteX4658" fmla="*/ 852614 w 9144000"/>
              <a:gd name="connsiteY4658" fmla="*/ 525496 h 5510676"/>
              <a:gd name="connsiteX4659" fmla="*/ 861293 w 9144000"/>
              <a:gd name="connsiteY4659" fmla="*/ 523170 h 5510676"/>
              <a:gd name="connsiteX4660" fmla="*/ 899109 w 9144000"/>
              <a:gd name="connsiteY4660" fmla="*/ 525440 h 5510676"/>
              <a:gd name="connsiteX4661" fmla="*/ 912230 w 9144000"/>
              <a:gd name="connsiteY4661" fmla="*/ 528126 h 5510676"/>
              <a:gd name="connsiteX4662" fmla="*/ 918791 w 9144000"/>
              <a:gd name="connsiteY4662" fmla="*/ 529468 h 5510676"/>
              <a:gd name="connsiteX4663" fmla="*/ 925352 w 9144000"/>
              <a:gd name="connsiteY4663" fmla="*/ 530811 h 5510676"/>
              <a:gd name="connsiteX4664" fmla="*/ 936924 w 9144000"/>
              <a:gd name="connsiteY4664" fmla="*/ 527710 h 5510676"/>
              <a:gd name="connsiteX4665" fmla="*/ 950047 w 9144000"/>
              <a:gd name="connsiteY4665" fmla="*/ 530395 h 5510676"/>
              <a:gd name="connsiteX4666" fmla="*/ 984052 w 9144000"/>
              <a:gd name="connsiteY4666" fmla="*/ 532438 h 5510676"/>
              <a:gd name="connsiteX4667" fmla="*/ 983870 w 9144000"/>
              <a:gd name="connsiteY4667" fmla="*/ 532338 h 5510676"/>
              <a:gd name="connsiteX4668" fmla="*/ 989603 w 9144000"/>
              <a:gd name="connsiteY4668" fmla="*/ 530605 h 5510676"/>
              <a:gd name="connsiteX4669" fmla="*/ 991335 w 9144000"/>
              <a:gd name="connsiteY4669" fmla="*/ 536339 h 5510676"/>
              <a:gd name="connsiteX4670" fmla="*/ 985607 w 9144000"/>
              <a:gd name="connsiteY4670" fmla="*/ 533270 h 5510676"/>
              <a:gd name="connsiteX4671" fmla="*/ 982077 w 9144000"/>
              <a:gd name="connsiteY4671" fmla="*/ 534216 h 5510676"/>
              <a:gd name="connsiteX4672" fmla="*/ 970505 w 9144000"/>
              <a:gd name="connsiteY4672" fmla="*/ 537316 h 5510676"/>
              <a:gd name="connsiteX4673" fmla="*/ 983627 w 9144000"/>
              <a:gd name="connsiteY4673" fmla="*/ 540001 h 5510676"/>
              <a:gd name="connsiteX4674" fmla="*/ 996749 w 9144000"/>
              <a:gd name="connsiteY4674" fmla="*/ 542687 h 5510676"/>
              <a:gd name="connsiteX4675" fmla="*/ 1000275 w 9144000"/>
              <a:gd name="connsiteY4675" fmla="*/ 543409 h 5510676"/>
              <a:gd name="connsiteX4676" fmla="*/ 1010388 w 9144000"/>
              <a:gd name="connsiteY4676" fmla="*/ 537367 h 5510676"/>
              <a:gd name="connsiteX4677" fmla="*/ 1019856 w 9144000"/>
              <a:gd name="connsiteY4677" fmla="*/ 537635 h 5510676"/>
              <a:gd name="connsiteX4678" fmla="*/ 1035977 w 9144000"/>
              <a:gd name="connsiteY4678" fmla="*/ 535553 h 5510676"/>
              <a:gd name="connsiteX4679" fmla="*/ 1035132 w 9144000"/>
              <a:gd name="connsiteY4679" fmla="*/ 535502 h 5510676"/>
              <a:gd name="connsiteX4680" fmla="*/ 1018342 w 9144000"/>
              <a:gd name="connsiteY4680" fmla="*/ 530699 h 5510676"/>
              <a:gd name="connsiteX4681" fmla="*/ 1011007 w 9144000"/>
              <a:gd name="connsiteY4681" fmla="*/ 526465 h 5510676"/>
              <a:gd name="connsiteX4682" fmla="*/ 1019686 w 9144000"/>
              <a:gd name="connsiteY4682" fmla="*/ 524139 h 5510676"/>
              <a:gd name="connsiteX4683" fmla="*/ 1022578 w 9144000"/>
              <a:gd name="connsiteY4683" fmla="*/ 523363 h 5510676"/>
              <a:gd name="connsiteX4684" fmla="*/ 1021027 w 9144000"/>
              <a:gd name="connsiteY4684" fmla="*/ 517577 h 5510676"/>
              <a:gd name="connsiteX4685" fmla="*/ 1015241 w 9144000"/>
              <a:gd name="connsiteY4685" fmla="*/ 519129 h 5510676"/>
              <a:gd name="connsiteX4686" fmla="*/ 1009456 w 9144000"/>
              <a:gd name="connsiteY4686" fmla="*/ 520678 h 5510676"/>
              <a:gd name="connsiteX4687" fmla="*/ 996333 w 9144000"/>
              <a:gd name="connsiteY4687" fmla="*/ 517993 h 5510676"/>
              <a:gd name="connsiteX4688" fmla="*/ 964304 w 9144000"/>
              <a:gd name="connsiteY4688" fmla="*/ 514173 h 5510676"/>
              <a:gd name="connsiteX4689" fmla="*/ 932273 w 9144000"/>
              <a:gd name="connsiteY4689" fmla="*/ 510353 h 5510676"/>
              <a:gd name="connsiteX4690" fmla="*/ 926487 w 9144000"/>
              <a:gd name="connsiteY4690" fmla="*/ 511903 h 5510676"/>
              <a:gd name="connsiteX4691" fmla="*/ 919151 w 9144000"/>
              <a:gd name="connsiteY4691" fmla="*/ 507667 h 5510676"/>
              <a:gd name="connsiteX4692" fmla="*/ 1357893 w 9144000"/>
              <a:gd name="connsiteY4692" fmla="*/ 506895 h 5510676"/>
              <a:gd name="connsiteX4693" fmla="*/ 1371094 w 9144000"/>
              <a:gd name="connsiteY4693" fmla="*/ 509162 h 5510676"/>
              <a:gd name="connsiteX4694" fmla="*/ 1359627 w 9144000"/>
              <a:gd name="connsiteY4694" fmla="*/ 512628 h 5510676"/>
              <a:gd name="connsiteX4695" fmla="*/ 2690918 w 9144000"/>
              <a:gd name="connsiteY4695" fmla="*/ 506299 h 5510676"/>
              <a:gd name="connsiteX4696" fmla="*/ 2668384 w 9144000"/>
              <a:gd name="connsiteY4696" fmla="*/ 508407 h 5510676"/>
              <a:gd name="connsiteX4697" fmla="*/ 2651350 w 9144000"/>
              <a:gd name="connsiteY4697" fmla="*/ 516759 h 5510676"/>
              <a:gd name="connsiteX4698" fmla="*/ 2657961 w 9144000"/>
              <a:gd name="connsiteY4698" fmla="*/ 516671 h 5510676"/>
              <a:gd name="connsiteX4699" fmla="*/ 2661439 w 9144000"/>
              <a:gd name="connsiteY4699" fmla="*/ 513383 h 5510676"/>
              <a:gd name="connsiteX4700" fmla="*/ 2685508 w 9144000"/>
              <a:gd name="connsiteY4700" fmla="*/ 511578 h 5510676"/>
              <a:gd name="connsiteX4701" fmla="*/ 2688272 w 9144000"/>
              <a:gd name="connsiteY4701" fmla="*/ 510847 h 5510676"/>
              <a:gd name="connsiteX4702" fmla="*/ 2690918 w 9144000"/>
              <a:gd name="connsiteY4702" fmla="*/ 506299 h 5510676"/>
              <a:gd name="connsiteX4703" fmla="*/ 1382562 w 9144000"/>
              <a:gd name="connsiteY4703" fmla="*/ 505696 h 5510676"/>
              <a:gd name="connsiteX4704" fmla="*/ 1378562 w 9144000"/>
              <a:gd name="connsiteY4704" fmla="*/ 513164 h 5510676"/>
              <a:gd name="connsiteX4705" fmla="*/ 1376830 w 9144000"/>
              <a:gd name="connsiteY4705" fmla="*/ 507429 h 5510676"/>
              <a:gd name="connsiteX4706" fmla="*/ 1382562 w 9144000"/>
              <a:gd name="connsiteY4706" fmla="*/ 505696 h 5510676"/>
              <a:gd name="connsiteX4707" fmla="*/ 3263977 w 9144000"/>
              <a:gd name="connsiteY4707" fmla="*/ 504887 h 5510676"/>
              <a:gd name="connsiteX4708" fmla="*/ 3251490 w 9144000"/>
              <a:gd name="connsiteY4708" fmla="*/ 515885 h 5510676"/>
              <a:gd name="connsiteX4709" fmla="*/ 3242394 w 9144000"/>
              <a:gd name="connsiteY4709" fmla="*/ 510593 h 5510676"/>
              <a:gd name="connsiteX4710" fmla="*/ 3228006 w 9144000"/>
              <a:gd name="connsiteY4710" fmla="*/ 514397 h 5510676"/>
              <a:gd name="connsiteX4711" fmla="*/ 3267781 w 9144000"/>
              <a:gd name="connsiteY4711" fmla="*/ 519275 h 5510676"/>
              <a:gd name="connsiteX4712" fmla="*/ 3274976 w 9144000"/>
              <a:gd name="connsiteY4712" fmla="*/ 517373 h 5510676"/>
              <a:gd name="connsiteX4713" fmla="*/ 3283121 w 9144000"/>
              <a:gd name="connsiteY4713" fmla="*/ 519068 h 5510676"/>
              <a:gd name="connsiteX4714" fmla="*/ 3276878 w 9144000"/>
              <a:gd name="connsiteY4714" fmla="*/ 524567 h 5510676"/>
              <a:gd name="connsiteX4715" fmla="*/ 3300362 w 9144000"/>
              <a:gd name="connsiteY4715" fmla="*/ 526055 h 5510676"/>
              <a:gd name="connsiteX4716" fmla="*/ 3314751 w 9144000"/>
              <a:gd name="connsiteY4716" fmla="*/ 522251 h 5510676"/>
              <a:gd name="connsiteX4717" fmla="*/ 3310947 w 9144000"/>
              <a:gd name="connsiteY4717" fmla="*/ 507863 h 5510676"/>
              <a:gd name="connsiteX4718" fmla="*/ 1820322 w 9144000"/>
              <a:gd name="connsiteY4718" fmla="*/ 504793 h 5510676"/>
              <a:gd name="connsiteX4719" fmla="*/ 1819189 w 9144000"/>
              <a:gd name="connsiteY4719" fmla="*/ 511393 h 5510676"/>
              <a:gd name="connsiteX4720" fmla="*/ 1814589 w 9144000"/>
              <a:gd name="connsiteY4720" fmla="*/ 506526 h 5510676"/>
              <a:gd name="connsiteX4721" fmla="*/ 1820322 w 9144000"/>
              <a:gd name="connsiteY4721" fmla="*/ 504793 h 5510676"/>
              <a:gd name="connsiteX4722" fmla="*/ 2882158 w 9144000"/>
              <a:gd name="connsiteY4722" fmla="*/ 504156 h 5510676"/>
              <a:gd name="connsiteX4723" fmla="*/ 2879539 w 9144000"/>
              <a:gd name="connsiteY4723" fmla="*/ 506462 h 5510676"/>
              <a:gd name="connsiteX4724" fmla="*/ 2850762 w 9144000"/>
              <a:gd name="connsiteY4724" fmla="*/ 514070 h 5510676"/>
              <a:gd name="connsiteX4725" fmla="*/ 2861761 w 9144000"/>
              <a:gd name="connsiteY4725" fmla="*/ 526556 h 5510676"/>
              <a:gd name="connsiteX4726" fmla="*/ 2873504 w 9144000"/>
              <a:gd name="connsiteY4726" fmla="*/ 527301 h 5510676"/>
              <a:gd name="connsiteX4727" fmla="*/ 2903231 w 9144000"/>
              <a:gd name="connsiteY4727" fmla="*/ 523290 h 5510676"/>
              <a:gd name="connsiteX4728" fmla="*/ 2932959 w 9144000"/>
              <a:gd name="connsiteY4728" fmla="*/ 519278 h 5510676"/>
              <a:gd name="connsiteX4729" fmla="*/ 2941587 w 9144000"/>
              <a:gd name="connsiteY4729" fmla="*/ 516998 h 5510676"/>
              <a:gd name="connsiteX4730" fmla="*/ 2903290 w 9144000"/>
              <a:gd name="connsiteY4730" fmla="*/ 512430 h 5510676"/>
              <a:gd name="connsiteX4731" fmla="*/ 2801891 w 9144000"/>
              <a:gd name="connsiteY4731" fmla="*/ 503899 h 5510676"/>
              <a:gd name="connsiteX4732" fmla="*/ 2796599 w 9144000"/>
              <a:gd name="connsiteY4732" fmla="*/ 512996 h 5510676"/>
              <a:gd name="connsiteX4733" fmla="*/ 2794697 w 9144000"/>
              <a:gd name="connsiteY4733" fmla="*/ 505801 h 5510676"/>
              <a:gd name="connsiteX4734" fmla="*/ 2801891 w 9144000"/>
              <a:gd name="connsiteY4734" fmla="*/ 503899 h 5510676"/>
              <a:gd name="connsiteX4735" fmla="*/ 189874 w 9144000"/>
              <a:gd name="connsiteY4735" fmla="*/ 503776 h 5510676"/>
              <a:gd name="connsiteX4736" fmla="*/ 203074 w 9144000"/>
              <a:gd name="connsiteY4736" fmla="*/ 506044 h 5510676"/>
              <a:gd name="connsiteX4737" fmla="*/ 194473 w 9144000"/>
              <a:gd name="connsiteY4737" fmla="*/ 508644 h 5510676"/>
              <a:gd name="connsiteX4738" fmla="*/ 185873 w 9144000"/>
              <a:gd name="connsiteY4738" fmla="*/ 511243 h 5510676"/>
              <a:gd name="connsiteX4739" fmla="*/ 2606054 w 9144000"/>
              <a:gd name="connsiteY4739" fmla="*/ 503441 h 5510676"/>
              <a:gd name="connsiteX4740" fmla="*/ 2602478 w 9144000"/>
              <a:gd name="connsiteY4740" fmla="*/ 506589 h 5510676"/>
              <a:gd name="connsiteX4741" fmla="*/ 2596236 w 9144000"/>
              <a:gd name="connsiteY4741" fmla="*/ 512088 h 5510676"/>
              <a:gd name="connsiteX4742" fmla="*/ 2598137 w 9144000"/>
              <a:gd name="connsiteY4742" fmla="*/ 519282 h 5510676"/>
              <a:gd name="connsiteX4743" fmla="*/ 2604380 w 9144000"/>
              <a:gd name="connsiteY4743" fmla="*/ 513783 h 5510676"/>
              <a:gd name="connsiteX4744" fmla="*/ 2612526 w 9144000"/>
              <a:gd name="connsiteY4744" fmla="*/ 515478 h 5510676"/>
              <a:gd name="connsiteX4745" fmla="*/ 2619495 w 9144000"/>
              <a:gd name="connsiteY4745" fmla="*/ 519534 h 5510676"/>
              <a:gd name="connsiteX4746" fmla="*/ 2617837 w 9144000"/>
              <a:gd name="connsiteY4746" fmla="*/ 514046 h 5510676"/>
              <a:gd name="connsiteX4747" fmla="*/ 2624436 w 9144000"/>
              <a:gd name="connsiteY4747" fmla="*/ 515181 h 5510676"/>
              <a:gd name="connsiteX4748" fmla="*/ 2625303 w 9144000"/>
              <a:gd name="connsiteY4748" fmla="*/ 518048 h 5510676"/>
              <a:gd name="connsiteX4749" fmla="*/ 2619800 w 9144000"/>
              <a:gd name="connsiteY4749" fmla="*/ 519710 h 5510676"/>
              <a:gd name="connsiteX4750" fmla="*/ 2621622 w 9144000"/>
              <a:gd name="connsiteY4750" fmla="*/ 520770 h 5510676"/>
              <a:gd name="connsiteX4751" fmla="*/ 2628816 w 9144000"/>
              <a:gd name="connsiteY4751" fmla="*/ 518868 h 5510676"/>
              <a:gd name="connsiteX4752" fmla="*/ 2632413 w 9144000"/>
              <a:gd name="connsiteY4752" fmla="*/ 517917 h 5510676"/>
              <a:gd name="connsiteX4753" fmla="*/ 2636010 w 9144000"/>
              <a:gd name="connsiteY4753" fmla="*/ 516966 h 5510676"/>
              <a:gd name="connsiteX4754" fmla="*/ 2635483 w 9144000"/>
              <a:gd name="connsiteY4754" fmla="*/ 514971 h 5510676"/>
              <a:gd name="connsiteX4755" fmla="*/ 2631037 w 9144000"/>
              <a:gd name="connsiteY4755" fmla="*/ 516315 h 5510676"/>
              <a:gd name="connsiteX4756" fmla="*/ 2632820 w 9144000"/>
              <a:gd name="connsiteY4756" fmla="*/ 511864 h 5510676"/>
              <a:gd name="connsiteX4757" fmla="*/ 2634563 w 9144000"/>
              <a:gd name="connsiteY4757" fmla="*/ 511492 h 5510676"/>
              <a:gd name="connsiteX4758" fmla="*/ 2634108 w 9144000"/>
              <a:gd name="connsiteY4758" fmla="*/ 509772 h 5510676"/>
              <a:gd name="connsiteX4759" fmla="*/ 2625963 w 9144000"/>
              <a:gd name="connsiteY4759" fmla="*/ 508077 h 5510676"/>
              <a:gd name="connsiteX4760" fmla="*/ 2625846 w 9144000"/>
              <a:gd name="connsiteY4760" fmla="*/ 507637 h 5510676"/>
              <a:gd name="connsiteX4761" fmla="*/ 2611870 w 9144000"/>
              <a:gd name="connsiteY4761" fmla="*/ 506798 h 5510676"/>
              <a:gd name="connsiteX4762" fmla="*/ 3771130 w 9144000"/>
              <a:gd name="connsiteY4762" fmla="*/ 501657 h 5510676"/>
              <a:gd name="connsiteX4763" fmla="*/ 3763936 w 9144000"/>
              <a:gd name="connsiteY4763" fmla="*/ 503559 h 5510676"/>
              <a:gd name="connsiteX4764" fmla="*/ 3765837 w 9144000"/>
              <a:gd name="connsiteY4764" fmla="*/ 510753 h 5510676"/>
              <a:gd name="connsiteX4765" fmla="*/ 3759595 w 9144000"/>
              <a:gd name="connsiteY4765" fmla="*/ 516252 h 5510676"/>
              <a:gd name="connsiteX4766" fmla="*/ 3767739 w 9144000"/>
              <a:gd name="connsiteY4766" fmla="*/ 517946 h 5510676"/>
              <a:gd name="connsiteX4767" fmla="*/ 3773983 w 9144000"/>
              <a:gd name="connsiteY4767" fmla="*/ 512448 h 5510676"/>
              <a:gd name="connsiteX4768" fmla="*/ 3765837 w 9144000"/>
              <a:gd name="connsiteY4768" fmla="*/ 510753 h 5510676"/>
              <a:gd name="connsiteX4769" fmla="*/ 2476096 w 9144000"/>
              <a:gd name="connsiteY4769" fmla="*/ 500570 h 5510676"/>
              <a:gd name="connsiteX4770" fmla="*/ 2483564 w 9144000"/>
              <a:gd name="connsiteY4770" fmla="*/ 504571 h 5510676"/>
              <a:gd name="connsiteX4771" fmla="*/ 2496765 w 9144000"/>
              <a:gd name="connsiteY4771" fmla="*/ 506839 h 5510676"/>
              <a:gd name="connsiteX4772" fmla="*/ 2485296 w 9144000"/>
              <a:gd name="connsiteY4772" fmla="*/ 510304 h 5510676"/>
              <a:gd name="connsiteX4773" fmla="*/ 2472096 w 9144000"/>
              <a:gd name="connsiteY4773" fmla="*/ 508036 h 5510676"/>
              <a:gd name="connsiteX4774" fmla="*/ 76266 w 9144000"/>
              <a:gd name="connsiteY4774" fmla="*/ 500569 h 5510676"/>
              <a:gd name="connsiteX4775" fmla="*/ 83733 w 9144000"/>
              <a:gd name="connsiteY4775" fmla="*/ 504570 h 5510676"/>
              <a:gd name="connsiteX4776" fmla="*/ 96935 w 9144000"/>
              <a:gd name="connsiteY4776" fmla="*/ 506837 h 5510676"/>
              <a:gd name="connsiteX4777" fmla="*/ 85467 w 9144000"/>
              <a:gd name="connsiteY4777" fmla="*/ 510304 h 5510676"/>
              <a:gd name="connsiteX4778" fmla="*/ 72266 w 9144000"/>
              <a:gd name="connsiteY4778" fmla="*/ 508036 h 5510676"/>
              <a:gd name="connsiteX4779" fmla="*/ 57332 w 9144000"/>
              <a:gd name="connsiteY4779" fmla="*/ 500035 h 5510676"/>
              <a:gd name="connsiteX4780" fmla="*/ 64799 w 9144000"/>
              <a:gd name="connsiteY4780" fmla="*/ 504035 h 5510676"/>
              <a:gd name="connsiteX4781" fmla="*/ 55064 w 9144000"/>
              <a:gd name="connsiteY4781" fmla="*/ 513236 h 5510676"/>
              <a:gd name="connsiteX4782" fmla="*/ 55332 w 9144000"/>
              <a:gd name="connsiteY4782" fmla="*/ 503768 h 5510676"/>
              <a:gd name="connsiteX4783" fmla="*/ 57332 w 9144000"/>
              <a:gd name="connsiteY4783" fmla="*/ 500035 h 5510676"/>
              <a:gd name="connsiteX4784" fmla="*/ 7759511 w 9144000"/>
              <a:gd name="connsiteY4784" fmla="*/ 499878 h 5510676"/>
              <a:gd name="connsiteX4785" fmla="*/ 7743725 w 9144000"/>
              <a:gd name="connsiteY4785" fmla="*/ 515664 h 5510676"/>
              <a:gd name="connsiteX4786" fmla="*/ 7770035 w 9144000"/>
              <a:gd name="connsiteY4786" fmla="*/ 510402 h 5510676"/>
              <a:gd name="connsiteX4787" fmla="*/ 7785820 w 9144000"/>
              <a:gd name="connsiteY4787" fmla="*/ 505140 h 5510676"/>
              <a:gd name="connsiteX4788" fmla="*/ 7791082 w 9144000"/>
              <a:gd name="connsiteY4788" fmla="*/ 499878 h 5510676"/>
              <a:gd name="connsiteX4789" fmla="*/ 395929 w 9144000"/>
              <a:gd name="connsiteY4789" fmla="*/ 499033 h 5510676"/>
              <a:gd name="connsiteX4790" fmla="*/ 397480 w 9144000"/>
              <a:gd name="connsiteY4790" fmla="*/ 504820 h 5510676"/>
              <a:gd name="connsiteX4791" fmla="*/ 390143 w 9144000"/>
              <a:gd name="connsiteY4791" fmla="*/ 500583 h 5510676"/>
              <a:gd name="connsiteX4792" fmla="*/ 2866166 w 9144000"/>
              <a:gd name="connsiteY4792" fmla="*/ 498682 h 5510676"/>
              <a:gd name="connsiteX4793" fmla="*/ 2870443 w 9144000"/>
              <a:gd name="connsiteY4793" fmla="*/ 501170 h 5510676"/>
              <a:gd name="connsiteX4794" fmla="*/ 2871202 w 9144000"/>
              <a:gd name="connsiteY4794" fmla="*/ 499867 h 5510676"/>
              <a:gd name="connsiteX4795" fmla="*/ 2870379 w 9144000"/>
              <a:gd name="connsiteY4795" fmla="*/ 499544 h 5510676"/>
              <a:gd name="connsiteX4796" fmla="*/ 6446384 w 9144000"/>
              <a:gd name="connsiteY4796" fmla="*/ 497537 h 5510676"/>
              <a:gd name="connsiteX4797" fmla="*/ 6442584 w 9144000"/>
              <a:gd name="connsiteY4797" fmla="*/ 501337 h 5510676"/>
              <a:gd name="connsiteX4798" fmla="*/ 6443688 w 9144000"/>
              <a:gd name="connsiteY4798" fmla="*/ 501195 h 5510676"/>
              <a:gd name="connsiteX4799" fmla="*/ 6448328 w 9144000"/>
              <a:gd name="connsiteY4799" fmla="*/ 501991 h 5510676"/>
              <a:gd name="connsiteX4800" fmla="*/ 6449705 w 9144000"/>
              <a:gd name="connsiteY4800" fmla="*/ 501627 h 5510676"/>
              <a:gd name="connsiteX4801" fmla="*/ 6456899 w 9144000"/>
              <a:gd name="connsiteY4801" fmla="*/ 499725 h 5510676"/>
              <a:gd name="connsiteX4802" fmla="*/ 5505646 w 9144000"/>
              <a:gd name="connsiteY4802" fmla="*/ 497213 h 5510676"/>
              <a:gd name="connsiteX4803" fmla="*/ 5505512 w 9144000"/>
              <a:gd name="connsiteY4803" fmla="*/ 497444 h 5510676"/>
              <a:gd name="connsiteX4804" fmla="*/ 5505858 w 9144000"/>
              <a:gd name="connsiteY4804" fmla="*/ 497454 h 5510676"/>
              <a:gd name="connsiteX4805" fmla="*/ 5478565 w 9144000"/>
              <a:gd name="connsiteY4805" fmla="*/ 496676 h 5510676"/>
              <a:gd name="connsiteX4806" fmla="*/ 5479068 w 9144000"/>
              <a:gd name="connsiteY4806" fmla="*/ 498584 h 5510676"/>
              <a:gd name="connsiteX4807" fmla="*/ 5479229 w 9144000"/>
              <a:gd name="connsiteY4807" fmla="*/ 498597 h 5510676"/>
              <a:gd name="connsiteX4808" fmla="*/ 5480965 w 9144000"/>
              <a:gd name="connsiteY4808" fmla="*/ 498073 h 5510676"/>
              <a:gd name="connsiteX4809" fmla="*/ 2430761 w 9144000"/>
              <a:gd name="connsiteY4809" fmla="*/ 495499 h 5510676"/>
              <a:gd name="connsiteX4810" fmla="*/ 2438228 w 9144000"/>
              <a:gd name="connsiteY4810" fmla="*/ 499500 h 5510676"/>
              <a:gd name="connsiteX4811" fmla="*/ 2426760 w 9144000"/>
              <a:gd name="connsiteY4811" fmla="*/ 502967 h 5510676"/>
              <a:gd name="connsiteX4812" fmla="*/ 30930 w 9144000"/>
              <a:gd name="connsiteY4812" fmla="*/ 495499 h 5510676"/>
              <a:gd name="connsiteX4813" fmla="*/ 38398 w 9144000"/>
              <a:gd name="connsiteY4813" fmla="*/ 499500 h 5510676"/>
              <a:gd name="connsiteX4814" fmla="*/ 26930 w 9144000"/>
              <a:gd name="connsiteY4814" fmla="*/ 502966 h 5510676"/>
              <a:gd name="connsiteX4815" fmla="*/ 735859 w 9144000"/>
              <a:gd name="connsiteY4815" fmla="*/ 494768 h 5510676"/>
              <a:gd name="connsiteX4816" fmla="*/ 743194 w 9144000"/>
              <a:gd name="connsiteY4816" fmla="*/ 499003 h 5510676"/>
              <a:gd name="connsiteX4817" fmla="*/ 744886 w 9144000"/>
              <a:gd name="connsiteY4817" fmla="*/ 502426 h 5510676"/>
              <a:gd name="connsiteX4818" fmla="*/ 746862 w 9144000"/>
              <a:gd name="connsiteY4818" fmla="*/ 501122 h 5510676"/>
              <a:gd name="connsiteX4819" fmla="*/ 742420 w 9144000"/>
              <a:gd name="connsiteY4819" fmla="*/ 496111 h 5510676"/>
              <a:gd name="connsiteX4820" fmla="*/ 735859 w 9144000"/>
              <a:gd name="connsiteY4820" fmla="*/ 494768 h 5510676"/>
              <a:gd name="connsiteX4821" fmla="*/ 785246 w 9144000"/>
              <a:gd name="connsiteY4821" fmla="*/ 493937 h 5510676"/>
              <a:gd name="connsiteX4822" fmla="*/ 779460 w 9144000"/>
              <a:gd name="connsiteY4822" fmla="*/ 495488 h 5510676"/>
              <a:gd name="connsiteX4823" fmla="*/ 781009 w 9144000"/>
              <a:gd name="connsiteY4823" fmla="*/ 501273 h 5510676"/>
              <a:gd name="connsiteX4824" fmla="*/ 5955039 w 9144000"/>
              <a:gd name="connsiteY4824" fmla="*/ 493860 h 5510676"/>
              <a:gd name="connsiteX4825" fmla="*/ 5947845 w 9144000"/>
              <a:gd name="connsiteY4825" fmla="*/ 495762 h 5510676"/>
              <a:gd name="connsiteX4826" fmla="*/ 5950594 w 9144000"/>
              <a:gd name="connsiteY4826" fmla="*/ 498883 h 5510676"/>
              <a:gd name="connsiteX4827" fmla="*/ 5955039 w 9144000"/>
              <a:gd name="connsiteY4827" fmla="*/ 493860 h 5510676"/>
              <a:gd name="connsiteX4828" fmla="*/ 2355022 w 9144000"/>
              <a:gd name="connsiteY4828" fmla="*/ 493361 h 5510676"/>
              <a:gd name="connsiteX4829" fmla="*/ 2356756 w 9144000"/>
              <a:gd name="connsiteY4829" fmla="*/ 499095 h 5510676"/>
              <a:gd name="connsiteX4830" fmla="*/ 2349290 w 9144000"/>
              <a:gd name="connsiteY4830" fmla="*/ 495094 h 5510676"/>
              <a:gd name="connsiteX4831" fmla="*/ 2355022 w 9144000"/>
              <a:gd name="connsiteY4831" fmla="*/ 493361 h 5510676"/>
              <a:gd name="connsiteX4832" fmla="*/ 3191621 w 9144000"/>
              <a:gd name="connsiteY4832" fmla="*/ 493228 h 5510676"/>
              <a:gd name="connsiteX4833" fmla="*/ 3180829 w 9144000"/>
              <a:gd name="connsiteY4833" fmla="*/ 496081 h 5510676"/>
              <a:gd name="connsiteX4834" fmla="*/ 3177233 w 9144000"/>
              <a:gd name="connsiteY4834" fmla="*/ 497032 h 5510676"/>
              <a:gd name="connsiteX4835" fmla="*/ 3179135 w 9144000"/>
              <a:gd name="connsiteY4835" fmla="*/ 504226 h 5510676"/>
              <a:gd name="connsiteX4836" fmla="*/ 3191621 w 9144000"/>
              <a:gd name="connsiteY4836" fmla="*/ 493228 h 5510676"/>
              <a:gd name="connsiteX4837" fmla="*/ 2816221 w 9144000"/>
              <a:gd name="connsiteY4837" fmla="*/ 492729 h 5510676"/>
              <a:gd name="connsiteX4838" fmla="*/ 2814378 w 9144000"/>
              <a:gd name="connsiteY4838" fmla="*/ 492901 h 5510676"/>
              <a:gd name="connsiteX4839" fmla="*/ 2799990 w 9144000"/>
              <a:gd name="connsiteY4839" fmla="*/ 496705 h 5510676"/>
              <a:gd name="connsiteX4840" fmla="*/ 2792795 w 9144000"/>
              <a:gd name="connsiteY4840" fmla="*/ 498608 h 5510676"/>
              <a:gd name="connsiteX4841" fmla="*/ 2764019 w 9144000"/>
              <a:gd name="connsiteY4841" fmla="*/ 506215 h 5510676"/>
              <a:gd name="connsiteX4842" fmla="*/ 2754178 w 9144000"/>
              <a:gd name="connsiteY4842" fmla="*/ 512665 h 5510676"/>
              <a:gd name="connsiteX4843" fmla="*/ 2754948 w 9144000"/>
              <a:gd name="connsiteY4843" fmla="*/ 513114 h 5510676"/>
              <a:gd name="connsiteX4844" fmla="*/ 2755798 w 9144000"/>
              <a:gd name="connsiteY4844" fmla="*/ 511643 h 5510676"/>
              <a:gd name="connsiteX4845" fmla="*/ 2756421 w 9144000"/>
              <a:gd name="connsiteY4845" fmla="*/ 513971 h 5510676"/>
              <a:gd name="connsiteX4846" fmla="*/ 2758726 w 9144000"/>
              <a:gd name="connsiteY4846" fmla="*/ 515311 h 5510676"/>
              <a:gd name="connsiteX4847" fmla="*/ 2760628 w 9144000"/>
              <a:gd name="connsiteY4847" fmla="*/ 522506 h 5510676"/>
              <a:gd name="connsiteX4848" fmla="*/ 2755336 w 9144000"/>
              <a:gd name="connsiteY4848" fmla="*/ 531602 h 5510676"/>
              <a:gd name="connsiteX4849" fmla="*/ 2760835 w 9144000"/>
              <a:gd name="connsiteY4849" fmla="*/ 537845 h 5510676"/>
              <a:gd name="connsiteX4850" fmla="*/ 2771626 w 9144000"/>
              <a:gd name="connsiteY4850" fmla="*/ 534992 h 5510676"/>
              <a:gd name="connsiteX4851" fmla="*/ 2795111 w 9144000"/>
              <a:gd name="connsiteY4851" fmla="*/ 536481 h 5510676"/>
              <a:gd name="connsiteX4852" fmla="*/ 2815086 w 9144000"/>
              <a:gd name="connsiteY4852" fmla="*/ 531200 h 5510676"/>
              <a:gd name="connsiteX4853" fmla="*/ 2809837 w 9144000"/>
              <a:gd name="connsiteY4853" fmla="*/ 528170 h 5510676"/>
              <a:gd name="connsiteX4854" fmla="*/ 2803136 w 9144000"/>
              <a:gd name="connsiteY4854" fmla="*/ 520616 h 5510676"/>
              <a:gd name="connsiteX4855" fmla="*/ 2801446 w 9144000"/>
              <a:gd name="connsiteY4855" fmla="*/ 521126 h 5510676"/>
              <a:gd name="connsiteX4856" fmla="*/ 2783584 w 9144000"/>
              <a:gd name="connsiteY4856" fmla="*/ 521994 h 5510676"/>
              <a:gd name="connsiteX4857" fmla="*/ 2784113 w 9144000"/>
              <a:gd name="connsiteY4857" fmla="*/ 523994 h 5510676"/>
              <a:gd name="connsiteX4858" fmla="*/ 2767822 w 9144000"/>
              <a:gd name="connsiteY4858" fmla="*/ 520604 h 5510676"/>
              <a:gd name="connsiteX4859" fmla="*/ 2782211 w 9144000"/>
              <a:gd name="connsiteY4859" fmla="*/ 516800 h 5510676"/>
              <a:gd name="connsiteX4860" fmla="*/ 2783162 w 9144000"/>
              <a:gd name="connsiteY4860" fmla="*/ 520394 h 5510676"/>
              <a:gd name="connsiteX4861" fmla="*/ 2797392 w 9144000"/>
              <a:gd name="connsiteY4861" fmla="*/ 516094 h 5510676"/>
              <a:gd name="connsiteX4862" fmla="*/ 2793614 w 9144000"/>
              <a:gd name="connsiteY4862" fmla="*/ 513912 h 5510676"/>
              <a:gd name="connsiteX4863" fmla="*/ 2799400 w 9144000"/>
              <a:gd name="connsiteY4863" fmla="*/ 512362 h 5510676"/>
              <a:gd name="connsiteX4864" fmla="*/ 2805564 w 9144000"/>
              <a:gd name="connsiteY4864" fmla="*/ 513624 h 5510676"/>
              <a:gd name="connsiteX4865" fmla="*/ 2811182 w 9144000"/>
              <a:gd name="connsiteY4865" fmla="*/ 511925 h 5510676"/>
              <a:gd name="connsiteX4866" fmla="*/ 2818648 w 9144000"/>
              <a:gd name="connsiteY4866" fmla="*/ 515927 h 5510676"/>
              <a:gd name="connsiteX4867" fmla="*/ 2818204 w 9144000"/>
              <a:gd name="connsiteY4867" fmla="*/ 516062 h 5510676"/>
              <a:gd name="connsiteX4868" fmla="*/ 2831827 w 9144000"/>
              <a:gd name="connsiteY4868" fmla="*/ 515228 h 5510676"/>
              <a:gd name="connsiteX4869" fmla="*/ 2834472 w 9144000"/>
              <a:gd name="connsiteY4869" fmla="*/ 510680 h 5510676"/>
              <a:gd name="connsiteX4870" fmla="*/ 2839765 w 9144000"/>
              <a:gd name="connsiteY4870" fmla="*/ 501584 h 5510676"/>
              <a:gd name="connsiteX4871" fmla="*/ 2849421 w 9144000"/>
              <a:gd name="connsiteY4871" fmla="*/ 495255 h 5510676"/>
              <a:gd name="connsiteX4872" fmla="*/ 2844136 w 9144000"/>
              <a:gd name="connsiteY4872" fmla="*/ 494174 h 5510676"/>
              <a:gd name="connsiteX4873" fmla="*/ 2831790 w 9144000"/>
              <a:gd name="connsiteY4873" fmla="*/ 494381 h 5510676"/>
              <a:gd name="connsiteX4874" fmla="*/ 2819443 w 9144000"/>
              <a:gd name="connsiteY4874" fmla="*/ 494589 h 5510676"/>
              <a:gd name="connsiteX4875" fmla="*/ 1145483 w 9144000"/>
              <a:gd name="connsiteY4875" fmla="*/ 492624 h 5510676"/>
              <a:gd name="connsiteX4876" fmla="*/ 1150866 w 9144000"/>
              <a:gd name="connsiteY4876" fmla="*/ 494907 h 5510676"/>
              <a:gd name="connsiteX4877" fmla="*/ 1147999 w 9144000"/>
              <a:gd name="connsiteY4877" fmla="*/ 495773 h 5510676"/>
              <a:gd name="connsiteX4878" fmla="*/ 1144265 w 9144000"/>
              <a:gd name="connsiteY4878" fmla="*/ 493773 h 5510676"/>
              <a:gd name="connsiteX4879" fmla="*/ 1145483 w 9144000"/>
              <a:gd name="connsiteY4879" fmla="*/ 492624 h 5510676"/>
              <a:gd name="connsiteX4880" fmla="*/ 3399179 w 9144000"/>
              <a:gd name="connsiteY4880" fmla="*/ 492233 h 5510676"/>
              <a:gd name="connsiteX4881" fmla="*/ 3377596 w 9144000"/>
              <a:gd name="connsiteY4881" fmla="*/ 497939 h 5510676"/>
              <a:gd name="connsiteX4882" fmla="*/ 3377804 w 9144000"/>
              <a:gd name="connsiteY4882" fmla="*/ 513279 h 5510676"/>
              <a:gd name="connsiteX4883" fmla="*/ 3388595 w 9144000"/>
              <a:gd name="connsiteY4883" fmla="*/ 510426 h 5510676"/>
              <a:gd name="connsiteX4884" fmla="*/ 3397691 w 9144000"/>
              <a:gd name="connsiteY4884" fmla="*/ 515718 h 5510676"/>
              <a:gd name="connsiteX4885" fmla="*/ 3404884 w 9144000"/>
              <a:gd name="connsiteY4885" fmla="*/ 513816 h 5510676"/>
              <a:gd name="connsiteX4886" fmla="*/ 3406955 w 9144000"/>
              <a:gd name="connsiteY4886" fmla="*/ 511476 h 5510676"/>
              <a:gd name="connsiteX4887" fmla="*/ 3399551 w 9144000"/>
              <a:gd name="connsiteY4887" fmla="*/ 512432 h 5510676"/>
              <a:gd name="connsiteX4888" fmla="*/ 3392950 w 9144000"/>
              <a:gd name="connsiteY4888" fmla="*/ 511299 h 5510676"/>
              <a:gd name="connsiteX4889" fmla="*/ 3378017 w 9144000"/>
              <a:gd name="connsiteY4889" fmla="*/ 503297 h 5510676"/>
              <a:gd name="connsiteX4890" fmla="*/ 3391217 w 9144000"/>
              <a:gd name="connsiteY4890" fmla="*/ 505564 h 5510676"/>
              <a:gd name="connsiteX4891" fmla="*/ 3408419 w 9144000"/>
              <a:gd name="connsiteY4891" fmla="*/ 500365 h 5510676"/>
              <a:gd name="connsiteX4892" fmla="*/ 3409260 w 9144000"/>
              <a:gd name="connsiteY4892" fmla="*/ 500200 h 5510676"/>
              <a:gd name="connsiteX4893" fmla="*/ 468460 w 9144000"/>
              <a:gd name="connsiteY4893" fmla="*/ 492001 h 5510676"/>
              <a:gd name="connsiteX4894" fmla="*/ 470012 w 9144000"/>
              <a:gd name="connsiteY4894" fmla="*/ 497787 h 5510676"/>
              <a:gd name="connsiteX4895" fmla="*/ 462674 w 9144000"/>
              <a:gd name="connsiteY4895" fmla="*/ 493552 h 5510676"/>
              <a:gd name="connsiteX4896" fmla="*/ 468460 w 9144000"/>
              <a:gd name="connsiteY4896" fmla="*/ 492001 h 5510676"/>
              <a:gd name="connsiteX4897" fmla="*/ 23465 w 9144000"/>
              <a:gd name="connsiteY4897" fmla="*/ 491499 h 5510676"/>
              <a:gd name="connsiteX4898" fmla="*/ 13730 w 9144000"/>
              <a:gd name="connsiteY4898" fmla="*/ 500698 h 5510676"/>
              <a:gd name="connsiteX4899" fmla="*/ 6263 w 9144000"/>
              <a:gd name="connsiteY4899" fmla="*/ 496698 h 5510676"/>
              <a:gd name="connsiteX4900" fmla="*/ 4776340 w 9144000"/>
              <a:gd name="connsiteY4900" fmla="*/ 489903 h 5510676"/>
              <a:gd name="connsiteX4901" fmla="*/ 4761951 w 9144000"/>
              <a:gd name="connsiteY4901" fmla="*/ 493707 h 5510676"/>
              <a:gd name="connsiteX4902" fmla="*/ 4754757 w 9144000"/>
              <a:gd name="connsiteY4902" fmla="*/ 495609 h 5510676"/>
              <a:gd name="connsiteX4903" fmla="*/ 4738467 w 9144000"/>
              <a:gd name="connsiteY4903" fmla="*/ 492219 h 5510676"/>
              <a:gd name="connsiteX4904" fmla="*/ 4757560 w 9144000"/>
              <a:gd name="connsiteY4904" fmla="*/ 498749 h 5510676"/>
              <a:gd name="connsiteX4905" fmla="*/ 4778120 w 9144000"/>
              <a:gd name="connsiteY4905" fmla="*/ 497750 h 5510676"/>
              <a:gd name="connsiteX4906" fmla="*/ 4783052 w 9144000"/>
              <a:gd name="connsiteY4906" fmla="*/ 497889 h 5510676"/>
              <a:gd name="connsiteX4907" fmla="*/ 4785436 w 9144000"/>
              <a:gd name="connsiteY4907" fmla="*/ 495195 h 5510676"/>
              <a:gd name="connsiteX4908" fmla="*/ 3044470 w 9144000"/>
              <a:gd name="connsiteY4908" fmla="*/ 489797 h 5510676"/>
              <a:gd name="connsiteX4909" fmla="*/ 3043384 w 9144000"/>
              <a:gd name="connsiteY4909" fmla="*/ 492971 h 5510676"/>
              <a:gd name="connsiteX4910" fmla="*/ 3042987 w 9144000"/>
              <a:gd name="connsiteY4910" fmla="*/ 493150 h 5510676"/>
              <a:gd name="connsiteX4911" fmla="*/ 2624805 w 9144000"/>
              <a:gd name="connsiteY4911" fmla="*/ 489141 h 5510676"/>
              <a:gd name="connsiteX4912" fmla="*/ 2617611 w 9144000"/>
              <a:gd name="connsiteY4912" fmla="*/ 491043 h 5510676"/>
              <a:gd name="connsiteX4913" fmla="*/ 2616094 w 9144000"/>
              <a:gd name="connsiteY4913" fmla="*/ 493651 h 5510676"/>
              <a:gd name="connsiteX4914" fmla="*/ 2626902 w 9144000"/>
              <a:gd name="connsiteY4914" fmla="*/ 493470 h 5510676"/>
              <a:gd name="connsiteX4915" fmla="*/ 2627229 w 9144000"/>
              <a:gd name="connsiteY4915" fmla="*/ 493658 h 5510676"/>
              <a:gd name="connsiteX4916" fmla="*/ 2629354 w 9144000"/>
              <a:gd name="connsiteY4916" fmla="*/ 491787 h 5510676"/>
              <a:gd name="connsiteX4917" fmla="*/ 2624805 w 9144000"/>
              <a:gd name="connsiteY4917" fmla="*/ 489141 h 5510676"/>
              <a:gd name="connsiteX4918" fmla="*/ 5391820 w 9144000"/>
              <a:gd name="connsiteY4918" fmla="*/ 488821 h 5510676"/>
              <a:gd name="connsiteX4919" fmla="*/ 5380268 w 9144000"/>
              <a:gd name="connsiteY4919" fmla="*/ 491875 h 5510676"/>
              <a:gd name="connsiteX4920" fmla="*/ 5394322 w 9144000"/>
              <a:gd name="connsiteY4920" fmla="*/ 491662 h 5510676"/>
              <a:gd name="connsiteX4921" fmla="*/ 2309687 w 9144000"/>
              <a:gd name="connsiteY4921" fmla="*/ 488291 h 5510676"/>
              <a:gd name="connsiteX4922" fmla="*/ 2317153 w 9144000"/>
              <a:gd name="connsiteY4922" fmla="*/ 492292 h 5510676"/>
              <a:gd name="connsiteX4923" fmla="*/ 2314286 w 9144000"/>
              <a:gd name="connsiteY4923" fmla="*/ 493158 h 5510676"/>
              <a:gd name="connsiteX4924" fmla="*/ 2307686 w 9144000"/>
              <a:gd name="connsiteY4924" fmla="*/ 492024 h 5510676"/>
              <a:gd name="connsiteX4925" fmla="*/ 2309687 w 9144000"/>
              <a:gd name="connsiteY4925" fmla="*/ 488291 h 5510676"/>
              <a:gd name="connsiteX4926" fmla="*/ 5337657 w 9144000"/>
              <a:gd name="connsiteY4926" fmla="*/ 487747 h 5510676"/>
              <a:gd name="connsiteX4927" fmla="*/ 5336631 w 9144000"/>
              <a:gd name="connsiteY4927" fmla="*/ 489511 h 5510676"/>
              <a:gd name="connsiteX4928" fmla="*/ 5342088 w 9144000"/>
              <a:gd name="connsiteY4928" fmla="*/ 489987 h 5510676"/>
              <a:gd name="connsiteX4929" fmla="*/ 5349637 w 9144000"/>
              <a:gd name="connsiteY4929" fmla="*/ 492277 h 5510676"/>
              <a:gd name="connsiteX4930" fmla="*/ 5353947 w 9144000"/>
              <a:gd name="connsiteY4930" fmla="*/ 491137 h 5510676"/>
              <a:gd name="connsiteX4931" fmla="*/ 1713591 w 9144000"/>
              <a:gd name="connsiteY4931" fmla="*/ 487038 h 5510676"/>
              <a:gd name="connsiteX4932" fmla="*/ 1720927 w 9144000"/>
              <a:gd name="connsiteY4932" fmla="*/ 491274 h 5510676"/>
              <a:gd name="connsiteX4933" fmla="*/ 1707805 w 9144000"/>
              <a:gd name="connsiteY4933" fmla="*/ 488589 h 5510676"/>
              <a:gd name="connsiteX4934" fmla="*/ 2804770 w 9144000"/>
              <a:gd name="connsiteY4934" fmla="*/ 486118 h 5510676"/>
              <a:gd name="connsiteX4935" fmla="*/ 2800511 w 9144000"/>
              <a:gd name="connsiteY4935" fmla="*/ 488056 h 5510676"/>
              <a:gd name="connsiteX4936" fmla="*/ 2805281 w 9144000"/>
              <a:gd name="connsiteY4936" fmla="*/ 487609 h 5510676"/>
              <a:gd name="connsiteX4937" fmla="*/ 2806702 w 9144000"/>
              <a:gd name="connsiteY4937" fmla="*/ 487233 h 5510676"/>
              <a:gd name="connsiteX4938" fmla="*/ 2277552 w 9144000"/>
              <a:gd name="connsiteY4938" fmla="*/ 485489 h 5510676"/>
              <a:gd name="connsiteX4939" fmla="*/ 2273551 w 9144000"/>
              <a:gd name="connsiteY4939" fmla="*/ 492956 h 5510676"/>
              <a:gd name="connsiteX4940" fmla="*/ 2260350 w 9144000"/>
              <a:gd name="connsiteY4940" fmla="*/ 490687 h 5510676"/>
              <a:gd name="connsiteX4941" fmla="*/ 2266084 w 9144000"/>
              <a:gd name="connsiteY4941" fmla="*/ 488955 h 5510676"/>
              <a:gd name="connsiteX4942" fmla="*/ 2277552 w 9144000"/>
              <a:gd name="connsiteY4942" fmla="*/ 485489 h 5510676"/>
              <a:gd name="connsiteX4943" fmla="*/ 1632172 w 9144000"/>
              <a:gd name="connsiteY4943" fmla="*/ 484050 h 5510676"/>
              <a:gd name="connsiteX4944" fmla="*/ 1651080 w 9144000"/>
              <a:gd name="connsiteY4944" fmla="*/ 485183 h 5510676"/>
              <a:gd name="connsiteX4945" fmla="*/ 1675774 w 9144000"/>
              <a:gd name="connsiteY4945" fmla="*/ 484769 h 5510676"/>
              <a:gd name="connsiteX4946" fmla="*/ 1620602 w 9144000"/>
              <a:gd name="connsiteY4946" fmla="*/ 487150 h 5510676"/>
              <a:gd name="connsiteX4947" fmla="*/ 6501027 w 9144000"/>
              <a:gd name="connsiteY4947" fmla="*/ 483865 h 5510676"/>
              <a:gd name="connsiteX4948" fmla="*/ 6507625 w 9144000"/>
              <a:gd name="connsiteY4948" fmla="*/ 484999 h 5510676"/>
              <a:gd name="connsiteX4949" fmla="*/ 6505625 w 9144000"/>
              <a:gd name="connsiteY4949" fmla="*/ 488732 h 5510676"/>
              <a:gd name="connsiteX4950" fmla="*/ 6501027 w 9144000"/>
              <a:gd name="connsiteY4950" fmla="*/ 483865 h 5510676"/>
              <a:gd name="connsiteX4951" fmla="*/ 0 w 9144000"/>
              <a:gd name="connsiteY4951" fmla="*/ 482859 h 5510676"/>
              <a:gd name="connsiteX4952" fmla="*/ 4080 w 9144000"/>
              <a:gd name="connsiteY4952" fmla="*/ 483104 h 5510676"/>
              <a:gd name="connsiteX4953" fmla="*/ 13534 w 9144000"/>
              <a:gd name="connsiteY4953" fmla="*/ 483672 h 5510676"/>
              <a:gd name="connsiteX4954" fmla="*/ 0 w 9144000"/>
              <a:gd name="connsiteY4954" fmla="*/ 485544 h 5510676"/>
              <a:gd name="connsiteX4955" fmla="*/ 2245416 w 9144000"/>
              <a:gd name="connsiteY4955" fmla="*/ 482686 h 5510676"/>
              <a:gd name="connsiteX4956" fmla="*/ 2252883 w 9144000"/>
              <a:gd name="connsiteY4956" fmla="*/ 486688 h 5510676"/>
              <a:gd name="connsiteX4957" fmla="*/ 2247149 w 9144000"/>
              <a:gd name="connsiteY4957" fmla="*/ 488420 h 5510676"/>
              <a:gd name="connsiteX4958" fmla="*/ 46907 w 9144000"/>
              <a:gd name="connsiteY4958" fmla="*/ 480931 h 5510676"/>
              <a:gd name="connsiteX4959" fmla="*/ 65815 w 9144000"/>
              <a:gd name="connsiteY4959" fmla="*/ 482065 h 5510676"/>
              <a:gd name="connsiteX4960" fmla="*/ 76044 w 9144000"/>
              <a:gd name="connsiteY4960" fmla="*/ 485526 h 5510676"/>
              <a:gd name="connsiteX4961" fmla="*/ 77594 w 9144000"/>
              <a:gd name="connsiteY4961" fmla="*/ 491311 h 5510676"/>
              <a:gd name="connsiteX4962" fmla="*/ 45563 w 9144000"/>
              <a:gd name="connsiteY4962" fmla="*/ 487491 h 5510676"/>
              <a:gd name="connsiteX4963" fmla="*/ 39778 w 9144000"/>
              <a:gd name="connsiteY4963" fmla="*/ 489041 h 5510676"/>
              <a:gd name="connsiteX4964" fmla="*/ 33992 w 9144000"/>
              <a:gd name="connsiteY4964" fmla="*/ 490592 h 5510676"/>
              <a:gd name="connsiteX4965" fmla="*/ 32442 w 9144000"/>
              <a:gd name="connsiteY4965" fmla="*/ 484807 h 5510676"/>
              <a:gd name="connsiteX4966" fmla="*/ 46907 w 9144000"/>
              <a:gd name="connsiteY4966" fmla="*/ 480931 h 5510676"/>
              <a:gd name="connsiteX4967" fmla="*/ 3704065 w 9144000"/>
              <a:gd name="connsiteY4967" fmla="*/ 480901 h 5510676"/>
              <a:gd name="connsiteX4968" fmla="*/ 3697823 w 9144000"/>
              <a:gd name="connsiteY4968" fmla="*/ 486400 h 5510676"/>
              <a:gd name="connsiteX4969" fmla="*/ 3702371 w 9144000"/>
              <a:gd name="connsiteY4969" fmla="*/ 489046 h 5510676"/>
              <a:gd name="connsiteX4970" fmla="*/ 3704065 w 9144000"/>
              <a:gd name="connsiteY4970" fmla="*/ 480901 h 5510676"/>
              <a:gd name="connsiteX4971" fmla="*/ 1575449 w 9144000"/>
              <a:gd name="connsiteY4971" fmla="*/ 480644 h 5510676"/>
              <a:gd name="connsiteX4972" fmla="*/ 1576999 w 9144000"/>
              <a:gd name="connsiteY4972" fmla="*/ 486429 h 5510676"/>
              <a:gd name="connsiteX4973" fmla="*/ 1563877 w 9144000"/>
              <a:gd name="connsiteY4973" fmla="*/ 483744 h 5510676"/>
              <a:gd name="connsiteX4974" fmla="*/ 1566770 w 9144000"/>
              <a:gd name="connsiteY4974" fmla="*/ 482969 h 5510676"/>
              <a:gd name="connsiteX4975" fmla="*/ 1575449 w 9144000"/>
              <a:gd name="connsiteY4975" fmla="*/ 480644 h 5510676"/>
              <a:gd name="connsiteX4976" fmla="*/ 2518174 w 9144000"/>
              <a:gd name="connsiteY4976" fmla="*/ 478848 h 5510676"/>
              <a:gd name="connsiteX4977" fmla="*/ 2520076 w 9144000"/>
              <a:gd name="connsiteY4977" fmla="*/ 486041 h 5510676"/>
              <a:gd name="connsiteX4978" fmla="*/ 2510979 w 9144000"/>
              <a:gd name="connsiteY4978" fmla="*/ 480749 h 5510676"/>
              <a:gd name="connsiteX4979" fmla="*/ 6654519 w 9144000"/>
              <a:gd name="connsiteY4979" fmla="*/ 478831 h 5510676"/>
              <a:gd name="connsiteX4980" fmla="*/ 6654518 w 9144000"/>
              <a:gd name="connsiteY4980" fmla="*/ 483954 h 5510676"/>
              <a:gd name="connsiteX4981" fmla="*/ 6659597 w 9144000"/>
              <a:gd name="connsiteY4981" fmla="*/ 484276 h 5510676"/>
              <a:gd name="connsiteX4982" fmla="*/ 6659781 w 9144000"/>
              <a:gd name="connsiteY4982" fmla="*/ 484093 h 5510676"/>
              <a:gd name="connsiteX4983" fmla="*/ 6654519 w 9144000"/>
              <a:gd name="connsiteY4983" fmla="*/ 478831 h 5510676"/>
              <a:gd name="connsiteX4984" fmla="*/ 2486436 w 9144000"/>
              <a:gd name="connsiteY4984" fmla="*/ 478397 h 5510676"/>
              <a:gd name="connsiteX4985" fmla="*/ 2490105 w 9144000"/>
              <a:gd name="connsiteY4985" fmla="*/ 480513 h 5510676"/>
              <a:gd name="connsiteX4986" fmla="*/ 2487987 w 9144000"/>
              <a:gd name="connsiteY4986" fmla="*/ 484182 h 5510676"/>
              <a:gd name="connsiteX4987" fmla="*/ 2480651 w 9144000"/>
              <a:gd name="connsiteY4987" fmla="*/ 479947 h 5510676"/>
              <a:gd name="connsiteX4988" fmla="*/ 2486436 w 9144000"/>
              <a:gd name="connsiteY4988" fmla="*/ 478397 h 5510676"/>
              <a:gd name="connsiteX4989" fmla="*/ 2181146 w 9144000"/>
              <a:gd name="connsiteY4989" fmla="*/ 477083 h 5510676"/>
              <a:gd name="connsiteX4990" fmla="*/ 2177146 w 9144000"/>
              <a:gd name="connsiteY4990" fmla="*/ 484549 h 5510676"/>
              <a:gd name="connsiteX4991" fmla="*/ 2170546 w 9144000"/>
              <a:gd name="connsiteY4991" fmla="*/ 483415 h 5510676"/>
              <a:gd name="connsiteX4992" fmla="*/ 2175413 w 9144000"/>
              <a:gd name="connsiteY4992" fmla="*/ 478815 h 5510676"/>
              <a:gd name="connsiteX4993" fmla="*/ 2181146 w 9144000"/>
              <a:gd name="connsiteY4993" fmla="*/ 477083 h 5510676"/>
              <a:gd name="connsiteX4994" fmla="*/ 1499817 w 9144000"/>
              <a:gd name="connsiteY4994" fmla="*/ 476104 h 5510676"/>
              <a:gd name="connsiteX4995" fmla="*/ 1501368 w 9144000"/>
              <a:gd name="connsiteY4995" fmla="*/ 481891 h 5510676"/>
              <a:gd name="connsiteX4996" fmla="*/ 1495581 w 9144000"/>
              <a:gd name="connsiteY4996" fmla="*/ 483442 h 5510676"/>
              <a:gd name="connsiteX4997" fmla="*/ 1499817 w 9144000"/>
              <a:gd name="connsiteY4997" fmla="*/ 476104 h 5510676"/>
              <a:gd name="connsiteX4998" fmla="*/ 2143278 w 9144000"/>
              <a:gd name="connsiteY4998" fmla="*/ 476013 h 5510676"/>
              <a:gd name="connsiteX4999" fmla="*/ 2150744 w 9144000"/>
              <a:gd name="connsiteY4999" fmla="*/ 480013 h 5510676"/>
              <a:gd name="connsiteX5000" fmla="*/ 2145011 w 9144000"/>
              <a:gd name="connsiteY5000" fmla="*/ 481746 h 5510676"/>
              <a:gd name="connsiteX5001" fmla="*/ 2139276 w 9144000"/>
              <a:gd name="connsiteY5001" fmla="*/ 483480 h 5510676"/>
              <a:gd name="connsiteX5002" fmla="*/ 2141278 w 9144000"/>
              <a:gd name="connsiteY5002" fmla="*/ 479746 h 5510676"/>
              <a:gd name="connsiteX5003" fmla="*/ 2143278 w 9144000"/>
              <a:gd name="connsiteY5003" fmla="*/ 476013 h 5510676"/>
              <a:gd name="connsiteX5004" fmla="*/ 3140847 w 9144000"/>
              <a:gd name="connsiteY5004" fmla="*/ 475863 h 5510676"/>
              <a:gd name="connsiteX5005" fmla="*/ 3135556 w 9144000"/>
              <a:gd name="connsiteY5005" fmla="*/ 484959 h 5510676"/>
              <a:gd name="connsiteX5006" fmla="*/ 3139360 w 9144000"/>
              <a:gd name="connsiteY5006" fmla="*/ 499348 h 5510676"/>
              <a:gd name="connsiteX5007" fmla="*/ 3148456 w 9144000"/>
              <a:gd name="connsiteY5007" fmla="*/ 504640 h 5510676"/>
              <a:gd name="connsiteX5008" fmla="*/ 3149943 w 9144000"/>
              <a:gd name="connsiteY5008" fmla="*/ 481155 h 5510676"/>
              <a:gd name="connsiteX5009" fmla="*/ 1735183 w 9144000"/>
              <a:gd name="connsiteY5009" fmla="*/ 475051 h 5510676"/>
              <a:gd name="connsiteX5010" fmla="*/ 1742520 w 9144000"/>
              <a:gd name="connsiteY5010" fmla="*/ 479287 h 5510676"/>
              <a:gd name="connsiteX5011" fmla="*/ 1736734 w 9144000"/>
              <a:gd name="connsiteY5011" fmla="*/ 480837 h 5510676"/>
              <a:gd name="connsiteX5012" fmla="*/ 5649590 w 9144000"/>
              <a:gd name="connsiteY5012" fmla="*/ 474551 h 5510676"/>
              <a:gd name="connsiteX5013" fmla="*/ 5642544 w 9144000"/>
              <a:gd name="connsiteY5013" fmla="*/ 476414 h 5510676"/>
              <a:gd name="connsiteX5014" fmla="*/ 5653472 w 9144000"/>
              <a:gd name="connsiteY5014" fmla="*/ 476631 h 5510676"/>
              <a:gd name="connsiteX5015" fmla="*/ 3640806 w 9144000"/>
              <a:gd name="connsiteY5015" fmla="*/ 474534 h 5510676"/>
              <a:gd name="connsiteX5016" fmla="*/ 3633612 w 9144000"/>
              <a:gd name="connsiteY5016" fmla="*/ 476436 h 5510676"/>
              <a:gd name="connsiteX5017" fmla="*/ 3635514 w 9144000"/>
              <a:gd name="connsiteY5017" fmla="*/ 483631 h 5510676"/>
              <a:gd name="connsiteX5018" fmla="*/ 3642708 w 9144000"/>
              <a:gd name="connsiteY5018" fmla="*/ 481729 h 5510676"/>
              <a:gd name="connsiteX5019" fmla="*/ 302524 w 9144000"/>
              <a:gd name="connsiteY5019" fmla="*/ 474450 h 5510676"/>
              <a:gd name="connsiteX5020" fmla="*/ 304075 w 9144000"/>
              <a:gd name="connsiteY5020" fmla="*/ 480237 h 5510676"/>
              <a:gd name="connsiteX5021" fmla="*/ 298289 w 9144000"/>
              <a:gd name="connsiteY5021" fmla="*/ 481787 h 5510676"/>
              <a:gd name="connsiteX5022" fmla="*/ 290953 w 9144000"/>
              <a:gd name="connsiteY5022" fmla="*/ 477551 h 5510676"/>
              <a:gd name="connsiteX5023" fmla="*/ 6053141 w 9144000"/>
              <a:gd name="connsiteY5023" fmla="*/ 474331 h 5510676"/>
              <a:gd name="connsiteX5024" fmla="*/ 6044141 w 9144000"/>
              <a:gd name="connsiteY5024" fmla="*/ 478831 h 5510676"/>
              <a:gd name="connsiteX5025" fmla="*/ 6017832 w 9144000"/>
              <a:gd name="connsiteY5025" fmla="*/ 484093 h 5510676"/>
              <a:gd name="connsiteX5026" fmla="*/ 6000957 w 9144000"/>
              <a:gd name="connsiteY5026" fmla="*/ 492531 h 5510676"/>
              <a:gd name="connsiteX5027" fmla="*/ 6012800 w 9144000"/>
              <a:gd name="connsiteY5027" fmla="*/ 493982 h 5510676"/>
              <a:gd name="connsiteX5028" fmla="*/ 6035333 w 9144000"/>
              <a:gd name="connsiteY5028" fmla="*/ 491874 h 5510676"/>
              <a:gd name="connsiteX5029" fmla="*/ 6054269 w 9144000"/>
              <a:gd name="connsiteY5029" fmla="*/ 490716 h 5510676"/>
              <a:gd name="connsiteX5030" fmla="*/ 6061464 w 9144000"/>
              <a:gd name="connsiteY5030" fmla="*/ 488814 h 5510676"/>
              <a:gd name="connsiteX5031" fmla="*/ 6053318 w 9144000"/>
              <a:gd name="connsiteY5031" fmla="*/ 487119 h 5510676"/>
              <a:gd name="connsiteX5032" fmla="*/ 6059562 w 9144000"/>
              <a:gd name="connsiteY5032" fmla="*/ 481619 h 5510676"/>
              <a:gd name="connsiteX5033" fmla="*/ 5449374 w 9144000"/>
              <a:gd name="connsiteY5033" fmla="*/ 473605 h 5510676"/>
              <a:gd name="connsiteX5034" fmla="*/ 5451276 w 9144000"/>
              <a:gd name="connsiteY5034" fmla="*/ 480800 h 5510676"/>
              <a:gd name="connsiteX5035" fmla="*/ 5474761 w 9144000"/>
              <a:gd name="connsiteY5035" fmla="*/ 482287 h 5510676"/>
              <a:gd name="connsiteX5036" fmla="*/ 7785821 w 9144000"/>
              <a:gd name="connsiteY5036" fmla="*/ 473568 h 5510676"/>
              <a:gd name="connsiteX5037" fmla="*/ 7780559 w 9144000"/>
              <a:gd name="connsiteY5037" fmla="*/ 489355 h 5510676"/>
              <a:gd name="connsiteX5038" fmla="*/ 7788451 w 9144000"/>
              <a:gd name="connsiteY5038" fmla="*/ 486724 h 5510676"/>
              <a:gd name="connsiteX5039" fmla="*/ 7801606 w 9144000"/>
              <a:gd name="connsiteY5039" fmla="*/ 478831 h 5510676"/>
              <a:gd name="connsiteX5040" fmla="*/ 2920596 w 9144000"/>
              <a:gd name="connsiteY5040" fmla="*/ 472516 h 5510676"/>
              <a:gd name="connsiteX5041" fmla="*/ 2925145 w 9144000"/>
              <a:gd name="connsiteY5041" fmla="*/ 475162 h 5510676"/>
              <a:gd name="connsiteX5042" fmla="*/ 2926096 w 9144000"/>
              <a:gd name="connsiteY5042" fmla="*/ 478760 h 5510676"/>
              <a:gd name="connsiteX5043" fmla="*/ 2916998 w 9144000"/>
              <a:gd name="connsiteY5043" fmla="*/ 473467 h 5510676"/>
              <a:gd name="connsiteX5044" fmla="*/ 2920596 w 9144000"/>
              <a:gd name="connsiteY5044" fmla="*/ 472516 h 5510676"/>
              <a:gd name="connsiteX5045" fmla="*/ 1976336 w 9144000"/>
              <a:gd name="connsiteY5045" fmla="*/ 472447 h 5510676"/>
              <a:gd name="connsiteX5046" fmla="*/ 1983672 w 9144000"/>
              <a:gd name="connsiteY5046" fmla="*/ 476683 h 5510676"/>
              <a:gd name="connsiteX5047" fmla="*/ 1977886 w 9144000"/>
              <a:gd name="connsiteY5047" fmla="*/ 478233 h 5510676"/>
              <a:gd name="connsiteX5048" fmla="*/ 4871766 w 9144000"/>
              <a:gd name="connsiteY5048" fmla="*/ 472371 h 5510676"/>
              <a:gd name="connsiteX5049" fmla="*/ 4872717 w 9144000"/>
              <a:gd name="connsiteY5049" fmla="*/ 475968 h 5510676"/>
              <a:gd name="connsiteX5050" fmla="*/ 4880863 w 9144000"/>
              <a:gd name="connsiteY5050" fmla="*/ 477664 h 5510676"/>
              <a:gd name="connsiteX5051" fmla="*/ 4888057 w 9144000"/>
              <a:gd name="connsiteY5051" fmla="*/ 475762 h 5510676"/>
              <a:gd name="connsiteX5052" fmla="*/ 4879912 w 9144000"/>
              <a:gd name="connsiteY5052" fmla="*/ 474066 h 5510676"/>
              <a:gd name="connsiteX5053" fmla="*/ 4871766 w 9144000"/>
              <a:gd name="connsiteY5053" fmla="*/ 472371 h 5510676"/>
              <a:gd name="connsiteX5054" fmla="*/ 4379002 w 9144000"/>
              <a:gd name="connsiteY5054" fmla="*/ 471797 h 5510676"/>
              <a:gd name="connsiteX5055" fmla="*/ 4371808 w 9144000"/>
              <a:gd name="connsiteY5055" fmla="*/ 473699 h 5510676"/>
              <a:gd name="connsiteX5056" fmla="*/ 4380904 w 9144000"/>
              <a:gd name="connsiteY5056" fmla="*/ 478992 h 5510676"/>
              <a:gd name="connsiteX5057" fmla="*/ 1551322 w 9144000"/>
              <a:gd name="connsiteY5057" fmla="*/ 471605 h 5510676"/>
              <a:gd name="connsiteX5058" fmla="*/ 1555766 w 9144000"/>
              <a:gd name="connsiteY5058" fmla="*/ 476616 h 5510676"/>
              <a:gd name="connsiteX5059" fmla="*/ 1550755 w 9144000"/>
              <a:gd name="connsiteY5059" fmla="*/ 481059 h 5510676"/>
              <a:gd name="connsiteX5060" fmla="*/ 1549204 w 9144000"/>
              <a:gd name="connsiteY5060" fmla="*/ 475273 h 5510676"/>
              <a:gd name="connsiteX5061" fmla="*/ 1551322 w 9144000"/>
              <a:gd name="connsiteY5061" fmla="*/ 471605 h 5510676"/>
              <a:gd name="connsiteX5062" fmla="*/ 5341047 w 9144000"/>
              <a:gd name="connsiteY5062" fmla="*/ 471457 h 5510676"/>
              <a:gd name="connsiteX5063" fmla="*/ 5334804 w 9144000"/>
              <a:gd name="connsiteY5063" fmla="*/ 476956 h 5510676"/>
              <a:gd name="connsiteX5064" fmla="*/ 5328560 w 9144000"/>
              <a:gd name="connsiteY5064" fmla="*/ 482454 h 5510676"/>
              <a:gd name="connsiteX5065" fmla="*/ 5335755 w 9144000"/>
              <a:gd name="connsiteY5065" fmla="*/ 480552 h 5510676"/>
              <a:gd name="connsiteX5066" fmla="*/ 5341047 w 9144000"/>
              <a:gd name="connsiteY5066" fmla="*/ 471457 h 5510676"/>
              <a:gd name="connsiteX5067" fmla="*/ 3536076 w 9144000"/>
              <a:gd name="connsiteY5067" fmla="*/ 471435 h 5510676"/>
              <a:gd name="connsiteX5068" fmla="*/ 3534381 w 9144000"/>
              <a:gd name="connsiteY5068" fmla="*/ 479580 h 5510676"/>
              <a:gd name="connsiteX5069" fmla="*/ 3557866 w 9144000"/>
              <a:gd name="connsiteY5069" fmla="*/ 481068 h 5510676"/>
              <a:gd name="connsiteX5070" fmla="*/ 3548769 w 9144000"/>
              <a:gd name="connsiteY5070" fmla="*/ 475776 h 5510676"/>
              <a:gd name="connsiteX5071" fmla="*/ 3536076 w 9144000"/>
              <a:gd name="connsiteY5071" fmla="*/ 471435 h 5510676"/>
              <a:gd name="connsiteX5072" fmla="*/ 4817603 w 9144000"/>
              <a:gd name="connsiteY5072" fmla="*/ 471297 h 5510676"/>
              <a:gd name="connsiteX5073" fmla="*/ 4826700 w 9144000"/>
              <a:gd name="connsiteY5073" fmla="*/ 476589 h 5510676"/>
              <a:gd name="connsiteX5074" fmla="*/ 4833893 w 9144000"/>
              <a:gd name="connsiteY5074" fmla="*/ 474687 h 5510676"/>
              <a:gd name="connsiteX5075" fmla="*/ 3682277 w 9144000"/>
              <a:gd name="connsiteY5075" fmla="*/ 471268 h 5510676"/>
              <a:gd name="connsiteX5076" fmla="*/ 3680581 w 9144000"/>
              <a:gd name="connsiteY5076" fmla="*/ 479413 h 5510676"/>
              <a:gd name="connsiteX5077" fmla="*/ 3687776 w 9144000"/>
              <a:gd name="connsiteY5077" fmla="*/ 477511 h 5510676"/>
              <a:gd name="connsiteX5078" fmla="*/ 3682277 w 9144000"/>
              <a:gd name="connsiteY5078" fmla="*/ 471268 h 5510676"/>
              <a:gd name="connsiteX5079" fmla="*/ 2546951 w 9144000"/>
              <a:gd name="connsiteY5079" fmla="*/ 471238 h 5510676"/>
              <a:gd name="connsiteX5080" fmla="*/ 2556046 w 9144000"/>
              <a:gd name="connsiteY5080" fmla="*/ 476531 h 5510676"/>
              <a:gd name="connsiteX5081" fmla="*/ 2550756 w 9144000"/>
              <a:gd name="connsiteY5081" fmla="*/ 485628 h 5510676"/>
              <a:gd name="connsiteX5082" fmla="*/ 2541658 w 9144000"/>
              <a:gd name="connsiteY5082" fmla="*/ 480335 h 5510676"/>
              <a:gd name="connsiteX5083" fmla="*/ 2546951 w 9144000"/>
              <a:gd name="connsiteY5083" fmla="*/ 471238 h 5510676"/>
              <a:gd name="connsiteX5084" fmla="*/ 3624515 w 9144000"/>
              <a:gd name="connsiteY5084" fmla="*/ 471144 h 5510676"/>
              <a:gd name="connsiteX5085" fmla="*/ 3617322 w 9144000"/>
              <a:gd name="connsiteY5085" fmla="*/ 473046 h 5510676"/>
              <a:gd name="connsiteX5086" fmla="*/ 3619223 w 9144000"/>
              <a:gd name="connsiteY5086" fmla="*/ 480240 h 5510676"/>
              <a:gd name="connsiteX5087" fmla="*/ 3626417 w 9144000"/>
              <a:gd name="connsiteY5087" fmla="*/ 478338 h 5510676"/>
              <a:gd name="connsiteX5088" fmla="*/ 3624515 w 9144000"/>
              <a:gd name="connsiteY5088" fmla="*/ 471144 h 5510676"/>
              <a:gd name="connsiteX5089" fmla="*/ 2097941 w 9144000"/>
              <a:gd name="connsiteY5089" fmla="*/ 470943 h 5510676"/>
              <a:gd name="connsiteX5090" fmla="*/ 2099674 w 9144000"/>
              <a:gd name="connsiteY5090" fmla="*/ 476676 h 5510676"/>
              <a:gd name="connsiteX5091" fmla="*/ 2092208 w 9144000"/>
              <a:gd name="connsiteY5091" fmla="*/ 472675 h 5510676"/>
              <a:gd name="connsiteX5092" fmla="*/ 2097941 w 9144000"/>
              <a:gd name="connsiteY5092" fmla="*/ 470943 h 5510676"/>
              <a:gd name="connsiteX5093" fmla="*/ 6662516 w 9144000"/>
              <a:gd name="connsiteY5093" fmla="*/ 470833 h 5510676"/>
              <a:gd name="connsiteX5094" fmla="*/ 6659781 w 9144000"/>
              <a:gd name="connsiteY5094" fmla="*/ 473569 h 5510676"/>
              <a:gd name="connsiteX5095" fmla="*/ 6670304 w 9144000"/>
              <a:gd name="connsiteY5095" fmla="*/ 478831 h 5510676"/>
              <a:gd name="connsiteX5096" fmla="*/ 6680667 w 9144000"/>
              <a:gd name="connsiteY5096" fmla="*/ 473650 h 5510676"/>
              <a:gd name="connsiteX5097" fmla="*/ 5606366 w 9144000"/>
              <a:gd name="connsiteY5097" fmla="*/ 470585 h 5510676"/>
              <a:gd name="connsiteX5098" fmla="*/ 5603719 w 9144000"/>
              <a:gd name="connsiteY5098" fmla="*/ 475133 h 5510676"/>
              <a:gd name="connsiteX5099" fmla="*/ 5611864 w 9144000"/>
              <a:gd name="connsiteY5099" fmla="*/ 476829 h 5510676"/>
              <a:gd name="connsiteX5100" fmla="*/ 5606366 w 9144000"/>
              <a:gd name="connsiteY5100" fmla="*/ 470585 h 5510676"/>
              <a:gd name="connsiteX5101" fmla="*/ 1312288 w 9144000"/>
              <a:gd name="connsiteY5101" fmla="*/ 470541 h 5510676"/>
              <a:gd name="connsiteX5102" fmla="*/ 1313837 w 9144000"/>
              <a:gd name="connsiteY5102" fmla="*/ 476326 h 5510676"/>
              <a:gd name="connsiteX5103" fmla="*/ 1306502 w 9144000"/>
              <a:gd name="connsiteY5103" fmla="*/ 472092 h 5510676"/>
              <a:gd name="connsiteX5104" fmla="*/ 2285784 w 9144000"/>
              <a:gd name="connsiteY5104" fmla="*/ 470148 h 5510676"/>
              <a:gd name="connsiteX5105" fmla="*/ 2306243 w 9144000"/>
              <a:gd name="connsiteY5105" fmla="*/ 477069 h 5510676"/>
              <a:gd name="connsiteX5106" fmla="*/ 2338273 w 9144000"/>
              <a:gd name="connsiteY5106" fmla="*/ 480889 h 5510676"/>
              <a:gd name="connsiteX5107" fmla="*/ 2351394 w 9144000"/>
              <a:gd name="connsiteY5107" fmla="*/ 483574 h 5510676"/>
              <a:gd name="connsiteX5108" fmla="*/ 2345609 w 9144000"/>
              <a:gd name="connsiteY5108" fmla="*/ 485124 h 5510676"/>
              <a:gd name="connsiteX5109" fmla="*/ 2333262 w 9144000"/>
              <a:gd name="connsiteY5109" fmla="*/ 485332 h 5510676"/>
              <a:gd name="connsiteX5110" fmla="*/ 2315129 w 9144000"/>
              <a:gd name="connsiteY5110" fmla="*/ 487090 h 5510676"/>
              <a:gd name="connsiteX5111" fmla="*/ 2302007 w 9144000"/>
              <a:gd name="connsiteY5111" fmla="*/ 484404 h 5510676"/>
              <a:gd name="connsiteX5112" fmla="*/ 2296222 w 9144000"/>
              <a:gd name="connsiteY5112" fmla="*/ 485955 h 5510676"/>
              <a:gd name="connsiteX5113" fmla="*/ 2283099 w 9144000"/>
              <a:gd name="connsiteY5113" fmla="*/ 483270 h 5510676"/>
              <a:gd name="connsiteX5114" fmla="*/ 2272871 w 9144000"/>
              <a:gd name="connsiteY5114" fmla="*/ 479809 h 5510676"/>
              <a:gd name="connsiteX5115" fmla="*/ 2251070 w 9144000"/>
              <a:gd name="connsiteY5115" fmla="*/ 479450 h 5510676"/>
              <a:gd name="connsiteX5116" fmla="*/ 2188560 w 9144000"/>
              <a:gd name="connsiteY5116" fmla="*/ 477594 h 5510676"/>
              <a:gd name="connsiteX5117" fmla="*/ 2175437 w 9144000"/>
              <a:gd name="connsiteY5117" fmla="*/ 474910 h 5510676"/>
              <a:gd name="connsiteX5118" fmla="*/ 2189902 w 9144000"/>
              <a:gd name="connsiteY5118" fmla="*/ 471034 h 5510676"/>
              <a:gd name="connsiteX5119" fmla="*/ 2205917 w 9144000"/>
              <a:gd name="connsiteY5119" fmla="*/ 472944 h 5510676"/>
              <a:gd name="connsiteX5120" fmla="*/ 2230611 w 9144000"/>
              <a:gd name="connsiteY5120" fmla="*/ 472529 h 5510676"/>
              <a:gd name="connsiteX5121" fmla="*/ 2274213 w 9144000"/>
              <a:gd name="connsiteY5121" fmla="*/ 473249 h 5510676"/>
              <a:gd name="connsiteX5122" fmla="*/ 2285784 w 9144000"/>
              <a:gd name="connsiteY5122" fmla="*/ 470148 h 5510676"/>
              <a:gd name="connsiteX5123" fmla="*/ 1429971 w 9144000"/>
              <a:gd name="connsiteY5123" fmla="*/ 470014 h 5510676"/>
              <a:gd name="connsiteX5124" fmla="*/ 1425735 w 9144000"/>
              <a:gd name="connsiteY5124" fmla="*/ 477351 h 5510676"/>
              <a:gd name="connsiteX5125" fmla="*/ 1418399 w 9144000"/>
              <a:gd name="connsiteY5125" fmla="*/ 473115 h 5510676"/>
              <a:gd name="connsiteX5126" fmla="*/ 1424185 w 9144000"/>
              <a:gd name="connsiteY5126" fmla="*/ 471565 h 5510676"/>
              <a:gd name="connsiteX5127" fmla="*/ 1429971 w 9144000"/>
              <a:gd name="connsiteY5127" fmla="*/ 470014 h 5510676"/>
              <a:gd name="connsiteX5128" fmla="*/ 3512591 w 9144000"/>
              <a:gd name="connsiteY5128" fmla="*/ 469946 h 5510676"/>
              <a:gd name="connsiteX5129" fmla="*/ 3510896 w 9144000"/>
              <a:gd name="connsiteY5129" fmla="*/ 478092 h 5510676"/>
              <a:gd name="connsiteX5130" fmla="*/ 3512798 w 9144000"/>
              <a:gd name="connsiteY5130" fmla="*/ 485286 h 5510676"/>
              <a:gd name="connsiteX5131" fmla="*/ 3518091 w 9144000"/>
              <a:gd name="connsiteY5131" fmla="*/ 476190 h 5510676"/>
              <a:gd name="connsiteX5132" fmla="*/ 3512591 w 9144000"/>
              <a:gd name="connsiteY5132" fmla="*/ 469946 h 5510676"/>
              <a:gd name="connsiteX5133" fmla="*/ 6257866 w 9144000"/>
              <a:gd name="connsiteY5133" fmla="*/ 469154 h 5510676"/>
              <a:gd name="connsiteX5134" fmla="*/ 6256469 w 9144000"/>
              <a:gd name="connsiteY5134" fmla="*/ 469452 h 5510676"/>
              <a:gd name="connsiteX5135" fmla="*/ 6258023 w 9144000"/>
              <a:gd name="connsiteY5135" fmla="*/ 475333 h 5510676"/>
              <a:gd name="connsiteX5136" fmla="*/ 6265217 w 9144000"/>
              <a:gd name="connsiteY5136" fmla="*/ 473431 h 5510676"/>
              <a:gd name="connsiteX5137" fmla="*/ 2384560 w 9144000"/>
              <a:gd name="connsiteY5137" fmla="*/ 468486 h 5510676"/>
              <a:gd name="connsiteX5138" fmla="*/ 2403468 w 9144000"/>
              <a:gd name="connsiteY5138" fmla="*/ 469622 h 5510676"/>
              <a:gd name="connsiteX5139" fmla="*/ 2416591 w 9144000"/>
              <a:gd name="connsiteY5139" fmla="*/ 472306 h 5510676"/>
              <a:gd name="connsiteX5140" fmla="*/ 2434723 w 9144000"/>
              <a:gd name="connsiteY5140" fmla="*/ 470548 h 5510676"/>
              <a:gd name="connsiteX5141" fmla="*/ 2454406 w 9144000"/>
              <a:gd name="connsiteY5141" fmla="*/ 474576 h 5510676"/>
              <a:gd name="connsiteX5142" fmla="*/ 2474864 w 9144000"/>
              <a:gd name="connsiteY5142" fmla="*/ 481498 h 5510676"/>
              <a:gd name="connsiteX5143" fmla="*/ 2492430 w 9144000"/>
              <a:gd name="connsiteY5143" fmla="*/ 489193 h 5510676"/>
              <a:gd name="connsiteX5144" fmla="*/ 2508444 w 9144000"/>
              <a:gd name="connsiteY5144" fmla="*/ 491103 h 5510676"/>
              <a:gd name="connsiteX5145" fmla="*/ 2527353 w 9144000"/>
              <a:gd name="connsiteY5145" fmla="*/ 492237 h 5510676"/>
              <a:gd name="connsiteX5146" fmla="*/ 2547811 w 9144000"/>
              <a:gd name="connsiteY5146" fmla="*/ 499158 h 5510676"/>
              <a:gd name="connsiteX5147" fmla="*/ 2553596 w 9144000"/>
              <a:gd name="connsiteY5147" fmla="*/ 497608 h 5510676"/>
              <a:gd name="connsiteX5148" fmla="*/ 2546468 w 9144000"/>
              <a:gd name="connsiteY5148" fmla="*/ 505720 h 5510676"/>
              <a:gd name="connsiteX5149" fmla="*/ 2530453 w 9144000"/>
              <a:gd name="connsiteY5149" fmla="*/ 503809 h 5510676"/>
              <a:gd name="connsiteX5150" fmla="*/ 2517331 w 9144000"/>
              <a:gd name="connsiteY5150" fmla="*/ 501124 h 5510676"/>
              <a:gd name="connsiteX5151" fmla="*/ 2445934 w 9144000"/>
              <a:gd name="connsiteY5151" fmla="*/ 489248 h 5510676"/>
              <a:gd name="connsiteX5152" fmla="*/ 2423926 w 9144000"/>
              <a:gd name="connsiteY5152" fmla="*/ 476542 h 5510676"/>
              <a:gd name="connsiteX5153" fmla="*/ 2417934 w 9144000"/>
              <a:gd name="connsiteY5153" fmla="*/ 475315 h 5510676"/>
              <a:gd name="connsiteX5154" fmla="*/ 2426137 w 9144000"/>
              <a:gd name="connsiteY5154" fmla="*/ 480089 h 5510676"/>
              <a:gd name="connsiteX5155" fmla="*/ 2420845 w 9144000"/>
              <a:gd name="connsiteY5155" fmla="*/ 489184 h 5510676"/>
              <a:gd name="connsiteX5156" fmla="*/ 2428039 w 9144000"/>
              <a:gd name="connsiteY5156" fmla="*/ 487283 h 5510676"/>
              <a:gd name="connsiteX5157" fmla="*/ 2429941 w 9144000"/>
              <a:gd name="connsiteY5157" fmla="*/ 494476 h 5510676"/>
              <a:gd name="connsiteX5158" fmla="*/ 2420759 w 9144000"/>
              <a:gd name="connsiteY5158" fmla="*/ 493894 h 5510676"/>
              <a:gd name="connsiteX5159" fmla="*/ 2413558 w 9144000"/>
              <a:gd name="connsiteY5159" fmla="*/ 500699 h 5510676"/>
              <a:gd name="connsiteX5160" fmla="*/ 2406093 w 9144000"/>
              <a:gd name="connsiteY5160" fmla="*/ 496698 h 5510676"/>
              <a:gd name="connsiteX5161" fmla="*/ 2416303 w 9144000"/>
              <a:gd name="connsiteY5161" fmla="*/ 493613 h 5510676"/>
              <a:gd name="connsiteX5162" fmla="*/ 2406456 w 9144000"/>
              <a:gd name="connsiteY5162" fmla="*/ 492988 h 5510676"/>
              <a:gd name="connsiteX5163" fmla="*/ 2404305 w 9144000"/>
              <a:gd name="connsiteY5163" fmla="*/ 492252 h 5510676"/>
              <a:gd name="connsiteX5164" fmla="*/ 2403883 w 9144000"/>
              <a:gd name="connsiteY5164" fmla="*/ 494315 h 5510676"/>
              <a:gd name="connsiteX5165" fmla="*/ 2389327 w 9144000"/>
              <a:gd name="connsiteY5165" fmla="*/ 494559 h 5510676"/>
              <a:gd name="connsiteX5166" fmla="*/ 2394625 w 9144000"/>
              <a:gd name="connsiteY5166" fmla="*/ 500165 h 5510676"/>
              <a:gd name="connsiteX5167" fmla="*/ 2375690 w 9144000"/>
              <a:gd name="connsiteY5167" fmla="*/ 499629 h 5510676"/>
              <a:gd name="connsiteX5168" fmla="*/ 2373958 w 9144000"/>
              <a:gd name="connsiteY5168" fmla="*/ 493896 h 5510676"/>
              <a:gd name="connsiteX5169" fmla="*/ 2379443 w 9144000"/>
              <a:gd name="connsiteY5169" fmla="*/ 493484 h 5510676"/>
              <a:gd name="connsiteX5170" fmla="*/ 2381874 w 9144000"/>
              <a:gd name="connsiteY5170" fmla="*/ 481608 h 5510676"/>
              <a:gd name="connsiteX5171" fmla="*/ 2389536 w 9144000"/>
              <a:gd name="connsiteY5171" fmla="*/ 482068 h 5510676"/>
              <a:gd name="connsiteX5172" fmla="*/ 2416323 w 9144000"/>
              <a:gd name="connsiteY5172" fmla="*/ 474985 h 5510676"/>
              <a:gd name="connsiteX5173" fmla="*/ 2397682 w 9144000"/>
              <a:gd name="connsiteY5173" fmla="*/ 471172 h 5510676"/>
              <a:gd name="connsiteX5174" fmla="*/ 2386111 w 9144000"/>
              <a:gd name="connsiteY5174" fmla="*/ 474272 h 5510676"/>
              <a:gd name="connsiteX5175" fmla="*/ 2380324 w 9144000"/>
              <a:gd name="connsiteY5175" fmla="*/ 475823 h 5510676"/>
              <a:gd name="connsiteX5176" fmla="*/ 2384560 w 9144000"/>
              <a:gd name="connsiteY5176" fmla="*/ 468486 h 5510676"/>
              <a:gd name="connsiteX5177" fmla="*/ 4770634 w 9144000"/>
              <a:gd name="connsiteY5177" fmla="*/ 468321 h 5510676"/>
              <a:gd name="connsiteX5178" fmla="*/ 4749051 w 9144000"/>
              <a:gd name="connsiteY5178" fmla="*/ 474027 h 5510676"/>
              <a:gd name="connsiteX5179" fmla="*/ 4758147 w 9144000"/>
              <a:gd name="connsiteY5179" fmla="*/ 479318 h 5510676"/>
              <a:gd name="connsiteX5180" fmla="*/ 4765342 w 9144000"/>
              <a:gd name="connsiteY5180" fmla="*/ 477416 h 5510676"/>
              <a:gd name="connsiteX5181" fmla="*/ 4774438 w 9144000"/>
              <a:gd name="connsiteY5181" fmla="*/ 482709 h 5510676"/>
              <a:gd name="connsiteX5182" fmla="*/ 4779730 w 9144000"/>
              <a:gd name="connsiteY5182" fmla="*/ 473612 h 5510676"/>
              <a:gd name="connsiteX5183" fmla="*/ 4775182 w 9144000"/>
              <a:gd name="connsiteY5183" fmla="*/ 470966 h 5510676"/>
              <a:gd name="connsiteX5184" fmla="*/ 4770634 w 9144000"/>
              <a:gd name="connsiteY5184" fmla="*/ 468321 h 5510676"/>
              <a:gd name="connsiteX5185" fmla="*/ 2136072 w 9144000"/>
              <a:gd name="connsiteY5185" fmla="*/ 466855 h 5510676"/>
              <a:gd name="connsiteX5186" fmla="*/ 2149193 w 9144000"/>
              <a:gd name="connsiteY5186" fmla="*/ 469539 h 5510676"/>
              <a:gd name="connsiteX5187" fmla="*/ 2137622 w 9144000"/>
              <a:gd name="connsiteY5187" fmla="*/ 472640 h 5510676"/>
              <a:gd name="connsiteX5188" fmla="*/ 2136072 w 9144000"/>
              <a:gd name="connsiteY5188" fmla="*/ 466855 h 5510676"/>
              <a:gd name="connsiteX5189" fmla="*/ 2476497 w 9144000"/>
              <a:gd name="connsiteY5189" fmla="*/ 466775 h 5510676"/>
              <a:gd name="connsiteX5190" fmla="*/ 2485593 w 9144000"/>
              <a:gd name="connsiteY5190" fmla="*/ 472066 h 5510676"/>
              <a:gd name="connsiteX5191" fmla="*/ 2478399 w 9144000"/>
              <a:gd name="connsiteY5191" fmla="*/ 473969 h 5510676"/>
              <a:gd name="connsiteX5192" fmla="*/ 2471205 w 9144000"/>
              <a:gd name="connsiteY5192" fmla="*/ 475871 h 5510676"/>
              <a:gd name="connsiteX5193" fmla="*/ 606784 w 9144000"/>
              <a:gd name="connsiteY5193" fmla="*/ 464842 h 5510676"/>
              <a:gd name="connsiteX5194" fmla="*/ 614251 w 9144000"/>
              <a:gd name="connsiteY5194" fmla="*/ 468842 h 5510676"/>
              <a:gd name="connsiteX5195" fmla="*/ 608517 w 9144000"/>
              <a:gd name="connsiteY5195" fmla="*/ 470576 h 5510676"/>
              <a:gd name="connsiteX5196" fmla="*/ 4261578 w 9144000"/>
              <a:gd name="connsiteY5196" fmla="*/ 464356 h 5510676"/>
              <a:gd name="connsiteX5197" fmla="*/ 4256287 w 9144000"/>
              <a:gd name="connsiteY5197" fmla="*/ 473453 h 5510676"/>
              <a:gd name="connsiteX5198" fmla="*/ 4263481 w 9144000"/>
              <a:gd name="connsiteY5198" fmla="*/ 471551 h 5510676"/>
              <a:gd name="connsiteX5199" fmla="*/ 3068491 w 9144000"/>
              <a:gd name="connsiteY5199" fmla="*/ 464204 h 5510676"/>
              <a:gd name="connsiteX5200" fmla="*/ 3077588 w 9144000"/>
              <a:gd name="connsiteY5200" fmla="*/ 469496 h 5510676"/>
              <a:gd name="connsiteX5201" fmla="*/ 3070393 w 9144000"/>
              <a:gd name="connsiteY5201" fmla="*/ 471398 h 5510676"/>
              <a:gd name="connsiteX5202" fmla="*/ 3066797 w 9144000"/>
              <a:gd name="connsiteY5202" fmla="*/ 472349 h 5510676"/>
              <a:gd name="connsiteX5203" fmla="*/ 3065101 w 9144000"/>
              <a:gd name="connsiteY5203" fmla="*/ 480495 h 5510676"/>
              <a:gd name="connsiteX5204" fmla="*/ 3057908 w 9144000"/>
              <a:gd name="connsiteY5204" fmla="*/ 482397 h 5510676"/>
              <a:gd name="connsiteX5205" fmla="*/ 3054104 w 9144000"/>
              <a:gd name="connsiteY5205" fmla="*/ 468008 h 5510676"/>
              <a:gd name="connsiteX5206" fmla="*/ 3099170 w 9144000"/>
              <a:gd name="connsiteY5206" fmla="*/ 463790 h 5510676"/>
              <a:gd name="connsiteX5207" fmla="*/ 3109217 w 9144000"/>
              <a:gd name="connsiteY5207" fmla="*/ 472679 h 5510676"/>
              <a:gd name="connsiteX5208" fmla="*/ 3110406 w 9144000"/>
              <a:gd name="connsiteY5208" fmla="*/ 477176 h 5510676"/>
              <a:gd name="connsiteX5209" fmla="*/ 3111119 w 9144000"/>
              <a:gd name="connsiteY5209" fmla="*/ 479874 h 5510676"/>
              <a:gd name="connsiteX5210" fmla="*/ 3106572 w 9144000"/>
              <a:gd name="connsiteY5210" fmla="*/ 477228 h 5510676"/>
              <a:gd name="connsiteX5211" fmla="*/ 3101072 w 9144000"/>
              <a:gd name="connsiteY5211" fmla="*/ 470985 h 5510676"/>
              <a:gd name="connsiteX5212" fmla="*/ 2800898 w 9144000"/>
              <a:gd name="connsiteY5212" fmla="*/ 463753 h 5510676"/>
              <a:gd name="connsiteX5213" fmla="*/ 2806770 w 9144000"/>
              <a:gd name="connsiteY5213" fmla="*/ 464124 h 5510676"/>
              <a:gd name="connsiteX5214" fmla="*/ 2814915 w 9144000"/>
              <a:gd name="connsiteY5214" fmla="*/ 465820 h 5510676"/>
              <a:gd name="connsiteX5215" fmla="*/ 2808672 w 9144000"/>
              <a:gd name="connsiteY5215" fmla="*/ 471318 h 5510676"/>
              <a:gd name="connsiteX5216" fmla="*/ 2801477 w 9144000"/>
              <a:gd name="connsiteY5216" fmla="*/ 473220 h 5510676"/>
              <a:gd name="connsiteX5217" fmla="*/ 2800898 w 9144000"/>
              <a:gd name="connsiteY5217" fmla="*/ 463753 h 5510676"/>
              <a:gd name="connsiteX5218" fmla="*/ 7596394 w 9144000"/>
              <a:gd name="connsiteY5218" fmla="*/ 463046 h 5510676"/>
              <a:gd name="connsiteX5219" fmla="*/ 7591131 w 9144000"/>
              <a:gd name="connsiteY5219" fmla="*/ 468308 h 5510676"/>
              <a:gd name="connsiteX5220" fmla="*/ 7601655 w 9144000"/>
              <a:gd name="connsiteY5220" fmla="*/ 468307 h 5510676"/>
              <a:gd name="connsiteX5221" fmla="*/ 1341217 w 9144000"/>
              <a:gd name="connsiteY5221" fmla="*/ 462790 h 5510676"/>
              <a:gd name="connsiteX5222" fmla="*/ 1354339 w 9144000"/>
              <a:gd name="connsiteY5222" fmla="*/ 465475 h 5510676"/>
              <a:gd name="connsiteX5223" fmla="*/ 1374022 w 9144000"/>
              <a:gd name="connsiteY5223" fmla="*/ 469503 h 5510676"/>
              <a:gd name="connsiteX5224" fmla="*/ 1380583 w 9144000"/>
              <a:gd name="connsiteY5224" fmla="*/ 470845 h 5510676"/>
              <a:gd name="connsiteX5225" fmla="*/ 1379622 w 9144000"/>
              <a:gd name="connsiteY5225" fmla="*/ 473041 h 5510676"/>
              <a:gd name="connsiteX5226" fmla="*/ 1355891 w 9144000"/>
              <a:gd name="connsiteY5226" fmla="*/ 471260 h 5510676"/>
              <a:gd name="connsiteX5227" fmla="*/ 1338532 w 9144000"/>
              <a:gd name="connsiteY5227" fmla="*/ 475912 h 5510676"/>
              <a:gd name="connsiteX5228" fmla="*/ 1319623 w 9144000"/>
              <a:gd name="connsiteY5228" fmla="*/ 474776 h 5510676"/>
              <a:gd name="connsiteX5229" fmla="*/ 1325411 w 9144000"/>
              <a:gd name="connsiteY5229" fmla="*/ 473226 h 5510676"/>
              <a:gd name="connsiteX5230" fmla="*/ 1341217 w 9144000"/>
              <a:gd name="connsiteY5230" fmla="*/ 462790 h 5510676"/>
              <a:gd name="connsiteX5231" fmla="*/ 3599129 w 9144000"/>
              <a:gd name="connsiteY5231" fmla="*/ 462462 h 5510676"/>
              <a:gd name="connsiteX5232" fmla="*/ 3592886 w 9144000"/>
              <a:gd name="connsiteY5232" fmla="*/ 467961 h 5510676"/>
              <a:gd name="connsiteX5233" fmla="*/ 3593837 w 9144000"/>
              <a:gd name="connsiteY5233" fmla="*/ 471558 h 5510676"/>
              <a:gd name="connsiteX5234" fmla="*/ 5346339 w 9144000"/>
              <a:gd name="connsiteY5234" fmla="*/ 462360 h 5510676"/>
              <a:gd name="connsiteX5235" fmla="*/ 5351838 w 9144000"/>
              <a:gd name="connsiteY5235" fmla="*/ 468604 h 5510676"/>
              <a:gd name="connsiteX5236" fmla="*/ 5364531 w 9144000"/>
              <a:gd name="connsiteY5236" fmla="*/ 472944 h 5510676"/>
              <a:gd name="connsiteX5237" fmla="*/ 5395210 w 9144000"/>
              <a:gd name="connsiteY5237" fmla="*/ 472531 h 5510676"/>
              <a:gd name="connsiteX5238" fmla="*/ 5425889 w 9144000"/>
              <a:gd name="connsiteY5238" fmla="*/ 472117 h 5510676"/>
              <a:gd name="connsiteX5239" fmla="*/ 6015982 w 9144000"/>
              <a:gd name="connsiteY5239" fmla="*/ 462353 h 5510676"/>
              <a:gd name="connsiteX5240" fmla="*/ 6025079 w 9144000"/>
              <a:gd name="connsiteY5240" fmla="*/ 467645 h 5510676"/>
              <a:gd name="connsiteX5241" fmla="*/ 6017884 w 9144000"/>
              <a:gd name="connsiteY5241" fmla="*/ 469547 h 5510676"/>
              <a:gd name="connsiteX5242" fmla="*/ 5696500 w 9144000"/>
              <a:gd name="connsiteY5242" fmla="*/ 462149 h 5510676"/>
              <a:gd name="connsiteX5243" fmla="*/ 5701999 w 9144000"/>
              <a:gd name="connsiteY5243" fmla="*/ 468393 h 5510676"/>
              <a:gd name="connsiteX5244" fmla="*/ 5701152 w 9144000"/>
              <a:gd name="connsiteY5244" fmla="*/ 472465 h 5510676"/>
              <a:gd name="connsiteX5245" fmla="*/ 5694805 w 9144000"/>
              <a:gd name="connsiteY5245" fmla="*/ 470295 h 5510676"/>
              <a:gd name="connsiteX5246" fmla="*/ 5696500 w 9144000"/>
              <a:gd name="connsiteY5246" fmla="*/ 462149 h 5510676"/>
              <a:gd name="connsiteX5247" fmla="*/ 4183930 w 9144000"/>
              <a:gd name="connsiteY5247" fmla="*/ 461794 h 5510676"/>
              <a:gd name="connsiteX5248" fmla="*/ 4185832 w 9144000"/>
              <a:gd name="connsiteY5248" fmla="*/ 468989 h 5510676"/>
              <a:gd name="connsiteX5249" fmla="*/ 4193026 w 9144000"/>
              <a:gd name="connsiteY5249" fmla="*/ 467087 h 5510676"/>
              <a:gd name="connsiteX5250" fmla="*/ 4183930 w 9144000"/>
              <a:gd name="connsiteY5250" fmla="*/ 461794 h 5510676"/>
              <a:gd name="connsiteX5251" fmla="*/ 38588 w 9144000"/>
              <a:gd name="connsiteY5251" fmla="*/ 461455 h 5510676"/>
              <a:gd name="connsiteX5252" fmla="*/ 58271 w 9144000"/>
              <a:gd name="connsiteY5252" fmla="*/ 465482 h 5510676"/>
              <a:gd name="connsiteX5253" fmla="*/ 82965 w 9144000"/>
              <a:gd name="connsiteY5253" fmla="*/ 465067 h 5510676"/>
              <a:gd name="connsiteX5254" fmla="*/ 96087 w 9144000"/>
              <a:gd name="connsiteY5254" fmla="*/ 467753 h 5510676"/>
              <a:gd name="connsiteX5255" fmla="*/ 114994 w 9144000"/>
              <a:gd name="connsiteY5255" fmla="*/ 468887 h 5510676"/>
              <a:gd name="connsiteX5256" fmla="*/ 141806 w 9144000"/>
              <a:gd name="connsiteY5256" fmla="*/ 464804 h 5510676"/>
              <a:gd name="connsiteX5257" fmla="*/ 169393 w 9144000"/>
              <a:gd name="connsiteY5257" fmla="*/ 463613 h 5510676"/>
              <a:gd name="connsiteX5258" fmla="*/ 194862 w 9144000"/>
              <a:gd name="connsiteY5258" fmla="*/ 466091 h 5510676"/>
              <a:gd name="connsiteX5259" fmla="*/ 210103 w 9144000"/>
              <a:gd name="connsiteY5259" fmla="*/ 465108 h 5510676"/>
              <a:gd name="connsiteX5260" fmla="*/ 219556 w 9144000"/>
              <a:gd name="connsiteY5260" fmla="*/ 465675 h 5510676"/>
              <a:gd name="connsiteX5261" fmla="*/ 264708 w 9144000"/>
              <a:gd name="connsiteY5261" fmla="*/ 472181 h 5510676"/>
              <a:gd name="connsiteX5262" fmla="*/ 266259 w 9144000"/>
              <a:gd name="connsiteY5262" fmla="*/ 477968 h 5510676"/>
              <a:gd name="connsiteX5263" fmla="*/ 260473 w 9144000"/>
              <a:gd name="connsiteY5263" fmla="*/ 479518 h 5510676"/>
              <a:gd name="connsiteX5264" fmla="*/ 254687 w 9144000"/>
              <a:gd name="connsiteY5264" fmla="*/ 481068 h 5510676"/>
              <a:gd name="connsiteX5265" fmla="*/ 256237 w 9144000"/>
              <a:gd name="connsiteY5265" fmla="*/ 486853 h 5510676"/>
              <a:gd name="connsiteX5266" fmla="*/ 250452 w 9144000"/>
              <a:gd name="connsiteY5266" fmla="*/ 488403 h 5510676"/>
              <a:gd name="connsiteX5267" fmla="*/ 243116 w 9144000"/>
              <a:gd name="connsiteY5267" fmla="*/ 484168 h 5510676"/>
              <a:gd name="connsiteX5268" fmla="*/ 229426 w 9144000"/>
              <a:gd name="connsiteY5268" fmla="*/ 490937 h 5510676"/>
              <a:gd name="connsiteX5269" fmla="*/ 204731 w 9144000"/>
              <a:gd name="connsiteY5269" fmla="*/ 491352 h 5510676"/>
              <a:gd name="connsiteX5270" fmla="*/ 182156 w 9144000"/>
              <a:gd name="connsiteY5270" fmla="*/ 488100 h 5510676"/>
              <a:gd name="connsiteX5271" fmla="*/ 187942 w 9144000"/>
              <a:gd name="connsiteY5271" fmla="*/ 486549 h 5510676"/>
              <a:gd name="connsiteX5272" fmla="*/ 186392 w 9144000"/>
              <a:gd name="connsiteY5272" fmla="*/ 480763 h 5510676"/>
              <a:gd name="connsiteX5273" fmla="*/ 182156 w 9144000"/>
              <a:gd name="connsiteY5273" fmla="*/ 488100 h 5510676"/>
              <a:gd name="connsiteX5274" fmla="*/ 157462 w 9144000"/>
              <a:gd name="connsiteY5274" fmla="*/ 488515 h 5510676"/>
              <a:gd name="connsiteX5275" fmla="*/ 121196 w 9144000"/>
              <a:gd name="connsiteY5275" fmla="*/ 492030 h 5510676"/>
              <a:gd name="connsiteX5276" fmla="*/ 96504 w 9144000"/>
              <a:gd name="connsiteY5276" fmla="*/ 492446 h 5510676"/>
              <a:gd name="connsiteX5277" fmla="*/ 91851 w 9144000"/>
              <a:gd name="connsiteY5277" fmla="*/ 475088 h 5510676"/>
              <a:gd name="connsiteX5278" fmla="*/ 78730 w 9144000"/>
              <a:gd name="connsiteY5278" fmla="*/ 472404 h 5510676"/>
              <a:gd name="connsiteX5279" fmla="*/ 72944 w 9144000"/>
              <a:gd name="connsiteY5279" fmla="*/ 473954 h 5510676"/>
              <a:gd name="connsiteX5280" fmla="*/ 61372 w 9144000"/>
              <a:gd name="connsiteY5280" fmla="*/ 477055 h 5510676"/>
              <a:gd name="connsiteX5281" fmla="*/ 56929 w 9144000"/>
              <a:gd name="connsiteY5281" fmla="*/ 472044 h 5510676"/>
              <a:gd name="connsiteX5282" fmla="*/ 54036 w 9144000"/>
              <a:gd name="connsiteY5282" fmla="*/ 472819 h 5510676"/>
              <a:gd name="connsiteX5283" fmla="*/ 48249 w 9144000"/>
              <a:gd name="connsiteY5283" fmla="*/ 474370 h 5510676"/>
              <a:gd name="connsiteX5284" fmla="*/ 0 w 9144000"/>
              <a:gd name="connsiteY5284" fmla="*/ 475181 h 5510676"/>
              <a:gd name="connsiteX5285" fmla="*/ 0 w 9144000"/>
              <a:gd name="connsiteY5285" fmla="*/ 465594 h 5510676"/>
              <a:gd name="connsiteX5286" fmla="*/ 13895 w 9144000"/>
              <a:gd name="connsiteY5286" fmla="*/ 461871 h 5510676"/>
              <a:gd name="connsiteX5287" fmla="*/ 38588 w 9144000"/>
              <a:gd name="connsiteY5287" fmla="*/ 461455 h 5510676"/>
              <a:gd name="connsiteX5288" fmla="*/ 2821158 w 9144000"/>
              <a:gd name="connsiteY5288" fmla="*/ 460320 h 5510676"/>
              <a:gd name="connsiteX5289" fmla="*/ 2830255 w 9144000"/>
              <a:gd name="connsiteY5289" fmla="*/ 465612 h 5510676"/>
              <a:gd name="connsiteX5290" fmla="*/ 2823060 w 9144000"/>
              <a:gd name="connsiteY5290" fmla="*/ 467514 h 5510676"/>
              <a:gd name="connsiteX5291" fmla="*/ 2072011 w 9144000"/>
              <a:gd name="connsiteY5291" fmla="*/ 459214 h 5510676"/>
              <a:gd name="connsiteX5292" fmla="*/ 2085133 w 9144000"/>
              <a:gd name="connsiteY5292" fmla="*/ 461900 h 5510676"/>
              <a:gd name="connsiteX5293" fmla="*/ 2099030 w 9144000"/>
              <a:gd name="connsiteY5293" fmla="*/ 467478 h 5510676"/>
              <a:gd name="connsiteX5294" fmla="*/ 2096913 w 9144000"/>
              <a:gd name="connsiteY5294" fmla="*/ 471145 h 5510676"/>
              <a:gd name="connsiteX5295" fmla="*/ 2090351 w 9144000"/>
              <a:gd name="connsiteY5295" fmla="*/ 469803 h 5510676"/>
              <a:gd name="connsiteX5296" fmla="*/ 2080897 w 9144000"/>
              <a:gd name="connsiteY5296" fmla="*/ 469235 h 5510676"/>
              <a:gd name="connsiteX5297" fmla="*/ 2069326 w 9144000"/>
              <a:gd name="connsiteY5297" fmla="*/ 472336 h 5510676"/>
              <a:gd name="connsiteX5298" fmla="*/ 2061989 w 9144000"/>
              <a:gd name="connsiteY5298" fmla="*/ 468100 h 5510676"/>
              <a:gd name="connsiteX5299" fmla="*/ 2066225 w 9144000"/>
              <a:gd name="connsiteY5299" fmla="*/ 460764 h 5510676"/>
              <a:gd name="connsiteX5300" fmla="*/ 2502811 w 9144000"/>
              <a:gd name="connsiteY5300" fmla="*/ 458505 h 5510676"/>
              <a:gd name="connsiteX5301" fmla="*/ 2509373 w 9144000"/>
              <a:gd name="connsiteY5301" fmla="*/ 459848 h 5510676"/>
              <a:gd name="connsiteX5302" fmla="*/ 2525388 w 9144000"/>
              <a:gd name="connsiteY5302" fmla="*/ 461758 h 5510676"/>
              <a:gd name="connsiteX5303" fmla="*/ 2538509 w 9144000"/>
              <a:gd name="connsiteY5303" fmla="*/ 464444 h 5510676"/>
              <a:gd name="connsiteX5304" fmla="*/ 2521151 w 9144000"/>
              <a:gd name="connsiteY5304" fmla="*/ 469095 h 5510676"/>
              <a:gd name="connsiteX5305" fmla="*/ 6674929 w 9144000"/>
              <a:gd name="connsiteY5305" fmla="*/ 458420 h 5510676"/>
              <a:gd name="connsiteX5306" fmla="*/ 6669658 w 9144000"/>
              <a:gd name="connsiteY5306" fmla="*/ 463692 h 5510676"/>
              <a:gd name="connsiteX5307" fmla="*/ 6677705 w 9144000"/>
              <a:gd name="connsiteY5307" fmla="*/ 464202 h 5510676"/>
              <a:gd name="connsiteX5308" fmla="*/ 6675842 w 9144000"/>
              <a:gd name="connsiteY5308" fmla="*/ 458610 h 5510676"/>
              <a:gd name="connsiteX5309" fmla="*/ 6229878 w 9144000"/>
              <a:gd name="connsiteY5309" fmla="*/ 456310 h 5510676"/>
              <a:gd name="connsiteX5310" fmla="*/ 6238212 w 9144000"/>
              <a:gd name="connsiteY5310" fmla="*/ 463178 h 5510676"/>
              <a:gd name="connsiteX5311" fmla="*/ 6232478 w 9144000"/>
              <a:gd name="connsiteY5311" fmla="*/ 464912 h 5510676"/>
              <a:gd name="connsiteX5312" fmla="*/ 6225011 w 9144000"/>
              <a:gd name="connsiteY5312" fmla="*/ 460911 h 5510676"/>
              <a:gd name="connsiteX5313" fmla="*/ 6219276 w 9144000"/>
              <a:gd name="connsiteY5313" fmla="*/ 462644 h 5510676"/>
              <a:gd name="connsiteX5314" fmla="*/ 6221060 w 9144000"/>
              <a:gd name="connsiteY5314" fmla="*/ 458194 h 5510676"/>
              <a:gd name="connsiteX5315" fmla="*/ 6229878 w 9144000"/>
              <a:gd name="connsiteY5315" fmla="*/ 456310 h 5510676"/>
              <a:gd name="connsiteX5316" fmla="*/ 2896904 w 9144000"/>
              <a:gd name="connsiteY5316" fmla="*/ 455689 h 5510676"/>
              <a:gd name="connsiteX5317" fmla="*/ 2945776 w 9144000"/>
              <a:gd name="connsiteY5317" fmla="*/ 465859 h 5510676"/>
              <a:gd name="connsiteX5318" fmla="*/ 2907903 w 9144000"/>
              <a:gd name="connsiteY5318" fmla="*/ 468175 h 5510676"/>
              <a:gd name="connsiteX5319" fmla="*/ 2898063 w 9144000"/>
              <a:gd name="connsiteY5319" fmla="*/ 474625 h 5510676"/>
              <a:gd name="connsiteX5320" fmla="*/ 2886320 w 9144000"/>
              <a:gd name="connsiteY5320" fmla="*/ 473881 h 5510676"/>
              <a:gd name="connsiteX5321" fmla="*/ 2885369 w 9144000"/>
              <a:gd name="connsiteY5321" fmla="*/ 470284 h 5510676"/>
              <a:gd name="connsiteX5322" fmla="*/ 2884418 w 9144000"/>
              <a:gd name="connsiteY5322" fmla="*/ 466686 h 5510676"/>
              <a:gd name="connsiteX5323" fmla="*/ 2877224 w 9144000"/>
              <a:gd name="connsiteY5323" fmla="*/ 468589 h 5510676"/>
              <a:gd name="connsiteX5324" fmla="*/ 2868128 w 9144000"/>
              <a:gd name="connsiteY5324" fmla="*/ 463297 h 5510676"/>
              <a:gd name="connsiteX5325" fmla="*/ 2875322 w 9144000"/>
              <a:gd name="connsiteY5325" fmla="*/ 461395 h 5510676"/>
              <a:gd name="connsiteX5326" fmla="*/ 2889710 w 9144000"/>
              <a:gd name="connsiteY5326" fmla="*/ 457591 h 5510676"/>
              <a:gd name="connsiteX5327" fmla="*/ 5313758 w 9144000"/>
              <a:gd name="connsiteY5327" fmla="*/ 455580 h 5510676"/>
              <a:gd name="connsiteX5328" fmla="*/ 5306563 w 9144000"/>
              <a:gd name="connsiteY5328" fmla="*/ 457482 h 5510676"/>
              <a:gd name="connsiteX5329" fmla="*/ 5315660 w 9144000"/>
              <a:gd name="connsiteY5329" fmla="*/ 462774 h 5510676"/>
              <a:gd name="connsiteX5330" fmla="*/ 5331951 w 9144000"/>
              <a:gd name="connsiteY5330" fmla="*/ 466164 h 5510676"/>
              <a:gd name="connsiteX5331" fmla="*/ 5330049 w 9144000"/>
              <a:gd name="connsiteY5331" fmla="*/ 458970 h 5510676"/>
              <a:gd name="connsiteX5332" fmla="*/ 5313758 w 9144000"/>
              <a:gd name="connsiteY5332" fmla="*/ 455580 h 5510676"/>
              <a:gd name="connsiteX5333" fmla="*/ 2114063 w 9144000"/>
              <a:gd name="connsiteY5333" fmla="*/ 454148 h 5510676"/>
              <a:gd name="connsiteX5334" fmla="*/ 2121399 w 9144000"/>
              <a:gd name="connsiteY5334" fmla="*/ 458384 h 5510676"/>
              <a:gd name="connsiteX5335" fmla="*/ 2159214 w 9144000"/>
              <a:gd name="connsiteY5335" fmla="*/ 460654 h 5510676"/>
              <a:gd name="connsiteX5336" fmla="*/ 2154927 w 9144000"/>
              <a:gd name="connsiteY5336" fmla="*/ 464902 h 5510676"/>
              <a:gd name="connsiteX5337" fmla="*/ 2150536 w 9144000"/>
              <a:gd name="connsiteY5337" fmla="*/ 462979 h 5510676"/>
              <a:gd name="connsiteX5338" fmla="*/ 2143974 w 9144000"/>
              <a:gd name="connsiteY5338" fmla="*/ 461635 h 5510676"/>
              <a:gd name="connsiteX5339" fmla="*/ 2138188 w 9144000"/>
              <a:gd name="connsiteY5339" fmla="*/ 463186 h 5510676"/>
              <a:gd name="connsiteX5340" fmla="*/ 2128735 w 9144000"/>
              <a:gd name="connsiteY5340" fmla="*/ 462618 h 5510676"/>
              <a:gd name="connsiteX5341" fmla="*/ 2111377 w 9144000"/>
              <a:gd name="connsiteY5341" fmla="*/ 467269 h 5510676"/>
              <a:gd name="connsiteX5342" fmla="*/ 2461326 w 9144000"/>
              <a:gd name="connsiteY5342" fmla="*/ 454118 h 5510676"/>
              <a:gd name="connsiteX5343" fmla="*/ 2468663 w 9144000"/>
              <a:gd name="connsiteY5343" fmla="*/ 458353 h 5510676"/>
              <a:gd name="connsiteX5344" fmla="*/ 2470212 w 9144000"/>
              <a:gd name="connsiteY5344" fmla="*/ 464139 h 5510676"/>
              <a:gd name="connsiteX5345" fmla="*/ 2457090 w 9144000"/>
              <a:gd name="connsiteY5345" fmla="*/ 461454 h 5510676"/>
              <a:gd name="connsiteX5346" fmla="*/ 2449754 w 9144000"/>
              <a:gd name="connsiteY5346" fmla="*/ 457219 h 5510676"/>
              <a:gd name="connsiteX5347" fmla="*/ 2461326 w 9144000"/>
              <a:gd name="connsiteY5347" fmla="*/ 454118 h 5510676"/>
              <a:gd name="connsiteX5348" fmla="*/ 2411334 w 9144000"/>
              <a:gd name="connsiteY5348" fmla="*/ 453213 h 5510676"/>
              <a:gd name="connsiteX5349" fmla="*/ 2410488 w 9144000"/>
              <a:gd name="connsiteY5349" fmla="*/ 457287 h 5510676"/>
              <a:gd name="connsiteX5350" fmla="*/ 2404141 w 9144000"/>
              <a:gd name="connsiteY5350" fmla="*/ 455116 h 5510676"/>
              <a:gd name="connsiteX5351" fmla="*/ 3750621 w 9144000"/>
              <a:gd name="connsiteY5351" fmla="*/ 453199 h 5510676"/>
              <a:gd name="connsiteX5352" fmla="*/ 3738134 w 9144000"/>
              <a:gd name="connsiteY5352" fmla="*/ 464197 h 5510676"/>
              <a:gd name="connsiteX5353" fmla="*/ 3745329 w 9144000"/>
              <a:gd name="connsiteY5353" fmla="*/ 462295 h 5510676"/>
              <a:gd name="connsiteX5354" fmla="*/ 1723253 w 9144000"/>
              <a:gd name="connsiteY5354" fmla="*/ 452783 h 5510676"/>
              <a:gd name="connsiteX5355" fmla="*/ 1736454 w 9144000"/>
              <a:gd name="connsiteY5355" fmla="*/ 455052 h 5510676"/>
              <a:gd name="connsiteX5356" fmla="*/ 1743920 w 9144000"/>
              <a:gd name="connsiteY5356" fmla="*/ 459052 h 5510676"/>
              <a:gd name="connsiteX5357" fmla="*/ 1764855 w 9144000"/>
              <a:gd name="connsiteY5357" fmla="*/ 455852 h 5510676"/>
              <a:gd name="connsiteX5358" fmla="*/ 1793258 w 9144000"/>
              <a:gd name="connsiteY5358" fmla="*/ 456655 h 5510676"/>
              <a:gd name="connsiteX5359" fmla="*/ 1804458 w 9144000"/>
              <a:gd name="connsiteY5359" fmla="*/ 462656 h 5510676"/>
              <a:gd name="connsiteX5360" fmla="*/ 1789257 w 9144000"/>
              <a:gd name="connsiteY5360" fmla="*/ 464121 h 5510676"/>
              <a:gd name="connsiteX5361" fmla="*/ 1776056 w 9144000"/>
              <a:gd name="connsiteY5361" fmla="*/ 461854 h 5510676"/>
              <a:gd name="connsiteX5362" fmla="*/ 1770322 w 9144000"/>
              <a:gd name="connsiteY5362" fmla="*/ 463587 h 5510676"/>
              <a:gd name="connsiteX5363" fmla="*/ 1757988 w 9144000"/>
              <a:gd name="connsiteY5363" fmla="*/ 464186 h 5510676"/>
              <a:gd name="connsiteX5364" fmla="*/ 1733319 w 9144000"/>
              <a:gd name="connsiteY5364" fmla="*/ 465386 h 5510676"/>
              <a:gd name="connsiteX5365" fmla="*/ 1719252 w 9144000"/>
              <a:gd name="connsiteY5365" fmla="*/ 460251 h 5510676"/>
              <a:gd name="connsiteX5366" fmla="*/ 1713518 w 9144000"/>
              <a:gd name="connsiteY5366" fmla="*/ 461984 h 5510676"/>
              <a:gd name="connsiteX5367" fmla="*/ 1702051 w 9144000"/>
              <a:gd name="connsiteY5367" fmla="*/ 465450 h 5510676"/>
              <a:gd name="connsiteX5368" fmla="*/ 1683116 w 9144000"/>
              <a:gd name="connsiteY5368" fmla="*/ 464915 h 5510676"/>
              <a:gd name="connsiteX5369" fmla="*/ 1687117 w 9144000"/>
              <a:gd name="connsiteY5369" fmla="*/ 457448 h 5510676"/>
              <a:gd name="connsiteX5370" fmla="*/ 1692851 w 9144000"/>
              <a:gd name="connsiteY5370" fmla="*/ 455715 h 5510676"/>
              <a:gd name="connsiteX5371" fmla="*/ 1723253 w 9144000"/>
              <a:gd name="connsiteY5371" fmla="*/ 452783 h 5510676"/>
              <a:gd name="connsiteX5372" fmla="*/ 5528510 w 9144000"/>
              <a:gd name="connsiteY5372" fmla="*/ 452683 h 5510676"/>
              <a:gd name="connsiteX5373" fmla="*/ 5524065 w 9144000"/>
              <a:gd name="connsiteY5373" fmla="*/ 457707 h 5510676"/>
              <a:gd name="connsiteX5374" fmla="*/ 5521316 w 9144000"/>
              <a:gd name="connsiteY5374" fmla="*/ 454585 h 5510676"/>
              <a:gd name="connsiteX5375" fmla="*/ 7627965 w 9144000"/>
              <a:gd name="connsiteY5375" fmla="*/ 452521 h 5510676"/>
              <a:gd name="connsiteX5376" fmla="*/ 7622702 w 9144000"/>
              <a:gd name="connsiteY5376" fmla="*/ 457784 h 5510676"/>
              <a:gd name="connsiteX5377" fmla="*/ 7638489 w 9144000"/>
              <a:gd name="connsiteY5377" fmla="*/ 452522 h 5510676"/>
              <a:gd name="connsiteX5378" fmla="*/ 1641781 w 9144000"/>
              <a:gd name="connsiteY5378" fmla="*/ 452377 h 5510676"/>
              <a:gd name="connsiteX5379" fmla="*/ 1673917 w 9144000"/>
              <a:gd name="connsiteY5379" fmla="*/ 455179 h 5510676"/>
              <a:gd name="connsiteX5380" fmla="*/ 1656716 w 9144000"/>
              <a:gd name="connsiteY5380" fmla="*/ 460379 h 5510676"/>
              <a:gd name="connsiteX5381" fmla="*/ 1541375 w 9144000"/>
              <a:gd name="connsiteY5381" fmla="*/ 451439 h 5510676"/>
              <a:gd name="connsiteX5382" fmla="*/ 1543108 w 9144000"/>
              <a:gd name="connsiteY5382" fmla="*/ 457171 h 5510676"/>
              <a:gd name="connsiteX5383" fmla="*/ 1529907 w 9144000"/>
              <a:gd name="connsiteY5383" fmla="*/ 454905 h 5510676"/>
              <a:gd name="connsiteX5384" fmla="*/ 3700055 w 9144000"/>
              <a:gd name="connsiteY5384" fmla="*/ 451173 h 5510676"/>
              <a:gd name="connsiteX5385" fmla="*/ 3698360 w 9144000"/>
              <a:gd name="connsiteY5385" fmla="*/ 459318 h 5510676"/>
              <a:gd name="connsiteX5386" fmla="*/ 3705554 w 9144000"/>
              <a:gd name="connsiteY5386" fmla="*/ 457416 h 5510676"/>
              <a:gd name="connsiteX5387" fmla="*/ 3709152 w 9144000"/>
              <a:gd name="connsiteY5387" fmla="*/ 456465 h 5510676"/>
              <a:gd name="connsiteX5388" fmla="*/ 3714650 w 9144000"/>
              <a:gd name="connsiteY5388" fmla="*/ 462709 h 5510676"/>
              <a:gd name="connsiteX5389" fmla="*/ 3718248 w 9144000"/>
              <a:gd name="connsiteY5389" fmla="*/ 461758 h 5510676"/>
              <a:gd name="connsiteX5390" fmla="*/ 3712748 w 9144000"/>
              <a:gd name="connsiteY5390" fmla="*/ 455514 h 5510676"/>
              <a:gd name="connsiteX5391" fmla="*/ 3700055 w 9144000"/>
              <a:gd name="connsiteY5391" fmla="*/ 451173 h 5510676"/>
              <a:gd name="connsiteX5392" fmla="*/ 3472610 w 9144000"/>
              <a:gd name="connsiteY5392" fmla="*/ 449729 h 5510676"/>
              <a:gd name="connsiteX5393" fmla="*/ 3470914 w 9144000"/>
              <a:gd name="connsiteY5393" fmla="*/ 457874 h 5510676"/>
              <a:gd name="connsiteX5394" fmla="*/ 3465416 w 9144000"/>
              <a:gd name="connsiteY5394" fmla="*/ 451631 h 5510676"/>
              <a:gd name="connsiteX5395" fmla="*/ 3472610 w 9144000"/>
              <a:gd name="connsiteY5395" fmla="*/ 449729 h 5510676"/>
              <a:gd name="connsiteX5396" fmla="*/ 2337283 w 9144000"/>
              <a:gd name="connsiteY5396" fmla="*/ 449700 h 5510676"/>
              <a:gd name="connsiteX5397" fmla="*/ 2342783 w 9144000"/>
              <a:gd name="connsiteY5397" fmla="*/ 455943 h 5510676"/>
              <a:gd name="connsiteX5398" fmla="*/ 2328394 w 9144000"/>
              <a:gd name="connsiteY5398" fmla="*/ 459747 h 5510676"/>
              <a:gd name="connsiteX5399" fmla="*/ 2326492 w 9144000"/>
              <a:gd name="connsiteY5399" fmla="*/ 452553 h 5510676"/>
              <a:gd name="connsiteX5400" fmla="*/ 2337283 w 9144000"/>
              <a:gd name="connsiteY5400" fmla="*/ 449700 h 5510676"/>
              <a:gd name="connsiteX5401" fmla="*/ 2048481 w 9144000"/>
              <a:gd name="connsiteY5401" fmla="*/ 449083 h 5510676"/>
              <a:gd name="connsiteX5402" fmla="*/ 2050383 w 9144000"/>
              <a:gd name="connsiteY5402" fmla="*/ 456277 h 5510676"/>
              <a:gd name="connsiteX5403" fmla="*/ 2043187 w 9144000"/>
              <a:gd name="connsiteY5403" fmla="*/ 458179 h 5510676"/>
              <a:gd name="connsiteX5404" fmla="*/ 5165655 w 9144000"/>
              <a:gd name="connsiteY5404" fmla="*/ 448552 h 5510676"/>
              <a:gd name="connsiteX5405" fmla="*/ 5120589 w 9144000"/>
              <a:gd name="connsiteY5405" fmla="*/ 452770 h 5510676"/>
              <a:gd name="connsiteX5406" fmla="*/ 5089909 w 9144000"/>
              <a:gd name="connsiteY5406" fmla="*/ 453184 h 5510676"/>
              <a:gd name="connsiteX5407" fmla="*/ 5107151 w 9144000"/>
              <a:gd name="connsiteY5407" fmla="*/ 460171 h 5510676"/>
              <a:gd name="connsiteX5408" fmla="*/ 5129684 w 9144000"/>
              <a:gd name="connsiteY5408" fmla="*/ 458062 h 5510676"/>
              <a:gd name="connsiteX5409" fmla="*/ 5136879 w 9144000"/>
              <a:gd name="connsiteY5409" fmla="*/ 456160 h 5510676"/>
              <a:gd name="connsiteX5410" fmla="*/ 5145975 w 9144000"/>
              <a:gd name="connsiteY5410" fmla="*/ 461453 h 5510676"/>
              <a:gd name="connsiteX5411" fmla="*/ 5176654 w 9144000"/>
              <a:gd name="connsiteY5411" fmla="*/ 461039 h 5510676"/>
              <a:gd name="connsiteX5412" fmla="*/ 5183848 w 9144000"/>
              <a:gd name="connsiteY5412" fmla="*/ 459137 h 5510676"/>
              <a:gd name="connsiteX5413" fmla="*/ 5188396 w 9144000"/>
              <a:gd name="connsiteY5413" fmla="*/ 461783 h 5510676"/>
              <a:gd name="connsiteX5414" fmla="*/ 5200139 w 9144000"/>
              <a:gd name="connsiteY5414" fmla="*/ 462527 h 5510676"/>
              <a:gd name="connsiteX5415" fmla="*/ 5207333 w 9144000"/>
              <a:gd name="connsiteY5415" fmla="*/ 460625 h 5510676"/>
              <a:gd name="connsiteX5416" fmla="*/ 5223623 w 9144000"/>
              <a:gd name="connsiteY5416" fmla="*/ 464016 h 5510676"/>
              <a:gd name="connsiteX5417" fmla="*/ 5225525 w 9144000"/>
              <a:gd name="connsiteY5417" fmla="*/ 471209 h 5510676"/>
              <a:gd name="connsiteX5418" fmla="*/ 5239914 w 9144000"/>
              <a:gd name="connsiteY5418" fmla="*/ 467405 h 5510676"/>
              <a:gd name="connsiteX5419" fmla="*/ 5270592 w 9144000"/>
              <a:gd name="connsiteY5419" fmla="*/ 466992 h 5510676"/>
              <a:gd name="connsiteX5420" fmla="*/ 5279730 w 9144000"/>
              <a:gd name="connsiteY5420" fmla="*/ 466981 h 5510676"/>
              <a:gd name="connsiteX5421" fmla="*/ 5277980 w 9144000"/>
              <a:gd name="connsiteY5421" fmla="*/ 462845 h 5510676"/>
              <a:gd name="connsiteX5422" fmla="*/ 5273752 w 9144000"/>
              <a:gd name="connsiteY5422" fmla="*/ 460580 h 5510676"/>
              <a:gd name="connsiteX5423" fmla="*/ 5276650 w 9144000"/>
              <a:gd name="connsiteY5423" fmla="*/ 459705 h 5510676"/>
              <a:gd name="connsiteX5424" fmla="*/ 5275885 w 9144000"/>
              <a:gd name="connsiteY5424" fmla="*/ 457895 h 5510676"/>
              <a:gd name="connsiteX5425" fmla="*/ 5266788 w 9144000"/>
              <a:gd name="connsiteY5425" fmla="*/ 452604 h 5510676"/>
              <a:gd name="connsiteX5426" fmla="*/ 5273983 w 9144000"/>
              <a:gd name="connsiteY5426" fmla="*/ 450701 h 5510676"/>
              <a:gd name="connsiteX5427" fmla="*/ 5281177 w 9144000"/>
              <a:gd name="connsiteY5427" fmla="*/ 448799 h 5510676"/>
              <a:gd name="connsiteX5428" fmla="*/ 5228915 w 9144000"/>
              <a:gd name="connsiteY5428" fmla="*/ 454919 h 5510676"/>
              <a:gd name="connsiteX5429" fmla="*/ 5206382 w 9144000"/>
              <a:gd name="connsiteY5429" fmla="*/ 457028 h 5510676"/>
              <a:gd name="connsiteX5430" fmla="*/ 5189140 w 9144000"/>
              <a:gd name="connsiteY5430" fmla="*/ 450041 h 5510676"/>
              <a:gd name="connsiteX5431" fmla="*/ 5181946 w 9144000"/>
              <a:gd name="connsiteY5431" fmla="*/ 451943 h 5510676"/>
              <a:gd name="connsiteX5432" fmla="*/ 5170204 w 9144000"/>
              <a:gd name="connsiteY5432" fmla="*/ 451199 h 5510676"/>
              <a:gd name="connsiteX5433" fmla="*/ 5165655 w 9144000"/>
              <a:gd name="connsiteY5433" fmla="*/ 448552 h 5510676"/>
              <a:gd name="connsiteX5434" fmla="*/ 2225360 w 9144000"/>
              <a:gd name="connsiteY5434" fmla="*/ 448502 h 5510676"/>
              <a:gd name="connsiteX5435" fmla="*/ 2230859 w 9144000"/>
              <a:gd name="connsiteY5435" fmla="*/ 454746 h 5510676"/>
              <a:gd name="connsiteX5436" fmla="*/ 2229112 w 9144000"/>
              <a:gd name="connsiteY5436" fmla="*/ 459056 h 5510676"/>
              <a:gd name="connsiteX5437" fmla="*/ 2227262 w 9144000"/>
              <a:gd name="connsiteY5437" fmla="*/ 455697 h 5510676"/>
              <a:gd name="connsiteX5438" fmla="*/ 2225360 w 9144000"/>
              <a:gd name="connsiteY5438" fmla="*/ 448502 h 5510676"/>
              <a:gd name="connsiteX5439" fmla="*/ 5519414 w 9144000"/>
              <a:gd name="connsiteY5439" fmla="*/ 447391 h 5510676"/>
              <a:gd name="connsiteX5440" fmla="*/ 5517719 w 9144000"/>
              <a:gd name="connsiteY5440" fmla="*/ 455536 h 5510676"/>
              <a:gd name="connsiteX5441" fmla="*/ 5506928 w 9144000"/>
              <a:gd name="connsiteY5441" fmla="*/ 458389 h 5510676"/>
              <a:gd name="connsiteX5442" fmla="*/ 5512219 w 9144000"/>
              <a:gd name="connsiteY5442" fmla="*/ 449293 h 5510676"/>
              <a:gd name="connsiteX5443" fmla="*/ 5519414 w 9144000"/>
              <a:gd name="connsiteY5443" fmla="*/ 447391 h 5510676"/>
              <a:gd name="connsiteX5444" fmla="*/ 3201792 w 9144000"/>
              <a:gd name="connsiteY5444" fmla="*/ 444357 h 5510676"/>
              <a:gd name="connsiteX5445" fmla="*/ 3203694 w 9144000"/>
              <a:gd name="connsiteY5445" fmla="*/ 451551 h 5510676"/>
              <a:gd name="connsiteX5446" fmla="*/ 3197993 w 9144000"/>
              <a:gd name="connsiteY5446" fmla="*/ 455463 h 5510676"/>
              <a:gd name="connsiteX5447" fmla="*/ 3187403 w 9144000"/>
              <a:gd name="connsiteY5447" fmla="*/ 448161 h 5510676"/>
              <a:gd name="connsiteX5448" fmla="*/ 3201792 w 9144000"/>
              <a:gd name="connsiteY5448" fmla="*/ 444357 h 5510676"/>
              <a:gd name="connsiteX5449" fmla="*/ 6534046 w 9144000"/>
              <a:gd name="connsiteY5449" fmla="*/ 443109 h 5510676"/>
              <a:gd name="connsiteX5450" fmla="*/ 6528234 w 9144000"/>
              <a:gd name="connsiteY5450" fmla="*/ 447261 h 5510676"/>
              <a:gd name="connsiteX5451" fmla="*/ 6488771 w 9144000"/>
              <a:gd name="connsiteY5451" fmla="*/ 470938 h 5510676"/>
              <a:gd name="connsiteX5452" fmla="*/ 6490964 w 9144000"/>
              <a:gd name="connsiteY5452" fmla="*/ 475325 h 5510676"/>
              <a:gd name="connsiteX5453" fmla="*/ 6496261 w 9144000"/>
              <a:gd name="connsiteY5453" fmla="*/ 473924 h 5510676"/>
              <a:gd name="connsiteX5454" fmla="*/ 6492097 w 9144000"/>
              <a:gd name="connsiteY5454" fmla="*/ 477593 h 5510676"/>
              <a:gd name="connsiteX5455" fmla="*/ 6494031 w 9144000"/>
              <a:gd name="connsiteY5455" fmla="*/ 481462 h 5510676"/>
              <a:gd name="connsiteX5456" fmla="*/ 6501007 w 9144000"/>
              <a:gd name="connsiteY5456" fmla="*/ 493089 h 5510676"/>
              <a:gd name="connsiteX5457" fmla="*/ 6505628 w 9144000"/>
              <a:gd name="connsiteY5457" fmla="*/ 493382 h 5510676"/>
              <a:gd name="connsiteX5458" fmla="*/ 6509818 w 9144000"/>
              <a:gd name="connsiteY5458" fmla="*/ 491985 h 5510676"/>
              <a:gd name="connsiteX5459" fmla="*/ 6522972 w 9144000"/>
              <a:gd name="connsiteY5459" fmla="*/ 484093 h 5510676"/>
              <a:gd name="connsiteX5460" fmla="*/ 6528322 w 9144000"/>
              <a:gd name="connsiteY5460" fmla="*/ 478743 h 5510676"/>
              <a:gd name="connsiteX5461" fmla="*/ 6526939 w 9144000"/>
              <a:gd name="connsiteY5461" fmla="*/ 473510 h 5510676"/>
              <a:gd name="connsiteX5462" fmla="*/ 6534134 w 9144000"/>
              <a:gd name="connsiteY5462" fmla="*/ 471608 h 5510676"/>
              <a:gd name="connsiteX5463" fmla="*/ 6534410 w 9144000"/>
              <a:gd name="connsiteY5463" fmla="*/ 472654 h 5510676"/>
              <a:gd name="connsiteX5464" fmla="*/ 6544020 w 9144000"/>
              <a:gd name="connsiteY5464" fmla="*/ 463045 h 5510676"/>
              <a:gd name="connsiteX5465" fmla="*/ 6554543 w 9144000"/>
              <a:gd name="connsiteY5465" fmla="*/ 452522 h 5510676"/>
              <a:gd name="connsiteX5466" fmla="*/ 6561669 w 9144000"/>
              <a:gd name="connsiteY5466" fmla="*/ 450146 h 5510676"/>
              <a:gd name="connsiteX5467" fmla="*/ 6559106 w 9144000"/>
              <a:gd name="connsiteY5467" fmla="*/ 449613 h 5510676"/>
              <a:gd name="connsiteX5468" fmla="*/ 628915 w 9144000"/>
              <a:gd name="connsiteY5468" fmla="*/ 442806 h 5510676"/>
              <a:gd name="connsiteX5469" fmla="*/ 623129 w 9144000"/>
              <a:gd name="connsiteY5469" fmla="*/ 444357 h 5510676"/>
              <a:gd name="connsiteX5470" fmla="*/ 630464 w 9144000"/>
              <a:gd name="connsiteY5470" fmla="*/ 448593 h 5510676"/>
              <a:gd name="connsiteX5471" fmla="*/ 5956113 w 9144000"/>
              <a:gd name="connsiteY5471" fmla="*/ 439696 h 5510676"/>
              <a:gd name="connsiteX5472" fmla="*/ 5948919 w 9144000"/>
              <a:gd name="connsiteY5472" fmla="*/ 441598 h 5510676"/>
              <a:gd name="connsiteX5473" fmla="*/ 5950821 w 9144000"/>
              <a:gd name="connsiteY5473" fmla="*/ 448792 h 5510676"/>
              <a:gd name="connsiteX5474" fmla="*/ 3046495 w 9144000"/>
              <a:gd name="connsiteY5474" fmla="*/ 439231 h 5510676"/>
              <a:gd name="connsiteX5475" fmla="*/ 3055591 w 9144000"/>
              <a:gd name="connsiteY5475" fmla="*/ 444524 h 5510676"/>
              <a:gd name="connsiteX5476" fmla="*/ 3048398 w 9144000"/>
              <a:gd name="connsiteY5476" fmla="*/ 446426 h 5510676"/>
              <a:gd name="connsiteX5477" fmla="*/ 6613969 w 9144000"/>
              <a:gd name="connsiteY5477" fmla="*/ 438639 h 5510676"/>
              <a:gd name="connsiteX5478" fmla="*/ 6573495 w 9144000"/>
              <a:gd name="connsiteY5478" fmla="*/ 445809 h 5510676"/>
              <a:gd name="connsiteX5479" fmla="*/ 6575989 w 9144000"/>
              <a:gd name="connsiteY5479" fmla="*/ 447260 h 5510676"/>
              <a:gd name="connsiteX5480" fmla="*/ 6601901 w 9144000"/>
              <a:gd name="connsiteY5480" fmla="*/ 447261 h 5510676"/>
              <a:gd name="connsiteX5481" fmla="*/ 5640227 w 9144000"/>
              <a:gd name="connsiteY5481" fmla="*/ 438541 h 5510676"/>
              <a:gd name="connsiteX5482" fmla="*/ 5649324 w 9144000"/>
              <a:gd name="connsiteY5482" fmla="*/ 443834 h 5510676"/>
              <a:gd name="connsiteX5483" fmla="*/ 5663713 w 9144000"/>
              <a:gd name="connsiteY5483" fmla="*/ 440030 h 5510676"/>
              <a:gd name="connsiteX5484" fmla="*/ 5640227 w 9144000"/>
              <a:gd name="connsiteY5484" fmla="*/ 438541 h 5510676"/>
              <a:gd name="connsiteX5485" fmla="*/ 1895846 w 9144000"/>
              <a:gd name="connsiteY5485" fmla="*/ 438203 h 5510676"/>
              <a:gd name="connsiteX5486" fmla="*/ 1908967 w 9144000"/>
              <a:gd name="connsiteY5486" fmla="*/ 440889 h 5510676"/>
              <a:gd name="connsiteX5487" fmla="*/ 1913411 w 9144000"/>
              <a:gd name="connsiteY5487" fmla="*/ 445899 h 5510676"/>
              <a:gd name="connsiteX5488" fmla="*/ 1922089 w 9144000"/>
              <a:gd name="connsiteY5488" fmla="*/ 443574 h 5510676"/>
              <a:gd name="connsiteX5489" fmla="*/ 1930769 w 9144000"/>
              <a:gd name="connsiteY5489" fmla="*/ 441248 h 5510676"/>
              <a:gd name="connsiteX5490" fmla="*/ 1943890 w 9144000"/>
              <a:gd name="connsiteY5490" fmla="*/ 443933 h 5510676"/>
              <a:gd name="connsiteX5491" fmla="*/ 1949677 w 9144000"/>
              <a:gd name="connsiteY5491" fmla="*/ 442383 h 5510676"/>
              <a:gd name="connsiteX5492" fmla="*/ 1962798 w 9144000"/>
              <a:gd name="connsiteY5492" fmla="*/ 445068 h 5510676"/>
              <a:gd name="connsiteX5493" fmla="*/ 1981706 w 9144000"/>
              <a:gd name="connsiteY5493" fmla="*/ 446203 h 5510676"/>
              <a:gd name="connsiteX5494" fmla="*/ 1994829 w 9144000"/>
              <a:gd name="connsiteY5494" fmla="*/ 448888 h 5510676"/>
              <a:gd name="connsiteX5495" fmla="*/ 2001390 w 9144000"/>
              <a:gd name="connsiteY5495" fmla="*/ 450231 h 5510676"/>
              <a:gd name="connsiteX5496" fmla="*/ 2013737 w 9144000"/>
              <a:gd name="connsiteY5496" fmla="*/ 450023 h 5510676"/>
              <a:gd name="connsiteX5497" fmla="*/ 2026859 w 9144000"/>
              <a:gd name="connsiteY5497" fmla="*/ 452708 h 5510676"/>
              <a:gd name="connsiteX5498" fmla="*/ 2021073 w 9144000"/>
              <a:gd name="connsiteY5498" fmla="*/ 454259 h 5510676"/>
              <a:gd name="connsiteX5499" fmla="*/ 2005266 w 9144000"/>
              <a:gd name="connsiteY5499" fmla="*/ 464696 h 5510676"/>
              <a:gd name="connsiteX5500" fmla="*/ 1999481 w 9144000"/>
              <a:gd name="connsiteY5500" fmla="*/ 466246 h 5510676"/>
              <a:gd name="connsiteX5501" fmla="*/ 1967448 w 9144000"/>
              <a:gd name="connsiteY5501" fmla="*/ 462426 h 5510676"/>
              <a:gd name="connsiteX5502" fmla="*/ 1968792 w 9144000"/>
              <a:gd name="connsiteY5502" fmla="*/ 455864 h 5510676"/>
              <a:gd name="connsiteX5503" fmla="*/ 1958563 w 9144000"/>
              <a:gd name="connsiteY5503" fmla="*/ 452405 h 5510676"/>
              <a:gd name="connsiteX5504" fmla="*/ 1954895 w 9144000"/>
              <a:gd name="connsiteY5504" fmla="*/ 450287 h 5510676"/>
              <a:gd name="connsiteX5505" fmla="*/ 1939655 w 9144000"/>
              <a:gd name="connsiteY5505" fmla="*/ 451270 h 5510676"/>
              <a:gd name="connsiteX5506" fmla="*/ 1896054 w 9144000"/>
              <a:gd name="connsiteY5506" fmla="*/ 450550 h 5510676"/>
              <a:gd name="connsiteX5507" fmla="*/ 1881381 w 9144000"/>
              <a:gd name="connsiteY5507" fmla="*/ 442079 h 5510676"/>
              <a:gd name="connsiteX5508" fmla="*/ 1887167 w 9144000"/>
              <a:gd name="connsiteY5508" fmla="*/ 440529 h 5510676"/>
              <a:gd name="connsiteX5509" fmla="*/ 1895846 w 9144000"/>
              <a:gd name="connsiteY5509" fmla="*/ 438203 h 5510676"/>
              <a:gd name="connsiteX5510" fmla="*/ 6140186 w 9144000"/>
              <a:gd name="connsiteY5510" fmla="*/ 437213 h 5510676"/>
              <a:gd name="connsiteX5511" fmla="*/ 6129395 w 9144000"/>
              <a:gd name="connsiteY5511" fmla="*/ 440066 h 5510676"/>
              <a:gd name="connsiteX5512" fmla="*/ 6122201 w 9144000"/>
              <a:gd name="connsiteY5512" fmla="*/ 441968 h 5510676"/>
              <a:gd name="connsiteX5513" fmla="*/ 6111410 w 9144000"/>
              <a:gd name="connsiteY5513" fmla="*/ 444821 h 5510676"/>
              <a:gd name="connsiteX5514" fmla="*/ 6120506 w 9144000"/>
              <a:gd name="connsiteY5514" fmla="*/ 450114 h 5510676"/>
              <a:gd name="connsiteX5515" fmla="*/ 6132248 w 9144000"/>
              <a:gd name="connsiteY5515" fmla="*/ 450857 h 5510676"/>
              <a:gd name="connsiteX5516" fmla="*/ 6137638 w 9144000"/>
              <a:gd name="connsiteY5516" fmla="*/ 453994 h 5510676"/>
              <a:gd name="connsiteX5517" fmla="*/ 6147539 w 9144000"/>
              <a:gd name="connsiteY5517" fmla="*/ 453039 h 5510676"/>
              <a:gd name="connsiteX5518" fmla="*/ 6153158 w 9144000"/>
              <a:gd name="connsiteY5518" fmla="*/ 454004 h 5510676"/>
              <a:gd name="connsiteX5519" fmla="*/ 6154641 w 9144000"/>
              <a:gd name="connsiteY5519" fmla="*/ 452521 h 5510676"/>
              <a:gd name="connsiteX5520" fmla="*/ 6168551 w 9144000"/>
              <a:gd name="connsiteY5520" fmla="*/ 457158 h 5510676"/>
              <a:gd name="connsiteX5521" fmla="*/ 6167475 w 9144000"/>
              <a:gd name="connsiteY5521" fmla="*/ 453089 h 5510676"/>
              <a:gd name="connsiteX5522" fmla="*/ 6174236 w 9144000"/>
              <a:gd name="connsiteY5522" fmla="*/ 457024 h 5510676"/>
              <a:gd name="connsiteX5523" fmla="*/ 6177941 w 9144000"/>
              <a:gd name="connsiteY5523" fmla="*/ 450108 h 5510676"/>
              <a:gd name="connsiteX5524" fmla="*/ 6185014 w 9144000"/>
              <a:gd name="connsiteY5524" fmla="*/ 451323 h 5510676"/>
              <a:gd name="connsiteX5525" fmla="*/ 6180951 w 9144000"/>
              <a:gd name="connsiteY5525" fmla="*/ 447259 h 5510676"/>
              <a:gd name="connsiteX5526" fmla="*/ 6189526 w 9144000"/>
              <a:gd name="connsiteY5526" fmla="*/ 447260 h 5510676"/>
              <a:gd name="connsiteX5527" fmla="*/ 6196252 w 9144000"/>
              <a:gd name="connsiteY5527" fmla="*/ 445481 h 5510676"/>
              <a:gd name="connsiteX5528" fmla="*/ 6194350 w 9144000"/>
              <a:gd name="connsiteY5528" fmla="*/ 438288 h 5510676"/>
              <a:gd name="connsiteX5529" fmla="*/ 2938168 w 9144000"/>
              <a:gd name="connsiteY5529" fmla="*/ 437082 h 5510676"/>
              <a:gd name="connsiteX5530" fmla="*/ 2940070 w 9144000"/>
              <a:gd name="connsiteY5530" fmla="*/ 444277 h 5510676"/>
              <a:gd name="connsiteX5531" fmla="*/ 2930974 w 9144000"/>
              <a:gd name="connsiteY5531" fmla="*/ 438984 h 5510676"/>
              <a:gd name="connsiteX5532" fmla="*/ 7722678 w 9144000"/>
              <a:gd name="connsiteY5532" fmla="*/ 436736 h 5510676"/>
              <a:gd name="connsiteX5533" fmla="*/ 7712153 w 9144000"/>
              <a:gd name="connsiteY5533" fmla="*/ 441998 h 5510676"/>
              <a:gd name="connsiteX5534" fmla="*/ 7717416 w 9144000"/>
              <a:gd name="connsiteY5534" fmla="*/ 447260 h 5510676"/>
              <a:gd name="connsiteX5535" fmla="*/ 7725309 w 9144000"/>
              <a:gd name="connsiteY5535" fmla="*/ 449890 h 5510676"/>
              <a:gd name="connsiteX5536" fmla="*/ 7727940 w 9144000"/>
              <a:gd name="connsiteY5536" fmla="*/ 441998 h 5510676"/>
              <a:gd name="connsiteX5537" fmla="*/ 7722678 w 9144000"/>
              <a:gd name="connsiteY5537" fmla="*/ 436736 h 5510676"/>
              <a:gd name="connsiteX5538" fmla="*/ 8338316 w 9144000"/>
              <a:gd name="connsiteY5538" fmla="*/ 436735 h 5510676"/>
              <a:gd name="connsiteX5539" fmla="*/ 8322531 w 9144000"/>
              <a:gd name="connsiteY5539" fmla="*/ 452521 h 5510676"/>
              <a:gd name="connsiteX5540" fmla="*/ 8348841 w 9144000"/>
              <a:gd name="connsiteY5540" fmla="*/ 447260 h 5510676"/>
              <a:gd name="connsiteX5541" fmla="*/ 8351471 w 9144000"/>
              <a:gd name="connsiteY5541" fmla="*/ 439366 h 5510676"/>
              <a:gd name="connsiteX5542" fmla="*/ 8338316 w 9144000"/>
              <a:gd name="connsiteY5542" fmla="*/ 436735 h 5510676"/>
              <a:gd name="connsiteX5543" fmla="*/ 4862256 w 9144000"/>
              <a:gd name="connsiteY5543" fmla="*/ 436400 h 5510676"/>
              <a:gd name="connsiteX5544" fmla="*/ 4835650 w 9144000"/>
              <a:gd name="connsiteY5544" fmla="*/ 437661 h 5510676"/>
              <a:gd name="connsiteX5545" fmla="*/ 4832304 w 9144000"/>
              <a:gd name="connsiteY5545" fmla="*/ 437551 h 5510676"/>
              <a:gd name="connsiteX5546" fmla="*/ 4836839 w 9144000"/>
              <a:gd name="connsiteY5546" fmla="*/ 442158 h 5510676"/>
              <a:gd name="connsiteX5547" fmla="*/ 4848820 w 9144000"/>
              <a:gd name="connsiteY5547" fmla="*/ 443801 h 5510676"/>
              <a:gd name="connsiteX5548" fmla="*/ 4871353 w 9144000"/>
              <a:gd name="connsiteY5548" fmla="*/ 441692 h 5510676"/>
              <a:gd name="connsiteX5549" fmla="*/ 1371281 w 9144000"/>
              <a:gd name="connsiteY5549" fmla="*/ 436130 h 5510676"/>
              <a:gd name="connsiteX5550" fmla="*/ 1372832 w 9144000"/>
              <a:gd name="connsiteY5550" fmla="*/ 441916 h 5510676"/>
              <a:gd name="connsiteX5551" fmla="*/ 1366271 w 9144000"/>
              <a:gd name="connsiteY5551" fmla="*/ 440573 h 5510676"/>
              <a:gd name="connsiteX5552" fmla="*/ 1371281 w 9144000"/>
              <a:gd name="connsiteY5552" fmla="*/ 436130 h 5510676"/>
              <a:gd name="connsiteX5553" fmla="*/ 794436 w 9144000"/>
              <a:gd name="connsiteY5553" fmla="*/ 435662 h 5510676"/>
              <a:gd name="connsiteX5554" fmla="*/ 801773 w 9144000"/>
              <a:gd name="connsiteY5554" fmla="*/ 439899 h 5510676"/>
              <a:gd name="connsiteX5555" fmla="*/ 795986 w 9144000"/>
              <a:gd name="connsiteY5555" fmla="*/ 441450 h 5510676"/>
              <a:gd name="connsiteX5556" fmla="*/ 2829840 w 9144000"/>
              <a:gd name="connsiteY5556" fmla="*/ 434934 h 5510676"/>
              <a:gd name="connsiteX5557" fmla="*/ 2831742 w 9144000"/>
              <a:gd name="connsiteY5557" fmla="*/ 442128 h 5510676"/>
              <a:gd name="connsiteX5558" fmla="*/ 2822646 w 9144000"/>
              <a:gd name="connsiteY5558" fmla="*/ 436836 h 5510676"/>
              <a:gd name="connsiteX5559" fmla="*/ 2829840 w 9144000"/>
              <a:gd name="connsiteY5559" fmla="*/ 434934 h 5510676"/>
              <a:gd name="connsiteX5560" fmla="*/ 5508415 w 9144000"/>
              <a:gd name="connsiteY5560" fmla="*/ 434904 h 5510676"/>
              <a:gd name="connsiteX5561" fmla="*/ 5517512 w 9144000"/>
              <a:gd name="connsiteY5561" fmla="*/ 440197 h 5510676"/>
              <a:gd name="connsiteX5562" fmla="*/ 5510318 w 9144000"/>
              <a:gd name="connsiteY5562" fmla="*/ 442099 h 5510676"/>
              <a:gd name="connsiteX5563" fmla="*/ 5897925 w 9144000"/>
              <a:gd name="connsiteY5563" fmla="*/ 434621 h 5510676"/>
              <a:gd name="connsiteX5564" fmla="*/ 5905393 w 9144000"/>
              <a:gd name="connsiteY5564" fmla="*/ 438621 h 5510676"/>
              <a:gd name="connsiteX5565" fmla="*/ 5902526 w 9144000"/>
              <a:gd name="connsiteY5565" fmla="*/ 439488 h 5510676"/>
              <a:gd name="connsiteX5566" fmla="*/ 5895926 w 9144000"/>
              <a:gd name="connsiteY5566" fmla="*/ 438354 h 5510676"/>
              <a:gd name="connsiteX5567" fmla="*/ 5897925 w 9144000"/>
              <a:gd name="connsiteY5567" fmla="*/ 434621 h 5510676"/>
              <a:gd name="connsiteX5568" fmla="*/ 428264 w 9144000"/>
              <a:gd name="connsiteY5568" fmla="*/ 434558 h 5510676"/>
              <a:gd name="connsiteX5569" fmla="*/ 429813 w 9144000"/>
              <a:gd name="connsiteY5569" fmla="*/ 440344 h 5510676"/>
              <a:gd name="connsiteX5570" fmla="*/ 426146 w 9144000"/>
              <a:gd name="connsiteY5570" fmla="*/ 438226 h 5510676"/>
              <a:gd name="connsiteX5571" fmla="*/ 416692 w 9144000"/>
              <a:gd name="connsiteY5571" fmla="*/ 437658 h 5510676"/>
              <a:gd name="connsiteX5572" fmla="*/ 422478 w 9144000"/>
              <a:gd name="connsiteY5572" fmla="*/ 436108 h 5510676"/>
              <a:gd name="connsiteX5573" fmla="*/ 428264 w 9144000"/>
              <a:gd name="connsiteY5573" fmla="*/ 434558 h 5510676"/>
              <a:gd name="connsiteX5574" fmla="*/ 2891198 w 9144000"/>
              <a:gd name="connsiteY5574" fmla="*/ 434106 h 5510676"/>
              <a:gd name="connsiteX5575" fmla="*/ 2916585 w 9144000"/>
              <a:gd name="connsiteY5575" fmla="*/ 442788 h 5510676"/>
              <a:gd name="connsiteX5576" fmla="*/ 2893100 w 9144000"/>
              <a:gd name="connsiteY5576" fmla="*/ 441300 h 5510676"/>
              <a:gd name="connsiteX5577" fmla="*/ 2878712 w 9144000"/>
              <a:gd name="connsiteY5577" fmla="*/ 445104 h 5510676"/>
              <a:gd name="connsiteX5578" fmla="*/ 2869616 w 9144000"/>
              <a:gd name="connsiteY5578" fmla="*/ 439812 h 5510676"/>
              <a:gd name="connsiteX5579" fmla="*/ 2860520 w 9144000"/>
              <a:gd name="connsiteY5579" fmla="*/ 434519 h 5510676"/>
              <a:gd name="connsiteX5580" fmla="*/ 2891198 w 9144000"/>
              <a:gd name="connsiteY5580" fmla="*/ 434106 h 5510676"/>
              <a:gd name="connsiteX5581" fmla="*/ 7854225 w 9144000"/>
              <a:gd name="connsiteY5581" fmla="*/ 434105 h 5510676"/>
              <a:gd name="connsiteX5582" fmla="*/ 7827916 w 9144000"/>
              <a:gd name="connsiteY5582" fmla="*/ 441998 h 5510676"/>
              <a:gd name="connsiteX5583" fmla="*/ 7806868 w 9144000"/>
              <a:gd name="connsiteY5583" fmla="*/ 447260 h 5510676"/>
              <a:gd name="connsiteX5584" fmla="*/ 7798976 w 9144000"/>
              <a:gd name="connsiteY5584" fmla="*/ 449890 h 5510676"/>
              <a:gd name="connsiteX5585" fmla="*/ 7801606 w 9144000"/>
              <a:gd name="connsiteY5585" fmla="*/ 457783 h 5510676"/>
              <a:gd name="connsiteX5586" fmla="*/ 7812130 w 9144000"/>
              <a:gd name="connsiteY5586" fmla="*/ 457784 h 5510676"/>
              <a:gd name="connsiteX5587" fmla="*/ 7820023 w 9144000"/>
              <a:gd name="connsiteY5587" fmla="*/ 460414 h 5510676"/>
              <a:gd name="connsiteX5588" fmla="*/ 7827915 w 9144000"/>
              <a:gd name="connsiteY5588" fmla="*/ 463044 h 5510676"/>
              <a:gd name="connsiteX5589" fmla="*/ 7845673 w 9144000"/>
              <a:gd name="connsiteY5589" fmla="*/ 459098 h 5510676"/>
              <a:gd name="connsiteX5590" fmla="*/ 7848963 w 9144000"/>
              <a:gd name="connsiteY5590" fmla="*/ 452522 h 5510676"/>
              <a:gd name="connsiteX5591" fmla="*/ 7854225 w 9144000"/>
              <a:gd name="connsiteY5591" fmla="*/ 434105 h 5510676"/>
              <a:gd name="connsiteX5592" fmla="*/ 6039053 w 9144000"/>
              <a:gd name="connsiteY5592" fmla="*/ 433163 h 5510676"/>
              <a:gd name="connsiteX5593" fmla="*/ 6017471 w 9144000"/>
              <a:gd name="connsiteY5593" fmla="*/ 438869 h 5510676"/>
              <a:gd name="connsiteX5594" fmla="*/ 6026567 w 9144000"/>
              <a:gd name="connsiteY5594" fmla="*/ 444161 h 5510676"/>
              <a:gd name="connsiteX5595" fmla="*/ 6040955 w 9144000"/>
              <a:gd name="connsiteY5595" fmla="*/ 440356 h 5510676"/>
              <a:gd name="connsiteX5596" fmla="*/ 6057246 w 9144000"/>
              <a:gd name="connsiteY5596" fmla="*/ 443746 h 5510676"/>
              <a:gd name="connsiteX5597" fmla="*/ 1314558 w 9144000"/>
              <a:gd name="connsiteY5597" fmla="*/ 432725 h 5510676"/>
              <a:gd name="connsiteX5598" fmla="*/ 1321893 w 9144000"/>
              <a:gd name="connsiteY5598" fmla="*/ 436961 h 5510676"/>
              <a:gd name="connsiteX5599" fmla="*/ 1317659 w 9144000"/>
              <a:gd name="connsiteY5599" fmla="*/ 444297 h 5510676"/>
              <a:gd name="connsiteX5600" fmla="*/ 1307429 w 9144000"/>
              <a:gd name="connsiteY5600" fmla="*/ 440837 h 5510676"/>
              <a:gd name="connsiteX5601" fmla="*/ 1305878 w 9144000"/>
              <a:gd name="connsiteY5601" fmla="*/ 435051 h 5510676"/>
              <a:gd name="connsiteX5602" fmla="*/ 1314558 w 9144000"/>
              <a:gd name="connsiteY5602" fmla="*/ 432725 h 5510676"/>
              <a:gd name="connsiteX5603" fmla="*/ 991986 w 9144000"/>
              <a:gd name="connsiteY5603" fmla="*/ 432340 h 5510676"/>
              <a:gd name="connsiteX5604" fmla="*/ 1005108 w 9144000"/>
              <a:gd name="connsiteY5604" fmla="*/ 435025 h 5510676"/>
              <a:gd name="connsiteX5605" fmla="*/ 993537 w 9144000"/>
              <a:gd name="connsiteY5605" fmla="*/ 438125 h 5510676"/>
              <a:gd name="connsiteX5606" fmla="*/ 1038481 w 9144000"/>
              <a:gd name="connsiteY5606" fmla="*/ 432284 h 5510676"/>
              <a:gd name="connsiteX5607" fmla="*/ 1076297 w 9144000"/>
              <a:gd name="connsiteY5607" fmla="*/ 434554 h 5510676"/>
              <a:gd name="connsiteX5608" fmla="*/ 1093863 w 9144000"/>
              <a:gd name="connsiteY5608" fmla="*/ 442250 h 5510676"/>
              <a:gd name="connsiteX5609" fmla="*/ 1106985 w 9144000"/>
              <a:gd name="connsiteY5609" fmla="*/ 444935 h 5510676"/>
              <a:gd name="connsiteX5610" fmla="*/ 1106022 w 9144000"/>
              <a:gd name="connsiteY5610" fmla="*/ 447131 h 5510676"/>
              <a:gd name="connsiteX5611" fmla="*/ 1082291 w 9144000"/>
              <a:gd name="connsiteY5611" fmla="*/ 445350 h 5510676"/>
              <a:gd name="connsiteX5612" fmla="*/ 1069169 w 9144000"/>
              <a:gd name="connsiteY5612" fmla="*/ 442665 h 5510676"/>
              <a:gd name="connsiteX5613" fmla="*/ 1063383 w 9144000"/>
              <a:gd name="connsiteY5613" fmla="*/ 444215 h 5510676"/>
              <a:gd name="connsiteX5614" fmla="*/ 1053154 w 9144000"/>
              <a:gd name="connsiteY5614" fmla="*/ 440755 h 5510676"/>
              <a:gd name="connsiteX5615" fmla="*/ 1030578 w 9144000"/>
              <a:gd name="connsiteY5615" fmla="*/ 437502 h 5510676"/>
              <a:gd name="connsiteX5616" fmla="*/ 1012445 w 9144000"/>
              <a:gd name="connsiteY5616" fmla="*/ 439260 h 5510676"/>
              <a:gd name="connsiteX5617" fmla="*/ 1010895 w 9144000"/>
              <a:gd name="connsiteY5617" fmla="*/ 433474 h 5510676"/>
              <a:gd name="connsiteX5618" fmla="*/ 1038481 w 9144000"/>
              <a:gd name="connsiteY5618" fmla="*/ 432284 h 5510676"/>
              <a:gd name="connsiteX5619" fmla="*/ 8511958 w 9144000"/>
              <a:gd name="connsiteY5619" fmla="*/ 431474 h 5510676"/>
              <a:gd name="connsiteX5620" fmla="*/ 8522482 w 9144000"/>
              <a:gd name="connsiteY5620" fmla="*/ 431474 h 5510676"/>
              <a:gd name="connsiteX5621" fmla="*/ 8522481 w 9144000"/>
              <a:gd name="connsiteY5621" fmla="*/ 441997 h 5510676"/>
              <a:gd name="connsiteX5622" fmla="*/ 8517221 w 9144000"/>
              <a:gd name="connsiteY5622" fmla="*/ 436736 h 5510676"/>
              <a:gd name="connsiteX5623" fmla="*/ 638162 w 9144000"/>
              <a:gd name="connsiteY5623" fmla="*/ 431027 h 5510676"/>
              <a:gd name="connsiteX5624" fmla="*/ 646274 w 9144000"/>
              <a:gd name="connsiteY5624" fmla="*/ 438155 h 5510676"/>
              <a:gd name="connsiteX5625" fmla="*/ 652059 w 9144000"/>
              <a:gd name="connsiteY5625" fmla="*/ 436605 h 5510676"/>
              <a:gd name="connsiteX5626" fmla="*/ 659394 w 9144000"/>
              <a:gd name="connsiteY5626" fmla="*/ 440841 h 5510676"/>
              <a:gd name="connsiteX5627" fmla="*/ 653609 w 9144000"/>
              <a:gd name="connsiteY5627" fmla="*/ 442391 h 5510676"/>
              <a:gd name="connsiteX5628" fmla="*/ 643588 w 9144000"/>
              <a:gd name="connsiteY5628" fmla="*/ 451278 h 5510676"/>
              <a:gd name="connsiteX5629" fmla="*/ 633898 w 9144000"/>
              <a:gd name="connsiteY5629" fmla="*/ 455617 h 5510676"/>
              <a:gd name="connsiteX5630" fmla="*/ 623518 w 9144000"/>
              <a:gd name="connsiteY5630" fmla="*/ 455929 h 5510676"/>
              <a:gd name="connsiteX5631" fmla="*/ 618118 w 9144000"/>
              <a:gd name="connsiteY5631" fmla="*/ 448799 h 5510676"/>
              <a:gd name="connsiteX5632" fmla="*/ 598435 w 9144000"/>
              <a:gd name="connsiteY5632" fmla="*/ 444772 h 5510676"/>
              <a:gd name="connsiteX5633" fmla="*/ 563719 w 9144000"/>
              <a:gd name="connsiteY5633" fmla="*/ 454074 h 5510676"/>
              <a:gd name="connsiteX5634" fmla="*/ 524355 w 9144000"/>
              <a:gd name="connsiteY5634" fmla="*/ 446018 h 5510676"/>
              <a:gd name="connsiteX5635" fmla="*/ 498109 w 9144000"/>
              <a:gd name="connsiteY5635" fmla="*/ 440647 h 5510676"/>
              <a:gd name="connsiteX5636" fmla="*/ 479202 w 9144000"/>
              <a:gd name="connsiteY5636" fmla="*/ 439513 h 5510676"/>
              <a:gd name="connsiteX5637" fmla="*/ 435600 w 9144000"/>
              <a:gd name="connsiteY5637" fmla="*/ 438793 h 5510676"/>
              <a:gd name="connsiteX5638" fmla="*/ 483437 w 9144000"/>
              <a:gd name="connsiteY5638" fmla="*/ 432177 h 5510676"/>
              <a:gd name="connsiteX5639" fmla="*/ 620028 w 9144000"/>
              <a:gd name="connsiteY5639" fmla="*/ 432785 h 5510676"/>
              <a:gd name="connsiteX5640" fmla="*/ 638162 w 9144000"/>
              <a:gd name="connsiteY5640" fmla="*/ 431027 h 5510676"/>
              <a:gd name="connsiteX5641" fmla="*/ 4768318 w 9144000"/>
              <a:gd name="connsiteY5641" fmla="*/ 430448 h 5510676"/>
              <a:gd name="connsiteX5642" fmla="*/ 4770220 w 9144000"/>
              <a:gd name="connsiteY5642" fmla="*/ 437641 h 5510676"/>
              <a:gd name="connsiteX5643" fmla="*/ 4777414 w 9144000"/>
              <a:gd name="connsiteY5643" fmla="*/ 435739 h 5510676"/>
              <a:gd name="connsiteX5644" fmla="*/ 4772866 w 9144000"/>
              <a:gd name="connsiteY5644" fmla="*/ 433093 h 5510676"/>
              <a:gd name="connsiteX5645" fmla="*/ 4768318 w 9144000"/>
              <a:gd name="connsiteY5645" fmla="*/ 430448 h 5510676"/>
              <a:gd name="connsiteX5646" fmla="*/ 6315164 w 9144000"/>
              <a:gd name="connsiteY5646" fmla="*/ 429438 h 5510676"/>
              <a:gd name="connsiteX5647" fmla="*/ 6300775 w 9144000"/>
              <a:gd name="connsiteY5647" fmla="*/ 433242 h 5510676"/>
              <a:gd name="connsiteX5648" fmla="*/ 6281839 w 9144000"/>
              <a:gd name="connsiteY5648" fmla="*/ 434400 h 5510676"/>
              <a:gd name="connsiteX5649" fmla="*/ 6266500 w 9144000"/>
              <a:gd name="connsiteY5649" fmla="*/ 434607 h 5510676"/>
              <a:gd name="connsiteX5650" fmla="*/ 6246611 w 9144000"/>
              <a:gd name="connsiteY5650" fmla="*/ 432167 h 5510676"/>
              <a:gd name="connsiteX5651" fmla="*/ 6232223 w 9144000"/>
              <a:gd name="connsiteY5651" fmla="*/ 435971 h 5510676"/>
              <a:gd name="connsiteX5652" fmla="*/ 6226255 w 9144000"/>
              <a:gd name="connsiteY5652" fmla="*/ 432500 h 5510676"/>
              <a:gd name="connsiteX5653" fmla="*/ 6214239 w 9144000"/>
              <a:gd name="connsiteY5653" fmla="*/ 438508 h 5510676"/>
              <a:gd name="connsiteX5654" fmla="*/ 6210640 w 9144000"/>
              <a:gd name="connsiteY5654" fmla="*/ 441677 h 5510676"/>
              <a:gd name="connsiteX5655" fmla="*/ 6214444 w 9144000"/>
              <a:gd name="connsiteY5655" fmla="*/ 456066 h 5510676"/>
              <a:gd name="connsiteX5656" fmla="*/ 6205451 w 9144000"/>
              <a:gd name="connsiteY5656" fmla="*/ 458443 h 5510676"/>
              <a:gd name="connsiteX5657" fmla="*/ 6190427 w 9144000"/>
              <a:gd name="connsiteY5657" fmla="*/ 448307 h 5510676"/>
              <a:gd name="connsiteX5658" fmla="*/ 6187060 w 9144000"/>
              <a:gd name="connsiteY5658" fmla="*/ 451674 h 5510676"/>
              <a:gd name="connsiteX5659" fmla="*/ 6191142 w 9144000"/>
              <a:gd name="connsiteY5659" fmla="*/ 452375 h 5510676"/>
              <a:gd name="connsiteX5660" fmla="*/ 6182542 w 9144000"/>
              <a:gd name="connsiteY5660" fmla="*/ 454975 h 5510676"/>
              <a:gd name="connsiteX5661" fmla="*/ 6174757 w 9144000"/>
              <a:gd name="connsiteY5661" fmla="*/ 457327 h 5510676"/>
              <a:gd name="connsiteX5662" fmla="*/ 6176571 w 9144000"/>
              <a:gd name="connsiteY5662" fmla="*/ 458382 h 5510676"/>
              <a:gd name="connsiteX5663" fmla="*/ 6192862 w 9144000"/>
              <a:gd name="connsiteY5663" fmla="*/ 461772 h 5510676"/>
              <a:gd name="connsiteX5664" fmla="*/ 6207413 w 9144000"/>
              <a:gd name="connsiteY5664" fmla="*/ 464800 h 5510676"/>
              <a:gd name="connsiteX5665" fmla="*/ 6206076 w 9144000"/>
              <a:gd name="connsiteY5665" fmla="*/ 460376 h 5510676"/>
              <a:gd name="connsiteX5666" fmla="*/ 6212676 w 9144000"/>
              <a:gd name="connsiteY5666" fmla="*/ 461510 h 5510676"/>
              <a:gd name="connsiteX5667" fmla="*/ 6213437 w 9144000"/>
              <a:gd name="connsiteY5667" fmla="*/ 464030 h 5510676"/>
              <a:gd name="connsiteX5668" fmla="*/ 6216346 w 9144000"/>
              <a:gd name="connsiteY5668" fmla="*/ 463261 h 5510676"/>
              <a:gd name="connsiteX5669" fmla="*/ 6225443 w 9144000"/>
              <a:gd name="connsiteY5669" fmla="*/ 468552 h 5510676"/>
              <a:gd name="connsiteX5670" fmla="*/ 6205762 w 9144000"/>
              <a:gd name="connsiteY5670" fmla="*/ 481452 h 5510676"/>
              <a:gd name="connsiteX5671" fmla="*/ 6183228 w 9144000"/>
              <a:gd name="connsiteY5671" fmla="*/ 483562 h 5510676"/>
              <a:gd name="connsiteX5672" fmla="*/ 6163341 w 9144000"/>
              <a:gd name="connsiteY5672" fmla="*/ 481122 h 5510676"/>
              <a:gd name="connsiteX5673" fmla="*/ 6151598 w 9144000"/>
              <a:gd name="connsiteY5673" fmla="*/ 480379 h 5510676"/>
              <a:gd name="connsiteX5674" fmla="*/ 6142502 w 9144000"/>
              <a:gd name="connsiteY5674" fmla="*/ 475086 h 5510676"/>
              <a:gd name="connsiteX5675" fmla="*/ 6180375 w 9144000"/>
              <a:gd name="connsiteY5675" fmla="*/ 472771 h 5510676"/>
              <a:gd name="connsiteX5676" fmla="*/ 6169377 w 9144000"/>
              <a:gd name="connsiteY5676" fmla="*/ 460284 h 5510676"/>
              <a:gd name="connsiteX5677" fmla="*/ 6168802 w 9144000"/>
              <a:gd name="connsiteY5677" fmla="*/ 458108 h 5510676"/>
              <a:gd name="connsiteX5678" fmla="*/ 6144117 w 9144000"/>
              <a:gd name="connsiteY5678" fmla="*/ 463045 h 5510676"/>
              <a:gd name="connsiteX5679" fmla="*/ 6148006 w 9144000"/>
              <a:gd name="connsiteY5679" fmla="*/ 459156 h 5510676"/>
              <a:gd name="connsiteX5680" fmla="*/ 6137805 w 9144000"/>
              <a:gd name="connsiteY5680" fmla="*/ 462239 h 5510676"/>
              <a:gd name="connsiteX5681" fmla="*/ 6133345 w 9144000"/>
              <a:gd name="connsiteY5681" fmla="*/ 462113 h 5510676"/>
              <a:gd name="connsiteX5682" fmla="*/ 6131504 w 9144000"/>
              <a:gd name="connsiteY5682" fmla="*/ 462599 h 5510676"/>
              <a:gd name="connsiteX5683" fmla="*/ 6129706 w 9144000"/>
              <a:gd name="connsiteY5683" fmla="*/ 463075 h 5510676"/>
              <a:gd name="connsiteX5684" fmla="*/ 6117116 w 9144000"/>
              <a:gd name="connsiteY5684" fmla="*/ 466403 h 5510676"/>
              <a:gd name="connsiteX5685" fmla="*/ 6097435 w 9144000"/>
              <a:gd name="connsiteY5685" fmla="*/ 479304 h 5510676"/>
              <a:gd name="connsiteX5686" fmla="*/ 6090240 w 9144000"/>
              <a:gd name="connsiteY5686" fmla="*/ 481206 h 5510676"/>
              <a:gd name="connsiteX5687" fmla="*/ 6108433 w 9144000"/>
              <a:gd name="connsiteY5687" fmla="*/ 491791 h 5510676"/>
              <a:gd name="connsiteX5688" fmla="*/ 6120175 w 9144000"/>
              <a:gd name="connsiteY5688" fmla="*/ 492534 h 5510676"/>
              <a:gd name="connsiteX5689" fmla="*/ 6124724 w 9144000"/>
              <a:gd name="connsiteY5689" fmla="*/ 495181 h 5510676"/>
              <a:gd name="connsiteX5690" fmla="*/ 6148208 w 9144000"/>
              <a:gd name="connsiteY5690" fmla="*/ 496668 h 5510676"/>
              <a:gd name="connsiteX5691" fmla="*/ 6186081 w 9144000"/>
              <a:gd name="connsiteY5691" fmla="*/ 494353 h 5510676"/>
              <a:gd name="connsiteX5692" fmla="*/ 6195696 w 9144000"/>
              <a:gd name="connsiteY5692" fmla="*/ 494963 h 5510676"/>
              <a:gd name="connsiteX5693" fmla="*/ 6212521 w 9144000"/>
              <a:gd name="connsiteY5693" fmla="*/ 489355 h 5510676"/>
              <a:gd name="connsiteX5694" fmla="*/ 6254615 w 9144000"/>
              <a:gd name="connsiteY5694" fmla="*/ 478831 h 5510676"/>
              <a:gd name="connsiteX5695" fmla="*/ 6267771 w 9144000"/>
              <a:gd name="connsiteY5695" fmla="*/ 481461 h 5510676"/>
              <a:gd name="connsiteX5696" fmla="*/ 6269064 w 9144000"/>
              <a:gd name="connsiteY5696" fmla="*/ 481030 h 5510676"/>
              <a:gd name="connsiteX5697" fmla="*/ 6250830 w 9144000"/>
              <a:gd name="connsiteY5697" fmla="*/ 477235 h 5510676"/>
              <a:gd name="connsiteX5698" fmla="*/ 6249183 w 9144000"/>
              <a:gd name="connsiteY5698" fmla="*/ 471008 h 5510676"/>
              <a:gd name="connsiteX5699" fmla="*/ 6246979 w 9144000"/>
              <a:gd name="connsiteY5699" fmla="*/ 471479 h 5510676"/>
              <a:gd name="connsiteX5700" fmla="*/ 6245511 w 9144000"/>
              <a:gd name="connsiteY5700" fmla="*/ 470944 h 5510676"/>
              <a:gd name="connsiteX5701" fmla="*/ 6241733 w 9144000"/>
              <a:gd name="connsiteY5701" fmla="*/ 471942 h 5510676"/>
              <a:gd name="connsiteX5702" fmla="*/ 6236441 w 9144000"/>
              <a:gd name="connsiteY5702" fmla="*/ 481039 h 5510676"/>
              <a:gd name="connsiteX5703" fmla="*/ 6234539 w 9144000"/>
              <a:gd name="connsiteY5703" fmla="*/ 473844 h 5510676"/>
              <a:gd name="connsiteX5704" fmla="*/ 6232637 w 9144000"/>
              <a:gd name="connsiteY5704" fmla="*/ 466651 h 5510676"/>
              <a:gd name="connsiteX5705" fmla="*/ 6246105 w 9144000"/>
              <a:gd name="connsiteY5705" fmla="*/ 463090 h 5510676"/>
              <a:gd name="connsiteX5706" fmla="*/ 6249679 w 9144000"/>
              <a:gd name="connsiteY5706" fmla="*/ 459713 h 5510676"/>
              <a:gd name="connsiteX5707" fmla="*/ 6277214 w 9144000"/>
              <a:gd name="connsiteY5707" fmla="*/ 457648 h 5510676"/>
              <a:gd name="connsiteX5708" fmla="*/ 6297015 w 9144000"/>
              <a:gd name="connsiteY5708" fmla="*/ 461049 h 5510676"/>
              <a:gd name="connsiteX5709" fmla="*/ 6308913 w 9144000"/>
              <a:gd name="connsiteY5709" fmla="*/ 460471 h 5510676"/>
              <a:gd name="connsiteX5710" fmla="*/ 6312497 w 9144000"/>
              <a:gd name="connsiteY5710" fmla="*/ 457783 h 5510676"/>
              <a:gd name="connsiteX5711" fmla="*/ 6325652 w 9144000"/>
              <a:gd name="connsiteY5711" fmla="*/ 449890 h 5510676"/>
              <a:gd name="connsiteX5712" fmla="*/ 6344068 w 9144000"/>
              <a:gd name="connsiteY5712" fmla="*/ 441998 h 5510676"/>
              <a:gd name="connsiteX5713" fmla="*/ 6357222 w 9144000"/>
              <a:gd name="connsiteY5713" fmla="*/ 444628 h 5510676"/>
              <a:gd name="connsiteX5714" fmla="*/ 6367747 w 9144000"/>
              <a:gd name="connsiteY5714" fmla="*/ 439366 h 5510676"/>
              <a:gd name="connsiteX5715" fmla="*/ 6370377 w 9144000"/>
              <a:gd name="connsiteY5715" fmla="*/ 436736 h 5510676"/>
              <a:gd name="connsiteX5716" fmla="*/ 6370945 w 9144000"/>
              <a:gd name="connsiteY5716" fmla="*/ 436168 h 5510676"/>
              <a:gd name="connsiteX5717" fmla="*/ 6363084 w 9144000"/>
              <a:gd name="connsiteY5717" fmla="*/ 436012 h 5510676"/>
              <a:gd name="connsiteX5718" fmla="*/ 6351342 w 9144000"/>
              <a:gd name="connsiteY5718" fmla="*/ 435267 h 5510676"/>
              <a:gd name="connsiteX5719" fmla="*/ 6338648 w 9144000"/>
              <a:gd name="connsiteY5719" fmla="*/ 430927 h 5510676"/>
              <a:gd name="connsiteX5720" fmla="*/ 6315164 w 9144000"/>
              <a:gd name="connsiteY5720" fmla="*/ 429438 h 5510676"/>
              <a:gd name="connsiteX5721" fmla="*/ 5937921 w 9144000"/>
              <a:gd name="connsiteY5721" fmla="*/ 429111 h 5510676"/>
              <a:gd name="connsiteX5722" fmla="*/ 5930727 w 9144000"/>
              <a:gd name="connsiteY5722" fmla="*/ 431013 h 5510676"/>
              <a:gd name="connsiteX5723" fmla="*/ 5939822 w 9144000"/>
              <a:gd name="connsiteY5723" fmla="*/ 436305 h 5510676"/>
              <a:gd name="connsiteX5724" fmla="*/ 5833654 w 9144000"/>
              <a:gd name="connsiteY5724" fmla="*/ 429017 h 5510676"/>
              <a:gd name="connsiteX5725" fmla="*/ 5841121 w 9144000"/>
              <a:gd name="connsiteY5725" fmla="*/ 433017 h 5510676"/>
              <a:gd name="connsiteX5726" fmla="*/ 5835388 w 9144000"/>
              <a:gd name="connsiteY5726" fmla="*/ 434750 h 5510676"/>
              <a:gd name="connsiteX5727" fmla="*/ 5475835 w 9144000"/>
              <a:gd name="connsiteY5727" fmla="*/ 428124 h 5510676"/>
              <a:gd name="connsiteX5728" fmla="*/ 5480384 w 9144000"/>
              <a:gd name="connsiteY5728" fmla="*/ 430770 h 5510676"/>
              <a:gd name="connsiteX5729" fmla="*/ 5492126 w 9144000"/>
              <a:gd name="connsiteY5729" fmla="*/ 431514 h 5510676"/>
              <a:gd name="connsiteX5730" fmla="*/ 5495930 w 9144000"/>
              <a:gd name="connsiteY5730" fmla="*/ 445903 h 5510676"/>
              <a:gd name="connsiteX5731" fmla="*/ 5492539 w 9144000"/>
              <a:gd name="connsiteY5731" fmla="*/ 462193 h 5510676"/>
              <a:gd name="connsiteX5732" fmla="*/ 5474346 w 9144000"/>
              <a:gd name="connsiteY5732" fmla="*/ 451609 h 5510676"/>
              <a:gd name="connsiteX5733" fmla="*/ 5465250 w 9144000"/>
              <a:gd name="connsiteY5733" fmla="*/ 446316 h 5510676"/>
              <a:gd name="connsiteX5734" fmla="*/ 5439864 w 9144000"/>
              <a:gd name="connsiteY5734" fmla="*/ 437634 h 5510676"/>
              <a:gd name="connsiteX5735" fmla="*/ 5430767 w 9144000"/>
              <a:gd name="connsiteY5735" fmla="*/ 432342 h 5510676"/>
              <a:gd name="connsiteX5736" fmla="*/ 5445156 w 9144000"/>
              <a:gd name="connsiteY5736" fmla="*/ 428538 h 5510676"/>
              <a:gd name="connsiteX5737" fmla="*/ 5475835 w 9144000"/>
              <a:gd name="connsiteY5737" fmla="*/ 428124 h 5510676"/>
              <a:gd name="connsiteX5738" fmla="*/ 4428948 w 9144000"/>
              <a:gd name="connsiteY5738" fmla="*/ 427805 h 5510676"/>
              <a:gd name="connsiteX5739" fmla="*/ 4423655 w 9144000"/>
              <a:gd name="connsiteY5739" fmla="*/ 436901 h 5510676"/>
              <a:gd name="connsiteX5740" fmla="*/ 4430850 w 9144000"/>
              <a:gd name="connsiteY5740" fmla="*/ 434999 h 5510676"/>
              <a:gd name="connsiteX5741" fmla="*/ 5394589 w 9144000"/>
              <a:gd name="connsiteY5741" fmla="*/ 426512 h 5510676"/>
              <a:gd name="connsiteX5742" fmla="*/ 5402734 w 9144000"/>
              <a:gd name="connsiteY5742" fmla="*/ 428208 h 5510676"/>
              <a:gd name="connsiteX5743" fmla="*/ 5400089 w 9144000"/>
              <a:gd name="connsiteY5743" fmla="*/ 432756 h 5510676"/>
              <a:gd name="connsiteX5744" fmla="*/ 5390992 w 9144000"/>
              <a:gd name="connsiteY5744" fmla="*/ 427463 h 5510676"/>
              <a:gd name="connsiteX5745" fmla="*/ 5394589 w 9144000"/>
              <a:gd name="connsiteY5745" fmla="*/ 426512 h 5510676"/>
              <a:gd name="connsiteX5746" fmla="*/ 7896320 w 9144000"/>
              <a:gd name="connsiteY5746" fmla="*/ 426212 h 5510676"/>
              <a:gd name="connsiteX5747" fmla="*/ 7885796 w 9144000"/>
              <a:gd name="connsiteY5747" fmla="*/ 426213 h 5510676"/>
              <a:gd name="connsiteX5748" fmla="*/ 7864749 w 9144000"/>
              <a:gd name="connsiteY5748" fmla="*/ 447259 h 5510676"/>
              <a:gd name="connsiteX5749" fmla="*/ 7838439 w 9144000"/>
              <a:gd name="connsiteY5749" fmla="*/ 473568 h 5510676"/>
              <a:gd name="connsiteX5750" fmla="*/ 7817392 w 9144000"/>
              <a:gd name="connsiteY5750" fmla="*/ 473569 h 5510676"/>
              <a:gd name="connsiteX5751" fmla="*/ 7812130 w 9144000"/>
              <a:gd name="connsiteY5751" fmla="*/ 478831 h 5510676"/>
              <a:gd name="connsiteX5752" fmla="*/ 7814761 w 9144000"/>
              <a:gd name="connsiteY5752" fmla="*/ 486724 h 5510676"/>
              <a:gd name="connsiteX5753" fmla="*/ 7812130 w 9144000"/>
              <a:gd name="connsiteY5753" fmla="*/ 489355 h 5510676"/>
              <a:gd name="connsiteX5754" fmla="*/ 7817392 w 9144000"/>
              <a:gd name="connsiteY5754" fmla="*/ 494617 h 5510676"/>
              <a:gd name="connsiteX5755" fmla="*/ 7854225 w 9144000"/>
              <a:gd name="connsiteY5755" fmla="*/ 489355 h 5510676"/>
              <a:gd name="connsiteX5756" fmla="*/ 7872640 w 9144000"/>
              <a:gd name="connsiteY5756" fmla="*/ 481463 h 5510676"/>
              <a:gd name="connsiteX5757" fmla="*/ 7880534 w 9144000"/>
              <a:gd name="connsiteY5757" fmla="*/ 484092 h 5510676"/>
              <a:gd name="connsiteX5758" fmla="*/ 7896319 w 9144000"/>
              <a:gd name="connsiteY5758" fmla="*/ 478831 h 5510676"/>
              <a:gd name="connsiteX5759" fmla="*/ 7917367 w 9144000"/>
              <a:gd name="connsiteY5759" fmla="*/ 468307 h 5510676"/>
              <a:gd name="connsiteX5760" fmla="*/ 7927890 w 9144000"/>
              <a:gd name="connsiteY5760" fmla="*/ 457783 h 5510676"/>
              <a:gd name="connsiteX5761" fmla="*/ 7933152 w 9144000"/>
              <a:gd name="connsiteY5761" fmla="*/ 441998 h 5510676"/>
              <a:gd name="connsiteX5762" fmla="*/ 7922629 w 9144000"/>
              <a:gd name="connsiteY5762" fmla="*/ 441998 h 5510676"/>
              <a:gd name="connsiteX5763" fmla="*/ 7912105 w 9144000"/>
              <a:gd name="connsiteY5763" fmla="*/ 452522 h 5510676"/>
              <a:gd name="connsiteX5764" fmla="*/ 7896320 w 9144000"/>
              <a:gd name="connsiteY5764" fmla="*/ 457784 h 5510676"/>
              <a:gd name="connsiteX5765" fmla="*/ 7891058 w 9144000"/>
              <a:gd name="connsiteY5765" fmla="*/ 441998 h 5510676"/>
              <a:gd name="connsiteX5766" fmla="*/ 7601655 w 9144000"/>
              <a:gd name="connsiteY5766" fmla="*/ 426212 h 5510676"/>
              <a:gd name="connsiteX5767" fmla="*/ 7596393 w 9144000"/>
              <a:gd name="connsiteY5767" fmla="*/ 431474 h 5510676"/>
              <a:gd name="connsiteX5768" fmla="*/ 7596393 w 9144000"/>
              <a:gd name="connsiteY5768" fmla="*/ 441998 h 5510676"/>
              <a:gd name="connsiteX5769" fmla="*/ 7585869 w 9144000"/>
              <a:gd name="connsiteY5769" fmla="*/ 441998 h 5510676"/>
              <a:gd name="connsiteX5770" fmla="*/ 7591130 w 9144000"/>
              <a:gd name="connsiteY5770" fmla="*/ 447260 h 5510676"/>
              <a:gd name="connsiteX5771" fmla="*/ 7596393 w 9144000"/>
              <a:gd name="connsiteY5771" fmla="*/ 441998 h 5510676"/>
              <a:gd name="connsiteX5772" fmla="*/ 7601655 w 9144000"/>
              <a:gd name="connsiteY5772" fmla="*/ 436736 h 5510676"/>
              <a:gd name="connsiteX5773" fmla="*/ 7606918 w 9144000"/>
              <a:gd name="connsiteY5773" fmla="*/ 431474 h 5510676"/>
              <a:gd name="connsiteX5774" fmla="*/ 7601655 w 9144000"/>
              <a:gd name="connsiteY5774" fmla="*/ 426212 h 5510676"/>
              <a:gd name="connsiteX5775" fmla="*/ 5367508 w 9144000"/>
              <a:gd name="connsiteY5775" fmla="*/ 425975 h 5510676"/>
              <a:gd name="connsiteX5776" fmla="*/ 5366660 w 9144000"/>
              <a:gd name="connsiteY5776" fmla="*/ 430047 h 5510676"/>
              <a:gd name="connsiteX5777" fmla="*/ 5360314 w 9144000"/>
              <a:gd name="connsiteY5777" fmla="*/ 427877 h 5510676"/>
              <a:gd name="connsiteX5778" fmla="*/ 6067831 w 9144000"/>
              <a:gd name="connsiteY5778" fmla="*/ 425555 h 5510676"/>
              <a:gd name="connsiteX5779" fmla="*/ 6060637 w 9144000"/>
              <a:gd name="connsiteY5779" fmla="*/ 427457 h 5510676"/>
              <a:gd name="connsiteX5780" fmla="*/ 6053442 w 9144000"/>
              <a:gd name="connsiteY5780" fmla="*/ 429359 h 5510676"/>
              <a:gd name="connsiteX5781" fmla="*/ 6066135 w 9144000"/>
              <a:gd name="connsiteY5781" fmla="*/ 433699 h 5510676"/>
              <a:gd name="connsiteX5782" fmla="*/ 6067831 w 9144000"/>
              <a:gd name="connsiteY5782" fmla="*/ 425555 h 5510676"/>
              <a:gd name="connsiteX5783" fmla="*/ 6695237 w 9144000"/>
              <a:gd name="connsiteY5783" fmla="*/ 425324 h 5510676"/>
              <a:gd name="connsiteX5784" fmla="*/ 6694689 w 9144000"/>
              <a:gd name="connsiteY5784" fmla="*/ 429161 h 5510676"/>
              <a:gd name="connsiteX5785" fmla="*/ 6699601 w 9144000"/>
              <a:gd name="connsiteY5785" fmla="*/ 427862 h 5510676"/>
              <a:gd name="connsiteX5786" fmla="*/ 810243 w 9144000"/>
              <a:gd name="connsiteY5786" fmla="*/ 425225 h 5510676"/>
              <a:gd name="connsiteX5787" fmla="*/ 836488 w 9144000"/>
              <a:gd name="connsiteY5787" fmla="*/ 430597 h 5510676"/>
              <a:gd name="connsiteX5788" fmla="*/ 849610 w 9144000"/>
              <a:gd name="connsiteY5788" fmla="*/ 433282 h 5510676"/>
              <a:gd name="connsiteX5789" fmla="*/ 819130 w 9144000"/>
              <a:gd name="connsiteY5789" fmla="*/ 435248 h 5510676"/>
              <a:gd name="connsiteX5790" fmla="*/ 3158213 w 9144000"/>
              <a:gd name="connsiteY5790" fmla="*/ 425090 h 5510676"/>
              <a:gd name="connsiteX5791" fmla="*/ 3167308 w 9144000"/>
              <a:gd name="connsiteY5791" fmla="*/ 430381 h 5510676"/>
              <a:gd name="connsiteX5792" fmla="*/ 3183599 w 9144000"/>
              <a:gd name="connsiteY5792" fmla="*/ 433772 h 5510676"/>
              <a:gd name="connsiteX5793" fmla="*/ 3181697 w 9144000"/>
              <a:gd name="connsiteY5793" fmla="*/ 426577 h 5510676"/>
              <a:gd name="connsiteX5794" fmla="*/ 3158213 w 9144000"/>
              <a:gd name="connsiteY5794" fmla="*/ 425090 h 5510676"/>
              <a:gd name="connsiteX5795" fmla="*/ 5982988 w 9144000"/>
              <a:gd name="connsiteY5795" fmla="*/ 424893 h 5510676"/>
              <a:gd name="connsiteX5796" fmla="*/ 5954211 w 9144000"/>
              <a:gd name="connsiteY5796" fmla="*/ 432501 h 5510676"/>
              <a:gd name="connsiteX5797" fmla="*/ 5959710 w 9144000"/>
              <a:gd name="connsiteY5797" fmla="*/ 438745 h 5510676"/>
              <a:gd name="connsiteX5798" fmla="*/ 5963707 w 9144000"/>
              <a:gd name="connsiteY5798" fmla="*/ 440112 h 5510676"/>
              <a:gd name="connsiteX5799" fmla="*/ 5975964 w 9144000"/>
              <a:gd name="connsiteY5799" fmla="*/ 439193 h 5510676"/>
              <a:gd name="connsiteX5800" fmla="*/ 5978196 w 9144000"/>
              <a:gd name="connsiteY5800" fmla="*/ 441555 h 5510676"/>
              <a:gd name="connsiteX5801" fmla="*/ 5986792 w 9144000"/>
              <a:gd name="connsiteY5801" fmla="*/ 439282 h 5510676"/>
              <a:gd name="connsiteX5802" fmla="*/ 5995888 w 9144000"/>
              <a:gd name="connsiteY5802" fmla="*/ 444575 h 5510676"/>
              <a:gd name="connsiteX5803" fmla="*/ 5995669 w 9144000"/>
              <a:gd name="connsiteY5803" fmla="*/ 443745 h 5510676"/>
              <a:gd name="connsiteX5804" fmla="*/ 5994330 w 9144000"/>
              <a:gd name="connsiteY5804" fmla="*/ 443028 h 5510676"/>
              <a:gd name="connsiteX5805" fmla="*/ 5995395 w 9144000"/>
              <a:gd name="connsiteY5805" fmla="*/ 442707 h 5510676"/>
              <a:gd name="connsiteX5806" fmla="*/ 5993986 w 9144000"/>
              <a:gd name="connsiteY5806" fmla="*/ 437380 h 5510676"/>
              <a:gd name="connsiteX5807" fmla="*/ 5982988 w 9144000"/>
              <a:gd name="connsiteY5807" fmla="*/ 424893 h 5510676"/>
              <a:gd name="connsiteX5808" fmla="*/ 7914736 w 9144000"/>
              <a:gd name="connsiteY5808" fmla="*/ 423581 h 5510676"/>
              <a:gd name="connsiteX5809" fmla="*/ 7906843 w 9144000"/>
              <a:gd name="connsiteY5809" fmla="*/ 426212 h 5510676"/>
              <a:gd name="connsiteX5810" fmla="*/ 7901582 w 9144000"/>
              <a:gd name="connsiteY5810" fmla="*/ 431474 h 5510676"/>
              <a:gd name="connsiteX5811" fmla="*/ 7904213 w 9144000"/>
              <a:gd name="connsiteY5811" fmla="*/ 434105 h 5510676"/>
              <a:gd name="connsiteX5812" fmla="*/ 7912104 w 9144000"/>
              <a:gd name="connsiteY5812" fmla="*/ 431474 h 5510676"/>
              <a:gd name="connsiteX5813" fmla="*/ 7914736 w 9144000"/>
              <a:gd name="connsiteY5813" fmla="*/ 423581 h 5510676"/>
              <a:gd name="connsiteX5814" fmla="*/ 933713 w 9144000"/>
              <a:gd name="connsiteY5814" fmla="*/ 423149 h 5510676"/>
              <a:gd name="connsiteX5815" fmla="*/ 968843 w 9144000"/>
              <a:gd name="connsiteY5815" fmla="*/ 438540 h 5510676"/>
              <a:gd name="connsiteX5816" fmla="*/ 989301 w 9144000"/>
              <a:gd name="connsiteY5816" fmla="*/ 445461 h 5510676"/>
              <a:gd name="connsiteX5817" fmla="*/ 995086 w 9144000"/>
              <a:gd name="connsiteY5817" fmla="*/ 443911 h 5510676"/>
              <a:gd name="connsiteX5818" fmla="*/ 1002424 w 9144000"/>
              <a:gd name="connsiteY5818" fmla="*/ 448147 h 5510676"/>
              <a:gd name="connsiteX5819" fmla="*/ 1008210 w 9144000"/>
              <a:gd name="connsiteY5819" fmla="*/ 446597 h 5510676"/>
              <a:gd name="connsiteX5820" fmla="*/ 1043907 w 9144000"/>
              <a:gd name="connsiteY5820" fmla="*/ 452535 h 5510676"/>
              <a:gd name="connsiteX5821" fmla="*/ 1089626 w 9144000"/>
              <a:gd name="connsiteY5821" fmla="*/ 449586 h 5510676"/>
              <a:gd name="connsiteX5822" fmla="*/ 1115872 w 9144000"/>
              <a:gd name="connsiteY5822" fmla="*/ 454956 h 5510676"/>
              <a:gd name="connsiteX5823" fmla="*/ 1153688 w 9144000"/>
              <a:gd name="connsiteY5823" fmla="*/ 457227 h 5510676"/>
              <a:gd name="connsiteX5824" fmla="*/ 1240890 w 9144000"/>
              <a:gd name="connsiteY5824" fmla="*/ 458666 h 5510676"/>
              <a:gd name="connsiteX5825" fmla="*/ 1220848 w 9144000"/>
              <a:gd name="connsiteY5825" fmla="*/ 476438 h 5510676"/>
              <a:gd name="connsiteX5826" fmla="*/ 1219298 w 9144000"/>
              <a:gd name="connsiteY5826" fmla="*/ 470653 h 5510676"/>
              <a:gd name="connsiteX5827" fmla="*/ 1221416 w 9144000"/>
              <a:gd name="connsiteY5827" fmla="*/ 466984 h 5510676"/>
              <a:gd name="connsiteX5828" fmla="*/ 1211962 w 9144000"/>
              <a:gd name="connsiteY5828" fmla="*/ 466417 h 5510676"/>
              <a:gd name="connsiteX5829" fmla="*/ 1198839 w 9144000"/>
              <a:gd name="connsiteY5829" fmla="*/ 463731 h 5510676"/>
              <a:gd name="connsiteX5830" fmla="*/ 1194604 w 9144000"/>
              <a:gd name="connsiteY5830" fmla="*/ 471068 h 5510676"/>
              <a:gd name="connsiteX5831" fmla="*/ 1188818 w 9144000"/>
              <a:gd name="connsiteY5831" fmla="*/ 472619 h 5510676"/>
              <a:gd name="connsiteX5832" fmla="*/ 1177246 w 9144000"/>
              <a:gd name="connsiteY5832" fmla="*/ 475719 h 5510676"/>
              <a:gd name="connsiteX5833" fmla="*/ 1159889 w 9144000"/>
              <a:gd name="connsiteY5833" fmla="*/ 480370 h 5510676"/>
              <a:gd name="connsiteX5834" fmla="*/ 1146767 w 9144000"/>
              <a:gd name="connsiteY5834" fmla="*/ 477684 h 5510676"/>
              <a:gd name="connsiteX5835" fmla="*/ 1107401 w 9144000"/>
              <a:gd name="connsiteY5835" fmla="*/ 469629 h 5510676"/>
              <a:gd name="connsiteX5836" fmla="*/ 1113187 w 9144000"/>
              <a:gd name="connsiteY5836" fmla="*/ 468078 h 5510676"/>
              <a:gd name="connsiteX5837" fmla="*/ 1118972 w 9144000"/>
              <a:gd name="connsiteY5837" fmla="*/ 466528 h 5510676"/>
              <a:gd name="connsiteX5838" fmla="*/ 1088492 w 9144000"/>
              <a:gd name="connsiteY5838" fmla="*/ 468494 h 5510676"/>
              <a:gd name="connsiteX5839" fmla="*/ 1025982 w 9144000"/>
              <a:gd name="connsiteY5839" fmla="*/ 466639 h 5510676"/>
              <a:gd name="connsiteX5840" fmla="*/ 1010743 w 9144000"/>
              <a:gd name="connsiteY5840" fmla="*/ 467622 h 5510676"/>
              <a:gd name="connsiteX5841" fmla="*/ 1001289 w 9144000"/>
              <a:gd name="connsiteY5841" fmla="*/ 467055 h 5510676"/>
              <a:gd name="connsiteX5842" fmla="*/ 931442 w 9144000"/>
              <a:gd name="connsiteY5842" fmla="*/ 460964 h 5510676"/>
              <a:gd name="connsiteX5843" fmla="*/ 913310 w 9144000"/>
              <a:gd name="connsiteY5843" fmla="*/ 462723 h 5510676"/>
              <a:gd name="connsiteX5844" fmla="*/ 902513 w 9144000"/>
              <a:gd name="connsiteY5844" fmla="*/ 468716 h 5510676"/>
              <a:gd name="connsiteX5845" fmla="*/ 876268 w 9144000"/>
              <a:gd name="connsiteY5845" fmla="*/ 463346 h 5510676"/>
              <a:gd name="connsiteX5846" fmla="*/ 882055 w 9144000"/>
              <a:gd name="connsiteY5846" fmla="*/ 461795 h 5510676"/>
              <a:gd name="connsiteX5847" fmla="*/ 886290 w 9144000"/>
              <a:gd name="connsiteY5847" fmla="*/ 454459 h 5510676"/>
              <a:gd name="connsiteX5848" fmla="*/ 868933 w 9144000"/>
              <a:gd name="connsiteY5848" fmla="*/ 459110 h 5510676"/>
              <a:gd name="connsiteX5849" fmla="*/ 862372 w 9144000"/>
              <a:gd name="connsiteY5849" fmla="*/ 457768 h 5510676"/>
              <a:gd name="connsiteX5850" fmla="*/ 849249 w 9144000"/>
              <a:gd name="connsiteY5850" fmla="*/ 455082 h 5510676"/>
              <a:gd name="connsiteX5851" fmla="*/ 836902 w 9144000"/>
              <a:gd name="connsiteY5851" fmla="*/ 455290 h 5510676"/>
              <a:gd name="connsiteX5852" fmla="*/ 817995 w 9144000"/>
              <a:gd name="connsiteY5852" fmla="*/ 454155 h 5510676"/>
              <a:gd name="connsiteX5853" fmla="*/ 791750 w 9144000"/>
              <a:gd name="connsiteY5853" fmla="*/ 448785 h 5510676"/>
              <a:gd name="connsiteX5854" fmla="*/ 748149 w 9144000"/>
              <a:gd name="connsiteY5854" fmla="*/ 448065 h 5510676"/>
              <a:gd name="connsiteX5855" fmla="*/ 729241 w 9144000"/>
              <a:gd name="connsiteY5855" fmla="*/ 446930 h 5510676"/>
              <a:gd name="connsiteX5856" fmla="*/ 718444 w 9144000"/>
              <a:gd name="connsiteY5856" fmla="*/ 452925 h 5510676"/>
              <a:gd name="connsiteX5857" fmla="*/ 713433 w 9144000"/>
              <a:gd name="connsiteY5857" fmla="*/ 457368 h 5510676"/>
              <a:gd name="connsiteX5858" fmla="*/ 704755 w 9144000"/>
              <a:gd name="connsiteY5858" fmla="*/ 459693 h 5510676"/>
              <a:gd name="connsiteX5859" fmla="*/ 701862 w 9144000"/>
              <a:gd name="connsiteY5859" fmla="*/ 460468 h 5510676"/>
              <a:gd name="connsiteX5860" fmla="*/ 694525 w 9144000"/>
              <a:gd name="connsiteY5860" fmla="*/ 456233 h 5510676"/>
              <a:gd name="connsiteX5861" fmla="*/ 689308 w 9144000"/>
              <a:gd name="connsiteY5861" fmla="*/ 448329 h 5510676"/>
              <a:gd name="connsiteX5862" fmla="*/ 679853 w 9144000"/>
              <a:gd name="connsiteY5862" fmla="*/ 447761 h 5510676"/>
              <a:gd name="connsiteX5863" fmla="*/ 666731 w 9144000"/>
              <a:gd name="connsiteY5863" fmla="*/ 445076 h 5510676"/>
              <a:gd name="connsiteX5864" fmla="*/ 665181 w 9144000"/>
              <a:gd name="connsiteY5864" fmla="*/ 439290 h 5510676"/>
              <a:gd name="connsiteX5865" fmla="*/ 689874 w 9144000"/>
              <a:gd name="connsiteY5865" fmla="*/ 438875 h 5510676"/>
              <a:gd name="connsiteX5866" fmla="*/ 727691 w 9144000"/>
              <a:gd name="connsiteY5866" fmla="*/ 441144 h 5510676"/>
              <a:gd name="connsiteX5867" fmla="*/ 746598 w 9144000"/>
              <a:gd name="connsiteY5867" fmla="*/ 442279 h 5510676"/>
              <a:gd name="connsiteX5868" fmla="*/ 769175 w 9144000"/>
              <a:gd name="connsiteY5868" fmla="*/ 445532 h 5510676"/>
              <a:gd name="connsiteX5869" fmla="*/ 790976 w 9144000"/>
              <a:gd name="connsiteY5869" fmla="*/ 445892 h 5510676"/>
              <a:gd name="connsiteX5870" fmla="*/ 814895 w 9144000"/>
              <a:gd name="connsiteY5870" fmla="*/ 442583 h 5510676"/>
              <a:gd name="connsiteX5871" fmla="*/ 858496 w 9144000"/>
              <a:gd name="connsiteY5871" fmla="*/ 443304 h 5510676"/>
              <a:gd name="connsiteX5872" fmla="*/ 874303 w 9144000"/>
              <a:gd name="connsiteY5872" fmla="*/ 432866 h 5510676"/>
              <a:gd name="connsiteX5873" fmla="*/ 893212 w 9144000"/>
              <a:gd name="connsiteY5873" fmla="*/ 434001 h 5510676"/>
              <a:gd name="connsiteX5874" fmla="*/ 908451 w 9144000"/>
              <a:gd name="connsiteY5874" fmla="*/ 433019 h 5510676"/>
              <a:gd name="connsiteX5875" fmla="*/ 912120 w 9144000"/>
              <a:gd name="connsiteY5875" fmla="*/ 435136 h 5510676"/>
              <a:gd name="connsiteX5876" fmla="*/ 919456 w 9144000"/>
              <a:gd name="connsiteY5876" fmla="*/ 439372 h 5510676"/>
              <a:gd name="connsiteX5877" fmla="*/ 932577 w 9144000"/>
              <a:gd name="connsiteY5877" fmla="*/ 442057 h 5510676"/>
              <a:gd name="connsiteX5878" fmla="*/ 951486 w 9144000"/>
              <a:gd name="connsiteY5878" fmla="*/ 443191 h 5510676"/>
              <a:gd name="connsiteX5879" fmla="*/ 944149 w 9144000"/>
              <a:gd name="connsiteY5879" fmla="*/ 438957 h 5510676"/>
              <a:gd name="connsiteX5880" fmla="*/ 940481 w 9144000"/>
              <a:gd name="connsiteY5880" fmla="*/ 436838 h 5510676"/>
              <a:gd name="connsiteX5881" fmla="*/ 931027 w 9144000"/>
              <a:gd name="connsiteY5881" fmla="*/ 436271 h 5510676"/>
              <a:gd name="connsiteX5882" fmla="*/ 923692 w 9144000"/>
              <a:gd name="connsiteY5882" fmla="*/ 432036 h 5510676"/>
              <a:gd name="connsiteX5883" fmla="*/ 922141 w 9144000"/>
              <a:gd name="connsiteY5883" fmla="*/ 426250 h 5510676"/>
              <a:gd name="connsiteX5884" fmla="*/ 6751863 w 9144000"/>
              <a:gd name="connsiteY5884" fmla="*/ 421743 h 5510676"/>
              <a:gd name="connsiteX5885" fmla="*/ 6751802 w 9144000"/>
              <a:gd name="connsiteY5885" fmla="*/ 421848 h 5510676"/>
              <a:gd name="connsiteX5886" fmla="*/ 6751883 w 9144000"/>
              <a:gd name="connsiteY5886" fmla="*/ 421820 h 5510676"/>
              <a:gd name="connsiteX5887" fmla="*/ 8401459 w 9144000"/>
              <a:gd name="connsiteY5887" fmla="*/ 420950 h 5510676"/>
              <a:gd name="connsiteX5888" fmla="*/ 8406721 w 9144000"/>
              <a:gd name="connsiteY5888" fmla="*/ 420950 h 5510676"/>
              <a:gd name="connsiteX5889" fmla="*/ 8404091 w 9144000"/>
              <a:gd name="connsiteY5889" fmla="*/ 434105 h 5510676"/>
              <a:gd name="connsiteX5890" fmla="*/ 8393566 w 9144000"/>
              <a:gd name="connsiteY5890" fmla="*/ 439367 h 5510676"/>
              <a:gd name="connsiteX5891" fmla="*/ 8390935 w 9144000"/>
              <a:gd name="connsiteY5891" fmla="*/ 426212 h 5510676"/>
              <a:gd name="connsiteX5892" fmla="*/ 8401459 w 9144000"/>
              <a:gd name="connsiteY5892" fmla="*/ 420950 h 5510676"/>
              <a:gd name="connsiteX5893" fmla="*/ 641623 w 9144000"/>
              <a:gd name="connsiteY5893" fmla="*/ 420797 h 5510676"/>
              <a:gd name="connsiteX5894" fmla="*/ 637386 w 9144000"/>
              <a:gd name="connsiteY5894" fmla="*/ 428134 h 5510676"/>
              <a:gd name="connsiteX5895" fmla="*/ 630050 w 9144000"/>
              <a:gd name="connsiteY5895" fmla="*/ 423898 h 5510676"/>
              <a:gd name="connsiteX5896" fmla="*/ 1174865 w 9144000"/>
              <a:gd name="connsiteY5896" fmla="*/ 420546 h 5510676"/>
              <a:gd name="connsiteX5897" fmla="*/ 1182202 w 9144000"/>
              <a:gd name="connsiteY5897" fmla="*/ 424780 h 5510676"/>
              <a:gd name="connsiteX5898" fmla="*/ 1202659 w 9144000"/>
              <a:gd name="connsiteY5898" fmla="*/ 431701 h 5510676"/>
              <a:gd name="connsiteX5899" fmla="*/ 1173730 w 9144000"/>
              <a:gd name="connsiteY5899" fmla="*/ 439453 h 5510676"/>
              <a:gd name="connsiteX5900" fmla="*/ 1182617 w 9144000"/>
              <a:gd name="connsiteY5900" fmla="*/ 449475 h 5510676"/>
              <a:gd name="connsiteX5901" fmla="*/ 1188404 w 9144000"/>
              <a:gd name="connsiteY5901" fmla="*/ 447925 h 5510676"/>
              <a:gd name="connsiteX5902" fmla="*/ 1173603 w 9144000"/>
              <a:gd name="connsiteY5902" fmla="*/ 453440 h 5510676"/>
              <a:gd name="connsiteX5903" fmla="*/ 1158084 w 9144000"/>
              <a:gd name="connsiteY5903" fmla="*/ 454110 h 5510676"/>
              <a:gd name="connsiteX5904" fmla="*/ 1150587 w 9144000"/>
              <a:gd name="connsiteY5904" fmla="*/ 445654 h 5510676"/>
              <a:gd name="connsiteX5905" fmla="*/ 1144801 w 9144000"/>
              <a:gd name="connsiteY5905" fmla="*/ 447204 h 5510676"/>
              <a:gd name="connsiteX5906" fmla="*/ 1139015 w 9144000"/>
              <a:gd name="connsiteY5906" fmla="*/ 448755 h 5510676"/>
              <a:gd name="connsiteX5907" fmla="*/ 1130129 w 9144000"/>
              <a:gd name="connsiteY5907" fmla="*/ 438733 h 5510676"/>
              <a:gd name="connsiteX5908" fmla="*/ 1135914 w 9144000"/>
              <a:gd name="connsiteY5908" fmla="*/ 437183 h 5510676"/>
              <a:gd name="connsiteX5909" fmla="*/ 1147486 w 9144000"/>
              <a:gd name="connsiteY5909" fmla="*/ 434082 h 5510676"/>
              <a:gd name="connsiteX5910" fmla="*/ 1164843 w 9144000"/>
              <a:gd name="connsiteY5910" fmla="*/ 429431 h 5510676"/>
              <a:gd name="connsiteX5911" fmla="*/ 4865647 w 9144000"/>
              <a:gd name="connsiteY5911" fmla="*/ 420109 h 5510676"/>
              <a:gd name="connsiteX5912" fmla="*/ 4853161 w 9144000"/>
              <a:gd name="connsiteY5912" fmla="*/ 431108 h 5510676"/>
              <a:gd name="connsiteX5913" fmla="*/ 4874743 w 9144000"/>
              <a:gd name="connsiteY5913" fmla="*/ 425402 h 5510676"/>
              <a:gd name="connsiteX5914" fmla="*/ 4865647 w 9144000"/>
              <a:gd name="connsiteY5914" fmla="*/ 420109 h 5510676"/>
              <a:gd name="connsiteX5915" fmla="*/ 5827691 w 9144000"/>
              <a:gd name="connsiteY5915" fmla="*/ 419769 h 5510676"/>
              <a:gd name="connsiteX5916" fmla="*/ 5836788 w 9144000"/>
              <a:gd name="connsiteY5916" fmla="*/ 425060 h 5510676"/>
              <a:gd name="connsiteX5917" fmla="*/ 5829593 w 9144000"/>
              <a:gd name="connsiteY5917" fmla="*/ 426962 h 5510676"/>
              <a:gd name="connsiteX5918" fmla="*/ 5827691 w 9144000"/>
              <a:gd name="connsiteY5918" fmla="*/ 419769 h 5510676"/>
              <a:gd name="connsiteX5919" fmla="*/ 858080 w 9144000"/>
              <a:gd name="connsiteY5919" fmla="*/ 418610 h 5510676"/>
              <a:gd name="connsiteX5920" fmla="*/ 865416 w 9144000"/>
              <a:gd name="connsiteY5920" fmla="*/ 422845 h 5510676"/>
              <a:gd name="connsiteX5921" fmla="*/ 859631 w 9144000"/>
              <a:gd name="connsiteY5921" fmla="*/ 424396 h 5510676"/>
              <a:gd name="connsiteX5922" fmla="*/ 852295 w 9144000"/>
              <a:gd name="connsiteY5922" fmla="*/ 420160 h 5510676"/>
              <a:gd name="connsiteX5923" fmla="*/ 789784 w 9144000"/>
              <a:gd name="connsiteY5923" fmla="*/ 418305 h 5510676"/>
              <a:gd name="connsiteX5924" fmla="*/ 791335 w 9144000"/>
              <a:gd name="connsiteY5924" fmla="*/ 424091 h 5510676"/>
              <a:gd name="connsiteX5925" fmla="*/ 792886 w 9144000"/>
              <a:gd name="connsiteY5925" fmla="*/ 429876 h 5510676"/>
              <a:gd name="connsiteX5926" fmla="*/ 768193 w 9144000"/>
              <a:gd name="connsiteY5926" fmla="*/ 430292 h 5510676"/>
              <a:gd name="connsiteX5927" fmla="*/ 772427 w 9144000"/>
              <a:gd name="connsiteY5927" fmla="*/ 422956 h 5510676"/>
              <a:gd name="connsiteX5928" fmla="*/ 789784 w 9144000"/>
              <a:gd name="connsiteY5928" fmla="*/ 418305 h 5510676"/>
              <a:gd name="connsiteX5929" fmla="*/ 2463182 w 9144000"/>
              <a:gd name="connsiteY5929" fmla="*/ 416415 h 5510676"/>
              <a:gd name="connsiteX5930" fmla="*/ 2457891 w 9144000"/>
              <a:gd name="connsiteY5930" fmla="*/ 425511 h 5510676"/>
              <a:gd name="connsiteX5931" fmla="*/ 2448794 w 9144000"/>
              <a:gd name="connsiteY5931" fmla="*/ 420219 h 5510676"/>
              <a:gd name="connsiteX5932" fmla="*/ 2455989 w 9144000"/>
              <a:gd name="connsiteY5932" fmla="*/ 418316 h 5510676"/>
              <a:gd name="connsiteX5933" fmla="*/ 5695880 w 9144000"/>
              <a:gd name="connsiteY5933" fmla="*/ 416131 h 5510676"/>
              <a:gd name="connsiteX5934" fmla="*/ 5686579 w 9144000"/>
              <a:gd name="connsiteY5934" fmla="*/ 418590 h 5510676"/>
              <a:gd name="connsiteX5935" fmla="*/ 5687914 w 9144000"/>
              <a:gd name="connsiteY5935" fmla="*/ 423006 h 5510676"/>
              <a:gd name="connsiteX5936" fmla="*/ 5681954 w 9144000"/>
              <a:gd name="connsiteY5936" fmla="*/ 419813 h 5510676"/>
              <a:gd name="connsiteX5937" fmla="*/ 5681491 w 9144000"/>
              <a:gd name="connsiteY5937" fmla="*/ 419935 h 5510676"/>
              <a:gd name="connsiteX5938" fmla="*/ 5667103 w 9144000"/>
              <a:gd name="connsiteY5938" fmla="*/ 423739 h 5510676"/>
              <a:gd name="connsiteX5939" fmla="*/ 5676198 w 9144000"/>
              <a:gd name="connsiteY5939" fmla="*/ 429031 h 5510676"/>
              <a:gd name="connsiteX5940" fmla="*/ 5694185 w 9144000"/>
              <a:gd name="connsiteY5940" fmla="*/ 424276 h 5510676"/>
              <a:gd name="connsiteX5941" fmla="*/ 5695880 w 9144000"/>
              <a:gd name="connsiteY5941" fmla="*/ 416131 h 5510676"/>
              <a:gd name="connsiteX5942" fmla="*/ 7975248 w 9144000"/>
              <a:gd name="connsiteY5942" fmla="*/ 415688 h 5510676"/>
              <a:gd name="connsiteX5943" fmla="*/ 7967355 w 9144000"/>
              <a:gd name="connsiteY5943" fmla="*/ 418319 h 5510676"/>
              <a:gd name="connsiteX5944" fmla="*/ 7969987 w 9144000"/>
              <a:gd name="connsiteY5944" fmla="*/ 426213 h 5510676"/>
              <a:gd name="connsiteX5945" fmla="*/ 7980510 w 9144000"/>
              <a:gd name="connsiteY5945" fmla="*/ 426212 h 5510676"/>
              <a:gd name="connsiteX5946" fmla="*/ 7980510 w 9144000"/>
              <a:gd name="connsiteY5946" fmla="*/ 420950 h 5510676"/>
              <a:gd name="connsiteX5947" fmla="*/ 7975248 w 9144000"/>
              <a:gd name="connsiteY5947" fmla="*/ 415688 h 5510676"/>
              <a:gd name="connsiteX5948" fmla="*/ 4283960 w 9144000"/>
              <a:gd name="connsiteY5948" fmla="*/ 415579 h 5510676"/>
              <a:gd name="connsiteX5949" fmla="*/ 4291429 w 9144000"/>
              <a:gd name="connsiteY5949" fmla="*/ 419579 h 5510676"/>
              <a:gd name="connsiteX5950" fmla="*/ 4293162 w 9144000"/>
              <a:gd name="connsiteY5950" fmla="*/ 425313 h 5510676"/>
              <a:gd name="connsiteX5951" fmla="*/ 4285695 w 9144000"/>
              <a:gd name="connsiteY5951" fmla="*/ 421312 h 5510676"/>
              <a:gd name="connsiteX5952" fmla="*/ 1564181 w 9144000"/>
              <a:gd name="connsiteY5952" fmla="*/ 415449 h 5510676"/>
              <a:gd name="connsiteX5953" fmla="*/ 1577303 w 9144000"/>
              <a:gd name="connsiteY5953" fmla="*/ 418134 h 5510676"/>
              <a:gd name="connsiteX5954" fmla="*/ 1595436 w 9144000"/>
              <a:gd name="connsiteY5954" fmla="*/ 416377 h 5510676"/>
              <a:gd name="connsiteX5955" fmla="*/ 1608558 w 9144000"/>
              <a:gd name="connsiteY5955" fmla="*/ 419061 h 5510676"/>
              <a:gd name="connsiteX5956" fmla="*/ 1615118 w 9144000"/>
              <a:gd name="connsiteY5956" fmla="*/ 420404 h 5510676"/>
              <a:gd name="connsiteX5957" fmla="*/ 1624574 w 9144000"/>
              <a:gd name="connsiteY5957" fmla="*/ 420971 h 5510676"/>
              <a:gd name="connsiteX5958" fmla="*/ 1628241 w 9144000"/>
              <a:gd name="connsiteY5958" fmla="*/ 423089 h 5510676"/>
              <a:gd name="connsiteX5959" fmla="*/ 1648699 w 9144000"/>
              <a:gd name="connsiteY5959" fmla="*/ 430010 h 5510676"/>
              <a:gd name="connsiteX5960" fmla="*/ 1656035 w 9144000"/>
              <a:gd name="connsiteY5960" fmla="*/ 434246 h 5510676"/>
              <a:gd name="connsiteX5961" fmla="*/ 1668382 w 9144000"/>
              <a:gd name="connsiteY5961" fmla="*/ 434038 h 5510676"/>
              <a:gd name="connsiteX5962" fmla="*/ 1676286 w 9144000"/>
              <a:gd name="connsiteY5962" fmla="*/ 428819 h 5510676"/>
              <a:gd name="connsiteX5963" fmla="*/ 1684965 w 9144000"/>
              <a:gd name="connsiteY5963" fmla="*/ 426494 h 5510676"/>
              <a:gd name="connsiteX5964" fmla="*/ 1716995 w 9144000"/>
              <a:gd name="connsiteY5964" fmla="*/ 430314 h 5510676"/>
              <a:gd name="connsiteX5965" fmla="*/ 1737453 w 9144000"/>
              <a:gd name="connsiteY5965" fmla="*/ 437235 h 5510676"/>
              <a:gd name="connsiteX5966" fmla="*/ 1750575 w 9144000"/>
              <a:gd name="connsiteY5966" fmla="*/ 439920 h 5510676"/>
              <a:gd name="connsiteX5967" fmla="*/ 1762148 w 9144000"/>
              <a:gd name="connsiteY5967" fmla="*/ 436820 h 5510676"/>
              <a:gd name="connsiteX5968" fmla="*/ 1760598 w 9144000"/>
              <a:gd name="connsiteY5968" fmla="*/ 431033 h 5510676"/>
              <a:gd name="connsiteX5969" fmla="*/ 1780280 w 9144000"/>
              <a:gd name="connsiteY5969" fmla="*/ 435062 h 5510676"/>
              <a:gd name="connsiteX5970" fmla="*/ 1787616 w 9144000"/>
              <a:gd name="connsiteY5970" fmla="*/ 439297 h 5510676"/>
              <a:gd name="connsiteX5971" fmla="*/ 1800739 w 9144000"/>
              <a:gd name="connsiteY5971" fmla="*/ 441983 h 5510676"/>
              <a:gd name="connsiteX5972" fmla="*/ 1836229 w 9144000"/>
              <a:gd name="connsiteY5972" fmla="*/ 435573 h 5510676"/>
              <a:gd name="connsiteX5973" fmla="*/ 1837005 w 9144000"/>
              <a:gd name="connsiteY5973" fmla="*/ 438467 h 5510676"/>
              <a:gd name="connsiteX5974" fmla="*/ 1831994 w 9144000"/>
              <a:gd name="connsiteY5974" fmla="*/ 442910 h 5510676"/>
              <a:gd name="connsiteX5975" fmla="*/ 1839330 w 9144000"/>
              <a:gd name="connsiteY5975" fmla="*/ 447144 h 5510676"/>
              <a:gd name="connsiteX5976" fmla="*/ 1821971 w 9144000"/>
              <a:gd name="connsiteY5976" fmla="*/ 451796 h 5510676"/>
              <a:gd name="connsiteX5977" fmla="*/ 1808850 w 9144000"/>
              <a:gd name="connsiteY5977" fmla="*/ 449110 h 5510676"/>
              <a:gd name="connsiteX5978" fmla="*/ 1799395 w 9144000"/>
              <a:gd name="connsiteY5978" fmla="*/ 448543 h 5510676"/>
              <a:gd name="connsiteX5979" fmla="*/ 1792835 w 9144000"/>
              <a:gd name="connsiteY5979" fmla="*/ 447200 h 5510676"/>
              <a:gd name="connsiteX5980" fmla="*/ 1787049 w 9144000"/>
              <a:gd name="connsiteY5980" fmla="*/ 448751 h 5510676"/>
              <a:gd name="connsiteX5981" fmla="*/ 1776820 w 9144000"/>
              <a:gd name="connsiteY5981" fmla="*/ 445290 h 5510676"/>
              <a:gd name="connsiteX5982" fmla="*/ 1745565 w 9144000"/>
              <a:gd name="connsiteY5982" fmla="*/ 444363 h 5510676"/>
              <a:gd name="connsiteX5983" fmla="*/ 1721646 w 9144000"/>
              <a:gd name="connsiteY5983" fmla="*/ 447672 h 5510676"/>
              <a:gd name="connsiteX5984" fmla="*/ 1691167 w 9144000"/>
              <a:gd name="connsiteY5984" fmla="*/ 449637 h 5510676"/>
              <a:gd name="connsiteX5985" fmla="*/ 1666472 w 9144000"/>
              <a:gd name="connsiteY5985" fmla="*/ 450053 h 5510676"/>
              <a:gd name="connsiteX5986" fmla="*/ 1664922 w 9144000"/>
              <a:gd name="connsiteY5986" fmla="*/ 444267 h 5510676"/>
              <a:gd name="connsiteX5987" fmla="*/ 1644464 w 9144000"/>
              <a:gd name="connsiteY5987" fmla="*/ 437346 h 5510676"/>
              <a:gd name="connsiteX5988" fmla="*/ 1618219 w 9144000"/>
              <a:gd name="connsiteY5988" fmla="*/ 431976 h 5510676"/>
              <a:gd name="connsiteX5989" fmla="*/ 1594868 w 9144000"/>
              <a:gd name="connsiteY5989" fmla="*/ 425830 h 5510676"/>
              <a:gd name="connsiteX5990" fmla="*/ 1587532 w 9144000"/>
              <a:gd name="connsiteY5990" fmla="*/ 421595 h 5510676"/>
              <a:gd name="connsiteX5991" fmla="*/ 1575185 w 9144000"/>
              <a:gd name="connsiteY5991" fmla="*/ 421802 h 5510676"/>
              <a:gd name="connsiteX5992" fmla="*/ 1565731 w 9144000"/>
              <a:gd name="connsiteY5992" fmla="*/ 421235 h 5510676"/>
              <a:gd name="connsiteX5993" fmla="*/ 943734 w 9144000"/>
              <a:gd name="connsiteY5993" fmla="*/ 414261 h 5510676"/>
              <a:gd name="connsiteX5994" fmla="*/ 944511 w 9144000"/>
              <a:gd name="connsiteY5994" fmla="*/ 417155 h 5510676"/>
              <a:gd name="connsiteX5995" fmla="*/ 943449 w 9144000"/>
              <a:gd name="connsiteY5995" fmla="*/ 418989 h 5510676"/>
              <a:gd name="connsiteX5996" fmla="*/ 938723 w 9144000"/>
              <a:gd name="connsiteY5996" fmla="*/ 418706 h 5510676"/>
              <a:gd name="connsiteX5997" fmla="*/ 932162 w 9144000"/>
              <a:gd name="connsiteY5997" fmla="*/ 417362 h 5510676"/>
              <a:gd name="connsiteX5998" fmla="*/ 5831661 w 9144000"/>
              <a:gd name="connsiteY5998" fmla="*/ 412946 h 5510676"/>
              <a:gd name="connsiteX5999" fmla="*/ 5820497 w 9144000"/>
              <a:gd name="connsiteY5999" fmla="*/ 421670 h 5510676"/>
              <a:gd name="connsiteX6000" fmla="*/ 5808755 w 9144000"/>
              <a:gd name="connsiteY6000" fmla="*/ 420926 h 5510676"/>
              <a:gd name="connsiteX6001" fmla="*/ 5798915 w 9144000"/>
              <a:gd name="connsiteY6001" fmla="*/ 427376 h 5510676"/>
              <a:gd name="connsiteX6002" fmla="*/ 5787172 w 9144000"/>
              <a:gd name="connsiteY6002" fmla="*/ 426632 h 5510676"/>
              <a:gd name="connsiteX6003" fmla="*/ 5782624 w 9144000"/>
              <a:gd name="connsiteY6003" fmla="*/ 423986 h 5510676"/>
              <a:gd name="connsiteX6004" fmla="*/ 5759140 w 9144000"/>
              <a:gd name="connsiteY6004" fmla="*/ 422498 h 5510676"/>
              <a:gd name="connsiteX6005" fmla="*/ 5760601 w 9144000"/>
              <a:gd name="connsiteY6005" fmla="*/ 428027 h 5510676"/>
              <a:gd name="connsiteX6006" fmla="*/ 5763651 w 9144000"/>
              <a:gd name="connsiteY6006" fmla="*/ 425145 h 5510676"/>
              <a:gd name="connsiteX6007" fmla="*/ 5769385 w 9144000"/>
              <a:gd name="connsiteY6007" fmla="*/ 423411 h 5510676"/>
              <a:gd name="connsiteX6008" fmla="*/ 5765932 w 9144000"/>
              <a:gd name="connsiteY6008" fmla="*/ 429854 h 5510676"/>
              <a:gd name="connsiteX6009" fmla="*/ 5799866 w 9144000"/>
              <a:gd name="connsiteY6009" fmla="*/ 430974 h 5510676"/>
              <a:gd name="connsiteX6010" fmla="*/ 5840592 w 9144000"/>
              <a:gd name="connsiteY6010" fmla="*/ 439449 h 5510676"/>
              <a:gd name="connsiteX6011" fmla="*/ 5847786 w 9144000"/>
              <a:gd name="connsiteY6011" fmla="*/ 437547 h 5510676"/>
              <a:gd name="connsiteX6012" fmla="*/ 5849317 w 9144000"/>
              <a:gd name="connsiteY6012" fmla="*/ 437142 h 5510676"/>
              <a:gd name="connsiteX6013" fmla="*/ 5848589 w 9144000"/>
              <a:gd name="connsiteY6013" fmla="*/ 437017 h 5510676"/>
              <a:gd name="connsiteX6014" fmla="*/ 5854322 w 9144000"/>
              <a:gd name="connsiteY6014" fmla="*/ 435284 h 5510676"/>
              <a:gd name="connsiteX6015" fmla="*/ 5865789 w 9144000"/>
              <a:gd name="connsiteY6015" fmla="*/ 431818 h 5510676"/>
              <a:gd name="connsiteX6016" fmla="*/ 5865185 w 9144000"/>
              <a:gd name="connsiteY6016" fmla="*/ 432947 h 5510676"/>
              <a:gd name="connsiteX6017" fmla="*/ 5869369 w 9144000"/>
              <a:gd name="connsiteY6017" fmla="*/ 431841 h 5510676"/>
              <a:gd name="connsiteX6018" fmla="*/ 5877514 w 9144000"/>
              <a:gd name="connsiteY6018" fmla="*/ 433536 h 5510676"/>
              <a:gd name="connsiteX6019" fmla="*/ 5885659 w 9144000"/>
              <a:gd name="connsiteY6019" fmla="*/ 435232 h 5510676"/>
              <a:gd name="connsiteX6020" fmla="*/ 5893805 w 9144000"/>
              <a:gd name="connsiteY6020" fmla="*/ 436926 h 5510676"/>
              <a:gd name="connsiteX6021" fmla="*/ 5903851 w 9144000"/>
              <a:gd name="connsiteY6021" fmla="*/ 445815 h 5510676"/>
              <a:gd name="connsiteX6022" fmla="*/ 5905753 w 9144000"/>
              <a:gd name="connsiteY6022" fmla="*/ 453010 h 5510676"/>
              <a:gd name="connsiteX6023" fmla="*/ 5875075 w 9144000"/>
              <a:gd name="connsiteY6023" fmla="*/ 453423 h 5510676"/>
              <a:gd name="connsiteX6024" fmla="*/ 5811815 w 9144000"/>
              <a:gd name="connsiteY6024" fmla="*/ 447057 h 5510676"/>
              <a:gd name="connsiteX6025" fmla="*/ 5791928 w 9144000"/>
              <a:gd name="connsiteY6025" fmla="*/ 444618 h 5510676"/>
              <a:gd name="connsiteX6026" fmla="*/ 5773942 w 9144000"/>
              <a:gd name="connsiteY6026" fmla="*/ 449373 h 5510676"/>
              <a:gd name="connsiteX6027" fmla="*/ 5766748 w 9144000"/>
              <a:gd name="connsiteY6027" fmla="*/ 451275 h 5510676"/>
              <a:gd name="connsiteX6028" fmla="*/ 5775843 w 9144000"/>
              <a:gd name="connsiteY6028" fmla="*/ 456567 h 5510676"/>
              <a:gd name="connsiteX6029" fmla="*/ 5813717 w 9144000"/>
              <a:gd name="connsiteY6029" fmla="*/ 454252 h 5510676"/>
              <a:gd name="connsiteX6030" fmla="*/ 5839103 w 9144000"/>
              <a:gd name="connsiteY6030" fmla="*/ 462933 h 5510676"/>
              <a:gd name="connsiteX6031" fmla="*/ 5837409 w 9144000"/>
              <a:gd name="connsiteY6031" fmla="*/ 471079 h 5510676"/>
              <a:gd name="connsiteX6032" fmla="*/ 5831909 w 9144000"/>
              <a:gd name="connsiteY6032" fmla="*/ 464835 h 5510676"/>
              <a:gd name="connsiteX6033" fmla="*/ 5824715 w 9144000"/>
              <a:gd name="connsiteY6033" fmla="*/ 466737 h 5510676"/>
              <a:gd name="connsiteX6034" fmla="*/ 5810327 w 9144000"/>
              <a:gd name="connsiteY6034" fmla="*/ 470541 h 5510676"/>
              <a:gd name="connsiteX6035" fmla="*/ 5799535 w 9144000"/>
              <a:gd name="connsiteY6035" fmla="*/ 473394 h 5510676"/>
              <a:gd name="connsiteX6036" fmla="*/ 5788743 w 9144000"/>
              <a:gd name="connsiteY6036" fmla="*/ 476247 h 5510676"/>
              <a:gd name="connsiteX6037" fmla="*/ 5779647 w 9144000"/>
              <a:gd name="connsiteY6037" fmla="*/ 470956 h 5510676"/>
              <a:gd name="connsiteX6038" fmla="*/ 5786841 w 9144000"/>
              <a:gd name="connsiteY6038" fmla="*/ 469054 h 5510676"/>
              <a:gd name="connsiteX6039" fmla="*/ 5794036 w 9144000"/>
              <a:gd name="connsiteY6039" fmla="*/ 467151 h 5510676"/>
              <a:gd name="connsiteX6040" fmla="*/ 5785890 w 9144000"/>
              <a:gd name="connsiteY6040" fmla="*/ 465456 h 5510676"/>
              <a:gd name="connsiteX6041" fmla="*/ 5770552 w 9144000"/>
              <a:gd name="connsiteY6041" fmla="*/ 465664 h 5510676"/>
              <a:gd name="connsiteX6042" fmla="*/ 5756163 w 9144000"/>
              <a:gd name="connsiteY6042" fmla="*/ 469468 h 5510676"/>
              <a:gd name="connsiteX6043" fmla="*/ 5739872 w 9144000"/>
              <a:gd name="connsiteY6043" fmla="*/ 466077 h 5510676"/>
              <a:gd name="connsiteX6044" fmla="*/ 5724533 w 9144000"/>
              <a:gd name="connsiteY6044" fmla="*/ 466284 h 5510676"/>
              <a:gd name="connsiteX6045" fmla="*/ 5716388 w 9144000"/>
              <a:gd name="connsiteY6045" fmla="*/ 464589 h 5510676"/>
              <a:gd name="connsiteX6046" fmla="*/ 5703695 w 9144000"/>
              <a:gd name="connsiteY6046" fmla="*/ 460247 h 5510676"/>
              <a:gd name="connsiteX6047" fmla="*/ 5688355 w 9144000"/>
              <a:gd name="connsiteY6047" fmla="*/ 460455 h 5510676"/>
              <a:gd name="connsiteX6048" fmla="*/ 5681161 w 9144000"/>
              <a:gd name="connsiteY6048" fmla="*/ 462357 h 5510676"/>
              <a:gd name="connsiteX6049" fmla="*/ 5668468 w 9144000"/>
              <a:gd name="connsiteY6049" fmla="*/ 458015 h 5510676"/>
              <a:gd name="connsiteX6050" fmla="*/ 5665822 w 9144000"/>
              <a:gd name="connsiteY6050" fmla="*/ 462563 h 5510676"/>
              <a:gd name="connsiteX6051" fmla="*/ 5661758 w 9144000"/>
              <a:gd name="connsiteY6051" fmla="*/ 467156 h 5510676"/>
              <a:gd name="connsiteX6052" fmla="*/ 5663908 w 9144000"/>
              <a:gd name="connsiteY6052" fmla="*/ 467808 h 5510676"/>
              <a:gd name="connsiteX6053" fmla="*/ 5681412 w 9144000"/>
              <a:gd name="connsiteY6053" fmla="*/ 477185 h 5510676"/>
              <a:gd name="connsiteX6054" fmla="*/ 5696707 w 9144000"/>
              <a:gd name="connsiteY6054" fmla="*/ 477489 h 5510676"/>
              <a:gd name="connsiteX6055" fmla="*/ 5709401 w 9144000"/>
              <a:gd name="connsiteY6055" fmla="*/ 481831 h 5510676"/>
              <a:gd name="connsiteX6056" fmla="*/ 5712998 w 9144000"/>
              <a:gd name="connsiteY6056" fmla="*/ 480880 h 5510676"/>
              <a:gd name="connsiteX6057" fmla="*/ 5734581 w 9144000"/>
              <a:gd name="connsiteY6057" fmla="*/ 475174 h 5510676"/>
              <a:gd name="connsiteX6058" fmla="*/ 5758065 w 9144000"/>
              <a:gd name="connsiteY6058" fmla="*/ 476661 h 5510676"/>
              <a:gd name="connsiteX6059" fmla="*/ 5774356 w 9144000"/>
              <a:gd name="connsiteY6059" fmla="*/ 480051 h 5510676"/>
              <a:gd name="connsiteX6060" fmla="*/ 5783452 w 9144000"/>
              <a:gd name="connsiteY6060" fmla="*/ 485344 h 5510676"/>
              <a:gd name="connsiteX6061" fmla="*/ 5803339 w 9144000"/>
              <a:gd name="connsiteY6061" fmla="*/ 487783 h 5510676"/>
              <a:gd name="connsiteX6062" fmla="*/ 5837615 w 9144000"/>
              <a:gd name="connsiteY6062" fmla="*/ 486419 h 5510676"/>
              <a:gd name="connsiteX6063" fmla="*/ 5844809 w 9144000"/>
              <a:gd name="connsiteY6063" fmla="*/ 484517 h 5510676"/>
              <a:gd name="connsiteX6064" fmla="*/ 5855808 w 9144000"/>
              <a:gd name="connsiteY6064" fmla="*/ 497002 h 5510676"/>
              <a:gd name="connsiteX6065" fmla="*/ 5867550 w 9144000"/>
              <a:gd name="connsiteY6065" fmla="*/ 497747 h 5510676"/>
              <a:gd name="connsiteX6066" fmla="*/ 5882890 w 9144000"/>
              <a:gd name="connsiteY6066" fmla="*/ 497540 h 5510676"/>
              <a:gd name="connsiteX6067" fmla="*/ 5897278 w 9144000"/>
              <a:gd name="connsiteY6067" fmla="*/ 493736 h 5510676"/>
              <a:gd name="connsiteX6068" fmla="*/ 5908070 w 9144000"/>
              <a:gd name="connsiteY6068" fmla="*/ 490883 h 5510676"/>
              <a:gd name="connsiteX6069" fmla="*/ 5953137 w 9144000"/>
              <a:gd name="connsiteY6069" fmla="*/ 486665 h 5510676"/>
              <a:gd name="connsiteX6070" fmla="*/ 5965830 w 9144000"/>
              <a:gd name="connsiteY6070" fmla="*/ 491007 h 5510676"/>
              <a:gd name="connsiteX6071" fmla="*/ 5977572 w 9144000"/>
              <a:gd name="connsiteY6071" fmla="*/ 491750 h 5510676"/>
              <a:gd name="connsiteX6072" fmla="*/ 5992393 w 9144000"/>
              <a:gd name="connsiteY6072" fmla="*/ 491551 h 5510676"/>
              <a:gd name="connsiteX6073" fmla="*/ 6007308 w 9144000"/>
              <a:gd name="connsiteY6073" fmla="*/ 484092 h 5510676"/>
              <a:gd name="connsiteX6074" fmla="*/ 6040559 w 9144000"/>
              <a:gd name="connsiteY6074" fmla="*/ 467468 h 5510676"/>
              <a:gd name="connsiteX6075" fmla="*/ 6032273 w 9144000"/>
              <a:gd name="connsiteY6075" fmla="*/ 465743 h 5510676"/>
              <a:gd name="connsiteX6076" fmla="*/ 6022226 w 9144000"/>
              <a:gd name="connsiteY6076" fmla="*/ 456854 h 5510676"/>
              <a:gd name="connsiteX6077" fmla="*/ 5999692 w 9144000"/>
              <a:gd name="connsiteY6077" fmla="*/ 458962 h 5510676"/>
              <a:gd name="connsiteX6078" fmla="*/ 5987950 w 9144000"/>
              <a:gd name="connsiteY6078" fmla="*/ 458219 h 5510676"/>
              <a:gd name="connsiteX6079" fmla="*/ 5976208 w 9144000"/>
              <a:gd name="connsiteY6079" fmla="*/ 457474 h 5510676"/>
              <a:gd name="connsiteX6080" fmla="*/ 5969013 w 9144000"/>
              <a:gd name="connsiteY6080" fmla="*/ 459377 h 5510676"/>
              <a:gd name="connsiteX6081" fmla="*/ 5959173 w 9144000"/>
              <a:gd name="connsiteY6081" fmla="*/ 465827 h 5510676"/>
              <a:gd name="connsiteX6082" fmla="*/ 5943833 w 9144000"/>
              <a:gd name="connsiteY6082" fmla="*/ 466034 h 5510676"/>
              <a:gd name="connsiteX6083" fmla="*/ 5933042 w 9144000"/>
              <a:gd name="connsiteY6083" fmla="*/ 468887 h 5510676"/>
              <a:gd name="connsiteX6084" fmla="*/ 5938335 w 9144000"/>
              <a:gd name="connsiteY6084" fmla="*/ 459791 h 5510676"/>
              <a:gd name="connsiteX6085" fmla="*/ 5943626 w 9144000"/>
              <a:gd name="connsiteY6085" fmla="*/ 450694 h 5510676"/>
              <a:gd name="connsiteX6086" fmla="*/ 5934531 w 9144000"/>
              <a:gd name="connsiteY6086" fmla="*/ 445402 h 5510676"/>
              <a:gd name="connsiteX6087" fmla="*/ 5916338 w 9144000"/>
              <a:gd name="connsiteY6087" fmla="*/ 434817 h 5510676"/>
              <a:gd name="connsiteX6088" fmla="*/ 5929776 w 9144000"/>
              <a:gd name="connsiteY6088" fmla="*/ 427416 h 5510676"/>
              <a:gd name="connsiteX6089" fmla="*/ 5914436 w 9144000"/>
              <a:gd name="connsiteY6089" fmla="*/ 427624 h 5510676"/>
              <a:gd name="connsiteX6090" fmla="*/ 5905339 w 9144000"/>
              <a:gd name="connsiteY6090" fmla="*/ 422331 h 5510676"/>
              <a:gd name="connsiteX6091" fmla="*/ 5897194 w 9144000"/>
              <a:gd name="connsiteY6091" fmla="*/ 420635 h 5510676"/>
              <a:gd name="connsiteX6092" fmla="*/ 5874661 w 9144000"/>
              <a:gd name="connsiteY6092" fmla="*/ 422745 h 5510676"/>
              <a:gd name="connsiteX6093" fmla="*/ 5859321 w 9144000"/>
              <a:gd name="connsiteY6093" fmla="*/ 422952 h 5510676"/>
              <a:gd name="connsiteX6094" fmla="*/ 5843982 w 9144000"/>
              <a:gd name="connsiteY6094" fmla="*/ 423158 h 5510676"/>
              <a:gd name="connsiteX6095" fmla="*/ 5831661 w 9144000"/>
              <a:gd name="connsiteY6095" fmla="*/ 412946 h 5510676"/>
              <a:gd name="connsiteX6096" fmla="*/ 4170616 w 9144000"/>
              <a:gd name="connsiteY6096" fmla="*/ 411434 h 5510676"/>
              <a:gd name="connsiteX6097" fmla="*/ 4171567 w 9144000"/>
              <a:gd name="connsiteY6097" fmla="*/ 415031 h 5510676"/>
              <a:gd name="connsiteX6098" fmla="*/ 4179712 w 9144000"/>
              <a:gd name="connsiteY6098" fmla="*/ 416727 h 5510676"/>
              <a:gd name="connsiteX6099" fmla="*/ 4170616 w 9144000"/>
              <a:gd name="connsiteY6099" fmla="*/ 411434 h 5510676"/>
              <a:gd name="connsiteX6100" fmla="*/ 4201296 w 9144000"/>
              <a:gd name="connsiteY6100" fmla="*/ 411021 h 5510676"/>
              <a:gd name="connsiteX6101" fmla="*/ 4196906 w 9144000"/>
              <a:gd name="connsiteY6101" fmla="*/ 412181 h 5510676"/>
              <a:gd name="connsiteX6102" fmla="*/ 4202489 w 9144000"/>
              <a:gd name="connsiteY6102" fmla="*/ 415173 h 5510676"/>
              <a:gd name="connsiteX6103" fmla="*/ 4196757 w 9144000"/>
              <a:gd name="connsiteY6103" fmla="*/ 416905 h 5510676"/>
              <a:gd name="connsiteX6104" fmla="*/ 4195446 w 9144000"/>
              <a:gd name="connsiteY6104" fmla="*/ 412567 h 5510676"/>
              <a:gd name="connsiteX6105" fmla="*/ 4194101 w 9144000"/>
              <a:gd name="connsiteY6105" fmla="*/ 412923 h 5510676"/>
              <a:gd name="connsiteX6106" fmla="*/ 4196003 w 9144000"/>
              <a:gd name="connsiteY6106" fmla="*/ 420117 h 5510676"/>
              <a:gd name="connsiteX6107" fmla="*/ 4205843 w 9144000"/>
              <a:gd name="connsiteY6107" fmla="*/ 413666 h 5510676"/>
              <a:gd name="connsiteX6108" fmla="*/ 4201296 w 9144000"/>
              <a:gd name="connsiteY6108" fmla="*/ 411021 h 5510676"/>
              <a:gd name="connsiteX6109" fmla="*/ 2223044 w 9144000"/>
              <a:gd name="connsiteY6109" fmla="*/ 410629 h 5510676"/>
              <a:gd name="connsiteX6110" fmla="*/ 2232140 w 9144000"/>
              <a:gd name="connsiteY6110" fmla="*/ 415921 h 5510676"/>
              <a:gd name="connsiteX6111" fmla="*/ 2226849 w 9144000"/>
              <a:gd name="connsiteY6111" fmla="*/ 425018 h 5510676"/>
              <a:gd name="connsiteX6112" fmla="*/ 2223044 w 9144000"/>
              <a:gd name="connsiteY6112" fmla="*/ 410629 h 5510676"/>
              <a:gd name="connsiteX6113" fmla="*/ 7943677 w 9144000"/>
              <a:gd name="connsiteY6113" fmla="*/ 410427 h 5510676"/>
              <a:gd name="connsiteX6114" fmla="*/ 7938415 w 9144000"/>
              <a:gd name="connsiteY6114" fmla="*/ 415689 h 5510676"/>
              <a:gd name="connsiteX6115" fmla="*/ 7943677 w 9144000"/>
              <a:gd name="connsiteY6115" fmla="*/ 420950 h 5510676"/>
              <a:gd name="connsiteX6116" fmla="*/ 7943677 w 9144000"/>
              <a:gd name="connsiteY6116" fmla="*/ 410427 h 5510676"/>
              <a:gd name="connsiteX6117" fmla="*/ 4281590 w 9144000"/>
              <a:gd name="connsiteY6117" fmla="*/ 409035 h 5510676"/>
              <a:gd name="connsiteX6118" fmla="*/ 4262653 w 9144000"/>
              <a:gd name="connsiteY6118" fmla="*/ 410193 h 5510676"/>
              <a:gd name="connsiteX6119" fmla="*/ 4251862 w 9144000"/>
              <a:gd name="connsiteY6119" fmla="*/ 413046 h 5510676"/>
              <a:gd name="connsiteX6120" fmla="*/ 4250166 w 9144000"/>
              <a:gd name="connsiteY6120" fmla="*/ 421191 h 5510676"/>
              <a:gd name="connsiteX6121" fmla="*/ 4263811 w 9144000"/>
              <a:gd name="connsiteY6121" fmla="*/ 429130 h 5510676"/>
              <a:gd name="connsiteX6122" fmla="*/ 4289942 w 9144000"/>
              <a:gd name="connsiteY6122" fmla="*/ 426070 h 5510676"/>
              <a:gd name="connsiteX6123" fmla="*/ 4298087 w 9144000"/>
              <a:gd name="connsiteY6123" fmla="*/ 427764 h 5510676"/>
              <a:gd name="connsiteX6124" fmla="*/ 4306232 w 9144000"/>
              <a:gd name="connsiteY6124" fmla="*/ 429460 h 5510676"/>
              <a:gd name="connsiteX6125" fmla="*/ 4311524 w 9144000"/>
              <a:gd name="connsiteY6125" fmla="*/ 420364 h 5510676"/>
              <a:gd name="connsiteX6126" fmla="*/ 4309622 w 9144000"/>
              <a:gd name="connsiteY6126" fmla="*/ 413169 h 5510676"/>
              <a:gd name="connsiteX6127" fmla="*/ 4306025 w 9144000"/>
              <a:gd name="connsiteY6127" fmla="*/ 414120 h 5510676"/>
              <a:gd name="connsiteX6128" fmla="*/ 4295234 w 9144000"/>
              <a:gd name="connsiteY6128" fmla="*/ 416973 h 5510676"/>
              <a:gd name="connsiteX6129" fmla="*/ 4281590 w 9144000"/>
              <a:gd name="connsiteY6129" fmla="*/ 409035 h 5510676"/>
              <a:gd name="connsiteX6130" fmla="*/ 6625343 w 9144000"/>
              <a:gd name="connsiteY6130" fmla="*/ 409009 h 5510676"/>
              <a:gd name="connsiteX6131" fmla="*/ 6612423 w 9144000"/>
              <a:gd name="connsiteY6131" fmla="*/ 412425 h 5510676"/>
              <a:gd name="connsiteX6132" fmla="*/ 6612424 w 9144000"/>
              <a:gd name="connsiteY6132" fmla="*/ 413120 h 5510676"/>
              <a:gd name="connsiteX6133" fmla="*/ 6623648 w 9144000"/>
              <a:gd name="connsiteY6133" fmla="*/ 415456 h 5510676"/>
              <a:gd name="connsiteX6134" fmla="*/ 6630804 w 9144000"/>
              <a:gd name="connsiteY6134" fmla="*/ 413070 h 5510676"/>
              <a:gd name="connsiteX6135" fmla="*/ 6633488 w 9144000"/>
              <a:gd name="connsiteY6135" fmla="*/ 410705 h 5510676"/>
              <a:gd name="connsiteX6136" fmla="*/ 6625343 w 9144000"/>
              <a:gd name="connsiteY6136" fmla="*/ 409009 h 5510676"/>
              <a:gd name="connsiteX6137" fmla="*/ 433634 w 9144000"/>
              <a:gd name="connsiteY6137" fmla="*/ 408313 h 5510676"/>
              <a:gd name="connsiteX6138" fmla="*/ 440970 w 9144000"/>
              <a:gd name="connsiteY6138" fmla="*/ 412549 h 5510676"/>
              <a:gd name="connsiteX6139" fmla="*/ 454092 w 9144000"/>
              <a:gd name="connsiteY6139" fmla="*/ 415235 h 5510676"/>
              <a:gd name="connsiteX6140" fmla="*/ 448307 w 9144000"/>
              <a:gd name="connsiteY6140" fmla="*/ 416785 h 5510676"/>
              <a:gd name="connsiteX6141" fmla="*/ 434408 w 9144000"/>
              <a:gd name="connsiteY6141" fmla="*/ 411207 h 5510676"/>
              <a:gd name="connsiteX6142" fmla="*/ 433634 w 9144000"/>
              <a:gd name="connsiteY6142" fmla="*/ 408313 h 5510676"/>
              <a:gd name="connsiteX6143" fmla="*/ 377685 w 9144000"/>
              <a:gd name="connsiteY6143" fmla="*/ 407802 h 5510676"/>
              <a:gd name="connsiteX6144" fmla="*/ 384246 w 9144000"/>
              <a:gd name="connsiteY6144" fmla="*/ 409144 h 5510676"/>
              <a:gd name="connsiteX6145" fmla="*/ 403154 w 9144000"/>
              <a:gd name="connsiteY6145" fmla="*/ 410280 h 5510676"/>
              <a:gd name="connsiteX6146" fmla="*/ 404704 w 9144000"/>
              <a:gd name="connsiteY6146" fmla="*/ 416065 h 5510676"/>
              <a:gd name="connsiteX6147" fmla="*/ 393132 w 9144000"/>
              <a:gd name="connsiteY6147" fmla="*/ 419166 h 5510676"/>
              <a:gd name="connsiteX6148" fmla="*/ 366888 w 9144000"/>
              <a:gd name="connsiteY6148" fmla="*/ 413795 h 5510676"/>
              <a:gd name="connsiteX6149" fmla="*/ 365339 w 9144000"/>
              <a:gd name="connsiteY6149" fmla="*/ 408009 h 5510676"/>
              <a:gd name="connsiteX6150" fmla="*/ 377685 w 9144000"/>
              <a:gd name="connsiteY6150" fmla="*/ 407802 h 5510676"/>
              <a:gd name="connsiteX6151" fmla="*/ 346430 w 9144000"/>
              <a:gd name="connsiteY6151" fmla="*/ 406875 h 5510676"/>
              <a:gd name="connsiteX6152" fmla="*/ 342195 w 9144000"/>
              <a:gd name="connsiteY6152" fmla="*/ 414211 h 5510676"/>
              <a:gd name="connsiteX6153" fmla="*/ 340645 w 9144000"/>
              <a:gd name="connsiteY6153" fmla="*/ 408425 h 5510676"/>
              <a:gd name="connsiteX6154" fmla="*/ 346430 w 9144000"/>
              <a:gd name="connsiteY6154" fmla="*/ 406875 h 5510676"/>
              <a:gd name="connsiteX6155" fmla="*/ 302829 w 9144000"/>
              <a:gd name="connsiteY6155" fmla="*/ 406155 h 5510676"/>
              <a:gd name="connsiteX6156" fmla="*/ 304379 w 9144000"/>
              <a:gd name="connsiteY6156" fmla="*/ 411941 h 5510676"/>
              <a:gd name="connsiteX6157" fmla="*/ 297042 w 9144000"/>
              <a:gd name="connsiteY6157" fmla="*/ 407705 h 5510676"/>
              <a:gd name="connsiteX6158" fmla="*/ 4076677 w 9144000"/>
              <a:gd name="connsiteY6158" fmla="*/ 405482 h 5510676"/>
              <a:gd name="connsiteX6159" fmla="*/ 4069483 w 9144000"/>
              <a:gd name="connsiteY6159" fmla="*/ 407384 h 5510676"/>
              <a:gd name="connsiteX6160" fmla="*/ 4072233 w 9144000"/>
              <a:gd name="connsiteY6160" fmla="*/ 410505 h 5510676"/>
              <a:gd name="connsiteX6161" fmla="*/ 4076677 w 9144000"/>
              <a:gd name="connsiteY6161" fmla="*/ 405482 h 5510676"/>
              <a:gd name="connsiteX6162" fmla="*/ 6902916 w 9144000"/>
              <a:gd name="connsiteY6162" fmla="*/ 405165 h 5510676"/>
              <a:gd name="connsiteX6163" fmla="*/ 6903662 w 9144000"/>
              <a:gd name="connsiteY6163" fmla="*/ 405904 h 5510676"/>
              <a:gd name="connsiteX6164" fmla="*/ 6903930 w 9144000"/>
              <a:gd name="connsiteY6164" fmla="*/ 405868 h 5510676"/>
              <a:gd name="connsiteX6165" fmla="*/ 6904457 w 9144000"/>
              <a:gd name="connsiteY6165" fmla="*/ 405165 h 5510676"/>
              <a:gd name="connsiteX6166" fmla="*/ 4238217 w 9144000"/>
              <a:gd name="connsiteY6166" fmla="*/ 405107 h 5510676"/>
              <a:gd name="connsiteX6167" fmla="*/ 4231974 w 9144000"/>
              <a:gd name="connsiteY6167" fmla="*/ 410607 h 5510676"/>
              <a:gd name="connsiteX6168" fmla="*/ 4228377 w 9144000"/>
              <a:gd name="connsiteY6168" fmla="*/ 411557 h 5510676"/>
              <a:gd name="connsiteX6169" fmla="*/ 4222878 w 9144000"/>
              <a:gd name="connsiteY6169" fmla="*/ 405315 h 5510676"/>
              <a:gd name="connsiteX6170" fmla="*/ 4208489 w 9144000"/>
              <a:gd name="connsiteY6170" fmla="*/ 409119 h 5510676"/>
              <a:gd name="connsiteX6171" fmla="*/ 4217586 w 9144000"/>
              <a:gd name="connsiteY6171" fmla="*/ 414411 h 5510676"/>
              <a:gd name="connsiteX6172" fmla="*/ 4237618 w 9144000"/>
              <a:gd name="connsiteY6172" fmla="*/ 419217 h 5510676"/>
              <a:gd name="connsiteX6173" fmla="*/ 4241071 w 9144000"/>
              <a:gd name="connsiteY6173" fmla="*/ 415899 h 5510676"/>
              <a:gd name="connsiteX6174" fmla="*/ 4238217 w 9144000"/>
              <a:gd name="connsiteY6174" fmla="*/ 405107 h 5510676"/>
              <a:gd name="connsiteX6175" fmla="*/ 3691289 w 9144000"/>
              <a:gd name="connsiteY6175" fmla="*/ 403460 h 5510676"/>
              <a:gd name="connsiteX6176" fmla="*/ 3675949 w 9144000"/>
              <a:gd name="connsiteY6176" fmla="*/ 403667 h 5510676"/>
              <a:gd name="connsiteX6177" fmla="*/ 3661561 w 9144000"/>
              <a:gd name="connsiteY6177" fmla="*/ 407471 h 5510676"/>
              <a:gd name="connsiteX6178" fmla="*/ 3669707 w 9144000"/>
              <a:gd name="connsiteY6178" fmla="*/ 409166 h 5510676"/>
              <a:gd name="connsiteX6179" fmla="*/ 3685045 w 9144000"/>
              <a:gd name="connsiteY6179" fmla="*/ 408959 h 5510676"/>
              <a:gd name="connsiteX6180" fmla="*/ 3705885 w 9144000"/>
              <a:gd name="connsiteY6180" fmla="*/ 414996 h 5510676"/>
              <a:gd name="connsiteX6181" fmla="*/ 3717627 w 9144000"/>
              <a:gd name="connsiteY6181" fmla="*/ 415739 h 5510676"/>
              <a:gd name="connsiteX6182" fmla="*/ 3723870 w 9144000"/>
              <a:gd name="connsiteY6182" fmla="*/ 410241 h 5510676"/>
              <a:gd name="connsiteX6183" fmla="*/ 3715725 w 9144000"/>
              <a:gd name="connsiteY6183" fmla="*/ 408545 h 5510676"/>
              <a:gd name="connsiteX6184" fmla="*/ 3699434 w 9144000"/>
              <a:gd name="connsiteY6184" fmla="*/ 405155 h 5510676"/>
              <a:gd name="connsiteX6185" fmla="*/ 3691289 w 9144000"/>
              <a:gd name="connsiteY6185" fmla="*/ 403460 h 5510676"/>
              <a:gd name="connsiteX6186" fmla="*/ 5569360 w 9144000"/>
              <a:gd name="connsiteY6186" fmla="*/ 403398 h 5510676"/>
              <a:gd name="connsiteX6187" fmla="*/ 5531487 w 9144000"/>
              <a:gd name="connsiteY6187" fmla="*/ 405714 h 5510676"/>
              <a:gd name="connsiteX6188" fmla="*/ 5524293 w 9144000"/>
              <a:gd name="connsiteY6188" fmla="*/ 407616 h 5510676"/>
              <a:gd name="connsiteX6189" fmla="*/ 5578457 w 9144000"/>
              <a:gd name="connsiteY6189" fmla="*/ 408690 h 5510676"/>
              <a:gd name="connsiteX6190" fmla="*/ 2690420 w 9144000"/>
              <a:gd name="connsiteY6190" fmla="*/ 402519 h 5510676"/>
              <a:gd name="connsiteX6191" fmla="*/ 2683227 w 9144000"/>
              <a:gd name="connsiteY6191" fmla="*/ 404421 h 5510676"/>
              <a:gd name="connsiteX6192" fmla="*/ 2689573 w 9144000"/>
              <a:gd name="connsiteY6192" fmla="*/ 406592 h 5510676"/>
              <a:gd name="connsiteX6193" fmla="*/ 2690420 w 9144000"/>
              <a:gd name="connsiteY6193" fmla="*/ 402519 h 5510676"/>
              <a:gd name="connsiteX6194" fmla="*/ 4121745 w 9144000"/>
              <a:gd name="connsiteY6194" fmla="*/ 401264 h 5510676"/>
              <a:gd name="connsiteX6195" fmla="*/ 4116452 w 9144000"/>
              <a:gd name="connsiteY6195" fmla="*/ 410360 h 5510676"/>
              <a:gd name="connsiteX6196" fmla="*/ 4109259 w 9144000"/>
              <a:gd name="connsiteY6196" fmla="*/ 412262 h 5510676"/>
              <a:gd name="connsiteX6197" fmla="*/ 4096772 w 9144000"/>
              <a:gd name="connsiteY6197" fmla="*/ 423260 h 5510676"/>
              <a:gd name="connsiteX6198" fmla="*/ 4119305 w 9144000"/>
              <a:gd name="connsiteY6198" fmla="*/ 421152 h 5510676"/>
              <a:gd name="connsiteX6199" fmla="*/ 4132371 w 9144000"/>
              <a:gd name="connsiteY6199" fmla="*/ 419621 h 5510676"/>
              <a:gd name="connsiteX6200" fmla="*/ 4140888 w 9144000"/>
              <a:gd name="connsiteY6200" fmla="*/ 415446 h 5510676"/>
              <a:gd name="connsiteX6201" fmla="*/ 4147132 w 9144000"/>
              <a:gd name="connsiteY6201" fmla="*/ 409946 h 5510676"/>
              <a:gd name="connsiteX6202" fmla="*/ 4138035 w 9144000"/>
              <a:gd name="connsiteY6202" fmla="*/ 404654 h 5510676"/>
              <a:gd name="connsiteX6203" fmla="*/ 4121745 w 9144000"/>
              <a:gd name="connsiteY6203" fmla="*/ 401264 h 5510676"/>
              <a:gd name="connsiteX6204" fmla="*/ 3890702 w 9144000"/>
              <a:gd name="connsiteY6204" fmla="*/ 400770 h 5510676"/>
              <a:gd name="connsiteX6205" fmla="*/ 3883508 w 9144000"/>
              <a:gd name="connsiteY6205" fmla="*/ 402672 h 5510676"/>
              <a:gd name="connsiteX6206" fmla="*/ 3885410 w 9144000"/>
              <a:gd name="connsiteY6206" fmla="*/ 409866 h 5510676"/>
              <a:gd name="connsiteX6207" fmla="*/ 3892603 w 9144000"/>
              <a:gd name="connsiteY6207" fmla="*/ 407964 h 5510676"/>
              <a:gd name="connsiteX6208" fmla="*/ 3899798 w 9144000"/>
              <a:gd name="connsiteY6208" fmla="*/ 406062 h 5510676"/>
              <a:gd name="connsiteX6209" fmla="*/ 3890702 w 9144000"/>
              <a:gd name="connsiteY6209" fmla="*/ 400770 h 5510676"/>
              <a:gd name="connsiteX6210" fmla="*/ 2582095 w 9144000"/>
              <a:gd name="connsiteY6210" fmla="*/ 400372 h 5510676"/>
              <a:gd name="connsiteX6211" fmla="*/ 2591191 w 9144000"/>
              <a:gd name="connsiteY6211" fmla="*/ 405664 h 5510676"/>
              <a:gd name="connsiteX6212" fmla="*/ 2568657 w 9144000"/>
              <a:gd name="connsiteY6212" fmla="*/ 407771 h 5510676"/>
              <a:gd name="connsiteX6213" fmla="*/ 2546124 w 9144000"/>
              <a:gd name="connsiteY6213" fmla="*/ 409882 h 5510676"/>
              <a:gd name="connsiteX6214" fmla="*/ 2567706 w 9144000"/>
              <a:gd name="connsiteY6214" fmla="*/ 404175 h 5510676"/>
              <a:gd name="connsiteX6215" fmla="*/ 7859486 w 9144000"/>
              <a:gd name="connsiteY6215" fmla="*/ 399903 h 5510676"/>
              <a:gd name="connsiteX6216" fmla="*/ 7859487 w 9144000"/>
              <a:gd name="connsiteY6216" fmla="*/ 410427 h 5510676"/>
              <a:gd name="connsiteX6217" fmla="*/ 7864749 w 9144000"/>
              <a:gd name="connsiteY6217" fmla="*/ 405165 h 5510676"/>
              <a:gd name="connsiteX6218" fmla="*/ 7870011 w 9144000"/>
              <a:gd name="connsiteY6218" fmla="*/ 399904 h 5510676"/>
              <a:gd name="connsiteX6219" fmla="*/ 7859486 w 9144000"/>
              <a:gd name="connsiteY6219" fmla="*/ 399903 h 5510676"/>
              <a:gd name="connsiteX6220" fmla="*/ 3574817 w 9144000"/>
              <a:gd name="connsiteY6220" fmla="*/ 399615 h 5510676"/>
              <a:gd name="connsiteX6221" fmla="*/ 3576719 w 9144000"/>
              <a:gd name="connsiteY6221" fmla="*/ 406810 h 5510676"/>
              <a:gd name="connsiteX6222" fmla="*/ 3583913 w 9144000"/>
              <a:gd name="connsiteY6222" fmla="*/ 404908 h 5510676"/>
              <a:gd name="connsiteX6223" fmla="*/ 3574817 w 9144000"/>
              <a:gd name="connsiteY6223" fmla="*/ 399615 h 5510676"/>
              <a:gd name="connsiteX6224" fmla="*/ 6707506 w 9144000"/>
              <a:gd name="connsiteY6224" fmla="*/ 399534 h 5510676"/>
              <a:gd name="connsiteX6225" fmla="*/ 6703227 w 9144000"/>
              <a:gd name="connsiteY6225" fmla="*/ 403812 h 5510676"/>
              <a:gd name="connsiteX6226" fmla="*/ 6708283 w 9144000"/>
              <a:gd name="connsiteY6226" fmla="*/ 402476 h 5510676"/>
              <a:gd name="connsiteX6227" fmla="*/ 561339 w 9144000"/>
              <a:gd name="connsiteY6227" fmla="*/ 398900 h 5510676"/>
              <a:gd name="connsiteX6228" fmla="*/ 587581 w 9144000"/>
              <a:gd name="connsiteY6228" fmla="*/ 404271 h 5510676"/>
              <a:gd name="connsiteX6229" fmla="*/ 608042 w 9144000"/>
              <a:gd name="connsiteY6229" fmla="*/ 411191 h 5510676"/>
              <a:gd name="connsiteX6230" fmla="*/ 615377 w 9144000"/>
              <a:gd name="connsiteY6230" fmla="*/ 415427 h 5510676"/>
              <a:gd name="connsiteX6231" fmla="*/ 622714 w 9144000"/>
              <a:gd name="connsiteY6231" fmla="*/ 419663 h 5510676"/>
              <a:gd name="connsiteX6232" fmla="*/ 584898 w 9144000"/>
              <a:gd name="connsiteY6232" fmla="*/ 417393 h 5510676"/>
              <a:gd name="connsiteX6233" fmla="*/ 565990 w 9144000"/>
              <a:gd name="connsiteY6233" fmla="*/ 416258 h 5510676"/>
              <a:gd name="connsiteX6234" fmla="*/ 547082 w 9144000"/>
              <a:gd name="connsiteY6234" fmla="*/ 415123 h 5510676"/>
              <a:gd name="connsiteX6235" fmla="*/ 551318 w 9144000"/>
              <a:gd name="connsiteY6235" fmla="*/ 407787 h 5510676"/>
              <a:gd name="connsiteX6236" fmla="*/ 2619967 w 9144000"/>
              <a:gd name="connsiteY6236" fmla="*/ 398055 h 5510676"/>
              <a:gd name="connsiteX6237" fmla="*/ 2607480 w 9144000"/>
              <a:gd name="connsiteY6237" fmla="*/ 409053 h 5510676"/>
              <a:gd name="connsiteX6238" fmla="*/ 2605578 w 9144000"/>
              <a:gd name="connsiteY6238" fmla="*/ 401859 h 5510676"/>
              <a:gd name="connsiteX6239" fmla="*/ 3508911 w 9144000"/>
              <a:gd name="connsiteY6239" fmla="*/ 397797 h 5510676"/>
              <a:gd name="connsiteX6240" fmla="*/ 3505314 w 9144000"/>
              <a:gd name="connsiteY6240" fmla="*/ 398748 h 5510676"/>
              <a:gd name="connsiteX6241" fmla="*/ 3508167 w 9144000"/>
              <a:gd name="connsiteY6241" fmla="*/ 409540 h 5510676"/>
              <a:gd name="connsiteX6242" fmla="*/ 3515361 w 9144000"/>
              <a:gd name="connsiteY6242" fmla="*/ 407638 h 5510676"/>
              <a:gd name="connsiteX6243" fmla="*/ 3508911 w 9144000"/>
              <a:gd name="connsiteY6243" fmla="*/ 397797 h 5510676"/>
              <a:gd name="connsiteX6244" fmla="*/ 5129614 w 9144000"/>
              <a:gd name="connsiteY6244" fmla="*/ 397769 h 5510676"/>
              <a:gd name="connsiteX6245" fmla="*/ 5131347 w 9144000"/>
              <a:gd name="connsiteY6245" fmla="*/ 403502 h 5510676"/>
              <a:gd name="connsiteX6246" fmla="*/ 5118146 w 9144000"/>
              <a:gd name="connsiteY6246" fmla="*/ 401235 h 5510676"/>
              <a:gd name="connsiteX6247" fmla="*/ 6281089 w 9144000"/>
              <a:gd name="connsiteY6247" fmla="*/ 397437 h 5510676"/>
              <a:gd name="connsiteX6248" fmla="*/ 6276797 w 9144000"/>
              <a:gd name="connsiteY6248" fmla="*/ 400775 h 5510676"/>
              <a:gd name="connsiteX6249" fmla="*/ 6276876 w 9144000"/>
              <a:gd name="connsiteY6249" fmla="*/ 401075 h 5510676"/>
              <a:gd name="connsiteX6250" fmla="*/ 6284071 w 9144000"/>
              <a:gd name="connsiteY6250" fmla="*/ 399173 h 5510676"/>
              <a:gd name="connsiteX6251" fmla="*/ 3612690 w 9144000"/>
              <a:gd name="connsiteY6251" fmla="*/ 397300 h 5510676"/>
              <a:gd name="connsiteX6252" fmla="*/ 3607397 w 9144000"/>
              <a:gd name="connsiteY6252" fmla="*/ 406396 h 5510676"/>
              <a:gd name="connsiteX6253" fmla="*/ 3611946 w 9144000"/>
              <a:gd name="connsiteY6253" fmla="*/ 409042 h 5510676"/>
              <a:gd name="connsiteX6254" fmla="*/ 3623688 w 9144000"/>
              <a:gd name="connsiteY6254" fmla="*/ 409787 h 5510676"/>
              <a:gd name="connsiteX6255" fmla="*/ 5359900 w 9144000"/>
              <a:gd name="connsiteY6255" fmla="*/ 397198 h 5510676"/>
              <a:gd name="connsiteX6256" fmla="*/ 5352706 w 9144000"/>
              <a:gd name="connsiteY6256" fmla="*/ 399100 h 5510676"/>
              <a:gd name="connsiteX6257" fmla="*/ 5352031 w 9144000"/>
              <a:gd name="connsiteY6257" fmla="*/ 402344 h 5510676"/>
              <a:gd name="connsiteX6258" fmla="*/ 5353093 w 9144000"/>
              <a:gd name="connsiteY6258" fmla="*/ 402182 h 5510676"/>
              <a:gd name="connsiteX6259" fmla="*/ 5361279 w 9144000"/>
              <a:gd name="connsiteY6259" fmla="*/ 402414 h 5510676"/>
              <a:gd name="connsiteX6260" fmla="*/ 4697450 w 9144000"/>
              <a:gd name="connsiteY6260" fmla="*/ 395304 h 5510676"/>
              <a:gd name="connsiteX6261" fmla="*/ 4713741 w 9144000"/>
              <a:gd name="connsiteY6261" fmla="*/ 398694 h 5510676"/>
              <a:gd name="connsiteX6262" fmla="*/ 4699352 w 9144000"/>
              <a:gd name="connsiteY6262" fmla="*/ 402498 h 5510676"/>
              <a:gd name="connsiteX6263" fmla="*/ 5367094 w 9144000"/>
              <a:gd name="connsiteY6263" fmla="*/ 395296 h 5510676"/>
              <a:gd name="connsiteX6264" fmla="*/ 5368997 w 9144000"/>
              <a:gd name="connsiteY6264" fmla="*/ 402491 h 5510676"/>
              <a:gd name="connsiteX6265" fmla="*/ 5376190 w 9144000"/>
              <a:gd name="connsiteY6265" fmla="*/ 400589 h 5510676"/>
              <a:gd name="connsiteX6266" fmla="*/ 5367094 w 9144000"/>
              <a:gd name="connsiteY6266" fmla="*/ 395296 h 5510676"/>
              <a:gd name="connsiteX6267" fmla="*/ 8485649 w 9144000"/>
              <a:gd name="connsiteY6267" fmla="*/ 394641 h 5510676"/>
              <a:gd name="connsiteX6268" fmla="*/ 8506696 w 9144000"/>
              <a:gd name="connsiteY6268" fmla="*/ 405164 h 5510676"/>
              <a:gd name="connsiteX6269" fmla="*/ 8485650 w 9144000"/>
              <a:gd name="connsiteY6269" fmla="*/ 405164 h 5510676"/>
              <a:gd name="connsiteX6270" fmla="*/ 8469863 w 9144000"/>
              <a:gd name="connsiteY6270" fmla="*/ 410426 h 5510676"/>
              <a:gd name="connsiteX6271" fmla="*/ 8459340 w 9144000"/>
              <a:gd name="connsiteY6271" fmla="*/ 410427 h 5510676"/>
              <a:gd name="connsiteX6272" fmla="*/ 6244295 w 9144000"/>
              <a:gd name="connsiteY6272" fmla="*/ 394294 h 5510676"/>
              <a:gd name="connsiteX6273" fmla="*/ 6246197 w 9144000"/>
              <a:gd name="connsiteY6273" fmla="*/ 401489 h 5510676"/>
              <a:gd name="connsiteX6274" fmla="*/ 6252441 w 9144000"/>
              <a:gd name="connsiteY6274" fmla="*/ 395990 h 5510676"/>
              <a:gd name="connsiteX6275" fmla="*/ 6244295 w 9144000"/>
              <a:gd name="connsiteY6275" fmla="*/ 394294 h 5510676"/>
              <a:gd name="connsiteX6276" fmla="*/ 3480878 w 9144000"/>
              <a:gd name="connsiteY6276" fmla="*/ 393663 h 5510676"/>
              <a:gd name="connsiteX6277" fmla="*/ 3466489 w 9144000"/>
              <a:gd name="connsiteY6277" fmla="*/ 397467 h 5510676"/>
              <a:gd name="connsiteX6278" fmla="*/ 3465746 w 9144000"/>
              <a:gd name="connsiteY6278" fmla="*/ 409209 h 5510676"/>
              <a:gd name="connsiteX6279" fmla="*/ 3481085 w 9144000"/>
              <a:gd name="connsiteY6279" fmla="*/ 409003 h 5510676"/>
              <a:gd name="connsiteX6280" fmla="*/ 3489974 w 9144000"/>
              <a:gd name="connsiteY6280" fmla="*/ 398955 h 5510676"/>
              <a:gd name="connsiteX6281" fmla="*/ 360688 w 9144000"/>
              <a:gd name="connsiteY6281" fmla="*/ 390651 h 5510676"/>
              <a:gd name="connsiteX6282" fmla="*/ 362238 w 9144000"/>
              <a:gd name="connsiteY6282" fmla="*/ 396437 h 5510676"/>
              <a:gd name="connsiteX6283" fmla="*/ 356452 w 9144000"/>
              <a:gd name="connsiteY6283" fmla="*/ 397988 h 5510676"/>
              <a:gd name="connsiteX6284" fmla="*/ 354902 w 9144000"/>
              <a:gd name="connsiteY6284" fmla="*/ 392202 h 5510676"/>
              <a:gd name="connsiteX6285" fmla="*/ 2444783 w 9144000"/>
              <a:gd name="connsiteY6285" fmla="*/ 390490 h 5510676"/>
              <a:gd name="connsiteX6286" fmla="*/ 2450283 w 9144000"/>
              <a:gd name="connsiteY6286" fmla="*/ 396735 h 5510676"/>
              <a:gd name="connsiteX6287" fmla="*/ 2454830 w 9144000"/>
              <a:gd name="connsiteY6287" fmla="*/ 399380 h 5510676"/>
              <a:gd name="connsiteX6288" fmla="*/ 2447346 w 9144000"/>
              <a:gd name="connsiteY6288" fmla="*/ 396547 h 5510676"/>
              <a:gd name="connsiteX6289" fmla="*/ 2433991 w 9144000"/>
              <a:gd name="connsiteY6289" fmla="*/ 393343 h 5510676"/>
              <a:gd name="connsiteX6290" fmla="*/ 2444783 w 9144000"/>
              <a:gd name="connsiteY6290" fmla="*/ 390490 h 5510676"/>
              <a:gd name="connsiteX6291" fmla="*/ 6290301 w 9144000"/>
              <a:gd name="connsiteY6291" fmla="*/ 390273 h 5510676"/>
              <a:gd name="connsiteX6292" fmla="*/ 6289871 w 9144000"/>
              <a:gd name="connsiteY6292" fmla="*/ 390607 h 5510676"/>
              <a:gd name="connsiteX6293" fmla="*/ 6302636 w 9144000"/>
              <a:gd name="connsiteY6293" fmla="*/ 403886 h 5510676"/>
              <a:gd name="connsiteX6294" fmla="*/ 6316652 w 9144000"/>
              <a:gd name="connsiteY6294" fmla="*/ 405953 h 5510676"/>
              <a:gd name="connsiteX6295" fmla="*/ 6331040 w 9144000"/>
              <a:gd name="connsiteY6295" fmla="*/ 402149 h 5510676"/>
              <a:gd name="connsiteX6296" fmla="*/ 6334638 w 9144000"/>
              <a:gd name="connsiteY6296" fmla="*/ 401198 h 5510676"/>
              <a:gd name="connsiteX6297" fmla="*/ 6345429 w 9144000"/>
              <a:gd name="connsiteY6297" fmla="*/ 398345 h 5510676"/>
              <a:gd name="connsiteX6298" fmla="*/ 6352623 w 9144000"/>
              <a:gd name="connsiteY6298" fmla="*/ 396443 h 5510676"/>
              <a:gd name="connsiteX6299" fmla="*/ 6329138 w 9144000"/>
              <a:gd name="connsiteY6299" fmla="*/ 394956 h 5510676"/>
              <a:gd name="connsiteX6300" fmla="*/ 6305654 w 9144000"/>
              <a:gd name="connsiteY6300" fmla="*/ 393467 h 5510676"/>
              <a:gd name="connsiteX6301" fmla="*/ 6289363 w 9144000"/>
              <a:gd name="connsiteY6301" fmla="*/ 390077 h 5510676"/>
              <a:gd name="connsiteX6302" fmla="*/ 6289413 w 9144000"/>
              <a:gd name="connsiteY6302" fmla="*/ 390129 h 5510676"/>
              <a:gd name="connsiteX6303" fmla="*/ 6289486 w 9144000"/>
              <a:gd name="connsiteY6303" fmla="*/ 390102 h 5510676"/>
              <a:gd name="connsiteX6304" fmla="*/ 1520164 w 9144000"/>
              <a:gd name="connsiteY6304" fmla="*/ 390035 h 5510676"/>
              <a:gd name="connsiteX6305" fmla="*/ 1555087 w 9144000"/>
              <a:gd name="connsiteY6305" fmla="*/ 393080 h 5510676"/>
              <a:gd name="connsiteX6306" fmla="*/ 1587117 w 9144000"/>
              <a:gd name="connsiteY6306" fmla="*/ 396901 h 5510676"/>
              <a:gd name="connsiteX6307" fmla="*/ 1603132 w 9144000"/>
              <a:gd name="connsiteY6307" fmla="*/ 398811 h 5510676"/>
              <a:gd name="connsiteX6308" fmla="*/ 1622039 w 9144000"/>
              <a:gd name="connsiteY6308" fmla="*/ 399946 h 5510676"/>
              <a:gd name="connsiteX6309" fmla="*/ 1628600 w 9144000"/>
              <a:gd name="connsiteY6309" fmla="*/ 401288 h 5510676"/>
              <a:gd name="connsiteX6310" fmla="*/ 1640948 w 9144000"/>
              <a:gd name="connsiteY6310" fmla="*/ 401081 h 5510676"/>
              <a:gd name="connsiteX6311" fmla="*/ 1654070 w 9144000"/>
              <a:gd name="connsiteY6311" fmla="*/ 403766 h 5510676"/>
              <a:gd name="connsiteX6312" fmla="*/ 1623590 w 9144000"/>
              <a:gd name="connsiteY6312" fmla="*/ 405733 h 5510676"/>
              <a:gd name="connsiteX6313" fmla="*/ 1605458 w 9144000"/>
              <a:gd name="connsiteY6313" fmla="*/ 407489 h 5510676"/>
              <a:gd name="connsiteX6314" fmla="*/ 1579987 w 9144000"/>
              <a:gd name="connsiteY6314" fmla="*/ 405012 h 5510676"/>
              <a:gd name="connsiteX6315" fmla="*/ 1529050 w 9144000"/>
              <a:gd name="connsiteY6315" fmla="*/ 400057 h 5510676"/>
              <a:gd name="connsiteX6316" fmla="*/ 1525382 w 9144000"/>
              <a:gd name="connsiteY6316" fmla="*/ 397939 h 5510676"/>
              <a:gd name="connsiteX6317" fmla="*/ 1514377 w 9144000"/>
              <a:gd name="connsiteY6317" fmla="*/ 391586 h 5510676"/>
              <a:gd name="connsiteX6318" fmla="*/ 1495469 w 9144000"/>
              <a:gd name="connsiteY6318" fmla="*/ 390451 h 5510676"/>
              <a:gd name="connsiteX6319" fmla="*/ 1520164 w 9144000"/>
              <a:gd name="connsiteY6319" fmla="*/ 390035 h 5510676"/>
              <a:gd name="connsiteX6320" fmla="*/ 7062786 w 9144000"/>
              <a:gd name="connsiteY6320" fmla="*/ 389572 h 5510676"/>
              <a:gd name="connsiteX6321" fmla="*/ 7062678 w 9144000"/>
              <a:gd name="connsiteY6321" fmla="*/ 389759 h 5510676"/>
              <a:gd name="connsiteX6322" fmla="*/ 7063192 w 9144000"/>
              <a:gd name="connsiteY6322" fmla="*/ 389598 h 5510676"/>
              <a:gd name="connsiteX6323" fmla="*/ 3692881 w 9144000"/>
              <a:gd name="connsiteY6323" fmla="*/ 387645 h 5510676"/>
              <a:gd name="connsiteX6324" fmla="*/ 3688436 w 9144000"/>
              <a:gd name="connsiteY6324" fmla="*/ 392669 h 5510676"/>
              <a:gd name="connsiteX6325" fmla="*/ 3694783 w 9144000"/>
              <a:gd name="connsiteY6325" fmla="*/ 394839 h 5510676"/>
              <a:gd name="connsiteX6326" fmla="*/ 3695630 w 9144000"/>
              <a:gd name="connsiteY6326" fmla="*/ 390767 h 5510676"/>
              <a:gd name="connsiteX6327" fmla="*/ 3692881 w 9144000"/>
              <a:gd name="connsiteY6327" fmla="*/ 387645 h 5510676"/>
              <a:gd name="connsiteX6328" fmla="*/ 2955533 w 9144000"/>
              <a:gd name="connsiteY6328" fmla="*/ 386309 h 5510676"/>
              <a:gd name="connsiteX6329" fmla="*/ 2964629 w 9144000"/>
              <a:gd name="connsiteY6329" fmla="*/ 391601 h 5510676"/>
              <a:gd name="connsiteX6330" fmla="*/ 2957435 w 9144000"/>
              <a:gd name="connsiteY6330" fmla="*/ 393503 h 5510676"/>
              <a:gd name="connsiteX6331" fmla="*/ 2951936 w 9144000"/>
              <a:gd name="connsiteY6331" fmla="*/ 387260 h 5510676"/>
              <a:gd name="connsiteX6332" fmla="*/ 2955533 w 9144000"/>
              <a:gd name="connsiteY6332" fmla="*/ 386309 h 5510676"/>
              <a:gd name="connsiteX6333" fmla="*/ 2201048 w 9144000"/>
              <a:gd name="connsiteY6333" fmla="*/ 385656 h 5510676"/>
              <a:gd name="connsiteX6334" fmla="*/ 2202949 w 9144000"/>
              <a:gd name="connsiteY6334" fmla="*/ 392850 h 5510676"/>
              <a:gd name="connsiteX6335" fmla="*/ 2193853 w 9144000"/>
              <a:gd name="connsiteY6335" fmla="*/ 387558 h 5510676"/>
              <a:gd name="connsiteX6336" fmla="*/ 4502378 w 9144000"/>
              <a:gd name="connsiteY6336" fmla="*/ 385300 h 5510676"/>
              <a:gd name="connsiteX6337" fmla="*/ 4511474 w 9144000"/>
              <a:gd name="connsiteY6337" fmla="*/ 390592 h 5510676"/>
              <a:gd name="connsiteX6338" fmla="*/ 4504280 w 9144000"/>
              <a:gd name="connsiteY6338" fmla="*/ 392494 h 5510676"/>
              <a:gd name="connsiteX6339" fmla="*/ 2146884 w 9144000"/>
              <a:gd name="connsiteY6339" fmla="*/ 384581 h 5510676"/>
              <a:gd name="connsiteX6340" fmla="*/ 2155980 w 9144000"/>
              <a:gd name="connsiteY6340" fmla="*/ 389874 h 5510676"/>
              <a:gd name="connsiteX6341" fmla="*/ 2163175 w 9144000"/>
              <a:gd name="connsiteY6341" fmla="*/ 387972 h 5510676"/>
              <a:gd name="connsiteX6342" fmla="*/ 2157882 w 9144000"/>
              <a:gd name="connsiteY6342" fmla="*/ 397068 h 5510676"/>
              <a:gd name="connsiteX6343" fmla="*/ 2152590 w 9144000"/>
              <a:gd name="connsiteY6343" fmla="*/ 406165 h 5510676"/>
              <a:gd name="connsiteX6344" fmla="*/ 2143493 w 9144000"/>
              <a:gd name="connsiteY6344" fmla="*/ 400872 h 5510676"/>
              <a:gd name="connsiteX6345" fmla="*/ 2136299 w 9144000"/>
              <a:gd name="connsiteY6345" fmla="*/ 402774 h 5510676"/>
              <a:gd name="connsiteX6346" fmla="*/ 2141591 w 9144000"/>
              <a:gd name="connsiteY6346" fmla="*/ 393678 h 5510676"/>
              <a:gd name="connsiteX6347" fmla="*/ 2139689 w 9144000"/>
              <a:gd name="connsiteY6347" fmla="*/ 386484 h 5510676"/>
              <a:gd name="connsiteX6348" fmla="*/ 4432875 w 9144000"/>
              <a:gd name="connsiteY6348" fmla="*/ 384432 h 5510676"/>
              <a:gd name="connsiteX6349" fmla="*/ 4422084 w 9144000"/>
              <a:gd name="connsiteY6349" fmla="*/ 387285 h 5510676"/>
              <a:gd name="connsiteX6350" fmla="*/ 4419438 w 9144000"/>
              <a:gd name="connsiteY6350" fmla="*/ 391834 h 5510676"/>
              <a:gd name="connsiteX6351" fmla="*/ 4423035 w 9144000"/>
              <a:gd name="connsiteY6351" fmla="*/ 390883 h 5510676"/>
              <a:gd name="connsiteX6352" fmla="*/ 4431180 w 9144000"/>
              <a:gd name="connsiteY6352" fmla="*/ 392577 h 5510676"/>
              <a:gd name="connsiteX6353" fmla="*/ 4439325 w 9144000"/>
              <a:gd name="connsiteY6353" fmla="*/ 394273 h 5510676"/>
              <a:gd name="connsiteX6354" fmla="*/ 4441972 w 9144000"/>
              <a:gd name="connsiteY6354" fmla="*/ 389724 h 5510676"/>
              <a:gd name="connsiteX6355" fmla="*/ 4432875 w 9144000"/>
              <a:gd name="connsiteY6355" fmla="*/ 384432 h 5510676"/>
              <a:gd name="connsiteX6356" fmla="*/ 6980590 w 9144000"/>
              <a:gd name="connsiteY6356" fmla="*/ 384363 h 5510676"/>
              <a:gd name="connsiteX6357" fmla="*/ 6982492 w 9144000"/>
              <a:gd name="connsiteY6357" fmla="*/ 391558 h 5510676"/>
              <a:gd name="connsiteX6358" fmla="*/ 6987116 w 9144000"/>
              <a:gd name="connsiteY6358" fmla="*/ 392520 h 5510676"/>
              <a:gd name="connsiteX6359" fmla="*/ 6996540 w 9144000"/>
              <a:gd name="connsiteY6359" fmla="*/ 389380 h 5510676"/>
              <a:gd name="connsiteX6360" fmla="*/ 7000243 w 9144000"/>
              <a:gd name="connsiteY6360" fmla="*/ 388454 h 5510676"/>
              <a:gd name="connsiteX6361" fmla="*/ 4217172 w 9144000"/>
              <a:gd name="connsiteY6361" fmla="*/ 383732 h 5510676"/>
              <a:gd name="connsiteX6362" fmla="*/ 4209978 w 9144000"/>
              <a:gd name="connsiteY6362" fmla="*/ 385634 h 5510676"/>
              <a:gd name="connsiteX6363" fmla="*/ 4219074 w 9144000"/>
              <a:gd name="connsiteY6363" fmla="*/ 390926 h 5510676"/>
              <a:gd name="connsiteX6364" fmla="*/ 2415800 w 9144000"/>
              <a:gd name="connsiteY6364" fmla="*/ 382759 h 5510676"/>
              <a:gd name="connsiteX6365" fmla="*/ 2417701 w 9144000"/>
              <a:gd name="connsiteY6365" fmla="*/ 389953 h 5510676"/>
              <a:gd name="connsiteX6366" fmla="*/ 2433991 w 9144000"/>
              <a:gd name="connsiteY6366" fmla="*/ 393343 h 5510676"/>
              <a:gd name="connsiteX6367" fmla="*/ 2418653 w 9144000"/>
              <a:gd name="connsiteY6367" fmla="*/ 393551 h 5510676"/>
              <a:gd name="connsiteX6368" fmla="*/ 2410508 w 9144000"/>
              <a:gd name="connsiteY6368" fmla="*/ 391856 h 5510676"/>
              <a:gd name="connsiteX6369" fmla="*/ 2415800 w 9144000"/>
              <a:gd name="connsiteY6369" fmla="*/ 382759 h 5510676"/>
              <a:gd name="connsiteX6370" fmla="*/ 4455409 w 9144000"/>
              <a:gd name="connsiteY6370" fmla="*/ 382324 h 5510676"/>
              <a:gd name="connsiteX6371" fmla="*/ 4457311 w 9144000"/>
              <a:gd name="connsiteY6371" fmla="*/ 389517 h 5510676"/>
              <a:gd name="connsiteX6372" fmla="*/ 4471699 w 9144000"/>
              <a:gd name="connsiteY6372" fmla="*/ 385714 h 5510676"/>
              <a:gd name="connsiteX6373" fmla="*/ 4516767 w 9144000"/>
              <a:gd name="connsiteY6373" fmla="*/ 381496 h 5510676"/>
              <a:gd name="connsiteX6374" fmla="*/ 4502378 w 9144000"/>
              <a:gd name="connsiteY6374" fmla="*/ 385300 h 5510676"/>
              <a:gd name="connsiteX6375" fmla="*/ 4495185 w 9144000"/>
              <a:gd name="connsiteY6375" fmla="*/ 387202 h 5510676"/>
              <a:gd name="connsiteX6376" fmla="*/ 4486088 w 9144000"/>
              <a:gd name="connsiteY6376" fmla="*/ 381910 h 5510676"/>
              <a:gd name="connsiteX6377" fmla="*/ 4480796 w 9144000"/>
              <a:gd name="connsiteY6377" fmla="*/ 391006 h 5510676"/>
              <a:gd name="connsiteX6378" fmla="*/ 4481747 w 9144000"/>
              <a:gd name="connsiteY6378" fmla="*/ 394603 h 5510676"/>
              <a:gd name="connsiteX6379" fmla="*/ 4498988 w 9144000"/>
              <a:gd name="connsiteY6379" fmla="*/ 401590 h 5510676"/>
              <a:gd name="connsiteX6380" fmla="*/ 4520571 w 9144000"/>
              <a:gd name="connsiteY6380" fmla="*/ 395884 h 5510676"/>
              <a:gd name="connsiteX6381" fmla="*/ 4521315 w 9144000"/>
              <a:gd name="connsiteY6381" fmla="*/ 384142 h 5510676"/>
              <a:gd name="connsiteX6382" fmla="*/ 4516767 w 9144000"/>
              <a:gd name="connsiteY6382" fmla="*/ 381496 h 5510676"/>
              <a:gd name="connsiteX6383" fmla="*/ 4547445 w 9144000"/>
              <a:gd name="connsiteY6383" fmla="*/ 381082 h 5510676"/>
              <a:gd name="connsiteX6384" fmla="*/ 4536654 w 9144000"/>
              <a:gd name="connsiteY6384" fmla="*/ 383935 h 5510676"/>
              <a:gd name="connsiteX6385" fmla="*/ 4533058 w 9144000"/>
              <a:gd name="connsiteY6385" fmla="*/ 384886 h 5510676"/>
              <a:gd name="connsiteX6386" fmla="*/ 4537605 w 9144000"/>
              <a:gd name="connsiteY6386" fmla="*/ 387533 h 5510676"/>
              <a:gd name="connsiteX6387" fmla="*/ 4549347 w 9144000"/>
              <a:gd name="connsiteY6387" fmla="*/ 388276 h 5510676"/>
              <a:gd name="connsiteX6388" fmla="*/ 2684714 w 9144000"/>
              <a:gd name="connsiteY6388" fmla="*/ 380937 h 5510676"/>
              <a:gd name="connsiteX6389" fmla="*/ 2680270 w 9144000"/>
              <a:gd name="connsiteY6389" fmla="*/ 385961 h 5510676"/>
              <a:gd name="connsiteX6390" fmla="*/ 2677521 w 9144000"/>
              <a:gd name="connsiteY6390" fmla="*/ 382839 h 5510676"/>
              <a:gd name="connsiteX6391" fmla="*/ 2684714 w 9144000"/>
              <a:gd name="connsiteY6391" fmla="*/ 380937 h 5510676"/>
              <a:gd name="connsiteX6392" fmla="*/ 6960800 w 9144000"/>
              <a:gd name="connsiteY6392" fmla="*/ 380245 h 5510676"/>
              <a:gd name="connsiteX6393" fmla="*/ 6933398 w 9144000"/>
              <a:gd name="connsiteY6393" fmla="*/ 389379 h 5510676"/>
              <a:gd name="connsiteX6394" fmla="*/ 6928136 w 9144000"/>
              <a:gd name="connsiteY6394" fmla="*/ 394641 h 5510676"/>
              <a:gd name="connsiteX6395" fmla="*/ 6941290 w 9144000"/>
              <a:gd name="connsiteY6395" fmla="*/ 397272 h 5510676"/>
              <a:gd name="connsiteX6396" fmla="*/ 6942700 w 9144000"/>
              <a:gd name="connsiteY6396" fmla="*/ 397272 h 5510676"/>
              <a:gd name="connsiteX6397" fmla="*/ 6959007 w 9144000"/>
              <a:gd name="connsiteY6397" fmla="*/ 390069 h 5510676"/>
              <a:gd name="connsiteX6398" fmla="*/ 6964300 w 9144000"/>
              <a:gd name="connsiteY6398" fmla="*/ 380973 h 5510676"/>
              <a:gd name="connsiteX6399" fmla="*/ 4585319 w 9144000"/>
              <a:gd name="connsiteY6399" fmla="*/ 378766 h 5510676"/>
              <a:gd name="connsiteX6400" fmla="*/ 4556542 w 9144000"/>
              <a:gd name="connsiteY6400" fmla="*/ 386374 h 5510676"/>
              <a:gd name="connsiteX6401" fmla="*/ 4572833 w 9144000"/>
              <a:gd name="connsiteY6401" fmla="*/ 389765 h 5510676"/>
              <a:gd name="connsiteX6402" fmla="*/ 4574735 w 9144000"/>
              <a:gd name="connsiteY6402" fmla="*/ 396958 h 5510676"/>
              <a:gd name="connsiteX6403" fmla="*/ 4583831 w 9144000"/>
              <a:gd name="connsiteY6403" fmla="*/ 402251 h 5510676"/>
              <a:gd name="connsiteX6404" fmla="*/ 4591026 w 9144000"/>
              <a:gd name="connsiteY6404" fmla="*/ 400349 h 5510676"/>
              <a:gd name="connsiteX6405" fmla="*/ 4596317 w 9144000"/>
              <a:gd name="connsiteY6405" fmla="*/ 391252 h 5510676"/>
              <a:gd name="connsiteX6406" fmla="*/ 4400295 w 9144000"/>
              <a:gd name="connsiteY6406" fmla="*/ 377653 h 5510676"/>
              <a:gd name="connsiteX6407" fmla="*/ 4379663 w 9144000"/>
              <a:gd name="connsiteY6407" fmla="*/ 386955 h 5510676"/>
              <a:gd name="connsiteX6408" fmla="*/ 4388759 w 9144000"/>
              <a:gd name="connsiteY6408" fmla="*/ 392247 h 5510676"/>
              <a:gd name="connsiteX6409" fmla="*/ 4408440 w 9144000"/>
              <a:gd name="connsiteY6409" fmla="*/ 379347 h 5510676"/>
              <a:gd name="connsiteX6410" fmla="*/ 4400295 w 9144000"/>
              <a:gd name="connsiteY6410" fmla="*/ 377653 h 5510676"/>
              <a:gd name="connsiteX6411" fmla="*/ 2406704 w 9144000"/>
              <a:gd name="connsiteY6411" fmla="*/ 377468 h 5510676"/>
              <a:gd name="connsiteX6412" fmla="*/ 2415800 w 9144000"/>
              <a:gd name="connsiteY6412" fmla="*/ 382759 h 5510676"/>
              <a:gd name="connsiteX6413" fmla="*/ 2408605 w 9144000"/>
              <a:gd name="connsiteY6413" fmla="*/ 384661 h 5510676"/>
              <a:gd name="connsiteX6414" fmla="*/ 2401411 w 9144000"/>
              <a:gd name="connsiteY6414" fmla="*/ 386564 h 5510676"/>
              <a:gd name="connsiteX6415" fmla="*/ 3339867 w 9144000"/>
              <a:gd name="connsiteY6415" fmla="*/ 377064 h 5510676"/>
              <a:gd name="connsiteX6416" fmla="*/ 3316486 w 9144000"/>
              <a:gd name="connsiteY6416" fmla="*/ 383245 h 5510676"/>
              <a:gd name="connsiteX6417" fmla="*/ 3309291 w 9144000"/>
              <a:gd name="connsiteY6417" fmla="*/ 385148 h 5510676"/>
              <a:gd name="connsiteX6418" fmla="*/ 3285806 w 9144000"/>
              <a:gd name="connsiteY6418" fmla="*/ 383660 h 5510676"/>
              <a:gd name="connsiteX6419" fmla="*/ 3278613 w 9144000"/>
              <a:gd name="connsiteY6419" fmla="*/ 385562 h 5510676"/>
              <a:gd name="connsiteX6420" fmla="*/ 3271418 w 9144000"/>
              <a:gd name="connsiteY6420" fmla="*/ 387464 h 5510676"/>
              <a:gd name="connsiteX6421" fmla="*/ 3273320 w 9144000"/>
              <a:gd name="connsiteY6421" fmla="*/ 394658 h 5510676"/>
              <a:gd name="connsiteX6422" fmla="*/ 3280515 w 9144000"/>
              <a:gd name="connsiteY6422" fmla="*/ 392755 h 5510676"/>
              <a:gd name="connsiteX6423" fmla="*/ 3311193 w 9144000"/>
              <a:gd name="connsiteY6423" fmla="*/ 392341 h 5510676"/>
              <a:gd name="connsiteX6424" fmla="*/ 3329386 w 9144000"/>
              <a:gd name="connsiteY6424" fmla="*/ 402926 h 5510676"/>
              <a:gd name="connsiteX6425" fmla="*/ 3336579 w 9144000"/>
              <a:gd name="connsiteY6425" fmla="*/ 401024 h 5510676"/>
              <a:gd name="connsiteX6426" fmla="*/ 3362710 w 9144000"/>
              <a:gd name="connsiteY6426" fmla="*/ 397964 h 5510676"/>
              <a:gd name="connsiteX6427" fmla="*/ 3388841 w 9144000"/>
              <a:gd name="connsiteY6427" fmla="*/ 394905 h 5510676"/>
              <a:gd name="connsiteX6428" fmla="*/ 3396036 w 9144000"/>
              <a:gd name="connsiteY6428" fmla="*/ 393003 h 5510676"/>
              <a:gd name="connsiteX6429" fmla="*/ 3391488 w 9144000"/>
              <a:gd name="connsiteY6429" fmla="*/ 390356 h 5510676"/>
              <a:gd name="connsiteX6430" fmla="*/ 3379745 w 9144000"/>
              <a:gd name="connsiteY6430" fmla="*/ 389612 h 5510676"/>
              <a:gd name="connsiteX6431" fmla="*/ 3365357 w 9144000"/>
              <a:gd name="connsiteY6431" fmla="*/ 393416 h 5510676"/>
              <a:gd name="connsiteX6432" fmla="*/ 3356261 w 9144000"/>
              <a:gd name="connsiteY6432" fmla="*/ 388124 h 5510676"/>
              <a:gd name="connsiteX6433" fmla="*/ 3339867 w 9144000"/>
              <a:gd name="connsiteY6433" fmla="*/ 377064 h 5510676"/>
              <a:gd name="connsiteX6434" fmla="*/ 828321 w 9144000"/>
              <a:gd name="connsiteY6434" fmla="*/ 376973 h 5510676"/>
              <a:gd name="connsiteX6435" fmla="*/ 844335 w 9144000"/>
              <a:gd name="connsiteY6435" fmla="*/ 378883 h 5510676"/>
              <a:gd name="connsiteX6436" fmla="*/ 850897 w 9144000"/>
              <a:gd name="connsiteY6436" fmla="*/ 380226 h 5510676"/>
              <a:gd name="connsiteX6437" fmla="*/ 854564 w 9144000"/>
              <a:gd name="connsiteY6437" fmla="*/ 382344 h 5510676"/>
              <a:gd name="connsiteX6438" fmla="*/ 842217 w 9144000"/>
              <a:gd name="connsiteY6438" fmla="*/ 382552 h 5510676"/>
              <a:gd name="connsiteX6439" fmla="*/ 828321 w 9144000"/>
              <a:gd name="connsiteY6439" fmla="*/ 376973 h 5510676"/>
              <a:gd name="connsiteX6440" fmla="*/ 4680953 w 9144000"/>
              <a:gd name="connsiteY6440" fmla="*/ 376574 h 5510676"/>
              <a:gd name="connsiteX6441" fmla="*/ 4670162 w 9144000"/>
              <a:gd name="connsiteY6441" fmla="*/ 379427 h 5510676"/>
              <a:gd name="connsiteX6442" fmla="*/ 4653126 w 9144000"/>
              <a:gd name="connsiteY6442" fmla="*/ 387779 h 5510676"/>
              <a:gd name="connsiteX6443" fmla="*/ 4641384 w 9144000"/>
              <a:gd name="connsiteY6443" fmla="*/ 387035 h 5510676"/>
              <a:gd name="connsiteX6444" fmla="*/ 4629642 w 9144000"/>
              <a:gd name="connsiteY6444" fmla="*/ 386291 h 5510676"/>
              <a:gd name="connsiteX6445" fmla="*/ 4617900 w 9144000"/>
              <a:gd name="connsiteY6445" fmla="*/ 385547 h 5510676"/>
              <a:gd name="connsiteX6446" fmla="*/ 4619802 w 9144000"/>
              <a:gd name="connsiteY6446" fmla="*/ 392741 h 5510676"/>
              <a:gd name="connsiteX6447" fmla="*/ 4630800 w 9144000"/>
              <a:gd name="connsiteY6447" fmla="*/ 405227 h 5510676"/>
              <a:gd name="connsiteX6448" fmla="*/ 4661479 w 9144000"/>
              <a:gd name="connsiteY6448" fmla="*/ 404814 h 5510676"/>
              <a:gd name="connsiteX6449" fmla="*/ 4672270 w 9144000"/>
              <a:gd name="connsiteY6449" fmla="*/ 401961 h 5510676"/>
              <a:gd name="connsiteX6450" fmla="*/ 4675868 w 9144000"/>
              <a:gd name="connsiteY6450" fmla="*/ 401010 h 5510676"/>
              <a:gd name="connsiteX6451" fmla="*/ 4720934 w 9144000"/>
              <a:gd name="connsiteY6451" fmla="*/ 396792 h 5510676"/>
              <a:gd name="connsiteX6452" fmla="*/ 4737225 w 9144000"/>
              <a:gd name="connsiteY6452" fmla="*/ 400182 h 5510676"/>
              <a:gd name="connsiteX6453" fmla="*/ 4746322 w 9144000"/>
              <a:gd name="connsiteY6453" fmla="*/ 405474 h 5510676"/>
              <a:gd name="connsiteX6454" fmla="*/ 4753516 w 9144000"/>
              <a:gd name="connsiteY6454" fmla="*/ 403572 h 5510676"/>
              <a:gd name="connsiteX6455" fmla="*/ 4760710 w 9144000"/>
              <a:gd name="connsiteY6455" fmla="*/ 401670 h 5510676"/>
              <a:gd name="connsiteX6456" fmla="*/ 4784195 w 9144000"/>
              <a:gd name="connsiteY6456" fmla="*/ 403158 h 5510676"/>
              <a:gd name="connsiteX6457" fmla="*/ 4831164 w 9144000"/>
              <a:gd name="connsiteY6457" fmla="*/ 406135 h 5510676"/>
              <a:gd name="connsiteX6458" fmla="*/ 4849357 w 9144000"/>
              <a:gd name="connsiteY6458" fmla="*/ 416719 h 5510676"/>
              <a:gd name="connsiteX6459" fmla="*/ 4872841 w 9144000"/>
              <a:gd name="connsiteY6459" fmla="*/ 418207 h 5510676"/>
              <a:gd name="connsiteX6460" fmla="*/ 4927005 w 9144000"/>
              <a:gd name="connsiteY6460" fmla="*/ 419282 h 5510676"/>
              <a:gd name="connsiteX6461" fmla="*/ 4934199 w 9144000"/>
              <a:gd name="connsiteY6461" fmla="*/ 417380 h 5510676"/>
              <a:gd name="connsiteX6462" fmla="*/ 4943296 w 9144000"/>
              <a:gd name="connsiteY6462" fmla="*/ 422672 h 5510676"/>
              <a:gd name="connsiteX6463" fmla="*/ 4941393 w 9144000"/>
              <a:gd name="connsiteY6463" fmla="*/ 415478 h 5510676"/>
              <a:gd name="connsiteX6464" fmla="*/ 4939491 w 9144000"/>
              <a:gd name="connsiteY6464" fmla="*/ 408284 h 5510676"/>
              <a:gd name="connsiteX6465" fmla="*/ 4962976 w 9144000"/>
              <a:gd name="connsiteY6465" fmla="*/ 409772 h 5510676"/>
              <a:gd name="connsiteX6466" fmla="*/ 5019042 w 9144000"/>
              <a:gd name="connsiteY6466" fmla="*/ 418041 h 5510676"/>
              <a:gd name="connsiteX6467" fmla="*/ 5041575 w 9144000"/>
              <a:gd name="connsiteY6467" fmla="*/ 415931 h 5510676"/>
              <a:gd name="connsiteX6468" fmla="*/ 5056915 w 9144000"/>
              <a:gd name="connsiteY6468" fmla="*/ 415725 h 5510676"/>
              <a:gd name="connsiteX6469" fmla="*/ 5071303 w 9144000"/>
              <a:gd name="connsiteY6469" fmla="*/ 411921 h 5510676"/>
              <a:gd name="connsiteX6470" fmla="*/ 5111079 w 9144000"/>
              <a:gd name="connsiteY6470" fmla="*/ 416799 h 5510676"/>
              <a:gd name="connsiteX6471" fmla="*/ 5118272 w 9144000"/>
              <a:gd name="connsiteY6471" fmla="*/ 414897 h 5510676"/>
              <a:gd name="connsiteX6472" fmla="*/ 5120174 w 9144000"/>
              <a:gd name="connsiteY6472" fmla="*/ 422091 h 5510676"/>
              <a:gd name="connsiteX6473" fmla="*/ 5122076 w 9144000"/>
              <a:gd name="connsiteY6473" fmla="*/ 429286 h 5510676"/>
              <a:gd name="connsiteX6474" fmla="*/ 5134770 w 9144000"/>
              <a:gd name="connsiteY6474" fmla="*/ 433627 h 5510676"/>
              <a:gd name="connsiteX6475" fmla="*/ 5145561 w 9144000"/>
              <a:gd name="connsiteY6475" fmla="*/ 430774 h 5510676"/>
              <a:gd name="connsiteX6476" fmla="*/ 5159949 w 9144000"/>
              <a:gd name="connsiteY6476" fmla="*/ 426970 h 5510676"/>
              <a:gd name="connsiteX6477" fmla="*/ 5164498 w 9144000"/>
              <a:gd name="connsiteY6477" fmla="*/ 429616 h 5510676"/>
              <a:gd name="connsiteX6478" fmla="*/ 5169046 w 9144000"/>
              <a:gd name="connsiteY6478" fmla="*/ 432261 h 5510676"/>
              <a:gd name="connsiteX6479" fmla="*/ 5171929 w 9144000"/>
              <a:gd name="connsiteY6479" fmla="*/ 428613 h 5510676"/>
              <a:gd name="connsiteX6480" fmla="*/ 5174255 w 9144000"/>
              <a:gd name="connsiteY6480" fmla="*/ 427332 h 5510676"/>
              <a:gd name="connsiteX6481" fmla="*/ 5143659 w 9144000"/>
              <a:gd name="connsiteY6481" fmla="*/ 423580 h 5510676"/>
              <a:gd name="connsiteX6482" fmla="*/ 5141757 w 9144000"/>
              <a:gd name="connsiteY6482" fmla="*/ 416385 h 5510676"/>
              <a:gd name="connsiteX6483" fmla="*/ 5233794 w 9144000"/>
              <a:gd name="connsiteY6483" fmla="*/ 415144 h 5510676"/>
              <a:gd name="connsiteX6484" fmla="*/ 5246487 w 9144000"/>
              <a:gd name="connsiteY6484" fmla="*/ 419485 h 5510676"/>
              <a:gd name="connsiteX6485" fmla="*/ 5257278 w 9144000"/>
              <a:gd name="connsiteY6485" fmla="*/ 416633 h 5510676"/>
              <a:gd name="connsiteX6486" fmla="*/ 5261082 w 9144000"/>
              <a:gd name="connsiteY6486" fmla="*/ 431021 h 5510676"/>
              <a:gd name="connsiteX6487" fmla="*/ 5268277 w 9144000"/>
              <a:gd name="connsiteY6487" fmla="*/ 429119 h 5510676"/>
              <a:gd name="connsiteX6488" fmla="*/ 5266375 w 9144000"/>
              <a:gd name="connsiteY6488" fmla="*/ 421924 h 5510676"/>
              <a:gd name="connsiteX6489" fmla="*/ 5264473 w 9144000"/>
              <a:gd name="connsiteY6489" fmla="*/ 414730 h 5510676"/>
              <a:gd name="connsiteX6490" fmla="*/ 5277166 w 9144000"/>
              <a:gd name="connsiteY6490" fmla="*/ 419071 h 5510676"/>
              <a:gd name="connsiteX6491" fmla="*/ 5289860 w 9144000"/>
              <a:gd name="connsiteY6491" fmla="*/ 423413 h 5510676"/>
              <a:gd name="connsiteX6492" fmla="*/ 5282666 w 9144000"/>
              <a:gd name="connsiteY6492" fmla="*/ 425315 h 5510676"/>
              <a:gd name="connsiteX6493" fmla="*/ 5276422 w 9144000"/>
              <a:gd name="connsiteY6493" fmla="*/ 430814 h 5510676"/>
              <a:gd name="connsiteX6494" fmla="*/ 5288164 w 9144000"/>
              <a:gd name="connsiteY6494" fmla="*/ 431558 h 5510676"/>
              <a:gd name="connsiteX6495" fmla="*/ 5300857 w 9144000"/>
              <a:gd name="connsiteY6495" fmla="*/ 435899 h 5510676"/>
              <a:gd name="connsiteX6496" fmla="*/ 5317148 w 9144000"/>
              <a:gd name="connsiteY6496" fmla="*/ 439290 h 5510676"/>
              <a:gd name="connsiteX6497" fmla="*/ 5325294 w 9144000"/>
              <a:gd name="connsiteY6497" fmla="*/ 440985 h 5510676"/>
              <a:gd name="connsiteX6498" fmla="*/ 5357874 w 9144000"/>
              <a:gd name="connsiteY6498" fmla="*/ 447765 h 5510676"/>
              <a:gd name="connsiteX6499" fmla="*/ 5403893 w 9144000"/>
              <a:gd name="connsiteY6499" fmla="*/ 447144 h 5510676"/>
              <a:gd name="connsiteX6500" fmla="*/ 5405212 w 9144000"/>
              <a:gd name="connsiteY6500" fmla="*/ 452135 h 5510676"/>
              <a:gd name="connsiteX6501" fmla="*/ 5408561 w 9144000"/>
              <a:gd name="connsiteY6501" fmla="*/ 451123 h 5510676"/>
              <a:gd name="connsiteX6502" fmla="*/ 5407885 w 9144000"/>
              <a:gd name="connsiteY6502" fmla="*/ 455054 h 5510676"/>
              <a:gd name="connsiteX6503" fmla="*/ 5431182 w 9144000"/>
              <a:gd name="connsiteY6503" fmla="*/ 463021 h 5510676"/>
              <a:gd name="connsiteX6504" fmla="*/ 5539509 w 9144000"/>
              <a:gd name="connsiteY6504" fmla="*/ 465169 h 5510676"/>
              <a:gd name="connsiteX6505" fmla="*/ 5555799 w 9144000"/>
              <a:gd name="connsiteY6505" fmla="*/ 468560 h 5510676"/>
              <a:gd name="connsiteX6506" fmla="*/ 5570187 w 9144000"/>
              <a:gd name="connsiteY6506" fmla="*/ 464756 h 5510676"/>
              <a:gd name="connsiteX6507" fmla="*/ 5576534 w 9144000"/>
              <a:gd name="connsiteY6507" fmla="*/ 466926 h 5510676"/>
              <a:gd name="connsiteX6508" fmla="*/ 5577382 w 9144000"/>
              <a:gd name="connsiteY6508" fmla="*/ 462854 h 5510676"/>
              <a:gd name="connsiteX6509" fmla="*/ 5575480 w 9144000"/>
              <a:gd name="connsiteY6509" fmla="*/ 455659 h 5510676"/>
              <a:gd name="connsiteX6510" fmla="*/ 5544801 w 9144000"/>
              <a:gd name="connsiteY6510" fmla="*/ 456074 h 5510676"/>
              <a:gd name="connsiteX6511" fmla="*/ 5550092 w 9144000"/>
              <a:gd name="connsiteY6511" fmla="*/ 446977 h 5510676"/>
              <a:gd name="connsiteX6512" fmla="*/ 5571676 w 9144000"/>
              <a:gd name="connsiteY6512" fmla="*/ 441271 h 5510676"/>
              <a:gd name="connsiteX6513" fmla="*/ 5578870 w 9144000"/>
              <a:gd name="connsiteY6513" fmla="*/ 439369 h 5510676"/>
              <a:gd name="connsiteX6514" fmla="*/ 5587967 w 9144000"/>
              <a:gd name="connsiteY6514" fmla="*/ 444661 h 5510676"/>
              <a:gd name="connsiteX6515" fmla="*/ 5577919 w 9144000"/>
              <a:gd name="connsiteY6515" fmla="*/ 435772 h 5510676"/>
              <a:gd name="connsiteX6516" fmla="*/ 5562579 w 9144000"/>
              <a:gd name="connsiteY6516" fmla="*/ 435979 h 5510676"/>
              <a:gd name="connsiteX6517" fmla="*/ 5537193 w 9144000"/>
              <a:gd name="connsiteY6517" fmla="*/ 427296 h 5510676"/>
              <a:gd name="connsiteX6518" fmla="*/ 5560677 w 9144000"/>
              <a:gd name="connsiteY6518" fmla="*/ 428785 h 5510676"/>
              <a:gd name="connsiteX6519" fmla="*/ 5586065 w 9144000"/>
              <a:gd name="connsiteY6519" fmla="*/ 437466 h 5510676"/>
              <a:gd name="connsiteX6520" fmla="*/ 5633034 w 9144000"/>
              <a:gd name="connsiteY6520" fmla="*/ 440443 h 5510676"/>
              <a:gd name="connsiteX6521" fmla="*/ 5616743 w 9144000"/>
              <a:gd name="connsiteY6521" fmla="*/ 437053 h 5510676"/>
              <a:gd name="connsiteX6522" fmla="*/ 5607647 w 9144000"/>
              <a:gd name="connsiteY6522" fmla="*/ 431761 h 5510676"/>
              <a:gd name="connsiteX6523" fmla="*/ 5598550 w 9144000"/>
              <a:gd name="connsiteY6523" fmla="*/ 426469 h 5510676"/>
              <a:gd name="connsiteX6524" fmla="*/ 5589455 w 9144000"/>
              <a:gd name="connsiteY6524" fmla="*/ 421177 h 5510676"/>
              <a:gd name="connsiteX6525" fmla="*/ 5587552 w 9144000"/>
              <a:gd name="connsiteY6525" fmla="*/ 413982 h 5510676"/>
              <a:gd name="connsiteX6526" fmla="*/ 5573164 w 9144000"/>
              <a:gd name="connsiteY6526" fmla="*/ 417786 h 5510676"/>
              <a:gd name="connsiteX6527" fmla="*/ 5549679 w 9144000"/>
              <a:gd name="connsiteY6527" fmla="*/ 416298 h 5510676"/>
              <a:gd name="connsiteX6528" fmla="*/ 5526195 w 9144000"/>
              <a:gd name="connsiteY6528" fmla="*/ 414809 h 5510676"/>
              <a:gd name="connsiteX6529" fmla="*/ 5514453 w 9144000"/>
              <a:gd name="connsiteY6529" fmla="*/ 414066 h 5510676"/>
              <a:gd name="connsiteX6530" fmla="*/ 5493614 w 9144000"/>
              <a:gd name="connsiteY6530" fmla="*/ 408030 h 5510676"/>
              <a:gd name="connsiteX6531" fmla="*/ 5470129 w 9144000"/>
              <a:gd name="connsiteY6531" fmla="*/ 406541 h 5510676"/>
              <a:gd name="connsiteX6532" fmla="*/ 5484518 w 9144000"/>
              <a:gd name="connsiteY6532" fmla="*/ 402737 h 5510676"/>
              <a:gd name="connsiteX6533" fmla="*/ 5491712 w 9144000"/>
              <a:gd name="connsiteY6533" fmla="*/ 400835 h 5510676"/>
              <a:gd name="connsiteX6534" fmla="*/ 5475421 w 9144000"/>
              <a:gd name="connsiteY6534" fmla="*/ 397445 h 5510676"/>
              <a:gd name="connsiteX6535" fmla="*/ 5470129 w 9144000"/>
              <a:gd name="connsiteY6535" fmla="*/ 406541 h 5510676"/>
              <a:gd name="connsiteX6536" fmla="*/ 5446645 w 9144000"/>
              <a:gd name="connsiteY6536" fmla="*/ 405053 h 5510676"/>
              <a:gd name="connsiteX6537" fmla="*/ 5437548 w 9144000"/>
              <a:gd name="connsiteY6537" fmla="*/ 399761 h 5510676"/>
              <a:gd name="connsiteX6538" fmla="*/ 5426757 w 9144000"/>
              <a:gd name="connsiteY6538" fmla="*/ 402614 h 5510676"/>
              <a:gd name="connsiteX6539" fmla="*/ 5414063 w 9144000"/>
              <a:gd name="connsiteY6539" fmla="*/ 398273 h 5510676"/>
              <a:gd name="connsiteX6540" fmla="*/ 5415965 w 9144000"/>
              <a:gd name="connsiteY6540" fmla="*/ 405467 h 5510676"/>
              <a:gd name="connsiteX6541" fmla="*/ 5394383 w 9144000"/>
              <a:gd name="connsiteY6541" fmla="*/ 411172 h 5510676"/>
              <a:gd name="connsiteX6542" fmla="*/ 5386666 w 9144000"/>
              <a:gd name="connsiteY6542" fmla="*/ 409567 h 5510676"/>
              <a:gd name="connsiteX6543" fmla="*/ 5377494 w 9144000"/>
              <a:gd name="connsiteY6543" fmla="*/ 410451 h 5510676"/>
              <a:gd name="connsiteX6544" fmla="*/ 5364294 w 9144000"/>
              <a:gd name="connsiteY6544" fmla="*/ 408184 h 5510676"/>
              <a:gd name="connsiteX6545" fmla="*/ 5358562 w 9144000"/>
              <a:gd name="connsiteY6545" fmla="*/ 409916 h 5510676"/>
              <a:gd name="connsiteX6546" fmla="*/ 5346227 w 9144000"/>
              <a:gd name="connsiteY6546" fmla="*/ 410516 h 5510676"/>
              <a:gd name="connsiteX6547" fmla="*/ 5321558 w 9144000"/>
              <a:gd name="connsiteY6547" fmla="*/ 411716 h 5510676"/>
              <a:gd name="connsiteX6548" fmla="*/ 5307492 w 9144000"/>
              <a:gd name="connsiteY6548" fmla="*/ 406580 h 5510676"/>
              <a:gd name="connsiteX6549" fmla="*/ 5301757 w 9144000"/>
              <a:gd name="connsiteY6549" fmla="*/ 408313 h 5510676"/>
              <a:gd name="connsiteX6550" fmla="*/ 5290289 w 9144000"/>
              <a:gd name="connsiteY6550" fmla="*/ 411779 h 5510676"/>
              <a:gd name="connsiteX6551" fmla="*/ 5271355 w 9144000"/>
              <a:gd name="connsiteY6551" fmla="*/ 411245 h 5510676"/>
              <a:gd name="connsiteX6552" fmla="*/ 5275357 w 9144000"/>
              <a:gd name="connsiteY6552" fmla="*/ 403778 h 5510676"/>
              <a:gd name="connsiteX6553" fmla="*/ 5281090 w 9144000"/>
              <a:gd name="connsiteY6553" fmla="*/ 402045 h 5510676"/>
              <a:gd name="connsiteX6554" fmla="*/ 5311492 w 9144000"/>
              <a:gd name="connsiteY6554" fmla="*/ 399113 h 5510676"/>
              <a:gd name="connsiteX6555" fmla="*/ 5324693 w 9144000"/>
              <a:gd name="connsiteY6555" fmla="*/ 401381 h 5510676"/>
              <a:gd name="connsiteX6556" fmla="*/ 5332158 w 9144000"/>
              <a:gd name="connsiteY6556" fmla="*/ 405382 h 5510676"/>
              <a:gd name="connsiteX6557" fmla="*/ 5349805 w 9144000"/>
              <a:gd name="connsiteY6557" fmla="*/ 402685 h 5510676"/>
              <a:gd name="connsiteX6558" fmla="*/ 5349108 w 9144000"/>
              <a:gd name="connsiteY6558" fmla="*/ 400051 h 5510676"/>
              <a:gd name="connsiteX6559" fmla="*/ 5343609 w 9144000"/>
              <a:gd name="connsiteY6559" fmla="*/ 393808 h 5510676"/>
              <a:gd name="connsiteX6560" fmla="*/ 5329221 w 9144000"/>
              <a:gd name="connsiteY6560" fmla="*/ 397612 h 5510676"/>
              <a:gd name="connsiteX6561" fmla="*/ 5327319 w 9144000"/>
              <a:gd name="connsiteY6561" fmla="*/ 390417 h 5510676"/>
              <a:gd name="connsiteX6562" fmla="*/ 5311029 w 9144000"/>
              <a:gd name="connsiteY6562" fmla="*/ 387028 h 5510676"/>
              <a:gd name="connsiteX6563" fmla="*/ 5294738 w 9144000"/>
              <a:gd name="connsiteY6563" fmla="*/ 383638 h 5510676"/>
              <a:gd name="connsiteX6564" fmla="*/ 5289445 w 9144000"/>
              <a:gd name="connsiteY6564" fmla="*/ 392734 h 5510676"/>
              <a:gd name="connsiteX6565" fmla="*/ 5282251 w 9144000"/>
              <a:gd name="connsiteY6565" fmla="*/ 394636 h 5510676"/>
              <a:gd name="connsiteX6566" fmla="*/ 5271460 w 9144000"/>
              <a:gd name="connsiteY6566" fmla="*/ 397489 h 5510676"/>
              <a:gd name="connsiteX6567" fmla="*/ 5262571 w 9144000"/>
              <a:gd name="connsiteY6567" fmla="*/ 407535 h 5510676"/>
              <a:gd name="connsiteX6568" fmla="*/ 5255611 w 9144000"/>
              <a:gd name="connsiteY6568" fmla="*/ 403488 h 5510676"/>
              <a:gd name="connsiteX6569" fmla="*/ 5244954 w 9144000"/>
              <a:gd name="connsiteY6569" fmla="*/ 406709 h 5510676"/>
              <a:gd name="connsiteX6570" fmla="*/ 5230021 w 9144000"/>
              <a:gd name="connsiteY6570" fmla="*/ 398708 h 5510676"/>
              <a:gd name="connsiteX6571" fmla="*/ 5257716 w 9144000"/>
              <a:gd name="connsiteY6571" fmla="*/ 401122 h 5510676"/>
              <a:gd name="connsiteX6572" fmla="*/ 5260669 w 9144000"/>
              <a:gd name="connsiteY6572" fmla="*/ 400342 h 5510676"/>
              <a:gd name="connsiteX6573" fmla="*/ 5258767 w 9144000"/>
              <a:gd name="connsiteY6573" fmla="*/ 393148 h 5510676"/>
              <a:gd name="connsiteX6574" fmla="*/ 5244378 w 9144000"/>
              <a:gd name="connsiteY6574" fmla="*/ 396952 h 5510676"/>
              <a:gd name="connsiteX6575" fmla="*/ 5237185 w 9144000"/>
              <a:gd name="connsiteY6575" fmla="*/ 398854 h 5510676"/>
              <a:gd name="connsiteX6576" fmla="*/ 5220894 w 9144000"/>
              <a:gd name="connsiteY6576" fmla="*/ 395463 h 5510676"/>
              <a:gd name="connsiteX6577" fmla="*/ 5206505 w 9144000"/>
              <a:gd name="connsiteY6577" fmla="*/ 399267 h 5510676"/>
              <a:gd name="connsiteX6578" fmla="*/ 5199311 w 9144000"/>
              <a:gd name="connsiteY6578" fmla="*/ 401169 h 5510676"/>
              <a:gd name="connsiteX6579" fmla="*/ 5195714 w 9144000"/>
              <a:gd name="connsiteY6579" fmla="*/ 402120 h 5510676"/>
              <a:gd name="connsiteX6580" fmla="*/ 5184923 w 9144000"/>
              <a:gd name="connsiteY6580" fmla="*/ 404973 h 5510676"/>
              <a:gd name="connsiteX6581" fmla="*/ 5176777 w 9144000"/>
              <a:gd name="connsiteY6581" fmla="*/ 403278 h 5510676"/>
              <a:gd name="connsiteX6582" fmla="*/ 5179423 w 9144000"/>
              <a:gd name="connsiteY6582" fmla="*/ 398730 h 5510676"/>
              <a:gd name="connsiteX6583" fmla="*/ 5190215 w 9144000"/>
              <a:gd name="connsiteY6583" fmla="*/ 395877 h 5510676"/>
              <a:gd name="connsiteX6584" fmla="*/ 5181119 w 9144000"/>
              <a:gd name="connsiteY6584" fmla="*/ 390584 h 5510676"/>
              <a:gd name="connsiteX6585" fmla="*/ 5149488 w 9144000"/>
              <a:gd name="connsiteY6585" fmla="*/ 387401 h 5510676"/>
              <a:gd name="connsiteX6586" fmla="*/ 5126004 w 9144000"/>
              <a:gd name="connsiteY6586" fmla="*/ 385913 h 5510676"/>
              <a:gd name="connsiteX6587" fmla="*/ 5091728 w 9144000"/>
              <a:gd name="connsiteY6587" fmla="*/ 387278 h 5510676"/>
              <a:gd name="connsiteX6588" fmla="*/ 5065597 w 9144000"/>
              <a:gd name="connsiteY6588" fmla="*/ 390338 h 5510676"/>
              <a:gd name="connsiteX6589" fmla="*/ 5000642 w 9144000"/>
              <a:gd name="connsiteY6589" fmla="*/ 392117 h 5510676"/>
              <a:gd name="connsiteX6590" fmla="*/ 4957270 w 9144000"/>
              <a:gd name="connsiteY6590" fmla="*/ 388189 h 5510676"/>
              <a:gd name="connsiteX6591" fmla="*/ 4933785 w 9144000"/>
              <a:gd name="connsiteY6591" fmla="*/ 386701 h 5510676"/>
              <a:gd name="connsiteX6592" fmla="*/ 4910301 w 9144000"/>
              <a:gd name="connsiteY6592" fmla="*/ 385212 h 5510676"/>
              <a:gd name="connsiteX6593" fmla="*/ 4872428 w 9144000"/>
              <a:gd name="connsiteY6593" fmla="*/ 387529 h 5510676"/>
              <a:gd name="connsiteX6594" fmla="*/ 4863331 w 9144000"/>
              <a:gd name="connsiteY6594" fmla="*/ 382236 h 5510676"/>
              <a:gd name="connsiteX6595" fmla="*/ 4825458 w 9144000"/>
              <a:gd name="connsiteY6595" fmla="*/ 384552 h 5510676"/>
              <a:gd name="connsiteX6596" fmla="*/ 4806521 w 9144000"/>
              <a:gd name="connsiteY6596" fmla="*/ 385710 h 5510676"/>
              <a:gd name="connsiteX6597" fmla="*/ 4794779 w 9144000"/>
              <a:gd name="connsiteY6597" fmla="*/ 384966 h 5510676"/>
              <a:gd name="connsiteX6598" fmla="*/ 4778489 w 9144000"/>
              <a:gd name="connsiteY6598" fmla="*/ 381575 h 5510676"/>
              <a:gd name="connsiteX6599" fmla="*/ 4762198 w 9144000"/>
              <a:gd name="connsiteY6599" fmla="*/ 378186 h 5510676"/>
              <a:gd name="connsiteX6600" fmla="*/ 4693646 w 9144000"/>
              <a:gd name="connsiteY6600" fmla="*/ 380915 h 5510676"/>
              <a:gd name="connsiteX6601" fmla="*/ 4680953 w 9144000"/>
              <a:gd name="connsiteY6601" fmla="*/ 376574 h 5510676"/>
              <a:gd name="connsiteX6602" fmla="*/ 2267697 w 9144000"/>
              <a:gd name="connsiteY6602" fmla="*/ 375732 h 5510676"/>
              <a:gd name="connsiteX6603" fmla="*/ 2330958 w 9144000"/>
              <a:gd name="connsiteY6603" fmla="*/ 382099 h 5510676"/>
              <a:gd name="connsiteX6604" fmla="*/ 2316569 w 9144000"/>
              <a:gd name="connsiteY6604" fmla="*/ 385903 h 5510676"/>
              <a:gd name="connsiteX6605" fmla="*/ 2271501 w 9144000"/>
              <a:gd name="connsiteY6605" fmla="*/ 390121 h 5510676"/>
              <a:gd name="connsiteX6606" fmla="*/ 2266209 w 9144000"/>
              <a:gd name="connsiteY6606" fmla="*/ 399217 h 5510676"/>
              <a:gd name="connsiteX6607" fmla="*/ 2257113 w 9144000"/>
              <a:gd name="connsiteY6607" fmla="*/ 393925 h 5510676"/>
              <a:gd name="connsiteX6608" fmla="*/ 2240823 w 9144000"/>
              <a:gd name="connsiteY6608" fmla="*/ 390533 h 5510676"/>
              <a:gd name="connsiteX6609" fmla="*/ 2225483 w 9144000"/>
              <a:gd name="connsiteY6609" fmla="*/ 390742 h 5510676"/>
              <a:gd name="connsiteX6610" fmla="*/ 2219240 w 9144000"/>
              <a:gd name="connsiteY6610" fmla="*/ 396240 h 5510676"/>
              <a:gd name="connsiteX6611" fmla="*/ 2217338 w 9144000"/>
              <a:gd name="connsiteY6611" fmla="*/ 389046 h 5510676"/>
              <a:gd name="connsiteX6612" fmla="*/ 2222630 w 9144000"/>
              <a:gd name="connsiteY6612" fmla="*/ 379950 h 5510676"/>
              <a:gd name="connsiteX6613" fmla="*/ 2246115 w 9144000"/>
              <a:gd name="connsiteY6613" fmla="*/ 381439 h 5510676"/>
              <a:gd name="connsiteX6614" fmla="*/ 2267697 w 9144000"/>
              <a:gd name="connsiteY6614" fmla="*/ 375732 h 5510676"/>
              <a:gd name="connsiteX6615" fmla="*/ 2444577 w 9144000"/>
              <a:gd name="connsiteY6615" fmla="*/ 375151 h 5510676"/>
              <a:gd name="connsiteX6616" fmla="*/ 2460867 w 9144000"/>
              <a:gd name="connsiteY6616" fmla="*/ 378542 h 5510676"/>
              <a:gd name="connsiteX6617" fmla="*/ 2422995 w 9144000"/>
              <a:gd name="connsiteY6617" fmla="*/ 380857 h 5510676"/>
              <a:gd name="connsiteX6618" fmla="*/ 3483317 w 9144000"/>
              <a:gd name="connsiteY6618" fmla="*/ 373775 h 5510676"/>
              <a:gd name="connsiteX6619" fmla="*/ 3467977 w 9144000"/>
              <a:gd name="connsiteY6619" fmla="*/ 373983 h 5510676"/>
              <a:gd name="connsiteX6620" fmla="*/ 3477074 w 9144000"/>
              <a:gd name="connsiteY6620" fmla="*/ 379275 h 5510676"/>
              <a:gd name="connsiteX6621" fmla="*/ 3488816 w 9144000"/>
              <a:gd name="connsiteY6621" fmla="*/ 380019 h 5510676"/>
              <a:gd name="connsiteX6622" fmla="*/ 3491463 w 9144000"/>
              <a:gd name="connsiteY6622" fmla="*/ 375470 h 5510676"/>
              <a:gd name="connsiteX6623" fmla="*/ 3483317 w 9144000"/>
              <a:gd name="connsiteY6623" fmla="*/ 373775 h 5510676"/>
              <a:gd name="connsiteX6624" fmla="*/ 3906579 w 9144000"/>
              <a:gd name="connsiteY6624" fmla="*/ 373482 h 5510676"/>
              <a:gd name="connsiteX6625" fmla="*/ 3899384 w 9144000"/>
              <a:gd name="connsiteY6625" fmla="*/ 375384 h 5510676"/>
              <a:gd name="connsiteX6626" fmla="*/ 3894092 w 9144000"/>
              <a:gd name="connsiteY6626" fmla="*/ 384480 h 5510676"/>
              <a:gd name="connsiteX6627" fmla="*/ 3895043 w 9144000"/>
              <a:gd name="connsiteY6627" fmla="*/ 388077 h 5510676"/>
              <a:gd name="connsiteX6628" fmla="*/ 3903188 w 9144000"/>
              <a:gd name="connsiteY6628" fmla="*/ 389771 h 5510676"/>
              <a:gd name="connsiteX6629" fmla="*/ 3908481 w 9144000"/>
              <a:gd name="connsiteY6629" fmla="*/ 380675 h 5510676"/>
              <a:gd name="connsiteX6630" fmla="*/ 3906579 w 9144000"/>
              <a:gd name="connsiteY6630" fmla="*/ 373482 h 5510676"/>
              <a:gd name="connsiteX6631" fmla="*/ 3791058 w 9144000"/>
              <a:gd name="connsiteY6631" fmla="*/ 373234 h 5510676"/>
              <a:gd name="connsiteX6632" fmla="*/ 3792960 w 9144000"/>
              <a:gd name="connsiteY6632" fmla="*/ 380428 h 5510676"/>
              <a:gd name="connsiteX6633" fmla="*/ 3785765 w 9144000"/>
              <a:gd name="connsiteY6633" fmla="*/ 382330 h 5510676"/>
              <a:gd name="connsiteX6634" fmla="*/ 4275676 w 9144000"/>
              <a:gd name="connsiteY6634" fmla="*/ 372113 h 5510676"/>
              <a:gd name="connsiteX6635" fmla="*/ 4249546 w 9144000"/>
              <a:gd name="connsiteY6635" fmla="*/ 375173 h 5510676"/>
              <a:gd name="connsiteX6636" fmla="*/ 4250497 w 9144000"/>
              <a:gd name="connsiteY6636" fmla="*/ 378770 h 5510676"/>
              <a:gd name="connsiteX6637" fmla="*/ 4262239 w 9144000"/>
              <a:gd name="connsiteY6637" fmla="*/ 379514 h 5510676"/>
              <a:gd name="connsiteX6638" fmla="*/ 4269434 w 9144000"/>
              <a:gd name="connsiteY6638" fmla="*/ 377612 h 5510676"/>
              <a:gd name="connsiteX6639" fmla="*/ 4302014 w 9144000"/>
              <a:gd name="connsiteY6639" fmla="*/ 384393 h 5510676"/>
              <a:gd name="connsiteX6640" fmla="*/ 4326347 w 9144000"/>
              <a:gd name="connsiteY6640" fmla="*/ 381808 h 5510676"/>
              <a:gd name="connsiteX6641" fmla="*/ 4337986 w 9144000"/>
              <a:gd name="connsiteY6641" fmla="*/ 374883 h 5510676"/>
              <a:gd name="connsiteX6642" fmla="*/ 4318098 w 9144000"/>
              <a:gd name="connsiteY6642" fmla="*/ 372443 h 5510676"/>
              <a:gd name="connsiteX6643" fmla="*/ 4275676 w 9144000"/>
              <a:gd name="connsiteY6643" fmla="*/ 372113 h 5510676"/>
              <a:gd name="connsiteX6644" fmla="*/ 6153747 w 9144000"/>
              <a:gd name="connsiteY6644" fmla="*/ 372051 h 5510676"/>
              <a:gd name="connsiteX6645" fmla="*/ 6117776 w 9144000"/>
              <a:gd name="connsiteY6645" fmla="*/ 381561 h 5510676"/>
              <a:gd name="connsiteX6646" fmla="*/ 6126872 w 9144000"/>
              <a:gd name="connsiteY6646" fmla="*/ 386853 h 5510676"/>
              <a:gd name="connsiteX6647" fmla="*/ 6129725 w 9144000"/>
              <a:gd name="connsiteY6647" fmla="*/ 397644 h 5510676"/>
              <a:gd name="connsiteX6648" fmla="*/ 6145064 w 9144000"/>
              <a:gd name="connsiteY6648" fmla="*/ 397438 h 5510676"/>
              <a:gd name="connsiteX6649" fmla="*/ 6164002 w 9144000"/>
              <a:gd name="connsiteY6649" fmla="*/ 396280 h 5510676"/>
              <a:gd name="connsiteX6650" fmla="*/ 6182938 w 9144000"/>
              <a:gd name="connsiteY6650" fmla="*/ 395123 h 5510676"/>
              <a:gd name="connsiteX6651" fmla="*/ 6233297 w 9144000"/>
              <a:gd name="connsiteY6651" fmla="*/ 381808 h 5510676"/>
              <a:gd name="connsiteX6652" fmla="*/ 6200717 w 9144000"/>
              <a:gd name="connsiteY6652" fmla="*/ 375028 h 5510676"/>
              <a:gd name="connsiteX6653" fmla="*/ 5834265 w 9144000"/>
              <a:gd name="connsiteY6653" fmla="*/ 371847 h 5510676"/>
              <a:gd name="connsiteX6654" fmla="*/ 5823474 w 9144000"/>
              <a:gd name="connsiteY6654" fmla="*/ 374700 h 5510676"/>
              <a:gd name="connsiteX6655" fmla="*/ 5816279 w 9144000"/>
              <a:gd name="connsiteY6655" fmla="*/ 376603 h 5510676"/>
              <a:gd name="connsiteX6656" fmla="*/ 5825376 w 9144000"/>
              <a:gd name="connsiteY6656" fmla="*/ 381895 h 5510676"/>
              <a:gd name="connsiteX6657" fmla="*/ 5846958 w 9144000"/>
              <a:gd name="connsiteY6657" fmla="*/ 376189 h 5510676"/>
              <a:gd name="connsiteX6658" fmla="*/ 5834265 w 9144000"/>
              <a:gd name="connsiteY6658" fmla="*/ 371847 h 5510676"/>
              <a:gd name="connsiteX6659" fmla="*/ 4352374 w 9144000"/>
              <a:gd name="connsiteY6659" fmla="*/ 371079 h 5510676"/>
              <a:gd name="connsiteX6660" fmla="*/ 4345180 w 9144000"/>
              <a:gd name="connsiteY6660" fmla="*/ 372981 h 5510676"/>
              <a:gd name="connsiteX6661" fmla="*/ 4347082 w 9144000"/>
              <a:gd name="connsiteY6661" fmla="*/ 380175 h 5510676"/>
              <a:gd name="connsiteX6662" fmla="*/ 4356178 w 9144000"/>
              <a:gd name="connsiteY6662" fmla="*/ 385467 h 5510676"/>
              <a:gd name="connsiteX6663" fmla="*/ 4352374 w 9144000"/>
              <a:gd name="connsiteY6663" fmla="*/ 371079 h 5510676"/>
              <a:gd name="connsiteX6664" fmla="*/ 2200840 w 9144000"/>
              <a:gd name="connsiteY6664" fmla="*/ 370317 h 5510676"/>
              <a:gd name="connsiteX6665" fmla="*/ 2213534 w 9144000"/>
              <a:gd name="connsiteY6665" fmla="*/ 374658 h 5510676"/>
              <a:gd name="connsiteX6666" fmla="*/ 2206339 w 9144000"/>
              <a:gd name="connsiteY6666" fmla="*/ 376559 h 5510676"/>
              <a:gd name="connsiteX6667" fmla="*/ 2200840 w 9144000"/>
              <a:gd name="connsiteY6667" fmla="*/ 370317 h 5510676"/>
              <a:gd name="connsiteX6668" fmla="*/ 671271 w 9144000"/>
              <a:gd name="connsiteY6668" fmla="*/ 369445 h 5510676"/>
              <a:gd name="connsiteX6669" fmla="*/ 685943 w 9144000"/>
              <a:gd name="connsiteY6669" fmla="*/ 377916 h 5510676"/>
              <a:gd name="connsiteX6670" fmla="*/ 654687 w 9144000"/>
              <a:gd name="connsiteY6670" fmla="*/ 376988 h 5510676"/>
              <a:gd name="connsiteX6671" fmla="*/ 635005 w 9144000"/>
              <a:gd name="connsiteY6671" fmla="*/ 372960 h 5510676"/>
              <a:gd name="connsiteX6672" fmla="*/ 6252978 w 9144000"/>
              <a:gd name="connsiteY6672" fmla="*/ 368908 h 5510676"/>
              <a:gd name="connsiteX6673" fmla="*/ 6245784 w 9144000"/>
              <a:gd name="connsiteY6673" fmla="*/ 370810 h 5510676"/>
              <a:gd name="connsiteX6674" fmla="*/ 6238589 w 9144000"/>
              <a:gd name="connsiteY6674" fmla="*/ 372712 h 5510676"/>
              <a:gd name="connsiteX6675" fmla="*/ 6247686 w 9144000"/>
              <a:gd name="connsiteY6675" fmla="*/ 378005 h 5510676"/>
              <a:gd name="connsiteX6676" fmla="*/ 3312682 w 9144000"/>
              <a:gd name="connsiteY6676" fmla="*/ 368857 h 5510676"/>
              <a:gd name="connsiteX6677" fmla="*/ 3305487 w 9144000"/>
              <a:gd name="connsiteY6677" fmla="*/ 370759 h 5510676"/>
              <a:gd name="connsiteX6678" fmla="*/ 3298293 w 9144000"/>
              <a:gd name="connsiteY6678" fmla="*/ 372661 h 5510676"/>
              <a:gd name="connsiteX6679" fmla="*/ 3310035 w 9144000"/>
              <a:gd name="connsiteY6679" fmla="*/ 373405 h 5510676"/>
              <a:gd name="connsiteX6680" fmla="*/ 3312682 w 9144000"/>
              <a:gd name="connsiteY6680" fmla="*/ 368857 h 5510676"/>
              <a:gd name="connsiteX6681" fmla="*/ 3866804 w 9144000"/>
              <a:gd name="connsiteY6681" fmla="*/ 368603 h 5510676"/>
              <a:gd name="connsiteX6682" fmla="*/ 3854317 w 9144000"/>
              <a:gd name="connsiteY6682" fmla="*/ 379601 h 5510676"/>
              <a:gd name="connsiteX6683" fmla="*/ 3870608 w 9144000"/>
              <a:gd name="connsiteY6683" fmla="*/ 382992 h 5510676"/>
              <a:gd name="connsiteX6684" fmla="*/ 3877802 w 9144000"/>
              <a:gd name="connsiteY6684" fmla="*/ 381090 h 5510676"/>
              <a:gd name="connsiteX6685" fmla="*/ 3861511 w 9144000"/>
              <a:gd name="connsiteY6685" fmla="*/ 377699 h 5510676"/>
              <a:gd name="connsiteX6686" fmla="*/ 3868706 w 9144000"/>
              <a:gd name="connsiteY6686" fmla="*/ 375797 h 5510676"/>
              <a:gd name="connsiteX6687" fmla="*/ 3875900 w 9144000"/>
              <a:gd name="connsiteY6687" fmla="*/ 373895 h 5510676"/>
              <a:gd name="connsiteX6688" fmla="*/ 8417244 w 9144000"/>
              <a:gd name="connsiteY6688" fmla="*/ 368332 h 5510676"/>
              <a:gd name="connsiteX6689" fmla="*/ 8411982 w 9144000"/>
              <a:gd name="connsiteY6689" fmla="*/ 373594 h 5510676"/>
              <a:gd name="connsiteX6690" fmla="*/ 8422507 w 9144000"/>
              <a:gd name="connsiteY6690" fmla="*/ 373594 h 5510676"/>
              <a:gd name="connsiteX6691" fmla="*/ 8417244 w 9144000"/>
              <a:gd name="connsiteY6691" fmla="*/ 368332 h 5510676"/>
              <a:gd name="connsiteX6692" fmla="*/ 2561794 w 9144000"/>
              <a:gd name="connsiteY6692" fmla="*/ 367254 h 5510676"/>
              <a:gd name="connsiteX6693" fmla="*/ 2567292 w 9144000"/>
              <a:gd name="connsiteY6693" fmla="*/ 373497 h 5510676"/>
              <a:gd name="connsiteX6694" fmla="*/ 2560099 w 9144000"/>
              <a:gd name="connsiteY6694" fmla="*/ 375399 h 5510676"/>
              <a:gd name="connsiteX6695" fmla="*/ 2561794 w 9144000"/>
              <a:gd name="connsiteY6695" fmla="*/ 367254 h 5510676"/>
              <a:gd name="connsiteX6696" fmla="*/ 3319875 w 9144000"/>
              <a:gd name="connsiteY6696" fmla="*/ 366955 h 5510676"/>
              <a:gd name="connsiteX6697" fmla="*/ 3314584 w 9144000"/>
              <a:gd name="connsiteY6697" fmla="*/ 376052 h 5510676"/>
              <a:gd name="connsiteX6698" fmla="*/ 3321778 w 9144000"/>
              <a:gd name="connsiteY6698" fmla="*/ 374150 h 5510676"/>
              <a:gd name="connsiteX6699" fmla="*/ 3319875 w 9144000"/>
              <a:gd name="connsiteY6699" fmla="*/ 366955 h 5510676"/>
              <a:gd name="connsiteX6700" fmla="*/ 3350555 w 9144000"/>
              <a:gd name="connsiteY6700" fmla="*/ 366542 h 5510676"/>
              <a:gd name="connsiteX6701" fmla="*/ 3336166 w 9144000"/>
              <a:gd name="connsiteY6701" fmla="*/ 370346 h 5510676"/>
              <a:gd name="connsiteX6702" fmla="*/ 3352457 w 9144000"/>
              <a:gd name="connsiteY6702" fmla="*/ 373735 h 5510676"/>
              <a:gd name="connsiteX6703" fmla="*/ 6820268 w 9144000"/>
              <a:gd name="connsiteY6703" fmla="*/ 365701 h 5510676"/>
              <a:gd name="connsiteX6704" fmla="*/ 6822898 w 9144000"/>
              <a:gd name="connsiteY6704" fmla="*/ 373594 h 5510676"/>
              <a:gd name="connsiteX6705" fmla="*/ 6830792 w 9144000"/>
              <a:gd name="connsiteY6705" fmla="*/ 376225 h 5510676"/>
              <a:gd name="connsiteX6706" fmla="*/ 6828160 w 9144000"/>
              <a:gd name="connsiteY6706" fmla="*/ 368331 h 5510676"/>
              <a:gd name="connsiteX6707" fmla="*/ 6820268 w 9144000"/>
              <a:gd name="connsiteY6707" fmla="*/ 365701 h 5510676"/>
              <a:gd name="connsiteX6708" fmla="*/ 7969985 w 9144000"/>
              <a:gd name="connsiteY6708" fmla="*/ 365700 h 5510676"/>
              <a:gd name="connsiteX6709" fmla="*/ 7975247 w 9144000"/>
              <a:gd name="connsiteY6709" fmla="*/ 368332 h 5510676"/>
              <a:gd name="connsiteX6710" fmla="*/ 7964724 w 9144000"/>
              <a:gd name="connsiteY6710" fmla="*/ 368331 h 5510676"/>
              <a:gd name="connsiteX6711" fmla="*/ 4227757 w 9144000"/>
              <a:gd name="connsiteY6711" fmla="*/ 365540 h 5510676"/>
              <a:gd name="connsiteX6712" fmla="*/ 4213368 w 9144000"/>
              <a:gd name="connsiteY6712" fmla="*/ 369344 h 5510676"/>
              <a:gd name="connsiteX6713" fmla="*/ 4222464 w 9144000"/>
              <a:gd name="connsiteY6713" fmla="*/ 374636 h 5510676"/>
              <a:gd name="connsiteX6714" fmla="*/ 4227757 w 9144000"/>
              <a:gd name="connsiteY6714" fmla="*/ 365540 h 5510676"/>
              <a:gd name="connsiteX6715" fmla="*/ 6681030 w 9144000"/>
              <a:gd name="connsiteY6715" fmla="*/ 364757 h 5510676"/>
              <a:gd name="connsiteX6716" fmla="*/ 6676415 w 9144000"/>
              <a:gd name="connsiteY6716" fmla="*/ 366295 h 5510676"/>
              <a:gd name="connsiteX6717" fmla="*/ 6678038 w 9144000"/>
              <a:gd name="connsiteY6717" fmla="*/ 368139 h 5510676"/>
              <a:gd name="connsiteX6718" fmla="*/ 6036324 w 9144000"/>
              <a:gd name="connsiteY6718" fmla="*/ 364610 h 5510676"/>
              <a:gd name="connsiteX6719" fmla="*/ 6030081 w 9144000"/>
              <a:gd name="connsiteY6719" fmla="*/ 370110 h 5510676"/>
              <a:gd name="connsiteX6720" fmla="*/ 6038226 w 9144000"/>
              <a:gd name="connsiteY6720" fmla="*/ 371804 h 5510676"/>
              <a:gd name="connsiteX6721" fmla="*/ 6045421 w 9144000"/>
              <a:gd name="connsiteY6721" fmla="*/ 369902 h 5510676"/>
              <a:gd name="connsiteX6722" fmla="*/ 6036324 w 9144000"/>
              <a:gd name="connsiteY6722" fmla="*/ 364610 h 5510676"/>
              <a:gd name="connsiteX6723" fmla="*/ 7549037 w 9144000"/>
              <a:gd name="connsiteY6723" fmla="*/ 363070 h 5510676"/>
              <a:gd name="connsiteX6724" fmla="*/ 7533251 w 9144000"/>
              <a:gd name="connsiteY6724" fmla="*/ 378855 h 5510676"/>
              <a:gd name="connsiteX6725" fmla="*/ 7538513 w 9144000"/>
              <a:gd name="connsiteY6725" fmla="*/ 384117 h 5510676"/>
              <a:gd name="connsiteX6726" fmla="*/ 7559561 w 9144000"/>
              <a:gd name="connsiteY6726" fmla="*/ 373594 h 5510676"/>
              <a:gd name="connsiteX6727" fmla="*/ 7559561 w 9144000"/>
              <a:gd name="connsiteY6727" fmla="*/ 368331 h 5510676"/>
              <a:gd name="connsiteX6728" fmla="*/ 7549037 w 9144000"/>
              <a:gd name="connsiteY6728" fmla="*/ 363070 h 5510676"/>
              <a:gd name="connsiteX6729" fmla="*/ 8043652 w 9144000"/>
              <a:gd name="connsiteY6729" fmla="*/ 363070 h 5510676"/>
              <a:gd name="connsiteX6730" fmla="*/ 8030496 w 9144000"/>
              <a:gd name="connsiteY6730" fmla="*/ 370963 h 5510676"/>
              <a:gd name="connsiteX6731" fmla="*/ 8012081 w 9144000"/>
              <a:gd name="connsiteY6731" fmla="*/ 384117 h 5510676"/>
              <a:gd name="connsiteX6732" fmla="*/ 8001557 w 9144000"/>
              <a:gd name="connsiteY6732" fmla="*/ 399903 h 5510676"/>
              <a:gd name="connsiteX6733" fmla="*/ 8001557 w 9144000"/>
              <a:gd name="connsiteY6733" fmla="*/ 405164 h 5510676"/>
              <a:gd name="connsiteX6734" fmla="*/ 8033128 w 9144000"/>
              <a:gd name="connsiteY6734" fmla="*/ 384117 h 5510676"/>
              <a:gd name="connsiteX6735" fmla="*/ 8043652 w 9144000"/>
              <a:gd name="connsiteY6735" fmla="*/ 378855 h 5510676"/>
              <a:gd name="connsiteX6736" fmla="*/ 8048256 w 9144000"/>
              <a:gd name="connsiteY6736" fmla="*/ 376882 h 5510676"/>
              <a:gd name="connsiteX6737" fmla="*/ 8051545 w 9144000"/>
              <a:gd name="connsiteY6737" fmla="*/ 370963 h 5510676"/>
              <a:gd name="connsiteX6738" fmla="*/ 8054175 w 9144000"/>
              <a:gd name="connsiteY6738" fmla="*/ 363070 h 5510676"/>
              <a:gd name="connsiteX6739" fmla="*/ 8043652 w 9144000"/>
              <a:gd name="connsiteY6739" fmla="*/ 363070 h 5510676"/>
              <a:gd name="connsiteX6740" fmla="*/ 3133900 w 9144000"/>
              <a:gd name="connsiteY6740" fmla="*/ 362243 h 5510676"/>
              <a:gd name="connsiteX6741" fmla="*/ 3127657 w 9144000"/>
              <a:gd name="connsiteY6741" fmla="*/ 367743 h 5510676"/>
              <a:gd name="connsiteX6742" fmla="*/ 3128608 w 9144000"/>
              <a:gd name="connsiteY6742" fmla="*/ 371340 h 5510676"/>
              <a:gd name="connsiteX6743" fmla="*/ 3135802 w 9144000"/>
              <a:gd name="connsiteY6743" fmla="*/ 369438 h 5510676"/>
              <a:gd name="connsiteX6744" fmla="*/ 6104876 w 9144000"/>
              <a:gd name="connsiteY6744" fmla="*/ 361881 h 5510676"/>
              <a:gd name="connsiteX6745" fmla="*/ 6074197 w 9144000"/>
              <a:gd name="connsiteY6745" fmla="*/ 362294 h 5510676"/>
              <a:gd name="connsiteX6746" fmla="*/ 6083294 w 9144000"/>
              <a:gd name="connsiteY6746" fmla="*/ 367587 h 5510676"/>
              <a:gd name="connsiteX6747" fmla="*/ 6085196 w 9144000"/>
              <a:gd name="connsiteY6747" fmla="*/ 374781 h 5510676"/>
              <a:gd name="connsiteX6748" fmla="*/ 6056418 w 9144000"/>
              <a:gd name="connsiteY6748" fmla="*/ 382389 h 5510676"/>
              <a:gd name="connsiteX6749" fmla="*/ 6025739 w 9144000"/>
              <a:gd name="connsiteY6749" fmla="*/ 382803 h 5510676"/>
              <a:gd name="connsiteX6750" fmla="*/ 6049225 w 9144000"/>
              <a:gd name="connsiteY6750" fmla="*/ 384291 h 5510676"/>
              <a:gd name="connsiteX6751" fmla="*/ 6072709 w 9144000"/>
              <a:gd name="connsiteY6751" fmla="*/ 385779 h 5510676"/>
              <a:gd name="connsiteX6752" fmla="*/ 6110582 w 9144000"/>
              <a:gd name="connsiteY6752" fmla="*/ 383463 h 5510676"/>
              <a:gd name="connsiteX6753" fmla="*/ 6101486 w 9144000"/>
              <a:gd name="connsiteY6753" fmla="*/ 378172 h 5510676"/>
              <a:gd name="connsiteX6754" fmla="*/ 6099583 w 9144000"/>
              <a:gd name="connsiteY6754" fmla="*/ 370977 h 5510676"/>
              <a:gd name="connsiteX6755" fmla="*/ 6092390 w 9144000"/>
              <a:gd name="connsiteY6755" fmla="*/ 372879 h 5510676"/>
              <a:gd name="connsiteX6756" fmla="*/ 6097681 w 9144000"/>
              <a:gd name="connsiteY6756" fmla="*/ 363783 h 5510676"/>
              <a:gd name="connsiteX6757" fmla="*/ 3491255 w 9144000"/>
              <a:gd name="connsiteY6757" fmla="*/ 360131 h 5510676"/>
              <a:gd name="connsiteX6758" fmla="*/ 3480464 w 9144000"/>
              <a:gd name="connsiteY6758" fmla="*/ 362984 h 5510676"/>
              <a:gd name="connsiteX6759" fmla="*/ 3426301 w 9144000"/>
              <a:gd name="connsiteY6759" fmla="*/ 361909 h 5510676"/>
              <a:gd name="connsiteX6760" fmla="*/ 3381233 w 9144000"/>
              <a:gd name="connsiteY6760" fmla="*/ 366128 h 5510676"/>
              <a:gd name="connsiteX6761" fmla="*/ 3386732 w 9144000"/>
              <a:gd name="connsiteY6761" fmla="*/ 372370 h 5510676"/>
              <a:gd name="connsiteX6762" fmla="*/ 3391281 w 9144000"/>
              <a:gd name="connsiteY6762" fmla="*/ 375017 h 5510676"/>
              <a:gd name="connsiteX6763" fmla="*/ 3397524 w 9144000"/>
              <a:gd name="connsiteY6763" fmla="*/ 369517 h 5510676"/>
              <a:gd name="connsiteX6764" fmla="*/ 3404719 w 9144000"/>
              <a:gd name="connsiteY6764" fmla="*/ 367615 h 5510676"/>
              <a:gd name="connsiteX6765" fmla="*/ 3413815 w 9144000"/>
              <a:gd name="connsiteY6765" fmla="*/ 372908 h 5510676"/>
              <a:gd name="connsiteX6766" fmla="*/ 3427252 w 9144000"/>
              <a:gd name="connsiteY6766" fmla="*/ 365507 h 5510676"/>
              <a:gd name="connsiteX6767" fmla="*/ 3442592 w 9144000"/>
              <a:gd name="connsiteY6767" fmla="*/ 365300 h 5510676"/>
              <a:gd name="connsiteX6768" fmla="*/ 3498657 w 9144000"/>
              <a:gd name="connsiteY6768" fmla="*/ 373569 h 5510676"/>
              <a:gd name="connsiteX6769" fmla="*/ 3500558 w 9144000"/>
              <a:gd name="connsiteY6769" fmla="*/ 380762 h 5510676"/>
              <a:gd name="connsiteX6770" fmla="*/ 3507753 w 9144000"/>
              <a:gd name="connsiteY6770" fmla="*/ 378860 h 5510676"/>
              <a:gd name="connsiteX6771" fmla="*/ 3498657 w 9144000"/>
              <a:gd name="connsiteY6771" fmla="*/ 373569 h 5510676"/>
              <a:gd name="connsiteX6772" fmla="*/ 3522141 w 9144000"/>
              <a:gd name="connsiteY6772" fmla="*/ 375056 h 5510676"/>
              <a:gd name="connsiteX6773" fmla="*/ 3514947 w 9144000"/>
              <a:gd name="connsiteY6773" fmla="*/ 376958 h 5510676"/>
              <a:gd name="connsiteX6774" fmla="*/ 3516849 w 9144000"/>
              <a:gd name="connsiteY6774" fmla="*/ 384153 h 5510676"/>
              <a:gd name="connsiteX6775" fmla="*/ 3520447 w 9144000"/>
              <a:gd name="connsiteY6775" fmla="*/ 383202 h 5510676"/>
              <a:gd name="connsiteX6776" fmla="*/ 3522141 w 9144000"/>
              <a:gd name="connsiteY6776" fmla="*/ 375056 h 5510676"/>
              <a:gd name="connsiteX6777" fmla="*/ 3558112 w 9144000"/>
              <a:gd name="connsiteY6777" fmla="*/ 365546 h 5510676"/>
              <a:gd name="connsiteX6778" fmla="*/ 3583500 w 9144000"/>
              <a:gd name="connsiteY6778" fmla="*/ 374229 h 5510676"/>
              <a:gd name="connsiteX6779" fmla="*/ 3601485 w 9144000"/>
              <a:gd name="connsiteY6779" fmla="*/ 369474 h 5510676"/>
              <a:gd name="connsiteX6780" fmla="*/ 3605082 w 9144000"/>
              <a:gd name="connsiteY6780" fmla="*/ 368523 h 5510676"/>
              <a:gd name="connsiteX6781" fmla="*/ 3588792 w 9144000"/>
              <a:gd name="connsiteY6781" fmla="*/ 365133 h 5510676"/>
              <a:gd name="connsiteX6782" fmla="*/ 3578000 w 9144000"/>
              <a:gd name="connsiteY6782" fmla="*/ 367986 h 5510676"/>
              <a:gd name="connsiteX6783" fmla="*/ 3572501 w 9144000"/>
              <a:gd name="connsiteY6783" fmla="*/ 361742 h 5510676"/>
              <a:gd name="connsiteX6784" fmla="*/ 3558112 w 9144000"/>
              <a:gd name="connsiteY6784" fmla="*/ 365546 h 5510676"/>
              <a:gd name="connsiteX6785" fmla="*/ 3511143 w 9144000"/>
              <a:gd name="connsiteY6785" fmla="*/ 362571 h 5510676"/>
              <a:gd name="connsiteX6786" fmla="*/ 3503949 w 9144000"/>
              <a:gd name="connsiteY6786" fmla="*/ 364473 h 5510676"/>
              <a:gd name="connsiteX6787" fmla="*/ 3495804 w 9144000"/>
              <a:gd name="connsiteY6787" fmla="*/ 362777 h 5510676"/>
              <a:gd name="connsiteX6788" fmla="*/ 3491255 w 9144000"/>
              <a:gd name="connsiteY6788" fmla="*/ 360131 h 5510676"/>
              <a:gd name="connsiteX6789" fmla="*/ 1313310 w 9144000"/>
              <a:gd name="connsiteY6789" fmla="*/ 358643 h 5510676"/>
              <a:gd name="connsiteX6790" fmla="*/ 1377371 w 9144000"/>
              <a:gd name="connsiteY6790" fmla="*/ 366284 h 5510676"/>
              <a:gd name="connsiteX6791" fmla="*/ 1390493 w 9144000"/>
              <a:gd name="connsiteY6791" fmla="*/ 368968 h 5510676"/>
              <a:gd name="connsiteX6792" fmla="*/ 1435645 w 9144000"/>
              <a:gd name="connsiteY6792" fmla="*/ 375475 h 5510676"/>
              <a:gd name="connsiteX6793" fmla="*/ 1467675 w 9144000"/>
              <a:gd name="connsiteY6793" fmla="*/ 379295 h 5510676"/>
              <a:gd name="connsiteX6794" fmla="*/ 1477130 w 9144000"/>
              <a:gd name="connsiteY6794" fmla="*/ 379862 h 5510676"/>
              <a:gd name="connsiteX6795" fmla="*/ 1486584 w 9144000"/>
              <a:gd name="connsiteY6795" fmla="*/ 380430 h 5510676"/>
              <a:gd name="connsiteX6796" fmla="*/ 1489684 w 9144000"/>
              <a:gd name="connsiteY6796" fmla="*/ 392001 h 5510676"/>
              <a:gd name="connsiteX6797" fmla="*/ 1467108 w 9144000"/>
              <a:gd name="connsiteY6797" fmla="*/ 388749 h 5510676"/>
              <a:gd name="connsiteX6798" fmla="*/ 1438746 w 9144000"/>
              <a:gd name="connsiteY6798" fmla="*/ 387047 h 5510676"/>
              <a:gd name="connsiteX6799" fmla="*/ 1418287 w 9144000"/>
              <a:gd name="connsiteY6799" fmla="*/ 380126 h 5510676"/>
              <a:gd name="connsiteX6800" fmla="*/ 1380472 w 9144000"/>
              <a:gd name="connsiteY6800" fmla="*/ 377856 h 5510676"/>
              <a:gd name="connsiteX6801" fmla="*/ 1360788 w 9144000"/>
              <a:gd name="connsiteY6801" fmla="*/ 373828 h 5510676"/>
              <a:gd name="connsiteX6802" fmla="*/ 1348442 w 9144000"/>
              <a:gd name="connsiteY6802" fmla="*/ 374036 h 5510676"/>
              <a:gd name="connsiteX6803" fmla="*/ 1315636 w 9144000"/>
              <a:gd name="connsiteY6803" fmla="*/ 367322 h 5510676"/>
              <a:gd name="connsiteX6804" fmla="*/ 1295954 w 9144000"/>
              <a:gd name="connsiteY6804" fmla="*/ 363294 h 5510676"/>
              <a:gd name="connsiteX6805" fmla="*/ 1313310 w 9144000"/>
              <a:gd name="connsiteY6805" fmla="*/ 358643 h 5510676"/>
              <a:gd name="connsiteX6806" fmla="*/ 5680664 w 9144000"/>
              <a:gd name="connsiteY6806" fmla="*/ 358578 h 5510676"/>
              <a:gd name="connsiteX6807" fmla="*/ 5659081 w 9144000"/>
              <a:gd name="connsiteY6807" fmla="*/ 364284 h 5510676"/>
              <a:gd name="connsiteX6808" fmla="*/ 5637498 w 9144000"/>
              <a:gd name="connsiteY6808" fmla="*/ 369990 h 5510676"/>
              <a:gd name="connsiteX6809" fmla="*/ 5649240 w 9144000"/>
              <a:gd name="connsiteY6809" fmla="*/ 370733 h 5510676"/>
              <a:gd name="connsiteX6810" fmla="*/ 5670079 w 9144000"/>
              <a:gd name="connsiteY6810" fmla="*/ 376769 h 5510676"/>
              <a:gd name="connsiteX6811" fmla="*/ 5715146 w 9144000"/>
              <a:gd name="connsiteY6811" fmla="*/ 372552 h 5510676"/>
              <a:gd name="connsiteX6812" fmla="*/ 5745825 w 9144000"/>
              <a:gd name="connsiteY6812" fmla="*/ 372138 h 5510676"/>
              <a:gd name="connsiteX6813" fmla="*/ 5783699 w 9144000"/>
              <a:gd name="connsiteY6813" fmla="*/ 369823 h 5510676"/>
              <a:gd name="connsiteX6814" fmla="*/ 5790893 w 9144000"/>
              <a:gd name="connsiteY6814" fmla="*/ 367921 h 5510676"/>
              <a:gd name="connsiteX6815" fmla="*/ 5782748 w 9144000"/>
              <a:gd name="connsiteY6815" fmla="*/ 366225 h 5510676"/>
              <a:gd name="connsiteX6816" fmla="*/ 5767408 w 9144000"/>
              <a:gd name="connsiteY6816" fmla="*/ 366432 h 5510676"/>
              <a:gd name="connsiteX6817" fmla="*/ 5743924 w 9144000"/>
              <a:gd name="connsiteY6817" fmla="*/ 364944 h 5510676"/>
              <a:gd name="connsiteX6818" fmla="*/ 5732181 w 9144000"/>
              <a:gd name="connsiteY6818" fmla="*/ 364200 h 5510676"/>
              <a:gd name="connsiteX6819" fmla="*/ 5720439 w 9144000"/>
              <a:gd name="connsiteY6819" fmla="*/ 363455 h 5510676"/>
              <a:gd name="connsiteX6820" fmla="*/ 5704148 w 9144000"/>
              <a:gd name="connsiteY6820" fmla="*/ 360066 h 5510676"/>
              <a:gd name="connsiteX6821" fmla="*/ 5693357 w 9144000"/>
              <a:gd name="connsiteY6821" fmla="*/ 362919 h 5510676"/>
              <a:gd name="connsiteX6822" fmla="*/ 5680664 w 9144000"/>
              <a:gd name="connsiteY6822" fmla="*/ 358578 h 5510676"/>
              <a:gd name="connsiteX6823" fmla="*/ 6632156 w 9144000"/>
              <a:gd name="connsiteY6823" fmla="*/ 356492 h 5510676"/>
              <a:gd name="connsiteX6824" fmla="*/ 6622947 w 9144000"/>
              <a:gd name="connsiteY6824" fmla="*/ 363070 h 5510676"/>
              <a:gd name="connsiteX6825" fmla="*/ 6620836 w 9144000"/>
              <a:gd name="connsiteY6825" fmla="*/ 363774 h 5510676"/>
              <a:gd name="connsiteX6826" fmla="*/ 6621125 w 9144000"/>
              <a:gd name="connsiteY6826" fmla="*/ 363942 h 5510676"/>
              <a:gd name="connsiteX6827" fmla="*/ 6628319 w 9144000"/>
              <a:gd name="connsiteY6827" fmla="*/ 362040 h 5510676"/>
              <a:gd name="connsiteX6828" fmla="*/ 6638734 w 9144000"/>
              <a:gd name="connsiteY6828" fmla="*/ 366261 h 5510676"/>
              <a:gd name="connsiteX6829" fmla="*/ 6638733 w 9144000"/>
              <a:gd name="connsiteY6829" fmla="*/ 357808 h 5510676"/>
              <a:gd name="connsiteX6830" fmla="*/ 6632156 w 9144000"/>
              <a:gd name="connsiteY6830" fmla="*/ 356492 h 5510676"/>
              <a:gd name="connsiteX6831" fmla="*/ 6711260 w 9144000"/>
              <a:gd name="connsiteY6831" fmla="*/ 355507 h 5510676"/>
              <a:gd name="connsiteX6832" fmla="*/ 6727551 w 9144000"/>
              <a:gd name="connsiteY6832" fmla="*/ 358896 h 5510676"/>
              <a:gd name="connsiteX6833" fmla="*/ 6720356 w 9144000"/>
              <a:gd name="connsiteY6833" fmla="*/ 360799 h 5510676"/>
              <a:gd name="connsiteX6834" fmla="*/ 2724076 w 9144000"/>
              <a:gd name="connsiteY6834" fmla="*/ 355136 h 5510676"/>
              <a:gd name="connsiteX6835" fmla="*/ 2725978 w 9144000"/>
              <a:gd name="connsiteY6835" fmla="*/ 362331 h 5510676"/>
              <a:gd name="connsiteX6836" fmla="*/ 2727880 w 9144000"/>
              <a:gd name="connsiteY6836" fmla="*/ 369525 h 5510676"/>
              <a:gd name="connsiteX6837" fmla="*/ 2722381 w 9144000"/>
              <a:gd name="connsiteY6837" fmla="*/ 363282 h 5510676"/>
              <a:gd name="connsiteX6838" fmla="*/ 2718783 w 9144000"/>
              <a:gd name="connsiteY6838" fmla="*/ 364233 h 5510676"/>
              <a:gd name="connsiteX6839" fmla="*/ 2720479 w 9144000"/>
              <a:gd name="connsiteY6839" fmla="*/ 356087 h 5510676"/>
              <a:gd name="connsiteX6840" fmla="*/ 2724076 w 9144000"/>
              <a:gd name="connsiteY6840" fmla="*/ 355136 h 5510676"/>
              <a:gd name="connsiteX6841" fmla="*/ 5287130 w 9144000"/>
              <a:gd name="connsiteY6841" fmla="*/ 354861 h 5510676"/>
              <a:gd name="connsiteX6842" fmla="*/ 5279935 w 9144000"/>
              <a:gd name="connsiteY6842" fmla="*/ 356763 h 5510676"/>
              <a:gd name="connsiteX6843" fmla="*/ 5289032 w 9144000"/>
              <a:gd name="connsiteY6843" fmla="*/ 362054 h 5510676"/>
              <a:gd name="connsiteX6844" fmla="*/ 7506941 w 9144000"/>
              <a:gd name="connsiteY6844" fmla="*/ 352546 h 5510676"/>
              <a:gd name="connsiteX6845" fmla="*/ 7499049 w 9144000"/>
              <a:gd name="connsiteY6845" fmla="*/ 355177 h 5510676"/>
              <a:gd name="connsiteX6846" fmla="*/ 7491156 w 9144000"/>
              <a:gd name="connsiteY6846" fmla="*/ 357808 h 5510676"/>
              <a:gd name="connsiteX6847" fmla="*/ 7470108 w 9144000"/>
              <a:gd name="connsiteY6847" fmla="*/ 378856 h 5510676"/>
              <a:gd name="connsiteX6848" fmla="*/ 7491155 w 9144000"/>
              <a:gd name="connsiteY6848" fmla="*/ 378855 h 5510676"/>
              <a:gd name="connsiteX6849" fmla="*/ 7501679 w 9144000"/>
              <a:gd name="connsiteY6849" fmla="*/ 378856 h 5510676"/>
              <a:gd name="connsiteX6850" fmla="*/ 7517466 w 9144000"/>
              <a:gd name="connsiteY6850" fmla="*/ 363070 h 5510676"/>
              <a:gd name="connsiteX6851" fmla="*/ 7506941 w 9144000"/>
              <a:gd name="connsiteY6851" fmla="*/ 352546 h 5510676"/>
              <a:gd name="connsiteX6852" fmla="*/ 6140847 w 9144000"/>
              <a:gd name="connsiteY6852" fmla="*/ 352371 h 5510676"/>
              <a:gd name="connsiteX6853" fmla="*/ 6142749 w 9144000"/>
              <a:gd name="connsiteY6853" fmla="*/ 359565 h 5510676"/>
              <a:gd name="connsiteX6854" fmla="*/ 6149943 w 9144000"/>
              <a:gd name="connsiteY6854" fmla="*/ 357663 h 5510676"/>
              <a:gd name="connsiteX6855" fmla="*/ 6140847 w 9144000"/>
              <a:gd name="connsiteY6855" fmla="*/ 352371 h 5510676"/>
              <a:gd name="connsiteX6856" fmla="*/ 65080 w 9144000"/>
              <a:gd name="connsiteY6856" fmla="*/ 352035 h 5510676"/>
              <a:gd name="connsiteX6857" fmla="*/ 72417 w 9144000"/>
              <a:gd name="connsiteY6857" fmla="*/ 356271 h 5510676"/>
              <a:gd name="connsiteX6858" fmla="*/ 62396 w 9144000"/>
              <a:gd name="connsiteY6858" fmla="*/ 365157 h 5510676"/>
              <a:gd name="connsiteX6859" fmla="*/ 53508 w 9144000"/>
              <a:gd name="connsiteY6859" fmla="*/ 355136 h 5510676"/>
              <a:gd name="connsiteX6860" fmla="*/ 3000186 w 9144000"/>
              <a:gd name="connsiteY6860" fmla="*/ 351412 h 5510676"/>
              <a:gd name="connsiteX6861" fmla="*/ 3011928 w 9144000"/>
              <a:gd name="connsiteY6861" fmla="*/ 352157 h 5510676"/>
              <a:gd name="connsiteX6862" fmla="*/ 3031816 w 9144000"/>
              <a:gd name="connsiteY6862" fmla="*/ 354596 h 5510676"/>
              <a:gd name="connsiteX6863" fmla="*/ 3047156 w 9144000"/>
              <a:gd name="connsiteY6863" fmla="*/ 354389 h 5510676"/>
              <a:gd name="connsiteX6864" fmla="*/ 3054350 w 9144000"/>
              <a:gd name="connsiteY6864" fmla="*/ 352487 h 5510676"/>
              <a:gd name="connsiteX6865" fmla="*/ 3057947 w 9144000"/>
              <a:gd name="connsiteY6865" fmla="*/ 351536 h 5510676"/>
              <a:gd name="connsiteX6866" fmla="*/ 3070640 w 9144000"/>
              <a:gd name="connsiteY6866" fmla="*/ 355877 h 5510676"/>
              <a:gd name="connsiteX6867" fmla="*/ 3059849 w 9144000"/>
              <a:gd name="connsiteY6867" fmla="*/ 358730 h 5510676"/>
              <a:gd name="connsiteX6868" fmla="*/ 3065348 w 9144000"/>
              <a:gd name="connsiteY6868" fmla="*/ 364973 h 5510676"/>
              <a:gd name="connsiteX6869" fmla="*/ 3043765 w 9144000"/>
              <a:gd name="connsiteY6869" fmla="*/ 370679 h 5510676"/>
              <a:gd name="connsiteX6870" fmla="*/ 3024829 w 9144000"/>
              <a:gd name="connsiteY6870" fmla="*/ 371837 h 5510676"/>
              <a:gd name="connsiteX6871" fmla="*/ 3005892 w 9144000"/>
              <a:gd name="connsiteY6871" fmla="*/ 372995 h 5510676"/>
              <a:gd name="connsiteX6872" fmla="*/ 2960825 w 9144000"/>
              <a:gd name="connsiteY6872" fmla="*/ 377213 h 5510676"/>
              <a:gd name="connsiteX6873" fmla="*/ 2939243 w 9144000"/>
              <a:gd name="connsiteY6873" fmla="*/ 382919 h 5510676"/>
              <a:gd name="connsiteX6874" fmla="*/ 2949289 w 9144000"/>
              <a:gd name="connsiteY6874" fmla="*/ 391808 h 5510676"/>
              <a:gd name="connsiteX6875" fmla="*/ 2950240 w 9144000"/>
              <a:gd name="connsiteY6875" fmla="*/ 395405 h 5510676"/>
              <a:gd name="connsiteX6876" fmla="*/ 2941144 w 9144000"/>
              <a:gd name="connsiteY6876" fmla="*/ 390113 h 5510676"/>
              <a:gd name="connsiteX6877" fmla="*/ 2934901 w 9144000"/>
              <a:gd name="connsiteY6877" fmla="*/ 395612 h 5510676"/>
              <a:gd name="connsiteX6878" fmla="*/ 2935852 w 9144000"/>
              <a:gd name="connsiteY6878" fmla="*/ 399209 h 5510676"/>
              <a:gd name="connsiteX6879" fmla="*/ 2943046 w 9144000"/>
              <a:gd name="connsiteY6879" fmla="*/ 397307 h 5510676"/>
              <a:gd name="connsiteX6880" fmla="*/ 2950240 w 9144000"/>
              <a:gd name="connsiteY6880" fmla="*/ 395405 h 5510676"/>
              <a:gd name="connsiteX6881" fmla="*/ 2959337 w 9144000"/>
              <a:gd name="connsiteY6881" fmla="*/ 400697 h 5510676"/>
              <a:gd name="connsiteX6882" fmla="*/ 2971080 w 9144000"/>
              <a:gd name="connsiteY6882" fmla="*/ 401442 h 5510676"/>
              <a:gd name="connsiteX6883" fmla="*/ 2977529 w 9144000"/>
              <a:gd name="connsiteY6883" fmla="*/ 411282 h 5510676"/>
              <a:gd name="connsiteX6884" fmla="*/ 2975834 w 9144000"/>
              <a:gd name="connsiteY6884" fmla="*/ 419427 h 5510676"/>
              <a:gd name="connsiteX6885" fmla="*/ 2971286 w 9144000"/>
              <a:gd name="connsiteY6885" fmla="*/ 416781 h 5510676"/>
              <a:gd name="connsiteX6886" fmla="*/ 2963141 w 9144000"/>
              <a:gd name="connsiteY6886" fmla="*/ 415086 h 5510676"/>
              <a:gd name="connsiteX6887" fmla="*/ 2950447 w 9144000"/>
              <a:gd name="connsiteY6887" fmla="*/ 410745 h 5510676"/>
              <a:gd name="connsiteX6888" fmla="*/ 2934157 w 9144000"/>
              <a:gd name="connsiteY6888" fmla="*/ 407354 h 5510676"/>
              <a:gd name="connsiteX6889" fmla="*/ 2918818 w 9144000"/>
              <a:gd name="connsiteY6889" fmla="*/ 407561 h 5510676"/>
              <a:gd name="connsiteX6890" fmla="*/ 2910672 w 9144000"/>
              <a:gd name="connsiteY6890" fmla="*/ 405866 h 5510676"/>
              <a:gd name="connsiteX6891" fmla="*/ 2884541 w 9144000"/>
              <a:gd name="connsiteY6891" fmla="*/ 408926 h 5510676"/>
              <a:gd name="connsiteX6892" fmla="*/ 2852912 w 9144000"/>
              <a:gd name="connsiteY6892" fmla="*/ 405743 h 5510676"/>
              <a:gd name="connsiteX6893" fmla="*/ 2845717 w 9144000"/>
              <a:gd name="connsiteY6893" fmla="*/ 407645 h 5510676"/>
              <a:gd name="connsiteX6894" fmla="*/ 2826781 w 9144000"/>
              <a:gd name="connsiteY6894" fmla="*/ 408803 h 5510676"/>
              <a:gd name="connsiteX6895" fmla="*/ 2807844 w 9144000"/>
              <a:gd name="connsiteY6895" fmla="*/ 409960 h 5510676"/>
              <a:gd name="connsiteX6896" fmla="*/ 2800650 w 9144000"/>
              <a:gd name="connsiteY6896" fmla="*/ 411862 h 5510676"/>
              <a:gd name="connsiteX6897" fmla="*/ 2793456 w 9144000"/>
              <a:gd name="connsiteY6897" fmla="*/ 413764 h 5510676"/>
              <a:gd name="connsiteX6898" fmla="*/ 2777165 w 9144000"/>
              <a:gd name="connsiteY6898" fmla="*/ 410375 h 5510676"/>
              <a:gd name="connsiteX6899" fmla="*/ 2753681 w 9144000"/>
              <a:gd name="connsiteY6899" fmla="*/ 408886 h 5510676"/>
              <a:gd name="connsiteX6900" fmla="*/ 2742888 w 9144000"/>
              <a:gd name="connsiteY6900" fmla="*/ 411739 h 5510676"/>
              <a:gd name="connsiteX6901" fmla="*/ 2739292 w 9144000"/>
              <a:gd name="connsiteY6901" fmla="*/ 412690 h 5510676"/>
              <a:gd name="connsiteX6902" fmla="*/ 2730195 w 9144000"/>
              <a:gd name="connsiteY6902" fmla="*/ 407398 h 5510676"/>
              <a:gd name="connsiteX6903" fmla="*/ 2721100 w 9144000"/>
              <a:gd name="connsiteY6903" fmla="*/ 402106 h 5510676"/>
              <a:gd name="connsiteX6904" fmla="*/ 2719198 w 9144000"/>
              <a:gd name="connsiteY6904" fmla="*/ 394911 h 5510676"/>
              <a:gd name="connsiteX6905" fmla="*/ 2710102 w 9144000"/>
              <a:gd name="connsiteY6905" fmla="*/ 389619 h 5510676"/>
              <a:gd name="connsiteX6906" fmla="*/ 2703858 w 9144000"/>
              <a:gd name="connsiteY6906" fmla="*/ 395119 h 5510676"/>
              <a:gd name="connsiteX6907" fmla="*/ 2699517 w 9144000"/>
              <a:gd name="connsiteY6907" fmla="*/ 407812 h 5510676"/>
              <a:gd name="connsiteX6908" fmla="*/ 2717710 w 9144000"/>
              <a:gd name="connsiteY6908" fmla="*/ 418396 h 5510676"/>
              <a:gd name="connsiteX6909" fmla="*/ 2738548 w 9144000"/>
              <a:gd name="connsiteY6909" fmla="*/ 424433 h 5510676"/>
              <a:gd name="connsiteX6910" fmla="*/ 2757485 w 9144000"/>
              <a:gd name="connsiteY6910" fmla="*/ 423274 h 5510676"/>
              <a:gd name="connsiteX6911" fmla="*/ 2771873 w 9144000"/>
              <a:gd name="connsiteY6911" fmla="*/ 419471 h 5510676"/>
              <a:gd name="connsiteX6912" fmla="*/ 2758436 w 9144000"/>
              <a:gd name="connsiteY6912" fmla="*/ 426872 h 5510676"/>
              <a:gd name="connsiteX6913" fmla="*/ 2744998 w 9144000"/>
              <a:gd name="connsiteY6913" fmla="*/ 434273 h 5510676"/>
              <a:gd name="connsiteX6914" fmla="*/ 2739499 w 9144000"/>
              <a:gd name="connsiteY6914" fmla="*/ 428029 h 5510676"/>
              <a:gd name="connsiteX6915" fmla="*/ 2728708 w 9144000"/>
              <a:gd name="connsiteY6915" fmla="*/ 430882 h 5510676"/>
              <a:gd name="connsiteX6916" fmla="*/ 2712417 w 9144000"/>
              <a:gd name="connsiteY6916" fmla="*/ 427493 h 5510676"/>
              <a:gd name="connsiteX6917" fmla="*/ 2681739 w 9144000"/>
              <a:gd name="connsiteY6917" fmla="*/ 427906 h 5510676"/>
              <a:gd name="connsiteX6918" fmla="*/ 2618478 w 9144000"/>
              <a:gd name="connsiteY6918" fmla="*/ 421539 h 5510676"/>
              <a:gd name="connsiteX6919" fmla="*/ 2611284 w 9144000"/>
              <a:gd name="connsiteY6919" fmla="*/ 423441 h 5510676"/>
              <a:gd name="connsiteX6920" fmla="*/ 2594995 w 9144000"/>
              <a:gd name="connsiteY6920" fmla="*/ 420052 h 5510676"/>
              <a:gd name="connsiteX6921" fmla="*/ 2585899 w 9144000"/>
              <a:gd name="connsiteY6921" fmla="*/ 414759 h 5510676"/>
              <a:gd name="connsiteX6922" fmla="*/ 2593092 w 9144000"/>
              <a:gd name="connsiteY6922" fmla="*/ 412857 h 5510676"/>
              <a:gd name="connsiteX6923" fmla="*/ 2616576 w 9144000"/>
              <a:gd name="connsiteY6923" fmla="*/ 414346 h 5510676"/>
              <a:gd name="connsiteX6924" fmla="*/ 2621869 w 9144000"/>
              <a:gd name="connsiteY6924" fmla="*/ 405249 h 5510676"/>
              <a:gd name="connsiteX6925" fmla="*/ 2629063 w 9144000"/>
              <a:gd name="connsiteY6925" fmla="*/ 403347 h 5510676"/>
              <a:gd name="connsiteX6926" fmla="*/ 2639854 w 9144000"/>
              <a:gd name="connsiteY6926" fmla="*/ 400494 h 5510676"/>
              <a:gd name="connsiteX6927" fmla="*/ 2649694 w 9144000"/>
              <a:gd name="connsiteY6927" fmla="*/ 394044 h 5510676"/>
              <a:gd name="connsiteX6928" fmla="*/ 2641550 w 9144000"/>
              <a:gd name="connsiteY6928" fmla="*/ 392349 h 5510676"/>
              <a:gd name="connsiteX6929" fmla="*/ 2637001 w 9144000"/>
              <a:gd name="connsiteY6929" fmla="*/ 389703 h 5510676"/>
              <a:gd name="connsiteX6930" fmla="*/ 2632453 w 9144000"/>
              <a:gd name="connsiteY6930" fmla="*/ 387057 h 5510676"/>
              <a:gd name="connsiteX6931" fmla="*/ 2625259 w 9144000"/>
              <a:gd name="connsiteY6931" fmla="*/ 388959 h 5510676"/>
              <a:gd name="connsiteX6932" fmla="*/ 2613517 w 9144000"/>
              <a:gd name="connsiteY6932" fmla="*/ 388215 h 5510676"/>
              <a:gd name="connsiteX6933" fmla="*/ 2608968 w 9144000"/>
              <a:gd name="connsiteY6933" fmla="*/ 385568 h 5510676"/>
              <a:gd name="connsiteX6934" fmla="*/ 2599872 w 9144000"/>
              <a:gd name="connsiteY6934" fmla="*/ 380276 h 5510676"/>
              <a:gd name="connsiteX6935" fmla="*/ 2601774 w 9144000"/>
              <a:gd name="connsiteY6935" fmla="*/ 387470 h 5510676"/>
              <a:gd name="connsiteX6936" fmla="*/ 2594581 w 9144000"/>
              <a:gd name="connsiteY6936" fmla="*/ 389372 h 5510676"/>
              <a:gd name="connsiteX6937" fmla="*/ 2580192 w 9144000"/>
              <a:gd name="connsiteY6937" fmla="*/ 393176 h 5510676"/>
              <a:gd name="connsiteX6938" fmla="*/ 2572047 w 9144000"/>
              <a:gd name="connsiteY6938" fmla="*/ 391481 h 5510676"/>
              <a:gd name="connsiteX6939" fmla="*/ 2556706 w 9144000"/>
              <a:gd name="connsiteY6939" fmla="*/ 391689 h 5510676"/>
              <a:gd name="connsiteX6940" fmla="*/ 2511640 w 9144000"/>
              <a:gd name="connsiteY6940" fmla="*/ 395906 h 5510676"/>
              <a:gd name="connsiteX6941" fmla="*/ 2504447 w 9144000"/>
              <a:gd name="connsiteY6941" fmla="*/ 397808 h 5510676"/>
              <a:gd name="connsiteX6942" fmla="*/ 2490058 w 9144000"/>
              <a:gd name="connsiteY6942" fmla="*/ 401612 h 5510676"/>
              <a:gd name="connsiteX6943" fmla="*/ 2475668 w 9144000"/>
              <a:gd name="connsiteY6943" fmla="*/ 405416 h 5510676"/>
              <a:gd name="connsiteX6944" fmla="*/ 2464672 w 9144000"/>
              <a:gd name="connsiteY6944" fmla="*/ 392931 h 5510676"/>
              <a:gd name="connsiteX6945" fmla="*/ 2455575 w 9144000"/>
              <a:gd name="connsiteY6945" fmla="*/ 387637 h 5510676"/>
              <a:gd name="connsiteX6946" fmla="*/ 2469963 w 9144000"/>
              <a:gd name="connsiteY6946" fmla="*/ 383834 h 5510676"/>
              <a:gd name="connsiteX6947" fmla="*/ 2495350 w 9144000"/>
              <a:gd name="connsiteY6947" fmla="*/ 392517 h 5510676"/>
              <a:gd name="connsiteX6948" fmla="*/ 2510689 w 9144000"/>
              <a:gd name="connsiteY6948" fmla="*/ 392309 h 5510676"/>
              <a:gd name="connsiteX6949" fmla="*/ 2533223 w 9144000"/>
              <a:gd name="connsiteY6949" fmla="*/ 390200 h 5510676"/>
              <a:gd name="connsiteX6950" fmla="*/ 2582632 w 9144000"/>
              <a:gd name="connsiteY6950" fmla="*/ 373290 h 5510676"/>
              <a:gd name="connsiteX6951" fmla="*/ 2613310 w 9144000"/>
              <a:gd name="connsiteY6951" fmla="*/ 372875 h 5510676"/>
              <a:gd name="connsiteX6952" fmla="*/ 2619553 w 9144000"/>
              <a:gd name="connsiteY6952" fmla="*/ 367376 h 5510676"/>
              <a:gd name="connsiteX6953" fmla="*/ 2632039 w 9144000"/>
              <a:gd name="connsiteY6953" fmla="*/ 356378 h 5510676"/>
              <a:gd name="connsiteX6954" fmla="*/ 2641135 w 9144000"/>
              <a:gd name="connsiteY6954" fmla="*/ 361670 h 5510676"/>
              <a:gd name="connsiteX6955" fmla="*/ 2638490 w 9144000"/>
              <a:gd name="connsiteY6955" fmla="*/ 366218 h 5510676"/>
              <a:gd name="connsiteX6956" fmla="*/ 2628649 w 9144000"/>
              <a:gd name="connsiteY6956" fmla="*/ 372669 h 5510676"/>
              <a:gd name="connsiteX6957" fmla="*/ 2621455 w 9144000"/>
              <a:gd name="connsiteY6957" fmla="*/ 374570 h 5510676"/>
              <a:gd name="connsiteX6958" fmla="*/ 2630551 w 9144000"/>
              <a:gd name="connsiteY6958" fmla="*/ 379862 h 5510676"/>
              <a:gd name="connsiteX6959" fmla="*/ 2650232 w 9144000"/>
              <a:gd name="connsiteY6959" fmla="*/ 366962 h 5510676"/>
              <a:gd name="connsiteX6960" fmla="*/ 2662719 w 9144000"/>
              <a:gd name="connsiteY6960" fmla="*/ 355964 h 5510676"/>
              <a:gd name="connsiteX6961" fmla="*/ 2679008 w 9144000"/>
              <a:gd name="connsiteY6961" fmla="*/ 359354 h 5510676"/>
              <a:gd name="connsiteX6962" fmla="*/ 2704396 w 9144000"/>
              <a:gd name="connsiteY6962" fmla="*/ 368037 h 5510676"/>
              <a:gd name="connsiteX6963" fmla="*/ 2696250 w 9144000"/>
              <a:gd name="connsiteY6963" fmla="*/ 366342 h 5510676"/>
              <a:gd name="connsiteX6964" fmla="*/ 2666523 w 9144000"/>
              <a:gd name="connsiteY6964" fmla="*/ 370352 h 5510676"/>
              <a:gd name="connsiteX6965" fmla="*/ 2654036 w 9144000"/>
              <a:gd name="connsiteY6965" fmla="*/ 381351 h 5510676"/>
              <a:gd name="connsiteX6966" fmla="*/ 2661230 w 9144000"/>
              <a:gd name="connsiteY6966" fmla="*/ 379449 h 5510676"/>
              <a:gd name="connsiteX6967" fmla="*/ 2670327 w 9144000"/>
              <a:gd name="connsiteY6967" fmla="*/ 384741 h 5510676"/>
              <a:gd name="connsiteX6968" fmla="*/ 2665034 w 9144000"/>
              <a:gd name="connsiteY6968" fmla="*/ 393837 h 5510676"/>
              <a:gd name="connsiteX6969" fmla="*/ 2661436 w 9144000"/>
              <a:gd name="connsiteY6969" fmla="*/ 394788 h 5510676"/>
              <a:gd name="connsiteX6970" fmla="*/ 2659742 w 9144000"/>
              <a:gd name="connsiteY6970" fmla="*/ 402933 h 5510676"/>
              <a:gd name="connsiteX6971" fmla="*/ 2661644 w 9144000"/>
              <a:gd name="connsiteY6971" fmla="*/ 410127 h 5510676"/>
              <a:gd name="connsiteX6972" fmla="*/ 2673386 w 9144000"/>
              <a:gd name="connsiteY6972" fmla="*/ 410872 h 5510676"/>
              <a:gd name="connsiteX6973" fmla="*/ 2675082 w 9144000"/>
              <a:gd name="connsiteY6973" fmla="*/ 402727 h 5510676"/>
              <a:gd name="connsiteX6974" fmla="*/ 2682276 w 9144000"/>
              <a:gd name="connsiteY6974" fmla="*/ 400825 h 5510676"/>
              <a:gd name="connsiteX6975" fmla="*/ 2692116 w 9144000"/>
              <a:gd name="connsiteY6975" fmla="*/ 394375 h 5510676"/>
              <a:gd name="connsiteX6976" fmla="*/ 2704602 w 9144000"/>
              <a:gd name="connsiteY6976" fmla="*/ 383376 h 5510676"/>
              <a:gd name="connsiteX6977" fmla="*/ 2724490 w 9144000"/>
              <a:gd name="connsiteY6977" fmla="*/ 385816 h 5510676"/>
              <a:gd name="connsiteX6978" fmla="*/ 2731684 w 9144000"/>
              <a:gd name="connsiteY6978" fmla="*/ 383913 h 5510676"/>
              <a:gd name="connsiteX6979" fmla="*/ 2791140 w 9144000"/>
              <a:gd name="connsiteY6979" fmla="*/ 375891 h 5510676"/>
              <a:gd name="connsiteX6980" fmla="*/ 2830915 w 9144000"/>
              <a:gd name="connsiteY6980" fmla="*/ 380770 h 5510676"/>
              <a:gd name="connsiteX6981" fmla="*/ 2854399 w 9144000"/>
              <a:gd name="connsiteY6981" fmla="*/ 382258 h 5510676"/>
              <a:gd name="connsiteX6982" fmla="*/ 2868788 w 9144000"/>
              <a:gd name="connsiteY6982" fmla="*/ 378454 h 5510676"/>
              <a:gd name="connsiteX6983" fmla="*/ 2857790 w 9144000"/>
              <a:gd name="connsiteY6983" fmla="*/ 365968 h 5510676"/>
              <a:gd name="connsiteX6984" fmla="*/ 2863082 w 9144000"/>
              <a:gd name="connsiteY6984" fmla="*/ 356871 h 5510676"/>
              <a:gd name="connsiteX6985" fmla="*/ 2879373 w 9144000"/>
              <a:gd name="connsiteY6985" fmla="*/ 360262 h 5510676"/>
              <a:gd name="connsiteX6986" fmla="*/ 2872178 w 9144000"/>
              <a:gd name="connsiteY6986" fmla="*/ 362164 h 5510676"/>
              <a:gd name="connsiteX6987" fmla="*/ 2874080 w 9144000"/>
              <a:gd name="connsiteY6987" fmla="*/ 369358 h 5510676"/>
              <a:gd name="connsiteX6988" fmla="*/ 2875982 w 9144000"/>
              <a:gd name="connsiteY6988" fmla="*/ 376552 h 5510676"/>
              <a:gd name="connsiteX6989" fmla="*/ 2883177 w 9144000"/>
              <a:gd name="connsiteY6989" fmla="*/ 374650 h 5510676"/>
              <a:gd name="connsiteX6990" fmla="*/ 2888469 w 9144000"/>
              <a:gd name="connsiteY6990" fmla="*/ 365554 h 5510676"/>
              <a:gd name="connsiteX6991" fmla="*/ 2897565 w 9144000"/>
              <a:gd name="connsiteY6991" fmla="*/ 370846 h 5510676"/>
              <a:gd name="connsiteX6992" fmla="*/ 2899467 w 9144000"/>
              <a:gd name="connsiteY6992" fmla="*/ 378040 h 5510676"/>
              <a:gd name="connsiteX6993" fmla="*/ 2915758 w 9144000"/>
              <a:gd name="connsiteY6993" fmla="*/ 381430 h 5510676"/>
              <a:gd name="connsiteX6994" fmla="*/ 2922952 w 9144000"/>
              <a:gd name="connsiteY6994" fmla="*/ 379528 h 5510676"/>
              <a:gd name="connsiteX6995" fmla="*/ 2921050 w 9144000"/>
              <a:gd name="connsiteY6995" fmla="*/ 372334 h 5510676"/>
              <a:gd name="connsiteX6996" fmla="*/ 2913856 w 9144000"/>
              <a:gd name="connsiteY6996" fmla="*/ 374236 h 5510676"/>
              <a:gd name="connsiteX6997" fmla="*/ 2971410 w 9144000"/>
              <a:gd name="connsiteY6997" fmla="*/ 359020 h 5510676"/>
              <a:gd name="connsiteX6998" fmla="*/ 3000186 w 9144000"/>
              <a:gd name="connsiteY6998" fmla="*/ 351412 h 5510676"/>
              <a:gd name="connsiteX6999" fmla="*/ 4037129 w 9144000"/>
              <a:gd name="connsiteY6999" fmla="*/ 350512 h 5510676"/>
              <a:gd name="connsiteX7000" fmla="*/ 4009199 w 9144000"/>
              <a:gd name="connsiteY7000" fmla="*/ 354048 h 5510676"/>
              <a:gd name="connsiteX7001" fmla="*/ 3994812 w 9144000"/>
              <a:gd name="connsiteY7001" fmla="*/ 357851 h 5510676"/>
              <a:gd name="connsiteX7002" fmla="*/ 4003907 w 9144000"/>
              <a:gd name="connsiteY7002" fmla="*/ 363143 h 5510676"/>
              <a:gd name="connsiteX7003" fmla="*/ 3998616 w 9144000"/>
              <a:gd name="connsiteY7003" fmla="*/ 372240 h 5510676"/>
              <a:gd name="connsiteX7004" fmla="*/ 3974179 w 9144000"/>
              <a:gd name="connsiteY7004" fmla="*/ 367155 h 5510676"/>
              <a:gd name="connsiteX7005" fmla="*/ 3937257 w 9144000"/>
              <a:gd name="connsiteY7005" fmla="*/ 373068 h 5510676"/>
              <a:gd name="connsiteX7006" fmla="*/ 3915675 w 9144000"/>
              <a:gd name="connsiteY7006" fmla="*/ 378774 h 5510676"/>
              <a:gd name="connsiteX7007" fmla="*/ 3920223 w 9144000"/>
              <a:gd name="connsiteY7007" fmla="*/ 381420 h 5510676"/>
              <a:gd name="connsiteX7008" fmla="*/ 3931965 w 9144000"/>
              <a:gd name="connsiteY7008" fmla="*/ 382163 h 5510676"/>
              <a:gd name="connsiteX7009" fmla="*/ 3941061 w 9144000"/>
              <a:gd name="connsiteY7009" fmla="*/ 387456 h 5510676"/>
              <a:gd name="connsiteX7010" fmla="*/ 3962644 w 9144000"/>
              <a:gd name="connsiteY7010" fmla="*/ 381750 h 5510676"/>
              <a:gd name="connsiteX7011" fmla="*/ 3978934 w 9144000"/>
              <a:gd name="connsiteY7011" fmla="*/ 385140 h 5510676"/>
              <a:gd name="connsiteX7012" fmla="*/ 3995225 w 9144000"/>
              <a:gd name="connsiteY7012" fmla="*/ 388531 h 5510676"/>
              <a:gd name="connsiteX7013" fmla="*/ 3995969 w 9144000"/>
              <a:gd name="connsiteY7013" fmla="*/ 376788 h 5510676"/>
              <a:gd name="connsiteX7014" fmla="*/ 4000518 w 9144000"/>
              <a:gd name="connsiteY7014" fmla="*/ 379434 h 5510676"/>
              <a:gd name="connsiteX7015" fmla="*/ 4002420 w 9144000"/>
              <a:gd name="connsiteY7015" fmla="*/ 386629 h 5510676"/>
              <a:gd name="connsiteX7016" fmla="*/ 4011516 w 9144000"/>
              <a:gd name="connsiteY7016" fmla="*/ 391921 h 5510676"/>
              <a:gd name="connsiteX7017" fmla="*/ 4013418 w 9144000"/>
              <a:gd name="connsiteY7017" fmla="*/ 399114 h 5510676"/>
              <a:gd name="connsiteX7018" fmla="*/ 3999029 w 9144000"/>
              <a:gd name="connsiteY7018" fmla="*/ 402918 h 5510676"/>
              <a:gd name="connsiteX7019" fmla="*/ 3968350 w 9144000"/>
              <a:gd name="connsiteY7019" fmla="*/ 403333 h 5510676"/>
              <a:gd name="connsiteX7020" fmla="*/ 3966448 w 9144000"/>
              <a:gd name="connsiteY7020" fmla="*/ 396139 h 5510676"/>
              <a:gd name="connsiteX7021" fmla="*/ 3958303 w 9144000"/>
              <a:gd name="connsiteY7021" fmla="*/ 394443 h 5510676"/>
              <a:gd name="connsiteX7022" fmla="*/ 3950158 w 9144000"/>
              <a:gd name="connsiteY7022" fmla="*/ 392748 h 5510676"/>
              <a:gd name="connsiteX7023" fmla="*/ 3931221 w 9144000"/>
              <a:gd name="connsiteY7023" fmla="*/ 393907 h 5510676"/>
              <a:gd name="connsiteX7024" fmla="*/ 3917783 w 9144000"/>
              <a:gd name="connsiteY7024" fmla="*/ 401307 h 5510676"/>
              <a:gd name="connsiteX7025" fmla="*/ 3908894 w 9144000"/>
              <a:gd name="connsiteY7025" fmla="*/ 411355 h 5510676"/>
              <a:gd name="connsiteX7026" fmla="*/ 3963058 w 9144000"/>
              <a:gd name="connsiteY7026" fmla="*/ 412428 h 5510676"/>
              <a:gd name="connsiteX7027" fmla="*/ 3968350 w 9144000"/>
              <a:gd name="connsiteY7027" fmla="*/ 403333 h 5510676"/>
              <a:gd name="connsiteX7028" fmla="*/ 3970252 w 9144000"/>
              <a:gd name="connsiteY7028" fmla="*/ 410527 h 5510676"/>
              <a:gd name="connsiteX7029" fmla="*/ 4008126 w 9144000"/>
              <a:gd name="connsiteY7029" fmla="*/ 408211 h 5510676"/>
              <a:gd name="connsiteX7030" fmla="*/ 4022513 w 9144000"/>
              <a:gd name="connsiteY7030" fmla="*/ 404407 h 5510676"/>
              <a:gd name="connsiteX7031" fmla="*/ 4035000 w 9144000"/>
              <a:gd name="connsiteY7031" fmla="*/ 393408 h 5510676"/>
              <a:gd name="connsiteX7032" fmla="*/ 4056582 w 9144000"/>
              <a:gd name="connsiteY7032" fmla="*/ 387702 h 5510676"/>
              <a:gd name="connsiteX7033" fmla="*/ 4089164 w 9144000"/>
              <a:gd name="connsiteY7033" fmla="*/ 394483 h 5510676"/>
              <a:gd name="connsiteX7034" fmla="*/ 4108100 w 9144000"/>
              <a:gd name="connsiteY7034" fmla="*/ 393326 h 5510676"/>
              <a:gd name="connsiteX7035" fmla="*/ 4127037 w 9144000"/>
              <a:gd name="connsiteY7035" fmla="*/ 392168 h 5510676"/>
              <a:gd name="connsiteX7036" fmla="*/ 4164910 w 9144000"/>
              <a:gd name="connsiteY7036" fmla="*/ 389852 h 5510676"/>
              <a:gd name="connsiteX7037" fmla="*/ 4174006 w 9144000"/>
              <a:gd name="connsiteY7037" fmla="*/ 395144 h 5510676"/>
              <a:gd name="connsiteX7038" fmla="*/ 4179299 w 9144000"/>
              <a:gd name="connsiteY7038" fmla="*/ 386047 h 5510676"/>
              <a:gd name="connsiteX7039" fmla="*/ 4164910 w 9144000"/>
              <a:gd name="connsiteY7039" fmla="*/ 389852 h 5510676"/>
              <a:gd name="connsiteX7040" fmla="*/ 4148620 w 9144000"/>
              <a:gd name="connsiteY7040" fmla="*/ 386462 h 5510676"/>
              <a:gd name="connsiteX7041" fmla="*/ 4125135 w 9144000"/>
              <a:gd name="connsiteY7041" fmla="*/ 384973 h 5510676"/>
              <a:gd name="connsiteX7042" fmla="*/ 4104296 w 9144000"/>
              <a:gd name="connsiteY7042" fmla="*/ 378937 h 5510676"/>
              <a:gd name="connsiteX7043" fmla="*/ 4070971 w 9144000"/>
              <a:gd name="connsiteY7043" fmla="*/ 383898 h 5510676"/>
              <a:gd name="connsiteX7044" fmla="*/ 4062826 w 9144000"/>
              <a:gd name="connsiteY7044" fmla="*/ 382204 h 5510676"/>
              <a:gd name="connsiteX7045" fmla="*/ 4054681 w 9144000"/>
              <a:gd name="connsiteY7045" fmla="*/ 380509 h 5510676"/>
              <a:gd name="connsiteX7046" fmla="*/ 4045585 w 9144000"/>
              <a:gd name="connsiteY7046" fmla="*/ 375217 h 5510676"/>
              <a:gd name="connsiteX7047" fmla="*/ 4059973 w 9144000"/>
              <a:gd name="connsiteY7047" fmla="*/ 371413 h 5510676"/>
              <a:gd name="connsiteX7048" fmla="*/ 4077215 w 9144000"/>
              <a:gd name="connsiteY7048" fmla="*/ 378400 h 5510676"/>
              <a:gd name="connsiteX7049" fmla="*/ 4083458 w 9144000"/>
              <a:gd name="connsiteY7049" fmla="*/ 372901 h 5510676"/>
              <a:gd name="connsiteX7050" fmla="*/ 4090652 w 9144000"/>
              <a:gd name="connsiteY7050" fmla="*/ 370999 h 5510676"/>
              <a:gd name="connsiteX7051" fmla="*/ 4099748 w 9144000"/>
              <a:gd name="connsiteY7051" fmla="*/ 376290 h 5510676"/>
              <a:gd name="connsiteX7052" fmla="*/ 4144815 w 9144000"/>
              <a:gd name="connsiteY7052" fmla="*/ 372073 h 5510676"/>
              <a:gd name="connsiteX7053" fmla="*/ 4152010 w 9144000"/>
              <a:gd name="connsiteY7053" fmla="*/ 370171 h 5510676"/>
              <a:gd name="connsiteX7054" fmla="*/ 4159204 w 9144000"/>
              <a:gd name="connsiteY7054" fmla="*/ 368269 h 5510676"/>
              <a:gd name="connsiteX7055" fmla="*/ 4184591 w 9144000"/>
              <a:gd name="connsiteY7055" fmla="*/ 376952 h 5510676"/>
              <a:gd name="connsiteX7056" fmla="*/ 4180787 w 9144000"/>
              <a:gd name="connsiteY7056" fmla="*/ 362563 h 5510676"/>
              <a:gd name="connsiteX7057" fmla="*/ 4165447 w 9144000"/>
              <a:gd name="connsiteY7057" fmla="*/ 362770 h 5510676"/>
              <a:gd name="connsiteX7058" fmla="*/ 4152754 w 9144000"/>
              <a:gd name="connsiteY7058" fmla="*/ 358429 h 5510676"/>
              <a:gd name="connsiteX7059" fmla="*/ 4133818 w 9144000"/>
              <a:gd name="connsiteY7059" fmla="*/ 359586 h 5510676"/>
              <a:gd name="connsiteX7060" fmla="*/ 4122075 w 9144000"/>
              <a:gd name="connsiteY7060" fmla="*/ 358842 h 5510676"/>
              <a:gd name="connsiteX7061" fmla="*/ 4117527 w 9144000"/>
              <a:gd name="connsiteY7061" fmla="*/ 356197 h 5510676"/>
              <a:gd name="connsiteX7062" fmla="*/ 4101236 w 9144000"/>
              <a:gd name="connsiteY7062" fmla="*/ 352806 h 5510676"/>
              <a:gd name="connsiteX7063" fmla="*/ 4094042 w 9144000"/>
              <a:gd name="connsiteY7063" fmla="*/ 354708 h 5510676"/>
              <a:gd name="connsiteX7064" fmla="*/ 4056169 w 9144000"/>
              <a:gd name="connsiteY7064" fmla="*/ 357024 h 5510676"/>
              <a:gd name="connsiteX7065" fmla="*/ 4054474 w 9144000"/>
              <a:gd name="connsiteY7065" fmla="*/ 365169 h 5510676"/>
              <a:gd name="connsiteX7066" fmla="*/ 4048975 w 9144000"/>
              <a:gd name="connsiteY7066" fmla="*/ 358926 h 5510676"/>
              <a:gd name="connsiteX7067" fmla="*/ 4037129 w 9144000"/>
              <a:gd name="connsiteY7067" fmla="*/ 350512 h 5510676"/>
              <a:gd name="connsiteX7068" fmla="*/ 2571 w 9144000"/>
              <a:gd name="connsiteY7068" fmla="*/ 350181 h 5510676"/>
              <a:gd name="connsiteX7069" fmla="*/ 21478 w 9144000"/>
              <a:gd name="connsiteY7069" fmla="*/ 351315 h 5510676"/>
              <a:gd name="connsiteX7070" fmla="*/ 15693 w 9144000"/>
              <a:gd name="connsiteY7070" fmla="*/ 352865 h 5510676"/>
              <a:gd name="connsiteX7071" fmla="*/ 2568781 w 9144000"/>
              <a:gd name="connsiteY7071" fmla="*/ 350012 h 5510676"/>
              <a:gd name="connsiteX7072" fmla="*/ 2563488 w 9144000"/>
              <a:gd name="connsiteY7072" fmla="*/ 359107 h 5510676"/>
              <a:gd name="connsiteX7073" fmla="*/ 2552697 w 9144000"/>
              <a:gd name="connsiteY7073" fmla="*/ 361960 h 5510676"/>
              <a:gd name="connsiteX7074" fmla="*/ 2549100 w 9144000"/>
              <a:gd name="connsiteY7074" fmla="*/ 362912 h 5510676"/>
              <a:gd name="connsiteX7075" fmla="*/ 2561586 w 9144000"/>
              <a:gd name="connsiteY7075" fmla="*/ 351914 h 5510676"/>
              <a:gd name="connsiteX7076" fmla="*/ 3969424 w 9144000"/>
              <a:gd name="connsiteY7076" fmla="*/ 349169 h 5510676"/>
              <a:gd name="connsiteX7077" fmla="*/ 3964133 w 9144000"/>
              <a:gd name="connsiteY7077" fmla="*/ 358266 h 5510676"/>
              <a:gd name="connsiteX7078" fmla="*/ 3971326 w 9144000"/>
              <a:gd name="connsiteY7078" fmla="*/ 356364 h 5510676"/>
              <a:gd name="connsiteX7079" fmla="*/ 6738709 w 9144000"/>
              <a:gd name="connsiteY7079" fmla="*/ 348250 h 5510676"/>
              <a:gd name="connsiteX7080" fmla="*/ 6730243 w 9144000"/>
              <a:gd name="connsiteY7080" fmla="*/ 350488 h 5510676"/>
              <a:gd name="connsiteX7081" fmla="*/ 6728186 w 9144000"/>
              <a:gd name="connsiteY7081" fmla="*/ 352546 h 5510676"/>
              <a:gd name="connsiteX7082" fmla="*/ 6717661 w 9144000"/>
              <a:gd name="connsiteY7082" fmla="*/ 352546 h 5510676"/>
              <a:gd name="connsiteX7083" fmla="*/ 6701876 w 9144000"/>
              <a:gd name="connsiteY7083" fmla="*/ 357808 h 5510676"/>
              <a:gd name="connsiteX7084" fmla="*/ 6686089 w 9144000"/>
              <a:gd name="connsiteY7084" fmla="*/ 363071 h 5510676"/>
              <a:gd name="connsiteX7085" fmla="*/ 6682764 w 9144000"/>
              <a:gd name="connsiteY7085" fmla="*/ 364179 h 5510676"/>
              <a:gd name="connsiteX7086" fmla="*/ 6684385 w 9144000"/>
              <a:gd name="connsiteY7086" fmla="*/ 370309 h 5510676"/>
              <a:gd name="connsiteX7087" fmla="*/ 6672063 w 9144000"/>
              <a:gd name="connsiteY7087" fmla="*/ 367745 h 5510676"/>
              <a:gd name="connsiteX7088" fmla="*/ 6670305 w 9144000"/>
              <a:gd name="connsiteY7088" fmla="*/ 368331 h 5510676"/>
              <a:gd name="connsiteX7089" fmla="*/ 6641915 w 9144000"/>
              <a:gd name="connsiteY7089" fmla="*/ 379687 h 5510676"/>
              <a:gd name="connsiteX7090" fmla="*/ 6641220 w 9144000"/>
              <a:gd name="connsiteY7090" fmla="*/ 381721 h 5510676"/>
              <a:gd name="connsiteX7091" fmla="*/ 6643122 w 9144000"/>
              <a:gd name="connsiteY7091" fmla="*/ 388915 h 5510676"/>
              <a:gd name="connsiteX7092" fmla="*/ 6659412 w 9144000"/>
              <a:gd name="connsiteY7092" fmla="*/ 392305 h 5510676"/>
              <a:gd name="connsiteX7093" fmla="*/ 6674383 w 9144000"/>
              <a:gd name="connsiteY7093" fmla="*/ 392602 h 5510676"/>
              <a:gd name="connsiteX7094" fmla="*/ 6678197 w 9144000"/>
              <a:gd name="connsiteY7094" fmla="*/ 390695 h 5510676"/>
              <a:gd name="connsiteX7095" fmla="*/ 6691352 w 9144000"/>
              <a:gd name="connsiteY7095" fmla="*/ 378855 h 5510676"/>
              <a:gd name="connsiteX7096" fmla="*/ 6722923 w 9144000"/>
              <a:gd name="connsiteY7096" fmla="*/ 368332 h 5510676"/>
              <a:gd name="connsiteX7097" fmla="*/ 6717662 w 9144000"/>
              <a:gd name="connsiteY7097" fmla="*/ 378855 h 5510676"/>
              <a:gd name="connsiteX7098" fmla="*/ 6714286 w 9144000"/>
              <a:gd name="connsiteY7098" fmla="*/ 386729 h 5510676"/>
              <a:gd name="connsiteX7099" fmla="*/ 6727964 w 9144000"/>
              <a:gd name="connsiteY7099" fmla="*/ 389576 h 5510676"/>
              <a:gd name="connsiteX7100" fmla="*/ 6737061 w 9144000"/>
              <a:gd name="connsiteY7100" fmla="*/ 394868 h 5510676"/>
              <a:gd name="connsiteX7101" fmla="*/ 6735159 w 9144000"/>
              <a:gd name="connsiteY7101" fmla="*/ 387674 h 5510676"/>
              <a:gd name="connsiteX7102" fmla="*/ 6749456 w 9144000"/>
              <a:gd name="connsiteY7102" fmla="*/ 383894 h 5510676"/>
              <a:gd name="connsiteX7103" fmla="*/ 6754495 w 9144000"/>
              <a:gd name="connsiteY7103" fmla="*/ 378856 h 5510676"/>
              <a:gd name="connsiteX7104" fmla="*/ 6767649 w 9144000"/>
              <a:gd name="connsiteY7104" fmla="*/ 365701 h 5510676"/>
              <a:gd name="connsiteX7105" fmla="*/ 6780803 w 9144000"/>
              <a:gd name="connsiteY7105" fmla="*/ 363070 h 5510676"/>
              <a:gd name="connsiteX7106" fmla="*/ 6795274 w 9144000"/>
              <a:gd name="connsiteY7106" fmla="*/ 361755 h 5510676"/>
              <a:gd name="connsiteX7107" fmla="*/ 6805163 w 9144000"/>
              <a:gd name="connsiteY7107" fmla="*/ 349668 h 5510676"/>
              <a:gd name="connsiteX7108" fmla="*/ 6794199 w 9144000"/>
              <a:gd name="connsiteY7108" fmla="*/ 348974 h 5510676"/>
              <a:gd name="connsiteX7109" fmla="*/ 6763869 w 9144000"/>
              <a:gd name="connsiteY7109" fmla="*/ 349383 h 5510676"/>
              <a:gd name="connsiteX7110" fmla="*/ 6759756 w 9144000"/>
              <a:gd name="connsiteY7110" fmla="*/ 352546 h 5510676"/>
              <a:gd name="connsiteX7111" fmla="*/ 6752298 w 9144000"/>
              <a:gd name="connsiteY7111" fmla="*/ 355033 h 5510676"/>
              <a:gd name="connsiteX7112" fmla="*/ 6753681 w 9144000"/>
              <a:gd name="connsiteY7112" fmla="*/ 355837 h 5510676"/>
              <a:gd name="connsiteX7113" fmla="*/ 6758229 w 9144000"/>
              <a:gd name="connsiteY7113" fmla="*/ 358483 h 5510676"/>
              <a:gd name="connsiteX7114" fmla="*/ 6751035 w 9144000"/>
              <a:gd name="connsiteY7114" fmla="*/ 360385 h 5510676"/>
              <a:gd name="connsiteX7115" fmla="*/ 6745646 w 9144000"/>
              <a:gd name="connsiteY7115" fmla="*/ 357250 h 5510676"/>
              <a:gd name="connsiteX7116" fmla="*/ 6743971 w 9144000"/>
              <a:gd name="connsiteY7116" fmla="*/ 357808 h 5510676"/>
              <a:gd name="connsiteX7117" fmla="*/ 6738708 w 9144000"/>
              <a:gd name="connsiteY7117" fmla="*/ 352546 h 5510676"/>
              <a:gd name="connsiteX7118" fmla="*/ 8154152 w 9144000"/>
              <a:gd name="connsiteY7118" fmla="*/ 347284 h 5510676"/>
              <a:gd name="connsiteX7119" fmla="*/ 8155138 w 9144000"/>
              <a:gd name="connsiteY7119" fmla="*/ 360110 h 5510676"/>
              <a:gd name="connsiteX7120" fmla="*/ 8148890 w 9144000"/>
              <a:gd name="connsiteY7120" fmla="*/ 363070 h 5510676"/>
              <a:gd name="connsiteX7121" fmla="*/ 8143628 w 9144000"/>
              <a:gd name="connsiteY7121" fmla="*/ 357808 h 5510676"/>
              <a:gd name="connsiteX7122" fmla="*/ 8154152 w 9144000"/>
              <a:gd name="connsiteY7122" fmla="*/ 347284 h 5510676"/>
              <a:gd name="connsiteX7123" fmla="*/ 2783532 w 9144000"/>
              <a:gd name="connsiteY7123" fmla="*/ 347115 h 5510676"/>
              <a:gd name="connsiteX7124" fmla="*/ 2801724 w 9144000"/>
              <a:gd name="connsiteY7124" fmla="*/ 357699 h 5510676"/>
              <a:gd name="connsiteX7125" fmla="*/ 2811772 w 9144000"/>
              <a:gd name="connsiteY7125" fmla="*/ 366589 h 5510676"/>
              <a:gd name="connsiteX7126" fmla="*/ 2819917 w 9144000"/>
              <a:gd name="connsiteY7126" fmla="*/ 368283 h 5510676"/>
              <a:gd name="connsiteX7127" fmla="*/ 2805529 w 9144000"/>
              <a:gd name="connsiteY7127" fmla="*/ 372087 h 5510676"/>
              <a:gd name="connsiteX7128" fmla="*/ 2794530 w 9144000"/>
              <a:gd name="connsiteY7128" fmla="*/ 359601 h 5510676"/>
              <a:gd name="connsiteX7129" fmla="*/ 2790933 w 9144000"/>
              <a:gd name="connsiteY7129" fmla="*/ 360552 h 5510676"/>
              <a:gd name="connsiteX7130" fmla="*/ 2780142 w 9144000"/>
              <a:gd name="connsiteY7130" fmla="*/ 363405 h 5510676"/>
              <a:gd name="connsiteX7131" fmla="*/ 2772947 w 9144000"/>
              <a:gd name="connsiteY7131" fmla="*/ 365307 h 5510676"/>
              <a:gd name="connsiteX7132" fmla="*/ 2774849 w 9144000"/>
              <a:gd name="connsiteY7132" fmla="*/ 372502 h 5510676"/>
              <a:gd name="connsiteX7133" fmla="*/ 2767655 w 9144000"/>
              <a:gd name="connsiteY7133" fmla="*/ 374403 h 5510676"/>
              <a:gd name="connsiteX7134" fmla="*/ 2765753 w 9144000"/>
              <a:gd name="connsiteY7134" fmla="*/ 367209 h 5510676"/>
              <a:gd name="connsiteX7135" fmla="*/ 2758559 w 9144000"/>
              <a:gd name="connsiteY7135" fmla="*/ 369111 h 5510676"/>
              <a:gd name="connsiteX7136" fmla="*/ 2749463 w 9144000"/>
              <a:gd name="connsiteY7136" fmla="*/ 363819 h 5510676"/>
              <a:gd name="connsiteX7137" fmla="*/ 2763851 w 9144000"/>
              <a:gd name="connsiteY7137" fmla="*/ 360015 h 5510676"/>
              <a:gd name="connsiteX7138" fmla="*/ 2776338 w 9144000"/>
              <a:gd name="connsiteY7138" fmla="*/ 349017 h 5510676"/>
              <a:gd name="connsiteX7139" fmla="*/ 2436969 w 9144000"/>
              <a:gd name="connsiteY7139" fmla="*/ 346375 h 5510676"/>
              <a:gd name="connsiteX7140" fmla="*/ 2438871 w 9144000"/>
              <a:gd name="connsiteY7140" fmla="*/ 353569 h 5510676"/>
              <a:gd name="connsiteX7141" fmla="*/ 2427129 w 9144000"/>
              <a:gd name="connsiteY7141" fmla="*/ 352824 h 5510676"/>
              <a:gd name="connsiteX7142" fmla="*/ 2419645 w 9144000"/>
              <a:gd name="connsiteY7142" fmla="*/ 349993 h 5510676"/>
              <a:gd name="connsiteX7143" fmla="*/ 2406291 w 9144000"/>
              <a:gd name="connsiteY7143" fmla="*/ 346789 h 5510676"/>
              <a:gd name="connsiteX7144" fmla="*/ 2422581 w 9144000"/>
              <a:gd name="connsiteY7144" fmla="*/ 350179 h 5510676"/>
              <a:gd name="connsiteX7145" fmla="*/ 2297962 w 9144000"/>
              <a:gd name="connsiteY7145" fmla="*/ 344640 h 5510676"/>
              <a:gd name="connsiteX7146" fmla="*/ 2321447 w 9144000"/>
              <a:gd name="connsiteY7146" fmla="*/ 346127 h 5510676"/>
              <a:gd name="connsiteX7147" fmla="*/ 2330543 w 9144000"/>
              <a:gd name="connsiteY7147" fmla="*/ 351419 h 5510676"/>
              <a:gd name="connsiteX7148" fmla="*/ 2323349 w 9144000"/>
              <a:gd name="connsiteY7148" fmla="*/ 353322 h 5510676"/>
              <a:gd name="connsiteX7149" fmla="*/ 2314253 w 9144000"/>
              <a:gd name="connsiteY7149" fmla="*/ 348029 h 5510676"/>
              <a:gd name="connsiteX7150" fmla="*/ 2299864 w 9144000"/>
              <a:gd name="connsiteY7150" fmla="*/ 351834 h 5510676"/>
              <a:gd name="connsiteX7151" fmla="*/ 2290769 w 9144000"/>
              <a:gd name="connsiteY7151" fmla="*/ 346542 h 5510676"/>
              <a:gd name="connsiteX7152" fmla="*/ 2297962 w 9144000"/>
              <a:gd name="connsiteY7152" fmla="*/ 344640 h 5510676"/>
              <a:gd name="connsiteX7153" fmla="*/ 6258064 w 9144000"/>
              <a:gd name="connsiteY7153" fmla="*/ 344472 h 5510676"/>
              <a:gd name="connsiteX7154" fmla="*/ 6262612 w 9144000"/>
              <a:gd name="connsiteY7154" fmla="*/ 347119 h 5510676"/>
              <a:gd name="connsiteX7155" fmla="*/ 6256369 w 9144000"/>
              <a:gd name="connsiteY7155" fmla="*/ 352617 h 5510676"/>
              <a:gd name="connsiteX7156" fmla="*/ 6258064 w 9144000"/>
              <a:gd name="connsiteY7156" fmla="*/ 344472 h 5510676"/>
              <a:gd name="connsiteX7157" fmla="*/ 2359321 w 9144000"/>
              <a:gd name="connsiteY7157" fmla="*/ 343811 h 5510676"/>
              <a:gd name="connsiteX7158" fmla="*/ 2394072 w 9144000"/>
              <a:gd name="connsiteY7158" fmla="*/ 344246 h 5510676"/>
              <a:gd name="connsiteX7159" fmla="*/ 2406289 w 9144000"/>
              <a:gd name="connsiteY7159" fmla="*/ 346787 h 5510676"/>
              <a:gd name="connsiteX7160" fmla="*/ 2394362 w 9144000"/>
              <a:gd name="connsiteY7160" fmla="*/ 348980 h 5510676"/>
              <a:gd name="connsiteX7161" fmla="*/ 2344932 w 9144000"/>
              <a:gd name="connsiteY7161" fmla="*/ 347616 h 5510676"/>
              <a:gd name="connsiteX7162" fmla="*/ 2682399 w 9144000"/>
              <a:gd name="connsiteY7162" fmla="*/ 343064 h 5510676"/>
              <a:gd name="connsiteX7163" fmla="*/ 2677954 w 9144000"/>
              <a:gd name="connsiteY7163" fmla="*/ 348088 h 5510676"/>
              <a:gd name="connsiteX7164" fmla="*/ 2675204 w 9144000"/>
              <a:gd name="connsiteY7164" fmla="*/ 344966 h 5510676"/>
              <a:gd name="connsiteX7165" fmla="*/ 5360974 w 9144000"/>
              <a:gd name="connsiteY7165" fmla="*/ 343034 h 5510676"/>
              <a:gd name="connsiteX7166" fmla="*/ 5353780 w 9144000"/>
              <a:gd name="connsiteY7166" fmla="*/ 344936 h 5510676"/>
              <a:gd name="connsiteX7167" fmla="*/ 5347537 w 9144000"/>
              <a:gd name="connsiteY7167" fmla="*/ 350436 h 5510676"/>
              <a:gd name="connsiteX7168" fmla="*/ 5355682 w 9144000"/>
              <a:gd name="connsiteY7168" fmla="*/ 352131 h 5510676"/>
              <a:gd name="connsiteX7169" fmla="*/ 5361925 w 9144000"/>
              <a:gd name="connsiteY7169" fmla="*/ 346632 h 5510676"/>
              <a:gd name="connsiteX7170" fmla="*/ 5360974 w 9144000"/>
              <a:gd name="connsiteY7170" fmla="*/ 343034 h 5510676"/>
              <a:gd name="connsiteX7171" fmla="*/ 3250910 w 9144000"/>
              <a:gd name="connsiteY7171" fmla="*/ 339006 h 5510676"/>
              <a:gd name="connsiteX7172" fmla="*/ 3252812 w 9144000"/>
              <a:gd name="connsiteY7172" fmla="*/ 346200 h 5510676"/>
              <a:gd name="connsiteX7173" fmla="*/ 3245617 w 9144000"/>
              <a:gd name="connsiteY7173" fmla="*/ 348102 h 5510676"/>
              <a:gd name="connsiteX7174" fmla="*/ 5436720 w 9144000"/>
              <a:gd name="connsiteY7174" fmla="*/ 338403 h 5510676"/>
              <a:gd name="connsiteX7175" fmla="*/ 5429527 w 9144000"/>
              <a:gd name="connsiteY7175" fmla="*/ 340305 h 5510676"/>
              <a:gd name="connsiteX7176" fmla="*/ 5438623 w 9144000"/>
              <a:gd name="connsiteY7176" fmla="*/ 345598 h 5510676"/>
              <a:gd name="connsiteX7177" fmla="*/ 5436720 w 9144000"/>
              <a:gd name="connsiteY7177" fmla="*/ 338403 h 5510676"/>
              <a:gd name="connsiteX7178" fmla="*/ 6501924 w 9144000"/>
              <a:gd name="connsiteY7178" fmla="*/ 336761 h 5510676"/>
              <a:gd name="connsiteX7179" fmla="*/ 6496633 w 9144000"/>
              <a:gd name="connsiteY7179" fmla="*/ 337818 h 5510676"/>
              <a:gd name="connsiteX7180" fmla="*/ 6496300 w 9144000"/>
              <a:gd name="connsiteY7180" fmla="*/ 343064 h 5510676"/>
              <a:gd name="connsiteX7181" fmla="*/ 6501748 w 9144000"/>
              <a:gd name="connsiteY7181" fmla="*/ 345472 h 5510676"/>
              <a:gd name="connsiteX7182" fmla="*/ 6506227 w 9144000"/>
              <a:gd name="connsiteY7182" fmla="*/ 341063 h 5510676"/>
              <a:gd name="connsiteX7183" fmla="*/ 7070206 w 9144000"/>
              <a:gd name="connsiteY7183" fmla="*/ 336760 h 5510676"/>
              <a:gd name="connsiteX7184" fmla="*/ 7063049 w 9144000"/>
              <a:gd name="connsiteY7184" fmla="*/ 340340 h 5510676"/>
              <a:gd name="connsiteX7185" fmla="*/ 7069360 w 9144000"/>
              <a:gd name="connsiteY7185" fmla="*/ 341652 h 5510676"/>
              <a:gd name="connsiteX7186" fmla="*/ 7091254 w 9144000"/>
              <a:gd name="connsiteY7186" fmla="*/ 339603 h 5510676"/>
              <a:gd name="connsiteX7187" fmla="*/ 7091254 w 9144000"/>
              <a:gd name="connsiteY7187" fmla="*/ 336761 h 5510676"/>
              <a:gd name="connsiteX7188" fmla="*/ 7070206 w 9144000"/>
              <a:gd name="connsiteY7188" fmla="*/ 336760 h 5510676"/>
              <a:gd name="connsiteX7189" fmla="*/ 2503619 w 9144000"/>
              <a:gd name="connsiteY7189" fmla="*/ 336451 h 5510676"/>
              <a:gd name="connsiteX7190" fmla="*/ 2512715 w 9144000"/>
              <a:gd name="connsiteY7190" fmla="*/ 341744 h 5510676"/>
              <a:gd name="connsiteX7191" fmla="*/ 2505521 w 9144000"/>
              <a:gd name="connsiteY7191" fmla="*/ 343646 h 5510676"/>
              <a:gd name="connsiteX7192" fmla="*/ 2493035 w 9144000"/>
              <a:gd name="connsiteY7192" fmla="*/ 354643 h 5510676"/>
              <a:gd name="connsiteX7193" fmla="*/ 2487742 w 9144000"/>
              <a:gd name="connsiteY7193" fmla="*/ 363739 h 5510676"/>
              <a:gd name="connsiteX7194" fmla="*/ 2471451 w 9144000"/>
              <a:gd name="connsiteY7194" fmla="*/ 360350 h 5510676"/>
              <a:gd name="connsiteX7195" fmla="*/ 2462356 w 9144000"/>
              <a:gd name="connsiteY7195" fmla="*/ 355058 h 5510676"/>
              <a:gd name="connsiteX7196" fmla="*/ 2469549 w 9144000"/>
              <a:gd name="connsiteY7196" fmla="*/ 353155 h 5510676"/>
              <a:gd name="connsiteX7197" fmla="*/ 2476743 w 9144000"/>
              <a:gd name="connsiteY7197" fmla="*/ 351253 h 5510676"/>
              <a:gd name="connsiteX7198" fmla="*/ 2491133 w 9144000"/>
              <a:gd name="connsiteY7198" fmla="*/ 347449 h 5510676"/>
              <a:gd name="connsiteX7199" fmla="*/ 2498327 w 9144000"/>
              <a:gd name="connsiteY7199" fmla="*/ 345548 h 5510676"/>
              <a:gd name="connsiteX7200" fmla="*/ 2010852 w 9144000"/>
              <a:gd name="connsiteY7200" fmla="*/ 335877 h 5510676"/>
              <a:gd name="connsiteX7201" fmla="*/ 2012755 w 9144000"/>
              <a:gd name="connsiteY7201" fmla="*/ 343071 h 5510676"/>
              <a:gd name="connsiteX7202" fmla="*/ 2003660 w 9144000"/>
              <a:gd name="connsiteY7202" fmla="*/ 337779 h 5510676"/>
              <a:gd name="connsiteX7203" fmla="*/ 6443832 w 9144000"/>
              <a:gd name="connsiteY7203" fmla="*/ 333844 h 5510676"/>
              <a:gd name="connsiteX7204" fmla="*/ 6398765 w 9144000"/>
              <a:gd name="connsiteY7204" fmla="*/ 338062 h 5510676"/>
              <a:gd name="connsiteX7205" fmla="*/ 6393472 w 9144000"/>
              <a:gd name="connsiteY7205" fmla="*/ 347158 h 5510676"/>
              <a:gd name="connsiteX7206" fmla="*/ 6389132 w 9144000"/>
              <a:gd name="connsiteY7206" fmla="*/ 359851 h 5510676"/>
              <a:gd name="connsiteX7207" fmla="*/ 6382888 w 9144000"/>
              <a:gd name="connsiteY7207" fmla="*/ 365351 h 5510676"/>
              <a:gd name="connsiteX7208" fmla="*/ 6377596 w 9144000"/>
              <a:gd name="connsiteY7208" fmla="*/ 374447 h 5510676"/>
              <a:gd name="connsiteX7209" fmla="*/ 6367011 w 9144000"/>
              <a:gd name="connsiteY7209" fmla="*/ 392639 h 5510676"/>
              <a:gd name="connsiteX7210" fmla="*/ 6383302 w 9144000"/>
              <a:gd name="connsiteY7210" fmla="*/ 396029 h 5510676"/>
              <a:gd name="connsiteX7211" fmla="*/ 6385204 w 9144000"/>
              <a:gd name="connsiteY7211" fmla="*/ 403224 h 5510676"/>
              <a:gd name="connsiteX7212" fmla="*/ 6378010 w 9144000"/>
              <a:gd name="connsiteY7212" fmla="*/ 405126 h 5510676"/>
              <a:gd name="connsiteX7213" fmla="*/ 6354525 w 9144000"/>
              <a:gd name="connsiteY7213" fmla="*/ 403637 h 5510676"/>
              <a:gd name="connsiteX7214" fmla="*/ 6370815 w 9144000"/>
              <a:gd name="connsiteY7214" fmla="*/ 407028 h 5510676"/>
              <a:gd name="connsiteX7215" fmla="*/ 6378010 w 9144000"/>
              <a:gd name="connsiteY7215" fmla="*/ 405126 h 5510676"/>
              <a:gd name="connsiteX7216" fmla="*/ 6379912 w 9144000"/>
              <a:gd name="connsiteY7216" fmla="*/ 412320 h 5510676"/>
              <a:gd name="connsiteX7217" fmla="*/ 6387106 w 9144000"/>
              <a:gd name="connsiteY7217" fmla="*/ 410418 h 5510676"/>
              <a:gd name="connsiteX7218" fmla="*/ 6406993 w 9144000"/>
              <a:gd name="connsiteY7218" fmla="*/ 412858 h 5510676"/>
              <a:gd name="connsiteX7219" fmla="*/ 6417785 w 9144000"/>
              <a:gd name="connsiteY7219" fmla="*/ 410004 h 5510676"/>
              <a:gd name="connsiteX7220" fmla="*/ 6423077 w 9144000"/>
              <a:gd name="connsiteY7220" fmla="*/ 400908 h 5510676"/>
              <a:gd name="connsiteX7221" fmla="*/ 6424979 w 9144000"/>
              <a:gd name="connsiteY7221" fmla="*/ 408103 h 5510676"/>
              <a:gd name="connsiteX7222" fmla="*/ 6428521 w 9144000"/>
              <a:gd name="connsiteY7222" fmla="*/ 410164 h 5510676"/>
              <a:gd name="connsiteX7223" fmla="*/ 6433520 w 9144000"/>
              <a:gd name="connsiteY7223" fmla="*/ 405165 h 5510676"/>
              <a:gd name="connsiteX7224" fmla="*/ 6438326 w 9144000"/>
              <a:gd name="connsiteY7224" fmla="*/ 400358 h 5510676"/>
              <a:gd name="connsiteX7225" fmla="*/ 6437466 w 9144000"/>
              <a:gd name="connsiteY7225" fmla="*/ 397104 h 5510676"/>
              <a:gd name="connsiteX7226" fmla="*/ 6423077 w 9144000"/>
              <a:gd name="connsiteY7226" fmla="*/ 400908 h 5510676"/>
              <a:gd name="connsiteX7227" fmla="*/ 6415883 w 9144000"/>
              <a:gd name="connsiteY7227" fmla="*/ 402810 h 5510676"/>
              <a:gd name="connsiteX7228" fmla="*/ 6413981 w 9144000"/>
              <a:gd name="connsiteY7228" fmla="*/ 395616 h 5510676"/>
              <a:gd name="connsiteX7229" fmla="*/ 6395789 w 9144000"/>
              <a:gd name="connsiteY7229" fmla="*/ 385031 h 5510676"/>
              <a:gd name="connsiteX7230" fmla="*/ 6372304 w 9144000"/>
              <a:gd name="connsiteY7230" fmla="*/ 383543 h 5510676"/>
              <a:gd name="connsiteX7231" fmla="*/ 6401081 w 9144000"/>
              <a:gd name="connsiteY7231" fmla="*/ 375935 h 5510676"/>
              <a:gd name="connsiteX7232" fmla="*/ 6438954 w 9144000"/>
              <a:gd name="connsiteY7232" fmla="*/ 373619 h 5510676"/>
              <a:gd name="connsiteX7233" fmla="*/ 6440855 w 9144000"/>
              <a:gd name="connsiteY7233" fmla="*/ 380813 h 5510676"/>
              <a:gd name="connsiteX7234" fmla="*/ 6448050 w 9144000"/>
              <a:gd name="connsiteY7234" fmla="*/ 378911 h 5510676"/>
              <a:gd name="connsiteX7235" fmla="*/ 6450696 w 9144000"/>
              <a:gd name="connsiteY7235" fmla="*/ 374364 h 5510676"/>
              <a:gd name="connsiteX7236" fmla="*/ 6462438 w 9144000"/>
              <a:gd name="connsiteY7236" fmla="*/ 375107 h 5510676"/>
              <a:gd name="connsiteX7237" fmla="*/ 6470353 w 9144000"/>
              <a:gd name="connsiteY7237" fmla="*/ 373015 h 5510676"/>
              <a:gd name="connsiteX7238" fmla="*/ 6470353 w 9144000"/>
              <a:gd name="connsiteY7238" fmla="*/ 368331 h 5510676"/>
              <a:gd name="connsiteX7239" fmla="*/ 6470354 w 9144000"/>
              <a:gd name="connsiteY7239" fmla="*/ 363070 h 5510676"/>
              <a:gd name="connsiteX7240" fmla="*/ 6480877 w 9144000"/>
              <a:gd name="connsiteY7240" fmla="*/ 368332 h 5510676"/>
              <a:gd name="connsiteX7241" fmla="*/ 6488067 w 9144000"/>
              <a:gd name="connsiteY7241" fmla="*/ 368331 h 5510676"/>
              <a:gd name="connsiteX7242" fmla="*/ 6491215 w 9144000"/>
              <a:gd name="connsiteY7242" fmla="*/ 367499 h 5510676"/>
              <a:gd name="connsiteX7243" fmla="*/ 6491865 w 9144000"/>
              <a:gd name="connsiteY7243" fmla="*/ 367403 h 5510676"/>
              <a:gd name="connsiteX7244" fmla="*/ 6496663 w 9144000"/>
              <a:gd name="connsiteY7244" fmla="*/ 357809 h 5510676"/>
              <a:gd name="connsiteX7245" fmla="*/ 6498281 w 9144000"/>
              <a:gd name="connsiteY7245" fmla="*/ 355382 h 5510676"/>
              <a:gd name="connsiteX7246" fmla="*/ 6494605 w 9144000"/>
              <a:gd name="connsiteY7246" fmla="*/ 351209 h 5510676"/>
              <a:gd name="connsiteX7247" fmla="*/ 6486460 w 9144000"/>
              <a:gd name="connsiteY7247" fmla="*/ 349514 h 5510676"/>
              <a:gd name="connsiteX7248" fmla="*/ 6478315 w 9144000"/>
              <a:gd name="connsiteY7248" fmla="*/ 347819 h 5510676"/>
              <a:gd name="connsiteX7249" fmla="*/ 6466572 w 9144000"/>
              <a:gd name="connsiteY7249" fmla="*/ 347074 h 5510676"/>
              <a:gd name="connsiteX7250" fmla="*/ 6451234 w 9144000"/>
              <a:gd name="connsiteY7250" fmla="*/ 347282 h 5510676"/>
              <a:gd name="connsiteX7251" fmla="*/ 6440442 w 9144000"/>
              <a:gd name="connsiteY7251" fmla="*/ 350135 h 5510676"/>
              <a:gd name="connsiteX7252" fmla="*/ 6445734 w 9144000"/>
              <a:gd name="connsiteY7252" fmla="*/ 341038 h 5510676"/>
              <a:gd name="connsiteX7253" fmla="*/ 6468743 w 9144000"/>
              <a:gd name="connsiteY7253" fmla="*/ 340729 h 5510676"/>
              <a:gd name="connsiteX7254" fmla="*/ 6474246 w 9144000"/>
              <a:gd name="connsiteY7254" fmla="*/ 340655 h 5510676"/>
              <a:gd name="connsiteX7255" fmla="*/ 6473640 w 9144000"/>
              <a:gd name="connsiteY7255" fmla="*/ 340048 h 5510676"/>
              <a:gd name="connsiteX7256" fmla="*/ 6243468 w 9144000"/>
              <a:gd name="connsiteY7256" fmla="*/ 332937 h 5510676"/>
              <a:gd name="connsiteX7257" fmla="*/ 6238176 w 9144000"/>
              <a:gd name="connsiteY7257" fmla="*/ 342033 h 5510676"/>
              <a:gd name="connsiteX7258" fmla="*/ 6236274 w 9144000"/>
              <a:gd name="connsiteY7258" fmla="*/ 334839 h 5510676"/>
              <a:gd name="connsiteX7259" fmla="*/ 7520096 w 9144000"/>
              <a:gd name="connsiteY7259" fmla="*/ 328867 h 5510676"/>
              <a:gd name="connsiteX7260" fmla="*/ 7527989 w 9144000"/>
              <a:gd name="connsiteY7260" fmla="*/ 331499 h 5510676"/>
              <a:gd name="connsiteX7261" fmla="*/ 7522727 w 9144000"/>
              <a:gd name="connsiteY7261" fmla="*/ 336760 h 5510676"/>
              <a:gd name="connsiteX7262" fmla="*/ 7517465 w 9144000"/>
              <a:gd name="connsiteY7262" fmla="*/ 331498 h 5510676"/>
              <a:gd name="connsiteX7263" fmla="*/ 7520096 w 9144000"/>
              <a:gd name="connsiteY7263" fmla="*/ 328867 h 5510676"/>
              <a:gd name="connsiteX7264" fmla="*/ 6727137 w 9144000"/>
              <a:gd name="connsiteY7264" fmla="*/ 328218 h 5510676"/>
              <a:gd name="connsiteX7265" fmla="*/ 6717296 w 9144000"/>
              <a:gd name="connsiteY7265" fmla="*/ 334668 h 5510676"/>
              <a:gd name="connsiteX7266" fmla="*/ 6709151 w 9144000"/>
              <a:gd name="connsiteY7266" fmla="*/ 332973 h 5510676"/>
              <a:gd name="connsiteX7267" fmla="*/ 6692489 w 9144000"/>
              <a:gd name="connsiteY7267" fmla="*/ 330929 h 5510676"/>
              <a:gd name="connsiteX7268" fmla="*/ 6680828 w 9144000"/>
              <a:gd name="connsiteY7268" fmla="*/ 336760 h 5510676"/>
              <a:gd name="connsiteX7269" fmla="*/ 6665042 w 9144000"/>
              <a:gd name="connsiteY7269" fmla="*/ 352546 h 5510676"/>
              <a:gd name="connsiteX7270" fmla="*/ 6676881 w 9144000"/>
              <a:gd name="connsiteY7270" fmla="*/ 356493 h 5510676"/>
              <a:gd name="connsiteX7271" fmla="*/ 6682228 w 9144000"/>
              <a:gd name="connsiteY7271" fmla="*/ 353090 h 5510676"/>
              <a:gd name="connsiteX7272" fmla="*/ 6685874 w 9144000"/>
              <a:gd name="connsiteY7272" fmla="*/ 346824 h 5510676"/>
              <a:gd name="connsiteX7273" fmla="*/ 6686767 w 9144000"/>
              <a:gd name="connsiteY7273" fmla="*/ 350202 h 5510676"/>
              <a:gd name="connsiteX7274" fmla="*/ 6691351 w 9144000"/>
              <a:gd name="connsiteY7274" fmla="*/ 347284 h 5510676"/>
              <a:gd name="connsiteX7275" fmla="*/ 6696373 w 9144000"/>
              <a:gd name="connsiteY7275" fmla="*/ 345610 h 5510676"/>
              <a:gd name="connsiteX7276" fmla="*/ 6693067 w 9144000"/>
              <a:gd name="connsiteY7276" fmla="*/ 344922 h 5510676"/>
              <a:gd name="connsiteX7277" fmla="*/ 6685874 w 9144000"/>
              <a:gd name="connsiteY7277" fmla="*/ 346824 h 5510676"/>
              <a:gd name="connsiteX7278" fmla="*/ 6678679 w 9144000"/>
              <a:gd name="connsiteY7278" fmla="*/ 348726 h 5510676"/>
              <a:gd name="connsiteX7279" fmla="*/ 6691166 w 9144000"/>
              <a:gd name="connsiteY7279" fmla="*/ 337728 h 5510676"/>
              <a:gd name="connsiteX7280" fmla="*/ 6698359 w 9144000"/>
              <a:gd name="connsiteY7280" fmla="*/ 335826 h 5510676"/>
              <a:gd name="connsiteX7281" fmla="*/ 6707456 w 9144000"/>
              <a:gd name="connsiteY7281" fmla="*/ 341118 h 5510676"/>
              <a:gd name="connsiteX7282" fmla="*/ 6707480 w 9144000"/>
              <a:gd name="connsiteY7282" fmla="*/ 341124 h 5510676"/>
              <a:gd name="connsiteX7283" fmla="*/ 6717661 w 9144000"/>
              <a:gd name="connsiteY7283" fmla="*/ 336760 h 5510676"/>
              <a:gd name="connsiteX7284" fmla="*/ 6728445 w 9144000"/>
              <a:gd name="connsiteY7284" fmla="*/ 333166 h 5510676"/>
              <a:gd name="connsiteX7285" fmla="*/ 5797569 w 9144000"/>
              <a:gd name="connsiteY7285" fmla="*/ 327670 h 5510676"/>
              <a:gd name="connsiteX7286" fmla="*/ 5797673 w 9144000"/>
              <a:gd name="connsiteY7286" fmla="*/ 335340 h 5510676"/>
              <a:gd name="connsiteX7287" fmla="*/ 5804867 w 9144000"/>
              <a:gd name="connsiteY7287" fmla="*/ 333438 h 5510676"/>
              <a:gd name="connsiteX7288" fmla="*/ 5797569 w 9144000"/>
              <a:gd name="connsiteY7288" fmla="*/ 327670 h 5510676"/>
              <a:gd name="connsiteX7289" fmla="*/ 2019742 w 9144000"/>
              <a:gd name="connsiteY7289" fmla="*/ 325830 h 5510676"/>
              <a:gd name="connsiteX7290" fmla="*/ 2025242 w 9144000"/>
              <a:gd name="connsiteY7290" fmla="*/ 332072 h 5510676"/>
              <a:gd name="connsiteX7291" fmla="*/ 2041533 w 9144000"/>
              <a:gd name="connsiteY7291" fmla="*/ 335464 h 5510676"/>
              <a:gd name="connsiteX7292" fmla="*/ 2043435 w 9144000"/>
              <a:gd name="connsiteY7292" fmla="*/ 342658 h 5510676"/>
              <a:gd name="connsiteX7293" fmla="*/ 2035290 w 9144000"/>
              <a:gd name="connsiteY7293" fmla="*/ 340962 h 5510676"/>
              <a:gd name="connsiteX7294" fmla="*/ 2030742 w 9144000"/>
              <a:gd name="connsiteY7294" fmla="*/ 338317 h 5510676"/>
              <a:gd name="connsiteX7295" fmla="*/ 2018049 w 9144000"/>
              <a:gd name="connsiteY7295" fmla="*/ 333975 h 5510676"/>
              <a:gd name="connsiteX7296" fmla="*/ 2016146 w 9144000"/>
              <a:gd name="connsiteY7296" fmla="*/ 326780 h 5510676"/>
              <a:gd name="connsiteX7297" fmla="*/ 2019742 w 9144000"/>
              <a:gd name="connsiteY7297" fmla="*/ 325830 h 5510676"/>
              <a:gd name="connsiteX7298" fmla="*/ 6036654 w 9144000"/>
              <a:gd name="connsiteY7298" fmla="*/ 322189 h 5510676"/>
              <a:gd name="connsiteX7299" fmla="*/ 6057493 w 9144000"/>
              <a:gd name="connsiteY7299" fmla="*/ 328225 h 5510676"/>
              <a:gd name="connsiteX7300" fmla="*/ 5990843 w 9144000"/>
              <a:gd name="connsiteY7300" fmla="*/ 338149 h 5510676"/>
              <a:gd name="connsiteX7301" fmla="*/ 5965456 w 9144000"/>
              <a:gd name="connsiteY7301" fmla="*/ 329467 h 5510676"/>
              <a:gd name="connsiteX7302" fmla="*/ 5971699 w 9144000"/>
              <a:gd name="connsiteY7302" fmla="*/ 323967 h 5510676"/>
              <a:gd name="connsiteX7303" fmla="*/ 5991587 w 9144000"/>
              <a:gd name="connsiteY7303" fmla="*/ 326407 h 5510676"/>
              <a:gd name="connsiteX7304" fmla="*/ 6017718 w 9144000"/>
              <a:gd name="connsiteY7304" fmla="*/ 323346 h 5510676"/>
              <a:gd name="connsiteX7305" fmla="*/ 6036654 w 9144000"/>
              <a:gd name="connsiteY7305" fmla="*/ 322189 h 5510676"/>
              <a:gd name="connsiteX7306" fmla="*/ 8485649 w 9144000"/>
              <a:gd name="connsiteY7306" fmla="*/ 320974 h 5510676"/>
              <a:gd name="connsiteX7307" fmla="*/ 8501434 w 9144000"/>
              <a:gd name="connsiteY7307" fmla="*/ 326237 h 5510676"/>
              <a:gd name="connsiteX7308" fmla="*/ 8514590 w 9144000"/>
              <a:gd name="connsiteY7308" fmla="*/ 328867 h 5510676"/>
              <a:gd name="connsiteX7309" fmla="*/ 8522481 w 9144000"/>
              <a:gd name="connsiteY7309" fmla="*/ 336760 h 5510676"/>
              <a:gd name="connsiteX7310" fmla="*/ 8511958 w 9144000"/>
              <a:gd name="connsiteY7310" fmla="*/ 336761 h 5510676"/>
              <a:gd name="connsiteX7311" fmla="*/ 8488280 w 9144000"/>
              <a:gd name="connsiteY7311" fmla="*/ 334130 h 5510676"/>
              <a:gd name="connsiteX7312" fmla="*/ 8475124 w 9144000"/>
              <a:gd name="connsiteY7312" fmla="*/ 331499 h 5510676"/>
              <a:gd name="connsiteX7313" fmla="*/ 8472495 w 9144000"/>
              <a:gd name="connsiteY7313" fmla="*/ 323606 h 5510676"/>
              <a:gd name="connsiteX7314" fmla="*/ 8485649 w 9144000"/>
              <a:gd name="connsiteY7314" fmla="*/ 320974 h 5510676"/>
              <a:gd name="connsiteX7315" fmla="*/ 2622529 w 9144000"/>
              <a:gd name="connsiteY7315" fmla="*/ 320407 h 5510676"/>
              <a:gd name="connsiteX7316" fmla="*/ 2638820 w 9144000"/>
              <a:gd name="connsiteY7316" fmla="*/ 323797 h 5510676"/>
              <a:gd name="connsiteX7317" fmla="*/ 2624431 w 9144000"/>
              <a:gd name="connsiteY7317" fmla="*/ 327601 h 5510676"/>
              <a:gd name="connsiteX7318" fmla="*/ 6174709 w 9144000"/>
              <a:gd name="connsiteY7318" fmla="*/ 320326 h 5510676"/>
              <a:gd name="connsiteX7319" fmla="*/ 6182855 w 9144000"/>
              <a:gd name="connsiteY7319" fmla="*/ 322022 h 5510676"/>
              <a:gd name="connsiteX7320" fmla="*/ 6180208 w 9144000"/>
              <a:gd name="connsiteY7320" fmla="*/ 326570 h 5510676"/>
              <a:gd name="connsiteX7321" fmla="*/ 6173014 w 9144000"/>
              <a:gd name="connsiteY7321" fmla="*/ 328472 h 5510676"/>
              <a:gd name="connsiteX7322" fmla="*/ 6174709 w 9144000"/>
              <a:gd name="connsiteY7322" fmla="*/ 320326 h 5510676"/>
              <a:gd name="connsiteX7323" fmla="*/ 1983565 w 9144000"/>
              <a:gd name="connsiteY7323" fmla="*/ 320001 h 5510676"/>
              <a:gd name="connsiteX7324" fmla="*/ 1992662 w 9144000"/>
              <a:gd name="connsiteY7324" fmla="*/ 325293 h 5510676"/>
              <a:gd name="connsiteX7325" fmla="*/ 1997209 w 9144000"/>
              <a:gd name="connsiteY7325" fmla="*/ 327938 h 5510676"/>
              <a:gd name="connsiteX7326" fmla="*/ 2001758 w 9144000"/>
              <a:gd name="connsiteY7326" fmla="*/ 330586 h 5510676"/>
              <a:gd name="connsiteX7327" fmla="*/ 1985466 w 9144000"/>
              <a:gd name="connsiteY7327" fmla="*/ 327194 h 5510676"/>
              <a:gd name="connsiteX7328" fmla="*/ 1983565 w 9144000"/>
              <a:gd name="connsiteY7328" fmla="*/ 320001 h 5510676"/>
              <a:gd name="connsiteX7329" fmla="*/ 6147628 w 9144000"/>
              <a:gd name="connsiteY7329" fmla="*/ 319789 h 5510676"/>
              <a:gd name="connsiteX7330" fmla="*/ 6149530 w 9144000"/>
              <a:gd name="connsiteY7330" fmla="*/ 326983 h 5510676"/>
              <a:gd name="connsiteX7331" fmla="*/ 6138842 w 9144000"/>
              <a:gd name="connsiteY7331" fmla="*/ 337507 h 5510676"/>
              <a:gd name="connsiteX7332" fmla="*/ 6127946 w 9144000"/>
              <a:gd name="connsiteY7332" fmla="*/ 332689 h 5510676"/>
              <a:gd name="connsiteX7333" fmla="*/ 6135141 w 9144000"/>
              <a:gd name="connsiteY7333" fmla="*/ 330787 h 5510676"/>
              <a:gd name="connsiteX7334" fmla="*/ 6142335 w 9144000"/>
              <a:gd name="connsiteY7334" fmla="*/ 328885 h 5510676"/>
              <a:gd name="connsiteX7335" fmla="*/ 6147628 w 9144000"/>
              <a:gd name="connsiteY7335" fmla="*/ 319789 h 5510676"/>
              <a:gd name="connsiteX7336" fmla="*/ 6477901 w 9144000"/>
              <a:gd name="connsiteY7336" fmla="*/ 317140 h 5510676"/>
              <a:gd name="connsiteX7337" fmla="*/ 6482610 w 9144000"/>
              <a:gd name="connsiteY7337" fmla="*/ 322487 h 5510676"/>
              <a:gd name="connsiteX7338" fmla="*/ 6485190 w 9144000"/>
              <a:gd name="connsiteY7338" fmla="*/ 321381 h 5510676"/>
              <a:gd name="connsiteX7339" fmla="*/ 5669252 w 9144000"/>
              <a:gd name="connsiteY7339" fmla="*/ 315412 h 5510676"/>
              <a:gd name="connsiteX7340" fmla="*/ 5711672 w 9144000"/>
              <a:gd name="connsiteY7340" fmla="*/ 315742 h 5510676"/>
              <a:gd name="connsiteX7341" fmla="*/ 5739705 w 9144000"/>
              <a:gd name="connsiteY7341" fmla="*/ 319876 h 5510676"/>
              <a:gd name="connsiteX7342" fmla="*/ 5725317 w 9144000"/>
              <a:gd name="connsiteY7342" fmla="*/ 323680 h 5510676"/>
              <a:gd name="connsiteX7343" fmla="*/ 5702783 w 9144000"/>
              <a:gd name="connsiteY7343" fmla="*/ 325790 h 5510676"/>
              <a:gd name="connsiteX7344" fmla="*/ 5687444 w 9144000"/>
              <a:gd name="connsiteY7344" fmla="*/ 325997 h 5510676"/>
              <a:gd name="connsiteX7345" fmla="*/ 5663959 w 9144000"/>
              <a:gd name="connsiteY7345" fmla="*/ 324509 h 5510676"/>
              <a:gd name="connsiteX7346" fmla="*/ 5655814 w 9144000"/>
              <a:gd name="connsiteY7346" fmla="*/ 322813 h 5510676"/>
              <a:gd name="connsiteX7347" fmla="*/ 5644072 w 9144000"/>
              <a:gd name="connsiteY7347" fmla="*/ 322069 h 5510676"/>
              <a:gd name="connsiteX7348" fmla="*/ 5636877 w 9144000"/>
              <a:gd name="connsiteY7348" fmla="*/ 323971 h 5510676"/>
              <a:gd name="connsiteX7349" fmla="*/ 5631379 w 9144000"/>
              <a:gd name="connsiteY7349" fmla="*/ 317728 h 5510676"/>
              <a:gd name="connsiteX7350" fmla="*/ 5638573 w 9144000"/>
              <a:gd name="connsiteY7350" fmla="*/ 315826 h 5510676"/>
              <a:gd name="connsiteX7351" fmla="*/ 5646717 w 9144000"/>
              <a:gd name="connsiteY7351" fmla="*/ 317521 h 5510676"/>
              <a:gd name="connsiteX7352" fmla="*/ 5669252 w 9144000"/>
              <a:gd name="connsiteY7352" fmla="*/ 315412 h 5510676"/>
              <a:gd name="connsiteX7353" fmla="*/ 3125134 w 9144000"/>
              <a:gd name="connsiteY7353" fmla="*/ 314530 h 5510676"/>
              <a:gd name="connsiteX7354" fmla="*/ 3153167 w 9144000"/>
              <a:gd name="connsiteY7354" fmla="*/ 318664 h 5510676"/>
              <a:gd name="connsiteX7355" fmla="*/ 3178553 w 9144000"/>
              <a:gd name="connsiteY7355" fmla="*/ 327347 h 5510676"/>
              <a:gd name="connsiteX7356" fmla="*/ 3177350 w 9144000"/>
              <a:gd name="connsiteY7356" fmla="*/ 330070 h 5510676"/>
              <a:gd name="connsiteX7357" fmla="*/ 3147875 w 9144000"/>
              <a:gd name="connsiteY7357" fmla="*/ 327761 h 5510676"/>
              <a:gd name="connsiteX7358" fmla="*/ 3100905 w 9144000"/>
              <a:gd name="connsiteY7358" fmla="*/ 324784 h 5510676"/>
              <a:gd name="connsiteX7359" fmla="*/ 3091809 w 9144000"/>
              <a:gd name="connsiteY7359" fmla="*/ 319491 h 5510676"/>
              <a:gd name="connsiteX7360" fmla="*/ 3106197 w 9144000"/>
              <a:gd name="connsiteY7360" fmla="*/ 315688 h 5510676"/>
              <a:gd name="connsiteX7361" fmla="*/ 3125134 w 9144000"/>
              <a:gd name="connsiteY7361" fmla="*/ 314530 h 5510676"/>
              <a:gd name="connsiteX7362" fmla="*/ 5615088 w 9144000"/>
              <a:gd name="connsiteY7362" fmla="*/ 314337 h 5510676"/>
              <a:gd name="connsiteX7363" fmla="*/ 5616990 w 9144000"/>
              <a:gd name="connsiteY7363" fmla="*/ 321532 h 5510676"/>
              <a:gd name="connsiteX7364" fmla="*/ 5608844 w 9144000"/>
              <a:gd name="connsiteY7364" fmla="*/ 319837 h 5510676"/>
              <a:gd name="connsiteX7365" fmla="*/ 5615088 w 9144000"/>
              <a:gd name="connsiteY7365" fmla="*/ 314337 h 5510676"/>
              <a:gd name="connsiteX7366" fmla="*/ 4745080 w 9144000"/>
              <a:gd name="connsiteY7366" fmla="*/ 313437 h 5510676"/>
              <a:gd name="connsiteX7367" fmla="*/ 4746982 w 9144000"/>
              <a:gd name="connsiteY7367" fmla="*/ 320632 h 5510676"/>
              <a:gd name="connsiteX7368" fmla="*/ 4756078 w 9144000"/>
              <a:gd name="connsiteY7368" fmla="*/ 325924 h 5510676"/>
              <a:gd name="connsiteX7369" fmla="*/ 4754176 w 9144000"/>
              <a:gd name="connsiteY7369" fmla="*/ 318730 h 5510676"/>
              <a:gd name="connsiteX7370" fmla="*/ 4745080 w 9144000"/>
              <a:gd name="connsiteY7370" fmla="*/ 313437 h 5510676"/>
              <a:gd name="connsiteX7371" fmla="*/ 5568118 w 9144000"/>
              <a:gd name="connsiteY7371" fmla="*/ 311362 h 5510676"/>
              <a:gd name="connsiteX7372" fmla="*/ 5562826 w 9144000"/>
              <a:gd name="connsiteY7372" fmla="*/ 320457 h 5510676"/>
              <a:gd name="connsiteX7373" fmla="*/ 5553731 w 9144000"/>
              <a:gd name="connsiteY7373" fmla="*/ 315165 h 5510676"/>
              <a:gd name="connsiteX7374" fmla="*/ 5560925 w 9144000"/>
              <a:gd name="connsiteY7374" fmla="*/ 313264 h 5510676"/>
              <a:gd name="connsiteX7375" fmla="*/ 5921877 w 9144000"/>
              <a:gd name="connsiteY7375" fmla="*/ 310199 h 5510676"/>
              <a:gd name="connsiteX7376" fmla="*/ 5923779 w 9144000"/>
              <a:gd name="connsiteY7376" fmla="*/ 317394 h 5510676"/>
              <a:gd name="connsiteX7377" fmla="*/ 5932875 w 9144000"/>
              <a:gd name="connsiteY7377" fmla="*/ 322686 h 5510676"/>
              <a:gd name="connsiteX7378" fmla="*/ 5951068 w 9144000"/>
              <a:gd name="connsiteY7378" fmla="*/ 333271 h 5510676"/>
              <a:gd name="connsiteX7379" fmla="*/ 5932130 w 9144000"/>
              <a:gd name="connsiteY7379" fmla="*/ 334428 h 5510676"/>
              <a:gd name="connsiteX7380" fmla="*/ 5911292 w 9144000"/>
              <a:gd name="connsiteY7380" fmla="*/ 328392 h 5510676"/>
              <a:gd name="connsiteX7381" fmla="*/ 5909390 w 9144000"/>
              <a:gd name="connsiteY7381" fmla="*/ 321198 h 5510676"/>
              <a:gd name="connsiteX7382" fmla="*/ 5921877 w 9144000"/>
              <a:gd name="connsiteY7382" fmla="*/ 310199 h 5510676"/>
              <a:gd name="connsiteX7383" fmla="*/ 5983235 w 9144000"/>
              <a:gd name="connsiteY7383" fmla="*/ 309372 h 5510676"/>
              <a:gd name="connsiteX7384" fmla="*/ 5985137 w 9144000"/>
              <a:gd name="connsiteY7384" fmla="*/ 316567 h 5510676"/>
              <a:gd name="connsiteX7385" fmla="*/ 5977942 w 9144000"/>
              <a:gd name="connsiteY7385" fmla="*/ 318469 h 5510676"/>
              <a:gd name="connsiteX7386" fmla="*/ 4936348 w 9144000"/>
              <a:gd name="connsiteY7386" fmla="*/ 309053 h 5510676"/>
              <a:gd name="connsiteX7387" fmla="*/ 4976123 w 9144000"/>
              <a:gd name="connsiteY7387" fmla="*/ 313931 h 5510676"/>
              <a:gd name="connsiteX7388" fmla="*/ 4987865 w 9144000"/>
              <a:gd name="connsiteY7388" fmla="*/ 314675 h 5510676"/>
              <a:gd name="connsiteX7389" fmla="*/ 5005851 w 9144000"/>
              <a:gd name="connsiteY7389" fmla="*/ 309920 h 5510676"/>
              <a:gd name="connsiteX7390" fmla="*/ 5033884 w 9144000"/>
              <a:gd name="connsiteY7390" fmla="*/ 314054 h 5510676"/>
              <a:gd name="connsiteX7391" fmla="*/ 5053771 w 9144000"/>
              <a:gd name="connsiteY7391" fmla="*/ 316494 h 5510676"/>
              <a:gd name="connsiteX7392" fmla="*/ 5064562 w 9144000"/>
              <a:gd name="connsiteY7392" fmla="*/ 313641 h 5510676"/>
              <a:gd name="connsiteX7393" fmla="*/ 5077256 w 9144000"/>
              <a:gd name="connsiteY7393" fmla="*/ 317982 h 5510676"/>
              <a:gd name="connsiteX7394" fmla="*/ 5090156 w 9144000"/>
              <a:gd name="connsiteY7394" fmla="*/ 337662 h 5510676"/>
              <a:gd name="connsiteX7395" fmla="*/ 5073866 w 9144000"/>
              <a:gd name="connsiteY7395" fmla="*/ 334272 h 5510676"/>
              <a:gd name="connsiteX7396" fmla="*/ 5066672 w 9144000"/>
              <a:gd name="connsiteY7396" fmla="*/ 336174 h 5510676"/>
              <a:gd name="connsiteX7397" fmla="*/ 5057575 w 9144000"/>
              <a:gd name="connsiteY7397" fmla="*/ 330882 h 5510676"/>
              <a:gd name="connsiteX7398" fmla="*/ 5024994 w 9144000"/>
              <a:gd name="connsiteY7398" fmla="*/ 324102 h 5510676"/>
              <a:gd name="connsiteX7399" fmla="*/ 4970831 w 9144000"/>
              <a:gd name="connsiteY7399" fmla="*/ 323027 h 5510676"/>
              <a:gd name="connsiteX7400" fmla="*/ 4955491 w 9144000"/>
              <a:gd name="connsiteY7400" fmla="*/ 323234 h 5510676"/>
              <a:gd name="connsiteX7401" fmla="*/ 4940152 w 9144000"/>
              <a:gd name="connsiteY7401" fmla="*/ 323441 h 5510676"/>
              <a:gd name="connsiteX7402" fmla="*/ 4884086 w 9144000"/>
              <a:gd name="connsiteY7402" fmla="*/ 315172 h 5510676"/>
              <a:gd name="connsiteX7403" fmla="*/ 4898475 w 9144000"/>
              <a:gd name="connsiteY7403" fmla="*/ 311368 h 5510676"/>
              <a:gd name="connsiteX7404" fmla="*/ 4936348 w 9144000"/>
              <a:gd name="connsiteY7404" fmla="*/ 309053 h 5510676"/>
              <a:gd name="connsiteX7405" fmla="*/ 3204478 w 9144000"/>
              <a:gd name="connsiteY7405" fmla="*/ 308947 h 5510676"/>
              <a:gd name="connsiteX7406" fmla="*/ 3212623 w 9144000"/>
              <a:gd name="connsiteY7406" fmla="*/ 310643 h 5510676"/>
              <a:gd name="connsiteX7407" fmla="*/ 3206989 w 9144000"/>
              <a:gd name="connsiteY7407" fmla="*/ 311169 h 5510676"/>
              <a:gd name="connsiteX7408" fmla="*/ 3204478 w 9144000"/>
              <a:gd name="connsiteY7408" fmla="*/ 308947 h 5510676"/>
              <a:gd name="connsiteX7409" fmla="*/ 4766663 w 9144000"/>
              <a:gd name="connsiteY7409" fmla="*/ 307731 h 5510676"/>
              <a:gd name="connsiteX7410" fmla="*/ 4759469 w 9144000"/>
              <a:gd name="connsiteY7410" fmla="*/ 309633 h 5510676"/>
              <a:gd name="connsiteX7411" fmla="*/ 4764967 w 9144000"/>
              <a:gd name="connsiteY7411" fmla="*/ 315877 h 5510676"/>
              <a:gd name="connsiteX7412" fmla="*/ 4766663 w 9144000"/>
              <a:gd name="connsiteY7412" fmla="*/ 307731 h 5510676"/>
              <a:gd name="connsiteX7413" fmla="*/ 3201965 w 9144000"/>
              <a:gd name="connsiteY7413" fmla="*/ 306725 h 5510676"/>
              <a:gd name="connsiteX7414" fmla="*/ 3204478 w 9144000"/>
              <a:gd name="connsiteY7414" fmla="*/ 308947 h 5510676"/>
              <a:gd name="connsiteX7415" fmla="*/ 3196332 w 9144000"/>
              <a:gd name="connsiteY7415" fmla="*/ 307252 h 5510676"/>
              <a:gd name="connsiteX7416" fmla="*/ 3201965 w 9144000"/>
              <a:gd name="connsiteY7416" fmla="*/ 306725 h 5510676"/>
              <a:gd name="connsiteX7417" fmla="*/ 6807113 w 9144000"/>
              <a:gd name="connsiteY7417" fmla="*/ 305190 h 5510676"/>
              <a:gd name="connsiteX7418" fmla="*/ 6802921 w 9144000"/>
              <a:gd name="connsiteY7418" fmla="*/ 309381 h 5510676"/>
              <a:gd name="connsiteX7419" fmla="*/ 6807113 w 9144000"/>
              <a:gd name="connsiteY7419" fmla="*/ 309579 h 5510676"/>
              <a:gd name="connsiteX7420" fmla="*/ 7522726 w 9144000"/>
              <a:gd name="connsiteY7420" fmla="*/ 305189 h 5510676"/>
              <a:gd name="connsiteX7421" fmla="*/ 7530620 w 9144000"/>
              <a:gd name="connsiteY7421" fmla="*/ 313082 h 5510676"/>
              <a:gd name="connsiteX7422" fmla="*/ 7533251 w 9144000"/>
              <a:gd name="connsiteY7422" fmla="*/ 320975 h 5510676"/>
              <a:gd name="connsiteX7423" fmla="*/ 7532592 w 9144000"/>
              <a:gd name="connsiteY7423" fmla="*/ 322620 h 5510676"/>
              <a:gd name="connsiteX7424" fmla="*/ 7522727 w 9144000"/>
              <a:gd name="connsiteY7424" fmla="*/ 315713 h 5510676"/>
              <a:gd name="connsiteX7425" fmla="*/ 4573493 w 9144000"/>
              <a:gd name="connsiteY7425" fmla="*/ 304922 h 5510676"/>
              <a:gd name="connsiteX7426" fmla="*/ 4575395 w 9144000"/>
              <a:gd name="connsiteY7426" fmla="*/ 312116 h 5510676"/>
              <a:gd name="connsiteX7427" fmla="*/ 4582589 w 9144000"/>
              <a:gd name="connsiteY7427" fmla="*/ 310215 h 5510676"/>
              <a:gd name="connsiteX7428" fmla="*/ 3356921 w 9144000"/>
              <a:gd name="connsiteY7428" fmla="*/ 303281 h 5510676"/>
              <a:gd name="connsiteX7429" fmla="*/ 3366017 w 9144000"/>
              <a:gd name="connsiteY7429" fmla="*/ 308574 h 5510676"/>
              <a:gd name="connsiteX7430" fmla="*/ 3373212 w 9144000"/>
              <a:gd name="connsiteY7430" fmla="*/ 306672 h 5510676"/>
              <a:gd name="connsiteX7431" fmla="*/ 3356921 w 9144000"/>
              <a:gd name="connsiteY7431" fmla="*/ 303281 h 5510676"/>
              <a:gd name="connsiteX7432" fmla="*/ 3095200 w 9144000"/>
              <a:gd name="connsiteY7432" fmla="*/ 303202 h 5510676"/>
              <a:gd name="connsiteX7433" fmla="*/ 3104295 w 9144000"/>
              <a:gd name="connsiteY7433" fmla="*/ 308494 h 5510676"/>
              <a:gd name="connsiteX7434" fmla="*/ 3097101 w 9144000"/>
              <a:gd name="connsiteY7434" fmla="*/ 310396 h 5510676"/>
              <a:gd name="connsiteX7435" fmla="*/ 3096150 w 9144000"/>
              <a:gd name="connsiteY7435" fmla="*/ 306798 h 5510676"/>
              <a:gd name="connsiteX7436" fmla="*/ 3095200 w 9144000"/>
              <a:gd name="connsiteY7436" fmla="*/ 303202 h 5510676"/>
              <a:gd name="connsiteX7437" fmla="*/ 2721553 w 9144000"/>
              <a:gd name="connsiteY7437" fmla="*/ 301923 h 5510676"/>
              <a:gd name="connsiteX7438" fmla="*/ 2727053 w 9144000"/>
              <a:gd name="connsiteY7438" fmla="*/ 308167 h 5510676"/>
              <a:gd name="connsiteX7439" fmla="*/ 2718907 w 9144000"/>
              <a:gd name="connsiteY7439" fmla="*/ 306472 h 5510676"/>
              <a:gd name="connsiteX7440" fmla="*/ 2721553 w 9144000"/>
              <a:gd name="connsiteY7440" fmla="*/ 301923 h 5510676"/>
              <a:gd name="connsiteX7441" fmla="*/ 7285943 w 9144000"/>
              <a:gd name="connsiteY7441" fmla="*/ 299927 h 5510676"/>
              <a:gd name="connsiteX7442" fmla="*/ 7275420 w 9144000"/>
              <a:gd name="connsiteY7442" fmla="*/ 299928 h 5510676"/>
              <a:gd name="connsiteX7443" fmla="*/ 7270157 w 9144000"/>
              <a:gd name="connsiteY7443" fmla="*/ 305190 h 5510676"/>
              <a:gd name="connsiteX7444" fmla="*/ 7259633 w 9144000"/>
              <a:gd name="connsiteY7444" fmla="*/ 310451 h 5510676"/>
              <a:gd name="connsiteX7445" fmla="*/ 7243848 w 9144000"/>
              <a:gd name="connsiteY7445" fmla="*/ 315714 h 5510676"/>
              <a:gd name="connsiteX7446" fmla="*/ 7228062 w 9144000"/>
              <a:gd name="connsiteY7446" fmla="*/ 326237 h 5510676"/>
              <a:gd name="connsiteX7447" fmla="*/ 7212277 w 9144000"/>
              <a:gd name="connsiteY7447" fmla="*/ 331499 h 5510676"/>
              <a:gd name="connsiteX7448" fmla="*/ 7207016 w 9144000"/>
              <a:gd name="connsiteY7448" fmla="*/ 336760 h 5510676"/>
              <a:gd name="connsiteX7449" fmla="*/ 7259633 w 9144000"/>
              <a:gd name="connsiteY7449" fmla="*/ 326237 h 5510676"/>
              <a:gd name="connsiteX7450" fmla="*/ 7275419 w 9144000"/>
              <a:gd name="connsiteY7450" fmla="*/ 320975 h 5510676"/>
              <a:gd name="connsiteX7451" fmla="*/ 7283970 w 9144000"/>
              <a:gd name="connsiteY7451" fmla="*/ 319002 h 5510676"/>
              <a:gd name="connsiteX7452" fmla="*/ 7288574 w 9144000"/>
              <a:gd name="connsiteY7452" fmla="*/ 313082 h 5510676"/>
              <a:gd name="connsiteX7453" fmla="*/ 7285943 w 9144000"/>
              <a:gd name="connsiteY7453" fmla="*/ 299927 h 5510676"/>
              <a:gd name="connsiteX7454" fmla="*/ 5520305 w 9144000"/>
              <a:gd name="connsiteY7454" fmla="*/ 299371 h 5510676"/>
              <a:gd name="connsiteX7455" fmla="*/ 5519247 w 9144000"/>
              <a:gd name="connsiteY7455" fmla="*/ 301190 h 5510676"/>
              <a:gd name="connsiteX7456" fmla="*/ 5518800 w 9144000"/>
              <a:gd name="connsiteY7456" fmla="*/ 299497 h 5510676"/>
              <a:gd name="connsiteX7457" fmla="*/ 2847866 w 9144000"/>
              <a:gd name="connsiteY7457" fmla="*/ 299318 h 5510676"/>
              <a:gd name="connsiteX7458" fmla="*/ 2864157 w 9144000"/>
              <a:gd name="connsiteY7458" fmla="*/ 302707 h 5510676"/>
              <a:gd name="connsiteX7459" fmla="*/ 2833477 w 9144000"/>
              <a:gd name="connsiteY7459" fmla="*/ 303122 h 5510676"/>
              <a:gd name="connsiteX7460" fmla="*/ 2847866 w 9144000"/>
              <a:gd name="connsiteY7460" fmla="*/ 299318 h 5510676"/>
              <a:gd name="connsiteX7461" fmla="*/ 5557120 w 9144000"/>
              <a:gd name="connsiteY7461" fmla="*/ 298875 h 5510676"/>
              <a:gd name="connsiteX7462" fmla="*/ 5554474 w 9144000"/>
              <a:gd name="connsiteY7462" fmla="*/ 303423 h 5510676"/>
              <a:gd name="connsiteX7463" fmla="*/ 5551829 w 9144000"/>
              <a:gd name="connsiteY7463" fmla="*/ 307971 h 5510676"/>
              <a:gd name="connsiteX7464" fmla="*/ 5544634 w 9144000"/>
              <a:gd name="connsiteY7464" fmla="*/ 309873 h 5510676"/>
              <a:gd name="connsiteX7465" fmla="*/ 5549927 w 9144000"/>
              <a:gd name="connsiteY7465" fmla="*/ 300777 h 5510676"/>
              <a:gd name="connsiteX7466" fmla="*/ 5557120 w 9144000"/>
              <a:gd name="connsiteY7466" fmla="*/ 298875 h 5510676"/>
              <a:gd name="connsiteX7467" fmla="*/ 3232303 w 9144000"/>
              <a:gd name="connsiteY7467" fmla="*/ 297742 h 5510676"/>
              <a:gd name="connsiteX7468" fmla="*/ 3226060 w 9144000"/>
              <a:gd name="connsiteY7468" fmla="*/ 303241 h 5510676"/>
              <a:gd name="connsiteX7469" fmla="*/ 3234205 w 9144000"/>
              <a:gd name="connsiteY7469" fmla="*/ 304937 h 5510676"/>
              <a:gd name="connsiteX7470" fmla="*/ 3232303 w 9144000"/>
              <a:gd name="connsiteY7470" fmla="*/ 297742 h 5510676"/>
              <a:gd name="connsiteX7471" fmla="*/ 8067330 w 9144000"/>
              <a:gd name="connsiteY7471" fmla="*/ 297296 h 5510676"/>
              <a:gd name="connsiteX7472" fmla="*/ 8075224 w 9144000"/>
              <a:gd name="connsiteY7472" fmla="*/ 299928 h 5510676"/>
              <a:gd name="connsiteX7473" fmla="*/ 8069962 w 9144000"/>
              <a:gd name="connsiteY7473" fmla="*/ 305189 h 5510676"/>
              <a:gd name="connsiteX7474" fmla="*/ 8067330 w 9144000"/>
              <a:gd name="connsiteY7474" fmla="*/ 297296 h 5510676"/>
              <a:gd name="connsiteX7475" fmla="*/ 2515692 w 9144000"/>
              <a:gd name="connsiteY7475" fmla="*/ 294773 h 5510676"/>
              <a:gd name="connsiteX7476" fmla="*/ 2526690 w 9144000"/>
              <a:gd name="connsiteY7476" fmla="*/ 307259 h 5510676"/>
              <a:gd name="connsiteX7477" fmla="*/ 2495059 w 9144000"/>
              <a:gd name="connsiteY7477" fmla="*/ 304077 h 5510676"/>
              <a:gd name="connsiteX7478" fmla="*/ 2472526 w 9144000"/>
              <a:gd name="connsiteY7478" fmla="*/ 306185 h 5510676"/>
              <a:gd name="connsiteX7479" fmla="*/ 4470458 w 9144000"/>
              <a:gd name="connsiteY7479" fmla="*/ 293677 h 5510676"/>
              <a:gd name="connsiteX7480" fmla="*/ 4479554 w 9144000"/>
              <a:gd name="connsiteY7480" fmla="*/ 298969 h 5510676"/>
              <a:gd name="connsiteX7481" fmla="*/ 4477808 w 9144000"/>
              <a:gd name="connsiteY7481" fmla="*/ 303279 h 5510676"/>
              <a:gd name="connsiteX7482" fmla="*/ 4468763 w 9144000"/>
              <a:gd name="connsiteY7482" fmla="*/ 301822 h 5510676"/>
              <a:gd name="connsiteX7483" fmla="*/ 4456070 w 9144000"/>
              <a:gd name="connsiteY7483" fmla="*/ 297481 h 5510676"/>
              <a:gd name="connsiteX7484" fmla="*/ 2999359 w 9144000"/>
              <a:gd name="connsiteY7484" fmla="*/ 290055 h 5510676"/>
              <a:gd name="connsiteX7485" fmla="*/ 2993116 w 9144000"/>
              <a:gd name="connsiteY7485" fmla="*/ 295553 h 5510676"/>
              <a:gd name="connsiteX7486" fmla="*/ 2984970 w 9144000"/>
              <a:gd name="connsiteY7486" fmla="*/ 293859 h 5510676"/>
              <a:gd name="connsiteX7487" fmla="*/ 2992165 w 9144000"/>
              <a:gd name="connsiteY7487" fmla="*/ 291957 h 5510676"/>
              <a:gd name="connsiteX7488" fmla="*/ 3968597 w 9144000"/>
              <a:gd name="connsiteY7488" fmla="*/ 287811 h 5510676"/>
              <a:gd name="connsiteX7489" fmla="*/ 3961403 w 9144000"/>
              <a:gd name="connsiteY7489" fmla="*/ 289713 h 5510676"/>
              <a:gd name="connsiteX7490" fmla="*/ 3970499 w 9144000"/>
              <a:gd name="connsiteY7490" fmla="*/ 295005 h 5510676"/>
              <a:gd name="connsiteX7491" fmla="*/ 3977694 w 9144000"/>
              <a:gd name="connsiteY7491" fmla="*/ 293103 h 5510676"/>
              <a:gd name="connsiteX7492" fmla="*/ 3037232 w 9144000"/>
              <a:gd name="connsiteY7492" fmla="*/ 287739 h 5510676"/>
              <a:gd name="connsiteX7493" fmla="*/ 3039134 w 9144000"/>
              <a:gd name="connsiteY7493" fmla="*/ 294932 h 5510676"/>
              <a:gd name="connsiteX7494" fmla="*/ 3030989 w 9144000"/>
              <a:gd name="connsiteY7494" fmla="*/ 293238 h 5510676"/>
              <a:gd name="connsiteX7495" fmla="*/ 3037232 w 9144000"/>
              <a:gd name="connsiteY7495" fmla="*/ 287739 h 5510676"/>
              <a:gd name="connsiteX7496" fmla="*/ 4730278 w 9144000"/>
              <a:gd name="connsiteY7496" fmla="*/ 286563 h 5510676"/>
              <a:gd name="connsiteX7497" fmla="*/ 4723084 w 9144000"/>
              <a:gd name="connsiteY7497" fmla="*/ 288465 h 5510676"/>
              <a:gd name="connsiteX7498" fmla="*/ 4728583 w 9144000"/>
              <a:gd name="connsiteY7498" fmla="*/ 294708 h 5510676"/>
              <a:gd name="connsiteX7499" fmla="*/ 4739374 w 9144000"/>
              <a:gd name="connsiteY7499" fmla="*/ 291855 h 5510676"/>
              <a:gd name="connsiteX7500" fmla="*/ 4945030 w 9144000"/>
              <a:gd name="connsiteY7500" fmla="*/ 283666 h 5510676"/>
              <a:gd name="connsiteX7501" fmla="*/ 4946932 w 9144000"/>
              <a:gd name="connsiteY7501" fmla="*/ 290860 h 5510676"/>
              <a:gd name="connsiteX7502" fmla="*/ 4948834 w 9144000"/>
              <a:gd name="connsiteY7502" fmla="*/ 298054 h 5510676"/>
              <a:gd name="connsiteX7503" fmla="*/ 4941640 w 9144000"/>
              <a:gd name="connsiteY7503" fmla="*/ 299956 h 5510676"/>
              <a:gd name="connsiteX7504" fmla="*/ 4939738 w 9144000"/>
              <a:gd name="connsiteY7504" fmla="*/ 292762 h 5510676"/>
              <a:gd name="connsiteX7505" fmla="*/ 4937836 w 9144000"/>
              <a:gd name="connsiteY7505" fmla="*/ 285568 h 5510676"/>
              <a:gd name="connsiteX7506" fmla="*/ 5676032 w 9144000"/>
              <a:gd name="connsiteY7506" fmla="*/ 282832 h 5510676"/>
              <a:gd name="connsiteX7507" fmla="*/ 5661644 w 9144000"/>
              <a:gd name="connsiteY7507" fmla="*/ 286635 h 5510676"/>
              <a:gd name="connsiteX7508" fmla="*/ 5671691 w 9144000"/>
              <a:gd name="connsiteY7508" fmla="*/ 295525 h 5510676"/>
              <a:gd name="connsiteX7509" fmla="*/ 5677324 w 9144000"/>
              <a:gd name="connsiteY7509" fmla="*/ 294997 h 5510676"/>
              <a:gd name="connsiteX7510" fmla="*/ 5677934 w 9144000"/>
              <a:gd name="connsiteY7510" fmla="*/ 290025 h 5510676"/>
              <a:gd name="connsiteX7511" fmla="*/ 5676032 w 9144000"/>
              <a:gd name="connsiteY7511" fmla="*/ 282832 h 5510676"/>
              <a:gd name="connsiteX7512" fmla="*/ 3143657 w 9144000"/>
              <a:gd name="connsiteY7512" fmla="*/ 282693 h 5510676"/>
              <a:gd name="connsiteX7513" fmla="*/ 3159948 w 9144000"/>
              <a:gd name="connsiteY7513" fmla="*/ 286084 h 5510676"/>
              <a:gd name="connsiteX7514" fmla="*/ 3152753 w 9144000"/>
              <a:gd name="connsiteY7514" fmla="*/ 287986 h 5510676"/>
              <a:gd name="connsiteX7515" fmla="*/ 3145559 w 9144000"/>
              <a:gd name="connsiteY7515" fmla="*/ 289888 h 5510676"/>
              <a:gd name="connsiteX7516" fmla="*/ 3143864 w 9144000"/>
              <a:gd name="connsiteY7516" fmla="*/ 298033 h 5510676"/>
              <a:gd name="connsiteX7517" fmla="*/ 3134768 w 9144000"/>
              <a:gd name="connsiteY7517" fmla="*/ 292741 h 5510676"/>
              <a:gd name="connsiteX7518" fmla="*/ 3143657 w 9144000"/>
              <a:gd name="connsiteY7518" fmla="*/ 282693 h 5510676"/>
              <a:gd name="connsiteX7519" fmla="*/ 3589452 w 9144000"/>
              <a:gd name="connsiteY7519" fmla="*/ 280290 h 5510676"/>
              <a:gd name="connsiteX7520" fmla="*/ 3582258 w 9144000"/>
              <a:gd name="connsiteY7520" fmla="*/ 282192 h 5510676"/>
              <a:gd name="connsiteX7521" fmla="*/ 3567869 w 9144000"/>
              <a:gd name="connsiteY7521" fmla="*/ 285996 h 5510676"/>
              <a:gd name="connsiteX7522" fmla="*/ 3576965 w 9144000"/>
              <a:gd name="connsiteY7522" fmla="*/ 291289 h 5510676"/>
              <a:gd name="connsiteX7523" fmla="*/ 3580563 w 9144000"/>
              <a:gd name="connsiteY7523" fmla="*/ 290338 h 5510676"/>
              <a:gd name="connsiteX7524" fmla="*/ 3589452 w 9144000"/>
              <a:gd name="connsiteY7524" fmla="*/ 280290 h 5510676"/>
              <a:gd name="connsiteX7525" fmla="*/ 6213863 w 9144000"/>
              <a:gd name="connsiteY7525" fmla="*/ 279187 h 5510676"/>
              <a:gd name="connsiteX7526" fmla="*/ 6199475 w 9144000"/>
              <a:gd name="connsiteY7526" fmla="*/ 282991 h 5510676"/>
              <a:gd name="connsiteX7527" fmla="*/ 6215765 w 9144000"/>
              <a:gd name="connsiteY7527" fmla="*/ 286381 h 5510676"/>
              <a:gd name="connsiteX7528" fmla="*/ 6222009 w 9144000"/>
              <a:gd name="connsiteY7528" fmla="*/ 280882 h 5510676"/>
              <a:gd name="connsiteX7529" fmla="*/ 6213863 w 9144000"/>
              <a:gd name="connsiteY7529" fmla="*/ 279187 h 5510676"/>
              <a:gd name="connsiteX7530" fmla="*/ 3273567 w 9144000"/>
              <a:gd name="connsiteY7530" fmla="*/ 279136 h 5510676"/>
              <a:gd name="connsiteX7531" fmla="*/ 3248594 w 9144000"/>
              <a:gd name="connsiteY7531" fmla="*/ 301133 h 5510676"/>
              <a:gd name="connsiteX7532" fmla="*/ 3243302 w 9144000"/>
              <a:gd name="connsiteY7532" fmla="*/ 310229 h 5510676"/>
              <a:gd name="connsiteX7533" fmla="*/ 3259592 w 9144000"/>
              <a:gd name="connsiteY7533" fmla="*/ 313618 h 5510676"/>
              <a:gd name="connsiteX7534" fmla="*/ 3266786 w 9144000"/>
              <a:gd name="connsiteY7534" fmla="*/ 311716 h 5510676"/>
              <a:gd name="connsiteX7535" fmla="*/ 3261495 w 9144000"/>
              <a:gd name="connsiteY7535" fmla="*/ 320813 h 5510676"/>
              <a:gd name="connsiteX7536" fmla="*/ 3252398 w 9144000"/>
              <a:gd name="connsiteY7536" fmla="*/ 315521 h 5510676"/>
              <a:gd name="connsiteX7537" fmla="*/ 3228913 w 9144000"/>
              <a:gd name="connsiteY7537" fmla="*/ 314033 h 5510676"/>
              <a:gd name="connsiteX7538" fmla="*/ 3212623 w 9144000"/>
              <a:gd name="connsiteY7538" fmla="*/ 310643 h 5510676"/>
              <a:gd name="connsiteX7539" fmla="*/ 3210720 w 9144000"/>
              <a:gd name="connsiteY7539" fmla="*/ 303448 h 5510676"/>
              <a:gd name="connsiteX7540" fmla="*/ 3208819 w 9144000"/>
              <a:gd name="connsiteY7540" fmla="*/ 296254 h 5510676"/>
              <a:gd name="connsiteX7541" fmla="*/ 3201625 w 9144000"/>
              <a:gd name="connsiteY7541" fmla="*/ 298156 h 5510676"/>
              <a:gd name="connsiteX7542" fmla="*/ 3192528 w 9144000"/>
              <a:gd name="connsiteY7542" fmla="*/ 292864 h 5510676"/>
              <a:gd name="connsiteX7543" fmla="*/ 3176238 w 9144000"/>
              <a:gd name="connsiteY7543" fmla="*/ 289473 h 5510676"/>
              <a:gd name="connsiteX7544" fmla="*/ 3161850 w 9144000"/>
              <a:gd name="connsiteY7544" fmla="*/ 293278 h 5510676"/>
              <a:gd name="connsiteX7545" fmla="*/ 3174337 w 9144000"/>
              <a:gd name="connsiteY7545" fmla="*/ 282280 h 5510676"/>
              <a:gd name="connsiteX7546" fmla="*/ 3197821 w 9144000"/>
              <a:gd name="connsiteY7546" fmla="*/ 283768 h 5510676"/>
              <a:gd name="connsiteX7547" fmla="*/ 3199723 w 9144000"/>
              <a:gd name="connsiteY7547" fmla="*/ 290961 h 5510676"/>
              <a:gd name="connsiteX7548" fmla="*/ 3206917 w 9144000"/>
              <a:gd name="connsiteY7548" fmla="*/ 289060 h 5510676"/>
              <a:gd name="connsiteX7549" fmla="*/ 3220354 w 9144000"/>
              <a:gd name="connsiteY7549" fmla="*/ 281659 h 5510676"/>
              <a:gd name="connsiteX7550" fmla="*/ 3240241 w 9144000"/>
              <a:gd name="connsiteY7550" fmla="*/ 284098 h 5510676"/>
              <a:gd name="connsiteX7551" fmla="*/ 3259179 w 9144000"/>
              <a:gd name="connsiteY7551" fmla="*/ 282940 h 5510676"/>
              <a:gd name="connsiteX7552" fmla="*/ 3273567 w 9144000"/>
              <a:gd name="connsiteY7552" fmla="*/ 279136 h 5510676"/>
              <a:gd name="connsiteX7553" fmla="*/ 5020777 w 9144000"/>
              <a:gd name="connsiteY7553" fmla="*/ 279034 h 5510676"/>
              <a:gd name="connsiteX7554" fmla="*/ 5022679 w 9144000"/>
              <a:gd name="connsiteY7554" fmla="*/ 286229 h 5510676"/>
              <a:gd name="connsiteX7555" fmla="*/ 5031774 w 9144000"/>
              <a:gd name="connsiteY7555" fmla="*/ 291521 h 5510676"/>
              <a:gd name="connsiteX7556" fmla="*/ 5029873 w 9144000"/>
              <a:gd name="connsiteY7556" fmla="*/ 284327 h 5510676"/>
              <a:gd name="connsiteX7557" fmla="*/ 5044261 w 9144000"/>
              <a:gd name="connsiteY7557" fmla="*/ 280523 h 5510676"/>
              <a:gd name="connsiteX7558" fmla="*/ 5056954 w 9144000"/>
              <a:gd name="connsiteY7558" fmla="*/ 284864 h 5510676"/>
              <a:gd name="connsiteX7559" fmla="*/ 5068697 w 9144000"/>
              <a:gd name="connsiteY7559" fmla="*/ 285608 h 5510676"/>
              <a:gd name="connsiteX7560" fmla="*/ 5076842 w 9144000"/>
              <a:gd name="connsiteY7560" fmla="*/ 287303 h 5510676"/>
              <a:gd name="connsiteX7561" fmla="*/ 5093133 w 9144000"/>
              <a:gd name="connsiteY7561" fmla="*/ 290693 h 5510676"/>
              <a:gd name="connsiteX7562" fmla="*/ 5107521 w 9144000"/>
              <a:gd name="connsiteY7562" fmla="*/ 286889 h 5510676"/>
              <a:gd name="connsiteX7563" fmla="*/ 5118312 w 9144000"/>
              <a:gd name="connsiteY7563" fmla="*/ 284036 h 5510676"/>
              <a:gd name="connsiteX7564" fmla="*/ 5140846 w 9144000"/>
              <a:gd name="connsiteY7564" fmla="*/ 281928 h 5510676"/>
              <a:gd name="connsiteX7565" fmla="*/ 5153540 w 9144000"/>
              <a:gd name="connsiteY7565" fmla="*/ 286269 h 5510676"/>
              <a:gd name="connsiteX7566" fmla="*/ 5165282 w 9144000"/>
              <a:gd name="connsiteY7566" fmla="*/ 287013 h 5510676"/>
              <a:gd name="connsiteX7567" fmla="*/ 5200509 w 9144000"/>
              <a:gd name="connsiteY7567" fmla="*/ 289245 h 5510676"/>
              <a:gd name="connsiteX7568" fmla="*/ 5242930 w 9144000"/>
              <a:gd name="connsiteY7568" fmla="*/ 289575 h 5510676"/>
              <a:gd name="connsiteX7569" fmla="*/ 5262817 w 9144000"/>
              <a:gd name="connsiteY7569" fmla="*/ 292014 h 5510676"/>
              <a:gd name="connsiteX7570" fmla="*/ 5270012 w 9144000"/>
              <a:gd name="connsiteY7570" fmla="*/ 290112 h 5510676"/>
              <a:gd name="connsiteX7571" fmla="*/ 5277206 w 9144000"/>
              <a:gd name="connsiteY7571" fmla="*/ 288210 h 5510676"/>
              <a:gd name="connsiteX7572" fmla="*/ 5300691 w 9144000"/>
              <a:gd name="connsiteY7572" fmla="*/ 289699 h 5510676"/>
              <a:gd name="connsiteX7573" fmla="*/ 5316030 w 9144000"/>
              <a:gd name="connsiteY7573" fmla="*/ 289491 h 5510676"/>
              <a:gd name="connsiteX7574" fmla="*/ 5331370 w 9144000"/>
              <a:gd name="connsiteY7574" fmla="*/ 289285 h 5510676"/>
              <a:gd name="connsiteX7575" fmla="*/ 5350307 w 9144000"/>
              <a:gd name="connsiteY7575" fmla="*/ 288127 h 5510676"/>
              <a:gd name="connsiteX7576" fmla="*/ 5371145 w 9144000"/>
              <a:gd name="connsiteY7576" fmla="*/ 294163 h 5510676"/>
              <a:gd name="connsiteX7577" fmla="*/ 5405420 w 9144000"/>
              <a:gd name="connsiteY7577" fmla="*/ 292798 h 5510676"/>
              <a:gd name="connsiteX7578" fmla="*/ 5423406 w 9144000"/>
              <a:gd name="connsiteY7578" fmla="*/ 288043 h 5510676"/>
              <a:gd name="connsiteX7579" fmla="*/ 5432502 w 9144000"/>
              <a:gd name="connsiteY7579" fmla="*/ 293336 h 5510676"/>
              <a:gd name="connsiteX7580" fmla="*/ 5439697 w 9144000"/>
              <a:gd name="connsiteY7580" fmla="*/ 291434 h 5510676"/>
              <a:gd name="connsiteX7581" fmla="*/ 5446891 w 9144000"/>
              <a:gd name="connsiteY7581" fmla="*/ 289532 h 5510676"/>
              <a:gd name="connsiteX7582" fmla="*/ 5458633 w 9144000"/>
              <a:gd name="connsiteY7582" fmla="*/ 290275 h 5510676"/>
              <a:gd name="connsiteX7583" fmla="*/ 5467730 w 9144000"/>
              <a:gd name="connsiteY7583" fmla="*/ 295568 h 5510676"/>
              <a:gd name="connsiteX7584" fmla="*/ 5479472 w 9144000"/>
              <a:gd name="connsiteY7584" fmla="*/ 296313 h 5510676"/>
              <a:gd name="connsiteX7585" fmla="*/ 5491959 w 9144000"/>
              <a:gd name="connsiteY7585" fmla="*/ 285314 h 5510676"/>
              <a:gd name="connsiteX7586" fmla="*/ 5515443 w 9144000"/>
              <a:gd name="connsiteY7586" fmla="*/ 286803 h 5510676"/>
              <a:gd name="connsiteX7587" fmla="*/ 5518800 w 9144000"/>
              <a:gd name="connsiteY7587" fmla="*/ 299497 h 5510676"/>
              <a:gd name="connsiteX7588" fmla="*/ 5507505 w 9144000"/>
              <a:gd name="connsiteY7588" fmla="*/ 300447 h 5510676"/>
              <a:gd name="connsiteX7589" fmla="*/ 5484972 w 9144000"/>
              <a:gd name="connsiteY7589" fmla="*/ 302555 h 5510676"/>
              <a:gd name="connsiteX7590" fmla="*/ 5473228 w 9144000"/>
              <a:gd name="connsiteY7590" fmla="*/ 301811 h 5510676"/>
              <a:gd name="connsiteX7591" fmla="*/ 5450695 w 9144000"/>
              <a:gd name="connsiteY7591" fmla="*/ 303921 h 5510676"/>
              <a:gd name="connsiteX7592" fmla="*/ 5365853 w 9144000"/>
              <a:gd name="connsiteY7592" fmla="*/ 303259 h 5510676"/>
              <a:gd name="connsiteX7593" fmla="*/ 5327980 w 9144000"/>
              <a:gd name="connsiteY7593" fmla="*/ 305575 h 5510676"/>
              <a:gd name="connsiteX7594" fmla="*/ 5282912 w 9144000"/>
              <a:gd name="connsiteY7594" fmla="*/ 309793 h 5510676"/>
              <a:gd name="connsiteX7595" fmla="*/ 5275718 w 9144000"/>
              <a:gd name="connsiteY7595" fmla="*/ 311695 h 5510676"/>
              <a:gd name="connsiteX7596" fmla="*/ 5266621 w 9144000"/>
              <a:gd name="connsiteY7596" fmla="*/ 306403 h 5510676"/>
              <a:gd name="connsiteX7597" fmla="*/ 5183681 w 9144000"/>
              <a:gd name="connsiteY7597" fmla="*/ 312936 h 5510676"/>
              <a:gd name="connsiteX7598" fmla="*/ 5145808 w 9144000"/>
              <a:gd name="connsiteY7598" fmla="*/ 315252 h 5510676"/>
              <a:gd name="connsiteX7599" fmla="*/ 5082549 w 9144000"/>
              <a:gd name="connsiteY7599" fmla="*/ 308886 h 5510676"/>
              <a:gd name="connsiteX7600" fmla="*/ 5057162 w 9144000"/>
              <a:gd name="connsiteY7600" fmla="*/ 300203 h 5510676"/>
              <a:gd name="connsiteX7601" fmla="*/ 5040871 w 9144000"/>
              <a:gd name="connsiteY7601" fmla="*/ 296813 h 5510676"/>
              <a:gd name="connsiteX7602" fmla="*/ 5018337 w 9144000"/>
              <a:gd name="connsiteY7602" fmla="*/ 298922 h 5510676"/>
              <a:gd name="connsiteX7603" fmla="*/ 4999401 w 9144000"/>
              <a:gd name="connsiteY7603" fmla="*/ 300080 h 5510676"/>
              <a:gd name="connsiteX7604" fmla="*/ 4987658 w 9144000"/>
              <a:gd name="connsiteY7604" fmla="*/ 299335 h 5510676"/>
              <a:gd name="connsiteX7605" fmla="*/ 4979513 w 9144000"/>
              <a:gd name="connsiteY7605" fmla="*/ 297641 h 5510676"/>
              <a:gd name="connsiteX7606" fmla="*/ 4961321 w 9144000"/>
              <a:gd name="connsiteY7606" fmla="*/ 287056 h 5510676"/>
              <a:gd name="connsiteX7607" fmla="*/ 4975709 w 9144000"/>
              <a:gd name="connsiteY7607" fmla="*/ 283252 h 5510676"/>
              <a:gd name="connsiteX7608" fmla="*/ 4990097 w 9144000"/>
              <a:gd name="connsiteY7608" fmla="*/ 279448 h 5510676"/>
              <a:gd name="connsiteX7609" fmla="*/ 4994646 w 9144000"/>
              <a:gd name="connsiteY7609" fmla="*/ 282095 h 5510676"/>
              <a:gd name="connsiteX7610" fmla="*/ 5002791 w 9144000"/>
              <a:gd name="connsiteY7610" fmla="*/ 283789 h 5510676"/>
              <a:gd name="connsiteX7611" fmla="*/ 5009985 w 9144000"/>
              <a:gd name="connsiteY7611" fmla="*/ 281887 h 5510676"/>
              <a:gd name="connsiteX7612" fmla="*/ 5020777 w 9144000"/>
              <a:gd name="connsiteY7612" fmla="*/ 279034 h 5510676"/>
              <a:gd name="connsiteX7613" fmla="*/ 3056065 w 9144000"/>
              <a:gd name="connsiteY7613" fmla="*/ 278912 h 5510676"/>
              <a:gd name="connsiteX7614" fmla="*/ 3058814 w 9144000"/>
              <a:gd name="connsiteY7614" fmla="*/ 282033 h 5510676"/>
              <a:gd name="connsiteX7615" fmla="*/ 3057120 w 9144000"/>
              <a:gd name="connsiteY7615" fmla="*/ 290177 h 5510676"/>
              <a:gd name="connsiteX7616" fmla="*/ 3049925 w 9144000"/>
              <a:gd name="connsiteY7616" fmla="*/ 292080 h 5510676"/>
              <a:gd name="connsiteX7617" fmla="*/ 3051620 w 9144000"/>
              <a:gd name="connsiteY7617" fmla="*/ 283935 h 5510676"/>
              <a:gd name="connsiteX7618" fmla="*/ 3056065 w 9144000"/>
              <a:gd name="connsiteY7618" fmla="*/ 278912 h 5510676"/>
              <a:gd name="connsiteX7619" fmla="*/ 5435893 w 9144000"/>
              <a:gd name="connsiteY7619" fmla="*/ 277045 h 5510676"/>
              <a:gd name="connsiteX7620" fmla="*/ 5459377 w 9144000"/>
              <a:gd name="connsiteY7620" fmla="*/ 278533 h 5510676"/>
              <a:gd name="connsiteX7621" fmla="*/ 5452184 w 9144000"/>
              <a:gd name="connsiteY7621" fmla="*/ 280435 h 5510676"/>
              <a:gd name="connsiteX7622" fmla="*/ 4304163 w 9144000"/>
              <a:gd name="connsiteY7622" fmla="*/ 276065 h 5510676"/>
              <a:gd name="connsiteX7623" fmla="*/ 4296969 w 9144000"/>
              <a:gd name="connsiteY7623" fmla="*/ 277967 h 5510676"/>
              <a:gd name="connsiteX7624" fmla="*/ 4306065 w 9144000"/>
              <a:gd name="connsiteY7624" fmla="*/ 283259 h 5510676"/>
              <a:gd name="connsiteX7625" fmla="*/ 3111076 w 9144000"/>
              <a:gd name="connsiteY7625" fmla="*/ 275913 h 5510676"/>
              <a:gd name="connsiteX7626" fmla="*/ 3112027 w 9144000"/>
              <a:gd name="connsiteY7626" fmla="*/ 279510 h 5510676"/>
              <a:gd name="connsiteX7627" fmla="*/ 3120173 w 9144000"/>
              <a:gd name="connsiteY7627" fmla="*/ 281205 h 5510676"/>
              <a:gd name="connsiteX7628" fmla="*/ 3122075 w 9144000"/>
              <a:gd name="connsiteY7628" fmla="*/ 288399 h 5510676"/>
              <a:gd name="connsiteX7629" fmla="*/ 3091395 w 9144000"/>
              <a:gd name="connsiteY7629" fmla="*/ 288813 h 5510676"/>
              <a:gd name="connsiteX7630" fmla="*/ 3060716 w 9144000"/>
              <a:gd name="connsiteY7630" fmla="*/ 289227 h 5510676"/>
              <a:gd name="connsiteX7631" fmla="*/ 3082299 w 9144000"/>
              <a:gd name="connsiteY7631" fmla="*/ 283520 h 5510676"/>
              <a:gd name="connsiteX7632" fmla="*/ 3096687 w 9144000"/>
              <a:gd name="connsiteY7632" fmla="*/ 279717 h 5510676"/>
              <a:gd name="connsiteX7633" fmla="*/ 3111076 w 9144000"/>
              <a:gd name="connsiteY7633" fmla="*/ 275913 h 5510676"/>
              <a:gd name="connsiteX7634" fmla="*/ 4919644 w 9144000"/>
              <a:gd name="connsiteY7634" fmla="*/ 274984 h 5510676"/>
              <a:gd name="connsiteX7635" fmla="*/ 4928740 w 9144000"/>
              <a:gd name="connsiteY7635" fmla="*/ 280276 h 5510676"/>
              <a:gd name="connsiteX7636" fmla="*/ 4921546 w 9144000"/>
              <a:gd name="connsiteY7636" fmla="*/ 282178 h 5510676"/>
              <a:gd name="connsiteX7637" fmla="*/ 4917949 w 9144000"/>
              <a:gd name="connsiteY7637" fmla="*/ 283129 h 5510676"/>
              <a:gd name="connsiteX7638" fmla="*/ 4912449 w 9144000"/>
              <a:gd name="connsiteY7638" fmla="*/ 276886 h 5510676"/>
              <a:gd name="connsiteX7639" fmla="*/ 5535124 w 9144000"/>
              <a:gd name="connsiteY7639" fmla="*/ 273902 h 5510676"/>
              <a:gd name="connsiteX7640" fmla="*/ 5541574 w 9144000"/>
              <a:gd name="connsiteY7640" fmla="*/ 283742 h 5510676"/>
              <a:gd name="connsiteX7641" fmla="*/ 5540830 w 9144000"/>
              <a:gd name="connsiteY7641" fmla="*/ 295484 h 5510676"/>
              <a:gd name="connsiteX7642" fmla="*/ 5533636 w 9144000"/>
              <a:gd name="connsiteY7642" fmla="*/ 297386 h 5510676"/>
              <a:gd name="connsiteX7643" fmla="*/ 5523506 w 9144000"/>
              <a:gd name="connsiteY7643" fmla="*/ 299102 h 5510676"/>
              <a:gd name="connsiteX7644" fmla="*/ 5520305 w 9144000"/>
              <a:gd name="connsiteY7644" fmla="*/ 299371 h 5510676"/>
              <a:gd name="connsiteX7645" fmla="*/ 5524539 w 9144000"/>
              <a:gd name="connsiteY7645" fmla="*/ 292094 h 5510676"/>
              <a:gd name="connsiteX7646" fmla="*/ 5522637 w 9144000"/>
              <a:gd name="connsiteY7646" fmla="*/ 284901 h 5510676"/>
              <a:gd name="connsiteX7647" fmla="*/ 5514492 w 9144000"/>
              <a:gd name="connsiteY7647" fmla="*/ 283205 h 5510676"/>
              <a:gd name="connsiteX7648" fmla="*/ 5520735 w 9144000"/>
              <a:gd name="connsiteY7648" fmla="*/ 277706 h 5510676"/>
              <a:gd name="connsiteX7649" fmla="*/ 5535124 w 9144000"/>
              <a:gd name="connsiteY7649" fmla="*/ 273902 h 5510676"/>
              <a:gd name="connsiteX7650" fmla="*/ 4675907 w 9144000"/>
              <a:gd name="connsiteY7650" fmla="*/ 270149 h 5510676"/>
              <a:gd name="connsiteX7651" fmla="*/ 4674213 w 9144000"/>
              <a:gd name="connsiteY7651" fmla="*/ 278293 h 5510676"/>
              <a:gd name="connsiteX7652" fmla="*/ 4680456 w 9144000"/>
              <a:gd name="connsiteY7652" fmla="*/ 272795 h 5510676"/>
              <a:gd name="connsiteX7653" fmla="*/ 4675907 w 9144000"/>
              <a:gd name="connsiteY7653" fmla="*/ 270149 h 5510676"/>
              <a:gd name="connsiteX7654" fmla="*/ 5287790 w 9144000"/>
              <a:gd name="connsiteY7654" fmla="*/ 270018 h 5510676"/>
              <a:gd name="connsiteX7655" fmla="*/ 5304081 w 9144000"/>
              <a:gd name="connsiteY7655" fmla="*/ 273408 h 5510676"/>
              <a:gd name="connsiteX7656" fmla="*/ 5289692 w 9144000"/>
              <a:gd name="connsiteY7656" fmla="*/ 277212 h 5510676"/>
              <a:gd name="connsiteX7657" fmla="*/ 3815368 w 9144000"/>
              <a:gd name="connsiteY7657" fmla="*/ 268670 h 5510676"/>
              <a:gd name="connsiteX7658" fmla="*/ 3787914 w 9144000"/>
              <a:gd name="connsiteY7658" fmla="*/ 274004 h 5510676"/>
              <a:gd name="connsiteX7659" fmla="*/ 3773525 w 9144000"/>
              <a:gd name="connsiteY7659" fmla="*/ 277808 h 5510676"/>
              <a:gd name="connsiteX7660" fmla="*/ 3788865 w 9144000"/>
              <a:gd name="connsiteY7660" fmla="*/ 277600 h 5510676"/>
              <a:gd name="connsiteX7661" fmla="*/ 3805156 w 9144000"/>
              <a:gd name="connsiteY7661" fmla="*/ 280991 h 5510676"/>
              <a:gd name="connsiteX7662" fmla="*/ 3816898 w 9144000"/>
              <a:gd name="connsiteY7662" fmla="*/ 281735 h 5510676"/>
              <a:gd name="connsiteX7663" fmla="*/ 3826738 w 9144000"/>
              <a:gd name="connsiteY7663" fmla="*/ 275285 h 5510676"/>
              <a:gd name="connsiteX7664" fmla="*/ 3825787 w 9144000"/>
              <a:gd name="connsiteY7664" fmla="*/ 271688 h 5510676"/>
              <a:gd name="connsiteX7665" fmla="*/ 3815368 w 9144000"/>
              <a:gd name="connsiteY7665" fmla="*/ 268670 h 5510676"/>
              <a:gd name="connsiteX7666" fmla="*/ 3885243 w 9144000"/>
              <a:gd name="connsiteY7666" fmla="*/ 263666 h 5510676"/>
              <a:gd name="connsiteX7667" fmla="*/ 3887330 w 9144000"/>
              <a:gd name="connsiteY7667" fmla="*/ 267924 h 5510676"/>
              <a:gd name="connsiteX7668" fmla="*/ 3889791 w 9144000"/>
              <a:gd name="connsiteY7668" fmla="*/ 266312 h 5510676"/>
              <a:gd name="connsiteX7669" fmla="*/ 3885243 w 9144000"/>
              <a:gd name="connsiteY7669" fmla="*/ 263666 h 5510676"/>
              <a:gd name="connsiteX7670" fmla="*/ 3161436 w 9144000"/>
              <a:gd name="connsiteY7670" fmla="*/ 262598 h 5510676"/>
              <a:gd name="connsiteX7671" fmla="*/ 3158789 w 9144000"/>
              <a:gd name="connsiteY7671" fmla="*/ 267147 h 5510676"/>
              <a:gd name="connsiteX7672" fmla="*/ 3156329 w 9144000"/>
              <a:gd name="connsiteY7672" fmla="*/ 268759 h 5510676"/>
              <a:gd name="connsiteX7673" fmla="*/ 3154242 w 9144000"/>
              <a:gd name="connsiteY7673" fmla="*/ 264500 h 5510676"/>
              <a:gd name="connsiteX7674" fmla="*/ 3161436 w 9144000"/>
              <a:gd name="connsiteY7674" fmla="*/ 262598 h 5510676"/>
              <a:gd name="connsiteX7675" fmla="*/ 4761969 w 9144000"/>
              <a:gd name="connsiteY7675" fmla="*/ 260866 h 5510676"/>
              <a:gd name="connsiteX7676" fmla="*/ 4755251 w 9144000"/>
              <a:gd name="connsiteY7676" fmla="*/ 264566 h 5510676"/>
              <a:gd name="connsiteX7677" fmla="*/ 4757153 w 9144000"/>
              <a:gd name="connsiteY7677" fmla="*/ 271760 h 5510676"/>
              <a:gd name="connsiteX7678" fmla="*/ 4764346 w 9144000"/>
              <a:gd name="connsiteY7678" fmla="*/ 269858 h 5510676"/>
              <a:gd name="connsiteX7679" fmla="*/ 4771541 w 9144000"/>
              <a:gd name="connsiteY7679" fmla="*/ 267956 h 5510676"/>
              <a:gd name="connsiteX7680" fmla="*/ 4761969 w 9144000"/>
              <a:gd name="connsiteY7680" fmla="*/ 260866 h 5510676"/>
              <a:gd name="connsiteX7681" fmla="*/ 3430351 w 9144000"/>
              <a:gd name="connsiteY7681" fmla="*/ 260777 h 5510676"/>
              <a:gd name="connsiteX7682" fmla="*/ 3434900 w 9144000"/>
              <a:gd name="connsiteY7682" fmla="*/ 263423 h 5510676"/>
              <a:gd name="connsiteX7683" fmla="*/ 3439447 w 9144000"/>
              <a:gd name="connsiteY7683" fmla="*/ 266069 h 5510676"/>
              <a:gd name="connsiteX7684" fmla="*/ 3432253 w 9144000"/>
              <a:gd name="connsiteY7684" fmla="*/ 267970 h 5510676"/>
              <a:gd name="connsiteX7685" fmla="*/ 3424109 w 9144000"/>
              <a:gd name="connsiteY7685" fmla="*/ 266276 h 5510676"/>
              <a:gd name="connsiteX7686" fmla="*/ 3430351 w 9144000"/>
              <a:gd name="connsiteY7686" fmla="*/ 260777 h 5510676"/>
              <a:gd name="connsiteX7687" fmla="*/ 1805859 w 9144000"/>
              <a:gd name="connsiteY7687" fmla="*/ 259222 h 5510676"/>
              <a:gd name="connsiteX7688" fmla="*/ 1801414 w 9144000"/>
              <a:gd name="connsiteY7688" fmla="*/ 264247 h 5510676"/>
              <a:gd name="connsiteX7689" fmla="*/ 1798664 w 9144000"/>
              <a:gd name="connsiteY7689" fmla="*/ 261125 h 5510676"/>
              <a:gd name="connsiteX7690" fmla="*/ 4865273 w 9144000"/>
              <a:gd name="connsiteY7690" fmla="*/ 258570 h 5510676"/>
              <a:gd name="connsiteX7691" fmla="*/ 4869821 w 9144000"/>
              <a:gd name="connsiteY7691" fmla="*/ 261216 h 5510676"/>
              <a:gd name="connsiteX7692" fmla="*/ 4863578 w 9144000"/>
              <a:gd name="connsiteY7692" fmla="*/ 266715 h 5510676"/>
              <a:gd name="connsiteX7693" fmla="*/ 4861676 w 9144000"/>
              <a:gd name="connsiteY7693" fmla="*/ 259521 h 5510676"/>
              <a:gd name="connsiteX7694" fmla="*/ 4865273 w 9144000"/>
              <a:gd name="connsiteY7694" fmla="*/ 258570 h 5510676"/>
              <a:gd name="connsiteX7695" fmla="*/ 4576470 w 9144000"/>
              <a:gd name="connsiteY7695" fmla="*/ 257953 h 5510676"/>
              <a:gd name="connsiteX7696" fmla="*/ 4571177 w 9144000"/>
              <a:gd name="connsiteY7696" fmla="*/ 267049 h 5510676"/>
              <a:gd name="connsiteX7697" fmla="*/ 4562081 w 9144000"/>
              <a:gd name="connsiteY7697" fmla="*/ 261757 h 5510676"/>
              <a:gd name="connsiteX7698" fmla="*/ 4569275 w 9144000"/>
              <a:gd name="connsiteY7698" fmla="*/ 259855 h 5510676"/>
              <a:gd name="connsiteX7699" fmla="*/ 4576470 w 9144000"/>
              <a:gd name="connsiteY7699" fmla="*/ 257953 h 5510676"/>
              <a:gd name="connsiteX7700" fmla="*/ 6833422 w 9144000"/>
              <a:gd name="connsiteY7700" fmla="*/ 257832 h 5510676"/>
              <a:gd name="connsiteX7701" fmla="*/ 6838684 w 9144000"/>
              <a:gd name="connsiteY7701" fmla="*/ 263095 h 5510676"/>
              <a:gd name="connsiteX7702" fmla="*/ 6822898 w 9144000"/>
              <a:gd name="connsiteY7702" fmla="*/ 268357 h 5510676"/>
              <a:gd name="connsiteX7703" fmla="*/ 6833422 w 9144000"/>
              <a:gd name="connsiteY7703" fmla="*/ 257832 h 5510676"/>
              <a:gd name="connsiteX7704" fmla="*/ 3914020 w 9144000"/>
              <a:gd name="connsiteY7704" fmla="*/ 256058 h 5510676"/>
              <a:gd name="connsiteX7705" fmla="*/ 3908727 w 9144000"/>
              <a:gd name="connsiteY7705" fmla="*/ 265154 h 5510676"/>
              <a:gd name="connsiteX7706" fmla="*/ 3915922 w 9144000"/>
              <a:gd name="connsiteY7706" fmla="*/ 263252 h 5510676"/>
              <a:gd name="connsiteX7707" fmla="*/ 5498738 w 9144000"/>
              <a:gd name="connsiteY7707" fmla="*/ 252733 h 5510676"/>
              <a:gd name="connsiteX7708" fmla="*/ 5500038 w 9144000"/>
              <a:gd name="connsiteY7708" fmla="*/ 253489 h 5510676"/>
              <a:gd name="connsiteX7709" fmla="*/ 5491544 w 9144000"/>
              <a:gd name="connsiteY7709" fmla="*/ 254634 h 5510676"/>
              <a:gd name="connsiteX7710" fmla="*/ 5498738 w 9144000"/>
              <a:gd name="connsiteY7710" fmla="*/ 252733 h 5510676"/>
              <a:gd name="connsiteX7711" fmla="*/ 3374287 w 9144000"/>
              <a:gd name="connsiteY7711" fmla="*/ 252508 h 5510676"/>
              <a:gd name="connsiteX7712" fmla="*/ 3383382 w 9144000"/>
              <a:gd name="connsiteY7712" fmla="*/ 257800 h 5510676"/>
              <a:gd name="connsiteX7713" fmla="*/ 3376189 w 9144000"/>
              <a:gd name="connsiteY7713" fmla="*/ 259702 h 5510676"/>
              <a:gd name="connsiteX7714" fmla="*/ 3364446 w 9144000"/>
              <a:gd name="connsiteY7714" fmla="*/ 258959 h 5510676"/>
              <a:gd name="connsiteX7715" fmla="*/ 3359898 w 9144000"/>
              <a:gd name="connsiteY7715" fmla="*/ 256312 h 5510676"/>
              <a:gd name="connsiteX7716" fmla="*/ 3258764 w 9144000"/>
              <a:gd name="connsiteY7716" fmla="*/ 252261 h 5510676"/>
              <a:gd name="connsiteX7717" fmla="*/ 3275055 w 9144000"/>
              <a:gd name="connsiteY7717" fmla="*/ 255652 h 5510676"/>
              <a:gd name="connsiteX7718" fmla="*/ 3260666 w 9144000"/>
              <a:gd name="connsiteY7718" fmla="*/ 259456 h 5510676"/>
              <a:gd name="connsiteX7719" fmla="*/ 3350801 w 9144000"/>
              <a:gd name="connsiteY7719" fmla="*/ 251019 h 5510676"/>
              <a:gd name="connsiteX7720" fmla="*/ 3345509 w 9144000"/>
              <a:gd name="connsiteY7720" fmla="*/ 260116 h 5510676"/>
              <a:gd name="connsiteX7721" fmla="*/ 3329218 w 9144000"/>
              <a:gd name="connsiteY7721" fmla="*/ 256725 h 5510676"/>
              <a:gd name="connsiteX7722" fmla="*/ 3350801 w 9144000"/>
              <a:gd name="connsiteY7722" fmla="*/ 251019 h 5510676"/>
              <a:gd name="connsiteX7723" fmla="*/ 2946476 w 9144000"/>
              <a:gd name="connsiteY7723" fmla="*/ 250156 h 5510676"/>
              <a:gd name="connsiteX7724" fmla="*/ 2935685 w 9144000"/>
              <a:gd name="connsiteY7724" fmla="*/ 253009 h 5510676"/>
              <a:gd name="connsiteX7725" fmla="*/ 2939489 w 9144000"/>
              <a:gd name="connsiteY7725" fmla="*/ 267398 h 5510676"/>
              <a:gd name="connsiteX7726" fmla="*/ 2946684 w 9144000"/>
              <a:gd name="connsiteY7726" fmla="*/ 265496 h 5510676"/>
              <a:gd name="connsiteX7727" fmla="*/ 2962974 w 9144000"/>
              <a:gd name="connsiteY7727" fmla="*/ 268885 h 5510676"/>
              <a:gd name="connsiteX7728" fmla="*/ 2975460 w 9144000"/>
              <a:gd name="connsiteY7728" fmla="*/ 257888 h 5510676"/>
              <a:gd name="connsiteX7729" fmla="*/ 2961072 w 9144000"/>
              <a:gd name="connsiteY7729" fmla="*/ 261692 h 5510676"/>
              <a:gd name="connsiteX7730" fmla="*/ 2944782 w 9144000"/>
              <a:gd name="connsiteY7730" fmla="*/ 258301 h 5510676"/>
              <a:gd name="connsiteX7731" fmla="*/ 2946476 w 9144000"/>
              <a:gd name="connsiteY7731" fmla="*/ 250156 h 5510676"/>
              <a:gd name="connsiteX7732" fmla="*/ 1672145 w 9144000"/>
              <a:gd name="connsiteY7732" fmla="*/ 248393 h 5510676"/>
              <a:gd name="connsiteX7733" fmla="*/ 1681241 w 9144000"/>
              <a:gd name="connsiteY7733" fmla="*/ 253684 h 5510676"/>
              <a:gd name="connsiteX7734" fmla="*/ 1692982 w 9144000"/>
              <a:gd name="connsiteY7734" fmla="*/ 254428 h 5510676"/>
              <a:gd name="connsiteX7735" fmla="*/ 1697532 w 9144000"/>
              <a:gd name="connsiteY7735" fmla="*/ 257075 h 5510676"/>
              <a:gd name="connsiteX7736" fmla="*/ 1711920 w 9144000"/>
              <a:gd name="connsiteY7736" fmla="*/ 253271 h 5510676"/>
              <a:gd name="connsiteX7737" fmla="*/ 1730111 w 9144000"/>
              <a:gd name="connsiteY7737" fmla="*/ 263854 h 5510676"/>
              <a:gd name="connsiteX7738" fmla="*/ 1750000 w 9144000"/>
              <a:gd name="connsiteY7738" fmla="*/ 266294 h 5510676"/>
              <a:gd name="connsiteX7739" fmla="*/ 1749049 w 9144000"/>
              <a:gd name="connsiteY7739" fmla="*/ 262697 h 5510676"/>
              <a:gd name="connsiteX7740" fmla="*/ 1743549 w 9144000"/>
              <a:gd name="connsiteY7740" fmla="*/ 256455 h 5510676"/>
              <a:gd name="connsiteX7741" fmla="*/ 1764388 w 9144000"/>
              <a:gd name="connsiteY7741" fmla="*/ 262491 h 5510676"/>
              <a:gd name="connsiteX7742" fmla="*/ 1788079 w 9144000"/>
              <a:gd name="connsiteY7742" fmla="*/ 279318 h 5510676"/>
              <a:gd name="connsiteX7743" fmla="*/ 1836950 w 9144000"/>
              <a:gd name="connsiteY7743" fmla="*/ 289488 h 5510676"/>
              <a:gd name="connsiteX7744" fmla="*/ 1862338 w 9144000"/>
              <a:gd name="connsiteY7744" fmla="*/ 298171 h 5510676"/>
              <a:gd name="connsiteX7745" fmla="*/ 1869532 w 9144000"/>
              <a:gd name="connsiteY7745" fmla="*/ 296269 h 5510676"/>
              <a:gd name="connsiteX7746" fmla="*/ 1876727 w 9144000"/>
              <a:gd name="connsiteY7746" fmla="*/ 294367 h 5510676"/>
              <a:gd name="connsiteX7747" fmla="*/ 1893017 w 9144000"/>
              <a:gd name="connsiteY7747" fmla="*/ 297758 h 5510676"/>
              <a:gd name="connsiteX7748" fmla="*/ 1900211 w 9144000"/>
              <a:gd name="connsiteY7748" fmla="*/ 295855 h 5510676"/>
              <a:gd name="connsiteX7749" fmla="*/ 1909307 w 9144000"/>
              <a:gd name="connsiteY7749" fmla="*/ 301147 h 5510676"/>
              <a:gd name="connsiteX7750" fmla="*/ 1916502 w 9144000"/>
              <a:gd name="connsiteY7750" fmla="*/ 299246 h 5510676"/>
              <a:gd name="connsiteX7751" fmla="*/ 1941888 w 9144000"/>
              <a:gd name="connsiteY7751" fmla="*/ 307929 h 5510676"/>
              <a:gd name="connsiteX7752" fmla="*/ 1969177 w 9144000"/>
              <a:gd name="connsiteY7752" fmla="*/ 323805 h 5510676"/>
              <a:gd name="connsiteX7753" fmla="*/ 1952887 w 9144000"/>
              <a:gd name="connsiteY7753" fmla="*/ 320415 h 5510676"/>
              <a:gd name="connsiteX7754" fmla="*/ 1922207 w 9144000"/>
              <a:gd name="connsiteY7754" fmla="*/ 320827 h 5510676"/>
              <a:gd name="connsiteX7755" fmla="*/ 1885078 w 9144000"/>
              <a:gd name="connsiteY7755" fmla="*/ 311401 h 5510676"/>
              <a:gd name="connsiteX7756" fmla="*/ 1824465 w 9144000"/>
              <a:gd name="connsiteY7756" fmla="*/ 300487 h 5510676"/>
              <a:gd name="connsiteX7757" fmla="*/ 1743013 w 9144000"/>
              <a:gd name="connsiteY7757" fmla="*/ 283536 h 5510676"/>
              <a:gd name="connsiteX7758" fmla="*/ 1706835 w 9144000"/>
              <a:gd name="connsiteY7758" fmla="*/ 277707 h 5510676"/>
              <a:gd name="connsiteX7759" fmla="*/ 1681447 w 9144000"/>
              <a:gd name="connsiteY7759" fmla="*/ 269023 h 5510676"/>
              <a:gd name="connsiteX7760" fmla="*/ 1675949 w 9144000"/>
              <a:gd name="connsiteY7760" fmla="*/ 262781 h 5510676"/>
              <a:gd name="connsiteX7761" fmla="*/ 1672145 w 9144000"/>
              <a:gd name="connsiteY7761" fmla="*/ 248393 h 5510676"/>
              <a:gd name="connsiteX7762" fmla="*/ 7596393 w 9144000"/>
              <a:gd name="connsiteY7762" fmla="*/ 247309 h 5510676"/>
              <a:gd name="connsiteX7763" fmla="*/ 7601655 w 9144000"/>
              <a:gd name="connsiteY7763" fmla="*/ 268356 h 5510676"/>
              <a:gd name="connsiteX7764" fmla="*/ 7585868 w 9144000"/>
              <a:gd name="connsiteY7764" fmla="*/ 263094 h 5510676"/>
              <a:gd name="connsiteX7765" fmla="*/ 7559560 w 9144000"/>
              <a:gd name="connsiteY7765" fmla="*/ 257833 h 5510676"/>
              <a:gd name="connsiteX7766" fmla="*/ 7559561 w 9144000"/>
              <a:gd name="connsiteY7766" fmla="*/ 247309 h 5510676"/>
              <a:gd name="connsiteX7767" fmla="*/ 7596393 w 9144000"/>
              <a:gd name="connsiteY7767" fmla="*/ 247309 h 5510676"/>
              <a:gd name="connsiteX7768" fmla="*/ 4327234 w 9144000"/>
              <a:gd name="connsiteY7768" fmla="*/ 246875 h 5510676"/>
              <a:gd name="connsiteX7769" fmla="*/ 4328186 w 9144000"/>
              <a:gd name="connsiteY7769" fmla="*/ 250472 h 5510676"/>
              <a:gd name="connsiteX7770" fmla="*/ 4321942 w 9144000"/>
              <a:gd name="connsiteY7770" fmla="*/ 255971 h 5510676"/>
              <a:gd name="connsiteX7771" fmla="*/ 4320040 w 9144000"/>
              <a:gd name="connsiteY7771" fmla="*/ 248777 h 5510676"/>
              <a:gd name="connsiteX7772" fmla="*/ 4327234 w 9144000"/>
              <a:gd name="connsiteY7772" fmla="*/ 246875 h 5510676"/>
              <a:gd name="connsiteX7773" fmla="*/ 3164827 w 9144000"/>
              <a:gd name="connsiteY7773" fmla="*/ 246309 h 5510676"/>
              <a:gd name="connsiteX7774" fmla="*/ 3173922 w 9144000"/>
              <a:gd name="connsiteY7774" fmla="*/ 251600 h 5510676"/>
              <a:gd name="connsiteX7775" fmla="*/ 3163131 w 9144000"/>
              <a:gd name="connsiteY7775" fmla="*/ 254454 h 5510676"/>
              <a:gd name="connsiteX7776" fmla="*/ 3145145 w 9144000"/>
              <a:gd name="connsiteY7776" fmla="*/ 259209 h 5510676"/>
              <a:gd name="connsiteX7777" fmla="*/ 3121660 w 9144000"/>
              <a:gd name="connsiteY7777" fmla="*/ 257721 h 5510676"/>
              <a:gd name="connsiteX7778" fmla="*/ 4504113 w 9144000"/>
              <a:gd name="connsiteY7778" fmla="*/ 246294 h 5510676"/>
              <a:gd name="connsiteX7779" fmla="*/ 4506015 w 9144000"/>
              <a:gd name="connsiteY7779" fmla="*/ 253488 h 5510676"/>
              <a:gd name="connsiteX7780" fmla="*/ 4498822 w 9144000"/>
              <a:gd name="connsiteY7780" fmla="*/ 255390 h 5510676"/>
              <a:gd name="connsiteX7781" fmla="*/ 3518584 w 9144000"/>
              <a:gd name="connsiteY7781" fmla="*/ 245146 h 5510676"/>
              <a:gd name="connsiteX7782" fmla="*/ 3529582 w 9144000"/>
              <a:gd name="connsiteY7782" fmla="*/ 257633 h 5510676"/>
              <a:gd name="connsiteX7783" fmla="*/ 3531484 w 9144000"/>
              <a:gd name="connsiteY7783" fmla="*/ 264828 h 5510676"/>
              <a:gd name="connsiteX7784" fmla="*/ 3498904 w 9144000"/>
              <a:gd name="connsiteY7784" fmla="*/ 258047 h 5510676"/>
              <a:gd name="connsiteX7785" fmla="*/ 3513292 w 9144000"/>
              <a:gd name="connsiteY7785" fmla="*/ 254243 h 5510676"/>
              <a:gd name="connsiteX7786" fmla="*/ 3520486 w 9144000"/>
              <a:gd name="connsiteY7786" fmla="*/ 252341 h 5510676"/>
              <a:gd name="connsiteX7787" fmla="*/ 6520239 w 9144000"/>
              <a:gd name="connsiteY7787" fmla="*/ 244370 h 5510676"/>
              <a:gd name="connsiteX7788" fmla="*/ 6522141 w 9144000"/>
              <a:gd name="connsiteY7788" fmla="*/ 251565 h 5510676"/>
              <a:gd name="connsiteX7789" fmla="*/ 6514947 w 9144000"/>
              <a:gd name="connsiteY7789" fmla="*/ 253466 h 5510676"/>
              <a:gd name="connsiteX7790" fmla="*/ 5242309 w 9144000"/>
              <a:gd name="connsiteY7790" fmla="*/ 243557 h 5510676"/>
              <a:gd name="connsiteX7791" fmla="*/ 5235115 w 9144000"/>
              <a:gd name="connsiteY7791" fmla="*/ 245458 h 5510676"/>
              <a:gd name="connsiteX7792" fmla="*/ 5244211 w 9144000"/>
              <a:gd name="connsiteY7792" fmla="*/ 250751 h 5510676"/>
              <a:gd name="connsiteX7793" fmla="*/ 5242309 w 9144000"/>
              <a:gd name="connsiteY7793" fmla="*/ 243557 h 5510676"/>
              <a:gd name="connsiteX7794" fmla="*/ 7050877 w 9144000"/>
              <a:gd name="connsiteY7794" fmla="*/ 242628 h 5510676"/>
              <a:gd name="connsiteX7795" fmla="*/ 7052779 w 9144000"/>
              <a:gd name="connsiteY7795" fmla="*/ 249822 h 5510676"/>
              <a:gd name="connsiteX7796" fmla="*/ 7045585 w 9144000"/>
              <a:gd name="connsiteY7796" fmla="*/ 251724 h 5510676"/>
              <a:gd name="connsiteX7797" fmla="*/ 7050877 w 9144000"/>
              <a:gd name="connsiteY7797" fmla="*/ 242628 h 5510676"/>
              <a:gd name="connsiteX7798" fmla="*/ 3478809 w 9144000"/>
              <a:gd name="connsiteY7798" fmla="*/ 240269 h 5510676"/>
              <a:gd name="connsiteX7799" fmla="*/ 3473517 w 9144000"/>
              <a:gd name="connsiteY7799" fmla="*/ 249364 h 5510676"/>
              <a:gd name="connsiteX7800" fmla="*/ 3457227 w 9144000"/>
              <a:gd name="connsiteY7800" fmla="*/ 245975 h 5510676"/>
              <a:gd name="connsiteX7801" fmla="*/ 3464420 w 9144000"/>
              <a:gd name="connsiteY7801" fmla="*/ 244073 h 5510676"/>
              <a:gd name="connsiteX7802" fmla="*/ 4094289 w 9144000"/>
              <a:gd name="connsiteY7802" fmla="*/ 239187 h 5510676"/>
              <a:gd name="connsiteX7803" fmla="*/ 4088997 w 9144000"/>
              <a:gd name="connsiteY7803" fmla="*/ 248283 h 5510676"/>
              <a:gd name="connsiteX7804" fmla="*/ 4073657 w 9144000"/>
              <a:gd name="connsiteY7804" fmla="*/ 248490 h 5510676"/>
              <a:gd name="connsiteX7805" fmla="*/ 4065512 w 9144000"/>
              <a:gd name="connsiteY7805" fmla="*/ 246794 h 5510676"/>
              <a:gd name="connsiteX7806" fmla="*/ 3047402 w 9144000"/>
              <a:gd name="connsiteY7806" fmla="*/ 238868 h 5510676"/>
              <a:gd name="connsiteX7807" fmla="*/ 3042110 w 9144000"/>
              <a:gd name="connsiteY7807" fmla="*/ 247963 h 5510676"/>
              <a:gd name="connsiteX7808" fmla="*/ 3040208 w 9144000"/>
              <a:gd name="connsiteY7808" fmla="*/ 240770 h 5510676"/>
              <a:gd name="connsiteX7809" fmla="*/ 3047402 w 9144000"/>
              <a:gd name="connsiteY7809" fmla="*/ 238868 h 5510676"/>
              <a:gd name="connsiteX7810" fmla="*/ 4186325 w 9144000"/>
              <a:gd name="connsiteY7810" fmla="*/ 237945 h 5510676"/>
              <a:gd name="connsiteX7811" fmla="*/ 4175742 w 9144000"/>
              <a:gd name="connsiteY7811" fmla="*/ 256137 h 5510676"/>
              <a:gd name="connsiteX7812" fmla="*/ 4173840 w 9144000"/>
              <a:gd name="connsiteY7812" fmla="*/ 248944 h 5510676"/>
              <a:gd name="connsiteX7813" fmla="*/ 4166645 w 9144000"/>
              <a:gd name="connsiteY7813" fmla="*/ 250846 h 5510676"/>
              <a:gd name="connsiteX7814" fmla="*/ 4164743 w 9144000"/>
              <a:gd name="connsiteY7814" fmla="*/ 243651 h 5510676"/>
              <a:gd name="connsiteX7815" fmla="*/ 4186325 w 9144000"/>
              <a:gd name="connsiteY7815" fmla="*/ 237945 h 5510676"/>
              <a:gd name="connsiteX7816" fmla="*/ 4115872 w 9144000"/>
              <a:gd name="connsiteY7816" fmla="*/ 233480 h 5510676"/>
              <a:gd name="connsiteX7817" fmla="*/ 4124017 w 9144000"/>
              <a:gd name="connsiteY7817" fmla="*/ 235176 h 5510676"/>
              <a:gd name="connsiteX7818" fmla="*/ 4117774 w 9144000"/>
              <a:gd name="connsiteY7818" fmla="*/ 240675 h 5510676"/>
              <a:gd name="connsiteX7819" fmla="*/ 4110579 w 9144000"/>
              <a:gd name="connsiteY7819" fmla="*/ 242577 h 5510676"/>
              <a:gd name="connsiteX7820" fmla="*/ 2953464 w 9144000"/>
              <a:gd name="connsiteY7820" fmla="*/ 232914 h 5510676"/>
              <a:gd name="connsiteX7821" fmla="*/ 2958011 w 9144000"/>
              <a:gd name="connsiteY7821" fmla="*/ 235561 h 5510676"/>
              <a:gd name="connsiteX7822" fmla="*/ 2962560 w 9144000"/>
              <a:gd name="connsiteY7822" fmla="*/ 238206 h 5510676"/>
              <a:gd name="connsiteX7823" fmla="*/ 2968060 w 9144000"/>
              <a:gd name="connsiteY7823" fmla="*/ 244450 h 5510676"/>
              <a:gd name="connsiteX7824" fmla="*/ 2971656 w 9144000"/>
              <a:gd name="connsiteY7824" fmla="*/ 243499 h 5510676"/>
              <a:gd name="connsiteX7825" fmla="*/ 2980753 w 9144000"/>
              <a:gd name="connsiteY7825" fmla="*/ 248791 h 5510676"/>
              <a:gd name="connsiteX7826" fmla="*/ 2984556 w 9144000"/>
              <a:gd name="connsiteY7826" fmla="*/ 263179 h 5510676"/>
              <a:gd name="connsiteX7827" fmla="*/ 3009943 w 9144000"/>
              <a:gd name="connsiteY7827" fmla="*/ 271862 h 5510676"/>
              <a:gd name="connsiteX7828" fmla="*/ 3026234 w 9144000"/>
              <a:gd name="connsiteY7828" fmla="*/ 275252 h 5510676"/>
              <a:gd name="connsiteX7829" fmla="*/ 3022636 w 9144000"/>
              <a:gd name="connsiteY7829" fmla="*/ 276203 h 5510676"/>
              <a:gd name="connsiteX7830" fmla="*/ 3019039 w 9144000"/>
              <a:gd name="connsiteY7830" fmla="*/ 277154 h 5510676"/>
              <a:gd name="connsiteX7831" fmla="*/ 2990263 w 9144000"/>
              <a:gd name="connsiteY7831" fmla="*/ 284762 h 5510676"/>
              <a:gd name="connsiteX7832" fmla="*/ 2977776 w 9144000"/>
              <a:gd name="connsiteY7832" fmla="*/ 295761 h 5510676"/>
              <a:gd name="connsiteX7833" fmla="*/ 2968680 w 9144000"/>
              <a:gd name="connsiteY7833" fmla="*/ 290468 h 5510676"/>
              <a:gd name="connsiteX7834" fmla="*/ 2967729 w 9144000"/>
              <a:gd name="connsiteY7834" fmla="*/ 286871 h 5510676"/>
              <a:gd name="connsiteX7835" fmla="*/ 2959583 w 9144000"/>
              <a:gd name="connsiteY7835" fmla="*/ 285176 h 5510676"/>
              <a:gd name="connsiteX7836" fmla="*/ 2950488 w 9144000"/>
              <a:gd name="connsiteY7836" fmla="*/ 279883 h 5510676"/>
              <a:gd name="connsiteX7837" fmla="*/ 2903518 w 9144000"/>
              <a:gd name="connsiteY7837" fmla="*/ 276908 h 5510676"/>
              <a:gd name="connsiteX7838" fmla="*/ 2894422 w 9144000"/>
              <a:gd name="connsiteY7838" fmla="*/ 271615 h 5510676"/>
              <a:gd name="connsiteX7839" fmla="*/ 2880033 w 9144000"/>
              <a:gd name="connsiteY7839" fmla="*/ 275419 h 5510676"/>
              <a:gd name="connsiteX7840" fmla="*/ 2842160 w 9144000"/>
              <a:gd name="connsiteY7840" fmla="*/ 277735 h 5510676"/>
              <a:gd name="connsiteX7841" fmla="*/ 2804287 w 9144000"/>
              <a:gd name="connsiteY7841" fmla="*/ 280050 h 5510676"/>
              <a:gd name="connsiteX7842" fmla="*/ 2787996 w 9144000"/>
              <a:gd name="connsiteY7842" fmla="*/ 276661 h 5510676"/>
              <a:gd name="connsiteX7843" fmla="*/ 2780803 w 9144000"/>
              <a:gd name="connsiteY7843" fmla="*/ 278563 h 5510676"/>
              <a:gd name="connsiteX7844" fmla="*/ 2764512 w 9144000"/>
              <a:gd name="connsiteY7844" fmla="*/ 275173 h 5510676"/>
              <a:gd name="connsiteX7845" fmla="*/ 2755416 w 9144000"/>
              <a:gd name="connsiteY7845" fmla="*/ 269880 h 5510676"/>
              <a:gd name="connsiteX7846" fmla="*/ 2762610 w 9144000"/>
              <a:gd name="connsiteY7846" fmla="*/ 267978 h 5510676"/>
              <a:gd name="connsiteX7847" fmla="*/ 2769804 w 9144000"/>
              <a:gd name="connsiteY7847" fmla="*/ 266076 h 5510676"/>
              <a:gd name="connsiteX7848" fmla="*/ 2776998 w 9144000"/>
              <a:gd name="connsiteY7848" fmla="*/ 264174 h 5510676"/>
              <a:gd name="connsiteX7849" fmla="*/ 2770548 w 9144000"/>
              <a:gd name="connsiteY7849" fmla="*/ 254334 h 5510676"/>
              <a:gd name="connsiteX7850" fmla="*/ 2776792 w 9144000"/>
              <a:gd name="connsiteY7850" fmla="*/ 248834 h 5510676"/>
              <a:gd name="connsiteX7851" fmla="*/ 2782290 w 9144000"/>
              <a:gd name="connsiteY7851" fmla="*/ 255078 h 5510676"/>
              <a:gd name="connsiteX7852" fmla="*/ 2805775 w 9144000"/>
              <a:gd name="connsiteY7852" fmla="*/ 256566 h 5510676"/>
              <a:gd name="connsiteX7853" fmla="*/ 2852745 w 9144000"/>
              <a:gd name="connsiteY7853" fmla="*/ 259542 h 5510676"/>
              <a:gd name="connsiteX7854" fmla="*/ 2890618 w 9144000"/>
              <a:gd name="connsiteY7854" fmla="*/ 257226 h 5510676"/>
              <a:gd name="connsiteX7855" fmla="*/ 2896117 w 9144000"/>
              <a:gd name="connsiteY7855" fmla="*/ 263470 h 5510676"/>
              <a:gd name="connsiteX7856" fmla="*/ 2902567 w 9144000"/>
              <a:gd name="connsiteY7856" fmla="*/ 273310 h 5510676"/>
              <a:gd name="connsiteX7857" fmla="*/ 2910713 w 9144000"/>
              <a:gd name="connsiteY7857" fmla="*/ 275006 h 5510676"/>
              <a:gd name="connsiteX7858" fmla="*/ 2912407 w 9144000"/>
              <a:gd name="connsiteY7858" fmla="*/ 266860 h 5510676"/>
              <a:gd name="connsiteX7859" fmla="*/ 2916749 w 9144000"/>
              <a:gd name="connsiteY7859" fmla="*/ 254167 h 5510676"/>
              <a:gd name="connsiteX7860" fmla="*/ 2926589 w 9144000"/>
              <a:gd name="connsiteY7860" fmla="*/ 247716 h 5510676"/>
              <a:gd name="connsiteX7861" fmla="*/ 2931881 w 9144000"/>
              <a:gd name="connsiteY7861" fmla="*/ 238621 h 5510676"/>
              <a:gd name="connsiteX7862" fmla="*/ 2946269 w 9144000"/>
              <a:gd name="connsiteY7862" fmla="*/ 234816 h 5510676"/>
              <a:gd name="connsiteX7863" fmla="*/ 2953464 w 9144000"/>
              <a:gd name="connsiteY7863" fmla="*/ 232914 h 5510676"/>
              <a:gd name="connsiteX7864" fmla="*/ 2022099 w 9144000"/>
              <a:gd name="connsiteY7864" fmla="*/ 232843 h 5510676"/>
              <a:gd name="connsiteX7865" fmla="*/ 2038388 w 9144000"/>
              <a:gd name="connsiteY7865" fmla="*/ 236232 h 5510676"/>
              <a:gd name="connsiteX7866" fmla="*/ 2009613 w 9144000"/>
              <a:gd name="connsiteY7866" fmla="*/ 243839 h 5510676"/>
              <a:gd name="connsiteX7867" fmla="*/ 2007711 w 9144000"/>
              <a:gd name="connsiteY7867" fmla="*/ 236647 h 5510676"/>
              <a:gd name="connsiteX7868" fmla="*/ 2022099 w 9144000"/>
              <a:gd name="connsiteY7868" fmla="*/ 232843 h 5510676"/>
              <a:gd name="connsiteX7869" fmla="*/ 4207909 w 9144000"/>
              <a:gd name="connsiteY7869" fmla="*/ 232239 h 5510676"/>
              <a:gd name="connsiteX7870" fmla="*/ 4204518 w 9144000"/>
              <a:gd name="connsiteY7870" fmla="*/ 248530 h 5510676"/>
              <a:gd name="connsiteX7871" fmla="*/ 4193520 w 9144000"/>
              <a:gd name="connsiteY7871" fmla="*/ 236043 h 5510676"/>
              <a:gd name="connsiteX7872" fmla="*/ 4207909 w 9144000"/>
              <a:gd name="connsiteY7872" fmla="*/ 232239 h 5510676"/>
              <a:gd name="connsiteX7873" fmla="*/ 2059972 w 9144000"/>
              <a:gd name="connsiteY7873" fmla="*/ 230526 h 5510676"/>
              <a:gd name="connsiteX7874" fmla="*/ 2076263 w 9144000"/>
              <a:gd name="connsiteY7874" fmla="*/ 233917 h 5510676"/>
              <a:gd name="connsiteX7875" fmla="*/ 2061874 w 9144000"/>
              <a:gd name="connsiteY7875" fmla="*/ 237720 h 5510676"/>
              <a:gd name="connsiteX7876" fmla="*/ 4361303 w 9144000"/>
              <a:gd name="connsiteY7876" fmla="*/ 230170 h 5510676"/>
              <a:gd name="connsiteX7877" fmla="*/ 4365107 w 9144000"/>
              <a:gd name="connsiteY7877" fmla="*/ 244558 h 5510676"/>
              <a:gd name="connsiteX7878" fmla="*/ 4339721 w 9144000"/>
              <a:gd name="connsiteY7878" fmla="*/ 235876 h 5510676"/>
              <a:gd name="connsiteX7879" fmla="*/ 4361303 w 9144000"/>
              <a:gd name="connsiteY7879" fmla="*/ 230170 h 5510676"/>
              <a:gd name="connsiteX7880" fmla="*/ 2602352 w 9144000"/>
              <a:gd name="connsiteY7880" fmla="*/ 229527 h 5510676"/>
              <a:gd name="connsiteX7881" fmla="*/ 2637578 w 9144000"/>
              <a:gd name="connsiteY7881" fmla="*/ 231760 h 5510676"/>
              <a:gd name="connsiteX7882" fmla="*/ 2662965 w 9144000"/>
              <a:gd name="connsiteY7882" fmla="*/ 240442 h 5510676"/>
              <a:gd name="connsiteX7883" fmla="*/ 2639481 w 9144000"/>
              <a:gd name="connsiteY7883" fmla="*/ 238954 h 5510676"/>
              <a:gd name="connsiteX7884" fmla="*/ 2627738 w 9144000"/>
              <a:gd name="connsiteY7884" fmla="*/ 238210 h 5510676"/>
              <a:gd name="connsiteX7885" fmla="*/ 2615996 w 9144000"/>
              <a:gd name="connsiteY7885" fmla="*/ 237466 h 5510676"/>
              <a:gd name="connsiteX7886" fmla="*/ 2610703 w 9144000"/>
              <a:gd name="connsiteY7886" fmla="*/ 246563 h 5510676"/>
              <a:gd name="connsiteX7887" fmla="*/ 2603509 w 9144000"/>
              <a:gd name="connsiteY7887" fmla="*/ 248465 h 5510676"/>
              <a:gd name="connsiteX7888" fmla="*/ 2596316 w 9144000"/>
              <a:gd name="connsiteY7888" fmla="*/ 250367 h 5510676"/>
              <a:gd name="connsiteX7889" fmla="*/ 2582879 w 9144000"/>
              <a:gd name="connsiteY7889" fmla="*/ 257768 h 5510676"/>
              <a:gd name="connsiteX7890" fmla="*/ 2582135 w 9144000"/>
              <a:gd name="connsiteY7890" fmla="*/ 269511 h 5510676"/>
              <a:gd name="connsiteX7891" fmla="*/ 2573245 w 9144000"/>
              <a:gd name="connsiteY7891" fmla="*/ 279557 h 5510676"/>
              <a:gd name="connsiteX7892" fmla="*/ 2549761 w 9144000"/>
              <a:gd name="connsiteY7892" fmla="*/ 278069 h 5510676"/>
              <a:gd name="connsiteX7893" fmla="*/ 2538970 w 9144000"/>
              <a:gd name="connsiteY7893" fmla="*/ 280923 h 5510676"/>
              <a:gd name="connsiteX7894" fmla="*/ 2535372 w 9144000"/>
              <a:gd name="connsiteY7894" fmla="*/ 281873 h 5510676"/>
              <a:gd name="connsiteX7895" fmla="*/ 2533470 w 9144000"/>
              <a:gd name="connsiteY7895" fmla="*/ 274679 h 5510676"/>
              <a:gd name="connsiteX7896" fmla="*/ 2526276 w 9144000"/>
              <a:gd name="connsiteY7896" fmla="*/ 276581 h 5510676"/>
              <a:gd name="connsiteX7897" fmla="*/ 2515484 w 9144000"/>
              <a:gd name="connsiteY7897" fmla="*/ 279434 h 5510676"/>
              <a:gd name="connsiteX7898" fmla="*/ 2497499 w 9144000"/>
              <a:gd name="connsiteY7898" fmla="*/ 284188 h 5510676"/>
              <a:gd name="connsiteX7899" fmla="*/ 2464918 w 9144000"/>
              <a:gd name="connsiteY7899" fmla="*/ 277409 h 5510676"/>
              <a:gd name="connsiteX7900" fmla="*/ 2443335 w 9144000"/>
              <a:gd name="connsiteY7900" fmla="*/ 283115 h 5510676"/>
              <a:gd name="connsiteX7901" fmla="*/ 2434240 w 9144000"/>
              <a:gd name="connsiteY7901" fmla="*/ 277823 h 5510676"/>
              <a:gd name="connsiteX7902" fmla="*/ 2419851 w 9144000"/>
              <a:gd name="connsiteY7902" fmla="*/ 281627 h 5510676"/>
              <a:gd name="connsiteX7903" fmla="*/ 2410754 w 9144000"/>
              <a:gd name="connsiteY7903" fmla="*/ 276335 h 5510676"/>
              <a:gd name="connsiteX7904" fmla="*/ 2417949 w 9144000"/>
              <a:gd name="connsiteY7904" fmla="*/ 274433 h 5510676"/>
              <a:gd name="connsiteX7905" fmla="*/ 2463016 w 9144000"/>
              <a:gd name="connsiteY7905" fmla="*/ 270214 h 5510676"/>
              <a:gd name="connsiteX7906" fmla="*/ 2453920 w 9144000"/>
              <a:gd name="connsiteY7906" fmla="*/ 264923 h 5510676"/>
              <a:gd name="connsiteX7907" fmla="*/ 2461113 w 9144000"/>
              <a:gd name="connsiteY7907" fmla="*/ 263020 h 5510676"/>
              <a:gd name="connsiteX7908" fmla="*/ 2452018 w 9144000"/>
              <a:gd name="connsiteY7908" fmla="*/ 257728 h 5510676"/>
              <a:gd name="connsiteX7909" fmla="*/ 2431385 w 9144000"/>
              <a:gd name="connsiteY7909" fmla="*/ 267031 h 5510676"/>
              <a:gd name="connsiteX7910" fmla="*/ 2428740 w 9144000"/>
              <a:gd name="connsiteY7910" fmla="*/ 271580 h 5510676"/>
              <a:gd name="connsiteX7911" fmla="*/ 2430435 w 9144000"/>
              <a:gd name="connsiteY7911" fmla="*/ 263433 h 5510676"/>
              <a:gd name="connsiteX7912" fmla="*/ 2421339 w 9144000"/>
              <a:gd name="connsiteY7912" fmla="*/ 258141 h 5510676"/>
              <a:gd name="connsiteX7913" fmla="*/ 2450116 w 9144000"/>
              <a:gd name="connsiteY7913" fmla="*/ 250533 h 5510676"/>
              <a:gd name="connsiteX7914" fmla="*/ 2487989 w 9144000"/>
              <a:gd name="connsiteY7914" fmla="*/ 248218 h 5510676"/>
              <a:gd name="connsiteX7915" fmla="*/ 2489891 w 9144000"/>
              <a:gd name="connsiteY7915" fmla="*/ 255413 h 5510676"/>
              <a:gd name="connsiteX7916" fmla="*/ 2484598 w 9144000"/>
              <a:gd name="connsiteY7916" fmla="*/ 264509 h 5510676"/>
              <a:gd name="connsiteX7917" fmla="*/ 2488196 w 9144000"/>
              <a:gd name="connsiteY7917" fmla="*/ 263558 h 5510676"/>
              <a:gd name="connsiteX7918" fmla="*/ 2498987 w 9144000"/>
              <a:gd name="connsiteY7918" fmla="*/ 260705 h 5510676"/>
              <a:gd name="connsiteX7919" fmla="*/ 2506182 w 9144000"/>
              <a:gd name="connsiteY7919" fmla="*/ 258803 h 5510676"/>
              <a:gd name="connsiteX7920" fmla="*/ 2504279 w 9144000"/>
              <a:gd name="connsiteY7920" fmla="*/ 251608 h 5510676"/>
              <a:gd name="connsiteX7921" fmla="*/ 2513376 w 9144000"/>
              <a:gd name="connsiteY7921" fmla="*/ 256901 h 5510676"/>
              <a:gd name="connsiteX7922" fmla="*/ 2522471 w 9144000"/>
              <a:gd name="connsiteY7922" fmla="*/ 262192 h 5510676"/>
              <a:gd name="connsiteX7923" fmla="*/ 2534958 w 9144000"/>
              <a:gd name="connsiteY7923" fmla="*/ 251194 h 5510676"/>
              <a:gd name="connsiteX7924" fmla="*/ 2544055 w 9144000"/>
              <a:gd name="connsiteY7924" fmla="*/ 256486 h 5510676"/>
              <a:gd name="connsiteX7925" fmla="*/ 2565636 w 9144000"/>
              <a:gd name="connsiteY7925" fmla="*/ 250780 h 5510676"/>
              <a:gd name="connsiteX7926" fmla="*/ 2569235 w 9144000"/>
              <a:gd name="connsiteY7926" fmla="*/ 249829 h 5510676"/>
              <a:gd name="connsiteX7927" fmla="*/ 2580026 w 9144000"/>
              <a:gd name="connsiteY7927" fmla="*/ 246976 h 5510676"/>
              <a:gd name="connsiteX7928" fmla="*/ 2592512 w 9144000"/>
              <a:gd name="connsiteY7928" fmla="*/ 235979 h 5510676"/>
              <a:gd name="connsiteX7929" fmla="*/ 2585318 w 9144000"/>
              <a:gd name="connsiteY7929" fmla="*/ 237881 h 5510676"/>
              <a:gd name="connsiteX7930" fmla="*/ 2584367 w 9144000"/>
              <a:gd name="connsiteY7930" fmla="*/ 234282 h 5510676"/>
              <a:gd name="connsiteX7931" fmla="*/ 2602352 w 9144000"/>
              <a:gd name="connsiteY7931" fmla="*/ 229527 h 5510676"/>
              <a:gd name="connsiteX7932" fmla="*/ 2706131 w 9144000"/>
              <a:gd name="connsiteY7932" fmla="*/ 229030 h 5510676"/>
              <a:gd name="connsiteX7933" fmla="*/ 2715227 w 9144000"/>
              <a:gd name="connsiteY7933" fmla="*/ 234323 h 5510676"/>
              <a:gd name="connsiteX7934" fmla="*/ 2724323 w 9144000"/>
              <a:gd name="connsiteY7934" fmla="*/ 239615 h 5510676"/>
              <a:gd name="connsiteX7935" fmla="*/ 2726224 w 9144000"/>
              <a:gd name="connsiteY7935" fmla="*/ 246809 h 5510676"/>
              <a:gd name="connsiteX7936" fmla="*/ 2735321 w 9144000"/>
              <a:gd name="connsiteY7936" fmla="*/ 252102 h 5510676"/>
              <a:gd name="connsiteX7937" fmla="*/ 2742515 w 9144000"/>
              <a:gd name="connsiteY7937" fmla="*/ 250200 h 5510676"/>
              <a:gd name="connsiteX7938" fmla="*/ 2760708 w 9144000"/>
              <a:gd name="connsiteY7938" fmla="*/ 260784 h 5510676"/>
              <a:gd name="connsiteX7939" fmla="*/ 2769804 w 9144000"/>
              <a:gd name="connsiteY7939" fmla="*/ 266076 h 5510676"/>
              <a:gd name="connsiteX7940" fmla="*/ 2753514 w 9144000"/>
              <a:gd name="connsiteY7940" fmla="*/ 262686 h 5510676"/>
              <a:gd name="connsiteX7941" fmla="*/ 2731931 w 9144000"/>
              <a:gd name="connsiteY7941" fmla="*/ 268392 h 5510676"/>
              <a:gd name="connsiteX7942" fmla="*/ 2726639 w 9144000"/>
              <a:gd name="connsiteY7942" fmla="*/ 277488 h 5510676"/>
              <a:gd name="connsiteX7943" fmla="*/ 2719445 w 9144000"/>
              <a:gd name="connsiteY7943" fmla="*/ 279390 h 5510676"/>
              <a:gd name="connsiteX7944" fmla="*/ 2717543 w 9144000"/>
              <a:gd name="connsiteY7944" fmla="*/ 272196 h 5510676"/>
              <a:gd name="connsiteX7945" fmla="*/ 2663379 w 9144000"/>
              <a:gd name="connsiteY7945" fmla="*/ 271121 h 5510676"/>
              <a:gd name="connsiteX7946" fmla="*/ 2637993 w 9144000"/>
              <a:gd name="connsiteY7946" fmla="*/ 262439 h 5510676"/>
              <a:gd name="connsiteX7947" fmla="*/ 2630798 w 9144000"/>
              <a:gd name="connsiteY7947" fmla="*/ 264341 h 5510676"/>
              <a:gd name="connsiteX7948" fmla="*/ 2612813 w 9144000"/>
              <a:gd name="connsiteY7948" fmla="*/ 269096 h 5510676"/>
              <a:gd name="connsiteX7949" fmla="*/ 2592926 w 9144000"/>
              <a:gd name="connsiteY7949" fmla="*/ 266658 h 5510676"/>
              <a:gd name="connsiteX7950" fmla="*/ 2636091 w 9144000"/>
              <a:gd name="connsiteY7950" fmla="*/ 255245 h 5510676"/>
              <a:gd name="connsiteX7951" fmla="*/ 2655978 w 9144000"/>
              <a:gd name="connsiteY7951" fmla="*/ 257684 h 5510676"/>
              <a:gd name="connsiteX7952" fmla="*/ 2672062 w 9144000"/>
              <a:gd name="connsiteY7952" fmla="*/ 245735 h 5510676"/>
              <a:gd name="connsiteX7953" fmla="*/ 2686450 w 9144000"/>
              <a:gd name="connsiteY7953" fmla="*/ 241931 h 5510676"/>
              <a:gd name="connsiteX7954" fmla="*/ 2699887 w 9144000"/>
              <a:gd name="connsiteY7954" fmla="*/ 234530 h 5510676"/>
              <a:gd name="connsiteX7955" fmla="*/ 2706131 w 9144000"/>
              <a:gd name="connsiteY7955" fmla="*/ 229030 h 5510676"/>
              <a:gd name="connsiteX7956" fmla="*/ 3783696 w 9144000"/>
              <a:gd name="connsiteY7956" fmla="*/ 228936 h 5510676"/>
              <a:gd name="connsiteX7957" fmla="*/ 3792793 w 9144000"/>
              <a:gd name="connsiteY7957" fmla="*/ 234229 h 5510676"/>
              <a:gd name="connsiteX7958" fmla="*/ 3771209 w 9144000"/>
              <a:gd name="connsiteY7958" fmla="*/ 239935 h 5510676"/>
              <a:gd name="connsiteX7959" fmla="*/ 3754919 w 9144000"/>
              <a:gd name="connsiteY7959" fmla="*/ 236544 h 5510676"/>
              <a:gd name="connsiteX7960" fmla="*/ 7362240 w 9144000"/>
              <a:gd name="connsiteY7960" fmla="*/ 228892 h 5510676"/>
              <a:gd name="connsiteX7961" fmla="*/ 7349085 w 9144000"/>
              <a:gd name="connsiteY7961" fmla="*/ 236785 h 5510676"/>
              <a:gd name="connsiteX7962" fmla="*/ 7349086 w 9144000"/>
              <a:gd name="connsiteY7962" fmla="*/ 247309 h 5510676"/>
              <a:gd name="connsiteX7963" fmla="*/ 7370133 w 9144000"/>
              <a:gd name="connsiteY7963" fmla="*/ 236785 h 5510676"/>
              <a:gd name="connsiteX7964" fmla="*/ 7372763 w 9144000"/>
              <a:gd name="connsiteY7964" fmla="*/ 228892 h 5510676"/>
              <a:gd name="connsiteX7965" fmla="*/ 7362240 w 9144000"/>
              <a:gd name="connsiteY7965" fmla="*/ 228892 h 5510676"/>
              <a:gd name="connsiteX7966" fmla="*/ 3475005 w 9144000"/>
              <a:gd name="connsiteY7966" fmla="*/ 225880 h 5510676"/>
              <a:gd name="connsiteX7967" fmla="*/ 3462518 w 9144000"/>
              <a:gd name="connsiteY7967" fmla="*/ 236878 h 5510676"/>
              <a:gd name="connsiteX7968" fmla="*/ 3460617 w 9144000"/>
              <a:gd name="connsiteY7968" fmla="*/ 229684 h 5510676"/>
              <a:gd name="connsiteX7969" fmla="*/ 3597720 w 9144000"/>
              <a:gd name="connsiteY7969" fmla="*/ 224224 h 5510676"/>
              <a:gd name="connsiteX7970" fmla="*/ 3605866 w 9144000"/>
              <a:gd name="connsiteY7970" fmla="*/ 225920 h 5510676"/>
              <a:gd name="connsiteX7971" fmla="*/ 3606817 w 9144000"/>
              <a:gd name="connsiteY7971" fmla="*/ 229517 h 5510676"/>
              <a:gd name="connsiteX7972" fmla="*/ 3608719 w 9144000"/>
              <a:gd name="connsiteY7972" fmla="*/ 236711 h 5510676"/>
              <a:gd name="connsiteX7973" fmla="*/ 3603426 w 9144000"/>
              <a:gd name="connsiteY7973" fmla="*/ 245808 h 5510676"/>
              <a:gd name="connsiteX7974" fmla="*/ 3587137 w 9144000"/>
              <a:gd name="connsiteY7974" fmla="*/ 242417 h 5510676"/>
              <a:gd name="connsiteX7975" fmla="*/ 3594330 w 9144000"/>
              <a:gd name="connsiteY7975" fmla="*/ 240515 h 5510676"/>
              <a:gd name="connsiteX7976" fmla="*/ 3599622 w 9144000"/>
              <a:gd name="connsiteY7976" fmla="*/ 231419 h 5510676"/>
              <a:gd name="connsiteX7977" fmla="*/ 3597720 w 9144000"/>
              <a:gd name="connsiteY7977" fmla="*/ 224224 h 5510676"/>
              <a:gd name="connsiteX7978" fmla="*/ 7163948 w 9144000"/>
              <a:gd name="connsiteY7978" fmla="*/ 221970 h 5510676"/>
              <a:gd name="connsiteX7979" fmla="*/ 7159658 w 9144000"/>
              <a:gd name="connsiteY7979" fmla="*/ 226261 h 5510676"/>
              <a:gd name="connsiteX7980" fmla="*/ 7170182 w 9144000"/>
              <a:gd name="connsiteY7980" fmla="*/ 226261 h 5510676"/>
              <a:gd name="connsiteX7981" fmla="*/ 7175711 w 9144000"/>
              <a:gd name="connsiteY7981" fmla="*/ 224418 h 5510676"/>
              <a:gd name="connsiteX7982" fmla="*/ 2965950 w 9144000"/>
              <a:gd name="connsiteY7982" fmla="*/ 221917 h 5510676"/>
              <a:gd name="connsiteX7983" fmla="*/ 2967852 w 9144000"/>
              <a:gd name="connsiteY7983" fmla="*/ 229111 h 5510676"/>
              <a:gd name="connsiteX7984" fmla="*/ 2958756 w 9144000"/>
              <a:gd name="connsiteY7984" fmla="*/ 223819 h 5510676"/>
              <a:gd name="connsiteX7985" fmla="*/ 2965950 w 9144000"/>
              <a:gd name="connsiteY7985" fmla="*/ 221917 h 5510676"/>
              <a:gd name="connsiteX7986" fmla="*/ 6890825 w 9144000"/>
              <a:gd name="connsiteY7986" fmla="*/ 219517 h 5510676"/>
              <a:gd name="connsiteX7987" fmla="*/ 6899921 w 9144000"/>
              <a:gd name="connsiteY7987" fmla="*/ 224809 h 5510676"/>
              <a:gd name="connsiteX7988" fmla="*/ 6900872 w 9144000"/>
              <a:gd name="connsiteY7988" fmla="*/ 228407 h 5510676"/>
              <a:gd name="connsiteX7989" fmla="*/ 6895580 w 9144000"/>
              <a:gd name="connsiteY7989" fmla="*/ 237502 h 5510676"/>
              <a:gd name="connsiteX7990" fmla="*/ 6872096 w 9144000"/>
              <a:gd name="connsiteY7990" fmla="*/ 236014 h 5510676"/>
              <a:gd name="connsiteX7991" fmla="*/ 6858451 w 9144000"/>
              <a:gd name="connsiteY7991" fmla="*/ 228076 h 5510676"/>
              <a:gd name="connsiteX7992" fmla="*/ 6853903 w 9144000"/>
              <a:gd name="connsiteY7992" fmla="*/ 225430 h 5510676"/>
              <a:gd name="connsiteX7993" fmla="*/ 6875486 w 9144000"/>
              <a:gd name="connsiteY7993" fmla="*/ 219724 h 5510676"/>
              <a:gd name="connsiteX7994" fmla="*/ 6890825 w 9144000"/>
              <a:gd name="connsiteY7994" fmla="*/ 219517 h 5510676"/>
              <a:gd name="connsiteX7995" fmla="*/ 3369324 w 9144000"/>
              <a:gd name="connsiteY7995" fmla="*/ 219183 h 5510676"/>
              <a:gd name="connsiteX7996" fmla="*/ 3381066 w 9144000"/>
              <a:gd name="connsiteY7996" fmla="*/ 219927 h 5510676"/>
              <a:gd name="connsiteX7997" fmla="*/ 3390163 w 9144000"/>
              <a:gd name="connsiteY7997" fmla="*/ 225220 h 5510676"/>
              <a:gd name="connsiteX7998" fmla="*/ 3375775 w 9144000"/>
              <a:gd name="connsiteY7998" fmla="*/ 229024 h 5510676"/>
              <a:gd name="connsiteX7999" fmla="*/ 3359484 w 9144000"/>
              <a:gd name="connsiteY7999" fmla="*/ 225633 h 5510676"/>
              <a:gd name="connsiteX8000" fmla="*/ 3362130 w 9144000"/>
              <a:gd name="connsiteY8000" fmla="*/ 221085 h 5510676"/>
              <a:gd name="connsiteX8001" fmla="*/ 3369324 w 9144000"/>
              <a:gd name="connsiteY8001" fmla="*/ 219183 h 5510676"/>
              <a:gd name="connsiteX8002" fmla="*/ 4119262 w 9144000"/>
              <a:gd name="connsiteY8002" fmla="*/ 217190 h 5510676"/>
              <a:gd name="connsiteX8003" fmla="*/ 4121164 w 9144000"/>
              <a:gd name="connsiteY8003" fmla="*/ 224385 h 5510676"/>
              <a:gd name="connsiteX8004" fmla="*/ 4112068 w 9144000"/>
              <a:gd name="connsiteY8004" fmla="*/ 219092 h 5510676"/>
              <a:gd name="connsiteX8005" fmla="*/ 4541573 w 9144000"/>
              <a:gd name="connsiteY8005" fmla="*/ 213299 h 5510676"/>
              <a:gd name="connsiteX8006" fmla="*/ 4550669 w 9144000"/>
              <a:gd name="connsiteY8006" fmla="*/ 218591 h 5510676"/>
              <a:gd name="connsiteX8007" fmla="*/ 4552757 w 9144000"/>
              <a:gd name="connsiteY8007" fmla="*/ 222850 h 5510676"/>
              <a:gd name="connsiteX8008" fmla="*/ 4555217 w 9144000"/>
              <a:gd name="connsiteY8008" fmla="*/ 221237 h 5510676"/>
              <a:gd name="connsiteX8009" fmla="*/ 4549718 w 9144000"/>
              <a:gd name="connsiteY8009" fmla="*/ 214994 h 5510676"/>
              <a:gd name="connsiteX8010" fmla="*/ 4541573 w 9144000"/>
              <a:gd name="connsiteY8010" fmla="*/ 213299 h 5510676"/>
              <a:gd name="connsiteX8011" fmla="*/ 7430644 w 9144000"/>
              <a:gd name="connsiteY8011" fmla="*/ 213107 h 5510676"/>
              <a:gd name="connsiteX8012" fmla="*/ 7422752 w 9144000"/>
              <a:gd name="connsiteY8012" fmla="*/ 226262 h 5510676"/>
              <a:gd name="connsiteX8013" fmla="*/ 7417489 w 9144000"/>
              <a:gd name="connsiteY8013" fmla="*/ 220999 h 5510676"/>
              <a:gd name="connsiteX8014" fmla="*/ 7430644 w 9144000"/>
              <a:gd name="connsiteY8014" fmla="*/ 213107 h 5510676"/>
              <a:gd name="connsiteX8015" fmla="*/ 3471201 w 9144000"/>
              <a:gd name="connsiteY8015" fmla="*/ 211491 h 5510676"/>
              <a:gd name="connsiteX8016" fmla="*/ 3472152 w 9144000"/>
              <a:gd name="connsiteY8016" fmla="*/ 215089 h 5510676"/>
              <a:gd name="connsiteX8017" fmla="*/ 3480297 w 9144000"/>
              <a:gd name="connsiteY8017" fmla="*/ 216783 h 5510676"/>
              <a:gd name="connsiteX8018" fmla="*/ 3487492 w 9144000"/>
              <a:gd name="connsiteY8018" fmla="*/ 214881 h 5510676"/>
              <a:gd name="connsiteX8019" fmla="*/ 3491088 w 9144000"/>
              <a:gd name="connsiteY8019" fmla="*/ 213930 h 5510676"/>
              <a:gd name="connsiteX8020" fmla="*/ 3503782 w 9144000"/>
              <a:gd name="connsiteY8020" fmla="*/ 218272 h 5510676"/>
              <a:gd name="connsiteX8021" fmla="*/ 3465909 w 9144000"/>
              <a:gd name="connsiteY8021" fmla="*/ 220587 h 5510676"/>
              <a:gd name="connsiteX8022" fmla="*/ 3431839 w 9144000"/>
              <a:gd name="connsiteY8022" fmla="*/ 237292 h 5510676"/>
              <a:gd name="connsiteX8023" fmla="*/ 3426547 w 9144000"/>
              <a:gd name="connsiteY8023" fmla="*/ 246388 h 5510676"/>
              <a:gd name="connsiteX8024" fmla="*/ 3424645 w 9144000"/>
              <a:gd name="connsiteY8024" fmla="*/ 239194 h 5510676"/>
              <a:gd name="connsiteX8025" fmla="*/ 3423694 w 9144000"/>
              <a:gd name="connsiteY8025" fmla="*/ 235597 h 5510676"/>
              <a:gd name="connsiteX8026" fmla="*/ 3415549 w 9144000"/>
              <a:gd name="connsiteY8026" fmla="*/ 233901 h 5510676"/>
              <a:gd name="connsiteX8027" fmla="*/ 3413648 w 9144000"/>
              <a:gd name="connsiteY8027" fmla="*/ 226707 h 5510676"/>
              <a:gd name="connsiteX8028" fmla="*/ 3464007 w 9144000"/>
              <a:gd name="connsiteY8028" fmla="*/ 213393 h 5510676"/>
              <a:gd name="connsiteX8029" fmla="*/ 3039794 w 9144000"/>
              <a:gd name="connsiteY8029" fmla="*/ 210090 h 5510676"/>
              <a:gd name="connsiteX8030" fmla="*/ 3063279 w 9144000"/>
              <a:gd name="connsiteY8030" fmla="*/ 211578 h 5510676"/>
              <a:gd name="connsiteX8031" fmla="*/ 3056084 w 9144000"/>
              <a:gd name="connsiteY8031" fmla="*/ 213480 h 5510676"/>
              <a:gd name="connsiteX8032" fmla="*/ 3039794 w 9144000"/>
              <a:gd name="connsiteY8032" fmla="*/ 210090 h 5510676"/>
              <a:gd name="connsiteX8033" fmla="*/ 3185995 w 9144000"/>
              <a:gd name="connsiteY8033" fmla="*/ 209923 h 5510676"/>
              <a:gd name="connsiteX8034" fmla="*/ 3195091 w 9144000"/>
              <a:gd name="connsiteY8034" fmla="*/ 215215 h 5510676"/>
              <a:gd name="connsiteX8035" fmla="*/ 3187896 w 9144000"/>
              <a:gd name="connsiteY8035" fmla="*/ 217117 h 5510676"/>
              <a:gd name="connsiteX8036" fmla="*/ 3164412 w 9144000"/>
              <a:gd name="connsiteY8036" fmla="*/ 215629 h 5510676"/>
              <a:gd name="connsiteX8037" fmla="*/ 3185995 w 9144000"/>
              <a:gd name="connsiteY8037" fmla="*/ 209923 h 5510676"/>
              <a:gd name="connsiteX8038" fmla="*/ 4600181 w 9144000"/>
              <a:gd name="connsiteY8038" fmla="*/ 209351 h 5510676"/>
              <a:gd name="connsiteX8039" fmla="*/ 4595736 w 9144000"/>
              <a:gd name="connsiteY8039" fmla="*/ 214374 h 5510676"/>
              <a:gd name="connsiteX8040" fmla="*/ 4597638 w 9144000"/>
              <a:gd name="connsiteY8040" fmla="*/ 221568 h 5510676"/>
              <a:gd name="connsiteX8041" fmla="*/ 4602931 w 9144000"/>
              <a:gd name="connsiteY8041" fmla="*/ 212472 h 5510676"/>
              <a:gd name="connsiteX8042" fmla="*/ 4600181 w 9144000"/>
              <a:gd name="connsiteY8042" fmla="*/ 209351 h 5510676"/>
              <a:gd name="connsiteX8043" fmla="*/ 3262692 w 9144000"/>
              <a:gd name="connsiteY8043" fmla="*/ 208888 h 5510676"/>
              <a:gd name="connsiteX8044" fmla="*/ 3270838 w 9144000"/>
              <a:gd name="connsiteY8044" fmla="*/ 210584 h 5510676"/>
              <a:gd name="connsiteX8045" fmla="*/ 3263643 w 9144000"/>
              <a:gd name="connsiteY8045" fmla="*/ 212486 h 5510676"/>
              <a:gd name="connsiteX8046" fmla="*/ 3202285 w 9144000"/>
              <a:gd name="connsiteY8046" fmla="*/ 213313 h 5510676"/>
              <a:gd name="connsiteX8047" fmla="*/ 3216674 w 9144000"/>
              <a:gd name="connsiteY8047" fmla="*/ 209509 h 5510676"/>
              <a:gd name="connsiteX8048" fmla="*/ 3247352 w 9144000"/>
              <a:gd name="connsiteY8048" fmla="*/ 209096 h 5510676"/>
              <a:gd name="connsiteX8049" fmla="*/ 3262692 w 9144000"/>
              <a:gd name="connsiteY8049" fmla="*/ 208888 h 5510676"/>
              <a:gd name="connsiteX8050" fmla="*/ 4209397 w 9144000"/>
              <a:gd name="connsiteY8050" fmla="*/ 208754 h 5510676"/>
              <a:gd name="connsiteX8051" fmla="*/ 4211299 w 9144000"/>
              <a:gd name="connsiteY8051" fmla="*/ 215949 h 5510676"/>
              <a:gd name="connsiteX8052" fmla="*/ 4202203 w 9144000"/>
              <a:gd name="connsiteY8052" fmla="*/ 210656 h 5510676"/>
              <a:gd name="connsiteX8053" fmla="*/ 4209397 w 9144000"/>
              <a:gd name="connsiteY8053" fmla="*/ 208754 h 5510676"/>
              <a:gd name="connsiteX8054" fmla="*/ 5756243 w 9144000"/>
              <a:gd name="connsiteY8054" fmla="*/ 207746 h 5510676"/>
              <a:gd name="connsiteX8055" fmla="*/ 5765339 w 9144000"/>
              <a:gd name="connsiteY8055" fmla="*/ 213038 h 5510676"/>
              <a:gd name="connsiteX8056" fmla="*/ 5749048 w 9144000"/>
              <a:gd name="connsiteY8056" fmla="*/ 209648 h 5510676"/>
              <a:gd name="connsiteX8057" fmla="*/ 6949184 w 9144000"/>
              <a:gd name="connsiteY8057" fmla="*/ 205214 h 5510676"/>
              <a:gd name="connsiteX8058" fmla="*/ 6954444 w 9144000"/>
              <a:gd name="connsiteY8058" fmla="*/ 210476 h 5510676"/>
              <a:gd name="connsiteX8059" fmla="*/ 6943922 w 9144000"/>
              <a:gd name="connsiteY8059" fmla="*/ 215737 h 5510676"/>
              <a:gd name="connsiteX8060" fmla="*/ 6938660 w 9144000"/>
              <a:gd name="connsiteY8060" fmla="*/ 215738 h 5510676"/>
              <a:gd name="connsiteX8061" fmla="*/ 3000019 w 9144000"/>
              <a:gd name="connsiteY8061" fmla="*/ 205212 h 5510676"/>
              <a:gd name="connsiteX8062" fmla="*/ 3009116 w 9144000"/>
              <a:gd name="connsiteY8062" fmla="*/ 210505 h 5510676"/>
              <a:gd name="connsiteX8063" fmla="*/ 2985631 w 9144000"/>
              <a:gd name="connsiteY8063" fmla="*/ 209016 h 5510676"/>
              <a:gd name="connsiteX8064" fmla="*/ 3000019 w 9144000"/>
              <a:gd name="connsiteY8064" fmla="*/ 205212 h 5510676"/>
              <a:gd name="connsiteX8065" fmla="*/ 4223786 w 9144000"/>
              <a:gd name="connsiteY8065" fmla="*/ 204951 h 5510676"/>
              <a:gd name="connsiteX8066" fmla="*/ 4232881 w 9144000"/>
              <a:gd name="connsiteY8066" fmla="*/ 210243 h 5510676"/>
              <a:gd name="connsiteX8067" fmla="*/ 4225688 w 9144000"/>
              <a:gd name="connsiteY8067" fmla="*/ 212145 h 5510676"/>
              <a:gd name="connsiteX8068" fmla="*/ 6586475 w 9144000"/>
              <a:gd name="connsiteY8068" fmla="*/ 203767 h 5510676"/>
              <a:gd name="connsiteX8069" fmla="*/ 6609959 w 9144000"/>
              <a:gd name="connsiteY8069" fmla="*/ 205255 h 5510676"/>
              <a:gd name="connsiteX8070" fmla="*/ 6615459 w 9144000"/>
              <a:gd name="connsiteY8070" fmla="*/ 211499 h 5510676"/>
              <a:gd name="connsiteX8071" fmla="*/ 6613763 w 9144000"/>
              <a:gd name="connsiteY8071" fmla="*/ 219644 h 5510676"/>
              <a:gd name="connsiteX8072" fmla="*/ 6583085 w 9144000"/>
              <a:gd name="connsiteY8072" fmla="*/ 220058 h 5510676"/>
              <a:gd name="connsiteX8073" fmla="*/ 5655109 w 9144000"/>
              <a:gd name="connsiteY8073" fmla="*/ 203695 h 5510676"/>
              <a:gd name="connsiteX8074" fmla="*/ 5678595 w 9144000"/>
              <a:gd name="connsiteY8074" fmla="*/ 205182 h 5510676"/>
              <a:gd name="connsiteX8075" fmla="*/ 5709273 w 9144000"/>
              <a:gd name="connsiteY8075" fmla="*/ 204769 h 5510676"/>
              <a:gd name="connsiteX8076" fmla="*/ 5640722 w 9144000"/>
              <a:gd name="connsiteY8076" fmla="*/ 207498 h 5510676"/>
              <a:gd name="connsiteX8077" fmla="*/ 8154152 w 9144000"/>
              <a:gd name="connsiteY8077" fmla="*/ 202583 h 5510676"/>
              <a:gd name="connsiteX8078" fmla="*/ 8154152 w 9144000"/>
              <a:gd name="connsiteY8078" fmla="*/ 220999 h 5510676"/>
              <a:gd name="connsiteX8079" fmla="*/ 8148889 w 9144000"/>
              <a:gd name="connsiteY8079" fmla="*/ 236785 h 5510676"/>
              <a:gd name="connsiteX8080" fmla="*/ 8133104 w 9144000"/>
              <a:gd name="connsiteY8080" fmla="*/ 231522 h 5510676"/>
              <a:gd name="connsiteX8081" fmla="*/ 8112056 w 9144000"/>
              <a:gd name="connsiteY8081" fmla="*/ 221000 h 5510676"/>
              <a:gd name="connsiteX8082" fmla="*/ 8112057 w 9144000"/>
              <a:gd name="connsiteY8082" fmla="*/ 210476 h 5510676"/>
              <a:gd name="connsiteX8083" fmla="*/ 8154152 w 9144000"/>
              <a:gd name="connsiteY8083" fmla="*/ 202583 h 5510676"/>
              <a:gd name="connsiteX8084" fmla="*/ 6993909 w 9144000"/>
              <a:gd name="connsiteY8084" fmla="*/ 202583 h 5510676"/>
              <a:gd name="connsiteX8085" fmla="*/ 6986016 w 9144000"/>
              <a:gd name="connsiteY8085" fmla="*/ 210475 h 5510676"/>
              <a:gd name="connsiteX8086" fmla="*/ 6978124 w 9144000"/>
              <a:gd name="connsiteY8086" fmla="*/ 223630 h 5510676"/>
              <a:gd name="connsiteX8087" fmla="*/ 6975493 w 9144000"/>
              <a:gd name="connsiteY8087" fmla="*/ 231523 h 5510676"/>
              <a:gd name="connsiteX8088" fmla="*/ 6996539 w 9144000"/>
              <a:gd name="connsiteY8088" fmla="*/ 220999 h 5510676"/>
              <a:gd name="connsiteX8089" fmla="*/ 7001802 w 9144000"/>
              <a:gd name="connsiteY8089" fmla="*/ 205213 h 5510676"/>
              <a:gd name="connsiteX8090" fmla="*/ 6993909 w 9144000"/>
              <a:gd name="connsiteY8090" fmla="*/ 202583 h 5510676"/>
              <a:gd name="connsiteX8091" fmla="*/ 2814044 w 9144000"/>
              <a:gd name="connsiteY8091" fmla="*/ 200500 h 5510676"/>
              <a:gd name="connsiteX8092" fmla="*/ 2808751 w 9144000"/>
              <a:gd name="connsiteY8092" fmla="*/ 209597 h 5510676"/>
              <a:gd name="connsiteX8093" fmla="*/ 2806849 w 9144000"/>
              <a:gd name="connsiteY8093" fmla="*/ 202402 h 5510676"/>
              <a:gd name="connsiteX8094" fmla="*/ 2814044 w 9144000"/>
              <a:gd name="connsiteY8094" fmla="*/ 200500 h 5510676"/>
              <a:gd name="connsiteX8095" fmla="*/ 6716385 w 9144000"/>
              <a:gd name="connsiteY8095" fmla="*/ 200210 h 5510676"/>
              <a:gd name="connsiteX8096" fmla="*/ 6720933 w 9144000"/>
              <a:gd name="connsiteY8096" fmla="*/ 202856 h 5510676"/>
              <a:gd name="connsiteX8097" fmla="*/ 6718287 w 9144000"/>
              <a:gd name="connsiteY8097" fmla="*/ 207404 h 5510676"/>
              <a:gd name="connsiteX8098" fmla="*/ 6709191 w 9144000"/>
              <a:gd name="connsiteY8098" fmla="*/ 202112 h 5510676"/>
              <a:gd name="connsiteX8099" fmla="*/ 6716385 w 9144000"/>
              <a:gd name="connsiteY8099" fmla="*/ 200210 h 5510676"/>
              <a:gd name="connsiteX8100" fmla="*/ 5584656 w 9144000"/>
              <a:gd name="connsiteY8100" fmla="*/ 199230 h 5510676"/>
              <a:gd name="connsiteX8101" fmla="*/ 5586558 w 9144000"/>
              <a:gd name="connsiteY8101" fmla="*/ 206424 h 5510676"/>
              <a:gd name="connsiteX8102" fmla="*/ 5570267 w 9144000"/>
              <a:gd name="connsiteY8102" fmla="*/ 203034 h 5510676"/>
              <a:gd name="connsiteX8103" fmla="*/ 5573865 w 9144000"/>
              <a:gd name="connsiteY8103" fmla="*/ 202083 h 5510676"/>
              <a:gd name="connsiteX8104" fmla="*/ 5584656 w 9144000"/>
              <a:gd name="connsiteY8104" fmla="*/ 199230 h 5510676"/>
              <a:gd name="connsiteX8105" fmla="*/ 7095200 w 9144000"/>
              <a:gd name="connsiteY8105" fmla="*/ 198637 h 5510676"/>
              <a:gd name="connsiteX8106" fmla="*/ 7091254 w 9144000"/>
              <a:gd name="connsiteY8106" fmla="*/ 199951 h 5510676"/>
              <a:gd name="connsiteX8107" fmla="*/ 7077778 w 9144000"/>
              <a:gd name="connsiteY8107" fmla="*/ 209577 h 5510676"/>
              <a:gd name="connsiteX8108" fmla="*/ 7090238 w 9144000"/>
              <a:gd name="connsiteY8108" fmla="*/ 216827 h 5510676"/>
              <a:gd name="connsiteX8109" fmla="*/ 7077545 w 9144000"/>
              <a:gd name="connsiteY8109" fmla="*/ 212485 h 5510676"/>
              <a:gd name="connsiteX8110" fmla="*/ 7075174 w 9144000"/>
              <a:gd name="connsiteY8110" fmla="*/ 211438 h 5510676"/>
              <a:gd name="connsiteX8111" fmla="*/ 7072837 w 9144000"/>
              <a:gd name="connsiteY8111" fmla="*/ 213106 h 5510676"/>
              <a:gd name="connsiteX8112" fmla="*/ 7059683 w 9144000"/>
              <a:gd name="connsiteY8112" fmla="*/ 210475 h 5510676"/>
              <a:gd name="connsiteX8113" fmla="*/ 7051790 w 9144000"/>
              <a:gd name="connsiteY8113" fmla="*/ 207845 h 5510676"/>
              <a:gd name="connsiteX8114" fmla="*/ 7030742 w 9144000"/>
              <a:gd name="connsiteY8114" fmla="*/ 218369 h 5510676"/>
              <a:gd name="connsiteX8115" fmla="*/ 6999171 w 9144000"/>
              <a:gd name="connsiteY8115" fmla="*/ 239416 h 5510676"/>
              <a:gd name="connsiteX8116" fmla="*/ 6997971 w 9144000"/>
              <a:gd name="connsiteY8116" fmla="*/ 240316 h 5510676"/>
              <a:gd name="connsiteX8117" fmla="*/ 7000310 w 9144000"/>
              <a:gd name="connsiteY8117" fmla="*/ 240603 h 5510676"/>
              <a:gd name="connsiteX8118" fmla="*/ 7013003 w 9144000"/>
              <a:gd name="connsiteY8118" fmla="*/ 244943 h 5510676"/>
              <a:gd name="connsiteX8119" fmla="*/ 6998615 w 9144000"/>
              <a:gd name="connsiteY8119" fmla="*/ 248747 h 5510676"/>
              <a:gd name="connsiteX8120" fmla="*/ 6989311 w 9144000"/>
              <a:gd name="connsiteY8120" fmla="*/ 246811 h 5510676"/>
              <a:gd name="connsiteX8121" fmla="*/ 6978124 w 9144000"/>
              <a:gd name="connsiteY8121" fmla="*/ 255201 h 5510676"/>
              <a:gd name="connsiteX8122" fmla="*/ 6964969 w 9144000"/>
              <a:gd name="connsiteY8122" fmla="*/ 263094 h 5510676"/>
              <a:gd name="connsiteX8123" fmla="*/ 6936028 w 9144000"/>
              <a:gd name="connsiteY8123" fmla="*/ 276249 h 5510676"/>
              <a:gd name="connsiteX8124" fmla="*/ 6870255 w 9144000"/>
              <a:gd name="connsiteY8124" fmla="*/ 294666 h 5510676"/>
              <a:gd name="connsiteX8125" fmla="*/ 6841521 w 9144000"/>
              <a:gd name="connsiteY8125" fmla="*/ 313822 h 5510676"/>
              <a:gd name="connsiteX8126" fmla="*/ 6858742 w 9144000"/>
              <a:gd name="connsiteY8126" fmla="*/ 316516 h 5510676"/>
              <a:gd name="connsiteX8127" fmla="*/ 6904629 w 9144000"/>
              <a:gd name="connsiteY8127" fmla="*/ 321794 h 5510676"/>
              <a:gd name="connsiteX8128" fmla="*/ 6907088 w 9144000"/>
              <a:gd name="connsiteY8128" fmla="*/ 320975 h 5510676"/>
              <a:gd name="connsiteX8129" fmla="*/ 6938659 w 9144000"/>
              <a:gd name="connsiteY8129" fmla="*/ 310452 h 5510676"/>
              <a:gd name="connsiteX8130" fmla="*/ 6959707 w 9144000"/>
              <a:gd name="connsiteY8130" fmla="*/ 299928 h 5510676"/>
              <a:gd name="connsiteX8131" fmla="*/ 6996539 w 9144000"/>
              <a:gd name="connsiteY8131" fmla="*/ 284141 h 5510676"/>
              <a:gd name="connsiteX8132" fmla="*/ 7020219 w 9144000"/>
              <a:gd name="connsiteY8132" fmla="*/ 276249 h 5510676"/>
              <a:gd name="connsiteX8133" fmla="*/ 7033373 w 9144000"/>
              <a:gd name="connsiteY8133" fmla="*/ 268356 h 5510676"/>
              <a:gd name="connsiteX8134" fmla="*/ 7033372 w 9144000"/>
              <a:gd name="connsiteY8134" fmla="*/ 257832 h 5510676"/>
              <a:gd name="connsiteX8135" fmla="*/ 7043897 w 9144000"/>
              <a:gd name="connsiteY8135" fmla="*/ 257832 h 5510676"/>
              <a:gd name="connsiteX8136" fmla="*/ 7059682 w 9144000"/>
              <a:gd name="connsiteY8136" fmla="*/ 252571 h 5510676"/>
              <a:gd name="connsiteX8137" fmla="*/ 7070207 w 9144000"/>
              <a:gd name="connsiteY8137" fmla="*/ 242047 h 5510676"/>
              <a:gd name="connsiteX8138" fmla="*/ 7075468 w 9144000"/>
              <a:gd name="connsiteY8138" fmla="*/ 242046 h 5510676"/>
              <a:gd name="connsiteX8139" fmla="*/ 7080730 w 9144000"/>
              <a:gd name="connsiteY8139" fmla="*/ 242047 h 5510676"/>
              <a:gd name="connsiteX8140" fmla="*/ 7096515 w 9144000"/>
              <a:gd name="connsiteY8140" fmla="*/ 236785 h 5510676"/>
              <a:gd name="connsiteX8141" fmla="*/ 7137295 w 9144000"/>
              <a:gd name="connsiteY8141" fmla="*/ 222315 h 5510676"/>
              <a:gd name="connsiteX8142" fmla="*/ 7138529 w 9144000"/>
              <a:gd name="connsiteY8142" fmla="*/ 221591 h 5510676"/>
              <a:gd name="connsiteX8143" fmla="*/ 7130014 w 9144000"/>
              <a:gd name="connsiteY8143" fmla="*/ 221706 h 5510676"/>
              <a:gd name="connsiteX8144" fmla="*/ 7111821 w 9144000"/>
              <a:gd name="connsiteY8144" fmla="*/ 211121 h 5510676"/>
              <a:gd name="connsiteX8145" fmla="*/ 7095530 w 9144000"/>
              <a:gd name="connsiteY8145" fmla="*/ 207731 h 5510676"/>
              <a:gd name="connsiteX8146" fmla="*/ 7093627 w 9144000"/>
              <a:gd name="connsiteY8146" fmla="*/ 200537 h 5510676"/>
              <a:gd name="connsiteX8147" fmla="*/ 7095630 w 9144000"/>
              <a:gd name="connsiteY8147" fmla="*/ 200782 h 5510676"/>
              <a:gd name="connsiteX8148" fmla="*/ 5490717 w 9144000"/>
              <a:gd name="connsiteY8148" fmla="*/ 193277 h 5510676"/>
              <a:gd name="connsiteX8149" fmla="*/ 5492619 w 9144000"/>
              <a:gd name="connsiteY8149" fmla="*/ 200472 h 5510676"/>
              <a:gd name="connsiteX8150" fmla="*/ 5485424 w 9144000"/>
              <a:gd name="connsiteY8150" fmla="*/ 202374 h 5510676"/>
              <a:gd name="connsiteX8151" fmla="*/ 5490717 w 9144000"/>
              <a:gd name="connsiteY8151" fmla="*/ 193277 h 5510676"/>
              <a:gd name="connsiteX8152" fmla="*/ 3685747 w 9144000"/>
              <a:gd name="connsiteY8152" fmla="*/ 193255 h 5510676"/>
              <a:gd name="connsiteX8153" fmla="*/ 3709231 w 9144000"/>
              <a:gd name="connsiteY8153" fmla="*/ 194743 h 5510676"/>
              <a:gd name="connsiteX8154" fmla="*/ 3721924 w 9144000"/>
              <a:gd name="connsiteY8154" fmla="*/ 199085 h 5510676"/>
              <a:gd name="connsiteX8155" fmla="*/ 3723826 w 9144000"/>
              <a:gd name="connsiteY8155" fmla="*/ 206279 h 5510676"/>
              <a:gd name="connsiteX8156" fmla="*/ 3684051 w 9144000"/>
              <a:gd name="connsiteY8156" fmla="*/ 201400 h 5510676"/>
              <a:gd name="connsiteX8157" fmla="*/ 3676857 w 9144000"/>
              <a:gd name="connsiteY8157" fmla="*/ 203302 h 5510676"/>
              <a:gd name="connsiteX8158" fmla="*/ 3669662 w 9144000"/>
              <a:gd name="connsiteY8158" fmla="*/ 205204 h 5510676"/>
              <a:gd name="connsiteX8159" fmla="*/ 3667760 w 9144000"/>
              <a:gd name="connsiteY8159" fmla="*/ 198011 h 5510676"/>
              <a:gd name="connsiteX8160" fmla="*/ 3685747 w 9144000"/>
              <a:gd name="connsiteY8160" fmla="*/ 193255 h 5510676"/>
              <a:gd name="connsiteX8161" fmla="*/ 5783117 w 9144000"/>
              <a:gd name="connsiteY8161" fmla="*/ 192943 h 5510676"/>
              <a:gd name="connsiteX8162" fmla="*/ 5792213 w 9144000"/>
              <a:gd name="connsiteY8162" fmla="*/ 198236 h 5510676"/>
              <a:gd name="connsiteX8163" fmla="*/ 5785020 w 9144000"/>
              <a:gd name="connsiteY8163" fmla="*/ 200138 h 5510676"/>
              <a:gd name="connsiteX8164" fmla="*/ 3573822 w 9144000"/>
              <a:gd name="connsiteY8164" fmla="*/ 192057 h 5510676"/>
              <a:gd name="connsiteX8165" fmla="*/ 3585565 w 9144000"/>
              <a:gd name="connsiteY8165" fmla="*/ 192802 h 5510676"/>
              <a:gd name="connsiteX8166" fmla="*/ 3609049 w 9144000"/>
              <a:gd name="connsiteY8166" fmla="*/ 194290 h 5510676"/>
              <a:gd name="connsiteX8167" fmla="*/ 3632534 w 9144000"/>
              <a:gd name="connsiteY8167" fmla="*/ 195778 h 5510676"/>
              <a:gd name="connsiteX8168" fmla="*/ 3644276 w 9144000"/>
              <a:gd name="connsiteY8168" fmla="*/ 196523 h 5510676"/>
              <a:gd name="connsiteX8169" fmla="*/ 3584820 w 9144000"/>
              <a:gd name="connsiteY8169" fmla="*/ 204544 h 5510676"/>
              <a:gd name="connsiteX8170" fmla="*/ 6082712 w 9144000"/>
              <a:gd name="connsiteY8170" fmla="*/ 190707 h 5510676"/>
              <a:gd name="connsiteX8171" fmla="*/ 6091808 w 9144000"/>
              <a:gd name="connsiteY8171" fmla="*/ 196000 h 5510676"/>
              <a:gd name="connsiteX8172" fmla="*/ 6084615 w 9144000"/>
              <a:gd name="connsiteY8172" fmla="*/ 197902 h 5510676"/>
              <a:gd name="connsiteX8173" fmla="*/ 3465495 w 9144000"/>
              <a:gd name="connsiteY8173" fmla="*/ 189909 h 5510676"/>
              <a:gd name="connsiteX8174" fmla="*/ 3460203 w 9144000"/>
              <a:gd name="connsiteY8174" fmla="*/ 199005 h 5510676"/>
              <a:gd name="connsiteX8175" fmla="*/ 3462105 w 9144000"/>
              <a:gd name="connsiteY8175" fmla="*/ 206199 h 5510676"/>
              <a:gd name="connsiteX8176" fmla="*/ 3445815 w 9144000"/>
              <a:gd name="connsiteY8176" fmla="*/ 202809 h 5510676"/>
              <a:gd name="connsiteX8177" fmla="*/ 3443913 w 9144000"/>
              <a:gd name="connsiteY8177" fmla="*/ 195615 h 5510676"/>
              <a:gd name="connsiteX8178" fmla="*/ 3458301 w 9144000"/>
              <a:gd name="connsiteY8178" fmla="*/ 191811 h 5510676"/>
              <a:gd name="connsiteX8179" fmla="*/ 3496174 w 9144000"/>
              <a:gd name="connsiteY8179" fmla="*/ 189495 h 5510676"/>
              <a:gd name="connsiteX8180" fmla="*/ 3505270 w 9144000"/>
              <a:gd name="connsiteY8180" fmla="*/ 194788 h 5510676"/>
              <a:gd name="connsiteX8181" fmla="*/ 3490882 w 9144000"/>
              <a:gd name="connsiteY8181" fmla="*/ 198592 h 5510676"/>
              <a:gd name="connsiteX8182" fmla="*/ 6467150 w 9144000"/>
              <a:gd name="connsiteY8182" fmla="*/ 189132 h 5510676"/>
              <a:gd name="connsiteX8183" fmla="*/ 6492536 w 9144000"/>
              <a:gd name="connsiteY8183" fmla="*/ 197814 h 5510676"/>
              <a:gd name="connsiteX8184" fmla="*/ 6532312 w 9144000"/>
              <a:gd name="connsiteY8184" fmla="*/ 202692 h 5510676"/>
              <a:gd name="connsiteX8185" fmla="*/ 6548602 w 9144000"/>
              <a:gd name="connsiteY8185" fmla="*/ 206083 h 5510676"/>
              <a:gd name="connsiteX8186" fmla="*/ 6541408 w 9144000"/>
              <a:gd name="connsiteY8186" fmla="*/ 207985 h 5510676"/>
              <a:gd name="connsiteX8187" fmla="*/ 6526068 w 9144000"/>
              <a:gd name="connsiteY8187" fmla="*/ 208192 h 5510676"/>
              <a:gd name="connsiteX8188" fmla="*/ 6503535 w 9144000"/>
              <a:gd name="connsiteY8188" fmla="*/ 210301 h 5510676"/>
              <a:gd name="connsiteX8189" fmla="*/ 6487244 w 9144000"/>
              <a:gd name="connsiteY8189" fmla="*/ 206911 h 5510676"/>
              <a:gd name="connsiteX8190" fmla="*/ 6480050 w 9144000"/>
              <a:gd name="connsiteY8190" fmla="*/ 208813 h 5510676"/>
              <a:gd name="connsiteX8191" fmla="*/ 6463760 w 9144000"/>
              <a:gd name="connsiteY8191" fmla="*/ 205422 h 5510676"/>
              <a:gd name="connsiteX8192" fmla="*/ 6451067 w 9144000"/>
              <a:gd name="connsiteY8192" fmla="*/ 201081 h 5510676"/>
              <a:gd name="connsiteX8193" fmla="*/ 6423985 w 9144000"/>
              <a:gd name="connsiteY8193" fmla="*/ 200544 h 5510676"/>
              <a:gd name="connsiteX8194" fmla="*/ 6346336 w 9144000"/>
              <a:gd name="connsiteY8194" fmla="*/ 197981 h 5510676"/>
              <a:gd name="connsiteX8195" fmla="*/ 6330046 w 9144000"/>
              <a:gd name="connsiteY8195" fmla="*/ 194591 h 5510676"/>
              <a:gd name="connsiteX8196" fmla="*/ 6348031 w 9144000"/>
              <a:gd name="connsiteY8196" fmla="*/ 189836 h 5510676"/>
              <a:gd name="connsiteX8197" fmla="*/ 6367919 w 9144000"/>
              <a:gd name="connsiteY8197" fmla="*/ 192275 h 5510676"/>
              <a:gd name="connsiteX8198" fmla="*/ 6398598 w 9144000"/>
              <a:gd name="connsiteY8198" fmla="*/ 191862 h 5510676"/>
              <a:gd name="connsiteX8199" fmla="*/ 6452761 w 9144000"/>
              <a:gd name="connsiteY8199" fmla="*/ 192936 h 5510676"/>
              <a:gd name="connsiteX8200" fmla="*/ 6467150 w 9144000"/>
              <a:gd name="connsiteY8200" fmla="*/ 189132 h 5510676"/>
              <a:gd name="connsiteX8201" fmla="*/ 3557532 w 9144000"/>
              <a:gd name="connsiteY8201" fmla="*/ 188667 h 5510676"/>
              <a:gd name="connsiteX8202" fmla="*/ 3559434 w 9144000"/>
              <a:gd name="connsiteY8202" fmla="*/ 195861 h 5510676"/>
              <a:gd name="connsiteX8203" fmla="*/ 3550545 w 9144000"/>
              <a:gd name="connsiteY8203" fmla="*/ 205909 h 5510676"/>
              <a:gd name="connsiteX8204" fmla="*/ 3546947 w 9144000"/>
              <a:gd name="connsiteY8204" fmla="*/ 206860 h 5510676"/>
              <a:gd name="connsiteX8205" fmla="*/ 5554721 w 9144000"/>
              <a:gd name="connsiteY8205" fmla="*/ 187901 h 5510676"/>
              <a:gd name="connsiteX8206" fmla="*/ 5560221 w 9144000"/>
              <a:gd name="connsiteY8206" fmla="*/ 194145 h 5510676"/>
              <a:gd name="connsiteX8207" fmla="*/ 5553977 w 9144000"/>
              <a:gd name="connsiteY8207" fmla="*/ 199643 h 5510676"/>
              <a:gd name="connsiteX8208" fmla="*/ 5552075 w 9144000"/>
              <a:gd name="connsiteY8208" fmla="*/ 192449 h 5510676"/>
              <a:gd name="connsiteX8209" fmla="*/ 5554721 w 9144000"/>
              <a:gd name="connsiteY8209" fmla="*/ 187901 h 5510676"/>
              <a:gd name="connsiteX8210" fmla="*/ 4003326 w 9144000"/>
              <a:gd name="connsiteY8210" fmla="*/ 186264 h 5510676"/>
              <a:gd name="connsiteX8211" fmla="*/ 4005229 w 9144000"/>
              <a:gd name="connsiteY8211" fmla="*/ 193459 h 5510676"/>
              <a:gd name="connsiteX8212" fmla="*/ 3998035 w 9144000"/>
              <a:gd name="connsiteY8212" fmla="*/ 195361 h 5510676"/>
              <a:gd name="connsiteX8213" fmla="*/ 3988939 w 9144000"/>
              <a:gd name="connsiteY8213" fmla="*/ 190068 h 5510676"/>
              <a:gd name="connsiteX8214" fmla="*/ 5257773 w 9144000"/>
              <a:gd name="connsiteY8214" fmla="*/ 185590 h 5510676"/>
              <a:gd name="connsiteX8215" fmla="*/ 5259675 w 9144000"/>
              <a:gd name="connsiteY8215" fmla="*/ 192783 h 5510676"/>
              <a:gd name="connsiteX8216" fmla="*/ 5250578 w 9144000"/>
              <a:gd name="connsiteY8216" fmla="*/ 187492 h 5510676"/>
              <a:gd name="connsiteX8217" fmla="*/ 5403972 w 9144000"/>
              <a:gd name="connsiteY8217" fmla="*/ 185423 h 5510676"/>
              <a:gd name="connsiteX8218" fmla="*/ 5398680 w 9144000"/>
              <a:gd name="connsiteY8218" fmla="*/ 194518 h 5510676"/>
              <a:gd name="connsiteX8219" fmla="*/ 5389585 w 9144000"/>
              <a:gd name="connsiteY8219" fmla="*/ 189227 h 5510676"/>
              <a:gd name="connsiteX8220" fmla="*/ 5396778 w 9144000"/>
              <a:gd name="connsiteY8220" fmla="*/ 187325 h 5510676"/>
              <a:gd name="connsiteX8221" fmla="*/ 5403972 w 9144000"/>
              <a:gd name="connsiteY8221" fmla="*/ 185423 h 5510676"/>
              <a:gd name="connsiteX8222" fmla="*/ 6281175 w 9144000"/>
              <a:gd name="connsiteY8222" fmla="*/ 184421 h 5510676"/>
              <a:gd name="connsiteX8223" fmla="*/ 6297464 w 9144000"/>
              <a:gd name="connsiteY8223" fmla="*/ 187811 h 5510676"/>
              <a:gd name="connsiteX8224" fmla="*/ 6283077 w 9144000"/>
              <a:gd name="connsiteY8224" fmla="*/ 191614 h 5510676"/>
              <a:gd name="connsiteX8225" fmla="*/ 6281175 w 9144000"/>
              <a:gd name="connsiteY8225" fmla="*/ 184421 h 5510676"/>
              <a:gd name="connsiteX8226" fmla="*/ 7506941 w 9144000"/>
              <a:gd name="connsiteY8226" fmla="*/ 184166 h 5510676"/>
              <a:gd name="connsiteX8227" fmla="*/ 7527990 w 9144000"/>
              <a:gd name="connsiteY8227" fmla="*/ 194690 h 5510676"/>
              <a:gd name="connsiteX8228" fmla="*/ 7506942 w 9144000"/>
              <a:gd name="connsiteY8228" fmla="*/ 194690 h 5510676"/>
              <a:gd name="connsiteX8229" fmla="*/ 7491156 w 9144000"/>
              <a:gd name="connsiteY8229" fmla="*/ 199951 h 5510676"/>
              <a:gd name="connsiteX8230" fmla="*/ 7480632 w 9144000"/>
              <a:gd name="connsiteY8230" fmla="*/ 199952 h 5510676"/>
              <a:gd name="connsiteX8231" fmla="*/ 4290228 w 9144000"/>
              <a:gd name="connsiteY8231" fmla="*/ 179688 h 5510676"/>
              <a:gd name="connsiteX8232" fmla="*/ 4333601 w 9144000"/>
              <a:gd name="connsiteY8232" fmla="*/ 183615 h 5510676"/>
              <a:gd name="connsiteX8233" fmla="*/ 4364280 w 9144000"/>
              <a:gd name="connsiteY8233" fmla="*/ 183201 h 5510676"/>
              <a:gd name="connsiteX8234" fmla="*/ 4380570 w 9144000"/>
              <a:gd name="connsiteY8234" fmla="*/ 186591 h 5510676"/>
              <a:gd name="connsiteX8235" fmla="*/ 4404055 w 9144000"/>
              <a:gd name="connsiteY8235" fmla="*/ 188079 h 5510676"/>
              <a:gd name="connsiteX8236" fmla="*/ 4422991 w 9144000"/>
              <a:gd name="connsiteY8236" fmla="*/ 186922 h 5510676"/>
              <a:gd name="connsiteX8237" fmla="*/ 4450073 w 9144000"/>
              <a:gd name="connsiteY8237" fmla="*/ 187459 h 5510676"/>
              <a:gd name="connsiteX8238" fmla="*/ 4485300 w 9144000"/>
              <a:gd name="connsiteY8238" fmla="*/ 189691 h 5510676"/>
              <a:gd name="connsiteX8239" fmla="*/ 4516930 w 9144000"/>
              <a:gd name="connsiteY8239" fmla="*/ 192874 h 5510676"/>
              <a:gd name="connsiteX8240" fmla="*/ 4536818 w 9144000"/>
              <a:gd name="connsiteY8240" fmla="*/ 195314 h 5510676"/>
              <a:gd name="connsiteX8241" fmla="*/ 4553108 w 9144000"/>
              <a:gd name="connsiteY8241" fmla="*/ 198704 h 5510676"/>
              <a:gd name="connsiteX8242" fmla="*/ 4575642 w 9144000"/>
              <a:gd name="connsiteY8242" fmla="*/ 196595 h 5510676"/>
              <a:gd name="connsiteX8243" fmla="*/ 4607272 w 9144000"/>
              <a:gd name="connsiteY8243" fmla="*/ 199778 h 5510676"/>
              <a:gd name="connsiteX8244" fmla="*/ 4622611 w 9144000"/>
              <a:gd name="connsiteY8244" fmla="*/ 199571 h 5510676"/>
              <a:gd name="connsiteX8245" fmla="*/ 4675824 w 9144000"/>
              <a:gd name="connsiteY8245" fmla="*/ 197049 h 5510676"/>
              <a:gd name="connsiteX8246" fmla="*/ 4707453 w 9144000"/>
              <a:gd name="connsiteY8246" fmla="*/ 200232 h 5510676"/>
              <a:gd name="connsiteX8247" fmla="*/ 4763519 w 9144000"/>
              <a:gd name="connsiteY8247" fmla="*/ 208501 h 5510676"/>
              <a:gd name="connsiteX8248" fmla="*/ 4772616 w 9144000"/>
              <a:gd name="connsiteY8248" fmla="*/ 213792 h 5510676"/>
              <a:gd name="connsiteX8249" fmla="*/ 4787956 w 9144000"/>
              <a:gd name="connsiteY8249" fmla="*/ 213586 h 5510676"/>
              <a:gd name="connsiteX8250" fmla="*/ 4803294 w 9144000"/>
              <a:gd name="connsiteY8250" fmla="*/ 213379 h 5510676"/>
              <a:gd name="connsiteX8251" fmla="*/ 4864653 w 9144000"/>
              <a:gd name="connsiteY8251" fmla="*/ 212552 h 5510676"/>
              <a:gd name="connsiteX8252" fmla="*/ 4930559 w 9144000"/>
              <a:gd name="connsiteY8252" fmla="*/ 214370 h 5510676"/>
              <a:gd name="connsiteX8253" fmla="*/ 4982076 w 9144000"/>
              <a:gd name="connsiteY8253" fmla="*/ 219993 h 5510676"/>
              <a:gd name="connsiteX8254" fmla="*/ 5005561 w 9144000"/>
              <a:gd name="connsiteY8254" fmla="*/ 221481 h 5510676"/>
              <a:gd name="connsiteX8255" fmla="*/ 5036240 w 9144000"/>
              <a:gd name="connsiteY8255" fmla="*/ 221066 h 5510676"/>
              <a:gd name="connsiteX8256" fmla="*/ 5066918 w 9144000"/>
              <a:gd name="connsiteY8256" fmla="*/ 220653 h 5510676"/>
              <a:gd name="connsiteX8257" fmla="*/ 5113888 w 9144000"/>
              <a:gd name="connsiteY8257" fmla="*/ 223630 h 5510676"/>
              <a:gd name="connsiteX8258" fmla="*/ 5144566 w 9144000"/>
              <a:gd name="connsiteY8258" fmla="*/ 223216 h 5510676"/>
              <a:gd name="connsiteX8259" fmla="*/ 5168051 w 9144000"/>
              <a:gd name="connsiteY8259" fmla="*/ 224703 h 5510676"/>
              <a:gd name="connsiteX8260" fmla="*/ 5207826 w 9144000"/>
              <a:gd name="connsiteY8260" fmla="*/ 229582 h 5510676"/>
              <a:gd name="connsiteX8261" fmla="*/ 5258393 w 9144000"/>
              <a:gd name="connsiteY8261" fmla="*/ 231607 h 5510676"/>
              <a:gd name="connsiteX8262" fmla="*/ 5318055 w 9144000"/>
              <a:gd name="connsiteY8262" fmla="*/ 238925 h 5510676"/>
              <a:gd name="connsiteX8263" fmla="*/ 5341540 w 9144000"/>
              <a:gd name="connsiteY8263" fmla="*/ 240414 h 5510676"/>
              <a:gd name="connsiteX8264" fmla="*/ 5343442 w 9144000"/>
              <a:gd name="connsiteY8264" fmla="*/ 247608 h 5510676"/>
              <a:gd name="connsiteX8265" fmla="*/ 5374121 w 9144000"/>
              <a:gd name="connsiteY8265" fmla="*/ 247193 h 5510676"/>
              <a:gd name="connsiteX8266" fmla="*/ 5388510 w 9144000"/>
              <a:gd name="connsiteY8266" fmla="*/ 243389 h 5510676"/>
              <a:gd name="connsiteX8267" fmla="*/ 5410092 w 9144000"/>
              <a:gd name="connsiteY8267" fmla="*/ 237683 h 5510676"/>
              <a:gd name="connsiteX8268" fmla="*/ 5441723 w 9144000"/>
              <a:gd name="connsiteY8268" fmla="*/ 240868 h 5510676"/>
              <a:gd name="connsiteX8269" fmla="*/ 5451770 w 9144000"/>
              <a:gd name="connsiteY8269" fmla="*/ 249757 h 5510676"/>
              <a:gd name="connsiteX8270" fmla="*/ 5455573 w 9144000"/>
              <a:gd name="connsiteY8270" fmla="*/ 264144 h 5510676"/>
              <a:gd name="connsiteX8271" fmla="*/ 5441185 w 9144000"/>
              <a:gd name="connsiteY8271" fmla="*/ 267949 h 5510676"/>
              <a:gd name="connsiteX8272" fmla="*/ 5416749 w 9144000"/>
              <a:gd name="connsiteY8272" fmla="*/ 262863 h 5510676"/>
              <a:gd name="connsiteX8273" fmla="*/ 5401410 w 9144000"/>
              <a:gd name="connsiteY8273" fmla="*/ 263071 h 5510676"/>
              <a:gd name="connsiteX8274" fmla="*/ 5368829 w 9144000"/>
              <a:gd name="connsiteY8274" fmla="*/ 256290 h 5510676"/>
              <a:gd name="connsiteX8275" fmla="*/ 5361635 w 9144000"/>
              <a:gd name="connsiteY8275" fmla="*/ 258192 h 5510676"/>
              <a:gd name="connsiteX8276" fmla="*/ 5323761 w 9144000"/>
              <a:gd name="connsiteY8276" fmla="*/ 260508 h 5510676"/>
              <a:gd name="connsiteX8277" fmla="*/ 5280389 w 9144000"/>
              <a:gd name="connsiteY8277" fmla="*/ 256581 h 5510676"/>
              <a:gd name="connsiteX8278" fmla="*/ 5253307 w 9144000"/>
              <a:gd name="connsiteY8278" fmla="*/ 256043 h 5510676"/>
              <a:gd name="connsiteX8279" fmla="*/ 5222629 w 9144000"/>
              <a:gd name="connsiteY8279" fmla="*/ 256457 h 5510676"/>
              <a:gd name="connsiteX8280" fmla="*/ 5215434 w 9144000"/>
              <a:gd name="connsiteY8280" fmla="*/ 258359 h 5510676"/>
              <a:gd name="connsiteX8281" fmla="*/ 5208240 w 9144000"/>
              <a:gd name="connsiteY8281" fmla="*/ 260261 h 5510676"/>
              <a:gd name="connsiteX8282" fmla="*/ 5201046 w 9144000"/>
              <a:gd name="connsiteY8282" fmla="*/ 262163 h 5510676"/>
              <a:gd name="connsiteX8283" fmla="*/ 5184756 w 9144000"/>
              <a:gd name="connsiteY8283" fmla="*/ 258772 h 5510676"/>
              <a:gd name="connsiteX8284" fmla="*/ 5144981 w 9144000"/>
              <a:gd name="connsiteY8284" fmla="*/ 253895 h 5510676"/>
              <a:gd name="connsiteX8285" fmla="*/ 5135884 w 9144000"/>
              <a:gd name="connsiteY8285" fmla="*/ 248602 h 5510676"/>
              <a:gd name="connsiteX8286" fmla="*/ 5130384 w 9144000"/>
              <a:gd name="connsiteY8286" fmla="*/ 242359 h 5510676"/>
              <a:gd name="connsiteX8287" fmla="*/ 5128690 w 9144000"/>
              <a:gd name="connsiteY8287" fmla="*/ 250504 h 5510676"/>
              <a:gd name="connsiteX8288" fmla="*/ 5114301 w 9144000"/>
              <a:gd name="connsiteY8288" fmla="*/ 254308 h 5510676"/>
              <a:gd name="connsiteX8289" fmla="*/ 5109753 w 9144000"/>
              <a:gd name="connsiteY8289" fmla="*/ 251663 h 5510676"/>
              <a:gd name="connsiteX8290" fmla="*/ 5102559 w 9144000"/>
              <a:gd name="connsiteY8290" fmla="*/ 253565 h 5510676"/>
              <a:gd name="connsiteX8291" fmla="*/ 5090817 w 9144000"/>
              <a:gd name="connsiteY8291" fmla="*/ 252820 h 5510676"/>
              <a:gd name="connsiteX8292" fmla="*/ 5067332 w 9144000"/>
              <a:gd name="connsiteY8292" fmla="*/ 251331 h 5510676"/>
              <a:gd name="connsiteX8293" fmla="*/ 4989684 w 9144000"/>
              <a:gd name="connsiteY8293" fmla="*/ 248769 h 5510676"/>
              <a:gd name="connsiteX8294" fmla="*/ 4969796 w 9144000"/>
              <a:gd name="connsiteY8294" fmla="*/ 246330 h 5510676"/>
              <a:gd name="connsiteX8295" fmla="*/ 4944616 w 9144000"/>
              <a:gd name="connsiteY8295" fmla="*/ 252987 h 5510676"/>
              <a:gd name="connsiteX8296" fmla="*/ 4936471 w 9144000"/>
              <a:gd name="connsiteY8296" fmla="*/ 251292 h 5510676"/>
              <a:gd name="connsiteX8297" fmla="*/ 4930228 w 9144000"/>
              <a:gd name="connsiteY8297" fmla="*/ 256791 h 5510676"/>
              <a:gd name="connsiteX8298" fmla="*/ 4924936 w 9144000"/>
              <a:gd name="connsiteY8298" fmla="*/ 265887 h 5510676"/>
              <a:gd name="connsiteX8299" fmla="*/ 4913193 w 9144000"/>
              <a:gd name="connsiteY8299" fmla="*/ 265143 h 5510676"/>
              <a:gd name="connsiteX8300" fmla="*/ 4892354 w 9144000"/>
              <a:gd name="connsiteY8300" fmla="*/ 259107 h 5510676"/>
              <a:gd name="connsiteX8301" fmla="*/ 4883259 w 9144000"/>
              <a:gd name="connsiteY8301" fmla="*/ 253815 h 5510676"/>
              <a:gd name="connsiteX8302" fmla="*/ 4894050 w 9144000"/>
              <a:gd name="connsiteY8302" fmla="*/ 250962 h 5510676"/>
              <a:gd name="connsiteX8303" fmla="*/ 4897647 w 9144000"/>
              <a:gd name="connsiteY8303" fmla="*/ 250011 h 5510676"/>
              <a:gd name="connsiteX8304" fmla="*/ 4895745 w 9144000"/>
              <a:gd name="connsiteY8304" fmla="*/ 242817 h 5510676"/>
              <a:gd name="connsiteX8305" fmla="*/ 4888551 w 9144000"/>
              <a:gd name="connsiteY8305" fmla="*/ 244719 h 5510676"/>
              <a:gd name="connsiteX8306" fmla="*/ 4881357 w 9144000"/>
              <a:gd name="connsiteY8306" fmla="*/ 246621 h 5510676"/>
              <a:gd name="connsiteX8307" fmla="*/ 4865066 w 9144000"/>
              <a:gd name="connsiteY8307" fmla="*/ 243230 h 5510676"/>
              <a:gd name="connsiteX8308" fmla="*/ 4825291 w 9144000"/>
              <a:gd name="connsiteY8308" fmla="*/ 238352 h 5510676"/>
              <a:gd name="connsiteX8309" fmla="*/ 4785516 w 9144000"/>
              <a:gd name="connsiteY8309" fmla="*/ 233474 h 5510676"/>
              <a:gd name="connsiteX8310" fmla="*/ 4778322 w 9144000"/>
              <a:gd name="connsiteY8310" fmla="*/ 235376 h 5510676"/>
              <a:gd name="connsiteX8311" fmla="*/ 4769225 w 9144000"/>
              <a:gd name="connsiteY8311" fmla="*/ 230083 h 5510676"/>
              <a:gd name="connsiteX8312" fmla="*/ 4762031 w 9144000"/>
              <a:gd name="connsiteY8312" fmla="*/ 231985 h 5510676"/>
              <a:gd name="connsiteX8313" fmla="*/ 4740449 w 9144000"/>
              <a:gd name="connsiteY8313" fmla="*/ 237691 h 5510676"/>
              <a:gd name="connsiteX8314" fmla="*/ 4695381 w 9144000"/>
              <a:gd name="connsiteY8314" fmla="*/ 241909 h 5510676"/>
              <a:gd name="connsiteX8315" fmla="*/ 4673799 w 9144000"/>
              <a:gd name="connsiteY8315" fmla="*/ 247615 h 5510676"/>
              <a:gd name="connsiteX8316" fmla="*/ 4657508 w 9144000"/>
              <a:gd name="connsiteY8316" fmla="*/ 244225 h 5510676"/>
              <a:gd name="connsiteX8317" fmla="*/ 4645766 w 9144000"/>
              <a:gd name="connsiteY8317" fmla="*/ 243481 h 5510676"/>
              <a:gd name="connsiteX8318" fmla="*/ 4634023 w 9144000"/>
              <a:gd name="connsiteY8318" fmla="*/ 242737 h 5510676"/>
              <a:gd name="connsiteX8319" fmla="*/ 4621537 w 9144000"/>
              <a:gd name="connsiteY8319" fmla="*/ 253735 h 5510676"/>
              <a:gd name="connsiteX8320" fmla="*/ 4637827 w 9144000"/>
              <a:gd name="connsiteY8320" fmla="*/ 257125 h 5510676"/>
              <a:gd name="connsiteX8321" fmla="*/ 4623439 w 9144000"/>
              <a:gd name="connsiteY8321" fmla="*/ 260929 h 5510676"/>
              <a:gd name="connsiteX8322" fmla="*/ 4599954 w 9144000"/>
              <a:gd name="connsiteY8322" fmla="*/ 259441 h 5510676"/>
              <a:gd name="connsiteX8323" fmla="*/ 4607148 w 9144000"/>
              <a:gd name="connsiteY8323" fmla="*/ 257539 h 5510676"/>
              <a:gd name="connsiteX8324" fmla="*/ 4612441 w 9144000"/>
              <a:gd name="connsiteY8324" fmla="*/ 248443 h 5510676"/>
              <a:gd name="connsiteX8325" fmla="*/ 4603344 w 9144000"/>
              <a:gd name="connsiteY8325" fmla="*/ 243150 h 5510676"/>
              <a:gd name="connsiteX8326" fmla="*/ 4594248 w 9144000"/>
              <a:gd name="connsiteY8326" fmla="*/ 237858 h 5510676"/>
              <a:gd name="connsiteX8327" fmla="*/ 4585152 w 9144000"/>
              <a:gd name="connsiteY8327" fmla="*/ 232566 h 5510676"/>
              <a:gd name="connsiteX8328" fmla="*/ 4561667 w 9144000"/>
              <a:gd name="connsiteY8328" fmla="*/ 231078 h 5510676"/>
              <a:gd name="connsiteX8329" fmla="*/ 4525696 w 9144000"/>
              <a:gd name="connsiteY8329" fmla="*/ 240588 h 5510676"/>
              <a:gd name="connsiteX8330" fmla="*/ 4499565 w 9144000"/>
              <a:gd name="connsiteY8330" fmla="*/ 243648 h 5510676"/>
              <a:gd name="connsiteX8331" fmla="*/ 4485921 w 9144000"/>
              <a:gd name="connsiteY8331" fmla="*/ 235709 h 5510676"/>
              <a:gd name="connsiteX8332" fmla="*/ 4464338 w 9144000"/>
              <a:gd name="connsiteY8332" fmla="*/ 241415 h 5510676"/>
              <a:gd name="connsiteX8333" fmla="*/ 4473434 w 9144000"/>
              <a:gd name="connsiteY8333" fmla="*/ 246708 h 5510676"/>
              <a:gd name="connsiteX8334" fmla="*/ 4466240 w 9144000"/>
              <a:gd name="connsiteY8334" fmla="*/ 248610 h 5510676"/>
              <a:gd name="connsiteX8335" fmla="*/ 4459046 w 9144000"/>
              <a:gd name="connsiteY8335" fmla="*/ 250512 h 5510676"/>
              <a:gd name="connsiteX8336" fmla="*/ 4456400 w 9144000"/>
              <a:gd name="connsiteY8336" fmla="*/ 255060 h 5510676"/>
              <a:gd name="connsiteX8337" fmla="*/ 4444658 w 9144000"/>
              <a:gd name="connsiteY8337" fmla="*/ 254316 h 5510676"/>
              <a:gd name="connsiteX8338" fmla="*/ 4419271 w 9144000"/>
              <a:gd name="connsiteY8338" fmla="*/ 245633 h 5510676"/>
              <a:gd name="connsiteX8339" fmla="*/ 4404883 w 9144000"/>
              <a:gd name="connsiteY8339" fmla="*/ 249437 h 5510676"/>
              <a:gd name="connsiteX8340" fmla="*/ 4390494 w 9144000"/>
              <a:gd name="connsiteY8340" fmla="*/ 253241 h 5510676"/>
              <a:gd name="connsiteX8341" fmla="*/ 4374203 w 9144000"/>
              <a:gd name="connsiteY8341" fmla="*/ 249851 h 5510676"/>
              <a:gd name="connsiteX8342" fmla="*/ 4387641 w 9144000"/>
              <a:gd name="connsiteY8342" fmla="*/ 242450 h 5510676"/>
              <a:gd name="connsiteX8343" fmla="*/ 4410175 w 9144000"/>
              <a:gd name="connsiteY8343" fmla="*/ 240341 h 5510676"/>
              <a:gd name="connsiteX8344" fmla="*/ 4440854 w 9144000"/>
              <a:gd name="connsiteY8344" fmla="*/ 239927 h 5510676"/>
              <a:gd name="connsiteX8345" fmla="*/ 4460534 w 9144000"/>
              <a:gd name="connsiteY8345" fmla="*/ 227027 h 5510676"/>
              <a:gd name="connsiteX8346" fmla="*/ 4474923 w 9144000"/>
              <a:gd name="connsiteY8346" fmla="*/ 223223 h 5510676"/>
              <a:gd name="connsiteX8347" fmla="*/ 4484019 w 9144000"/>
              <a:gd name="connsiteY8347" fmla="*/ 228515 h 5510676"/>
              <a:gd name="connsiteX8348" fmla="*/ 4463924 w 9144000"/>
              <a:gd name="connsiteY8348" fmla="*/ 210737 h 5510676"/>
              <a:gd name="connsiteX8349" fmla="*/ 4447634 w 9144000"/>
              <a:gd name="connsiteY8349" fmla="*/ 207346 h 5510676"/>
              <a:gd name="connsiteX8350" fmla="*/ 4418857 w 9144000"/>
              <a:gd name="connsiteY8350" fmla="*/ 214954 h 5510676"/>
              <a:gd name="connsiteX8351" fmla="*/ 4420759 w 9144000"/>
              <a:gd name="connsiteY8351" fmla="*/ 222149 h 5510676"/>
              <a:gd name="connsiteX8352" fmla="*/ 4371888 w 9144000"/>
              <a:gd name="connsiteY8352" fmla="*/ 211978 h 5510676"/>
              <a:gd name="connsiteX8353" fmla="*/ 4349354 w 9144000"/>
              <a:gd name="connsiteY8353" fmla="*/ 214087 h 5510676"/>
              <a:gd name="connsiteX8354" fmla="*/ 4335917 w 9144000"/>
              <a:gd name="connsiteY8354" fmla="*/ 221488 h 5510676"/>
              <a:gd name="connsiteX8355" fmla="*/ 4305238 w 9144000"/>
              <a:gd name="connsiteY8355" fmla="*/ 221901 h 5510676"/>
              <a:gd name="connsiteX8356" fmla="*/ 4290849 w 9144000"/>
              <a:gd name="connsiteY8356" fmla="*/ 225705 h 5510676"/>
              <a:gd name="connsiteX8357" fmla="*/ 4316236 w 9144000"/>
              <a:gd name="connsiteY8357" fmla="*/ 234388 h 5510676"/>
              <a:gd name="connsiteX8358" fmla="*/ 4331575 w 9144000"/>
              <a:gd name="connsiteY8358" fmla="*/ 234181 h 5510676"/>
              <a:gd name="connsiteX8359" fmla="*/ 4317187 w 9144000"/>
              <a:gd name="connsiteY8359" fmla="*/ 237986 h 5510676"/>
              <a:gd name="connsiteX8360" fmla="*/ 4310944 w 9144000"/>
              <a:gd name="connsiteY8360" fmla="*/ 243484 h 5510676"/>
              <a:gd name="connsiteX8361" fmla="*/ 4305652 w 9144000"/>
              <a:gd name="connsiteY8361" fmla="*/ 252581 h 5510676"/>
              <a:gd name="connsiteX8362" fmla="*/ 4296555 w 9144000"/>
              <a:gd name="connsiteY8362" fmla="*/ 247288 h 5510676"/>
              <a:gd name="connsiteX8363" fmla="*/ 4294653 w 9144000"/>
              <a:gd name="connsiteY8363" fmla="*/ 240094 h 5510676"/>
              <a:gd name="connsiteX8364" fmla="*/ 4278363 w 9144000"/>
              <a:gd name="connsiteY8364" fmla="*/ 236704 h 5510676"/>
              <a:gd name="connsiteX8365" fmla="*/ 4272864 w 9144000"/>
              <a:gd name="connsiteY8365" fmla="*/ 230460 h 5510676"/>
              <a:gd name="connsiteX8366" fmla="*/ 4269267 w 9144000"/>
              <a:gd name="connsiteY8366" fmla="*/ 231411 h 5510676"/>
              <a:gd name="connsiteX8367" fmla="*/ 4264718 w 9144000"/>
              <a:gd name="connsiteY8367" fmla="*/ 228766 h 5510676"/>
              <a:gd name="connsiteX8368" fmla="*/ 4260170 w 9144000"/>
              <a:gd name="connsiteY8368" fmla="*/ 226120 h 5510676"/>
              <a:gd name="connsiteX8369" fmla="*/ 4281753 w 9144000"/>
              <a:gd name="connsiteY8369" fmla="*/ 220414 h 5510676"/>
              <a:gd name="connsiteX8370" fmla="*/ 4287045 w 9144000"/>
              <a:gd name="connsiteY8370" fmla="*/ 211317 h 5510676"/>
              <a:gd name="connsiteX8371" fmla="*/ 4285143 w 9144000"/>
              <a:gd name="connsiteY8371" fmla="*/ 204123 h 5510676"/>
              <a:gd name="connsiteX8372" fmla="*/ 4276047 w 9144000"/>
              <a:gd name="connsiteY8372" fmla="*/ 198831 h 5510676"/>
              <a:gd name="connsiteX8373" fmla="*/ 4252562 w 9144000"/>
              <a:gd name="connsiteY8373" fmla="*/ 197342 h 5510676"/>
              <a:gd name="connsiteX8374" fmla="*/ 4223786 w 9144000"/>
              <a:gd name="connsiteY8374" fmla="*/ 204950 h 5510676"/>
              <a:gd name="connsiteX8375" fmla="*/ 4221884 w 9144000"/>
              <a:gd name="connsiteY8375" fmla="*/ 197757 h 5510676"/>
              <a:gd name="connsiteX8376" fmla="*/ 4212787 w 9144000"/>
              <a:gd name="connsiteY8376" fmla="*/ 192464 h 5510676"/>
              <a:gd name="connsiteX8377" fmla="*/ 4199265 w 9144000"/>
              <a:gd name="connsiteY8377" fmla="*/ 196772 h 5510676"/>
              <a:gd name="connsiteX8378" fmla="*/ 4207495 w 9144000"/>
              <a:gd name="connsiteY8378" fmla="*/ 201561 h 5510676"/>
              <a:gd name="connsiteX8379" fmla="*/ 4193106 w 9144000"/>
              <a:gd name="connsiteY8379" fmla="*/ 205365 h 5510676"/>
              <a:gd name="connsiteX8380" fmla="*/ 4197841 w 9144000"/>
              <a:gd name="connsiteY8380" fmla="*/ 197225 h 5510676"/>
              <a:gd name="connsiteX8381" fmla="*/ 4195040 w 9144000"/>
              <a:gd name="connsiteY8381" fmla="*/ 198119 h 5510676"/>
              <a:gd name="connsiteX8382" fmla="*/ 4184961 w 9144000"/>
              <a:gd name="connsiteY8382" fmla="*/ 203669 h 5510676"/>
              <a:gd name="connsiteX8383" fmla="*/ 4169622 w 9144000"/>
              <a:gd name="connsiteY8383" fmla="*/ 203876 h 5510676"/>
              <a:gd name="connsiteX8384" fmla="*/ 4153331 w 9144000"/>
              <a:gd name="connsiteY8384" fmla="*/ 200486 h 5510676"/>
              <a:gd name="connsiteX8385" fmla="*/ 4127945 w 9144000"/>
              <a:gd name="connsiteY8385" fmla="*/ 191803 h 5510676"/>
              <a:gd name="connsiteX8386" fmla="*/ 4104460 w 9144000"/>
              <a:gd name="connsiteY8386" fmla="*/ 190315 h 5510676"/>
              <a:gd name="connsiteX8387" fmla="*/ 4067538 w 9144000"/>
              <a:gd name="connsiteY8387" fmla="*/ 196228 h 5510676"/>
              <a:gd name="connsiteX8388" fmla="*/ 4045003 w 9144000"/>
              <a:gd name="connsiteY8388" fmla="*/ 198337 h 5510676"/>
              <a:gd name="connsiteX8389" fmla="*/ 4041200 w 9144000"/>
              <a:gd name="connsiteY8389" fmla="*/ 183949 h 5510676"/>
              <a:gd name="connsiteX8390" fmla="*/ 4049345 w 9144000"/>
              <a:gd name="connsiteY8390" fmla="*/ 185644 h 5510676"/>
              <a:gd name="connsiteX8391" fmla="*/ 4064685 w 9144000"/>
              <a:gd name="connsiteY8391" fmla="*/ 185437 h 5510676"/>
              <a:gd name="connsiteX8392" fmla="*/ 4095363 w 9144000"/>
              <a:gd name="connsiteY8392" fmla="*/ 185023 h 5510676"/>
              <a:gd name="connsiteX8393" fmla="*/ 4163916 w 9144000"/>
              <a:gd name="connsiteY8393" fmla="*/ 182293 h 5510676"/>
              <a:gd name="connsiteX8394" fmla="*/ 4179255 w 9144000"/>
              <a:gd name="connsiteY8394" fmla="*/ 182087 h 5510676"/>
              <a:gd name="connsiteX8395" fmla="*/ 4187400 w 9144000"/>
              <a:gd name="connsiteY8395" fmla="*/ 183782 h 5510676"/>
              <a:gd name="connsiteX8396" fmla="*/ 4221677 w 9144000"/>
              <a:gd name="connsiteY8396" fmla="*/ 182417 h 5510676"/>
              <a:gd name="connsiteX8397" fmla="*/ 4290228 w 9144000"/>
              <a:gd name="connsiteY8397" fmla="*/ 179688 h 5510676"/>
              <a:gd name="connsiteX8398" fmla="*/ 5293744 w 9144000"/>
              <a:gd name="connsiteY8398" fmla="*/ 176080 h 5510676"/>
              <a:gd name="connsiteX8399" fmla="*/ 5310034 w 9144000"/>
              <a:gd name="connsiteY8399" fmla="*/ 179469 h 5510676"/>
              <a:gd name="connsiteX8400" fmla="*/ 5334470 w 9144000"/>
              <a:gd name="connsiteY8400" fmla="*/ 184555 h 5510676"/>
              <a:gd name="connsiteX8401" fmla="*/ 5342615 w 9144000"/>
              <a:gd name="connsiteY8401" fmla="*/ 186250 h 5510676"/>
              <a:gd name="connsiteX8402" fmla="*/ 5341411 w 9144000"/>
              <a:gd name="connsiteY8402" fmla="*/ 188973 h 5510676"/>
              <a:gd name="connsiteX8403" fmla="*/ 5311936 w 9144000"/>
              <a:gd name="connsiteY8403" fmla="*/ 186663 h 5510676"/>
              <a:gd name="connsiteX8404" fmla="*/ 5290353 w 9144000"/>
              <a:gd name="connsiteY8404" fmla="*/ 192369 h 5510676"/>
              <a:gd name="connsiteX8405" fmla="*/ 5266868 w 9144000"/>
              <a:gd name="connsiteY8405" fmla="*/ 190881 h 5510676"/>
              <a:gd name="connsiteX8406" fmla="*/ 5274063 w 9144000"/>
              <a:gd name="connsiteY8406" fmla="*/ 188979 h 5510676"/>
              <a:gd name="connsiteX8407" fmla="*/ 5293744 w 9144000"/>
              <a:gd name="connsiteY8407" fmla="*/ 176080 h 5510676"/>
              <a:gd name="connsiteX8408" fmla="*/ 6736810 w 9144000"/>
              <a:gd name="connsiteY8408" fmla="*/ 175567 h 5510676"/>
              <a:gd name="connsiteX8409" fmla="*/ 6744956 w 9144000"/>
              <a:gd name="connsiteY8409" fmla="*/ 177263 h 5510676"/>
              <a:gd name="connsiteX8410" fmla="*/ 6764843 w 9144000"/>
              <a:gd name="connsiteY8410" fmla="*/ 179702 h 5510676"/>
              <a:gd name="connsiteX8411" fmla="*/ 6781133 w 9144000"/>
              <a:gd name="connsiteY8411" fmla="*/ 183092 h 5510676"/>
              <a:gd name="connsiteX8412" fmla="*/ 6759551 w 9144000"/>
              <a:gd name="connsiteY8412" fmla="*/ 188798 h 5510676"/>
              <a:gd name="connsiteX8413" fmla="*/ 6201624 w 9144000"/>
              <a:gd name="connsiteY8413" fmla="*/ 174664 h 5510676"/>
              <a:gd name="connsiteX8414" fmla="*/ 6217914 w 9144000"/>
              <a:gd name="connsiteY8414" fmla="*/ 178054 h 5510676"/>
              <a:gd name="connsiteX8415" fmla="*/ 6235156 w 9144000"/>
              <a:gd name="connsiteY8415" fmla="*/ 185041 h 5510676"/>
              <a:gd name="connsiteX8416" fmla="*/ 6232510 w 9144000"/>
              <a:gd name="connsiteY8416" fmla="*/ 189589 h 5510676"/>
              <a:gd name="connsiteX8417" fmla="*/ 6224365 w 9144000"/>
              <a:gd name="connsiteY8417" fmla="*/ 187895 h 5510676"/>
              <a:gd name="connsiteX8418" fmla="*/ 6212622 w 9144000"/>
              <a:gd name="connsiteY8418" fmla="*/ 187150 h 5510676"/>
              <a:gd name="connsiteX8419" fmla="*/ 6198234 w 9144000"/>
              <a:gd name="connsiteY8419" fmla="*/ 190954 h 5510676"/>
              <a:gd name="connsiteX8420" fmla="*/ 6189137 w 9144000"/>
              <a:gd name="connsiteY8420" fmla="*/ 185662 h 5510676"/>
              <a:gd name="connsiteX8421" fmla="*/ 6194430 w 9144000"/>
              <a:gd name="connsiteY8421" fmla="*/ 176565 h 5510676"/>
              <a:gd name="connsiteX8422" fmla="*/ 6685293 w 9144000"/>
              <a:gd name="connsiteY8422" fmla="*/ 169945 h 5510676"/>
              <a:gd name="connsiteX8423" fmla="*/ 6694388 w 9144000"/>
              <a:gd name="connsiteY8423" fmla="*/ 175237 h 5510676"/>
              <a:gd name="connsiteX8424" fmla="*/ 6696290 w 9144000"/>
              <a:gd name="connsiteY8424" fmla="*/ 182431 h 5510676"/>
              <a:gd name="connsiteX8425" fmla="*/ 6680001 w 9144000"/>
              <a:gd name="connsiteY8425" fmla="*/ 179041 h 5510676"/>
              <a:gd name="connsiteX8426" fmla="*/ 6670904 w 9144000"/>
              <a:gd name="connsiteY8426" fmla="*/ 173749 h 5510676"/>
              <a:gd name="connsiteX8427" fmla="*/ 6685293 w 9144000"/>
              <a:gd name="connsiteY8427" fmla="*/ 169945 h 5510676"/>
              <a:gd name="connsiteX8428" fmla="*/ 3675492 w 9144000"/>
              <a:gd name="connsiteY8428" fmla="*/ 169027 h 5510676"/>
              <a:gd name="connsiteX8429" fmla="*/ 3699928 w 9144000"/>
              <a:gd name="connsiteY8429" fmla="*/ 174112 h 5510676"/>
              <a:gd name="connsiteX8430" fmla="*/ 3730607 w 9144000"/>
              <a:gd name="connsiteY8430" fmla="*/ 173699 h 5510676"/>
              <a:gd name="connsiteX8431" fmla="*/ 3746897 w 9144000"/>
              <a:gd name="connsiteY8431" fmla="*/ 177088 h 5510676"/>
              <a:gd name="connsiteX8432" fmla="*/ 3770382 w 9144000"/>
              <a:gd name="connsiteY8432" fmla="*/ 178576 h 5510676"/>
              <a:gd name="connsiteX8433" fmla="*/ 3803707 w 9144000"/>
              <a:gd name="connsiteY8433" fmla="*/ 173615 h 5510676"/>
              <a:gd name="connsiteX8434" fmla="*/ 3837983 w 9144000"/>
              <a:gd name="connsiteY8434" fmla="*/ 172250 h 5510676"/>
              <a:gd name="connsiteX8435" fmla="*/ 3869613 w 9144000"/>
              <a:gd name="connsiteY8435" fmla="*/ 175434 h 5510676"/>
              <a:gd name="connsiteX8436" fmla="*/ 3888549 w 9144000"/>
              <a:gd name="connsiteY8436" fmla="*/ 174275 h 5510676"/>
              <a:gd name="connsiteX8437" fmla="*/ 3900292 w 9144000"/>
              <a:gd name="connsiteY8437" fmla="*/ 175019 h 5510676"/>
              <a:gd name="connsiteX8438" fmla="*/ 3956357 w 9144000"/>
              <a:gd name="connsiteY8438" fmla="*/ 183288 h 5510676"/>
              <a:gd name="connsiteX8439" fmla="*/ 3958260 w 9144000"/>
              <a:gd name="connsiteY8439" fmla="*/ 190483 h 5510676"/>
              <a:gd name="connsiteX8440" fmla="*/ 3951066 w 9144000"/>
              <a:gd name="connsiteY8440" fmla="*/ 192384 h 5510676"/>
              <a:gd name="connsiteX8441" fmla="*/ 3943871 w 9144000"/>
              <a:gd name="connsiteY8441" fmla="*/ 194287 h 5510676"/>
              <a:gd name="connsiteX8442" fmla="*/ 3945773 w 9144000"/>
              <a:gd name="connsiteY8442" fmla="*/ 201480 h 5510676"/>
              <a:gd name="connsiteX8443" fmla="*/ 3938579 w 9144000"/>
              <a:gd name="connsiteY8443" fmla="*/ 203382 h 5510676"/>
              <a:gd name="connsiteX8444" fmla="*/ 3929482 w 9144000"/>
              <a:gd name="connsiteY8444" fmla="*/ 198091 h 5510676"/>
              <a:gd name="connsiteX8445" fmla="*/ 3912448 w 9144000"/>
              <a:gd name="connsiteY8445" fmla="*/ 206442 h 5510676"/>
              <a:gd name="connsiteX8446" fmla="*/ 3881769 w 9144000"/>
              <a:gd name="connsiteY8446" fmla="*/ 206856 h 5510676"/>
              <a:gd name="connsiteX8447" fmla="*/ 3853736 w 9144000"/>
              <a:gd name="connsiteY8447" fmla="*/ 202722 h 5510676"/>
              <a:gd name="connsiteX8448" fmla="*/ 3860931 w 9144000"/>
              <a:gd name="connsiteY8448" fmla="*/ 200820 h 5510676"/>
              <a:gd name="connsiteX8449" fmla="*/ 3859029 w 9144000"/>
              <a:gd name="connsiteY8449" fmla="*/ 193625 h 5510676"/>
              <a:gd name="connsiteX8450" fmla="*/ 3853736 w 9144000"/>
              <a:gd name="connsiteY8450" fmla="*/ 202722 h 5510676"/>
              <a:gd name="connsiteX8451" fmla="*/ 3823058 w 9144000"/>
              <a:gd name="connsiteY8451" fmla="*/ 203135 h 5510676"/>
              <a:gd name="connsiteX8452" fmla="*/ 3777990 w 9144000"/>
              <a:gd name="connsiteY8452" fmla="*/ 207353 h 5510676"/>
              <a:gd name="connsiteX8453" fmla="*/ 3747312 w 9144000"/>
              <a:gd name="connsiteY8453" fmla="*/ 207768 h 5510676"/>
              <a:gd name="connsiteX8454" fmla="*/ 3741606 w 9144000"/>
              <a:gd name="connsiteY8454" fmla="*/ 186184 h 5510676"/>
              <a:gd name="connsiteX8455" fmla="*/ 3725315 w 9144000"/>
              <a:gd name="connsiteY8455" fmla="*/ 182794 h 5510676"/>
              <a:gd name="connsiteX8456" fmla="*/ 3718120 w 9144000"/>
              <a:gd name="connsiteY8456" fmla="*/ 184696 h 5510676"/>
              <a:gd name="connsiteX8457" fmla="*/ 3703733 w 9144000"/>
              <a:gd name="connsiteY8457" fmla="*/ 188500 h 5510676"/>
              <a:gd name="connsiteX8458" fmla="*/ 3698233 w 9144000"/>
              <a:gd name="connsiteY8458" fmla="*/ 182257 h 5510676"/>
              <a:gd name="connsiteX8459" fmla="*/ 3694636 w 9144000"/>
              <a:gd name="connsiteY8459" fmla="*/ 183209 h 5510676"/>
              <a:gd name="connsiteX8460" fmla="*/ 3687442 w 9144000"/>
              <a:gd name="connsiteY8460" fmla="*/ 185110 h 5510676"/>
              <a:gd name="connsiteX8461" fmla="*/ 3626083 w 9144000"/>
              <a:gd name="connsiteY8461" fmla="*/ 185938 h 5510676"/>
              <a:gd name="connsiteX8462" fmla="*/ 3617938 w 9144000"/>
              <a:gd name="connsiteY8462" fmla="*/ 184243 h 5510676"/>
              <a:gd name="connsiteX8463" fmla="*/ 3623230 w 9144000"/>
              <a:gd name="connsiteY8463" fmla="*/ 175147 h 5510676"/>
              <a:gd name="connsiteX8464" fmla="*/ 3644814 w 9144000"/>
              <a:gd name="connsiteY8464" fmla="*/ 169441 h 5510676"/>
              <a:gd name="connsiteX8465" fmla="*/ 3675492 w 9144000"/>
              <a:gd name="connsiteY8465" fmla="*/ 169027 h 5510676"/>
              <a:gd name="connsiteX8466" fmla="*/ 6253886 w 9144000"/>
              <a:gd name="connsiteY8466" fmla="*/ 168544 h 5510676"/>
              <a:gd name="connsiteX8467" fmla="*/ 6262982 w 9144000"/>
              <a:gd name="connsiteY8467" fmla="*/ 173836 h 5510676"/>
              <a:gd name="connsiteX8468" fmla="*/ 6309951 w 9144000"/>
              <a:gd name="connsiteY8468" fmla="*/ 176813 h 5510676"/>
              <a:gd name="connsiteX8469" fmla="*/ 6304607 w 9144000"/>
              <a:gd name="connsiteY8469" fmla="*/ 182073 h 5510676"/>
              <a:gd name="connsiteX8470" fmla="*/ 6299160 w 9144000"/>
              <a:gd name="connsiteY8470" fmla="*/ 179666 h 5510676"/>
              <a:gd name="connsiteX8471" fmla="*/ 6291014 w 9144000"/>
              <a:gd name="connsiteY8471" fmla="*/ 177970 h 5510676"/>
              <a:gd name="connsiteX8472" fmla="*/ 6283820 w 9144000"/>
              <a:gd name="connsiteY8472" fmla="*/ 179872 h 5510676"/>
              <a:gd name="connsiteX8473" fmla="*/ 6272078 w 9144000"/>
              <a:gd name="connsiteY8473" fmla="*/ 179128 h 5510676"/>
              <a:gd name="connsiteX8474" fmla="*/ 6250496 w 9144000"/>
              <a:gd name="connsiteY8474" fmla="*/ 184834 h 5510676"/>
              <a:gd name="connsiteX8475" fmla="*/ 3551826 w 9144000"/>
              <a:gd name="connsiteY8475" fmla="*/ 167085 h 5510676"/>
              <a:gd name="connsiteX8476" fmla="*/ 3568116 w 9144000"/>
              <a:gd name="connsiteY8476" fmla="*/ 170475 h 5510676"/>
              <a:gd name="connsiteX8477" fmla="*/ 3586308 w 9144000"/>
              <a:gd name="connsiteY8477" fmla="*/ 181059 h 5510676"/>
              <a:gd name="connsiteX8478" fmla="*/ 3579114 w 9144000"/>
              <a:gd name="connsiteY8478" fmla="*/ 182961 h 5510676"/>
              <a:gd name="connsiteX8479" fmla="*/ 3562824 w 9144000"/>
              <a:gd name="connsiteY8479" fmla="*/ 179572 h 5510676"/>
              <a:gd name="connsiteX8480" fmla="*/ 3539339 w 9144000"/>
              <a:gd name="connsiteY8480" fmla="*/ 178083 h 5510676"/>
              <a:gd name="connsiteX8481" fmla="*/ 3524951 w 9144000"/>
              <a:gd name="connsiteY8481" fmla="*/ 181887 h 5510676"/>
              <a:gd name="connsiteX8482" fmla="*/ 3510562 w 9144000"/>
              <a:gd name="connsiteY8482" fmla="*/ 185691 h 5510676"/>
              <a:gd name="connsiteX8483" fmla="*/ 3455240 w 9144000"/>
              <a:gd name="connsiteY8483" fmla="*/ 165680 h 5510676"/>
              <a:gd name="connsiteX8484" fmla="*/ 3466983 w 9144000"/>
              <a:gd name="connsiteY8484" fmla="*/ 166425 h 5510676"/>
              <a:gd name="connsiteX8485" fmla="*/ 3461691 w 9144000"/>
              <a:gd name="connsiteY8485" fmla="*/ 175520 h 5510676"/>
              <a:gd name="connsiteX8486" fmla="*/ 3452595 w 9144000"/>
              <a:gd name="connsiteY8486" fmla="*/ 170228 h 5510676"/>
              <a:gd name="connsiteX8487" fmla="*/ 3455240 w 9144000"/>
              <a:gd name="connsiteY8487" fmla="*/ 165680 h 5510676"/>
              <a:gd name="connsiteX8488" fmla="*/ 3032435 w 9144000"/>
              <a:gd name="connsiteY8488" fmla="*/ 161455 h 5510676"/>
              <a:gd name="connsiteX8489" fmla="*/ 3035577 w 9144000"/>
              <a:gd name="connsiteY8489" fmla="*/ 165022 h 5510676"/>
              <a:gd name="connsiteX8490" fmla="*/ 3031504 w 9144000"/>
              <a:gd name="connsiteY8490" fmla="*/ 164175 h 5510676"/>
              <a:gd name="connsiteX8491" fmla="*/ 7438537 w 9144000"/>
              <a:gd name="connsiteY8491" fmla="*/ 157857 h 5510676"/>
              <a:gd name="connsiteX8492" fmla="*/ 7435907 w 9144000"/>
              <a:gd name="connsiteY8492" fmla="*/ 160488 h 5510676"/>
              <a:gd name="connsiteX8493" fmla="*/ 7433275 w 9144000"/>
              <a:gd name="connsiteY8493" fmla="*/ 163119 h 5510676"/>
              <a:gd name="connsiteX8494" fmla="*/ 7441168 w 9144000"/>
              <a:gd name="connsiteY8494" fmla="*/ 165750 h 5510676"/>
              <a:gd name="connsiteX8495" fmla="*/ 7438537 w 9144000"/>
              <a:gd name="connsiteY8495" fmla="*/ 157857 h 5510676"/>
              <a:gd name="connsiteX8496" fmla="*/ 3024578 w 9144000"/>
              <a:gd name="connsiteY8496" fmla="*/ 152537 h 5510676"/>
              <a:gd name="connsiteX8497" fmla="*/ 3033675 w 9144000"/>
              <a:gd name="connsiteY8497" fmla="*/ 157829 h 5510676"/>
              <a:gd name="connsiteX8498" fmla="*/ 3032435 w 9144000"/>
              <a:gd name="connsiteY8498" fmla="*/ 161455 h 5510676"/>
              <a:gd name="connsiteX8499" fmla="*/ 4408933 w 9144000"/>
              <a:gd name="connsiteY8499" fmla="*/ 148305 h 5510676"/>
              <a:gd name="connsiteX8500" fmla="*/ 4401739 w 9144000"/>
              <a:gd name="connsiteY8500" fmla="*/ 150206 h 5510676"/>
              <a:gd name="connsiteX8501" fmla="*/ 4410835 w 9144000"/>
              <a:gd name="connsiteY8501" fmla="*/ 155498 h 5510676"/>
              <a:gd name="connsiteX8502" fmla="*/ 3100325 w 9144000"/>
              <a:gd name="connsiteY8502" fmla="*/ 147904 h 5510676"/>
              <a:gd name="connsiteX8503" fmla="*/ 3116615 w 9144000"/>
              <a:gd name="connsiteY8503" fmla="*/ 151295 h 5510676"/>
              <a:gd name="connsiteX8504" fmla="*/ 3125711 w 9144000"/>
              <a:gd name="connsiteY8504" fmla="*/ 156587 h 5510676"/>
              <a:gd name="connsiteX8505" fmla="*/ 3143904 w 9144000"/>
              <a:gd name="connsiteY8505" fmla="*/ 167171 h 5510676"/>
              <a:gd name="connsiteX8506" fmla="*/ 3118517 w 9144000"/>
              <a:gd name="connsiteY8506" fmla="*/ 158489 h 5510676"/>
              <a:gd name="connsiteX8507" fmla="*/ 3104129 w 9144000"/>
              <a:gd name="connsiteY8507" fmla="*/ 162293 h 5510676"/>
              <a:gd name="connsiteX8508" fmla="*/ 3093337 w 9144000"/>
              <a:gd name="connsiteY8508" fmla="*/ 165146 h 5510676"/>
              <a:gd name="connsiteX8509" fmla="*/ 3075352 w 9144000"/>
              <a:gd name="connsiteY8509" fmla="*/ 169901 h 5510676"/>
              <a:gd name="connsiteX8510" fmla="*/ 3080644 w 9144000"/>
              <a:gd name="connsiteY8510" fmla="*/ 160805 h 5510676"/>
              <a:gd name="connsiteX8511" fmla="*/ 3090484 w 9144000"/>
              <a:gd name="connsiteY8511" fmla="*/ 154355 h 5510676"/>
              <a:gd name="connsiteX8512" fmla="*/ 3093130 w 9144000"/>
              <a:gd name="connsiteY8512" fmla="*/ 149806 h 5510676"/>
              <a:gd name="connsiteX8513" fmla="*/ 3100325 w 9144000"/>
              <a:gd name="connsiteY8513" fmla="*/ 147904 h 5510676"/>
              <a:gd name="connsiteX8514" fmla="*/ 5982861 w 9144000"/>
              <a:gd name="connsiteY8514" fmla="*/ 147833 h 5510676"/>
              <a:gd name="connsiteX8515" fmla="*/ 5999151 w 9144000"/>
              <a:gd name="connsiteY8515" fmla="*/ 151223 h 5510676"/>
              <a:gd name="connsiteX8516" fmla="*/ 6004650 w 9144000"/>
              <a:gd name="connsiteY8516" fmla="*/ 157466 h 5510676"/>
              <a:gd name="connsiteX8517" fmla="*/ 6015441 w 9144000"/>
              <a:gd name="connsiteY8517" fmla="*/ 154613 h 5510676"/>
              <a:gd name="connsiteX8518" fmla="*/ 6026234 w 9144000"/>
              <a:gd name="connsiteY8518" fmla="*/ 151760 h 5510676"/>
              <a:gd name="connsiteX8519" fmla="*/ 6042523 w 9144000"/>
              <a:gd name="connsiteY8519" fmla="*/ 155150 h 5510676"/>
              <a:gd name="connsiteX8520" fmla="*/ 6049718 w 9144000"/>
              <a:gd name="connsiteY8520" fmla="*/ 153248 h 5510676"/>
              <a:gd name="connsiteX8521" fmla="*/ 6066008 w 9144000"/>
              <a:gd name="connsiteY8521" fmla="*/ 156638 h 5510676"/>
              <a:gd name="connsiteX8522" fmla="*/ 6089493 w 9144000"/>
              <a:gd name="connsiteY8522" fmla="*/ 158127 h 5510676"/>
              <a:gd name="connsiteX8523" fmla="*/ 6105784 w 9144000"/>
              <a:gd name="connsiteY8523" fmla="*/ 161516 h 5510676"/>
              <a:gd name="connsiteX8524" fmla="*/ 6113929 w 9144000"/>
              <a:gd name="connsiteY8524" fmla="*/ 163212 h 5510676"/>
              <a:gd name="connsiteX8525" fmla="*/ 6129268 w 9144000"/>
              <a:gd name="connsiteY8525" fmla="*/ 163005 h 5510676"/>
              <a:gd name="connsiteX8526" fmla="*/ 6145559 w 9144000"/>
              <a:gd name="connsiteY8526" fmla="*/ 166395 h 5510676"/>
              <a:gd name="connsiteX8527" fmla="*/ 6138364 w 9144000"/>
              <a:gd name="connsiteY8527" fmla="*/ 168297 h 5510676"/>
              <a:gd name="connsiteX8528" fmla="*/ 6118684 w 9144000"/>
              <a:gd name="connsiteY8528" fmla="*/ 181197 h 5510676"/>
              <a:gd name="connsiteX8529" fmla="*/ 6111490 w 9144000"/>
              <a:gd name="connsiteY8529" fmla="*/ 183099 h 5510676"/>
              <a:gd name="connsiteX8530" fmla="*/ 6071714 w 9144000"/>
              <a:gd name="connsiteY8530" fmla="*/ 178221 h 5510676"/>
              <a:gd name="connsiteX8531" fmla="*/ 6073409 w 9144000"/>
              <a:gd name="connsiteY8531" fmla="*/ 170076 h 5510676"/>
              <a:gd name="connsiteX8532" fmla="*/ 6060716 w 9144000"/>
              <a:gd name="connsiteY8532" fmla="*/ 165735 h 5510676"/>
              <a:gd name="connsiteX8533" fmla="*/ 6056167 w 9144000"/>
              <a:gd name="connsiteY8533" fmla="*/ 163088 h 5510676"/>
              <a:gd name="connsiteX8534" fmla="*/ 6037231 w 9144000"/>
              <a:gd name="connsiteY8534" fmla="*/ 164246 h 5510676"/>
              <a:gd name="connsiteX8535" fmla="*/ 5983068 w 9144000"/>
              <a:gd name="connsiteY8535" fmla="*/ 163172 h 5510676"/>
              <a:gd name="connsiteX8536" fmla="*/ 5964875 w 9144000"/>
              <a:gd name="connsiteY8536" fmla="*/ 152588 h 5510676"/>
              <a:gd name="connsiteX8537" fmla="*/ 5972070 w 9144000"/>
              <a:gd name="connsiteY8537" fmla="*/ 150685 h 5510676"/>
              <a:gd name="connsiteX8538" fmla="*/ 5982861 w 9144000"/>
              <a:gd name="connsiteY8538" fmla="*/ 147833 h 5510676"/>
              <a:gd name="connsiteX8539" fmla="*/ 7175444 w 9144000"/>
              <a:gd name="connsiteY8539" fmla="*/ 147333 h 5510676"/>
              <a:gd name="connsiteX8540" fmla="*/ 7175443 w 9144000"/>
              <a:gd name="connsiteY8540" fmla="*/ 157856 h 5510676"/>
              <a:gd name="connsiteX8541" fmla="*/ 7164920 w 9144000"/>
              <a:gd name="connsiteY8541" fmla="*/ 147334 h 5510676"/>
              <a:gd name="connsiteX8542" fmla="*/ 7175444 w 9144000"/>
              <a:gd name="connsiteY8542" fmla="*/ 147333 h 5510676"/>
              <a:gd name="connsiteX8543" fmla="*/ 5331202 w 9144000"/>
              <a:gd name="connsiteY8543" fmla="*/ 143084 h 5510676"/>
              <a:gd name="connsiteX8544" fmla="*/ 5333105 w 9144000"/>
              <a:gd name="connsiteY8544" fmla="*/ 150279 h 5510676"/>
              <a:gd name="connsiteX8545" fmla="*/ 5324960 w 9144000"/>
              <a:gd name="connsiteY8545" fmla="*/ 148583 h 5510676"/>
              <a:gd name="connsiteX8546" fmla="*/ 5331202 w 9144000"/>
              <a:gd name="connsiteY8546" fmla="*/ 143084 h 5510676"/>
              <a:gd name="connsiteX8547" fmla="*/ 4614589 w 9144000"/>
              <a:gd name="connsiteY8547" fmla="*/ 140115 h 5510676"/>
              <a:gd name="connsiteX8548" fmla="*/ 4623686 w 9144000"/>
              <a:gd name="connsiteY8548" fmla="*/ 145408 h 5510676"/>
              <a:gd name="connsiteX8549" fmla="*/ 4616491 w 9144000"/>
              <a:gd name="connsiteY8549" fmla="*/ 147310 h 5510676"/>
              <a:gd name="connsiteX8550" fmla="*/ 5260749 w 9144000"/>
              <a:gd name="connsiteY8550" fmla="*/ 138620 h 5510676"/>
              <a:gd name="connsiteX8551" fmla="*/ 5269845 w 9144000"/>
              <a:gd name="connsiteY8551" fmla="*/ 143912 h 5510676"/>
              <a:gd name="connsiteX8552" fmla="*/ 5264553 w 9144000"/>
              <a:gd name="connsiteY8552" fmla="*/ 153008 h 5510676"/>
              <a:gd name="connsiteX8553" fmla="*/ 5251859 w 9144000"/>
              <a:gd name="connsiteY8553" fmla="*/ 148668 h 5510676"/>
              <a:gd name="connsiteX8554" fmla="*/ 5249957 w 9144000"/>
              <a:gd name="connsiteY8554" fmla="*/ 141473 h 5510676"/>
              <a:gd name="connsiteX8555" fmla="*/ 5260749 w 9144000"/>
              <a:gd name="connsiteY8555" fmla="*/ 138620 h 5510676"/>
              <a:gd name="connsiteX8556" fmla="*/ 4159698 w 9144000"/>
              <a:gd name="connsiteY8556" fmla="*/ 137226 h 5510676"/>
              <a:gd name="connsiteX8557" fmla="*/ 4161599 w 9144000"/>
              <a:gd name="connsiteY8557" fmla="*/ 144420 h 5510676"/>
              <a:gd name="connsiteX8558" fmla="*/ 4157052 w 9144000"/>
              <a:gd name="connsiteY8558" fmla="*/ 141774 h 5510676"/>
              <a:gd name="connsiteX8559" fmla="*/ 4145310 w 9144000"/>
              <a:gd name="connsiteY8559" fmla="*/ 141030 h 5510676"/>
              <a:gd name="connsiteX8560" fmla="*/ 4152504 w 9144000"/>
              <a:gd name="connsiteY8560" fmla="*/ 139128 h 5510676"/>
              <a:gd name="connsiteX8561" fmla="*/ 4159698 w 9144000"/>
              <a:gd name="connsiteY8561" fmla="*/ 137226 h 5510676"/>
              <a:gd name="connsiteX8562" fmla="*/ 4917781 w 9144000"/>
              <a:gd name="connsiteY8562" fmla="*/ 136928 h 5510676"/>
              <a:gd name="connsiteX8563" fmla="*/ 4964750 w 9144000"/>
              <a:gd name="connsiteY8563" fmla="*/ 139905 h 5510676"/>
              <a:gd name="connsiteX8564" fmla="*/ 4986541 w 9144000"/>
              <a:gd name="connsiteY8564" fmla="*/ 149538 h 5510676"/>
              <a:gd name="connsiteX8565" fmla="*/ 5002831 w 9144000"/>
              <a:gd name="connsiteY8565" fmla="*/ 152928 h 5510676"/>
              <a:gd name="connsiteX8566" fmla="*/ 5001626 w 9144000"/>
              <a:gd name="connsiteY8566" fmla="*/ 155653 h 5510676"/>
              <a:gd name="connsiteX8567" fmla="*/ 4972152 w 9144000"/>
              <a:gd name="connsiteY8567" fmla="*/ 153342 h 5510676"/>
              <a:gd name="connsiteX8568" fmla="*/ 4955861 w 9144000"/>
              <a:gd name="connsiteY8568" fmla="*/ 149952 h 5510676"/>
              <a:gd name="connsiteX8569" fmla="*/ 4948667 w 9144000"/>
              <a:gd name="connsiteY8569" fmla="*/ 151854 h 5510676"/>
              <a:gd name="connsiteX8570" fmla="*/ 4935974 w 9144000"/>
              <a:gd name="connsiteY8570" fmla="*/ 147513 h 5510676"/>
              <a:gd name="connsiteX8571" fmla="*/ 4907941 w 9144000"/>
              <a:gd name="connsiteY8571" fmla="*/ 143378 h 5510676"/>
              <a:gd name="connsiteX8572" fmla="*/ 4885408 w 9144000"/>
              <a:gd name="connsiteY8572" fmla="*/ 145487 h 5510676"/>
              <a:gd name="connsiteX8573" fmla="*/ 4883506 w 9144000"/>
              <a:gd name="connsiteY8573" fmla="*/ 138293 h 5510676"/>
              <a:gd name="connsiteX8574" fmla="*/ 4917781 w 9144000"/>
              <a:gd name="connsiteY8574" fmla="*/ 136928 h 5510676"/>
              <a:gd name="connsiteX8575" fmla="*/ 4860020 w 9144000"/>
              <a:gd name="connsiteY8575" fmla="*/ 136805 h 5510676"/>
              <a:gd name="connsiteX8576" fmla="*/ 4876311 w 9144000"/>
              <a:gd name="connsiteY8576" fmla="*/ 140195 h 5510676"/>
              <a:gd name="connsiteX8577" fmla="*/ 4861922 w 9144000"/>
              <a:gd name="connsiteY8577" fmla="*/ 143999 h 5510676"/>
              <a:gd name="connsiteX8578" fmla="*/ 4420469 w 9144000"/>
              <a:gd name="connsiteY8578" fmla="*/ 133709 h 5510676"/>
              <a:gd name="connsiteX8579" fmla="*/ 4430516 w 9144000"/>
              <a:gd name="connsiteY8579" fmla="*/ 142598 h 5510676"/>
              <a:gd name="connsiteX8580" fmla="*/ 4437710 w 9144000"/>
              <a:gd name="connsiteY8580" fmla="*/ 140696 h 5510676"/>
              <a:gd name="connsiteX8581" fmla="*/ 4446806 w 9144000"/>
              <a:gd name="connsiteY8581" fmla="*/ 145988 h 5510676"/>
              <a:gd name="connsiteX8582" fmla="*/ 4439612 w 9144000"/>
              <a:gd name="connsiteY8582" fmla="*/ 147890 h 5510676"/>
              <a:gd name="connsiteX8583" fmla="*/ 4427126 w 9144000"/>
              <a:gd name="connsiteY8583" fmla="*/ 158889 h 5510676"/>
              <a:gd name="connsiteX8584" fmla="*/ 4415071 w 9144000"/>
              <a:gd name="connsiteY8584" fmla="*/ 164240 h 5510676"/>
              <a:gd name="connsiteX8585" fmla="*/ 4395496 w 9144000"/>
              <a:gd name="connsiteY8585" fmla="*/ 155705 h 5510676"/>
              <a:gd name="connsiteX8586" fmla="*/ 4371060 w 9144000"/>
              <a:gd name="connsiteY8586" fmla="*/ 150620 h 5510676"/>
              <a:gd name="connsiteX8587" fmla="*/ 4327895 w 9144000"/>
              <a:gd name="connsiteY8587" fmla="*/ 162032 h 5510676"/>
              <a:gd name="connsiteX8588" fmla="*/ 4279024 w 9144000"/>
              <a:gd name="connsiteY8588" fmla="*/ 151861 h 5510676"/>
              <a:gd name="connsiteX8589" fmla="*/ 4246443 w 9144000"/>
              <a:gd name="connsiteY8589" fmla="*/ 145081 h 5510676"/>
              <a:gd name="connsiteX8590" fmla="*/ 4222958 w 9144000"/>
              <a:gd name="connsiteY8590" fmla="*/ 143593 h 5510676"/>
              <a:gd name="connsiteX8591" fmla="*/ 4168794 w 9144000"/>
              <a:gd name="connsiteY8591" fmla="*/ 142518 h 5510676"/>
              <a:gd name="connsiteX8592" fmla="*/ 4228250 w 9144000"/>
              <a:gd name="connsiteY8592" fmla="*/ 134497 h 5510676"/>
              <a:gd name="connsiteX8593" fmla="*/ 4397935 w 9144000"/>
              <a:gd name="connsiteY8593" fmla="*/ 135818 h 5510676"/>
              <a:gd name="connsiteX8594" fmla="*/ 4420469 w 9144000"/>
              <a:gd name="connsiteY8594" fmla="*/ 133709 h 5510676"/>
              <a:gd name="connsiteX8595" fmla="*/ 3388922 w 9144000"/>
              <a:gd name="connsiteY8595" fmla="*/ 133183 h 5510676"/>
              <a:gd name="connsiteX8596" fmla="*/ 3412406 w 9144000"/>
              <a:gd name="connsiteY8596" fmla="*/ 134671 h 5510676"/>
              <a:gd name="connsiteX8597" fmla="*/ 3396814 w 9144000"/>
              <a:gd name="connsiteY8597" fmla="*/ 141199 h 5510676"/>
              <a:gd name="connsiteX8598" fmla="*/ 3367339 w 9144000"/>
              <a:gd name="connsiteY8598" fmla="*/ 138889 h 5510676"/>
              <a:gd name="connsiteX8599" fmla="*/ 3388922 w 9144000"/>
              <a:gd name="connsiteY8599" fmla="*/ 133183 h 5510676"/>
              <a:gd name="connsiteX8600" fmla="*/ 3430391 w 9144000"/>
              <a:gd name="connsiteY8600" fmla="*/ 129916 h 5510676"/>
              <a:gd name="connsiteX8601" fmla="*/ 3435891 w 9144000"/>
              <a:gd name="connsiteY8601" fmla="*/ 136159 h 5510676"/>
              <a:gd name="connsiteX8602" fmla="*/ 3428697 w 9144000"/>
              <a:gd name="connsiteY8602" fmla="*/ 138061 h 5510676"/>
              <a:gd name="connsiteX8603" fmla="*/ 3430391 w 9144000"/>
              <a:gd name="connsiteY8603" fmla="*/ 129916 h 5510676"/>
              <a:gd name="connsiteX8604" fmla="*/ 4634271 w 9144000"/>
              <a:gd name="connsiteY8604" fmla="*/ 127215 h 5510676"/>
              <a:gd name="connsiteX8605" fmla="*/ 4666851 w 9144000"/>
              <a:gd name="connsiteY8605" fmla="*/ 133996 h 5510676"/>
              <a:gd name="connsiteX8606" fmla="*/ 4683141 w 9144000"/>
              <a:gd name="connsiteY8606" fmla="*/ 137386 h 5510676"/>
              <a:gd name="connsiteX8607" fmla="*/ 4645268 w 9144000"/>
              <a:gd name="connsiteY8607" fmla="*/ 139702 h 5510676"/>
              <a:gd name="connsiteX8608" fmla="*/ 4787665 w 9144000"/>
              <a:gd name="connsiteY8608" fmla="*/ 125146 h 5510676"/>
              <a:gd name="connsiteX8609" fmla="*/ 4831244 w 9144000"/>
              <a:gd name="connsiteY8609" fmla="*/ 144413 h 5510676"/>
              <a:gd name="connsiteX8610" fmla="*/ 4856631 w 9144000"/>
              <a:gd name="connsiteY8610" fmla="*/ 153095 h 5510676"/>
              <a:gd name="connsiteX8611" fmla="*/ 4863824 w 9144000"/>
              <a:gd name="connsiteY8611" fmla="*/ 151193 h 5510676"/>
              <a:gd name="connsiteX8612" fmla="*/ 4872921 w 9144000"/>
              <a:gd name="connsiteY8612" fmla="*/ 156486 h 5510676"/>
              <a:gd name="connsiteX8613" fmla="*/ 4880115 w 9144000"/>
              <a:gd name="connsiteY8613" fmla="*/ 154584 h 5510676"/>
              <a:gd name="connsiteX8614" fmla="*/ 4924439 w 9144000"/>
              <a:gd name="connsiteY8614" fmla="*/ 162108 h 5510676"/>
              <a:gd name="connsiteX8615" fmla="*/ 4981248 w 9144000"/>
              <a:gd name="connsiteY8615" fmla="*/ 158634 h 5510676"/>
              <a:gd name="connsiteX8616" fmla="*/ 5013829 w 9144000"/>
              <a:gd name="connsiteY8616" fmla="*/ 165415 h 5510676"/>
              <a:gd name="connsiteX8617" fmla="*/ 5060799 w 9144000"/>
              <a:gd name="connsiteY8617" fmla="*/ 168391 h 5510676"/>
              <a:gd name="connsiteX8618" fmla="*/ 5169126 w 9144000"/>
              <a:gd name="connsiteY8618" fmla="*/ 170541 h 5510676"/>
              <a:gd name="connsiteX8619" fmla="*/ 5144153 w 9144000"/>
              <a:gd name="connsiteY8619" fmla="*/ 192536 h 5510676"/>
              <a:gd name="connsiteX8620" fmla="*/ 5142251 w 9144000"/>
              <a:gd name="connsiteY8620" fmla="*/ 185342 h 5510676"/>
              <a:gd name="connsiteX8621" fmla="*/ 5144897 w 9144000"/>
              <a:gd name="connsiteY8621" fmla="*/ 180794 h 5510676"/>
              <a:gd name="connsiteX8622" fmla="*/ 5133154 w 9144000"/>
              <a:gd name="connsiteY8622" fmla="*/ 180051 h 5510676"/>
              <a:gd name="connsiteX8623" fmla="*/ 5116864 w 9144000"/>
              <a:gd name="connsiteY8623" fmla="*/ 176660 h 5510676"/>
              <a:gd name="connsiteX8624" fmla="*/ 5111572 w 9144000"/>
              <a:gd name="connsiteY8624" fmla="*/ 185757 h 5510676"/>
              <a:gd name="connsiteX8625" fmla="*/ 5104378 w 9144000"/>
              <a:gd name="connsiteY8625" fmla="*/ 187659 h 5510676"/>
              <a:gd name="connsiteX8626" fmla="*/ 5089990 w 9144000"/>
              <a:gd name="connsiteY8626" fmla="*/ 191463 h 5510676"/>
              <a:gd name="connsiteX8627" fmla="*/ 5068407 w 9144000"/>
              <a:gd name="connsiteY8627" fmla="*/ 197169 h 5510676"/>
              <a:gd name="connsiteX8628" fmla="*/ 5052116 w 9144000"/>
              <a:gd name="connsiteY8628" fmla="*/ 193778 h 5510676"/>
              <a:gd name="connsiteX8629" fmla="*/ 5003244 w 9144000"/>
              <a:gd name="connsiteY8629" fmla="*/ 183608 h 5510676"/>
              <a:gd name="connsiteX8630" fmla="*/ 5010439 w 9144000"/>
              <a:gd name="connsiteY8630" fmla="*/ 181705 h 5510676"/>
              <a:gd name="connsiteX8631" fmla="*/ 5017633 w 9144000"/>
              <a:gd name="connsiteY8631" fmla="*/ 179804 h 5510676"/>
              <a:gd name="connsiteX8632" fmla="*/ 4979760 w 9144000"/>
              <a:gd name="connsiteY8632" fmla="*/ 182120 h 5510676"/>
              <a:gd name="connsiteX8633" fmla="*/ 4902112 w 9144000"/>
              <a:gd name="connsiteY8633" fmla="*/ 179556 h 5510676"/>
              <a:gd name="connsiteX8634" fmla="*/ 4883175 w 9144000"/>
              <a:gd name="connsiteY8634" fmla="*/ 180715 h 5510676"/>
              <a:gd name="connsiteX8635" fmla="*/ 4871432 w 9144000"/>
              <a:gd name="connsiteY8635" fmla="*/ 179971 h 5510676"/>
              <a:gd name="connsiteX8636" fmla="*/ 4784688 w 9144000"/>
              <a:gd name="connsiteY8636" fmla="*/ 172115 h 5510676"/>
              <a:gd name="connsiteX8637" fmla="*/ 4762155 w 9144000"/>
              <a:gd name="connsiteY8637" fmla="*/ 174225 h 5510676"/>
              <a:gd name="connsiteX8638" fmla="*/ 4748717 w 9144000"/>
              <a:gd name="connsiteY8638" fmla="*/ 181625 h 5510676"/>
              <a:gd name="connsiteX8639" fmla="*/ 4716136 w 9144000"/>
              <a:gd name="connsiteY8639" fmla="*/ 174845 h 5510676"/>
              <a:gd name="connsiteX8640" fmla="*/ 4723331 w 9144000"/>
              <a:gd name="connsiteY8640" fmla="*/ 172943 h 5510676"/>
              <a:gd name="connsiteX8641" fmla="*/ 4728623 w 9144000"/>
              <a:gd name="connsiteY8641" fmla="*/ 163847 h 5510676"/>
              <a:gd name="connsiteX8642" fmla="*/ 4707040 w 9144000"/>
              <a:gd name="connsiteY8642" fmla="*/ 169553 h 5510676"/>
              <a:gd name="connsiteX8643" fmla="*/ 4698894 w 9144000"/>
              <a:gd name="connsiteY8643" fmla="*/ 167858 h 5510676"/>
              <a:gd name="connsiteX8644" fmla="*/ 4682605 w 9144000"/>
              <a:gd name="connsiteY8644" fmla="*/ 164468 h 5510676"/>
              <a:gd name="connsiteX8645" fmla="*/ 4667265 w 9144000"/>
              <a:gd name="connsiteY8645" fmla="*/ 164674 h 5510676"/>
              <a:gd name="connsiteX8646" fmla="*/ 4643781 w 9144000"/>
              <a:gd name="connsiteY8646" fmla="*/ 163186 h 5510676"/>
              <a:gd name="connsiteX8647" fmla="*/ 4611199 w 9144000"/>
              <a:gd name="connsiteY8647" fmla="*/ 156406 h 5510676"/>
              <a:gd name="connsiteX8648" fmla="*/ 4557035 w 9144000"/>
              <a:gd name="connsiteY8648" fmla="*/ 155331 h 5510676"/>
              <a:gd name="connsiteX8649" fmla="*/ 4533551 w 9144000"/>
              <a:gd name="connsiteY8649" fmla="*/ 153843 h 5510676"/>
              <a:gd name="connsiteX8650" fmla="*/ 4520114 w 9144000"/>
              <a:gd name="connsiteY8650" fmla="*/ 161245 h 5510676"/>
              <a:gd name="connsiteX8651" fmla="*/ 4513871 w 9144000"/>
              <a:gd name="connsiteY8651" fmla="*/ 166743 h 5510676"/>
              <a:gd name="connsiteX8652" fmla="*/ 4503079 w 9144000"/>
              <a:gd name="connsiteY8652" fmla="*/ 169596 h 5510676"/>
              <a:gd name="connsiteX8653" fmla="*/ 4499482 w 9144000"/>
              <a:gd name="connsiteY8653" fmla="*/ 170547 h 5510676"/>
              <a:gd name="connsiteX8654" fmla="*/ 4490385 w 9144000"/>
              <a:gd name="connsiteY8654" fmla="*/ 165256 h 5510676"/>
              <a:gd name="connsiteX8655" fmla="*/ 4483936 w 9144000"/>
              <a:gd name="connsiteY8655" fmla="*/ 155415 h 5510676"/>
              <a:gd name="connsiteX8656" fmla="*/ 4472193 w 9144000"/>
              <a:gd name="connsiteY8656" fmla="*/ 154671 h 5510676"/>
              <a:gd name="connsiteX8657" fmla="*/ 4455903 w 9144000"/>
              <a:gd name="connsiteY8657" fmla="*/ 151281 h 5510676"/>
              <a:gd name="connsiteX8658" fmla="*/ 4454001 w 9144000"/>
              <a:gd name="connsiteY8658" fmla="*/ 144086 h 5510676"/>
              <a:gd name="connsiteX8659" fmla="*/ 4484679 w 9144000"/>
              <a:gd name="connsiteY8659" fmla="*/ 143673 h 5510676"/>
              <a:gd name="connsiteX8660" fmla="*/ 4531649 w 9144000"/>
              <a:gd name="connsiteY8660" fmla="*/ 146649 h 5510676"/>
              <a:gd name="connsiteX8661" fmla="*/ 4555134 w 9144000"/>
              <a:gd name="connsiteY8661" fmla="*/ 148137 h 5510676"/>
              <a:gd name="connsiteX8662" fmla="*/ 4583166 w 9144000"/>
              <a:gd name="connsiteY8662" fmla="*/ 152272 h 5510676"/>
              <a:gd name="connsiteX8663" fmla="*/ 4610248 w 9144000"/>
              <a:gd name="connsiteY8663" fmla="*/ 152808 h 5510676"/>
              <a:gd name="connsiteX8664" fmla="*/ 4639977 w 9144000"/>
              <a:gd name="connsiteY8664" fmla="*/ 148798 h 5510676"/>
              <a:gd name="connsiteX8665" fmla="*/ 4694139 w 9144000"/>
              <a:gd name="connsiteY8665" fmla="*/ 149873 h 5510676"/>
              <a:gd name="connsiteX8666" fmla="*/ 4713821 w 9144000"/>
              <a:gd name="connsiteY8666" fmla="*/ 136971 h 5510676"/>
              <a:gd name="connsiteX8667" fmla="*/ 4737305 w 9144000"/>
              <a:gd name="connsiteY8667" fmla="*/ 138460 h 5510676"/>
              <a:gd name="connsiteX8668" fmla="*/ 4756241 w 9144000"/>
              <a:gd name="connsiteY8668" fmla="*/ 137303 h 5510676"/>
              <a:gd name="connsiteX8669" fmla="*/ 4760790 w 9144000"/>
              <a:gd name="connsiteY8669" fmla="*/ 139948 h 5510676"/>
              <a:gd name="connsiteX8670" fmla="*/ 4769887 w 9144000"/>
              <a:gd name="connsiteY8670" fmla="*/ 145241 h 5510676"/>
              <a:gd name="connsiteX8671" fmla="*/ 4786176 w 9144000"/>
              <a:gd name="connsiteY8671" fmla="*/ 148631 h 5510676"/>
              <a:gd name="connsiteX8672" fmla="*/ 4809662 w 9144000"/>
              <a:gd name="connsiteY8672" fmla="*/ 150118 h 5510676"/>
              <a:gd name="connsiteX8673" fmla="*/ 4800565 w 9144000"/>
              <a:gd name="connsiteY8673" fmla="*/ 144827 h 5510676"/>
              <a:gd name="connsiteX8674" fmla="*/ 4796016 w 9144000"/>
              <a:gd name="connsiteY8674" fmla="*/ 142181 h 5510676"/>
              <a:gd name="connsiteX8675" fmla="*/ 4784274 w 9144000"/>
              <a:gd name="connsiteY8675" fmla="*/ 141437 h 5510676"/>
              <a:gd name="connsiteX8676" fmla="*/ 4775178 w 9144000"/>
              <a:gd name="connsiteY8676" fmla="*/ 136144 h 5510676"/>
              <a:gd name="connsiteX8677" fmla="*/ 4773276 w 9144000"/>
              <a:gd name="connsiteY8677" fmla="*/ 128950 h 5510676"/>
              <a:gd name="connsiteX8678" fmla="*/ 3193850 w 9144000"/>
              <a:gd name="connsiteY8678" fmla="*/ 123178 h 5510676"/>
              <a:gd name="connsiteX8679" fmla="*/ 3201995 w 9144000"/>
              <a:gd name="connsiteY8679" fmla="*/ 124874 h 5510676"/>
              <a:gd name="connsiteX8680" fmla="*/ 3202946 w 9144000"/>
              <a:gd name="connsiteY8680" fmla="*/ 128471 h 5510676"/>
              <a:gd name="connsiteX8681" fmla="*/ 5087260 w 9144000"/>
              <a:gd name="connsiteY8681" fmla="*/ 122910 h 5510676"/>
              <a:gd name="connsiteX8682" fmla="*/ 5096356 w 9144000"/>
              <a:gd name="connsiteY8682" fmla="*/ 128202 h 5510676"/>
              <a:gd name="connsiteX8683" fmla="*/ 5121742 w 9144000"/>
              <a:gd name="connsiteY8683" fmla="*/ 136885 h 5510676"/>
              <a:gd name="connsiteX8684" fmla="*/ 5085771 w 9144000"/>
              <a:gd name="connsiteY8684" fmla="*/ 146395 h 5510676"/>
              <a:gd name="connsiteX8685" fmla="*/ 5096770 w 9144000"/>
              <a:gd name="connsiteY8685" fmla="*/ 158881 h 5510676"/>
              <a:gd name="connsiteX8686" fmla="*/ 5103964 w 9144000"/>
              <a:gd name="connsiteY8686" fmla="*/ 156979 h 5510676"/>
              <a:gd name="connsiteX8687" fmla="*/ 5085554 w 9144000"/>
              <a:gd name="connsiteY8687" fmla="*/ 163770 h 5510676"/>
              <a:gd name="connsiteX8688" fmla="*/ 5056995 w 9144000"/>
              <a:gd name="connsiteY8688" fmla="*/ 154003 h 5510676"/>
              <a:gd name="connsiteX8689" fmla="*/ 5049800 w 9144000"/>
              <a:gd name="connsiteY8689" fmla="*/ 155905 h 5510676"/>
              <a:gd name="connsiteX8690" fmla="*/ 5042606 w 9144000"/>
              <a:gd name="connsiteY8690" fmla="*/ 157807 h 5510676"/>
              <a:gd name="connsiteX8691" fmla="*/ 5031607 w 9144000"/>
              <a:gd name="connsiteY8691" fmla="*/ 145320 h 5510676"/>
              <a:gd name="connsiteX8692" fmla="*/ 5038802 w 9144000"/>
              <a:gd name="connsiteY8692" fmla="*/ 143418 h 5510676"/>
              <a:gd name="connsiteX8693" fmla="*/ 5053191 w 9144000"/>
              <a:gd name="connsiteY8693" fmla="*/ 139614 h 5510676"/>
              <a:gd name="connsiteX8694" fmla="*/ 5074773 w 9144000"/>
              <a:gd name="connsiteY8694" fmla="*/ 133908 h 5510676"/>
              <a:gd name="connsiteX8695" fmla="*/ 4424810 w 9144000"/>
              <a:gd name="connsiteY8695" fmla="*/ 121016 h 5510676"/>
              <a:gd name="connsiteX8696" fmla="*/ 4419518 w 9144000"/>
              <a:gd name="connsiteY8696" fmla="*/ 130112 h 5510676"/>
              <a:gd name="connsiteX8697" fmla="*/ 4410422 w 9144000"/>
              <a:gd name="connsiteY8697" fmla="*/ 124820 h 5510676"/>
              <a:gd name="connsiteX8698" fmla="*/ 4693726 w 9144000"/>
              <a:gd name="connsiteY8698" fmla="*/ 119193 h 5510676"/>
              <a:gd name="connsiteX8699" fmla="*/ 4702822 w 9144000"/>
              <a:gd name="connsiteY8699" fmla="*/ 124486 h 5510676"/>
              <a:gd name="connsiteX8700" fmla="*/ 4695628 w 9144000"/>
              <a:gd name="connsiteY8700" fmla="*/ 126388 h 5510676"/>
              <a:gd name="connsiteX8701" fmla="*/ 4686531 w 9144000"/>
              <a:gd name="connsiteY8701" fmla="*/ 121095 h 5510676"/>
              <a:gd name="connsiteX8702" fmla="*/ 4608883 w 9144000"/>
              <a:gd name="connsiteY8702" fmla="*/ 118533 h 5510676"/>
              <a:gd name="connsiteX8703" fmla="*/ 4610785 w 9144000"/>
              <a:gd name="connsiteY8703" fmla="*/ 125727 h 5510676"/>
              <a:gd name="connsiteX8704" fmla="*/ 4612687 w 9144000"/>
              <a:gd name="connsiteY8704" fmla="*/ 132921 h 5510676"/>
              <a:gd name="connsiteX8705" fmla="*/ 4582009 w 9144000"/>
              <a:gd name="connsiteY8705" fmla="*/ 133334 h 5510676"/>
              <a:gd name="connsiteX8706" fmla="*/ 4587301 w 9144000"/>
              <a:gd name="connsiteY8706" fmla="*/ 124239 h 5510676"/>
              <a:gd name="connsiteX8707" fmla="*/ 4608883 w 9144000"/>
              <a:gd name="connsiteY8707" fmla="*/ 118533 h 5510676"/>
              <a:gd name="connsiteX8708" fmla="*/ 5570928 w 9144000"/>
              <a:gd name="connsiteY8708" fmla="*/ 118191 h 5510676"/>
              <a:gd name="connsiteX8709" fmla="*/ 5587219 w 9144000"/>
              <a:gd name="connsiteY8709" fmla="*/ 121582 h 5510676"/>
              <a:gd name="connsiteX8710" fmla="*/ 5609752 w 9144000"/>
              <a:gd name="connsiteY8710" fmla="*/ 119473 h 5510676"/>
              <a:gd name="connsiteX8711" fmla="*/ 5626043 w 9144000"/>
              <a:gd name="connsiteY8711" fmla="*/ 122863 h 5510676"/>
              <a:gd name="connsiteX8712" fmla="*/ 5634188 w 9144000"/>
              <a:gd name="connsiteY8712" fmla="*/ 124559 h 5510676"/>
              <a:gd name="connsiteX8713" fmla="*/ 5645931 w 9144000"/>
              <a:gd name="connsiteY8713" fmla="*/ 125302 h 5510676"/>
              <a:gd name="connsiteX8714" fmla="*/ 5650478 w 9144000"/>
              <a:gd name="connsiteY8714" fmla="*/ 127948 h 5510676"/>
              <a:gd name="connsiteX8715" fmla="*/ 5675865 w 9144000"/>
              <a:gd name="connsiteY8715" fmla="*/ 136631 h 5510676"/>
              <a:gd name="connsiteX8716" fmla="*/ 5684961 w 9144000"/>
              <a:gd name="connsiteY8716" fmla="*/ 141923 h 5510676"/>
              <a:gd name="connsiteX8717" fmla="*/ 5700300 w 9144000"/>
              <a:gd name="connsiteY8717" fmla="*/ 141716 h 5510676"/>
              <a:gd name="connsiteX8718" fmla="*/ 5710141 w 9144000"/>
              <a:gd name="connsiteY8718" fmla="*/ 135266 h 5510676"/>
              <a:gd name="connsiteX8719" fmla="*/ 5720932 w 9144000"/>
              <a:gd name="connsiteY8719" fmla="*/ 132413 h 5510676"/>
              <a:gd name="connsiteX8720" fmla="*/ 5760708 w 9144000"/>
              <a:gd name="connsiteY8720" fmla="*/ 137291 h 5510676"/>
              <a:gd name="connsiteX8721" fmla="*/ 5786094 w 9144000"/>
              <a:gd name="connsiteY8721" fmla="*/ 145974 h 5510676"/>
              <a:gd name="connsiteX8722" fmla="*/ 5802385 w 9144000"/>
              <a:gd name="connsiteY8722" fmla="*/ 149364 h 5510676"/>
              <a:gd name="connsiteX8723" fmla="*/ 5816773 w 9144000"/>
              <a:gd name="connsiteY8723" fmla="*/ 145560 h 5510676"/>
              <a:gd name="connsiteX8724" fmla="*/ 5814871 w 9144000"/>
              <a:gd name="connsiteY8724" fmla="*/ 138366 h 5510676"/>
              <a:gd name="connsiteX8725" fmla="*/ 5839307 w 9144000"/>
              <a:gd name="connsiteY8725" fmla="*/ 143451 h 5510676"/>
              <a:gd name="connsiteX8726" fmla="*/ 5848403 w 9144000"/>
              <a:gd name="connsiteY8726" fmla="*/ 148743 h 5510676"/>
              <a:gd name="connsiteX8727" fmla="*/ 5864693 w 9144000"/>
              <a:gd name="connsiteY8727" fmla="*/ 152134 h 5510676"/>
              <a:gd name="connsiteX8728" fmla="*/ 5908810 w 9144000"/>
              <a:gd name="connsiteY8728" fmla="*/ 144318 h 5510676"/>
              <a:gd name="connsiteX8729" fmla="*/ 5909761 w 9144000"/>
              <a:gd name="connsiteY8729" fmla="*/ 147915 h 5510676"/>
              <a:gd name="connsiteX8730" fmla="*/ 5903517 w 9144000"/>
              <a:gd name="connsiteY8730" fmla="*/ 153415 h 5510676"/>
              <a:gd name="connsiteX8731" fmla="*/ 5912614 w 9144000"/>
              <a:gd name="connsiteY8731" fmla="*/ 158707 h 5510676"/>
              <a:gd name="connsiteX8732" fmla="*/ 5891031 w 9144000"/>
              <a:gd name="connsiteY8732" fmla="*/ 164413 h 5510676"/>
              <a:gd name="connsiteX8733" fmla="*/ 5874741 w 9144000"/>
              <a:gd name="connsiteY8733" fmla="*/ 161023 h 5510676"/>
              <a:gd name="connsiteX8734" fmla="*/ 5862998 w 9144000"/>
              <a:gd name="connsiteY8734" fmla="*/ 160279 h 5510676"/>
              <a:gd name="connsiteX8735" fmla="*/ 5854853 w 9144000"/>
              <a:gd name="connsiteY8735" fmla="*/ 158583 h 5510676"/>
              <a:gd name="connsiteX8736" fmla="*/ 5847659 w 9144000"/>
              <a:gd name="connsiteY8736" fmla="*/ 160485 h 5510676"/>
              <a:gd name="connsiteX8737" fmla="*/ 5834965 w 9144000"/>
              <a:gd name="connsiteY8737" fmla="*/ 156144 h 5510676"/>
              <a:gd name="connsiteX8738" fmla="*/ 5796142 w 9144000"/>
              <a:gd name="connsiteY8738" fmla="*/ 154863 h 5510676"/>
              <a:gd name="connsiteX8739" fmla="*/ 5766414 w 9144000"/>
              <a:gd name="connsiteY8739" fmla="*/ 158874 h 5510676"/>
              <a:gd name="connsiteX8740" fmla="*/ 5728541 w 9144000"/>
              <a:gd name="connsiteY8740" fmla="*/ 161190 h 5510676"/>
              <a:gd name="connsiteX8741" fmla="*/ 5697861 w 9144000"/>
              <a:gd name="connsiteY8741" fmla="*/ 161603 h 5510676"/>
              <a:gd name="connsiteX8742" fmla="*/ 5695959 w 9144000"/>
              <a:gd name="connsiteY8742" fmla="*/ 154409 h 5510676"/>
              <a:gd name="connsiteX8743" fmla="*/ 5670573 w 9144000"/>
              <a:gd name="connsiteY8743" fmla="*/ 145727 h 5510676"/>
              <a:gd name="connsiteX8744" fmla="*/ 5637991 w 9144000"/>
              <a:gd name="connsiteY8744" fmla="*/ 138946 h 5510676"/>
              <a:gd name="connsiteX8745" fmla="*/ 5609008 w 9144000"/>
              <a:gd name="connsiteY8745" fmla="*/ 131216 h 5510676"/>
              <a:gd name="connsiteX8746" fmla="*/ 5599912 w 9144000"/>
              <a:gd name="connsiteY8746" fmla="*/ 125923 h 5510676"/>
              <a:gd name="connsiteX8747" fmla="*/ 5584572 w 9144000"/>
              <a:gd name="connsiteY8747" fmla="*/ 126130 h 5510676"/>
              <a:gd name="connsiteX8748" fmla="*/ 5572830 w 9144000"/>
              <a:gd name="connsiteY8748" fmla="*/ 125386 h 5510676"/>
              <a:gd name="connsiteX8749" fmla="*/ 3107105 w 9144000"/>
              <a:gd name="connsiteY8749" fmla="*/ 115324 h 5510676"/>
              <a:gd name="connsiteX8750" fmla="*/ 3116202 w 9144000"/>
              <a:gd name="connsiteY8750" fmla="*/ 120616 h 5510676"/>
              <a:gd name="connsiteX8751" fmla="*/ 3132492 w 9144000"/>
              <a:gd name="connsiteY8751" fmla="*/ 124007 h 5510676"/>
              <a:gd name="connsiteX8752" fmla="*/ 3170365 w 9144000"/>
              <a:gd name="connsiteY8752" fmla="*/ 121690 h 5510676"/>
              <a:gd name="connsiteX8753" fmla="*/ 3195752 w 9144000"/>
              <a:gd name="connsiteY8753" fmla="*/ 130373 h 5510676"/>
              <a:gd name="connsiteX8754" fmla="*/ 3180412 w 9144000"/>
              <a:gd name="connsiteY8754" fmla="*/ 130580 h 5510676"/>
              <a:gd name="connsiteX8755" fmla="*/ 3169621 w 9144000"/>
              <a:gd name="connsiteY8755" fmla="*/ 133433 h 5510676"/>
              <a:gd name="connsiteX8756" fmla="*/ 3131748 w 9144000"/>
              <a:gd name="connsiteY8756" fmla="*/ 135749 h 5510676"/>
              <a:gd name="connsiteX8757" fmla="*/ 3087424 w 9144000"/>
              <a:gd name="connsiteY8757" fmla="*/ 128224 h 5510676"/>
              <a:gd name="connsiteX8758" fmla="*/ 3071134 w 9144000"/>
              <a:gd name="connsiteY8758" fmla="*/ 124834 h 5510676"/>
              <a:gd name="connsiteX8759" fmla="*/ 3063940 w 9144000"/>
              <a:gd name="connsiteY8759" fmla="*/ 126736 h 5510676"/>
              <a:gd name="connsiteX8760" fmla="*/ 3054843 w 9144000"/>
              <a:gd name="connsiteY8760" fmla="*/ 121443 h 5510676"/>
              <a:gd name="connsiteX8761" fmla="*/ 3027762 w 9144000"/>
              <a:gd name="connsiteY8761" fmla="*/ 120906 h 5510676"/>
              <a:gd name="connsiteX8762" fmla="*/ 3015068 w 9144000"/>
              <a:gd name="connsiteY8762" fmla="*/ 116566 h 5510676"/>
              <a:gd name="connsiteX8763" fmla="*/ 3045747 w 9144000"/>
              <a:gd name="connsiteY8763" fmla="*/ 116152 h 5510676"/>
              <a:gd name="connsiteX8764" fmla="*/ 3080974 w 9144000"/>
              <a:gd name="connsiteY8764" fmla="*/ 118384 h 5510676"/>
              <a:gd name="connsiteX8765" fmla="*/ 3099911 w 9144000"/>
              <a:gd name="connsiteY8765" fmla="*/ 117226 h 5510676"/>
              <a:gd name="connsiteX8766" fmla="*/ 3107105 w 9144000"/>
              <a:gd name="connsiteY8766" fmla="*/ 115324 h 5510676"/>
              <a:gd name="connsiteX8767" fmla="*/ 4800151 w 9144000"/>
              <a:gd name="connsiteY8767" fmla="*/ 114147 h 5510676"/>
              <a:gd name="connsiteX8768" fmla="*/ 4801103 w 9144000"/>
              <a:gd name="connsiteY8768" fmla="*/ 117745 h 5510676"/>
              <a:gd name="connsiteX8769" fmla="*/ 4799779 w 9144000"/>
              <a:gd name="connsiteY8769" fmla="*/ 120019 h 5510676"/>
              <a:gd name="connsiteX8770" fmla="*/ 4793908 w 9144000"/>
              <a:gd name="connsiteY8770" fmla="*/ 119647 h 5510676"/>
              <a:gd name="connsiteX8771" fmla="*/ 4785763 w 9144000"/>
              <a:gd name="connsiteY8771" fmla="*/ 117951 h 5510676"/>
              <a:gd name="connsiteX8772" fmla="*/ 2975293 w 9144000"/>
              <a:gd name="connsiteY8772" fmla="*/ 111687 h 5510676"/>
              <a:gd name="connsiteX8773" fmla="*/ 2977195 w 9144000"/>
              <a:gd name="connsiteY8773" fmla="*/ 118881 h 5510676"/>
              <a:gd name="connsiteX8774" fmla="*/ 2970001 w 9144000"/>
              <a:gd name="connsiteY8774" fmla="*/ 120783 h 5510676"/>
              <a:gd name="connsiteX8775" fmla="*/ 2953710 w 9144000"/>
              <a:gd name="connsiteY8775" fmla="*/ 117393 h 5510676"/>
              <a:gd name="connsiteX8776" fmla="*/ 2960905 w 9144000"/>
              <a:gd name="connsiteY8776" fmla="*/ 115491 h 5510676"/>
              <a:gd name="connsiteX8777" fmla="*/ 7506941 w 9144000"/>
              <a:gd name="connsiteY8777" fmla="*/ 110499 h 5510676"/>
              <a:gd name="connsiteX8778" fmla="*/ 7522727 w 9144000"/>
              <a:gd name="connsiteY8778" fmla="*/ 115762 h 5510676"/>
              <a:gd name="connsiteX8779" fmla="*/ 7535882 w 9144000"/>
              <a:gd name="connsiteY8779" fmla="*/ 123655 h 5510676"/>
              <a:gd name="connsiteX8780" fmla="*/ 7543774 w 9144000"/>
              <a:gd name="connsiteY8780" fmla="*/ 126285 h 5510676"/>
              <a:gd name="connsiteX8781" fmla="*/ 7533251 w 9144000"/>
              <a:gd name="connsiteY8781" fmla="*/ 126286 h 5510676"/>
              <a:gd name="connsiteX8782" fmla="*/ 7512204 w 9144000"/>
              <a:gd name="connsiteY8782" fmla="*/ 126286 h 5510676"/>
              <a:gd name="connsiteX8783" fmla="*/ 7499049 w 9144000"/>
              <a:gd name="connsiteY8783" fmla="*/ 123654 h 5510676"/>
              <a:gd name="connsiteX8784" fmla="*/ 7506941 w 9144000"/>
              <a:gd name="connsiteY8784" fmla="*/ 110499 h 5510676"/>
              <a:gd name="connsiteX8785" fmla="*/ 4166478 w 9144000"/>
              <a:gd name="connsiteY8785" fmla="*/ 104645 h 5510676"/>
              <a:gd name="connsiteX8786" fmla="*/ 4175575 w 9144000"/>
              <a:gd name="connsiteY8786" fmla="*/ 109937 h 5510676"/>
              <a:gd name="connsiteX8787" fmla="*/ 4191865 w 9144000"/>
              <a:gd name="connsiteY8787" fmla="*/ 113328 h 5510676"/>
              <a:gd name="connsiteX8788" fmla="*/ 4184671 w 9144000"/>
              <a:gd name="connsiteY8788" fmla="*/ 115230 h 5510676"/>
              <a:gd name="connsiteX8789" fmla="*/ 4167429 w 9144000"/>
              <a:gd name="connsiteY8789" fmla="*/ 108243 h 5510676"/>
              <a:gd name="connsiteX8790" fmla="*/ 4166478 w 9144000"/>
              <a:gd name="connsiteY8790" fmla="*/ 104645 h 5510676"/>
              <a:gd name="connsiteX8791" fmla="*/ 4096975 w 9144000"/>
              <a:gd name="connsiteY8791" fmla="*/ 103778 h 5510676"/>
              <a:gd name="connsiteX8792" fmla="*/ 4105120 w 9144000"/>
              <a:gd name="connsiteY8792" fmla="*/ 105473 h 5510676"/>
              <a:gd name="connsiteX8793" fmla="*/ 4128605 w 9144000"/>
              <a:gd name="connsiteY8793" fmla="*/ 106961 h 5510676"/>
              <a:gd name="connsiteX8794" fmla="*/ 4130507 w 9144000"/>
              <a:gd name="connsiteY8794" fmla="*/ 114155 h 5510676"/>
              <a:gd name="connsiteX8795" fmla="*/ 4116118 w 9144000"/>
              <a:gd name="connsiteY8795" fmla="*/ 117959 h 5510676"/>
              <a:gd name="connsiteX8796" fmla="*/ 4083538 w 9144000"/>
              <a:gd name="connsiteY8796" fmla="*/ 111178 h 5510676"/>
              <a:gd name="connsiteX8797" fmla="*/ 4081636 w 9144000"/>
              <a:gd name="connsiteY8797" fmla="*/ 103985 h 5510676"/>
              <a:gd name="connsiteX8798" fmla="*/ 4096975 w 9144000"/>
              <a:gd name="connsiteY8798" fmla="*/ 103778 h 5510676"/>
              <a:gd name="connsiteX8799" fmla="*/ 4058150 w 9144000"/>
              <a:gd name="connsiteY8799" fmla="*/ 102496 h 5510676"/>
              <a:gd name="connsiteX8800" fmla="*/ 4052859 w 9144000"/>
              <a:gd name="connsiteY8800" fmla="*/ 111593 h 5510676"/>
              <a:gd name="connsiteX8801" fmla="*/ 4050957 w 9144000"/>
              <a:gd name="connsiteY8801" fmla="*/ 104398 h 5510676"/>
              <a:gd name="connsiteX8802" fmla="*/ 4058150 w 9144000"/>
              <a:gd name="connsiteY8802" fmla="*/ 102496 h 5510676"/>
              <a:gd name="connsiteX8803" fmla="*/ 4003988 w 9144000"/>
              <a:gd name="connsiteY8803" fmla="*/ 101422 h 5510676"/>
              <a:gd name="connsiteX8804" fmla="*/ 4005890 w 9144000"/>
              <a:gd name="connsiteY8804" fmla="*/ 108616 h 5510676"/>
              <a:gd name="connsiteX8805" fmla="*/ 3996793 w 9144000"/>
              <a:gd name="connsiteY8805" fmla="*/ 103324 h 5510676"/>
              <a:gd name="connsiteX8806" fmla="*/ 4325166 w 9144000"/>
              <a:gd name="connsiteY8806" fmla="*/ 93480 h 5510676"/>
              <a:gd name="connsiteX8807" fmla="*/ 4357746 w 9144000"/>
              <a:gd name="connsiteY8807" fmla="*/ 100261 h 5510676"/>
              <a:gd name="connsiteX8808" fmla="*/ 4383133 w 9144000"/>
              <a:gd name="connsiteY8808" fmla="*/ 108942 h 5510676"/>
              <a:gd name="connsiteX8809" fmla="*/ 4392229 w 9144000"/>
              <a:gd name="connsiteY8809" fmla="*/ 114235 h 5510676"/>
              <a:gd name="connsiteX8810" fmla="*/ 4401325 w 9144000"/>
              <a:gd name="connsiteY8810" fmla="*/ 119527 h 5510676"/>
              <a:gd name="connsiteX8811" fmla="*/ 4354356 w 9144000"/>
              <a:gd name="connsiteY8811" fmla="*/ 116550 h 5510676"/>
              <a:gd name="connsiteX8812" fmla="*/ 4330871 w 9144000"/>
              <a:gd name="connsiteY8812" fmla="*/ 115063 h 5510676"/>
              <a:gd name="connsiteX8813" fmla="*/ 4307387 w 9144000"/>
              <a:gd name="connsiteY8813" fmla="*/ 113575 h 5510676"/>
              <a:gd name="connsiteX8814" fmla="*/ 4312679 w 9144000"/>
              <a:gd name="connsiteY8814" fmla="*/ 104478 h 5510676"/>
              <a:gd name="connsiteX8815" fmla="*/ 5516351 w 9144000"/>
              <a:gd name="connsiteY8815" fmla="*/ 86438 h 5510676"/>
              <a:gd name="connsiteX8816" fmla="*/ 5559722 w 9144000"/>
              <a:gd name="connsiteY8816" fmla="*/ 90366 h 5510676"/>
              <a:gd name="connsiteX8817" fmla="*/ 5599498 w 9144000"/>
              <a:gd name="connsiteY8817" fmla="*/ 95244 h 5510676"/>
              <a:gd name="connsiteX8818" fmla="*/ 5619386 w 9144000"/>
              <a:gd name="connsiteY8818" fmla="*/ 97683 h 5510676"/>
              <a:gd name="connsiteX8819" fmla="*/ 5642870 w 9144000"/>
              <a:gd name="connsiteY8819" fmla="*/ 99171 h 5510676"/>
              <a:gd name="connsiteX8820" fmla="*/ 5651016 w 9144000"/>
              <a:gd name="connsiteY8820" fmla="*/ 100866 h 5510676"/>
              <a:gd name="connsiteX8821" fmla="*/ 5666355 w 9144000"/>
              <a:gd name="connsiteY8821" fmla="*/ 100660 h 5510676"/>
              <a:gd name="connsiteX8822" fmla="*/ 5682645 w 9144000"/>
              <a:gd name="connsiteY8822" fmla="*/ 104050 h 5510676"/>
              <a:gd name="connsiteX8823" fmla="*/ 5644772 w 9144000"/>
              <a:gd name="connsiteY8823" fmla="*/ 106366 h 5510676"/>
              <a:gd name="connsiteX8824" fmla="*/ 5622239 w 9144000"/>
              <a:gd name="connsiteY8824" fmla="*/ 108474 h 5510676"/>
              <a:gd name="connsiteX8825" fmla="*/ 5590608 w 9144000"/>
              <a:gd name="connsiteY8825" fmla="*/ 105291 h 5510676"/>
              <a:gd name="connsiteX8826" fmla="*/ 5527349 w 9144000"/>
              <a:gd name="connsiteY8826" fmla="*/ 98925 h 5510676"/>
              <a:gd name="connsiteX8827" fmla="*/ 5522800 w 9144000"/>
              <a:gd name="connsiteY8827" fmla="*/ 96279 h 5510676"/>
              <a:gd name="connsiteX8828" fmla="*/ 5509156 w 9144000"/>
              <a:gd name="connsiteY8828" fmla="*/ 88340 h 5510676"/>
              <a:gd name="connsiteX8829" fmla="*/ 5485672 w 9144000"/>
              <a:gd name="connsiteY8829" fmla="*/ 86852 h 5510676"/>
              <a:gd name="connsiteX8830" fmla="*/ 5516351 w 9144000"/>
              <a:gd name="connsiteY8830" fmla="*/ 86438 h 5510676"/>
              <a:gd name="connsiteX8831" fmla="*/ 4075930 w 9144000"/>
              <a:gd name="connsiteY8831" fmla="*/ 82402 h 5510676"/>
              <a:gd name="connsiteX8832" fmla="*/ 4077832 w 9144000"/>
              <a:gd name="connsiteY8832" fmla="*/ 89596 h 5510676"/>
              <a:gd name="connsiteX8833" fmla="*/ 4070637 w 9144000"/>
              <a:gd name="connsiteY8833" fmla="*/ 91498 h 5510676"/>
              <a:gd name="connsiteX8834" fmla="*/ 4068735 w 9144000"/>
              <a:gd name="connsiteY8834" fmla="*/ 84304 h 5510676"/>
              <a:gd name="connsiteX8835" fmla="*/ 6954445 w 9144000"/>
              <a:gd name="connsiteY8835" fmla="*/ 73668 h 5510676"/>
              <a:gd name="connsiteX8836" fmla="*/ 6970232 w 9144000"/>
              <a:gd name="connsiteY8836" fmla="*/ 78929 h 5510676"/>
              <a:gd name="connsiteX8837" fmla="*/ 6980755 w 9144000"/>
              <a:gd name="connsiteY8837" fmla="*/ 84191 h 5510676"/>
              <a:gd name="connsiteX8838" fmla="*/ 6986016 w 9144000"/>
              <a:gd name="connsiteY8838" fmla="*/ 84191 h 5510676"/>
              <a:gd name="connsiteX8839" fmla="*/ 7028112 w 9144000"/>
              <a:gd name="connsiteY8839" fmla="*/ 84190 h 5510676"/>
              <a:gd name="connsiteX8840" fmla="*/ 7017587 w 9144000"/>
              <a:gd name="connsiteY8840" fmla="*/ 105238 h 5510676"/>
              <a:gd name="connsiteX8841" fmla="*/ 6991279 w 9144000"/>
              <a:gd name="connsiteY8841" fmla="*/ 121024 h 5510676"/>
              <a:gd name="connsiteX8842" fmla="*/ 6986015 w 9144000"/>
              <a:gd name="connsiteY8842" fmla="*/ 121024 h 5510676"/>
              <a:gd name="connsiteX8843" fmla="*/ 6975493 w 9144000"/>
              <a:gd name="connsiteY8843" fmla="*/ 126286 h 5510676"/>
              <a:gd name="connsiteX8844" fmla="*/ 6964969 w 9144000"/>
              <a:gd name="connsiteY8844" fmla="*/ 126286 h 5510676"/>
              <a:gd name="connsiteX8845" fmla="*/ 6964969 w 9144000"/>
              <a:gd name="connsiteY8845" fmla="*/ 136810 h 5510676"/>
              <a:gd name="connsiteX8846" fmla="*/ 6962338 w 9144000"/>
              <a:gd name="connsiteY8846" fmla="*/ 139441 h 5510676"/>
              <a:gd name="connsiteX8847" fmla="*/ 6954444 w 9144000"/>
              <a:gd name="connsiteY8847" fmla="*/ 147334 h 5510676"/>
              <a:gd name="connsiteX8848" fmla="*/ 6925504 w 9144000"/>
              <a:gd name="connsiteY8848" fmla="*/ 149964 h 5510676"/>
              <a:gd name="connsiteX8849" fmla="*/ 6901826 w 9144000"/>
              <a:gd name="connsiteY8849" fmla="*/ 157857 h 5510676"/>
              <a:gd name="connsiteX8850" fmla="*/ 6878149 w 9144000"/>
              <a:gd name="connsiteY8850" fmla="*/ 171012 h 5510676"/>
              <a:gd name="connsiteX8851" fmla="*/ 6859731 w 9144000"/>
              <a:gd name="connsiteY8851" fmla="*/ 178905 h 5510676"/>
              <a:gd name="connsiteX8852" fmla="*/ 6854470 w 9144000"/>
              <a:gd name="connsiteY8852" fmla="*/ 184166 h 5510676"/>
              <a:gd name="connsiteX8853" fmla="*/ 6846576 w 9144000"/>
              <a:gd name="connsiteY8853" fmla="*/ 181536 h 5510676"/>
              <a:gd name="connsiteX8854" fmla="*/ 6843946 w 9144000"/>
              <a:gd name="connsiteY8854" fmla="*/ 184167 h 5510676"/>
              <a:gd name="connsiteX8855" fmla="*/ 6843606 w 9144000"/>
              <a:gd name="connsiteY8855" fmla="*/ 185186 h 5510676"/>
              <a:gd name="connsiteX8856" fmla="*/ 6875072 w 9144000"/>
              <a:gd name="connsiteY8856" fmla="*/ 189044 h 5510676"/>
              <a:gd name="connsiteX8857" fmla="*/ 6891362 w 9144000"/>
              <a:gd name="connsiteY8857" fmla="*/ 192435 h 5510676"/>
              <a:gd name="connsiteX8858" fmla="*/ 6900459 w 9144000"/>
              <a:gd name="connsiteY8858" fmla="*/ 197727 h 5510676"/>
              <a:gd name="connsiteX8859" fmla="*/ 6902361 w 9144000"/>
              <a:gd name="connsiteY8859" fmla="*/ 204922 h 5510676"/>
              <a:gd name="connsiteX8860" fmla="*/ 6878876 w 9144000"/>
              <a:gd name="connsiteY8860" fmla="*/ 203433 h 5510676"/>
              <a:gd name="connsiteX8861" fmla="*/ 6870255 w 9144000"/>
              <a:gd name="connsiteY8861" fmla="*/ 201639 h 5510676"/>
              <a:gd name="connsiteX8862" fmla="*/ 6870255 w 9144000"/>
              <a:gd name="connsiteY8862" fmla="*/ 205214 h 5510676"/>
              <a:gd name="connsiteX8863" fmla="*/ 6867625 w 9144000"/>
              <a:gd name="connsiteY8863" fmla="*/ 213106 h 5510676"/>
              <a:gd name="connsiteX8864" fmla="*/ 6864994 w 9144000"/>
              <a:gd name="connsiteY8864" fmla="*/ 215738 h 5510676"/>
              <a:gd name="connsiteX8865" fmla="*/ 6859731 w 9144000"/>
              <a:gd name="connsiteY8865" fmla="*/ 210475 h 5510676"/>
              <a:gd name="connsiteX8866" fmla="*/ 6864993 w 9144000"/>
              <a:gd name="connsiteY8866" fmla="*/ 205214 h 5510676"/>
              <a:gd name="connsiteX8867" fmla="*/ 6868858 w 9144000"/>
              <a:gd name="connsiteY8867" fmla="*/ 201349 h 5510676"/>
              <a:gd name="connsiteX8868" fmla="*/ 6846295 w 9144000"/>
              <a:gd name="connsiteY8868" fmla="*/ 196653 h 5510676"/>
              <a:gd name="connsiteX8869" fmla="*/ 6842058 w 9144000"/>
              <a:gd name="connsiteY8869" fmla="*/ 195771 h 5510676"/>
              <a:gd name="connsiteX8870" fmla="*/ 6843947 w 9144000"/>
              <a:gd name="connsiteY8870" fmla="*/ 205214 h 5510676"/>
              <a:gd name="connsiteX8871" fmla="*/ 6836052 w 9144000"/>
              <a:gd name="connsiteY8871" fmla="*/ 213107 h 5510676"/>
              <a:gd name="connsiteX8872" fmla="*/ 6822899 w 9144000"/>
              <a:gd name="connsiteY8872" fmla="*/ 226262 h 5510676"/>
              <a:gd name="connsiteX8873" fmla="*/ 6770279 w 9144000"/>
              <a:gd name="connsiteY8873" fmla="*/ 257833 h 5510676"/>
              <a:gd name="connsiteX8874" fmla="*/ 6759756 w 9144000"/>
              <a:gd name="connsiteY8874" fmla="*/ 247308 h 5510676"/>
              <a:gd name="connsiteX8875" fmla="*/ 6767649 w 9144000"/>
              <a:gd name="connsiteY8875" fmla="*/ 244679 h 5510676"/>
              <a:gd name="connsiteX8876" fmla="*/ 6775542 w 9144000"/>
              <a:gd name="connsiteY8876" fmla="*/ 247308 h 5510676"/>
              <a:gd name="connsiteX8877" fmla="*/ 6786065 w 9144000"/>
              <a:gd name="connsiteY8877" fmla="*/ 242047 h 5510676"/>
              <a:gd name="connsiteX8878" fmla="*/ 6828160 w 9144000"/>
              <a:gd name="connsiteY8878" fmla="*/ 199952 h 5510676"/>
              <a:gd name="connsiteX8879" fmla="*/ 6812374 w 9144000"/>
              <a:gd name="connsiteY8879" fmla="*/ 199952 h 5510676"/>
              <a:gd name="connsiteX8880" fmla="*/ 6775542 w 9144000"/>
              <a:gd name="connsiteY8880" fmla="*/ 210475 h 5510676"/>
              <a:gd name="connsiteX8881" fmla="*/ 6761997 w 9144000"/>
              <a:gd name="connsiteY8881" fmla="*/ 217248 h 5510676"/>
              <a:gd name="connsiteX8882" fmla="*/ 6767159 w 9144000"/>
              <a:gd name="connsiteY8882" fmla="*/ 217575 h 5510676"/>
              <a:gd name="connsiteX8883" fmla="*/ 6792545 w 9144000"/>
              <a:gd name="connsiteY8883" fmla="*/ 226257 h 5510676"/>
              <a:gd name="connsiteX8884" fmla="*/ 6799739 w 9144000"/>
              <a:gd name="connsiteY8884" fmla="*/ 224355 h 5510676"/>
              <a:gd name="connsiteX8885" fmla="*/ 6790850 w 9144000"/>
              <a:gd name="connsiteY8885" fmla="*/ 234403 h 5510676"/>
              <a:gd name="connsiteX8886" fmla="*/ 6770963 w 9144000"/>
              <a:gd name="connsiteY8886" fmla="*/ 231963 h 5510676"/>
              <a:gd name="connsiteX8887" fmla="*/ 6754672 w 9144000"/>
              <a:gd name="connsiteY8887" fmla="*/ 228573 h 5510676"/>
              <a:gd name="connsiteX8888" fmla="*/ 6736013 w 9144000"/>
              <a:gd name="connsiteY8888" fmla="*/ 225406 h 5510676"/>
              <a:gd name="connsiteX8889" fmla="*/ 6733446 w 9144000"/>
              <a:gd name="connsiteY8889" fmla="*/ 226262 h 5510676"/>
              <a:gd name="connsiteX8890" fmla="*/ 6722923 w 9144000"/>
              <a:gd name="connsiteY8890" fmla="*/ 231523 h 5510676"/>
              <a:gd name="connsiteX8891" fmla="*/ 6696612 w 9144000"/>
              <a:gd name="connsiteY8891" fmla="*/ 247309 h 5510676"/>
              <a:gd name="connsiteX8892" fmla="*/ 6659782 w 9144000"/>
              <a:gd name="connsiteY8892" fmla="*/ 263094 h 5510676"/>
              <a:gd name="connsiteX8893" fmla="*/ 6643995 w 9144000"/>
              <a:gd name="connsiteY8893" fmla="*/ 278880 h 5510676"/>
              <a:gd name="connsiteX8894" fmla="*/ 6643995 w 9144000"/>
              <a:gd name="connsiteY8894" fmla="*/ 289404 h 5510676"/>
              <a:gd name="connsiteX8895" fmla="*/ 6659780 w 9144000"/>
              <a:gd name="connsiteY8895" fmla="*/ 284141 h 5510676"/>
              <a:gd name="connsiteX8896" fmla="*/ 6707137 w 9144000"/>
              <a:gd name="connsiteY8896" fmla="*/ 278880 h 5510676"/>
              <a:gd name="connsiteX8897" fmla="*/ 6733447 w 9144000"/>
              <a:gd name="connsiteY8897" fmla="*/ 268356 h 5510676"/>
              <a:gd name="connsiteX8898" fmla="*/ 6741339 w 9144000"/>
              <a:gd name="connsiteY8898" fmla="*/ 260463 h 5510676"/>
              <a:gd name="connsiteX8899" fmla="*/ 6749232 w 9144000"/>
              <a:gd name="connsiteY8899" fmla="*/ 257833 h 5510676"/>
              <a:gd name="connsiteX8900" fmla="*/ 6741339 w 9144000"/>
              <a:gd name="connsiteY8900" fmla="*/ 276249 h 5510676"/>
              <a:gd name="connsiteX8901" fmla="*/ 6728184 w 9144000"/>
              <a:gd name="connsiteY8901" fmla="*/ 289403 h 5510676"/>
              <a:gd name="connsiteX8902" fmla="*/ 6730815 w 9144000"/>
              <a:gd name="connsiteY8902" fmla="*/ 302559 h 5510676"/>
              <a:gd name="connsiteX8903" fmla="*/ 6728821 w 9144000"/>
              <a:gd name="connsiteY8903" fmla="*/ 304553 h 5510676"/>
              <a:gd name="connsiteX8904" fmla="*/ 6734496 w 9144000"/>
              <a:gd name="connsiteY8904" fmla="*/ 305106 h 5510676"/>
              <a:gd name="connsiteX8905" fmla="*/ 6765354 w 9144000"/>
              <a:gd name="connsiteY8905" fmla="*/ 309207 h 5510676"/>
              <a:gd name="connsiteX8906" fmla="*/ 6783434 w 9144000"/>
              <a:gd name="connsiteY8906" fmla="*/ 305189 h 5510676"/>
              <a:gd name="connsiteX8907" fmla="*/ 6833422 w 9144000"/>
              <a:gd name="connsiteY8907" fmla="*/ 289404 h 5510676"/>
              <a:gd name="connsiteX8908" fmla="*/ 6883409 w 9144000"/>
              <a:gd name="connsiteY8908" fmla="*/ 276249 h 5510676"/>
              <a:gd name="connsiteX8909" fmla="*/ 6901825 w 9144000"/>
              <a:gd name="connsiteY8909" fmla="*/ 273618 h 5510676"/>
              <a:gd name="connsiteX8910" fmla="*/ 6954445 w 9144000"/>
              <a:gd name="connsiteY8910" fmla="*/ 252571 h 5510676"/>
              <a:gd name="connsiteX8911" fmla="*/ 6943921 w 9144000"/>
              <a:gd name="connsiteY8911" fmla="*/ 242047 h 5510676"/>
              <a:gd name="connsiteX8912" fmla="*/ 6928135 w 9144000"/>
              <a:gd name="connsiteY8912" fmla="*/ 247309 h 5510676"/>
              <a:gd name="connsiteX8913" fmla="*/ 6917611 w 9144000"/>
              <a:gd name="connsiteY8913" fmla="*/ 247309 h 5510676"/>
              <a:gd name="connsiteX8914" fmla="*/ 6912349 w 9144000"/>
              <a:gd name="connsiteY8914" fmla="*/ 252571 h 5510676"/>
              <a:gd name="connsiteX8915" fmla="*/ 6912351 w 9144000"/>
              <a:gd name="connsiteY8915" fmla="*/ 242047 h 5510676"/>
              <a:gd name="connsiteX8916" fmla="*/ 6922874 w 9144000"/>
              <a:gd name="connsiteY8916" fmla="*/ 231523 h 5510676"/>
              <a:gd name="connsiteX8917" fmla="*/ 6933398 w 9144000"/>
              <a:gd name="connsiteY8917" fmla="*/ 231523 h 5510676"/>
              <a:gd name="connsiteX8918" fmla="*/ 6949184 w 9144000"/>
              <a:gd name="connsiteY8918" fmla="*/ 236784 h 5510676"/>
              <a:gd name="connsiteX8919" fmla="*/ 6964969 w 9144000"/>
              <a:gd name="connsiteY8919" fmla="*/ 221000 h 5510676"/>
              <a:gd name="connsiteX8920" fmla="*/ 6970231 w 9144000"/>
              <a:gd name="connsiteY8920" fmla="*/ 205213 h 5510676"/>
              <a:gd name="connsiteX8921" fmla="*/ 7007063 w 9144000"/>
              <a:gd name="connsiteY8921" fmla="*/ 199952 h 5510676"/>
              <a:gd name="connsiteX8922" fmla="*/ 7059683 w 9144000"/>
              <a:gd name="connsiteY8922" fmla="*/ 178905 h 5510676"/>
              <a:gd name="connsiteX8923" fmla="*/ 7067574 w 9144000"/>
              <a:gd name="connsiteY8923" fmla="*/ 171012 h 5510676"/>
              <a:gd name="connsiteX8924" fmla="*/ 7072837 w 9144000"/>
              <a:gd name="connsiteY8924" fmla="*/ 160488 h 5510676"/>
              <a:gd name="connsiteX8925" fmla="*/ 7072837 w 9144000"/>
              <a:gd name="connsiteY8925" fmla="*/ 149964 h 5510676"/>
              <a:gd name="connsiteX8926" fmla="*/ 7064944 w 9144000"/>
              <a:gd name="connsiteY8926" fmla="*/ 152595 h 5510676"/>
              <a:gd name="connsiteX8927" fmla="*/ 7049160 w 9144000"/>
              <a:gd name="connsiteY8927" fmla="*/ 157857 h 5510676"/>
              <a:gd name="connsiteX8928" fmla="*/ 7038636 w 9144000"/>
              <a:gd name="connsiteY8928" fmla="*/ 168381 h 5510676"/>
              <a:gd name="connsiteX8929" fmla="*/ 7007064 w 9144000"/>
              <a:gd name="connsiteY8929" fmla="*/ 178905 h 5510676"/>
              <a:gd name="connsiteX8930" fmla="*/ 7033373 w 9144000"/>
              <a:gd name="connsiteY8930" fmla="*/ 163118 h 5510676"/>
              <a:gd name="connsiteX8931" fmla="*/ 7059683 w 9144000"/>
              <a:gd name="connsiteY8931" fmla="*/ 147334 h 5510676"/>
              <a:gd name="connsiteX8932" fmla="*/ 7075469 w 9144000"/>
              <a:gd name="connsiteY8932" fmla="*/ 131548 h 5510676"/>
              <a:gd name="connsiteX8933" fmla="*/ 7085991 w 9144000"/>
              <a:gd name="connsiteY8933" fmla="*/ 121025 h 5510676"/>
              <a:gd name="connsiteX8934" fmla="*/ 7096516 w 9144000"/>
              <a:gd name="connsiteY8934" fmla="*/ 110500 h 5510676"/>
              <a:gd name="connsiteX8935" fmla="*/ 7117563 w 9144000"/>
              <a:gd name="connsiteY8935" fmla="*/ 94714 h 5510676"/>
              <a:gd name="connsiteX8936" fmla="*/ 7141240 w 9144000"/>
              <a:gd name="connsiteY8936" fmla="*/ 92084 h 5510676"/>
              <a:gd name="connsiteX8937" fmla="*/ 7159658 w 9144000"/>
              <a:gd name="connsiteY8937" fmla="*/ 99977 h 5510676"/>
              <a:gd name="connsiteX8938" fmla="*/ 7191229 w 9144000"/>
              <a:gd name="connsiteY8938" fmla="*/ 99977 h 5510676"/>
              <a:gd name="connsiteX8939" fmla="*/ 7220170 w 9144000"/>
              <a:gd name="connsiteY8939" fmla="*/ 102607 h 5510676"/>
              <a:gd name="connsiteX8940" fmla="*/ 7180705 w 9144000"/>
              <a:gd name="connsiteY8940" fmla="*/ 121024 h 5510676"/>
              <a:gd name="connsiteX8941" fmla="*/ 7178073 w 9144000"/>
              <a:gd name="connsiteY8941" fmla="*/ 123655 h 5510676"/>
              <a:gd name="connsiteX8942" fmla="*/ 7170182 w 9144000"/>
              <a:gd name="connsiteY8942" fmla="*/ 131547 h 5510676"/>
              <a:gd name="connsiteX8943" fmla="*/ 7164921 w 9144000"/>
              <a:gd name="connsiteY8943" fmla="*/ 131548 h 5510676"/>
              <a:gd name="connsiteX8944" fmla="*/ 7149133 w 9144000"/>
              <a:gd name="connsiteY8944" fmla="*/ 131547 h 5510676"/>
              <a:gd name="connsiteX8945" fmla="*/ 7120195 w 9144000"/>
              <a:gd name="connsiteY8945" fmla="*/ 123655 h 5510676"/>
              <a:gd name="connsiteX8946" fmla="*/ 7096516 w 9144000"/>
              <a:gd name="connsiteY8946" fmla="*/ 142072 h 5510676"/>
              <a:gd name="connsiteX8947" fmla="*/ 7091254 w 9144000"/>
              <a:gd name="connsiteY8947" fmla="*/ 178905 h 5510676"/>
              <a:gd name="connsiteX8948" fmla="*/ 7101778 w 9144000"/>
              <a:gd name="connsiteY8948" fmla="*/ 184166 h 5510676"/>
              <a:gd name="connsiteX8949" fmla="*/ 7107040 w 9144000"/>
              <a:gd name="connsiteY8949" fmla="*/ 199951 h 5510676"/>
              <a:gd name="connsiteX8950" fmla="*/ 7106326 w 9144000"/>
              <a:gd name="connsiteY8950" fmla="*/ 202094 h 5510676"/>
              <a:gd name="connsiteX8951" fmla="*/ 7133403 w 9144000"/>
              <a:gd name="connsiteY8951" fmla="*/ 205415 h 5510676"/>
              <a:gd name="connsiteX8952" fmla="*/ 7156620 w 9144000"/>
              <a:gd name="connsiteY8952" fmla="*/ 210986 h 5510676"/>
              <a:gd name="connsiteX8953" fmla="*/ 7175443 w 9144000"/>
              <a:gd name="connsiteY8953" fmla="*/ 199952 h 5510676"/>
              <a:gd name="connsiteX8954" fmla="*/ 7185968 w 9144000"/>
              <a:gd name="connsiteY8954" fmla="*/ 189428 h 5510676"/>
              <a:gd name="connsiteX8955" fmla="*/ 7196491 w 9144000"/>
              <a:gd name="connsiteY8955" fmla="*/ 178905 h 5510676"/>
              <a:gd name="connsiteX8956" fmla="*/ 7204384 w 9144000"/>
              <a:gd name="connsiteY8956" fmla="*/ 165749 h 5510676"/>
              <a:gd name="connsiteX8957" fmla="*/ 7222800 w 9144000"/>
              <a:gd name="connsiteY8957" fmla="*/ 173643 h 5510676"/>
              <a:gd name="connsiteX8958" fmla="*/ 7233323 w 9144000"/>
              <a:gd name="connsiteY8958" fmla="*/ 184167 h 5510676"/>
              <a:gd name="connsiteX8959" fmla="*/ 7228063 w 9144000"/>
              <a:gd name="connsiteY8959" fmla="*/ 189429 h 5510676"/>
              <a:gd name="connsiteX8960" fmla="*/ 7212276 w 9144000"/>
              <a:gd name="connsiteY8960" fmla="*/ 194689 h 5510676"/>
              <a:gd name="connsiteX8961" fmla="*/ 7172812 w 9144000"/>
              <a:gd name="connsiteY8961" fmla="*/ 213107 h 5510676"/>
              <a:gd name="connsiteX8962" fmla="*/ 7171390 w 9144000"/>
              <a:gd name="connsiteY8962" fmla="*/ 214530 h 5510676"/>
              <a:gd name="connsiteX8963" fmla="*/ 7186823 w 9144000"/>
              <a:gd name="connsiteY8963" fmla="*/ 218232 h 5510676"/>
              <a:gd name="connsiteX8964" fmla="*/ 7197659 w 9144000"/>
              <a:gd name="connsiteY8964" fmla="*/ 219831 h 5510676"/>
              <a:gd name="connsiteX8965" fmla="*/ 7201753 w 9144000"/>
              <a:gd name="connsiteY8965" fmla="*/ 215737 h 5510676"/>
              <a:gd name="connsiteX8966" fmla="*/ 7212277 w 9144000"/>
              <a:gd name="connsiteY8966" fmla="*/ 205214 h 5510676"/>
              <a:gd name="connsiteX8967" fmla="*/ 7285943 w 9144000"/>
              <a:gd name="connsiteY8967" fmla="*/ 194690 h 5510676"/>
              <a:gd name="connsiteX8968" fmla="*/ 7301729 w 9144000"/>
              <a:gd name="connsiteY8968" fmla="*/ 199951 h 5510676"/>
              <a:gd name="connsiteX8969" fmla="*/ 7338561 w 9144000"/>
              <a:gd name="connsiteY8969" fmla="*/ 173642 h 5510676"/>
              <a:gd name="connsiteX8970" fmla="*/ 7351716 w 9144000"/>
              <a:gd name="connsiteY8970" fmla="*/ 165750 h 5510676"/>
              <a:gd name="connsiteX8971" fmla="*/ 7359608 w 9144000"/>
              <a:gd name="connsiteY8971" fmla="*/ 163119 h 5510676"/>
              <a:gd name="connsiteX8972" fmla="*/ 7433276 w 9144000"/>
              <a:gd name="connsiteY8972" fmla="*/ 142072 h 5510676"/>
              <a:gd name="connsiteX8973" fmla="*/ 7449061 w 9144000"/>
              <a:gd name="connsiteY8973" fmla="*/ 142071 h 5510676"/>
              <a:gd name="connsiteX8974" fmla="*/ 7454323 w 9144000"/>
              <a:gd name="connsiteY8974" fmla="*/ 152596 h 5510676"/>
              <a:gd name="connsiteX8975" fmla="*/ 7456954 w 9144000"/>
              <a:gd name="connsiteY8975" fmla="*/ 165749 h 5510676"/>
              <a:gd name="connsiteX8976" fmla="*/ 7464846 w 9144000"/>
              <a:gd name="connsiteY8976" fmla="*/ 163119 h 5510676"/>
              <a:gd name="connsiteX8977" fmla="*/ 7485894 w 9144000"/>
              <a:gd name="connsiteY8977" fmla="*/ 157857 h 5510676"/>
              <a:gd name="connsiteX8978" fmla="*/ 7512203 w 9144000"/>
              <a:gd name="connsiteY8978" fmla="*/ 157856 h 5510676"/>
              <a:gd name="connsiteX8979" fmla="*/ 7530620 w 9144000"/>
              <a:gd name="connsiteY8979" fmla="*/ 155227 h 5510676"/>
              <a:gd name="connsiteX8980" fmla="*/ 7543774 w 9144000"/>
              <a:gd name="connsiteY8980" fmla="*/ 147333 h 5510676"/>
              <a:gd name="connsiteX8981" fmla="*/ 7554298 w 9144000"/>
              <a:gd name="connsiteY8981" fmla="*/ 147334 h 5510676"/>
              <a:gd name="connsiteX8982" fmla="*/ 7564822 w 9144000"/>
              <a:gd name="connsiteY8982" fmla="*/ 147332 h 5510676"/>
              <a:gd name="connsiteX8983" fmla="*/ 7567453 w 9144000"/>
              <a:gd name="connsiteY8983" fmla="*/ 144703 h 5510676"/>
              <a:gd name="connsiteX8984" fmla="*/ 7575346 w 9144000"/>
              <a:gd name="connsiteY8984" fmla="*/ 147334 h 5510676"/>
              <a:gd name="connsiteX8985" fmla="*/ 7575346 w 9144000"/>
              <a:gd name="connsiteY8985" fmla="*/ 157857 h 5510676"/>
              <a:gd name="connsiteX8986" fmla="*/ 7570084 w 9144000"/>
              <a:gd name="connsiteY8986" fmla="*/ 168381 h 5510676"/>
              <a:gd name="connsiteX8987" fmla="*/ 7559561 w 9144000"/>
              <a:gd name="connsiteY8987" fmla="*/ 173642 h 5510676"/>
              <a:gd name="connsiteX8988" fmla="*/ 7554298 w 9144000"/>
              <a:gd name="connsiteY8988" fmla="*/ 173642 h 5510676"/>
              <a:gd name="connsiteX8989" fmla="*/ 7543774 w 9144000"/>
              <a:gd name="connsiteY8989" fmla="*/ 168381 h 5510676"/>
              <a:gd name="connsiteX8990" fmla="*/ 7512204 w 9144000"/>
              <a:gd name="connsiteY8990" fmla="*/ 168381 h 5510676"/>
              <a:gd name="connsiteX8991" fmla="*/ 7488525 w 9144000"/>
              <a:gd name="connsiteY8991" fmla="*/ 176273 h 5510676"/>
              <a:gd name="connsiteX8992" fmla="*/ 7480632 w 9144000"/>
              <a:gd name="connsiteY8992" fmla="*/ 178905 h 5510676"/>
              <a:gd name="connsiteX8993" fmla="*/ 7459585 w 9144000"/>
              <a:gd name="connsiteY8993" fmla="*/ 184166 h 5510676"/>
              <a:gd name="connsiteX8994" fmla="*/ 7438537 w 9144000"/>
              <a:gd name="connsiteY8994" fmla="*/ 189429 h 5510676"/>
              <a:gd name="connsiteX8995" fmla="*/ 7425382 w 9144000"/>
              <a:gd name="connsiteY8995" fmla="*/ 192059 h 5510676"/>
              <a:gd name="connsiteX8996" fmla="*/ 7399074 w 9144000"/>
              <a:gd name="connsiteY8996" fmla="*/ 197321 h 5510676"/>
              <a:gd name="connsiteX8997" fmla="*/ 7378026 w 9144000"/>
              <a:gd name="connsiteY8997" fmla="*/ 207844 h 5510676"/>
              <a:gd name="connsiteX8998" fmla="*/ 7380657 w 9144000"/>
              <a:gd name="connsiteY8998" fmla="*/ 215738 h 5510676"/>
              <a:gd name="connsiteX8999" fmla="*/ 7388550 w 9144000"/>
              <a:gd name="connsiteY8999" fmla="*/ 213106 h 5510676"/>
              <a:gd name="connsiteX9000" fmla="*/ 7391180 w 9144000"/>
              <a:gd name="connsiteY9000" fmla="*/ 226261 h 5510676"/>
              <a:gd name="connsiteX9001" fmla="*/ 7388549 w 9144000"/>
              <a:gd name="connsiteY9001" fmla="*/ 228892 h 5510676"/>
              <a:gd name="connsiteX9002" fmla="*/ 7391181 w 9144000"/>
              <a:gd name="connsiteY9002" fmla="*/ 236785 h 5510676"/>
              <a:gd name="connsiteX9003" fmla="*/ 7359609 w 9144000"/>
              <a:gd name="connsiteY9003" fmla="*/ 257832 h 5510676"/>
              <a:gd name="connsiteX9004" fmla="*/ 7317513 w 9144000"/>
              <a:gd name="connsiteY9004" fmla="*/ 268356 h 5510676"/>
              <a:gd name="connsiteX9005" fmla="*/ 7306991 w 9144000"/>
              <a:gd name="connsiteY9005" fmla="*/ 289404 h 5510676"/>
              <a:gd name="connsiteX9006" fmla="*/ 7301729 w 9144000"/>
              <a:gd name="connsiteY9006" fmla="*/ 294665 h 5510676"/>
              <a:gd name="connsiteX9007" fmla="*/ 7317514 w 9144000"/>
              <a:gd name="connsiteY9007" fmla="*/ 299928 h 5510676"/>
              <a:gd name="connsiteX9008" fmla="*/ 7338560 w 9144000"/>
              <a:gd name="connsiteY9008" fmla="*/ 289405 h 5510676"/>
              <a:gd name="connsiteX9009" fmla="*/ 7380655 w 9144000"/>
              <a:gd name="connsiteY9009" fmla="*/ 289403 h 5510676"/>
              <a:gd name="connsiteX9010" fmla="*/ 7401704 w 9144000"/>
              <a:gd name="connsiteY9010" fmla="*/ 289403 h 5510676"/>
              <a:gd name="connsiteX9011" fmla="*/ 7406965 w 9144000"/>
              <a:gd name="connsiteY9011" fmla="*/ 289403 h 5510676"/>
              <a:gd name="connsiteX9012" fmla="*/ 7406966 w 9144000"/>
              <a:gd name="connsiteY9012" fmla="*/ 294666 h 5510676"/>
              <a:gd name="connsiteX9013" fmla="*/ 7417490 w 9144000"/>
              <a:gd name="connsiteY9013" fmla="*/ 305190 h 5510676"/>
              <a:gd name="connsiteX9014" fmla="*/ 7428013 w 9144000"/>
              <a:gd name="connsiteY9014" fmla="*/ 305190 h 5510676"/>
              <a:gd name="connsiteX9015" fmla="*/ 7422752 w 9144000"/>
              <a:gd name="connsiteY9015" fmla="*/ 310452 h 5510676"/>
              <a:gd name="connsiteX9016" fmla="*/ 7414859 w 9144000"/>
              <a:gd name="connsiteY9016" fmla="*/ 313081 h 5510676"/>
              <a:gd name="connsiteX9017" fmla="*/ 7438536 w 9144000"/>
              <a:gd name="connsiteY9017" fmla="*/ 326236 h 5510676"/>
              <a:gd name="connsiteX9018" fmla="*/ 7451692 w 9144000"/>
              <a:gd name="connsiteY9018" fmla="*/ 323606 h 5510676"/>
              <a:gd name="connsiteX9019" fmla="*/ 7459585 w 9144000"/>
              <a:gd name="connsiteY9019" fmla="*/ 326236 h 5510676"/>
              <a:gd name="connsiteX9020" fmla="*/ 7467478 w 9144000"/>
              <a:gd name="connsiteY9020" fmla="*/ 323607 h 5510676"/>
              <a:gd name="connsiteX9021" fmla="*/ 7478001 w 9144000"/>
              <a:gd name="connsiteY9021" fmla="*/ 318344 h 5510676"/>
              <a:gd name="connsiteX9022" fmla="*/ 7496418 w 9144000"/>
              <a:gd name="connsiteY9022" fmla="*/ 320974 h 5510676"/>
              <a:gd name="connsiteX9023" fmla="*/ 7491156 w 9144000"/>
              <a:gd name="connsiteY9023" fmla="*/ 326237 h 5510676"/>
              <a:gd name="connsiteX9024" fmla="*/ 7517466 w 9144000"/>
              <a:gd name="connsiteY9024" fmla="*/ 342022 h 5510676"/>
              <a:gd name="connsiteX9025" fmla="*/ 7543774 w 9144000"/>
              <a:gd name="connsiteY9025" fmla="*/ 326237 h 5510676"/>
              <a:gd name="connsiteX9026" fmla="*/ 7559561 w 9144000"/>
              <a:gd name="connsiteY9026" fmla="*/ 320975 h 5510676"/>
              <a:gd name="connsiteX9027" fmla="*/ 7564821 w 9144000"/>
              <a:gd name="connsiteY9027" fmla="*/ 326237 h 5510676"/>
              <a:gd name="connsiteX9028" fmla="*/ 7564821 w 9144000"/>
              <a:gd name="connsiteY9028" fmla="*/ 331499 h 5510676"/>
              <a:gd name="connsiteX9029" fmla="*/ 7575346 w 9144000"/>
              <a:gd name="connsiteY9029" fmla="*/ 336761 h 5510676"/>
              <a:gd name="connsiteX9030" fmla="*/ 7588501 w 9144000"/>
              <a:gd name="connsiteY9030" fmla="*/ 344654 h 5510676"/>
              <a:gd name="connsiteX9031" fmla="*/ 7617441 w 9144000"/>
              <a:gd name="connsiteY9031" fmla="*/ 347284 h 5510676"/>
              <a:gd name="connsiteX9032" fmla="*/ 7646380 w 9144000"/>
              <a:gd name="connsiteY9032" fmla="*/ 349914 h 5510676"/>
              <a:gd name="connsiteX9033" fmla="*/ 7612179 w 9144000"/>
              <a:gd name="connsiteY9033" fmla="*/ 363070 h 5510676"/>
              <a:gd name="connsiteX9034" fmla="*/ 7599023 w 9144000"/>
              <a:gd name="connsiteY9034" fmla="*/ 370963 h 5510676"/>
              <a:gd name="connsiteX9035" fmla="*/ 7580608 w 9144000"/>
              <a:gd name="connsiteY9035" fmla="*/ 373593 h 5510676"/>
              <a:gd name="connsiteX9036" fmla="*/ 7564821 w 9144000"/>
              <a:gd name="connsiteY9036" fmla="*/ 378855 h 5510676"/>
              <a:gd name="connsiteX9037" fmla="*/ 7591131 w 9144000"/>
              <a:gd name="connsiteY9037" fmla="*/ 384117 h 5510676"/>
              <a:gd name="connsiteX9038" fmla="*/ 7606917 w 9144000"/>
              <a:gd name="connsiteY9038" fmla="*/ 389379 h 5510676"/>
              <a:gd name="connsiteX9039" fmla="*/ 7599024 w 9144000"/>
              <a:gd name="connsiteY9039" fmla="*/ 397272 h 5510676"/>
              <a:gd name="connsiteX9040" fmla="*/ 7601654 w 9144000"/>
              <a:gd name="connsiteY9040" fmla="*/ 415688 h 5510676"/>
              <a:gd name="connsiteX9041" fmla="*/ 7612179 w 9144000"/>
              <a:gd name="connsiteY9041" fmla="*/ 415688 h 5510676"/>
              <a:gd name="connsiteX9042" fmla="*/ 7649012 w 9144000"/>
              <a:gd name="connsiteY9042" fmla="*/ 410427 h 5510676"/>
              <a:gd name="connsiteX9043" fmla="*/ 7656905 w 9144000"/>
              <a:gd name="connsiteY9043" fmla="*/ 418320 h 5510676"/>
              <a:gd name="connsiteX9044" fmla="*/ 7659536 w 9144000"/>
              <a:gd name="connsiteY9044" fmla="*/ 420950 h 5510676"/>
              <a:gd name="connsiteX9045" fmla="*/ 7664798 w 9144000"/>
              <a:gd name="connsiteY9045" fmla="*/ 426212 h 5510676"/>
              <a:gd name="connsiteX9046" fmla="*/ 7670059 w 9144000"/>
              <a:gd name="connsiteY9046" fmla="*/ 431475 h 5510676"/>
              <a:gd name="connsiteX9047" fmla="*/ 7696369 w 9144000"/>
              <a:gd name="connsiteY9047" fmla="*/ 431475 h 5510676"/>
              <a:gd name="connsiteX9048" fmla="*/ 7727940 w 9144000"/>
              <a:gd name="connsiteY9048" fmla="*/ 415689 h 5510676"/>
              <a:gd name="connsiteX9049" fmla="*/ 7743726 w 9144000"/>
              <a:gd name="connsiteY9049" fmla="*/ 399903 h 5510676"/>
              <a:gd name="connsiteX9050" fmla="*/ 7759511 w 9144000"/>
              <a:gd name="connsiteY9050" fmla="*/ 394640 h 5510676"/>
              <a:gd name="connsiteX9051" fmla="*/ 7796344 w 9144000"/>
              <a:gd name="connsiteY9051" fmla="*/ 378855 h 5510676"/>
              <a:gd name="connsiteX9052" fmla="*/ 7812130 w 9144000"/>
              <a:gd name="connsiteY9052" fmla="*/ 373593 h 5510676"/>
              <a:gd name="connsiteX9053" fmla="*/ 7846332 w 9144000"/>
              <a:gd name="connsiteY9053" fmla="*/ 355177 h 5510676"/>
              <a:gd name="connsiteX9054" fmla="*/ 7864749 w 9144000"/>
              <a:gd name="connsiteY9054" fmla="*/ 347285 h 5510676"/>
              <a:gd name="connsiteX9055" fmla="*/ 7885796 w 9144000"/>
              <a:gd name="connsiteY9055" fmla="*/ 331499 h 5510676"/>
              <a:gd name="connsiteX9056" fmla="*/ 7906843 w 9144000"/>
              <a:gd name="connsiteY9056" fmla="*/ 331498 h 5510676"/>
              <a:gd name="connsiteX9057" fmla="*/ 7912105 w 9144000"/>
              <a:gd name="connsiteY9057" fmla="*/ 331499 h 5510676"/>
              <a:gd name="connsiteX9058" fmla="*/ 7917367 w 9144000"/>
              <a:gd name="connsiteY9058" fmla="*/ 331499 h 5510676"/>
              <a:gd name="connsiteX9059" fmla="*/ 7943677 w 9144000"/>
              <a:gd name="connsiteY9059" fmla="*/ 305190 h 5510676"/>
              <a:gd name="connsiteX9060" fmla="*/ 7933153 w 9144000"/>
              <a:gd name="connsiteY9060" fmla="*/ 294666 h 5510676"/>
              <a:gd name="connsiteX9061" fmla="*/ 7917367 w 9144000"/>
              <a:gd name="connsiteY9061" fmla="*/ 289403 h 5510676"/>
              <a:gd name="connsiteX9062" fmla="*/ 7933153 w 9144000"/>
              <a:gd name="connsiteY9062" fmla="*/ 284141 h 5510676"/>
              <a:gd name="connsiteX9063" fmla="*/ 7948938 w 9144000"/>
              <a:gd name="connsiteY9063" fmla="*/ 289404 h 5510676"/>
              <a:gd name="connsiteX9064" fmla="*/ 7964724 w 9144000"/>
              <a:gd name="connsiteY9064" fmla="*/ 294665 h 5510676"/>
              <a:gd name="connsiteX9065" fmla="*/ 8012081 w 9144000"/>
              <a:gd name="connsiteY9065" fmla="*/ 289404 h 5510676"/>
              <a:gd name="connsiteX9066" fmla="*/ 7996295 w 9144000"/>
              <a:gd name="connsiteY9066" fmla="*/ 315713 h 5510676"/>
              <a:gd name="connsiteX9067" fmla="*/ 7985771 w 9144000"/>
              <a:gd name="connsiteY9067" fmla="*/ 326237 h 5510676"/>
              <a:gd name="connsiteX9068" fmla="*/ 7969986 w 9144000"/>
              <a:gd name="connsiteY9068" fmla="*/ 331499 h 5510676"/>
              <a:gd name="connsiteX9069" fmla="*/ 7964724 w 9144000"/>
              <a:gd name="connsiteY9069" fmla="*/ 331498 h 5510676"/>
              <a:gd name="connsiteX9070" fmla="*/ 7954200 w 9144000"/>
              <a:gd name="connsiteY9070" fmla="*/ 336761 h 5510676"/>
              <a:gd name="connsiteX9071" fmla="*/ 7943677 w 9144000"/>
              <a:gd name="connsiteY9071" fmla="*/ 336760 h 5510676"/>
              <a:gd name="connsiteX9072" fmla="*/ 7938415 w 9144000"/>
              <a:gd name="connsiteY9072" fmla="*/ 342022 h 5510676"/>
              <a:gd name="connsiteX9073" fmla="*/ 7964724 w 9144000"/>
              <a:gd name="connsiteY9073" fmla="*/ 368331 h 5510676"/>
              <a:gd name="connsiteX9074" fmla="*/ 7954200 w 9144000"/>
              <a:gd name="connsiteY9074" fmla="*/ 368332 h 5510676"/>
              <a:gd name="connsiteX9075" fmla="*/ 7941045 w 9144000"/>
              <a:gd name="connsiteY9075" fmla="*/ 370963 h 5510676"/>
              <a:gd name="connsiteX9076" fmla="*/ 7919998 w 9144000"/>
              <a:gd name="connsiteY9076" fmla="*/ 370962 h 5510676"/>
              <a:gd name="connsiteX9077" fmla="*/ 7898951 w 9144000"/>
              <a:gd name="connsiteY9077" fmla="*/ 365701 h 5510676"/>
              <a:gd name="connsiteX9078" fmla="*/ 7880535 w 9144000"/>
              <a:gd name="connsiteY9078" fmla="*/ 368331 h 5510676"/>
              <a:gd name="connsiteX9079" fmla="*/ 7875272 w 9144000"/>
              <a:gd name="connsiteY9079" fmla="*/ 373594 h 5510676"/>
              <a:gd name="connsiteX9080" fmla="*/ 7870011 w 9144000"/>
              <a:gd name="connsiteY9080" fmla="*/ 378855 h 5510676"/>
              <a:gd name="connsiteX9081" fmla="*/ 7859485 w 9144000"/>
              <a:gd name="connsiteY9081" fmla="*/ 378856 h 5510676"/>
              <a:gd name="connsiteX9082" fmla="*/ 7864749 w 9144000"/>
              <a:gd name="connsiteY9082" fmla="*/ 384117 h 5510676"/>
              <a:gd name="connsiteX9083" fmla="*/ 7880534 w 9144000"/>
              <a:gd name="connsiteY9083" fmla="*/ 389379 h 5510676"/>
              <a:gd name="connsiteX9084" fmla="*/ 7896319 w 9144000"/>
              <a:gd name="connsiteY9084" fmla="*/ 405165 h 5510676"/>
              <a:gd name="connsiteX9085" fmla="*/ 7943677 w 9144000"/>
              <a:gd name="connsiteY9085" fmla="*/ 399903 h 5510676"/>
              <a:gd name="connsiteX9086" fmla="*/ 7962093 w 9144000"/>
              <a:gd name="connsiteY9086" fmla="*/ 397272 h 5510676"/>
              <a:gd name="connsiteX9087" fmla="*/ 7969985 w 9144000"/>
              <a:gd name="connsiteY9087" fmla="*/ 394640 h 5510676"/>
              <a:gd name="connsiteX9088" fmla="*/ 7975246 w 9144000"/>
              <a:gd name="connsiteY9088" fmla="*/ 389379 h 5510676"/>
              <a:gd name="connsiteX9089" fmla="*/ 7985772 w 9144000"/>
              <a:gd name="connsiteY9089" fmla="*/ 389379 h 5510676"/>
              <a:gd name="connsiteX9090" fmla="*/ 8012081 w 9144000"/>
              <a:gd name="connsiteY9090" fmla="*/ 363070 h 5510676"/>
              <a:gd name="connsiteX9091" fmla="*/ 8033128 w 9144000"/>
              <a:gd name="connsiteY9091" fmla="*/ 352546 h 5510676"/>
              <a:gd name="connsiteX9092" fmla="*/ 8051546 w 9144000"/>
              <a:gd name="connsiteY9092" fmla="*/ 344653 h 5510676"/>
              <a:gd name="connsiteX9093" fmla="*/ 8062068 w 9144000"/>
              <a:gd name="connsiteY9093" fmla="*/ 344653 h 5510676"/>
              <a:gd name="connsiteX9094" fmla="*/ 8062069 w 9144000"/>
              <a:gd name="connsiteY9094" fmla="*/ 334130 h 5510676"/>
              <a:gd name="connsiteX9095" fmla="*/ 8080485 w 9144000"/>
              <a:gd name="connsiteY9095" fmla="*/ 315713 h 5510676"/>
              <a:gd name="connsiteX9096" fmla="*/ 8109426 w 9144000"/>
              <a:gd name="connsiteY9096" fmla="*/ 302558 h 5510676"/>
              <a:gd name="connsiteX9097" fmla="*/ 8138366 w 9144000"/>
              <a:gd name="connsiteY9097" fmla="*/ 310451 h 5510676"/>
              <a:gd name="connsiteX9098" fmla="*/ 8169937 w 9144000"/>
              <a:gd name="connsiteY9098" fmla="*/ 310451 h 5510676"/>
              <a:gd name="connsiteX9099" fmla="*/ 8201508 w 9144000"/>
              <a:gd name="connsiteY9099" fmla="*/ 310451 h 5510676"/>
              <a:gd name="connsiteX9100" fmla="*/ 8159413 w 9144000"/>
              <a:gd name="connsiteY9100" fmla="*/ 331498 h 5510676"/>
              <a:gd name="connsiteX9101" fmla="*/ 8148890 w 9144000"/>
              <a:gd name="connsiteY9101" fmla="*/ 342022 h 5510676"/>
              <a:gd name="connsiteX9102" fmla="*/ 8127842 w 9144000"/>
              <a:gd name="connsiteY9102" fmla="*/ 342022 h 5510676"/>
              <a:gd name="connsiteX9103" fmla="*/ 8080485 w 9144000"/>
              <a:gd name="connsiteY9103" fmla="*/ 347284 h 5510676"/>
              <a:gd name="connsiteX9104" fmla="*/ 8069962 w 9144000"/>
              <a:gd name="connsiteY9104" fmla="*/ 378856 h 5510676"/>
              <a:gd name="connsiteX9105" fmla="*/ 8085747 w 9144000"/>
              <a:gd name="connsiteY9105" fmla="*/ 405165 h 5510676"/>
              <a:gd name="connsiteX9106" fmla="*/ 8083117 w 9144000"/>
              <a:gd name="connsiteY9106" fmla="*/ 418320 h 5510676"/>
              <a:gd name="connsiteX9107" fmla="*/ 8075223 w 9144000"/>
              <a:gd name="connsiteY9107" fmla="*/ 415688 h 5510676"/>
              <a:gd name="connsiteX9108" fmla="*/ 8064698 w 9144000"/>
              <a:gd name="connsiteY9108" fmla="*/ 405165 h 5510676"/>
              <a:gd name="connsiteX9109" fmla="*/ 8038389 w 9144000"/>
              <a:gd name="connsiteY9109" fmla="*/ 420950 h 5510676"/>
              <a:gd name="connsiteX9110" fmla="*/ 8030498 w 9144000"/>
              <a:gd name="connsiteY9110" fmla="*/ 418319 h 5510676"/>
              <a:gd name="connsiteX9111" fmla="*/ 8012080 w 9144000"/>
              <a:gd name="connsiteY9111" fmla="*/ 426213 h 5510676"/>
              <a:gd name="connsiteX9112" fmla="*/ 7969986 w 9144000"/>
              <a:gd name="connsiteY9112" fmla="*/ 468307 h 5510676"/>
              <a:gd name="connsiteX9113" fmla="*/ 7959463 w 9144000"/>
              <a:gd name="connsiteY9113" fmla="*/ 468307 h 5510676"/>
              <a:gd name="connsiteX9114" fmla="*/ 7943676 w 9144000"/>
              <a:gd name="connsiteY9114" fmla="*/ 473569 h 5510676"/>
              <a:gd name="connsiteX9115" fmla="*/ 7914736 w 9144000"/>
              <a:gd name="connsiteY9115" fmla="*/ 486724 h 5510676"/>
              <a:gd name="connsiteX9116" fmla="*/ 7848963 w 9144000"/>
              <a:gd name="connsiteY9116" fmla="*/ 505140 h 5510676"/>
              <a:gd name="connsiteX9117" fmla="*/ 7817392 w 9144000"/>
              <a:gd name="connsiteY9117" fmla="*/ 526188 h 5510676"/>
              <a:gd name="connsiteX9118" fmla="*/ 7838439 w 9144000"/>
              <a:gd name="connsiteY9118" fmla="*/ 526187 h 5510676"/>
              <a:gd name="connsiteX9119" fmla="*/ 7851593 w 9144000"/>
              <a:gd name="connsiteY9119" fmla="*/ 528818 h 5510676"/>
              <a:gd name="connsiteX9120" fmla="*/ 7864749 w 9144000"/>
              <a:gd name="connsiteY9120" fmla="*/ 531450 h 5510676"/>
              <a:gd name="connsiteX9121" fmla="*/ 7891058 w 9144000"/>
              <a:gd name="connsiteY9121" fmla="*/ 526188 h 5510676"/>
              <a:gd name="connsiteX9122" fmla="*/ 7914736 w 9144000"/>
              <a:gd name="connsiteY9122" fmla="*/ 518295 h 5510676"/>
              <a:gd name="connsiteX9123" fmla="*/ 7943677 w 9144000"/>
              <a:gd name="connsiteY9123" fmla="*/ 505140 h 5510676"/>
              <a:gd name="connsiteX9124" fmla="*/ 7956831 w 9144000"/>
              <a:gd name="connsiteY9124" fmla="*/ 497248 h 5510676"/>
              <a:gd name="connsiteX9125" fmla="*/ 7975247 w 9144000"/>
              <a:gd name="connsiteY9125" fmla="*/ 494617 h 5510676"/>
              <a:gd name="connsiteX9126" fmla="*/ 7991033 w 9144000"/>
              <a:gd name="connsiteY9126" fmla="*/ 489355 h 5510676"/>
              <a:gd name="connsiteX9127" fmla="*/ 8006819 w 9144000"/>
              <a:gd name="connsiteY9127" fmla="*/ 484092 h 5510676"/>
              <a:gd name="connsiteX9128" fmla="*/ 8009449 w 9144000"/>
              <a:gd name="connsiteY9128" fmla="*/ 476200 h 5510676"/>
              <a:gd name="connsiteX9129" fmla="*/ 8022605 w 9144000"/>
              <a:gd name="connsiteY9129" fmla="*/ 468307 h 5510676"/>
              <a:gd name="connsiteX9130" fmla="*/ 8038391 w 9144000"/>
              <a:gd name="connsiteY9130" fmla="*/ 463045 h 5510676"/>
              <a:gd name="connsiteX9131" fmla="*/ 8046283 w 9144000"/>
              <a:gd name="connsiteY9131" fmla="*/ 455153 h 5510676"/>
              <a:gd name="connsiteX9132" fmla="*/ 8048915 w 9144000"/>
              <a:gd name="connsiteY9132" fmla="*/ 452522 h 5510676"/>
              <a:gd name="connsiteX9133" fmla="*/ 8059438 w 9144000"/>
              <a:gd name="connsiteY9133" fmla="*/ 452521 h 5510676"/>
              <a:gd name="connsiteX9134" fmla="*/ 8075222 w 9144000"/>
              <a:gd name="connsiteY9134" fmla="*/ 447260 h 5510676"/>
              <a:gd name="connsiteX9135" fmla="*/ 8154151 w 9144000"/>
              <a:gd name="connsiteY9135" fmla="*/ 410427 h 5510676"/>
              <a:gd name="connsiteX9136" fmla="*/ 8169937 w 9144000"/>
              <a:gd name="connsiteY9136" fmla="*/ 384118 h 5510676"/>
              <a:gd name="connsiteX9137" fmla="*/ 8175199 w 9144000"/>
              <a:gd name="connsiteY9137" fmla="*/ 378856 h 5510676"/>
              <a:gd name="connsiteX9138" fmla="*/ 8180461 w 9144000"/>
              <a:gd name="connsiteY9138" fmla="*/ 373593 h 5510676"/>
              <a:gd name="connsiteX9139" fmla="*/ 8201508 w 9144000"/>
              <a:gd name="connsiteY9139" fmla="*/ 384117 h 5510676"/>
              <a:gd name="connsiteX9140" fmla="*/ 8212032 w 9144000"/>
              <a:gd name="connsiteY9140" fmla="*/ 394641 h 5510676"/>
              <a:gd name="connsiteX9141" fmla="*/ 8190984 w 9144000"/>
              <a:gd name="connsiteY9141" fmla="*/ 405164 h 5510676"/>
              <a:gd name="connsiteX9142" fmla="*/ 8143627 w 9144000"/>
              <a:gd name="connsiteY9142" fmla="*/ 431474 h 5510676"/>
              <a:gd name="connsiteX9143" fmla="*/ 8148890 w 9144000"/>
              <a:gd name="connsiteY9143" fmla="*/ 436736 h 5510676"/>
              <a:gd name="connsiteX9144" fmla="*/ 8164675 w 9144000"/>
              <a:gd name="connsiteY9144" fmla="*/ 431474 h 5510676"/>
              <a:gd name="connsiteX9145" fmla="*/ 8175199 w 9144000"/>
              <a:gd name="connsiteY9145" fmla="*/ 431475 h 5510676"/>
              <a:gd name="connsiteX9146" fmla="*/ 8180460 w 9144000"/>
              <a:gd name="connsiteY9146" fmla="*/ 426212 h 5510676"/>
              <a:gd name="connsiteX9147" fmla="*/ 8190985 w 9144000"/>
              <a:gd name="connsiteY9147" fmla="*/ 415689 h 5510676"/>
              <a:gd name="connsiteX9148" fmla="*/ 8264651 w 9144000"/>
              <a:gd name="connsiteY9148" fmla="*/ 405164 h 5510676"/>
              <a:gd name="connsiteX9149" fmla="*/ 8280435 w 9144000"/>
              <a:gd name="connsiteY9149" fmla="*/ 410426 h 5510676"/>
              <a:gd name="connsiteX9150" fmla="*/ 8293591 w 9144000"/>
              <a:gd name="connsiteY9150" fmla="*/ 392009 h 5510676"/>
              <a:gd name="connsiteX9151" fmla="*/ 8312008 w 9144000"/>
              <a:gd name="connsiteY9151" fmla="*/ 378855 h 5510676"/>
              <a:gd name="connsiteX9152" fmla="*/ 8343579 w 9144000"/>
              <a:gd name="connsiteY9152" fmla="*/ 368332 h 5510676"/>
              <a:gd name="connsiteX9153" fmla="*/ 8411983 w 9144000"/>
              <a:gd name="connsiteY9153" fmla="*/ 352546 h 5510676"/>
              <a:gd name="connsiteX9154" fmla="*/ 8430399 w 9144000"/>
              <a:gd name="connsiteY9154" fmla="*/ 360439 h 5510676"/>
              <a:gd name="connsiteX9155" fmla="*/ 8433029 w 9144000"/>
              <a:gd name="connsiteY9155" fmla="*/ 373593 h 5510676"/>
              <a:gd name="connsiteX9156" fmla="*/ 8443553 w 9144000"/>
              <a:gd name="connsiteY9156" fmla="*/ 373594 h 5510676"/>
              <a:gd name="connsiteX9157" fmla="*/ 8496172 w 9144000"/>
              <a:gd name="connsiteY9157" fmla="*/ 363070 h 5510676"/>
              <a:gd name="connsiteX9158" fmla="*/ 8509327 w 9144000"/>
              <a:gd name="connsiteY9158" fmla="*/ 365701 h 5510676"/>
              <a:gd name="connsiteX9159" fmla="*/ 8522482 w 9144000"/>
              <a:gd name="connsiteY9159" fmla="*/ 357807 h 5510676"/>
              <a:gd name="connsiteX9160" fmla="*/ 8533006 w 9144000"/>
              <a:gd name="connsiteY9160" fmla="*/ 357808 h 5510676"/>
              <a:gd name="connsiteX9161" fmla="*/ 8543530 w 9144000"/>
              <a:gd name="connsiteY9161" fmla="*/ 357807 h 5510676"/>
              <a:gd name="connsiteX9162" fmla="*/ 8548792 w 9144000"/>
              <a:gd name="connsiteY9162" fmla="*/ 352546 h 5510676"/>
              <a:gd name="connsiteX9163" fmla="*/ 8548792 w 9144000"/>
              <a:gd name="connsiteY9163" fmla="*/ 373594 h 5510676"/>
              <a:gd name="connsiteX9164" fmla="*/ 8538268 w 9144000"/>
              <a:gd name="connsiteY9164" fmla="*/ 384117 h 5510676"/>
              <a:gd name="connsiteX9165" fmla="*/ 8525113 w 9144000"/>
              <a:gd name="connsiteY9165" fmla="*/ 381486 h 5510676"/>
              <a:gd name="connsiteX9166" fmla="*/ 8490911 w 9144000"/>
              <a:gd name="connsiteY9166" fmla="*/ 378855 h 5510676"/>
              <a:gd name="connsiteX9167" fmla="*/ 8469864 w 9144000"/>
              <a:gd name="connsiteY9167" fmla="*/ 384117 h 5510676"/>
              <a:gd name="connsiteX9168" fmla="*/ 8456708 w 9144000"/>
              <a:gd name="connsiteY9168" fmla="*/ 392011 h 5510676"/>
              <a:gd name="connsiteX9169" fmla="*/ 8448815 w 9144000"/>
              <a:gd name="connsiteY9169" fmla="*/ 394641 h 5510676"/>
              <a:gd name="connsiteX9170" fmla="*/ 8438292 w 9144000"/>
              <a:gd name="connsiteY9170" fmla="*/ 389379 h 5510676"/>
              <a:gd name="connsiteX9171" fmla="*/ 8417245 w 9144000"/>
              <a:gd name="connsiteY9171" fmla="*/ 399903 h 5510676"/>
              <a:gd name="connsiteX9172" fmla="*/ 8411983 w 9144000"/>
              <a:gd name="connsiteY9172" fmla="*/ 399903 h 5510676"/>
              <a:gd name="connsiteX9173" fmla="*/ 8406721 w 9144000"/>
              <a:gd name="connsiteY9173" fmla="*/ 399903 h 5510676"/>
              <a:gd name="connsiteX9174" fmla="*/ 8377781 w 9144000"/>
              <a:gd name="connsiteY9174" fmla="*/ 407796 h 5510676"/>
              <a:gd name="connsiteX9175" fmla="*/ 8359364 w 9144000"/>
              <a:gd name="connsiteY9175" fmla="*/ 415688 h 5510676"/>
              <a:gd name="connsiteX9176" fmla="*/ 8354103 w 9144000"/>
              <a:gd name="connsiteY9176" fmla="*/ 420950 h 5510676"/>
              <a:gd name="connsiteX9177" fmla="*/ 8359365 w 9144000"/>
              <a:gd name="connsiteY9177" fmla="*/ 426213 h 5510676"/>
              <a:gd name="connsiteX9178" fmla="*/ 8367257 w 9144000"/>
              <a:gd name="connsiteY9178" fmla="*/ 423581 h 5510676"/>
              <a:gd name="connsiteX9179" fmla="*/ 8369888 w 9144000"/>
              <a:gd name="connsiteY9179" fmla="*/ 436735 h 5510676"/>
              <a:gd name="connsiteX9180" fmla="*/ 8369887 w 9144000"/>
              <a:gd name="connsiteY9180" fmla="*/ 447260 h 5510676"/>
              <a:gd name="connsiteX9181" fmla="*/ 8338316 w 9144000"/>
              <a:gd name="connsiteY9181" fmla="*/ 468307 h 5510676"/>
              <a:gd name="connsiteX9182" fmla="*/ 8296222 w 9144000"/>
              <a:gd name="connsiteY9182" fmla="*/ 478831 h 5510676"/>
              <a:gd name="connsiteX9183" fmla="*/ 8280436 w 9144000"/>
              <a:gd name="connsiteY9183" fmla="*/ 494616 h 5510676"/>
              <a:gd name="connsiteX9184" fmla="*/ 8280437 w 9144000"/>
              <a:gd name="connsiteY9184" fmla="*/ 505140 h 5510676"/>
              <a:gd name="connsiteX9185" fmla="*/ 8296222 w 9144000"/>
              <a:gd name="connsiteY9185" fmla="*/ 505141 h 5510676"/>
              <a:gd name="connsiteX9186" fmla="*/ 8317269 w 9144000"/>
              <a:gd name="connsiteY9186" fmla="*/ 499878 h 5510676"/>
              <a:gd name="connsiteX9187" fmla="*/ 8359364 w 9144000"/>
              <a:gd name="connsiteY9187" fmla="*/ 499878 h 5510676"/>
              <a:gd name="connsiteX9188" fmla="*/ 8385674 w 9144000"/>
              <a:gd name="connsiteY9188" fmla="*/ 505140 h 5510676"/>
              <a:gd name="connsiteX9189" fmla="*/ 8390935 w 9144000"/>
              <a:gd name="connsiteY9189" fmla="*/ 510402 h 5510676"/>
              <a:gd name="connsiteX9190" fmla="*/ 8396197 w 9144000"/>
              <a:gd name="connsiteY9190" fmla="*/ 526188 h 5510676"/>
              <a:gd name="connsiteX9191" fmla="*/ 8417245 w 9144000"/>
              <a:gd name="connsiteY9191" fmla="*/ 536711 h 5510676"/>
              <a:gd name="connsiteX9192" fmla="*/ 8427767 w 9144000"/>
              <a:gd name="connsiteY9192" fmla="*/ 536712 h 5510676"/>
              <a:gd name="connsiteX9193" fmla="*/ 8440924 w 9144000"/>
              <a:gd name="connsiteY9193" fmla="*/ 539342 h 5510676"/>
              <a:gd name="connsiteX9194" fmla="*/ 8448815 w 9144000"/>
              <a:gd name="connsiteY9194" fmla="*/ 536712 h 5510676"/>
              <a:gd name="connsiteX9195" fmla="*/ 8459340 w 9144000"/>
              <a:gd name="connsiteY9195" fmla="*/ 526187 h 5510676"/>
              <a:gd name="connsiteX9196" fmla="*/ 8469864 w 9144000"/>
              <a:gd name="connsiteY9196" fmla="*/ 526188 h 5510676"/>
              <a:gd name="connsiteX9197" fmla="*/ 8475124 w 9144000"/>
              <a:gd name="connsiteY9197" fmla="*/ 531449 h 5510676"/>
              <a:gd name="connsiteX9198" fmla="*/ 8469863 w 9144000"/>
              <a:gd name="connsiteY9198" fmla="*/ 536711 h 5510676"/>
              <a:gd name="connsiteX9199" fmla="*/ 8496172 w 9144000"/>
              <a:gd name="connsiteY9199" fmla="*/ 552498 h 5510676"/>
              <a:gd name="connsiteX9200" fmla="*/ 8522482 w 9144000"/>
              <a:gd name="connsiteY9200" fmla="*/ 557759 h 5510676"/>
              <a:gd name="connsiteX9201" fmla="*/ 8511957 w 9144000"/>
              <a:gd name="connsiteY9201" fmla="*/ 568283 h 5510676"/>
              <a:gd name="connsiteX9202" fmla="*/ 8511958 w 9144000"/>
              <a:gd name="connsiteY9202" fmla="*/ 578806 h 5510676"/>
              <a:gd name="connsiteX9203" fmla="*/ 8501435 w 9144000"/>
              <a:gd name="connsiteY9203" fmla="*/ 568283 h 5510676"/>
              <a:gd name="connsiteX9204" fmla="*/ 8485649 w 9144000"/>
              <a:gd name="connsiteY9204" fmla="*/ 563021 h 5510676"/>
              <a:gd name="connsiteX9205" fmla="*/ 8472494 w 9144000"/>
              <a:gd name="connsiteY9205" fmla="*/ 565652 h 5510676"/>
              <a:gd name="connsiteX9206" fmla="*/ 8464601 w 9144000"/>
              <a:gd name="connsiteY9206" fmla="*/ 563021 h 5510676"/>
              <a:gd name="connsiteX9207" fmla="*/ 8448816 w 9144000"/>
              <a:gd name="connsiteY9207" fmla="*/ 573544 h 5510676"/>
              <a:gd name="connsiteX9208" fmla="*/ 8448815 w 9144000"/>
              <a:gd name="connsiteY9208" fmla="*/ 589330 h 5510676"/>
              <a:gd name="connsiteX9209" fmla="*/ 8467233 w 9144000"/>
              <a:gd name="connsiteY9209" fmla="*/ 597223 h 5510676"/>
              <a:gd name="connsiteX9210" fmla="*/ 8485649 w 9144000"/>
              <a:gd name="connsiteY9210" fmla="*/ 594592 h 5510676"/>
              <a:gd name="connsiteX9211" fmla="*/ 8519851 w 9144000"/>
              <a:gd name="connsiteY9211" fmla="*/ 597223 h 5510676"/>
              <a:gd name="connsiteX9212" fmla="*/ 8538268 w 9144000"/>
              <a:gd name="connsiteY9212" fmla="*/ 584068 h 5510676"/>
              <a:gd name="connsiteX9213" fmla="*/ 8543529 w 9144000"/>
              <a:gd name="connsiteY9213" fmla="*/ 584068 h 5510676"/>
              <a:gd name="connsiteX9214" fmla="*/ 8543530 w 9144000"/>
              <a:gd name="connsiteY9214" fmla="*/ 589330 h 5510676"/>
              <a:gd name="connsiteX9215" fmla="*/ 8551422 w 9144000"/>
              <a:gd name="connsiteY9215" fmla="*/ 597223 h 5510676"/>
              <a:gd name="connsiteX9216" fmla="*/ 8554054 w 9144000"/>
              <a:gd name="connsiteY9216" fmla="*/ 599853 h 5510676"/>
              <a:gd name="connsiteX9217" fmla="*/ 8575102 w 9144000"/>
              <a:gd name="connsiteY9217" fmla="*/ 620902 h 5510676"/>
              <a:gd name="connsiteX9218" fmla="*/ 8582993 w 9144000"/>
              <a:gd name="connsiteY9218" fmla="*/ 628794 h 5510676"/>
              <a:gd name="connsiteX9219" fmla="*/ 8596149 w 9144000"/>
              <a:gd name="connsiteY9219" fmla="*/ 631425 h 5510676"/>
              <a:gd name="connsiteX9220" fmla="*/ 8609302 w 9144000"/>
              <a:gd name="connsiteY9220" fmla="*/ 628794 h 5510676"/>
              <a:gd name="connsiteX9221" fmla="*/ 8632982 w 9144000"/>
              <a:gd name="connsiteY9221" fmla="*/ 626164 h 5510676"/>
              <a:gd name="connsiteX9222" fmla="*/ 8648767 w 9144000"/>
              <a:gd name="connsiteY9222" fmla="*/ 631426 h 5510676"/>
              <a:gd name="connsiteX9223" fmla="*/ 8632980 w 9144000"/>
              <a:gd name="connsiteY9223" fmla="*/ 636687 h 5510676"/>
              <a:gd name="connsiteX9224" fmla="*/ 8601410 w 9144000"/>
              <a:gd name="connsiteY9224" fmla="*/ 668257 h 5510676"/>
              <a:gd name="connsiteX9225" fmla="*/ 8627720 w 9144000"/>
              <a:gd name="connsiteY9225" fmla="*/ 673520 h 5510676"/>
              <a:gd name="connsiteX9226" fmla="*/ 8648766 w 9144000"/>
              <a:gd name="connsiteY9226" fmla="*/ 668258 h 5510676"/>
              <a:gd name="connsiteX9227" fmla="*/ 8669814 w 9144000"/>
              <a:gd name="connsiteY9227" fmla="*/ 668258 h 5510676"/>
              <a:gd name="connsiteX9228" fmla="*/ 8680339 w 9144000"/>
              <a:gd name="connsiteY9228" fmla="*/ 673520 h 5510676"/>
              <a:gd name="connsiteX9229" fmla="*/ 8680338 w 9144000"/>
              <a:gd name="connsiteY9229" fmla="*/ 684044 h 5510676"/>
              <a:gd name="connsiteX9230" fmla="*/ 8664553 w 9144000"/>
              <a:gd name="connsiteY9230" fmla="*/ 699829 h 5510676"/>
              <a:gd name="connsiteX9231" fmla="*/ 8664553 w 9144000"/>
              <a:gd name="connsiteY9231" fmla="*/ 710353 h 5510676"/>
              <a:gd name="connsiteX9232" fmla="*/ 8669814 w 9144000"/>
              <a:gd name="connsiteY9232" fmla="*/ 736663 h 5510676"/>
              <a:gd name="connsiteX9233" fmla="*/ 8669815 w 9144000"/>
              <a:gd name="connsiteY9233" fmla="*/ 768233 h 5510676"/>
              <a:gd name="connsiteX9234" fmla="*/ 8669814 w 9144000"/>
              <a:gd name="connsiteY9234" fmla="*/ 784020 h 5510676"/>
              <a:gd name="connsiteX9235" fmla="*/ 8659291 w 9144000"/>
              <a:gd name="connsiteY9235" fmla="*/ 789281 h 5510676"/>
              <a:gd name="connsiteX9236" fmla="*/ 8654030 w 9144000"/>
              <a:gd name="connsiteY9236" fmla="*/ 805066 h 5510676"/>
              <a:gd name="connsiteX9237" fmla="*/ 8696123 w 9144000"/>
              <a:gd name="connsiteY9237" fmla="*/ 805067 h 5510676"/>
              <a:gd name="connsiteX9238" fmla="*/ 8717170 w 9144000"/>
              <a:gd name="connsiteY9238" fmla="*/ 799805 h 5510676"/>
              <a:gd name="connsiteX9239" fmla="*/ 8722432 w 9144000"/>
              <a:gd name="connsiteY9239" fmla="*/ 794543 h 5510676"/>
              <a:gd name="connsiteX9240" fmla="*/ 8727695 w 9144000"/>
              <a:gd name="connsiteY9240" fmla="*/ 794543 h 5510676"/>
              <a:gd name="connsiteX9241" fmla="*/ 8732957 w 9144000"/>
              <a:gd name="connsiteY9241" fmla="*/ 794543 h 5510676"/>
              <a:gd name="connsiteX9242" fmla="*/ 8748743 w 9144000"/>
              <a:gd name="connsiteY9242" fmla="*/ 794542 h 5510676"/>
              <a:gd name="connsiteX9243" fmla="*/ 8772420 w 9144000"/>
              <a:gd name="connsiteY9243" fmla="*/ 786650 h 5510676"/>
              <a:gd name="connsiteX9244" fmla="*/ 8780314 w 9144000"/>
              <a:gd name="connsiteY9244" fmla="*/ 784019 h 5510676"/>
              <a:gd name="connsiteX9245" fmla="*/ 8801361 w 9144000"/>
              <a:gd name="connsiteY9245" fmla="*/ 805067 h 5510676"/>
              <a:gd name="connsiteX9246" fmla="*/ 8811884 w 9144000"/>
              <a:gd name="connsiteY9246" fmla="*/ 815591 h 5510676"/>
              <a:gd name="connsiteX9247" fmla="*/ 8817147 w 9144000"/>
              <a:gd name="connsiteY9247" fmla="*/ 815591 h 5510676"/>
              <a:gd name="connsiteX9248" fmla="*/ 8822409 w 9144000"/>
              <a:gd name="connsiteY9248" fmla="*/ 820852 h 5510676"/>
              <a:gd name="connsiteX9249" fmla="*/ 8827670 w 9144000"/>
              <a:gd name="connsiteY9249" fmla="*/ 815591 h 5510676"/>
              <a:gd name="connsiteX9250" fmla="*/ 8835562 w 9144000"/>
              <a:gd name="connsiteY9250" fmla="*/ 807698 h 5510676"/>
              <a:gd name="connsiteX9251" fmla="*/ 8846088 w 9144000"/>
              <a:gd name="connsiteY9251" fmla="*/ 807698 h 5510676"/>
              <a:gd name="connsiteX9252" fmla="*/ 8840825 w 9144000"/>
              <a:gd name="connsiteY9252" fmla="*/ 818221 h 5510676"/>
              <a:gd name="connsiteX9253" fmla="*/ 8843455 w 9144000"/>
              <a:gd name="connsiteY9253" fmla="*/ 836637 h 5510676"/>
              <a:gd name="connsiteX9254" fmla="*/ 8851349 w 9144000"/>
              <a:gd name="connsiteY9254" fmla="*/ 844530 h 5510676"/>
              <a:gd name="connsiteX9255" fmla="*/ 8859242 w 9144000"/>
              <a:gd name="connsiteY9255" fmla="*/ 841900 h 5510676"/>
              <a:gd name="connsiteX9256" fmla="*/ 8875026 w 9144000"/>
              <a:gd name="connsiteY9256" fmla="*/ 836638 h 5510676"/>
              <a:gd name="connsiteX9257" fmla="*/ 8869765 w 9144000"/>
              <a:gd name="connsiteY9257" fmla="*/ 852424 h 5510676"/>
              <a:gd name="connsiteX9258" fmla="*/ 8864503 w 9144000"/>
              <a:gd name="connsiteY9258" fmla="*/ 857686 h 5510676"/>
              <a:gd name="connsiteX9259" fmla="*/ 8875027 w 9144000"/>
              <a:gd name="connsiteY9259" fmla="*/ 862948 h 5510676"/>
              <a:gd name="connsiteX9260" fmla="*/ 8885551 w 9144000"/>
              <a:gd name="connsiteY9260" fmla="*/ 857686 h 5510676"/>
              <a:gd name="connsiteX9261" fmla="*/ 8917122 w 9144000"/>
              <a:gd name="connsiteY9261" fmla="*/ 857685 h 5510676"/>
              <a:gd name="connsiteX9262" fmla="*/ 8930277 w 9144000"/>
              <a:gd name="connsiteY9262" fmla="*/ 865579 h 5510676"/>
              <a:gd name="connsiteX9263" fmla="*/ 8938169 w 9144000"/>
              <a:gd name="connsiteY9263" fmla="*/ 873472 h 5510676"/>
              <a:gd name="connsiteX9264" fmla="*/ 8948694 w 9144000"/>
              <a:gd name="connsiteY9264" fmla="*/ 878733 h 5510676"/>
              <a:gd name="connsiteX9265" fmla="*/ 8964479 w 9144000"/>
              <a:gd name="connsiteY9265" fmla="*/ 873470 h 5510676"/>
              <a:gd name="connsiteX9266" fmla="*/ 8996051 w 9144000"/>
              <a:gd name="connsiteY9266" fmla="*/ 873472 h 5510676"/>
              <a:gd name="connsiteX9267" fmla="*/ 9006575 w 9144000"/>
              <a:gd name="connsiteY9267" fmla="*/ 894519 h 5510676"/>
              <a:gd name="connsiteX9268" fmla="*/ 9006574 w 9144000"/>
              <a:gd name="connsiteY9268" fmla="*/ 905043 h 5510676"/>
              <a:gd name="connsiteX9269" fmla="*/ 8980265 w 9144000"/>
              <a:gd name="connsiteY9269" fmla="*/ 899781 h 5510676"/>
              <a:gd name="connsiteX9270" fmla="*/ 8964479 w 9144000"/>
              <a:gd name="connsiteY9270" fmla="*/ 894519 h 5510676"/>
              <a:gd name="connsiteX9271" fmla="*/ 8959218 w 9144000"/>
              <a:gd name="connsiteY9271" fmla="*/ 889257 h 5510676"/>
              <a:gd name="connsiteX9272" fmla="*/ 8946062 w 9144000"/>
              <a:gd name="connsiteY9272" fmla="*/ 891887 h 5510676"/>
              <a:gd name="connsiteX9273" fmla="*/ 8943432 w 9144000"/>
              <a:gd name="connsiteY9273" fmla="*/ 905043 h 5510676"/>
              <a:gd name="connsiteX9274" fmla="*/ 8938169 w 9144000"/>
              <a:gd name="connsiteY9274" fmla="*/ 920828 h 5510676"/>
              <a:gd name="connsiteX9275" fmla="*/ 8964479 w 9144000"/>
              <a:gd name="connsiteY9275" fmla="*/ 947137 h 5510676"/>
              <a:gd name="connsiteX9276" fmla="*/ 8990788 w 9144000"/>
              <a:gd name="connsiteY9276" fmla="*/ 973447 h 5510676"/>
              <a:gd name="connsiteX9277" fmla="*/ 8985526 w 9144000"/>
              <a:gd name="connsiteY9277" fmla="*/ 999756 h 5510676"/>
              <a:gd name="connsiteX9278" fmla="*/ 9011836 w 9144000"/>
              <a:gd name="connsiteY9278" fmla="*/ 1026065 h 5510676"/>
              <a:gd name="connsiteX9279" fmla="*/ 9032884 w 9144000"/>
              <a:gd name="connsiteY9279" fmla="*/ 1026065 h 5510676"/>
              <a:gd name="connsiteX9280" fmla="*/ 9040777 w 9144000"/>
              <a:gd name="connsiteY9280" fmla="*/ 1023434 h 5510676"/>
              <a:gd name="connsiteX9281" fmla="*/ 9038146 w 9144000"/>
              <a:gd name="connsiteY9281" fmla="*/ 1031327 h 5510676"/>
              <a:gd name="connsiteX9282" fmla="*/ 9038146 w 9144000"/>
              <a:gd name="connsiteY9282" fmla="*/ 1041852 h 5510676"/>
              <a:gd name="connsiteX9283" fmla="*/ 9035513 w 9144000"/>
              <a:gd name="connsiteY9283" fmla="*/ 1049743 h 5510676"/>
              <a:gd name="connsiteX9284" fmla="*/ 9022360 w 9144000"/>
              <a:gd name="connsiteY9284" fmla="*/ 1068160 h 5510676"/>
              <a:gd name="connsiteX9285" fmla="*/ 9032883 w 9144000"/>
              <a:gd name="connsiteY9285" fmla="*/ 1089208 h 5510676"/>
              <a:gd name="connsiteX9286" fmla="*/ 9038146 w 9144000"/>
              <a:gd name="connsiteY9286" fmla="*/ 1083946 h 5510676"/>
              <a:gd name="connsiteX9287" fmla="*/ 9043407 w 9144000"/>
              <a:gd name="connsiteY9287" fmla="*/ 1089208 h 5510676"/>
              <a:gd name="connsiteX9288" fmla="*/ 9053931 w 9144000"/>
              <a:gd name="connsiteY9288" fmla="*/ 1099731 h 5510676"/>
              <a:gd name="connsiteX9289" fmla="*/ 9061824 w 9144000"/>
              <a:gd name="connsiteY9289" fmla="*/ 1102362 h 5510676"/>
              <a:gd name="connsiteX9290" fmla="*/ 9053931 w 9144000"/>
              <a:gd name="connsiteY9290" fmla="*/ 1115518 h 5510676"/>
              <a:gd name="connsiteX9291" fmla="*/ 9038145 w 9144000"/>
              <a:gd name="connsiteY9291" fmla="*/ 1126041 h 5510676"/>
              <a:gd name="connsiteX9292" fmla="*/ 9053930 w 9144000"/>
              <a:gd name="connsiteY9292" fmla="*/ 1141827 h 5510676"/>
              <a:gd name="connsiteX9293" fmla="*/ 9077608 w 9144000"/>
              <a:gd name="connsiteY9293" fmla="*/ 1154982 h 5510676"/>
              <a:gd name="connsiteX9294" fmla="*/ 9069717 w 9144000"/>
              <a:gd name="connsiteY9294" fmla="*/ 1178659 h 5510676"/>
              <a:gd name="connsiteX9295" fmla="*/ 9056562 w 9144000"/>
              <a:gd name="connsiteY9295" fmla="*/ 1181291 h 5510676"/>
              <a:gd name="connsiteX9296" fmla="*/ 9053931 w 9144000"/>
              <a:gd name="connsiteY9296" fmla="*/ 1194445 h 5510676"/>
              <a:gd name="connsiteX9297" fmla="*/ 9067086 w 9144000"/>
              <a:gd name="connsiteY9297" fmla="*/ 1202338 h 5510676"/>
              <a:gd name="connsiteX9298" fmla="*/ 9074977 w 9144000"/>
              <a:gd name="connsiteY9298" fmla="*/ 1204969 h 5510676"/>
              <a:gd name="connsiteX9299" fmla="*/ 9064455 w 9144000"/>
              <a:gd name="connsiteY9299" fmla="*/ 1204969 h 5510676"/>
              <a:gd name="connsiteX9300" fmla="*/ 9064455 w 9144000"/>
              <a:gd name="connsiteY9300" fmla="*/ 1215492 h 5510676"/>
              <a:gd name="connsiteX9301" fmla="*/ 9080240 w 9144000"/>
              <a:gd name="connsiteY9301" fmla="*/ 1220754 h 5510676"/>
              <a:gd name="connsiteX9302" fmla="*/ 9090764 w 9144000"/>
              <a:gd name="connsiteY9302" fmla="*/ 1199707 h 5510676"/>
              <a:gd name="connsiteX9303" fmla="*/ 9096025 w 9144000"/>
              <a:gd name="connsiteY9303" fmla="*/ 1173398 h 5510676"/>
              <a:gd name="connsiteX9304" fmla="*/ 9096026 w 9144000"/>
              <a:gd name="connsiteY9304" fmla="*/ 1162874 h 5510676"/>
              <a:gd name="connsiteX9305" fmla="*/ 9101287 w 9144000"/>
              <a:gd name="connsiteY9305" fmla="*/ 1157613 h 5510676"/>
              <a:gd name="connsiteX9306" fmla="*/ 9111811 w 9144000"/>
              <a:gd name="connsiteY9306" fmla="*/ 1178660 h 5510676"/>
              <a:gd name="connsiteX9307" fmla="*/ 9122336 w 9144000"/>
              <a:gd name="connsiteY9307" fmla="*/ 1189184 h 5510676"/>
              <a:gd name="connsiteX9308" fmla="*/ 9132860 w 9144000"/>
              <a:gd name="connsiteY9308" fmla="*/ 1231278 h 5510676"/>
              <a:gd name="connsiteX9309" fmla="*/ 9109180 w 9144000"/>
              <a:gd name="connsiteY9309" fmla="*/ 1260218 h 5510676"/>
              <a:gd name="connsiteX9310" fmla="*/ 9093395 w 9144000"/>
              <a:gd name="connsiteY9310" fmla="*/ 1276004 h 5510676"/>
              <a:gd name="connsiteX9311" fmla="*/ 9093395 w 9144000"/>
              <a:gd name="connsiteY9311" fmla="*/ 1286528 h 5510676"/>
              <a:gd name="connsiteX9312" fmla="*/ 9085502 w 9144000"/>
              <a:gd name="connsiteY9312" fmla="*/ 1299683 h 5510676"/>
              <a:gd name="connsiteX9313" fmla="*/ 9061823 w 9144000"/>
              <a:gd name="connsiteY9313" fmla="*/ 1333885 h 5510676"/>
              <a:gd name="connsiteX9314" fmla="*/ 9069716 w 9144000"/>
              <a:gd name="connsiteY9314" fmla="*/ 1357563 h 5510676"/>
              <a:gd name="connsiteX9315" fmla="*/ 9077609 w 9144000"/>
              <a:gd name="connsiteY9315" fmla="*/ 1360193 h 5510676"/>
              <a:gd name="connsiteX9316" fmla="*/ 9069716 w 9144000"/>
              <a:gd name="connsiteY9316" fmla="*/ 1378611 h 5510676"/>
              <a:gd name="connsiteX9317" fmla="*/ 9048669 w 9144000"/>
              <a:gd name="connsiteY9317" fmla="*/ 1399658 h 5510676"/>
              <a:gd name="connsiteX9318" fmla="*/ 9048668 w 9144000"/>
              <a:gd name="connsiteY9318" fmla="*/ 1410182 h 5510676"/>
              <a:gd name="connsiteX9319" fmla="*/ 9038145 w 9144000"/>
              <a:gd name="connsiteY9319" fmla="*/ 1420706 h 5510676"/>
              <a:gd name="connsiteX9320" fmla="*/ 9011836 w 9144000"/>
              <a:gd name="connsiteY9320" fmla="*/ 1499633 h 5510676"/>
              <a:gd name="connsiteX9321" fmla="*/ 8996051 w 9144000"/>
              <a:gd name="connsiteY9321" fmla="*/ 1525943 h 5510676"/>
              <a:gd name="connsiteX9322" fmla="*/ 8982895 w 9144000"/>
              <a:gd name="connsiteY9322" fmla="*/ 1544359 h 5510676"/>
              <a:gd name="connsiteX9323" fmla="*/ 8969740 w 9144000"/>
              <a:gd name="connsiteY9323" fmla="*/ 1562776 h 5510676"/>
              <a:gd name="connsiteX9324" fmla="*/ 8943432 w 9144000"/>
              <a:gd name="connsiteY9324" fmla="*/ 1599609 h 5510676"/>
              <a:gd name="connsiteX9325" fmla="*/ 8898705 w 9144000"/>
              <a:gd name="connsiteY9325" fmla="*/ 1649597 h 5510676"/>
              <a:gd name="connsiteX9326" fmla="*/ 8906599 w 9144000"/>
              <a:gd name="connsiteY9326" fmla="*/ 1668014 h 5510676"/>
              <a:gd name="connsiteX9327" fmla="*/ 8906598 w 9144000"/>
              <a:gd name="connsiteY9327" fmla="*/ 1689062 h 5510676"/>
              <a:gd name="connsiteX9328" fmla="*/ 8911861 w 9144000"/>
              <a:gd name="connsiteY9328" fmla="*/ 1704846 h 5510676"/>
              <a:gd name="connsiteX9329" fmla="*/ 8932907 w 9144000"/>
              <a:gd name="connsiteY9329" fmla="*/ 1746942 h 5510676"/>
              <a:gd name="connsiteX9330" fmla="*/ 8917122 w 9144000"/>
              <a:gd name="connsiteY9330" fmla="*/ 1752203 h 5510676"/>
              <a:gd name="connsiteX9331" fmla="*/ 8896075 w 9144000"/>
              <a:gd name="connsiteY9331" fmla="*/ 1752204 h 5510676"/>
              <a:gd name="connsiteX9332" fmla="*/ 8885551 w 9144000"/>
              <a:gd name="connsiteY9332" fmla="*/ 1767988 h 5510676"/>
              <a:gd name="connsiteX9333" fmla="*/ 8896074 w 9144000"/>
              <a:gd name="connsiteY9333" fmla="*/ 1783775 h 5510676"/>
              <a:gd name="connsiteX9334" fmla="*/ 8911861 w 9144000"/>
              <a:gd name="connsiteY9334" fmla="*/ 1789037 h 5510676"/>
              <a:gd name="connsiteX9335" fmla="*/ 8917123 w 9144000"/>
              <a:gd name="connsiteY9335" fmla="*/ 1815346 h 5510676"/>
              <a:gd name="connsiteX9336" fmla="*/ 8925014 w 9144000"/>
              <a:gd name="connsiteY9336" fmla="*/ 1839024 h 5510676"/>
              <a:gd name="connsiteX9337" fmla="*/ 8919753 w 9144000"/>
              <a:gd name="connsiteY9337" fmla="*/ 1849547 h 5510676"/>
              <a:gd name="connsiteX9338" fmla="*/ 8906598 w 9144000"/>
              <a:gd name="connsiteY9338" fmla="*/ 1857441 h 5510676"/>
              <a:gd name="connsiteX9339" fmla="*/ 8896074 w 9144000"/>
              <a:gd name="connsiteY9339" fmla="*/ 1857441 h 5510676"/>
              <a:gd name="connsiteX9340" fmla="*/ 8885551 w 9144000"/>
              <a:gd name="connsiteY9340" fmla="*/ 1857441 h 5510676"/>
              <a:gd name="connsiteX9341" fmla="*/ 8885551 w 9144000"/>
              <a:gd name="connsiteY9341" fmla="*/ 1867965 h 5510676"/>
              <a:gd name="connsiteX9342" fmla="*/ 8890813 w 9144000"/>
              <a:gd name="connsiteY9342" fmla="*/ 1883749 h 5510676"/>
              <a:gd name="connsiteX9343" fmla="*/ 8896075 w 9144000"/>
              <a:gd name="connsiteY9343" fmla="*/ 1889012 h 5510676"/>
              <a:gd name="connsiteX9344" fmla="*/ 8909228 w 9144000"/>
              <a:gd name="connsiteY9344" fmla="*/ 1886381 h 5510676"/>
              <a:gd name="connsiteX9345" fmla="*/ 8917123 w 9144000"/>
              <a:gd name="connsiteY9345" fmla="*/ 1889012 h 5510676"/>
              <a:gd name="connsiteX9346" fmla="*/ 8911861 w 9144000"/>
              <a:gd name="connsiteY9346" fmla="*/ 1904798 h 5510676"/>
              <a:gd name="connsiteX9347" fmla="*/ 8909229 w 9144000"/>
              <a:gd name="connsiteY9347" fmla="*/ 1923214 h 5510676"/>
              <a:gd name="connsiteX9348" fmla="*/ 8906598 w 9144000"/>
              <a:gd name="connsiteY9348" fmla="*/ 1946892 h 5510676"/>
              <a:gd name="connsiteX9349" fmla="*/ 8896074 w 9144000"/>
              <a:gd name="connsiteY9349" fmla="*/ 1983727 h 5510676"/>
              <a:gd name="connsiteX9350" fmla="*/ 8880290 w 9144000"/>
              <a:gd name="connsiteY9350" fmla="*/ 2010035 h 5510676"/>
              <a:gd name="connsiteX9351" fmla="*/ 8875028 w 9144000"/>
              <a:gd name="connsiteY9351" fmla="*/ 2020558 h 5510676"/>
              <a:gd name="connsiteX9352" fmla="*/ 8872396 w 9144000"/>
              <a:gd name="connsiteY9352" fmla="*/ 2028451 h 5510676"/>
              <a:gd name="connsiteX9353" fmla="*/ 8875027 w 9144000"/>
              <a:gd name="connsiteY9353" fmla="*/ 2036345 h 5510676"/>
              <a:gd name="connsiteX9354" fmla="*/ 8843455 w 9144000"/>
              <a:gd name="connsiteY9354" fmla="*/ 2057392 h 5510676"/>
              <a:gd name="connsiteX9355" fmla="*/ 8825040 w 9144000"/>
              <a:gd name="connsiteY9355" fmla="*/ 2070547 h 5510676"/>
              <a:gd name="connsiteX9356" fmla="*/ 8811884 w 9144000"/>
              <a:gd name="connsiteY9356" fmla="*/ 2078439 h 5510676"/>
              <a:gd name="connsiteX9357" fmla="*/ 8790838 w 9144000"/>
              <a:gd name="connsiteY9357" fmla="*/ 2078439 h 5510676"/>
              <a:gd name="connsiteX9358" fmla="*/ 8775051 w 9144000"/>
              <a:gd name="connsiteY9358" fmla="*/ 2088962 h 5510676"/>
              <a:gd name="connsiteX9359" fmla="*/ 8754003 w 9144000"/>
              <a:gd name="connsiteY9359" fmla="*/ 2094225 h 5510676"/>
              <a:gd name="connsiteX9360" fmla="*/ 8748742 w 9144000"/>
              <a:gd name="connsiteY9360" fmla="*/ 2110010 h 5510676"/>
              <a:gd name="connsiteX9361" fmla="*/ 8754004 w 9144000"/>
              <a:gd name="connsiteY9361" fmla="*/ 2131058 h 5510676"/>
              <a:gd name="connsiteX9362" fmla="*/ 8756635 w 9144000"/>
              <a:gd name="connsiteY9362" fmla="*/ 2154736 h 5510676"/>
              <a:gd name="connsiteX9363" fmla="*/ 8751373 w 9144000"/>
              <a:gd name="connsiteY9363" fmla="*/ 2165260 h 5510676"/>
              <a:gd name="connsiteX9364" fmla="*/ 8738219 w 9144000"/>
              <a:gd name="connsiteY9364" fmla="*/ 2173153 h 5510676"/>
              <a:gd name="connsiteX9365" fmla="*/ 8727694 w 9144000"/>
              <a:gd name="connsiteY9365" fmla="*/ 2173153 h 5510676"/>
              <a:gd name="connsiteX9366" fmla="*/ 8720850 w 9144000"/>
              <a:gd name="connsiteY9366" fmla="*/ 2173153 h 5510676"/>
              <a:gd name="connsiteX9367" fmla="*/ 8737975 w 9144000"/>
              <a:gd name="connsiteY9367" fmla="*/ 2178861 h 5510676"/>
              <a:gd name="connsiteX9368" fmla="*/ 8742897 w 9144000"/>
              <a:gd name="connsiteY9368" fmla="*/ 2198543 h 5510676"/>
              <a:gd name="connsiteX9369" fmla="*/ 8752737 w 9144000"/>
              <a:gd name="connsiteY9369" fmla="*/ 2208383 h 5510676"/>
              <a:gd name="connsiteX9370" fmla="*/ 8757657 w 9144000"/>
              <a:gd name="connsiteY9370" fmla="*/ 2218224 h 5510676"/>
              <a:gd name="connsiteX9371" fmla="*/ 8752737 w 9144000"/>
              <a:gd name="connsiteY9371" fmla="*/ 2223143 h 5510676"/>
              <a:gd name="connsiteX9372" fmla="*/ 8747815 w 9144000"/>
              <a:gd name="connsiteY9372" fmla="*/ 2228064 h 5510676"/>
              <a:gd name="connsiteX9373" fmla="*/ 8747259 w 9144000"/>
              <a:gd name="connsiteY9373" fmla="*/ 2228065 h 5510676"/>
              <a:gd name="connsiteX9374" fmla="*/ 8748743 w 9144000"/>
              <a:gd name="connsiteY9374" fmla="*/ 2231033 h 5510676"/>
              <a:gd name="connsiteX9375" fmla="*/ 8743481 w 9144000"/>
              <a:gd name="connsiteY9375" fmla="*/ 2241557 h 5510676"/>
              <a:gd name="connsiteX9376" fmla="*/ 8743481 w 9144000"/>
              <a:gd name="connsiteY9376" fmla="*/ 2260670 h 5510676"/>
              <a:gd name="connsiteX9377" fmla="*/ 8752737 w 9144000"/>
              <a:gd name="connsiteY9377" fmla="*/ 2257585 h 5510676"/>
              <a:gd name="connsiteX9378" fmla="*/ 8757657 w 9144000"/>
              <a:gd name="connsiteY9378" fmla="*/ 2237904 h 5510676"/>
              <a:gd name="connsiteX9379" fmla="*/ 8767497 w 9144000"/>
              <a:gd name="connsiteY9379" fmla="*/ 2237905 h 5510676"/>
              <a:gd name="connsiteX9380" fmla="*/ 8777339 w 9144000"/>
              <a:gd name="connsiteY9380" fmla="*/ 2247745 h 5510676"/>
              <a:gd name="connsiteX9381" fmla="*/ 8777339 w 9144000"/>
              <a:gd name="connsiteY9381" fmla="*/ 2267427 h 5510676"/>
              <a:gd name="connsiteX9382" fmla="*/ 8767497 w 9144000"/>
              <a:gd name="connsiteY9382" fmla="*/ 2287106 h 5510676"/>
              <a:gd name="connsiteX9383" fmla="*/ 8767497 w 9144000"/>
              <a:gd name="connsiteY9383" fmla="*/ 2301868 h 5510676"/>
              <a:gd name="connsiteX9384" fmla="*/ 8767496 w 9144000"/>
              <a:gd name="connsiteY9384" fmla="*/ 2306788 h 5510676"/>
              <a:gd name="connsiteX9385" fmla="*/ 8777338 w 9144000"/>
              <a:gd name="connsiteY9385" fmla="*/ 2296948 h 5510676"/>
              <a:gd name="connsiteX9386" fmla="*/ 8787179 w 9144000"/>
              <a:gd name="connsiteY9386" fmla="*/ 2296948 h 5510676"/>
              <a:gd name="connsiteX9387" fmla="*/ 8797018 w 9144000"/>
              <a:gd name="connsiteY9387" fmla="*/ 2316629 h 5510676"/>
              <a:gd name="connsiteX9388" fmla="*/ 8792099 w 9144000"/>
              <a:gd name="connsiteY9388" fmla="*/ 2331390 h 5510676"/>
              <a:gd name="connsiteX9389" fmla="*/ 8777339 w 9144000"/>
              <a:gd name="connsiteY9389" fmla="*/ 2336310 h 5510676"/>
              <a:gd name="connsiteX9390" fmla="*/ 8762576 w 9144000"/>
              <a:gd name="connsiteY9390" fmla="*/ 2331391 h 5510676"/>
              <a:gd name="connsiteX9391" fmla="*/ 8747815 w 9144000"/>
              <a:gd name="connsiteY9391" fmla="*/ 2316629 h 5510676"/>
              <a:gd name="connsiteX9392" fmla="*/ 8728134 w 9144000"/>
              <a:gd name="connsiteY9392" fmla="*/ 2316630 h 5510676"/>
              <a:gd name="connsiteX9393" fmla="*/ 8723319 w 9144000"/>
              <a:gd name="connsiteY9393" fmla="*/ 2315024 h 5510676"/>
              <a:gd name="connsiteX9394" fmla="*/ 8717170 w 9144000"/>
              <a:gd name="connsiteY9394" fmla="*/ 2331009 h 5510676"/>
              <a:gd name="connsiteX9395" fmla="*/ 8714012 w 9144000"/>
              <a:gd name="connsiteY9395" fmla="*/ 2334169 h 5510676"/>
              <a:gd name="connsiteX9396" fmla="*/ 8718295 w 9144000"/>
              <a:gd name="connsiteY9396" fmla="*/ 2336310 h 5510676"/>
              <a:gd name="connsiteX9397" fmla="*/ 8747814 w 9144000"/>
              <a:gd name="connsiteY9397" fmla="*/ 2346150 h 5510676"/>
              <a:gd name="connsiteX9398" fmla="*/ 8747814 w 9144000"/>
              <a:gd name="connsiteY9398" fmla="*/ 2336310 h 5510676"/>
              <a:gd name="connsiteX9399" fmla="*/ 8757656 w 9144000"/>
              <a:gd name="connsiteY9399" fmla="*/ 2346150 h 5510676"/>
              <a:gd name="connsiteX9400" fmla="*/ 8767496 w 9144000"/>
              <a:gd name="connsiteY9400" fmla="*/ 2346150 h 5510676"/>
              <a:gd name="connsiteX9401" fmla="*/ 8777338 w 9144000"/>
              <a:gd name="connsiteY9401" fmla="*/ 2346151 h 5510676"/>
              <a:gd name="connsiteX9402" fmla="*/ 8775493 w 9144000"/>
              <a:gd name="connsiteY9402" fmla="*/ 2355375 h 5510676"/>
              <a:gd name="connsiteX9403" fmla="*/ 8767496 w 9144000"/>
              <a:gd name="connsiteY9403" fmla="*/ 2355990 h 5510676"/>
              <a:gd name="connsiteX9404" fmla="*/ 8777339 w 9144000"/>
              <a:gd name="connsiteY9404" fmla="*/ 2365832 h 5510676"/>
              <a:gd name="connsiteX9405" fmla="*/ 8806858 w 9144000"/>
              <a:gd name="connsiteY9405" fmla="*/ 2375672 h 5510676"/>
              <a:gd name="connsiteX9406" fmla="*/ 8806859 w 9144000"/>
              <a:gd name="connsiteY9406" fmla="*/ 2385513 h 5510676"/>
              <a:gd name="connsiteX9407" fmla="*/ 8801938 w 9144000"/>
              <a:gd name="connsiteY9407" fmla="*/ 2390432 h 5510676"/>
              <a:gd name="connsiteX9408" fmla="*/ 8762577 w 9144000"/>
              <a:gd name="connsiteY9408" fmla="*/ 2400275 h 5510676"/>
              <a:gd name="connsiteX9409" fmla="*/ 8728135 w 9144000"/>
              <a:gd name="connsiteY9409" fmla="*/ 2405193 h 5510676"/>
              <a:gd name="connsiteX9410" fmla="*/ 8669091 w 9144000"/>
              <a:gd name="connsiteY9410" fmla="*/ 2395353 h 5510676"/>
              <a:gd name="connsiteX9411" fmla="*/ 8639900 w 9144000"/>
              <a:gd name="connsiteY9411" fmla="*/ 2395353 h 5510676"/>
              <a:gd name="connsiteX9412" fmla="*/ 8627720 w 9144000"/>
              <a:gd name="connsiteY9412" fmla="*/ 2399413 h 5510676"/>
              <a:gd name="connsiteX9413" fmla="*/ 8617195 w 9144000"/>
              <a:gd name="connsiteY9413" fmla="*/ 2404675 h 5510676"/>
              <a:gd name="connsiteX9414" fmla="*/ 8606673 w 9144000"/>
              <a:gd name="connsiteY9414" fmla="*/ 2409936 h 5510676"/>
              <a:gd name="connsiteX9415" fmla="*/ 8605002 w 9144000"/>
              <a:gd name="connsiteY9415" fmla="*/ 2410494 h 5510676"/>
              <a:gd name="connsiteX9416" fmla="*/ 8600209 w 9144000"/>
              <a:gd name="connsiteY9416" fmla="*/ 2424875 h 5510676"/>
              <a:gd name="connsiteX9417" fmla="*/ 8619888 w 9144000"/>
              <a:gd name="connsiteY9417" fmla="*/ 2454395 h 5510676"/>
              <a:gd name="connsiteX9418" fmla="*/ 8649411 w 9144000"/>
              <a:gd name="connsiteY9418" fmla="*/ 2449476 h 5510676"/>
              <a:gd name="connsiteX9419" fmla="*/ 8688772 w 9144000"/>
              <a:gd name="connsiteY9419" fmla="*/ 2454396 h 5510676"/>
              <a:gd name="connsiteX9420" fmla="*/ 8688772 w 9144000"/>
              <a:gd name="connsiteY9420" fmla="*/ 2469157 h 5510676"/>
              <a:gd name="connsiteX9421" fmla="*/ 8683853 w 9144000"/>
              <a:gd name="connsiteY9421" fmla="*/ 2493758 h 5510676"/>
              <a:gd name="connsiteX9422" fmla="*/ 8688773 w 9144000"/>
              <a:gd name="connsiteY9422" fmla="*/ 2523279 h 5510676"/>
              <a:gd name="connsiteX9423" fmla="*/ 8708455 w 9144000"/>
              <a:gd name="connsiteY9423" fmla="*/ 2523279 h 5510676"/>
              <a:gd name="connsiteX9424" fmla="*/ 8713373 w 9144000"/>
              <a:gd name="connsiteY9424" fmla="*/ 2508520 h 5510676"/>
              <a:gd name="connsiteX9425" fmla="*/ 8718294 w 9144000"/>
              <a:gd name="connsiteY9425" fmla="*/ 2503598 h 5510676"/>
              <a:gd name="connsiteX9426" fmla="*/ 8747815 w 9144000"/>
              <a:gd name="connsiteY9426" fmla="*/ 2483918 h 5510676"/>
              <a:gd name="connsiteX9427" fmla="*/ 8777338 w 9144000"/>
              <a:gd name="connsiteY9427" fmla="*/ 2454395 h 5510676"/>
              <a:gd name="connsiteX9428" fmla="*/ 8787179 w 9144000"/>
              <a:gd name="connsiteY9428" fmla="*/ 2464237 h 5510676"/>
              <a:gd name="connsiteX9429" fmla="*/ 8801939 w 9144000"/>
              <a:gd name="connsiteY9429" fmla="*/ 2488838 h 5510676"/>
              <a:gd name="connsiteX9430" fmla="*/ 8787179 w 9144000"/>
              <a:gd name="connsiteY9430" fmla="*/ 2523279 h 5510676"/>
              <a:gd name="connsiteX9431" fmla="*/ 8777339 w 9144000"/>
              <a:gd name="connsiteY9431" fmla="*/ 2547881 h 5510676"/>
              <a:gd name="connsiteX9432" fmla="*/ 8767497 w 9144000"/>
              <a:gd name="connsiteY9432" fmla="*/ 2562642 h 5510676"/>
              <a:gd name="connsiteX9433" fmla="*/ 8777339 w 9144000"/>
              <a:gd name="connsiteY9433" fmla="*/ 2587243 h 5510676"/>
              <a:gd name="connsiteX9434" fmla="*/ 8777339 w 9144000"/>
              <a:gd name="connsiteY9434" fmla="*/ 2621684 h 5510676"/>
              <a:gd name="connsiteX9435" fmla="*/ 8806859 w 9144000"/>
              <a:gd name="connsiteY9435" fmla="*/ 2670887 h 5510676"/>
              <a:gd name="connsiteX9436" fmla="*/ 8797019 w 9144000"/>
              <a:gd name="connsiteY9436" fmla="*/ 2700410 h 5510676"/>
              <a:gd name="connsiteX9437" fmla="*/ 8792099 w 9144000"/>
              <a:gd name="connsiteY9437" fmla="*/ 2715170 h 5510676"/>
              <a:gd name="connsiteX9438" fmla="*/ 8787179 w 9144000"/>
              <a:gd name="connsiteY9438" fmla="*/ 2739771 h 5510676"/>
              <a:gd name="connsiteX9439" fmla="*/ 8777339 w 9144000"/>
              <a:gd name="connsiteY9439" fmla="*/ 2739771 h 5510676"/>
              <a:gd name="connsiteX9440" fmla="*/ 8777339 w 9144000"/>
              <a:gd name="connsiteY9440" fmla="*/ 2749612 h 5510676"/>
              <a:gd name="connsiteX9441" fmla="*/ 8787178 w 9144000"/>
              <a:gd name="connsiteY9441" fmla="*/ 2779133 h 5510676"/>
              <a:gd name="connsiteX9442" fmla="*/ 8787179 w 9144000"/>
              <a:gd name="connsiteY9442" fmla="*/ 2798816 h 5510676"/>
              <a:gd name="connsiteX9443" fmla="*/ 8806859 w 9144000"/>
              <a:gd name="connsiteY9443" fmla="*/ 2808655 h 5510676"/>
              <a:gd name="connsiteX9444" fmla="*/ 8797019 w 9144000"/>
              <a:gd name="connsiteY9444" fmla="*/ 2818495 h 5510676"/>
              <a:gd name="connsiteX9445" fmla="*/ 8767497 w 9144000"/>
              <a:gd name="connsiteY9445" fmla="*/ 2838176 h 5510676"/>
              <a:gd name="connsiteX9446" fmla="*/ 8777338 w 9144000"/>
              <a:gd name="connsiteY9446" fmla="*/ 2857857 h 5510676"/>
              <a:gd name="connsiteX9447" fmla="*/ 8782256 w 9144000"/>
              <a:gd name="connsiteY9447" fmla="*/ 2857857 h 5510676"/>
              <a:gd name="connsiteX9448" fmla="*/ 8787179 w 9144000"/>
              <a:gd name="connsiteY9448" fmla="*/ 2857857 h 5510676"/>
              <a:gd name="connsiteX9449" fmla="*/ 8767496 w 9144000"/>
              <a:gd name="connsiteY9449" fmla="*/ 2867697 h 5510676"/>
              <a:gd name="connsiteX9450" fmla="*/ 8767496 w 9144000"/>
              <a:gd name="connsiteY9450" fmla="*/ 2897220 h 5510676"/>
              <a:gd name="connsiteX9451" fmla="*/ 8757657 w 9144000"/>
              <a:gd name="connsiteY9451" fmla="*/ 2916901 h 5510676"/>
              <a:gd name="connsiteX9452" fmla="*/ 8747815 w 9144000"/>
              <a:gd name="connsiteY9452" fmla="*/ 2946423 h 5510676"/>
              <a:gd name="connsiteX9453" fmla="*/ 8762577 w 9144000"/>
              <a:gd name="connsiteY9453" fmla="*/ 2966105 h 5510676"/>
              <a:gd name="connsiteX9454" fmla="*/ 8787179 w 9144000"/>
              <a:gd name="connsiteY9454" fmla="*/ 2975944 h 5510676"/>
              <a:gd name="connsiteX9455" fmla="*/ 8801939 w 9144000"/>
              <a:gd name="connsiteY9455" fmla="*/ 2980864 h 5510676"/>
              <a:gd name="connsiteX9456" fmla="*/ 8836380 w 9144000"/>
              <a:gd name="connsiteY9456" fmla="*/ 2985784 h 5510676"/>
              <a:gd name="connsiteX9457" fmla="*/ 8875743 w 9144000"/>
              <a:gd name="connsiteY9457" fmla="*/ 2995625 h 5510676"/>
              <a:gd name="connsiteX9458" fmla="*/ 8964306 w 9144000"/>
              <a:gd name="connsiteY9458" fmla="*/ 3015306 h 5510676"/>
              <a:gd name="connsiteX9459" fmla="*/ 8974148 w 9144000"/>
              <a:gd name="connsiteY9459" fmla="*/ 3015307 h 5510676"/>
              <a:gd name="connsiteX9460" fmla="*/ 8974148 w 9144000"/>
              <a:gd name="connsiteY9460" fmla="*/ 3034986 h 5510676"/>
              <a:gd name="connsiteX9461" fmla="*/ 8974149 w 9144000"/>
              <a:gd name="connsiteY9461" fmla="*/ 3054668 h 5510676"/>
              <a:gd name="connsiteX9462" fmla="*/ 8944626 w 9144000"/>
              <a:gd name="connsiteY9462" fmla="*/ 3054668 h 5510676"/>
              <a:gd name="connsiteX9463" fmla="*/ 8915105 w 9144000"/>
              <a:gd name="connsiteY9463" fmla="*/ 3054669 h 5510676"/>
              <a:gd name="connsiteX9464" fmla="*/ 8905264 w 9144000"/>
              <a:gd name="connsiteY9464" fmla="*/ 3084189 h 5510676"/>
              <a:gd name="connsiteX9465" fmla="*/ 8915104 w 9144000"/>
              <a:gd name="connsiteY9465" fmla="*/ 3123552 h 5510676"/>
              <a:gd name="connsiteX9466" fmla="*/ 9013509 w 9144000"/>
              <a:gd name="connsiteY9466" fmla="*/ 3153074 h 5510676"/>
              <a:gd name="connsiteX9467" fmla="*/ 9043031 w 9144000"/>
              <a:gd name="connsiteY9467" fmla="*/ 3157993 h 5510676"/>
              <a:gd name="connsiteX9468" fmla="*/ 9062712 w 9144000"/>
              <a:gd name="connsiteY9468" fmla="*/ 3172754 h 5510676"/>
              <a:gd name="connsiteX9469" fmla="*/ 9023350 w 9144000"/>
              <a:gd name="connsiteY9469" fmla="*/ 3192435 h 5510676"/>
              <a:gd name="connsiteX9470" fmla="*/ 8998749 w 9144000"/>
              <a:gd name="connsiteY9470" fmla="*/ 3197356 h 5510676"/>
              <a:gd name="connsiteX9471" fmla="*/ 8985992 w 9144000"/>
              <a:gd name="connsiteY9471" fmla="*/ 3205011 h 5510676"/>
              <a:gd name="connsiteX9472" fmla="*/ 8992204 w 9144000"/>
              <a:gd name="connsiteY9472" fmla="*/ 3211223 h 5510676"/>
              <a:gd name="connsiteX9473" fmla="*/ 8995924 w 9144000"/>
              <a:gd name="connsiteY9473" fmla="*/ 3218665 h 5510676"/>
              <a:gd name="connsiteX9474" fmla="*/ 8992204 w 9144000"/>
              <a:gd name="connsiteY9474" fmla="*/ 3222384 h 5510676"/>
              <a:gd name="connsiteX9475" fmla="*/ 8988482 w 9144000"/>
              <a:gd name="connsiteY9475" fmla="*/ 3226106 h 5510676"/>
              <a:gd name="connsiteX9476" fmla="*/ 8981042 w 9144000"/>
              <a:gd name="connsiteY9476" fmla="*/ 3226106 h 5510676"/>
              <a:gd name="connsiteX9477" fmla="*/ 8977320 w 9144000"/>
              <a:gd name="connsiteY9477" fmla="*/ 3229827 h 5510676"/>
              <a:gd name="connsiteX9478" fmla="*/ 8973600 w 9144000"/>
              <a:gd name="connsiteY9478" fmla="*/ 3233546 h 5510676"/>
              <a:gd name="connsiteX9479" fmla="*/ 8966159 w 9144000"/>
              <a:gd name="connsiteY9479" fmla="*/ 3226106 h 5510676"/>
              <a:gd name="connsiteX9480" fmla="*/ 8954997 w 9144000"/>
              <a:gd name="connsiteY9480" fmla="*/ 3233547 h 5510676"/>
              <a:gd name="connsiteX9481" fmla="*/ 8973600 w 9144000"/>
              <a:gd name="connsiteY9481" fmla="*/ 3240988 h 5510676"/>
              <a:gd name="connsiteX9482" fmla="*/ 8981042 w 9144000"/>
              <a:gd name="connsiteY9482" fmla="*/ 3240988 h 5510676"/>
              <a:gd name="connsiteX9483" fmla="*/ 8969879 w 9144000"/>
              <a:gd name="connsiteY9483" fmla="*/ 3244709 h 5510676"/>
              <a:gd name="connsiteX9484" fmla="*/ 8966159 w 9144000"/>
              <a:gd name="connsiteY9484" fmla="*/ 3248430 h 5510676"/>
              <a:gd name="connsiteX9485" fmla="*/ 8981042 w 9144000"/>
              <a:gd name="connsiteY9485" fmla="*/ 3252151 h 5510676"/>
              <a:gd name="connsiteX9486" fmla="*/ 8992204 w 9144000"/>
              <a:gd name="connsiteY9486" fmla="*/ 3248429 h 5510676"/>
              <a:gd name="connsiteX9487" fmla="*/ 8995924 w 9144000"/>
              <a:gd name="connsiteY9487" fmla="*/ 3233547 h 5510676"/>
              <a:gd name="connsiteX9488" fmla="*/ 9003366 w 9144000"/>
              <a:gd name="connsiteY9488" fmla="*/ 3233547 h 5510676"/>
              <a:gd name="connsiteX9489" fmla="*/ 9010808 w 9144000"/>
              <a:gd name="connsiteY9489" fmla="*/ 3240989 h 5510676"/>
              <a:gd name="connsiteX9490" fmla="*/ 9010808 w 9144000"/>
              <a:gd name="connsiteY9490" fmla="*/ 3255871 h 5510676"/>
              <a:gd name="connsiteX9491" fmla="*/ 9003366 w 9144000"/>
              <a:gd name="connsiteY9491" fmla="*/ 3270754 h 5510676"/>
              <a:gd name="connsiteX9492" fmla="*/ 9003366 w 9144000"/>
              <a:gd name="connsiteY9492" fmla="*/ 3281917 h 5510676"/>
              <a:gd name="connsiteX9493" fmla="*/ 9003365 w 9144000"/>
              <a:gd name="connsiteY9493" fmla="*/ 3285636 h 5510676"/>
              <a:gd name="connsiteX9494" fmla="*/ 9010808 w 9144000"/>
              <a:gd name="connsiteY9494" fmla="*/ 3278196 h 5510676"/>
              <a:gd name="connsiteX9495" fmla="*/ 9018249 w 9144000"/>
              <a:gd name="connsiteY9495" fmla="*/ 3278196 h 5510676"/>
              <a:gd name="connsiteX9496" fmla="*/ 9025689 w 9144000"/>
              <a:gd name="connsiteY9496" fmla="*/ 3293079 h 5510676"/>
              <a:gd name="connsiteX9497" fmla="*/ 9021969 w 9144000"/>
              <a:gd name="connsiteY9497" fmla="*/ 3304240 h 5510676"/>
              <a:gd name="connsiteX9498" fmla="*/ 9010808 w 9144000"/>
              <a:gd name="connsiteY9498" fmla="*/ 3307962 h 5510676"/>
              <a:gd name="connsiteX9499" fmla="*/ 8999645 w 9144000"/>
              <a:gd name="connsiteY9499" fmla="*/ 3304240 h 5510676"/>
              <a:gd name="connsiteX9500" fmla="*/ 8988482 w 9144000"/>
              <a:gd name="connsiteY9500" fmla="*/ 3293079 h 5510676"/>
              <a:gd name="connsiteX9501" fmla="*/ 8973600 w 9144000"/>
              <a:gd name="connsiteY9501" fmla="*/ 3293079 h 5510676"/>
              <a:gd name="connsiteX9502" fmla="*/ 8951275 w 9144000"/>
              <a:gd name="connsiteY9502" fmla="*/ 3285637 h 5510676"/>
              <a:gd name="connsiteX9503" fmla="*/ 8951275 w 9144000"/>
              <a:gd name="connsiteY9503" fmla="*/ 3278195 h 5510676"/>
              <a:gd name="connsiteX9504" fmla="*/ 8943834 w 9144000"/>
              <a:gd name="connsiteY9504" fmla="*/ 3281917 h 5510676"/>
              <a:gd name="connsiteX9505" fmla="*/ 8943835 w 9144000"/>
              <a:gd name="connsiteY9505" fmla="*/ 3285636 h 5510676"/>
              <a:gd name="connsiteX9506" fmla="*/ 8936393 w 9144000"/>
              <a:gd name="connsiteY9506" fmla="*/ 3285636 h 5510676"/>
              <a:gd name="connsiteX9507" fmla="*/ 8921511 w 9144000"/>
              <a:gd name="connsiteY9507" fmla="*/ 3278196 h 5510676"/>
              <a:gd name="connsiteX9508" fmla="*/ 8917909 w 9144000"/>
              <a:gd name="connsiteY9508" fmla="*/ 3278196 h 5510676"/>
              <a:gd name="connsiteX9509" fmla="*/ 8915105 w 9144000"/>
              <a:gd name="connsiteY9509" fmla="*/ 3281000 h 5510676"/>
              <a:gd name="connsiteX9510" fmla="*/ 8915105 w 9144000"/>
              <a:gd name="connsiteY9510" fmla="*/ 3290841 h 5510676"/>
              <a:gd name="connsiteX9511" fmla="*/ 8915104 w 9144000"/>
              <a:gd name="connsiteY9511" fmla="*/ 3292043 h 5510676"/>
              <a:gd name="connsiteX9512" fmla="*/ 8921510 w 9144000"/>
              <a:gd name="connsiteY9512" fmla="*/ 3285636 h 5510676"/>
              <a:gd name="connsiteX9513" fmla="*/ 8928952 w 9144000"/>
              <a:gd name="connsiteY9513" fmla="*/ 3293079 h 5510676"/>
              <a:gd name="connsiteX9514" fmla="*/ 8936393 w 9144000"/>
              <a:gd name="connsiteY9514" fmla="*/ 3307962 h 5510676"/>
              <a:gd name="connsiteX9515" fmla="*/ 8943834 w 9144000"/>
              <a:gd name="connsiteY9515" fmla="*/ 3293079 h 5510676"/>
              <a:gd name="connsiteX9516" fmla="*/ 8947555 w 9144000"/>
              <a:gd name="connsiteY9516" fmla="*/ 3289358 h 5510676"/>
              <a:gd name="connsiteX9517" fmla="*/ 8948484 w 9144000"/>
              <a:gd name="connsiteY9517" fmla="*/ 3294009 h 5510676"/>
              <a:gd name="connsiteX9518" fmla="*/ 8951275 w 9144000"/>
              <a:gd name="connsiteY9518" fmla="*/ 3300520 h 5510676"/>
              <a:gd name="connsiteX9519" fmla="*/ 8966159 w 9144000"/>
              <a:gd name="connsiteY9519" fmla="*/ 3307962 h 5510676"/>
              <a:gd name="connsiteX9520" fmla="*/ 8988482 w 9144000"/>
              <a:gd name="connsiteY9520" fmla="*/ 3315403 h 5510676"/>
              <a:gd name="connsiteX9521" fmla="*/ 8988482 w 9144000"/>
              <a:gd name="connsiteY9521" fmla="*/ 3307962 h 5510676"/>
              <a:gd name="connsiteX9522" fmla="*/ 8995925 w 9144000"/>
              <a:gd name="connsiteY9522" fmla="*/ 3315403 h 5510676"/>
              <a:gd name="connsiteX9523" fmla="*/ 9003366 w 9144000"/>
              <a:gd name="connsiteY9523" fmla="*/ 3315403 h 5510676"/>
              <a:gd name="connsiteX9524" fmla="*/ 9010808 w 9144000"/>
              <a:gd name="connsiteY9524" fmla="*/ 3315403 h 5510676"/>
              <a:gd name="connsiteX9525" fmla="*/ 9009411 w 9144000"/>
              <a:gd name="connsiteY9525" fmla="*/ 3322379 h 5510676"/>
              <a:gd name="connsiteX9526" fmla="*/ 9003365 w 9144000"/>
              <a:gd name="connsiteY9526" fmla="*/ 3322843 h 5510676"/>
              <a:gd name="connsiteX9527" fmla="*/ 9010808 w 9144000"/>
              <a:gd name="connsiteY9527" fmla="*/ 3330285 h 5510676"/>
              <a:gd name="connsiteX9528" fmla="*/ 9033131 w 9144000"/>
              <a:gd name="connsiteY9528" fmla="*/ 3337727 h 5510676"/>
              <a:gd name="connsiteX9529" fmla="*/ 9033131 w 9144000"/>
              <a:gd name="connsiteY9529" fmla="*/ 3345169 h 5510676"/>
              <a:gd name="connsiteX9530" fmla="*/ 9029411 w 9144000"/>
              <a:gd name="connsiteY9530" fmla="*/ 3348888 h 5510676"/>
              <a:gd name="connsiteX9531" fmla="*/ 8999644 w 9144000"/>
              <a:gd name="connsiteY9531" fmla="*/ 3356331 h 5510676"/>
              <a:gd name="connsiteX9532" fmla="*/ 8973600 w 9144000"/>
              <a:gd name="connsiteY9532" fmla="*/ 3360050 h 5510676"/>
              <a:gd name="connsiteX9533" fmla="*/ 8928952 w 9144000"/>
              <a:gd name="connsiteY9533" fmla="*/ 3352610 h 5510676"/>
              <a:gd name="connsiteX9534" fmla="*/ 8899186 w 9144000"/>
              <a:gd name="connsiteY9534" fmla="*/ 3352610 h 5510676"/>
              <a:gd name="connsiteX9535" fmla="*/ 8894360 w 9144000"/>
              <a:gd name="connsiteY9535" fmla="*/ 3352610 h 5510676"/>
              <a:gd name="connsiteX9536" fmla="*/ 8885582 w 9144000"/>
              <a:gd name="connsiteY9536" fmla="*/ 3354804 h 5510676"/>
              <a:gd name="connsiteX9537" fmla="*/ 8885583 w 9144000"/>
              <a:gd name="connsiteY9537" fmla="*/ 3369564 h 5510676"/>
              <a:gd name="connsiteX9538" fmla="*/ 8879703 w 9144000"/>
              <a:gd name="connsiteY9538" fmla="*/ 3381326 h 5510676"/>
              <a:gd name="connsiteX9539" fmla="*/ 8884303 w 9144000"/>
              <a:gd name="connsiteY9539" fmla="*/ 3391677 h 5510676"/>
              <a:gd name="connsiteX9540" fmla="*/ 8891745 w 9144000"/>
              <a:gd name="connsiteY9540" fmla="*/ 3397258 h 5510676"/>
              <a:gd name="connsiteX9541" fmla="*/ 8914069 w 9144000"/>
              <a:gd name="connsiteY9541" fmla="*/ 3393538 h 5510676"/>
              <a:gd name="connsiteX9542" fmla="*/ 8943834 w 9144000"/>
              <a:gd name="connsiteY9542" fmla="*/ 3397258 h 5510676"/>
              <a:gd name="connsiteX9543" fmla="*/ 8943834 w 9144000"/>
              <a:gd name="connsiteY9543" fmla="*/ 3408421 h 5510676"/>
              <a:gd name="connsiteX9544" fmla="*/ 8940114 w 9144000"/>
              <a:gd name="connsiteY9544" fmla="*/ 3427024 h 5510676"/>
              <a:gd name="connsiteX9545" fmla="*/ 8943834 w 9144000"/>
              <a:gd name="connsiteY9545" fmla="*/ 3449347 h 5510676"/>
              <a:gd name="connsiteX9546" fmla="*/ 8958717 w 9144000"/>
              <a:gd name="connsiteY9546" fmla="*/ 3449347 h 5510676"/>
              <a:gd name="connsiteX9547" fmla="*/ 8962437 w 9144000"/>
              <a:gd name="connsiteY9547" fmla="*/ 3438186 h 5510676"/>
              <a:gd name="connsiteX9548" fmla="*/ 8966159 w 9144000"/>
              <a:gd name="connsiteY9548" fmla="*/ 3434465 h 5510676"/>
              <a:gd name="connsiteX9549" fmla="*/ 8988482 w 9144000"/>
              <a:gd name="connsiteY9549" fmla="*/ 3419583 h 5510676"/>
              <a:gd name="connsiteX9550" fmla="*/ 9010808 w 9144000"/>
              <a:gd name="connsiteY9550" fmla="*/ 3397258 h 5510676"/>
              <a:gd name="connsiteX9551" fmla="*/ 9018249 w 9144000"/>
              <a:gd name="connsiteY9551" fmla="*/ 3404699 h 5510676"/>
              <a:gd name="connsiteX9552" fmla="*/ 9029411 w 9144000"/>
              <a:gd name="connsiteY9552" fmla="*/ 3423303 h 5510676"/>
              <a:gd name="connsiteX9553" fmla="*/ 9018249 w 9144000"/>
              <a:gd name="connsiteY9553" fmla="*/ 3449347 h 5510676"/>
              <a:gd name="connsiteX9554" fmla="*/ 9010808 w 9144000"/>
              <a:gd name="connsiteY9554" fmla="*/ 3467952 h 5510676"/>
              <a:gd name="connsiteX9555" fmla="*/ 9003366 w 9144000"/>
              <a:gd name="connsiteY9555" fmla="*/ 3479114 h 5510676"/>
              <a:gd name="connsiteX9556" fmla="*/ 9010808 w 9144000"/>
              <a:gd name="connsiteY9556" fmla="*/ 3497717 h 5510676"/>
              <a:gd name="connsiteX9557" fmla="*/ 9010808 w 9144000"/>
              <a:gd name="connsiteY9557" fmla="*/ 3523762 h 5510676"/>
              <a:gd name="connsiteX9558" fmla="*/ 9033131 w 9144000"/>
              <a:gd name="connsiteY9558" fmla="*/ 3560969 h 5510676"/>
              <a:gd name="connsiteX9559" fmla="*/ 9025689 w 9144000"/>
              <a:gd name="connsiteY9559" fmla="*/ 3583294 h 5510676"/>
              <a:gd name="connsiteX9560" fmla="*/ 9021970 w 9144000"/>
              <a:gd name="connsiteY9560" fmla="*/ 3594455 h 5510676"/>
              <a:gd name="connsiteX9561" fmla="*/ 9018248 w 9144000"/>
              <a:gd name="connsiteY9561" fmla="*/ 3613058 h 5510676"/>
              <a:gd name="connsiteX9562" fmla="*/ 9010808 w 9144000"/>
              <a:gd name="connsiteY9562" fmla="*/ 3613059 h 5510676"/>
              <a:gd name="connsiteX9563" fmla="*/ 9010807 w 9144000"/>
              <a:gd name="connsiteY9563" fmla="*/ 3620500 h 5510676"/>
              <a:gd name="connsiteX9564" fmla="*/ 9018248 w 9144000"/>
              <a:gd name="connsiteY9564" fmla="*/ 3642825 h 5510676"/>
              <a:gd name="connsiteX9565" fmla="*/ 9018248 w 9144000"/>
              <a:gd name="connsiteY9565" fmla="*/ 3657707 h 5510676"/>
              <a:gd name="connsiteX9566" fmla="*/ 9033131 w 9144000"/>
              <a:gd name="connsiteY9566" fmla="*/ 3665148 h 5510676"/>
              <a:gd name="connsiteX9567" fmla="*/ 9025689 w 9144000"/>
              <a:gd name="connsiteY9567" fmla="*/ 3672590 h 5510676"/>
              <a:gd name="connsiteX9568" fmla="*/ 9003366 w 9144000"/>
              <a:gd name="connsiteY9568" fmla="*/ 3687473 h 5510676"/>
              <a:gd name="connsiteX9569" fmla="*/ 9010808 w 9144000"/>
              <a:gd name="connsiteY9569" fmla="*/ 3702355 h 5510676"/>
              <a:gd name="connsiteX9570" fmla="*/ 9014528 w 9144000"/>
              <a:gd name="connsiteY9570" fmla="*/ 3702355 h 5510676"/>
              <a:gd name="connsiteX9571" fmla="*/ 9018248 w 9144000"/>
              <a:gd name="connsiteY9571" fmla="*/ 3702355 h 5510676"/>
              <a:gd name="connsiteX9572" fmla="*/ 9003366 w 9144000"/>
              <a:gd name="connsiteY9572" fmla="*/ 3709797 h 5510676"/>
              <a:gd name="connsiteX9573" fmla="*/ 9003366 w 9144000"/>
              <a:gd name="connsiteY9573" fmla="*/ 3732122 h 5510676"/>
              <a:gd name="connsiteX9574" fmla="*/ 8995925 w 9144000"/>
              <a:gd name="connsiteY9574" fmla="*/ 3747004 h 5510676"/>
              <a:gd name="connsiteX9575" fmla="*/ 8988483 w 9144000"/>
              <a:gd name="connsiteY9575" fmla="*/ 3769329 h 5510676"/>
              <a:gd name="connsiteX9576" fmla="*/ 8999644 w 9144000"/>
              <a:gd name="connsiteY9576" fmla="*/ 3784212 h 5510676"/>
              <a:gd name="connsiteX9577" fmla="*/ 9018248 w 9144000"/>
              <a:gd name="connsiteY9577" fmla="*/ 3791653 h 5510676"/>
              <a:gd name="connsiteX9578" fmla="*/ 9029410 w 9144000"/>
              <a:gd name="connsiteY9578" fmla="*/ 3795374 h 5510676"/>
              <a:gd name="connsiteX9579" fmla="*/ 9055455 w 9144000"/>
              <a:gd name="connsiteY9579" fmla="*/ 3799094 h 5510676"/>
              <a:gd name="connsiteX9580" fmla="*/ 9085222 w 9144000"/>
              <a:gd name="connsiteY9580" fmla="*/ 3806536 h 5510676"/>
              <a:gd name="connsiteX9581" fmla="*/ 9105685 w 9144000"/>
              <a:gd name="connsiteY9581" fmla="*/ 3813977 h 5510676"/>
              <a:gd name="connsiteX9582" fmla="*/ 9144000 w 9144000"/>
              <a:gd name="connsiteY9582" fmla="*/ 3820107 h 5510676"/>
              <a:gd name="connsiteX9583" fmla="*/ 9144000 w 9144000"/>
              <a:gd name="connsiteY9583" fmla="*/ 3851184 h 5510676"/>
              <a:gd name="connsiteX9584" fmla="*/ 9137310 w 9144000"/>
              <a:gd name="connsiteY9584" fmla="*/ 3851184 h 5510676"/>
              <a:gd name="connsiteX9585" fmla="*/ 9114987 w 9144000"/>
              <a:gd name="connsiteY9585" fmla="*/ 3851184 h 5510676"/>
              <a:gd name="connsiteX9586" fmla="*/ 9107545 w 9144000"/>
              <a:gd name="connsiteY9586" fmla="*/ 3873507 h 5510676"/>
              <a:gd name="connsiteX9587" fmla="*/ 9114987 w 9144000"/>
              <a:gd name="connsiteY9587" fmla="*/ 3903273 h 5510676"/>
              <a:gd name="connsiteX9588" fmla="*/ 9144000 w 9144000"/>
              <a:gd name="connsiteY9588" fmla="*/ 3917780 h 5510676"/>
              <a:gd name="connsiteX9589" fmla="*/ 9144000 w 9144000"/>
              <a:gd name="connsiteY9589" fmla="*/ 3982532 h 5510676"/>
              <a:gd name="connsiteX9590" fmla="*/ 9133591 w 9144000"/>
              <a:gd name="connsiteY9590" fmla="*/ 3990711 h 5510676"/>
              <a:gd name="connsiteX9591" fmla="*/ 9129870 w 9144000"/>
              <a:gd name="connsiteY9591" fmla="*/ 4007453 h 5510676"/>
              <a:gd name="connsiteX9592" fmla="*/ 9129869 w 9144000"/>
              <a:gd name="connsiteY9592" fmla="*/ 4014895 h 5510676"/>
              <a:gd name="connsiteX9593" fmla="*/ 9122429 w 9144000"/>
              <a:gd name="connsiteY9593" fmla="*/ 4014895 h 5510676"/>
              <a:gd name="connsiteX9594" fmla="*/ 9114987 w 9144000"/>
              <a:gd name="connsiteY9594" fmla="*/ 4022336 h 5510676"/>
              <a:gd name="connsiteX9595" fmla="*/ 9114987 w 9144000"/>
              <a:gd name="connsiteY9595" fmla="*/ 4029777 h 5510676"/>
              <a:gd name="connsiteX9596" fmla="*/ 9114987 w 9144000"/>
              <a:gd name="connsiteY9596" fmla="*/ 4037219 h 5510676"/>
              <a:gd name="connsiteX9597" fmla="*/ 9122429 w 9144000"/>
              <a:gd name="connsiteY9597" fmla="*/ 4052102 h 5510676"/>
              <a:gd name="connsiteX9598" fmla="*/ 9107545 w 9144000"/>
              <a:gd name="connsiteY9598" fmla="*/ 4074425 h 5510676"/>
              <a:gd name="connsiteX9599" fmla="*/ 9092662 w 9144000"/>
              <a:gd name="connsiteY9599" fmla="*/ 4078147 h 5510676"/>
              <a:gd name="connsiteX9600" fmla="*/ 9092662 w 9144000"/>
              <a:gd name="connsiteY9600" fmla="*/ 4089309 h 5510676"/>
              <a:gd name="connsiteX9601" fmla="*/ 9085221 w 9144000"/>
              <a:gd name="connsiteY9601" fmla="*/ 4104192 h 5510676"/>
              <a:gd name="connsiteX9602" fmla="*/ 9085221 w 9144000"/>
              <a:gd name="connsiteY9602" fmla="*/ 4111633 h 5510676"/>
              <a:gd name="connsiteX9603" fmla="*/ 9085221 w 9144000"/>
              <a:gd name="connsiteY9603" fmla="*/ 4126516 h 5510676"/>
              <a:gd name="connsiteX9604" fmla="*/ 9092662 w 9144000"/>
              <a:gd name="connsiteY9604" fmla="*/ 4133957 h 5510676"/>
              <a:gd name="connsiteX9605" fmla="*/ 9085221 w 9144000"/>
              <a:gd name="connsiteY9605" fmla="*/ 4163723 h 5510676"/>
              <a:gd name="connsiteX9606" fmla="*/ 9070339 w 9144000"/>
              <a:gd name="connsiteY9606" fmla="*/ 4156281 h 5510676"/>
              <a:gd name="connsiteX9607" fmla="*/ 9070339 w 9144000"/>
              <a:gd name="connsiteY9607" fmla="*/ 4148840 h 5510676"/>
              <a:gd name="connsiteX9608" fmla="*/ 9066617 w 9144000"/>
              <a:gd name="connsiteY9608" fmla="*/ 4141399 h 5510676"/>
              <a:gd name="connsiteX9609" fmla="*/ 9062897 w 9144000"/>
              <a:gd name="connsiteY9609" fmla="*/ 4130236 h 5510676"/>
              <a:gd name="connsiteX9610" fmla="*/ 9062897 w 9144000"/>
              <a:gd name="connsiteY9610" fmla="*/ 4119075 h 5510676"/>
              <a:gd name="connsiteX9611" fmla="*/ 9055455 w 9144000"/>
              <a:gd name="connsiteY9611" fmla="*/ 4111632 h 5510676"/>
              <a:gd name="connsiteX9612" fmla="*/ 9055455 w 9144000"/>
              <a:gd name="connsiteY9612" fmla="*/ 4096750 h 5510676"/>
              <a:gd name="connsiteX9613" fmla="*/ 9059177 w 9144000"/>
              <a:gd name="connsiteY9613" fmla="*/ 4093029 h 5510676"/>
              <a:gd name="connsiteX9614" fmla="*/ 9062897 w 9144000"/>
              <a:gd name="connsiteY9614" fmla="*/ 4089309 h 5510676"/>
              <a:gd name="connsiteX9615" fmla="*/ 9055455 w 9144000"/>
              <a:gd name="connsiteY9615" fmla="*/ 4089309 h 5510676"/>
              <a:gd name="connsiteX9616" fmla="*/ 9018248 w 9144000"/>
              <a:gd name="connsiteY9616" fmla="*/ 4089309 h 5510676"/>
              <a:gd name="connsiteX9617" fmla="*/ 8995925 w 9144000"/>
              <a:gd name="connsiteY9617" fmla="*/ 4089309 h 5510676"/>
              <a:gd name="connsiteX9618" fmla="*/ 8981041 w 9144000"/>
              <a:gd name="connsiteY9618" fmla="*/ 4111632 h 5510676"/>
              <a:gd name="connsiteX9619" fmla="*/ 8973599 w 9144000"/>
              <a:gd name="connsiteY9619" fmla="*/ 4119075 h 5510676"/>
              <a:gd name="connsiteX9620" fmla="*/ 8943835 w 9144000"/>
              <a:gd name="connsiteY9620" fmla="*/ 4141399 h 5510676"/>
              <a:gd name="connsiteX9621" fmla="*/ 8928951 w 9144000"/>
              <a:gd name="connsiteY9621" fmla="*/ 4156282 h 5510676"/>
              <a:gd name="connsiteX9622" fmla="*/ 8921510 w 9144000"/>
              <a:gd name="connsiteY9622" fmla="*/ 4163723 h 5510676"/>
              <a:gd name="connsiteX9623" fmla="*/ 8910349 w 9144000"/>
              <a:gd name="connsiteY9623" fmla="*/ 4167444 h 5510676"/>
              <a:gd name="connsiteX9624" fmla="*/ 8899186 w 9144000"/>
              <a:gd name="connsiteY9624" fmla="*/ 4171164 h 5510676"/>
              <a:gd name="connsiteX9625" fmla="*/ 8891745 w 9144000"/>
              <a:gd name="connsiteY9625" fmla="*/ 4178606 h 5510676"/>
              <a:gd name="connsiteX9626" fmla="*/ 8891745 w 9144000"/>
              <a:gd name="connsiteY9626" fmla="*/ 4189768 h 5510676"/>
              <a:gd name="connsiteX9627" fmla="*/ 8891744 w 9144000"/>
              <a:gd name="connsiteY9627" fmla="*/ 4200930 h 5510676"/>
              <a:gd name="connsiteX9628" fmla="*/ 8869421 w 9144000"/>
              <a:gd name="connsiteY9628" fmla="*/ 4238136 h 5510676"/>
              <a:gd name="connsiteX9629" fmla="*/ 8847096 w 9144000"/>
              <a:gd name="connsiteY9629" fmla="*/ 4245578 h 5510676"/>
              <a:gd name="connsiteX9630" fmla="*/ 8832213 w 9144000"/>
              <a:gd name="connsiteY9630" fmla="*/ 4267903 h 5510676"/>
              <a:gd name="connsiteX9631" fmla="*/ 8835934 w 9144000"/>
              <a:gd name="connsiteY9631" fmla="*/ 4279065 h 5510676"/>
              <a:gd name="connsiteX9632" fmla="*/ 8854537 w 9144000"/>
              <a:gd name="connsiteY9632" fmla="*/ 4282785 h 5510676"/>
              <a:gd name="connsiteX9633" fmla="*/ 8861979 w 9144000"/>
              <a:gd name="connsiteY9633" fmla="*/ 4286506 h 5510676"/>
              <a:gd name="connsiteX9634" fmla="*/ 8854538 w 9144000"/>
              <a:gd name="connsiteY9634" fmla="*/ 4297668 h 5510676"/>
              <a:gd name="connsiteX9635" fmla="*/ 8847096 w 9144000"/>
              <a:gd name="connsiteY9635" fmla="*/ 4308830 h 5510676"/>
              <a:gd name="connsiteX9636" fmla="*/ 8835934 w 9144000"/>
              <a:gd name="connsiteY9636" fmla="*/ 4316272 h 5510676"/>
              <a:gd name="connsiteX9637" fmla="*/ 8832213 w 9144000"/>
              <a:gd name="connsiteY9637" fmla="*/ 4334875 h 5510676"/>
              <a:gd name="connsiteX9638" fmla="*/ 8835934 w 9144000"/>
              <a:gd name="connsiteY9638" fmla="*/ 4342317 h 5510676"/>
              <a:gd name="connsiteX9639" fmla="*/ 8854538 w 9144000"/>
              <a:gd name="connsiteY9639" fmla="*/ 4342317 h 5510676"/>
              <a:gd name="connsiteX9640" fmla="*/ 8891745 w 9144000"/>
              <a:gd name="connsiteY9640" fmla="*/ 4353479 h 5510676"/>
              <a:gd name="connsiteX9641" fmla="*/ 8921511 w 9144000"/>
              <a:gd name="connsiteY9641" fmla="*/ 4357200 h 5510676"/>
              <a:gd name="connsiteX9642" fmla="*/ 8936393 w 9144000"/>
              <a:gd name="connsiteY9642" fmla="*/ 4364641 h 5510676"/>
              <a:gd name="connsiteX9643" fmla="*/ 8928952 w 9144000"/>
              <a:gd name="connsiteY9643" fmla="*/ 4368362 h 5510676"/>
              <a:gd name="connsiteX9644" fmla="*/ 8914068 w 9144000"/>
              <a:gd name="connsiteY9644" fmla="*/ 4379524 h 5510676"/>
              <a:gd name="connsiteX9645" fmla="*/ 8876861 w 9144000"/>
              <a:gd name="connsiteY9645" fmla="*/ 4401848 h 5510676"/>
              <a:gd name="connsiteX9646" fmla="*/ 8854538 w 9144000"/>
              <a:gd name="connsiteY9646" fmla="*/ 4416731 h 5510676"/>
              <a:gd name="connsiteX9647" fmla="*/ 8876861 w 9144000"/>
              <a:gd name="connsiteY9647" fmla="*/ 4453938 h 5510676"/>
              <a:gd name="connsiteX9648" fmla="*/ 8891745 w 9144000"/>
              <a:gd name="connsiteY9648" fmla="*/ 4453938 h 5510676"/>
              <a:gd name="connsiteX9649" fmla="*/ 8899186 w 9144000"/>
              <a:gd name="connsiteY9649" fmla="*/ 4461379 h 5510676"/>
              <a:gd name="connsiteX9650" fmla="*/ 8891745 w 9144000"/>
              <a:gd name="connsiteY9650" fmla="*/ 4461379 h 5510676"/>
              <a:gd name="connsiteX9651" fmla="*/ 8847097 w 9144000"/>
              <a:gd name="connsiteY9651" fmla="*/ 4476262 h 5510676"/>
              <a:gd name="connsiteX9652" fmla="*/ 8843376 w 9144000"/>
              <a:gd name="connsiteY9652" fmla="*/ 4483702 h 5510676"/>
              <a:gd name="connsiteX9653" fmla="*/ 8824772 w 9144000"/>
              <a:gd name="connsiteY9653" fmla="*/ 4483702 h 5510676"/>
              <a:gd name="connsiteX9654" fmla="*/ 8787564 w 9144000"/>
              <a:gd name="connsiteY9654" fmla="*/ 4498586 h 5510676"/>
              <a:gd name="connsiteX9655" fmla="*/ 8817331 w 9144000"/>
              <a:gd name="connsiteY9655" fmla="*/ 4513469 h 5510676"/>
              <a:gd name="connsiteX9656" fmla="*/ 8839655 w 9144000"/>
              <a:gd name="connsiteY9656" fmla="*/ 4513469 h 5510676"/>
              <a:gd name="connsiteX9657" fmla="*/ 8835934 w 9144000"/>
              <a:gd name="connsiteY9657" fmla="*/ 4517190 h 5510676"/>
              <a:gd name="connsiteX9658" fmla="*/ 8824772 w 9144000"/>
              <a:gd name="connsiteY9658" fmla="*/ 4520909 h 5510676"/>
              <a:gd name="connsiteX9659" fmla="*/ 8809890 w 9144000"/>
              <a:gd name="connsiteY9659" fmla="*/ 4535793 h 5510676"/>
              <a:gd name="connsiteX9660" fmla="*/ 8869420 w 9144000"/>
              <a:gd name="connsiteY9660" fmla="*/ 4543235 h 5510676"/>
              <a:gd name="connsiteX9661" fmla="*/ 8921511 w 9144000"/>
              <a:gd name="connsiteY9661" fmla="*/ 4550676 h 5510676"/>
              <a:gd name="connsiteX9662" fmla="*/ 8981042 w 9144000"/>
              <a:gd name="connsiteY9662" fmla="*/ 4572999 h 5510676"/>
              <a:gd name="connsiteX9663" fmla="*/ 9029411 w 9144000"/>
              <a:gd name="connsiteY9663" fmla="*/ 4580442 h 5510676"/>
              <a:gd name="connsiteX9664" fmla="*/ 9055456 w 9144000"/>
              <a:gd name="connsiteY9664" fmla="*/ 4595325 h 5510676"/>
              <a:gd name="connsiteX9665" fmla="*/ 9055456 w 9144000"/>
              <a:gd name="connsiteY9665" fmla="*/ 4602766 h 5510676"/>
              <a:gd name="connsiteX9666" fmla="*/ 9033131 w 9144000"/>
              <a:gd name="connsiteY9666" fmla="*/ 4595325 h 5510676"/>
              <a:gd name="connsiteX9667" fmla="*/ 8951275 w 9144000"/>
              <a:gd name="connsiteY9667" fmla="*/ 4587883 h 5510676"/>
              <a:gd name="connsiteX9668" fmla="*/ 8914069 w 9144000"/>
              <a:gd name="connsiteY9668" fmla="*/ 4595325 h 5510676"/>
              <a:gd name="connsiteX9669" fmla="*/ 8765241 w 9144000"/>
              <a:gd name="connsiteY9669" fmla="*/ 4625090 h 5510676"/>
              <a:gd name="connsiteX9670" fmla="*/ 8795006 w 9144000"/>
              <a:gd name="connsiteY9670" fmla="*/ 4647413 h 5510676"/>
              <a:gd name="connsiteX9671" fmla="*/ 8795006 w 9144000"/>
              <a:gd name="connsiteY9671" fmla="*/ 4662297 h 5510676"/>
              <a:gd name="connsiteX9672" fmla="*/ 8780123 w 9144000"/>
              <a:gd name="connsiteY9672" fmla="*/ 4666018 h 5510676"/>
              <a:gd name="connsiteX9673" fmla="*/ 8772683 w 9144000"/>
              <a:gd name="connsiteY9673" fmla="*/ 4677180 h 5510676"/>
              <a:gd name="connsiteX9674" fmla="*/ 8754079 w 9144000"/>
              <a:gd name="connsiteY9674" fmla="*/ 4684620 h 5510676"/>
              <a:gd name="connsiteX9675" fmla="*/ 8713151 w 9144000"/>
              <a:gd name="connsiteY9675" fmla="*/ 4692063 h 5510676"/>
              <a:gd name="connsiteX9676" fmla="*/ 8646179 w 9144000"/>
              <a:gd name="connsiteY9676" fmla="*/ 4699504 h 5510676"/>
              <a:gd name="connsiteX9677" fmla="*/ 8620134 w 9144000"/>
              <a:gd name="connsiteY9677" fmla="*/ 4699504 h 5510676"/>
              <a:gd name="connsiteX9678" fmla="*/ 8594089 w 9144000"/>
              <a:gd name="connsiteY9678" fmla="*/ 4699504 h 5510676"/>
              <a:gd name="connsiteX9679" fmla="*/ 8571764 w 9144000"/>
              <a:gd name="connsiteY9679" fmla="*/ 4714387 h 5510676"/>
              <a:gd name="connsiteX9680" fmla="*/ 8579205 w 9144000"/>
              <a:gd name="connsiteY9680" fmla="*/ 4721827 h 5510676"/>
              <a:gd name="connsiteX9681" fmla="*/ 8586647 w 9144000"/>
              <a:gd name="connsiteY9681" fmla="*/ 4736711 h 5510676"/>
              <a:gd name="connsiteX9682" fmla="*/ 8579206 w 9144000"/>
              <a:gd name="connsiteY9682" fmla="*/ 4744153 h 5510676"/>
              <a:gd name="connsiteX9683" fmla="*/ 8623854 w 9144000"/>
              <a:gd name="connsiteY9683" fmla="*/ 4759035 h 5510676"/>
              <a:gd name="connsiteX9684" fmla="*/ 8683386 w 9144000"/>
              <a:gd name="connsiteY9684" fmla="*/ 4773917 h 5510676"/>
              <a:gd name="connsiteX9685" fmla="*/ 8713151 w 9144000"/>
              <a:gd name="connsiteY9685" fmla="*/ 4781360 h 5510676"/>
              <a:gd name="connsiteX9686" fmla="*/ 8742916 w 9144000"/>
              <a:gd name="connsiteY9686" fmla="*/ 4781360 h 5510676"/>
              <a:gd name="connsiteX9687" fmla="*/ 8698268 w 9144000"/>
              <a:gd name="connsiteY9687" fmla="*/ 4788801 h 5510676"/>
              <a:gd name="connsiteX9688" fmla="*/ 8642457 w 9144000"/>
              <a:gd name="connsiteY9688" fmla="*/ 4788801 h 5510676"/>
              <a:gd name="connsiteX9689" fmla="*/ 8612692 w 9144000"/>
              <a:gd name="connsiteY9689" fmla="*/ 4792522 h 5510676"/>
              <a:gd name="connsiteX9690" fmla="*/ 8527115 w 9144000"/>
              <a:gd name="connsiteY9690" fmla="*/ 4803684 h 5510676"/>
              <a:gd name="connsiteX9691" fmla="*/ 8478746 w 9144000"/>
              <a:gd name="connsiteY9691" fmla="*/ 4803683 h 5510676"/>
              <a:gd name="connsiteX9692" fmla="*/ 8434099 w 9144000"/>
              <a:gd name="connsiteY9692" fmla="*/ 4807405 h 5510676"/>
              <a:gd name="connsiteX9693" fmla="*/ 8378288 w 9144000"/>
              <a:gd name="connsiteY9693" fmla="*/ 4811125 h 5510676"/>
              <a:gd name="connsiteX9694" fmla="*/ 8288991 w 9144000"/>
              <a:gd name="connsiteY9694" fmla="*/ 4818567 h 5510676"/>
              <a:gd name="connsiteX9695" fmla="*/ 8212560 w 9144000"/>
              <a:gd name="connsiteY9695" fmla="*/ 4828121 h 5510676"/>
              <a:gd name="connsiteX9696" fmla="*/ 8212559 w 9144000"/>
              <a:gd name="connsiteY9696" fmla="*/ 4833373 h 5510676"/>
              <a:gd name="connsiteX9697" fmla="*/ 8295153 w 9144000"/>
              <a:gd name="connsiteY9697" fmla="*/ 4835802 h 5510676"/>
              <a:gd name="connsiteX9698" fmla="*/ 8432919 w 9144000"/>
              <a:gd name="connsiteY9698" fmla="*/ 4845644 h 5510676"/>
              <a:gd name="connsiteX9699" fmla="*/ 8364037 w 9144000"/>
              <a:gd name="connsiteY9699" fmla="*/ 4845643 h 5510676"/>
              <a:gd name="connsiteX9700" fmla="*/ 8247716 w 9144000"/>
              <a:gd name="connsiteY9700" fmla="*/ 4846172 h 5510676"/>
              <a:gd name="connsiteX9701" fmla="*/ 8303874 w 9144000"/>
              <a:gd name="connsiteY9701" fmla="*/ 4848332 h 5510676"/>
              <a:gd name="connsiteX9702" fmla="*/ 8460144 w 9144000"/>
              <a:gd name="connsiteY9702" fmla="*/ 4852053 h 5510676"/>
              <a:gd name="connsiteX9703" fmla="*/ 8422937 w 9144000"/>
              <a:gd name="connsiteY9703" fmla="*/ 4855774 h 5510676"/>
              <a:gd name="connsiteX9704" fmla="*/ 8400611 w 9144000"/>
              <a:gd name="connsiteY9704" fmla="*/ 4863215 h 5510676"/>
              <a:gd name="connsiteX9705" fmla="*/ 8363405 w 9144000"/>
              <a:gd name="connsiteY9705" fmla="*/ 4863215 h 5510676"/>
              <a:gd name="connsiteX9706" fmla="*/ 8333640 w 9144000"/>
              <a:gd name="connsiteY9706" fmla="*/ 4866935 h 5510676"/>
              <a:gd name="connsiteX9707" fmla="*/ 8307595 w 9144000"/>
              <a:gd name="connsiteY9707" fmla="*/ 4870657 h 5510676"/>
              <a:gd name="connsiteX9708" fmla="*/ 8296433 w 9144000"/>
              <a:gd name="connsiteY9708" fmla="*/ 4870657 h 5510676"/>
              <a:gd name="connsiteX9709" fmla="*/ 8270388 w 9144000"/>
              <a:gd name="connsiteY9709" fmla="*/ 4870657 h 5510676"/>
              <a:gd name="connsiteX9710" fmla="*/ 8229460 w 9144000"/>
              <a:gd name="connsiteY9710" fmla="*/ 4870657 h 5510676"/>
              <a:gd name="connsiteX9711" fmla="*/ 8212560 w 9144000"/>
              <a:gd name="connsiteY9711" fmla="*/ 4870657 h 5510676"/>
              <a:gd name="connsiteX9712" fmla="*/ 8212560 w 9144000"/>
              <a:gd name="connsiteY9712" fmla="*/ 4874967 h 5510676"/>
              <a:gd name="connsiteX9713" fmla="*/ 8226670 w 9144000"/>
              <a:gd name="connsiteY9713" fmla="*/ 4876238 h 5510676"/>
              <a:gd name="connsiteX9714" fmla="*/ 8329919 w 9144000"/>
              <a:gd name="connsiteY9714" fmla="*/ 4878097 h 5510676"/>
              <a:gd name="connsiteX9715" fmla="*/ 8504792 w 9144000"/>
              <a:gd name="connsiteY9715" fmla="*/ 4878098 h 5510676"/>
              <a:gd name="connsiteX9716" fmla="*/ 8497351 w 9144000"/>
              <a:gd name="connsiteY9716" fmla="*/ 4885539 h 5510676"/>
              <a:gd name="connsiteX9717" fmla="*/ 8579205 w 9144000"/>
              <a:gd name="connsiteY9717" fmla="*/ 4892981 h 5510676"/>
              <a:gd name="connsiteX9718" fmla="*/ 8635016 w 9144000"/>
              <a:gd name="connsiteY9718" fmla="*/ 4892980 h 5510676"/>
              <a:gd name="connsiteX9719" fmla="*/ 8653619 w 9144000"/>
              <a:gd name="connsiteY9719" fmla="*/ 4900422 h 5510676"/>
              <a:gd name="connsiteX9720" fmla="*/ 8675944 w 9144000"/>
              <a:gd name="connsiteY9720" fmla="*/ 4907864 h 5510676"/>
              <a:gd name="connsiteX9721" fmla="*/ 8679664 w 9144000"/>
              <a:gd name="connsiteY9721" fmla="*/ 4911583 h 5510676"/>
              <a:gd name="connsiteX9722" fmla="*/ 8690826 w 9144000"/>
              <a:gd name="connsiteY9722" fmla="*/ 4915305 h 5510676"/>
              <a:gd name="connsiteX9723" fmla="*/ 8716871 w 9144000"/>
              <a:gd name="connsiteY9723" fmla="*/ 4922746 h 5510676"/>
              <a:gd name="connsiteX9724" fmla="*/ 8742917 w 9144000"/>
              <a:gd name="connsiteY9724" fmla="*/ 4915305 h 5510676"/>
              <a:gd name="connsiteX9725" fmla="*/ 8757800 w 9144000"/>
              <a:gd name="connsiteY9725" fmla="*/ 4915305 h 5510676"/>
              <a:gd name="connsiteX9726" fmla="*/ 8847097 w 9144000"/>
              <a:gd name="connsiteY9726" fmla="*/ 4915305 h 5510676"/>
              <a:gd name="connsiteX9727" fmla="*/ 8891744 w 9144000"/>
              <a:gd name="connsiteY9727" fmla="*/ 4907864 h 5510676"/>
              <a:gd name="connsiteX9728" fmla="*/ 8906627 w 9144000"/>
              <a:gd name="connsiteY9728" fmla="*/ 4915305 h 5510676"/>
              <a:gd name="connsiteX9729" fmla="*/ 8914069 w 9144000"/>
              <a:gd name="connsiteY9729" fmla="*/ 4922746 h 5510676"/>
              <a:gd name="connsiteX9730" fmla="*/ 8891745 w 9144000"/>
              <a:gd name="connsiteY9730" fmla="*/ 4922746 h 5510676"/>
              <a:gd name="connsiteX9731" fmla="*/ 8832213 w 9144000"/>
              <a:gd name="connsiteY9731" fmla="*/ 4937628 h 5510676"/>
              <a:gd name="connsiteX9732" fmla="*/ 8824772 w 9144000"/>
              <a:gd name="connsiteY9732" fmla="*/ 4945071 h 5510676"/>
              <a:gd name="connsiteX9733" fmla="*/ 8787565 w 9144000"/>
              <a:gd name="connsiteY9733" fmla="*/ 4959953 h 5510676"/>
              <a:gd name="connsiteX9734" fmla="*/ 8750358 w 9144000"/>
              <a:gd name="connsiteY9734" fmla="*/ 4959953 h 5510676"/>
              <a:gd name="connsiteX9735" fmla="*/ 8716871 w 9144000"/>
              <a:gd name="connsiteY9735" fmla="*/ 4959953 h 5510676"/>
              <a:gd name="connsiteX9736" fmla="*/ 8690826 w 9144000"/>
              <a:gd name="connsiteY9736" fmla="*/ 4974836 h 5510676"/>
              <a:gd name="connsiteX9737" fmla="*/ 8690826 w 9144000"/>
              <a:gd name="connsiteY9737" fmla="*/ 4997160 h 5510676"/>
              <a:gd name="connsiteX9738" fmla="*/ 8690826 w 9144000"/>
              <a:gd name="connsiteY9738" fmla="*/ 5004602 h 5510676"/>
              <a:gd name="connsiteX9739" fmla="*/ 8698268 w 9144000"/>
              <a:gd name="connsiteY9739" fmla="*/ 5026926 h 5510676"/>
              <a:gd name="connsiteX9740" fmla="*/ 8705710 w 9144000"/>
              <a:gd name="connsiteY9740" fmla="*/ 5041809 h 5510676"/>
              <a:gd name="connsiteX9741" fmla="*/ 8742917 w 9144000"/>
              <a:gd name="connsiteY9741" fmla="*/ 5041809 h 5510676"/>
              <a:gd name="connsiteX9742" fmla="*/ 8802448 w 9144000"/>
              <a:gd name="connsiteY9742" fmla="*/ 5041809 h 5510676"/>
              <a:gd name="connsiteX9743" fmla="*/ 8865700 w 9144000"/>
              <a:gd name="connsiteY9743" fmla="*/ 5041809 h 5510676"/>
              <a:gd name="connsiteX9744" fmla="*/ 8902907 w 9144000"/>
              <a:gd name="connsiteY9744" fmla="*/ 5045529 h 5510676"/>
              <a:gd name="connsiteX9745" fmla="*/ 8824772 w 9144000"/>
              <a:gd name="connsiteY9745" fmla="*/ 5049250 h 5510676"/>
              <a:gd name="connsiteX9746" fmla="*/ 8768962 w 9144000"/>
              <a:gd name="connsiteY9746" fmla="*/ 5052971 h 5510676"/>
              <a:gd name="connsiteX9747" fmla="*/ 8742917 w 9144000"/>
              <a:gd name="connsiteY9747" fmla="*/ 5056691 h 5510676"/>
              <a:gd name="connsiteX9748" fmla="*/ 8698268 w 9144000"/>
              <a:gd name="connsiteY9748" fmla="*/ 5064132 h 5510676"/>
              <a:gd name="connsiteX9749" fmla="*/ 8646178 w 9144000"/>
              <a:gd name="connsiteY9749" fmla="*/ 5086457 h 5510676"/>
              <a:gd name="connsiteX9750" fmla="*/ 8623855 w 9144000"/>
              <a:gd name="connsiteY9750" fmla="*/ 5093899 h 5510676"/>
              <a:gd name="connsiteX9751" fmla="*/ 8594089 w 9144000"/>
              <a:gd name="connsiteY9751" fmla="*/ 5097619 h 5510676"/>
              <a:gd name="connsiteX9752" fmla="*/ 8579206 w 9144000"/>
              <a:gd name="connsiteY9752" fmla="*/ 5108782 h 5510676"/>
              <a:gd name="connsiteX9753" fmla="*/ 8575484 w 9144000"/>
              <a:gd name="connsiteY9753" fmla="*/ 5108782 h 5510676"/>
              <a:gd name="connsiteX9754" fmla="*/ 8564322 w 9144000"/>
              <a:gd name="connsiteY9754" fmla="*/ 5116223 h 5510676"/>
              <a:gd name="connsiteX9755" fmla="*/ 8560603 w 9144000"/>
              <a:gd name="connsiteY9755" fmla="*/ 5127385 h 5510676"/>
              <a:gd name="connsiteX9756" fmla="*/ 8571765 w 9144000"/>
              <a:gd name="connsiteY9756" fmla="*/ 5149709 h 5510676"/>
              <a:gd name="connsiteX9757" fmla="*/ 8638737 w 9144000"/>
              <a:gd name="connsiteY9757" fmla="*/ 5160871 h 5510676"/>
              <a:gd name="connsiteX9758" fmla="*/ 8698268 w 9144000"/>
              <a:gd name="connsiteY9758" fmla="*/ 5160871 h 5510676"/>
              <a:gd name="connsiteX9759" fmla="*/ 8683385 w 9144000"/>
              <a:gd name="connsiteY9759" fmla="*/ 5168313 h 5510676"/>
              <a:gd name="connsiteX9760" fmla="*/ 8668503 w 9144000"/>
              <a:gd name="connsiteY9760" fmla="*/ 5172034 h 5510676"/>
              <a:gd name="connsiteX9761" fmla="*/ 8646178 w 9144000"/>
              <a:gd name="connsiteY9761" fmla="*/ 5175754 h 5510676"/>
              <a:gd name="connsiteX9762" fmla="*/ 8616412 w 9144000"/>
              <a:gd name="connsiteY9762" fmla="*/ 5175753 h 5510676"/>
              <a:gd name="connsiteX9763" fmla="*/ 8556881 w 9144000"/>
              <a:gd name="connsiteY9763" fmla="*/ 5190637 h 5510676"/>
              <a:gd name="connsiteX9764" fmla="*/ 8646178 w 9144000"/>
              <a:gd name="connsiteY9764" fmla="*/ 5198078 h 5510676"/>
              <a:gd name="connsiteX9765" fmla="*/ 8750358 w 9144000"/>
              <a:gd name="connsiteY9765" fmla="*/ 5205520 h 5510676"/>
              <a:gd name="connsiteX9766" fmla="*/ 8698269 w 9144000"/>
              <a:gd name="connsiteY9766" fmla="*/ 5205520 h 5510676"/>
              <a:gd name="connsiteX9767" fmla="*/ 8445261 w 9144000"/>
              <a:gd name="connsiteY9767" fmla="*/ 5212961 h 5510676"/>
              <a:gd name="connsiteX9768" fmla="*/ 8434099 w 9144000"/>
              <a:gd name="connsiteY9768" fmla="*/ 5227844 h 5510676"/>
              <a:gd name="connsiteX9769" fmla="*/ 8415495 w 9144000"/>
              <a:gd name="connsiteY9769" fmla="*/ 5235285 h 5510676"/>
              <a:gd name="connsiteX9770" fmla="*/ 8400611 w 9144000"/>
              <a:gd name="connsiteY9770" fmla="*/ 5231564 h 5510676"/>
              <a:gd name="connsiteX9771" fmla="*/ 8378288 w 9144000"/>
              <a:gd name="connsiteY9771" fmla="*/ 5220402 h 5510676"/>
              <a:gd name="connsiteX9772" fmla="*/ 8355964 w 9144000"/>
              <a:gd name="connsiteY9772" fmla="*/ 5227844 h 5510676"/>
              <a:gd name="connsiteX9773" fmla="*/ 8177370 w 9144000"/>
              <a:gd name="connsiteY9773" fmla="*/ 5227844 h 5510676"/>
              <a:gd name="connsiteX9774" fmla="*/ 8169929 w 9144000"/>
              <a:gd name="connsiteY9774" fmla="*/ 5227844 h 5510676"/>
              <a:gd name="connsiteX9775" fmla="*/ 7916921 w 9144000"/>
              <a:gd name="connsiteY9775" fmla="*/ 5242726 h 5510676"/>
              <a:gd name="connsiteX9776" fmla="*/ 7894596 w 9144000"/>
              <a:gd name="connsiteY9776" fmla="*/ 5242727 h 5510676"/>
              <a:gd name="connsiteX9777" fmla="*/ 7797858 w 9144000"/>
              <a:gd name="connsiteY9777" fmla="*/ 5257610 h 5510676"/>
              <a:gd name="connsiteX9778" fmla="*/ 7663913 w 9144000"/>
              <a:gd name="connsiteY9778" fmla="*/ 5265051 h 5510676"/>
              <a:gd name="connsiteX9779" fmla="*/ 7626742 w 9144000"/>
              <a:gd name="connsiteY9779" fmla="*/ 5265051 h 5510676"/>
              <a:gd name="connsiteX9780" fmla="*/ 7631748 w 9144000"/>
              <a:gd name="connsiteY9780" fmla="*/ 5270342 h 5510676"/>
              <a:gd name="connsiteX9781" fmla="*/ 7624279 w 9144000"/>
              <a:gd name="connsiteY9781" fmla="*/ 5266345 h 5510676"/>
              <a:gd name="connsiteX9782" fmla="*/ 7624670 w 9144000"/>
              <a:gd name="connsiteY9782" fmla="*/ 5265050 h 5510676"/>
              <a:gd name="connsiteX9783" fmla="*/ 7586538 w 9144000"/>
              <a:gd name="connsiteY9783" fmla="*/ 5265051 h 5510676"/>
              <a:gd name="connsiteX9784" fmla="*/ 7586409 w 9144000"/>
              <a:gd name="connsiteY9784" fmla="*/ 5265292 h 5510676"/>
              <a:gd name="connsiteX9785" fmla="*/ 7578678 w 9144000"/>
              <a:gd name="connsiteY9785" fmla="*/ 5270763 h 5510676"/>
              <a:gd name="connsiteX9786" fmla="*/ 7576679 w 9144000"/>
              <a:gd name="connsiteY9786" fmla="*/ 5274497 h 5510676"/>
              <a:gd name="connsiteX9787" fmla="*/ 7570946 w 9144000"/>
              <a:gd name="connsiteY9787" fmla="*/ 5276234 h 5510676"/>
              <a:gd name="connsiteX9788" fmla="*/ 7557744 w 9144000"/>
              <a:gd name="connsiteY9788" fmla="*/ 5273970 h 5510676"/>
              <a:gd name="connsiteX9789" fmla="*/ 7550275 w 9144000"/>
              <a:gd name="connsiteY9789" fmla="*/ 5269973 h 5510676"/>
              <a:gd name="connsiteX9790" fmla="*/ 7541079 w 9144000"/>
              <a:gd name="connsiteY9790" fmla="*/ 5265051 h 5510676"/>
              <a:gd name="connsiteX9791" fmla="*/ 7531828 w 9144000"/>
              <a:gd name="connsiteY9791" fmla="*/ 5265051 h 5510676"/>
              <a:gd name="connsiteX9792" fmla="*/ 7515085 w 9144000"/>
              <a:gd name="connsiteY9792" fmla="*/ 5265051 h 5510676"/>
              <a:gd name="connsiteX9793" fmla="*/ 7414626 w 9144000"/>
              <a:gd name="connsiteY9793" fmla="*/ 5268772 h 5510676"/>
              <a:gd name="connsiteX9794" fmla="*/ 7281679 w 9144000"/>
              <a:gd name="connsiteY9794" fmla="*/ 5265529 h 5510676"/>
              <a:gd name="connsiteX9795" fmla="*/ 7286924 w 9144000"/>
              <a:gd name="connsiteY9795" fmla="*/ 5268337 h 5510676"/>
              <a:gd name="connsiteX9796" fmla="*/ 7284928 w 9144000"/>
              <a:gd name="connsiteY9796" fmla="*/ 5272071 h 5510676"/>
              <a:gd name="connsiteX9797" fmla="*/ 7275460 w 9144000"/>
              <a:gd name="connsiteY9797" fmla="*/ 5271807 h 5510676"/>
              <a:gd name="connsiteX9798" fmla="*/ 7278856 w 9144000"/>
              <a:gd name="connsiteY9798" fmla="*/ 5265460 h 5510676"/>
              <a:gd name="connsiteX9799" fmla="*/ 7262077 w 9144000"/>
              <a:gd name="connsiteY9799" fmla="*/ 5265050 h 5510676"/>
              <a:gd name="connsiteX9800" fmla="*/ 7224685 w 9144000"/>
              <a:gd name="connsiteY9800" fmla="*/ 5265051 h 5510676"/>
              <a:gd name="connsiteX9801" fmla="*/ 7207189 w 9144000"/>
              <a:gd name="connsiteY9801" fmla="*/ 5273700 h 5510676"/>
              <a:gd name="connsiteX9802" fmla="*/ 7193988 w 9144000"/>
              <a:gd name="connsiteY9802" fmla="*/ 5271438 h 5510676"/>
              <a:gd name="connsiteX9803" fmla="*/ 7179050 w 9144000"/>
              <a:gd name="connsiteY9803" fmla="*/ 5263442 h 5510676"/>
              <a:gd name="connsiteX9804" fmla="*/ 7184784 w 9144000"/>
              <a:gd name="connsiteY9804" fmla="*/ 5261706 h 5510676"/>
              <a:gd name="connsiteX9805" fmla="*/ 7197986 w 9144000"/>
              <a:gd name="connsiteY9805" fmla="*/ 5263969 h 5510676"/>
              <a:gd name="connsiteX9806" fmla="*/ 7200735 w 9144000"/>
              <a:gd name="connsiteY9806" fmla="*/ 5264045 h 5510676"/>
              <a:gd name="connsiteX9807" fmla="*/ 7165339 w 9144000"/>
              <a:gd name="connsiteY9807" fmla="*/ 5257609 h 5510676"/>
              <a:gd name="connsiteX9808" fmla="*/ 7128132 w 9144000"/>
              <a:gd name="connsiteY9808" fmla="*/ 5261330 h 5510676"/>
              <a:gd name="connsiteX9809" fmla="*/ 7113249 w 9144000"/>
              <a:gd name="connsiteY9809" fmla="*/ 5257609 h 5510676"/>
              <a:gd name="connsiteX9810" fmla="*/ 7103228 w 9144000"/>
              <a:gd name="connsiteY9810" fmla="*/ 5255105 h 5510676"/>
              <a:gd name="connsiteX9811" fmla="*/ 7098710 w 9144000"/>
              <a:gd name="connsiteY9811" fmla="*/ 5256473 h 5510676"/>
              <a:gd name="connsiteX9812" fmla="*/ 7079775 w 9144000"/>
              <a:gd name="connsiteY9812" fmla="*/ 5255946 h 5510676"/>
              <a:gd name="connsiteX9813" fmla="*/ 7077541 w 9144000"/>
              <a:gd name="connsiteY9813" fmla="*/ 5255270 h 5510676"/>
              <a:gd name="connsiteX9814" fmla="*/ 7061158 w 9144000"/>
              <a:gd name="connsiteY9814" fmla="*/ 5257610 h 5510676"/>
              <a:gd name="connsiteX9815" fmla="*/ 7052115 w 9144000"/>
              <a:gd name="connsiteY9815" fmla="*/ 5257610 h 5510676"/>
              <a:gd name="connsiteX9816" fmla="*/ 7053976 w 9144000"/>
              <a:gd name="connsiteY9816" fmla="*/ 5263757 h 5510676"/>
              <a:gd name="connsiteX9817" fmla="*/ 7058495 w 9144000"/>
              <a:gd name="connsiteY9817" fmla="*/ 5264530 h 5510676"/>
              <a:gd name="connsiteX9818" fmla="*/ 7074738 w 9144000"/>
              <a:gd name="connsiteY9818" fmla="*/ 5259621 h 5510676"/>
              <a:gd name="connsiteX9819" fmla="*/ 7079638 w 9144000"/>
              <a:gd name="connsiteY9819" fmla="*/ 5262245 h 5510676"/>
              <a:gd name="connsiteX9820" fmla="*/ 7084377 w 9144000"/>
              <a:gd name="connsiteY9820" fmla="*/ 5260811 h 5510676"/>
              <a:gd name="connsiteX9821" fmla="*/ 7088979 w 9144000"/>
              <a:gd name="connsiteY9821" fmla="*/ 5265676 h 5510676"/>
              <a:gd name="connsiteX9822" fmla="*/ 7091846 w 9144000"/>
              <a:gd name="connsiteY9822" fmla="*/ 5264808 h 5510676"/>
              <a:gd name="connsiteX9823" fmla="*/ 7097578 w 9144000"/>
              <a:gd name="connsiteY9823" fmla="*/ 5263072 h 5510676"/>
              <a:gd name="connsiteX9824" fmla="*/ 7146915 w 9144000"/>
              <a:gd name="connsiteY9824" fmla="*/ 5260655 h 5510676"/>
              <a:gd name="connsiteX9825" fmla="*/ 7153515 w 9144000"/>
              <a:gd name="connsiteY9825" fmla="*/ 5261785 h 5510676"/>
              <a:gd name="connsiteX9826" fmla="*/ 7149518 w 9144000"/>
              <a:gd name="connsiteY9826" fmla="*/ 5269254 h 5510676"/>
              <a:gd name="connsiteX9827" fmla="*/ 7132318 w 9144000"/>
              <a:gd name="connsiteY9827" fmla="*/ 5274461 h 5510676"/>
              <a:gd name="connsiteX9828" fmla="*/ 7107651 w 9144000"/>
              <a:gd name="connsiteY9828" fmla="*/ 5275670 h 5510676"/>
              <a:gd name="connsiteX9829" fmla="*/ 7087848 w 9144000"/>
              <a:gd name="connsiteY9829" fmla="*/ 5272277 h 5510676"/>
              <a:gd name="connsiteX9830" fmla="*/ 7063181 w 9144000"/>
              <a:gd name="connsiteY9830" fmla="*/ 5273486 h 5510676"/>
              <a:gd name="connsiteX9831" fmla="*/ 7049979 w 9144000"/>
              <a:gd name="connsiteY9831" fmla="*/ 5271223 h 5510676"/>
              <a:gd name="connsiteX9832" fmla="*/ 7031045 w 9144000"/>
              <a:gd name="connsiteY9832" fmla="*/ 5270698 h 5510676"/>
              <a:gd name="connsiteX9833" fmla="*/ 7004377 w 9144000"/>
              <a:gd name="connsiteY9833" fmla="*/ 5275642 h 5510676"/>
              <a:gd name="connsiteX9834" fmla="*/ 6976842 w 9144000"/>
              <a:gd name="connsiteY9834" fmla="*/ 5277718 h 5510676"/>
              <a:gd name="connsiteX9835" fmla="*/ 6951308 w 9144000"/>
              <a:gd name="connsiteY9835" fmla="*/ 5276061 h 5510676"/>
              <a:gd name="connsiteX9836" fmla="*/ 6949256 w 9144000"/>
              <a:gd name="connsiteY9836" fmla="*/ 5276260 h 5510676"/>
              <a:gd name="connsiteX9837" fmla="*/ 6927214 w 9144000"/>
              <a:gd name="connsiteY9837" fmla="*/ 5279934 h 5510676"/>
              <a:gd name="connsiteX9838" fmla="*/ 6920464 w 9144000"/>
              <a:gd name="connsiteY9838" fmla="*/ 5279773 h 5510676"/>
              <a:gd name="connsiteX9839" fmla="*/ 6930752 w 9144000"/>
              <a:gd name="connsiteY9839" fmla="*/ 5277385 h 5510676"/>
              <a:gd name="connsiteX9840" fmla="*/ 6926639 w 9144000"/>
              <a:gd name="connsiteY9840" fmla="*/ 5277270 h 5510676"/>
              <a:gd name="connsiteX9841" fmla="*/ 6915914 w 9144000"/>
              <a:gd name="connsiteY9841" fmla="*/ 5276075 h 5510676"/>
              <a:gd name="connsiteX9842" fmla="*/ 6919591 w 9144000"/>
              <a:gd name="connsiteY9842" fmla="*/ 5279753 h 5510676"/>
              <a:gd name="connsiteX9843" fmla="*/ 6917447 w 9144000"/>
              <a:gd name="connsiteY9843" fmla="*/ 5279701 h 5510676"/>
              <a:gd name="connsiteX9844" fmla="*/ 6904890 w 9144000"/>
              <a:gd name="connsiteY9844" fmla="*/ 5276212 h 5510676"/>
              <a:gd name="connsiteX9845" fmla="*/ 6907123 w 9144000"/>
              <a:gd name="connsiteY9845" fmla="*/ 5275097 h 5510676"/>
              <a:gd name="connsiteX9846" fmla="*/ 6899165 w 9144000"/>
              <a:gd name="connsiteY9846" fmla="*/ 5274210 h 5510676"/>
              <a:gd name="connsiteX9847" fmla="*/ 6904890 w 9144000"/>
              <a:gd name="connsiteY9847" fmla="*/ 5279934 h 5510676"/>
              <a:gd name="connsiteX9848" fmla="*/ 6845358 w 9144000"/>
              <a:gd name="connsiteY9848" fmla="*/ 5287374 h 5510676"/>
              <a:gd name="connsiteX9849" fmla="*/ 6793268 w 9144000"/>
              <a:gd name="connsiteY9849" fmla="*/ 5287375 h 5510676"/>
              <a:gd name="connsiteX9850" fmla="*/ 6733737 w 9144000"/>
              <a:gd name="connsiteY9850" fmla="*/ 5294817 h 5510676"/>
              <a:gd name="connsiteX9851" fmla="*/ 6584909 w 9144000"/>
              <a:gd name="connsiteY9851" fmla="*/ 5291096 h 5510676"/>
              <a:gd name="connsiteX9852" fmla="*/ 6495612 w 9144000"/>
              <a:gd name="connsiteY9852" fmla="*/ 5294817 h 5510676"/>
              <a:gd name="connsiteX9853" fmla="*/ 6495612 w 9144000"/>
              <a:gd name="connsiteY9853" fmla="*/ 5302258 h 5510676"/>
              <a:gd name="connsiteX9854" fmla="*/ 6503054 w 9144000"/>
              <a:gd name="connsiteY9854" fmla="*/ 5302258 h 5510676"/>
              <a:gd name="connsiteX9855" fmla="*/ 6505173 w 9144000"/>
              <a:gd name="connsiteY9855" fmla="*/ 5304378 h 5510676"/>
              <a:gd name="connsiteX9856" fmla="*/ 6512836 w 9144000"/>
              <a:gd name="connsiteY9856" fmla="*/ 5300645 h 5510676"/>
              <a:gd name="connsiteX9857" fmla="*/ 6528827 w 9144000"/>
              <a:gd name="connsiteY9857" fmla="*/ 5306953 h 5510676"/>
              <a:gd name="connsiteX9858" fmla="*/ 6548629 w 9144000"/>
              <a:gd name="connsiteY9858" fmla="*/ 5310345 h 5510676"/>
              <a:gd name="connsiteX9859" fmla="*/ 6583027 w 9144000"/>
              <a:gd name="connsiteY9859" fmla="*/ 5299933 h 5510676"/>
              <a:gd name="connsiteX9860" fmla="*/ 6622632 w 9144000"/>
              <a:gd name="connsiteY9860" fmla="*/ 5306718 h 5510676"/>
              <a:gd name="connsiteX9861" fmla="*/ 6649035 w 9144000"/>
              <a:gd name="connsiteY9861" fmla="*/ 5311242 h 5510676"/>
              <a:gd name="connsiteX9862" fmla="*/ 6667971 w 9144000"/>
              <a:gd name="connsiteY9862" fmla="*/ 5311767 h 5510676"/>
              <a:gd name="connsiteX9863" fmla="*/ 6711574 w 9144000"/>
              <a:gd name="connsiteY9863" fmla="*/ 5311086 h 5510676"/>
              <a:gd name="connsiteX9864" fmla="*/ 6700541 w 9144000"/>
              <a:gd name="connsiteY9864" fmla="*/ 5315990 h 5510676"/>
              <a:gd name="connsiteX9865" fmla="*/ 6687576 w 9144000"/>
              <a:gd name="connsiteY9865" fmla="*/ 5317141 h 5510676"/>
              <a:gd name="connsiteX9866" fmla="*/ 6689089 w 9144000"/>
              <a:gd name="connsiteY9866" fmla="*/ 5317141 h 5510676"/>
              <a:gd name="connsiteX9867" fmla="*/ 6703972 w 9144000"/>
              <a:gd name="connsiteY9867" fmla="*/ 5324582 h 5510676"/>
              <a:gd name="connsiteX9868" fmla="*/ 6673164 w 9144000"/>
              <a:gd name="connsiteY9868" fmla="*/ 5318420 h 5510676"/>
              <a:gd name="connsiteX9869" fmla="*/ 6663973 w 9144000"/>
              <a:gd name="connsiteY9869" fmla="*/ 5319236 h 5510676"/>
              <a:gd name="connsiteX9870" fmla="*/ 6527433 w 9144000"/>
              <a:gd name="connsiteY9870" fmla="*/ 5323020 h 5510676"/>
              <a:gd name="connsiteX9871" fmla="*/ 6509366 w 9144000"/>
              <a:gd name="connsiteY9871" fmla="*/ 5325361 h 5510676"/>
              <a:gd name="connsiteX9872" fmla="*/ 6501029 w 9144000"/>
              <a:gd name="connsiteY9872" fmla="*/ 5318496 h 5510676"/>
              <a:gd name="connsiteX9873" fmla="*/ 6495296 w 9144000"/>
              <a:gd name="connsiteY9873" fmla="*/ 5320232 h 5510676"/>
              <a:gd name="connsiteX9874" fmla="*/ 6487828 w 9144000"/>
              <a:gd name="connsiteY9874" fmla="*/ 5316235 h 5510676"/>
              <a:gd name="connsiteX9875" fmla="*/ 6493561 w 9144000"/>
              <a:gd name="connsiteY9875" fmla="*/ 5314500 h 5510676"/>
              <a:gd name="connsiteX9876" fmla="*/ 6498634 w 9144000"/>
              <a:gd name="connsiteY9876" fmla="*/ 5309700 h 5510676"/>
              <a:gd name="connsiteX9877" fmla="*/ 6488171 w 9144000"/>
              <a:gd name="connsiteY9877" fmla="*/ 5309700 h 5510676"/>
              <a:gd name="connsiteX9878" fmla="*/ 6457681 w 9144000"/>
              <a:gd name="connsiteY9878" fmla="*/ 5309699 h 5510676"/>
              <a:gd name="connsiteX9879" fmla="*/ 6457689 w 9144000"/>
              <a:gd name="connsiteY9879" fmla="*/ 5309712 h 5510676"/>
              <a:gd name="connsiteX9880" fmla="*/ 6467157 w 9144000"/>
              <a:gd name="connsiteY9880" fmla="*/ 5309974 h 5510676"/>
              <a:gd name="connsiteX9881" fmla="*/ 6480359 w 9144000"/>
              <a:gd name="connsiteY9881" fmla="*/ 5312237 h 5510676"/>
              <a:gd name="connsiteX9882" fmla="*/ 6482094 w 9144000"/>
              <a:gd name="connsiteY9882" fmla="*/ 5317970 h 5510676"/>
              <a:gd name="connsiteX9883" fmla="*/ 6457427 w 9144000"/>
              <a:gd name="connsiteY9883" fmla="*/ 5319179 h 5510676"/>
              <a:gd name="connsiteX9884" fmla="*/ 6419558 w 9144000"/>
              <a:gd name="connsiteY9884" fmla="*/ 5318126 h 5510676"/>
              <a:gd name="connsiteX9885" fmla="*/ 6400623 w 9144000"/>
              <a:gd name="connsiteY9885" fmla="*/ 5317600 h 5510676"/>
              <a:gd name="connsiteX9886" fmla="*/ 6377954 w 9144000"/>
              <a:gd name="connsiteY9886" fmla="*/ 5315075 h 5510676"/>
              <a:gd name="connsiteX9887" fmla="*/ 6356153 w 9144000"/>
              <a:gd name="connsiteY9887" fmla="*/ 5315417 h 5510676"/>
              <a:gd name="connsiteX9888" fmla="*/ 6332352 w 9144000"/>
              <a:gd name="connsiteY9888" fmla="*/ 5319491 h 5510676"/>
              <a:gd name="connsiteX9889" fmla="*/ 6288751 w 9144000"/>
              <a:gd name="connsiteY9889" fmla="*/ 5320174 h 5510676"/>
              <a:gd name="connsiteX9890" fmla="*/ 6273287 w 9144000"/>
              <a:gd name="connsiteY9890" fmla="*/ 5331115 h 5510676"/>
              <a:gd name="connsiteX9891" fmla="*/ 6254352 w 9144000"/>
              <a:gd name="connsiteY9891" fmla="*/ 5330588 h 5510676"/>
              <a:gd name="connsiteX9892" fmla="*/ 6239152 w 9144000"/>
              <a:gd name="connsiteY9892" fmla="*/ 5332061 h 5510676"/>
              <a:gd name="connsiteX9893" fmla="*/ 6235418 w 9144000"/>
              <a:gd name="connsiteY9893" fmla="*/ 5330062 h 5510676"/>
              <a:gd name="connsiteX9894" fmla="*/ 6227949 w 9144000"/>
              <a:gd name="connsiteY9894" fmla="*/ 5326064 h 5510676"/>
              <a:gd name="connsiteX9895" fmla="*/ 6214747 w 9144000"/>
              <a:gd name="connsiteY9895" fmla="*/ 5323803 h 5510676"/>
              <a:gd name="connsiteX9896" fmla="*/ 6195812 w 9144000"/>
              <a:gd name="connsiteY9896" fmla="*/ 5323276 h 5510676"/>
              <a:gd name="connsiteX9897" fmla="*/ 6203281 w 9144000"/>
              <a:gd name="connsiteY9897" fmla="*/ 5327273 h 5510676"/>
              <a:gd name="connsiteX9898" fmla="*/ 6207016 w 9144000"/>
              <a:gd name="connsiteY9898" fmla="*/ 5329273 h 5510676"/>
              <a:gd name="connsiteX9899" fmla="*/ 6216482 w 9144000"/>
              <a:gd name="connsiteY9899" fmla="*/ 5329535 h 5510676"/>
              <a:gd name="connsiteX9900" fmla="*/ 6223951 w 9144000"/>
              <a:gd name="connsiteY9900" fmla="*/ 5333534 h 5510676"/>
              <a:gd name="connsiteX9901" fmla="*/ 6225686 w 9144000"/>
              <a:gd name="connsiteY9901" fmla="*/ 5339267 h 5510676"/>
              <a:gd name="connsiteX9902" fmla="*/ 6214220 w 9144000"/>
              <a:gd name="connsiteY9902" fmla="*/ 5342737 h 5510676"/>
              <a:gd name="connsiteX9903" fmla="*/ 6178612 w 9144000"/>
              <a:gd name="connsiteY9903" fmla="*/ 5328483 h 5510676"/>
              <a:gd name="connsiteX9904" fmla="*/ 6157943 w 9144000"/>
              <a:gd name="connsiteY9904" fmla="*/ 5322224 h 5510676"/>
              <a:gd name="connsiteX9905" fmla="*/ 6152210 w 9144000"/>
              <a:gd name="connsiteY9905" fmla="*/ 5323960 h 5510676"/>
              <a:gd name="connsiteX9906" fmla="*/ 6144741 w 9144000"/>
              <a:gd name="connsiteY9906" fmla="*/ 5319962 h 5510676"/>
              <a:gd name="connsiteX9907" fmla="*/ 6139008 w 9144000"/>
              <a:gd name="connsiteY9907" fmla="*/ 5321697 h 5510676"/>
              <a:gd name="connsiteX9908" fmla="*/ 6103137 w 9144000"/>
              <a:gd name="connsiteY9908" fmla="*/ 5316910 h 5510676"/>
              <a:gd name="connsiteX9909" fmla="*/ 6057537 w 9144000"/>
              <a:gd name="connsiteY9909" fmla="*/ 5321327 h 5510676"/>
              <a:gd name="connsiteX9910" fmla="*/ 6031133 w 9144000"/>
              <a:gd name="connsiteY9910" fmla="*/ 5316803 h 5510676"/>
              <a:gd name="connsiteX9911" fmla="*/ 5993263 w 9144000"/>
              <a:gd name="connsiteY9911" fmla="*/ 5315750 h 5510676"/>
              <a:gd name="connsiteX9912" fmla="*/ 5906059 w 9144000"/>
              <a:gd name="connsiteY9912" fmla="*/ 5317116 h 5510676"/>
              <a:gd name="connsiteX9913" fmla="*/ 5925520 w 9144000"/>
              <a:gd name="connsiteY9913" fmla="*/ 5298708 h 5510676"/>
              <a:gd name="connsiteX9914" fmla="*/ 5927255 w 9144000"/>
              <a:gd name="connsiteY9914" fmla="*/ 5304441 h 5510676"/>
              <a:gd name="connsiteX9915" fmla="*/ 5925257 w 9144000"/>
              <a:gd name="connsiteY9915" fmla="*/ 5308175 h 5510676"/>
              <a:gd name="connsiteX9916" fmla="*/ 5934724 w 9144000"/>
              <a:gd name="connsiteY9916" fmla="*/ 5308438 h 5510676"/>
              <a:gd name="connsiteX9917" fmla="*/ 5947926 w 9144000"/>
              <a:gd name="connsiteY9917" fmla="*/ 5310701 h 5510676"/>
              <a:gd name="connsiteX9918" fmla="*/ 5951923 w 9144000"/>
              <a:gd name="connsiteY9918" fmla="*/ 5303231 h 5510676"/>
              <a:gd name="connsiteX9919" fmla="*/ 5957656 w 9144000"/>
              <a:gd name="connsiteY9919" fmla="*/ 5301496 h 5510676"/>
              <a:gd name="connsiteX9920" fmla="*/ 5969121 w 9144000"/>
              <a:gd name="connsiteY9920" fmla="*/ 5298024 h 5510676"/>
              <a:gd name="connsiteX9921" fmla="*/ 5986321 w 9144000"/>
              <a:gd name="connsiteY9921" fmla="*/ 5292818 h 5510676"/>
              <a:gd name="connsiteX9922" fmla="*/ 5999523 w 9144000"/>
              <a:gd name="connsiteY9922" fmla="*/ 5295080 h 5510676"/>
              <a:gd name="connsiteX9923" fmla="*/ 6039129 w 9144000"/>
              <a:gd name="connsiteY9923" fmla="*/ 5301866 h 5510676"/>
              <a:gd name="connsiteX9924" fmla="*/ 6033395 w 9144000"/>
              <a:gd name="connsiteY9924" fmla="*/ 5303601 h 5510676"/>
              <a:gd name="connsiteX9925" fmla="*/ 6027663 w 9144000"/>
              <a:gd name="connsiteY9925" fmla="*/ 5305337 h 5510676"/>
              <a:gd name="connsiteX9926" fmla="*/ 6058063 w 9144000"/>
              <a:gd name="connsiteY9926" fmla="*/ 5302392 h 5510676"/>
              <a:gd name="connsiteX9927" fmla="*/ 6120599 w 9144000"/>
              <a:gd name="connsiteY9927" fmla="*/ 5302236 h 5510676"/>
              <a:gd name="connsiteX9928" fmla="*/ 6135801 w 9144000"/>
              <a:gd name="connsiteY9928" fmla="*/ 5300763 h 5510676"/>
              <a:gd name="connsiteX9929" fmla="*/ 6145268 w 9144000"/>
              <a:gd name="connsiteY9929" fmla="*/ 5301026 h 5510676"/>
              <a:gd name="connsiteX9930" fmla="*/ 6215273 w 9144000"/>
              <a:gd name="connsiteY9930" fmla="*/ 5304869 h 5510676"/>
              <a:gd name="connsiteX9931" fmla="*/ 6233340 w 9144000"/>
              <a:gd name="connsiteY9931" fmla="*/ 5302527 h 5510676"/>
              <a:gd name="connsiteX9932" fmla="*/ 6243938 w 9144000"/>
              <a:gd name="connsiteY9932" fmla="*/ 5296191 h 5510676"/>
              <a:gd name="connsiteX9933" fmla="*/ 6270343 w 9144000"/>
              <a:gd name="connsiteY9933" fmla="*/ 5300714 h 5510676"/>
              <a:gd name="connsiteX9934" fmla="*/ 6264609 w 9144000"/>
              <a:gd name="connsiteY9934" fmla="*/ 5302449 h 5510676"/>
              <a:gd name="connsiteX9935" fmla="*/ 6260611 w 9144000"/>
              <a:gd name="connsiteY9935" fmla="*/ 5309919 h 5510676"/>
              <a:gd name="connsiteX9936" fmla="*/ 6277810 w 9144000"/>
              <a:gd name="connsiteY9936" fmla="*/ 5304712 h 5510676"/>
              <a:gd name="connsiteX9937" fmla="*/ 6284412 w 9144000"/>
              <a:gd name="connsiteY9937" fmla="*/ 5305842 h 5510676"/>
              <a:gd name="connsiteX9938" fmla="*/ 6297612 w 9144000"/>
              <a:gd name="connsiteY9938" fmla="*/ 5308104 h 5510676"/>
              <a:gd name="connsiteX9939" fmla="*/ 6309946 w 9144000"/>
              <a:gd name="connsiteY9939" fmla="*/ 5307500 h 5510676"/>
              <a:gd name="connsiteX9940" fmla="*/ 6328881 w 9144000"/>
              <a:gd name="connsiteY9940" fmla="*/ 5308026 h 5510676"/>
              <a:gd name="connsiteX9941" fmla="*/ 6355285 w 9144000"/>
              <a:gd name="connsiteY9941" fmla="*/ 5312550 h 5510676"/>
              <a:gd name="connsiteX9942" fmla="*/ 6398888 w 9144000"/>
              <a:gd name="connsiteY9942" fmla="*/ 5311868 h 5510676"/>
              <a:gd name="connsiteX9943" fmla="*/ 6417823 w 9144000"/>
              <a:gd name="connsiteY9943" fmla="*/ 5312393 h 5510676"/>
              <a:gd name="connsiteX9944" fmla="*/ 6428421 w 9144000"/>
              <a:gd name="connsiteY9944" fmla="*/ 5306056 h 5510676"/>
              <a:gd name="connsiteX9945" fmla="*/ 6432435 w 9144000"/>
              <a:gd name="connsiteY9945" fmla="*/ 5302258 h 5510676"/>
              <a:gd name="connsiteX9946" fmla="*/ 6428640 w 9144000"/>
              <a:gd name="connsiteY9946" fmla="*/ 5302258 h 5510676"/>
              <a:gd name="connsiteX9947" fmla="*/ 6413756 w 9144000"/>
              <a:gd name="connsiteY9947" fmla="*/ 5294817 h 5510676"/>
              <a:gd name="connsiteX9948" fmla="*/ 6410036 w 9144000"/>
              <a:gd name="connsiteY9948" fmla="*/ 5291095 h 5510676"/>
              <a:gd name="connsiteX9949" fmla="*/ 6406315 w 9144000"/>
              <a:gd name="connsiteY9949" fmla="*/ 5287375 h 5510676"/>
              <a:gd name="connsiteX9950" fmla="*/ 6402595 w 9144000"/>
              <a:gd name="connsiteY9950" fmla="*/ 5287375 h 5510676"/>
              <a:gd name="connsiteX9951" fmla="*/ 6398873 w 9144000"/>
              <a:gd name="connsiteY9951" fmla="*/ 5279934 h 5510676"/>
              <a:gd name="connsiteX9952" fmla="*/ 6393549 w 9144000"/>
              <a:gd name="connsiteY9952" fmla="*/ 5277805 h 5510676"/>
              <a:gd name="connsiteX9953" fmla="*/ 6382740 w 9144000"/>
              <a:gd name="connsiteY9953" fmla="*/ 5279204 h 5510676"/>
              <a:gd name="connsiteX9954" fmla="*/ 6357205 w 9144000"/>
              <a:gd name="connsiteY9954" fmla="*/ 5277547 h 5510676"/>
              <a:gd name="connsiteX9955" fmla="*/ 6344871 w 9144000"/>
              <a:gd name="connsiteY9955" fmla="*/ 5278151 h 5510676"/>
              <a:gd name="connsiteX9956" fmla="*/ 6302136 w 9144000"/>
              <a:gd name="connsiteY9956" fmla="*/ 5281701 h 5510676"/>
              <a:gd name="connsiteX9957" fmla="*/ 6276602 w 9144000"/>
              <a:gd name="connsiteY9957" fmla="*/ 5280044 h 5510676"/>
              <a:gd name="connsiteX9958" fmla="*/ 6231263 w 9144000"/>
              <a:gd name="connsiteY9958" fmla="*/ 5274993 h 5510676"/>
              <a:gd name="connsiteX9959" fmla="*/ 6223794 w 9144000"/>
              <a:gd name="connsiteY9959" fmla="*/ 5270996 h 5510676"/>
              <a:gd name="connsiteX9960" fmla="*/ 6211460 w 9144000"/>
              <a:gd name="connsiteY9960" fmla="*/ 5271601 h 5510676"/>
              <a:gd name="connsiteX9961" fmla="*/ 6199127 w 9144000"/>
              <a:gd name="connsiteY9961" fmla="*/ 5272205 h 5510676"/>
              <a:gd name="connsiteX9962" fmla="*/ 6149791 w 9144000"/>
              <a:gd name="connsiteY9962" fmla="*/ 5274623 h 5510676"/>
              <a:gd name="connsiteX9963" fmla="*/ 6096722 w 9144000"/>
              <a:gd name="connsiteY9963" fmla="*/ 5275042 h 5510676"/>
              <a:gd name="connsiteX9964" fmla="*/ 6061961 w 9144000"/>
              <a:gd name="connsiteY9964" fmla="*/ 5272492 h 5510676"/>
              <a:gd name="connsiteX9965" fmla="*/ 6045407 w 9144000"/>
              <a:gd name="connsiteY9965" fmla="*/ 5272493 h 5510676"/>
              <a:gd name="connsiteX9966" fmla="*/ 5915183 w 9144000"/>
              <a:gd name="connsiteY9966" fmla="*/ 5279934 h 5510676"/>
              <a:gd name="connsiteX9967" fmla="*/ 5833327 w 9144000"/>
              <a:gd name="connsiteY9967" fmla="*/ 5279934 h 5510676"/>
              <a:gd name="connsiteX9968" fmla="*/ 5777517 w 9144000"/>
              <a:gd name="connsiteY9968" fmla="*/ 5279934 h 5510676"/>
              <a:gd name="connsiteX9969" fmla="*/ 5714265 w 9144000"/>
              <a:gd name="connsiteY9969" fmla="*/ 5279934 h 5510676"/>
              <a:gd name="connsiteX9970" fmla="*/ 5719002 w 9144000"/>
              <a:gd name="connsiteY9970" fmla="*/ 5289407 h 5510676"/>
              <a:gd name="connsiteX9971" fmla="*/ 5731418 w 9144000"/>
              <a:gd name="connsiteY9971" fmla="*/ 5291535 h 5510676"/>
              <a:gd name="connsiteX9972" fmla="*/ 5721557 w 9144000"/>
              <a:gd name="connsiteY9972" fmla="*/ 5294519 h 5510676"/>
              <a:gd name="connsiteX9973" fmla="*/ 5721706 w 9144000"/>
              <a:gd name="connsiteY9973" fmla="*/ 5294816 h 5510676"/>
              <a:gd name="connsiteX9974" fmla="*/ 5736589 w 9144000"/>
              <a:gd name="connsiteY9974" fmla="*/ 5294816 h 5510676"/>
              <a:gd name="connsiteX9975" fmla="*/ 5714265 w 9144000"/>
              <a:gd name="connsiteY9975" fmla="*/ 5302257 h 5510676"/>
              <a:gd name="connsiteX9976" fmla="*/ 5671477 w 9144000"/>
              <a:gd name="connsiteY9976" fmla="*/ 5298536 h 5510676"/>
              <a:gd name="connsiteX9977" fmla="*/ 5664729 w 9144000"/>
              <a:gd name="connsiteY9977" fmla="*/ 5290439 h 5510676"/>
              <a:gd name="connsiteX9978" fmla="*/ 5649946 w 9144000"/>
              <a:gd name="connsiteY9978" fmla="*/ 5291164 h 5510676"/>
              <a:gd name="connsiteX9979" fmla="*/ 5636745 w 9144000"/>
              <a:gd name="connsiteY9979" fmla="*/ 5288903 h 5510676"/>
              <a:gd name="connsiteX9980" fmla="*/ 5591407 w 9144000"/>
              <a:gd name="connsiteY9980" fmla="*/ 5283851 h 5510676"/>
              <a:gd name="connsiteX9981" fmla="*/ 5559270 w 9144000"/>
              <a:gd name="connsiteY9981" fmla="*/ 5281064 h 5510676"/>
              <a:gd name="connsiteX9982" fmla="*/ 5549804 w 9144000"/>
              <a:gd name="connsiteY9982" fmla="*/ 5280801 h 5510676"/>
              <a:gd name="connsiteX9983" fmla="*/ 5540336 w 9144000"/>
              <a:gd name="connsiteY9983" fmla="*/ 5280537 h 5510676"/>
              <a:gd name="connsiteX9984" fmla="*/ 5536863 w 9144000"/>
              <a:gd name="connsiteY9984" fmla="*/ 5269072 h 5510676"/>
              <a:gd name="connsiteX9985" fmla="*/ 5559533 w 9144000"/>
              <a:gd name="connsiteY9985" fmla="*/ 5271597 h 5510676"/>
              <a:gd name="connsiteX9986" fmla="*/ 5587935 w 9144000"/>
              <a:gd name="connsiteY9986" fmla="*/ 5272386 h 5510676"/>
              <a:gd name="connsiteX9987" fmla="*/ 5608605 w 9144000"/>
              <a:gd name="connsiteY9987" fmla="*/ 5278645 h 5510676"/>
              <a:gd name="connsiteX9988" fmla="*/ 5643075 w 9144000"/>
              <a:gd name="connsiteY9988" fmla="*/ 5279603 h 5510676"/>
              <a:gd name="connsiteX9989" fmla="*/ 5632409 w 9144000"/>
              <a:gd name="connsiteY9989" fmla="*/ 5272493 h 5510676"/>
              <a:gd name="connsiteX9990" fmla="*/ 5619619 w 9144000"/>
              <a:gd name="connsiteY9990" fmla="*/ 5262901 h 5510676"/>
              <a:gd name="connsiteX9991" fmla="*/ 5596687 w 9144000"/>
              <a:gd name="connsiteY9991" fmla="*/ 5266827 h 5510676"/>
              <a:gd name="connsiteX9992" fmla="*/ 5572020 w 9144000"/>
              <a:gd name="connsiteY9992" fmla="*/ 5268037 h 5510676"/>
              <a:gd name="connsiteX9993" fmla="*/ 5553953 w 9144000"/>
              <a:gd name="connsiteY9993" fmla="*/ 5270377 h 5510676"/>
              <a:gd name="connsiteX9994" fmla="*/ 5534151 w 9144000"/>
              <a:gd name="connsiteY9994" fmla="*/ 5266983 h 5510676"/>
              <a:gd name="connsiteX9995" fmla="*/ 5510346 w 9144000"/>
              <a:gd name="connsiteY9995" fmla="*/ 5269290 h 5510676"/>
              <a:gd name="connsiteX9996" fmla="*/ 5512198 w 9144000"/>
              <a:gd name="connsiteY9996" fmla="*/ 5270281 h 5510676"/>
              <a:gd name="connsiteX9997" fmla="*/ 5531131 w 9144000"/>
              <a:gd name="connsiteY9997" fmla="*/ 5270806 h 5510676"/>
              <a:gd name="connsiteX9998" fmla="*/ 5506463 w 9144000"/>
              <a:gd name="connsiteY9998" fmla="*/ 5272017 h 5510676"/>
              <a:gd name="connsiteX9999" fmla="*/ 5498328 w 9144000"/>
              <a:gd name="connsiteY9999" fmla="*/ 5271570 h 5510676"/>
              <a:gd name="connsiteX10000" fmla="*/ 5498017 w 9144000"/>
              <a:gd name="connsiteY10000" fmla="*/ 5271664 h 5510676"/>
              <a:gd name="connsiteX10001" fmla="*/ 5497060 w 9144000"/>
              <a:gd name="connsiteY10001" fmla="*/ 5271500 h 5510676"/>
              <a:gd name="connsiteX10002" fmla="*/ 5471461 w 9144000"/>
              <a:gd name="connsiteY10002" fmla="*/ 5270095 h 5510676"/>
              <a:gd name="connsiteX10003" fmla="*/ 5466739 w 9144000"/>
              <a:gd name="connsiteY10003" fmla="*/ 5269686 h 5510676"/>
              <a:gd name="connsiteX10004" fmla="*/ 5441214 w 9144000"/>
              <a:gd name="connsiteY10004" fmla="*/ 5270085 h 5510676"/>
              <a:gd name="connsiteX10005" fmla="*/ 5409077 w 9144000"/>
              <a:gd name="connsiteY10005" fmla="*/ 5267297 h 5510676"/>
              <a:gd name="connsiteX10006" fmla="*/ 5400477 w 9144000"/>
              <a:gd name="connsiteY10006" fmla="*/ 5269900 h 5510676"/>
              <a:gd name="connsiteX10007" fmla="*/ 5391878 w 9144000"/>
              <a:gd name="connsiteY10007" fmla="*/ 5272502 h 5510676"/>
              <a:gd name="connsiteX10008" fmla="*/ 5366211 w 9144000"/>
              <a:gd name="connsiteY10008" fmla="*/ 5275579 h 5510676"/>
              <a:gd name="connsiteX10009" fmla="*/ 5335075 w 9144000"/>
              <a:gd name="connsiteY10009" fmla="*/ 5270924 h 5510676"/>
              <a:gd name="connsiteX10010" fmla="*/ 5326474 w 9144000"/>
              <a:gd name="connsiteY10010" fmla="*/ 5273526 h 5510676"/>
              <a:gd name="connsiteX10011" fmla="*/ 5316138 w 9144000"/>
              <a:gd name="connsiteY10011" fmla="*/ 5270398 h 5510676"/>
              <a:gd name="connsiteX10012" fmla="*/ 5308670 w 9144000"/>
              <a:gd name="connsiteY10012" fmla="*/ 5266399 h 5510676"/>
              <a:gd name="connsiteX10013" fmla="*/ 5302937 w 9144000"/>
              <a:gd name="connsiteY10013" fmla="*/ 5268135 h 5510676"/>
              <a:gd name="connsiteX10014" fmla="*/ 5281137 w 9144000"/>
              <a:gd name="connsiteY10014" fmla="*/ 5268477 h 5510676"/>
              <a:gd name="connsiteX10015" fmla="*/ 5261071 w 9144000"/>
              <a:gd name="connsiteY10015" fmla="*/ 5274552 h 5510676"/>
              <a:gd name="connsiteX10016" fmla="*/ 5227200 w 9144000"/>
              <a:gd name="connsiteY10016" fmla="*/ 5266030 h 5510676"/>
              <a:gd name="connsiteX10017" fmla="*/ 5205398 w 9144000"/>
              <a:gd name="connsiteY10017" fmla="*/ 5266372 h 5510676"/>
              <a:gd name="connsiteX10018" fmla="*/ 5172130 w 9144000"/>
              <a:gd name="connsiteY10018" fmla="*/ 5270183 h 5510676"/>
              <a:gd name="connsiteX10019" fmla="*/ 5003453 w 9144000"/>
              <a:gd name="connsiteY10019" fmla="*/ 5271180 h 5510676"/>
              <a:gd name="connsiteX10020" fmla="*/ 4977050 w 9144000"/>
              <a:gd name="connsiteY10020" fmla="*/ 5266656 h 5510676"/>
              <a:gd name="connsiteX10021" fmla="*/ 4952382 w 9144000"/>
              <a:gd name="connsiteY10021" fmla="*/ 5267865 h 5510676"/>
              <a:gd name="connsiteX10022" fmla="*/ 4947780 w 9144000"/>
              <a:gd name="connsiteY10022" fmla="*/ 5262999 h 5510676"/>
              <a:gd name="connsiteX10023" fmla="*/ 4939181 w 9144000"/>
              <a:gd name="connsiteY10023" fmla="*/ 5265602 h 5510676"/>
              <a:gd name="connsiteX10024" fmla="*/ 4835908 w 9144000"/>
              <a:gd name="connsiteY10024" fmla="*/ 5265574 h 5510676"/>
              <a:gd name="connsiteX10025" fmla="*/ 4796084 w 9144000"/>
              <a:gd name="connsiteY10025" fmla="*/ 5264128 h 5510676"/>
              <a:gd name="connsiteX10026" fmla="*/ 4801716 w 9144000"/>
              <a:gd name="connsiteY10026" fmla="*/ 5265095 h 5510676"/>
              <a:gd name="connsiteX10027" fmla="*/ 4790250 w 9144000"/>
              <a:gd name="connsiteY10027" fmla="*/ 5268560 h 5510676"/>
              <a:gd name="connsiteX10028" fmla="*/ 4788830 w 9144000"/>
              <a:gd name="connsiteY10028" fmla="*/ 5263863 h 5510676"/>
              <a:gd name="connsiteX10029" fmla="*/ 4725168 w 9144000"/>
              <a:gd name="connsiteY10029" fmla="*/ 5261550 h 5510676"/>
              <a:gd name="connsiteX10030" fmla="*/ 4713964 w 9144000"/>
              <a:gd name="connsiteY10030" fmla="*/ 5255554 h 5510676"/>
              <a:gd name="connsiteX10031" fmla="*/ 4698764 w 9144000"/>
              <a:gd name="connsiteY10031" fmla="*/ 5257025 h 5510676"/>
              <a:gd name="connsiteX10032" fmla="*/ 4615556 w 9144000"/>
              <a:gd name="connsiteY10032" fmla="*/ 5250922 h 5510676"/>
              <a:gd name="connsiteX10033" fmla="*/ 4603221 w 9144000"/>
              <a:gd name="connsiteY10033" fmla="*/ 5251527 h 5510676"/>
              <a:gd name="connsiteX10034" fmla="*/ 4597487 w 9144000"/>
              <a:gd name="connsiteY10034" fmla="*/ 5253263 h 5510676"/>
              <a:gd name="connsiteX10035" fmla="*/ 4590888 w 9144000"/>
              <a:gd name="connsiteY10035" fmla="*/ 5252131 h 5510676"/>
              <a:gd name="connsiteX10036" fmla="*/ 4542684 w 9144000"/>
              <a:gd name="connsiteY10036" fmla="*/ 5247949 h 5510676"/>
              <a:gd name="connsiteX10037" fmla="*/ 4493678 w 9144000"/>
              <a:gd name="connsiteY10037" fmla="*/ 5244069 h 5510676"/>
              <a:gd name="connsiteX10038" fmla="*/ 4494209 w 9144000"/>
              <a:gd name="connsiteY10038" fmla="*/ 5245818 h 5510676"/>
              <a:gd name="connsiteX10039" fmla="*/ 4490460 w 9144000"/>
              <a:gd name="connsiteY10039" fmla="*/ 5243814 h 5510676"/>
              <a:gd name="connsiteX10040" fmla="*/ 4468942 w 9144000"/>
              <a:gd name="connsiteY10040" fmla="*/ 5242109 h 5510676"/>
              <a:gd name="connsiteX10041" fmla="*/ 4465890 w 9144000"/>
              <a:gd name="connsiteY10041" fmla="*/ 5241874 h 5510676"/>
              <a:gd name="connsiteX10042" fmla="*/ 4462072 w 9144000"/>
              <a:gd name="connsiteY10042" fmla="*/ 5243031 h 5510676"/>
              <a:gd name="connsiteX10043" fmla="*/ 4458904 w 9144000"/>
              <a:gd name="connsiteY10043" fmla="*/ 5241335 h 5510676"/>
              <a:gd name="connsiteX10044" fmla="*/ 4434739 w 9144000"/>
              <a:gd name="connsiteY10044" fmla="*/ 5239473 h 5510676"/>
              <a:gd name="connsiteX10045" fmla="*/ 4436536 w 9144000"/>
              <a:gd name="connsiteY10045" fmla="*/ 5241373 h 5510676"/>
              <a:gd name="connsiteX10046" fmla="*/ 4426438 w 9144000"/>
              <a:gd name="connsiteY10046" fmla="*/ 5238833 h 5510676"/>
              <a:gd name="connsiteX10047" fmla="*/ 4411272 w 9144000"/>
              <a:gd name="connsiteY10047" fmla="*/ 5237664 h 5510676"/>
              <a:gd name="connsiteX10048" fmla="*/ 4379136 w 9144000"/>
              <a:gd name="connsiteY10048" fmla="*/ 5234875 h 5510676"/>
              <a:gd name="connsiteX10049" fmla="*/ 4372534 w 9144000"/>
              <a:gd name="connsiteY10049" fmla="*/ 5233744 h 5510676"/>
              <a:gd name="connsiteX10050" fmla="*/ 4354468 w 9144000"/>
              <a:gd name="connsiteY10050" fmla="*/ 5236084 h 5510676"/>
              <a:gd name="connsiteX10051" fmla="*/ 4328065 w 9144000"/>
              <a:gd name="connsiteY10051" fmla="*/ 5231561 h 5510676"/>
              <a:gd name="connsiteX10052" fmla="*/ 4320596 w 9144000"/>
              <a:gd name="connsiteY10052" fmla="*/ 5227564 h 5510676"/>
              <a:gd name="connsiteX10053" fmla="*/ 4317729 w 9144000"/>
              <a:gd name="connsiteY10053" fmla="*/ 5228429 h 5510676"/>
              <a:gd name="connsiteX10054" fmla="*/ 4307393 w 9144000"/>
              <a:gd name="connsiteY10054" fmla="*/ 5225301 h 5510676"/>
              <a:gd name="connsiteX10055" fmla="*/ 4277153 w 9144000"/>
              <a:gd name="connsiteY10055" fmla="*/ 5224461 h 5510676"/>
              <a:gd name="connsiteX10056" fmla="*/ 4277972 w 9144000"/>
              <a:gd name="connsiteY10056" fmla="*/ 5224600 h 5510676"/>
              <a:gd name="connsiteX10057" fmla="*/ 4266505 w 9144000"/>
              <a:gd name="connsiteY10057" fmla="*/ 5228072 h 5510676"/>
              <a:gd name="connsiteX10058" fmla="*/ 4252461 w 9144000"/>
              <a:gd name="connsiteY10058" fmla="*/ 5220555 h 5510676"/>
              <a:gd name="connsiteX10059" fmla="*/ 4229457 w 9144000"/>
              <a:gd name="connsiteY10059" fmla="*/ 5215576 h 5510676"/>
              <a:gd name="connsiteX10060" fmla="*/ 4232633 w 9144000"/>
              <a:gd name="connsiteY10060" fmla="*/ 5219551 h 5510676"/>
              <a:gd name="connsiteX10061" fmla="*/ 4234369 w 9144000"/>
              <a:gd name="connsiteY10061" fmla="*/ 5225283 h 5510676"/>
              <a:gd name="connsiteX10062" fmla="*/ 4202232 w 9144000"/>
              <a:gd name="connsiteY10062" fmla="*/ 5222495 h 5510676"/>
              <a:gd name="connsiteX10063" fmla="*/ 4158894 w 9144000"/>
              <a:gd name="connsiteY10063" fmla="*/ 5213709 h 5510676"/>
              <a:gd name="connsiteX10064" fmla="*/ 4136223 w 9144000"/>
              <a:gd name="connsiteY10064" fmla="*/ 5211184 h 5510676"/>
              <a:gd name="connsiteX10065" fmla="*/ 4085153 w 9144000"/>
              <a:gd name="connsiteY10065" fmla="*/ 5207870 h 5510676"/>
              <a:gd name="connsiteX10066" fmla="*/ 4077685 w 9144000"/>
              <a:gd name="connsiteY10066" fmla="*/ 5203872 h 5510676"/>
              <a:gd name="connsiteX10067" fmla="*/ 4066217 w 9144000"/>
              <a:gd name="connsiteY10067" fmla="*/ 5207345 h 5510676"/>
              <a:gd name="connsiteX10068" fmla="*/ 4055881 w 9144000"/>
              <a:gd name="connsiteY10068" fmla="*/ 5204215 h 5510676"/>
              <a:gd name="connsiteX10069" fmla="*/ 4053278 w 9144000"/>
              <a:gd name="connsiteY10069" fmla="*/ 5195615 h 5510676"/>
              <a:gd name="connsiteX10070" fmla="*/ 4061010 w 9144000"/>
              <a:gd name="connsiteY10070" fmla="*/ 5190144 h 5510676"/>
              <a:gd name="connsiteX10071" fmla="*/ 4079947 w 9144000"/>
              <a:gd name="connsiteY10071" fmla="*/ 5190672 h 5510676"/>
              <a:gd name="connsiteX10072" fmla="*/ 4120116 w 9144000"/>
              <a:gd name="connsiteY10072" fmla="*/ 5194157 h 5510676"/>
              <a:gd name="connsiteX10073" fmla="*/ 4123045 w 9144000"/>
              <a:gd name="connsiteY10073" fmla="*/ 5195195 h 5510676"/>
              <a:gd name="connsiteX10074" fmla="*/ 4122572 w 9144000"/>
              <a:gd name="connsiteY10074" fmla="*/ 5193633 h 5510676"/>
              <a:gd name="connsiteX10075" fmla="*/ 4115101 w 9144000"/>
              <a:gd name="connsiteY10075" fmla="*/ 5189636 h 5510676"/>
              <a:gd name="connsiteX10076" fmla="*/ 4088698 w 9144000"/>
              <a:gd name="connsiteY10076" fmla="*/ 5185112 h 5510676"/>
              <a:gd name="connsiteX10077" fmla="*/ 4113367 w 9144000"/>
              <a:gd name="connsiteY10077" fmla="*/ 5183903 h 5510676"/>
              <a:gd name="connsiteX10078" fmla="*/ 4156968 w 9144000"/>
              <a:gd name="connsiteY10078" fmla="*/ 5183221 h 5510676"/>
              <a:gd name="connsiteX10079" fmla="*/ 4185634 w 9144000"/>
              <a:gd name="connsiteY10079" fmla="*/ 5174543 h 5510676"/>
              <a:gd name="connsiteX10080" fmla="*/ 4185700 w 9144000"/>
              <a:gd name="connsiteY10080" fmla="*/ 5174523 h 5510676"/>
              <a:gd name="connsiteX10081" fmla="*/ 4186613 w 9144000"/>
              <a:gd name="connsiteY10081" fmla="*/ 5170897 h 5510676"/>
              <a:gd name="connsiteX10082" fmla="*/ 4201812 w 9144000"/>
              <a:gd name="connsiteY10082" fmla="*/ 5169424 h 5510676"/>
              <a:gd name="connsiteX10083" fmla="*/ 4202075 w 9144000"/>
              <a:gd name="connsiteY10083" fmla="*/ 5169565 h 5510676"/>
              <a:gd name="connsiteX10084" fmla="*/ 4202834 w 9144000"/>
              <a:gd name="connsiteY10084" fmla="*/ 5169335 h 5510676"/>
              <a:gd name="connsiteX10085" fmla="*/ 4204312 w 9144000"/>
              <a:gd name="connsiteY10085" fmla="*/ 5169032 h 5510676"/>
              <a:gd name="connsiteX10086" fmla="*/ 4184750 w 9144000"/>
              <a:gd name="connsiteY10086" fmla="*/ 5169981 h 5510676"/>
              <a:gd name="connsiteX10087" fmla="*/ 4193352 w 9144000"/>
              <a:gd name="connsiteY10087" fmla="*/ 5167381 h 5510676"/>
              <a:gd name="connsiteX10088" fmla="*/ 4196219 w 9144000"/>
              <a:gd name="connsiteY10088" fmla="*/ 5166515 h 5510676"/>
              <a:gd name="connsiteX10089" fmla="*/ 4201953 w 9144000"/>
              <a:gd name="connsiteY10089" fmla="*/ 5164782 h 5510676"/>
              <a:gd name="connsiteX10090" fmla="*/ 4200220 w 9144000"/>
              <a:gd name="connsiteY10090" fmla="*/ 5159049 h 5510676"/>
              <a:gd name="connsiteX10091" fmla="*/ 4181285 w 9144000"/>
              <a:gd name="connsiteY10091" fmla="*/ 5158514 h 5510676"/>
              <a:gd name="connsiteX10092" fmla="*/ 4131947 w 9144000"/>
              <a:gd name="connsiteY10092" fmla="*/ 5160910 h 5510676"/>
              <a:gd name="connsiteX10093" fmla="*/ 4138548 w 9144000"/>
              <a:gd name="connsiteY10093" fmla="*/ 5162045 h 5510676"/>
              <a:gd name="connsiteX10094" fmla="*/ 4145149 w 9144000"/>
              <a:gd name="connsiteY10094" fmla="*/ 5163179 h 5510676"/>
              <a:gd name="connsiteX10095" fmla="*/ 4133681 w 9144000"/>
              <a:gd name="connsiteY10095" fmla="*/ 5166644 h 5510676"/>
              <a:gd name="connsiteX10096" fmla="*/ 4124213 w 9144000"/>
              <a:gd name="connsiteY10096" fmla="*/ 5166376 h 5510676"/>
              <a:gd name="connsiteX10097" fmla="*/ 4120480 w 9144000"/>
              <a:gd name="connsiteY10097" fmla="*/ 5164377 h 5510676"/>
              <a:gd name="connsiteX10098" fmla="*/ 4115013 w 9144000"/>
              <a:gd name="connsiteY10098" fmla="*/ 5156643 h 5510676"/>
              <a:gd name="connsiteX10099" fmla="*/ 4113015 w 9144000"/>
              <a:gd name="connsiteY10099" fmla="*/ 5160376 h 5510676"/>
              <a:gd name="connsiteX10100" fmla="*/ 4107280 w 9144000"/>
              <a:gd name="connsiteY10100" fmla="*/ 5162109 h 5510676"/>
              <a:gd name="connsiteX10101" fmla="*/ 4100681 w 9144000"/>
              <a:gd name="connsiteY10101" fmla="*/ 5160975 h 5510676"/>
              <a:gd name="connsiteX10102" fmla="*/ 4090346 w 9144000"/>
              <a:gd name="connsiteY10102" fmla="*/ 5157841 h 5510676"/>
              <a:gd name="connsiteX10103" fmla="*/ 4086613 w 9144000"/>
              <a:gd name="connsiteY10103" fmla="*/ 5155841 h 5510676"/>
              <a:gd name="connsiteX10104" fmla="*/ 4079147 w 9144000"/>
              <a:gd name="connsiteY10104" fmla="*/ 5151839 h 5510676"/>
              <a:gd name="connsiteX10105" fmla="*/ 4076279 w 9144000"/>
              <a:gd name="connsiteY10105" fmla="*/ 5152707 h 5510676"/>
              <a:gd name="connsiteX10106" fmla="*/ 4071413 w 9144000"/>
              <a:gd name="connsiteY10106" fmla="*/ 5157307 h 5510676"/>
              <a:gd name="connsiteX10107" fmla="*/ 4066543 w 9144000"/>
              <a:gd name="connsiteY10107" fmla="*/ 5161906 h 5510676"/>
              <a:gd name="connsiteX10108" fmla="*/ 4064981 w 9144000"/>
              <a:gd name="connsiteY10108" fmla="*/ 5162378 h 5510676"/>
              <a:gd name="connsiteX10109" fmla="*/ 4065419 w 9144000"/>
              <a:gd name="connsiteY10109" fmla="*/ 5162837 h 5510676"/>
              <a:gd name="connsiteX10110" fmla="*/ 4064440 w 9144000"/>
              <a:gd name="connsiteY10110" fmla="*/ 5162542 h 5510676"/>
              <a:gd name="connsiteX10111" fmla="*/ 4052210 w 9144000"/>
              <a:gd name="connsiteY10111" fmla="*/ 5166239 h 5510676"/>
              <a:gd name="connsiteX10112" fmla="*/ 4038143 w 9144000"/>
              <a:gd name="connsiteY10112" fmla="*/ 5161104 h 5510676"/>
              <a:gd name="connsiteX10113" fmla="*/ 4031543 w 9144000"/>
              <a:gd name="connsiteY10113" fmla="*/ 5159970 h 5510676"/>
              <a:gd name="connsiteX10114" fmla="*/ 4014464 w 9144000"/>
              <a:gd name="connsiteY10114" fmla="*/ 5159488 h 5510676"/>
              <a:gd name="connsiteX10115" fmla="*/ 4011480 w 9144000"/>
              <a:gd name="connsiteY10115" fmla="*/ 5160392 h 5510676"/>
              <a:gd name="connsiteX10116" fmla="*/ 3975718 w 9144000"/>
              <a:gd name="connsiteY10116" fmla="*/ 5158069 h 5510676"/>
              <a:gd name="connsiteX10117" fmla="*/ 3974739 w 9144000"/>
              <a:gd name="connsiteY10117" fmla="*/ 5158366 h 5510676"/>
              <a:gd name="connsiteX10118" fmla="*/ 3955806 w 9144000"/>
              <a:gd name="connsiteY10118" fmla="*/ 5157832 h 5510676"/>
              <a:gd name="connsiteX10119" fmla="*/ 3946338 w 9144000"/>
              <a:gd name="connsiteY10119" fmla="*/ 5157564 h 5510676"/>
              <a:gd name="connsiteX10120" fmla="*/ 3929403 w 9144000"/>
              <a:gd name="connsiteY10120" fmla="*/ 5153296 h 5510676"/>
              <a:gd name="connsiteX10121" fmla="*/ 3904736 w 9144000"/>
              <a:gd name="connsiteY10121" fmla="*/ 5154496 h 5510676"/>
              <a:gd name="connsiteX10122" fmla="*/ 3894261 w 9144000"/>
              <a:gd name="connsiteY10122" fmla="*/ 5155004 h 5510676"/>
              <a:gd name="connsiteX10123" fmla="*/ 3892138 w 9144000"/>
              <a:gd name="connsiteY10123" fmla="*/ 5158969 h 5510676"/>
              <a:gd name="connsiteX10124" fmla="*/ 3890987 w 9144000"/>
              <a:gd name="connsiteY10124" fmla="*/ 5155163 h 5510676"/>
              <a:gd name="connsiteX10125" fmla="*/ 3880065 w 9144000"/>
              <a:gd name="connsiteY10125" fmla="*/ 5155693 h 5510676"/>
              <a:gd name="connsiteX10126" fmla="*/ 3875962 w 9144000"/>
              <a:gd name="connsiteY10126" fmla="*/ 5151350 h 5510676"/>
              <a:gd name="connsiteX10127" fmla="*/ 3868602 w 9144000"/>
              <a:gd name="connsiteY10127" fmla="*/ 5153578 h 5510676"/>
              <a:gd name="connsiteX10128" fmla="*/ 3868106 w 9144000"/>
              <a:gd name="connsiteY10128" fmla="*/ 5153051 h 5510676"/>
              <a:gd name="connsiteX10129" fmla="*/ 3861133 w 9144000"/>
              <a:gd name="connsiteY10129" fmla="*/ 5155158 h 5510676"/>
              <a:gd name="connsiteX10130" fmla="*/ 3853665 w 9144000"/>
              <a:gd name="connsiteY10130" fmla="*/ 5151157 h 5510676"/>
              <a:gd name="connsiteX10131" fmla="*/ 3851506 w 9144000"/>
              <a:gd name="connsiteY10131" fmla="*/ 5151096 h 5510676"/>
              <a:gd name="connsiteX10132" fmla="*/ 3852534 w 9144000"/>
              <a:gd name="connsiteY10132" fmla="*/ 5152182 h 5510676"/>
              <a:gd name="connsiteX10133" fmla="*/ 3860002 w 9144000"/>
              <a:gd name="connsiteY10133" fmla="*/ 5156182 h 5510676"/>
              <a:gd name="connsiteX10134" fmla="*/ 3848538 w 9144000"/>
              <a:gd name="connsiteY10134" fmla="*/ 5159652 h 5510676"/>
              <a:gd name="connsiteX10135" fmla="*/ 3827865 w 9144000"/>
              <a:gd name="connsiteY10135" fmla="*/ 5153393 h 5510676"/>
              <a:gd name="connsiteX10136" fmla="*/ 3815533 w 9144000"/>
              <a:gd name="connsiteY10136" fmla="*/ 5153996 h 5510676"/>
              <a:gd name="connsiteX10137" fmla="*/ 3797465 w 9144000"/>
              <a:gd name="connsiteY10137" fmla="*/ 5156337 h 5510676"/>
              <a:gd name="connsiteX10138" fmla="*/ 3792136 w 9144000"/>
              <a:gd name="connsiteY10138" fmla="*/ 5158376 h 5510676"/>
              <a:gd name="connsiteX10139" fmla="*/ 3788861 w 9144000"/>
              <a:gd name="connsiteY10139" fmla="*/ 5164488 h 5510676"/>
              <a:gd name="connsiteX10140" fmla="*/ 3778513 w 9144000"/>
              <a:gd name="connsiteY10140" fmla="*/ 5163586 h 5510676"/>
              <a:gd name="connsiteX10141" fmla="*/ 3758203 w 9144000"/>
              <a:gd name="connsiteY10141" fmla="*/ 5171352 h 5510676"/>
              <a:gd name="connsiteX10142" fmla="*/ 3733535 w 9144000"/>
              <a:gd name="connsiteY10142" fmla="*/ 5172562 h 5510676"/>
              <a:gd name="connsiteX10143" fmla="*/ 3728669 w 9144000"/>
              <a:gd name="connsiteY10143" fmla="*/ 5177164 h 5510676"/>
              <a:gd name="connsiteX10144" fmla="*/ 3718939 w 9144000"/>
              <a:gd name="connsiteY10144" fmla="*/ 5186368 h 5510676"/>
              <a:gd name="connsiteX10145" fmla="*/ 3711471 w 9144000"/>
              <a:gd name="connsiteY10145" fmla="*/ 5182371 h 5510676"/>
              <a:gd name="connsiteX10146" fmla="*/ 3713469 w 9144000"/>
              <a:gd name="connsiteY10146" fmla="*/ 5178636 h 5510676"/>
              <a:gd name="connsiteX10147" fmla="*/ 3721201 w 9144000"/>
              <a:gd name="connsiteY10147" fmla="*/ 5173166 h 5510676"/>
              <a:gd name="connsiteX10148" fmla="*/ 3726933 w 9144000"/>
              <a:gd name="connsiteY10148" fmla="*/ 5171431 h 5510676"/>
              <a:gd name="connsiteX10149" fmla="*/ 3719465 w 9144000"/>
              <a:gd name="connsiteY10149" fmla="*/ 5167433 h 5510676"/>
              <a:gd name="connsiteX10150" fmla="*/ 3704002 w 9144000"/>
              <a:gd name="connsiteY10150" fmla="*/ 5178372 h 5510676"/>
              <a:gd name="connsiteX10151" fmla="*/ 3694270 w 9144000"/>
              <a:gd name="connsiteY10151" fmla="*/ 5187578 h 5510676"/>
              <a:gd name="connsiteX10152" fmla="*/ 3681070 w 9144000"/>
              <a:gd name="connsiteY10152" fmla="*/ 5185315 h 5510676"/>
              <a:gd name="connsiteX10153" fmla="*/ 3660399 w 9144000"/>
              <a:gd name="connsiteY10153" fmla="*/ 5179055 h 5510676"/>
              <a:gd name="connsiteX10154" fmla="*/ 3666999 w 9144000"/>
              <a:gd name="connsiteY10154" fmla="*/ 5180186 h 5510676"/>
              <a:gd name="connsiteX10155" fmla="*/ 3690799 w 9144000"/>
              <a:gd name="connsiteY10155" fmla="*/ 5176111 h 5510676"/>
              <a:gd name="connsiteX10156" fmla="*/ 3700530 w 9144000"/>
              <a:gd name="connsiteY10156" fmla="*/ 5166906 h 5510676"/>
              <a:gd name="connsiteX10157" fmla="*/ 3694798 w 9144000"/>
              <a:gd name="connsiteY10157" fmla="*/ 5168642 h 5510676"/>
              <a:gd name="connsiteX10158" fmla="*/ 3687328 w 9144000"/>
              <a:gd name="connsiteY10158" fmla="*/ 5164645 h 5510676"/>
              <a:gd name="connsiteX10159" fmla="*/ 3691326 w 9144000"/>
              <a:gd name="connsiteY10159" fmla="*/ 5157177 h 5510676"/>
              <a:gd name="connsiteX10160" fmla="*/ 3694193 w 9144000"/>
              <a:gd name="connsiteY10160" fmla="*/ 5156308 h 5510676"/>
              <a:gd name="connsiteX10161" fmla="*/ 3695001 w 9144000"/>
              <a:gd name="connsiteY10161" fmla="*/ 5151594 h 5510676"/>
              <a:gd name="connsiteX10162" fmla="*/ 3684988 w 9144000"/>
              <a:gd name="connsiteY10162" fmla="*/ 5152080 h 5510676"/>
              <a:gd name="connsiteX10163" fmla="*/ 3679256 w 9144000"/>
              <a:gd name="connsiteY10163" fmla="*/ 5153813 h 5510676"/>
              <a:gd name="connsiteX10164" fmla="*/ 3674429 w 9144000"/>
              <a:gd name="connsiteY10164" fmla="*/ 5154049 h 5510676"/>
              <a:gd name="connsiteX10165" fmla="*/ 3669525 w 9144000"/>
              <a:gd name="connsiteY10165" fmla="*/ 5157517 h 5510676"/>
              <a:gd name="connsiteX10166" fmla="*/ 3659795 w 9144000"/>
              <a:gd name="connsiteY10166" fmla="*/ 5166722 h 5510676"/>
              <a:gd name="connsiteX10167" fmla="*/ 3643726 w 9144000"/>
              <a:gd name="connsiteY10167" fmla="*/ 5165328 h 5510676"/>
              <a:gd name="connsiteX10168" fmla="*/ 3637994 w 9144000"/>
              <a:gd name="connsiteY10168" fmla="*/ 5167063 h 5510676"/>
              <a:gd name="connsiteX10169" fmla="*/ 3590393 w 9144000"/>
              <a:gd name="connsiteY10169" fmla="*/ 5175215 h 5510676"/>
              <a:gd name="connsiteX10170" fmla="*/ 3558257 w 9144000"/>
              <a:gd name="connsiteY10170" fmla="*/ 5172426 h 5510676"/>
              <a:gd name="connsiteX10171" fmla="*/ 3539323 w 9144000"/>
              <a:gd name="connsiteY10171" fmla="*/ 5171901 h 5510676"/>
              <a:gd name="connsiteX10172" fmla="*/ 3527857 w 9144000"/>
              <a:gd name="connsiteY10172" fmla="*/ 5175371 h 5510676"/>
              <a:gd name="connsiteX10173" fmla="*/ 3537060 w 9144000"/>
              <a:gd name="connsiteY10173" fmla="*/ 5185101 h 5510676"/>
              <a:gd name="connsiteX10174" fmla="*/ 3533062 w 9144000"/>
              <a:gd name="connsiteY10174" fmla="*/ 5192570 h 5510676"/>
              <a:gd name="connsiteX10175" fmla="*/ 3519861 w 9144000"/>
              <a:gd name="connsiteY10175" fmla="*/ 5190308 h 5510676"/>
              <a:gd name="connsiteX10176" fmla="*/ 3525595 w 9144000"/>
              <a:gd name="connsiteY10176" fmla="*/ 5188572 h 5510676"/>
              <a:gd name="connsiteX10177" fmla="*/ 3523859 w 9144000"/>
              <a:gd name="connsiteY10177" fmla="*/ 5182840 h 5510676"/>
              <a:gd name="connsiteX10178" fmla="*/ 3522124 w 9144000"/>
              <a:gd name="connsiteY10178" fmla="*/ 5177106 h 5510676"/>
              <a:gd name="connsiteX10179" fmla="*/ 3516391 w 9144000"/>
              <a:gd name="connsiteY10179" fmla="*/ 5178842 h 5510676"/>
              <a:gd name="connsiteX10180" fmla="*/ 3512393 w 9144000"/>
              <a:gd name="connsiteY10180" fmla="*/ 5186310 h 5510676"/>
              <a:gd name="connsiteX10181" fmla="*/ 3504925 w 9144000"/>
              <a:gd name="connsiteY10181" fmla="*/ 5182313 h 5510676"/>
              <a:gd name="connsiteX10182" fmla="*/ 3503187 w 9144000"/>
              <a:gd name="connsiteY10182" fmla="*/ 5176580 h 5510676"/>
              <a:gd name="connsiteX10183" fmla="*/ 3489986 w 9144000"/>
              <a:gd name="connsiteY10183" fmla="*/ 5174319 h 5510676"/>
              <a:gd name="connsiteX10184" fmla="*/ 3484255 w 9144000"/>
              <a:gd name="connsiteY10184" fmla="*/ 5176055 h 5510676"/>
              <a:gd name="connsiteX10185" fmla="*/ 3485989 w 9144000"/>
              <a:gd name="connsiteY10185" fmla="*/ 5181787 h 5510676"/>
              <a:gd name="connsiteX10186" fmla="*/ 3491723 w 9144000"/>
              <a:gd name="connsiteY10186" fmla="*/ 5180052 h 5510676"/>
              <a:gd name="connsiteX10187" fmla="*/ 3445858 w 9144000"/>
              <a:gd name="connsiteY10187" fmla="*/ 5193936 h 5510676"/>
              <a:gd name="connsiteX10188" fmla="*/ 3422927 w 9144000"/>
              <a:gd name="connsiteY10188" fmla="*/ 5200878 h 5510676"/>
              <a:gd name="connsiteX10189" fmla="*/ 3413459 w 9144000"/>
              <a:gd name="connsiteY10189" fmla="*/ 5200615 h 5510676"/>
              <a:gd name="connsiteX10190" fmla="*/ 3397390 w 9144000"/>
              <a:gd name="connsiteY10190" fmla="*/ 5199222 h 5510676"/>
              <a:gd name="connsiteX10191" fmla="*/ 3385057 w 9144000"/>
              <a:gd name="connsiteY10191" fmla="*/ 5199825 h 5510676"/>
              <a:gd name="connsiteX10192" fmla="*/ 3379324 w 9144000"/>
              <a:gd name="connsiteY10192" fmla="*/ 5201560 h 5510676"/>
              <a:gd name="connsiteX10193" fmla="*/ 3376458 w 9144000"/>
              <a:gd name="connsiteY10193" fmla="*/ 5202428 h 5510676"/>
              <a:gd name="connsiteX10194" fmla="*/ 3366123 w 9144000"/>
              <a:gd name="connsiteY10194" fmla="*/ 5199299 h 5510676"/>
              <a:gd name="connsiteX10195" fmla="*/ 3374722 w 9144000"/>
              <a:gd name="connsiteY10195" fmla="*/ 5196696 h 5510676"/>
              <a:gd name="connsiteX10196" fmla="*/ 3370119 w 9144000"/>
              <a:gd name="connsiteY10196" fmla="*/ 5191831 h 5510676"/>
              <a:gd name="connsiteX10197" fmla="*/ 3387320 w 9144000"/>
              <a:gd name="connsiteY10197" fmla="*/ 5186624 h 5510676"/>
              <a:gd name="connsiteX10198" fmla="*/ 3402519 w 9144000"/>
              <a:gd name="connsiteY10198" fmla="*/ 5185151 h 5510676"/>
              <a:gd name="connsiteX10199" fmla="*/ 3417720 w 9144000"/>
              <a:gd name="connsiteY10199" fmla="*/ 5183679 h 5510676"/>
              <a:gd name="connsiteX10200" fmla="*/ 3449335 w 9144000"/>
              <a:gd name="connsiteY10200" fmla="*/ 5179585 h 5510676"/>
              <a:gd name="connsiteX10201" fmla="*/ 3449241 w 9144000"/>
              <a:gd name="connsiteY10201" fmla="*/ 5179532 h 5510676"/>
              <a:gd name="connsiteX10202" fmla="*/ 3452108 w 9144000"/>
              <a:gd name="connsiteY10202" fmla="*/ 5178666 h 5510676"/>
              <a:gd name="connsiteX10203" fmla="*/ 3460706 w 9144000"/>
              <a:gd name="connsiteY10203" fmla="*/ 5176067 h 5510676"/>
              <a:gd name="connsiteX10204" fmla="*/ 3460158 w 9144000"/>
              <a:gd name="connsiteY10204" fmla="*/ 5177090 h 5510676"/>
              <a:gd name="connsiteX10205" fmla="*/ 3471052 w 9144000"/>
              <a:gd name="connsiteY10205" fmla="*/ 5173792 h 5510676"/>
              <a:gd name="connsiteX10206" fmla="*/ 3462716 w 9144000"/>
              <a:gd name="connsiteY10206" fmla="*/ 5166928 h 5510676"/>
              <a:gd name="connsiteX10207" fmla="*/ 3461848 w 9144000"/>
              <a:gd name="connsiteY10207" fmla="*/ 5164061 h 5510676"/>
              <a:gd name="connsiteX10208" fmla="*/ 3469317 w 9144000"/>
              <a:gd name="connsiteY10208" fmla="*/ 5168059 h 5510676"/>
              <a:gd name="connsiteX10209" fmla="*/ 3472986 w 9144000"/>
              <a:gd name="connsiteY10209" fmla="*/ 5164586 h 5510676"/>
              <a:gd name="connsiteX10210" fmla="*/ 3464777 w 9144000"/>
              <a:gd name="connsiteY10210" fmla="*/ 5163175 h 5510676"/>
              <a:gd name="connsiteX10211" fmla="*/ 3461848 w 9144000"/>
              <a:gd name="connsiteY10211" fmla="*/ 5164061 h 5510676"/>
              <a:gd name="connsiteX10212" fmla="*/ 3461759 w 9144000"/>
              <a:gd name="connsiteY10212" fmla="*/ 5164014 h 5510676"/>
              <a:gd name="connsiteX10213" fmla="*/ 3457889 w 9144000"/>
              <a:gd name="connsiteY10213" fmla="*/ 5167672 h 5510676"/>
              <a:gd name="connsiteX10214" fmla="*/ 3460718 w 9144000"/>
              <a:gd name="connsiteY10214" fmla="*/ 5170663 h 5510676"/>
              <a:gd name="connsiteX10215" fmla="*/ 3457851 w 9144000"/>
              <a:gd name="connsiteY10215" fmla="*/ 5171530 h 5510676"/>
              <a:gd name="connsiteX10216" fmla="*/ 3455269 w 9144000"/>
              <a:gd name="connsiteY10216" fmla="*/ 5170149 h 5510676"/>
              <a:gd name="connsiteX10217" fmla="*/ 3453240 w 9144000"/>
              <a:gd name="connsiteY10217" fmla="*/ 5172065 h 5510676"/>
              <a:gd name="connsiteX10218" fmla="*/ 3434305 w 9144000"/>
              <a:gd name="connsiteY10218" fmla="*/ 5171532 h 5510676"/>
              <a:gd name="connsiteX10219" fmla="*/ 3426234 w 9144000"/>
              <a:gd name="connsiteY10219" fmla="*/ 5168585 h 5510676"/>
              <a:gd name="connsiteX10220" fmla="*/ 3419982 w 9144000"/>
              <a:gd name="connsiteY10220" fmla="*/ 5170478 h 5510676"/>
              <a:gd name="connsiteX10221" fmla="*/ 3408516 w 9144000"/>
              <a:gd name="connsiteY10221" fmla="*/ 5173948 h 5510676"/>
              <a:gd name="connsiteX10222" fmla="*/ 3402783 w 9144000"/>
              <a:gd name="connsiteY10222" fmla="*/ 5175684 h 5510676"/>
              <a:gd name="connsiteX10223" fmla="*/ 3395313 w 9144000"/>
              <a:gd name="connsiteY10223" fmla="*/ 5171687 h 5510676"/>
              <a:gd name="connsiteX10224" fmla="*/ 3381356 w 9144000"/>
              <a:gd name="connsiteY10224" fmla="*/ 5170475 h 5510676"/>
              <a:gd name="connsiteX10225" fmla="*/ 3379803 w 9144000"/>
              <a:gd name="connsiteY10225" fmla="*/ 5172361 h 5510676"/>
              <a:gd name="connsiteX10226" fmla="*/ 3377810 w 9144000"/>
              <a:gd name="connsiteY10226" fmla="*/ 5170253 h 5510676"/>
              <a:gd name="connsiteX10227" fmla="*/ 3376543 w 9144000"/>
              <a:gd name="connsiteY10227" fmla="*/ 5170218 h 5510676"/>
              <a:gd name="connsiteX10228" fmla="*/ 3366035 w 9144000"/>
              <a:gd name="connsiteY10228" fmla="*/ 5173393 h 5510676"/>
              <a:gd name="connsiteX10229" fmla="*/ 3345102 w 9144000"/>
              <a:gd name="connsiteY10229" fmla="*/ 5176593 h 5510676"/>
              <a:gd name="connsiteX10230" fmla="*/ 3329899 w 9144000"/>
              <a:gd name="connsiteY10230" fmla="*/ 5178059 h 5510676"/>
              <a:gd name="connsiteX10231" fmla="*/ 3323737 w 9144000"/>
              <a:gd name="connsiteY10231" fmla="*/ 5171539 h 5510676"/>
              <a:gd name="connsiteX10232" fmla="*/ 3323309 w 9144000"/>
              <a:gd name="connsiteY10232" fmla="*/ 5171579 h 5510676"/>
              <a:gd name="connsiteX10233" fmla="*/ 3308110 w 9144000"/>
              <a:gd name="connsiteY10233" fmla="*/ 5173052 h 5510676"/>
              <a:gd name="connsiteX10234" fmla="*/ 3280575 w 9144000"/>
              <a:gd name="connsiteY10234" fmla="*/ 5175130 h 5510676"/>
              <a:gd name="connsiteX10235" fmla="*/ 3277430 w 9144000"/>
              <a:gd name="connsiteY10235" fmla="*/ 5174856 h 5510676"/>
              <a:gd name="connsiteX10236" fmla="*/ 3248427 w 9144000"/>
              <a:gd name="connsiteY10236" fmla="*/ 5177653 h 5510676"/>
              <a:gd name="connsiteX10237" fmla="*/ 3246173 w 9144000"/>
              <a:gd name="connsiteY10237" fmla="*/ 5178333 h 5510676"/>
              <a:gd name="connsiteX10238" fmla="*/ 3254776 w 9144000"/>
              <a:gd name="connsiteY10238" fmla="*/ 5182940 h 5510676"/>
              <a:gd name="connsiteX10239" fmla="*/ 3286911 w 9144000"/>
              <a:gd name="connsiteY10239" fmla="*/ 5185728 h 5510676"/>
              <a:gd name="connsiteX10240" fmla="*/ 3296379 w 9144000"/>
              <a:gd name="connsiteY10240" fmla="*/ 5185990 h 5510676"/>
              <a:gd name="connsiteX10241" fmla="*/ 3311581 w 9144000"/>
              <a:gd name="connsiteY10241" fmla="*/ 5184518 h 5510676"/>
              <a:gd name="connsiteX10242" fmla="*/ 3349450 w 9144000"/>
              <a:gd name="connsiteY10242" fmla="*/ 5185572 h 5510676"/>
              <a:gd name="connsiteX10243" fmla="*/ 3356918 w 9144000"/>
              <a:gd name="connsiteY10243" fmla="*/ 5189568 h 5510676"/>
              <a:gd name="connsiteX10244" fmla="*/ 3358917 w 9144000"/>
              <a:gd name="connsiteY10244" fmla="*/ 5185833 h 5510676"/>
              <a:gd name="connsiteX10245" fmla="*/ 3362651 w 9144000"/>
              <a:gd name="connsiteY10245" fmla="*/ 5187834 h 5510676"/>
              <a:gd name="connsiteX10246" fmla="*/ 3358655 w 9144000"/>
              <a:gd name="connsiteY10246" fmla="*/ 5195302 h 5510676"/>
              <a:gd name="connsiteX10247" fmla="*/ 3350053 w 9144000"/>
              <a:gd name="connsiteY10247" fmla="*/ 5197906 h 5510676"/>
              <a:gd name="connsiteX10248" fmla="*/ 3347188 w 9144000"/>
              <a:gd name="connsiteY10248" fmla="*/ 5198773 h 5510676"/>
              <a:gd name="connsiteX10249" fmla="*/ 3348923 w 9144000"/>
              <a:gd name="connsiteY10249" fmla="*/ 5204506 h 5510676"/>
              <a:gd name="connsiteX10250" fmla="*/ 3350659 w 9144000"/>
              <a:gd name="connsiteY10250" fmla="*/ 5210238 h 5510676"/>
              <a:gd name="connsiteX10251" fmla="*/ 3344058 w 9144000"/>
              <a:gd name="connsiteY10251" fmla="*/ 5209109 h 5510676"/>
              <a:gd name="connsiteX10252" fmla="*/ 3337457 w 9144000"/>
              <a:gd name="connsiteY10252" fmla="*/ 5207977 h 5510676"/>
              <a:gd name="connsiteX10253" fmla="*/ 3329989 w 9144000"/>
              <a:gd name="connsiteY10253" fmla="*/ 5203979 h 5510676"/>
              <a:gd name="connsiteX10254" fmla="*/ 3326255 w 9144000"/>
              <a:gd name="connsiteY10254" fmla="*/ 5201980 h 5510676"/>
              <a:gd name="connsiteX10255" fmla="*/ 3322521 w 9144000"/>
              <a:gd name="connsiteY10255" fmla="*/ 5199982 h 5510676"/>
              <a:gd name="connsiteX10256" fmla="*/ 3301849 w 9144000"/>
              <a:gd name="connsiteY10256" fmla="*/ 5193722 h 5510676"/>
              <a:gd name="connsiteX10257" fmla="*/ 3282916 w 9144000"/>
              <a:gd name="connsiteY10257" fmla="*/ 5193196 h 5510676"/>
              <a:gd name="connsiteX10258" fmla="*/ 3265715 w 9144000"/>
              <a:gd name="connsiteY10258" fmla="*/ 5198403 h 5510676"/>
              <a:gd name="connsiteX10259" fmla="*/ 3252515 w 9144000"/>
              <a:gd name="connsiteY10259" fmla="*/ 5196141 h 5510676"/>
              <a:gd name="connsiteX10260" fmla="*/ 3246781 w 9144000"/>
              <a:gd name="connsiteY10260" fmla="*/ 5197876 h 5510676"/>
              <a:gd name="connsiteX10261" fmla="*/ 3235315 w 9144000"/>
              <a:gd name="connsiteY10261" fmla="*/ 5201348 h 5510676"/>
              <a:gd name="connsiteX10262" fmla="*/ 3210648 w 9144000"/>
              <a:gd name="connsiteY10262" fmla="*/ 5202556 h 5510676"/>
              <a:gd name="connsiteX10263" fmla="*/ 3198314 w 9144000"/>
              <a:gd name="connsiteY10263" fmla="*/ 5203161 h 5510676"/>
              <a:gd name="connsiteX10264" fmla="*/ 3172204 w 9144000"/>
              <a:gd name="connsiteY10264" fmla="*/ 5205329 h 5510676"/>
              <a:gd name="connsiteX10265" fmla="*/ 3175621 w 9144000"/>
              <a:gd name="connsiteY10265" fmla="*/ 5205917 h 5510676"/>
              <a:gd name="connsiteX10266" fmla="*/ 3171621 w 9144000"/>
              <a:gd name="connsiteY10266" fmla="*/ 5213382 h 5510676"/>
              <a:gd name="connsiteX10267" fmla="*/ 3165020 w 9144000"/>
              <a:gd name="connsiteY10267" fmla="*/ 5212250 h 5510676"/>
              <a:gd name="connsiteX10268" fmla="*/ 3152686 w 9144000"/>
              <a:gd name="connsiteY10268" fmla="*/ 5212848 h 5510676"/>
              <a:gd name="connsiteX10269" fmla="*/ 3150966 w 9144000"/>
              <a:gd name="connsiteY10269" fmla="*/ 5207158 h 5510676"/>
              <a:gd name="connsiteX10270" fmla="*/ 3064375 w 9144000"/>
              <a:gd name="connsiteY10270" fmla="*/ 5215545 h 5510676"/>
              <a:gd name="connsiteX10271" fmla="*/ 3020774 w 9144000"/>
              <a:gd name="connsiteY10271" fmla="*/ 5216228 h 5510676"/>
              <a:gd name="connsiteX10272" fmla="*/ 3003574 w 9144000"/>
              <a:gd name="connsiteY10272" fmla="*/ 5221434 h 5510676"/>
              <a:gd name="connsiteX10273" fmla="*/ 2975436 w 9144000"/>
              <a:gd name="connsiteY10273" fmla="*/ 5211177 h 5510676"/>
              <a:gd name="connsiteX10274" fmla="*/ 2951335 w 9144000"/>
              <a:gd name="connsiteY10274" fmla="*/ 5215485 h 5510676"/>
              <a:gd name="connsiteX10275" fmla="*/ 2953608 w 9144000"/>
              <a:gd name="connsiteY10275" fmla="*/ 5216702 h 5510676"/>
              <a:gd name="connsiteX10276" fmla="*/ 2940407 w 9144000"/>
              <a:gd name="connsiteY10276" fmla="*/ 5214434 h 5510676"/>
              <a:gd name="connsiteX10277" fmla="*/ 2923205 w 9144000"/>
              <a:gd name="connsiteY10277" fmla="*/ 5219633 h 5510676"/>
              <a:gd name="connsiteX10278" fmla="*/ 2911407 w 9144000"/>
              <a:gd name="connsiteY10278" fmla="*/ 5221950 h 5510676"/>
              <a:gd name="connsiteX10279" fmla="*/ 2916371 w 9144000"/>
              <a:gd name="connsiteY10279" fmla="*/ 5222800 h 5510676"/>
              <a:gd name="connsiteX10280" fmla="*/ 2922103 w 9144000"/>
              <a:gd name="connsiteY10280" fmla="*/ 5221064 h 5510676"/>
              <a:gd name="connsiteX10281" fmla="*/ 2927835 w 9144000"/>
              <a:gd name="connsiteY10281" fmla="*/ 5219330 h 5510676"/>
              <a:gd name="connsiteX10282" fmla="*/ 2973173 w 9144000"/>
              <a:gd name="connsiteY10282" fmla="*/ 5224379 h 5510676"/>
              <a:gd name="connsiteX10283" fmla="*/ 2997842 w 9144000"/>
              <a:gd name="connsiteY10283" fmla="*/ 5223170 h 5510676"/>
              <a:gd name="connsiteX10284" fmla="*/ 3025376 w 9144000"/>
              <a:gd name="connsiteY10284" fmla="*/ 5221093 h 5510676"/>
              <a:gd name="connsiteX10285" fmla="*/ 3060379 w 9144000"/>
              <a:gd name="connsiteY10285" fmla="*/ 5223012 h 5510676"/>
              <a:gd name="connsiteX10286" fmla="*/ 3113185 w 9144000"/>
              <a:gd name="connsiteY10286" fmla="*/ 5232060 h 5510676"/>
              <a:gd name="connsiteX10287" fmla="*/ 3107452 w 9144000"/>
              <a:gd name="connsiteY10287" fmla="*/ 5233797 h 5510676"/>
              <a:gd name="connsiteX10288" fmla="*/ 3101720 w 9144000"/>
              <a:gd name="connsiteY10288" fmla="*/ 5235532 h 5510676"/>
              <a:gd name="connsiteX10289" fmla="*/ 3094251 w 9144000"/>
              <a:gd name="connsiteY10289" fmla="*/ 5231536 h 5510676"/>
              <a:gd name="connsiteX10290" fmla="*/ 3084784 w 9144000"/>
              <a:gd name="connsiteY10290" fmla="*/ 5231272 h 5510676"/>
              <a:gd name="connsiteX10291" fmla="*/ 3071582 w 9144000"/>
              <a:gd name="connsiteY10291" fmla="*/ 5229010 h 5510676"/>
              <a:gd name="connsiteX10292" fmla="*/ 3056383 w 9144000"/>
              <a:gd name="connsiteY10292" fmla="*/ 5230482 h 5510676"/>
              <a:gd name="connsiteX10293" fmla="*/ 3071319 w 9144000"/>
              <a:gd name="connsiteY10293" fmla="*/ 5238478 h 5510676"/>
              <a:gd name="connsiteX10294" fmla="*/ 3077051 w 9144000"/>
              <a:gd name="connsiteY10294" fmla="*/ 5236741 h 5510676"/>
              <a:gd name="connsiteX10295" fmla="*/ 3096855 w 9144000"/>
              <a:gd name="connsiteY10295" fmla="*/ 5240134 h 5510676"/>
              <a:gd name="connsiteX10296" fmla="*/ 3120655 w 9144000"/>
              <a:gd name="connsiteY10296" fmla="*/ 5236059 h 5510676"/>
              <a:gd name="connsiteX10297" fmla="*/ 3122653 w 9144000"/>
              <a:gd name="connsiteY10297" fmla="*/ 5232324 h 5510676"/>
              <a:gd name="connsiteX10298" fmla="*/ 3124651 w 9144000"/>
              <a:gd name="connsiteY10298" fmla="*/ 5228590 h 5510676"/>
              <a:gd name="connsiteX10299" fmla="*/ 3143587 w 9144000"/>
              <a:gd name="connsiteY10299" fmla="*/ 5229117 h 5510676"/>
              <a:gd name="connsiteX10300" fmla="*/ 3151923 w 9144000"/>
              <a:gd name="connsiteY10300" fmla="*/ 5235980 h 5510676"/>
              <a:gd name="connsiteX10301" fmla="*/ 3159392 w 9144000"/>
              <a:gd name="connsiteY10301" fmla="*/ 5239977 h 5510676"/>
              <a:gd name="connsiteX10302" fmla="*/ 3171726 w 9144000"/>
              <a:gd name="connsiteY10302" fmla="*/ 5239374 h 5510676"/>
              <a:gd name="connsiteX10303" fmla="*/ 3183191 w 9144000"/>
              <a:gd name="connsiteY10303" fmla="*/ 5235903 h 5510676"/>
              <a:gd name="connsiteX10304" fmla="*/ 3196393 w 9144000"/>
              <a:gd name="connsiteY10304" fmla="*/ 5238164 h 5510676"/>
              <a:gd name="connsiteX10305" fmla="*/ 3198128 w 9144000"/>
              <a:gd name="connsiteY10305" fmla="*/ 5243897 h 5510676"/>
              <a:gd name="connsiteX10306" fmla="*/ 3205598 w 9144000"/>
              <a:gd name="connsiteY10306" fmla="*/ 5247894 h 5510676"/>
              <a:gd name="connsiteX10307" fmla="*/ 3212198 w 9144000"/>
              <a:gd name="connsiteY10307" fmla="*/ 5249026 h 5510676"/>
              <a:gd name="connsiteX10308" fmla="*/ 3171199 w 9144000"/>
              <a:gd name="connsiteY10308" fmla="*/ 5258308 h 5510676"/>
              <a:gd name="connsiteX10309" fmla="*/ 3148267 w 9144000"/>
              <a:gd name="connsiteY10309" fmla="*/ 5265250 h 5510676"/>
              <a:gd name="connsiteX10310" fmla="*/ 3135065 w 9144000"/>
              <a:gd name="connsiteY10310" fmla="*/ 5262988 h 5510676"/>
              <a:gd name="connsiteX10311" fmla="*/ 3129331 w 9144000"/>
              <a:gd name="connsiteY10311" fmla="*/ 5264725 h 5510676"/>
              <a:gd name="connsiteX10312" fmla="*/ 3131068 w 9144000"/>
              <a:gd name="connsiteY10312" fmla="*/ 5270457 h 5510676"/>
              <a:gd name="connsiteX10313" fmla="*/ 3129937 w 9144000"/>
              <a:gd name="connsiteY10313" fmla="*/ 5277057 h 5510676"/>
              <a:gd name="connsiteX10314" fmla="*/ 3119602 w 9144000"/>
              <a:gd name="connsiteY10314" fmla="*/ 5273928 h 5510676"/>
              <a:gd name="connsiteX10315" fmla="*/ 3113868 w 9144000"/>
              <a:gd name="connsiteY10315" fmla="*/ 5275664 h 5510676"/>
              <a:gd name="connsiteX10316" fmla="*/ 3108136 w 9144000"/>
              <a:gd name="connsiteY10316" fmla="*/ 5277399 h 5510676"/>
              <a:gd name="connsiteX10317" fmla="*/ 3103534 w 9144000"/>
              <a:gd name="connsiteY10317" fmla="*/ 5272534 h 5510676"/>
              <a:gd name="connsiteX10318" fmla="*/ 3101798 w 9144000"/>
              <a:gd name="connsiteY10318" fmla="*/ 5266801 h 5510676"/>
              <a:gd name="connsiteX10319" fmla="*/ 3100667 w 9144000"/>
              <a:gd name="connsiteY10319" fmla="*/ 5273401 h 5510676"/>
              <a:gd name="connsiteX10320" fmla="*/ 3093198 w 9144000"/>
              <a:gd name="connsiteY10320" fmla="*/ 5269404 h 5510676"/>
              <a:gd name="connsiteX10321" fmla="*/ 3081731 w 9144000"/>
              <a:gd name="connsiteY10321" fmla="*/ 5272876 h 5510676"/>
              <a:gd name="connsiteX10322" fmla="*/ 3075999 w 9144000"/>
              <a:gd name="connsiteY10322" fmla="*/ 5274611 h 5510676"/>
              <a:gd name="connsiteX10323" fmla="*/ 3079996 w 9144000"/>
              <a:gd name="connsiteY10323" fmla="*/ 5267142 h 5510676"/>
              <a:gd name="connsiteX10324" fmla="*/ 3066795 w 9144000"/>
              <a:gd name="connsiteY10324" fmla="*/ 5264880 h 5510676"/>
              <a:gd name="connsiteX10325" fmla="*/ 3055329 w 9144000"/>
              <a:gd name="connsiteY10325" fmla="*/ 5268351 h 5510676"/>
              <a:gd name="connsiteX10326" fmla="*/ 3062797 w 9144000"/>
              <a:gd name="connsiteY10326" fmla="*/ 5272349 h 5510676"/>
              <a:gd name="connsiteX10327" fmla="*/ 3051332 w 9144000"/>
              <a:gd name="connsiteY10327" fmla="*/ 5275821 h 5510676"/>
              <a:gd name="connsiteX10328" fmla="*/ 3042733 w 9144000"/>
              <a:gd name="connsiteY10328" fmla="*/ 5278424 h 5510676"/>
              <a:gd name="connsiteX10329" fmla="*/ 3047335 w 9144000"/>
              <a:gd name="connsiteY10329" fmla="*/ 5283288 h 5510676"/>
              <a:gd name="connsiteX10330" fmla="*/ 3043335 w 9144000"/>
              <a:gd name="connsiteY10330" fmla="*/ 5290759 h 5510676"/>
              <a:gd name="connsiteX10331" fmla="*/ 3038734 w 9144000"/>
              <a:gd name="connsiteY10331" fmla="*/ 5285891 h 5510676"/>
              <a:gd name="connsiteX10332" fmla="*/ 3034133 w 9144000"/>
              <a:gd name="connsiteY10332" fmla="*/ 5281027 h 5510676"/>
              <a:gd name="connsiteX10333" fmla="*/ 3026664 w 9144000"/>
              <a:gd name="connsiteY10333" fmla="*/ 5277029 h 5510676"/>
              <a:gd name="connsiteX10334" fmla="*/ 3030661 w 9144000"/>
              <a:gd name="connsiteY10334" fmla="*/ 5269560 h 5510676"/>
              <a:gd name="connsiteX10335" fmla="*/ 3005993 w 9144000"/>
              <a:gd name="connsiteY10335" fmla="*/ 5270769 h 5510676"/>
              <a:gd name="connsiteX10336" fmla="*/ 2977328 w 9144000"/>
              <a:gd name="connsiteY10336" fmla="*/ 5279448 h 5510676"/>
              <a:gd name="connsiteX10337" fmla="*/ 2965862 w 9144000"/>
              <a:gd name="connsiteY10337" fmla="*/ 5282919 h 5510676"/>
              <a:gd name="connsiteX10338" fmla="*/ 2978196 w 9144000"/>
              <a:gd name="connsiteY10338" fmla="*/ 5282315 h 5510676"/>
              <a:gd name="connsiteX10339" fmla="*/ 2984797 w 9144000"/>
              <a:gd name="connsiteY10339" fmla="*/ 5283444 h 5510676"/>
              <a:gd name="connsiteX10340" fmla="*/ 2980799 w 9144000"/>
              <a:gd name="connsiteY10340" fmla="*/ 5290913 h 5510676"/>
              <a:gd name="connsiteX10341" fmla="*/ 2956131 w 9144000"/>
              <a:gd name="connsiteY10341" fmla="*/ 5292123 h 5510676"/>
              <a:gd name="connsiteX10342" fmla="*/ 2954397 w 9144000"/>
              <a:gd name="connsiteY10342" fmla="*/ 5286390 h 5510676"/>
              <a:gd name="connsiteX10343" fmla="*/ 2945191 w 9144000"/>
              <a:gd name="connsiteY10343" fmla="*/ 5276660 h 5510676"/>
              <a:gd name="connsiteX10344" fmla="*/ 2937724 w 9144000"/>
              <a:gd name="connsiteY10344" fmla="*/ 5272662 h 5510676"/>
              <a:gd name="connsiteX10345" fmla="*/ 2914791 w 9144000"/>
              <a:gd name="connsiteY10345" fmla="*/ 5279604 h 5510676"/>
              <a:gd name="connsiteX10346" fmla="*/ 2905061 w 9144000"/>
              <a:gd name="connsiteY10346" fmla="*/ 5288808 h 5510676"/>
              <a:gd name="connsiteX10347" fmla="*/ 2910794 w 9144000"/>
              <a:gd name="connsiteY10347" fmla="*/ 5287073 h 5510676"/>
              <a:gd name="connsiteX10348" fmla="*/ 2923995 w 9144000"/>
              <a:gd name="connsiteY10348" fmla="*/ 5289335 h 5510676"/>
              <a:gd name="connsiteX10349" fmla="*/ 2925731 w 9144000"/>
              <a:gd name="connsiteY10349" fmla="*/ 5295068 h 5510676"/>
              <a:gd name="connsiteX10350" fmla="*/ 2906797 w 9144000"/>
              <a:gd name="connsiteY10350" fmla="*/ 5294541 h 5510676"/>
              <a:gd name="connsiteX10351" fmla="*/ 2886732 w 9144000"/>
              <a:gd name="connsiteY10351" fmla="*/ 5300616 h 5510676"/>
              <a:gd name="connsiteX10352" fmla="*/ 2882129 w 9144000"/>
              <a:gd name="connsiteY10352" fmla="*/ 5295751 h 5510676"/>
              <a:gd name="connsiteX10353" fmla="*/ 2886124 w 9144000"/>
              <a:gd name="connsiteY10353" fmla="*/ 5288282 h 5510676"/>
              <a:gd name="connsiteX10354" fmla="*/ 2890123 w 9144000"/>
              <a:gd name="connsiteY10354" fmla="*/ 5280813 h 5510676"/>
              <a:gd name="connsiteX10355" fmla="*/ 2895857 w 9144000"/>
              <a:gd name="connsiteY10355" fmla="*/ 5279077 h 5510676"/>
              <a:gd name="connsiteX10356" fmla="*/ 2898723 w 9144000"/>
              <a:gd name="connsiteY10356" fmla="*/ 5278209 h 5510676"/>
              <a:gd name="connsiteX10357" fmla="*/ 2900722 w 9144000"/>
              <a:gd name="connsiteY10357" fmla="*/ 5274474 h 5510676"/>
              <a:gd name="connsiteX10358" fmla="*/ 2894121 w 9144000"/>
              <a:gd name="connsiteY10358" fmla="*/ 5273344 h 5510676"/>
              <a:gd name="connsiteX10359" fmla="*/ 2882655 w 9144000"/>
              <a:gd name="connsiteY10359" fmla="*/ 5276815 h 5510676"/>
              <a:gd name="connsiteX10360" fmla="*/ 2870322 w 9144000"/>
              <a:gd name="connsiteY10360" fmla="*/ 5277420 h 5510676"/>
              <a:gd name="connsiteX10361" fmla="*/ 2863719 w 9144000"/>
              <a:gd name="connsiteY10361" fmla="*/ 5276289 h 5510676"/>
              <a:gd name="connsiteX10362" fmla="*/ 2833320 w 9144000"/>
              <a:gd name="connsiteY10362" fmla="*/ 5279234 h 5510676"/>
              <a:gd name="connsiteX10363" fmla="*/ 2827586 w 9144000"/>
              <a:gd name="connsiteY10363" fmla="*/ 5280970 h 5510676"/>
              <a:gd name="connsiteX10364" fmla="*/ 2848256 w 9144000"/>
              <a:gd name="connsiteY10364" fmla="*/ 5287228 h 5510676"/>
              <a:gd name="connsiteX10365" fmla="*/ 2851727 w 9144000"/>
              <a:gd name="connsiteY10365" fmla="*/ 5298695 h 5510676"/>
              <a:gd name="connsiteX10366" fmla="*/ 2825061 w 9144000"/>
              <a:gd name="connsiteY10366" fmla="*/ 5303638 h 5510676"/>
              <a:gd name="connsiteX10367" fmla="*/ 2815593 w 9144000"/>
              <a:gd name="connsiteY10367" fmla="*/ 5303375 h 5510676"/>
              <a:gd name="connsiteX10368" fmla="*/ 2804128 w 9144000"/>
              <a:gd name="connsiteY10368" fmla="*/ 5306846 h 5510676"/>
              <a:gd name="connsiteX10369" fmla="*/ 2796659 w 9144000"/>
              <a:gd name="connsiteY10369" fmla="*/ 5302849 h 5510676"/>
              <a:gd name="connsiteX10370" fmla="*/ 2789191 w 9144000"/>
              <a:gd name="connsiteY10370" fmla="*/ 5298851 h 5510676"/>
              <a:gd name="connsiteX10371" fmla="*/ 2753056 w 9144000"/>
              <a:gd name="connsiteY10371" fmla="*/ 5303532 h 5510676"/>
              <a:gd name="connsiteX10372" fmla="*/ 2767994 w 9144000"/>
              <a:gd name="connsiteY10372" fmla="*/ 5311526 h 5510676"/>
              <a:gd name="connsiteX10373" fmla="*/ 2775462 w 9144000"/>
              <a:gd name="connsiteY10373" fmla="*/ 5315524 h 5510676"/>
              <a:gd name="connsiteX10374" fmla="*/ 2769730 w 9144000"/>
              <a:gd name="connsiteY10374" fmla="*/ 5317260 h 5510676"/>
              <a:gd name="connsiteX10375" fmla="*/ 2763997 w 9144000"/>
              <a:gd name="connsiteY10375" fmla="*/ 5318996 h 5510676"/>
              <a:gd name="connsiteX10376" fmla="*/ 2750794 w 9144000"/>
              <a:gd name="connsiteY10376" fmla="*/ 5316733 h 5510676"/>
              <a:gd name="connsiteX10377" fmla="*/ 2733596 w 9144000"/>
              <a:gd name="connsiteY10377" fmla="*/ 5321940 h 5510676"/>
              <a:gd name="connsiteX10378" fmla="*/ 2731861 w 9144000"/>
              <a:gd name="connsiteY10378" fmla="*/ 5316207 h 5510676"/>
              <a:gd name="connsiteX10379" fmla="*/ 2724391 w 9144000"/>
              <a:gd name="connsiteY10379" fmla="*/ 5312211 h 5510676"/>
              <a:gd name="connsiteX10380" fmla="*/ 2743327 w 9144000"/>
              <a:gd name="connsiteY10380" fmla="*/ 5312736 h 5510676"/>
              <a:gd name="connsiteX10381" fmla="*/ 2749060 w 9144000"/>
              <a:gd name="connsiteY10381" fmla="*/ 5311000 h 5510676"/>
              <a:gd name="connsiteX10382" fmla="*/ 2728390 w 9144000"/>
              <a:gd name="connsiteY10382" fmla="*/ 5304741 h 5510676"/>
              <a:gd name="connsiteX10383" fmla="*/ 2712926 w 9144000"/>
              <a:gd name="connsiteY10383" fmla="*/ 5315680 h 5510676"/>
              <a:gd name="connsiteX10384" fmla="*/ 2707193 w 9144000"/>
              <a:gd name="connsiteY10384" fmla="*/ 5317417 h 5510676"/>
              <a:gd name="connsiteX10385" fmla="*/ 2695726 w 9144000"/>
              <a:gd name="connsiteY10385" fmla="*/ 5320888 h 5510676"/>
              <a:gd name="connsiteX10386" fmla="*/ 2689125 w 9144000"/>
              <a:gd name="connsiteY10386" fmla="*/ 5319756 h 5510676"/>
              <a:gd name="connsiteX10387" fmla="*/ 2691124 w 9144000"/>
              <a:gd name="connsiteY10387" fmla="*/ 5316021 h 5510676"/>
              <a:gd name="connsiteX10388" fmla="*/ 2699724 w 9144000"/>
              <a:gd name="connsiteY10388" fmla="*/ 5313419 h 5510676"/>
              <a:gd name="connsiteX10389" fmla="*/ 2705456 w 9144000"/>
              <a:gd name="connsiteY10389" fmla="*/ 5311683 h 5510676"/>
              <a:gd name="connsiteX10390" fmla="*/ 2679054 w 9144000"/>
              <a:gd name="connsiteY10390" fmla="*/ 5307159 h 5510676"/>
              <a:gd name="connsiteX10391" fmla="*/ 2656120 w 9144000"/>
              <a:gd name="connsiteY10391" fmla="*/ 5314101 h 5510676"/>
              <a:gd name="connsiteX10392" fmla="*/ 2660120 w 9144000"/>
              <a:gd name="connsiteY10392" fmla="*/ 5306633 h 5510676"/>
              <a:gd name="connsiteX10393" fmla="*/ 2644655 w 9144000"/>
              <a:gd name="connsiteY10393" fmla="*/ 5317572 h 5510676"/>
              <a:gd name="connsiteX10394" fmla="*/ 2642920 w 9144000"/>
              <a:gd name="connsiteY10394" fmla="*/ 5311840 h 5510676"/>
              <a:gd name="connsiteX10395" fmla="*/ 2628588 w 9144000"/>
              <a:gd name="connsiteY10395" fmla="*/ 5316179 h 5510676"/>
              <a:gd name="connsiteX10396" fmla="*/ 2618252 w 9144000"/>
              <a:gd name="connsiteY10396" fmla="*/ 5313049 h 5510676"/>
              <a:gd name="connsiteX10397" fmla="*/ 2646917 w 9144000"/>
              <a:gd name="connsiteY10397" fmla="*/ 5304372 h 5510676"/>
              <a:gd name="connsiteX10398" fmla="*/ 2687049 w 9144000"/>
              <a:gd name="connsiteY10398" fmla="*/ 5292222 h 5510676"/>
              <a:gd name="connsiteX10399" fmla="*/ 2685312 w 9144000"/>
              <a:gd name="connsiteY10399" fmla="*/ 5286489 h 5510676"/>
              <a:gd name="connsiteX10400" fmla="*/ 2671848 w 9144000"/>
              <a:gd name="connsiteY10400" fmla="*/ 5293695 h 5510676"/>
              <a:gd name="connsiteX10401" fmla="*/ 2657516 w 9144000"/>
              <a:gd name="connsiteY10401" fmla="*/ 5298034 h 5510676"/>
              <a:gd name="connsiteX10402" fmla="*/ 2650916 w 9144000"/>
              <a:gd name="connsiteY10402" fmla="*/ 5296902 h 5510676"/>
              <a:gd name="connsiteX10403" fmla="*/ 2631980 w 9144000"/>
              <a:gd name="connsiteY10403" fmla="*/ 5296376 h 5510676"/>
              <a:gd name="connsiteX10404" fmla="*/ 2611309 w 9144000"/>
              <a:gd name="connsiteY10404" fmla="*/ 5290116 h 5510676"/>
              <a:gd name="connsiteX10405" fmla="*/ 2603841 w 9144000"/>
              <a:gd name="connsiteY10405" fmla="*/ 5286119 h 5510676"/>
              <a:gd name="connsiteX10406" fmla="*/ 2598109 w 9144000"/>
              <a:gd name="connsiteY10406" fmla="*/ 5287854 h 5510676"/>
              <a:gd name="connsiteX10407" fmla="*/ 2582908 w 9144000"/>
              <a:gd name="connsiteY10407" fmla="*/ 5289326 h 5510676"/>
              <a:gd name="connsiteX10408" fmla="*/ 2573442 w 9144000"/>
              <a:gd name="connsiteY10408" fmla="*/ 5289063 h 5510676"/>
              <a:gd name="connsiteX10409" fmla="*/ 2561976 w 9144000"/>
              <a:gd name="connsiteY10409" fmla="*/ 5292535 h 5510676"/>
              <a:gd name="connsiteX10410" fmla="*/ 2543041 w 9144000"/>
              <a:gd name="connsiteY10410" fmla="*/ 5292008 h 5510676"/>
              <a:gd name="connsiteX10411" fmla="*/ 2537308 w 9144000"/>
              <a:gd name="connsiteY10411" fmla="*/ 5293744 h 5510676"/>
              <a:gd name="connsiteX10412" fmla="*/ 2531574 w 9144000"/>
              <a:gd name="connsiteY10412" fmla="*/ 5295480 h 5510676"/>
              <a:gd name="connsiteX10413" fmla="*/ 2518373 w 9144000"/>
              <a:gd name="connsiteY10413" fmla="*/ 5293218 h 5510676"/>
              <a:gd name="connsiteX10414" fmla="*/ 2516374 w 9144000"/>
              <a:gd name="connsiteY10414" fmla="*/ 5296953 h 5510676"/>
              <a:gd name="connsiteX10415" fmla="*/ 2512638 w 9144000"/>
              <a:gd name="connsiteY10415" fmla="*/ 5294953 h 5510676"/>
              <a:gd name="connsiteX10416" fmla="*/ 2506908 w 9144000"/>
              <a:gd name="connsiteY10416" fmla="*/ 5296688 h 5510676"/>
              <a:gd name="connsiteX10417" fmla="*/ 2494573 w 9144000"/>
              <a:gd name="connsiteY10417" fmla="*/ 5297293 h 5510676"/>
              <a:gd name="connsiteX10418" fmla="*/ 2487972 w 9144000"/>
              <a:gd name="connsiteY10418" fmla="*/ 5296163 h 5510676"/>
              <a:gd name="connsiteX10419" fmla="*/ 2450102 w 9144000"/>
              <a:gd name="connsiteY10419" fmla="*/ 5295109 h 5510676"/>
              <a:gd name="connsiteX10420" fmla="*/ 2430037 w 9144000"/>
              <a:gd name="connsiteY10420" fmla="*/ 5301184 h 5510676"/>
              <a:gd name="connsiteX10421" fmla="*/ 2415704 w 9144000"/>
              <a:gd name="connsiteY10421" fmla="*/ 5305523 h 5510676"/>
              <a:gd name="connsiteX10422" fmla="*/ 2409972 w 9144000"/>
              <a:gd name="connsiteY10422" fmla="*/ 5307259 h 5510676"/>
              <a:gd name="connsiteX10423" fmla="*/ 2391037 w 9144000"/>
              <a:gd name="connsiteY10423" fmla="*/ 5306732 h 5510676"/>
              <a:gd name="connsiteX10424" fmla="*/ 2384435 w 9144000"/>
              <a:gd name="connsiteY10424" fmla="*/ 5305601 h 5510676"/>
              <a:gd name="connsiteX10425" fmla="*/ 2377835 w 9144000"/>
              <a:gd name="connsiteY10425" fmla="*/ 5304469 h 5510676"/>
              <a:gd name="connsiteX10426" fmla="*/ 2364632 w 9144000"/>
              <a:gd name="connsiteY10426" fmla="*/ 5302208 h 5510676"/>
              <a:gd name="connsiteX10427" fmla="*/ 2358032 w 9144000"/>
              <a:gd name="connsiteY10427" fmla="*/ 5301077 h 5510676"/>
              <a:gd name="connsiteX10428" fmla="*/ 2357165 w 9144000"/>
              <a:gd name="connsiteY10428" fmla="*/ 5298211 h 5510676"/>
              <a:gd name="connsiteX10429" fmla="*/ 2349696 w 9144000"/>
              <a:gd name="connsiteY10429" fmla="*/ 5294213 h 5510676"/>
              <a:gd name="connsiteX10430" fmla="*/ 2336494 w 9144000"/>
              <a:gd name="connsiteY10430" fmla="*/ 5291951 h 5510676"/>
              <a:gd name="connsiteX10431" fmla="*/ 2343358 w 9144000"/>
              <a:gd name="connsiteY10431" fmla="*/ 5283614 h 5510676"/>
              <a:gd name="connsiteX10432" fmla="*/ 2351958 w 9144000"/>
              <a:gd name="connsiteY10432" fmla="*/ 5281011 h 5510676"/>
              <a:gd name="connsiteX10433" fmla="*/ 2359427 w 9144000"/>
              <a:gd name="connsiteY10433" fmla="*/ 5285009 h 5510676"/>
              <a:gd name="connsiteX10434" fmla="*/ 2370893 w 9144000"/>
              <a:gd name="connsiteY10434" fmla="*/ 5281538 h 5510676"/>
              <a:gd name="connsiteX10435" fmla="*/ 2388091 w 9144000"/>
              <a:gd name="connsiteY10435" fmla="*/ 5276331 h 5510676"/>
              <a:gd name="connsiteX10436" fmla="*/ 2374890 w 9144000"/>
              <a:gd name="connsiteY10436" fmla="*/ 5274068 h 5510676"/>
              <a:gd name="connsiteX10437" fmla="*/ 2355956 w 9144000"/>
              <a:gd name="connsiteY10437" fmla="*/ 5273544 h 5510676"/>
              <a:gd name="connsiteX10438" fmla="*/ 2354221 w 9144000"/>
              <a:gd name="connsiteY10438" fmla="*/ 5267811 h 5510676"/>
              <a:gd name="connsiteX10439" fmla="*/ 2331287 w 9144000"/>
              <a:gd name="connsiteY10439" fmla="*/ 5274753 h 5510676"/>
              <a:gd name="connsiteX10440" fmla="*/ 2327290 w 9144000"/>
              <a:gd name="connsiteY10440" fmla="*/ 5282221 h 5510676"/>
              <a:gd name="connsiteX10441" fmla="*/ 2325291 w 9144000"/>
              <a:gd name="connsiteY10441" fmla="*/ 5285956 h 5510676"/>
              <a:gd name="connsiteX10442" fmla="*/ 2321558 w 9144000"/>
              <a:gd name="connsiteY10442" fmla="*/ 5283956 h 5510676"/>
              <a:gd name="connsiteX10443" fmla="*/ 2323293 w 9144000"/>
              <a:gd name="connsiteY10443" fmla="*/ 5289689 h 5510676"/>
              <a:gd name="connsiteX10444" fmla="*/ 2317559 w 9144000"/>
              <a:gd name="connsiteY10444" fmla="*/ 5291424 h 5510676"/>
              <a:gd name="connsiteX10445" fmla="*/ 2298625 w 9144000"/>
              <a:gd name="connsiteY10445" fmla="*/ 5290900 h 5510676"/>
              <a:gd name="connsiteX10446" fmla="*/ 2294628 w 9144000"/>
              <a:gd name="connsiteY10446" fmla="*/ 5298367 h 5510676"/>
              <a:gd name="connsiteX10447" fmla="*/ 2307828 w 9144000"/>
              <a:gd name="connsiteY10447" fmla="*/ 5300630 h 5510676"/>
              <a:gd name="connsiteX10448" fmla="*/ 2321030 w 9144000"/>
              <a:gd name="connsiteY10448" fmla="*/ 5302891 h 5510676"/>
              <a:gd name="connsiteX10449" fmla="*/ 2318165 w 9144000"/>
              <a:gd name="connsiteY10449" fmla="*/ 5303758 h 5510676"/>
              <a:gd name="connsiteX10450" fmla="*/ 2315298 w 9144000"/>
              <a:gd name="connsiteY10450" fmla="*/ 5304627 h 5510676"/>
              <a:gd name="connsiteX10451" fmla="*/ 2297231 w 9144000"/>
              <a:gd name="connsiteY10451" fmla="*/ 5306965 h 5510676"/>
              <a:gd name="connsiteX10452" fmla="*/ 2281163 w 9144000"/>
              <a:gd name="connsiteY10452" fmla="*/ 5305572 h 5510676"/>
              <a:gd name="connsiteX10453" fmla="*/ 2265962 w 9144000"/>
              <a:gd name="connsiteY10453" fmla="*/ 5307045 h 5510676"/>
              <a:gd name="connsiteX10454" fmla="*/ 2258494 w 9144000"/>
              <a:gd name="connsiteY10454" fmla="*/ 5303048 h 5510676"/>
              <a:gd name="connsiteX10455" fmla="*/ 2260756 w 9144000"/>
              <a:gd name="connsiteY10455" fmla="*/ 5289846 h 5510676"/>
              <a:gd name="connsiteX10456" fmla="*/ 2261887 w 9144000"/>
              <a:gd name="connsiteY10456" fmla="*/ 5283246 h 5510676"/>
              <a:gd name="connsiteX10457" fmla="*/ 2270486 w 9144000"/>
              <a:gd name="connsiteY10457" fmla="*/ 5280642 h 5510676"/>
              <a:gd name="connsiteX10458" fmla="*/ 2274483 w 9144000"/>
              <a:gd name="connsiteY10458" fmla="*/ 5273172 h 5510676"/>
              <a:gd name="connsiteX10459" fmla="*/ 2267882 w 9144000"/>
              <a:gd name="connsiteY10459" fmla="*/ 5272042 h 5510676"/>
              <a:gd name="connsiteX10460" fmla="*/ 2258415 w 9144000"/>
              <a:gd name="connsiteY10460" fmla="*/ 5271779 h 5510676"/>
              <a:gd name="connsiteX10461" fmla="*/ 2249816 w 9144000"/>
              <a:gd name="connsiteY10461" fmla="*/ 5274383 h 5510676"/>
              <a:gd name="connsiteX10462" fmla="*/ 2239480 w 9144000"/>
              <a:gd name="connsiteY10462" fmla="*/ 5271253 h 5510676"/>
              <a:gd name="connsiteX10463" fmla="*/ 2230881 w 9144000"/>
              <a:gd name="connsiteY10463" fmla="*/ 5273857 h 5510676"/>
              <a:gd name="connsiteX10464" fmla="*/ 2211078 w 9144000"/>
              <a:gd name="connsiteY10464" fmla="*/ 5270463 h 5510676"/>
              <a:gd name="connsiteX10465" fmla="*/ 2206213 w 9144000"/>
              <a:gd name="connsiteY10465" fmla="*/ 5275065 h 5510676"/>
              <a:gd name="connsiteX10466" fmla="*/ 2207949 w 9144000"/>
              <a:gd name="connsiteY10466" fmla="*/ 5280798 h 5510676"/>
              <a:gd name="connsiteX10467" fmla="*/ 2215418 w 9144000"/>
              <a:gd name="connsiteY10467" fmla="*/ 5284797 h 5510676"/>
              <a:gd name="connsiteX10468" fmla="*/ 2221150 w 9144000"/>
              <a:gd name="connsiteY10468" fmla="*/ 5283061 h 5510676"/>
              <a:gd name="connsiteX10469" fmla="*/ 2228620 w 9144000"/>
              <a:gd name="connsiteY10469" fmla="*/ 5287057 h 5510676"/>
              <a:gd name="connsiteX10470" fmla="*/ 2230355 w 9144000"/>
              <a:gd name="connsiteY10470" fmla="*/ 5292791 h 5510676"/>
              <a:gd name="connsiteX10471" fmla="*/ 2211420 w 9144000"/>
              <a:gd name="connsiteY10471" fmla="*/ 5292264 h 5510676"/>
              <a:gd name="connsiteX10472" fmla="*/ 2198219 w 9144000"/>
              <a:gd name="connsiteY10472" fmla="*/ 5290002 h 5510676"/>
              <a:gd name="connsiteX10473" fmla="*/ 2209685 w 9144000"/>
              <a:gd name="connsiteY10473" fmla="*/ 5286531 h 5510676"/>
              <a:gd name="connsiteX10474" fmla="*/ 2196483 w 9144000"/>
              <a:gd name="connsiteY10474" fmla="*/ 5284269 h 5510676"/>
              <a:gd name="connsiteX10475" fmla="*/ 2187882 w 9144000"/>
              <a:gd name="connsiteY10475" fmla="*/ 5286872 h 5510676"/>
              <a:gd name="connsiteX10476" fmla="*/ 2186753 w 9144000"/>
              <a:gd name="connsiteY10476" fmla="*/ 5293473 h 5510676"/>
              <a:gd name="connsiteX10477" fmla="*/ 2182754 w 9144000"/>
              <a:gd name="connsiteY10477" fmla="*/ 5300941 h 5510676"/>
              <a:gd name="connsiteX10478" fmla="*/ 2213155 w 9144000"/>
              <a:gd name="connsiteY10478" fmla="*/ 5297997 h 5510676"/>
              <a:gd name="connsiteX10479" fmla="*/ 2228092 w 9144000"/>
              <a:gd name="connsiteY10479" fmla="*/ 5305993 h 5510676"/>
              <a:gd name="connsiteX10480" fmla="*/ 2197692 w 9144000"/>
              <a:gd name="connsiteY10480" fmla="*/ 5308937 h 5510676"/>
              <a:gd name="connsiteX10481" fmla="*/ 2179625 w 9144000"/>
              <a:gd name="connsiteY10481" fmla="*/ 5311278 h 5510676"/>
              <a:gd name="connsiteX10482" fmla="*/ 2159823 w 9144000"/>
              <a:gd name="connsiteY10482" fmla="*/ 5307884 h 5510676"/>
              <a:gd name="connsiteX10483" fmla="*/ 2152353 w 9144000"/>
              <a:gd name="connsiteY10483" fmla="*/ 5303887 h 5510676"/>
              <a:gd name="connsiteX10484" fmla="*/ 2163821 w 9144000"/>
              <a:gd name="connsiteY10484" fmla="*/ 5300415 h 5510676"/>
              <a:gd name="connsiteX10485" fmla="*/ 2160315 w 9144000"/>
              <a:gd name="connsiteY10485" fmla="*/ 5295462 h 5510676"/>
              <a:gd name="connsiteX10486" fmla="*/ 2154502 w 9144000"/>
              <a:gd name="connsiteY10486" fmla="*/ 5295593 h 5510676"/>
              <a:gd name="connsiteX10487" fmla="*/ 2149328 w 9144000"/>
              <a:gd name="connsiteY10487" fmla="*/ 5292287 h 5510676"/>
              <a:gd name="connsiteX10488" fmla="*/ 2148883 w 9144000"/>
              <a:gd name="connsiteY10488" fmla="*/ 5292421 h 5510676"/>
              <a:gd name="connsiteX10489" fmla="*/ 2139416 w 9144000"/>
              <a:gd name="connsiteY10489" fmla="*/ 5292157 h 5510676"/>
              <a:gd name="connsiteX10490" fmla="*/ 2135681 w 9144000"/>
              <a:gd name="connsiteY10490" fmla="*/ 5290159 h 5510676"/>
              <a:gd name="connsiteX10491" fmla="*/ 2141415 w 9144000"/>
              <a:gd name="connsiteY10491" fmla="*/ 5288423 h 5510676"/>
              <a:gd name="connsiteX10492" fmla="*/ 2133946 w 9144000"/>
              <a:gd name="connsiteY10492" fmla="*/ 5284425 h 5510676"/>
              <a:gd name="connsiteX10493" fmla="*/ 2124216 w 9144000"/>
              <a:gd name="connsiteY10493" fmla="*/ 5293630 h 5510676"/>
              <a:gd name="connsiteX10494" fmla="*/ 2118482 w 9144000"/>
              <a:gd name="connsiteY10494" fmla="*/ 5295366 h 5510676"/>
              <a:gd name="connsiteX10495" fmla="*/ 2112750 w 9144000"/>
              <a:gd name="connsiteY10495" fmla="*/ 5297101 h 5510676"/>
              <a:gd name="connsiteX10496" fmla="*/ 2120217 w 9144000"/>
              <a:gd name="connsiteY10496" fmla="*/ 5301098 h 5510676"/>
              <a:gd name="connsiteX10497" fmla="*/ 2127687 w 9144000"/>
              <a:gd name="connsiteY10497" fmla="*/ 5305096 h 5510676"/>
              <a:gd name="connsiteX10498" fmla="*/ 2108752 w 9144000"/>
              <a:gd name="connsiteY10498" fmla="*/ 5304570 h 5510676"/>
              <a:gd name="connsiteX10499" fmla="*/ 2103019 w 9144000"/>
              <a:gd name="connsiteY10499" fmla="*/ 5306305 h 5510676"/>
              <a:gd name="connsiteX10500" fmla="*/ 2101887 w 9144000"/>
              <a:gd name="connsiteY10500" fmla="*/ 5312906 h 5510676"/>
              <a:gd name="connsiteX10501" fmla="*/ 2099889 w 9144000"/>
              <a:gd name="connsiteY10501" fmla="*/ 5316640 h 5510676"/>
              <a:gd name="connsiteX10502" fmla="*/ 2083557 w 9144000"/>
              <a:gd name="connsiteY10502" fmla="*/ 5324714 h 5510676"/>
              <a:gd name="connsiteX10503" fmla="*/ 2069225 w 9144000"/>
              <a:gd name="connsiteY10503" fmla="*/ 5329053 h 5510676"/>
              <a:gd name="connsiteX10504" fmla="*/ 2060626 w 9144000"/>
              <a:gd name="connsiteY10504" fmla="*/ 5331656 h 5510676"/>
              <a:gd name="connsiteX10505" fmla="*/ 2022755 w 9144000"/>
              <a:gd name="connsiteY10505" fmla="*/ 5330603 h 5510676"/>
              <a:gd name="connsiteX10506" fmla="*/ 2009554 w 9144000"/>
              <a:gd name="connsiteY10506" fmla="*/ 5328341 h 5510676"/>
              <a:gd name="connsiteX10507" fmla="*/ 2002953 w 9144000"/>
              <a:gd name="connsiteY10507" fmla="*/ 5327210 h 5510676"/>
              <a:gd name="connsiteX10508" fmla="*/ 1996354 w 9144000"/>
              <a:gd name="connsiteY10508" fmla="*/ 5326079 h 5510676"/>
              <a:gd name="connsiteX10509" fmla="*/ 1984887 w 9144000"/>
              <a:gd name="connsiteY10509" fmla="*/ 5329550 h 5510676"/>
              <a:gd name="connsiteX10510" fmla="*/ 1971685 w 9144000"/>
              <a:gd name="connsiteY10510" fmla="*/ 5327289 h 5510676"/>
              <a:gd name="connsiteX10511" fmla="*/ 1933815 w 9144000"/>
              <a:gd name="connsiteY10511" fmla="*/ 5326236 h 5510676"/>
              <a:gd name="connsiteX10512" fmla="*/ 1939548 w 9144000"/>
              <a:gd name="connsiteY10512" fmla="*/ 5324500 h 5510676"/>
              <a:gd name="connsiteX10513" fmla="*/ 1951015 w 9144000"/>
              <a:gd name="connsiteY10513" fmla="*/ 5321029 h 5510676"/>
              <a:gd name="connsiteX10514" fmla="*/ 1937812 w 9144000"/>
              <a:gd name="connsiteY10514" fmla="*/ 5318768 h 5510676"/>
              <a:gd name="connsiteX10515" fmla="*/ 1924611 w 9144000"/>
              <a:gd name="connsiteY10515" fmla="*/ 5316505 h 5510676"/>
              <a:gd name="connsiteX10516" fmla="*/ 1898208 w 9144000"/>
              <a:gd name="connsiteY10516" fmla="*/ 5311981 h 5510676"/>
              <a:gd name="connsiteX10517" fmla="*/ 1913409 w 9144000"/>
              <a:gd name="connsiteY10517" fmla="*/ 5310509 h 5510676"/>
              <a:gd name="connsiteX10518" fmla="*/ 1932606 w 9144000"/>
              <a:gd name="connsiteY10518" fmla="*/ 5301568 h 5510676"/>
              <a:gd name="connsiteX10519" fmla="*/ 1951463 w 9144000"/>
              <a:gd name="connsiteY10519" fmla="*/ 5270827 h 5510676"/>
              <a:gd name="connsiteX10520" fmla="*/ 1897525 w 9144000"/>
              <a:gd name="connsiteY10520" fmla="*/ 5268380 h 5510676"/>
              <a:gd name="connsiteX10521" fmla="*/ 1878591 w 9144000"/>
              <a:gd name="connsiteY10521" fmla="*/ 5267853 h 5510676"/>
              <a:gd name="connsiteX10522" fmla="*/ 1863390 w 9144000"/>
              <a:gd name="connsiteY10522" fmla="*/ 5269324 h 5510676"/>
              <a:gd name="connsiteX10523" fmla="*/ 1848190 w 9144000"/>
              <a:gd name="connsiteY10523" fmla="*/ 5270798 h 5510676"/>
              <a:gd name="connsiteX10524" fmla="*/ 1834989 w 9144000"/>
              <a:gd name="connsiteY10524" fmla="*/ 5268535 h 5510676"/>
              <a:gd name="connsiteX10525" fmla="*/ 1810320 w 9144000"/>
              <a:gd name="connsiteY10525" fmla="*/ 5269744 h 5510676"/>
              <a:gd name="connsiteX10526" fmla="*/ 1806585 w 9144000"/>
              <a:gd name="connsiteY10526" fmla="*/ 5267746 h 5510676"/>
              <a:gd name="connsiteX10527" fmla="*/ 1802852 w 9144000"/>
              <a:gd name="connsiteY10527" fmla="*/ 5265748 h 5510676"/>
              <a:gd name="connsiteX10528" fmla="*/ 1793385 w 9144000"/>
              <a:gd name="connsiteY10528" fmla="*/ 5265484 h 5510676"/>
              <a:gd name="connsiteX10529" fmla="*/ 1783917 w 9144000"/>
              <a:gd name="connsiteY10529" fmla="*/ 5265221 h 5510676"/>
              <a:gd name="connsiteX10530" fmla="*/ 1762116 w 9144000"/>
              <a:gd name="connsiteY10530" fmla="*/ 5265561 h 5510676"/>
              <a:gd name="connsiteX10531" fmla="*/ 1725377 w 9144000"/>
              <a:gd name="connsiteY10531" fmla="*/ 5257908 h 5510676"/>
              <a:gd name="connsiteX10532" fmla="*/ 1716778 w 9144000"/>
              <a:gd name="connsiteY10532" fmla="*/ 5260512 h 5510676"/>
              <a:gd name="connsiteX10533" fmla="*/ 1711046 w 9144000"/>
              <a:gd name="connsiteY10533" fmla="*/ 5262248 h 5510676"/>
              <a:gd name="connsiteX10534" fmla="*/ 1705312 w 9144000"/>
              <a:gd name="connsiteY10534" fmla="*/ 5263983 h 5510676"/>
              <a:gd name="connsiteX10535" fmla="*/ 1700710 w 9144000"/>
              <a:gd name="connsiteY10535" fmla="*/ 5259118 h 5510676"/>
              <a:gd name="connsiteX10536" fmla="*/ 1681776 w 9144000"/>
              <a:gd name="connsiteY10536" fmla="*/ 5258592 h 5510676"/>
              <a:gd name="connsiteX10537" fmla="*/ 1670309 w 9144000"/>
              <a:gd name="connsiteY10537" fmla="*/ 5262063 h 5510676"/>
              <a:gd name="connsiteX10538" fmla="*/ 1657107 w 9144000"/>
              <a:gd name="connsiteY10538" fmla="*/ 5259800 h 5510676"/>
              <a:gd name="connsiteX10539" fmla="*/ 1639908 w 9144000"/>
              <a:gd name="connsiteY10539" fmla="*/ 5265007 h 5510676"/>
              <a:gd name="connsiteX10540" fmla="*/ 1641644 w 9144000"/>
              <a:gd name="connsiteY10540" fmla="*/ 5270741 h 5510676"/>
              <a:gd name="connsiteX10541" fmla="*/ 1668047 w 9144000"/>
              <a:gd name="connsiteY10541" fmla="*/ 5275263 h 5510676"/>
              <a:gd name="connsiteX10542" fmla="*/ 1679513 w 9144000"/>
              <a:gd name="connsiteY10542" fmla="*/ 5271794 h 5510676"/>
              <a:gd name="connsiteX10543" fmla="*/ 1683248 w 9144000"/>
              <a:gd name="connsiteY10543" fmla="*/ 5273791 h 5510676"/>
              <a:gd name="connsiteX10544" fmla="*/ 1686982 w 9144000"/>
              <a:gd name="connsiteY10544" fmla="*/ 5275791 h 5510676"/>
              <a:gd name="connsiteX10545" fmla="*/ 1696186 w 9144000"/>
              <a:gd name="connsiteY10545" fmla="*/ 5285521 h 5510676"/>
              <a:gd name="connsiteX10546" fmla="*/ 1684719 w 9144000"/>
              <a:gd name="connsiteY10546" fmla="*/ 5288992 h 5510676"/>
              <a:gd name="connsiteX10547" fmla="*/ 1680118 w 9144000"/>
              <a:gd name="connsiteY10547" fmla="*/ 5284127 h 5510676"/>
              <a:gd name="connsiteX10548" fmla="*/ 1664049 w 9144000"/>
              <a:gd name="connsiteY10548" fmla="*/ 5282732 h 5510676"/>
              <a:gd name="connsiteX10549" fmla="*/ 1639382 w 9144000"/>
              <a:gd name="connsiteY10549" fmla="*/ 5283942 h 5510676"/>
              <a:gd name="connsiteX10550" fmla="*/ 1626180 w 9144000"/>
              <a:gd name="connsiteY10550" fmla="*/ 5281680 h 5510676"/>
              <a:gd name="connsiteX10551" fmla="*/ 1569376 w 9144000"/>
              <a:gd name="connsiteY10551" fmla="*/ 5280101 h 5510676"/>
              <a:gd name="connsiteX10552" fmla="*/ 1559909 w 9144000"/>
              <a:gd name="connsiteY10552" fmla="*/ 5279837 h 5510676"/>
              <a:gd name="connsiteX10553" fmla="*/ 1555043 w 9144000"/>
              <a:gd name="connsiteY10553" fmla="*/ 5284440 h 5510676"/>
              <a:gd name="connsiteX10554" fmla="*/ 1550442 w 9144000"/>
              <a:gd name="connsiteY10554" fmla="*/ 5279574 h 5510676"/>
              <a:gd name="connsiteX10555" fmla="*/ 1542974 w 9144000"/>
              <a:gd name="connsiteY10555" fmla="*/ 5275576 h 5510676"/>
              <a:gd name="connsiteX10556" fmla="*/ 1544708 w 9144000"/>
              <a:gd name="connsiteY10556" fmla="*/ 5281310 h 5510676"/>
              <a:gd name="connsiteX10557" fmla="*/ 1520041 w 9144000"/>
              <a:gd name="connsiteY10557" fmla="*/ 5282519 h 5510676"/>
              <a:gd name="connsiteX10558" fmla="*/ 1501106 w 9144000"/>
              <a:gd name="connsiteY10558" fmla="*/ 5281993 h 5510676"/>
              <a:gd name="connsiteX10559" fmla="*/ 1495373 w 9144000"/>
              <a:gd name="connsiteY10559" fmla="*/ 5283729 h 5510676"/>
              <a:gd name="connsiteX10560" fmla="*/ 1489640 w 9144000"/>
              <a:gd name="connsiteY10560" fmla="*/ 5285464 h 5510676"/>
              <a:gd name="connsiteX10561" fmla="*/ 1482172 w 9144000"/>
              <a:gd name="connsiteY10561" fmla="*/ 5281466 h 5510676"/>
              <a:gd name="connsiteX10562" fmla="*/ 1487037 w 9144000"/>
              <a:gd name="connsiteY10562" fmla="*/ 5276864 h 5510676"/>
              <a:gd name="connsiteX10563" fmla="*/ 1480436 w 9144000"/>
              <a:gd name="connsiteY10563" fmla="*/ 5275734 h 5510676"/>
              <a:gd name="connsiteX10564" fmla="*/ 1455768 w 9144000"/>
              <a:gd name="connsiteY10564" fmla="*/ 5276942 h 5510676"/>
              <a:gd name="connsiteX10565" fmla="*/ 1442567 w 9144000"/>
              <a:gd name="connsiteY10565" fmla="*/ 5274680 h 5510676"/>
              <a:gd name="connsiteX10566" fmla="*/ 1429365 w 9144000"/>
              <a:gd name="connsiteY10566" fmla="*/ 5272420 h 5510676"/>
              <a:gd name="connsiteX10567" fmla="*/ 1435098 w 9144000"/>
              <a:gd name="connsiteY10567" fmla="*/ 5270684 h 5510676"/>
              <a:gd name="connsiteX10568" fmla="*/ 1452297 w 9144000"/>
              <a:gd name="connsiteY10568" fmla="*/ 5265477 h 5510676"/>
              <a:gd name="connsiteX10569" fmla="*/ 1444828 w 9144000"/>
              <a:gd name="connsiteY10569" fmla="*/ 5261479 h 5510676"/>
              <a:gd name="connsiteX10570" fmla="*/ 1434493 w 9144000"/>
              <a:gd name="connsiteY10570" fmla="*/ 5258349 h 5510676"/>
              <a:gd name="connsiteX10571" fmla="*/ 1403225 w 9144000"/>
              <a:gd name="connsiteY10571" fmla="*/ 5258428 h 5510676"/>
              <a:gd name="connsiteX10572" fmla="*/ 1388026 w 9144000"/>
              <a:gd name="connsiteY10572" fmla="*/ 5259900 h 5510676"/>
              <a:gd name="connsiteX10573" fmla="*/ 1395493 w 9144000"/>
              <a:gd name="connsiteY10573" fmla="*/ 5263897 h 5510676"/>
              <a:gd name="connsiteX10574" fmla="*/ 1402094 w 9144000"/>
              <a:gd name="connsiteY10574" fmla="*/ 5265028 h 5510676"/>
              <a:gd name="connsiteX10575" fmla="*/ 1402961 w 9144000"/>
              <a:gd name="connsiteY10575" fmla="*/ 5267895 h 5510676"/>
              <a:gd name="connsiteX10576" fmla="*/ 1410431 w 9144000"/>
              <a:gd name="connsiteY10576" fmla="*/ 5271891 h 5510676"/>
              <a:gd name="connsiteX10577" fmla="*/ 1404696 w 9144000"/>
              <a:gd name="connsiteY10577" fmla="*/ 5273627 h 5510676"/>
              <a:gd name="connsiteX10578" fmla="*/ 1364565 w 9144000"/>
              <a:gd name="connsiteY10578" fmla="*/ 5285776 h 5510676"/>
              <a:gd name="connsiteX10579" fmla="*/ 1345630 w 9144000"/>
              <a:gd name="connsiteY10579" fmla="*/ 5285250 h 5510676"/>
              <a:gd name="connsiteX10580" fmla="*/ 1324698 w 9144000"/>
              <a:gd name="connsiteY10580" fmla="*/ 5288459 h 5510676"/>
              <a:gd name="connsiteX10581" fmla="*/ 1312364 w 9144000"/>
              <a:gd name="connsiteY10581" fmla="*/ 5289062 h 5510676"/>
              <a:gd name="connsiteX10582" fmla="*/ 1297164 w 9144000"/>
              <a:gd name="connsiteY10582" fmla="*/ 5290536 h 5510676"/>
              <a:gd name="connsiteX10583" fmla="*/ 1273364 w 9144000"/>
              <a:gd name="connsiteY10583" fmla="*/ 5294611 h 5510676"/>
              <a:gd name="connsiteX10584" fmla="*/ 1241227 w 9144000"/>
              <a:gd name="connsiteY10584" fmla="*/ 5291823 h 5510676"/>
              <a:gd name="connsiteX10585" fmla="*/ 1225159 w 9144000"/>
              <a:gd name="connsiteY10585" fmla="*/ 5290428 h 5510676"/>
              <a:gd name="connsiteX10586" fmla="*/ 1205093 w 9144000"/>
              <a:gd name="connsiteY10586" fmla="*/ 5296503 h 5510676"/>
              <a:gd name="connsiteX10587" fmla="*/ 1182162 w 9144000"/>
              <a:gd name="connsiteY10587" fmla="*/ 5303446 h 5510676"/>
              <a:gd name="connsiteX10588" fmla="*/ 1166094 w 9144000"/>
              <a:gd name="connsiteY10588" fmla="*/ 5302050 h 5510676"/>
              <a:gd name="connsiteX10589" fmla="*/ 1156627 w 9144000"/>
              <a:gd name="connsiteY10589" fmla="*/ 5301787 h 5510676"/>
              <a:gd name="connsiteX10590" fmla="*/ 1147159 w 9144000"/>
              <a:gd name="connsiteY10590" fmla="*/ 5301524 h 5510676"/>
              <a:gd name="connsiteX10591" fmla="*/ 1132826 w 9144000"/>
              <a:gd name="connsiteY10591" fmla="*/ 5305863 h 5510676"/>
              <a:gd name="connsiteX10592" fmla="*/ 1098954 w 9144000"/>
              <a:gd name="connsiteY10592" fmla="*/ 5297342 h 5510676"/>
              <a:gd name="connsiteX10593" fmla="*/ 1097218 w 9144000"/>
              <a:gd name="connsiteY10593" fmla="*/ 5291609 h 5510676"/>
              <a:gd name="connsiteX10594" fmla="*/ 1092615 w 9144000"/>
              <a:gd name="connsiteY10594" fmla="*/ 5286744 h 5510676"/>
              <a:gd name="connsiteX10595" fmla="*/ 1084016 w 9144000"/>
              <a:gd name="connsiteY10595" fmla="*/ 5289347 h 5510676"/>
              <a:gd name="connsiteX10596" fmla="*/ 1073682 w 9144000"/>
              <a:gd name="connsiteY10596" fmla="*/ 5286218 h 5510676"/>
              <a:gd name="connsiteX10597" fmla="*/ 1046148 w 9144000"/>
              <a:gd name="connsiteY10597" fmla="*/ 5288294 h 5510676"/>
              <a:gd name="connsiteX10598" fmla="*/ 1021480 w 9144000"/>
              <a:gd name="connsiteY10598" fmla="*/ 5289503 h 5510676"/>
              <a:gd name="connsiteX10599" fmla="*/ 1025478 w 9144000"/>
              <a:gd name="connsiteY10599" fmla="*/ 5282035 h 5510676"/>
              <a:gd name="connsiteX10600" fmla="*/ 1043544 w 9144000"/>
              <a:gd name="connsiteY10600" fmla="*/ 5279694 h 5510676"/>
              <a:gd name="connsiteX10601" fmla="*/ 1054143 w 9144000"/>
              <a:gd name="connsiteY10601" fmla="*/ 5273357 h 5510676"/>
              <a:gd name="connsiteX10602" fmla="*/ 1065608 w 9144000"/>
              <a:gd name="connsiteY10602" fmla="*/ 5269886 h 5510676"/>
              <a:gd name="connsiteX10603" fmla="*/ 1071341 w 9144000"/>
              <a:gd name="connsiteY10603" fmla="*/ 5268151 h 5510676"/>
              <a:gd name="connsiteX10604" fmla="*/ 1078810 w 9144000"/>
              <a:gd name="connsiteY10604" fmla="*/ 5272148 h 5510676"/>
              <a:gd name="connsiteX10605" fmla="*/ 1090277 w 9144000"/>
              <a:gd name="connsiteY10605" fmla="*/ 5268676 h 5510676"/>
              <a:gd name="connsiteX10606" fmla="*/ 1109211 w 9144000"/>
              <a:gd name="connsiteY10606" fmla="*/ 5269203 h 5510676"/>
              <a:gd name="connsiteX10607" fmla="*/ 1122412 w 9144000"/>
              <a:gd name="connsiteY10607" fmla="*/ 5271465 h 5510676"/>
              <a:gd name="connsiteX10608" fmla="*/ 1120677 w 9144000"/>
              <a:gd name="connsiteY10608" fmla="*/ 5265732 h 5510676"/>
              <a:gd name="connsiteX10609" fmla="*/ 1118942 w 9144000"/>
              <a:gd name="connsiteY10609" fmla="*/ 5259999 h 5510676"/>
              <a:gd name="connsiteX10610" fmla="*/ 1112342 w 9144000"/>
              <a:gd name="connsiteY10610" fmla="*/ 5258868 h 5510676"/>
              <a:gd name="connsiteX10611" fmla="*/ 1098008 w 9144000"/>
              <a:gd name="connsiteY10611" fmla="*/ 5263206 h 5510676"/>
              <a:gd name="connsiteX10612" fmla="*/ 1088541 w 9144000"/>
              <a:gd name="connsiteY10612" fmla="*/ 5262944 h 5510676"/>
              <a:gd name="connsiteX10613" fmla="*/ 1087673 w 9144000"/>
              <a:gd name="connsiteY10613" fmla="*/ 5260077 h 5510676"/>
              <a:gd name="connsiteX10614" fmla="*/ 1081073 w 9144000"/>
              <a:gd name="connsiteY10614" fmla="*/ 5258946 h 5510676"/>
              <a:gd name="connsiteX10615" fmla="*/ 1068738 w 9144000"/>
              <a:gd name="connsiteY10615" fmla="*/ 5259551 h 5510676"/>
              <a:gd name="connsiteX10616" fmla="*/ 1056404 w 9144000"/>
              <a:gd name="connsiteY10616" fmla="*/ 5260156 h 5510676"/>
              <a:gd name="connsiteX10617" fmla="*/ 1055781 w 9144000"/>
              <a:gd name="connsiteY10617" fmla="*/ 5260049 h 5510676"/>
              <a:gd name="connsiteX10618" fmla="*/ 1052137 w 9144000"/>
              <a:gd name="connsiteY10618" fmla="*/ 5261151 h 5510676"/>
              <a:gd name="connsiteX10619" fmla="*/ 1051587 w 9144000"/>
              <a:gd name="connsiteY10619" fmla="*/ 5259330 h 5510676"/>
              <a:gd name="connsiteX10620" fmla="*/ 1030000 w 9144000"/>
              <a:gd name="connsiteY10620" fmla="*/ 5255632 h 5510676"/>
              <a:gd name="connsiteX10621" fmla="*/ 1018536 w 9144000"/>
              <a:gd name="connsiteY10621" fmla="*/ 5259103 h 5510676"/>
              <a:gd name="connsiteX10622" fmla="*/ 1007068 w 9144000"/>
              <a:gd name="connsiteY10622" fmla="*/ 5262575 h 5510676"/>
              <a:gd name="connsiteX10623" fmla="*/ 1001336 w 9144000"/>
              <a:gd name="connsiteY10623" fmla="*/ 5264309 h 5510676"/>
              <a:gd name="connsiteX10624" fmla="*/ 1011672 w 9144000"/>
              <a:gd name="connsiteY10624" fmla="*/ 5267440 h 5510676"/>
              <a:gd name="connsiteX10625" fmla="*/ 1016273 w 9144000"/>
              <a:gd name="connsiteY10625" fmla="*/ 5272305 h 5510676"/>
              <a:gd name="connsiteX10626" fmla="*/ 1019744 w 9144000"/>
              <a:gd name="connsiteY10626" fmla="*/ 5283770 h 5510676"/>
              <a:gd name="connsiteX10627" fmla="*/ 1014011 w 9144000"/>
              <a:gd name="connsiteY10627" fmla="*/ 5285506 h 5510676"/>
              <a:gd name="connsiteX10628" fmla="*/ 1012276 w 9144000"/>
              <a:gd name="connsiteY10628" fmla="*/ 5279773 h 5510676"/>
              <a:gd name="connsiteX10629" fmla="*/ 1004807 w 9144000"/>
              <a:gd name="connsiteY10629" fmla="*/ 5275776 h 5510676"/>
              <a:gd name="connsiteX10630" fmla="*/ 1000809 w 9144000"/>
              <a:gd name="connsiteY10630" fmla="*/ 5283244 h 5510676"/>
              <a:gd name="connsiteX10631" fmla="*/ 991078 w 9144000"/>
              <a:gd name="connsiteY10631" fmla="*/ 5292448 h 5510676"/>
              <a:gd name="connsiteX10632" fmla="*/ 985347 w 9144000"/>
              <a:gd name="connsiteY10632" fmla="*/ 5294183 h 5510676"/>
              <a:gd name="connsiteX10633" fmla="*/ 978745 w 9144000"/>
              <a:gd name="connsiteY10633" fmla="*/ 5293053 h 5510676"/>
              <a:gd name="connsiteX10634" fmla="*/ 966413 w 9144000"/>
              <a:gd name="connsiteY10634" fmla="*/ 5293658 h 5510676"/>
              <a:gd name="connsiteX10635" fmla="*/ 947476 w 9144000"/>
              <a:gd name="connsiteY10635" fmla="*/ 5293131 h 5510676"/>
              <a:gd name="connsiteX10636" fmla="*/ 928542 w 9144000"/>
              <a:gd name="connsiteY10636" fmla="*/ 5292605 h 5510676"/>
              <a:gd name="connsiteX10637" fmla="*/ 922809 w 9144000"/>
              <a:gd name="connsiteY10637" fmla="*/ 5294340 h 5510676"/>
              <a:gd name="connsiteX10638" fmla="*/ 909607 w 9144000"/>
              <a:gd name="connsiteY10638" fmla="*/ 5292078 h 5510676"/>
              <a:gd name="connsiteX10639" fmla="*/ 894406 w 9144000"/>
              <a:gd name="connsiteY10639" fmla="*/ 5293551 h 5510676"/>
              <a:gd name="connsiteX10640" fmla="*/ 873474 w 9144000"/>
              <a:gd name="connsiteY10640" fmla="*/ 5296758 h 5510676"/>
              <a:gd name="connsiteX10641" fmla="*/ 867739 w 9144000"/>
              <a:gd name="connsiteY10641" fmla="*/ 5298494 h 5510676"/>
              <a:gd name="connsiteX10642" fmla="*/ 860272 w 9144000"/>
              <a:gd name="connsiteY10642" fmla="*/ 5294497 h 5510676"/>
              <a:gd name="connsiteX10643" fmla="*/ 850541 w 9144000"/>
              <a:gd name="connsiteY10643" fmla="*/ 5303701 h 5510676"/>
              <a:gd name="connsiteX10644" fmla="*/ 844809 w 9144000"/>
              <a:gd name="connsiteY10644" fmla="*/ 5305435 h 5510676"/>
              <a:gd name="connsiteX10645" fmla="*/ 846543 w 9144000"/>
              <a:gd name="connsiteY10645" fmla="*/ 5311170 h 5510676"/>
              <a:gd name="connsiteX10646" fmla="*/ 842547 w 9144000"/>
              <a:gd name="connsiteY10646" fmla="*/ 5318638 h 5510676"/>
              <a:gd name="connsiteX10647" fmla="*/ 833342 w 9144000"/>
              <a:gd name="connsiteY10647" fmla="*/ 5308908 h 5510676"/>
              <a:gd name="connsiteX10648" fmla="*/ 835604 w 9144000"/>
              <a:gd name="connsiteY10648" fmla="*/ 5295705 h 5510676"/>
              <a:gd name="connsiteX10649" fmla="*/ 823271 w 9144000"/>
              <a:gd name="connsiteY10649" fmla="*/ 5296310 h 5510676"/>
              <a:gd name="connsiteX10650" fmla="*/ 810068 w 9144000"/>
              <a:gd name="connsiteY10650" fmla="*/ 5294048 h 5510676"/>
              <a:gd name="connsiteX10651" fmla="*/ 799997 w 9144000"/>
              <a:gd name="connsiteY10651" fmla="*/ 5281452 h 5510676"/>
              <a:gd name="connsiteX10652" fmla="*/ 803995 w 9144000"/>
              <a:gd name="connsiteY10652" fmla="*/ 5273983 h 5510676"/>
              <a:gd name="connsiteX10653" fmla="*/ 792527 w 9144000"/>
              <a:gd name="connsiteY10653" fmla="*/ 5277454 h 5510676"/>
              <a:gd name="connsiteX10654" fmla="*/ 791397 w 9144000"/>
              <a:gd name="connsiteY10654" fmla="*/ 5284055 h 5510676"/>
              <a:gd name="connsiteX10655" fmla="*/ 777064 w 9144000"/>
              <a:gd name="connsiteY10655" fmla="*/ 5288394 h 5510676"/>
              <a:gd name="connsiteX10656" fmla="*/ 765599 w 9144000"/>
              <a:gd name="connsiteY10656" fmla="*/ 5291865 h 5510676"/>
              <a:gd name="connsiteX10657" fmla="*/ 773067 w 9144000"/>
              <a:gd name="connsiteY10657" fmla="*/ 5295863 h 5510676"/>
              <a:gd name="connsiteX10658" fmla="*/ 780536 w 9144000"/>
              <a:gd name="connsiteY10658" fmla="*/ 5299859 h 5510676"/>
              <a:gd name="connsiteX10659" fmla="*/ 789739 w 9144000"/>
              <a:gd name="connsiteY10659" fmla="*/ 5309590 h 5510676"/>
              <a:gd name="connsiteX10660" fmla="*/ 761074 w 9144000"/>
              <a:gd name="connsiteY10660" fmla="*/ 5318268 h 5510676"/>
              <a:gd name="connsiteX10661" fmla="*/ 736407 w 9144000"/>
              <a:gd name="connsiteY10661" fmla="*/ 5319477 h 5510676"/>
              <a:gd name="connsiteX10662" fmla="*/ 730673 w 9144000"/>
              <a:gd name="connsiteY10662" fmla="*/ 5321212 h 5510676"/>
              <a:gd name="connsiteX10663" fmla="*/ 740405 w 9144000"/>
              <a:gd name="connsiteY10663" fmla="*/ 5312009 h 5510676"/>
              <a:gd name="connsiteX10664" fmla="*/ 732935 w 9144000"/>
              <a:gd name="connsiteY10664" fmla="*/ 5308011 h 5510676"/>
              <a:gd name="connsiteX10665" fmla="*/ 710003 w 9144000"/>
              <a:gd name="connsiteY10665" fmla="*/ 5314952 h 5510676"/>
              <a:gd name="connsiteX10666" fmla="*/ 698539 w 9144000"/>
              <a:gd name="connsiteY10666" fmla="*/ 5318424 h 5510676"/>
              <a:gd name="connsiteX10667" fmla="*/ 687071 w 9144000"/>
              <a:gd name="connsiteY10667" fmla="*/ 5321895 h 5510676"/>
              <a:gd name="connsiteX10668" fmla="*/ 694539 w 9144000"/>
              <a:gd name="connsiteY10668" fmla="*/ 5325894 h 5510676"/>
              <a:gd name="connsiteX10669" fmla="*/ 702008 w 9144000"/>
              <a:gd name="connsiteY10669" fmla="*/ 5329890 h 5510676"/>
              <a:gd name="connsiteX10670" fmla="*/ 720075 w 9144000"/>
              <a:gd name="connsiteY10670" fmla="*/ 5327551 h 5510676"/>
              <a:gd name="connsiteX10671" fmla="*/ 732409 w 9144000"/>
              <a:gd name="connsiteY10671" fmla="*/ 5326945 h 5510676"/>
              <a:gd name="connsiteX10672" fmla="*/ 738143 w 9144000"/>
              <a:gd name="connsiteY10672" fmla="*/ 5325210 h 5510676"/>
              <a:gd name="connsiteX10673" fmla="*/ 739009 w 9144000"/>
              <a:gd name="connsiteY10673" fmla="*/ 5328077 h 5510676"/>
              <a:gd name="connsiteX10674" fmla="*/ 745612 w 9144000"/>
              <a:gd name="connsiteY10674" fmla="*/ 5329208 h 5510676"/>
              <a:gd name="connsiteX10675" fmla="*/ 751343 w 9144000"/>
              <a:gd name="connsiteY10675" fmla="*/ 5327472 h 5510676"/>
              <a:gd name="connsiteX10676" fmla="*/ 764545 w 9144000"/>
              <a:gd name="connsiteY10676" fmla="*/ 5329734 h 5510676"/>
              <a:gd name="connsiteX10677" fmla="*/ 781745 w 9144000"/>
              <a:gd name="connsiteY10677" fmla="*/ 5324528 h 5510676"/>
              <a:gd name="connsiteX10678" fmla="*/ 800678 w 9144000"/>
              <a:gd name="connsiteY10678" fmla="*/ 5325055 h 5510676"/>
              <a:gd name="connsiteX10679" fmla="*/ 808147 w 9144000"/>
              <a:gd name="connsiteY10679" fmla="*/ 5329051 h 5510676"/>
              <a:gd name="connsiteX10680" fmla="*/ 832816 w 9144000"/>
              <a:gd name="connsiteY10680" fmla="*/ 5327843 h 5510676"/>
              <a:gd name="connsiteX10681" fmla="*/ 859219 w 9144000"/>
              <a:gd name="connsiteY10681" fmla="*/ 5332366 h 5510676"/>
              <a:gd name="connsiteX10682" fmla="*/ 870685 w 9144000"/>
              <a:gd name="connsiteY10682" fmla="*/ 5328894 h 5510676"/>
              <a:gd name="connsiteX10683" fmla="*/ 914288 w 9144000"/>
              <a:gd name="connsiteY10683" fmla="*/ 5328212 h 5510676"/>
              <a:gd name="connsiteX10684" fmla="*/ 927490 w 9144000"/>
              <a:gd name="connsiteY10684" fmla="*/ 5330474 h 5510676"/>
              <a:gd name="connsiteX10685" fmla="*/ 946424 w 9144000"/>
              <a:gd name="connsiteY10685" fmla="*/ 5331000 h 5510676"/>
              <a:gd name="connsiteX10686" fmla="*/ 955891 w 9144000"/>
              <a:gd name="connsiteY10686" fmla="*/ 5331264 h 5510676"/>
              <a:gd name="connsiteX10687" fmla="*/ 965359 w 9144000"/>
              <a:gd name="connsiteY10687" fmla="*/ 5331527 h 5510676"/>
              <a:gd name="connsiteX10688" fmla="*/ 971090 w 9144000"/>
              <a:gd name="connsiteY10688" fmla="*/ 5329791 h 5510676"/>
              <a:gd name="connsiteX10689" fmla="*/ 984294 w 9144000"/>
              <a:gd name="connsiteY10689" fmla="*/ 5332053 h 5510676"/>
              <a:gd name="connsiteX10690" fmla="*/ 1003227 w 9144000"/>
              <a:gd name="connsiteY10690" fmla="*/ 5332580 h 5510676"/>
              <a:gd name="connsiteX10691" fmla="*/ 1022163 w 9144000"/>
              <a:gd name="connsiteY10691" fmla="*/ 5333106 h 5510676"/>
              <a:gd name="connsiteX10692" fmla="*/ 1046829 w 9144000"/>
              <a:gd name="connsiteY10692" fmla="*/ 5331896 h 5510676"/>
              <a:gd name="connsiteX10693" fmla="*/ 1067501 w 9144000"/>
              <a:gd name="connsiteY10693" fmla="*/ 5338157 h 5510676"/>
              <a:gd name="connsiteX10694" fmla="*/ 1082701 w 9144000"/>
              <a:gd name="connsiteY10694" fmla="*/ 5336684 h 5510676"/>
              <a:gd name="connsiteX10695" fmla="*/ 1096165 w 9144000"/>
              <a:gd name="connsiteY10695" fmla="*/ 5329479 h 5510676"/>
              <a:gd name="connsiteX10696" fmla="*/ 1099900 w 9144000"/>
              <a:gd name="connsiteY10696" fmla="*/ 5331477 h 5510676"/>
              <a:gd name="connsiteX10697" fmla="*/ 1109366 w 9144000"/>
              <a:gd name="connsiteY10697" fmla="*/ 5331740 h 5510676"/>
              <a:gd name="connsiteX10698" fmla="*/ 1130038 w 9144000"/>
              <a:gd name="connsiteY10698" fmla="*/ 5338000 h 5510676"/>
              <a:gd name="connsiteX10699" fmla="*/ 1148972 w 9144000"/>
              <a:gd name="connsiteY10699" fmla="*/ 5338526 h 5510676"/>
              <a:gd name="connsiteX10700" fmla="*/ 1159307 w 9144000"/>
              <a:gd name="connsiteY10700" fmla="*/ 5341656 h 5510676"/>
              <a:gd name="connsiteX10701" fmla="*/ 1171642 w 9144000"/>
              <a:gd name="connsiteY10701" fmla="*/ 5341052 h 5510676"/>
              <a:gd name="connsiteX10702" fmla="*/ 1200043 w 9144000"/>
              <a:gd name="connsiteY10702" fmla="*/ 5341841 h 5510676"/>
              <a:gd name="connsiteX10703" fmla="*/ 1214376 w 9144000"/>
              <a:gd name="connsiteY10703" fmla="*/ 5337502 h 5510676"/>
              <a:gd name="connsiteX10704" fmla="*/ 1222976 w 9144000"/>
              <a:gd name="connsiteY10704" fmla="*/ 5334898 h 5510676"/>
              <a:gd name="connsiteX10705" fmla="*/ 1236178 w 9144000"/>
              <a:gd name="connsiteY10705" fmla="*/ 5337160 h 5510676"/>
              <a:gd name="connsiteX10706" fmla="*/ 1225238 w 9144000"/>
              <a:gd name="connsiteY10706" fmla="*/ 5321697 h 5510676"/>
              <a:gd name="connsiteX10707" fmla="*/ 1217769 w 9144000"/>
              <a:gd name="connsiteY10707" fmla="*/ 5317699 h 5510676"/>
              <a:gd name="connsiteX10708" fmla="*/ 1244435 w 9144000"/>
              <a:gd name="connsiteY10708" fmla="*/ 5312756 h 5510676"/>
              <a:gd name="connsiteX10709" fmla="*/ 1272836 w 9144000"/>
              <a:gd name="connsiteY10709" fmla="*/ 5313546 h 5510676"/>
              <a:gd name="connsiteX10710" fmla="*/ 1278569 w 9144000"/>
              <a:gd name="connsiteY10710" fmla="*/ 5311810 h 5510676"/>
              <a:gd name="connsiteX10711" fmla="*/ 1306104 w 9144000"/>
              <a:gd name="connsiteY10711" fmla="*/ 5309733 h 5510676"/>
              <a:gd name="connsiteX10712" fmla="*/ 1327906 w 9144000"/>
              <a:gd name="connsiteY10712" fmla="*/ 5309391 h 5510676"/>
              <a:gd name="connsiteX10713" fmla="*/ 1341106 w 9144000"/>
              <a:gd name="connsiteY10713" fmla="*/ 5311653 h 5510676"/>
              <a:gd name="connsiteX10714" fmla="*/ 1360043 w 9144000"/>
              <a:gd name="connsiteY10714" fmla="*/ 5312181 h 5510676"/>
              <a:gd name="connsiteX10715" fmla="*/ 1342841 w 9144000"/>
              <a:gd name="connsiteY10715" fmla="*/ 5317386 h 5510676"/>
              <a:gd name="connsiteX10716" fmla="*/ 1329642 w 9144000"/>
              <a:gd name="connsiteY10716" fmla="*/ 5315124 h 5510676"/>
              <a:gd name="connsiteX10717" fmla="*/ 1306708 w 9144000"/>
              <a:gd name="connsiteY10717" fmla="*/ 5322066 h 5510676"/>
              <a:gd name="connsiteX10718" fmla="*/ 1296979 w 9144000"/>
              <a:gd name="connsiteY10718" fmla="*/ 5331271 h 5510676"/>
              <a:gd name="connsiteX10719" fmla="*/ 1363514 w 9144000"/>
              <a:gd name="connsiteY10719" fmla="*/ 5323646 h 5510676"/>
              <a:gd name="connsiteX10720" fmla="*/ 1370982 w 9144000"/>
              <a:gd name="connsiteY10720" fmla="*/ 5327644 h 5510676"/>
              <a:gd name="connsiteX10721" fmla="*/ 1382789 w 9144000"/>
              <a:gd name="connsiteY10721" fmla="*/ 5345973 h 5510676"/>
              <a:gd name="connsiteX10722" fmla="*/ 1393124 w 9144000"/>
              <a:gd name="connsiteY10722" fmla="*/ 5349103 h 5510676"/>
              <a:gd name="connsiteX10723" fmla="*/ 1400855 w 9144000"/>
              <a:gd name="connsiteY10723" fmla="*/ 5343634 h 5510676"/>
              <a:gd name="connsiteX10724" fmla="*/ 1412323 w 9144000"/>
              <a:gd name="connsiteY10724" fmla="*/ 5340163 h 5510676"/>
              <a:gd name="connsiteX10725" fmla="*/ 1408325 w 9144000"/>
              <a:gd name="connsiteY10725" fmla="*/ 5347631 h 5510676"/>
              <a:gd name="connsiteX10726" fmla="*/ 1413925 w 9144000"/>
              <a:gd name="connsiteY10726" fmla="*/ 5350630 h 5510676"/>
              <a:gd name="connsiteX10727" fmla="*/ 1414727 w 9144000"/>
              <a:gd name="connsiteY10727" fmla="*/ 5351058 h 5510676"/>
              <a:gd name="connsiteX10728" fmla="*/ 1373926 w 9144000"/>
              <a:gd name="connsiteY10728" fmla="*/ 5358045 h 5510676"/>
              <a:gd name="connsiteX10729" fmla="*/ 1349260 w 9144000"/>
              <a:gd name="connsiteY10729" fmla="*/ 5359254 h 5510676"/>
              <a:gd name="connsiteX10730" fmla="*/ 1331192 w 9144000"/>
              <a:gd name="connsiteY10730" fmla="*/ 5361594 h 5510676"/>
              <a:gd name="connsiteX10731" fmla="*/ 1311391 w 9144000"/>
              <a:gd name="connsiteY10731" fmla="*/ 5358200 h 5510676"/>
              <a:gd name="connsiteX10732" fmla="*/ 1280989 w 9144000"/>
              <a:gd name="connsiteY10732" fmla="*/ 5361145 h 5510676"/>
              <a:gd name="connsiteX10733" fmla="*/ 1275256 w 9144000"/>
              <a:gd name="connsiteY10733" fmla="*/ 5362880 h 5510676"/>
              <a:gd name="connsiteX10734" fmla="*/ 1262054 w 9144000"/>
              <a:gd name="connsiteY10734" fmla="*/ 5360620 h 5510676"/>
              <a:gd name="connsiteX10735" fmla="*/ 1218452 w 9144000"/>
              <a:gd name="connsiteY10735" fmla="*/ 5361301 h 5510676"/>
              <a:gd name="connsiteX10736" fmla="*/ 1186315 w 9144000"/>
              <a:gd name="connsiteY10736" fmla="*/ 5358513 h 5510676"/>
              <a:gd name="connsiteX10737" fmla="*/ 1177716 w 9144000"/>
              <a:gd name="connsiteY10737" fmla="*/ 5361117 h 5510676"/>
              <a:gd name="connsiteX10738" fmla="*/ 1169117 w 9144000"/>
              <a:gd name="connsiteY10738" fmla="*/ 5363719 h 5510676"/>
              <a:gd name="connsiteX10739" fmla="*/ 1143449 w 9144000"/>
              <a:gd name="connsiteY10739" fmla="*/ 5366797 h 5510676"/>
              <a:gd name="connsiteX10740" fmla="*/ 1112312 w 9144000"/>
              <a:gd name="connsiteY10740" fmla="*/ 5362141 h 5510676"/>
              <a:gd name="connsiteX10741" fmla="*/ 1103713 w 9144000"/>
              <a:gd name="connsiteY10741" fmla="*/ 5364744 h 5510676"/>
              <a:gd name="connsiteX10742" fmla="*/ 1093377 w 9144000"/>
              <a:gd name="connsiteY10742" fmla="*/ 5361615 h 5510676"/>
              <a:gd name="connsiteX10743" fmla="*/ 1085909 w 9144000"/>
              <a:gd name="connsiteY10743" fmla="*/ 5357617 h 5510676"/>
              <a:gd name="connsiteX10744" fmla="*/ 1080177 w 9144000"/>
              <a:gd name="connsiteY10744" fmla="*/ 5359352 h 5510676"/>
              <a:gd name="connsiteX10745" fmla="*/ 1058375 w 9144000"/>
              <a:gd name="connsiteY10745" fmla="*/ 5359694 h 5510676"/>
              <a:gd name="connsiteX10746" fmla="*/ 1038309 w 9144000"/>
              <a:gd name="connsiteY10746" fmla="*/ 5365769 h 5510676"/>
              <a:gd name="connsiteX10747" fmla="*/ 1004437 w 9144000"/>
              <a:gd name="connsiteY10747" fmla="*/ 5357248 h 5510676"/>
              <a:gd name="connsiteX10748" fmla="*/ 982636 w 9144000"/>
              <a:gd name="connsiteY10748" fmla="*/ 5357588 h 5510676"/>
              <a:gd name="connsiteX10749" fmla="*/ 949367 w 9144000"/>
              <a:gd name="connsiteY10749" fmla="*/ 5361402 h 5510676"/>
              <a:gd name="connsiteX10750" fmla="*/ 780691 w 9144000"/>
              <a:gd name="connsiteY10750" fmla="*/ 5362398 h 5510676"/>
              <a:gd name="connsiteX10751" fmla="*/ 754289 w 9144000"/>
              <a:gd name="connsiteY10751" fmla="*/ 5357873 h 5510676"/>
              <a:gd name="connsiteX10752" fmla="*/ 729622 w 9144000"/>
              <a:gd name="connsiteY10752" fmla="*/ 5359083 h 5510676"/>
              <a:gd name="connsiteX10753" fmla="*/ 725018 w 9144000"/>
              <a:gd name="connsiteY10753" fmla="*/ 5354217 h 5510676"/>
              <a:gd name="connsiteX10754" fmla="*/ 716419 w 9144000"/>
              <a:gd name="connsiteY10754" fmla="*/ 5356820 h 5510676"/>
              <a:gd name="connsiteX10755" fmla="*/ 613146 w 9144000"/>
              <a:gd name="connsiteY10755" fmla="*/ 5356792 h 5510676"/>
              <a:gd name="connsiteX10756" fmla="*/ 502406 w 9144000"/>
              <a:gd name="connsiteY10756" fmla="*/ 5352766 h 5510676"/>
              <a:gd name="connsiteX10757" fmla="*/ 491201 w 9144000"/>
              <a:gd name="connsiteY10757" fmla="*/ 5346771 h 5510676"/>
              <a:gd name="connsiteX10758" fmla="*/ 476002 w 9144000"/>
              <a:gd name="connsiteY10758" fmla="*/ 5348241 h 5510676"/>
              <a:gd name="connsiteX10759" fmla="*/ 392794 w 9144000"/>
              <a:gd name="connsiteY10759" fmla="*/ 5342138 h 5510676"/>
              <a:gd name="connsiteX10760" fmla="*/ 380460 w 9144000"/>
              <a:gd name="connsiteY10760" fmla="*/ 5342743 h 5510676"/>
              <a:gd name="connsiteX10761" fmla="*/ 374726 w 9144000"/>
              <a:gd name="connsiteY10761" fmla="*/ 5344478 h 5510676"/>
              <a:gd name="connsiteX10762" fmla="*/ 368125 w 9144000"/>
              <a:gd name="connsiteY10762" fmla="*/ 5343348 h 5510676"/>
              <a:gd name="connsiteX10763" fmla="*/ 319923 w 9144000"/>
              <a:gd name="connsiteY10763" fmla="*/ 5339165 h 5510676"/>
              <a:gd name="connsiteX10764" fmla="*/ 246182 w 9144000"/>
              <a:gd name="connsiteY10764" fmla="*/ 5333325 h 5510676"/>
              <a:gd name="connsiteX10765" fmla="*/ 188511 w 9144000"/>
              <a:gd name="connsiteY10765" fmla="*/ 5328879 h 5510676"/>
              <a:gd name="connsiteX10766" fmla="*/ 156373 w 9144000"/>
              <a:gd name="connsiteY10766" fmla="*/ 5326092 h 5510676"/>
              <a:gd name="connsiteX10767" fmla="*/ 149773 w 9144000"/>
              <a:gd name="connsiteY10767" fmla="*/ 5324960 h 5510676"/>
              <a:gd name="connsiteX10768" fmla="*/ 131705 w 9144000"/>
              <a:gd name="connsiteY10768" fmla="*/ 5327301 h 5510676"/>
              <a:gd name="connsiteX10769" fmla="*/ 105302 w 9144000"/>
              <a:gd name="connsiteY10769" fmla="*/ 5322778 h 5510676"/>
              <a:gd name="connsiteX10770" fmla="*/ 97834 w 9144000"/>
              <a:gd name="connsiteY10770" fmla="*/ 5318779 h 5510676"/>
              <a:gd name="connsiteX10771" fmla="*/ 94967 w 9144000"/>
              <a:gd name="connsiteY10771" fmla="*/ 5319647 h 5510676"/>
              <a:gd name="connsiteX10772" fmla="*/ 84632 w 9144000"/>
              <a:gd name="connsiteY10772" fmla="*/ 5316517 h 5510676"/>
              <a:gd name="connsiteX10773" fmla="*/ 46764 w 9144000"/>
              <a:gd name="connsiteY10773" fmla="*/ 5315465 h 5510676"/>
              <a:gd name="connsiteX10774" fmla="*/ 0 w 9144000"/>
              <a:gd name="connsiteY10774" fmla="*/ 5305345 h 5510676"/>
              <a:gd name="connsiteX10775" fmla="*/ 0 w 9144000"/>
              <a:gd name="connsiteY10775" fmla="*/ 5279553 h 5510676"/>
              <a:gd name="connsiteX10776" fmla="*/ 7079 w 9144000"/>
              <a:gd name="connsiteY10776" fmla="*/ 5277410 h 5510676"/>
              <a:gd name="connsiteX10777" fmla="*/ 11681 w 9144000"/>
              <a:gd name="connsiteY10777" fmla="*/ 5282276 h 5510676"/>
              <a:gd name="connsiteX10778" fmla="*/ 23148 w 9144000"/>
              <a:gd name="connsiteY10778" fmla="*/ 5278804 h 5510676"/>
              <a:gd name="connsiteX10779" fmla="*/ 21413 w 9144000"/>
              <a:gd name="connsiteY10779" fmla="*/ 5273071 h 5510676"/>
              <a:gd name="connsiteX10780" fmla="*/ 11078 w 9144000"/>
              <a:gd name="connsiteY10780" fmla="*/ 5269942 h 5510676"/>
              <a:gd name="connsiteX10781" fmla="*/ 0 w 9144000"/>
              <a:gd name="connsiteY10781" fmla="*/ 5268981 h 5510676"/>
              <a:gd name="connsiteX10782" fmla="*/ 0 w 9144000"/>
              <a:gd name="connsiteY10782" fmla="*/ 5256445 h 5510676"/>
              <a:gd name="connsiteX10783" fmla="*/ 44871 w 9144000"/>
              <a:gd name="connsiteY10783" fmla="*/ 5247195 h 5510676"/>
              <a:gd name="connsiteX10784" fmla="*/ 26804 w 9144000"/>
              <a:gd name="connsiteY10784" fmla="*/ 5249535 h 5510676"/>
              <a:gd name="connsiteX10785" fmla="*/ 0 w 9144000"/>
              <a:gd name="connsiteY10785" fmla="*/ 5244942 h 5510676"/>
              <a:gd name="connsiteX10786" fmla="*/ 0 w 9144000"/>
              <a:gd name="connsiteY10786" fmla="*/ 3648158 h 5510676"/>
              <a:gd name="connsiteX10787" fmla="*/ 1321 w 9144000"/>
              <a:gd name="connsiteY10787" fmla="*/ 3647124 h 5510676"/>
              <a:gd name="connsiteX10788" fmla="*/ 6039 w 9144000"/>
              <a:gd name="connsiteY10788" fmla="*/ 3643431 h 5510676"/>
              <a:gd name="connsiteX10789" fmla="*/ 8910 w 9144000"/>
              <a:gd name="connsiteY10789" fmla="*/ 3637382 h 5510676"/>
              <a:gd name="connsiteX10790" fmla="*/ 2346 w 9144000"/>
              <a:gd name="connsiteY10790" fmla="*/ 3638716 h 5510676"/>
              <a:gd name="connsiteX10791" fmla="*/ 0 w 9144000"/>
              <a:gd name="connsiteY10791" fmla="*/ 3643661 h 5510676"/>
              <a:gd name="connsiteX10792" fmla="*/ 0 w 9144000"/>
              <a:gd name="connsiteY10792" fmla="*/ 549311 h 5510676"/>
              <a:gd name="connsiteX10793" fmla="*/ 5894 w 9144000"/>
              <a:gd name="connsiteY10793" fmla="*/ 547731 h 5510676"/>
              <a:gd name="connsiteX10794" fmla="*/ 15915 w 9144000"/>
              <a:gd name="connsiteY10794" fmla="*/ 538845 h 5510676"/>
              <a:gd name="connsiteX10795" fmla="*/ 10129 w 9144000"/>
              <a:gd name="connsiteY10795" fmla="*/ 540395 h 5510676"/>
              <a:gd name="connsiteX10796" fmla="*/ 0 w 9144000"/>
              <a:gd name="connsiteY10796" fmla="*/ 538322 h 5510676"/>
              <a:gd name="connsiteX10797" fmla="*/ 0 w 9144000"/>
              <a:gd name="connsiteY10797" fmla="*/ 532197 h 5510676"/>
              <a:gd name="connsiteX10798" fmla="*/ 14365 w 9144000"/>
              <a:gd name="connsiteY10798" fmla="*/ 533059 h 5510676"/>
              <a:gd name="connsiteX10799" fmla="*/ 34616 w 9144000"/>
              <a:gd name="connsiteY10799" fmla="*/ 527633 h 5510676"/>
              <a:gd name="connsiteX10800" fmla="*/ 39059 w 9144000"/>
              <a:gd name="connsiteY10800" fmla="*/ 532643 h 5510676"/>
              <a:gd name="connsiteX10801" fmla="*/ 34823 w 9144000"/>
              <a:gd name="connsiteY10801" fmla="*/ 539980 h 5510676"/>
              <a:gd name="connsiteX10802" fmla="*/ 30588 w 9144000"/>
              <a:gd name="connsiteY10802" fmla="*/ 547316 h 5510676"/>
              <a:gd name="connsiteX10803" fmla="*/ 24802 w 9144000"/>
              <a:gd name="connsiteY10803" fmla="*/ 548866 h 5510676"/>
              <a:gd name="connsiteX10804" fmla="*/ 21910 w 9144000"/>
              <a:gd name="connsiteY10804" fmla="*/ 549641 h 5510676"/>
              <a:gd name="connsiteX10805" fmla="*/ 19791 w 9144000"/>
              <a:gd name="connsiteY10805" fmla="*/ 553310 h 5510676"/>
              <a:gd name="connsiteX10806" fmla="*/ 26352 w 9144000"/>
              <a:gd name="connsiteY10806" fmla="*/ 554652 h 5510676"/>
              <a:gd name="connsiteX10807" fmla="*/ 37924 w 9144000"/>
              <a:gd name="connsiteY10807" fmla="*/ 551552 h 5510676"/>
              <a:gd name="connsiteX10808" fmla="*/ 50271 w 9144000"/>
              <a:gd name="connsiteY10808" fmla="*/ 551344 h 5510676"/>
              <a:gd name="connsiteX10809" fmla="*/ 56832 w 9144000"/>
              <a:gd name="connsiteY10809" fmla="*/ 552686 h 5510676"/>
              <a:gd name="connsiteX10810" fmla="*/ 87311 w 9144000"/>
              <a:gd name="connsiteY10810" fmla="*/ 550721 h 5510676"/>
              <a:gd name="connsiteX10811" fmla="*/ 93097 w 9144000"/>
              <a:gd name="connsiteY10811" fmla="*/ 549170 h 5510676"/>
              <a:gd name="connsiteX10812" fmla="*/ 72639 w 9144000"/>
              <a:gd name="connsiteY10812" fmla="*/ 542250 h 5510676"/>
              <a:gd name="connsiteX10813" fmla="*/ 69539 w 9144000"/>
              <a:gd name="connsiteY10813" fmla="*/ 530677 h 5510676"/>
              <a:gd name="connsiteX10814" fmla="*/ 96350 w 9144000"/>
              <a:gd name="connsiteY10814" fmla="*/ 526594 h 5510676"/>
              <a:gd name="connsiteX10815" fmla="*/ 105805 w 9144000"/>
              <a:gd name="connsiteY10815" fmla="*/ 527161 h 5510676"/>
              <a:gd name="connsiteX10816" fmla="*/ 117376 w 9144000"/>
              <a:gd name="connsiteY10816" fmla="*/ 524061 h 5510676"/>
              <a:gd name="connsiteX10817" fmla="*/ 124712 w 9144000"/>
              <a:gd name="connsiteY10817" fmla="*/ 528297 h 5510676"/>
              <a:gd name="connsiteX10818" fmla="*/ 132049 w 9144000"/>
              <a:gd name="connsiteY10818" fmla="*/ 532533 h 5510676"/>
              <a:gd name="connsiteX10819" fmla="*/ 168314 w 9144000"/>
              <a:gd name="connsiteY10819" fmla="*/ 529016 h 5510676"/>
              <a:gd name="connsiteX10820" fmla="*/ 153642 w 9144000"/>
              <a:gd name="connsiteY10820" fmla="*/ 520545 h 5510676"/>
              <a:gd name="connsiteX10821" fmla="*/ 146304 w 9144000"/>
              <a:gd name="connsiteY10821" fmla="*/ 516309 h 5510676"/>
              <a:gd name="connsiteX10822" fmla="*/ 147986 w 9144000"/>
              <a:gd name="connsiteY10822" fmla="*/ 515859 h 5510676"/>
              <a:gd name="connsiteX10823" fmla="*/ 127052 w 9144000"/>
              <a:gd name="connsiteY10823" fmla="*/ 515268 h 5510676"/>
              <a:gd name="connsiteX10824" fmla="*/ 115826 w 9144000"/>
              <a:gd name="connsiteY10824" fmla="*/ 518276 h 5510676"/>
              <a:gd name="connsiteX10825" fmla="*/ 102704 w 9144000"/>
              <a:gd name="connsiteY10825" fmla="*/ 515589 h 5510676"/>
              <a:gd name="connsiteX10826" fmla="*/ 108640 w 9144000"/>
              <a:gd name="connsiteY10826" fmla="*/ 513999 h 5510676"/>
              <a:gd name="connsiteX10827" fmla="*/ 105268 w 9144000"/>
              <a:gd name="connsiteY10827" fmla="*/ 513706 h 5510676"/>
              <a:gd name="connsiteX10828" fmla="*/ 104401 w 9144000"/>
              <a:gd name="connsiteY10828" fmla="*/ 510838 h 5510676"/>
              <a:gd name="connsiteX10829" fmla="*/ 117868 w 9144000"/>
              <a:gd name="connsiteY10829" fmla="*/ 503638 h 5510676"/>
              <a:gd name="connsiteX10830" fmla="*/ 127335 w 9144000"/>
              <a:gd name="connsiteY10830" fmla="*/ 503907 h 5510676"/>
              <a:gd name="connsiteX10831" fmla="*/ 144270 w 9144000"/>
              <a:gd name="connsiteY10831" fmla="*/ 508174 h 5510676"/>
              <a:gd name="connsiteX10832" fmla="*/ 159470 w 9144000"/>
              <a:gd name="connsiteY10832" fmla="*/ 506708 h 5510676"/>
              <a:gd name="connsiteX10833" fmla="*/ 172671 w 9144000"/>
              <a:gd name="connsiteY10833" fmla="*/ 508976 h 5510676"/>
              <a:gd name="connsiteX10834" fmla="*/ 166938 w 9144000"/>
              <a:gd name="connsiteY10834" fmla="*/ 510709 h 5510676"/>
              <a:gd name="connsiteX10835" fmla="*/ 158349 w 9144000"/>
              <a:gd name="connsiteY10835" fmla="*/ 513306 h 5510676"/>
              <a:gd name="connsiteX10836" fmla="*/ 171000 w 9144000"/>
              <a:gd name="connsiteY10836" fmla="*/ 515894 h 5510676"/>
              <a:gd name="connsiteX10837" fmla="*/ 188356 w 9144000"/>
              <a:gd name="connsiteY10837" fmla="*/ 511244 h 5510676"/>
              <a:gd name="connsiteX10838" fmla="*/ 189907 w 9144000"/>
              <a:gd name="connsiteY10838" fmla="*/ 517029 h 5510676"/>
              <a:gd name="connsiteX10839" fmla="*/ 197244 w 9144000"/>
              <a:gd name="connsiteY10839" fmla="*/ 521264 h 5510676"/>
              <a:gd name="connsiteX10840" fmla="*/ 178335 w 9144000"/>
              <a:gd name="connsiteY10840" fmla="*/ 520130 h 5510676"/>
              <a:gd name="connsiteX10841" fmla="*/ 172550 w 9144000"/>
              <a:gd name="connsiteY10841" fmla="*/ 521680 h 5510676"/>
              <a:gd name="connsiteX10842" fmla="*/ 193007 w 9144000"/>
              <a:gd name="connsiteY10842" fmla="*/ 528601 h 5510676"/>
              <a:gd name="connsiteX10843" fmla="*/ 208815 w 9144000"/>
              <a:gd name="connsiteY10843" fmla="*/ 518164 h 5510676"/>
              <a:gd name="connsiteX10844" fmla="*/ 214602 w 9144000"/>
              <a:gd name="connsiteY10844" fmla="*/ 516614 h 5510676"/>
              <a:gd name="connsiteX10845" fmla="*/ 218470 w 9144000"/>
              <a:gd name="connsiteY10845" fmla="*/ 515576 h 5510676"/>
              <a:gd name="connsiteX10846" fmla="*/ 218008 w 9144000"/>
              <a:gd name="connsiteY10846" fmla="*/ 514046 h 5510676"/>
              <a:gd name="connsiteX10847" fmla="*/ 221771 w 9144000"/>
              <a:gd name="connsiteY10847" fmla="*/ 514692 h 5510676"/>
              <a:gd name="connsiteX10848" fmla="*/ 226174 w 9144000"/>
              <a:gd name="connsiteY10848" fmla="*/ 513513 h 5510676"/>
              <a:gd name="connsiteX10849" fmla="*/ 231863 w 9144000"/>
              <a:gd name="connsiteY10849" fmla="*/ 514678 h 5510676"/>
              <a:gd name="connsiteX10850" fmla="*/ 232991 w 9144000"/>
              <a:gd name="connsiteY10850" fmla="*/ 511863 h 5510676"/>
              <a:gd name="connsiteX10851" fmla="*/ 241810 w 9144000"/>
              <a:gd name="connsiteY10851" fmla="*/ 509980 h 5510676"/>
              <a:gd name="connsiteX10852" fmla="*/ 250142 w 9144000"/>
              <a:gd name="connsiteY10852" fmla="*/ 516848 h 5510676"/>
              <a:gd name="connsiteX10853" fmla="*/ 244410 w 9144000"/>
              <a:gd name="connsiteY10853" fmla="*/ 518581 h 5510676"/>
              <a:gd name="connsiteX10854" fmla="*/ 236943 w 9144000"/>
              <a:gd name="connsiteY10854" fmla="*/ 514580 h 5510676"/>
              <a:gd name="connsiteX10855" fmla="*/ 232036 w 9144000"/>
              <a:gd name="connsiteY10855" fmla="*/ 516063 h 5510676"/>
              <a:gd name="connsiteX10856" fmla="*/ 230616 w 9144000"/>
              <a:gd name="connsiteY10856" fmla="*/ 518524 h 5510676"/>
              <a:gd name="connsiteX10857" fmla="*/ 221937 w 9144000"/>
              <a:gd name="connsiteY10857" fmla="*/ 520849 h 5510676"/>
              <a:gd name="connsiteX10858" fmla="*/ 216152 w 9144000"/>
              <a:gd name="connsiteY10858" fmla="*/ 522400 h 5510676"/>
              <a:gd name="connsiteX10859" fmla="*/ 242396 w 9144000"/>
              <a:gd name="connsiteY10859" fmla="*/ 527770 h 5510676"/>
              <a:gd name="connsiteX10860" fmla="*/ 256060 w 9144000"/>
              <a:gd name="connsiteY10860" fmla="*/ 524109 h 5510676"/>
              <a:gd name="connsiteX10861" fmla="*/ 251876 w 9144000"/>
              <a:gd name="connsiteY10861" fmla="*/ 522582 h 5510676"/>
              <a:gd name="connsiteX10862" fmla="*/ 261611 w 9144000"/>
              <a:gd name="connsiteY10862" fmla="*/ 513382 h 5510676"/>
              <a:gd name="connsiteX10863" fmla="*/ 289145 w 9144000"/>
              <a:gd name="connsiteY10863" fmla="*/ 511317 h 5510676"/>
              <a:gd name="connsiteX10864" fmla="*/ 308947 w 9144000"/>
              <a:gd name="connsiteY10864" fmla="*/ 514719 h 5510676"/>
              <a:gd name="connsiteX10865" fmla="*/ 321281 w 9144000"/>
              <a:gd name="connsiteY10865" fmla="*/ 514119 h 5510676"/>
              <a:gd name="connsiteX10866" fmla="*/ 330748 w 9144000"/>
              <a:gd name="connsiteY10866" fmla="*/ 514388 h 5510676"/>
              <a:gd name="connsiteX10867" fmla="*/ 320147 w 9144000"/>
              <a:gd name="connsiteY10867" fmla="*/ 520720 h 5510676"/>
              <a:gd name="connsiteX10868" fmla="*/ 306946 w 9144000"/>
              <a:gd name="connsiteY10868" fmla="*/ 518453 h 5510676"/>
              <a:gd name="connsiteX10869" fmla="*/ 288012 w 9144000"/>
              <a:gd name="connsiteY10869" fmla="*/ 517916 h 5510676"/>
              <a:gd name="connsiteX10870" fmla="*/ 277791 w 9144000"/>
              <a:gd name="connsiteY10870" fmla="*/ 521007 h 5510676"/>
              <a:gd name="connsiteX10871" fmla="*/ 278662 w 9144000"/>
              <a:gd name="connsiteY10871" fmla="*/ 524254 h 5510676"/>
              <a:gd name="connsiteX10872" fmla="*/ 293126 w 9144000"/>
              <a:gd name="connsiteY10872" fmla="*/ 520378 h 5510676"/>
              <a:gd name="connsiteX10873" fmla="*/ 303355 w 9144000"/>
              <a:gd name="connsiteY10873" fmla="*/ 523838 h 5510676"/>
              <a:gd name="connsiteX10874" fmla="*/ 274426 w 9144000"/>
              <a:gd name="connsiteY10874" fmla="*/ 531590 h 5510676"/>
              <a:gd name="connsiteX10875" fmla="*/ 233924 w 9144000"/>
              <a:gd name="connsiteY10875" fmla="*/ 542442 h 5510676"/>
              <a:gd name="connsiteX10876" fmla="*/ 235474 w 9144000"/>
              <a:gd name="connsiteY10876" fmla="*/ 548229 h 5510676"/>
              <a:gd name="connsiteX10877" fmla="*/ 249164 w 9144000"/>
              <a:gd name="connsiteY10877" fmla="*/ 541460 h 5510676"/>
              <a:gd name="connsiteX10878" fmla="*/ 263629 w 9144000"/>
              <a:gd name="connsiteY10878" fmla="*/ 537584 h 5510676"/>
              <a:gd name="connsiteX10879" fmla="*/ 270190 w 9144000"/>
              <a:gd name="connsiteY10879" fmla="*/ 538926 h 5510676"/>
              <a:gd name="connsiteX10880" fmla="*/ 289098 w 9144000"/>
              <a:gd name="connsiteY10880" fmla="*/ 540061 h 5510676"/>
              <a:gd name="connsiteX10881" fmla="*/ 309556 w 9144000"/>
              <a:gd name="connsiteY10881" fmla="*/ 546982 h 5510676"/>
              <a:gd name="connsiteX10882" fmla="*/ 316892 w 9144000"/>
              <a:gd name="connsiteY10882" fmla="*/ 551218 h 5510676"/>
              <a:gd name="connsiteX10883" fmla="*/ 322678 w 9144000"/>
              <a:gd name="connsiteY10883" fmla="*/ 549668 h 5510676"/>
              <a:gd name="connsiteX10884" fmla="*/ 337918 w 9144000"/>
              <a:gd name="connsiteY10884" fmla="*/ 548684 h 5510676"/>
              <a:gd name="connsiteX10885" fmla="*/ 347372 w 9144000"/>
              <a:gd name="connsiteY10885" fmla="*/ 549252 h 5510676"/>
              <a:gd name="connsiteX10886" fmla="*/ 358944 w 9144000"/>
              <a:gd name="connsiteY10886" fmla="*/ 546151 h 5510676"/>
              <a:gd name="connsiteX10887" fmla="*/ 377852 w 9144000"/>
              <a:gd name="connsiteY10887" fmla="*/ 547286 h 5510676"/>
              <a:gd name="connsiteX10888" fmla="*/ 383637 w 9144000"/>
              <a:gd name="connsiteY10888" fmla="*/ 545736 h 5510676"/>
              <a:gd name="connsiteX10889" fmla="*/ 389424 w 9144000"/>
              <a:gd name="connsiteY10889" fmla="*/ 544185 h 5510676"/>
              <a:gd name="connsiteX10890" fmla="*/ 402547 w 9144000"/>
              <a:gd name="connsiteY10890" fmla="*/ 546871 h 5510676"/>
              <a:gd name="connsiteX10891" fmla="*/ 404663 w 9144000"/>
              <a:gd name="connsiteY10891" fmla="*/ 543203 h 5510676"/>
              <a:gd name="connsiteX10892" fmla="*/ 408332 w 9144000"/>
              <a:gd name="connsiteY10892" fmla="*/ 545321 h 5510676"/>
              <a:gd name="connsiteX10893" fmla="*/ 414117 w 9144000"/>
              <a:gd name="connsiteY10893" fmla="*/ 543771 h 5510676"/>
              <a:gd name="connsiteX10894" fmla="*/ 421430 w 9144000"/>
              <a:gd name="connsiteY10894" fmla="*/ 543647 h 5510676"/>
              <a:gd name="connsiteX10895" fmla="*/ 422767 w 9144000"/>
              <a:gd name="connsiteY10895" fmla="*/ 539235 h 5510676"/>
              <a:gd name="connsiteX10896" fmla="*/ 457170 w 9144000"/>
              <a:gd name="connsiteY10896" fmla="*/ 528837 h 5510676"/>
              <a:gd name="connsiteX10897" fmla="*/ 462904 w 9144000"/>
              <a:gd name="connsiteY10897" fmla="*/ 527104 h 5510676"/>
              <a:gd name="connsiteX10898" fmla="*/ 483840 w 9144000"/>
              <a:gd name="connsiteY10898" fmla="*/ 523904 h 5510676"/>
              <a:gd name="connsiteX10899" fmla="*/ 504774 w 9144000"/>
              <a:gd name="connsiteY10899" fmla="*/ 520705 h 5510676"/>
              <a:gd name="connsiteX10900" fmla="*/ 516241 w 9144000"/>
              <a:gd name="connsiteY10900" fmla="*/ 517240 h 5510676"/>
              <a:gd name="connsiteX10901" fmla="*/ 535176 w 9144000"/>
              <a:gd name="connsiteY10901" fmla="*/ 517774 h 5510676"/>
              <a:gd name="connsiteX10902" fmla="*/ 536909 w 9144000"/>
              <a:gd name="connsiteY10902" fmla="*/ 523508 h 5510676"/>
              <a:gd name="connsiteX10903" fmla="*/ 553576 w 9144000"/>
              <a:gd name="connsiteY10903" fmla="*/ 537244 h 5510676"/>
              <a:gd name="connsiteX10904" fmla="*/ 557696 w 9144000"/>
              <a:gd name="connsiteY10904" fmla="*/ 543073 h 5510676"/>
              <a:gd name="connsiteX10905" fmla="*/ 563056 w 9144000"/>
              <a:gd name="connsiteY10905" fmla="*/ 544171 h 5510676"/>
              <a:gd name="connsiteX10906" fmla="*/ 563831 w 9144000"/>
              <a:gd name="connsiteY10906" fmla="*/ 547063 h 5510676"/>
              <a:gd name="connsiteX10907" fmla="*/ 563972 w 9144000"/>
              <a:gd name="connsiteY10907" fmla="*/ 547146 h 5510676"/>
              <a:gd name="connsiteX10908" fmla="*/ 565761 w 9144000"/>
              <a:gd name="connsiteY10908" fmla="*/ 546604 h 5510676"/>
              <a:gd name="connsiteX10909" fmla="*/ 586695 w 9144000"/>
              <a:gd name="connsiteY10909" fmla="*/ 543405 h 5510676"/>
              <a:gd name="connsiteX10910" fmla="*/ 599329 w 9144000"/>
              <a:gd name="connsiteY10910" fmla="*/ 542188 h 5510676"/>
              <a:gd name="connsiteX10911" fmla="*/ 604646 w 9144000"/>
              <a:gd name="connsiteY10911" fmla="*/ 540580 h 5510676"/>
              <a:gd name="connsiteX10912" fmla="*/ 610380 w 9144000"/>
              <a:gd name="connsiteY10912" fmla="*/ 538847 h 5510676"/>
              <a:gd name="connsiteX10913" fmla="*/ 616114 w 9144000"/>
              <a:gd name="connsiteY10913" fmla="*/ 537114 h 5510676"/>
              <a:gd name="connsiteX10914" fmla="*/ 608645 w 9144000"/>
              <a:gd name="connsiteY10914" fmla="*/ 533113 h 5510676"/>
              <a:gd name="connsiteX10915" fmla="*/ 582245 w 9144000"/>
              <a:gd name="connsiteY10915" fmla="*/ 528577 h 5510676"/>
              <a:gd name="connsiteX10916" fmla="*/ 608233 w 9144000"/>
              <a:gd name="connsiteY10916" fmla="*/ 526073 h 5510676"/>
              <a:gd name="connsiteX10917" fmla="*/ 601232 w 9144000"/>
              <a:gd name="connsiteY10917" fmla="*/ 524640 h 5510676"/>
              <a:gd name="connsiteX10918" fmla="*/ 612027 w 9144000"/>
              <a:gd name="connsiteY10918" fmla="*/ 518646 h 5510676"/>
              <a:gd name="connsiteX10919" fmla="*/ 630162 w 9144000"/>
              <a:gd name="connsiteY10919" fmla="*/ 516889 h 5510676"/>
              <a:gd name="connsiteX10920" fmla="*/ 654855 w 9144000"/>
              <a:gd name="connsiteY10920" fmla="*/ 516472 h 5510676"/>
              <a:gd name="connsiteX10921" fmla="*/ 670661 w 9144000"/>
              <a:gd name="connsiteY10921" fmla="*/ 506037 h 5510676"/>
              <a:gd name="connsiteX10922" fmla="*/ 682234 w 9144000"/>
              <a:gd name="connsiteY10922" fmla="*/ 502936 h 5510676"/>
              <a:gd name="connsiteX10923" fmla="*/ 689570 w 9144000"/>
              <a:gd name="connsiteY10923" fmla="*/ 507170 h 5510676"/>
              <a:gd name="connsiteX10924" fmla="*/ 673347 w 9144000"/>
              <a:gd name="connsiteY10924" fmla="*/ 492913 h 5510676"/>
              <a:gd name="connsiteX10925" fmla="*/ 660226 w 9144000"/>
              <a:gd name="connsiteY10925" fmla="*/ 490228 h 5510676"/>
              <a:gd name="connsiteX10926" fmla="*/ 637081 w 9144000"/>
              <a:gd name="connsiteY10926" fmla="*/ 496429 h 5510676"/>
              <a:gd name="connsiteX10927" fmla="*/ 638633 w 9144000"/>
              <a:gd name="connsiteY10927" fmla="*/ 502215 h 5510676"/>
              <a:gd name="connsiteX10928" fmla="*/ 599266 w 9144000"/>
              <a:gd name="connsiteY10928" fmla="*/ 494160 h 5510676"/>
              <a:gd name="connsiteX10929" fmla="*/ 581133 w 9144000"/>
              <a:gd name="connsiteY10929" fmla="*/ 495918 h 5510676"/>
              <a:gd name="connsiteX10930" fmla="*/ 570337 w 9144000"/>
              <a:gd name="connsiteY10930" fmla="*/ 501911 h 5510676"/>
              <a:gd name="connsiteX10931" fmla="*/ 545643 w 9144000"/>
              <a:gd name="connsiteY10931" fmla="*/ 502327 h 5510676"/>
              <a:gd name="connsiteX10932" fmla="*/ 534071 w 9144000"/>
              <a:gd name="connsiteY10932" fmla="*/ 505427 h 5510676"/>
              <a:gd name="connsiteX10933" fmla="*/ 554529 w 9144000"/>
              <a:gd name="connsiteY10933" fmla="*/ 512348 h 5510676"/>
              <a:gd name="connsiteX10934" fmla="*/ 566876 w 9144000"/>
              <a:gd name="connsiteY10934" fmla="*/ 512141 h 5510676"/>
              <a:gd name="connsiteX10935" fmla="*/ 555304 w 9144000"/>
              <a:gd name="connsiteY10935" fmla="*/ 515241 h 5510676"/>
              <a:gd name="connsiteX10936" fmla="*/ 550294 w 9144000"/>
              <a:gd name="connsiteY10936" fmla="*/ 519683 h 5510676"/>
              <a:gd name="connsiteX10937" fmla="*/ 546059 w 9144000"/>
              <a:gd name="connsiteY10937" fmla="*/ 527021 h 5510676"/>
              <a:gd name="connsiteX10938" fmla="*/ 538721 w 9144000"/>
              <a:gd name="connsiteY10938" fmla="*/ 522784 h 5510676"/>
              <a:gd name="connsiteX10939" fmla="*/ 537172 w 9144000"/>
              <a:gd name="connsiteY10939" fmla="*/ 516999 h 5510676"/>
              <a:gd name="connsiteX10940" fmla="*/ 525165 w 9144000"/>
              <a:gd name="connsiteY10940" fmla="*/ 514543 h 5510676"/>
              <a:gd name="connsiteX10941" fmla="*/ 521975 w 9144000"/>
              <a:gd name="connsiteY10941" fmla="*/ 515507 h 5510676"/>
              <a:gd name="connsiteX10942" fmla="*/ 523154 w 9144000"/>
              <a:gd name="connsiteY10942" fmla="*/ 513305 h 5510676"/>
              <a:gd name="connsiteX10943" fmla="*/ 519606 w 9144000"/>
              <a:gd name="connsiteY10943" fmla="*/ 509303 h 5510676"/>
              <a:gd name="connsiteX10944" fmla="*/ 516714 w 9144000"/>
              <a:gd name="connsiteY10944" fmla="*/ 510079 h 5510676"/>
              <a:gd name="connsiteX10945" fmla="*/ 513045 w 9144000"/>
              <a:gd name="connsiteY10945" fmla="*/ 507961 h 5510676"/>
              <a:gd name="connsiteX10946" fmla="*/ 509377 w 9144000"/>
              <a:gd name="connsiteY10946" fmla="*/ 505843 h 5510676"/>
              <a:gd name="connsiteX10947" fmla="*/ 526735 w 9144000"/>
              <a:gd name="connsiteY10947" fmla="*/ 501192 h 5510676"/>
              <a:gd name="connsiteX10948" fmla="*/ 530971 w 9144000"/>
              <a:gd name="connsiteY10948" fmla="*/ 493856 h 5510676"/>
              <a:gd name="connsiteX10949" fmla="*/ 529420 w 9144000"/>
              <a:gd name="connsiteY10949" fmla="*/ 488070 h 5510676"/>
              <a:gd name="connsiteX10950" fmla="*/ 522084 w 9144000"/>
              <a:gd name="connsiteY10950" fmla="*/ 483835 h 5510676"/>
              <a:gd name="connsiteX10951" fmla="*/ 503175 w 9144000"/>
              <a:gd name="connsiteY10951" fmla="*/ 482700 h 5510676"/>
              <a:gd name="connsiteX10952" fmla="*/ 480032 w 9144000"/>
              <a:gd name="connsiteY10952" fmla="*/ 488901 h 5510676"/>
              <a:gd name="connsiteX10953" fmla="*/ 487369 w 9144000"/>
              <a:gd name="connsiteY10953" fmla="*/ 493136 h 5510676"/>
              <a:gd name="connsiteX10954" fmla="*/ 481583 w 9144000"/>
              <a:gd name="connsiteY10954" fmla="*/ 494687 h 5510676"/>
              <a:gd name="connsiteX10955" fmla="*/ 478481 w 9144000"/>
              <a:gd name="connsiteY10955" fmla="*/ 483115 h 5510676"/>
              <a:gd name="connsiteX10956" fmla="*/ 471146 w 9144000"/>
              <a:gd name="connsiteY10956" fmla="*/ 478879 h 5510676"/>
              <a:gd name="connsiteX10957" fmla="*/ 460272 w 9144000"/>
              <a:gd name="connsiteY10957" fmla="*/ 482383 h 5510676"/>
              <a:gd name="connsiteX10958" fmla="*/ 466911 w 9144000"/>
              <a:gd name="connsiteY10958" fmla="*/ 486215 h 5510676"/>
              <a:gd name="connsiteX10959" fmla="*/ 455338 w 9144000"/>
              <a:gd name="connsiteY10959" fmla="*/ 489316 h 5510676"/>
              <a:gd name="connsiteX10960" fmla="*/ 459128 w 9144000"/>
              <a:gd name="connsiteY10960" fmla="*/ 482751 h 5510676"/>
              <a:gd name="connsiteX10961" fmla="*/ 456875 w 9144000"/>
              <a:gd name="connsiteY10961" fmla="*/ 483479 h 5510676"/>
              <a:gd name="connsiteX10962" fmla="*/ 448778 w 9144000"/>
              <a:gd name="connsiteY10962" fmla="*/ 487973 h 5510676"/>
              <a:gd name="connsiteX10963" fmla="*/ 436431 w 9144000"/>
              <a:gd name="connsiteY10963" fmla="*/ 488181 h 5510676"/>
              <a:gd name="connsiteX10964" fmla="*/ 423309 w 9144000"/>
              <a:gd name="connsiteY10964" fmla="*/ 485496 h 5510676"/>
              <a:gd name="connsiteX10965" fmla="*/ 402850 w 9144000"/>
              <a:gd name="connsiteY10965" fmla="*/ 478575 h 5510676"/>
              <a:gd name="connsiteX10966" fmla="*/ 383942 w 9144000"/>
              <a:gd name="connsiteY10966" fmla="*/ 477440 h 5510676"/>
              <a:gd name="connsiteX10967" fmla="*/ 354238 w 9144000"/>
              <a:gd name="connsiteY10967" fmla="*/ 482298 h 5510676"/>
              <a:gd name="connsiteX10968" fmla="*/ 336104 w 9144000"/>
              <a:gd name="connsiteY10968" fmla="*/ 484056 h 5510676"/>
              <a:gd name="connsiteX10969" fmla="*/ 333004 w 9144000"/>
              <a:gd name="connsiteY10969" fmla="*/ 472486 h 5510676"/>
              <a:gd name="connsiteX10970" fmla="*/ 339564 w 9144000"/>
              <a:gd name="connsiteY10970" fmla="*/ 473827 h 5510676"/>
              <a:gd name="connsiteX10971" fmla="*/ 351913 w 9144000"/>
              <a:gd name="connsiteY10971" fmla="*/ 473620 h 5510676"/>
              <a:gd name="connsiteX10972" fmla="*/ 376606 w 9144000"/>
              <a:gd name="connsiteY10972" fmla="*/ 473204 h 5510676"/>
              <a:gd name="connsiteX10973" fmla="*/ 431780 w 9144000"/>
              <a:gd name="connsiteY10973" fmla="*/ 470823 h 5510676"/>
              <a:gd name="connsiteX10974" fmla="*/ 444127 w 9144000"/>
              <a:gd name="connsiteY10974" fmla="*/ 470616 h 5510676"/>
              <a:gd name="connsiteX10975" fmla="*/ 450687 w 9144000"/>
              <a:gd name="connsiteY10975" fmla="*/ 471958 h 5510676"/>
              <a:gd name="connsiteX10976" fmla="*/ 478275 w 9144000"/>
              <a:gd name="connsiteY10976" fmla="*/ 470767 h 5510676"/>
              <a:gd name="connsiteX10977" fmla="*/ 533448 w 9144000"/>
              <a:gd name="connsiteY10977" fmla="*/ 468387 h 5510676"/>
              <a:gd name="connsiteX10978" fmla="*/ 568371 w 9144000"/>
              <a:gd name="connsiteY10978" fmla="*/ 471432 h 5510676"/>
              <a:gd name="connsiteX10979" fmla="*/ 593065 w 9144000"/>
              <a:gd name="connsiteY10979" fmla="*/ 471016 h 5510676"/>
              <a:gd name="connsiteX10980" fmla="*/ 606187 w 9144000"/>
              <a:gd name="connsiteY10980" fmla="*/ 473701 h 5510676"/>
              <a:gd name="connsiteX10981" fmla="*/ 625095 w 9144000"/>
              <a:gd name="connsiteY10981" fmla="*/ 474836 h 5510676"/>
              <a:gd name="connsiteX10982" fmla="*/ 640335 w 9144000"/>
              <a:gd name="connsiteY10982" fmla="*/ 473854 h 5510676"/>
              <a:gd name="connsiteX10983" fmla="*/ 662136 w 9144000"/>
              <a:gd name="connsiteY10983" fmla="*/ 474214 h 5510676"/>
              <a:gd name="connsiteX10984" fmla="*/ 690497 w 9144000"/>
              <a:gd name="connsiteY10984" fmla="*/ 475916 h 5510676"/>
              <a:gd name="connsiteX10985" fmla="*/ 701128 w 9144000"/>
              <a:gd name="connsiteY10985" fmla="*/ 476949 h 5510676"/>
              <a:gd name="connsiteX10986" fmla="*/ 697456 w 9144000"/>
              <a:gd name="connsiteY10986" fmla="*/ 474981 h 5510676"/>
              <a:gd name="connsiteX10987" fmla="*/ 695723 w 9144000"/>
              <a:gd name="connsiteY10987" fmla="*/ 469248 h 5510676"/>
              <a:gd name="connsiteX10988" fmla="*/ 703189 w 9144000"/>
              <a:gd name="connsiteY10988" fmla="*/ 473249 h 5510676"/>
              <a:gd name="connsiteX10989" fmla="*/ 704405 w 9144000"/>
              <a:gd name="connsiteY10989" fmla="*/ 477268 h 5510676"/>
              <a:gd name="connsiteX10990" fmla="*/ 715967 w 9144000"/>
              <a:gd name="connsiteY10990" fmla="*/ 478393 h 5510676"/>
              <a:gd name="connsiteX10991" fmla="*/ 731982 w 9144000"/>
              <a:gd name="connsiteY10991" fmla="*/ 480303 h 5510676"/>
              <a:gd name="connsiteX10992" fmla="*/ 745103 w 9144000"/>
              <a:gd name="connsiteY10992" fmla="*/ 482989 h 5510676"/>
              <a:gd name="connsiteX10993" fmla="*/ 763237 w 9144000"/>
              <a:gd name="connsiteY10993" fmla="*/ 481230 h 5510676"/>
              <a:gd name="connsiteX10994" fmla="*/ 788705 w 9144000"/>
              <a:gd name="connsiteY10994" fmla="*/ 483708 h 5510676"/>
              <a:gd name="connsiteX10995" fmla="*/ 801052 w 9144000"/>
              <a:gd name="connsiteY10995" fmla="*/ 483499 h 5510676"/>
              <a:gd name="connsiteX10996" fmla="*/ 843879 w 9144000"/>
              <a:gd name="connsiteY10996" fmla="*/ 481328 h 5510676"/>
              <a:gd name="connsiteX10997" fmla="*/ 869347 w 9144000"/>
              <a:gd name="connsiteY10997" fmla="*/ 483804 h 5510676"/>
              <a:gd name="connsiteX10998" fmla="*/ 914500 w 9144000"/>
              <a:gd name="connsiteY10998" fmla="*/ 490310 h 5510676"/>
              <a:gd name="connsiteX10999" fmla="*/ 921837 w 9144000"/>
              <a:gd name="connsiteY10999" fmla="*/ 494545 h 5510676"/>
              <a:gd name="connsiteX11000" fmla="*/ 934184 w 9144000"/>
              <a:gd name="connsiteY11000" fmla="*/ 494337 h 5510676"/>
              <a:gd name="connsiteX11001" fmla="*/ 946531 w 9144000"/>
              <a:gd name="connsiteY11001" fmla="*/ 494129 h 5510676"/>
              <a:gd name="connsiteX11002" fmla="*/ 995919 w 9144000"/>
              <a:gd name="connsiteY11002" fmla="*/ 493300 h 5510676"/>
              <a:gd name="connsiteX11003" fmla="*/ 1048975 w 9144000"/>
              <a:gd name="connsiteY11003" fmla="*/ 494586 h 5510676"/>
              <a:gd name="connsiteX11004" fmla="*/ 1078048 w 9144000"/>
              <a:gd name="connsiteY11004" fmla="*/ 497661 h 5510676"/>
              <a:gd name="connsiteX11005" fmla="*/ 1095796 w 9144000"/>
              <a:gd name="connsiteY11005" fmla="*/ 499037 h 5510676"/>
              <a:gd name="connsiteX11006" fmla="*/ 1095086 w 9144000"/>
              <a:gd name="connsiteY11006" fmla="*/ 499251 h 5510676"/>
              <a:gd name="connsiteX11007" fmla="*/ 1109366 w 9144000"/>
              <a:gd name="connsiteY11007" fmla="*/ 500109 h 5510676"/>
              <a:gd name="connsiteX11008" fmla="*/ 1134060 w 9144000"/>
              <a:gd name="connsiteY11008" fmla="*/ 499693 h 5510676"/>
              <a:gd name="connsiteX11009" fmla="*/ 1158754 w 9144000"/>
              <a:gd name="connsiteY11009" fmla="*/ 499278 h 5510676"/>
              <a:gd name="connsiteX11010" fmla="*/ 1196570 w 9144000"/>
              <a:gd name="connsiteY11010" fmla="*/ 501548 h 5510676"/>
              <a:gd name="connsiteX11011" fmla="*/ 1221264 w 9144000"/>
              <a:gd name="connsiteY11011" fmla="*/ 501132 h 5510676"/>
              <a:gd name="connsiteX11012" fmla="*/ 1240171 w 9144000"/>
              <a:gd name="connsiteY11012" fmla="*/ 502267 h 5510676"/>
              <a:gd name="connsiteX11013" fmla="*/ 1262592 w 9144000"/>
              <a:gd name="connsiteY11013" fmla="*/ 504941 h 5510676"/>
              <a:gd name="connsiteX11014" fmla="*/ 1271939 w 9144000"/>
              <a:gd name="connsiteY11014" fmla="*/ 502116 h 5510676"/>
              <a:gd name="connsiteX11015" fmla="*/ 1278539 w 9144000"/>
              <a:gd name="connsiteY11015" fmla="*/ 503249 h 5510676"/>
              <a:gd name="connsiteX11016" fmla="*/ 1279406 w 9144000"/>
              <a:gd name="connsiteY11016" fmla="*/ 506116 h 5510676"/>
              <a:gd name="connsiteX11017" fmla="*/ 1279365 w 9144000"/>
              <a:gd name="connsiteY11017" fmla="*/ 506350 h 5510676"/>
              <a:gd name="connsiteX11018" fmla="*/ 1307559 w 9144000"/>
              <a:gd name="connsiteY11018" fmla="*/ 507385 h 5510676"/>
              <a:gd name="connsiteX11019" fmla="*/ 1309809 w 9144000"/>
              <a:gd name="connsiteY11019" fmla="*/ 503185 h 5510676"/>
              <a:gd name="connsiteX11020" fmla="*/ 1315543 w 9144000"/>
              <a:gd name="connsiteY11020" fmla="*/ 501452 h 5510676"/>
              <a:gd name="connsiteX11021" fmla="*/ 1309201 w 9144000"/>
              <a:gd name="connsiteY11021" fmla="*/ 507446 h 5510676"/>
              <a:gd name="connsiteX11022" fmla="*/ 1312911 w 9144000"/>
              <a:gd name="connsiteY11022" fmla="*/ 507581 h 5510676"/>
              <a:gd name="connsiteX11023" fmla="*/ 1360955 w 9144000"/>
              <a:gd name="connsiteY11023" fmla="*/ 513312 h 5510676"/>
              <a:gd name="connsiteX11024" fmla="*/ 1379863 w 9144000"/>
              <a:gd name="connsiteY11024" fmla="*/ 514448 h 5510676"/>
              <a:gd name="connsiteX11025" fmla="*/ 1381414 w 9144000"/>
              <a:gd name="connsiteY11025" fmla="*/ 520233 h 5510676"/>
              <a:gd name="connsiteX11026" fmla="*/ 1406108 w 9144000"/>
              <a:gd name="connsiteY11026" fmla="*/ 519817 h 5510676"/>
              <a:gd name="connsiteX11027" fmla="*/ 1417679 w 9144000"/>
              <a:gd name="connsiteY11027" fmla="*/ 516716 h 5510676"/>
              <a:gd name="connsiteX11028" fmla="*/ 1435037 w 9144000"/>
              <a:gd name="connsiteY11028" fmla="*/ 512065 h 5510676"/>
              <a:gd name="connsiteX11029" fmla="*/ 1460507 w 9144000"/>
              <a:gd name="connsiteY11029" fmla="*/ 514544 h 5510676"/>
              <a:gd name="connsiteX11030" fmla="*/ 1468618 w 9144000"/>
              <a:gd name="connsiteY11030" fmla="*/ 521672 h 5510676"/>
              <a:gd name="connsiteX11031" fmla="*/ 1469069 w 9144000"/>
              <a:gd name="connsiteY11031" fmla="*/ 523354 h 5510676"/>
              <a:gd name="connsiteX11032" fmla="*/ 1469232 w 9144000"/>
              <a:gd name="connsiteY11032" fmla="*/ 523304 h 5510676"/>
              <a:gd name="connsiteX11033" fmla="*/ 1470965 w 9144000"/>
              <a:gd name="connsiteY11033" fmla="*/ 529037 h 5510676"/>
              <a:gd name="connsiteX11034" fmla="*/ 1470528 w 9144000"/>
              <a:gd name="connsiteY11034" fmla="*/ 528804 h 5510676"/>
              <a:gd name="connsiteX11035" fmla="*/ 1471718 w 9144000"/>
              <a:gd name="connsiteY11035" fmla="*/ 533243 h 5510676"/>
              <a:gd name="connsiteX11036" fmla="*/ 1460146 w 9144000"/>
              <a:gd name="connsiteY11036" fmla="*/ 536344 h 5510676"/>
              <a:gd name="connsiteX11037" fmla="*/ 1440463 w 9144000"/>
              <a:gd name="connsiteY11037" fmla="*/ 532316 h 5510676"/>
              <a:gd name="connsiteX11038" fmla="*/ 1428116 w 9144000"/>
              <a:gd name="connsiteY11038" fmla="*/ 532525 h 5510676"/>
              <a:gd name="connsiteX11039" fmla="*/ 1401871 w 9144000"/>
              <a:gd name="connsiteY11039" fmla="*/ 527154 h 5510676"/>
              <a:gd name="connsiteX11040" fmla="*/ 1396086 w 9144000"/>
              <a:gd name="connsiteY11040" fmla="*/ 528705 h 5510676"/>
              <a:gd name="connsiteX11041" fmla="*/ 1365606 w 9144000"/>
              <a:gd name="connsiteY11041" fmla="*/ 530670 h 5510676"/>
              <a:gd name="connsiteX11042" fmla="*/ 1330684 w 9144000"/>
              <a:gd name="connsiteY11042" fmla="*/ 527625 h 5510676"/>
              <a:gd name="connsiteX11043" fmla="*/ 1308882 w 9144000"/>
              <a:gd name="connsiteY11043" fmla="*/ 527265 h 5510676"/>
              <a:gd name="connsiteX11044" fmla="*/ 1284189 w 9144000"/>
              <a:gd name="connsiteY11044" fmla="*/ 527680 h 5510676"/>
              <a:gd name="connsiteX11045" fmla="*/ 1278402 w 9144000"/>
              <a:gd name="connsiteY11045" fmla="*/ 529231 h 5510676"/>
              <a:gd name="connsiteX11046" fmla="*/ 1272617 w 9144000"/>
              <a:gd name="connsiteY11046" fmla="*/ 530781 h 5510676"/>
              <a:gd name="connsiteX11047" fmla="*/ 1266832 w 9144000"/>
              <a:gd name="connsiteY11047" fmla="*/ 532331 h 5510676"/>
              <a:gd name="connsiteX11048" fmla="*/ 1253710 w 9144000"/>
              <a:gd name="connsiteY11048" fmla="*/ 529646 h 5510676"/>
              <a:gd name="connsiteX11049" fmla="*/ 1221679 w 9144000"/>
              <a:gd name="connsiteY11049" fmla="*/ 525826 h 5510676"/>
              <a:gd name="connsiteX11050" fmla="*/ 1214344 w 9144000"/>
              <a:gd name="connsiteY11050" fmla="*/ 521590 h 5510676"/>
              <a:gd name="connsiteX11051" fmla="*/ 1209899 w 9144000"/>
              <a:gd name="connsiteY11051" fmla="*/ 516580 h 5510676"/>
              <a:gd name="connsiteX11052" fmla="*/ 1208557 w 9144000"/>
              <a:gd name="connsiteY11052" fmla="*/ 523141 h 5510676"/>
              <a:gd name="connsiteX11053" fmla="*/ 1196985 w 9144000"/>
              <a:gd name="connsiteY11053" fmla="*/ 526242 h 5510676"/>
              <a:gd name="connsiteX11054" fmla="*/ 1193316 w 9144000"/>
              <a:gd name="connsiteY11054" fmla="*/ 524124 h 5510676"/>
              <a:gd name="connsiteX11055" fmla="*/ 1187531 w 9144000"/>
              <a:gd name="connsiteY11055" fmla="*/ 525674 h 5510676"/>
              <a:gd name="connsiteX11056" fmla="*/ 1178077 w 9144000"/>
              <a:gd name="connsiteY11056" fmla="*/ 525107 h 5510676"/>
              <a:gd name="connsiteX11057" fmla="*/ 1159169 w 9144000"/>
              <a:gd name="connsiteY11057" fmla="*/ 523972 h 5510676"/>
              <a:gd name="connsiteX11058" fmla="*/ 1096660 w 9144000"/>
              <a:gd name="connsiteY11058" fmla="*/ 522117 h 5510676"/>
              <a:gd name="connsiteX11059" fmla="*/ 1080645 w 9144000"/>
              <a:gd name="connsiteY11059" fmla="*/ 520208 h 5510676"/>
              <a:gd name="connsiteX11060" fmla="*/ 1060394 w 9144000"/>
              <a:gd name="connsiteY11060" fmla="*/ 525634 h 5510676"/>
              <a:gd name="connsiteX11061" fmla="*/ 1053833 w 9144000"/>
              <a:gd name="connsiteY11061" fmla="*/ 524290 h 5510676"/>
              <a:gd name="connsiteX11062" fmla="*/ 1048822 w 9144000"/>
              <a:gd name="connsiteY11062" fmla="*/ 528735 h 5510676"/>
              <a:gd name="connsiteX11063" fmla="*/ 1044586 w 9144000"/>
              <a:gd name="connsiteY11063" fmla="*/ 536070 h 5510676"/>
              <a:gd name="connsiteX11064" fmla="*/ 1038696 w 9144000"/>
              <a:gd name="connsiteY11064" fmla="*/ 535717 h 5510676"/>
              <a:gd name="connsiteX11065" fmla="*/ 1041657 w 9144000"/>
              <a:gd name="connsiteY11065" fmla="*/ 537303 h 5510676"/>
              <a:gd name="connsiteX11066" fmla="*/ 1048258 w 9144000"/>
              <a:gd name="connsiteY11066" fmla="*/ 538436 h 5510676"/>
              <a:gd name="connsiteX11067" fmla="*/ 1053991 w 9144000"/>
              <a:gd name="connsiteY11067" fmla="*/ 536703 h 5510676"/>
              <a:gd name="connsiteX11068" fmla="*/ 1059726 w 9144000"/>
              <a:gd name="connsiteY11068" fmla="*/ 534970 h 5510676"/>
              <a:gd name="connsiteX11069" fmla="*/ 1066325 w 9144000"/>
              <a:gd name="connsiteY11069" fmla="*/ 536104 h 5510676"/>
              <a:gd name="connsiteX11070" fmla="*/ 1070058 w 9144000"/>
              <a:gd name="connsiteY11070" fmla="*/ 538104 h 5510676"/>
              <a:gd name="connsiteX11071" fmla="*/ 1090994 w 9144000"/>
              <a:gd name="connsiteY11071" fmla="*/ 534905 h 5510676"/>
              <a:gd name="connsiteX11072" fmla="*/ 1113661 w 9144000"/>
              <a:gd name="connsiteY11072" fmla="*/ 537440 h 5510676"/>
              <a:gd name="connsiteX11073" fmla="*/ 1119395 w 9144000"/>
              <a:gd name="connsiteY11073" fmla="*/ 535707 h 5510676"/>
              <a:gd name="connsiteX11074" fmla="*/ 1138328 w 9144000"/>
              <a:gd name="connsiteY11074" fmla="*/ 536242 h 5510676"/>
              <a:gd name="connsiteX11075" fmla="*/ 1162997 w 9144000"/>
              <a:gd name="connsiteY11075" fmla="*/ 535044 h 5510676"/>
              <a:gd name="connsiteX11076" fmla="*/ 1212334 w 9144000"/>
              <a:gd name="connsiteY11076" fmla="*/ 532647 h 5510676"/>
              <a:gd name="connsiteX11077" fmla="*/ 1225536 w 9144000"/>
              <a:gd name="connsiteY11077" fmla="*/ 534915 h 5510676"/>
              <a:gd name="connsiteX11078" fmla="*/ 1240736 w 9144000"/>
              <a:gd name="connsiteY11078" fmla="*/ 533449 h 5510676"/>
              <a:gd name="connsiteX11079" fmla="*/ 1262537 w 9144000"/>
              <a:gd name="connsiteY11079" fmla="*/ 533117 h 5510676"/>
              <a:gd name="connsiteX11080" fmla="*/ 1290072 w 9144000"/>
              <a:gd name="connsiteY11080" fmla="*/ 531051 h 5510676"/>
              <a:gd name="connsiteX11081" fmla="*/ 1307005 w 9144000"/>
              <a:gd name="connsiteY11081" fmla="*/ 535320 h 5510676"/>
              <a:gd name="connsiteX11082" fmla="*/ 1320207 w 9144000"/>
              <a:gd name="connsiteY11082" fmla="*/ 537587 h 5510676"/>
              <a:gd name="connsiteX11083" fmla="*/ 1321073 w 9144000"/>
              <a:gd name="connsiteY11083" fmla="*/ 540455 h 5510676"/>
              <a:gd name="connsiteX11084" fmla="*/ 1333408 w 9144000"/>
              <a:gd name="connsiteY11084" fmla="*/ 539856 h 5510676"/>
              <a:gd name="connsiteX11085" fmla="*/ 1337238 w 9144000"/>
              <a:gd name="connsiteY11085" fmla="*/ 540513 h 5510676"/>
              <a:gd name="connsiteX11086" fmla="*/ 1336677 w 9144000"/>
              <a:gd name="connsiteY11086" fmla="*/ 538421 h 5510676"/>
              <a:gd name="connsiteX11087" fmla="*/ 1348362 w 9144000"/>
              <a:gd name="connsiteY11087" fmla="*/ 540812 h 5510676"/>
              <a:gd name="connsiteX11088" fmla="*/ 1349357 w 9144000"/>
              <a:gd name="connsiteY11088" fmla="*/ 540764 h 5510676"/>
              <a:gd name="connsiteX11089" fmla="*/ 1352225 w 9144000"/>
              <a:gd name="connsiteY11089" fmla="*/ 539897 h 5510676"/>
              <a:gd name="connsiteX11090" fmla="*/ 1356825 w 9144000"/>
              <a:gd name="connsiteY11090" fmla="*/ 544764 h 5510676"/>
              <a:gd name="connsiteX11091" fmla="*/ 1362558 w 9144000"/>
              <a:gd name="connsiteY11091" fmla="*/ 543031 h 5510676"/>
              <a:gd name="connsiteX11092" fmla="*/ 1368292 w 9144000"/>
              <a:gd name="connsiteY11092" fmla="*/ 541298 h 5510676"/>
              <a:gd name="connsiteX11093" fmla="*/ 1374026 w 9144000"/>
              <a:gd name="connsiteY11093" fmla="*/ 539565 h 5510676"/>
              <a:gd name="connsiteX11094" fmla="*/ 1383493 w 9144000"/>
              <a:gd name="connsiteY11094" fmla="*/ 539832 h 5510676"/>
              <a:gd name="connsiteX11095" fmla="*/ 1404514 w 9144000"/>
              <a:gd name="connsiteY11095" fmla="*/ 539513 h 5510676"/>
              <a:gd name="connsiteX11096" fmla="*/ 1401678 w 9144000"/>
              <a:gd name="connsiteY11096" fmla="*/ 537994 h 5510676"/>
              <a:gd name="connsiteX11097" fmla="*/ 1407413 w 9144000"/>
              <a:gd name="connsiteY11097" fmla="*/ 536261 h 5510676"/>
              <a:gd name="connsiteX11098" fmla="*/ 1414879 w 9144000"/>
              <a:gd name="connsiteY11098" fmla="*/ 540261 h 5510676"/>
              <a:gd name="connsiteX11099" fmla="*/ 1413011 w 9144000"/>
              <a:gd name="connsiteY11099" fmla="*/ 540825 h 5510676"/>
              <a:gd name="connsiteX11100" fmla="*/ 1425096 w 9144000"/>
              <a:gd name="connsiteY11100" fmla="*/ 542901 h 5510676"/>
              <a:gd name="connsiteX11101" fmla="*/ 1429096 w 9144000"/>
              <a:gd name="connsiteY11101" fmla="*/ 535436 h 5510676"/>
              <a:gd name="connsiteX11102" fmla="*/ 1434831 w 9144000"/>
              <a:gd name="connsiteY11102" fmla="*/ 533702 h 5510676"/>
              <a:gd name="connsiteX11103" fmla="*/ 1442298 w 9144000"/>
              <a:gd name="connsiteY11103" fmla="*/ 537702 h 5510676"/>
              <a:gd name="connsiteX11104" fmla="*/ 1497368 w 9144000"/>
              <a:gd name="connsiteY11104" fmla="*/ 533572 h 5510676"/>
              <a:gd name="connsiteX11105" fmla="*/ 1510670 w 9144000"/>
              <a:gd name="connsiteY11105" fmla="*/ 533546 h 5510676"/>
              <a:gd name="connsiteX11106" fmla="*/ 1513463 w 9144000"/>
              <a:gd name="connsiteY11106" fmla="*/ 528707 h 5510676"/>
              <a:gd name="connsiteX11107" fmla="*/ 1508835 w 9144000"/>
              <a:gd name="connsiteY11107" fmla="*/ 530106 h 5510676"/>
              <a:gd name="connsiteX11108" fmla="*/ 1507167 w 9144000"/>
              <a:gd name="connsiteY11108" fmla="*/ 524590 h 5510676"/>
              <a:gd name="connsiteX11109" fmla="*/ 1500647 w 9144000"/>
              <a:gd name="connsiteY11109" fmla="*/ 525491 h 5510676"/>
              <a:gd name="connsiteX11110" fmla="*/ 1506433 w 9144000"/>
              <a:gd name="connsiteY11110" fmla="*/ 523941 h 5510676"/>
              <a:gd name="connsiteX11111" fmla="*/ 1507482 w 9144000"/>
              <a:gd name="connsiteY11111" fmla="*/ 524547 h 5510676"/>
              <a:gd name="connsiteX11112" fmla="*/ 1507437 w 9144000"/>
              <a:gd name="connsiteY11112" fmla="*/ 524553 h 5510676"/>
              <a:gd name="connsiteX11113" fmla="*/ 1508199 w 9144000"/>
              <a:gd name="connsiteY11113" fmla="*/ 524962 h 5510676"/>
              <a:gd name="connsiteX11114" fmla="*/ 1507482 w 9144000"/>
              <a:gd name="connsiteY11114" fmla="*/ 524547 h 5510676"/>
              <a:gd name="connsiteX11115" fmla="*/ 1548485 w 9144000"/>
              <a:gd name="connsiteY11115" fmla="*/ 518875 h 5510676"/>
              <a:gd name="connsiteX11116" fmla="*/ 1573179 w 9144000"/>
              <a:gd name="connsiteY11116" fmla="*/ 518460 h 5510676"/>
              <a:gd name="connsiteX11117" fmla="*/ 1574120 w 9144000"/>
              <a:gd name="connsiteY11117" fmla="*/ 518368 h 5510676"/>
              <a:gd name="connsiteX11118" fmla="*/ 1573639 w 9144000"/>
              <a:gd name="connsiteY11118" fmla="*/ 516776 h 5510676"/>
              <a:gd name="connsiteX11119" fmla="*/ 1579374 w 9144000"/>
              <a:gd name="connsiteY11119" fmla="*/ 515044 h 5510676"/>
              <a:gd name="connsiteX11120" fmla="*/ 1577783 w 9144000"/>
              <a:gd name="connsiteY11120" fmla="*/ 518013 h 5510676"/>
              <a:gd name="connsiteX11121" fmla="*/ 1591312 w 9144000"/>
              <a:gd name="connsiteY11121" fmla="*/ 516702 h 5510676"/>
              <a:gd name="connsiteX11122" fmla="*/ 1610995 w 9144000"/>
              <a:gd name="connsiteY11122" fmla="*/ 520730 h 5510676"/>
              <a:gd name="connsiteX11123" fmla="*/ 1641475 w 9144000"/>
              <a:gd name="connsiteY11123" fmla="*/ 518765 h 5510676"/>
              <a:gd name="connsiteX11124" fmla="*/ 1647261 w 9144000"/>
              <a:gd name="connsiteY11124" fmla="*/ 517214 h 5510676"/>
              <a:gd name="connsiteX11125" fmla="*/ 1660383 w 9144000"/>
              <a:gd name="connsiteY11125" fmla="*/ 519900 h 5510676"/>
              <a:gd name="connsiteX11126" fmla="*/ 1703984 w 9144000"/>
              <a:gd name="connsiteY11126" fmla="*/ 520619 h 5510676"/>
              <a:gd name="connsiteX11127" fmla="*/ 1736014 w 9144000"/>
              <a:gd name="connsiteY11127" fmla="*/ 524439 h 5510676"/>
              <a:gd name="connsiteX11128" fmla="*/ 1744692 w 9144000"/>
              <a:gd name="connsiteY11128" fmla="*/ 522114 h 5510676"/>
              <a:gd name="connsiteX11129" fmla="*/ 1753371 w 9144000"/>
              <a:gd name="connsiteY11129" fmla="*/ 519788 h 5510676"/>
              <a:gd name="connsiteX11130" fmla="*/ 1810096 w 9144000"/>
              <a:gd name="connsiteY11130" fmla="*/ 523193 h 5510676"/>
              <a:gd name="connsiteX11131" fmla="*/ 1818774 w 9144000"/>
              <a:gd name="connsiteY11131" fmla="*/ 520867 h 5510676"/>
              <a:gd name="connsiteX11132" fmla="*/ 1829005 w 9144000"/>
              <a:gd name="connsiteY11132" fmla="*/ 524327 h 5510676"/>
              <a:gd name="connsiteX11133" fmla="*/ 1836341 w 9144000"/>
              <a:gd name="connsiteY11133" fmla="*/ 528563 h 5510676"/>
              <a:gd name="connsiteX11134" fmla="*/ 1842126 w 9144000"/>
              <a:gd name="connsiteY11134" fmla="*/ 527013 h 5510676"/>
              <a:gd name="connsiteX11135" fmla="*/ 1863927 w 9144000"/>
              <a:gd name="connsiteY11135" fmla="*/ 527372 h 5510676"/>
              <a:gd name="connsiteX11136" fmla="*/ 1884178 w 9144000"/>
              <a:gd name="connsiteY11136" fmla="*/ 521946 h 5510676"/>
              <a:gd name="connsiteX11137" fmla="*/ 1917757 w 9144000"/>
              <a:gd name="connsiteY11137" fmla="*/ 531552 h 5510676"/>
              <a:gd name="connsiteX11138" fmla="*/ 1939559 w 9144000"/>
              <a:gd name="connsiteY11138" fmla="*/ 531913 h 5510676"/>
              <a:gd name="connsiteX11139" fmla="*/ 1972932 w 9144000"/>
              <a:gd name="connsiteY11139" fmla="*/ 529171 h 5510676"/>
              <a:gd name="connsiteX11140" fmla="*/ 1995812 w 9144000"/>
              <a:gd name="connsiteY11140" fmla="*/ 529144 h 5510676"/>
              <a:gd name="connsiteX11141" fmla="*/ 1998948 w 9144000"/>
              <a:gd name="connsiteY11141" fmla="*/ 523754 h 5510676"/>
              <a:gd name="connsiteX11142" fmla="*/ 2029627 w 9144000"/>
              <a:gd name="connsiteY11142" fmla="*/ 523341 h 5510676"/>
              <a:gd name="connsiteX11143" fmla="*/ 2043651 w 9144000"/>
              <a:gd name="connsiteY11143" fmla="*/ 523151 h 5510676"/>
              <a:gd name="connsiteX11144" fmla="*/ 2032067 w 9144000"/>
              <a:gd name="connsiteY11144" fmla="*/ 522141 h 5510676"/>
              <a:gd name="connsiteX11145" fmla="*/ 2022867 w 9144000"/>
              <a:gd name="connsiteY11145" fmla="*/ 512407 h 5510676"/>
              <a:gd name="connsiteX11146" fmla="*/ 2028602 w 9144000"/>
              <a:gd name="connsiteY11146" fmla="*/ 510673 h 5510676"/>
              <a:gd name="connsiteX11147" fmla="*/ 2036067 w 9144000"/>
              <a:gd name="connsiteY11147" fmla="*/ 514674 h 5510676"/>
              <a:gd name="connsiteX11148" fmla="*/ 2055002 w 9144000"/>
              <a:gd name="connsiteY11148" fmla="*/ 515210 h 5510676"/>
              <a:gd name="connsiteX11149" fmla="*/ 2075671 w 9144000"/>
              <a:gd name="connsiteY11149" fmla="*/ 521477 h 5510676"/>
              <a:gd name="connsiteX11150" fmla="*/ 2089887 w 9144000"/>
              <a:gd name="connsiteY11150" fmla="*/ 529095 h 5510676"/>
              <a:gd name="connsiteX11151" fmla="*/ 2141552 w 9144000"/>
              <a:gd name="connsiteY11151" fmla="*/ 533600 h 5510676"/>
              <a:gd name="connsiteX11152" fmla="*/ 2167797 w 9144000"/>
              <a:gd name="connsiteY11152" fmla="*/ 538970 h 5510676"/>
              <a:gd name="connsiteX11153" fmla="*/ 2179949 w 9144000"/>
              <a:gd name="connsiteY11153" fmla="*/ 538765 h 5510676"/>
              <a:gd name="connsiteX11154" fmla="*/ 2179631 w 9144000"/>
              <a:gd name="connsiteY11154" fmla="*/ 537563 h 5510676"/>
              <a:gd name="connsiteX11155" fmla="*/ 2186826 w 9144000"/>
              <a:gd name="connsiteY11155" fmla="*/ 535660 h 5510676"/>
              <a:gd name="connsiteX11156" fmla="*/ 2185069 w 9144000"/>
              <a:gd name="connsiteY11156" fmla="*/ 538679 h 5510676"/>
              <a:gd name="connsiteX11157" fmla="*/ 2192491 w 9144000"/>
              <a:gd name="connsiteY11157" fmla="*/ 538554 h 5510676"/>
              <a:gd name="connsiteX11158" fmla="*/ 2195620 w 9144000"/>
              <a:gd name="connsiteY11158" fmla="*/ 542083 h 5510676"/>
              <a:gd name="connsiteX11159" fmla="*/ 2199792 w 9144000"/>
              <a:gd name="connsiteY11159" fmla="*/ 542799 h 5510676"/>
              <a:gd name="connsiteX11160" fmla="*/ 2205613 w 9144000"/>
              <a:gd name="connsiteY11160" fmla="*/ 541240 h 5510676"/>
              <a:gd name="connsiteX11161" fmla="*/ 2308832 w 9144000"/>
              <a:gd name="connsiteY11161" fmla="*/ 544589 h 5510676"/>
              <a:gd name="connsiteX11162" fmla="*/ 2382294 w 9144000"/>
              <a:gd name="connsiteY11162" fmla="*/ 549710 h 5510676"/>
              <a:gd name="connsiteX11163" fmla="*/ 2400996 w 9144000"/>
              <a:gd name="connsiteY11163" fmla="*/ 550952 h 5510676"/>
              <a:gd name="connsiteX11164" fmla="*/ 2408980 w 9144000"/>
              <a:gd name="connsiteY11164" fmla="*/ 546202 h 5510676"/>
              <a:gd name="connsiteX11165" fmla="*/ 2441352 w 9144000"/>
              <a:gd name="connsiteY11165" fmla="*/ 537642 h 5510676"/>
              <a:gd name="connsiteX11166" fmla="*/ 2455742 w 9144000"/>
              <a:gd name="connsiteY11166" fmla="*/ 533839 h 5510676"/>
              <a:gd name="connsiteX11167" fmla="*/ 2470130 w 9144000"/>
              <a:gd name="connsiteY11167" fmla="*/ 530035 h 5510676"/>
              <a:gd name="connsiteX11168" fmla="*/ 2446646 w 9144000"/>
              <a:gd name="connsiteY11168" fmla="*/ 528546 h 5510676"/>
              <a:gd name="connsiteX11169" fmla="*/ 2410674 w 9144000"/>
              <a:gd name="connsiteY11169" fmla="*/ 538055 h 5510676"/>
              <a:gd name="connsiteX11170" fmla="*/ 2408773 w 9144000"/>
              <a:gd name="connsiteY11170" fmla="*/ 530862 h 5510676"/>
              <a:gd name="connsiteX11171" fmla="*/ 2399676 w 9144000"/>
              <a:gd name="connsiteY11171" fmla="*/ 525570 h 5510676"/>
              <a:gd name="connsiteX11172" fmla="*/ 2383386 w 9144000"/>
              <a:gd name="connsiteY11172" fmla="*/ 522180 h 5510676"/>
              <a:gd name="connsiteX11173" fmla="*/ 2390579 w 9144000"/>
              <a:gd name="connsiteY11173" fmla="*/ 520277 h 5510676"/>
              <a:gd name="connsiteX11174" fmla="*/ 2397774 w 9144000"/>
              <a:gd name="connsiteY11174" fmla="*/ 518375 h 5510676"/>
              <a:gd name="connsiteX11175" fmla="*/ 2395872 w 9144000"/>
              <a:gd name="connsiteY11175" fmla="*/ 511181 h 5510676"/>
              <a:gd name="connsiteX11176" fmla="*/ 2412163 w 9144000"/>
              <a:gd name="connsiteY11176" fmla="*/ 514570 h 5510676"/>
              <a:gd name="connsiteX11177" fmla="*/ 2413114 w 9144000"/>
              <a:gd name="connsiteY11177" fmla="*/ 518169 h 5510676"/>
              <a:gd name="connsiteX11178" fmla="*/ 2419357 w 9144000"/>
              <a:gd name="connsiteY11178" fmla="*/ 512670 h 5510676"/>
              <a:gd name="connsiteX11179" fmla="*/ 2426551 w 9144000"/>
              <a:gd name="connsiteY11179" fmla="*/ 510767 h 5510676"/>
              <a:gd name="connsiteX11180" fmla="*/ 2450036 w 9144000"/>
              <a:gd name="connsiteY11180" fmla="*/ 512256 h 5510676"/>
              <a:gd name="connsiteX11181" fmla="*/ 2454918 w 9144000"/>
              <a:gd name="connsiteY11181" fmla="*/ 512353 h 5510676"/>
              <a:gd name="connsiteX11182" fmla="*/ 2455162 w 9144000"/>
              <a:gd name="connsiteY11182" fmla="*/ 503768 h 5510676"/>
              <a:gd name="connsiteX11183" fmla="*/ 2457160 w 9144000"/>
              <a:gd name="connsiteY11183" fmla="*/ 500035 h 5510676"/>
              <a:gd name="connsiteX11184" fmla="*/ 2464629 w 9144000"/>
              <a:gd name="connsiteY11184" fmla="*/ 504036 h 5510676"/>
              <a:gd name="connsiteX11185" fmla="*/ 2455809 w 9144000"/>
              <a:gd name="connsiteY11185" fmla="*/ 512371 h 5510676"/>
              <a:gd name="connsiteX11186" fmla="*/ 2504199 w 9144000"/>
              <a:gd name="connsiteY11186" fmla="*/ 513330 h 5510676"/>
              <a:gd name="connsiteX11187" fmla="*/ 2504999 w 9144000"/>
              <a:gd name="connsiteY11187" fmla="*/ 513380 h 5510676"/>
              <a:gd name="connsiteX11188" fmla="*/ 2504231 w 9144000"/>
              <a:gd name="connsiteY11188" fmla="*/ 510838 h 5510676"/>
              <a:gd name="connsiteX11189" fmla="*/ 2517698 w 9144000"/>
              <a:gd name="connsiteY11189" fmla="*/ 503640 h 5510676"/>
              <a:gd name="connsiteX11190" fmla="*/ 2527166 w 9144000"/>
              <a:gd name="connsiteY11190" fmla="*/ 503907 h 5510676"/>
              <a:gd name="connsiteX11191" fmla="*/ 2544100 w 9144000"/>
              <a:gd name="connsiteY11191" fmla="*/ 508175 h 5510676"/>
              <a:gd name="connsiteX11192" fmla="*/ 2559301 w 9144000"/>
              <a:gd name="connsiteY11192" fmla="*/ 506709 h 5510676"/>
              <a:gd name="connsiteX11193" fmla="*/ 2572502 w 9144000"/>
              <a:gd name="connsiteY11193" fmla="*/ 508977 h 5510676"/>
              <a:gd name="connsiteX11194" fmla="*/ 2566767 w 9144000"/>
              <a:gd name="connsiteY11194" fmla="*/ 510711 h 5510676"/>
              <a:gd name="connsiteX11195" fmla="*/ 2550953 w 9144000"/>
              <a:gd name="connsiteY11195" fmla="*/ 515490 h 5510676"/>
              <a:gd name="connsiteX11196" fmla="*/ 2551169 w 9144000"/>
              <a:gd name="connsiteY11196" fmla="*/ 516307 h 5510676"/>
              <a:gd name="connsiteX11197" fmla="*/ 2550171 w 9144000"/>
              <a:gd name="connsiteY11197" fmla="*/ 515726 h 5510676"/>
              <a:gd name="connsiteX11198" fmla="*/ 2549566 w 9144000"/>
              <a:gd name="connsiteY11198" fmla="*/ 515909 h 5510676"/>
              <a:gd name="connsiteX11199" fmla="*/ 2528537 w 9144000"/>
              <a:gd name="connsiteY11199" fmla="*/ 515315 h 5510676"/>
              <a:gd name="connsiteX11200" fmla="*/ 2536781 w 9144000"/>
              <a:gd name="connsiteY11200" fmla="*/ 520109 h 5510676"/>
              <a:gd name="connsiteX11201" fmla="*/ 2531488 w 9144000"/>
              <a:gd name="connsiteY11201" fmla="*/ 529207 h 5510676"/>
              <a:gd name="connsiteX11202" fmla="*/ 2526196 w 9144000"/>
              <a:gd name="connsiteY11202" fmla="*/ 538302 h 5510676"/>
              <a:gd name="connsiteX11203" fmla="*/ 2524294 w 9144000"/>
              <a:gd name="connsiteY11203" fmla="*/ 531109 h 5510676"/>
              <a:gd name="connsiteX11204" fmla="*/ 2515197 w 9144000"/>
              <a:gd name="connsiteY11204" fmla="*/ 525816 h 5510676"/>
              <a:gd name="connsiteX11205" fmla="*/ 2498907 w 9144000"/>
              <a:gd name="connsiteY11205" fmla="*/ 522426 h 5510676"/>
              <a:gd name="connsiteX11206" fmla="*/ 2486421 w 9144000"/>
              <a:gd name="connsiteY11206" fmla="*/ 533424 h 5510676"/>
              <a:gd name="connsiteX11207" fmla="*/ 2481129 w 9144000"/>
              <a:gd name="connsiteY11207" fmla="*/ 542521 h 5510676"/>
              <a:gd name="connsiteX11208" fmla="*/ 2495517 w 9144000"/>
              <a:gd name="connsiteY11208" fmla="*/ 538716 h 5510676"/>
              <a:gd name="connsiteX11209" fmla="*/ 2528097 w 9144000"/>
              <a:gd name="connsiteY11209" fmla="*/ 545496 h 5510676"/>
              <a:gd name="connsiteX11210" fmla="*/ 2544389 w 9144000"/>
              <a:gd name="connsiteY11210" fmla="*/ 548887 h 5510676"/>
              <a:gd name="connsiteX11211" fmla="*/ 2542487 w 9144000"/>
              <a:gd name="connsiteY11211" fmla="*/ 541693 h 5510676"/>
              <a:gd name="connsiteX11212" fmla="*/ 2556875 w 9144000"/>
              <a:gd name="connsiteY11212" fmla="*/ 537889 h 5510676"/>
              <a:gd name="connsiteX11213" fmla="*/ 2571263 w 9144000"/>
              <a:gd name="connsiteY11213" fmla="*/ 534084 h 5510676"/>
              <a:gd name="connsiteX11214" fmla="*/ 2553071 w 9144000"/>
              <a:gd name="connsiteY11214" fmla="*/ 523500 h 5510676"/>
              <a:gd name="connsiteX11215" fmla="*/ 2560266 w 9144000"/>
              <a:gd name="connsiteY11215" fmla="*/ 521599 h 5510676"/>
              <a:gd name="connsiteX11216" fmla="*/ 2567459 w 9144000"/>
              <a:gd name="connsiteY11216" fmla="*/ 519696 h 5510676"/>
              <a:gd name="connsiteX11217" fmla="*/ 2577300 w 9144000"/>
              <a:gd name="connsiteY11217" fmla="*/ 513247 h 5510676"/>
              <a:gd name="connsiteX11218" fmla="*/ 2587139 w 9144000"/>
              <a:gd name="connsiteY11218" fmla="*/ 506796 h 5510676"/>
              <a:gd name="connsiteX11219" fmla="*/ 2592431 w 9144000"/>
              <a:gd name="connsiteY11219" fmla="*/ 497700 h 5510676"/>
              <a:gd name="connsiteX11220" fmla="*/ 2583336 w 9144000"/>
              <a:gd name="connsiteY11220" fmla="*/ 492408 h 5510676"/>
              <a:gd name="connsiteX11221" fmla="*/ 2590530 w 9144000"/>
              <a:gd name="connsiteY11221" fmla="*/ 490506 h 5510676"/>
              <a:gd name="connsiteX11222" fmla="*/ 2588629 w 9144000"/>
              <a:gd name="connsiteY11222" fmla="*/ 483312 h 5510676"/>
              <a:gd name="connsiteX11223" fmla="*/ 2583129 w 9144000"/>
              <a:gd name="connsiteY11223" fmla="*/ 477069 h 5510676"/>
              <a:gd name="connsiteX11224" fmla="*/ 2577629 w 9144000"/>
              <a:gd name="connsiteY11224" fmla="*/ 470824 h 5510676"/>
              <a:gd name="connsiteX11225" fmla="*/ 2577582 w 9144000"/>
              <a:gd name="connsiteY11225" fmla="*/ 470647 h 5510676"/>
              <a:gd name="connsiteX11226" fmla="*/ 2570539 w 9144000"/>
              <a:gd name="connsiteY11226" fmla="*/ 468264 h 5510676"/>
              <a:gd name="connsiteX11227" fmla="*/ 2557417 w 9144000"/>
              <a:gd name="connsiteY11227" fmla="*/ 465578 h 5510676"/>
              <a:gd name="connsiteX11228" fmla="*/ 2563203 w 9144000"/>
              <a:gd name="connsiteY11228" fmla="*/ 464028 h 5510676"/>
              <a:gd name="connsiteX11229" fmla="*/ 2576036 w 9144000"/>
              <a:gd name="connsiteY11229" fmla="*/ 464799 h 5510676"/>
              <a:gd name="connsiteX11230" fmla="*/ 2575728 w 9144000"/>
              <a:gd name="connsiteY11230" fmla="*/ 463632 h 5510676"/>
              <a:gd name="connsiteX11231" fmla="*/ 2577929 w 9144000"/>
              <a:gd name="connsiteY11231" fmla="*/ 464912 h 5510676"/>
              <a:gd name="connsiteX11232" fmla="*/ 2582111 w 9144000"/>
              <a:gd name="connsiteY11232" fmla="*/ 465163 h 5510676"/>
              <a:gd name="connsiteX11233" fmla="*/ 2610714 w 9144000"/>
              <a:gd name="connsiteY11233" fmla="*/ 468573 h 5510676"/>
              <a:gd name="connsiteX11234" fmla="*/ 2646181 w 9144000"/>
              <a:gd name="connsiteY11234" fmla="*/ 468095 h 5510676"/>
              <a:gd name="connsiteX11235" fmla="*/ 2669665 w 9144000"/>
              <a:gd name="connsiteY11235" fmla="*/ 469583 h 5510676"/>
              <a:gd name="connsiteX11236" fmla="*/ 2676860 w 9144000"/>
              <a:gd name="connsiteY11236" fmla="*/ 467681 h 5510676"/>
              <a:gd name="connsiteX11237" fmla="*/ 2682152 w 9144000"/>
              <a:gd name="connsiteY11237" fmla="*/ 458585 h 5510676"/>
              <a:gd name="connsiteX11238" fmla="*/ 2686701 w 9144000"/>
              <a:gd name="connsiteY11238" fmla="*/ 461231 h 5510676"/>
              <a:gd name="connsiteX11239" fmla="*/ 2705636 w 9144000"/>
              <a:gd name="connsiteY11239" fmla="*/ 460073 h 5510676"/>
              <a:gd name="connsiteX11240" fmla="*/ 2707539 w 9144000"/>
              <a:gd name="connsiteY11240" fmla="*/ 467268 h 5510676"/>
              <a:gd name="connsiteX11241" fmla="*/ 2706050 w 9144000"/>
              <a:gd name="connsiteY11241" fmla="*/ 490752 h 5510676"/>
              <a:gd name="connsiteX11242" fmla="*/ 2666276 w 9144000"/>
              <a:gd name="connsiteY11242" fmla="*/ 485874 h 5510676"/>
              <a:gd name="connsiteX11243" fmla="*/ 2654533 w 9144000"/>
              <a:gd name="connsiteY11243" fmla="*/ 485130 h 5510676"/>
              <a:gd name="connsiteX11244" fmla="*/ 2642791 w 9144000"/>
              <a:gd name="connsiteY11244" fmla="*/ 484386 h 5510676"/>
              <a:gd name="connsiteX11245" fmla="*/ 2635596 w 9144000"/>
              <a:gd name="connsiteY11245" fmla="*/ 486288 h 5510676"/>
              <a:gd name="connsiteX11246" fmla="*/ 2682566 w 9144000"/>
              <a:gd name="connsiteY11246" fmla="*/ 489264 h 5510676"/>
              <a:gd name="connsiteX11247" fmla="*/ 2700759 w 9144000"/>
              <a:gd name="connsiteY11247" fmla="*/ 499848 h 5510676"/>
              <a:gd name="connsiteX11248" fmla="*/ 2707953 w 9144000"/>
              <a:gd name="connsiteY11248" fmla="*/ 497946 h 5510676"/>
              <a:gd name="connsiteX11249" fmla="*/ 2718950 w 9144000"/>
              <a:gd name="connsiteY11249" fmla="*/ 510433 h 5510676"/>
              <a:gd name="connsiteX11250" fmla="*/ 2718454 w 9144000"/>
              <a:gd name="connsiteY11250" fmla="*/ 511287 h 5510676"/>
              <a:gd name="connsiteX11251" fmla="*/ 2725318 w 9144000"/>
              <a:gd name="connsiteY11251" fmla="*/ 513608 h 5510676"/>
              <a:gd name="connsiteX11252" fmla="*/ 2723189 w 9144000"/>
              <a:gd name="connsiteY11252" fmla="*/ 514179 h 5510676"/>
              <a:gd name="connsiteX11253" fmla="*/ 2730576 w 9144000"/>
              <a:gd name="connsiteY11253" fmla="*/ 514388 h 5510676"/>
              <a:gd name="connsiteX11254" fmla="*/ 2728566 w 9144000"/>
              <a:gd name="connsiteY11254" fmla="*/ 515588 h 5510676"/>
              <a:gd name="connsiteX11255" fmla="*/ 2738839 w 9144000"/>
              <a:gd name="connsiteY11255" fmla="*/ 512872 h 5510676"/>
              <a:gd name="connsiteX11256" fmla="*/ 2733339 w 9144000"/>
              <a:gd name="connsiteY11256" fmla="*/ 506629 h 5510676"/>
              <a:gd name="connsiteX11257" fmla="*/ 2731437 w 9144000"/>
              <a:gd name="connsiteY11257" fmla="*/ 499435 h 5510676"/>
              <a:gd name="connsiteX11258" fmla="*/ 2753019 w 9144000"/>
              <a:gd name="connsiteY11258" fmla="*/ 493729 h 5510676"/>
              <a:gd name="connsiteX11259" fmla="*/ 2760214 w 9144000"/>
              <a:gd name="connsiteY11259" fmla="*/ 491827 h 5510676"/>
              <a:gd name="connsiteX11260" fmla="*/ 2763811 w 9144000"/>
              <a:gd name="connsiteY11260" fmla="*/ 490876 h 5510676"/>
              <a:gd name="connsiteX11261" fmla="*/ 2774603 w 9144000"/>
              <a:gd name="connsiteY11261" fmla="*/ 488023 h 5510676"/>
              <a:gd name="connsiteX11262" fmla="*/ 2775458 w 9144000"/>
              <a:gd name="connsiteY11262" fmla="*/ 486552 h 5510676"/>
              <a:gd name="connsiteX11263" fmla="*/ 2759618 w 9144000"/>
              <a:gd name="connsiteY11263" fmla="*/ 479612 h 5510676"/>
              <a:gd name="connsiteX11264" fmla="*/ 2748697 w 9144000"/>
              <a:gd name="connsiteY11264" fmla="*/ 477378 h 5510676"/>
              <a:gd name="connsiteX11265" fmla="*/ 2749216 w 9144000"/>
              <a:gd name="connsiteY11265" fmla="*/ 479340 h 5510676"/>
              <a:gd name="connsiteX11266" fmla="*/ 2744668 w 9144000"/>
              <a:gd name="connsiteY11266" fmla="*/ 476694 h 5510676"/>
              <a:gd name="connsiteX11267" fmla="*/ 2740120 w 9144000"/>
              <a:gd name="connsiteY11267" fmla="*/ 474048 h 5510676"/>
              <a:gd name="connsiteX11268" fmla="*/ 2747314 w 9144000"/>
              <a:gd name="connsiteY11268" fmla="*/ 472146 h 5510676"/>
              <a:gd name="connsiteX11269" fmla="*/ 2748440 w 9144000"/>
              <a:gd name="connsiteY11269" fmla="*/ 476406 h 5510676"/>
              <a:gd name="connsiteX11270" fmla="*/ 2756897 w 9144000"/>
              <a:gd name="connsiteY11270" fmla="*/ 474140 h 5510676"/>
              <a:gd name="connsiteX11271" fmla="*/ 2755459 w 9144000"/>
              <a:gd name="connsiteY11271" fmla="*/ 473841 h 5510676"/>
              <a:gd name="connsiteX11272" fmla="*/ 2761702 w 9144000"/>
              <a:gd name="connsiteY11272" fmla="*/ 468342 h 5510676"/>
              <a:gd name="connsiteX11273" fmla="*/ 2763604 w 9144000"/>
              <a:gd name="connsiteY11273" fmla="*/ 475536 h 5510676"/>
              <a:gd name="connsiteX11274" fmla="*/ 2759579 w 9144000"/>
              <a:gd name="connsiteY11274" fmla="*/ 474698 h 5510676"/>
              <a:gd name="connsiteX11275" fmla="*/ 2776627 w 9144000"/>
              <a:gd name="connsiteY11275" fmla="*/ 484542 h 5510676"/>
              <a:gd name="connsiteX11276" fmla="*/ 2777248 w 9144000"/>
              <a:gd name="connsiteY11276" fmla="*/ 483474 h 5510676"/>
              <a:gd name="connsiteX11277" fmla="*/ 2779895 w 9144000"/>
              <a:gd name="connsiteY11277" fmla="*/ 478926 h 5510676"/>
              <a:gd name="connsiteX11278" fmla="*/ 2777993 w 9144000"/>
              <a:gd name="connsiteY11278" fmla="*/ 471732 h 5510676"/>
              <a:gd name="connsiteX11279" fmla="*/ 2788991 w 9144000"/>
              <a:gd name="connsiteY11279" fmla="*/ 484219 h 5510676"/>
              <a:gd name="connsiteX11280" fmla="*/ 2790665 w 9144000"/>
              <a:gd name="connsiteY11280" fmla="*/ 485700 h 5510676"/>
              <a:gd name="connsiteX11281" fmla="*/ 2791028 w 9144000"/>
              <a:gd name="connsiteY11281" fmla="*/ 484642 h 5510676"/>
              <a:gd name="connsiteX11282" fmla="*/ 2792168 w 9144000"/>
              <a:gd name="connsiteY11282" fmla="*/ 484129 h 5510676"/>
              <a:gd name="connsiteX11283" fmla="*/ 2791648 w 9144000"/>
              <a:gd name="connsiteY11283" fmla="*/ 483433 h 5510676"/>
              <a:gd name="connsiteX11284" fmla="*/ 2790097 w 9144000"/>
              <a:gd name="connsiteY11284" fmla="*/ 477647 h 5510676"/>
              <a:gd name="connsiteX11285" fmla="*/ 2822128 w 9144000"/>
              <a:gd name="connsiteY11285" fmla="*/ 481467 h 5510676"/>
              <a:gd name="connsiteX11286" fmla="*/ 2825498 w 9144000"/>
              <a:gd name="connsiteY11286" fmla="*/ 482264 h 5510676"/>
              <a:gd name="connsiteX11287" fmla="*/ 2826864 w 9144000"/>
              <a:gd name="connsiteY11287" fmla="*/ 481903 h 5510676"/>
              <a:gd name="connsiteX11288" fmla="*/ 2826782 w 9144000"/>
              <a:gd name="connsiteY11288" fmla="*/ 482568 h 5510676"/>
              <a:gd name="connsiteX11289" fmla="*/ 2857644 w 9144000"/>
              <a:gd name="connsiteY11289" fmla="*/ 489864 h 5510676"/>
              <a:gd name="connsiteX11290" fmla="*/ 2859445 w 9144000"/>
              <a:gd name="connsiteY11290" fmla="*/ 488683 h 5510676"/>
              <a:gd name="connsiteX11291" fmla="*/ 2859898 w 9144000"/>
              <a:gd name="connsiteY11291" fmla="*/ 490396 h 5510676"/>
              <a:gd name="connsiteX11292" fmla="*/ 2865161 w 9144000"/>
              <a:gd name="connsiteY11292" fmla="*/ 491642 h 5510676"/>
              <a:gd name="connsiteX11293" fmla="*/ 2875151 w 9144000"/>
              <a:gd name="connsiteY11293" fmla="*/ 493080 h 5510676"/>
              <a:gd name="connsiteX11294" fmla="*/ 2875736 w 9144000"/>
              <a:gd name="connsiteY11294" fmla="*/ 492074 h 5510676"/>
              <a:gd name="connsiteX11295" fmla="*/ 2882930 w 9144000"/>
              <a:gd name="connsiteY11295" fmla="*/ 490172 h 5510676"/>
              <a:gd name="connsiteX11296" fmla="*/ 2920803 w 9144000"/>
              <a:gd name="connsiteY11296" fmla="*/ 487856 h 5510676"/>
              <a:gd name="connsiteX11297" fmla="*/ 2929899 w 9144000"/>
              <a:gd name="connsiteY11297" fmla="*/ 493148 h 5510676"/>
              <a:gd name="connsiteX11298" fmla="*/ 2931427 w 9144000"/>
              <a:gd name="connsiteY11298" fmla="*/ 498926 h 5510676"/>
              <a:gd name="connsiteX11299" fmla="*/ 2938676 w 9144000"/>
              <a:gd name="connsiteY11299" fmla="*/ 499848 h 5510676"/>
              <a:gd name="connsiteX11300" fmla="*/ 2946013 w 9144000"/>
              <a:gd name="connsiteY11300" fmla="*/ 504083 h 5510676"/>
              <a:gd name="connsiteX11301" fmla="*/ 2957584 w 9144000"/>
              <a:gd name="connsiteY11301" fmla="*/ 500983 h 5510676"/>
              <a:gd name="connsiteX11302" fmla="*/ 2962742 w 9144000"/>
              <a:gd name="connsiteY11302" fmla="*/ 502728 h 5510676"/>
              <a:gd name="connsiteX11303" fmla="*/ 2962480 w 9144000"/>
              <a:gd name="connsiteY11303" fmla="*/ 499928 h 5510676"/>
              <a:gd name="connsiteX11304" fmla="*/ 2998451 w 9144000"/>
              <a:gd name="connsiteY11304" fmla="*/ 490418 h 5510676"/>
              <a:gd name="connsiteX11305" fmla="*/ 2997707 w 9144000"/>
              <a:gd name="connsiteY11305" fmla="*/ 502160 h 5510676"/>
              <a:gd name="connsiteX11306" fmla="*/ 2993686 w 9144000"/>
              <a:gd name="connsiteY11306" fmla="*/ 505148 h 5510676"/>
              <a:gd name="connsiteX11307" fmla="*/ 2986916 w 9144000"/>
              <a:gd name="connsiteY11307" fmla="*/ 505013 h 5510676"/>
              <a:gd name="connsiteX11308" fmla="*/ 2978771 w 9144000"/>
              <a:gd name="connsiteY11308" fmla="*/ 503319 h 5510676"/>
              <a:gd name="connsiteX11309" fmla="*/ 2965993 w 9144000"/>
              <a:gd name="connsiteY11309" fmla="*/ 503828 h 5510676"/>
              <a:gd name="connsiteX11310" fmla="*/ 2967813 w 9144000"/>
              <a:gd name="connsiteY11310" fmla="*/ 504444 h 5510676"/>
              <a:gd name="connsiteX11311" fmla="*/ 2970138 w 9144000"/>
              <a:gd name="connsiteY11311" fmla="*/ 513122 h 5510676"/>
              <a:gd name="connsiteX11312" fmla="*/ 2962235 w 9144000"/>
              <a:gd name="connsiteY11312" fmla="*/ 518341 h 5510676"/>
              <a:gd name="connsiteX11313" fmla="*/ 2959609 w 9144000"/>
              <a:gd name="connsiteY11313" fmla="*/ 518183 h 5510676"/>
              <a:gd name="connsiteX11314" fmla="*/ 2962894 w 9144000"/>
              <a:gd name="connsiteY11314" fmla="*/ 530607 h 5510676"/>
              <a:gd name="connsiteX11315" fmla="*/ 2964796 w 9144000"/>
              <a:gd name="connsiteY11315" fmla="*/ 537801 h 5510676"/>
              <a:gd name="connsiteX11316" fmla="*/ 2965430 w 9144000"/>
              <a:gd name="connsiteY11316" fmla="*/ 537934 h 5510676"/>
              <a:gd name="connsiteX11317" fmla="*/ 2967857 w 9144000"/>
              <a:gd name="connsiteY11317" fmla="*/ 533404 h 5510676"/>
              <a:gd name="connsiteX11318" fmla="*/ 2969479 w 9144000"/>
              <a:gd name="connsiteY11318" fmla="*/ 538776 h 5510676"/>
              <a:gd name="connsiteX11319" fmla="*/ 2990079 w 9144000"/>
              <a:gd name="connsiteY11319" fmla="*/ 543063 h 5510676"/>
              <a:gd name="connsiteX11320" fmla="*/ 2994100 w 9144000"/>
              <a:gd name="connsiteY11320" fmla="*/ 542675 h 5510676"/>
              <a:gd name="connsiteX11321" fmla="*/ 2988281 w 9144000"/>
              <a:gd name="connsiteY11321" fmla="*/ 539290 h 5510676"/>
              <a:gd name="connsiteX11322" fmla="*/ 2979184 w 9144000"/>
              <a:gd name="connsiteY11322" fmla="*/ 533997 h 5510676"/>
              <a:gd name="connsiteX11323" fmla="*/ 2982574 w 9144000"/>
              <a:gd name="connsiteY11323" fmla="*/ 517707 h 5510676"/>
              <a:gd name="connsiteX11324" fmla="*/ 2998865 w 9144000"/>
              <a:gd name="connsiteY11324" fmla="*/ 521098 h 5510676"/>
              <a:gd name="connsiteX11325" fmla="*/ 3022350 w 9144000"/>
              <a:gd name="connsiteY11325" fmla="*/ 522585 h 5510676"/>
              <a:gd name="connsiteX11326" fmla="*/ 3029544 w 9144000"/>
              <a:gd name="connsiteY11326" fmla="*/ 520683 h 5510676"/>
              <a:gd name="connsiteX11327" fmla="*/ 3042030 w 9144000"/>
              <a:gd name="connsiteY11327" fmla="*/ 509686 h 5510676"/>
              <a:gd name="connsiteX11328" fmla="*/ 3016643 w 9144000"/>
              <a:gd name="connsiteY11328" fmla="*/ 501003 h 5510676"/>
              <a:gd name="connsiteX11329" fmla="*/ 3007548 w 9144000"/>
              <a:gd name="connsiteY11329" fmla="*/ 495711 h 5510676"/>
              <a:gd name="connsiteX11330" fmla="*/ 2998451 w 9144000"/>
              <a:gd name="connsiteY11330" fmla="*/ 490418 h 5510676"/>
              <a:gd name="connsiteX11331" fmla="*/ 2989355 w 9144000"/>
              <a:gd name="connsiteY11331" fmla="*/ 485126 h 5510676"/>
              <a:gd name="connsiteX11332" fmla="*/ 2973064 w 9144000"/>
              <a:gd name="connsiteY11332" fmla="*/ 481736 h 5510676"/>
              <a:gd name="connsiteX11333" fmla="*/ 2940484 w 9144000"/>
              <a:gd name="connsiteY11333" fmla="*/ 474956 h 5510676"/>
              <a:gd name="connsiteX11334" fmla="*/ 2947678 w 9144000"/>
              <a:gd name="connsiteY11334" fmla="*/ 473054 h 5510676"/>
              <a:gd name="connsiteX11335" fmla="*/ 2962067 w 9144000"/>
              <a:gd name="connsiteY11335" fmla="*/ 469250 h 5510676"/>
              <a:gd name="connsiteX11336" fmla="*/ 2967358 w 9144000"/>
              <a:gd name="connsiteY11336" fmla="*/ 460153 h 5510676"/>
              <a:gd name="connsiteX11337" fmla="*/ 2990843 w 9144000"/>
              <a:gd name="connsiteY11337" fmla="*/ 461642 h 5510676"/>
              <a:gd name="connsiteX11338" fmla="*/ 2998038 w 9144000"/>
              <a:gd name="connsiteY11338" fmla="*/ 459740 h 5510676"/>
              <a:gd name="connsiteX11339" fmla="*/ 3014328 w 9144000"/>
              <a:gd name="connsiteY11339" fmla="*/ 463130 h 5510676"/>
              <a:gd name="connsiteX11340" fmla="*/ 3012426 w 9144000"/>
              <a:gd name="connsiteY11340" fmla="*/ 455936 h 5510676"/>
              <a:gd name="connsiteX11341" fmla="*/ 3008622 w 9144000"/>
              <a:gd name="connsiteY11341" fmla="*/ 441547 h 5510676"/>
              <a:gd name="connsiteX11342" fmla="*/ 3015816 w 9144000"/>
              <a:gd name="connsiteY11342" fmla="*/ 439645 h 5510676"/>
              <a:gd name="connsiteX11343" fmla="*/ 3029460 w 9144000"/>
              <a:gd name="connsiteY11343" fmla="*/ 447583 h 5510676"/>
              <a:gd name="connsiteX11344" fmla="*/ 3028716 w 9144000"/>
              <a:gd name="connsiteY11344" fmla="*/ 459326 h 5510676"/>
              <a:gd name="connsiteX11345" fmla="*/ 3023424 w 9144000"/>
              <a:gd name="connsiteY11345" fmla="*/ 468422 h 5510676"/>
              <a:gd name="connsiteX11346" fmla="*/ 3032520 w 9144000"/>
              <a:gd name="connsiteY11346" fmla="*/ 473714 h 5510676"/>
              <a:gd name="connsiteX11347" fmla="*/ 3041617 w 9144000"/>
              <a:gd name="connsiteY11347" fmla="*/ 479006 h 5510676"/>
              <a:gd name="connsiteX11348" fmla="*/ 3043519 w 9144000"/>
              <a:gd name="connsiteY11348" fmla="*/ 486201 h 5510676"/>
              <a:gd name="connsiteX11349" fmla="*/ 3044470 w 9144000"/>
              <a:gd name="connsiteY11349" fmla="*/ 489797 h 5510676"/>
              <a:gd name="connsiteX11350" fmla="*/ 3036324 w 9144000"/>
              <a:gd name="connsiteY11350" fmla="*/ 488103 h 5510676"/>
              <a:gd name="connsiteX11351" fmla="*/ 3031032 w 9144000"/>
              <a:gd name="connsiteY11351" fmla="*/ 497199 h 5510676"/>
              <a:gd name="connsiteX11352" fmla="*/ 3038226 w 9144000"/>
              <a:gd name="connsiteY11352" fmla="*/ 495297 h 5510676"/>
              <a:gd name="connsiteX11353" fmla="*/ 3042987 w 9144000"/>
              <a:gd name="connsiteY11353" fmla="*/ 493150 h 5510676"/>
              <a:gd name="connsiteX11354" fmla="*/ 3042061 w 9144000"/>
              <a:gd name="connsiteY11354" fmla="*/ 495245 h 5510676"/>
              <a:gd name="connsiteX11355" fmla="*/ 3047323 w 9144000"/>
              <a:gd name="connsiteY11355" fmla="*/ 500589 h 5510676"/>
              <a:gd name="connsiteX11356" fmla="*/ 3050919 w 9144000"/>
              <a:gd name="connsiteY11356" fmla="*/ 499638 h 5510676"/>
              <a:gd name="connsiteX11357" fmla="*/ 3052615 w 9144000"/>
              <a:gd name="connsiteY11357" fmla="*/ 491493 h 5510676"/>
              <a:gd name="connsiteX11358" fmla="*/ 3059810 w 9144000"/>
              <a:gd name="connsiteY11358" fmla="*/ 489591 h 5510676"/>
              <a:gd name="connsiteX11359" fmla="*/ 3085196 w 9144000"/>
              <a:gd name="connsiteY11359" fmla="*/ 498273 h 5510676"/>
              <a:gd name="connsiteX11360" fmla="*/ 3101487 w 9144000"/>
              <a:gd name="connsiteY11360" fmla="*/ 501663 h 5510676"/>
              <a:gd name="connsiteX11361" fmla="*/ 3107729 w 9144000"/>
              <a:gd name="connsiteY11361" fmla="*/ 496164 h 5510676"/>
              <a:gd name="connsiteX11362" fmla="*/ 3099585 w 9144000"/>
              <a:gd name="connsiteY11362" fmla="*/ 494469 h 5510676"/>
              <a:gd name="connsiteX11363" fmla="*/ 3090488 w 9144000"/>
              <a:gd name="connsiteY11363" fmla="*/ 489177 h 5510676"/>
              <a:gd name="connsiteX11364" fmla="*/ 3097682 w 9144000"/>
              <a:gd name="connsiteY11364" fmla="*/ 487275 h 5510676"/>
              <a:gd name="connsiteX11365" fmla="*/ 3111119 w 9144000"/>
              <a:gd name="connsiteY11365" fmla="*/ 479874 h 5510676"/>
              <a:gd name="connsiteX11366" fmla="*/ 3112070 w 9144000"/>
              <a:gd name="connsiteY11366" fmla="*/ 483471 h 5510676"/>
              <a:gd name="connsiteX11367" fmla="*/ 3123069 w 9144000"/>
              <a:gd name="connsiteY11367" fmla="*/ 495957 h 5510676"/>
              <a:gd name="connsiteX11368" fmla="*/ 3126459 w 9144000"/>
              <a:gd name="connsiteY11368" fmla="*/ 479667 h 5510676"/>
              <a:gd name="connsiteX11369" fmla="*/ 3123606 w 9144000"/>
              <a:gd name="connsiteY11369" fmla="*/ 468875 h 5510676"/>
              <a:gd name="connsiteX11370" fmla="*/ 3129850 w 9144000"/>
              <a:gd name="connsiteY11370" fmla="*/ 463377 h 5510676"/>
              <a:gd name="connsiteX11371" fmla="*/ 3141592 w 9144000"/>
              <a:gd name="connsiteY11371" fmla="*/ 464120 h 5510676"/>
              <a:gd name="connsiteX11372" fmla="*/ 3154285 w 9144000"/>
              <a:gd name="connsiteY11372" fmla="*/ 468462 h 5510676"/>
              <a:gd name="connsiteX11373" fmla="*/ 3166027 w 9144000"/>
              <a:gd name="connsiteY11373" fmla="*/ 469206 h 5510676"/>
              <a:gd name="connsiteX11374" fmla="*/ 3178720 w 9144000"/>
              <a:gd name="connsiteY11374" fmla="*/ 473547 h 5510676"/>
              <a:gd name="connsiteX11375" fmla="*/ 3173429 w 9144000"/>
              <a:gd name="connsiteY11375" fmla="*/ 482643 h 5510676"/>
              <a:gd name="connsiteX11376" fmla="*/ 3182525 w 9144000"/>
              <a:gd name="connsiteY11376" fmla="*/ 487936 h 5510676"/>
              <a:gd name="connsiteX11377" fmla="*/ 3189720 w 9144000"/>
              <a:gd name="connsiteY11377" fmla="*/ 486034 h 5510676"/>
              <a:gd name="connsiteX11378" fmla="*/ 3187817 w 9144000"/>
              <a:gd name="connsiteY11378" fmla="*/ 478839 h 5510676"/>
              <a:gd name="connsiteX11379" fmla="*/ 3204107 w 9144000"/>
              <a:gd name="connsiteY11379" fmla="*/ 482230 h 5510676"/>
              <a:gd name="connsiteX11380" fmla="*/ 3214527 w 9144000"/>
              <a:gd name="connsiteY11380" fmla="*/ 485248 h 5510676"/>
              <a:gd name="connsiteX11381" fmla="*/ 3218882 w 9144000"/>
              <a:gd name="connsiteY11381" fmla="*/ 484737 h 5510676"/>
              <a:gd name="connsiteX11382" fmla="*/ 3212439 w 9144000"/>
              <a:gd name="connsiteY11382" fmla="*/ 480989 h 5510676"/>
              <a:gd name="connsiteX11383" fmla="*/ 3206754 w 9144000"/>
              <a:gd name="connsiteY11383" fmla="*/ 477682 h 5510676"/>
              <a:gd name="connsiteX11384" fmla="*/ 3202205 w 9144000"/>
              <a:gd name="connsiteY11384" fmla="*/ 475035 h 5510676"/>
              <a:gd name="connsiteX11385" fmla="*/ 3223789 w 9144000"/>
              <a:gd name="connsiteY11385" fmla="*/ 469329 h 5510676"/>
              <a:gd name="connsiteX11386" fmla="*/ 3239127 w 9144000"/>
              <a:gd name="connsiteY11386" fmla="*/ 469123 h 5510676"/>
              <a:gd name="connsiteX11387" fmla="*/ 3254467 w 9144000"/>
              <a:gd name="connsiteY11387" fmla="*/ 468916 h 5510676"/>
              <a:gd name="connsiteX11388" fmla="*/ 3285146 w 9144000"/>
              <a:gd name="connsiteY11388" fmla="*/ 468502 h 5510676"/>
              <a:gd name="connsiteX11389" fmla="*/ 3313179 w 9144000"/>
              <a:gd name="connsiteY11389" fmla="*/ 472636 h 5510676"/>
              <a:gd name="connsiteX11390" fmla="*/ 3341212 w 9144000"/>
              <a:gd name="connsiteY11390" fmla="*/ 476770 h 5510676"/>
              <a:gd name="connsiteX11391" fmla="*/ 3349357 w 9144000"/>
              <a:gd name="connsiteY11391" fmla="*/ 478466 h 5510676"/>
              <a:gd name="connsiteX11392" fmla="*/ 3371890 w 9144000"/>
              <a:gd name="connsiteY11392" fmla="*/ 476357 h 5510676"/>
              <a:gd name="connsiteX11393" fmla="*/ 3402570 w 9144000"/>
              <a:gd name="connsiteY11393" fmla="*/ 475943 h 5510676"/>
              <a:gd name="connsiteX11394" fmla="*/ 3424152 w 9144000"/>
              <a:gd name="connsiteY11394" fmla="*/ 470237 h 5510676"/>
              <a:gd name="connsiteX11395" fmla="*/ 3431347 w 9144000"/>
              <a:gd name="connsiteY11395" fmla="*/ 468335 h 5510676"/>
              <a:gd name="connsiteX11396" fmla="*/ 3436639 w 9144000"/>
              <a:gd name="connsiteY11396" fmla="*/ 459239 h 5510676"/>
              <a:gd name="connsiteX11397" fmla="*/ 3443833 w 9144000"/>
              <a:gd name="connsiteY11397" fmla="*/ 457337 h 5510676"/>
              <a:gd name="connsiteX11398" fmla="*/ 3452929 w 9144000"/>
              <a:gd name="connsiteY11398" fmla="*/ 462629 h 5510676"/>
              <a:gd name="connsiteX11399" fmla="*/ 3462025 w 9144000"/>
              <a:gd name="connsiteY11399" fmla="*/ 467921 h 5510676"/>
              <a:gd name="connsiteX11400" fmla="*/ 3466573 w 9144000"/>
              <a:gd name="connsiteY11400" fmla="*/ 470567 h 5510676"/>
              <a:gd name="connsiteX11401" fmla="*/ 3478316 w 9144000"/>
              <a:gd name="connsiteY11401" fmla="*/ 471311 h 5510676"/>
              <a:gd name="connsiteX11402" fmla="*/ 3490058 w 9144000"/>
              <a:gd name="connsiteY11402" fmla="*/ 472056 h 5510676"/>
              <a:gd name="connsiteX11403" fmla="*/ 3502545 w 9144000"/>
              <a:gd name="connsiteY11403" fmla="*/ 461057 h 5510676"/>
              <a:gd name="connsiteX11404" fmla="*/ 3534918 w 9144000"/>
              <a:gd name="connsiteY11404" fmla="*/ 452498 h 5510676"/>
              <a:gd name="connsiteX11405" fmla="*/ 3571840 w 9144000"/>
              <a:gd name="connsiteY11405" fmla="*/ 446585 h 5510676"/>
              <a:gd name="connsiteX11406" fmla="*/ 3580936 w 9144000"/>
              <a:gd name="connsiteY11406" fmla="*/ 451877 h 5510676"/>
              <a:gd name="connsiteX11407" fmla="*/ 3573742 w 9144000"/>
              <a:gd name="connsiteY11407" fmla="*/ 453779 h 5510676"/>
              <a:gd name="connsiteX11408" fmla="*/ 3575644 w 9144000"/>
              <a:gd name="connsiteY11408" fmla="*/ 460974 h 5510676"/>
              <a:gd name="connsiteX11409" fmla="*/ 3577546 w 9144000"/>
              <a:gd name="connsiteY11409" fmla="*/ 468168 h 5510676"/>
              <a:gd name="connsiteX11410" fmla="*/ 3570353 w 9144000"/>
              <a:gd name="connsiteY11410" fmla="*/ 470070 h 5510676"/>
              <a:gd name="connsiteX11411" fmla="*/ 3565060 w 9144000"/>
              <a:gd name="connsiteY11411" fmla="*/ 479166 h 5510676"/>
              <a:gd name="connsiteX11412" fmla="*/ 3572254 w 9144000"/>
              <a:gd name="connsiteY11412" fmla="*/ 477264 h 5510676"/>
              <a:gd name="connsiteX11413" fmla="*/ 3579448 w 9144000"/>
              <a:gd name="connsiteY11413" fmla="*/ 475362 h 5510676"/>
              <a:gd name="connsiteX11414" fmla="*/ 3584740 w 9144000"/>
              <a:gd name="connsiteY11414" fmla="*/ 466266 h 5510676"/>
              <a:gd name="connsiteX11415" fmla="*/ 3582838 w 9144000"/>
              <a:gd name="connsiteY11415" fmla="*/ 459072 h 5510676"/>
              <a:gd name="connsiteX11416" fmla="*/ 3613518 w 9144000"/>
              <a:gd name="connsiteY11416" fmla="*/ 458658 h 5510676"/>
              <a:gd name="connsiteX11417" fmla="*/ 3635100 w 9144000"/>
              <a:gd name="connsiteY11417" fmla="*/ 452952 h 5510676"/>
              <a:gd name="connsiteX11418" fmla="*/ 3644197 w 9144000"/>
              <a:gd name="connsiteY11418" fmla="*/ 458244 h 5510676"/>
              <a:gd name="connsiteX11419" fmla="*/ 3653293 w 9144000"/>
              <a:gd name="connsiteY11419" fmla="*/ 463536 h 5510676"/>
              <a:gd name="connsiteX11420" fmla="*/ 3651391 w 9144000"/>
              <a:gd name="connsiteY11420" fmla="*/ 456342 h 5510676"/>
              <a:gd name="connsiteX11421" fmla="*/ 3658584 w 9144000"/>
              <a:gd name="connsiteY11421" fmla="*/ 454440 h 5510676"/>
              <a:gd name="connsiteX11422" fmla="*/ 3674875 w 9144000"/>
              <a:gd name="connsiteY11422" fmla="*/ 457830 h 5510676"/>
              <a:gd name="connsiteX11423" fmla="*/ 3682070 w 9144000"/>
              <a:gd name="connsiteY11423" fmla="*/ 455928 h 5510676"/>
              <a:gd name="connsiteX11424" fmla="*/ 3680168 w 9144000"/>
              <a:gd name="connsiteY11424" fmla="*/ 448734 h 5510676"/>
              <a:gd name="connsiteX11425" fmla="*/ 3671071 w 9144000"/>
              <a:gd name="connsiteY11425" fmla="*/ 443442 h 5510676"/>
              <a:gd name="connsiteX11426" fmla="*/ 3656682 w 9144000"/>
              <a:gd name="connsiteY11426" fmla="*/ 447246 h 5510676"/>
              <a:gd name="connsiteX11427" fmla="*/ 3647587 w 9144000"/>
              <a:gd name="connsiteY11427" fmla="*/ 441954 h 5510676"/>
              <a:gd name="connsiteX11428" fmla="*/ 3640393 w 9144000"/>
              <a:gd name="connsiteY11428" fmla="*/ 443856 h 5510676"/>
              <a:gd name="connsiteX11429" fmla="*/ 3624102 w 9144000"/>
              <a:gd name="connsiteY11429" fmla="*/ 440465 h 5510676"/>
              <a:gd name="connsiteX11430" fmla="*/ 3602520 w 9144000"/>
              <a:gd name="connsiteY11430" fmla="*/ 446171 h 5510676"/>
              <a:gd name="connsiteX11431" fmla="*/ 3592472 w 9144000"/>
              <a:gd name="connsiteY11431" fmla="*/ 437282 h 5510676"/>
              <a:gd name="connsiteX11432" fmla="*/ 3586229 w 9144000"/>
              <a:gd name="connsiteY11432" fmla="*/ 442781 h 5510676"/>
              <a:gd name="connsiteX11433" fmla="*/ 3571840 w 9144000"/>
              <a:gd name="connsiteY11433" fmla="*/ 446585 h 5510676"/>
              <a:gd name="connsiteX11434" fmla="*/ 3558196 w 9144000"/>
              <a:gd name="connsiteY11434" fmla="*/ 438647 h 5510676"/>
              <a:gd name="connsiteX11435" fmla="*/ 3532065 w 9144000"/>
              <a:gd name="connsiteY11435" fmla="*/ 441707 h 5510676"/>
              <a:gd name="connsiteX11436" fmla="*/ 3520323 w 9144000"/>
              <a:gd name="connsiteY11436" fmla="*/ 440962 h 5510676"/>
              <a:gd name="connsiteX11437" fmla="*/ 3496839 w 9144000"/>
              <a:gd name="connsiteY11437" fmla="*/ 439474 h 5510676"/>
              <a:gd name="connsiteX11438" fmla="*/ 3477901 w 9144000"/>
              <a:gd name="connsiteY11438" fmla="*/ 440632 h 5510676"/>
              <a:gd name="connsiteX11439" fmla="*/ 3462563 w 9144000"/>
              <a:gd name="connsiteY11439" fmla="*/ 440840 h 5510676"/>
              <a:gd name="connsiteX11440" fmla="*/ 3447223 w 9144000"/>
              <a:gd name="connsiteY11440" fmla="*/ 441046 h 5510676"/>
              <a:gd name="connsiteX11441" fmla="*/ 3393059 w 9144000"/>
              <a:gd name="connsiteY11441" fmla="*/ 439972 h 5510676"/>
              <a:gd name="connsiteX11442" fmla="*/ 3385865 w 9144000"/>
              <a:gd name="connsiteY11442" fmla="*/ 441874 h 5510676"/>
              <a:gd name="connsiteX11443" fmla="*/ 3376769 w 9144000"/>
              <a:gd name="connsiteY11443" fmla="*/ 436582 h 5510676"/>
              <a:gd name="connsiteX11444" fmla="*/ 3368624 w 9144000"/>
              <a:gd name="connsiteY11444" fmla="*/ 434886 h 5510676"/>
              <a:gd name="connsiteX11445" fmla="*/ 3346090 w 9144000"/>
              <a:gd name="connsiteY11445" fmla="*/ 436995 h 5510676"/>
              <a:gd name="connsiteX11446" fmla="*/ 3322605 w 9144000"/>
              <a:gd name="connsiteY11446" fmla="*/ 435507 h 5510676"/>
              <a:gd name="connsiteX11447" fmla="*/ 3308217 w 9144000"/>
              <a:gd name="connsiteY11447" fmla="*/ 439311 h 5510676"/>
              <a:gd name="connsiteX11448" fmla="*/ 3317313 w 9144000"/>
              <a:gd name="connsiteY11448" fmla="*/ 444603 h 5510676"/>
              <a:gd name="connsiteX11449" fmla="*/ 3310118 w 9144000"/>
              <a:gd name="connsiteY11449" fmla="*/ 446505 h 5510676"/>
              <a:gd name="connsiteX11450" fmla="*/ 3302925 w 9144000"/>
              <a:gd name="connsiteY11450" fmla="*/ 448407 h 5510676"/>
              <a:gd name="connsiteX11451" fmla="*/ 3312021 w 9144000"/>
              <a:gd name="connsiteY11451" fmla="*/ 453700 h 5510676"/>
              <a:gd name="connsiteX11452" fmla="*/ 3281342 w 9144000"/>
              <a:gd name="connsiteY11452" fmla="*/ 454113 h 5510676"/>
              <a:gd name="connsiteX11453" fmla="*/ 3274147 w 9144000"/>
              <a:gd name="connsiteY11453" fmla="*/ 456015 h 5510676"/>
              <a:gd name="connsiteX11454" fmla="*/ 3273196 w 9144000"/>
              <a:gd name="connsiteY11454" fmla="*/ 452418 h 5510676"/>
              <a:gd name="connsiteX11455" fmla="*/ 3267698 w 9144000"/>
              <a:gd name="connsiteY11455" fmla="*/ 446175 h 5510676"/>
              <a:gd name="connsiteX11456" fmla="*/ 3255005 w 9144000"/>
              <a:gd name="connsiteY11456" fmla="*/ 441834 h 5510676"/>
              <a:gd name="connsiteX11457" fmla="*/ 3243261 w 9144000"/>
              <a:gd name="connsiteY11457" fmla="*/ 441090 h 5510676"/>
              <a:gd name="connsiteX11458" fmla="*/ 3237763 w 9144000"/>
              <a:gd name="connsiteY11458" fmla="*/ 434847 h 5510676"/>
              <a:gd name="connsiteX11459" fmla="*/ 3185501 w 9144000"/>
              <a:gd name="connsiteY11459" fmla="*/ 440966 h 5510676"/>
              <a:gd name="connsiteX11460" fmla="*/ 3160115 w 9144000"/>
              <a:gd name="connsiteY11460" fmla="*/ 432283 h 5510676"/>
              <a:gd name="connsiteX11461" fmla="*/ 3136629 w 9144000"/>
              <a:gd name="connsiteY11461" fmla="*/ 430796 h 5510676"/>
              <a:gd name="connsiteX11462" fmla="*/ 3107646 w 9144000"/>
              <a:gd name="connsiteY11462" fmla="*/ 423064 h 5510676"/>
              <a:gd name="connsiteX11463" fmla="*/ 3082467 w 9144000"/>
              <a:gd name="connsiteY11463" fmla="*/ 429721 h 5510676"/>
              <a:gd name="connsiteX11464" fmla="*/ 3116949 w 9144000"/>
              <a:gd name="connsiteY11464" fmla="*/ 443696 h 5510676"/>
              <a:gd name="connsiteX11465" fmla="*/ 3135141 w 9144000"/>
              <a:gd name="connsiteY11465" fmla="*/ 454280 h 5510676"/>
              <a:gd name="connsiteX11466" fmla="*/ 3120753 w 9144000"/>
              <a:gd name="connsiteY11466" fmla="*/ 458084 h 5510676"/>
              <a:gd name="connsiteX11467" fmla="*/ 3111657 w 9144000"/>
              <a:gd name="connsiteY11467" fmla="*/ 452792 h 5510676"/>
              <a:gd name="connsiteX11468" fmla="*/ 3102560 w 9144000"/>
              <a:gd name="connsiteY11468" fmla="*/ 447500 h 5510676"/>
              <a:gd name="connsiteX11469" fmla="*/ 3090818 w 9144000"/>
              <a:gd name="connsiteY11469" fmla="*/ 446756 h 5510676"/>
              <a:gd name="connsiteX11470" fmla="*/ 3081929 w 9144000"/>
              <a:gd name="connsiteY11470" fmla="*/ 456803 h 5510676"/>
              <a:gd name="connsiteX11471" fmla="*/ 3066589 w 9144000"/>
              <a:gd name="connsiteY11471" fmla="*/ 457010 h 5510676"/>
              <a:gd name="connsiteX11472" fmla="*/ 3077174 w 9144000"/>
              <a:gd name="connsiteY11472" fmla="*/ 438818 h 5510676"/>
              <a:gd name="connsiteX11473" fmla="*/ 3084368 w 9144000"/>
              <a:gd name="connsiteY11473" fmla="*/ 436916 h 5510676"/>
              <a:gd name="connsiteX11474" fmla="*/ 3057079 w 9144000"/>
              <a:gd name="connsiteY11474" fmla="*/ 421039 h 5510676"/>
              <a:gd name="connsiteX11475" fmla="*/ 3017304 w 9144000"/>
              <a:gd name="connsiteY11475" fmla="*/ 416160 h 5510676"/>
              <a:gd name="connsiteX11476" fmla="*/ 3011061 w 9144000"/>
              <a:gd name="connsiteY11476" fmla="*/ 421659 h 5510676"/>
              <a:gd name="connsiteX11477" fmla="*/ 3012012 w 9144000"/>
              <a:gd name="connsiteY11477" fmla="*/ 425257 h 5510676"/>
              <a:gd name="connsiteX11478" fmla="*/ 3006720 w 9144000"/>
              <a:gd name="connsiteY11478" fmla="*/ 434352 h 5510676"/>
              <a:gd name="connsiteX11479" fmla="*/ 3004818 w 9144000"/>
              <a:gd name="connsiteY11479" fmla="*/ 427159 h 5510676"/>
              <a:gd name="connsiteX11480" fmla="*/ 3002916 w 9144000"/>
              <a:gd name="connsiteY11480" fmla="*/ 419964 h 5510676"/>
              <a:gd name="connsiteX11481" fmla="*/ 2993819 w 9144000"/>
              <a:gd name="connsiteY11481" fmla="*/ 414672 h 5510676"/>
              <a:gd name="connsiteX11482" fmla="*/ 2990015 w 9144000"/>
              <a:gd name="connsiteY11482" fmla="*/ 400283 h 5510676"/>
              <a:gd name="connsiteX11483" fmla="*/ 2988114 w 9144000"/>
              <a:gd name="connsiteY11483" fmla="*/ 393090 h 5510676"/>
              <a:gd name="connsiteX11484" fmla="*/ 3002502 w 9144000"/>
              <a:gd name="connsiteY11484" fmla="*/ 389286 h 5510676"/>
              <a:gd name="connsiteX11485" fmla="*/ 3016891 w 9144000"/>
              <a:gd name="connsiteY11485" fmla="*/ 385481 h 5510676"/>
              <a:gd name="connsiteX11486" fmla="*/ 3024085 w 9144000"/>
              <a:gd name="connsiteY11486" fmla="*/ 383580 h 5510676"/>
              <a:gd name="connsiteX11487" fmla="*/ 3033181 w 9144000"/>
              <a:gd name="connsiteY11487" fmla="*/ 388871 h 5510676"/>
              <a:gd name="connsiteX11488" fmla="*/ 3053069 w 9144000"/>
              <a:gd name="connsiteY11488" fmla="*/ 391311 h 5510676"/>
              <a:gd name="connsiteX11489" fmla="*/ 3064811 w 9144000"/>
              <a:gd name="connsiteY11489" fmla="*/ 392055 h 5510676"/>
              <a:gd name="connsiteX11490" fmla="*/ 3072956 w 9144000"/>
              <a:gd name="connsiteY11490" fmla="*/ 393750 h 5510676"/>
              <a:gd name="connsiteX11491" fmla="*/ 3087344 w 9144000"/>
              <a:gd name="connsiteY11491" fmla="*/ 389946 h 5510676"/>
              <a:gd name="connsiteX11492" fmla="*/ 3095490 w 9144000"/>
              <a:gd name="connsiteY11492" fmla="*/ 391641 h 5510676"/>
              <a:gd name="connsiteX11493" fmla="*/ 3103634 w 9144000"/>
              <a:gd name="connsiteY11493" fmla="*/ 393336 h 5510676"/>
              <a:gd name="connsiteX11494" fmla="*/ 3122572 w 9144000"/>
              <a:gd name="connsiteY11494" fmla="*/ 392178 h 5510676"/>
              <a:gd name="connsiteX11495" fmla="*/ 3141508 w 9144000"/>
              <a:gd name="connsiteY11495" fmla="*/ 391021 h 5510676"/>
              <a:gd name="connsiteX11496" fmla="*/ 3175785 w 9144000"/>
              <a:gd name="connsiteY11496" fmla="*/ 389655 h 5510676"/>
              <a:gd name="connsiteX11497" fmla="*/ 3195672 w 9144000"/>
              <a:gd name="connsiteY11497" fmla="*/ 392095 h 5510676"/>
              <a:gd name="connsiteX11498" fmla="*/ 3211962 w 9144000"/>
              <a:gd name="connsiteY11498" fmla="*/ 395485 h 5510676"/>
              <a:gd name="connsiteX11499" fmla="*/ 3220107 w 9144000"/>
              <a:gd name="connsiteY11499" fmla="*/ 397180 h 5510676"/>
              <a:gd name="connsiteX11500" fmla="*/ 3235447 w 9144000"/>
              <a:gd name="connsiteY11500" fmla="*/ 396974 h 5510676"/>
              <a:gd name="connsiteX11501" fmla="*/ 3262322 w 9144000"/>
              <a:gd name="connsiteY11501" fmla="*/ 382171 h 5510676"/>
              <a:gd name="connsiteX11502" fmla="*/ 3246982 w 9144000"/>
              <a:gd name="connsiteY11502" fmla="*/ 382378 h 5510676"/>
              <a:gd name="connsiteX11503" fmla="*/ 3226351 w 9144000"/>
              <a:gd name="connsiteY11503" fmla="*/ 391681 h 5510676"/>
              <a:gd name="connsiteX11504" fmla="*/ 3208158 w 9144000"/>
              <a:gd name="connsiteY11504" fmla="*/ 381096 h 5510676"/>
              <a:gd name="connsiteX11505" fmla="*/ 3168383 w 9144000"/>
              <a:gd name="connsiteY11505" fmla="*/ 376218 h 5510676"/>
              <a:gd name="connsiteX11506" fmla="*/ 3156641 w 9144000"/>
              <a:gd name="connsiteY11506" fmla="*/ 375474 h 5510676"/>
              <a:gd name="connsiteX11507" fmla="*/ 3137704 w 9144000"/>
              <a:gd name="connsiteY11507" fmla="*/ 376632 h 5510676"/>
              <a:gd name="connsiteX11508" fmla="*/ 3090735 w 9144000"/>
              <a:gd name="connsiteY11508" fmla="*/ 373655 h 5510676"/>
              <a:gd name="connsiteX11509" fmla="*/ 3081638 w 9144000"/>
              <a:gd name="connsiteY11509" fmla="*/ 368364 h 5510676"/>
              <a:gd name="connsiteX11510" fmla="*/ 3078993 w 9144000"/>
              <a:gd name="connsiteY11510" fmla="*/ 372912 h 5510676"/>
              <a:gd name="connsiteX11511" fmla="*/ 3074444 w 9144000"/>
              <a:gd name="connsiteY11511" fmla="*/ 370265 h 5510676"/>
              <a:gd name="connsiteX11512" fmla="*/ 3079736 w 9144000"/>
              <a:gd name="connsiteY11512" fmla="*/ 361169 h 5510676"/>
              <a:gd name="connsiteX11513" fmla="*/ 3090528 w 9144000"/>
              <a:gd name="connsiteY11513" fmla="*/ 358316 h 5510676"/>
              <a:gd name="connsiteX11514" fmla="*/ 3094125 w 9144000"/>
              <a:gd name="connsiteY11514" fmla="*/ 357365 h 5510676"/>
              <a:gd name="connsiteX11515" fmla="*/ 3092223 w 9144000"/>
              <a:gd name="connsiteY11515" fmla="*/ 350171 h 5510676"/>
              <a:gd name="connsiteX11516" fmla="*/ 3090321 w 9144000"/>
              <a:gd name="connsiteY11516" fmla="*/ 342977 h 5510676"/>
              <a:gd name="connsiteX11517" fmla="*/ 3098467 w 9144000"/>
              <a:gd name="connsiteY11517" fmla="*/ 344671 h 5510676"/>
              <a:gd name="connsiteX11518" fmla="*/ 3106611 w 9144000"/>
              <a:gd name="connsiteY11518" fmla="*/ 346367 h 5510676"/>
              <a:gd name="connsiteX11519" fmla="*/ 3115707 w 9144000"/>
              <a:gd name="connsiteY11519" fmla="*/ 351659 h 5510676"/>
              <a:gd name="connsiteX11520" fmla="*/ 3120256 w 9144000"/>
              <a:gd name="connsiteY11520" fmla="*/ 354305 h 5510676"/>
              <a:gd name="connsiteX11521" fmla="*/ 3124804 w 9144000"/>
              <a:gd name="connsiteY11521" fmla="*/ 356951 h 5510676"/>
              <a:gd name="connsiteX11522" fmla="*/ 3150191 w 9144000"/>
              <a:gd name="connsiteY11522" fmla="*/ 365634 h 5510676"/>
              <a:gd name="connsiteX11523" fmla="*/ 3173675 w 9144000"/>
              <a:gd name="connsiteY11523" fmla="*/ 367122 h 5510676"/>
              <a:gd name="connsiteX11524" fmla="*/ 3195258 w 9144000"/>
              <a:gd name="connsiteY11524" fmla="*/ 361416 h 5510676"/>
              <a:gd name="connsiteX11525" fmla="*/ 3211548 w 9144000"/>
              <a:gd name="connsiteY11525" fmla="*/ 364806 h 5510676"/>
              <a:gd name="connsiteX11526" fmla="*/ 3218743 w 9144000"/>
              <a:gd name="connsiteY11526" fmla="*/ 362904 h 5510676"/>
              <a:gd name="connsiteX11527" fmla="*/ 3233131 w 9144000"/>
              <a:gd name="connsiteY11527" fmla="*/ 359100 h 5510676"/>
              <a:gd name="connsiteX11528" fmla="*/ 3263810 w 9144000"/>
              <a:gd name="connsiteY11528" fmla="*/ 358686 h 5510676"/>
              <a:gd name="connsiteX11529" fmla="*/ 3279150 w 9144000"/>
              <a:gd name="connsiteY11529" fmla="*/ 358480 h 5510676"/>
              <a:gd name="connsiteX11530" fmla="*/ 3332362 w 9144000"/>
              <a:gd name="connsiteY11530" fmla="*/ 355957 h 5510676"/>
              <a:gd name="connsiteX11531" fmla="*/ 3445982 w 9144000"/>
              <a:gd name="connsiteY11531" fmla="*/ 349009 h 5510676"/>
              <a:gd name="connsiteX11532" fmla="*/ 3500145 w 9144000"/>
              <a:gd name="connsiteY11532" fmla="*/ 350084 h 5510676"/>
              <a:gd name="connsiteX11533" fmla="*/ 3521728 w 9144000"/>
              <a:gd name="connsiteY11533" fmla="*/ 344378 h 5510676"/>
              <a:gd name="connsiteX11534" fmla="*/ 3556210 w 9144000"/>
              <a:gd name="connsiteY11534" fmla="*/ 358353 h 5510676"/>
              <a:gd name="connsiteX11535" fmla="*/ 3610374 w 9144000"/>
              <a:gd name="connsiteY11535" fmla="*/ 359427 h 5510676"/>
              <a:gd name="connsiteX11536" fmla="*/ 3617569 w 9144000"/>
              <a:gd name="connsiteY11536" fmla="*/ 357525 h 5510676"/>
              <a:gd name="connsiteX11537" fmla="*/ 3633858 w 9144000"/>
              <a:gd name="connsiteY11537" fmla="*/ 360915 h 5510676"/>
              <a:gd name="connsiteX11538" fmla="*/ 3635760 w 9144000"/>
              <a:gd name="connsiteY11538" fmla="*/ 368110 h 5510676"/>
              <a:gd name="connsiteX11539" fmla="*/ 3668342 w 9144000"/>
              <a:gd name="connsiteY11539" fmla="*/ 374889 h 5510676"/>
              <a:gd name="connsiteX11540" fmla="*/ 3691826 w 9144000"/>
              <a:gd name="connsiteY11540" fmla="*/ 376378 h 5510676"/>
              <a:gd name="connsiteX11541" fmla="*/ 3715310 w 9144000"/>
              <a:gd name="connsiteY11541" fmla="*/ 377866 h 5510676"/>
              <a:gd name="connsiteX11542" fmla="*/ 3731601 w 9144000"/>
              <a:gd name="connsiteY11542" fmla="*/ 381257 h 5510676"/>
              <a:gd name="connsiteX11543" fmla="*/ 3745990 w 9144000"/>
              <a:gd name="connsiteY11543" fmla="*/ 377453 h 5510676"/>
              <a:gd name="connsiteX11544" fmla="*/ 3747892 w 9144000"/>
              <a:gd name="connsiteY11544" fmla="*/ 384647 h 5510676"/>
              <a:gd name="connsiteX11545" fmla="*/ 3735405 w 9144000"/>
              <a:gd name="connsiteY11545" fmla="*/ 395645 h 5510676"/>
              <a:gd name="connsiteX11546" fmla="*/ 3749794 w 9144000"/>
              <a:gd name="connsiteY11546" fmla="*/ 391840 h 5510676"/>
              <a:gd name="connsiteX11547" fmla="*/ 3780473 w 9144000"/>
              <a:gd name="connsiteY11547" fmla="*/ 391427 h 5510676"/>
              <a:gd name="connsiteX11548" fmla="*/ 3785765 w 9144000"/>
              <a:gd name="connsiteY11548" fmla="*/ 382330 h 5510676"/>
              <a:gd name="connsiteX11549" fmla="*/ 3787667 w 9144000"/>
              <a:gd name="connsiteY11549" fmla="*/ 389525 h 5510676"/>
              <a:gd name="connsiteX11550" fmla="*/ 3802056 w 9144000"/>
              <a:gd name="connsiteY11550" fmla="*/ 385721 h 5510676"/>
              <a:gd name="connsiteX11551" fmla="*/ 3816444 w 9144000"/>
              <a:gd name="connsiteY11551" fmla="*/ 381917 h 5510676"/>
              <a:gd name="connsiteX11552" fmla="*/ 3814542 w 9144000"/>
              <a:gd name="connsiteY11552" fmla="*/ 374722 h 5510676"/>
              <a:gd name="connsiteX11553" fmla="*/ 3782912 w 9144000"/>
              <a:gd name="connsiteY11553" fmla="*/ 371539 h 5510676"/>
              <a:gd name="connsiteX11554" fmla="*/ 3773816 w 9144000"/>
              <a:gd name="connsiteY11554" fmla="*/ 366247 h 5510676"/>
              <a:gd name="connsiteX11555" fmla="*/ 3760172 w 9144000"/>
              <a:gd name="connsiteY11555" fmla="*/ 358309 h 5510676"/>
              <a:gd name="connsiteX11556" fmla="*/ 3740284 w 9144000"/>
              <a:gd name="connsiteY11556" fmla="*/ 355869 h 5510676"/>
              <a:gd name="connsiteX11557" fmla="*/ 3742186 w 9144000"/>
              <a:gd name="connsiteY11557" fmla="*/ 363064 h 5510676"/>
              <a:gd name="connsiteX11558" fmla="*/ 3736894 w 9144000"/>
              <a:gd name="connsiteY11558" fmla="*/ 372160 h 5510676"/>
              <a:gd name="connsiteX11559" fmla="*/ 3720603 w 9144000"/>
              <a:gd name="connsiteY11559" fmla="*/ 368770 h 5510676"/>
              <a:gd name="connsiteX11560" fmla="*/ 3712458 w 9144000"/>
              <a:gd name="connsiteY11560" fmla="*/ 367075 h 5510676"/>
              <a:gd name="connsiteX11561" fmla="*/ 3707910 w 9144000"/>
              <a:gd name="connsiteY11561" fmla="*/ 364428 h 5510676"/>
              <a:gd name="connsiteX11562" fmla="*/ 3697119 w 9144000"/>
              <a:gd name="connsiteY11562" fmla="*/ 367281 h 5510676"/>
              <a:gd name="connsiteX11563" fmla="*/ 3669086 w 9144000"/>
              <a:gd name="connsiteY11563" fmla="*/ 363147 h 5510676"/>
              <a:gd name="connsiteX11564" fmla="*/ 3646345 w 9144000"/>
              <a:gd name="connsiteY11564" fmla="*/ 349917 h 5510676"/>
              <a:gd name="connsiteX11565" fmla="*/ 3638200 w 9144000"/>
              <a:gd name="connsiteY11565" fmla="*/ 348222 h 5510676"/>
              <a:gd name="connsiteX11566" fmla="*/ 3630054 w 9144000"/>
              <a:gd name="connsiteY11566" fmla="*/ 346526 h 5510676"/>
              <a:gd name="connsiteX11567" fmla="*/ 3622860 w 9144000"/>
              <a:gd name="connsiteY11567" fmla="*/ 348428 h 5510676"/>
              <a:gd name="connsiteX11568" fmla="*/ 3615666 w 9144000"/>
              <a:gd name="connsiteY11568" fmla="*/ 350330 h 5510676"/>
              <a:gd name="connsiteX11569" fmla="*/ 3559601 w 9144000"/>
              <a:gd name="connsiteY11569" fmla="*/ 342062 h 5510676"/>
              <a:gd name="connsiteX11570" fmla="*/ 3528922 w 9144000"/>
              <a:gd name="connsiteY11570" fmla="*/ 342476 h 5510676"/>
              <a:gd name="connsiteX11571" fmla="*/ 3494646 w 9144000"/>
              <a:gd name="connsiteY11571" fmla="*/ 343840 h 5510676"/>
              <a:gd name="connsiteX11572" fmla="*/ 3451274 w 9144000"/>
              <a:gd name="connsiteY11572" fmla="*/ 339914 h 5510676"/>
              <a:gd name="connsiteX11573" fmla="*/ 3386112 w 9144000"/>
              <a:gd name="connsiteY11573" fmla="*/ 326352 h 5510676"/>
              <a:gd name="connsiteX11574" fmla="*/ 3393307 w 9144000"/>
              <a:gd name="connsiteY11574" fmla="*/ 324450 h 5510676"/>
              <a:gd name="connsiteX11575" fmla="*/ 3400501 w 9144000"/>
              <a:gd name="connsiteY11575" fmla="*/ 322548 h 5510676"/>
              <a:gd name="connsiteX11576" fmla="*/ 3409596 w 9144000"/>
              <a:gd name="connsiteY11576" fmla="*/ 327840 h 5510676"/>
              <a:gd name="connsiteX11577" fmla="*/ 3421339 w 9144000"/>
              <a:gd name="connsiteY11577" fmla="*/ 328585 h 5510676"/>
              <a:gd name="connsiteX11578" fmla="*/ 3437629 w 9144000"/>
              <a:gd name="connsiteY11578" fmla="*/ 331974 h 5510676"/>
              <a:gd name="connsiteX11579" fmla="*/ 3456565 w 9144000"/>
              <a:gd name="connsiteY11579" fmla="*/ 330817 h 5510676"/>
              <a:gd name="connsiteX11580" fmla="*/ 3438373 w 9144000"/>
              <a:gd name="connsiteY11580" fmla="*/ 320232 h 5510676"/>
              <a:gd name="connsiteX11581" fmla="*/ 3431180 w 9144000"/>
              <a:gd name="connsiteY11581" fmla="*/ 322134 h 5510676"/>
              <a:gd name="connsiteX11582" fmla="*/ 3406743 w 9144000"/>
              <a:gd name="connsiteY11582" fmla="*/ 317049 h 5510676"/>
              <a:gd name="connsiteX11583" fmla="*/ 3377016 w 9144000"/>
              <a:gd name="connsiteY11583" fmla="*/ 321059 h 5510676"/>
              <a:gd name="connsiteX11584" fmla="*/ 3374369 w 9144000"/>
              <a:gd name="connsiteY11584" fmla="*/ 325608 h 5510676"/>
              <a:gd name="connsiteX11585" fmla="*/ 3371723 w 9144000"/>
              <a:gd name="connsiteY11585" fmla="*/ 330156 h 5510676"/>
              <a:gd name="connsiteX11586" fmla="*/ 3348239 w 9144000"/>
              <a:gd name="connsiteY11586" fmla="*/ 328668 h 5510676"/>
              <a:gd name="connsiteX11587" fmla="*/ 3338192 w 9144000"/>
              <a:gd name="connsiteY11587" fmla="*/ 319778 h 5510676"/>
              <a:gd name="connsiteX11588" fmla="*/ 3329095 w 9144000"/>
              <a:gd name="connsiteY11588" fmla="*/ 314487 h 5510676"/>
              <a:gd name="connsiteX11589" fmla="*/ 3313755 w 9144000"/>
              <a:gd name="connsiteY11589" fmla="*/ 314693 h 5510676"/>
              <a:gd name="connsiteX11590" fmla="*/ 3299368 w 9144000"/>
              <a:gd name="connsiteY11590" fmla="*/ 318497 h 5510676"/>
              <a:gd name="connsiteX11591" fmla="*/ 3283077 w 9144000"/>
              <a:gd name="connsiteY11591" fmla="*/ 315107 h 5510676"/>
              <a:gd name="connsiteX11592" fmla="*/ 3281175 w 9144000"/>
              <a:gd name="connsiteY11592" fmla="*/ 307912 h 5510676"/>
              <a:gd name="connsiteX11593" fmla="*/ 3272078 w 9144000"/>
              <a:gd name="connsiteY11593" fmla="*/ 302621 h 5510676"/>
              <a:gd name="connsiteX11594" fmla="*/ 3263933 w 9144000"/>
              <a:gd name="connsiteY11594" fmla="*/ 300925 h 5510676"/>
              <a:gd name="connsiteX11595" fmla="*/ 3315244 w 9144000"/>
              <a:gd name="connsiteY11595" fmla="*/ 291209 h 5510676"/>
              <a:gd name="connsiteX11596" fmla="*/ 3344021 w 9144000"/>
              <a:gd name="connsiteY11596" fmla="*/ 283601 h 5510676"/>
              <a:gd name="connsiteX11597" fmla="*/ 3360311 w 9144000"/>
              <a:gd name="connsiteY11597" fmla="*/ 286990 h 5510676"/>
              <a:gd name="connsiteX11598" fmla="*/ 3367506 w 9144000"/>
              <a:gd name="connsiteY11598" fmla="*/ 285088 h 5510676"/>
              <a:gd name="connsiteX11599" fmla="*/ 3365604 w 9144000"/>
              <a:gd name="connsiteY11599" fmla="*/ 277894 h 5510676"/>
              <a:gd name="connsiteX11600" fmla="*/ 3367298 w 9144000"/>
              <a:gd name="connsiteY11600" fmla="*/ 269750 h 5510676"/>
              <a:gd name="connsiteX11601" fmla="*/ 3379993 w 9144000"/>
              <a:gd name="connsiteY11601" fmla="*/ 274090 h 5510676"/>
              <a:gd name="connsiteX11602" fmla="*/ 3387186 w 9144000"/>
              <a:gd name="connsiteY11602" fmla="*/ 272189 h 5510676"/>
              <a:gd name="connsiteX11603" fmla="*/ 3394380 w 9144000"/>
              <a:gd name="connsiteY11603" fmla="*/ 270287 h 5510676"/>
              <a:gd name="connsiteX11604" fmla="*/ 3399880 w 9144000"/>
              <a:gd name="connsiteY11604" fmla="*/ 276529 h 5510676"/>
              <a:gd name="connsiteX11605" fmla="*/ 3401782 w 9144000"/>
              <a:gd name="connsiteY11605" fmla="*/ 283724 h 5510676"/>
              <a:gd name="connsiteX11606" fmla="*/ 3403477 w 9144000"/>
              <a:gd name="connsiteY11606" fmla="*/ 275578 h 5510676"/>
              <a:gd name="connsiteX11607" fmla="*/ 3412573 w 9144000"/>
              <a:gd name="connsiteY11607" fmla="*/ 280871 h 5510676"/>
              <a:gd name="connsiteX11608" fmla="*/ 3426961 w 9144000"/>
              <a:gd name="connsiteY11608" fmla="*/ 277067 h 5510676"/>
              <a:gd name="connsiteX11609" fmla="*/ 3434155 w 9144000"/>
              <a:gd name="connsiteY11609" fmla="*/ 275165 h 5510676"/>
              <a:gd name="connsiteX11610" fmla="*/ 3428863 w 9144000"/>
              <a:gd name="connsiteY11610" fmla="*/ 284261 h 5510676"/>
              <a:gd name="connsiteX11611" fmla="*/ 3445153 w 9144000"/>
              <a:gd name="connsiteY11611" fmla="*/ 287652 h 5510676"/>
              <a:gd name="connsiteX11612" fmla="*/ 3459542 w 9144000"/>
              <a:gd name="connsiteY11612" fmla="*/ 283848 h 5510676"/>
              <a:gd name="connsiteX11613" fmla="*/ 3450446 w 9144000"/>
              <a:gd name="connsiteY11613" fmla="*/ 278555 h 5510676"/>
              <a:gd name="connsiteX11614" fmla="*/ 3464835 w 9144000"/>
              <a:gd name="connsiteY11614" fmla="*/ 274751 h 5510676"/>
              <a:gd name="connsiteX11615" fmla="*/ 3475626 w 9144000"/>
              <a:gd name="connsiteY11615" fmla="*/ 271898 h 5510676"/>
              <a:gd name="connsiteX11616" fmla="*/ 3470127 w 9144000"/>
              <a:gd name="connsiteY11616" fmla="*/ 265655 h 5510676"/>
              <a:gd name="connsiteX11617" fmla="*/ 3475419 w 9144000"/>
              <a:gd name="connsiteY11617" fmla="*/ 256558 h 5510676"/>
              <a:gd name="connsiteX11618" fmla="*/ 3480918 w 9144000"/>
              <a:gd name="connsiteY11618" fmla="*/ 262802 h 5510676"/>
              <a:gd name="connsiteX11619" fmla="*/ 3486417 w 9144000"/>
              <a:gd name="connsiteY11619" fmla="*/ 269045 h 5510676"/>
              <a:gd name="connsiteX11620" fmla="*/ 3495513 w 9144000"/>
              <a:gd name="connsiteY11620" fmla="*/ 274338 h 5510676"/>
              <a:gd name="connsiteX11621" fmla="*/ 3490221 w 9144000"/>
              <a:gd name="connsiteY11621" fmla="*/ 283434 h 5510676"/>
              <a:gd name="connsiteX11622" fmla="*/ 3520900 w 9144000"/>
              <a:gd name="connsiteY11622" fmla="*/ 283019 h 5510676"/>
              <a:gd name="connsiteX11623" fmla="*/ 3556871 w 9144000"/>
              <a:gd name="connsiteY11623" fmla="*/ 273509 h 5510676"/>
              <a:gd name="connsiteX11624" fmla="*/ 3571259 w 9144000"/>
              <a:gd name="connsiteY11624" fmla="*/ 269706 h 5510676"/>
              <a:gd name="connsiteX11625" fmla="*/ 3555921 w 9144000"/>
              <a:gd name="connsiteY11625" fmla="*/ 269913 h 5510676"/>
              <a:gd name="connsiteX11626" fmla="*/ 3547775 w 9144000"/>
              <a:gd name="connsiteY11626" fmla="*/ 268218 h 5510676"/>
              <a:gd name="connsiteX11627" fmla="*/ 3553068 w 9144000"/>
              <a:gd name="connsiteY11627" fmla="*/ 259122 h 5510676"/>
              <a:gd name="connsiteX11628" fmla="*/ 3583746 w 9144000"/>
              <a:gd name="connsiteY11628" fmla="*/ 258708 h 5510676"/>
              <a:gd name="connsiteX11629" fmla="*/ 3585648 w 9144000"/>
              <a:gd name="connsiteY11629" fmla="*/ 265901 h 5510676"/>
              <a:gd name="connsiteX11630" fmla="*/ 3596647 w 9144000"/>
              <a:gd name="connsiteY11630" fmla="*/ 278388 h 5510676"/>
              <a:gd name="connsiteX11631" fmla="*/ 3605743 w 9144000"/>
              <a:gd name="connsiteY11631" fmla="*/ 283681 h 5510676"/>
              <a:gd name="connsiteX11632" fmla="*/ 3634520 w 9144000"/>
              <a:gd name="connsiteY11632" fmla="*/ 276073 h 5510676"/>
              <a:gd name="connsiteX11633" fmla="*/ 3647005 w 9144000"/>
              <a:gd name="connsiteY11633" fmla="*/ 265074 h 5510676"/>
              <a:gd name="connsiteX11634" fmla="*/ 3639812 w 9144000"/>
              <a:gd name="connsiteY11634" fmla="*/ 266976 h 5510676"/>
              <a:gd name="connsiteX11635" fmla="*/ 3623521 w 9144000"/>
              <a:gd name="connsiteY11635" fmla="*/ 263586 h 5510676"/>
              <a:gd name="connsiteX11636" fmla="*/ 3621619 w 9144000"/>
              <a:gd name="connsiteY11636" fmla="*/ 256391 h 5510676"/>
              <a:gd name="connsiteX11637" fmla="*/ 3645103 w 9144000"/>
              <a:gd name="connsiteY11637" fmla="*/ 257880 h 5510676"/>
              <a:gd name="connsiteX11638" fmla="*/ 3670283 w 9144000"/>
              <a:gd name="connsiteY11638" fmla="*/ 251223 h 5510676"/>
              <a:gd name="connsiteX11639" fmla="*/ 3675782 w 9144000"/>
              <a:gd name="connsiteY11639" fmla="*/ 257466 h 5510676"/>
              <a:gd name="connsiteX11640" fmla="*/ 3670491 w 9144000"/>
              <a:gd name="connsiteY11640" fmla="*/ 266563 h 5510676"/>
              <a:gd name="connsiteX11641" fmla="*/ 3665198 w 9144000"/>
              <a:gd name="connsiteY11641" fmla="*/ 275659 h 5510676"/>
              <a:gd name="connsiteX11642" fmla="*/ 3658004 w 9144000"/>
              <a:gd name="connsiteY11642" fmla="*/ 277561 h 5510676"/>
              <a:gd name="connsiteX11643" fmla="*/ 3654407 w 9144000"/>
              <a:gd name="connsiteY11643" fmla="*/ 278512 h 5510676"/>
              <a:gd name="connsiteX11644" fmla="*/ 3651760 w 9144000"/>
              <a:gd name="connsiteY11644" fmla="*/ 283060 h 5510676"/>
              <a:gd name="connsiteX11645" fmla="*/ 3659906 w 9144000"/>
              <a:gd name="connsiteY11645" fmla="*/ 284755 h 5510676"/>
              <a:gd name="connsiteX11646" fmla="*/ 3674295 w 9144000"/>
              <a:gd name="connsiteY11646" fmla="*/ 280951 h 5510676"/>
              <a:gd name="connsiteX11647" fmla="*/ 3689634 w 9144000"/>
              <a:gd name="connsiteY11647" fmla="*/ 280744 h 5510676"/>
              <a:gd name="connsiteX11648" fmla="*/ 3697779 w 9144000"/>
              <a:gd name="connsiteY11648" fmla="*/ 282439 h 5510676"/>
              <a:gd name="connsiteX11649" fmla="*/ 3735652 w 9144000"/>
              <a:gd name="connsiteY11649" fmla="*/ 280123 h 5510676"/>
              <a:gd name="connsiteX11650" fmla="*/ 3742846 w 9144000"/>
              <a:gd name="connsiteY11650" fmla="*/ 278221 h 5510676"/>
              <a:gd name="connsiteX11651" fmla="*/ 3717460 w 9144000"/>
              <a:gd name="connsiteY11651" fmla="*/ 269539 h 5510676"/>
              <a:gd name="connsiteX11652" fmla="*/ 3713656 w 9144000"/>
              <a:gd name="connsiteY11652" fmla="*/ 255151 h 5510676"/>
              <a:gd name="connsiteX11653" fmla="*/ 3746980 w 9144000"/>
              <a:gd name="connsiteY11653" fmla="*/ 250188 h 5510676"/>
              <a:gd name="connsiteX11654" fmla="*/ 3758724 w 9144000"/>
              <a:gd name="connsiteY11654" fmla="*/ 250932 h 5510676"/>
              <a:gd name="connsiteX11655" fmla="*/ 3773111 w 9144000"/>
              <a:gd name="connsiteY11655" fmla="*/ 247129 h 5510676"/>
              <a:gd name="connsiteX11656" fmla="*/ 3782208 w 9144000"/>
              <a:gd name="connsiteY11656" fmla="*/ 252421 h 5510676"/>
              <a:gd name="connsiteX11657" fmla="*/ 3791304 w 9144000"/>
              <a:gd name="connsiteY11657" fmla="*/ 257713 h 5510676"/>
              <a:gd name="connsiteX11658" fmla="*/ 3836372 w 9144000"/>
              <a:gd name="connsiteY11658" fmla="*/ 253495 h 5510676"/>
              <a:gd name="connsiteX11659" fmla="*/ 3818179 w 9144000"/>
              <a:gd name="connsiteY11659" fmla="*/ 242911 h 5510676"/>
              <a:gd name="connsiteX11660" fmla="*/ 3809082 w 9144000"/>
              <a:gd name="connsiteY11660" fmla="*/ 237619 h 5510676"/>
              <a:gd name="connsiteX11661" fmla="*/ 3816277 w 9144000"/>
              <a:gd name="connsiteY11661" fmla="*/ 235716 h 5510676"/>
              <a:gd name="connsiteX11662" fmla="*/ 3823471 w 9144000"/>
              <a:gd name="connsiteY11662" fmla="*/ 233815 h 5510676"/>
              <a:gd name="connsiteX11663" fmla="*/ 3839762 w 9144000"/>
              <a:gd name="connsiteY11663" fmla="*/ 237205 h 5510676"/>
              <a:gd name="connsiteX11664" fmla="*/ 3861344 w 9144000"/>
              <a:gd name="connsiteY11664" fmla="*/ 231499 h 5510676"/>
              <a:gd name="connsiteX11665" fmla="*/ 3863246 w 9144000"/>
              <a:gd name="connsiteY11665" fmla="*/ 238693 h 5510676"/>
              <a:gd name="connsiteX11666" fmla="*/ 3872343 w 9144000"/>
              <a:gd name="connsiteY11666" fmla="*/ 243985 h 5510676"/>
              <a:gd name="connsiteX11667" fmla="*/ 3848857 w 9144000"/>
              <a:gd name="connsiteY11667" fmla="*/ 242497 h 5510676"/>
              <a:gd name="connsiteX11668" fmla="*/ 3841664 w 9144000"/>
              <a:gd name="connsiteY11668" fmla="*/ 244399 h 5510676"/>
              <a:gd name="connsiteX11669" fmla="*/ 3867050 w 9144000"/>
              <a:gd name="connsiteY11669" fmla="*/ 253082 h 5510676"/>
              <a:gd name="connsiteX11670" fmla="*/ 3886730 w 9144000"/>
              <a:gd name="connsiteY11670" fmla="*/ 240181 h 5510676"/>
              <a:gd name="connsiteX11671" fmla="*/ 3893925 w 9144000"/>
              <a:gd name="connsiteY11671" fmla="*/ 238279 h 5510676"/>
              <a:gd name="connsiteX11672" fmla="*/ 3908314 w 9144000"/>
              <a:gd name="connsiteY11672" fmla="*/ 234475 h 5510676"/>
              <a:gd name="connsiteX11673" fmla="*/ 3916459 w 9144000"/>
              <a:gd name="connsiteY11673" fmla="*/ 236170 h 5510676"/>
              <a:gd name="connsiteX11674" fmla="*/ 3913812 w 9144000"/>
              <a:gd name="connsiteY11674" fmla="*/ 240719 h 5510676"/>
              <a:gd name="connsiteX11675" fmla="*/ 3903021 w 9144000"/>
              <a:gd name="connsiteY11675" fmla="*/ 243572 h 5510676"/>
              <a:gd name="connsiteX11676" fmla="*/ 3895827 w 9144000"/>
              <a:gd name="connsiteY11676" fmla="*/ 245474 h 5510676"/>
              <a:gd name="connsiteX11677" fmla="*/ 3928408 w 9144000"/>
              <a:gd name="connsiteY11677" fmla="*/ 252254 h 5510676"/>
              <a:gd name="connsiteX11678" fmla="*/ 3957185 w 9144000"/>
              <a:gd name="connsiteY11678" fmla="*/ 244646 h 5510676"/>
              <a:gd name="connsiteX11679" fmla="*/ 3951893 w 9144000"/>
              <a:gd name="connsiteY11679" fmla="*/ 253742 h 5510676"/>
              <a:gd name="connsiteX11680" fmla="*/ 3971574 w 9144000"/>
              <a:gd name="connsiteY11680" fmla="*/ 240842 h 5510676"/>
              <a:gd name="connsiteX11681" fmla="*/ 3973476 w 9144000"/>
              <a:gd name="connsiteY11681" fmla="*/ 248036 h 5510676"/>
              <a:gd name="connsiteX11682" fmla="*/ 3991461 w 9144000"/>
              <a:gd name="connsiteY11682" fmla="*/ 243281 h 5510676"/>
              <a:gd name="connsiteX11683" fmla="*/ 4004155 w 9144000"/>
              <a:gd name="connsiteY11683" fmla="*/ 247622 h 5510676"/>
              <a:gd name="connsiteX11684" fmla="*/ 3968184 w 9144000"/>
              <a:gd name="connsiteY11684" fmla="*/ 257132 h 5510676"/>
              <a:gd name="connsiteX11685" fmla="*/ 3917824 w 9144000"/>
              <a:gd name="connsiteY11685" fmla="*/ 270446 h 5510676"/>
              <a:gd name="connsiteX11686" fmla="*/ 3919726 w 9144000"/>
              <a:gd name="connsiteY11686" fmla="*/ 277641 h 5510676"/>
              <a:gd name="connsiteX11687" fmla="*/ 3936760 w 9144000"/>
              <a:gd name="connsiteY11687" fmla="*/ 269288 h 5510676"/>
              <a:gd name="connsiteX11688" fmla="*/ 3954746 w 9144000"/>
              <a:gd name="connsiteY11688" fmla="*/ 264533 h 5510676"/>
              <a:gd name="connsiteX11689" fmla="*/ 3962891 w 9144000"/>
              <a:gd name="connsiteY11689" fmla="*/ 266229 h 5510676"/>
              <a:gd name="connsiteX11690" fmla="*/ 3986375 w 9144000"/>
              <a:gd name="connsiteY11690" fmla="*/ 267717 h 5510676"/>
              <a:gd name="connsiteX11691" fmla="*/ 4011763 w 9144000"/>
              <a:gd name="connsiteY11691" fmla="*/ 276399 h 5510676"/>
              <a:gd name="connsiteX11692" fmla="*/ 4020859 w 9144000"/>
              <a:gd name="connsiteY11692" fmla="*/ 281691 h 5510676"/>
              <a:gd name="connsiteX11693" fmla="*/ 4028052 w 9144000"/>
              <a:gd name="connsiteY11693" fmla="*/ 279789 h 5510676"/>
              <a:gd name="connsiteX11694" fmla="*/ 4046989 w 9144000"/>
              <a:gd name="connsiteY11694" fmla="*/ 278631 h 5510676"/>
              <a:gd name="connsiteX11695" fmla="*/ 4058732 w 9144000"/>
              <a:gd name="connsiteY11695" fmla="*/ 279376 h 5510676"/>
              <a:gd name="connsiteX11696" fmla="*/ 4073120 w 9144000"/>
              <a:gd name="connsiteY11696" fmla="*/ 275572 h 5510676"/>
              <a:gd name="connsiteX11697" fmla="*/ 4096605 w 9144000"/>
              <a:gd name="connsiteY11697" fmla="*/ 277060 h 5510676"/>
              <a:gd name="connsiteX11698" fmla="*/ 4103799 w 9144000"/>
              <a:gd name="connsiteY11698" fmla="*/ 275158 h 5510676"/>
              <a:gd name="connsiteX11699" fmla="*/ 4110993 w 9144000"/>
              <a:gd name="connsiteY11699" fmla="*/ 273256 h 5510676"/>
              <a:gd name="connsiteX11700" fmla="*/ 4127284 w 9144000"/>
              <a:gd name="connsiteY11700" fmla="*/ 276646 h 5510676"/>
              <a:gd name="connsiteX11701" fmla="*/ 4129930 w 9144000"/>
              <a:gd name="connsiteY11701" fmla="*/ 272098 h 5510676"/>
              <a:gd name="connsiteX11702" fmla="*/ 4134478 w 9144000"/>
              <a:gd name="connsiteY11702" fmla="*/ 274744 h 5510676"/>
              <a:gd name="connsiteX11703" fmla="*/ 4141672 w 9144000"/>
              <a:gd name="connsiteY11703" fmla="*/ 272842 h 5510676"/>
              <a:gd name="connsiteX11704" fmla="*/ 4157011 w 9144000"/>
              <a:gd name="connsiteY11704" fmla="*/ 272635 h 5510676"/>
              <a:gd name="connsiteX11705" fmla="*/ 4165157 w 9144000"/>
              <a:gd name="connsiteY11705" fmla="*/ 274330 h 5510676"/>
              <a:gd name="connsiteX11706" fmla="*/ 4212126 w 9144000"/>
              <a:gd name="connsiteY11706" fmla="*/ 277307 h 5510676"/>
              <a:gd name="connsiteX11707" fmla="*/ 4237306 w 9144000"/>
              <a:gd name="connsiteY11707" fmla="*/ 270650 h 5510676"/>
              <a:gd name="connsiteX11708" fmla="*/ 4255292 w 9144000"/>
              <a:gd name="connsiteY11708" fmla="*/ 265895 h 5510676"/>
              <a:gd name="connsiteX11709" fmla="*/ 4262486 w 9144000"/>
              <a:gd name="connsiteY11709" fmla="*/ 263993 h 5510676"/>
              <a:gd name="connsiteX11710" fmla="*/ 4285970 w 9144000"/>
              <a:gd name="connsiteY11710" fmla="*/ 265481 h 5510676"/>
              <a:gd name="connsiteX11711" fmla="*/ 4294116 w 9144000"/>
              <a:gd name="connsiteY11711" fmla="*/ 267176 h 5510676"/>
              <a:gd name="connsiteX11712" fmla="*/ 4302261 w 9144000"/>
              <a:gd name="connsiteY11712" fmla="*/ 268871 h 5510676"/>
              <a:gd name="connsiteX11713" fmla="*/ 4318552 w 9144000"/>
              <a:gd name="connsiteY11713" fmla="*/ 272261 h 5510676"/>
              <a:gd name="connsiteX11714" fmla="*/ 4326697 w 9144000"/>
              <a:gd name="connsiteY11714" fmla="*/ 273957 h 5510676"/>
              <a:gd name="connsiteX11715" fmla="*/ 4327648 w 9144000"/>
              <a:gd name="connsiteY11715" fmla="*/ 277553 h 5510676"/>
              <a:gd name="connsiteX11716" fmla="*/ 4336745 w 9144000"/>
              <a:gd name="connsiteY11716" fmla="*/ 282846 h 5510676"/>
              <a:gd name="connsiteX11717" fmla="*/ 4353035 w 9144000"/>
              <a:gd name="connsiteY11717" fmla="*/ 286235 h 5510676"/>
              <a:gd name="connsiteX11718" fmla="*/ 4344145 w 9144000"/>
              <a:gd name="connsiteY11718" fmla="*/ 296284 h 5510676"/>
              <a:gd name="connsiteX11719" fmla="*/ 4333354 w 9144000"/>
              <a:gd name="connsiteY11719" fmla="*/ 299137 h 5510676"/>
              <a:gd name="connsiteX11720" fmla="*/ 4324258 w 9144000"/>
              <a:gd name="connsiteY11720" fmla="*/ 293844 h 5510676"/>
              <a:gd name="connsiteX11721" fmla="*/ 4309869 w 9144000"/>
              <a:gd name="connsiteY11721" fmla="*/ 297648 h 5510676"/>
              <a:gd name="connsiteX11722" fmla="*/ 4288287 w 9144000"/>
              <a:gd name="connsiteY11722" fmla="*/ 303354 h 5510676"/>
              <a:gd name="connsiteX11723" fmla="*/ 4304577 w 9144000"/>
              <a:gd name="connsiteY11723" fmla="*/ 306744 h 5510676"/>
              <a:gd name="connsiteX11724" fmla="*/ 4328062 w 9144000"/>
              <a:gd name="connsiteY11724" fmla="*/ 308232 h 5510676"/>
              <a:gd name="connsiteX11725" fmla="*/ 4329964 w 9144000"/>
              <a:gd name="connsiteY11725" fmla="*/ 315426 h 5510676"/>
              <a:gd name="connsiteX11726" fmla="*/ 4358741 w 9144000"/>
              <a:gd name="connsiteY11726" fmla="*/ 307818 h 5510676"/>
              <a:gd name="connsiteX11727" fmla="*/ 4364033 w 9144000"/>
              <a:gd name="connsiteY11727" fmla="*/ 298722 h 5510676"/>
              <a:gd name="connsiteX11728" fmla="*/ 4366679 w 9144000"/>
              <a:gd name="connsiteY11728" fmla="*/ 294174 h 5510676"/>
              <a:gd name="connsiteX11729" fmla="*/ 4371227 w 9144000"/>
              <a:gd name="connsiteY11729" fmla="*/ 296820 h 5510676"/>
              <a:gd name="connsiteX11730" fmla="*/ 4369325 w 9144000"/>
              <a:gd name="connsiteY11730" fmla="*/ 289627 h 5510676"/>
              <a:gd name="connsiteX11731" fmla="*/ 4376520 w 9144000"/>
              <a:gd name="connsiteY11731" fmla="*/ 287724 h 5510676"/>
              <a:gd name="connsiteX11732" fmla="*/ 4400004 w 9144000"/>
              <a:gd name="connsiteY11732" fmla="*/ 289212 h 5510676"/>
              <a:gd name="connsiteX11733" fmla="*/ 4405296 w 9144000"/>
              <a:gd name="connsiteY11733" fmla="*/ 280117 h 5510676"/>
              <a:gd name="connsiteX11734" fmla="*/ 4389006 w 9144000"/>
              <a:gd name="connsiteY11734" fmla="*/ 276725 h 5510676"/>
              <a:gd name="connsiteX11735" fmla="*/ 4372716 w 9144000"/>
              <a:gd name="connsiteY11735" fmla="*/ 273336 h 5510676"/>
              <a:gd name="connsiteX11736" fmla="*/ 4376312 w 9144000"/>
              <a:gd name="connsiteY11736" fmla="*/ 272385 h 5510676"/>
              <a:gd name="connsiteX11737" fmla="*/ 4379909 w 9144000"/>
              <a:gd name="connsiteY11737" fmla="*/ 271434 h 5510676"/>
              <a:gd name="connsiteX11738" fmla="*/ 4402443 w 9144000"/>
              <a:gd name="connsiteY11738" fmla="*/ 269325 h 5510676"/>
              <a:gd name="connsiteX11739" fmla="*/ 4422331 w 9144000"/>
              <a:gd name="connsiteY11739" fmla="*/ 271764 h 5510676"/>
              <a:gd name="connsiteX11740" fmla="*/ 4441267 w 9144000"/>
              <a:gd name="connsiteY11740" fmla="*/ 270606 h 5510676"/>
              <a:gd name="connsiteX11741" fmla="*/ 4450364 w 9144000"/>
              <a:gd name="connsiteY11741" fmla="*/ 275898 h 5510676"/>
              <a:gd name="connsiteX11742" fmla="*/ 4446973 w 9144000"/>
              <a:gd name="connsiteY11742" fmla="*/ 292189 h 5510676"/>
              <a:gd name="connsiteX11743" fmla="*/ 4445279 w 9144000"/>
              <a:gd name="connsiteY11743" fmla="*/ 300334 h 5510676"/>
              <a:gd name="connsiteX11744" fmla="*/ 4434487 w 9144000"/>
              <a:gd name="connsiteY11744" fmla="*/ 303187 h 5510676"/>
              <a:gd name="connsiteX11745" fmla="*/ 4429195 w 9144000"/>
              <a:gd name="connsiteY11745" fmla="*/ 312284 h 5510676"/>
              <a:gd name="connsiteX11746" fmla="*/ 4437340 w 9144000"/>
              <a:gd name="connsiteY11746" fmla="*/ 313978 h 5510676"/>
              <a:gd name="connsiteX11747" fmla="*/ 4449083 w 9144000"/>
              <a:gd name="connsiteY11747" fmla="*/ 314722 h 5510676"/>
              <a:gd name="connsiteX11748" fmla="*/ 4459874 w 9144000"/>
              <a:gd name="connsiteY11748" fmla="*/ 311869 h 5510676"/>
              <a:gd name="connsiteX11749" fmla="*/ 4472567 w 9144000"/>
              <a:gd name="connsiteY11749" fmla="*/ 316211 h 5510676"/>
              <a:gd name="connsiteX11750" fmla="*/ 4483358 w 9144000"/>
              <a:gd name="connsiteY11750" fmla="*/ 313358 h 5510676"/>
              <a:gd name="connsiteX11751" fmla="*/ 4507794 w 9144000"/>
              <a:gd name="connsiteY11751" fmla="*/ 318443 h 5510676"/>
              <a:gd name="connsiteX11752" fmla="*/ 4514038 w 9144000"/>
              <a:gd name="connsiteY11752" fmla="*/ 312944 h 5510676"/>
              <a:gd name="connsiteX11753" fmla="*/ 4512136 w 9144000"/>
              <a:gd name="connsiteY11753" fmla="*/ 305750 h 5510676"/>
              <a:gd name="connsiteX11754" fmla="*/ 4503039 w 9144000"/>
              <a:gd name="connsiteY11754" fmla="*/ 300457 h 5510676"/>
              <a:gd name="connsiteX11755" fmla="*/ 4495845 w 9144000"/>
              <a:gd name="connsiteY11755" fmla="*/ 302359 h 5510676"/>
              <a:gd name="connsiteX11756" fmla="*/ 4486748 w 9144000"/>
              <a:gd name="connsiteY11756" fmla="*/ 297068 h 5510676"/>
              <a:gd name="connsiteX11757" fmla="*/ 4484846 w 9144000"/>
              <a:gd name="connsiteY11757" fmla="*/ 289873 h 5510676"/>
              <a:gd name="connsiteX11758" fmla="*/ 4508332 w 9144000"/>
              <a:gd name="connsiteY11758" fmla="*/ 291361 h 5510676"/>
              <a:gd name="connsiteX11759" fmla="*/ 4524621 w 9144000"/>
              <a:gd name="connsiteY11759" fmla="*/ 294751 h 5510676"/>
              <a:gd name="connsiteX11760" fmla="*/ 4510234 w 9144000"/>
              <a:gd name="connsiteY11760" fmla="*/ 298555 h 5510676"/>
              <a:gd name="connsiteX11761" fmla="*/ 4526523 w 9144000"/>
              <a:gd name="connsiteY11761" fmla="*/ 301946 h 5510676"/>
              <a:gd name="connsiteX11762" fmla="*/ 4537316 w 9144000"/>
              <a:gd name="connsiteY11762" fmla="*/ 299093 h 5510676"/>
              <a:gd name="connsiteX11763" fmla="*/ 4539010 w 9144000"/>
              <a:gd name="connsiteY11763" fmla="*/ 290947 h 5510676"/>
              <a:gd name="connsiteX11764" fmla="*/ 4544303 w 9144000"/>
              <a:gd name="connsiteY11764" fmla="*/ 281851 h 5510676"/>
              <a:gd name="connsiteX11765" fmla="*/ 4506429 w 9144000"/>
              <a:gd name="connsiteY11765" fmla="*/ 284167 h 5510676"/>
              <a:gd name="connsiteX11766" fmla="*/ 4488237 w 9144000"/>
              <a:gd name="connsiteY11766" fmla="*/ 273582 h 5510676"/>
              <a:gd name="connsiteX11767" fmla="*/ 4526110 w 9144000"/>
              <a:gd name="connsiteY11767" fmla="*/ 271267 h 5510676"/>
              <a:gd name="connsiteX11768" fmla="*/ 4548644 w 9144000"/>
              <a:gd name="connsiteY11768" fmla="*/ 269158 h 5510676"/>
              <a:gd name="connsiteX11769" fmla="*/ 4573079 w 9144000"/>
              <a:gd name="connsiteY11769" fmla="*/ 274243 h 5510676"/>
              <a:gd name="connsiteX11770" fmla="*/ 4582176 w 9144000"/>
              <a:gd name="connsiteY11770" fmla="*/ 279535 h 5510676"/>
              <a:gd name="connsiteX11771" fmla="*/ 4567787 w 9144000"/>
              <a:gd name="connsiteY11771" fmla="*/ 283339 h 5510676"/>
              <a:gd name="connsiteX11772" fmla="*/ 4574237 w 9144000"/>
              <a:gd name="connsiteY11772" fmla="*/ 293179 h 5510676"/>
              <a:gd name="connsiteX11773" fmla="*/ 4571591 w 9144000"/>
              <a:gd name="connsiteY11773" fmla="*/ 297728 h 5510676"/>
              <a:gd name="connsiteX11774" fmla="*/ 4585980 w 9144000"/>
              <a:gd name="connsiteY11774" fmla="*/ 293924 h 5510676"/>
              <a:gd name="connsiteX11775" fmla="*/ 4597722 w 9144000"/>
              <a:gd name="connsiteY11775" fmla="*/ 294668 h 5510676"/>
              <a:gd name="connsiteX11776" fmla="*/ 4602270 w 9144000"/>
              <a:gd name="connsiteY11776" fmla="*/ 297314 h 5510676"/>
              <a:gd name="connsiteX11777" fmla="*/ 4595076 w 9144000"/>
              <a:gd name="connsiteY11777" fmla="*/ 299216 h 5510676"/>
              <a:gd name="connsiteX11778" fmla="*/ 4604173 w 9144000"/>
              <a:gd name="connsiteY11778" fmla="*/ 304508 h 5510676"/>
              <a:gd name="connsiteX11779" fmla="*/ 4616658 w 9144000"/>
              <a:gd name="connsiteY11779" fmla="*/ 293510 h 5510676"/>
              <a:gd name="connsiteX11780" fmla="*/ 4623853 w 9144000"/>
              <a:gd name="connsiteY11780" fmla="*/ 291608 h 5510676"/>
              <a:gd name="connsiteX11781" fmla="*/ 4631047 w 9144000"/>
              <a:gd name="connsiteY11781" fmla="*/ 289706 h 5510676"/>
              <a:gd name="connsiteX11782" fmla="*/ 4621951 w 9144000"/>
              <a:gd name="connsiteY11782" fmla="*/ 284414 h 5510676"/>
              <a:gd name="connsiteX11783" fmla="*/ 4612854 w 9144000"/>
              <a:gd name="connsiteY11783" fmla="*/ 279122 h 5510676"/>
              <a:gd name="connsiteX11784" fmla="*/ 4636340 w 9144000"/>
              <a:gd name="connsiteY11784" fmla="*/ 280610 h 5510676"/>
              <a:gd name="connsiteX11785" fmla="*/ 4643533 w 9144000"/>
              <a:gd name="connsiteY11785" fmla="*/ 278708 h 5510676"/>
              <a:gd name="connsiteX11786" fmla="*/ 4645229 w 9144000"/>
              <a:gd name="connsiteY11786" fmla="*/ 270563 h 5510676"/>
              <a:gd name="connsiteX11787" fmla="*/ 4647874 w 9144000"/>
              <a:gd name="connsiteY11787" fmla="*/ 266015 h 5510676"/>
              <a:gd name="connsiteX11788" fmla="*/ 4668507 w 9144000"/>
              <a:gd name="connsiteY11788" fmla="*/ 256711 h 5510676"/>
              <a:gd name="connsiteX11789" fmla="*/ 4686492 w 9144000"/>
              <a:gd name="connsiteY11789" fmla="*/ 251956 h 5510676"/>
              <a:gd name="connsiteX11790" fmla="*/ 4697283 w 9144000"/>
              <a:gd name="connsiteY11790" fmla="*/ 249103 h 5510676"/>
              <a:gd name="connsiteX11791" fmla="*/ 4744253 w 9144000"/>
              <a:gd name="connsiteY11791" fmla="*/ 252080 h 5510676"/>
              <a:gd name="connsiteX11792" fmla="*/ 4760542 w 9144000"/>
              <a:gd name="connsiteY11792" fmla="*/ 255470 h 5510676"/>
              <a:gd name="connsiteX11793" fmla="*/ 4768688 w 9144000"/>
              <a:gd name="connsiteY11793" fmla="*/ 257165 h 5510676"/>
              <a:gd name="connsiteX11794" fmla="*/ 4776833 w 9144000"/>
              <a:gd name="connsiteY11794" fmla="*/ 258860 h 5510676"/>
              <a:gd name="connsiteX11795" fmla="*/ 4791222 w 9144000"/>
              <a:gd name="connsiteY11795" fmla="*/ 255056 h 5510676"/>
              <a:gd name="connsiteX11796" fmla="*/ 4807512 w 9144000"/>
              <a:gd name="connsiteY11796" fmla="*/ 258446 h 5510676"/>
              <a:gd name="connsiteX11797" fmla="*/ 4854481 w 9144000"/>
              <a:gd name="connsiteY11797" fmla="*/ 261423 h 5510676"/>
              <a:gd name="connsiteX11798" fmla="*/ 4847288 w 9144000"/>
              <a:gd name="connsiteY11798" fmla="*/ 263325 h 5510676"/>
              <a:gd name="connsiteX11799" fmla="*/ 4832899 w 9144000"/>
              <a:gd name="connsiteY11799" fmla="*/ 267129 h 5510676"/>
              <a:gd name="connsiteX11800" fmla="*/ 4849189 w 9144000"/>
              <a:gd name="connsiteY11800" fmla="*/ 270519 h 5510676"/>
              <a:gd name="connsiteX11801" fmla="*/ 4865480 w 9144000"/>
              <a:gd name="connsiteY11801" fmla="*/ 273909 h 5510676"/>
              <a:gd name="connsiteX11802" fmla="*/ 4898061 w 9144000"/>
              <a:gd name="connsiteY11802" fmla="*/ 280690 h 5510676"/>
              <a:gd name="connsiteX11803" fmla="*/ 4879124 w 9144000"/>
              <a:gd name="connsiteY11803" fmla="*/ 281848 h 5510676"/>
              <a:gd name="connsiteX11804" fmla="*/ 4854896 w 9144000"/>
              <a:gd name="connsiteY11804" fmla="*/ 292102 h 5510676"/>
              <a:gd name="connsiteX11805" fmla="*/ 4830130 w 9144000"/>
              <a:gd name="connsiteY11805" fmla="*/ 329437 h 5510676"/>
              <a:gd name="connsiteX11806" fmla="*/ 4896987 w 9144000"/>
              <a:gd name="connsiteY11806" fmla="*/ 334853 h 5510676"/>
              <a:gd name="connsiteX11807" fmla="*/ 4920471 w 9144000"/>
              <a:gd name="connsiteY11807" fmla="*/ 336341 h 5510676"/>
              <a:gd name="connsiteX11808" fmla="*/ 4939408 w 9144000"/>
              <a:gd name="connsiteY11808" fmla="*/ 335184 h 5510676"/>
              <a:gd name="connsiteX11809" fmla="*/ 4958344 w 9144000"/>
              <a:gd name="connsiteY11809" fmla="*/ 334025 h 5510676"/>
              <a:gd name="connsiteX11810" fmla="*/ 4974635 w 9144000"/>
              <a:gd name="connsiteY11810" fmla="*/ 337416 h 5510676"/>
              <a:gd name="connsiteX11811" fmla="*/ 5005313 w 9144000"/>
              <a:gd name="connsiteY11811" fmla="*/ 337002 h 5510676"/>
              <a:gd name="connsiteX11812" fmla="*/ 5009862 w 9144000"/>
              <a:gd name="connsiteY11812" fmla="*/ 339648 h 5510676"/>
              <a:gd name="connsiteX11813" fmla="*/ 5014410 w 9144000"/>
              <a:gd name="connsiteY11813" fmla="*/ 342294 h 5510676"/>
              <a:gd name="connsiteX11814" fmla="*/ 5026152 w 9144000"/>
              <a:gd name="connsiteY11814" fmla="*/ 343038 h 5510676"/>
              <a:gd name="connsiteX11815" fmla="*/ 5037895 w 9144000"/>
              <a:gd name="connsiteY11815" fmla="*/ 343782 h 5510676"/>
              <a:gd name="connsiteX11816" fmla="*/ 5064977 w 9144000"/>
              <a:gd name="connsiteY11816" fmla="*/ 344319 h 5510676"/>
              <a:gd name="connsiteX11817" fmla="*/ 5110251 w 9144000"/>
              <a:gd name="connsiteY11817" fmla="*/ 355441 h 5510676"/>
              <a:gd name="connsiteX11818" fmla="*/ 5121042 w 9144000"/>
              <a:gd name="connsiteY11818" fmla="*/ 352588 h 5510676"/>
              <a:gd name="connsiteX11819" fmla="*/ 5128236 w 9144000"/>
              <a:gd name="connsiteY11819" fmla="*/ 350686 h 5510676"/>
              <a:gd name="connsiteX11820" fmla="*/ 5135430 w 9144000"/>
              <a:gd name="connsiteY11820" fmla="*/ 348784 h 5510676"/>
              <a:gd name="connsiteX11821" fmla="*/ 5140929 w 9144000"/>
              <a:gd name="connsiteY11821" fmla="*/ 355028 h 5510676"/>
              <a:gd name="connsiteX11822" fmla="*/ 5164414 w 9144000"/>
              <a:gd name="connsiteY11822" fmla="*/ 356515 h 5510676"/>
              <a:gd name="connsiteX11823" fmla="*/ 5178802 w 9144000"/>
              <a:gd name="connsiteY11823" fmla="*/ 352711 h 5510676"/>
              <a:gd name="connsiteX11824" fmla="*/ 5195093 w 9144000"/>
              <a:gd name="connsiteY11824" fmla="*/ 356102 h 5510676"/>
              <a:gd name="connsiteX11825" fmla="*/ 5216676 w 9144000"/>
              <a:gd name="connsiteY11825" fmla="*/ 350396 h 5510676"/>
              <a:gd name="connsiteX11826" fmla="*/ 5214774 w 9144000"/>
              <a:gd name="connsiteY11826" fmla="*/ 343201 h 5510676"/>
              <a:gd name="connsiteX11827" fmla="*/ 5182193 w 9144000"/>
              <a:gd name="connsiteY11827" fmla="*/ 336421 h 5510676"/>
              <a:gd name="connsiteX11828" fmla="*/ 5167805 w 9144000"/>
              <a:gd name="connsiteY11828" fmla="*/ 340225 h 5510676"/>
              <a:gd name="connsiteX11829" fmla="*/ 5163256 w 9144000"/>
              <a:gd name="connsiteY11829" fmla="*/ 337579 h 5510676"/>
              <a:gd name="connsiteX11830" fmla="*/ 5158708 w 9144000"/>
              <a:gd name="connsiteY11830" fmla="*/ 334933 h 5510676"/>
              <a:gd name="connsiteX11831" fmla="*/ 5147710 w 9144000"/>
              <a:gd name="connsiteY11831" fmla="*/ 322446 h 5510676"/>
              <a:gd name="connsiteX11832" fmla="*/ 5162099 w 9144000"/>
              <a:gd name="connsiteY11832" fmla="*/ 318642 h 5510676"/>
              <a:gd name="connsiteX11833" fmla="*/ 5167597 w 9144000"/>
              <a:gd name="connsiteY11833" fmla="*/ 324886 h 5510676"/>
              <a:gd name="connsiteX11834" fmla="*/ 5187485 w 9144000"/>
              <a:gd name="connsiteY11834" fmla="*/ 327325 h 5510676"/>
              <a:gd name="connsiteX11835" fmla="*/ 5218164 w 9144000"/>
              <a:gd name="connsiteY11835" fmla="*/ 326911 h 5510676"/>
              <a:gd name="connsiteX11836" fmla="*/ 5234454 w 9144000"/>
              <a:gd name="connsiteY11836" fmla="*/ 330302 h 5510676"/>
              <a:gd name="connsiteX11837" fmla="*/ 5304908 w 9144000"/>
              <a:gd name="connsiteY11837" fmla="*/ 334766 h 5510676"/>
              <a:gd name="connsiteX11838" fmla="*/ 5316651 w 9144000"/>
              <a:gd name="connsiteY11838" fmla="*/ 335510 h 5510676"/>
              <a:gd name="connsiteX11839" fmla="*/ 5322894 w 9144000"/>
              <a:gd name="connsiteY11839" fmla="*/ 330011 h 5510676"/>
              <a:gd name="connsiteX11840" fmla="*/ 5328393 w 9144000"/>
              <a:gd name="connsiteY11840" fmla="*/ 336255 h 5510676"/>
              <a:gd name="connsiteX11841" fmla="*/ 5337490 w 9144000"/>
              <a:gd name="connsiteY11841" fmla="*/ 341546 h 5510676"/>
              <a:gd name="connsiteX11842" fmla="*/ 5335588 w 9144000"/>
              <a:gd name="connsiteY11842" fmla="*/ 334353 h 5510676"/>
              <a:gd name="connsiteX11843" fmla="*/ 5366266 w 9144000"/>
              <a:gd name="connsiteY11843" fmla="*/ 333939 h 5510676"/>
              <a:gd name="connsiteX11844" fmla="*/ 5389750 w 9144000"/>
              <a:gd name="connsiteY11844" fmla="*/ 335426 h 5510676"/>
              <a:gd name="connsiteX11845" fmla="*/ 5396945 w 9144000"/>
              <a:gd name="connsiteY11845" fmla="*/ 333524 h 5510676"/>
              <a:gd name="connsiteX11846" fmla="*/ 5404139 w 9144000"/>
              <a:gd name="connsiteY11846" fmla="*/ 331622 h 5510676"/>
              <a:gd name="connsiteX11847" fmla="*/ 5413236 w 9144000"/>
              <a:gd name="connsiteY11847" fmla="*/ 336915 h 5510676"/>
              <a:gd name="connsiteX11848" fmla="*/ 5406992 w 9144000"/>
              <a:gd name="connsiteY11848" fmla="*/ 342414 h 5510676"/>
              <a:gd name="connsiteX11849" fmla="*/ 5415138 w 9144000"/>
              <a:gd name="connsiteY11849" fmla="*/ 344109 h 5510676"/>
              <a:gd name="connsiteX11850" fmla="*/ 5445816 w 9144000"/>
              <a:gd name="connsiteY11850" fmla="*/ 343696 h 5510676"/>
              <a:gd name="connsiteX11851" fmla="*/ 5462107 w 9144000"/>
              <a:gd name="connsiteY11851" fmla="*/ 347086 h 5510676"/>
              <a:gd name="connsiteX11852" fmla="*/ 5478397 w 9144000"/>
              <a:gd name="connsiteY11852" fmla="*/ 350475 h 5510676"/>
              <a:gd name="connsiteX11853" fmla="*/ 5471204 w 9144000"/>
              <a:gd name="connsiteY11853" fmla="*/ 352377 h 5510676"/>
              <a:gd name="connsiteX11854" fmla="*/ 5449620 w 9144000"/>
              <a:gd name="connsiteY11854" fmla="*/ 358083 h 5510676"/>
              <a:gd name="connsiteX11855" fmla="*/ 5458717 w 9144000"/>
              <a:gd name="connsiteY11855" fmla="*/ 363376 h 5510676"/>
              <a:gd name="connsiteX11856" fmla="*/ 5471410 w 9144000"/>
              <a:gd name="connsiteY11856" fmla="*/ 367717 h 5510676"/>
              <a:gd name="connsiteX11857" fmla="*/ 5510234 w 9144000"/>
              <a:gd name="connsiteY11857" fmla="*/ 368998 h 5510676"/>
              <a:gd name="connsiteX11858" fmla="*/ 5529171 w 9144000"/>
              <a:gd name="connsiteY11858" fmla="*/ 367841 h 5510676"/>
              <a:gd name="connsiteX11859" fmla="*/ 5520075 w 9144000"/>
              <a:gd name="connsiteY11859" fmla="*/ 362549 h 5510676"/>
              <a:gd name="connsiteX11860" fmla="*/ 5511930 w 9144000"/>
              <a:gd name="connsiteY11860" fmla="*/ 360853 h 5510676"/>
              <a:gd name="connsiteX11861" fmla="*/ 5510979 w 9144000"/>
              <a:gd name="connsiteY11861" fmla="*/ 357256 h 5510676"/>
              <a:gd name="connsiteX11862" fmla="*/ 5501882 w 9144000"/>
              <a:gd name="connsiteY11862" fmla="*/ 351964 h 5510676"/>
              <a:gd name="connsiteX11863" fmla="*/ 5509077 w 9144000"/>
              <a:gd name="connsiteY11863" fmla="*/ 350062 h 5510676"/>
              <a:gd name="connsiteX11864" fmla="*/ 5559437 w 9144000"/>
              <a:gd name="connsiteY11864" fmla="*/ 336748 h 5510676"/>
              <a:gd name="connsiteX11865" fmla="*/ 5582921 w 9144000"/>
              <a:gd name="connsiteY11865" fmla="*/ 338236 h 5510676"/>
              <a:gd name="connsiteX11866" fmla="*/ 5609052 w 9144000"/>
              <a:gd name="connsiteY11866" fmla="*/ 335176 h 5510676"/>
              <a:gd name="connsiteX11867" fmla="*/ 5624391 w 9144000"/>
              <a:gd name="connsiteY11867" fmla="*/ 334970 h 5510676"/>
              <a:gd name="connsiteX11868" fmla="*/ 5643328 w 9144000"/>
              <a:gd name="connsiteY11868" fmla="*/ 333811 h 5510676"/>
              <a:gd name="connsiteX11869" fmla="*/ 5673056 w 9144000"/>
              <a:gd name="connsiteY11869" fmla="*/ 329800 h 5510676"/>
              <a:gd name="connsiteX11870" fmla="*/ 5712831 w 9144000"/>
              <a:gd name="connsiteY11870" fmla="*/ 334679 h 5510676"/>
              <a:gd name="connsiteX11871" fmla="*/ 5732718 w 9144000"/>
              <a:gd name="connsiteY11871" fmla="*/ 337118 h 5510676"/>
              <a:gd name="connsiteX11872" fmla="*/ 5757898 w 9144000"/>
              <a:gd name="connsiteY11872" fmla="*/ 330461 h 5510676"/>
              <a:gd name="connsiteX11873" fmla="*/ 5786675 w 9144000"/>
              <a:gd name="connsiteY11873" fmla="*/ 322853 h 5510676"/>
              <a:gd name="connsiteX11874" fmla="*/ 5806562 w 9144000"/>
              <a:gd name="connsiteY11874" fmla="*/ 325293 h 5510676"/>
              <a:gd name="connsiteX11875" fmla="*/ 5818304 w 9144000"/>
              <a:gd name="connsiteY11875" fmla="*/ 326036 h 5510676"/>
              <a:gd name="connsiteX11876" fmla="*/ 5830047 w 9144000"/>
              <a:gd name="connsiteY11876" fmla="*/ 326781 h 5510676"/>
              <a:gd name="connsiteX11877" fmla="*/ 5848033 w 9144000"/>
              <a:gd name="connsiteY11877" fmla="*/ 322025 h 5510676"/>
              <a:gd name="connsiteX11878" fmla="*/ 5889710 w 9144000"/>
              <a:gd name="connsiteY11878" fmla="*/ 334098 h 5510676"/>
              <a:gd name="connsiteX11879" fmla="*/ 5891612 w 9144000"/>
              <a:gd name="connsiteY11879" fmla="*/ 341293 h 5510676"/>
              <a:gd name="connsiteX11880" fmla="*/ 5897111 w 9144000"/>
              <a:gd name="connsiteY11880" fmla="*/ 347535 h 5510676"/>
              <a:gd name="connsiteX11881" fmla="*/ 5907903 w 9144000"/>
              <a:gd name="connsiteY11881" fmla="*/ 344682 h 5510676"/>
              <a:gd name="connsiteX11882" fmla="*/ 5920596 w 9144000"/>
              <a:gd name="connsiteY11882" fmla="*/ 349023 h 5510676"/>
              <a:gd name="connsiteX11883" fmla="*/ 5954872 w 9144000"/>
              <a:gd name="connsiteY11883" fmla="*/ 347659 h 5510676"/>
              <a:gd name="connsiteX11884" fmla="*/ 5985550 w 9144000"/>
              <a:gd name="connsiteY11884" fmla="*/ 347245 h 5510676"/>
              <a:gd name="connsiteX11885" fmla="*/ 5980258 w 9144000"/>
              <a:gd name="connsiteY11885" fmla="*/ 356342 h 5510676"/>
              <a:gd name="connsiteX11886" fmla="*/ 5957725 w 9144000"/>
              <a:gd name="connsiteY11886" fmla="*/ 358450 h 5510676"/>
              <a:gd name="connsiteX11887" fmla="*/ 5944287 w 9144000"/>
              <a:gd name="connsiteY11887" fmla="*/ 365852 h 5510676"/>
              <a:gd name="connsiteX11888" fmla="*/ 5929899 w 9144000"/>
              <a:gd name="connsiteY11888" fmla="*/ 369656 h 5510676"/>
              <a:gd name="connsiteX11889" fmla="*/ 5922705 w 9144000"/>
              <a:gd name="connsiteY11889" fmla="*/ 371558 h 5510676"/>
              <a:gd name="connsiteX11890" fmla="*/ 5913609 w 9144000"/>
              <a:gd name="connsiteY11890" fmla="*/ 366265 h 5510676"/>
              <a:gd name="connsiteX11891" fmla="*/ 5899220 w 9144000"/>
              <a:gd name="connsiteY11891" fmla="*/ 370069 h 5510676"/>
              <a:gd name="connsiteX11892" fmla="*/ 5875736 w 9144000"/>
              <a:gd name="connsiteY11892" fmla="*/ 368581 h 5510676"/>
              <a:gd name="connsiteX11893" fmla="*/ 5859445 w 9144000"/>
              <a:gd name="connsiteY11893" fmla="*/ 365190 h 5510676"/>
              <a:gd name="connsiteX11894" fmla="*/ 5861347 w 9144000"/>
              <a:gd name="connsiteY11894" fmla="*/ 372385 h 5510676"/>
              <a:gd name="connsiteX11895" fmla="*/ 5863249 w 9144000"/>
              <a:gd name="connsiteY11895" fmla="*/ 379579 h 5510676"/>
              <a:gd name="connsiteX11896" fmla="*/ 5871394 w 9144000"/>
              <a:gd name="connsiteY11896" fmla="*/ 381275 h 5510676"/>
              <a:gd name="connsiteX11897" fmla="*/ 5889380 w 9144000"/>
              <a:gd name="connsiteY11897" fmla="*/ 376519 h 5510676"/>
              <a:gd name="connsiteX11898" fmla="*/ 5901122 w 9144000"/>
              <a:gd name="connsiteY11898" fmla="*/ 377264 h 5510676"/>
              <a:gd name="connsiteX11899" fmla="*/ 5902073 w 9144000"/>
              <a:gd name="connsiteY11899" fmla="*/ 380860 h 5510676"/>
              <a:gd name="connsiteX11900" fmla="*/ 5910218 w 9144000"/>
              <a:gd name="connsiteY11900" fmla="*/ 382556 h 5510676"/>
              <a:gd name="connsiteX11901" fmla="*/ 5925558 w 9144000"/>
              <a:gd name="connsiteY11901" fmla="*/ 382349 h 5510676"/>
              <a:gd name="connsiteX11902" fmla="*/ 5940897 w 9144000"/>
              <a:gd name="connsiteY11902" fmla="*/ 382141 h 5510676"/>
              <a:gd name="connsiteX11903" fmla="*/ 5973478 w 9144000"/>
              <a:gd name="connsiteY11903" fmla="*/ 388922 h 5510676"/>
              <a:gd name="connsiteX11904" fmla="*/ 5987866 w 9144000"/>
              <a:gd name="connsiteY11904" fmla="*/ 385118 h 5510676"/>
              <a:gd name="connsiteX11905" fmla="*/ 6002255 w 9144000"/>
              <a:gd name="connsiteY11905" fmla="*/ 381314 h 5510676"/>
              <a:gd name="connsiteX11906" fmla="*/ 6009448 w 9144000"/>
              <a:gd name="connsiteY11906" fmla="*/ 379412 h 5510676"/>
              <a:gd name="connsiteX11907" fmla="*/ 5996755 w 9144000"/>
              <a:gd name="connsiteY11907" fmla="*/ 375071 h 5510676"/>
              <a:gd name="connsiteX11908" fmla="*/ 5991256 w 9144000"/>
              <a:gd name="connsiteY11908" fmla="*/ 368828 h 5510676"/>
              <a:gd name="connsiteX11909" fmla="*/ 5987452 w 9144000"/>
              <a:gd name="connsiteY11909" fmla="*/ 354440 h 5510676"/>
              <a:gd name="connsiteX11910" fmla="*/ 5994647 w 9144000"/>
              <a:gd name="connsiteY11910" fmla="*/ 352538 h 5510676"/>
              <a:gd name="connsiteX11911" fmla="*/ 5996549 w 9144000"/>
              <a:gd name="connsiteY11911" fmla="*/ 359732 h 5510676"/>
              <a:gd name="connsiteX11912" fmla="*/ 6005644 w 9144000"/>
              <a:gd name="connsiteY11912" fmla="*/ 365024 h 5510676"/>
              <a:gd name="connsiteX11913" fmla="*/ 6010937 w 9144000"/>
              <a:gd name="connsiteY11913" fmla="*/ 355928 h 5510676"/>
              <a:gd name="connsiteX11914" fmla="*/ 6023424 w 9144000"/>
              <a:gd name="connsiteY11914" fmla="*/ 344930 h 5510676"/>
              <a:gd name="connsiteX11915" fmla="*/ 6030618 w 9144000"/>
              <a:gd name="connsiteY11915" fmla="*/ 343028 h 5510676"/>
              <a:gd name="connsiteX11916" fmla="*/ 6038763 w 9144000"/>
              <a:gd name="connsiteY11916" fmla="*/ 344722 h 5510676"/>
              <a:gd name="connsiteX11917" fmla="*/ 6054102 w 9144000"/>
              <a:gd name="connsiteY11917" fmla="*/ 344516 h 5510676"/>
              <a:gd name="connsiteX11918" fmla="*/ 6077588 w 9144000"/>
              <a:gd name="connsiteY11918" fmla="*/ 346003 h 5510676"/>
              <a:gd name="connsiteX11919" fmla="*/ 6101072 w 9144000"/>
              <a:gd name="connsiteY11919" fmla="*/ 347492 h 5510676"/>
              <a:gd name="connsiteX11920" fmla="*/ 6108266 w 9144000"/>
              <a:gd name="connsiteY11920" fmla="*/ 345590 h 5510676"/>
              <a:gd name="connsiteX11921" fmla="*/ 6124557 w 9144000"/>
              <a:gd name="connsiteY11921" fmla="*/ 348980 h 5510676"/>
              <a:gd name="connsiteX11922" fmla="*/ 6143494 w 9144000"/>
              <a:gd name="connsiteY11922" fmla="*/ 347822 h 5510676"/>
              <a:gd name="connsiteX11923" fmla="*/ 6169624 w 9144000"/>
              <a:gd name="connsiteY11923" fmla="*/ 344763 h 5510676"/>
              <a:gd name="connsiteX11924" fmla="*/ 6176818 w 9144000"/>
              <a:gd name="connsiteY11924" fmla="*/ 342861 h 5510676"/>
              <a:gd name="connsiteX11925" fmla="*/ 6185914 w 9144000"/>
              <a:gd name="connsiteY11925" fmla="*/ 348153 h 5510676"/>
              <a:gd name="connsiteX11926" fmla="*/ 6198401 w 9144000"/>
              <a:gd name="connsiteY11926" fmla="*/ 337155 h 5510676"/>
              <a:gd name="connsiteX11927" fmla="*/ 6205595 w 9144000"/>
              <a:gd name="connsiteY11927" fmla="*/ 335253 h 5510676"/>
              <a:gd name="connsiteX11928" fmla="*/ 6203693 w 9144000"/>
              <a:gd name="connsiteY11928" fmla="*/ 328058 h 5510676"/>
              <a:gd name="connsiteX11929" fmla="*/ 6208986 w 9144000"/>
              <a:gd name="connsiteY11929" fmla="*/ 318962 h 5510676"/>
              <a:gd name="connsiteX11930" fmla="*/ 6219983 w 9144000"/>
              <a:gd name="connsiteY11930" fmla="*/ 331449 h 5510676"/>
              <a:gd name="connsiteX11931" fmla="*/ 6216594 w 9144000"/>
              <a:gd name="connsiteY11931" fmla="*/ 347739 h 5510676"/>
              <a:gd name="connsiteX11932" fmla="*/ 6231932 w 9144000"/>
              <a:gd name="connsiteY11932" fmla="*/ 347532 h 5510676"/>
              <a:gd name="connsiteX11933" fmla="*/ 6248223 w 9144000"/>
              <a:gd name="connsiteY11933" fmla="*/ 350923 h 5510676"/>
              <a:gd name="connsiteX11934" fmla="*/ 6260173 w 9144000"/>
              <a:gd name="connsiteY11934" fmla="*/ 367006 h 5510676"/>
              <a:gd name="connsiteX11935" fmla="*/ 6254880 w 9144000"/>
              <a:gd name="connsiteY11935" fmla="*/ 376103 h 5510676"/>
              <a:gd name="connsiteX11936" fmla="*/ 6269269 w 9144000"/>
              <a:gd name="connsiteY11936" fmla="*/ 372298 h 5510676"/>
              <a:gd name="connsiteX11937" fmla="*/ 6270964 w 9144000"/>
              <a:gd name="connsiteY11937" fmla="*/ 364153 h 5510676"/>
              <a:gd name="connsiteX11938" fmla="*/ 6288949 w 9144000"/>
              <a:gd name="connsiteY11938" fmla="*/ 359398 h 5510676"/>
              <a:gd name="connsiteX11939" fmla="*/ 6303338 w 9144000"/>
              <a:gd name="connsiteY11939" fmla="*/ 355594 h 5510676"/>
              <a:gd name="connsiteX11940" fmla="*/ 6294242 w 9144000"/>
              <a:gd name="connsiteY11940" fmla="*/ 350302 h 5510676"/>
              <a:gd name="connsiteX11941" fmla="*/ 6285145 w 9144000"/>
              <a:gd name="connsiteY11941" fmla="*/ 345009 h 5510676"/>
              <a:gd name="connsiteX11942" fmla="*/ 6274147 w 9144000"/>
              <a:gd name="connsiteY11942" fmla="*/ 332523 h 5510676"/>
              <a:gd name="connsiteX11943" fmla="*/ 6310118 w 9144000"/>
              <a:gd name="connsiteY11943" fmla="*/ 323013 h 5510676"/>
              <a:gd name="connsiteX11944" fmla="*/ 6340797 w 9144000"/>
              <a:gd name="connsiteY11944" fmla="*/ 322599 h 5510676"/>
              <a:gd name="connsiteX11945" fmla="*/ 6347991 w 9144000"/>
              <a:gd name="connsiteY11945" fmla="*/ 320697 h 5510676"/>
              <a:gd name="connsiteX11946" fmla="*/ 6335505 w 9144000"/>
              <a:gd name="connsiteY11946" fmla="*/ 331695 h 5510676"/>
              <a:gd name="connsiteX11947" fmla="*/ 6344602 w 9144000"/>
              <a:gd name="connsiteY11947" fmla="*/ 336988 h 5510676"/>
              <a:gd name="connsiteX11948" fmla="*/ 6373378 w 9144000"/>
              <a:gd name="connsiteY11948" fmla="*/ 329380 h 5510676"/>
              <a:gd name="connsiteX11949" fmla="*/ 6387766 w 9144000"/>
              <a:gd name="connsiteY11949" fmla="*/ 325576 h 5510676"/>
              <a:gd name="connsiteX11950" fmla="*/ 6402155 w 9144000"/>
              <a:gd name="connsiteY11950" fmla="*/ 321772 h 5510676"/>
              <a:gd name="connsiteX11951" fmla="*/ 6393059 w 9144000"/>
              <a:gd name="connsiteY11951" fmla="*/ 316479 h 5510676"/>
              <a:gd name="connsiteX11952" fmla="*/ 6383962 w 9144000"/>
              <a:gd name="connsiteY11952" fmla="*/ 311187 h 5510676"/>
              <a:gd name="connsiteX11953" fmla="*/ 6361429 w 9144000"/>
              <a:gd name="connsiteY11953" fmla="*/ 313296 h 5510676"/>
              <a:gd name="connsiteX11954" fmla="*/ 6346089 w 9144000"/>
              <a:gd name="connsiteY11954" fmla="*/ 313503 h 5510676"/>
              <a:gd name="connsiteX11955" fmla="*/ 6338896 w 9144000"/>
              <a:gd name="connsiteY11955" fmla="*/ 315405 h 5510676"/>
              <a:gd name="connsiteX11956" fmla="*/ 6337945 w 9144000"/>
              <a:gd name="connsiteY11956" fmla="*/ 311808 h 5510676"/>
              <a:gd name="connsiteX11957" fmla="*/ 6329799 w 9144000"/>
              <a:gd name="connsiteY11957" fmla="*/ 310113 h 5510676"/>
              <a:gd name="connsiteX11958" fmla="*/ 6322605 w 9144000"/>
              <a:gd name="connsiteY11958" fmla="*/ 312014 h 5510676"/>
              <a:gd name="connsiteX11959" fmla="*/ 6306314 w 9144000"/>
              <a:gd name="connsiteY11959" fmla="*/ 308625 h 5510676"/>
              <a:gd name="connsiteX11960" fmla="*/ 6284732 w 9144000"/>
              <a:gd name="connsiteY11960" fmla="*/ 314331 h 5510676"/>
              <a:gd name="connsiteX11961" fmla="*/ 6261247 w 9144000"/>
              <a:gd name="connsiteY11961" fmla="*/ 312842 h 5510676"/>
              <a:gd name="connsiteX11962" fmla="*/ 6252150 w 9144000"/>
              <a:gd name="connsiteY11962" fmla="*/ 307550 h 5510676"/>
              <a:gd name="connsiteX11963" fmla="*/ 6221471 w 9144000"/>
              <a:gd name="connsiteY11963" fmla="*/ 307963 h 5510676"/>
              <a:gd name="connsiteX11964" fmla="*/ 6188891 w 9144000"/>
              <a:gd name="connsiteY11964" fmla="*/ 301184 h 5510676"/>
              <a:gd name="connsiteX11965" fmla="*/ 6174502 w 9144000"/>
              <a:gd name="connsiteY11965" fmla="*/ 304988 h 5510676"/>
              <a:gd name="connsiteX11966" fmla="*/ 6120338 w 9144000"/>
              <a:gd name="connsiteY11966" fmla="*/ 303913 h 5510676"/>
              <a:gd name="connsiteX11967" fmla="*/ 6104048 w 9144000"/>
              <a:gd name="connsiteY11967" fmla="*/ 300522 h 5510676"/>
              <a:gd name="connsiteX11968" fmla="*/ 6080563 w 9144000"/>
              <a:gd name="connsiteY11968" fmla="*/ 299035 h 5510676"/>
              <a:gd name="connsiteX11969" fmla="*/ 6068821 w 9144000"/>
              <a:gd name="connsiteY11969" fmla="*/ 298290 h 5510676"/>
              <a:gd name="connsiteX11970" fmla="*/ 6057079 w 9144000"/>
              <a:gd name="connsiteY11970" fmla="*/ 297547 h 5510676"/>
              <a:gd name="connsiteX11971" fmla="*/ 6049885 w 9144000"/>
              <a:gd name="connsiteY11971" fmla="*/ 299449 h 5510676"/>
              <a:gd name="connsiteX11972" fmla="*/ 6033594 w 9144000"/>
              <a:gd name="connsiteY11972" fmla="*/ 296058 h 5510676"/>
              <a:gd name="connsiteX11973" fmla="*/ 6010110 w 9144000"/>
              <a:gd name="connsiteY11973" fmla="*/ 294570 h 5510676"/>
              <a:gd name="connsiteX11974" fmla="*/ 5986624 w 9144000"/>
              <a:gd name="connsiteY11974" fmla="*/ 293081 h 5510676"/>
              <a:gd name="connsiteX11975" fmla="*/ 5955946 w 9144000"/>
              <a:gd name="connsiteY11975" fmla="*/ 293495 h 5510676"/>
              <a:gd name="connsiteX11976" fmla="*/ 5930560 w 9144000"/>
              <a:gd name="connsiteY11976" fmla="*/ 284813 h 5510676"/>
              <a:gd name="connsiteX11977" fmla="*/ 5911623 w 9144000"/>
              <a:gd name="connsiteY11977" fmla="*/ 285971 h 5510676"/>
              <a:gd name="connsiteX11978" fmla="*/ 5894589 w 9144000"/>
              <a:gd name="connsiteY11978" fmla="*/ 294323 h 5510676"/>
              <a:gd name="connsiteX11979" fmla="*/ 5890040 w 9144000"/>
              <a:gd name="connsiteY11979" fmla="*/ 291677 h 5510676"/>
              <a:gd name="connsiteX11980" fmla="*/ 5878298 w 9144000"/>
              <a:gd name="connsiteY11980" fmla="*/ 290933 h 5510676"/>
              <a:gd name="connsiteX11981" fmla="*/ 5852911 w 9144000"/>
              <a:gd name="connsiteY11981" fmla="*/ 282250 h 5510676"/>
              <a:gd name="connsiteX11982" fmla="*/ 5829427 w 9144000"/>
              <a:gd name="connsiteY11982" fmla="*/ 280762 h 5510676"/>
              <a:gd name="connsiteX11983" fmla="*/ 5816733 w 9144000"/>
              <a:gd name="connsiteY11983" fmla="*/ 276421 h 5510676"/>
              <a:gd name="connsiteX11984" fmla="*/ 5801393 w 9144000"/>
              <a:gd name="connsiteY11984" fmla="*/ 276627 h 5510676"/>
              <a:gd name="connsiteX11985" fmla="*/ 5766166 w 9144000"/>
              <a:gd name="connsiteY11985" fmla="*/ 274395 h 5510676"/>
              <a:gd name="connsiteX11986" fmla="*/ 5748181 w 9144000"/>
              <a:gd name="connsiteY11986" fmla="*/ 279150 h 5510676"/>
              <a:gd name="connsiteX11987" fmla="*/ 5737389 w 9144000"/>
              <a:gd name="connsiteY11987" fmla="*/ 282003 h 5510676"/>
              <a:gd name="connsiteX11988" fmla="*/ 5721099 w 9144000"/>
              <a:gd name="connsiteY11988" fmla="*/ 278613 h 5510676"/>
              <a:gd name="connsiteX11989" fmla="*/ 5733999 w 9144000"/>
              <a:gd name="connsiteY11989" fmla="*/ 298294 h 5510676"/>
              <a:gd name="connsiteX11990" fmla="*/ 5743095 w 9144000"/>
              <a:gd name="connsiteY11990" fmla="*/ 303587 h 5510676"/>
              <a:gd name="connsiteX11991" fmla="*/ 5709770 w 9144000"/>
              <a:gd name="connsiteY11991" fmla="*/ 308548 h 5510676"/>
              <a:gd name="connsiteX11992" fmla="*/ 5674544 w 9144000"/>
              <a:gd name="connsiteY11992" fmla="*/ 306316 h 5510676"/>
              <a:gd name="connsiteX11993" fmla="*/ 5667350 w 9144000"/>
              <a:gd name="connsiteY11993" fmla="*/ 308218 h 5510676"/>
              <a:gd name="connsiteX11994" fmla="*/ 5633073 w 9144000"/>
              <a:gd name="connsiteY11994" fmla="*/ 309582 h 5510676"/>
              <a:gd name="connsiteX11995" fmla="*/ 5605991 w 9144000"/>
              <a:gd name="connsiteY11995" fmla="*/ 309046 h 5510676"/>
              <a:gd name="connsiteX11996" fmla="*/ 5589702 w 9144000"/>
              <a:gd name="connsiteY11996" fmla="*/ 305655 h 5510676"/>
              <a:gd name="connsiteX11997" fmla="*/ 5566216 w 9144000"/>
              <a:gd name="connsiteY11997" fmla="*/ 304167 h 5510676"/>
              <a:gd name="connsiteX11998" fmla="*/ 5587800 w 9144000"/>
              <a:gd name="connsiteY11998" fmla="*/ 298461 h 5510676"/>
              <a:gd name="connsiteX11999" fmla="*/ 5604089 w 9144000"/>
              <a:gd name="connsiteY11999" fmla="*/ 301852 h 5510676"/>
              <a:gd name="connsiteX12000" fmla="*/ 5632867 w 9144000"/>
              <a:gd name="connsiteY12000" fmla="*/ 294244 h 5510676"/>
              <a:gd name="connsiteX12001" fmla="*/ 5645353 w 9144000"/>
              <a:gd name="connsiteY12001" fmla="*/ 283245 h 5510676"/>
              <a:gd name="connsiteX12002" fmla="*/ 5562412 w 9144000"/>
              <a:gd name="connsiteY12002" fmla="*/ 289778 h 5510676"/>
              <a:gd name="connsiteX12003" fmla="*/ 5553316 w 9144000"/>
              <a:gd name="connsiteY12003" fmla="*/ 284486 h 5510676"/>
              <a:gd name="connsiteX12004" fmla="*/ 5539466 w 9144000"/>
              <a:gd name="connsiteY12004" fmla="*/ 261208 h 5510676"/>
              <a:gd name="connsiteX12005" fmla="*/ 5526771 w 9144000"/>
              <a:gd name="connsiteY12005" fmla="*/ 256868 h 5510676"/>
              <a:gd name="connsiteX12006" fmla="*/ 5516931 w 9144000"/>
              <a:gd name="connsiteY12006" fmla="*/ 263317 h 5510676"/>
              <a:gd name="connsiteX12007" fmla="*/ 5502542 w 9144000"/>
              <a:gd name="connsiteY12007" fmla="*/ 267121 h 5510676"/>
              <a:gd name="connsiteX12008" fmla="*/ 5507835 w 9144000"/>
              <a:gd name="connsiteY12008" fmla="*/ 258025 h 5510676"/>
              <a:gd name="connsiteX12009" fmla="*/ 5501013 w 9144000"/>
              <a:gd name="connsiteY12009" fmla="*/ 254056 h 5510676"/>
              <a:gd name="connsiteX12010" fmla="*/ 5500038 w 9144000"/>
              <a:gd name="connsiteY12010" fmla="*/ 253489 h 5510676"/>
              <a:gd name="connsiteX12011" fmla="*/ 5551000 w 9144000"/>
              <a:gd name="connsiteY12011" fmla="*/ 246613 h 5510676"/>
              <a:gd name="connsiteX12012" fmla="*/ 5581679 w 9144000"/>
              <a:gd name="connsiteY12012" fmla="*/ 246199 h 5510676"/>
              <a:gd name="connsiteX12013" fmla="*/ 5604213 w 9144000"/>
              <a:gd name="connsiteY12013" fmla="*/ 244091 h 5510676"/>
              <a:gd name="connsiteX12014" fmla="*/ 5628648 w 9144000"/>
              <a:gd name="connsiteY12014" fmla="*/ 249176 h 5510676"/>
              <a:gd name="connsiteX12015" fmla="*/ 5666522 w 9144000"/>
              <a:gd name="connsiteY12015" fmla="*/ 246861 h 5510676"/>
              <a:gd name="connsiteX12016" fmla="*/ 5673716 w 9144000"/>
              <a:gd name="connsiteY12016" fmla="*/ 244958 h 5510676"/>
              <a:gd name="connsiteX12017" fmla="*/ 5690007 w 9144000"/>
              <a:gd name="connsiteY12017" fmla="*/ 248348 h 5510676"/>
              <a:gd name="connsiteX12018" fmla="*/ 5744170 w 9144000"/>
              <a:gd name="connsiteY12018" fmla="*/ 249423 h 5510676"/>
              <a:gd name="connsiteX12019" fmla="*/ 5783945 w 9144000"/>
              <a:gd name="connsiteY12019" fmla="*/ 254302 h 5510676"/>
              <a:gd name="connsiteX12020" fmla="*/ 5794736 w 9144000"/>
              <a:gd name="connsiteY12020" fmla="*/ 251449 h 5510676"/>
              <a:gd name="connsiteX12021" fmla="*/ 5805527 w 9144000"/>
              <a:gd name="connsiteY12021" fmla="*/ 248596 h 5510676"/>
              <a:gd name="connsiteX12022" fmla="*/ 5875982 w 9144000"/>
              <a:gd name="connsiteY12022" fmla="*/ 253060 h 5510676"/>
              <a:gd name="connsiteX12023" fmla="*/ 5886773 w 9144000"/>
              <a:gd name="connsiteY12023" fmla="*/ 250207 h 5510676"/>
              <a:gd name="connsiteX12024" fmla="*/ 5899467 w 9144000"/>
              <a:gd name="connsiteY12024" fmla="*/ 254548 h 5510676"/>
              <a:gd name="connsiteX12025" fmla="*/ 5908563 w 9144000"/>
              <a:gd name="connsiteY12025" fmla="*/ 259840 h 5510676"/>
              <a:gd name="connsiteX12026" fmla="*/ 5915757 w 9144000"/>
              <a:gd name="connsiteY12026" fmla="*/ 257939 h 5510676"/>
              <a:gd name="connsiteX12027" fmla="*/ 5942839 w 9144000"/>
              <a:gd name="connsiteY12027" fmla="*/ 258475 h 5510676"/>
              <a:gd name="connsiteX12028" fmla="*/ 5968019 w 9144000"/>
              <a:gd name="connsiteY12028" fmla="*/ 251818 h 5510676"/>
              <a:gd name="connsiteX12029" fmla="*/ 6009696 w 9144000"/>
              <a:gd name="connsiteY12029" fmla="*/ 263891 h 5510676"/>
              <a:gd name="connsiteX12030" fmla="*/ 6036778 w 9144000"/>
              <a:gd name="connsiteY12030" fmla="*/ 264429 h 5510676"/>
              <a:gd name="connsiteX12031" fmla="*/ 6078248 w 9144000"/>
              <a:gd name="connsiteY12031" fmla="*/ 261161 h 5510676"/>
              <a:gd name="connsiteX12032" fmla="*/ 6287708 w 9144000"/>
              <a:gd name="connsiteY12032" fmla="*/ 267361 h 5510676"/>
              <a:gd name="connsiteX12033" fmla="*/ 6320289 w 9144000"/>
              <a:gd name="connsiteY12033" fmla="*/ 274141 h 5510676"/>
              <a:gd name="connsiteX12034" fmla="*/ 6350968 w 9144000"/>
              <a:gd name="connsiteY12034" fmla="*/ 273727 h 5510676"/>
              <a:gd name="connsiteX12035" fmla="*/ 6356467 w 9144000"/>
              <a:gd name="connsiteY12035" fmla="*/ 279971 h 5510676"/>
              <a:gd name="connsiteX12036" fmla="*/ 6367259 w 9144000"/>
              <a:gd name="connsiteY12036" fmla="*/ 277118 h 5510676"/>
              <a:gd name="connsiteX12037" fmla="*/ 6495473 w 9144000"/>
              <a:gd name="connsiteY12037" fmla="*/ 281706 h 5510676"/>
              <a:gd name="connsiteX12038" fmla="*/ 6586714 w 9144000"/>
              <a:gd name="connsiteY12038" fmla="*/ 288372 h 5510676"/>
              <a:gd name="connsiteX12039" fmla="*/ 6610827 w 9144000"/>
              <a:gd name="connsiteY12039" fmla="*/ 290054 h 5510676"/>
              <a:gd name="connsiteX12040" fmla="*/ 6628209 w 9144000"/>
              <a:gd name="connsiteY12040" fmla="*/ 278880 h 5510676"/>
              <a:gd name="connsiteX12041" fmla="*/ 6654519 w 9144000"/>
              <a:gd name="connsiteY12041" fmla="*/ 257832 h 5510676"/>
              <a:gd name="connsiteX12042" fmla="*/ 6670304 w 9144000"/>
              <a:gd name="connsiteY12042" fmla="*/ 242047 h 5510676"/>
              <a:gd name="connsiteX12043" fmla="*/ 6680827 w 9144000"/>
              <a:gd name="connsiteY12043" fmla="*/ 247308 h 5510676"/>
              <a:gd name="connsiteX12044" fmla="*/ 6691351 w 9144000"/>
              <a:gd name="connsiteY12044" fmla="*/ 242047 h 5510676"/>
              <a:gd name="connsiteX12045" fmla="*/ 6712399 w 9144000"/>
              <a:gd name="connsiteY12045" fmla="*/ 226261 h 5510676"/>
              <a:gd name="connsiteX12046" fmla="*/ 6718433 w 9144000"/>
              <a:gd name="connsiteY12046" fmla="*/ 222422 h 5510676"/>
              <a:gd name="connsiteX12047" fmla="*/ 6666025 w 9144000"/>
              <a:gd name="connsiteY12047" fmla="*/ 213524 h 5510676"/>
              <a:gd name="connsiteX12048" fmla="*/ 6638737 w 9144000"/>
              <a:gd name="connsiteY12048" fmla="*/ 197647 h 5510676"/>
              <a:gd name="connsiteX12049" fmla="*/ 6606156 w 9144000"/>
              <a:gd name="connsiteY12049" fmla="*/ 190867 h 5510676"/>
              <a:gd name="connsiteX12050" fmla="*/ 6591768 w 9144000"/>
              <a:gd name="connsiteY12050" fmla="*/ 194671 h 5510676"/>
              <a:gd name="connsiteX12051" fmla="*/ 6584573 w 9144000"/>
              <a:gd name="connsiteY12051" fmla="*/ 196573 h 5510676"/>
              <a:gd name="connsiteX12052" fmla="*/ 6589866 w 9144000"/>
              <a:gd name="connsiteY12052" fmla="*/ 187476 h 5510676"/>
              <a:gd name="connsiteX12053" fmla="*/ 6613350 w 9144000"/>
              <a:gd name="connsiteY12053" fmla="*/ 188965 h 5510676"/>
              <a:gd name="connsiteX12054" fmla="*/ 6629641 w 9144000"/>
              <a:gd name="connsiteY12054" fmla="*/ 192355 h 5510676"/>
              <a:gd name="connsiteX12055" fmla="*/ 6652174 w 9144000"/>
              <a:gd name="connsiteY12055" fmla="*/ 190246 h 5510676"/>
              <a:gd name="connsiteX12056" fmla="*/ 6676610 w 9144000"/>
              <a:gd name="connsiteY12056" fmla="*/ 195332 h 5510676"/>
              <a:gd name="connsiteX12057" fmla="*/ 6701996 w 9144000"/>
              <a:gd name="connsiteY12057" fmla="*/ 204014 h 5510676"/>
              <a:gd name="connsiteX12058" fmla="*/ 6723786 w 9144000"/>
              <a:gd name="connsiteY12058" fmla="*/ 213648 h 5510676"/>
              <a:gd name="connsiteX12059" fmla="*/ 6730857 w 9144000"/>
              <a:gd name="connsiteY12059" fmla="*/ 214516 h 5510676"/>
              <a:gd name="connsiteX12060" fmla="*/ 6741340 w 9144000"/>
              <a:gd name="connsiteY12060" fmla="*/ 207845 h 5510676"/>
              <a:gd name="connsiteX12061" fmla="*/ 6770279 w 9144000"/>
              <a:gd name="connsiteY12061" fmla="*/ 194690 h 5510676"/>
              <a:gd name="connsiteX12062" fmla="*/ 6778172 w 9144000"/>
              <a:gd name="connsiteY12062" fmla="*/ 186797 h 5510676"/>
              <a:gd name="connsiteX12063" fmla="*/ 6780803 w 9144000"/>
              <a:gd name="connsiteY12063" fmla="*/ 184166 h 5510676"/>
              <a:gd name="connsiteX12064" fmla="*/ 6799220 w 9144000"/>
              <a:gd name="connsiteY12064" fmla="*/ 171012 h 5510676"/>
              <a:gd name="connsiteX12065" fmla="*/ 6815005 w 9144000"/>
              <a:gd name="connsiteY12065" fmla="*/ 165750 h 5510676"/>
              <a:gd name="connsiteX12066" fmla="*/ 6833422 w 9144000"/>
              <a:gd name="connsiteY12066" fmla="*/ 163118 h 5510676"/>
              <a:gd name="connsiteX12067" fmla="*/ 6870255 w 9144000"/>
              <a:gd name="connsiteY12067" fmla="*/ 147333 h 5510676"/>
              <a:gd name="connsiteX12068" fmla="*/ 6886040 w 9144000"/>
              <a:gd name="connsiteY12068" fmla="*/ 136810 h 5510676"/>
              <a:gd name="connsiteX12069" fmla="*/ 6907088 w 9144000"/>
              <a:gd name="connsiteY12069" fmla="*/ 121024 h 5510676"/>
              <a:gd name="connsiteX12070" fmla="*/ 6925505 w 9144000"/>
              <a:gd name="connsiteY12070" fmla="*/ 118393 h 5510676"/>
              <a:gd name="connsiteX12071" fmla="*/ 6938659 w 9144000"/>
              <a:gd name="connsiteY12071" fmla="*/ 121024 h 5510676"/>
              <a:gd name="connsiteX12072" fmla="*/ 6959707 w 9144000"/>
              <a:gd name="connsiteY12072" fmla="*/ 99976 h 5510676"/>
              <a:gd name="connsiteX12073" fmla="*/ 6959708 w 9144000"/>
              <a:gd name="connsiteY12073" fmla="*/ 89453 h 5510676"/>
              <a:gd name="connsiteX12074" fmla="*/ 6954445 w 9144000"/>
              <a:gd name="connsiteY12074" fmla="*/ 84190 h 5510676"/>
              <a:gd name="connsiteX12075" fmla="*/ 6938659 w 9144000"/>
              <a:gd name="connsiteY12075" fmla="*/ 78929 h 5510676"/>
              <a:gd name="connsiteX12076" fmla="*/ 6954445 w 9144000"/>
              <a:gd name="connsiteY12076" fmla="*/ 73668 h 5510676"/>
              <a:gd name="connsiteX12077" fmla="*/ 4656928 w 9144000"/>
              <a:gd name="connsiteY12077" fmla="*/ 67346 h 5510676"/>
              <a:gd name="connsiteX12078" fmla="*/ 4676815 w 9144000"/>
              <a:gd name="connsiteY12078" fmla="*/ 69784 h 5510676"/>
              <a:gd name="connsiteX12079" fmla="*/ 4684960 w 9144000"/>
              <a:gd name="connsiteY12079" fmla="*/ 71480 h 5510676"/>
              <a:gd name="connsiteX12080" fmla="*/ 4689508 w 9144000"/>
              <a:gd name="connsiteY12080" fmla="*/ 74126 h 5510676"/>
              <a:gd name="connsiteX12081" fmla="*/ 4674168 w 9144000"/>
              <a:gd name="connsiteY12081" fmla="*/ 74333 h 5510676"/>
              <a:gd name="connsiteX12082" fmla="*/ 4656928 w 9144000"/>
              <a:gd name="connsiteY12082" fmla="*/ 67346 h 5510676"/>
              <a:gd name="connsiteX12083" fmla="*/ 4461855 w 9144000"/>
              <a:gd name="connsiteY12083" fmla="*/ 57342 h 5510676"/>
              <a:gd name="connsiteX12084" fmla="*/ 4480048 w 9144000"/>
              <a:gd name="connsiteY12084" fmla="*/ 67927 h 5510676"/>
              <a:gd name="connsiteX12085" fmla="*/ 4441223 w 9144000"/>
              <a:gd name="connsiteY12085" fmla="*/ 66645 h 5510676"/>
              <a:gd name="connsiteX12086" fmla="*/ 4416788 w 9144000"/>
              <a:gd name="connsiteY12086" fmla="*/ 61559 h 5510676"/>
              <a:gd name="connsiteX12087" fmla="*/ 5259507 w 9144000"/>
              <a:gd name="connsiteY12087" fmla="*/ 46583 h 5510676"/>
              <a:gd name="connsiteX12088" fmla="*/ 5339058 w 9144000"/>
              <a:gd name="connsiteY12088" fmla="*/ 56340 h 5510676"/>
              <a:gd name="connsiteX12089" fmla="*/ 5355348 w 9144000"/>
              <a:gd name="connsiteY12089" fmla="*/ 59730 h 5510676"/>
              <a:gd name="connsiteX12090" fmla="*/ 5411413 w 9144000"/>
              <a:gd name="connsiteY12090" fmla="*/ 67999 h 5510676"/>
              <a:gd name="connsiteX12091" fmla="*/ 5451188 w 9144000"/>
              <a:gd name="connsiteY12091" fmla="*/ 72877 h 5510676"/>
              <a:gd name="connsiteX12092" fmla="*/ 5462932 w 9144000"/>
              <a:gd name="connsiteY12092" fmla="*/ 73621 h 5510676"/>
              <a:gd name="connsiteX12093" fmla="*/ 5474674 w 9144000"/>
              <a:gd name="connsiteY12093" fmla="*/ 74366 h 5510676"/>
              <a:gd name="connsiteX12094" fmla="*/ 5478478 w 9144000"/>
              <a:gd name="connsiteY12094" fmla="*/ 88754 h 5510676"/>
              <a:gd name="connsiteX12095" fmla="*/ 5450445 w 9144000"/>
              <a:gd name="connsiteY12095" fmla="*/ 84619 h 5510676"/>
              <a:gd name="connsiteX12096" fmla="*/ 5415217 w 9144000"/>
              <a:gd name="connsiteY12096" fmla="*/ 82387 h 5510676"/>
              <a:gd name="connsiteX12097" fmla="*/ 5389831 w 9144000"/>
              <a:gd name="connsiteY12097" fmla="*/ 73705 h 5510676"/>
              <a:gd name="connsiteX12098" fmla="*/ 5342862 w 9144000"/>
              <a:gd name="connsiteY12098" fmla="*/ 70729 h 5510676"/>
              <a:gd name="connsiteX12099" fmla="*/ 5318425 w 9144000"/>
              <a:gd name="connsiteY12099" fmla="*/ 65644 h 5510676"/>
              <a:gd name="connsiteX12100" fmla="*/ 5303087 w 9144000"/>
              <a:gd name="connsiteY12100" fmla="*/ 65850 h 5510676"/>
              <a:gd name="connsiteX12101" fmla="*/ 5262360 w 9144000"/>
              <a:gd name="connsiteY12101" fmla="*/ 57374 h 5510676"/>
              <a:gd name="connsiteX12102" fmla="*/ 5237925 w 9144000"/>
              <a:gd name="connsiteY12102" fmla="*/ 52289 h 5510676"/>
              <a:gd name="connsiteX12103" fmla="*/ 5259507 w 9144000"/>
              <a:gd name="connsiteY12103" fmla="*/ 46583 h 5510676"/>
              <a:gd name="connsiteX12104" fmla="*/ 3708857 w 9144000"/>
              <a:gd name="connsiteY12104" fmla="*/ 33204 h 5510676"/>
              <a:gd name="connsiteX12105" fmla="*/ 3717953 w 9144000"/>
              <a:gd name="connsiteY12105" fmla="*/ 38496 h 5510676"/>
              <a:gd name="connsiteX12106" fmla="*/ 3705468 w 9144000"/>
              <a:gd name="connsiteY12106" fmla="*/ 49494 h 5510676"/>
              <a:gd name="connsiteX12107" fmla="*/ 3694469 w 9144000"/>
              <a:gd name="connsiteY12107" fmla="*/ 37008 h 5510676"/>
              <a:gd name="connsiteX12108" fmla="*/ 3631209 w 9144000"/>
              <a:gd name="connsiteY12108" fmla="*/ 30641 h 5510676"/>
              <a:gd name="connsiteX12109" fmla="*/ 3654694 w 9144000"/>
              <a:gd name="connsiteY12109" fmla="*/ 32129 h 5510676"/>
              <a:gd name="connsiteX12110" fmla="*/ 3647500 w 9144000"/>
              <a:gd name="connsiteY12110" fmla="*/ 34031 h 5510676"/>
              <a:gd name="connsiteX12111" fmla="*/ 3133421 w 9144000"/>
              <a:gd name="connsiteY12111" fmla="*/ 25623 h 5510676"/>
              <a:gd name="connsiteX12112" fmla="*/ 3178220 w 9144000"/>
              <a:gd name="connsiteY12112" fmla="*/ 34947 h 5510676"/>
              <a:gd name="connsiteX12113" fmla="*/ 3171026 w 9144000"/>
              <a:gd name="connsiteY12113" fmla="*/ 36848 h 5510676"/>
              <a:gd name="connsiteX12114" fmla="*/ 3114960 w 9144000"/>
              <a:gd name="connsiteY12114" fmla="*/ 28579 h 5510676"/>
              <a:gd name="connsiteX12115" fmla="*/ 3133421 w 9144000"/>
              <a:gd name="connsiteY12115" fmla="*/ 25623 h 5510676"/>
              <a:gd name="connsiteX12116" fmla="*/ 3098669 w 9144000"/>
              <a:gd name="connsiteY12116" fmla="*/ 25189 h 5510676"/>
              <a:gd name="connsiteX12117" fmla="*/ 3110411 w 9144000"/>
              <a:gd name="connsiteY12117" fmla="*/ 25934 h 5510676"/>
              <a:gd name="connsiteX12118" fmla="*/ 3114960 w 9144000"/>
              <a:gd name="connsiteY12118" fmla="*/ 28579 h 5510676"/>
              <a:gd name="connsiteX12119" fmla="*/ 2531648 w 9144000"/>
              <a:gd name="connsiteY12119" fmla="*/ 5763 h 5510676"/>
              <a:gd name="connsiteX12120" fmla="*/ 2549840 w 9144000"/>
              <a:gd name="connsiteY12120" fmla="*/ 16348 h 5510676"/>
              <a:gd name="connsiteX12121" fmla="*/ 2486581 w 9144000"/>
              <a:gd name="connsiteY12121" fmla="*/ 9982 h 5510676"/>
              <a:gd name="connsiteX12122" fmla="*/ 7133349 w 9144000"/>
              <a:gd name="connsiteY12122" fmla="*/ 1 h 5510676"/>
              <a:gd name="connsiteX12123" fmla="*/ 7180705 w 9144000"/>
              <a:gd name="connsiteY12123" fmla="*/ 15786 h 5510676"/>
              <a:gd name="connsiteX12124" fmla="*/ 7175113 w 9144000"/>
              <a:gd name="connsiteY12124" fmla="*/ 24008 h 5510676"/>
              <a:gd name="connsiteX12125" fmla="*/ 7154396 w 9144000"/>
              <a:gd name="connsiteY12125" fmla="*/ 21048 h 5510676"/>
              <a:gd name="connsiteX12126" fmla="*/ 7133348 w 9144000"/>
              <a:gd name="connsiteY12126" fmla="*/ 10525 h 5510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</a:cxnLst>
            <a:rect l="l" t="t" r="r" b="b"/>
            <a:pathLst>
              <a:path w="9144000" h="5510676">
                <a:moveTo>
                  <a:pt x="1436776" y="5482962"/>
                </a:moveTo>
                <a:cubicBezTo>
                  <a:pt x="1441755" y="5485627"/>
                  <a:pt x="1449312" y="5486469"/>
                  <a:pt x="1459446" y="5485487"/>
                </a:cubicBezTo>
                <a:cubicBezTo>
                  <a:pt x="1469578" y="5484506"/>
                  <a:pt x="1479045" y="5484769"/>
                  <a:pt x="1487848" y="5486276"/>
                </a:cubicBezTo>
                <a:cubicBezTo>
                  <a:pt x="1496649" y="5487785"/>
                  <a:pt x="1503539" y="5489871"/>
                  <a:pt x="1508517" y="5492536"/>
                </a:cubicBezTo>
                <a:cubicBezTo>
                  <a:pt x="1516162" y="5490222"/>
                  <a:pt x="1528785" y="5490572"/>
                  <a:pt x="1546387" y="5493588"/>
                </a:cubicBezTo>
                <a:cubicBezTo>
                  <a:pt x="1551366" y="5496254"/>
                  <a:pt x="1557967" y="5497385"/>
                  <a:pt x="1566190" y="5496982"/>
                </a:cubicBezTo>
                <a:cubicBezTo>
                  <a:pt x="1574412" y="5496579"/>
                  <a:pt x="1578523" y="5496377"/>
                  <a:pt x="1578523" y="5496377"/>
                </a:cubicBezTo>
                <a:cubicBezTo>
                  <a:pt x="1587323" y="5497885"/>
                  <a:pt x="1598325" y="5499770"/>
                  <a:pt x="1611528" y="5502032"/>
                </a:cubicBezTo>
                <a:cubicBezTo>
                  <a:pt x="1624728" y="5504294"/>
                  <a:pt x="1631329" y="5505426"/>
                  <a:pt x="1631329" y="5505426"/>
                </a:cubicBezTo>
                <a:cubicBezTo>
                  <a:pt x="1632485" y="5509247"/>
                  <a:pt x="1626754" y="5510982"/>
                  <a:pt x="1614130" y="5510633"/>
                </a:cubicBezTo>
                <a:cubicBezTo>
                  <a:pt x="1582748" y="5503443"/>
                  <a:pt x="1561325" y="5501584"/>
                  <a:pt x="1549858" y="5505055"/>
                </a:cubicBezTo>
                <a:cubicBezTo>
                  <a:pt x="1549858" y="5505055"/>
                  <a:pt x="1545457" y="5504301"/>
                  <a:pt x="1536656" y="5502794"/>
                </a:cubicBezTo>
                <a:lnTo>
                  <a:pt x="1491319" y="5497743"/>
                </a:lnTo>
                <a:cubicBezTo>
                  <a:pt x="1469894" y="5495883"/>
                  <a:pt x="1459183" y="5494955"/>
                  <a:pt x="1459183" y="5494955"/>
                </a:cubicBezTo>
                <a:cubicBezTo>
                  <a:pt x="1455361" y="5496111"/>
                  <a:pt x="1452205" y="5496024"/>
                  <a:pt x="1449714" y="5494692"/>
                </a:cubicBezTo>
                <a:cubicBezTo>
                  <a:pt x="1447226" y="5493358"/>
                  <a:pt x="1444069" y="5493271"/>
                  <a:pt x="1440247" y="5494428"/>
                </a:cubicBezTo>
                <a:close/>
                <a:moveTo>
                  <a:pt x="2911263" y="5474684"/>
                </a:moveTo>
                <a:lnTo>
                  <a:pt x="2924465" y="5476945"/>
                </a:lnTo>
                <a:cubicBezTo>
                  <a:pt x="2916821" y="5479260"/>
                  <a:pt x="2910509" y="5479084"/>
                  <a:pt x="2905530" y="5476418"/>
                </a:cubicBezTo>
                <a:close/>
                <a:moveTo>
                  <a:pt x="2084212" y="5471589"/>
                </a:moveTo>
                <a:cubicBezTo>
                  <a:pt x="2092435" y="5471186"/>
                  <a:pt x="2097125" y="5472895"/>
                  <a:pt x="2098281" y="5476717"/>
                </a:cubicBezTo>
                <a:cubicBezTo>
                  <a:pt x="2089479" y="5475209"/>
                  <a:pt x="2084125" y="5474745"/>
                  <a:pt x="2082213" y="5475324"/>
                </a:cubicBezTo>
                <a:cubicBezTo>
                  <a:pt x="2080301" y="5475902"/>
                  <a:pt x="2078102" y="5475525"/>
                  <a:pt x="2075612" y="5474193"/>
                </a:cubicBezTo>
                <a:cubicBezTo>
                  <a:pt x="2073123" y="5472859"/>
                  <a:pt x="2071879" y="5472193"/>
                  <a:pt x="2071879" y="5472193"/>
                </a:cubicBezTo>
                <a:cubicBezTo>
                  <a:pt x="2071879" y="5472193"/>
                  <a:pt x="2075989" y="5471991"/>
                  <a:pt x="2084212" y="5471589"/>
                </a:cubicBezTo>
                <a:close/>
                <a:moveTo>
                  <a:pt x="1320565" y="5471205"/>
                </a:moveTo>
                <a:cubicBezTo>
                  <a:pt x="1328787" y="5470802"/>
                  <a:pt x="1337300" y="5471354"/>
                  <a:pt x="1346101" y="5472862"/>
                </a:cubicBezTo>
                <a:cubicBezTo>
                  <a:pt x="1378991" y="5471249"/>
                  <a:pt x="1396015" y="5472354"/>
                  <a:pt x="1397172" y="5476176"/>
                </a:cubicBezTo>
                <a:cubicBezTo>
                  <a:pt x="1397172" y="5476176"/>
                  <a:pt x="1398416" y="5476842"/>
                  <a:pt x="1400906" y="5478175"/>
                </a:cubicBezTo>
                <a:cubicBezTo>
                  <a:pt x="1403396" y="5479508"/>
                  <a:pt x="1407129" y="5481506"/>
                  <a:pt x="1412110" y="5484171"/>
                </a:cubicBezTo>
                <a:cubicBezTo>
                  <a:pt x="1424732" y="5484522"/>
                  <a:pt x="1431044" y="5484698"/>
                  <a:pt x="1431044" y="5484698"/>
                </a:cubicBezTo>
                <a:cubicBezTo>
                  <a:pt x="1423400" y="5487011"/>
                  <a:pt x="1415177" y="5487414"/>
                  <a:pt x="1406375" y="5485907"/>
                </a:cubicBezTo>
                <a:cubicBezTo>
                  <a:pt x="1397574" y="5484398"/>
                  <a:pt x="1385907" y="5483758"/>
                  <a:pt x="1371375" y="5483985"/>
                </a:cubicBezTo>
                <a:cubicBezTo>
                  <a:pt x="1356839" y="5484214"/>
                  <a:pt x="1346126" y="5483283"/>
                  <a:pt x="1339237" y="5481197"/>
                </a:cubicBezTo>
                <a:cubicBezTo>
                  <a:pt x="1332346" y="5479112"/>
                  <a:pt x="1326990" y="5478647"/>
                  <a:pt x="1323168" y="5479804"/>
                </a:cubicBezTo>
                <a:cubicBezTo>
                  <a:pt x="1319347" y="5480961"/>
                  <a:pt x="1313034" y="5480785"/>
                  <a:pt x="1304234" y="5479278"/>
                </a:cubicBezTo>
                <a:cubicBezTo>
                  <a:pt x="1304234" y="5479278"/>
                  <a:pt x="1302034" y="5478901"/>
                  <a:pt x="1297634" y="5478146"/>
                </a:cubicBezTo>
                <a:cubicBezTo>
                  <a:pt x="1293233" y="5477392"/>
                  <a:pt x="1289122" y="5477594"/>
                  <a:pt x="1285298" y="5478750"/>
                </a:cubicBezTo>
                <a:cubicBezTo>
                  <a:pt x="1281477" y="5479907"/>
                  <a:pt x="1277076" y="5479154"/>
                  <a:pt x="1272097" y="5476489"/>
                </a:cubicBezTo>
                <a:lnTo>
                  <a:pt x="1302500" y="5473543"/>
                </a:lnTo>
                <a:cubicBezTo>
                  <a:pt x="1306320" y="5472387"/>
                  <a:pt x="1312343" y="5471607"/>
                  <a:pt x="1320565" y="5471205"/>
                </a:cubicBezTo>
                <a:close/>
                <a:moveTo>
                  <a:pt x="2271824" y="5471119"/>
                </a:moveTo>
                <a:cubicBezTo>
                  <a:pt x="2285025" y="5473381"/>
                  <a:pt x="2291626" y="5474513"/>
                  <a:pt x="2291626" y="5474513"/>
                </a:cubicBezTo>
                <a:lnTo>
                  <a:pt x="2255492" y="5479193"/>
                </a:lnTo>
                <a:cubicBezTo>
                  <a:pt x="2245533" y="5473862"/>
                  <a:pt x="2240556" y="5471198"/>
                  <a:pt x="2240556" y="5471198"/>
                </a:cubicBezTo>
                <a:cubicBezTo>
                  <a:pt x="2248200" y="5468883"/>
                  <a:pt x="2258622" y="5468857"/>
                  <a:pt x="2271824" y="5471119"/>
                </a:cubicBezTo>
                <a:close/>
                <a:moveTo>
                  <a:pt x="2864188" y="5463901"/>
                </a:moveTo>
                <a:cubicBezTo>
                  <a:pt x="2869168" y="5466565"/>
                  <a:pt x="2872237" y="5469809"/>
                  <a:pt x="2873393" y="5473631"/>
                </a:cubicBezTo>
                <a:lnTo>
                  <a:pt x="2861928" y="5477102"/>
                </a:lnTo>
                <a:cubicBezTo>
                  <a:pt x="2858106" y="5478259"/>
                  <a:pt x="2855615" y="5476927"/>
                  <a:pt x="2854460" y="5473105"/>
                </a:cubicBezTo>
                <a:close/>
                <a:moveTo>
                  <a:pt x="3339819" y="5463859"/>
                </a:moveTo>
                <a:lnTo>
                  <a:pt x="3353020" y="5466120"/>
                </a:lnTo>
                <a:cubicBezTo>
                  <a:pt x="3349198" y="5467277"/>
                  <a:pt x="3346043" y="5467189"/>
                  <a:pt x="3343553" y="5465857"/>
                </a:cubicBezTo>
                <a:cubicBezTo>
                  <a:pt x="3341063" y="5464524"/>
                  <a:pt x="3339819" y="5463859"/>
                  <a:pt x="3339819" y="5463859"/>
                </a:cubicBezTo>
                <a:close/>
                <a:moveTo>
                  <a:pt x="3294479" y="5458808"/>
                </a:moveTo>
                <a:lnTo>
                  <a:pt x="3339819" y="5463859"/>
                </a:lnTo>
                <a:cubicBezTo>
                  <a:pt x="3338486" y="5466348"/>
                  <a:pt x="3333564" y="5467318"/>
                  <a:pt x="3325053" y="5466765"/>
                </a:cubicBezTo>
                <a:cubicBezTo>
                  <a:pt x="3316540" y="5466212"/>
                  <a:pt x="3304440" y="5464138"/>
                  <a:pt x="3288747" y="5460543"/>
                </a:cubicBezTo>
                <a:close/>
                <a:moveTo>
                  <a:pt x="3794777" y="5457557"/>
                </a:moveTo>
                <a:cubicBezTo>
                  <a:pt x="3818866" y="5454437"/>
                  <a:pt x="3835890" y="5455542"/>
                  <a:pt x="3845847" y="5460871"/>
                </a:cubicBezTo>
                <a:lnTo>
                  <a:pt x="3809715" y="5465551"/>
                </a:lnTo>
                <a:cubicBezTo>
                  <a:pt x="3804735" y="5462886"/>
                  <a:pt x="3799756" y="5460221"/>
                  <a:pt x="3794777" y="5457557"/>
                </a:cubicBezTo>
                <a:close/>
                <a:moveTo>
                  <a:pt x="454436" y="5442389"/>
                </a:moveTo>
                <a:lnTo>
                  <a:pt x="467636" y="5444651"/>
                </a:lnTo>
                <a:lnTo>
                  <a:pt x="475104" y="5448648"/>
                </a:lnTo>
                <a:cubicBezTo>
                  <a:pt x="471283" y="5449804"/>
                  <a:pt x="467462" y="5450962"/>
                  <a:pt x="463639" y="5452119"/>
                </a:cubicBezTo>
                <a:lnTo>
                  <a:pt x="456170" y="5448121"/>
                </a:lnTo>
                <a:cubicBezTo>
                  <a:pt x="455013" y="5444300"/>
                  <a:pt x="454436" y="5442389"/>
                  <a:pt x="454436" y="5442389"/>
                </a:cubicBezTo>
                <a:close/>
                <a:moveTo>
                  <a:pt x="2569230" y="5440541"/>
                </a:moveTo>
                <a:cubicBezTo>
                  <a:pt x="2569230" y="5440541"/>
                  <a:pt x="2569809" y="5442453"/>
                  <a:pt x="2570966" y="5446274"/>
                </a:cubicBezTo>
                <a:lnTo>
                  <a:pt x="2565233" y="5448009"/>
                </a:lnTo>
                <a:lnTo>
                  <a:pt x="2563497" y="5442277"/>
                </a:lnTo>
                <a:cubicBezTo>
                  <a:pt x="2567319" y="5441120"/>
                  <a:pt x="2569230" y="5440541"/>
                  <a:pt x="2569230" y="5440541"/>
                </a:cubicBezTo>
                <a:close/>
                <a:moveTo>
                  <a:pt x="403363" y="5439074"/>
                </a:moveTo>
                <a:lnTo>
                  <a:pt x="422036" y="5449068"/>
                </a:lnTo>
                <a:lnTo>
                  <a:pt x="415434" y="5447937"/>
                </a:lnTo>
                <a:cubicBezTo>
                  <a:pt x="413524" y="5448516"/>
                  <a:pt x="408167" y="5448050"/>
                  <a:pt x="399365" y="5446543"/>
                </a:cubicBezTo>
                <a:cubicBezTo>
                  <a:pt x="390565" y="5445035"/>
                  <a:pt x="386164" y="5444281"/>
                  <a:pt x="386164" y="5444281"/>
                </a:cubicBezTo>
                <a:close/>
                <a:moveTo>
                  <a:pt x="1981861" y="5438425"/>
                </a:moveTo>
                <a:cubicBezTo>
                  <a:pt x="1982815" y="5438136"/>
                  <a:pt x="1984393" y="5438180"/>
                  <a:pt x="1986593" y="5438556"/>
                </a:cubicBezTo>
                <a:cubicBezTo>
                  <a:pt x="1990994" y="5439310"/>
                  <a:pt x="1993194" y="5439687"/>
                  <a:pt x="1993194" y="5439687"/>
                </a:cubicBezTo>
                <a:lnTo>
                  <a:pt x="1981728" y="5443159"/>
                </a:lnTo>
                <a:cubicBezTo>
                  <a:pt x="1981728" y="5443159"/>
                  <a:pt x="1981439" y="5442204"/>
                  <a:pt x="1980860" y="5440292"/>
                </a:cubicBezTo>
                <a:cubicBezTo>
                  <a:pt x="1980572" y="5439337"/>
                  <a:pt x="1980905" y="5438714"/>
                  <a:pt x="1981861" y="5438425"/>
                </a:cubicBezTo>
                <a:close/>
                <a:moveTo>
                  <a:pt x="1258214" y="5430625"/>
                </a:moveTo>
                <a:lnTo>
                  <a:pt x="1259949" y="5436357"/>
                </a:lnTo>
                <a:cubicBezTo>
                  <a:pt x="1268750" y="5437866"/>
                  <a:pt x="1275640" y="5439952"/>
                  <a:pt x="1280619" y="5442617"/>
                </a:cubicBezTo>
                <a:cubicBezTo>
                  <a:pt x="1285598" y="5445282"/>
                  <a:pt x="1294400" y="5446790"/>
                  <a:pt x="1307022" y="5447141"/>
                </a:cubicBezTo>
                <a:cubicBezTo>
                  <a:pt x="1319643" y="5447491"/>
                  <a:pt x="1327491" y="5449289"/>
                  <a:pt x="1330558" y="5452532"/>
                </a:cubicBezTo>
                <a:cubicBezTo>
                  <a:pt x="1333626" y="5455777"/>
                  <a:pt x="1336117" y="5457108"/>
                  <a:pt x="1338028" y="5456531"/>
                </a:cubicBezTo>
                <a:cubicBezTo>
                  <a:pt x="1339939" y="5455951"/>
                  <a:pt x="1344050" y="5455750"/>
                  <a:pt x="1350360" y="5455925"/>
                </a:cubicBezTo>
                <a:cubicBezTo>
                  <a:pt x="1356673" y="5456101"/>
                  <a:pt x="1359829" y="5456189"/>
                  <a:pt x="1359829" y="5456189"/>
                </a:cubicBezTo>
                <a:lnTo>
                  <a:pt x="1361564" y="5461922"/>
                </a:lnTo>
                <a:cubicBezTo>
                  <a:pt x="1361564" y="5461922"/>
                  <a:pt x="1357163" y="5461168"/>
                  <a:pt x="1348363" y="5459660"/>
                </a:cubicBezTo>
                <a:cubicBezTo>
                  <a:pt x="1344540" y="5460817"/>
                  <a:pt x="1338518" y="5461598"/>
                  <a:pt x="1330296" y="5462000"/>
                </a:cubicBezTo>
                <a:cubicBezTo>
                  <a:pt x="1322073" y="5462403"/>
                  <a:pt x="1317672" y="5461650"/>
                  <a:pt x="1317094" y="5459738"/>
                </a:cubicBezTo>
                <a:cubicBezTo>
                  <a:pt x="1316515" y="5457826"/>
                  <a:pt x="1314315" y="5457449"/>
                  <a:pt x="1310495" y="5458607"/>
                </a:cubicBezTo>
                <a:cubicBezTo>
                  <a:pt x="1306671" y="5459764"/>
                  <a:pt x="1303515" y="5459677"/>
                  <a:pt x="1301026" y="5458345"/>
                </a:cubicBezTo>
                <a:cubicBezTo>
                  <a:pt x="1298537" y="5457011"/>
                  <a:pt x="1297292" y="5456346"/>
                  <a:pt x="1297292" y="5456346"/>
                </a:cubicBezTo>
                <a:lnTo>
                  <a:pt x="1276622" y="5450086"/>
                </a:lnTo>
                <a:lnTo>
                  <a:pt x="1269153" y="5446089"/>
                </a:lnTo>
                <a:cubicBezTo>
                  <a:pt x="1260351" y="5444581"/>
                  <a:pt x="1256240" y="5444781"/>
                  <a:pt x="1256819" y="5446693"/>
                </a:cubicBezTo>
                <a:cubicBezTo>
                  <a:pt x="1257398" y="5448604"/>
                  <a:pt x="1254821" y="5450428"/>
                  <a:pt x="1249087" y="5452163"/>
                </a:cubicBezTo>
                <a:cubicBezTo>
                  <a:pt x="1243354" y="5453899"/>
                  <a:pt x="1240488" y="5454766"/>
                  <a:pt x="1240488" y="5454766"/>
                </a:cubicBezTo>
                <a:cubicBezTo>
                  <a:pt x="1227864" y="5454415"/>
                  <a:pt x="1217153" y="5453485"/>
                  <a:pt x="1208351" y="5451978"/>
                </a:cubicBezTo>
                <a:cubicBezTo>
                  <a:pt x="1198393" y="5446648"/>
                  <a:pt x="1191503" y="5444562"/>
                  <a:pt x="1187682" y="5445719"/>
                </a:cubicBezTo>
                <a:lnTo>
                  <a:pt x="1174480" y="5443457"/>
                </a:lnTo>
                <a:cubicBezTo>
                  <a:pt x="1170658" y="5444613"/>
                  <a:pt x="1166836" y="5445771"/>
                  <a:pt x="1163013" y="5446928"/>
                </a:cubicBezTo>
                <a:lnTo>
                  <a:pt x="1164749" y="5452661"/>
                </a:lnTo>
                <a:cubicBezTo>
                  <a:pt x="1155947" y="5451153"/>
                  <a:pt x="1149348" y="5450022"/>
                  <a:pt x="1144945" y="5449268"/>
                </a:cubicBezTo>
                <a:cubicBezTo>
                  <a:pt x="1140545" y="5448514"/>
                  <a:pt x="1138056" y="5447181"/>
                  <a:pt x="1137478" y="5445271"/>
                </a:cubicBezTo>
                <a:cubicBezTo>
                  <a:pt x="1136899" y="5443359"/>
                  <a:pt x="1132498" y="5442605"/>
                  <a:pt x="1124275" y="5443009"/>
                </a:cubicBezTo>
                <a:cubicBezTo>
                  <a:pt x="1116053" y="5443411"/>
                  <a:pt x="1104298" y="5445927"/>
                  <a:pt x="1089010" y="5450556"/>
                </a:cubicBezTo>
                <a:cubicBezTo>
                  <a:pt x="1089010" y="5450556"/>
                  <a:pt x="1088721" y="5449600"/>
                  <a:pt x="1088143" y="5447688"/>
                </a:cubicBezTo>
                <a:cubicBezTo>
                  <a:pt x="1087563" y="5445777"/>
                  <a:pt x="1089186" y="5444243"/>
                  <a:pt x="1093007" y="5443086"/>
                </a:cubicBezTo>
                <a:lnTo>
                  <a:pt x="1085538" y="5439089"/>
                </a:lnTo>
                <a:cubicBezTo>
                  <a:pt x="1093182" y="5436775"/>
                  <a:pt x="1098916" y="5435040"/>
                  <a:pt x="1102738" y="5433882"/>
                </a:cubicBezTo>
                <a:cubicBezTo>
                  <a:pt x="1106560" y="5432726"/>
                  <a:pt x="1110962" y="5433478"/>
                  <a:pt x="1115940" y="5436145"/>
                </a:cubicBezTo>
                <a:cubicBezTo>
                  <a:pt x="1119761" y="5434988"/>
                  <a:pt x="1122917" y="5435075"/>
                  <a:pt x="1125407" y="5436408"/>
                </a:cubicBezTo>
                <a:cubicBezTo>
                  <a:pt x="1127897" y="5437740"/>
                  <a:pt x="1130097" y="5438117"/>
                  <a:pt x="1132008" y="5437539"/>
                </a:cubicBezTo>
                <a:cubicBezTo>
                  <a:pt x="1133919" y="5436960"/>
                  <a:pt x="1135830" y="5436382"/>
                  <a:pt x="1137741" y="5435804"/>
                </a:cubicBezTo>
                <a:cubicBezTo>
                  <a:pt x="1139652" y="5435225"/>
                  <a:pt x="1143098" y="5436267"/>
                  <a:pt x="1148076" y="5438932"/>
                </a:cubicBezTo>
                <a:cubicBezTo>
                  <a:pt x="1156878" y="5440441"/>
                  <a:pt x="1167299" y="5440414"/>
                  <a:pt x="1179344" y="5438855"/>
                </a:cubicBezTo>
                <a:cubicBezTo>
                  <a:pt x="1191390" y="5437295"/>
                  <a:pt x="1199322" y="5435935"/>
                  <a:pt x="1203145" y="5434779"/>
                </a:cubicBezTo>
                <a:lnTo>
                  <a:pt x="1233546" y="5431834"/>
                </a:lnTo>
                <a:close/>
                <a:moveTo>
                  <a:pt x="2065463" y="5430327"/>
                </a:moveTo>
                <a:cubicBezTo>
                  <a:pt x="2069284" y="5429170"/>
                  <a:pt x="2071774" y="5430502"/>
                  <a:pt x="2072931" y="5434325"/>
                </a:cubicBezTo>
                <a:lnTo>
                  <a:pt x="2067198" y="5436060"/>
                </a:lnTo>
                <a:cubicBezTo>
                  <a:pt x="2062218" y="5433395"/>
                  <a:pt x="2059729" y="5432062"/>
                  <a:pt x="2059729" y="5432062"/>
                </a:cubicBezTo>
                <a:cubicBezTo>
                  <a:pt x="2059729" y="5432062"/>
                  <a:pt x="2061641" y="5431484"/>
                  <a:pt x="2065463" y="5430327"/>
                </a:cubicBezTo>
                <a:close/>
                <a:moveTo>
                  <a:pt x="288019" y="5430182"/>
                </a:moveTo>
                <a:lnTo>
                  <a:pt x="306955" y="5430710"/>
                </a:lnTo>
                <a:lnTo>
                  <a:pt x="333358" y="5435233"/>
                </a:lnTo>
                <a:cubicBezTo>
                  <a:pt x="337181" y="5434076"/>
                  <a:pt x="339381" y="5434453"/>
                  <a:pt x="339958" y="5436364"/>
                </a:cubicBezTo>
                <a:cubicBezTo>
                  <a:pt x="340538" y="5438275"/>
                  <a:pt x="341782" y="5438942"/>
                  <a:pt x="343693" y="5438364"/>
                </a:cubicBezTo>
                <a:cubicBezTo>
                  <a:pt x="345604" y="5437785"/>
                  <a:pt x="349048" y="5438829"/>
                  <a:pt x="354028" y="5441492"/>
                </a:cubicBezTo>
                <a:cubicBezTo>
                  <a:pt x="362830" y="5442999"/>
                  <a:pt x="367230" y="5443754"/>
                  <a:pt x="367230" y="5443754"/>
                </a:cubicBezTo>
                <a:lnTo>
                  <a:pt x="361497" y="5445490"/>
                </a:lnTo>
                <a:cubicBezTo>
                  <a:pt x="361497" y="5445490"/>
                  <a:pt x="355187" y="5445314"/>
                  <a:pt x="342563" y="5444963"/>
                </a:cubicBezTo>
                <a:cubicBezTo>
                  <a:pt x="329940" y="5444613"/>
                  <a:pt x="319227" y="5443683"/>
                  <a:pt x="310427" y="5442175"/>
                </a:cubicBezTo>
                <a:lnTo>
                  <a:pt x="297224" y="5439913"/>
                </a:lnTo>
                <a:cubicBezTo>
                  <a:pt x="297224" y="5439913"/>
                  <a:pt x="294736" y="5438580"/>
                  <a:pt x="289755" y="5435916"/>
                </a:cubicBezTo>
                <a:close/>
                <a:moveTo>
                  <a:pt x="1551962" y="5429316"/>
                </a:moveTo>
                <a:cubicBezTo>
                  <a:pt x="1555786" y="5428159"/>
                  <a:pt x="1557985" y="5428536"/>
                  <a:pt x="1558564" y="5430447"/>
                </a:cubicBezTo>
                <a:cubicBezTo>
                  <a:pt x="1559143" y="5432358"/>
                  <a:pt x="1557522" y="5433893"/>
                  <a:pt x="1553700" y="5435049"/>
                </a:cubicBezTo>
                <a:close/>
                <a:moveTo>
                  <a:pt x="812985" y="5427723"/>
                </a:moveTo>
                <a:lnTo>
                  <a:pt x="810722" y="5440923"/>
                </a:lnTo>
                <a:cubicBezTo>
                  <a:pt x="810722" y="5440923"/>
                  <a:pt x="808232" y="5439592"/>
                  <a:pt x="803254" y="5436926"/>
                </a:cubicBezTo>
                <a:lnTo>
                  <a:pt x="765385" y="5435874"/>
                </a:lnTo>
                <a:cubicBezTo>
                  <a:pt x="766716" y="5433385"/>
                  <a:pt x="768101" y="5431922"/>
                  <a:pt x="769533" y="5431490"/>
                </a:cubicBezTo>
                <a:cubicBezTo>
                  <a:pt x="770967" y="5431055"/>
                  <a:pt x="772450" y="5431649"/>
                  <a:pt x="773983" y="5433270"/>
                </a:cubicBezTo>
                <a:cubicBezTo>
                  <a:pt x="777051" y="5436514"/>
                  <a:pt x="779253" y="5436891"/>
                  <a:pt x="780586" y="5434401"/>
                </a:cubicBezTo>
                <a:cubicBezTo>
                  <a:pt x="781918" y="5431911"/>
                  <a:pt x="783828" y="5431334"/>
                  <a:pt x="786319" y="5432667"/>
                </a:cubicBezTo>
                <a:cubicBezTo>
                  <a:pt x="788807" y="5434000"/>
                  <a:pt x="791963" y="5434086"/>
                  <a:pt x="795786" y="5432930"/>
                </a:cubicBezTo>
                <a:cubicBezTo>
                  <a:pt x="808409" y="5433280"/>
                  <a:pt x="814141" y="5431544"/>
                  <a:pt x="812985" y="5427723"/>
                </a:cubicBezTo>
                <a:close/>
                <a:moveTo>
                  <a:pt x="2302409" y="5427439"/>
                </a:moveTo>
                <a:lnTo>
                  <a:pt x="2340278" y="5428492"/>
                </a:lnTo>
                <a:cubicBezTo>
                  <a:pt x="2347923" y="5426178"/>
                  <a:pt x="2354233" y="5426354"/>
                  <a:pt x="2359214" y="5429018"/>
                </a:cubicBezTo>
                <a:cubicBezTo>
                  <a:pt x="2374501" y="5424390"/>
                  <a:pt x="2380812" y="5424566"/>
                  <a:pt x="2378147" y="5429544"/>
                </a:cubicBezTo>
                <a:cubicBezTo>
                  <a:pt x="2379305" y="5433366"/>
                  <a:pt x="2377972" y="5435856"/>
                  <a:pt x="2374150" y="5437013"/>
                </a:cubicBezTo>
                <a:lnTo>
                  <a:pt x="2364419" y="5446217"/>
                </a:lnTo>
                <a:cubicBezTo>
                  <a:pt x="2355618" y="5444710"/>
                  <a:pt x="2346818" y="5443201"/>
                  <a:pt x="2338016" y="5441693"/>
                </a:cubicBezTo>
                <a:cubicBezTo>
                  <a:pt x="2325394" y="5441343"/>
                  <a:pt x="2318502" y="5439256"/>
                  <a:pt x="2317346" y="5435435"/>
                </a:cubicBezTo>
                <a:cubicBezTo>
                  <a:pt x="2316190" y="5431612"/>
                  <a:pt x="2313699" y="5430279"/>
                  <a:pt x="2309878" y="5431437"/>
                </a:cubicBezTo>
                <a:close/>
                <a:moveTo>
                  <a:pt x="136542" y="5425972"/>
                </a:moveTo>
                <a:cubicBezTo>
                  <a:pt x="136542" y="5425972"/>
                  <a:pt x="139987" y="5427016"/>
                  <a:pt x="146877" y="5429102"/>
                </a:cubicBezTo>
                <a:cubicBezTo>
                  <a:pt x="153767" y="5431187"/>
                  <a:pt x="159703" y="5433564"/>
                  <a:pt x="164681" y="5436228"/>
                </a:cubicBezTo>
                <a:lnTo>
                  <a:pt x="177883" y="5438492"/>
                </a:lnTo>
                <a:cubicBezTo>
                  <a:pt x="170239" y="5440805"/>
                  <a:pt x="166417" y="5441962"/>
                  <a:pt x="166417" y="5441962"/>
                </a:cubicBezTo>
                <a:close/>
                <a:moveTo>
                  <a:pt x="1607031" y="5425162"/>
                </a:moveTo>
                <a:cubicBezTo>
                  <a:pt x="1610854" y="5424005"/>
                  <a:pt x="1614299" y="5425050"/>
                  <a:pt x="1617368" y="5428291"/>
                </a:cubicBezTo>
                <a:cubicBezTo>
                  <a:pt x="1620435" y="5431535"/>
                  <a:pt x="1621014" y="5433446"/>
                  <a:pt x="1619103" y="5434025"/>
                </a:cubicBezTo>
                <a:cubicBezTo>
                  <a:pt x="1617192" y="5434604"/>
                  <a:pt x="1614326" y="5435472"/>
                  <a:pt x="1610502" y="5436629"/>
                </a:cubicBezTo>
                <a:lnTo>
                  <a:pt x="1603034" y="5432631"/>
                </a:lnTo>
                <a:cubicBezTo>
                  <a:pt x="1599212" y="5433788"/>
                  <a:pt x="1600545" y="5431298"/>
                  <a:pt x="1607031" y="5425162"/>
                </a:cubicBezTo>
                <a:close/>
                <a:moveTo>
                  <a:pt x="924857" y="5425148"/>
                </a:moveTo>
                <a:lnTo>
                  <a:pt x="956994" y="5427935"/>
                </a:lnTo>
                <a:cubicBezTo>
                  <a:pt x="953170" y="5429092"/>
                  <a:pt x="952795" y="5431293"/>
                  <a:pt x="955862" y="5434537"/>
                </a:cubicBezTo>
                <a:cubicBezTo>
                  <a:pt x="958931" y="5437781"/>
                  <a:pt x="962376" y="5438823"/>
                  <a:pt x="966198" y="5437666"/>
                </a:cubicBezTo>
                <a:cubicBezTo>
                  <a:pt x="966198" y="5437666"/>
                  <a:pt x="967442" y="5438333"/>
                  <a:pt x="969933" y="5439664"/>
                </a:cubicBezTo>
                <a:cubicBezTo>
                  <a:pt x="972421" y="5440998"/>
                  <a:pt x="977488" y="5440507"/>
                  <a:pt x="985132" y="5438193"/>
                </a:cubicBezTo>
                <a:lnTo>
                  <a:pt x="1028735" y="5437509"/>
                </a:lnTo>
                <a:lnTo>
                  <a:pt x="1043672" y="5445505"/>
                </a:lnTo>
                <a:cubicBezTo>
                  <a:pt x="1039850" y="5446661"/>
                  <a:pt x="1037939" y="5447240"/>
                  <a:pt x="1037939" y="5447240"/>
                </a:cubicBezTo>
                <a:cubicBezTo>
                  <a:pt x="1037939" y="5447240"/>
                  <a:pt x="1035073" y="5448109"/>
                  <a:pt x="1029340" y="5449844"/>
                </a:cubicBezTo>
                <a:cubicBezTo>
                  <a:pt x="1023607" y="5451579"/>
                  <a:pt x="1019207" y="5450825"/>
                  <a:pt x="1016140" y="5447581"/>
                </a:cubicBezTo>
                <a:cubicBezTo>
                  <a:pt x="1013071" y="5444338"/>
                  <a:pt x="1011536" y="5442716"/>
                  <a:pt x="1011536" y="5442716"/>
                </a:cubicBezTo>
                <a:cubicBezTo>
                  <a:pt x="1007713" y="5443873"/>
                  <a:pt x="1004847" y="5444741"/>
                  <a:pt x="1002935" y="5445319"/>
                </a:cubicBezTo>
                <a:cubicBezTo>
                  <a:pt x="1001025" y="5445898"/>
                  <a:pt x="998159" y="5446766"/>
                  <a:pt x="994337" y="5447922"/>
                </a:cubicBezTo>
                <a:cubicBezTo>
                  <a:pt x="985535" y="5446415"/>
                  <a:pt x="981135" y="5445662"/>
                  <a:pt x="981135" y="5445662"/>
                </a:cubicBezTo>
                <a:cubicBezTo>
                  <a:pt x="977313" y="5446818"/>
                  <a:pt x="975401" y="5447397"/>
                  <a:pt x="975401" y="5447397"/>
                </a:cubicBezTo>
                <a:cubicBezTo>
                  <a:pt x="974244" y="5443576"/>
                  <a:pt x="969844" y="5442821"/>
                  <a:pt x="962202" y="5445134"/>
                </a:cubicBezTo>
                <a:cubicBezTo>
                  <a:pt x="954556" y="5447448"/>
                  <a:pt x="948245" y="5447274"/>
                  <a:pt x="943265" y="5444608"/>
                </a:cubicBezTo>
                <a:lnTo>
                  <a:pt x="930063" y="5442347"/>
                </a:lnTo>
                <a:cubicBezTo>
                  <a:pt x="926242" y="5443503"/>
                  <a:pt x="924041" y="5443126"/>
                  <a:pt x="923462" y="5441216"/>
                </a:cubicBezTo>
                <a:cubicBezTo>
                  <a:pt x="922885" y="5439304"/>
                  <a:pt x="918773" y="5439506"/>
                  <a:pt x="911129" y="5441819"/>
                </a:cubicBezTo>
                <a:cubicBezTo>
                  <a:pt x="903484" y="5444134"/>
                  <a:pt x="899085" y="5443381"/>
                  <a:pt x="897928" y="5439558"/>
                </a:cubicBezTo>
                <a:cubicBezTo>
                  <a:pt x="897928" y="5439558"/>
                  <a:pt x="899838" y="5438980"/>
                  <a:pt x="903661" y="5437822"/>
                </a:cubicBezTo>
                <a:cubicBezTo>
                  <a:pt x="915127" y="5434351"/>
                  <a:pt x="920281" y="5430705"/>
                  <a:pt x="919124" y="5426884"/>
                </a:cubicBezTo>
                <a:close/>
                <a:moveTo>
                  <a:pt x="2620826" y="5424920"/>
                </a:moveTo>
                <a:cubicBezTo>
                  <a:pt x="2624649" y="5423764"/>
                  <a:pt x="2627139" y="5425097"/>
                  <a:pt x="2628295" y="5428918"/>
                </a:cubicBezTo>
                <a:lnTo>
                  <a:pt x="2622562" y="5430654"/>
                </a:lnTo>
                <a:close/>
                <a:moveTo>
                  <a:pt x="2476819" y="5424707"/>
                </a:moveTo>
                <a:cubicBezTo>
                  <a:pt x="2485620" y="5426216"/>
                  <a:pt x="2490310" y="5427925"/>
                  <a:pt x="2490889" y="5429836"/>
                </a:cubicBezTo>
                <a:cubicBezTo>
                  <a:pt x="2491467" y="5431747"/>
                  <a:pt x="2491756" y="5432702"/>
                  <a:pt x="2491756" y="5432702"/>
                </a:cubicBezTo>
                <a:cubicBezTo>
                  <a:pt x="2491756" y="5432702"/>
                  <a:pt x="2489266" y="5431370"/>
                  <a:pt x="2484287" y="5428705"/>
                </a:cubicBezTo>
                <a:cubicBezTo>
                  <a:pt x="2480465" y="5429863"/>
                  <a:pt x="2476064" y="5429108"/>
                  <a:pt x="2471086" y="5426443"/>
                </a:cubicBezTo>
                <a:close/>
                <a:moveTo>
                  <a:pt x="2582959" y="5423868"/>
                </a:moveTo>
                <a:cubicBezTo>
                  <a:pt x="2584115" y="5427691"/>
                  <a:pt x="2584694" y="5429602"/>
                  <a:pt x="2584694" y="5429602"/>
                </a:cubicBezTo>
                <a:cubicBezTo>
                  <a:pt x="2580872" y="5430759"/>
                  <a:pt x="2578961" y="5431337"/>
                  <a:pt x="2578961" y="5431337"/>
                </a:cubicBezTo>
                <a:close/>
                <a:moveTo>
                  <a:pt x="786581" y="5423199"/>
                </a:moveTo>
                <a:cubicBezTo>
                  <a:pt x="791561" y="5425864"/>
                  <a:pt x="792139" y="5427774"/>
                  <a:pt x="788316" y="5428931"/>
                </a:cubicBezTo>
                <a:cubicBezTo>
                  <a:pt x="784495" y="5430088"/>
                  <a:pt x="780093" y="5429335"/>
                  <a:pt x="775116" y="5426670"/>
                </a:cubicBezTo>
                <a:close/>
                <a:moveTo>
                  <a:pt x="436028" y="5422928"/>
                </a:moveTo>
                <a:cubicBezTo>
                  <a:pt x="439849" y="5421771"/>
                  <a:pt x="442339" y="5423103"/>
                  <a:pt x="443495" y="5426926"/>
                </a:cubicBezTo>
                <a:cubicBezTo>
                  <a:pt x="443495" y="5426926"/>
                  <a:pt x="441583" y="5427504"/>
                  <a:pt x="437763" y="5428661"/>
                </a:cubicBezTo>
                <a:cubicBezTo>
                  <a:pt x="437763" y="5428661"/>
                  <a:pt x="436518" y="5427994"/>
                  <a:pt x="434027" y="5426663"/>
                </a:cubicBezTo>
                <a:cubicBezTo>
                  <a:pt x="431538" y="5425330"/>
                  <a:pt x="432204" y="5424085"/>
                  <a:pt x="436028" y="5422928"/>
                </a:cubicBezTo>
                <a:close/>
                <a:moveTo>
                  <a:pt x="2156665" y="5421493"/>
                </a:moveTo>
                <a:lnTo>
                  <a:pt x="2152667" y="5428961"/>
                </a:lnTo>
                <a:cubicBezTo>
                  <a:pt x="2141202" y="5432432"/>
                  <a:pt x="2135468" y="5434168"/>
                  <a:pt x="2135468" y="5434168"/>
                </a:cubicBezTo>
                <a:cubicBezTo>
                  <a:pt x="2138132" y="5429189"/>
                  <a:pt x="2137554" y="5427278"/>
                  <a:pt x="2133733" y="5428435"/>
                </a:cubicBezTo>
                <a:lnTo>
                  <a:pt x="2131998" y="5422701"/>
                </a:lnTo>
                <a:cubicBezTo>
                  <a:pt x="2139641" y="5420388"/>
                  <a:pt x="2147863" y="5419985"/>
                  <a:pt x="2156665" y="5421493"/>
                </a:cubicBezTo>
                <a:close/>
                <a:moveTo>
                  <a:pt x="854851" y="5421307"/>
                </a:moveTo>
                <a:lnTo>
                  <a:pt x="862320" y="5425303"/>
                </a:lnTo>
                <a:cubicBezTo>
                  <a:pt x="858498" y="5426461"/>
                  <a:pt x="857165" y="5428950"/>
                  <a:pt x="858323" y="5432773"/>
                </a:cubicBezTo>
                <a:lnTo>
                  <a:pt x="852590" y="5434508"/>
                </a:lnTo>
                <a:cubicBezTo>
                  <a:pt x="848769" y="5435665"/>
                  <a:pt x="844367" y="5434911"/>
                  <a:pt x="839388" y="5432245"/>
                </a:cubicBezTo>
                <a:cubicBezTo>
                  <a:pt x="830586" y="5430739"/>
                  <a:pt x="825898" y="5429028"/>
                  <a:pt x="825318" y="5427117"/>
                </a:cubicBezTo>
                <a:cubicBezTo>
                  <a:pt x="824740" y="5425206"/>
                  <a:pt x="825406" y="5423963"/>
                  <a:pt x="827317" y="5423384"/>
                </a:cubicBezTo>
                <a:cubicBezTo>
                  <a:pt x="829229" y="5422805"/>
                  <a:pt x="831428" y="5423183"/>
                  <a:pt x="833918" y="5424514"/>
                </a:cubicBezTo>
                <a:cubicBezTo>
                  <a:pt x="836408" y="5425847"/>
                  <a:pt x="839564" y="5425935"/>
                  <a:pt x="843385" y="5424778"/>
                </a:cubicBezTo>
                <a:close/>
                <a:moveTo>
                  <a:pt x="1931183" y="5420909"/>
                </a:moveTo>
                <a:lnTo>
                  <a:pt x="1932919" y="5426642"/>
                </a:lnTo>
                <a:cubicBezTo>
                  <a:pt x="1924119" y="5425134"/>
                  <a:pt x="1919718" y="5424380"/>
                  <a:pt x="1919718" y="5424380"/>
                </a:cubicBezTo>
                <a:close/>
                <a:moveTo>
                  <a:pt x="2531888" y="5420553"/>
                </a:moveTo>
                <a:lnTo>
                  <a:pt x="2558291" y="5425079"/>
                </a:lnTo>
                <a:lnTo>
                  <a:pt x="2560026" y="5430810"/>
                </a:lnTo>
                <a:cubicBezTo>
                  <a:pt x="2556204" y="5431968"/>
                  <a:pt x="2552093" y="5432169"/>
                  <a:pt x="2547693" y="5431415"/>
                </a:cubicBezTo>
                <a:cubicBezTo>
                  <a:pt x="2543291" y="5430661"/>
                  <a:pt x="2541091" y="5430286"/>
                  <a:pt x="2541091" y="5430286"/>
                </a:cubicBezTo>
                <a:cubicBezTo>
                  <a:pt x="2536112" y="5427620"/>
                  <a:pt x="2529801" y="5427443"/>
                  <a:pt x="2522156" y="5429758"/>
                </a:cubicBezTo>
                <a:lnTo>
                  <a:pt x="2520421" y="5424025"/>
                </a:lnTo>
                <a:cubicBezTo>
                  <a:pt x="2524243" y="5422868"/>
                  <a:pt x="2528064" y="5421712"/>
                  <a:pt x="2531888" y="5420553"/>
                </a:cubicBezTo>
                <a:close/>
                <a:moveTo>
                  <a:pt x="2287472" y="5419444"/>
                </a:moveTo>
                <a:cubicBezTo>
                  <a:pt x="2287472" y="5419444"/>
                  <a:pt x="2289962" y="5420777"/>
                  <a:pt x="2294940" y="5423441"/>
                </a:cubicBezTo>
                <a:lnTo>
                  <a:pt x="2283475" y="5426912"/>
                </a:lnTo>
                <a:cubicBezTo>
                  <a:pt x="2283475" y="5426912"/>
                  <a:pt x="2284807" y="5424423"/>
                  <a:pt x="2287472" y="5419444"/>
                </a:cubicBezTo>
                <a:close/>
                <a:moveTo>
                  <a:pt x="2105593" y="5418177"/>
                </a:moveTo>
                <a:lnTo>
                  <a:pt x="2114797" y="5427909"/>
                </a:lnTo>
                <a:cubicBezTo>
                  <a:pt x="2110976" y="5429066"/>
                  <a:pt x="2102174" y="5427557"/>
                  <a:pt x="2088394" y="5423384"/>
                </a:cubicBezTo>
                <a:lnTo>
                  <a:pt x="2075193" y="5421122"/>
                </a:lnTo>
                <a:close/>
                <a:moveTo>
                  <a:pt x="1818467" y="5415525"/>
                </a:moveTo>
                <a:cubicBezTo>
                  <a:pt x="1821116" y="5413941"/>
                  <a:pt x="1829042" y="5414280"/>
                  <a:pt x="1842244" y="5416542"/>
                </a:cubicBezTo>
                <a:cubicBezTo>
                  <a:pt x="1847222" y="5419206"/>
                  <a:pt x="1851623" y="5419961"/>
                  <a:pt x="1855444" y="5418804"/>
                </a:cubicBezTo>
                <a:cubicBezTo>
                  <a:pt x="1858109" y="5413825"/>
                  <a:pt x="1860021" y="5413246"/>
                  <a:pt x="1861178" y="5417068"/>
                </a:cubicBezTo>
                <a:cubicBezTo>
                  <a:pt x="1861178" y="5417068"/>
                  <a:pt x="1864623" y="5418111"/>
                  <a:pt x="1871514" y="5420198"/>
                </a:cubicBezTo>
                <a:cubicBezTo>
                  <a:pt x="1878403" y="5422283"/>
                  <a:pt x="1885959" y="5423125"/>
                  <a:pt x="1894182" y="5422723"/>
                </a:cubicBezTo>
                <a:cubicBezTo>
                  <a:pt x="1902405" y="5422320"/>
                  <a:pt x="1908428" y="5421541"/>
                  <a:pt x="1912249" y="5420382"/>
                </a:cubicBezTo>
                <a:lnTo>
                  <a:pt x="1913985" y="5426115"/>
                </a:lnTo>
                <a:cubicBezTo>
                  <a:pt x="1913985" y="5426115"/>
                  <a:pt x="1904806" y="5426807"/>
                  <a:pt x="1886450" y="5428193"/>
                </a:cubicBezTo>
                <a:cubicBezTo>
                  <a:pt x="1868094" y="5429578"/>
                  <a:pt x="1855471" y="5429226"/>
                  <a:pt x="1848581" y="5427139"/>
                </a:cubicBezTo>
                <a:cubicBezTo>
                  <a:pt x="1841691" y="5425053"/>
                  <a:pt x="1835757" y="5422678"/>
                  <a:pt x="1830777" y="5420012"/>
                </a:cubicBezTo>
                <a:lnTo>
                  <a:pt x="1817575" y="5417750"/>
                </a:lnTo>
                <a:cubicBezTo>
                  <a:pt x="1817287" y="5416795"/>
                  <a:pt x="1817584" y="5416053"/>
                  <a:pt x="1818467" y="5415525"/>
                </a:cubicBezTo>
                <a:close/>
                <a:moveTo>
                  <a:pt x="62807" y="5415330"/>
                </a:moveTo>
                <a:lnTo>
                  <a:pt x="64802" y="5416398"/>
                </a:lnTo>
                <a:cubicBezTo>
                  <a:pt x="64802" y="5416398"/>
                  <a:pt x="64180" y="5416064"/>
                  <a:pt x="62935" y="5415399"/>
                </a:cubicBezTo>
                <a:close/>
                <a:moveTo>
                  <a:pt x="608701" y="5414464"/>
                </a:moveTo>
                <a:cubicBezTo>
                  <a:pt x="613680" y="5417129"/>
                  <a:pt x="618081" y="5417883"/>
                  <a:pt x="621902" y="5416726"/>
                </a:cubicBezTo>
                <a:cubicBezTo>
                  <a:pt x="625724" y="5415568"/>
                  <a:pt x="627636" y="5414989"/>
                  <a:pt x="627636" y="5414989"/>
                </a:cubicBezTo>
                <a:cubicBezTo>
                  <a:pt x="631457" y="5413833"/>
                  <a:pt x="635858" y="5414587"/>
                  <a:pt x="640838" y="5417252"/>
                </a:cubicBezTo>
                <a:cubicBezTo>
                  <a:pt x="645816" y="5419917"/>
                  <a:pt x="649262" y="5420960"/>
                  <a:pt x="651172" y="5420382"/>
                </a:cubicBezTo>
                <a:cubicBezTo>
                  <a:pt x="653083" y="5419803"/>
                  <a:pt x="660351" y="5419690"/>
                  <a:pt x="672972" y="5420040"/>
                </a:cubicBezTo>
                <a:cubicBezTo>
                  <a:pt x="685596" y="5420390"/>
                  <a:pt x="706443" y="5420339"/>
                  <a:pt x="735510" y="5419884"/>
                </a:cubicBezTo>
                <a:lnTo>
                  <a:pt x="748711" y="5422145"/>
                </a:lnTo>
                <a:cubicBezTo>
                  <a:pt x="744890" y="5423303"/>
                  <a:pt x="740113" y="5424749"/>
                  <a:pt x="734380" y="5426484"/>
                </a:cubicBezTo>
                <a:cubicBezTo>
                  <a:pt x="728647" y="5428221"/>
                  <a:pt x="723289" y="5427755"/>
                  <a:pt x="718311" y="5425090"/>
                </a:cubicBezTo>
                <a:lnTo>
                  <a:pt x="693643" y="5426300"/>
                </a:lnTo>
                <a:lnTo>
                  <a:pt x="650041" y="5426982"/>
                </a:lnTo>
                <a:cubicBezTo>
                  <a:pt x="642398" y="5429296"/>
                  <a:pt x="638575" y="5430453"/>
                  <a:pt x="638575" y="5430453"/>
                </a:cubicBezTo>
                <a:lnTo>
                  <a:pt x="617905" y="5424194"/>
                </a:lnTo>
                <a:cubicBezTo>
                  <a:pt x="615591" y="5416549"/>
                  <a:pt x="604878" y="5415621"/>
                  <a:pt x="585767" y="5421406"/>
                </a:cubicBezTo>
                <a:cubicBezTo>
                  <a:pt x="578125" y="5423720"/>
                  <a:pt x="573725" y="5422966"/>
                  <a:pt x="572568" y="5419143"/>
                </a:cubicBezTo>
                <a:lnTo>
                  <a:pt x="578299" y="5417408"/>
                </a:lnTo>
                <a:cubicBezTo>
                  <a:pt x="583279" y="5420073"/>
                  <a:pt x="587390" y="5419872"/>
                  <a:pt x="590633" y="5416803"/>
                </a:cubicBezTo>
                <a:cubicBezTo>
                  <a:pt x="593877" y="5413735"/>
                  <a:pt x="599898" y="5412955"/>
                  <a:pt x="608701" y="5414464"/>
                </a:cubicBezTo>
                <a:close/>
                <a:moveTo>
                  <a:pt x="59575" y="5413600"/>
                </a:moveTo>
                <a:lnTo>
                  <a:pt x="62807" y="5415330"/>
                </a:lnTo>
                <a:lnTo>
                  <a:pt x="61067" y="5414399"/>
                </a:lnTo>
                <a:close/>
                <a:moveTo>
                  <a:pt x="946054" y="5412473"/>
                </a:moveTo>
                <a:lnTo>
                  <a:pt x="947790" y="5418205"/>
                </a:lnTo>
                <a:lnTo>
                  <a:pt x="940321" y="5414207"/>
                </a:lnTo>
                <a:close/>
                <a:moveTo>
                  <a:pt x="57332" y="5412401"/>
                </a:moveTo>
                <a:cubicBezTo>
                  <a:pt x="57332" y="5412401"/>
                  <a:pt x="57643" y="5412568"/>
                  <a:pt x="58267" y="5412900"/>
                </a:cubicBezTo>
                <a:lnTo>
                  <a:pt x="59575" y="5413600"/>
                </a:lnTo>
                <a:close/>
                <a:moveTo>
                  <a:pt x="2128526" y="5411235"/>
                </a:moveTo>
                <a:lnTo>
                  <a:pt x="2130262" y="5416968"/>
                </a:lnTo>
                <a:lnTo>
                  <a:pt x="2122792" y="5412971"/>
                </a:lnTo>
                <a:close/>
                <a:moveTo>
                  <a:pt x="1766207" y="5410224"/>
                </a:moveTo>
                <a:cubicBezTo>
                  <a:pt x="1770083" y="5411397"/>
                  <a:pt x="1772671" y="5414134"/>
                  <a:pt x="1773973" y="5418434"/>
                </a:cubicBezTo>
                <a:cubicBezTo>
                  <a:pt x="1773973" y="5418434"/>
                  <a:pt x="1775884" y="5417855"/>
                  <a:pt x="1779707" y="5416699"/>
                </a:cubicBezTo>
                <a:lnTo>
                  <a:pt x="1785439" y="5414963"/>
                </a:lnTo>
                <a:lnTo>
                  <a:pt x="1794643" y="5424692"/>
                </a:lnTo>
                <a:cubicBezTo>
                  <a:pt x="1794643" y="5424692"/>
                  <a:pt x="1792733" y="5425272"/>
                  <a:pt x="1788910" y="5426429"/>
                </a:cubicBezTo>
                <a:cubicBezTo>
                  <a:pt x="1785089" y="5427585"/>
                  <a:pt x="1781267" y="5428743"/>
                  <a:pt x="1777445" y="5429900"/>
                </a:cubicBezTo>
                <a:cubicBezTo>
                  <a:pt x="1764822" y="5429549"/>
                  <a:pt x="1759089" y="5431285"/>
                  <a:pt x="1760245" y="5435106"/>
                </a:cubicBezTo>
                <a:lnTo>
                  <a:pt x="1750514" y="5444310"/>
                </a:lnTo>
                <a:cubicBezTo>
                  <a:pt x="1745536" y="5441645"/>
                  <a:pt x="1743046" y="5440313"/>
                  <a:pt x="1743046" y="5440313"/>
                </a:cubicBezTo>
                <a:cubicBezTo>
                  <a:pt x="1734246" y="5438805"/>
                  <a:pt x="1727355" y="5436719"/>
                  <a:pt x="1722376" y="5434054"/>
                </a:cubicBezTo>
                <a:cubicBezTo>
                  <a:pt x="1720062" y="5426410"/>
                  <a:pt x="1729616" y="5423517"/>
                  <a:pt x="1751041" y="5425376"/>
                </a:cubicBezTo>
                <a:lnTo>
                  <a:pt x="1741836" y="5415645"/>
                </a:lnTo>
                <a:lnTo>
                  <a:pt x="1736104" y="5417381"/>
                </a:lnTo>
                <a:cubicBezTo>
                  <a:pt x="1741547" y="5414690"/>
                  <a:pt x="1746420" y="5412693"/>
                  <a:pt x="1750719" y="5411391"/>
                </a:cubicBezTo>
                <a:cubicBezTo>
                  <a:pt x="1757169" y="5409439"/>
                  <a:pt x="1762332" y="5409049"/>
                  <a:pt x="1766207" y="5410224"/>
                </a:cubicBezTo>
                <a:close/>
                <a:moveTo>
                  <a:pt x="544428" y="5408887"/>
                </a:moveTo>
                <a:lnTo>
                  <a:pt x="542169" y="5422087"/>
                </a:lnTo>
                <a:cubicBezTo>
                  <a:pt x="533364" y="5420581"/>
                  <a:pt x="527053" y="5420405"/>
                  <a:pt x="523232" y="5421562"/>
                </a:cubicBezTo>
                <a:cubicBezTo>
                  <a:pt x="518252" y="5418897"/>
                  <a:pt x="516718" y="5417276"/>
                  <a:pt x="518630" y="5416697"/>
                </a:cubicBezTo>
                <a:cubicBezTo>
                  <a:pt x="520541" y="5416118"/>
                  <a:pt x="520918" y="5413918"/>
                  <a:pt x="519762" y="5410096"/>
                </a:cubicBezTo>
                <a:cubicBezTo>
                  <a:pt x="523582" y="5408939"/>
                  <a:pt x="531805" y="5408536"/>
                  <a:pt x="544428" y="5408887"/>
                </a:cubicBezTo>
                <a:close/>
                <a:moveTo>
                  <a:pt x="0" y="5406309"/>
                </a:moveTo>
                <a:lnTo>
                  <a:pt x="20028" y="5408048"/>
                </a:lnTo>
                <a:cubicBezTo>
                  <a:pt x="32275" y="5410599"/>
                  <a:pt x="43377" y="5414539"/>
                  <a:pt x="53335" y="5419868"/>
                </a:cubicBezTo>
                <a:cubicBezTo>
                  <a:pt x="58314" y="5422533"/>
                  <a:pt x="67116" y="5424042"/>
                  <a:pt x="79738" y="5424393"/>
                </a:cubicBezTo>
                <a:cubicBezTo>
                  <a:pt x="83560" y="5423236"/>
                  <a:pt x="87671" y="5423034"/>
                  <a:pt x="92073" y="5423788"/>
                </a:cubicBezTo>
                <a:cubicBezTo>
                  <a:pt x="96473" y="5424542"/>
                  <a:pt x="100584" y="5424340"/>
                  <a:pt x="104405" y="5423184"/>
                </a:cubicBezTo>
                <a:cubicBezTo>
                  <a:pt x="114364" y="5428514"/>
                  <a:pt x="119343" y="5431179"/>
                  <a:pt x="119343" y="5431179"/>
                </a:cubicBezTo>
                <a:cubicBezTo>
                  <a:pt x="125831" y="5425042"/>
                  <a:pt x="130232" y="5425797"/>
                  <a:pt x="132544" y="5433440"/>
                </a:cubicBezTo>
                <a:lnTo>
                  <a:pt x="134280" y="5439173"/>
                </a:lnTo>
                <a:cubicBezTo>
                  <a:pt x="125481" y="5437665"/>
                  <a:pt x="114767" y="5436736"/>
                  <a:pt x="102144" y="5436384"/>
                </a:cubicBezTo>
                <a:cubicBezTo>
                  <a:pt x="84541" y="5433368"/>
                  <a:pt x="70095" y="5430442"/>
                  <a:pt x="58806" y="5427600"/>
                </a:cubicBezTo>
                <a:cubicBezTo>
                  <a:pt x="47513" y="5424761"/>
                  <a:pt x="39959" y="5423918"/>
                  <a:pt x="36136" y="5425075"/>
                </a:cubicBezTo>
                <a:cubicBezTo>
                  <a:pt x="34225" y="5425654"/>
                  <a:pt x="29013" y="5425667"/>
                  <a:pt x="20502" y="5425115"/>
                </a:cubicBezTo>
                <a:lnTo>
                  <a:pt x="0" y="5423174"/>
                </a:lnTo>
                <a:close/>
                <a:moveTo>
                  <a:pt x="292544" y="5403780"/>
                </a:moveTo>
                <a:cubicBezTo>
                  <a:pt x="296366" y="5402622"/>
                  <a:pt x="302677" y="5402797"/>
                  <a:pt x="311478" y="5404306"/>
                </a:cubicBezTo>
                <a:cubicBezTo>
                  <a:pt x="316458" y="5406970"/>
                  <a:pt x="320192" y="5408970"/>
                  <a:pt x="322681" y="5410301"/>
                </a:cubicBezTo>
                <a:cubicBezTo>
                  <a:pt x="325170" y="5411635"/>
                  <a:pt x="326416" y="5412301"/>
                  <a:pt x="326416" y="5412301"/>
                </a:cubicBezTo>
                <a:lnTo>
                  <a:pt x="309216" y="5417507"/>
                </a:lnTo>
                <a:cubicBezTo>
                  <a:pt x="305394" y="5418665"/>
                  <a:pt x="301283" y="5418866"/>
                  <a:pt x="296883" y="5418112"/>
                </a:cubicBezTo>
                <a:cubicBezTo>
                  <a:pt x="292482" y="5417358"/>
                  <a:pt x="289992" y="5416027"/>
                  <a:pt x="289414" y="5414115"/>
                </a:cubicBezTo>
                <a:cubicBezTo>
                  <a:pt x="288837" y="5412203"/>
                  <a:pt x="288547" y="5411248"/>
                  <a:pt x="288547" y="5411248"/>
                </a:cubicBezTo>
                <a:close/>
                <a:moveTo>
                  <a:pt x="376882" y="5403282"/>
                </a:moveTo>
                <a:cubicBezTo>
                  <a:pt x="380703" y="5402124"/>
                  <a:pt x="386060" y="5402590"/>
                  <a:pt x="392950" y="5404676"/>
                </a:cubicBezTo>
                <a:cubicBezTo>
                  <a:pt x="397930" y="5407342"/>
                  <a:pt x="402328" y="5408095"/>
                  <a:pt x="406153" y="5406937"/>
                </a:cubicBezTo>
                <a:lnTo>
                  <a:pt x="477892" y="5416511"/>
                </a:lnTo>
                <a:cubicBezTo>
                  <a:pt x="462605" y="5421140"/>
                  <a:pt x="470074" y="5425137"/>
                  <a:pt x="500300" y="5428505"/>
                </a:cubicBezTo>
                <a:cubicBezTo>
                  <a:pt x="516744" y="5427698"/>
                  <a:pt x="525545" y="5429207"/>
                  <a:pt x="526703" y="5433028"/>
                </a:cubicBezTo>
                <a:cubicBezTo>
                  <a:pt x="530524" y="5431872"/>
                  <a:pt x="534346" y="5430713"/>
                  <a:pt x="538167" y="5429557"/>
                </a:cubicBezTo>
                <a:cubicBezTo>
                  <a:pt x="541991" y="5428399"/>
                  <a:pt x="543902" y="5427821"/>
                  <a:pt x="543902" y="5427821"/>
                </a:cubicBezTo>
                <a:cubicBezTo>
                  <a:pt x="543902" y="5427821"/>
                  <a:pt x="542569" y="5430311"/>
                  <a:pt x="539904" y="5435291"/>
                </a:cubicBezTo>
                <a:cubicBezTo>
                  <a:pt x="532261" y="5437604"/>
                  <a:pt x="525949" y="5437429"/>
                  <a:pt x="520969" y="5434764"/>
                </a:cubicBezTo>
                <a:lnTo>
                  <a:pt x="507767" y="5432502"/>
                </a:lnTo>
                <a:cubicBezTo>
                  <a:pt x="500124" y="5434816"/>
                  <a:pt x="494102" y="5435596"/>
                  <a:pt x="489700" y="5434843"/>
                </a:cubicBezTo>
                <a:cubicBezTo>
                  <a:pt x="485300" y="5434088"/>
                  <a:pt x="478701" y="5432957"/>
                  <a:pt x="469898" y="5431448"/>
                </a:cubicBezTo>
                <a:cubicBezTo>
                  <a:pt x="461097" y="5429941"/>
                  <a:pt x="454207" y="5427854"/>
                  <a:pt x="449230" y="5425189"/>
                </a:cubicBezTo>
                <a:cubicBezTo>
                  <a:pt x="444248" y="5422526"/>
                  <a:pt x="438315" y="5420149"/>
                  <a:pt x="431425" y="5418063"/>
                </a:cubicBezTo>
                <a:cubicBezTo>
                  <a:pt x="424535" y="5415976"/>
                  <a:pt x="419178" y="5415511"/>
                  <a:pt x="415357" y="5416669"/>
                </a:cubicBezTo>
                <a:cubicBezTo>
                  <a:pt x="411532" y="5417826"/>
                  <a:pt x="405223" y="5417650"/>
                  <a:pt x="396422" y="5416141"/>
                </a:cubicBezTo>
                <a:lnTo>
                  <a:pt x="375751" y="5409883"/>
                </a:lnTo>
                <a:cubicBezTo>
                  <a:pt x="371928" y="5411039"/>
                  <a:pt x="370019" y="5411619"/>
                  <a:pt x="370019" y="5411619"/>
                </a:cubicBezTo>
                <a:cubicBezTo>
                  <a:pt x="370771" y="5407218"/>
                  <a:pt x="373061" y="5404439"/>
                  <a:pt x="376882" y="5403282"/>
                </a:cubicBezTo>
                <a:close/>
                <a:moveTo>
                  <a:pt x="1186998" y="5402116"/>
                </a:moveTo>
                <a:lnTo>
                  <a:pt x="1188733" y="5407849"/>
                </a:lnTo>
                <a:cubicBezTo>
                  <a:pt x="1188733" y="5407849"/>
                  <a:pt x="1186244" y="5406516"/>
                  <a:pt x="1181265" y="5403851"/>
                </a:cubicBezTo>
                <a:cubicBezTo>
                  <a:pt x="1181265" y="5403851"/>
                  <a:pt x="1183176" y="5403272"/>
                  <a:pt x="1186998" y="5402116"/>
                </a:cubicBezTo>
                <a:close/>
                <a:moveTo>
                  <a:pt x="2494545" y="5400566"/>
                </a:moveTo>
                <a:cubicBezTo>
                  <a:pt x="2494545" y="5400566"/>
                  <a:pt x="2495788" y="5401232"/>
                  <a:pt x="2498277" y="5402566"/>
                </a:cubicBezTo>
                <a:cubicBezTo>
                  <a:pt x="2500768" y="5403898"/>
                  <a:pt x="2503923" y="5403985"/>
                  <a:pt x="2507746" y="5402829"/>
                </a:cubicBezTo>
                <a:lnTo>
                  <a:pt x="2502013" y="5404564"/>
                </a:lnTo>
                <a:cubicBezTo>
                  <a:pt x="2498191" y="5405720"/>
                  <a:pt x="2496280" y="5406299"/>
                  <a:pt x="2496280" y="5406299"/>
                </a:cubicBezTo>
                <a:close/>
                <a:moveTo>
                  <a:pt x="2293731" y="5398774"/>
                </a:moveTo>
                <a:lnTo>
                  <a:pt x="2295467" y="5404506"/>
                </a:lnTo>
                <a:lnTo>
                  <a:pt x="2301199" y="5402772"/>
                </a:lnTo>
                <a:cubicBezTo>
                  <a:pt x="2301199" y="5402772"/>
                  <a:pt x="2298711" y="5401438"/>
                  <a:pt x="2293731" y="5398774"/>
                </a:cubicBezTo>
                <a:close/>
                <a:moveTo>
                  <a:pt x="209337" y="5397676"/>
                </a:moveTo>
                <a:cubicBezTo>
                  <a:pt x="214317" y="5400342"/>
                  <a:pt x="218715" y="5401095"/>
                  <a:pt x="222538" y="5399939"/>
                </a:cubicBezTo>
                <a:lnTo>
                  <a:pt x="224274" y="5405672"/>
                </a:lnTo>
                <a:cubicBezTo>
                  <a:pt x="215474" y="5404163"/>
                  <a:pt x="210116" y="5403699"/>
                  <a:pt x="208204" y="5404277"/>
                </a:cubicBezTo>
                <a:cubicBezTo>
                  <a:pt x="206295" y="5404855"/>
                  <a:pt x="202849" y="5403814"/>
                  <a:pt x="197871" y="5401147"/>
                </a:cubicBezTo>
                <a:close/>
                <a:moveTo>
                  <a:pt x="171467" y="5396623"/>
                </a:moveTo>
                <a:cubicBezTo>
                  <a:pt x="172624" y="5400446"/>
                  <a:pt x="171292" y="5402934"/>
                  <a:pt x="167470" y="5404093"/>
                </a:cubicBezTo>
                <a:lnTo>
                  <a:pt x="165734" y="5398360"/>
                </a:lnTo>
                <a:close/>
                <a:moveTo>
                  <a:pt x="1372874" y="5395914"/>
                </a:moveTo>
                <a:lnTo>
                  <a:pt x="1374609" y="5401647"/>
                </a:lnTo>
                <a:cubicBezTo>
                  <a:pt x="1375767" y="5405469"/>
                  <a:pt x="1375100" y="5406713"/>
                  <a:pt x="1372611" y="5405381"/>
                </a:cubicBezTo>
                <a:cubicBezTo>
                  <a:pt x="1370121" y="5404048"/>
                  <a:pt x="1368587" y="5402427"/>
                  <a:pt x="1368008" y="5400516"/>
                </a:cubicBezTo>
                <a:cubicBezTo>
                  <a:pt x="1367430" y="5398606"/>
                  <a:pt x="1369051" y="5397071"/>
                  <a:pt x="1372874" y="5395914"/>
                </a:cubicBezTo>
                <a:close/>
                <a:moveTo>
                  <a:pt x="1497948" y="5395602"/>
                </a:moveTo>
                <a:cubicBezTo>
                  <a:pt x="1501770" y="5394443"/>
                  <a:pt x="1504259" y="5395777"/>
                  <a:pt x="1505417" y="5399598"/>
                </a:cubicBezTo>
                <a:cubicBezTo>
                  <a:pt x="1505417" y="5399598"/>
                  <a:pt x="1503506" y="5400176"/>
                  <a:pt x="1499684" y="5401333"/>
                </a:cubicBezTo>
                <a:cubicBezTo>
                  <a:pt x="1495862" y="5402491"/>
                  <a:pt x="1493950" y="5403069"/>
                  <a:pt x="1493950" y="5403069"/>
                </a:cubicBezTo>
                <a:cubicBezTo>
                  <a:pt x="1493950" y="5403069"/>
                  <a:pt x="1495282" y="5400580"/>
                  <a:pt x="1497948" y="5395602"/>
                </a:cubicBezTo>
                <a:close/>
                <a:moveTo>
                  <a:pt x="1585153" y="5394236"/>
                </a:moveTo>
                <a:cubicBezTo>
                  <a:pt x="1592797" y="5391922"/>
                  <a:pt x="1599107" y="5392096"/>
                  <a:pt x="1604087" y="5394761"/>
                </a:cubicBezTo>
                <a:lnTo>
                  <a:pt x="1598353" y="5396497"/>
                </a:lnTo>
                <a:cubicBezTo>
                  <a:pt x="1600668" y="5404141"/>
                  <a:pt x="1595515" y="5407788"/>
                  <a:pt x="1582891" y="5407437"/>
                </a:cubicBezTo>
                <a:cubicBezTo>
                  <a:pt x="1574090" y="5405929"/>
                  <a:pt x="1569688" y="5405175"/>
                  <a:pt x="1569688" y="5405175"/>
                </a:cubicBezTo>
                <a:cubicBezTo>
                  <a:pt x="1560888" y="5403667"/>
                  <a:pt x="1554287" y="5402537"/>
                  <a:pt x="1549887" y="5401781"/>
                </a:cubicBezTo>
                <a:cubicBezTo>
                  <a:pt x="1545487" y="5401027"/>
                  <a:pt x="1543286" y="5400650"/>
                  <a:pt x="1543286" y="5400650"/>
                </a:cubicBezTo>
                <a:cubicBezTo>
                  <a:pt x="1542997" y="5399695"/>
                  <a:pt x="1543294" y="5398955"/>
                  <a:pt x="1544177" y="5398425"/>
                </a:cubicBezTo>
                <a:cubicBezTo>
                  <a:pt x="1546828" y="5396841"/>
                  <a:pt x="1554752" y="5397180"/>
                  <a:pt x="1567953" y="5399443"/>
                </a:cubicBezTo>
                <a:cubicBezTo>
                  <a:pt x="1576755" y="5400949"/>
                  <a:pt x="1582489" y="5399214"/>
                  <a:pt x="1585153" y="5394236"/>
                </a:cubicBezTo>
                <a:close/>
                <a:moveTo>
                  <a:pt x="1609820" y="5393027"/>
                </a:moveTo>
                <a:cubicBezTo>
                  <a:pt x="1613642" y="5391869"/>
                  <a:pt x="1616133" y="5393202"/>
                  <a:pt x="1617290" y="5397023"/>
                </a:cubicBezTo>
                <a:lnTo>
                  <a:pt x="1611556" y="5398759"/>
                </a:lnTo>
                <a:close/>
                <a:moveTo>
                  <a:pt x="1302867" y="5392073"/>
                </a:moveTo>
                <a:lnTo>
                  <a:pt x="1291403" y="5395544"/>
                </a:lnTo>
                <a:cubicBezTo>
                  <a:pt x="1282601" y="5394036"/>
                  <a:pt x="1276290" y="5393860"/>
                  <a:pt x="1272467" y="5395018"/>
                </a:cubicBezTo>
                <a:lnTo>
                  <a:pt x="1247800" y="5396227"/>
                </a:lnTo>
                <a:close/>
                <a:moveTo>
                  <a:pt x="1427943" y="5391759"/>
                </a:moveTo>
                <a:cubicBezTo>
                  <a:pt x="1429100" y="5395581"/>
                  <a:pt x="1427766" y="5398071"/>
                  <a:pt x="1423945" y="5399228"/>
                </a:cubicBezTo>
                <a:lnTo>
                  <a:pt x="1422209" y="5393494"/>
                </a:lnTo>
                <a:cubicBezTo>
                  <a:pt x="1422209" y="5393494"/>
                  <a:pt x="1424120" y="5392917"/>
                  <a:pt x="1427943" y="5391759"/>
                </a:cubicBezTo>
                <a:close/>
                <a:moveTo>
                  <a:pt x="5659538" y="5391745"/>
                </a:moveTo>
                <a:cubicBezTo>
                  <a:pt x="5664516" y="5394410"/>
                  <a:pt x="5672074" y="5395251"/>
                  <a:pt x="5682208" y="5394272"/>
                </a:cubicBezTo>
                <a:cubicBezTo>
                  <a:pt x="5692340" y="5393288"/>
                  <a:pt x="5701808" y="5393553"/>
                  <a:pt x="5710609" y="5395059"/>
                </a:cubicBezTo>
                <a:cubicBezTo>
                  <a:pt x="5719410" y="5396567"/>
                  <a:pt x="5726301" y="5398655"/>
                  <a:pt x="5731279" y="5401319"/>
                </a:cubicBezTo>
                <a:cubicBezTo>
                  <a:pt x="5738923" y="5399004"/>
                  <a:pt x="5751547" y="5399355"/>
                  <a:pt x="5769149" y="5402372"/>
                </a:cubicBezTo>
                <a:cubicBezTo>
                  <a:pt x="5774128" y="5405037"/>
                  <a:pt x="5780729" y="5406168"/>
                  <a:pt x="5788952" y="5405765"/>
                </a:cubicBezTo>
                <a:cubicBezTo>
                  <a:pt x="5797175" y="5405362"/>
                  <a:pt x="5801285" y="5405159"/>
                  <a:pt x="5801285" y="5405159"/>
                </a:cubicBezTo>
                <a:cubicBezTo>
                  <a:pt x="5810086" y="5406668"/>
                  <a:pt x="5821087" y="5408554"/>
                  <a:pt x="5834289" y="5410816"/>
                </a:cubicBezTo>
                <a:cubicBezTo>
                  <a:pt x="5847491" y="5413077"/>
                  <a:pt x="5854091" y="5414208"/>
                  <a:pt x="5854091" y="5414208"/>
                </a:cubicBezTo>
                <a:cubicBezTo>
                  <a:pt x="5855248" y="5418029"/>
                  <a:pt x="5849515" y="5419765"/>
                  <a:pt x="5836893" y="5419416"/>
                </a:cubicBezTo>
                <a:cubicBezTo>
                  <a:pt x="5805510" y="5412225"/>
                  <a:pt x="5784086" y="5410366"/>
                  <a:pt x="5772620" y="5413838"/>
                </a:cubicBezTo>
                <a:cubicBezTo>
                  <a:pt x="5772620" y="5413838"/>
                  <a:pt x="5768219" y="5413083"/>
                  <a:pt x="5759417" y="5411576"/>
                </a:cubicBezTo>
                <a:lnTo>
                  <a:pt x="5714081" y="5406525"/>
                </a:lnTo>
                <a:cubicBezTo>
                  <a:pt x="5692656" y="5404666"/>
                  <a:pt x="5681944" y="5403737"/>
                  <a:pt x="5681944" y="5403737"/>
                </a:cubicBezTo>
                <a:cubicBezTo>
                  <a:pt x="5678122" y="5404895"/>
                  <a:pt x="5674966" y="5404808"/>
                  <a:pt x="5672476" y="5403475"/>
                </a:cubicBezTo>
                <a:cubicBezTo>
                  <a:pt x="5669987" y="5402142"/>
                  <a:pt x="5666831" y="5402053"/>
                  <a:pt x="5663009" y="5403211"/>
                </a:cubicBezTo>
                <a:close/>
                <a:moveTo>
                  <a:pt x="1346470" y="5391390"/>
                </a:moveTo>
                <a:lnTo>
                  <a:pt x="1359672" y="5393652"/>
                </a:lnTo>
                <a:cubicBezTo>
                  <a:pt x="1359672" y="5393652"/>
                  <a:pt x="1358717" y="5393941"/>
                  <a:pt x="1356805" y="5394519"/>
                </a:cubicBezTo>
                <a:cubicBezTo>
                  <a:pt x="1354896" y="5395098"/>
                  <a:pt x="1352028" y="5395967"/>
                  <a:pt x="1348207" y="5397123"/>
                </a:cubicBezTo>
                <a:close/>
                <a:moveTo>
                  <a:pt x="1202461" y="5391176"/>
                </a:moveTo>
                <a:cubicBezTo>
                  <a:pt x="1206283" y="5390019"/>
                  <a:pt x="1210684" y="5390773"/>
                  <a:pt x="1215663" y="5393438"/>
                </a:cubicBezTo>
                <a:lnTo>
                  <a:pt x="1209930" y="5395174"/>
                </a:lnTo>
                <a:close/>
                <a:moveTo>
                  <a:pt x="2360265" y="5391148"/>
                </a:moveTo>
                <a:cubicBezTo>
                  <a:pt x="2374046" y="5395322"/>
                  <a:pt x="2387248" y="5397583"/>
                  <a:pt x="2399869" y="5397935"/>
                </a:cubicBezTo>
                <a:lnTo>
                  <a:pt x="2426273" y="5402459"/>
                </a:lnTo>
                <a:lnTo>
                  <a:pt x="2445208" y="5402985"/>
                </a:lnTo>
                <a:cubicBezTo>
                  <a:pt x="2471963" y="5394885"/>
                  <a:pt x="2486497" y="5394657"/>
                  <a:pt x="2488811" y="5402302"/>
                </a:cubicBezTo>
                <a:cubicBezTo>
                  <a:pt x="2489968" y="5406124"/>
                  <a:pt x="2474101" y="5408842"/>
                  <a:pt x="2441211" y="5410453"/>
                </a:cubicBezTo>
                <a:cubicBezTo>
                  <a:pt x="2361650" y="5409505"/>
                  <a:pt x="2316137" y="5410766"/>
                  <a:pt x="2304671" y="5414237"/>
                </a:cubicBezTo>
                <a:cubicBezTo>
                  <a:pt x="2297027" y="5416551"/>
                  <a:pt x="2291004" y="5417331"/>
                  <a:pt x="2286604" y="5416578"/>
                </a:cubicBezTo>
                <a:cubicBezTo>
                  <a:pt x="2282204" y="5415823"/>
                  <a:pt x="2279424" y="5413535"/>
                  <a:pt x="2278268" y="5409713"/>
                </a:cubicBezTo>
                <a:cubicBezTo>
                  <a:pt x="2274446" y="5410870"/>
                  <a:pt x="2272535" y="5411448"/>
                  <a:pt x="2272535" y="5411448"/>
                </a:cubicBezTo>
                <a:cubicBezTo>
                  <a:pt x="2268712" y="5412606"/>
                  <a:pt x="2266224" y="5411274"/>
                  <a:pt x="2265066" y="5407452"/>
                </a:cubicBezTo>
                <a:lnTo>
                  <a:pt x="2270799" y="5405716"/>
                </a:lnTo>
                <a:cubicBezTo>
                  <a:pt x="2274621" y="5404559"/>
                  <a:pt x="2277865" y="5401490"/>
                  <a:pt x="2280529" y="5396511"/>
                </a:cubicBezTo>
                <a:cubicBezTo>
                  <a:pt x="2284063" y="5394400"/>
                  <a:pt x="2287246" y="5392850"/>
                  <a:pt x="2290074" y="5391863"/>
                </a:cubicBezTo>
                <a:cubicBezTo>
                  <a:pt x="2298565" y="5388900"/>
                  <a:pt x="2303895" y="5391003"/>
                  <a:pt x="2306065" y="5398169"/>
                </a:cubicBezTo>
                <a:cubicBezTo>
                  <a:pt x="2308958" y="5407724"/>
                  <a:pt x="2315559" y="5408854"/>
                  <a:pt x="2325868" y="5401562"/>
                </a:cubicBezTo>
                <a:cubicBezTo>
                  <a:pt x="2328533" y="5396584"/>
                  <a:pt x="2339998" y="5393112"/>
                  <a:pt x="2360265" y="5391148"/>
                </a:cubicBezTo>
                <a:close/>
                <a:moveTo>
                  <a:pt x="3266185" y="5386014"/>
                </a:moveTo>
                <a:lnTo>
                  <a:pt x="3273654" y="5390012"/>
                </a:lnTo>
                <a:cubicBezTo>
                  <a:pt x="3269832" y="5391169"/>
                  <a:pt x="3267632" y="5390791"/>
                  <a:pt x="3267053" y="5388880"/>
                </a:cubicBezTo>
                <a:cubicBezTo>
                  <a:pt x="3266474" y="5386970"/>
                  <a:pt x="3266185" y="5386014"/>
                  <a:pt x="3266185" y="5386014"/>
                </a:cubicBezTo>
                <a:close/>
                <a:moveTo>
                  <a:pt x="3453796" y="5385546"/>
                </a:moveTo>
                <a:cubicBezTo>
                  <a:pt x="3462596" y="5387053"/>
                  <a:pt x="3466997" y="5387806"/>
                  <a:pt x="3466997" y="5387806"/>
                </a:cubicBezTo>
                <a:lnTo>
                  <a:pt x="3461264" y="5389542"/>
                </a:lnTo>
                <a:lnTo>
                  <a:pt x="3449800" y="5393013"/>
                </a:lnTo>
                <a:lnTo>
                  <a:pt x="3448065" y="5387280"/>
                </a:lnTo>
                <a:close/>
                <a:moveTo>
                  <a:pt x="3084307" y="5384748"/>
                </a:moveTo>
                <a:cubicBezTo>
                  <a:pt x="3085464" y="5388570"/>
                  <a:pt x="3085087" y="5390770"/>
                  <a:pt x="3083176" y="5391349"/>
                </a:cubicBezTo>
                <a:cubicBezTo>
                  <a:pt x="3081265" y="5391928"/>
                  <a:pt x="3079731" y="5390305"/>
                  <a:pt x="3078575" y="5386482"/>
                </a:cubicBezTo>
                <a:close/>
                <a:moveTo>
                  <a:pt x="1763559" y="5384035"/>
                </a:moveTo>
                <a:cubicBezTo>
                  <a:pt x="1768539" y="5386700"/>
                  <a:pt x="1772940" y="5387455"/>
                  <a:pt x="1776761" y="5386298"/>
                </a:cubicBezTo>
                <a:cubicBezTo>
                  <a:pt x="1798186" y="5388156"/>
                  <a:pt x="1811388" y="5390418"/>
                  <a:pt x="1816367" y="5393083"/>
                </a:cubicBezTo>
                <a:lnTo>
                  <a:pt x="1810634" y="5394819"/>
                </a:lnTo>
                <a:lnTo>
                  <a:pt x="1804901" y="5396554"/>
                </a:lnTo>
                <a:lnTo>
                  <a:pt x="1835302" y="5393610"/>
                </a:lnTo>
                <a:cubicBezTo>
                  <a:pt x="1841789" y="5387473"/>
                  <a:pt x="1862633" y="5387421"/>
                  <a:pt x="1897838" y="5393453"/>
                </a:cubicBezTo>
                <a:cubicBezTo>
                  <a:pt x="1901661" y="5392296"/>
                  <a:pt x="1906726" y="5391806"/>
                  <a:pt x="1913039" y="5391981"/>
                </a:cubicBezTo>
                <a:cubicBezTo>
                  <a:pt x="1919350" y="5392157"/>
                  <a:pt x="1922506" y="5392244"/>
                  <a:pt x="1922506" y="5392244"/>
                </a:cubicBezTo>
                <a:cubicBezTo>
                  <a:pt x="1954239" y="5386810"/>
                  <a:pt x="1977574" y="5388091"/>
                  <a:pt x="1992512" y="5396085"/>
                </a:cubicBezTo>
                <a:cubicBezTo>
                  <a:pt x="1996334" y="5394928"/>
                  <a:pt x="2002355" y="5394148"/>
                  <a:pt x="2010578" y="5393745"/>
                </a:cubicBezTo>
                <a:cubicBezTo>
                  <a:pt x="2018802" y="5393342"/>
                  <a:pt x="2022334" y="5391229"/>
                  <a:pt x="2021178" y="5387407"/>
                </a:cubicBezTo>
                <a:lnTo>
                  <a:pt x="2047580" y="5391931"/>
                </a:lnTo>
                <a:lnTo>
                  <a:pt x="2041847" y="5393667"/>
                </a:lnTo>
                <a:lnTo>
                  <a:pt x="2037850" y="5401135"/>
                </a:lnTo>
                <a:cubicBezTo>
                  <a:pt x="2045494" y="5398821"/>
                  <a:pt x="2051227" y="5397086"/>
                  <a:pt x="2055048" y="5395928"/>
                </a:cubicBezTo>
                <a:cubicBezTo>
                  <a:pt x="2058870" y="5394772"/>
                  <a:pt x="2061071" y="5395148"/>
                  <a:pt x="2061650" y="5397059"/>
                </a:cubicBezTo>
                <a:cubicBezTo>
                  <a:pt x="2062229" y="5398971"/>
                  <a:pt x="2066629" y="5399724"/>
                  <a:pt x="2074851" y="5399322"/>
                </a:cubicBezTo>
                <a:cubicBezTo>
                  <a:pt x="2083074" y="5398918"/>
                  <a:pt x="2087185" y="5398717"/>
                  <a:pt x="2087185" y="5398717"/>
                </a:cubicBezTo>
                <a:lnTo>
                  <a:pt x="2106120" y="5399243"/>
                </a:lnTo>
                <a:cubicBezTo>
                  <a:pt x="2116079" y="5404573"/>
                  <a:pt x="2124879" y="5406082"/>
                  <a:pt x="2132523" y="5403767"/>
                </a:cubicBezTo>
                <a:cubicBezTo>
                  <a:pt x="2152790" y="5401805"/>
                  <a:pt x="2167324" y="5401577"/>
                  <a:pt x="2176125" y="5403085"/>
                </a:cubicBezTo>
                <a:cubicBezTo>
                  <a:pt x="2181105" y="5405749"/>
                  <a:pt x="2187417" y="5405925"/>
                  <a:pt x="2195060" y="5403610"/>
                </a:cubicBezTo>
                <a:cubicBezTo>
                  <a:pt x="2202705" y="5401297"/>
                  <a:pt x="2206237" y="5399185"/>
                  <a:pt x="2205659" y="5397272"/>
                </a:cubicBezTo>
                <a:cubicBezTo>
                  <a:pt x="2205079" y="5395362"/>
                  <a:pt x="2206702" y="5393828"/>
                  <a:pt x="2210524" y="5392672"/>
                </a:cubicBezTo>
                <a:cubicBezTo>
                  <a:pt x="2214346" y="5391513"/>
                  <a:pt x="2217212" y="5390646"/>
                  <a:pt x="2219123" y="5390068"/>
                </a:cubicBezTo>
                <a:cubicBezTo>
                  <a:pt x="2221034" y="5389488"/>
                  <a:pt x="2221990" y="5389200"/>
                  <a:pt x="2221990" y="5389200"/>
                </a:cubicBezTo>
                <a:cubicBezTo>
                  <a:pt x="2225813" y="5388043"/>
                  <a:pt x="2228302" y="5389375"/>
                  <a:pt x="2229459" y="5393196"/>
                </a:cubicBezTo>
                <a:cubicBezTo>
                  <a:pt x="2230616" y="5397018"/>
                  <a:pt x="2232440" y="5399597"/>
                  <a:pt x="2234928" y="5400929"/>
                </a:cubicBezTo>
                <a:cubicBezTo>
                  <a:pt x="2237418" y="5402262"/>
                  <a:pt x="2240575" y="5402349"/>
                  <a:pt x="2244396" y="5401192"/>
                </a:cubicBezTo>
                <a:cubicBezTo>
                  <a:pt x="2248218" y="5400035"/>
                  <a:pt x="2252618" y="5400789"/>
                  <a:pt x="2257597" y="5403453"/>
                </a:cubicBezTo>
                <a:lnTo>
                  <a:pt x="2259333" y="5409188"/>
                </a:lnTo>
                <a:cubicBezTo>
                  <a:pt x="2254353" y="5406523"/>
                  <a:pt x="2246132" y="5406925"/>
                  <a:pt x="2234665" y="5410395"/>
                </a:cubicBezTo>
                <a:cubicBezTo>
                  <a:pt x="2222042" y="5410047"/>
                  <a:pt x="2209418" y="5409695"/>
                  <a:pt x="2196796" y="5409344"/>
                </a:cubicBezTo>
                <a:cubicBezTo>
                  <a:pt x="2192975" y="5410500"/>
                  <a:pt x="2186662" y="5410325"/>
                  <a:pt x="2177861" y="5408816"/>
                </a:cubicBezTo>
                <a:cubicBezTo>
                  <a:pt x="2169061" y="5407309"/>
                  <a:pt x="2161503" y="5406468"/>
                  <a:pt x="2155192" y="5406293"/>
                </a:cubicBezTo>
                <a:cubicBezTo>
                  <a:pt x="2148882" y="5406116"/>
                  <a:pt x="2141613" y="5406230"/>
                  <a:pt x="2133392" y="5406634"/>
                </a:cubicBezTo>
                <a:cubicBezTo>
                  <a:pt x="2125168" y="5407036"/>
                  <a:pt x="2117235" y="5408395"/>
                  <a:pt x="2109591" y="5410709"/>
                </a:cubicBezTo>
                <a:lnTo>
                  <a:pt x="2065988" y="5411391"/>
                </a:lnTo>
                <a:cubicBezTo>
                  <a:pt x="2058344" y="5413706"/>
                  <a:pt x="2053190" y="5417353"/>
                  <a:pt x="2050525" y="5422332"/>
                </a:cubicBezTo>
                <a:cubicBezTo>
                  <a:pt x="2046703" y="5423489"/>
                  <a:pt x="2040391" y="5423313"/>
                  <a:pt x="2031591" y="5421805"/>
                </a:cubicBezTo>
                <a:cubicBezTo>
                  <a:pt x="2023946" y="5424119"/>
                  <a:pt x="2018880" y="5424610"/>
                  <a:pt x="2016390" y="5423277"/>
                </a:cubicBezTo>
                <a:cubicBezTo>
                  <a:pt x="2013901" y="5421944"/>
                  <a:pt x="2012656" y="5421279"/>
                  <a:pt x="2012656" y="5421279"/>
                </a:cubicBezTo>
                <a:lnTo>
                  <a:pt x="2005186" y="5417282"/>
                </a:lnTo>
                <a:lnTo>
                  <a:pt x="1991985" y="5415019"/>
                </a:lnTo>
                <a:lnTo>
                  <a:pt x="1973051" y="5414494"/>
                </a:lnTo>
                <a:cubicBezTo>
                  <a:pt x="1974207" y="5418314"/>
                  <a:pt x="1976698" y="5419647"/>
                  <a:pt x="1980520" y="5418491"/>
                </a:cubicBezTo>
                <a:cubicBezTo>
                  <a:pt x="1980520" y="5418491"/>
                  <a:pt x="1981764" y="5419157"/>
                  <a:pt x="1984254" y="5420490"/>
                </a:cubicBezTo>
                <a:cubicBezTo>
                  <a:pt x="1986743" y="5421822"/>
                  <a:pt x="1989899" y="5421909"/>
                  <a:pt x="1993721" y="5420753"/>
                </a:cubicBezTo>
                <a:cubicBezTo>
                  <a:pt x="1997543" y="5419595"/>
                  <a:pt x="2000033" y="5420928"/>
                  <a:pt x="2001190" y="5424751"/>
                </a:cubicBezTo>
                <a:cubicBezTo>
                  <a:pt x="2002346" y="5428573"/>
                  <a:pt x="2002926" y="5430483"/>
                  <a:pt x="2002926" y="5430483"/>
                </a:cubicBezTo>
                <a:lnTo>
                  <a:pt x="1991459" y="5433954"/>
                </a:lnTo>
                <a:lnTo>
                  <a:pt x="1955851" y="5419701"/>
                </a:lnTo>
                <a:lnTo>
                  <a:pt x="1935181" y="5413440"/>
                </a:lnTo>
                <a:cubicBezTo>
                  <a:pt x="1935181" y="5413440"/>
                  <a:pt x="1933271" y="5414019"/>
                  <a:pt x="1929448" y="5415175"/>
                </a:cubicBezTo>
                <a:cubicBezTo>
                  <a:pt x="1925626" y="5416334"/>
                  <a:pt x="1923137" y="5415000"/>
                  <a:pt x="1921979" y="5411178"/>
                </a:cubicBezTo>
                <a:lnTo>
                  <a:pt x="1916246" y="5412915"/>
                </a:lnTo>
                <a:cubicBezTo>
                  <a:pt x="1911268" y="5410250"/>
                  <a:pt x="1899310" y="5408653"/>
                  <a:pt x="1880376" y="5408127"/>
                </a:cubicBezTo>
                <a:cubicBezTo>
                  <a:pt x="1861441" y="5407600"/>
                  <a:pt x="1846241" y="5409073"/>
                  <a:pt x="1834775" y="5412544"/>
                </a:cubicBezTo>
                <a:cubicBezTo>
                  <a:pt x="1829796" y="5409879"/>
                  <a:pt x="1820994" y="5408371"/>
                  <a:pt x="1808372" y="5408021"/>
                </a:cubicBezTo>
                <a:cubicBezTo>
                  <a:pt x="1795748" y="5407670"/>
                  <a:pt x="1783125" y="5407318"/>
                  <a:pt x="1770502" y="5406968"/>
                </a:cubicBezTo>
                <a:cubicBezTo>
                  <a:pt x="1716187" y="5406721"/>
                  <a:pt x="1687120" y="5407175"/>
                  <a:pt x="1683298" y="5408333"/>
                </a:cubicBezTo>
                <a:lnTo>
                  <a:pt x="1702758" y="5389925"/>
                </a:lnTo>
                <a:lnTo>
                  <a:pt x="1704493" y="5395657"/>
                </a:lnTo>
                <a:cubicBezTo>
                  <a:pt x="1700672" y="5396815"/>
                  <a:pt x="1700005" y="5398059"/>
                  <a:pt x="1702496" y="5399391"/>
                </a:cubicBezTo>
                <a:cubicBezTo>
                  <a:pt x="1704985" y="5400725"/>
                  <a:pt x="1708140" y="5400812"/>
                  <a:pt x="1711962" y="5399655"/>
                </a:cubicBezTo>
                <a:cubicBezTo>
                  <a:pt x="1716942" y="5402320"/>
                  <a:pt x="1721342" y="5403075"/>
                  <a:pt x="1725165" y="5401917"/>
                </a:cubicBezTo>
                <a:cubicBezTo>
                  <a:pt x="1728985" y="5400760"/>
                  <a:pt x="1730319" y="5398271"/>
                  <a:pt x="1729162" y="5394449"/>
                </a:cubicBezTo>
                <a:lnTo>
                  <a:pt x="1734894" y="5392713"/>
                </a:lnTo>
                <a:cubicBezTo>
                  <a:pt x="1736051" y="5396535"/>
                  <a:pt x="1739873" y="5395378"/>
                  <a:pt x="1746361" y="5389242"/>
                </a:cubicBezTo>
                <a:close/>
                <a:moveTo>
                  <a:pt x="7134025" y="5383468"/>
                </a:moveTo>
                <a:lnTo>
                  <a:pt x="7147227" y="5385728"/>
                </a:lnTo>
                <a:cubicBezTo>
                  <a:pt x="7139583" y="5388042"/>
                  <a:pt x="7133271" y="5387867"/>
                  <a:pt x="7128292" y="5385203"/>
                </a:cubicBezTo>
                <a:close/>
                <a:moveTo>
                  <a:pt x="101723" y="5383316"/>
                </a:moveTo>
                <a:cubicBezTo>
                  <a:pt x="108037" y="5383490"/>
                  <a:pt x="111770" y="5385490"/>
                  <a:pt x="112927" y="5389312"/>
                </a:cubicBezTo>
                <a:lnTo>
                  <a:pt x="122132" y="5399042"/>
                </a:lnTo>
                <a:lnTo>
                  <a:pt x="129599" y="5403040"/>
                </a:lnTo>
                <a:lnTo>
                  <a:pt x="123868" y="5404775"/>
                </a:lnTo>
                <a:cubicBezTo>
                  <a:pt x="115066" y="5403268"/>
                  <a:pt x="106265" y="5401760"/>
                  <a:pt x="97464" y="5400251"/>
                </a:cubicBezTo>
                <a:cubicBezTo>
                  <a:pt x="83683" y="5396079"/>
                  <a:pt x="80036" y="5390923"/>
                  <a:pt x="86523" y="5384788"/>
                </a:cubicBezTo>
                <a:cubicBezTo>
                  <a:pt x="90347" y="5383630"/>
                  <a:pt x="95413" y="5383139"/>
                  <a:pt x="101723" y="5383316"/>
                </a:cubicBezTo>
                <a:close/>
                <a:moveTo>
                  <a:pt x="3109866" y="5381313"/>
                </a:moveTo>
                <a:cubicBezTo>
                  <a:pt x="3121115" y="5377124"/>
                  <a:pt x="3129041" y="5377464"/>
                  <a:pt x="3133642" y="5382329"/>
                </a:cubicBezTo>
                <a:cubicBezTo>
                  <a:pt x="3125999" y="5384644"/>
                  <a:pt x="3120265" y="5386379"/>
                  <a:pt x="3116443" y="5387536"/>
                </a:cubicBezTo>
                <a:cubicBezTo>
                  <a:pt x="3107643" y="5386028"/>
                  <a:pt x="3101331" y="5385853"/>
                  <a:pt x="3097509" y="5387009"/>
                </a:cubicBezTo>
                <a:cubicBezTo>
                  <a:pt x="3101997" y="5384608"/>
                  <a:pt x="3106116" y="5382708"/>
                  <a:pt x="3109866" y="5381313"/>
                </a:cubicBezTo>
                <a:close/>
                <a:moveTo>
                  <a:pt x="6306974" y="5380372"/>
                </a:moveTo>
                <a:cubicBezTo>
                  <a:pt x="6315197" y="5379969"/>
                  <a:pt x="6319885" y="5381678"/>
                  <a:pt x="6321043" y="5385501"/>
                </a:cubicBezTo>
                <a:cubicBezTo>
                  <a:pt x="6312242" y="5383992"/>
                  <a:pt x="6306886" y="5383527"/>
                  <a:pt x="6304976" y="5384106"/>
                </a:cubicBezTo>
                <a:cubicBezTo>
                  <a:pt x="6303064" y="5384685"/>
                  <a:pt x="6300864" y="5384308"/>
                  <a:pt x="6298373" y="5382975"/>
                </a:cubicBezTo>
                <a:cubicBezTo>
                  <a:pt x="6295884" y="5381642"/>
                  <a:pt x="6294640" y="5380977"/>
                  <a:pt x="6294640" y="5380977"/>
                </a:cubicBezTo>
                <a:cubicBezTo>
                  <a:pt x="6294640" y="5380977"/>
                  <a:pt x="6298750" y="5380774"/>
                  <a:pt x="6306974" y="5380372"/>
                </a:cubicBezTo>
                <a:close/>
                <a:moveTo>
                  <a:pt x="598287" y="5380066"/>
                </a:moveTo>
                <a:lnTo>
                  <a:pt x="594290" y="5387535"/>
                </a:lnTo>
                <a:cubicBezTo>
                  <a:pt x="593132" y="5383712"/>
                  <a:pt x="592554" y="5381801"/>
                  <a:pt x="592554" y="5381801"/>
                </a:cubicBezTo>
                <a:cubicBezTo>
                  <a:pt x="596377" y="5380644"/>
                  <a:pt x="598287" y="5380066"/>
                  <a:pt x="598287" y="5380066"/>
                </a:cubicBezTo>
                <a:close/>
                <a:moveTo>
                  <a:pt x="5543326" y="5379987"/>
                </a:moveTo>
                <a:cubicBezTo>
                  <a:pt x="5551549" y="5379585"/>
                  <a:pt x="5560061" y="5380136"/>
                  <a:pt x="5568862" y="5381644"/>
                </a:cubicBezTo>
                <a:cubicBezTo>
                  <a:pt x="5601753" y="5380032"/>
                  <a:pt x="5618777" y="5381137"/>
                  <a:pt x="5619933" y="5384960"/>
                </a:cubicBezTo>
                <a:cubicBezTo>
                  <a:pt x="5619933" y="5384960"/>
                  <a:pt x="5621178" y="5385624"/>
                  <a:pt x="5623668" y="5386957"/>
                </a:cubicBezTo>
                <a:cubicBezTo>
                  <a:pt x="5626157" y="5388291"/>
                  <a:pt x="5629891" y="5390289"/>
                  <a:pt x="5634871" y="5392954"/>
                </a:cubicBezTo>
                <a:cubicBezTo>
                  <a:pt x="5647494" y="5393305"/>
                  <a:pt x="5653805" y="5393480"/>
                  <a:pt x="5653805" y="5393480"/>
                </a:cubicBezTo>
                <a:cubicBezTo>
                  <a:pt x="5646161" y="5395795"/>
                  <a:pt x="5637938" y="5396198"/>
                  <a:pt x="5629137" y="5394691"/>
                </a:cubicBezTo>
                <a:cubicBezTo>
                  <a:pt x="5620336" y="5393182"/>
                  <a:pt x="5608669" y="5392542"/>
                  <a:pt x="5594135" y="5392769"/>
                </a:cubicBezTo>
                <a:cubicBezTo>
                  <a:pt x="5579600" y="5392997"/>
                  <a:pt x="5568888" y="5392068"/>
                  <a:pt x="5561998" y="5389980"/>
                </a:cubicBezTo>
                <a:cubicBezTo>
                  <a:pt x="5555108" y="5387894"/>
                  <a:pt x="5549752" y="5387430"/>
                  <a:pt x="5545930" y="5388587"/>
                </a:cubicBezTo>
                <a:cubicBezTo>
                  <a:pt x="5542108" y="5389743"/>
                  <a:pt x="5535796" y="5389569"/>
                  <a:pt x="5526995" y="5388060"/>
                </a:cubicBezTo>
                <a:cubicBezTo>
                  <a:pt x="5526995" y="5388060"/>
                  <a:pt x="5524795" y="5387684"/>
                  <a:pt x="5520394" y="5386929"/>
                </a:cubicBezTo>
                <a:cubicBezTo>
                  <a:pt x="5515994" y="5386174"/>
                  <a:pt x="5511882" y="5386377"/>
                  <a:pt x="5508061" y="5387533"/>
                </a:cubicBezTo>
                <a:cubicBezTo>
                  <a:pt x="5504239" y="5388691"/>
                  <a:pt x="5499838" y="5387937"/>
                  <a:pt x="5494859" y="5385271"/>
                </a:cubicBezTo>
                <a:lnTo>
                  <a:pt x="5525259" y="5382327"/>
                </a:lnTo>
                <a:cubicBezTo>
                  <a:pt x="5529082" y="5381170"/>
                  <a:pt x="5535103" y="5380390"/>
                  <a:pt x="5543326" y="5379987"/>
                </a:cubicBezTo>
                <a:close/>
                <a:moveTo>
                  <a:pt x="6494586" y="5379902"/>
                </a:moveTo>
                <a:cubicBezTo>
                  <a:pt x="6507787" y="5382165"/>
                  <a:pt x="6514388" y="5383296"/>
                  <a:pt x="6514388" y="5383296"/>
                </a:cubicBezTo>
                <a:lnTo>
                  <a:pt x="6478254" y="5387976"/>
                </a:lnTo>
                <a:cubicBezTo>
                  <a:pt x="6468295" y="5382645"/>
                  <a:pt x="6463316" y="5379981"/>
                  <a:pt x="6463316" y="5379981"/>
                </a:cubicBezTo>
                <a:cubicBezTo>
                  <a:pt x="6470960" y="5377667"/>
                  <a:pt x="6481384" y="5377641"/>
                  <a:pt x="6494586" y="5379902"/>
                </a:cubicBezTo>
                <a:close/>
                <a:moveTo>
                  <a:pt x="3323252" y="5378126"/>
                </a:moveTo>
                <a:cubicBezTo>
                  <a:pt x="3342187" y="5378653"/>
                  <a:pt x="3354144" y="5380247"/>
                  <a:pt x="3359123" y="5382913"/>
                </a:cubicBezTo>
                <a:cubicBezTo>
                  <a:pt x="3364103" y="5385577"/>
                  <a:pt x="3368502" y="5386332"/>
                  <a:pt x="3372324" y="5385175"/>
                </a:cubicBezTo>
                <a:cubicBezTo>
                  <a:pt x="3372324" y="5385175"/>
                  <a:pt x="3374235" y="5384597"/>
                  <a:pt x="3378058" y="5383439"/>
                </a:cubicBezTo>
                <a:cubicBezTo>
                  <a:pt x="3381879" y="5382282"/>
                  <a:pt x="3384370" y="5383614"/>
                  <a:pt x="3385526" y="5387437"/>
                </a:cubicBezTo>
                <a:cubicBezTo>
                  <a:pt x="3393170" y="5385122"/>
                  <a:pt x="3400437" y="5385009"/>
                  <a:pt x="3407327" y="5387095"/>
                </a:cubicBezTo>
                <a:cubicBezTo>
                  <a:pt x="3414218" y="5389182"/>
                  <a:pt x="3417664" y="5390224"/>
                  <a:pt x="3417664" y="5390224"/>
                </a:cubicBezTo>
                <a:cubicBezTo>
                  <a:pt x="3413839" y="5391382"/>
                  <a:pt x="3405618" y="5391785"/>
                  <a:pt x="3392995" y="5391435"/>
                </a:cubicBezTo>
                <a:cubicBezTo>
                  <a:pt x="3380371" y="5391084"/>
                  <a:pt x="3370905" y="5390820"/>
                  <a:pt x="3364592" y="5390645"/>
                </a:cubicBezTo>
                <a:cubicBezTo>
                  <a:pt x="3358280" y="5390470"/>
                  <a:pt x="3353214" y="5390960"/>
                  <a:pt x="3349393" y="5392117"/>
                </a:cubicBezTo>
                <a:cubicBezTo>
                  <a:pt x="3345570" y="5393273"/>
                  <a:pt x="3343660" y="5393852"/>
                  <a:pt x="3343660" y="5393852"/>
                </a:cubicBezTo>
                <a:lnTo>
                  <a:pt x="3336191" y="5389855"/>
                </a:lnTo>
                <a:lnTo>
                  <a:pt x="3322989" y="5387592"/>
                </a:lnTo>
                <a:cubicBezTo>
                  <a:pt x="3321832" y="5383772"/>
                  <a:pt x="3311698" y="5384753"/>
                  <a:pt x="3292588" y="5390539"/>
                </a:cubicBezTo>
                <a:lnTo>
                  <a:pt x="3271918" y="5384278"/>
                </a:lnTo>
                <a:cubicBezTo>
                  <a:pt x="3275741" y="5383121"/>
                  <a:pt x="3279852" y="5382919"/>
                  <a:pt x="3284253" y="5383674"/>
                </a:cubicBezTo>
                <a:cubicBezTo>
                  <a:pt x="3288653" y="5384428"/>
                  <a:pt x="3291519" y="5383560"/>
                  <a:pt x="3292851" y="5381071"/>
                </a:cubicBezTo>
                <a:cubicBezTo>
                  <a:pt x="3294184" y="5378581"/>
                  <a:pt x="3304319" y="5377600"/>
                  <a:pt x="3323252" y="5378126"/>
                </a:cubicBezTo>
                <a:close/>
                <a:moveTo>
                  <a:pt x="7086952" y="5372684"/>
                </a:moveTo>
                <a:cubicBezTo>
                  <a:pt x="7091931" y="5375349"/>
                  <a:pt x="7094999" y="5378592"/>
                  <a:pt x="7096156" y="5382414"/>
                </a:cubicBezTo>
                <a:lnTo>
                  <a:pt x="7084690" y="5385885"/>
                </a:lnTo>
                <a:cubicBezTo>
                  <a:pt x="7080868" y="5387042"/>
                  <a:pt x="7078378" y="5385709"/>
                  <a:pt x="7077221" y="5381888"/>
                </a:cubicBezTo>
                <a:close/>
                <a:moveTo>
                  <a:pt x="7562581" y="5372641"/>
                </a:moveTo>
                <a:lnTo>
                  <a:pt x="7575783" y="5374903"/>
                </a:lnTo>
                <a:cubicBezTo>
                  <a:pt x="7571960" y="5376059"/>
                  <a:pt x="7568805" y="5375973"/>
                  <a:pt x="7566316" y="5374640"/>
                </a:cubicBezTo>
                <a:cubicBezTo>
                  <a:pt x="7563826" y="5373308"/>
                  <a:pt x="7562581" y="5372641"/>
                  <a:pt x="7562581" y="5372641"/>
                </a:cubicBezTo>
                <a:close/>
                <a:moveTo>
                  <a:pt x="7517243" y="5367592"/>
                </a:moveTo>
                <a:lnTo>
                  <a:pt x="7562581" y="5372641"/>
                </a:lnTo>
                <a:cubicBezTo>
                  <a:pt x="7561248" y="5375132"/>
                  <a:pt x="7556327" y="5376100"/>
                  <a:pt x="7547815" y="5375547"/>
                </a:cubicBezTo>
                <a:cubicBezTo>
                  <a:pt x="7539303" y="5374995"/>
                  <a:pt x="7527201" y="5372921"/>
                  <a:pt x="7511510" y="5369327"/>
                </a:cubicBezTo>
                <a:close/>
                <a:moveTo>
                  <a:pt x="8017539" y="5366340"/>
                </a:moveTo>
                <a:cubicBezTo>
                  <a:pt x="8041629" y="5363220"/>
                  <a:pt x="8058653" y="5364324"/>
                  <a:pt x="8068611" y="5369654"/>
                </a:cubicBezTo>
                <a:lnTo>
                  <a:pt x="8032478" y="5374334"/>
                </a:lnTo>
                <a:cubicBezTo>
                  <a:pt x="8027498" y="5371670"/>
                  <a:pt x="8022519" y="5369004"/>
                  <a:pt x="8017539" y="5366340"/>
                </a:cubicBezTo>
                <a:close/>
                <a:moveTo>
                  <a:pt x="3056694" y="5355557"/>
                </a:moveTo>
                <a:cubicBezTo>
                  <a:pt x="3060517" y="5354399"/>
                  <a:pt x="3063006" y="5355732"/>
                  <a:pt x="3064162" y="5359554"/>
                </a:cubicBezTo>
                <a:cubicBezTo>
                  <a:pt x="3064162" y="5359554"/>
                  <a:pt x="3063497" y="5360798"/>
                  <a:pt x="3062165" y="5363287"/>
                </a:cubicBezTo>
                <a:cubicBezTo>
                  <a:pt x="3060832" y="5365778"/>
                  <a:pt x="3057677" y="5365689"/>
                  <a:pt x="3052697" y="5363024"/>
                </a:cubicBezTo>
                <a:close/>
                <a:moveTo>
                  <a:pt x="2624669" y="5354915"/>
                </a:moveTo>
                <a:lnTo>
                  <a:pt x="2632135" y="5358914"/>
                </a:lnTo>
                <a:lnTo>
                  <a:pt x="2620670" y="5362384"/>
                </a:lnTo>
                <a:lnTo>
                  <a:pt x="2618934" y="5356650"/>
                </a:lnTo>
                <a:cubicBezTo>
                  <a:pt x="2622757" y="5355494"/>
                  <a:pt x="2624669" y="5354915"/>
                  <a:pt x="2624669" y="5354915"/>
                </a:cubicBezTo>
                <a:close/>
                <a:moveTo>
                  <a:pt x="3402410" y="5354610"/>
                </a:moveTo>
                <a:lnTo>
                  <a:pt x="3408985" y="5361559"/>
                </a:lnTo>
                <a:cubicBezTo>
                  <a:pt x="3408985" y="5361559"/>
                  <a:pt x="3406495" y="5360226"/>
                  <a:pt x="3401516" y="5357563"/>
                </a:cubicBezTo>
                <a:close/>
                <a:moveTo>
                  <a:pt x="3399780" y="5351829"/>
                </a:moveTo>
                <a:cubicBezTo>
                  <a:pt x="3401692" y="5351251"/>
                  <a:pt x="3402791" y="5351439"/>
                  <a:pt x="3403081" y="5352395"/>
                </a:cubicBezTo>
                <a:lnTo>
                  <a:pt x="3402410" y="5354610"/>
                </a:lnTo>
                <a:close/>
                <a:moveTo>
                  <a:pt x="4677196" y="5351172"/>
                </a:moveTo>
                <a:lnTo>
                  <a:pt x="4690398" y="5353434"/>
                </a:lnTo>
                <a:lnTo>
                  <a:pt x="4697867" y="5357431"/>
                </a:lnTo>
                <a:cubicBezTo>
                  <a:pt x="4694045" y="5358588"/>
                  <a:pt x="4690223" y="5359745"/>
                  <a:pt x="4686401" y="5360902"/>
                </a:cubicBezTo>
                <a:lnTo>
                  <a:pt x="4678933" y="5356906"/>
                </a:lnTo>
                <a:cubicBezTo>
                  <a:pt x="4677775" y="5353083"/>
                  <a:pt x="4677196" y="5351172"/>
                  <a:pt x="4677196" y="5351172"/>
                </a:cubicBezTo>
                <a:close/>
                <a:moveTo>
                  <a:pt x="2141572" y="5350961"/>
                </a:moveTo>
                <a:lnTo>
                  <a:pt x="2137573" y="5358429"/>
                </a:lnTo>
                <a:cubicBezTo>
                  <a:pt x="2138152" y="5360340"/>
                  <a:pt x="2138919" y="5361150"/>
                  <a:pt x="2139875" y="5360862"/>
                </a:cubicBezTo>
                <a:cubicBezTo>
                  <a:pt x="2140830" y="5360572"/>
                  <a:pt x="2141975" y="5359183"/>
                  <a:pt x="2143307" y="5356693"/>
                </a:cubicBezTo>
                <a:close/>
                <a:moveTo>
                  <a:pt x="1421527" y="5349893"/>
                </a:moveTo>
                <a:cubicBezTo>
                  <a:pt x="1421527" y="5349893"/>
                  <a:pt x="1419615" y="5350472"/>
                  <a:pt x="1415795" y="5351628"/>
                </a:cubicBezTo>
                <a:lnTo>
                  <a:pt x="1414727" y="5351058"/>
                </a:lnTo>
                <a:close/>
                <a:moveTo>
                  <a:pt x="6791991" y="5349323"/>
                </a:moveTo>
                <a:cubicBezTo>
                  <a:pt x="6791991" y="5349323"/>
                  <a:pt x="6792570" y="5351236"/>
                  <a:pt x="6793728" y="5355057"/>
                </a:cubicBezTo>
                <a:lnTo>
                  <a:pt x="6787994" y="5356793"/>
                </a:lnTo>
                <a:lnTo>
                  <a:pt x="6786258" y="5351062"/>
                </a:lnTo>
                <a:cubicBezTo>
                  <a:pt x="6790081" y="5349903"/>
                  <a:pt x="6791991" y="5349323"/>
                  <a:pt x="6791991" y="5349323"/>
                </a:cubicBezTo>
                <a:close/>
                <a:moveTo>
                  <a:pt x="3367643" y="5349042"/>
                </a:moveTo>
                <a:lnTo>
                  <a:pt x="3363647" y="5356510"/>
                </a:lnTo>
                <a:cubicBezTo>
                  <a:pt x="3359824" y="5357667"/>
                  <a:pt x="3357247" y="5359490"/>
                  <a:pt x="3355916" y="5361980"/>
                </a:cubicBezTo>
                <a:cubicBezTo>
                  <a:pt x="3354582" y="5364468"/>
                  <a:pt x="3353916" y="5365714"/>
                  <a:pt x="3353916" y="5365714"/>
                </a:cubicBezTo>
                <a:cubicBezTo>
                  <a:pt x="3348937" y="5363049"/>
                  <a:pt x="3347026" y="5363628"/>
                  <a:pt x="3348183" y="5367450"/>
                </a:cubicBezTo>
                <a:lnTo>
                  <a:pt x="3334982" y="5365187"/>
                </a:lnTo>
                <a:cubicBezTo>
                  <a:pt x="3330002" y="5362522"/>
                  <a:pt x="3327513" y="5361190"/>
                  <a:pt x="3327513" y="5361190"/>
                </a:cubicBezTo>
                <a:lnTo>
                  <a:pt x="3312575" y="5353196"/>
                </a:lnTo>
                <a:lnTo>
                  <a:pt x="3333247" y="5359454"/>
                </a:lnTo>
                <a:cubicBezTo>
                  <a:pt x="3343204" y="5364785"/>
                  <a:pt x="3347026" y="5363628"/>
                  <a:pt x="3344711" y="5355983"/>
                </a:cubicBezTo>
                <a:cubicBezTo>
                  <a:pt x="3344711" y="5355983"/>
                  <a:pt x="3347579" y="5355116"/>
                  <a:pt x="3353313" y="5353380"/>
                </a:cubicBezTo>
                <a:cubicBezTo>
                  <a:pt x="3359045" y="5351645"/>
                  <a:pt x="3363823" y="5350198"/>
                  <a:pt x="3367643" y="5349042"/>
                </a:cubicBezTo>
                <a:close/>
                <a:moveTo>
                  <a:pt x="3017089" y="5348771"/>
                </a:moveTo>
                <a:lnTo>
                  <a:pt x="2984426" y="5364917"/>
                </a:lnTo>
                <a:cubicBezTo>
                  <a:pt x="2979447" y="5362251"/>
                  <a:pt x="2975047" y="5361498"/>
                  <a:pt x="2971225" y="5362655"/>
                </a:cubicBezTo>
                <a:lnTo>
                  <a:pt x="2956288" y="5354659"/>
                </a:lnTo>
                <a:lnTo>
                  <a:pt x="2962021" y="5352925"/>
                </a:lnTo>
                <a:cubicBezTo>
                  <a:pt x="2970822" y="5354432"/>
                  <a:pt x="2975223" y="5355185"/>
                  <a:pt x="2975223" y="5355185"/>
                </a:cubicBezTo>
                <a:lnTo>
                  <a:pt x="2994158" y="5355713"/>
                </a:lnTo>
                <a:cubicBezTo>
                  <a:pt x="2997980" y="5354556"/>
                  <a:pt x="3001803" y="5353399"/>
                  <a:pt x="3005623" y="5352241"/>
                </a:cubicBezTo>
                <a:cubicBezTo>
                  <a:pt x="3009446" y="5351085"/>
                  <a:pt x="3013267" y="5349928"/>
                  <a:pt x="3017089" y="5348771"/>
                </a:cubicBezTo>
                <a:close/>
                <a:moveTo>
                  <a:pt x="2177639" y="5348648"/>
                </a:moveTo>
                <a:cubicBezTo>
                  <a:pt x="2177017" y="5348313"/>
                  <a:pt x="2176372" y="5348770"/>
                  <a:pt x="2175705" y="5350015"/>
                </a:cubicBezTo>
                <a:cubicBezTo>
                  <a:pt x="2174373" y="5352503"/>
                  <a:pt x="2175907" y="5354126"/>
                  <a:pt x="2180308" y="5354879"/>
                </a:cubicBezTo>
                <a:cubicBezTo>
                  <a:pt x="2184709" y="5355635"/>
                  <a:pt x="2186908" y="5356011"/>
                  <a:pt x="2186908" y="5356011"/>
                </a:cubicBezTo>
                <a:cubicBezTo>
                  <a:pt x="2185752" y="5352189"/>
                  <a:pt x="2183262" y="5350857"/>
                  <a:pt x="2179440" y="5352013"/>
                </a:cubicBezTo>
                <a:cubicBezTo>
                  <a:pt x="2178862" y="5350102"/>
                  <a:pt x="2178262" y="5348979"/>
                  <a:pt x="2177639" y="5348648"/>
                </a:cubicBezTo>
                <a:close/>
                <a:moveTo>
                  <a:pt x="2441055" y="5347916"/>
                </a:moveTo>
                <a:lnTo>
                  <a:pt x="2442791" y="5353650"/>
                </a:lnTo>
                <a:lnTo>
                  <a:pt x="2435321" y="5349651"/>
                </a:lnTo>
                <a:close/>
                <a:moveTo>
                  <a:pt x="4626125" y="5347857"/>
                </a:moveTo>
                <a:lnTo>
                  <a:pt x="4644796" y="5357852"/>
                </a:lnTo>
                <a:lnTo>
                  <a:pt x="4638195" y="5356720"/>
                </a:lnTo>
                <a:cubicBezTo>
                  <a:pt x="4636285" y="5357298"/>
                  <a:pt x="4630930" y="5356833"/>
                  <a:pt x="4622128" y="5355327"/>
                </a:cubicBezTo>
                <a:cubicBezTo>
                  <a:pt x="4613327" y="5353818"/>
                  <a:pt x="4608926" y="5353064"/>
                  <a:pt x="4608926" y="5353064"/>
                </a:cubicBezTo>
                <a:close/>
                <a:moveTo>
                  <a:pt x="6204622" y="5347207"/>
                </a:moveTo>
                <a:cubicBezTo>
                  <a:pt x="6205577" y="5346919"/>
                  <a:pt x="6207154" y="5346962"/>
                  <a:pt x="6209355" y="5347340"/>
                </a:cubicBezTo>
                <a:cubicBezTo>
                  <a:pt x="6213756" y="5348094"/>
                  <a:pt x="6215955" y="5348471"/>
                  <a:pt x="6215955" y="5348471"/>
                </a:cubicBezTo>
                <a:lnTo>
                  <a:pt x="6204490" y="5351942"/>
                </a:lnTo>
                <a:cubicBezTo>
                  <a:pt x="6204490" y="5351942"/>
                  <a:pt x="6204201" y="5350987"/>
                  <a:pt x="6203622" y="5349075"/>
                </a:cubicBezTo>
                <a:cubicBezTo>
                  <a:pt x="6203333" y="5348120"/>
                  <a:pt x="6203666" y="5347497"/>
                  <a:pt x="6204622" y="5347207"/>
                </a:cubicBezTo>
                <a:close/>
                <a:moveTo>
                  <a:pt x="1620604" y="5345953"/>
                </a:moveTo>
                <a:cubicBezTo>
                  <a:pt x="1621760" y="5349774"/>
                  <a:pt x="1622340" y="5351687"/>
                  <a:pt x="1622340" y="5351687"/>
                </a:cubicBezTo>
                <a:lnTo>
                  <a:pt x="1628073" y="5349951"/>
                </a:lnTo>
                <a:close/>
                <a:moveTo>
                  <a:pt x="838022" y="5345042"/>
                </a:moveTo>
                <a:cubicBezTo>
                  <a:pt x="834200" y="5346199"/>
                  <a:pt x="832579" y="5347732"/>
                  <a:pt x="833157" y="5349643"/>
                </a:cubicBezTo>
                <a:cubicBezTo>
                  <a:pt x="833735" y="5351555"/>
                  <a:pt x="835935" y="5351932"/>
                  <a:pt x="839758" y="5350773"/>
                </a:cubicBezTo>
                <a:cubicBezTo>
                  <a:pt x="843580" y="5349618"/>
                  <a:pt x="847403" y="5348460"/>
                  <a:pt x="851224" y="5347303"/>
                </a:cubicBezTo>
                <a:close/>
                <a:moveTo>
                  <a:pt x="2452521" y="5344445"/>
                </a:moveTo>
                <a:lnTo>
                  <a:pt x="2459989" y="5348443"/>
                </a:lnTo>
                <a:cubicBezTo>
                  <a:pt x="2456167" y="5349600"/>
                  <a:pt x="2454258" y="5350178"/>
                  <a:pt x="2454258" y="5350178"/>
                </a:cubicBezTo>
                <a:cubicBezTo>
                  <a:pt x="2453099" y="5346356"/>
                  <a:pt x="2452521" y="5344445"/>
                  <a:pt x="2452521" y="5344445"/>
                </a:cubicBezTo>
                <a:close/>
                <a:moveTo>
                  <a:pt x="5480974" y="5339408"/>
                </a:moveTo>
                <a:lnTo>
                  <a:pt x="5482711" y="5345142"/>
                </a:lnTo>
                <a:cubicBezTo>
                  <a:pt x="5491511" y="5346649"/>
                  <a:pt x="5498401" y="5348736"/>
                  <a:pt x="5503381" y="5351400"/>
                </a:cubicBezTo>
                <a:cubicBezTo>
                  <a:pt x="5508360" y="5354066"/>
                  <a:pt x="5517161" y="5355574"/>
                  <a:pt x="5529784" y="5355924"/>
                </a:cubicBezTo>
                <a:cubicBezTo>
                  <a:pt x="5542406" y="5356274"/>
                  <a:pt x="5550253" y="5358072"/>
                  <a:pt x="5553321" y="5361315"/>
                </a:cubicBezTo>
                <a:cubicBezTo>
                  <a:pt x="5556388" y="5364559"/>
                  <a:pt x="5558878" y="5365892"/>
                  <a:pt x="5560789" y="5365314"/>
                </a:cubicBezTo>
                <a:cubicBezTo>
                  <a:pt x="5562700" y="5364734"/>
                  <a:pt x="5566810" y="5364533"/>
                  <a:pt x="5573123" y="5364707"/>
                </a:cubicBezTo>
                <a:cubicBezTo>
                  <a:pt x="5579435" y="5364884"/>
                  <a:pt x="5582590" y="5364971"/>
                  <a:pt x="5582590" y="5364971"/>
                </a:cubicBezTo>
                <a:lnTo>
                  <a:pt x="5584327" y="5370706"/>
                </a:lnTo>
                <a:cubicBezTo>
                  <a:pt x="5584327" y="5370706"/>
                  <a:pt x="5579925" y="5369950"/>
                  <a:pt x="5571124" y="5368442"/>
                </a:cubicBezTo>
                <a:cubicBezTo>
                  <a:pt x="5567303" y="5369600"/>
                  <a:pt x="5561280" y="5370380"/>
                  <a:pt x="5553057" y="5370783"/>
                </a:cubicBezTo>
                <a:cubicBezTo>
                  <a:pt x="5544834" y="5371186"/>
                  <a:pt x="5540434" y="5370433"/>
                  <a:pt x="5539855" y="5368521"/>
                </a:cubicBezTo>
                <a:cubicBezTo>
                  <a:pt x="5539278" y="5366609"/>
                  <a:pt x="5537076" y="5366233"/>
                  <a:pt x="5533255" y="5367390"/>
                </a:cubicBezTo>
                <a:cubicBezTo>
                  <a:pt x="5529433" y="5368547"/>
                  <a:pt x="5526277" y="5368460"/>
                  <a:pt x="5523788" y="5367128"/>
                </a:cubicBezTo>
                <a:cubicBezTo>
                  <a:pt x="5521298" y="5365794"/>
                  <a:pt x="5520053" y="5365128"/>
                  <a:pt x="5520053" y="5365128"/>
                </a:cubicBezTo>
                <a:lnTo>
                  <a:pt x="5499383" y="5358868"/>
                </a:lnTo>
                <a:lnTo>
                  <a:pt x="5491914" y="5354871"/>
                </a:lnTo>
                <a:cubicBezTo>
                  <a:pt x="5483113" y="5353364"/>
                  <a:pt x="5479002" y="5353564"/>
                  <a:pt x="5479580" y="5355476"/>
                </a:cubicBezTo>
                <a:cubicBezTo>
                  <a:pt x="5480160" y="5357386"/>
                  <a:pt x="5477582" y="5359210"/>
                  <a:pt x="5471848" y="5360946"/>
                </a:cubicBezTo>
                <a:cubicBezTo>
                  <a:pt x="5466115" y="5362681"/>
                  <a:pt x="5463249" y="5363549"/>
                  <a:pt x="5463249" y="5363549"/>
                </a:cubicBezTo>
                <a:cubicBezTo>
                  <a:pt x="5450626" y="5363199"/>
                  <a:pt x="5439914" y="5362268"/>
                  <a:pt x="5431113" y="5360761"/>
                </a:cubicBezTo>
                <a:cubicBezTo>
                  <a:pt x="5421155" y="5355431"/>
                  <a:pt x="5414265" y="5353345"/>
                  <a:pt x="5410442" y="5354501"/>
                </a:cubicBezTo>
                <a:lnTo>
                  <a:pt x="5397241" y="5352239"/>
                </a:lnTo>
                <a:cubicBezTo>
                  <a:pt x="5393420" y="5353397"/>
                  <a:pt x="5389597" y="5354553"/>
                  <a:pt x="5385774" y="5355710"/>
                </a:cubicBezTo>
                <a:lnTo>
                  <a:pt x="5387510" y="5361443"/>
                </a:lnTo>
                <a:cubicBezTo>
                  <a:pt x="5378709" y="5359936"/>
                  <a:pt x="5372109" y="5358805"/>
                  <a:pt x="5367707" y="5358051"/>
                </a:cubicBezTo>
                <a:cubicBezTo>
                  <a:pt x="5363307" y="5357296"/>
                  <a:pt x="5360818" y="5355964"/>
                  <a:pt x="5360239" y="5354054"/>
                </a:cubicBezTo>
                <a:cubicBezTo>
                  <a:pt x="5359660" y="5352142"/>
                  <a:pt x="5355261" y="5351388"/>
                  <a:pt x="5347038" y="5351791"/>
                </a:cubicBezTo>
                <a:cubicBezTo>
                  <a:pt x="5338815" y="5352194"/>
                  <a:pt x="5327060" y="5354710"/>
                  <a:pt x="5311771" y="5359339"/>
                </a:cubicBezTo>
                <a:cubicBezTo>
                  <a:pt x="5311771" y="5359339"/>
                  <a:pt x="5311482" y="5358382"/>
                  <a:pt x="5310904" y="5356472"/>
                </a:cubicBezTo>
                <a:cubicBezTo>
                  <a:pt x="5310325" y="5354560"/>
                  <a:pt x="5311947" y="5353026"/>
                  <a:pt x="5315769" y="5351870"/>
                </a:cubicBezTo>
                <a:lnTo>
                  <a:pt x="5308300" y="5347872"/>
                </a:lnTo>
                <a:cubicBezTo>
                  <a:pt x="5315943" y="5345558"/>
                  <a:pt x="5321677" y="5343823"/>
                  <a:pt x="5325500" y="5342666"/>
                </a:cubicBezTo>
                <a:cubicBezTo>
                  <a:pt x="5329322" y="5341509"/>
                  <a:pt x="5333722" y="5342262"/>
                  <a:pt x="5338700" y="5344927"/>
                </a:cubicBezTo>
                <a:cubicBezTo>
                  <a:pt x="5342523" y="5343771"/>
                  <a:pt x="5345678" y="5343857"/>
                  <a:pt x="5348169" y="5345190"/>
                </a:cubicBezTo>
                <a:cubicBezTo>
                  <a:pt x="5350658" y="5346523"/>
                  <a:pt x="5352859" y="5346900"/>
                  <a:pt x="5354769" y="5346321"/>
                </a:cubicBezTo>
                <a:cubicBezTo>
                  <a:pt x="5356681" y="5345743"/>
                  <a:pt x="5358592" y="5345165"/>
                  <a:pt x="5360502" y="5344586"/>
                </a:cubicBezTo>
                <a:cubicBezTo>
                  <a:pt x="5362414" y="5344008"/>
                  <a:pt x="5365859" y="5345051"/>
                  <a:pt x="5370838" y="5347715"/>
                </a:cubicBezTo>
                <a:cubicBezTo>
                  <a:pt x="5379639" y="5349224"/>
                  <a:pt x="5390062" y="5349197"/>
                  <a:pt x="5402105" y="5347637"/>
                </a:cubicBezTo>
                <a:cubicBezTo>
                  <a:pt x="5414150" y="5346078"/>
                  <a:pt x="5422084" y="5344720"/>
                  <a:pt x="5425906" y="5343562"/>
                </a:cubicBezTo>
                <a:lnTo>
                  <a:pt x="5456306" y="5340617"/>
                </a:lnTo>
                <a:close/>
                <a:moveTo>
                  <a:pt x="6288224" y="5339109"/>
                </a:moveTo>
                <a:cubicBezTo>
                  <a:pt x="6292046" y="5337953"/>
                  <a:pt x="6294535" y="5339286"/>
                  <a:pt x="6295693" y="5343108"/>
                </a:cubicBezTo>
                <a:lnTo>
                  <a:pt x="6289959" y="5344843"/>
                </a:lnTo>
                <a:cubicBezTo>
                  <a:pt x="6284981" y="5342178"/>
                  <a:pt x="6282490" y="5340845"/>
                  <a:pt x="6282490" y="5340845"/>
                </a:cubicBezTo>
                <a:cubicBezTo>
                  <a:pt x="6282490" y="5340845"/>
                  <a:pt x="6284401" y="5340267"/>
                  <a:pt x="6288224" y="5339109"/>
                </a:cubicBezTo>
                <a:close/>
                <a:moveTo>
                  <a:pt x="4510782" y="5338965"/>
                </a:moveTo>
                <a:lnTo>
                  <a:pt x="4529716" y="5339493"/>
                </a:lnTo>
                <a:lnTo>
                  <a:pt x="4556121" y="5344017"/>
                </a:lnTo>
                <a:cubicBezTo>
                  <a:pt x="4559943" y="5342860"/>
                  <a:pt x="4562140" y="5343237"/>
                  <a:pt x="4562720" y="5345147"/>
                </a:cubicBezTo>
                <a:cubicBezTo>
                  <a:pt x="4563299" y="5347058"/>
                  <a:pt x="4564544" y="5347725"/>
                  <a:pt x="4566455" y="5347147"/>
                </a:cubicBezTo>
                <a:cubicBezTo>
                  <a:pt x="4568364" y="5346568"/>
                  <a:pt x="4571811" y="5347610"/>
                  <a:pt x="4576789" y="5350276"/>
                </a:cubicBezTo>
                <a:cubicBezTo>
                  <a:pt x="4585591" y="5351783"/>
                  <a:pt x="4589992" y="5352538"/>
                  <a:pt x="4589992" y="5352538"/>
                </a:cubicBezTo>
                <a:lnTo>
                  <a:pt x="4584258" y="5354273"/>
                </a:lnTo>
                <a:cubicBezTo>
                  <a:pt x="4584258" y="5354273"/>
                  <a:pt x="4577945" y="5354097"/>
                  <a:pt x="4565325" y="5353747"/>
                </a:cubicBezTo>
                <a:cubicBezTo>
                  <a:pt x="4552703" y="5353397"/>
                  <a:pt x="4541988" y="5352466"/>
                  <a:pt x="4533187" y="5350959"/>
                </a:cubicBezTo>
                <a:lnTo>
                  <a:pt x="4519985" y="5348696"/>
                </a:lnTo>
                <a:cubicBezTo>
                  <a:pt x="4519985" y="5348696"/>
                  <a:pt x="4517497" y="5347364"/>
                  <a:pt x="4512518" y="5344699"/>
                </a:cubicBezTo>
                <a:close/>
                <a:moveTo>
                  <a:pt x="5774725" y="5338099"/>
                </a:moveTo>
                <a:cubicBezTo>
                  <a:pt x="5778547" y="5336942"/>
                  <a:pt x="5780747" y="5337319"/>
                  <a:pt x="5781326" y="5339230"/>
                </a:cubicBezTo>
                <a:cubicBezTo>
                  <a:pt x="5781904" y="5341142"/>
                  <a:pt x="5780283" y="5342675"/>
                  <a:pt x="5776462" y="5343833"/>
                </a:cubicBezTo>
                <a:close/>
                <a:moveTo>
                  <a:pt x="3032553" y="5337830"/>
                </a:moveTo>
                <a:lnTo>
                  <a:pt x="3028555" y="5345299"/>
                </a:lnTo>
                <a:lnTo>
                  <a:pt x="3021087" y="5341301"/>
                </a:lnTo>
                <a:close/>
                <a:moveTo>
                  <a:pt x="2826007" y="5337773"/>
                </a:moveTo>
                <a:cubicBezTo>
                  <a:pt x="2823342" y="5342753"/>
                  <a:pt x="2825077" y="5348485"/>
                  <a:pt x="2831214" y="5354972"/>
                </a:cubicBezTo>
                <a:lnTo>
                  <a:pt x="2844415" y="5357234"/>
                </a:lnTo>
                <a:cubicBezTo>
                  <a:pt x="2845573" y="5361056"/>
                  <a:pt x="2847484" y="5360479"/>
                  <a:pt x="2850149" y="5355499"/>
                </a:cubicBezTo>
                <a:cubicBezTo>
                  <a:pt x="2852814" y="5350520"/>
                  <a:pt x="2856636" y="5349362"/>
                  <a:pt x="2861614" y="5352027"/>
                </a:cubicBezTo>
                <a:cubicBezTo>
                  <a:pt x="2862772" y="5355850"/>
                  <a:pt x="2864306" y="5357472"/>
                  <a:pt x="2866216" y="5356893"/>
                </a:cubicBezTo>
                <a:cubicBezTo>
                  <a:pt x="2868128" y="5356314"/>
                  <a:pt x="2869083" y="5356025"/>
                  <a:pt x="2869083" y="5356025"/>
                </a:cubicBezTo>
                <a:cubicBezTo>
                  <a:pt x="2869083" y="5356025"/>
                  <a:pt x="2870994" y="5355447"/>
                  <a:pt x="2874815" y="5354289"/>
                </a:cubicBezTo>
                <a:cubicBezTo>
                  <a:pt x="2900063" y="5354991"/>
                  <a:pt x="2916508" y="5354185"/>
                  <a:pt x="2924153" y="5351872"/>
                </a:cubicBezTo>
                <a:cubicBezTo>
                  <a:pt x="2927974" y="5350714"/>
                  <a:pt x="2930174" y="5351091"/>
                  <a:pt x="2930753" y="5353002"/>
                </a:cubicBezTo>
                <a:cubicBezTo>
                  <a:pt x="2931331" y="5354915"/>
                  <a:pt x="2929999" y="5357403"/>
                  <a:pt x="2926756" y="5360471"/>
                </a:cubicBezTo>
                <a:cubicBezTo>
                  <a:pt x="2923512" y="5363540"/>
                  <a:pt x="2917778" y="5365275"/>
                  <a:pt x="2909556" y="5365677"/>
                </a:cubicBezTo>
                <a:cubicBezTo>
                  <a:pt x="2901334" y="5366080"/>
                  <a:pt x="2893111" y="5366485"/>
                  <a:pt x="2884889" y="5366887"/>
                </a:cubicBezTo>
                <a:cubicBezTo>
                  <a:pt x="2876666" y="5367289"/>
                  <a:pt x="2870065" y="5366160"/>
                  <a:pt x="2865086" y="5363494"/>
                </a:cubicBezTo>
                <a:lnTo>
                  <a:pt x="2840418" y="5364703"/>
                </a:lnTo>
                <a:lnTo>
                  <a:pt x="2827216" y="5362442"/>
                </a:lnTo>
                <a:cubicBezTo>
                  <a:pt x="2822238" y="5359776"/>
                  <a:pt x="2815926" y="5359601"/>
                  <a:pt x="2808282" y="5361915"/>
                </a:cubicBezTo>
                <a:cubicBezTo>
                  <a:pt x="2796816" y="5365387"/>
                  <a:pt x="2787926" y="5367033"/>
                  <a:pt x="2781616" y="5366858"/>
                </a:cubicBezTo>
                <a:cubicBezTo>
                  <a:pt x="2775304" y="5366683"/>
                  <a:pt x="2766126" y="5367375"/>
                  <a:pt x="2754080" y="5368936"/>
                </a:cubicBezTo>
                <a:cubicBezTo>
                  <a:pt x="2742036" y="5370496"/>
                  <a:pt x="2733525" y="5369942"/>
                  <a:pt x="2728546" y="5367278"/>
                </a:cubicBezTo>
                <a:cubicBezTo>
                  <a:pt x="2724723" y="5368435"/>
                  <a:pt x="2719656" y="5368926"/>
                  <a:pt x="2713346" y="5368751"/>
                </a:cubicBezTo>
                <a:cubicBezTo>
                  <a:pt x="2707033" y="5368575"/>
                  <a:pt x="2703878" y="5368487"/>
                  <a:pt x="2703878" y="5368487"/>
                </a:cubicBezTo>
                <a:lnTo>
                  <a:pt x="2658539" y="5363437"/>
                </a:lnTo>
                <a:cubicBezTo>
                  <a:pt x="2662362" y="5362279"/>
                  <a:pt x="2661783" y="5360369"/>
                  <a:pt x="2656804" y="5357704"/>
                </a:cubicBezTo>
                <a:lnTo>
                  <a:pt x="2662537" y="5355968"/>
                </a:lnTo>
                <a:lnTo>
                  <a:pt x="2668270" y="5354232"/>
                </a:lnTo>
                <a:lnTo>
                  <a:pt x="2666535" y="5348500"/>
                </a:lnTo>
                <a:lnTo>
                  <a:pt x="2672268" y="5346765"/>
                </a:lnTo>
                <a:cubicBezTo>
                  <a:pt x="2677246" y="5349430"/>
                  <a:pt x="2679737" y="5350762"/>
                  <a:pt x="2679737" y="5350762"/>
                </a:cubicBezTo>
                <a:cubicBezTo>
                  <a:pt x="2682402" y="5345783"/>
                  <a:pt x="2686890" y="5343380"/>
                  <a:pt x="2693201" y="5343556"/>
                </a:cubicBezTo>
                <a:cubicBezTo>
                  <a:pt x="2699512" y="5343732"/>
                  <a:pt x="2707736" y="5343328"/>
                  <a:pt x="2717869" y="5342347"/>
                </a:cubicBezTo>
                <a:cubicBezTo>
                  <a:pt x="2728003" y="5341365"/>
                  <a:pt x="2735559" y="5342207"/>
                  <a:pt x="2740539" y="5344871"/>
                </a:cubicBezTo>
                <a:cubicBezTo>
                  <a:pt x="2736715" y="5346029"/>
                  <a:pt x="2734805" y="5346608"/>
                  <a:pt x="2734805" y="5346608"/>
                </a:cubicBezTo>
                <a:cubicBezTo>
                  <a:pt x="2735961" y="5350430"/>
                  <a:pt x="2736540" y="5352342"/>
                  <a:pt x="2736540" y="5352342"/>
                </a:cubicBezTo>
                <a:lnTo>
                  <a:pt x="2740539" y="5344871"/>
                </a:lnTo>
                <a:cubicBezTo>
                  <a:pt x="2753161" y="5345223"/>
                  <a:pt x="2761383" y="5344821"/>
                  <a:pt x="2765205" y="5343664"/>
                </a:cubicBezTo>
                <a:lnTo>
                  <a:pt x="2801340" y="5338983"/>
                </a:lnTo>
                <a:close/>
                <a:moveTo>
                  <a:pt x="2888545" y="5337617"/>
                </a:moveTo>
                <a:cubicBezTo>
                  <a:pt x="2888545" y="5337617"/>
                  <a:pt x="2889123" y="5339528"/>
                  <a:pt x="2890280" y="5343350"/>
                </a:cubicBezTo>
                <a:cubicBezTo>
                  <a:pt x="2890280" y="5343350"/>
                  <a:pt x="2885502" y="5344796"/>
                  <a:pt x="2875946" y="5347689"/>
                </a:cubicBezTo>
                <a:cubicBezTo>
                  <a:pt x="2866392" y="5350582"/>
                  <a:pt x="2860081" y="5350406"/>
                  <a:pt x="2857012" y="5347163"/>
                </a:cubicBezTo>
                <a:cubicBezTo>
                  <a:pt x="2853944" y="5343920"/>
                  <a:pt x="2850499" y="5342875"/>
                  <a:pt x="2846678" y="5344033"/>
                </a:cubicBezTo>
                <a:lnTo>
                  <a:pt x="2844942" y="5338300"/>
                </a:lnTo>
                <a:lnTo>
                  <a:pt x="2877078" y="5341089"/>
                </a:lnTo>
                <a:cubicBezTo>
                  <a:pt x="2880900" y="5339932"/>
                  <a:pt x="2882812" y="5339352"/>
                  <a:pt x="2882812" y="5339352"/>
                </a:cubicBezTo>
                <a:cubicBezTo>
                  <a:pt x="2882812" y="5339352"/>
                  <a:pt x="2884723" y="5338775"/>
                  <a:pt x="2888545" y="5337617"/>
                </a:cubicBezTo>
                <a:close/>
                <a:moveTo>
                  <a:pt x="5035747" y="5336506"/>
                </a:moveTo>
                <a:lnTo>
                  <a:pt x="5033484" y="5349706"/>
                </a:lnTo>
                <a:cubicBezTo>
                  <a:pt x="5033484" y="5349706"/>
                  <a:pt x="5030995" y="5348374"/>
                  <a:pt x="5026016" y="5345710"/>
                </a:cubicBezTo>
                <a:lnTo>
                  <a:pt x="4988147" y="5344657"/>
                </a:lnTo>
                <a:cubicBezTo>
                  <a:pt x="4989479" y="5342168"/>
                  <a:pt x="4990862" y="5340706"/>
                  <a:pt x="4992295" y="5340272"/>
                </a:cubicBezTo>
                <a:cubicBezTo>
                  <a:pt x="4993728" y="5339838"/>
                  <a:pt x="4995212" y="5340432"/>
                  <a:pt x="4996746" y="5342053"/>
                </a:cubicBezTo>
                <a:cubicBezTo>
                  <a:pt x="4999815" y="5345296"/>
                  <a:pt x="5002014" y="5345674"/>
                  <a:pt x="5003347" y="5343184"/>
                </a:cubicBezTo>
                <a:cubicBezTo>
                  <a:pt x="5004679" y="5340695"/>
                  <a:pt x="5006590" y="5340116"/>
                  <a:pt x="5009080" y="5341449"/>
                </a:cubicBezTo>
                <a:cubicBezTo>
                  <a:pt x="5011570" y="5342782"/>
                  <a:pt x="5014726" y="5342869"/>
                  <a:pt x="5018547" y="5341712"/>
                </a:cubicBezTo>
                <a:cubicBezTo>
                  <a:pt x="5031170" y="5342062"/>
                  <a:pt x="5036903" y="5340327"/>
                  <a:pt x="5035747" y="5336506"/>
                </a:cubicBezTo>
                <a:close/>
                <a:moveTo>
                  <a:pt x="6525171" y="5336222"/>
                </a:moveTo>
                <a:lnTo>
                  <a:pt x="6563040" y="5337275"/>
                </a:lnTo>
                <a:cubicBezTo>
                  <a:pt x="6570685" y="5334962"/>
                  <a:pt x="6576995" y="5335136"/>
                  <a:pt x="6581974" y="5337801"/>
                </a:cubicBezTo>
                <a:cubicBezTo>
                  <a:pt x="6597262" y="5333172"/>
                  <a:pt x="6603574" y="5333349"/>
                  <a:pt x="6600909" y="5338328"/>
                </a:cubicBezTo>
                <a:cubicBezTo>
                  <a:pt x="6602066" y="5342150"/>
                  <a:pt x="6600734" y="5344640"/>
                  <a:pt x="6596912" y="5345797"/>
                </a:cubicBezTo>
                <a:lnTo>
                  <a:pt x="6587181" y="5355000"/>
                </a:lnTo>
                <a:cubicBezTo>
                  <a:pt x="6578381" y="5353492"/>
                  <a:pt x="6569579" y="5351984"/>
                  <a:pt x="6560779" y="5350477"/>
                </a:cubicBezTo>
                <a:cubicBezTo>
                  <a:pt x="6548155" y="5350126"/>
                  <a:pt x="6541265" y="5348038"/>
                  <a:pt x="6540107" y="5344217"/>
                </a:cubicBezTo>
                <a:cubicBezTo>
                  <a:pt x="6538951" y="5340395"/>
                  <a:pt x="6536461" y="5339063"/>
                  <a:pt x="6532640" y="5340220"/>
                </a:cubicBezTo>
                <a:close/>
                <a:moveTo>
                  <a:pt x="2956815" y="5335725"/>
                </a:moveTo>
                <a:lnTo>
                  <a:pt x="2966017" y="5345456"/>
                </a:lnTo>
                <a:cubicBezTo>
                  <a:pt x="2966017" y="5345456"/>
                  <a:pt x="2962862" y="5345368"/>
                  <a:pt x="2956551" y="5345193"/>
                </a:cubicBezTo>
                <a:cubicBezTo>
                  <a:pt x="2950239" y="5345017"/>
                  <a:pt x="2943928" y="5344842"/>
                  <a:pt x="2937617" y="5344666"/>
                </a:cubicBezTo>
                <a:cubicBezTo>
                  <a:pt x="2931306" y="5344490"/>
                  <a:pt x="2924994" y="5344316"/>
                  <a:pt x="2918681" y="5344139"/>
                </a:cubicBezTo>
                <a:cubicBezTo>
                  <a:pt x="2912370" y="5343963"/>
                  <a:pt x="2909215" y="5343876"/>
                  <a:pt x="2909215" y="5343876"/>
                </a:cubicBezTo>
                <a:close/>
                <a:moveTo>
                  <a:pt x="2524790" y="5335085"/>
                </a:moveTo>
                <a:cubicBezTo>
                  <a:pt x="2528610" y="5333927"/>
                  <a:pt x="2531100" y="5335260"/>
                  <a:pt x="2532257" y="5339082"/>
                </a:cubicBezTo>
                <a:lnTo>
                  <a:pt x="2526525" y="5340818"/>
                </a:lnTo>
                <a:cubicBezTo>
                  <a:pt x="2525366" y="5336996"/>
                  <a:pt x="2524790" y="5335085"/>
                  <a:pt x="2524790" y="5335085"/>
                </a:cubicBezTo>
                <a:close/>
                <a:moveTo>
                  <a:pt x="4359305" y="5334755"/>
                </a:moveTo>
                <a:cubicBezTo>
                  <a:pt x="4359305" y="5334755"/>
                  <a:pt x="4362750" y="5335799"/>
                  <a:pt x="4369640" y="5337885"/>
                </a:cubicBezTo>
                <a:cubicBezTo>
                  <a:pt x="4376530" y="5339971"/>
                  <a:pt x="4382465" y="5342347"/>
                  <a:pt x="4387444" y="5345011"/>
                </a:cubicBezTo>
                <a:lnTo>
                  <a:pt x="4400645" y="5347274"/>
                </a:lnTo>
                <a:cubicBezTo>
                  <a:pt x="4393002" y="5349588"/>
                  <a:pt x="4389178" y="5350745"/>
                  <a:pt x="4389178" y="5350745"/>
                </a:cubicBezTo>
                <a:close/>
                <a:moveTo>
                  <a:pt x="5829793" y="5333946"/>
                </a:moveTo>
                <a:cubicBezTo>
                  <a:pt x="5833616" y="5332789"/>
                  <a:pt x="5837061" y="5333832"/>
                  <a:pt x="5840129" y="5337074"/>
                </a:cubicBezTo>
                <a:cubicBezTo>
                  <a:pt x="5843197" y="5340318"/>
                  <a:pt x="5843776" y="5342230"/>
                  <a:pt x="5841865" y="5342808"/>
                </a:cubicBezTo>
                <a:cubicBezTo>
                  <a:pt x="5839953" y="5343387"/>
                  <a:pt x="5837086" y="5344255"/>
                  <a:pt x="5833265" y="5345412"/>
                </a:cubicBezTo>
                <a:lnTo>
                  <a:pt x="5825796" y="5341414"/>
                </a:lnTo>
                <a:cubicBezTo>
                  <a:pt x="5821974" y="5342570"/>
                  <a:pt x="5823307" y="5340081"/>
                  <a:pt x="5829793" y="5333946"/>
                </a:cubicBezTo>
                <a:close/>
                <a:moveTo>
                  <a:pt x="5147618" y="5333931"/>
                </a:moveTo>
                <a:lnTo>
                  <a:pt x="5179755" y="5336718"/>
                </a:lnTo>
                <a:cubicBezTo>
                  <a:pt x="5175933" y="5337875"/>
                  <a:pt x="5175556" y="5340076"/>
                  <a:pt x="5178624" y="5343319"/>
                </a:cubicBezTo>
                <a:cubicBezTo>
                  <a:pt x="5181692" y="5346564"/>
                  <a:pt x="5185137" y="5347607"/>
                  <a:pt x="5188959" y="5346449"/>
                </a:cubicBezTo>
                <a:cubicBezTo>
                  <a:pt x="5188959" y="5346449"/>
                  <a:pt x="5190204" y="5347115"/>
                  <a:pt x="5192694" y="5348448"/>
                </a:cubicBezTo>
                <a:cubicBezTo>
                  <a:pt x="5195184" y="5349781"/>
                  <a:pt x="5200250" y="5349290"/>
                  <a:pt x="5207894" y="5346976"/>
                </a:cubicBezTo>
                <a:lnTo>
                  <a:pt x="5251497" y="5346293"/>
                </a:lnTo>
                <a:lnTo>
                  <a:pt x="5266434" y="5354287"/>
                </a:lnTo>
                <a:cubicBezTo>
                  <a:pt x="5262612" y="5355446"/>
                  <a:pt x="5260700" y="5356022"/>
                  <a:pt x="5260700" y="5356022"/>
                </a:cubicBezTo>
                <a:cubicBezTo>
                  <a:pt x="5260700" y="5356022"/>
                  <a:pt x="5257834" y="5356891"/>
                  <a:pt x="5252101" y="5358627"/>
                </a:cubicBezTo>
                <a:cubicBezTo>
                  <a:pt x="5246369" y="5360363"/>
                  <a:pt x="5241968" y="5359609"/>
                  <a:pt x="5238900" y="5356365"/>
                </a:cubicBezTo>
                <a:cubicBezTo>
                  <a:pt x="5235832" y="5353121"/>
                  <a:pt x="5234298" y="5351499"/>
                  <a:pt x="5234298" y="5351499"/>
                </a:cubicBezTo>
                <a:cubicBezTo>
                  <a:pt x="5230475" y="5352656"/>
                  <a:pt x="5227608" y="5353524"/>
                  <a:pt x="5225699" y="5354102"/>
                </a:cubicBezTo>
                <a:cubicBezTo>
                  <a:pt x="5223787" y="5354681"/>
                  <a:pt x="5220921" y="5355548"/>
                  <a:pt x="5217098" y="5356706"/>
                </a:cubicBezTo>
                <a:cubicBezTo>
                  <a:pt x="5208297" y="5355198"/>
                  <a:pt x="5203897" y="5354444"/>
                  <a:pt x="5203897" y="5354444"/>
                </a:cubicBezTo>
                <a:cubicBezTo>
                  <a:pt x="5200075" y="5355601"/>
                  <a:pt x="5198163" y="5356181"/>
                  <a:pt x="5198163" y="5356181"/>
                </a:cubicBezTo>
                <a:cubicBezTo>
                  <a:pt x="5197007" y="5352358"/>
                  <a:pt x="5192607" y="5351604"/>
                  <a:pt x="5184963" y="5353918"/>
                </a:cubicBezTo>
                <a:cubicBezTo>
                  <a:pt x="5177318" y="5356233"/>
                  <a:pt x="5171006" y="5356057"/>
                  <a:pt x="5166028" y="5353391"/>
                </a:cubicBezTo>
                <a:lnTo>
                  <a:pt x="5152825" y="5351129"/>
                </a:lnTo>
                <a:cubicBezTo>
                  <a:pt x="5149004" y="5352287"/>
                  <a:pt x="5146804" y="5351909"/>
                  <a:pt x="5146225" y="5349998"/>
                </a:cubicBezTo>
                <a:cubicBezTo>
                  <a:pt x="5145646" y="5348086"/>
                  <a:pt x="5141534" y="5348289"/>
                  <a:pt x="5133891" y="5350604"/>
                </a:cubicBezTo>
                <a:cubicBezTo>
                  <a:pt x="5126246" y="5352917"/>
                  <a:pt x="5121845" y="5352163"/>
                  <a:pt x="5120688" y="5348341"/>
                </a:cubicBezTo>
                <a:cubicBezTo>
                  <a:pt x="5120688" y="5348341"/>
                  <a:pt x="5122600" y="5347763"/>
                  <a:pt x="5126423" y="5346606"/>
                </a:cubicBezTo>
                <a:cubicBezTo>
                  <a:pt x="5137889" y="5343135"/>
                  <a:pt x="5143043" y="5339487"/>
                  <a:pt x="5141886" y="5335666"/>
                </a:cubicBezTo>
                <a:close/>
                <a:moveTo>
                  <a:pt x="6843589" y="5333704"/>
                </a:moveTo>
                <a:cubicBezTo>
                  <a:pt x="6847410" y="5332547"/>
                  <a:pt x="6849901" y="5333880"/>
                  <a:pt x="6851058" y="5337702"/>
                </a:cubicBezTo>
                <a:lnTo>
                  <a:pt x="6845324" y="5339437"/>
                </a:lnTo>
                <a:close/>
                <a:moveTo>
                  <a:pt x="6699580" y="5333491"/>
                </a:moveTo>
                <a:cubicBezTo>
                  <a:pt x="6708382" y="5334998"/>
                  <a:pt x="6713072" y="5336708"/>
                  <a:pt x="6713650" y="5338619"/>
                </a:cubicBezTo>
                <a:cubicBezTo>
                  <a:pt x="6714228" y="5340531"/>
                  <a:pt x="6714518" y="5341486"/>
                  <a:pt x="6714518" y="5341486"/>
                </a:cubicBezTo>
                <a:cubicBezTo>
                  <a:pt x="6714518" y="5341486"/>
                  <a:pt x="6712027" y="5340153"/>
                  <a:pt x="6707049" y="5337488"/>
                </a:cubicBezTo>
                <a:cubicBezTo>
                  <a:pt x="6703227" y="5338645"/>
                  <a:pt x="6698827" y="5337891"/>
                  <a:pt x="6693847" y="5335226"/>
                </a:cubicBezTo>
                <a:close/>
                <a:moveTo>
                  <a:pt x="2987215" y="5332780"/>
                </a:moveTo>
                <a:lnTo>
                  <a:pt x="2979220" y="5347717"/>
                </a:lnTo>
                <a:lnTo>
                  <a:pt x="2977484" y="5341985"/>
                </a:lnTo>
                <a:cubicBezTo>
                  <a:pt x="2980150" y="5337006"/>
                  <a:pt x="2982438" y="5334227"/>
                  <a:pt x="2984348" y="5333649"/>
                </a:cubicBezTo>
                <a:cubicBezTo>
                  <a:pt x="2986259" y="5333070"/>
                  <a:pt x="2987215" y="5332780"/>
                  <a:pt x="2987215" y="5332780"/>
                </a:cubicBezTo>
                <a:close/>
                <a:moveTo>
                  <a:pt x="6805720" y="5332652"/>
                </a:moveTo>
                <a:cubicBezTo>
                  <a:pt x="6806877" y="5336474"/>
                  <a:pt x="6807456" y="5338384"/>
                  <a:pt x="6807456" y="5338384"/>
                </a:cubicBezTo>
                <a:cubicBezTo>
                  <a:pt x="6803634" y="5339542"/>
                  <a:pt x="6801722" y="5340121"/>
                  <a:pt x="6801722" y="5340121"/>
                </a:cubicBezTo>
                <a:close/>
                <a:moveTo>
                  <a:pt x="5009343" y="5331981"/>
                </a:moveTo>
                <a:cubicBezTo>
                  <a:pt x="5014323" y="5334646"/>
                  <a:pt x="5014900" y="5336557"/>
                  <a:pt x="5011078" y="5337715"/>
                </a:cubicBezTo>
                <a:cubicBezTo>
                  <a:pt x="5007257" y="5338871"/>
                  <a:pt x="5002855" y="5338118"/>
                  <a:pt x="4997877" y="5335452"/>
                </a:cubicBezTo>
                <a:close/>
                <a:moveTo>
                  <a:pt x="4658787" y="5331712"/>
                </a:moveTo>
                <a:cubicBezTo>
                  <a:pt x="4662609" y="5330554"/>
                  <a:pt x="4665100" y="5331888"/>
                  <a:pt x="4666257" y="5335708"/>
                </a:cubicBezTo>
                <a:cubicBezTo>
                  <a:pt x="4666257" y="5335708"/>
                  <a:pt x="4664346" y="5336287"/>
                  <a:pt x="4660525" y="5337444"/>
                </a:cubicBezTo>
                <a:cubicBezTo>
                  <a:pt x="4660525" y="5337444"/>
                  <a:pt x="4659280" y="5336778"/>
                  <a:pt x="4656789" y="5335446"/>
                </a:cubicBezTo>
                <a:cubicBezTo>
                  <a:pt x="4654300" y="5334112"/>
                  <a:pt x="4654964" y="5332868"/>
                  <a:pt x="4658787" y="5331712"/>
                </a:cubicBezTo>
                <a:close/>
                <a:moveTo>
                  <a:pt x="3055485" y="5330888"/>
                </a:moveTo>
                <a:lnTo>
                  <a:pt x="3068686" y="5333150"/>
                </a:lnTo>
                <a:lnTo>
                  <a:pt x="3070423" y="5338884"/>
                </a:lnTo>
                <a:lnTo>
                  <a:pt x="3058956" y="5342354"/>
                </a:lnTo>
                <a:lnTo>
                  <a:pt x="3053224" y="5344090"/>
                </a:lnTo>
                <a:cubicBezTo>
                  <a:pt x="3053224" y="5344090"/>
                  <a:pt x="3054555" y="5341602"/>
                  <a:pt x="3057220" y="5336621"/>
                </a:cubicBezTo>
                <a:cubicBezTo>
                  <a:pt x="3056064" y="5332799"/>
                  <a:pt x="3055485" y="5330888"/>
                  <a:pt x="3055485" y="5330888"/>
                </a:cubicBezTo>
                <a:close/>
                <a:moveTo>
                  <a:pt x="6379426" y="5330276"/>
                </a:moveTo>
                <a:lnTo>
                  <a:pt x="6375429" y="5337744"/>
                </a:lnTo>
                <a:cubicBezTo>
                  <a:pt x="6363962" y="5341215"/>
                  <a:pt x="6358229" y="5342950"/>
                  <a:pt x="6358229" y="5342950"/>
                </a:cubicBezTo>
                <a:cubicBezTo>
                  <a:pt x="6360894" y="5337971"/>
                  <a:pt x="6360316" y="5336061"/>
                  <a:pt x="6356494" y="5337217"/>
                </a:cubicBezTo>
                <a:lnTo>
                  <a:pt x="6354758" y="5331485"/>
                </a:lnTo>
                <a:cubicBezTo>
                  <a:pt x="6362403" y="5329171"/>
                  <a:pt x="6370625" y="5328768"/>
                  <a:pt x="6379426" y="5330276"/>
                </a:cubicBezTo>
                <a:close/>
                <a:moveTo>
                  <a:pt x="5077613" y="5330090"/>
                </a:moveTo>
                <a:lnTo>
                  <a:pt x="5085083" y="5334086"/>
                </a:lnTo>
                <a:cubicBezTo>
                  <a:pt x="5081259" y="5335244"/>
                  <a:pt x="5079927" y="5337734"/>
                  <a:pt x="5081085" y="5341555"/>
                </a:cubicBezTo>
                <a:lnTo>
                  <a:pt x="5075351" y="5343290"/>
                </a:lnTo>
                <a:cubicBezTo>
                  <a:pt x="5071529" y="5344449"/>
                  <a:pt x="5067129" y="5343694"/>
                  <a:pt x="5062150" y="5341028"/>
                </a:cubicBezTo>
                <a:cubicBezTo>
                  <a:pt x="5053349" y="5339521"/>
                  <a:pt x="5048659" y="5337812"/>
                  <a:pt x="5048080" y="5335900"/>
                </a:cubicBezTo>
                <a:cubicBezTo>
                  <a:pt x="5047502" y="5333990"/>
                  <a:pt x="5048167" y="5332745"/>
                  <a:pt x="5050078" y="5332166"/>
                </a:cubicBezTo>
                <a:cubicBezTo>
                  <a:pt x="5051990" y="5331589"/>
                  <a:pt x="5054190" y="5331965"/>
                  <a:pt x="5056680" y="5333297"/>
                </a:cubicBezTo>
                <a:cubicBezTo>
                  <a:pt x="5059170" y="5334629"/>
                  <a:pt x="5062325" y="5334718"/>
                  <a:pt x="5066147" y="5333561"/>
                </a:cubicBezTo>
                <a:close/>
                <a:moveTo>
                  <a:pt x="6153945" y="5329692"/>
                </a:moveTo>
                <a:lnTo>
                  <a:pt x="6155682" y="5335425"/>
                </a:lnTo>
                <a:cubicBezTo>
                  <a:pt x="6146880" y="5333918"/>
                  <a:pt x="6142479" y="5333163"/>
                  <a:pt x="6142479" y="5333163"/>
                </a:cubicBezTo>
                <a:close/>
                <a:moveTo>
                  <a:pt x="6754650" y="5329337"/>
                </a:moveTo>
                <a:lnTo>
                  <a:pt x="6781052" y="5333861"/>
                </a:lnTo>
                <a:lnTo>
                  <a:pt x="6782788" y="5339593"/>
                </a:lnTo>
                <a:cubicBezTo>
                  <a:pt x="6778966" y="5340751"/>
                  <a:pt x="6774855" y="5340953"/>
                  <a:pt x="6770455" y="5340198"/>
                </a:cubicBezTo>
                <a:cubicBezTo>
                  <a:pt x="6766053" y="5339445"/>
                  <a:pt x="6763853" y="5339068"/>
                  <a:pt x="6763853" y="5339068"/>
                </a:cubicBezTo>
                <a:cubicBezTo>
                  <a:pt x="6758873" y="5336403"/>
                  <a:pt x="6752562" y="5336226"/>
                  <a:pt x="6744919" y="5338541"/>
                </a:cubicBezTo>
                <a:lnTo>
                  <a:pt x="6743183" y="5332808"/>
                </a:lnTo>
                <a:cubicBezTo>
                  <a:pt x="6747005" y="5331651"/>
                  <a:pt x="6750827" y="5330494"/>
                  <a:pt x="6754650" y="5329337"/>
                </a:cubicBezTo>
                <a:close/>
                <a:moveTo>
                  <a:pt x="6510233" y="5328227"/>
                </a:moveTo>
                <a:cubicBezTo>
                  <a:pt x="6510233" y="5328227"/>
                  <a:pt x="6512722" y="5329559"/>
                  <a:pt x="6517702" y="5332224"/>
                </a:cubicBezTo>
                <a:lnTo>
                  <a:pt x="6506236" y="5335695"/>
                </a:lnTo>
                <a:cubicBezTo>
                  <a:pt x="6506236" y="5335695"/>
                  <a:pt x="6507569" y="5333206"/>
                  <a:pt x="6510233" y="5328227"/>
                </a:cubicBezTo>
                <a:close/>
                <a:moveTo>
                  <a:pt x="1452455" y="5328014"/>
                </a:moveTo>
                <a:lnTo>
                  <a:pt x="1465655" y="5330275"/>
                </a:lnTo>
                <a:lnTo>
                  <a:pt x="1446720" y="5329749"/>
                </a:lnTo>
                <a:cubicBezTo>
                  <a:pt x="1450543" y="5328592"/>
                  <a:pt x="1452455" y="5328014"/>
                  <a:pt x="1452455" y="5328014"/>
                </a:cubicBezTo>
                <a:close/>
                <a:moveTo>
                  <a:pt x="6328355" y="5326960"/>
                </a:moveTo>
                <a:lnTo>
                  <a:pt x="6337559" y="5336692"/>
                </a:lnTo>
                <a:cubicBezTo>
                  <a:pt x="6333738" y="5337848"/>
                  <a:pt x="6324936" y="5336341"/>
                  <a:pt x="6311156" y="5332167"/>
                </a:cubicBezTo>
                <a:lnTo>
                  <a:pt x="6297955" y="5329905"/>
                </a:lnTo>
                <a:close/>
                <a:moveTo>
                  <a:pt x="1583261" y="5325965"/>
                </a:moveTo>
                <a:lnTo>
                  <a:pt x="1584996" y="5331699"/>
                </a:lnTo>
                <a:cubicBezTo>
                  <a:pt x="1577352" y="5334012"/>
                  <a:pt x="1572951" y="5333258"/>
                  <a:pt x="1571794" y="5329437"/>
                </a:cubicBezTo>
                <a:close/>
                <a:moveTo>
                  <a:pt x="2327973" y="5325823"/>
                </a:moveTo>
                <a:lnTo>
                  <a:pt x="2348643" y="5332084"/>
                </a:lnTo>
                <a:cubicBezTo>
                  <a:pt x="2341000" y="5334398"/>
                  <a:pt x="2335266" y="5336133"/>
                  <a:pt x="2331444" y="5337290"/>
                </a:cubicBezTo>
                <a:close/>
                <a:moveTo>
                  <a:pt x="6041229" y="5324308"/>
                </a:moveTo>
                <a:cubicBezTo>
                  <a:pt x="6043878" y="5322724"/>
                  <a:pt x="6051803" y="5323063"/>
                  <a:pt x="6065005" y="5325324"/>
                </a:cubicBezTo>
                <a:cubicBezTo>
                  <a:pt x="6069985" y="5327989"/>
                  <a:pt x="6074385" y="5328743"/>
                  <a:pt x="6078207" y="5327587"/>
                </a:cubicBezTo>
                <a:cubicBezTo>
                  <a:pt x="6080871" y="5322609"/>
                  <a:pt x="6082782" y="5322029"/>
                  <a:pt x="6083940" y="5325851"/>
                </a:cubicBezTo>
                <a:cubicBezTo>
                  <a:pt x="6083940" y="5325851"/>
                  <a:pt x="6087385" y="5326893"/>
                  <a:pt x="6094275" y="5328980"/>
                </a:cubicBezTo>
                <a:cubicBezTo>
                  <a:pt x="6101165" y="5331068"/>
                  <a:pt x="6108721" y="5331909"/>
                  <a:pt x="6116943" y="5331505"/>
                </a:cubicBezTo>
                <a:cubicBezTo>
                  <a:pt x="6125167" y="5331103"/>
                  <a:pt x="6131189" y="5330323"/>
                  <a:pt x="6135011" y="5329167"/>
                </a:cubicBezTo>
                <a:lnTo>
                  <a:pt x="6136746" y="5334898"/>
                </a:lnTo>
                <a:cubicBezTo>
                  <a:pt x="6136746" y="5334898"/>
                  <a:pt x="6127568" y="5335590"/>
                  <a:pt x="6109213" y="5336975"/>
                </a:cubicBezTo>
                <a:cubicBezTo>
                  <a:pt x="6090856" y="5338361"/>
                  <a:pt x="6078233" y="5338010"/>
                  <a:pt x="6071343" y="5335923"/>
                </a:cubicBezTo>
                <a:cubicBezTo>
                  <a:pt x="6064452" y="5333836"/>
                  <a:pt x="6058518" y="5331460"/>
                  <a:pt x="6053539" y="5328796"/>
                </a:cubicBezTo>
                <a:lnTo>
                  <a:pt x="6040337" y="5326535"/>
                </a:lnTo>
                <a:cubicBezTo>
                  <a:pt x="6040048" y="5325579"/>
                  <a:pt x="6040346" y="5324836"/>
                  <a:pt x="6041229" y="5324308"/>
                </a:cubicBezTo>
                <a:close/>
                <a:moveTo>
                  <a:pt x="4284495" y="5323540"/>
                </a:moveTo>
                <a:lnTo>
                  <a:pt x="4287564" y="5325180"/>
                </a:lnTo>
                <a:cubicBezTo>
                  <a:pt x="4287564" y="5325180"/>
                  <a:pt x="4286940" y="5324848"/>
                  <a:pt x="4285695" y="5324182"/>
                </a:cubicBezTo>
                <a:close/>
                <a:moveTo>
                  <a:pt x="4831461" y="5323247"/>
                </a:moveTo>
                <a:cubicBezTo>
                  <a:pt x="4836441" y="5325911"/>
                  <a:pt x="4840842" y="5326665"/>
                  <a:pt x="4844663" y="5325508"/>
                </a:cubicBezTo>
                <a:cubicBezTo>
                  <a:pt x="4848487" y="5324351"/>
                  <a:pt x="4850396" y="5323773"/>
                  <a:pt x="4850396" y="5323773"/>
                </a:cubicBezTo>
                <a:cubicBezTo>
                  <a:pt x="4854218" y="5322616"/>
                  <a:pt x="4858619" y="5323370"/>
                  <a:pt x="4863598" y="5326035"/>
                </a:cubicBezTo>
                <a:cubicBezTo>
                  <a:pt x="4868577" y="5328699"/>
                  <a:pt x="4872023" y="5329743"/>
                  <a:pt x="4873933" y="5329164"/>
                </a:cubicBezTo>
                <a:cubicBezTo>
                  <a:pt x="4875845" y="5328586"/>
                  <a:pt x="4883112" y="5328472"/>
                  <a:pt x="4895734" y="5328822"/>
                </a:cubicBezTo>
                <a:cubicBezTo>
                  <a:pt x="4908358" y="5329173"/>
                  <a:pt x="4929204" y="5329122"/>
                  <a:pt x="4958272" y="5328667"/>
                </a:cubicBezTo>
                <a:lnTo>
                  <a:pt x="4971473" y="5330929"/>
                </a:lnTo>
                <a:cubicBezTo>
                  <a:pt x="4967651" y="5332086"/>
                  <a:pt x="4962874" y="5333532"/>
                  <a:pt x="4957141" y="5335268"/>
                </a:cubicBezTo>
                <a:cubicBezTo>
                  <a:pt x="4951408" y="5337003"/>
                  <a:pt x="4946052" y="5336539"/>
                  <a:pt x="4941073" y="5333874"/>
                </a:cubicBezTo>
                <a:lnTo>
                  <a:pt x="4916405" y="5335083"/>
                </a:lnTo>
                <a:lnTo>
                  <a:pt x="4872803" y="5335765"/>
                </a:lnTo>
                <a:cubicBezTo>
                  <a:pt x="4865159" y="5338079"/>
                  <a:pt x="4861337" y="5339236"/>
                  <a:pt x="4861337" y="5339236"/>
                </a:cubicBezTo>
                <a:lnTo>
                  <a:pt x="4840668" y="5332976"/>
                </a:lnTo>
                <a:cubicBezTo>
                  <a:pt x="4838352" y="5325332"/>
                  <a:pt x="4827640" y="5324404"/>
                  <a:pt x="4808529" y="5330189"/>
                </a:cubicBezTo>
                <a:cubicBezTo>
                  <a:pt x="4800887" y="5332503"/>
                  <a:pt x="4796485" y="5331748"/>
                  <a:pt x="4795329" y="5327927"/>
                </a:cubicBezTo>
                <a:lnTo>
                  <a:pt x="4801061" y="5326192"/>
                </a:lnTo>
                <a:cubicBezTo>
                  <a:pt x="4806041" y="5328857"/>
                  <a:pt x="4810150" y="5328655"/>
                  <a:pt x="4813396" y="5325586"/>
                </a:cubicBezTo>
                <a:cubicBezTo>
                  <a:pt x="4816638" y="5322519"/>
                  <a:pt x="4822662" y="5321740"/>
                  <a:pt x="4831461" y="5323247"/>
                </a:cubicBezTo>
                <a:close/>
                <a:moveTo>
                  <a:pt x="4282337" y="5322383"/>
                </a:moveTo>
                <a:lnTo>
                  <a:pt x="4283828" y="5323182"/>
                </a:lnTo>
                <a:lnTo>
                  <a:pt x="4284495" y="5323540"/>
                </a:lnTo>
                <a:close/>
                <a:moveTo>
                  <a:pt x="1926347" y="5322238"/>
                </a:moveTo>
                <a:cubicBezTo>
                  <a:pt x="1927504" y="5326060"/>
                  <a:pt x="1928082" y="5327971"/>
                  <a:pt x="1928082" y="5327971"/>
                </a:cubicBezTo>
                <a:cubicBezTo>
                  <a:pt x="1928082" y="5327971"/>
                  <a:pt x="1927128" y="5328260"/>
                  <a:pt x="1925216" y="5328839"/>
                </a:cubicBezTo>
                <a:cubicBezTo>
                  <a:pt x="1923306" y="5329418"/>
                  <a:pt x="1922060" y="5328751"/>
                  <a:pt x="1921481" y="5326840"/>
                </a:cubicBezTo>
                <a:cubicBezTo>
                  <a:pt x="1920904" y="5324930"/>
                  <a:pt x="1922525" y="5323395"/>
                  <a:pt x="1926347" y="5322238"/>
                </a:cubicBezTo>
                <a:close/>
                <a:moveTo>
                  <a:pt x="1275442" y="5322145"/>
                </a:moveTo>
                <a:cubicBezTo>
                  <a:pt x="1273240" y="5321768"/>
                  <a:pt x="1271734" y="5321963"/>
                  <a:pt x="1270924" y="5322730"/>
                </a:cubicBezTo>
                <a:cubicBezTo>
                  <a:pt x="1270113" y="5323497"/>
                  <a:pt x="1269998" y="5324836"/>
                  <a:pt x="1270576" y="5326747"/>
                </a:cubicBezTo>
                <a:cubicBezTo>
                  <a:pt x="1267910" y="5331726"/>
                  <a:pt x="1268489" y="5333636"/>
                  <a:pt x="1272311" y="5332480"/>
                </a:cubicBezTo>
                <a:lnTo>
                  <a:pt x="1283777" y="5329009"/>
                </a:lnTo>
                <a:cubicBezTo>
                  <a:pt x="1282619" y="5325187"/>
                  <a:pt x="1279842" y="5322899"/>
                  <a:pt x="1275442" y="5322145"/>
                </a:cubicBezTo>
                <a:close/>
                <a:moveTo>
                  <a:pt x="5168815" y="5321255"/>
                </a:moveTo>
                <a:lnTo>
                  <a:pt x="5170551" y="5326988"/>
                </a:lnTo>
                <a:lnTo>
                  <a:pt x="5163083" y="5322991"/>
                </a:lnTo>
                <a:close/>
                <a:moveTo>
                  <a:pt x="4280094" y="5321183"/>
                </a:moveTo>
                <a:lnTo>
                  <a:pt x="4282337" y="5322383"/>
                </a:lnTo>
                <a:lnTo>
                  <a:pt x="4281027" y="5321683"/>
                </a:lnTo>
                <a:cubicBezTo>
                  <a:pt x="4280406" y="5321350"/>
                  <a:pt x="4280094" y="5321183"/>
                  <a:pt x="4280094" y="5321183"/>
                </a:cubicBezTo>
                <a:close/>
                <a:moveTo>
                  <a:pt x="2220098" y="5320930"/>
                </a:moveTo>
                <a:lnTo>
                  <a:pt x="2216101" y="5328398"/>
                </a:lnTo>
                <a:lnTo>
                  <a:pt x="2214365" y="5322665"/>
                </a:lnTo>
                <a:cubicBezTo>
                  <a:pt x="2214365" y="5322665"/>
                  <a:pt x="2216277" y="5322087"/>
                  <a:pt x="2220098" y="5320930"/>
                </a:cubicBezTo>
                <a:close/>
                <a:moveTo>
                  <a:pt x="2532783" y="5320147"/>
                </a:moveTo>
                <a:lnTo>
                  <a:pt x="2528786" y="5327617"/>
                </a:lnTo>
                <a:cubicBezTo>
                  <a:pt x="2524964" y="5328773"/>
                  <a:pt x="2522764" y="5328396"/>
                  <a:pt x="2522185" y="5326485"/>
                </a:cubicBezTo>
                <a:cubicBezTo>
                  <a:pt x="2521607" y="5324573"/>
                  <a:pt x="2523227" y="5323040"/>
                  <a:pt x="2527050" y="5321883"/>
                </a:cubicBezTo>
                <a:close/>
                <a:moveTo>
                  <a:pt x="6351287" y="5320018"/>
                </a:moveTo>
                <a:lnTo>
                  <a:pt x="6353023" y="5325752"/>
                </a:lnTo>
                <a:lnTo>
                  <a:pt x="6345554" y="5321754"/>
                </a:lnTo>
                <a:close/>
                <a:moveTo>
                  <a:pt x="5988969" y="5319007"/>
                </a:moveTo>
                <a:cubicBezTo>
                  <a:pt x="5992845" y="5320181"/>
                  <a:pt x="5995433" y="5322917"/>
                  <a:pt x="5996734" y="5327216"/>
                </a:cubicBezTo>
                <a:cubicBezTo>
                  <a:pt x="5996734" y="5327216"/>
                  <a:pt x="5998646" y="5326638"/>
                  <a:pt x="6002468" y="5325481"/>
                </a:cubicBezTo>
                <a:lnTo>
                  <a:pt x="6008202" y="5323746"/>
                </a:lnTo>
                <a:lnTo>
                  <a:pt x="6017406" y="5333476"/>
                </a:lnTo>
                <a:cubicBezTo>
                  <a:pt x="6017406" y="5333476"/>
                  <a:pt x="6015494" y="5334055"/>
                  <a:pt x="6011672" y="5335212"/>
                </a:cubicBezTo>
                <a:cubicBezTo>
                  <a:pt x="6007851" y="5336369"/>
                  <a:pt x="6004027" y="5337525"/>
                  <a:pt x="6000206" y="5338683"/>
                </a:cubicBezTo>
                <a:cubicBezTo>
                  <a:pt x="5987583" y="5338332"/>
                  <a:pt x="5981849" y="5340067"/>
                  <a:pt x="5983007" y="5343890"/>
                </a:cubicBezTo>
                <a:lnTo>
                  <a:pt x="5973276" y="5353093"/>
                </a:lnTo>
                <a:cubicBezTo>
                  <a:pt x="5968297" y="5350428"/>
                  <a:pt x="5965808" y="5349095"/>
                  <a:pt x="5965808" y="5349095"/>
                </a:cubicBezTo>
                <a:cubicBezTo>
                  <a:pt x="5957006" y="5347588"/>
                  <a:pt x="5950117" y="5345502"/>
                  <a:pt x="5945138" y="5342837"/>
                </a:cubicBezTo>
                <a:cubicBezTo>
                  <a:pt x="5942824" y="5335192"/>
                  <a:pt x="5952379" y="5332300"/>
                  <a:pt x="5973803" y="5334160"/>
                </a:cubicBezTo>
                <a:lnTo>
                  <a:pt x="5964598" y="5324429"/>
                </a:lnTo>
                <a:lnTo>
                  <a:pt x="5958866" y="5326164"/>
                </a:lnTo>
                <a:cubicBezTo>
                  <a:pt x="5964309" y="5323472"/>
                  <a:pt x="5969182" y="5321476"/>
                  <a:pt x="5973481" y="5320176"/>
                </a:cubicBezTo>
                <a:cubicBezTo>
                  <a:pt x="5979931" y="5318222"/>
                  <a:pt x="5985093" y="5317833"/>
                  <a:pt x="5988969" y="5319007"/>
                </a:cubicBezTo>
                <a:close/>
                <a:moveTo>
                  <a:pt x="617065" y="5318055"/>
                </a:moveTo>
                <a:lnTo>
                  <a:pt x="618801" y="5323787"/>
                </a:lnTo>
                <a:lnTo>
                  <a:pt x="626270" y="5327785"/>
                </a:lnTo>
                <a:close/>
                <a:moveTo>
                  <a:pt x="2457044" y="5318042"/>
                </a:moveTo>
                <a:lnTo>
                  <a:pt x="2466249" y="5327773"/>
                </a:lnTo>
                <a:cubicBezTo>
                  <a:pt x="2463584" y="5332751"/>
                  <a:pt x="2459761" y="5333908"/>
                  <a:pt x="2454784" y="5331244"/>
                </a:cubicBezTo>
                <a:cubicBezTo>
                  <a:pt x="2441003" y="5327071"/>
                  <a:pt x="2441755" y="5322670"/>
                  <a:pt x="2457044" y="5318042"/>
                </a:cubicBezTo>
                <a:close/>
                <a:moveTo>
                  <a:pt x="3264293" y="5317744"/>
                </a:moveTo>
                <a:cubicBezTo>
                  <a:pt x="3256650" y="5320058"/>
                  <a:pt x="3252826" y="5321215"/>
                  <a:pt x="3252826" y="5321215"/>
                </a:cubicBezTo>
                <a:cubicBezTo>
                  <a:pt x="3244027" y="5319707"/>
                  <a:pt x="3235802" y="5320110"/>
                  <a:pt x="3228160" y="5322424"/>
                </a:cubicBezTo>
                <a:cubicBezTo>
                  <a:pt x="3224337" y="5323581"/>
                  <a:pt x="3220227" y="5323783"/>
                  <a:pt x="3215826" y="5323029"/>
                </a:cubicBezTo>
                <a:cubicBezTo>
                  <a:pt x="3211424" y="5322276"/>
                  <a:pt x="3209224" y="5321898"/>
                  <a:pt x="3209224" y="5321898"/>
                </a:cubicBezTo>
                <a:lnTo>
                  <a:pt x="3214958" y="5320162"/>
                </a:lnTo>
                <a:close/>
                <a:moveTo>
                  <a:pt x="2375572" y="5317671"/>
                </a:moveTo>
                <a:lnTo>
                  <a:pt x="2383042" y="5321670"/>
                </a:lnTo>
                <a:lnTo>
                  <a:pt x="2384777" y="5327402"/>
                </a:lnTo>
                <a:lnTo>
                  <a:pt x="2397979" y="5329665"/>
                </a:lnTo>
                <a:cubicBezTo>
                  <a:pt x="2399135" y="5333486"/>
                  <a:pt x="2400670" y="5335109"/>
                  <a:pt x="2402581" y="5334530"/>
                </a:cubicBezTo>
                <a:cubicBezTo>
                  <a:pt x="2404493" y="5333952"/>
                  <a:pt x="2405446" y="5333663"/>
                  <a:pt x="2405446" y="5333663"/>
                </a:cubicBezTo>
                <a:cubicBezTo>
                  <a:pt x="2405446" y="5333663"/>
                  <a:pt x="2406691" y="5334329"/>
                  <a:pt x="2409181" y="5335660"/>
                </a:cubicBezTo>
                <a:cubicBezTo>
                  <a:pt x="2411671" y="5336993"/>
                  <a:pt x="2412916" y="5337659"/>
                  <a:pt x="2412916" y="5337659"/>
                </a:cubicBezTo>
                <a:lnTo>
                  <a:pt x="2395716" y="5342866"/>
                </a:lnTo>
                <a:lnTo>
                  <a:pt x="2391719" y="5350335"/>
                </a:lnTo>
                <a:cubicBezTo>
                  <a:pt x="2392876" y="5354157"/>
                  <a:pt x="2393455" y="5356068"/>
                  <a:pt x="2393455" y="5356068"/>
                </a:cubicBezTo>
                <a:lnTo>
                  <a:pt x="2400924" y="5360065"/>
                </a:lnTo>
                <a:cubicBezTo>
                  <a:pt x="2404745" y="5358908"/>
                  <a:pt x="2411058" y="5359084"/>
                  <a:pt x="2419859" y="5360592"/>
                </a:cubicBezTo>
                <a:lnTo>
                  <a:pt x="2442791" y="5353650"/>
                </a:lnTo>
                <a:lnTo>
                  <a:pt x="2444525" y="5359383"/>
                </a:lnTo>
                <a:lnTo>
                  <a:pt x="2451995" y="5363380"/>
                </a:lnTo>
                <a:lnTo>
                  <a:pt x="2462750" y="5359528"/>
                </a:lnTo>
                <a:lnTo>
                  <a:pt x="2455993" y="5355911"/>
                </a:lnTo>
                <a:lnTo>
                  <a:pt x="2467458" y="5352439"/>
                </a:lnTo>
                <a:lnTo>
                  <a:pt x="2463883" y="5359123"/>
                </a:lnTo>
                <a:lnTo>
                  <a:pt x="2466109" y="5358324"/>
                </a:lnTo>
                <a:cubicBezTo>
                  <a:pt x="2469788" y="5356690"/>
                  <a:pt x="2472438" y="5355106"/>
                  <a:pt x="2474060" y="5353571"/>
                </a:cubicBezTo>
                <a:cubicBezTo>
                  <a:pt x="2477302" y="5350503"/>
                  <a:pt x="2481414" y="5350302"/>
                  <a:pt x="2486392" y="5352966"/>
                </a:cubicBezTo>
                <a:cubicBezTo>
                  <a:pt x="2491372" y="5355631"/>
                  <a:pt x="2495773" y="5356385"/>
                  <a:pt x="2499595" y="5355228"/>
                </a:cubicBezTo>
                <a:lnTo>
                  <a:pt x="2520265" y="5361489"/>
                </a:lnTo>
                <a:lnTo>
                  <a:pt x="2539199" y="5362014"/>
                </a:lnTo>
                <a:cubicBezTo>
                  <a:pt x="2550665" y="5358543"/>
                  <a:pt x="2560511" y="5356605"/>
                  <a:pt x="2568732" y="5356203"/>
                </a:cubicBezTo>
                <a:cubicBezTo>
                  <a:pt x="2576954" y="5355800"/>
                  <a:pt x="2582978" y="5355020"/>
                  <a:pt x="2586799" y="5353863"/>
                </a:cubicBezTo>
                <a:cubicBezTo>
                  <a:pt x="2591778" y="5356527"/>
                  <a:pt x="2592936" y="5360349"/>
                  <a:pt x="2590271" y="5365328"/>
                </a:cubicBezTo>
                <a:cubicBezTo>
                  <a:pt x="2590271" y="5365328"/>
                  <a:pt x="2588070" y="5364952"/>
                  <a:pt x="2583670" y="5364198"/>
                </a:cubicBezTo>
                <a:cubicBezTo>
                  <a:pt x="2579269" y="5363443"/>
                  <a:pt x="2575158" y="5363645"/>
                  <a:pt x="2571335" y="5364802"/>
                </a:cubicBezTo>
                <a:lnTo>
                  <a:pt x="2546668" y="5366011"/>
                </a:lnTo>
                <a:cubicBezTo>
                  <a:pt x="2536710" y="5360682"/>
                  <a:pt x="2518354" y="5362066"/>
                  <a:pt x="2491600" y="5370166"/>
                </a:cubicBezTo>
                <a:cubicBezTo>
                  <a:pt x="2487776" y="5371322"/>
                  <a:pt x="2483667" y="5371525"/>
                  <a:pt x="2479265" y="5370769"/>
                </a:cubicBezTo>
                <a:cubicBezTo>
                  <a:pt x="2474865" y="5370016"/>
                  <a:pt x="2472665" y="5369639"/>
                  <a:pt x="2472665" y="5369639"/>
                </a:cubicBezTo>
                <a:cubicBezTo>
                  <a:pt x="2472665" y="5369639"/>
                  <a:pt x="2463487" y="5370332"/>
                  <a:pt x="2445130" y="5371717"/>
                </a:cubicBezTo>
                <a:cubicBezTo>
                  <a:pt x="2426774" y="5373100"/>
                  <a:pt x="2408419" y="5374485"/>
                  <a:pt x="2390063" y="5375870"/>
                </a:cubicBezTo>
                <a:cubicBezTo>
                  <a:pt x="2371706" y="5377255"/>
                  <a:pt x="2360038" y="5376615"/>
                  <a:pt x="2355058" y="5373950"/>
                </a:cubicBezTo>
                <a:cubicBezTo>
                  <a:pt x="2342436" y="5373600"/>
                  <a:pt x="2334213" y="5374002"/>
                  <a:pt x="2330392" y="5375159"/>
                </a:cubicBezTo>
                <a:cubicBezTo>
                  <a:pt x="2326569" y="5376316"/>
                  <a:pt x="2322169" y="5375561"/>
                  <a:pt x="2317191" y="5372897"/>
                </a:cubicBezTo>
                <a:lnTo>
                  <a:pt x="2298254" y="5372371"/>
                </a:lnTo>
                <a:cubicBezTo>
                  <a:pt x="2294433" y="5373527"/>
                  <a:pt x="2289366" y="5374018"/>
                  <a:pt x="2283054" y="5373843"/>
                </a:cubicBezTo>
                <a:cubicBezTo>
                  <a:pt x="2276743" y="5373667"/>
                  <a:pt x="2269476" y="5373782"/>
                  <a:pt x="2261254" y="5374184"/>
                </a:cubicBezTo>
                <a:cubicBezTo>
                  <a:pt x="2253031" y="5374587"/>
                  <a:pt x="2243564" y="5374324"/>
                  <a:pt x="2232852" y="5373394"/>
                </a:cubicBezTo>
                <a:cubicBezTo>
                  <a:pt x="2222139" y="5372466"/>
                  <a:pt x="2213627" y="5371913"/>
                  <a:pt x="2207315" y="5371737"/>
                </a:cubicBezTo>
                <a:cubicBezTo>
                  <a:pt x="2201005" y="5371561"/>
                  <a:pt x="2195649" y="5371097"/>
                  <a:pt x="2191247" y="5370343"/>
                </a:cubicBezTo>
                <a:cubicBezTo>
                  <a:pt x="2186847" y="5369590"/>
                  <a:pt x="2182446" y="5368836"/>
                  <a:pt x="2178046" y="5368081"/>
                </a:cubicBezTo>
                <a:cubicBezTo>
                  <a:pt x="2173646" y="5367327"/>
                  <a:pt x="2167624" y="5368108"/>
                  <a:pt x="2159979" y="5370422"/>
                </a:cubicBezTo>
                <a:cubicBezTo>
                  <a:pt x="2147357" y="5370071"/>
                  <a:pt x="2138845" y="5369519"/>
                  <a:pt x="2134444" y="5368763"/>
                </a:cubicBezTo>
                <a:cubicBezTo>
                  <a:pt x="2130044" y="5368010"/>
                  <a:pt x="2125932" y="5368212"/>
                  <a:pt x="2122110" y="5369369"/>
                </a:cubicBezTo>
                <a:cubicBezTo>
                  <a:pt x="2105665" y="5370176"/>
                  <a:pt x="2091420" y="5371358"/>
                  <a:pt x="2079375" y="5372918"/>
                </a:cubicBezTo>
                <a:cubicBezTo>
                  <a:pt x="2067331" y="5374478"/>
                  <a:pt x="2058818" y="5373926"/>
                  <a:pt x="2053839" y="5371261"/>
                </a:cubicBezTo>
                <a:cubicBezTo>
                  <a:pt x="2047705" y="5364773"/>
                  <a:pt x="2032590" y="5363090"/>
                  <a:pt x="2008502" y="5366210"/>
                </a:cubicBezTo>
                <a:cubicBezTo>
                  <a:pt x="2004681" y="5367367"/>
                  <a:pt x="2002189" y="5366035"/>
                  <a:pt x="2001033" y="5362213"/>
                </a:cubicBezTo>
                <a:cubicBezTo>
                  <a:pt x="1997212" y="5363369"/>
                  <a:pt x="1993099" y="5363572"/>
                  <a:pt x="1988699" y="5362817"/>
                </a:cubicBezTo>
                <a:cubicBezTo>
                  <a:pt x="1984299" y="5362063"/>
                  <a:pt x="1980187" y="5362265"/>
                  <a:pt x="1976366" y="5363422"/>
                </a:cubicBezTo>
                <a:cubicBezTo>
                  <a:pt x="1959921" y="5364228"/>
                  <a:pt x="1943475" y="5365034"/>
                  <a:pt x="1927030" y="5365841"/>
                </a:cubicBezTo>
                <a:cubicBezTo>
                  <a:pt x="1910585" y="5366647"/>
                  <a:pt x="1892895" y="5366786"/>
                  <a:pt x="1873959" y="5366260"/>
                </a:cubicBezTo>
                <a:cubicBezTo>
                  <a:pt x="1855025" y="5365734"/>
                  <a:pt x="1841157" y="5364716"/>
                  <a:pt x="1832356" y="5363209"/>
                </a:cubicBezTo>
                <a:cubicBezTo>
                  <a:pt x="1823555" y="5361701"/>
                  <a:pt x="1817243" y="5361526"/>
                  <a:pt x="1813421" y="5362683"/>
                </a:cubicBezTo>
                <a:lnTo>
                  <a:pt x="1788754" y="5363891"/>
                </a:lnTo>
                <a:cubicBezTo>
                  <a:pt x="1776131" y="5363541"/>
                  <a:pt x="1767909" y="5363944"/>
                  <a:pt x="1764086" y="5365100"/>
                </a:cubicBezTo>
                <a:cubicBezTo>
                  <a:pt x="1760264" y="5366258"/>
                  <a:pt x="1747641" y="5365906"/>
                  <a:pt x="1726217" y="5364049"/>
                </a:cubicBezTo>
                <a:cubicBezTo>
                  <a:pt x="1718572" y="5366361"/>
                  <a:pt x="1710350" y="5366765"/>
                  <a:pt x="1701549" y="5365257"/>
                </a:cubicBezTo>
                <a:cubicBezTo>
                  <a:pt x="1692747" y="5363749"/>
                  <a:pt x="1686437" y="5363574"/>
                  <a:pt x="1682615" y="5364731"/>
                </a:cubicBezTo>
                <a:cubicBezTo>
                  <a:pt x="1669991" y="5364380"/>
                  <a:pt x="1659279" y="5363451"/>
                  <a:pt x="1650478" y="5361942"/>
                </a:cubicBezTo>
                <a:cubicBezTo>
                  <a:pt x="1641677" y="5360435"/>
                  <a:pt x="1628098" y="5360372"/>
                  <a:pt x="1609742" y="5361757"/>
                </a:cubicBezTo>
                <a:cubicBezTo>
                  <a:pt x="1591385" y="5363142"/>
                  <a:pt x="1575317" y="5361748"/>
                  <a:pt x="1561538" y="5357575"/>
                </a:cubicBezTo>
                <a:lnTo>
                  <a:pt x="1542603" y="5357048"/>
                </a:lnTo>
                <a:lnTo>
                  <a:pt x="1540867" y="5351316"/>
                </a:lnTo>
                <a:cubicBezTo>
                  <a:pt x="1539711" y="5347493"/>
                  <a:pt x="1531488" y="5347897"/>
                  <a:pt x="1516200" y="5352526"/>
                </a:cubicBezTo>
                <a:cubicBezTo>
                  <a:pt x="1512377" y="5353682"/>
                  <a:pt x="1508556" y="5354839"/>
                  <a:pt x="1504734" y="5355997"/>
                </a:cubicBezTo>
                <a:cubicBezTo>
                  <a:pt x="1500911" y="5357153"/>
                  <a:pt x="1495180" y="5358889"/>
                  <a:pt x="1487535" y="5361203"/>
                </a:cubicBezTo>
                <a:cubicBezTo>
                  <a:pt x="1474911" y="5360852"/>
                  <a:pt x="1466400" y="5360300"/>
                  <a:pt x="1461998" y="5359546"/>
                </a:cubicBezTo>
                <a:cubicBezTo>
                  <a:pt x="1457599" y="5358791"/>
                  <a:pt x="1454819" y="5356503"/>
                  <a:pt x="1453663" y="5352681"/>
                </a:cubicBezTo>
                <a:lnTo>
                  <a:pt x="1450193" y="5341214"/>
                </a:lnTo>
                <a:lnTo>
                  <a:pt x="1461658" y="5337744"/>
                </a:lnTo>
                <a:cubicBezTo>
                  <a:pt x="1470458" y="5339251"/>
                  <a:pt x="1477059" y="5340383"/>
                  <a:pt x="1481459" y="5341137"/>
                </a:cubicBezTo>
                <a:cubicBezTo>
                  <a:pt x="1485861" y="5341890"/>
                  <a:pt x="1489972" y="5341688"/>
                  <a:pt x="1493794" y="5340532"/>
                </a:cubicBezTo>
                <a:cubicBezTo>
                  <a:pt x="1501438" y="5338218"/>
                  <a:pt x="1510239" y="5339725"/>
                  <a:pt x="1520198" y="5345056"/>
                </a:cubicBezTo>
                <a:lnTo>
                  <a:pt x="1525931" y="5343321"/>
                </a:lnTo>
                <a:cubicBezTo>
                  <a:pt x="1528595" y="5338341"/>
                  <a:pt x="1538729" y="5337359"/>
                  <a:pt x="1556330" y="5340377"/>
                </a:cubicBezTo>
                <a:cubicBezTo>
                  <a:pt x="1565133" y="5341883"/>
                  <a:pt x="1576800" y="5342524"/>
                  <a:pt x="1591334" y="5342296"/>
                </a:cubicBezTo>
                <a:cubicBezTo>
                  <a:pt x="1605868" y="5342068"/>
                  <a:pt x="1613136" y="5341955"/>
                  <a:pt x="1613136" y="5341955"/>
                </a:cubicBezTo>
                <a:lnTo>
                  <a:pt x="1637803" y="5340746"/>
                </a:lnTo>
                <a:lnTo>
                  <a:pt x="1643537" y="5339011"/>
                </a:lnTo>
                <a:lnTo>
                  <a:pt x="1649269" y="5337274"/>
                </a:lnTo>
                <a:cubicBezTo>
                  <a:pt x="1653090" y="5336118"/>
                  <a:pt x="1655001" y="5335539"/>
                  <a:pt x="1655001" y="5335539"/>
                </a:cubicBezTo>
                <a:lnTo>
                  <a:pt x="1668204" y="5337802"/>
                </a:lnTo>
                <a:lnTo>
                  <a:pt x="1700340" y="5340589"/>
                </a:lnTo>
                <a:cubicBezTo>
                  <a:pt x="1701497" y="5344411"/>
                  <a:pt x="1703987" y="5345743"/>
                  <a:pt x="1707809" y="5344587"/>
                </a:cubicBezTo>
                <a:cubicBezTo>
                  <a:pt x="1708966" y="5348408"/>
                  <a:pt x="1710500" y="5350031"/>
                  <a:pt x="1712411" y="5349451"/>
                </a:cubicBezTo>
                <a:cubicBezTo>
                  <a:pt x="1714323" y="5348873"/>
                  <a:pt x="1714699" y="5346673"/>
                  <a:pt x="1713542" y="5342851"/>
                </a:cubicBezTo>
                <a:cubicBezTo>
                  <a:pt x="1713542" y="5342851"/>
                  <a:pt x="1717364" y="5341694"/>
                  <a:pt x="1725008" y="5339380"/>
                </a:cubicBezTo>
                <a:cubicBezTo>
                  <a:pt x="1726165" y="5343202"/>
                  <a:pt x="1727410" y="5343869"/>
                  <a:pt x="1728742" y="5341378"/>
                </a:cubicBezTo>
                <a:cubicBezTo>
                  <a:pt x="1730074" y="5338890"/>
                  <a:pt x="1731985" y="5338311"/>
                  <a:pt x="1734476" y="5339643"/>
                </a:cubicBezTo>
                <a:cubicBezTo>
                  <a:pt x="1736965" y="5340976"/>
                  <a:pt x="1740120" y="5341063"/>
                  <a:pt x="1743942" y="5339906"/>
                </a:cubicBezTo>
                <a:cubicBezTo>
                  <a:pt x="1748921" y="5342571"/>
                  <a:pt x="1755233" y="5342747"/>
                  <a:pt x="1762877" y="5340434"/>
                </a:cubicBezTo>
                <a:cubicBezTo>
                  <a:pt x="1790789" y="5336155"/>
                  <a:pt x="1811634" y="5336104"/>
                  <a:pt x="1825415" y="5340276"/>
                </a:cubicBezTo>
                <a:cubicBezTo>
                  <a:pt x="1830392" y="5342942"/>
                  <a:pt x="1835749" y="5343406"/>
                  <a:pt x="1841483" y="5341671"/>
                </a:cubicBezTo>
                <a:cubicBezTo>
                  <a:pt x="1847215" y="5339935"/>
                  <a:pt x="1853904" y="5337910"/>
                  <a:pt x="1861549" y="5335596"/>
                </a:cubicBezTo>
                <a:cubicBezTo>
                  <a:pt x="1866527" y="5338261"/>
                  <a:pt x="1868727" y="5338638"/>
                  <a:pt x="1868149" y="5336728"/>
                </a:cubicBezTo>
                <a:cubicBezTo>
                  <a:pt x="1867570" y="5334816"/>
                  <a:pt x="1869192" y="5333282"/>
                  <a:pt x="1873014" y="5332125"/>
                </a:cubicBezTo>
                <a:cubicBezTo>
                  <a:pt x="1871858" y="5328303"/>
                  <a:pt x="1873189" y="5325813"/>
                  <a:pt x="1877012" y="5324657"/>
                </a:cubicBezTo>
                <a:cubicBezTo>
                  <a:pt x="1880833" y="5323499"/>
                  <a:pt x="1883988" y="5323588"/>
                  <a:pt x="1886479" y="5324920"/>
                </a:cubicBezTo>
                <a:cubicBezTo>
                  <a:pt x="1888969" y="5326252"/>
                  <a:pt x="1894615" y="5327673"/>
                  <a:pt x="1903415" y="5329180"/>
                </a:cubicBezTo>
                <a:lnTo>
                  <a:pt x="1910883" y="5333178"/>
                </a:lnTo>
                <a:cubicBezTo>
                  <a:pt x="1907062" y="5334334"/>
                  <a:pt x="1904195" y="5335202"/>
                  <a:pt x="1902284" y="5335781"/>
                </a:cubicBezTo>
                <a:cubicBezTo>
                  <a:pt x="1900372" y="5336360"/>
                  <a:pt x="1899416" y="5336649"/>
                  <a:pt x="1899416" y="5336649"/>
                </a:cubicBezTo>
                <a:lnTo>
                  <a:pt x="1901153" y="5342381"/>
                </a:lnTo>
                <a:cubicBezTo>
                  <a:pt x="1901153" y="5342381"/>
                  <a:pt x="1903064" y="5341803"/>
                  <a:pt x="1906886" y="5340646"/>
                </a:cubicBezTo>
                <a:cubicBezTo>
                  <a:pt x="1910707" y="5339489"/>
                  <a:pt x="1912619" y="5338911"/>
                  <a:pt x="1912619" y="5338911"/>
                </a:cubicBezTo>
                <a:cubicBezTo>
                  <a:pt x="1920263" y="5336596"/>
                  <a:pt x="1924663" y="5337350"/>
                  <a:pt x="1925821" y="5341173"/>
                </a:cubicBezTo>
                <a:cubicBezTo>
                  <a:pt x="1939601" y="5345346"/>
                  <a:pt x="1950314" y="5346276"/>
                  <a:pt x="1957958" y="5343961"/>
                </a:cubicBezTo>
                <a:cubicBezTo>
                  <a:pt x="1960623" y="5338982"/>
                  <a:pt x="1971333" y="5339912"/>
                  <a:pt x="1990093" y="5346750"/>
                </a:cubicBezTo>
                <a:cubicBezTo>
                  <a:pt x="1990093" y="5346750"/>
                  <a:pt x="1992004" y="5346170"/>
                  <a:pt x="1995826" y="5345013"/>
                </a:cubicBezTo>
                <a:cubicBezTo>
                  <a:pt x="1999649" y="5343856"/>
                  <a:pt x="2002138" y="5345189"/>
                  <a:pt x="2003296" y="5349011"/>
                </a:cubicBezTo>
                <a:lnTo>
                  <a:pt x="2009027" y="5347276"/>
                </a:lnTo>
                <a:cubicBezTo>
                  <a:pt x="2009027" y="5347276"/>
                  <a:pt x="2014762" y="5345540"/>
                  <a:pt x="2026226" y="5342070"/>
                </a:cubicBezTo>
                <a:cubicBezTo>
                  <a:pt x="2037693" y="5338599"/>
                  <a:pt x="2049737" y="5337038"/>
                  <a:pt x="2062361" y="5337389"/>
                </a:cubicBezTo>
                <a:lnTo>
                  <a:pt x="2079560" y="5332181"/>
                </a:lnTo>
                <a:cubicBezTo>
                  <a:pt x="2088361" y="5333690"/>
                  <a:pt x="2092762" y="5334445"/>
                  <a:pt x="2092762" y="5334445"/>
                </a:cubicBezTo>
                <a:cubicBezTo>
                  <a:pt x="2096585" y="5333288"/>
                  <a:pt x="2099740" y="5333375"/>
                  <a:pt x="2102229" y="5334707"/>
                </a:cubicBezTo>
                <a:cubicBezTo>
                  <a:pt x="2104720" y="5336040"/>
                  <a:pt x="2107875" y="5336127"/>
                  <a:pt x="2111697" y="5334970"/>
                </a:cubicBezTo>
                <a:lnTo>
                  <a:pt x="2121427" y="5325766"/>
                </a:lnTo>
                <a:cubicBezTo>
                  <a:pt x="2116449" y="5323101"/>
                  <a:pt x="2112048" y="5322347"/>
                  <a:pt x="2108225" y="5323505"/>
                </a:cubicBezTo>
                <a:cubicBezTo>
                  <a:pt x="2107069" y="5319683"/>
                  <a:pt x="2110890" y="5318526"/>
                  <a:pt x="2119691" y="5320032"/>
                </a:cubicBezTo>
                <a:cubicBezTo>
                  <a:pt x="2128492" y="5321541"/>
                  <a:pt x="2134804" y="5321717"/>
                  <a:pt x="2138627" y="5320560"/>
                </a:cubicBezTo>
                <a:cubicBezTo>
                  <a:pt x="2134804" y="5321717"/>
                  <a:pt x="2132893" y="5322296"/>
                  <a:pt x="2132893" y="5322296"/>
                </a:cubicBezTo>
                <a:cubicBezTo>
                  <a:pt x="2130228" y="5327274"/>
                  <a:pt x="2128895" y="5329763"/>
                  <a:pt x="2128895" y="5329763"/>
                </a:cubicBezTo>
                <a:cubicBezTo>
                  <a:pt x="2128895" y="5329763"/>
                  <a:pt x="2131385" y="5331096"/>
                  <a:pt x="2136365" y="5333762"/>
                </a:cubicBezTo>
                <a:lnTo>
                  <a:pt x="2143833" y="5337759"/>
                </a:lnTo>
                <a:lnTo>
                  <a:pt x="2151301" y="5341757"/>
                </a:lnTo>
                <a:cubicBezTo>
                  <a:pt x="2152458" y="5345578"/>
                  <a:pt x="2158770" y="5345754"/>
                  <a:pt x="2170236" y="5342282"/>
                </a:cubicBezTo>
                <a:cubicBezTo>
                  <a:pt x="2181702" y="5338812"/>
                  <a:pt x="2191257" y="5335919"/>
                  <a:pt x="2198902" y="5333605"/>
                </a:cubicBezTo>
                <a:cubicBezTo>
                  <a:pt x="2206546" y="5331291"/>
                  <a:pt x="2213523" y="5330222"/>
                  <a:pt x="2219835" y="5330396"/>
                </a:cubicBezTo>
                <a:cubicBezTo>
                  <a:pt x="2226147" y="5330573"/>
                  <a:pt x="2229880" y="5332572"/>
                  <a:pt x="2231038" y="5336394"/>
                </a:cubicBezTo>
                <a:cubicBezTo>
                  <a:pt x="2234858" y="5335236"/>
                  <a:pt x="2240592" y="5333501"/>
                  <a:pt x="2248237" y="5331187"/>
                </a:cubicBezTo>
                <a:lnTo>
                  <a:pt x="2240769" y="5327189"/>
                </a:lnTo>
                <a:cubicBezTo>
                  <a:pt x="2240769" y="5327189"/>
                  <a:pt x="2242680" y="5326609"/>
                  <a:pt x="2246502" y="5325453"/>
                </a:cubicBezTo>
                <a:cubicBezTo>
                  <a:pt x="2250323" y="5324296"/>
                  <a:pt x="2252234" y="5323718"/>
                  <a:pt x="2252234" y="5323718"/>
                </a:cubicBezTo>
                <a:cubicBezTo>
                  <a:pt x="2251077" y="5319895"/>
                  <a:pt x="2251744" y="5318651"/>
                  <a:pt x="2254233" y="5319983"/>
                </a:cubicBezTo>
                <a:cubicBezTo>
                  <a:pt x="2256723" y="5321316"/>
                  <a:pt x="2259878" y="5321403"/>
                  <a:pt x="2263700" y="5320247"/>
                </a:cubicBezTo>
                <a:cubicBezTo>
                  <a:pt x="2272501" y="5321754"/>
                  <a:pt x="2279391" y="5323842"/>
                  <a:pt x="2284370" y="5326507"/>
                </a:cubicBezTo>
                <a:cubicBezTo>
                  <a:pt x="2288192" y="5325350"/>
                  <a:pt x="2292015" y="5324193"/>
                  <a:pt x="2295836" y="5323035"/>
                </a:cubicBezTo>
                <a:cubicBezTo>
                  <a:pt x="2299659" y="5321877"/>
                  <a:pt x="2303481" y="5320721"/>
                  <a:pt x="2307304" y="5319565"/>
                </a:cubicBezTo>
                <a:lnTo>
                  <a:pt x="2320504" y="5321826"/>
                </a:lnTo>
                <a:cubicBezTo>
                  <a:pt x="2320504" y="5321826"/>
                  <a:pt x="2316971" y="5323938"/>
                  <a:pt x="2309906" y="5328164"/>
                </a:cubicBezTo>
                <a:cubicBezTo>
                  <a:pt x="2302840" y="5332388"/>
                  <a:pt x="2296818" y="5333168"/>
                  <a:pt x="2291839" y="5330504"/>
                </a:cubicBezTo>
                <a:cubicBezTo>
                  <a:pt x="2283038" y="5328996"/>
                  <a:pt x="2274816" y="5329398"/>
                  <a:pt x="2267172" y="5331713"/>
                </a:cubicBezTo>
                <a:lnTo>
                  <a:pt x="2251708" y="5342653"/>
                </a:lnTo>
                <a:cubicBezTo>
                  <a:pt x="2245221" y="5348789"/>
                  <a:pt x="2241400" y="5349946"/>
                  <a:pt x="2240241" y="5346124"/>
                </a:cubicBezTo>
                <a:cubicBezTo>
                  <a:pt x="2239085" y="5342302"/>
                  <a:pt x="2236595" y="5340970"/>
                  <a:pt x="2232773" y="5342127"/>
                </a:cubicBezTo>
                <a:cubicBezTo>
                  <a:pt x="2233931" y="5345948"/>
                  <a:pt x="2239487" y="5350525"/>
                  <a:pt x="2249446" y="5355854"/>
                </a:cubicBezTo>
                <a:lnTo>
                  <a:pt x="2262648" y="5358117"/>
                </a:lnTo>
                <a:lnTo>
                  <a:pt x="2285580" y="5351174"/>
                </a:lnTo>
                <a:cubicBezTo>
                  <a:pt x="2284422" y="5347352"/>
                  <a:pt x="2283845" y="5345440"/>
                  <a:pt x="2283845" y="5345440"/>
                </a:cubicBezTo>
                <a:cubicBezTo>
                  <a:pt x="2291488" y="5343127"/>
                  <a:pt x="2304690" y="5345389"/>
                  <a:pt x="2323449" y="5352227"/>
                </a:cubicBezTo>
                <a:cubicBezTo>
                  <a:pt x="2336072" y="5352577"/>
                  <a:pt x="2342095" y="5351798"/>
                  <a:pt x="2341517" y="5349886"/>
                </a:cubicBezTo>
                <a:cubicBezTo>
                  <a:pt x="2340937" y="5347976"/>
                  <a:pt x="2344471" y="5345863"/>
                  <a:pt x="2352114" y="5343549"/>
                </a:cubicBezTo>
                <a:cubicBezTo>
                  <a:pt x="2359758" y="5341235"/>
                  <a:pt x="2367981" y="5340832"/>
                  <a:pt x="2376783" y="5342339"/>
                </a:cubicBezTo>
                <a:cubicBezTo>
                  <a:pt x="2380605" y="5341182"/>
                  <a:pt x="2384426" y="5340026"/>
                  <a:pt x="2388248" y="5338869"/>
                </a:cubicBezTo>
                <a:lnTo>
                  <a:pt x="2367578" y="5332609"/>
                </a:lnTo>
                <a:cubicBezTo>
                  <a:pt x="2356111" y="5336080"/>
                  <a:pt x="2352001" y="5336282"/>
                  <a:pt x="2355245" y="5333213"/>
                </a:cubicBezTo>
                <a:cubicBezTo>
                  <a:pt x="2358488" y="5330145"/>
                  <a:pt x="2362311" y="5328989"/>
                  <a:pt x="2366710" y="5329742"/>
                </a:cubicBezTo>
                <a:cubicBezTo>
                  <a:pt x="2371111" y="5330497"/>
                  <a:pt x="2372732" y="5328962"/>
                  <a:pt x="2371575" y="5325140"/>
                </a:cubicBezTo>
                <a:cubicBezTo>
                  <a:pt x="2370418" y="5321319"/>
                  <a:pt x="2371750" y="5318830"/>
                  <a:pt x="2375572" y="5317671"/>
                </a:cubicBezTo>
                <a:close/>
                <a:moveTo>
                  <a:pt x="4767189" y="5317671"/>
                </a:moveTo>
                <a:lnTo>
                  <a:pt x="4764927" y="5330872"/>
                </a:lnTo>
                <a:cubicBezTo>
                  <a:pt x="4756127" y="5329365"/>
                  <a:pt x="4749814" y="5329189"/>
                  <a:pt x="4745994" y="5330346"/>
                </a:cubicBezTo>
                <a:cubicBezTo>
                  <a:pt x="4741012" y="5327681"/>
                  <a:pt x="4739481" y="5326060"/>
                  <a:pt x="4741392" y="5325481"/>
                </a:cubicBezTo>
                <a:cubicBezTo>
                  <a:pt x="4743301" y="5324902"/>
                  <a:pt x="4743680" y="5322701"/>
                  <a:pt x="4742522" y="5318879"/>
                </a:cubicBezTo>
                <a:cubicBezTo>
                  <a:pt x="4746344" y="5317723"/>
                  <a:pt x="4754564" y="5317319"/>
                  <a:pt x="4767189" y="5317671"/>
                </a:cubicBezTo>
                <a:close/>
                <a:moveTo>
                  <a:pt x="1200277" y="5316498"/>
                </a:moveTo>
                <a:lnTo>
                  <a:pt x="1213476" y="5318765"/>
                </a:lnTo>
                <a:lnTo>
                  <a:pt x="1202009" y="5322231"/>
                </a:lnTo>
                <a:close/>
                <a:moveTo>
                  <a:pt x="2362372" y="5315409"/>
                </a:moveTo>
                <a:lnTo>
                  <a:pt x="2364108" y="5321143"/>
                </a:lnTo>
                <a:cubicBezTo>
                  <a:pt x="2360285" y="5322299"/>
                  <a:pt x="2358374" y="5322879"/>
                  <a:pt x="2358374" y="5322879"/>
                </a:cubicBezTo>
                <a:cubicBezTo>
                  <a:pt x="2358374" y="5322879"/>
                  <a:pt x="2358084" y="5321924"/>
                  <a:pt x="2357505" y="5320012"/>
                </a:cubicBezTo>
                <a:cubicBezTo>
                  <a:pt x="2356927" y="5318101"/>
                  <a:pt x="2358550" y="5316568"/>
                  <a:pt x="2362372" y="5315409"/>
                </a:cubicBezTo>
                <a:close/>
                <a:moveTo>
                  <a:pt x="2011816" y="5315139"/>
                </a:moveTo>
                <a:cubicBezTo>
                  <a:pt x="2007994" y="5316297"/>
                  <a:pt x="2006084" y="5316875"/>
                  <a:pt x="2006084" y="5316875"/>
                </a:cubicBezTo>
                <a:cubicBezTo>
                  <a:pt x="2002261" y="5318032"/>
                  <a:pt x="2000350" y="5318611"/>
                  <a:pt x="2000350" y="5318611"/>
                </a:cubicBezTo>
                <a:cubicBezTo>
                  <a:pt x="2003419" y="5321854"/>
                  <a:pt x="2006053" y="5323666"/>
                  <a:pt x="2008253" y="5324041"/>
                </a:cubicBezTo>
                <a:cubicBezTo>
                  <a:pt x="2010453" y="5324419"/>
                  <a:pt x="2012220" y="5323361"/>
                  <a:pt x="2013552" y="5320872"/>
                </a:cubicBezTo>
                <a:close/>
                <a:moveTo>
                  <a:pt x="1397112" y="5314726"/>
                </a:moveTo>
                <a:lnTo>
                  <a:pt x="1393914" y="5320701"/>
                </a:lnTo>
                <a:cubicBezTo>
                  <a:pt x="1391250" y="5325680"/>
                  <a:pt x="1391828" y="5327591"/>
                  <a:pt x="1395649" y="5326434"/>
                </a:cubicBezTo>
                <a:cubicBezTo>
                  <a:pt x="1399471" y="5325277"/>
                  <a:pt x="1401672" y="5325655"/>
                  <a:pt x="1402251" y="5327566"/>
                </a:cubicBezTo>
                <a:cubicBezTo>
                  <a:pt x="1402828" y="5329477"/>
                  <a:pt x="1401205" y="5331010"/>
                  <a:pt x="1397386" y="5332167"/>
                </a:cubicBezTo>
                <a:cubicBezTo>
                  <a:pt x="1393563" y="5333324"/>
                  <a:pt x="1389742" y="5334482"/>
                  <a:pt x="1385919" y="5335639"/>
                </a:cubicBezTo>
                <a:cubicBezTo>
                  <a:pt x="1382097" y="5336795"/>
                  <a:pt x="1380273" y="5334218"/>
                  <a:pt x="1380449" y="5327907"/>
                </a:cubicBezTo>
                <a:cubicBezTo>
                  <a:pt x="1380624" y="5321595"/>
                  <a:pt x="1380712" y="5318440"/>
                  <a:pt x="1380712" y="5318440"/>
                </a:cubicBezTo>
                <a:cubicBezTo>
                  <a:pt x="1380712" y="5318440"/>
                  <a:pt x="1382624" y="5317861"/>
                  <a:pt x="1386445" y="5316705"/>
                </a:cubicBezTo>
                <a:cubicBezTo>
                  <a:pt x="1388357" y="5316125"/>
                  <a:pt x="1391057" y="5315568"/>
                  <a:pt x="1394545" y="5315034"/>
                </a:cubicBezTo>
                <a:close/>
                <a:moveTo>
                  <a:pt x="3419768" y="5314486"/>
                </a:moveTo>
                <a:lnTo>
                  <a:pt x="3438702" y="5315013"/>
                </a:lnTo>
                <a:cubicBezTo>
                  <a:pt x="3436038" y="5319992"/>
                  <a:pt x="3432216" y="5321149"/>
                  <a:pt x="3427238" y="5318483"/>
                </a:cubicBezTo>
                <a:close/>
                <a:moveTo>
                  <a:pt x="2562317" y="5314336"/>
                </a:moveTo>
                <a:cubicBezTo>
                  <a:pt x="2562894" y="5316247"/>
                  <a:pt x="2565095" y="5316625"/>
                  <a:pt x="2568917" y="5315468"/>
                </a:cubicBezTo>
                <a:lnTo>
                  <a:pt x="2545986" y="5322409"/>
                </a:lnTo>
                <a:lnTo>
                  <a:pt x="2549982" y="5314940"/>
                </a:lnTo>
                <a:cubicBezTo>
                  <a:pt x="2557627" y="5312626"/>
                  <a:pt x="2561738" y="5312425"/>
                  <a:pt x="2562317" y="5314336"/>
                </a:cubicBezTo>
                <a:close/>
                <a:moveTo>
                  <a:pt x="3275760" y="5314273"/>
                </a:moveTo>
                <a:cubicBezTo>
                  <a:pt x="3283402" y="5311958"/>
                  <a:pt x="3289716" y="5312135"/>
                  <a:pt x="3294693" y="5314799"/>
                </a:cubicBezTo>
                <a:cubicBezTo>
                  <a:pt x="3287050" y="5317113"/>
                  <a:pt x="3281318" y="5318848"/>
                  <a:pt x="3277495" y="5320007"/>
                </a:cubicBezTo>
                <a:lnTo>
                  <a:pt x="3270026" y="5316009"/>
                </a:lnTo>
                <a:close/>
                <a:moveTo>
                  <a:pt x="2161558" y="5313617"/>
                </a:moveTo>
                <a:cubicBezTo>
                  <a:pt x="2165381" y="5312461"/>
                  <a:pt x="2167869" y="5313793"/>
                  <a:pt x="2169027" y="5317614"/>
                </a:cubicBezTo>
                <a:cubicBezTo>
                  <a:pt x="2169027" y="5317614"/>
                  <a:pt x="2167115" y="5318193"/>
                  <a:pt x="2163293" y="5319351"/>
                </a:cubicBezTo>
                <a:cubicBezTo>
                  <a:pt x="2159472" y="5320507"/>
                  <a:pt x="2157560" y="5321086"/>
                  <a:pt x="2157560" y="5321086"/>
                </a:cubicBezTo>
                <a:cubicBezTo>
                  <a:pt x="2160226" y="5316106"/>
                  <a:pt x="2161558" y="5313617"/>
                  <a:pt x="2161558" y="5313617"/>
                </a:cubicBezTo>
                <a:close/>
                <a:moveTo>
                  <a:pt x="3381898" y="5313434"/>
                </a:moveTo>
                <a:cubicBezTo>
                  <a:pt x="3389542" y="5311121"/>
                  <a:pt x="3393944" y="5311873"/>
                  <a:pt x="3395101" y="5315696"/>
                </a:cubicBezTo>
                <a:cubicBezTo>
                  <a:pt x="3387455" y="5318010"/>
                  <a:pt x="3381145" y="5317834"/>
                  <a:pt x="3376166" y="5315169"/>
                </a:cubicBezTo>
                <a:close/>
                <a:moveTo>
                  <a:pt x="1397912" y="5313233"/>
                </a:moveTo>
                <a:lnTo>
                  <a:pt x="1398319" y="5314581"/>
                </a:lnTo>
                <a:lnTo>
                  <a:pt x="1397112" y="5314726"/>
                </a:lnTo>
                <a:close/>
                <a:moveTo>
                  <a:pt x="4183686" y="5312818"/>
                </a:moveTo>
                <a:lnTo>
                  <a:pt x="4202620" y="5313346"/>
                </a:lnTo>
                <a:cubicBezTo>
                  <a:pt x="4231689" y="5312890"/>
                  <a:pt x="4256180" y="5317992"/>
                  <a:pt x="4276096" y="5328652"/>
                </a:cubicBezTo>
                <a:cubicBezTo>
                  <a:pt x="4281076" y="5331317"/>
                  <a:pt x="4289876" y="5332825"/>
                  <a:pt x="4302501" y="5333175"/>
                </a:cubicBezTo>
                <a:cubicBezTo>
                  <a:pt x="4306322" y="5332019"/>
                  <a:pt x="4310434" y="5331817"/>
                  <a:pt x="4314834" y="5332572"/>
                </a:cubicBezTo>
                <a:cubicBezTo>
                  <a:pt x="4319234" y="5333325"/>
                  <a:pt x="4323344" y="5333124"/>
                  <a:pt x="4327168" y="5331966"/>
                </a:cubicBezTo>
                <a:cubicBezTo>
                  <a:pt x="4337127" y="5337297"/>
                  <a:pt x="4342107" y="5339962"/>
                  <a:pt x="4342107" y="5339962"/>
                </a:cubicBezTo>
                <a:cubicBezTo>
                  <a:pt x="4348593" y="5333827"/>
                  <a:pt x="4352992" y="5334580"/>
                  <a:pt x="4355307" y="5342225"/>
                </a:cubicBezTo>
                <a:lnTo>
                  <a:pt x="4357042" y="5347956"/>
                </a:lnTo>
                <a:cubicBezTo>
                  <a:pt x="4348242" y="5346448"/>
                  <a:pt x="4337528" y="5345519"/>
                  <a:pt x="4324907" y="5345168"/>
                </a:cubicBezTo>
                <a:cubicBezTo>
                  <a:pt x="4307304" y="5342152"/>
                  <a:pt x="4292857" y="5339225"/>
                  <a:pt x="4281566" y="5336383"/>
                </a:cubicBezTo>
                <a:cubicBezTo>
                  <a:pt x="4270275" y="5333544"/>
                  <a:pt x="4262720" y="5332702"/>
                  <a:pt x="4258898" y="5333859"/>
                </a:cubicBezTo>
                <a:cubicBezTo>
                  <a:pt x="4255076" y="5335016"/>
                  <a:pt x="4238051" y="5333911"/>
                  <a:pt x="4207827" y="5330543"/>
                </a:cubicBezTo>
                <a:cubicBezTo>
                  <a:pt x="4206669" y="5326723"/>
                  <a:pt x="4204180" y="5325390"/>
                  <a:pt x="4200359" y="5326547"/>
                </a:cubicBezTo>
                <a:cubicBezTo>
                  <a:pt x="4196537" y="5327704"/>
                  <a:pt x="4192715" y="5328862"/>
                  <a:pt x="4188892" y="5330018"/>
                </a:cubicBezTo>
                <a:cubicBezTo>
                  <a:pt x="4185070" y="5331175"/>
                  <a:pt x="4181626" y="5330131"/>
                  <a:pt x="4178558" y="5326889"/>
                </a:cubicBezTo>
                <a:cubicBezTo>
                  <a:pt x="4175489" y="5323644"/>
                  <a:pt x="4174620" y="5320778"/>
                  <a:pt x="4175952" y="5318288"/>
                </a:cubicBezTo>
                <a:cubicBezTo>
                  <a:pt x="4177285" y="5315799"/>
                  <a:pt x="4179862" y="5313975"/>
                  <a:pt x="4183686" y="5312818"/>
                </a:cubicBezTo>
                <a:close/>
                <a:moveTo>
                  <a:pt x="2805864" y="5312579"/>
                </a:moveTo>
                <a:lnTo>
                  <a:pt x="2819065" y="5314842"/>
                </a:lnTo>
                <a:lnTo>
                  <a:pt x="2796133" y="5321784"/>
                </a:lnTo>
                <a:lnTo>
                  <a:pt x="2788664" y="5317786"/>
                </a:lnTo>
                <a:close/>
                <a:moveTo>
                  <a:pt x="4515306" y="5312564"/>
                </a:moveTo>
                <a:cubicBezTo>
                  <a:pt x="4519128" y="5311407"/>
                  <a:pt x="4525439" y="5311581"/>
                  <a:pt x="4534241" y="5313089"/>
                </a:cubicBezTo>
                <a:cubicBezTo>
                  <a:pt x="4539217" y="5315754"/>
                  <a:pt x="4542954" y="5317754"/>
                  <a:pt x="4545444" y="5319085"/>
                </a:cubicBezTo>
                <a:cubicBezTo>
                  <a:pt x="4547933" y="5320418"/>
                  <a:pt x="4549178" y="5321084"/>
                  <a:pt x="4549178" y="5321084"/>
                </a:cubicBezTo>
                <a:lnTo>
                  <a:pt x="4531979" y="5326291"/>
                </a:lnTo>
                <a:cubicBezTo>
                  <a:pt x="4528157" y="5327448"/>
                  <a:pt x="4524045" y="5327650"/>
                  <a:pt x="4519645" y="5326895"/>
                </a:cubicBezTo>
                <a:cubicBezTo>
                  <a:pt x="4515244" y="5326142"/>
                  <a:pt x="4512755" y="5324810"/>
                  <a:pt x="4512175" y="5322898"/>
                </a:cubicBezTo>
                <a:cubicBezTo>
                  <a:pt x="4511598" y="5320986"/>
                  <a:pt x="4511310" y="5320031"/>
                  <a:pt x="4511310" y="5320031"/>
                </a:cubicBezTo>
                <a:close/>
                <a:moveTo>
                  <a:pt x="4599645" y="5312064"/>
                </a:moveTo>
                <a:cubicBezTo>
                  <a:pt x="4603467" y="5310908"/>
                  <a:pt x="4608821" y="5311372"/>
                  <a:pt x="4615712" y="5313460"/>
                </a:cubicBezTo>
                <a:cubicBezTo>
                  <a:pt x="4620692" y="5316125"/>
                  <a:pt x="4625091" y="5316878"/>
                  <a:pt x="4628913" y="5315722"/>
                </a:cubicBezTo>
                <a:lnTo>
                  <a:pt x="4700655" y="5325295"/>
                </a:lnTo>
                <a:cubicBezTo>
                  <a:pt x="4685368" y="5329923"/>
                  <a:pt x="4692836" y="5333922"/>
                  <a:pt x="4723062" y="5337288"/>
                </a:cubicBezTo>
                <a:cubicBezTo>
                  <a:pt x="4739506" y="5336480"/>
                  <a:pt x="4748307" y="5337989"/>
                  <a:pt x="4749464" y="5341811"/>
                </a:cubicBezTo>
                <a:cubicBezTo>
                  <a:pt x="4753285" y="5340654"/>
                  <a:pt x="4757108" y="5339498"/>
                  <a:pt x="4760930" y="5338341"/>
                </a:cubicBezTo>
                <a:cubicBezTo>
                  <a:pt x="4764752" y="5337183"/>
                  <a:pt x="4766663" y="5336604"/>
                  <a:pt x="4766663" y="5336604"/>
                </a:cubicBezTo>
                <a:cubicBezTo>
                  <a:pt x="4766663" y="5336604"/>
                  <a:pt x="4765331" y="5339095"/>
                  <a:pt x="4762666" y="5344074"/>
                </a:cubicBezTo>
                <a:cubicBezTo>
                  <a:pt x="4755022" y="5346388"/>
                  <a:pt x="4748710" y="5346212"/>
                  <a:pt x="4743731" y="5343547"/>
                </a:cubicBezTo>
                <a:lnTo>
                  <a:pt x="4730529" y="5341285"/>
                </a:lnTo>
                <a:cubicBezTo>
                  <a:pt x="4722887" y="5343600"/>
                  <a:pt x="4716863" y="5344380"/>
                  <a:pt x="4712462" y="5343625"/>
                </a:cubicBezTo>
                <a:cubicBezTo>
                  <a:pt x="4708062" y="5342872"/>
                  <a:pt x="4701462" y="5341740"/>
                  <a:pt x="4692661" y="5340232"/>
                </a:cubicBezTo>
                <a:cubicBezTo>
                  <a:pt x="4683859" y="5338724"/>
                  <a:pt x="4676970" y="5336638"/>
                  <a:pt x="4671990" y="5333973"/>
                </a:cubicBezTo>
                <a:cubicBezTo>
                  <a:pt x="4667011" y="5331308"/>
                  <a:pt x="4661076" y="5328932"/>
                  <a:pt x="4654187" y="5326846"/>
                </a:cubicBezTo>
                <a:cubicBezTo>
                  <a:pt x="4647296" y="5324760"/>
                  <a:pt x="4641938" y="5324295"/>
                  <a:pt x="4638117" y="5325452"/>
                </a:cubicBezTo>
                <a:cubicBezTo>
                  <a:pt x="4634295" y="5326609"/>
                  <a:pt x="4627982" y="5326433"/>
                  <a:pt x="4619182" y="5324926"/>
                </a:cubicBezTo>
                <a:lnTo>
                  <a:pt x="4598512" y="5318666"/>
                </a:lnTo>
                <a:cubicBezTo>
                  <a:pt x="4594690" y="5319824"/>
                  <a:pt x="4592780" y="5320401"/>
                  <a:pt x="4592780" y="5320401"/>
                </a:cubicBezTo>
                <a:cubicBezTo>
                  <a:pt x="4593535" y="5316001"/>
                  <a:pt x="4595822" y="5313222"/>
                  <a:pt x="4599645" y="5312064"/>
                </a:cubicBezTo>
                <a:close/>
                <a:moveTo>
                  <a:pt x="2479977" y="5311100"/>
                </a:moveTo>
                <a:lnTo>
                  <a:pt x="2481711" y="5316833"/>
                </a:lnTo>
                <a:lnTo>
                  <a:pt x="2487445" y="5315096"/>
                </a:lnTo>
                <a:lnTo>
                  <a:pt x="2489181" y="5320830"/>
                </a:lnTo>
                <a:cubicBezTo>
                  <a:pt x="2481537" y="5323144"/>
                  <a:pt x="2475804" y="5324881"/>
                  <a:pt x="2471982" y="5326037"/>
                </a:cubicBezTo>
                <a:cubicBezTo>
                  <a:pt x="2465846" y="5319550"/>
                  <a:pt x="2468512" y="5314571"/>
                  <a:pt x="2479977" y="5311100"/>
                </a:cubicBezTo>
                <a:close/>
                <a:moveTo>
                  <a:pt x="5409760" y="5310898"/>
                </a:moveTo>
                <a:lnTo>
                  <a:pt x="5411495" y="5316632"/>
                </a:lnTo>
                <a:cubicBezTo>
                  <a:pt x="5411495" y="5316632"/>
                  <a:pt x="5409006" y="5315299"/>
                  <a:pt x="5404027" y="5312634"/>
                </a:cubicBezTo>
                <a:cubicBezTo>
                  <a:pt x="5404027" y="5312634"/>
                  <a:pt x="5405938" y="5312056"/>
                  <a:pt x="5409760" y="5310898"/>
                </a:cubicBezTo>
                <a:close/>
                <a:moveTo>
                  <a:pt x="1882139" y="5310587"/>
                </a:moveTo>
                <a:cubicBezTo>
                  <a:pt x="1884051" y="5310009"/>
                  <a:pt x="1885585" y="5311631"/>
                  <a:pt x="1886742" y="5315451"/>
                </a:cubicBezTo>
                <a:lnTo>
                  <a:pt x="1881009" y="5317188"/>
                </a:lnTo>
                <a:lnTo>
                  <a:pt x="1873540" y="5313191"/>
                </a:lnTo>
                <a:lnTo>
                  <a:pt x="1879274" y="5311455"/>
                </a:lnTo>
                <a:cubicBezTo>
                  <a:pt x="1879274" y="5311455"/>
                  <a:pt x="1880228" y="5311165"/>
                  <a:pt x="1882139" y="5310587"/>
                </a:cubicBezTo>
                <a:close/>
                <a:moveTo>
                  <a:pt x="3124282" y="5310062"/>
                </a:moveTo>
                <a:lnTo>
                  <a:pt x="3137484" y="5312324"/>
                </a:lnTo>
                <a:cubicBezTo>
                  <a:pt x="3137484" y="5312324"/>
                  <a:pt x="3136817" y="5313568"/>
                  <a:pt x="3135485" y="5316058"/>
                </a:cubicBezTo>
                <a:cubicBezTo>
                  <a:pt x="3134152" y="5318547"/>
                  <a:pt x="3132241" y="5319126"/>
                  <a:pt x="3129752" y="5317793"/>
                </a:cubicBezTo>
                <a:cubicBezTo>
                  <a:pt x="3127262" y="5316461"/>
                  <a:pt x="3124106" y="5316374"/>
                  <a:pt x="3120284" y="5317530"/>
                </a:cubicBezTo>
                <a:lnTo>
                  <a:pt x="3112816" y="5313532"/>
                </a:lnTo>
                <a:close/>
                <a:moveTo>
                  <a:pt x="871212" y="5309960"/>
                </a:moveTo>
                <a:cubicBezTo>
                  <a:pt x="872369" y="5313782"/>
                  <a:pt x="871991" y="5315983"/>
                  <a:pt x="870081" y="5316561"/>
                </a:cubicBezTo>
                <a:cubicBezTo>
                  <a:pt x="868170" y="5317140"/>
                  <a:pt x="865969" y="5316762"/>
                  <a:pt x="863481" y="5315430"/>
                </a:cubicBezTo>
                <a:cubicBezTo>
                  <a:pt x="860990" y="5314097"/>
                  <a:pt x="861657" y="5312852"/>
                  <a:pt x="865477" y="5311696"/>
                </a:cubicBezTo>
                <a:close/>
                <a:moveTo>
                  <a:pt x="3580976" y="5309492"/>
                </a:moveTo>
                <a:lnTo>
                  <a:pt x="3582711" y="5315226"/>
                </a:lnTo>
                <a:cubicBezTo>
                  <a:pt x="3578890" y="5316383"/>
                  <a:pt x="3576978" y="5316962"/>
                  <a:pt x="3576978" y="5316962"/>
                </a:cubicBezTo>
                <a:cubicBezTo>
                  <a:pt x="3575822" y="5313139"/>
                  <a:pt x="3577153" y="5310650"/>
                  <a:pt x="3580976" y="5309492"/>
                </a:cubicBezTo>
                <a:close/>
                <a:moveTo>
                  <a:pt x="6717305" y="5309349"/>
                </a:moveTo>
                <a:cubicBezTo>
                  <a:pt x="6717305" y="5309349"/>
                  <a:pt x="6718551" y="5310016"/>
                  <a:pt x="6721040" y="5311349"/>
                </a:cubicBezTo>
                <a:cubicBezTo>
                  <a:pt x="6723530" y="5312681"/>
                  <a:pt x="6726686" y="5312768"/>
                  <a:pt x="6730507" y="5311611"/>
                </a:cubicBezTo>
                <a:lnTo>
                  <a:pt x="6724774" y="5313346"/>
                </a:lnTo>
                <a:cubicBezTo>
                  <a:pt x="6720953" y="5314504"/>
                  <a:pt x="6719041" y="5315082"/>
                  <a:pt x="6719041" y="5315082"/>
                </a:cubicBezTo>
                <a:close/>
                <a:moveTo>
                  <a:pt x="6516493" y="5307557"/>
                </a:moveTo>
                <a:lnTo>
                  <a:pt x="6518228" y="5313290"/>
                </a:lnTo>
                <a:lnTo>
                  <a:pt x="6523961" y="5311554"/>
                </a:lnTo>
                <a:cubicBezTo>
                  <a:pt x="6523961" y="5311554"/>
                  <a:pt x="6521472" y="5310222"/>
                  <a:pt x="6516493" y="5307557"/>
                </a:cubicBezTo>
                <a:close/>
                <a:moveTo>
                  <a:pt x="2078350" y="5307515"/>
                </a:moveTo>
                <a:cubicBezTo>
                  <a:pt x="2074529" y="5308672"/>
                  <a:pt x="2072907" y="5310206"/>
                  <a:pt x="2073486" y="5312116"/>
                </a:cubicBezTo>
                <a:cubicBezTo>
                  <a:pt x="2074064" y="5314027"/>
                  <a:pt x="2075309" y="5314694"/>
                  <a:pt x="2077220" y="5314115"/>
                </a:cubicBezTo>
                <a:cubicBezTo>
                  <a:pt x="2079132" y="5313537"/>
                  <a:pt x="2079508" y="5311336"/>
                  <a:pt x="2078350" y="5307515"/>
                </a:cubicBezTo>
                <a:close/>
                <a:moveTo>
                  <a:pt x="1377243" y="5306974"/>
                </a:moveTo>
                <a:cubicBezTo>
                  <a:pt x="1378399" y="5310795"/>
                  <a:pt x="1377066" y="5313285"/>
                  <a:pt x="1373243" y="5314442"/>
                </a:cubicBezTo>
                <a:cubicBezTo>
                  <a:pt x="1369421" y="5315598"/>
                  <a:pt x="1367510" y="5316178"/>
                  <a:pt x="1367510" y="5316178"/>
                </a:cubicBezTo>
                <a:cubicBezTo>
                  <a:pt x="1367510" y="5316178"/>
                  <a:pt x="1368177" y="5314932"/>
                  <a:pt x="1369509" y="5312444"/>
                </a:cubicBezTo>
                <a:cubicBezTo>
                  <a:pt x="1370841" y="5309953"/>
                  <a:pt x="1371508" y="5308709"/>
                  <a:pt x="1371508" y="5308709"/>
                </a:cubicBezTo>
                <a:close/>
                <a:moveTo>
                  <a:pt x="4432099" y="5306460"/>
                </a:moveTo>
                <a:cubicBezTo>
                  <a:pt x="4437077" y="5309126"/>
                  <a:pt x="4441479" y="5309880"/>
                  <a:pt x="4445300" y="5308722"/>
                </a:cubicBezTo>
                <a:lnTo>
                  <a:pt x="4447035" y="5314455"/>
                </a:lnTo>
                <a:cubicBezTo>
                  <a:pt x="4438236" y="5312947"/>
                  <a:pt x="4432878" y="5312483"/>
                  <a:pt x="4430968" y="5313060"/>
                </a:cubicBezTo>
                <a:cubicBezTo>
                  <a:pt x="4429057" y="5313639"/>
                  <a:pt x="4425613" y="5312596"/>
                  <a:pt x="4420632" y="5309931"/>
                </a:cubicBezTo>
                <a:close/>
                <a:moveTo>
                  <a:pt x="3054276" y="5306221"/>
                </a:moveTo>
                <a:cubicBezTo>
                  <a:pt x="3054276" y="5306221"/>
                  <a:pt x="3054854" y="5308132"/>
                  <a:pt x="3056012" y="5311954"/>
                </a:cubicBezTo>
                <a:lnTo>
                  <a:pt x="3044545" y="5315425"/>
                </a:lnTo>
                <a:close/>
                <a:moveTo>
                  <a:pt x="4394229" y="5305407"/>
                </a:moveTo>
                <a:cubicBezTo>
                  <a:pt x="4395385" y="5309229"/>
                  <a:pt x="4394053" y="5311719"/>
                  <a:pt x="4390231" y="5312876"/>
                </a:cubicBezTo>
                <a:lnTo>
                  <a:pt x="4388496" y="5307142"/>
                </a:lnTo>
                <a:close/>
                <a:moveTo>
                  <a:pt x="5595636" y="5304697"/>
                </a:moveTo>
                <a:lnTo>
                  <a:pt x="5597371" y="5310430"/>
                </a:lnTo>
                <a:cubicBezTo>
                  <a:pt x="5598528" y="5314252"/>
                  <a:pt x="5597862" y="5315496"/>
                  <a:pt x="5595372" y="5314165"/>
                </a:cubicBezTo>
                <a:cubicBezTo>
                  <a:pt x="5592883" y="5312832"/>
                  <a:pt x="5591348" y="5311210"/>
                  <a:pt x="5590769" y="5309298"/>
                </a:cubicBezTo>
                <a:cubicBezTo>
                  <a:pt x="5590191" y="5307388"/>
                  <a:pt x="5591814" y="5305854"/>
                  <a:pt x="5595636" y="5304697"/>
                </a:cubicBezTo>
                <a:close/>
                <a:moveTo>
                  <a:pt x="5720710" y="5304384"/>
                </a:moveTo>
                <a:cubicBezTo>
                  <a:pt x="5724532" y="5303226"/>
                  <a:pt x="5727021" y="5304559"/>
                  <a:pt x="5728178" y="5308381"/>
                </a:cubicBezTo>
                <a:cubicBezTo>
                  <a:pt x="5728178" y="5308381"/>
                  <a:pt x="5726268" y="5308959"/>
                  <a:pt x="5722445" y="5310116"/>
                </a:cubicBezTo>
                <a:cubicBezTo>
                  <a:pt x="5718623" y="5311274"/>
                  <a:pt x="5716713" y="5311853"/>
                  <a:pt x="5716713" y="5311853"/>
                </a:cubicBezTo>
                <a:cubicBezTo>
                  <a:pt x="5716713" y="5311853"/>
                  <a:pt x="5718044" y="5309362"/>
                  <a:pt x="5720710" y="5304384"/>
                </a:cubicBezTo>
                <a:close/>
                <a:moveTo>
                  <a:pt x="2134867" y="5303094"/>
                </a:moveTo>
                <a:lnTo>
                  <a:pt x="2136600" y="5308827"/>
                </a:lnTo>
                <a:lnTo>
                  <a:pt x="2129134" y="5304826"/>
                </a:lnTo>
                <a:close/>
                <a:moveTo>
                  <a:pt x="2940669" y="5303062"/>
                </a:moveTo>
                <a:lnTo>
                  <a:pt x="2953870" y="5305325"/>
                </a:lnTo>
                <a:cubicBezTo>
                  <a:pt x="2950048" y="5306482"/>
                  <a:pt x="2948136" y="5307061"/>
                  <a:pt x="2948136" y="5307061"/>
                </a:cubicBezTo>
                <a:cubicBezTo>
                  <a:pt x="2940492" y="5309375"/>
                  <a:pt x="2939160" y="5311864"/>
                  <a:pt x="2944140" y="5314528"/>
                </a:cubicBezTo>
                <a:cubicBezTo>
                  <a:pt x="2949118" y="5317193"/>
                  <a:pt x="2949697" y="5319105"/>
                  <a:pt x="2945875" y="5320261"/>
                </a:cubicBezTo>
                <a:cubicBezTo>
                  <a:pt x="2942054" y="5321419"/>
                  <a:pt x="2939852" y="5321042"/>
                  <a:pt x="2939273" y="5319130"/>
                </a:cubicBezTo>
                <a:cubicBezTo>
                  <a:pt x="2938696" y="5317219"/>
                  <a:pt x="2938406" y="5316264"/>
                  <a:pt x="2938406" y="5316264"/>
                </a:cubicBezTo>
                <a:lnTo>
                  <a:pt x="2936670" y="5310531"/>
                </a:lnTo>
                <a:close/>
                <a:moveTo>
                  <a:pt x="5807914" y="5303018"/>
                </a:moveTo>
                <a:cubicBezTo>
                  <a:pt x="5815559" y="5300704"/>
                  <a:pt x="5821870" y="5300880"/>
                  <a:pt x="5826850" y="5303545"/>
                </a:cubicBezTo>
                <a:lnTo>
                  <a:pt x="5821116" y="5305280"/>
                </a:lnTo>
                <a:cubicBezTo>
                  <a:pt x="5823430" y="5312925"/>
                  <a:pt x="5818276" y="5316571"/>
                  <a:pt x="5805652" y="5316220"/>
                </a:cubicBezTo>
                <a:cubicBezTo>
                  <a:pt x="5796851" y="5314712"/>
                  <a:pt x="5792451" y="5313958"/>
                  <a:pt x="5792451" y="5313958"/>
                </a:cubicBezTo>
                <a:cubicBezTo>
                  <a:pt x="5783650" y="5312450"/>
                  <a:pt x="5777049" y="5311319"/>
                  <a:pt x="5772649" y="5310566"/>
                </a:cubicBezTo>
                <a:cubicBezTo>
                  <a:pt x="5768249" y="5309810"/>
                  <a:pt x="5766047" y="5309433"/>
                  <a:pt x="5766047" y="5309433"/>
                </a:cubicBezTo>
                <a:cubicBezTo>
                  <a:pt x="5765758" y="5308478"/>
                  <a:pt x="5766056" y="5307737"/>
                  <a:pt x="5766938" y="5307209"/>
                </a:cubicBezTo>
                <a:cubicBezTo>
                  <a:pt x="5769589" y="5305625"/>
                  <a:pt x="5777514" y="5305962"/>
                  <a:pt x="5790715" y="5308225"/>
                </a:cubicBezTo>
                <a:cubicBezTo>
                  <a:pt x="5799516" y="5309732"/>
                  <a:pt x="5805249" y="5307998"/>
                  <a:pt x="5807914" y="5303018"/>
                </a:cubicBezTo>
                <a:close/>
                <a:moveTo>
                  <a:pt x="462117" y="5302378"/>
                </a:moveTo>
                <a:lnTo>
                  <a:pt x="458118" y="5309846"/>
                </a:lnTo>
                <a:cubicBezTo>
                  <a:pt x="458118" y="5309846"/>
                  <a:pt x="457541" y="5307934"/>
                  <a:pt x="456384" y="5304113"/>
                </a:cubicBezTo>
                <a:cubicBezTo>
                  <a:pt x="460207" y="5302955"/>
                  <a:pt x="462117" y="5302378"/>
                  <a:pt x="462117" y="5302378"/>
                </a:cubicBezTo>
                <a:close/>
                <a:moveTo>
                  <a:pt x="5832581" y="5301809"/>
                </a:moveTo>
                <a:cubicBezTo>
                  <a:pt x="5836405" y="5300652"/>
                  <a:pt x="5838894" y="5301985"/>
                  <a:pt x="5840051" y="5305806"/>
                </a:cubicBezTo>
                <a:lnTo>
                  <a:pt x="5834318" y="5307542"/>
                </a:lnTo>
                <a:close/>
                <a:moveTo>
                  <a:pt x="898444" y="5301716"/>
                </a:moveTo>
                <a:cubicBezTo>
                  <a:pt x="901309" y="5300849"/>
                  <a:pt x="904277" y="5302037"/>
                  <a:pt x="907346" y="5305280"/>
                </a:cubicBezTo>
                <a:lnTo>
                  <a:pt x="901611" y="5307016"/>
                </a:lnTo>
                <a:cubicBezTo>
                  <a:pt x="897791" y="5308173"/>
                  <a:pt x="895880" y="5308751"/>
                  <a:pt x="895880" y="5308751"/>
                </a:cubicBezTo>
                <a:cubicBezTo>
                  <a:pt x="897037" y="5312572"/>
                  <a:pt x="895703" y="5315064"/>
                  <a:pt x="891882" y="5316220"/>
                </a:cubicBezTo>
                <a:lnTo>
                  <a:pt x="890146" y="5310487"/>
                </a:lnTo>
                <a:cubicBezTo>
                  <a:pt x="892812" y="5305507"/>
                  <a:pt x="895577" y="5302584"/>
                  <a:pt x="898444" y="5301716"/>
                </a:cubicBezTo>
                <a:close/>
                <a:moveTo>
                  <a:pt x="818404" y="5300912"/>
                </a:moveTo>
                <a:lnTo>
                  <a:pt x="820140" y="5306645"/>
                </a:lnTo>
                <a:lnTo>
                  <a:pt x="814408" y="5308382"/>
                </a:lnTo>
                <a:cubicBezTo>
                  <a:pt x="813250" y="5304559"/>
                  <a:pt x="814582" y="5302069"/>
                  <a:pt x="818404" y="5300912"/>
                </a:cubicBezTo>
                <a:close/>
                <a:moveTo>
                  <a:pt x="5525630" y="5300856"/>
                </a:moveTo>
                <a:lnTo>
                  <a:pt x="5514164" y="5304326"/>
                </a:lnTo>
                <a:cubicBezTo>
                  <a:pt x="5505362" y="5302819"/>
                  <a:pt x="5499051" y="5302643"/>
                  <a:pt x="5495228" y="5303800"/>
                </a:cubicBezTo>
                <a:lnTo>
                  <a:pt x="5470561" y="5305010"/>
                </a:lnTo>
                <a:close/>
                <a:moveTo>
                  <a:pt x="405312" y="5300799"/>
                </a:moveTo>
                <a:lnTo>
                  <a:pt x="412781" y="5304795"/>
                </a:lnTo>
                <a:lnTo>
                  <a:pt x="407048" y="5306531"/>
                </a:lnTo>
                <a:cubicBezTo>
                  <a:pt x="407048" y="5306531"/>
                  <a:pt x="405803" y="5305865"/>
                  <a:pt x="403314" y="5304532"/>
                </a:cubicBezTo>
                <a:cubicBezTo>
                  <a:pt x="400824" y="5303199"/>
                  <a:pt x="399580" y="5302533"/>
                  <a:pt x="399580" y="5302533"/>
                </a:cubicBezTo>
                <a:close/>
                <a:moveTo>
                  <a:pt x="5650704" y="5300542"/>
                </a:moveTo>
                <a:cubicBezTo>
                  <a:pt x="5651862" y="5304365"/>
                  <a:pt x="5650528" y="5306855"/>
                  <a:pt x="5646706" y="5308012"/>
                </a:cubicBezTo>
                <a:lnTo>
                  <a:pt x="5644971" y="5302279"/>
                </a:lnTo>
                <a:cubicBezTo>
                  <a:pt x="5644971" y="5302279"/>
                  <a:pt x="5646882" y="5301699"/>
                  <a:pt x="5650704" y="5300542"/>
                </a:cubicBezTo>
                <a:close/>
                <a:moveTo>
                  <a:pt x="5569231" y="5300172"/>
                </a:moveTo>
                <a:lnTo>
                  <a:pt x="5582434" y="5302434"/>
                </a:lnTo>
                <a:cubicBezTo>
                  <a:pt x="5582434" y="5302434"/>
                  <a:pt x="5581478" y="5302724"/>
                  <a:pt x="5579567" y="5303303"/>
                </a:cubicBezTo>
                <a:cubicBezTo>
                  <a:pt x="5577656" y="5303881"/>
                  <a:pt x="5574790" y="5304749"/>
                  <a:pt x="5570968" y="5305906"/>
                </a:cubicBezTo>
                <a:close/>
                <a:moveTo>
                  <a:pt x="5425224" y="5299959"/>
                </a:moveTo>
                <a:cubicBezTo>
                  <a:pt x="5429045" y="5298802"/>
                  <a:pt x="5433447" y="5299556"/>
                  <a:pt x="5438425" y="5302221"/>
                </a:cubicBezTo>
                <a:lnTo>
                  <a:pt x="5432691" y="5303956"/>
                </a:lnTo>
                <a:close/>
                <a:moveTo>
                  <a:pt x="1318702" y="5299662"/>
                </a:moveTo>
                <a:cubicBezTo>
                  <a:pt x="1322523" y="5298504"/>
                  <a:pt x="1324725" y="5298880"/>
                  <a:pt x="1325302" y="5300792"/>
                </a:cubicBezTo>
                <a:cubicBezTo>
                  <a:pt x="1325882" y="5302703"/>
                  <a:pt x="1324259" y="5304237"/>
                  <a:pt x="1320437" y="5305395"/>
                </a:cubicBezTo>
                <a:close/>
                <a:moveTo>
                  <a:pt x="429980" y="5299589"/>
                </a:moveTo>
                <a:lnTo>
                  <a:pt x="437449" y="5303587"/>
                </a:lnTo>
                <a:lnTo>
                  <a:pt x="424247" y="5301324"/>
                </a:lnTo>
                <a:close/>
                <a:moveTo>
                  <a:pt x="1362304" y="5298978"/>
                </a:moveTo>
                <a:lnTo>
                  <a:pt x="1369771" y="5302975"/>
                </a:lnTo>
                <a:cubicBezTo>
                  <a:pt x="1365951" y="5304131"/>
                  <a:pt x="1364040" y="5304711"/>
                  <a:pt x="1364040" y="5304711"/>
                </a:cubicBezTo>
                <a:lnTo>
                  <a:pt x="1358307" y="5306446"/>
                </a:lnTo>
                <a:close/>
                <a:moveTo>
                  <a:pt x="3452431" y="5298341"/>
                </a:moveTo>
                <a:lnTo>
                  <a:pt x="3459899" y="5302337"/>
                </a:lnTo>
                <a:cubicBezTo>
                  <a:pt x="3459899" y="5302337"/>
                  <a:pt x="3457988" y="5302915"/>
                  <a:pt x="3454167" y="5304072"/>
                </a:cubicBezTo>
                <a:cubicBezTo>
                  <a:pt x="3453009" y="5300250"/>
                  <a:pt x="3452431" y="5298341"/>
                  <a:pt x="3452431" y="5298341"/>
                </a:cubicBezTo>
                <a:close/>
                <a:moveTo>
                  <a:pt x="1064820" y="5298289"/>
                </a:moveTo>
                <a:cubicBezTo>
                  <a:pt x="1074952" y="5297306"/>
                  <a:pt x="1080597" y="5298728"/>
                  <a:pt x="1081755" y="5302549"/>
                </a:cubicBezTo>
                <a:cubicBezTo>
                  <a:pt x="1090556" y="5304057"/>
                  <a:pt x="1091135" y="5305968"/>
                  <a:pt x="1083491" y="5308281"/>
                </a:cubicBezTo>
                <a:lnTo>
                  <a:pt x="1074218" y="5317054"/>
                </a:lnTo>
                <a:lnTo>
                  <a:pt x="1086668" y="5313291"/>
                </a:lnTo>
                <a:lnTo>
                  <a:pt x="1101603" y="5321291"/>
                </a:lnTo>
                <a:lnTo>
                  <a:pt x="1069468" y="5318490"/>
                </a:lnTo>
                <a:lnTo>
                  <a:pt x="1073678" y="5317217"/>
                </a:lnTo>
                <a:lnTo>
                  <a:pt x="1072025" y="5311752"/>
                </a:lnTo>
                <a:lnTo>
                  <a:pt x="1064557" y="5307755"/>
                </a:lnTo>
                <a:lnTo>
                  <a:pt x="1049618" y="5299761"/>
                </a:lnTo>
                <a:cubicBezTo>
                  <a:pt x="1049618" y="5299761"/>
                  <a:pt x="1054685" y="5299270"/>
                  <a:pt x="1064820" y="5298289"/>
                </a:cubicBezTo>
                <a:close/>
                <a:moveTo>
                  <a:pt x="1261897" y="5298081"/>
                </a:moveTo>
                <a:cubicBezTo>
                  <a:pt x="1265719" y="5296925"/>
                  <a:pt x="1272031" y="5297101"/>
                  <a:pt x="1280832" y="5298608"/>
                </a:cubicBezTo>
                <a:cubicBezTo>
                  <a:pt x="1280832" y="5298608"/>
                  <a:pt x="1283032" y="5298984"/>
                  <a:pt x="1287431" y="5299740"/>
                </a:cubicBezTo>
                <a:cubicBezTo>
                  <a:pt x="1291832" y="5300494"/>
                  <a:pt x="1294989" y="5300581"/>
                  <a:pt x="1296900" y="5300003"/>
                </a:cubicBezTo>
                <a:cubicBezTo>
                  <a:pt x="1298811" y="5299424"/>
                  <a:pt x="1300722" y="5298845"/>
                  <a:pt x="1302634" y="5298267"/>
                </a:cubicBezTo>
                <a:cubicBezTo>
                  <a:pt x="1304544" y="5297689"/>
                  <a:pt x="1306078" y="5299311"/>
                  <a:pt x="1307234" y="5303132"/>
                </a:cubicBezTo>
                <a:lnTo>
                  <a:pt x="1301501" y="5304867"/>
                </a:lnTo>
                <a:cubicBezTo>
                  <a:pt x="1301501" y="5304867"/>
                  <a:pt x="1299302" y="5304491"/>
                  <a:pt x="1294901" y="5303736"/>
                </a:cubicBezTo>
                <a:cubicBezTo>
                  <a:pt x="1290500" y="5302983"/>
                  <a:pt x="1284478" y="5303764"/>
                  <a:pt x="1276834" y="5306077"/>
                </a:cubicBezTo>
                <a:cubicBezTo>
                  <a:pt x="1264212" y="5305726"/>
                  <a:pt x="1252834" y="5306041"/>
                  <a:pt x="1242700" y="5307023"/>
                </a:cubicBezTo>
                <a:cubicBezTo>
                  <a:pt x="1232566" y="5308004"/>
                  <a:pt x="1225009" y="5307162"/>
                  <a:pt x="1220032" y="5304497"/>
                </a:cubicBezTo>
                <a:lnTo>
                  <a:pt x="1231497" y="5301027"/>
                </a:lnTo>
                <a:cubicBezTo>
                  <a:pt x="1239141" y="5298713"/>
                  <a:pt x="1245162" y="5297933"/>
                  <a:pt x="1249563" y="5298686"/>
                </a:cubicBezTo>
                <a:cubicBezTo>
                  <a:pt x="1253964" y="5299440"/>
                  <a:pt x="1258075" y="5299239"/>
                  <a:pt x="1261897" y="5298081"/>
                </a:cubicBezTo>
                <a:close/>
                <a:moveTo>
                  <a:pt x="1862602" y="5297726"/>
                </a:moveTo>
                <a:lnTo>
                  <a:pt x="1864337" y="5303460"/>
                </a:lnTo>
                <a:cubicBezTo>
                  <a:pt x="1864337" y="5303460"/>
                  <a:pt x="1864916" y="5305370"/>
                  <a:pt x="1866072" y="5309194"/>
                </a:cubicBezTo>
                <a:lnTo>
                  <a:pt x="1860339" y="5310929"/>
                </a:lnTo>
                <a:cubicBezTo>
                  <a:pt x="1855360" y="5308264"/>
                  <a:pt x="1854781" y="5306352"/>
                  <a:pt x="1858603" y="5305195"/>
                </a:cubicBezTo>
                <a:cubicBezTo>
                  <a:pt x="1862426" y="5304039"/>
                  <a:pt x="1861846" y="5302128"/>
                  <a:pt x="1856867" y="5299463"/>
                </a:cubicBezTo>
                <a:close/>
                <a:moveTo>
                  <a:pt x="3082941" y="5297543"/>
                </a:moveTo>
                <a:cubicBezTo>
                  <a:pt x="3086763" y="5296387"/>
                  <a:pt x="3087342" y="5298297"/>
                  <a:pt x="3084677" y="5303277"/>
                </a:cubicBezTo>
                <a:cubicBezTo>
                  <a:pt x="3084677" y="5303277"/>
                  <a:pt x="3084967" y="5304230"/>
                  <a:pt x="3085546" y="5306143"/>
                </a:cubicBezTo>
                <a:cubicBezTo>
                  <a:pt x="3086124" y="5308054"/>
                  <a:pt x="3088323" y="5308431"/>
                  <a:pt x="3092146" y="5307274"/>
                </a:cubicBezTo>
                <a:lnTo>
                  <a:pt x="3093881" y="5313006"/>
                </a:lnTo>
                <a:lnTo>
                  <a:pt x="3053750" y="5325155"/>
                </a:lnTo>
                <a:lnTo>
                  <a:pt x="3048016" y="5326892"/>
                </a:lnTo>
                <a:cubicBezTo>
                  <a:pt x="3048016" y="5326892"/>
                  <a:pt x="3047727" y="5325936"/>
                  <a:pt x="3047150" y="5324024"/>
                </a:cubicBezTo>
                <a:cubicBezTo>
                  <a:pt x="3046570" y="5322114"/>
                  <a:pt x="3044371" y="5321736"/>
                  <a:pt x="3040548" y="5322894"/>
                </a:cubicBezTo>
                <a:cubicBezTo>
                  <a:pt x="3036727" y="5324051"/>
                  <a:pt x="3034815" y="5324630"/>
                  <a:pt x="3034815" y="5324630"/>
                </a:cubicBezTo>
                <a:cubicBezTo>
                  <a:pt x="3034815" y="5324630"/>
                  <a:pt x="3033861" y="5324918"/>
                  <a:pt x="3031949" y="5325497"/>
                </a:cubicBezTo>
                <a:cubicBezTo>
                  <a:pt x="3030037" y="5326076"/>
                  <a:pt x="3026593" y="5325033"/>
                  <a:pt x="3021613" y="5322367"/>
                </a:cubicBezTo>
                <a:cubicBezTo>
                  <a:pt x="3029257" y="5320053"/>
                  <a:pt x="3039392" y="5319072"/>
                  <a:pt x="3052014" y="5319423"/>
                </a:cubicBezTo>
                <a:cubicBezTo>
                  <a:pt x="3071125" y="5313638"/>
                  <a:pt x="3080100" y="5308833"/>
                  <a:pt x="3078944" y="5305012"/>
                </a:cubicBezTo>
                <a:cubicBezTo>
                  <a:pt x="3077786" y="5301189"/>
                  <a:pt x="3079120" y="5298700"/>
                  <a:pt x="3082941" y="5297543"/>
                </a:cubicBezTo>
                <a:close/>
                <a:moveTo>
                  <a:pt x="643710" y="5296991"/>
                </a:moveTo>
                <a:lnTo>
                  <a:pt x="651176" y="5300993"/>
                </a:lnTo>
                <a:cubicBezTo>
                  <a:pt x="651176" y="5300993"/>
                  <a:pt x="649265" y="5301570"/>
                  <a:pt x="645443" y="5302726"/>
                </a:cubicBezTo>
                <a:close/>
                <a:moveTo>
                  <a:pt x="1017482" y="5296971"/>
                </a:moveTo>
                <a:cubicBezTo>
                  <a:pt x="1031262" y="5301145"/>
                  <a:pt x="1038152" y="5303231"/>
                  <a:pt x="1038152" y="5303231"/>
                </a:cubicBezTo>
                <a:cubicBezTo>
                  <a:pt x="1039311" y="5307053"/>
                  <a:pt x="1037688" y="5308588"/>
                  <a:pt x="1033288" y="5307834"/>
                </a:cubicBezTo>
                <a:cubicBezTo>
                  <a:pt x="1028887" y="5307079"/>
                  <a:pt x="1023532" y="5306614"/>
                  <a:pt x="1017219" y="5306439"/>
                </a:cubicBezTo>
                <a:lnTo>
                  <a:pt x="1002915" y="5308631"/>
                </a:lnTo>
                <a:lnTo>
                  <a:pt x="1010065" y="5308284"/>
                </a:lnTo>
                <a:cubicBezTo>
                  <a:pt x="1018288" y="5307885"/>
                  <a:pt x="1022975" y="5309597"/>
                  <a:pt x="1024132" y="5313419"/>
                </a:cubicBezTo>
                <a:cubicBezTo>
                  <a:pt x="1024132" y="5313419"/>
                  <a:pt x="1026044" y="5312841"/>
                  <a:pt x="1029866" y="5311686"/>
                </a:cubicBezTo>
                <a:cubicBezTo>
                  <a:pt x="1033688" y="5310530"/>
                  <a:pt x="1037512" y="5309376"/>
                  <a:pt x="1041333" y="5308220"/>
                </a:cubicBezTo>
                <a:cubicBezTo>
                  <a:pt x="1050134" y="5309731"/>
                  <a:pt x="1056446" y="5309910"/>
                  <a:pt x="1060269" y="5308754"/>
                </a:cubicBezTo>
                <a:cubicBezTo>
                  <a:pt x="1057601" y="5313732"/>
                  <a:pt x="1056267" y="5316222"/>
                  <a:pt x="1056267" y="5316222"/>
                </a:cubicBezTo>
                <a:lnTo>
                  <a:pt x="1050534" y="5317953"/>
                </a:lnTo>
                <a:cubicBezTo>
                  <a:pt x="1037910" y="5317597"/>
                  <a:pt x="1027776" y="5318575"/>
                  <a:pt x="1020131" y="5320886"/>
                </a:cubicBezTo>
                <a:cubicBezTo>
                  <a:pt x="1011332" y="5319374"/>
                  <a:pt x="1006931" y="5318618"/>
                  <a:pt x="1006931" y="5318618"/>
                </a:cubicBezTo>
                <a:lnTo>
                  <a:pt x="999464" y="5314618"/>
                </a:lnTo>
                <a:cubicBezTo>
                  <a:pt x="995642" y="5315773"/>
                  <a:pt x="988664" y="5316839"/>
                  <a:pt x="978529" y="5317816"/>
                </a:cubicBezTo>
                <a:cubicBezTo>
                  <a:pt x="968396" y="5318794"/>
                  <a:pt x="958928" y="5318526"/>
                  <a:pt x="950127" y="5317014"/>
                </a:cubicBezTo>
                <a:cubicBezTo>
                  <a:pt x="941328" y="5315502"/>
                  <a:pt x="937592" y="5313501"/>
                  <a:pt x="938928" y="5311013"/>
                </a:cubicBezTo>
                <a:cubicBezTo>
                  <a:pt x="940261" y="5308524"/>
                  <a:pt x="945329" y="5308035"/>
                  <a:pt x="954129" y="5309547"/>
                </a:cubicBezTo>
                <a:cubicBezTo>
                  <a:pt x="957952" y="5308393"/>
                  <a:pt x="962351" y="5309148"/>
                  <a:pt x="967329" y="5311814"/>
                </a:cubicBezTo>
                <a:cubicBezTo>
                  <a:pt x="972305" y="5314482"/>
                  <a:pt x="974218" y="5313905"/>
                  <a:pt x="973062" y="5310081"/>
                </a:cubicBezTo>
                <a:lnTo>
                  <a:pt x="976329" y="5309923"/>
                </a:lnTo>
                <a:lnTo>
                  <a:pt x="964150" y="5306858"/>
                </a:lnTo>
                <a:close/>
                <a:moveTo>
                  <a:pt x="3045071" y="5296491"/>
                </a:moveTo>
                <a:cubicBezTo>
                  <a:pt x="3048895" y="5295333"/>
                  <a:pt x="3053294" y="5296087"/>
                  <a:pt x="3058273" y="5298751"/>
                </a:cubicBezTo>
                <a:lnTo>
                  <a:pt x="3052541" y="5300487"/>
                </a:lnTo>
                <a:lnTo>
                  <a:pt x="3041074" y="5303958"/>
                </a:lnTo>
                <a:cubicBezTo>
                  <a:pt x="3039917" y="5300137"/>
                  <a:pt x="3041250" y="5297647"/>
                  <a:pt x="3045071" y="5296491"/>
                </a:cubicBezTo>
                <a:close/>
                <a:moveTo>
                  <a:pt x="2694517" y="5296219"/>
                </a:moveTo>
                <a:lnTo>
                  <a:pt x="2688784" y="5297954"/>
                </a:lnTo>
                <a:lnTo>
                  <a:pt x="2690519" y="5303688"/>
                </a:lnTo>
                <a:cubicBezTo>
                  <a:pt x="2690519" y="5303688"/>
                  <a:pt x="2691852" y="5301199"/>
                  <a:pt x="2694517" y="5296219"/>
                </a:cubicBezTo>
                <a:close/>
                <a:moveTo>
                  <a:pt x="2034144" y="5295863"/>
                </a:moveTo>
                <a:cubicBezTo>
                  <a:pt x="2032233" y="5296442"/>
                  <a:pt x="2029367" y="5297309"/>
                  <a:pt x="2025545" y="5298467"/>
                </a:cubicBezTo>
                <a:lnTo>
                  <a:pt x="2033014" y="5302464"/>
                </a:lnTo>
                <a:lnTo>
                  <a:pt x="2038746" y="5300728"/>
                </a:lnTo>
                <a:cubicBezTo>
                  <a:pt x="2037589" y="5296907"/>
                  <a:pt x="2036055" y="5295285"/>
                  <a:pt x="2034144" y="5295863"/>
                </a:cubicBezTo>
                <a:close/>
                <a:moveTo>
                  <a:pt x="6272370" y="5294817"/>
                </a:moveTo>
                <a:cubicBezTo>
                  <a:pt x="6272370" y="5294817"/>
                  <a:pt x="6274850" y="5294817"/>
                  <a:pt x="6279811" y="5294817"/>
                </a:cubicBezTo>
                <a:cubicBezTo>
                  <a:pt x="6279811" y="5299778"/>
                  <a:pt x="6279811" y="5302258"/>
                  <a:pt x="6279811" y="5302258"/>
                </a:cubicBezTo>
                <a:cubicBezTo>
                  <a:pt x="6274850" y="5302257"/>
                  <a:pt x="6272370" y="5299778"/>
                  <a:pt x="6272370" y="5294817"/>
                </a:cubicBezTo>
                <a:close/>
                <a:moveTo>
                  <a:pt x="7500202" y="5294817"/>
                </a:moveTo>
                <a:lnTo>
                  <a:pt x="7507644" y="5302258"/>
                </a:lnTo>
                <a:cubicBezTo>
                  <a:pt x="7502681" y="5302257"/>
                  <a:pt x="7500202" y="5302258"/>
                  <a:pt x="7500202" y="5302258"/>
                </a:cubicBezTo>
                <a:close/>
                <a:moveTo>
                  <a:pt x="7462995" y="5294817"/>
                </a:moveTo>
                <a:lnTo>
                  <a:pt x="7418347" y="5302258"/>
                </a:lnTo>
                <a:cubicBezTo>
                  <a:pt x="7418347" y="5302258"/>
                  <a:pt x="7420827" y="5299778"/>
                  <a:pt x="7425787" y="5294817"/>
                </a:cubicBezTo>
                <a:close/>
                <a:moveTo>
                  <a:pt x="7488948" y="5294797"/>
                </a:moveTo>
                <a:lnTo>
                  <a:pt x="7496416" y="5298795"/>
                </a:lnTo>
                <a:cubicBezTo>
                  <a:pt x="7492594" y="5299952"/>
                  <a:pt x="7490393" y="5299574"/>
                  <a:pt x="7489816" y="5297664"/>
                </a:cubicBezTo>
                <a:cubicBezTo>
                  <a:pt x="7489237" y="5295752"/>
                  <a:pt x="7488948" y="5294797"/>
                  <a:pt x="7488948" y="5294797"/>
                </a:cubicBezTo>
                <a:close/>
                <a:moveTo>
                  <a:pt x="7676559" y="5294327"/>
                </a:moveTo>
                <a:cubicBezTo>
                  <a:pt x="7685360" y="5295836"/>
                  <a:pt x="7689761" y="5296590"/>
                  <a:pt x="7689761" y="5296590"/>
                </a:cubicBezTo>
                <a:lnTo>
                  <a:pt x="7684027" y="5298324"/>
                </a:lnTo>
                <a:lnTo>
                  <a:pt x="7672562" y="5301796"/>
                </a:lnTo>
                <a:lnTo>
                  <a:pt x="7670827" y="5296064"/>
                </a:lnTo>
                <a:close/>
                <a:moveTo>
                  <a:pt x="1172957" y="5293714"/>
                </a:moveTo>
                <a:cubicBezTo>
                  <a:pt x="1172957" y="5293714"/>
                  <a:pt x="1171045" y="5294293"/>
                  <a:pt x="1167224" y="5295450"/>
                </a:cubicBezTo>
                <a:cubicBezTo>
                  <a:pt x="1170292" y="5298694"/>
                  <a:pt x="1172302" y="5300170"/>
                  <a:pt x="1173259" y="5299881"/>
                </a:cubicBezTo>
                <a:cubicBezTo>
                  <a:pt x="1174216" y="5299592"/>
                  <a:pt x="1174115" y="5297537"/>
                  <a:pt x="1172957" y="5293714"/>
                </a:cubicBezTo>
                <a:close/>
                <a:moveTo>
                  <a:pt x="7307069" y="5293531"/>
                </a:moveTo>
                <a:cubicBezTo>
                  <a:pt x="7308226" y="5297353"/>
                  <a:pt x="7307849" y="5299553"/>
                  <a:pt x="7305939" y="5300132"/>
                </a:cubicBezTo>
                <a:cubicBezTo>
                  <a:pt x="7304027" y="5300711"/>
                  <a:pt x="7302494" y="5299088"/>
                  <a:pt x="7301336" y="5295267"/>
                </a:cubicBezTo>
                <a:close/>
                <a:moveTo>
                  <a:pt x="2711651" y="5293381"/>
                </a:moveTo>
                <a:cubicBezTo>
                  <a:pt x="2711028" y="5293046"/>
                  <a:pt x="2710384" y="5293503"/>
                  <a:pt x="2709718" y="5294747"/>
                </a:cubicBezTo>
                <a:cubicBezTo>
                  <a:pt x="2708386" y="5297237"/>
                  <a:pt x="2709631" y="5297902"/>
                  <a:pt x="2713451" y="5296745"/>
                </a:cubicBezTo>
                <a:cubicBezTo>
                  <a:pt x="2712874" y="5294835"/>
                  <a:pt x="2712271" y="5293713"/>
                  <a:pt x="2711651" y="5293381"/>
                </a:cubicBezTo>
                <a:close/>
                <a:moveTo>
                  <a:pt x="2374363" y="5293004"/>
                </a:moveTo>
                <a:lnTo>
                  <a:pt x="2376099" y="5298738"/>
                </a:lnTo>
                <a:lnTo>
                  <a:pt x="2381833" y="5297002"/>
                </a:lnTo>
                <a:cubicBezTo>
                  <a:pt x="2376853" y="5294337"/>
                  <a:pt x="2374363" y="5293004"/>
                  <a:pt x="2374363" y="5293004"/>
                </a:cubicBezTo>
                <a:close/>
                <a:moveTo>
                  <a:pt x="803467" y="5292918"/>
                </a:moveTo>
                <a:cubicBezTo>
                  <a:pt x="804624" y="5296740"/>
                  <a:pt x="804248" y="5298939"/>
                  <a:pt x="802336" y="5299518"/>
                </a:cubicBezTo>
                <a:cubicBezTo>
                  <a:pt x="800426" y="5300097"/>
                  <a:pt x="799181" y="5299430"/>
                  <a:pt x="798603" y="5297520"/>
                </a:cubicBezTo>
                <a:cubicBezTo>
                  <a:pt x="798024" y="5295608"/>
                  <a:pt x="799646" y="5294075"/>
                  <a:pt x="803467" y="5292918"/>
                </a:cubicBezTo>
                <a:close/>
                <a:moveTo>
                  <a:pt x="4324485" y="5292100"/>
                </a:moveTo>
                <a:cubicBezTo>
                  <a:pt x="4330796" y="5292275"/>
                  <a:pt x="4334533" y="5294272"/>
                  <a:pt x="4335690" y="5298096"/>
                </a:cubicBezTo>
                <a:lnTo>
                  <a:pt x="4344893" y="5307826"/>
                </a:lnTo>
                <a:lnTo>
                  <a:pt x="4352362" y="5311824"/>
                </a:lnTo>
                <a:lnTo>
                  <a:pt x="4346629" y="5313559"/>
                </a:lnTo>
                <a:cubicBezTo>
                  <a:pt x="4337829" y="5312049"/>
                  <a:pt x="4329026" y="5310542"/>
                  <a:pt x="4320226" y="5309035"/>
                </a:cubicBezTo>
                <a:cubicBezTo>
                  <a:pt x="4306445" y="5304861"/>
                  <a:pt x="4302800" y="5299708"/>
                  <a:pt x="4309286" y="5293572"/>
                </a:cubicBezTo>
                <a:cubicBezTo>
                  <a:pt x="4313106" y="5292415"/>
                  <a:pt x="4318174" y="5291925"/>
                  <a:pt x="4324485" y="5292100"/>
                </a:cubicBezTo>
                <a:close/>
                <a:moveTo>
                  <a:pt x="1697921" y="5291254"/>
                </a:moveTo>
                <a:cubicBezTo>
                  <a:pt x="1729303" y="5298442"/>
                  <a:pt x="1746328" y="5299548"/>
                  <a:pt x="1748992" y="5294568"/>
                </a:cubicBezTo>
                <a:lnTo>
                  <a:pt x="1769662" y="5300828"/>
                </a:lnTo>
                <a:cubicBezTo>
                  <a:pt x="1770820" y="5304650"/>
                  <a:pt x="1775220" y="5305404"/>
                  <a:pt x="1782864" y="5303090"/>
                </a:cubicBezTo>
                <a:cubicBezTo>
                  <a:pt x="1790509" y="5300776"/>
                  <a:pt x="1796532" y="5299997"/>
                  <a:pt x="1800932" y="5300750"/>
                </a:cubicBezTo>
                <a:cubicBezTo>
                  <a:pt x="1805332" y="5301504"/>
                  <a:pt x="1810399" y="5301013"/>
                  <a:pt x="1816132" y="5299277"/>
                </a:cubicBezTo>
                <a:cubicBezTo>
                  <a:pt x="1821865" y="5297542"/>
                  <a:pt x="1825021" y="5297629"/>
                  <a:pt x="1825600" y="5299541"/>
                </a:cubicBezTo>
                <a:cubicBezTo>
                  <a:pt x="1826177" y="5301452"/>
                  <a:pt x="1828378" y="5301829"/>
                  <a:pt x="1832200" y="5300671"/>
                </a:cubicBezTo>
                <a:cubicBezTo>
                  <a:pt x="1847488" y="5296043"/>
                  <a:pt x="1852466" y="5298708"/>
                  <a:pt x="1847137" y="5308666"/>
                </a:cubicBezTo>
                <a:lnTo>
                  <a:pt x="1835672" y="5312137"/>
                </a:lnTo>
                <a:cubicBezTo>
                  <a:pt x="1834513" y="5308315"/>
                  <a:pt x="1830692" y="5309472"/>
                  <a:pt x="1824205" y="5315608"/>
                </a:cubicBezTo>
                <a:cubicBezTo>
                  <a:pt x="1824205" y="5315608"/>
                  <a:pt x="1822961" y="5314943"/>
                  <a:pt x="1820471" y="5313610"/>
                </a:cubicBezTo>
                <a:cubicBezTo>
                  <a:pt x="1817980" y="5312277"/>
                  <a:pt x="1815782" y="5311900"/>
                  <a:pt x="1813870" y="5312479"/>
                </a:cubicBezTo>
                <a:cubicBezTo>
                  <a:pt x="1811958" y="5313057"/>
                  <a:pt x="1810049" y="5313637"/>
                  <a:pt x="1808137" y="5314215"/>
                </a:cubicBezTo>
                <a:cubicBezTo>
                  <a:pt x="1806227" y="5314793"/>
                  <a:pt x="1803358" y="5315661"/>
                  <a:pt x="1799538" y="5316818"/>
                </a:cubicBezTo>
                <a:cubicBezTo>
                  <a:pt x="1799538" y="5316818"/>
                  <a:pt x="1798958" y="5314907"/>
                  <a:pt x="1797802" y="5311084"/>
                </a:cubicBezTo>
                <a:cubicBezTo>
                  <a:pt x="1796645" y="5307263"/>
                  <a:pt x="1794155" y="5305930"/>
                  <a:pt x="1790333" y="5307088"/>
                </a:cubicBezTo>
                <a:cubicBezTo>
                  <a:pt x="1787668" y="5312066"/>
                  <a:pt x="1788247" y="5313978"/>
                  <a:pt x="1792069" y="5312819"/>
                </a:cubicBezTo>
                <a:lnTo>
                  <a:pt x="1780602" y="5316291"/>
                </a:lnTo>
                <a:cubicBezTo>
                  <a:pt x="1779446" y="5312470"/>
                  <a:pt x="1776000" y="5311426"/>
                  <a:pt x="1770268" y="5313162"/>
                </a:cubicBezTo>
                <a:cubicBezTo>
                  <a:pt x="1764534" y="5314898"/>
                  <a:pt x="1761379" y="5314810"/>
                  <a:pt x="1760800" y="5312898"/>
                </a:cubicBezTo>
                <a:cubicBezTo>
                  <a:pt x="1760222" y="5310987"/>
                  <a:pt x="1758021" y="5310610"/>
                  <a:pt x="1754199" y="5311769"/>
                </a:cubicBezTo>
                <a:lnTo>
                  <a:pt x="1740998" y="5309506"/>
                </a:lnTo>
                <a:lnTo>
                  <a:pt x="1729532" y="5312977"/>
                </a:lnTo>
                <a:cubicBezTo>
                  <a:pt x="1729532" y="5312977"/>
                  <a:pt x="1726665" y="5313844"/>
                  <a:pt x="1720932" y="5315579"/>
                </a:cubicBezTo>
                <a:cubicBezTo>
                  <a:pt x="1715199" y="5317315"/>
                  <a:pt x="1709177" y="5318095"/>
                  <a:pt x="1702866" y="5317920"/>
                </a:cubicBezTo>
                <a:cubicBezTo>
                  <a:pt x="1696553" y="5317744"/>
                  <a:pt x="1693108" y="5316702"/>
                  <a:pt x="1692529" y="5314791"/>
                </a:cubicBezTo>
                <a:cubicBezTo>
                  <a:pt x="1691951" y="5312879"/>
                  <a:pt x="1688796" y="5312792"/>
                  <a:pt x="1683062" y="5314527"/>
                </a:cubicBezTo>
                <a:cubicBezTo>
                  <a:pt x="1677330" y="5316263"/>
                  <a:pt x="1667863" y="5316000"/>
                  <a:pt x="1654661" y="5313737"/>
                </a:cubicBezTo>
                <a:cubicBezTo>
                  <a:pt x="1641459" y="5311476"/>
                  <a:pt x="1630081" y="5311791"/>
                  <a:pt x="1620525" y="5314683"/>
                </a:cubicBezTo>
                <a:cubicBezTo>
                  <a:pt x="1610970" y="5317577"/>
                  <a:pt x="1605614" y="5317111"/>
                  <a:pt x="1604457" y="5313290"/>
                </a:cubicBezTo>
                <a:cubicBezTo>
                  <a:pt x="1604457" y="5313290"/>
                  <a:pt x="1602547" y="5313869"/>
                  <a:pt x="1598724" y="5315025"/>
                </a:cubicBezTo>
                <a:cubicBezTo>
                  <a:pt x="1594902" y="5316182"/>
                  <a:pt x="1592992" y="5316761"/>
                  <a:pt x="1592992" y="5316761"/>
                </a:cubicBezTo>
                <a:cubicBezTo>
                  <a:pt x="1585347" y="5319076"/>
                  <a:pt x="1579036" y="5318899"/>
                  <a:pt x="1574057" y="5316234"/>
                </a:cubicBezTo>
                <a:cubicBezTo>
                  <a:pt x="1570235" y="5317391"/>
                  <a:pt x="1566122" y="5317593"/>
                  <a:pt x="1561723" y="5316840"/>
                </a:cubicBezTo>
                <a:cubicBezTo>
                  <a:pt x="1557322" y="5316084"/>
                  <a:pt x="1553211" y="5316287"/>
                  <a:pt x="1549389" y="5317443"/>
                </a:cubicBezTo>
                <a:cubicBezTo>
                  <a:pt x="1545567" y="5318602"/>
                  <a:pt x="1540500" y="5319092"/>
                  <a:pt x="1534187" y="5318916"/>
                </a:cubicBezTo>
                <a:cubicBezTo>
                  <a:pt x="1527876" y="5318741"/>
                  <a:pt x="1522231" y="5317321"/>
                  <a:pt x="1517253" y="5314656"/>
                </a:cubicBezTo>
                <a:cubicBezTo>
                  <a:pt x="1508452" y="5313147"/>
                  <a:pt x="1499274" y="5313840"/>
                  <a:pt x="1489718" y="5316732"/>
                </a:cubicBezTo>
                <a:cubicBezTo>
                  <a:pt x="1480163" y="5319625"/>
                  <a:pt x="1475386" y="5321071"/>
                  <a:pt x="1475386" y="5321071"/>
                </a:cubicBezTo>
                <a:cubicBezTo>
                  <a:pt x="1470406" y="5318406"/>
                  <a:pt x="1467918" y="5317073"/>
                  <a:pt x="1467918" y="5317073"/>
                </a:cubicBezTo>
                <a:cubicBezTo>
                  <a:pt x="1464095" y="5318230"/>
                  <a:pt x="1462184" y="5318809"/>
                  <a:pt x="1462184" y="5318809"/>
                </a:cubicBezTo>
                <a:cubicBezTo>
                  <a:pt x="1462184" y="5318809"/>
                  <a:pt x="1460274" y="5319388"/>
                  <a:pt x="1456452" y="5320544"/>
                </a:cubicBezTo>
                <a:cubicBezTo>
                  <a:pt x="1452629" y="5321701"/>
                  <a:pt x="1449474" y="5321614"/>
                  <a:pt x="1446984" y="5320282"/>
                </a:cubicBezTo>
                <a:cubicBezTo>
                  <a:pt x="1444494" y="5318949"/>
                  <a:pt x="1442005" y="5317617"/>
                  <a:pt x="1439515" y="5316283"/>
                </a:cubicBezTo>
                <a:cubicBezTo>
                  <a:pt x="1437026" y="5314952"/>
                  <a:pt x="1433869" y="5314864"/>
                  <a:pt x="1430047" y="5316021"/>
                </a:cubicBezTo>
                <a:lnTo>
                  <a:pt x="1420317" y="5325225"/>
                </a:lnTo>
                <a:cubicBezTo>
                  <a:pt x="1411516" y="5323718"/>
                  <a:pt x="1405204" y="5323541"/>
                  <a:pt x="1401382" y="5324699"/>
                </a:cubicBezTo>
                <a:lnTo>
                  <a:pt x="1398319" y="5314581"/>
                </a:lnTo>
                <a:lnTo>
                  <a:pt x="1407379" y="5313496"/>
                </a:lnTo>
                <a:cubicBezTo>
                  <a:pt x="1417511" y="5312514"/>
                  <a:pt x="1423534" y="5311734"/>
                  <a:pt x="1425446" y="5311156"/>
                </a:cubicBezTo>
                <a:cubicBezTo>
                  <a:pt x="1427356" y="5310577"/>
                  <a:pt x="1430512" y="5310665"/>
                  <a:pt x="1434914" y="5311419"/>
                </a:cubicBezTo>
                <a:cubicBezTo>
                  <a:pt x="1439312" y="5312173"/>
                  <a:pt x="1445336" y="5311392"/>
                  <a:pt x="1452980" y="5309078"/>
                </a:cubicBezTo>
                <a:cubicBezTo>
                  <a:pt x="1477068" y="5305959"/>
                  <a:pt x="1499827" y="5305328"/>
                  <a:pt x="1521249" y="5307187"/>
                </a:cubicBezTo>
                <a:lnTo>
                  <a:pt x="1551651" y="5304242"/>
                </a:lnTo>
                <a:lnTo>
                  <a:pt x="1587785" y="5299561"/>
                </a:lnTo>
                <a:lnTo>
                  <a:pt x="1593518" y="5297827"/>
                </a:lnTo>
                <a:cubicBezTo>
                  <a:pt x="1597340" y="5296669"/>
                  <a:pt x="1599830" y="5298001"/>
                  <a:pt x="1600986" y="5301824"/>
                </a:cubicBezTo>
                <a:cubicBezTo>
                  <a:pt x="1614767" y="5305997"/>
                  <a:pt x="1636944" y="5303455"/>
                  <a:pt x="1667521" y="5294199"/>
                </a:cubicBezTo>
                <a:close/>
                <a:moveTo>
                  <a:pt x="458645" y="5290911"/>
                </a:moveTo>
                <a:lnTo>
                  <a:pt x="471847" y="5293173"/>
                </a:lnTo>
                <a:lnTo>
                  <a:pt x="466113" y="5294909"/>
                </a:lnTo>
                <a:cubicBezTo>
                  <a:pt x="464957" y="5291087"/>
                  <a:pt x="463046" y="5291666"/>
                  <a:pt x="460382" y="5296644"/>
                </a:cubicBezTo>
                <a:close/>
                <a:moveTo>
                  <a:pt x="604107" y="5290190"/>
                </a:moveTo>
                <a:cubicBezTo>
                  <a:pt x="604107" y="5290190"/>
                  <a:pt x="603439" y="5291434"/>
                  <a:pt x="602108" y="5293923"/>
                </a:cubicBezTo>
                <a:cubicBezTo>
                  <a:pt x="600774" y="5296411"/>
                  <a:pt x="600107" y="5297657"/>
                  <a:pt x="600107" y="5297657"/>
                </a:cubicBezTo>
                <a:cubicBezTo>
                  <a:pt x="596284" y="5298812"/>
                  <a:pt x="593796" y="5297478"/>
                  <a:pt x="592641" y="5293656"/>
                </a:cubicBezTo>
                <a:lnTo>
                  <a:pt x="598374" y="5291924"/>
                </a:lnTo>
                <a:cubicBezTo>
                  <a:pt x="602196" y="5290768"/>
                  <a:pt x="604107" y="5290190"/>
                  <a:pt x="604107" y="5290190"/>
                </a:cubicBezTo>
                <a:close/>
                <a:moveTo>
                  <a:pt x="7332628" y="5290096"/>
                </a:moveTo>
                <a:cubicBezTo>
                  <a:pt x="7343877" y="5285909"/>
                  <a:pt x="7351802" y="5286247"/>
                  <a:pt x="7356405" y="5291112"/>
                </a:cubicBezTo>
                <a:cubicBezTo>
                  <a:pt x="7348761" y="5293426"/>
                  <a:pt x="7343027" y="5295162"/>
                  <a:pt x="7339206" y="5296319"/>
                </a:cubicBezTo>
                <a:cubicBezTo>
                  <a:pt x="7330406" y="5294811"/>
                  <a:pt x="7324093" y="5294635"/>
                  <a:pt x="7320271" y="5295792"/>
                </a:cubicBezTo>
                <a:cubicBezTo>
                  <a:pt x="7324760" y="5293391"/>
                  <a:pt x="7328878" y="5291491"/>
                  <a:pt x="7332628" y="5290096"/>
                </a:cubicBezTo>
                <a:close/>
                <a:moveTo>
                  <a:pt x="4821050" y="5288849"/>
                </a:moveTo>
                <a:lnTo>
                  <a:pt x="4817053" y="5296317"/>
                </a:lnTo>
                <a:cubicBezTo>
                  <a:pt x="4815895" y="5292494"/>
                  <a:pt x="4815316" y="5290583"/>
                  <a:pt x="4815316" y="5290583"/>
                </a:cubicBezTo>
                <a:cubicBezTo>
                  <a:pt x="4819138" y="5289427"/>
                  <a:pt x="4821050" y="5288849"/>
                  <a:pt x="4821050" y="5288849"/>
                </a:cubicBezTo>
                <a:close/>
                <a:moveTo>
                  <a:pt x="7660191" y="5287375"/>
                </a:moveTo>
                <a:cubicBezTo>
                  <a:pt x="7661432" y="5287375"/>
                  <a:pt x="7661742" y="5287996"/>
                  <a:pt x="7661123" y="5289236"/>
                </a:cubicBezTo>
                <a:cubicBezTo>
                  <a:pt x="7660502" y="5290475"/>
                  <a:pt x="7658952" y="5292335"/>
                  <a:pt x="7656472" y="5294817"/>
                </a:cubicBezTo>
                <a:cubicBezTo>
                  <a:pt x="7656472" y="5289855"/>
                  <a:pt x="7657712" y="5287375"/>
                  <a:pt x="7660191" y="5287375"/>
                </a:cubicBezTo>
                <a:close/>
                <a:moveTo>
                  <a:pt x="7619265" y="5287375"/>
                </a:moveTo>
                <a:cubicBezTo>
                  <a:pt x="7624226" y="5287375"/>
                  <a:pt x="7626706" y="5287375"/>
                  <a:pt x="7626706" y="5287375"/>
                </a:cubicBezTo>
                <a:cubicBezTo>
                  <a:pt x="7626706" y="5287375"/>
                  <a:pt x="7626706" y="5289855"/>
                  <a:pt x="7626706" y="5294817"/>
                </a:cubicBezTo>
                <a:cubicBezTo>
                  <a:pt x="7626706" y="5294817"/>
                  <a:pt x="7624226" y="5294817"/>
                  <a:pt x="7619265" y="5294817"/>
                </a:cubicBezTo>
                <a:cubicBezTo>
                  <a:pt x="7619265" y="5289855"/>
                  <a:pt x="7619265" y="5287375"/>
                  <a:pt x="7619265" y="5287375"/>
                </a:cubicBezTo>
                <a:close/>
                <a:moveTo>
                  <a:pt x="7546015" y="5286909"/>
                </a:moveTo>
                <a:cubicBezTo>
                  <a:pt x="7564950" y="5287435"/>
                  <a:pt x="7576907" y="5289031"/>
                  <a:pt x="7581886" y="5291696"/>
                </a:cubicBezTo>
                <a:cubicBezTo>
                  <a:pt x="7586865" y="5294360"/>
                  <a:pt x="7591265" y="5295115"/>
                  <a:pt x="7595088" y="5293957"/>
                </a:cubicBezTo>
                <a:cubicBezTo>
                  <a:pt x="7595088" y="5293957"/>
                  <a:pt x="7596998" y="5293378"/>
                  <a:pt x="7600820" y="5292222"/>
                </a:cubicBezTo>
                <a:cubicBezTo>
                  <a:pt x="7604642" y="5291065"/>
                  <a:pt x="7607132" y="5292398"/>
                  <a:pt x="7608289" y="5296220"/>
                </a:cubicBezTo>
                <a:cubicBezTo>
                  <a:pt x="7615933" y="5293907"/>
                  <a:pt x="7623200" y="5293792"/>
                  <a:pt x="7630090" y="5295878"/>
                </a:cubicBezTo>
                <a:cubicBezTo>
                  <a:pt x="7636981" y="5297965"/>
                  <a:pt x="7640426" y="5299007"/>
                  <a:pt x="7640426" y="5299007"/>
                </a:cubicBezTo>
                <a:cubicBezTo>
                  <a:pt x="7636603" y="5300165"/>
                  <a:pt x="7628380" y="5300568"/>
                  <a:pt x="7615758" y="5300218"/>
                </a:cubicBezTo>
                <a:cubicBezTo>
                  <a:pt x="7603135" y="5299866"/>
                  <a:pt x="7593667" y="5299604"/>
                  <a:pt x="7587355" y="5299427"/>
                </a:cubicBezTo>
                <a:cubicBezTo>
                  <a:pt x="7581044" y="5299252"/>
                  <a:pt x="7575976" y="5299743"/>
                  <a:pt x="7572155" y="5300900"/>
                </a:cubicBezTo>
                <a:cubicBezTo>
                  <a:pt x="7568333" y="5302056"/>
                  <a:pt x="7566422" y="5302635"/>
                  <a:pt x="7566422" y="5302635"/>
                </a:cubicBezTo>
                <a:lnTo>
                  <a:pt x="7558952" y="5298638"/>
                </a:lnTo>
                <a:lnTo>
                  <a:pt x="7545752" y="5296375"/>
                </a:lnTo>
                <a:cubicBezTo>
                  <a:pt x="7544594" y="5292556"/>
                  <a:pt x="7534461" y="5293536"/>
                  <a:pt x="7515351" y="5299321"/>
                </a:cubicBezTo>
                <a:lnTo>
                  <a:pt x="7494681" y="5293062"/>
                </a:lnTo>
                <a:cubicBezTo>
                  <a:pt x="7498503" y="5291904"/>
                  <a:pt x="7502614" y="5291702"/>
                  <a:pt x="7507015" y="5292457"/>
                </a:cubicBezTo>
                <a:cubicBezTo>
                  <a:pt x="7511415" y="5293211"/>
                  <a:pt x="7514282" y="5292343"/>
                  <a:pt x="7515613" y="5289853"/>
                </a:cubicBezTo>
                <a:cubicBezTo>
                  <a:pt x="7516945" y="5287364"/>
                  <a:pt x="7527080" y="5286383"/>
                  <a:pt x="7546015" y="5286909"/>
                </a:cubicBezTo>
                <a:close/>
                <a:moveTo>
                  <a:pt x="2997998" y="5285707"/>
                </a:moveTo>
                <a:lnTo>
                  <a:pt x="3024402" y="5290230"/>
                </a:lnTo>
                <a:lnTo>
                  <a:pt x="3012936" y="5293702"/>
                </a:lnTo>
                <a:lnTo>
                  <a:pt x="3007202" y="5295438"/>
                </a:lnTo>
                <a:lnTo>
                  <a:pt x="3008937" y="5301171"/>
                </a:lnTo>
                <a:lnTo>
                  <a:pt x="2999734" y="5291440"/>
                </a:lnTo>
                <a:cubicBezTo>
                  <a:pt x="2998577" y="5287619"/>
                  <a:pt x="2997998" y="5285707"/>
                  <a:pt x="2997998" y="5285707"/>
                </a:cubicBezTo>
                <a:close/>
                <a:moveTo>
                  <a:pt x="3123073" y="5285394"/>
                </a:moveTo>
                <a:cubicBezTo>
                  <a:pt x="3126896" y="5284237"/>
                  <a:pt x="3130051" y="5284325"/>
                  <a:pt x="3132540" y="5285657"/>
                </a:cubicBezTo>
                <a:cubicBezTo>
                  <a:pt x="3135030" y="5286990"/>
                  <a:pt x="3136273" y="5287656"/>
                  <a:pt x="3136273" y="5287656"/>
                </a:cubicBezTo>
                <a:lnTo>
                  <a:pt x="3124807" y="5291127"/>
                </a:lnTo>
                <a:lnTo>
                  <a:pt x="3117340" y="5287130"/>
                </a:lnTo>
                <a:close/>
                <a:moveTo>
                  <a:pt x="3392155" y="5285295"/>
                </a:moveTo>
                <a:lnTo>
                  <a:pt x="3393891" y="5291027"/>
                </a:lnTo>
                <a:cubicBezTo>
                  <a:pt x="3393891" y="5291027"/>
                  <a:pt x="3391981" y="5291606"/>
                  <a:pt x="3388159" y="5292763"/>
                </a:cubicBezTo>
                <a:close/>
                <a:moveTo>
                  <a:pt x="3147740" y="5284185"/>
                </a:moveTo>
                <a:lnTo>
                  <a:pt x="3160942" y="5286447"/>
                </a:lnTo>
                <a:cubicBezTo>
                  <a:pt x="3157120" y="5287604"/>
                  <a:pt x="3151388" y="5289340"/>
                  <a:pt x="3143743" y="5291653"/>
                </a:cubicBezTo>
                <a:close/>
                <a:moveTo>
                  <a:pt x="894669" y="5284084"/>
                </a:moveTo>
                <a:lnTo>
                  <a:pt x="888938" y="5285818"/>
                </a:lnTo>
                <a:cubicBezTo>
                  <a:pt x="893916" y="5288484"/>
                  <a:pt x="896405" y="5289817"/>
                  <a:pt x="896405" y="5289817"/>
                </a:cubicBezTo>
                <a:close/>
                <a:moveTo>
                  <a:pt x="3216010" y="5282292"/>
                </a:moveTo>
                <a:lnTo>
                  <a:pt x="3217746" y="5288025"/>
                </a:lnTo>
                <a:cubicBezTo>
                  <a:pt x="3213923" y="5289184"/>
                  <a:pt x="3209523" y="5288429"/>
                  <a:pt x="3204544" y="5285764"/>
                </a:cubicBezTo>
                <a:close/>
                <a:moveTo>
                  <a:pt x="2235635" y="5281805"/>
                </a:moveTo>
                <a:cubicBezTo>
                  <a:pt x="2237068" y="5281371"/>
                  <a:pt x="2239506" y="5281676"/>
                  <a:pt x="2242952" y="5282719"/>
                </a:cubicBezTo>
                <a:cubicBezTo>
                  <a:pt x="2249841" y="5284805"/>
                  <a:pt x="2253287" y="5285848"/>
                  <a:pt x="2253287" y="5285848"/>
                </a:cubicBezTo>
                <a:lnTo>
                  <a:pt x="2241821" y="5289320"/>
                </a:lnTo>
                <a:lnTo>
                  <a:pt x="2234353" y="5285322"/>
                </a:lnTo>
                <a:cubicBezTo>
                  <a:pt x="2233775" y="5283412"/>
                  <a:pt x="2234202" y="5282238"/>
                  <a:pt x="2235635" y="5281805"/>
                </a:cubicBezTo>
                <a:close/>
                <a:moveTo>
                  <a:pt x="469833" y="5280713"/>
                </a:moveTo>
                <a:lnTo>
                  <a:pt x="483033" y="5282981"/>
                </a:lnTo>
                <a:lnTo>
                  <a:pt x="477301" y="5284714"/>
                </a:lnTo>
                <a:cubicBezTo>
                  <a:pt x="473478" y="5285870"/>
                  <a:pt x="469655" y="5287025"/>
                  <a:pt x="465833" y="5288180"/>
                </a:cubicBezTo>
                <a:close/>
                <a:moveTo>
                  <a:pt x="429098" y="5280510"/>
                </a:moveTo>
                <a:cubicBezTo>
                  <a:pt x="431008" y="5279934"/>
                  <a:pt x="433210" y="5280311"/>
                  <a:pt x="435699" y="5281645"/>
                </a:cubicBezTo>
                <a:cubicBezTo>
                  <a:pt x="438187" y="5282978"/>
                  <a:pt x="437520" y="5284224"/>
                  <a:pt x="433698" y="5285377"/>
                </a:cubicBezTo>
                <a:lnTo>
                  <a:pt x="426230" y="5281377"/>
                </a:lnTo>
                <a:cubicBezTo>
                  <a:pt x="426230" y="5281377"/>
                  <a:pt x="427187" y="5281089"/>
                  <a:pt x="429098" y="5280510"/>
                </a:cubicBezTo>
                <a:close/>
                <a:moveTo>
                  <a:pt x="3077735" y="5280343"/>
                </a:moveTo>
                <a:cubicBezTo>
                  <a:pt x="3081557" y="5279187"/>
                  <a:pt x="3083757" y="5279564"/>
                  <a:pt x="3084335" y="5281475"/>
                </a:cubicBezTo>
                <a:cubicBezTo>
                  <a:pt x="3084914" y="5283386"/>
                  <a:pt x="3083293" y="5284920"/>
                  <a:pt x="3079471" y="5286076"/>
                </a:cubicBezTo>
                <a:cubicBezTo>
                  <a:pt x="3079471" y="5286076"/>
                  <a:pt x="3078227" y="5285411"/>
                  <a:pt x="3075735" y="5284079"/>
                </a:cubicBezTo>
                <a:cubicBezTo>
                  <a:pt x="3073247" y="5282746"/>
                  <a:pt x="3072002" y="5282079"/>
                  <a:pt x="3072002" y="5282079"/>
                </a:cubicBezTo>
                <a:cubicBezTo>
                  <a:pt x="3072002" y="5282079"/>
                  <a:pt x="3073912" y="5281502"/>
                  <a:pt x="3077735" y="5280343"/>
                </a:cubicBezTo>
                <a:close/>
                <a:moveTo>
                  <a:pt x="2767915" y="5280258"/>
                </a:moveTo>
                <a:cubicBezTo>
                  <a:pt x="2762183" y="5281993"/>
                  <a:pt x="2759606" y="5283817"/>
                  <a:pt x="2760183" y="5285728"/>
                </a:cubicBezTo>
                <a:cubicBezTo>
                  <a:pt x="2760763" y="5287639"/>
                  <a:pt x="2761051" y="5288594"/>
                  <a:pt x="2761051" y="5288594"/>
                </a:cubicBezTo>
                <a:cubicBezTo>
                  <a:pt x="2761630" y="5290506"/>
                  <a:pt x="2764454" y="5291216"/>
                  <a:pt x="2769520" y="5290725"/>
                </a:cubicBezTo>
                <a:cubicBezTo>
                  <a:pt x="2774586" y="5290233"/>
                  <a:pt x="2781898" y="5288542"/>
                  <a:pt x="2791452" y="5285649"/>
                </a:cubicBezTo>
                <a:lnTo>
                  <a:pt x="2802918" y="5282179"/>
                </a:lnTo>
                <a:cubicBezTo>
                  <a:pt x="2802918" y="5282179"/>
                  <a:pt x="2798807" y="5282380"/>
                  <a:pt x="2790584" y="5282783"/>
                </a:cubicBezTo>
                <a:cubicBezTo>
                  <a:pt x="2782361" y="5283186"/>
                  <a:pt x="2777961" y="5282432"/>
                  <a:pt x="2777383" y="5280522"/>
                </a:cubicBezTo>
                <a:cubicBezTo>
                  <a:pt x="2776804" y="5278610"/>
                  <a:pt x="2773648" y="5278522"/>
                  <a:pt x="2767915" y="5280258"/>
                </a:cubicBezTo>
                <a:close/>
                <a:moveTo>
                  <a:pt x="2004269" y="5279873"/>
                </a:moveTo>
                <a:cubicBezTo>
                  <a:pt x="2002359" y="5280451"/>
                  <a:pt x="2001982" y="5282653"/>
                  <a:pt x="2003138" y="5286474"/>
                </a:cubicBezTo>
                <a:cubicBezTo>
                  <a:pt x="2003138" y="5286474"/>
                  <a:pt x="2005051" y="5285895"/>
                  <a:pt x="2008871" y="5284739"/>
                </a:cubicBezTo>
                <a:cubicBezTo>
                  <a:pt x="2007715" y="5280917"/>
                  <a:pt x="2006180" y="5279294"/>
                  <a:pt x="2004269" y="5279873"/>
                </a:cubicBezTo>
                <a:close/>
                <a:moveTo>
                  <a:pt x="6919591" y="5279753"/>
                </a:moveTo>
                <a:lnTo>
                  <a:pt x="6920464" y="5279773"/>
                </a:lnTo>
                <a:lnTo>
                  <a:pt x="6919772" y="5279934"/>
                </a:lnTo>
                <a:close/>
                <a:moveTo>
                  <a:pt x="3308949" y="5279191"/>
                </a:moveTo>
                <a:cubicBezTo>
                  <a:pt x="3317748" y="5280699"/>
                  <a:pt x="3324060" y="5280875"/>
                  <a:pt x="3327882" y="5279718"/>
                </a:cubicBezTo>
                <a:lnTo>
                  <a:pt x="3293485" y="5290131"/>
                </a:lnTo>
                <a:lnTo>
                  <a:pt x="3286016" y="5286133"/>
                </a:lnTo>
                <a:cubicBezTo>
                  <a:pt x="3286016" y="5286133"/>
                  <a:pt x="3288883" y="5285266"/>
                  <a:pt x="3294616" y="5283531"/>
                </a:cubicBezTo>
                <a:cubicBezTo>
                  <a:pt x="3300348" y="5281795"/>
                  <a:pt x="3305126" y="5280349"/>
                  <a:pt x="3308949" y="5279191"/>
                </a:cubicBezTo>
                <a:close/>
                <a:moveTo>
                  <a:pt x="167157" y="5279018"/>
                </a:moveTo>
                <a:cubicBezTo>
                  <a:pt x="168313" y="5282840"/>
                  <a:pt x="168893" y="5284751"/>
                  <a:pt x="168893" y="5284751"/>
                </a:cubicBezTo>
                <a:lnTo>
                  <a:pt x="174626" y="5283016"/>
                </a:lnTo>
                <a:close/>
                <a:moveTo>
                  <a:pt x="148223" y="5278492"/>
                </a:moveTo>
                <a:lnTo>
                  <a:pt x="144226" y="5285960"/>
                </a:lnTo>
                <a:cubicBezTo>
                  <a:pt x="148047" y="5284804"/>
                  <a:pt x="151202" y="5284891"/>
                  <a:pt x="153691" y="5286223"/>
                </a:cubicBezTo>
                <a:cubicBezTo>
                  <a:pt x="156182" y="5287556"/>
                  <a:pt x="156847" y="5286312"/>
                  <a:pt x="155689" y="5282489"/>
                </a:cubicBezTo>
                <a:close/>
                <a:moveTo>
                  <a:pt x="191824" y="5277809"/>
                </a:moveTo>
                <a:cubicBezTo>
                  <a:pt x="188004" y="5278966"/>
                  <a:pt x="188581" y="5280877"/>
                  <a:pt x="193559" y="5283542"/>
                </a:cubicBezTo>
                <a:cubicBezTo>
                  <a:pt x="203519" y="5288871"/>
                  <a:pt x="212320" y="5290380"/>
                  <a:pt x="219963" y="5288067"/>
                </a:cubicBezTo>
                <a:lnTo>
                  <a:pt x="218228" y="5282333"/>
                </a:lnTo>
                <a:cubicBezTo>
                  <a:pt x="214406" y="5283490"/>
                  <a:pt x="210005" y="5282737"/>
                  <a:pt x="205027" y="5280071"/>
                </a:cubicBezTo>
                <a:cubicBezTo>
                  <a:pt x="200047" y="5277406"/>
                  <a:pt x="195646" y="5276653"/>
                  <a:pt x="191824" y="5277809"/>
                </a:cubicBezTo>
                <a:close/>
                <a:moveTo>
                  <a:pt x="2156878" y="5277483"/>
                </a:moveTo>
                <a:lnTo>
                  <a:pt x="2151146" y="5279219"/>
                </a:lnTo>
                <a:lnTo>
                  <a:pt x="2158613" y="5283216"/>
                </a:lnTo>
                <a:cubicBezTo>
                  <a:pt x="2162435" y="5282060"/>
                  <a:pt x="2161856" y="5280148"/>
                  <a:pt x="2156878" y="5277483"/>
                </a:cubicBezTo>
                <a:close/>
                <a:moveTo>
                  <a:pt x="1461501" y="5275207"/>
                </a:moveTo>
                <a:cubicBezTo>
                  <a:pt x="1461501" y="5275207"/>
                  <a:pt x="1462079" y="5277118"/>
                  <a:pt x="1463237" y="5280940"/>
                </a:cubicBezTo>
                <a:cubicBezTo>
                  <a:pt x="1463237" y="5280940"/>
                  <a:pt x="1465148" y="5280361"/>
                  <a:pt x="1468970" y="5279205"/>
                </a:cubicBezTo>
                <a:close/>
                <a:moveTo>
                  <a:pt x="2643973" y="5273970"/>
                </a:moveTo>
                <a:cubicBezTo>
                  <a:pt x="2643973" y="5273970"/>
                  <a:pt x="2642062" y="5274549"/>
                  <a:pt x="2638240" y="5275706"/>
                </a:cubicBezTo>
                <a:lnTo>
                  <a:pt x="2645709" y="5279703"/>
                </a:lnTo>
                <a:lnTo>
                  <a:pt x="2651441" y="5277968"/>
                </a:lnTo>
                <a:cubicBezTo>
                  <a:pt x="2646461" y="5275303"/>
                  <a:pt x="2643973" y="5273970"/>
                  <a:pt x="2643973" y="5273970"/>
                </a:cubicBezTo>
                <a:close/>
                <a:moveTo>
                  <a:pt x="348760" y="5273505"/>
                </a:moveTo>
                <a:cubicBezTo>
                  <a:pt x="356405" y="5271193"/>
                  <a:pt x="362716" y="5271372"/>
                  <a:pt x="367695" y="5274040"/>
                </a:cubicBezTo>
                <a:lnTo>
                  <a:pt x="369428" y="5279773"/>
                </a:lnTo>
                <a:cubicBezTo>
                  <a:pt x="363693" y="5281507"/>
                  <a:pt x="359105" y="5281850"/>
                  <a:pt x="355660" y="5280805"/>
                </a:cubicBezTo>
                <a:cubicBezTo>
                  <a:pt x="352215" y="5279761"/>
                  <a:pt x="349914" y="5277328"/>
                  <a:pt x="348760" y="5273505"/>
                </a:cubicBezTo>
                <a:close/>
                <a:moveTo>
                  <a:pt x="809726" y="5272247"/>
                </a:moveTo>
                <a:lnTo>
                  <a:pt x="805729" y="5279717"/>
                </a:lnTo>
                <a:cubicBezTo>
                  <a:pt x="805729" y="5279717"/>
                  <a:pt x="807639" y="5279137"/>
                  <a:pt x="811463" y="5277979"/>
                </a:cubicBezTo>
                <a:cubicBezTo>
                  <a:pt x="815285" y="5276823"/>
                  <a:pt x="817196" y="5276244"/>
                  <a:pt x="817196" y="5276244"/>
                </a:cubicBezTo>
                <a:cubicBezTo>
                  <a:pt x="816039" y="5272423"/>
                  <a:pt x="813549" y="5271090"/>
                  <a:pt x="809726" y="5272247"/>
                </a:cubicBezTo>
                <a:close/>
                <a:moveTo>
                  <a:pt x="3299678" y="5271828"/>
                </a:moveTo>
                <a:cubicBezTo>
                  <a:pt x="3300299" y="5272162"/>
                  <a:pt x="3300901" y="5273283"/>
                  <a:pt x="3301480" y="5275195"/>
                </a:cubicBezTo>
                <a:cubicBezTo>
                  <a:pt x="3297658" y="5276351"/>
                  <a:pt x="3295746" y="5276930"/>
                  <a:pt x="3295746" y="5276930"/>
                </a:cubicBezTo>
                <a:cubicBezTo>
                  <a:pt x="3295746" y="5276930"/>
                  <a:pt x="3296412" y="5275685"/>
                  <a:pt x="3297746" y="5273196"/>
                </a:cubicBezTo>
                <a:cubicBezTo>
                  <a:pt x="3298412" y="5271951"/>
                  <a:pt x="3299056" y="5271494"/>
                  <a:pt x="3299678" y="5271828"/>
                </a:cubicBezTo>
                <a:close/>
                <a:moveTo>
                  <a:pt x="1742050" y="5271637"/>
                </a:moveTo>
                <a:cubicBezTo>
                  <a:pt x="1749695" y="5269323"/>
                  <a:pt x="1754095" y="5270077"/>
                  <a:pt x="1755252" y="5273898"/>
                </a:cubicBezTo>
                <a:cubicBezTo>
                  <a:pt x="1755252" y="5273898"/>
                  <a:pt x="1757163" y="5273319"/>
                  <a:pt x="1760985" y="5272163"/>
                </a:cubicBezTo>
                <a:cubicBezTo>
                  <a:pt x="1764807" y="5271006"/>
                  <a:pt x="1767297" y="5272338"/>
                  <a:pt x="1768454" y="5276161"/>
                </a:cubicBezTo>
                <a:cubicBezTo>
                  <a:pt x="1769611" y="5279982"/>
                  <a:pt x="1778413" y="5281491"/>
                  <a:pt x="1794857" y="5280684"/>
                </a:cubicBezTo>
                <a:cubicBezTo>
                  <a:pt x="1806323" y="5277213"/>
                  <a:pt x="1820857" y="5276986"/>
                  <a:pt x="1838460" y="5280002"/>
                </a:cubicBezTo>
                <a:cubicBezTo>
                  <a:pt x="1842281" y="5278845"/>
                  <a:pt x="1846393" y="5278642"/>
                  <a:pt x="1850793" y="5279396"/>
                </a:cubicBezTo>
                <a:cubicBezTo>
                  <a:pt x="1855194" y="5280151"/>
                  <a:pt x="1859306" y="5279949"/>
                  <a:pt x="1863128" y="5278792"/>
                </a:cubicBezTo>
                <a:lnTo>
                  <a:pt x="1908465" y="5283842"/>
                </a:lnTo>
                <a:lnTo>
                  <a:pt x="1896999" y="5287314"/>
                </a:lnTo>
                <a:cubicBezTo>
                  <a:pt x="1889356" y="5289628"/>
                  <a:pt x="1879221" y="5290610"/>
                  <a:pt x="1866598" y="5290258"/>
                </a:cubicBezTo>
                <a:lnTo>
                  <a:pt x="1834462" y="5287471"/>
                </a:lnTo>
                <a:cubicBezTo>
                  <a:pt x="1833305" y="5283649"/>
                  <a:pt x="1830148" y="5283560"/>
                  <a:pt x="1824994" y="5287208"/>
                </a:cubicBezTo>
                <a:cubicBezTo>
                  <a:pt x="1819840" y="5290853"/>
                  <a:pt x="1815063" y="5292299"/>
                  <a:pt x="1810662" y="5291545"/>
                </a:cubicBezTo>
                <a:cubicBezTo>
                  <a:pt x="1806261" y="5290792"/>
                  <a:pt x="1798705" y="5289950"/>
                  <a:pt x="1787994" y="5289020"/>
                </a:cubicBezTo>
                <a:cubicBezTo>
                  <a:pt x="1777280" y="5288091"/>
                  <a:pt x="1771925" y="5287626"/>
                  <a:pt x="1771925" y="5287626"/>
                </a:cubicBezTo>
                <a:cubicBezTo>
                  <a:pt x="1768102" y="5288784"/>
                  <a:pt x="1765236" y="5289651"/>
                  <a:pt x="1763326" y="5290229"/>
                </a:cubicBezTo>
                <a:cubicBezTo>
                  <a:pt x="1761415" y="5290808"/>
                  <a:pt x="1757969" y="5289765"/>
                  <a:pt x="1752990" y="5287100"/>
                </a:cubicBezTo>
                <a:cubicBezTo>
                  <a:pt x="1743032" y="5281770"/>
                  <a:pt x="1739386" y="5276615"/>
                  <a:pt x="1742050" y="5271637"/>
                </a:cubicBezTo>
                <a:close/>
                <a:moveTo>
                  <a:pt x="2011134" y="5271537"/>
                </a:moveTo>
                <a:lnTo>
                  <a:pt x="2012869" y="5277270"/>
                </a:lnTo>
                <a:cubicBezTo>
                  <a:pt x="2014026" y="5281092"/>
                  <a:pt x="2016515" y="5282426"/>
                  <a:pt x="2020338" y="5281267"/>
                </a:cubicBezTo>
                <a:cubicBezTo>
                  <a:pt x="2020338" y="5281267"/>
                  <a:pt x="2019759" y="5279357"/>
                  <a:pt x="2018603" y="5275534"/>
                </a:cubicBezTo>
                <a:cubicBezTo>
                  <a:pt x="2013622" y="5272870"/>
                  <a:pt x="2011134" y="5271537"/>
                  <a:pt x="2011134" y="5271537"/>
                </a:cubicBezTo>
                <a:close/>
                <a:moveTo>
                  <a:pt x="978403" y="5271252"/>
                </a:moveTo>
                <a:lnTo>
                  <a:pt x="972670" y="5272988"/>
                </a:lnTo>
                <a:cubicBezTo>
                  <a:pt x="972670" y="5272988"/>
                  <a:pt x="975160" y="5274319"/>
                  <a:pt x="980139" y="5276984"/>
                </a:cubicBezTo>
                <a:cubicBezTo>
                  <a:pt x="983961" y="5275827"/>
                  <a:pt x="985582" y="5274294"/>
                  <a:pt x="985004" y="5272382"/>
                </a:cubicBezTo>
                <a:cubicBezTo>
                  <a:pt x="984424" y="5270472"/>
                  <a:pt x="982225" y="5270095"/>
                  <a:pt x="978403" y="5271252"/>
                </a:cubicBezTo>
                <a:close/>
                <a:moveTo>
                  <a:pt x="245159" y="5267921"/>
                </a:moveTo>
                <a:lnTo>
                  <a:pt x="239425" y="5269658"/>
                </a:lnTo>
                <a:lnTo>
                  <a:pt x="222226" y="5274865"/>
                </a:lnTo>
                <a:cubicBezTo>
                  <a:pt x="217825" y="5274111"/>
                  <a:pt x="214670" y="5274023"/>
                  <a:pt x="212759" y="5274601"/>
                </a:cubicBezTo>
                <a:cubicBezTo>
                  <a:pt x="210847" y="5275180"/>
                  <a:pt x="210180" y="5276425"/>
                  <a:pt x="210759" y="5278336"/>
                </a:cubicBezTo>
                <a:cubicBezTo>
                  <a:pt x="210759" y="5278336"/>
                  <a:pt x="212670" y="5277757"/>
                  <a:pt x="216492" y="5276600"/>
                </a:cubicBezTo>
                <a:cubicBezTo>
                  <a:pt x="224135" y="5274285"/>
                  <a:pt x="228247" y="5274084"/>
                  <a:pt x="228826" y="5275995"/>
                </a:cubicBezTo>
                <a:cubicBezTo>
                  <a:pt x="229404" y="5277906"/>
                  <a:pt x="232562" y="5277993"/>
                  <a:pt x="238293" y="5276258"/>
                </a:cubicBezTo>
                <a:cubicBezTo>
                  <a:pt x="244027" y="5274523"/>
                  <a:pt x="246315" y="5271744"/>
                  <a:pt x="245159" y="5267921"/>
                </a:cubicBezTo>
                <a:close/>
                <a:moveTo>
                  <a:pt x="1528035" y="5267582"/>
                </a:moveTo>
                <a:cubicBezTo>
                  <a:pt x="1524214" y="5268738"/>
                  <a:pt x="1522592" y="5270273"/>
                  <a:pt x="1523170" y="5272184"/>
                </a:cubicBezTo>
                <a:cubicBezTo>
                  <a:pt x="1523748" y="5274095"/>
                  <a:pt x="1524038" y="5275051"/>
                  <a:pt x="1524038" y="5275051"/>
                </a:cubicBezTo>
                <a:cubicBezTo>
                  <a:pt x="1524038" y="5275051"/>
                  <a:pt x="1525951" y="5274473"/>
                  <a:pt x="1529771" y="5273315"/>
                </a:cubicBezTo>
                <a:cubicBezTo>
                  <a:pt x="1533593" y="5272158"/>
                  <a:pt x="1535215" y="5270625"/>
                  <a:pt x="1534637" y="5268713"/>
                </a:cubicBezTo>
                <a:cubicBezTo>
                  <a:pt x="1534058" y="5266802"/>
                  <a:pt x="1531857" y="5266425"/>
                  <a:pt x="1528035" y="5267582"/>
                </a:cubicBezTo>
                <a:close/>
                <a:moveTo>
                  <a:pt x="351296" y="5267083"/>
                </a:moveTo>
                <a:lnTo>
                  <a:pt x="331232" y="5273157"/>
                </a:lnTo>
                <a:cubicBezTo>
                  <a:pt x="333142" y="5272579"/>
                  <a:pt x="336587" y="5273623"/>
                  <a:pt x="341567" y="5276288"/>
                </a:cubicBezTo>
                <a:cubicBezTo>
                  <a:pt x="345389" y="5275130"/>
                  <a:pt x="347300" y="5274552"/>
                  <a:pt x="347300" y="5274552"/>
                </a:cubicBezTo>
                <a:lnTo>
                  <a:pt x="320370" y="5288963"/>
                </a:lnTo>
                <a:cubicBezTo>
                  <a:pt x="303926" y="5289768"/>
                  <a:pt x="294546" y="5286350"/>
                  <a:pt x="292232" y="5278705"/>
                </a:cubicBezTo>
                <a:lnTo>
                  <a:pt x="286395" y="5273312"/>
                </a:lnTo>
                <a:lnTo>
                  <a:pt x="286224" y="5273634"/>
                </a:lnTo>
                <a:cubicBezTo>
                  <a:pt x="282400" y="5274789"/>
                  <a:pt x="279913" y="5273456"/>
                  <a:pt x="278755" y="5269633"/>
                </a:cubicBezTo>
                <a:lnTo>
                  <a:pt x="279616" y="5268820"/>
                </a:lnTo>
                <a:lnTo>
                  <a:pt x="268556" y="5270730"/>
                </a:lnTo>
                <a:lnTo>
                  <a:pt x="267289" y="5273100"/>
                </a:lnTo>
                <a:lnTo>
                  <a:pt x="264257" y="5271474"/>
                </a:lnTo>
                <a:lnTo>
                  <a:pt x="258651" y="5272442"/>
                </a:lnTo>
                <a:cubicBezTo>
                  <a:pt x="252347" y="5274872"/>
                  <a:pt x="245184" y="5278344"/>
                  <a:pt x="237163" y="5282859"/>
                </a:cubicBezTo>
                <a:lnTo>
                  <a:pt x="233164" y="5290327"/>
                </a:lnTo>
                <a:lnTo>
                  <a:pt x="246367" y="5292590"/>
                </a:lnTo>
                <a:cubicBezTo>
                  <a:pt x="255168" y="5294097"/>
                  <a:pt x="261479" y="5294273"/>
                  <a:pt x="265301" y="5293116"/>
                </a:cubicBezTo>
                <a:lnTo>
                  <a:pt x="278503" y="5295379"/>
                </a:lnTo>
                <a:cubicBezTo>
                  <a:pt x="278503" y="5295379"/>
                  <a:pt x="286725" y="5294975"/>
                  <a:pt x="303171" y="5294168"/>
                </a:cubicBezTo>
                <a:lnTo>
                  <a:pt x="318108" y="5302164"/>
                </a:lnTo>
                <a:lnTo>
                  <a:pt x="323841" y="5300428"/>
                </a:lnTo>
                <a:cubicBezTo>
                  <a:pt x="334149" y="5293135"/>
                  <a:pt x="344862" y="5294065"/>
                  <a:pt x="355978" y="5303218"/>
                </a:cubicBezTo>
                <a:cubicBezTo>
                  <a:pt x="352155" y="5304374"/>
                  <a:pt x="350244" y="5304953"/>
                  <a:pt x="350244" y="5304953"/>
                </a:cubicBezTo>
                <a:cubicBezTo>
                  <a:pt x="338779" y="5308424"/>
                  <a:pt x="339356" y="5310335"/>
                  <a:pt x="351980" y="5310686"/>
                </a:cubicBezTo>
                <a:lnTo>
                  <a:pt x="370914" y="5311212"/>
                </a:lnTo>
                <a:lnTo>
                  <a:pt x="395582" y="5310002"/>
                </a:lnTo>
                <a:cubicBezTo>
                  <a:pt x="399405" y="5308846"/>
                  <a:pt x="403227" y="5307689"/>
                  <a:pt x="407048" y="5306531"/>
                </a:cubicBezTo>
                <a:cubicBezTo>
                  <a:pt x="408205" y="5310354"/>
                  <a:pt x="410694" y="5311686"/>
                  <a:pt x="414518" y="5310529"/>
                </a:cubicBezTo>
                <a:cubicBezTo>
                  <a:pt x="418339" y="5309372"/>
                  <a:pt x="422160" y="5308216"/>
                  <a:pt x="425983" y="5307057"/>
                </a:cubicBezTo>
                <a:cubicBezTo>
                  <a:pt x="430963" y="5309722"/>
                  <a:pt x="435363" y="5310476"/>
                  <a:pt x="439185" y="5309320"/>
                </a:cubicBezTo>
                <a:lnTo>
                  <a:pt x="452387" y="5311582"/>
                </a:lnTo>
                <a:lnTo>
                  <a:pt x="458118" y="5309846"/>
                </a:lnTo>
                <a:lnTo>
                  <a:pt x="463852" y="5308111"/>
                </a:lnTo>
                <a:lnTo>
                  <a:pt x="454122" y="5317315"/>
                </a:lnTo>
                <a:lnTo>
                  <a:pt x="448389" y="5319051"/>
                </a:lnTo>
                <a:cubicBezTo>
                  <a:pt x="447232" y="5315228"/>
                  <a:pt x="444742" y="5313896"/>
                  <a:pt x="440920" y="5315053"/>
                </a:cubicBezTo>
                <a:cubicBezTo>
                  <a:pt x="437098" y="5316209"/>
                  <a:pt x="432698" y="5315455"/>
                  <a:pt x="427718" y="5312791"/>
                </a:cubicBezTo>
                <a:cubicBezTo>
                  <a:pt x="427718" y="5312791"/>
                  <a:pt x="428297" y="5314702"/>
                  <a:pt x="429454" y="5318525"/>
                </a:cubicBezTo>
                <a:cubicBezTo>
                  <a:pt x="430611" y="5322346"/>
                  <a:pt x="428700" y="5322925"/>
                  <a:pt x="423722" y="5320260"/>
                </a:cubicBezTo>
                <a:lnTo>
                  <a:pt x="425457" y="5325993"/>
                </a:lnTo>
                <a:cubicBezTo>
                  <a:pt x="429277" y="5324835"/>
                  <a:pt x="431857" y="5323012"/>
                  <a:pt x="433188" y="5320523"/>
                </a:cubicBezTo>
                <a:cubicBezTo>
                  <a:pt x="434520" y="5318033"/>
                  <a:pt x="436722" y="5318410"/>
                  <a:pt x="439789" y="5321653"/>
                </a:cubicBezTo>
                <a:cubicBezTo>
                  <a:pt x="442857" y="5324897"/>
                  <a:pt x="448213" y="5325362"/>
                  <a:pt x="455857" y="5323047"/>
                </a:cubicBezTo>
                <a:cubicBezTo>
                  <a:pt x="463501" y="5320734"/>
                  <a:pt x="467612" y="5320532"/>
                  <a:pt x="468191" y="5322442"/>
                </a:cubicBezTo>
                <a:cubicBezTo>
                  <a:pt x="468768" y="5324355"/>
                  <a:pt x="470391" y="5322820"/>
                  <a:pt x="473056" y="5317842"/>
                </a:cubicBezTo>
                <a:lnTo>
                  <a:pt x="486259" y="5320102"/>
                </a:lnTo>
                <a:cubicBezTo>
                  <a:pt x="490079" y="5318946"/>
                  <a:pt x="497725" y="5316632"/>
                  <a:pt x="509190" y="5313160"/>
                </a:cubicBezTo>
                <a:lnTo>
                  <a:pt x="513189" y="5305692"/>
                </a:lnTo>
                <a:cubicBezTo>
                  <a:pt x="509366" y="5306849"/>
                  <a:pt x="503055" y="5306673"/>
                  <a:pt x="494252" y="5305166"/>
                </a:cubicBezTo>
                <a:lnTo>
                  <a:pt x="481052" y="5302904"/>
                </a:lnTo>
                <a:lnTo>
                  <a:pt x="486786" y="5301169"/>
                </a:lnTo>
                <a:lnTo>
                  <a:pt x="505719" y="5301695"/>
                </a:lnTo>
                <a:lnTo>
                  <a:pt x="517185" y="5298224"/>
                </a:lnTo>
                <a:cubicBezTo>
                  <a:pt x="512205" y="5295559"/>
                  <a:pt x="509717" y="5294226"/>
                  <a:pt x="509717" y="5294226"/>
                </a:cubicBezTo>
                <a:lnTo>
                  <a:pt x="503984" y="5295962"/>
                </a:lnTo>
                <a:cubicBezTo>
                  <a:pt x="496340" y="5298275"/>
                  <a:pt x="491649" y="5296566"/>
                  <a:pt x="489913" y="5290833"/>
                </a:cubicBezTo>
                <a:lnTo>
                  <a:pt x="491000" y="5287249"/>
                </a:lnTo>
                <a:lnTo>
                  <a:pt x="490501" y="5286982"/>
                </a:lnTo>
                <a:lnTo>
                  <a:pt x="491140" y="5286789"/>
                </a:lnTo>
                <a:lnTo>
                  <a:pt x="493044" y="5280498"/>
                </a:lnTo>
                <a:lnTo>
                  <a:pt x="491308" y="5274766"/>
                </a:lnTo>
                <a:lnTo>
                  <a:pt x="478107" y="5272502"/>
                </a:lnTo>
                <a:cubicBezTo>
                  <a:pt x="470462" y="5274817"/>
                  <a:pt x="463195" y="5274931"/>
                  <a:pt x="456306" y="5272844"/>
                </a:cubicBezTo>
                <a:cubicBezTo>
                  <a:pt x="449415" y="5270758"/>
                  <a:pt x="442727" y="5272783"/>
                  <a:pt x="436240" y="5278919"/>
                </a:cubicBezTo>
                <a:lnTo>
                  <a:pt x="423038" y="5276657"/>
                </a:lnTo>
                <a:cubicBezTo>
                  <a:pt x="421881" y="5272835"/>
                  <a:pt x="419393" y="5271503"/>
                  <a:pt x="415570" y="5272660"/>
                </a:cubicBezTo>
                <a:lnTo>
                  <a:pt x="417304" y="5278392"/>
                </a:lnTo>
                <a:cubicBezTo>
                  <a:pt x="413483" y="5279549"/>
                  <a:pt x="409661" y="5280707"/>
                  <a:pt x="405839" y="5281864"/>
                </a:cubicBezTo>
                <a:lnTo>
                  <a:pt x="404104" y="5276131"/>
                </a:lnTo>
                <a:lnTo>
                  <a:pt x="402369" y="5270396"/>
                </a:lnTo>
                <a:cubicBezTo>
                  <a:pt x="399702" y="5275376"/>
                  <a:pt x="395882" y="5276533"/>
                  <a:pt x="390902" y="5273868"/>
                </a:cubicBezTo>
                <a:lnTo>
                  <a:pt x="387330" y="5274949"/>
                </a:lnTo>
                <a:lnTo>
                  <a:pt x="394096" y="5278575"/>
                </a:lnTo>
                <a:cubicBezTo>
                  <a:pt x="394096" y="5278575"/>
                  <a:pt x="392184" y="5279153"/>
                  <a:pt x="388363" y="5280308"/>
                </a:cubicBezTo>
                <a:lnTo>
                  <a:pt x="386792" y="5275113"/>
                </a:lnTo>
                <a:lnTo>
                  <a:pt x="379435" y="5277340"/>
                </a:lnTo>
                <a:lnTo>
                  <a:pt x="381172" y="5283073"/>
                </a:lnTo>
                <a:lnTo>
                  <a:pt x="373704" y="5279075"/>
                </a:lnTo>
                <a:cubicBezTo>
                  <a:pt x="377525" y="5277918"/>
                  <a:pt x="376947" y="5276007"/>
                  <a:pt x="371969" y="5273342"/>
                </a:cubicBezTo>
                <a:lnTo>
                  <a:pt x="358766" y="5271081"/>
                </a:lnTo>
                <a:cubicBezTo>
                  <a:pt x="358766" y="5271081"/>
                  <a:pt x="356277" y="5269748"/>
                  <a:pt x="351296" y="5267083"/>
                </a:cubicBezTo>
                <a:close/>
                <a:moveTo>
                  <a:pt x="189121" y="5266475"/>
                </a:moveTo>
                <a:lnTo>
                  <a:pt x="188238" y="5266560"/>
                </a:lnTo>
                <a:lnTo>
                  <a:pt x="184355" y="5273811"/>
                </a:lnTo>
                <a:cubicBezTo>
                  <a:pt x="188178" y="5272654"/>
                  <a:pt x="190089" y="5272075"/>
                  <a:pt x="190089" y="5272075"/>
                </a:cubicBezTo>
                <a:lnTo>
                  <a:pt x="201556" y="5268605"/>
                </a:lnTo>
                <a:close/>
                <a:moveTo>
                  <a:pt x="3455219" y="5266204"/>
                </a:moveTo>
                <a:lnTo>
                  <a:pt x="3445489" y="5275407"/>
                </a:lnTo>
                <a:cubicBezTo>
                  <a:pt x="3453132" y="5273093"/>
                  <a:pt x="3456954" y="5271936"/>
                  <a:pt x="3456954" y="5271936"/>
                </a:cubicBezTo>
                <a:lnTo>
                  <a:pt x="3470156" y="5274198"/>
                </a:lnTo>
                <a:cubicBezTo>
                  <a:pt x="3471313" y="5278021"/>
                  <a:pt x="3470936" y="5280221"/>
                  <a:pt x="3469026" y="5280799"/>
                </a:cubicBezTo>
                <a:lnTo>
                  <a:pt x="3477625" y="5278196"/>
                </a:lnTo>
                <a:lnTo>
                  <a:pt x="3474153" y="5266731"/>
                </a:lnTo>
                <a:lnTo>
                  <a:pt x="3468420" y="5268466"/>
                </a:lnTo>
                <a:close/>
                <a:moveTo>
                  <a:pt x="2960655" y="5265719"/>
                </a:moveTo>
                <a:cubicBezTo>
                  <a:pt x="2960655" y="5265719"/>
                  <a:pt x="2959700" y="5266009"/>
                  <a:pt x="2957788" y="5266586"/>
                </a:cubicBezTo>
                <a:cubicBezTo>
                  <a:pt x="2955878" y="5267165"/>
                  <a:pt x="2953590" y="5269944"/>
                  <a:pt x="2950924" y="5274924"/>
                </a:cubicBezTo>
                <a:lnTo>
                  <a:pt x="2956658" y="5273189"/>
                </a:lnTo>
                <a:cubicBezTo>
                  <a:pt x="2964302" y="5270874"/>
                  <a:pt x="2968125" y="5269717"/>
                  <a:pt x="2968125" y="5269717"/>
                </a:cubicBezTo>
                <a:cubicBezTo>
                  <a:pt x="2968125" y="5269717"/>
                  <a:pt x="2965634" y="5268385"/>
                  <a:pt x="2960655" y="5265719"/>
                </a:cubicBezTo>
                <a:close/>
                <a:moveTo>
                  <a:pt x="4180998" y="5265535"/>
                </a:moveTo>
                <a:lnTo>
                  <a:pt x="4182733" y="5271269"/>
                </a:lnTo>
                <a:lnTo>
                  <a:pt x="4169530" y="5269007"/>
                </a:lnTo>
                <a:close/>
                <a:moveTo>
                  <a:pt x="7062929" y="5265290"/>
                </a:moveTo>
                <a:lnTo>
                  <a:pt x="7067177" y="5266017"/>
                </a:lnTo>
                <a:cubicBezTo>
                  <a:pt x="7067757" y="5267929"/>
                  <a:pt x="7068523" y="5268740"/>
                  <a:pt x="7069480" y="5268451"/>
                </a:cubicBezTo>
                <a:lnTo>
                  <a:pt x="7071469" y="5266035"/>
                </a:lnTo>
                <a:close/>
                <a:moveTo>
                  <a:pt x="7545485" y="5265051"/>
                </a:moveTo>
                <a:lnTo>
                  <a:pt x="7556008" y="5268238"/>
                </a:lnTo>
                <a:cubicBezTo>
                  <a:pt x="7560988" y="5270902"/>
                  <a:pt x="7564433" y="5271946"/>
                  <a:pt x="7566344" y="5271367"/>
                </a:cubicBezTo>
                <a:lnTo>
                  <a:pt x="7567426" y="5265051"/>
                </a:lnTo>
                <a:lnTo>
                  <a:pt x="7567175" y="5265051"/>
                </a:lnTo>
                <a:close/>
                <a:moveTo>
                  <a:pt x="6361553" y="5264937"/>
                </a:moveTo>
                <a:lnTo>
                  <a:pt x="6360335" y="5267211"/>
                </a:lnTo>
                <a:cubicBezTo>
                  <a:pt x="6360912" y="5269123"/>
                  <a:pt x="6361680" y="5269934"/>
                  <a:pt x="6362636" y="5269645"/>
                </a:cubicBezTo>
                <a:lnTo>
                  <a:pt x="6365241" y="5266481"/>
                </a:lnTo>
                <a:lnTo>
                  <a:pt x="6361667" y="5265051"/>
                </a:lnTo>
                <a:close/>
                <a:moveTo>
                  <a:pt x="444235" y="5263982"/>
                </a:moveTo>
                <a:cubicBezTo>
                  <a:pt x="444235" y="5263982"/>
                  <a:pt x="442323" y="5264561"/>
                  <a:pt x="438501" y="5265717"/>
                </a:cubicBezTo>
                <a:lnTo>
                  <a:pt x="440236" y="5271450"/>
                </a:lnTo>
                <a:close/>
                <a:moveTo>
                  <a:pt x="923978" y="5263541"/>
                </a:moveTo>
                <a:lnTo>
                  <a:pt x="919863" y="5263939"/>
                </a:lnTo>
                <a:lnTo>
                  <a:pt x="923571" y="5265923"/>
                </a:lnTo>
                <a:close/>
                <a:moveTo>
                  <a:pt x="950264" y="5260994"/>
                </a:moveTo>
                <a:lnTo>
                  <a:pt x="925272" y="5263416"/>
                </a:lnTo>
                <a:lnTo>
                  <a:pt x="928796" y="5267143"/>
                </a:lnTo>
                <a:lnTo>
                  <a:pt x="926913" y="5267712"/>
                </a:lnTo>
                <a:lnTo>
                  <a:pt x="927333" y="5267936"/>
                </a:lnTo>
                <a:cubicBezTo>
                  <a:pt x="927333" y="5267936"/>
                  <a:pt x="927911" y="5269849"/>
                  <a:pt x="929069" y="5273669"/>
                </a:cubicBezTo>
                <a:cubicBezTo>
                  <a:pt x="929069" y="5273669"/>
                  <a:pt x="930978" y="5273091"/>
                  <a:pt x="934801" y="5271935"/>
                </a:cubicBezTo>
                <a:lnTo>
                  <a:pt x="930804" y="5279402"/>
                </a:lnTo>
                <a:lnTo>
                  <a:pt x="925071" y="5281139"/>
                </a:lnTo>
                <a:cubicBezTo>
                  <a:pt x="930049" y="5283804"/>
                  <a:pt x="938273" y="5283400"/>
                  <a:pt x="949738" y="5279931"/>
                </a:cubicBezTo>
                <a:cubicBezTo>
                  <a:pt x="944758" y="5277265"/>
                  <a:pt x="942269" y="5275932"/>
                  <a:pt x="942269" y="5275932"/>
                </a:cubicBezTo>
                <a:cubicBezTo>
                  <a:pt x="941114" y="5272110"/>
                  <a:pt x="940534" y="5270199"/>
                  <a:pt x="940534" y="5270199"/>
                </a:cubicBezTo>
                <a:lnTo>
                  <a:pt x="963467" y="5263257"/>
                </a:lnTo>
                <a:cubicBezTo>
                  <a:pt x="972267" y="5264764"/>
                  <a:pt x="980490" y="5264361"/>
                  <a:pt x="988135" y="5262047"/>
                </a:cubicBezTo>
                <a:cubicBezTo>
                  <a:pt x="979333" y="5260540"/>
                  <a:pt x="973022" y="5260364"/>
                  <a:pt x="969199" y="5261521"/>
                </a:cubicBezTo>
                <a:cubicBezTo>
                  <a:pt x="965377" y="5262678"/>
                  <a:pt x="959066" y="5262502"/>
                  <a:pt x="950264" y="5260994"/>
                </a:cubicBezTo>
                <a:close/>
                <a:moveTo>
                  <a:pt x="4674907" y="5259620"/>
                </a:moveTo>
                <a:lnTo>
                  <a:pt x="4689843" y="5267621"/>
                </a:lnTo>
                <a:lnTo>
                  <a:pt x="4657705" y="5264819"/>
                </a:lnTo>
                <a:cubicBezTo>
                  <a:pt x="4656552" y="5260996"/>
                  <a:pt x="4662285" y="5259264"/>
                  <a:pt x="4674907" y="5259620"/>
                </a:cubicBezTo>
                <a:close/>
                <a:moveTo>
                  <a:pt x="4222862" y="5259121"/>
                </a:moveTo>
                <a:lnTo>
                  <a:pt x="4224597" y="5264852"/>
                </a:lnTo>
                <a:cubicBezTo>
                  <a:pt x="4220776" y="5266011"/>
                  <a:pt x="4216954" y="5267167"/>
                  <a:pt x="4213133" y="5268324"/>
                </a:cubicBezTo>
                <a:cubicBezTo>
                  <a:pt x="4208152" y="5265660"/>
                  <a:pt x="4203753" y="5264905"/>
                  <a:pt x="4199931" y="5266062"/>
                </a:cubicBezTo>
                <a:close/>
                <a:moveTo>
                  <a:pt x="1581369" y="5257696"/>
                </a:moveTo>
                <a:lnTo>
                  <a:pt x="1583104" y="5263427"/>
                </a:lnTo>
                <a:lnTo>
                  <a:pt x="1588837" y="5261693"/>
                </a:lnTo>
                <a:close/>
                <a:moveTo>
                  <a:pt x="548639" y="5257410"/>
                </a:moveTo>
                <a:cubicBezTo>
                  <a:pt x="544817" y="5258567"/>
                  <a:pt x="543196" y="5260100"/>
                  <a:pt x="543775" y="5262011"/>
                </a:cubicBezTo>
                <a:cubicBezTo>
                  <a:pt x="544352" y="5263923"/>
                  <a:pt x="546553" y="5264301"/>
                  <a:pt x="550373" y="5263143"/>
                </a:cubicBezTo>
                <a:cubicBezTo>
                  <a:pt x="554198" y="5261986"/>
                  <a:pt x="556108" y="5261407"/>
                  <a:pt x="556108" y="5261407"/>
                </a:cubicBezTo>
                <a:close/>
                <a:moveTo>
                  <a:pt x="1149343" y="5257054"/>
                </a:moveTo>
                <a:lnTo>
                  <a:pt x="1132143" y="5262261"/>
                </a:lnTo>
                <a:cubicBezTo>
                  <a:pt x="1137122" y="5264926"/>
                  <a:pt x="1140568" y="5265970"/>
                  <a:pt x="1142478" y="5265392"/>
                </a:cubicBezTo>
                <a:cubicBezTo>
                  <a:pt x="1144389" y="5264812"/>
                  <a:pt x="1147256" y="5263944"/>
                  <a:pt x="1151077" y="5262787"/>
                </a:cubicBezTo>
                <a:lnTo>
                  <a:pt x="1156812" y="5261052"/>
                </a:lnTo>
                <a:cubicBezTo>
                  <a:pt x="1156812" y="5261052"/>
                  <a:pt x="1154322" y="5259719"/>
                  <a:pt x="1149343" y="5257054"/>
                </a:cubicBezTo>
                <a:close/>
                <a:moveTo>
                  <a:pt x="1274416" y="5256742"/>
                </a:moveTo>
                <a:cubicBezTo>
                  <a:pt x="1257971" y="5257547"/>
                  <a:pt x="1245928" y="5259107"/>
                  <a:pt x="1238282" y="5261422"/>
                </a:cubicBezTo>
                <a:cubicBezTo>
                  <a:pt x="1234461" y="5262579"/>
                  <a:pt x="1226239" y="5262983"/>
                  <a:pt x="1213615" y="5262632"/>
                </a:cubicBezTo>
                <a:cubicBezTo>
                  <a:pt x="1200994" y="5262280"/>
                  <a:pt x="1190859" y="5263261"/>
                  <a:pt x="1183214" y="5265575"/>
                </a:cubicBezTo>
                <a:cubicBezTo>
                  <a:pt x="1179394" y="5266732"/>
                  <a:pt x="1177481" y="5267311"/>
                  <a:pt x="1177481" y="5267311"/>
                </a:cubicBezTo>
                <a:cubicBezTo>
                  <a:pt x="1177481" y="5267311"/>
                  <a:pt x="1179681" y="5267688"/>
                  <a:pt x="1184082" y="5268442"/>
                </a:cubicBezTo>
                <a:cubicBezTo>
                  <a:pt x="1188483" y="5269196"/>
                  <a:pt x="1192594" y="5268995"/>
                  <a:pt x="1196416" y="5267838"/>
                </a:cubicBezTo>
                <a:cubicBezTo>
                  <a:pt x="1209039" y="5268188"/>
                  <a:pt x="1215350" y="5268363"/>
                  <a:pt x="1215350" y="5268363"/>
                </a:cubicBezTo>
                <a:cubicBezTo>
                  <a:pt x="1219172" y="5267206"/>
                  <a:pt x="1222328" y="5267295"/>
                  <a:pt x="1224817" y="5268628"/>
                </a:cubicBezTo>
                <a:cubicBezTo>
                  <a:pt x="1227307" y="5269961"/>
                  <a:pt x="1230463" y="5270048"/>
                  <a:pt x="1234285" y="5268890"/>
                </a:cubicBezTo>
                <a:cubicBezTo>
                  <a:pt x="1238106" y="5267734"/>
                  <a:pt x="1242509" y="5268487"/>
                  <a:pt x="1247487" y="5271152"/>
                </a:cubicBezTo>
                <a:cubicBezTo>
                  <a:pt x="1251308" y="5269995"/>
                  <a:pt x="1254175" y="5269128"/>
                  <a:pt x="1256087" y="5268548"/>
                </a:cubicBezTo>
                <a:cubicBezTo>
                  <a:pt x="1257997" y="5267970"/>
                  <a:pt x="1261443" y="5269014"/>
                  <a:pt x="1266421" y="5271678"/>
                </a:cubicBezTo>
                <a:cubicBezTo>
                  <a:pt x="1274065" y="5269364"/>
                  <a:pt x="1279797" y="5267629"/>
                  <a:pt x="1283622" y="5266472"/>
                </a:cubicBezTo>
                <a:lnTo>
                  <a:pt x="1300819" y="5261265"/>
                </a:lnTo>
                <a:cubicBezTo>
                  <a:pt x="1300819" y="5261265"/>
                  <a:pt x="1297664" y="5261178"/>
                  <a:pt x="1291353" y="5261003"/>
                </a:cubicBezTo>
                <a:cubicBezTo>
                  <a:pt x="1285041" y="5260826"/>
                  <a:pt x="1279396" y="5259406"/>
                  <a:pt x="1274416" y="5256742"/>
                </a:cubicBezTo>
                <a:close/>
                <a:moveTo>
                  <a:pt x="491834" y="5255830"/>
                </a:moveTo>
                <a:lnTo>
                  <a:pt x="467168" y="5257040"/>
                </a:lnTo>
                <a:lnTo>
                  <a:pt x="474636" y="5261037"/>
                </a:lnTo>
                <a:cubicBezTo>
                  <a:pt x="483436" y="5262545"/>
                  <a:pt x="489169" y="5260810"/>
                  <a:pt x="491834" y="5255830"/>
                </a:cubicBezTo>
                <a:close/>
                <a:moveTo>
                  <a:pt x="5605305" y="5254554"/>
                </a:moveTo>
                <a:lnTo>
                  <a:pt x="5605551" y="5254757"/>
                </a:lnTo>
                <a:lnTo>
                  <a:pt x="5610935" y="5256387"/>
                </a:lnTo>
                <a:lnTo>
                  <a:pt x="5610084" y="5255749"/>
                </a:lnTo>
                <a:close/>
                <a:moveTo>
                  <a:pt x="4629574" y="5254548"/>
                </a:moveTo>
                <a:cubicBezTo>
                  <a:pt x="4638375" y="5256061"/>
                  <a:pt x="4644685" y="5256239"/>
                  <a:pt x="4648508" y="5255085"/>
                </a:cubicBezTo>
                <a:cubicBezTo>
                  <a:pt x="4645841" y="5260062"/>
                  <a:pt x="4644504" y="5262551"/>
                  <a:pt x="4644504" y="5262551"/>
                </a:cubicBezTo>
                <a:lnTo>
                  <a:pt x="4638774" y="5264284"/>
                </a:lnTo>
                <a:cubicBezTo>
                  <a:pt x="4626150" y="5263928"/>
                  <a:pt x="4616016" y="5264906"/>
                  <a:pt x="4608371" y="5267216"/>
                </a:cubicBezTo>
                <a:cubicBezTo>
                  <a:pt x="4599569" y="5265704"/>
                  <a:pt x="4595169" y="5264947"/>
                  <a:pt x="4595169" y="5264947"/>
                </a:cubicBezTo>
                <a:lnTo>
                  <a:pt x="4587703" y="5260947"/>
                </a:lnTo>
                <a:cubicBezTo>
                  <a:pt x="4583881" y="5262103"/>
                  <a:pt x="4576903" y="5263169"/>
                  <a:pt x="4566769" y="5264146"/>
                </a:cubicBezTo>
                <a:cubicBezTo>
                  <a:pt x="4556635" y="5265123"/>
                  <a:pt x="4547166" y="5264856"/>
                  <a:pt x="4538367" y="5263345"/>
                </a:cubicBezTo>
                <a:cubicBezTo>
                  <a:pt x="4529565" y="5261832"/>
                  <a:pt x="4525833" y="5259832"/>
                  <a:pt x="4527166" y="5257343"/>
                </a:cubicBezTo>
                <a:cubicBezTo>
                  <a:pt x="4528501" y="5254854"/>
                  <a:pt x="4533568" y="5254366"/>
                  <a:pt x="4542368" y="5255877"/>
                </a:cubicBezTo>
                <a:cubicBezTo>
                  <a:pt x="4546189" y="5254722"/>
                  <a:pt x="4550590" y="5255477"/>
                  <a:pt x="4555570" y="5258144"/>
                </a:cubicBezTo>
                <a:cubicBezTo>
                  <a:pt x="4560546" y="5260813"/>
                  <a:pt x="4562457" y="5260235"/>
                  <a:pt x="4561300" y="5256413"/>
                </a:cubicBezTo>
                <a:cubicBezTo>
                  <a:pt x="4561300" y="5256413"/>
                  <a:pt x="4565414" y="5256213"/>
                  <a:pt x="4573637" y="5255813"/>
                </a:cubicBezTo>
                <a:cubicBezTo>
                  <a:pt x="4581860" y="5255413"/>
                  <a:pt x="4590080" y="5255015"/>
                  <a:pt x="4598305" y="5254614"/>
                </a:cubicBezTo>
                <a:cubicBezTo>
                  <a:pt x="4606528" y="5254215"/>
                  <a:pt x="4611217" y="5255926"/>
                  <a:pt x="4612371" y="5259749"/>
                </a:cubicBezTo>
                <a:cubicBezTo>
                  <a:pt x="4612371" y="5259749"/>
                  <a:pt x="4614282" y="5259171"/>
                  <a:pt x="4618105" y="5258016"/>
                </a:cubicBezTo>
                <a:cubicBezTo>
                  <a:pt x="4621926" y="5256860"/>
                  <a:pt x="4625751" y="5255705"/>
                  <a:pt x="4629574" y="5254548"/>
                </a:cubicBezTo>
                <a:close/>
                <a:moveTo>
                  <a:pt x="785586" y="5254521"/>
                </a:moveTo>
                <a:lnTo>
                  <a:pt x="779852" y="5256258"/>
                </a:lnTo>
                <a:cubicBezTo>
                  <a:pt x="779852" y="5256258"/>
                  <a:pt x="781098" y="5256923"/>
                  <a:pt x="783587" y="5258256"/>
                </a:cubicBezTo>
                <a:cubicBezTo>
                  <a:pt x="786077" y="5259588"/>
                  <a:pt x="787032" y="5259299"/>
                  <a:pt x="786453" y="5257389"/>
                </a:cubicBezTo>
                <a:cubicBezTo>
                  <a:pt x="785876" y="5255477"/>
                  <a:pt x="785586" y="5254521"/>
                  <a:pt x="785586" y="5254521"/>
                </a:cubicBezTo>
                <a:close/>
                <a:moveTo>
                  <a:pt x="5060784" y="5253825"/>
                </a:moveTo>
                <a:cubicBezTo>
                  <a:pt x="5056963" y="5254981"/>
                  <a:pt x="5055340" y="5256516"/>
                  <a:pt x="5055919" y="5258426"/>
                </a:cubicBezTo>
                <a:cubicBezTo>
                  <a:pt x="5056497" y="5260338"/>
                  <a:pt x="5058698" y="5260714"/>
                  <a:pt x="5062520" y="5259558"/>
                </a:cubicBezTo>
                <a:cubicBezTo>
                  <a:pt x="5066341" y="5258399"/>
                  <a:pt x="5070164" y="5257244"/>
                  <a:pt x="5073986" y="5256086"/>
                </a:cubicBezTo>
                <a:close/>
                <a:moveTo>
                  <a:pt x="810253" y="5253311"/>
                </a:moveTo>
                <a:cubicBezTo>
                  <a:pt x="806431" y="5254470"/>
                  <a:pt x="804809" y="5256003"/>
                  <a:pt x="805388" y="5257915"/>
                </a:cubicBezTo>
                <a:cubicBezTo>
                  <a:pt x="805967" y="5259826"/>
                  <a:pt x="808167" y="5260202"/>
                  <a:pt x="811990" y="5259046"/>
                </a:cubicBezTo>
                <a:close/>
                <a:moveTo>
                  <a:pt x="904059" y="5253078"/>
                </a:moveTo>
                <a:cubicBezTo>
                  <a:pt x="899659" y="5252324"/>
                  <a:pt x="895548" y="5252525"/>
                  <a:pt x="891725" y="5253683"/>
                </a:cubicBezTo>
                <a:cubicBezTo>
                  <a:pt x="887903" y="5254839"/>
                  <a:pt x="882836" y="5255330"/>
                  <a:pt x="876525" y="5255155"/>
                </a:cubicBezTo>
                <a:cubicBezTo>
                  <a:pt x="870213" y="5254979"/>
                  <a:pt x="865147" y="5255469"/>
                  <a:pt x="861325" y="5256627"/>
                </a:cubicBezTo>
                <a:lnTo>
                  <a:pt x="821193" y="5268776"/>
                </a:lnTo>
                <a:lnTo>
                  <a:pt x="847595" y="5273300"/>
                </a:lnTo>
                <a:lnTo>
                  <a:pt x="885466" y="5274353"/>
                </a:lnTo>
                <a:cubicBezTo>
                  <a:pt x="896932" y="5270881"/>
                  <a:pt x="906487" y="5267990"/>
                  <a:pt x="914132" y="5265675"/>
                </a:cubicBezTo>
                <a:cubicBezTo>
                  <a:pt x="912974" y="5261853"/>
                  <a:pt x="910484" y="5260521"/>
                  <a:pt x="906662" y="5261678"/>
                </a:cubicBezTo>
                <a:cubicBezTo>
                  <a:pt x="909328" y="5256699"/>
                  <a:pt x="908459" y="5253832"/>
                  <a:pt x="904059" y="5253078"/>
                </a:cubicBezTo>
                <a:close/>
                <a:moveTo>
                  <a:pt x="625510" y="5252914"/>
                </a:moveTo>
                <a:cubicBezTo>
                  <a:pt x="627420" y="5252336"/>
                  <a:pt x="628954" y="5253957"/>
                  <a:pt x="630113" y="5257779"/>
                </a:cubicBezTo>
                <a:lnTo>
                  <a:pt x="622641" y="5253782"/>
                </a:lnTo>
                <a:close/>
                <a:moveTo>
                  <a:pt x="712604" y="5252888"/>
                </a:moveTo>
                <a:lnTo>
                  <a:pt x="714058" y="5254429"/>
                </a:lnTo>
                <a:lnTo>
                  <a:pt x="723048" y="5254679"/>
                </a:lnTo>
                <a:close/>
                <a:moveTo>
                  <a:pt x="3376010" y="5252633"/>
                </a:moveTo>
                <a:lnTo>
                  <a:pt x="3358810" y="5257839"/>
                </a:lnTo>
                <a:cubicBezTo>
                  <a:pt x="3354987" y="5258996"/>
                  <a:pt x="3351167" y="5260153"/>
                  <a:pt x="3347344" y="5261310"/>
                </a:cubicBezTo>
                <a:cubicBezTo>
                  <a:pt x="3343521" y="5262467"/>
                  <a:pt x="3339701" y="5263624"/>
                  <a:pt x="3335878" y="5264781"/>
                </a:cubicBezTo>
                <a:cubicBezTo>
                  <a:pt x="3335878" y="5264781"/>
                  <a:pt x="3335589" y="5263826"/>
                  <a:pt x="3335009" y="5261914"/>
                </a:cubicBezTo>
                <a:cubicBezTo>
                  <a:pt x="3334433" y="5260003"/>
                  <a:pt x="3332232" y="5259625"/>
                  <a:pt x="3328409" y="5260784"/>
                </a:cubicBezTo>
                <a:lnTo>
                  <a:pt x="3326673" y="5255050"/>
                </a:lnTo>
                <a:cubicBezTo>
                  <a:pt x="3326673" y="5255050"/>
                  <a:pt x="3334896" y="5254647"/>
                  <a:pt x="3351341" y="5253841"/>
                </a:cubicBezTo>
                <a:close/>
                <a:moveTo>
                  <a:pt x="503299" y="5252358"/>
                </a:moveTo>
                <a:cubicBezTo>
                  <a:pt x="499479" y="5253516"/>
                  <a:pt x="497857" y="5255050"/>
                  <a:pt x="498435" y="5256961"/>
                </a:cubicBezTo>
                <a:cubicBezTo>
                  <a:pt x="499014" y="5258872"/>
                  <a:pt x="501215" y="5259250"/>
                  <a:pt x="505036" y="5258092"/>
                </a:cubicBezTo>
                <a:cubicBezTo>
                  <a:pt x="513836" y="5259600"/>
                  <a:pt x="517659" y="5258443"/>
                  <a:pt x="516502" y="5254621"/>
                </a:cubicBezTo>
                <a:close/>
                <a:moveTo>
                  <a:pt x="753450" y="5251734"/>
                </a:moveTo>
                <a:cubicBezTo>
                  <a:pt x="746963" y="5257870"/>
                  <a:pt x="743141" y="5259027"/>
                  <a:pt x="741983" y="5255204"/>
                </a:cubicBezTo>
                <a:cubicBezTo>
                  <a:pt x="741983" y="5255204"/>
                  <a:pt x="741028" y="5255494"/>
                  <a:pt x="739116" y="5256073"/>
                </a:cubicBezTo>
                <a:cubicBezTo>
                  <a:pt x="737206" y="5256650"/>
                  <a:pt x="734339" y="5257519"/>
                  <a:pt x="730517" y="5258676"/>
                </a:cubicBezTo>
                <a:lnTo>
                  <a:pt x="724785" y="5260412"/>
                </a:lnTo>
                <a:cubicBezTo>
                  <a:pt x="729762" y="5263076"/>
                  <a:pt x="736075" y="5263251"/>
                  <a:pt x="743718" y="5260937"/>
                </a:cubicBezTo>
                <a:cubicBezTo>
                  <a:pt x="751363" y="5258623"/>
                  <a:pt x="757675" y="5258799"/>
                  <a:pt x="762653" y="5261465"/>
                </a:cubicBezTo>
                <a:lnTo>
                  <a:pt x="775854" y="5263726"/>
                </a:lnTo>
                <a:cubicBezTo>
                  <a:pt x="768563" y="5253416"/>
                  <a:pt x="761093" y="5249419"/>
                  <a:pt x="753450" y="5251734"/>
                </a:cubicBezTo>
                <a:close/>
                <a:moveTo>
                  <a:pt x="3650825" y="5250797"/>
                </a:moveTo>
                <a:cubicBezTo>
                  <a:pt x="3647003" y="5251954"/>
                  <a:pt x="3647581" y="5253866"/>
                  <a:pt x="3652560" y="5256529"/>
                </a:cubicBezTo>
                <a:lnTo>
                  <a:pt x="3696163" y="5255848"/>
                </a:lnTo>
                <a:cubicBezTo>
                  <a:pt x="3712607" y="5255041"/>
                  <a:pt x="3719498" y="5257128"/>
                  <a:pt x="3716833" y="5262107"/>
                </a:cubicBezTo>
                <a:lnTo>
                  <a:pt x="3722566" y="5260371"/>
                </a:lnTo>
                <a:cubicBezTo>
                  <a:pt x="3721409" y="5256549"/>
                  <a:pt x="3726187" y="5255103"/>
                  <a:pt x="3736899" y="5256033"/>
                </a:cubicBezTo>
                <a:cubicBezTo>
                  <a:pt x="3747612" y="5256962"/>
                  <a:pt x="3752967" y="5257425"/>
                  <a:pt x="3752967" y="5257425"/>
                </a:cubicBezTo>
                <a:lnTo>
                  <a:pt x="3718569" y="5267839"/>
                </a:lnTo>
                <a:cubicBezTo>
                  <a:pt x="3713589" y="5265176"/>
                  <a:pt x="3708234" y="5264710"/>
                  <a:pt x="3702501" y="5266446"/>
                </a:cubicBezTo>
                <a:cubicBezTo>
                  <a:pt x="3696766" y="5268181"/>
                  <a:pt x="3692569" y="5271539"/>
                  <a:pt x="3689904" y="5276516"/>
                </a:cubicBezTo>
                <a:cubicBezTo>
                  <a:pt x="3686082" y="5277675"/>
                  <a:pt x="3682260" y="5278831"/>
                  <a:pt x="3678439" y="5279988"/>
                </a:cubicBezTo>
                <a:cubicBezTo>
                  <a:pt x="3670793" y="5282303"/>
                  <a:pt x="3667261" y="5284415"/>
                  <a:pt x="3667841" y="5286327"/>
                </a:cubicBezTo>
                <a:cubicBezTo>
                  <a:pt x="3668418" y="5288237"/>
                  <a:pt x="3666796" y="5289771"/>
                  <a:pt x="3662973" y="5290928"/>
                </a:cubicBezTo>
                <a:lnTo>
                  <a:pt x="3655504" y="5286931"/>
                </a:lnTo>
                <a:cubicBezTo>
                  <a:pt x="3654348" y="5283109"/>
                  <a:pt x="3651860" y="5281777"/>
                  <a:pt x="3648036" y="5282934"/>
                </a:cubicBezTo>
                <a:lnTo>
                  <a:pt x="3646302" y="5277201"/>
                </a:lnTo>
                <a:cubicBezTo>
                  <a:pt x="3642478" y="5278357"/>
                  <a:pt x="3639990" y="5277024"/>
                  <a:pt x="3638833" y="5273203"/>
                </a:cubicBezTo>
                <a:cubicBezTo>
                  <a:pt x="3638833" y="5273203"/>
                  <a:pt x="3636921" y="5273782"/>
                  <a:pt x="3633099" y="5274938"/>
                </a:cubicBezTo>
                <a:lnTo>
                  <a:pt x="3618162" y="5266944"/>
                </a:lnTo>
                <a:lnTo>
                  <a:pt x="3610694" y="5262946"/>
                </a:lnTo>
                <a:lnTo>
                  <a:pt x="3623896" y="5265207"/>
                </a:lnTo>
                <a:lnTo>
                  <a:pt x="3641095" y="5260000"/>
                </a:lnTo>
                <a:cubicBezTo>
                  <a:pt x="3632295" y="5258493"/>
                  <a:pt x="3633625" y="5256004"/>
                  <a:pt x="3645092" y="5252534"/>
                </a:cubicBezTo>
                <a:close/>
                <a:moveTo>
                  <a:pt x="365024" y="5250409"/>
                </a:moveTo>
                <a:cubicBezTo>
                  <a:pt x="366182" y="5254233"/>
                  <a:pt x="368483" y="5256665"/>
                  <a:pt x="371929" y="5257708"/>
                </a:cubicBezTo>
                <a:cubicBezTo>
                  <a:pt x="375374" y="5258751"/>
                  <a:pt x="379963" y="5258405"/>
                  <a:pt x="385695" y="5256670"/>
                </a:cubicBezTo>
                <a:lnTo>
                  <a:pt x="391428" y="5254934"/>
                </a:lnTo>
                <a:cubicBezTo>
                  <a:pt x="386450" y="5252269"/>
                  <a:pt x="382048" y="5251515"/>
                  <a:pt x="378227" y="5252672"/>
                </a:cubicBezTo>
                <a:close/>
                <a:moveTo>
                  <a:pt x="8489909" y="5250168"/>
                </a:moveTo>
                <a:cubicBezTo>
                  <a:pt x="8494870" y="5250168"/>
                  <a:pt x="8502312" y="5250168"/>
                  <a:pt x="8512232" y="5250168"/>
                </a:cubicBezTo>
                <a:lnTo>
                  <a:pt x="8527116" y="5250168"/>
                </a:lnTo>
                <a:cubicBezTo>
                  <a:pt x="8522155" y="5250168"/>
                  <a:pt x="8514713" y="5252648"/>
                  <a:pt x="8504791" y="5257610"/>
                </a:cubicBezTo>
                <a:close/>
                <a:moveTo>
                  <a:pt x="3384609" y="5250029"/>
                </a:moveTo>
                <a:cubicBezTo>
                  <a:pt x="3386518" y="5249451"/>
                  <a:pt x="3386143" y="5251651"/>
                  <a:pt x="3383478" y="5256628"/>
                </a:cubicBezTo>
                <a:cubicBezTo>
                  <a:pt x="3382146" y="5259118"/>
                  <a:pt x="3381002" y="5260508"/>
                  <a:pt x="3380046" y="5260798"/>
                </a:cubicBezTo>
                <a:cubicBezTo>
                  <a:pt x="3379090" y="5261087"/>
                  <a:pt x="3378323" y="5260276"/>
                  <a:pt x="3377745" y="5258366"/>
                </a:cubicBezTo>
                <a:cubicBezTo>
                  <a:pt x="3376588" y="5254543"/>
                  <a:pt x="3376964" y="5252343"/>
                  <a:pt x="3378875" y="5251765"/>
                </a:cubicBezTo>
                <a:cubicBezTo>
                  <a:pt x="3380786" y="5251186"/>
                  <a:pt x="3382699" y="5250606"/>
                  <a:pt x="3384609" y="5250029"/>
                </a:cubicBezTo>
                <a:close/>
                <a:moveTo>
                  <a:pt x="8122936" y="5249423"/>
                </a:moveTo>
                <a:lnTo>
                  <a:pt x="8124669" y="5255156"/>
                </a:lnTo>
                <a:lnTo>
                  <a:pt x="8117202" y="5251157"/>
                </a:lnTo>
                <a:close/>
                <a:moveTo>
                  <a:pt x="702379" y="5248419"/>
                </a:moveTo>
                <a:cubicBezTo>
                  <a:pt x="702379" y="5248419"/>
                  <a:pt x="700468" y="5248997"/>
                  <a:pt x="696645" y="5250154"/>
                </a:cubicBezTo>
                <a:lnTo>
                  <a:pt x="692007" y="5249751"/>
                </a:lnTo>
                <a:lnTo>
                  <a:pt x="692381" y="5250993"/>
                </a:lnTo>
                <a:cubicBezTo>
                  <a:pt x="692381" y="5250993"/>
                  <a:pt x="693338" y="5250704"/>
                  <a:pt x="695250" y="5250126"/>
                </a:cubicBezTo>
                <a:lnTo>
                  <a:pt x="703103" y="5250812"/>
                </a:lnTo>
                <a:close/>
                <a:moveTo>
                  <a:pt x="3308871" y="5247923"/>
                </a:moveTo>
                <a:cubicBezTo>
                  <a:pt x="3310780" y="5247344"/>
                  <a:pt x="3313272" y="5248677"/>
                  <a:pt x="3316339" y="5251921"/>
                </a:cubicBezTo>
                <a:cubicBezTo>
                  <a:pt x="3319407" y="5255164"/>
                  <a:pt x="3317119" y="5257942"/>
                  <a:pt x="3309474" y="5260257"/>
                </a:cubicBezTo>
                <a:lnTo>
                  <a:pt x="3296273" y="5257995"/>
                </a:lnTo>
                <a:lnTo>
                  <a:pt x="3302006" y="5256259"/>
                </a:lnTo>
                <a:lnTo>
                  <a:pt x="3307740" y="5254524"/>
                </a:lnTo>
                <a:cubicBezTo>
                  <a:pt x="3306582" y="5250703"/>
                  <a:pt x="3306960" y="5248501"/>
                  <a:pt x="3308871" y="5247923"/>
                </a:cubicBezTo>
                <a:close/>
                <a:moveTo>
                  <a:pt x="3393208" y="5247426"/>
                </a:moveTo>
                <a:cubicBezTo>
                  <a:pt x="3397031" y="5246268"/>
                  <a:pt x="3399231" y="5246645"/>
                  <a:pt x="3399808" y="5248556"/>
                </a:cubicBezTo>
                <a:cubicBezTo>
                  <a:pt x="3400387" y="5250468"/>
                  <a:pt x="3398766" y="5252001"/>
                  <a:pt x="3394944" y="5253158"/>
                </a:cubicBezTo>
                <a:cubicBezTo>
                  <a:pt x="3393787" y="5249336"/>
                  <a:pt x="3393208" y="5247426"/>
                  <a:pt x="3393208" y="5247426"/>
                </a:cubicBezTo>
                <a:close/>
                <a:moveTo>
                  <a:pt x="3129858" y="5245789"/>
                </a:moveTo>
                <a:lnTo>
                  <a:pt x="3124125" y="5247524"/>
                </a:lnTo>
                <a:cubicBezTo>
                  <a:pt x="3125283" y="5251347"/>
                  <a:pt x="3129684" y="5252100"/>
                  <a:pt x="3137327" y="5249787"/>
                </a:cubicBezTo>
                <a:close/>
                <a:moveTo>
                  <a:pt x="3430209" y="5245612"/>
                </a:moveTo>
                <a:cubicBezTo>
                  <a:pt x="3432120" y="5245033"/>
                  <a:pt x="3434321" y="5245409"/>
                  <a:pt x="3436811" y="5246742"/>
                </a:cubicBezTo>
                <a:lnTo>
                  <a:pt x="3431078" y="5248477"/>
                </a:lnTo>
                <a:lnTo>
                  <a:pt x="3425345" y="5250213"/>
                </a:lnTo>
                <a:cubicBezTo>
                  <a:pt x="3426677" y="5247724"/>
                  <a:pt x="3428299" y="5246190"/>
                  <a:pt x="3430209" y="5245612"/>
                </a:cubicBezTo>
                <a:close/>
                <a:moveTo>
                  <a:pt x="3442544" y="5245006"/>
                </a:moveTo>
                <a:cubicBezTo>
                  <a:pt x="3447522" y="5247671"/>
                  <a:pt x="3450013" y="5249005"/>
                  <a:pt x="3450013" y="5249005"/>
                </a:cubicBezTo>
                <a:cubicBezTo>
                  <a:pt x="3450013" y="5249005"/>
                  <a:pt x="3450301" y="5249960"/>
                  <a:pt x="3450880" y="5251872"/>
                </a:cubicBezTo>
                <a:cubicBezTo>
                  <a:pt x="3451459" y="5253782"/>
                  <a:pt x="3453659" y="5254158"/>
                  <a:pt x="3457481" y="5253002"/>
                </a:cubicBezTo>
                <a:cubicBezTo>
                  <a:pt x="3461304" y="5251844"/>
                  <a:pt x="3463793" y="5253177"/>
                  <a:pt x="3464949" y="5257001"/>
                </a:cubicBezTo>
                <a:cubicBezTo>
                  <a:pt x="3469929" y="5259664"/>
                  <a:pt x="3482551" y="5260016"/>
                  <a:pt x="3502818" y="5258052"/>
                </a:cubicBezTo>
                <a:lnTo>
                  <a:pt x="3510287" y="5262049"/>
                </a:lnTo>
                <a:lnTo>
                  <a:pt x="3521754" y="5258579"/>
                </a:lnTo>
                <a:cubicBezTo>
                  <a:pt x="3529397" y="5256265"/>
                  <a:pt x="3539531" y="5255284"/>
                  <a:pt x="3552154" y="5255634"/>
                </a:cubicBezTo>
                <a:cubicBezTo>
                  <a:pt x="3564778" y="5255984"/>
                  <a:pt x="3574911" y="5255004"/>
                  <a:pt x="3582555" y="5252689"/>
                </a:cubicBezTo>
                <a:cubicBezTo>
                  <a:pt x="3587534" y="5255354"/>
                  <a:pt x="3591934" y="5256108"/>
                  <a:pt x="3595757" y="5254951"/>
                </a:cubicBezTo>
                <a:cubicBezTo>
                  <a:pt x="3595757" y="5254951"/>
                  <a:pt x="3597667" y="5254372"/>
                  <a:pt x="3601490" y="5253216"/>
                </a:cubicBezTo>
                <a:cubicBezTo>
                  <a:pt x="3605311" y="5252059"/>
                  <a:pt x="3609713" y="5252813"/>
                  <a:pt x="3614691" y="5255477"/>
                </a:cubicBezTo>
                <a:lnTo>
                  <a:pt x="3622160" y="5259474"/>
                </a:lnTo>
                <a:lnTo>
                  <a:pt x="3616427" y="5261210"/>
                </a:lnTo>
                <a:lnTo>
                  <a:pt x="3610694" y="5262946"/>
                </a:lnTo>
                <a:lnTo>
                  <a:pt x="3604960" y="5264682"/>
                </a:lnTo>
                <a:cubicBezTo>
                  <a:pt x="3609940" y="5267346"/>
                  <a:pt x="3611763" y="5269923"/>
                  <a:pt x="3610431" y="5272413"/>
                </a:cubicBezTo>
                <a:cubicBezTo>
                  <a:pt x="3609098" y="5274903"/>
                  <a:pt x="3607476" y="5276437"/>
                  <a:pt x="3605565" y="5277016"/>
                </a:cubicBezTo>
                <a:cubicBezTo>
                  <a:pt x="3603655" y="5277595"/>
                  <a:pt x="3602120" y="5275973"/>
                  <a:pt x="3600962" y="5272150"/>
                </a:cubicBezTo>
                <a:lnTo>
                  <a:pt x="3582029" y="5271624"/>
                </a:lnTo>
                <a:lnTo>
                  <a:pt x="3544159" y="5270571"/>
                </a:lnTo>
                <a:lnTo>
                  <a:pt x="3513759" y="5273516"/>
                </a:lnTo>
                <a:cubicBezTo>
                  <a:pt x="3513759" y="5273516"/>
                  <a:pt x="3512224" y="5271894"/>
                  <a:pt x="3509157" y="5268651"/>
                </a:cubicBezTo>
                <a:cubicBezTo>
                  <a:pt x="3506088" y="5265407"/>
                  <a:pt x="3504265" y="5262829"/>
                  <a:pt x="3503688" y="5260919"/>
                </a:cubicBezTo>
                <a:cubicBezTo>
                  <a:pt x="3503108" y="5259007"/>
                  <a:pt x="3500908" y="5258630"/>
                  <a:pt x="3497085" y="5259788"/>
                </a:cubicBezTo>
                <a:cubicBezTo>
                  <a:pt x="3493263" y="5260944"/>
                  <a:pt x="3492886" y="5263145"/>
                  <a:pt x="3495955" y="5266389"/>
                </a:cubicBezTo>
                <a:cubicBezTo>
                  <a:pt x="3499023" y="5269632"/>
                  <a:pt x="3497981" y="5273077"/>
                  <a:pt x="3492826" y="5276724"/>
                </a:cubicBezTo>
                <a:cubicBezTo>
                  <a:pt x="3487671" y="5280371"/>
                  <a:pt x="3485093" y="5282194"/>
                  <a:pt x="3485093" y="5282194"/>
                </a:cubicBezTo>
                <a:cubicBezTo>
                  <a:pt x="3481272" y="5283351"/>
                  <a:pt x="3479940" y="5285840"/>
                  <a:pt x="3481096" y="5289662"/>
                </a:cubicBezTo>
                <a:cubicBezTo>
                  <a:pt x="3478431" y="5294641"/>
                  <a:pt x="3474609" y="5295799"/>
                  <a:pt x="3469629" y="5293133"/>
                </a:cubicBezTo>
                <a:cubicBezTo>
                  <a:pt x="3465808" y="5294290"/>
                  <a:pt x="3463897" y="5294869"/>
                  <a:pt x="3463897" y="5294869"/>
                </a:cubicBezTo>
                <a:cubicBezTo>
                  <a:pt x="3463897" y="5294869"/>
                  <a:pt x="3462652" y="5294203"/>
                  <a:pt x="3460163" y="5292870"/>
                </a:cubicBezTo>
                <a:cubicBezTo>
                  <a:pt x="3457674" y="5291538"/>
                  <a:pt x="3456428" y="5290872"/>
                  <a:pt x="3456428" y="5290872"/>
                </a:cubicBezTo>
                <a:cubicBezTo>
                  <a:pt x="3455271" y="5287050"/>
                  <a:pt x="3453737" y="5285427"/>
                  <a:pt x="3451827" y="5286007"/>
                </a:cubicBezTo>
                <a:cubicBezTo>
                  <a:pt x="3449915" y="5286584"/>
                  <a:pt x="3448960" y="5286873"/>
                  <a:pt x="3448960" y="5286873"/>
                </a:cubicBezTo>
                <a:lnTo>
                  <a:pt x="3441490" y="5282877"/>
                </a:lnTo>
                <a:cubicBezTo>
                  <a:pt x="3440334" y="5279054"/>
                  <a:pt x="3439177" y="5275233"/>
                  <a:pt x="3438020" y="5271411"/>
                </a:cubicBezTo>
                <a:cubicBezTo>
                  <a:pt x="3435705" y="5263765"/>
                  <a:pt x="3428816" y="5261679"/>
                  <a:pt x="3417349" y="5265151"/>
                </a:cubicBezTo>
                <a:cubicBezTo>
                  <a:pt x="3413528" y="5266307"/>
                  <a:pt x="3409128" y="5265554"/>
                  <a:pt x="3404148" y="5262889"/>
                </a:cubicBezTo>
                <a:lnTo>
                  <a:pt x="3407015" y="5262020"/>
                </a:lnTo>
                <a:cubicBezTo>
                  <a:pt x="3408924" y="5261443"/>
                  <a:pt x="3409882" y="5261154"/>
                  <a:pt x="3409882" y="5261154"/>
                </a:cubicBezTo>
                <a:cubicBezTo>
                  <a:pt x="3413703" y="5259997"/>
                  <a:pt x="3421346" y="5257682"/>
                  <a:pt x="3432812" y="5254211"/>
                </a:cubicBezTo>
                <a:close/>
                <a:moveTo>
                  <a:pt x="3235998" y="5244949"/>
                </a:moveTo>
                <a:cubicBezTo>
                  <a:pt x="3237156" y="5248772"/>
                  <a:pt x="3237733" y="5250683"/>
                  <a:pt x="3237733" y="5250683"/>
                </a:cubicBezTo>
                <a:cubicBezTo>
                  <a:pt x="3241556" y="5249527"/>
                  <a:pt x="3243176" y="5247992"/>
                  <a:pt x="3242598" y="5246080"/>
                </a:cubicBezTo>
                <a:cubicBezTo>
                  <a:pt x="3242020" y="5244169"/>
                  <a:pt x="3239821" y="5243793"/>
                  <a:pt x="3235998" y="5244949"/>
                </a:cubicBezTo>
                <a:close/>
                <a:moveTo>
                  <a:pt x="622905" y="5244314"/>
                </a:moveTo>
                <a:cubicBezTo>
                  <a:pt x="612771" y="5245296"/>
                  <a:pt x="603883" y="5246945"/>
                  <a:pt x="596239" y="5249258"/>
                </a:cubicBezTo>
                <a:cubicBezTo>
                  <a:pt x="588596" y="5251572"/>
                  <a:pt x="580951" y="5253886"/>
                  <a:pt x="573307" y="5256200"/>
                </a:cubicBezTo>
                <a:cubicBezTo>
                  <a:pt x="575972" y="5251221"/>
                  <a:pt x="575394" y="5249309"/>
                  <a:pt x="571571" y="5250467"/>
                </a:cubicBezTo>
                <a:cubicBezTo>
                  <a:pt x="567750" y="5251624"/>
                  <a:pt x="563926" y="5252781"/>
                  <a:pt x="560104" y="5253938"/>
                </a:cubicBezTo>
                <a:lnTo>
                  <a:pt x="561839" y="5259672"/>
                </a:lnTo>
                <a:lnTo>
                  <a:pt x="567573" y="5257935"/>
                </a:lnTo>
                <a:lnTo>
                  <a:pt x="599710" y="5260724"/>
                </a:lnTo>
                <a:cubicBezTo>
                  <a:pt x="603533" y="5259567"/>
                  <a:pt x="606022" y="5260900"/>
                  <a:pt x="607178" y="5264722"/>
                </a:cubicBezTo>
                <a:cubicBezTo>
                  <a:pt x="607178" y="5264722"/>
                  <a:pt x="608135" y="5264432"/>
                  <a:pt x="610045" y="5263854"/>
                </a:cubicBezTo>
                <a:cubicBezTo>
                  <a:pt x="611956" y="5263276"/>
                  <a:pt x="614822" y="5262407"/>
                  <a:pt x="618645" y="5261251"/>
                </a:cubicBezTo>
                <a:cubicBezTo>
                  <a:pt x="622467" y="5260093"/>
                  <a:pt x="624377" y="5259515"/>
                  <a:pt x="624377" y="5259515"/>
                </a:cubicBezTo>
                <a:cubicBezTo>
                  <a:pt x="624377" y="5259515"/>
                  <a:pt x="624956" y="5261426"/>
                  <a:pt x="626112" y="5265248"/>
                </a:cubicBezTo>
                <a:cubicBezTo>
                  <a:pt x="627271" y="5269070"/>
                  <a:pt x="633004" y="5267335"/>
                  <a:pt x="643313" y="5260041"/>
                </a:cubicBezTo>
                <a:cubicBezTo>
                  <a:pt x="647134" y="5258883"/>
                  <a:pt x="650956" y="5257727"/>
                  <a:pt x="654778" y="5256570"/>
                </a:cubicBezTo>
                <a:cubicBezTo>
                  <a:pt x="650956" y="5257727"/>
                  <a:pt x="651535" y="5259638"/>
                  <a:pt x="656514" y="5262303"/>
                </a:cubicBezTo>
                <a:lnTo>
                  <a:pt x="667980" y="5258832"/>
                </a:lnTo>
                <a:lnTo>
                  <a:pt x="673714" y="5257097"/>
                </a:lnTo>
                <a:lnTo>
                  <a:pt x="675449" y="5262830"/>
                </a:lnTo>
                <a:lnTo>
                  <a:pt x="690386" y="5270824"/>
                </a:lnTo>
                <a:lnTo>
                  <a:pt x="709320" y="5271351"/>
                </a:lnTo>
                <a:lnTo>
                  <a:pt x="686389" y="5278293"/>
                </a:lnTo>
                <a:lnTo>
                  <a:pt x="655988" y="5281238"/>
                </a:lnTo>
                <a:cubicBezTo>
                  <a:pt x="655988" y="5281238"/>
                  <a:pt x="655409" y="5279326"/>
                  <a:pt x="654252" y="5275505"/>
                </a:cubicBezTo>
                <a:cubicBezTo>
                  <a:pt x="650429" y="5276662"/>
                  <a:pt x="648519" y="5277241"/>
                  <a:pt x="648519" y="5277241"/>
                </a:cubicBezTo>
                <a:cubicBezTo>
                  <a:pt x="649675" y="5281062"/>
                  <a:pt x="649010" y="5282307"/>
                  <a:pt x="646521" y="5280975"/>
                </a:cubicBezTo>
                <a:cubicBezTo>
                  <a:pt x="644032" y="5279643"/>
                  <a:pt x="640875" y="5279555"/>
                  <a:pt x="637053" y="5280712"/>
                </a:cubicBezTo>
                <a:cubicBezTo>
                  <a:pt x="632074" y="5278047"/>
                  <a:pt x="629206" y="5278914"/>
                  <a:pt x="628453" y="5283316"/>
                </a:cubicBezTo>
                <a:cubicBezTo>
                  <a:pt x="627699" y="5287716"/>
                  <a:pt x="622922" y="5289160"/>
                  <a:pt x="614121" y="5287654"/>
                </a:cubicBezTo>
                <a:cubicBezTo>
                  <a:pt x="598833" y="5292282"/>
                  <a:pt x="589943" y="5293930"/>
                  <a:pt x="587455" y="5292597"/>
                </a:cubicBezTo>
                <a:cubicBezTo>
                  <a:pt x="584964" y="5291263"/>
                  <a:pt x="583721" y="5290598"/>
                  <a:pt x="583721" y="5290598"/>
                </a:cubicBezTo>
                <a:cubicBezTo>
                  <a:pt x="583141" y="5288688"/>
                  <a:pt x="583184" y="5287110"/>
                  <a:pt x="583851" y="5285864"/>
                </a:cubicBezTo>
                <a:lnTo>
                  <a:pt x="587718" y="5283130"/>
                </a:lnTo>
                <a:lnTo>
                  <a:pt x="594752" y="5285694"/>
                </a:lnTo>
                <a:cubicBezTo>
                  <a:pt x="596952" y="5286071"/>
                  <a:pt x="599009" y="5285970"/>
                  <a:pt x="600918" y="5285391"/>
                </a:cubicBezTo>
                <a:lnTo>
                  <a:pt x="587718" y="5283130"/>
                </a:lnTo>
                <a:lnTo>
                  <a:pt x="574516" y="5280868"/>
                </a:lnTo>
                <a:cubicBezTo>
                  <a:pt x="574516" y="5280868"/>
                  <a:pt x="573183" y="5283357"/>
                  <a:pt x="570519" y="5288336"/>
                </a:cubicBezTo>
                <a:lnTo>
                  <a:pt x="569774" y="5289727"/>
                </a:lnTo>
                <a:lnTo>
                  <a:pt x="572838" y="5290254"/>
                </a:lnTo>
                <a:cubicBezTo>
                  <a:pt x="573416" y="5292166"/>
                  <a:pt x="571795" y="5293699"/>
                  <a:pt x="567972" y="5294854"/>
                </a:cubicBezTo>
                <a:lnTo>
                  <a:pt x="566849" y="5295194"/>
                </a:lnTo>
                <a:lnTo>
                  <a:pt x="566520" y="5295805"/>
                </a:lnTo>
                <a:lnTo>
                  <a:pt x="565909" y="5295478"/>
                </a:lnTo>
                <a:lnTo>
                  <a:pt x="562238" y="5296587"/>
                </a:lnTo>
                <a:lnTo>
                  <a:pt x="563519" y="5294198"/>
                </a:lnTo>
                <a:lnTo>
                  <a:pt x="559052" y="5291808"/>
                </a:lnTo>
                <a:lnTo>
                  <a:pt x="537855" y="5304482"/>
                </a:lnTo>
                <a:cubicBezTo>
                  <a:pt x="537855" y="5304482"/>
                  <a:pt x="535945" y="5305061"/>
                  <a:pt x="532122" y="5306217"/>
                </a:cubicBezTo>
                <a:cubicBezTo>
                  <a:pt x="528299" y="5307376"/>
                  <a:pt x="526390" y="5307954"/>
                  <a:pt x="526390" y="5307954"/>
                </a:cubicBezTo>
                <a:cubicBezTo>
                  <a:pt x="528703" y="5315599"/>
                  <a:pt x="533684" y="5318262"/>
                  <a:pt x="541327" y="5315949"/>
                </a:cubicBezTo>
                <a:lnTo>
                  <a:pt x="548795" y="5319947"/>
                </a:lnTo>
                <a:lnTo>
                  <a:pt x="573462" y="5318737"/>
                </a:lnTo>
                <a:cubicBezTo>
                  <a:pt x="584929" y="5315267"/>
                  <a:pt x="593150" y="5314863"/>
                  <a:pt x="598129" y="5317528"/>
                </a:cubicBezTo>
                <a:cubicBezTo>
                  <a:pt x="603109" y="5320193"/>
                  <a:pt x="607220" y="5319992"/>
                  <a:pt x="610464" y="5316924"/>
                </a:cubicBezTo>
                <a:cubicBezTo>
                  <a:pt x="613708" y="5313855"/>
                  <a:pt x="613796" y="5310701"/>
                  <a:pt x="610728" y="5307456"/>
                </a:cubicBezTo>
                <a:cubicBezTo>
                  <a:pt x="607660" y="5304213"/>
                  <a:pt x="604793" y="5305080"/>
                  <a:pt x="602128" y="5310060"/>
                </a:cubicBezTo>
                <a:lnTo>
                  <a:pt x="600394" y="5304327"/>
                </a:lnTo>
                <a:cubicBezTo>
                  <a:pt x="603059" y="5299348"/>
                  <a:pt x="605346" y="5296569"/>
                  <a:pt x="607257" y="5295990"/>
                </a:cubicBezTo>
                <a:cubicBezTo>
                  <a:pt x="609167" y="5295412"/>
                  <a:pt x="610703" y="5297033"/>
                  <a:pt x="611859" y="5300855"/>
                </a:cubicBezTo>
                <a:cubicBezTo>
                  <a:pt x="615681" y="5299698"/>
                  <a:pt x="617882" y="5300074"/>
                  <a:pt x="618459" y="5301986"/>
                </a:cubicBezTo>
                <a:cubicBezTo>
                  <a:pt x="619038" y="5303898"/>
                  <a:pt x="621239" y="5304275"/>
                  <a:pt x="625060" y="5303118"/>
                </a:cubicBezTo>
                <a:cubicBezTo>
                  <a:pt x="628883" y="5301960"/>
                  <a:pt x="632037" y="5302048"/>
                  <a:pt x="634529" y="5303380"/>
                </a:cubicBezTo>
                <a:cubicBezTo>
                  <a:pt x="637017" y="5304714"/>
                  <a:pt x="641128" y="5304511"/>
                  <a:pt x="646861" y="5302776"/>
                </a:cubicBezTo>
                <a:cubicBezTo>
                  <a:pt x="652596" y="5301041"/>
                  <a:pt x="655460" y="5300173"/>
                  <a:pt x="655460" y="5300173"/>
                </a:cubicBezTo>
                <a:lnTo>
                  <a:pt x="651463" y="5307641"/>
                </a:lnTo>
                <a:cubicBezTo>
                  <a:pt x="635019" y="5308447"/>
                  <a:pt x="626796" y="5308850"/>
                  <a:pt x="626796" y="5308850"/>
                </a:cubicBezTo>
                <a:cubicBezTo>
                  <a:pt x="627952" y="5312672"/>
                  <a:pt x="636755" y="5314180"/>
                  <a:pt x="653199" y="5313374"/>
                </a:cubicBezTo>
                <a:cubicBezTo>
                  <a:pt x="669646" y="5312569"/>
                  <a:pt x="681688" y="5311008"/>
                  <a:pt x="689333" y="5308694"/>
                </a:cubicBezTo>
                <a:lnTo>
                  <a:pt x="693331" y="5301226"/>
                </a:lnTo>
                <a:cubicBezTo>
                  <a:pt x="695996" y="5296246"/>
                  <a:pt x="697039" y="5292802"/>
                  <a:pt x="696460" y="5290890"/>
                </a:cubicBezTo>
                <a:cubicBezTo>
                  <a:pt x="695881" y="5288978"/>
                  <a:pt x="697503" y="5287445"/>
                  <a:pt x="701327" y="5286288"/>
                </a:cubicBezTo>
                <a:cubicBezTo>
                  <a:pt x="705149" y="5285131"/>
                  <a:pt x="706481" y="5282642"/>
                  <a:pt x="705324" y="5278819"/>
                </a:cubicBezTo>
                <a:cubicBezTo>
                  <a:pt x="710653" y="5268860"/>
                  <a:pt x="713317" y="5263882"/>
                  <a:pt x="713317" y="5263882"/>
                </a:cubicBezTo>
                <a:cubicBezTo>
                  <a:pt x="712161" y="5260061"/>
                  <a:pt x="707761" y="5259307"/>
                  <a:pt x="700117" y="5261621"/>
                </a:cubicBezTo>
                <a:lnTo>
                  <a:pt x="699253" y="5258767"/>
                </a:lnTo>
                <a:lnTo>
                  <a:pt x="688382" y="5258459"/>
                </a:lnTo>
                <a:lnTo>
                  <a:pt x="671002" y="5253188"/>
                </a:lnTo>
                <a:lnTo>
                  <a:pt x="667980" y="5258832"/>
                </a:lnTo>
                <a:lnTo>
                  <a:pt x="666244" y="5253099"/>
                </a:lnTo>
                <a:lnTo>
                  <a:pt x="658777" y="5249102"/>
                </a:lnTo>
                <a:cubicBezTo>
                  <a:pt x="658777" y="5249102"/>
                  <a:pt x="657531" y="5248435"/>
                  <a:pt x="655041" y="5247103"/>
                </a:cubicBezTo>
                <a:cubicBezTo>
                  <a:pt x="652552" y="5245770"/>
                  <a:pt x="649397" y="5245682"/>
                  <a:pt x="645575" y="5246840"/>
                </a:cubicBezTo>
                <a:cubicBezTo>
                  <a:pt x="640595" y="5244175"/>
                  <a:pt x="633039" y="5243333"/>
                  <a:pt x="622905" y="5244314"/>
                </a:cubicBezTo>
                <a:close/>
                <a:moveTo>
                  <a:pt x="406892" y="5243995"/>
                </a:moveTo>
                <a:lnTo>
                  <a:pt x="401159" y="5245730"/>
                </a:lnTo>
                <a:cubicBezTo>
                  <a:pt x="398494" y="5250708"/>
                  <a:pt x="399071" y="5252621"/>
                  <a:pt x="402894" y="5251463"/>
                </a:cubicBezTo>
                <a:close/>
                <a:moveTo>
                  <a:pt x="7894866" y="5243666"/>
                </a:moveTo>
                <a:cubicBezTo>
                  <a:pt x="7918955" y="5240545"/>
                  <a:pt x="7935979" y="5241650"/>
                  <a:pt x="7945937" y="5246980"/>
                </a:cubicBezTo>
                <a:lnTo>
                  <a:pt x="7909804" y="5251661"/>
                </a:lnTo>
                <a:cubicBezTo>
                  <a:pt x="7904824" y="5248997"/>
                  <a:pt x="7899846" y="5246330"/>
                  <a:pt x="7894866" y="5243666"/>
                </a:cubicBezTo>
                <a:close/>
                <a:moveTo>
                  <a:pt x="4231949" y="5243322"/>
                </a:moveTo>
                <a:lnTo>
                  <a:pt x="4239414" y="5247323"/>
                </a:lnTo>
                <a:cubicBezTo>
                  <a:pt x="4239414" y="5247323"/>
                  <a:pt x="4237504" y="5247900"/>
                  <a:pt x="4233681" y="5249056"/>
                </a:cubicBezTo>
                <a:close/>
                <a:moveTo>
                  <a:pt x="456228" y="5241577"/>
                </a:moveTo>
                <a:cubicBezTo>
                  <a:pt x="452406" y="5242733"/>
                  <a:pt x="450494" y="5243312"/>
                  <a:pt x="450494" y="5243312"/>
                </a:cubicBezTo>
                <a:cubicBezTo>
                  <a:pt x="450494" y="5243312"/>
                  <a:pt x="448584" y="5243890"/>
                  <a:pt x="444761" y="5245048"/>
                </a:cubicBezTo>
                <a:lnTo>
                  <a:pt x="452230" y="5249044"/>
                </a:lnTo>
                <a:close/>
                <a:moveTo>
                  <a:pt x="8026531" y="5241017"/>
                </a:moveTo>
                <a:cubicBezTo>
                  <a:pt x="8030353" y="5239861"/>
                  <a:pt x="8032843" y="5241194"/>
                  <a:pt x="8033997" y="5245017"/>
                </a:cubicBezTo>
                <a:lnTo>
                  <a:pt x="8035731" y="5250750"/>
                </a:lnTo>
                <a:cubicBezTo>
                  <a:pt x="8035731" y="5250750"/>
                  <a:pt x="8033242" y="5249417"/>
                  <a:pt x="8028264" y="5246750"/>
                </a:cubicBezTo>
                <a:close/>
                <a:moveTo>
                  <a:pt x="3259797" y="5240874"/>
                </a:moveTo>
                <a:lnTo>
                  <a:pt x="3266399" y="5242006"/>
                </a:lnTo>
                <a:cubicBezTo>
                  <a:pt x="3264487" y="5242585"/>
                  <a:pt x="3262983" y="5242780"/>
                  <a:pt x="3261882" y="5242591"/>
                </a:cubicBezTo>
                <a:close/>
                <a:moveTo>
                  <a:pt x="218912" y="5240663"/>
                </a:moveTo>
                <a:cubicBezTo>
                  <a:pt x="218579" y="5241285"/>
                  <a:pt x="218703" y="5242553"/>
                  <a:pt x="219280" y="5244464"/>
                </a:cubicBezTo>
                <a:cubicBezTo>
                  <a:pt x="219280" y="5244464"/>
                  <a:pt x="220236" y="5244174"/>
                  <a:pt x="222147" y="5243596"/>
                </a:cubicBezTo>
                <a:cubicBezTo>
                  <a:pt x="224058" y="5243017"/>
                  <a:pt x="225013" y="5242729"/>
                  <a:pt x="225013" y="5242729"/>
                </a:cubicBezTo>
                <a:cubicBezTo>
                  <a:pt x="225013" y="5242729"/>
                  <a:pt x="223768" y="5242062"/>
                  <a:pt x="221279" y="5240729"/>
                </a:cubicBezTo>
                <a:cubicBezTo>
                  <a:pt x="220036" y="5240062"/>
                  <a:pt x="219246" y="5240041"/>
                  <a:pt x="218912" y="5240663"/>
                </a:cubicBezTo>
                <a:close/>
                <a:moveTo>
                  <a:pt x="418359" y="5240524"/>
                </a:moveTo>
                <a:lnTo>
                  <a:pt x="412625" y="5242259"/>
                </a:lnTo>
                <a:cubicBezTo>
                  <a:pt x="417604" y="5244923"/>
                  <a:pt x="422005" y="5245677"/>
                  <a:pt x="425826" y="5244521"/>
                </a:cubicBezTo>
                <a:close/>
                <a:moveTo>
                  <a:pt x="3872835" y="5239915"/>
                </a:moveTo>
                <a:cubicBezTo>
                  <a:pt x="3876657" y="5238757"/>
                  <a:pt x="3879145" y="5240091"/>
                  <a:pt x="3880303" y="5243913"/>
                </a:cubicBezTo>
                <a:lnTo>
                  <a:pt x="3891767" y="5240441"/>
                </a:lnTo>
                <a:cubicBezTo>
                  <a:pt x="3895591" y="5239283"/>
                  <a:pt x="3898081" y="5240616"/>
                  <a:pt x="3899237" y="5244439"/>
                </a:cubicBezTo>
                <a:lnTo>
                  <a:pt x="3893504" y="5246174"/>
                </a:lnTo>
                <a:lnTo>
                  <a:pt x="3857371" y="5250855"/>
                </a:lnTo>
                <a:lnTo>
                  <a:pt x="3864839" y="5254851"/>
                </a:lnTo>
                <a:lnTo>
                  <a:pt x="3859105" y="5256588"/>
                </a:lnTo>
                <a:lnTo>
                  <a:pt x="3866575" y="5260585"/>
                </a:lnTo>
                <a:cubicBezTo>
                  <a:pt x="3878042" y="5257114"/>
                  <a:pt x="3883483" y="5254423"/>
                  <a:pt x="3882905" y="5252512"/>
                </a:cubicBezTo>
                <a:cubicBezTo>
                  <a:pt x="3882327" y="5250600"/>
                  <a:pt x="3882993" y="5249356"/>
                  <a:pt x="3884905" y="5248777"/>
                </a:cubicBezTo>
                <a:cubicBezTo>
                  <a:pt x="3886816" y="5248198"/>
                  <a:pt x="3886440" y="5250398"/>
                  <a:pt x="3883774" y="5255378"/>
                </a:cubicBezTo>
                <a:lnTo>
                  <a:pt x="3891243" y="5259375"/>
                </a:lnTo>
                <a:lnTo>
                  <a:pt x="3868311" y="5266318"/>
                </a:lnTo>
                <a:cubicBezTo>
                  <a:pt x="3853022" y="5270946"/>
                  <a:pt x="3842889" y="5271928"/>
                  <a:pt x="3837909" y="5269263"/>
                </a:cubicBezTo>
                <a:cubicBezTo>
                  <a:pt x="3837909" y="5269263"/>
                  <a:pt x="3837330" y="5267352"/>
                  <a:pt x="3836174" y="5263530"/>
                </a:cubicBezTo>
                <a:lnTo>
                  <a:pt x="3840173" y="5256060"/>
                </a:lnTo>
                <a:cubicBezTo>
                  <a:pt x="3840173" y="5256060"/>
                  <a:pt x="3839216" y="5256350"/>
                  <a:pt x="3837306" y="5256928"/>
                </a:cubicBezTo>
                <a:cubicBezTo>
                  <a:pt x="3835394" y="5257507"/>
                  <a:pt x="3832527" y="5258374"/>
                  <a:pt x="3828707" y="5259532"/>
                </a:cubicBezTo>
                <a:lnTo>
                  <a:pt x="3822972" y="5261268"/>
                </a:lnTo>
                <a:lnTo>
                  <a:pt x="3824707" y="5267001"/>
                </a:lnTo>
                <a:lnTo>
                  <a:pt x="3817239" y="5263003"/>
                </a:lnTo>
                <a:cubicBezTo>
                  <a:pt x="3814926" y="5255359"/>
                  <a:pt x="3812436" y="5254027"/>
                  <a:pt x="3809772" y="5259006"/>
                </a:cubicBezTo>
                <a:lnTo>
                  <a:pt x="3800041" y="5268210"/>
                </a:lnTo>
                <a:lnTo>
                  <a:pt x="3792572" y="5264212"/>
                </a:lnTo>
                <a:lnTo>
                  <a:pt x="3775373" y="5269419"/>
                </a:lnTo>
                <a:cubicBezTo>
                  <a:pt x="3775373" y="5269419"/>
                  <a:pt x="3774416" y="5269709"/>
                  <a:pt x="3772506" y="5270288"/>
                </a:cubicBezTo>
                <a:cubicBezTo>
                  <a:pt x="3770595" y="5270866"/>
                  <a:pt x="3767729" y="5271733"/>
                  <a:pt x="3763906" y="5272891"/>
                </a:cubicBezTo>
                <a:cubicBezTo>
                  <a:pt x="3756263" y="5275205"/>
                  <a:pt x="3753020" y="5278272"/>
                  <a:pt x="3754176" y="5282094"/>
                </a:cubicBezTo>
                <a:lnTo>
                  <a:pt x="3759909" y="5280359"/>
                </a:lnTo>
                <a:cubicBezTo>
                  <a:pt x="3763732" y="5279201"/>
                  <a:pt x="3764021" y="5280158"/>
                  <a:pt x="3760777" y="5283225"/>
                </a:cubicBezTo>
                <a:cubicBezTo>
                  <a:pt x="3757534" y="5286293"/>
                  <a:pt x="3752757" y="5287740"/>
                  <a:pt x="3746444" y="5287565"/>
                </a:cubicBezTo>
                <a:cubicBezTo>
                  <a:pt x="3740133" y="5287389"/>
                  <a:pt x="3730667" y="5287126"/>
                  <a:pt x="3718042" y="5286775"/>
                </a:cubicBezTo>
                <a:cubicBezTo>
                  <a:pt x="3705418" y="5286424"/>
                  <a:pt x="3698529" y="5284336"/>
                  <a:pt x="3697372" y="5280515"/>
                </a:cubicBezTo>
                <a:lnTo>
                  <a:pt x="3716306" y="5281041"/>
                </a:lnTo>
                <a:cubicBezTo>
                  <a:pt x="3721286" y="5283706"/>
                  <a:pt x="3724442" y="5283794"/>
                  <a:pt x="3725773" y="5281305"/>
                </a:cubicBezTo>
                <a:cubicBezTo>
                  <a:pt x="3727106" y="5278815"/>
                  <a:pt x="3730263" y="5278903"/>
                  <a:pt x="3735241" y="5281568"/>
                </a:cubicBezTo>
                <a:cubicBezTo>
                  <a:pt x="3737907" y="5276589"/>
                  <a:pt x="3739239" y="5274099"/>
                  <a:pt x="3739239" y="5274099"/>
                </a:cubicBezTo>
                <a:cubicBezTo>
                  <a:pt x="3739239" y="5274099"/>
                  <a:pt x="3741149" y="5273521"/>
                  <a:pt x="3744973" y="5272363"/>
                </a:cubicBezTo>
                <a:cubicBezTo>
                  <a:pt x="3748794" y="5271207"/>
                  <a:pt x="3750705" y="5270628"/>
                  <a:pt x="3750705" y="5270628"/>
                </a:cubicBezTo>
                <a:cubicBezTo>
                  <a:pt x="3758349" y="5268314"/>
                  <a:pt x="3761882" y="5266201"/>
                  <a:pt x="3761303" y="5264290"/>
                </a:cubicBezTo>
                <a:cubicBezTo>
                  <a:pt x="3760723" y="5262381"/>
                  <a:pt x="3760812" y="5259224"/>
                  <a:pt x="3761566" y="5254822"/>
                </a:cubicBezTo>
                <a:cubicBezTo>
                  <a:pt x="3762321" y="5250423"/>
                  <a:pt x="3764608" y="5247644"/>
                  <a:pt x="3768431" y="5246487"/>
                </a:cubicBezTo>
                <a:cubicBezTo>
                  <a:pt x="3772253" y="5245330"/>
                  <a:pt x="3778566" y="5245505"/>
                  <a:pt x="3787365" y="5247012"/>
                </a:cubicBezTo>
                <a:cubicBezTo>
                  <a:pt x="3791189" y="5245856"/>
                  <a:pt x="3794054" y="5244989"/>
                  <a:pt x="3795965" y="5244410"/>
                </a:cubicBezTo>
                <a:cubicBezTo>
                  <a:pt x="3797875" y="5243830"/>
                  <a:pt x="3798831" y="5243542"/>
                  <a:pt x="3798831" y="5243542"/>
                </a:cubicBezTo>
                <a:lnTo>
                  <a:pt x="3800567" y="5249276"/>
                </a:lnTo>
                <a:lnTo>
                  <a:pt x="3806300" y="5247539"/>
                </a:lnTo>
                <a:cubicBezTo>
                  <a:pt x="3806300" y="5247539"/>
                  <a:pt x="3809166" y="5246672"/>
                  <a:pt x="3814900" y="5244937"/>
                </a:cubicBezTo>
                <a:cubicBezTo>
                  <a:pt x="3820633" y="5243201"/>
                  <a:pt x="3825409" y="5241755"/>
                  <a:pt x="3829233" y="5240597"/>
                </a:cubicBezTo>
                <a:lnTo>
                  <a:pt x="3855635" y="5245122"/>
                </a:lnTo>
                <a:close/>
                <a:moveTo>
                  <a:pt x="236480" y="5239257"/>
                </a:moveTo>
                <a:cubicBezTo>
                  <a:pt x="236480" y="5239257"/>
                  <a:pt x="237060" y="5241168"/>
                  <a:pt x="238215" y="5244988"/>
                </a:cubicBezTo>
                <a:cubicBezTo>
                  <a:pt x="242036" y="5243832"/>
                  <a:pt x="243660" y="5242298"/>
                  <a:pt x="243081" y="5240388"/>
                </a:cubicBezTo>
                <a:cubicBezTo>
                  <a:pt x="242503" y="5238476"/>
                  <a:pt x="240301" y="5238100"/>
                  <a:pt x="236480" y="5239257"/>
                </a:cubicBezTo>
                <a:close/>
                <a:moveTo>
                  <a:pt x="3257713" y="5239158"/>
                </a:moveTo>
                <a:cubicBezTo>
                  <a:pt x="3258813" y="5239346"/>
                  <a:pt x="3259508" y="5239919"/>
                  <a:pt x="3259797" y="5240874"/>
                </a:cubicBezTo>
                <a:lnTo>
                  <a:pt x="3253197" y="5239743"/>
                </a:lnTo>
                <a:close/>
                <a:moveTo>
                  <a:pt x="4389764" y="5236757"/>
                </a:moveTo>
                <a:cubicBezTo>
                  <a:pt x="4390721" y="5236468"/>
                  <a:pt x="4391487" y="5237279"/>
                  <a:pt x="4392066" y="5239190"/>
                </a:cubicBezTo>
                <a:lnTo>
                  <a:pt x="4386332" y="5240926"/>
                </a:lnTo>
                <a:cubicBezTo>
                  <a:pt x="4387666" y="5238435"/>
                  <a:pt x="4388809" y="5237046"/>
                  <a:pt x="4389764" y="5236757"/>
                </a:cubicBezTo>
                <a:close/>
                <a:moveTo>
                  <a:pt x="3346135" y="5236642"/>
                </a:moveTo>
                <a:cubicBezTo>
                  <a:pt x="3346135" y="5236642"/>
                  <a:pt x="3346424" y="5237597"/>
                  <a:pt x="3347003" y="5239509"/>
                </a:cubicBezTo>
                <a:cubicBezTo>
                  <a:pt x="3347581" y="5241419"/>
                  <a:pt x="3347870" y="5242375"/>
                  <a:pt x="3347870" y="5242375"/>
                </a:cubicBezTo>
                <a:lnTo>
                  <a:pt x="3340402" y="5238377"/>
                </a:lnTo>
                <a:cubicBezTo>
                  <a:pt x="3340402" y="5238377"/>
                  <a:pt x="3342313" y="5237799"/>
                  <a:pt x="3346135" y="5236642"/>
                </a:cubicBezTo>
                <a:close/>
                <a:moveTo>
                  <a:pt x="4192347" y="5236520"/>
                </a:moveTo>
                <a:cubicBezTo>
                  <a:pt x="4192347" y="5236520"/>
                  <a:pt x="4191681" y="5237764"/>
                  <a:pt x="4190346" y="5240252"/>
                </a:cubicBezTo>
                <a:cubicBezTo>
                  <a:pt x="4189012" y="5242743"/>
                  <a:pt x="4188346" y="5243986"/>
                  <a:pt x="4188346" y="5243986"/>
                </a:cubicBezTo>
                <a:cubicBezTo>
                  <a:pt x="4184525" y="5245141"/>
                  <a:pt x="4182033" y="5243809"/>
                  <a:pt x="4180880" y="5239985"/>
                </a:cubicBezTo>
                <a:lnTo>
                  <a:pt x="4186614" y="5238252"/>
                </a:lnTo>
                <a:cubicBezTo>
                  <a:pt x="4190435" y="5237097"/>
                  <a:pt x="4192347" y="5236520"/>
                  <a:pt x="4192347" y="5236520"/>
                </a:cubicBezTo>
                <a:close/>
                <a:moveTo>
                  <a:pt x="473426" y="5236370"/>
                </a:moveTo>
                <a:lnTo>
                  <a:pt x="469428" y="5243838"/>
                </a:lnTo>
                <a:lnTo>
                  <a:pt x="463696" y="5245574"/>
                </a:lnTo>
                <a:lnTo>
                  <a:pt x="476898" y="5247835"/>
                </a:lnTo>
                <a:cubicBezTo>
                  <a:pt x="484542" y="5245521"/>
                  <a:pt x="488653" y="5245319"/>
                  <a:pt x="489233" y="5247230"/>
                </a:cubicBezTo>
                <a:cubicBezTo>
                  <a:pt x="489811" y="5249141"/>
                  <a:pt x="490765" y="5248854"/>
                  <a:pt x="492097" y="5246364"/>
                </a:cubicBezTo>
                <a:cubicBezTo>
                  <a:pt x="493430" y="5243873"/>
                  <a:pt x="492852" y="5241962"/>
                  <a:pt x="490362" y="5240631"/>
                </a:cubicBezTo>
                <a:cubicBezTo>
                  <a:pt x="487874" y="5239297"/>
                  <a:pt x="484718" y="5239210"/>
                  <a:pt x="480894" y="5240368"/>
                </a:cubicBezTo>
                <a:cubicBezTo>
                  <a:pt x="477073" y="5241524"/>
                  <a:pt x="474583" y="5240191"/>
                  <a:pt x="473426" y="5236370"/>
                </a:cubicBezTo>
                <a:close/>
                <a:moveTo>
                  <a:pt x="4154478" y="5235450"/>
                </a:moveTo>
                <a:cubicBezTo>
                  <a:pt x="4158301" y="5234295"/>
                  <a:pt x="4160500" y="5234673"/>
                  <a:pt x="4161078" y="5236584"/>
                </a:cubicBezTo>
                <a:cubicBezTo>
                  <a:pt x="4161657" y="5238494"/>
                  <a:pt x="4160034" y="5240028"/>
                  <a:pt x="4156211" y="5241184"/>
                </a:cubicBezTo>
                <a:cubicBezTo>
                  <a:pt x="4152388" y="5242339"/>
                  <a:pt x="4150478" y="5242916"/>
                  <a:pt x="4150478" y="5242916"/>
                </a:cubicBezTo>
                <a:close/>
                <a:moveTo>
                  <a:pt x="3558414" y="5234964"/>
                </a:moveTo>
                <a:cubicBezTo>
                  <a:pt x="3554591" y="5236121"/>
                  <a:pt x="3550769" y="5237277"/>
                  <a:pt x="3546947" y="5238435"/>
                </a:cubicBezTo>
                <a:cubicBezTo>
                  <a:pt x="3543125" y="5239592"/>
                  <a:pt x="3538724" y="5238837"/>
                  <a:pt x="3533745" y="5236173"/>
                </a:cubicBezTo>
                <a:close/>
                <a:moveTo>
                  <a:pt x="354085" y="5234947"/>
                </a:moveTo>
                <a:lnTo>
                  <a:pt x="342620" y="5238418"/>
                </a:lnTo>
                <a:cubicBezTo>
                  <a:pt x="343776" y="5242240"/>
                  <a:pt x="346265" y="5243572"/>
                  <a:pt x="350088" y="5242415"/>
                </a:cubicBezTo>
                <a:cubicBezTo>
                  <a:pt x="353910" y="5241258"/>
                  <a:pt x="355244" y="5238768"/>
                  <a:pt x="354085" y="5234947"/>
                </a:cubicBezTo>
                <a:close/>
                <a:moveTo>
                  <a:pt x="3213591" y="5232957"/>
                </a:moveTo>
                <a:lnTo>
                  <a:pt x="3221060" y="5236954"/>
                </a:lnTo>
                <a:cubicBezTo>
                  <a:pt x="3229861" y="5238463"/>
                  <a:pt x="3236173" y="5238639"/>
                  <a:pt x="3239996" y="5237481"/>
                </a:cubicBezTo>
                <a:lnTo>
                  <a:pt x="3253197" y="5239743"/>
                </a:lnTo>
                <a:cubicBezTo>
                  <a:pt x="3253197" y="5239743"/>
                  <a:pt x="3253776" y="5241655"/>
                  <a:pt x="3254933" y="5245477"/>
                </a:cubicBezTo>
                <a:cubicBezTo>
                  <a:pt x="3256089" y="5249299"/>
                  <a:pt x="3256669" y="5251210"/>
                  <a:pt x="3256669" y="5251210"/>
                </a:cubicBezTo>
                <a:cubicBezTo>
                  <a:pt x="3256669" y="5251210"/>
                  <a:pt x="3258579" y="5250631"/>
                  <a:pt x="3262401" y="5249474"/>
                </a:cubicBezTo>
                <a:lnTo>
                  <a:pt x="3269870" y="5253471"/>
                </a:lnTo>
                <a:lnTo>
                  <a:pt x="3283070" y="5255734"/>
                </a:lnTo>
                <a:lnTo>
                  <a:pt x="3294538" y="5252261"/>
                </a:lnTo>
                <a:lnTo>
                  <a:pt x="3284806" y="5261465"/>
                </a:lnTo>
                <a:cubicBezTo>
                  <a:pt x="3276006" y="5259959"/>
                  <a:pt x="3269696" y="5259783"/>
                  <a:pt x="3265872" y="5260940"/>
                </a:cubicBezTo>
                <a:cubicBezTo>
                  <a:pt x="3265872" y="5260940"/>
                  <a:pt x="3265293" y="5259028"/>
                  <a:pt x="3264136" y="5255208"/>
                </a:cubicBezTo>
                <a:lnTo>
                  <a:pt x="3258404" y="5256943"/>
                </a:lnTo>
                <a:cubicBezTo>
                  <a:pt x="3259561" y="5260764"/>
                  <a:pt x="3256028" y="5262877"/>
                  <a:pt x="3247804" y="5263279"/>
                </a:cubicBezTo>
                <a:cubicBezTo>
                  <a:pt x="3239584" y="5263684"/>
                  <a:pt x="3234227" y="5263219"/>
                  <a:pt x="3231738" y="5261886"/>
                </a:cubicBezTo>
                <a:cubicBezTo>
                  <a:pt x="3229247" y="5260554"/>
                  <a:pt x="3224181" y="5261044"/>
                  <a:pt x="3216537" y="5263359"/>
                </a:cubicBezTo>
                <a:cubicBezTo>
                  <a:pt x="3208893" y="5265672"/>
                  <a:pt x="3205069" y="5266829"/>
                  <a:pt x="3205069" y="5266829"/>
                </a:cubicBezTo>
                <a:lnTo>
                  <a:pt x="3224532" y="5248421"/>
                </a:lnTo>
                <a:lnTo>
                  <a:pt x="3228529" y="5240952"/>
                </a:lnTo>
                <a:lnTo>
                  <a:pt x="3215328" y="5238690"/>
                </a:lnTo>
                <a:lnTo>
                  <a:pt x="3209594" y="5240427"/>
                </a:lnTo>
                <a:close/>
                <a:moveTo>
                  <a:pt x="5527619" y="5232601"/>
                </a:moveTo>
                <a:lnTo>
                  <a:pt x="5519740" y="5240054"/>
                </a:lnTo>
                <a:cubicBezTo>
                  <a:pt x="5524719" y="5242719"/>
                  <a:pt x="5532753" y="5243416"/>
                  <a:pt x="5543843" y="5242145"/>
                </a:cubicBezTo>
                <a:lnTo>
                  <a:pt x="5557739" y="5238964"/>
                </a:lnTo>
                <a:lnTo>
                  <a:pt x="5535671" y="5235285"/>
                </a:lnTo>
                <a:close/>
                <a:moveTo>
                  <a:pt x="5369241" y="5232198"/>
                </a:moveTo>
                <a:cubicBezTo>
                  <a:pt x="5360441" y="5230690"/>
                  <a:pt x="5356328" y="5230891"/>
                  <a:pt x="5356908" y="5232802"/>
                </a:cubicBezTo>
                <a:cubicBezTo>
                  <a:pt x="5357486" y="5234713"/>
                  <a:pt x="5354908" y="5236536"/>
                  <a:pt x="5349175" y="5238273"/>
                </a:cubicBezTo>
                <a:cubicBezTo>
                  <a:pt x="5343443" y="5240008"/>
                  <a:pt x="5340575" y="5240875"/>
                  <a:pt x="5340575" y="5240875"/>
                </a:cubicBezTo>
                <a:lnTo>
                  <a:pt x="5320568" y="5239139"/>
                </a:lnTo>
                <a:lnTo>
                  <a:pt x="5322661" y="5240259"/>
                </a:lnTo>
                <a:cubicBezTo>
                  <a:pt x="5325151" y="5241592"/>
                  <a:pt x="5328307" y="5241680"/>
                  <a:pt x="5332129" y="5240524"/>
                </a:cubicBezTo>
                <a:cubicBezTo>
                  <a:pt x="5333286" y="5244345"/>
                  <a:pt x="5340177" y="5246431"/>
                  <a:pt x="5352799" y="5246783"/>
                </a:cubicBezTo>
                <a:lnTo>
                  <a:pt x="5371733" y="5247308"/>
                </a:lnTo>
                <a:cubicBezTo>
                  <a:pt x="5372891" y="5251131"/>
                  <a:pt x="5376336" y="5252175"/>
                  <a:pt x="5382069" y="5250440"/>
                </a:cubicBezTo>
                <a:cubicBezTo>
                  <a:pt x="5387802" y="5248703"/>
                  <a:pt x="5391913" y="5248501"/>
                  <a:pt x="5394403" y="5249834"/>
                </a:cubicBezTo>
                <a:cubicBezTo>
                  <a:pt x="5395647" y="5250500"/>
                  <a:pt x="5398637" y="5250899"/>
                  <a:pt x="5403371" y="5251031"/>
                </a:cubicBezTo>
                <a:cubicBezTo>
                  <a:pt x="5408103" y="5251162"/>
                  <a:pt x="5414582" y="5251027"/>
                  <a:pt x="5422805" y="5250624"/>
                </a:cubicBezTo>
                <a:lnTo>
                  <a:pt x="5431658" y="5247944"/>
                </a:lnTo>
                <a:lnTo>
                  <a:pt x="5430384" y="5248109"/>
                </a:lnTo>
                <a:cubicBezTo>
                  <a:pt x="5422161" y="5248512"/>
                  <a:pt x="5417760" y="5247759"/>
                  <a:pt x="5417183" y="5245847"/>
                </a:cubicBezTo>
                <a:cubicBezTo>
                  <a:pt x="5416604" y="5243936"/>
                  <a:pt x="5414402" y="5243560"/>
                  <a:pt x="5410582" y="5244716"/>
                </a:cubicBezTo>
                <a:cubicBezTo>
                  <a:pt x="5406759" y="5245873"/>
                  <a:pt x="5403604" y="5245786"/>
                  <a:pt x="5401114" y="5244454"/>
                </a:cubicBezTo>
                <a:cubicBezTo>
                  <a:pt x="5398625" y="5243120"/>
                  <a:pt x="5397378" y="5242454"/>
                  <a:pt x="5397378" y="5242454"/>
                </a:cubicBezTo>
                <a:lnTo>
                  <a:pt x="5376709" y="5236195"/>
                </a:lnTo>
                <a:close/>
                <a:moveTo>
                  <a:pt x="1418975" y="5231754"/>
                </a:moveTo>
                <a:lnTo>
                  <a:pt x="1417216" y="5232288"/>
                </a:lnTo>
                <a:lnTo>
                  <a:pt x="1430418" y="5234548"/>
                </a:lnTo>
                <a:lnTo>
                  <a:pt x="1430823" y="5233790"/>
                </a:lnTo>
                <a:close/>
                <a:moveTo>
                  <a:pt x="4084474" y="5231578"/>
                </a:moveTo>
                <a:lnTo>
                  <a:pt x="4086208" y="5237312"/>
                </a:lnTo>
                <a:cubicBezTo>
                  <a:pt x="4085052" y="5233490"/>
                  <a:pt x="4082562" y="5232155"/>
                  <a:pt x="4078741" y="5233311"/>
                </a:cubicBezTo>
                <a:close/>
                <a:moveTo>
                  <a:pt x="731693" y="5231258"/>
                </a:moveTo>
                <a:lnTo>
                  <a:pt x="735040" y="5232272"/>
                </a:lnTo>
                <a:lnTo>
                  <a:pt x="738329" y="5232363"/>
                </a:lnTo>
                <a:lnTo>
                  <a:pt x="736520" y="5231394"/>
                </a:lnTo>
                <a:close/>
                <a:moveTo>
                  <a:pt x="5498202" y="5230927"/>
                </a:moveTo>
                <a:cubicBezTo>
                  <a:pt x="5496002" y="5230551"/>
                  <a:pt x="5494496" y="5230747"/>
                  <a:pt x="5493685" y="5231513"/>
                </a:cubicBezTo>
                <a:cubicBezTo>
                  <a:pt x="5492874" y="5232280"/>
                  <a:pt x="5492759" y="5233619"/>
                  <a:pt x="5493337" y="5235531"/>
                </a:cubicBezTo>
                <a:cubicBezTo>
                  <a:pt x="5490672" y="5240509"/>
                  <a:pt x="5491250" y="5242419"/>
                  <a:pt x="5495073" y="5241262"/>
                </a:cubicBezTo>
                <a:lnTo>
                  <a:pt x="5506538" y="5237792"/>
                </a:lnTo>
                <a:cubicBezTo>
                  <a:pt x="5505380" y="5233971"/>
                  <a:pt x="5502602" y="5231683"/>
                  <a:pt x="5498202" y="5230927"/>
                </a:cubicBezTo>
                <a:close/>
                <a:moveTo>
                  <a:pt x="8137671" y="5230890"/>
                </a:moveTo>
                <a:cubicBezTo>
                  <a:pt x="8142739" y="5230402"/>
                  <a:pt x="8150628" y="5230624"/>
                  <a:pt x="8161340" y="5231558"/>
                </a:cubicBezTo>
                <a:lnTo>
                  <a:pt x="8170540" y="5241292"/>
                </a:lnTo>
                <a:cubicBezTo>
                  <a:pt x="8158494" y="5242847"/>
                  <a:pt x="8149170" y="5243058"/>
                  <a:pt x="8142571" y="5241924"/>
                </a:cubicBezTo>
                <a:cubicBezTo>
                  <a:pt x="8135971" y="5240789"/>
                  <a:pt x="8132093" y="5238311"/>
                  <a:pt x="8130938" y="5234491"/>
                </a:cubicBezTo>
                <a:cubicBezTo>
                  <a:pt x="8130360" y="5232578"/>
                  <a:pt x="8132605" y="5231378"/>
                  <a:pt x="8137671" y="5230890"/>
                </a:cubicBezTo>
                <a:close/>
                <a:moveTo>
                  <a:pt x="5274568" y="5229565"/>
                </a:moveTo>
                <a:cubicBezTo>
                  <a:pt x="5270746" y="5230723"/>
                  <a:pt x="5266923" y="5231879"/>
                  <a:pt x="5263100" y="5233038"/>
                </a:cubicBezTo>
                <a:lnTo>
                  <a:pt x="5264413" y="5237373"/>
                </a:lnTo>
                <a:lnTo>
                  <a:pt x="5269592" y="5240679"/>
                </a:lnTo>
                <a:cubicBezTo>
                  <a:pt x="5274571" y="5243345"/>
                  <a:pt x="5281461" y="5245432"/>
                  <a:pt x="5290262" y="5246939"/>
                </a:cubicBezTo>
                <a:cubicBezTo>
                  <a:pt x="5299063" y="5248448"/>
                  <a:pt x="5304129" y="5247956"/>
                  <a:pt x="5305462" y="5245466"/>
                </a:cubicBezTo>
                <a:lnTo>
                  <a:pt x="5317744" y="5238894"/>
                </a:lnTo>
                <a:lnTo>
                  <a:pt x="5308439" y="5238087"/>
                </a:lnTo>
                <a:cubicBezTo>
                  <a:pt x="5298480" y="5232758"/>
                  <a:pt x="5291591" y="5230670"/>
                  <a:pt x="5287769" y="5231827"/>
                </a:cubicBezTo>
                <a:close/>
                <a:moveTo>
                  <a:pt x="1386561" y="5228904"/>
                </a:moveTo>
                <a:lnTo>
                  <a:pt x="1384365" y="5229568"/>
                </a:lnTo>
                <a:lnTo>
                  <a:pt x="1385080" y="5229499"/>
                </a:lnTo>
                <a:lnTo>
                  <a:pt x="1386667" y="5229018"/>
                </a:lnTo>
                <a:close/>
                <a:moveTo>
                  <a:pt x="955849" y="5228012"/>
                </a:moveTo>
                <a:lnTo>
                  <a:pt x="954533" y="5228074"/>
                </a:lnTo>
                <a:lnTo>
                  <a:pt x="953184" y="5228096"/>
                </a:lnTo>
                <a:lnTo>
                  <a:pt x="953053" y="5228858"/>
                </a:lnTo>
                <a:close/>
                <a:moveTo>
                  <a:pt x="3643882" y="5227865"/>
                </a:moveTo>
                <a:cubicBezTo>
                  <a:pt x="3647706" y="5226707"/>
                  <a:pt x="3649905" y="5227084"/>
                  <a:pt x="3650483" y="5228996"/>
                </a:cubicBezTo>
                <a:cubicBezTo>
                  <a:pt x="3651062" y="5230908"/>
                  <a:pt x="3650395" y="5232152"/>
                  <a:pt x="3648484" y="5232731"/>
                </a:cubicBezTo>
                <a:cubicBezTo>
                  <a:pt x="3646573" y="5233309"/>
                  <a:pt x="3645040" y="5231687"/>
                  <a:pt x="3643882" y="5227865"/>
                </a:cubicBezTo>
                <a:close/>
                <a:moveTo>
                  <a:pt x="1515887" y="5227450"/>
                </a:moveTo>
                <a:lnTo>
                  <a:pt x="1510154" y="5229185"/>
                </a:lnTo>
                <a:cubicBezTo>
                  <a:pt x="1511311" y="5233008"/>
                  <a:pt x="1513801" y="5234340"/>
                  <a:pt x="1517622" y="5233184"/>
                </a:cubicBezTo>
                <a:close/>
                <a:moveTo>
                  <a:pt x="4058074" y="5227043"/>
                </a:moveTo>
                <a:lnTo>
                  <a:pt x="4071273" y="5229311"/>
                </a:lnTo>
                <a:lnTo>
                  <a:pt x="4065539" y="5231043"/>
                </a:lnTo>
                <a:cubicBezTo>
                  <a:pt x="4061716" y="5232199"/>
                  <a:pt x="4057895" y="5233354"/>
                  <a:pt x="4054073" y="5234510"/>
                </a:cubicBezTo>
                <a:close/>
                <a:moveTo>
                  <a:pt x="4017338" y="5226840"/>
                </a:moveTo>
                <a:cubicBezTo>
                  <a:pt x="4019247" y="5226263"/>
                  <a:pt x="4021448" y="5226641"/>
                  <a:pt x="4023938" y="5227975"/>
                </a:cubicBezTo>
                <a:cubicBezTo>
                  <a:pt x="4026427" y="5229309"/>
                  <a:pt x="4025759" y="5230553"/>
                  <a:pt x="4021937" y="5231707"/>
                </a:cubicBezTo>
                <a:lnTo>
                  <a:pt x="4014470" y="5227708"/>
                </a:lnTo>
                <a:cubicBezTo>
                  <a:pt x="4014470" y="5227708"/>
                  <a:pt x="4015424" y="5227419"/>
                  <a:pt x="4017338" y="5226840"/>
                </a:cubicBezTo>
                <a:close/>
                <a:moveTo>
                  <a:pt x="4839828" y="5226837"/>
                </a:moveTo>
                <a:lnTo>
                  <a:pt x="4841564" y="5232570"/>
                </a:lnTo>
                <a:lnTo>
                  <a:pt x="4849030" y="5236567"/>
                </a:lnTo>
                <a:close/>
                <a:moveTo>
                  <a:pt x="1478092" y="5226639"/>
                </a:moveTo>
                <a:lnTo>
                  <a:pt x="1464297" y="5227310"/>
                </a:lnTo>
                <a:lnTo>
                  <a:pt x="1454550" y="5228249"/>
                </a:lnTo>
                <a:lnTo>
                  <a:pt x="1460818" y="5231604"/>
                </a:lnTo>
                <a:cubicBezTo>
                  <a:pt x="1464640" y="5230447"/>
                  <a:pt x="1467507" y="5229580"/>
                  <a:pt x="1469418" y="5229001"/>
                </a:cubicBezTo>
                <a:cubicBezTo>
                  <a:pt x="1471329" y="5228422"/>
                  <a:pt x="1474774" y="5229465"/>
                  <a:pt x="1479754" y="5232130"/>
                </a:cubicBezTo>
                <a:close/>
                <a:moveTo>
                  <a:pt x="5183625" y="5224225"/>
                </a:moveTo>
                <a:cubicBezTo>
                  <a:pt x="5185537" y="5223647"/>
                  <a:pt x="5186781" y="5224314"/>
                  <a:pt x="5187359" y="5226226"/>
                </a:cubicBezTo>
                <a:cubicBezTo>
                  <a:pt x="5187647" y="5227181"/>
                  <a:pt x="5187242" y="5227565"/>
                  <a:pt x="5186142" y="5227375"/>
                </a:cubicBezTo>
                <a:cubicBezTo>
                  <a:pt x="5185041" y="5227187"/>
                  <a:pt x="5183248" y="5226425"/>
                  <a:pt x="5180758" y="5225092"/>
                </a:cubicBezTo>
                <a:cubicBezTo>
                  <a:pt x="5180758" y="5225092"/>
                  <a:pt x="5181714" y="5224802"/>
                  <a:pt x="5183625" y="5224225"/>
                </a:cubicBezTo>
                <a:close/>
                <a:moveTo>
                  <a:pt x="3281018" y="5223108"/>
                </a:moveTo>
                <a:cubicBezTo>
                  <a:pt x="3283667" y="5221522"/>
                  <a:pt x="3291592" y="5221861"/>
                  <a:pt x="3304794" y="5224123"/>
                </a:cubicBezTo>
                <a:cubicBezTo>
                  <a:pt x="3326218" y="5225982"/>
                  <a:pt x="3338841" y="5226333"/>
                  <a:pt x="3342663" y="5225176"/>
                </a:cubicBezTo>
                <a:cubicBezTo>
                  <a:pt x="3346485" y="5224018"/>
                  <a:pt x="3348976" y="5225351"/>
                  <a:pt x="3350132" y="5229175"/>
                </a:cubicBezTo>
                <a:cubicBezTo>
                  <a:pt x="3346310" y="5230331"/>
                  <a:pt x="3342490" y="5231488"/>
                  <a:pt x="3338666" y="5232644"/>
                </a:cubicBezTo>
                <a:cubicBezTo>
                  <a:pt x="3334844" y="5233802"/>
                  <a:pt x="3329777" y="5234293"/>
                  <a:pt x="3323466" y="5234117"/>
                </a:cubicBezTo>
                <a:cubicBezTo>
                  <a:pt x="3317155" y="5233941"/>
                  <a:pt x="3309598" y="5233100"/>
                  <a:pt x="3300797" y="5231592"/>
                </a:cubicBezTo>
                <a:cubicBezTo>
                  <a:pt x="3287016" y="5227420"/>
                  <a:pt x="3280126" y="5225332"/>
                  <a:pt x="3280126" y="5225332"/>
                </a:cubicBezTo>
                <a:cubicBezTo>
                  <a:pt x="3279838" y="5224377"/>
                  <a:pt x="3280134" y="5223635"/>
                  <a:pt x="3281018" y="5223108"/>
                </a:cubicBezTo>
                <a:close/>
                <a:moveTo>
                  <a:pt x="2647287" y="5222899"/>
                </a:moveTo>
                <a:cubicBezTo>
                  <a:pt x="2647287" y="5222899"/>
                  <a:pt x="2645377" y="5223478"/>
                  <a:pt x="2641554" y="5224635"/>
                </a:cubicBezTo>
                <a:lnTo>
                  <a:pt x="2643290" y="5230367"/>
                </a:lnTo>
                <a:close/>
                <a:moveTo>
                  <a:pt x="3848692" y="5222190"/>
                </a:moveTo>
                <a:lnTo>
                  <a:pt x="3814294" y="5232603"/>
                </a:lnTo>
                <a:lnTo>
                  <a:pt x="3805090" y="5222871"/>
                </a:lnTo>
                <a:cubicBezTo>
                  <a:pt x="3810068" y="5225537"/>
                  <a:pt x="3818581" y="5226090"/>
                  <a:pt x="3830625" y="5224528"/>
                </a:cubicBezTo>
                <a:cubicBezTo>
                  <a:pt x="3842670" y="5222970"/>
                  <a:pt x="3848692" y="5222190"/>
                  <a:pt x="3848692" y="5222190"/>
                </a:cubicBezTo>
                <a:close/>
                <a:moveTo>
                  <a:pt x="5250705" y="5222115"/>
                </a:moveTo>
                <a:lnTo>
                  <a:pt x="5249139" y="5225039"/>
                </a:lnTo>
                <a:lnTo>
                  <a:pt x="5279432" y="5224964"/>
                </a:lnTo>
                <a:lnTo>
                  <a:pt x="5281930" y="5224537"/>
                </a:lnTo>
                <a:close/>
                <a:moveTo>
                  <a:pt x="852395" y="5221401"/>
                </a:moveTo>
                <a:lnTo>
                  <a:pt x="850806" y="5221881"/>
                </a:lnTo>
                <a:lnTo>
                  <a:pt x="850912" y="5222229"/>
                </a:lnTo>
                <a:lnTo>
                  <a:pt x="860211" y="5222083"/>
                </a:lnTo>
                <a:close/>
                <a:moveTo>
                  <a:pt x="3974869" y="5220903"/>
                </a:moveTo>
                <a:cubicBezTo>
                  <a:pt x="3978690" y="5219749"/>
                  <a:pt x="3981179" y="5221083"/>
                  <a:pt x="3982335" y="5224905"/>
                </a:cubicBezTo>
                <a:cubicBezTo>
                  <a:pt x="3982335" y="5224905"/>
                  <a:pt x="3980423" y="5225482"/>
                  <a:pt x="3976602" y="5226637"/>
                </a:cubicBezTo>
                <a:close/>
                <a:moveTo>
                  <a:pt x="8861979" y="5220402"/>
                </a:moveTo>
                <a:lnTo>
                  <a:pt x="8869421" y="5227843"/>
                </a:lnTo>
                <a:cubicBezTo>
                  <a:pt x="8864459" y="5227844"/>
                  <a:pt x="8860738" y="5226603"/>
                  <a:pt x="8858259" y="5224123"/>
                </a:cubicBezTo>
                <a:cubicBezTo>
                  <a:pt x="8855779" y="5221643"/>
                  <a:pt x="8854538" y="5220403"/>
                  <a:pt x="8854538" y="5220403"/>
                </a:cubicBezTo>
                <a:close/>
                <a:moveTo>
                  <a:pt x="3936998" y="5219834"/>
                </a:moveTo>
                <a:cubicBezTo>
                  <a:pt x="3944645" y="5217523"/>
                  <a:pt x="3950955" y="5217702"/>
                  <a:pt x="3955933" y="5220370"/>
                </a:cubicBezTo>
                <a:lnTo>
                  <a:pt x="3957668" y="5226103"/>
                </a:lnTo>
                <a:cubicBezTo>
                  <a:pt x="3951933" y="5227835"/>
                  <a:pt x="3947345" y="5228180"/>
                  <a:pt x="3943899" y="5227134"/>
                </a:cubicBezTo>
                <a:cubicBezTo>
                  <a:pt x="3940454" y="5226090"/>
                  <a:pt x="3938153" y="5223658"/>
                  <a:pt x="3936998" y="5219834"/>
                </a:cubicBezTo>
                <a:close/>
                <a:moveTo>
                  <a:pt x="589044" y="5219651"/>
                </a:moveTo>
                <a:cubicBezTo>
                  <a:pt x="590200" y="5223473"/>
                  <a:pt x="589823" y="5225673"/>
                  <a:pt x="587912" y="5226251"/>
                </a:cubicBezTo>
                <a:cubicBezTo>
                  <a:pt x="586000" y="5226829"/>
                  <a:pt x="584467" y="5225207"/>
                  <a:pt x="583312" y="5221383"/>
                </a:cubicBezTo>
                <a:cubicBezTo>
                  <a:pt x="587134" y="5220229"/>
                  <a:pt x="589044" y="5219651"/>
                  <a:pt x="589044" y="5219651"/>
                </a:cubicBezTo>
                <a:close/>
                <a:moveTo>
                  <a:pt x="3918065" y="5219299"/>
                </a:moveTo>
                <a:lnTo>
                  <a:pt x="3925531" y="5223300"/>
                </a:lnTo>
                <a:lnTo>
                  <a:pt x="3908329" y="5228499"/>
                </a:lnTo>
                <a:close/>
                <a:moveTo>
                  <a:pt x="2103137" y="5218819"/>
                </a:moveTo>
                <a:lnTo>
                  <a:pt x="2102158" y="5219115"/>
                </a:lnTo>
                <a:lnTo>
                  <a:pt x="2103237" y="5219144"/>
                </a:lnTo>
                <a:close/>
                <a:moveTo>
                  <a:pt x="4607853" y="5218612"/>
                </a:moveTo>
                <a:lnTo>
                  <a:pt x="4599303" y="5219718"/>
                </a:lnTo>
                <a:lnTo>
                  <a:pt x="4610980" y="5219147"/>
                </a:lnTo>
                <a:close/>
                <a:moveTo>
                  <a:pt x="5056404" y="5218007"/>
                </a:moveTo>
                <a:lnTo>
                  <a:pt x="5055950" y="5220646"/>
                </a:lnTo>
                <a:lnTo>
                  <a:pt x="5060082" y="5221898"/>
                </a:lnTo>
                <a:close/>
                <a:moveTo>
                  <a:pt x="760589" y="5217862"/>
                </a:moveTo>
                <a:cubicBezTo>
                  <a:pt x="757521" y="5214617"/>
                  <a:pt x="754656" y="5215484"/>
                  <a:pt x="751989" y="5220463"/>
                </a:cubicBezTo>
                <a:lnTo>
                  <a:pt x="753720" y="5226194"/>
                </a:lnTo>
                <a:cubicBezTo>
                  <a:pt x="757543" y="5225040"/>
                  <a:pt x="759744" y="5225419"/>
                  <a:pt x="760322" y="5227330"/>
                </a:cubicBezTo>
                <a:cubicBezTo>
                  <a:pt x="760898" y="5229241"/>
                  <a:pt x="759276" y="5230773"/>
                  <a:pt x="755454" y="5231931"/>
                </a:cubicBezTo>
                <a:lnTo>
                  <a:pt x="752696" y="5232763"/>
                </a:lnTo>
                <a:lnTo>
                  <a:pt x="753976" y="5232798"/>
                </a:lnTo>
                <a:lnTo>
                  <a:pt x="765442" y="5229327"/>
                </a:lnTo>
                <a:cubicBezTo>
                  <a:pt x="774243" y="5230836"/>
                  <a:pt x="779309" y="5230346"/>
                  <a:pt x="780642" y="5227855"/>
                </a:cubicBezTo>
                <a:lnTo>
                  <a:pt x="791805" y="5227307"/>
                </a:lnTo>
                <a:lnTo>
                  <a:pt x="791592" y="5227264"/>
                </a:lnTo>
                <a:cubicBezTo>
                  <a:pt x="795412" y="5226109"/>
                  <a:pt x="799235" y="5224954"/>
                  <a:pt x="803058" y="5223799"/>
                </a:cubicBezTo>
                <a:cubicBezTo>
                  <a:pt x="803058" y="5223799"/>
                  <a:pt x="805546" y="5225132"/>
                  <a:pt x="810526" y="5227800"/>
                </a:cubicBezTo>
                <a:lnTo>
                  <a:pt x="809979" y="5228363"/>
                </a:lnTo>
                <a:lnTo>
                  <a:pt x="820511" y="5225174"/>
                </a:lnTo>
                <a:cubicBezTo>
                  <a:pt x="825489" y="5227838"/>
                  <a:pt x="827979" y="5229171"/>
                  <a:pt x="827979" y="5229171"/>
                </a:cubicBezTo>
                <a:cubicBezTo>
                  <a:pt x="830645" y="5224192"/>
                  <a:pt x="833887" y="5221124"/>
                  <a:pt x="837710" y="5219967"/>
                </a:cubicBezTo>
                <a:lnTo>
                  <a:pt x="837604" y="5219615"/>
                </a:lnTo>
                <a:lnTo>
                  <a:pt x="827726" y="5222600"/>
                </a:lnTo>
                <a:cubicBezTo>
                  <a:pt x="823904" y="5223755"/>
                  <a:pt x="817591" y="5223578"/>
                  <a:pt x="808791" y="5222065"/>
                </a:cubicBezTo>
                <a:cubicBezTo>
                  <a:pt x="787368" y="5220197"/>
                  <a:pt x="774745" y="5219840"/>
                  <a:pt x="770924" y="5220995"/>
                </a:cubicBezTo>
                <a:cubicBezTo>
                  <a:pt x="767099" y="5222151"/>
                  <a:pt x="767677" y="5224063"/>
                  <a:pt x="772657" y="5226730"/>
                </a:cubicBezTo>
                <a:lnTo>
                  <a:pt x="766923" y="5228463"/>
                </a:lnTo>
                <a:lnTo>
                  <a:pt x="765188" y="5222729"/>
                </a:lnTo>
                <a:cubicBezTo>
                  <a:pt x="765188" y="5222729"/>
                  <a:pt x="763656" y="5221107"/>
                  <a:pt x="760589" y="5217862"/>
                </a:cubicBezTo>
                <a:close/>
                <a:moveTo>
                  <a:pt x="2439007" y="5217108"/>
                </a:moveTo>
                <a:cubicBezTo>
                  <a:pt x="2435185" y="5218267"/>
                  <a:pt x="2433852" y="5220756"/>
                  <a:pt x="2435009" y="5224577"/>
                </a:cubicBezTo>
                <a:lnTo>
                  <a:pt x="2446475" y="5221106"/>
                </a:lnTo>
                <a:close/>
                <a:moveTo>
                  <a:pt x="3904864" y="5217032"/>
                </a:moveTo>
                <a:lnTo>
                  <a:pt x="3900864" y="5224499"/>
                </a:lnTo>
                <a:cubicBezTo>
                  <a:pt x="3900864" y="5224499"/>
                  <a:pt x="3898374" y="5223166"/>
                  <a:pt x="3893396" y="5220498"/>
                </a:cubicBezTo>
                <a:close/>
                <a:moveTo>
                  <a:pt x="4567062" y="5216673"/>
                </a:moveTo>
                <a:lnTo>
                  <a:pt x="4564841" y="5217772"/>
                </a:lnTo>
                <a:cubicBezTo>
                  <a:pt x="4565130" y="5218727"/>
                  <a:pt x="4568429" y="5219292"/>
                  <a:pt x="4574741" y="5219468"/>
                </a:cubicBezTo>
                <a:lnTo>
                  <a:pt x="4582372" y="5219681"/>
                </a:lnTo>
                <a:lnTo>
                  <a:pt x="4569986" y="5217559"/>
                </a:lnTo>
                <a:close/>
                <a:moveTo>
                  <a:pt x="2175657" y="5215473"/>
                </a:moveTo>
                <a:lnTo>
                  <a:pt x="2177392" y="5221206"/>
                </a:lnTo>
                <a:lnTo>
                  <a:pt x="2178820" y="5220774"/>
                </a:lnTo>
                <a:lnTo>
                  <a:pt x="2177231" y="5215517"/>
                </a:lnTo>
                <a:close/>
                <a:moveTo>
                  <a:pt x="5344617" y="5215384"/>
                </a:moveTo>
                <a:lnTo>
                  <a:pt x="5335654" y="5215988"/>
                </a:lnTo>
                <a:lnTo>
                  <a:pt x="5335489" y="5215869"/>
                </a:lnTo>
                <a:lnTo>
                  <a:pt x="5326270" y="5218656"/>
                </a:lnTo>
                <a:lnTo>
                  <a:pt x="5333632" y="5217944"/>
                </a:lnTo>
                <a:lnTo>
                  <a:pt x="5346544" y="5217310"/>
                </a:lnTo>
                <a:close/>
                <a:moveTo>
                  <a:pt x="8832214" y="5212961"/>
                </a:moveTo>
                <a:lnTo>
                  <a:pt x="8832214" y="5220403"/>
                </a:lnTo>
                <a:lnTo>
                  <a:pt x="8824772" y="5212961"/>
                </a:lnTo>
                <a:close/>
                <a:moveTo>
                  <a:pt x="5361157" y="5212961"/>
                </a:moveTo>
                <a:lnTo>
                  <a:pt x="5357077" y="5214196"/>
                </a:lnTo>
                <a:lnTo>
                  <a:pt x="5357077" y="5216795"/>
                </a:lnTo>
                <a:lnTo>
                  <a:pt x="5358301" y="5216735"/>
                </a:lnTo>
                <a:lnTo>
                  <a:pt x="5360035" y="5222467"/>
                </a:lnTo>
                <a:cubicBezTo>
                  <a:pt x="5368837" y="5223975"/>
                  <a:pt x="5375727" y="5226062"/>
                  <a:pt x="5380706" y="5228727"/>
                </a:cubicBezTo>
                <a:cubicBezTo>
                  <a:pt x="5385687" y="5231392"/>
                  <a:pt x="5394486" y="5232900"/>
                  <a:pt x="5407110" y="5233251"/>
                </a:cubicBezTo>
                <a:cubicBezTo>
                  <a:pt x="5419733" y="5233602"/>
                  <a:pt x="5427579" y="5235399"/>
                  <a:pt x="5430647" y="5238641"/>
                </a:cubicBezTo>
                <a:cubicBezTo>
                  <a:pt x="5433715" y="5241885"/>
                  <a:pt x="5436204" y="5243218"/>
                  <a:pt x="5438116" y="5242640"/>
                </a:cubicBezTo>
                <a:cubicBezTo>
                  <a:pt x="5440027" y="5242060"/>
                  <a:pt x="5444138" y="5241860"/>
                  <a:pt x="5450450" y="5242035"/>
                </a:cubicBezTo>
                <a:lnTo>
                  <a:pt x="5456287" y="5242197"/>
                </a:lnTo>
                <a:lnTo>
                  <a:pt x="5447999" y="5230480"/>
                </a:lnTo>
                <a:lnTo>
                  <a:pt x="5440531" y="5226482"/>
                </a:lnTo>
                <a:cubicBezTo>
                  <a:pt x="5444352" y="5225325"/>
                  <a:pt x="5453241" y="5223677"/>
                  <a:pt x="5467197" y="5221539"/>
                </a:cubicBezTo>
                <a:lnTo>
                  <a:pt x="5482374" y="5221961"/>
                </a:lnTo>
                <a:lnTo>
                  <a:pt x="5476139" y="5220403"/>
                </a:lnTo>
                <a:cubicBezTo>
                  <a:pt x="5476139" y="5220403"/>
                  <a:pt x="5461257" y="5217922"/>
                  <a:pt x="5431491" y="5212961"/>
                </a:cubicBezTo>
                <a:lnTo>
                  <a:pt x="5401724" y="5212961"/>
                </a:lnTo>
                <a:lnTo>
                  <a:pt x="5409167" y="5220403"/>
                </a:lnTo>
                <a:lnTo>
                  <a:pt x="5401725" y="5227844"/>
                </a:lnTo>
                <a:cubicBezTo>
                  <a:pt x="5396765" y="5222883"/>
                  <a:pt x="5394284" y="5222883"/>
                  <a:pt x="5394284" y="5227844"/>
                </a:cubicBezTo>
                <a:lnTo>
                  <a:pt x="5386843" y="5220403"/>
                </a:lnTo>
                <a:lnTo>
                  <a:pt x="5371960" y="5220403"/>
                </a:lnTo>
                <a:lnTo>
                  <a:pt x="5364517" y="5212961"/>
                </a:lnTo>
                <a:close/>
                <a:moveTo>
                  <a:pt x="2145008" y="5212421"/>
                </a:moveTo>
                <a:lnTo>
                  <a:pt x="2137990" y="5214042"/>
                </a:lnTo>
                <a:lnTo>
                  <a:pt x="2137787" y="5214420"/>
                </a:lnTo>
                <a:lnTo>
                  <a:pt x="2146991" y="5224152"/>
                </a:lnTo>
                <a:cubicBezTo>
                  <a:pt x="2162279" y="5219523"/>
                  <a:pt x="2169923" y="5217209"/>
                  <a:pt x="2169923" y="5217209"/>
                </a:cubicBezTo>
                <a:cubicBezTo>
                  <a:pt x="2168767" y="5213386"/>
                  <a:pt x="2164366" y="5212632"/>
                  <a:pt x="2156721" y="5214946"/>
                </a:cubicBezTo>
                <a:lnTo>
                  <a:pt x="2156254" y="5213402"/>
                </a:lnTo>
                <a:close/>
                <a:moveTo>
                  <a:pt x="2331131" y="5212214"/>
                </a:moveTo>
                <a:cubicBezTo>
                  <a:pt x="2324644" y="5218350"/>
                  <a:pt x="2325802" y="5222174"/>
                  <a:pt x="2334603" y="5223681"/>
                </a:cubicBezTo>
                <a:cubicBezTo>
                  <a:pt x="2338425" y="5222524"/>
                  <a:pt x="2340335" y="5221946"/>
                  <a:pt x="2340335" y="5221946"/>
                </a:cubicBezTo>
                <a:cubicBezTo>
                  <a:pt x="2339178" y="5218124"/>
                  <a:pt x="2338600" y="5216213"/>
                  <a:pt x="2338600" y="5216213"/>
                </a:cubicBezTo>
                <a:close/>
                <a:moveTo>
                  <a:pt x="5142407" y="5212182"/>
                </a:moveTo>
                <a:lnTo>
                  <a:pt x="5155607" y="5214448"/>
                </a:lnTo>
                <a:lnTo>
                  <a:pt x="5130938" y="5215647"/>
                </a:lnTo>
                <a:close/>
                <a:moveTo>
                  <a:pt x="2374734" y="5211532"/>
                </a:moveTo>
                <a:cubicBezTo>
                  <a:pt x="2366510" y="5211935"/>
                  <a:pt x="2360011" y="5212860"/>
                  <a:pt x="2355233" y="5214308"/>
                </a:cubicBezTo>
                <a:cubicBezTo>
                  <a:pt x="2350457" y="5215752"/>
                  <a:pt x="2347401" y="5217721"/>
                  <a:pt x="2346068" y="5220210"/>
                </a:cubicBezTo>
                <a:cubicBezTo>
                  <a:pt x="2346068" y="5220210"/>
                  <a:pt x="2351425" y="5220675"/>
                  <a:pt x="2362137" y="5221605"/>
                </a:cubicBezTo>
                <a:cubicBezTo>
                  <a:pt x="2372849" y="5222533"/>
                  <a:pt x="2384226" y="5222218"/>
                  <a:pt x="2396272" y="5220659"/>
                </a:cubicBezTo>
                <a:cubicBezTo>
                  <a:pt x="2408316" y="5219098"/>
                  <a:pt x="2415293" y="5218029"/>
                  <a:pt x="2417206" y="5217450"/>
                </a:cubicBezTo>
                <a:cubicBezTo>
                  <a:pt x="2419116" y="5216871"/>
                  <a:pt x="2418827" y="5215917"/>
                  <a:pt x="2416337" y="5214584"/>
                </a:cubicBezTo>
                <a:cubicBezTo>
                  <a:pt x="2413848" y="5213251"/>
                  <a:pt x="2410692" y="5213163"/>
                  <a:pt x="2406871" y="5214321"/>
                </a:cubicBezTo>
                <a:cubicBezTo>
                  <a:pt x="2403049" y="5215478"/>
                  <a:pt x="2401138" y="5216056"/>
                  <a:pt x="2401138" y="5216056"/>
                </a:cubicBezTo>
                <a:cubicBezTo>
                  <a:pt x="2399980" y="5212235"/>
                  <a:pt x="2391179" y="5210727"/>
                  <a:pt x="2374734" y="5211532"/>
                </a:cubicBezTo>
                <a:close/>
                <a:moveTo>
                  <a:pt x="4818399" y="5211200"/>
                </a:moveTo>
                <a:lnTo>
                  <a:pt x="4793732" y="5212408"/>
                </a:lnTo>
                <a:lnTo>
                  <a:pt x="4761199" y="5212917"/>
                </a:lnTo>
                <a:lnTo>
                  <a:pt x="4760617" y="5213267"/>
                </a:lnTo>
                <a:cubicBezTo>
                  <a:pt x="4760617" y="5213267"/>
                  <a:pt x="4758706" y="5213844"/>
                  <a:pt x="4754884" y="5215002"/>
                </a:cubicBezTo>
                <a:cubicBezTo>
                  <a:pt x="4751062" y="5216159"/>
                  <a:pt x="4749151" y="5216737"/>
                  <a:pt x="4749151" y="5216737"/>
                </a:cubicBezTo>
                <a:cubicBezTo>
                  <a:pt x="4751465" y="5224381"/>
                  <a:pt x="4756446" y="5227047"/>
                  <a:pt x="4764088" y="5224732"/>
                </a:cubicBezTo>
                <a:lnTo>
                  <a:pt x="4771557" y="5228730"/>
                </a:lnTo>
                <a:lnTo>
                  <a:pt x="4796225" y="5227521"/>
                </a:lnTo>
                <a:cubicBezTo>
                  <a:pt x="4807691" y="5224049"/>
                  <a:pt x="4815913" y="5223647"/>
                  <a:pt x="4820892" y="5226311"/>
                </a:cubicBezTo>
                <a:cubicBezTo>
                  <a:pt x="4825872" y="5228976"/>
                  <a:pt x="4829982" y="5228776"/>
                  <a:pt x="4833228" y="5225707"/>
                </a:cubicBezTo>
                <a:cubicBezTo>
                  <a:pt x="4836470" y="5222638"/>
                  <a:pt x="4836558" y="5219484"/>
                  <a:pt x="4833489" y="5216239"/>
                </a:cubicBezTo>
                <a:cubicBezTo>
                  <a:pt x="4830421" y="5212996"/>
                  <a:pt x="4827556" y="5213864"/>
                  <a:pt x="4824889" y="5218844"/>
                </a:cubicBezTo>
                <a:lnTo>
                  <a:pt x="4823153" y="5213109"/>
                </a:lnTo>
                <a:lnTo>
                  <a:pt x="4824305" y="5211712"/>
                </a:lnTo>
                <a:close/>
                <a:moveTo>
                  <a:pt x="4684879" y="5211161"/>
                </a:moveTo>
                <a:lnTo>
                  <a:pt x="4680880" y="5218630"/>
                </a:lnTo>
                <a:cubicBezTo>
                  <a:pt x="4680880" y="5218630"/>
                  <a:pt x="4680302" y="5216718"/>
                  <a:pt x="4679145" y="5212896"/>
                </a:cubicBezTo>
                <a:cubicBezTo>
                  <a:pt x="4682966" y="5211739"/>
                  <a:pt x="4684879" y="5211161"/>
                  <a:pt x="4684879" y="5211161"/>
                </a:cubicBezTo>
                <a:close/>
                <a:moveTo>
                  <a:pt x="4207221" y="5210753"/>
                </a:moveTo>
                <a:lnTo>
                  <a:pt x="4219431" y="5217288"/>
                </a:lnTo>
                <a:lnTo>
                  <a:pt x="4224892" y="5214588"/>
                </a:lnTo>
                <a:lnTo>
                  <a:pt x="4209250" y="5211203"/>
                </a:lnTo>
                <a:close/>
                <a:moveTo>
                  <a:pt x="3225585" y="5210551"/>
                </a:moveTo>
                <a:lnTo>
                  <a:pt x="3221587" y="5218020"/>
                </a:lnTo>
                <a:lnTo>
                  <a:pt x="3219850" y="5212286"/>
                </a:lnTo>
                <a:cubicBezTo>
                  <a:pt x="3219850" y="5212286"/>
                  <a:pt x="3221762" y="5211709"/>
                  <a:pt x="3225585" y="5210551"/>
                </a:cubicBezTo>
                <a:close/>
                <a:moveTo>
                  <a:pt x="3846327" y="5209695"/>
                </a:moveTo>
                <a:cubicBezTo>
                  <a:pt x="3855128" y="5211206"/>
                  <a:pt x="3859528" y="5211962"/>
                  <a:pt x="3859528" y="5211962"/>
                </a:cubicBezTo>
                <a:lnTo>
                  <a:pt x="3855528" y="5219429"/>
                </a:lnTo>
                <a:lnTo>
                  <a:pt x="3848062" y="5215427"/>
                </a:lnTo>
                <a:lnTo>
                  <a:pt x="3834859" y="5213161"/>
                </a:lnTo>
                <a:close/>
                <a:moveTo>
                  <a:pt x="704919" y="5209659"/>
                </a:moveTo>
                <a:lnTo>
                  <a:pt x="695185" y="5218858"/>
                </a:lnTo>
                <a:cubicBezTo>
                  <a:pt x="700163" y="5221525"/>
                  <a:pt x="700741" y="5223436"/>
                  <a:pt x="696919" y="5224591"/>
                </a:cubicBezTo>
                <a:cubicBezTo>
                  <a:pt x="691940" y="5221924"/>
                  <a:pt x="689451" y="5220591"/>
                  <a:pt x="689451" y="5220591"/>
                </a:cubicBezTo>
                <a:cubicBezTo>
                  <a:pt x="688295" y="5216769"/>
                  <a:pt x="681983" y="5216590"/>
                  <a:pt x="670516" y="5220056"/>
                </a:cubicBezTo>
                <a:lnTo>
                  <a:pt x="662610" y="5227529"/>
                </a:lnTo>
                <a:lnTo>
                  <a:pt x="693437" y="5229221"/>
                </a:lnTo>
                <a:cubicBezTo>
                  <a:pt x="703571" y="5228240"/>
                  <a:pt x="710838" y="5228126"/>
                  <a:pt x="715238" y="5228879"/>
                </a:cubicBezTo>
                <a:cubicBezTo>
                  <a:pt x="719639" y="5229634"/>
                  <a:pt x="722796" y="5229721"/>
                  <a:pt x="724707" y="5229142"/>
                </a:cubicBezTo>
                <a:lnTo>
                  <a:pt x="725906" y="5229506"/>
                </a:lnTo>
                <a:lnTo>
                  <a:pt x="721587" y="5223393"/>
                </a:lnTo>
                <a:cubicBezTo>
                  <a:pt x="717764" y="5224549"/>
                  <a:pt x="715275" y="5223215"/>
                  <a:pt x="714119" y="5219392"/>
                </a:cubicBezTo>
                <a:close/>
                <a:moveTo>
                  <a:pt x="4628074" y="5209581"/>
                </a:moveTo>
                <a:lnTo>
                  <a:pt x="4635541" y="5213579"/>
                </a:lnTo>
                <a:lnTo>
                  <a:pt x="4629810" y="5215314"/>
                </a:lnTo>
                <a:cubicBezTo>
                  <a:pt x="4629810" y="5215314"/>
                  <a:pt x="4628564" y="5214649"/>
                  <a:pt x="4626076" y="5213316"/>
                </a:cubicBezTo>
                <a:cubicBezTo>
                  <a:pt x="4623587" y="5211983"/>
                  <a:pt x="4622344" y="5211317"/>
                  <a:pt x="4622344" y="5211317"/>
                </a:cubicBezTo>
                <a:close/>
                <a:moveTo>
                  <a:pt x="3725882" y="5209301"/>
                </a:moveTo>
                <a:lnTo>
                  <a:pt x="3727616" y="5215033"/>
                </a:lnTo>
                <a:cubicBezTo>
                  <a:pt x="3723794" y="5216190"/>
                  <a:pt x="3719395" y="5215436"/>
                  <a:pt x="3714413" y="5212771"/>
                </a:cubicBezTo>
                <a:cubicBezTo>
                  <a:pt x="3718238" y="5211614"/>
                  <a:pt x="3722059" y="5210457"/>
                  <a:pt x="3725882" y="5209301"/>
                </a:cubicBezTo>
                <a:close/>
                <a:moveTo>
                  <a:pt x="3745923" y="5208754"/>
                </a:moveTo>
                <a:lnTo>
                  <a:pt x="3741922" y="5216221"/>
                </a:lnTo>
                <a:cubicBezTo>
                  <a:pt x="3738099" y="5217376"/>
                  <a:pt x="3733697" y="5216621"/>
                  <a:pt x="3728721" y="5213954"/>
                </a:cubicBezTo>
                <a:cubicBezTo>
                  <a:pt x="3732543" y="5212798"/>
                  <a:pt x="3735410" y="5211931"/>
                  <a:pt x="3737322" y="5211355"/>
                </a:cubicBezTo>
                <a:cubicBezTo>
                  <a:pt x="3739232" y="5210777"/>
                  <a:pt x="3742098" y="5209910"/>
                  <a:pt x="3745923" y="5208754"/>
                </a:cubicBezTo>
                <a:close/>
                <a:moveTo>
                  <a:pt x="4652744" y="5208372"/>
                </a:moveTo>
                <a:lnTo>
                  <a:pt x="4660211" y="5212370"/>
                </a:lnTo>
                <a:lnTo>
                  <a:pt x="4647009" y="5210109"/>
                </a:lnTo>
                <a:close/>
                <a:moveTo>
                  <a:pt x="2304728" y="5207692"/>
                </a:moveTo>
                <a:lnTo>
                  <a:pt x="2289265" y="5218631"/>
                </a:lnTo>
                <a:cubicBezTo>
                  <a:pt x="2289844" y="5220542"/>
                  <a:pt x="2292044" y="5220919"/>
                  <a:pt x="2295865" y="5219762"/>
                </a:cubicBezTo>
                <a:cubicBezTo>
                  <a:pt x="2299688" y="5218606"/>
                  <a:pt x="2305130" y="5215914"/>
                  <a:pt x="2312196" y="5211689"/>
                </a:cubicBezTo>
                <a:close/>
                <a:moveTo>
                  <a:pt x="3876728" y="5206764"/>
                </a:moveTo>
                <a:cubicBezTo>
                  <a:pt x="3877886" y="5210585"/>
                  <a:pt x="3877796" y="5213741"/>
                  <a:pt x="3876464" y="5216231"/>
                </a:cubicBezTo>
                <a:cubicBezTo>
                  <a:pt x="3875130" y="5218719"/>
                  <a:pt x="3874462" y="5219964"/>
                  <a:pt x="3874462" y="5219964"/>
                </a:cubicBezTo>
                <a:cubicBezTo>
                  <a:pt x="3870637" y="5221119"/>
                  <a:pt x="3868151" y="5219786"/>
                  <a:pt x="3866995" y="5215963"/>
                </a:cubicBezTo>
                <a:cubicBezTo>
                  <a:pt x="3869662" y="5210985"/>
                  <a:pt x="3872907" y="5207918"/>
                  <a:pt x="3876728" y="5206764"/>
                </a:cubicBezTo>
                <a:close/>
                <a:moveTo>
                  <a:pt x="8772682" y="5205520"/>
                </a:moveTo>
                <a:lnTo>
                  <a:pt x="8787565" y="5205520"/>
                </a:lnTo>
                <a:lnTo>
                  <a:pt x="8809889" y="5212961"/>
                </a:lnTo>
                <a:cubicBezTo>
                  <a:pt x="8804928" y="5212961"/>
                  <a:pt x="8797486" y="5212961"/>
                  <a:pt x="8787565" y="5212961"/>
                </a:cubicBezTo>
                <a:close/>
                <a:moveTo>
                  <a:pt x="490907" y="5205510"/>
                </a:moveTo>
                <a:cubicBezTo>
                  <a:pt x="490907" y="5205510"/>
                  <a:pt x="489951" y="5205798"/>
                  <a:pt x="488039" y="5206378"/>
                </a:cubicBezTo>
                <a:cubicBezTo>
                  <a:pt x="486128" y="5206955"/>
                  <a:pt x="484507" y="5208487"/>
                  <a:pt x="483173" y="5210976"/>
                </a:cubicBezTo>
                <a:lnTo>
                  <a:pt x="479351" y="5214588"/>
                </a:lnTo>
                <a:lnTo>
                  <a:pt x="479686" y="5215699"/>
                </a:lnTo>
                <a:cubicBezTo>
                  <a:pt x="479686" y="5215699"/>
                  <a:pt x="477775" y="5216278"/>
                  <a:pt x="473952" y="5217434"/>
                </a:cubicBezTo>
                <a:lnTo>
                  <a:pt x="473305" y="5217087"/>
                </a:lnTo>
                <a:lnTo>
                  <a:pt x="464199" y="5219839"/>
                </a:lnTo>
                <a:lnTo>
                  <a:pt x="465354" y="5220038"/>
                </a:lnTo>
                <a:cubicBezTo>
                  <a:pt x="472243" y="5222124"/>
                  <a:pt x="478177" y="5224500"/>
                  <a:pt x="483158" y="5227165"/>
                </a:cubicBezTo>
                <a:lnTo>
                  <a:pt x="496358" y="5229428"/>
                </a:lnTo>
                <a:cubicBezTo>
                  <a:pt x="497516" y="5233249"/>
                  <a:pt x="502205" y="5234959"/>
                  <a:pt x="510428" y="5234556"/>
                </a:cubicBezTo>
                <a:lnTo>
                  <a:pt x="544072" y="5227355"/>
                </a:lnTo>
                <a:lnTo>
                  <a:pt x="544308" y="5226914"/>
                </a:lnTo>
                <a:lnTo>
                  <a:pt x="544614" y="5227239"/>
                </a:lnTo>
                <a:lnTo>
                  <a:pt x="545694" y="5227008"/>
                </a:lnTo>
                <a:lnTo>
                  <a:pt x="538225" y="5223012"/>
                </a:lnTo>
                <a:lnTo>
                  <a:pt x="543960" y="5221275"/>
                </a:lnTo>
                <a:lnTo>
                  <a:pt x="557161" y="5223537"/>
                </a:lnTo>
                <a:lnTo>
                  <a:pt x="567019" y="5225725"/>
                </a:lnTo>
                <a:lnTo>
                  <a:pt x="575845" y="5217383"/>
                </a:lnTo>
                <a:lnTo>
                  <a:pt x="571843" y="5224850"/>
                </a:lnTo>
                <a:lnTo>
                  <a:pt x="568131" y="5225972"/>
                </a:lnTo>
                <a:lnTo>
                  <a:pt x="583998" y="5229495"/>
                </a:lnTo>
                <a:cubicBezTo>
                  <a:pt x="592510" y="5230046"/>
                  <a:pt x="600588" y="5229167"/>
                  <a:pt x="608232" y="5226853"/>
                </a:cubicBezTo>
                <a:cubicBezTo>
                  <a:pt x="615875" y="5224539"/>
                  <a:pt x="619986" y="5224337"/>
                  <a:pt x="620565" y="5226247"/>
                </a:cubicBezTo>
                <a:lnTo>
                  <a:pt x="628664" y="5226473"/>
                </a:lnTo>
                <a:lnTo>
                  <a:pt x="628647" y="5226454"/>
                </a:lnTo>
                <a:lnTo>
                  <a:pt x="626914" y="5220720"/>
                </a:lnTo>
                <a:cubicBezTo>
                  <a:pt x="621936" y="5218053"/>
                  <a:pt x="620024" y="5218631"/>
                  <a:pt x="621181" y="5222453"/>
                </a:cubicBezTo>
                <a:lnTo>
                  <a:pt x="596512" y="5223651"/>
                </a:lnTo>
                <a:cubicBezTo>
                  <a:pt x="600334" y="5222497"/>
                  <a:pt x="603202" y="5221630"/>
                  <a:pt x="605111" y="5221052"/>
                </a:cubicBezTo>
                <a:cubicBezTo>
                  <a:pt x="607023" y="5220474"/>
                  <a:pt x="607978" y="5220185"/>
                  <a:pt x="607978" y="5220185"/>
                </a:cubicBezTo>
                <a:cubicBezTo>
                  <a:pt x="612957" y="5222852"/>
                  <a:pt x="614870" y="5222275"/>
                  <a:pt x="613713" y="5218452"/>
                </a:cubicBezTo>
                <a:cubicBezTo>
                  <a:pt x="612558" y="5214630"/>
                  <a:pt x="611980" y="5212719"/>
                  <a:pt x="611980" y="5212719"/>
                </a:cubicBezTo>
                <a:cubicBezTo>
                  <a:pt x="608159" y="5213874"/>
                  <a:pt x="601846" y="5213696"/>
                  <a:pt x="593046" y="5212183"/>
                </a:cubicBezTo>
                <a:cubicBezTo>
                  <a:pt x="559000" y="5209959"/>
                  <a:pt x="542553" y="5210757"/>
                  <a:pt x="543709" y="5214580"/>
                </a:cubicBezTo>
                <a:cubicBezTo>
                  <a:pt x="543709" y="5214580"/>
                  <a:pt x="545908" y="5214958"/>
                  <a:pt x="550309" y="5215715"/>
                </a:cubicBezTo>
                <a:cubicBezTo>
                  <a:pt x="554709" y="5216471"/>
                  <a:pt x="556910" y="5216849"/>
                  <a:pt x="556910" y="5216849"/>
                </a:cubicBezTo>
                <a:lnTo>
                  <a:pt x="545442" y="5220314"/>
                </a:lnTo>
                <a:cubicBezTo>
                  <a:pt x="541619" y="5221470"/>
                  <a:pt x="538465" y="5221381"/>
                  <a:pt x="535974" y="5220047"/>
                </a:cubicBezTo>
                <a:cubicBezTo>
                  <a:pt x="533485" y="5218714"/>
                  <a:pt x="532241" y="5218046"/>
                  <a:pt x="532241" y="5218046"/>
                </a:cubicBezTo>
                <a:cubicBezTo>
                  <a:pt x="531085" y="5214225"/>
                  <a:pt x="529264" y="5211647"/>
                  <a:pt x="526775" y="5210312"/>
                </a:cubicBezTo>
                <a:cubicBezTo>
                  <a:pt x="524287" y="5208979"/>
                  <a:pt x="523620" y="5210224"/>
                  <a:pt x="524774" y="5214047"/>
                </a:cubicBezTo>
                <a:cubicBezTo>
                  <a:pt x="520953" y="5215201"/>
                  <a:pt x="519041" y="5215779"/>
                  <a:pt x="519041" y="5215779"/>
                </a:cubicBezTo>
                <a:cubicBezTo>
                  <a:pt x="519041" y="5215779"/>
                  <a:pt x="516841" y="5215401"/>
                  <a:pt x="512442" y="5214645"/>
                </a:cubicBezTo>
                <a:cubicBezTo>
                  <a:pt x="508039" y="5213890"/>
                  <a:pt x="504597" y="5212843"/>
                  <a:pt x="502107" y="5211511"/>
                </a:cubicBezTo>
                <a:cubicBezTo>
                  <a:pt x="499618" y="5210178"/>
                  <a:pt x="498373" y="5209510"/>
                  <a:pt x="498373" y="5209510"/>
                </a:cubicBezTo>
                <a:cubicBezTo>
                  <a:pt x="494551" y="5210665"/>
                  <a:pt x="492063" y="5209332"/>
                  <a:pt x="490907" y="5205510"/>
                </a:cubicBezTo>
                <a:close/>
                <a:moveTo>
                  <a:pt x="207132" y="5204332"/>
                </a:moveTo>
                <a:lnTo>
                  <a:pt x="203555" y="5211014"/>
                </a:lnTo>
                <a:lnTo>
                  <a:pt x="204621" y="5210692"/>
                </a:lnTo>
                <a:lnTo>
                  <a:pt x="204200" y="5211478"/>
                </a:lnTo>
                <a:lnTo>
                  <a:pt x="208866" y="5210066"/>
                </a:lnTo>
                <a:close/>
                <a:moveTo>
                  <a:pt x="3782059" y="5204089"/>
                </a:moveTo>
                <a:cubicBezTo>
                  <a:pt x="3790859" y="5205601"/>
                  <a:pt x="3800326" y="5205869"/>
                  <a:pt x="3810457" y="5204892"/>
                </a:cubicBezTo>
                <a:cubicBezTo>
                  <a:pt x="3820593" y="5203915"/>
                  <a:pt x="3825949" y="5204382"/>
                  <a:pt x="3826528" y="5206293"/>
                </a:cubicBezTo>
                <a:cubicBezTo>
                  <a:pt x="3827105" y="5208204"/>
                  <a:pt x="3827394" y="5209160"/>
                  <a:pt x="3827394" y="5209160"/>
                </a:cubicBezTo>
                <a:cubicBezTo>
                  <a:pt x="3822238" y="5212805"/>
                  <a:pt x="3817748" y="5215204"/>
                  <a:pt x="3813925" y="5216358"/>
                </a:cubicBezTo>
                <a:cubicBezTo>
                  <a:pt x="3810104" y="5217515"/>
                  <a:pt x="3806947" y="5217425"/>
                  <a:pt x="3804460" y="5216092"/>
                </a:cubicBezTo>
                <a:cubicBezTo>
                  <a:pt x="3799480" y="5213424"/>
                  <a:pt x="3793836" y="5212003"/>
                  <a:pt x="3787524" y="5211825"/>
                </a:cubicBezTo>
                <a:cubicBezTo>
                  <a:pt x="3781212" y="5211646"/>
                  <a:pt x="3776147" y="5212134"/>
                  <a:pt x="3772323" y="5213289"/>
                </a:cubicBezTo>
                <a:lnTo>
                  <a:pt x="3759123" y="5211022"/>
                </a:lnTo>
                <a:cubicBezTo>
                  <a:pt x="3759123" y="5211022"/>
                  <a:pt x="3761033" y="5210444"/>
                  <a:pt x="3764856" y="5209289"/>
                </a:cubicBezTo>
                <a:close/>
                <a:moveTo>
                  <a:pt x="2441269" y="5203908"/>
                </a:moveTo>
                <a:lnTo>
                  <a:pt x="2443004" y="5209641"/>
                </a:lnTo>
                <a:lnTo>
                  <a:pt x="2448736" y="5207905"/>
                </a:lnTo>
                <a:cubicBezTo>
                  <a:pt x="2447580" y="5204083"/>
                  <a:pt x="2445089" y="5202751"/>
                  <a:pt x="2441269" y="5203908"/>
                </a:cubicBezTo>
                <a:close/>
                <a:moveTo>
                  <a:pt x="4527571" y="5203829"/>
                </a:moveTo>
                <a:lnTo>
                  <a:pt x="4540868" y="5210947"/>
                </a:lnTo>
                <a:lnTo>
                  <a:pt x="4545177" y="5209642"/>
                </a:lnTo>
                <a:lnTo>
                  <a:pt x="4531512" y="5204172"/>
                </a:lnTo>
                <a:close/>
                <a:moveTo>
                  <a:pt x="217204" y="5203467"/>
                </a:moveTo>
                <a:lnTo>
                  <a:pt x="214601" y="5208330"/>
                </a:lnTo>
                <a:lnTo>
                  <a:pt x="227802" y="5210592"/>
                </a:lnTo>
                <a:lnTo>
                  <a:pt x="241003" y="5212853"/>
                </a:lnTo>
                <a:lnTo>
                  <a:pt x="229538" y="5216324"/>
                </a:lnTo>
                <a:lnTo>
                  <a:pt x="242740" y="5218587"/>
                </a:lnTo>
                <a:lnTo>
                  <a:pt x="241003" y="5212853"/>
                </a:lnTo>
                <a:cubicBezTo>
                  <a:pt x="241003" y="5212853"/>
                  <a:pt x="242625" y="5211320"/>
                  <a:pt x="245868" y="5208252"/>
                </a:cubicBezTo>
                <a:cubicBezTo>
                  <a:pt x="249113" y="5205184"/>
                  <a:pt x="251312" y="5205561"/>
                  <a:pt x="252470" y="5209382"/>
                </a:cubicBezTo>
                <a:lnTo>
                  <a:pt x="259940" y="5213380"/>
                </a:lnTo>
                <a:lnTo>
                  <a:pt x="273140" y="5215642"/>
                </a:lnTo>
                <a:lnTo>
                  <a:pt x="293809" y="5221902"/>
                </a:lnTo>
                <a:cubicBezTo>
                  <a:pt x="293809" y="5221902"/>
                  <a:pt x="299166" y="5222366"/>
                  <a:pt x="309878" y="5223296"/>
                </a:cubicBezTo>
                <a:cubicBezTo>
                  <a:pt x="320590" y="5224224"/>
                  <a:pt x="330347" y="5225445"/>
                  <a:pt x="339148" y="5226951"/>
                </a:cubicBezTo>
                <a:cubicBezTo>
                  <a:pt x="342970" y="5225795"/>
                  <a:pt x="348325" y="5226260"/>
                  <a:pt x="355217" y="5228345"/>
                </a:cubicBezTo>
                <a:cubicBezTo>
                  <a:pt x="362105" y="5230432"/>
                  <a:pt x="363640" y="5232053"/>
                  <a:pt x="359819" y="5233210"/>
                </a:cubicBezTo>
                <a:cubicBezTo>
                  <a:pt x="360976" y="5237033"/>
                  <a:pt x="362509" y="5238655"/>
                  <a:pt x="364421" y="5238075"/>
                </a:cubicBezTo>
                <a:cubicBezTo>
                  <a:pt x="366332" y="5237497"/>
                  <a:pt x="367286" y="5237208"/>
                  <a:pt x="367286" y="5237208"/>
                </a:cubicBezTo>
                <a:cubicBezTo>
                  <a:pt x="371109" y="5236051"/>
                  <a:pt x="370530" y="5234141"/>
                  <a:pt x="365551" y="5231475"/>
                </a:cubicBezTo>
                <a:lnTo>
                  <a:pt x="371284" y="5229740"/>
                </a:lnTo>
                <a:cubicBezTo>
                  <a:pt x="371284" y="5229740"/>
                  <a:pt x="378552" y="5229627"/>
                  <a:pt x="393085" y="5229398"/>
                </a:cubicBezTo>
                <a:cubicBezTo>
                  <a:pt x="407619" y="5229171"/>
                  <a:pt x="416219" y="5226567"/>
                  <a:pt x="418885" y="5221587"/>
                </a:cubicBezTo>
                <a:cubicBezTo>
                  <a:pt x="418885" y="5221587"/>
                  <a:pt x="421085" y="5221966"/>
                  <a:pt x="425484" y="5222719"/>
                </a:cubicBezTo>
                <a:cubicBezTo>
                  <a:pt x="429886" y="5223473"/>
                  <a:pt x="432753" y="5222607"/>
                  <a:pt x="434084" y="5220116"/>
                </a:cubicBezTo>
                <a:cubicBezTo>
                  <a:pt x="435417" y="5217627"/>
                  <a:pt x="438284" y="5216759"/>
                  <a:pt x="442684" y="5217513"/>
                </a:cubicBezTo>
                <a:cubicBezTo>
                  <a:pt x="447084" y="5218266"/>
                  <a:pt x="450241" y="5218355"/>
                  <a:pt x="452152" y="5217776"/>
                </a:cubicBezTo>
                <a:lnTo>
                  <a:pt x="463414" y="5219705"/>
                </a:lnTo>
                <a:lnTo>
                  <a:pt x="449903" y="5214775"/>
                </a:lnTo>
                <a:cubicBezTo>
                  <a:pt x="445502" y="5214020"/>
                  <a:pt x="443303" y="5213640"/>
                  <a:pt x="443303" y="5213640"/>
                </a:cubicBezTo>
                <a:lnTo>
                  <a:pt x="425537" y="5213139"/>
                </a:lnTo>
                <a:lnTo>
                  <a:pt x="429483" y="5215250"/>
                </a:lnTo>
                <a:cubicBezTo>
                  <a:pt x="430062" y="5217162"/>
                  <a:pt x="429105" y="5217451"/>
                  <a:pt x="426616" y="5216119"/>
                </a:cubicBezTo>
                <a:cubicBezTo>
                  <a:pt x="424126" y="5214786"/>
                  <a:pt x="416570" y="5213944"/>
                  <a:pt x="403947" y="5213593"/>
                </a:cubicBezTo>
                <a:lnTo>
                  <a:pt x="392659" y="5210176"/>
                </a:lnTo>
                <a:lnTo>
                  <a:pt x="392233" y="5210304"/>
                </a:lnTo>
                <a:lnTo>
                  <a:pt x="386501" y="5212036"/>
                </a:lnTo>
                <a:cubicBezTo>
                  <a:pt x="386501" y="5212036"/>
                  <a:pt x="380189" y="5211859"/>
                  <a:pt x="367565" y="5211503"/>
                </a:cubicBezTo>
                <a:lnTo>
                  <a:pt x="365296" y="5211438"/>
                </a:lnTo>
                <a:lnTo>
                  <a:pt x="366077" y="5212541"/>
                </a:lnTo>
                <a:lnTo>
                  <a:pt x="360345" y="5214276"/>
                </a:lnTo>
                <a:lnTo>
                  <a:pt x="347143" y="5212013"/>
                </a:lnTo>
                <a:cubicBezTo>
                  <a:pt x="349457" y="5219659"/>
                  <a:pt x="337412" y="5221218"/>
                  <a:pt x="311009" y="5216695"/>
                </a:cubicBezTo>
                <a:cubicBezTo>
                  <a:pt x="302209" y="5215186"/>
                  <a:pt x="296852" y="5214723"/>
                  <a:pt x="294942" y="5215301"/>
                </a:cubicBezTo>
                <a:cubicBezTo>
                  <a:pt x="293030" y="5215880"/>
                  <a:pt x="289585" y="5214836"/>
                  <a:pt x="284606" y="5212171"/>
                </a:cubicBezTo>
                <a:lnTo>
                  <a:pt x="290338" y="5210435"/>
                </a:lnTo>
                <a:cubicBezTo>
                  <a:pt x="289181" y="5206613"/>
                  <a:pt x="286693" y="5205281"/>
                  <a:pt x="282869" y="5206437"/>
                </a:cubicBezTo>
                <a:lnTo>
                  <a:pt x="281552" y="5206213"/>
                </a:lnTo>
                <a:lnTo>
                  <a:pt x="272893" y="5208830"/>
                </a:lnTo>
                <a:lnTo>
                  <a:pt x="268453" y="5206450"/>
                </a:lnTo>
                <a:lnTo>
                  <a:pt x="265671" y="5211644"/>
                </a:lnTo>
                <a:cubicBezTo>
                  <a:pt x="261850" y="5212801"/>
                  <a:pt x="259940" y="5213380"/>
                  <a:pt x="259940" y="5213380"/>
                </a:cubicBezTo>
                <a:cubicBezTo>
                  <a:pt x="258782" y="5209558"/>
                  <a:pt x="258203" y="5207646"/>
                  <a:pt x="258203" y="5207646"/>
                </a:cubicBezTo>
                <a:cubicBezTo>
                  <a:pt x="258203" y="5207646"/>
                  <a:pt x="260115" y="5207068"/>
                  <a:pt x="263935" y="5205912"/>
                </a:cubicBezTo>
                <a:lnTo>
                  <a:pt x="266180" y="5205232"/>
                </a:lnTo>
                <a:lnTo>
                  <a:pt x="265426" y="5204829"/>
                </a:lnTo>
                <a:close/>
                <a:moveTo>
                  <a:pt x="3581244" y="5202209"/>
                </a:moveTo>
                <a:lnTo>
                  <a:pt x="3582980" y="5207944"/>
                </a:lnTo>
                <a:cubicBezTo>
                  <a:pt x="3582980" y="5207944"/>
                  <a:pt x="3581067" y="5208521"/>
                  <a:pt x="3577245" y="5209677"/>
                </a:cubicBezTo>
                <a:close/>
                <a:moveTo>
                  <a:pt x="184422" y="5201785"/>
                </a:moveTo>
                <a:lnTo>
                  <a:pt x="188198" y="5203806"/>
                </a:lnTo>
                <a:cubicBezTo>
                  <a:pt x="189354" y="5207628"/>
                  <a:pt x="183622" y="5209363"/>
                  <a:pt x="170997" y="5209012"/>
                </a:cubicBezTo>
                <a:lnTo>
                  <a:pt x="145845" y="5202197"/>
                </a:lnTo>
                <a:lnTo>
                  <a:pt x="139227" y="5202834"/>
                </a:lnTo>
                <a:lnTo>
                  <a:pt x="133129" y="5207960"/>
                </a:lnTo>
                <a:lnTo>
                  <a:pt x="140597" y="5211957"/>
                </a:lnTo>
                <a:cubicBezTo>
                  <a:pt x="154375" y="5216130"/>
                  <a:pt x="165379" y="5218014"/>
                  <a:pt x="173601" y="5217612"/>
                </a:cubicBezTo>
                <a:lnTo>
                  <a:pt x="176714" y="5216073"/>
                </a:lnTo>
                <a:lnTo>
                  <a:pt x="168486" y="5215356"/>
                </a:lnTo>
                <a:lnTo>
                  <a:pt x="174220" y="5213623"/>
                </a:lnTo>
                <a:lnTo>
                  <a:pt x="185689" y="5210156"/>
                </a:lnTo>
                <a:lnTo>
                  <a:pt x="187125" y="5210927"/>
                </a:lnTo>
                <a:lnTo>
                  <a:pt x="189932" y="5209539"/>
                </a:lnTo>
                <a:cubicBezTo>
                  <a:pt x="189932" y="5209539"/>
                  <a:pt x="191177" y="5210204"/>
                  <a:pt x="193668" y="5211538"/>
                </a:cubicBezTo>
                <a:lnTo>
                  <a:pt x="201135" y="5211746"/>
                </a:lnTo>
                <a:lnTo>
                  <a:pt x="201755" y="5211559"/>
                </a:lnTo>
                <a:lnTo>
                  <a:pt x="202649" y="5211288"/>
                </a:lnTo>
                <a:lnTo>
                  <a:pt x="195453" y="5203680"/>
                </a:lnTo>
                <a:lnTo>
                  <a:pt x="189688" y="5202690"/>
                </a:lnTo>
                <a:close/>
                <a:moveTo>
                  <a:pt x="5026230" y="5201700"/>
                </a:moveTo>
                <a:cubicBezTo>
                  <a:pt x="5027386" y="5205522"/>
                  <a:pt x="5027010" y="5207723"/>
                  <a:pt x="5025098" y="5208302"/>
                </a:cubicBezTo>
                <a:cubicBezTo>
                  <a:pt x="5023187" y="5208880"/>
                  <a:pt x="5021943" y="5208214"/>
                  <a:pt x="5021364" y="5206302"/>
                </a:cubicBezTo>
                <a:cubicBezTo>
                  <a:pt x="5020786" y="5204392"/>
                  <a:pt x="5022406" y="5202858"/>
                  <a:pt x="5026230" y="5201700"/>
                </a:cubicBezTo>
                <a:close/>
                <a:moveTo>
                  <a:pt x="3687385" y="5201417"/>
                </a:moveTo>
                <a:cubicBezTo>
                  <a:pt x="3688540" y="5205239"/>
                  <a:pt x="3691030" y="5206573"/>
                  <a:pt x="3694852" y="5205418"/>
                </a:cubicBezTo>
                <a:lnTo>
                  <a:pt x="3700586" y="5203685"/>
                </a:lnTo>
                <a:cubicBezTo>
                  <a:pt x="3701165" y="5205595"/>
                  <a:pt x="3700570" y="5207080"/>
                  <a:pt x="3698802" y="5208134"/>
                </a:cubicBezTo>
                <a:cubicBezTo>
                  <a:pt x="3697035" y="5209190"/>
                  <a:pt x="3694096" y="5209817"/>
                  <a:pt x="3689984" y="5210017"/>
                </a:cubicBezTo>
                <a:cubicBezTo>
                  <a:pt x="3681764" y="5210416"/>
                  <a:pt x="3678984" y="5208128"/>
                  <a:pt x="3681652" y="5203150"/>
                </a:cubicBezTo>
                <a:close/>
                <a:moveTo>
                  <a:pt x="4686575" y="5201260"/>
                </a:moveTo>
                <a:lnTo>
                  <a:pt x="4684981" y="5203193"/>
                </a:lnTo>
                <a:lnTo>
                  <a:pt x="4688253" y="5203034"/>
                </a:lnTo>
                <a:close/>
                <a:moveTo>
                  <a:pt x="4161778" y="5200843"/>
                </a:moveTo>
                <a:lnTo>
                  <a:pt x="4164890" y="5202507"/>
                </a:lnTo>
                <a:cubicBezTo>
                  <a:pt x="4164890" y="5202507"/>
                  <a:pt x="4164268" y="5202174"/>
                  <a:pt x="4163021" y="5201508"/>
                </a:cubicBezTo>
                <a:close/>
                <a:moveTo>
                  <a:pt x="1919360" y="5200838"/>
                </a:moveTo>
                <a:cubicBezTo>
                  <a:pt x="1913338" y="5201615"/>
                  <a:pt x="1908993" y="5204494"/>
                  <a:pt x="1906326" y="5209472"/>
                </a:cubicBezTo>
                <a:cubicBezTo>
                  <a:pt x="1906326" y="5209472"/>
                  <a:pt x="1905082" y="5208804"/>
                  <a:pt x="1902592" y="5207471"/>
                </a:cubicBezTo>
                <a:cubicBezTo>
                  <a:pt x="1900104" y="5206138"/>
                  <a:pt x="1898859" y="5205470"/>
                  <a:pt x="1898859" y="5205470"/>
                </a:cubicBezTo>
                <a:cubicBezTo>
                  <a:pt x="1893881" y="5202803"/>
                  <a:pt x="1887571" y="5202625"/>
                  <a:pt x="1879925" y="5204936"/>
                </a:cubicBezTo>
                <a:lnTo>
                  <a:pt x="1866585" y="5202645"/>
                </a:lnTo>
                <a:lnTo>
                  <a:pt x="1865233" y="5203054"/>
                </a:lnTo>
                <a:lnTo>
                  <a:pt x="1863469" y="5202109"/>
                </a:lnTo>
                <a:lnTo>
                  <a:pt x="1860124" y="5201534"/>
                </a:lnTo>
                <a:lnTo>
                  <a:pt x="1858352" y="5200997"/>
                </a:lnTo>
                <a:lnTo>
                  <a:pt x="1859499" y="5204789"/>
                </a:lnTo>
                <a:cubicBezTo>
                  <a:pt x="1859499" y="5204789"/>
                  <a:pt x="1860078" y="5206700"/>
                  <a:pt x="1861234" y="5210522"/>
                </a:cubicBezTo>
                <a:cubicBezTo>
                  <a:pt x="1857413" y="5211679"/>
                  <a:pt x="1851101" y="5211502"/>
                  <a:pt x="1842301" y="5209996"/>
                </a:cubicBezTo>
                <a:lnTo>
                  <a:pt x="1820811" y="5207603"/>
                </a:lnTo>
                <a:lnTo>
                  <a:pt x="1800186" y="5210265"/>
                </a:lnTo>
                <a:lnTo>
                  <a:pt x="1781147" y="5206994"/>
                </a:lnTo>
                <a:lnTo>
                  <a:pt x="1778896" y="5207286"/>
                </a:lnTo>
                <a:cubicBezTo>
                  <a:pt x="1774495" y="5206532"/>
                  <a:pt x="1770383" y="5206733"/>
                  <a:pt x="1766562" y="5207889"/>
                </a:cubicBezTo>
                <a:lnTo>
                  <a:pt x="1755095" y="5211362"/>
                </a:lnTo>
                <a:lnTo>
                  <a:pt x="1730796" y="5209252"/>
                </a:lnTo>
                <a:lnTo>
                  <a:pt x="1721572" y="5208992"/>
                </a:lnTo>
                <a:lnTo>
                  <a:pt x="1717226" y="5210308"/>
                </a:lnTo>
                <a:lnTo>
                  <a:pt x="1716787" y="5208857"/>
                </a:lnTo>
                <a:lnTo>
                  <a:pt x="1712115" y="5208726"/>
                </a:lnTo>
                <a:cubicBezTo>
                  <a:pt x="1707715" y="5207969"/>
                  <a:pt x="1701691" y="5208748"/>
                  <a:pt x="1694047" y="5211057"/>
                </a:cubicBezTo>
                <a:lnTo>
                  <a:pt x="1691342" y="5211098"/>
                </a:lnTo>
                <a:lnTo>
                  <a:pt x="1656859" y="5217632"/>
                </a:lnTo>
                <a:lnTo>
                  <a:pt x="1641902" y="5215692"/>
                </a:lnTo>
                <a:lnTo>
                  <a:pt x="1633243" y="5216920"/>
                </a:lnTo>
                <a:cubicBezTo>
                  <a:pt x="1624441" y="5215409"/>
                  <a:pt x="1615931" y="5214852"/>
                  <a:pt x="1607708" y="5215253"/>
                </a:cubicBezTo>
                <a:cubicBezTo>
                  <a:pt x="1599485" y="5215652"/>
                  <a:pt x="1593462" y="5216428"/>
                  <a:pt x="1589639" y="5217583"/>
                </a:cubicBezTo>
                <a:cubicBezTo>
                  <a:pt x="1585817" y="5218740"/>
                  <a:pt x="1581995" y="5219895"/>
                  <a:pt x="1578172" y="5221051"/>
                </a:cubicBezTo>
                <a:lnTo>
                  <a:pt x="1553503" y="5222250"/>
                </a:lnTo>
                <a:lnTo>
                  <a:pt x="1534569" y="5221713"/>
                </a:lnTo>
                <a:cubicBezTo>
                  <a:pt x="1530747" y="5222870"/>
                  <a:pt x="1524724" y="5223647"/>
                  <a:pt x="1516501" y="5224046"/>
                </a:cubicBezTo>
                <a:lnTo>
                  <a:pt x="1513289" y="5224287"/>
                </a:lnTo>
                <a:lnTo>
                  <a:pt x="1521620" y="5225715"/>
                </a:lnTo>
                <a:cubicBezTo>
                  <a:pt x="1522777" y="5229536"/>
                  <a:pt x="1523355" y="5231448"/>
                  <a:pt x="1523355" y="5231448"/>
                </a:cubicBezTo>
                <a:lnTo>
                  <a:pt x="1529089" y="5229713"/>
                </a:lnTo>
                <a:cubicBezTo>
                  <a:pt x="1527931" y="5225891"/>
                  <a:pt x="1528308" y="5223689"/>
                  <a:pt x="1530219" y="5223112"/>
                </a:cubicBezTo>
                <a:cubicBezTo>
                  <a:pt x="1532131" y="5222533"/>
                  <a:pt x="1532709" y="5224444"/>
                  <a:pt x="1531955" y="5228845"/>
                </a:cubicBezTo>
                <a:cubicBezTo>
                  <a:pt x="1531202" y="5233245"/>
                  <a:pt x="1532736" y="5234867"/>
                  <a:pt x="1536557" y="5233710"/>
                </a:cubicBezTo>
                <a:lnTo>
                  <a:pt x="1548022" y="5230239"/>
                </a:lnTo>
                <a:lnTo>
                  <a:pt x="1549757" y="5235972"/>
                </a:lnTo>
                <a:lnTo>
                  <a:pt x="1562960" y="5238235"/>
                </a:lnTo>
                <a:cubicBezTo>
                  <a:pt x="1564117" y="5242056"/>
                  <a:pt x="1568518" y="5242809"/>
                  <a:pt x="1576162" y="5240495"/>
                </a:cubicBezTo>
                <a:lnTo>
                  <a:pt x="1580160" y="5233027"/>
                </a:lnTo>
                <a:lnTo>
                  <a:pt x="1585893" y="5231291"/>
                </a:lnTo>
                <a:cubicBezTo>
                  <a:pt x="1589715" y="5230134"/>
                  <a:pt x="1592581" y="5229267"/>
                  <a:pt x="1594491" y="5228688"/>
                </a:cubicBezTo>
                <a:cubicBezTo>
                  <a:pt x="1596404" y="5228110"/>
                  <a:pt x="1598692" y="5225331"/>
                  <a:pt x="1601357" y="5220352"/>
                </a:cubicBezTo>
                <a:lnTo>
                  <a:pt x="1608824" y="5224349"/>
                </a:lnTo>
                <a:cubicBezTo>
                  <a:pt x="1608824" y="5224349"/>
                  <a:pt x="1606914" y="5224928"/>
                  <a:pt x="1603091" y="5226086"/>
                </a:cubicBezTo>
                <a:cubicBezTo>
                  <a:pt x="1599269" y="5227242"/>
                  <a:pt x="1599848" y="5229153"/>
                  <a:pt x="1604828" y="5231818"/>
                </a:cubicBezTo>
                <a:lnTo>
                  <a:pt x="1616293" y="5228346"/>
                </a:lnTo>
                <a:lnTo>
                  <a:pt x="1622026" y="5226611"/>
                </a:lnTo>
                <a:cubicBezTo>
                  <a:pt x="1623182" y="5230434"/>
                  <a:pt x="1627584" y="5231188"/>
                  <a:pt x="1635229" y="5228873"/>
                </a:cubicBezTo>
                <a:cubicBezTo>
                  <a:pt x="1647851" y="5229224"/>
                  <a:pt x="1651674" y="5228067"/>
                  <a:pt x="1646694" y="5225402"/>
                </a:cubicBezTo>
                <a:lnTo>
                  <a:pt x="1652426" y="5223667"/>
                </a:lnTo>
                <a:cubicBezTo>
                  <a:pt x="1652426" y="5223667"/>
                  <a:pt x="1653383" y="5223377"/>
                  <a:pt x="1655294" y="5222799"/>
                </a:cubicBezTo>
                <a:cubicBezTo>
                  <a:pt x="1657205" y="5222221"/>
                  <a:pt x="1660072" y="5221353"/>
                  <a:pt x="1663893" y="5220195"/>
                </a:cubicBezTo>
                <a:cubicBezTo>
                  <a:pt x="1667715" y="5219039"/>
                  <a:pt x="1669915" y="5219415"/>
                  <a:pt x="1670494" y="5221326"/>
                </a:cubicBezTo>
                <a:cubicBezTo>
                  <a:pt x="1671073" y="5223237"/>
                  <a:pt x="1670407" y="5224482"/>
                  <a:pt x="1668496" y="5225060"/>
                </a:cubicBezTo>
                <a:cubicBezTo>
                  <a:pt x="1666585" y="5225639"/>
                  <a:pt x="1663718" y="5226506"/>
                  <a:pt x="1659895" y="5227664"/>
                </a:cubicBezTo>
                <a:lnTo>
                  <a:pt x="1667365" y="5231662"/>
                </a:lnTo>
                <a:cubicBezTo>
                  <a:pt x="1679988" y="5232012"/>
                  <a:pt x="1688500" y="5232564"/>
                  <a:pt x="1692900" y="5233319"/>
                </a:cubicBezTo>
                <a:cubicBezTo>
                  <a:pt x="1697301" y="5234072"/>
                  <a:pt x="1703612" y="5234249"/>
                  <a:pt x="1711834" y="5233845"/>
                </a:cubicBezTo>
                <a:cubicBezTo>
                  <a:pt x="1720057" y="5233443"/>
                  <a:pt x="1729235" y="5232750"/>
                  <a:pt x="1739369" y="5231769"/>
                </a:cubicBezTo>
                <a:cubicBezTo>
                  <a:pt x="1749503" y="5230787"/>
                  <a:pt x="1756481" y="5229717"/>
                  <a:pt x="1760302" y="5228560"/>
                </a:cubicBezTo>
                <a:cubicBezTo>
                  <a:pt x="1777904" y="5231576"/>
                  <a:pt x="1795306" y="5230481"/>
                  <a:pt x="1812503" y="5225274"/>
                </a:cubicBezTo>
                <a:cubicBezTo>
                  <a:pt x="1829704" y="5220067"/>
                  <a:pt x="1841371" y="5220708"/>
                  <a:pt x="1847507" y="5227195"/>
                </a:cubicBezTo>
                <a:lnTo>
                  <a:pt x="1866441" y="5227721"/>
                </a:lnTo>
                <a:lnTo>
                  <a:pt x="1885376" y="5228248"/>
                </a:lnTo>
                <a:cubicBezTo>
                  <a:pt x="1894178" y="5229754"/>
                  <a:pt x="1904312" y="5228773"/>
                  <a:pt x="1915777" y="5225303"/>
                </a:cubicBezTo>
                <a:cubicBezTo>
                  <a:pt x="1919599" y="5224145"/>
                  <a:pt x="1922090" y="5225478"/>
                  <a:pt x="1923246" y="5229300"/>
                </a:cubicBezTo>
                <a:cubicBezTo>
                  <a:pt x="1927068" y="5228143"/>
                  <a:pt x="1937201" y="5227162"/>
                  <a:pt x="1953647" y="5226355"/>
                </a:cubicBezTo>
                <a:cubicBezTo>
                  <a:pt x="1957469" y="5225198"/>
                  <a:pt x="1962535" y="5224708"/>
                  <a:pt x="1968848" y="5224883"/>
                </a:cubicBezTo>
                <a:cubicBezTo>
                  <a:pt x="1975158" y="5225059"/>
                  <a:pt x="1978314" y="5225146"/>
                  <a:pt x="1978314" y="5225146"/>
                </a:cubicBezTo>
                <a:lnTo>
                  <a:pt x="1991516" y="5227408"/>
                </a:lnTo>
                <a:cubicBezTo>
                  <a:pt x="1996496" y="5230073"/>
                  <a:pt x="2000895" y="5230827"/>
                  <a:pt x="2004717" y="5229670"/>
                </a:cubicBezTo>
                <a:lnTo>
                  <a:pt x="2024019" y="5221535"/>
                </a:lnTo>
                <a:lnTo>
                  <a:pt x="2015933" y="5220147"/>
                </a:lnTo>
                <a:cubicBezTo>
                  <a:pt x="2013265" y="5225125"/>
                  <a:pt x="2011354" y="5225702"/>
                  <a:pt x="2010199" y="5221880"/>
                </a:cubicBezTo>
                <a:cubicBezTo>
                  <a:pt x="2010199" y="5221880"/>
                  <a:pt x="2010866" y="5220635"/>
                  <a:pt x="2012198" y="5218146"/>
                </a:cubicBezTo>
                <a:cubicBezTo>
                  <a:pt x="2013533" y="5215657"/>
                  <a:pt x="2012287" y="5214990"/>
                  <a:pt x="2008466" y="5216145"/>
                </a:cubicBezTo>
                <a:cubicBezTo>
                  <a:pt x="2004642" y="5217300"/>
                  <a:pt x="2002732" y="5217878"/>
                  <a:pt x="2002732" y="5217878"/>
                </a:cubicBezTo>
                <a:cubicBezTo>
                  <a:pt x="2002732" y="5217878"/>
                  <a:pt x="2001487" y="5217212"/>
                  <a:pt x="1998999" y="5215878"/>
                </a:cubicBezTo>
                <a:cubicBezTo>
                  <a:pt x="1996509" y="5214545"/>
                  <a:pt x="1994309" y="5214167"/>
                  <a:pt x="1992398" y="5214744"/>
                </a:cubicBezTo>
                <a:cubicBezTo>
                  <a:pt x="1990487" y="5215322"/>
                  <a:pt x="1987620" y="5216189"/>
                  <a:pt x="1983796" y="5217344"/>
                </a:cubicBezTo>
                <a:cubicBezTo>
                  <a:pt x="1982641" y="5213522"/>
                  <a:pt x="1980441" y="5213144"/>
                  <a:pt x="1977196" y="5216210"/>
                </a:cubicBezTo>
                <a:cubicBezTo>
                  <a:pt x="1973952" y="5219277"/>
                  <a:pt x="1971752" y="5218899"/>
                  <a:pt x="1970596" y="5215076"/>
                </a:cubicBezTo>
                <a:lnTo>
                  <a:pt x="1959128" y="5218543"/>
                </a:lnTo>
                <a:lnTo>
                  <a:pt x="1944195" y="5210541"/>
                </a:lnTo>
                <a:lnTo>
                  <a:pt x="1942876" y="5206179"/>
                </a:lnTo>
                <a:lnTo>
                  <a:pt x="1939299" y="5204263"/>
                </a:lnTo>
                <a:close/>
                <a:moveTo>
                  <a:pt x="2721816" y="5200338"/>
                </a:moveTo>
                <a:lnTo>
                  <a:pt x="2716084" y="5202073"/>
                </a:lnTo>
                <a:lnTo>
                  <a:pt x="2729286" y="5204334"/>
                </a:lnTo>
                <a:cubicBezTo>
                  <a:pt x="2725463" y="5205492"/>
                  <a:pt x="2723552" y="5206071"/>
                  <a:pt x="2723552" y="5206071"/>
                </a:cubicBezTo>
                <a:cubicBezTo>
                  <a:pt x="2723552" y="5206071"/>
                  <a:pt x="2721641" y="5206648"/>
                  <a:pt x="2717819" y="5207806"/>
                </a:cubicBezTo>
                <a:lnTo>
                  <a:pt x="2725287" y="5211804"/>
                </a:lnTo>
                <a:cubicBezTo>
                  <a:pt x="2732931" y="5209489"/>
                  <a:pt x="2736175" y="5206422"/>
                  <a:pt x="2735019" y="5202598"/>
                </a:cubicBezTo>
                <a:close/>
                <a:moveTo>
                  <a:pt x="3712054" y="5200217"/>
                </a:moveTo>
                <a:cubicBezTo>
                  <a:pt x="3717033" y="5202885"/>
                  <a:pt x="3717610" y="5204796"/>
                  <a:pt x="3713787" y="5205952"/>
                </a:cubicBezTo>
                <a:cubicBezTo>
                  <a:pt x="3709965" y="5207107"/>
                  <a:pt x="3707765" y="5206729"/>
                  <a:pt x="3707187" y="5204819"/>
                </a:cubicBezTo>
                <a:cubicBezTo>
                  <a:pt x="3706610" y="5202907"/>
                  <a:pt x="3706320" y="5201952"/>
                  <a:pt x="3706320" y="5201952"/>
                </a:cubicBezTo>
                <a:close/>
                <a:moveTo>
                  <a:pt x="4155575" y="5199289"/>
                </a:moveTo>
                <a:lnTo>
                  <a:pt x="4134722" y="5199341"/>
                </a:lnTo>
                <a:lnTo>
                  <a:pt x="4153422" y="5205978"/>
                </a:lnTo>
                <a:cubicBezTo>
                  <a:pt x="4158403" y="5208644"/>
                  <a:pt x="4167201" y="5210151"/>
                  <a:pt x="4179826" y="5210502"/>
                </a:cubicBezTo>
                <a:cubicBezTo>
                  <a:pt x="4183648" y="5209346"/>
                  <a:pt x="4187760" y="5209144"/>
                  <a:pt x="4192158" y="5209897"/>
                </a:cubicBezTo>
                <a:lnTo>
                  <a:pt x="4201340" y="5209447"/>
                </a:lnTo>
                <a:lnTo>
                  <a:pt x="4161216" y="5200541"/>
                </a:lnTo>
                <a:lnTo>
                  <a:pt x="4161778" y="5200843"/>
                </a:lnTo>
                <a:lnTo>
                  <a:pt x="4161213" y="5200541"/>
                </a:lnTo>
                <a:close/>
                <a:moveTo>
                  <a:pt x="2101746" y="5198732"/>
                </a:moveTo>
                <a:lnTo>
                  <a:pt x="2086264" y="5204864"/>
                </a:lnTo>
                <a:lnTo>
                  <a:pt x="2086471" y="5205084"/>
                </a:lnTo>
                <a:lnTo>
                  <a:pt x="2080738" y="5206817"/>
                </a:lnTo>
                <a:lnTo>
                  <a:pt x="2080692" y="5206670"/>
                </a:lnTo>
                <a:lnTo>
                  <a:pt x="2076381" y="5207976"/>
                </a:lnTo>
                <a:cubicBezTo>
                  <a:pt x="2074469" y="5208554"/>
                  <a:pt x="2073515" y="5208844"/>
                  <a:pt x="2073515" y="5208844"/>
                </a:cubicBezTo>
                <a:cubicBezTo>
                  <a:pt x="2070446" y="5205600"/>
                  <a:pt x="2065901" y="5204368"/>
                  <a:pt x="2059878" y="5205147"/>
                </a:cubicBezTo>
                <a:lnTo>
                  <a:pt x="2043416" y="5211278"/>
                </a:lnTo>
                <a:lnTo>
                  <a:pt x="2044300" y="5211429"/>
                </a:lnTo>
                <a:lnTo>
                  <a:pt x="2054580" y="5208317"/>
                </a:lnTo>
                <a:lnTo>
                  <a:pt x="2055632" y="5211792"/>
                </a:lnTo>
                <a:lnTo>
                  <a:pt x="2063536" y="5212016"/>
                </a:lnTo>
                <a:cubicBezTo>
                  <a:pt x="2069669" y="5218504"/>
                  <a:pt x="2072736" y="5221750"/>
                  <a:pt x="2072736" y="5221750"/>
                </a:cubicBezTo>
                <a:lnTo>
                  <a:pt x="2053801" y="5221215"/>
                </a:lnTo>
                <a:cubicBezTo>
                  <a:pt x="2053801" y="5221215"/>
                  <a:pt x="2052845" y="5221504"/>
                  <a:pt x="2050933" y="5222082"/>
                </a:cubicBezTo>
                <a:lnTo>
                  <a:pt x="2042627" y="5221357"/>
                </a:lnTo>
                <a:lnTo>
                  <a:pt x="2059786" y="5225516"/>
                </a:lnTo>
                <a:cubicBezTo>
                  <a:pt x="2064766" y="5228181"/>
                  <a:pt x="2068210" y="5229225"/>
                  <a:pt x="2070121" y="5228646"/>
                </a:cubicBezTo>
                <a:cubicBezTo>
                  <a:pt x="2072033" y="5228067"/>
                  <a:pt x="2074899" y="5227199"/>
                  <a:pt x="2078720" y="5226042"/>
                </a:cubicBezTo>
                <a:cubicBezTo>
                  <a:pt x="2085208" y="5219907"/>
                  <a:pt x="2089696" y="5217504"/>
                  <a:pt x="2092186" y="5218837"/>
                </a:cubicBezTo>
                <a:lnTo>
                  <a:pt x="2095881" y="5218940"/>
                </a:lnTo>
                <a:lnTo>
                  <a:pt x="2088204" y="5210818"/>
                </a:lnTo>
                <a:cubicBezTo>
                  <a:pt x="2090871" y="5205840"/>
                  <a:pt x="2094693" y="5204683"/>
                  <a:pt x="2099671" y="5207351"/>
                </a:cubicBezTo>
                <a:lnTo>
                  <a:pt x="2107138" y="5211351"/>
                </a:lnTo>
                <a:cubicBezTo>
                  <a:pt x="2107138" y="5211351"/>
                  <a:pt x="2107715" y="5213263"/>
                  <a:pt x="2108871" y="5217086"/>
                </a:cubicBezTo>
                <a:lnTo>
                  <a:pt x="2113233" y="5219422"/>
                </a:lnTo>
                <a:lnTo>
                  <a:pt x="2120588" y="5219627"/>
                </a:lnTo>
                <a:lnTo>
                  <a:pt x="2119682" y="5216631"/>
                </a:lnTo>
                <a:lnTo>
                  <a:pt x="2114605" y="5215352"/>
                </a:lnTo>
                <a:lnTo>
                  <a:pt x="2118901" y="5214053"/>
                </a:lnTo>
                <a:lnTo>
                  <a:pt x="2118851" y="5213893"/>
                </a:lnTo>
                <a:lnTo>
                  <a:pt x="2113020" y="5207728"/>
                </a:lnTo>
                <a:lnTo>
                  <a:pt x="2109139" y="5207619"/>
                </a:lnTo>
                <a:lnTo>
                  <a:pt x="2103909" y="5200219"/>
                </a:lnTo>
                <a:lnTo>
                  <a:pt x="2103604" y="5200011"/>
                </a:lnTo>
                <a:lnTo>
                  <a:pt x="2099671" y="5207351"/>
                </a:lnTo>
                <a:lnTo>
                  <a:pt x="2097939" y="5201617"/>
                </a:lnTo>
                <a:lnTo>
                  <a:pt x="2103498" y="5199936"/>
                </a:lnTo>
                <a:close/>
                <a:moveTo>
                  <a:pt x="2790087" y="5198445"/>
                </a:moveTo>
                <a:lnTo>
                  <a:pt x="2786089" y="5205914"/>
                </a:lnTo>
                <a:lnTo>
                  <a:pt x="2784353" y="5200181"/>
                </a:lnTo>
                <a:cubicBezTo>
                  <a:pt x="2788176" y="5199024"/>
                  <a:pt x="2790087" y="5198445"/>
                  <a:pt x="2790087" y="5198445"/>
                </a:cubicBezTo>
                <a:close/>
                <a:moveTo>
                  <a:pt x="3554845" y="5197675"/>
                </a:moveTo>
                <a:lnTo>
                  <a:pt x="3549109" y="5199408"/>
                </a:lnTo>
                <a:cubicBezTo>
                  <a:pt x="3541466" y="5201718"/>
                  <a:pt x="3531908" y="5204607"/>
                  <a:pt x="3520441" y="5208072"/>
                </a:cubicBezTo>
                <a:lnTo>
                  <a:pt x="3512976" y="5204071"/>
                </a:lnTo>
                <a:cubicBezTo>
                  <a:pt x="3516797" y="5202916"/>
                  <a:pt x="3522531" y="5201184"/>
                  <a:pt x="3530177" y="5198873"/>
                </a:cubicBezTo>
                <a:close/>
                <a:moveTo>
                  <a:pt x="3463905" y="5197002"/>
                </a:moveTo>
                <a:cubicBezTo>
                  <a:pt x="3470216" y="5197181"/>
                  <a:pt x="3473661" y="5198225"/>
                  <a:pt x="3474240" y="5200136"/>
                </a:cubicBezTo>
                <a:cubicBezTo>
                  <a:pt x="3474817" y="5202047"/>
                  <a:pt x="3469372" y="5204736"/>
                  <a:pt x="3457904" y="5208201"/>
                </a:cubicBezTo>
                <a:cubicBezTo>
                  <a:pt x="3449104" y="5206690"/>
                  <a:pt x="3442794" y="5206512"/>
                  <a:pt x="3438971" y="5207667"/>
                </a:cubicBezTo>
                <a:cubicBezTo>
                  <a:pt x="3442794" y="5206512"/>
                  <a:pt x="3445662" y="5205645"/>
                  <a:pt x="3447571" y="5205068"/>
                </a:cubicBezTo>
                <a:cubicBezTo>
                  <a:pt x="3449483" y="5204490"/>
                  <a:pt x="3449861" y="5202290"/>
                  <a:pt x="3448705" y="5198468"/>
                </a:cubicBezTo>
                <a:cubicBezTo>
                  <a:pt x="3452529" y="5197312"/>
                  <a:pt x="3457594" y="5196824"/>
                  <a:pt x="3463905" y="5197002"/>
                </a:cubicBezTo>
                <a:close/>
                <a:moveTo>
                  <a:pt x="2695414" y="5195813"/>
                </a:moveTo>
                <a:cubicBezTo>
                  <a:pt x="2692749" y="5200791"/>
                  <a:pt x="2691416" y="5203282"/>
                  <a:pt x="2691416" y="5203282"/>
                </a:cubicBezTo>
                <a:cubicBezTo>
                  <a:pt x="2692573" y="5207104"/>
                  <a:pt x="2693152" y="5209015"/>
                  <a:pt x="2693152" y="5209015"/>
                </a:cubicBezTo>
                <a:cubicBezTo>
                  <a:pt x="2693152" y="5209015"/>
                  <a:pt x="2695062" y="5208436"/>
                  <a:pt x="2698886" y="5207278"/>
                </a:cubicBezTo>
                <a:cubicBezTo>
                  <a:pt x="2702707" y="5206122"/>
                  <a:pt x="2704040" y="5203633"/>
                  <a:pt x="2702881" y="5199810"/>
                </a:cubicBezTo>
                <a:cubicBezTo>
                  <a:pt x="2702881" y="5199810"/>
                  <a:pt x="2702593" y="5198855"/>
                  <a:pt x="2702014" y="5196944"/>
                </a:cubicBezTo>
                <a:cubicBezTo>
                  <a:pt x="2701436" y="5195033"/>
                  <a:pt x="2699235" y="5194657"/>
                  <a:pt x="2695414" y="5195813"/>
                </a:cubicBezTo>
                <a:close/>
                <a:moveTo>
                  <a:pt x="4644516" y="5194996"/>
                </a:moveTo>
                <a:lnTo>
                  <a:pt x="4642963" y="5204061"/>
                </a:lnTo>
                <a:lnTo>
                  <a:pt x="4646110" y="5205748"/>
                </a:lnTo>
                <a:lnTo>
                  <a:pt x="4642485" y="5206842"/>
                </a:lnTo>
                <a:lnTo>
                  <a:pt x="4642253" y="5208198"/>
                </a:lnTo>
                <a:cubicBezTo>
                  <a:pt x="4633454" y="5206690"/>
                  <a:pt x="4627141" y="5206516"/>
                  <a:pt x="4623318" y="5207672"/>
                </a:cubicBezTo>
                <a:cubicBezTo>
                  <a:pt x="4618340" y="5205006"/>
                  <a:pt x="4616806" y="5203385"/>
                  <a:pt x="4618717" y="5202806"/>
                </a:cubicBezTo>
                <a:cubicBezTo>
                  <a:pt x="4620628" y="5202228"/>
                  <a:pt x="4621004" y="5200026"/>
                  <a:pt x="4619848" y="5196206"/>
                </a:cubicBezTo>
                <a:cubicBezTo>
                  <a:pt x="4623671" y="5195049"/>
                  <a:pt x="4631892" y="5194645"/>
                  <a:pt x="4644516" y="5194996"/>
                </a:cubicBezTo>
                <a:close/>
                <a:moveTo>
                  <a:pt x="3682239" y="5194348"/>
                </a:moveTo>
                <a:cubicBezTo>
                  <a:pt x="3683194" y="5194059"/>
                  <a:pt x="3683962" y="5194871"/>
                  <a:pt x="3684541" y="5196782"/>
                </a:cubicBezTo>
                <a:lnTo>
                  <a:pt x="3678809" y="5198516"/>
                </a:lnTo>
                <a:lnTo>
                  <a:pt x="3678995" y="5198287"/>
                </a:lnTo>
                <a:lnTo>
                  <a:pt x="3670184" y="5206616"/>
                </a:lnTo>
                <a:cubicBezTo>
                  <a:pt x="3662538" y="5208927"/>
                  <a:pt x="3653361" y="5209614"/>
                  <a:pt x="3642648" y="5208680"/>
                </a:cubicBezTo>
                <a:cubicBezTo>
                  <a:pt x="3631937" y="5207747"/>
                  <a:pt x="3625337" y="5206612"/>
                  <a:pt x="3622848" y="5205279"/>
                </a:cubicBezTo>
                <a:cubicBezTo>
                  <a:pt x="3620359" y="5203946"/>
                  <a:pt x="3616247" y="5204145"/>
                  <a:pt x="3610514" y="5205878"/>
                </a:cubicBezTo>
                <a:cubicBezTo>
                  <a:pt x="3604778" y="5207611"/>
                  <a:pt x="3601625" y="5207522"/>
                  <a:pt x="3601047" y="5205612"/>
                </a:cubicBezTo>
                <a:cubicBezTo>
                  <a:pt x="3600470" y="5203700"/>
                  <a:pt x="3604002" y="5201589"/>
                  <a:pt x="3611647" y="5199278"/>
                </a:cubicBezTo>
                <a:cubicBezTo>
                  <a:pt x="3619293" y="5196967"/>
                  <a:pt x="3623693" y="5197722"/>
                  <a:pt x="3624848" y="5201546"/>
                </a:cubicBezTo>
                <a:cubicBezTo>
                  <a:pt x="3632494" y="5199235"/>
                  <a:pt x="3638805" y="5199414"/>
                  <a:pt x="3643782" y="5202082"/>
                </a:cubicBezTo>
                <a:cubicBezTo>
                  <a:pt x="3648762" y="5204748"/>
                  <a:pt x="3652583" y="5203593"/>
                  <a:pt x="3655250" y="5198615"/>
                </a:cubicBezTo>
                <a:cubicBezTo>
                  <a:pt x="3662896" y="5196304"/>
                  <a:pt x="3668774" y="5195049"/>
                  <a:pt x="3672886" y="5194848"/>
                </a:cubicBezTo>
                <a:lnTo>
                  <a:pt x="3679761" y="5197359"/>
                </a:lnTo>
                <a:close/>
                <a:moveTo>
                  <a:pt x="3138906" y="5192982"/>
                </a:moveTo>
                <a:lnTo>
                  <a:pt x="3140641" y="5198715"/>
                </a:lnTo>
                <a:lnTo>
                  <a:pt x="3152107" y="5195244"/>
                </a:lnTo>
                <a:cubicBezTo>
                  <a:pt x="3150950" y="5191423"/>
                  <a:pt x="3146550" y="5190669"/>
                  <a:pt x="3138906" y="5192982"/>
                </a:cubicBezTo>
                <a:close/>
                <a:moveTo>
                  <a:pt x="3173041" y="5192037"/>
                </a:moveTo>
                <a:cubicBezTo>
                  <a:pt x="3171130" y="5192616"/>
                  <a:pt x="3170464" y="5193860"/>
                  <a:pt x="3171042" y="5195771"/>
                </a:cubicBezTo>
                <a:cubicBezTo>
                  <a:pt x="3171042" y="5195771"/>
                  <a:pt x="3172952" y="5195193"/>
                  <a:pt x="3176774" y="5194035"/>
                </a:cubicBezTo>
                <a:lnTo>
                  <a:pt x="3182508" y="5192300"/>
                </a:lnTo>
                <a:cubicBezTo>
                  <a:pt x="3178108" y="5191547"/>
                  <a:pt x="3174952" y="5191457"/>
                  <a:pt x="3173041" y="5192037"/>
                </a:cubicBezTo>
                <a:close/>
                <a:moveTo>
                  <a:pt x="3029031" y="5191822"/>
                </a:moveTo>
                <a:cubicBezTo>
                  <a:pt x="3027122" y="5192402"/>
                  <a:pt x="3026455" y="5193646"/>
                  <a:pt x="3027033" y="5195557"/>
                </a:cubicBezTo>
                <a:cubicBezTo>
                  <a:pt x="3027033" y="5195557"/>
                  <a:pt x="3029233" y="5195934"/>
                  <a:pt x="3033635" y="5196688"/>
                </a:cubicBezTo>
                <a:cubicBezTo>
                  <a:pt x="3038036" y="5197443"/>
                  <a:pt x="3042146" y="5197240"/>
                  <a:pt x="3045969" y="5196083"/>
                </a:cubicBezTo>
                <a:lnTo>
                  <a:pt x="3038498" y="5192087"/>
                </a:lnTo>
                <a:lnTo>
                  <a:pt x="3035339" y="5191999"/>
                </a:lnTo>
                <a:lnTo>
                  <a:pt x="3033880" y="5192439"/>
                </a:lnTo>
                <a:lnTo>
                  <a:pt x="3032932" y="5191931"/>
                </a:lnTo>
                <a:close/>
                <a:moveTo>
                  <a:pt x="4860659" y="5190961"/>
                </a:moveTo>
                <a:lnTo>
                  <a:pt x="4868123" y="5194962"/>
                </a:lnTo>
                <a:cubicBezTo>
                  <a:pt x="4864302" y="5196116"/>
                  <a:pt x="4862392" y="5196694"/>
                  <a:pt x="4862392" y="5196694"/>
                </a:cubicBezTo>
                <a:close/>
                <a:moveTo>
                  <a:pt x="5224176" y="5190898"/>
                </a:moveTo>
                <a:lnTo>
                  <a:pt x="5223571" y="5192027"/>
                </a:lnTo>
                <a:lnTo>
                  <a:pt x="5213840" y="5201231"/>
                </a:lnTo>
                <a:lnTo>
                  <a:pt x="5208107" y="5202966"/>
                </a:lnTo>
                <a:cubicBezTo>
                  <a:pt x="5208107" y="5202966"/>
                  <a:pt x="5205907" y="5202590"/>
                  <a:pt x="5201506" y="5201837"/>
                </a:cubicBezTo>
                <a:cubicBezTo>
                  <a:pt x="5197106" y="5201082"/>
                  <a:pt x="5192995" y="5201284"/>
                  <a:pt x="5189173" y="5202440"/>
                </a:cubicBezTo>
                <a:cubicBezTo>
                  <a:pt x="5184194" y="5199775"/>
                  <a:pt x="5177882" y="5199602"/>
                  <a:pt x="5170239" y="5201915"/>
                </a:cubicBezTo>
                <a:cubicBezTo>
                  <a:pt x="5162594" y="5204228"/>
                  <a:pt x="5156282" y="5204053"/>
                  <a:pt x="5151303" y="5201388"/>
                </a:cubicBezTo>
                <a:cubicBezTo>
                  <a:pt x="5151303" y="5201388"/>
                  <a:pt x="5149392" y="5201966"/>
                  <a:pt x="5145570" y="5203124"/>
                </a:cubicBezTo>
                <a:cubicBezTo>
                  <a:pt x="5141748" y="5204280"/>
                  <a:pt x="5137348" y="5203526"/>
                  <a:pt x="5132370" y="5200861"/>
                </a:cubicBezTo>
                <a:lnTo>
                  <a:pt x="5118054" y="5202247"/>
                </a:lnTo>
                <a:lnTo>
                  <a:pt x="5111510" y="5205520"/>
                </a:lnTo>
                <a:lnTo>
                  <a:pt x="5104069" y="5205520"/>
                </a:lnTo>
                <a:cubicBezTo>
                  <a:pt x="5099108" y="5205520"/>
                  <a:pt x="5096628" y="5205520"/>
                  <a:pt x="5096628" y="5205520"/>
                </a:cubicBezTo>
                <a:lnTo>
                  <a:pt x="5096615" y="5205484"/>
                </a:lnTo>
                <a:lnTo>
                  <a:pt x="5096236" y="5205542"/>
                </a:lnTo>
                <a:cubicBezTo>
                  <a:pt x="5096236" y="5205542"/>
                  <a:pt x="5094324" y="5206120"/>
                  <a:pt x="5090501" y="5207277"/>
                </a:cubicBezTo>
                <a:cubicBezTo>
                  <a:pt x="5086680" y="5208434"/>
                  <a:pt x="5084190" y="5207101"/>
                  <a:pt x="5083034" y="5203280"/>
                </a:cubicBezTo>
                <a:lnTo>
                  <a:pt x="5074463" y="5211387"/>
                </a:lnTo>
                <a:lnTo>
                  <a:pt x="5076885" y="5212684"/>
                </a:lnTo>
                <a:lnTo>
                  <a:pt x="5071152" y="5214416"/>
                </a:lnTo>
                <a:lnTo>
                  <a:pt x="5067925" y="5215392"/>
                </a:lnTo>
                <a:lnTo>
                  <a:pt x="5069306" y="5219954"/>
                </a:lnTo>
                <a:lnTo>
                  <a:pt x="5067043" y="5224180"/>
                </a:lnTo>
                <a:lnTo>
                  <a:pt x="5070020" y="5225774"/>
                </a:lnTo>
                <a:cubicBezTo>
                  <a:pt x="5072510" y="5227107"/>
                  <a:pt x="5077577" y="5226617"/>
                  <a:pt x="5085221" y="5224302"/>
                </a:cubicBezTo>
                <a:lnTo>
                  <a:pt x="5086632" y="5224280"/>
                </a:lnTo>
                <a:lnTo>
                  <a:pt x="5086241" y="5224213"/>
                </a:lnTo>
                <a:cubicBezTo>
                  <a:pt x="5083753" y="5222880"/>
                  <a:pt x="5084418" y="5221636"/>
                  <a:pt x="5088240" y="5220479"/>
                </a:cubicBezTo>
                <a:lnTo>
                  <a:pt x="5093974" y="5218742"/>
                </a:lnTo>
                <a:lnTo>
                  <a:pt x="5093041" y="5224179"/>
                </a:lnTo>
                <a:lnTo>
                  <a:pt x="5114292" y="5223847"/>
                </a:lnTo>
                <a:lnTo>
                  <a:pt x="5112907" y="5219269"/>
                </a:lnTo>
                <a:cubicBezTo>
                  <a:pt x="5115572" y="5214291"/>
                  <a:pt x="5118338" y="5211367"/>
                  <a:pt x="5121205" y="5210499"/>
                </a:cubicBezTo>
                <a:cubicBezTo>
                  <a:pt x="5124073" y="5209631"/>
                  <a:pt x="5127039" y="5210820"/>
                  <a:pt x="5130107" y="5214063"/>
                </a:cubicBezTo>
                <a:lnTo>
                  <a:pt x="5124374" y="5215798"/>
                </a:lnTo>
                <a:cubicBezTo>
                  <a:pt x="5120553" y="5216955"/>
                  <a:pt x="5118641" y="5217534"/>
                  <a:pt x="5118641" y="5217534"/>
                </a:cubicBezTo>
                <a:lnTo>
                  <a:pt x="5115271" y="5223831"/>
                </a:lnTo>
                <a:lnTo>
                  <a:pt x="5128823" y="5223618"/>
                </a:lnTo>
                <a:lnTo>
                  <a:pt x="5143760" y="5231614"/>
                </a:lnTo>
                <a:cubicBezTo>
                  <a:pt x="5139938" y="5232770"/>
                  <a:pt x="5138027" y="5233350"/>
                  <a:pt x="5138027" y="5233350"/>
                </a:cubicBezTo>
                <a:cubicBezTo>
                  <a:pt x="5138027" y="5233350"/>
                  <a:pt x="5135161" y="5234217"/>
                  <a:pt x="5129427" y="5235953"/>
                </a:cubicBezTo>
                <a:cubicBezTo>
                  <a:pt x="5123693" y="5237688"/>
                  <a:pt x="5119295" y="5236935"/>
                  <a:pt x="5116227" y="5233691"/>
                </a:cubicBezTo>
                <a:cubicBezTo>
                  <a:pt x="5113158" y="5230448"/>
                  <a:pt x="5111624" y="5228825"/>
                  <a:pt x="5111624" y="5228825"/>
                </a:cubicBezTo>
                <a:cubicBezTo>
                  <a:pt x="5107801" y="5229982"/>
                  <a:pt x="5104935" y="5230850"/>
                  <a:pt x="5103025" y="5231429"/>
                </a:cubicBezTo>
                <a:cubicBezTo>
                  <a:pt x="5101112" y="5232008"/>
                  <a:pt x="5098247" y="5232875"/>
                  <a:pt x="5094425" y="5234032"/>
                </a:cubicBezTo>
                <a:cubicBezTo>
                  <a:pt x="5085623" y="5232525"/>
                  <a:pt x="5081223" y="5231770"/>
                  <a:pt x="5081223" y="5231770"/>
                </a:cubicBezTo>
                <a:cubicBezTo>
                  <a:pt x="5077402" y="5232928"/>
                  <a:pt x="5075490" y="5233506"/>
                  <a:pt x="5075490" y="5233506"/>
                </a:cubicBezTo>
                <a:cubicBezTo>
                  <a:pt x="5074333" y="5229684"/>
                  <a:pt x="5069933" y="5228930"/>
                  <a:pt x="5062289" y="5231244"/>
                </a:cubicBezTo>
                <a:cubicBezTo>
                  <a:pt x="5054645" y="5233559"/>
                  <a:pt x="5048333" y="5233382"/>
                  <a:pt x="5043354" y="5230718"/>
                </a:cubicBezTo>
                <a:lnTo>
                  <a:pt x="5030152" y="5228457"/>
                </a:lnTo>
                <a:cubicBezTo>
                  <a:pt x="5026330" y="5229613"/>
                  <a:pt x="5024130" y="5229236"/>
                  <a:pt x="5023552" y="5227325"/>
                </a:cubicBezTo>
                <a:cubicBezTo>
                  <a:pt x="5022973" y="5225412"/>
                  <a:pt x="5018861" y="5225615"/>
                  <a:pt x="5011217" y="5227930"/>
                </a:cubicBezTo>
                <a:cubicBezTo>
                  <a:pt x="5003572" y="5230244"/>
                  <a:pt x="4999173" y="5229489"/>
                  <a:pt x="4998015" y="5225668"/>
                </a:cubicBezTo>
                <a:cubicBezTo>
                  <a:pt x="4998015" y="5225668"/>
                  <a:pt x="4999927" y="5225089"/>
                  <a:pt x="5003749" y="5223932"/>
                </a:cubicBezTo>
                <a:lnTo>
                  <a:pt x="5010938" y="5218846"/>
                </a:lnTo>
                <a:lnTo>
                  <a:pt x="4983836" y="5227050"/>
                </a:lnTo>
                <a:cubicBezTo>
                  <a:pt x="4980015" y="5228207"/>
                  <a:pt x="4971792" y="5228612"/>
                  <a:pt x="4959168" y="5228261"/>
                </a:cubicBezTo>
                <a:lnTo>
                  <a:pt x="4953436" y="5229995"/>
                </a:lnTo>
                <a:cubicBezTo>
                  <a:pt x="4961079" y="5227682"/>
                  <a:pt x="4964323" y="5224613"/>
                  <a:pt x="4963166" y="5220791"/>
                </a:cubicBezTo>
                <a:lnTo>
                  <a:pt x="4958675" y="5218388"/>
                </a:lnTo>
                <a:lnTo>
                  <a:pt x="4958411" y="5218881"/>
                </a:lnTo>
                <a:lnTo>
                  <a:pt x="4952678" y="5220617"/>
                </a:lnTo>
                <a:lnTo>
                  <a:pt x="4946541" y="5219566"/>
                </a:lnTo>
                <a:lnTo>
                  <a:pt x="4932765" y="5223737"/>
                </a:lnTo>
                <a:lnTo>
                  <a:pt x="4921298" y="5227207"/>
                </a:lnTo>
                <a:lnTo>
                  <a:pt x="4909832" y="5230678"/>
                </a:lnTo>
                <a:cubicBezTo>
                  <a:pt x="4910990" y="5234501"/>
                  <a:pt x="4913479" y="5235833"/>
                  <a:pt x="4917302" y="5234676"/>
                </a:cubicBezTo>
                <a:cubicBezTo>
                  <a:pt x="4921123" y="5233519"/>
                  <a:pt x="4923613" y="5234851"/>
                  <a:pt x="4924771" y="5238673"/>
                </a:cubicBezTo>
                <a:cubicBezTo>
                  <a:pt x="4928593" y="5237516"/>
                  <a:pt x="4934614" y="5236736"/>
                  <a:pt x="4942837" y="5236334"/>
                </a:cubicBezTo>
                <a:cubicBezTo>
                  <a:pt x="4951060" y="5235930"/>
                  <a:pt x="4955171" y="5235729"/>
                  <a:pt x="4955171" y="5235729"/>
                </a:cubicBezTo>
                <a:lnTo>
                  <a:pt x="4960904" y="5233993"/>
                </a:lnTo>
                <a:cubicBezTo>
                  <a:pt x="4960904" y="5233993"/>
                  <a:pt x="4961192" y="5234949"/>
                  <a:pt x="4961771" y="5236860"/>
                </a:cubicBezTo>
                <a:cubicBezTo>
                  <a:pt x="4962351" y="5238771"/>
                  <a:pt x="4964550" y="5239148"/>
                  <a:pt x="4968373" y="5237990"/>
                </a:cubicBezTo>
                <a:lnTo>
                  <a:pt x="4974105" y="5236255"/>
                </a:lnTo>
                <a:cubicBezTo>
                  <a:pt x="4979085" y="5238920"/>
                  <a:pt x="4983486" y="5239674"/>
                  <a:pt x="4987307" y="5238517"/>
                </a:cubicBezTo>
                <a:lnTo>
                  <a:pt x="5004506" y="5233310"/>
                </a:lnTo>
                <a:cubicBezTo>
                  <a:pt x="5009485" y="5235976"/>
                  <a:pt x="5015796" y="5236151"/>
                  <a:pt x="5023441" y="5233837"/>
                </a:cubicBezTo>
                <a:lnTo>
                  <a:pt x="5030910" y="5237834"/>
                </a:lnTo>
                <a:lnTo>
                  <a:pt x="5055578" y="5236625"/>
                </a:lnTo>
                <a:cubicBezTo>
                  <a:pt x="5063222" y="5234312"/>
                  <a:pt x="5072022" y="5235819"/>
                  <a:pt x="5081980" y="5241148"/>
                </a:cubicBezTo>
                <a:cubicBezTo>
                  <a:pt x="5090782" y="5242656"/>
                  <a:pt x="5094604" y="5241500"/>
                  <a:pt x="5093446" y="5237678"/>
                </a:cubicBezTo>
                <a:cubicBezTo>
                  <a:pt x="5097269" y="5236521"/>
                  <a:pt x="5111804" y="5236292"/>
                  <a:pt x="5137050" y="5236994"/>
                </a:cubicBezTo>
                <a:cubicBezTo>
                  <a:pt x="5145852" y="5238503"/>
                  <a:pt x="5150252" y="5239257"/>
                  <a:pt x="5150252" y="5239257"/>
                </a:cubicBezTo>
                <a:lnTo>
                  <a:pt x="5169185" y="5239783"/>
                </a:lnTo>
                <a:cubicBezTo>
                  <a:pt x="5173008" y="5238626"/>
                  <a:pt x="5176162" y="5238714"/>
                  <a:pt x="5178653" y="5240046"/>
                </a:cubicBezTo>
                <a:cubicBezTo>
                  <a:pt x="5181142" y="5241379"/>
                  <a:pt x="5184298" y="5241467"/>
                  <a:pt x="5188120" y="5240310"/>
                </a:cubicBezTo>
                <a:cubicBezTo>
                  <a:pt x="5191943" y="5239153"/>
                  <a:pt x="5193852" y="5238573"/>
                  <a:pt x="5193852" y="5238573"/>
                </a:cubicBezTo>
                <a:lnTo>
                  <a:pt x="5207055" y="5240836"/>
                </a:lnTo>
                <a:cubicBezTo>
                  <a:pt x="5214699" y="5238522"/>
                  <a:pt x="5221011" y="5238697"/>
                  <a:pt x="5225989" y="5241362"/>
                </a:cubicBezTo>
                <a:cubicBezTo>
                  <a:pt x="5230969" y="5244028"/>
                  <a:pt x="5237281" y="5244203"/>
                  <a:pt x="5244924" y="5241890"/>
                </a:cubicBezTo>
                <a:lnTo>
                  <a:pt x="5252752" y="5236699"/>
                </a:lnTo>
                <a:lnTo>
                  <a:pt x="5245035" y="5235377"/>
                </a:lnTo>
                <a:cubicBezTo>
                  <a:pt x="5240634" y="5234622"/>
                  <a:pt x="5238144" y="5233290"/>
                  <a:pt x="5237566" y="5231380"/>
                </a:cubicBezTo>
                <a:cubicBezTo>
                  <a:pt x="5236988" y="5229469"/>
                  <a:pt x="5232587" y="5228714"/>
                  <a:pt x="5224365" y="5229117"/>
                </a:cubicBezTo>
                <a:cubicBezTo>
                  <a:pt x="5216142" y="5229521"/>
                  <a:pt x="5204385" y="5232037"/>
                  <a:pt x="5189097" y="5236665"/>
                </a:cubicBezTo>
                <a:cubicBezTo>
                  <a:pt x="5189097" y="5236665"/>
                  <a:pt x="5188809" y="5235708"/>
                  <a:pt x="5188231" y="5233798"/>
                </a:cubicBezTo>
                <a:cubicBezTo>
                  <a:pt x="5187651" y="5231887"/>
                  <a:pt x="5189274" y="5230353"/>
                  <a:pt x="5193095" y="5229196"/>
                </a:cubicBezTo>
                <a:lnTo>
                  <a:pt x="5185627" y="5225198"/>
                </a:lnTo>
                <a:cubicBezTo>
                  <a:pt x="5193272" y="5222885"/>
                  <a:pt x="5199003" y="5221149"/>
                  <a:pt x="5202827" y="5219991"/>
                </a:cubicBezTo>
                <a:cubicBezTo>
                  <a:pt x="5206649" y="5218835"/>
                  <a:pt x="5211050" y="5219588"/>
                  <a:pt x="5216028" y="5222253"/>
                </a:cubicBezTo>
                <a:cubicBezTo>
                  <a:pt x="5219850" y="5221097"/>
                  <a:pt x="5223005" y="5221183"/>
                  <a:pt x="5225496" y="5222516"/>
                </a:cubicBezTo>
                <a:cubicBezTo>
                  <a:pt x="5227984" y="5223849"/>
                  <a:pt x="5230186" y="5224227"/>
                  <a:pt x="5232096" y="5223647"/>
                </a:cubicBezTo>
                <a:cubicBezTo>
                  <a:pt x="5234007" y="5223070"/>
                  <a:pt x="5235917" y="5222492"/>
                  <a:pt x="5237829" y="5221912"/>
                </a:cubicBezTo>
                <a:lnTo>
                  <a:pt x="5245873" y="5224347"/>
                </a:lnTo>
                <a:lnTo>
                  <a:pt x="5245451" y="5222954"/>
                </a:lnTo>
                <a:lnTo>
                  <a:pt x="5248729" y="5221961"/>
                </a:lnTo>
                <a:lnTo>
                  <a:pt x="5235828" y="5220962"/>
                </a:lnTo>
                <a:lnTo>
                  <a:pt x="5237978" y="5220311"/>
                </a:lnTo>
                <a:cubicBezTo>
                  <a:pt x="5240368" y="5219589"/>
                  <a:pt x="5243474" y="5218650"/>
                  <a:pt x="5247296" y="5217495"/>
                </a:cubicBezTo>
                <a:lnTo>
                  <a:pt x="5251507" y="5216224"/>
                </a:lnTo>
                <a:lnTo>
                  <a:pt x="5239981" y="5215221"/>
                </a:lnTo>
                <a:cubicBezTo>
                  <a:pt x="5233669" y="5215048"/>
                  <a:pt x="5226691" y="5216117"/>
                  <a:pt x="5219047" y="5218432"/>
                </a:cubicBezTo>
                <a:cubicBezTo>
                  <a:pt x="5215226" y="5219588"/>
                  <a:pt x="5210158" y="5220078"/>
                  <a:pt x="5203847" y="5219903"/>
                </a:cubicBezTo>
                <a:cubicBezTo>
                  <a:pt x="5197536" y="5219727"/>
                  <a:pt x="5191890" y="5218307"/>
                  <a:pt x="5186911" y="5215642"/>
                </a:cubicBezTo>
                <a:lnTo>
                  <a:pt x="5240245" y="5205755"/>
                </a:lnTo>
                <a:cubicBezTo>
                  <a:pt x="5254024" y="5209928"/>
                  <a:pt x="5260914" y="5212014"/>
                  <a:pt x="5260914" y="5212014"/>
                </a:cubicBezTo>
                <a:lnTo>
                  <a:pt x="5258793" y="5214020"/>
                </a:lnTo>
                <a:lnTo>
                  <a:pt x="5270231" y="5210563"/>
                </a:lnTo>
                <a:cubicBezTo>
                  <a:pt x="5270231" y="5210563"/>
                  <a:pt x="5271476" y="5211231"/>
                  <a:pt x="5273964" y="5212564"/>
                </a:cubicBezTo>
                <a:lnTo>
                  <a:pt x="5280221" y="5212741"/>
                </a:lnTo>
                <a:lnTo>
                  <a:pt x="5272380" y="5208543"/>
                </a:lnTo>
                <a:cubicBezTo>
                  <a:pt x="5272380" y="5208543"/>
                  <a:pt x="5277447" y="5208052"/>
                  <a:pt x="5287580" y="5207071"/>
                </a:cubicBezTo>
                <a:lnTo>
                  <a:pt x="5302981" y="5210945"/>
                </a:lnTo>
                <a:lnTo>
                  <a:pt x="5313835" y="5209900"/>
                </a:lnTo>
                <a:lnTo>
                  <a:pt x="5325010" y="5208457"/>
                </a:lnTo>
                <a:lnTo>
                  <a:pt x="5321715" y="5206125"/>
                </a:lnTo>
                <a:lnTo>
                  <a:pt x="5320527" y="5202197"/>
                </a:lnTo>
                <a:lnTo>
                  <a:pt x="5316149" y="5201799"/>
                </a:lnTo>
                <a:cubicBezTo>
                  <a:pt x="5308707" y="5204278"/>
                  <a:pt x="5300026" y="5204278"/>
                  <a:pt x="5290104" y="5201799"/>
                </a:cubicBezTo>
                <a:cubicBezTo>
                  <a:pt x="5280182" y="5199319"/>
                  <a:pt x="5275221" y="5200559"/>
                  <a:pt x="5275221" y="5205520"/>
                </a:cubicBezTo>
                <a:lnTo>
                  <a:pt x="5267780" y="5205520"/>
                </a:lnTo>
                <a:cubicBezTo>
                  <a:pt x="5267780" y="5200559"/>
                  <a:pt x="5262819" y="5198077"/>
                  <a:pt x="5252897" y="5198078"/>
                </a:cubicBezTo>
                <a:lnTo>
                  <a:pt x="5252175" y="5197897"/>
                </a:lnTo>
                <a:lnTo>
                  <a:pt x="5244243" y="5198286"/>
                </a:lnTo>
                <a:lnTo>
                  <a:pt x="5245362" y="5196194"/>
                </a:lnTo>
                <a:lnTo>
                  <a:pt x="5237210" y="5194157"/>
                </a:lnTo>
                <a:lnTo>
                  <a:pt x="5236773" y="5194289"/>
                </a:lnTo>
                <a:lnTo>
                  <a:pt x="5236693" y="5194027"/>
                </a:lnTo>
                <a:close/>
                <a:moveTo>
                  <a:pt x="3169306" y="5190037"/>
                </a:moveTo>
                <a:cubicBezTo>
                  <a:pt x="3165484" y="5191195"/>
                  <a:pt x="3163574" y="5191773"/>
                  <a:pt x="3163574" y="5191773"/>
                </a:cubicBezTo>
                <a:cubicBezTo>
                  <a:pt x="3164731" y="5195595"/>
                  <a:pt x="3165309" y="5197507"/>
                  <a:pt x="3165309" y="5197507"/>
                </a:cubicBezTo>
                <a:close/>
                <a:moveTo>
                  <a:pt x="3006362" y="5189298"/>
                </a:moveTo>
                <a:cubicBezTo>
                  <a:pt x="3006362" y="5189298"/>
                  <a:pt x="3005408" y="5189587"/>
                  <a:pt x="3003497" y="5190166"/>
                </a:cubicBezTo>
                <a:cubicBezTo>
                  <a:pt x="3001587" y="5190744"/>
                  <a:pt x="3001209" y="5192944"/>
                  <a:pt x="3002367" y="5196767"/>
                </a:cubicBezTo>
                <a:lnTo>
                  <a:pt x="2973702" y="5205444"/>
                </a:lnTo>
                <a:lnTo>
                  <a:pt x="2953029" y="5199185"/>
                </a:lnTo>
                <a:cubicBezTo>
                  <a:pt x="2945386" y="5201498"/>
                  <a:pt x="2940609" y="5202945"/>
                  <a:pt x="2938698" y="5203523"/>
                </a:cubicBezTo>
                <a:cubicBezTo>
                  <a:pt x="2936787" y="5204102"/>
                  <a:pt x="2935831" y="5204392"/>
                  <a:pt x="2935831" y="5204392"/>
                </a:cubicBezTo>
                <a:lnTo>
                  <a:pt x="2949033" y="5206654"/>
                </a:lnTo>
                <a:cubicBezTo>
                  <a:pt x="2952855" y="5205496"/>
                  <a:pt x="2955722" y="5204628"/>
                  <a:pt x="2957633" y="5204050"/>
                </a:cubicBezTo>
                <a:cubicBezTo>
                  <a:pt x="2959544" y="5203471"/>
                  <a:pt x="2961077" y="5205094"/>
                  <a:pt x="2962235" y="5208915"/>
                </a:cubicBezTo>
                <a:lnTo>
                  <a:pt x="2973702" y="5205444"/>
                </a:lnTo>
                <a:cubicBezTo>
                  <a:pt x="2974857" y="5209266"/>
                  <a:pt x="2987480" y="5209618"/>
                  <a:pt x="3011570" y="5206497"/>
                </a:cubicBezTo>
                <a:cubicBezTo>
                  <a:pt x="3011570" y="5206497"/>
                  <a:pt x="3013481" y="5205918"/>
                  <a:pt x="3017303" y="5204761"/>
                </a:cubicBezTo>
                <a:cubicBezTo>
                  <a:pt x="3021126" y="5203603"/>
                  <a:pt x="3023326" y="5203981"/>
                  <a:pt x="3023904" y="5205892"/>
                </a:cubicBezTo>
                <a:cubicBezTo>
                  <a:pt x="3024483" y="5207804"/>
                  <a:pt x="3025727" y="5208469"/>
                  <a:pt x="3027639" y="5207891"/>
                </a:cubicBezTo>
                <a:cubicBezTo>
                  <a:pt x="3029550" y="5207313"/>
                  <a:pt x="3032416" y="5206445"/>
                  <a:pt x="3036239" y="5205289"/>
                </a:cubicBezTo>
                <a:cubicBezTo>
                  <a:pt x="3048861" y="5205639"/>
                  <a:pt x="3063395" y="5205412"/>
                  <a:pt x="3079840" y="5204605"/>
                </a:cubicBezTo>
                <a:cubicBezTo>
                  <a:pt x="3105086" y="5205307"/>
                  <a:pt x="3117130" y="5203747"/>
                  <a:pt x="3115973" y="5199925"/>
                </a:cubicBezTo>
                <a:cubicBezTo>
                  <a:pt x="3114817" y="5196102"/>
                  <a:pt x="3113283" y="5194481"/>
                  <a:pt x="3111372" y="5195060"/>
                </a:cubicBezTo>
                <a:cubicBezTo>
                  <a:pt x="3109461" y="5195639"/>
                  <a:pt x="3108214" y="5194972"/>
                  <a:pt x="3107637" y="5193061"/>
                </a:cubicBezTo>
                <a:cubicBezTo>
                  <a:pt x="3107059" y="5191149"/>
                  <a:pt x="3105438" y="5192684"/>
                  <a:pt x="3102773" y="5197662"/>
                </a:cubicBezTo>
                <a:lnTo>
                  <a:pt x="3097039" y="5199399"/>
                </a:lnTo>
                <a:lnTo>
                  <a:pt x="3089569" y="5195400"/>
                </a:lnTo>
                <a:cubicBezTo>
                  <a:pt x="3086906" y="5200379"/>
                  <a:pt x="3083374" y="5202492"/>
                  <a:pt x="3078972" y="5201739"/>
                </a:cubicBezTo>
                <a:cubicBezTo>
                  <a:pt x="3074572" y="5200985"/>
                  <a:pt x="3070460" y="5201185"/>
                  <a:pt x="3066639" y="5202344"/>
                </a:cubicBezTo>
                <a:cubicBezTo>
                  <a:pt x="3046371" y="5204307"/>
                  <a:pt x="3031259" y="5202623"/>
                  <a:pt x="3021301" y="5197293"/>
                </a:cubicBezTo>
                <a:lnTo>
                  <a:pt x="3019565" y="5191560"/>
                </a:lnTo>
                <a:lnTo>
                  <a:pt x="3013832" y="5193295"/>
                </a:lnTo>
                <a:cubicBezTo>
                  <a:pt x="3018812" y="5195960"/>
                  <a:pt x="3021301" y="5197293"/>
                  <a:pt x="3021301" y="5197293"/>
                </a:cubicBezTo>
                <a:cubicBezTo>
                  <a:pt x="3017479" y="5198450"/>
                  <a:pt x="3011167" y="5198274"/>
                  <a:pt x="3002367" y="5196767"/>
                </a:cubicBezTo>
                <a:cubicBezTo>
                  <a:pt x="3006189" y="5195610"/>
                  <a:pt x="3008098" y="5195031"/>
                  <a:pt x="3008098" y="5195031"/>
                </a:cubicBezTo>
                <a:close/>
                <a:moveTo>
                  <a:pt x="4214218" y="5189217"/>
                </a:moveTo>
                <a:lnTo>
                  <a:pt x="4214483" y="5190089"/>
                </a:lnTo>
                <a:lnTo>
                  <a:pt x="4216766" y="5189653"/>
                </a:lnTo>
                <a:close/>
                <a:moveTo>
                  <a:pt x="3319048" y="5188515"/>
                </a:moveTo>
                <a:cubicBezTo>
                  <a:pt x="3319048" y="5188515"/>
                  <a:pt x="3317137" y="5189095"/>
                  <a:pt x="3313316" y="5190251"/>
                </a:cubicBezTo>
                <a:lnTo>
                  <a:pt x="3315052" y="5195985"/>
                </a:lnTo>
                <a:cubicBezTo>
                  <a:pt x="3318873" y="5194827"/>
                  <a:pt x="3320495" y="5193294"/>
                  <a:pt x="3319916" y="5191382"/>
                </a:cubicBezTo>
                <a:cubicBezTo>
                  <a:pt x="3319339" y="5189472"/>
                  <a:pt x="3319048" y="5188515"/>
                  <a:pt x="3319048" y="5188515"/>
                </a:cubicBezTo>
                <a:close/>
                <a:moveTo>
                  <a:pt x="4389920" y="5187802"/>
                </a:moveTo>
                <a:lnTo>
                  <a:pt x="4391302" y="5192374"/>
                </a:lnTo>
                <a:lnTo>
                  <a:pt x="4392632" y="5189889"/>
                </a:lnTo>
                <a:lnTo>
                  <a:pt x="4393883" y="5189925"/>
                </a:lnTo>
                <a:close/>
                <a:moveTo>
                  <a:pt x="4370984" y="5187274"/>
                </a:moveTo>
                <a:lnTo>
                  <a:pt x="4366986" y="5194743"/>
                </a:lnTo>
                <a:cubicBezTo>
                  <a:pt x="4370809" y="5193587"/>
                  <a:pt x="4373963" y="5193675"/>
                  <a:pt x="4376453" y="5195006"/>
                </a:cubicBezTo>
                <a:cubicBezTo>
                  <a:pt x="4378944" y="5196340"/>
                  <a:pt x="4379609" y="5195095"/>
                  <a:pt x="4378451" y="5191274"/>
                </a:cubicBezTo>
                <a:close/>
                <a:moveTo>
                  <a:pt x="2683580" y="5186663"/>
                </a:moveTo>
                <a:lnTo>
                  <a:pt x="2669258" y="5186882"/>
                </a:lnTo>
                <a:lnTo>
                  <a:pt x="2643233" y="5188833"/>
                </a:lnTo>
                <a:lnTo>
                  <a:pt x="2644342" y="5192499"/>
                </a:lnTo>
                <a:cubicBezTo>
                  <a:pt x="2644342" y="5192499"/>
                  <a:pt x="2646543" y="5192875"/>
                  <a:pt x="2650943" y="5193629"/>
                </a:cubicBezTo>
                <a:cubicBezTo>
                  <a:pt x="2655344" y="5194384"/>
                  <a:pt x="2657545" y="5194761"/>
                  <a:pt x="2657545" y="5194761"/>
                </a:cubicBezTo>
                <a:cubicBezTo>
                  <a:pt x="2665188" y="5192447"/>
                  <a:pt x="2670255" y="5191955"/>
                  <a:pt x="2672744" y="5193288"/>
                </a:cubicBezTo>
                <a:cubicBezTo>
                  <a:pt x="2675234" y="5194621"/>
                  <a:pt x="2678767" y="5192508"/>
                  <a:pt x="2683343" y="5186950"/>
                </a:cubicBezTo>
                <a:close/>
                <a:moveTo>
                  <a:pt x="4414586" y="5186592"/>
                </a:moveTo>
                <a:cubicBezTo>
                  <a:pt x="4410765" y="5187748"/>
                  <a:pt x="4411342" y="5189660"/>
                  <a:pt x="4416323" y="5192326"/>
                </a:cubicBezTo>
                <a:cubicBezTo>
                  <a:pt x="4426279" y="5197656"/>
                  <a:pt x="4435081" y="5199163"/>
                  <a:pt x="4442726" y="5196850"/>
                </a:cubicBezTo>
                <a:lnTo>
                  <a:pt x="4440989" y="5191116"/>
                </a:lnTo>
                <a:cubicBezTo>
                  <a:pt x="4437168" y="5192274"/>
                  <a:pt x="4432767" y="5191520"/>
                  <a:pt x="4427790" y="5188855"/>
                </a:cubicBezTo>
                <a:cubicBezTo>
                  <a:pt x="4422808" y="5186189"/>
                  <a:pt x="4418407" y="5185436"/>
                  <a:pt x="4414586" y="5186592"/>
                </a:cubicBezTo>
                <a:close/>
                <a:moveTo>
                  <a:pt x="2830219" y="5186296"/>
                </a:moveTo>
                <a:lnTo>
                  <a:pt x="2818751" y="5189767"/>
                </a:lnTo>
                <a:cubicBezTo>
                  <a:pt x="2804972" y="5185595"/>
                  <a:pt x="2796749" y="5185997"/>
                  <a:pt x="2794085" y="5190976"/>
                </a:cubicBezTo>
                <a:lnTo>
                  <a:pt x="2790087" y="5198445"/>
                </a:lnTo>
                <a:cubicBezTo>
                  <a:pt x="2788931" y="5194624"/>
                  <a:pt x="2788351" y="5192712"/>
                  <a:pt x="2788351" y="5192712"/>
                </a:cubicBezTo>
                <a:lnTo>
                  <a:pt x="2776886" y="5196183"/>
                </a:lnTo>
                <a:cubicBezTo>
                  <a:pt x="2769241" y="5198496"/>
                  <a:pt x="2765420" y="5199654"/>
                  <a:pt x="2765420" y="5199654"/>
                </a:cubicBezTo>
                <a:lnTo>
                  <a:pt x="2767155" y="5205387"/>
                </a:lnTo>
                <a:cubicBezTo>
                  <a:pt x="2779778" y="5205737"/>
                  <a:pt x="2788290" y="5206290"/>
                  <a:pt x="2792690" y="5207044"/>
                </a:cubicBezTo>
                <a:cubicBezTo>
                  <a:pt x="2797091" y="5207799"/>
                  <a:pt x="2799581" y="5209130"/>
                  <a:pt x="2800159" y="5211042"/>
                </a:cubicBezTo>
                <a:cubicBezTo>
                  <a:pt x="2800737" y="5212954"/>
                  <a:pt x="2804472" y="5214952"/>
                  <a:pt x="2811361" y="5217038"/>
                </a:cubicBezTo>
                <a:cubicBezTo>
                  <a:pt x="2818252" y="5219125"/>
                  <a:pt x="2823608" y="5219590"/>
                  <a:pt x="2827429" y="5218432"/>
                </a:cubicBezTo>
                <a:lnTo>
                  <a:pt x="2825694" y="5212698"/>
                </a:lnTo>
                <a:lnTo>
                  <a:pt x="2829691" y="5205231"/>
                </a:lnTo>
                <a:cubicBezTo>
                  <a:pt x="2834671" y="5207897"/>
                  <a:pt x="2839071" y="5208650"/>
                  <a:pt x="2842893" y="5207492"/>
                </a:cubicBezTo>
                <a:cubicBezTo>
                  <a:pt x="2846716" y="5206335"/>
                  <a:pt x="2848916" y="5206712"/>
                  <a:pt x="2849494" y="5208624"/>
                </a:cubicBezTo>
                <a:cubicBezTo>
                  <a:pt x="2850074" y="5210535"/>
                  <a:pt x="2851317" y="5211201"/>
                  <a:pt x="2853228" y="5210623"/>
                </a:cubicBezTo>
                <a:cubicBezTo>
                  <a:pt x="2855139" y="5210044"/>
                  <a:pt x="2858006" y="5209177"/>
                  <a:pt x="2861829" y="5208019"/>
                </a:cubicBezTo>
                <a:cubicBezTo>
                  <a:pt x="2870628" y="5209527"/>
                  <a:pt x="2878185" y="5210368"/>
                  <a:pt x="2884497" y="5210545"/>
                </a:cubicBezTo>
                <a:lnTo>
                  <a:pt x="2887980" y="5212409"/>
                </a:lnTo>
                <a:lnTo>
                  <a:pt x="2912507" y="5210043"/>
                </a:lnTo>
                <a:lnTo>
                  <a:pt x="2911163" y="5205600"/>
                </a:lnTo>
                <a:lnTo>
                  <a:pt x="2884760" y="5201077"/>
                </a:lnTo>
                <a:cubicBezTo>
                  <a:pt x="2879781" y="5198412"/>
                  <a:pt x="2873470" y="5198237"/>
                  <a:pt x="2865826" y="5200550"/>
                </a:cubicBezTo>
                <a:lnTo>
                  <a:pt x="2846891" y="5200023"/>
                </a:lnTo>
                <a:lnTo>
                  <a:pt x="2833690" y="5197763"/>
                </a:lnTo>
                <a:cubicBezTo>
                  <a:pt x="2829867" y="5198919"/>
                  <a:pt x="2826045" y="5200077"/>
                  <a:pt x="2822223" y="5201233"/>
                </a:cubicBezTo>
                <a:lnTo>
                  <a:pt x="2820487" y="5195500"/>
                </a:lnTo>
                <a:close/>
                <a:moveTo>
                  <a:pt x="5015283" y="5186274"/>
                </a:moveTo>
                <a:lnTo>
                  <a:pt x="5014158" y="5192838"/>
                </a:lnTo>
                <a:cubicBezTo>
                  <a:pt x="5012248" y="5193416"/>
                  <a:pt x="5007471" y="5194863"/>
                  <a:pt x="4999827" y="5197177"/>
                </a:cubicBezTo>
                <a:cubicBezTo>
                  <a:pt x="4996004" y="5198334"/>
                  <a:pt x="4992183" y="5199490"/>
                  <a:pt x="4988360" y="5200648"/>
                </a:cubicBezTo>
                <a:cubicBezTo>
                  <a:pt x="4992183" y="5199490"/>
                  <a:pt x="4994671" y="5200825"/>
                  <a:pt x="4995829" y="5204645"/>
                </a:cubicBezTo>
                <a:lnTo>
                  <a:pt x="5003297" y="5208643"/>
                </a:lnTo>
                <a:cubicBezTo>
                  <a:pt x="5007119" y="5207485"/>
                  <a:pt x="5009798" y="5207717"/>
                  <a:pt x="5011332" y="5209339"/>
                </a:cubicBezTo>
                <a:lnTo>
                  <a:pt x="5012426" y="5217793"/>
                </a:lnTo>
                <a:lnTo>
                  <a:pt x="5019213" y="5212993"/>
                </a:lnTo>
                <a:lnTo>
                  <a:pt x="5023254" y="5211768"/>
                </a:lnTo>
                <a:lnTo>
                  <a:pt x="5025816" y="5209347"/>
                </a:lnTo>
                <a:lnTo>
                  <a:pt x="5024763" y="5211311"/>
                </a:lnTo>
                <a:lnTo>
                  <a:pt x="5024945" y="5211257"/>
                </a:lnTo>
                <a:lnTo>
                  <a:pt x="5039648" y="5212533"/>
                </a:lnTo>
                <a:lnTo>
                  <a:pt x="5041167" y="5209695"/>
                </a:lnTo>
                <a:lnTo>
                  <a:pt x="5042089" y="5212744"/>
                </a:lnTo>
                <a:lnTo>
                  <a:pt x="5052262" y="5213626"/>
                </a:lnTo>
                <a:lnTo>
                  <a:pt x="5053351" y="5207282"/>
                </a:lnTo>
                <a:lnTo>
                  <a:pt x="5057662" y="5208589"/>
                </a:lnTo>
                <a:lnTo>
                  <a:pt x="5058366" y="5204489"/>
                </a:lnTo>
                <a:cubicBezTo>
                  <a:pt x="5053386" y="5201824"/>
                  <a:pt x="5049275" y="5202025"/>
                  <a:pt x="5046033" y="5205094"/>
                </a:cubicBezTo>
                <a:cubicBezTo>
                  <a:pt x="5042787" y="5208161"/>
                  <a:pt x="5038388" y="5207407"/>
                  <a:pt x="5032831" y="5202832"/>
                </a:cubicBezTo>
                <a:cubicBezTo>
                  <a:pt x="5027273" y="5198255"/>
                  <a:pt x="5023915" y="5194057"/>
                  <a:pt x="5022759" y="5190235"/>
                </a:cubicBezTo>
                <a:lnTo>
                  <a:pt x="5023950" y="5188008"/>
                </a:lnTo>
                <a:close/>
                <a:moveTo>
                  <a:pt x="2862920" y="5185784"/>
                </a:moveTo>
                <a:cubicBezTo>
                  <a:pt x="2861965" y="5186073"/>
                  <a:pt x="2861775" y="5187173"/>
                  <a:pt x="2862355" y="5189084"/>
                </a:cubicBezTo>
                <a:cubicBezTo>
                  <a:pt x="2862934" y="5190995"/>
                  <a:pt x="2863700" y="5191806"/>
                  <a:pt x="2864654" y="5191517"/>
                </a:cubicBezTo>
                <a:cubicBezTo>
                  <a:pt x="2865612" y="5191227"/>
                  <a:pt x="2866755" y="5189837"/>
                  <a:pt x="2868088" y="5187349"/>
                </a:cubicBezTo>
                <a:cubicBezTo>
                  <a:pt x="2865599" y="5186017"/>
                  <a:pt x="2863875" y="5185495"/>
                  <a:pt x="2862920" y="5185784"/>
                </a:cubicBezTo>
                <a:close/>
                <a:moveTo>
                  <a:pt x="3950152" y="5185217"/>
                </a:moveTo>
                <a:lnTo>
                  <a:pt x="3938685" y="5188687"/>
                </a:lnTo>
                <a:cubicBezTo>
                  <a:pt x="3928551" y="5189669"/>
                  <a:pt x="3919229" y="5189884"/>
                  <a:pt x="3910719" y="5189330"/>
                </a:cubicBezTo>
                <a:lnTo>
                  <a:pt x="3900818" y="5187635"/>
                </a:lnTo>
                <a:lnTo>
                  <a:pt x="3910350" y="5185531"/>
                </a:lnTo>
                <a:cubicBezTo>
                  <a:pt x="3920815" y="5183927"/>
                  <a:pt x="3934085" y="5183822"/>
                  <a:pt x="3950152" y="5185217"/>
                </a:cubicBezTo>
                <a:close/>
                <a:moveTo>
                  <a:pt x="2706261" y="5185083"/>
                </a:moveTo>
                <a:lnTo>
                  <a:pt x="2702900" y="5185408"/>
                </a:lnTo>
                <a:lnTo>
                  <a:pt x="2705144" y="5186609"/>
                </a:lnTo>
                <a:lnTo>
                  <a:pt x="2708763" y="5185514"/>
                </a:lnTo>
                <a:close/>
                <a:moveTo>
                  <a:pt x="4877015" y="5184288"/>
                </a:moveTo>
                <a:cubicBezTo>
                  <a:pt x="4873192" y="5185445"/>
                  <a:pt x="4871281" y="5186023"/>
                  <a:pt x="4871281" y="5186023"/>
                </a:cubicBezTo>
                <a:cubicBezTo>
                  <a:pt x="4872438" y="5189845"/>
                  <a:pt x="4871771" y="5191090"/>
                  <a:pt x="4869282" y="5189757"/>
                </a:cubicBezTo>
                <a:cubicBezTo>
                  <a:pt x="4866793" y="5188425"/>
                  <a:pt x="4863637" y="5188338"/>
                  <a:pt x="4859815" y="5189495"/>
                </a:cubicBezTo>
                <a:cubicBezTo>
                  <a:pt x="4854835" y="5186829"/>
                  <a:pt x="4851969" y="5187698"/>
                  <a:pt x="4851216" y="5192098"/>
                </a:cubicBezTo>
                <a:cubicBezTo>
                  <a:pt x="4850461" y="5196498"/>
                  <a:pt x="4845684" y="5197945"/>
                  <a:pt x="4836883" y="5196437"/>
                </a:cubicBezTo>
                <a:cubicBezTo>
                  <a:pt x="4821593" y="5201065"/>
                  <a:pt x="4812706" y="5202713"/>
                  <a:pt x="4810215" y="5201381"/>
                </a:cubicBezTo>
                <a:cubicBezTo>
                  <a:pt x="4807726" y="5200049"/>
                  <a:pt x="4806484" y="5199382"/>
                  <a:pt x="4806484" y="5199382"/>
                </a:cubicBezTo>
                <a:cubicBezTo>
                  <a:pt x="4805903" y="5197471"/>
                  <a:pt x="4805947" y="5195893"/>
                  <a:pt x="4806612" y="5194648"/>
                </a:cubicBezTo>
                <a:lnTo>
                  <a:pt x="4810479" y="5191913"/>
                </a:lnTo>
                <a:lnTo>
                  <a:pt x="4817515" y="5194478"/>
                </a:lnTo>
                <a:lnTo>
                  <a:pt x="4821970" y="5194260"/>
                </a:lnTo>
                <a:lnTo>
                  <a:pt x="4820938" y="5193705"/>
                </a:lnTo>
                <a:lnTo>
                  <a:pt x="4810479" y="5191913"/>
                </a:lnTo>
                <a:lnTo>
                  <a:pt x="4797278" y="5189651"/>
                </a:lnTo>
                <a:cubicBezTo>
                  <a:pt x="4797278" y="5189651"/>
                  <a:pt x="4795944" y="5192141"/>
                  <a:pt x="4793280" y="5197120"/>
                </a:cubicBezTo>
                <a:cubicBezTo>
                  <a:pt x="4790614" y="5202099"/>
                  <a:pt x="4789283" y="5204588"/>
                  <a:pt x="4789283" y="5204588"/>
                </a:cubicBezTo>
                <a:lnTo>
                  <a:pt x="4781814" y="5200592"/>
                </a:lnTo>
                <a:lnTo>
                  <a:pt x="4772506" y="5206157"/>
                </a:lnTo>
                <a:lnTo>
                  <a:pt x="4773061" y="5206149"/>
                </a:lnTo>
                <a:lnTo>
                  <a:pt x="4829002" y="5206010"/>
                </a:lnTo>
                <a:lnTo>
                  <a:pt x="4830019" y="5204774"/>
                </a:lnTo>
                <a:lnTo>
                  <a:pt x="4831182" y="5206004"/>
                </a:lnTo>
                <a:lnTo>
                  <a:pt x="4835598" y="5205994"/>
                </a:lnTo>
                <a:lnTo>
                  <a:pt x="4848800" y="5208255"/>
                </a:lnTo>
                <a:lnTo>
                  <a:pt x="4840757" y="5210689"/>
                </a:lnTo>
                <a:lnTo>
                  <a:pt x="4841222" y="5210769"/>
                </a:lnTo>
                <a:cubicBezTo>
                  <a:pt x="4841800" y="5212680"/>
                  <a:pt x="4844000" y="5213057"/>
                  <a:pt x="4847823" y="5211901"/>
                </a:cubicBezTo>
                <a:cubicBezTo>
                  <a:pt x="4851645" y="5210743"/>
                  <a:pt x="4854800" y="5210832"/>
                  <a:pt x="4857290" y="5212165"/>
                </a:cubicBezTo>
                <a:cubicBezTo>
                  <a:pt x="4859780" y="5213497"/>
                  <a:pt x="4863891" y="5213295"/>
                  <a:pt x="4869623" y="5211559"/>
                </a:cubicBezTo>
                <a:cubicBezTo>
                  <a:pt x="4875356" y="5209823"/>
                  <a:pt x="4878223" y="5208956"/>
                  <a:pt x="4878223" y="5208956"/>
                </a:cubicBezTo>
                <a:lnTo>
                  <a:pt x="4876365" y="5212427"/>
                </a:lnTo>
                <a:lnTo>
                  <a:pt x="4886669" y="5209307"/>
                </a:lnTo>
                <a:cubicBezTo>
                  <a:pt x="4891649" y="5211972"/>
                  <a:pt x="4892227" y="5213884"/>
                  <a:pt x="4888404" y="5215040"/>
                </a:cubicBezTo>
                <a:lnTo>
                  <a:pt x="4876095" y="5212932"/>
                </a:lnTo>
                <a:lnTo>
                  <a:pt x="4874226" y="5216424"/>
                </a:lnTo>
                <a:cubicBezTo>
                  <a:pt x="4857779" y="5217230"/>
                  <a:pt x="4849558" y="5217634"/>
                  <a:pt x="4849558" y="5217634"/>
                </a:cubicBezTo>
                <a:lnTo>
                  <a:pt x="4866793" y="5220586"/>
                </a:lnTo>
                <a:lnTo>
                  <a:pt x="4869622" y="5217598"/>
                </a:lnTo>
                <a:cubicBezTo>
                  <a:pt x="4871055" y="5217164"/>
                  <a:pt x="4872539" y="5217758"/>
                  <a:pt x="4874072" y="5219380"/>
                </a:cubicBezTo>
                <a:cubicBezTo>
                  <a:pt x="4877140" y="5222622"/>
                  <a:pt x="4879342" y="5223001"/>
                  <a:pt x="4880673" y="5220510"/>
                </a:cubicBezTo>
                <a:cubicBezTo>
                  <a:pt x="4882006" y="5218021"/>
                  <a:pt x="4883917" y="5217442"/>
                  <a:pt x="4886407" y="5218775"/>
                </a:cubicBezTo>
                <a:cubicBezTo>
                  <a:pt x="4888896" y="5220108"/>
                  <a:pt x="4892052" y="5220195"/>
                  <a:pt x="4895874" y="5219038"/>
                </a:cubicBezTo>
                <a:cubicBezTo>
                  <a:pt x="4908498" y="5219388"/>
                  <a:pt x="4914230" y="5217653"/>
                  <a:pt x="4913073" y="5213832"/>
                </a:cubicBezTo>
                <a:lnTo>
                  <a:pt x="4912614" y="5216505"/>
                </a:lnTo>
                <a:lnTo>
                  <a:pt x="4916093" y="5210008"/>
                </a:lnTo>
                <a:cubicBezTo>
                  <a:pt x="4918758" y="5205030"/>
                  <a:pt x="4919801" y="5201585"/>
                  <a:pt x="4919222" y="5199674"/>
                </a:cubicBezTo>
                <a:cubicBezTo>
                  <a:pt x="4918643" y="5197762"/>
                  <a:pt x="4920265" y="5196228"/>
                  <a:pt x="4924088" y="5195070"/>
                </a:cubicBezTo>
                <a:lnTo>
                  <a:pt x="4926461" y="5190637"/>
                </a:lnTo>
                <a:lnTo>
                  <a:pt x="4925475" y="5190637"/>
                </a:lnTo>
                <a:lnTo>
                  <a:pt x="4914882" y="5185340"/>
                </a:lnTo>
                <a:lnTo>
                  <a:pt x="4909150" y="5187075"/>
                </a:lnTo>
                <a:lnTo>
                  <a:pt x="4878749" y="5190021"/>
                </a:lnTo>
                <a:cubicBezTo>
                  <a:pt x="4878749" y="5190021"/>
                  <a:pt x="4878171" y="5188110"/>
                  <a:pt x="4877015" y="5184288"/>
                </a:cubicBezTo>
                <a:close/>
                <a:moveTo>
                  <a:pt x="2558835" y="5183962"/>
                </a:moveTo>
                <a:cubicBezTo>
                  <a:pt x="2557879" y="5184252"/>
                  <a:pt x="2556736" y="5185642"/>
                  <a:pt x="2555404" y="5188131"/>
                </a:cubicBezTo>
                <a:lnTo>
                  <a:pt x="2561135" y="5186395"/>
                </a:lnTo>
                <a:cubicBezTo>
                  <a:pt x="2560558" y="5184485"/>
                  <a:pt x="2559791" y="5183675"/>
                  <a:pt x="2558835" y="5183962"/>
                </a:cubicBezTo>
                <a:close/>
                <a:moveTo>
                  <a:pt x="2617018" y="5183342"/>
                </a:moveTo>
                <a:lnTo>
                  <a:pt x="2610470" y="5183977"/>
                </a:lnTo>
                <a:lnTo>
                  <a:pt x="2599005" y="5187448"/>
                </a:lnTo>
                <a:cubicBezTo>
                  <a:pt x="2600162" y="5191270"/>
                  <a:pt x="2596919" y="5194338"/>
                  <a:pt x="2589274" y="5196653"/>
                </a:cubicBezTo>
                <a:cubicBezTo>
                  <a:pt x="2581631" y="5198966"/>
                  <a:pt x="2575898" y="5200702"/>
                  <a:pt x="2572076" y="5201860"/>
                </a:cubicBezTo>
                <a:cubicBezTo>
                  <a:pt x="2563275" y="5200351"/>
                  <a:pt x="2554473" y="5198843"/>
                  <a:pt x="2545672" y="5197336"/>
                </a:cubicBezTo>
                <a:cubicBezTo>
                  <a:pt x="2541851" y="5198492"/>
                  <a:pt x="2536784" y="5198984"/>
                  <a:pt x="2530473" y="5198808"/>
                </a:cubicBezTo>
                <a:cubicBezTo>
                  <a:pt x="2524161" y="5198631"/>
                  <a:pt x="2519094" y="5199123"/>
                  <a:pt x="2515271" y="5200280"/>
                </a:cubicBezTo>
                <a:lnTo>
                  <a:pt x="2484870" y="5203224"/>
                </a:lnTo>
                <a:cubicBezTo>
                  <a:pt x="2484870" y="5203224"/>
                  <a:pt x="2482382" y="5201892"/>
                  <a:pt x="2477403" y="5199226"/>
                </a:cubicBezTo>
                <a:lnTo>
                  <a:pt x="2473404" y="5206696"/>
                </a:lnTo>
                <a:lnTo>
                  <a:pt x="2484870" y="5203224"/>
                </a:lnTo>
                <a:cubicBezTo>
                  <a:pt x="2486029" y="5207046"/>
                  <a:pt x="2490429" y="5207801"/>
                  <a:pt x="2498073" y="5205486"/>
                </a:cubicBezTo>
                <a:lnTo>
                  <a:pt x="2517008" y="5206013"/>
                </a:lnTo>
                <a:cubicBezTo>
                  <a:pt x="2518165" y="5209834"/>
                  <a:pt x="2523808" y="5211255"/>
                  <a:pt x="2533943" y="5210274"/>
                </a:cubicBezTo>
                <a:cubicBezTo>
                  <a:pt x="2544076" y="5209292"/>
                  <a:pt x="2552965" y="5207644"/>
                  <a:pt x="2560608" y="5205330"/>
                </a:cubicBezTo>
                <a:cubicBezTo>
                  <a:pt x="2560608" y="5205330"/>
                  <a:pt x="2562810" y="5205707"/>
                  <a:pt x="2567210" y="5206460"/>
                </a:cubicBezTo>
                <a:cubicBezTo>
                  <a:pt x="2571610" y="5207214"/>
                  <a:pt x="2573812" y="5207591"/>
                  <a:pt x="2573812" y="5207591"/>
                </a:cubicBezTo>
                <a:lnTo>
                  <a:pt x="2581280" y="5211589"/>
                </a:lnTo>
                <a:lnTo>
                  <a:pt x="2569814" y="5215059"/>
                </a:lnTo>
                <a:cubicBezTo>
                  <a:pt x="2564834" y="5212395"/>
                  <a:pt x="2560145" y="5210686"/>
                  <a:pt x="2555745" y="5209932"/>
                </a:cubicBezTo>
                <a:cubicBezTo>
                  <a:pt x="2551343" y="5209179"/>
                  <a:pt x="2549722" y="5210712"/>
                  <a:pt x="2550879" y="5214535"/>
                </a:cubicBezTo>
                <a:lnTo>
                  <a:pt x="2545147" y="5216269"/>
                </a:lnTo>
                <a:cubicBezTo>
                  <a:pt x="2543990" y="5212448"/>
                  <a:pt x="2541499" y="5211115"/>
                  <a:pt x="2537676" y="5212273"/>
                </a:cubicBezTo>
                <a:cubicBezTo>
                  <a:pt x="2527369" y="5219565"/>
                  <a:pt x="2515324" y="5221125"/>
                  <a:pt x="2501544" y="5216952"/>
                </a:cubicBezTo>
                <a:cubicBezTo>
                  <a:pt x="2501544" y="5216952"/>
                  <a:pt x="2499633" y="5217532"/>
                  <a:pt x="2495810" y="5218688"/>
                </a:cubicBezTo>
                <a:lnTo>
                  <a:pt x="2490077" y="5220423"/>
                </a:lnTo>
                <a:lnTo>
                  <a:pt x="2469408" y="5214164"/>
                </a:lnTo>
                <a:lnTo>
                  <a:pt x="2472879" y="5225630"/>
                </a:lnTo>
                <a:cubicBezTo>
                  <a:pt x="2480522" y="5223316"/>
                  <a:pt x="2484634" y="5223114"/>
                  <a:pt x="2485213" y="5225026"/>
                </a:cubicBezTo>
                <a:cubicBezTo>
                  <a:pt x="2485791" y="5226937"/>
                  <a:pt x="2489235" y="5227981"/>
                  <a:pt x="2495547" y="5228156"/>
                </a:cubicBezTo>
                <a:cubicBezTo>
                  <a:pt x="2501858" y="5228331"/>
                  <a:pt x="2506926" y="5227840"/>
                  <a:pt x="2510747" y="5226684"/>
                </a:cubicBezTo>
                <a:cubicBezTo>
                  <a:pt x="2514570" y="5225526"/>
                  <a:pt x="2517725" y="5225614"/>
                  <a:pt x="2520214" y="5226947"/>
                </a:cubicBezTo>
                <a:cubicBezTo>
                  <a:pt x="2522705" y="5228278"/>
                  <a:pt x="2523948" y="5228945"/>
                  <a:pt x="2523948" y="5228945"/>
                </a:cubicBezTo>
                <a:cubicBezTo>
                  <a:pt x="2532750" y="5230453"/>
                  <a:pt x="2537150" y="5231207"/>
                  <a:pt x="2537150" y="5231207"/>
                </a:cubicBezTo>
                <a:cubicBezTo>
                  <a:pt x="2540972" y="5230050"/>
                  <a:pt x="2542884" y="5229472"/>
                  <a:pt x="2542884" y="5229472"/>
                </a:cubicBezTo>
                <a:lnTo>
                  <a:pt x="2573284" y="5226527"/>
                </a:lnTo>
                <a:cubicBezTo>
                  <a:pt x="2572128" y="5222705"/>
                  <a:pt x="2572505" y="5220504"/>
                  <a:pt x="2574416" y="5219927"/>
                </a:cubicBezTo>
                <a:cubicBezTo>
                  <a:pt x="2576326" y="5219347"/>
                  <a:pt x="2577861" y="5220969"/>
                  <a:pt x="2579018" y="5224791"/>
                </a:cubicBezTo>
                <a:cubicBezTo>
                  <a:pt x="2580174" y="5228613"/>
                  <a:pt x="2583432" y="5230757"/>
                  <a:pt x="2588787" y="5231222"/>
                </a:cubicBezTo>
                <a:cubicBezTo>
                  <a:pt x="2594144" y="5231686"/>
                  <a:pt x="2601598" y="5230472"/>
                  <a:pt x="2611154" y="5227580"/>
                </a:cubicBezTo>
                <a:lnTo>
                  <a:pt x="2622619" y="5224108"/>
                </a:lnTo>
                <a:lnTo>
                  <a:pt x="2615151" y="5220111"/>
                </a:lnTo>
                <a:lnTo>
                  <a:pt x="2619148" y="5212642"/>
                </a:lnTo>
                <a:lnTo>
                  <a:pt x="2621986" y="5213129"/>
                </a:lnTo>
                <a:lnTo>
                  <a:pt x="2625989" y="5209346"/>
                </a:lnTo>
                <a:lnTo>
                  <a:pt x="2623795" y="5213438"/>
                </a:lnTo>
                <a:lnTo>
                  <a:pt x="2638951" y="5216034"/>
                </a:lnTo>
                <a:lnTo>
                  <a:pt x="2652476" y="5213373"/>
                </a:lnTo>
                <a:lnTo>
                  <a:pt x="2653522" y="5207280"/>
                </a:lnTo>
                <a:cubicBezTo>
                  <a:pt x="2655434" y="5206705"/>
                  <a:pt x="2658879" y="5207749"/>
                  <a:pt x="2663857" y="5210415"/>
                </a:cubicBezTo>
                <a:lnTo>
                  <a:pt x="2669590" y="5208683"/>
                </a:lnTo>
                <a:lnTo>
                  <a:pt x="2671029" y="5209454"/>
                </a:lnTo>
                <a:lnTo>
                  <a:pt x="2685683" y="5205018"/>
                </a:lnTo>
                <a:cubicBezTo>
                  <a:pt x="2685683" y="5205018"/>
                  <a:pt x="2684439" y="5204351"/>
                  <a:pt x="2681949" y="5203019"/>
                </a:cubicBezTo>
                <a:cubicBezTo>
                  <a:pt x="2679460" y="5201686"/>
                  <a:pt x="2676304" y="5201599"/>
                  <a:pt x="2672481" y="5202755"/>
                </a:cubicBezTo>
                <a:lnTo>
                  <a:pt x="2665014" y="5198758"/>
                </a:lnTo>
                <a:lnTo>
                  <a:pt x="2647814" y="5203964"/>
                </a:lnTo>
                <a:cubicBezTo>
                  <a:pt x="2646305" y="5212766"/>
                  <a:pt x="2641906" y="5212012"/>
                  <a:pt x="2634613" y="5201703"/>
                </a:cubicBezTo>
                <a:lnTo>
                  <a:pt x="2621411" y="5199440"/>
                </a:lnTo>
                <a:cubicBezTo>
                  <a:pt x="2622568" y="5203262"/>
                  <a:pt x="2622479" y="5206418"/>
                  <a:pt x="2621147" y="5208907"/>
                </a:cubicBezTo>
                <a:cubicBezTo>
                  <a:pt x="2619815" y="5211397"/>
                  <a:pt x="2618569" y="5210731"/>
                  <a:pt x="2617412" y="5206910"/>
                </a:cubicBezTo>
                <a:cubicBezTo>
                  <a:pt x="2616256" y="5203087"/>
                  <a:pt x="2615677" y="5201176"/>
                  <a:pt x="2615677" y="5201176"/>
                </a:cubicBezTo>
                <a:lnTo>
                  <a:pt x="2608209" y="5197179"/>
                </a:lnTo>
                <a:cubicBezTo>
                  <a:pt x="2604387" y="5198336"/>
                  <a:pt x="2603807" y="5196425"/>
                  <a:pt x="2606473" y="5191446"/>
                </a:cubicBezTo>
                <a:lnTo>
                  <a:pt x="2617940" y="5187975"/>
                </a:lnTo>
                <a:cubicBezTo>
                  <a:pt x="2618518" y="5189885"/>
                  <a:pt x="2620863" y="5190740"/>
                  <a:pt x="2624974" y="5190539"/>
                </a:cubicBezTo>
                <a:lnTo>
                  <a:pt x="2637450" y="5187869"/>
                </a:lnTo>
                <a:lnTo>
                  <a:pt x="2624789" y="5184678"/>
                </a:lnTo>
                <a:close/>
                <a:moveTo>
                  <a:pt x="3874413" y="5183110"/>
                </a:moveTo>
                <a:cubicBezTo>
                  <a:pt x="3878235" y="5181953"/>
                  <a:pt x="3881391" y="5182042"/>
                  <a:pt x="3883880" y="5183374"/>
                </a:cubicBezTo>
                <a:cubicBezTo>
                  <a:pt x="3885125" y="5184041"/>
                  <a:pt x="3887160" y="5184727"/>
                  <a:pt x="3889982" y="5185438"/>
                </a:cubicBezTo>
                <a:lnTo>
                  <a:pt x="3900817" y="5187634"/>
                </a:lnTo>
                <a:lnTo>
                  <a:pt x="3887616" y="5185372"/>
                </a:lnTo>
                <a:lnTo>
                  <a:pt x="3876149" y="5188843"/>
                </a:lnTo>
                <a:close/>
                <a:moveTo>
                  <a:pt x="2472195" y="5182028"/>
                </a:moveTo>
                <a:cubicBezTo>
                  <a:pt x="2472195" y="5182028"/>
                  <a:pt x="2474685" y="5183361"/>
                  <a:pt x="2479663" y="5186025"/>
                </a:cubicBezTo>
                <a:cubicBezTo>
                  <a:pt x="2483487" y="5184868"/>
                  <a:pt x="2483197" y="5183914"/>
                  <a:pt x="2478797" y="5183158"/>
                </a:cubicBezTo>
                <a:cubicBezTo>
                  <a:pt x="2474396" y="5182404"/>
                  <a:pt x="2472195" y="5182028"/>
                  <a:pt x="2472195" y="5182028"/>
                </a:cubicBezTo>
                <a:close/>
                <a:moveTo>
                  <a:pt x="2425543" y="5181678"/>
                </a:moveTo>
                <a:cubicBezTo>
                  <a:pt x="2424421" y="5182279"/>
                  <a:pt x="2423526" y="5183201"/>
                  <a:pt x="2422860" y="5184446"/>
                </a:cubicBezTo>
                <a:cubicBezTo>
                  <a:pt x="2420195" y="5189425"/>
                  <a:pt x="2421061" y="5192292"/>
                  <a:pt x="2425463" y="5193047"/>
                </a:cubicBezTo>
                <a:cubicBezTo>
                  <a:pt x="2429863" y="5193800"/>
                  <a:pt x="2431485" y="5192267"/>
                  <a:pt x="2430329" y="5188444"/>
                </a:cubicBezTo>
                <a:cubicBezTo>
                  <a:pt x="2430329" y="5188444"/>
                  <a:pt x="2431284" y="5188154"/>
                  <a:pt x="2433195" y="5187577"/>
                </a:cubicBezTo>
                <a:cubicBezTo>
                  <a:pt x="2435107" y="5186997"/>
                  <a:pt x="2436640" y="5188620"/>
                  <a:pt x="2437796" y="5192441"/>
                </a:cubicBezTo>
                <a:cubicBezTo>
                  <a:pt x="2445441" y="5190127"/>
                  <a:pt x="2449264" y="5188970"/>
                  <a:pt x="2449264" y="5188970"/>
                </a:cubicBezTo>
                <a:cubicBezTo>
                  <a:pt x="2449264" y="5188970"/>
                  <a:pt x="2446774" y="5187638"/>
                  <a:pt x="2441795" y="5184973"/>
                </a:cubicBezTo>
                <a:cubicBezTo>
                  <a:pt x="2434326" y="5180974"/>
                  <a:pt x="2428909" y="5179878"/>
                  <a:pt x="2425543" y="5181678"/>
                </a:cubicBezTo>
                <a:close/>
                <a:moveTo>
                  <a:pt x="4186942" y="5180681"/>
                </a:moveTo>
                <a:lnTo>
                  <a:pt x="4177639" y="5189479"/>
                </a:lnTo>
                <a:cubicBezTo>
                  <a:pt x="4180708" y="5192725"/>
                  <a:pt x="4185874" y="5194288"/>
                  <a:pt x="4193142" y="5194175"/>
                </a:cubicBezTo>
                <a:lnTo>
                  <a:pt x="4210003" y="5190948"/>
                </a:lnTo>
                <a:lnTo>
                  <a:pt x="4207769" y="5188587"/>
                </a:lnTo>
                <a:cubicBezTo>
                  <a:pt x="4203947" y="5189746"/>
                  <a:pt x="4199547" y="5188990"/>
                  <a:pt x="4194568" y="5186326"/>
                </a:cubicBezTo>
                <a:lnTo>
                  <a:pt x="4194003" y="5184462"/>
                </a:lnTo>
                <a:close/>
                <a:moveTo>
                  <a:pt x="3967351" y="5180010"/>
                </a:moveTo>
                <a:lnTo>
                  <a:pt x="3974820" y="5184006"/>
                </a:lnTo>
                <a:lnTo>
                  <a:pt x="3986286" y="5180535"/>
                </a:lnTo>
                <a:cubicBezTo>
                  <a:pt x="3990109" y="5179379"/>
                  <a:pt x="3992598" y="5180712"/>
                  <a:pt x="3993755" y="5184532"/>
                </a:cubicBezTo>
                <a:cubicBezTo>
                  <a:pt x="3993755" y="5184532"/>
                  <a:pt x="3991843" y="5185111"/>
                  <a:pt x="3988021" y="5186268"/>
                </a:cubicBezTo>
                <a:lnTo>
                  <a:pt x="3969087" y="5185743"/>
                </a:lnTo>
                <a:lnTo>
                  <a:pt x="3961619" y="5181745"/>
                </a:lnTo>
                <a:close/>
                <a:moveTo>
                  <a:pt x="2458995" y="5179766"/>
                </a:moveTo>
                <a:cubicBezTo>
                  <a:pt x="2455171" y="5180923"/>
                  <a:pt x="2452595" y="5182747"/>
                  <a:pt x="2451263" y="5185236"/>
                </a:cubicBezTo>
                <a:cubicBezTo>
                  <a:pt x="2449930" y="5187724"/>
                  <a:pt x="2451174" y="5188392"/>
                  <a:pt x="2454997" y="5187234"/>
                </a:cubicBezTo>
                <a:cubicBezTo>
                  <a:pt x="2459974" y="5189899"/>
                  <a:pt x="2461886" y="5189321"/>
                  <a:pt x="2460729" y="5185499"/>
                </a:cubicBezTo>
                <a:cubicBezTo>
                  <a:pt x="2460729" y="5185499"/>
                  <a:pt x="2460151" y="5183588"/>
                  <a:pt x="2458995" y="5179766"/>
                </a:cubicBezTo>
                <a:close/>
                <a:moveTo>
                  <a:pt x="3367767" y="5179128"/>
                </a:moveTo>
                <a:cubicBezTo>
                  <a:pt x="3368924" y="5182949"/>
                  <a:pt x="3367591" y="5185439"/>
                  <a:pt x="3363768" y="5186594"/>
                </a:cubicBezTo>
                <a:cubicBezTo>
                  <a:pt x="3359945" y="5187749"/>
                  <a:pt x="3359367" y="5185839"/>
                  <a:pt x="3362035" y="5180860"/>
                </a:cubicBezTo>
                <a:close/>
                <a:moveTo>
                  <a:pt x="3785473" y="5178742"/>
                </a:moveTo>
                <a:cubicBezTo>
                  <a:pt x="3786629" y="5182566"/>
                  <a:pt x="3783386" y="5185634"/>
                  <a:pt x="3775743" y="5187947"/>
                </a:cubicBezTo>
                <a:lnTo>
                  <a:pt x="3770008" y="5189682"/>
                </a:lnTo>
                <a:cubicBezTo>
                  <a:pt x="3768853" y="5185861"/>
                  <a:pt x="3770184" y="5183371"/>
                  <a:pt x="3774007" y="5182214"/>
                </a:cubicBezTo>
                <a:cubicBezTo>
                  <a:pt x="3777828" y="5181057"/>
                  <a:pt x="3780695" y="5180190"/>
                  <a:pt x="3782606" y="5179611"/>
                </a:cubicBezTo>
                <a:cubicBezTo>
                  <a:pt x="3784518" y="5179032"/>
                  <a:pt x="3785473" y="5178742"/>
                  <a:pt x="3785473" y="5178742"/>
                </a:cubicBezTo>
                <a:close/>
                <a:moveTo>
                  <a:pt x="1552839" y="5178646"/>
                </a:moveTo>
                <a:lnTo>
                  <a:pt x="1545586" y="5180839"/>
                </a:lnTo>
                <a:lnTo>
                  <a:pt x="1545606" y="5180903"/>
                </a:lnTo>
                <a:cubicBezTo>
                  <a:pt x="1550584" y="5183568"/>
                  <a:pt x="1554984" y="5184322"/>
                  <a:pt x="1558806" y="5183165"/>
                </a:cubicBezTo>
                <a:lnTo>
                  <a:pt x="1563363" y="5181785"/>
                </a:lnTo>
                <a:lnTo>
                  <a:pt x="1563173" y="5181780"/>
                </a:lnTo>
                <a:cubicBezTo>
                  <a:pt x="1557440" y="5183513"/>
                  <a:pt x="1553995" y="5182468"/>
                  <a:pt x="1552839" y="5178646"/>
                </a:cubicBezTo>
                <a:close/>
                <a:moveTo>
                  <a:pt x="3641464" y="5178530"/>
                </a:moveTo>
                <a:cubicBezTo>
                  <a:pt x="3642620" y="5182352"/>
                  <a:pt x="3644157" y="5183973"/>
                  <a:pt x="3646066" y="5183394"/>
                </a:cubicBezTo>
                <a:cubicBezTo>
                  <a:pt x="3647978" y="5182816"/>
                  <a:pt x="3648933" y="5182526"/>
                  <a:pt x="3648933" y="5182526"/>
                </a:cubicBezTo>
                <a:cubicBezTo>
                  <a:pt x="3650091" y="5186348"/>
                  <a:pt x="3649714" y="5188549"/>
                  <a:pt x="3647802" y="5189128"/>
                </a:cubicBezTo>
                <a:cubicBezTo>
                  <a:pt x="3645891" y="5189706"/>
                  <a:pt x="3644935" y="5189996"/>
                  <a:pt x="3644935" y="5189996"/>
                </a:cubicBezTo>
                <a:lnTo>
                  <a:pt x="3643200" y="5184262"/>
                </a:lnTo>
                <a:close/>
                <a:moveTo>
                  <a:pt x="2522651" y="5178004"/>
                </a:moveTo>
                <a:cubicBezTo>
                  <a:pt x="2522651" y="5178004"/>
                  <a:pt x="2525141" y="5179338"/>
                  <a:pt x="2530118" y="5182003"/>
                </a:cubicBezTo>
                <a:lnTo>
                  <a:pt x="2524384" y="5183737"/>
                </a:lnTo>
                <a:lnTo>
                  <a:pt x="2516916" y="5179736"/>
                </a:lnTo>
                <a:close/>
                <a:moveTo>
                  <a:pt x="3414237" y="5177596"/>
                </a:moveTo>
                <a:cubicBezTo>
                  <a:pt x="3416148" y="5177019"/>
                  <a:pt x="3417682" y="5178641"/>
                  <a:pt x="3418838" y="5182464"/>
                </a:cubicBezTo>
                <a:cubicBezTo>
                  <a:pt x="3415015" y="5183620"/>
                  <a:pt x="3412815" y="5183241"/>
                  <a:pt x="3412237" y="5181331"/>
                </a:cubicBezTo>
                <a:cubicBezTo>
                  <a:pt x="3411659" y="5179420"/>
                  <a:pt x="3412326" y="5178174"/>
                  <a:pt x="3414237" y="5177596"/>
                </a:cubicBezTo>
                <a:close/>
                <a:moveTo>
                  <a:pt x="4217771" y="5177330"/>
                </a:moveTo>
                <a:lnTo>
                  <a:pt x="4215478" y="5178024"/>
                </a:lnTo>
                <a:lnTo>
                  <a:pt x="4217848" y="5180529"/>
                </a:lnTo>
                <a:lnTo>
                  <a:pt x="4217501" y="5179382"/>
                </a:lnTo>
                <a:lnTo>
                  <a:pt x="4224968" y="5183382"/>
                </a:lnTo>
                <a:lnTo>
                  <a:pt x="4221530" y="5184422"/>
                </a:lnTo>
                <a:lnTo>
                  <a:pt x="4222220" y="5185152"/>
                </a:lnTo>
                <a:lnTo>
                  <a:pt x="4226218" y="5187291"/>
                </a:lnTo>
                <a:lnTo>
                  <a:pt x="4229841" y="5186194"/>
                </a:lnTo>
                <a:lnTo>
                  <a:pt x="4233745" y="5190321"/>
                </a:lnTo>
                <a:lnTo>
                  <a:pt x="4235748" y="5190664"/>
                </a:lnTo>
                <a:lnTo>
                  <a:pt x="4239288" y="5189592"/>
                </a:lnTo>
                <a:lnTo>
                  <a:pt x="4233552" y="5186520"/>
                </a:lnTo>
                <a:lnTo>
                  <a:pt x="4221491" y="5177654"/>
                </a:lnTo>
                <a:close/>
                <a:moveTo>
                  <a:pt x="4503994" y="5177324"/>
                </a:moveTo>
                <a:cubicBezTo>
                  <a:pt x="4498398" y="5176280"/>
                  <a:pt x="4490870" y="5177581"/>
                  <a:pt x="4481410" y="5181226"/>
                </a:cubicBezTo>
                <a:cubicBezTo>
                  <a:pt x="4475109" y="5183656"/>
                  <a:pt x="4467947" y="5187128"/>
                  <a:pt x="4459924" y="5191642"/>
                </a:cubicBezTo>
                <a:lnTo>
                  <a:pt x="4455927" y="5199111"/>
                </a:lnTo>
                <a:lnTo>
                  <a:pt x="4469129" y="5201372"/>
                </a:lnTo>
                <a:cubicBezTo>
                  <a:pt x="4477929" y="5202880"/>
                  <a:pt x="4484241" y="5203057"/>
                  <a:pt x="4488062" y="5201899"/>
                </a:cubicBezTo>
                <a:lnTo>
                  <a:pt x="4501265" y="5204161"/>
                </a:lnTo>
                <a:lnTo>
                  <a:pt x="4520522" y="5203219"/>
                </a:lnTo>
                <a:lnTo>
                  <a:pt x="4515444" y="5202778"/>
                </a:lnTo>
                <a:cubicBezTo>
                  <a:pt x="4511621" y="5203935"/>
                  <a:pt x="4505310" y="5203759"/>
                  <a:pt x="4496509" y="5202252"/>
                </a:cubicBezTo>
                <a:lnTo>
                  <a:pt x="4475840" y="5195992"/>
                </a:lnTo>
                <a:cubicBezTo>
                  <a:pt x="4472017" y="5197150"/>
                  <a:pt x="4470105" y="5197728"/>
                  <a:pt x="4470105" y="5197728"/>
                </a:cubicBezTo>
                <a:cubicBezTo>
                  <a:pt x="4470860" y="5193327"/>
                  <a:pt x="4473148" y="5190548"/>
                  <a:pt x="4476970" y="5189391"/>
                </a:cubicBezTo>
                <a:cubicBezTo>
                  <a:pt x="4480792" y="5188234"/>
                  <a:pt x="4486149" y="5188699"/>
                  <a:pt x="4493039" y="5190785"/>
                </a:cubicBezTo>
                <a:cubicBezTo>
                  <a:pt x="4498017" y="5193450"/>
                  <a:pt x="4502418" y="5194203"/>
                  <a:pt x="4506240" y="5193047"/>
                </a:cubicBezTo>
                <a:lnTo>
                  <a:pt x="4523270" y="5195319"/>
                </a:lnTo>
                <a:lnTo>
                  <a:pt x="4514990" y="5187489"/>
                </a:lnTo>
                <a:cubicBezTo>
                  <a:pt x="4513256" y="5181756"/>
                  <a:pt x="4509591" y="5178368"/>
                  <a:pt x="4503994" y="5177324"/>
                </a:cubicBezTo>
                <a:close/>
                <a:moveTo>
                  <a:pt x="4467921" y="5176706"/>
                </a:moveTo>
                <a:lnTo>
                  <a:pt x="4462186" y="5178441"/>
                </a:lnTo>
                <a:lnTo>
                  <a:pt x="4444987" y="5183649"/>
                </a:lnTo>
                <a:cubicBezTo>
                  <a:pt x="4440587" y="5182894"/>
                  <a:pt x="4437431" y="5182808"/>
                  <a:pt x="4435519" y="5183384"/>
                </a:cubicBezTo>
                <a:cubicBezTo>
                  <a:pt x="4433608" y="5183963"/>
                  <a:pt x="4432942" y="5185208"/>
                  <a:pt x="4433520" y="5187118"/>
                </a:cubicBezTo>
                <a:cubicBezTo>
                  <a:pt x="4433520" y="5187118"/>
                  <a:pt x="4435431" y="5186540"/>
                  <a:pt x="4439254" y="5185383"/>
                </a:cubicBezTo>
                <a:cubicBezTo>
                  <a:pt x="4446897" y="5183070"/>
                  <a:pt x="4451009" y="5182868"/>
                  <a:pt x="4451588" y="5184779"/>
                </a:cubicBezTo>
                <a:cubicBezTo>
                  <a:pt x="4452167" y="5186690"/>
                  <a:pt x="4455322" y="5186777"/>
                  <a:pt x="4461054" y="5185042"/>
                </a:cubicBezTo>
                <a:cubicBezTo>
                  <a:pt x="4466786" y="5183306"/>
                  <a:pt x="4469078" y="5180528"/>
                  <a:pt x="4467921" y="5176706"/>
                </a:cubicBezTo>
                <a:close/>
                <a:moveTo>
                  <a:pt x="4661913" y="5176650"/>
                </a:moveTo>
                <a:lnTo>
                  <a:pt x="4662999" y="5180234"/>
                </a:lnTo>
                <a:lnTo>
                  <a:pt x="4664747" y="5176966"/>
                </a:lnTo>
                <a:close/>
                <a:moveTo>
                  <a:pt x="2408288" y="5176647"/>
                </a:moveTo>
                <a:lnTo>
                  <a:pt x="2392225" y="5181502"/>
                </a:lnTo>
                <a:lnTo>
                  <a:pt x="2367166" y="5180795"/>
                </a:lnTo>
                <a:lnTo>
                  <a:pt x="2366056" y="5182867"/>
                </a:lnTo>
                <a:lnTo>
                  <a:pt x="2367791" y="5188601"/>
                </a:lnTo>
                <a:cubicBezTo>
                  <a:pt x="2367791" y="5188601"/>
                  <a:pt x="2368747" y="5188311"/>
                  <a:pt x="2370658" y="5187732"/>
                </a:cubicBezTo>
                <a:cubicBezTo>
                  <a:pt x="2372569" y="5187155"/>
                  <a:pt x="2375434" y="5186288"/>
                  <a:pt x="2379257" y="5185129"/>
                </a:cubicBezTo>
                <a:cubicBezTo>
                  <a:pt x="2380413" y="5188950"/>
                  <a:pt x="2384149" y="5190950"/>
                  <a:pt x="2390460" y="5191126"/>
                </a:cubicBezTo>
                <a:cubicBezTo>
                  <a:pt x="2396772" y="5191301"/>
                  <a:pt x="2401839" y="5190810"/>
                  <a:pt x="2405660" y="5189653"/>
                </a:cubicBezTo>
                <a:cubicBezTo>
                  <a:pt x="2409483" y="5188496"/>
                  <a:pt x="2412349" y="5187628"/>
                  <a:pt x="2414259" y="5187049"/>
                </a:cubicBezTo>
                <a:cubicBezTo>
                  <a:pt x="2416170" y="5186472"/>
                  <a:pt x="2416549" y="5184271"/>
                  <a:pt x="2415391" y="5180450"/>
                </a:cubicBezTo>
                <a:close/>
                <a:moveTo>
                  <a:pt x="2931484" y="5176612"/>
                </a:moveTo>
                <a:lnTo>
                  <a:pt x="2926896" y="5179352"/>
                </a:lnTo>
                <a:lnTo>
                  <a:pt x="2928889" y="5181459"/>
                </a:lnTo>
                <a:close/>
                <a:moveTo>
                  <a:pt x="3834807" y="5176325"/>
                </a:moveTo>
                <a:lnTo>
                  <a:pt x="3848010" y="5178587"/>
                </a:lnTo>
                <a:cubicBezTo>
                  <a:pt x="3848010" y="5178587"/>
                  <a:pt x="3850499" y="5179920"/>
                  <a:pt x="3855479" y="5182584"/>
                </a:cubicBezTo>
                <a:lnTo>
                  <a:pt x="3849746" y="5184319"/>
                </a:lnTo>
                <a:lnTo>
                  <a:pt x="3844013" y="5186055"/>
                </a:lnTo>
                <a:cubicBezTo>
                  <a:pt x="3840191" y="5187212"/>
                  <a:pt x="3836369" y="5188368"/>
                  <a:pt x="3832546" y="5189526"/>
                </a:cubicBezTo>
                <a:cubicBezTo>
                  <a:pt x="3828724" y="5190683"/>
                  <a:pt x="3826814" y="5191262"/>
                  <a:pt x="3826814" y="5191262"/>
                </a:cubicBezTo>
                <a:lnTo>
                  <a:pt x="3822816" y="5198731"/>
                </a:lnTo>
                <a:lnTo>
                  <a:pt x="3815348" y="5194732"/>
                </a:lnTo>
                <a:cubicBezTo>
                  <a:pt x="3815348" y="5194732"/>
                  <a:pt x="3817258" y="5194154"/>
                  <a:pt x="3821082" y="5192997"/>
                </a:cubicBezTo>
                <a:cubicBezTo>
                  <a:pt x="3824903" y="5191840"/>
                  <a:pt x="3828146" y="5188772"/>
                  <a:pt x="3830810" y="5183793"/>
                </a:cubicBezTo>
                <a:cubicBezTo>
                  <a:pt x="3833476" y="5178814"/>
                  <a:pt x="3834807" y="5176325"/>
                  <a:pt x="3834807" y="5176325"/>
                </a:cubicBezTo>
                <a:close/>
                <a:moveTo>
                  <a:pt x="4574059" y="5175866"/>
                </a:moveTo>
                <a:lnTo>
                  <a:pt x="4553993" y="5181941"/>
                </a:lnTo>
                <a:cubicBezTo>
                  <a:pt x="4555903" y="5181362"/>
                  <a:pt x="4559349" y="5182406"/>
                  <a:pt x="4564329" y="5185072"/>
                </a:cubicBezTo>
                <a:cubicBezTo>
                  <a:pt x="4568149" y="5183914"/>
                  <a:pt x="4570061" y="5183335"/>
                  <a:pt x="4570061" y="5183335"/>
                </a:cubicBezTo>
                <a:lnTo>
                  <a:pt x="4543132" y="5197746"/>
                </a:lnTo>
                <a:lnTo>
                  <a:pt x="4536175" y="5197042"/>
                </a:lnTo>
                <a:lnTo>
                  <a:pt x="4577981" y="5202621"/>
                </a:lnTo>
                <a:lnTo>
                  <a:pt x="4572212" y="5208985"/>
                </a:lnTo>
                <a:lnTo>
                  <a:pt x="4572676" y="5209200"/>
                </a:lnTo>
                <a:lnTo>
                  <a:pt x="4600385" y="5214614"/>
                </a:lnTo>
                <a:lnTo>
                  <a:pt x="4620655" y="5218086"/>
                </a:lnTo>
                <a:lnTo>
                  <a:pt x="4629810" y="5215314"/>
                </a:lnTo>
                <a:lnTo>
                  <a:pt x="4633282" y="5217172"/>
                </a:lnTo>
                <a:lnTo>
                  <a:pt x="4638255" y="5215667"/>
                </a:lnTo>
                <a:cubicBezTo>
                  <a:pt x="4642078" y="5214509"/>
                  <a:pt x="4643990" y="5213930"/>
                  <a:pt x="4643990" y="5213930"/>
                </a:cubicBezTo>
                <a:lnTo>
                  <a:pt x="4641847" y="5217929"/>
                </a:lnTo>
                <a:lnTo>
                  <a:pt x="4648745" y="5215841"/>
                </a:lnTo>
                <a:cubicBezTo>
                  <a:pt x="4653725" y="5218506"/>
                  <a:pt x="4658124" y="5219261"/>
                  <a:pt x="4661947" y="5218103"/>
                </a:cubicBezTo>
                <a:lnTo>
                  <a:pt x="4675149" y="5220364"/>
                </a:lnTo>
                <a:lnTo>
                  <a:pt x="4680880" y="5218630"/>
                </a:lnTo>
                <a:lnTo>
                  <a:pt x="4686615" y="5216894"/>
                </a:lnTo>
                <a:lnTo>
                  <a:pt x="4676884" y="5226098"/>
                </a:lnTo>
                <a:lnTo>
                  <a:pt x="4671150" y="5227833"/>
                </a:lnTo>
                <a:cubicBezTo>
                  <a:pt x="4669994" y="5224012"/>
                  <a:pt x="4667504" y="5222680"/>
                  <a:pt x="4663680" y="5223835"/>
                </a:cubicBezTo>
                <a:cubicBezTo>
                  <a:pt x="4659859" y="5224993"/>
                  <a:pt x="4655461" y="5224239"/>
                  <a:pt x="4650481" y="5221575"/>
                </a:cubicBezTo>
                <a:cubicBezTo>
                  <a:pt x="4650481" y="5221575"/>
                  <a:pt x="4651058" y="5223484"/>
                  <a:pt x="4652216" y="5227307"/>
                </a:cubicBezTo>
                <a:cubicBezTo>
                  <a:pt x="4653372" y="5231128"/>
                  <a:pt x="4651462" y="5231707"/>
                  <a:pt x="4646484" y="5229043"/>
                </a:cubicBezTo>
                <a:lnTo>
                  <a:pt x="4648218" y="5234775"/>
                </a:lnTo>
                <a:cubicBezTo>
                  <a:pt x="4652040" y="5233619"/>
                  <a:pt x="4654616" y="5231796"/>
                  <a:pt x="4655951" y="5229306"/>
                </a:cubicBezTo>
                <a:cubicBezTo>
                  <a:pt x="4657283" y="5226816"/>
                  <a:pt x="4659483" y="5227193"/>
                  <a:pt x="4662550" y="5230437"/>
                </a:cubicBezTo>
                <a:cubicBezTo>
                  <a:pt x="4665619" y="5233680"/>
                  <a:pt x="4670975" y="5234144"/>
                  <a:pt x="4678620" y="5231831"/>
                </a:cubicBezTo>
                <a:cubicBezTo>
                  <a:pt x="4686264" y="5229517"/>
                  <a:pt x="4690375" y="5229314"/>
                  <a:pt x="4690951" y="5231227"/>
                </a:cubicBezTo>
                <a:cubicBezTo>
                  <a:pt x="4691532" y="5233138"/>
                  <a:pt x="4693155" y="5231603"/>
                  <a:pt x="4695819" y="5226624"/>
                </a:cubicBezTo>
                <a:lnTo>
                  <a:pt x="4709021" y="5228886"/>
                </a:lnTo>
                <a:cubicBezTo>
                  <a:pt x="4712841" y="5227728"/>
                  <a:pt x="4720486" y="5225415"/>
                  <a:pt x="4731953" y="5221943"/>
                </a:cubicBezTo>
                <a:lnTo>
                  <a:pt x="4735366" y="5215564"/>
                </a:lnTo>
                <a:lnTo>
                  <a:pt x="4731347" y="5214348"/>
                </a:lnTo>
                <a:lnTo>
                  <a:pt x="4717014" y="5213949"/>
                </a:lnTo>
                <a:lnTo>
                  <a:pt x="4703812" y="5211687"/>
                </a:lnTo>
                <a:lnTo>
                  <a:pt x="4709548" y="5209952"/>
                </a:lnTo>
                <a:lnTo>
                  <a:pt x="4717806" y="5210181"/>
                </a:lnTo>
                <a:lnTo>
                  <a:pt x="4708223" y="5203872"/>
                </a:lnTo>
                <a:cubicBezTo>
                  <a:pt x="4702866" y="5203408"/>
                  <a:pt x="4695410" y="5204622"/>
                  <a:pt x="4685855" y="5207516"/>
                </a:cubicBezTo>
                <a:cubicBezTo>
                  <a:pt x="4678211" y="5209830"/>
                  <a:pt x="4673811" y="5209075"/>
                  <a:pt x="4672653" y="5205254"/>
                </a:cubicBezTo>
                <a:lnTo>
                  <a:pt x="4678388" y="5203517"/>
                </a:lnTo>
                <a:lnTo>
                  <a:pt x="4682504" y="5203316"/>
                </a:lnTo>
                <a:lnTo>
                  <a:pt x="4681408" y="5199694"/>
                </a:lnTo>
                <a:lnTo>
                  <a:pt x="4694608" y="5201956"/>
                </a:lnTo>
                <a:lnTo>
                  <a:pt x="4691991" y="5202749"/>
                </a:lnTo>
                <a:lnTo>
                  <a:pt x="4708788" y="5200573"/>
                </a:lnTo>
                <a:lnTo>
                  <a:pt x="4721074" y="5202678"/>
                </a:lnTo>
                <a:lnTo>
                  <a:pt x="4712676" y="5199618"/>
                </a:lnTo>
                <a:cubicBezTo>
                  <a:pt x="4710940" y="5193883"/>
                  <a:pt x="4711984" y="5190439"/>
                  <a:pt x="4715805" y="5189282"/>
                </a:cubicBezTo>
                <a:lnTo>
                  <a:pt x="4714082" y="5183586"/>
                </a:lnTo>
                <a:lnTo>
                  <a:pt x="4702582" y="5185550"/>
                </a:lnTo>
                <a:lnTo>
                  <a:pt x="4697471" y="5181340"/>
                </a:lnTo>
                <a:lnTo>
                  <a:pt x="4679068" y="5181629"/>
                </a:lnTo>
                <a:cubicBezTo>
                  <a:pt x="4672176" y="5179542"/>
                  <a:pt x="4665490" y="5181567"/>
                  <a:pt x="4659004" y="5187703"/>
                </a:cubicBezTo>
                <a:lnTo>
                  <a:pt x="4645801" y="5185441"/>
                </a:lnTo>
                <a:cubicBezTo>
                  <a:pt x="4644644" y="5181618"/>
                  <a:pt x="4642154" y="5180285"/>
                  <a:pt x="4638333" y="5181443"/>
                </a:cubicBezTo>
                <a:lnTo>
                  <a:pt x="4640067" y="5187176"/>
                </a:lnTo>
                <a:cubicBezTo>
                  <a:pt x="4636243" y="5188332"/>
                  <a:pt x="4632423" y="5189489"/>
                  <a:pt x="4628600" y="5190646"/>
                </a:cubicBezTo>
                <a:lnTo>
                  <a:pt x="4626864" y="5184915"/>
                </a:lnTo>
                <a:lnTo>
                  <a:pt x="4625130" y="5179180"/>
                </a:lnTo>
                <a:cubicBezTo>
                  <a:pt x="4622462" y="5184160"/>
                  <a:pt x="4618644" y="5185316"/>
                  <a:pt x="4613664" y="5182652"/>
                </a:cubicBezTo>
                <a:lnTo>
                  <a:pt x="4602198" y="5186123"/>
                </a:lnTo>
                <a:lnTo>
                  <a:pt x="4603933" y="5191856"/>
                </a:lnTo>
                <a:lnTo>
                  <a:pt x="4596464" y="5187858"/>
                </a:lnTo>
                <a:cubicBezTo>
                  <a:pt x="4600288" y="5186702"/>
                  <a:pt x="4599709" y="5184791"/>
                  <a:pt x="4594729" y="5182125"/>
                </a:cubicBezTo>
                <a:lnTo>
                  <a:pt x="4581529" y="5179864"/>
                </a:lnTo>
                <a:cubicBezTo>
                  <a:pt x="4581529" y="5179864"/>
                  <a:pt x="4579037" y="5178531"/>
                  <a:pt x="4574059" y="5175866"/>
                </a:cubicBezTo>
                <a:close/>
                <a:moveTo>
                  <a:pt x="3609329" y="5175741"/>
                </a:moveTo>
                <a:cubicBezTo>
                  <a:pt x="3613150" y="5174583"/>
                  <a:pt x="3613729" y="5176496"/>
                  <a:pt x="3611064" y="5181475"/>
                </a:cubicBezTo>
                <a:cubicBezTo>
                  <a:pt x="3611064" y="5181475"/>
                  <a:pt x="3612974" y="5180896"/>
                  <a:pt x="3616797" y="5179739"/>
                </a:cubicBezTo>
                <a:cubicBezTo>
                  <a:pt x="3620620" y="5178582"/>
                  <a:pt x="3623108" y="5179914"/>
                  <a:pt x="3624264" y="5183737"/>
                </a:cubicBezTo>
                <a:lnTo>
                  <a:pt x="3612799" y="5187208"/>
                </a:lnTo>
                <a:lnTo>
                  <a:pt x="3603069" y="5196411"/>
                </a:lnTo>
                <a:lnTo>
                  <a:pt x="3597336" y="5198147"/>
                </a:lnTo>
                <a:lnTo>
                  <a:pt x="3582400" y="5190152"/>
                </a:lnTo>
                <a:cubicBezTo>
                  <a:pt x="3581241" y="5186330"/>
                  <a:pt x="3578464" y="5184041"/>
                  <a:pt x="3574063" y="5183287"/>
                </a:cubicBezTo>
                <a:cubicBezTo>
                  <a:pt x="3569661" y="5182534"/>
                  <a:pt x="3567461" y="5182157"/>
                  <a:pt x="3567461" y="5182157"/>
                </a:cubicBezTo>
                <a:lnTo>
                  <a:pt x="3578928" y="5178686"/>
                </a:lnTo>
                <a:lnTo>
                  <a:pt x="3588132" y="5188416"/>
                </a:lnTo>
                <a:cubicBezTo>
                  <a:pt x="3588132" y="5188416"/>
                  <a:pt x="3589086" y="5188128"/>
                  <a:pt x="3590998" y="5187549"/>
                </a:cubicBezTo>
                <a:cubicBezTo>
                  <a:pt x="3592909" y="5186970"/>
                  <a:pt x="3595776" y="5186103"/>
                  <a:pt x="3599598" y="5184946"/>
                </a:cubicBezTo>
                <a:cubicBezTo>
                  <a:pt x="3603420" y="5183788"/>
                  <a:pt x="3605331" y="5183211"/>
                  <a:pt x="3605331" y="5183211"/>
                </a:cubicBezTo>
                <a:cubicBezTo>
                  <a:pt x="3605331" y="5183211"/>
                  <a:pt x="3604752" y="5181298"/>
                  <a:pt x="3603595" y="5177477"/>
                </a:cubicBezTo>
                <a:cubicBezTo>
                  <a:pt x="3603595" y="5177477"/>
                  <a:pt x="3605506" y="5176898"/>
                  <a:pt x="3609329" y="5175741"/>
                </a:cubicBezTo>
                <a:close/>
                <a:moveTo>
                  <a:pt x="3028701" y="5175238"/>
                </a:moveTo>
                <a:lnTo>
                  <a:pt x="3027560" y="5176623"/>
                </a:lnTo>
                <a:lnTo>
                  <a:pt x="3034809" y="5180503"/>
                </a:lnTo>
                <a:lnTo>
                  <a:pt x="3036148" y="5179238"/>
                </a:lnTo>
                <a:lnTo>
                  <a:pt x="3037392" y="5179904"/>
                </a:lnTo>
                <a:lnTo>
                  <a:pt x="3046495" y="5177148"/>
                </a:lnTo>
                <a:lnTo>
                  <a:pt x="3046535" y="5175742"/>
                </a:lnTo>
                <a:close/>
                <a:moveTo>
                  <a:pt x="4411114" y="5175127"/>
                </a:moveTo>
                <a:lnTo>
                  <a:pt x="4407117" y="5182595"/>
                </a:lnTo>
                <a:cubicBezTo>
                  <a:pt x="4410938" y="5181437"/>
                  <a:pt x="4412851" y="5180858"/>
                  <a:pt x="4412851" y="5180858"/>
                </a:cubicBezTo>
                <a:lnTo>
                  <a:pt x="4424317" y="5177387"/>
                </a:lnTo>
                <a:close/>
                <a:moveTo>
                  <a:pt x="3225411" y="5175108"/>
                </a:moveTo>
                <a:lnTo>
                  <a:pt x="3211172" y="5183622"/>
                </a:lnTo>
                <a:lnTo>
                  <a:pt x="3218830" y="5183248"/>
                </a:lnTo>
                <a:lnTo>
                  <a:pt x="3218025" y="5180584"/>
                </a:lnTo>
                <a:lnTo>
                  <a:pt x="3222647" y="5183060"/>
                </a:lnTo>
                <a:lnTo>
                  <a:pt x="3223508" y="5183017"/>
                </a:lnTo>
                <a:lnTo>
                  <a:pt x="3233179" y="5178235"/>
                </a:lnTo>
                <a:lnTo>
                  <a:pt x="3229494" y="5177118"/>
                </a:lnTo>
                <a:cubicBezTo>
                  <a:pt x="3229494" y="5177118"/>
                  <a:pt x="3228248" y="5176450"/>
                  <a:pt x="3225760" y="5175117"/>
                </a:cubicBezTo>
                <a:close/>
                <a:moveTo>
                  <a:pt x="2538730" y="5174403"/>
                </a:moveTo>
                <a:cubicBezTo>
                  <a:pt x="2534908" y="5175560"/>
                  <a:pt x="2528886" y="5176340"/>
                  <a:pt x="2520663" y="5176742"/>
                </a:cubicBezTo>
                <a:cubicBezTo>
                  <a:pt x="2516553" y="5176945"/>
                  <a:pt x="2513063" y="5177479"/>
                  <a:pt x="2510196" y="5178347"/>
                </a:cubicBezTo>
                <a:cubicBezTo>
                  <a:pt x="2507330" y="5179214"/>
                  <a:pt x="2505086" y="5180415"/>
                  <a:pt x="2503464" y="5181950"/>
                </a:cubicBezTo>
                <a:cubicBezTo>
                  <a:pt x="2500221" y="5185018"/>
                  <a:pt x="2498598" y="5186552"/>
                  <a:pt x="2498598" y="5186552"/>
                </a:cubicBezTo>
                <a:cubicBezTo>
                  <a:pt x="2498598" y="5186552"/>
                  <a:pt x="2501089" y="5187884"/>
                  <a:pt x="2506068" y="5190549"/>
                </a:cubicBezTo>
                <a:cubicBezTo>
                  <a:pt x="2514869" y="5192057"/>
                  <a:pt x="2519269" y="5192812"/>
                  <a:pt x="2519269" y="5192812"/>
                </a:cubicBezTo>
                <a:cubicBezTo>
                  <a:pt x="2519269" y="5192812"/>
                  <a:pt x="2520601" y="5190321"/>
                  <a:pt x="2523266" y="5185343"/>
                </a:cubicBezTo>
                <a:cubicBezTo>
                  <a:pt x="2527088" y="5184185"/>
                  <a:pt x="2528999" y="5183607"/>
                  <a:pt x="2528999" y="5183607"/>
                </a:cubicBezTo>
                <a:close/>
                <a:moveTo>
                  <a:pt x="2958028" y="5174346"/>
                </a:moveTo>
                <a:lnTo>
                  <a:pt x="2952305" y="5174775"/>
                </a:lnTo>
                <a:lnTo>
                  <a:pt x="2959291" y="5178515"/>
                </a:lnTo>
                <a:close/>
                <a:moveTo>
                  <a:pt x="4132549" y="5173245"/>
                </a:moveTo>
                <a:cubicBezTo>
                  <a:pt x="4134458" y="5172667"/>
                  <a:pt x="4135992" y="5174289"/>
                  <a:pt x="4137148" y="5178112"/>
                </a:cubicBezTo>
                <a:cubicBezTo>
                  <a:pt x="4133325" y="5179268"/>
                  <a:pt x="4131125" y="5178889"/>
                  <a:pt x="4130548" y="5176978"/>
                </a:cubicBezTo>
                <a:cubicBezTo>
                  <a:pt x="4129969" y="5175068"/>
                  <a:pt x="4130636" y="5173822"/>
                  <a:pt x="4132549" y="5173245"/>
                </a:cubicBezTo>
                <a:close/>
                <a:moveTo>
                  <a:pt x="1617725" y="5171550"/>
                </a:moveTo>
                <a:lnTo>
                  <a:pt x="1615640" y="5171652"/>
                </a:lnTo>
                <a:lnTo>
                  <a:pt x="1616511" y="5171917"/>
                </a:lnTo>
                <a:close/>
                <a:moveTo>
                  <a:pt x="3013180" y="5170536"/>
                </a:moveTo>
                <a:cubicBezTo>
                  <a:pt x="3011936" y="5169870"/>
                  <a:pt x="3010502" y="5170303"/>
                  <a:pt x="3008880" y="5171836"/>
                </a:cubicBezTo>
                <a:lnTo>
                  <a:pt x="3008099" y="5172073"/>
                </a:lnTo>
                <a:lnTo>
                  <a:pt x="3012360" y="5178095"/>
                </a:lnTo>
                <a:cubicBezTo>
                  <a:pt x="3014850" y="5179427"/>
                  <a:pt x="3015804" y="5179138"/>
                  <a:pt x="3015226" y="5177226"/>
                </a:cubicBezTo>
                <a:lnTo>
                  <a:pt x="3013221" y="5170605"/>
                </a:lnTo>
                <a:close/>
                <a:moveTo>
                  <a:pt x="3776269" y="5169013"/>
                </a:moveTo>
                <a:cubicBezTo>
                  <a:pt x="3777426" y="5172835"/>
                  <a:pt x="3777049" y="5175034"/>
                  <a:pt x="3775138" y="5175613"/>
                </a:cubicBezTo>
                <a:cubicBezTo>
                  <a:pt x="3773228" y="5176191"/>
                  <a:pt x="3771693" y="5174570"/>
                  <a:pt x="3770537" y="5170748"/>
                </a:cubicBezTo>
                <a:close/>
                <a:moveTo>
                  <a:pt x="3156632" y="5168841"/>
                </a:moveTo>
                <a:cubicBezTo>
                  <a:pt x="3152810" y="5169999"/>
                  <a:pt x="3150899" y="5170577"/>
                  <a:pt x="3150899" y="5170577"/>
                </a:cubicBezTo>
                <a:lnTo>
                  <a:pt x="3141792" y="5171973"/>
                </a:lnTo>
                <a:lnTo>
                  <a:pt x="3140553" y="5172712"/>
                </a:lnTo>
                <a:cubicBezTo>
                  <a:pt x="3137888" y="5177690"/>
                  <a:pt x="3132154" y="5179423"/>
                  <a:pt x="3123353" y="5177911"/>
                </a:cubicBezTo>
                <a:lnTo>
                  <a:pt x="3120782" y="5175192"/>
                </a:lnTo>
                <a:lnTo>
                  <a:pt x="3109031" y="5176992"/>
                </a:lnTo>
                <a:lnTo>
                  <a:pt x="3103299" y="5178727"/>
                </a:lnTo>
                <a:cubicBezTo>
                  <a:pt x="3103299" y="5178727"/>
                  <a:pt x="3104544" y="5179394"/>
                  <a:pt x="3107033" y="5180727"/>
                </a:cubicBezTo>
                <a:cubicBezTo>
                  <a:pt x="3109523" y="5182060"/>
                  <a:pt x="3112679" y="5182147"/>
                  <a:pt x="3116500" y="5180990"/>
                </a:cubicBezTo>
                <a:cubicBezTo>
                  <a:pt x="3120323" y="5179833"/>
                  <a:pt x="3124145" y="5178676"/>
                  <a:pt x="3127966" y="5177519"/>
                </a:cubicBezTo>
                <a:cubicBezTo>
                  <a:pt x="3131789" y="5176361"/>
                  <a:pt x="3134278" y="5177694"/>
                  <a:pt x="3135435" y="5181516"/>
                </a:cubicBezTo>
                <a:cubicBezTo>
                  <a:pt x="3139082" y="5186672"/>
                  <a:pt x="3143583" y="5189481"/>
                  <a:pt x="3148938" y="5189945"/>
                </a:cubicBezTo>
                <a:cubicBezTo>
                  <a:pt x="3154295" y="5190409"/>
                  <a:pt x="3160505" y="5188530"/>
                  <a:pt x="3167571" y="5184304"/>
                </a:cubicBezTo>
                <a:lnTo>
                  <a:pt x="3173305" y="5182569"/>
                </a:lnTo>
                <a:cubicBezTo>
                  <a:pt x="3177127" y="5181412"/>
                  <a:pt x="3183438" y="5181588"/>
                  <a:pt x="3192239" y="5183095"/>
                </a:cubicBezTo>
                <a:cubicBezTo>
                  <a:pt x="3192239" y="5183095"/>
                  <a:pt x="3194150" y="5182518"/>
                  <a:pt x="3197972" y="5181360"/>
                </a:cubicBezTo>
                <a:cubicBezTo>
                  <a:pt x="3201795" y="5180203"/>
                  <a:pt x="3203705" y="5179624"/>
                  <a:pt x="3203705" y="5179624"/>
                </a:cubicBezTo>
                <a:lnTo>
                  <a:pt x="3201970" y="5173891"/>
                </a:lnTo>
                <a:cubicBezTo>
                  <a:pt x="3201970" y="5173891"/>
                  <a:pt x="3200059" y="5174470"/>
                  <a:pt x="3196237" y="5175626"/>
                </a:cubicBezTo>
                <a:cubicBezTo>
                  <a:pt x="3188593" y="5177941"/>
                  <a:pt x="3180369" y="5178344"/>
                  <a:pt x="3171570" y="5176836"/>
                </a:cubicBezTo>
                <a:cubicBezTo>
                  <a:pt x="3162768" y="5175328"/>
                  <a:pt x="3157788" y="5172664"/>
                  <a:pt x="3156632" y="5168841"/>
                </a:cubicBezTo>
                <a:close/>
                <a:moveTo>
                  <a:pt x="1629339" y="5168073"/>
                </a:moveTo>
                <a:lnTo>
                  <a:pt x="1625152" y="5169339"/>
                </a:lnTo>
                <a:lnTo>
                  <a:pt x="1630607" y="5172262"/>
                </a:lnTo>
                <a:close/>
                <a:moveTo>
                  <a:pt x="4089659" y="5167611"/>
                </a:moveTo>
                <a:cubicBezTo>
                  <a:pt x="4090615" y="5167322"/>
                  <a:pt x="4091713" y="5167511"/>
                  <a:pt x="4092961" y="5168177"/>
                </a:cubicBezTo>
                <a:cubicBezTo>
                  <a:pt x="4095450" y="5169509"/>
                  <a:pt x="4096693" y="5170175"/>
                  <a:pt x="4096693" y="5170175"/>
                </a:cubicBezTo>
                <a:lnTo>
                  <a:pt x="4090960" y="5171912"/>
                </a:lnTo>
                <a:cubicBezTo>
                  <a:pt x="4087139" y="5173068"/>
                  <a:pt x="4085894" y="5172402"/>
                  <a:pt x="4087226" y="5169913"/>
                </a:cubicBezTo>
                <a:cubicBezTo>
                  <a:pt x="4087894" y="5168668"/>
                  <a:pt x="4088704" y="5167900"/>
                  <a:pt x="4089659" y="5167611"/>
                </a:cubicBezTo>
                <a:close/>
                <a:moveTo>
                  <a:pt x="4177284" y="5165981"/>
                </a:moveTo>
                <a:cubicBezTo>
                  <a:pt x="4178440" y="5169804"/>
                  <a:pt x="4178064" y="5172004"/>
                  <a:pt x="4176150" y="5172581"/>
                </a:cubicBezTo>
                <a:cubicBezTo>
                  <a:pt x="4174239" y="5173158"/>
                  <a:pt x="4172707" y="5171537"/>
                  <a:pt x="4171550" y="5167714"/>
                </a:cubicBezTo>
                <a:cubicBezTo>
                  <a:pt x="4175373" y="5166559"/>
                  <a:pt x="4177284" y="5165981"/>
                  <a:pt x="4177284" y="5165981"/>
                </a:cubicBezTo>
                <a:close/>
                <a:moveTo>
                  <a:pt x="3679294" y="5163947"/>
                </a:moveTo>
                <a:cubicBezTo>
                  <a:pt x="3680250" y="5163658"/>
                  <a:pt x="3681017" y="5164469"/>
                  <a:pt x="3681596" y="5166381"/>
                </a:cubicBezTo>
                <a:cubicBezTo>
                  <a:pt x="3681596" y="5166381"/>
                  <a:pt x="3679685" y="5166959"/>
                  <a:pt x="3675863" y="5168116"/>
                </a:cubicBezTo>
                <a:cubicBezTo>
                  <a:pt x="3677195" y="5165626"/>
                  <a:pt x="3678340" y="5164236"/>
                  <a:pt x="3679294" y="5163947"/>
                </a:cubicBezTo>
                <a:close/>
                <a:moveTo>
                  <a:pt x="4164083" y="5163713"/>
                </a:moveTo>
                <a:lnTo>
                  <a:pt x="4160084" y="5171179"/>
                </a:lnTo>
                <a:cubicBezTo>
                  <a:pt x="4156261" y="5172335"/>
                  <a:pt x="4154348" y="5172913"/>
                  <a:pt x="4154348" y="5172913"/>
                </a:cubicBezTo>
                <a:cubicBezTo>
                  <a:pt x="4153192" y="5169092"/>
                  <a:pt x="4156438" y="5166023"/>
                  <a:pt x="4164083" y="5163713"/>
                </a:cubicBezTo>
                <a:close/>
                <a:moveTo>
                  <a:pt x="3886406" y="5160705"/>
                </a:moveTo>
                <a:lnTo>
                  <a:pt x="3869207" y="5165911"/>
                </a:lnTo>
                <a:lnTo>
                  <a:pt x="3856004" y="5163648"/>
                </a:lnTo>
                <a:close/>
                <a:moveTo>
                  <a:pt x="3703924" y="5156384"/>
                </a:moveTo>
                <a:lnTo>
                  <a:pt x="3703660" y="5156571"/>
                </a:lnTo>
                <a:lnTo>
                  <a:pt x="3703810" y="5156598"/>
                </a:lnTo>
                <a:close/>
                <a:moveTo>
                  <a:pt x="3903605" y="5155498"/>
                </a:moveTo>
                <a:lnTo>
                  <a:pt x="3899607" y="5162967"/>
                </a:lnTo>
                <a:lnTo>
                  <a:pt x="3892138" y="5158969"/>
                </a:lnTo>
                <a:cubicBezTo>
                  <a:pt x="3895962" y="5157812"/>
                  <a:pt x="3897871" y="5157234"/>
                  <a:pt x="3897871" y="5157234"/>
                </a:cubicBezTo>
                <a:cubicBezTo>
                  <a:pt x="3897871" y="5157234"/>
                  <a:pt x="3899782" y="5156656"/>
                  <a:pt x="3903605" y="5155498"/>
                </a:cubicBezTo>
                <a:close/>
                <a:moveTo>
                  <a:pt x="3660827" y="5154709"/>
                </a:moveTo>
                <a:lnTo>
                  <a:pt x="3654588" y="5155012"/>
                </a:lnTo>
                <a:lnTo>
                  <a:pt x="3646975" y="5155381"/>
                </a:lnTo>
                <a:lnTo>
                  <a:pt x="3647724" y="5157859"/>
                </a:lnTo>
                <a:lnTo>
                  <a:pt x="3655191" y="5161857"/>
                </a:lnTo>
                <a:cubicBezTo>
                  <a:pt x="3659015" y="5160699"/>
                  <a:pt x="3660636" y="5159166"/>
                  <a:pt x="3660059" y="5157254"/>
                </a:cubicBezTo>
                <a:close/>
                <a:moveTo>
                  <a:pt x="3766247" y="5147013"/>
                </a:moveTo>
                <a:lnTo>
                  <a:pt x="3757859" y="5149552"/>
                </a:lnTo>
                <a:lnTo>
                  <a:pt x="3753637" y="5147291"/>
                </a:lnTo>
                <a:lnTo>
                  <a:pt x="3740060" y="5147950"/>
                </a:lnTo>
                <a:lnTo>
                  <a:pt x="3738642" y="5148087"/>
                </a:lnTo>
                <a:lnTo>
                  <a:pt x="3738926" y="5149026"/>
                </a:lnTo>
                <a:lnTo>
                  <a:pt x="3727459" y="5152496"/>
                </a:lnTo>
                <a:lnTo>
                  <a:pt x="3731381" y="5148787"/>
                </a:lnTo>
                <a:lnTo>
                  <a:pt x="3724857" y="5149416"/>
                </a:lnTo>
                <a:lnTo>
                  <a:pt x="3713270" y="5150534"/>
                </a:lnTo>
                <a:lnTo>
                  <a:pt x="3711392" y="5151102"/>
                </a:lnTo>
                <a:lnTo>
                  <a:pt x="3707466" y="5153880"/>
                </a:lnTo>
                <a:lnTo>
                  <a:pt x="3708407" y="5156990"/>
                </a:lnTo>
                <a:lnTo>
                  <a:pt x="3707572" y="5157243"/>
                </a:lnTo>
                <a:lnTo>
                  <a:pt x="3710261" y="5157703"/>
                </a:lnTo>
                <a:cubicBezTo>
                  <a:pt x="3710261" y="5157703"/>
                  <a:pt x="3711506" y="5158369"/>
                  <a:pt x="3713996" y="5159701"/>
                </a:cubicBezTo>
                <a:cubicBezTo>
                  <a:pt x="3716485" y="5161034"/>
                  <a:pt x="3717729" y="5161699"/>
                  <a:pt x="3717729" y="5161699"/>
                </a:cubicBezTo>
                <a:cubicBezTo>
                  <a:pt x="3718887" y="5165521"/>
                  <a:pt x="3720798" y="5164944"/>
                  <a:pt x="3723463" y="5159964"/>
                </a:cubicBezTo>
                <a:cubicBezTo>
                  <a:pt x="3727283" y="5158807"/>
                  <a:pt x="3730441" y="5158895"/>
                  <a:pt x="3732930" y="5160228"/>
                </a:cubicBezTo>
                <a:cubicBezTo>
                  <a:pt x="3735419" y="5161561"/>
                  <a:pt x="3736663" y="5162226"/>
                  <a:pt x="3736663" y="5162226"/>
                </a:cubicBezTo>
                <a:cubicBezTo>
                  <a:pt x="3736663" y="5162226"/>
                  <a:pt x="3739153" y="5163559"/>
                  <a:pt x="3744133" y="5166224"/>
                </a:cubicBezTo>
                <a:lnTo>
                  <a:pt x="3742397" y="5160491"/>
                </a:lnTo>
                <a:lnTo>
                  <a:pt x="3748132" y="5158755"/>
                </a:lnTo>
                <a:cubicBezTo>
                  <a:pt x="3751953" y="5157599"/>
                  <a:pt x="3755775" y="5156441"/>
                  <a:pt x="3759595" y="5155284"/>
                </a:cubicBezTo>
                <a:cubicBezTo>
                  <a:pt x="3759595" y="5155284"/>
                  <a:pt x="3761797" y="5155661"/>
                  <a:pt x="3766198" y="5156415"/>
                </a:cubicBezTo>
                <a:cubicBezTo>
                  <a:pt x="3770598" y="5157169"/>
                  <a:pt x="3774709" y="5156967"/>
                  <a:pt x="3778532" y="5155811"/>
                </a:cubicBezTo>
                <a:cubicBezTo>
                  <a:pt x="3797639" y="5150026"/>
                  <a:pt x="3809686" y="5148465"/>
                  <a:pt x="3814665" y="5151131"/>
                </a:cubicBezTo>
                <a:lnTo>
                  <a:pt x="3817909" y="5150149"/>
                </a:lnTo>
                <a:lnTo>
                  <a:pt x="3796862" y="5149554"/>
                </a:lnTo>
                <a:cubicBezTo>
                  <a:pt x="3793041" y="5150710"/>
                  <a:pt x="3788928" y="5150910"/>
                  <a:pt x="3784527" y="5150154"/>
                </a:cubicBezTo>
                <a:cubicBezTo>
                  <a:pt x="3780130" y="5149397"/>
                  <a:pt x="3777927" y="5149020"/>
                  <a:pt x="3777927" y="5149020"/>
                </a:cubicBezTo>
                <a:close/>
                <a:moveTo>
                  <a:pt x="1991886" y="5145936"/>
                </a:moveTo>
                <a:cubicBezTo>
                  <a:pt x="1991886" y="5145936"/>
                  <a:pt x="1990554" y="5148426"/>
                  <a:pt x="1987888" y="5153405"/>
                </a:cubicBezTo>
                <a:cubicBezTo>
                  <a:pt x="1987888" y="5153405"/>
                  <a:pt x="1989133" y="5154071"/>
                  <a:pt x="1991623" y="5155404"/>
                </a:cubicBezTo>
                <a:lnTo>
                  <a:pt x="1992167" y="5155695"/>
                </a:lnTo>
                <a:lnTo>
                  <a:pt x="2007560" y="5153708"/>
                </a:lnTo>
                <a:lnTo>
                  <a:pt x="2008669" y="5153372"/>
                </a:lnTo>
                <a:lnTo>
                  <a:pt x="2011293" y="5151518"/>
                </a:lnTo>
                <a:lnTo>
                  <a:pt x="2005087" y="5148199"/>
                </a:lnTo>
                <a:lnTo>
                  <a:pt x="1999354" y="5149934"/>
                </a:lnTo>
                <a:close/>
                <a:moveTo>
                  <a:pt x="8809889" y="5093899"/>
                </a:moveTo>
                <a:lnTo>
                  <a:pt x="8817331" y="5093899"/>
                </a:lnTo>
                <a:cubicBezTo>
                  <a:pt x="8812370" y="5098860"/>
                  <a:pt x="8809889" y="5100100"/>
                  <a:pt x="8809889" y="5097619"/>
                </a:cubicBezTo>
                <a:cubicBezTo>
                  <a:pt x="8809889" y="5095139"/>
                  <a:pt x="8809889" y="5093899"/>
                  <a:pt x="8809889" y="5093899"/>
                </a:cubicBezTo>
                <a:close/>
                <a:moveTo>
                  <a:pt x="8713151" y="5049250"/>
                </a:moveTo>
                <a:cubicBezTo>
                  <a:pt x="8703229" y="5049250"/>
                  <a:pt x="8698268" y="5051730"/>
                  <a:pt x="8698269" y="5056692"/>
                </a:cubicBezTo>
                <a:lnTo>
                  <a:pt x="8713151" y="5056691"/>
                </a:lnTo>
                <a:lnTo>
                  <a:pt x="8728033" y="5049250"/>
                </a:lnTo>
                <a:cubicBezTo>
                  <a:pt x="8728033" y="5049250"/>
                  <a:pt x="8723072" y="5049250"/>
                  <a:pt x="8713151" y="5049250"/>
                </a:cubicBezTo>
                <a:close/>
                <a:moveTo>
                  <a:pt x="8690826" y="4900422"/>
                </a:moveTo>
                <a:cubicBezTo>
                  <a:pt x="8700749" y="4900422"/>
                  <a:pt x="8705709" y="4902902"/>
                  <a:pt x="8705710" y="4907864"/>
                </a:cubicBezTo>
                <a:lnTo>
                  <a:pt x="8690826" y="4907864"/>
                </a:lnTo>
                <a:close/>
                <a:moveTo>
                  <a:pt x="8570687" y="4865324"/>
                </a:moveTo>
                <a:lnTo>
                  <a:pt x="8580526" y="4865324"/>
                </a:lnTo>
                <a:lnTo>
                  <a:pt x="8590369" y="4875164"/>
                </a:lnTo>
                <a:cubicBezTo>
                  <a:pt x="8583807" y="4875165"/>
                  <a:pt x="8578887" y="4873524"/>
                  <a:pt x="8575606" y="4870243"/>
                </a:cubicBezTo>
                <a:cubicBezTo>
                  <a:pt x="8572326" y="4866965"/>
                  <a:pt x="8570687" y="4865324"/>
                  <a:pt x="8570687" y="4865324"/>
                </a:cubicBezTo>
                <a:close/>
                <a:moveTo>
                  <a:pt x="8653619" y="4836240"/>
                </a:moveTo>
                <a:cubicBezTo>
                  <a:pt x="8663542" y="4836860"/>
                  <a:pt x="8670984" y="4838411"/>
                  <a:pt x="8675944" y="4840891"/>
                </a:cubicBezTo>
                <a:lnTo>
                  <a:pt x="8674548" y="4840891"/>
                </a:lnTo>
                <a:cubicBezTo>
                  <a:pt x="8672999" y="4840891"/>
                  <a:pt x="8670983" y="4840891"/>
                  <a:pt x="8668503" y="4840891"/>
                </a:cubicBezTo>
                <a:cubicBezTo>
                  <a:pt x="8668503" y="4840891"/>
                  <a:pt x="8663542" y="4840891"/>
                  <a:pt x="8653619" y="4840891"/>
                </a:cubicBezTo>
                <a:lnTo>
                  <a:pt x="8601530" y="4848331"/>
                </a:lnTo>
                <a:lnTo>
                  <a:pt x="8541164" y="4859307"/>
                </a:lnTo>
                <a:lnTo>
                  <a:pt x="8541165" y="4865324"/>
                </a:lnTo>
                <a:lnTo>
                  <a:pt x="8536074" y="4860233"/>
                </a:lnTo>
                <a:lnTo>
                  <a:pt x="8519675" y="4863215"/>
                </a:lnTo>
                <a:lnTo>
                  <a:pt x="8467585" y="4863215"/>
                </a:lnTo>
                <a:lnTo>
                  <a:pt x="8482467" y="4855774"/>
                </a:lnTo>
                <a:lnTo>
                  <a:pt x="8483920" y="4855484"/>
                </a:lnTo>
                <a:lnTo>
                  <a:pt x="8482121" y="4855484"/>
                </a:lnTo>
                <a:lnTo>
                  <a:pt x="8462441" y="4845643"/>
                </a:lnTo>
                <a:lnTo>
                  <a:pt x="8482120" y="4845643"/>
                </a:lnTo>
                <a:lnTo>
                  <a:pt x="8501267" y="4852025"/>
                </a:lnTo>
                <a:lnTo>
                  <a:pt x="8527115" y="4848332"/>
                </a:lnTo>
                <a:cubicBezTo>
                  <a:pt x="8532078" y="4848332"/>
                  <a:pt x="8538278" y="4848331"/>
                  <a:pt x="8545719" y="4848332"/>
                </a:cubicBezTo>
                <a:cubicBezTo>
                  <a:pt x="8553160" y="4848332"/>
                  <a:pt x="8559361" y="4848332"/>
                  <a:pt x="8564323" y="4848331"/>
                </a:cubicBezTo>
                <a:cubicBezTo>
                  <a:pt x="8569285" y="4843370"/>
                  <a:pt x="8586647" y="4839650"/>
                  <a:pt x="8616412" y="4837170"/>
                </a:cubicBezTo>
                <a:cubicBezTo>
                  <a:pt x="8631296" y="4835929"/>
                  <a:pt x="8643698" y="4835620"/>
                  <a:pt x="8653619" y="4836240"/>
                </a:cubicBezTo>
                <a:close/>
                <a:moveTo>
                  <a:pt x="8772682" y="4833450"/>
                </a:moveTo>
                <a:lnTo>
                  <a:pt x="8780123" y="4840891"/>
                </a:lnTo>
                <a:cubicBezTo>
                  <a:pt x="8775163" y="4840891"/>
                  <a:pt x="8771442" y="4840891"/>
                  <a:pt x="8768962" y="4840891"/>
                </a:cubicBezTo>
                <a:cubicBezTo>
                  <a:pt x="8766481" y="4840891"/>
                  <a:pt x="8765241" y="4840891"/>
                  <a:pt x="8765241" y="4840891"/>
                </a:cubicBezTo>
                <a:close/>
                <a:moveTo>
                  <a:pt x="8720593" y="4833450"/>
                </a:moveTo>
                <a:lnTo>
                  <a:pt x="8720593" y="4840891"/>
                </a:lnTo>
                <a:lnTo>
                  <a:pt x="8713151" y="4840891"/>
                </a:lnTo>
                <a:close/>
                <a:moveTo>
                  <a:pt x="8229460" y="4721828"/>
                </a:moveTo>
                <a:lnTo>
                  <a:pt x="8222019" y="4729270"/>
                </a:lnTo>
                <a:lnTo>
                  <a:pt x="8236900" y="4729270"/>
                </a:lnTo>
                <a:close/>
                <a:moveTo>
                  <a:pt x="8921510" y="4453938"/>
                </a:moveTo>
                <a:cubicBezTo>
                  <a:pt x="8931432" y="4453938"/>
                  <a:pt x="8936393" y="4456418"/>
                  <a:pt x="8936393" y="4461379"/>
                </a:cubicBezTo>
                <a:lnTo>
                  <a:pt x="8928952" y="4461379"/>
                </a:lnTo>
                <a:close/>
                <a:moveTo>
                  <a:pt x="9096384" y="4130237"/>
                </a:moveTo>
                <a:cubicBezTo>
                  <a:pt x="9098863" y="4132717"/>
                  <a:pt x="9100103" y="4133957"/>
                  <a:pt x="9100103" y="4133957"/>
                </a:cubicBezTo>
                <a:cubicBezTo>
                  <a:pt x="9100103" y="4133957"/>
                  <a:pt x="9097624" y="4133957"/>
                  <a:pt x="9092662" y="4133957"/>
                </a:cubicBezTo>
                <a:cubicBezTo>
                  <a:pt x="9092662" y="4128996"/>
                  <a:pt x="9093904" y="4127757"/>
                  <a:pt x="9096384" y="4130237"/>
                </a:cubicBezTo>
                <a:close/>
                <a:moveTo>
                  <a:pt x="57518" y="3641170"/>
                </a:moveTo>
                <a:lnTo>
                  <a:pt x="52801" y="3644863"/>
                </a:lnTo>
                <a:cubicBezTo>
                  <a:pt x="52801" y="3644863"/>
                  <a:pt x="55604" y="3645204"/>
                  <a:pt x="61210" y="3645886"/>
                </a:cubicBezTo>
                <a:close/>
                <a:moveTo>
                  <a:pt x="244147" y="3597770"/>
                </a:moveTo>
                <a:cubicBezTo>
                  <a:pt x="242917" y="3596198"/>
                  <a:pt x="240730" y="3596642"/>
                  <a:pt x="237583" y="3599104"/>
                </a:cubicBezTo>
                <a:lnTo>
                  <a:pt x="240805" y="3603218"/>
                </a:lnTo>
                <a:lnTo>
                  <a:pt x="244425" y="3601408"/>
                </a:lnTo>
                <a:close/>
                <a:moveTo>
                  <a:pt x="299519" y="3581047"/>
                </a:moveTo>
                <a:lnTo>
                  <a:pt x="294810" y="3584735"/>
                </a:lnTo>
                <a:lnTo>
                  <a:pt x="294810" y="3584743"/>
                </a:lnTo>
                <a:lnTo>
                  <a:pt x="297829" y="3586176"/>
                </a:lnTo>
                <a:cubicBezTo>
                  <a:pt x="298614" y="3585560"/>
                  <a:pt x="299179" y="3583851"/>
                  <a:pt x="299519" y="3581047"/>
                </a:cubicBezTo>
                <a:close/>
                <a:moveTo>
                  <a:pt x="8973600" y="3367492"/>
                </a:moveTo>
                <a:lnTo>
                  <a:pt x="8966159" y="3397258"/>
                </a:lnTo>
                <a:cubicBezTo>
                  <a:pt x="8966159" y="3387336"/>
                  <a:pt x="8966159" y="3379894"/>
                  <a:pt x="8966159" y="3374934"/>
                </a:cubicBezTo>
                <a:cubicBezTo>
                  <a:pt x="8966159" y="3369973"/>
                  <a:pt x="8968638" y="3367493"/>
                  <a:pt x="8973600" y="3367492"/>
                </a:cubicBezTo>
                <a:close/>
                <a:moveTo>
                  <a:pt x="8958718" y="3330285"/>
                </a:moveTo>
                <a:cubicBezTo>
                  <a:pt x="8958718" y="3330285"/>
                  <a:pt x="8959958" y="3331526"/>
                  <a:pt x="8962438" y="3334006"/>
                </a:cubicBezTo>
                <a:cubicBezTo>
                  <a:pt x="8964917" y="3336487"/>
                  <a:pt x="8966159" y="3337727"/>
                  <a:pt x="8966159" y="3337727"/>
                </a:cubicBezTo>
                <a:lnTo>
                  <a:pt x="8958717" y="3337727"/>
                </a:lnTo>
                <a:lnTo>
                  <a:pt x="8951276" y="3345169"/>
                </a:lnTo>
                <a:cubicBezTo>
                  <a:pt x="8951276" y="3345169"/>
                  <a:pt x="8953756" y="3345169"/>
                  <a:pt x="8958718" y="3345169"/>
                </a:cubicBezTo>
                <a:cubicBezTo>
                  <a:pt x="8963678" y="3345169"/>
                  <a:pt x="8967400" y="3345169"/>
                  <a:pt x="8969879" y="3345169"/>
                </a:cubicBezTo>
                <a:cubicBezTo>
                  <a:pt x="8972360" y="3345169"/>
                  <a:pt x="8973600" y="3345169"/>
                  <a:pt x="8973600" y="3345169"/>
                </a:cubicBezTo>
                <a:cubicBezTo>
                  <a:pt x="8978562" y="3345169"/>
                  <a:pt x="8984763" y="3345169"/>
                  <a:pt x="8992204" y="3345169"/>
                </a:cubicBezTo>
                <a:cubicBezTo>
                  <a:pt x="8999644" y="3345169"/>
                  <a:pt x="9003366" y="3342687"/>
                  <a:pt x="9003366" y="3337727"/>
                </a:cubicBezTo>
                <a:cubicBezTo>
                  <a:pt x="9008326" y="3335246"/>
                  <a:pt x="9010187" y="3333386"/>
                  <a:pt x="9008946" y="3332146"/>
                </a:cubicBezTo>
                <a:cubicBezTo>
                  <a:pt x="9007706" y="3330906"/>
                  <a:pt x="9003366" y="3330285"/>
                  <a:pt x="8995924" y="3330285"/>
                </a:cubicBezTo>
                <a:cubicBezTo>
                  <a:pt x="8990963" y="3330286"/>
                  <a:pt x="8983521" y="3330286"/>
                  <a:pt x="8973600" y="3330286"/>
                </a:cubicBezTo>
                <a:cubicBezTo>
                  <a:pt x="8968638" y="3330286"/>
                  <a:pt x="8963678" y="3330285"/>
                  <a:pt x="8958718" y="3330285"/>
                </a:cubicBezTo>
                <a:close/>
                <a:moveTo>
                  <a:pt x="8924911" y="3320292"/>
                </a:moveTo>
                <a:lnTo>
                  <a:pt x="8924947" y="3320363"/>
                </a:lnTo>
                <a:lnTo>
                  <a:pt x="8941409" y="3332710"/>
                </a:lnTo>
                <a:lnTo>
                  <a:pt x="8943834" y="3330286"/>
                </a:lnTo>
                <a:cubicBezTo>
                  <a:pt x="8943834" y="3325325"/>
                  <a:pt x="8941355" y="3322844"/>
                  <a:pt x="8936393" y="3322843"/>
                </a:cubicBezTo>
                <a:close/>
                <a:moveTo>
                  <a:pt x="9029411" y="3300520"/>
                </a:moveTo>
                <a:cubicBezTo>
                  <a:pt x="9031891" y="3300520"/>
                  <a:pt x="9033131" y="3303000"/>
                  <a:pt x="9033131" y="3307962"/>
                </a:cubicBezTo>
                <a:lnTo>
                  <a:pt x="9025689" y="3307962"/>
                </a:lnTo>
                <a:cubicBezTo>
                  <a:pt x="9025690" y="3303000"/>
                  <a:pt x="9026930" y="3300520"/>
                  <a:pt x="9029411" y="3300520"/>
                </a:cubicBezTo>
                <a:close/>
                <a:moveTo>
                  <a:pt x="9018249" y="3270754"/>
                </a:moveTo>
                <a:cubicBezTo>
                  <a:pt x="9018249" y="3270754"/>
                  <a:pt x="9020728" y="3270754"/>
                  <a:pt x="9025690" y="3270754"/>
                </a:cubicBezTo>
                <a:cubicBezTo>
                  <a:pt x="9025690" y="3270754"/>
                  <a:pt x="9025689" y="3273235"/>
                  <a:pt x="9025689" y="3278195"/>
                </a:cubicBezTo>
                <a:cubicBezTo>
                  <a:pt x="9020728" y="3278195"/>
                  <a:pt x="9018249" y="3275715"/>
                  <a:pt x="9018249" y="3270754"/>
                </a:cubicBezTo>
                <a:close/>
                <a:moveTo>
                  <a:pt x="8958717" y="3270754"/>
                </a:moveTo>
                <a:lnTo>
                  <a:pt x="8958718" y="3278196"/>
                </a:lnTo>
                <a:cubicBezTo>
                  <a:pt x="8958718" y="3278196"/>
                  <a:pt x="8959958" y="3279435"/>
                  <a:pt x="8962437" y="3281917"/>
                </a:cubicBezTo>
                <a:cubicBezTo>
                  <a:pt x="8964917" y="3284396"/>
                  <a:pt x="8966159" y="3285636"/>
                  <a:pt x="8966159" y="3285636"/>
                </a:cubicBezTo>
                <a:lnTo>
                  <a:pt x="8966159" y="3278195"/>
                </a:lnTo>
                <a:close/>
                <a:moveTo>
                  <a:pt x="9003365" y="3211223"/>
                </a:moveTo>
                <a:lnTo>
                  <a:pt x="9018249" y="3218665"/>
                </a:lnTo>
                <a:lnTo>
                  <a:pt x="9003366" y="3218665"/>
                </a:lnTo>
                <a:close/>
                <a:moveTo>
                  <a:pt x="8728134" y="2415034"/>
                </a:moveTo>
                <a:lnTo>
                  <a:pt x="8718295" y="2454395"/>
                </a:lnTo>
                <a:cubicBezTo>
                  <a:pt x="8718295" y="2441276"/>
                  <a:pt x="8718294" y="2431435"/>
                  <a:pt x="8718294" y="2424874"/>
                </a:cubicBezTo>
                <a:cubicBezTo>
                  <a:pt x="8718295" y="2418314"/>
                  <a:pt x="8721574" y="2415034"/>
                  <a:pt x="8728134" y="2415034"/>
                </a:cubicBezTo>
                <a:close/>
                <a:moveTo>
                  <a:pt x="8728134" y="2365832"/>
                </a:moveTo>
                <a:cubicBezTo>
                  <a:pt x="8721575" y="2365833"/>
                  <a:pt x="8715015" y="2365832"/>
                  <a:pt x="8708455" y="2365832"/>
                </a:cubicBezTo>
                <a:cubicBezTo>
                  <a:pt x="8708455" y="2365832"/>
                  <a:pt x="8710095" y="2367471"/>
                  <a:pt x="8713372" y="2370751"/>
                </a:cubicBezTo>
                <a:cubicBezTo>
                  <a:pt x="8716653" y="2374032"/>
                  <a:pt x="8718294" y="2375672"/>
                  <a:pt x="8718294" y="2375672"/>
                </a:cubicBezTo>
                <a:lnTo>
                  <a:pt x="8708455" y="2375672"/>
                </a:lnTo>
                <a:lnTo>
                  <a:pt x="8698612" y="2385513"/>
                </a:lnTo>
                <a:cubicBezTo>
                  <a:pt x="8698612" y="2385513"/>
                  <a:pt x="8701892" y="2385513"/>
                  <a:pt x="8708455" y="2385513"/>
                </a:cubicBezTo>
                <a:cubicBezTo>
                  <a:pt x="8715015" y="2385513"/>
                  <a:pt x="8719934" y="2385514"/>
                  <a:pt x="8723214" y="2385513"/>
                </a:cubicBezTo>
                <a:cubicBezTo>
                  <a:pt x="8726494" y="2385513"/>
                  <a:pt x="8728135" y="2385514"/>
                  <a:pt x="8728135" y="2385514"/>
                </a:cubicBezTo>
                <a:cubicBezTo>
                  <a:pt x="8734697" y="2385513"/>
                  <a:pt x="8742896" y="2385514"/>
                  <a:pt x="8752737" y="2385513"/>
                </a:cubicBezTo>
                <a:cubicBezTo>
                  <a:pt x="8762577" y="2385513"/>
                  <a:pt x="8767497" y="2382232"/>
                  <a:pt x="8767497" y="2375672"/>
                </a:cubicBezTo>
                <a:cubicBezTo>
                  <a:pt x="8774056" y="2372392"/>
                  <a:pt x="8776516" y="2369931"/>
                  <a:pt x="8774877" y="2368291"/>
                </a:cubicBezTo>
                <a:cubicBezTo>
                  <a:pt x="8773236" y="2366652"/>
                  <a:pt x="8767497" y="2365832"/>
                  <a:pt x="8757657" y="2365832"/>
                </a:cubicBezTo>
                <a:cubicBezTo>
                  <a:pt x="8751095" y="2365832"/>
                  <a:pt x="8741254" y="2365833"/>
                  <a:pt x="8728134" y="2365832"/>
                </a:cubicBezTo>
                <a:close/>
                <a:moveTo>
                  <a:pt x="8687890" y="2364949"/>
                </a:moveTo>
                <a:lnTo>
                  <a:pt x="8675077" y="2373103"/>
                </a:lnTo>
                <a:lnTo>
                  <a:pt x="8678931" y="2375672"/>
                </a:lnTo>
                <a:lnTo>
                  <a:pt x="8688773" y="2365832"/>
                </a:lnTo>
                <a:close/>
                <a:moveTo>
                  <a:pt x="8801939" y="2326469"/>
                </a:moveTo>
                <a:cubicBezTo>
                  <a:pt x="8805219" y="2326469"/>
                  <a:pt x="8806859" y="2329750"/>
                  <a:pt x="8806859" y="2336311"/>
                </a:cubicBezTo>
                <a:lnTo>
                  <a:pt x="8797019" y="2336311"/>
                </a:lnTo>
                <a:cubicBezTo>
                  <a:pt x="8797019" y="2329749"/>
                  <a:pt x="8798659" y="2326469"/>
                  <a:pt x="8801939" y="2326469"/>
                </a:cubicBezTo>
                <a:close/>
                <a:moveTo>
                  <a:pt x="8787178" y="2287106"/>
                </a:moveTo>
                <a:cubicBezTo>
                  <a:pt x="8787178" y="2287106"/>
                  <a:pt x="8790456" y="2287107"/>
                  <a:pt x="8797018" y="2287106"/>
                </a:cubicBezTo>
                <a:cubicBezTo>
                  <a:pt x="8797018" y="2287106"/>
                  <a:pt x="8797019" y="2290387"/>
                  <a:pt x="8797019" y="2296948"/>
                </a:cubicBezTo>
                <a:cubicBezTo>
                  <a:pt x="8790457" y="2296948"/>
                  <a:pt x="8787178" y="2293667"/>
                  <a:pt x="8787178" y="2287106"/>
                </a:cubicBezTo>
                <a:close/>
                <a:moveTo>
                  <a:pt x="8767496" y="2208383"/>
                </a:moveTo>
                <a:lnTo>
                  <a:pt x="8787178" y="2218225"/>
                </a:lnTo>
                <a:lnTo>
                  <a:pt x="8767497" y="2218224"/>
                </a:lnTo>
                <a:close/>
                <a:moveTo>
                  <a:pt x="8772421" y="2196831"/>
                </a:moveTo>
                <a:cubicBezTo>
                  <a:pt x="8774175" y="2198586"/>
                  <a:pt x="8775052" y="2199462"/>
                  <a:pt x="8775052" y="2199462"/>
                </a:cubicBezTo>
                <a:cubicBezTo>
                  <a:pt x="8771543" y="2202970"/>
                  <a:pt x="8768913" y="2203846"/>
                  <a:pt x="8767158" y="2202093"/>
                </a:cubicBezTo>
                <a:cubicBezTo>
                  <a:pt x="8765405" y="2200339"/>
                  <a:pt x="8765404" y="2198585"/>
                  <a:pt x="8767158" y="2196832"/>
                </a:cubicBezTo>
                <a:cubicBezTo>
                  <a:pt x="8768912" y="2195077"/>
                  <a:pt x="8770667" y="2195078"/>
                  <a:pt x="8772421" y="2196831"/>
                </a:cubicBezTo>
                <a:close/>
                <a:moveTo>
                  <a:pt x="8806623" y="2188939"/>
                </a:moveTo>
                <a:lnTo>
                  <a:pt x="8838194" y="2241557"/>
                </a:lnTo>
                <a:lnTo>
                  <a:pt x="8832933" y="2246818"/>
                </a:lnTo>
                <a:cubicBezTo>
                  <a:pt x="8825917" y="2246819"/>
                  <a:pt x="8821531" y="2245942"/>
                  <a:pt x="8819778" y="2244189"/>
                </a:cubicBezTo>
                <a:cubicBezTo>
                  <a:pt x="8818024" y="2242434"/>
                  <a:pt x="8817147" y="2238049"/>
                  <a:pt x="8817147" y="2231033"/>
                </a:cubicBezTo>
                <a:cubicBezTo>
                  <a:pt x="8817146" y="2224017"/>
                  <a:pt x="8816270" y="2219632"/>
                  <a:pt x="8814515" y="2217879"/>
                </a:cubicBezTo>
                <a:cubicBezTo>
                  <a:pt x="8812762" y="2216126"/>
                  <a:pt x="8806623" y="2213493"/>
                  <a:pt x="8796099" y="2209985"/>
                </a:cubicBezTo>
                <a:lnTo>
                  <a:pt x="8790837" y="2204724"/>
                </a:lnTo>
                <a:cubicBezTo>
                  <a:pt x="8794345" y="2201216"/>
                  <a:pt x="8797852" y="2197709"/>
                  <a:pt x="8801360" y="2194201"/>
                </a:cubicBezTo>
                <a:close/>
                <a:moveTo>
                  <a:pt x="8938170" y="1878488"/>
                </a:moveTo>
                <a:cubicBezTo>
                  <a:pt x="8941677" y="1881996"/>
                  <a:pt x="8943431" y="1883749"/>
                  <a:pt x="8943431" y="1883749"/>
                </a:cubicBezTo>
                <a:cubicBezTo>
                  <a:pt x="8943431" y="1883749"/>
                  <a:pt x="8942555" y="1884626"/>
                  <a:pt x="8940800" y="1886380"/>
                </a:cubicBezTo>
                <a:cubicBezTo>
                  <a:pt x="8939047" y="1888135"/>
                  <a:pt x="8936415" y="1887258"/>
                  <a:pt x="8932907" y="1883750"/>
                </a:cubicBezTo>
                <a:close/>
                <a:moveTo>
                  <a:pt x="8969742" y="1867964"/>
                </a:moveTo>
                <a:lnTo>
                  <a:pt x="9001312" y="1920583"/>
                </a:lnTo>
                <a:lnTo>
                  <a:pt x="8996051" y="1925844"/>
                </a:lnTo>
                <a:cubicBezTo>
                  <a:pt x="8996051" y="1925844"/>
                  <a:pt x="8993420" y="1924969"/>
                  <a:pt x="8988157" y="1923214"/>
                </a:cubicBezTo>
                <a:cubicBezTo>
                  <a:pt x="8982894" y="1921459"/>
                  <a:pt x="8982019" y="1918829"/>
                  <a:pt x="8985526" y="1915321"/>
                </a:cubicBezTo>
                <a:cubicBezTo>
                  <a:pt x="8982018" y="1904799"/>
                  <a:pt x="8975002" y="1897781"/>
                  <a:pt x="8964480" y="1894274"/>
                </a:cubicBezTo>
                <a:lnTo>
                  <a:pt x="8959218" y="1889011"/>
                </a:lnTo>
                <a:cubicBezTo>
                  <a:pt x="8962725" y="1885504"/>
                  <a:pt x="8964478" y="1880242"/>
                  <a:pt x="8964478" y="1873226"/>
                </a:cubicBezTo>
                <a:close/>
                <a:moveTo>
                  <a:pt x="8932908" y="1631181"/>
                </a:moveTo>
                <a:lnTo>
                  <a:pt x="8948694" y="1678538"/>
                </a:lnTo>
                <a:lnTo>
                  <a:pt x="8943431" y="1673275"/>
                </a:lnTo>
                <a:cubicBezTo>
                  <a:pt x="8939924" y="1662752"/>
                  <a:pt x="8932907" y="1655735"/>
                  <a:pt x="8922383" y="1652228"/>
                </a:cubicBezTo>
                <a:cubicBezTo>
                  <a:pt x="8918875" y="1655736"/>
                  <a:pt x="8915369" y="1655736"/>
                  <a:pt x="8911860" y="1652227"/>
                </a:cubicBezTo>
                <a:cubicBezTo>
                  <a:pt x="8915368" y="1648719"/>
                  <a:pt x="8920629" y="1643458"/>
                  <a:pt x="8927646" y="1636442"/>
                </a:cubicBezTo>
                <a:cubicBezTo>
                  <a:pt x="8931154" y="1632934"/>
                  <a:pt x="8932908" y="1631181"/>
                  <a:pt x="8932908" y="1631181"/>
                </a:cubicBezTo>
                <a:close/>
                <a:moveTo>
                  <a:pt x="9074977" y="1278635"/>
                </a:moveTo>
                <a:cubicBezTo>
                  <a:pt x="9071469" y="1282143"/>
                  <a:pt x="9071470" y="1285650"/>
                  <a:pt x="9074978" y="1289159"/>
                </a:cubicBezTo>
                <a:lnTo>
                  <a:pt x="9080239" y="1283897"/>
                </a:lnTo>
                <a:close/>
                <a:moveTo>
                  <a:pt x="9038145" y="1199707"/>
                </a:moveTo>
                <a:cubicBezTo>
                  <a:pt x="9027621" y="1203215"/>
                  <a:pt x="9025868" y="1208477"/>
                  <a:pt x="9032882" y="1215493"/>
                </a:cubicBezTo>
                <a:lnTo>
                  <a:pt x="9043408" y="1215493"/>
                </a:lnTo>
                <a:close/>
                <a:moveTo>
                  <a:pt x="9022359" y="968185"/>
                </a:moveTo>
                <a:cubicBezTo>
                  <a:pt x="9025867" y="968185"/>
                  <a:pt x="9029374" y="969938"/>
                  <a:pt x="9032884" y="973446"/>
                </a:cubicBezTo>
                <a:cubicBezTo>
                  <a:pt x="9029376" y="976954"/>
                  <a:pt x="9026745" y="979585"/>
                  <a:pt x="9024991" y="981339"/>
                </a:cubicBezTo>
                <a:cubicBezTo>
                  <a:pt x="9023237" y="983093"/>
                  <a:pt x="9022360" y="983971"/>
                  <a:pt x="9022360" y="983971"/>
                </a:cubicBezTo>
                <a:cubicBezTo>
                  <a:pt x="9018851" y="987479"/>
                  <a:pt x="9016222" y="986602"/>
                  <a:pt x="9014466" y="981339"/>
                </a:cubicBezTo>
                <a:cubicBezTo>
                  <a:pt x="9012713" y="976077"/>
                  <a:pt x="9012713" y="972570"/>
                  <a:pt x="9014466" y="970815"/>
                </a:cubicBezTo>
                <a:cubicBezTo>
                  <a:pt x="9016220" y="969062"/>
                  <a:pt x="9018853" y="968185"/>
                  <a:pt x="9022359" y="968185"/>
                </a:cubicBezTo>
                <a:close/>
                <a:moveTo>
                  <a:pt x="9027621" y="936614"/>
                </a:moveTo>
                <a:lnTo>
                  <a:pt x="9027621" y="947137"/>
                </a:lnTo>
                <a:cubicBezTo>
                  <a:pt x="9024113" y="950646"/>
                  <a:pt x="9021482" y="951522"/>
                  <a:pt x="9019729" y="949768"/>
                </a:cubicBezTo>
                <a:cubicBezTo>
                  <a:pt x="9017974" y="948015"/>
                  <a:pt x="9017098" y="947137"/>
                  <a:pt x="9017098" y="947137"/>
                </a:cubicBezTo>
                <a:cubicBezTo>
                  <a:pt x="9017097" y="940121"/>
                  <a:pt x="9020605" y="936613"/>
                  <a:pt x="9027621" y="936614"/>
                </a:cubicBezTo>
                <a:close/>
                <a:moveTo>
                  <a:pt x="9017098" y="905043"/>
                </a:moveTo>
                <a:cubicBezTo>
                  <a:pt x="9017098" y="905043"/>
                  <a:pt x="9018852" y="906796"/>
                  <a:pt x="9022360" y="910304"/>
                </a:cubicBezTo>
                <a:cubicBezTo>
                  <a:pt x="9022360" y="910304"/>
                  <a:pt x="9020605" y="912058"/>
                  <a:pt x="9017097" y="915566"/>
                </a:cubicBezTo>
                <a:lnTo>
                  <a:pt x="9011836" y="910305"/>
                </a:lnTo>
                <a:cubicBezTo>
                  <a:pt x="9015343" y="906797"/>
                  <a:pt x="9017098" y="905043"/>
                  <a:pt x="9017098" y="905043"/>
                </a:cubicBezTo>
                <a:close/>
                <a:moveTo>
                  <a:pt x="8580363" y="868209"/>
                </a:moveTo>
                <a:cubicBezTo>
                  <a:pt x="8580362" y="875226"/>
                  <a:pt x="8580363" y="878733"/>
                  <a:pt x="8580363" y="878733"/>
                </a:cubicBezTo>
                <a:lnTo>
                  <a:pt x="8585625" y="873472"/>
                </a:lnTo>
                <a:close/>
                <a:moveTo>
                  <a:pt x="8917123" y="805066"/>
                </a:moveTo>
                <a:lnTo>
                  <a:pt x="8917122" y="815590"/>
                </a:lnTo>
                <a:cubicBezTo>
                  <a:pt x="8913614" y="819098"/>
                  <a:pt x="8911861" y="820852"/>
                  <a:pt x="8911861" y="820852"/>
                </a:cubicBezTo>
                <a:cubicBezTo>
                  <a:pt x="8911861" y="820852"/>
                  <a:pt x="8910106" y="819099"/>
                  <a:pt x="8906598" y="815591"/>
                </a:cubicBezTo>
                <a:close/>
                <a:moveTo>
                  <a:pt x="8243602" y="784019"/>
                </a:moveTo>
                <a:cubicBezTo>
                  <a:pt x="8236587" y="791035"/>
                  <a:pt x="8231326" y="792790"/>
                  <a:pt x="8227818" y="789281"/>
                </a:cubicBezTo>
                <a:cubicBezTo>
                  <a:pt x="8227818" y="789281"/>
                  <a:pt x="8226941" y="790157"/>
                  <a:pt x="8225186" y="791912"/>
                </a:cubicBezTo>
                <a:cubicBezTo>
                  <a:pt x="8223432" y="793666"/>
                  <a:pt x="8222555" y="794543"/>
                  <a:pt x="8222555" y="794543"/>
                </a:cubicBezTo>
                <a:cubicBezTo>
                  <a:pt x="8226063" y="798052"/>
                  <a:pt x="8232202" y="798928"/>
                  <a:pt x="8240971" y="797174"/>
                </a:cubicBezTo>
                <a:cubicBezTo>
                  <a:pt x="8249742" y="795420"/>
                  <a:pt x="8255881" y="792789"/>
                  <a:pt x="8259389" y="789281"/>
                </a:cubicBezTo>
                <a:close/>
                <a:moveTo>
                  <a:pt x="8611933" y="689306"/>
                </a:moveTo>
                <a:lnTo>
                  <a:pt x="8564576" y="694568"/>
                </a:lnTo>
                <a:cubicBezTo>
                  <a:pt x="8561068" y="698076"/>
                  <a:pt x="8557562" y="698075"/>
                  <a:pt x="8554054" y="694568"/>
                </a:cubicBezTo>
                <a:lnTo>
                  <a:pt x="8554052" y="715615"/>
                </a:lnTo>
                <a:cubicBezTo>
                  <a:pt x="8554052" y="715615"/>
                  <a:pt x="8562823" y="712107"/>
                  <a:pt x="8580362" y="705091"/>
                </a:cubicBezTo>
                <a:cubicBezTo>
                  <a:pt x="8597902" y="698076"/>
                  <a:pt x="8609302" y="697198"/>
                  <a:pt x="8614564" y="702460"/>
                </a:cubicBezTo>
                <a:cubicBezTo>
                  <a:pt x="8619827" y="707722"/>
                  <a:pt x="8624212" y="708599"/>
                  <a:pt x="8627719" y="705091"/>
                </a:cubicBezTo>
                <a:cubicBezTo>
                  <a:pt x="8631228" y="701584"/>
                  <a:pt x="8631228" y="698076"/>
                  <a:pt x="8627719" y="694567"/>
                </a:cubicBezTo>
                <a:cubicBezTo>
                  <a:pt x="8624211" y="691059"/>
                  <a:pt x="8620704" y="689305"/>
                  <a:pt x="8617195" y="689306"/>
                </a:cubicBezTo>
                <a:cubicBezTo>
                  <a:pt x="8613689" y="689305"/>
                  <a:pt x="8611933" y="689306"/>
                  <a:pt x="8611933" y="689306"/>
                </a:cubicBezTo>
                <a:close/>
                <a:moveTo>
                  <a:pt x="8569839" y="647211"/>
                </a:moveTo>
                <a:cubicBezTo>
                  <a:pt x="8562823" y="654226"/>
                  <a:pt x="8557560" y="662995"/>
                  <a:pt x="8554054" y="673520"/>
                </a:cubicBezTo>
                <a:lnTo>
                  <a:pt x="8554053" y="684044"/>
                </a:lnTo>
                <a:cubicBezTo>
                  <a:pt x="8561069" y="684044"/>
                  <a:pt x="8567208" y="683167"/>
                  <a:pt x="8572469" y="681413"/>
                </a:cubicBezTo>
                <a:cubicBezTo>
                  <a:pt x="8577730" y="679659"/>
                  <a:pt x="8581240" y="677904"/>
                  <a:pt x="8582994" y="676151"/>
                </a:cubicBezTo>
                <a:cubicBezTo>
                  <a:pt x="8584748" y="674397"/>
                  <a:pt x="8582993" y="672643"/>
                  <a:pt x="8577731" y="670890"/>
                </a:cubicBezTo>
                <a:cubicBezTo>
                  <a:pt x="8572470" y="669135"/>
                  <a:pt x="8570715" y="665628"/>
                  <a:pt x="8572469" y="660365"/>
                </a:cubicBezTo>
                <a:cubicBezTo>
                  <a:pt x="8574224" y="655103"/>
                  <a:pt x="8576855" y="650719"/>
                  <a:pt x="8580362" y="647211"/>
                </a:cubicBezTo>
                <a:close/>
                <a:moveTo>
                  <a:pt x="2617343" y="569563"/>
                </a:moveTo>
                <a:lnTo>
                  <a:pt x="2611451" y="569642"/>
                </a:lnTo>
                <a:lnTo>
                  <a:pt x="2608541" y="570411"/>
                </a:lnTo>
                <a:close/>
                <a:moveTo>
                  <a:pt x="8094773" y="565335"/>
                </a:moveTo>
                <a:lnTo>
                  <a:pt x="8090451" y="566642"/>
                </a:lnTo>
                <a:lnTo>
                  <a:pt x="8093033" y="568026"/>
                </a:lnTo>
                <a:close/>
                <a:moveTo>
                  <a:pt x="2038445" y="563991"/>
                </a:moveTo>
                <a:lnTo>
                  <a:pt x="2038464" y="564011"/>
                </a:lnTo>
                <a:lnTo>
                  <a:pt x="2038485" y="563992"/>
                </a:lnTo>
                <a:close/>
                <a:moveTo>
                  <a:pt x="2517513" y="563690"/>
                </a:moveTo>
                <a:lnTo>
                  <a:pt x="2515992" y="564687"/>
                </a:lnTo>
                <a:lnTo>
                  <a:pt x="2520153" y="565225"/>
                </a:lnTo>
                <a:close/>
                <a:moveTo>
                  <a:pt x="2623938" y="558644"/>
                </a:moveTo>
                <a:lnTo>
                  <a:pt x="2618645" y="567740"/>
                </a:lnTo>
                <a:lnTo>
                  <a:pt x="2624203" y="566271"/>
                </a:lnTo>
                <a:lnTo>
                  <a:pt x="2623217" y="563010"/>
                </a:lnTo>
                <a:lnTo>
                  <a:pt x="2624954" y="562485"/>
                </a:lnTo>
                <a:close/>
                <a:moveTo>
                  <a:pt x="274842" y="556284"/>
                </a:moveTo>
                <a:lnTo>
                  <a:pt x="269055" y="557834"/>
                </a:lnTo>
                <a:cubicBezTo>
                  <a:pt x="273947" y="560658"/>
                  <a:pt x="276392" y="562069"/>
                  <a:pt x="276392" y="562069"/>
                </a:cubicBezTo>
                <a:cubicBezTo>
                  <a:pt x="276392" y="562069"/>
                  <a:pt x="278320" y="561553"/>
                  <a:pt x="282178" y="560519"/>
                </a:cubicBezTo>
                <a:close/>
                <a:moveTo>
                  <a:pt x="2723169" y="555501"/>
                </a:moveTo>
                <a:lnTo>
                  <a:pt x="2724772" y="561564"/>
                </a:lnTo>
                <a:lnTo>
                  <a:pt x="2732108" y="560857"/>
                </a:lnTo>
                <a:lnTo>
                  <a:pt x="2754382" y="561486"/>
                </a:lnTo>
                <a:lnTo>
                  <a:pt x="2746653" y="556988"/>
                </a:lnTo>
                <a:cubicBezTo>
                  <a:pt x="2735794" y="554728"/>
                  <a:pt x="2727965" y="554233"/>
                  <a:pt x="2723169" y="555501"/>
                </a:cubicBezTo>
                <a:close/>
                <a:moveTo>
                  <a:pt x="2669005" y="554426"/>
                </a:moveTo>
                <a:cubicBezTo>
                  <a:pt x="2664209" y="555694"/>
                  <a:pt x="2660611" y="556645"/>
                  <a:pt x="2658214" y="557279"/>
                </a:cubicBezTo>
                <a:cubicBezTo>
                  <a:pt x="2655816" y="557913"/>
                  <a:pt x="2655251" y="560629"/>
                  <a:pt x="2656518" y="565424"/>
                </a:cubicBezTo>
                <a:lnTo>
                  <a:pt x="2653923" y="566110"/>
                </a:lnTo>
                <a:lnTo>
                  <a:pt x="2677037" y="564987"/>
                </a:lnTo>
                <a:cubicBezTo>
                  <a:pt x="2689659" y="565342"/>
                  <a:pt x="2697881" y="564945"/>
                  <a:pt x="2701705" y="563788"/>
                </a:cubicBezTo>
                <a:lnTo>
                  <a:pt x="2702255" y="563736"/>
                </a:lnTo>
                <a:lnTo>
                  <a:pt x="2701586" y="561207"/>
                </a:lnTo>
                <a:cubicBezTo>
                  <a:pt x="2700318" y="556410"/>
                  <a:pt x="2689458" y="554150"/>
                  <a:pt x="2669005" y="554426"/>
                </a:cubicBezTo>
                <a:close/>
                <a:moveTo>
                  <a:pt x="660791" y="554275"/>
                </a:moveTo>
                <a:lnTo>
                  <a:pt x="660649" y="554968"/>
                </a:lnTo>
                <a:lnTo>
                  <a:pt x="662165" y="555011"/>
                </a:lnTo>
                <a:close/>
                <a:moveTo>
                  <a:pt x="2584164" y="553766"/>
                </a:moveTo>
                <a:cubicBezTo>
                  <a:pt x="2579367" y="555035"/>
                  <a:pt x="2576088" y="557184"/>
                  <a:pt x="2574323" y="560216"/>
                </a:cubicBezTo>
                <a:lnTo>
                  <a:pt x="2560876" y="566809"/>
                </a:lnTo>
                <a:lnTo>
                  <a:pt x="2598890" y="571342"/>
                </a:lnTo>
                <a:lnTo>
                  <a:pt x="2604071" y="570842"/>
                </a:lnTo>
                <a:lnTo>
                  <a:pt x="2602354" y="564350"/>
                </a:lnTo>
                <a:cubicBezTo>
                  <a:pt x="2596292" y="560823"/>
                  <a:pt x="2592377" y="560573"/>
                  <a:pt x="2590612" y="563606"/>
                </a:cubicBezTo>
                <a:cubicBezTo>
                  <a:pt x="2588850" y="566637"/>
                  <a:pt x="2586768" y="568472"/>
                  <a:pt x="2584371" y="569105"/>
                </a:cubicBezTo>
                <a:cubicBezTo>
                  <a:pt x="2581973" y="569740"/>
                  <a:pt x="2580456" y="568857"/>
                  <a:pt x="2579822" y="566460"/>
                </a:cubicBezTo>
                <a:cubicBezTo>
                  <a:pt x="2579188" y="564060"/>
                  <a:pt x="2578871" y="562861"/>
                  <a:pt x="2578871" y="562861"/>
                </a:cubicBezTo>
                <a:cubicBezTo>
                  <a:pt x="2583668" y="561593"/>
                  <a:pt x="2586066" y="560959"/>
                  <a:pt x="2586066" y="560959"/>
                </a:cubicBezTo>
                <a:cubicBezTo>
                  <a:pt x="2586066" y="560959"/>
                  <a:pt x="2585432" y="558561"/>
                  <a:pt x="2584164" y="553766"/>
                </a:cubicBezTo>
                <a:close/>
                <a:moveTo>
                  <a:pt x="2435213" y="550812"/>
                </a:moveTo>
                <a:cubicBezTo>
                  <a:pt x="2434014" y="551129"/>
                  <a:pt x="2432533" y="552803"/>
                  <a:pt x="2430769" y="555835"/>
                </a:cubicBezTo>
                <a:lnTo>
                  <a:pt x="2429501" y="558013"/>
                </a:lnTo>
                <a:lnTo>
                  <a:pt x="2430391" y="558526"/>
                </a:lnTo>
                <a:lnTo>
                  <a:pt x="2439031" y="557970"/>
                </a:lnTo>
                <a:lnTo>
                  <a:pt x="2437963" y="553933"/>
                </a:lnTo>
                <a:cubicBezTo>
                  <a:pt x="2437329" y="551535"/>
                  <a:pt x="2436413" y="550494"/>
                  <a:pt x="2435213" y="550812"/>
                </a:cubicBezTo>
                <a:close/>
                <a:moveTo>
                  <a:pt x="738240" y="549941"/>
                </a:moveTo>
                <a:lnTo>
                  <a:pt x="736491" y="550055"/>
                </a:lnTo>
                <a:lnTo>
                  <a:pt x="737898" y="550532"/>
                </a:lnTo>
                <a:close/>
                <a:moveTo>
                  <a:pt x="2483030" y="549715"/>
                </a:moveTo>
                <a:cubicBezTo>
                  <a:pt x="2472171" y="547454"/>
                  <a:pt x="2467375" y="548722"/>
                  <a:pt x="2468643" y="553518"/>
                </a:cubicBezTo>
                <a:cubicBezTo>
                  <a:pt x="2469910" y="558314"/>
                  <a:pt x="2475341" y="559444"/>
                  <a:pt x="2484932" y="556909"/>
                </a:cubicBezTo>
                <a:close/>
                <a:moveTo>
                  <a:pt x="619580" y="548581"/>
                </a:moveTo>
                <a:lnTo>
                  <a:pt x="613845" y="550316"/>
                </a:lnTo>
                <a:lnTo>
                  <a:pt x="610708" y="551264"/>
                </a:lnTo>
                <a:lnTo>
                  <a:pt x="611095" y="551674"/>
                </a:lnTo>
                <a:lnTo>
                  <a:pt x="624165" y="551040"/>
                </a:lnTo>
                <a:close/>
                <a:moveTo>
                  <a:pt x="8048914" y="547235"/>
                </a:moveTo>
                <a:lnTo>
                  <a:pt x="8048242" y="547571"/>
                </a:lnTo>
                <a:lnTo>
                  <a:pt x="8058451" y="547236"/>
                </a:lnTo>
                <a:close/>
                <a:moveTo>
                  <a:pt x="605963" y="546243"/>
                </a:moveTo>
                <a:lnTo>
                  <a:pt x="606542" y="546856"/>
                </a:lnTo>
                <a:lnTo>
                  <a:pt x="606379" y="546314"/>
                </a:lnTo>
                <a:close/>
                <a:moveTo>
                  <a:pt x="2081566" y="543471"/>
                </a:moveTo>
                <a:lnTo>
                  <a:pt x="2070572" y="546417"/>
                </a:lnTo>
                <a:lnTo>
                  <a:pt x="2078717" y="548085"/>
                </a:lnTo>
                <a:lnTo>
                  <a:pt x="2082603" y="544412"/>
                </a:lnTo>
                <a:close/>
                <a:moveTo>
                  <a:pt x="151448" y="541287"/>
                </a:moveTo>
                <a:cubicBezTo>
                  <a:pt x="146367" y="541615"/>
                  <a:pt x="139006" y="543070"/>
                  <a:pt x="129363" y="545655"/>
                </a:cubicBezTo>
                <a:lnTo>
                  <a:pt x="117792" y="548756"/>
                </a:lnTo>
                <a:cubicBezTo>
                  <a:pt x="117792" y="548756"/>
                  <a:pt x="121907" y="548685"/>
                  <a:pt x="130138" y="548547"/>
                </a:cubicBezTo>
                <a:cubicBezTo>
                  <a:pt x="138370" y="548409"/>
                  <a:pt x="142744" y="549303"/>
                  <a:pt x="143261" y="551233"/>
                </a:cubicBezTo>
                <a:cubicBezTo>
                  <a:pt x="143778" y="553162"/>
                  <a:pt x="146928" y="553351"/>
                  <a:pt x="152715" y="551801"/>
                </a:cubicBezTo>
                <a:cubicBezTo>
                  <a:pt x="158501" y="550250"/>
                  <a:pt x="161135" y="548511"/>
                  <a:pt x="160619" y="546582"/>
                </a:cubicBezTo>
                <a:cubicBezTo>
                  <a:pt x="160101" y="544652"/>
                  <a:pt x="159843" y="543688"/>
                  <a:pt x="159843" y="543688"/>
                </a:cubicBezTo>
                <a:cubicBezTo>
                  <a:pt x="159326" y="541759"/>
                  <a:pt x="156527" y="540959"/>
                  <a:pt x="151448" y="541287"/>
                </a:cubicBezTo>
                <a:close/>
                <a:moveTo>
                  <a:pt x="1721757" y="540661"/>
                </a:moveTo>
                <a:cubicBezTo>
                  <a:pt x="1717899" y="541694"/>
                  <a:pt x="1713078" y="542987"/>
                  <a:pt x="1707293" y="544537"/>
                </a:cubicBezTo>
                <a:lnTo>
                  <a:pt x="1705102" y="545123"/>
                </a:lnTo>
                <a:lnTo>
                  <a:pt x="1707378" y="545188"/>
                </a:lnTo>
                <a:cubicBezTo>
                  <a:pt x="1715025" y="542876"/>
                  <a:pt x="1720091" y="542388"/>
                  <a:pt x="1722581" y="543722"/>
                </a:cubicBezTo>
                <a:cubicBezTo>
                  <a:pt x="1725068" y="545056"/>
                  <a:pt x="1730137" y="544567"/>
                  <a:pt x="1737781" y="542256"/>
                </a:cubicBezTo>
                <a:cubicBezTo>
                  <a:pt x="1745426" y="539946"/>
                  <a:pt x="1750782" y="540413"/>
                  <a:pt x="1753849" y="543657"/>
                </a:cubicBezTo>
                <a:cubicBezTo>
                  <a:pt x="1756916" y="546903"/>
                  <a:pt x="1760361" y="547947"/>
                  <a:pt x="1764183" y="546791"/>
                </a:cubicBezTo>
                <a:lnTo>
                  <a:pt x="1779708" y="546037"/>
                </a:lnTo>
                <a:lnTo>
                  <a:pt x="1772696" y="545617"/>
                </a:lnTo>
                <a:cubicBezTo>
                  <a:pt x="1771662" y="541759"/>
                  <a:pt x="1768253" y="540605"/>
                  <a:pt x="1762466" y="542156"/>
                </a:cubicBezTo>
                <a:cubicBezTo>
                  <a:pt x="1756680" y="543706"/>
                  <a:pt x="1752566" y="543776"/>
                  <a:pt x="1750118" y="542364"/>
                </a:cubicBezTo>
                <a:cubicBezTo>
                  <a:pt x="1747674" y="540951"/>
                  <a:pt x="1738220" y="540384"/>
                  <a:pt x="1721757" y="540661"/>
                </a:cubicBezTo>
                <a:close/>
                <a:moveTo>
                  <a:pt x="844143" y="540169"/>
                </a:moveTo>
                <a:lnTo>
                  <a:pt x="843547" y="543078"/>
                </a:lnTo>
                <a:lnTo>
                  <a:pt x="846815" y="543171"/>
                </a:lnTo>
                <a:lnTo>
                  <a:pt x="847811" y="542287"/>
                </a:lnTo>
                <a:cubicBezTo>
                  <a:pt x="847295" y="540358"/>
                  <a:pt x="846072" y="539652"/>
                  <a:pt x="844143" y="540169"/>
                </a:cubicBezTo>
                <a:close/>
                <a:moveTo>
                  <a:pt x="441703" y="539769"/>
                </a:moveTo>
                <a:lnTo>
                  <a:pt x="428070" y="543891"/>
                </a:lnTo>
                <a:lnTo>
                  <a:pt x="433025" y="544905"/>
                </a:lnTo>
                <a:lnTo>
                  <a:pt x="443443" y="545531"/>
                </a:lnTo>
                <a:lnTo>
                  <a:pt x="443436" y="545503"/>
                </a:lnTo>
                <a:cubicBezTo>
                  <a:pt x="443436" y="545503"/>
                  <a:pt x="442858" y="543592"/>
                  <a:pt x="441703" y="539769"/>
                </a:cubicBezTo>
                <a:close/>
                <a:moveTo>
                  <a:pt x="207681" y="537072"/>
                </a:moveTo>
                <a:cubicBezTo>
                  <a:pt x="208197" y="539000"/>
                  <a:pt x="208761" y="540141"/>
                  <a:pt x="209373" y="540493"/>
                </a:cubicBezTo>
                <a:cubicBezTo>
                  <a:pt x="209985" y="540848"/>
                  <a:pt x="210643" y="540412"/>
                  <a:pt x="211348" y="539189"/>
                </a:cubicBezTo>
                <a:cubicBezTo>
                  <a:pt x="212760" y="536744"/>
                  <a:pt x="211538" y="536039"/>
                  <a:pt x="207681" y="537072"/>
                </a:cubicBezTo>
                <a:close/>
                <a:moveTo>
                  <a:pt x="2618232" y="537061"/>
                </a:moveTo>
                <a:cubicBezTo>
                  <a:pt x="2607372" y="534801"/>
                  <a:pt x="2594748" y="535573"/>
                  <a:pt x="2580360" y="539378"/>
                </a:cubicBezTo>
                <a:lnTo>
                  <a:pt x="2582261" y="546571"/>
                </a:lnTo>
                <a:cubicBezTo>
                  <a:pt x="2585294" y="548336"/>
                  <a:pt x="2587788" y="549280"/>
                  <a:pt x="2589746" y="549404"/>
                </a:cubicBezTo>
                <a:cubicBezTo>
                  <a:pt x="2591702" y="549527"/>
                  <a:pt x="2593121" y="548831"/>
                  <a:pt x="2594004" y="547315"/>
                </a:cubicBezTo>
                <a:cubicBezTo>
                  <a:pt x="2595768" y="544283"/>
                  <a:pt x="2600246" y="541816"/>
                  <a:pt x="2607441" y="539914"/>
                </a:cubicBezTo>
                <a:cubicBezTo>
                  <a:pt x="2614635" y="538012"/>
                  <a:pt x="2618232" y="537061"/>
                  <a:pt x="2618232" y="537061"/>
                </a:cubicBezTo>
                <a:close/>
                <a:moveTo>
                  <a:pt x="3849191" y="534897"/>
                </a:moveTo>
                <a:lnTo>
                  <a:pt x="3851093" y="542092"/>
                </a:lnTo>
                <a:lnTo>
                  <a:pt x="3858288" y="540190"/>
                </a:lnTo>
                <a:cubicBezTo>
                  <a:pt x="3857020" y="535394"/>
                  <a:pt x="3853987" y="533630"/>
                  <a:pt x="3849191" y="534897"/>
                </a:cubicBezTo>
                <a:close/>
                <a:moveTo>
                  <a:pt x="712037" y="533680"/>
                </a:moveTo>
                <a:lnTo>
                  <a:pt x="713769" y="539414"/>
                </a:lnTo>
                <a:cubicBezTo>
                  <a:pt x="712614" y="535592"/>
                  <a:pt x="710125" y="534257"/>
                  <a:pt x="706303" y="535414"/>
                </a:cubicBezTo>
                <a:close/>
                <a:moveTo>
                  <a:pt x="568028" y="533403"/>
                </a:moveTo>
                <a:lnTo>
                  <a:pt x="569614" y="538653"/>
                </a:lnTo>
                <a:lnTo>
                  <a:pt x="572510" y="537778"/>
                </a:lnTo>
                <a:cubicBezTo>
                  <a:pt x="573666" y="541601"/>
                  <a:pt x="572332" y="544089"/>
                  <a:pt x="568510" y="545244"/>
                </a:cubicBezTo>
                <a:lnTo>
                  <a:pt x="566924" y="539995"/>
                </a:lnTo>
                <a:lnTo>
                  <a:pt x="564027" y="540870"/>
                </a:lnTo>
                <a:cubicBezTo>
                  <a:pt x="562872" y="537048"/>
                  <a:pt x="564205" y="534559"/>
                  <a:pt x="568028" y="533403"/>
                </a:cubicBezTo>
                <a:close/>
                <a:moveTo>
                  <a:pt x="3594665" y="532916"/>
                </a:moveTo>
                <a:lnTo>
                  <a:pt x="3594316" y="533515"/>
                </a:lnTo>
                <a:lnTo>
                  <a:pt x="3595155" y="533474"/>
                </a:lnTo>
                <a:close/>
                <a:moveTo>
                  <a:pt x="913394" y="532465"/>
                </a:moveTo>
                <a:cubicBezTo>
                  <a:pt x="911207" y="532018"/>
                  <a:pt x="909407" y="533017"/>
                  <a:pt x="907996" y="535462"/>
                </a:cubicBezTo>
                <a:lnTo>
                  <a:pt x="909469" y="540964"/>
                </a:lnTo>
                <a:lnTo>
                  <a:pt x="911065" y="540010"/>
                </a:lnTo>
                <a:lnTo>
                  <a:pt x="911748" y="540657"/>
                </a:lnTo>
                <a:lnTo>
                  <a:pt x="915331" y="539698"/>
                </a:lnTo>
                <a:cubicBezTo>
                  <a:pt x="919188" y="538664"/>
                  <a:pt x="921118" y="538147"/>
                  <a:pt x="921118" y="538147"/>
                </a:cubicBezTo>
                <a:cubicBezTo>
                  <a:pt x="918155" y="534806"/>
                  <a:pt x="915580" y="532913"/>
                  <a:pt x="913394" y="532465"/>
                </a:cubicBezTo>
                <a:close/>
                <a:moveTo>
                  <a:pt x="3394301" y="532008"/>
                </a:moveTo>
                <a:cubicBezTo>
                  <a:pt x="3394301" y="532008"/>
                  <a:pt x="3394935" y="534407"/>
                  <a:pt x="3396203" y="539202"/>
                </a:cubicBezTo>
                <a:cubicBezTo>
                  <a:pt x="3400999" y="537934"/>
                  <a:pt x="3403397" y="537300"/>
                  <a:pt x="3403397" y="537300"/>
                </a:cubicBezTo>
                <a:close/>
                <a:moveTo>
                  <a:pt x="728672" y="531780"/>
                </a:moveTo>
                <a:cubicBezTo>
                  <a:pt x="729626" y="531493"/>
                  <a:pt x="730393" y="532304"/>
                  <a:pt x="730972" y="534214"/>
                </a:cubicBezTo>
                <a:lnTo>
                  <a:pt x="725238" y="535947"/>
                </a:lnTo>
                <a:cubicBezTo>
                  <a:pt x="726571" y="533458"/>
                  <a:pt x="727715" y="532069"/>
                  <a:pt x="728672" y="531780"/>
                </a:cubicBezTo>
                <a:close/>
                <a:moveTo>
                  <a:pt x="2347414" y="531689"/>
                </a:moveTo>
                <a:cubicBezTo>
                  <a:pt x="2352212" y="530421"/>
                  <a:pt x="2353725" y="531303"/>
                  <a:pt x="2351963" y="534336"/>
                </a:cubicBezTo>
                <a:cubicBezTo>
                  <a:pt x="2350199" y="537367"/>
                  <a:pt x="2348118" y="539200"/>
                  <a:pt x="2345720" y="539835"/>
                </a:cubicBezTo>
                <a:cubicBezTo>
                  <a:pt x="2343323" y="540469"/>
                  <a:pt x="2342122" y="540785"/>
                  <a:pt x="2342122" y="540785"/>
                </a:cubicBezTo>
                <a:close/>
                <a:moveTo>
                  <a:pt x="7801605" y="531449"/>
                </a:moveTo>
                <a:cubicBezTo>
                  <a:pt x="7794589" y="531450"/>
                  <a:pt x="7791083" y="531450"/>
                  <a:pt x="7791083" y="531450"/>
                </a:cubicBezTo>
                <a:lnTo>
                  <a:pt x="7791252" y="531618"/>
                </a:lnTo>
                <a:lnTo>
                  <a:pt x="7792035" y="531686"/>
                </a:lnTo>
                <a:lnTo>
                  <a:pt x="7801113" y="531943"/>
                </a:lnTo>
                <a:close/>
                <a:moveTo>
                  <a:pt x="8538268" y="531449"/>
                </a:moveTo>
                <a:lnTo>
                  <a:pt x="8548791" y="531449"/>
                </a:lnTo>
                <a:cubicBezTo>
                  <a:pt x="8545283" y="534958"/>
                  <a:pt x="8540898" y="537589"/>
                  <a:pt x="8535637" y="539343"/>
                </a:cubicBezTo>
                <a:cubicBezTo>
                  <a:pt x="8530374" y="541097"/>
                  <a:pt x="8525989" y="540219"/>
                  <a:pt x="8522481" y="536711"/>
                </a:cubicBezTo>
                <a:close/>
                <a:moveTo>
                  <a:pt x="230824" y="530871"/>
                </a:moveTo>
                <a:cubicBezTo>
                  <a:pt x="230824" y="530871"/>
                  <a:pt x="229412" y="533316"/>
                  <a:pt x="226588" y="538206"/>
                </a:cubicBezTo>
                <a:lnTo>
                  <a:pt x="232374" y="536656"/>
                </a:lnTo>
                <a:close/>
                <a:moveTo>
                  <a:pt x="764068" y="530619"/>
                </a:moveTo>
                <a:cubicBezTo>
                  <a:pt x="761244" y="535509"/>
                  <a:pt x="759831" y="537954"/>
                  <a:pt x="759831" y="537954"/>
                </a:cubicBezTo>
                <a:cubicBezTo>
                  <a:pt x="755975" y="538987"/>
                  <a:pt x="753529" y="537576"/>
                  <a:pt x="752496" y="533718"/>
                </a:cubicBezTo>
                <a:cubicBezTo>
                  <a:pt x="752496" y="533718"/>
                  <a:pt x="754425" y="533202"/>
                  <a:pt x="758281" y="532168"/>
                </a:cubicBezTo>
                <a:cubicBezTo>
                  <a:pt x="762139" y="531135"/>
                  <a:pt x="764068" y="530619"/>
                  <a:pt x="764068" y="530619"/>
                </a:cubicBezTo>
                <a:close/>
                <a:moveTo>
                  <a:pt x="3946149" y="530432"/>
                </a:moveTo>
                <a:cubicBezTo>
                  <a:pt x="3944633" y="529550"/>
                  <a:pt x="3942993" y="530625"/>
                  <a:pt x="3941228" y="533657"/>
                </a:cubicBezTo>
                <a:lnTo>
                  <a:pt x="3950066" y="538798"/>
                </a:lnTo>
                <a:lnTo>
                  <a:pt x="3950253" y="538803"/>
                </a:lnTo>
                <a:close/>
                <a:moveTo>
                  <a:pt x="996541" y="530340"/>
                </a:moveTo>
                <a:cubicBezTo>
                  <a:pt x="998470" y="529824"/>
                  <a:pt x="999693" y="530529"/>
                  <a:pt x="1000210" y="532457"/>
                </a:cubicBezTo>
                <a:cubicBezTo>
                  <a:pt x="1000726" y="534387"/>
                  <a:pt x="999056" y="535868"/>
                  <a:pt x="995199" y="536901"/>
                </a:cubicBezTo>
                <a:cubicBezTo>
                  <a:pt x="994166" y="533044"/>
                  <a:pt x="993649" y="531115"/>
                  <a:pt x="993649" y="531115"/>
                </a:cubicBezTo>
                <a:cubicBezTo>
                  <a:pt x="993649" y="531115"/>
                  <a:pt x="994614" y="530856"/>
                  <a:pt x="996541" y="530340"/>
                </a:cubicBezTo>
                <a:close/>
                <a:moveTo>
                  <a:pt x="2908730" y="529533"/>
                </a:moveTo>
                <a:lnTo>
                  <a:pt x="2903438" y="538629"/>
                </a:lnTo>
                <a:cubicBezTo>
                  <a:pt x="2903438" y="538629"/>
                  <a:pt x="2905836" y="537995"/>
                  <a:pt x="2910632" y="536727"/>
                </a:cubicBezTo>
                <a:cubicBezTo>
                  <a:pt x="2915428" y="535459"/>
                  <a:pt x="2914795" y="533061"/>
                  <a:pt x="2908730" y="529533"/>
                </a:cubicBezTo>
                <a:close/>
                <a:moveTo>
                  <a:pt x="2215603" y="528051"/>
                </a:moveTo>
                <a:cubicBezTo>
                  <a:pt x="2215603" y="528051"/>
                  <a:pt x="2216237" y="530451"/>
                  <a:pt x="2217504" y="535246"/>
                </a:cubicBezTo>
                <a:cubicBezTo>
                  <a:pt x="2217504" y="535246"/>
                  <a:pt x="2215107" y="535881"/>
                  <a:pt x="2210311" y="537149"/>
                </a:cubicBezTo>
                <a:cubicBezTo>
                  <a:pt x="2205515" y="538417"/>
                  <a:pt x="2203117" y="539050"/>
                  <a:pt x="2203117" y="539050"/>
                </a:cubicBezTo>
                <a:cubicBezTo>
                  <a:pt x="2203117" y="539050"/>
                  <a:pt x="2204879" y="536018"/>
                  <a:pt x="2208409" y="529955"/>
                </a:cubicBezTo>
                <a:cubicBezTo>
                  <a:pt x="2213205" y="528685"/>
                  <a:pt x="2215603" y="528051"/>
                  <a:pt x="2215603" y="528051"/>
                </a:cubicBezTo>
                <a:close/>
                <a:moveTo>
                  <a:pt x="2059761" y="527370"/>
                </a:moveTo>
                <a:lnTo>
                  <a:pt x="2059697" y="527900"/>
                </a:lnTo>
                <a:cubicBezTo>
                  <a:pt x="2058656" y="528815"/>
                  <a:pt x="2056779" y="528992"/>
                  <a:pt x="2054063" y="528425"/>
                </a:cubicBezTo>
                <a:lnTo>
                  <a:pt x="2049215" y="529080"/>
                </a:lnTo>
                <a:lnTo>
                  <a:pt x="2062921" y="529064"/>
                </a:lnTo>
                <a:close/>
                <a:moveTo>
                  <a:pt x="2538683" y="527305"/>
                </a:moveTo>
                <a:cubicBezTo>
                  <a:pt x="2543479" y="526036"/>
                  <a:pt x="2544994" y="526919"/>
                  <a:pt x="2543230" y="529951"/>
                </a:cubicBezTo>
                <a:cubicBezTo>
                  <a:pt x="2541466" y="532982"/>
                  <a:pt x="2539385" y="534816"/>
                  <a:pt x="2536987" y="535450"/>
                </a:cubicBezTo>
                <a:cubicBezTo>
                  <a:pt x="2534590" y="536083"/>
                  <a:pt x="2533389" y="536400"/>
                  <a:pt x="2533389" y="536400"/>
                </a:cubicBezTo>
                <a:close/>
                <a:moveTo>
                  <a:pt x="1529010" y="527195"/>
                </a:moveTo>
                <a:cubicBezTo>
                  <a:pt x="1526564" y="525783"/>
                  <a:pt x="1523930" y="527523"/>
                  <a:pt x="1521106" y="532412"/>
                </a:cubicBezTo>
                <a:lnTo>
                  <a:pt x="1516927" y="533532"/>
                </a:lnTo>
                <a:lnTo>
                  <a:pt x="1542454" y="533480"/>
                </a:lnTo>
                <a:lnTo>
                  <a:pt x="1539239" y="530655"/>
                </a:lnTo>
                <a:cubicBezTo>
                  <a:pt x="1534865" y="529759"/>
                  <a:pt x="1531456" y="528606"/>
                  <a:pt x="1529010" y="527195"/>
                </a:cubicBezTo>
                <a:close/>
                <a:moveTo>
                  <a:pt x="3793127" y="526629"/>
                </a:moveTo>
                <a:cubicBezTo>
                  <a:pt x="3783534" y="529165"/>
                  <a:pt x="3776340" y="531067"/>
                  <a:pt x="3771543" y="532335"/>
                </a:cubicBezTo>
                <a:cubicBezTo>
                  <a:pt x="3776340" y="531067"/>
                  <a:pt x="3779372" y="532831"/>
                  <a:pt x="3780640" y="537628"/>
                </a:cubicBezTo>
                <a:cubicBezTo>
                  <a:pt x="3781908" y="542423"/>
                  <a:pt x="3784940" y="544188"/>
                  <a:pt x="3789736" y="542920"/>
                </a:cubicBezTo>
                <a:lnTo>
                  <a:pt x="3796931" y="541017"/>
                </a:lnTo>
                <a:close/>
                <a:moveTo>
                  <a:pt x="3735366" y="526505"/>
                </a:moveTo>
                <a:cubicBezTo>
                  <a:pt x="3732968" y="527139"/>
                  <a:pt x="3732085" y="528655"/>
                  <a:pt x="3732719" y="531054"/>
                </a:cubicBezTo>
                <a:cubicBezTo>
                  <a:pt x="3733353" y="533452"/>
                  <a:pt x="3736069" y="534017"/>
                  <a:pt x="3740865" y="532749"/>
                </a:cubicBezTo>
                <a:cubicBezTo>
                  <a:pt x="3739597" y="527953"/>
                  <a:pt x="3737763" y="525872"/>
                  <a:pt x="3735366" y="526505"/>
                </a:cubicBezTo>
                <a:close/>
                <a:moveTo>
                  <a:pt x="569045" y="526310"/>
                </a:moveTo>
                <a:cubicBezTo>
                  <a:pt x="570200" y="530134"/>
                  <a:pt x="570778" y="532044"/>
                  <a:pt x="570778" y="532044"/>
                </a:cubicBezTo>
                <a:cubicBezTo>
                  <a:pt x="569621" y="528221"/>
                  <a:pt x="567134" y="526888"/>
                  <a:pt x="563310" y="528043"/>
                </a:cubicBezTo>
                <a:close/>
                <a:moveTo>
                  <a:pt x="3507919" y="525061"/>
                </a:moveTo>
                <a:lnTo>
                  <a:pt x="3509821" y="532255"/>
                </a:lnTo>
                <a:lnTo>
                  <a:pt x="3517016" y="530353"/>
                </a:lnTo>
                <a:cubicBezTo>
                  <a:pt x="3510952" y="526826"/>
                  <a:pt x="3507919" y="525061"/>
                  <a:pt x="3507919" y="525061"/>
                </a:cubicBezTo>
                <a:close/>
                <a:moveTo>
                  <a:pt x="3915842" y="524974"/>
                </a:moveTo>
                <a:cubicBezTo>
                  <a:pt x="3915842" y="524974"/>
                  <a:pt x="3911679" y="528640"/>
                  <a:pt x="3903355" y="535972"/>
                </a:cubicBezTo>
                <a:lnTo>
                  <a:pt x="3917744" y="532168"/>
                </a:lnTo>
                <a:close/>
                <a:moveTo>
                  <a:pt x="3861678" y="523900"/>
                </a:moveTo>
                <a:lnTo>
                  <a:pt x="3854484" y="525801"/>
                </a:lnTo>
                <a:cubicBezTo>
                  <a:pt x="3855752" y="530598"/>
                  <a:pt x="3858784" y="532361"/>
                  <a:pt x="3863580" y="531093"/>
                </a:cubicBezTo>
                <a:close/>
                <a:moveTo>
                  <a:pt x="2051001" y="522676"/>
                </a:moveTo>
                <a:lnTo>
                  <a:pt x="2049698" y="523070"/>
                </a:lnTo>
                <a:lnTo>
                  <a:pt x="2051115" y="523051"/>
                </a:lnTo>
                <a:close/>
                <a:moveTo>
                  <a:pt x="270857" y="522598"/>
                </a:moveTo>
                <a:lnTo>
                  <a:pt x="264114" y="524037"/>
                </a:lnTo>
                <a:lnTo>
                  <a:pt x="261304" y="528905"/>
                </a:lnTo>
                <a:close/>
                <a:moveTo>
                  <a:pt x="563416" y="522370"/>
                </a:moveTo>
                <a:cubicBezTo>
                  <a:pt x="563416" y="522370"/>
                  <a:pt x="563674" y="523334"/>
                  <a:pt x="564192" y="525263"/>
                </a:cubicBezTo>
                <a:cubicBezTo>
                  <a:pt x="564709" y="527191"/>
                  <a:pt x="563038" y="528673"/>
                  <a:pt x="559180" y="529706"/>
                </a:cubicBezTo>
                <a:lnTo>
                  <a:pt x="557630" y="523920"/>
                </a:lnTo>
                <a:cubicBezTo>
                  <a:pt x="561488" y="522887"/>
                  <a:pt x="563416" y="522370"/>
                  <a:pt x="563416" y="522370"/>
                </a:cubicBezTo>
                <a:close/>
                <a:moveTo>
                  <a:pt x="2675786" y="521845"/>
                </a:moveTo>
                <a:cubicBezTo>
                  <a:pt x="2675786" y="521845"/>
                  <a:pt x="2674903" y="523361"/>
                  <a:pt x="2673139" y="526393"/>
                </a:cubicBezTo>
                <a:cubicBezTo>
                  <a:pt x="2671376" y="529426"/>
                  <a:pt x="2671693" y="530624"/>
                  <a:pt x="2674090" y="529991"/>
                </a:cubicBezTo>
                <a:cubicBezTo>
                  <a:pt x="2676488" y="529357"/>
                  <a:pt x="2677054" y="526641"/>
                  <a:pt x="2675786" y="521845"/>
                </a:cubicBezTo>
                <a:close/>
                <a:moveTo>
                  <a:pt x="705793" y="521427"/>
                </a:moveTo>
                <a:lnTo>
                  <a:pt x="707343" y="527213"/>
                </a:lnTo>
                <a:cubicBezTo>
                  <a:pt x="707343" y="527213"/>
                  <a:pt x="705414" y="527731"/>
                  <a:pt x="701558" y="528763"/>
                </a:cubicBezTo>
                <a:close/>
                <a:moveTo>
                  <a:pt x="3437466" y="520596"/>
                </a:moveTo>
                <a:lnTo>
                  <a:pt x="3430272" y="522498"/>
                </a:lnTo>
                <a:lnTo>
                  <a:pt x="3424979" y="531594"/>
                </a:lnTo>
                <a:cubicBezTo>
                  <a:pt x="3420183" y="532862"/>
                  <a:pt x="3419301" y="534378"/>
                  <a:pt x="3422334" y="536143"/>
                </a:cubicBezTo>
                <a:lnTo>
                  <a:pt x="3428309" y="536522"/>
                </a:lnTo>
                <a:lnTo>
                  <a:pt x="3434775" y="535688"/>
                </a:lnTo>
                <a:lnTo>
                  <a:pt x="3439368" y="527790"/>
                </a:lnTo>
                <a:cubicBezTo>
                  <a:pt x="3434571" y="529058"/>
                  <a:pt x="3433938" y="526661"/>
                  <a:pt x="3437466" y="520596"/>
                </a:cubicBezTo>
                <a:close/>
                <a:moveTo>
                  <a:pt x="2282253" y="518129"/>
                </a:moveTo>
                <a:cubicBezTo>
                  <a:pt x="2280489" y="521161"/>
                  <a:pt x="2279007" y="522834"/>
                  <a:pt x="2277808" y="523152"/>
                </a:cubicBezTo>
                <a:cubicBezTo>
                  <a:pt x="2276608" y="523468"/>
                  <a:pt x="2275693" y="522428"/>
                  <a:pt x="2275059" y="520031"/>
                </a:cubicBezTo>
                <a:close/>
                <a:moveTo>
                  <a:pt x="1299996" y="517243"/>
                </a:moveTo>
                <a:lnTo>
                  <a:pt x="1294210" y="518794"/>
                </a:lnTo>
                <a:lnTo>
                  <a:pt x="1301546" y="523029"/>
                </a:lnTo>
                <a:cubicBezTo>
                  <a:pt x="1300513" y="519172"/>
                  <a:pt x="1299996" y="517243"/>
                  <a:pt x="1299996" y="517243"/>
                </a:cubicBezTo>
                <a:close/>
                <a:moveTo>
                  <a:pt x="375886" y="516806"/>
                </a:moveTo>
                <a:lnTo>
                  <a:pt x="371651" y="524143"/>
                </a:lnTo>
                <a:cubicBezTo>
                  <a:pt x="363936" y="526210"/>
                  <a:pt x="359821" y="526279"/>
                  <a:pt x="359304" y="524350"/>
                </a:cubicBezTo>
                <a:cubicBezTo>
                  <a:pt x="358788" y="522421"/>
                  <a:pt x="356601" y="521974"/>
                  <a:pt x="352743" y="523008"/>
                </a:cubicBezTo>
                <a:close/>
                <a:moveTo>
                  <a:pt x="2728087" y="515875"/>
                </a:moveTo>
                <a:lnTo>
                  <a:pt x="2719976" y="520720"/>
                </a:lnTo>
                <a:lnTo>
                  <a:pt x="2713417" y="519593"/>
                </a:lnTo>
                <a:lnTo>
                  <a:pt x="2706465" y="521431"/>
                </a:lnTo>
                <a:lnTo>
                  <a:pt x="2729949" y="522919"/>
                </a:lnTo>
                <a:close/>
                <a:moveTo>
                  <a:pt x="7775297" y="515663"/>
                </a:moveTo>
                <a:cubicBezTo>
                  <a:pt x="7775297" y="515663"/>
                  <a:pt x="7775297" y="517418"/>
                  <a:pt x="7775297" y="520926"/>
                </a:cubicBezTo>
                <a:cubicBezTo>
                  <a:pt x="7775297" y="524435"/>
                  <a:pt x="7776174" y="525312"/>
                  <a:pt x="7777928" y="523557"/>
                </a:cubicBezTo>
                <a:cubicBezTo>
                  <a:pt x="7779681" y="521803"/>
                  <a:pt x="7781436" y="521802"/>
                  <a:pt x="7783189" y="523557"/>
                </a:cubicBezTo>
                <a:cubicBezTo>
                  <a:pt x="7784944" y="525311"/>
                  <a:pt x="7785821" y="526187"/>
                  <a:pt x="7785821" y="526187"/>
                </a:cubicBezTo>
                <a:lnTo>
                  <a:pt x="7785821" y="515665"/>
                </a:lnTo>
                <a:close/>
                <a:moveTo>
                  <a:pt x="8501434" y="515663"/>
                </a:moveTo>
                <a:cubicBezTo>
                  <a:pt x="8501434" y="515663"/>
                  <a:pt x="8503189" y="517418"/>
                  <a:pt x="8506696" y="520926"/>
                </a:cubicBezTo>
                <a:cubicBezTo>
                  <a:pt x="8510204" y="524434"/>
                  <a:pt x="8511958" y="526187"/>
                  <a:pt x="8511958" y="526187"/>
                </a:cubicBezTo>
                <a:cubicBezTo>
                  <a:pt x="8511958" y="526187"/>
                  <a:pt x="8511082" y="527064"/>
                  <a:pt x="8509327" y="528818"/>
                </a:cubicBezTo>
                <a:cubicBezTo>
                  <a:pt x="8507574" y="530572"/>
                  <a:pt x="8504943" y="529696"/>
                  <a:pt x="8501434" y="526188"/>
                </a:cubicBezTo>
                <a:cubicBezTo>
                  <a:pt x="8494418" y="526188"/>
                  <a:pt x="8491788" y="525310"/>
                  <a:pt x="8493541" y="523556"/>
                </a:cubicBezTo>
                <a:cubicBezTo>
                  <a:pt x="8495295" y="521803"/>
                  <a:pt x="8497926" y="519171"/>
                  <a:pt x="8501434" y="515663"/>
                </a:cubicBezTo>
                <a:close/>
                <a:moveTo>
                  <a:pt x="440504" y="515101"/>
                </a:moveTo>
                <a:lnTo>
                  <a:pt x="444230" y="517097"/>
                </a:lnTo>
                <a:lnTo>
                  <a:pt x="449968" y="515560"/>
                </a:lnTo>
                <a:lnTo>
                  <a:pt x="447935" y="519082"/>
                </a:lnTo>
                <a:lnTo>
                  <a:pt x="447971" y="519102"/>
                </a:lnTo>
                <a:lnTo>
                  <a:pt x="447913" y="519119"/>
                </a:lnTo>
                <a:lnTo>
                  <a:pt x="441497" y="530232"/>
                </a:lnTo>
                <a:lnTo>
                  <a:pt x="439947" y="524446"/>
                </a:lnTo>
                <a:lnTo>
                  <a:pt x="434161" y="525996"/>
                </a:lnTo>
                <a:lnTo>
                  <a:pt x="432611" y="520211"/>
                </a:lnTo>
                <a:lnTo>
                  <a:pt x="441341" y="517871"/>
                </a:lnTo>
                <a:close/>
                <a:moveTo>
                  <a:pt x="3343527" y="514643"/>
                </a:moveTo>
                <a:cubicBezTo>
                  <a:pt x="3343527" y="514643"/>
                  <a:pt x="3341129" y="515277"/>
                  <a:pt x="3336333" y="516545"/>
                </a:cubicBezTo>
                <a:lnTo>
                  <a:pt x="3321944" y="520349"/>
                </a:lnTo>
                <a:lnTo>
                  <a:pt x="3331041" y="525642"/>
                </a:lnTo>
                <a:cubicBezTo>
                  <a:pt x="3332308" y="530437"/>
                  <a:pt x="3335341" y="532202"/>
                  <a:pt x="3340137" y="530934"/>
                </a:cubicBezTo>
                <a:lnTo>
                  <a:pt x="3345429" y="521838"/>
                </a:lnTo>
                <a:cubicBezTo>
                  <a:pt x="3340633" y="523106"/>
                  <a:pt x="3339999" y="520708"/>
                  <a:pt x="3343527" y="514643"/>
                </a:cubicBezTo>
                <a:close/>
                <a:moveTo>
                  <a:pt x="2328667" y="514469"/>
                </a:moveTo>
                <a:cubicBezTo>
                  <a:pt x="2329700" y="518326"/>
                  <a:pt x="2330216" y="520256"/>
                  <a:pt x="2330216" y="520256"/>
                </a:cubicBezTo>
                <a:cubicBezTo>
                  <a:pt x="2326360" y="521289"/>
                  <a:pt x="2324431" y="521806"/>
                  <a:pt x="2324431" y="521806"/>
                </a:cubicBezTo>
                <a:close/>
                <a:moveTo>
                  <a:pt x="3812807" y="513729"/>
                </a:moveTo>
                <a:lnTo>
                  <a:pt x="3782128" y="514142"/>
                </a:lnTo>
                <a:lnTo>
                  <a:pt x="3791225" y="519435"/>
                </a:lnTo>
                <a:cubicBezTo>
                  <a:pt x="3796021" y="518167"/>
                  <a:pt x="3799934" y="518415"/>
                  <a:pt x="3802967" y="520178"/>
                </a:cubicBezTo>
                <a:cubicBezTo>
                  <a:pt x="3805999" y="521943"/>
                  <a:pt x="3808714" y="522508"/>
                  <a:pt x="3811112" y="521874"/>
                </a:cubicBezTo>
                <a:cubicBezTo>
                  <a:pt x="3813509" y="521240"/>
                  <a:pt x="3814709" y="520923"/>
                  <a:pt x="3814709" y="520923"/>
                </a:cubicBezTo>
                <a:cubicBezTo>
                  <a:pt x="3819505" y="519655"/>
                  <a:pt x="3821903" y="519021"/>
                  <a:pt x="3821903" y="519021"/>
                </a:cubicBezTo>
                <a:close/>
                <a:moveTo>
                  <a:pt x="1691247" y="512518"/>
                </a:moveTo>
                <a:lnTo>
                  <a:pt x="1692980" y="518252"/>
                </a:lnTo>
                <a:lnTo>
                  <a:pt x="1685513" y="514252"/>
                </a:lnTo>
                <a:cubicBezTo>
                  <a:pt x="1689336" y="513096"/>
                  <a:pt x="1691247" y="512518"/>
                  <a:pt x="1691247" y="512518"/>
                </a:cubicBezTo>
                <a:close/>
                <a:moveTo>
                  <a:pt x="411353" y="511925"/>
                </a:moveTo>
                <a:lnTo>
                  <a:pt x="418821" y="515927"/>
                </a:lnTo>
                <a:cubicBezTo>
                  <a:pt x="414998" y="517081"/>
                  <a:pt x="409264" y="518814"/>
                  <a:pt x="401619" y="521125"/>
                </a:cubicBezTo>
                <a:lnTo>
                  <a:pt x="376950" y="522323"/>
                </a:lnTo>
                <a:lnTo>
                  <a:pt x="382684" y="520590"/>
                </a:lnTo>
                <a:lnTo>
                  <a:pt x="389578" y="518506"/>
                </a:lnTo>
                <a:lnTo>
                  <a:pt x="393244" y="512155"/>
                </a:lnTo>
                <a:cubicBezTo>
                  <a:pt x="397101" y="511122"/>
                  <a:pt x="399288" y="511569"/>
                  <a:pt x="399805" y="513498"/>
                </a:cubicBezTo>
                <a:lnTo>
                  <a:pt x="396525" y="516407"/>
                </a:lnTo>
                <a:close/>
                <a:moveTo>
                  <a:pt x="2873719" y="511798"/>
                </a:moveTo>
                <a:cubicBezTo>
                  <a:pt x="2882520" y="513308"/>
                  <a:pt x="2888831" y="513486"/>
                  <a:pt x="2892653" y="512332"/>
                </a:cubicBezTo>
                <a:cubicBezTo>
                  <a:pt x="2888831" y="513486"/>
                  <a:pt x="2885964" y="514353"/>
                  <a:pt x="2884053" y="514931"/>
                </a:cubicBezTo>
                <a:cubicBezTo>
                  <a:pt x="2882142" y="515509"/>
                  <a:pt x="2881763" y="517708"/>
                  <a:pt x="2882919" y="521531"/>
                </a:cubicBezTo>
                <a:cubicBezTo>
                  <a:pt x="2879096" y="522687"/>
                  <a:pt x="2874029" y="523175"/>
                  <a:pt x="2867718" y="522998"/>
                </a:cubicBezTo>
                <a:cubicBezTo>
                  <a:pt x="2861406" y="522819"/>
                  <a:pt x="2857963" y="521774"/>
                  <a:pt x="2857384" y="519863"/>
                </a:cubicBezTo>
                <a:cubicBezTo>
                  <a:pt x="2856807" y="517952"/>
                  <a:pt x="2862251" y="515264"/>
                  <a:pt x="2873719" y="511798"/>
                </a:cubicBezTo>
                <a:close/>
                <a:moveTo>
                  <a:pt x="3473437" y="511086"/>
                </a:moveTo>
                <a:lnTo>
                  <a:pt x="3475339" y="518280"/>
                </a:lnTo>
                <a:cubicBezTo>
                  <a:pt x="3480135" y="517012"/>
                  <a:pt x="3483732" y="516061"/>
                  <a:pt x="3486130" y="515427"/>
                </a:cubicBezTo>
                <a:cubicBezTo>
                  <a:pt x="3488528" y="514793"/>
                  <a:pt x="3490362" y="516875"/>
                  <a:pt x="3491630" y="521671"/>
                </a:cubicBezTo>
                <a:lnTo>
                  <a:pt x="3496922" y="512574"/>
                </a:lnTo>
                <a:cubicBezTo>
                  <a:pt x="3492125" y="513842"/>
                  <a:pt x="3484297" y="513347"/>
                  <a:pt x="3473437" y="511086"/>
                </a:cubicBezTo>
                <a:close/>
                <a:moveTo>
                  <a:pt x="467325" y="510910"/>
                </a:moveTo>
                <a:lnTo>
                  <a:pt x="466386" y="515502"/>
                </a:lnTo>
                <a:lnTo>
                  <a:pt x="473890" y="511797"/>
                </a:lnTo>
                <a:cubicBezTo>
                  <a:pt x="482692" y="513309"/>
                  <a:pt x="489003" y="513485"/>
                  <a:pt x="492825" y="512331"/>
                </a:cubicBezTo>
                <a:cubicBezTo>
                  <a:pt x="489003" y="513485"/>
                  <a:pt x="486135" y="514352"/>
                  <a:pt x="484225" y="514931"/>
                </a:cubicBezTo>
                <a:cubicBezTo>
                  <a:pt x="482313" y="515509"/>
                  <a:pt x="481935" y="517707"/>
                  <a:pt x="483090" y="521530"/>
                </a:cubicBezTo>
                <a:cubicBezTo>
                  <a:pt x="479268" y="522686"/>
                  <a:pt x="474201" y="523175"/>
                  <a:pt x="467889" y="522997"/>
                </a:cubicBezTo>
                <a:lnTo>
                  <a:pt x="465030" y="522129"/>
                </a:lnTo>
                <a:lnTo>
                  <a:pt x="464640" y="524031"/>
                </a:lnTo>
                <a:lnTo>
                  <a:pt x="462189" y="521267"/>
                </a:lnTo>
                <a:lnTo>
                  <a:pt x="457556" y="519862"/>
                </a:lnTo>
                <a:lnTo>
                  <a:pt x="459911" y="518698"/>
                </a:lnTo>
                <a:lnTo>
                  <a:pt x="455754" y="514010"/>
                </a:lnTo>
                <a:cubicBezTo>
                  <a:pt x="458578" y="509119"/>
                  <a:pt x="462435" y="508086"/>
                  <a:pt x="467325" y="510910"/>
                </a:cubicBezTo>
                <a:close/>
                <a:moveTo>
                  <a:pt x="354549" y="510321"/>
                </a:moveTo>
                <a:lnTo>
                  <a:pt x="350550" y="517789"/>
                </a:lnTo>
                <a:lnTo>
                  <a:pt x="348817" y="512054"/>
                </a:lnTo>
                <a:cubicBezTo>
                  <a:pt x="348817" y="512054"/>
                  <a:pt x="350727" y="511477"/>
                  <a:pt x="354549" y="510321"/>
                </a:cubicBezTo>
                <a:close/>
                <a:moveTo>
                  <a:pt x="2372387" y="509692"/>
                </a:moveTo>
                <a:lnTo>
                  <a:pt x="2374290" y="516888"/>
                </a:lnTo>
                <a:cubicBezTo>
                  <a:pt x="2372525" y="519918"/>
                  <a:pt x="2370823" y="521972"/>
                  <a:pt x="2369183" y="523048"/>
                </a:cubicBezTo>
                <a:cubicBezTo>
                  <a:pt x="2367543" y="524122"/>
                  <a:pt x="2365965" y="524220"/>
                  <a:pt x="2364448" y="523337"/>
                </a:cubicBezTo>
                <a:cubicBezTo>
                  <a:pt x="2361418" y="521573"/>
                  <a:pt x="2360784" y="519175"/>
                  <a:pt x="2362547" y="516142"/>
                </a:cubicBezTo>
                <a:cubicBezTo>
                  <a:pt x="2364311" y="513111"/>
                  <a:pt x="2367591" y="510961"/>
                  <a:pt x="2372387" y="509692"/>
                </a:cubicBezTo>
                <a:close/>
                <a:moveTo>
                  <a:pt x="590796" y="508832"/>
                </a:moveTo>
                <a:lnTo>
                  <a:pt x="593895" y="520404"/>
                </a:lnTo>
                <a:lnTo>
                  <a:pt x="573438" y="513482"/>
                </a:lnTo>
                <a:cubicBezTo>
                  <a:pt x="581151" y="511416"/>
                  <a:pt x="586938" y="509865"/>
                  <a:pt x="590796" y="508832"/>
                </a:cubicBezTo>
                <a:close/>
                <a:moveTo>
                  <a:pt x="3657148" y="508699"/>
                </a:moveTo>
                <a:lnTo>
                  <a:pt x="3643122" y="512407"/>
                </a:lnTo>
                <a:cubicBezTo>
                  <a:pt x="3633529" y="514943"/>
                  <a:pt x="3628417" y="515013"/>
                  <a:pt x="3627783" y="512615"/>
                </a:cubicBezTo>
                <a:cubicBezTo>
                  <a:pt x="3627149" y="510216"/>
                  <a:pt x="3624434" y="509651"/>
                  <a:pt x="3619638" y="510919"/>
                </a:cubicBezTo>
                <a:cubicBezTo>
                  <a:pt x="3614842" y="512187"/>
                  <a:pt x="3610679" y="515854"/>
                  <a:pt x="3607151" y="521917"/>
                </a:cubicBezTo>
                <a:lnTo>
                  <a:pt x="3601858" y="531014"/>
                </a:lnTo>
                <a:lnTo>
                  <a:pt x="3599886" y="533244"/>
                </a:lnTo>
                <a:lnTo>
                  <a:pt x="3612161" y="532648"/>
                </a:lnTo>
                <a:cubicBezTo>
                  <a:pt x="3620960" y="534160"/>
                  <a:pt x="3625363" y="534915"/>
                  <a:pt x="3625363" y="534915"/>
                </a:cubicBezTo>
                <a:cubicBezTo>
                  <a:pt x="3629184" y="533760"/>
                  <a:pt x="3634251" y="533272"/>
                  <a:pt x="3640561" y="533450"/>
                </a:cubicBezTo>
                <a:lnTo>
                  <a:pt x="3640986" y="533443"/>
                </a:lnTo>
                <a:lnTo>
                  <a:pt x="3639731" y="528698"/>
                </a:lnTo>
                <a:lnTo>
                  <a:pt x="3646926" y="526796"/>
                </a:lnTo>
                <a:lnTo>
                  <a:pt x="3643077" y="533411"/>
                </a:lnTo>
                <a:lnTo>
                  <a:pt x="3662362" y="533117"/>
                </a:lnTo>
                <a:cubicBezTo>
                  <a:pt x="3670588" y="532719"/>
                  <a:pt x="3679765" y="532030"/>
                  <a:pt x="3689898" y="531053"/>
                </a:cubicBezTo>
                <a:cubicBezTo>
                  <a:pt x="3700033" y="530076"/>
                  <a:pt x="3705679" y="531498"/>
                  <a:pt x="3706833" y="535322"/>
                </a:cubicBezTo>
                <a:lnTo>
                  <a:pt x="3710281" y="535913"/>
                </a:lnTo>
                <a:lnTo>
                  <a:pt x="3717379" y="531260"/>
                </a:lnTo>
                <a:cubicBezTo>
                  <a:pt x="3722176" y="529993"/>
                  <a:pt x="3725209" y="531757"/>
                  <a:pt x="3726477" y="536553"/>
                </a:cubicBezTo>
                <a:cubicBezTo>
                  <a:pt x="3730005" y="530489"/>
                  <a:pt x="3728737" y="525693"/>
                  <a:pt x="3722672" y="522164"/>
                </a:cubicBezTo>
                <a:cubicBezTo>
                  <a:pt x="3722672" y="522164"/>
                  <a:pt x="3720274" y="522799"/>
                  <a:pt x="3715477" y="524067"/>
                </a:cubicBezTo>
                <a:cubicBezTo>
                  <a:pt x="3715477" y="524067"/>
                  <a:pt x="3706134" y="522688"/>
                  <a:pt x="3687446" y="519932"/>
                </a:cubicBezTo>
                <a:lnTo>
                  <a:pt x="3663504" y="510872"/>
                </a:lnTo>
                <a:lnTo>
                  <a:pt x="3662033" y="511315"/>
                </a:lnTo>
                <a:close/>
                <a:moveTo>
                  <a:pt x="3134067" y="508444"/>
                </a:moveTo>
                <a:cubicBezTo>
                  <a:pt x="3130539" y="514508"/>
                  <a:pt x="3131173" y="516906"/>
                  <a:pt x="3135969" y="515638"/>
                </a:cubicBezTo>
                <a:cubicBezTo>
                  <a:pt x="3140766" y="514369"/>
                  <a:pt x="3145878" y="514301"/>
                  <a:pt x="3151309" y="515431"/>
                </a:cubicBezTo>
                <a:cubicBezTo>
                  <a:pt x="3156739" y="516562"/>
                  <a:pt x="3161852" y="516492"/>
                  <a:pt x="3166648" y="515224"/>
                </a:cubicBezTo>
                <a:cubicBezTo>
                  <a:pt x="3171444" y="513956"/>
                  <a:pt x="3174159" y="514521"/>
                  <a:pt x="3174793" y="516920"/>
                </a:cubicBezTo>
                <a:cubicBezTo>
                  <a:pt x="3175427" y="519318"/>
                  <a:pt x="3175744" y="520516"/>
                  <a:pt x="3175744" y="520516"/>
                </a:cubicBezTo>
                <a:cubicBezTo>
                  <a:pt x="3175744" y="520516"/>
                  <a:pt x="3178141" y="519882"/>
                  <a:pt x="3182939" y="518614"/>
                </a:cubicBezTo>
                <a:cubicBezTo>
                  <a:pt x="3187735" y="517346"/>
                  <a:pt x="3190132" y="516712"/>
                  <a:pt x="3190132" y="516712"/>
                </a:cubicBezTo>
                <a:cubicBezTo>
                  <a:pt x="3190132" y="516712"/>
                  <a:pt x="3189816" y="515513"/>
                  <a:pt x="3189182" y="513116"/>
                </a:cubicBezTo>
                <a:cubicBezTo>
                  <a:pt x="3188547" y="510717"/>
                  <a:pt x="3186467" y="512550"/>
                  <a:pt x="3182939" y="518614"/>
                </a:cubicBezTo>
                <a:lnTo>
                  <a:pt x="3181037" y="511420"/>
                </a:lnTo>
                <a:lnTo>
                  <a:pt x="3180289" y="511618"/>
                </a:lnTo>
                <a:lnTo>
                  <a:pt x="3180671" y="512884"/>
                </a:lnTo>
                <a:lnTo>
                  <a:pt x="3170567" y="514188"/>
                </a:lnTo>
                <a:lnTo>
                  <a:pt x="3166648" y="515224"/>
                </a:lnTo>
                <a:lnTo>
                  <a:pt x="3165077" y="514898"/>
                </a:lnTo>
                <a:lnTo>
                  <a:pt x="3162602" y="515217"/>
                </a:lnTo>
                <a:cubicBezTo>
                  <a:pt x="3158203" y="514461"/>
                  <a:pt x="3156002" y="514083"/>
                  <a:pt x="3156002" y="514083"/>
                </a:cubicBezTo>
                <a:lnTo>
                  <a:pt x="3156519" y="513116"/>
                </a:lnTo>
                <a:lnTo>
                  <a:pt x="3150357" y="511834"/>
                </a:lnTo>
                <a:cubicBezTo>
                  <a:pt x="3144294" y="508306"/>
                  <a:pt x="3138864" y="507176"/>
                  <a:pt x="3134067" y="508444"/>
                </a:cubicBezTo>
                <a:close/>
                <a:moveTo>
                  <a:pt x="3541990" y="508357"/>
                </a:moveTo>
                <a:cubicBezTo>
                  <a:pt x="3537193" y="509625"/>
                  <a:pt x="3532997" y="510735"/>
                  <a:pt x="3529399" y="511686"/>
                </a:cubicBezTo>
                <a:lnTo>
                  <a:pt x="3527601" y="512161"/>
                </a:lnTo>
                <a:lnTo>
                  <a:pt x="3529503" y="519355"/>
                </a:lnTo>
                <a:cubicBezTo>
                  <a:pt x="3524707" y="520623"/>
                  <a:pt x="3522625" y="522456"/>
                  <a:pt x="3523259" y="524854"/>
                </a:cubicBezTo>
                <a:cubicBezTo>
                  <a:pt x="3523893" y="527252"/>
                  <a:pt x="3526925" y="529017"/>
                  <a:pt x="3532356" y="530146"/>
                </a:cubicBezTo>
                <a:cubicBezTo>
                  <a:pt x="3537786" y="531277"/>
                  <a:pt x="3540501" y="531842"/>
                  <a:pt x="3540501" y="531842"/>
                </a:cubicBezTo>
                <a:lnTo>
                  <a:pt x="3554889" y="528038"/>
                </a:lnTo>
                <a:lnTo>
                  <a:pt x="3563861" y="534993"/>
                </a:lnTo>
                <a:lnTo>
                  <a:pt x="3568788" y="534754"/>
                </a:lnTo>
                <a:lnTo>
                  <a:pt x="3570229" y="527831"/>
                </a:lnTo>
                <a:cubicBezTo>
                  <a:pt x="3569595" y="525432"/>
                  <a:pt x="3571675" y="523600"/>
                  <a:pt x="3576472" y="522332"/>
                </a:cubicBezTo>
                <a:lnTo>
                  <a:pt x="3574570" y="515137"/>
                </a:lnTo>
                <a:lnTo>
                  <a:pt x="3565474" y="509845"/>
                </a:lnTo>
                <a:lnTo>
                  <a:pt x="3558279" y="511747"/>
                </a:lnTo>
                <a:close/>
                <a:moveTo>
                  <a:pt x="8262020" y="507771"/>
                </a:moveTo>
                <a:cubicBezTo>
                  <a:pt x="8260266" y="506017"/>
                  <a:pt x="8257635" y="506895"/>
                  <a:pt x="8254127" y="510403"/>
                </a:cubicBezTo>
                <a:cubicBezTo>
                  <a:pt x="8250620" y="513910"/>
                  <a:pt x="8245357" y="515664"/>
                  <a:pt x="8238341" y="515665"/>
                </a:cubicBezTo>
                <a:lnTo>
                  <a:pt x="8206770" y="536711"/>
                </a:lnTo>
                <a:cubicBezTo>
                  <a:pt x="8196247" y="540219"/>
                  <a:pt x="8190985" y="541973"/>
                  <a:pt x="8190985" y="541973"/>
                </a:cubicBezTo>
                <a:lnTo>
                  <a:pt x="8187413" y="545546"/>
                </a:lnTo>
                <a:lnTo>
                  <a:pt x="8212559" y="545671"/>
                </a:lnTo>
                <a:lnTo>
                  <a:pt x="8212559" y="547024"/>
                </a:lnTo>
                <a:lnTo>
                  <a:pt x="8238341" y="536711"/>
                </a:lnTo>
                <a:lnTo>
                  <a:pt x="8254127" y="531450"/>
                </a:lnTo>
                <a:cubicBezTo>
                  <a:pt x="8257635" y="531449"/>
                  <a:pt x="8260265" y="530573"/>
                  <a:pt x="8262019" y="528818"/>
                </a:cubicBezTo>
                <a:cubicBezTo>
                  <a:pt x="8263774" y="527064"/>
                  <a:pt x="8264651" y="524434"/>
                  <a:pt x="8264651" y="520927"/>
                </a:cubicBezTo>
                <a:cubicBezTo>
                  <a:pt x="8264650" y="513911"/>
                  <a:pt x="8263773" y="509525"/>
                  <a:pt x="8262020" y="507771"/>
                </a:cubicBezTo>
                <a:close/>
                <a:moveTo>
                  <a:pt x="919151" y="507667"/>
                </a:moveTo>
                <a:lnTo>
                  <a:pt x="913366" y="509217"/>
                </a:lnTo>
                <a:cubicBezTo>
                  <a:pt x="913366" y="509217"/>
                  <a:pt x="907579" y="510768"/>
                  <a:pt x="896009" y="513868"/>
                </a:cubicBezTo>
                <a:cubicBezTo>
                  <a:pt x="884436" y="516969"/>
                  <a:pt x="872347" y="518141"/>
                  <a:pt x="859742" y="517385"/>
                </a:cubicBezTo>
                <a:lnTo>
                  <a:pt x="842385" y="522036"/>
                </a:lnTo>
                <a:cubicBezTo>
                  <a:pt x="833636" y="520245"/>
                  <a:pt x="829262" y="519350"/>
                  <a:pt x="829262" y="519350"/>
                </a:cubicBezTo>
                <a:cubicBezTo>
                  <a:pt x="825405" y="520384"/>
                  <a:pt x="822255" y="520195"/>
                  <a:pt x="819808" y="518783"/>
                </a:cubicBezTo>
                <a:cubicBezTo>
                  <a:pt x="817364" y="517371"/>
                  <a:pt x="814212" y="517182"/>
                  <a:pt x="810354" y="518216"/>
                </a:cubicBezTo>
                <a:lnTo>
                  <a:pt x="800333" y="527102"/>
                </a:lnTo>
                <a:cubicBezTo>
                  <a:pt x="805224" y="529926"/>
                  <a:pt x="809598" y="530821"/>
                  <a:pt x="813455" y="529788"/>
                </a:cubicBezTo>
                <a:cubicBezTo>
                  <a:pt x="814488" y="533644"/>
                  <a:pt x="810631" y="534678"/>
                  <a:pt x="801883" y="532889"/>
                </a:cubicBezTo>
                <a:cubicBezTo>
                  <a:pt x="793136" y="531098"/>
                  <a:pt x="786832" y="530719"/>
                  <a:pt x="782976" y="531752"/>
                </a:cubicBezTo>
                <a:cubicBezTo>
                  <a:pt x="786832" y="530719"/>
                  <a:pt x="788762" y="530202"/>
                  <a:pt x="788762" y="530202"/>
                </a:cubicBezTo>
                <a:cubicBezTo>
                  <a:pt x="791585" y="525312"/>
                  <a:pt x="792998" y="522867"/>
                  <a:pt x="792998" y="522867"/>
                </a:cubicBezTo>
                <a:cubicBezTo>
                  <a:pt x="792998" y="522867"/>
                  <a:pt x="790550" y="521454"/>
                  <a:pt x="785660" y="518630"/>
                </a:cubicBezTo>
                <a:lnTo>
                  <a:pt x="778324" y="514396"/>
                </a:lnTo>
                <a:lnTo>
                  <a:pt x="776644" y="513425"/>
                </a:lnTo>
                <a:lnTo>
                  <a:pt x="768810" y="514437"/>
                </a:lnTo>
                <a:lnTo>
                  <a:pt x="766391" y="516724"/>
                </a:lnTo>
                <a:lnTo>
                  <a:pt x="766737" y="514704"/>
                </a:lnTo>
                <a:lnTo>
                  <a:pt x="762774" y="515217"/>
                </a:lnTo>
                <a:cubicBezTo>
                  <a:pt x="758374" y="514460"/>
                  <a:pt x="756174" y="514081"/>
                  <a:pt x="756174" y="514081"/>
                </a:cubicBezTo>
                <a:lnTo>
                  <a:pt x="758671" y="509421"/>
                </a:lnTo>
                <a:lnTo>
                  <a:pt x="752079" y="509025"/>
                </a:lnTo>
                <a:cubicBezTo>
                  <a:pt x="740508" y="512125"/>
                  <a:pt x="730866" y="514709"/>
                  <a:pt x="723151" y="516776"/>
                </a:cubicBezTo>
                <a:cubicBezTo>
                  <a:pt x="715436" y="518844"/>
                  <a:pt x="708428" y="519688"/>
                  <a:pt x="702125" y="519310"/>
                </a:cubicBezTo>
                <a:cubicBezTo>
                  <a:pt x="695823" y="518931"/>
                  <a:pt x="692153" y="516813"/>
                  <a:pt x="691120" y="512956"/>
                </a:cubicBezTo>
                <a:cubicBezTo>
                  <a:pt x="687264" y="513989"/>
                  <a:pt x="681477" y="515540"/>
                  <a:pt x="673764" y="517607"/>
                </a:cubicBezTo>
                <a:lnTo>
                  <a:pt x="681099" y="521843"/>
                </a:lnTo>
                <a:cubicBezTo>
                  <a:pt x="681099" y="521843"/>
                  <a:pt x="679171" y="522360"/>
                  <a:pt x="675313" y="523393"/>
                </a:cubicBezTo>
                <a:cubicBezTo>
                  <a:pt x="671456" y="524427"/>
                  <a:pt x="669528" y="524943"/>
                  <a:pt x="669528" y="524943"/>
                </a:cubicBezTo>
                <a:cubicBezTo>
                  <a:pt x="670562" y="528801"/>
                  <a:pt x="669855" y="530023"/>
                  <a:pt x="667411" y="528612"/>
                </a:cubicBezTo>
                <a:cubicBezTo>
                  <a:pt x="664963" y="527200"/>
                  <a:pt x="661813" y="527011"/>
                  <a:pt x="657956" y="528044"/>
                </a:cubicBezTo>
                <a:cubicBezTo>
                  <a:pt x="649208" y="526254"/>
                  <a:pt x="642389" y="523947"/>
                  <a:pt x="637498" y="521123"/>
                </a:cubicBezTo>
                <a:cubicBezTo>
                  <a:pt x="633641" y="522156"/>
                  <a:pt x="629783" y="523191"/>
                  <a:pt x="625926" y="524224"/>
                </a:cubicBezTo>
                <a:lnTo>
                  <a:pt x="615304" y="527071"/>
                </a:lnTo>
                <a:lnTo>
                  <a:pt x="620114" y="529647"/>
                </a:lnTo>
                <a:lnTo>
                  <a:pt x="627582" y="533648"/>
                </a:lnTo>
                <a:lnTo>
                  <a:pt x="635047" y="537649"/>
                </a:lnTo>
                <a:lnTo>
                  <a:pt x="629314" y="539382"/>
                </a:lnTo>
                <a:lnTo>
                  <a:pt x="632889" y="541297"/>
                </a:lnTo>
                <a:lnTo>
                  <a:pt x="640031" y="542149"/>
                </a:lnTo>
                <a:cubicBezTo>
                  <a:pt x="642476" y="543561"/>
                  <a:pt x="647556" y="543234"/>
                  <a:pt x="655269" y="541167"/>
                </a:cubicBezTo>
                <a:lnTo>
                  <a:pt x="661041" y="544498"/>
                </a:lnTo>
                <a:lnTo>
                  <a:pt x="683369" y="542346"/>
                </a:lnTo>
                <a:cubicBezTo>
                  <a:pt x="683369" y="542346"/>
                  <a:pt x="686234" y="541479"/>
                  <a:pt x="691969" y="539746"/>
                </a:cubicBezTo>
                <a:lnTo>
                  <a:pt x="702200" y="542848"/>
                </a:lnTo>
                <a:lnTo>
                  <a:pt x="723566" y="541470"/>
                </a:lnTo>
                <a:cubicBezTo>
                  <a:pt x="727424" y="540437"/>
                  <a:pt x="733468" y="539850"/>
                  <a:pt x="741699" y="539712"/>
                </a:cubicBezTo>
                <a:cubicBezTo>
                  <a:pt x="749930" y="539574"/>
                  <a:pt x="756493" y="540916"/>
                  <a:pt x="761382" y="543740"/>
                </a:cubicBezTo>
                <a:lnTo>
                  <a:pt x="768719" y="547975"/>
                </a:lnTo>
                <a:lnTo>
                  <a:pt x="760542" y="550166"/>
                </a:lnTo>
                <a:lnTo>
                  <a:pt x="774039" y="552485"/>
                </a:lnTo>
                <a:cubicBezTo>
                  <a:pt x="774039" y="552485"/>
                  <a:pt x="772127" y="553063"/>
                  <a:pt x="768305" y="554218"/>
                </a:cubicBezTo>
                <a:lnTo>
                  <a:pt x="772372" y="558521"/>
                </a:lnTo>
                <a:lnTo>
                  <a:pt x="772789" y="558592"/>
                </a:lnTo>
                <a:lnTo>
                  <a:pt x="773001" y="558528"/>
                </a:lnTo>
                <a:lnTo>
                  <a:pt x="774039" y="552485"/>
                </a:lnTo>
                <a:cubicBezTo>
                  <a:pt x="774039" y="552485"/>
                  <a:pt x="776240" y="552863"/>
                  <a:pt x="780639" y="553619"/>
                </a:cubicBezTo>
                <a:cubicBezTo>
                  <a:pt x="785042" y="554375"/>
                  <a:pt x="788575" y="552265"/>
                  <a:pt x="791241" y="547286"/>
                </a:cubicBezTo>
                <a:cubicBezTo>
                  <a:pt x="793909" y="542308"/>
                  <a:pt x="799641" y="540575"/>
                  <a:pt x="808441" y="542087"/>
                </a:cubicBezTo>
                <a:lnTo>
                  <a:pt x="814209" y="548189"/>
                </a:lnTo>
                <a:lnTo>
                  <a:pt x="818106" y="547146"/>
                </a:lnTo>
                <a:cubicBezTo>
                  <a:pt x="817073" y="543288"/>
                  <a:pt x="817520" y="541101"/>
                  <a:pt x="819449" y="540584"/>
                </a:cubicBezTo>
                <a:cubicBezTo>
                  <a:pt x="821377" y="540068"/>
                  <a:pt x="822083" y="538844"/>
                  <a:pt x="821567" y="536916"/>
                </a:cubicBezTo>
                <a:lnTo>
                  <a:pt x="827909" y="534030"/>
                </a:lnTo>
                <a:lnTo>
                  <a:pt x="827645" y="533155"/>
                </a:lnTo>
                <a:cubicBezTo>
                  <a:pt x="828977" y="530665"/>
                  <a:pt x="831555" y="528844"/>
                  <a:pt x="835379" y="527688"/>
                </a:cubicBezTo>
                <a:lnTo>
                  <a:pt x="838396" y="529305"/>
                </a:lnTo>
                <a:lnTo>
                  <a:pt x="852614" y="525496"/>
                </a:lnTo>
                <a:cubicBezTo>
                  <a:pt x="858399" y="523945"/>
                  <a:pt x="861293" y="523170"/>
                  <a:pt x="861293" y="523170"/>
                </a:cubicBezTo>
                <a:cubicBezTo>
                  <a:pt x="878789" y="526751"/>
                  <a:pt x="891395" y="527508"/>
                  <a:pt x="899109" y="525440"/>
                </a:cubicBezTo>
                <a:cubicBezTo>
                  <a:pt x="899109" y="525440"/>
                  <a:pt x="903482" y="526336"/>
                  <a:pt x="912230" y="528126"/>
                </a:cubicBezTo>
                <a:cubicBezTo>
                  <a:pt x="912230" y="528126"/>
                  <a:pt x="914417" y="528573"/>
                  <a:pt x="918791" y="529468"/>
                </a:cubicBezTo>
                <a:cubicBezTo>
                  <a:pt x="923167" y="530364"/>
                  <a:pt x="925352" y="530811"/>
                  <a:pt x="925352" y="530811"/>
                </a:cubicBezTo>
                <a:lnTo>
                  <a:pt x="936924" y="527710"/>
                </a:lnTo>
                <a:lnTo>
                  <a:pt x="950047" y="530395"/>
                </a:lnTo>
                <a:lnTo>
                  <a:pt x="984052" y="532438"/>
                </a:lnTo>
                <a:lnTo>
                  <a:pt x="983870" y="532338"/>
                </a:lnTo>
                <a:cubicBezTo>
                  <a:pt x="987691" y="531184"/>
                  <a:pt x="989603" y="530605"/>
                  <a:pt x="989603" y="530605"/>
                </a:cubicBezTo>
                <a:lnTo>
                  <a:pt x="991335" y="536339"/>
                </a:lnTo>
                <a:lnTo>
                  <a:pt x="985607" y="533270"/>
                </a:lnTo>
                <a:lnTo>
                  <a:pt x="982077" y="534216"/>
                </a:lnTo>
                <a:lnTo>
                  <a:pt x="970505" y="537316"/>
                </a:lnTo>
                <a:lnTo>
                  <a:pt x="983627" y="540001"/>
                </a:lnTo>
                <a:cubicBezTo>
                  <a:pt x="988518" y="542825"/>
                  <a:pt x="992893" y="543721"/>
                  <a:pt x="996749" y="542687"/>
                </a:cubicBezTo>
                <a:lnTo>
                  <a:pt x="1000275" y="543409"/>
                </a:lnTo>
                <a:lnTo>
                  <a:pt x="1010388" y="537367"/>
                </a:lnTo>
                <a:cubicBezTo>
                  <a:pt x="1012299" y="536789"/>
                  <a:pt x="1015455" y="536878"/>
                  <a:pt x="1019856" y="537635"/>
                </a:cubicBezTo>
                <a:lnTo>
                  <a:pt x="1035977" y="535553"/>
                </a:lnTo>
                <a:lnTo>
                  <a:pt x="1035132" y="535502"/>
                </a:lnTo>
                <a:cubicBezTo>
                  <a:pt x="1032686" y="534091"/>
                  <a:pt x="1027090" y="532490"/>
                  <a:pt x="1018342" y="530699"/>
                </a:cubicBezTo>
                <a:lnTo>
                  <a:pt x="1011007" y="526465"/>
                </a:lnTo>
                <a:cubicBezTo>
                  <a:pt x="1014863" y="525430"/>
                  <a:pt x="1017756" y="524656"/>
                  <a:pt x="1019686" y="524139"/>
                </a:cubicBezTo>
                <a:cubicBezTo>
                  <a:pt x="1021614" y="523622"/>
                  <a:pt x="1022578" y="523363"/>
                  <a:pt x="1022578" y="523363"/>
                </a:cubicBezTo>
                <a:lnTo>
                  <a:pt x="1021027" y="517577"/>
                </a:lnTo>
                <a:cubicBezTo>
                  <a:pt x="1021027" y="517577"/>
                  <a:pt x="1019099" y="518094"/>
                  <a:pt x="1015241" y="519129"/>
                </a:cubicBezTo>
                <a:cubicBezTo>
                  <a:pt x="1011384" y="520162"/>
                  <a:pt x="1009456" y="520678"/>
                  <a:pt x="1009456" y="520678"/>
                </a:cubicBezTo>
                <a:cubicBezTo>
                  <a:pt x="1001741" y="522745"/>
                  <a:pt x="997367" y="521850"/>
                  <a:pt x="996333" y="517993"/>
                </a:cubicBezTo>
                <a:cubicBezTo>
                  <a:pt x="982695" y="513379"/>
                  <a:pt x="972018" y="512105"/>
                  <a:pt x="964304" y="514173"/>
                </a:cubicBezTo>
                <a:cubicBezTo>
                  <a:pt x="961480" y="519064"/>
                  <a:pt x="950803" y="517789"/>
                  <a:pt x="932273" y="510353"/>
                </a:cubicBezTo>
                <a:cubicBezTo>
                  <a:pt x="932273" y="510353"/>
                  <a:pt x="930344" y="510870"/>
                  <a:pt x="926487" y="511903"/>
                </a:cubicBezTo>
                <a:cubicBezTo>
                  <a:pt x="922631" y="512937"/>
                  <a:pt x="920185" y="511524"/>
                  <a:pt x="919151" y="507667"/>
                </a:cubicBezTo>
                <a:close/>
                <a:moveTo>
                  <a:pt x="1357893" y="506895"/>
                </a:moveTo>
                <a:cubicBezTo>
                  <a:pt x="1366695" y="508408"/>
                  <a:pt x="1371094" y="509162"/>
                  <a:pt x="1371094" y="509162"/>
                </a:cubicBezTo>
                <a:cubicBezTo>
                  <a:pt x="1371094" y="509162"/>
                  <a:pt x="1367272" y="510319"/>
                  <a:pt x="1359627" y="512628"/>
                </a:cubicBezTo>
                <a:close/>
                <a:moveTo>
                  <a:pt x="2690918" y="506299"/>
                </a:moveTo>
                <a:cubicBezTo>
                  <a:pt x="2687886" y="504535"/>
                  <a:pt x="2680375" y="505237"/>
                  <a:pt x="2668384" y="508407"/>
                </a:cubicBezTo>
                <a:cubicBezTo>
                  <a:pt x="2656393" y="511577"/>
                  <a:pt x="2650716" y="514362"/>
                  <a:pt x="2651350" y="516759"/>
                </a:cubicBezTo>
                <a:lnTo>
                  <a:pt x="2657961" y="516671"/>
                </a:lnTo>
                <a:lnTo>
                  <a:pt x="2661439" y="513383"/>
                </a:lnTo>
                <a:lnTo>
                  <a:pt x="2685508" y="511578"/>
                </a:lnTo>
                <a:lnTo>
                  <a:pt x="2688272" y="510847"/>
                </a:lnTo>
                <a:cubicBezTo>
                  <a:pt x="2693068" y="509579"/>
                  <a:pt x="2693949" y="508063"/>
                  <a:pt x="2690918" y="506299"/>
                </a:cubicBezTo>
                <a:close/>
                <a:moveTo>
                  <a:pt x="1382562" y="505696"/>
                </a:moveTo>
                <a:lnTo>
                  <a:pt x="1378562" y="513164"/>
                </a:lnTo>
                <a:lnTo>
                  <a:pt x="1376830" y="507429"/>
                </a:lnTo>
                <a:cubicBezTo>
                  <a:pt x="1380651" y="506275"/>
                  <a:pt x="1382562" y="505696"/>
                  <a:pt x="1382562" y="505696"/>
                </a:cubicBezTo>
                <a:close/>
                <a:moveTo>
                  <a:pt x="3263977" y="504887"/>
                </a:moveTo>
                <a:lnTo>
                  <a:pt x="3251490" y="515885"/>
                </a:lnTo>
                <a:cubicBezTo>
                  <a:pt x="3245426" y="512357"/>
                  <a:pt x="3242394" y="510593"/>
                  <a:pt x="3242394" y="510593"/>
                </a:cubicBezTo>
                <a:lnTo>
                  <a:pt x="3228006" y="514397"/>
                </a:lnTo>
                <a:lnTo>
                  <a:pt x="3267781" y="519275"/>
                </a:lnTo>
                <a:cubicBezTo>
                  <a:pt x="3267781" y="519275"/>
                  <a:pt x="3270178" y="518641"/>
                  <a:pt x="3274976" y="517373"/>
                </a:cubicBezTo>
                <a:cubicBezTo>
                  <a:pt x="3279772" y="516105"/>
                  <a:pt x="3282486" y="516670"/>
                  <a:pt x="3283121" y="519068"/>
                </a:cubicBezTo>
                <a:cubicBezTo>
                  <a:pt x="3283755" y="521467"/>
                  <a:pt x="3281674" y="523299"/>
                  <a:pt x="3276878" y="524567"/>
                </a:cubicBezTo>
                <a:cubicBezTo>
                  <a:pt x="3282942" y="528096"/>
                  <a:pt x="3290770" y="528591"/>
                  <a:pt x="3300362" y="526055"/>
                </a:cubicBezTo>
                <a:lnTo>
                  <a:pt x="3314751" y="522251"/>
                </a:lnTo>
                <a:cubicBezTo>
                  <a:pt x="3303890" y="519991"/>
                  <a:pt x="3302622" y="515195"/>
                  <a:pt x="3310947" y="507863"/>
                </a:cubicBezTo>
                <a:close/>
                <a:moveTo>
                  <a:pt x="1820322" y="504793"/>
                </a:moveTo>
                <a:cubicBezTo>
                  <a:pt x="1821478" y="508616"/>
                  <a:pt x="1821100" y="510816"/>
                  <a:pt x="1819189" y="511393"/>
                </a:cubicBezTo>
                <a:cubicBezTo>
                  <a:pt x="1817277" y="511970"/>
                  <a:pt x="1815744" y="510349"/>
                  <a:pt x="1814589" y="506526"/>
                </a:cubicBezTo>
                <a:cubicBezTo>
                  <a:pt x="1814589" y="506526"/>
                  <a:pt x="1816500" y="505948"/>
                  <a:pt x="1820322" y="504793"/>
                </a:cubicBezTo>
                <a:close/>
                <a:moveTo>
                  <a:pt x="2882158" y="504156"/>
                </a:moveTo>
                <a:lnTo>
                  <a:pt x="2879539" y="506462"/>
                </a:lnTo>
                <a:cubicBezTo>
                  <a:pt x="2865151" y="510266"/>
                  <a:pt x="2855560" y="512801"/>
                  <a:pt x="2850762" y="514070"/>
                </a:cubicBezTo>
                <a:lnTo>
                  <a:pt x="2861761" y="526556"/>
                </a:lnTo>
                <a:cubicBezTo>
                  <a:pt x="2866557" y="525288"/>
                  <a:pt x="2870472" y="525536"/>
                  <a:pt x="2873504" y="527301"/>
                </a:cubicBezTo>
                <a:cubicBezTo>
                  <a:pt x="2876535" y="529065"/>
                  <a:pt x="2886445" y="527728"/>
                  <a:pt x="2903231" y="523290"/>
                </a:cubicBezTo>
                <a:cubicBezTo>
                  <a:pt x="2920017" y="518852"/>
                  <a:pt x="2929928" y="517515"/>
                  <a:pt x="2932959" y="519278"/>
                </a:cubicBezTo>
                <a:lnTo>
                  <a:pt x="2941587" y="516998"/>
                </a:lnTo>
                <a:lnTo>
                  <a:pt x="2903290" y="512430"/>
                </a:lnTo>
                <a:close/>
                <a:moveTo>
                  <a:pt x="2801891" y="503899"/>
                </a:moveTo>
                <a:lnTo>
                  <a:pt x="2796599" y="512996"/>
                </a:lnTo>
                <a:lnTo>
                  <a:pt x="2794697" y="505801"/>
                </a:lnTo>
                <a:cubicBezTo>
                  <a:pt x="2799494" y="504533"/>
                  <a:pt x="2801891" y="503899"/>
                  <a:pt x="2801891" y="503899"/>
                </a:cubicBezTo>
                <a:close/>
                <a:moveTo>
                  <a:pt x="189874" y="503776"/>
                </a:moveTo>
                <a:cubicBezTo>
                  <a:pt x="193695" y="502622"/>
                  <a:pt x="198096" y="503377"/>
                  <a:pt x="203074" y="506044"/>
                </a:cubicBezTo>
                <a:cubicBezTo>
                  <a:pt x="199251" y="507200"/>
                  <a:pt x="196384" y="508066"/>
                  <a:pt x="194473" y="508644"/>
                </a:cubicBezTo>
                <a:cubicBezTo>
                  <a:pt x="192561" y="509222"/>
                  <a:pt x="189696" y="510088"/>
                  <a:pt x="185873" y="511243"/>
                </a:cubicBezTo>
                <a:close/>
                <a:moveTo>
                  <a:pt x="2606054" y="503441"/>
                </a:moveTo>
                <a:lnTo>
                  <a:pt x="2602478" y="506589"/>
                </a:lnTo>
                <a:cubicBezTo>
                  <a:pt x="2597048" y="505459"/>
                  <a:pt x="2594968" y="507292"/>
                  <a:pt x="2596236" y="512088"/>
                </a:cubicBezTo>
                <a:cubicBezTo>
                  <a:pt x="2597503" y="516884"/>
                  <a:pt x="2598137" y="519282"/>
                  <a:pt x="2598137" y="519282"/>
                </a:cubicBezTo>
                <a:cubicBezTo>
                  <a:pt x="2598137" y="519282"/>
                  <a:pt x="2600218" y="517450"/>
                  <a:pt x="2604380" y="513783"/>
                </a:cubicBezTo>
                <a:cubicBezTo>
                  <a:pt x="2608543" y="510117"/>
                  <a:pt x="2611258" y="510682"/>
                  <a:pt x="2612526" y="515478"/>
                </a:cubicBezTo>
                <a:lnTo>
                  <a:pt x="2619495" y="519534"/>
                </a:lnTo>
                <a:lnTo>
                  <a:pt x="2617837" y="514046"/>
                </a:lnTo>
                <a:cubicBezTo>
                  <a:pt x="2621659" y="512892"/>
                  <a:pt x="2623859" y="513269"/>
                  <a:pt x="2624436" y="515181"/>
                </a:cubicBezTo>
                <a:cubicBezTo>
                  <a:pt x="2625013" y="517092"/>
                  <a:pt x="2625303" y="518048"/>
                  <a:pt x="2625303" y="518048"/>
                </a:cubicBezTo>
                <a:lnTo>
                  <a:pt x="2619800" y="519710"/>
                </a:lnTo>
                <a:lnTo>
                  <a:pt x="2621622" y="520770"/>
                </a:lnTo>
                <a:cubicBezTo>
                  <a:pt x="2620354" y="515975"/>
                  <a:pt x="2622752" y="515341"/>
                  <a:pt x="2628816" y="518868"/>
                </a:cubicBezTo>
                <a:cubicBezTo>
                  <a:pt x="2628816" y="518868"/>
                  <a:pt x="2630015" y="518551"/>
                  <a:pt x="2632413" y="517917"/>
                </a:cubicBezTo>
                <a:lnTo>
                  <a:pt x="2636010" y="516966"/>
                </a:lnTo>
                <a:lnTo>
                  <a:pt x="2635483" y="514971"/>
                </a:lnTo>
                <a:lnTo>
                  <a:pt x="2631037" y="516315"/>
                </a:lnTo>
                <a:cubicBezTo>
                  <a:pt x="2630460" y="514404"/>
                  <a:pt x="2631054" y="512918"/>
                  <a:pt x="2632820" y="511864"/>
                </a:cubicBezTo>
                <a:lnTo>
                  <a:pt x="2634563" y="511492"/>
                </a:lnTo>
                <a:lnTo>
                  <a:pt x="2634108" y="509772"/>
                </a:lnTo>
                <a:cubicBezTo>
                  <a:pt x="2634108" y="509772"/>
                  <a:pt x="2631394" y="509207"/>
                  <a:pt x="2625963" y="508077"/>
                </a:cubicBezTo>
                <a:lnTo>
                  <a:pt x="2625846" y="507637"/>
                </a:lnTo>
                <a:lnTo>
                  <a:pt x="2611870" y="506798"/>
                </a:lnTo>
                <a:close/>
                <a:moveTo>
                  <a:pt x="3771130" y="501657"/>
                </a:moveTo>
                <a:cubicBezTo>
                  <a:pt x="3771130" y="501657"/>
                  <a:pt x="3768731" y="502291"/>
                  <a:pt x="3763936" y="503559"/>
                </a:cubicBezTo>
                <a:cubicBezTo>
                  <a:pt x="3763936" y="503559"/>
                  <a:pt x="3764569" y="505956"/>
                  <a:pt x="3765837" y="510753"/>
                </a:cubicBezTo>
                <a:cubicBezTo>
                  <a:pt x="3761041" y="512021"/>
                  <a:pt x="3758960" y="513853"/>
                  <a:pt x="3759595" y="516252"/>
                </a:cubicBezTo>
                <a:cubicBezTo>
                  <a:pt x="3760229" y="518650"/>
                  <a:pt x="3762943" y="519214"/>
                  <a:pt x="3767739" y="517946"/>
                </a:cubicBezTo>
                <a:cubicBezTo>
                  <a:pt x="3772536" y="516678"/>
                  <a:pt x="3774617" y="514845"/>
                  <a:pt x="3773983" y="512448"/>
                </a:cubicBezTo>
                <a:cubicBezTo>
                  <a:pt x="3773349" y="510049"/>
                  <a:pt x="3770634" y="509485"/>
                  <a:pt x="3765837" y="510753"/>
                </a:cubicBezTo>
                <a:close/>
                <a:moveTo>
                  <a:pt x="2476096" y="500570"/>
                </a:moveTo>
                <a:lnTo>
                  <a:pt x="2483564" y="504571"/>
                </a:lnTo>
                <a:lnTo>
                  <a:pt x="2496765" y="506839"/>
                </a:lnTo>
                <a:lnTo>
                  <a:pt x="2485296" y="510304"/>
                </a:lnTo>
                <a:cubicBezTo>
                  <a:pt x="2476495" y="508792"/>
                  <a:pt x="2472096" y="508036"/>
                  <a:pt x="2472096" y="508036"/>
                </a:cubicBezTo>
                <a:close/>
                <a:moveTo>
                  <a:pt x="76266" y="500569"/>
                </a:moveTo>
                <a:lnTo>
                  <a:pt x="83733" y="504570"/>
                </a:lnTo>
                <a:lnTo>
                  <a:pt x="96935" y="506837"/>
                </a:lnTo>
                <a:lnTo>
                  <a:pt x="85467" y="510304"/>
                </a:lnTo>
                <a:cubicBezTo>
                  <a:pt x="76667" y="508791"/>
                  <a:pt x="72266" y="508036"/>
                  <a:pt x="72266" y="508036"/>
                </a:cubicBezTo>
                <a:close/>
                <a:moveTo>
                  <a:pt x="57332" y="500035"/>
                </a:moveTo>
                <a:cubicBezTo>
                  <a:pt x="61155" y="498879"/>
                  <a:pt x="63643" y="500212"/>
                  <a:pt x="64799" y="504035"/>
                </a:cubicBezTo>
                <a:cubicBezTo>
                  <a:pt x="62131" y="509013"/>
                  <a:pt x="58887" y="512080"/>
                  <a:pt x="55064" y="513236"/>
                </a:cubicBezTo>
                <a:cubicBezTo>
                  <a:pt x="53909" y="509413"/>
                  <a:pt x="53998" y="506257"/>
                  <a:pt x="55332" y="503768"/>
                </a:cubicBezTo>
                <a:cubicBezTo>
                  <a:pt x="56665" y="501279"/>
                  <a:pt x="57332" y="500035"/>
                  <a:pt x="57332" y="500035"/>
                </a:cubicBezTo>
                <a:close/>
                <a:moveTo>
                  <a:pt x="7759511" y="499878"/>
                </a:moveTo>
                <a:cubicBezTo>
                  <a:pt x="7748987" y="503386"/>
                  <a:pt x="7743725" y="508648"/>
                  <a:pt x="7743725" y="515664"/>
                </a:cubicBezTo>
                <a:cubicBezTo>
                  <a:pt x="7747233" y="519172"/>
                  <a:pt x="7756003" y="517418"/>
                  <a:pt x="7770035" y="510402"/>
                </a:cubicBezTo>
                <a:cubicBezTo>
                  <a:pt x="7777051" y="510402"/>
                  <a:pt x="7782312" y="508647"/>
                  <a:pt x="7785820" y="505140"/>
                </a:cubicBezTo>
                <a:cubicBezTo>
                  <a:pt x="7789329" y="501632"/>
                  <a:pt x="7791082" y="499878"/>
                  <a:pt x="7791082" y="499878"/>
                </a:cubicBezTo>
                <a:close/>
                <a:moveTo>
                  <a:pt x="395929" y="499033"/>
                </a:moveTo>
                <a:cubicBezTo>
                  <a:pt x="396962" y="502890"/>
                  <a:pt x="397480" y="504820"/>
                  <a:pt x="397480" y="504820"/>
                </a:cubicBezTo>
                <a:cubicBezTo>
                  <a:pt x="393622" y="505853"/>
                  <a:pt x="391176" y="504440"/>
                  <a:pt x="390143" y="500583"/>
                </a:cubicBezTo>
                <a:close/>
                <a:moveTo>
                  <a:pt x="2866166" y="498682"/>
                </a:moveTo>
                <a:lnTo>
                  <a:pt x="2870443" y="501170"/>
                </a:lnTo>
                <a:lnTo>
                  <a:pt x="2871202" y="499867"/>
                </a:lnTo>
                <a:lnTo>
                  <a:pt x="2870379" y="499544"/>
                </a:lnTo>
                <a:close/>
                <a:moveTo>
                  <a:pt x="6446384" y="497537"/>
                </a:moveTo>
                <a:lnTo>
                  <a:pt x="6442584" y="501337"/>
                </a:lnTo>
                <a:lnTo>
                  <a:pt x="6443688" y="501195"/>
                </a:lnTo>
                <a:lnTo>
                  <a:pt x="6448328" y="501991"/>
                </a:lnTo>
                <a:lnTo>
                  <a:pt x="6449705" y="501627"/>
                </a:lnTo>
                <a:lnTo>
                  <a:pt x="6456899" y="499725"/>
                </a:lnTo>
                <a:close/>
                <a:moveTo>
                  <a:pt x="5505646" y="497213"/>
                </a:moveTo>
                <a:lnTo>
                  <a:pt x="5505512" y="497444"/>
                </a:lnTo>
                <a:lnTo>
                  <a:pt x="5505858" y="497454"/>
                </a:lnTo>
                <a:close/>
                <a:moveTo>
                  <a:pt x="5478565" y="496676"/>
                </a:moveTo>
                <a:lnTo>
                  <a:pt x="5479068" y="498584"/>
                </a:lnTo>
                <a:lnTo>
                  <a:pt x="5479229" y="498597"/>
                </a:lnTo>
                <a:lnTo>
                  <a:pt x="5480965" y="498073"/>
                </a:lnTo>
                <a:close/>
                <a:moveTo>
                  <a:pt x="2430761" y="495499"/>
                </a:moveTo>
                <a:cubicBezTo>
                  <a:pt x="2430761" y="495499"/>
                  <a:pt x="2433249" y="496833"/>
                  <a:pt x="2438228" y="499500"/>
                </a:cubicBezTo>
                <a:lnTo>
                  <a:pt x="2426760" y="502967"/>
                </a:lnTo>
                <a:close/>
                <a:moveTo>
                  <a:pt x="30930" y="495499"/>
                </a:moveTo>
                <a:cubicBezTo>
                  <a:pt x="30930" y="495499"/>
                  <a:pt x="33420" y="496832"/>
                  <a:pt x="38398" y="499500"/>
                </a:cubicBezTo>
                <a:lnTo>
                  <a:pt x="26930" y="502966"/>
                </a:lnTo>
                <a:close/>
                <a:moveTo>
                  <a:pt x="735859" y="494768"/>
                </a:moveTo>
                <a:cubicBezTo>
                  <a:pt x="736893" y="498625"/>
                  <a:pt x="739337" y="500037"/>
                  <a:pt x="743194" y="499003"/>
                </a:cubicBezTo>
                <a:cubicBezTo>
                  <a:pt x="743711" y="500932"/>
                  <a:pt x="744275" y="502072"/>
                  <a:pt x="744886" y="502426"/>
                </a:cubicBezTo>
                <a:cubicBezTo>
                  <a:pt x="745496" y="502780"/>
                  <a:pt x="746155" y="502344"/>
                  <a:pt x="746862" y="501122"/>
                </a:cubicBezTo>
                <a:cubicBezTo>
                  <a:pt x="748274" y="498676"/>
                  <a:pt x="746794" y="497005"/>
                  <a:pt x="742420" y="496111"/>
                </a:cubicBezTo>
                <a:cubicBezTo>
                  <a:pt x="738044" y="495215"/>
                  <a:pt x="735859" y="494768"/>
                  <a:pt x="735859" y="494768"/>
                </a:cubicBezTo>
                <a:close/>
                <a:moveTo>
                  <a:pt x="785246" y="493937"/>
                </a:moveTo>
                <a:cubicBezTo>
                  <a:pt x="784211" y="490079"/>
                  <a:pt x="782283" y="490596"/>
                  <a:pt x="779460" y="495488"/>
                </a:cubicBezTo>
                <a:lnTo>
                  <a:pt x="781009" y="501273"/>
                </a:lnTo>
                <a:close/>
                <a:moveTo>
                  <a:pt x="5955039" y="493860"/>
                </a:moveTo>
                <a:lnTo>
                  <a:pt x="5947845" y="495762"/>
                </a:lnTo>
                <a:cubicBezTo>
                  <a:pt x="5948479" y="498159"/>
                  <a:pt x="5949395" y="499200"/>
                  <a:pt x="5950594" y="498883"/>
                </a:cubicBezTo>
                <a:cubicBezTo>
                  <a:pt x="5951793" y="498566"/>
                  <a:pt x="5953275" y="496891"/>
                  <a:pt x="5955039" y="493860"/>
                </a:cubicBezTo>
                <a:close/>
                <a:moveTo>
                  <a:pt x="2355022" y="493361"/>
                </a:moveTo>
                <a:lnTo>
                  <a:pt x="2356756" y="499095"/>
                </a:lnTo>
                <a:cubicBezTo>
                  <a:pt x="2352934" y="500251"/>
                  <a:pt x="2350444" y="498917"/>
                  <a:pt x="2349290" y="495094"/>
                </a:cubicBezTo>
                <a:cubicBezTo>
                  <a:pt x="2349290" y="495094"/>
                  <a:pt x="2351200" y="494516"/>
                  <a:pt x="2355022" y="493361"/>
                </a:cubicBezTo>
                <a:close/>
                <a:moveTo>
                  <a:pt x="3191621" y="493228"/>
                </a:moveTo>
                <a:cubicBezTo>
                  <a:pt x="3186824" y="494496"/>
                  <a:pt x="3183227" y="495447"/>
                  <a:pt x="3180829" y="496081"/>
                </a:cubicBezTo>
                <a:cubicBezTo>
                  <a:pt x="3178431" y="496715"/>
                  <a:pt x="3177233" y="497032"/>
                  <a:pt x="3177233" y="497032"/>
                </a:cubicBezTo>
                <a:lnTo>
                  <a:pt x="3179135" y="504226"/>
                </a:lnTo>
                <a:cubicBezTo>
                  <a:pt x="3183931" y="502958"/>
                  <a:pt x="3188092" y="499292"/>
                  <a:pt x="3191621" y="493228"/>
                </a:cubicBezTo>
                <a:close/>
                <a:moveTo>
                  <a:pt x="2816221" y="492729"/>
                </a:moveTo>
                <a:lnTo>
                  <a:pt x="2814378" y="492901"/>
                </a:lnTo>
                <a:cubicBezTo>
                  <a:pt x="2809581" y="494170"/>
                  <a:pt x="2804786" y="495437"/>
                  <a:pt x="2799990" y="496705"/>
                </a:cubicBezTo>
                <a:cubicBezTo>
                  <a:pt x="2799990" y="496705"/>
                  <a:pt x="2797592" y="497339"/>
                  <a:pt x="2792795" y="498608"/>
                </a:cubicBezTo>
                <a:lnTo>
                  <a:pt x="2764019" y="506215"/>
                </a:lnTo>
                <a:cubicBezTo>
                  <a:pt x="2759221" y="507484"/>
                  <a:pt x="2755942" y="509633"/>
                  <a:pt x="2754178" y="512665"/>
                </a:cubicBezTo>
                <a:lnTo>
                  <a:pt x="2754948" y="513114"/>
                </a:lnTo>
                <a:lnTo>
                  <a:pt x="2755798" y="511643"/>
                </a:lnTo>
                <a:lnTo>
                  <a:pt x="2756421" y="513971"/>
                </a:lnTo>
                <a:lnTo>
                  <a:pt x="2758726" y="515311"/>
                </a:lnTo>
                <a:lnTo>
                  <a:pt x="2760628" y="522506"/>
                </a:lnTo>
                <a:cubicBezTo>
                  <a:pt x="2755831" y="523774"/>
                  <a:pt x="2754068" y="526806"/>
                  <a:pt x="2755336" y="531602"/>
                </a:cubicBezTo>
                <a:cubicBezTo>
                  <a:pt x="2756604" y="536398"/>
                  <a:pt x="2758438" y="538479"/>
                  <a:pt x="2760835" y="537845"/>
                </a:cubicBezTo>
                <a:cubicBezTo>
                  <a:pt x="2763233" y="537211"/>
                  <a:pt x="2766829" y="536260"/>
                  <a:pt x="2771626" y="534992"/>
                </a:cubicBezTo>
                <a:cubicBezTo>
                  <a:pt x="2777691" y="538520"/>
                  <a:pt x="2785518" y="539017"/>
                  <a:pt x="2795111" y="536481"/>
                </a:cubicBezTo>
                <a:lnTo>
                  <a:pt x="2815086" y="531200"/>
                </a:lnTo>
                <a:lnTo>
                  <a:pt x="2809837" y="528170"/>
                </a:lnTo>
                <a:lnTo>
                  <a:pt x="2803136" y="520616"/>
                </a:lnTo>
                <a:lnTo>
                  <a:pt x="2801446" y="521126"/>
                </a:lnTo>
                <a:lnTo>
                  <a:pt x="2783584" y="521994"/>
                </a:lnTo>
                <a:lnTo>
                  <a:pt x="2784113" y="523994"/>
                </a:lnTo>
                <a:lnTo>
                  <a:pt x="2767822" y="520604"/>
                </a:lnTo>
                <a:lnTo>
                  <a:pt x="2782211" y="516800"/>
                </a:lnTo>
                <a:lnTo>
                  <a:pt x="2783162" y="520394"/>
                </a:lnTo>
                <a:lnTo>
                  <a:pt x="2797392" y="516094"/>
                </a:lnTo>
                <a:lnTo>
                  <a:pt x="2793614" y="513912"/>
                </a:lnTo>
                <a:lnTo>
                  <a:pt x="2799400" y="512362"/>
                </a:lnTo>
                <a:lnTo>
                  <a:pt x="2805564" y="513624"/>
                </a:lnTo>
                <a:lnTo>
                  <a:pt x="2811182" y="511925"/>
                </a:lnTo>
                <a:lnTo>
                  <a:pt x="2818648" y="515927"/>
                </a:lnTo>
                <a:lnTo>
                  <a:pt x="2818204" y="516062"/>
                </a:lnTo>
                <a:lnTo>
                  <a:pt x="2831827" y="515228"/>
                </a:lnTo>
                <a:cubicBezTo>
                  <a:pt x="2839654" y="515724"/>
                  <a:pt x="2840537" y="514208"/>
                  <a:pt x="2834472" y="510680"/>
                </a:cubicBezTo>
                <a:lnTo>
                  <a:pt x="2839765" y="501584"/>
                </a:lnTo>
                <a:lnTo>
                  <a:pt x="2849421" y="495255"/>
                </a:lnTo>
                <a:lnTo>
                  <a:pt x="2844136" y="494174"/>
                </a:lnTo>
                <a:cubicBezTo>
                  <a:pt x="2840280" y="495207"/>
                  <a:pt x="2836164" y="495276"/>
                  <a:pt x="2831790" y="494381"/>
                </a:cubicBezTo>
                <a:cubicBezTo>
                  <a:pt x="2827416" y="493486"/>
                  <a:pt x="2823301" y="493555"/>
                  <a:pt x="2819443" y="494589"/>
                </a:cubicBezTo>
                <a:close/>
                <a:moveTo>
                  <a:pt x="1145483" y="492624"/>
                </a:moveTo>
                <a:cubicBezTo>
                  <a:pt x="1146583" y="492812"/>
                  <a:pt x="1148377" y="493574"/>
                  <a:pt x="1150866" y="494907"/>
                </a:cubicBezTo>
                <a:cubicBezTo>
                  <a:pt x="1150866" y="494907"/>
                  <a:pt x="1149911" y="495196"/>
                  <a:pt x="1147999" y="495773"/>
                </a:cubicBezTo>
                <a:cubicBezTo>
                  <a:pt x="1146089" y="496352"/>
                  <a:pt x="1144844" y="495685"/>
                  <a:pt x="1144265" y="493773"/>
                </a:cubicBezTo>
                <a:cubicBezTo>
                  <a:pt x="1143977" y="492817"/>
                  <a:pt x="1144382" y="492435"/>
                  <a:pt x="1145483" y="492624"/>
                </a:cubicBezTo>
                <a:close/>
                <a:moveTo>
                  <a:pt x="3399179" y="492233"/>
                </a:moveTo>
                <a:cubicBezTo>
                  <a:pt x="3389587" y="494769"/>
                  <a:pt x="3382393" y="496671"/>
                  <a:pt x="3377596" y="497939"/>
                </a:cubicBezTo>
                <a:cubicBezTo>
                  <a:pt x="3374068" y="504004"/>
                  <a:pt x="3374137" y="509117"/>
                  <a:pt x="3377804" y="513279"/>
                </a:cubicBezTo>
                <a:cubicBezTo>
                  <a:pt x="3381469" y="517440"/>
                  <a:pt x="3385066" y="516490"/>
                  <a:pt x="3388595" y="510426"/>
                </a:cubicBezTo>
                <a:cubicBezTo>
                  <a:pt x="3393391" y="509158"/>
                  <a:pt x="3396423" y="510922"/>
                  <a:pt x="3397691" y="515718"/>
                </a:cubicBezTo>
                <a:cubicBezTo>
                  <a:pt x="3397691" y="515718"/>
                  <a:pt x="3400089" y="515084"/>
                  <a:pt x="3404884" y="513816"/>
                </a:cubicBezTo>
                <a:lnTo>
                  <a:pt x="3406955" y="511476"/>
                </a:lnTo>
                <a:lnTo>
                  <a:pt x="3399551" y="512432"/>
                </a:lnTo>
                <a:cubicBezTo>
                  <a:pt x="3395149" y="511676"/>
                  <a:pt x="3392950" y="511299"/>
                  <a:pt x="3392950" y="511299"/>
                </a:cubicBezTo>
                <a:lnTo>
                  <a:pt x="3378017" y="503297"/>
                </a:lnTo>
                <a:lnTo>
                  <a:pt x="3391217" y="505564"/>
                </a:lnTo>
                <a:lnTo>
                  <a:pt x="3408419" y="500365"/>
                </a:lnTo>
                <a:lnTo>
                  <a:pt x="3409260" y="500200"/>
                </a:lnTo>
                <a:close/>
                <a:moveTo>
                  <a:pt x="468460" y="492001"/>
                </a:moveTo>
                <a:cubicBezTo>
                  <a:pt x="469495" y="495858"/>
                  <a:pt x="470012" y="497787"/>
                  <a:pt x="470012" y="497787"/>
                </a:cubicBezTo>
                <a:lnTo>
                  <a:pt x="462674" y="493552"/>
                </a:lnTo>
                <a:cubicBezTo>
                  <a:pt x="466532" y="492517"/>
                  <a:pt x="468460" y="492001"/>
                  <a:pt x="468460" y="492001"/>
                </a:cubicBezTo>
                <a:close/>
                <a:moveTo>
                  <a:pt x="23465" y="491499"/>
                </a:moveTo>
                <a:lnTo>
                  <a:pt x="13730" y="500698"/>
                </a:lnTo>
                <a:lnTo>
                  <a:pt x="6263" y="496698"/>
                </a:lnTo>
                <a:close/>
                <a:moveTo>
                  <a:pt x="4776340" y="489903"/>
                </a:moveTo>
                <a:cubicBezTo>
                  <a:pt x="4766747" y="492439"/>
                  <a:pt x="4761951" y="493707"/>
                  <a:pt x="4761951" y="493707"/>
                </a:cubicBezTo>
                <a:cubicBezTo>
                  <a:pt x="4761951" y="493707"/>
                  <a:pt x="4759554" y="494341"/>
                  <a:pt x="4754757" y="495609"/>
                </a:cubicBezTo>
                <a:lnTo>
                  <a:pt x="4738467" y="492219"/>
                </a:lnTo>
                <a:lnTo>
                  <a:pt x="4757560" y="498749"/>
                </a:lnTo>
                <a:lnTo>
                  <a:pt x="4778120" y="497750"/>
                </a:lnTo>
                <a:lnTo>
                  <a:pt x="4783052" y="497889"/>
                </a:lnTo>
                <a:lnTo>
                  <a:pt x="4785436" y="495195"/>
                </a:lnTo>
                <a:close/>
                <a:moveTo>
                  <a:pt x="3044470" y="489797"/>
                </a:moveTo>
                <a:cubicBezTo>
                  <a:pt x="3044787" y="490996"/>
                  <a:pt x="3044424" y="492054"/>
                  <a:pt x="3043384" y="492971"/>
                </a:cubicBezTo>
                <a:lnTo>
                  <a:pt x="3042987" y="493150"/>
                </a:lnTo>
                <a:close/>
                <a:moveTo>
                  <a:pt x="2624805" y="489141"/>
                </a:moveTo>
                <a:cubicBezTo>
                  <a:pt x="2622407" y="489775"/>
                  <a:pt x="2620009" y="490409"/>
                  <a:pt x="2617611" y="491043"/>
                </a:cubicBezTo>
                <a:lnTo>
                  <a:pt x="2616094" y="493651"/>
                </a:lnTo>
                <a:lnTo>
                  <a:pt x="2626902" y="493470"/>
                </a:lnTo>
                <a:lnTo>
                  <a:pt x="2627229" y="493658"/>
                </a:lnTo>
                <a:lnTo>
                  <a:pt x="2629354" y="491787"/>
                </a:lnTo>
                <a:cubicBezTo>
                  <a:pt x="2628719" y="489389"/>
                  <a:pt x="2627202" y="488507"/>
                  <a:pt x="2624805" y="489141"/>
                </a:cubicBezTo>
                <a:close/>
                <a:moveTo>
                  <a:pt x="5391820" y="488821"/>
                </a:moveTo>
                <a:lnTo>
                  <a:pt x="5380268" y="491875"/>
                </a:lnTo>
                <a:lnTo>
                  <a:pt x="5394322" y="491662"/>
                </a:lnTo>
                <a:close/>
                <a:moveTo>
                  <a:pt x="2309687" y="488291"/>
                </a:moveTo>
                <a:lnTo>
                  <a:pt x="2317153" y="492292"/>
                </a:lnTo>
                <a:cubicBezTo>
                  <a:pt x="2317153" y="492292"/>
                  <a:pt x="2316198" y="492580"/>
                  <a:pt x="2314286" y="493158"/>
                </a:cubicBezTo>
                <a:cubicBezTo>
                  <a:pt x="2312376" y="493736"/>
                  <a:pt x="2310174" y="493358"/>
                  <a:pt x="2307686" y="492024"/>
                </a:cubicBezTo>
                <a:cubicBezTo>
                  <a:pt x="2305197" y="490691"/>
                  <a:pt x="2305865" y="489446"/>
                  <a:pt x="2309687" y="488291"/>
                </a:cubicBezTo>
                <a:close/>
                <a:moveTo>
                  <a:pt x="5337657" y="487747"/>
                </a:moveTo>
                <a:lnTo>
                  <a:pt x="5336631" y="489511"/>
                </a:lnTo>
                <a:lnTo>
                  <a:pt x="5342088" y="489987"/>
                </a:lnTo>
                <a:lnTo>
                  <a:pt x="5349637" y="492277"/>
                </a:lnTo>
                <a:lnTo>
                  <a:pt x="5353947" y="491137"/>
                </a:lnTo>
                <a:close/>
                <a:moveTo>
                  <a:pt x="1713591" y="487038"/>
                </a:moveTo>
                <a:lnTo>
                  <a:pt x="1720927" y="491274"/>
                </a:lnTo>
                <a:cubicBezTo>
                  <a:pt x="1717069" y="492307"/>
                  <a:pt x="1712695" y="491411"/>
                  <a:pt x="1707805" y="488589"/>
                </a:cubicBezTo>
                <a:close/>
                <a:moveTo>
                  <a:pt x="2804770" y="486118"/>
                </a:moveTo>
                <a:lnTo>
                  <a:pt x="2800511" y="488056"/>
                </a:lnTo>
                <a:lnTo>
                  <a:pt x="2805281" y="487609"/>
                </a:lnTo>
                <a:lnTo>
                  <a:pt x="2806702" y="487233"/>
                </a:lnTo>
                <a:close/>
                <a:moveTo>
                  <a:pt x="2277552" y="485489"/>
                </a:moveTo>
                <a:lnTo>
                  <a:pt x="2273551" y="492956"/>
                </a:lnTo>
                <a:lnTo>
                  <a:pt x="2260350" y="490687"/>
                </a:lnTo>
                <a:lnTo>
                  <a:pt x="2266084" y="488955"/>
                </a:lnTo>
                <a:cubicBezTo>
                  <a:pt x="2269907" y="487800"/>
                  <a:pt x="2273729" y="486644"/>
                  <a:pt x="2277552" y="485489"/>
                </a:cubicBezTo>
                <a:close/>
                <a:moveTo>
                  <a:pt x="1632172" y="484050"/>
                </a:moveTo>
                <a:cubicBezTo>
                  <a:pt x="1640921" y="485840"/>
                  <a:pt x="1647225" y="486217"/>
                  <a:pt x="1651080" y="485183"/>
                </a:cubicBezTo>
                <a:lnTo>
                  <a:pt x="1675774" y="484769"/>
                </a:lnTo>
                <a:lnTo>
                  <a:pt x="1620602" y="487150"/>
                </a:lnTo>
                <a:close/>
                <a:moveTo>
                  <a:pt x="6501027" y="483865"/>
                </a:moveTo>
                <a:cubicBezTo>
                  <a:pt x="6504849" y="482709"/>
                  <a:pt x="6507048" y="483088"/>
                  <a:pt x="6507625" y="484999"/>
                </a:cubicBezTo>
                <a:cubicBezTo>
                  <a:pt x="6508204" y="486909"/>
                  <a:pt x="6507537" y="488154"/>
                  <a:pt x="6505625" y="488732"/>
                </a:cubicBezTo>
                <a:cubicBezTo>
                  <a:pt x="6503715" y="489309"/>
                  <a:pt x="6502181" y="487686"/>
                  <a:pt x="6501027" y="483865"/>
                </a:cubicBezTo>
                <a:close/>
                <a:moveTo>
                  <a:pt x="0" y="482859"/>
                </a:moveTo>
                <a:lnTo>
                  <a:pt x="4080" y="483104"/>
                </a:lnTo>
                <a:cubicBezTo>
                  <a:pt x="10383" y="483483"/>
                  <a:pt x="13534" y="483672"/>
                  <a:pt x="13534" y="483672"/>
                </a:cubicBezTo>
                <a:lnTo>
                  <a:pt x="0" y="485544"/>
                </a:lnTo>
                <a:close/>
                <a:moveTo>
                  <a:pt x="2245416" y="482686"/>
                </a:moveTo>
                <a:cubicBezTo>
                  <a:pt x="2246571" y="486508"/>
                  <a:pt x="2249061" y="487842"/>
                  <a:pt x="2252883" y="486688"/>
                </a:cubicBezTo>
                <a:lnTo>
                  <a:pt x="2247149" y="488420"/>
                </a:lnTo>
                <a:close/>
                <a:moveTo>
                  <a:pt x="46907" y="480931"/>
                </a:moveTo>
                <a:cubicBezTo>
                  <a:pt x="56550" y="478346"/>
                  <a:pt x="62853" y="478725"/>
                  <a:pt x="65815" y="482065"/>
                </a:cubicBezTo>
                <a:cubicBezTo>
                  <a:pt x="68777" y="485405"/>
                  <a:pt x="72186" y="486559"/>
                  <a:pt x="76044" y="485526"/>
                </a:cubicBezTo>
                <a:lnTo>
                  <a:pt x="77594" y="491311"/>
                </a:lnTo>
                <a:lnTo>
                  <a:pt x="45563" y="487491"/>
                </a:lnTo>
                <a:cubicBezTo>
                  <a:pt x="41706" y="488524"/>
                  <a:pt x="39778" y="489041"/>
                  <a:pt x="39778" y="489041"/>
                </a:cubicBezTo>
                <a:cubicBezTo>
                  <a:pt x="39778" y="489041"/>
                  <a:pt x="37850" y="489558"/>
                  <a:pt x="33992" y="490592"/>
                </a:cubicBezTo>
                <a:cubicBezTo>
                  <a:pt x="33992" y="490592"/>
                  <a:pt x="33475" y="488664"/>
                  <a:pt x="32442" y="484807"/>
                </a:cubicBezTo>
                <a:cubicBezTo>
                  <a:pt x="32442" y="484807"/>
                  <a:pt x="37264" y="483514"/>
                  <a:pt x="46907" y="480931"/>
                </a:cubicBezTo>
                <a:close/>
                <a:moveTo>
                  <a:pt x="3704065" y="480901"/>
                </a:moveTo>
                <a:cubicBezTo>
                  <a:pt x="3699269" y="482169"/>
                  <a:pt x="3697189" y="484002"/>
                  <a:pt x="3697823" y="486400"/>
                </a:cubicBezTo>
                <a:cubicBezTo>
                  <a:pt x="3698457" y="488799"/>
                  <a:pt x="3699973" y="489681"/>
                  <a:pt x="3702371" y="489046"/>
                </a:cubicBezTo>
                <a:cubicBezTo>
                  <a:pt x="3704769" y="488413"/>
                  <a:pt x="3705334" y="485697"/>
                  <a:pt x="3704065" y="480901"/>
                </a:cubicBezTo>
                <a:close/>
                <a:moveTo>
                  <a:pt x="1575449" y="480644"/>
                </a:moveTo>
                <a:lnTo>
                  <a:pt x="1576999" y="486429"/>
                </a:lnTo>
                <a:lnTo>
                  <a:pt x="1563877" y="483744"/>
                </a:lnTo>
                <a:cubicBezTo>
                  <a:pt x="1563877" y="483744"/>
                  <a:pt x="1564841" y="483486"/>
                  <a:pt x="1566770" y="482969"/>
                </a:cubicBezTo>
                <a:cubicBezTo>
                  <a:pt x="1568698" y="482453"/>
                  <a:pt x="1571592" y="481678"/>
                  <a:pt x="1575449" y="480644"/>
                </a:cubicBezTo>
                <a:close/>
                <a:moveTo>
                  <a:pt x="2518174" y="478848"/>
                </a:moveTo>
                <a:cubicBezTo>
                  <a:pt x="2524238" y="482376"/>
                  <a:pt x="2524871" y="484773"/>
                  <a:pt x="2520076" y="486041"/>
                </a:cubicBezTo>
                <a:cubicBezTo>
                  <a:pt x="2515280" y="487309"/>
                  <a:pt x="2512248" y="485546"/>
                  <a:pt x="2510979" y="480749"/>
                </a:cubicBezTo>
                <a:close/>
                <a:moveTo>
                  <a:pt x="6654519" y="478831"/>
                </a:moveTo>
                <a:lnTo>
                  <a:pt x="6654518" y="483954"/>
                </a:lnTo>
                <a:lnTo>
                  <a:pt x="6659597" y="484276"/>
                </a:lnTo>
                <a:lnTo>
                  <a:pt x="6659781" y="484093"/>
                </a:lnTo>
                <a:cubicBezTo>
                  <a:pt x="6659781" y="484093"/>
                  <a:pt x="6658027" y="482339"/>
                  <a:pt x="6654519" y="478831"/>
                </a:cubicBezTo>
                <a:close/>
                <a:moveTo>
                  <a:pt x="2486436" y="478397"/>
                </a:moveTo>
                <a:cubicBezTo>
                  <a:pt x="2486436" y="478397"/>
                  <a:pt x="2487659" y="479103"/>
                  <a:pt x="2490105" y="480513"/>
                </a:cubicBezTo>
                <a:cubicBezTo>
                  <a:pt x="2492550" y="481926"/>
                  <a:pt x="2491843" y="483149"/>
                  <a:pt x="2487987" y="484182"/>
                </a:cubicBezTo>
                <a:cubicBezTo>
                  <a:pt x="2484129" y="485216"/>
                  <a:pt x="2481683" y="483803"/>
                  <a:pt x="2480651" y="479947"/>
                </a:cubicBezTo>
                <a:cubicBezTo>
                  <a:pt x="2480651" y="479947"/>
                  <a:pt x="2482579" y="479430"/>
                  <a:pt x="2486436" y="478397"/>
                </a:cubicBezTo>
                <a:close/>
                <a:moveTo>
                  <a:pt x="2181146" y="477083"/>
                </a:moveTo>
                <a:lnTo>
                  <a:pt x="2177146" y="484549"/>
                </a:lnTo>
                <a:cubicBezTo>
                  <a:pt x="2173323" y="485704"/>
                  <a:pt x="2171123" y="485326"/>
                  <a:pt x="2170546" y="483415"/>
                </a:cubicBezTo>
                <a:cubicBezTo>
                  <a:pt x="2169969" y="481504"/>
                  <a:pt x="2171590" y="479971"/>
                  <a:pt x="2175413" y="478815"/>
                </a:cubicBezTo>
                <a:cubicBezTo>
                  <a:pt x="2179235" y="477660"/>
                  <a:pt x="2181146" y="477083"/>
                  <a:pt x="2181146" y="477083"/>
                </a:cubicBezTo>
                <a:close/>
                <a:moveTo>
                  <a:pt x="1499817" y="476104"/>
                </a:moveTo>
                <a:lnTo>
                  <a:pt x="1501368" y="481891"/>
                </a:lnTo>
                <a:cubicBezTo>
                  <a:pt x="1501368" y="481891"/>
                  <a:pt x="1499438" y="482407"/>
                  <a:pt x="1495581" y="483442"/>
                </a:cubicBezTo>
                <a:cubicBezTo>
                  <a:pt x="1494547" y="479584"/>
                  <a:pt x="1495961" y="477138"/>
                  <a:pt x="1499817" y="476104"/>
                </a:cubicBezTo>
                <a:close/>
                <a:moveTo>
                  <a:pt x="2143278" y="476013"/>
                </a:moveTo>
                <a:cubicBezTo>
                  <a:pt x="2147100" y="474857"/>
                  <a:pt x="2149589" y="476190"/>
                  <a:pt x="2150744" y="480013"/>
                </a:cubicBezTo>
                <a:lnTo>
                  <a:pt x="2145011" y="481746"/>
                </a:lnTo>
                <a:cubicBezTo>
                  <a:pt x="2141187" y="482901"/>
                  <a:pt x="2139276" y="483480"/>
                  <a:pt x="2139276" y="483480"/>
                </a:cubicBezTo>
                <a:cubicBezTo>
                  <a:pt x="2139276" y="483480"/>
                  <a:pt x="2139944" y="482235"/>
                  <a:pt x="2141278" y="479746"/>
                </a:cubicBezTo>
                <a:cubicBezTo>
                  <a:pt x="2142610" y="477257"/>
                  <a:pt x="2143278" y="476013"/>
                  <a:pt x="2143278" y="476013"/>
                </a:cubicBezTo>
                <a:close/>
                <a:moveTo>
                  <a:pt x="3140847" y="475863"/>
                </a:moveTo>
                <a:cubicBezTo>
                  <a:pt x="3142115" y="480659"/>
                  <a:pt x="3140352" y="483691"/>
                  <a:pt x="3135556" y="484959"/>
                </a:cubicBezTo>
                <a:cubicBezTo>
                  <a:pt x="3136824" y="489755"/>
                  <a:pt x="3138092" y="494552"/>
                  <a:pt x="3139360" y="499348"/>
                </a:cubicBezTo>
                <a:cubicBezTo>
                  <a:pt x="3144156" y="498080"/>
                  <a:pt x="3147188" y="499844"/>
                  <a:pt x="3148456" y="504640"/>
                </a:cubicBezTo>
                <a:lnTo>
                  <a:pt x="3149943" y="481155"/>
                </a:lnTo>
                <a:close/>
                <a:moveTo>
                  <a:pt x="1735183" y="475051"/>
                </a:moveTo>
                <a:cubicBezTo>
                  <a:pt x="1735183" y="475051"/>
                  <a:pt x="1737629" y="476463"/>
                  <a:pt x="1742520" y="479287"/>
                </a:cubicBezTo>
                <a:cubicBezTo>
                  <a:pt x="1742520" y="479287"/>
                  <a:pt x="1740592" y="479804"/>
                  <a:pt x="1736734" y="480837"/>
                </a:cubicBezTo>
                <a:close/>
                <a:moveTo>
                  <a:pt x="5649590" y="474551"/>
                </a:moveTo>
                <a:lnTo>
                  <a:pt x="5642544" y="476414"/>
                </a:lnTo>
                <a:lnTo>
                  <a:pt x="5653472" y="476631"/>
                </a:lnTo>
                <a:close/>
                <a:moveTo>
                  <a:pt x="3640806" y="474534"/>
                </a:moveTo>
                <a:lnTo>
                  <a:pt x="3633612" y="476436"/>
                </a:lnTo>
                <a:cubicBezTo>
                  <a:pt x="3633612" y="476436"/>
                  <a:pt x="3634246" y="478835"/>
                  <a:pt x="3635514" y="483631"/>
                </a:cubicBezTo>
                <a:cubicBezTo>
                  <a:pt x="3635514" y="483631"/>
                  <a:pt x="3637912" y="482997"/>
                  <a:pt x="3642708" y="481729"/>
                </a:cubicBezTo>
                <a:close/>
                <a:moveTo>
                  <a:pt x="302524" y="474450"/>
                </a:moveTo>
                <a:lnTo>
                  <a:pt x="304075" y="480237"/>
                </a:lnTo>
                <a:cubicBezTo>
                  <a:pt x="300216" y="481271"/>
                  <a:pt x="298289" y="481787"/>
                  <a:pt x="298289" y="481787"/>
                </a:cubicBezTo>
                <a:lnTo>
                  <a:pt x="290953" y="477551"/>
                </a:lnTo>
                <a:close/>
                <a:moveTo>
                  <a:pt x="6053141" y="474331"/>
                </a:moveTo>
                <a:lnTo>
                  <a:pt x="6044141" y="478831"/>
                </a:lnTo>
                <a:cubicBezTo>
                  <a:pt x="6026602" y="482339"/>
                  <a:pt x="6017832" y="484093"/>
                  <a:pt x="6017832" y="484093"/>
                </a:cubicBezTo>
                <a:lnTo>
                  <a:pt x="6000957" y="492531"/>
                </a:lnTo>
                <a:lnTo>
                  <a:pt x="6012800" y="493982"/>
                </a:lnTo>
                <a:cubicBezTo>
                  <a:pt x="6019993" y="492080"/>
                  <a:pt x="6027504" y="491377"/>
                  <a:pt x="6035333" y="491874"/>
                </a:cubicBezTo>
                <a:cubicBezTo>
                  <a:pt x="6043161" y="492370"/>
                  <a:pt x="6049473" y="491984"/>
                  <a:pt x="6054269" y="490716"/>
                </a:cubicBezTo>
                <a:lnTo>
                  <a:pt x="6061464" y="488814"/>
                </a:lnTo>
                <a:cubicBezTo>
                  <a:pt x="6056668" y="490082"/>
                  <a:pt x="6053952" y="489517"/>
                  <a:pt x="6053318" y="487119"/>
                </a:cubicBezTo>
                <a:cubicBezTo>
                  <a:pt x="6052684" y="484720"/>
                  <a:pt x="6054766" y="482887"/>
                  <a:pt x="6059562" y="481619"/>
                </a:cubicBezTo>
                <a:close/>
                <a:moveTo>
                  <a:pt x="5449374" y="473605"/>
                </a:moveTo>
                <a:lnTo>
                  <a:pt x="5451276" y="480800"/>
                </a:lnTo>
                <a:lnTo>
                  <a:pt x="5474761" y="482287"/>
                </a:lnTo>
                <a:close/>
                <a:moveTo>
                  <a:pt x="7785821" y="473568"/>
                </a:moveTo>
                <a:lnTo>
                  <a:pt x="7780559" y="489355"/>
                </a:lnTo>
                <a:cubicBezTo>
                  <a:pt x="7780559" y="489355"/>
                  <a:pt x="7783190" y="488477"/>
                  <a:pt x="7788451" y="486724"/>
                </a:cubicBezTo>
                <a:cubicBezTo>
                  <a:pt x="7793713" y="484970"/>
                  <a:pt x="7798097" y="482339"/>
                  <a:pt x="7801606" y="478831"/>
                </a:cubicBezTo>
                <a:close/>
                <a:moveTo>
                  <a:pt x="2920596" y="472516"/>
                </a:moveTo>
                <a:cubicBezTo>
                  <a:pt x="2922994" y="471882"/>
                  <a:pt x="2924510" y="472764"/>
                  <a:pt x="2925145" y="475162"/>
                </a:cubicBezTo>
                <a:cubicBezTo>
                  <a:pt x="2925778" y="477560"/>
                  <a:pt x="2926096" y="478760"/>
                  <a:pt x="2926096" y="478760"/>
                </a:cubicBezTo>
                <a:cubicBezTo>
                  <a:pt x="2921298" y="480028"/>
                  <a:pt x="2918267" y="478263"/>
                  <a:pt x="2916998" y="473467"/>
                </a:cubicBezTo>
                <a:cubicBezTo>
                  <a:pt x="2916998" y="473467"/>
                  <a:pt x="2918198" y="473150"/>
                  <a:pt x="2920596" y="472516"/>
                </a:cubicBezTo>
                <a:close/>
                <a:moveTo>
                  <a:pt x="1976336" y="472447"/>
                </a:moveTo>
                <a:lnTo>
                  <a:pt x="1983672" y="476683"/>
                </a:lnTo>
                <a:lnTo>
                  <a:pt x="1977886" y="478233"/>
                </a:lnTo>
                <a:close/>
                <a:moveTo>
                  <a:pt x="4871766" y="472371"/>
                </a:moveTo>
                <a:cubicBezTo>
                  <a:pt x="4871766" y="472371"/>
                  <a:pt x="4872083" y="473570"/>
                  <a:pt x="4872717" y="475968"/>
                </a:cubicBezTo>
                <a:cubicBezTo>
                  <a:pt x="4873352" y="478367"/>
                  <a:pt x="4876067" y="478931"/>
                  <a:pt x="4880863" y="477664"/>
                </a:cubicBezTo>
                <a:lnTo>
                  <a:pt x="4888057" y="475762"/>
                </a:lnTo>
                <a:cubicBezTo>
                  <a:pt x="4888057" y="475762"/>
                  <a:pt x="4885342" y="475197"/>
                  <a:pt x="4879912" y="474066"/>
                </a:cubicBezTo>
                <a:cubicBezTo>
                  <a:pt x="4874482" y="472936"/>
                  <a:pt x="4871766" y="472371"/>
                  <a:pt x="4871766" y="472371"/>
                </a:cubicBezTo>
                <a:close/>
                <a:moveTo>
                  <a:pt x="4379002" y="471797"/>
                </a:moveTo>
                <a:lnTo>
                  <a:pt x="4371808" y="473699"/>
                </a:lnTo>
                <a:cubicBezTo>
                  <a:pt x="4373076" y="478495"/>
                  <a:pt x="4376108" y="480260"/>
                  <a:pt x="4380904" y="478992"/>
                </a:cubicBezTo>
                <a:close/>
                <a:moveTo>
                  <a:pt x="1551322" y="471605"/>
                </a:moveTo>
                <a:cubicBezTo>
                  <a:pt x="1553768" y="473018"/>
                  <a:pt x="1555249" y="474687"/>
                  <a:pt x="1555766" y="476616"/>
                </a:cubicBezTo>
                <a:cubicBezTo>
                  <a:pt x="1556283" y="478545"/>
                  <a:pt x="1554612" y="480026"/>
                  <a:pt x="1550755" y="481059"/>
                </a:cubicBezTo>
                <a:lnTo>
                  <a:pt x="1549204" y="475273"/>
                </a:lnTo>
                <a:cubicBezTo>
                  <a:pt x="1548171" y="471416"/>
                  <a:pt x="1548876" y="470194"/>
                  <a:pt x="1551322" y="471605"/>
                </a:cubicBezTo>
                <a:close/>
                <a:moveTo>
                  <a:pt x="5341047" y="471457"/>
                </a:moveTo>
                <a:cubicBezTo>
                  <a:pt x="5341047" y="471457"/>
                  <a:pt x="5338965" y="473289"/>
                  <a:pt x="5334804" y="476956"/>
                </a:cubicBezTo>
                <a:cubicBezTo>
                  <a:pt x="5330642" y="480621"/>
                  <a:pt x="5328560" y="482454"/>
                  <a:pt x="5328560" y="482454"/>
                </a:cubicBezTo>
                <a:cubicBezTo>
                  <a:pt x="5328560" y="482454"/>
                  <a:pt x="5330958" y="481820"/>
                  <a:pt x="5335755" y="480552"/>
                </a:cubicBezTo>
                <a:cubicBezTo>
                  <a:pt x="5340550" y="479285"/>
                  <a:pt x="5342315" y="476253"/>
                  <a:pt x="5341047" y="471457"/>
                </a:cubicBezTo>
                <a:close/>
                <a:moveTo>
                  <a:pt x="3536076" y="471435"/>
                </a:moveTo>
                <a:cubicBezTo>
                  <a:pt x="3533678" y="472069"/>
                  <a:pt x="3533113" y="474784"/>
                  <a:pt x="3534381" y="479580"/>
                </a:cubicBezTo>
                <a:cubicBezTo>
                  <a:pt x="3535649" y="484376"/>
                  <a:pt x="3543477" y="484872"/>
                  <a:pt x="3557866" y="481068"/>
                </a:cubicBezTo>
                <a:lnTo>
                  <a:pt x="3548769" y="475776"/>
                </a:lnTo>
                <a:cubicBezTo>
                  <a:pt x="3542705" y="472248"/>
                  <a:pt x="3538475" y="470801"/>
                  <a:pt x="3536076" y="471435"/>
                </a:cubicBezTo>
                <a:close/>
                <a:moveTo>
                  <a:pt x="4817603" y="471297"/>
                </a:moveTo>
                <a:lnTo>
                  <a:pt x="4826700" y="476589"/>
                </a:lnTo>
                <a:cubicBezTo>
                  <a:pt x="4831496" y="475321"/>
                  <a:pt x="4833893" y="474687"/>
                  <a:pt x="4833893" y="474687"/>
                </a:cubicBezTo>
                <a:close/>
                <a:moveTo>
                  <a:pt x="3682277" y="471268"/>
                </a:moveTo>
                <a:cubicBezTo>
                  <a:pt x="3679879" y="471902"/>
                  <a:pt x="3679313" y="474617"/>
                  <a:pt x="3680581" y="479413"/>
                </a:cubicBezTo>
                <a:cubicBezTo>
                  <a:pt x="3685377" y="478145"/>
                  <a:pt x="3687776" y="477511"/>
                  <a:pt x="3687776" y="477511"/>
                </a:cubicBezTo>
                <a:cubicBezTo>
                  <a:pt x="3686508" y="472715"/>
                  <a:pt x="3684674" y="470634"/>
                  <a:pt x="3682277" y="471268"/>
                </a:cubicBezTo>
                <a:close/>
                <a:moveTo>
                  <a:pt x="2546951" y="471238"/>
                </a:moveTo>
                <a:cubicBezTo>
                  <a:pt x="2553015" y="474768"/>
                  <a:pt x="2556046" y="476531"/>
                  <a:pt x="2556046" y="476531"/>
                </a:cubicBezTo>
                <a:cubicBezTo>
                  <a:pt x="2557315" y="481327"/>
                  <a:pt x="2555551" y="484359"/>
                  <a:pt x="2550756" y="485628"/>
                </a:cubicBezTo>
                <a:lnTo>
                  <a:pt x="2541658" y="480335"/>
                </a:lnTo>
                <a:cubicBezTo>
                  <a:pt x="2540391" y="475539"/>
                  <a:pt x="2542154" y="472508"/>
                  <a:pt x="2546951" y="471238"/>
                </a:cubicBezTo>
                <a:close/>
                <a:moveTo>
                  <a:pt x="3624515" y="471144"/>
                </a:moveTo>
                <a:cubicBezTo>
                  <a:pt x="3624515" y="471144"/>
                  <a:pt x="3622118" y="471778"/>
                  <a:pt x="3617322" y="473046"/>
                </a:cubicBezTo>
                <a:cubicBezTo>
                  <a:pt x="3617322" y="473046"/>
                  <a:pt x="3617956" y="475445"/>
                  <a:pt x="3619223" y="480240"/>
                </a:cubicBezTo>
                <a:cubicBezTo>
                  <a:pt x="3624020" y="478972"/>
                  <a:pt x="3626417" y="478338"/>
                  <a:pt x="3626417" y="478338"/>
                </a:cubicBezTo>
                <a:cubicBezTo>
                  <a:pt x="3625150" y="473543"/>
                  <a:pt x="3624515" y="471144"/>
                  <a:pt x="3624515" y="471144"/>
                </a:cubicBezTo>
                <a:close/>
                <a:moveTo>
                  <a:pt x="2097941" y="470943"/>
                </a:moveTo>
                <a:lnTo>
                  <a:pt x="2099674" y="476676"/>
                </a:lnTo>
                <a:lnTo>
                  <a:pt x="2092208" y="472675"/>
                </a:lnTo>
                <a:cubicBezTo>
                  <a:pt x="2092208" y="472675"/>
                  <a:pt x="2094119" y="472098"/>
                  <a:pt x="2097941" y="470943"/>
                </a:cubicBezTo>
                <a:close/>
                <a:moveTo>
                  <a:pt x="6662516" y="470833"/>
                </a:moveTo>
                <a:lnTo>
                  <a:pt x="6659781" y="473569"/>
                </a:lnTo>
                <a:cubicBezTo>
                  <a:pt x="6663288" y="477078"/>
                  <a:pt x="6666796" y="478830"/>
                  <a:pt x="6670304" y="478831"/>
                </a:cubicBezTo>
                <a:lnTo>
                  <a:pt x="6680667" y="473650"/>
                </a:lnTo>
                <a:close/>
                <a:moveTo>
                  <a:pt x="5606366" y="470585"/>
                </a:moveTo>
                <a:cubicBezTo>
                  <a:pt x="5603967" y="471219"/>
                  <a:pt x="5603086" y="472736"/>
                  <a:pt x="5603719" y="475133"/>
                </a:cubicBezTo>
                <a:cubicBezTo>
                  <a:pt x="5604354" y="477532"/>
                  <a:pt x="5607069" y="478096"/>
                  <a:pt x="5611864" y="476829"/>
                </a:cubicBezTo>
                <a:cubicBezTo>
                  <a:pt x="5610596" y="472032"/>
                  <a:pt x="5608763" y="469951"/>
                  <a:pt x="5606366" y="470585"/>
                </a:cubicBezTo>
                <a:close/>
                <a:moveTo>
                  <a:pt x="1312288" y="470541"/>
                </a:moveTo>
                <a:lnTo>
                  <a:pt x="1313837" y="476326"/>
                </a:lnTo>
                <a:cubicBezTo>
                  <a:pt x="1309981" y="477360"/>
                  <a:pt x="1307535" y="475948"/>
                  <a:pt x="1306502" y="472092"/>
                </a:cubicBezTo>
                <a:close/>
                <a:moveTo>
                  <a:pt x="2285784" y="470148"/>
                </a:moveTo>
                <a:lnTo>
                  <a:pt x="2306243" y="477069"/>
                </a:lnTo>
                <a:cubicBezTo>
                  <a:pt x="2308309" y="484784"/>
                  <a:pt x="2318986" y="486056"/>
                  <a:pt x="2338273" y="480889"/>
                </a:cubicBezTo>
                <a:cubicBezTo>
                  <a:pt x="2345987" y="478821"/>
                  <a:pt x="2350361" y="479717"/>
                  <a:pt x="2351394" y="483574"/>
                </a:cubicBezTo>
                <a:lnTo>
                  <a:pt x="2345609" y="485124"/>
                </a:lnTo>
                <a:cubicBezTo>
                  <a:pt x="2340718" y="482301"/>
                  <a:pt x="2336602" y="482369"/>
                  <a:pt x="2333262" y="485332"/>
                </a:cubicBezTo>
                <a:cubicBezTo>
                  <a:pt x="2329921" y="488294"/>
                  <a:pt x="2323877" y="488881"/>
                  <a:pt x="2315129" y="487090"/>
                </a:cubicBezTo>
                <a:cubicBezTo>
                  <a:pt x="2310238" y="484267"/>
                  <a:pt x="2305864" y="483371"/>
                  <a:pt x="2302007" y="484404"/>
                </a:cubicBezTo>
                <a:cubicBezTo>
                  <a:pt x="2298150" y="485438"/>
                  <a:pt x="2296222" y="485955"/>
                  <a:pt x="2296222" y="485955"/>
                </a:cubicBezTo>
                <a:cubicBezTo>
                  <a:pt x="2292364" y="486988"/>
                  <a:pt x="2287990" y="486093"/>
                  <a:pt x="2283099" y="483270"/>
                </a:cubicBezTo>
                <a:cubicBezTo>
                  <a:pt x="2278209" y="480446"/>
                  <a:pt x="2274799" y="479292"/>
                  <a:pt x="2272871" y="479809"/>
                </a:cubicBezTo>
                <a:cubicBezTo>
                  <a:pt x="2270942" y="480326"/>
                  <a:pt x="2263675" y="480206"/>
                  <a:pt x="2251070" y="479450"/>
                </a:cubicBezTo>
                <a:cubicBezTo>
                  <a:pt x="2238465" y="478693"/>
                  <a:pt x="2217627" y="478075"/>
                  <a:pt x="2188560" y="477594"/>
                </a:cubicBezTo>
                <a:lnTo>
                  <a:pt x="2175437" y="474910"/>
                </a:lnTo>
                <a:cubicBezTo>
                  <a:pt x="2179295" y="473876"/>
                  <a:pt x="2184116" y="472584"/>
                  <a:pt x="2189902" y="471034"/>
                </a:cubicBezTo>
                <a:cubicBezTo>
                  <a:pt x="2195688" y="469483"/>
                  <a:pt x="2201027" y="470121"/>
                  <a:pt x="2205917" y="472944"/>
                </a:cubicBezTo>
                <a:lnTo>
                  <a:pt x="2230611" y="472529"/>
                </a:lnTo>
                <a:lnTo>
                  <a:pt x="2274213" y="473249"/>
                </a:lnTo>
                <a:cubicBezTo>
                  <a:pt x="2281928" y="471182"/>
                  <a:pt x="2285784" y="470148"/>
                  <a:pt x="2285784" y="470148"/>
                </a:cubicBezTo>
                <a:close/>
                <a:moveTo>
                  <a:pt x="1429971" y="470014"/>
                </a:moveTo>
                <a:cubicBezTo>
                  <a:pt x="1429971" y="470014"/>
                  <a:pt x="1428559" y="472459"/>
                  <a:pt x="1425735" y="477351"/>
                </a:cubicBezTo>
                <a:cubicBezTo>
                  <a:pt x="1421879" y="478384"/>
                  <a:pt x="1419433" y="476972"/>
                  <a:pt x="1418399" y="473115"/>
                </a:cubicBezTo>
                <a:cubicBezTo>
                  <a:pt x="1418399" y="473115"/>
                  <a:pt x="1420328" y="472599"/>
                  <a:pt x="1424185" y="471565"/>
                </a:cubicBezTo>
                <a:cubicBezTo>
                  <a:pt x="1428042" y="470531"/>
                  <a:pt x="1429971" y="470014"/>
                  <a:pt x="1429971" y="470014"/>
                </a:cubicBezTo>
                <a:close/>
                <a:moveTo>
                  <a:pt x="3512591" y="469946"/>
                </a:moveTo>
                <a:cubicBezTo>
                  <a:pt x="3510194" y="470580"/>
                  <a:pt x="3509628" y="473296"/>
                  <a:pt x="3510896" y="478092"/>
                </a:cubicBezTo>
                <a:cubicBezTo>
                  <a:pt x="3512164" y="482887"/>
                  <a:pt x="3512798" y="485286"/>
                  <a:pt x="3512798" y="485286"/>
                </a:cubicBezTo>
                <a:cubicBezTo>
                  <a:pt x="3527187" y="481482"/>
                  <a:pt x="3528950" y="478449"/>
                  <a:pt x="3518091" y="476190"/>
                </a:cubicBezTo>
                <a:cubicBezTo>
                  <a:pt x="3516823" y="471394"/>
                  <a:pt x="3514989" y="469312"/>
                  <a:pt x="3512591" y="469946"/>
                </a:cubicBezTo>
                <a:close/>
                <a:moveTo>
                  <a:pt x="6257866" y="469154"/>
                </a:moveTo>
                <a:lnTo>
                  <a:pt x="6256469" y="469452"/>
                </a:lnTo>
                <a:lnTo>
                  <a:pt x="6258023" y="475333"/>
                </a:lnTo>
                <a:cubicBezTo>
                  <a:pt x="6262820" y="474065"/>
                  <a:pt x="6265217" y="473431"/>
                  <a:pt x="6265217" y="473431"/>
                </a:cubicBezTo>
                <a:close/>
                <a:moveTo>
                  <a:pt x="2384560" y="468486"/>
                </a:moveTo>
                <a:cubicBezTo>
                  <a:pt x="2392274" y="466418"/>
                  <a:pt x="2398577" y="466797"/>
                  <a:pt x="2403468" y="469622"/>
                </a:cubicBezTo>
                <a:lnTo>
                  <a:pt x="2416591" y="472306"/>
                </a:lnTo>
                <a:cubicBezTo>
                  <a:pt x="2424304" y="470239"/>
                  <a:pt x="2430349" y="469653"/>
                  <a:pt x="2434723" y="470548"/>
                </a:cubicBezTo>
                <a:cubicBezTo>
                  <a:pt x="2439096" y="471443"/>
                  <a:pt x="2445658" y="472786"/>
                  <a:pt x="2454406" y="474576"/>
                </a:cubicBezTo>
                <a:cubicBezTo>
                  <a:pt x="2463154" y="476366"/>
                  <a:pt x="2469973" y="478674"/>
                  <a:pt x="2474864" y="481498"/>
                </a:cubicBezTo>
                <a:cubicBezTo>
                  <a:pt x="2479755" y="484320"/>
                  <a:pt x="2485610" y="486886"/>
                  <a:pt x="2492430" y="489193"/>
                </a:cubicBezTo>
                <a:cubicBezTo>
                  <a:pt x="2499249" y="491499"/>
                  <a:pt x="2504586" y="492137"/>
                  <a:pt x="2508444" y="491103"/>
                </a:cubicBezTo>
                <a:cubicBezTo>
                  <a:pt x="2512302" y="490069"/>
                  <a:pt x="2518605" y="490448"/>
                  <a:pt x="2527353" y="492237"/>
                </a:cubicBezTo>
                <a:lnTo>
                  <a:pt x="2547811" y="499158"/>
                </a:lnTo>
                <a:cubicBezTo>
                  <a:pt x="2551669" y="498125"/>
                  <a:pt x="2553596" y="497608"/>
                  <a:pt x="2553596" y="497608"/>
                </a:cubicBezTo>
                <a:cubicBezTo>
                  <a:pt x="2552702" y="501982"/>
                  <a:pt x="2550325" y="504686"/>
                  <a:pt x="2546468" y="505720"/>
                </a:cubicBezTo>
                <a:cubicBezTo>
                  <a:pt x="2542612" y="506753"/>
                  <a:pt x="2537273" y="506116"/>
                  <a:pt x="2530453" y="503809"/>
                </a:cubicBezTo>
                <a:cubicBezTo>
                  <a:pt x="2525563" y="500985"/>
                  <a:pt x="2521189" y="500091"/>
                  <a:pt x="2517331" y="501124"/>
                </a:cubicBezTo>
                <a:lnTo>
                  <a:pt x="2445934" y="489248"/>
                </a:lnTo>
                <a:cubicBezTo>
                  <a:pt x="2461363" y="485115"/>
                  <a:pt x="2454027" y="480879"/>
                  <a:pt x="2423926" y="476542"/>
                </a:cubicBezTo>
                <a:lnTo>
                  <a:pt x="2417934" y="475315"/>
                </a:lnTo>
                <a:lnTo>
                  <a:pt x="2426137" y="480089"/>
                </a:lnTo>
                <a:cubicBezTo>
                  <a:pt x="2427405" y="484883"/>
                  <a:pt x="2425641" y="487917"/>
                  <a:pt x="2420845" y="489184"/>
                </a:cubicBezTo>
                <a:lnTo>
                  <a:pt x="2428039" y="487283"/>
                </a:lnTo>
                <a:lnTo>
                  <a:pt x="2429941" y="494476"/>
                </a:lnTo>
                <a:lnTo>
                  <a:pt x="2420759" y="493894"/>
                </a:lnTo>
                <a:lnTo>
                  <a:pt x="2413558" y="500699"/>
                </a:lnTo>
                <a:lnTo>
                  <a:pt x="2406093" y="496698"/>
                </a:lnTo>
                <a:lnTo>
                  <a:pt x="2416303" y="493613"/>
                </a:lnTo>
                <a:lnTo>
                  <a:pt x="2406456" y="492988"/>
                </a:lnTo>
                <a:lnTo>
                  <a:pt x="2404305" y="492252"/>
                </a:lnTo>
                <a:lnTo>
                  <a:pt x="2403883" y="494315"/>
                </a:lnTo>
                <a:lnTo>
                  <a:pt x="2389327" y="494559"/>
                </a:lnTo>
                <a:lnTo>
                  <a:pt x="2394625" y="500165"/>
                </a:lnTo>
                <a:cubicBezTo>
                  <a:pt x="2386980" y="502476"/>
                  <a:pt x="2380667" y="502297"/>
                  <a:pt x="2375690" y="499629"/>
                </a:cubicBezTo>
                <a:lnTo>
                  <a:pt x="2373958" y="493896"/>
                </a:lnTo>
                <a:lnTo>
                  <a:pt x="2379443" y="493484"/>
                </a:lnTo>
                <a:lnTo>
                  <a:pt x="2381874" y="481608"/>
                </a:lnTo>
                <a:lnTo>
                  <a:pt x="2389536" y="482068"/>
                </a:lnTo>
                <a:lnTo>
                  <a:pt x="2416323" y="474985"/>
                </a:lnTo>
                <a:lnTo>
                  <a:pt x="2397682" y="471172"/>
                </a:lnTo>
                <a:cubicBezTo>
                  <a:pt x="2393825" y="472205"/>
                  <a:pt x="2389968" y="473238"/>
                  <a:pt x="2386111" y="474272"/>
                </a:cubicBezTo>
                <a:cubicBezTo>
                  <a:pt x="2382254" y="475306"/>
                  <a:pt x="2380324" y="475823"/>
                  <a:pt x="2380324" y="475823"/>
                </a:cubicBezTo>
                <a:cubicBezTo>
                  <a:pt x="2380324" y="475823"/>
                  <a:pt x="2381737" y="473377"/>
                  <a:pt x="2384560" y="468486"/>
                </a:cubicBezTo>
                <a:close/>
                <a:moveTo>
                  <a:pt x="4770634" y="468321"/>
                </a:moveTo>
                <a:cubicBezTo>
                  <a:pt x="4754977" y="467328"/>
                  <a:pt x="4747783" y="469230"/>
                  <a:pt x="4749051" y="474027"/>
                </a:cubicBezTo>
                <a:cubicBezTo>
                  <a:pt x="4750319" y="478822"/>
                  <a:pt x="4753351" y="480586"/>
                  <a:pt x="4758147" y="479318"/>
                </a:cubicBezTo>
                <a:lnTo>
                  <a:pt x="4765342" y="477416"/>
                </a:lnTo>
                <a:lnTo>
                  <a:pt x="4774438" y="482709"/>
                </a:lnTo>
                <a:cubicBezTo>
                  <a:pt x="4774438" y="482709"/>
                  <a:pt x="4776202" y="479676"/>
                  <a:pt x="4779730" y="473612"/>
                </a:cubicBezTo>
                <a:cubicBezTo>
                  <a:pt x="4779730" y="473612"/>
                  <a:pt x="4778214" y="472731"/>
                  <a:pt x="4775182" y="470966"/>
                </a:cubicBezTo>
                <a:cubicBezTo>
                  <a:pt x="4772150" y="469202"/>
                  <a:pt x="4770634" y="468321"/>
                  <a:pt x="4770634" y="468321"/>
                </a:cubicBezTo>
                <a:close/>
                <a:moveTo>
                  <a:pt x="2136072" y="466855"/>
                </a:moveTo>
                <a:cubicBezTo>
                  <a:pt x="2139928" y="465821"/>
                  <a:pt x="2144303" y="466715"/>
                  <a:pt x="2149193" y="469539"/>
                </a:cubicBezTo>
                <a:lnTo>
                  <a:pt x="2137622" y="472640"/>
                </a:lnTo>
                <a:cubicBezTo>
                  <a:pt x="2132731" y="469816"/>
                  <a:pt x="2132214" y="467888"/>
                  <a:pt x="2136072" y="466855"/>
                </a:cubicBezTo>
                <a:close/>
                <a:moveTo>
                  <a:pt x="2476497" y="466775"/>
                </a:moveTo>
                <a:lnTo>
                  <a:pt x="2485593" y="472066"/>
                </a:lnTo>
                <a:cubicBezTo>
                  <a:pt x="2485593" y="472066"/>
                  <a:pt x="2483195" y="472700"/>
                  <a:pt x="2478399" y="473969"/>
                </a:cubicBezTo>
                <a:cubicBezTo>
                  <a:pt x="2473602" y="475236"/>
                  <a:pt x="2471205" y="475871"/>
                  <a:pt x="2471205" y="475871"/>
                </a:cubicBezTo>
                <a:close/>
                <a:moveTo>
                  <a:pt x="606784" y="464842"/>
                </a:moveTo>
                <a:lnTo>
                  <a:pt x="614251" y="468842"/>
                </a:lnTo>
                <a:lnTo>
                  <a:pt x="608517" y="470576"/>
                </a:lnTo>
                <a:close/>
                <a:moveTo>
                  <a:pt x="4261578" y="464356"/>
                </a:moveTo>
                <a:lnTo>
                  <a:pt x="4256287" y="473453"/>
                </a:lnTo>
                <a:cubicBezTo>
                  <a:pt x="4261083" y="472185"/>
                  <a:pt x="4263481" y="471551"/>
                  <a:pt x="4263481" y="471551"/>
                </a:cubicBezTo>
                <a:close/>
                <a:moveTo>
                  <a:pt x="3068491" y="464204"/>
                </a:moveTo>
                <a:lnTo>
                  <a:pt x="3077588" y="469496"/>
                </a:lnTo>
                <a:lnTo>
                  <a:pt x="3070393" y="471398"/>
                </a:lnTo>
                <a:cubicBezTo>
                  <a:pt x="3070393" y="471398"/>
                  <a:pt x="3069194" y="471715"/>
                  <a:pt x="3066797" y="472349"/>
                </a:cubicBezTo>
                <a:cubicBezTo>
                  <a:pt x="3064399" y="472983"/>
                  <a:pt x="3063833" y="475699"/>
                  <a:pt x="3065101" y="480495"/>
                </a:cubicBezTo>
                <a:lnTo>
                  <a:pt x="3057908" y="482397"/>
                </a:lnTo>
                <a:cubicBezTo>
                  <a:pt x="3056639" y="477601"/>
                  <a:pt x="3055371" y="472804"/>
                  <a:pt x="3054104" y="468008"/>
                </a:cubicBezTo>
                <a:close/>
                <a:moveTo>
                  <a:pt x="3099170" y="463790"/>
                </a:moveTo>
                <a:cubicBezTo>
                  <a:pt x="3105235" y="467318"/>
                  <a:pt x="3108583" y="470282"/>
                  <a:pt x="3109217" y="472679"/>
                </a:cubicBezTo>
                <a:cubicBezTo>
                  <a:pt x="3109534" y="473878"/>
                  <a:pt x="3109931" y="475378"/>
                  <a:pt x="3110406" y="477176"/>
                </a:cubicBezTo>
                <a:lnTo>
                  <a:pt x="3111119" y="479874"/>
                </a:lnTo>
                <a:cubicBezTo>
                  <a:pt x="3110485" y="477476"/>
                  <a:pt x="3108969" y="476594"/>
                  <a:pt x="3106572" y="477228"/>
                </a:cubicBezTo>
                <a:cubicBezTo>
                  <a:pt x="3104174" y="477862"/>
                  <a:pt x="3102340" y="475780"/>
                  <a:pt x="3101072" y="470985"/>
                </a:cubicBezTo>
                <a:close/>
                <a:moveTo>
                  <a:pt x="2800898" y="463753"/>
                </a:moveTo>
                <a:cubicBezTo>
                  <a:pt x="2801781" y="462237"/>
                  <a:pt x="2803737" y="462361"/>
                  <a:pt x="2806770" y="464124"/>
                </a:cubicBezTo>
                <a:cubicBezTo>
                  <a:pt x="2811566" y="462856"/>
                  <a:pt x="2814281" y="463421"/>
                  <a:pt x="2814915" y="465820"/>
                </a:cubicBezTo>
                <a:cubicBezTo>
                  <a:pt x="2815549" y="468217"/>
                  <a:pt x="2813468" y="470050"/>
                  <a:pt x="2808672" y="471318"/>
                </a:cubicBezTo>
                <a:cubicBezTo>
                  <a:pt x="2803875" y="472586"/>
                  <a:pt x="2801477" y="473220"/>
                  <a:pt x="2801477" y="473220"/>
                </a:cubicBezTo>
                <a:cubicBezTo>
                  <a:pt x="2800209" y="468424"/>
                  <a:pt x="2800016" y="465268"/>
                  <a:pt x="2800898" y="463753"/>
                </a:cubicBezTo>
                <a:close/>
                <a:moveTo>
                  <a:pt x="7596394" y="463046"/>
                </a:moveTo>
                <a:lnTo>
                  <a:pt x="7591131" y="468308"/>
                </a:lnTo>
                <a:cubicBezTo>
                  <a:pt x="7594638" y="471816"/>
                  <a:pt x="7598147" y="471815"/>
                  <a:pt x="7601655" y="468307"/>
                </a:cubicBezTo>
                <a:close/>
                <a:moveTo>
                  <a:pt x="1341217" y="462790"/>
                </a:moveTo>
                <a:cubicBezTo>
                  <a:pt x="1349965" y="464579"/>
                  <a:pt x="1354339" y="465475"/>
                  <a:pt x="1354339" y="465475"/>
                </a:cubicBezTo>
                <a:cubicBezTo>
                  <a:pt x="1363087" y="467265"/>
                  <a:pt x="1369648" y="468607"/>
                  <a:pt x="1374022" y="469503"/>
                </a:cubicBezTo>
                <a:cubicBezTo>
                  <a:pt x="1378396" y="470398"/>
                  <a:pt x="1380583" y="470845"/>
                  <a:pt x="1380583" y="470845"/>
                </a:cubicBezTo>
                <a:cubicBezTo>
                  <a:pt x="1380842" y="471809"/>
                  <a:pt x="1380520" y="472542"/>
                  <a:pt x="1379622" y="473041"/>
                </a:cubicBezTo>
                <a:cubicBezTo>
                  <a:pt x="1376922" y="474539"/>
                  <a:pt x="1369011" y="473946"/>
                  <a:pt x="1355891" y="471260"/>
                </a:cubicBezTo>
                <a:cubicBezTo>
                  <a:pt x="1347141" y="469471"/>
                  <a:pt x="1341355" y="471022"/>
                  <a:pt x="1338532" y="475912"/>
                </a:cubicBezTo>
                <a:cubicBezTo>
                  <a:pt x="1330817" y="477978"/>
                  <a:pt x="1324514" y="477601"/>
                  <a:pt x="1319623" y="474776"/>
                </a:cubicBezTo>
                <a:lnTo>
                  <a:pt x="1325411" y="473226"/>
                </a:lnTo>
                <a:cubicBezTo>
                  <a:pt x="1323342" y="465512"/>
                  <a:pt x="1328611" y="462033"/>
                  <a:pt x="1341217" y="462790"/>
                </a:cubicBezTo>
                <a:close/>
                <a:moveTo>
                  <a:pt x="3599129" y="462462"/>
                </a:moveTo>
                <a:cubicBezTo>
                  <a:pt x="3594333" y="463730"/>
                  <a:pt x="3592252" y="465563"/>
                  <a:pt x="3592886" y="467961"/>
                </a:cubicBezTo>
                <a:cubicBezTo>
                  <a:pt x="3593520" y="470359"/>
                  <a:pt x="3593837" y="471558"/>
                  <a:pt x="3593837" y="471558"/>
                </a:cubicBezTo>
                <a:close/>
                <a:moveTo>
                  <a:pt x="5346339" y="462360"/>
                </a:moveTo>
                <a:cubicBezTo>
                  <a:pt x="5347607" y="467156"/>
                  <a:pt x="5349440" y="469237"/>
                  <a:pt x="5351838" y="468604"/>
                </a:cubicBezTo>
                <a:cubicBezTo>
                  <a:pt x="5354236" y="467969"/>
                  <a:pt x="5358468" y="469416"/>
                  <a:pt x="5364531" y="472944"/>
                </a:cubicBezTo>
                <a:lnTo>
                  <a:pt x="5395210" y="472531"/>
                </a:lnTo>
                <a:lnTo>
                  <a:pt x="5425889" y="472117"/>
                </a:lnTo>
                <a:close/>
                <a:moveTo>
                  <a:pt x="6015982" y="462353"/>
                </a:moveTo>
                <a:cubicBezTo>
                  <a:pt x="6020778" y="461085"/>
                  <a:pt x="6023811" y="462849"/>
                  <a:pt x="6025079" y="467645"/>
                </a:cubicBezTo>
                <a:lnTo>
                  <a:pt x="6017884" y="469547"/>
                </a:lnTo>
                <a:close/>
                <a:moveTo>
                  <a:pt x="5696500" y="462149"/>
                </a:moveTo>
                <a:cubicBezTo>
                  <a:pt x="5698898" y="461515"/>
                  <a:pt x="5700731" y="463597"/>
                  <a:pt x="5701999" y="468393"/>
                </a:cubicBezTo>
                <a:cubicBezTo>
                  <a:pt x="5702633" y="470791"/>
                  <a:pt x="5702351" y="472148"/>
                  <a:pt x="5701152" y="472465"/>
                </a:cubicBezTo>
                <a:cubicBezTo>
                  <a:pt x="5699953" y="472782"/>
                  <a:pt x="5697837" y="472059"/>
                  <a:pt x="5694805" y="470295"/>
                </a:cubicBezTo>
                <a:cubicBezTo>
                  <a:pt x="5693537" y="465499"/>
                  <a:pt x="5694102" y="462783"/>
                  <a:pt x="5696500" y="462149"/>
                </a:cubicBezTo>
                <a:close/>
                <a:moveTo>
                  <a:pt x="4183930" y="461794"/>
                </a:moveTo>
                <a:lnTo>
                  <a:pt x="4185832" y="468989"/>
                </a:lnTo>
                <a:lnTo>
                  <a:pt x="4193026" y="467087"/>
                </a:lnTo>
                <a:cubicBezTo>
                  <a:pt x="4191758" y="462290"/>
                  <a:pt x="4188726" y="460526"/>
                  <a:pt x="4183930" y="461794"/>
                </a:cubicBezTo>
                <a:close/>
                <a:moveTo>
                  <a:pt x="38588" y="461455"/>
                </a:moveTo>
                <a:cubicBezTo>
                  <a:pt x="46818" y="461317"/>
                  <a:pt x="53380" y="462659"/>
                  <a:pt x="58271" y="465482"/>
                </a:cubicBezTo>
                <a:lnTo>
                  <a:pt x="82965" y="465067"/>
                </a:lnTo>
                <a:lnTo>
                  <a:pt x="96087" y="467753"/>
                </a:lnTo>
                <a:cubicBezTo>
                  <a:pt x="100979" y="470576"/>
                  <a:pt x="107279" y="470954"/>
                  <a:pt x="114994" y="468887"/>
                </a:cubicBezTo>
                <a:cubicBezTo>
                  <a:pt x="126567" y="465787"/>
                  <a:pt x="135503" y="464426"/>
                  <a:pt x="141806" y="464804"/>
                </a:cubicBezTo>
                <a:cubicBezTo>
                  <a:pt x="148109" y="465182"/>
                  <a:pt x="157304" y="464785"/>
                  <a:pt x="169393" y="463613"/>
                </a:cubicBezTo>
                <a:cubicBezTo>
                  <a:pt x="181482" y="462441"/>
                  <a:pt x="189971" y="463267"/>
                  <a:pt x="194862" y="466091"/>
                </a:cubicBezTo>
                <a:cubicBezTo>
                  <a:pt x="198720" y="465058"/>
                  <a:pt x="203799" y="464729"/>
                  <a:pt x="210103" y="465108"/>
                </a:cubicBezTo>
                <a:cubicBezTo>
                  <a:pt x="216405" y="465487"/>
                  <a:pt x="219556" y="465675"/>
                  <a:pt x="219556" y="465675"/>
                </a:cubicBezTo>
                <a:lnTo>
                  <a:pt x="264708" y="472181"/>
                </a:lnTo>
                <a:cubicBezTo>
                  <a:pt x="260851" y="473214"/>
                  <a:pt x="261368" y="475143"/>
                  <a:pt x="266259" y="477968"/>
                </a:cubicBezTo>
                <a:lnTo>
                  <a:pt x="260473" y="479518"/>
                </a:lnTo>
                <a:lnTo>
                  <a:pt x="254687" y="481068"/>
                </a:lnTo>
                <a:lnTo>
                  <a:pt x="256237" y="486853"/>
                </a:lnTo>
                <a:lnTo>
                  <a:pt x="250452" y="488403"/>
                </a:lnTo>
                <a:cubicBezTo>
                  <a:pt x="245561" y="485580"/>
                  <a:pt x="243116" y="484168"/>
                  <a:pt x="243116" y="484168"/>
                </a:cubicBezTo>
                <a:cubicBezTo>
                  <a:pt x="240291" y="489058"/>
                  <a:pt x="235728" y="491315"/>
                  <a:pt x="229426" y="490937"/>
                </a:cubicBezTo>
                <a:cubicBezTo>
                  <a:pt x="223122" y="490558"/>
                  <a:pt x="214892" y="490697"/>
                  <a:pt x="204731" y="491352"/>
                </a:cubicBezTo>
                <a:cubicBezTo>
                  <a:pt x="194572" y="492007"/>
                  <a:pt x="187046" y="490923"/>
                  <a:pt x="182156" y="488100"/>
                </a:cubicBezTo>
                <a:cubicBezTo>
                  <a:pt x="186013" y="487066"/>
                  <a:pt x="187942" y="486549"/>
                  <a:pt x="187942" y="486549"/>
                </a:cubicBezTo>
                <a:cubicBezTo>
                  <a:pt x="186909" y="482692"/>
                  <a:pt x="186392" y="480763"/>
                  <a:pt x="186392" y="480763"/>
                </a:cubicBezTo>
                <a:lnTo>
                  <a:pt x="182156" y="488100"/>
                </a:lnTo>
                <a:cubicBezTo>
                  <a:pt x="169550" y="487344"/>
                  <a:pt x="161321" y="487480"/>
                  <a:pt x="157462" y="488515"/>
                </a:cubicBezTo>
                <a:lnTo>
                  <a:pt x="121196" y="492030"/>
                </a:lnTo>
                <a:lnTo>
                  <a:pt x="96504" y="492446"/>
                </a:lnTo>
                <a:cubicBezTo>
                  <a:pt x="99326" y="487556"/>
                  <a:pt x="97777" y="481770"/>
                  <a:pt x="91851" y="475088"/>
                </a:cubicBezTo>
                <a:lnTo>
                  <a:pt x="78730" y="472404"/>
                </a:lnTo>
                <a:cubicBezTo>
                  <a:pt x="77696" y="468546"/>
                  <a:pt x="75766" y="469063"/>
                  <a:pt x="72944" y="473954"/>
                </a:cubicBezTo>
                <a:cubicBezTo>
                  <a:pt x="70120" y="478844"/>
                  <a:pt x="66263" y="479877"/>
                  <a:pt x="61372" y="477055"/>
                </a:cubicBezTo>
                <a:cubicBezTo>
                  <a:pt x="60338" y="473197"/>
                  <a:pt x="58857" y="471527"/>
                  <a:pt x="56929" y="472044"/>
                </a:cubicBezTo>
                <a:cubicBezTo>
                  <a:pt x="54999" y="472560"/>
                  <a:pt x="54036" y="472819"/>
                  <a:pt x="54036" y="472819"/>
                </a:cubicBezTo>
                <a:cubicBezTo>
                  <a:pt x="54036" y="472819"/>
                  <a:pt x="52106" y="473335"/>
                  <a:pt x="48249" y="474370"/>
                </a:cubicBezTo>
                <a:lnTo>
                  <a:pt x="0" y="475181"/>
                </a:lnTo>
                <a:lnTo>
                  <a:pt x="0" y="465594"/>
                </a:lnTo>
                <a:lnTo>
                  <a:pt x="13895" y="461871"/>
                </a:lnTo>
                <a:cubicBezTo>
                  <a:pt x="22125" y="461732"/>
                  <a:pt x="30358" y="461592"/>
                  <a:pt x="38588" y="461455"/>
                </a:cubicBezTo>
                <a:close/>
                <a:moveTo>
                  <a:pt x="2821158" y="460320"/>
                </a:moveTo>
                <a:cubicBezTo>
                  <a:pt x="2821158" y="460320"/>
                  <a:pt x="2824191" y="462085"/>
                  <a:pt x="2830255" y="465612"/>
                </a:cubicBezTo>
                <a:lnTo>
                  <a:pt x="2823060" y="467514"/>
                </a:lnTo>
                <a:close/>
                <a:moveTo>
                  <a:pt x="2072011" y="459214"/>
                </a:moveTo>
                <a:cubicBezTo>
                  <a:pt x="2075869" y="458180"/>
                  <a:pt x="2080242" y="459075"/>
                  <a:pt x="2085133" y="461900"/>
                </a:cubicBezTo>
                <a:cubicBezTo>
                  <a:pt x="2093881" y="463688"/>
                  <a:pt x="2098513" y="465548"/>
                  <a:pt x="2099030" y="467478"/>
                </a:cubicBezTo>
                <a:cubicBezTo>
                  <a:pt x="2099548" y="469406"/>
                  <a:pt x="2098841" y="470628"/>
                  <a:pt x="2096913" y="471145"/>
                </a:cubicBezTo>
                <a:cubicBezTo>
                  <a:pt x="2094984" y="471662"/>
                  <a:pt x="2092796" y="471214"/>
                  <a:pt x="2090351" y="469803"/>
                </a:cubicBezTo>
                <a:cubicBezTo>
                  <a:pt x="2087905" y="468391"/>
                  <a:pt x="2084755" y="468202"/>
                  <a:pt x="2080897" y="469235"/>
                </a:cubicBezTo>
                <a:lnTo>
                  <a:pt x="2069326" y="472336"/>
                </a:lnTo>
                <a:lnTo>
                  <a:pt x="2061989" y="468100"/>
                </a:lnTo>
                <a:cubicBezTo>
                  <a:pt x="2065847" y="467067"/>
                  <a:pt x="2067259" y="464621"/>
                  <a:pt x="2066225" y="460764"/>
                </a:cubicBezTo>
                <a:close/>
                <a:moveTo>
                  <a:pt x="2502811" y="458505"/>
                </a:moveTo>
                <a:lnTo>
                  <a:pt x="2509373" y="459848"/>
                </a:lnTo>
                <a:cubicBezTo>
                  <a:pt x="2511301" y="459331"/>
                  <a:pt x="2516638" y="459968"/>
                  <a:pt x="2525388" y="461758"/>
                </a:cubicBezTo>
                <a:cubicBezTo>
                  <a:pt x="2534135" y="463548"/>
                  <a:pt x="2538509" y="464444"/>
                  <a:pt x="2538509" y="464444"/>
                </a:cubicBezTo>
                <a:lnTo>
                  <a:pt x="2521151" y="469095"/>
                </a:lnTo>
                <a:close/>
                <a:moveTo>
                  <a:pt x="6674929" y="458420"/>
                </a:moveTo>
                <a:lnTo>
                  <a:pt x="6669658" y="463692"/>
                </a:lnTo>
                <a:lnTo>
                  <a:pt x="6677705" y="464202"/>
                </a:lnTo>
                <a:lnTo>
                  <a:pt x="6675842" y="458610"/>
                </a:lnTo>
                <a:close/>
                <a:moveTo>
                  <a:pt x="6229878" y="456310"/>
                </a:moveTo>
                <a:cubicBezTo>
                  <a:pt x="6238100" y="455912"/>
                  <a:pt x="6240878" y="458201"/>
                  <a:pt x="6238212" y="463178"/>
                </a:cubicBezTo>
                <a:lnTo>
                  <a:pt x="6232478" y="464912"/>
                </a:lnTo>
                <a:cubicBezTo>
                  <a:pt x="6231321" y="461089"/>
                  <a:pt x="6228832" y="459755"/>
                  <a:pt x="6225011" y="460911"/>
                </a:cubicBezTo>
                <a:lnTo>
                  <a:pt x="6219276" y="462644"/>
                </a:lnTo>
                <a:cubicBezTo>
                  <a:pt x="6218700" y="460733"/>
                  <a:pt x="6219294" y="459249"/>
                  <a:pt x="6221060" y="458194"/>
                </a:cubicBezTo>
                <a:cubicBezTo>
                  <a:pt x="6222828" y="457139"/>
                  <a:pt x="6225767" y="456510"/>
                  <a:pt x="6229878" y="456310"/>
                </a:cubicBezTo>
                <a:close/>
                <a:moveTo>
                  <a:pt x="2896904" y="455689"/>
                </a:moveTo>
                <a:lnTo>
                  <a:pt x="2945776" y="465859"/>
                </a:lnTo>
                <a:lnTo>
                  <a:pt x="2907903" y="468175"/>
                </a:lnTo>
                <a:cubicBezTo>
                  <a:pt x="2907903" y="468175"/>
                  <a:pt x="2904622" y="470325"/>
                  <a:pt x="2898063" y="474625"/>
                </a:cubicBezTo>
                <a:cubicBezTo>
                  <a:pt x="2891502" y="478926"/>
                  <a:pt x="2887588" y="478677"/>
                  <a:pt x="2886320" y="473881"/>
                </a:cubicBezTo>
                <a:cubicBezTo>
                  <a:pt x="2886320" y="473881"/>
                  <a:pt x="2886004" y="472683"/>
                  <a:pt x="2885369" y="470284"/>
                </a:cubicBezTo>
                <a:cubicBezTo>
                  <a:pt x="2884735" y="467885"/>
                  <a:pt x="2884418" y="466686"/>
                  <a:pt x="2884418" y="466686"/>
                </a:cubicBezTo>
                <a:cubicBezTo>
                  <a:pt x="2879621" y="467955"/>
                  <a:pt x="2877224" y="468589"/>
                  <a:pt x="2877224" y="468589"/>
                </a:cubicBezTo>
                <a:cubicBezTo>
                  <a:pt x="2872427" y="469857"/>
                  <a:pt x="2869396" y="468093"/>
                  <a:pt x="2868128" y="463297"/>
                </a:cubicBezTo>
                <a:lnTo>
                  <a:pt x="2875322" y="461395"/>
                </a:lnTo>
                <a:lnTo>
                  <a:pt x="2889710" y="457591"/>
                </a:lnTo>
                <a:close/>
                <a:moveTo>
                  <a:pt x="5313758" y="455580"/>
                </a:moveTo>
                <a:lnTo>
                  <a:pt x="5306563" y="457482"/>
                </a:lnTo>
                <a:cubicBezTo>
                  <a:pt x="5312627" y="461009"/>
                  <a:pt x="5315660" y="462774"/>
                  <a:pt x="5315660" y="462774"/>
                </a:cubicBezTo>
                <a:lnTo>
                  <a:pt x="5331951" y="466164"/>
                </a:lnTo>
                <a:lnTo>
                  <a:pt x="5330049" y="458970"/>
                </a:lnTo>
                <a:cubicBezTo>
                  <a:pt x="5323985" y="455442"/>
                  <a:pt x="5318554" y="454312"/>
                  <a:pt x="5313758" y="455580"/>
                </a:cubicBezTo>
                <a:close/>
                <a:moveTo>
                  <a:pt x="2114063" y="454148"/>
                </a:moveTo>
                <a:cubicBezTo>
                  <a:pt x="2114063" y="454148"/>
                  <a:pt x="2116507" y="455559"/>
                  <a:pt x="2121399" y="458384"/>
                </a:cubicBezTo>
                <a:lnTo>
                  <a:pt x="2159214" y="460654"/>
                </a:lnTo>
                <a:cubicBezTo>
                  <a:pt x="2157803" y="463097"/>
                  <a:pt x="2156374" y="464515"/>
                  <a:pt x="2154927" y="464902"/>
                </a:cubicBezTo>
                <a:cubicBezTo>
                  <a:pt x="2153481" y="465290"/>
                  <a:pt x="2152017" y="464648"/>
                  <a:pt x="2150536" y="462979"/>
                </a:cubicBezTo>
                <a:cubicBezTo>
                  <a:pt x="2147573" y="459638"/>
                  <a:pt x="2145387" y="459190"/>
                  <a:pt x="2143974" y="461635"/>
                </a:cubicBezTo>
                <a:cubicBezTo>
                  <a:pt x="2142563" y="464081"/>
                  <a:pt x="2140635" y="464599"/>
                  <a:pt x="2138188" y="463186"/>
                </a:cubicBezTo>
                <a:cubicBezTo>
                  <a:pt x="2135743" y="461774"/>
                  <a:pt x="2132592" y="461585"/>
                  <a:pt x="2128735" y="462618"/>
                </a:cubicBezTo>
                <a:cubicBezTo>
                  <a:pt x="2116129" y="461863"/>
                  <a:pt x="2110344" y="463413"/>
                  <a:pt x="2111377" y="467269"/>
                </a:cubicBezTo>
                <a:close/>
                <a:moveTo>
                  <a:pt x="2461326" y="454118"/>
                </a:moveTo>
                <a:lnTo>
                  <a:pt x="2468663" y="458353"/>
                </a:lnTo>
                <a:cubicBezTo>
                  <a:pt x="2469697" y="462211"/>
                  <a:pt x="2470212" y="464139"/>
                  <a:pt x="2470212" y="464139"/>
                </a:cubicBezTo>
                <a:lnTo>
                  <a:pt x="2457090" y="461454"/>
                </a:lnTo>
                <a:lnTo>
                  <a:pt x="2449754" y="457219"/>
                </a:lnTo>
                <a:cubicBezTo>
                  <a:pt x="2453612" y="456186"/>
                  <a:pt x="2457469" y="455152"/>
                  <a:pt x="2461326" y="454118"/>
                </a:cubicBezTo>
                <a:close/>
                <a:moveTo>
                  <a:pt x="2411334" y="453213"/>
                </a:moveTo>
                <a:cubicBezTo>
                  <a:pt x="2411968" y="455612"/>
                  <a:pt x="2411687" y="456970"/>
                  <a:pt x="2410488" y="457287"/>
                </a:cubicBezTo>
                <a:cubicBezTo>
                  <a:pt x="2409288" y="457604"/>
                  <a:pt x="2407172" y="456880"/>
                  <a:pt x="2404141" y="455116"/>
                </a:cubicBezTo>
                <a:close/>
                <a:moveTo>
                  <a:pt x="3750621" y="453199"/>
                </a:moveTo>
                <a:lnTo>
                  <a:pt x="3738134" y="464197"/>
                </a:lnTo>
                <a:lnTo>
                  <a:pt x="3745329" y="462295"/>
                </a:lnTo>
                <a:close/>
                <a:moveTo>
                  <a:pt x="1723253" y="452783"/>
                </a:moveTo>
                <a:cubicBezTo>
                  <a:pt x="1732054" y="454294"/>
                  <a:pt x="1736454" y="455052"/>
                  <a:pt x="1736454" y="455052"/>
                </a:cubicBezTo>
                <a:lnTo>
                  <a:pt x="1743920" y="459052"/>
                </a:lnTo>
                <a:cubicBezTo>
                  <a:pt x="1747743" y="457896"/>
                  <a:pt x="1754721" y="456829"/>
                  <a:pt x="1764855" y="455852"/>
                </a:cubicBezTo>
                <a:cubicBezTo>
                  <a:pt x="1774989" y="454876"/>
                  <a:pt x="1784456" y="455143"/>
                  <a:pt x="1793258" y="456655"/>
                </a:cubicBezTo>
                <a:cubicBezTo>
                  <a:pt x="1802058" y="458167"/>
                  <a:pt x="1805791" y="460167"/>
                  <a:pt x="1804458" y="462656"/>
                </a:cubicBezTo>
                <a:cubicBezTo>
                  <a:pt x="1803124" y="465144"/>
                  <a:pt x="1798057" y="465633"/>
                  <a:pt x="1789257" y="464121"/>
                </a:cubicBezTo>
                <a:cubicBezTo>
                  <a:pt x="1785434" y="465277"/>
                  <a:pt x="1781034" y="464521"/>
                  <a:pt x="1776056" y="461854"/>
                </a:cubicBezTo>
                <a:cubicBezTo>
                  <a:pt x="1771079" y="459186"/>
                  <a:pt x="1769167" y="459765"/>
                  <a:pt x="1770322" y="463587"/>
                </a:cubicBezTo>
                <a:cubicBezTo>
                  <a:pt x="1770322" y="463587"/>
                  <a:pt x="1766211" y="463786"/>
                  <a:pt x="1757988" y="464186"/>
                </a:cubicBezTo>
                <a:cubicBezTo>
                  <a:pt x="1749765" y="464586"/>
                  <a:pt x="1741543" y="464985"/>
                  <a:pt x="1733319" y="465386"/>
                </a:cubicBezTo>
                <a:cubicBezTo>
                  <a:pt x="1725097" y="465784"/>
                  <a:pt x="1720409" y="464073"/>
                  <a:pt x="1719252" y="460251"/>
                </a:cubicBezTo>
                <a:cubicBezTo>
                  <a:pt x="1719252" y="460251"/>
                  <a:pt x="1717341" y="460828"/>
                  <a:pt x="1713518" y="461984"/>
                </a:cubicBezTo>
                <a:cubicBezTo>
                  <a:pt x="1709697" y="463139"/>
                  <a:pt x="1705873" y="464294"/>
                  <a:pt x="1702051" y="465450"/>
                </a:cubicBezTo>
                <a:cubicBezTo>
                  <a:pt x="1693250" y="463938"/>
                  <a:pt x="1686939" y="463759"/>
                  <a:pt x="1683116" y="464915"/>
                </a:cubicBezTo>
                <a:cubicBezTo>
                  <a:pt x="1685783" y="459937"/>
                  <a:pt x="1687117" y="457448"/>
                  <a:pt x="1687117" y="457448"/>
                </a:cubicBezTo>
                <a:lnTo>
                  <a:pt x="1692851" y="455715"/>
                </a:lnTo>
                <a:cubicBezTo>
                  <a:pt x="1705474" y="456070"/>
                  <a:pt x="1715608" y="455095"/>
                  <a:pt x="1723253" y="452783"/>
                </a:cubicBezTo>
                <a:close/>
                <a:moveTo>
                  <a:pt x="5528510" y="452683"/>
                </a:moveTo>
                <a:cubicBezTo>
                  <a:pt x="5526747" y="455715"/>
                  <a:pt x="5525265" y="457389"/>
                  <a:pt x="5524065" y="457707"/>
                </a:cubicBezTo>
                <a:cubicBezTo>
                  <a:pt x="5522867" y="458024"/>
                  <a:pt x="5521950" y="456983"/>
                  <a:pt x="5521316" y="454585"/>
                </a:cubicBezTo>
                <a:close/>
                <a:moveTo>
                  <a:pt x="7627965" y="452521"/>
                </a:moveTo>
                <a:lnTo>
                  <a:pt x="7622702" y="457784"/>
                </a:lnTo>
                <a:cubicBezTo>
                  <a:pt x="7626210" y="461291"/>
                  <a:pt x="7631473" y="459537"/>
                  <a:pt x="7638489" y="452522"/>
                </a:cubicBezTo>
                <a:close/>
                <a:moveTo>
                  <a:pt x="1641781" y="452377"/>
                </a:moveTo>
                <a:lnTo>
                  <a:pt x="1673917" y="455179"/>
                </a:lnTo>
                <a:cubicBezTo>
                  <a:pt x="1675072" y="459002"/>
                  <a:pt x="1669338" y="460735"/>
                  <a:pt x="1656716" y="460379"/>
                </a:cubicBezTo>
                <a:close/>
                <a:moveTo>
                  <a:pt x="1541375" y="451439"/>
                </a:moveTo>
                <a:lnTo>
                  <a:pt x="1543108" y="457171"/>
                </a:lnTo>
                <a:lnTo>
                  <a:pt x="1529907" y="454905"/>
                </a:lnTo>
                <a:close/>
                <a:moveTo>
                  <a:pt x="3700055" y="451173"/>
                </a:moveTo>
                <a:cubicBezTo>
                  <a:pt x="3697657" y="451807"/>
                  <a:pt x="3697092" y="454523"/>
                  <a:pt x="3698360" y="459318"/>
                </a:cubicBezTo>
                <a:cubicBezTo>
                  <a:pt x="3698360" y="459318"/>
                  <a:pt x="3700758" y="458684"/>
                  <a:pt x="3705554" y="457416"/>
                </a:cubicBezTo>
                <a:cubicBezTo>
                  <a:pt x="3705554" y="457416"/>
                  <a:pt x="3706753" y="457099"/>
                  <a:pt x="3709152" y="456465"/>
                </a:cubicBezTo>
                <a:cubicBezTo>
                  <a:pt x="3711549" y="455831"/>
                  <a:pt x="3713382" y="457913"/>
                  <a:pt x="3714650" y="462709"/>
                </a:cubicBezTo>
                <a:cubicBezTo>
                  <a:pt x="3714650" y="462709"/>
                  <a:pt x="3715850" y="462392"/>
                  <a:pt x="3718248" y="461758"/>
                </a:cubicBezTo>
                <a:cubicBezTo>
                  <a:pt x="3720645" y="461124"/>
                  <a:pt x="3718812" y="459042"/>
                  <a:pt x="3712748" y="455514"/>
                </a:cubicBezTo>
                <a:cubicBezTo>
                  <a:pt x="3706684" y="451987"/>
                  <a:pt x="3702454" y="450539"/>
                  <a:pt x="3700055" y="451173"/>
                </a:cubicBezTo>
                <a:close/>
                <a:moveTo>
                  <a:pt x="3472610" y="449729"/>
                </a:moveTo>
                <a:cubicBezTo>
                  <a:pt x="3473878" y="454524"/>
                  <a:pt x="3473312" y="457240"/>
                  <a:pt x="3470914" y="457874"/>
                </a:cubicBezTo>
                <a:cubicBezTo>
                  <a:pt x="3468517" y="458508"/>
                  <a:pt x="3466683" y="456426"/>
                  <a:pt x="3465416" y="451631"/>
                </a:cubicBezTo>
                <a:cubicBezTo>
                  <a:pt x="3465416" y="451631"/>
                  <a:pt x="3467814" y="450997"/>
                  <a:pt x="3472610" y="449729"/>
                </a:cubicBezTo>
                <a:close/>
                <a:moveTo>
                  <a:pt x="2337283" y="449700"/>
                </a:moveTo>
                <a:cubicBezTo>
                  <a:pt x="2339682" y="449066"/>
                  <a:pt x="2341515" y="451146"/>
                  <a:pt x="2342783" y="455943"/>
                </a:cubicBezTo>
                <a:lnTo>
                  <a:pt x="2328394" y="459747"/>
                </a:lnTo>
                <a:lnTo>
                  <a:pt x="2326492" y="452553"/>
                </a:lnTo>
                <a:cubicBezTo>
                  <a:pt x="2331289" y="451285"/>
                  <a:pt x="2334886" y="450334"/>
                  <a:pt x="2337283" y="449700"/>
                </a:cubicBezTo>
                <a:close/>
                <a:moveTo>
                  <a:pt x="2048481" y="449083"/>
                </a:moveTo>
                <a:lnTo>
                  <a:pt x="2050383" y="456277"/>
                </a:lnTo>
                <a:lnTo>
                  <a:pt x="2043187" y="458179"/>
                </a:lnTo>
                <a:close/>
                <a:moveTo>
                  <a:pt x="5165655" y="448552"/>
                </a:moveTo>
                <a:lnTo>
                  <a:pt x="5120589" y="452770"/>
                </a:lnTo>
                <a:lnTo>
                  <a:pt x="5089909" y="453184"/>
                </a:lnTo>
                <a:cubicBezTo>
                  <a:pt x="5091177" y="457980"/>
                  <a:pt x="5096924" y="460309"/>
                  <a:pt x="5107151" y="460171"/>
                </a:cubicBezTo>
                <a:cubicBezTo>
                  <a:pt x="5117377" y="460033"/>
                  <a:pt x="5124888" y="459330"/>
                  <a:pt x="5129684" y="458062"/>
                </a:cubicBezTo>
                <a:cubicBezTo>
                  <a:pt x="5129684" y="458062"/>
                  <a:pt x="5132083" y="457428"/>
                  <a:pt x="5136879" y="456160"/>
                </a:cubicBezTo>
                <a:cubicBezTo>
                  <a:pt x="5141674" y="454892"/>
                  <a:pt x="5144707" y="456657"/>
                  <a:pt x="5145975" y="461453"/>
                </a:cubicBezTo>
                <a:lnTo>
                  <a:pt x="5176654" y="461039"/>
                </a:lnTo>
                <a:cubicBezTo>
                  <a:pt x="5181450" y="459771"/>
                  <a:pt x="5183848" y="459137"/>
                  <a:pt x="5183848" y="459137"/>
                </a:cubicBezTo>
                <a:cubicBezTo>
                  <a:pt x="5183848" y="459137"/>
                  <a:pt x="5185364" y="460019"/>
                  <a:pt x="5188396" y="461783"/>
                </a:cubicBezTo>
                <a:cubicBezTo>
                  <a:pt x="5191428" y="463547"/>
                  <a:pt x="5195342" y="463795"/>
                  <a:pt x="5200139" y="462527"/>
                </a:cubicBezTo>
                <a:cubicBezTo>
                  <a:pt x="5204935" y="461259"/>
                  <a:pt x="5207333" y="460625"/>
                  <a:pt x="5207333" y="460625"/>
                </a:cubicBezTo>
                <a:cubicBezTo>
                  <a:pt x="5207333" y="460625"/>
                  <a:pt x="5212763" y="461755"/>
                  <a:pt x="5223623" y="464016"/>
                </a:cubicBezTo>
                <a:lnTo>
                  <a:pt x="5225525" y="471209"/>
                </a:lnTo>
                <a:lnTo>
                  <a:pt x="5239914" y="467405"/>
                </a:lnTo>
                <a:lnTo>
                  <a:pt x="5270592" y="466992"/>
                </a:lnTo>
                <a:cubicBezTo>
                  <a:pt x="5274507" y="467240"/>
                  <a:pt x="5277553" y="467236"/>
                  <a:pt x="5279730" y="466981"/>
                </a:cubicBezTo>
                <a:lnTo>
                  <a:pt x="5277980" y="462845"/>
                </a:lnTo>
                <a:lnTo>
                  <a:pt x="5273752" y="460580"/>
                </a:lnTo>
                <a:lnTo>
                  <a:pt x="5276650" y="459705"/>
                </a:lnTo>
                <a:lnTo>
                  <a:pt x="5275885" y="457895"/>
                </a:lnTo>
                <a:lnTo>
                  <a:pt x="5266788" y="452604"/>
                </a:lnTo>
                <a:lnTo>
                  <a:pt x="5273983" y="450701"/>
                </a:lnTo>
                <a:lnTo>
                  <a:pt x="5281177" y="448799"/>
                </a:lnTo>
                <a:lnTo>
                  <a:pt x="5228915" y="454919"/>
                </a:lnTo>
                <a:cubicBezTo>
                  <a:pt x="5225388" y="460983"/>
                  <a:pt x="5217876" y="461686"/>
                  <a:pt x="5206382" y="457028"/>
                </a:cubicBezTo>
                <a:cubicBezTo>
                  <a:pt x="5194887" y="452370"/>
                  <a:pt x="5189140" y="450041"/>
                  <a:pt x="5189140" y="450041"/>
                </a:cubicBezTo>
                <a:cubicBezTo>
                  <a:pt x="5184345" y="451309"/>
                  <a:pt x="5181946" y="451943"/>
                  <a:pt x="5181946" y="451943"/>
                </a:cubicBezTo>
                <a:cubicBezTo>
                  <a:pt x="5177150" y="453211"/>
                  <a:pt x="5173237" y="452963"/>
                  <a:pt x="5170204" y="451199"/>
                </a:cubicBezTo>
                <a:cubicBezTo>
                  <a:pt x="5167171" y="449434"/>
                  <a:pt x="5165655" y="448552"/>
                  <a:pt x="5165655" y="448552"/>
                </a:cubicBezTo>
                <a:close/>
                <a:moveTo>
                  <a:pt x="2225360" y="448502"/>
                </a:moveTo>
                <a:cubicBezTo>
                  <a:pt x="2230155" y="447233"/>
                  <a:pt x="2231989" y="449316"/>
                  <a:pt x="2230859" y="454746"/>
                </a:cubicBezTo>
                <a:cubicBezTo>
                  <a:pt x="2230294" y="457461"/>
                  <a:pt x="2229712" y="458896"/>
                  <a:pt x="2229112" y="459056"/>
                </a:cubicBezTo>
                <a:cubicBezTo>
                  <a:pt x="2228513" y="459213"/>
                  <a:pt x="2227896" y="458095"/>
                  <a:pt x="2227262" y="455697"/>
                </a:cubicBezTo>
                <a:cubicBezTo>
                  <a:pt x="2222466" y="456965"/>
                  <a:pt x="2221832" y="454566"/>
                  <a:pt x="2225360" y="448502"/>
                </a:cubicBezTo>
                <a:close/>
                <a:moveTo>
                  <a:pt x="5519414" y="447391"/>
                </a:moveTo>
                <a:cubicBezTo>
                  <a:pt x="5520682" y="452187"/>
                  <a:pt x="5520117" y="454902"/>
                  <a:pt x="5517719" y="455536"/>
                </a:cubicBezTo>
                <a:cubicBezTo>
                  <a:pt x="5515320" y="456170"/>
                  <a:pt x="5511724" y="457121"/>
                  <a:pt x="5506928" y="458389"/>
                </a:cubicBezTo>
                <a:lnTo>
                  <a:pt x="5512219" y="449293"/>
                </a:lnTo>
                <a:cubicBezTo>
                  <a:pt x="5517016" y="448025"/>
                  <a:pt x="5519414" y="447391"/>
                  <a:pt x="5519414" y="447391"/>
                </a:cubicBezTo>
                <a:close/>
                <a:moveTo>
                  <a:pt x="3201792" y="444357"/>
                </a:moveTo>
                <a:cubicBezTo>
                  <a:pt x="3207856" y="447884"/>
                  <a:pt x="3208490" y="450283"/>
                  <a:pt x="3203694" y="451551"/>
                </a:cubicBezTo>
                <a:cubicBezTo>
                  <a:pt x="3201613" y="453383"/>
                  <a:pt x="3199713" y="454688"/>
                  <a:pt x="3197993" y="455463"/>
                </a:cubicBezTo>
                <a:cubicBezTo>
                  <a:pt x="3192835" y="457789"/>
                  <a:pt x="3189305" y="455355"/>
                  <a:pt x="3187403" y="448161"/>
                </a:cubicBezTo>
                <a:cubicBezTo>
                  <a:pt x="3186135" y="443365"/>
                  <a:pt x="3190931" y="442097"/>
                  <a:pt x="3201792" y="444357"/>
                </a:cubicBezTo>
                <a:close/>
                <a:moveTo>
                  <a:pt x="6534046" y="443109"/>
                </a:moveTo>
                <a:lnTo>
                  <a:pt x="6528234" y="447261"/>
                </a:lnTo>
                <a:cubicBezTo>
                  <a:pt x="6503679" y="457783"/>
                  <a:pt x="6490524" y="465676"/>
                  <a:pt x="6488771" y="470938"/>
                </a:cubicBezTo>
                <a:lnTo>
                  <a:pt x="6490964" y="475325"/>
                </a:lnTo>
                <a:lnTo>
                  <a:pt x="6496261" y="473924"/>
                </a:lnTo>
                <a:lnTo>
                  <a:pt x="6492097" y="477593"/>
                </a:lnTo>
                <a:lnTo>
                  <a:pt x="6494031" y="481462"/>
                </a:lnTo>
                <a:lnTo>
                  <a:pt x="6501007" y="493089"/>
                </a:lnTo>
                <a:lnTo>
                  <a:pt x="6505628" y="493382"/>
                </a:lnTo>
                <a:lnTo>
                  <a:pt x="6509818" y="491985"/>
                </a:lnTo>
                <a:cubicBezTo>
                  <a:pt x="6515079" y="490231"/>
                  <a:pt x="6519463" y="487601"/>
                  <a:pt x="6522972" y="484093"/>
                </a:cubicBezTo>
                <a:lnTo>
                  <a:pt x="6528322" y="478743"/>
                </a:lnTo>
                <a:lnTo>
                  <a:pt x="6526939" y="473510"/>
                </a:lnTo>
                <a:cubicBezTo>
                  <a:pt x="6526939" y="473510"/>
                  <a:pt x="6529338" y="472876"/>
                  <a:pt x="6534134" y="471608"/>
                </a:cubicBezTo>
                <a:lnTo>
                  <a:pt x="6534410" y="472654"/>
                </a:lnTo>
                <a:lnTo>
                  <a:pt x="6544020" y="463045"/>
                </a:lnTo>
                <a:lnTo>
                  <a:pt x="6554543" y="452522"/>
                </a:lnTo>
                <a:lnTo>
                  <a:pt x="6561669" y="450146"/>
                </a:lnTo>
                <a:lnTo>
                  <a:pt x="6559106" y="449613"/>
                </a:lnTo>
                <a:close/>
                <a:moveTo>
                  <a:pt x="628915" y="442806"/>
                </a:moveTo>
                <a:lnTo>
                  <a:pt x="623129" y="444357"/>
                </a:lnTo>
                <a:cubicBezTo>
                  <a:pt x="623129" y="444357"/>
                  <a:pt x="625574" y="445768"/>
                  <a:pt x="630464" y="448593"/>
                </a:cubicBezTo>
                <a:close/>
                <a:moveTo>
                  <a:pt x="5956113" y="439696"/>
                </a:moveTo>
                <a:cubicBezTo>
                  <a:pt x="5951317" y="440964"/>
                  <a:pt x="5948919" y="441598"/>
                  <a:pt x="5948919" y="441598"/>
                </a:cubicBezTo>
                <a:cubicBezTo>
                  <a:pt x="5950187" y="446393"/>
                  <a:pt x="5950821" y="448792"/>
                  <a:pt x="5950821" y="448792"/>
                </a:cubicBezTo>
                <a:close/>
                <a:moveTo>
                  <a:pt x="3046495" y="439231"/>
                </a:moveTo>
                <a:cubicBezTo>
                  <a:pt x="3046495" y="439231"/>
                  <a:pt x="3049527" y="440996"/>
                  <a:pt x="3055591" y="444524"/>
                </a:cubicBezTo>
                <a:cubicBezTo>
                  <a:pt x="3050795" y="445792"/>
                  <a:pt x="3048398" y="446426"/>
                  <a:pt x="3048398" y="446426"/>
                </a:cubicBezTo>
                <a:close/>
                <a:moveTo>
                  <a:pt x="6613969" y="438639"/>
                </a:moveTo>
                <a:lnTo>
                  <a:pt x="6573495" y="445809"/>
                </a:lnTo>
                <a:lnTo>
                  <a:pt x="6575989" y="447260"/>
                </a:lnTo>
                <a:lnTo>
                  <a:pt x="6601901" y="447261"/>
                </a:lnTo>
                <a:close/>
                <a:moveTo>
                  <a:pt x="5640227" y="438541"/>
                </a:moveTo>
                <a:lnTo>
                  <a:pt x="5649324" y="443834"/>
                </a:lnTo>
                <a:lnTo>
                  <a:pt x="5663713" y="440030"/>
                </a:lnTo>
                <a:cubicBezTo>
                  <a:pt x="5652852" y="437770"/>
                  <a:pt x="5645024" y="437273"/>
                  <a:pt x="5640227" y="438541"/>
                </a:cubicBezTo>
                <a:close/>
                <a:moveTo>
                  <a:pt x="1895846" y="438203"/>
                </a:moveTo>
                <a:cubicBezTo>
                  <a:pt x="1901631" y="436653"/>
                  <a:pt x="1906006" y="437548"/>
                  <a:pt x="1908967" y="440889"/>
                </a:cubicBezTo>
                <a:cubicBezTo>
                  <a:pt x="1911930" y="444228"/>
                  <a:pt x="1913411" y="445899"/>
                  <a:pt x="1913411" y="445899"/>
                </a:cubicBezTo>
                <a:cubicBezTo>
                  <a:pt x="1917268" y="444866"/>
                  <a:pt x="1920161" y="444091"/>
                  <a:pt x="1922089" y="443574"/>
                </a:cubicBezTo>
                <a:cubicBezTo>
                  <a:pt x="1924019" y="443057"/>
                  <a:pt x="1926911" y="442282"/>
                  <a:pt x="1930769" y="441248"/>
                </a:cubicBezTo>
                <a:cubicBezTo>
                  <a:pt x="1939516" y="443038"/>
                  <a:pt x="1943890" y="443933"/>
                  <a:pt x="1943890" y="443933"/>
                </a:cubicBezTo>
                <a:cubicBezTo>
                  <a:pt x="1947747" y="442900"/>
                  <a:pt x="1949677" y="442383"/>
                  <a:pt x="1949677" y="442383"/>
                </a:cubicBezTo>
                <a:cubicBezTo>
                  <a:pt x="1950710" y="446240"/>
                  <a:pt x="1955084" y="447135"/>
                  <a:pt x="1962798" y="445068"/>
                </a:cubicBezTo>
                <a:cubicBezTo>
                  <a:pt x="1970512" y="443001"/>
                  <a:pt x="1976816" y="443379"/>
                  <a:pt x="1981706" y="446203"/>
                </a:cubicBezTo>
                <a:lnTo>
                  <a:pt x="1994829" y="448888"/>
                </a:lnTo>
                <a:cubicBezTo>
                  <a:pt x="1998685" y="447854"/>
                  <a:pt x="2000874" y="448302"/>
                  <a:pt x="2001390" y="450231"/>
                </a:cubicBezTo>
                <a:cubicBezTo>
                  <a:pt x="2001907" y="452160"/>
                  <a:pt x="2006022" y="452091"/>
                  <a:pt x="2013737" y="450023"/>
                </a:cubicBezTo>
                <a:cubicBezTo>
                  <a:pt x="2021452" y="447956"/>
                  <a:pt x="2025825" y="448851"/>
                  <a:pt x="2026859" y="452708"/>
                </a:cubicBezTo>
                <a:cubicBezTo>
                  <a:pt x="2026859" y="452708"/>
                  <a:pt x="2024930" y="453225"/>
                  <a:pt x="2021073" y="454259"/>
                </a:cubicBezTo>
                <a:cubicBezTo>
                  <a:pt x="2009501" y="457359"/>
                  <a:pt x="2004233" y="460839"/>
                  <a:pt x="2005266" y="464696"/>
                </a:cubicBezTo>
                <a:lnTo>
                  <a:pt x="1999481" y="466246"/>
                </a:lnTo>
                <a:lnTo>
                  <a:pt x="1967448" y="462426"/>
                </a:lnTo>
                <a:cubicBezTo>
                  <a:pt x="1971306" y="461393"/>
                  <a:pt x="1971755" y="459204"/>
                  <a:pt x="1968792" y="455864"/>
                </a:cubicBezTo>
                <a:cubicBezTo>
                  <a:pt x="1965831" y="452524"/>
                  <a:pt x="1962421" y="451371"/>
                  <a:pt x="1958563" y="452405"/>
                </a:cubicBezTo>
                <a:cubicBezTo>
                  <a:pt x="1958563" y="452405"/>
                  <a:pt x="1957341" y="451698"/>
                  <a:pt x="1954895" y="450287"/>
                </a:cubicBezTo>
                <a:cubicBezTo>
                  <a:pt x="1952450" y="448875"/>
                  <a:pt x="1947370" y="449202"/>
                  <a:pt x="1939655" y="451270"/>
                </a:cubicBezTo>
                <a:lnTo>
                  <a:pt x="1896054" y="450550"/>
                </a:lnTo>
                <a:lnTo>
                  <a:pt x="1881381" y="442079"/>
                </a:lnTo>
                <a:cubicBezTo>
                  <a:pt x="1885238" y="441045"/>
                  <a:pt x="1887167" y="440529"/>
                  <a:pt x="1887167" y="440529"/>
                </a:cubicBezTo>
                <a:cubicBezTo>
                  <a:pt x="1887167" y="440529"/>
                  <a:pt x="1890060" y="439753"/>
                  <a:pt x="1895846" y="438203"/>
                </a:cubicBezTo>
                <a:close/>
                <a:moveTo>
                  <a:pt x="6140186" y="437213"/>
                </a:moveTo>
                <a:cubicBezTo>
                  <a:pt x="6135391" y="438481"/>
                  <a:pt x="6131793" y="439432"/>
                  <a:pt x="6129395" y="440066"/>
                </a:cubicBezTo>
                <a:cubicBezTo>
                  <a:pt x="6126997" y="440700"/>
                  <a:pt x="6124599" y="441334"/>
                  <a:pt x="6122201" y="441968"/>
                </a:cubicBezTo>
                <a:cubicBezTo>
                  <a:pt x="6119802" y="442602"/>
                  <a:pt x="6116206" y="443553"/>
                  <a:pt x="6111410" y="444821"/>
                </a:cubicBezTo>
                <a:cubicBezTo>
                  <a:pt x="6112678" y="449617"/>
                  <a:pt x="6115709" y="451382"/>
                  <a:pt x="6120506" y="450114"/>
                </a:cubicBezTo>
                <a:cubicBezTo>
                  <a:pt x="6125302" y="448846"/>
                  <a:pt x="6129216" y="449093"/>
                  <a:pt x="6132248" y="450857"/>
                </a:cubicBezTo>
                <a:lnTo>
                  <a:pt x="6137638" y="453994"/>
                </a:lnTo>
                <a:lnTo>
                  <a:pt x="6147539" y="453039"/>
                </a:lnTo>
                <a:lnTo>
                  <a:pt x="6153158" y="454004"/>
                </a:lnTo>
                <a:lnTo>
                  <a:pt x="6154641" y="452521"/>
                </a:lnTo>
                <a:lnTo>
                  <a:pt x="6168551" y="457158"/>
                </a:lnTo>
                <a:lnTo>
                  <a:pt x="6167475" y="453089"/>
                </a:lnTo>
                <a:lnTo>
                  <a:pt x="6174236" y="457024"/>
                </a:lnTo>
                <a:lnTo>
                  <a:pt x="6177941" y="450108"/>
                </a:lnTo>
                <a:lnTo>
                  <a:pt x="6185014" y="451323"/>
                </a:lnTo>
                <a:lnTo>
                  <a:pt x="6180951" y="447259"/>
                </a:lnTo>
                <a:lnTo>
                  <a:pt x="6189526" y="447260"/>
                </a:lnTo>
                <a:lnTo>
                  <a:pt x="6196252" y="445481"/>
                </a:lnTo>
                <a:cubicBezTo>
                  <a:pt x="6196252" y="445481"/>
                  <a:pt x="6195618" y="443084"/>
                  <a:pt x="6194350" y="438288"/>
                </a:cubicBezTo>
                <a:close/>
                <a:moveTo>
                  <a:pt x="2938168" y="437082"/>
                </a:moveTo>
                <a:lnTo>
                  <a:pt x="2940070" y="444277"/>
                </a:lnTo>
                <a:cubicBezTo>
                  <a:pt x="2940070" y="444277"/>
                  <a:pt x="2937038" y="442512"/>
                  <a:pt x="2930974" y="438984"/>
                </a:cubicBezTo>
                <a:close/>
                <a:moveTo>
                  <a:pt x="7722678" y="436736"/>
                </a:moveTo>
                <a:cubicBezTo>
                  <a:pt x="7719171" y="436736"/>
                  <a:pt x="7715661" y="438490"/>
                  <a:pt x="7712153" y="441998"/>
                </a:cubicBezTo>
                <a:lnTo>
                  <a:pt x="7717416" y="447260"/>
                </a:lnTo>
                <a:cubicBezTo>
                  <a:pt x="7720924" y="450768"/>
                  <a:pt x="7723555" y="451645"/>
                  <a:pt x="7725309" y="449890"/>
                </a:cubicBezTo>
                <a:cubicBezTo>
                  <a:pt x="7727063" y="448137"/>
                  <a:pt x="7727939" y="445505"/>
                  <a:pt x="7727940" y="441998"/>
                </a:cubicBezTo>
                <a:cubicBezTo>
                  <a:pt x="7727940" y="438490"/>
                  <a:pt x="7726186" y="436735"/>
                  <a:pt x="7722678" y="436736"/>
                </a:cubicBezTo>
                <a:close/>
                <a:moveTo>
                  <a:pt x="8338316" y="436735"/>
                </a:moveTo>
                <a:cubicBezTo>
                  <a:pt x="8334809" y="440243"/>
                  <a:pt x="8329547" y="445506"/>
                  <a:pt x="8322531" y="452521"/>
                </a:cubicBezTo>
                <a:cubicBezTo>
                  <a:pt x="8329547" y="459538"/>
                  <a:pt x="8338316" y="457783"/>
                  <a:pt x="8348841" y="447260"/>
                </a:cubicBezTo>
                <a:cubicBezTo>
                  <a:pt x="8352348" y="443752"/>
                  <a:pt x="8353226" y="441121"/>
                  <a:pt x="8351471" y="439366"/>
                </a:cubicBezTo>
                <a:cubicBezTo>
                  <a:pt x="8349718" y="437613"/>
                  <a:pt x="8345332" y="436736"/>
                  <a:pt x="8338316" y="436735"/>
                </a:cubicBezTo>
                <a:close/>
                <a:moveTo>
                  <a:pt x="4862256" y="436400"/>
                </a:moveTo>
                <a:cubicBezTo>
                  <a:pt x="4849632" y="437172"/>
                  <a:pt x="4840763" y="437592"/>
                  <a:pt x="4835650" y="437661"/>
                </a:cubicBezTo>
                <a:lnTo>
                  <a:pt x="4832304" y="437551"/>
                </a:lnTo>
                <a:lnTo>
                  <a:pt x="4836839" y="442158"/>
                </a:lnTo>
                <a:cubicBezTo>
                  <a:pt x="4839713" y="443322"/>
                  <a:pt x="4843705" y="443869"/>
                  <a:pt x="4848820" y="443801"/>
                </a:cubicBezTo>
                <a:cubicBezTo>
                  <a:pt x="4859046" y="443664"/>
                  <a:pt x="4866557" y="442960"/>
                  <a:pt x="4871353" y="441692"/>
                </a:cubicBezTo>
                <a:close/>
                <a:moveTo>
                  <a:pt x="1371281" y="436130"/>
                </a:moveTo>
                <a:lnTo>
                  <a:pt x="1372832" y="441916"/>
                </a:lnTo>
                <a:cubicBezTo>
                  <a:pt x="1368974" y="442950"/>
                  <a:pt x="1366788" y="442502"/>
                  <a:pt x="1366271" y="440573"/>
                </a:cubicBezTo>
                <a:cubicBezTo>
                  <a:pt x="1365753" y="438644"/>
                  <a:pt x="1367422" y="437163"/>
                  <a:pt x="1371281" y="436130"/>
                </a:cubicBezTo>
                <a:close/>
                <a:moveTo>
                  <a:pt x="794436" y="435662"/>
                </a:moveTo>
                <a:lnTo>
                  <a:pt x="801773" y="439899"/>
                </a:lnTo>
                <a:lnTo>
                  <a:pt x="795986" y="441450"/>
                </a:lnTo>
                <a:close/>
                <a:moveTo>
                  <a:pt x="2829840" y="434934"/>
                </a:moveTo>
                <a:lnTo>
                  <a:pt x="2831742" y="442128"/>
                </a:lnTo>
                <a:cubicBezTo>
                  <a:pt x="2831742" y="442128"/>
                  <a:pt x="2828711" y="440364"/>
                  <a:pt x="2822646" y="436836"/>
                </a:cubicBezTo>
                <a:cubicBezTo>
                  <a:pt x="2827443" y="435568"/>
                  <a:pt x="2829840" y="434934"/>
                  <a:pt x="2829840" y="434934"/>
                </a:cubicBezTo>
                <a:close/>
                <a:moveTo>
                  <a:pt x="5508415" y="434904"/>
                </a:moveTo>
                <a:cubicBezTo>
                  <a:pt x="5508415" y="434904"/>
                  <a:pt x="5511448" y="436669"/>
                  <a:pt x="5517512" y="440197"/>
                </a:cubicBezTo>
                <a:lnTo>
                  <a:pt x="5510318" y="442099"/>
                </a:lnTo>
                <a:close/>
                <a:moveTo>
                  <a:pt x="5897925" y="434621"/>
                </a:moveTo>
                <a:lnTo>
                  <a:pt x="5905393" y="438621"/>
                </a:lnTo>
                <a:cubicBezTo>
                  <a:pt x="5905393" y="438621"/>
                  <a:pt x="5904438" y="438909"/>
                  <a:pt x="5902526" y="439488"/>
                </a:cubicBezTo>
                <a:cubicBezTo>
                  <a:pt x="5900613" y="440065"/>
                  <a:pt x="5898413" y="439688"/>
                  <a:pt x="5895926" y="438354"/>
                </a:cubicBezTo>
                <a:cubicBezTo>
                  <a:pt x="5893436" y="437021"/>
                  <a:pt x="5894104" y="435776"/>
                  <a:pt x="5897925" y="434621"/>
                </a:cubicBezTo>
                <a:close/>
                <a:moveTo>
                  <a:pt x="428264" y="434558"/>
                </a:moveTo>
                <a:lnTo>
                  <a:pt x="429813" y="440344"/>
                </a:lnTo>
                <a:cubicBezTo>
                  <a:pt x="429813" y="440344"/>
                  <a:pt x="428591" y="439638"/>
                  <a:pt x="426146" y="438226"/>
                </a:cubicBezTo>
                <a:cubicBezTo>
                  <a:pt x="423700" y="436814"/>
                  <a:pt x="420550" y="436625"/>
                  <a:pt x="416692" y="437658"/>
                </a:cubicBezTo>
                <a:lnTo>
                  <a:pt x="422478" y="436108"/>
                </a:lnTo>
                <a:cubicBezTo>
                  <a:pt x="426336" y="435075"/>
                  <a:pt x="428264" y="434558"/>
                  <a:pt x="428264" y="434558"/>
                </a:cubicBezTo>
                <a:close/>
                <a:moveTo>
                  <a:pt x="2891198" y="434106"/>
                </a:moveTo>
                <a:cubicBezTo>
                  <a:pt x="2906855" y="435098"/>
                  <a:pt x="2915318" y="437993"/>
                  <a:pt x="2916585" y="442788"/>
                </a:cubicBezTo>
                <a:cubicBezTo>
                  <a:pt x="2911788" y="444056"/>
                  <a:pt x="2903960" y="443560"/>
                  <a:pt x="2893100" y="441300"/>
                </a:cubicBezTo>
                <a:lnTo>
                  <a:pt x="2878712" y="445104"/>
                </a:lnTo>
                <a:lnTo>
                  <a:pt x="2869616" y="439812"/>
                </a:lnTo>
                <a:lnTo>
                  <a:pt x="2860520" y="434519"/>
                </a:lnTo>
                <a:cubicBezTo>
                  <a:pt x="2870111" y="431984"/>
                  <a:pt x="2880338" y="431846"/>
                  <a:pt x="2891198" y="434106"/>
                </a:cubicBezTo>
                <a:close/>
                <a:moveTo>
                  <a:pt x="7854225" y="434105"/>
                </a:moveTo>
                <a:cubicBezTo>
                  <a:pt x="7850716" y="432351"/>
                  <a:pt x="7841947" y="434982"/>
                  <a:pt x="7827916" y="441998"/>
                </a:cubicBezTo>
                <a:cubicBezTo>
                  <a:pt x="7817392" y="445506"/>
                  <a:pt x="7810376" y="447259"/>
                  <a:pt x="7806868" y="447260"/>
                </a:cubicBezTo>
                <a:cubicBezTo>
                  <a:pt x="7803360" y="447260"/>
                  <a:pt x="7800729" y="448137"/>
                  <a:pt x="7798976" y="449890"/>
                </a:cubicBezTo>
                <a:cubicBezTo>
                  <a:pt x="7797221" y="451645"/>
                  <a:pt x="7798097" y="454275"/>
                  <a:pt x="7801606" y="457783"/>
                </a:cubicBezTo>
                <a:cubicBezTo>
                  <a:pt x="7801606" y="457783"/>
                  <a:pt x="7805114" y="457784"/>
                  <a:pt x="7812130" y="457784"/>
                </a:cubicBezTo>
                <a:cubicBezTo>
                  <a:pt x="7812130" y="457784"/>
                  <a:pt x="7814760" y="458660"/>
                  <a:pt x="7820023" y="460414"/>
                </a:cubicBezTo>
                <a:cubicBezTo>
                  <a:pt x="7825285" y="462168"/>
                  <a:pt x="7827915" y="463044"/>
                  <a:pt x="7827915" y="463044"/>
                </a:cubicBezTo>
                <a:cubicBezTo>
                  <a:pt x="7835809" y="465676"/>
                  <a:pt x="7841728" y="464360"/>
                  <a:pt x="7845673" y="459098"/>
                </a:cubicBezTo>
                <a:cubicBezTo>
                  <a:pt x="7846990" y="457345"/>
                  <a:pt x="7848086" y="455153"/>
                  <a:pt x="7848963" y="452522"/>
                </a:cubicBezTo>
                <a:cubicBezTo>
                  <a:pt x="7855979" y="441998"/>
                  <a:pt x="7857733" y="435859"/>
                  <a:pt x="7854225" y="434105"/>
                </a:cubicBezTo>
                <a:close/>
                <a:moveTo>
                  <a:pt x="6039053" y="433163"/>
                </a:moveTo>
                <a:lnTo>
                  <a:pt x="6017471" y="438869"/>
                </a:lnTo>
                <a:lnTo>
                  <a:pt x="6026567" y="444161"/>
                </a:lnTo>
                <a:lnTo>
                  <a:pt x="6040955" y="440356"/>
                </a:lnTo>
                <a:lnTo>
                  <a:pt x="6057246" y="443746"/>
                </a:lnTo>
                <a:close/>
                <a:moveTo>
                  <a:pt x="1314558" y="432725"/>
                </a:moveTo>
                <a:lnTo>
                  <a:pt x="1321893" y="436961"/>
                </a:lnTo>
                <a:cubicBezTo>
                  <a:pt x="1325750" y="435928"/>
                  <a:pt x="1324339" y="438372"/>
                  <a:pt x="1317659" y="444297"/>
                </a:cubicBezTo>
                <a:cubicBezTo>
                  <a:pt x="1313801" y="445330"/>
                  <a:pt x="1310391" y="444177"/>
                  <a:pt x="1307429" y="440837"/>
                </a:cubicBezTo>
                <a:cubicBezTo>
                  <a:pt x="1304466" y="437496"/>
                  <a:pt x="1303949" y="435567"/>
                  <a:pt x="1305878" y="435051"/>
                </a:cubicBezTo>
                <a:cubicBezTo>
                  <a:pt x="1307807" y="434534"/>
                  <a:pt x="1310700" y="433758"/>
                  <a:pt x="1314558" y="432725"/>
                </a:cubicBezTo>
                <a:close/>
                <a:moveTo>
                  <a:pt x="991986" y="432340"/>
                </a:moveTo>
                <a:cubicBezTo>
                  <a:pt x="1000734" y="434129"/>
                  <a:pt x="1005108" y="435025"/>
                  <a:pt x="1005108" y="435025"/>
                </a:cubicBezTo>
                <a:lnTo>
                  <a:pt x="993537" y="438125"/>
                </a:lnTo>
                <a:close/>
                <a:moveTo>
                  <a:pt x="1038481" y="432284"/>
                </a:moveTo>
                <a:cubicBezTo>
                  <a:pt x="1056872" y="431490"/>
                  <a:pt x="1069478" y="432247"/>
                  <a:pt x="1076297" y="434554"/>
                </a:cubicBezTo>
                <a:cubicBezTo>
                  <a:pt x="1083116" y="436860"/>
                  <a:pt x="1088972" y="439426"/>
                  <a:pt x="1093863" y="442250"/>
                </a:cubicBezTo>
                <a:lnTo>
                  <a:pt x="1106985" y="444935"/>
                </a:lnTo>
                <a:cubicBezTo>
                  <a:pt x="1107244" y="445898"/>
                  <a:pt x="1106923" y="446632"/>
                  <a:pt x="1106022" y="447131"/>
                </a:cubicBezTo>
                <a:cubicBezTo>
                  <a:pt x="1103324" y="448629"/>
                  <a:pt x="1095413" y="448035"/>
                  <a:pt x="1082291" y="445350"/>
                </a:cubicBezTo>
                <a:cubicBezTo>
                  <a:pt x="1077400" y="442527"/>
                  <a:pt x="1073027" y="441631"/>
                  <a:pt x="1069169" y="442665"/>
                </a:cubicBezTo>
                <a:cubicBezTo>
                  <a:pt x="1066346" y="447556"/>
                  <a:pt x="1064416" y="448072"/>
                  <a:pt x="1063383" y="444215"/>
                </a:cubicBezTo>
                <a:cubicBezTo>
                  <a:pt x="1063383" y="444215"/>
                  <a:pt x="1059974" y="443061"/>
                  <a:pt x="1053154" y="440755"/>
                </a:cubicBezTo>
                <a:cubicBezTo>
                  <a:pt x="1046334" y="438448"/>
                  <a:pt x="1038809" y="437364"/>
                  <a:pt x="1030578" y="437502"/>
                </a:cubicBezTo>
                <a:cubicBezTo>
                  <a:pt x="1022346" y="437641"/>
                  <a:pt x="1016302" y="438226"/>
                  <a:pt x="1012445" y="439260"/>
                </a:cubicBezTo>
                <a:lnTo>
                  <a:pt x="1010895" y="433474"/>
                </a:lnTo>
                <a:cubicBezTo>
                  <a:pt x="1010895" y="433474"/>
                  <a:pt x="1020091" y="433078"/>
                  <a:pt x="1038481" y="432284"/>
                </a:cubicBezTo>
                <a:close/>
                <a:moveTo>
                  <a:pt x="8511958" y="431474"/>
                </a:moveTo>
                <a:cubicBezTo>
                  <a:pt x="8515465" y="427967"/>
                  <a:pt x="8518974" y="427966"/>
                  <a:pt x="8522482" y="431474"/>
                </a:cubicBezTo>
                <a:cubicBezTo>
                  <a:pt x="8522481" y="438490"/>
                  <a:pt x="8522481" y="441997"/>
                  <a:pt x="8522481" y="441997"/>
                </a:cubicBezTo>
                <a:cubicBezTo>
                  <a:pt x="8522481" y="441997"/>
                  <a:pt x="8520728" y="440244"/>
                  <a:pt x="8517221" y="436736"/>
                </a:cubicBezTo>
                <a:close/>
                <a:moveTo>
                  <a:pt x="638162" y="431027"/>
                </a:moveTo>
                <a:cubicBezTo>
                  <a:pt x="642535" y="431922"/>
                  <a:pt x="645240" y="434298"/>
                  <a:pt x="646274" y="438155"/>
                </a:cubicBezTo>
                <a:cubicBezTo>
                  <a:pt x="650130" y="437122"/>
                  <a:pt x="652059" y="436605"/>
                  <a:pt x="652059" y="436605"/>
                </a:cubicBezTo>
                <a:cubicBezTo>
                  <a:pt x="655917" y="435572"/>
                  <a:pt x="658362" y="436983"/>
                  <a:pt x="659394" y="440841"/>
                </a:cubicBezTo>
                <a:lnTo>
                  <a:pt x="653609" y="442391"/>
                </a:lnTo>
                <a:cubicBezTo>
                  <a:pt x="649751" y="443424"/>
                  <a:pt x="646410" y="446387"/>
                  <a:pt x="643588" y="451278"/>
                </a:cubicBezTo>
                <a:cubicBezTo>
                  <a:pt x="639989" y="453275"/>
                  <a:pt x="636758" y="454722"/>
                  <a:pt x="633898" y="455617"/>
                </a:cubicBezTo>
                <a:cubicBezTo>
                  <a:pt x="629607" y="456961"/>
                  <a:pt x="626146" y="457065"/>
                  <a:pt x="623518" y="455929"/>
                </a:cubicBezTo>
                <a:cubicBezTo>
                  <a:pt x="620888" y="454792"/>
                  <a:pt x="619088" y="452416"/>
                  <a:pt x="618118" y="448799"/>
                </a:cubicBezTo>
                <a:cubicBezTo>
                  <a:pt x="615535" y="439156"/>
                  <a:pt x="608974" y="437815"/>
                  <a:pt x="598435" y="444772"/>
                </a:cubicBezTo>
                <a:cubicBezTo>
                  <a:pt x="595611" y="449663"/>
                  <a:pt x="584040" y="452763"/>
                  <a:pt x="563719" y="454074"/>
                </a:cubicBezTo>
                <a:cubicBezTo>
                  <a:pt x="550081" y="449459"/>
                  <a:pt x="536959" y="446775"/>
                  <a:pt x="524355" y="446018"/>
                </a:cubicBezTo>
                <a:lnTo>
                  <a:pt x="498109" y="440647"/>
                </a:lnTo>
                <a:lnTo>
                  <a:pt x="479202" y="439513"/>
                </a:lnTo>
                <a:cubicBezTo>
                  <a:pt x="452201" y="446748"/>
                  <a:pt x="437667" y="446508"/>
                  <a:pt x="435600" y="438793"/>
                </a:cubicBezTo>
                <a:cubicBezTo>
                  <a:pt x="434567" y="434936"/>
                  <a:pt x="450513" y="432730"/>
                  <a:pt x="483437" y="432177"/>
                </a:cubicBezTo>
                <a:cubicBezTo>
                  <a:pt x="562927" y="435682"/>
                  <a:pt x="608456" y="435885"/>
                  <a:pt x="620028" y="432785"/>
                </a:cubicBezTo>
                <a:cubicBezTo>
                  <a:pt x="627743" y="430718"/>
                  <a:pt x="633787" y="430131"/>
                  <a:pt x="638162" y="431027"/>
                </a:cubicBezTo>
                <a:close/>
                <a:moveTo>
                  <a:pt x="4768318" y="430448"/>
                </a:moveTo>
                <a:lnTo>
                  <a:pt x="4770220" y="437641"/>
                </a:lnTo>
                <a:lnTo>
                  <a:pt x="4777414" y="435739"/>
                </a:lnTo>
                <a:cubicBezTo>
                  <a:pt x="4777414" y="435739"/>
                  <a:pt x="4775899" y="434857"/>
                  <a:pt x="4772866" y="433093"/>
                </a:cubicBezTo>
                <a:cubicBezTo>
                  <a:pt x="4769833" y="431329"/>
                  <a:pt x="4768318" y="430448"/>
                  <a:pt x="4768318" y="430448"/>
                </a:cubicBezTo>
                <a:close/>
                <a:moveTo>
                  <a:pt x="6315164" y="429438"/>
                </a:moveTo>
                <a:lnTo>
                  <a:pt x="6300775" y="433242"/>
                </a:lnTo>
                <a:cubicBezTo>
                  <a:pt x="6289915" y="430982"/>
                  <a:pt x="6283603" y="431368"/>
                  <a:pt x="6281839" y="434400"/>
                </a:cubicBezTo>
                <a:cubicBezTo>
                  <a:pt x="6280075" y="437432"/>
                  <a:pt x="6274961" y="437501"/>
                  <a:pt x="6266500" y="434607"/>
                </a:cubicBezTo>
                <a:cubicBezTo>
                  <a:pt x="6258037" y="431713"/>
                  <a:pt x="6251408" y="430899"/>
                  <a:pt x="6246611" y="432167"/>
                </a:cubicBezTo>
                <a:cubicBezTo>
                  <a:pt x="6243083" y="438232"/>
                  <a:pt x="6238287" y="439500"/>
                  <a:pt x="6232223" y="435971"/>
                </a:cubicBezTo>
                <a:lnTo>
                  <a:pt x="6226255" y="432500"/>
                </a:lnTo>
                <a:lnTo>
                  <a:pt x="6214239" y="438508"/>
                </a:lnTo>
                <a:lnTo>
                  <a:pt x="6210640" y="441677"/>
                </a:lnTo>
                <a:cubicBezTo>
                  <a:pt x="6216704" y="445205"/>
                  <a:pt x="6217972" y="450002"/>
                  <a:pt x="6214444" y="456066"/>
                </a:cubicBezTo>
                <a:cubicBezTo>
                  <a:pt x="6212681" y="459098"/>
                  <a:pt x="6209683" y="459891"/>
                  <a:pt x="6205451" y="458443"/>
                </a:cubicBezTo>
                <a:lnTo>
                  <a:pt x="6190427" y="448307"/>
                </a:lnTo>
                <a:lnTo>
                  <a:pt x="6187060" y="451674"/>
                </a:lnTo>
                <a:lnTo>
                  <a:pt x="6191142" y="452375"/>
                </a:lnTo>
                <a:cubicBezTo>
                  <a:pt x="6187320" y="453530"/>
                  <a:pt x="6184452" y="454396"/>
                  <a:pt x="6182542" y="454975"/>
                </a:cubicBezTo>
                <a:lnTo>
                  <a:pt x="6174757" y="457327"/>
                </a:lnTo>
                <a:lnTo>
                  <a:pt x="6176571" y="458382"/>
                </a:lnTo>
                <a:cubicBezTo>
                  <a:pt x="6182635" y="461910"/>
                  <a:pt x="6188066" y="463040"/>
                  <a:pt x="6192862" y="461772"/>
                </a:cubicBezTo>
                <a:lnTo>
                  <a:pt x="6207413" y="464800"/>
                </a:lnTo>
                <a:lnTo>
                  <a:pt x="6206076" y="460376"/>
                </a:lnTo>
                <a:cubicBezTo>
                  <a:pt x="6209898" y="459221"/>
                  <a:pt x="6212097" y="459599"/>
                  <a:pt x="6212676" y="461510"/>
                </a:cubicBezTo>
                <a:lnTo>
                  <a:pt x="6213437" y="464030"/>
                </a:lnTo>
                <a:lnTo>
                  <a:pt x="6216346" y="463261"/>
                </a:lnTo>
                <a:cubicBezTo>
                  <a:pt x="6221143" y="461993"/>
                  <a:pt x="6224175" y="463756"/>
                  <a:pt x="6225443" y="468552"/>
                </a:cubicBezTo>
                <a:cubicBezTo>
                  <a:pt x="6226711" y="473349"/>
                  <a:pt x="6220150" y="477648"/>
                  <a:pt x="6205762" y="481452"/>
                </a:cubicBezTo>
                <a:cubicBezTo>
                  <a:pt x="6200966" y="482720"/>
                  <a:pt x="6193455" y="483424"/>
                  <a:pt x="6183228" y="483562"/>
                </a:cubicBezTo>
                <a:cubicBezTo>
                  <a:pt x="6173002" y="483699"/>
                  <a:pt x="6166373" y="482887"/>
                  <a:pt x="6163341" y="481122"/>
                </a:cubicBezTo>
                <a:cubicBezTo>
                  <a:pt x="6160309" y="479359"/>
                  <a:pt x="6156394" y="479111"/>
                  <a:pt x="6151598" y="480379"/>
                </a:cubicBezTo>
                <a:cubicBezTo>
                  <a:pt x="6146803" y="481647"/>
                  <a:pt x="6143770" y="479882"/>
                  <a:pt x="6142502" y="475086"/>
                </a:cubicBezTo>
                <a:lnTo>
                  <a:pt x="6180375" y="472771"/>
                </a:lnTo>
                <a:lnTo>
                  <a:pt x="6169377" y="460284"/>
                </a:lnTo>
                <a:lnTo>
                  <a:pt x="6168802" y="458108"/>
                </a:lnTo>
                <a:lnTo>
                  <a:pt x="6144117" y="463045"/>
                </a:lnTo>
                <a:lnTo>
                  <a:pt x="6148006" y="459156"/>
                </a:lnTo>
                <a:lnTo>
                  <a:pt x="6137805" y="462239"/>
                </a:lnTo>
                <a:lnTo>
                  <a:pt x="6133345" y="462113"/>
                </a:lnTo>
                <a:lnTo>
                  <a:pt x="6131504" y="462599"/>
                </a:lnTo>
                <a:lnTo>
                  <a:pt x="6129706" y="463075"/>
                </a:lnTo>
                <a:cubicBezTo>
                  <a:pt x="6126109" y="464026"/>
                  <a:pt x="6121912" y="465135"/>
                  <a:pt x="6117116" y="466403"/>
                </a:cubicBezTo>
                <a:cubicBezTo>
                  <a:pt x="6107523" y="468939"/>
                  <a:pt x="6100963" y="473240"/>
                  <a:pt x="6097435" y="479304"/>
                </a:cubicBezTo>
                <a:lnTo>
                  <a:pt x="6090240" y="481206"/>
                </a:lnTo>
                <a:lnTo>
                  <a:pt x="6108433" y="491791"/>
                </a:lnTo>
                <a:cubicBezTo>
                  <a:pt x="6113229" y="490523"/>
                  <a:pt x="6117144" y="490771"/>
                  <a:pt x="6120175" y="492534"/>
                </a:cubicBezTo>
                <a:cubicBezTo>
                  <a:pt x="6123208" y="494299"/>
                  <a:pt x="6124724" y="495181"/>
                  <a:pt x="6124724" y="495181"/>
                </a:cubicBezTo>
                <a:cubicBezTo>
                  <a:pt x="6124724" y="495181"/>
                  <a:pt x="6132552" y="495677"/>
                  <a:pt x="6148208" y="496668"/>
                </a:cubicBezTo>
                <a:lnTo>
                  <a:pt x="6186081" y="494353"/>
                </a:lnTo>
                <a:lnTo>
                  <a:pt x="6195696" y="494963"/>
                </a:lnTo>
                <a:lnTo>
                  <a:pt x="6212521" y="489355"/>
                </a:lnTo>
                <a:cubicBezTo>
                  <a:pt x="6233569" y="482338"/>
                  <a:pt x="6247600" y="478831"/>
                  <a:pt x="6254615" y="478831"/>
                </a:cubicBezTo>
                <a:cubicBezTo>
                  <a:pt x="6261631" y="478831"/>
                  <a:pt x="6266017" y="479707"/>
                  <a:pt x="6267771" y="481461"/>
                </a:cubicBezTo>
                <a:lnTo>
                  <a:pt x="6269064" y="481030"/>
                </a:lnTo>
                <a:lnTo>
                  <a:pt x="6250830" y="477235"/>
                </a:lnTo>
                <a:lnTo>
                  <a:pt x="6249183" y="471008"/>
                </a:lnTo>
                <a:lnTo>
                  <a:pt x="6246979" y="471479"/>
                </a:lnTo>
                <a:lnTo>
                  <a:pt x="6245511" y="470944"/>
                </a:lnTo>
                <a:lnTo>
                  <a:pt x="6241733" y="471942"/>
                </a:lnTo>
                <a:lnTo>
                  <a:pt x="6236441" y="481039"/>
                </a:lnTo>
                <a:lnTo>
                  <a:pt x="6234539" y="473844"/>
                </a:lnTo>
                <a:cubicBezTo>
                  <a:pt x="6233271" y="469049"/>
                  <a:pt x="6232637" y="466651"/>
                  <a:pt x="6232637" y="466651"/>
                </a:cubicBezTo>
                <a:lnTo>
                  <a:pt x="6246105" y="463090"/>
                </a:lnTo>
                <a:lnTo>
                  <a:pt x="6249679" y="459713"/>
                </a:lnTo>
                <a:cubicBezTo>
                  <a:pt x="6257324" y="457402"/>
                  <a:pt x="6266502" y="456714"/>
                  <a:pt x="6277214" y="457648"/>
                </a:cubicBezTo>
                <a:cubicBezTo>
                  <a:pt x="6287926" y="458582"/>
                  <a:pt x="6294526" y="459715"/>
                  <a:pt x="6297015" y="461049"/>
                </a:cubicBezTo>
                <a:lnTo>
                  <a:pt x="6308913" y="460471"/>
                </a:lnTo>
                <a:lnTo>
                  <a:pt x="6312497" y="457783"/>
                </a:lnTo>
                <a:cubicBezTo>
                  <a:pt x="6319513" y="454276"/>
                  <a:pt x="6323898" y="451645"/>
                  <a:pt x="6325652" y="449890"/>
                </a:cubicBezTo>
                <a:cubicBezTo>
                  <a:pt x="6327406" y="448137"/>
                  <a:pt x="6333545" y="445506"/>
                  <a:pt x="6344068" y="441998"/>
                </a:cubicBezTo>
                <a:cubicBezTo>
                  <a:pt x="6347576" y="445506"/>
                  <a:pt x="6351961" y="446382"/>
                  <a:pt x="6357222" y="444628"/>
                </a:cubicBezTo>
                <a:cubicBezTo>
                  <a:pt x="6362485" y="442875"/>
                  <a:pt x="6365992" y="441121"/>
                  <a:pt x="6367747" y="439366"/>
                </a:cubicBezTo>
                <a:cubicBezTo>
                  <a:pt x="6369500" y="437613"/>
                  <a:pt x="6370377" y="436736"/>
                  <a:pt x="6370377" y="436736"/>
                </a:cubicBezTo>
                <a:lnTo>
                  <a:pt x="6370945" y="436168"/>
                </a:lnTo>
                <a:lnTo>
                  <a:pt x="6363084" y="436012"/>
                </a:lnTo>
                <a:cubicBezTo>
                  <a:pt x="6357654" y="434881"/>
                  <a:pt x="6353740" y="434633"/>
                  <a:pt x="6351342" y="435267"/>
                </a:cubicBezTo>
                <a:cubicBezTo>
                  <a:pt x="6348944" y="435901"/>
                  <a:pt x="6344712" y="434454"/>
                  <a:pt x="6338648" y="430927"/>
                </a:cubicBezTo>
                <a:cubicBezTo>
                  <a:pt x="6332584" y="427398"/>
                  <a:pt x="6324756" y="426902"/>
                  <a:pt x="6315164" y="429438"/>
                </a:cubicBezTo>
                <a:close/>
                <a:moveTo>
                  <a:pt x="5937921" y="429111"/>
                </a:moveTo>
                <a:lnTo>
                  <a:pt x="5930727" y="431013"/>
                </a:lnTo>
                <a:cubicBezTo>
                  <a:pt x="5931995" y="435810"/>
                  <a:pt x="5935026" y="437573"/>
                  <a:pt x="5939822" y="436305"/>
                </a:cubicBezTo>
                <a:close/>
                <a:moveTo>
                  <a:pt x="5833654" y="429017"/>
                </a:moveTo>
                <a:cubicBezTo>
                  <a:pt x="5834811" y="432839"/>
                  <a:pt x="5837300" y="434172"/>
                  <a:pt x="5841121" y="433017"/>
                </a:cubicBezTo>
                <a:lnTo>
                  <a:pt x="5835388" y="434750"/>
                </a:lnTo>
                <a:close/>
                <a:moveTo>
                  <a:pt x="5475835" y="428124"/>
                </a:moveTo>
                <a:cubicBezTo>
                  <a:pt x="5475835" y="428124"/>
                  <a:pt x="5477351" y="429005"/>
                  <a:pt x="5480384" y="430770"/>
                </a:cubicBezTo>
                <a:cubicBezTo>
                  <a:pt x="5483415" y="432535"/>
                  <a:pt x="5487330" y="432782"/>
                  <a:pt x="5492126" y="431514"/>
                </a:cubicBezTo>
                <a:lnTo>
                  <a:pt x="5495930" y="445903"/>
                </a:lnTo>
                <a:lnTo>
                  <a:pt x="5492539" y="462193"/>
                </a:lnTo>
                <a:lnTo>
                  <a:pt x="5474346" y="451609"/>
                </a:lnTo>
                <a:lnTo>
                  <a:pt x="5465250" y="446316"/>
                </a:lnTo>
                <a:lnTo>
                  <a:pt x="5439864" y="437634"/>
                </a:lnTo>
                <a:lnTo>
                  <a:pt x="5430767" y="432342"/>
                </a:lnTo>
                <a:cubicBezTo>
                  <a:pt x="5430767" y="432342"/>
                  <a:pt x="5435563" y="431074"/>
                  <a:pt x="5445156" y="428538"/>
                </a:cubicBezTo>
                <a:cubicBezTo>
                  <a:pt x="5454748" y="426002"/>
                  <a:pt x="5464975" y="425864"/>
                  <a:pt x="5475835" y="428124"/>
                </a:cubicBezTo>
                <a:close/>
                <a:moveTo>
                  <a:pt x="4428948" y="427805"/>
                </a:moveTo>
                <a:lnTo>
                  <a:pt x="4423655" y="436901"/>
                </a:lnTo>
                <a:cubicBezTo>
                  <a:pt x="4423655" y="436901"/>
                  <a:pt x="4426054" y="436267"/>
                  <a:pt x="4430850" y="434999"/>
                </a:cubicBezTo>
                <a:close/>
                <a:moveTo>
                  <a:pt x="5394589" y="426512"/>
                </a:moveTo>
                <a:cubicBezTo>
                  <a:pt x="5396988" y="425878"/>
                  <a:pt x="5399703" y="426443"/>
                  <a:pt x="5402734" y="428208"/>
                </a:cubicBezTo>
                <a:cubicBezTo>
                  <a:pt x="5405767" y="429972"/>
                  <a:pt x="5404884" y="431488"/>
                  <a:pt x="5400089" y="432756"/>
                </a:cubicBezTo>
                <a:lnTo>
                  <a:pt x="5390992" y="427463"/>
                </a:lnTo>
                <a:cubicBezTo>
                  <a:pt x="5390992" y="427463"/>
                  <a:pt x="5392191" y="427146"/>
                  <a:pt x="5394589" y="426512"/>
                </a:cubicBezTo>
                <a:close/>
                <a:moveTo>
                  <a:pt x="7896320" y="426212"/>
                </a:moveTo>
                <a:lnTo>
                  <a:pt x="7885796" y="426213"/>
                </a:lnTo>
                <a:cubicBezTo>
                  <a:pt x="7871763" y="426212"/>
                  <a:pt x="7864749" y="433228"/>
                  <a:pt x="7864749" y="447259"/>
                </a:cubicBezTo>
                <a:lnTo>
                  <a:pt x="7838439" y="473568"/>
                </a:lnTo>
                <a:lnTo>
                  <a:pt x="7817392" y="473569"/>
                </a:lnTo>
                <a:cubicBezTo>
                  <a:pt x="7813884" y="477077"/>
                  <a:pt x="7812130" y="478831"/>
                  <a:pt x="7812130" y="478831"/>
                </a:cubicBezTo>
                <a:cubicBezTo>
                  <a:pt x="7815638" y="482338"/>
                  <a:pt x="7816515" y="484971"/>
                  <a:pt x="7814761" y="486724"/>
                </a:cubicBezTo>
                <a:cubicBezTo>
                  <a:pt x="7813007" y="488478"/>
                  <a:pt x="7812130" y="489355"/>
                  <a:pt x="7812130" y="489355"/>
                </a:cubicBezTo>
                <a:lnTo>
                  <a:pt x="7817392" y="494617"/>
                </a:lnTo>
                <a:cubicBezTo>
                  <a:pt x="7824407" y="494617"/>
                  <a:pt x="7836686" y="492863"/>
                  <a:pt x="7854225" y="489355"/>
                </a:cubicBezTo>
                <a:cubicBezTo>
                  <a:pt x="7861241" y="482338"/>
                  <a:pt x="7867380" y="479708"/>
                  <a:pt x="7872640" y="481463"/>
                </a:cubicBezTo>
                <a:cubicBezTo>
                  <a:pt x="7877903" y="483216"/>
                  <a:pt x="7880534" y="484092"/>
                  <a:pt x="7880534" y="484092"/>
                </a:cubicBezTo>
                <a:lnTo>
                  <a:pt x="7896319" y="478831"/>
                </a:lnTo>
                <a:lnTo>
                  <a:pt x="7917367" y="468307"/>
                </a:lnTo>
                <a:lnTo>
                  <a:pt x="7927890" y="457783"/>
                </a:lnTo>
                <a:cubicBezTo>
                  <a:pt x="7934907" y="450768"/>
                  <a:pt x="7936661" y="445506"/>
                  <a:pt x="7933152" y="441998"/>
                </a:cubicBezTo>
                <a:cubicBezTo>
                  <a:pt x="7929645" y="438490"/>
                  <a:pt x="7926137" y="438490"/>
                  <a:pt x="7922629" y="441998"/>
                </a:cubicBezTo>
                <a:lnTo>
                  <a:pt x="7912105" y="452522"/>
                </a:lnTo>
                <a:lnTo>
                  <a:pt x="7896320" y="457784"/>
                </a:lnTo>
                <a:cubicBezTo>
                  <a:pt x="7889304" y="464799"/>
                  <a:pt x="7887550" y="459537"/>
                  <a:pt x="7891058" y="441998"/>
                </a:cubicBezTo>
                <a:close/>
                <a:moveTo>
                  <a:pt x="7601655" y="426212"/>
                </a:moveTo>
                <a:cubicBezTo>
                  <a:pt x="7601655" y="426212"/>
                  <a:pt x="7599900" y="427966"/>
                  <a:pt x="7596393" y="431474"/>
                </a:cubicBezTo>
                <a:cubicBezTo>
                  <a:pt x="7592884" y="434982"/>
                  <a:pt x="7592885" y="438489"/>
                  <a:pt x="7596393" y="441998"/>
                </a:cubicBezTo>
                <a:lnTo>
                  <a:pt x="7585869" y="441998"/>
                </a:lnTo>
                <a:cubicBezTo>
                  <a:pt x="7582361" y="445506"/>
                  <a:pt x="7584114" y="447259"/>
                  <a:pt x="7591130" y="447260"/>
                </a:cubicBezTo>
                <a:cubicBezTo>
                  <a:pt x="7594639" y="443753"/>
                  <a:pt x="7596393" y="441998"/>
                  <a:pt x="7596393" y="441998"/>
                </a:cubicBezTo>
                <a:lnTo>
                  <a:pt x="7601655" y="436736"/>
                </a:lnTo>
                <a:cubicBezTo>
                  <a:pt x="7605163" y="433228"/>
                  <a:pt x="7606918" y="431474"/>
                  <a:pt x="7606918" y="431474"/>
                </a:cubicBezTo>
                <a:cubicBezTo>
                  <a:pt x="7603409" y="427966"/>
                  <a:pt x="7601655" y="426212"/>
                  <a:pt x="7601655" y="426212"/>
                </a:cubicBezTo>
                <a:close/>
                <a:moveTo>
                  <a:pt x="5367508" y="425975"/>
                </a:moveTo>
                <a:cubicBezTo>
                  <a:pt x="5368142" y="428373"/>
                  <a:pt x="5367859" y="429730"/>
                  <a:pt x="5366660" y="430047"/>
                </a:cubicBezTo>
                <a:cubicBezTo>
                  <a:pt x="5365461" y="430364"/>
                  <a:pt x="5363345" y="429641"/>
                  <a:pt x="5360314" y="427877"/>
                </a:cubicBezTo>
                <a:close/>
                <a:moveTo>
                  <a:pt x="6067831" y="425555"/>
                </a:moveTo>
                <a:lnTo>
                  <a:pt x="6060637" y="427457"/>
                </a:lnTo>
                <a:lnTo>
                  <a:pt x="6053442" y="429359"/>
                </a:lnTo>
                <a:cubicBezTo>
                  <a:pt x="6059506" y="432886"/>
                  <a:pt x="6063737" y="434333"/>
                  <a:pt x="6066135" y="433699"/>
                </a:cubicBezTo>
                <a:cubicBezTo>
                  <a:pt x="6068534" y="433065"/>
                  <a:pt x="6069098" y="430350"/>
                  <a:pt x="6067831" y="425555"/>
                </a:cubicBezTo>
                <a:close/>
                <a:moveTo>
                  <a:pt x="6695237" y="425324"/>
                </a:moveTo>
                <a:lnTo>
                  <a:pt x="6694689" y="429161"/>
                </a:lnTo>
                <a:lnTo>
                  <a:pt x="6699601" y="427862"/>
                </a:lnTo>
                <a:close/>
                <a:moveTo>
                  <a:pt x="810243" y="425225"/>
                </a:moveTo>
                <a:cubicBezTo>
                  <a:pt x="814099" y="424193"/>
                  <a:pt x="822848" y="425983"/>
                  <a:pt x="836488" y="430597"/>
                </a:cubicBezTo>
                <a:lnTo>
                  <a:pt x="849610" y="433282"/>
                </a:lnTo>
                <a:lnTo>
                  <a:pt x="819130" y="435248"/>
                </a:lnTo>
                <a:close/>
                <a:moveTo>
                  <a:pt x="3158213" y="425090"/>
                </a:moveTo>
                <a:lnTo>
                  <a:pt x="3167308" y="430381"/>
                </a:lnTo>
                <a:cubicBezTo>
                  <a:pt x="3173373" y="433910"/>
                  <a:pt x="3178803" y="435040"/>
                  <a:pt x="3183599" y="433772"/>
                </a:cubicBezTo>
                <a:cubicBezTo>
                  <a:pt x="3188396" y="432504"/>
                  <a:pt x="3187761" y="430106"/>
                  <a:pt x="3181697" y="426577"/>
                </a:cubicBezTo>
                <a:cubicBezTo>
                  <a:pt x="3175633" y="423050"/>
                  <a:pt x="3167804" y="422554"/>
                  <a:pt x="3158213" y="425090"/>
                </a:cubicBezTo>
                <a:close/>
                <a:moveTo>
                  <a:pt x="5982988" y="424893"/>
                </a:moveTo>
                <a:lnTo>
                  <a:pt x="5954211" y="432501"/>
                </a:lnTo>
                <a:cubicBezTo>
                  <a:pt x="5954211" y="432501"/>
                  <a:pt x="5956044" y="434583"/>
                  <a:pt x="5959710" y="438745"/>
                </a:cubicBezTo>
                <a:lnTo>
                  <a:pt x="5963707" y="440112"/>
                </a:lnTo>
                <a:lnTo>
                  <a:pt x="5975964" y="439193"/>
                </a:lnTo>
                <a:lnTo>
                  <a:pt x="5978196" y="441555"/>
                </a:lnTo>
                <a:lnTo>
                  <a:pt x="5986792" y="439282"/>
                </a:lnTo>
                <a:lnTo>
                  <a:pt x="5995888" y="444575"/>
                </a:lnTo>
                <a:lnTo>
                  <a:pt x="5995669" y="443745"/>
                </a:lnTo>
                <a:lnTo>
                  <a:pt x="5994330" y="443028"/>
                </a:lnTo>
                <a:lnTo>
                  <a:pt x="5995395" y="442707"/>
                </a:lnTo>
                <a:lnTo>
                  <a:pt x="5993986" y="437380"/>
                </a:lnTo>
                <a:cubicBezTo>
                  <a:pt x="6003579" y="434844"/>
                  <a:pt x="5999912" y="430682"/>
                  <a:pt x="5982988" y="424893"/>
                </a:cubicBezTo>
                <a:close/>
                <a:moveTo>
                  <a:pt x="7914736" y="423581"/>
                </a:moveTo>
                <a:cubicBezTo>
                  <a:pt x="7912982" y="421827"/>
                  <a:pt x="7910351" y="422704"/>
                  <a:pt x="7906843" y="426212"/>
                </a:cubicBezTo>
                <a:cubicBezTo>
                  <a:pt x="7903335" y="429720"/>
                  <a:pt x="7901582" y="431474"/>
                  <a:pt x="7901582" y="431474"/>
                </a:cubicBezTo>
                <a:cubicBezTo>
                  <a:pt x="7901582" y="431474"/>
                  <a:pt x="7902459" y="432351"/>
                  <a:pt x="7904213" y="434105"/>
                </a:cubicBezTo>
                <a:cubicBezTo>
                  <a:pt x="7905967" y="435859"/>
                  <a:pt x="7908597" y="434982"/>
                  <a:pt x="7912104" y="431474"/>
                </a:cubicBezTo>
                <a:cubicBezTo>
                  <a:pt x="7915613" y="427966"/>
                  <a:pt x="7916490" y="425334"/>
                  <a:pt x="7914736" y="423581"/>
                </a:cubicBezTo>
                <a:close/>
                <a:moveTo>
                  <a:pt x="933713" y="423149"/>
                </a:moveTo>
                <a:lnTo>
                  <a:pt x="968843" y="438540"/>
                </a:lnTo>
                <a:lnTo>
                  <a:pt x="989301" y="445461"/>
                </a:lnTo>
                <a:cubicBezTo>
                  <a:pt x="989301" y="445461"/>
                  <a:pt x="991231" y="444945"/>
                  <a:pt x="995086" y="443911"/>
                </a:cubicBezTo>
                <a:cubicBezTo>
                  <a:pt x="998944" y="442877"/>
                  <a:pt x="1001391" y="444290"/>
                  <a:pt x="1002424" y="448147"/>
                </a:cubicBezTo>
                <a:lnTo>
                  <a:pt x="1008210" y="446597"/>
                </a:lnTo>
                <a:cubicBezTo>
                  <a:pt x="1013100" y="449419"/>
                  <a:pt x="1025000" y="451400"/>
                  <a:pt x="1043907" y="452535"/>
                </a:cubicBezTo>
                <a:cubicBezTo>
                  <a:pt x="1062815" y="453669"/>
                  <a:pt x="1078056" y="452686"/>
                  <a:pt x="1089626" y="449586"/>
                </a:cubicBezTo>
                <a:cubicBezTo>
                  <a:pt x="1094516" y="452410"/>
                  <a:pt x="1103267" y="454200"/>
                  <a:pt x="1115872" y="454956"/>
                </a:cubicBezTo>
                <a:cubicBezTo>
                  <a:pt x="1128477" y="455712"/>
                  <a:pt x="1141082" y="456470"/>
                  <a:pt x="1153688" y="457227"/>
                </a:cubicBezTo>
                <a:cubicBezTo>
                  <a:pt x="1207966" y="459219"/>
                  <a:pt x="1237033" y="459699"/>
                  <a:pt x="1240890" y="458666"/>
                </a:cubicBezTo>
                <a:lnTo>
                  <a:pt x="1220848" y="476438"/>
                </a:lnTo>
                <a:lnTo>
                  <a:pt x="1219298" y="470653"/>
                </a:lnTo>
                <a:cubicBezTo>
                  <a:pt x="1223154" y="469619"/>
                  <a:pt x="1223861" y="468396"/>
                  <a:pt x="1221416" y="466984"/>
                </a:cubicBezTo>
                <a:cubicBezTo>
                  <a:pt x="1218970" y="465573"/>
                  <a:pt x="1215819" y="465383"/>
                  <a:pt x="1211962" y="466417"/>
                </a:cubicBezTo>
                <a:cubicBezTo>
                  <a:pt x="1207070" y="463593"/>
                  <a:pt x="1202696" y="462698"/>
                  <a:pt x="1198839" y="463731"/>
                </a:cubicBezTo>
                <a:cubicBezTo>
                  <a:pt x="1194983" y="464764"/>
                  <a:pt x="1193571" y="467210"/>
                  <a:pt x="1194604" y="471068"/>
                </a:cubicBezTo>
                <a:lnTo>
                  <a:pt x="1188818" y="472619"/>
                </a:lnTo>
                <a:cubicBezTo>
                  <a:pt x="1187785" y="468761"/>
                  <a:pt x="1183928" y="469794"/>
                  <a:pt x="1177246" y="475719"/>
                </a:cubicBezTo>
                <a:lnTo>
                  <a:pt x="1159889" y="480370"/>
                </a:lnTo>
                <a:cubicBezTo>
                  <a:pt x="1154998" y="477546"/>
                  <a:pt x="1150623" y="476651"/>
                  <a:pt x="1146767" y="477684"/>
                </a:cubicBezTo>
                <a:cubicBezTo>
                  <a:pt x="1125414" y="475137"/>
                  <a:pt x="1112291" y="472453"/>
                  <a:pt x="1107401" y="469629"/>
                </a:cubicBezTo>
                <a:lnTo>
                  <a:pt x="1113187" y="468078"/>
                </a:lnTo>
                <a:lnTo>
                  <a:pt x="1118972" y="466528"/>
                </a:lnTo>
                <a:lnTo>
                  <a:pt x="1088492" y="468494"/>
                </a:lnTo>
                <a:cubicBezTo>
                  <a:pt x="1081812" y="474418"/>
                  <a:pt x="1060975" y="473800"/>
                  <a:pt x="1025982" y="466639"/>
                </a:cubicBezTo>
                <a:cubicBezTo>
                  <a:pt x="1022126" y="467673"/>
                  <a:pt x="1017044" y="468001"/>
                  <a:pt x="1010743" y="467622"/>
                </a:cubicBezTo>
                <a:cubicBezTo>
                  <a:pt x="1004440" y="467244"/>
                  <a:pt x="1001289" y="467055"/>
                  <a:pt x="1001289" y="467055"/>
                </a:cubicBezTo>
                <a:cubicBezTo>
                  <a:pt x="969397" y="471466"/>
                  <a:pt x="946115" y="469437"/>
                  <a:pt x="931442" y="460964"/>
                </a:cubicBezTo>
                <a:cubicBezTo>
                  <a:pt x="927585" y="461998"/>
                  <a:pt x="921542" y="462584"/>
                  <a:pt x="913310" y="462723"/>
                </a:cubicBezTo>
                <a:cubicBezTo>
                  <a:pt x="905079" y="462861"/>
                  <a:pt x="901480" y="464860"/>
                  <a:pt x="902513" y="468716"/>
                </a:cubicBezTo>
                <a:lnTo>
                  <a:pt x="876268" y="463346"/>
                </a:lnTo>
                <a:lnTo>
                  <a:pt x="882055" y="461795"/>
                </a:lnTo>
                <a:lnTo>
                  <a:pt x="886290" y="454459"/>
                </a:lnTo>
                <a:cubicBezTo>
                  <a:pt x="878576" y="456527"/>
                  <a:pt x="872791" y="458077"/>
                  <a:pt x="868933" y="459110"/>
                </a:cubicBezTo>
                <a:cubicBezTo>
                  <a:pt x="865076" y="460144"/>
                  <a:pt x="862889" y="459696"/>
                  <a:pt x="862372" y="457768"/>
                </a:cubicBezTo>
                <a:cubicBezTo>
                  <a:pt x="861856" y="455839"/>
                  <a:pt x="857482" y="454945"/>
                  <a:pt x="849249" y="455082"/>
                </a:cubicBezTo>
                <a:cubicBezTo>
                  <a:pt x="841018" y="455221"/>
                  <a:pt x="836902" y="455290"/>
                  <a:pt x="836902" y="455290"/>
                </a:cubicBezTo>
                <a:lnTo>
                  <a:pt x="817995" y="454155"/>
                </a:lnTo>
                <a:cubicBezTo>
                  <a:pt x="808213" y="448508"/>
                  <a:pt x="799466" y="446718"/>
                  <a:pt x="791750" y="448785"/>
                </a:cubicBezTo>
                <a:cubicBezTo>
                  <a:pt x="771431" y="450095"/>
                  <a:pt x="756897" y="449856"/>
                  <a:pt x="748149" y="448065"/>
                </a:cubicBezTo>
                <a:cubicBezTo>
                  <a:pt x="743258" y="445242"/>
                  <a:pt x="736955" y="444863"/>
                  <a:pt x="729241" y="446930"/>
                </a:cubicBezTo>
                <a:cubicBezTo>
                  <a:pt x="721526" y="448998"/>
                  <a:pt x="717927" y="450995"/>
                  <a:pt x="718444" y="452925"/>
                </a:cubicBezTo>
                <a:cubicBezTo>
                  <a:pt x="718961" y="454853"/>
                  <a:pt x="717290" y="456334"/>
                  <a:pt x="713433" y="457368"/>
                </a:cubicBezTo>
                <a:cubicBezTo>
                  <a:pt x="709576" y="458401"/>
                  <a:pt x="706683" y="459176"/>
                  <a:pt x="704755" y="459693"/>
                </a:cubicBezTo>
                <a:cubicBezTo>
                  <a:pt x="702826" y="460210"/>
                  <a:pt x="701862" y="460468"/>
                  <a:pt x="701862" y="460468"/>
                </a:cubicBezTo>
                <a:cubicBezTo>
                  <a:pt x="698004" y="461501"/>
                  <a:pt x="695559" y="460089"/>
                  <a:pt x="694525" y="456233"/>
                </a:cubicBezTo>
                <a:cubicBezTo>
                  <a:pt x="693492" y="452376"/>
                  <a:pt x="691752" y="449741"/>
                  <a:pt x="689308" y="448329"/>
                </a:cubicBezTo>
                <a:cubicBezTo>
                  <a:pt x="686860" y="446916"/>
                  <a:pt x="683711" y="446728"/>
                  <a:pt x="679853" y="447761"/>
                </a:cubicBezTo>
                <a:cubicBezTo>
                  <a:pt x="675996" y="448794"/>
                  <a:pt x="671622" y="447899"/>
                  <a:pt x="666731" y="445076"/>
                </a:cubicBezTo>
                <a:lnTo>
                  <a:pt x="665181" y="439290"/>
                </a:lnTo>
                <a:cubicBezTo>
                  <a:pt x="670071" y="442114"/>
                  <a:pt x="678303" y="441975"/>
                  <a:pt x="689874" y="438875"/>
                </a:cubicBezTo>
                <a:cubicBezTo>
                  <a:pt x="702479" y="439631"/>
                  <a:pt x="715085" y="440388"/>
                  <a:pt x="727691" y="441144"/>
                </a:cubicBezTo>
                <a:cubicBezTo>
                  <a:pt x="731548" y="440111"/>
                  <a:pt x="737850" y="440490"/>
                  <a:pt x="746598" y="442279"/>
                </a:cubicBezTo>
                <a:cubicBezTo>
                  <a:pt x="755347" y="444070"/>
                  <a:pt x="762871" y="445153"/>
                  <a:pt x="769175" y="445532"/>
                </a:cubicBezTo>
                <a:cubicBezTo>
                  <a:pt x="775477" y="445911"/>
                  <a:pt x="782744" y="446030"/>
                  <a:pt x="790976" y="445892"/>
                </a:cubicBezTo>
                <a:cubicBezTo>
                  <a:pt x="799207" y="445754"/>
                  <a:pt x="807180" y="444651"/>
                  <a:pt x="814895" y="442583"/>
                </a:cubicBezTo>
                <a:lnTo>
                  <a:pt x="858496" y="443304"/>
                </a:lnTo>
                <a:cubicBezTo>
                  <a:pt x="866211" y="441236"/>
                  <a:pt x="871480" y="437757"/>
                  <a:pt x="874303" y="432866"/>
                </a:cubicBezTo>
                <a:cubicBezTo>
                  <a:pt x="878159" y="431833"/>
                  <a:pt x="884463" y="432211"/>
                  <a:pt x="893212" y="434001"/>
                </a:cubicBezTo>
                <a:cubicBezTo>
                  <a:pt x="900927" y="431934"/>
                  <a:pt x="906006" y="431607"/>
                  <a:pt x="908451" y="433019"/>
                </a:cubicBezTo>
                <a:cubicBezTo>
                  <a:pt x="910897" y="434430"/>
                  <a:pt x="912120" y="435136"/>
                  <a:pt x="912120" y="435136"/>
                </a:cubicBezTo>
                <a:lnTo>
                  <a:pt x="919456" y="439372"/>
                </a:lnTo>
                <a:lnTo>
                  <a:pt x="932577" y="442057"/>
                </a:lnTo>
                <a:lnTo>
                  <a:pt x="951486" y="443191"/>
                </a:lnTo>
                <a:cubicBezTo>
                  <a:pt x="950452" y="439335"/>
                  <a:pt x="948006" y="437923"/>
                  <a:pt x="944149" y="438957"/>
                </a:cubicBezTo>
                <a:cubicBezTo>
                  <a:pt x="944149" y="438957"/>
                  <a:pt x="942927" y="438250"/>
                  <a:pt x="940481" y="436838"/>
                </a:cubicBezTo>
                <a:cubicBezTo>
                  <a:pt x="938036" y="435427"/>
                  <a:pt x="934885" y="435238"/>
                  <a:pt x="931027" y="436271"/>
                </a:cubicBezTo>
                <a:cubicBezTo>
                  <a:pt x="927171" y="437305"/>
                  <a:pt x="924725" y="435893"/>
                  <a:pt x="923692" y="432036"/>
                </a:cubicBezTo>
                <a:cubicBezTo>
                  <a:pt x="922657" y="428178"/>
                  <a:pt x="922141" y="426250"/>
                  <a:pt x="922141" y="426250"/>
                </a:cubicBezTo>
                <a:close/>
                <a:moveTo>
                  <a:pt x="6751863" y="421743"/>
                </a:moveTo>
                <a:lnTo>
                  <a:pt x="6751802" y="421848"/>
                </a:lnTo>
                <a:lnTo>
                  <a:pt x="6751883" y="421820"/>
                </a:lnTo>
                <a:close/>
                <a:moveTo>
                  <a:pt x="8401459" y="420950"/>
                </a:moveTo>
                <a:cubicBezTo>
                  <a:pt x="8404968" y="420950"/>
                  <a:pt x="8406721" y="420950"/>
                  <a:pt x="8406721" y="420950"/>
                </a:cubicBezTo>
                <a:cubicBezTo>
                  <a:pt x="8410229" y="424458"/>
                  <a:pt x="8409352" y="428844"/>
                  <a:pt x="8404091" y="434105"/>
                </a:cubicBezTo>
                <a:cubicBezTo>
                  <a:pt x="8398828" y="439367"/>
                  <a:pt x="8395319" y="441120"/>
                  <a:pt x="8393566" y="439367"/>
                </a:cubicBezTo>
                <a:cubicBezTo>
                  <a:pt x="8391813" y="437613"/>
                  <a:pt x="8390936" y="433228"/>
                  <a:pt x="8390935" y="426212"/>
                </a:cubicBezTo>
                <a:cubicBezTo>
                  <a:pt x="8394443" y="422704"/>
                  <a:pt x="8397952" y="420950"/>
                  <a:pt x="8401459" y="420950"/>
                </a:cubicBezTo>
                <a:close/>
                <a:moveTo>
                  <a:pt x="641623" y="420797"/>
                </a:moveTo>
                <a:cubicBezTo>
                  <a:pt x="641623" y="420797"/>
                  <a:pt x="640209" y="423243"/>
                  <a:pt x="637386" y="428134"/>
                </a:cubicBezTo>
                <a:cubicBezTo>
                  <a:pt x="637386" y="428134"/>
                  <a:pt x="634941" y="426721"/>
                  <a:pt x="630050" y="423898"/>
                </a:cubicBezTo>
                <a:close/>
                <a:moveTo>
                  <a:pt x="1174865" y="420546"/>
                </a:moveTo>
                <a:cubicBezTo>
                  <a:pt x="1179757" y="423369"/>
                  <a:pt x="1182202" y="424780"/>
                  <a:pt x="1182202" y="424780"/>
                </a:cubicBezTo>
                <a:cubicBezTo>
                  <a:pt x="1190949" y="426571"/>
                  <a:pt x="1197769" y="428878"/>
                  <a:pt x="1202659" y="431701"/>
                </a:cubicBezTo>
                <a:cubicBezTo>
                  <a:pt x="1204727" y="439416"/>
                  <a:pt x="1195084" y="442000"/>
                  <a:pt x="1173730" y="439453"/>
                </a:cubicBezTo>
                <a:lnTo>
                  <a:pt x="1182617" y="449475"/>
                </a:lnTo>
                <a:lnTo>
                  <a:pt x="1188404" y="447925"/>
                </a:lnTo>
                <a:cubicBezTo>
                  <a:pt x="1182875" y="450439"/>
                  <a:pt x="1177942" y="452277"/>
                  <a:pt x="1173603" y="453440"/>
                </a:cubicBezTo>
                <a:cubicBezTo>
                  <a:pt x="1167092" y="455185"/>
                  <a:pt x="1161921" y="455407"/>
                  <a:pt x="1158084" y="454110"/>
                </a:cubicBezTo>
                <a:cubicBezTo>
                  <a:pt x="1154249" y="452812"/>
                  <a:pt x="1151750" y="449994"/>
                  <a:pt x="1150587" y="445654"/>
                </a:cubicBezTo>
                <a:cubicBezTo>
                  <a:pt x="1150587" y="445654"/>
                  <a:pt x="1148658" y="446171"/>
                  <a:pt x="1144801" y="447204"/>
                </a:cubicBezTo>
                <a:lnTo>
                  <a:pt x="1139015" y="448755"/>
                </a:lnTo>
                <a:lnTo>
                  <a:pt x="1130129" y="438733"/>
                </a:lnTo>
                <a:cubicBezTo>
                  <a:pt x="1130129" y="438733"/>
                  <a:pt x="1132057" y="438216"/>
                  <a:pt x="1135914" y="437183"/>
                </a:cubicBezTo>
                <a:cubicBezTo>
                  <a:pt x="1139771" y="436150"/>
                  <a:pt x="1143629" y="435115"/>
                  <a:pt x="1147486" y="434082"/>
                </a:cubicBezTo>
                <a:cubicBezTo>
                  <a:pt x="1160091" y="434840"/>
                  <a:pt x="1165878" y="433289"/>
                  <a:pt x="1164843" y="429431"/>
                </a:cubicBezTo>
                <a:close/>
                <a:moveTo>
                  <a:pt x="4865647" y="420109"/>
                </a:moveTo>
                <a:lnTo>
                  <a:pt x="4853161" y="431108"/>
                </a:lnTo>
                <a:lnTo>
                  <a:pt x="4874743" y="425402"/>
                </a:lnTo>
                <a:cubicBezTo>
                  <a:pt x="4874743" y="425402"/>
                  <a:pt x="4871710" y="423637"/>
                  <a:pt x="4865647" y="420109"/>
                </a:cubicBezTo>
                <a:close/>
                <a:moveTo>
                  <a:pt x="5827691" y="419769"/>
                </a:moveTo>
                <a:cubicBezTo>
                  <a:pt x="5832487" y="418500"/>
                  <a:pt x="5835520" y="420265"/>
                  <a:pt x="5836788" y="425060"/>
                </a:cubicBezTo>
                <a:lnTo>
                  <a:pt x="5829593" y="426962"/>
                </a:lnTo>
                <a:cubicBezTo>
                  <a:pt x="5829593" y="426962"/>
                  <a:pt x="5828959" y="424565"/>
                  <a:pt x="5827691" y="419769"/>
                </a:cubicBezTo>
                <a:close/>
                <a:moveTo>
                  <a:pt x="858080" y="418610"/>
                </a:moveTo>
                <a:cubicBezTo>
                  <a:pt x="862972" y="421433"/>
                  <a:pt x="865416" y="422845"/>
                  <a:pt x="865416" y="422845"/>
                </a:cubicBezTo>
                <a:cubicBezTo>
                  <a:pt x="865416" y="422845"/>
                  <a:pt x="863488" y="423362"/>
                  <a:pt x="859631" y="424396"/>
                </a:cubicBezTo>
                <a:cubicBezTo>
                  <a:pt x="855774" y="425429"/>
                  <a:pt x="853328" y="424017"/>
                  <a:pt x="852295" y="420160"/>
                </a:cubicBezTo>
                <a:close/>
                <a:moveTo>
                  <a:pt x="789784" y="418305"/>
                </a:moveTo>
                <a:cubicBezTo>
                  <a:pt x="786961" y="423196"/>
                  <a:pt x="787479" y="425125"/>
                  <a:pt x="791335" y="424091"/>
                </a:cubicBezTo>
                <a:lnTo>
                  <a:pt x="792886" y="429876"/>
                </a:lnTo>
                <a:cubicBezTo>
                  <a:pt x="785171" y="431944"/>
                  <a:pt x="776940" y="432083"/>
                  <a:pt x="768193" y="430292"/>
                </a:cubicBezTo>
                <a:lnTo>
                  <a:pt x="772427" y="422956"/>
                </a:lnTo>
                <a:cubicBezTo>
                  <a:pt x="783999" y="419855"/>
                  <a:pt x="789784" y="418305"/>
                  <a:pt x="789784" y="418305"/>
                </a:cubicBezTo>
                <a:close/>
                <a:moveTo>
                  <a:pt x="2463182" y="416415"/>
                </a:moveTo>
                <a:cubicBezTo>
                  <a:pt x="2459654" y="422479"/>
                  <a:pt x="2457891" y="425511"/>
                  <a:pt x="2457891" y="425511"/>
                </a:cubicBezTo>
                <a:cubicBezTo>
                  <a:pt x="2457891" y="425511"/>
                  <a:pt x="2454859" y="423746"/>
                  <a:pt x="2448794" y="420219"/>
                </a:cubicBezTo>
                <a:lnTo>
                  <a:pt x="2455989" y="418316"/>
                </a:lnTo>
                <a:close/>
                <a:moveTo>
                  <a:pt x="5695880" y="416131"/>
                </a:moveTo>
                <a:lnTo>
                  <a:pt x="5686579" y="418590"/>
                </a:lnTo>
                <a:lnTo>
                  <a:pt x="5687914" y="423006"/>
                </a:lnTo>
                <a:lnTo>
                  <a:pt x="5681954" y="419813"/>
                </a:lnTo>
                <a:lnTo>
                  <a:pt x="5681491" y="419935"/>
                </a:lnTo>
                <a:lnTo>
                  <a:pt x="5667103" y="423739"/>
                </a:lnTo>
                <a:cubicBezTo>
                  <a:pt x="5667103" y="423739"/>
                  <a:pt x="5670135" y="425504"/>
                  <a:pt x="5676198" y="429031"/>
                </a:cubicBezTo>
                <a:cubicBezTo>
                  <a:pt x="5680995" y="427763"/>
                  <a:pt x="5686990" y="426178"/>
                  <a:pt x="5694185" y="424276"/>
                </a:cubicBezTo>
                <a:cubicBezTo>
                  <a:pt x="5701378" y="422374"/>
                  <a:pt x="5701943" y="419660"/>
                  <a:pt x="5695880" y="416131"/>
                </a:cubicBezTo>
                <a:close/>
                <a:moveTo>
                  <a:pt x="7975248" y="415688"/>
                </a:moveTo>
                <a:cubicBezTo>
                  <a:pt x="7971738" y="415688"/>
                  <a:pt x="7969109" y="416565"/>
                  <a:pt x="7967355" y="418319"/>
                </a:cubicBezTo>
                <a:cubicBezTo>
                  <a:pt x="7965600" y="420073"/>
                  <a:pt x="7966478" y="422704"/>
                  <a:pt x="7969987" y="426213"/>
                </a:cubicBezTo>
                <a:lnTo>
                  <a:pt x="7980510" y="426212"/>
                </a:lnTo>
                <a:cubicBezTo>
                  <a:pt x="7980510" y="426212"/>
                  <a:pt x="7980510" y="424459"/>
                  <a:pt x="7980510" y="420950"/>
                </a:cubicBezTo>
                <a:cubicBezTo>
                  <a:pt x="7980510" y="417443"/>
                  <a:pt x="7978754" y="415688"/>
                  <a:pt x="7975248" y="415688"/>
                </a:cubicBezTo>
                <a:close/>
                <a:moveTo>
                  <a:pt x="4283960" y="415579"/>
                </a:moveTo>
                <a:cubicBezTo>
                  <a:pt x="4283960" y="415579"/>
                  <a:pt x="4286450" y="416912"/>
                  <a:pt x="4291429" y="419579"/>
                </a:cubicBezTo>
                <a:lnTo>
                  <a:pt x="4293162" y="425313"/>
                </a:lnTo>
                <a:cubicBezTo>
                  <a:pt x="4289340" y="426469"/>
                  <a:pt x="4286850" y="425136"/>
                  <a:pt x="4285695" y="421312"/>
                </a:cubicBezTo>
                <a:close/>
                <a:moveTo>
                  <a:pt x="1564181" y="415449"/>
                </a:moveTo>
                <a:cubicBezTo>
                  <a:pt x="1564181" y="415449"/>
                  <a:pt x="1568555" y="416345"/>
                  <a:pt x="1577303" y="418134"/>
                </a:cubicBezTo>
                <a:cubicBezTo>
                  <a:pt x="1581160" y="417101"/>
                  <a:pt x="1587204" y="416515"/>
                  <a:pt x="1595436" y="416377"/>
                </a:cubicBezTo>
                <a:cubicBezTo>
                  <a:pt x="1603667" y="416238"/>
                  <a:pt x="1608041" y="417132"/>
                  <a:pt x="1608558" y="419061"/>
                </a:cubicBezTo>
                <a:cubicBezTo>
                  <a:pt x="1609075" y="420991"/>
                  <a:pt x="1611263" y="421438"/>
                  <a:pt x="1615118" y="420404"/>
                </a:cubicBezTo>
                <a:cubicBezTo>
                  <a:pt x="1618976" y="419371"/>
                  <a:pt x="1622127" y="419560"/>
                  <a:pt x="1624574" y="420971"/>
                </a:cubicBezTo>
                <a:cubicBezTo>
                  <a:pt x="1627019" y="422383"/>
                  <a:pt x="1628241" y="423089"/>
                  <a:pt x="1628241" y="423089"/>
                </a:cubicBezTo>
                <a:lnTo>
                  <a:pt x="1648699" y="430010"/>
                </a:lnTo>
                <a:lnTo>
                  <a:pt x="1656035" y="434246"/>
                </a:lnTo>
                <a:cubicBezTo>
                  <a:pt x="1664784" y="436036"/>
                  <a:pt x="1668899" y="435967"/>
                  <a:pt x="1668382" y="434038"/>
                </a:cubicBezTo>
                <a:cubicBezTo>
                  <a:pt x="1667865" y="432109"/>
                  <a:pt x="1670500" y="430370"/>
                  <a:pt x="1676286" y="428819"/>
                </a:cubicBezTo>
                <a:cubicBezTo>
                  <a:pt x="1682071" y="427269"/>
                  <a:pt x="1684965" y="426494"/>
                  <a:pt x="1684965" y="426494"/>
                </a:cubicBezTo>
                <a:cubicBezTo>
                  <a:pt x="1697571" y="427251"/>
                  <a:pt x="1708247" y="428524"/>
                  <a:pt x="1716995" y="430314"/>
                </a:cubicBezTo>
                <a:cubicBezTo>
                  <a:pt x="1726777" y="435962"/>
                  <a:pt x="1733595" y="438269"/>
                  <a:pt x="1737453" y="437235"/>
                </a:cubicBezTo>
                <a:lnTo>
                  <a:pt x="1750575" y="439920"/>
                </a:lnTo>
                <a:cubicBezTo>
                  <a:pt x="1754432" y="438887"/>
                  <a:pt x="1758290" y="437853"/>
                  <a:pt x="1762148" y="436820"/>
                </a:cubicBezTo>
                <a:lnTo>
                  <a:pt x="1760598" y="431033"/>
                </a:lnTo>
                <a:cubicBezTo>
                  <a:pt x="1769345" y="432824"/>
                  <a:pt x="1775906" y="434166"/>
                  <a:pt x="1780280" y="435062"/>
                </a:cubicBezTo>
                <a:cubicBezTo>
                  <a:pt x="1784654" y="435957"/>
                  <a:pt x="1787099" y="437369"/>
                  <a:pt x="1787616" y="439297"/>
                </a:cubicBezTo>
                <a:cubicBezTo>
                  <a:pt x="1788132" y="441226"/>
                  <a:pt x="1792507" y="442120"/>
                  <a:pt x="1800739" y="441983"/>
                </a:cubicBezTo>
                <a:cubicBezTo>
                  <a:pt x="1808969" y="441843"/>
                  <a:pt x="1820799" y="439707"/>
                  <a:pt x="1836229" y="435573"/>
                </a:cubicBezTo>
                <a:cubicBezTo>
                  <a:pt x="1836229" y="435573"/>
                  <a:pt x="1836487" y="436538"/>
                  <a:pt x="1837005" y="438467"/>
                </a:cubicBezTo>
                <a:cubicBezTo>
                  <a:pt x="1837522" y="440395"/>
                  <a:pt x="1835851" y="441876"/>
                  <a:pt x="1831994" y="442910"/>
                </a:cubicBezTo>
                <a:lnTo>
                  <a:pt x="1839330" y="447144"/>
                </a:lnTo>
                <a:cubicBezTo>
                  <a:pt x="1831615" y="449212"/>
                  <a:pt x="1825828" y="450763"/>
                  <a:pt x="1821971" y="451796"/>
                </a:cubicBezTo>
                <a:cubicBezTo>
                  <a:pt x="1818114" y="452829"/>
                  <a:pt x="1813740" y="451935"/>
                  <a:pt x="1808850" y="449110"/>
                </a:cubicBezTo>
                <a:cubicBezTo>
                  <a:pt x="1804993" y="450144"/>
                  <a:pt x="1801841" y="449956"/>
                  <a:pt x="1799395" y="448543"/>
                </a:cubicBezTo>
                <a:cubicBezTo>
                  <a:pt x="1796951" y="447132"/>
                  <a:pt x="1794763" y="446683"/>
                  <a:pt x="1792835" y="447200"/>
                </a:cubicBezTo>
                <a:cubicBezTo>
                  <a:pt x="1790906" y="447718"/>
                  <a:pt x="1788977" y="448234"/>
                  <a:pt x="1787049" y="448751"/>
                </a:cubicBezTo>
                <a:cubicBezTo>
                  <a:pt x="1785121" y="449268"/>
                  <a:pt x="1781711" y="448115"/>
                  <a:pt x="1776820" y="445290"/>
                </a:cubicBezTo>
                <a:cubicBezTo>
                  <a:pt x="1768072" y="443501"/>
                  <a:pt x="1757654" y="443191"/>
                  <a:pt x="1745565" y="444363"/>
                </a:cubicBezTo>
                <a:cubicBezTo>
                  <a:pt x="1733475" y="445535"/>
                  <a:pt x="1725504" y="446638"/>
                  <a:pt x="1721646" y="447672"/>
                </a:cubicBezTo>
                <a:lnTo>
                  <a:pt x="1691167" y="449637"/>
                </a:lnTo>
                <a:lnTo>
                  <a:pt x="1666472" y="450053"/>
                </a:lnTo>
                <a:lnTo>
                  <a:pt x="1664922" y="444267"/>
                </a:lnTo>
                <a:cubicBezTo>
                  <a:pt x="1656174" y="442477"/>
                  <a:pt x="1649355" y="440170"/>
                  <a:pt x="1644464" y="437346"/>
                </a:cubicBezTo>
                <a:cubicBezTo>
                  <a:pt x="1639574" y="434522"/>
                  <a:pt x="1630825" y="432732"/>
                  <a:pt x="1618219" y="431976"/>
                </a:cubicBezTo>
                <a:cubicBezTo>
                  <a:pt x="1605615" y="431219"/>
                  <a:pt x="1597831" y="429170"/>
                  <a:pt x="1594868" y="425830"/>
                </a:cubicBezTo>
                <a:cubicBezTo>
                  <a:pt x="1591907" y="422490"/>
                  <a:pt x="1589461" y="421077"/>
                  <a:pt x="1587532" y="421595"/>
                </a:cubicBezTo>
                <a:cubicBezTo>
                  <a:pt x="1585602" y="422111"/>
                  <a:pt x="1581489" y="422181"/>
                  <a:pt x="1575185" y="421802"/>
                </a:cubicBezTo>
                <a:cubicBezTo>
                  <a:pt x="1568882" y="421424"/>
                  <a:pt x="1565731" y="421235"/>
                  <a:pt x="1565731" y="421235"/>
                </a:cubicBezTo>
                <a:close/>
                <a:moveTo>
                  <a:pt x="943734" y="414261"/>
                </a:moveTo>
                <a:cubicBezTo>
                  <a:pt x="943734" y="414261"/>
                  <a:pt x="943992" y="415226"/>
                  <a:pt x="944511" y="417155"/>
                </a:cubicBezTo>
                <a:cubicBezTo>
                  <a:pt x="944768" y="418119"/>
                  <a:pt x="944414" y="418731"/>
                  <a:pt x="943449" y="418989"/>
                </a:cubicBezTo>
                <a:cubicBezTo>
                  <a:pt x="942486" y="419247"/>
                  <a:pt x="940911" y="419153"/>
                  <a:pt x="938723" y="418706"/>
                </a:cubicBezTo>
                <a:cubicBezTo>
                  <a:pt x="934348" y="417810"/>
                  <a:pt x="932162" y="417362"/>
                  <a:pt x="932162" y="417362"/>
                </a:cubicBezTo>
                <a:close/>
                <a:moveTo>
                  <a:pt x="5831661" y="412946"/>
                </a:moveTo>
                <a:cubicBezTo>
                  <a:pt x="5827747" y="412698"/>
                  <a:pt x="5824025" y="415606"/>
                  <a:pt x="5820497" y="421670"/>
                </a:cubicBezTo>
                <a:cubicBezTo>
                  <a:pt x="5815701" y="422938"/>
                  <a:pt x="5811787" y="422691"/>
                  <a:pt x="5808755" y="420926"/>
                </a:cubicBezTo>
                <a:cubicBezTo>
                  <a:pt x="5805722" y="419162"/>
                  <a:pt x="5802442" y="421312"/>
                  <a:pt x="5798915" y="427376"/>
                </a:cubicBezTo>
                <a:cubicBezTo>
                  <a:pt x="5794119" y="428644"/>
                  <a:pt x="5790204" y="428397"/>
                  <a:pt x="5787172" y="426632"/>
                </a:cubicBezTo>
                <a:cubicBezTo>
                  <a:pt x="5784140" y="424868"/>
                  <a:pt x="5782624" y="423986"/>
                  <a:pt x="5782624" y="423986"/>
                </a:cubicBezTo>
                <a:cubicBezTo>
                  <a:pt x="5771764" y="421726"/>
                  <a:pt x="5763935" y="421230"/>
                  <a:pt x="5759140" y="422498"/>
                </a:cubicBezTo>
                <a:lnTo>
                  <a:pt x="5760601" y="428027"/>
                </a:lnTo>
                <a:lnTo>
                  <a:pt x="5763651" y="425145"/>
                </a:lnTo>
                <a:cubicBezTo>
                  <a:pt x="5767475" y="423990"/>
                  <a:pt x="5769385" y="423411"/>
                  <a:pt x="5769385" y="423411"/>
                </a:cubicBezTo>
                <a:lnTo>
                  <a:pt x="5765932" y="429854"/>
                </a:lnTo>
                <a:lnTo>
                  <a:pt x="5799866" y="430974"/>
                </a:lnTo>
                <a:cubicBezTo>
                  <a:pt x="5820952" y="433096"/>
                  <a:pt x="5834528" y="435921"/>
                  <a:pt x="5840592" y="439449"/>
                </a:cubicBezTo>
                <a:lnTo>
                  <a:pt x="5847786" y="437547"/>
                </a:lnTo>
                <a:lnTo>
                  <a:pt x="5849317" y="437142"/>
                </a:lnTo>
                <a:lnTo>
                  <a:pt x="5848589" y="437017"/>
                </a:lnTo>
                <a:lnTo>
                  <a:pt x="5854322" y="435284"/>
                </a:lnTo>
                <a:cubicBezTo>
                  <a:pt x="5858144" y="434130"/>
                  <a:pt x="5861968" y="432974"/>
                  <a:pt x="5865789" y="431818"/>
                </a:cubicBezTo>
                <a:lnTo>
                  <a:pt x="5865185" y="432947"/>
                </a:lnTo>
                <a:lnTo>
                  <a:pt x="5869369" y="431841"/>
                </a:lnTo>
                <a:cubicBezTo>
                  <a:pt x="5869369" y="431841"/>
                  <a:pt x="5872084" y="432406"/>
                  <a:pt x="5877514" y="433536"/>
                </a:cubicBezTo>
                <a:cubicBezTo>
                  <a:pt x="5882943" y="434666"/>
                  <a:pt x="5885659" y="435232"/>
                  <a:pt x="5885659" y="435232"/>
                </a:cubicBezTo>
                <a:cubicBezTo>
                  <a:pt x="5885659" y="435232"/>
                  <a:pt x="5888374" y="435796"/>
                  <a:pt x="5893805" y="436926"/>
                </a:cubicBezTo>
                <a:cubicBezTo>
                  <a:pt x="5899234" y="438057"/>
                  <a:pt x="5902584" y="441020"/>
                  <a:pt x="5903851" y="445815"/>
                </a:cubicBezTo>
                <a:lnTo>
                  <a:pt x="5905753" y="453010"/>
                </a:lnTo>
                <a:cubicBezTo>
                  <a:pt x="5896161" y="455546"/>
                  <a:pt x="5885935" y="455684"/>
                  <a:pt x="5875075" y="453423"/>
                </a:cubicBezTo>
                <a:cubicBezTo>
                  <a:pt x="5849826" y="454968"/>
                  <a:pt x="5828739" y="452845"/>
                  <a:pt x="5811815" y="447057"/>
                </a:cubicBezTo>
                <a:cubicBezTo>
                  <a:pt x="5805750" y="443529"/>
                  <a:pt x="5799121" y="442716"/>
                  <a:pt x="5791928" y="444618"/>
                </a:cubicBezTo>
                <a:cubicBezTo>
                  <a:pt x="5784733" y="446520"/>
                  <a:pt x="5778738" y="448105"/>
                  <a:pt x="5773942" y="449373"/>
                </a:cubicBezTo>
                <a:lnTo>
                  <a:pt x="5766748" y="451275"/>
                </a:lnTo>
                <a:cubicBezTo>
                  <a:pt x="5768015" y="456070"/>
                  <a:pt x="5771048" y="457835"/>
                  <a:pt x="5775843" y="456567"/>
                </a:cubicBezTo>
                <a:cubicBezTo>
                  <a:pt x="5780640" y="455299"/>
                  <a:pt x="5793265" y="454527"/>
                  <a:pt x="5813717" y="454252"/>
                </a:cubicBezTo>
                <a:lnTo>
                  <a:pt x="5839103" y="462933"/>
                </a:lnTo>
                <a:cubicBezTo>
                  <a:pt x="5840371" y="467730"/>
                  <a:pt x="5839806" y="470445"/>
                  <a:pt x="5837409" y="471079"/>
                </a:cubicBezTo>
                <a:cubicBezTo>
                  <a:pt x="5835010" y="471713"/>
                  <a:pt x="5833177" y="469632"/>
                  <a:pt x="5831909" y="464835"/>
                </a:cubicBezTo>
                <a:lnTo>
                  <a:pt x="5824715" y="466737"/>
                </a:lnTo>
                <a:lnTo>
                  <a:pt x="5810327" y="470541"/>
                </a:lnTo>
                <a:cubicBezTo>
                  <a:pt x="5804263" y="467014"/>
                  <a:pt x="5800665" y="467965"/>
                  <a:pt x="5799535" y="473394"/>
                </a:cubicBezTo>
                <a:cubicBezTo>
                  <a:pt x="5798405" y="478825"/>
                  <a:pt x="5794807" y="479776"/>
                  <a:pt x="5788743" y="476247"/>
                </a:cubicBezTo>
                <a:lnTo>
                  <a:pt x="5779647" y="470956"/>
                </a:lnTo>
                <a:lnTo>
                  <a:pt x="5786841" y="469054"/>
                </a:lnTo>
                <a:lnTo>
                  <a:pt x="5794036" y="467151"/>
                </a:lnTo>
                <a:cubicBezTo>
                  <a:pt x="5794036" y="467151"/>
                  <a:pt x="5791321" y="466587"/>
                  <a:pt x="5785890" y="465456"/>
                </a:cubicBezTo>
                <a:cubicBezTo>
                  <a:pt x="5780461" y="464326"/>
                  <a:pt x="5775347" y="464396"/>
                  <a:pt x="5770552" y="465664"/>
                </a:cubicBezTo>
                <a:lnTo>
                  <a:pt x="5756163" y="469468"/>
                </a:lnTo>
                <a:lnTo>
                  <a:pt x="5739872" y="466077"/>
                </a:lnTo>
                <a:cubicBezTo>
                  <a:pt x="5735076" y="467345"/>
                  <a:pt x="5729963" y="467414"/>
                  <a:pt x="5724533" y="466284"/>
                </a:cubicBezTo>
                <a:cubicBezTo>
                  <a:pt x="5719103" y="465154"/>
                  <a:pt x="5716388" y="464589"/>
                  <a:pt x="5716388" y="464589"/>
                </a:cubicBezTo>
                <a:cubicBezTo>
                  <a:pt x="5716388" y="464589"/>
                  <a:pt x="5712156" y="463142"/>
                  <a:pt x="5703695" y="460247"/>
                </a:cubicBezTo>
                <a:cubicBezTo>
                  <a:pt x="5695232" y="457354"/>
                  <a:pt x="5690120" y="457422"/>
                  <a:pt x="5688355" y="460455"/>
                </a:cubicBezTo>
                <a:cubicBezTo>
                  <a:pt x="5686590" y="463487"/>
                  <a:pt x="5684193" y="464121"/>
                  <a:pt x="5681161" y="462357"/>
                </a:cubicBezTo>
                <a:cubicBezTo>
                  <a:pt x="5678129" y="460592"/>
                  <a:pt x="5673897" y="459146"/>
                  <a:pt x="5668468" y="458015"/>
                </a:cubicBezTo>
                <a:cubicBezTo>
                  <a:pt x="5663038" y="456885"/>
                  <a:pt x="5662155" y="458401"/>
                  <a:pt x="5665822" y="462563"/>
                </a:cubicBezTo>
                <a:lnTo>
                  <a:pt x="5661758" y="467156"/>
                </a:lnTo>
                <a:lnTo>
                  <a:pt x="5663908" y="467808"/>
                </a:lnTo>
                <a:lnTo>
                  <a:pt x="5681412" y="477185"/>
                </a:lnTo>
                <a:lnTo>
                  <a:pt x="5696707" y="477489"/>
                </a:lnTo>
                <a:cubicBezTo>
                  <a:pt x="5702772" y="481017"/>
                  <a:pt x="5707002" y="482465"/>
                  <a:pt x="5709401" y="481831"/>
                </a:cubicBezTo>
                <a:cubicBezTo>
                  <a:pt x="5711799" y="481197"/>
                  <a:pt x="5712998" y="480880"/>
                  <a:pt x="5712998" y="480880"/>
                </a:cubicBezTo>
                <a:cubicBezTo>
                  <a:pt x="5712998" y="480880"/>
                  <a:pt x="5720192" y="478978"/>
                  <a:pt x="5734581" y="475174"/>
                </a:cubicBezTo>
                <a:lnTo>
                  <a:pt x="5758065" y="476661"/>
                </a:lnTo>
                <a:lnTo>
                  <a:pt x="5774356" y="480051"/>
                </a:lnTo>
                <a:lnTo>
                  <a:pt x="5783452" y="485344"/>
                </a:lnTo>
                <a:cubicBezTo>
                  <a:pt x="5783452" y="485344"/>
                  <a:pt x="5790081" y="486157"/>
                  <a:pt x="5803339" y="487783"/>
                </a:cubicBezTo>
                <a:cubicBezTo>
                  <a:pt x="5816598" y="489409"/>
                  <a:pt x="5828023" y="488955"/>
                  <a:pt x="5837615" y="486419"/>
                </a:cubicBezTo>
                <a:cubicBezTo>
                  <a:pt x="5842412" y="485151"/>
                  <a:pt x="5844809" y="484517"/>
                  <a:pt x="5844809" y="484517"/>
                </a:cubicBezTo>
                <a:lnTo>
                  <a:pt x="5855808" y="497002"/>
                </a:lnTo>
                <a:cubicBezTo>
                  <a:pt x="5860604" y="495734"/>
                  <a:pt x="5864517" y="495982"/>
                  <a:pt x="5867550" y="497747"/>
                </a:cubicBezTo>
                <a:cubicBezTo>
                  <a:pt x="5870582" y="499511"/>
                  <a:pt x="5875695" y="499442"/>
                  <a:pt x="5882890" y="497540"/>
                </a:cubicBezTo>
                <a:cubicBezTo>
                  <a:pt x="5890084" y="495638"/>
                  <a:pt x="5894880" y="494370"/>
                  <a:pt x="5897278" y="493736"/>
                </a:cubicBezTo>
                <a:cubicBezTo>
                  <a:pt x="5899676" y="493102"/>
                  <a:pt x="5903273" y="492151"/>
                  <a:pt x="5908070" y="490883"/>
                </a:cubicBezTo>
                <a:cubicBezTo>
                  <a:pt x="5924993" y="496672"/>
                  <a:pt x="5940016" y="495265"/>
                  <a:pt x="5953137" y="486665"/>
                </a:cubicBezTo>
                <a:cubicBezTo>
                  <a:pt x="5957933" y="485397"/>
                  <a:pt x="5962163" y="486845"/>
                  <a:pt x="5965830" y="491007"/>
                </a:cubicBezTo>
                <a:cubicBezTo>
                  <a:pt x="5969496" y="495168"/>
                  <a:pt x="5973410" y="495417"/>
                  <a:pt x="5977572" y="491750"/>
                </a:cubicBezTo>
                <a:lnTo>
                  <a:pt x="5992393" y="491551"/>
                </a:lnTo>
                <a:lnTo>
                  <a:pt x="6007308" y="484092"/>
                </a:lnTo>
                <a:lnTo>
                  <a:pt x="6040559" y="467468"/>
                </a:lnTo>
                <a:lnTo>
                  <a:pt x="6032273" y="465743"/>
                </a:lnTo>
                <a:cubicBezTo>
                  <a:pt x="6031005" y="460947"/>
                  <a:pt x="6027656" y="457984"/>
                  <a:pt x="6022226" y="456854"/>
                </a:cubicBezTo>
                <a:cubicBezTo>
                  <a:pt x="6016795" y="455723"/>
                  <a:pt x="6009285" y="456426"/>
                  <a:pt x="5999692" y="458962"/>
                </a:cubicBezTo>
                <a:cubicBezTo>
                  <a:pt x="5994896" y="460230"/>
                  <a:pt x="5990982" y="459983"/>
                  <a:pt x="5987950" y="458219"/>
                </a:cubicBezTo>
                <a:cubicBezTo>
                  <a:pt x="5984918" y="456454"/>
                  <a:pt x="5981004" y="456206"/>
                  <a:pt x="5976208" y="457474"/>
                </a:cubicBezTo>
                <a:lnTo>
                  <a:pt x="5969013" y="459377"/>
                </a:lnTo>
                <a:cubicBezTo>
                  <a:pt x="5965485" y="465441"/>
                  <a:pt x="5962205" y="467590"/>
                  <a:pt x="5959173" y="465827"/>
                </a:cubicBezTo>
                <a:cubicBezTo>
                  <a:pt x="5956140" y="464063"/>
                  <a:pt x="5951028" y="464131"/>
                  <a:pt x="5943833" y="466034"/>
                </a:cubicBezTo>
                <a:cubicBezTo>
                  <a:pt x="5936639" y="467935"/>
                  <a:pt x="5933042" y="468887"/>
                  <a:pt x="5933042" y="468887"/>
                </a:cubicBezTo>
                <a:lnTo>
                  <a:pt x="5938335" y="459791"/>
                </a:lnTo>
                <a:lnTo>
                  <a:pt x="5943626" y="450694"/>
                </a:lnTo>
                <a:cubicBezTo>
                  <a:pt x="5938830" y="451962"/>
                  <a:pt x="5935799" y="450197"/>
                  <a:pt x="5934531" y="445402"/>
                </a:cubicBezTo>
                <a:cubicBezTo>
                  <a:pt x="5933263" y="440606"/>
                  <a:pt x="5927199" y="437078"/>
                  <a:pt x="5916338" y="434817"/>
                </a:cubicBezTo>
                <a:cubicBezTo>
                  <a:pt x="5925930" y="432281"/>
                  <a:pt x="5930410" y="429814"/>
                  <a:pt x="5929776" y="427416"/>
                </a:cubicBezTo>
                <a:cubicBezTo>
                  <a:pt x="5929142" y="425018"/>
                  <a:pt x="5924029" y="425087"/>
                  <a:pt x="5914436" y="427624"/>
                </a:cubicBezTo>
                <a:cubicBezTo>
                  <a:pt x="5913168" y="422827"/>
                  <a:pt x="5910135" y="421063"/>
                  <a:pt x="5905339" y="422331"/>
                </a:cubicBezTo>
                <a:cubicBezTo>
                  <a:pt x="5905339" y="422331"/>
                  <a:pt x="5902625" y="421766"/>
                  <a:pt x="5897194" y="420635"/>
                </a:cubicBezTo>
                <a:cubicBezTo>
                  <a:pt x="5891764" y="419506"/>
                  <a:pt x="5884253" y="420209"/>
                  <a:pt x="5874661" y="422745"/>
                </a:cubicBezTo>
                <a:cubicBezTo>
                  <a:pt x="5869865" y="424013"/>
                  <a:pt x="5864752" y="424082"/>
                  <a:pt x="5859321" y="422952"/>
                </a:cubicBezTo>
                <a:cubicBezTo>
                  <a:pt x="5853891" y="421821"/>
                  <a:pt x="5848778" y="421890"/>
                  <a:pt x="5843982" y="423158"/>
                </a:cubicBezTo>
                <a:cubicBezTo>
                  <a:pt x="5839682" y="416598"/>
                  <a:pt x="5835574" y="413194"/>
                  <a:pt x="5831661" y="412946"/>
                </a:cubicBezTo>
                <a:close/>
                <a:moveTo>
                  <a:pt x="4170616" y="411434"/>
                </a:moveTo>
                <a:cubicBezTo>
                  <a:pt x="4165820" y="412702"/>
                  <a:pt x="4166137" y="413901"/>
                  <a:pt x="4171567" y="415031"/>
                </a:cubicBezTo>
                <a:cubicBezTo>
                  <a:pt x="4176997" y="416162"/>
                  <a:pt x="4179712" y="416727"/>
                  <a:pt x="4179712" y="416727"/>
                </a:cubicBezTo>
                <a:cubicBezTo>
                  <a:pt x="4179712" y="416727"/>
                  <a:pt x="4176680" y="414962"/>
                  <a:pt x="4170616" y="411434"/>
                </a:cubicBezTo>
                <a:close/>
                <a:moveTo>
                  <a:pt x="4201296" y="411021"/>
                </a:moveTo>
                <a:lnTo>
                  <a:pt x="4196906" y="412181"/>
                </a:lnTo>
                <a:lnTo>
                  <a:pt x="4202489" y="415173"/>
                </a:lnTo>
                <a:lnTo>
                  <a:pt x="4196757" y="416905"/>
                </a:lnTo>
                <a:lnTo>
                  <a:pt x="4195446" y="412567"/>
                </a:lnTo>
                <a:lnTo>
                  <a:pt x="4194101" y="412923"/>
                </a:lnTo>
                <a:cubicBezTo>
                  <a:pt x="4194101" y="412923"/>
                  <a:pt x="4194735" y="415321"/>
                  <a:pt x="4196003" y="420117"/>
                </a:cubicBezTo>
                <a:cubicBezTo>
                  <a:pt x="4200799" y="418849"/>
                  <a:pt x="4204079" y="416699"/>
                  <a:pt x="4205843" y="413666"/>
                </a:cubicBezTo>
                <a:cubicBezTo>
                  <a:pt x="4207608" y="410635"/>
                  <a:pt x="4206092" y="409753"/>
                  <a:pt x="4201296" y="411021"/>
                </a:cubicBezTo>
                <a:close/>
                <a:moveTo>
                  <a:pt x="2223044" y="410629"/>
                </a:moveTo>
                <a:cubicBezTo>
                  <a:pt x="2227841" y="409361"/>
                  <a:pt x="2230871" y="411125"/>
                  <a:pt x="2232140" y="415921"/>
                </a:cubicBezTo>
                <a:cubicBezTo>
                  <a:pt x="2233408" y="420716"/>
                  <a:pt x="2231645" y="423750"/>
                  <a:pt x="2226849" y="425018"/>
                </a:cubicBezTo>
                <a:cubicBezTo>
                  <a:pt x="2217255" y="427553"/>
                  <a:pt x="2215988" y="422757"/>
                  <a:pt x="2223044" y="410629"/>
                </a:cubicBezTo>
                <a:close/>
                <a:moveTo>
                  <a:pt x="7943677" y="410427"/>
                </a:moveTo>
                <a:cubicBezTo>
                  <a:pt x="7943677" y="410427"/>
                  <a:pt x="7941923" y="412181"/>
                  <a:pt x="7938415" y="415689"/>
                </a:cubicBezTo>
                <a:cubicBezTo>
                  <a:pt x="7938415" y="422704"/>
                  <a:pt x="7940169" y="424458"/>
                  <a:pt x="7943677" y="420950"/>
                </a:cubicBezTo>
                <a:cubicBezTo>
                  <a:pt x="7947185" y="417442"/>
                  <a:pt x="7947185" y="413935"/>
                  <a:pt x="7943677" y="410427"/>
                </a:cubicBezTo>
                <a:close/>
                <a:moveTo>
                  <a:pt x="4281590" y="409035"/>
                </a:moveTo>
                <a:cubicBezTo>
                  <a:pt x="4273761" y="408539"/>
                  <a:pt x="4267449" y="408925"/>
                  <a:pt x="4262653" y="410193"/>
                </a:cubicBezTo>
                <a:cubicBezTo>
                  <a:pt x="4257857" y="411461"/>
                  <a:pt x="4254260" y="412413"/>
                  <a:pt x="4251862" y="413046"/>
                </a:cubicBezTo>
                <a:cubicBezTo>
                  <a:pt x="4249464" y="413680"/>
                  <a:pt x="4248898" y="416395"/>
                  <a:pt x="4250166" y="421191"/>
                </a:cubicBezTo>
                <a:cubicBezTo>
                  <a:pt x="4251434" y="425987"/>
                  <a:pt x="4255983" y="428633"/>
                  <a:pt x="4263811" y="429130"/>
                </a:cubicBezTo>
                <a:cubicBezTo>
                  <a:pt x="4271640" y="429626"/>
                  <a:pt x="4280349" y="428606"/>
                  <a:pt x="4289942" y="426070"/>
                </a:cubicBezTo>
                <a:cubicBezTo>
                  <a:pt x="4294738" y="424802"/>
                  <a:pt x="4297453" y="425367"/>
                  <a:pt x="4298087" y="427764"/>
                </a:cubicBezTo>
                <a:cubicBezTo>
                  <a:pt x="4298721" y="430163"/>
                  <a:pt x="4301436" y="430728"/>
                  <a:pt x="4306232" y="429460"/>
                </a:cubicBezTo>
                <a:lnTo>
                  <a:pt x="4311524" y="420364"/>
                </a:lnTo>
                <a:lnTo>
                  <a:pt x="4309622" y="413169"/>
                </a:lnTo>
                <a:cubicBezTo>
                  <a:pt x="4309622" y="413169"/>
                  <a:pt x="4308423" y="413486"/>
                  <a:pt x="4306025" y="414120"/>
                </a:cubicBezTo>
                <a:cubicBezTo>
                  <a:pt x="4303627" y="414754"/>
                  <a:pt x="4300030" y="415705"/>
                  <a:pt x="4295234" y="416973"/>
                </a:cubicBezTo>
                <a:cubicBezTo>
                  <a:pt x="4293966" y="412178"/>
                  <a:pt x="4289418" y="409531"/>
                  <a:pt x="4281590" y="409035"/>
                </a:cubicBezTo>
                <a:close/>
                <a:moveTo>
                  <a:pt x="6625343" y="409009"/>
                </a:moveTo>
                <a:lnTo>
                  <a:pt x="6612423" y="412425"/>
                </a:lnTo>
                <a:lnTo>
                  <a:pt x="6612424" y="413120"/>
                </a:lnTo>
                <a:lnTo>
                  <a:pt x="6623648" y="415456"/>
                </a:lnTo>
                <a:lnTo>
                  <a:pt x="6630804" y="413070"/>
                </a:lnTo>
                <a:lnTo>
                  <a:pt x="6633488" y="410705"/>
                </a:lnTo>
                <a:cubicBezTo>
                  <a:pt x="6632854" y="408307"/>
                  <a:pt x="6630140" y="407741"/>
                  <a:pt x="6625343" y="409009"/>
                </a:cubicBezTo>
                <a:close/>
                <a:moveTo>
                  <a:pt x="433634" y="408313"/>
                </a:moveTo>
                <a:cubicBezTo>
                  <a:pt x="433634" y="408313"/>
                  <a:pt x="436080" y="409726"/>
                  <a:pt x="440970" y="412549"/>
                </a:cubicBezTo>
                <a:cubicBezTo>
                  <a:pt x="444828" y="411515"/>
                  <a:pt x="449200" y="412410"/>
                  <a:pt x="454092" y="415235"/>
                </a:cubicBezTo>
                <a:lnTo>
                  <a:pt x="448307" y="416785"/>
                </a:lnTo>
                <a:cubicBezTo>
                  <a:pt x="439559" y="414995"/>
                  <a:pt x="434925" y="413135"/>
                  <a:pt x="434408" y="411207"/>
                </a:cubicBezTo>
                <a:cubicBezTo>
                  <a:pt x="433891" y="409278"/>
                  <a:pt x="433634" y="408313"/>
                  <a:pt x="433634" y="408313"/>
                </a:cubicBezTo>
                <a:close/>
                <a:moveTo>
                  <a:pt x="377685" y="407802"/>
                </a:moveTo>
                <a:cubicBezTo>
                  <a:pt x="382059" y="408697"/>
                  <a:pt x="384246" y="409144"/>
                  <a:pt x="384246" y="409144"/>
                </a:cubicBezTo>
                <a:cubicBezTo>
                  <a:pt x="389137" y="411968"/>
                  <a:pt x="395439" y="412347"/>
                  <a:pt x="403154" y="410280"/>
                </a:cubicBezTo>
                <a:lnTo>
                  <a:pt x="404704" y="416065"/>
                </a:lnTo>
                <a:cubicBezTo>
                  <a:pt x="400847" y="417098"/>
                  <a:pt x="396990" y="418133"/>
                  <a:pt x="393132" y="419166"/>
                </a:cubicBezTo>
                <a:lnTo>
                  <a:pt x="366888" y="413795"/>
                </a:lnTo>
                <a:lnTo>
                  <a:pt x="365339" y="408009"/>
                </a:lnTo>
                <a:cubicBezTo>
                  <a:pt x="369196" y="406976"/>
                  <a:pt x="373311" y="406907"/>
                  <a:pt x="377685" y="407802"/>
                </a:cubicBezTo>
                <a:close/>
                <a:moveTo>
                  <a:pt x="346430" y="406875"/>
                </a:moveTo>
                <a:lnTo>
                  <a:pt x="342195" y="414211"/>
                </a:lnTo>
                <a:cubicBezTo>
                  <a:pt x="341161" y="410354"/>
                  <a:pt x="340645" y="408425"/>
                  <a:pt x="340645" y="408425"/>
                </a:cubicBezTo>
                <a:cubicBezTo>
                  <a:pt x="344501" y="407390"/>
                  <a:pt x="346430" y="406875"/>
                  <a:pt x="346430" y="406875"/>
                </a:cubicBezTo>
                <a:close/>
                <a:moveTo>
                  <a:pt x="302829" y="406155"/>
                </a:moveTo>
                <a:lnTo>
                  <a:pt x="304379" y="411941"/>
                </a:lnTo>
                <a:cubicBezTo>
                  <a:pt x="300522" y="412975"/>
                  <a:pt x="298076" y="411562"/>
                  <a:pt x="297042" y="407705"/>
                </a:cubicBezTo>
                <a:close/>
                <a:moveTo>
                  <a:pt x="4076677" y="405482"/>
                </a:moveTo>
                <a:lnTo>
                  <a:pt x="4069483" y="407384"/>
                </a:lnTo>
                <a:cubicBezTo>
                  <a:pt x="4070117" y="409781"/>
                  <a:pt x="4071034" y="410822"/>
                  <a:pt x="4072233" y="410505"/>
                </a:cubicBezTo>
                <a:cubicBezTo>
                  <a:pt x="4073431" y="410188"/>
                  <a:pt x="4074913" y="408514"/>
                  <a:pt x="4076677" y="405482"/>
                </a:cubicBezTo>
                <a:close/>
                <a:moveTo>
                  <a:pt x="6902916" y="405165"/>
                </a:moveTo>
                <a:lnTo>
                  <a:pt x="6903662" y="405904"/>
                </a:lnTo>
                <a:lnTo>
                  <a:pt x="6903930" y="405868"/>
                </a:lnTo>
                <a:lnTo>
                  <a:pt x="6904457" y="405165"/>
                </a:lnTo>
                <a:close/>
                <a:moveTo>
                  <a:pt x="4238217" y="405107"/>
                </a:moveTo>
                <a:cubicBezTo>
                  <a:pt x="4232787" y="403978"/>
                  <a:pt x="4230706" y="405811"/>
                  <a:pt x="4231974" y="410607"/>
                </a:cubicBezTo>
                <a:cubicBezTo>
                  <a:pt x="4231974" y="410607"/>
                  <a:pt x="4230775" y="410924"/>
                  <a:pt x="4228377" y="411557"/>
                </a:cubicBezTo>
                <a:cubicBezTo>
                  <a:pt x="4225979" y="412192"/>
                  <a:pt x="4224146" y="410110"/>
                  <a:pt x="4222878" y="405315"/>
                </a:cubicBezTo>
                <a:cubicBezTo>
                  <a:pt x="4213286" y="407851"/>
                  <a:pt x="4208489" y="409119"/>
                  <a:pt x="4208489" y="409119"/>
                </a:cubicBezTo>
                <a:cubicBezTo>
                  <a:pt x="4208489" y="409119"/>
                  <a:pt x="4211522" y="410882"/>
                  <a:pt x="4217586" y="414411"/>
                </a:cubicBezTo>
                <a:cubicBezTo>
                  <a:pt x="4226682" y="419703"/>
                  <a:pt x="4233359" y="421305"/>
                  <a:pt x="4237618" y="419217"/>
                </a:cubicBezTo>
                <a:cubicBezTo>
                  <a:pt x="4239037" y="418521"/>
                  <a:pt x="4240188" y="417415"/>
                  <a:pt x="4241071" y="415899"/>
                </a:cubicBezTo>
                <a:cubicBezTo>
                  <a:pt x="4244599" y="409835"/>
                  <a:pt x="4243648" y="406238"/>
                  <a:pt x="4238217" y="405107"/>
                </a:cubicBezTo>
                <a:close/>
                <a:moveTo>
                  <a:pt x="3691289" y="403460"/>
                </a:moveTo>
                <a:cubicBezTo>
                  <a:pt x="3685859" y="402329"/>
                  <a:pt x="3680746" y="402399"/>
                  <a:pt x="3675949" y="403667"/>
                </a:cubicBezTo>
                <a:cubicBezTo>
                  <a:pt x="3671153" y="404935"/>
                  <a:pt x="3666357" y="406203"/>
                  <a:pt x="3661561" y="407471"/>
                </a:cubicBezTo>
                <a:cubicBezTo>
                  <a:pt x="3661561" y="407471"/>
                  <a:pt x="3664277" y="408035"/>
                  <a:pt x="3669707" y="409166"/>
                </a:cubicBezTo>
                <a:cubicBezTo>
                  <a:pt x="3675137" y="410296"/>
                  <a:pt x="3680249" y="410227"/>
                  <a:pt x="3685045" y="408959"/>
                </a:cubicBezTo>
                <a:cubicBezTo>
                  <a:pt x="3695906" y="411219"/>
                  <a:pt x="3702853" y="413231"/>
                  <a:pt x="3705885" y="414996"/>
                </a:cubicBezTo>
                <a:cubicBezTo>
                  <a:pt x="3708916" y="416759"/>
                  <a:pt x="3712831" y="417007"/>
                  <a:pt x="3717627" y="415739"/>
                </a:cubicBezTo>
                <a:cubicBezTo>
                  <a:pt x="3722423" y="414471"/>
                  <a:pt x="3724504" y="412638"/>
                  <a:pt x="3723870" y="410241"/>
                </a:cubicBezTo>
                <a:cubicBezTo>
                  <a:pt x="3723235" y="407842"/>
                  <a:pt x="3720521" y="407277"/>
                  <a:pt x="3715725" y="408545"/>
                </a:cubicBezTo>
                <a:cubicBezTo>
                  <a:pt x="3710928" y="409813"/>
                  <a:pt x="3705498" y="408683"/>
                  <a:pt x="3699434" y="405155"/>
                </a:cubicBezTo>
                <a:cubicBezTo>
                  <a:pt x="3699434" y="405155"/>
                  <a:pt x="3696720" y="404590"/>
                  <a:pt x="3691289" y="403460"/>
                </a:cubicBezTo>
                <a:close/>
                <a:moveTo>
                  <a:pt x="5569360" y="403398"/>
                </a:moveTo>
                <a:lnTo>
                  <a:pt x="5531487" y="405714"/>
                </a:lnTo>
                <a:lnTo>
                  <a:pt x="5524293" y="407616"/>
                </a:lnTo>
                <a:cubicBezTo>
                  <a:pt x="5531624" y="415940"/>
                  <a:pt x="5549679" y="416298"/>
                  <a:pt x="5578457" y="408690"/>
                </a:cubicBezTo>
                <a:close/>
                <a:moveTo>
                  <a:pt x="2690420" y="402519"/>
                </a:moveTo>
                <a:lnTo>
                  <a:pt x="2683227" y="404421"/>
                </a:lnTo>
                <a:cubicBezTo>
                  <a:pt x="2686259" y="406185"/>
                  <a:pt x="2688374" y="406909"/>
                  <a:pt x="2689573" y="406592"/>
                </a:cubicBezTo>
                <a:cubicBezTo>
                  <a:pt x="2690773" y="406275"/>
                  <a:pt x="2691054" y="404917"/>
                  <a:pt x="2690420" y="402519"/>
                </a:cubicBezTo>
                <a:close/>
                <a:moveTo>
                  <a:pt x="4121745" y="401264"/>
                </a:moveTo>
                <a:cubicBezTo>
                  <a:pt x="4121745" y="401264"/>
                  <a:pt x="4119981" y="404296"/>
                  <a:pt x="4116452" y="410360"/>
                </a:cubicBezTo>
                <a:cubicBezTo>
                  <a:pt x="4111656" y="411628"/>
                  <a:pt x="4109259" y="412262"/>
                  <a:pt x="4109259" y="412262"/>
                </a:cubicBezTo>
                <a:lnTo>
                  <a:pt x="4096772" y="423260"/>
                </a:lnTo>
                <a:cubicBezTo>
                  <a:pt x="4101568" y="421992"/>
                  <a:pt x="4109079" y="421289"/>
                  <a:pt x="4119305" y="421152"/>
                </a:cubicBezTo>
                <a:cubicBezTo>
                  <a:pt x="4124419" y="421082"/>
                  <a:pt x="4128774" y="420572"/>
                  <a:pt x="4132371" y="419621"/>
                </a:cubicBezTo>
                <a:cubicBezTo>
                  <a:pt x="4135968" y="418670"/>
                  <a:pt x="4138807" y="417278"/>
                  <a:pt x="4140888" y="415446"/>
                </a:cubicBezTo>
                <a:cubicBezTo>
                  <a:pt x="4145050" y="411779"/>
                  <a:pt x="4147132" y="409946"/>
                  <a:pt x="4147132" y="409946"/>
                </a:cubicBezTo>
                <a:cubicBezTo>
                  <a:pt x="4147132" y="409946"/>
                  <a:pt x="4144099" y="408182"/>
                  <a:pt x="4138035" y="404654"/>
                </a:cubicBezTo>
                <a:cubicBezTo>
                  <a:pt x="4127175" y="402394"/>
                  <a:pt x="4121745" y="401264"/>
                  <a:pt x="4121745" y="401264"/>
                </a:cubicBezTo>
                <a:close/>
                <a:moveTo>
                  <a:pt x="3890702" y="400770"/>
                </a:moveTo>
                <a:cubicBezTo>
                  <a:pt x="3885905" y="402038"/>
                  <a:pt x="3883508" y="402672"/>
                  <a:pt x="3883508" y="402672"/>
                </a:cubicBezTo>
                <a:cubicBezTo>
                  <a:pt x="3883508" y="402672"/>
                  <a:pt x="3884142" y="405071"/>
                  <a:pt x="3885410" y="409866"/>
                </a:cubicBezTo>
                <a:cubicBezTo>
                  <a:pt x="3885410" y="409866"/>
                  <a:pt x="3887807" y="409232"/>
                  <a:pt x="3892603" y="407964"/>
                </a:cubicBezTo>
                <a:cubicBezTo>
                  <a:pt x="3897400" y="406696"/>
                  <a:pt x="3899798" y="406062"/>
                  <a:pt x="3899798" y="406062"/>
                </a:cubicBezTo>
                <a:cubicBezTo>
                  <a:pt x="3898530" y="401267"/>
                  <a:pt x="3895498" y="399502"/>
                  <a:pt x="3890702" y="400770"/>
                </a:cubicBezTo>
                <a:close/>
                <a:moveTo>
                  <a:pt x="2582095" y="400372"/>
                </a:moveTo>
                <a:lnTo>
                  <a:pt x="2591191" y="405664"/>
                </a:lnTo>
                <a:cubicBezTo>
                  <a:pt x="2586395" y="406932"/>
                  <a:pt x="2578883" y="407635"/>
                  <a:pt x="2568657" y="407771"/>
                </a:cubicBezTo>
                <a:cubicBezTo>
                  <a:pt x="2558431" y="407911"/>
                  <a:pt x="2550920" y="408614"/>
                  <a:pt x="2546124" y="409882"/>
                </a:cubicBezTo>
                <a:lnTo>
                  <a:pt x="2567706" y="404175"/>
                </a:lnTo>
                <a:close/>
                <a:moveTo>
                  <a:pt x="7859486" y="399903"/>
                </a:moveTo>
                <a:cubicBezTo>
                  <a:pt x="7859485" y="406919"/>
                  <a:pt x="7859487" y="410427"/>
                  <a:pt x="7859487" y="410427"/>
                </a:cubicBezTo>
                <a:cubicBezTo>
                  <a:pt x="7859487" y="410427"/>
                  <a:pt x="7861241" y="408673"/>
                  <a:pt x="7864749" y="405165"/>
                </a:cubicBezTo>
                <a:cubicBezTo>
                  <a:pt x="7868257" y="401657"/>
                  <a:pt x="7870011" y="399904"/>
                  <a:pt x="7870011" y="399904"/>
                </a:cubicBezTo>
                <a:cubicBezTo>
                  <a:pt x="7866502" y="396395"/>
                  <a:pt x="7862994" y="396395"/>
                  <a:pt x="7859486" y="399903"/>
                </a:cubicBezTo>
                <a:close/>
                <a:moveTo>
                  <a:pt x="3574817" y="399615"/>
                </a:moveTo>
                <a:lnTo>
                  <a:pt x="3576719" y="406810"/>
                </a:lnTo>
                <a:cubicBezTo>
                  <a:pt x="3576719" y="406810"/>
                  <a:pt x="3579116" y="406176"/>
                  <a:pt x="3583913" y="404908"/>
                </a:cubicBezTo>
                <a:cubicBezTo>
                  <a:pt x="3577849" y="401380"/>
                  <a:pt x="3574817" y="399615"/>
                  <a:pt x="3574817" y="399615"/>
                </a:cubicBezTo>
                <a:close/>
                <a:moveTo>
                  <a:pt x="6707506" y="399534"/>
                </a:moveTo>
                <a:lnTo>
                  <a:pt x="6703227" y="403812"/>
                </a:lnTo>
                <a:lnTo>
                  <a:pt x="6708283" y="402476"/>
                </a:lnTo>
                <a:close/>
                <a:moveTo>
                  <a:pt x="561339" y="398900"/>
                </a:moveTo>
                <a:cubicBezTo>
                  <a:pt x="570087" y="400690"/>
                  <a:pt x="578835" y="402480"/>
                  <a:pt x="587581" y="404271"/>
                </a:cubicBezTo>
                <a:cubicBezTo>
                  <a:pt x="600188" y="405027"/>
                  <a:pt x="607008" y="407335"/>
                  <a:pt x="608042" y="411191"/>
                </a:cubicBezTo>
                <a:cubicBezTo>
                  <a:pt x="609075" y="415048"/>
                  <a:pt x="611520" y="416461"/>
                  <a:pt x="615377" y="415427"/>
                </a:cubicBezTo>
                <a:lnTo>
                  <a:pt x="622714" y="419663"/>
                </a:lnTo>
                <a:lnTo>
                  <a:pt x="584898" y="417393"/>
                </a:lnTo>
                <a:cubicBezTo>
                  <a:pt x="577183" y="419460"/>
                  <a:pt x="570880" y="419082"/>
                  <a:pt x="565990" y="416258"/>
                </a:cubicBezTo>
                <a:cubicBezTo>
                  <a:pt x="550561" y="420392"/>
                  <a:pt x="544258" y="420013"/>
                  <a:pt x="547082" y="415123"/>
                </a:cubicBezTo>
                <a:cubicBezTo>
                  <a:pt x="546049" y="411266"/>
                  <a:pt x="547460" y="408820"/>
                  <a:pt x="551318" y="407787"/>
                </a:cubicBezTo>
                <a:close/>
                <a:moveTo>
                  <a:pt x="2619967" y="398055"/>
                </a:moveTo>
                <a:cubicBezTo>
                  <a:pt x="2616438" y="404119"/>
                  <a:pt x="2612276" y="407785"/>
                  <a:pt x="2607480" y="409053"/>
                </a:cubicBezTo>
                <a:lnTo>
                  <a:pt x="2605578" y="401859"/>
                </a:lnTo>
                <a:close/>
                <a:moveTo>
                  <a:pt x="3508911" y="397797"/>
                </a:moveTo>
                <a:cubicBezTo>
                  <a:pt x="3505878" y="396033"/>
                  <a:pt x="3504680" y="396350"/>
                  <a:pt x="3505314" y="398748"/>
                </a:cubicBezTo>
                <a:cubicBezTo>
                  <a:pt x="3505948" y="401147"/>
                  <a:pt x="3506899" y="404743"/>
                  <a:pt x="3508167" y="409540"/>
                </a:cubicBezTo>
                <a:cubicBezTo>
                  <a:pt x="3508167" y="409540"/>
                  <a:pt x="3510564" y="408906"/>
                  <a:pt x="3515361" y="407638"/>
                </a:cubicBezTo>
                <a:cubicBezTo>
                  <a:pt x="3514093" y="402841"/>
                  <a:pt x="3511943" y="399562"/>
                  <a:pt x="3508911" y="397797"/>
                </a:cubicBezTo>
                <a:close/>
                <a:moveTo>
                  <a:pt x="5129614" y="397769"/>
                </a:moveTo>
                <a:lnTo>
                  <a:pt x="5131347" y="403502"/>
                </a:lnTo>
                <a:lnTo>
                  <a:pt x="5118146" y="401235"/>
                </a:lnTo>
                <a:close/>
                <a:moveTo>
                  <a:pt x="6281089" y="397437"/>
                </a:moveTo>
                <a:lnTo>
                  <a:pt x="6276797" y="400775"/>
                </a:lnTo>
                <a:lnTo>
                  <a:pt x="6276876" y="401075"/>
                </a:lnTo>
                <a:lnTo>
                  <a:pt x="6284071" y="399173"/>
                </a:lnTo>
                <a:close/>
                <a:moveTo>
                  <a:pt x="3612690" y="397300"/>
                </a:moveTo>
                <a:cubicBezTo>
                  <a:pt x="3607894" y="398568"/>
                  <a:pt x="3606129" y="401600"/>
                  <a:pt x="3607397" y="406396"/>
                </a:cubicBezTo>
                <a:cubicBezTo>
                  <a:pt x="3607397" y="406396"/>
                  <a:pt x="3608914" y="407278"/>
                  <a:pt x="3611946" y="409042"/>
                </a:cubicBezTo>
                <a:cubicBezTo>
                  <a:pt x="3614978" y="410807"/>
                  <a:pt x="3618892" y="411055"/>
                  <a:pt x="3623688" y="409787"/>
                </a:cubicBezTo>
                <a:close/>
                <a:moveTo>
                  <a:pt x="5359900" y="397198"/>
                </a:moveTo>
                <a:lnTo>
                  <a:pt x="5352706" y="399100"/>
                </a:lnTo>
                <a:lnTo>
                  <a:pt x="5352031" y="402344"/>
                </a:lnTo>
                <a:lnTo>
                  <a:pt x="5353093" y="402182"/>
                </a:lnTo>
                <a:lnTo>
                  <a:pt x="5361279" y="402414"/>
                </a:lnTo>
                <a:close/>
                <a:moveTo>
                  <a:pt x="4697450" y="395304"/>
                </a:moveTo>
                <a:cubicBezTo>
                  <a:pt x="4702246" y="394036"/>
                  <a:pt x="4707676" y="395165"/>
                  <a:pt x="4713741" y="398694"/>
                </a:cubicBezTo>
                <a:lnTo>
                  <a:pt x="4699352" y="402498"/>
                </a:lnTo>
                <a:close/>
                <a:moveTo>
                  <a:pt x="5367094" y="395296"/>
                </a:moveTo>
                <a:lnTo>
                  <a:pt x="5368997" y="402491"/>
                </a:lnTo>
                <a:lnTo>
                  <a:pt x="5376190" y="400589"/>
                </a:lnTo>
                <a:cubicBezTo>
                  <a:pt x="5374922" y="395793"/>
                  <a:pt x="5371890" y="394028"/>
                  <a:pt x="5367094" y="395296"/>
                </a:cubicBezTo>
                <a:close/>
                <a:moveTo>
                  <a:pt x="8485649" y="394641"/>
                </a:moveTo>
                <a:cubicBezTo>
                  <a:pt x="8499681" y="394641"/>
                  <a:pt x="8506696" y="398149"/>
                  <a:pt x="8506696" y="405164"/>
                </a:cubicBezTo>
                <a:cubicBezTo>
                  <a:pt x="8503188" y="408672"/>
                  <a:pt x="8496172" y="408672"/>
                  <a:pt x="8485650" y="405164"/>
                </a:cubicBezTo>
                <a:lnTo>
                  <a:pt x="8469863" y="410426"/>
                </a:lnTo>
                <a:lnTo>
                  <a:pt x="8459340" y="410427"/>
                </a:lnTo>
                <a:close/>
                <a:moveTo>
                  <a:pt x="6244295" y="394294"/>
                </a:moveTo>
                <a:lnTo>
                  <a:pt x="6246197" y="401489"/>
                </a:lnTo>
                <a:cubicBezTo>
                  <a:pt x="6250994" y="400221"/>
                  <a:pt x="6253075" y="398388"/>
                  <a:pt x="6252441" y="395990"/>
                </a:cubicBezTo>
                <a:cubicBezTo>
                  <a:pt x="6251807" y="393591"/>
                  <a:pt x="6249092" y="393026"/>
                  <a:pt x="6244295" y="394294"/>
                </a:cubicBezTo>
                <a:close/>
                <a:moveTo>
                  <a:pt x="3480878" y="393663"/>
                </a:moveTo>
                <a:cubicBezTo>
                  <a:pt x="3476082" y="394931"/>
                  <a:pt x="3471286" y="396199"/>
                  <a:pt x="3466489" y="397467"/>
                </a:cubicBezTo>
                <a:cubicBezTo>
                  <a:pt x="3462961" y="403531"/>
                  <a:pt x="3462713" y="407445"/>
                  <a:pt x="3465746" y="409209"/>
                </a:cubicBezTo>
                <a:cubicBezTo>
                  <a:pt x="3468778" y="410974"/>
                  <a:pt x="3473891" y="410905"/>
                  <a:pt x="3481085" y="409003"/>
                </a:cubicBezTo>
                <a:cubicBezTo>
                  <a:pt x="3488280" y="407101"/>
                  <a:pt x="3491242" y="403751"/>
                  <a:pt x="3489974" y="398955"/>
                </a:cubicBezTo>
                <a:close/>
                <a:moveTo>
                  <a:pt x="360688" y="390651"/>
                </a:moveTo>
                <a:lnTo>
                  <a:pt x="362238" y="396437"/>
                </a:lnTo>
                <a:cubicBezTo>
                  <a:pt x="358380" y="397472"/>
                  <a:pt x="356452" y="397988"/>
                  <a:pt x="356452" y="397988"/>
                </a:cubicBezTo>
                <a:cubicBezTo>
                  <a:pt x="356452" y="397988"/>
                  <a:pt x="355935" y="396059"/>
                  <a:pt x="354902" y="392202"/>
                </a:cubicBezTo>
                <a:close/>
                <a:moveTo>
                  <a:pt x="2444783" y="390490"/>
                </a:moveTo>
                <a:cubicBezTo>
                  <a:pt x="2447181" y="389857"/>
                  <a:pt x="2449015" y="391939"/>
                  <a:pt x="2450283" y="396735"/>
                </a:cubicBezTo>
                <a:lnTo>
                  <a:pt x="2454830" y="399380"/>
                </a:lnTo>
                <a:lnTo>
                  <a:pt x="2447346" y="396547"/>
                </a:lnTo>
                <a:cubicBezTo>
                  <a:pt x="2443874" y="395541"/>
                  <a:pt x="2439423" y="394475"/>
                  <a:pt x="2433991" y="393343"/>
                </a:cubicBezTo>
                <a:cubicBezTo>
                  <a:pt x="2438787" y="392075"/>
                  <a:pt x="2442386" y="391124"/>
                  <a:pt x="2444783" y="390490"/>
                </a:cubicBezTo>
                <a:close/>
                <a:moveTo>
                  <a:pt x="6290301" y="390273"/>
                </a:moveTo>
                <a:lnTo>
                  <a:pt x="6289871" y="390607"/>
                </a:lnTo>
                <a:lnTo>
                  <a:pt x="6302636" y="403886"/>
                </a:lnTo>
                <a:cubicBezTo>
                  <a:pt x="6307183" y="406533"/>
                  <a:pt x="6311855" y="407221"/>
                  <a:pt x="6316652" y="405953"/>
                </a:cubicBezTo>
                <a:cubicBezTo>
                  <a:pt x="6324976" y="398621"/>
                  <a:pt x="6329772" y="397353"/>
                  <a:pt x="6331040" y="402149"/>
                </a:cubicBezTo>
                <a:cubicBezTo>
                  <a:pt x="6331040" y="402149"/>
                  <a:pt x="6332240" y="401832"/>
                  <a:pt x="6334638" y="401198"/>
                </a:cubicBezTo>
                <a:cubicBezTo>
                  <a:pt x="6337035" y="400564"/>
                  <a:pt x="6340633" y="399613"/>
                  <a:pt x="6345429" y="398345"/>
                </a:cubicBezTo>
                <a:lnTo>
                  <a:pt x="6352623" y="396443"/>
                </a:lnTo>
                <a:cubicBezTo>
                  <a:pt x="6346559" y="392915"/>
                  <a:pt x="6338731" y="392419"/>
                  <a:pt x="6329138" y="394956"/>
                </a:cubicBezTo>
                <a:cubicBezTo>
                  <a:pt x="6319546" y="397492"/>
                  <a:pt x="6311718" y="396995"/>
                  <a:pt x="6305654" y="393467"/>
                </a:cubicBezTo>
                <a:close/>
                <a:moveTo>
                  <a:pt x="6289363" y="390077"/>
                </a:moveTo>
                <a:lnTo>
                  <a:pt x="6289413" y="390129"/>
                </a:lnTo>
                <a:lnTo>
                  <a:pt x="6289486" y="390102"/>
                </a:lnTo>
                <a:close/>
                <a:moveTo>
                  <a:pt x="1520164" y="390035"/>
                </a:moveTo>
                <a:cubicBezTo>
                  <a:pt x="1528911" y="391826"/>
                  <a:pt x="1540554" y="392841"/>
                  <a:pt x="1555087" y="393080"/>
                </a:cubicBezTo>
                <a:cubicBezTo>
                  <a:pt x="1569621" y="393321"/>
                  <a:pt x="1580298" y="394594"/>
                  <a:pt x="1587117" y="396901"/>
                </a:cubicBezTo>
                <a:cubicBezTo>
                  <a:pt x="1593937" y="399207"/>
                  <a:pt x="1599274" y="399844"/>
                  <a:pt x="1603132" y="398811"/>
                </a:cubicBezTo>
                <a:cubicBezTo>
                  <a:pt x="1606989" y="397777"/>
                  <a:pt x="1613291" y="398156"/>
                  <a:pt x="1622039" y="399946"/>
                </a:cubicBezTo>
                <a:cubicBezTo>
                  <a:pt x="1622039" y="399946"/>
                  <a:pt x="1624227" y="400392"/>
                  <a:pt x="1628600" y="401288"/>
                </a:cubicBezTo>
                <a:cubicBezTo>
                  <a:pt x="1632975" y="402184"/>
                  <a:pt x="1637092" y="402114"/>
                  <a:pt x="1640948" y="401081"/>
                </a:cubicBezTo>
                <a:cubicBezTo>
                  <a:pt x="1644805" y="400047"/>
                  <a:pt x="1649179" y="400942"/>
                  <a:pt x="1654070" y="403766"/>
                </a:cubicBezTo>
                <a:lnTo>
                  <a:pt x="1623590" y="405733"/>
                </a:lnTo>
                <a:cubicBezTo>
                  <a:pt x="1619733" y="406766"/>
                  <a:pt x="1613689" y="407351"/>
                  <a:pt x="1605458" y="407489"/>
                </a:cubicBezTo>
                <a:cubicBezTo>
                  <a:pt x="1597226" y="407628"/>
                  <a:pt x="1588736" y="406803"/>
                  <a:pt x="1579987" y="405012"/>
                </a:cubicBezTo>
                <a:cubicBezTo>
                  <a:pt x="1547063" y="405566"/>
                  <a:pt x="1530084" y="403915"/>
                  <a:pt x="1529050" y="400057"/>
                </a:cubicBezTo>
                <a:cubicBezTo>
                  <a:pt x="1529050" y="400057"/>
                  <a:pt x="1527828" y="399352"/>
                  <a:pt x="1525382" y="397939"/>
                </a:cubicBezTo>
                <a:cubicBezTo>
                  <a:pt x="1522937" y="396527"/>
                  <a:pt x="1519269" y="394410"/>
                  <a:pt x="1514377" y="391586"/>
                </a:cubicBezTo>
                <a:cubicBezTo>
                  <a:pt x="1501772" y="390830"/>
                  <a:pt x="1495469" y="390451"/>
                  <a:pt x="1495469" y="390451"/>
                </a:cubicBezTo>
                <a:cubicBezTo>
                  <a:pt x="1503185" y="388384"/>
                  <a:pt x="1511416" y="388245"/>
                  <a:pt x="1520164" y="390035"/>
                </a:cubicBezTo>
                <a:close/>
                <a:moveTo>
                  <a:pt x="7062786" y="389572"/>
                </a:moveTo>
                <a:lnTo>
                  <a:pt x="7062678" y="389759"/>
                </a:lnTo>
                <a:lnTo>
                  <a:pt x="7063192" y="389598"/>
                </a:lnTo>
                <a:close/>
                <a:moveTo>
                  <a:pt x="3692881" y="387645"/>
                </a:moveTo>
                <a:cubicBezTo>
                  <a:pt x="3691682" y="387963"/>
                  <a:pt x="3690200" y="389637"/>
                  <a:pt x="3688436" y="392669"/>
                </a:cubicBezTo>
                <a:cubicBezTo>
                  <a:pt x="3691468" y="394433"/>
                  <a:pt x="3693584" y="395156"/>
                  <a:pt x="3694783" y="394839"/>
                </a:cubicBezTo>
                <a:cubicBezTo>
                  <a:pt x="3695982" y="394522"/>
                  <a:pt x="3696264" y="393164"/>
                  <a:pt x="3695630" y="390767"/>
                </a:cubicBezTo>
                <a:cubicBezTo>
                  <a:pt x="3694996" y="388369"/>
                  <a:pt x="3694080" y="387329"/>
                  <a:pt x="3692881" y="387645"/>
                </a:cubicBezTo>
                <a:close/>
                <a:moveTo>
                  <a:pt x="2955533" y="386309"/>
                </a:moveTo>
                <a:lnTo>
                  <a:pt x="2964629" y="391601"/>
                </a:lnTo>
                <a:lnTo>
                  <a:pt x="2957435" y="393503"/>
                </a:lnTo>
                <a:cubicBezTo>
                  <a:pt x="2951370" y="389976"/>
                  <a:pt x="2949538" y="387894"/>
                  <a:pt x="2951936" y="387260"/>
                </a:cubicBezTo>
                <a:cubicBezTo>
                  <a:pt x="2954333" y="386626"/>
                  <a:pt x="2955533" y="386309"/>
                  <a:pt x="2955533" y="386309"/>
                </a:cubicBezTo>
                <a:close/>
                <a:moveTo>
                  <a:pt x="2201048" y="385656"/>
                </a:moveTo>
                <a:lnTo>
                  <a:pt x="2202949" y="392850"/>
                </a:lnTo>
                <a:cubicBezTo>
                  <a:pt x="2202949" y="392850"/>
                  <a:pt x="2199918" y="391086"/>
                  <a:pt x="2193853" y="387558"/>
                </a:cubicBezTo>
                <a:close/>
                <a:moveTo>
                  <a:pt x="4502378" y="385300"/>
                </a:moveTo>
                <a:cubicBezTo>
                  <a:pt x="4507175" y="384032"/>
                  <a:pt x="4510206" y="385796"/>
                  <a:pt x="4511474" y="390592"/>
                </a:cubicBezTo>
                <a:cubicBezTo>
                  <a:pt x="4506679" y="391860"/>
                  <a:pt x="4504280" y="392494"/>
                  <a:pt x="4504280" y="392494"/>
                </a:cubicBezTo>
                <a:close/>
                <a:moveTo>
                  <a:pt x="2146884" y="384581"/>
                </a:moveTo>
                <a:lnTo>
                  <a:pt x="2155980" y="389874"/>
                </a:lnTo>
                <a:lnTo>
                  <a:pt x="2163175" y="387972"/>
                </a:lnTo>
                <a:cubicBezTo>
                  <a:pt x="2158378" y="389240"/>
                  <a:pt x="2156614" y="392273"/>
                  <a:pt x="2157882" y="397068"/>
                </a:cubicBezTo>
                <a:lnTo>
                  <a:pt x="2152590" y="406165"/>
                </a:lnTo>
                <a:cubicBezTo>
                  <a:pt x="2151322" y="401369"/>
                  <a:pt x="2148290" y="399603"/>
                  <a:pt x="2143493" y="400872"/>
                </a:cubicBezTo>
                <a:cubicBezTo>
                  <a:pt x="2138697" y="402140"/>
                  <a:pt x="2136299" y="402774"/>
                  <a:pt x="2136299" y="402774"/>
                </a:cubicBezTo>
                <a:lnTo>
                  <a:pt x="2141591" y="393678"/>
                </a:lnTo>
                <a:lnTo>
                  <a:pt x="2139689" y="386484"/>
                </a:lnTo>
                <a:close/>
                <a:moveTo>
                  <a:pt x="4432875" y="384432"/>
                </a:moveTo>
                <a:cubicBezTo>
                  <a:pt x="4427445" y="383302"/>
                  <a:pt x="4423848" y="384253"/>
                  <a:pt x="4422084" y="387285"/>
                </a:cubicBezTo>
                <a:cubicBezTo>
                  <a:pt x="4420320" y="390318"/>
                  <a:pt x="4419438" y="391834"/>
                  <a:pt x="4419438" y="391834"/>
                </a:cubicBezTo>
                <a:cubicBezTo>
                  <a:pt x="4419438" y="391834"/>
                  <a:pt x="4420637" y="391517"/>
                  <a:pt x="4423035" y="390883"/>
                </a:cubicBezTo>
                <a:cubicBezTo>
                  <a:pt x="4425433" y="390249"/>
                  <a:pt x="4428148" y="390814"/>
                  <a:pt x="4431180" y="392577"/>
                </a:cubicBezTo>
                <a:cubicBezTo>
                  <a:pt x="4434212" y="394342"/>
                  <a:pt x="4436928" y="394906"/>
                  <a:pt x="4439325" y="394273"/>
                </a:cubicBezTo>
                <a:cubicBezTo>
                  <a:pt x="4441723" y="393639"/>
                  <a:pt x="4442606" y="392123"/>
                  <a:pt x="4441972" y="389724"/>
                </a:cubicBezTo>
                <a:cubicBezTo>
                  <a:pt x="4441338" y="387326"/>
                  <a:pt x="4438305" y="385563"/>
                  <a:pt x="4432875" y="384432"/>
                </a:cubicBezTo>
                <a:close/>
                <a:moveTo>
                  <a:pt x="6980590" y="384363"/>
                </a:moveTo>
                <a:lnTo>
                  <a:pt x="6982492" y="391558"/>
                </a:lnTo>
                <a:lnTo>
                  <a:pt x="6987116" y="392520"/>
                </a:lnTo>
                <a:lnTo>
                  <a:pt x="6996540" y="389380"/>
                </a:lnTo>
                <a:lnTo>
                  <a:pt x="7000243" y="388454"/>
                </a:lnTo>
                <a:close/>
                <a:moveTo>
                  <a:pt x="4217172" y="383732"/>
                </a:moveTo>
                <a:lnTo>
                  <a:pt x="4209978" y="385634"/>
                </a:lnTo>
                <a:cubicBezTo>
                  <a:pt x="4211246" y="390429"/>
                  <a:pt x="4214278" y="392194"/>
                  <a:pt x="4219074" y="390926"/>
                </a:cubicBezTo>
                <a:close/>
                <a:moveTo>
                  <a:pt x="2415800" y="382759"/>
                </a:moveTo>
                <a:cubicBezTo>
                  <a:pt x="2415800" y="382759"/>
                  <a:pt x="2416433" y="385157"/>
                  <a:pt x="2417701" y="389953"/>
                </a:cubicBezTo>
                <a:lnTo>
                  <a:pt x="2433991" y="393343"/>
                </a:lnTo>
                <a:cubicBezTo>
                  <a:pt x="2429196" y="394612"/>
                  <a:pt x="2424083" y="394681"/>
                  <a:pt x="2418653" y="393551"/>
                </a:cubicBezTo>
                <a:cubicBezTo>
                  <a:pt x="2413222" y="392421"/>
                  <a:pt x="2410508" y="391856"/>
                  <a:pt x="2410508" y="391856"/>
                </a:cubicBezTo>
                <a:cubicBezTo>
                  <a:pt x="2414036" y="385791"/>
                  <a:pt x="2415800" y="382759"/>
                  <a:pt x="2415800" y="382759"/>
                </a:cubicBezTo>
                <a:close/>
                <a:moveTo>
                  <a:pt x="4455409" y="382324"/>
                </a:moveTo>
                <a:lnTo>
                  <a:pt x="4457311" y="389517"/>
                </a:lnTo>
                <a:lnTo>
                  <a:pt x="4471699" y="385714"/>
                </a:lnTo>
                <a:close/>
                <a:moveTo>
                  <a:pt x="4516767" y="381496"/>
                </a:moveTo>
                <a:lnTo>
                  <a:pt x="4502378" y="385300"/>
                </a:lnTo>
                <a:lnTo>
                  <a:pt x="4495185" y="387202"/>
                </a:lnTo>
                <a:cubicBezTo>
                  <a:pt x="4493917" y="382406"/>
                  <a:pt x="4490884" y="380642"/>
                  <a:pt x="4486088" y="381910"/>
                </a:cubicBezTo>
                <a:cubicBezTo>
                  <a:pt x="4486088" y="381910"/>
                  <a:pt x="4484324" y="384942"/>
                  <a:pt x="4480796" y="391006"/>
                </a:cubicBezTo>
                <a:cubicBezTo>
                  <a:pt x="4476000" y="392274"/>
                  <a:pt x="4476317" y="393473"/>
                  <a:pt x="4481747" y="394603"/>
                </a:cubicBezTo>
                <a:cubicBezTo>
                  <a:pt x="4487177" y="395733"/>
                  <a:pt x="4492924" y="398063"/>
                  <a:pt x="4498988" y="401590"/>
                </a:cubicBezTo>
                <a:lnTo>
                  <a:pt x="4520571" y="395884"/>
                </a:lnTo>
                <a:cubicBezTo>
                  <a:pt x="4519303" y="391089"/>
                  <a:pt x="4519551" y="387174"/>
                  <a:pt x="4521315" y="384142"/>
                </a:cubicBezTo>
                <a:cubicBezTo>
                  <a:pt x="4523079" y="381110"/>
                  <a:pt x="4521563" y="380228"/>
                  <a:pt x="4516767" y="381496"/>
                </a:cubicBezTo>
                <a:close/>
                <a:moveTo>
                  <a:pt x="4547445" y="381082"/>
                </a:moveTo>
                <a:cubicBezTo>
                  <a:pt x="4542650" y="382350"/>
                  <a:pt x="4539053" y="383301"/>
                  <a:pt x="4536654" y="383935"/>
                </a:cubicBezTo>
                <a:cubicBezTo>
                  <a:pt x="4534256" y="384569"/>
                  <a:pt x="4533058" y="384886"/>
                  <a:pt x="4533058" y="384886"/>
                </a:cubicBezTo>
                <a:cubicBezTo>
                  <a:pt x="4533058" y="384886"/>
                  <a:pt x="4534573" y="385768"/>
                  <a:pt x="4537605" y="387533"/>
                </a:cubicBezTo>
                <a:cubicBezTo>
                  <a:pt x="4540638" y="389296"/>
                  <a:pt x="4544552" y="389544"/>
                  <a:pt x="4549347" y="388276"/>
                </a:cubicBezTo>
                <a:close/>
                <a:moveTo>
                  <a:pt x="2684714" y="380937"/>
                </a:moveTo>
                <a:cubicBezTo>
                  <a:pt x="2682951" y="383970"/>
                  <a:pt x="2681469" y="385644"/>
                  <a:pt x="2680270" y="385961"/>
                </a:cubicBezTo>
                <a:cubicBezTo>
                  <a:pt x="2679071" y="386278"/>
                  <a:pt x="2678155" y="385237"/>
                  <a:pt x="2677521" y="382839"/>
                </a:cubicBezTo>
                <a:cubicBezTo>
                  <a:pt x="2677521" y="382839"/>
                  <a:pt x="2679918" y="382205"/>
                  <a:pt x="2684714" y="380937"/>
                </a:cubicBezTo>
                <a:close/>
                <a:moveTo>
                  <a:pt x="6960800" y="380245"/>
                </a:moveTo>
                <a:lnTo>
                  <a:pt x="6933398" y="389379"/>
                </a:lnTo>
                <a:lnTo>
                  <a:pt x="6928136" y="394641"/>
                </a:lnTo>
                <a:cubicBezTo>
                  <a:pt x="6928136" y="394641"/>
                  <a:pt x="6932521" y="395518"/>
                  <a:pt x="6941290" y="397272"/>
                </a:cubicBezTo>
                <a:lnTo>
                  <a:pt x="6942700" y="397272"/>
                </a:lnTo>
                <a:lnTo>
                  <a:pt x="6959007" y="390069"/>
                </a:lnTo>
                <a:lnTo>
                  <a:pt x="6964300" y="380973"/>
                </a:lnTo>
                <a:close/>
                <a:moveTo>
                  <a:pt x="4585319" y="378766"/>
                </a:moveTo>
                <a:cubicBezTo>
                  <a:pt x="4566134" y="383838"/>
                  <a:pt x="4556542" y="386374"/>
                  <a:pt x="4556542" y="386374"/>
                </a:cubicBezTo>
                <a:cubicBezTo>
                  <a:pt x="4557810" y="391170"/>
                  <a:pt x="4563240" y="392301"/>
                  <a:pt x="4572833" y="389765"/>
                </a:cubicBezTo>
                <a:lnTo>
                  <a:pt x="4574735" y="396958"/>
                </a:lnTo>
                <a:cubicBezTo>
                  <a:pt x="4579530" y="395691"/>
                  <a:pt x="4582563" y="397455"/>
                  <a:pt x="4583831" y="402251"/>
                </a:cubicBezTo>
                <a:cubicBezTo>
                  <a:pt x="4588627" y="400983"/>
                  <a:pt x="4591026" y="400349"/>
                  <a:pt x="4591026" y="400349"/>
                </a:cubicBezTo>
                <a:cubicBezTo>
                  <a:pt x="4589757" y="395553"/>
                  <a:pt x="4591521" y="392521"/>
                  <a:pt x="4596317" y="391252"/>
                </a:cubicBezTo>
                <a:close/>
                <a:moveTo>
                  <a:pt x="4400295" y="377653"/>
                </a:moveTo>
                <a:cubicBezTo>
                  <a:pt x="4395499" y="378921"/>
                  <a:pt x="4388622" y="382021"/>
                  <a:pt x="4379663" y="386955"/>
                </a:cubicBezTo>
                <a:lnTo>
                  <a:pt x="4388759" y="392247"/>
                </a:lnTo>
                <a:lnTo>
                  <a:pt x="4408440" y="379347"/>
                </a:lnTo>
                <a:cubicBezTo>
                  <a:pt x="4407806" y="376950"/>
                  <a:pt x="4405090" y="376385"/>
                  <a:pt x="4400295" y="377653"/>
                </a:cubicBezTo>
                <a:close/>
                <a:moveTo>
                  <a:pt x="2406704" y="377468"/>
                </a:moveTo>
                <a:lnTo>
                  <a:pt x="2415800" y="382759"/>
                </a:lnTo>
                <a:cubicBezTo>
                  <a:pt x="2411004" y="384027"/>
                  <a:pt x="2408605" y="384661"/>
                  <a:pt x="2408605" y="384661"/>
                </a:cubicBezTo>
                <a:cubicBezTo>
                  <a:pt x="2408605" y="384661"/>
                  <a:pt x="2406208" y="385294"/>
                  <a:pt x="2401411" y="386564"/>
                </a:cubicBezTo>
                <a:close/>
                <a:moveTo>
                  <a:pt x="3339867" y="377064"/>
                </a:moveTo>
                <a:cubicBezTo>
                  <a:pt x="3333238" y="376251"/>
                  <a:pt x="3325444" y="378312"/>
                  <a:pt x="3316486" y="383245"/>
                </a:cubicBezTo>
                <a:lnTo>
                  <a:pt x="3309291" y="385148"/>
                </a:lnTo>
                <a:cubicBezTo>
                  <a:pt x="3304495" y="386416"/>
                  <a:pt x="3296667" y="385919"/>
                  <a:pt x="3285806" y="383660"/>
                </a:cubicBezTo>
                <a:cubicBezTo>
                  <a:pt x="3285806" y="383660"/>
                  <a:pt x="3283409" y="384294"/>
                  <a:pt x="3278613" y="385562"/>
                </a:cubicBezTo>
                <a:cubicBezTo>
                  <a:pt x="3273815" y="386830"/>
                  <a:pt x="3271418" y="387464"/>
                  <a:pt x="3271418" y="387464"/>
                </a:cubicBezTo>
                <a:lnTo>
                  <a:pt x="3273320" y="394658"/>
                </a:lnTo>
                <a:cubicBezTo>
                  <a:pt x="3273320" y="394658"/>
                  <a:pt x="3275718" y="394024"/>
                  <a:pt x="3280515" y="392755"/>
                </a:cubicBezTo>
                <a:cubicBezTo>
                  <a:pt x="3290106" y="390220"/>
                  <a:pt x="3300334" y="390082"/>
                  <a:pt x="3311193" y="392341"/>
                </a:cubicBezTo>
                <a:cubicBezTo>
                  <a:pt x="3322053" y="394602"/>
                  <a:pt x="3328118" y="398130"/>
                  <a:pt x="3329386" y="402926"/>
                </a:cubicBezTo>
                <a:cubicBezTo>
                  <a:pt x="3334182" y="401658"/>
                  <a:pt x="3336579" y="401024"/>
                  <a:pt x="3336579" y="401024"/>
                </a:cubicBezTo>
                <a:cubicBezTo>
                  <a:pt x="3341377" y="399756"/>
                  <a:pt x="3350086" y="398736"/>
                  <a:pt x="3362710" y="397964"/>
                </a:cubicBezTo>
                <a:cubicBezTo>
                  <a:pt x="3375335" y="397193"/>
                  <a:pt x="3384045" y="396173"/>
                  <a:pt x="3388841" y="394905"/>
                </a:cubicBezTo>
                <a:lnTo>
                  <a:pt x="3396036" y="393003"/>
                </a:lnTo>
                <a:cubicBezTo>
                  <a:pt x="3396036" y="393003"/>
                  <a:pt x="3394519" y="392121"/>
                  <a:pt x="3391488" y="390356"/>
                </a:cubicBezTo>
                <a:cubicBezTo>
                  <a:pt x="3388455" y="388592"/>
                  <a:pt x="3384541" y="388344"/>
                  <a:pt x="3379745" y="389612"/>
                </a:cubicBezTo>
                <a:cubicBezTo>
                  <a:pt x="3374949" y="390880"/>
                  <a:pt x="3370153" y="392148"/>
                  <a:pt x="3365357" y="393416"/>
                </a:cubicBezTo>
                <a:cubicBezTo>
                  <a:pt x="3360561" y="394684"/>
                  <a:pt x="3357529" y="392919"/>
                  <a:pt x="3356261" y="388124"/>
                </a:cubicBezTo>
                <a:cubicBezTo>
                  <a:pt x="3351961" y="381564"/>
                  <a:pt x="3346496" y="377878"/>
                  <a:pt x="3339867" y="377064"/>
                </a:cubicBezTo>
                <a:close/>
                <a:moveTo>
                  <a:pt x="828321" y="376973"/>
                </a:moveTo>
                <a:cubicBezTo>
                  <a:pt x="837068" y="378764"/>
                  <a:pt x="842407" y="379400"/>
                  <a:pt x="844335" y="378883"/>
                </a:cubicBezTo>
                <a:cubicBezTo>
                  <a:pt x="846264" y="378366"/>
                  <a:pt x="848452" y="378814"/>
                  <a:pt x="850897" y="380226"/>
                </a:cubicBezTo>
                <a:cubicBezTo>
                  <a:pt x="853342" y="381638"/>
                  <a:pt x="854564" y="382344"/>
                  <a:pt x="854564" y="382344"/>
                </a:cubicBezTo>
                <a:cubicBezTo>
                  <a:pt x="854564" y="382344"/>
                  <a:pt x="850450" y="382413"/>
                  <a:pt x="842217" y="382552"/>
                </a:cubicBezTo>
                <a:cubicBezTo>
                  <a:pt x="833985" y="382689"/>
                  <a:pt x="829354" y="380830"/>
                  <a:pt x="828321" y="376973"/>
                </a:cubicBezTo>
                <a:close/>
                <a:moveTo>
                  <a:pt x="4680953" y="376574"/>
                </a:moveTo>
                <a:cubicBezTo>
                  <a:pt x="4678554" y="377208"/>
                  <a:pt x="4674958" y="378159"/>
                  <a:pt x="4670162" y="379427"/>
                </a:cubicBezTo>
                <a:cubicBezTo>
                  <a:pt x="4661837" y="386759"/>
                  <a:pt x="4656159" y="389543"/>
                  <a:pt x="4653126" y="387779"/>
                </a:cubicBezTo>
                <a:cubicBezTo>
                  <a:pt x="4650095" y="386015"/>
                  <a:pt x="4646180" y="385767"/>
                  <a:pt x="4641384" y="387035"/>
                </a:cubicBezTo>
                <a:cubicBezTo>
                  <a:pt x="4636589" y="388303"/>
                  <a:pt x="4632675" y="388055"/>
                  <a:pt x="4629642" y="386291"/>
                </a:cubicBezTo>
                <a:cubicBezTo>
                  <a:pt x="4626610" y="384526"/>
                  <a:pt x="4622696" y="384279"/>
                  <a:pt x="4617900" y="385547"/>
                </a:cubicBezTo>
                <a:lnTo>
                  <a:pt x="4619802" y="392741"/>
                </a:lnTo>
                <a:lnTo>
                  <a:pt x="4630800" y="405227"/>
                </a:lnTo>
                <a:cubicBezTo>
                  <a:pt x="4633336" y="414819"/>
                  <a:pt x="4643563" y="414682"/>
                  <a:pt x="4661479" y="404814"/>
                </a:cubicBezTo>
                <a:cubicBezTo>
                  <a:pt x="4666275" y="403546"/>
                  <a:pt x="4669872" y="402595"/>
                  <a:pt x="4672270" y="401961"/>
                </a:cubicBezTo>
                <a:cubicBezTo>
                  <a:pt x="4674669" y="401327"/>
                  <a:pt x="4675868" y="401010"/>
                  <a:pt x="4675868" y="401010"/>
                </a:cubicBezTo>
                <a:cubicBezTo>
                  <a:pt x="4683200" y="409334"/>
                  <a:pt x="4698222" y="407928"/>
                  <a:pt x="4720934" y="396792"/>
                </a:cubicBezTo>
                <a:cubicBezTo>
                  <a:pt x="4725731" y="395524"/>
                  <a:pt x="4731161" y="396654"/>
                  <a:pt x="4737225" y="400182"/>
                </a:cubicBezTo>
                <a:lnTo>
                  <a:pt x="4746322" y="405474"/>
                </a:lnTo>
                <a:lnTo>
                  <a:pt x="4753516" y="403572"/>
                </a:lnTo>
                <a:cubicBezTo>
                  <a:pt x="4747451" y="400044"/>
                  <a:pt x="4749849" y="399410"/>
                  <a:pt x="4760710" y="401670"/>
                </a:cubicBezTo>
                <a:cubicBezTo>
                  <a:pt x="4765506" y="400402"/>
                  <a:pt x="4773335" y="400899"/>
                  <a:pt x="4784195" y="403158"/>
                </a:cubicBezTo>
                <a:cubicBezTo>
                  <a:pt x="4815507" y="405143"/>
                  <a:pt x="4831164" y="406135"/>
                  <a:pt x="4831164" y="406135"/>
                </a:cubicBezTo>
                <a:lnTo>
                  <a:pt x="4849357" y="416719"/>
                </a:lnTo>
                <a:cubicBezTo>
                  <a:pt x="4854153" y="415451"/>
                  <a:pt x="4861981" y="415948"/>
                  <a:pt x="4872841" y="418207"/>
                </a:cubicBezTo>
                <a:cubicBezTo>
                  <a:pt x="4895830" y="427524"/>
                  <a:pt x="4913884" y="427882"/>
                  <a:pt x="4927005" y="419282"/>
                </a:cubicBezTo>
                <a:lnTo>
                  <a:pt x="4934199" y="417380"/>
                </a:lnTo>
                <a:lnTo>
                  <a:pt x="4943296" y="422672"/>
                </a:lnTo>
                <a:cubicBezTo>
                  <a:pt x="4942027" y="417876"/>
                  <a:pt x="4941393" y="415478"/>
                  <a:pt x="4941393" y="415478"/>
                </a:cubicBezTo>
                <a:cubicBezTo>
                  <a:pt x="4941393" y="415478"/>
                  <a:pt x="4940759" y="413080"/>
                  <a:pt x="4939491" y="408284"/>
                </a:cubicBezTo>
                <a:cubicBezTo>
                  <a:pt x="4944288" y="407016"/>
                  <a:pt x="4952116" y="407512"/>
                  <a:pt x="4962976" y="409772"/>
                </a:cubicBezTo>
                <a:cubicBezTo>
                  <a:pt x="4979900" y="415560"/>
                  <a:pt x="4998589" y="418317"/>
                  <a:pt x="5019042" y="418041"/>
                </a:cubicBezTo>
                <a:cubicBezTo>
                  <a:pt x="5028634" y="415505"/>
                  <a:pt x="5036145" y="414802"/>
                  <a:pt x="5041575" y="415931"/>
                </a:cubicBezTo>
                <a:cubicBezTo>
                  <a:pt x="5047005" y="417062"/>
                  <a:pt x="5052119" y="416993"/>
                  <a:pt x="5056915" y="415725"/>
                </a:cubicBezTo>
                <a:lnTo>
                  <a:pt x="5071303" y="411921"/>
                </a:lnTo>
                <a:cubicBezTo>
                  <a:pt x="5093023" y="416441"/>
                  <a:pt x="5106282" y="418067"/>
                  <a:pt x="5111079" y="416799"/>
                </a:cubicBezTo>
                <a:lnTo>
                  <a:pt x="5118272" y="414897"/>
                </a:lnTo>
                <a:lnTo>
                  <a:pt x="5120174" y="422091"/>
                </a:lnTo>
                <a:lnTo>
                  <a:pt x="5122076" y="429286"/>
                </a:lnTo>
                <a:cubicBezTo>
                  <a:pt x="5122076" y="429286"/>
                  <a:pt x="5126308" y="430733"/>
                  <a:pt x="5134770" y="433627"/>
                </a:cubicBezTo>
                <a:cubicBezTo>
                  <a:pt x="5143232" y="436521"/>
                  <a:pt x="5146829" y="435570"/>
                  <a:pt x="5145561" y="430774"/>
                </a:cubicBezTo>
                <a:lnTo>
                  <a:pt x="5159949" y="426970"/>
                </a:lnTo>
                <a:cubicBezTo>
                  <a:pt x="5159949" y="426970"/>
                  <a:pt x="5161465" y="427852"/>
                  <a:pt x="5164498" y="429616"/>
                </a:cubicBezTo>
                <a:cubicBezTo>
                  <a:pt x="5167530" y="431380"/>
                  <a:pt x="5169046" y="432261"/>
                  <a:pt x="5169046" y="432261"/>
                </a:cubicBezTo>
                <a:cubicBezTo>
                  <a:pt x="5169928" y="430746"/>
                  <a:pt x="5170889" y="429530"/>
                  <a:pt x="5171929" y="428613"/>
                </a:cubicBezTo>
                <a:lnTo>
                  <a:pt x="5174255" y="427332"/>
                </a:lnTo>
                <a:lnTo>
                  <a:pt x="5143659" y="423580"/>
                </a:lnTo>
                <a:cubicBezTo>
                  <a:pt x="5142391" y="418784"/>
                  <a:pt x="5141757" y="416385"/>
                  <a:pt x="5141757" y="416385"/>
                </a:cubicBezTo>
                <a:cubicBezTo>
                  <a:pt x="5180126" y="406241"/>
                  <a:pt x="5210806" y="405828"/>
                  <a:pt x="5233794" y="415144"/>
                </a:cubicBezTo>
                <a:cubicBezTo>
                  <a:pt x="5235062" y="419940"/>
                  <a:pt x="5239293" y="421387"/>
                  <a:pt x="5246487" y="419485"/>
                </a:cubicBezTo>
                <a:cubicBezTo>
                  <a:pt x="5253682" y="417583"/>
                  <a:pt x="5257278" y="416633"/>
                  <a:pt x="5257278" y="416633"/>
                </a:cubicBezTo>
                <a:lnTo>
                  <a:pt x="5261082" y="431021"/>
                </a:lnTo>
                <a:cubicBezTo>
                  <a:pt x="5265878" y="429753"/>
                  <a:pt x="5268277" y="429119"/>
                  <a:pt x="5268277" y="429119"/>
                </a:cubicBezTo>
                <a:cubicBezTo>
                  <a:pt x="5268277" y="429119"/>
                  <a:pt x="5267643" y="426720"/>
                  <a:pt x="5266375" y="421924"/>
                </a:cubicBezTo>
                <a:lnTo>
                  <a:pt x="5264473" y="414730"/>
                </a:lnTo>
                <a:cubicBezTo>
                  <a:pt x="5270537" y="418259"/>
                  <a:pt x="5274768" y="419705"/>
                  <a:pt x="5277166" y="419071"/>
                </a:cubicBezTo>
                <a:cubicBezTo>
                  <a:pt x="5279565" y="418437"/>
                  <a:pt x="5283795" y="419885"/>
                  <a:pt x="5289860" y="423413"/>
                </a:cubicBezTo>
                <a:lnTo>
                  <a:pt x="5282666" y="425315"/>
                </a:lnTo>
                <a:cubicBezTo>
                  <a:pt x="5277869" y="426583"/>
                  <a:pt x="5275788" y="428416"/>
                  <a:pt x="5276422" y="430814"/>
                </a:cubicBezTo>
                <a:cubicBezTo>
                  <a:pt x="5277056" y="433212"/>
                  <a:pt x="5280970" y="433460"/>
                  <a:pt x="5288164" y="431558"/>
                </a:cubicBezTo>
                <a:cubicBezTo>
                  <a:pt x="5295359" y="429656"/>
                  <a:pt x="5299589" y="431104"/>
                  <a:pt x="5300857" y="435899"/>
                </a:cubicBezTo>
                <a:lnTo>
                  <a:pt x="5317148" y="439290"/>
                </a:lnTo>
                <a:cubicBezTo>
                  <a:pt x="5321944" y="438021"/>
                  <a:pt x="5324660" y="438586"/>
                  <a:pt x="5325294" y="440985"/>
                </a:cubicBezTo>
                <a:cubicBezTo>
                  <a:pt x="5325928" y="443382"/>
                  <a:pt x="5336788" y="445643"/>
                  <a:pt x="5357874" y="447765"/>
                </a:cubicBezTo>
                <a:cubicBezTo>
                  <a:pt x="5378961" y="449887"/>
                  <a:pt x="5394300" y="449680"/>
                  <a:pt x="5403893" y="447144"/>
                </a:cubicBezTo>
                <a:lnTo>
                  <a:pt x="5405212" y="452135"/>
                </a:lnTo>
                <a:lnTo>
                  <a:pt x="5408561" y="451123"/>
                </a:lnTo>
                <a:lnTo>
                  <a:pt x="5407885" y="455054"/>
                </a:lnTo>
                <a:lnTo>
                  <a:pt x="5431182" y="463021"/>
                </a:lnTo>
                <a:cubicBezTo>
                  <a:pt x="5478150" y="465997"/>
                  <a:pt x="5514260" y="466714"/>
                  <a:pt x="5539509" y="465169"/>
                </a:cubicBezTo>
                <a:cubicBezTo>
                  <a:pt x="5545572" y="468698"/>
                  <a:pt x="5551003" y="469828"/>
                  <a:pt x="5555799" y="468560"/>
                </a:cubicBezTo>
                <a:cubicBezTo>
                  <a:pt x="5560595" y="467292"/>
                  <a:pt x="5565392" y="466024"/>
                  <a:pt x="5570187" y="464756"/>
                </a:cubicBezTo>
                <a:cubicBezTo>
                  <a:pt x="5573220" y="466520"/>
                  <a:pt x="5575335" y="467243"/>
                  <a:pt x="5576534" y="466926"/>
                </a:cubicBezTo>
                <a:cubicBezTo>
                  <a:pt x="5577733" y="466609"/>
                  <a:pt x="5578016" y="465252"/>
                  <a:pt x="5577382" y="462854"/>
                </a:cubicBezTo>
                <a:cubicBezTo>
                  <a:pt x="5576114" y="458058"/>
                  <a:pt x="5575480" y="455659"/>
                  <a:pt x="5575480" y="455659"/>
                </a:cubicBezTo>
                <a:cubicBezTo>
                  <a:pt x="5567156" y="462991"/>
                  <a:pt x="5556929" y="463130"/>
                  <a:pt x="5544801" y="456074"/>
                </a:cubicBezTo>
                <a:lnTo>
                  <a:pt x="5550092" y="446977"/>
                </a:lnTo>
                <a:cubicBezTo>
                  <a:pt x="5560954" y="449237"/>
                  <a:pt x="5568148" y="447335"/>
                  <a:pt x="5571676" y="441271"/>
                </a:cubicBezTo>
                <a:cubicBezTo>
                  <a:pt x="5576471" y="440003"/>
                  <a:pt x="5578870" y="439369"/>
                  <a:pt x="5578870" y="439369"/>
                </a:cubicBezTo>
                <a:lnTo>
                  <a:pt x="5587967" y="444661"/>
                </a:lnTo>
                <a:cubicBezTo>
                  <a:pt x="5586699" y="439865"/>
                  <a:pt x="5583349" y="436902"/>
                  <a:pt x="5577919" y="435772"/>
                </a:cubicBezTo>
                <a:cubicBezTo>
                  <a:pt x="5572489" y="434642"/>
                  <a:pt x="5567375" y="434711"/>
                  <a:pt x="5562579" y="435979"/>
                </a:cubicBezTo>
                <a:cubicBezTo>
                  <a:pt x="5545655" y="430190"/>
                  <a:pt x="5537193" y="427296"/>
                  <a:pt x="5537193" y="427296"/>
                </a:cubicBezTo>
                <a:cubicBezTo>
                  <a:pt x="5537193" y="427296"/>
                  <a:pt x="5545021" y="427793"/>
                  <a:pt x="5560677" y="428785"/>
                </a:cubicBezTo>
                <a:cubicBezTo>
                  <a:pt x="5576334" y="429776"/>
                  <a:pt x="5584797" y="432671"/>
                  <a:pt x="5586065" y="437466"/>
                </a:cubicBezTo>
                <a:lnTo>
                  <a:pt x="5633034" y="440443"/>
                </a:lnTo>
                <a:cubicBezTo>
                  <a:pt x="5631766" y="435648"/>
                  <a:pt x="5626335" y="434517"/>
                  <a:pt x="5616743" y="437053"/>
                </a:cubicBezTo>
                <a:lnTo>
                  <a:pt x="5607647" y="431761"/>
                </a:lnTo>
                <a:lnTo>
                  <a:pt x="5598550" y="426469"/>
                </a:lnTo>
                <a:lnTo>
                  <a:pt x="5589455" y="421177"/>
                </a:lnTo>
                <a:lnTo>
                  <a:pt x="5587552" y="413982"/>
                </a:lnTo>
                <a:lnTo>
                  <a:pt x="5573164" y="417786"/>
                </a:lnTo>
                <a:lnTo>
                  <a:pt x="5549679" y="416298"/>
                </a:lnTo>
                <a:cubicBezTo>
                  <a:pt x="5544883" y="417566"/>
                  <a:pt x="5537055" y="417070"/>
                  <a:pt x="5526195" y="414809"/>
                </a:cubicBezTo>
                <a:cubicBezTo>
                  <a:pt x="5526195" y="414809"/>
                  <a:pt x="5522280" y="414562"/>
                  <a:pt x="5514453" y="414066"/>
                </a:cubicBezTo>
                <a:cubicBezTo>
                  <a:pt x="5506624" y="413570"/>
                  <a:pt x="5499678" y="411557"/>
                  <a:pt x="5493614" y="408030"/>
                </a:cubicBezTo>
                <a:lnTo>
                  <a:pt x="5470129" y="406541"/>
                </a:lnTo>
                <a:lnTo>
                  <a:pt x="5484518" y="402737"/>
                </a:lnTo>
                <a:lnTo>
                  <a:pt x="5491712" y="400835"/>
                </a:lnTo>
                <a:lnTo>
                  <a:pt x="5475421" y="397445"/>
                </a:lnTo>
                <a:lnTo>
                  <a:pt x="5470129" y="406541"/>
                </a:lnTo>
                <a:lnTo>
                  <a:pt x="5446645" y="405053"/>
                </a:lnTo>
                <a:lnTo>
                  <a:pt x="5437548" y="399761"/>
                </a:lnTo>
                <a:cubicBezTo>
                  <a:pt x="5432752" y="401029"/>
                  <a:pt x="5429155" y="401979"/>
                  <a:pt x="5426757" y="402614"/>
                </a:cubicBezTo>
                <a:cubicBezTo>
                  <a:pt x="5424358" y="403248"/>
                  <a:pt x="5420128" y="401801"/>
                  <a:pt x="5414063" y="398273"/>
                </a:cubicBezTo>
                <a:lnTo>
                  <a:pt x="5415965" y="405467"/>
                </a:lnTo>
                <a:cubicBezTo>
                  <a:pt x="5411169" y="406735"/>
                  <a:pt x="5403975" y="408636"/>
                  <a:pt x="5394383" y="411172"/>
                </a:cubicBezTo>
                <a:lnTo>
                  <a:pt x="5386666" y="409567"/>
                </a:lnTo>
                <a:lnTo>
                  <a:pt x="5377494" y="410451"/>
                </a:lnTo>
                <a:cubicBezTo>
                  <a:pt x="5373673" y="411606"/>
                  <a:pt x="5369272" y="410851"/>
                  <a:pt x="5364294" y="408184"/>
                </a:cubicBezTo>
                <a:cubicBezTo>
                  <a:pt x="5359317" y="405516"/>
                  <a:pt x="5357406" y="406095"/>
                  <a:pt x="5358562" y="409916"/>
                </a:cubicBezTo>
                <a:cubicBezTo>
                  <a:pt x="5358562" y="409916"/>
                  <a:pt x="5354449" y="410116"/>
                  <a:pt x="5346227" y="410516"/>
                </a:cubicBezTo>
                <a:cubicBezTo>
                  <a:pt x="5338003" y="410917"/>
                  <a:pt x="5329781" y="411314"/>
                  <a:pt x="5321558" y="411716"/>
                </a:cubicBezTo>
                <a:cubicBezTo>
                  <a:pt x="5313334" y="412115"/>
                  <a:pt x="5308647" y="410403"/>
                  <a:pt x="5307492" y="406580"/>
                </a:cubicBezTo>
                <a:cubicBezTo>
                  <a:pt x="5307492" y="406580"/>
                  <a:pt x="5305580" y="407158"/>
                  <a:pt x="5301757" y="408313"/>
                </a:cubicBezTo>
                <a:cubicBezTo>
                  <a:pt x="5297935" y="409469"/>
                  <a:pt x="5294112" y="410624"/>
                  <a:pt x="5290289" y="411779"/>
                </a:cubicBezTo>
                <a:cubicBezTo>
                  <a:pt x="5281489" y="410268"/>
                  <a:pt x="5275178" y="410089"/>
                  <a:pt x="5271355" y="411245"/>
                </a:cubicBezTo>
                <a:cubicBezTo>
                  <a:pt x="5274022" y="406267"/>
                  <a:pt x="5275357" y="403778"/>
                  <a:pt x="5275357" y="403778"/>
                </a:cubicBezTo>
                <a:lnTo>
                  <a:pt x="5281090" y="402045"/>
                </a:lnTo>
                <a:cubicBezTo>
                  <a:pt x="5293712" y="402400"/>
                  <a:pt x="5303847" y="401423"/>
                  <a:pt x="5311492" y="399113"/>
                </a:cubicBezTo>
                <a:cubicBezTo>
                  <a:pt x="5320292" y="400625"/>
                  <a:pt x="5324693" y="401381"/>
                  <a:pt x="5324693" y="401381"/>
                </a:cubicBezTo>
                <a:lnTo>
                  <a:pt x="5332158" y="405382"/>
                </a:lnTo>
                <a:lnTo>
                  <a:pt x="5349805" y="402685"/>
                </a:lnTo>
                <a:lnTo>
                  <a:pt x="5349108" y="400051"/>
                </a:lnTo>
                <a:cubicBezTo>
                  <a:pt x="5350239" y="394621"/>
                  <a:pt x="5348405" y="392540"/>
                  <a:pt x="5343609" y="393808"/>
                </a:cubicBezTo>
                <a:lnTo>
                  <a:pt x="5329221" y="397612"/>
                </a:lnTo>
                <a:lnTo>
                  <a:pt x="5327319" y="390417"/>
                </a:lnTo>
                <a:lnTo>
                  <a:pt x="5311029" y="387028"/>
                </a:lnTo>
                <a:cubicBezTo>
                  <a:pt x="5309761" y="382231"/>
                  <a:pt x="5304331" y="381102"/>
                  <a:pt x="5294738" y="383638"/>
                </a:cubicBezTo>
                <a:lnTo>
                  <a:pt x="5289445" y="392734"/>
                </a:lnTo>
                <a:lnTo>
                  <a:pt x="5282251" y="394636"/>
                </a:lnTo>
                <a:cubicBezTo>
                  <a:pt x="5277455" y="395904"/>
                  <a:pt x="5273859" y="396855"/>
                  <a:pt x="5271460" y="397489"/>
                </a:cubicBezTo>
                <a:cubicBezTo>
                  <a:pt x="5269062" y="398123"/>
                  <a:pt x="5266099" y="401472"/>
                  <a:pt x="5262571" y="407535"/>
                </a:cubicBezTo>
                <a:lnTo>
                  <a:pt x="5255611" y="403488"/>
                </a:lnTo>
                <a:lnTo>
                  <a:pt x="5244954" y="406709"/>
                </a:lnTo>
                <a:lnTo>
                  <a:pt x="5230021" y="398708"/>
                </a:lnTo>
                <a:lnTo>
                  <a:pt x="5257716" y="401122"/>
                </a:lnTo>
                <a:lnTo>
                  <a:pt x="5260669" y="400342"/>
                </a:lnTo>
                <a:cubicBezTo>
                  <a:pt x="5265465" y="399074"/>
                  <a:pt x="5264831" y="396675"/>
                  <a:pt x="5258767" y="393148"/>
                </a:cubicBezTo>
                <a:lnTo>
                  <a:pt x="5244378" y="396952"/>
                </a:lnTo>
                <a:lnTo>
                  <a:pt x="5237185" y="398854"/>
                </a:lnTo>
                <a:cubicBezTo>
                  <a:pt x="5235917" y="394058"/>
                  <a:pt x="5230486" y="392927"/>
                  <a:pt x="5220894" y="395463"/>
                </a:cubicBezTo>
                <a:cubicBezTo>
                  <a:pt x="5205237" y="394471"/>
                  <a:pt x="5200441" y="395739"/>
                  <a:pt x="5206505" y="399267"/>
                </a:cubicBezTo>
                <a:lnTo>
                  <a:pt x="5199311" y="401169"/>
                </a:lnTo>
                <a:cubicBezTo>
                  <a:pt x="5199311" y="401169"/>
                  <a:pt x="5198113" y="401486"/>
                  <a:pt x="5195714" y="402120"/>
                </a:cubicBezTo>
                <a:cubicBezTo>
                  <a:pt x="5193315" y="402754"/>
                  <a:pt x="5189719" y="403705"/>
                  <a:pt x="5184923" y="404973"/>
                </a:cubicBezTo>
                <a:cubicBezTo>
                  <a:pt x="5180126" y="406241"/>
                  <a:pt x="5177411" y="405676"/>
                  <a:pt x="5176777" y="403278"/>
                </a:cubicBezTo>
                <a:cubicBezTo>
                  <a:pt x="5176143" y="400880"/>
                  <a:pt x="5177025" y="399364"/>
                  <a:pt x="5179423" y="398730"/>
                </a:cubicBezTo>
                <a:cubicBezTo>
                  <a:pt x="5181821" y="398096"/>
                  <a:pt x="5185418" y="397145"/>
                  <a:pt x="5190215" y="395877"/>
                </a:cubicBezTo>
                <a:lnTo>
                  <a:pt x="5181119" y="390584"/>
                </a:lnTo>
                <a:cubicBezTo>
                  <a:pt x="5165462" y="389593"/>
                  <a:pt x="5154919" y="388532"/>
                  <a:pt x="5149488" y="387401"/>
                </a:cubicBezTo>
                <a:cubicBezTo>
                  <a:pt x="5144058" y="386272"/>
                  <a:pt x="5136230" y="385775"/>
                  <a:pt x="5126004" y="385913"/>
                </a:cubicBezTo>
                <a:cubicBezTo>
                  <a:pt x="5115777" y="386051"/>
                  <a:pt x="5104352" y="386506"/>
                  <a:pt x="5091728" y="387278"/>
                </a:cubicBezTo>
                <a:cubicBezTo>
                  <a:pt x="5079103" y="388050"/>
                  <a:pt x="5070393" y="389070"/>
                  <a:pt x="5065597" y="390338"/>
                </a:cubicBezTo>
                <a:cubicBezTo>
                  <a:pt x="5043877" y="385818"/>
                  <a:pt x="5022225" y="386411"/>
                  <a:pt x="5000642" y="392117"/>
                </a:cubicBezTo>
                <a:cubicBezTo>
                  <a:pt x="4979060" y="397823"/>
                  <a:pt x="4964602" y="396514"/>
                  <a:pt x="4957270" y="388189"/>
                </a:cubicBezTo>
                <a:lnTo>
                  <a:pt x="4933785" y="386701"/>
                </a:lnTo>
                <a:lnTo>
                  <a:pt x="4910301" y="385212"/>
                </a:lnTo>
                <a:cubicBezTo>
                  <a:pt x="4899440" y="382953"/>
                  <a:pt x="4886816" y="383725"/>
                  <a:pt x="4872428" y="387529"/>
                </a:cubicBezTo>
                <a:cubicBezTo>
                  <a:pt x="4867632" y="388797"/>
                  <a:pt x="4864599" y="387032"/>
                  <a:pt x="4863331" y="382236"/>
                </a:cubicBezTo>
                <a:cubicBezTo>
                  <a:pt x="4858535" y="383504"/>
                  <a:pt x="4845911" y="384276"/>
                  <a:pt x="4825458" y="384552"/>
                </a:cubicBezTo>
                <a:cubicBezTo>
                  <a:pt x="4820662" y="385820"/>
                  <a:pt x="4814350" y="386206"/>
                  <a:pt x="4806521" y="385710"/>
                </a:cubicBezTo>
                <a:cubicBezTo>
                  <a:pt x="4798693" y="385214"/>
                  <a:pt x="4794779" y="384966"/>
                  <a:pt x="4794779" y="384966"/>
                </a:cubicBezTo>
                <a:lnTo>
                  <a:pt x="4778489" y="381575"/>
                </a:lnTo>
                <a:cubicBezTo>
                  <a:pt x="4772425" y="378047"/>
                  <a:pt x="4766995" y="376918"/>
                  <a:pt x="4762198" y="378186"/>
                </a:cubicBezTo>
                <a:cubicBezTo>
                  <a:pt x="4740753" y="394118"/>
                  <a:pt x="4717903" y="395028"/>
                  <a:pt x="4693646" y="380915"/>
                </a:cubicBezTo>
                <a:cubicBezTo>
                  <a:pt x="4687582" y="377387"/>
                  <a:pt x="4683351" y="375940"/>
                  <a:pt x="4680953" y="376574"/>
                </a:cubicBezTo>
                <a:close/>
                <a:moveTo>
                  <a:pt x="2267697" y="375732"/>
                </a:moveTo>
                <a:lnTo>
                  <a:pt x="2330958" y="382099"/>
                </a:lnTo>
                <a:cubicBezTo>
                  <a:pt x="2326160" y="383367"/>
                  <a:pt x="2321364" y="384634"/>
                  <a:pt x="2316569" y="385903"/>
                </a:cubicBezTo>
                <a:lnTo>
                  <a:pt x="2271501" y="390121"/>
                </a:lnTo>
                <a:cubicBezTo>
                  <a:pt x="2271501" y="390121"/>
                  <a:pt x="2269738" y="393153"/>
                  <a:pt x="2266209" y="399217"/>
                </a:cubicBezTo>
                <a:lnTo>
                  <a:pt x="2257113" y="393925"/>
                </a:lnTo>
                <a:lnTo>
                  <a:pt x="2240823" y="390533"/>
                </a:lnTo>
                <a:cubicBezTo>
                  <a:pt x="2229962" y="388274"/>
                  <a:pt x="2224849" y="388342"/>
                  <a:pt x="2225483" y="390742"/>
                </a:cubicBezTo>
                <a:cubicBezTo>
                  <a:pt x="2226117" y="393140"/>
                  <a:pt x="2224037" y="394972"/>
                  <a:pt x="2219240" y="396240"/>
                </a:cubicBezTo>
                <a:cubicBezTo>
                  <a:pt x="2217971" y="391444"/>
                  <a:pt x="2217338" y="389046"/>
                  <a:pt x="2217338" y="389046"/>
                </a:cubicBezTo>
                <a:cubicBezTo>
                  <a:pt x="2216070" y="384249"/>
                  <a:pt x="2217833" y="381217"/>
                  <a:pt x="2222630" y="379950"/>
                </a:cubicBezTo>
                <a:cubicBezTo>
                  <a:pt x="2227426" y="378682"/>
                  <a:pt x="2235255" y="379177"/>
                  <a:pt x="2246115" y="381439"/>
                </a:cubicBezTo>
                <a:cubicBezTo>
                  <a:pt x="2260503" y="377635"/>
                  <a:pt x="2267697" y="375732"/>
                  <a:pt x="2267697" y="375732"/>
                </a:cubicBezTo>
                <a:close/>
                <a:moveTo>
                  <a:pt x="2444577" y="375151"/>
                </a:moveTo>
                <a:lnTo>
                  <a:pt x="2460867" y="378542"/>
                </a:lnTo>
                <a:lnTo>
                  <a:pt x="2422995" y="380857"/>
                </a:lnTo>
                <a:close/>
                <a:moveTo>
                  <a:pt x="3483317" y="373775"/>
                </a:moveTo>
                <a:cubicBezTo>
                  <a:pt x="3477887" y="372646"/>
                  <a:pt x="3472775" y="372715"/>
                  <a:pt x="3467977" y="373983"/>
                </a:cubicBezTo>
                <a:lnTo>
                  <a:pt x="3477074" y="379275"/>
                </a:lnTo>
                <a:cubicBezTo>
                  <a:pt x="3482504" y="380405"/>
                  <a:pt x="3486419" y="380653"/>
                  <a:pt x="3488816" y="380019"/>
                </a:cubicBezTo>
                <a:cubicBezTo>
                  <a:pt x="3491214" y="379385"/>
                  <a:pt x="3492097" y="377869"/>
                  <a:pt x="3491463" y="375470"/>
                </a:cubicBezTo>
                <a:cubicBezTo>
                  <a:pt x="3491463" y="375470"/>
                  <a:pt x="3488747" y="374906"/>
                  <a:pt x="3483317" y="373775"/>
                </a:cubicBezTo>
                <a:close/>
                <a:moveTo>
                  <a:pt x="3906579" y="373482"/>
                </a:moveTo>
                <a:cubicBezTo>
                  <a:pt x="3906579" y="373482"/>
                  <a:pt x="3904180" y="374116"/>
                  <a:pt x="3899384" y="375384"/>
                </a:cubicBezTo>
                <a:cubicBezTo>
                  <a:pt x="3894588" y="376652"/>
                  <a:pt x="3892824" y="379683"/>
                  <a:pt x="3894092" y="384480"/>
                </a:cubicBezTo>
                <a:cubicBezTo>
                  <a:pt x="3894092" y="384480"/>
                  <a:pt x="3894409" y="385678"/>
                  <a:pt x="3895043" y="388077"/>
                </a:cubicBezTo>
                <a:cubicBezTo>
                  <a:pt x="3895677" y="390475"/>
                  <a:pt x="3898392" y="391039"/>
                  <a:pt x="3903188" y="389771"/>
                </a:cubicBezTo>
                <a:cubicBezTo>
                  <a:pt x="3906716" y="383708"/>
                  <a:pt x="3908481" y="380675"/>
                  <a:pt x="3908481" y="380675"/>
                </a:cubicBezTo>
                <a:cubicBezTo>
                  <a:pt x="3907213" y="375879"/>
                  <a:pt x="3906579" y="373482"/>
                  <a:pt x="3906579" y="373482"/>
                </a:cubicBezTo>
                <a:close/>
                <a:moveTo>
                  <a:pt x="3791058" y="373234"/>
                </a:moveTo>
                <a:lnTo>
                  <a:pt x="3792960" y="380428"/>
                </a:lnTo>
                <a:cubicBezTo>
                  <a:pt x="3788164" y="381696"/>
                  <a:pt x="3785765" y="382330"/>
                  <a:pt x="3785765" y="382330"/>
                </a:cubicBezTo>
                <a:close/>
                <a:moveTo>
                  <a:pt x="4275676" y="372113"/>
                </a:moveTo>
                <a:cubicBezTo>
                  <a:pt x="4260654" y="373519"/>
                  <a:pt x="4251944" y="374539"/>
                  <a:pt x="4249546" y="375173"/>
                </a:cubicBezTo>
                <a:cubicBezTo>
                  <a:pt x="4247148" y="375807"/>
                  <a:pt x="4247465" y="377006"/>
                  <a:pt x="4250497" y="378770"/>
                </a:cubicBezTo>
                <a:cubicBezTo>
                  <a:pt x="4253529" y="380534"/>
                  <a:pt x="4257443" y="380782"/>
                  <a:pt x="4262239" y="379514"/>
                </a:cubicBezTo>
                <a:cubicBezTo>
                  <a:pt x="4267035" y="378246"/>
                  <a:pt x="4269434" y="377612"/>
                  <a:pt x="4269434" y="377612"/>
                </a:cubicBezTo>
                <a:cubicBezTo>
                  <a:pt x="4270702" y="382408"/>
                  <a:pt x="4281562" y="384668"/>
                  <a:pt x="4302014" y="384393"/>
                </a:cubicBezTo>
                <a:cubicBezTo>
                  <a:pt x="4312241" y="384254"/>
                  <a:pt x="4320352" y="383393"/>
                  <a:pt x="4326347" y="381808"/>
                </a:cubicBezTo>
                <a:cubicBezTo>
                  <a:pt x="4332342" y="380223"/>
                  <a:pt x="4336221" y="377914"/>
                  <a:pt x="4337986" y="374883"/>
                </a:cubicBezTo>
                <a:cubicBezTo>
                  <a:pt x="4337986" y="374883"/>
                  <a:pt x="4331356" y="374069"/>
                  <a:pt x="4318098" y="372443"/>
                </a:cubicBezTo>
                <a:cubicBezTo>
                  <a:pt x="4304840" y="370818"/>
                  <a:pt x="4290699" y="370707"/>
                  <a:pt x="4275676" y="372113"/>
                </a:cubicBezTo>
                <a:close/>
                <a:moveTo>
                  <a:pt x="6153747" y="372051"/>
                </a:moveTo>
                <a:cubicBezTo>
                  <a:pt x="6139359" y="375855"/>
                  <a:pt x="6127368" y="379025"/>
                  <a:pt x="6117776" y="381561"/>
                </a:cubicBezTo>
                <a:cubicBezTo>
                  <a:pt x="6119044" y="386358"/>
                  <a:pt x="6122077" y="388121"/>
                  <a:pt x="6126872" y="386853"/>
                </a:cubicBezTo>
                <a:cubicBezTo>
                  <a:pt x="6123345" y="392917"/>
                  <a:pt x="6124296" y="396515"/>
                  <a:pt x="6129725" y="397644"/>
                </a:cubicBezTo>
                <a:cubicBezTo>
                  <a:pt x="6135155" y="398775"/>
                  <a:pt x="6140268" y="398706"/>
                  <a:pt x="6145064" y="397438"/>
                </a:cubicBezTo>
                <a:cubicBezTo>
                  <a:pt x="6149861" y="396170"/>
                  <a:pt x="6156174" y="395783"/>
                  <a:pt x="6164002" y="396280"/>
                </a:cubicBezTo>
                <a:cubicBezTo>
                  <a:pt x="6171830" y="396777"/>
                  <a:pt x="6178143" y="396390"/>
                  <a:pt x="6182938" y="395123"/>
                </a:cubicBezTo>
                <a:lnTo>
                  <a:pt x="6233297" y="381808"/>
                </a:lnTo>
                <a:lnTo>
                  <a:pt x="6200717" y="375028"/>
                </a:lnTo>
                <a:close/>
                <a:moveTo>
                  <a:pt x="5834265" y="371847"/>
                </a:moveTo>
                <a:cubicBezTo>
                  <a:pt x="5831866" y="372482"/>
                  <a:pt x="5828270" y="373432"/>
                  <a:pt x="5823474" y="374700"/>
                </a:cubicBezTo>
                <a:lnTo>
                  <a:pt x="5816279" y="376603"/>
                </a:lnTo>
                <a:cubicBezTo>
                  <a:pt x="5816279" y="376603"/>
                  <a:pt x="5819312" y="378367"/>
                  <a:pt x="5825376" y="381895"/>
                </a:cubicBezTo>
                <a:lnTo>
                  <a:pt x="5846958" y="376189"/>
                </a:lnTo>
                <a:cubicBezTo>
                  <a:pt x="5840894" y="372661"/>
                  <a:pt x="5836663" y="371214"/>
                  <a:pt x="5834265" y="371847"/>
                </a:cubicBezTo>
                <a:close/>
                <a:moveTo>
                  <a:pt x="4352374" y="371079"/>
                </a:moveTo>
                <a:cubicBezTo>
                  <a:pt x="4347578" y="372347"/>
                  <a:pt x="4345180" y="372981"/>
                  <a:pt x="4345180" y="372981"/>
                </a:cubicBezTo>
                <a:cubicBezTo>
                  <a:pt x="4346448" y="377776"/>
                  <a:pt x="4347082" y="380175"/>
                  <a:pt x="4347082" y="380175"/>
                </a:cubicBezTo>
                <a:lnTo>
                  <a:pt x="4356178" y="385467"/>
                </a:lnTo>
                <a:cubicBezTo>
                  <a:pt x="4364502" y="378135"/>
                  <a:pt x="4363234" y="373338"/>
                  <a:pt x="4352374" y="371079"/>
                </a:cubicBezTo>
                <a:close/>
                <a:moveTo>
                  <a:pt x="2200840" y="370317"/>
                </a:moveTo>
                <a:cubicBezTo>
                  <a:pt x="2203238" y="369682"/>
                  <a:pt x="2207469" y="371129"/>
                  <a:pt x="2213534" y="374658"/>
                </a:cubicBezTo>
                <a:lnTo>
                  <a:pt x="2206339" y="376559"/>
                </a:lnTo>
                <a:cubicBezTo>
                  <a:pt x="2200274" y="373031"/>
                  <a:pt x="2198443" y="370951"/>
                  <a:pt x="2200840" y="370317"/>
                </a:cubicBezTo>
                <a:close/>
                <a:moveTo>
                  <a:pt x="671271" y="369445"/>
                </a:moveTo>
                <a:cubicBezTo>
                  <a:pt x="681052" y="375092"/>
                  <a:pt x="685943" y="377916"/>
                  <a:pt x="685943" y="377916"/>
                </a:cubicBezTo>
                <a:cubicBezTo>
                  <a:pt x="678228" y="379982"/>
                  <a:pt x="667810" y="379674"/>
                  <a:pt x="654687" y="376988"/>
                </a:cubicBezTo>
                <a:cubicBezTo>
                  <a:pt x="641566" y="374304"/>
                  <a:pt x="635005" y="372960"/>
                  <a:pt x="635005" y="372960"/>
                </a:cubicBezTo>
                <a:close/>
                <a:moveTo>
                  <a:pt x="6252978" y="368908"/>
                </a:moveTo>
                <a:cubicBezTo>
                  <a:pt x="6252978" y="368908"/>
                  <a:pt x="6250580" y="369542"/>
                  <a:pt x="6245784" y="370810"/>
                </a:cubicBezTo>
                <a:cubicBezTo>
                  <a:pt x="6240988" y="372078"/>
                  <a:pt x="6238589" y="372712"/>
                  <a:pt x="6238589" y="372712"/>
                </a:cubicBezTo>
                <a:cubicBezTo>
                  <a:pt x="6239857" y="377508"/>
                  <a:pt x="6242890" y="379272"/>
                  <a:pt x="6247686" y="378005"/>
                </a:cubicBezTo>
                <a:close/>
                <a:moveTo>
                  <a:pt x="3312682" y="368857"/>
                </a:moveTo>
                <a:cubicBezTo>
                  <a:pt x="3312682" y="368857"/>
                  <a:pt x="3310284" y="369491"/>
                  <a:pt x="3305487" y="370759"/>
                </a:cubicBezTo>
                <a:lnTo>
                  <a:pt x="3298293" y="372661"/>
                </a:lnTo>
                <a:cubicBezTo>
                  <a:pt x="3303723" y="373790"/>
                  <a:pt x="3307637" y="374039"/>
                  <a:pt x="3310035" y="373405"/>
                </a:cubicBezTo>
                <a:cubicBezTo>
                  <a:pt x="3312433" y="372771"/>
                  <a:pt x="3313316" y="371254"/>
                  <a:pt x="3312682" y="368857"/>
                </a:cubicBezTo>
                <a:close/>
                <a:moveTo>
                  <a:pt x="3866804" y="368603"/>
                </a:moveTo>
                <a:cubicBezTo>
                  <a:pt x="3857211" y="371139"/>
                  <a:pt x="3853049" y="374805"/>
                  <a:pt x="3854317" y="379601"/>
                </a:cubicBezTo>
                <a:lnTo>
                  <a:pt x="3870608" y="382992"/>
                </a:lnTo>
                <a:lnTo>
                  <a:pt x="3877802" y="381090"/>
                </a:lnTo>
                <a:lnTo>
                  <a:pt x="3861511" y="377699"/>
                </a:lnTo>
                <a:cubicBezTo>
                  <a:pt x="3866307" y="376431"/>
                  <a:pt x="3868706" y="375797"/>
                  <a:pt x="3868706" y="375797"/>
                </a:cubicBezTo>
                <a:cubicBezTo>
                  <a:pt x="3868706" y="375797"/>
                  <a:pt x="3871103" y="375163"/>
                  <a:pt x="3875900" y="373895"/>
                </a:cubicBezTo>
                <a:close/>
                <a:moveTo>
                  <a:pt x="8417244" y="368332"/>
                </a:moveTo>
                <a:cubicBezTo>
                  <a:pt x="8413736" y="371840"/>
                  <a:pt x="8411982" y="373594"/>
                  <a:pt x="8411982" y="373594"/>
                </a:cubicBezTo>
                <a:lnTo>
                  <a:pt x="8422507" y="373594"/>
                </a:lnTo>
                <a:cubicBezTo>
                  <a:pt x="8422507" y="373594"/>
                  <a:pt x="8420752" y="371840"/>
                  <a:pt x="8417244" y="368332"/>
                </a:cubicBezTo>
                <a:close/>
                <a:moveTo>
                  <a:pt x="2561794" y="367254"/>
                </a:moveTo>
                <a:cubicBezTo>
                  <a:pt x="2564192" y="366620"/>
                  <a:pt x="2566024" y="368700"/>
                  <a:pt x="2567292" y="373497"/>
                </a:cubicBezTo>
                <a:lnTo>
                  <a:pt x="2560099" y="375399"/>
                </a:lnTo>
                <a:cubicBezTo>
                  <a:pt x="2558830" y="370602"/>
                  <a:pt x="2559395" y="367887"/>
                  <a:pt x="2561794" y="367254"/>
                </a:cubicBezTo>
                <a:close/>
                <a:moveTo>
                  <a:pt x="3319875" y="366955"/>
                </a:moveTo>
                <a:lnTo>
                  <a:pt x="3314584" y="376052"/>
                </a:lnTo>
                <a:cubicBezTo>
                  <a:pt x="3319380" y="374784"/>
                  <a:pt x="3321778" y="374150"/>
                  <a:pt x="3321778" y="374150"/>
                </a:cubicBezTo>
                <a:cubicBezTo>
                  <a:pt x="3320510" y="369353"/>
                  <a:pt x="3319875" y="366955"/>
                  <a:pt x="3319875" y="366955"/>
                </a:cubicBezTo>
                <a:close/>
                <a:moveTo>
                  <a:pt x="3350555" y="366542"/>
                </a:moveTo>
                <a:lnTo>
                  <a:pt x="3336166" y="370346"/>
                </a:lnTo>
                <a:cubicBezTo>
                  <a:pt x="3337434" y="375141"/>
                  <a:pt x="3342865" y="376271"/>
                  <a:pt x="3352457" y="373735"/>
                </a:cubicBezTo>
                <a:close/>
                <a:moveTo>
                  <a:pt x="6820268" y="365701"/>
                </a:moveTo>
                <a:cubicBezTo>
                  <a:pt x="6818514" y="367455"/>
                  <a:pt x="6819390" y="370085"/>
                  <a:pt x="6822898" y="373594"/>
                </a:cubicBezTo>
                <a:cubicBezTo>
                  <a:pt x="6826406" y="377102"/>
                  <a:pt x="6829038" y="377978"/>
                  <a:pt x="6830792" y="376225"/>
                </a:cubicBezTo>
                <a:cubicBezTo>
                  <a:pt x="6832545" y="374472"/>
                  <a:pt x="6831668" y="371839"/>
                  <a:pt x="6828160" y="368331"/>
                </a:cubicBezTo>
                <a:cubicBezTo>
                  <a:pt x="6824652" y="364823"/>
                  <a:pt x="6822021" y="363947"/>
                  <a:pt x="6820268" y="365701"/>
                </a:cubicBezTo>
                <a:close/>
                <a:moveTo>
                  <a:pt x="7969985" y="365700"/>
                </a:moveTo>
                <a:cubicBezTo>
                  <a:pt x="7971739" y="365700"/>
                  <a:pt x="7973494" y="366578"/>
                  <a:pt x="7975247" y="368332"/>
                </a:cubicBezTo>
                <a:lnTo>
                  <a:pt x="7964724" y="368331"/>
                </a:lnTo>
                <a:close/>
                <a:moveTo>
                  <a:pt x="4227757" y="365540"/>
                </a:moveTo>
                <a:lnTo>
                  <a:pt x="4213368" y="369344"/>
                </a:lnTo>
                <a:lnTo>
                  <a:pt x="4222464" y="374636"/>
                </a:lnTo>
                <a:cubicBezTo>
                  <a:pt x="4227260" y="373368"/>
                  <a:pt x="4229024" y="370335"/>
                  <a:pt x="4227757" y="365540"/>
                </a:cubicBezTo>
                <a:close/>
                <a:moveTo>
                  <a:pt x="6681030" y="364757"/>
                </a:moveTo>
                <a:lnTo>
                  <a:pt x="6676415" y="366295"/>
                </a:lnTo>
                <a:lnTo>
                  <a:pt x="6678038" y="368139"/>
                </a:lnTo>
                <a:close/>
                <a:moveTo>
                  <a:pt x="6036324" y="364610"/>
                </a:moveTo>
                <a:cubicBezTo>
                  <a:pt x="6031528" y="365878"/>
                  <a:pt x="6029447" y="367711"/>
                  <a:pt x="6030081" y="370110"/>
                </a:cubicBezTo>
                <a:cubicBezTo>
                  <a:pt x="6030715" y="372507"/>
                  <a:pt x="6033430" y="373072"/>
                  <a:pt x="6038226" y="371804"/>
                </a:cubicBezTo>
                <a:lnTo>
                  <a:pt x="6045421" y="369902"/>
                </a:lnTo>
                <a:cubicBezTo>
                  <a:pt x="6045421" y="369902"/>
                  <a:pt x="6042388" y="368138"/>
                  <a:pt x="6036324" y="364610"/>
                </a:cubicBezTo>
                <a:close/>
                <a:moveTo>
                  <a:pt x="7549037" y="363070"/>
                </a:moveTo>
                <a:cubicBezTo>
                  <a:pt x="7538513" y="366578"/>
                  <a:pt x="7533251" y="371840"/>
                  <a:pt x="7533251" y="378855"/>
                </a:cubicBezTo>
                <a:cubicBezTo>
                  <a:pt x="7536759" y="382363"/>
                  <a:pt x="7538513" y="384117"/>
                  <a:pt x="7538513" y="384117"/>
                </a:cubicBezTo>
                <a:lnTo>
                  <a:pt x="7559561" y="373594"/>
                </a:lnTo>
                <a:cubicBezTo>
                  <a:pt x="7563069" y="370086"/>
                  <a:pt x="7563068" y="368332"/>
                  <a:pt x="7559561" y="368331"/>
                </a:cubicBezTo>
                <a:cubicBezTo>
                  <a:pt x="7556051" y="368331"/>
                  <a:pt x="7552545" y="366578"/>
                  <a:pt x="7549037" y="363070"/>
                </a:cubicBezTo>
                <a:close/>
                <a:moveTo>
                  <a:pt x="8043652" y="363070"/>
                </a:moveTo>
                <a:cubicBezTo>
                  <a:pt x="8040144" y="366578"/>
                  <a:pt x="8035760" y="369209"/>
                  <a:pt x="8030496" y="370963"/>
                </a:cubicBezTo>
                <a:cubicBezTo>
                  <a:pt x="8025236" y="372717"/>
                  <a:pt x="8019097" y="377102"/>
                  <a:pt x="8012081" y="384117"/>
                </a:cubicBezTo>
                <a:cubicBezTo>
                  <a:pt x="8005065" y="391134"/>
                  <a:pt x="8001557" y="396395"/>
                  <a:pt x="8001557" y="399903"/>
                </a:cubicBezTo>
                <a:cubicBezTo>
                  <a:pt x="8001557" y="403411"/>
                  <a:pt x="8001557" y="405164"/>
                  <a:pt x="8001557" y="405164"/>
                </a:cubicBezTo>
                <a:cubicBezTo>
                  <a:pt x="8008573" y="405164"/>
                  <a:pt x="8019097" y="398149"/>
                  <a:pt x="8033128" y="384117"/>
                </a:cubicBezTo>
                <a:cubicBezTo>
                  <a:pt x="8036636" y="380609"/>
                  <a:pt x="8040143" y="378856"/>
                  <a:pt x="8043652" y="378855"/>
                </a:cubicBezTo>
                <a:cubicBezTo>
                  <a:pt x="8045406" y="378855"/>
                  <a:pt x="8046940" y="378198"/>
                  <a:pt x="8048256" y="376882"/>
                </a:cubicBezTo>
                <a:cubicBezTo>
                  <a:pt x="8049571" y="375567"/>
                  <a:pt x="8050667" y="373593"/>
                  <a:pt x="8051545" y="370963"/>
                </a:cubicBezTo>
                <a:cubicBezTo>
                  <a:pt x="8053299" y="365701"/>
                  <a:pt x="8054175" y="363070"/>
                  <a:pt x="8054175" y="363070"/>
                </a:cubicBezTo>
                <a:cubicBezTo>
                  <a:pt x="8050667" y="359562"/>
                  <a:pt x="8047160" y="359562"/>
                  <a:pt x="8043652" y="363070"/>
                </a:cubicBezTo>
                <a:close/>
                <a:moveTo>
                  <a:pt x="3133900" y="362243"/>
                </a:moveTo>
                <a:cubicBezTo>
                  <a:pt x="3129104" y="363511"/>
                  <a:pt x="3127023" y="365344"/>
                  <a:pt x="3127657" y="367743"/>
                </a:cubicBezTo>
                <a:cubicBezTo>
                  <a:pt x="3128291" y="370141"/>
                  <a:pt x="3128608" y="371340"/>
                  <a:pt x="3128608" y="371340"/>
                </a:cubicBezTo>
                <a:cubicBezTo>
                  <a:pt x="3128608" y="371340"/>
                  <a:pt x="3131006" y="370706"/>
                  <a:pt x="3135802" y="369438"/>
                </a:cubicBezTo>
                <a:close/>
                <a:moveTo>
                  <a:pt x="6104876" y="361881"/>
                </a:moveTo>
                <a:cubicBezTo>
                  <a:pt x="6098812" y="358353"/>
                  <a:pt x="6088585" y="358490"/>
                  <a:pt x="6074197" y="362294"/>
                </a:cubicBezTo>
                <a:cubicBezTo>
                  <a:pt x="6080261" y="365822"/>
                  <a:pt x="6083294" y="367587"/>
                  <a:pt x="6083294" y="367587"/>
                </a:cubicBezTo>
                <a:cubicBezTo>
                  <a:pt x="6084562" y="372382"/>
                  <a:pt x="6085196" y="374781"/>
                  <a:pt x="6085196" y="374781"/>
                </a:cubicBezTo>
                <a:lnTo>
                  <a:pt x="6056418" y="382389"/>
                </a:lnTo>
                <a:cubicBezTo>
                  <a:pt x="6045558" y="380128"/>
                  <a:pt x="6035332" y="380267"/>
                  <a:pt x="6025739" y="382803"/>
                </a:cubicBezTo>
                <a:cubicBezTo>
                  <a:pt x="6036599" y="385062"/>
                  <a:pt x="6044428" y="385559"/>
                  <a:pt x="6049225" y="384291"/>
                </a:cubicBezTo>
                <a:cubicBezTo>
                  <a:pt x="6054020" y="383023"/>
                  <a:pt x="6061849" y="383519"/>
                  <a:pt x="6072709" y="385779"/>
                </a:cubicBezTo>
                <a:cubicBezTo>
                  <a:pt x="6083568" y="388039"/>
                  <a:pt x="6096194" y="387267"/>
                  <a:pt x="6110582" y="383463"/>
                </a:cubicBezTo>
                <a:cubicBezTo>
                  <a:pt x="6104518" y="379935"/>
                  <a:pt x="6101486" y="378172"/>
                  <a:pt x="6101486" y="378172"/>
                </a:cubicBezTo>
                <a:cubicBezTo>
                  <a:pt x="6101486" y="378172"/>
                  <a:pt x="6100851" y="375773"/>
                  <a:pt x="6099583" y="370977"/>
                </a:cubicBezTo>
                <a:cubicBezTo>
                  <a:pt x="6099583" y="370977"/>
                  <a:pt x="6097186" y="371611"/>
                  <a:pt x="6092390" y="372879"/>
                </a:cubicBezTo>
                <a:lnTo>
                  <a:pt x="6097681" y="363783"/>
                </a:lnTo>
                <a:close/>
                <a:moveTo>
                  <a:pt x="3491255" y="360131"/>
                </a:moveTo>
                <a:cubicBezTo>
                  <a:pt x="3488858" y="360765"/>
                  <a:pt x="3485260" y="361716"/>
                  <a:pt x="3480464" y="362984"/>
                </a:cubicBezTo>
                <a:cubicBezTo>
                  <a:pt x="3464807" y="361992"/>
                  <a:pt x="3446753" y="361634"/>
                  <a:pt x="3426301" y="361909"/>
                </a:cubicBezTo>
                <a:cubicBezTo>
                  <a:pt x="3394988" y="359925"/>
                  <a:pt x="3379965" y="361331"/>
                  <a:pt x="3381233" y="366128"/>
                </a:cubicBezTo>
                <a:cubicBezTo>
                  <a:pt x="3382501" y="370924"/>
                  <a:pt x="3384334" y="373004"/>
                  <a:pt x="3386732" y="372370"/>
                </a:cubicBezTo>
                <a:cubicBezTo>
                  <a:pt x="3389130" y="371736"/>
                  <a:pt x="3390647" y="372618"/>
                  <a:pt x="3391281" y="375017"/>
                </a:cubicBezTo>
                <a:cubicBezTo>
                  <a:pt x="3391915" y="377415"/>
                  <a:pt x="3393996" y="375581"/>
                  <a:pt x="3397524" y="369517"/>
                </a:cubicBezTo>
                <a:lnTo>
                  <a:pt x="3404719" y="367615"/>
                </a:lnTo>
                <a:lnTo>
                  <a:pt x="3413815" y="372908"/>
                </a:lnTo>
                <a:cubicBezTo>
                  <a:pt x="3417343" y="366844"/>
                  <a:pt x="3421821" y="364376"/>
                  <a:pt x="3427252" y="365507"/>
                </a:cubicBezTo>
                <a:cubicBezTo>
                  <a:pt x="3432682" y="366637"/>
                  <a:pt x="3437794" y="366568"/>
                  <a:pt x="3442592" y="365300"/>
                </a:cubicBezTo>
                <a:cubicBezTo>
                  <a:pt x="3467840" y="363755"/>
                  <a:pt x="3486528" y="366512"/>
                  <a:pt x="3498657" y="373569"/>
                </a:cubicBezTo>
                <a:lnTo>
                  <a:pt x="3500558" y="380762"/>
                </a:lnTo>
                <a:lnTo>
                  <a:pt x="3507753" y="378860"/>
                </a:lnTo>
                <a:cubicBezTo>
                  <a:pt x="3501688" y="375333"/>
                  <a:pt x="3498657" y="373569"/>
                  <a:pt x="3498657" y="373569"/>
                </a:cubicBezTo>
                <a:cubicBezTo>
                  <a:pt x="3503453" y="372301"/>
                  <a:pt x="3511282" y="372797"/>
                  <a:pt x="3522141" y="375056"/>
                </a:cubicBezTo>
                <a:cubicBezTo>
                  <a:pt x="3517345" y="376324"/>
                  <a:pt x="3514947" y="376958"/>
                  <a:pt x="3514947" y="376958"/>
                </a:cubicBezTo>
                <a:lnTo>
                  <a:pt x="3516849" y="384153"/>
                </a:lnTo>
                <a:cubicBezTo>
                  <a:pt x="3516849" y="384153"/>
                  <a:pt x="3518048" y="383836"/>
                  <a:pt x="3520447" y="383202"/>
                </a:cubicBezTo>
                <a:cubicBezTo>
                  <a:pt x="3522844" y="382568"/>
                  <a:pt x="3523409" y="379853"/>
                  <a:pt x="3522141" y="375056"/>
                </a:cubicBezTo>
                <a:lnTo>
                  <a:pt x="3558112" y="365546"/>
                </a:lnTo>
                <a:lnTo>
                  <a:pt x="3583500" y="374229"/>
                </a:lnTo>
                <a:cubicBezTo>
                  <a:pt x="3593091" y="371693"/>
                  <a:pt x="3599087" y="370108"/>
                  <a:pt x="3601485" y="369474"/>
                </a:cubicBezTo>
                <a:cubicBezTo>
                  <a:pt x="3603882" y="368840"/>
                  <a:pt x="3605082" y="368523"/>
                  <a:pt x="3605082" y="368523"/>
                </a:cubicBezTo>
                <a:lnTo>
                  <a:pt x="3588792" y="365133"/>
                </a:lnTo>
                <a:cubicBezTo>
                  <a:pt x="3583995" y="366401"/>
                  <a:pt x="3580398" y="367352"/>
                  <a:pt x="3578000" y="367986"/>
                </a:cubicBezTo>
                <a:cubicBezTo>
                  <a:pt x="3575602" y="368620"/>
                  <a:pt x="3573769" y="366539"/>
                  <a:pt x="3572501" y="361742"/>
                </a:cubicBezTo>
                <a:lnTo>
                  <a:pt x="3558112" y="365546"/>
                </a:lnTo>
                <a:cubicBezTo>
                  <a:pt x="3556844" y="360751"/>
                  <a:pt x="3541188" y="359758"/>
                  <a:pt x="3511143" y="362571"/>
                </a:cubicBezTo>
                <a:cubicBezTo>
                  <a:pt x="3511143" y="362571"/>
                  <a:pt x="3508746" y="363205"/>
                  <a:pt x="3503949" y="364473"/>
                </a:cubicBezTo>
                <a:cubicBezTo>
                  <a:pt x="3499152" y="365741"/>
                  <a:pt x="3496438" y="365176"/>
                  <a:pt x="3495804" y="362777"/>
                </a:cubicBezTo>
                <a:cubicBezTo>
                  <a:pt x="3495169" y="360379"/>
                  <a:pt x="3493654" y="359497"/>
                  <a:pt x="3491255" y="360131"/>
                </a:cubicBezTo>
                <a:close/>
                <a:moveTo>
                  <a:pt x="1313310" y="358643"/>
                </a:moveTo>
                <a:cubicBezTo>
                  <a:pt x="1344445" y="366838"/>
                  <a:pt x="1365799" y="369385"/>
                  <a:pt x="1377371" y="366284"/>
                </a:cubicBezTo>
                <a:cubicBezTo>
                  <a:pt x="1377371" y="366284"/>
                  <a:pt x="1381745" y="367180"/>
                  <a:pt x="1390493" y="368968"/>
                </a:cubicBezTo>
                <a:lnTo>
                  <a:pt x="1435645" y="375475"/>
                </a:lnTo>
                <a:cubicBezTo>
                  <a:pt x="1456998" y="378021"/>
                  <a:pt x="1467675" y="379295"/>
                  <a:pt x="1467675" y="379295"/>
                </a:cubicBezTo>
                <a:cubicBezTo>
                  <a:pt x="1471531" y="378261"/>
                  <a:pt x="1474684" y="378449"/>
                  <a:pt x="1477130" y="379862"/>
                </a:cubicBezTo>
                <a:cubicBezTo>
                  <a:pt x="1479575" y="381275"/>
                  <a:pt x="1482726" y="381463"/>
                  <a:pt x="1486584" y="380430"/>
                </a:cubicBezTo>
                <a:lnTo>
                  <a:pt x="1489684" y="392001"/>
                </a:lnTo>
                <a:cubicBezTo>
                  <a:pt x="1484794" y="389177"/>
                  <a:pt x="1477268" y="388093"/>
                  <a:pt x="1467108" y="388749"/>
                </a:cubicBezTo>
                <a:cubicBezTo>
                  <a:pt x="1456948" y="389403"/>
                  <a:pt x="1447495" y="388836"/>
                  <a:pt x="1438746" y="387047"/>
                </a:cubicBezTo>
                <a:cubicBezTo>
                  <a:pt x="1429998" y="385257"/>
                  <a:pt x="1423179" y="382949"/>
                  <a:pt x="1418287" y="380126"/>
                </a:cubicBezTo>
                <a:cubicBezTo>
                  <a:pt x="1410573" y="382193"/>
                  <a:pt x="1397968" y="381437"/>
                  <a:pt x="1380472" y="377856"/>
                </a:cubicBezTo>
                <a:cubicBezTo>
                  <a:pt x="1375581" y="375032"/>
                  <a:pt x="1369020" y="373690"/>
                  <a:pt x="1360788" y="373828"/>
                </a:cubicBezTo>
                <a:cubicBezTo>
                  <a:pt x="1352557" y="373966"/>
                  <a:pt x="1348442" y="374036"/>
                  <a:pt x="1348442" y="374036"/>
                </a:cubicBezTo>
                <a:cubicBezTo>
                  <a:pt x="1339693" y="372245"/>
                  <a:pt x="1328759" y="370008"/>
                  <a:pt x="1315636" y="367322"/>
                </a:cubicBezTo>
                <a:cubicBezTo>
                  <a:pt x="1302515" y="364637"/>
                  <a:pt x="1295954" y="363294"/>
                  <a:pt x="1295954" y="363294"/>
                </a:cubicBezTo>
                <a:cubicBezTo>
                  <a:pt x="1294921" y="359438"/>
                  <a:pt x="1300706" y="357888"/>
                  <a:pt x="1313310" y="358643"/>
                </a:cubicBezTo>
                <a:close/>
                <a:moveTo>
                  <a:pt x="5680664" y="358578"/>
                </a:moveTo>
                <a:cubicBezTo>
                  <a:pt x="5671072" y="361114"/>
                  <a:pt x="5663877" y="363016"/>
                  <a:pt x="5659081" y="364284"/>
                </a:cubicBezTo>
                <a:lnTo>
                  <a:pt x="5637498" y="369990"/>
                </a:lnTo>
                <a:cubicBezTo>
                  <a:pt x="5637498" y="369990"/>
                  <a:pt x="5641412" y="370238"/>
                  <a:pt x="5649240" y="370733"/>
                </a:cubicBezTo>
                <a:cubicBezTo>
                  <a:pt x="5657069" y="371230"/>
                  <a:pt x="5664015" y="373242"/>
                  <a:pt x="5670079" y="376769"/>
                </a:cubicBezTo>
                <a:cubicBezTo>
                  <a:pt x="5690531" y="376494"/>
                  <a:pt x="5705554" y="375088"/>
                  <a:pt x="5715146" y="372552"/>
                </a:cubicBezTo>
                <a:cubicBezTo>
                  <a:pt x="5719943" y="371284"/>
                  <a:pt x="5730169" y="371146"/>
                  <a:pt x="5745825" y="372138"/>
                </a:cubicBezTo>
                <a:cubicBezTo>
                  <a:pt x="5761481" y="373130"/>
                  <a:pt x="5774106" y="372359"/>
                  <a:pt x="5783699" y="369823"/>
                </a:cubicBezTo>
                <a:cubicBezTo>
                  <a:pt x="5788494" y="368555"/>
                  <a:pt x="5790893" y="367921"/>
                  <a:pt x="5790893" y="367921"/>
                </a:cubicBezTo>
                <a:cubicBezTo>
                  <a:pt x="5790893" y="367921"/>
                  <a:pt x="5788177" y="367356"/>
                  <a:pt x="5782748" y="366225"/>
                </a:cubicBezTo>
                <a:cubicBezTo>
                  <a:pt x="5777317" y="365095"/>
                  <a:pt x="5772204" y="365164"/>
                  <a:pt x="5767408" y="366432"/>
                </a:cubicBezTo>
                <a:cubicBezTo>
                  <a:pt x="5751751" y="365440"/>
                  <a:pt x="5743924" y="364944"/>
                  <a:pt x="5743924" y="364944"/>
                </a:cubicBezTo>
                <a:cubicBezTo>
                  <a:pt x="5739127" y="366212"/>
                  <a:pt x="5735213" y="365964"/>
                  <a:pt x="5732181" y="364200"/>
                </a:cubicBezTo>
                <a:cubicBezTo>
                  <a:pt x="5729149" y="362435"/>
                  <a:pt x="5725234" y="362188"/>
                  <a:pt x="5720439" y="363455"/>
                </a:cubicBezTo>
                <a:cubicBezTo>
                  <a:pt x="5715643" y="364723"/>
                  <a:pt x="5710213" y="363594"/>
                  <a:pt x="5704148" y="360066"/>
                </a:cubicBezTo>
                <a:cubicBezTo>
                  <a:pt x="5699352" y="361334"/>
                  <a:pt x="5695755" y="362285"/>
                  <a:pt x="5693357" y="362919"/>
                </a:cubicBezTo>
                <a:cubicBezTo>
                  <a:pt x="5690959" y="363553"/>
                  <a:pt x="5686727" y="362105"/>
                  <a:pt x="5680664" y="358578"/>
                </a:cubicBezTo>
                <a:close/>
                <a:moveTo>
                  <a:pt x="6632156" y="356492"/>
                </a:moveTo>
                <a:cubicBezTo>
                  <a:pt x="6629525" y="357370"/>
                  <a:pt x="6626456" y="359562"/>
                  <a:pt x="6622947" y="363070"/>
                </a:cubicBezTo>
                <a:lnTo>
                  <a:pt x="6620836" y="363774"/>
                </a:lnTo>
                <a:lnTo>
                  <a:pt x="6621125" y="363942"/>
                </a:lnTo>
                <a:lnTo>
                  <a:pt x="6628319" y="362040"/>
                </a:lnTo>
                <a:lnTo>
                  <a:pt x="6638734" y="366261"/>
                </a:lnTo>
                <a:lnTo>
                  <a:pt x="6638733" y="357808"/>
                </a:lnTo>
                <a:cubicBezTo>
                  <a:pt x="6636980" y="356054"/>
                  <a:pt x="6634787" y="355616"/>
                  <a:pt x="6632156" y="356492"/>
                </a:cubicBezTo>
                <a:close/>
                <a:moveTo>
                  <a:pt x="6711260" y="355507"/>
                </a:moveTo>
                <a:lnTo>
                  <a:pt x="6727551" y="358896"/>
                </a:lnTo>
                <a:lnTo>
                  <a:pt x="6720356" y="360799"/>
                </a:lnTo>
                <a:close/>
                <a:moveTo>
                  <a:pt x="2724076" y="355136"/>
                </a:moveTo>
                <a:lnTo>
                  <a:pt x="2725978" y="362331"/>
                </a:lnTo>
                <a:lnTo>
                  <a:pt x="2727880" y="369525"/>
                </a:lnTo>
                <a:cubicBezTo>
                  <a:pt x="2726612" y="364729"/>
                  <a:pt x="2724779" y="362648"/>
                  <a:pt x="2722381" y="363282"/>
                </a:cubicBezTo>
                <a:cubicBezTo>
                  <a:pt x="2719983" y="363916"/>
                  <a:pt x="2718783" y="364233"/>
                  <a:pt x="2718783" y="364233"/>
                </a:cubicBezTo>
                <a:cubicBezTo>
                  <a:pt x="2717516" y="359437"/>
                  <a:pt x="2718081" y="356721"/>
                  <a:pt x="2720479" y="356087"/>
                </a:cubicBezTo>
                <a:cubicBezTo>
                  <a:pt x="2722876" y="355453"/>
                  <a:pt x="2724076" y="355136"/>
                  <a:pt x="2724076" y="355136"/>
                </a:cubicBezTo>
                <a:close/>
                <a:moveTo>
                  <a:pt x="5287130" y="354861"/>
                </a:moveTo>
                <a:lnTo>
                  <a:pt x="5279935" y="356763"/>
                </a:lnTo>
                <a:lnTo>
                  <a:pt x="5289032" y="362054"/>
                </a:lnTo>
                <a:close/>
                <a:moveTo>
                  <a:pt x="7506941" y="352546"/>
                </a:moveTo>
                <a:cubicBezTo>
                  <a:pt x="7506941" y="352546"/>
                  <a:pt x="7504310" y="353423"/>
                  <a:pt x="7499049" y="355177"/>
                </a:cubicBezTo>
                <a:cubicBezTo>
                  <a:pt x="7493786" y="356930"/>
                  <a:pt x="7491156" y="357808"/>
                  <a:pt x="7491156" y="357808"/>
                </a:cubicBezTo>
                <a:cubicBezTo>
                  <a:pt x="7463092" y="357808"/>
                  <a:pt x="7456076" y="364823"/>
                  <a:pt x="7470108" y="378856"/>
                </a:cubicBezTo>
                <a:lnTo>
                  <a:pt x="7491155" y="378855"/>
                </a:lnTo>
                <a:cubicBezTo>
                  <a:pt x="7498172" y="378856"/>
                  <a:pt x="7501679" y="378856"/>
                  <a:pt x="7501679" y="378856"/>
                </a:cubicBezTo>
                <a:lnTo>
                  <a:pt x="7517466" y="363070"/>
                </a:lnTo>
                <a:cubicBezTo>
                  <a:pt x="7513957" y="352547"/>
                  <a:pt x="7510449" y="349039"/>
                  <a:pt x="7506941" y="352546"/>
                </a:cubicBezTo>
                <a:close/>
                <a:moveTo>
                  <a:pt x="6140847" y="352371"/>
                </a:moveTo>
                <a:lnTo>
                  <a:pt x="6142749" y="359565"/>
                </a:lnTo>
                <a:lnTo>
                  <a:pt x="6149943" y="357663"/>
                </a:lnTo>
                <a:cubicBezTo>
                  <a:pt x="6143879" y="354135"/>
                  <a:pt x="6140847" y="352371"/>
                  <a:pt x="6140847" y="352371"/>
                </a:cubicBezTo>
                <a:close/>
                <a:moveTo>
                  <a:pt x="65080" y="352035"/>
                </a:moveTo>
                <a:cubicBezTo>
                  <a:pt x="68938" y="351001"/>
                  <a:pt x="71383" y="352414"/>
                  <a:pt x="72417" y="356271"/>
                </a:cubicBezTo>
                <a:lnTo>
                  <a:pt x="62396" y="365157"/>
                </a:lnTo>
                <a:cubicBezTo>
                  <a:pt x="57505" y="362333"/>
                  <a:pt x="54542" y="358993"/>
                  <a:pt x="53508" y="355136"/>
                </a:cubicBezTo>
                <a:close/>
                <a:moveTo>
                  <a:pt x="3000186" y="351412"/>
                </a:moveTo>
                <a:cubicBezTo>
                  <a:pt x="3000186" y="351412"/>
                  <a:pt x="3004100" y="351660"/>
                  <a:pt x="3011928" y="352157"/>
                </a:cubicBezTo>
                <a:cubicBezTo>
                  <a:pt x="3019757" y="352652"/>
                  <a:pt x="3026386" y="353465"/>
                  <a:pt x="3031816" y="354596"/>
                </a:cubicBezTo>
                <a:cubicBezTo>
                  <a:pt x="3037246" y="355726"/>
                  <a:pt x="3042360" y="355657"/>
                  <a:pt x="3047156" y="354389"/>
                </a:cubicBezTo>
                <a:cubicBezTo>
                  <a:pt x="3051952" y="353121"/>
                  <a:pt x="3054350" y="352487"/>
                  <a:pt x="3054350" y="352487"/>
                </a:cubicBezTo>
                <a:cubicBezTo>
                  <a:pt x="3054350" y="352487"/>
                  <a:pt x="3055550" y="352170"/>
                  <a:pt x="3057947" y="351536"/>
                </a:cubicBezTo>
                <a:cubicBezTo>
                  <a:pt x="3060345" y="350902"/>
                  <a:pt x="3064576" y="352349"/>
                  <a:pt x="3070640" y="355877"/>
                </a:cubicBezTo>
                <a:cubicBezTo>
                  <a:pt x="3065844" y="357145"/>
                  <a:pt x="3062246" y="358096"/>
                  <a:pt x="3059849" y="358730"/>
                </a:cubicBezTo>
                <a:cubicBezTo>
                  <a:pt x="3057451" y="359364"/>
                  <a:pt x="3059283" y="361446"/>
                  <a:pt x="3065348" y="364973"/>
                </a:cubicBezTo>
                <a:lnTo>
                  <a:pt x="3043765" y="370679"/>
                </a:lnTo>
                <a:cubicBezTo>
                  <a:pt x="3038969" y="371947"/>
                  <a:pt x="3032657" y="372333"/>
                  <a:pt x="3024829" y="371837"/>
                </a:cubicBezTo>
                <a:cubicBezTo>
                  <a:pt x="3017000" y="371341"/>
                  <a:pt x="3010689" y="371727"/>
                  <a:pt x="3005892" y="372995"/>
                </a:cubicBezTo>
                <a:lnTo>
                  <a:pt x="2960825" y="377213"/>
                </a:lnTo>
                <a:cubicBezTo>
                  <a:pt x="2951233" y="379749"/>
                  <a:pt x="2944039" y="381651"/>
                  <a:pt x="2939243" y="382919"/>
                </a:cubicBezTo>
                <a:cubicBezTo>
                  <a:pt x="2945307" y="386446"/>
                  <a:pt x="2948655" y="389410"/>
                  <a:pt x="2949289" y="391808"/>
                </a:cubicBezTo>
                <a:cubicBezTo>
                  <a:pt x="2949923" y="394206"/>
                  <a:pt x="2950240" y="395405"/>
                  <a:pt x="2950240" y="395405"/>
                </a:cubicBezTo>
                <a:lnTo>
                  <a:pt x="2941144" y="390113"/>
                </a:lnTo>
                <a:cubicBezTo>
                  <a:pt x="2936347" y="391381"/>
                  <a:pt x="2934267" y="393214"/>
                  <a:pt x="2934901" y="395612"/>
                </a:cubicBezTo>
                <a:cubicBezTo>
                  <a:pt x="2935535" y="398010"/>
                  <a:pt x="2935852" y="399209"/>
                  <a:pt x="2935852" y="399209"/>
                </a:cubicBezTo>
                <a:cubicBezTo>
                  <a:pt x="2935852" y="399209"/>
                  <a:pt x="2938249" y="398575"/>
                  <a:pt x="2943046" y="397307"/>
                </a:cubicBezTo>
                <a:cubicBezTo>
                  <a:pt x="2947843" y="396039"/>
                  <a:pt x="2950240" y="395405"/>
                  <a:pt x="2950240" y="395405"/>
                </a:cubicBezTo>
                <a:cubicBezTo>
                  <a:pt x="2951508" y="400201"/>
                  <a:pt x="2954540" y="401966"/>
                  <a:pt x="2959337" y="400697"/>
                </a:cubicBezTo>
                <a:cubicBezTo>
                  <a:pt x="2964133" y="399429"/>
                  <a:pt x="2968048" y="399677"/>
                  <a:pt x="2971080" y="401442"/>
                </a:cubicBezTo>
                <a:cubicBezTo>
                  <a:pt x="2974111" y="403206"/>
                  <a:pt x="2976261" y="406486"/>
                  <a:pt x="2977529" y="411282"/>
                </a:cubicBezTo>
                <a:cubicBezTo>
                  <a:pt x="2978797" y="416078"/>
                  <a:pt x="2978232" y="418793"/>
                  <a:pt x="2975834" y="419427"/>
                </a:cubicBezTo>
                <a:cubicBezTo>
                  <a:pt x="2973437" y="420061"/>
                  <a:pt x="2971920" y="419179"/>
                  <a:pt x="2971286" y="416781"/>
                </a:cubicBezTo>
                <a:cubicBezTo>
                  <a:pt x="2970652" y="414383"/>
                  <a:pt x="2967938" y="413818"/>
                  <a:pt x="2963141" y="415086"/>
                </a:cubicBezTo>
                <a:cubicBezTo>
                  <a:pt x="2958344" y="416354"/>
                  <a:pt x="2954114" y="414907"/>
                  <a:pt x="2950447" y="410745"/>
                </a:cubicBezTo>
                <a:cubicBezTo>
                  <a:pt x="2946782" y="406583"/>
                  <a:pt x="2941351" y="405453"/>
                  <a:pt x="2934157" y="407354"/>
                </a:cubicBezTo>
                <a:cubicBezTo>
                  <a:pt x="2926962" y="409257"/>
                  <a:pt x="2921849" y="409326"/>
                  <a:pt x="2918818" y="407561"/>
                </a:cubicBezTo>
                <a:cubicBezTo>
                  <a:pt x="2915786" y="405797"/>
                  <a:pt x="2913069" y="405232"/>
                  <a:pt x="2910672" y="405866"/>
                </a:cubicBezTo>
                <a:cubicBezTo>
                  <a:pt x="2908274" y="406500"/>
                  <a:pt x="2899563" y="407520"/>
                  <a:pt x="2884541" y="408926"/>
                </a:cubicBezTo>
                <a:cubicBezTo>
                  <a:pt x="2869519" y="410332"/>
                  <a:pt x="2858976" y="409270"/>
                  <a:pt x="2852912" y="405743"/>
                </a:cubicBezTo>
                <a:lnTo>
                  <a:pt x="2845717" y="407645"/>
                </a:lnTo>
                <a:cubicBezTo>
                  <a:pt x="2840921" y="408913"/>
                  <a:pt x="2834609" y="409299"/>
                  <a:pt x="2826781" y="408803"/>
                </a:cubicBezTo>
                <a:cubicBezTo>
                  <a:pt x="2818953" y="408306"/>
                  <a:pt x="2812641" y="408692"/>
                  <a:pt x="2807844" y="409960"/>
                </a:cubicBezTo>
                <a:lnTo>
                  <a:pt x="2800650" y="411862"/>
                </a:lnTo>
                <a:lnTo>
                  <a:pt x="2793456" y="413764"/>
                </a:lnTo>
                <a:lnTo>
                  <a:pt x="2777165" y="410375"/>
                </a:lnTo>
                <a:cubicBezTo>
                  <a:pt x="2767573" y="412911"/>
                  <a:pt x="2759745" y="412414"/>
                  <a:pt x="2753681" y="408886"/>
                </a:cubicBezTo>
                <a:cubicBezTo>
                  <a:pt x="2748884" y="410154"/>
                  <a:pt x="2745287" y="411105"/>
                  <a:pt x="2742888" y="411739"/>
                </a:cubicBezTo>
                <a:cubicBezTo>
                  <a:pt x="2740491" y="412373"/>
                  <a:pt x="2739292" y="412690"/>
                  <a:pt x="2739292" y="412690"/>
                </a:cubicBezTo>
                <a:cubicBezTo>
                  <a:pt x="2734495" y="413958"/>
                  <a:pt x="2731464" y="412194"/>
                  <a:pt x="2730195" y="407398"/>
                </a:cubicBezTo>
                <a:cubicBezTo>
                  <a:pt x="2724131" y="403870"/>
                  <a:pt x="2721100" y="402106"/>
                  <a:pt x="2721100" y="402106"/>
                </a:cubicBezTo>
                <a:cubicBezTo>
                  <a:pt x="2716303" y="403374"/>
                  <a:pt x="2715669" y="400976"/>
                  <a:pt x="2719198" y="394911"/>
                </a:cubicBezTo>
                <a:lnTo>
                  <a:pt x="2710102" y="389619"/>
                </a:lnTo>
                <a:cubicBezTo>
                  <a:pt x="2705305" y="390888"/>
                  <a:pt x="2703224" y="392720"/>
                  <a:pt x="2703858" y="395119"/>
                </a:cubicBezTo>
                <a:cubicBezTo>
                  <a:pt x="2704492" y="397517"/>
                  <a:pt x="2703045" y="401748"/>
                  <a:pt x="2699517" y="407812"/>
                </a:cubicBezTo>
                <a:cubicBezTo>
                  <a:pt x="2695988" y="413876"/>
                  <a:pt x="2702053" y="417405"/>
                  <a:pt x="2717710" y="418396"/>
                </a:cubicBezTo>
                <a:cubicBezTo>
                  <a:pt x="2723774" y="421924"/>
                  <a:pt x="2730720" y="423936"/>
                  <a:pt x="2738548" y="424433"/>
                </a:cubicBezTo>
                <a:cubicBezTo>
                  <a:pt x="2746376" y="424929"/>
                  <a:pt x="2752688" y="424543"/>
                  <a:pt x="2757485" y="423274"/>
                </a:cubicBezTo>
                <a:cubicBezTo>
                  <a:pt x="2767076" y="420739"/>
                  <a:pt x="2771873" y="419471"/>
                  <a:pt x="2771873" y="419471"/>
                </a:cubicBezTo>
                <a:cubicBezTo>
                  <a:pt x="2767076" y="420739"/>
                  <a:pt x="2762598" y="423205"/>
                  <a:pt x="2758436" y="426872"/>
                </a:cubicBezTo>
                <a:cubicBezTo>
                  <a:pt x="2754273" y="430539"/>
                  <a:pt x="2749795" y="433005"/>
                  <a:pt x="2744998" y="434273"/>
                </a:cubicBezTo>
                <a:cubicBezTo>
                  <a:pt x="2743730" y="429477"/>
                  <a:pt x="2741897" y="427396"/>
                  <a:pt x="2739499" y="428029"/>
                </a:cubicBezTo>
                <a:cubicBezTo>
                  <a:pt x="2737101" y="428663"/>
                  <a:pt x="2733504" y="429614"/>
                  <a:pt x="2728708" y="430882"/>
                </a:cubicBezTo>
                <a:cubicBezTo>
                  <a:pt x="2723911" y="432150"/>
                  <a:pt x="2718481" y="431021"/>
                  <a:pt x="2712417" y="427493"/>
                </a:cubicBezTo>
                <a:lnTo>
                  <a:pt x="2681739" y="427906"/>
                </a:lnTo>
                <a:cubicBezTo>
                  <a:pt x="2645629" y="427189"/>
                  <a:pt x="2624543" y="425067"/>
                  <a:pt x="2618478" y="421539"/>
                </a:cubicBezTo>
                <a:lnTo>
                  <a:pt x="2611284" y="423441"/>
                </a:lnTo>
                <a:lnTo>
                  <a:pt x="2594995" y="420052"/>
                </a:lnTo>
                <a:lnTo>
                  <a:pt x="2585899" y="414759"/>
                </a:lnTo>
                <a:lnTo>
                  <a:pt x="2593092" y="412857"/>
                </a:lnTo>
                <a:cubicBezTo>
                  <a:pt x="2603952" y="415117"/>
                  <a:pt x="2611780" y="415614"/>
                  <a:pt x="2616576" y="414346"/>
                </a:cubicBezTo>
                <a:cubicBezTo>
                  <a:pt x="2621373" y="413077"/>
                  <a:pt x="2623137" y="410045"/>
                  <a:pt x="2621869" y="405249"/>
                </a:cubicBezTo>
                <a:lnTo>
                  <a:pt x="2629063" y="403347"/>
                </a:lnTo>
                <a:cubicBezTo>
                  <a:pt x="2629063" y="403347"/>
                  <a:pt x="2632660" y="402396"/>
                  <a:pt x="2639854" y="400494"/>
                </a:cubicBezTo>
                <a:cubicBezTo>
                  <a:pt x="2647049" y="398592"/>
                  <a:pt x="2650328" y="396442"/>
                  <a:pt x="2649694" y="394044"/>
                </a:cubicBezTo>
                <a:cubicBezTo>
                  <a:pt x="2649060" y="391646"/>
                  <a:pt x="2646345" y="391081"/>
                  <a:pt x="2641550" y="392349"/>
                </a:cubicBezTo>
                <a:cubicBezTo>
                  <a:pt x="2641550" y="392349"/>
                  <a:pt x="2640033" y="391467"/>
                  <a:pt x="2637001" y="389703"/>
                </a:cubicBezTo>
                <a:cubicBezTo>
                  <a:pt x="2633970" y="387939"/>
                  <a:pt x="2632453" y="387057"/>
                  <a:pt x="2632453" y="387057"/>
                </a:cubicBezTo>
                <a:cubicBezTo>
                  <a:pt x="2631185" y="382261"/>
                  <a:pt x="2628787" y="382895"/>
                  <a:pt x="2625259" y="388959"/>
                </a:cubicBezTo>
                <a:cubicBezTo>
                  <a:pt x="2620463" y="390227"/>
                  <a:pt x="2616548" y="389979"/>
                  <a:pt x="2613517" y="388215"/>
                </a:cubicBezTo>
                <a:cubicBezTo>
                  <a:pt x="2610485" y="386450"/>
                  <a:pt x="2608968" y="385568"/>
                  <a:pt x="2608968" y="385568"/>
                </a:cubicBezTo>
                <a:cubicBezTo>
                  <a:pt x="2608968" y="385568"/>
                  <a:pt x="2605937" y="383805"/>
                  <a:pt x="2599872" y="380276"/>
                </a:cubicBezTo>
                <a:lnTo>
                  <a:pt x="2601774" y="387470"/>
                </a:lnTo>
                <a:lnTo>
                  <a:pt x="2594581" y="389372"/>
                </a:lnTo>
                <a:cubicBezTo>
                  <a:pt x="2589785" y="390641"/>
                  <a:pt x="2584989" y="391908"/>
                  <a:pt x="2580192" y="393176"/>
                </a:cubicBezTo>
                <a:cubicBezTo>
                  <a:pt x="2580192" y="393176"/>
                  <a:pt x="2577479" y="392612"/>
                  <a:pt x="2572047" y="391481"/>
                </a:cubicBezTo>
                <a:cubicBezTo>
                  <a:pt x="2566617" y="390351"/>
                  <a:pt x="2561504" y="390420"/>
                  <a:pt x="2556706" y="391689"/>
                </a:cubicBezTo>
                <a:cubicBezTo>
                  <a:pt x="2532727" y="398029"/>
                  <a:pt x="2517704" y="399434"/>
                  <a:pt x="2511640" y="395906"/>
                </a:cubicBezTo>
                <a:cubicBezTo>
                  <a:pt x="2511640" y="395906"/>
                  <a:pt x="2509243" y="396540"/>
                  <a:pt x="2504447" y="397808"/>
                </a:cubicBezTo>
                <a:cubicBezTo>
                  <a:pt x="2499650" y="399077"/>
                  <a:pt x="2494854" y="400343"/>
                  <a:pt x="2490058" y="401612"/>
                </a:cubicBezTo>
                <a:lnTo>
                  <a:pt x="2475668" y="405416"/>
                </a:lnTo>
                <a:cubicBezTo>
                  <a:pt x="2474401" y="400620"/>
                  <a:pt x="2470736" y="396458"/>
                  <a:pt x="2464672" y="392931"/>
                </a:cubicBezTo>
                <a:lnTo>
                  <a:pt x="2455575" y="387637"/>
                </a:lnTo>
                <a:lnTo>
                  <a:pt x="2469963" y="383834"/>
                </a:lnTo>
                <a:cubicBezTo>
                  <a:pt x="2477296" y="392158"/>
                  <a:pt x="2485759" y="395053"/>
                  <a:pt x="2495350" y="392517"/>
                </a:cubicBezTo>
                <a:cubicBezTo>
                  <a:pt x="2500146" y="391249"/>
                  <a:pt x="2505259" y="391178"/>
                  <a:pt x="2510689" y="392309"/>
                </a:cubicBezTo>
                <a:cubicBezTo>
                  <a:pt x="2516120" y="393440"/>
                  <a:pt x="2523632" y="392736"/>
                  <a:pt x="2533223" y="390200"/>
                </a:cubicBezTo>
                <a:cubicBezTo>
                  <a:pt x="2546344" y="381601"/>
                  <a:pt x="2562813" y="375963"/>
                  <a:pt x="2582632" y="373290"/>
                </a:cubicBezTo>
                <a:cubicBezTo>
                  <a:pt x="2602450" y="370615"/>
                  <a:pt x="2612676" y="370476"/>
                  <a:pt x="2613310" y="372875"/>
                </a:cubicBezTo>
                <a:cubicBezTo>
                  <a:pt x="2613944" y="375274"/>
                  <a:pt x="2616025" y="373440"/>
                  <a:pt x="2619553" y="367376"/>
                </a:cubicBezTo>
                <a:cubicBezTo>
                  <a:pt x="2623081" y="361312"/>
                  <a:pt x="2627243" y="357646"/>
                  <a:pt x="2632039" y="356378"/>
                </a:cubicBezTo>
                <a:cubicBezTo>
                  <a:pt x="2636835" y="355110"/>
                  <a:pt x="2639867" y="356874"/>
                  <a:pt x="2641135" y="361670"/>
                </a:cubicBezTo>
                <a:cubicBezTo>
                  <a:pt x="2641135" y="361670"/>
                  <a:pt x="2640253" y="363185"/>
                  <a:pt x="2638490" y="366218"/>
                </a:cubicBezTo>
                <a:cubicBezTo>
                  <a:pt x="2636726" y="369250"/>
                  <a:pt x="2633446" y="371400"/>
                  <a:pt x="2628649" y="372669"/>
                </a:cubicBezTo>
                <a:lnTo>
                  <a:pt x="2621455" y="374570"/>
                </a:lnTo>
                <a:lnTo>
                  <a:pt x="2630551" y="379862"/>
                </a:lnTo>
                <a:lnTo>
                  <a:pt x="2650232" y="366962"/>
                </a:lnTo>
                <a:lnTo>
                  <a:pt x="2662719" y="355964"/>
                </a:lnTo>
                <a:cubicBezTo>
                  <a:pt x="2663987" y="360760"/>
                  <a:pt x="2669417" y="361890"/>
                  <a:pt x="2679008" y="359354"/>
                </a:cubicBezTo>
                <a:lnTo>
                  <a:pt x="2704396" y="368037"/>
                </a:lnTo>
                <a:cubicBezTo>
                  <a:pt x="2704396" y="368037"/>
                  <a:pt x="2701680" y="367472"/>
                  <a:pt x="2696250" y="366342"/>
                </a:cubicBezTo>
                <a:cubicBezTo>
                  <a:pt x="2690820" y="365211"/>
                  <a:pt x="2680910" y="366548"/>
                  <a:pt x="2666523" y="370352"/>
                </a:cubicBezTo>
                <a:lnTo>
                  <a:pt x="2654036" y="381351"/>
                </a:lnTo>
                <a:cubicBezTo>
                  <a:pt x="2654036" y="381351"/>
                  <a:pt x="2656434" y="380717"/>
                  <a:pt x="2661230" y="379449"/>
                </a:cubicBezTo>
                <a:lnTo>
                  <a:pt x="2670327" y="384741"/>
                </a:lnTo>
                <a:cubicBezTo>
                  <a:pt x="2671595" y="389537"/>
                  <a:pt x="2669830" y="392569"/>
                  <a:pt x="2665034" y="393837"/>
                </a:cubicBezTo>
                <a:cubicBezTo>
                  <a:pt x="2665034" y="393837"/>
                  <a:pt x="2663834" y="394154"/>
                  <a:pt x="2661436" y="394788"/>
                </a:cubicBezTo>
                <a:cubicBezTo>
                  <a:pt x="2659039" y="395422"/>
                  <a:pt x="2658474" y="398137"/>
                  <a:pt x="2659742" y="402933"/>
                </a:cubicBezTo>
                <a:cubicBezTo>
                  <a:pt x="2654945" y="404202"/>
                  <a:pt x="2655579" y="406599"/>
                  <a:pt x="2661644" y="410127"/>
                </a:cubicBezTo>
                <a:cubicBezTo>
                  <a:pt x="2667708" y="413655"/>
                  <a:pt x="2671623" y="413904"/>
                  <a:pt x="2673386" y="410872"/>
                </a:cubicBezTo>
                <a:cubicBezTo>
                  <a:pt x="2675150" y="407839"/>
                  <a:pt x="2675716" y="405124"/>
                  <a:pt x="2675082" y="402727"/>
                </a:cubicBezTo>
                <a:cubicBezTo>
                  <a:pt x="2674448" y="400328"/>
                  <a:pt x="2676845" y="399694"/>
                  <a:pt x="2682276" y="400825"/>
                </a:cubicBezTo>
                <a:cubicBezTo>
                  <a:pt x="2687706" y="401955"/>
                  <a:pt x="2690986" y="399805"/>
                  <a:pt x="2692116" y="394375"/>
                </a:cubicBezTo>
                <a:cubicBezTo>
                  <a:pt x="2693245" y="388944"/>
                  <a:pt x="2697407" y="385278"/>
                  <a:pt x="2704602" y="383376"/>
                </a:cubicBezTo>
                <a:cubicBezTo>
                  <a:pt x="2711796" y="381474"/>
                  <a:pt x="2718425" y="382287"/>
                  <a:pt x="2724490" y="385816"/>
                </a:cubicBezTo>
                <a:cubicBezTo>
                  <a:pt x="2729287" y="384547"/>
                  <a:pt x="2731684" y="383913"/>
                  <a:pt x="2731684" y="383913"/>
                </a:cubicBezTo>
                <a:cubicBezTo>
                  <a:pt x="2744805" y="375313"/>
                  <a:pt x="2764624" y="372639"/>
                  <a:pt x="2791140" y="375891"/>
                </a:cubicBezTo>
                <a:cubicBezTo>
                  <a:pt x="2802000" y="378152"/>
                  <a:pt x="2815258" y="379778"/>
                  <a:pt x="2830915" y="380770"/>
                </a:cubicBezTo>
                <a:cubicBezTo>
                  <a:pt x="2840507" y="378234"/>
                  <a:pt x="2848335" y="378731"/>
                  <a:pt x="2854399" y="382258"/>
                </a:cubicBezTo>
                <a:cubicBezTo>
                  <a:pt x="2859196" y="380990"/>
                  <a:pt x="2863992" y="379722"/>
                  <a:pt x="2868788" y="378454"/>
                </a:cubicBezTo>
                <a:cubicBezTo>
                  <a:pt x="2867520" y="373658"/>
                  <a:pt x="2863854" y="369495"/>
                  <a:pt x="2857790" y="365968"/>
                </a:cubicBezTo>
                <a:cubicBezTo>
                  <a:pt x="2851725" y="362440"/>
                  <a:pt x="2853491" y="359407"/>
                  <a:pt x="2863082" y="356871"/>
                </a:cubicBezTo>
                <a:lnTo>
                  <a:pt x="2879373" y="360262"/>
                </a:lnTo>
                <a:cubicBezTo>
                  <a:pt x="2879373" y="360262"/>
                  <a:pt x="2876975" y="360896"/>
                  <a:pt x="2872178" y="362164"/>
                </a:cubicBezTo>
                <a:cubicBezTo>
                  <a:pt x="2872178" y="362164"/>
                  <a:pt x="2872812" y="364562"/>
                  <a:pt x="2874080" y="369358"/>
                </a:cubicBezTo>
                <a:cubicBezTo>
                  <a:pt x="2875348" y="374154"/>
                  <a:pt x="2875982" y="376552"/>
                  <a:pt x="2875982" y="376552"/>
                </a:cubicBezTo>
                <a:cubicBezTo>
                  <a:pt x="2875982" y="376552"/>
                  <a:pt x="2878380" y="375918"/>
                  <a:pt x="2883177" y="374650"/>
                </a:cubicBezTo>
                <a:cubicBezTo>
                  <a:pt x="2881909" y="369854"/>
                  <a:pt x="2883672" y="366822"/>
                  <a:pt x="2888469" y="365554"/>
                </a:cubicBezTo>
                <a:cubicBezTo>
                  <a:pt x="2893266" y="364286"/>
                  <a:pt x="2896298" y="366050"/>
                  <a:pt x="2897565" y="370846"/>
                </a:cubicBezTo>
                <a:lnTo>
                  <a:pt x="2899467" y="378040"/>
                </a:lnTo>
                <a:lnTo>
                  <a:pt x="2915758" y="381430"/>
                </a:lnTo>
                <a:cubicBezTo>
                  <a:pt x="2920554" y="380162"/>
                  <a:pt x="2922952" y="379528"/>
                  <a:pt x="2922952" y="379528"/>
                </a:cubicBezTo>
                <a:cubicBezTo>
                  <a:pt x="2921684" y="374732"/>
                  <a:pt x="2921050" y="372334"/>
                  <a:pt x="2921050" y="372334"/>
                </a:cubicBezTo>
                <a:lnTo>
                  <a:pt x="2913856" y="374236"/>
                </a:lnTo>
                <a:cubicBezTo>
                  <a:pt x="2911320" y="364644"/>
                  <a:pt x="2930505" y="359572"/>
                  <a:pt x="2971410" y="359020"/>
                </a:cubicBezTo>
                <a:cubicBezTo>
                  <a:pt x="2982269" y="361281"/>
                  <a:pt x="2991863" y="358744"/>
                  <a:pt x="3000186" y="351412"/>
                </a:cubicBezTo>
                <a:close/>
                <a:moveTo>
                  <a:pt x="4037129" y="350512"/>
                </a:moveTo>
                <a:cubicBezTo>
                  <a:pt x="4030500" y="349700"/>
                  <a:pt x="4021189" y="350878"/>
                  <a:pt x="4009199" y="354048"/>
                </a:cubicBezTo>
                <a:lnTo>
                  <a:pt x="3994812" y="357851"/>
                </a:lnTo>
                <a:lnTo>
                  <a:pt x="4003907" y="363143"/>
                </a:lnTo>
                <a:lnTo>
                  <a:pt x="3998616" y="372240"/>
                </a:lnTo>
                <a:cubicBezTo>
                  <a:pt x="3997348" y="367444"/>
                  <a:pt x="3989202" y="365749"/>
                  <a:pt x="3974179" y="367155"/>
                </a:cubicBezTo>
                <a:cubicBezTo>
                  <a:pt x="3959157" y="368560"/>
                  <a:pt x="3946850" y="370532"/>
                  <a:pt x="3937257" y="373068"/>
                </a:cubicBezTo>
                <a:cubicBezTo>
                  <a:pt x="3927665" y="375604"/>
                  <a:pt x="3920471" y="377506"/>
                  <a:pt x="3915675" y="378774"/>
                </a:cubicBezTo>
                <a:cubicBezTo>
                  <a:pt x="3915675" y="378774"/>
                  <a:pt x="3917190" y="379655"/>
                  <a:pt x="3920223" y="381420"/>
                </a:cubicBezTo>
                <a:cubicBezTo>
                  <a:pt x="3923255" y="383184"/>
                  <a:pt x="3927169" y="383431"/>
                  <a:pt x="3931965" y="382163"/>
                </a:cubicBezTo>
                <a:lnTo>
                  <a:pt x="3941061" y="387456"/>
                </a:lnTo>
                <a:lnTo>
                  <a:pt x="3962644" y="381750"/>
                </a:lnTo>
                <a:cubicBezTo>
                  <a:pt x="3964905" y="370890"/>
                  <a:pt x="3970334" y="372019"/>
                  <a:pt x="3978934" y="385140"/>
                </a:cubicBezTo>
                <a:lnTo>
                  <a:pt x="3995225" y="388531"/>
                </a:lnTo>
                <a:cubicBezTo>
                  <a:pt x="3993957" y="383735"/>
                  <a:pt x="3994205" y="379820"/>
                  <a:pt x="3995969" y="376788"/>
                </a:cubicBezTo>
                <a:cubicBezTo>
                  <a:pt x="3997733" y="373756"/>
                  <a:pt x="3999250" y="374639"/>
                  <a:pt x="4000518" y="379434"/>
                </a:cubicBezTo>
                <a:cubicBezTo>
                  <a:pt x="4001786" y="384230"/>
                  <a:pt x="4002420" y="386629"/>
                  <a:pt x="4002420" y="386629"/>
                </a:cubicBezTo>
                <a:lnTo>
                  <a:pt x="4011516" y="391921"/>
                </a:lnTo>
                <a:cubicBezTo>
                  <a:pt x="4016312" y="390653"/>
                  <a:pt x="4016946" y="393051"/>
                  <a:pt x="4013418" y="399114"/>
                </a:cubicBezTo>
                <a:lnTo>
                  <a:pt x="3999029" y="402918"/>
                </a:lnTo>
                <a:cubicBezTo>
                  <a:pt x="3997761" y="398123"/>
                  <a:pt x="3987535" y="398261"/>
                  <a:pt x="3968350" y="403333"/>
                </a:cubicBezTo>
                <a:cubicBezTo>
                  <a:pt x="3968350" y="403333"/>
                  <a:pt x="3967716" y="400934"/>
                  <a:pt x="3966448" y="396139"/>
                </a:cubicBezTo>
                <a:cubicBezTo>
                  <a:pt x="3966448" y="396139"/>
                  <a:pt x="3963733" y="395574"/>
                  <a:pt x="3958303" y="394443"/>
                </a:cubicBezTo>
                <a:cubicBezTo>
                  <a:pt x="3952873" y="393313"/>
                  <a:pt x="3950158" y="392748"/>
                  <a:pt x="3950158" y="392748"/>
                </a:cubicBezTo>
                <a:cubicBezTo>
                  <a:pt x="3940566" y="395284"/>
                  <a:pt x="3934254" y="395670"/>
                  <a:pt x="3931221" y="393907"/>
                </a:cubicBezTo>
                <a:cubicBezTo>
                  <a:pt x="3928189" y="392142"/>
                  <a:pt x="3923710" y="394610"/>
                  <a:pt x="3917783" y="401307"/>
                </a:cubicBezTo>
                <a:cubicBezTo>
                  <a:pt x="3911857" y="408005"/>
                  <a:pt x="3908894" y="411355"/>
                  <a:pt x="3908894" y="411355"/>
                </a:cubicBezTo>
                <a:cubicBezTo>
                  <a:pt x="3911430" y="420947"/>
                  <a:pt x="3929484" y="421305"/>
                  <a:pt x="3963058" y="412428"/>
                </a:cubicBezTo>
                <a:cubicBezTo>
                  <a:pt x="3967854" y="411160"/>
                  <a:pt x="3969618" y="408129"/>
                  <a:pt x="3968350" y="403333"/>
                </a:cubicBezTo>
                <a:lnTo>
                  <a:pt x="3970252" y="410527"/>
                </a:lnTo>
                <a:cubicBezTo>
                  <a:pt x="3981112" y="412787"/>
                  <a:pt x="3993737" y="412015"/>
                  <a:pt x="4008126" y="408211"/>
                </a:cubicBezTo>
                <a:lnTo>
                  <a:pt x="4022513" y="404407"/>
                </a:lnTo>
                <a:cubicBezTo>
                  <a:pt x="4021245" y="399611"/>
                  <a:pt x="4025408" y="395944"/>
                  <a:pt x="4035000" y="393408"/>
                </a:cubicBezTo>
                <a:cubicBezTo>
                  <a:pt x="4044592" y="390872"/>
                  <a:pt x="4051786" y="388970"/>
                  <a:pt x="4056582" y="387702"/>
                </a:cubicBezTo>
                <a:cubicBezTo>
                  <a:pt x="4067443" y="389963"/>
                  <a:pt x="4078304" y="392224"/>
                  <a:pt x="4089164" y="394483"/>
                </a:cubicBezTo>
                <a:cubicBezTo>
                  <a:pt x="4093960" y="393215"/>
                  <a:pt x="4100272" y="392829"/>
                  <a:pt x="4108100" y="393326"/>
                </a:cubicBezTo>
                <a:cubicBezTo>
                  <a:pt x="4115929" y="393822"/>
                  <a:pt x="4122241" y="393436"/>
                  <a:pt x="4127037" y="392168"/>
                </a:cubicBezTo>
                <a:lnTo>
                  <a:pt x="4164910" y="389852"/>
                </a:lnTo>
                <a:cubicBezTo>
                  <a:pt x="4164910" y="389852"/>
                  <a:pt x="4167942" y="391616"/>
                  <a:pt x="4174006" y="395144"/>
                </a:cubicBezTo>
                <a:lnTo>
                  <a:pt x="4179299" y="386047"/>
                </a:lnTo>
                <a:lnTo>
                  <a:pt x="4164910" y="389852"/>
                </a:lnTo>
                <a:cubicBezTo>
                  <a:pt x="4163642" y="385055"/>
                  <a:pt x="4158212" y="383926"/>
                  <a:pt x="4148620" y="386462"/>
                </a:cubicBezTo>
                <a:lnTo>
                  <a:pt x="4125135" y="384973"/>
                </a:lnTo>
                <a:cubicBezTo>
                  <a:pt x="4123867" y="380178"/>
                  <a:pt x="4116921" y="378165"/>
                  <a:pt x="4104296" y="378937"/>
                </a:cubicBezTo>
                <a:cubicBezTo>
                  <a:pt x="4091672" y="379709"/>
                  <a:pt x="4080564" y="381362"/>
                  <a:pt x="4070971" y="383898"/>
                </a:cubicBezTo>
                <a:cubicBezTo>
                  <a:pt x="4070971" y="383898"/>
                  <a:pt x="4068257" y="383333"/>
                  <a:pt x="4062826" y="382204"/>
                </a:cubicBezTo>
                <a:cubicBezTo>
                  <a:pt x="4057396" y="381073"/>
                  <a:pt x="4054681" y="380509"/>
                  <a:pt x="4054681" y="380509"/>
                </a:cubicBezTo>
                <a:lnTo>
                  <a:pt x="4045585" y="375217"/>
                </a:lnTo>
                <a:lnTo>
                  <a:pt x="4059973" y="371413"/>
                </a:lnTo>
                <a:cubicBezTo>
                  <a:pt x="4066037" y="374940"/>
                  <a:pt x="4071785" y="377269"/>
                  <a:pt x="4077215" y="378400"/>
                </a:cubicBezTo>
                <a:cubicBezTo>
                  <a:pt x="4082645" y="379529"/>
                  <a:pt x="4084726" y="377697"/>
                  <a:pt x="4083458" y="372901"/>
                </a:cubicBezTo>
                <a:lnTo>
                  <a:pt x="4090652" y="370999"/>
                </a:lnTo>
                <a:cubicBezTo>
                  <a:pt x="4091920" y="375795"/>
                  <a:pt x="4094952" y="377558"/>
                  <a:pt x="4099748" y="376290"/>
                </a:cubicBezTo>
                <a:cubicBezTo>
                  <a:pt x="4112869" y="367691"/>
                  <a:pt x="4127891" y="366285"/>
                  <a:pt x="4144815" y="372073"/>
                </a:cubicBezTo>
                <a:cubicBezTo>
                  <a:pt x="4144815" y="372073"/>
                  <a:pt x="4147214" y="371439"/>
                  <a:pt x="4152010" y="370171"/>
                </a:cubicBezTo>
                <a:lnTo>
                  <a:pt x="4159204" y="368269"/>
                </a:lnTo>
                <a:lnTo>
                  <a:pt x="4184591" y="376952"/>
                </a:lnTo>
                <a:lnTo>
                  <a:pt x="4180787" y="362563"/>
                </a:lnTo>
                <a:cubicBezTo>
                  <a:pt x="4171195" y="365099"/>
                  <a:pt x="4166081" y="365168"/>
                  <a:pt x="4165447" y="362770"/>
                </a:cubicBezTo>
                <a:cubicBezTo>
                  <a:pt x="4164813" y="360372"/>
                  <a:pt x="4160582" y="358924"/>
                  <a:pt x="4152754" y="358429"/>
                </a:cubicBezTo>
                <a:cubicBezTo>
                  <a:pt x="4144926" y="357932"/>
                  <a:pt x="4138614" y="358318"/>
                  <a:pt x="4133818" y="359586"/>
                </a:cubicBezTo>
                <a:cubicBezTo>
                  <a:pt x="4129021" y="360854"/>
                  <a:pt x="4125107" y="360607"/>
                  <a:pt x="4122075" y="358842"/>
                </a:cubicBezTo>
                <a:cubicBezTo>
                  <a:pt x="4119043" y="357079"/>
                  <a:pt x="4117527" y="356197"/>
                  <a:pt x="4117527" y="356197"/>
                </a:cubicBezTo>
                <a:cubicBezTo>
                  <a:pt x="4106667" y="353936"/>
                  <a:pt x="4101236" y="352806"/>
                  <a:pt x="4101236" y="352806"/>
                </a:cubicBezTo>
                <a:cubicBezTo>
                  <a:pt x="4096440" y="354074"/>
                  <a:pt x="4094042" y="354708"/>
                  <a:pt x="4094042" y="354708"/>
                </a:cubicBezTo>
                <a:lnTo>
                  <a:pt x="4056169" y="357024"/>
                </a:lnTo>
                <a:cubicBezTo>
                  <a:pt x="4057437" y="361820"/>
                  <a:pt x="4056872" y="364535"/>
                  <a:pt x="4054474" y="365169"/>
                </a:cubicBezTo>
                <a:cubicBezTo>
                  <a:pt x="4052076" y="365803"/>
                  <a:pt x="4050243" y="363722"/>
                  <a:pt x="4048975" y="358926"/>
                </a:cubicBezTo>
                <a:cubicBezTo>
                  <a:pt x="4047707" y="354130"/>
                  <a:pt x="4043759" y="351326"/>
                  <a:pt x="4037129" y="350512"/>
                </a:cubicBezTo>
                <a:close/>
                <a:moveTo>
                  <a:pt x="2571" y="350181"/>
                </a:moveTo>
                <a:cubicBezTo>
                  <a:pt x="10286" y="348113"/>
                  <a:pt x="16588" y="348491"/>
                  <a:pt x="21478" y="351315"/>
                </a:cubicBezTo>
                <a:lnTo>
                  <a:pt x="15693" y="352865"/>
                </a:lnTo>
                <a:close/>
                <a:moveTo>
                  <a:pt x="2568781" y="350012"/>
                </a:moveTo>
                <a:cubicBezTo>
                  <a:pt x="2570048" y="354807"/>
                  <a:pt x="2568285" y="357840"/>
                  <a:pt x="2563488" y="359107"/>
                </a:cubicBezTo>
                <a:cubicBezTo>
                  <a:pt x="2558692" y="360375"/>
                  <a:pt x="2555094" y="361327"/>
                  <a:pt x="2552697" y="361960"/>
                </a:cubicBezTo>
                <a:cubicBezTo>
                  <a:pt x="2550299" y="362595"/>
                  <a:pt x="2549100" y="362912"/>
                  <a:pt x="2549100" y="362912"/>
                </a:cubicBezTo>
                <a:cubicBezTo>
                  <a:pt x="2547832" y="358116"/>
                  <a:pt x="2551995" y="354449"/>
                  <a:pt x="2561586" y="351914"/>
                </a:cubicBezTo>
                <a:close/>
                <a:moveTo>
                  <a:pt x="3969424" y="349169"/>
                </a:moveTo>
                <a:lnTo>
                  <a:pt x="3964133" y="358266"/>
                </a:lnTo>
                <a:cubicBezTo>
                  <a:pt x="3964133" y="358266"/>
                  <a:pt x="3966530" y="357632"/>
                  <a:pt x="3971326" y="356364"/>
                </a:cubicBezTo>
                <a:close/>
                <a:moveTo>
                  <a:pt x="6738709" y="348250"/>
                </a:moveTo>
                <a:lnTo>
                  <a:pt x="6730243" y="350488"/>
                </a:lnTo>
                <a:lnTo>
                  <a:pt x="6728186" y="352546"/>
                </a:lnTo>
                <a:lnTo>
                  <a:pt x="6717661" y="352546"/>
                </a:lnTo>
                <a:cubicBezTo>
                  <a:pt x="6710645" y="352547"/>
                  <a:pt x="6705384" y="354301"/>
                  <a:pt x="6701876" y="357808"/>
                </a:cubicBezTo>
                <a:cubicBezTo>
                  <a:pt x="6698367" y="361316"/>
                  <a:pt x="6693106" y="363069"/>
                  <a:pt x="6686089" y="363071"/>
                </a:cubicBezTo>
                <a:lnTo>
                  <a:pt x="6682764" y="364179"/>
                </a:lnTo>
                <a:lnTo>
                  <a:pt x="6684385" y="370309"/>
                </a:lnTo>
                <a:lnTo>
                  <a:pt x="6672063" y="367745"/>
                </a:lnTo>
                <a:lnTo>
                  <a:pt x="6670305" y="368331"/>
                </a:lnTo>
                <a:lnTo>
                  <a:pt x="6641915" y="379687"/>
                </a:lnTo>
                <a:lnTo>
                  <a:pt x="6641220" y="381721"/>
                </a:lnTo>
                <a:lnTo>
                  <a:pt x="6643122" y="388915"/>
                </a:lnTo>
                <a:lnTo>
                  <a:pt x="6659412" y="392305"/>
                </a:lnTo>
                <a:lnTo>
                  <a:pt x="6674383" y="392602"/>
                </a:lnTo>
                <a:lnTo>
                  <a:pt x="6678197" y="390695"/>
                </a:lnTo>
                <a:cubicBezTo>
                  <a:pt x="6681704" y="388064"/>
                  <a:pt x="6686089" y="384118"/>
                  <a:pt x="6691352" y="378855"/>
                </a:cubicBezTo>
                <a:cubicBezTo>
                  <a:pt x="6708891" y="361315"/>
                  <a:pt x="6719415" y="357808"/>
                  <a:pt x="6722923" y="368332"/>
                </a:cubicBezTo>
                <a:cubicBezTo>
                  <a:pt x="6722923" y="368332"/>
                  <a:pt x="6721169" y="371840"/>
                  <a:pt x="6717662" y="378855"/>
                </a:cubicBezTo>
                <a:lnTo>
                  <a:pt x="6714286" y="386729"/>
                </a:lnTo>
                <a:lnTo>
                  <a:pt x="6727964" y="389576"/>
                </a:lnTo>
                <a:cubicBezTo>
                  <a:pt x="6729232" y="394372"/>
                  <a:pt x="6732264" y="396136"/>
                  <a:pt x="6737061" y="394868"/>
                </a:cubicBezTo>
                <a:lnTo>
                  <a:pt x="6735159" y="387674"/>
                </a:lnTo>
                <a:lnTo>
                  <a:pt x="6749456" y="383894"/>
                </a:lnTo>
                <a:lnTo>
                  <a:pt x="6754495" y="378856"/>
                </a:lnTo>
                <a:cubicBezTo>
                  <a:pt x="6761510" y="371840"/>
                  <a:pt x="6765895" y="367455"/>
                  <a:pt x="6767649" y="365701"/>
                </a:cubicBezTo>
                <a:cubicBezTo>
                  <a:pt x="6769402" y="363947"/>
                  <a:pt x="6773787" y="363070"/>
                  <a:pt x="6780803" y="363070"/>
                </a:cubicBezTo>
                <a:cubicBezTo>
                  <a:pt x="6786065" y="364824"/>
                  <a:pt x="6790888" y="364385"/>
                  <a:pt x="6795274" y="361755"/>
                </a:cubicBezTo>
                <a:lnTo>
                  <a:pt x="6805163" y="349668"/>
                </a:lnTo>
                <a:lnTo>
                  <a:pt x="6794199" y="348974"/>
                </a:lnTo>
                <a:lnTo>
                  <a:pt x="6763869" y="349383"/>
                </a:lnTo>
                <a:lnTo>
                  <a:pt x="6759756" y="352546"/>
                </a:lnTo>
                <a:lnTo>
                  <a:pt x="6752298" y="355033"/>
                </a:lnTo>
                <a:lnTo>
                  <a:pt x="6753681" y="355837"/>
                </a:lnTo>
                <a:cubicBezTo>
                  <a:pt x="6756713" y="357602"/>
                  <a:pt x="6758229" y="358483"/>
                  <a:pt x="6758229" y="358483"/>
                </a:cubicBezTo>
                <a:lnTo>
                  <a:pt x="6751035" y="360385"/>
                </a:lnTo>
                <a:lnTo>
                  <a:pt x="6745646" y="357250"/>
                </a:lnTo>
                <a:lnTo>
                  <a:pt x="6743971" y="357808"/>
                </a:lnTo>
                <a:lnTo>
                  <a:pt x="6738708" y="352546"/>
                </a:lnTo>
                <a:close/>
                <a:moveTo>
                  <a:pt x="8154152" y="347284"/>
                </a:moveTo>
                <a:cubicBezTo>
                  <a:pt x="8159412" y="352546"/>
                  <a:pt x="8159742" y="356822"/>
                  <a:pt x="8155138" y="360110"/>
                </a:cubicBezTo>
                <a:cubicBezTo>
                  <a:pt x="8153603" y="361206"/>
                  <a:pt x="8151520" y="362193"/>
                  <a:pt x="8148890" y="363070"/>
                </a:cubicBezTo>
                <a:lnTo>
                  <a:pt x="8143628" y="357808"/>
                </a:lnTo>
                <a:cubicBezTo>
                  <a:pt x="8147136" y="354300"/>
                  <a:pt x="8150644" y="350792"/>
                  <a:pt x="8154152" y="347284"/>
                </a:cubicBezTo>
                <a:close/>
                <a:moveTo>
                  <a:pt x="2783532" y="347115"/>
                </a:moveTo>
                <a:lnTo>
                  <a:pt x="2801724" y="357699"/>
                </a:lnTo>
                <a:cubicBezTo>
                  <a:pt x="2802992" y="362495"/>
                  <a:pt x="2806341" y="365458"/>
                  <a:pt x="2811772" y="366589"/>
                </a:cubicBezTo>
                <a:cubicBezTo>
                  <a:pt x="2817202" y="367718"/>
                  <a:pt x="2819917" y="368283"/>
                  <a:pt x="2819917" y="368283"/>
                </a:cubicBezTo>
                <a:lnTo>
                  <a:pt x="2805529" y="372087"/>
                </a:lnTo>
                <a:lnTo>
                  <a:pt x="2794530" y="359601"/>
                </a:lnTo>
                <a:cubicBezTo>
                  <a:pt x="2794530" y="359601"/>
                  <a:pt x="2793331" y="359918"/>
                  <a:pt x="2790933" y="360552"/>
                </a:cubicBezTo>
                <a:cubicBezTo>
                  <a:pt x="2788536" y="361185"/>
                  <a:pt x="2784938" y="362137"/>
                  <a:pt x="2780142" y="363405"/>
                </a:cubicBezTo>
                <a:cubicBezTo>
                  <a:pt x="2775345" y="364673"/>
                  <a:pt x="2772947" y="365307"/>
                  <a:pt x="2772947" y="365307"/>
                </a:cubicBezTo>
                <a:cubicBezTo>
                  <a:pt x="2772947" y="365307"/>
                  <a:pt x="2773581" y="367705"/>
                  <a:pt x="2774849" y="372502"/>
                </a:cubicBezTo>
                <a:cubicBezTo>
                  <a:pt x="2774849" y="372502"/>
                  <a:pt x="2772452" y="373135"/>
                  <a:pt x="2767655" y="374403"/>
                </a:cubicBezTo>
                <a:cubicBezTo>
                  <a:pt x="2762858" y="375672"/>
                  <a:pt x="2762224" y="373273"/>
                  <a:pt x="2765753" y="367209"/>
                </a:cubicBezTo>
                <a:cubicBezTo>
                  <a:pt x="2765753" y="367209"/>
                  <a:pt x="2763356" y="367843"/>
                  <a:pt x="2758559" y="369111"/>
                </a:cubicBezTo>
                <a:cubicBezTo>
                  <a:pt x="2753762" y="370379"/>
                  <a:pt x="2750731" y="368615"/>
                  <a:pt x="2749463" y="363819"/>
                </a:cubicBezTo>
                <a:lnTo>
                  <a:pt x="2763851" y="360015"/>
                </a:lnTo>
                <a:lnTo>
                  <a:pt x="2776338" y="349017"/>
                </a:lnTo>
                <a:close/>
                <a:moveTo>
                  <a:pt x="2436969" y="346375"/>
                </a:moveTo>
                <a:lnTo>
                  <a:pt x="2438871" y="353569"/>
                </a:lnTo>
                <a:cubicBezTo>
                  <a:pt x="2434074" y="354837"/>
                  <a:pt x="2430160" y="354589"/>
                  <a:pt x="2427129" y="352824"/>
                </a:cubicBezTo>
                <a:cubicBezTo>
                  <a:pt x="2425613" y="351942"/>
                  <a:pt x="2423118" y="350999"/>
                  <a:pt x="2419645" y="349993"/>
                </a:cubicBezTo>
                <a:lnTo>
                  <a:pt x="2406291" y="346789"/>
                </a:lnTo>
                <a:lnTo>
                  <a:pt x="2422581" y="350179"/>
                </a:lnTo>
                <a:close/>
                <a:moveTo>
                  <a:pt x="2297962" y="344640"/>
                </a:moveTo>
                <a:lnTo>
                  <a:pt x="2321447" y="346127"/>
                </a:lnTo>
                <a:lnTo>
                  <a:pt x="2330543" y="351419"/>
                </a:lnTo>
                <a:lnTo>
                  <a:pt x="2323349" y="353322"/>
                </a:lnTo>
                <a:lnTo>
                  <a:pt x="2314253" y="348029"/>
                </a:lnTo>
                <a:lnTo>
                  <a:pt x="2299864" y="351834"/>
                </a:lnTo>
                <a:cubicBezTo>
                  <a:pt x="2295068" y="353102"/>
                  <a:pt x="2292036" y="351336"/>
                  <a:pt x="2290769" y="346542"/>
                </a:cubicBezTo>
                <a:cubicBezTo>
                  <a:pt x="2290769" y="346542"/>
                  <a:pt x="2293166" y="345907"/>
                  <a:pt x="2297962" y="344640"/>
                </a:cubicBezTo>
                <a:close/>
                <a:moveTo>
                  <a:pt x="6258064" y="344472"/>
                </a:moveTo>
                <a:cubicBezTo>
                  <a:pt x="6260462" y="343838"/>
                  <a:pt x="6261977" y="344720"/>
                  <a:pt x="6262612" y="347119"/>
                </a:cubicBezTo>
                <a:cubicBezTo>
                  <a:pt x="6263245" y="349516"/>
                  <a:pt x="6261165" y="351349"/>
                  <a:pt x="6256369" y="352617"/>
                </a:cubicBezTo>
                <a:cubicBezTo>
                  <a:pt x="6255101" y="347822"/>
                  <a:pt x="6255665" y="345106"/>
                  <a:pt x="6258064" y="344472"/>
                </a:cubicBezTo>
                <a:close/>
                <a:moveTo>
                  <a:pt x="2359321" y="343811"/>
                </a:moveTo>
                <a:cubicBezTo>
                  <a:pt x="2371945" y="343040"/>
                  <a:pt x="2383529" y="343185"/>
                  <a:pt x="2394072" y="344246"/>
                </a:cubicBezTo>
                <a:lnTo>
                  <a:pt x="2406289" y="346787"/>
                </a:lnTo>
                <a:lnTo>
                  <a:pt x="2394362" y="348980"/>
                </a:lnTo>
                <a:cubicBezTo>
                  <a:pt x="2381296" y="350510"/>
                  <a:pt x="2364819" y="350056"/>
                  <a:pt x="2344932" y="347616"/>
                </a:cubicBezTo>
                <a:close/>
                <a:moveTo>
                  <a:pt x="2682399" y="343064"/>
                </a:moveTo>
                <a:cubicBezTo>
                  <a:pt x="2680635" y="346095"/>
                  <a:pt x="2679153" y="347771"/>
                  <a:pt x="2677954" y="348088"/>
                </a:cubicBezTo>
                <a:cubicBezTo>
                  <a:pt x="2676756" y="348405"/>
                  <a:pt x="2675838" y="347364"/>
                  <a:pt x="2675204" y="344966"/>
                </a:cubicBezTo>
                <a:close/>
                <a:moveTo>
                  <a:pt x="5360974" y="343034"/>
                </a:moveTo>
                <a:cubicBezTo>
                  <a:pt x="5360974" y="343034"/>
                  <a:pt x="5358576" y="343669"/>
                  <a:pt x="5353780" y="344936"/>
                </a:cubicBezTo>
                <a:cubicBezTo>
                  <a:pt x="5348984" y="346204"/>
                  <a:pt x="5346902" y="348037"/>
                  <a:pt x="5347537" y="350436"/>
                </a:cubicBezTo>
                <a:cubicBezTo>
                  <a:pt x="5348171" y="352834"/>
                  <a:pt x="5350886" y="353399"/>
                  <a:pt x="5355682" y="352131"/>
                </a:cubicBezTo>
                <a:cubicBezTo>
                  <a:pt x="5360478" y="350863"/>
                  <a:pt x="5362559" y="349030"/>
                  <a:pt x="5361925" y="346632"/>
                </a:cubicBezTo>
                <a:cubicBezTo>
                  <a:pt x="5361291" y="344233"/>
                  <a:pt x="5360974" y="343034"/>
                  <a:pt x="5360974" y="343034"/>
                </a:cubicBezTo>
                <a:close/>
                <a:moveTo>
                  <a:pt x="3250910" y="339006"/>
                </a:moveTo>
                <a:lnTo>
                  <a:pt x="3252812" y="346200"/>
                </a:lnTo>
                <a:cubicBezTo>
                  <a:pt x="3252812" y="346200"/>
                  <a:pt x="3250414" y="346834"/>
                  <a:pt x="3245617" y="348102"/>
                </a:cubicBezTo>
                <a:close/>
                <a:moveTo>
                  <a:pt x="5436720" y="338403"/>
                </a:moveTo>
                <a:cubicBezTo>
                  <a:pt x="5436720" y="338403"/>
                  <a:pt x="5434322" y="339037"/>
                  <a:pt x="5429527" y="340305"/>
                </a:cubicBezTo>
                <a:lnTo>
                  <a:pt x="5438623" y="345598"/>
                </a:lnTo>
                <a:cubicBezTo>
                  <a:pt x="5438623" y="345598"/>
                  <a:pt x="5437988" y="343199"/>
                  <a:pt x="5436720" y="338403"/>
                </a:cubicBezTo>
                <a:close/>
                <a:moveTo>
                  <a:pt x="6501924" y="336761"/>
                </a:moveTo>
                <a:lnTo>
                  <a:pt x="6496633" y="337818"/>
                </a:lnTo>
                <a:lnTo>
                  <a:pt x="6496300" y="343064"/>
                </a:lnTo>
                <a:cubicBezTo>
                  <a:pt x="6498133" y="345145"/>
                  <a:pt x="6499950" y="345948"/>
                  <a:pt x="6501748" y="345472"/>
                </a:cubicBezTo>
                <a:lnTo>
                  <a:pt x="6506227" y="341063"/>
                </a:lnTo>
                <a:close/>
                <a:moveTo>
                  <a:pt x="7070206" y="336760"/>
                </a:moveTo>
                <a:lnTo>
                  <a:pt x="7063049" y="340340"/>
                </a:lnTo>
                <a:lnTo>
                  <a:pt x="7069360" y="341652"/>
                </a:lnTo>
                <a:lnTo>
                  <a:pt x="7091254" y="339603"/>
                </a:lnTo>
                <a:lnTo>
                  <a:pt x="7091254" y="336761"/>
                </a:lnTo>
                <a:cubicBezTo>
                  <a:pt x="7080730" y="333253"/>
                  <a:pt x="7073714" y="333252"/>
                  <a:pt x="7070206" y="336760"/>
                </a:cubicBezTo>
                <a:close/>
                <a:moveTo>
                  <a:pt x="2503619" y="336451"/>
                </a:moveTo>
                <a:lnTo>
                  <a:pt x="2512715" y="341744"/>
                </a:lnTo>
                <a:cubicBezTo>
                  <a:pt x="2512715" y="341744"/>
                  <a:pt x="2510318" y="342377"/>
                  <a:pt x="2505521" y="343646"/>
                </a:cubicBezTo>
                <a:cubicBezTo>
                  <a:pt x="2500724" y="344914"/>
                  <a:pt x="2496563" y="348579"/>
                  <a:pt x="2493035" y="354643"/>
                </a:cubicBezTo>
                <a:cubicBezTo>
                  <a:pt x="2489506" y="360708"/>
                  <a:pt x="2487742" y="363739"/>
                  <a:pt x="2487742" y="363739"/>
                </a:cubicBezTo>
                <a:lnTo>
                  <a:pt x="2471451" y="360350"/>
                </a:lnTo>
                <a:cubicBezTo>
                  <a:pt x="2471451" y="360350"/>
                  <a:pt x="2468420" y="358585"/>
                  <a:pt x="2462356" y="355058"/>
                </a:cubicBezTo>
                <a:lnTo>
                  <a:pt x="2469549" y="353155"/>
                </a:lnTo>
                <a:lnTo>
                  <a:pt x="2476743" y="351253"/>
                </a:lnTo>
                <a:cubicBezTo>
                  <a:pt x="2481541" y="349986"/>
                  <a:pt x="2486336" y="348718"/>
                  <a:pt x="2491133" y="347449"/>
                </a:cubicBezTo>
                <a:cubicBezTo>
                  <a:pt x="2495929" y="346182"/>
                  <a:pt x="2498327" y="345548"/>
                  <a:pt x="2498327" y="345548"/>
                </a:cubicBezTo>
                <a:close/>
                <a:moveTo>
                  <a:pt x="2010852" y="335877"/>
                </a:moveTo>
                <a:lnTo>
                  <a:pt x="2012755" y="343071"/>
                </a:lnTo>
                <a:lnTo>
                  <a:pt x="2003660" y="337779"/>
                </a:lnTo>
                <a:close/>
                <a:moveTo>
                  <a:pt x="6443832" y="333844"/>
                </a:moveTo>
                <a:cubicBezTo>
                  <a:pt x="6423379" y="334120"/>
                  <a:pt x="6408358" y="335526"/>
                  <a:pt x="6398765" y="338062"/>
                </a:cubicBezTo>
                <a:lnTo>
                  <a:pt x="6393472" y="347158"/>
                </a:lnTo>
                <a:cubicBezTo>
                  <a:pt x="6389944" y="353222"/>
                  <a:pt x="6388497" y="357453"/>
                  <a:pt x="6389132" y="359851"/>
                </a:cubicBezTo>
                <a:cubicBezTo>
                  <a:pt x="6389766" y="362250"/>
                  <a:pt x="6387684" y="364083"/>
                  <a:pt x="6382888" y="365351"/>
                </a:cubicBezTo>
                <a:cubicBezTo>
                  <a:pt x="6378092" y="366619"/>
                  <a:pt x="6376328" y="369650"/>
                  <a:pt x="6377596" y="374447"/>
                </a:cubicBezTo>
                <a:cubicBezTo>
                  <a:pt x="6370540" y="386575"/>
                  <a:pt x="6367011" y="392639"/>
                  <a:pt x="6367011" y="392639"/>
                </a:cubicBezTo>
                <a:cubicBezTo>
                  <a:pt x="6368279" y="397436"/>
                  <a:pt x="6373709" y="398565"/>
                  <a:pt x="6383302" y="396029"/>
                </a:cubicBezTo>
                <a:lnTo>
                  <a:pt x="6385204" y="403224"/>
                </a:lnTo>
                <a:cubicBezTo>
                  <a:pt x="6385204" y="403224"/>
                  <a:pt x="6382806" y="403858"/>
                  <a:pt x="6378010" y="405126"/>
                </a:cubicBezTo>
                <a:cubicBezTo>
                  <a:pt x="6371946" y="401598"/>
                  <a:pt x="6364117" y="401101"/>
                  <a:pt x="6354525" y="403637"/>
                </a:cubicBezTo>
                <a:cubicBezTo>
                  <a:pt x="6360589" y="407165"/>
                  <a:pt x="6366019" y="408296"/>
                  <a:pt x="6370815" y="407028"/>
                </a:cubicBezTo>
                <a:lnTo>
                  <a:pt x="6378010" y="405126"/>
                </a:lnTo>
                <a:cubicBezTo>
                  <a:pt x="6379278" y="409922"/>
                  <a:pt x="6379912" y="412320"/>
                  <a:pt x="6379912" y="412320"/>
                </a:cubicBezTo>
                <a:cubicBezTo>
                  <a:pt x="6379912" y="412320"/>
                  <a:pt x="6382310" y="411686"/>
                  <a:pt x="6387106" y="410418"/>
                </a:cubicBezTo>
                <a:cubicBezTo>
                  <a:pt x="6393170" y="413946"/>
                  <a:pt x="6399799" y="414760"/>
                  <a:pt x="6406993" y="412858"/>
                </a:cubicBezTo>
                <a:cubicBezTo>
                  <a:pt x="6414188" y="410955"/>
                  <a:pt x="6417785" y="410004"/>
                  <a:pt x="6417785" y="410004"/>
                </a:cubicBezTo>
                <a:cubicBezTo>
                  <a:pt x="6421313" y="403940"/>
                  <a:pt x="6423077" y="400908"/>
                  <a:pt x="6423077" y="400908"/>
                </a:cubicBezTo>
                <a:lnTo>
                  <a:pt x="6424979" y="408103"/>
                </a:lnTo>
                <a:lnTo>
                  <a:pt x="6428521" y="410164"/>
                </a:lnTo>
                <a:lnTo>
                  <a:pt x="6433520" y="405165"/>
                </a:lnTo>
                <a:lnTo>
                  <a:pt x="6438326" y="400358"/>
                </a:lnTo>
                <a:lnTo>
                  <a:pt x="6437466" y="397104"/>
                </a:lnTo>
                <a:lnTo>
                  <a:pt x="6423077" y="400908"/>
                </a:lnTo>
                <a:lnTo>
                  <a:pt x="6415883" y="402810"/>
                </a:lnTo>
                <a:lnTo>
                  <a:pt x="6413981" y="395616"/>
                </a:lnTo>
                <a:lnTo>
                  <a:pt x="6395789" y="385031"/>
                </a:lnTo>
                <a:lnTo>
                  <a:pt x="6372304" y="383543"/>
                </a:lnTo>
                <a:lnTo>
                  <a:pt x="6401081" y="375935"/>
                </a:lnTo>
                <a:lnTo>
                  <a:pt x="6438954" y="373619"/>
                </a:lnTo>
                <a:cubicBezTo>
                  <a:pt x="6438954" y="373619"/>
                  <a:pt x="6439588" y="376018"/>
                  <a:pt x="6440855" y="380813"/>
                </a:cubicBezTo>
                <a:cubicBezTo>
                  <a:pt x="6445652" y="379545"/>
                  <a:pt x="6448050" y="378911"/>
                  <a:pt x="6448050" y="378911"/>
                </a:cubicBezTo>
                <a:cubicBezTo>
                  <a:pt x="6446783" y="374116"/>
                  <a:pt x="6447664" y="372599"/>
                  <a:pt x="6450696" y="374364"/>
                </a:cubicBezTo>
                <a:cubicBezTo>
                  <a:pt x="6453728" y="376127"/>
                  <a:pt x="6457643" y="376375"/>
                  <a:pt x="6462438" y="375107"/>
                </a:cubicBezTo>
                <a:lnTo>
                  <a:pt x="6470353" y="373015"/>
                </a:lnTo>
                <a:lnTo>
                  <a:pt x="6470353" y="368331"/>
                </a:lnTo>
                <a:cubicBezTo>
                  <a:pt x="6466846" y="364824"/>
                  <a:pt x="6466845" y="363070"/>
                  <a:pt x="6470354" y="363070"/>
                </a:cubicBezTo>
                <a:cubicBezTo>
                  <a:pt x="6473861" y="363070"/>
                  <a:pt x="6477369" y="364824"/>
                  <a:pt x="6480877" y="368332"/>
                </a:cubicBezTo>
                <a:lnTo>
                  <a:pt x="6488067" y="368331"/>
                </a:lnTo>
                <a:lnTo>
                  <a:pt x="6491215" y="367499"/>
                </a:lnTo>
                <a:lnTo>
                  <a:pt x="6491865" y="367403"/>
                </a:lnTo>
                <a:lnTo>
                  <a:pt x="6496663" y="357809"/>
                </a:lnTo>
                <a:lnTo>
                  <a:pt x="6498281" y="355382"/>
                </a:lnTo>
                <a:lnTo>
                  <a:pt x="6494605" y="351209"/>
                </a:lnTo>
                <a:cubicBezTo>
                  <a:pt x="6489809" y="352478"/>
                  <a:pt x="6487094" y="351913"/>
                  <a:pt x="6486460" y="349514"/>
                </a:cubicBezTo>
                <a:cubicBezTo>
                  <a:pt x="6485826" y="347115"/>
                  <a:pt x="6483112" y="346550"/>
                  <a:pt x="6478315" y="347819"/>
                </a:cubicBezTo>
                <a:cubicBezTo>
                  <a:pt x="6473518" y="349087"/>
                  <a:pt x="6469605" y="348839"/>
                  <a:pt x="6466572" y="347074"/>
                </a:cubicBezTo>
                <a:cubicBezTo>
                  <a:pt x="6463541" y="345311"/>
                  <a:pt x="6458427" y="345380"/>
                  <a:pt x="6451234" y="347282"/>
                </a:cubicBezTo>
                <a:cubicBezTo>
                  <a:pt x="6444039" y="349184"/>
                  <a:pt x="6440442" y="350135"/>
                  <a:pt x="6440442" y="350135"/>
                </a:cubicBezTo>
                <a:lnTo>
                  <a:pt x="6445734" y="341038"/>
                </a:lnTo>
                <a:cubicBezTo>
                  <a:pt x="6455961" y="340900"/>
                  <a:pt x="6463630" y="340797"/>
                  <a:pt x="6468743" y="340729"/>
                </a:cubicBezTo>
                <a:lnTo>
                  <a:pt x="6474246" y="340655"/>
                </a:lnTo>
                <a:lnTo>
                  <a:pt x="6473640" y="340048"/>
                </a:lnTo>
                <a:close/>
                <a:moveTo>
                  <a:pt x="6243468" y="332937"/>
                </a:moveTo>
                <a:cubicBezTo>
                  <a:pt x="6244736" y="337733"/>
                  <a:pt x="6242972" y="340765"/>
                  <a:pt x="6238176" y="342033"/>
                </a:cubicBezTo>
                <a:lnTo>
                  <a:pt x="6236274" y="334839"/>
                </a:lnTo>
                <a:close/>
                <a:moveTo>
                  <a:pt x="7520096" y="328867"/>
                </a:moveTo>
                <a:cubicBezTo>
                  <a:pt x="7521850" y="327114"/>
                  <a:pt x="7524480" y="327991"/>
                  <a:pt x="7527989" y="331499"/>
                </a:cubicBezTo>
                <a:cubicBezTo>
                  <a:pt x="7527989" y="331499"/>
                  <a:pt x="7526235" y="333253"/>
                  <a:pt x="7522727" y="336760"/>
                </a:cubicBezTo>
                <a:lnTo>
                  <a:pt x="7517465" y="331498"/>
                </a:lnTo>
                <a:cubicBezTo>
                  <a:pt x="7517465" y="331498"/>
                  <a:pt x="7518342" y="330621"/>
                  <a:pt x="7520096" y="328867"/>
                </a:cubicBezTo>
                <a:close/>
                <a:moveTo>
                  <a:pt x="6727137" y="328218"/>
                </a:moveTo>
                <a:cubicBezTo>
                  <a:pt x="6722340" y="329486"/>
                  <a:pt x="6719060" y="331636"/>
                  <a:pt x="6717296" y="334668"/>
                </a:cubicBezTo>
                <a:cubicBezTo>
                  <a:pt x="6715533" y="337700"/>
                  <a:pt x="6712817" y="337135"/>
                  <a:pt x="6709151" y="332973"/>
                </a:cubicBezTo>
                <a:lnTo>
                  <a:pt x="6692489" y="330929"/>
                </a:lnTo>
                <a:lnTo>
                  <a:pt x="6680828" y="336760"/>
                </a:lnTo>
                <a:cubicBezTo>
                  <a:pt x="6663288" y="340268"/>
                  <a:pt x="6658026" y="345530"/>
                  <a:pt x="6665042" y="352546"/>
                </a:cubicBezTo>
                <a:cubicBezTo>
                  <a:pt x="6668549" y="356054"/>
                  <a:pt x="6672497" y="357370"/>
                  <a:pt x="6676881" y="356493"/>
                </a:cubicBezTo>
                <a:lnTo>
                  <a:pt x="6682228" y="353090"/>
                </a:lnTo>
                <a:lnTo>
                  <a:pt x="6685874" y="346824"/>
                </a:lnTo>
                <a:lnTo>
                  <a:pt x="6686767" y="350202"/>
                </a:lnTo>
                <a:lnTo>
                  <a:pt x="6691351" y="347284"/>
                </a:lnTo>
                <a:lnTo>
                  <a:pt x="6696373" y="345610"/>
                </a:lnTo>
                <a:lnTo>
                  <a:pt x="6693067" y="344922"/>
                </a:lnTo>
                <a:lnTo>
                  <a:pt x="6685874" y="346824"/>
                </a:lnTo>
                <a:lnTo>
                  <a:pt x="6678679" y="348726"/>
                </a:lnTo>
                <a:lnTo>
                  <a:pt x="6691166" y="337728"/>
                </a:lnTo>
                <a:lnTo>
                  <a:pt x="6698359" y="335826"/>
                </a:lnTo>
                <a:cubicBezTo>
                  <a:pt x="6699627" y="340622"/>
                  <a:pt x="6702660" y="342386"/>
                  <a:pt x="6707456" y="341118"/>
                </a:cubicBezTo>
                <a:lnTo>
                  <a:pt x="6707480" y="341124"/>
                </a:lnTo>
                <a:lnTo>
                  <a:pt x="6717661" y="336760"/>
                </a:lnTo>
                <a:lnTo>
                  <a:pt x="6728445" y="333166"/>
                </a:lnTo>
                <a:close/>
                <a:moveTo>
                  <a:pt x="5797569" y="327670"/>
                </a:moveTo>
                <a:cubicBezTo>
                  <a:pt x="5796371" y="327987"/>
                  <a:pt x="5796405" y="330543"/>
                  <a:pt x="5797673" y="335340"/>
                </a:cubicBezTo>
                <a:cubicBezTo>
                  <a:pt x="5797673" y="335340"/>
                  <a:pt x="5800072" y="334705"/>
                  <a:pt x="5804867" y="333438"/>
                </a:cubicBezTo>
                <a:cubicBezTo>
                  <a:pt x="5801201" y="329275"/>
                  <a:pt x="5798769" y="327353"/>
                  <a:pt x="5797569" y="327670"/>
                </a:cubicBezTo>
                <a:close/>
                <a:moveTo>
                  <a:pt x="2019742" y="325830"/>
                </a:moveTo>
                <a:cubicBezTo>
                  <a:pt x="2022142" y="325196"/>
                  <a:pt x="2023974" y="327277"/>
                  <a:pt x="2025242" y="332072"/>
                </a:cubicBezTo>
                <a:cubicBezTo>
                  <a:pt x="2030040" y="330805"/>
                  <a:pt x="2035469" y="331935"/>
                  <a:pt x="2041533" y="335464"/>
                </a:cubicBezTo>
                <a:lnTo>
                  <a:pt x="2043435" y="342658"/>
                </a:lnTo>
                <a:cubicBezTo>
                  <a:pt x="2038639" y="343926"/>
                  <a:pt x="2035924" y="343359"/>
                  <a:pt x="2035290" y="340962"/>
                </a:cubicBezTo>
                <a:cubicBezTo>
                  <a:pt x="2034656" y="338565"/>
                  <a:pt x="2033139" y="337682"/>
                  <a:pt x="2030742" y="338317"/>
                </a:cubicBezTo>
                <a:cubicBezTo>
                  <a:pt x="2028344" y="338950"/>
                  <a:pt x="2024113" y="337503"/>
                  <a:pt x="2018049" y="333975"/>
                </a:cubicBezTo>
                <a:lnTo>
                  <a:pt x="2016146" y="326780"/>
                </a:lnTo>
                <a:cubicBezTo>
                  <a:pt x="2016146" y="326780"/>
                  <a:pt x="2017345" y="326463"/>
                  <a:pt x="2019742" y="325830"/>
                </a:cubicBezTo>
                <a:close/>
                <a:moveTo>
                  <a:pt x="6036654" y="322189"/>
                </a:moveTo>
                <a:cubicBezTo>
                  <a:pt x="6044482" y="322685"/>
                  <a:pt x="6051429" y="324698"/>
                  <a:pt x="6057493" y="328225"/>
                </a:cubicBezTo>
                <a:lnTo>
                  <a:pt x="5990843" y="338149"/>
                </a:lnTo>
                <a:cubicBezTo>
                  <a:pt x="5973918" y="332361"/>
                  <a:pt x="5965456" y="329467"/>
                  <a:pt x="5965456" y="329467"/>
                </a:cubicBezTo>
                <a:cubicBezTo>
                  <a:pt x="5964188" y="324670"/>
                  <a:pt x="5966269" y="322838"/>
                  <a:pt x="5971699" y="323967"/>
                </a:cubicBezTo>
                <a:cubicBezTo>
                  <a:pt x="5977129" y="325098"/>
                  <a:pt x="5983758" y="325910"/>
                  <a:pt x="5991587" y="326407"/>
                </a:cubicBezTo>
                <a:cubicBezTo>
                  <a:pt x="5999415" y="326903"/>
                  <a:pt x="6008125" y="325882"/>
                  <a:pt x="6017718" y="323346"/>
                </a:cubicBezTo>
                <a:cubicBezTo>
                  <a:pt x="6022513" y="322078"/>
                  <a:pt x="6028826" y="321693"/>
                  <a:pt x="6036654" y="322189"/>
                </a:cubicBezTo>
                <a:close/>
                <a:moveTo>
                  <a:pt x="8485649" y="320974"/>
                </a:moveTo>
                <a:cubicBezTo>
                  <a:pt x="8492665" y="320974"/>
                  <a:pt x="8497926" y="322728"/>
                  <a:pt x="8501434" y="326237"/>
                </a:cubicBezTo>
                <a:cubicBezTo>
                  <a:pt x="8504943" y="329745"/>
                  <a:pt x="8509327" y="330621"/>
                  <a:pt x="8514590" y="328867"/>
                </a:cubicBezTo>
                <a:cubicBezTo>
                  <a:pt x="8519850" y="327114"/>
                  <a:pt x="8522481" y="329745"/>
                  <a:pt x="8522481" y="336760"/>
                </a:cubicBezTo>
                <a:lnTo>
                  <a:pt x="8511958" y="336761"/>
                </a:lnTo>
                <a:cubicBezTo>
                  <a:pt x="8501434" y="333252"/>
                  <a:pt x="8493541" y="332376"/>
                  <a:pt x="8488280" y="334130"/>
                </a:cubicBezTo>
                <a:cubicBezTo>
                  <a:pt x="8483017" y="335884"/>
                  <a:pt x="8478633" y="335007"/>
                  <a:pt x="8475124" y="331499"/>
                </a:cubicBezTo>
                <a:cubicBezTo>
                  <a:pt x="8471616" y="327991"/>
                  <a:pt x="8470741" y="325360"/>
                  <a:pt x="8472495" y="323606"/>
                </a:cubicBezTo>
                <a:cubicBezTo>
                  <a:pt x="8474248" y="321852"/>
                  <a:pt x="8478633" y="320974"/>
                  <a:pt x="8485649" y="320974"/>
                </a:cubicBezTo>
                <a:close/>
                <a:moveTo>
                  <a:pt x="2622529" y="320407"/>
                </a:moveTo>
                <a:cubicBezTo>
                  <a:pt x="2627326" y="319139"/>
                  <a:pt x="2632755" y="320269"/>
                  <a:pt x="2638820" y="323797"/>
                </a:cubicBezTo>
                <a:cubicBezTo>
                  <a:pt x="2634023" y="325065"/>
                  <a:pt x="2629228" y="326333"/>
                  <a:pt x="2624431" y="327601"/>
                </a:cubicBezTo>
                <a:close/>
                <a:moveTo>
                  <a:pt x="6174709" y="320326"/>
                </a:moveTo>
                <a:cubicBezTo>
                  <a:pt x="6177107" y="319692"/>
                  <a:pt x="6179822" y="320258"/>
                  <a:pt x="6182855" y="322022"/>
                </a:cubicBezTo>
                <a:cubicBezTo>
                  <a:pt x="6185886" y="323786"/>
                  <a:pt x="6185004" y="325302"/>
                  <a:pt x="6180208" y="326570"/>
                </a:cubicBezTo>
                <a:lnTo>
                  <a:pt x="6173014" y="328472"/>
                </a:lnTo>
                <a:cubicBezTo>
                  <a:pt x="6171746" y="323676"/>
                  <a:pt x="6172311" y="320960"/>
                  <a:pt x="6174709" y="320326"/>
                </a:cubicBezTo>
                <a:close/>
                <a:moveTo>
                  <a:pt x="1983565" y="320001"/>
                </a:moveTo>
                <a:lnTo>
                  <a:pt x="1992662" y="325293"/>
                </a:lnTo>
                <a:cubicBezTo>
                  <a:pt x="1992662" y="325293"/>
                  <a:pt x="1994178" y="326174"/>
                  <a:pt x="1997209" y="327938"/>
                </a:cubicBezTo>
                <a:cubicBezTo>
                  <a:pt x="2000241" y="329703"/>
                  <a:pt x="2001758" y="330586"/>
                  <a:pt x="2001758" y="330586"/>
                </a:cubicBezTo>
                <a:lnTo>
                  <a:pt x="1985466" y="327194"/>
                </a:lnTo>
                <a:cubicBezTo>
                  <a:pt x="1979403" y="323666"/>
                  <a:pt x="1978769" y="321269"/>
                  <a:pt x="1983565" y="320001"/>
                </a:cubicBezTo>
                <a:close/>
                <a:moveTo>
                  <a:pt x="6147628" y="319789"/>
                </a:moveTo>
                <a:lnTo>
                  <a:pt x="6149530" y="326983"/>
                </a:lnTo>
                <a:cubicBezTo>
                  <a:pt x="6146002" y="333048"/>
                  <a:pt x="6142439" y="336556"/>
                  <a:pt x="6138842" y="337507"/>
                </a:cubicBezTo>
                <a:cubicBezTo>
                  <a:pt x="6135244" y="338458"/>
                  <a:pt x="6131613" y="336851"/>
                  <a:pt x="6127946" y="332689"/>
                </a:cubicBezTo>
                <a:lnTo>
                  <a:pt x="6135141" y="330787"/>
                </a:lnTo>
                <a:cubicBezTo>
                  <a:pt x="6139936" y="329520"/>
                  <a:pt x="6142335" y="328885"/>
                  <a:pt x="6142335" y="328885"/>
                </a:cubicBezTo>
                <a:cubicBezTo>
                  <a:pt x="6141067" y="324090"/>
                  <a:pt x="6142832" y="321057"/>
                  <a:pt x="6147628" y="319789"/>
                </a:cubicBezTo>
                <a:close/>
                <a:moveTo>
                  <a:pt x="6477901" y="317140"/>
                </a:moveTo>
                <a:lnTo>
                  <a:pt x="6482610" y="322487"/>
                </a:lnTo>
                <a:lnTo>
                  <a:pt x="6485190" y="321381"/>
                </a:lnTo>
                <a:close/>
                <a:moveTo>
                  <a:pt x="5669252" y="315412"/>
                </a:moveTo>
                <a:cubicBezTo>
                  <a:pt x="5684908" y="316404"/>
                  <a:pt x="5699048" y="316514"/>
                  <a:pt x="5711672" y="315742"/>
                </a:cubicBezTo>
                <a:cubicBezTo>
                  <a:pt x="5724297" y="314971"/>
                  <a:pt x="5733642" y="316349"/>
                  <a:pt x="5739705" y="319876"/>
                </a:cubicBezTo>
                <a:lnTo>
                  <a:pt x="5725317" y="323680"/>
                </a:lnTo>
                <a:cubicBezTo>
                  <a:pt x="5715724" y="326216"/>
                  <a:pt x="5708213" y="326920"/>
                  <a:pt x="5702783" y="325790"/>
                </a:cubicBezTo>
                <a:cubicBezTo>
                  <a:pt x="5697353" y="324659"/>
                  <a:pt x="5692240" y="324729"/>
                  <a:pt x="5687444" y="325997"/>
                </a:cubicBezTo>
                <a:cubicBezTo>
                  <a:pt x="5682648" y="327264"/>
                  <a:pt x="5674819" y="326768"/>
                  <a:pt x="5663959" y="324509"/>
                </a:cubicBezTo>
                <a:cubicBezTo>
                  <a:pt x="5663959" y="324509"/>
                  <a:pt x="5661245" y="323944"/>
                  <a:pt x="5655814" y="322813"/>
                </a:cubicBezTo>
                <a:cubicBezTo>
                  <a:pt x="5650384" y="321683"/>
                  <a:pt x="5646470" y="321435"/>
                  <a:pt x="5644072" y="322069"/>
                </a:cubicBezTo>
                <a:cubicBezTo>
                  <a:pt x="5641673" y="322703"/>
                  <a:pt x="5639276" y="323337"/>
                  <a:pt x="5636877" y="323971"/>
                </a:cubicBezTo>
                <a:cubicBezTo>
                  <a:pt x="5634480" y="324605"/>
                  <a:pt x="5632647" y="322524"/>
                  <a:pt x="5631379" y="317728"/>
                </a:cubicBezTo>
                <a:lnTo>
                  <a:pt x="5638573" y="315826"/>
                </a:lnTo>
                <a:cubicBezTo>
                  <a:pt x="5638573" y="315826"/>
                  <a:pt x="5641288" y="316391"/>
                  <a:pt x="5646717" y="317521"/>
                </a:cubicBezTo>
                <a:cubicBezTo>
                  <a:pt x="5652148" y="318651"/>
                  <a:pt x="5659659" y="317948"/>
                  <a:pt x="5669252" y="315412"/>
                </a:cubicBezTo>
                <a:close/>
                <a:moveTo>
                  <a:pt x="3125134" y="314530"/>
                </a:moveTo>
                <a:cubicBezTo>
                  <a:pt x="3132962" y="315027"/>
                  <a:pt x="3142307" y="316404"/>
                  <a:pt x="3153167" y="318664"/>
                </a:cubicBezTo>
                <a:cubicBezTo>
                  <a:pt x="3170092" y="324453"/>
                  <a:pt x="3178553" y="327347"/>
                  <a:pt x="3178553" y="327347"/>
                </a:cubicBezTo>
                <a:cubicBezTo>
                  <a:pt x="3178871" y="328546"/>
                  <a:pt x="3178470" y="329454"/>
                  <a:pt x="3177350" y="330070"/>
                </a:cubicBezTo>
                <a:cubicBezTo>
                  <a:pt x="3173990" y="331921"/>
                  <a:pt x="3164165" y="331151"/>
                  <a:pt x="3147875" y="327761"/>
                </a:cubicBezTo>
                <a:cubicBezTo>
                  <a:pt x="3121358" y="324508"/>
                  <a:pt x="3105702" y="323516"/>
                  <a:pt x="3100905" y="324784"/>
                </a:cubicBezTo>
                <a:cubicBezTo>
                  <a:pt x="3096109" y="326052"/>
                  <a:pt x="3093078" y="324288"/>
                  <a:pt x="3091809" y="319491"/>
                </a:cubicBezTo>
                <a:cubicBezTo>
                  <a:pt x="3096606" y="318223"/>
                  <a:pt x="3101401" y="316956"/>
                  <a:pt x="3106197" y="315688"/>
                </a:cubicBezTo>
                <a:cubicBezTo>
                  <a:pt x="3110994" y="314419"/>
                  <a:pt x="3117306" y="314033"/>
                  <a:pt x="3125134" y="314530"/>
                </a:cubicBezTo>
                <a:close/>
                <a:moveTo>
                  <a:pt x="5615088" y="314337"/>
                </a:moveTo>
                <a:lnTo>
                  <a:pt x="5616990" y="321532"/>
                </a:lnTo>
                <a:cubicBezTo>
                  <a:pt x="5612194" y="322800"/>
                  <a:pt x="5609478" y="322235"/>
                  <a:pt x="5608844" y="319837"/>
                </a:cubicBezTo>
                <a:cubicBezTo>
                  <a:pt x="5608210" y="317438"/>
                  <a:pt x="5610292" y="315605"/>
                  <a:pt x="5615088" y="314337"/>
                </a:cubicBezTo>
                <a:close/>
                <a:moveTo>
                  <a:pt x="4745080" y="313437"/>
                </a:moveTo>
                <a:cubicBezTo>
                  <a:pt x="4745080" y="313437"/>
                  <a:pt x="4745714" y="315836"/>
                  <a:pt x="4746982" y="320632"/>
                </a:cubicBezTo>
                <a:cubicBezTo>
                  <a:pt x="4753046" y="324159"/>
                  <a:pt x="4756078" y="325924"/>
                  <a:pt x="4756078" y="325924"/>
                </a:cubicBezTo>
                <a:lnTo>
                  <a:pt x="4754176" y="318730"/>
                </a:lnTo>
                <a:cubicBezTo>
                  <a:pt x="4752908" y="313934"/>
                  <a:pt x="4749876" y="312169"/>
                  <a:pt x="4745080" y="313437"/>
                </a:cubicBezTo>
                <a:close/>
                <a:moveTo>
                  <a:pt x="5568118" y="311362"/>
                </a:moveTo>
                <a:lnTo>
                  <a:pt x="5562826" y="320457"/>
                </a:lnTo>
                <a:lnTo>
                  <a:pt x="5553731" y="315165"/>
                </a:lnTo>
                <a:cubicBezTo>
                  <a:pt x="5558526" y="313898"/>
                  <a:pt x="5560925" y="313264"/>
                  <a:pt x="5560925" y="313264"/>
                </a:cubicBezTo>
                <a:close/>
                <a:moveTo>
                  <a:pt x="5921877" y="310199"/>
                </a:moveTo>
                <a:cubicBezTo>
                  <a:pt x="5923145" y="314995"/>
                  <a:pt x="5923779" y="317394"/>
                  <a:pt x="5923779" y="317394"/>
                </a:cubicBezTo>
                <a:lnTo>
                  <a:pt x="5932875" y="322686"/>
                </a:lnTo>
                <a:lnTo>
                  <a:pt x="5951068" y="333271"/>
                </a:lnTo>
                <a:cubicBezTo>
                  <a:pt x="5951068" y="333271"/>
                  <a:pt x="5944756" y="333657"/>
                  <a:pt x="5932130" y="334428"/>
                </a:cubicBezTo>
                <a:cubicBezTo>
                  <a:pt x="5919506" y="335201"/>
                  <a:pt x="5912560" y="333188"/>
                  <a:pt x="5911292" y="328392"/>
                </a:cubicBezTo>
                <a:cubicBezTo>
                  <a:pt x="5900432" y="326132"/>
                  <a:pt x="5899798" y="323734"/>
                  <a:pt x="5909390" y="321198"/>
                </a:cubicBezTo>
                <a:cubicBezTo>
                  <a:pt x="5914187" y="319930"/>
                  <a:pt x="5918349" y="316264"/>
                  <a:pt x="5921877" y="310199"/>
                </a:cubicBezTo>
                <a:close/>
                <a:moveTo>
                  <a:pt x="5983235" y="309372"/>
                </a:moveTo>
                <a:lnTo>
                  <a:pt x="5985137" y="316567"/>
                </a:lnTo>
                <a:cubicBezTo>
                  <a:pt x="5980341" y="317835"/>
                  <a:pt x="5977942" y="318469"/>
                  <a:pt x="5977942" y="318469"/>
                </a:cubicBezTo>
                <a:close/>
                <a:moveTo>
                  <a:pt x="4936348" y="309053"/>
                </a:moveTo>
                <a:lnTo>
                  <a:pt x="4976123" y="313931"/>
                </a:lnTo>
                <a:cubicBezTo>
                  <a:pt x="4977391" y="318727"/>
                  <a:pt x="4981305" y="318976"/>
                  <a:pt x="4987865" y="314675"/>
                </a:cubicBezTo>
                <a:cubicBezTo>
                  <a:pt x="4994426" y="310374"/>
                  <a:pt x="5000421" y="308789"/>
                  <a:pt x="5005851" y="309920"/>
                </a:cubicBezTo>
                <a:cubicBezTo>
                  <a:pt x="5011281" y="311051"/>
                  <a:pt x="5020625" y="312428"/>
                  <a:pt x="5033884" y="314054"/>
                </a:cubicBezTo>
                <a:cubicBezTo>
                  <a:pt x="5047142" y="315681"/>
                  <a:pt x="5053771" y="316494"/>
                  <a:pt x="5053771" y="316494"/>
                </a:cubicBezTo>
                <a:cubicBezTo>
                  <a:pt x="5058567" y="315226"/>
                  <a:pt x="5062165" y="314275"/>
                  <a:pt x="5064562" y="313641"/>
                </a:cubicBezTo>
                <a:cubicBezTo>
                  <a:pt x="5066961" y="313007"/>
                  <a:pt x="5071192" y="314453"/>
                  <a:pt x="5077256" y="317982"/>
                </a:cubicBezTo>
                <a:cubicBezTo>
                  <a:pt x="5089384" y="325038"/>
                  <a:pt x="5093684" y="331599"/>
                  <a:pt x="5090156" y="337662"/>
                </a:cubicBezTo>
                <a:cubicBezTo>
                  <a:pt x="5080564" y="340198"/>
                  <a:pt x="5075134" y="339069"/>
                  <a:pt x="5073866" y="334272"/>
                </a:cubicBezTo>
                <a:cubicBezTo>
                  <a:pt x="5073866" y="334272"/>
                  <a:pt x="5071467" y="334907"/>
                  <a:pt x="5066672" y="336174"/>
                </a:cubicBezTo>
                <a:cubicBezTo>
                  <a:pt x="5061876" y="337442"/>
                  <a:pt x="5058843" y="335678"/>
                  <a:pt x="5057575" y="330882"/>
                </a:cubicBezTo>
                <a:cubicBezTo>
                  <a:pt x="5056307" y="326086"/>
                  <a:pt x="5045447" y="323825"/>
                  <a:pt x="5024994" y="324102"/>
                </a:cubicBezTo>
                <a:cubicBezTo>
                  <a:pt x="5010606" y="327906"/>
                  <a:pt x="4992551" y="327548"/>
                  <a:pt x="4970831" y="323027"/>
                </a:cubicBezTo>
                <a:cubicBezTo>
                  <a:pt x="4966035" y="324295"/>
                  <a:pt x="4960922" y="324365"/>
                  <a:pt x="4955491" y="323234"/>
                </a:cubicBezTo>
                <a:cubicBezTo>
                  <a:pt x="4950061" y="322104"/>
                  <a:pt x="4944948" y="322173"/>
                  <a:pt x="4940152" y="323441"/>
                </a:cubicBezTo>
                <a:lnTo>
                  <a:pt x="4884086" y="315172"/>
                </a:lnTo>
                <a:lnTo>
                  <a:pt x="4898475" y="311368"/>
                </a:lnTo>
                <a:cubicBezTo>
                  <a:pt x="4908067" y="308832"/>
                  <a:pt x="4920691" y="308061"/>
                  <a:pt x="4936348" y="309053"/>
                </a:cubicBezTo>
                <a:close/>
                <a:moveTo>
                  <a:pt x="3204478" y="308947"/>
                </a:moveTo>
                <a:lnTo>
                  <a:pt x="3212623" y="310643"/>
                </a:lnTo>
                <a:lnTo>
                  <a:pt x="3206989" y="311169"/>
                </a:lnTo>
                <a:cubicBezTo>
                  <a:pt x="3205632" y="310887"/>
                  <a:pt x="3204795" y="310146"/>
                  <a:pt x="3204478" y="308947"/>
                </a:cubicBezTo>
                <a:close/>
                <a:moveTo>
                  <a:pt x="4766663" y="307731"/>
                </a:moveTo>
                <a:cubicBezTo>
                  <a:pt x="4766663" y="307731"/>
                  <a:pt x="4764264" y="308365"/>
                  <a:pt x="4759469" y="309633"/>
                </a:cubicBezTo>
                <a:cubicBezTo>
                  <a:pt x="4760737" y="314429"/>
                  <a:pt x="4762570" y="316511"/>
                  <a:pt x="4764967" y="315877"/>
                </a:cubicBezTo>
                <a:cubicBezTo>
                  <a:pt x="4767366" y="315243"/>
                  <a:pt x="4767931" y="312527"/>
                  <a:pt x="4766663" y="307731"/>
                </a:cubicBezTo>
                <a:close/>
                <a:moveTo>
                  <a:pt x="3201965" y="306725"/>
                </a:moveTo>
                <a:lnTo>
                  <a:pt x="3204478" y="308947"/>
                </a:lnTo>
                <a:lnTo>
                  <a:pt x="3196332" y="307252"/>
                </a:lnTo>
                <a:cubicBezTo>
                  <a:pt x="3198731" y="306618"/>
                  <a:pt x="3200608" y="306442"/>
                  <a:pt x="3201965" y="306725"/>
                </a:cubicBezTo>
                <a:close/>
                <a:moveTo>
                  <a:pt x="6807113" y="305190"/>
                </a:moveTo>
                <a:lnTo>
                  <a:pt x="6802921" y="309381"/>
                </a:lnTo>
                <a:lnTo>
                  <a:pt x="6807113" y="309579"/>
                </a:lnTo>
                <a:close/>
                <a:moveTo>
                  <a:pt x="7522726" y="305189"/>
                </a:moveTo>
                <a:cubicBezTo>
                  <a:pt x="7526235" y="308697"/>
                  <a:pt x="7528865" y="311328"/>
                  <a:pt x="7530620" y="313082"/>
                </a:cubicBezTo>
                <a:cubicBezTo>
                  <a:pt x="7532374" y="314836"/>
                  <a:pt x="7533251" y="317466"/>
                  <a:pt x="7533251" y="320975"/>
                </a:cubicBezTo>
                <a:cubicBezTo>
                  <a:pt x="7533251" y="321852"/>
                  <a:pt x="7533031" y="322399"/>
                  <a:pt x="7532592" y="322620"/>
                </a:cubicBezTo>
                <a:cubicBezTo>
                  <a:pt x="7531277" y="323277"/>
                  <a:pt x="7527989" y="320975"/>
                  <a:pt x="7522727" y="315713"/>
                </a:cubicBezTo>
                <a:close/>
                <a:moveTo>
                  <a:pt x="4573493" y="304922"/>
                </a:moveTo>
                <a:cubicBezTo>
                  <a:pt x="4568697" y="306190"/>
                  <a:pt x="4569331" y="308588"/>
                  <a:pt x="4575395" y="312116"/>
                </a:cubicBezTo>
                <a:lnTo>
                  <a:pt x="4582589" y="310215"/>
                </a:lnTo>
                <a:close/>
                <a:moveTo>
                  <a:pt x="3356921" y="303281"/>
                </a:moveTo>
                <a:lnTo>
                  <a:pt x="3366017" y="308574"/>
                </a:lnTo>
                <a:lnTo>
                  <a:pt x="3373212" y="306672"/>
                </a:lnTo>
                <a:cubicBezTo>
                  <a:pt x="3371944" y="301876"/>
                  <a:pt x="3366513" y="300745"/>
                  <a:pt x="3356921" y="303281"/>
                </a:cubicBezTo>
                <a:close/>
                <a:moveTo>
                  <a:pt x="3095200" y="303202"/>
                </a:moveTo>
                <a:lnTo>
                  <a:pt x="3104295" y="308494"/>
                </a:lnTo>
                <a:cubicBezTo>
                  <a:pt x="3104295" y="308494"/>
                  <a:pt x="3101898" y="309128"/>
                  <a:pt x="3097101" y="310396"/>
                </a:cubicBezTo>
                <a:cubicBezTo>
                  <a:pt x="3097101" y="310396"/>
                  <a:pt x="3096784" y="309197"/>
                  <a:pt x="3096150" y="306798"/>
                </a:cubicBezTo>
                <a:cubicBezTo>
                  <a:pt x="3095516" y="304401"/>
                  <a:pt x="3095200" y="303202"/>
                  <a:pt x="3095200" y="303202"/>
                </a:cubicBezTo>
                <a:close/>
                <a:moveTo>
                  <a:pt x="2721553" y="301923"/>
                </a:moveTo>
                <a:cubicBezTo>
                  <a:pt x="2723951" y="301290"/>
                  <a:pt x="2725785" y="303371"/>
                  <a:pt x="2727053" y="308167"/>
                </a:cubicBezTo>
                <a:cubicBezTo>
                  <a:pt x="2722256" y="309435"/>
                  <a:pt x="2719541" y="308871"/>
                  <a:pt x="2718907" y="306472"/>
                </a:cubicBezTo>
                <a:cubicBezTo>
                  <a:pt x="2718273" y="304073"/>
                  <a:pt x="2719156" y="302557"/>
                  <a:pt x="2721553" y="301923"/>
                </a:cubicBezTo>
                <a:close/>
                <a:moveTo>
                  <a:pt x="7285943" y="299927"/>
                </a:moveTo>
                <a:cubicBezTo>
                  <a:pt x="7282435" y="296419"/>
                  <a:pt x="7278928" y="296420"/>
                  <a:pt x="7275420" y="299928"/>
                </a:cubicBezTo>
                <a:cubicBezTo>
                  <a:pt x="7275420" y="299928"/>
                  <a:pt x="7273665" y="301682"/>
                  <a:pt x="7270157" y="305190"/>
                </a:cubicBezTo>
                <a:cubicBezTo>
                  <a:pt x="7266649" y="308698"/>
                  <a:pt x="7263142" y="310451"/>
                  <a:pt x="7259633" y="310451"/>
                </a:cubicBezTo>
                <a:cubicBezTo>
                  <a:pt x="7256126" y="310451"/>
                  <a:pt x="7250864" y="312205"/>
                  <a:pt x="7243848" y="315714"/>
                </a:cubicBezTo>
                <a:cubicBezTo>
                  <a:pt x="7236831" y="319221"/>
                  <a:pt x="7231571" y="322729"/>
                  <a:pt x="7228062" y="326237"/>
                </a:cubicBezTo>
                <a:lnTo>
                  <a:pt x="7212277" y="331499"/>
                </a:lnTo>
                <a:cubicBezTo>
                  <a:pt x="7208769" y="335007"/>
                  <a:pt x="7207016" y="336760"/>
                  <a:pt x="7207016" y="336760"/>
                </a:cubicBezTo>
                <a:lnTo>
                  <a:pt x="7259633" y="326237"/>
                </a:lnTo>
                <a:cubicBezTo>
                  <a:pt x="7263141" y="322729"/>
                  <a:pt x="7268403" y="320975"/>
                  <a:pt x="7275419" y="320975"/>
                </a:cubicBezTo>
                <a:cubicBezTo>
                  <a:pt x="7278927" y="320975"/>
                  <a:pt x="7281777" y="320317"/>
                  <a:pt x="7283970" y="319002"/>
                </a:cubicBezTo>
                <a:cubicBezTo>
                  <a:pt x="7286162" y="317686"/>
                  <a:pt x="7287696" y="315712"/>
                  <a:pt x="7288574" y="313082"/>
                </a:cubicBezTo>
                <a:cubicBezTo>
                  <a:pt x="7290328" y="307820"/>
                  <a:pt x="7289450" y="303435"/>
                  <a:pt x="7285943" y="299927"/>
                </a:cubicBezTo>
                <a:close/>
                <a:moveTo>
                  <a:pt x="5520305" y="299371"/>
                </a:moveTo>
                <a:lnTo>
                  <a:pt x="5519247" y="301190"/>
                </a:lnTo>
                <a:lnTo>
                  <a:pt x="5518800" y="299497"/>
                </a:lnTo>
                <a:close/>
                <a:moveTo>
                  <a:pt x="2847866" y="299318"/>
                </a:moveTo>
                <a:cubicBezTo>
                  <a:pt x="2852662" y="298050"/>
                  <a:pt x="2858092" y="299180"/>
                  <a:pt x="2864157" y="302707"/>
                </a:cubicBezTo>
                <a:lnTo>
                  <a:pt x="2833477" y="303122"/>
                </a:lnTo>
                <a:cubicBezTo>
                  <a:pt x="2838275" y="301853"/>
                  <a:pt x="2843070" y="300586"/>
                  <a:pt x="2847866" y="299318"/>
                </a:cubicBezTo>
                <a:close/>
                <a:moveTo>
                  <a:pt x="5557120" y="298875"/>
                </a:moveTo>
                <a:cubicBezTo>
                  <a:pt x="5557120" y="298875"/>
                  <a:pt x="5556239" y="300391"/>
                  <a:pt x="5554474" y="303423"/>
                </a:cubicBezTo>
                <a:cubicBezTo>
                  <a:pt x="5552710" y="306455"/>
                  <a:pt x="5551829" y="307971"/>
                  <a:pt x="5551829" y="307971"/>
                </a:cubicBezTo>
                <a:lnTo>
                  <a:pt x="5544634" y="309873"/>
                </a:lnTo>
                <a:cubicBezTo>
                  <a:pt x="5543366" y="305077"/>
                  <a:pt x="5545130" y="302045"/>
                  <a:pt x="5549927" y="300777"/>
                </a:cubicBezTo>
                <a:cubicBezTo>
                  <a:pt x="5554722" y="299509"/>
                  <a:pt x="5557120" y="298875"/>
                  <a:pt x="5557120" y="298875"/>
                </a:cubicBezTo>
                <a:close/>
                <a:moveTo>
                  <a:pt x="3232303" y="297742"/>
                </a:moveTo>
                <a:cubicBezTo>
                  <a:pt x="3227507" y="299010"/>
                  <a:pt x="3225426" y="300843"/>
                  <a:pt x="3226060" y="303241"/>
                </a:cubicBezTo>
                <a:cubicBezTo>
                  <a:pt x="3226695" y="305640"/>
                  <a:pt x="3229409" y="306205"/>
                  <a:pt x="3234205" y="304937"/>
                </a:cubicBezTo>
                <a:cubicBezTo>
                  <a:pt x="3232937" y="300141"/>
                  <a:pt x="3232303" y="297742"/>
                  <a:pt x="3232303" y="297742"/>
                </a:cubicBezTo>
                <a:close/>
                <a:moveTo>
                  <a:pt x="8067330" y="297296"/>
                </a:moveTo>
                <a:cubicBezTo>
                  <a:pt x="8069084" y="295542"/>
                  <a:pt x="8071716" y="296420"/>
                  <a:pt x="8075224" y="299928"/>
                </a:cubicBezTo>
                <a:cubicBezTo>
                  <a:pt x="8071716" y="303435"/>
                  <a:pt x="8069962" y="305189"/>
                  <a:pt x="8069962" y="305189"/>
                </a:cubicBezTo>
                <a:cubicBezTo>
                  <a:pt x="8066454" y="301682"/>
                  <a:pt x="8065577" y="299050"/>
                  <a:pt x="8067330" y="297296"/>
                </a:cubicBezTo>
                <a:close/>
                <a:moveTo>
                  <a:pt x="2515692" y="294773"/>
                </a:moveTo>
                <a:lnTo>
                  <a:pt x="2526690" y="307259"/>
                </a:lnTo>
                <a:cubicBezTo>
                  <a:pt x="2520624" y="303732"/>
                  <a:pt x="2510081" y="302670"/>
                  <a:pt x="2495059" y="304077"/>
                </a:cubicBezTo>
                <a:cubicBezTo>
                  <a:pt x="2480038" y="305482"/>
                  <a:pt x="2472526" y="306185"/>
                  <a:pt x="2472526" y="306185"/>
                </a:cubicBezTo>
                <a:close/>
                <a:moveTo>
                  <a:pt x="4470458" y="293677"/>
                </a:moveTo>
                <a:lnTo>
                  <a:pt x="4479554" y="298969"/>
                </a:lnTo>
                <a:cubicBezTo>
                  <a:pt x="4480188" y="301367"/>
                  <a:pt x="4479606" y="302804"/>
                  <a:pt x="4477808" y="303279"/>
                </a:cubicBezTo>
                <a:cubicBezTo>
                  <a:pt x="4476009" y="303755"/>
                  <a:pt x="4472994" y="303269"/>
                  <a:pt x="4468763" y="301822"/>
                </a:cubicBezTo>
                <a:cubicBezTo>
                  <a:pt x="4460301" y="298928"/>
                  <a:pt x="4456070" y="297481"/>
                  <a:pt x="4456070" y="297481"/>
                </a:cubicBezTo>
                <a:close/>
                <a:moveTo>
                  <a:pt x="2999359" y="290055"/>
                </a:moveTo>
                <a:cubicBezTo>
                  <a:pt x="2997595" y="293086"/>
                  <a:pt x="2995513" y="294919"/>
                  <a:pt x="2993116" y="295553"/>
                </a:cubicBezTo>
                <a:cubicBezTo>
                  <a:pt x="2990718" y="296187"/>
                  <a:pt x="2988002" y="295622"/>
                  <a:pt x="2984970" y="293859"/>
                </a:cubicBezTo>
                <a:lnTo>
                  <a:pt x="2992165" y="291957"/>
                </a:lnTo>
                <a:close/>
                <a:moveTo>
                  <a:pt x="3968597" y="287811"/>
                </a:moveTo>
                <a:lnTo>
                  <a:pt x="3961403" y="289713"/>
                </a:lnTo>
                <a:cubicBezTo>
                  <a:pt x="3967467" y="293241"/>
                  <a:pt x="3970499" y="295005"/>
                  <a:pt x="3970499" y="295005"/>
                </a:cubicBezTo>
                <a:cubicBezTo>
                  <a:pt x="3970499" y="295005"/>
                  <a:pt x="3972896" y="294371"/>
                  <a:pt x="3977694" y="293103"/>
                </a:cubicBezTo>
                <a:close/>
                <a:moveTo>
                  <a:pt x="3037232" y="287739"/>
                </a:moveTo>
                <a:cubicBezTo>
                  <a:pt x="3038500" y="292535"/>
                  <a:pt x="3039134" y="294932"/>
                  <a:pt x="3039134" y="294932"/>
                </a:cubicBezTo>
                <a:cubicBezTo>
                  <a:pt x="3034337" y="296201"/>
                  <a:pt x="3031623" y="295636"/>
                  <a:pt x="3030989" y="293238"/>
                </a:cubicBezTo>
                <a:cubicBezTo>
                  <a:pt x="3030355" y="290839"/>
                  <a:pt x="3032435" y="289007"/>
                  <a:pt x="3037232" y="287739"/>
                </a:cubicBezTo>
                <a:close/>
                <a:moveTo>
                  <a:pt x="4730278" y="286563"/>
                </a:moveTo>
                <a:lnTo>
                  <a:pt x="4723084" y="288465"/>
                </a:lnTo>
                <a:cubicBezTo>
                  <a:pt x="4724351" y="293260"/>
                  <a:pt x="4726184" y="295342"/>
                  <a:pt x="4728583" y="294708"/>
                </a:cubicBezTo>
                <a:cubicBezTo>
                  <a:pt x="4730981" y="294074"/>
                  <a:pt x="4734578" y="293123"/>
                  <a:pt x="4739374" y="291855"/>
                </a:cubicBezTo>
                <a:close/>
                <a:moveTo>
                  <a:pt x="4945030" y="283666"/>
                </a:moveTo>
                <a:cubicBezTo>
                  <a:pt x="4951095" y="287194"/>
                  <a:pt x="4951729" y="289592"/>
                  <a:pt x="4946932" y="290860"/>
                </a:cubicBezTo>
                <a:cubicBezTo>
                  <a:pt x="4942136" y="292128"/>
                  <a:pt x="4942770" y="294526"/>
                  <a:pt x="4948834" y="298054"/>
                </a:cubicBezTo>
                <a:lnTo>
                  <a:pt x="4941640" y="299956"/>
                </a:lnTo>
                <a:lnTo>
                  <a:pt x="4939738" y="292762"/>
                </a:lnTo>
                <a:cubicBezTo>
                  <a:pt x="4939738" y="292762"/>
                  <a:pt x="4939104" y="290364"/>
                  <a:pt x="4937836" y="285568"/>
                </a:cubicBezTo>
                <a:close/>
                <a:moveTo>
                  <a:pt x="5676032" y="282832"/>
                </a:moveTo>
                <a:lnTo>
                  <a:pt x="5661644" y="286635"/>
                </a:lnTo>
                <a:cubicBezTo>
                  <a:pt x="5662912" y="291431"/>
                  <a:pt x="5666260" y="294394"/>
                  <a:pt x="5671691" y="295525"/>
                </a:cubicBezTo>
                <a:cubicBezTo>
                  <a:pt x="5674405" y="296090"/>
                  <a:pt x="5676284" y="295914"/>
                  <a:pt x="5677324" y="294997"/>
                </a:cubicBezTo>
                <a:cubicBezTo>
                  <a:pt x="5678364" y="294081"/>
                  <a:pt x="5678567" y="292423"/>
                  <a:pt x="5677934" y="290025"/>
                </a:cubicBezTo>
                <a:cubicBezTo>
                  <a:pt x="5681462" y="283961"/>
                  <a:pt x="5680828" y="281564"/>
                  <a:pt x="5676032" y="282832"/>
                </a:cubicBezTo>
                <a:close/>
                <a:moveTo>
                  <a:pt x="3143657" y="282693"/>
                </a:moveTo>
                <a:lnTo>
                  <a:pt x="3159948" y="286084"/>
                </a:lnTo>
                <a:lnTo>
                  <a:pt x="3152753" y="287986"/>
                </a:lnTo>
                <a:lnTo>
                  <a:pt x="3145559" y="289888"/>
                </a:lnTo>
                <a:cubicBezTo>
                  <a:pt x="3146827" y="294683"/>
                  <a:pt x="3146261" y="297399"/>
                  <a:pt x="3143864" y="298033"/>
                </a:cubicBezTo>
                <a:cubicBezTo>
                  <a:pt x="3141466" y="298667"/>
                  <a:pt x="3138433" y="296902"/>
                  <a:pt x="3134768" y="292741"/>
                </a:cubicBezTo>
                <a:cubicBezTo>
                  <a:pt x="3131102" y="288578"/>
                  <a:pt x="3134065" y="285229"/>
                  <a:pt x="3143657" y="282693"/>
                </a:cubicBezTo>
                <a:close/>
                <a:moveTo>
                  <a:pt x="3589452" y="280290"/>
                </a:moveTo>
                <a:lnTo>
                  <a:pt x="3582258" y="282192"/>
                </a:lnTo>
                <a:cubicBezTo>
                  <a:pt x="3572665" y="284728"/>
                  <a:pt x="3567869" y="285996"/>
                  <a:pt x="3567869" y="285996"/>
                </a:cubicBezTo>
                <a:cubicBezTo>
                  <a:pt x="3567869" y="285996"/>
                  <a:pt x="3570901" y="287761"/>
                  <a:pt x="3576965" y="291289"/>
                </a:cubicBezTo>
                <a:cubicBezTo>
                  <a:pt x="3576965" y="291289"/>
                  <a:pt x="3578165" y="290972"/>
                  <a:pt x="3580563" y="290338"/>
                </a:cubicBezTo>
                <a:cubicBezTo>
                  <a:pt x="3582960" y="289704"/>
                  <a:pt x="3585923" y="286354"/>
                  <a:pt x="3589452" y="280290"/>
                </a:cubicBezTo>
                <a:close/>
                <a:moveTo>
                  <a:pt x="6213863" y="279187"/>
                </a:moveTo>
                <a:cubicBezTo>
                  <a:pt x="6209068" y="280455"/>
                  <a:pt x="6204272" y="281723"/>
                  <a:pt x="6199475" y="282991"/>
                </a:cubicBezTo>
                <a:lnTo>
                  <a:pt x="6215765" y="286381"/>
                </a:lnTo>
                <a:cubicBezTo>
                  <a:pt x="6220562" y="285113"/>
                  <a:pt x="6222643" y="283280"/>
                  <a:pt x="6222009" y="280882"/>
                </a:cubicBezTo>
                <a:cubicBezTo>
                  <a:pt x="6221375" y="278484"/>
                  <a:pt x="6218660" y="277919"/>
                  <a:pt x="6213863" y="279187"/>
                </a:cubicBezTo>
                <a:close/>
                <a:moveTo>
                  <a:pt x="3273567" y="279136"/>
                </a:moveTo>
                <a:lnTo>
                  <a:pt x="3248594" y="301133"/>
                </a:lnTo>
                <a:lnTo>
                  <a:pt x="3243302" y="310229"/>
                </a:lnTo>
                <a:lnTo>
                  <a:pt x="3259592" y="313618"/>
                </a:lnTo>
                <a:lnTo>
                  <a:pt x="3266786" y="311716"/>
                </a:lnTo>
                <a:lnTo>
                  <a:pt x="3261495" y="320813"/>
                </a:lnTo>
                <a:lnTo>
                  <a:pt x="3252398" y="315521"/>
                </a:lnTo>
                <a:cubicBezTo>
                  <a:pt x="3241539" y="313261"/>
                  <a:pt x="3233710" y="312765"/>
                  <a:pt x="3228913" y="314033"/>
                </a:cubicBezTo>
                <a:lnTo>
                  <a:pt x="3212623" y="310643"/>
                </a:lnTo>
                <a:cubicBezTo>
                  <a:pt x="3212623" y="310643"/>
                  <a:pt x="3211989" y="308244"/>
                  <a:pt x="3210720" y="303448"/>
                </a:cubicBezTo>
                <a:cubicBezTo>
                  <a:pt x="3209453" y="298652"/>
                  <a:pt x="3208819" y="296254"/>
                  <a:pt x="3208819" y="296254"/>
                </a:cubicBezTo>
                <a:cubicBezTo>
                  <a:pt x="3208819" y="296254"/>
                  <a:pt x="3206421" y="296888"/>
                  <a:pt x="3201625" y="298156"/>
                </a:cubicBezTo>
                <a:lnTo>
                  <a:pt x="3192528" y="292864"/>
                </a:lnTo>
                <a:lnTo>
                  <a:pt x="3176238" y="289473"/>
                </a:lnTo>
                <a:lnTo>
                  <a:pt x="3161850" y="293278"/>
                </a:lnTo>
                <a:lnTo>
                  <a:pt x="3174337" y="282280"/>
                </a:lnTo>
                <a:cubicBezTo>
                  <a:pt x="3185196" y="284539"/>
                  <a:pt x="3193024" y="285036"/>
                  <a:pt x="3197821" y="283768"/>
                </a:cubicBezTo>
                <a:cubicBezTo>
                  <a:pt x="3197821" y="283768"/>
                  <a:pt x="3198455" y="286166"/>
                  <a:pt x="3199723" y="290961"/>
                </a:cubicBezTo>
                <a:lnTo>
                  <a:pt x="3206917" y="289060"/>
                </a:lnTo>
                <a:cubicBezTo>
                  <a:pt x="3205649" y="284264"/>
                  <a:pt x="3210128" y="281796"/>
                  <a:pt x="3220354" y="281659"/>
                </a:cubicBezTo>
                <a:cubicBezTo>
                  <a:pt x="3230580" y="281521"/>
                  <a:pt x="3237209" y="282333"/>
                  <a:pt x="3240241" y="284098"/>
                </a:cubicBezTo>
                <a:cubicBezTo>
                  <a:pt x="3243274" y="285862"/>
                  <a:pt x="3249587" y="285476"/>
                  <a:pt x="3259179" y="282940"/>
                </a:cubicBezTo>
                <a:cubicBezTo>
                  <a:pt x="3268771" y="280404"/>
                  <a:pt x="3273567" y="279136"/>
                  <a:pt x="3273567" y="279136"/>
                </a:cubicBezTo>
                <a:close/>
                <a:moveTo>
                  <a:pt x="5020777" y="279034"/>
                </a:moveTo>
                <a:cubicBezTo>
                  <a:pt x="5020777" y="279034"/>
                  <a:pt x="5021411" y="281433"/>
                  <a:pt x="5022679" y="286229"/>
                </a:cubicBezTo>
                <a:cubicBezTo>
                  <a:pt x="5023947" y="291024"/>
                  <a:pt x="5026978" y="292789"/>
                  <a:pt x="5031774" y="291521"/>
                </a:cubicBezTo>
                <a:cubicBezTo>
                  <a:pt x="5035303" y="285457"/>
                  <a:pt x="5034669" y="283059"/>
                  <a:pt x="5029873" y="284327"/>
                </a:cubicBezTo>
                <a:lnTo>
                  <a:pt x="5044261" y="280523"/>
                </a:lnTo>
                <a:cubicBezTo>
                  <a:pt x="5045529" y="285318"/>
                  <a:pt x="5049761" y="286766"/>
                  <a:pt x="5056954" y="284864"/>
                </a:cubicBezTo>
                <a:cubicBezTo>
                  <a:pt x="5064149" y="282962"/>
                  <a:pt x="5068063" y="283210"/>
                  <a:pt x="5068697" y="285608"/>
                </a:cubicBezTo>
                <a:cubicBezTo>
                  <a:pt x="5069331" y="288006"/>
                  <a:pt x="5072046" y="288571"/>
                  <a:pt x="5076842" y="287303"/>
                </a:cubicBezTo>
                <a:lnTo>
                  <a:pt x="5093133" y="290693"/>
                </a:lnTo>
                <a:lnTo>
                  <a:pt x="5107521" y="286889"/>
                </a:lnTo>
                <a:cubicBezTo>
                  <a:pt x="5107521" y="286889"/>
                  <a:pt x="5111118" y="285938"/>
                  <a:pt x="5118312" y="284036"/>
                </a:cubicBezTo>
                <a:cubicBezTo>
                  <a:pt x="5125507" y="282134"/>
                  <a:pt x="5133018" y="281431"/>
                  <a:pt x="5140846" y="281928"/>
                </a:cubicBezTo>
                <a:cubicBezTo>
                  <a:pt x="5148674" y="282423"/>
                  <a:pt x="5152906" y="283870"/>
                  <a:pt x="5153540" y="286269"/>
                </a:cubicBezTo>
                <a:cubicBezTo>
                  <a:pt x="5154174" y="288667"/>
                  <a:pt x="5158087" y="288915"/>
                  <a:pt x="5165282" y="287013"/>
                </a:cubicBezTo>
                <a:cubicBezTo>
                  <a:pt x="5172476" y="285111"/>
                  <a:pt x="5184218" y="285854"/>
                  <a:pt x="5200509" y="289245"/>
                </a:cubicBezTo>
                <a:cubicBezTo>
                  <a:pt x="5216799" y="292635"/>
                  <a:pt x="5230940" y="292745"/>
                  <a:pt x="5242930" y="289575"/>
                </a:cubicBezTo>
                <a:cubicBezTo>
                  <a:pt x="5254920" y="286405"/>
                  <a:pt x="5261549" y="287219"/>
                  <a:pt x="5262817" y="292014"/>
                </a:cubicBezTo>
                <a:cubicBezTo>
                  <a:pt x="5262817" y="292014"/>
                  <a:pt x="5265216" y="291380"/>
                  <a:pt x="5270012" y="290112"/>
                </a:cubicBezTo>
                <a:cubicBezTo>
                  <a:pt x="5274808" y="288844"/>
                  <a:pt x="5277206" y="288210"/>
                  <a:pt x="5277206" y="288210"/>
                </a:cubicBezTo>
                <a:cubicBezTo>
                  <a:pt x="5286798" y="285674"/>
                  <a:pt x="5294627" y="286171"/>
                  <a:pt x="5300691" y="289699"/>
                </a:cubicBezTo>
                <a:cubicBezTo>
                  <a:pt x="5305487" y="288431"/>
                  <a:pt x="5310601" y="288362"/>
                  <a:pt x="5316030" y="289491"/>
                </a:cubicBezTo>
                <a:cubicBezTo>
                  <a:pt x="5321460" y="290622"/>
                  <a:pt x="5326573" y="290553"/>
                  <a:pt x="5331370" y="289285"/>
                </a:cubicBezTo>
                <a:cubicBezTo>
                  <a:pt x="5336166" y="288017"/>
                  <a:pt x="5342478" y="287631"/>
                  <a:pt x="5350307" y="288127"/>
                </a:cubicBezTo>
                <a:cubicBezTo>
                  <a:pt x="5358134" y="288623"/>
                  <a:pt x="5365080" y="290635"/>
                  <a:pt x="5371145" y="294163"/>
                </a:cubicBezTo>
                <a:cubicBezTo>
                  <a:pt x="5382005" y="296424"/>
                  <a:pt x="5393430" y="295968"/>
                  <a:pt x="5405420" y="292798"/>
                </a:cubicBezTo>
                <a:cubicBezTo>
                  <a:pt x="5417411" y="289628"/>
                  <a:pt x="5423406" y="288043"/>
                  <a:pt x="5423406" y="288043"/>
                </a:cubicBezTo>
                <a:cubicBezTo>
                  <a:pt x="5429471" y="291571"/>
                  <a:pt x="5432502" y="293336"/>
                  <a:pt x="5432502" y="293336"/>
                </a:cubicBezTo>
                <a:cubicBezTo>
                  <a:pt x="5437299" y="292068"/>
                  <a:pt x="5439697" y="291434"/>
                  <a:pt x="5439697" y="291434"/>
                </a:cubicBezTo>
                <a:cubicBezTo>
                  <a:pt x="5439697" y="291434"/>
                  <a:pt x="5442095" y="290800"/>
                  <a:pt x="5446891" y="289532"/>
                </a:cubicBezTo>
                <a:cubicBezTo>
                  <a:pt x="5451687" y="288264"/>
                  <a:pt x="5455602" y="288512"/>
                  <a:pt x="5458633" y="290275"/>
                </a:cubicBezTo>
                <a:cubicBezTo>
                  <a:pt x="5461666" y="292040"/>
                  <a:pt x="5464697" y="293804"/>
                  <a:pt x="5467730" y="295568"/>
                </a:cubicBezTo>
                <a:cubicBezTo>
                  <a:pt x="5470761" y="297332"/>
                  <a:pt x="5474676" y="297581"/>
                  <a:pt x="5479472" y="296313"/>
                </a:cubicBezTo>
                <a:lnTo>
                  <a:pt x="5491959" y="285314"/>
                </a:lnTo>
                <a:cubicBezTo>
                  <a:pt x="5502819" y="287574"/>
                  <a:pt x="5510647" y="288071"/>
                  <a:pt x="5515443" y="286803"/>
                </a:cubicBezTo>
                <a:lnTo>
                  <a:pt x="5518800" y="299497"/>
                </a:lnTo>
                <a:lnTo>
                  <a:pt x="5507505" y="300447"/>
                </a:lnTo>
                <a:cubicBezTo>
                  <a:pt x="5494881" y="301218"/>
                  <a:pt x="5487369" y="301921"/>
                  <a:pt x="5484972" y="302555"/>
                </a:cubicBezTo>
                <a:cubicBezTo>
                  <a:pt x="5482573" y="303189"/>
                  <a:pt x="5478659" y="302942"/>
                  <a:pt x="5473228" y="301811"/>
                </a:cubicBezTo>
                <a:cubicBezTo>
                  <a:pt x="5467799" y="300681"/>
                  <a:pt x="5460287" y="301385"/>
                  <a:pt x="5450695" y="303921"/>
                </a:cubicBezTo>
                <a:cubicBezTo>
                  <a:pt x="5420651" y="306732"/>
                  <a:pt x="5392369" y="306512"/>
                  <a:pt x="5365853" y="303259"/>
                </a:cubicBezTo>
                <a:lnTo>
                  <a:pt x="5327980" y="305575"/>
                </a:lnTo>
                <a:lnTo>
                  <a:pt x="5282912" y="309793"/>
                </a:lnTo>
                <a:lnTo>
                  <a:pt x="5275718" y="311695"/>
                </a:lnTo>
                <a:cubicBezTo>
                  <a:pt x="5270922" y="312963"/>
                  <a:pt x="5267889" y="311199"/>
                  <a:pt x="5266621" y="306403"/>
                </a:cubicBezTo>
                <a:cubicBezTo>
                  <a:pt x="5249697" y="300614"/>
                  <a:pt x="5222051" y="302792"/>
                  <a:pt x="5183681" y="312936"/>
                </a:cubicBezTo>
                <a:lnTo>
                  <a:pt x="5145808" y="315252"/>
                </a:lnTo>
                <a:cubicBezTo>
                  <a:pt x="5107163" y="304944"/>
                  <a:pt x="5086076" y="302822"/>
                  <a:pt x="5082549" y="308886"/>
                </a:cubicBezTo>
                <a:lnTo>
                  <a:pt x="5057162" y="300203"/>
                </a:lnTo>
                <a:cubicBezTo>
                  <a:pt x="5055894" y="295407"/>
                  <a:pt x="5050464" y="294276"/>
                  <a:pt x="5040871" y="296813"/>
                </a:cubicBezTo>
                <a:cubicBezTo>
                  <a:pt x="5031279" y="299349"/>
                  <a:pt x="5023767" y="300052"/>
                  <a:pt x="5018337" y="298922"/>
                </a:cubicBezTo>
                <a:cubicBezTo>
                  <a:pt x="5012908" y="297791"/>
                  <a:pt x="5006595" y="298178"/>
                  <a:pt x="4999401" y="300080"/>
                </a:cubicBezTo>
                <a:cubicBezTo>
                  <a:pt x="4992207" y="301982"/>
                  <a:pt x="4988293" y="301734"/>
                  <a:pt x="4987658" y="299335"/>
                </a:cubicBezTo>
                <a:cubicBezTo>
                  <a:pt x="4987025" y="296938"/>
                  <a:pt x="4984309" y="296373"/>
                  <a:pt x="4979513" y="297641"/>
                </a:cubicBezTo>
                <a:cubicBezTo>
                  <a:pt x="4960329" y="302713"/>
                  <a:pt x="4954265" y="299185"/>
                  <a:pt x="4961321" y="287056"/>
                </a:cubicBezTo>
                <a:lnTo>
                  <a:pt x="4975709" y="283252"/>
                </a:lnTo>
                <a:cubicBezTo>
                  <a:pt x="4976977" y="288049"/>
                  <a:pt x="4981773" y="286781"/>
                  <a:pt x="4990097" y="279448"/>
                </a:cubicBezTo>
                <a:cubicBezTo>
                  <a:pt x="4990097" y="279448"/>
                  <a:pt x="4991613" y="280330"/>
                  <a:pt x="4994646" y="282095"/>
                </a:cubicBezTo>
                <a:cubicBezTo>
                  <a:pt x="4997678" y="283858"/>
                  <a:pt x="5000393" y="284423"/>
                  <a:pt x="5002791" y="283789"/>
                </a:cubicBezTo>
                <a:cubicBezTo>
                  <a:pt x="5005189" y="283155"/>
                  <a:pt x="5007587" y="282521"/>
                  <a:pt x="5009985" y="281887"/>
                </a:cubicBezTo>
                <a:cubicBezTo>
                  <a:pt x="5012383" y="281253"/>
                  <a:pt x="5015980" y="280302"/>
                  <a:pt x="5020777" y="279034"/>
                </a:cubicBezTo>
                <a:close/>
                <a:moveTo>
                  <a:pt x="3056065" y="278912"/>
                </a:moveTo>
                <a:cubicBezTo>
                  <a:pt x="3057264" y="278595"/>
                  <a:pt x="3058180" y="279635"/>
                  <a:pt x="3058814" y="282033"/>
                </a:cubicBezTo>
                <a:cubicBezTo>
                  <a:pt x="3060082" y="286829"/>
                  <a:pt x="3059517" y="289543"/>
                  <a:pt x="3057120" y="290177"/>
                </a:cubicBezTo>
                <a:cubicBezTo>
                  <a:pt x="3054722" y="290811"/>
                  <a:pt x="3052322" y="291446"/>
                  <a:pt x="3049925" y="292080"/>
                </a:cubicBezTo>
                <a:cubicBezTo>
                  <a:pt x="3047527" y="292713"/>
                  <a:pt x="3048092" y="289999"/>
                  <a:pt x="3051620" y="283935"/>
                </a:cubicBezTo>
                <a:cubicBezTo>
                  <a:pt x="3053384" y="280903"/>
                  <a:pt x="3054866" y="279228"/>
                  <a:pt x="3056065" y="278912"/>
                </a:cubicBezTo>
                <a:close/>
                <a:moveTo>
                  <a:pt x="5435893" y="277045"/>
                </a:moveTo>
                <a:lnTo>
                  <a:pt x="5459377" y="278533"/>
                </a:lnTo>
                <a:cubicBezTo>
                  <a:pt x="5454581" y="279801"/>
                  <a:pt x="5452184" y="280435"/>
                  <a:pt x="5452184" y="280435"/>
                </a:cubicBezTo>
                <a:close/>
                <a:moveTo>
                  <a:pt x="4304163" y="276065"/>
                </a:moveTo>
                <a:lnTo>
                  <a:pt x="4296969" y="277967"/>
                </a:lnTo>
                <a:cubicBezTo>
                  <a:pt x="4303034" y="281495"/>
                  <a:pt x="4306065" y="283259"/>
                  <a:pt x="4306065" y="283259"/>
                </a:cubicBezTo>
                <a:close/>
                <a:moveTo>
                  <a:pt x="3111076" y="275913"/>
                </a:moveTo>
                <a:cubicBezTo>
                  <a:pt x="3111076" y="275913"/>
                  <a:pt x="3111392" y="277111"/>
                  <a:pt x="3112027" y="279510"/>
                </a:cubicBezTo>
                <a:cubicBezTo>
                  <a:pt x="3112661" y="281908"/>
                  <a:pt x="3115376" y="282473"/>
                  <a:pt x="3120173" y="281205"/>
                </a:cubicBezTo>
                <a:lnTo>
                  <a:pt x="3122075" y="288399"/>
                </a:lnTo>
                <a:cubicBezTo>
                  <a:pt x="3122075" y="288399"/>
                  <a:pt x="3111848" y="288537"/>
                  <a:pt x="3091395" y="288813"/>
                </a:cubicBezTo>
                <a:lnTo>
                  <a:pt x="3060716" y="289227"/>
                </a:lnTo>
                <a:lnTo>
                  <a:pt x="3082299" y="283520"/>
                </a:lnTo>
                <a:cubicBezTo>
                  <a:pt x="3087096" y="282252"/>
                  <a:pt x="3091891" y="280985"/>
                  <a:pt x="3096687" y="279717"/>
                </a:cubicBezTo>
                <a:cubicBezTo>
                  <a:pt x="3101484" y="278448"/>
                  <a:pt x="3106280" y="277180"/>
                  <a:pt x="3111076" y="275913"/>
                </a:cubicBezTo>
                <a:close/>
                <a:moveTo>
                  <a:pt x="4919644" y="274984"/>
                </a:moveTo>
                <a:lnTo>
                  <a:pt x="4928740" y="280276"/>
                </a:lnTo>
                <a:lnTo>
                  <a:pt x="4921546" y="282178"/>
                </a:lnTo>
                <a:cubicBezTo>
                  <a:pt x="4921546" y="282178"/>
                  <a:pt x="4920347" y="282495"/>
                  <a:pt x="4917949" y="283129"/>
                </a:cubicBezTo>
                <a:cubicBezTo>
                  <a:pt x="4915550" y="283763"/>
                  <a:pt x="4913717" y="281681"/>
                  <a:pt x="4912449" y="276886"/>
                </a:cubicBezTo>
                <a:close/>
                <a:moveTo>
                  <a:pt x="5535124" y="273902"/>
                </a:moveTo>
                <a:cubicBezTo>
                  <a:pt x="5539920" y="272634"/>
                  <a:pt x="5542070" y="275914"/>
                  <a:pt x="5541574" y="283742"/>
                </a:cubicBezTo>
                <a:cubicBezTo>
                  <a:pt x="5541078" y="291571"/>
                  <a:pt x="5540830" y="295484"/>
                  <a:pt x="5540830" y="295484"/>
                </a:cubicBezTo>
                <a:cubicBezTo>
                  <a:pt x="5540830" y="295484"/>
                  <a:pt x="5538431" y="296118"/>
                  <a:pt x="5533636" y="297386"/>
                </a:cubicBezTo>
                <a:cubicBezTo>
                  <a:pt x="5531237" y="298020"/>
                  <a:pt x="5527860" y="298592"/>
                  <a:pt x="5523506" y="299102"/>
                </a:cubicBezTo>
                <a:lnTo>
                  <a:pt x="5520305" y="299371"/>
                </a:lnTo>
                <a:lnTo>
                  <a:pt x="5524539" y="292094"/>
                </a:lnTo>
                <a:cubicBezTo>
                  <a:pt x="5528067" y="286030"/>
                  <a:pt x="5527433" y="283633"/>
                  <a:pt x="5522637" y="284901"/>
                </a:cubicBezTo>
                <a:cubicBezTo>
                  <a:pt x="5517842" y="286168"/>
                  <a:pt x="5515126" y="285603"/>
                  <a:pt x="5514492" y="283205"/>
                </a:cubicBezTo>
                <a:cubicBezTo>
                  <a:pt x="5513858" y="280807"/>
                  <a:pt x="5515940" y="278974"/>
                  <a:pt x="5520735" y="277706"/>
                </a:cubicBezTo>
                <a:cubicBezTo>
                  <a:pt x="5525531" y="276438"/>
                  <a:pt x="5530328" y="275170"/>
                  <a:pt x="5535124" y="273902"/>
                </a:cubicBezTo>
                <a:close/>
                <a:moveTo>
                  <a:pt x="4675907" y="270149"/>
                </a:moveTo>
                <a:cubicBezTo>
                  <a:pt x="4673509" y="270783"/>
                  <a:pt x="4672945" y="273498"/>
                  <a:pt x="4674213" y="278293"/>
                </a:cubicBezTo>
                <a:cubicBezTo>
                  <a:pt x="4679008" y="277026"/>
                  <a:pt x="4681089" y="275193"/>
                  <a:pt x="4680456" y="272795"/>
                </a:cubicBezTo>
                <a:cubicBezTo>
                  <a:pt x="4679821" y="270397"/>
                  <a:pt x="4678306" y="269515"/>
                  <a:pt x="4675907" y="270149"/>
                </a:cubicBezTo>
                <a:close/>
                <a:moveTo>
                  <a:pt x="5287790" y="270018"/>
                </a:moveTo>
                <a:cubicBezTo>
                  <a:pt x="5297383" y="267482"/>
                  <a:pt x="5302813" y="268612"/>
                  <a:pt x="5304081" y="273408"/>
                </a:cubicBezTo>
                <a:lnTo>
                  <a:pt x="5289692" y="277212"/>
                </a:lnTo>
                <a:close/>
                <a:moveTo>
                  <a:pt x="3815368" y="268670"/>
                </a:moveTo>
                <a:cubicBezTo>
                  <a:pt x="3809056" y="269056"/>
                  <a:pt x="3799904" y="270834"/>
                  <a:pt x="3787914" y="274004"/>
                </a:cubicBezTo>
                <a:lnTo>
                  <a:pt x="3773525" y="277808"/>
                </a:lnTo>
                <a:cubicBezTo>
                  <a:pt x="3773525" y="277808"/>
                  <a:pt x="3778639" y="277739"/>
                  <a:pt x="3788865" y="277600"/>
                </a:cubicBezTo>
                <a:cubicBezTo>
                  <a:pt x="3799092" y="277463"/>
                  <a:pt x="3804522" y="278592"/>
                  <a:pt x="3805156" y="280991"/>
                </a:cubicBezTo>
                <a:cubicBezTo>
                  <a:pt x="3805790" y="283390"/>
                  <a:pt x="3809703" y="283638"/>
                  <a:pt x="3816898" y="281735"/>
                </a:cubicBezTo>
                <a:cubicBezTo>
                  <a:pt x="3824092" y="279833"/>
                  <a:pt x="3827372" y="277684"/>
                  <a:pt x="3826738" y="275285"/>
                </a:cubicBezTo>
                <a:cubicBezTo>
                  <a:pt x="3826104" y="272886"/>
                  <a:pt x="3825787" y="271688"/>
                  <a:pt x="3825787" y="271688"/>
                </a:cubicBezTo>
                <a:cubicBezTo>
                  <a:pt x="3825153" y="269290"/>
                  <a:pt x="3821680" y="268284"/>
                  <a:pt x="3815368" y="268670"/>
                </a:cubicBezTo>
                <a:close/>
                <a:moveTo>
                  <a:pt x="3885243" y="263666"/>
                </a:moveTo>
                <a:cubicBezTo>
                  <a:pt x="3885877" y="266064"/>
                  <a:pt x="3886573" y="267483"/>
                  <a:pt x="3887330" y="267924"/>
                </a:cubicBezTo>
                <a:cubicBezTo>
                  <a:pt x="3888090" y="268366"/>
                  <a:pt x="3888909" y="267828"/>
                  <a:pt x="3889791" y="266312"/>
                </a:cubicBezTo>
                <a:cubicBezTo>
                  <a:pt x="3891555" y="263280"/>
                  <a:pt x="3890039" y="262398"/>
                  <a:pt x="3885243" y="263666"/>
                </a:cubicBezTo>
                <a:close/>
                <a:moveTo>
                  <a:pt x="3161436" y="262598"/>
                </a:moveTo>
                <a:cubicBezTo>
                  <a:pt x="3161436" y="262598"/>
                  <a:pt x="3160553" y="264114"/>
                  <a:pt x="3158789" y="267147"/>
                </a:cubicBezTo>
                <a:cubicBezTo>
                  <a:pt x="3157907" y="268663"/>
                  <a:pt x="3157088" y="269201"/>
                  <a:pt x="3156329" y="268759"/>
                </a:cubicBezTo>
                <a:cubicBezTo>
                  <a:pt x="3155571" y="268318"/>
                  <a:pt x="3154876" y="266899"/>
                  <a:pt x="3154242" y="264500"/>
                </a:cubicBezTo>
                <a:cubicBezTo>
                  <a:pt x="3159038" y="263232"/>
                  <a:pt x="3161436" y="262598"/>
                  <a:pt x="3161436" y="262598"/>
                </a:cubicBezTo>
                <a:close/>
                <a:moveTo>
                  <a:pt x="4761969" y="260866"/>
                </a:moveTo>
                <a:cubicBezTo>
                  <a:pt x="4759255" y="260301"/>
                  <a:pt x="4757014" y="261535"/>
                  <a:pt x="4755251" y="264566"/>
                </a:cubicBezTo>
                <a:lnTo>
                  <a:pt x="4757153" y="271760"/>
                </a:lnTo>
                <a:cubicBezTo>
                  <a:pt x="4761949" y="270492"/>
                  <a:pt x="4764346" y="269858"/>
                  <a:pt x="4764346" y="269858"/>
                </a:cubicBezTo>
                <a:cubicBezTo>
                  <a:pt x="4769143" y="268590"/>
                  <a:pt x="4771541" y="267956"/>
                  <a:pt x="4771541" y="267956"/>
                </a:cubicBezTo>
                <a:cubicBezTo>
                  <a:pt x="4767875" y="263794"/>
                  <a:pt x="4764685" y="261431"/>
                  <a:pt x="4761969" y="260866"/>
                </a:cubicBezTo>
                <a:close/>
                <a:moveTo>
                  <a:pt x="3430351" y="260777"/>
                </a:moveTo>
                <a:cubicBezTo>
                  <a:pt x="3430351" y="260777"/>
                  <a:pt x="3431867" y="261659"/>
                  <a:pt x="3434900" y="263423"/>
                </a:cubicBezTo>
                <a:cubicBezTo>
                  <a:pt x="3437931" y="265187"/>
                  <a:pt x="3439447" y="266069"/>
                  <a:pt x="3439447" y="266069"/>
                </a:cubicBezTo>
                <a:cubicBezTo>
                  <a:pt x="3439447" y="266069"/>
                  <a:pt x="3437049" y="266702"/>
                  <a:pt x="3432253" y="267970"/>
                </a:cubicBezTo>
                <a:cubicBezTo>
                  <a:pt x="3427457" y="269238"/>
                  <a:pt x="3424743" y="268674"/>
                  <a:pt x="3424109" y="266276"/>
                </a:cubicBezTo>
                <a:cubicBezTo>
                  <a:pt x="3423474" y="263877"/>
                  <a:pt x="3425555" y="262045"/>
                  <a:pt x="3430351" y="260777"/>
                </a:cubicBezTo>
                <a:close/>
                <a:moveTo>
                  <a:pt x="1805859" y="259222"/>
                </a:moveTo>
                <a:cubicBezTo>
                  <a:pt x="1804093" y="262255"/>
                  <a:pt x="1802613" y="263929"/>
                  <a:pt x="1801414" y="264247"/>
                </a:cubicBezTo>
                <a:cubicBezTo>
                  <a:pt x="1800214" y="264564"/>
                  <a:pt x="1799297" y="263523"/>
                  <a:pt x="1798664" y="261125"/>
                </a:cubicBezTo>
                <a:close/>
                <a:moveTo>
                  <a:pt x="4865273" y="258570"/>
                </a:moveTo>
                <a:cubicBezTo>
                  <a:pt x="4867671" y="257936"/>
                  <a:pt x="4869187" y="258818"/>
                  <a:pt x="4869821" y="261216"/>
                </a:cubicBezTo>
                <a:cubicBezTo>
                  <a:pt x="4870455" y="263614"/>
                  <a:pt x="4868373" y="265447"/>
                  <a:pt x="4863578" y="266715"/>
                </a:cubicBezTo>
                <a:cubicBezTo>
                  <a:pt x="4862310" y="261919"/>
                  <a:pt x="4861676" y="259521"/>
                  <a:pt x="4861676" y="259521"/>
                </a:cubicBezTo>
                <a:cubicBezTo>
                  <a:pt x="4861676" y="259521"/>
                  <a:pt x="4862875" y="259204"/>
                  <a:pt x="4865273" y="258570"/>
                </a:cubicBezTo>
                <a:close/>
                <a:moveTo>
                  <a:pt x="4576470" y="257953"/>
                </a:moveTo>
                <a:cubicBezTo>
                  <a:pt x="4572942" y="264017"/>
                  <a:pt x="4571177" y="267049"/>
                  <a:pt x="4571177" y="267049"/>
                </a:cubicBezTo>
                <a:cubicBezTo>
                  <a:pt x="4566382" y="268316"/>
                  <a:pt x="4563349" y="266553"/>
                  <a:pt x="4562081" y="261757"/>
                </a:cubicBezTo>
                <a:cubicBezTo>
                  <a:pt x="4562081" y="261757"/>
                  <a:pt x="4564480" y="261123"/>
                  <a:pt x="4569275" y="259855"/>
                </a:cubicBezTo>
                <a:cubicBezTo>
                  <a:pt x="4574071" y="258587"/>
                  <a:pt x="4576470" y="257953"/>
                  <a:pt x="4576470" y="257953"/>
                </a:cubicBezTo>
                <a:close/>
                <a:moveTo>
                  <a:pt x="6833422" y="257832"/>
                </a:moveTo>
                <a:lnTo>
                  <a:pt x="6838684" y="263095"/>
                </a:lnTo>
                <a:cubicBezTo>
                  <a:pt x="6828159" y="266602"/>
                  <a:pt x="6822898" y="268357"/>
                  <a:pt x="6822898" y="268357"/>
                </a:cubicBezTo>
                <a:cubicBezTo>
                  <a:pt x="6819390" y="264849"/>
                  <a:pt x="6822898" y="261341"/>
                  <a:pt x="6833422" y="257832"/>
                </a:cubicBezTo>
                <a:close/>
                <a:moveTo>
                  <a:pt x="3914020" y="256058"/>
                </a:moveTo>
                <a:cubicBezTo>
                  <a:pt x="3914020" y="256058"/>
                  <a:pt x="3912255" y="259090"/>
                  <a:pt x="3908727" y="265154"/>
                </a:cubicBezTo>
                <a:lnTo>
                  <a:pt x="3915922" y="263252"/>
                </a:lnTo>
                <a:close/>
                <a:moveTo>
                  <a:pt x="5498738" y="252733"/>
                </a:moveTo>
                <a:lnTo>
                  <a:pt x="5500038" y="253489"/>
                </a:lnTo>
                <a:lnTo>
                  <a:pt x="5491544" y="254634"/>
                </a:lnTo>
                <a:cubicBezTo>
                  <a:pt x="5491544" y="254634"/>
                  <a:pt x="5493943" y="254000"/>
                  <a:pt x="5498738" y="252733"/>
                </a:cubicBezTo>
                <a:close/>
                <a:moveTo>
                  <a:pt x="3374287" y="252508"/>
                </a:moveTo>
                <a:lnTo>
                  <a:pt x="3383382" y="257800"/>
                </a:lnTo>
                <a:lnTo>
                  <a:pt x="3376189" y="259702"/>
                </a:lnTo>
                <a:cubicBezTo>
                  <a:pt x="3371391" y="260970"/>
                  <a:pt x="3367477" y="260722"/>
                  <a:pt x="3364446" y="258959"/>
                </a:cubicBezTo>
                <a:cubicBezTo>
                  <a:pt x="3361414" y="257194"/>
                  <a:pt x="3359898" y="256312"/>
                  <a:pt x="3359898" y="256312"/>
                </a:cubicBezTo>
                <a:close/>
                <a:moveTo>
                  <a:pt x="3258764" y="252261"/>
                </a:moveTo>
                <a:cubicBezTo>
                  <a:pt x="3263561" y="250993"/>
                  <a:pt x="3268991" y="252124"/>
                  <a:pt x="3275055" y="255652"/>
                </a:cubicBezTo>
                <a:lnTo>
                  <a:pt x="3260666" y="259456"/>
                </a:lnTo>
                <a:close/>
                <a:moveTo>
                  <a:pt x="3350801" y="251019"/>
                </a:moveTo>
                <a:lnTo>
                  <a:pt x="3345509" y="260116"/>
                </a:lnTo>
                <a:lnTo>
                  <a:pt x="3329218" y="256725"/>
                </a:lnTo>
                <a:cubicBezTo>
                  <a:pt x="3334015" y="255457"/>
                  <a:pt x="3341209" y="253555"/>
                  <a:pt x="3350801" y="251019"/>
                </a:cubicBezTo>
                <a:close/>
                <a:moveTo>
                  <a:pt x="2946476" y="250156"/>
                </a:moveTo>
                <a:lnTo>
                  <a:pt x="2935685" y="253009"/>
                </a:lnTo>
                <a:lnTo>
                  <a:pt x="2939489" y="267398"/>
                </a:lnTo>
                <a:lnTo>
                  <a:pt x="2946684" y="265496"/>
                </a:lnTo>
                <a:lnTo>
                  <a:pt x="2962974" y="268885"/>
                </a:lnTo>
                <a:lnTo>
                  <a:pt x="2975460" y="257888"/>
                </a:lnTo>
                <a:cubicBezTo>
                  <a:pt x="2965869" y="260424"/>
                  <a:pt x="2961072" y="261692"/>
                  <a:pt x="2961072" y="261692"/>
                </a:cubicBezTo>
                <a:lnTo>
                  <a:pt x="2944782" y="258301"/>
                </a:lnTo>
                <a:cubicBezTo>
                  <a:pt x="2943513" y="253505"/>
                  <a:pt x="2944078" y="250790"/>
                  <a:pt x="2946476" y="250156"/>
                </a:cubicBezTo>
                <a:close/>
                <a:moveTo>
                  <a:pt x="1672145" y="248393"/>
                </a:moveTo>
                <a:lnTo>
                  <a:pt x="1681241" y="253684"/>
                </a:lnTo>
                <a:cubicBezTo>
                  <a:pt x="1686037" y="252416"/>
                  <a:pt x="1689950" y="252664"/>
                  <a:pt x="1692982" y="254428"/>
                </a:cubicBezTo>
                <a:cubicBezTo>
                  <a:pt x="1696013" y="256192"/>
                  <a:pt x="1697532" y="257075"/>
                  <a:pt x="1697532" y="257075"/>
                </a:cubicBezTo>
                <a:lnTo>
                  <a:pt x="1711920" y="253271"/>
                </a:lnTo>
                <a:cubicBezTo>
                  <a:pt x="1713188" y="258066"/>
                  <a:pt x="1719251" y="261594"/>
                  <a:pt x="1730111" y="263854"/>
                </a:cubicBezTo>
                <a:cubicBezTo>
                  <a:pt x="1740972" y="266114"/>
                  <a:pt x="1747601" y="266928"/>
                  <a:pt x="1750000" y="266294"/>
                </a:cubicBezTo>
                <a:cubicBezTo>
                  <a:pt x="1752398" y="265661"/>
                  <a:pt x="1752079" y="264460"/>
                  <a:pt x="1749049" y="262697"/>
                </a:cubicBezTo>
                <a:cubicBezTo>
                  <a:pt x="1746017" y="260934"/>
                  <a:pt x="1744183" y="258851"/>
                  <a:pt x="1743549" y="256455"/>
                </a:cubicBezTo>
                <a:cubicBezTo>
                  <a:pt x="1742915" y="254055"/>
                  <a:pt x="1749862" y="256068"/>
                  <a:pt x="1764388" y="262491"/>
                </a:cubicBezTo>
                <a:cubicBezTo>
                  <a:pt x="1778915" y="268912"/>
                  <a:pt x="1786812" y="274522"/>
                  <a:pt x="1788079" y="279318"/>
                </a:cubicBezTo>
                <a:cubicBezTo>
                  <a:pt x="1789347" y="284115"/>
                  <a:pt x="1805638" y="287504"/>
                  <a:pt x="1836950" y="289488"/>
                </a:cubicBezTo>
                <a:lnTo>
                  <a:pt x="1862338" y="298171"/>
                </a:lnTo>
                <a:cubicBezTo>
                  <a:pt x="1862338" y="298171"/>
                  <a:pt x="1864736" y="297537"/>
                  <a:pt x="1869532" y="296269"/>
                </a:cubicBezTo>
                <a:cubicBezTo>
                  <a:pt x="1874329" y="295000"/>
                  <a:pt x="1876727" y="294367"/>
                  <a:pt x="1876727" y="294367"/>
                </a:cubicBezTo>
                <a:lnTo>
                  <a:pt x="1893017" y="297758"/>
                </a:lnTo>
                <a:lnTo>
                  <a:pt x="1900211" y="295855"/>
                </a:lnTo>
                <a:lnTo>
                  <a:pt x="1909307" y="301147"/>
                </a:lnTo>
                <a:cubicBezTo>
                  <a:pt x="1909307" y="301147"/>
                  <a:pt x="1911706" y="300514"/>
                  <a:pt x="1916502" y="299246"/>
                </a:cubicBezTo>
                <a:lnTo>
                  <a:pt x="1941888" y="307929"/>
                </a:lnTo>
                <a:lnTo>
                  <a:pt x="1969177" y="323805"/>
                </a:lnTo>
                <a:lnTo>
                  <a:pt x="1952887" y="320415"/>
                </a:lnTo>
                <a:lnTo>
                  <a:pt x="1922207" y="320827"/>
                </a:lnTo>
                <a:cubicBezTo>
                  <a:pt x="1911347" y="318568"/>
                  <a:pt x="1898970" y="315425"/>
                  <a:pt x="1885078" y="311401"/>
                </a:cubicBezTo>
                <a:cubicBezTo>
                  <a:pt x="1871186" y="307378"/>
                  <a:pt x="1850981" y="303739"/>
                  <a:pt x="1824465" y="300487"/>
                </a:cubicBezTo>
                <a:cubicBezTo>
                  <a:pt x="1791883" y="293706"/>
                  <a:pt x="1764732" y="288055"/>
                  <a:pt x="1743013" y="283536"/>
                </a:cubicBezTo>
                <a:cubicBezTo>
                  <a:pt x="1733419" y="286072"/>
                  <a:pt x="1721360" y="284127"/>
                  <a:pt x="1706835" y="277707"/>
                </a:cubicBezTo>
                <a:cubicBezTo>
                  <a:pt x="1692308" y="271283"/>
                  <a:pt x="1683846" y="268389"/>
                  <a:pt x="1681447" y="269023"/>
                </a:cubicBezTo>
                <a:cubicBezTo>
                  <a:pt x="1679050" y="269657"/>
                  <a:pt x="1677217" y="267576"/>
                  <a:pt x="1675949" y="262781"/>
                </a:cubicBezTo>
                <a:cubicBezTo>
                  <a:pt x="1674681" y="257984"/>
                  <a:pt x="1673413" y="253189"/>
                  <a:pt x="1672145" y="248393"/>
                </a:cubicBezTo>
                <a:close/>
                <a:moveTo>
                  <a:pt x="7596393" y="247309"/>
                </a:moveTo>
                <a:cubicBezTo>
                  <a:pt x="7603409" y="250816"/>
                  <a:pt x="7605162" y="257832"/>
                  <a:pt x="7601655" y="268356"/>
                </a:cubicBezTo>
                <a:lnTo>
                  <a:pt x="7585868" y="263094"/>
                </a:lnTo>
                <a:lnTo>
                  <a:pt x="7559560" y="257833"/>
                </a:lnTo>
                <a:lnTo>
                  <a:pt x="7559561" y="247309"/>
                </a:lnTo>
                <a:cubicBezTo>
                  <a:pt x="7577100" y="243801"/>
                  <a:pt x="7589377" y="243801"/>
                  <a:pt x="7596393" y="247309"/>
                </a:cubicBezTo>
                <a:close/>
                <a:moveTo>
                  <a:pt x="4327234" y="246875"/>
                </a:moveTo>
                <a:cubicBezTo>
                  <a:pt x="4327234" y="246875"/>
                  <a:pt x="4327551" y="248073"/>
                  <a:pt x="4328186" y="250472"/>
                </a:cubicBezTo>
                <a:cubicBezTo>
                  <a:pt x="4328819" y="252870"/>
                  <a:pt x="4326738" y="254703"/>
                  <a:pt x="4321942" y="255971"/>
                </a:cubicBezTo>
                <a:lnTo>
                  <a:pt x="4320040" y="248777"/>
                </a:lnTo>
                <a:cubicBezTo>
                  <a:pt x="4324836" y="247509"/>
                  <a:pt x="4327234" y="246875"/>
                  <a:pt x="4327234" y="246875"/>
                </a:cubicBezTo>
                <a:close/>
                <a:moveTo>
                  <a:pt x="3164827" y="246309"/>
                </a:moveTo>
                <a:lnTo>
                  <a:pt x="3173922" y="251600"/>
                </a:lnTo>
                <a:cubicBezTo>
                  <a:pt x="3173922" y="251600"/>
                  <a:pt x="3170325" y="252552"/>
                  <a:pt x="3163131" y="254454"/>
                </a:cubicBezTo>
                <a:cubicBezTo>
                  <a:pt x="3155936" y="256356"/>
                  <a:pt x="3149942" y="257940"/>
                  <a:pt x="3145145" y="259209"/>
                </a:cubicBezTo>
                <a:cubicBezTo>
                  <a:pt x="3134286" y="256948"/>
                  <a:pt x="3126457" y="256453"/>
                  <a:pt x="3121660" y="257721"/>
                </a:cubicBezTo>
                <a:close/>
                <a:moveTo>
                  <a:pt x="4504113" y="246294"/>
                </a:moveTo>
                <a:lnTo>
                  <a:pt x="4506015" y="253488"/>
                </a:lnTo>
                <a:cubicBezTo>
                  <a:pt x="4506015" y="253488"/>
                  <a:pt x="4503617" y="254122"/>
                  <a:pt x="4498822" y="255390"/>
                </a:cubicBezTo>
                <a:close/>
                <a:moveTo>
                  <a:pt x="3518584" y="245146"/>
                </a:moveTo>
                <a:lnTo>
                  <a:pt x="3529582" y="257633"/>
                </a:lnTo>
                <a:cubicBezTo>
                  <a:pt x="3530850" y="262429"/>
                  <a:pt x="3531484" y="264828"/>
                  <a:pt x="3531484" y="264828"/>
                </a:cubicBezTo>
                <a:lnTo>
                  <a:pt x="3498904" y="258047"/>
                </a:lnTo>
                <a:lnTo>
                  <a:pt x="3513292" y="254243"/>
                </a:lnTo>
                <a:lnTo>
                  <a:pt x="3520486" y="252341"/>
                </a:lnTo>
                <a:close/>
                <a:moveTo>
                  <a:pt x="6520239" y="244370"/>
                </a:moveTo>
                <a:cubicBezTo>
                  <a:pt x="6521507" y="249166"/>
                  <a:pt x="6522141" y="251565"/>
                  <a:pt x="6522141" y="251565"/>
                </a:cubicBezTo>
                <a:cubicBezTo>
                  <a:pt x="6517345" y="252833"/>
                  <a:pt x="6514947" y="253466"/>
                  <a:pt x="6514947" y="253466"/>
                </a:cubicBezTo>
                <a:close/>
                <a:moveTo>
                  <a:pt x="5242309" y="243557"/>
                </a:moveTo>
                <a:lnTo>
                  <a:pt x="5235115" y="245458"/>
                </a:lnTo>
                <a:lnTo>
                  <a:pt x="5244211" y="250751"/>
                </a:lnTo>
                <a:cubicBezTo>
                  <a:pt x="5242943" y="245955"/>
                  <a:pt x="5242309" y="243557"/>
                  <a:pt x="5242309" y="243557"/>
                </a:cubicBezTo>
                <a:close/>
                <a:moveTo>
                  <a:pt x="7050877" y="242628"/>
                </a:moveTo>
                <a:lnTo>
                  <a:pt x="7052779" y="249822"/>
                </a:lnTo>
                <a:lnTo>
                  <a:pt x="7045585" y="251724"/>
                </a:lnTo>
                <a:cubicBezTo>
                  <a:pt x="7044317" y="246928"/>
                  <a:pt x="7046080" y="243896"/>
                  <a:pt x="7050877" y="242628"/>
                </a:cubicBezTo>
                <a:close/>
                <a:moveTo>
                  <a:pt x="3478809" y="240269"/>
                </a:moveTo>
                <a:cubicBezTo>
                  <a:pt x="3480077" y="245064"/>
                  <a:pt x="3478313" y="248096"/>
                  <a:pt x="3473517" y="249364"/>
                </a:cubicBezTo>
                <a:cubicBezTo>
                  <a:pt x="3468720" y="250633"/>
                  <a:pt x="3463291" y="249502"/>
                  <a:pt x="3457227" y="245975"/>
                </a:cubicBezTo>
                <a:lnTo>
                  <a:pt x="3464420" y="244073"/>
                </a:lnTo>
                <a:close/>
                <a:moveTo>
                  <a:pt x="4094289" y="239187"/>
                </a:moveTo>
                <a:lnTo>
                  <a:pt x="4088997" y="248283"/>
                </a:lnTo>
                <a:cubicBezTo>
                  <a:pt x="4079405" y="250819"/>
                  <a:pt x="4074291" y="250889"/>
                  <a:pt x="4073657" y="248490"/>
                </a:cubicBezTo>
                <a:cubicBezTo>
                  <a:pt x="4073023" y="246091"/>
                  <a:pt x="4070309" y="245527"/>
                  <a:pt x="4065512" y="246794"/>
                </a:cubicBezTo>
                <a:close/>
                <a:moveTo>
                  <a:pt x="3047402" y="238868"/>
                </a:moveTo>
                <a:lnTo>
                  <a:pt x="3042110" y="247963"/>
                </a:lnTo>
                <a:lnTo>
                  <a:pt x="3040208" y="240770"/>
                </a:lnTo>
                <a:cubicBezTo>
                  <a:pt x="3040208" y="240770"/>
                  <a:pt x="3042606" y="240136"/>
                  <a:pt x="3047402" y="238868"/>
                </a:cubicBezTo>
                <a:close/>
                <a:moveTo>
                  <a:pt x="4186325" y="237945"/>
                </a:moveTo>
                <a:cubicBezTo>
                  <a:pt x="4193658" y="246269"/>
                  <a:pt x="4190129" y="252334"/>
                  <a:pt x="4175742" y="256137"/>
                </a:cubicBezTo>
                <a:lnTo>
                  <a:pt x="4173840" y="248944"/>
                </a:lnTo>
                <a:lnTo>
                  <a:pt x="4166645" y="250846"/>
                </a:lnTo>
                <a:lnTo>
                  <a:pt x="4164743" y="243651"/>
                </a:lnTo>
                <a:cubicBezTo>
                  <a:pt x="4174335" y="241115"/>
                  <a:pt x="4181529" y="239213"/>
                  <a:pt x="4186325" y="237945"/>
                </a:cubicBezTo>
                <a:close/>
                <a:moveTo>
                  <a:pt x="4115872" y="233480"/>
                </a:moveTo>
                <a:cubicBezTo>
                  <a:pt x="4120668" y="232212"/>
                  <a:pt x="4123383" y="232777"/>
                  <a:pt x="4124017" y="235176"/>
                </a:cubicBezTo>
                <a:cubicBezTo>
                  <a:pt x="4124651" y="237574"/>
                  <a:pt x="4122570" y="239407"/>
                  <a:pt x="4117774" y="240675"/>
                </a:cubicBezTo>
                <a:lnTo>
                  <a:pt x="4110579" y="242577"/>
                </a:lnTo>
                <a:close/>
                <a:moveTo>
                  <a:pt x="2953464" y="232914"/>
                </a:moveTo>
                <a:cubicBezTo>
                  <a:pt x="2953464" y="232914"/>
                  <a:pt x="2954980" y="233796"/>
                  <a:pt x="2958011" y="235561"/>
                </a:cubicBezTo>
                <a:cubicBezTo>
                  <a:pt x="2961043" y="237325"/>
                  <a:pt x="2962560" y="238206"/>
                  <a:pt x="2962560" y="238206"/>
                </a:cubicBezTo>
                <a:cubicBezTo>
                  <a:pt x="2963828" y="243002"/>
                  <a:pt x="2965662" y="245084"/>
                  <a:pt x="2968060" y="244450"/>
                </a:cubicBezTo>
                <a:cubicBezTo>
                  <a:pt x="2970457" y="243816"/>
                  <a:pt x="2971656" y="243499"/>
                  <a:pt x="2971656" y="243499"/>
                </a:cubicBezTo>
                <a:lnTo>
                  <a:pt x="2980753" y="248791"/>
                </a:lnTo>
                <a:cubicBezTo>
                  <a:pt x="2982020" y="253587"/>
                  <a:pt x="2983289" y="258383"/>
                  <a:pt x="2984556" y="263179"/>
                </a:cubicBezTo>
                <a:cubicBezTo>
                  <a:pt x="2987093" y="272772"/>
                  <a:pt x="2995555" y="275666"/>
                  <a:pt x="3009943" y="271862"/>
                </a:cubicBezTo>
                <a:cubicBezTo>
                  <a:pt x="3014739" y="270594"/>
                  <a:pt x="3020170" y="271724"/>
                  <a:pt x="3026234" y="275252"/>
                </a:cubicBezTo>
                <a:lnTo>
                  <a:pt x="3022636" y="276203"/>
                </a:lnTo>
                <a:cubicBezTo>
                  <a:pt x="3020239" y="276837"/>
                  <a:pt x="3019039" y="277154"/>
                  <a:pt x="3019039" y="277154"/>
                </a:cubicBezTo>
                <a:cubicBezTo>
                  <a:pt x="3014243" y="278422"/>
                  <a:pt x="3004651" y="280958"/>
                  <a:pt x="2990263" y="284762"/>
                </a:cubicBezTo>
                <a:lnTo>
                  <a:pt x="2977776" y="295761"/>
                </a:lnTo>
                <a:cubicBezTo>
                  <a:pt x="2971712" y="292233"/>
                  <a:pt x="2968680" y="290468"/>
                  <a:pt x="2968680" y="290468"/>
                </a:cubicBezTo>
                <a:cubicBezTo>
                  <a:pt x="2968680" y="290468"/>
                  <a:pt x="2968363" y="289269"/>
                  <a:pt x="2967729" y="286871"/>
                </a:cubicBezTo>
                <a:cubicBezTo>
                  <a:pt x="2967095" y="284473"/>
                  <a:pt x="2964380" y="283908"/>
                  <a:pt x="2959583" y="285176"/>
                </a:cubicBezTo>
                <a:cubicBezTo>
                  <a:pt x="2954787" y="286444"/>
                  <a:pt x="2951756" y="284680"/>
                  <a:pt x="2950488" y="279883"/>
                </a:cubicBezTo>
                <a:cubicBezTo>
                  <a:pt x="2944423" y="276356"/>
                  <a:pt x="2928766" y="275363"/>
                  <a:pt x="2903518" y="276908"/>
                </a:cubicBezTo>
                <a:lnTo>
                  <a:pt x="2894422" y="271615"/>
                </a:lnTo>
                <a:lnTo>
                  <a:pt x="2880033" y="275419"/>
                </a:lnTo>
                <a:cubicBezTo>
                  <a:pt x="2870442" y="277955"/>
                  <a:pt x="2857817" y="278726"/>
                  <a:pt x="2842160" y="277735"/>
                </a:cubicBezTo>
                <a:cubicBezTo>
                  <a:pt x="2826504" y="276743"/>
                  <a:pt x="2813879" y="277514"/>
                  <a:pt x="2804287" y="280050"/>
                </a:cubicBezTo>
                <a:cubicBezTo>
                  <a:pt x="2798223" y="276523"/>
                  <a:pt x="2792794" y="275392"/>
                  <a:pt x="2787996" y="276661"/>
                </a:cubicBezTo>
                <a:cubicBezTo>
                  <a:pt x="2787996" y="276661"/>
                  <a:pt x="2785599" y="277295"/>
                  <a:pt x="2780803" y="278563"/>
                </a:cubicBezTo>
                <a:cubicBezTo>
                  <a:pt x="2776006" y="279831"/>
                  <a:pt x="2770576" y="278700"/>
                  <a:pt x="2764512" y="275173"/>
                </a:cubicBezTo>
                <a:lnTo>
                  <a:pt x="2755416" y="269880"/>
                </a:lnTo>
                <a:lnTo>
                  <a:pt x="2762610" y="267978"/>
                </a:lnTo>
                <a:lnTo>
                  <a:pt x="2769804" y="266076"/>
                </a:lnTo>
                <a:lnTo>
                  <a:pt x="2776998" y="264174"/>
                </a:lnTo>
                <a:cubicBezTo>
                  <a:pt x="2770934" y="260646"/>
                  <a:pt x="2768785" y="257366"/>
                  <a:pt x="2770548" y="254334"/>
                </a:cubicBezTo>
                <a:cubicBezTo>
                  <a:pt x="2772311" y="251301"/>
                  <a:pt x="2774393" y="249468"/>
                  <a:pt x="2776792" y="248834"/>
                </a:cubicBezTo>
                <a:cubicBezTo>
                  <a:pt x="2779189" y="248200"/>
                  <a:pt x="2781022" y="250282"/>
                  <a:pt x="2782290" y="255078"/>
                </a:cubicBezTo>
                <a:lnTo>
                  <a:pt x="2805775" y="256566"/>
                </a:lnTo>
                <a:lnTo>
                  <a:pt x="2852745" y="259542"/>
                </a:lnTo>
                <a:lnTo>
                  <a:pt x="2890618" y="257226"/>
                </a:lnTo>
                <a:cubicBezTo>
                  <a:pt x="2890618" y="257226"/>
                  <a:pt x="2892451" y="259308"/>
                  <a:pt x="2896117" y="263470"/>
                </a:cubicBezTo>
                <a:cubicBezTo>
                  <a:pt x="2899782" y="267631"/>
                  <a:pt x="2901932" y="270912"/>
                  <a:pt x="2902567" y="273310"/>
                </a:cubicBezTo>
                <a:cubicBezTo>
                  <a:pt x="2903201" y="275709"/>
                  <a:pt x="2905915" y="276274"/>
                  <a:pt x="2910713" y="275006"/>
                </a:cubicBezTo>
                <a:cubicBezTo>
                  <a:pt x="2915509" y="273738"/>
                  <a:pt x="2916073" y="271022"/>
                  <a:pt x="2912407" y="266860"/>
                </a:cubicBezTo>
                <a:cubicBezTo>
                  <a:pt x="2908741" y="262698"/>
                  <a:pt x="2910188" y="258467"/>
                  <a:pt x="2916749" y="254167"/>
                </a:cubicBezTo>
                <a:cubicBezTo>
                  <a:pt x="2923308" y="249866"/>
                  <a:pt x="2926589" y="247716"/>
                  <a:pt x="2926589" y="247716"/>
                </a:cubicBezTo>
                <a:cubicBezTo>
                  <a:pt x="2931385" y="246448"/>
                  <a:pt x="2933149" y="243417"/>
                  <a:pt x="2931881" y="238621"/>
                </a:cubicBezTo>
                <a:cubicBezTo>
                  <a:pt x="2935410" y="232556"/>
                  <a:pt x="2940205" y="231288"/>
                  <a:pt x="2946269" y="234816"/>
                </a:cubicBezTo>
                <a:cubicBezTo>
                  <a:pt x="2951066" y="233548"/>
                  <a:pt x="2953464" y="232914"/>
                  <a:pt x="2953464" y="232914"/>
                </a:cubicBezTo>
                <a:close/>
                <a:moveTo>
                  <a:pt x="2022099" y="232843"/>
                </a:moveTo>
                <a:cubicBezTo>
                  <a:pt x="2028164" y="236371"/>
                  <a:pt x="2033593" y="237500"/>
                  <a:pt x="2038388" y="236232"/>
                </a:cubicBezTo>
                <a:lnTo>
                  <a:pt x="2009613" y="243839"/>
                </a:lnTo>
                <a:lnTo>
                  <a:pt x="2007711" y="236647"/>
                </a:lnTo>
                <a:cubicBezTo>
                  <a:pt x="2012507" y="235378"/>
                  <a:pt x="2017303" y="234111"/>
                  <a:pt x="2022099" y="232843"/>
                </a:cubicBezTo>
                <a:close/>
                <a:moveTo>
                  <a:pt x="4207909" y="232239"/>
                </a:moveTo>
                <a:cubicBezTo>
                  <a:pt x="4224833" y="238027"/>
                  <a:pt x="4223703" y="243457"/>
                  <a:pt x="4204518" y="248530"/>
                </a:cubicBezTo>
                <a:lnTo>
                  <a:pt x="4193520" y="236043"/>
                </a:lnTo>
                <a:cubicBezTo>
                  <a:pt x="4197049" y="229980"/>
                  <a:pt x="4201845" y="228712"/>
                  <a:pt x="4207909" y="232239"/>
                </a:cubicBezTo>
                <a:close/>
                <a:moveTo>
                  <a:pt x="2059972" y="230526"/>
                </a:moveTo>
                <a:lnTo>
                  <a:pt x="2076263" y="233917"/>
                </a:lnTo>
                <a:lnTo>
                  <a:pt x="2061874" y="237720"/>
                </a:lnTo>
                <a:close/>
                <a:moveTo>
                  <a:pt x="4361303" y="230170"/>
                </a:moveTo>
                <a:lnTo>
                  <a:pt x="4365107" y="244558"/>
                </a:lnTo>
                <a:lnTo>
                  <a:pt x="4339721" y="235876"/>
                </a:lnTo>
                <a:cubicBezTo>
                  <a:pt x="4349312" y="233340"/>
                  <a:pt x="4356507" y="231438"/>
                  <a:pt x="4361303" y="230170"/>
                </a:cubicBezTo>
                <a:close/>
                <a:moveTo>
                  <a:pt x="2602352" y="229527"/>
                </a:moveTo>
                <a:cubicBezTo>
                  <a:pt x="2610179" y="230023"/>
                  <a:pt x="2621922" y="230768"/>
                  <a:pt x="2637578" y="231760"/>
                </a:cubicBezTo>
                <a:cubicBezTo>
                  <a:pt x="2653235" y="232752"/>
                  <a:pt x="2661697" y="235647"/>
                  <a:pt x="2662965" y="240442"/>
                </a:cubicBezTo>
                <a:lnTo>
                  <a:pt x="2639481" y="238954"/>
                </a:lnTo>
                <a:cubicBezTo>
                  <a:pt x="2633416" y="235426"/>
                  <a:pt x="2629502" y="235179"/>
                  <a:pt x="2627738" y="238210"/>
                </a:cubicBezTo>
                <a:cubicBezTo>
                  <a:pt x="2625974" y="241242"/>
                  <a:pt x="2622060" y="240994"/>
                  <a:pt x="2615996" y="237466"/>
                </a:cubicBezTo>
                <a:cubicBezTo>
                  <a:pt x="2612467" y="243530"/>
                  <a:pt x="2610703" y="246563"/>
                  <a:pt x="2610703" y="246563"/>
                </a:cubicBezTo>
                <a:cubicBezTo>
                  <a:pt x="2610703" y="246563"/>
                  <a:pt x="2608306" y="247196"/>
                  <a:pt x="2603509" y="248465"/>
                </a:cubicBezTo>
                <a:cubicBezTo>
                  <a:pt x="2598713" y="249732"/>
                  <a:pt x="2596316" y="250367"/>
                  <a:pt x="2596316" y="250367"/>
                </a:cubicBezTo>
                <a:cubicBezTo>
                  <a:pt x="2586724" y="252902"/>
                  <a:pt x="2582245" y="255370"/>
                  <a:pt x="2582879" y="257768"/>
                </a:cubicBezTo>
                <a:cubicBezTo>
                  <a:pt x="2583513" y="260166"/>
                  <a:pt x="2583264" y="264081"/>
                  <a:pt x="2582135" y="269511"/>
                </a:cubicBezTo>
                <a:cubicBezTo>
                  <a:pt x="2581005" y="274940"/>
                  <a:pt x="2578041" y="278289"/>
                  <a:pt x="2573245" y="279557"/>
                </a:cubicBezTo>
                <a:cubicBezTo>
                  <a:pt x="2568449" y="280825"/>
                  <a:pt x="2560620" y="280329"/>
                  <a:pt x="2549761" y="278069"/>
                </a:cubicBezTo>
                <a:cubicBezTo>
                  <a:pt x="2544963" y="279337"/>
                  <a:pt x="2541368" y="280289"/>
                  <a:pt x="2538970" y="280923"/>
                </a:cubicBezTo>
                <a:cubicBezTo>
                  <a:pt x="2536571" y="281557"/>
                  <a:pt x="2535372" y="281873"/>
                  <a:pt x="2535372" y="281873"/>
                </a:cubicBezTo>
                <a:lnTo>
                  <a:pt x="2533470" y="274679"/>
                </a:lnTo>
                <a:lnTo>
                  <a:pt x="2526276" y="276581"/>
                </a:lnTo>
                <a:cubicBezTo>
                  <a:pt x="2526276" y="276581"/>
                  <a:pt x="2522679" y="277532"/>
                  <a:pt x="2515484" y="279434"/>
                </a:cubicBezTo>
                <a:cubicBezTo>
                  <a:pt x="2508290" y="281336"/>
                  <a:pt x="2502295" y="282921"/>
                  <a:pt x="2497499" y="284188"/>
                </a:cubicBezTo>
                <a:lnTo>
                  <a:pt x="2464918" y="277409"/>
                </a:lnTo>
                <a:lnTo>
                  <a:pt x="2443335" y="283115"/>
                </a:lnTo>
                <a:cubicBezTo>
                  <a:pt x="2438539" y="284383"/>
                  <a:pt x="2435507" y="282618"/>
                  <a:pt x="2434240" y="277823"/>
                </a:cubicBezTo>
                <a:lnTo>
                  <a:pt x="2419851" y="281627"/>
                </a:lnTo>
                <a:cubicBezTo>
                  <a:pt x="2415054" y="282895"/>
                  <a:pt x="2412022" y="281130"/>
                  <a:pt x="2410754" y="276335"/>
                </a:cubicBezTo>
                <a:lnTo>
                  <a:pt x="2417949" y="274433"/>
                </a:lnTo>
                <a:lnTo>
                  <a:pt x="2463016" y="270214"/>
                </a:lnTo>
                <a:lnTo>
                  <a:pt x="2453920" y="264923"/>
                </a:lnTo>
                <a:lnTo>
                  <a:pt x="2461113" y="263020"/>
                </a:lnTo>
                <a:lnTo>
                  <a:pt x="2452018" y="257728"/>
                </a:lnTo>
                <a:cubicBezTo>
                  <a:pt x="2437629" y="261531"/>
                  <a:pt x="2430753" y="264633"/>
                  <a:pt x="2431385" y="267031"/>
                </a:cubicBezTo>
                <a:cubicBezTo>
                  <a:pt x="2432020" y="269428"/>
                  <a:pt x="2431138" y="270945"/>
                  <a:pt x="2428740" y="271580"/>
                </a:cubicBezTo>
                <a:cubicBezTo>
                  <a:pt x="2426342" y="272213"/>
                  <a:pt x="2426906" y="269497"/>
                  <a:pt x="2430435" y="263433"/>
                </a:cubicBezTo>
                <a:lnTo>
                  <a:pt x="2421339" y="258141"/>
                </a:lnTo>
                <a:lnTo>
                  <a:pt x="2450116" y="250533"/>
                </a:lnTo>
                <a:cubicBezTo>
                  <a:pt x="2469301" y="245461"/>
                  <a:pt x="2481924" y="244690"/>
                  <a:pt x="2487989" y="248218"/>
                </a:cubicBezTo>
                <a:cubicBezTo>
                  <a:pt x="2487989" y="248218"/>
                  <a:pt x="2488623" y="250616"/>
                  <a:pt x="2489891" y="255413"/>
                </a:cubicBezTo>
                <a:lnTo>
                  <a:pt x="2484598" y="264509"/>
                </a:lnTo>
                <a:cubicBezTo>
                  <a:pt x="2484598" y="264509"/>
                  <a:pt x="2485798" y="264191"/>
                  <a:pt x="2488196" y="263558"/>
                </a:cubicBezTo>
                <a:cubicBezTo>
                  <a:pt x="2490593" y="262923"/>
                  <a:pt x="2494190" y="261972"/>
                  <a:pt x="2498987" y="260705"/>
                </a:cubicBezTo>
                <a:lnTo>
                  <a:pt x="2506182" y="258803"/>
                </a:lnTo>
                <a:lnTo>
                  <a:pt x="2504279" y="251608"/>
                </a:lnTo>
                <a:lnTo>
                  <a:pt x="2513376" y="256901"/>
                </a:lnTo>
                <a:cubicBezTo>
                  <a:pt x="2515912" y="266493"/>
                  <a:pt x="2518943" y="268257"/>
                  <a:pt x="2522471" y="262192"/>
                </a:cubicBezTo>
                <a:lnTo>
                  <a:pt x="2534958" y="251194"/>
                </a:lnTo>
                <a:lnTo>
                  <a:pt x="2544055" y="256486"/>
                </a:lnTo>
                <a:lnTo>
                  <a:pt x="2565636" y="250780"/>
                </a:lnTo>
                <a:cubicBezTo>
                  <a:pt x="2565636" y="250780"/>
                  <a:pt x="2566836" y="250462"/>
                  <a:pt x="2569235" y="249829"/>
                </a:cubicBezTo>
                <a:cubicBezTo>
                  <a:pt x="2571632" y="249194"/>
                  <a:pt x="2575229" y="248245"/>
                  <a:pt x="2580026" y="246976"/>
                </a:cubicBezTo>
                <a:cubicBezTo>
                  <a:pt x="2589617" y="244441"/>
                  <a:pt x="2593780" y="240775"/>
                  <a:pt x="2592512" y="235979"/>
                </a:cubicBezTo>
                <a:lnTo>
                  <a:pt x="2585318" y="237881"/>
                </a:lnTo>
                <a:cubicBezTo>
                  <a:pt x="2580521" y="239149"/>
                  <a:pt x="2580205" y="237949"/>
                  <a:pt x="2584367" y="234282"/>
                </a:cubicBezTo>
                <a:cubicBezTo>
                  <a:pt x="2588528" y="230617"/>
                  <a:pt x="2594524" y="229032"/>
                  <a:pt x="2602352" y="229527"/>
                </a:cubicBezTo>
                <a:close/>
                <a:moveTo>
                  <a:pt x="2706131" y="229030"/>
                </a:moveTo>
                <a:lnTo>
                  <a:pt x="2715227" y="234323"/>
                </a:lnTo>
                <a:cubicBezTo>
                  <a:pt x="2716495" y="239118"/>
                  <a:pt x="2719526" y="240883"/>
                  <a:pt x="2724323" y="239615"/>
                </a:cubicBezTo>
                <a:lnTo>
                  <a:pt x="2726224" y="246809"/>
                </a:lnTo>
                <a:cubicBezTo>
                  <a:pt x="2731022" y="245541"/>
                  <a:pt x="2734053" y="247305"/>
                  <a:pt x="2735321" y="252102"/>
                </a:cubicBezTo>
                <a:cubicBezTo>
                  <a:pt x="2735321" y="252102"/>
                  <a:pt x="2737719" y="251468"/>
                  <a:pt x="2742515" y="250200"/>
                </a:cubicBezTo>
                <a:lnTo>
                  <a:pt x="2760708" y="260784"/>
                </a:lnTo>
                <a:lnTo>
                  <a:pt x="2769804" y="266076"/>
                </a:lnTo>
                <a:lnTo>
                  <a:pt x="2753514" y="262686"/>
                </a:lnTo>
                <a:lnTo>
                  <a:pt x="2731931" y="268392"/>
                </a:lnTo>
                <a:cubicBezTo>
                  <a:pt x="2742791" y="270651"/>
                  <a:pt x="2741027" y="273684"/>
                  <a:pt x="2726639" y="277488"/>
                </a:cubicBezTo>
                <a:lnTo>
                  <a:pt x="2719445" y="279390"/>
                </a:lnTo>
                <a:cubicBezTo>
                  <a:pt x="2724241" y="278122"/>
                  <a:pt x="2723607" y="275723"/>
                  <a:pt x="2717543" y="272196"/>
                </a:cubicBezTo>
                <a:lnTo>
                  <a:pt x="2663379" y="271121"/>
                </a:lnTo>
                <a:cubicBezTo>
                  <a:pt x="2642926" y="271397"/>
                  <a:pt x="2634464" y="268503"/>
                  <a:pt x="2637993" y="262439"/>
                </a:cubicBezTo>
                <a:lnTo>
                  <a:pt x="2630798" y="264341"/>
                </a:lnTo>
                <a:cubicBezTo>
                  <a:pt x="2632066" y="269137"/>
                  <a:pt x="2626071" y="270722"/>
                  <a:pt x="2612813" y="269096"/>
                </a:cubicBezTo>
                <a:cubicBezTo>
                  <a:pt x="2599554" y="267470"/>
                  <a:pt x="2592926" y="266658"/>
                  <a:pt x="2592926" y="266658"/>
                </a:cubicBezTo>
                <a:lnTo>
                  <a:pt x="2636091" y="255245"/>
                </a:lnTo>
                <a:cubicBezTo>
                  <a:pt x="2642155" y="258772"/>
                  <a:pt x="2648784" y="259586"/>
                  <a:pt x="2655978" y="257684"/>
                </a:cubicBezTo>
                <a:cubicBezTo>
                  <a:pt x="2663171" y="255782"/>
                  <a:pt x="2668532" y="251799"/>
                  <a:pt x="2672062" y="245735"/>
                </a:cubicBezTo>
                <a:cubicBezTo>
                  <a:pt x="2676858" y="244467"/>
                  <a:pt x="2681653" y="243199"/>
                  <a:pt x="2686450" y="241931"/>
                </a:cubicBezTo>
                <a:cubicBezTo>
                  <a:pt x="2696042" y="239395"/>
                  <a:pt x="2700521" y="236928"/>
                  <a:pt x="2699887" y="234530"/>
                </a:cubicBezTo>
                <a:cubicBezTo>
                  <a:pt x="2699253" y="232131"/>
                  <a:pt x="2701334" y="230298"/>
                  <a:pt x="2706131" y="229030"/>
                </a:cubicBezTo>
                <a:close/>
                <a:moveTo>
                  <a:pt x="3783696" y="228936"/>
                </a:moveTo>
                <a:lnTo>
                  <a:pt x="3792793" y="234229"/>
                </a:lnTo>
                <a:lnTo>
                  <a:pt x="3771209" y="239935"/>
                </a:lnTo>
                <a:lnTo>
                  <a:pt x="3754919" y="236544"/>
                </a:lnTo>
                <a:close/>
                <a:moveTo>
                  <a:pt x="7362240" y="228892"/>
                </a:moveTo>
                <a:cubicBezTo>
                  <a:pt x="7356978" y="230645"/>
                  <a:pt x="7352592" y="233277"/>
                  <a:pt x="7349085" y="236785"/>
                </a:cubicBezTo>
                <a:cubicBezTo>
                  <a:pt x="7345577" y="240293"/>
                  <a:pt x="7345577" y="243801"/>
                  <a:pt x="7349086" y="247309"/>
                </a:cubicBezTo>
                <a:cubicBezTo>
                  <a:pt x="7352593" y="250816"/>
                  <a:pt x="7359609" y="247308"/>
                  <a:pt x="7370133" y="236785"/>
                </a:cubicBezTo>
                <a:cubicBezTo>
                  <a:pt x="7373641" y="233277"/>
                  <a:pt x="7374517" y="230646"/>
                  <a:pt x="7372763" y="228892"/>
                </a:cubicBezTo>
                <a:cubicBezTo>
                  <a:pt x="7371010" y="227138"/>
                  <a:pt x="7367503" y="227139"/>
                  <a:pt x="7362240" y="228892"/>
                </a:cubicBezTo>
                <a:close/>
                <a:moveTo>
                  <a:pt x="3475005" y="225880"/>
                </a:moveTo>
                <a:lnTo>
                  <a:pt x="3462518" y="236878"/>
                </a:lnTo>
                <a:cubicBezTo>
                  <a:pt x="3462518" y="236878"/>
                  <a:pt x="3461884" y="234480"/>
                  <a:pt x="3460617" y="229684"/>
                </a:cubicBezTo>
                <a:close/>
                <a:moveTo>
                  <a:pt x="3597720" y="224224"/>
                </a:moveTo>
                <a:cubicBezTo>
                  <a:pt x="3602516" y="222956"/>
                  <a:pt x="3605232" y="223522"/>
                  <a:pt x="3605866" y="225920"/>
                </a:cubicBezTo>
                <a:cubicBezTo>
                  <a:pt x="3606500" y="228318"/>
                  <a:pt x="3606817" y="229517"/>
                  <a:pt x="3606817" y="229517"/>
                </a:cubicBezTo>
                <a:lnTo>
                  <a:pt x="3608719" y="236711"/>
                </a:lnTo>
                <a:lnTo>
                  <a:pt x="3603426" y="245808"/>
                </a:lnTo>
                <a:lnTo>
                  <a:pt x="3587137" y="242417"/>
                </a:lnTo>
                <a:cubicBezTo>
                  <a:pt x="3591933" y="241149"/>
                  <a:pt x="3594330" y="240515"/>
                  <a:pt x="3594330" y="240515"/>
                </a:cubicBezTo>
                <a:cubicBezTo>
                  <a:pt x="3603923" y="237979"/>
                  <a:pt x="3605687" y="234947"/>
                  <a:pt x="3599622" y="231419"/>
                </a:cubicBezTo>
                <a:cubicBezTo>
                  <a:pt x="3593558" y="227891"/>
                  <a:pt x="3592924" y="225492"/>
                  <a:pt x="3597720" y="224224"/>
                </a:cubicBezTo>
                <a:close/>
                <a:moveTo>
                  <a:pt x="7163948" y="221970"/>
                </a:moveTo>
                <a:lnTo>
                  <a:pt x="7159658" y="226261"/>
                </a:lnTo>
                <a:cubicBezTo>
                  <a:pt x="7159658" y="226261"/>
                  <a:pt x="7163166" y="226261"/>
                  <a:pt x="7170182" y="226261"/>
                </a:cubicBezTo>
                <a:lnTo>
                  <a:pt x="7175711" y="224418"/>
                </a:lnTo>
                <a:close/>
                <a:moveTo>
                  <a:pt x="2965950" y="221917"/>
                </a:moveTo>
                <a:cubicBezTo>
                  <a:pt x="2967217" y="226712"/>
                  <a:pt x="2967852" y="229111"/>
                  <a:pt x="2967852" y="229111"/>
                </a:cubicBezTo>
                <a:lnTo>
                  <a:pt x="2958756" y="223819"/>
                </a:lnTo>
                <a:cubicBezTo>
                  <a:pt x="2958756" y="223819"/>
                  <a:pt x="2961154" y="223185"/>
                  <a:pt x="2965950" y="221917"/>
                </a:cubicBezTo>
                <a:close/>
                <a:moveTo>
                  <a:pt x="6890825" y="219517"/>
                </a:moveTo>
                <a:cubicBezTo>
                  <a:pt x="6896255" y="220647"/>
                  <a:pt x="6899287" y="222410"/>
                  <a:pt x="6899921" y="224809"/>
                </a:cubicBezTo>
                <a:cubicBezTo>
                  <a:pt x="6900555" y="227208"/>
                  <a:pt x="6900872" y="228407"/>
                  <a:pt x="6900872" y="228407"/>
                </a:cubicBezTo>
                <a:lnTo>
                  <a:pt x="6895580" y="237502"/>
                </a:lnTo>
                <a:cubicBezTo>
                  <a:pt x="6890784" y="238770"/>
                  <a:pt x="6882956" y="238275"/>
                  <a:pt x="6872096" y="236014"/>
                </a:cubicBezTo>
                <a:cubicBezTo>
                  <a:pt x="6866031" y="232486"/>
                  <a:pt x="6861483" y="229840"/>
                  <a:pt x="6858451" y="228076"/>
                </a:cubicBezTo>
                <a:cubicBezTo>
                  <a:pt x="6855419" y="226312"/>
                  <a:pt x="6853903" y="225430"/>
                  <a:pt x="6853903" y="225430"/>
                </a:cubicBezTo>
                <a:lnTo>
                  <a:pt x="6875486" y="219724"/>
                </a:lnTo>
                <a:cubicBezTo>
                  <a:pt x="6880282" y="218456"/>
                  <a:pt x="6885395" y="218387"/>
                  <a:pt x="6890825" y="219517"/>
                </a:cubicBezTo>
                <a:close/>
                <a:moveTo>
                  <a:pt x="3369324" y="219183"/>
                </a:moveTo>
                <a:cubicBezTo>
                  <a:pt x="3372356" y="220947"/>
                  <a:pt x="3376270" y="221195"/>
                  <a:pt x="3381066" y="219927"/>
                </a:cubicBezTo>
                <a:lnTo>
                  <a:pt x="3390163" y="225220"/>
                </a:lnTo>
                <a:lnTo>
                  <a:pt x="3375775" y="229024"/>
                </a:lnTo>
                <a:lnTo>
                  <a:pt x="3359484" y="225633"/>
                </a:lnTo>
                <a:cubicBezTo>
                  <a:pt x="3359484" y="225633"/>
                  <a:pt x="3360366" y="224117"/>
                  <a:pt x="3362130" y="221085"/>
                </a:cubicBezTo>
                <a:cubicBezTo>
                  <a:pt x="3363894" y="218053"/>
                  <a:pt x="3366292" y="217419"/>
                  <a:pt x="3369324" y="219183"/>
                </a:cubicBezTo>
                <a:close/>
                <a:moveTo>
                  <a:pt x="4119262" y="217190"/>
                </a:moveTo>
                <a:cubicBezTo>
                  <a:pt x="4120530" y="221986"/>
                  <a:pt x="4121164" y="224385"/>
                  <a:pt x="4121164" y="224385"/>
                </a:cubicBezTo>
                <a:cubicBezTo>
                  <a:pt x="4116368" y="225653"/>
                  <a:pt x="4113336" y="223888"/>
                  <a:pt x="4112068" y="219092"/>
                </a:cubicBezTo>
                <a:close/>
                <a:moveTo>
                  <a:pt x="4541573" y="213299"/>
                </a:moveTo>
                <a:cubicBezTo>
                  <a:pt x="4542841" y="218095"/>
                  <a:pt x="4545873" y="219859"/>
                  <a:pt x="4550669" y="218591"/>
                </a:cubicBezTo>
                <a:cubicBezTo>
                  <a:pt x="4551303" y="220989"/>
                  <a:pt x="4551999" y="222409"/>
                  <a:pt x="4552757" y="222850"/>
                </a:cubicBezTo>
                <a:cubicBezTo>
                  <a:pt x="4553515" y="223292"/>
                  <a:pt x="4554335" y="222753"/>
                  <a:pt x="4555217" y="221237"/>
                </a:cubicBezTo>
                <a:cubicBezTo>
                  <a:pt x="4556981" y="218206"/>
                  <a:pt x="4555148" y="216124"/>
                  <a:pt x="4549718" y="214994"/>
                </a:cubicBezTo>
                <a:cubicBezTo>
                  <a:pt x="4544288" y="213864"/>
                  <a:pt x="4541573" y="213299"/>
                  <a:pt x="4541573" y="213299"/>
                </a:cubicBezTo>
                <a:close/>
                <a:moveTo>
                  <a:pt x="7430644" y="213107"/>
                </a:moveTo>
                <a:cubicBezTo>
                  <a:pt x="7432398" y="214860"/>
                  <a:pt x="7429768" y="219246"/>
                  <a:pt x="7422752" y="226262"/>
                </a:cubicBezTo>
                <a:lnTo>
                  <a:pt x="7417489" y="220999"/>
                </a:lnTo>
                <a:cubicBezTo>
                  <a:pt x="7424505" y="213983"/>
                  <a:pt x="7428890" y="211352"/>
                  <a:pt x="7430644" y="213107"/>
                </a:cubicBezTo>
                <a:close/>
                <a:moveTo>
                  <a:pt x="3471201" y="211491"/>
                </a:moveTo>
                <a:cubicBezTo>
                  <a:pt x="3471201" y="211491"/>
                  <a:pt x="3471518" y="212690"/>
                  <a:pt x="3472152" y="215089"/>
                </a:cubicBezTo>
                <a:cubicBezTo>
                  <a:pt x="3472786" y="217486"/>
                  <a:pt x="3475501" y="218051"/>
                  <a:pt x="3480297" y="216783"/>
                </a:cubicBezTo>
                <a:cubicBezTo>
                  <a:pt x="3485093" y="215515"/>
                  <a:pt x="3487492" y="214881"/>
                  <a:pt x="3487492" y="214881"/>
                </a:cubicBezTo>
                <a:cubicBezTo>
                  <a:pt x="3487492" y="214881"/>
                  <a:pt x="3488690" y="214564"/>
                  <a:pt x="3491088" y="213930"/>
                </a:cubicBezTo>
                <a:cubicBezTo>
                  <a:pt x="3493487" y="213296"/>
                  <a:pt x="3497718" y="214744"/>
                  <a:pt x="3503782" y="218272"/>
                </a:cubicBezTo>
                <a:cubicBezTo>
                  <a:pt x="3494190" y="220808"/>
                  <a:pt x="3481565" y="221580"/>
                  <a:pt x="3465909" y="220587"/>
                </a:cubicBezTo>
                <a:cubicBezTo>
                  <a:pt x="3441928" y="226927"/>
                  <a:pt x="3430571" y="232496"/>
                  <a:pt x="3431839" y="237292"/>
                </a:cubicBezTo>
                <a:cubicBezTo>
                  <a:pt x="3433107" y="242088"/>
                  <a:pt x="3431343" y="245120"/>
                  <a:pt x="3426547" y="246388"/>
                </a:cubicBezTo>
                <a:cubicBezTo>
                  <a:pt x="3421751" y="247656"/>
                  <a:pt x="3421117" y="245258"/>
                  <a:pt x="3424645" y="239194"/>
                </a:cubicBezTo>
                <a:cubicBezTo>
                  <a:pt x="3424645" y="239194"/>
                  <a:pt x="3424328" y="237995"/>
                  <a:pt x="3423694" y="235597"/>
                </a:cubicBezTo>
                <a:cubicBezTo>
                  <a:pt x="3423060" y="233198"/>
                  <a:pt x="3420346" y="232633"/>
                  <a:pt x="3415549" y="233901"/>
                </a:cubicBezTo>
                <a:lnTo>
                  <a:pt x="3413648" y="226707"/>
                </a:lnTo>
                <a:lnTo>
                  <a:pt x="3464007" y="213393"/>
                </a:lnTo>
                <a:close/>
                <a:moveTo>
                  <a:pt x="3039794" y="210090"/>
                </a:moveTo>
                <a:cubicBezTo>
                  <a:pt x="3049387" y="207554"/>
                  <a:pt x="3057214" y="208051"/>
                  <a:pt x="3063279" y="211578"/>
                </a:cubicBezTo>
                <a:lnTo>
                  <a:pt x="3056084" y="213480"/>
                </a:lnTo>
                <a:cubicBezTo>
                  <a:pt x="3046493" y="216016"/>
                  <a:pt x="3041062" y="214887"/>
                  <a:pt x="3039794" y="210090"/>
                </a:cubicBezTo>
                <a:close/>
                <a:moveTo>
                  <a:pt x="3185995" y="209923"/>
                </a:moveTo>
                <a:lnTo>
                  <a:pt x="3195091" y="215215"/>
                </a:lnTo>
                <a:lnTo>
                  <a:pt x="3187896" y="217117"/>
                </a:lnTo>
                <a:cubicBezTo>
                  <a:pt x="3178305" y="219653"/>
                  <a:pt x="3170476" y="219158"/>
                  <a:pt x="3164412" y="215629"/>
                </a:cubicBezTo>
                <a:cubicBezTo>
                  <a:pt x="3174003" y="213094"/>
                  <a:pt x="3181198" y="211191"/>
                  <a:pt x="3185995" y="209923"/>
                </a:cubicBezTo>
                <a:close/>
                <a:moveTo>
                  <a:pt x="4600181" y="209351"/>
                </a:moveTo>
                <a:cubicBezTo>
                  <a:pt x="4598982" y="209668"/>
                  <a:pt x="4597501" y="211342"/>
                  <a:pt x="4595736" y="214374"/>
                </a:cubicBezTo>
                <a:lnTo>
                  <a:pt x="4597638" y="221568"/>
                </a:lnTo>
                <a:lnTo>
                  <a:pt x="4602931" y="212472"/>
                </a:lnTo>
                <a:cubicBezTo>
                  <a:pt x="4602297" y="210074"/>
                  <a:pt x="4601381" y="209034"/>
                  <a:pt x="4600181" y="209351"/>
                </a:cubicBezTo>
                <a:close/>
                <a:moveTo>
                  <a:pt x="3262692" y="208888"/>
                </a:moveTo>
                <a:cubicBezTo>
                  <a:pt x="3268123" y="210019"/>
                  <a:pt x="3270838" y="210584"/>
                  <a:pt x="3270838" y="210584"/>
                </a:cubicBezTo>
                <a:lnTo>
                  <a:pt x="3263643" y="212486"/>
                </a:lnTo>
                <a:lnTo>
                  <a:pt x="3202285" y="213313"/>
                </a:lnTo>
                <a:cubicBezTo>
                  <a:pt x="3211877" y="210777"/>
                  <a:pt x="3216674" y="209509"/>
                  <a:pt x="3216674" y="209509"/>
                </a:cubicBezTo>
                <a:cubicBezTo>
                  <a:pt x="3227533" y="211770"/>
                  <a:pt x="3237761" y="211632"/>
                  <a:pt x="3247352" y="209096"/>
                </a:cubicBezTo>
                <a:cubicBezTo>
                  <a:pt x="3252149" y="207828"/>
                  <a:pt x="3257262" y="207759"/>
                  <a:pt x="3262692" y="208888"/>
                </a:cubicBezTo>
                <a:close/>
                <a:moveTo>
                  <a:pt x="4209397" y="208754"/>
                </a:moveTo>
                <a:cubicBezTo>
                  <a:pt x="4210665" y="213551"/>
                  <a:pt x="4211299" y="215949"/>
                  <a:pt x="4211299" y="215949"/>
                </a:cubicBezTo>
                <a:lnTo>
                  <a:pt x="4202203" y="210656"/>
                </a:lnTo>
                <a:cubicBezTo>
                  <a:pt x="4206999" y="209388"/>
                  <a:pt x="4209397" y="208754"/>
                  <a:pt x="4209397" y="208754"/>
                </a:cubicBezTo>
                <a:close/>
                <a:moveTo>
                  <a:pt x="5756243" y="207746"/>
                </a:moveTo>
                <a:lnTo>
                  <a:pt x="5765339" y="213038"/>
                </a:lnTo>
                <a:cubicBezTo>
                  <a:pt x="5760543" y="214306"/>
                  <a:pt x="5755112" y="213175"/>
                  <a:pt x="5749048" y="209648"/>
                </a:cubicBezTo>
                <a:close/>
                <a:moveTo>
                  <a:pt x="6949184" y="205214"/>
                </a:moveTo>
                <a:lnTo>
                  <a:pt x="6954444" y="210476"/>
                </a:lnTo>
                <a:cubicBezTo>
                  <a:pt x="6950938" y="213984"/>
                  <a:pt x="6947429" y="215738"/>
                  <a:pt x="6943922" y="215737"/>
                </a:cubicBezTo>
                <a:cubicBezTo>
                  <a:pt x="6940414" y="215738"/>
                  <a:pt x="6938660" y="215738"/>
                  <a:pt x="6938660" y="215738"/>
                </a:cubicBezTo>
                <a:close/>
                <a:moveTo>
                  <a:pt x="3000019" y="205212"/>
                </a:moveTo>
                <a:lnTo>
                  <a:pt x="3009116" y="210505"/>
                </a:lnTo>
                <a:lnTo>
                  <a:pt x="2985631" y="209016"/>
                </a:lnTo>
                <a:cubicBezTo>
                  <a:pt x="2989159" y="202951"/>
                  <a:pt x="2993955" y="201684"/>
                  <a:pt x="3000019" y="205212"/>
                </a:cubicBezTo>
                <a:close/>
                <a:moveTo>
                  <a:pt x="4223786" y="204951"/>
                </a:moveTo>
                <a:lnTo>
                  <a:pt x="4232881" y="210243"/>
                </a:lnTo>
                <a:lnTo>
                  <a:pt x="4225688" y="212145"/>
                </a:lnTo>
                <a:close/>
                <a:moveTo>
                  <a:pt x="6586475" y="203767"/>
                </a:moveTo>
                <a:cubicBezTo>
                  <a:pt x="6597335" y="206027"/>
                  <a:pt x="6605164" y="206523"/>
                  <a:pt x="6609959" y="205255"/>
                </a:cubicBezTo>
                <a:cubicBezTo>
                  <a:pt x="6616025" y="208783"/>
                  <a:pt x="6617857" y="210865"/>
                  <a:pt x="6615459" y="211499"/>
                </a:cubicBezTo>
                <a:cubicBezTo>
                  <a:pt x="6613061" y="212133"/>
                  <a:pt x="6612496" y="214849"/>
                  <a:pt x="6613763" y="219644"/>
                </a:cubicBezTo>
                <a:cubicBezTo>
                  <a:pt x="6608968" y="220912"/>
                  <a:pt x="6598742" y="221050"/>
                  <a:pt x="6583085" y="220058"/>
                </a:cubicBezTo>
                <a:close/>
                <a:moveTo>
                  <a:pt x="5655109" y="203695"/>
                </a:moveTo>
                <a:cubicBezTo>
                  <a:pt x="5665970" y="205955"/>
                  <a:pt x="5673799" y="206450"/>
                  <a:pt x="5678595" y="205182"/>
                </a:cubicBezTo>
                <a:lnTo>
                  <a:pt x="5709273" y="204769"/>
                </a:lnTo>
                <a:lnTo>
                  <a:pt x="5640722" y="207498"/>
                </a:lnTo>
                <a:close/>
                <a:moveTo>
                  <a:pt x="8154152" y="202583"/>
                </a:moveTo>
                <a:cubicBezTo>
                  <a:pt x="8161168" y="204337"/>
                  <a:pt x="8161168" y="210475"/>
                  <a:pt x="8154152" y="220999"/>
                </a:cubicBezTo>
                <a:cubicBezTo>
                  <a:pt x="8154152" y="228015"/>
                  <a:pt x="8152396" y="233277"/>
                  <a:pt x="8148889" y="236785"/>
                </a:cubicBezTo>
                <a:cubicBezTo>
                  <a:pt x="8145382" y="240293"/>
                  <a:pt x="8140119" y="238538"/>
                  <a:pt x="8133104" y="231522"/>
                </a:cubicBezTo>
                <a:lnTo>
                  <a:pt x="8112056" y="221000"/>
                </a:lnTo>
                <a:lnTo>
                  <a:pt x="8112057" y="210476"/>
                </a:lnTo>
                <a:cubicBezTo>
                  <a:pt x="8133104" y="203460"/>
                  <a:pt x="8147136" y="200829"/>
                  <a:pt x="8154152" y="202583"/>
                </a:cubicBezTo>
                <a:close/>
                <a:moveTo>
                  <a:pt x="6993909" y="202583"/>
                </a:moveTo>
                <a:cubicBezTo>
                  <a:pt x="6992155" y="204336"/>
                  <a:pt x="6989524" y="206967"/>
                  <a:pt x="6986016" y="210475"/>
                </a:cubicBezTo>
                <a:cubicBezTo>
                  <a:pt x="6982508" y="213983"/>
                  <a:pt x="6979877" y="218369"/>
                  <a:pt x="6978124" y="223630"/>
                </a:cubicBezTo>
                <a:cubicBezTo>
                  <a:pt x="6976370" y="228893"/>
                  <a:pt x="6975493" y="231523"/>
                  <a:pt x="6975493" y="231523"/>
                </a:cubicBezTo>
                <a:lnTo>
                  <a:pt x="6996539" y="220999"/>
                </a:lnTo>
                <a:cubicBezTo>
                  <a:pt x="7003556" y="213984"/>
                  <a:pt x="7005310" y="208722"/>
                  <a:pt x="7001802" y="205213"/>
                </a:cubicBezTo>
                <a:cubicBezTo>
                  <a:pt x="6998294" y="201706"/>
                  <a:pt x="6995663" y="200829"/>
                  <a:pt x="6993909" y="202583"/>
                </a:cubicBezTo>
                <a:close/>
                <a:moveTo>
                  <a:pt x="2814044" y="200500"/>
                </a:moveTo>
                <a:cubicBezTo>
                  <a:pt x="2815312" y="205296"/>
                  <a:pt x="2813549" y="208329"/>
                  <a:pt x="2808751" y="209597"/>
                </a:cubicBezTo>
                <a:lnTo>
                  <a:pt x="2806849" y="202402"/>
                </a:lnTo>
                <a:cubicBezTo>
                  <a:pt x="2811646" y="201134"/>
                  <a:pt x="2814044" y="200500"/>
                  <a:pt x="2814044" y="200500"/>
                </a:cubicBezTo>
                <a:close/>
                <a:moveTo>
                  <a:pt x="6716385" y="200210"/>
                </a:moveTo>
                <a:cubicBezTo>
                  <a:pt x="6716385" y="200210"/>
                  <a:pt x="6717901" y="201092"/>
                  <a:pt x="6720933" y="202856"/>
                </a:cubicBezTo>
                <a:cubicBezTo>
                  <a:pt x="6723965" y="204620"/>
                  <a:pt x="6723083" y="206136"/>
                  <a:pt x="6718287" y="207404"/>
                </a:cubicBezTo>
                <a:cubicBezTo>
                  <a:pt x="6713491" y="208672"/>
                  <a:pt x="6710459" y="206908"/>
                  <a:pt x="6709191" y="202112"/>
                </a:cubicBezTo>
                <a:cubicBezTo>
                  <a:pt x="6709191" y="202112"/>
                  <a:pt x="6711589" y="201478"/>
                  <a:pt x="6716385" y="200210"/>
                </a:cubicBezTo>
                <a:close/>
                <a:moveTo>
                  <a:pt x="5584656" y="199230"/>
                </a:moveTo>
                <a:lnTo>
                  <a:pt x="5586558" y="206424"/>
                </a:lnTo>
                <a:lnTo>
                  <a:pt x="5570267" y="203034"/>
                </a:lnTo>
                <a:cubicBezTo>
                  <a:pt x="5570267" y="203034"/>
                  <a:pt x="5571466" y="202717"/>
                  <a:pt x="5573865" y="202083"/>
                </a:cubicBezTo>
                <a:cubicBezTo>
                  <a:pt x="5576262" y="201449"/>
                  <a:pt x="5579860" y="200498"/>
                  <a:pt x="5584656" y="199230"/>
                </a:cubicBezTo>
                <a:close/>
                <a:moveTo>
                  <a:pt x="7095200" y="198637"/>
                </a:moveTo>
                <a:cubicBezTo>
                  <a:pt x="7094323" y="197760"/>
                  <a:pt x="7093008" y="198198"/>
                  <a:pt x="7091254" y="199951"/>
                </a:cubicBezTo>
                <a:lnTo>
                  <a:pt x="7077778" y="209577"/>
                </a:lnTo>
                <a:lnTo>
                  <a:pt x="7090238" y="216827"/>
                </a:lnTo>
                <a:cubicBezTo>
                  <a:pt x="7090238" y="216827"/>
                  <a:pt x="7086007" y="215380"/>
                  <a:pt x="7077545" y="212485"/>
                </a:cubicBezTo>
                <a:lnTo>
                  <a:pt x="7075174" y="211438"/>
                </a:lnTo>
                <a:lnTo>
                  <a:pt x="7072837" y="213106"/>
                </a:lnTo>
                <a:cubicBezTo>
                  <a:pt x="7067576" y="214860"/>
                  <a:pt x="7063191" y="213983"/>
                  <a:pt x="7059683" y="210475"/>
                </a:cubicBezTo>
                <a:cubicBezTo>
                  <a:pt x="7056175" y="206967"/>
                  <a:pt x="7053543" y="206091"/>
                  <a:pt x="7051790" y="207845"/>
                </a:cubicBezTo>
                <a:cubicBezTo>
                  <a:pt x="7050036" y="209599"/>
                  <a:pt x="7043020" y="213107"/>
                  <a:pt x="7030742" y="218369"/>
                </a:cubicBezTo>
                <a:cubicBezTo>
                  <a:pt x="7018464" y="223631"/>
                  <a:pt x="7007941" y="230646"/>
                  <a:pt x="6999171" y="239416"/>
                </a:cubicBezTo>
                <a:lnTo>
                  <a:pt x="6997971" y="240316"/>
                </a:lnTo>
                <a:lnTo>
                  <a:pt x="7000310" y="240603"/>
                </a:lnTo>
                <a:cubicBezTo>
                  <a:pt x="7002708" y="239969"/>
                  <a:pt x="7006939" y="241415"/>
                  <a:pt x="7013003" y="244943"/>
                </a:cubicBezTo>
                <a:lnTo>
                  <a:pt x="6998615" y="248747"/>
                </a:lnTo>
                <a:lnTo>
                  <a:pt x="6989311" y="246811"/>
                </a:lnTo>
                <a:lnTo>
                  <a:pt x="6978124" y="255201"/>
                </a:lnTo>
                <a:cubicBezTo>
                  <a:pt x="6972861" y="256955"/>
                  <a:pt x="6968477" y="259587"/>
                  <a:pt x="6964969" y="263094"/>
                </a:cubicBezTo>
                <a:cubicBezTo>
                  <a:pt x="6961461" y="266602"/>
                  <a:pt x="6951814" y="270987"/>
                  <a:pt x="6936028" y="276249"/>
                </a:cubicBezTo>
                <a:cubicBezTo>
                  <a:pt x="6920243" y="281510"/>
                  <a:pt x="6898319" y="287650"/>
                  <a:pt x="6870255" y="294666"/>
                </a:cubicBezTo>
                <a:lnTo>
                  <a:pt x="6841521" y="313822"/>
                </a:lnTo>
                <a:lnTo>
                  <a:pt x="6858742" y="316516"/>
                </a:lnTo>
                <a:lnTo>
                  <a:pt x="6904629" y="321794"/>
                </a:lnTo>
                <a:lnTo>
                  <a:pt x="6907088" y="320975"/>
                </a:lnTo>
                <a:lnTo>
                  <a:pt x="6938659" y="310452"/>
                </a:lnTo>
                <a:cubicBezTo>
                  <a:pt x="6942167" y="313960"/>
                  <a:pt x="6949184" y="310451"/>
                  <a:pt x="6959707" y="299928"/>
                </a:cubicBezTo>
                <a:lnTo>
                  <a:pt x="6996539" y="284141"/>
                </a:lnTo>
                <a:cubicBezTo>
                  <a:pt x="7003554" y="284141"/>
                  <a:pt x="7011449" y="281510"/>
                  <a:pt x="7020219" y="276249"/>
                </a:cubicBezTo>
                <a:cubicBezTo>
                  <a:pt x="7028988" y="270988"/>
                  <a:pt x="7033373" y="268356"/>
                  <a:pt x="7033373" y="268356"/>
                </a:cubicBezTo>
                <a:cubicBezTo>
                  <a:pt x="7033374" y="261340"/>
                  <a:pt x="7033372" y="257832"/>
                  <a:pt x="7033372" y="257832"/>
                </a:cubicBezTo>
                <a:cubicBezTo>
                  <a:pt x="7033372" y="257832"/>
                  <a:pt x="7036882" y="257832"/>
                  <a:pt x="7043897" y="257832"/>
                </a:cubicBezTo>
                <a:lnTo>
                  <a:pt x="7059682" y="252571"/>
                </a:lnTo>
                <a:cubicBezTo>
                  <a:pt x="7066699" y="245555"/>
                  <a:pt x="7070207" y="242047"/>
                  <a:pt x="7070207" y="242047"/>
                </a:cubicBezTo>
                <a:cubicBezTo>
                  <a:pt x="7070207" y="242047"/>
                  <a:pt x="7071959" y="242047"/>
                  <a:pt x="7075468" y="242046"/>
                </a:cubicBezTo>
                <a:cubicBezTo>
                  <a:pt x="7078975" y="242047"/>
                  <a:pt x="7080730" y="242047"/>
                  <a:pt x="7080730" y="242047"/>
                </a:cubicBezTo>
                <a:lnTo>
                  <a:pt x="7096515" y="236785"/>
                </a:lnTo>
                <a:cubicBezTo>
                  <a:pt x="7110547" y="233277"/>
                  <a:pt x="7124140" y="228453"/>
                  <a:pt x="7137295" y="222315"/>
                </a:cubicBezTo>
                <a:lnTo>
                  <a:pt x="7138529" y="221591"/>
                </a:lnTo>
                <a:lnTo>
                  <a:pt x="7130014" y="221706"/>
                </a:lnTo>
                <a:cubicBezTo>
                  <a:pt x="7117885" y="214649"/>
                  <a:pt x="7111821" y="211121"/>
                  <a:pt x="7111821" y="211121"/>
                </a:cubicBezTo>
                <a:cubicBezTo>
                  <a:pt x="7103497" y="218454"/>
                  <a:pt x="7098066" y="217323"/>
                  <a:pt x="7095530" y="207731"/>
                </a:cubicBezTo>
                <a:lnTo>
                  <a:pt x="7093627" y="200537"/>
                </a:lnTo>
                <a:lnTo>
                  <a:pt x="7095630" y="200782"/>
                </a:lnTo>
                <a:close/>
                <a:moveTo>
                  <a:pt x="5490717" y="193277"/>
                </a:moveTo>
                <a:lnTo>
                  <a:pt x="5492619" y="200472"/>
                </a:lnTo>
                <a:cubicBezTo>
                  <a:pt x="5492619" y="200472"/>
                  <a:pt x="5490221" y="201106"/>
                  <a:pt x="5485424" y="202374"/>
                </a:cubicBezTo>
                <a:cubicBezTo>
                  <a:pt x="5484156" y="197578"/>
                  <a:pt x="5485921" y="194545"/>
                  <a:pt x="5490717" y="193277"/>
                </a:cubicBezTo>
                <a:close/>
                <a:moveTo>
                  <a:pt x="3685747" y="193255"/>
                </a:moveTo>
                <a:cubicBezTo>
                  <a:pt x="3697736" y="190086"/>
                  <a:pt x="3705565" y="190582"/>
                  <a:pt x="3709231" y="194743"/>
                </a:cubicBezTo>
                <a:cubicBezTo>
                  <a:pt x="3712897" y="198905"/>
                  <a:pt x="3717128" y="200353"/>
                  <a:pt x="3721924" y="199085"/>
                </a:cubicBezTo>
                <a:lnTo>
                  <a:pt x="3723826" y="206279"/>
                </a:lnTo>
                <a:lnTo>
                  <a:pt x="3684051" y="201400"/>
                </a:lnTo>
                <a:cubicBezTo>
                  <a:pt x="3679255" y="202668"/>
                  <a:pt x="3676857" y="203302"/>
                  <a:pt x="3676857" y="203302"/>
                </a:cubicBezTo>
                <a:cubicBezTo>
                  <a:pt x="3676857" y="203302"/>
                  <a:pt x="3674460" y="203936"/>
                  <a:pt x="3669662" y="205204"/>
                </a:cubicBezTo>
                <a:cubicBezTo>
                  <a:pt x="3669662" y="205204"/>
                  <a:pt x="3669029" y="202807"/>
                  <a:pt x="3667760" y="198011"/>
                </a:cubicBezTo>
                <a:cubicBezTo>
                  <a:pt x="3667760" y="198011"/>
                  <a:pt x="3673756" y="196425"/>
                  <a:pt x="3685747" y="193255"/>
                </a:cubicBezTo>
                <a:close/>
                <a:moveTo>
                  <a:pt x="5783117" y="192943"/>
                </a:moveTo>
                <a:cubicBezTo>
                  <a:pt x="5783117" y="192943"/>
                  <a:pt x="5786150" y="194707"/>
                  <a:pt x="5792213" y="198236"/>
                </a:cubicBezTo>
                <a:cubicBezTo>
                  <a:pt x="5792213" y="198236"/>
                  <a:pt x="5789816" y="198870"/>
                  <a:pt x="5785020" y="200138"/>
                </a:cubicBezTo>
                <a:close/>
                <a:moveTo>
                  <a:pt x="3573822" y="192057"/>
                </a:moveTo>
                <a:cubicBezTo>
                  <a:pt x="3573822" y="192057"/>
                  <a:pt x="3577736" y="192305"/>
                  <a:pt x="3585565" y="192802"/>
                </a:cubicBezTo>
                <a:cubicBezTo>
                  <a:pt x="3593393" y="193298"/>
                  <a:pt x="3601221" y="193794"/>
                  <a:pt x="3609049" y="194290"/>
                </a:cubicBezTo>
                <a:cubicBezTo>
                  <a:pt x="3616877" y="194786"/>
                  <a:pt x="3624706" y="195282"/>
                  <a:pt x="3632534" y="195778"/>
                </a:cubicBezTo>
                <a:cubicBezTo>
                  <a:pt x="3640363" y="196275"/>
                  <a:pt x="3644276" y="196523"/>
                  <a:pt x="3644276" y="196523"/>
                </a:cubicBezTo>
                <a:lnTo>
                  <a:pt x="3584820" y="204544"/>
                </a:lnTo>
                <a:close/>
                <a:moveTo>
                  <a:pt x="6082712" y="190707"/>
                </a:moveTo>
                <a:lnTo>
                  <a:pt x="6091808" y="196000"/>
                </a:lnTo>
                <a:lnTo>
                  <a:pt x="6084615" y="197902"/>
                </a:lnTo>
                <a:close/>
                <a:moveTo>
                  <a:pt x="3465495" y="189909"/>
                </a:moveTo>
                <a:cubicBezTo>
                  <a:pt x="3465495" y="189909"/>
                  <a:pt x="3463731" y="192940"/>
                  <a:pt x="3460203" y="199005"/>
                </a:cubicBezTo>
                <a:cubicBezTo>
                  <a:pt x="3461471" y="203801"/>
                  <a:pt x="3462105" y="206199"/>
                  <a:pt x="3462105" y="206199"/>
                </a:cubicBezTo>
                <a:lnTo>
                  <a:pt x="3445815" y="202809"/>
                </a:lnTo>
                <a:lnTo>
                  <a:pt x="3443913" y="195615"/>
                </a:lnTo>
                <a:lnTo>
                  <a:pt x="3458301" y="191811"/>
                </a:lnTo>
                <a:close/>
                <a:moveTo>
                  <a:pt x="3496174" y="189495"/>
                </a:moveTo>
                <a:lnTo>
                  <a:pt x="3505270" y="194788"/>
                </a:lnTo>
                <a:lnTo>
                  <a:pt x="3490882" y="198592"/>
                </a:lnTo>
                <a:close/>
                <a:moveTo>
                  <a:pt x="6467150" y="189132"/>
                </a:moveTo>
                <a:lnTo>
                  <a:pt x="6492536" y="197814"/>
                </a:lnTo>
                <a:cubicBezTo>
                  <a:pt x="6495072" y="207407"/>
                  <a:pt x="6508331" y="209032"/>
                  <a:pt x="6532312" y="202692"/>
                </a:cubicBezTo>
                <a:cubicBezTo>
                  <a:pt x="6541904" y="200157"/>
                  <a:pt x="6547334" y="201287"/>
                  <a:pt x="6548602" y="206083"/>
                </a:cubicBezTo>
                <a:lnTo>
                  <a:pt x="6541408" y="207985"/>
                </a:lnTo>
                <a:cubicBezTo>
                  <a:pt x="6535344" y="204457"/>
                  <a:pt x="6530230" y="204525"/>
                  <a:pt x="6526068" y="208192"/>
                </a:cubicBezTo>
                <a:cubicBezTo>
                  <a:pt x="6521906" y="211859"/>
                  <a:pt x="6514395" y="212561"/>
                  <a:pt x="6503535" y="210301"/>
                </a:cubicBezTo>
                <a:cubicBezTo>
                  <a:pt x="6497471" y="206773"/>
                  <a:pt x="6492041" y="205643"/>
                  <a:pt x="6487244" y="206911"/>
                </a:cubicBezTo>
                <a:cubicBezTo>
                  <a:pt x="6482448" y="208179"/>
                  <a:pt x="6480050" y="208813"/>
                  <a:pt x="6480050" y="208813"/>
                </a:cubicBezTo>
                <a:cubicBezTo>
                  <a:pt x="6475254" y="210081"/>
                  <a:pt x="6469824" y="208950"/>
                  <a:pt x="6463760" y="205422"/>
                </a:cubicBezTo>
                <a:cubicBezTo>
                  <a:pt x="6457696" y="201895"/>
                  <a:pt x="6453464" y="200447"/>
                  <a:pt x="6451067" y="201081"/>
                </a:cubicBezTo>
                <a:cubicBezTo>
                  <a:pt x="6448668" y="201715"/>
                  <a:pt x="6439641" y="201535"/>
                  <a:pt x="6423985" y="200544"/>
                </a:cubicBezTo>
                <a:cubicBezTo>
                  <a:pt x="6408328" y="199552"/>
                  <a:pt x="6382445" y="198697"/>
                  <a:pt x="6346336" y="197981"/>
                </a:cubicBezTo>
                <a:lnTo>
                  <a:pt x="6330046" y="194591"/>
                </a:lnTo>
                <a:cubicBezTo>
                  <a:pt x="6334842" y="193323"/>
                  <a:pt x="6340837" y="191738"/>
                  <a:pt x="6348031" y="189836"/>
                </a:cubicBezTo>
                <a:cubicBezTo>
                  <a:pt x="6355226" y="187934"/>
                  <a:pt x="6361855" y="188748"/>
                  <a:pt x="6367919" y="192275"/>
                </a:cubicBezTo>
                <a:lnTo>
                  <a:pt x="6398598" y="191862"/>
                </a:lnTo>
                <a:lnTo>
                  <a:pt x="6452761" y="192936"/>
                </a:lnTo>
                <a:cubicBezTo>
                  <a:pt x="6462354" y="190400"/>
                  <a:pt x="6467150" y="189132"/>
                  <a:pt x="6467150" y="189132"/>
                </a:cubicBezTo>
                <a:close/>
                <a:moveTo>
                  <a:pt x="3557532" y="188667"/>
                </a:moveTo>
                <a:lnTo>
                  <a:pt x="3559434" y="195861"/>
                </a:lnTo>
                <a:cubicBezTo>
                  <a:pt x="3555906" y="201925"/>
                  <a:pt x="3552942" y="205275"/>
                  <a:pt x="3550545" y="205909"/>
                </a:cubicBezTo>
                <a:cubicBezTo>
                  <a:pt x="3548146" y="206543"/>
                  <a:pt x="3546947" y="206860"/>
                  <a:pt x="3546947" y="206860"/>
                </a:cubicBezTo>
                <a:close/>
                <a:moveTo>
                  <a:pt x="5554721" y="187901"/>
                </a:moveTo>
                <a:cubicBezTo>
                  <a:pt x="5557753" y="189666"/>
                  <a:pt x="5559587" y="191746"/>
                  <a:pt x="5560221" y="194145"/>
                </a:cubicBezTo>
                <a:cubicBezTo>
                  <a:pt x="5560855" y="196542"/>
                  <a:pt x="5558773" y="198375"/>
                  <a:pt x="5553977" y="199643"/>
                </a:cubicBezTo>
                <a:lnTo>
                  <a:pt x="5552075" y="192449"/>
                </a:lnTo>
                <a:cubicBezTo>
                  <a:pt x="5550807" y="187653"/>
                  <a:pt x="5551689" y="186138"/>
                  <a:pt x="5554721" y="187901"/>
                </a:cubicBezTo>
                <a:close/>
                <a:moveTo>
                  <a:pt x="4003326" y="186264"/>
                </a:moveTo>
                <a:lnTo>
                  <a:pt x="4005229" y="193459"/>
                </a:lnTo>
                <a:cubicBezTo>
                  <a:pt x="4000432" y="194727"/>
                  <a:pt x="3998035" y="195361"/>
                  <a:pt x="3998035" y="195361"/>
                </a:cubicBezTo>
                <a:lnTo>
                  <a:pt x="3988939" y="190068"/>
                </a:lnTo>
                <a:close/>
                <a:moveTo>
                  <a:pt x="5257773" y="185590"/>
                </a:moveTo>
                <a:lnTo>
                  <a:pt x="5259675" y="192783"/>
                </a:lnTo>
                <a:cubicBezTo>
                  <a:pt x="5254878" y="194051"/>
                  <a:pt x="5251846" y="192287"/>
                  <a:pt x="5250578" y="187492"/>
                </a:cubicBezTo>
                <a:close/>
                <a:moveTo>
                  <a:pt x="5403972" y="185423"/>
                </a:moveTo>
                <a:cubicBezTo>
                  <a:pt x="5403972" y="185423"/>
                  <a:pt x="5402209" y="188454"/>
                  <a:pt x="5398680" y="194518"/>
                </a:cubicBezTo>
                <a:cubicBezTo>
                  <a:pt x="5393884" y="195787"/>
                  <a:pt x="5390852" y="194022"/>
                  <a:pt x="5389585" y="189227"/>
                </a:cubicBezTo>
                <a:cubicBezTo>
                  <a:pt x="5389585" y="189227"/>
                  <a:pt x="5391982" y="188593"/>
                  <a:pt x="5396778" y="187325"/>
                </a:cubicBezTo>
                <a:cubicBezTo>
                  <a:pt x="5401575" y="186057"/>
                  <a:pt x="5403972" y="185423"/>
                  <a:pt x="5403972" y="185423"/>
                </a:cubicBezTo>
                <a:close/>
                <a:moveTo>
                  <a:pt x="6281175" y="184421"/>
                </a:moveTo>
                <a:cubicBezTo>
                  <a:pt x="6285970" y="183153"/>
                  <a:pt x="6291401" y="184282"/>
                  <a:pt x="6297464" y="187811"/>
                </a:cubicBezTo>
                <a:lnTo>
                  <a:pt x="6283077" y="191614"/>
                </a:lnTo>
                <a:cubicBezTo>
                  <a:pt x="6277013" y="188086"/>
                  <a:pt x="6276379" y="185689"/>
                  <a:pt x="6281175" y="184421"/>
                </a:cubicBezTo>
                <a:close/>
                <a:moveTo>
                  <a:pt x="7506941" y="184166"/>
                </a:moveTo>
                <a:cubicBezTo>
                  <a:pt x="7517465" y="187674"/>
                  <a:pt x="7524480" y="191181"/>
                  <a:pt x="7527990" y="194690"/>
                </a:cubicBezTo>
                <a:lnTo>
                  <a:pt x="7506942" y="194690"/>
                </a:lnTo>
                <a:cubicBezTo>
                  <a:pt x="7499924" y="194689"/>
                  <a:pt x="7494664" y="196444"/>
                  <a:pt x="7491156" y="199951"/>
                </a:cubicBezTo>
                <a:cubicBezTo>
                  <a:pt x="7487647" y="203460"/>
                  <a:pt x="7484140" y="203460"/>
                  <a:pt x="7480632" y="199952"/>
                </a:cubicBezTo>
                <a:close/>
                <a:moveTo>
                  <a:pt x="4290228" y="179688"/>
                </a:moveTo>
                <a:cubicBezTo>
                  <a:pt x="4313079" y="178778"/>
                  <a:pt x="4327537" y="180087"/>
                  <a:pt x="4333601" y="183615"/>
                </a:cubicBezTo>
                <a:cubicBezTo>
                  <a:pt x="4349257" y="184606"/>
                  <a:pt x="4359484" y="184469"/>
                  <a:pt x="4364280" y="183201"/>
                </a:cubicBezTo>
                <a:cubicBezTo>
                  <a:pt x="4369076" y="181933"/>
                  <a:pt x="4374506" y="183064"/>
                  <a:pt x="4380570" y="186591"/>
                </a:cubicBezTo>
                <a:lnTo>
                  <a:pt x="4404055" y="188079"/>
                </a:lnTo>
                <a:cubicBezTo>
                  <a:pt x="4408852" y="186811"/>
                  <a:pt x="4415163" y="186425"/>
                  <a:pt x="4422991" y="186922"/>
                </a:cubicBezTo>
                <a:cubicBezTo>
                  <a:pt x="4430820" y="187417"/>
                  <a:pt x="4439847" y="187596"/>
                  <a:pt x="4450073" y="187459"/>
                </a:cubicBezTo>
                <a:cubicBezTo>
                  <a:pt x="4460300" y="187321"/>
                  <a:pt x="4472042" y="188065"/>
                  <a:pt x="4485300" y="189691"/>
                </a:cubicBezTo>
                <a:cubicBezTo>
                  <a:pt x="4498559" y="191317"/>
                  <a:pt x="4509102" y="192377"/>
                  <a:pt x="4516930" y="192874"/>
                </a:cubicBezTo>
                <a:cubicBezTo>
                  <a:pt x="4524758" y="193371"/>
                  <a:pt x="4531387" y="194184"/>
                  <a:pt x="4536818" y="195314"/>
                </a:cubicBezTo>
                <a:cubicBezTo>
                  <a:pt x="4542247" y="196444"/>
                  <a:pt x="4547679" y="197573"/>
                  <a:pt x="4553108" y="198704"/>
                </a:cubicBezTo>
                <a:cubicBezTo>
                  <a:pt x="4558538" y="199834"/>
                  <a:pt x="4566049" y="199131"/>
                  <a:pt x="4575642" y="196595"/>
                </a:cubicBezTo>
                <a:cubicBezTo>
                  <a:pt x="4591298" y="197586"/>
                  <a:pt x="4601841" y="198648"/>
                  <a:pt x="4607272" y="199778"/>
                </a:cubicBezTo>
                <a:cubicBezTo>
                  <a:pt x="4612702" y="200908"/>
                  <a:pt x="4617815" y="200839"/>
                  <a:pt x="4622611" y="199571"/>
                </a:cubicBezTo>
                <a:cubicBezTo>
                  <a:pt x="4643064" y="199295"/>
                  <a:pt x="4660801" y="198454"/>
                  <a:pt x="4675824" y="197049"/>
                </a:cubicBezTo>
                <a:cubicBezTo>
                  <a:pt x="4690847" y="195642"/>
                  <a:pt x="4701390" y="196704"/>
                  <a:pt x="4707453" y="200232"/>
                </a:cubicBezTo>
                <a:cubicBezTo>
                  <a:pt x="4714786" y="208557"/>
                  <a:pt x="4733475" y="211312"/>
                  <a:pt x="4763519" y="208501"/>
                </a:cubicBezTo>
                <a:cubicBezTo>
                  <a:pt x="4768315" y="207233"/>
                  <a:pt x="4771348" y="208997"/>
                  <a:pt x="4772616" y="213792"/>
                </a:cubicBezTo>
                <a:cubicBezTo>
                  <a:pt x="4777411" y="212525"/>
                  <a:pt x="4782525" y="212455"/>
                  <a:pt x="4787956" y="213586"/>
                </a:cubicBezTo>
                <a:cubicBezTo>
                  <a:pt x="4793385" y="214717"/>
                  <a:pt x="4798499" y="214647"/>
                  <a:pt x="4803294" y="213379"/>
                </a:cubicBezTo>
                <a:cubicBezTo>
                  <a:pt x="4823747" y="213102"/>
                  <a:pt x="4844200" y="212827"/>
                  <a:pt x="4864653" y="212552"/>
                </a:cubicBezTo>
                <a:cubicBezTo>
                  <a:pt x="4885105" y="212275"/>
                  <a:pt x="4907073" y="212882"/>
                  <a:pt x="4930559" y="214370"/>
                </a:cubicBezTo>
                <a:cubicBezTo>
                  <a:pt x="4954043" y="215858"/>
                  <a:pt x="4971216" y="217733"/>
                  <a:pt x="4982076" y="219993"/>
                </a:cubicBezTo>
                <a:cubicBezTo>
                  <a:pt x="4992936" y="222252"/>
                  <a:pt x="5000764" y="222749"/>
                  <a:pt x="5005561" y="221481"/>
                </a:cubicBezTo>
                <a:lnTo>
                  <a:pt x="5036240" y="221066"/>
                </a:lnTo>
                <a:cubicBezTo>
                  <a:pt x="5051895" y="222059"/>
                  <a:pt x="5062122" y="221921"/>
                  <a:pt x="5066918" y="220653"/>
                </a:cubicBezTo>
                <a:cubicBezTo>
                  <a:pt x="5071714" y="219385"/>
                  <a:pt x="5087371" y="220377"/>
                  <a:pt x="5113888" y="223630"/>
                </a:cubicBezTo>
                <a:cubicBezTo>
                  <a:pt x="5123481" y="221094"/>
                  <a:pt x="5133706" y="220955"/>
                  <a:pt x="5144566" y="223216"/>
                </a:cubicBezTo>
                <a:cubicBezTo>
                  <a:pt x="5155427" y="225476"/>
                  <a:pt x="5163256" y="225971"/>
                  <a:pt x="5168051" y="224703"/>
                </a:cubicBezTo>
                <a:cubicBezTo>
                  <a:pt x="5183707" y="225696"/>
                  <a:pt x="5196966" y="227322"/>
                  <a:pt x="5207826" y="229582"/>
                </a:cubicBezTo>
                <a:cubicBezTo>
                  <a:pt x="5218687" y="231842"/>
                  <a:pt x="5235542" y="232518"/>
                  <a:pt x="5258393" y="231607"/>
                </a:cubicBezTo>
                <a:cubicBezTo>
                  <a:pt x="5281244" y="230698"/>
                  <a:pt x="5301131" y="233137"/>
                  <a:pt x="5318055" y="238925"/>
                </a:cubicBezTo>
                <a:lnTo>
                  <a:pt x="5341540" y="240414"/>
                </a:lnTo>
                <a:lnTo>
                  <a:pt x="5343442" y="247608"/>
                </a:lnTo>
                <a:cubicBezTo>
                  <a:pt x="5344710" y="252404"/>
                  <a:pt x="5354936" y="252266"/>
                  <a:pt x="5374121" y="247193"/>
                </a:cubicBezTo>
                <a:cubicBezTo>
                  <a:pt x="5378917" y="245925"/>
                  <a:pt x="5383714" y="244657"/>
                  <a:pt x="5388510" y="243389"/>
                </a:cubicBezTo>
                <a:cubicBezTo>
                  <a:pt x="5393306" y="242121"/>
                  <a:pt x="5400500" y="240219"/>
                  <a:pt x="5410092" y="237683"/>
                </a:cubicBezTo>
                <a:cubicBezTo>
                  <a:pt x="5425749" y="238676"/>
                  <a:pt x="5436292" y="239737"/>
                  <a:pt x="5441723" y="240868"/>
                </a:cubicBezTo>
                <a:cubicBezTo>
                  <a:pt x="5447152" y="241997"/>
                  <a:pt x="5450502" y="244961"/>
                  <a:pt x="5451770" y="249757"/>
                </a:cubicBezTo>
                <a:lnTo>
                  <a:pt x="5455573" y="264144"/>
                </a:lnTo>
                <a:lnTo>
                  <a:pt x="5441185" y="267949"/>
                </a:lnTo>
                <a:cubicBezTo>
                  <a:pt x="5430325" y="265689"/>
                  <a:pt x="5422180" y="263994"/>
                  <a:pt x="5416749" y="262863"/>
                </a:cubicBezTo>
                <a:cubicBezTo>
                  <a:pt x="5411319" y="261734"/>
                  <a:pt x="5406206" y="261803"/>
                  <a:pt x="5401410" y="263071"/>
                </a:cubicBezTo>
                <a:cubicBezTo>
                  <a:pt x="5391817" y="265607"/>
                  <a:pt x="5380957" y="263347"/>
                  <a:pt x="5368829" y="256290"/>
                </a:cubicBezTo>
                <a:lnTo>
                  <a:pt x="5361635" y="258192"/>
                </a:lnTo>
                <a:cubicBezTo>
                  <a:pt x="5358106" y="264257"/>
                  <a:pt x="5345483" y="265029"/>
                  <a:pt x="5323761" y="260508"/>
                </a:cubicBezTo>
                <a:cubicBezTo>
                  <a:pt x="5312901" y="258248"/>
                  <a:pt x="5298444" y="256938"/>
                  <a:pt x="5280389" y="256581"/>
                </a:cubicBezTo>
                <a:cubicBezTo>
                  <a:pt x="5262335" y="256223"/>
                  <a:pt x="5253307" y="256043"/>
                  <a:pt x="5253307" y="256043"/>
                </a:cubicBezTo>
                <a:lnTo>
                  <a:pt x="5222629" y="256457"/>
                </a:lnTo>
                <a:lnTo>
                  <a:pt x="5215434" y="258359"/>
                </a:lnTo>
                <a:lnTo>
                  <a:pt x="5208240" y="260261"/>
                </a:lnTo>
                <a:cubicBezTo>
                  <a:pt x="5203444" y="261529"/>
                  <a:pt x="5201046" y="262163"/>
                  <a:pt x="5201046" y="262163"/>
                </a:cubicBezTo>
                <a:lnTo>
                  <a:pt x="5184756" y="258772"/>
                </a:lnTo>
                <a:lnTo>
                  <a:pt x="5144981" y="253895"/>
                </a:lnTo>
                <a:cubicBezTo>
                  <a:pt x="5143713" y="249099"/>
                  <a:pt x="5140680" y="247334"/>
                  <a:pt x="5135884" y="248602"/>
                </a:cubicBezTo>
                <a:cubicBezTo>
                  <a:pt x="5134616" y="243806"/>
                  <a:pt x="5132783" y="241725"/>
                  <a:pt x="5130384" y="242359"/>
                </a:cubicBezTo>
                <a:cubicBezTo>
                  <a:pt x="5127987" y="242993"/>
                  <a:pt x="5127422" y="245708"/>
                  <a:pt x="5128690" y="250504"/>
                </a:cubicBezTo>
                <a:cubicBezTo>
                  <a:pt x="5128690" y="250504"/>
                  <a:pt x="5123894" y="251772"/>
                  <a:pt x="5114301" y="254308"/>
                </a:cubicBezTo>
                <a:cubicBezTo>
                  <a:pt x="5113033" y="249512"/>
                  <a:pt x="5111518" y="248630"/>
                  <a:pt x="5109753" y="251663"/>
                </a:cubicBezTo>
                <a:cubicBezTo>
                  <a:pt x="5107989" y="254694"/>
                  <a:pt x="5105592" y="255328"/>
                  <a:pt x="5102559" y="253565"/>
                </a:cubicBezTo>
                <a:cubicBezTo>
                  <a:pt x="5099526" y="251800"/>
                  <a:pt x="5095613" y="251552"/>
                  <a:pt x="5090817" y="252820"/>
                </a:cubicBezTo>
                <a:cubicBezTo>
                  <a:pt x="5084753" y="249292"/>
                  <a:pt x="5076925" y="248795"/>
                  <a:pt x="5067332" y="251331"/>
                </a:cubicBezTo>
                <a:cubicBezTo>
                  <a:pt x="5032491" y="255412"/>
                  <a:pt x="5006608" y="254558"/>
                  <a:pt x="4989684" y="248769"/>
                </a:cubicBezTo>
                <a:cubicBezTo>
                  <a:pt x="4983620" y="245241"/>
                  <a:pt x="4976991" y="244428"/>
                  <a:pt x="4969796" y="246330"/>
                </a:cubicBezTo>
                <a:cubicBezTo>
                  <a:pt x="4962602" y="248232"/>
                  <a:pt x="4954209" y="250451"/>
                  <a:pt x="4944616" y="252987"/>
                </a:cubicBezTo>
                <a:cubicBezTo>
                  <a:pt x="4938552" y="249459"/>
                  <a:pt x="4935837" y="248893"/>
                  <a:pt x="4936471" y="251292"/>
                </a:cubicBezTo>
                <a:cubicBezTo>
                  <a:pt x="4937106" y="253690"/>
                  <a:pt x="4935024" y="255523"/>
                  <a:pt x="4930228" y="256791"/>
                </a:cubicBezTo>
                <a:cubicBezTo>
                  <a:pt x="4931496" y="261588"/>
                  <a:pt x="4929732" y="264619"/>
                  <a:pt x="4924936" y="265887"/>
                </a:cubicBezTo>
                <a:cubicBezTo>
                  <a:pt x="4920140" y="267155"/>
                  <a:pt x="4916226" y="266907"/>
                  <a:pt x="4913193" y="265143"/>
                </a:cubicBezTo>
                <a:cubicBezTo>
                  <a:pt x="4910161" y="263379"/>
                  <a:pt x="4903215" y="261367"/>
                  <a:pt x="4892354" y="259107"/>
                </a:cubicBezTo>
                <a:lnTo>
                  <a:pt x="4883259" y="253815"/>
                </a:lnTo>
                <a:cubicBezTo>
                  <a:pt x="4888055" y="252547"/>
                  <a:pt x="4891651" y="251596"/>
                  <a:pt x="4894050" y="250962"/>
                </a:cubicBezTo>
                <a:cubicBezTo>
                  <a:pt x="4896448" y="250328"/>
                  <a:pt x="4897647" y="250011"/>
                  <a:pt x="4897647" y="250011"/>
                </a:cubicBezTo>
                <a:lnTo>
                  <a:pt x="4895745" y="242817"/>
                </a:lnTo>
                <a:cubicBezTo>
                  <a:pt x="4895745" y="242817"/>
                  <a:pt x="4893347" y="243451"/>
                  <a:pt x="4888551" y="244719"/>
                </a:cubicBezTo>
                <a:cubicBezTo>
                  <a:pt x="4883755" y="245987"/>
                  <a:pt x="4881357" y="246621"/>
                  <a:pt x="4881357" y="246621"/>
                </a:cubicBezTo>
                <a:cubicBezTo>
                  <a:pt x="4871764" y="249157"/>
                  <a:pt x="4866334" y="248026"/>
                  <a:pt x="4865066" y="243230"/>
                </a:cubicBezTo>
                <a:cubicBezTo>
                  <a:pt x="4848141" y="237442"/>
                  <a:pt x="4834883" y="235815"/>
                  <a:pt x="4825291" y="238352"/>
                </a:cubicBezTo>
                <a:cubicBezTo>
                  <a:pt x="4821763" y="244416"/>
                  <a:pt x="4808505" y="242789"/>
                  <a:pt x="4785516" y="233474"/>
                </a:cubicBezTo>
                <a:cubicBezTo>
                  <a:pt x="4785516" y="233474"/>
                  <a:pt x="4783117" y="234108"/>
                  <a:pt x="4778322" y="235376"/>
                </a:cubicBezTo>
                <a:cubicBezTo>
                  <a:pt x="4773526" y="236644"/>
                  <a:pt x="4770493" y="234879"/>
                  <a:pt x="4769225" y="230083"/>
                </a:cubicBezTo>
                <a:lnTo>
                  <a:pt x="4762031" y="231985"/>
                </a:lnTo>
                <a:cubicBezTo>
                  <a:pt x="4762031" y="231985"/>
                  <a:pt x="4754836" y="233887"/>
                  <a:pt x="4740449" y="237691"/>
                </a:cubicBezTo>
                <a:cubicBezTo>
                  <a:pt x="4726060" y="241495"/>
                  <a:pt x="4711037" y="242901"/>
                  <a:pt x="4695381" y="241909"/>
                </a:cubicBezTo>
                <a:lnTo>
                  <a:pt x="4673799" y="247615"/>
                </a:lnTo>
                <a:cubicBezTo>
                  <a:pt x="4662938" y="245355"/>
                  <a:pt x="4657508" y="244225"/>
                  <a:pt x="4657508" y="244225"/>
                </a:cubicBezTo>
                <a:cubicBezTo>
                  <a:pt x="4652712" y="245493"/>
                  <a:pt x="4648798" y="245245"/>
                  <a:pt x="4645766" y="243481"/>
                </a:cubicBezTo>
                <a:cubicBezTo>
                  <a:pt x="4642733" y="241717"/>
                  <a:pt x="4638820" y="241469"/>
                  <a:pt x="4634023" y="242737"/>
                </a:cubicBezTo>
                <a:lnTo>
                  <a:pt x="4621537" y="253735"/>
                </a:lnTo>
                <a:cubicBezTo>
                  <a:pt x="4627601" y="257263"/>
                  <a:pt x="4633031" y="258393"/>
                  <a:pt x="4637827" y="257125"/>
                </a:cubicBezTo>
                <a:cubicBezTo>
                  <a:pt x="4639095" y="261921"/>
                  <a:pt x="4634299" y="263189"/>
                  <a:pt x="4623439" y="260929"/>
                </a:cubicBezTo>
                <a:cubicBezTo>
                  <a:pt x="4612578" y="258669"/>
                  <a:pt x="4604750" y="258172"/>
                  <a:pt x="4599954" y="259441"/>
                </a:cubicBezTo>
                <a:cubicBezTo>
                  <a:pt x="4604750" y="258172"/>
                  <a:pt x="4607148" y="257539"/>
                  <a:pt x="4607148" y="257539"/>
                </a:cubicBezTo>
                <a:cubicBezTo>
                  <a:pt x="4610676" y="251475"/>
                  <a:pt x="4612441" y="248443"/>
                  <a:pt x="4612441" y="248443"/>
                </a:cubicBezTo>
                <a:cubicBezTo>
                  <a:pt x="4612441" y="248443"/>
                  <a:pt x="4609408" y="246678"/>
                  <a:pt x="4603344" y="243150"/>
                </a:cubicBezTo>
                <a:lnTo>
                  <a:pt x="4594248" y="237858"/>
                </a:lnTo>
                <a:lnTo>
                  <a:pt x="4585152" y="232566"/>
                </a:lnTo>
                <a:cubicBezTo>
                  <a:pt x="4583884" y="227770"/>
                  <a:pt x="4576056" y="227273"/>
                  <a:pt x="4561667" y="231078"/>
                </a:cubicBezTo>
                <a:cubicBezTo>
                  <a:pt x="4547279" y="234881"/>
                  <a:pt x="4535288" y="238051"/>
                  <a:pt x="4525696" y="240588"/>
                </a:cubicBezTo>
                <a:cubicBezTo>
                  <a:pt x="4516103" y="243124"/>
                  <a:pt x="4507394" y="244144"/>
                  <a:pt x="4499565" y="243648"/>
                </a:cubicBezTo>
                <a:cubicBezTo>
                  <a:pt x="4491737" y="243151"/>
                  <a:pt x="4487189" y="240505"/>
                  <a:pt x="4485921" y="235709"/>
                </a:cubicBezTo>
                <a:cubicBezTo>
                  <a:pt x="4481125" y="236977"/>
                  <a:pt x="4473931" y="238879"/>
                  <a:pt x="4464338" y="241415"/>
                </a:cubicBezTo>
                <a:lnTo>
                  <a:pt x="4473434" y="246708"/>
                </a:lnTo>
                <a:cubicBezTo>
                  <a:pt x="4473434" y="246708"/>
                  <a:pt x="4471037" y="247342"/>
                  <a:pt x="4466240" y="248610"/>
                </a:cubicBezTo>
                <a:cubicBezTo>
                  <a:pt x="4461444" y="249878"/>
                  <a:pt x="4459046" y="250512"/>
                  <a:pt x="4459046" y="250512"/>
                </a:cubicBezTo>
                <a:cubicBezTo>
                  <a:pt x="4460314" y="255308"/>
                  <a:pt x="4459433" y="256824"/>
                  <a:pt x="4456400" y="255060"/>
                </a:cubicBezTo>
                <a:cubicBezTo>
                  <a:pt x="4453367" y="253296"/>
                  <a:pt x="4449454" y="253048"/>
                  <a:pt x="4444658" y="254316"/>
                </a:cubicBezTo>
                <a:cubicBezTo>
                  <a:pt x="4433797" y="252055"/>
                  <a:pt x="4425336" y="249161"/>
                  <a:pt x="4419271" y="245633"/>
                </a:cubicBezTo>
                <a:cubicBezTo>
                  <a:pt x="4414475" y="246901"/>
                  <a:pt x="4409679" y="248169"/>
                  <a:pt x="4404883" y="249437"/>
                </a:cubicBezTo>
                <a:cubicBezTo>
                  <a:pt x="4400086" y="250705"/>
                  <a:pt x="4395290" y="251973"/>
                  <a:pt x="4390494" y="253241"/>
                </a:cubicBezTo>
                <a:lnTo>
                  <a:pt x="4374203" y="249851"/>
                </a:lnTo>
                <a:cubicBezTo>
                  <a:pt x="4374203" y="249851"/>
                  <a:pt x="4378683" y="247385"/>
                  <a:pt x="4387641" y="242450"/>
                </a:cubicBezTo>
                <a:cubicBezTo>
                  <a:pt x="4396599" y="237515"/>
                  <a:pt x="4404110" y="236813"/>
                  <a:pt x="4410175" y="240341"/>
                </a:cubicBezTo>
                <a:cubicBezTo>
                  <a:pt x="4421035" y="242600"/>
                  <a:pt x="4431261" y="242463"/>
                  <a:pt x="4440854" y="239927"/>
                </a:cubicBezTo>
                <a:lnTo>
                  <a:pt x="4460534" y="227027"/>
                </a:lnTo>
                <a:cubicBezTo>
                  <a:pt x="4468859" y="219695"/>
                  <a:pt x="4473655" y="218427"/>
                  <a:pt x="4474923" y="223223"/>
                </a:cubicBezTo>
                <a:cubicBezTo>
                  <a:pt x="4476191" y="228018"/>
                  <a:pt x="4479223" y="229783"/>
                  <a:pt x="4484019" y="228515"/>
                </a:cubicBezTo>
                <a:cubicBezTo>
                  <a:pt x="4482751" y="223719"/>
                  <a:pt x="4476054" y="217793"/>
                  <a:pt x="4463924" y="210737"/>
                </a:cubicBezTo>
                <a:lnTo>
                  <a:pt x="4447634" y="207346"/>
                </a:lnTo>
                <a:lnTo>
                  <a:pt x="4418857" y="214954"/>
                </a:lnTo>
                <a:cubicBezTo>
                  <a:pt x="4420125" y="219750"/>
                  <a:pt x="4420759" y="222149"/>
                  <a:pt x="4420759" y="222149"/>
                </a:cubicBezTo>
                <a:cubicBezTo>
                  <a:pt x="4411167" y="224685"/>
                  <a:pt x="4394876" y="221294"/>
                  <a:pt x="4371888" y="211978"/>
                </a:cubicBezTo>
                <a:cubicBezTo>
                  <a:pt x="4356232" y="210986"/>
                  <a:pt x="4348720" y="211688"/>
                  <a:pt x="4349354" y="214087"/>
                </a:cubicBezTo>
                <a:cubicBezTo>
                  <a:pt x="4349988" y="216486"/>
                  <a:pt x="4345509" y="218952"/>
                  <a:pt x="4335917" y="221488"/>
                </a:cubicBezTo>
                <a:cubicBezTo>
                  <a:pt x="4326325" y="224024"/>
                  <a:pt x="4316098" y="224162"/>
                  <a:pt x="4305238" y="221901"/>
                </a:cubicBezTo>
                <a:cubicBezTo>
                  <a:pt x="4300442" y="223169"/>
                  <a:pt x="4295645" y="224437"/>
                  <a:pt x="4290849" y="225705"/>
                </a:cubicBezTo>
                <a:lnTo>
                  <a:pt x="4316236" y="234388"/>
                </a:lnTo>
                <a:cubicBezTo>
                  <a:pt x="4330624" y="230584"/>
                  <a:pt x="4335737" y="230515"/>
                  <a:pt x="4331575" y="234181"/>
                </a:cubicBezTo>
                <a:cubicBezTo>
                  <a:pt x="4327413" y="237847"/>
                  <a:pt x="4322617" y="239115"/>
                  <a:pt x="4317187" y="237986"/>
                </a:cubicBezTo>
                <a:cubicBezTo>
                  <a:pt x="4311756" y="236855"/>
                  <a:pt x="4309676" y="238689"/>
                  <a:pt x="4310944" y="243484"/>
                </a:cubicBezTo>
                <a:cubicBezTo>
                  <a:pt x="4312212" y="248280"/>
                  <a:pt x="4310448" y="251313"/>
                  <a:pt x="4305652" y="252581"/>
                </a:cubicBezTo>
                <a:lnTo>
                  <a:pt x="4296555" y="247288"/>
                </a:lnTo>
                <a:lnTo>
                  <a:pt x="4294653" y="240094"/>
                </a:lnTo>
                <a:lnTo>
                  <a:pt x="4278363" y="236704"/>
                </a:lnTo>
                <a:cubicBezTo>
                  <a:pt x="4277095" y="231908"/>
                  <a:pt x="4275262" y="229826"/>
                  <a:pt x="4272864" y="230460"/>
                </a:cubicBezTo>
                <a:cubicBezTo>
                  <a:pt x="4270465" y="231094"/>
                  <a:pt x="4269267" y="231411"/>
                  <a:pt x="4269267" y="231411"/>
                </a:cubicBezTo>
                <a:cubicBezTo>
                  <a:pt x="4269267" y="231411"/>
                  <a:pt x="4267751" y="230530"/>
                  <a:pt x="4264718" y="228766"/>
                </a:cubicBezTo>
                <a:cubicBezTo>
                  <a:pt x="4261687" y="227001"/>
                  <a:pt x="4260170" y="226120"/>
                  <a:pt x="4260170" y="226120"/>
                </a:cubicBezTo>
                <a:lnTo>
                  <a:pt x="4281753" y="220414"/>
                </a:lnTo>
                <a:lnTo>
                  <a:pt x="4287045" y="211317"/>
                </a:lnTo>
                <a:cubicBezTo>
                  <a:pt x="4285777" y="206522"/>
                  <a:pt x="4285143" y="204123"/>
                  <a:pt x="4285143" y="204123"/>
                </a:cubicBezTo>
                <a:lnTo>
                  <a:pt x="4276047" y="198831"/>
                </a:lnTo>
                <a:cubicBezTo>
                  <a:pt x="4271251" y="200099"/>
                  <a:pt x="4263422" y="199603"/>
                  <a:pt x="4252562" y="197342"/>
                </a:cubicBezTo>
                <a:lnTo>
                  <a:pt x="4223786" y="204950"/>
                </a:lnTo>
                <a:lnTo>
                  <a:pt x="4221884" y="197757"/>
                </a:lnTo>
                <a:lnTo>
                  <a:pt x="4212787" y="192464"/>
                </a:lnTo>
                <a:lnTo>
                  <a:pt x="4199265" y="196772"/>
                </a:lnTo>
                <a:lnTo>
                  <a:pt x="4207495" y="201561"/>
                </a:lnTo>
                <a:lnTo>
                  <a:pt x="4193106" y="205365"/>
                </a:lnTo>
                <a:lnTo>
                  <a:pt x="4197841" y="197225"/>
                </a:lnTo>
                <a:lnTo>
                  <a:pt x="4195040" y="198119"/>
                </a:lnTo>
                <a:cubicBezTo>
                  <a:pt x="4190401" y="199985"/>
                  <a:pt x="4187042" y="201835"/>
                  <a:pt x="4184961" y="203669"/>
                </a:cubicBezTo>
                <a:cubicBezTo>
                  <a:pt x="4180799" y="207336"/>
                  <a:pt x="4175686" y="207404"/>
                  <a:pt x="4169622" y="203876"/>
                </a:cubicBezTo>
                <a:cubicBezTo>
                  <a:pt x="4163558" y="200349"/>
                  <a:pt x="4158127" y="199218"/>
                  <a:pt x="4153331" y="200486"/>
                </a:cubicBezTo>
                <a:lnTo>
                  <a:pt x="4127945" y="191803"/>
                </a:lnTo>
                <a:lnTo>
                  <a:pt x="4104460" y="190315"/>
                </a:lnTo>
                <a:cubicBezTo>
                  <a:pt x="4090072" y="194120"/>
                  <a:pt x="4077764" y="196091"/>
                  <a:pt x="4067538" y="196228"/>
                </a:cubicBezTo>
                <a:cubicBezTo>
                  <a:pt x="4057311" y="196366"/>
                  <a:pt x="4049800" y="197069"/>
                  <a:pt x="4045003" y="198337"/>
                </a:cubicBezTo>
                <a:cubicBezTo>
                  <a:pt x="4038939" y="194810"/>
                  <a:pt x="4037671" y="190013"/>
                  <a:pt x="4041200" y="183949"/>
                </a:cubicBezTo>
                <a:cubicBezTo>
                  <a:pt x="4041200" y="183949"/>
                  <a:pt x="4043915" y="184514"/>
                  <a:pt x="4049345" y="185644"/>
                </a:cubicBezTo>
                <a:cubicBezTo>
                  <a:pt x="4054776" y="186774"/>
                  <a:pt x="4059889" y="186705"/>
                  <a:pt x="4064685" y="185437"/>
                </a:cubicBezTo>
                <a:lnTo>
                  <a:pt x="4095363" y="185023"/>
                </a:lnTo>
                <a:cubicBezTo>
                  <a:pt x="4107492" y="192079"/>
                  <a:pt x="4130342" y="191169"/>
                  <a:pt x="4163916" y="182293"/>
                </a:cubicBezTo>
                <a:cubicBezTo>
                  <a:pt x="4168712" y="181025"/>
                  <a:pt x="4173825" y="180956"/>
                  <a:pt x="4179255" y="182087"/>
                </a:cubicBezTo>
                <a:cubicBezTo>
                  <a:pt x="4184686" y="183217"/>
                  <a:pt x="4187400" y="183782"/>
                  <a:pt x="4187400" y="183782"/>
                </a:cubicBezTo>
                <a:cubicBezTo>
                  <a:pt x="4187400" y="183782"/>
                  <a:pt x="4198825" y="183327"/>
                  <a:pt x="4221677" y="182417"/>
                </a:cubicBezTo>
                <a:cubicBezTo>
                  <a:pt x="4244527" y="181507"/>
                  <a:pt x="4267378" y="180597"/>
                  <a:pt x="4290228" y="179688"/>
                </a:cubicBezTo>
                <a:close/>
                <a:moveTo>
                  <a:pt x="5293744" y="176080"/>
                </a:moveTo>
                <a:cubicBezTo>
                  <a:pt x="5304604" y="178339"/>
                  <a:pt x="5310034" y="179469"/>
                  <a:pt x="5310034" y="179469"/>
                </a:cubicBezTo>
                <a:cubicBezTo>
                  <a:pt x="5320895" y="181730"/>
                  <a:pt x="5329039" y="183424"/>
                  <a:pt x="5334470" y="184555"/>
                </a:cubicBezTo>
                <a:cubicBezTo>
                  <a:pt x="5339899" y="185685"/>
                  <a:pt x="5342615" y="186250"/>
                  <a:pt x="5342615" y="186250"/>
                </a:cubicBezTo>
                <a:cubicBezTo>
                  <a:pt x="5342932" y="187449"/>
                  <a:pt x="5342530" y="188357"/>
                  <a:pt x="5341411" y="188973"/>
                </a:cubicBezTo>
                <a:cubicBezTo>
                  <a:pt x="5338051" y="190823"/>
                  <a:pt x="5328226" y="190054"/>
                  <a:pt x="5311936" y="186663"/>
                </a:cubicBezTo>
                <a:cubicBezTo>
                  <a:pt x="5301075" y="184404"/>
                  <a:pt x="5293881" y="186306"/>
                  <a:pt x="5290353" y="192369"/>
                </a:cubicBezTo>
                <a:cubicBezTo>
                  <a:pt x="5280760" y="194905"/>
                  <a:pt x="5272933" y="194410"/>
                  <a:pt x="5266868" y="190881"/>
                </a:cubicBezTo>
                <a:lnTo>
                  <a:pt x="5274063" y="188979"/>
                </a:lnTo>
                <a:cubicBezTo>
                  <a:pt x="5271527" y="179387"/>
                  <a:pt x="5278087" y="175087"/>
                  <a:pt x="5293744" y="176080"/>
                </a:cubicBezTo>
                <a:close/>
                <a:moveTo>
                  <a:pt x="6736810" y="175567"/>
                </a:moveTo>
                <a:lnTo>
                  <a:pt x="6744956" y="177263"/>
                </a:lnTo>
                <a:cubicBezTo>
                  <a:pt x="6747353" y="176629"/>
                  <a:pt x="6753982" y="177442"/>
                  <a:pt x="6764843" y="179702"/>
                </a:cubicBezTo>
                <a:cubicBezTo>
                  <a:pt x="6775703" y="181962"/>
                  <a:pt x="6781133" y="183092"/>
                  <a:pt x="6781133" y="183092"/>
                </a:cubicBezTo>
                <a:lnTo>
                  <a:pt x="6759551" y="188798"/>
                </a:lnTo>
                <a:close/>
                <a:moveTo>
                  <a:pt x="6201624" y="174664"/>
                </a:moveTo>
                <a:cubicBezTo>
                  <a:pt x="6206420" y="173396"/>
                  <a:pt x="6211850" y="174526"/>
                  <a:pt x="6217914" y="178054"/>
                </a:cubicBezTo>
                <a:cubicBezTo>
                  <a:pt x="6228775" y="180314"/>
                  <a:pt x="6234522" y="182643"/>
                  <a:pt x="6235156" y="185041"/>
                </a:cubicBezTo>
                <a:cubicBezTo>
                  <a:pt x="6235790" y="187439"/>
                  <a:pt x="6234908" y="188955"/>
                  <a:pt x="6232510" y="189589"/>
                </a:cubicBezTo>
                <a:cubicBezTo>
                  <a:pt x="6230112" y="190223"/>
                  <a:pt x="6227396" y="189658"/>
                  <a:pt x="6224365" y="187895"/>
                </a:cubicBezTo>
                <a:cubicBezTo>
                  <a:pt x="6221332" y="186130"/>
                  <a:pt x="6217419" y="185882"/>
                  <a:pt x="6212622" y="187150"/>
                </a:cubicBezTo>
                <a:lnTo>
                  <a:pt x="6198234" y="190954"/>
                </a:lnTo>
                <a:lnTo>
                  <a:pt x="6189137" y="185662"/>
                </a:lnTo>
                <a:cubicBezTo>
                  <a:pt x="6193934" y="184394"/>
                  <a:pt x="6195698" y="181362"/>
                  <a:pt x="6194430" y="176565"/>
                </a:cubicBezTo>
                <a:close/>
                <a:moveTo>
                  <a:pt x="6685293" y="169945"/>
                </a:moveTo>
                <a:lnTo>
                  <a:pt x="6694388" y="175237"/>
                </a:lnTo>
                <a:cubicBezTo>
                  <a:pt x="6695656" y="180033"/>
                  <a:pt x="6696290" y="182431"/>
                  <a:pt x="6696290" y="182431"/>
                </a:cubicBezTo>
                <a:lnTo>
                  <a:pt x="6680001" y="179041"/>
                </a:lnTo>
                <a:lnTo>
                  <a:pt x="6670904" y="173749"/>
                </a:lnTo>
                <a:cubicBezTo>
                  <a:pt x="6675700" y="172481"/>
                  <a:pt x="6680496" y="171213"/>
                  <a:pt x="6685293" y="169945"/>
                </a:cubicBezTo>
                <a:close/>
                <a:moveTo>
                  <a:pt x="3675492" y="169027"/>
                </a:moveTo>
                <a:cubicBezTo>
                  <a:pt x="3685719" y="168889"/>
                  <a:pt x="3693863" y="170584"/>
                  <a:pt x="3699928" y="174112"/>
                </a:cubicBezTo>
                <a:lnTo>
                  <a:pt x="3730607" y="173699"/>
                </a:lnTo>
                <a:lnTo>
                  <a:pt x="3746897" y="177088"/>
                </a:lnTo>
                <a:cubicBezTo>
                  <a:pt x="3752962" y="180616"/>
                  <a:pt x="3760789" y="181112"/>
                  <a:pt x="3770382" y="178576"/>
                </a:cubicBezTo>
                <a:cubicBezTo>
                  <a:pt x="3784770" y="174772"/>
                  <a:pt x="3795879" y="173119"/>
                  <a:pt x="3803707" y="173615"/>
                </a:cubicBezTo>
                <a:cubicBezTo>
                  <a:pt x="3811536" y="174111"/>
                  <a:pt x="3822960" y="173656"/>
                  <a:pt x="3837983" y="172250"/>
                </a:cubicBezTo>
                <a:cubicBezTo>
                  <a:pt x="3853006" y="170844"/>
                  <a:pt x="3863548" y="171905"/>
                  <a:pt x="3869613" y="175434"/>
                </a:cubicBezTo>
                <a:cubicBezTo>
                  <a:pt x="3874409" y="174166"/>
                  <a:pt x="3880722" y="173779"/>
                  <a:pt x="3888549" y="174275"/>
                </a:cubicBezTo>
                <a:cubicBezTo>
                  <a:pt x="3896377" y="174772"/>
                  <a:pt x="3900292" y="175019"/>
                  <a:pt x="3900292" y="175019"/>
                </a:cubicBezTo>
                <a:lnTo>
                  <a:pt x="3956357" y="183288"/>
                </a:lnTo>
                <a:cubicBezTo>
                  <a:pt x="3951561" y="184556"/>
                  <a:pt x="3952195" y="186954"/>
                  <a:pt x="3958260" y="190483"/>
                </a:cubicBezTo>
                <a:lnTo>
                  <a:pt x="3951066" y="192384"/>
                </a:lnTo>
                <a:lnTo>
                  <a:pt x="3943871" y="194287"/>
                </a:lnTo>
                <a:lnTo>
                  <a:pt x="3945773" y="201480"/>
                </a:lnTo>
                <a:lnTo>
                  <a:pt x="3938579" y="203382"/>
                </a:lnTo>
                <a:cubicBezTo>
                  <a:pt x="3932515" y="199854"/>
                  <a:pt x="3929482" y="198091"/>
                  <a:pt x="3929482" y="198091"/>
                </a:cubicBezTo>
                <a:cubicBezTo>
                  <a:pt x="3925954" y="204154"/>
                  <a:pt x="3920276" y="206939"/>
                  <a:pt x="3912448" y="206442"/>
                </a:cubicBezTo>
                <a:cubicBezTo>
                  <a:pt x="3904619" y="205947"/>
                  <a:pt x="3894394" y="206085"/>
                  <a:pt x="3881769" y="206856"/>
                </a:cubicBezTo>
                <a:cubicBezTo>
                  <a:pt x="3869145" y="207628"/>
                  <a:pt x="3859800" y="206250"/>
                  <a:pt x="3853736" y="202722"/>
                </a:cubicBezTo>
                <a:cubicBezTo>
                  <a:pt x="3858532" y="201454"/>
                  <a:pt x="3860931" y="200820"/>
                  <a:pt x="3860931" y="200820"/>
                </a:cubicBezTo>
                <a:cubicBezTo>
                  <a:pt x="3859663" y="196024"/>
                  <a:pt x="3859029" y="193625"/>
                  <a:pt x="3859029" y="193625"/>
                </a:cubicBezTo>
                <a:lnTo>
                  <a:pt x="3853736" y="202722"/>
                </a:lnTo>
                <a:cubicBezTo>
                  <a:pt x="3838079" y="201730"/>
                  <a:pt x="3827854" y="201867"/>
                  <a:pt x="3823058" y="203135"/>
                </a:cubicBezTo>
                <a:lnTo>
                  <a:pt x="3777990" y="207353"/>
                </a:lnTo>
                <a:lnTo>
                  <a:pt x="3747312" y="207768"/>
                </a:lnTo>
                <a:cubicBezTo>
                  <a:pt x="3750840" y="201703"/>
                  <a:pt x="3748938" y="194509"/>
                  <a:pt x="3741606" y="186184"/>
                </a:cubicBezTo>
                <a:lnTo>
                  <a:pt x="3725315" y="182794"/>
                </a:lnTo>
                <a:cubicBezTo>
                  <a:pt x="3724047" y="177998"/>
                  <a:pt x="3721648" y="178632"/>
                  <a:pt x="3718120" y="184696"/>
                </a:cubicBezTo>
                <a:cubicBezTo>
                  <a:pt x="3714592" y="190761"/>
                  <a:pt x="3709797" y="192028"/>
                  <a:pt x="3703733" y="188500"/>
                </a:cubicBezTo>
                <a:cubicBezTo>
                  <a:pt x="3702464" y="183704"/>
                  <a:pt x="3700631" y="181624"/>
                  <a:pt x="3698233" y="182257"/>
                </a:cubicBezTo>
                <a:cubicBezTo>
                  <a:pt x="3695835" y="182892"/>
                  <a:pt x="3694636" y="183209"/>
                  <a:pt x="3694636" y="183209"/>
                </a:cubicBezTo>
                <a:cubicBezTo>
                  <a:pt x="3694636" y="183209"/>
                  <a:pt x="3692238" y="183842"/>
                  <a:pt x="3687442" y="185110"/>
                </a:cubicBezTo>
                <a:cubicBezTo>
                  <a:pt x="3656129" y="183126"/>
                  <a:pt x="3635676" y="183402"/>
                  <a:pt x="3626083" y="185938"/>
                </a:cubicBezTo>
                <a:cubicBezTo>
                  <a:pt x="3621287" y="187206"/>
                  <a:pt x="3618573" y="186641"/>
                  <a:pt x="3617938" y="184243"/>
                </a:cubicBezTo>
                <a:cubicBezTo>
                  <a:pt x="3617304" y="181844"/>
                  <a:pt x="3619068" y="178812"/>
                  <a:pt x="3623230" y="175147"/>
                </a:cubicBezTo>
                <a:cubicBezTo>
                  <a:pt x="3627393" y="171480"/>
                  <a:pt x="3634587" y="169578"/>
                  <a:pt x="3644814" y="169441"/>
                </a:cubicBezTo>
                <a:cubicBezTo>
                  <a:pt x="3655039" y="169302"/>
                  <a:pt x="3665266" y="169164"/>
                  <a:pt x="3675492" y="169027"/>
                </a:cubicBezTo>
                <a:close/>
                <a:moveTo>
                  <a:pt x="6253886" y="168544"/>
                </a:moveTo>
                <a:cubicBezTo>
                  <a:pt x="6253886" y="168544"/>
                  <a:pt x="6256918" y="170308"/>
                  <a:pt x="6262982" y="173836"/>
                </a:cubicBezTo>
                <a:lnTo>
                  <a:pt x="6309951" y="176813"/>
                </a:lnTo>
                <a:cubicBezTo>
                  <a:pt x="6308187" y="179844"/>
                  <a:pt x="6306406" y="181598"/>
                  <a:pt x="6304607" y="182073"/>
                </a:cubicBezTo>
                <a:cubicBezTo>
                  <a:pt x="6302809" y="182549"/>
                  <a:pt x="6300993" y="181746"/>
                  <a:pt x="6299160" y="179666"/>
                </a:cubicBezTo>
                <a:cubicBezTo>
                  <a:pt x="6295493" y="175504"/>
                  <a:pt x="6292779" y="174938"/>
                  <a:pt x="6291014" y="177970"/>
                </a:cubicBezTo>
                <a:cubicBezTo>
                  <a:pt x="6289251" y="181003"/>
                  <a:pt x="6286853" y="181637"/>
                  <a:pt x="6283820" y="179872"/>
                </a:cubicBezTo>
                <a:cubicBezTo>
                  <a:pt x="6280789" y="178108"/>
                  <a:pt x="6276874" y="177860"/>
                  <a:pt x="6272078" y="179128"/>
                </a:cubicBezTo>
                <a:cubicBezTo>
                  <a:pt x="6256422" y="178137"/>
                  <a:pt x="6249228" y="180039"/>
                  <a:pt x="6250496" y="184834"/>
                </a:cubicBezTo>
                <a:close/>
                <a:moveTo>
                  <a:pt x="3551826" y="167085"/>
                </a:moveTo>
                <a:cubicBezTo>
                  <a:pt x="3557890" y="170613"/>
                  <a:pt x="3563320" y="171743"/>
                  <a:pt x="3568116" y="170475"/>
                </a:cubicBezTo>
                <a:lnTo>
                  <a:pt x="3586308" y="181059"/>
                </a:lnTo>
                <a:lnTo>
                  <a:pt x="3579114" y="182961"/>
                </a:lnTo>
                <a:cubicBezTo>
                  <a:pt x="3568254" y="180701"/>
                  <a:pt x="3562824" y="179572"/>
                  <a:pt x="3562824" y="179572"/>
                </a:cubicBezTo>
                <a:lnTo>
                  <a:pt x="3539339" y="178083"/>
                </a:lnTo>
                <a:cubicBezTo>
                  <a:pt x="3534543" y="179351"/>
                  <a:pt x="3529747" y="180619"/>
                  <a:pt x="3524951" y="181887"/>
                </a:cubicBezTo>
                <a:cubicBezTo>
                  <a:pt x="3520154" y="183155"/>
                  <a:pt x="3515358" y="184423"/>
                  <a:pt x="3510562" y="185691"/>
                </a:cubicBezTo>
                <a:close/>
                <a:moveTo>
                  <a:pt x="3455240" y="165680"/>
                </a:moveTo>
                <a:cubicBezTo>
                  <a:pt x="3457005" y="162647"/>
                  <a:pt x="3460919" y="162896"/>
                  <a:pt x="3466983" y="166425"/>
                </a:cubicBezTo>
                <a:lnTo>
                  <a:pt x="3461691" y="175520"/>
                </a:lnTo>
                <a:cubicBezTo>
                  <a:pt x="3456895" y="176788"/>
                  <a:pt x="3453863" y="175024"/>
                  <a:pt x="3452595" y="170228"/>
                </a:cubicBezTo>
                <a:cubicBezTo>
                  <a:pt x="3452595" y="170228"/>
                  <a:pt x="3453477" y="168713"/>
                  <a:pt x="3455240" y="165680"/>
                </a:cubicBezTo>
                <a:close/>
                <a:moveTo>
                  <a:pt x="3032435" y="161455"/>
                </a:moveTo>
                <a:lnTo>
                  <a:pt x="3035577" y="165022"/>
                </a:lnTo>
                <a:cubicBezTo>
                  <a:pt x="3033178" y="165657"/>
                  <a:pt x="3031821" y="165374"/>
                  <a:pt x="3031504" y="164175"/>
                </a:cubicBezTo>
                <a:close/>
                <a:moveTo>
                  <a:pt x="7438537" y="157857"/>
                </a:moveTo>
                <a:cubicBezTo>
                  <a:pt x="7438537" y="157857"/>
                  <a:pt x="7437660" y="158734"/>
                  <a:pt x="7435907" y="160488"/>
                </a:cubicBezTo>
                <a:cubicBezTo>
                  <a:pt x="7434151" y="162243"/>
                  <a:pt x="7433275" y="163119"/>
                  <a:pt x="7433275" y="163119"/>
                </a:cubicBezTo>
                <a:cubicBezTo>
                  <a:pt x="7436783" y="166627"/>
                  <a:pt x="7439414" y="167504"/>
                  <a:pt x="7441168" y="165750"/>
                </a:cubicBezTo>
                <a:cubicBezTo>
                  <a:pt x="7442922" y="163996"/>
                  <a:pt x="7442044" y="161364"/>
                  <a:pt x="7438537" y="157857"/>
                </a:cubicBezTo>
                <a:close/>
                <a:moveTo>
                  <a:pt x="3024578" y="152537"/>
                </a:moveTo>
                <a:cubicBezTo>
                  <a:pt x="3024578" y="152537"/>
                  <a:pt x="3027611" y="154300"/>
                  <a:pt x="3033675" y="157829"/>
                </a:cubicBezTo>
                <a:lnTo>
                  <a:pt x="3032435" y="161455"/>
                </a:lnTo>
                <a:close/>
                <a:moveTo>
                  <a:pt x="4408933" y="148305"/>
                </a:moveTo>
                <a:lnTo>
                  <a:pt x="4401739" y="150206"/>
                </a:lnTo>
                <a:cubicBezTo>
                  <a:pt x="4401739" y="150206"/>
                  <a:pt x="4404771" y="151970"/>
                  <a:pt x="4410835" y="155498"/>
                </a:cubicBezTo>
                <a:close/>
                <a:moveTo>
                  <a:pt x="3100325" y="147904"/>
                </a:moveTo>
                <a:lnTo>
                  <a:pt x="3116615" y="151295"/>
                </a:lnTo>
                <a:cubicBezTo>
                  <a:pt x="3122680" y="154823"/>
                  <a:pt x="3125711" y="156587"/>
                  <a:pt x="3125711" y="156587"/>
                </a:cubicBezTo>
                <a:lnTo>
                  <a:pt x="3143904" y="167171"/>
                </a:lnTo>
                <a:lnTo>
                  <a:pt x="3118517" y="158489"/>
                </a:lnTo>
                <a:cubicBezTo>
                  <a:pt x="3106389" y="151432"/>
                  <a:pt x="3101593" y="152701"/>
                  <a:pt x="3104129" y="162293"/>
                </a:cubicBezTo>
                <a:cubicBezTo>
                  <a:pt x="3104129" y="162293"/>
                  <a:pt x="3100532" y="163244"/>
                  <a:pt x="3093337" y="165146"/>
                </a:cubicBezTo>
                <a:cubicBezTo>
                  <a:pt x="3086143" y="167048"/>
                  <a:pt x="3080148" y="168633"/>
                  <a:pt x="3075352" y="169901"/>
                </a:cubicBezTo>
                <a:lnTo>
                  <a:pt x="3080644" y="160805"/>
                </a:lnTo>
                <a:cubicBezTo>
                  <a:pt x="3085441" y="159537"/>
                  <a:pt x="3088720" y="157387"/>
                  <a:pt x="3090484" y="154355"/>
                </a:cubicBezTo>
                <a:cubicBezTo>
                  <a:pt x="3092247" y="151323"/>
                  <a:pt x="3093130" y="149806"/>
                  <a:pt x="3093130" y="149806"/>
                </a:cubicBezTo>
                <a:cubicBezTo>
                  <a:pt x="3099195" y="153335"/>
                  <a:pt x="3101593" y="152701"/>
                  <a:pt x="3100325" y="147904"/>
                </a:cubicBezTo>
                <a:close/>
                <a:moveTo>
                  <a:pt x="5982861" y="147833"/>
                </a:moveTo>
                <a:cubicBezTo>
                  <a:pt x="5990055" y="145931"/>
                  <a:pt x="5995485" y="147060"/>
                  <a:pt x="5999151" y="151223"/>
                </a:cubicBezTo>
                <a:cubicBezTo>
                  <a:pt x="6002817" y="155385"/>
                  <a:pt x="6004650" y="157466"/>
                  <a:pt x="6004650" y="157466"/>
                </a:cubicBezTo>
                <a:cubicBezTo>
                  <a:pt x="6009446" y="156198"/>
                  <a:pt x="6013044" y="155247"/>
                  <a:pt x="6015441" y="154613"/>
                </a:cubicBezTo>
                <a:cubicBezTo>
                  <a:pt x="6017840" y="153979"/>
                  <a:pt x="6021436" y="153028"/>
                  <a:pt x="6026234" y="151760"/>
                </a:cubicBezTo>
                <a:cubicBezTo>
                  <a:pt x="6037093" y="154020"/>
                  <a:pt x="6042523" y="155150"/>
                  <a:pt x="6042523" y="155150"/>
                </a:cubicBezTo>
                <a:cubicBezTo>
                  <a:pt x="6047319" y="153882"/>
                  <a:pt x="6049718" y="153248"/>
                  <a:pt x="6049718" y="153248"/>
                </a:cubicBezTo>
                <a:cubicBezTo>
                  <a:pt x="6050986" y="158044"/>
                  <a:pt x="6056415" y="159174"/>
                  <a:pt x="6066008" y="156638"/>
                </a:cubicBezTo>
                <a:cubicBezTo>
                  <a:pt x="6075600" y="154102"/>
                  <a:pt x="6083429" y="154598"/>
                  <a:pt x="6089493" y="158127"/>
                </a:cubicBezTo>
                <a:lnTo>
                  <a:pt x="6105784" y="161516"/>
                </a:lnTo>
                <a:cubicBezTo>
                  <a:pt x="6110579" y="160249"/>
                  <a:pt x="6113295" y="160813"/>
                  <a:pt x="6113929" y="163212"/>
                </a:cubicBezTo>
                <a:cubicBezTo>
                  <a:pt x="6114563" y="165610"/>
                  <a:pt x="6119676" y="165541"/>
                  <a:pt x="6129268" y="163005"/>
                </a:cubicBezTo>
                <a:cubicBezTo>
                  <a:pt x="6138861" y="160469"/>
                  <a:pt x="6144291" y="161599"/>
                  <a:pt x="6145559" y="166395"/>
                </a:cubicBezTo>
                <a:cubicBezTo>
                  <a:pt x="6145559" y="166395"/>
                  <a:pt x="6143160" y="167029"/>
                  <a:pt x="6138364" y="168297"/>
                </a:cubicBezTo>
                <a:cubicBezTo>
                  <a:pt x="6123975" y="172101"/>
                  <a:pt x="6117416" y="176402"/>
                  <a:pt x="6118684" y="181197"/>
                </a:cubicBezTo>
                <a:lnTo>
                  <a:pt x="6111490" y="183099"/>
                </a:lnTo>
                <a:lnTo>
                  <a:pt x="6071714" y="178221"/>
                </a:lnTo>
                <a:cubicBezTo>
                  <a:pt x="6076510" y="176953"/>
                  <a:pt x="6077076" y="174238"/>
                  <a:pt x="6073409" y="170076"/>
                </a:cubicBezTo>
                <a:cubicBezTo>
                  <a:pt x="6069743" y="165913"/>
                  <a:pt x="6065512" y="164467"/>
                  <a:pt x="6060716" y="165735"/>
                </a:cubicBezTo>
                <a:cubicBezTo>
                  <a:pt x="6060716" y="165735"/>
                  <a:pt x="6059200" y="164853"/>
                  <a:pt x="6056167" y="163088"/>
                </a:cubicBezTo>
                <a:cubicBezTo>
                  <a:pt x="6053136" y="161324"/>
                  <a:pt x="6046824" y="161710"/>
                  <a:pt x="6037231" y="164246"/>
                </a:cubicBezTo>
                <a:lnTo>
                  <a:pt x="5983068" y="163172"/>
                </a:lnTo>
                <a:lnTo>
                  <a:pt x="5964875" y="152588"/>
                </a:lnTo>
                <a:cubicBezTo>
                  <a:pt x="5969671" y="151320"/>
                  <a:pt x="5972070" y="150685"/>
                  <a:pt x="5972070" y="150685"/>
                </a:cubicBezTo>
                <a:cubicBezTo>
                  <a:pt x="5972070" y="150685"/>
                  <a:pt x="5975666" y="149735"/>
                  <a:pt x="5982861" y="147833"/>
                </a:cubicBezTo>
                <a:close/>
                <a:moveTo>
                  <a:pt x="7175444" y="147333"/>
                </a:moveTo>
                <a:cubicBezTo>
                  <a:pt x="7182460" y="147333"/>
                  <a:pt x="7182459" y="150841"/>
                  <a:pt x="7175443" y="157856"/>
                </a:cubicBezTo>
                <a:lnTo>
                  <a:pt x="7164920" y="147334"/>
                </a:lnTo>
                <a:cubicBezTo>
                  <a:pt x="7168428" y="143825"/>
                  <a:pt x="7171936" y="143825"/>
                  <a:pt x="7175444" y="147333"/>
                </a:cubicBezTo>
                <a:close/>
                <a:moveTo>
                  <a:pt x="5331202" y="143084"/>
                </a:moveTo>
                <a:lnTo>
                  <a:pt x="5333105" y="150279"/>
                </a:lnTo>
                <a:cubicBezTo>
                  <a:pt x="5328308" y="151547"/>
                  <a:pt x="5325594" y="150982"/>
                  <a:pt x="5324960" y="148583"/>
                </a:cubicBezTo>
                <a:cubicBezTo>
                  <a:pt x="5324326" y="146185"/>
                  <a:pt x="5326406" y="144352"/>
                  <a:pt x="5331202" y="143084"/>
                </a:cubicBezTo>
                <a:close/>
                <a:moveTo>
                  <a:pt x="4614589" y="140115"/>
                </a:moveTo>
                <a:lnTo>
                  <a:pt x="4623686" y="145408"/>
                </a:lnTo>
                <a:lnTo>
                  <a:pt x="4616491" y="147310"/>
                </a:lnTo>
                <a:close/>
                <a:moveTo>
                  <a:pt x="5260749" y="138620"/>
                </a:moveTo>
                <a:lnTo>
                  <a:pt x="5269845" y="143912"/>
                </a:lnTo>
                <a:cubicBezTo>
                  <a:pt x="5274641" y="142645"/>
                  <a:pt x="5272878" y="145676"/>
                  <a:pt x="5264553" y="153008"/>
                </a:cubicBezTo>
                <a:cubicBezTo>
                  <a:pt x="5259757" y="154276"/>
                  <a:pt x="5255525" y="152829"/>
                  <a:pt x="5251859" y="148668"/>
                </a:cubicBezTo>
                <a:cubicBezTo>
                  <a:pt x="5248193" y="144505"/>
                  <a:pt x="5247559" y="142107"/>
                  <a:pt x="5249957" y="141473"/>
                </a:cubicBezTo>
                <a:cubicBezTo>
                  <a:pt x="5252355" y="140839"/>
                  <a:pt x="5255953" y="139888"/>
                  <a:pt x="5260749" y="138620"/>
                </a:cubicBezTo>
                <a:close/>
                <a:moveTo>
                  <a:pt x="4159698" y="137226"/>
                </a:moveTo>
                <a:lnTo>
                  <a:pt x="4161599" y="144420"/>
                </a:lnTo>
                <a:cubicBezTo>
                  <a:pt x="4161599" y="144420"/>
                  <a:pt x="4160084" y="143538"/>
                  <a:pt x="4157052" y="141774"/>
                </a:cubicBezTo>
                <a:cubicBezTo>
                  <a:pt x="4154019" y="140010"/>
                  <a:pt x="4150106" y="139762"/>
                  <a:pt x="4145310" y="141030"/>
                </a:cubicBezTo>
                <a:lnTo>
                  <a:pt x="4152504" y="139128"/>
                </a:lnTo>
                <a:cubicBezTo>
                  <a:pt x="4157300" y="137860"/>
                  <a:pt x="4159698" y="137226"/>
                  <a:pt x="4159698" y="137226"/>
                </a:cubicBezTo>
                <a:close/>
                <a:moveTo>
                  <a:pt x="4917781" y="136928"/>
                </a:moveTo>
                <a:cubicBezTo>
                  <a:pt x="4940632" y="136018"/>
                  <a:pt x="4956289" y="137011"/>
                  <a:pt x="4964750" y="139905"/>
                </a:cubicBezTo>
                <a:cubicBezTo>
                  <a:pt x="4973213" y="142799"/>
                  <a:pt x="4980476" y="146010"/>
                  <a:pt x="4986541" y="149538"/>
                </a:cubicBezTo>
                <a:lnTo>
                  <a:pt x="5002831" y="152928"/>
                </a:lnTo>
                <a:cubicBezTo>
                  <a:pt x="5003148" y="154127"/>
                  <a:pt x="5002746" y="155036"/>
                  <a:pt x="5001626" y="155653"/>
                </a:cubicBezTo>
                <a:cubicBezTo>
                  <a:pt x="4998267" y="157503"/>
                  <a:pt x="4988442" y="156732"/>
                  <a:pt x="4972152" y="153342"/>
                </a:cubicBezTo>
                <a:cubicBezTo>
                  <a:pt x="4966088" y="149814"/>
                  <a:pt x="4960657" y="148684"/>
                  <a:pt x="4955861" y="149952"/>
                </a:cubicBezTo>
                <a:cubicBezTo>
                  <a:pt x="4952334" y="156016"/>
                  <a:pt x="4949935" y="156650"/>
                  <a:pt x="4948667" y="151854"/>
                </a:cubicBezTo>
                <a:cubicBezTo>
                  <a:pt x="4948667" y="151854"/>
                  <a:pt x="4944436" y="150407"/>
                  <a:pt x="4935974" y="147513"/>
                </a:cubicBezTo>
                <a:cubicBezTo>
                  <a:pt x="4927511" y="144619"/>
                  <a:pt x="4918168" y="143241"/>
                  <a:pt x="4907941" y="143378"/>
                </a:cubicBezTo>
                <a:cubicBezTo>
                  <a:pt x="4897715" y="143516"/>
                  <a:pt x="4890203" y="144219"/>
                  <a:pt x="4885408" y="145487"/>
                </a:cubicBezTo>
                <a:lnTo>
                  <a:pt x="4883506" y="138293"/>
                </a:lnTo>
                <a:cubicBezTo>
                  <a:pt x="4883506" y="138293"/>
                  <a:pt x="4894931" y="137839"/>
                  <a:pt x="4917781" y="136928"/>
                </a:cubicBezTo>
                <a:close/>
                <a:moveTo>
                  <a:pt x="4860020" y="136805"/>
                </a:moveTo>
                <a:cubicBezTo>
                  <a:pt x="4870881" y="139065"/>
                  <a:pt x="4876311" y="140195"/>
                  <a:pt x="4876311" y="140195"/>
                </a:cubicBezTo>
                <a:lnTo>
                  <a:pt x="4861922" y="143999"/>
                </a:lnTo>
                <a:close/>
                <a:moveTo>
                  <a:pt x="4420469" y="133709"/>
                </a:moveTo>
                <a:cubicBezTo>
                  <a:pt x="4425899" y="134840"/>
                  <a:pt x="4429248" y="137802"/>
                  <a:pt x="4430516" y="142598"/>
                </a:cubicBezTo>
                <a:cubicBezTo>
                  <a:pt x="4435312" y="141331"/>
                  <a:pt x="4437710" y="140696"/>
                  <a:pt x="4437710" y="140696"/>
                </a:cubicBezTo>
                <a:cubicBezTo>
                  <a:pt x="4442506" y="139428"/>
                  <a:pt x="4445538" y="141192"/>
                  <a:pt x="4446806" y="145988"/>
                </a:cubicBezTo>
                <a:lnTo>
                  <a:pt x="4439612" y="147890"/>
                </a:lnTo>
                <a:cubicBezTo>
                  <a:pt x="4434816" y="149158"/>
                  <a:pt x="4430654" y="152825"/>
                  <a:pt x="4427126" y="158889"/>
                </a:cubicBezTo>
                <a:cubicBezTo>
                  <a:pt x="4422646" y="161356"/>
                  <a:pt x="4418628" y="163139"/>
                  <a:pt x="4415071" y="164240"/>
                </a:cubicBezTo>
                <a:cubicBezTo>
                  <a:pt x="4404399" y="167543"/>
                  <a:pt x="4397874" y="164698"/>
                  <a:pt x="4395496" y="155705"/>
                </a:cubicBezTo>
                <a:cubicBezTo>
                  <a:pt x="4392326" y="143715"/>
                  <a:pt x="4384181" y="142020"/>
                  <a:pt x="4371060" y="150620"/>
                </a:cubicBezTo>
                <a:cubicBezTo>
                  <a:pt x="4367532" y="156684"/>
                  <a:pt x="4353144" y="160488"/>
                  <a:pt x="4327895" y="162032"/>
                </a:cubicBezTo>
                <a:cubicBezTo>
                  <a:pt x="4310970" y="156243"/>
                  <a:pt x="4294680" y="152854"/>
                  <a:pt x="4279024" y="151861"/>
                </a:cubicBezTo>
                <a:lnTo>
                  <a:pt x="4246443" y="145081"/>
                </a:lnTo>
                <a:lnTo>
                  <a:pt x="4222958" y="143593"/>
                </a:lnTo>
                <a:cubicBezTo>
                  <a:pt x="4189385" y="152469"/>
                  <a:pt x="4171330" y="152111"/>
                  <a:pt x="4168794" y="142518"/>
                </a:cubicBezTo>
                <a:cubicBezTo>
                  <a:pt x="4167526" y="137722"/>
                  <a:pt x="4187345" y="135048"/>
                  <a:pt x="4228250" y="134497"/>
                </a:cubicBezTo>
                <a:cubicBezTo>
                  <a:pt x="4326985" y="139181"/>
                  <a:pt x="4383546" y="139622"/>
                  <a:pt x="4397935" y="135818"/>
                </a:cubicBezTo>
                <a:cubicBezTo>
                  <a:pt x="4407527" y="133282"/>
                  <a:pt x="4415039" y="132580"/>
                  <a:pt x="4420469" y="133709"/>
                </a:cubicBezTo>
                <a:close/>
                <a:moveTo>
                  <a:pt x="3388922" y="133183"/>
                </a:moveTo>
                <a:cubicBezTo>
                  <a:pt x="3399780" y="135442"/>
                  <a:pt x="3407609" y="135939"/>
                  <a:pt x="3412406" y="134671"/>
                </a:cubicBezTo>
                <a:cubicBezTo>
                  <a:pt x="3406728" y="137454"/>
                  <a:pt x="3401531" y="139631"/>
                  <a:pt x="3396814" y="141199"/>
                </a:cubicBezTo>
                <a:cubicBezTo>
                  <a:pt x="3382663" y="145902"/>
                  <a:pt x="3372837" y="145132"/>
                  <a:pt x="3367339" y="138889"/>
                </a:cubicBezTo>
                <a:cubicBezTo>
                  <a:pt x="3376931" y="136353"/>
                  <a:pt x="3384125" y="134451"/>
                  <a:pt x="3388922" y="133183"/>
                </a:cubicBezTo>
                <a:close/>
                <a:moveTo>
                  <a:pt x="3430391" y="129916"/>
                </a:moveTo>
                <a:cubicBezTo>
                  <a:pt x="3432790" y="129282"/>
                  <a:pt x="3434622" y="131363"/>
                  <a:pt x="3435891" y="136159"/>
                </a:cubicBezTo>
                <a:lnTo>
                  <a:pt x="3428697" y="138061"/>
                </a:lnTo>
                <a:cubicBezTo>
                  <a:pt x="3427429" y="133265"/>
                  <a:pt x="3427993" y="130550"/>
                  <a:pt x="3430391" y="129916"/>
                </a:cubicBezTo>
                <a:close/>
                <a:moveTo>
                  <a:pt x="4634271" y="127215"/>
                </a:moveTo>
                <a:cubicBezTo>
                  <a:pt x="4639066" y="125947"/>
                  <a:pt x="4649926" y="128208"/>
                  <a:pt x="4666851" y="133996"/>
                </a:cubicBezTo>
                <a:lnTo>
                  <a:pt x="4683141" y="137386"/>
                </a:lnTo>
                <a:lnTo>
                  <a:pt x="4645268" y="139702"/>
                </a:lnTo>
                <a:close/>
                <a:moveTo>
                  <a:pt x="4787665" y="125146"/>
                </a:moveTo>
                <a:lnTo>
                  <a:pt x="4831244" y="144413"/>
                </a:lnTo>
                <a:lnTo>
                  <a:pt x="4856631" y="153095"/>
                </a:lnTo>
                <a:cubicBezTo>
                  <a:pt x="4856631" y="153095"/>
                  <a:pt x="4859029" y="152461"/>
                  <a:pt x="4863824" y="151193"/>
                </a:cubicBezTo>
                <a:cubicBezTo>
                  <a:pt x="4868621" y="149925"/>
                  <a:pt x="4871653" y="151690"/>
                  <a:pt x="4872921" y="156486"/>
                </a:cubicBezTo>
                <a:lnTo>
                  <a:pt x="4880115" y="154584"/>
                </a:lnTo>
                <a:cubicBezTo>
                  <a:pt x="4886179" y="158111"/>
                  <a:pt x="4900954" y="160620"/>
                  <a:pt x="4924439" y="162108"/>
                </a:cubicBezTo>
                <a:cubicBezTo>
                  <a:pt x="4947923" y="163597"/>
                  <a:pt x="4966860" y="162438"/>
                  <a:pt x="4981248" y="158634"/>
                </a:cubicBezTo>
                <a:cubicBezTo>
                  <a:pt x="4987312" y="162163"/>
                  <a:pt x="4998172" y="164423"/>
                  <a:pt x="5013829" y="165415"/>
                </a:cubicBezTo>
                <a:cubicBezTo>
                  <a:pt x="5029486" y="166407"/>
                  <a:pt x="5045142" y="167399"/>
                  <a:pt x="5060799" y="168391"/>
                </a:cubicBezTo>
                <a:cubicBezTo>
                  <a:pt x="5128221" y="171091"/>
                  <a:pt x="5164329" y="171809"/>
                  <a:pt x="5169126" y="170541"/>
                </a:cubicBezTo>
                <a:lnTo>
                  <a:pt x="5144153" y="192536"/>
                </a:lnTo>
                <a:lnTo>
                  <a:pt x="5142251" y="185342"/>
                </a:lnTo>
                <a:cubicBezTo>
                  <a:pt x="5147046" y="184075"/>
                  <a:pt x="5147929" y="182559"/>
                  <a:pt x="5144897" y="180794"/>
                </a:cubicBezTo>
                <a:cubicBezTo>
                  <a:pt x="5141865" y="179030"/>
                  <a:pt x="5137951" y="178783"/>
                  <a:pt x="5133154" y="180051"/>
                </a:cubicBezTo>
                <a:cubicBezTo>
                  <a:pt x="5127090" y="176522"/>
                  <a:pt x="5121660" y="175392"/>
                  <a:pt x="5116864" y="176660"/>
                </a:cubicBezTo>
                <a:cubicBezTo>
                  <a:pt x="5112068" y="177928"/>
                  <a:pt x="5110304" y="180960"/>
                  <a:pt x="5111572" y="185757"/>
                </a:cubicBezTo>
                <a:lnTo>
                  <a:pt x="5104378" y="187659"/>
                </a:lnTo>
                <a:cubicBezTo>
                  <a:pt x="5103110" y="182862"/>
                  <a:pt x="5098314" y="184130"/>
                  <a:pt x="5089990" y="191463"/>
                </a:cubicBezTo>
                <a:lnTo>
                  <a:pt x="5068407" y="197169"/>
                </a:lnTo>
                <a:cubicBezTo>
                  <a:pt x="5062343" y="193640"/>
                  <a:pt x="5056912" y="192510"/>
                  <a:pt x="5052116" y="193778"/>
                </a:cubicBezTo>
                <a:cubicBezTo>
                  <a:pt x="5025599" y="190526"/>
                  <a:pt x="5009309" y="187136"/>
                  <a:pt x="5003244" y="183608"/>
                </a:cubicBezTo>
                <a:lnTo>
                  <a:pt x="5010439" y="181705"/>
                </a:lnTo>
                <a:lnTo>
                  <a:pt x="5017633" y="179804"/>
                </a:lnTo>
                <a:lnTo>
                  <a:pt x="4979760" y="182120"/>
                </a:lnTo>
                <a:cubicBezTo>
                  <a:pt x="4971435" y="189451"/>
                  <a:pt x="4945553" y="188597"/>
                  <a:pt x="4902112" y="179556"/>
                </a:cubicBezTo>
                <a:cubicBezTo>
                  <a:pt x="4897315" y="180824"/>
                  <a:pt x="4891003" y="181210"/>
                  <a:pt x="4883175" y="180715"/>
                </a:cubicBezTo>
                <a:cubicBezTo>
                  <a:pt x="4875347" y="180218"/>
                  <a:pt x="4871432" y="179971"/>
                  <a:pt x="4871432" y="179971"/>
                </a:cubicBezTo>
                <a:cubicBezTo>
                  <a:pt x="4831796" y="185318"/>
                  <a:pt x="4802881" y="182700"/>
                  <a:pt x="4784688" y="172115"/>
                </a:cubicBezTo>
                <a:cubicBezTo>
                  <a:pt x="4779892" y="173383"/>
                  <a:pt x="4772381" y="174086"/>
                  <a:pt x="4762155" y="174225"/>
                </a:cubicBezTo>
                <a:cubicBezTo>
                  <a:pt x="4751928" y="174362"/>
                  <a:pt x="4747449" y="176830"/>
                  <a:pt x="4748717" y="181625"/>
                </a:cubicBezTo>
                <a:lnTo>
                  <a:pt x="4716136" y="174845"/>
                </a:lnTo>
                <a:lnTo>
                  <a:pt x="4723331" y="172943"/>
                </a:lnTo>
                <a:lnTo>
                  <a:pt x="4728623" y="163847"/>
                </a:lnTo>
                <a:cubicBezTo>
                  <a:pt x="4719030" y="166383"/>
                  <a:pt x="4711836" y="168285"/>
                  <a:pt x="4707040" y="169553"/>
                </a:cubicBezTo>
                <a:cubicBezTo>
                  <a:pt x="4702244" y="170821"/>
                  <a:pt x="4699528" y="170256"/>
                  <a:pt x="4698894" y="167858"/>
                </a:cubicBezTo>
                <a:cubicBezTo>
                  <a:pt x="4698260" y="165460"/>
                  <a:pt x="4692831" y="164330"/>
                  <a:pt x="4682605" y="164468"/>
                </a:cubicBezTo>
                <a:cubicBezTo>
                  <a:pt x="4672378" y="164605"/>
                  <a:pt x="4667265" y="164674"/>
                  <a:pt x="4667265" y="164674"/>
                </a:cubicBezTo>
                <a:lnTo>
                  <a:pt x="4643781" y="163186"/>
                </a:lnTo>
                <a:cubicBezTo>
                  <a:pt x="4631652" y="156130"/>
                  <a:pt x="4620792" y="153870"/>
                  <a:pt x="4611199" y="156406"/>
                </a:cubicBezTo>
                <a:cubicBezTo>
                  <a:pt x="4585950" y="157950"/>
                  <a:pt x="4567896" y="157591"/>
                  <a:pt x="4557035" y="155331"/>
                </a:cubicBezTo>
                <a:cubicBezTo>
                  <a:pt x="4550971" y="151803"/>
                  <a:pt x="4543144" y="151307"/>
                  <a:pt x="4533551" y="153843"/>
                </a:cubicBezTo>
                <a:cubicBezTo>
                  <a:pt x="4523959" y="156379"/>
                  <a:pt x="4519479" y="158846"/>
                  <a:pt x="4520114" y="161245"/>
                </a:cubicBezTo>
                <a:cubicBezTo>
                  <a:pt x="4520747" y="163642"/>
                  <a:pt x="4518666" y="165475"/>
                  <a:pt x="4513871" y="166743"/>
                </a:cubicBezTo>
                <a:cubicBezTo>
                  <a:pt x="4509074" y="168011"/>
                  <a:pt x="4505477" y="168962"/>
                  <a:pt x="4503079" y="169596"/>
                </a:cubicBezTo>
                <a:cubicBezTo>
                  <a:pt x="4500681" y="170230"/>
                  <a:pt x="4499482" y="170547"/>
                  <a:pt x="4499482" y="170547"/>
                </a:cubicBezTo>
                <a:cubicBezTo>
                  <a:pt x="4494686" y="171815"/>
                  <a:pt x="4491653" y="170052"/>
                  <a:pt x="4490385" y="165256"/>
                </a:cubicBezTo>
                <a:cubicBezTo>
                  <a:pt x="4489117" y="160459"/>
                  <a:pt x="4486967" y="157179"/>
                  <a:pt x="4483936" y="155415"/>
                </a:cubicBezTo>
                <a:cubicBezTo>
                  <a:pt x="4480903" y="153651"/>
                  <a:pt x="4476989" y="153403"/>
                  <a:pt x="4472193" y="154671"/>
                </a:cubicBezTo>
                <a:cubicBezTo>
                  <a:pt x="4467397" y="155939"/>
                  <a:pt x="4461967" y="154808"/>
                  <a:pt x="4455903" y="151281"/>
                </a:cubicBezTo>
                <a:lnTo>
                  <a:pt x="4454001" y="144086"/>
                </a:lnTo>
                <a:cubicBezTo>
                  <a:pt x="4460065" y="147614"/>
                  <a:pt x="4470292" y="147477"/>
                  <a:pt x="4484679" y="143673"/>
                </a:cubicBezTo>
                <a:cubicBezTo>
                  <a:pt x="4500336" y="144664"/>
                  <a:pt x="4515993" y="145657"/>
                  <a:pt x="4531649" y="146649"/>
                </a:cubicBezTo>
                <a:cubicBezTo>
                  <a:pt x="4536445" y="145381"/>
                  <a:pt x="4544273" y="145877"/>
                  <a:pt x="4555134" y="148137"/>
                </a:cubicBezTo>
                <a:cubicBezTo>
                  <a:pt x="4565994" y="150398"/>
                  <a:pt x="4575338" y="151775"/>
                  <a:pt x="4583166" y="152272"/>
                </a:cubicBezTo>
                <a:cubicBezTo>
                  <a:pt x="4590994" y="152768"/>
                  <a:pt x="4600022" y="152947"/>
                  <a:pt x="4610248" y="152808"/>
                </a:cubicBezTo>
                <a:cubicBezTo>
                  <a:pt x="4620475" y="152671"/>
                  <a:pt x="4630384" y="151334"/>
                  <a:pt x="4639977" y="148798"/>
                </a:cubicBezTo>
                <a:lnTo>
                  <a:pt x="4694139" y="149873"/>
                </a:lnTo>
                <a:cubicBezTo>
                  <a:pt x="4703733" y="147336"/>
                  <a:pt x="4710292" y="143036"/>
                  <a:pt x="4713821" y="136971"/>
                </a:cubicBezTo>
                <a:cubicBezTo>
                  <a:pt x="4718616" y="135704"/>
                  <a:pt x="4726445" y="136200"/>
                  <a:pt x="4737305" y="138460"/>
                </a:cubicBezTo>
                <a:cubicBezTo>
                  <a:pt x="4746898" y="135924"/>
                  <a:pt x="4753210" y="135538"/>
                  <a:pt x="4756241" y="137303"/>
                </a:cubicBezTo>
                <a:cubicBezTo>
                  <a:pt x="4759274" y="139066"/>
                  <a:pt x="4760790" y="139948"/>
                  <a:pt x="4760790" y="139948"/>
                </a:cubicBezTo>
                <a:lnTo>
                  <a:pt x="4769887" y="145241"/>
                </a:lnTo>
                <a:lnTo>
                  <a:pt x="4786176" y="148631"/>
                </a:lnTo>
                <a:lnTo>
                  <a:pt x="4809662" y="150118"/>
                </a:lnTo>
                <a:cubicBezTo>
                  <a:pt x="4808394" y="145323"/>
                  <a:pt x="4805361" y="143559"/>
                  <a:pt x="4800565" y="144827"/>
                </a:cubicBezTo>
                <a:cubicBezTo>
                  <a:pt x="4800565" y="144827"/>
                  <a:pt x="4799049" y="143945"/>
                  <a:pt x="4796016" y="142181"/>
                </a:cubicBezTo>
                <a:cubicBezTo>
                  <a:pt x="4792985" y="140417"/>
                  <a:pt x="4789070" y="140169"/>
                  <a:pt x="4784274" y="141437"/>
                </a:cubicBezTo>
                <a:cubicBezTo>
                  <a:pt x="4779479" y="142705"/>
                  <a:pt x="4776446" y="140940"/>
                  <a:pt x="4775178" y="136144"/>
                </a:cubicBezTo>
                <a:cubicBezTo>
                  <a:pt x="4773910" y="131348"/>
                  <a:pt x="4773276" y="128950"/>
                  <a:pt x="4773276" y="128950"/>
                </a:cubicBezTo>
                <a:close/>
                <a:moveTo>
                  <a:pt x="3193850" y="123178"/>
                </a:moveTo>
                <a:cubicBezTo>
                  <a:pt x="3198646" y="121910"/>
                  <a:pt x="3201361" y="122476"/>
                  <a:pt x="3201995" y="124874"/>
                </a:cubicBezTo>
                <a:cubicBezTo>
                  <a:pt x="3202629" y="127272"/>
                  <a:pt x="3202946" y="128471"/>
                  <a:pt x="3202946" y="128471"/>
                </a:cubicBezTo>
                <a:close/>
                <a:moveTo>
                  <a:pt x="5087260" y="122910"/>
                </a:moveTo>
                <a:cubicBezTo>
                  <a:pt x="5093323" y="126439"/>
                  <a:pt x="5096356" y="128202"/>
                  <a:pt x="5096356" y="128202"/>
                </a:cubicBezTo>
                <a:cubicBezTo>
                  <a:pt x="5107216" y="130462"/>
                  <a:pt x="5115678" y="133357"/>
                  <a:pt x="5121742" y="136885"/>
                </a:cubicBezTo>
                <a:cubicBezTo>
                  <a:pt x="5124278" y="146477"/>
                  <a:pt x="5112288" y="149647"/>
                  <a:pt x="5085771" y="146395"/>
                </a:cubicBezTo>
                <a:lnTo>
                  <a:pt x="5096770" y="158881"/>
                </a:lnTo>
                <a:lnTo>
                  <a:pt x="5103964" y="156979"/>
                </a:lnTo>
                <a:cubicBezTo>
                  <a:pt x="5097087" y="160080"/>
                  <a:pt x="5090950" y="162344"/>
                  <a:pt x="5085554" y="163770"/>
                </a:cubicBezTo>
                <a:cubicBezTo>
                  <a:pt x="5069367" y="168050"/>
                  <a:pt x="5059848" y="164794"/>
                  <a:pt x="5056995" y="154003"/>
                </a:cubicBezTo>
                <a:cubicBezTo>
                  <a:pt x="5056995" y="154003"/>
                  <a:pt x="5054596" y="154637"/>
                  <a:pt x="5049800" y="155905"/>
                </a:cubicBezTo>
                <a:lnTo>
                  <a:pt x="5042606" y="157807"/>
                </a:lnTo>
                <a:lnTo>
                  <a:pt x="5031607" y="145320"/>
                </a:lnTo>
                <a:cubicBezTo>
                  <a:pt x="5031607" y="145320"/>
                  <a:pt x="5034006" y="144686"/>
                  <a:pt x="5038802" y="143418"/>
                </a:cubicBezTo>
                <a:cubicBezTo>
                  <a:pt x="5043597" y="142150"/>
                  <a:pt x="5048395" y="140882"/>
                  <a:pt x="5053191" y="139614"/>
                </a:cubicBezTo>
                <a:cubicBezTo>
                  <a:pt x="5068847" y="140606"/>
                  <a:pt x="5076041" y="138704"/>
                  <a:pt x="5074773" y="133908"/>
                </a:cubicBezTo>
                <a:close/>
                <a:moveTo>
                  <a:pt x="4424810" y="121016"/>
                </a:moveTo>
                <a:cubicBezTo>
                  <a:pt x="4424810" y="121016"/>
                  <a:pt x="4423046" y="124048"/>
                  <a:pt x="4419518" y="130112"/>
                </a:cubicBezTo>
                <a:cubicBezTo>
                  <a:pt x="4419518" y="130112"/>
                  <a:pt x="4416486" y="128347"/>
                  <a:pt x="4410422" y="124820"/>
                </a:cubicBezTo>
                <a:close/>
                <a:moveTo>
                  <a:pt x="4693726" y="119193"/>
                </a:moveTo>
                <a:cubicBezTo>
                  <a:pt x="4699790" y="122721"/>
                  <a:pt x="4702822" y="124486"/>
                  <a:pt x="4702822" y="124486"/>
                </a:cubicBezTo>
                <a:cubicBezTo>
                  <a:pt x="4702822" y="124486"/>
                  <a:pt x="4700424" y="125120"/>
                  <a:pt x="4695628" y="126388"/>
                </a:cubicBezTo>
                <a:cubicBezTo>
                  <a:pt x="4690832" y="127656"/>
                  <a:pt x="4687799" y="125891"/>
                  <a:pt x="4686531" y="121095"/>
                </a:cubicBezTo>
                <a:close/>
                <a:moveTo>
                  <a:pt x="4608883" y="118533"/>
                </a:moveTo>
                <a:cubicBezTo>
                  <a:pt x="4605356" y="124597"/>
                  <a:pt x="4605990" y="126994"/>
                  <a:pt x="4610785" y="125727"/>
                </a:cubicBezTo>
                <a:lnTo>
                  <a:pt x="4612687" y="132921"/>
                </a:lnTo>
                <a:cubicBezTo>
                  <a:pt x="4603095" y="135457"/>
                  <a:pt x="4592869" y="135595"/>
                  <a:pt x="4582009" y="133334"/>
                </a:cubicBezTo>
                <a:lnTo>
                  <a:pt x="4587301" y="124239"/>
                </a:lnTo>
                <a:cubicBezTo>
                  <a:pt x="4601689" y="120435"/>
                  <a:pt x="4608883" y="118533"/>
                  <a:pt x="4608883" y="118533"/>
                </a:cubicBezTo>
                <a:close/>
                <a:moveTo>
                  <a:pt x="5570928" y="118191"/>
                </a:moveTo>
                <a:cubicBezTo>
                  <a:pt x="5570928" y="118191"/>
                  <a:pt x="5576358" y="119322"/>
                  <a:pt x="5587219" y="121582"/>
                </a:cubicBezTo>
                <a:cubicBezTo>
                  <a:pt x="5592015" y="120314"/>
                  <a:pt x="5599526" y="119611"/>
                  <a:pt x="5609752" y="119473"/>
                </a:cubicBezTo>
                <a:cubicBezTo>
                  <a:pt x="5619978" y="119335"/>
                  <a:pt x="5625408" y="120465"/>
                  <a:pt x="5626043" y="122863"/>
                </a:cubicBezTo>
                <a:cubicBezTo>
                  <a:pt x="5626677" y="125262"/>
                  <a:pt x="5629392" y="125826"/>
                  <a:pt x="5634188" y="124559"/>
                </a:cubicBezTo>
                <a:cubicBezTo>
                  <a:pt x="5638984" y="123291"/>
                  <a:pt x="5642898" y="123538"/>
                  <a:pt x="5645931" y="125302"/>
                </a:cubicBezTo>
                <a:cubicBezTo>
                  <a:pt x="5648962" y="127066"/>
                  <a:pt x="5650478" y="127948"/>
                  <a:pt x="5650478" y="127948"/>
                </a:cubicBezTo>
                <a:lnTo>
                  <a:pt x="5675865" y="136631"/>
                </a:lnTo>
                <a:lnTo>
                  <a:pt x="5684961" y="141923"/>
                </a:lnTo>
                <a:cubicBezTo>
                  <a:pt x="5695822" y="144183"/>
                  <a:pt x="5700934" y="144115"/>
                  <a:pt x="5700300" y="141716"/>
                </a:cubicBezTo>
                <a:cubicBezTo>
                  <a:pt x="5699666" y="139318"/>
                  <a:pt x="5702946" y="137168"/>
                  <a:pt x="5710141" y="135266"/>
                </a:cubicBezTo>
                <a:cubicBezTo>
                  <a:pt x="5717335" y="133364"/>
                  <a:pt x="5720932" y="132413"/>
                  <a:pt x="5720932" y="132413"/>
                </a:cubicBezTo>
                <a:cubicBezTo>
                  <a:pt x="5736589" y="133405"/>
                  <a:pt x="5749847" y="135031"/>
                  <a:pt x="5760708" y="137291"/>
                </a:cubicBezTo>
                <a:cubicBezTo>
                  <a:pt x="5772836" y="144348"/>
                  <a:pt x="5781298" y="147242"/>
                  <a:pt x="5786094" y="145974"/>
                </a:cubicBezTo>
                <a:lnTo>
                  <a:pt x="5802385" y="149364"/>
                </a:lnTo>
                <a:cubicBezTo>
                  <a:pt x="5807180" y="148096"/>
                  <a:pt x="5811977" y="146828"/>
                  <a:pt x="5816773" y="145560"/>
                </a:cubicBezTo>
                <a:lnTo>
                  <a:pt x="5814871" y="138366"/>
                </a:lnTo>
                <a:cubicBezTo>
                  <a:pt x="5825732" y="140626"/>
                  <a:pt x="5833876" y="142321"/>
                  <a:pt x="5839307" y="143451"/>
                </a:cubicBezTo>
                <a:cubicBezTo>
                  <a:pt x="5844737" y="144582"/>
                  <a:pt x="5847769" y="146345"/>
                  <a:pt x="5848403" y="148743"/>
                </a:cubicBezTo>
                <a:cubicBezTo>
                  <a:pt x="5849037" y="151142"/>
                  <a:pt x="5854467" y="152271"/>
                  <a:pt x="5864693" y="152134"/>
                </a:cubicBezTo>
                <a:cubicBezTo>
                  <a:pt x="5874920" y="151995"/>
                  <a:pt x="5889625" y="149390"/>
                  <a:pt x="5908810" y="144318"/>
                </a:cubicBezTo>
                <a:cubicBezTo>
                  <a:pt x="5908810" y="144318"/>
                  <a:pt x="5909127" y="145518"/>
                  <a:pt x="5909761" y="147915"/>
                </a:cubicBezTo>
                <a:cubicBezTo>
                  <a:pt x="5910395" y="150314"/>
                  <a:pt x="5908314" y="152147"/>
                  <a:pt x="5903517" y="153415"/>
                </a:cubicBezTo>
                <a:lnTo>
                  <a:pt x="5912614" y="158707"/>
                </a:lnTo>
                <a:cubicBezTo>
                  <a:pt x="5903022" y="161243"/>
                  <a:pt x="5895827" y="163145"/>
                  <a:pt x="5891031" y="164413"/>
                </a:cubicBezTo>
                <a:cubicBezTo>
                  <a:pt x="5886234" y="165681"/>
                  <a:pt x="5880804" y="164551"/>
                  <a:pt x="5874741" y="161023"/>
                </a:cubicBezTo>
                <a:cubicBezTo>
                  <a:pt x="5869945" y="162291"/>
                  <a:pt x="5866031" y="162043"/>
                  <a:pt x="5862998" y="160279"/>
                </a:cubicBezTo>
                <a:cubicBezTo>
                  <a:pt x="5859966" y="158515"/>
                  <a:pt x="5857251" y="157949"/>
                  <a:pt x="5854853" y="158583"/>
                </a:cubicBezTo>
                <a:cubicBezTo>
                  <a:pt x="5852454" y="159217"/>
                  <a:pt x="5850057" y="159851"/>
                  <a:pt x="5847659" y="160485"/>
                </a:cubicBezTo>
                <a:cubicBezTo>
                  <a:pt x="5845261" y="161119"/>
                  <a:pt x="5841029" y="159673"/>
                  <a:pt x="5834965" y="156144"/>
                </a:cubicBezTo>
                <a:cubicBezTo>
                  <a:pt x="5824105" y="153884"/>
                  <a:pt x="5811164" y="153458"/>
                  <a:pt x="5796142" y="154863"/>
                </a:cubicBezTo>
                <a:cubicBezTo>
                  <a:pt x="5781118" y="156269"/>
                  <a:pt x="5771210" y="157606"/>
                  <a:pt x="5766414" y="158874"/>
                </a:cubicBezTo>
                <a:lnTo>
                  <a:pt x="5728541" y="161190"/>
                </a:lnTo>
                <a:lnTo>
                  <a:pt x="5697861" y="161603"/>
                </a:lnTo>
                <a:lnTo>
                  <a:pt x="5695959" y="154409"/>
                </a:lnTo>
                <a:cubicBezTo>
                  <a:pt x="5685099" y="152149"/>
                  <a:pt x="5676637" y="149255"/>
                  <a:pt x="5670573" y="145727"/>
                </a:cubicBezTo>
                <a:cubicBezTo>
                  <a:pt x="5664508" y="142199"/>
                  <a:pt x="5653648" y="139938"/>
                  <a:pt x="5637991" y="138946"/>
                </a:cubicBezTo>
                <a:cubicBezTo>
                  <a:pt x="5622336" y="137955"/>
                  <a:pt x="5612674" y="135377"/>
                  <a:pt x="5609008" y="131216"/>
                </a:cubicBezTo>
                <a:cubicBezTo>
                  <a:pt x="5605342" y="127053"/>
                  <a:pt x="5602310" y="125289"/>
                  <a:pt x="5599912" y="125923"/>
                </a:cubicBezTo>
                <a:cubicBezTo>
                  <a:pt x="5597513" y="126557"/>
                  <a:pt x="5592401" y="126626"/>
                  <a:pt x="5584572" y="126130"/>
                </a:cubicBezTo>
                <a:cubicBezTo>
                  <a:pt x="5576744" y="125634"/>
                  <a:pt x="5572830" y="125386"/>
                  <a:pt x="5572830" y="125386"/>
                </a:cubicBezTo>
                <a:close/>
                <a:moveTo>
                  <a:pt x="3107105" y="115324"/>
                </a:moveTo>
                <a:lnTo>
                  <a:pt x="3116202" y="120616"/>
                </a:lnTo>
                <a:lnTo>
                  <a:pt x="3132492" y="124007"/>
                </a:lnTo>
                <a:cubicBezTo>
                  <a:pt x="3133760" y="128802"/>
                  <a:pt x="3146384" y="128031"/>
                  <a:pt x="3170365" y="121690"/>
                </a:cubicBezTo>
                <a:lnTo>
                  <a:pt x="3195752" y="130373"/>
                </a:lnTo>
                <a:cubicBezTo>
                  <a:pt x="3190955" y="131641"/>
                  <a:pt x="3185842" y="131710"/>
                  <a:pt x="3180412" y="130580"/>
                </a:cubicBezTo>
                <a:cubicBezTo>
                  <a:pt x="3174982" y="129450"/>
                  <a:pt x="3171385" y="130401"/>
                  <a:pt x="3169621" y="133433"/>
                </a:cubicBezTo>
                <a:cubicBezTo>
                  <a:pt x="3167857" y="136465"/>
                  <a:pt x="3155232" y="137237"/>
                  <a:pt x="3131748" y="135749"/>
                </a:cubicBezTo>
                <a:cubicBezTo>
                  <a:pt x="3108263" y="134260"/>
                  <a:pt x="3093488" y="131752"/>
                  <a:pt x="3087424" y="128224"/>
                </a:cubicBezTo>
                <a:cubicBezTo>
                  <a:pt x="3081360" y="124697"/>
                  <a:pt x="3075931" y="123566"/>
                  <a:pt x="3071134" y="124834"/>
                </a:cubicBezTo>
                <a:cubicBezTo>
                  <a:pt x="3071134" y="124834"/>
                  <a:pt x="3068736" y="125468"/>
                  <a:pt x="3063940" y="126736"/>
                </a:cubicBezTo>
                <a:cubicBezTo>
                  <a:pt x="3059144" y="128004"/>
                  <a:pt x="3056111" y="126240"/>
                  <a:pt x="3054843" y="121443"/>
                </a:cubicBezTo>
                <a:cubicBezTo>
                  <a:pt x="3045252" y="123979"/>
                  <a:pt x="3036224" y="123801"/>
                  <a:pt x="3027762" y="120906"/>
                </a:cubicBezTo>
                <a:cubicBezTo>
                  <a:pt x="3019299" y="118012"/>
                  <a:pt x="3015068" y="116566"/>
                  <a:pt x="3015068" y="116566"/>
                </a:cubicBezTo>
                <a:cubicBezTo>
                  <a:pt x="3019865" y="115298"/>
                  <a:pt x="3030091" y="115159"/>
                  <a:pt x="3045747" y="116152"/>
                </a:cubicBezTo>
                <a:cubicBezTo>
                  <a:pt x="3061404" y="117144"/>
                  <a:pt x="3073146" y="117888"/>
                  <a:pt x="3080974" y="118384"/>
                </a:cubicBezTo>
                <a:cubicBezTo>
                  <a:pt x="3088803" y="118879"/>
                  <a:pt x="3095115" y="118494"/>
                  <a:pt x="3099911" y="117226"/>
                </a:cubicBezTo>
                <a:cubicBezTo>
                  <a:pt x="3104707" y="115958"/>
                  <a:pt x="3107105" y="115324"/>
                  <a:pt x="3107105" y="115324"/>
                </a:cubicBezTo>
                <a:close/>
                <a:moveTo>
                  <a:pt x="4800151" y="114147"/>
                </a:moveTo>
                <a:cubicBezTo>
                  <a:pt x="4800151" y="114147"/>
                  <a:pt x="4800468" y="115346"/>
                  <a:pt x="4801103" y="117745"/>
                </a:cubicBezTo>
                <a:cubicBezTo>
                  <a:pt x="4801420" y="118944"/>
                  <a:pt x="4800978" y="119702"/>
                  <a:pt x="4799779" y="120019"/>
                </a:cubicBezTo>
                <a:cubicBezTo>
                  <a:pt x="4798580" y="120336"/>
                  <a:pt x="4796623" y="120212"/>
                  <a:pt x="4793908" y="119647"/>
                </a:cubicBezTo>
                <a:cubicBezTo>
                  <a:pt x="4788477" y="118516"/>
                  <a:pt x="4785763" y="117951"/>
                  <a:pt x="4785763" y="117951"/>
                </a:cubicBezTo>
                <a:close/>
                <a:moveTo>
                  <a:pt x="2975293" y="111687"/>
                </a:moveTo>
                <a:lnTo>
                  <a:pt x="2977195" y="118881"/>
                </a:lnTo>
                <a:lnTo>
                  <a:pt x="2970001" y="120783"/>
                </a:lnTo>
                <a:cubicBezTo>
                  <a:pt x="2959142" y="118523"/>
                  <a:pt x="2953710" y="117393"/>
                  <a:pt x="2953710" y="117393"/>
                </a:cubicBezTo>
                <a:lnTo>
                  <a:pt x="2960905" y="115491"/>
                </a:lnTo>
                <a:close/>
                <a:moveTo>
                  <a:pt x="7506941" y="110499"/>
                </a:moveTo>
                <a:cubicBezTo>
                  <a:pt x="7513957" y="110500"/>
                  <a:pt x="7519219" y="112254"/>
                  <a:pt x="7522727" y="115762"/>
                </a:cubicBezTo>
                <a:cubicBezTo>
                  <a:pt x="7526234" y="119270"/>
                  <a:pt x="7530620" y="121901"/>
                  <a:pt x="7535882" y="123655"/>
                </a:cubicBezTo>
                <a:cubicBezTo>
                  <a:pt x="7541144" y="125408"/>
                  <a:pt x="7543774" y="126285"/>
                  <a:pt x="7543774" y="126285"/>
                </a:cubicBezTo>
                <a:lnTo>
                  <a:pt x="7533251" y="126286"/>
                </a:lnTo>
                <a:cubicBezTo>
                  <a:pt x="7522726" y="122777"/>
                  <a:pt x="7515710" y="122778"/>
                  <a:pt x="7512204" y="126286"/>
                </a:cubicBezTo>
                <a:cubicBezTo>
                  <a:pt x="7508696" y="129794"/>
                  <a:pt x="7504311" y="128917"/>
                  <a:pt x="7499049" y="123654"/>
                </a:cubicBezTo>
                <a:cubicBezTo>
                  <a:pt x="7493787" y="118394"/>
                  <a:pt x="7496418" y="114008"/>
                  <a:pt x="7506941" y="110499"/>
                </a:cubicBezTo>
                <a:close/>
                <a:moveTo>
                  <a:pt x="4166478" y="104645"/>
                </a:moveTo>
                <a:cubicBezTo>
                  <a:pt x="4166478" y="104645"/>
                  <a:pt x="4169511" y="106410"/>
                  <a:pt x="4175575" y="109937"/>
                </a:cubicBezTo>
                <a:cubicBezTo>
                  <a:pt x="4180371" y="108669"/>
                  <a:pt x="4185800" y="109800"/>
                  <a:pt x="4191865" y="113328"/>
                </a:cubicBezTo>
                <a:lnTo>
                  <a:pt x="4184671" y="115230"/>
                </a:lnTo>
                <a:cubicBezTo>
                  <a:pt x="4173810" y="112970"/>
                  <a:pt x="4168063" y="110640"/>
                  <a:pt x="4167429" y="108243"/>
                </a:cubicBezTo>
                <a:cubicBezTo>
                  <a:pt x="4166795" y="105844"/>
                  <a:pt x="4166478" y="104645"/>
                  <a:pt x="4166478" y="104645"/>
                </a:cubicBezTo>
                <a:close/>
                <a:moveTo>
                  <a:pt x="4096975" y="103778"/>
                </a:moveTo>
                <a:cubicBezTo>
                  <a:pt x="4102406" y="104908"/>
                  <a:pt x="4105120" y="105473"/>
                  <a:pt x="4105120" y="105473"/>
                </a:cubicBezTo>
                <a:cubicBezTo>
                  <a:pt x="4111185" y="109001"/>
                  <a:pt x="4119013" y="109497"/>
                  <a:pt x="4128605" y="106961"/>
                </a:cubicBezTo>
                <a:lnTo>
                  <a:pt x="4130507" y="114155"/>
                </a:lnTo>
                <a:cubicBezTo>
                  <a:pt x="4125711" y="115423"/>
                  <a:pt x="4120915" y="116691"/>
                  <a:pt x="4116118" y="117959"/>
                </a:cubicBezTo>
                <a:lnTo>
                  <a:pt x="4083538" y="111178"/>
                </a:lnTo>
                <a:lnTo>
                  <a:pt x="4081636" y="103985"/>
                </a:lnTo>
                <a:cubicBezTo>
                  <a:pt x="4086432" y="102717"/>
                  <a:pt x="4091544" y="102648"/>
                  <a:pt x="4096975" y="103778"/>
                </a:cubicBezTo>
                <a:close/>
                <a:moveTo>
                  <a:pt x="4058150" y="102496"/>
                </a:moveTo>
                <a:lnTo>
                  <a:pt x="4052859" y="111593"/>
                </a:lnTo>
                <a:cubicBezTo>
                  <a:pt x="4051591" y="106797"/>
                  <a:pt x="4050957" y="104398"/>
                  <a:pt x="4050957" y="104398"/>
                </a:cubicBezTo>
                <a:cubicBezTo>
                  <a:pt x="4055753" y="103130"/>
                  <a:pt x="4058150" y="102496"/>
                  <a:pt x="4058150" y="102496"/>
                </a:cubicBezTo>
                <a:close/>
                <a:moveTo>
                  <a:pt x="4003988" y="101422"/>
                </a:moveTo>
                <a:lnTo>
                  <a:pt x="4005890" y="108616"/>
                </a:lnTo>
                <a:cubicBezTo>
                  <a:pt x="4001094" y="109884"/>
                  <a:pt x="3998061" y="108120"/>
                  <a:pt x="3996793" y="103324"/>
                </a:cubicBezTo>
                <a:close/>
                <a:moveTo>
                  <a:pt x="4325166" y="93480"/>
                </a:moveTo>
                <a:cubicBezTo>
                  <a:pt x="4336026" y="95739"/>
                  <a:pt x="4346886" y="98001"/>
                  <a:pt x="4357746" y="100261"/>
                </a:cubicBezTo>
                <a:cubicBezTo>
                  <a:pt x="4373402" y="101252"/>
                  <a:pt x="4381865" y="104147"/>
                  <a:pt x="4383133" y="108942"/>
                </a:cubicBezTo>
                <a:cubicBezTo>
                  <a:pt x="4384401" y="113739"/>
                  <a:pt x="4387433" y="115503"/>
                  <a:pt x="4392229" y="114235"/>
                </a:cubicBezTo>
                <a:lnTo>
                  <a:pt x="4401325" y="119527"/>
                </a:lnTo>
                <a:lnTo>
                  <a:pt x="4354356" y="116550"/>
                </a:lnTo>
                <a:cubicBezTo>
                  <a:pt x="4344763" y="119087"/>
                  <a:pt x="4336936" y="118591"/>
                  <a:pt x="4330871" y="115063"/>
                </a:cubicBezTo>
                <a:cubicBezTo>
                  <a:pt x="4311687" y="120135"/>
                  <a:pt x="4303859" y="119638"/>
                  <a:pt x="4307387" y="113575"/>
                </a:cubicBezTo>
                <a:cubicBezTo>
                  <a:pt x="4306119" y="108779"/>
                  <a:pt x="4307883" y="105746"/>
                  <a:pt x="4312679" y="104478"/>
                </a:cubicBezTo>
                <a:close/>
                <a:moveTo>
                  <a:pt x="5516351" y="86438"/>
                </a:moveTo>
                <a:cubicBezTo>
                  <a:pt x="5527211" y="88698"/>
                  <a:pt x="5541668" y="90008"/>
                  <a:pt x="5559722" y="90366"/>
                </a:cubicBezTo>
                <a:cubicBezTo>
                  <a:pt x="5577778" y="90724"/>
                  <a:pt x="5591036" y="92350"/>
                  <a:pt x="5599498" y="95244"/>
                </a:cubicBezTo>
                <a:cubicBezTo>
                  <a:pt x="5607960" y="98138"/>
                  <a:pt x="5614589" y="98951"/>
                  <a:pt x="5619386" y="97683"/>
                </a:cubicBezTo>
                <a:cubicBezTo>
                  <a:pt x="5624182" y="96415"/>
                  <a:pt x="5632010" y="96912"/>
                  <a:pt x="5642870" y="99171"/>
                </a:cubicBezTo>
                <a:cubicBezTo>
                  <a:pt x="5642870" y="99171"/>
                  <a:pt x="5645585" y="99736"/>
                  <a:pt x="5651016" y="100866"/>
                </a:cubicBezTo>
                <a:cubicBezTo>
                  <a:pt x="5656445" y="101997"/>
                  <a:pt x="5661559" y="101928"/>
                  <a:pt x="5666355" y="100660"/>
                </a:cubicBezTo>
                <a:cubicBezTo>
                  <a:pt x="5671151" y="99392"/>
                  <a:pt x="5676582" y="100521"/>
                  <a:pt x="5682645" y="104050"/>
                </a:cubicBezTo>
                <a:lnTo>
                  <a:pt x="5644772" y="106366"/>
                </a:lnTo>
                <a:cubicBezTo>
                  <a:pt x="5639976" y="107634"/>
                  <a:pt x="5632465" y="108337"/>
                  <a:pt x="5622239" y="108474"/>
                </a:cubicBezTo>
                <a:cubicBezTo>
                  <a:pt x="5612012" y="108612"/>
                  <a:pt x="5601469" y="107552"/>
                  <a:pt x="5590608" y="105291"/>
                </a:cubicBezTo>
                <a:cubicBezTo>
                  <a:pt x="5549704" y="105843"/>
                  <a:pt x="5528617" y="103721"/>
                  <a:pt x="5527349" y="98925"/>
                </a:cubicBezTo>
                <a:cubicBezTo>
                  <a:pt x="5527349" y="98925"/>
                  <a:pt x="5525833" y="98043"/>
                  <a:pt x="5522800" y="96279"/>
                </a:cubicBezTo>
                <a:cubicBezTo>
                  <a:pt x="5519769" y="94514"/>
                  <a:pt x="5515220" y="91868"/>
                  <a:pt x="5509156" y="88340"/>
                </a:cubicBezTo>
                <a:cubicBezTo>
                  <a:pt x="5493500" y="87348"/>
                  <a:pt x="5485672" y="86852"/>
                  <a:pt x="5485672" y="86852"/>
                </a:cubicBezTo>
                <a:cubicBezTo>
                  <a:pt x="5495264" y="84316"/>
                  <a:pt x="5505490" y="84178"/>
                  <a:pt x="5516351" y="86438"/>
                </a:cubicBezTo>
                <a:close/>
                <a:moveTo>
                  <a:pt x="4075930" y="82402"/>
                </a:moveTo>
                <a:lnTo>
                  <a:pt x="4077832" y="89596"/>
                </a:lnTo>
                <a:cubicBezTo>
                  <a:pt x="4073036" y="90864"/>
                  <a:pt x="4070637" y="91498"/>
                  <a:pt x="4070637" y="91498"/>
                </a:cubicBezTo>
                <a:cubicBezTo>
                  <a:pt x="4070637" y="91498"/>
                  <a:pt x="4070003" y="89100"/>
                  <a:pt x="4068735" y="84304"/>
                </a:cubicBezTo>
                <a:close/>
                <a:moveTo>
                  <a:pt x="6954445" y="73668"/>
                </a:moveTo>
                <a:cubicBezTo>
                  <a:pt x="6961460" y="73666"/>
                  <a:pt x="6966724" y="75421"/>
                  <a:pt x="6970232" y="78929"/>
                </a:cubicBezTo>
                <a:cubicBezTo>
                  <a:pt x="6973739" y="82436"/>
                  <a:pt x="6977247" y="84191"/>
                  <a:pt x="6980755" y="84191"/>
                </a:cubicBezTo>
                <a:cubicBezTo>
                  <a:pt x="6984263" y="84191"/>
                  <a:pt x="6986016" y="84191"/>
                  <a:pt x="6986016" y="84191"/>
                </a:cubicBezTo>
                <a:lnTo>
                  <a:pt x="7028112" y="84190"/>
                </a:lnTo>
                <a:cubicBezTo>
                  <a:pt x="7031620" y="87699"/>
                  <a:pt x="7028111" y="94715"/>
                  <a:pt x="7017587" y="105238"/>
                </a:cubicBezTo>
                <a:lnTo>
                  <a:pt x="6991279" y="121024"/>
                </a:lnTo>
                <a:cubicBezTo>
                  <a:pt x="6991279" y="121024"/>
                  <a:pt x="6989524" y="121024"/>
                  <a:pt x="6986015" y="121024"/>
                </a:cubicBezTo>
                <a:cubicBezTo>
                  <a:pt x="6982508" y="121025"/>
                  <a:pt x="6979001" y="122778"/>
                  <a:pt x="6975493" y="126286"/>
                </a:cubicBezTo>
                <a:lnTo>
                  <a:pt x="6964969" y="126286"/>
                </a:lnTo>
                <a:cubicBezTo>
                  <a:pt x="6964969" y="126286"/>
                  <a:pt x="6964969" y="129794"/>
                  <a:pt x="6964969" y="136810"/>
                </a:cubicBezTo>
                <a:cubicBezTo>
                  <a:pt x="6964969" y="136810"/>
                  <a:pt x="6964093" y="137687"/>
                  <a:pt x="6962338" y="139441"/>
                </a:cubicBezTo>
                <a:cubicBezTo>
                  <a:pt x="6960585" y="141194"/>
                  <a:pt x="6957952" y="143825"/>
                  <a:pt x="6954444" y="147334"/>
                </a:cubicBezTo>
                <a:cubicBezTo>
                  <a:pt x="6943922" y="150842"/>
                  <a:pt x="6934275" y="151717"/>
                  <a:pt x="6925504" y="149964"/>
                </a:cubicBezTo>
                <a:cubicBezTo>
                  <a:pt x="6916735" y="148210"/>
                  <a:pt x="6908842" y="150842"/>
                  <a:pt x="6901826" y="157857"/>
                </a:cubicBezTo>
                <a:cubicBezTo>
                  <a:pt x="6894810" y="164872"/>
                  <a:pt x="6886917" y="169258"/>
                  <a:pt x="6878149" y="171012"/>
                </a:cubicBezTo>
                <a:cubicBezTo>
                  <a:pt x="6869378" y="172766"/>
                  <a:pt x="6863239" y="175397"/>
                  <a:pt x="6859731" y="178905"/>
                </a:cubicBezTo>
                <a:cubicBezTo>
                  <a:pt x="6856223" y="182413"/>
                  <a:pt x="6854470" y="184166"/>
                  <a:pt x="6854470" y="184166"/>
                </a:cubicBezTo>
                <a:cubicBezTo>
                  <a:pt x="6850962" y="180658"/>
                  <a:pt x="6848331" y="179782"/>
                  <a:pt x="6846576" y="181536"/>
                </a:cubicBezTo>
                <a:cubicBezTo>
                  <a:pt x="6844822" y="183289"/>
                  <a:pt x="6843946" y="184167"/>
                  <a:pt x="6843946" y="184167"/>
                </a:cubicBezTo>
                <a:lnTo>
                  <a:pt x="6843606" y="185186"/>
                </a:lnTo>
                <a:lnTo>
                  <a:pt x="6875072" y="189044"/>
                </a:lnTo>
                <a:lnTo>
                  <a:pt x="6891362" y="192435"/>
                </a:lnTo>
                <a:cubicBezTo>
                  <a:pt x="6891362" y="192435"/>
                  <a:pt x="6894394" y="194199"/>
                  <a:pt x="6900459" y="197727"/>
                </a:cubicBezTo>
                <a:lnTo>
                  <a:pt x="6902361" y="204922"/>
                </a:lnTo>
                <a:lnTo>
                  <a:pt x="6878876" y="203433"/>
                </a:lnTo>
                <a:lnTo>
                  <a:pt x="6870255" y="201639"/>
                </a:lnTo>
                <a:lnTo>
                  <a:pt x="6870255" y="205214"/>
                </a:lnTo>
                <a:cubicBezTo>
                  <a:pt x="6870256" y="208722"/>
                  <a:pt x="6869378" y="211353"/>
                  <a:pt x="6867625" y="213106"/>
                </a:cubicBezTo>
                <a:cubicBezTo>
                  <a:pt x="6865870" y="214861"/>
                  <a:pt x="6864994" y="215738"/>
                  <a:pt x="6864994" y="215738"/>
                </a:cubicBezTo>
                <a:cubicBezTo>
                  <a:pt x="6864994" y="215738"/>
                  <a:pt x="6863238" y="213984"/>
                  <a:pt x="6859731" y="210475"/>
                </a:cubicBezTo>
                <a:cubicBezTo>
                  <a:pt x="6863239" y="206967"/>
                  <a:pt x="6864993" y="205214"/>
                  <a:pt x="6864993" y="205214"/>
                </a:cubicBezTo>
                <a:lnTo>
                  <a:pt x="6868858" y="201349"/>
                </a:lnTo>
                <a:lnTo>
                  <a:pt x="6846295" y="196653"/>
                </a:lnTo>
                <a:lnTo>
                  <a:pt x="6842058" y="195771"/>
                </a:lnTo>
                <a:lnTo>
                  <a:pt x="6843947" y="205214"/>
                </a:lnTo>
                <a:cubicBezTo>
                  <a:pt x="6843946" y="212229"/>
                  <a:pt x="6841315" y="214860"/>
                  <a:pt x="6836052" y="213107"/>
                </a:cubicBezTo>
                <a:cubicBezTo>
                  <a:pt x="6830792" y="211353"/>
                  <a:pt x="6826406" y="215738"/>
                  <a:pt x="6822899" y="226262"/>
                </a:cubicBezTo>
                <a:cubicBezTo>
                  <a:pt x="6805358" y="250816"/>
                  <a:pt x="6787820" y="261340"/>
                  <a:pt x="6770279" y="257833"/>
                </a:cubicBezTo>
                <a:lnTo>
                  <a:pt x="6759756" y="247308"/>
                </a:lnTo>
                <a:cubicBezTo>
                  <a:pt x="6763265" y="243801"/>
                  <a:pt x="6765894" y="242924"/>
                  <a:pt x="6767649" y="244679"/>
                </a:cubicBezTo>
                <a:cubicBezTo>
                  <a:pt x="6769402" y="246432"/>
                  <a:pt x="6772034" y="247308"/>
                  <a:pt x="6775542" y="247308"/>
                </a:cubicBezTo>
                <a:cubicBezTo>
                  <a:pt x="6779050" y="247309"/>
                  <a:pt x="6782557" y="245555"/>
                  <a:pt x="6786065" y="242047"/>
                </a:cubicBezTo>
                <a:lnTo>
                  <a:pt x="6828160" y="199952"/>
                </a:lnTo>
                <a:cubicBezTo>
                  <a:pt x="6828160" y="199952"/>
                  <a:pt x="6822898" y="199952"/>
                  <a:pt x="6812374" y="199952"/>
                </a:cubicBezTo>
                <a:cubicBezTo>
                  <a:pt x="6801851" y="199952"/>
                  <a:pt x="6789574" y="203460"/>
                  <a:pt x="6775542" y="210475"/>
                </a:cubicBezTo>
                <a:lnTo>
                  <a:pt x="6761997" y="217248"/>
                </a:lnTo>
                <a:lnTo>
                  <a:pt x="6767159" y="217575"/>
                </a:lnTo>
                <a:lnTo>
                  <a:pt x="6792545" y="226257"/>
                </a:lnTo>
                <a:cubicBezTo>
                  <a:pt x="6797342" y="224989"/>
                  <a:pt x="6799739" y="224355"/>
                  <a:pt x="6799739" y="224355"/>
                </a:cubicBezTo>
                <a:cubicBezTo>
                  <a:pt x="6798610" y="229785"/>
                  <a:pt x="6795645" y="233135"/>
                  <a:pt x="6790850" y="234403"/>
                </a:cubicBezTo>
                <a:cubicBezTo>
                  <a:pt x="6786054" y="235671"/>
                  <a:pt x="6779425" y="234857"/>
                  <a:pt x="6770963" y="231963"/>
                </a:cubicBezTo>
                <a:cubicBezTo>
                  <a:pt x="6764899" y="228435"/>
                  <a:pt x="6759469" y="227305"/>
                  <a:pt x="6754672" y="228573"/>
                </a:cubicBezTo>
                <a:lnTo>
                  <a:pt x="6736013" y="225406"/>
                </a:lnTo>
                <a:lnTo>
                  <a:pt x="6733446" y="226262"/>
                </a:lnTo>
                <a:cubicBezTo>
                  <a:pt x="6729939" y="226261"/>
                  <a:pt x="6726431" y="228015"/>
                  <a:pt x="6722923" y="231523"/>
                </a:cubicBezTo>
                <a:lnTo>
                  <a:pt x="6696612" y="247309"/>
                </a:lnTo>
                <a:lnTo>
                  <a:pt x="6659782" y="263094"/>
                </a:lnTo>
                <a:cubicBezTo>
                  <a:pt x="6649257" y="273618"/>
                  <a:pt x="6643995" y="278880"/>
                  <a:pt x="6643995" y="278880"/>
                </a:cubicBezTo>
                <a:lnTo>
                  <a:pt x="6643995" y="289404"/>
                </a:lnTo>
                <a:lnTo>
                  <a:pt x="6659780" y="284141"/>
                </a:lnTo>
                <a:cubicBezTo>
                  <a:pt x="6677320" y="280634"/>
                  <a:pt x="6693105" y="278880"/>
                  <a:pt x="6707137" y="278880"/>
                </a:cubicBezTo>
                <a:cubicBezTo>
                  <a:pt x="6724677" y="275373"/>
                  <a:pt x="6733446" y="271865"/>
                  <a:pt x="6733447" y="268356"/>
                </a:cubicBezTo>
                <a:cubicBezTo>
                  <a:pt x="6733447" y="264848"/>
                  <a:pt x="6736077" y="262218"/>
                  <a:pt x="6741339" y="260463"/>
                </a:cubicBezTo>
                <a:cubicBezTo>
                  <a:pt x="6746602" y="258709"/>
                  <a:pt x="6749232" y="257833"/>
                  <a:pt x="6749232" y="257833"/>
                </a:cubicBezTo>
                <a:cubicBezTo>
                  <a:pt x="6759757" y="268356"/>
                  <a:pt x="6757125" y="274495"/>
                  <a:pt x="6741339" y="276249"/>
                </a:cubicBezTo>
                <a:cubicBezTo>
                  <a:pt x="6725553" y="278003"/>
                  <a:pt x="6721169" y="282387"/>
                  <a:pt x="6728184" y="289403"/>
                </a:cubicBezTo>
                <a:cubicBezTo>
                  <a:pt x="6731693" y="292911"/>
                  <a:pt x="6732570" y="297297"/>
                  <a:pt x="6730815" y="302559"/>
                </a:cubicBezTo>
                <a:lnTo>
                  <a:pt x="6728821" y="304553"/>
                </a:lnTo>
                <a:lnTo>
                  <a:pt x="6734496" y="305106"/>
                </a:lnTo>
                <a:lnTo>
                  <a:pt x="6765354" y="309207"/>
                </a:lnTo>
                <a:lnTo>
                  <a:pt x="6783434" y="305189"/>
                </a:lnTo>
                <a:cubicBezTo>
                  <a:pt x="6795712" y="301681"/>
                  <a:pt x="6812375" y="296419"/>
                  <a:pt x="6833422" y="289404"/>
                </a:cubicBezTo>
                <a:cubicBezTo>
                  <a:pt x="6854470" y="282388"/>
                  <a:pt x="6871133" y="278003"/>
                  <a:pt x="6883409" y="276249"/>
                </a:cubicBezTo>
                <a:cubicBezTo>
                  <a:pt x="6895688" y="274495"/>
                  <a:pt x="6901825" y="273618"/>
                  <a:pt x="6901825" y="273618"/>
                </a:cubicBezTo>
                <a:lnTo>
                  <a:pt x="6954445" y="252571"/>
                </a:lnTo>
                <a:lnTo>
                  <a:pt x="6943921" y="242047"/>
                </a:lnTo>
                <a:cubicBezTo>
                  <a:pt x="6936905" y="242048"/>
                  <a:pt x="6931643" y="243801"/>
                  <a:pt x="6928135" y="247309"/>
                </a:cubicBezTo>
                <a:lnTo>
                  <a:pt x="6917611" y="247309"/>
                </a:lnTo>
                <a:lnTo>
                  <a:pt x="6912349" y="252571"/>
                </a:lnTo>
                <a:cubicBezTo>
                  <a:pt x="6908841" y="249063"/>
                  <a:pt x="6908843" y="245555"/>
                  <a:pt x="6912351" y="242047"/>
                </a:cubicBezTo>
                <a:cubicBezTo>
                  <a:pt x="6915859" y="238540"/>
                  <a:pt x="6919367" y="235031"/>
                  <a:pt x="6922874" y="231523"/>
                </a:cubicBezTo>
                <a:lnTo>
                  <a:pt x="6933398" y="231523"/>
                </a:lnTo>
                <a:cubicBezTo>
                  <a:pt x="6936906" y="235031"/>
                  <a:pt x="6942168" y="236785"/>
                  <a:pt x="6949184" y="236784"/>
                </a:cubicBezTo>
                <a:lnTo>
                  <a:pt x="6964969" y="221000"/>
                </a:lnTo>
                <a:lnTo>
                  <a:pt x="6970231" y="205213"/>
                </a:lnTo>
                <a:cubicBezTo>
                  <a:pt x="6984261" y="191182"/>
                  <a:pt x="6996540" y="189428"/>
                  <a:pt x="7007063" y="199952"/>
                </a:cubicBezTo>
                <a:lnTo>
                  <a:pt x="7059683" y="178905"/>
                </a:lnTo>
                <a:cubicBezTo>
                  <a:pt x="7063190" y="175397"/>
                  <a:pt x="7065821" y="172766"/>
                  <a:pt x="7067574" y="171012"/>
                </a:cubicBezTo>
                <a:cubicBezTo>
                  <a:pt x="7069330" y="169257"/>
                  <a:pt x="7071083" y="165750"/>
                  <a:pt x="7072837" y="160488"/>
                </a:cubicBezTo>
                <a:cubicBezTo>
                  <a:pt x="7074590" y="155226"/>
                  <a:pt x="7074591" y="151718"/>
                  <a:pt x="7072837" y="149964"/>
                </a:cubicBezTo>
                <a:cubicBezTo>
                  <a:pt x="7071083" y="148210"/>
                  <a:pt x="7068451" y="149087"/>
                  <a:pt x="7064944" y="152595"/>
                </a:cubicBezTo>
                <a:lnTo>
                  <a:pt x="7049160" y="157857"/>
                </a:lnTo>
                <a:cubicBezTo>
                  <a:pt x="7045651" y="161365"/>
                  <a:pt x="7042143" y="164873"/>
                  <a:pt x="7038636" y="168381"/>
                </a:cubicBezTo>
                <a:lnTo>
                  <a:pt x="7007064" y="178905"/>
                </a:lnTo>
                <a:cubicBezTo>
                  <a:pt x="7007064" y="171889"/>
                  <a:pt x="7015834" y="166626"/>
                  <a:pt x="7033373" y="163118"/>
                </a:cubicBezTo>
                <a:cubicBezTo>
                  <a:pt x="7043897" y="159611"/>
                  <a:pt x="7052667" y="154349"/>
                  <a:pt x="7059683" y="147334"/>
                </a:cubicBezTo>
                <a:cubicBezTo>
                  <a:pt x="7066699" y="140318"/>
                  <a:pt x="7071961" y="135056"/>
                  <a:pt x="7075469" y="131548"/>
                </a:cubicBezTo>
                <a:lnTo>
                  <a:pt x="7085991" y="121025"/>
                </a:lnTo>
                <a:cubicBezTo>
                  <a:pt x="7085991" y="121025"/>
                  <a:pt x="7089500" y="117516"/>
                  <a:pt x="7096516" y="110500"/>
                </a:cubicBezTo>
                <a:cubicBezTo>
                  <a:pt x="7103532" y="103485"/>
                  <a:pt x="7110548" y="98223"/>
                  <a:pt x="7117563" y="94714"/>
                </a:cubicBezTo>
                <a:cubicBezTo>
                  <a:pt x="7124580" y="91206"/>
                  <a:pt x="7132472" y="90330"/>
                  <a:pt x="7141240" y="92084"/>
                </a:cubicBezTo>
                <a:cubicBezTo>
                  <a:pt x="7150011" y="93838"/>
                  <a:pt x="7156150" y="96468"/>
                  <a:pt x="7159658" y="99977"/>
                </a:cubicBezTo>
                <a:cubicBezTo>
                  <a:pt x="7166674" y="106992"/>
                  <a:pt x="7177198" y="106992"/>
                  <a:pt x="7191229" y="99977"/>
                </a:cubicBezTo>
                <a:cubicBezTo>
                  <a:pt x="7212277" y="92961"/>
                  <a:pt x="7221923" y="93838"/>
                  <a:pt x="7220170" y="102607"/>
                </a:cubicBezTo>
                <a:cubicBezTo>
                  <a:pt x="7218415" y="111378"/>
                  <a:pt x="7205260" y="117516"/>
                  <a:pt x="7180705" y="121024"/>
                </a:cubicBezTo>
                <a:cubicBezTo>
                  <a:pt x="7180705" y="121024"/>
                  <a:pt x="7179829" y="121900"/>
                  <a:pt x="7178073" y="123655"/>
                </a:cubicBezTo>
                <a:cubicBezTo>
                  <a:pt x="7176320" y="125408"/>
                  <a:pt x="7173689" y="128039"/>
                  <a:pt x="7170182" y="131547"/>
                </a:cubicBezTo>
                <a:cubicBezTo>
                  <a:pt x="7170182" y="131547"/>
                  <a:pt x="7168427" y="131548"/>
                  <a:pt x="7164921" y="131548"/>
                </a:cubicBezTo>
                <a:cubicBezTo>
                  <a:pt x="7161412" y="131548"/>
                  <a:pt x="7156150" y="131548"/>
                  <a:pt x="7149133" y="131547"/>
                </a:cubicBezTo>
                <a:cubicBezTo>
                  <a:pt x="7135102" y="124532"/>
                  <a:pt x="7125456" y="121901"/>
                  <a:pt x="7120195" y="123655"/>
                </a:cubicBezTo>
                <a:cubicBezTo>
                  <a:pt x="7114933" y="125409"/>
                  <a:pt x="7107040" y="131547"/>
                  <a:pt x="7096516" y="142072"/>
                </a:cubicBezTo>
                <a:cubicBezTo>
                  <a:pt x="7089500" y="156103"/>
                  <a:pt x="7087746" y="168381"/>
                  <a:pt x="7091254" y="178905"/>
                </a:cubicBezTo>
                <a:cubicBezTo>
                  <a:pt x="7094762" y="175397"/>
                  <a:pt x="7098270" y="177151"/>
                  <a:pt x="7101778" y="184166"/>
                </a:cubicBezTo>
                <a:cubicBezTo>
                  <a:pt x="7105286" y="191182"/>
                  <a:pt x="7107039" y="196444"/>
                  <a:pt x="7107040" y="199951"/>
                </a:cubicBezTo>
                <a:lnTo>
                  <a:pt x="7106326" y="202094"/>
                </a:lnTo>
                <a:lnTo>
                  <a:pt x="7133403" y="205415"/>
                </a:lnTo>
                <a:lnTo>
                  <a:pt x="7156620" y="210986"/>
                </a:lnTo>
                <a:lnTo>
                  <a:pt x="7175443" y="199952"/>
                </a:lnTo>
                <a:cubicBezTo>
                  <a:pt x="7178952" y="196443"/>
                  <a:pt x="7182460" y="192936"/>
                  <a:pt x="7185968" y="189428"/>
                </a:cubicBezTo>
                <a:cubicBezTo>
                  <a:pt x="7189476" y="185920"/>
                  <a:pt x="7192983" y="182413"/>
                  <a:pt x="7196491" y="178905"/>
                </a:cubicBezTo>
                <a:cubicBezTo>
                  <a:pt x="7196491" y="171889"/>
                  <a:pt x="7199122" y="167503"/>
                  <a:pt x="7204384" y="165749"/>
                </a:cubicBezTo>
                <a:cubicBezTo>
                  <a:pt x="7209646" y="163996"/>
                  <a:pt x="7215784" y="166627"/>
                  <a:pt x="7222800" y="173643"/>
                </a:cubicBezTo>
                <a:lnTo>
                  <a:pt x="7233323" y="184167"/>
                </a:lnTo>
                <a:cubicBezTo>
                  <a:pt x="7233323" y="184167"/>
                  <a:pt x="7231570" y="185921"/>
                  <a:pt x="7228063" y="189429"/>
                </a:cubicBezTo>
                <a:cubicBezTo>
                  <a:pt x="7224555" y="192937"/>
                  <a:pt x="7219292" y="194690"/>
                  <a:pt x="7212276" y="194689"/>
                </a:cubicBezTo>
                <a:cubicBezTo>
                  <a:pt x="7194736" y="201706"/>
                  <a:pt x="7181582" y="207845"/>
                  <a:pt x="7172812" y="213107"/>
                </a:cubicBezTo>
                <a:lnTo>
                  <a:pt x="7171390" y="214530"/>
                </a:lnTo>
                <a:lnTo>
                  <a:pt x="7186823" y="218232"/>
                </a:lnTo>
                <a:lnTo>
                  <a:pt x="7197659" y="219831"/>
                </a:lnTo>
                <a:lnTo>
                  <a:pt x="7201753" y="215737"/>
                </a:lnTo>
                <a:cubicBezTo>
                  <a:pt x="7205261" y="212230"/>
                  <a:pt x="7208769" y="208722"/>
                  <a:pt x="7212277" y="205214"/>
                </a:cubicBezTo>
                <a:cubicBezTo>
                  <a:pt x="7243848" y="180658"/>
                  <a:pt x="7268403" y="177150"/>
                  <a:pt x="7285943" y="194690"/>
                </a:cubicBezTo>
                <a:lnTo>
                  <a:pt x="7301729" y="199951"/>
                </a:lnTo>
                <a:lnTo>
                  <a:pt x="7338561" y="173642"/>
                </a:lnTo>
                <a:cubicBezTo>
                  <a:pt x="7342069" y="170134"/>
                  <a:pt x="7346454" y="167503"/>
                  <a:pt x="7351716" y="165750"/>
                </a:cubicBezTo>
                <a:cubicBezTo>
                  <a:pt x="7356979" y="163996"/>
                  <a:pt x="7359608" y="163119"/>
                  <a:pt x="7359608" y="163119"/>
                </a:cubicBezTo>
                <a:cubicBezTo>
                  <a:pt x="7373641" y="149087"/>
                  <a:pt x="7398195" y="142071"/>
                  <a:pt x="7433276" y="142072"/>
                </a:cubicBezTo>
                <a:cubicBezTo>
                  <a:pt x="7440291" y="142072"/>
                  <a:pt x="7445553" y="142070"/>
                  <a:pt x="7449061" y="142071"/>
                </a:cubicBezTo>
                <a:cubicBezTo>
                  <a:pt x="7452569" y="142071"/>
                  <a:pt x="7454322" y="145580"/>
                  <a:pt x="7454323" y="152596"/>
                </a:cubicBezTo>
                <a:cubicBezTo>
                  <a:pt x="7454323" y="159611"/>
                  <a:pt x="7455200" y="163996"/>
                  <a:pt x="7456954" y="165749"/>
                </a:cubicBezTo>
                <a:cubicBezTo>
                  <a:pt x="7458708" y="167504"/>
                  <a:pt x="7461339" y="166626"/>
                  <a:pt x="7464846" y="163119"/>
                </a:cubicBezTo>
                <a:cubicBezTo>
                  <a:pt x="7471862" y="163119"/>
                  <a:pt x="7478878" y="161365"/>
                  <a:pt x="7485894" y="157857"/>
                </a:cubicBezTo>
                <a:cubicBezTo>
                  <a:pt x="7492909" y="154349"/>
                  <a:pt x="7501679" y="154349"/>
                  <a:pt x="7512203" y="157856"/>
                </a:cubicBezTo>
                <a:cubicBezTo>
                  <a:pt x="7519219" y="157857"/>
                  <a:pt x="7525358" y="156980"/>
                  <a:pt x="7530620" y="155227"/>
                </a:cubicBezTo>
                <a:cubicBezTo>
                  <a:pt x="7535882" y="153472"/>
                  <a:pt x="7540266" y="150841"/>
                  <a:pt x="7543774" y="147333"/>
                </a:cubicBezTo>
                <a:cubicBezTo>
                  <a:pt x="7547282" y="143825"/>
                  <a:pt x="7550790" y="143824"/>
                  <a:pt x="7554298" y="147334"/>
                </a:cubicBezTo>
                <a:cubicBezTo>
                  <a:pt x="7557806" y="150841"/>
                  <a:pt x="7561314" y="150841"/>
                  <a:pt x="7564822" y="147332"/>
                </a:cubicBezTo>
                <a:cubicBezTo>
                  <a:pt x="7564822" y="147332"/>
                  <a:pt x="7565699" y="146456"/>
                  <a:pt x="7567453" y="144703"/>
                </a:cubicBezTo>
                <a:cubicBezTo>
                  <a:pt x="7569207" y="142948"/>
                  <a:pt x="7571836" y="143825"/>
                  <a:pt x="7575346" y="147334"/>
                </a:cubicBezTo>
                <a:cubicBezTo>
                  <a:pt x="7575346" y="147334"/>
                  <a:pt x="7575346" y="150841"/>
                  <a:pt x="7575346" y="157857"/>
                </a:cubicBezTo>
                <a:cubicBezTo>
                  <a:pt x="7575346" y="164872"/>
                  <a:pt x="7573592" y="168381"/>
                  <a:pt x="7570084" y="168381"/>
                </a:cubicBezTo>
                <a:cubicBezTo>
                  <a:pt x="7566576" y="168380"/>
                  <a:pt x="7563068" y="170135"/>
                  <a:pt x="7559561" y="173642"/>
                </a:cubicBezTo>
                <a:cubicBezTo>
                  <a:pt x="7559561" y="173642"/>
                  <a:pt x="7557806" y="173643"/>
                  <a:pt x="7554298" y="173642"/>
                </a:cubicBezTo>
                <a:cubicBezTo>
                  <a:pt x="7550790" y="173643"/>
                  <a:pt x="7547282" y="171888"/>
                  <a:pt x="7543774" y="168381"/>
                </a:cubicBezTo>
                <a:lnTo>
                  <a:pt x="7512204" y="168381"/>
                </a:lnTo>
                <a:cubicBezTo>
                  <a:pt x="7501680" y="171889"/>
                  <a:pt x="7493787" y="174519"/>
                  <a:pt x="7488525" y="176273"/>
                </a:cubicBezTo>
                <a:cubicBezTo>
                  <a:pt x="7483263" y="178027"/>
                  <a:pt x="7480632" y="178905"/>
                  <a:pt x="7480632" y="178905"/>
                </a:cubicBezTo>
                <a:cubicBezTo>
                  <a:pt x="7477125" y="182412"/>
                  <a:pt x="7470107" y="184166"/>
                  <a:pt x="7459585" y="184166"/>
                </a:cubicBezTo>
                <a:cubicBezTo>
                  <a:pt x="7449061" y="184167"/>
                  <a:pt x="7442045" y="185921"/>
                  <a:pt x="7438537" y="189429"/>
                </a:cubicBezTo>
                <a:cubicBezTo>
                  <a:pt x="7435029" y="192936"/>
                  <a:pt x="7430644" y="193813"/>
                  <a:pt x="7425382" y="192059"/>
                </a:cubicBezTo>
                <a:cubicBezTo>
                  <a:pt x="7420121" y="190305"/>
                  <a:pt x="7411350" y="192059"/>
                  <a:pt x="7399074" y="197321"/>
                </a:cubicBezTo>
                <a:cubicBezTo>
                  <a:pt x="7386796" y="202583"/>
                  <a:pt x="7379779" y="206091"/>
                  <a:pt x="7378026" y="207844"/>
                </a:cubicBezTo>
                <a:cubicBezTo>
                  <a:pt x="7376271" y="209599"/>
                  <a:pt x="7377149" y="212230"/>
                  <a:pt x="7380657" y="215738"/>
                </a:cubicBezTo>
                <a:cubicBezTo>
                  <a:pt x="7384165" y="212230"/>
                  <a:pt x="7386796" y="211352"/>
                  <a:pt x="7388550" y="213106"/>
                </a:cubicBezTo>
                <a:cubicBezTo>
                  <a:pt x="7390304" y="214860"/>
                  <a:pt x="7391181" y="219245"/>
                  <a:pt x="7391180" y="226261"/>
                </a:cubicBezTo>
                <a:cubicBezTo>
                  <a:pt x="7391180" y="226261"/>
                  <a:pt x="7390303" y="227138"/>
                  <a:pt x="7388549" y="228892"/>
                </a:cubicBezTo>
                <a:cubicBezTo>
                  <a:pt x="7386795" y="230646"/>
                  <a:pt x="7387673" y="233277"/>
                  <a:pt x="7391181" y="236785"/>
                </a:cubicBezTo>
                <a:cubicBezTo>
                  <a:pt x="7384165" y="243800"/>
                  <a:pt x="7373640" y="250817"/>
                  <a:pt x="7359609" y="257832"/>
                </a:cubicBezTo>
                <a:cubicBezTo>
                  <a:pt x="7335054" y="254325"/>
                  <a:pt x="7321022" y="257832"/>
                  <a:pt x="7317513" y="268356"/>
                </a:cubicBezTo>
                <a:cubicBezTo>
                  <a:pt x="7317514" y="275372"/>
                  <a:pt x="7314006" y="282389"/>
                  <a:pt x="7306991" y="289404"/>
                </a:cubicBezTo>
                <a:cubicBezTo>
                  <a:pt x="7306991" y="289404"/>
                  <a:pt x="7305237" y="291158"/>
                  <a:pt x="7301729" y="294665"/>
                </a:cubicBezTo>
                <a:cubicBezTo>
                  <a:pt x="7301728" y="301681"/>
                  <a:pt x="7306991" y="303436"/>
                  <a:pt x="7317514" y="299928"/>
                </a:cubicBezTo>
                <a:lnTo>
                  <a:pt x="7338560" y="289405"/>
                </a:lnTo>
                <a:cubicBezTo>
                  <a:pt x="7356101" y="299927"/>
                  <a:pt x="7370133" y="299926"/>
                  <a:pt x="7380655" y="289403"/>
                </a:cubicBezTo>
                <a:cubicBezTo>
                  <a:pt x="7380655" y="289403"/>
                  <a:pt x="7387672" y="289404"/>
                  <a:pt x="7401704" y="289403"/>
                </a:cubicBezTo>
                <a:cubicBezTo>
                  <a:pt x="7401704" y="289403"/>
                  <a:pt x="7403458" y="289404"/>
                  <a:pt x="7406965" y="289403"/>
                </a:cubicBezTo>
                <a:cubicBezTo>
                  <a:pt x="7410473" y="289404"/>
                  <a:pt x="7410473" y="291158"/>
                  <a:pt x="7406966" y="294666"/>
                </a:cubicBezTo>
                <a:cubicBezTo>
                  <a:pt x="7406966" y="301681"/>
                  <a:pt x="7410473" y="305189"/>
                  <a:pt x="7417490" y="305190"/>
                </a:cubicBezTo>
                <a:cubicBezTo>
                  <a:pt x="7424505" y="305189"/>
                  <a:pt x="7428013" y="305190"/>
                  <a:pt x="7428013" y="305190"/>
                </a:cubicBezTo>
                <a:lnTo>
                  <a:pt x="7422752" y="310452"/>
                </a:lnTo>
                <a:cubicBezTo>
                  <a:pt x="7419244" y="306944"/>
                  <a:pt x="7416613" y="307820"/>
                  <a:pt x="7414859" y="313081"/>
                </a:cubicBezTo>
                <a:cubicBezTo>
                  <a:pt x="7413105" y="318343"/>
                  <a:pt x="7420996" y="322729"/>
                  <a:pt x="7438536" y="326236"/>
                </a:cubicBezTo>
                <a:cubicBezTo>
                  <a:pt x="7442045" y="322729"/>
                  <a:pt x="7446430" y="321851"/>
                  <a:pt x="7451692" y="323606"/>
                </a:cubicBezTo>
                <a:cubicBezTo>
                  <a:pt x="7456953" y="325360"/>
                  <a:pt x="7459585" y="326236"/>
                  <a:pt x="7459585" y="326236"/>
                </a:cubicBezTo>
                <a:cubicBezTo>
                  <a:pt x="7463093" y="329744"/>
                  <a:pt x="7465723" y="328868"/>
                  <a:pt x="7467478" y="323607"/>
                </a:cubicBezTo>
                <a:cubicBezTo>
                  <a:pt x="7469231" y="318344"/>
                  <a:pt x="7472739" y="316590"/>
                  <a:pt x="7478001" y="318344"/>
                </a:cubicBezTo>
                <a:cubicBezTo>
                  <a:pt x="7483263" y="320097"/>
                  <a:pt x="7489402" y="320974"/>
                  <a:pt x="7496418" y="320974"/>
                </a:cubicBezTo>
                <a:cubicBezTo>
                  <a:pt x="7496418" y="320974"/>
                  <a:pt x="7494664" y="322729"/>
                  <a:pt x="7491156" y="326237"/>
                </a:cubicBezTo>
                <a:cubicBezTo>
                  <a:pt x="7491156" y="333252"/>
                  <a:pt x="7499925" y="338514"/>
                  <a:pt x="7517466" y="342022"/>
                </a:cubicBezTo>
                <a:cubicBezTo>
                  <a:pt x="7535005" y="345531"/>
                  <a:pt x="7543774" y="340268"/>
                  <a:pt x="7543774" y="326237"/>
                </a:cubicBezTo>
                <a:cubicBezTo>
                  <a:pt x="7543774" y="326237"/>
                  <a:pt x="7549036" y="324483"/>
                  <a:pt x="7559561" y="320975"/>
                </a:cubicBezTo>
                <a:lnTo>
                  <a:pt x="7564821" y="326237"/>
                </a:lnTo>
                <a:cubicBezTo>
                  <a:pt x="7564821" y="326237"/>
                  <a:pt x="7564822" y="327990"/>
                  <a:pt x="7564821" y="331499"/>
                </a:cubicBezTo>
                <a:cubicBezTo>
                  <a:pt x="7564822" y="335006"/>
                  <a:pt x="7568330" y="336760"/>
                  <a:pt x="7575346" y="336761"/>
                </a:cubicBezTo>
                <a:cubicBezTo>
                  <a:pt x="7578854" y="340269"/>
                  <a:pt x="7583238" y="342898"/>
                  <a:pt x="7588501" y="344654"/>
                </a:cubicBezTo>
                <a:cubicBezTo>
                  <a:pt x="7593762" y="346407"/>
                  <a:pt x="7603409" y="347285"/>
                  <a:pt x="7617441" y="347284"/>
                </a:cubicBezTo>
                <a:cubicBezTo>
                  <a:pt x="7638488" y="340267"/>
                  <a:pt x="7648134" y="341145"/>
                  <a:pt x="7646380" y="349914"/>
                </a:cubicBezTo>
                <a:cubicBezTo>
                  <a:pt x="7644627" y="358685"/>
                  <a:pt x="7633226" y="363070"/>
                  <a:pt x="7612179" y="363070"/>
                </a:cubicBezTo>
                <a:cubicBezTo>
                  <a:pt x="7605163" y="363070"/>
                  <a:pt x="7600778" y="365701"/>
                  <a:pt x="7599023" y="370963"/>
                </a:cubicBezTo>
                <a:cubicBezTo>
                  <a:pt x="7597271" y="376224"/>
                  <a:pt x="7591131" y="377101"/>
                  <a:pt x="7580608" y="373593"/>
                </a:cubicBezTo>
                <a:cubicBezTo>
                  <a:pt x="7570084" y="370085"/>
                  <a:pt x="7564822" y="371839"/>
                  <a:pt x="7564821" y="378855"/>
                </a:cubicBezTo>
                <a:cubicBezTo>
                  <a:pt x="7568330" y="396395"/>
                  <a:pt x="7577100" y="398149"/>
                  <a:pt x="7591131" y="384117"/>
                </a:cubicBezTo>
                <a:lnTo>
                  <a:pt x="7606917" y="389379"/>
                </a:lnTo>
                <a:cubicBezTo>
                  <a:pt x="7610425" y="392887"/>
                  <a:pt x="7607794" y="395518"/>
                  <a:pt x="7599024" y="397272"/>
                </a:cubicBezTo>
                <a:cubicBezTo>
                  <a:pt x="7590255" y="399025"/>
                  <a:pt x="7591131" y="405164"/>
                  <a:pt x="7601654" y="415688"/>
                </a:cubicBezTo>
                <a:lnTo>
                  <a:pt x="7612179" y="415688"/>
                </a:lnTo>
                <a:cubicBezTo>
                  <a:pt x="7622702" y="398149"/>
                  <a:pt x="7634980" y="396394"/>
                  <a:pt x="7649012" y="410427"/>
                </a:cubicBezTo>
                <a:cubicBezTo>
                  <a:pt x="7652520" y="413935"/>
                  <a:pt x="7655151" y="416566"/>
                  <a:pt x="7656905" y="418320"/>
                </a:cubicBezTo>
                <a:cubicBezTo>
                  <a:pt x="7658659" y="420074"/>
                  <a:pt x="7659536" y="420950"/>
                  <a:pt x="7659536" y="420950"/>
                </a:cubicBezTo>
                <a:cubicBezTo>
                  <a:pt x="7666551" y="420950"/>
                  <a:pt x="7668306" y="422704"/>
                  <a:pt x="7664798" y="426212"/>
                </a:cubicBezTo>
                <a:lnTo>
                  <a:pt x="7670059" y="431475"/>
                </a:lnTo>
                <a:cubicBezTo>
                  <a:pt x="7677075" y="431474"/>
                  <a:pt x="7685845" y="431474"/>
                  <a:pt x="7696369" y="431475"/>
                </a:cubicBezTo>
                <a:cubicBezTo>
                  <a:pt x="7706893" y="431474"/>
                  <a:pt x="7717417" y="426212"/>
                  <a:pt x="7727940" y="415689"/>
                </a:cubicBezTo>
                <a:lnTo>
                  <a:pt x="7743726" y="399903"/>
                </a:lnTo>
                <a:cubicBezTo>
                  <a:pt x="7750742" y="399903"/>
                  <a:pt x="7756002" y="398149"/>
                  <a:pt x="7759511" y="394640"/>
                </a:cubicBezTo>
                <a:lnTo>
                  <a:pt x="7796344" y="378855"/>
                </a:lnTo>
                <a:cubicBezTo>
                  <a:pt x="7799852" y="375347"/>
                  <a:pt x="7805114" y="373593"/>
                  <a:pt x="7812130" y="373593"/>
                </a:cubicBezTo>
                <a:cubicBezTo>
                  <a:pt x="7829669" y="356054"/>
                  <a:pt x="7841070" y="349915"/>
                  <a:pt x="7846332" y="355177"/>
                </a:cubicBezTo>
                <a:cubicBezTo>
                  <a:pt x="7851594" y="360439"/>
                  <a:pt x="7857732" y="357808"/>
                  <a:pt x="7864749" y="347285"/>
                </a:cubicBezTo>
                <a:cubicBezTo>
                  <a:pt x="7871764" y="336761"/>
                  <a:pt x="7878780" y="331499"/>
                  <a:pt x="7885796" y="331499"/>
                </a:cubicBezTo>
                <a:lnTo>
                  <a:pt x="7906843" y="331498"/>
                </a:lnTo>
                <a:cubicBezTo>
                  <a:pt x="7906843" y="331498"/>
                  <a:pt x="7908597" y="331499"/>
                  <a:pt x="7912105" y="331499"/>
                </a:cubicBezTo>
                <a:cubicBezTo>
                  <a:pt x="7915614" y="331499"/>
                  <a:pt x="7917367" y="331499"/>
                  <a:pt x="7917367" y="331499"/>
                </a:cubicBezTo>
                <a:lnTo>
                  <a:pt x="7943677" y="305190"/>
                </a:lnTo>
                <a:lnTo>
                  <a:pt x="7933153" y="294666"/>
                </a:lnTo>
                <a:lnTo>
                  <a:pt x="7917367" y="289403"/>
                </a:lnTo>
                <a:cubicBezTo>
                  <a:pt x="7920875" y="285896"/>
                  <a:pt x="7926137" y="284142"/>
                  <a:pt x="7933153" y="284141"/>
                </a:cubicBezTo>
                <a:cubicBezTo>
                  <a:pt x="7940169" y="284142"/>
                  <a:pt x="7945430" y="285896"/>
                  <a:pt x="7948938" y="289404"/>
                </a:cubicBezTo>
                <a:cubicBezTo>
                  <a:pt x="7952446" y="292911"/>
                  <a:pt x="7957708" y="294665"/>
                  <a:pt x="7964724" y="294665"/>
                </a:cubicBezTo>
                <a:lnTo>
                  <a:pt x="8012081" y="289404"/>
                </a:lnTo>
                <a:cubicBezTo>
                  <a:pt x="8008573" y="292912"/>
                  <a:pt x="8003311" y="301681"/>
                  <a:pt x="7996295" y="315713"/>
                </a:cubicBezTo>
                <a:cubicBezTo>
                  <a:pt x="7992787" y="319220"/>
                  <a:pt x="7989279" y="322728"/>
                  <a:pt x="7985771" y="326237"/>
                </a:cubicBezTo>
                <a:cubicBezTo>
                  <a:pt x="7982263" y="329745"/>
                  <a:pt x="7977002" y="331499"/>
                  <a:pt x="7969986" y="331499"/>
                </a:cubicBezTo>
                <a:cubicBezTo>
                  <a:pt x="7969986" y="331499"/>
                  <a:pt x="7968231" y="331499"/>
                  <a:pt x="7964724" y="331498"/>
                </a:cubicBezTo>
                <a:cubicBezTo>
                  <a:pt x="7961216" y="331498"/>
                  <a:pt x="7957708" y="333251"/>
                  <a:pt x="7954200" y="336761"/>
                </a:cubicBezTo>
                <a:cubicBezTo>
                  <a:pt x="7950692" y="340268"/>
                  <a:pt x="7947185" y="340268"/>
                  <a:pt x="7943677" y="336760"/>
                </a:cubicBezTo>
                <a:cubicBezTo>
                  <a:pt x="7943677" y="336760"/>
                  <a:pt x="7941922" y="338514"/>
                  <a:pt x="7938415" y="342022"/>
                </a:cubicBezTo>
                <a:lnTo>
                  <a:pt x="7964724" y="368331"/>
                </a:lnTo>
                <a:lnTo>
                  <a:pt x="7954200" y="368332"/>
                </a:lnTo>
                <a:cubicBezTo>
                  <a:pt x="7947185" y="368332"/>
                  <a:pt x="7942800" y="369208"/>
                  <a:pt x="7941045" y="370963"/>
                </a:cubicBezTo>
                <a:cubicBezTo>
                  <a:pt x="7939292" y="372716"/>
                  <a:pt x="7932276" y="372716"/>
                  <a:pt x="7919998" y="370962"/>
                </a:cubicBezTo>
                <a:cubicBezTo>
                  <a:pt x="7907721" y="369209"/>
                  <a:pt x="7900703" y="367455"/>
                  <a:pt x="7898951" y="365701"/>
                </a:cubicBezTo>
                <a:cubicBezTo>
                  <a:pt x="7897197" y="363948"/>
                  <a:pt x="7891058" y="364824"/>
                  <a:pt x="7880535" y="368331"/>
                </a:cubicBezTo>
                <a:cubicBezTo>
                  <a:pt x="7880535" y="368331"/>
                  <a:pt x="7878780" y="370086"/>
                  <a:pt x="7875272" y="373594"/>
                </a:cubicBezTo>
                <a:cubicBezTo>
                  <a:pt x="7871764" y="377102"/>
                  <a:pt x="7870011" y="378855"/>
                  <a:pt x="7870011" y="378855"/>
                </a:cubicBezTo>
                <a:cubicBezTo>
                  <a:pt x="7862995" y="378856"/>
                  <a:pt x="7859485" y="378856"/>
                  <a:pt x="7859485" y="378856"/>
                </a:cubicBezTo>
                <a:lnTo>
                  <a:pt x="7864749" y="384117"/>
                </a:lnTo>
                <a:cubicBezTo>
                  <a:pt x="7871764" y="384117"/>
                  <a:pt x="7877027" y="385871"/>
                  <a:pt x="7880534" y="389379"/>
                </a:cubicBezTo>
                <a:cubicBezTo>
                  <a:pt x="7880534" y="403410"/>
                  <a:pt x="7885795" y="408672"/>
                  <a:pt x="7896319" y="405165"/>
                </a:cubicBezTo>
                <a:cubicBezTo>
                  <a:pt x="7903334" y="398150"/>
                  <a:pt x="7919121" y="396395"/>
                  <a:pt x="7943677" y="399903"/>
                </a:cubicBezTo>
                <a:cubicBezTo>
                  <a:pt x="7950693" y="399903"/>
                  <a:pt x="7956832" y="399025"/>
                  <a:pt x="7962093" y="397272"/>
                </a:cubicBezTo>
                <a:cubicBezTo>
                  <a:pt x="7967354" y="395518"/>
                  <a:pt x="7969985" y="394640"/>
                  <a:pt x="7969985" y="394640"/>
                </a:cubicBezTo>
                <a:cubicBezTo>
                  <a:pt x="7973494" y="391133"/>
                  <a:pt x="7975246" y="389379"/>
                  <a:pt x="7975246" y="389379"/>
                </a:cubicBezTo>
                <a:cubicBezTo>
                  <a:pt x="7978754" y="392887"/>
                  <a:pt x="7982264" y="392887"/>
                  <a:pt x="7985772" y="389379"/>
                </a:cubicBezTo>
                <a:cubicBezTo>
                  <a:pt x="7989280" y="378856"/>
                  <a:pt x="7998049" y="370086"/>
                  <a:pt x="8012081" y="363070"/>
                </a:cubicBezTo>
                <a:lnTo>
                  <a:pt x="8033128" y="352546"/>
                </a:lnTo>
                <a:cubicBezTo>
                  <a:pt x="8040143" y="345530"/>
                  <a:pt x="8046283" y="342899"/>
                  <a:pt x="8051546" y="344653"/>
                </a:cubicBezTo>
                <a:cubicBezTo>
                  <a:pt x="8056807" y="346408"/>
                  <a:pt x="8060315" y="346407"/>
                  <a:pt x="8062068" y="344653"/>
                </a:cubicBezTo>
                <a:cubicBezTo>
                  <a:pt x="8063821" y="342900"/>
                  <a:pt x="8063823" y="339392"/>
                  <a:pt x="8062069" y="334130"/>
                </a:cubicBezTo>
                <a:cubicBezTo>
                  <a:pt x="8060314" y="328867"/>
                  <a:pt x="8066453" y="322729"/>
                  <a:pt x="8080485" y="315713"/>
                </a:cubicBezTo>
                <a:cubicBezTo>
                  <a:pt x="8087501" y="308698"/>
                  <a:pt x="8097148" y="304312"/>
                  <a:pt x="8109426" y="302558"/>
                </a:cubicBezTo>
                <a:cubicBezTo>
                  <a:pt x="8121703" y="300804"/>
                  <a:pt x="8131350" y="303436"/>
                  <a:pt x="8138366" y="310451"/>
                </a:cubicBezTo>
                <a:cubicBezTo>
                  <a:pt x="8145382" y="317466"/>
                  <a:pt x="8155905" y="317467"/>
                  <a:pt x="8169937" y="310451"/>
                </a:cubicBezTo>
                <a:cubicBezTo>
                  <a:pt x="8190984" y="303435"/>
                  <a:pt x="8201508" y="303435"/>
                  <a:pt x="8201508" y="310451"/>
                </a:cubicBezTo>
                <a:lnTo>
                  <a:pt x="8159413" y="331498"/>
                </a:lnTo>
                <a:cubicBezTo>
                  <a:pt x="8152397" y="331498"/>
                  <a:pt x="8148890" y="335006"/>
                  <a:pt x="8148890" y="342022"/>
                </a:cubicBezTo>
                <a:lnTo>
                  <a:pt x="8127842" y="342022"/>
                </a:lnTo>
                <a:cubicBezTo>
                  <a:pt x="8103286" y="331499"/>
                  <a:pt x="8087501" y="333253"/>
                  <a:pt x="8080485" y="347284"/>
                </a:cubicBezTo>
                <a:cubicBezTo>
                  <a:pt x="8069961" y="364824"/>
                  <a:pt x="8066454" y="375349"/>
                  <a:pt x="8069962" y="378856"/>
                </a:cubicBezTo>
                <a:cubicBezTo>
                  <a:pt x="8080485" y="382363"/>
                  <a:pt x="8085747" y="391133"/>
                  <a:pt x="8085747" y="405165"/>
                </a:cubicBezTo>
                <a:cubicBezTo>
                  <a:pt x="8085747" y="412181"/>
                  <a:pt x="8084870" y="416566"/>
                  <a:pt x="8083117" y="418320"/>
                </a:cubicBezTo>
                <a:cubicBezTo>
                  <a:pt x="8081362" y="420074"/>
                  <a:pt x="8078731" y="419196"/>
                  <a:pt x="8075223" y="415688"/>
                </a:cubicBezTo>
                <a:cubicBezTo>
                  <a:pt x="8071714" y="405164"/>
                  <a:pt x="8068206" y="401656"/>
                  <a:pt x="8064698" y="405165"/>
                </a:cubicBezTo>
                <a:cubicBezTo>
                  <a:pt x="8050667" y="419196"/>
                  <a:pt x="8041897" y="424458"/>
                  <a:pt x="8038389" y="420950"/>
                </a:cubicBezTo>
                <a:cubicBezTo>
                  <a:pt x="8034882" y="417442"/>
                  <a:pt x="8032252" y="416566"/>
                  <a:pt x="8030498" y="418319"/>
                </a:cubicBezTo>
                <a:cubicBezTo>
                  <a:pt x="8028744" y="420074"/>
                  <a:pt x="8022604" y="422704"/>
                  <a:pt x="8012080" y="426213"/>
                </a:cubicBezTo>
                <a:lnTo>
                  <a:pt x="7969986" y="468307"/>
                </a:lnTo>
                <a:cubicBezTo>
                  <a:pt x="7966478" y="471816"/>
                  <a:pt x="7962971" y="471815"/>
                  <a:pt x="7959463" y="468307"/>
                </a:cubicBezTo>
                <a:lnTo>
                  <a:pt x="7943676" y="473569"/>
                </a:lnTo>
                <a:cubicBezTo>
                  <a:pt x="7940169" y="477077"/>
                  <a:pt x="7930522" y="481462"/>
                  <a:pt x="7914736" y="486724"/>
                </a:cubicBezTo>
                <a:cubicBezTo>
                  <a:pt x="7898951" y="491986"/>
                  <a:pt x="7877027" y="498125"/>
                  <a:pt x="7848963" y="505140"/>
                </a:cubicBezTo>
                <a:lnTo>
                  <a:pt x="7817392" y="526188"/>
                </a:lnTo>
                <a:lnTo>
                  <a:pt x="7838439" y="526187"/>
                </a:lnTo>
                <a:cubicBezTo>
                  <a:pt x="7841947" y="529695"/>
                  <a:pt x="7846332" y="530573"/>
                  <a:pt x="7851593" y="528818"/>
                </a:cubicBezTo>
                <a:cubicBezTo>
                  <a:pt x="7856856" y="527065"/>
                  <a:pt x="7861241" y="527941"/>
                  <a:pt x="7864749" y="531450"/>
                </a:cubicBezTo>
                <a:lnTo>
                  <a:pt x="7891058" y="526188"/>
                </a:lnTo>
                <a:cubicBezTo>
                  <a:pt x="7894566" y="522680"/>
                  <a:pt x="7902458" y="520049"/>
                  <a:pt x="7914736" y="518295"/>
                </a:cubicBezTo>
                <a:cubicBezTo>
                  <a:pt x="7927014" y="516541"/>
                  <a:pt x="7936661" y="512156"/>
                  <a:pt x="7943677" y="505140"/>
                </a:cubicBezTo>
                <a:cubicBezTo>
                  <a:pt x="7947185" y="501632"/>
                  <a:pt x="7951569" y="499002"/>
                  <a:pt x="7956831" y="497248"/>
                </a:cubicBezTo>
                <a:cubicBezTo>
                  <a:pt x="7962093" y="495494"/>
                  <a:pt x="7968232" y="494617"/>
                  <a:pt x="7975247" y="494617"/>
                </a:cubicBezTo>
                <a:cubicBezTo>
                  <a:pt x="7989279" y="494616"/>
                  <a:pt x="7994541" y="492863"/>
                  <a:pt x="7991033" y="489355"/>
                </a:cubicBezTo>
                <a:lnTo>
                  <a:pt x="8006819" y="484092"/>
                </a:lnTo>
                <a:cubicBezTo>
                  <a:pt x="8006819" y="484092"/>
                  <a:pt x="8007695" y="481462"/>
                  <a:pt x="8009449" y="476200"/>
                </a:cubicBezTo>
                <a:cubicBezTo>
                  <a:pt x="8011204" y="470938"/>
                  <a:pt x="8015589" y="468307"/>
                  <a:pt x="8022605" y="468307"/>
                </a:cubicBezTo>
                <a:cubicBezTo>
                  <a:pt x="8029620" y="468307"/>
                  <a:pt x="8034883" y="466553"/>
                  <a:pt x="8038391" y="463045"/>
                </a:cubicBezTo>
                <a:cubicBezTo>
                  <a:pt x="8041899" y="459537"/>
                  <a:pt x="8044530" y="456906"/>
                  <a:pt x="8046283" y="455153"/>
                </a:cubicBezTo>
                <a:cubicBezTo>
                  <a:pt x="8048037" y="453398"/>
                  <a:pt x="8048915" y="452522"/>
                  <a:pt x="8048915" y="452522"/>
                </a:cubicBezTo>
                <a:cubicBezTo>
                  <a:pt x="8055930" y="452522"/>
                  <a:pt x="8059438" y="452521"/>
                  <a:pt x="8059438" y="452521"/>
                </a:cubicBezTo>
                <a:cubicBezTo>
                  <a:pt x="8062946" y="449014"/>
                  <a:pt x="8068207" y="447259"/>
                  <a:pt x="8075222" y="447260"/>
                </a:cubicBezTo>
                <a:cubicBezTo>
                  <a:pt x="8103287" y="440244"/>
                  <a:pt x="8129596" y="427966"/>
                  <a:pt x="8154151" y="410427"/>
                </a:cubicBezTo>
                <a:cubicBezTo>
                  <a:pt x="8161167" y="403411"/>
                  <a:pt x="8166429" y="394641"/>
                  <a:pt x="8169937" y="384118"/>
                </a:cubicBezTo>
                <a:cubicBezTo>
                  <a:pt x="8169937" y="384118"/>
                  <a:pt x="8171691" y="382364"/>
                  <a:pt x="8175199" y="378856"/>
                </a:cubicBezTo>
                <a:cubicBezTo>
                  <a:pt x="8178706" y="375348"/>
                  <a:pt x="8180461" y="373593"/>
                  <a:pt x="8180461" y="373593"/>
                </a:cubicBezTo>
                <a:cubicBezTo>
                  <a:pt x="8187477" y="366578"/>
                  <a:pt x="8194492" y="370086"/>
                  <a:pt x="8201508" y="384117"/>
                </a:cubicBezTo>
                <a:lnTo>
                  <a:pt x="8212032" y="394641"/>
                </a:lnTo>
                <a:cubicBezTo>
                  <a:pt x="8212032" y="394641"/>
                  <a:pt x="8205016" y="398149"/>
                  <a:pt x="8190984" y="405164"/>
                </a:cubicBezTo>
                <a:cubicBezTo>
                  <a:pt x="8155904" y="419196"/>
                  <a:pt x="8140119" y="427966"/>
                  <a:pt x="8143627" y="431474"/>
                </a:cubicBezTo>
                <a:cubicBezTo>
                  <a:pt x="8140119" y="434982"/>
                  <a:pt x="8141874" y="436737"/>
                  <a:pt x="8148890" y="436736"/>
                </a:cubicBezTo>
                <a:cubicBezTo>
                  <a:pt x="8155905" y="436736"/>
                  <a:pt x="8161167" y="434982"/>
                  <a:pt x="8164675" y="431474"/>
                </a:cubicBezTo>
                <a:lnTo>
                  <a:pt x="8175199" y="431475"/>
                </a:lnTo>
                <a:cubicBezTo>
                  <a:pt x="8175199" y="431475"/>
                  <a:pt x="8176953" y="429720"/>
                  <a:pt x="8180460" y="426212"/>
                </a:cubicBezTo>
                <a:cubicBezTo>
                  <a:pt x="8183968" y="422704"/>
                  <a:pt x="8187477" y="419197"/>
                  <a:pt x="8190985" y="415689"/>
                </a:cubicBezTo>
                <a:cubicBezTo>
                  <a:pt x="8222556" y="391134"/>
                  <a:pt x="8247110" y="387625"/>
                  <a:pt x="8264651" y="405164"/>
                </a:cubicBezTo>
                <a:lnTo>
                  <a:pt x="8280435" y="410426"/>
                </a:lnTo>
                <a:cubicBezTo>
                  <a:pt x="8280436" y="403411"/>
                  <a:pt x="8284822" y="397271"/>
                  <a:pt x="8293591" y="392009"/>
                </a:cubicBezTo>
                <a:cubicBezTo>
                  <a:pt x="8302361" y="386749"/>
                  <a:pt x="8308500" y="382363"/>
                  <a:pt x="8312008" y="378855"/>
                </a:cubicBezTo>
                <a:cubicBezTo>
                  <a:pt x="8326040" y="378856"/>
                  <a:pt x="8336563" y="375347"/>
                  <a:pt x="8343579" y="368332"/>
                </a:cubicBezTo>
                <a:cubicBezTo>
                  <a:pt x="8354102" y="357809"/>
                  <a:pt x="8376904" y="352546"/>
                  <a:pt x="8411983" y="352546"/>
                </a:cubicBezTo>
                <a:cubicBezTo>
                  <a:pt x="8426015" y="352546"/>
                  <a:pt x="8432153" y="355178"/>
                  <a:pt x="8430399" y="360439"/>
                </a:cubicBezTo>
                <a:cubicBezTo>
                  <a:pt x="8428645" y="365701"/>
                  <a:pt x="8429522" y="370085"/>
                  <a:pt x="8433029" y="373593"/>
                </a:cubicBezTo>
                <a:cubicBezTo>
                  <a:pt x="8436538" y="377101"/>
                  <a:pt x="8440045" y="377102"/>
                  <a:pt x="8443553" y="373594"/>
                </a:cubicBezTo>
                <a:cubicBezTo>
                  <a:pt x="8454078" y="370086"/>
                  <a:pt x="8471618" y="366578"/>
                  <a:pt x="8496172" y="363070"/>
                </a:cubicBezTo>
                <a:cubicBezTo>
                  <a:pt x="8499679" y="366578"/>
                  <a:pt x="8504066" y="367455"/>
                  <a:pt x="8509327" y="365701"/>
                </a:cubicBezTo>
                <a:cubicBezTo>
                  <a:pt x="8514590" y="363946"/>
                  <a:pt x="8518974" y="361315"/>
                  <a:pt x="8522482" y="357807"/>
                </a:cubicBezTo>
                <a:cubicBezTo>
                  <a:pt x="8525990" y="354300"/>
                  <a:pt x="8529498" y="354300"/>
                  <a:pt x="8533006" y="357808"/>
                </a:cubicBezTo>
                <a:cubicBezTo>
                  <a:pt x="8536514" y="361316"/>
                  <a:pt x="8540021" y="361316"/>
                  <a:pt x="8543530" y="357807"/>
                </a:cubicBezTo>
                <a:lnTo>
                  <a:pt x="8548792" y="352546"/>
                </a:lnTo>
                <a:cubicBezTo>
                  <a:pt x="8559315" y="363069"/>
                  <a:pt x="8559316" y="370085"/>
                  <a:pt x="8548792" y="373594"/>
                </a:cubicBezTo>
                <a:cubicBezTo>
                  <a:pt x="8545284" y="377102"/>
                  <a:pt x="8541776" y="380609"/>
                  <a:pt x="8538268" y="384117"/>
                </a:cubicBezTo>
                <a:cubicBezTo>
                  <a:pt x="8534759" y="387626"/>
                  <a:pt x="8530374" y="386748"/>
                  <a:pt x="8525113" y="381486"/>
                </a:cubicBezTo>
                <a:cubicBezTo>
                  <a:pt x="8519851" y="376224"/>
                  <a:pt x="8508450" y="375348"/>
                  <a:pt x="8490911" y="378855"/>
                </a:cubicBezTo>
                <a:cubicBezTo>
                  <a:pt x="8483896" y="378855"/>
                  <a:pt x="8476878" y="380610"/>
                  <a:pt x="8469864" y="384117"/>
                </a:cubicBezTo>
                <a:cubicBezTo>
                  <a:pt x="8462847" y="387625"/>
                  <a:pt x="8458462" y="390256"/>
                  <a:pt x="8456708" y="392011"/>
                </a:cubicBezTo>
                <a:cubicBezTo>
                  <a:pt x="8454954" y="393764"/>
                  <a:pt x="8452323" y="394641"/>
                  <a:pt x="8448815" y="394641"/>
                </a:cubicBezTo>
                <a:cubicBezTo>
                  <a:pt x="8445309" y="394641"/>
                  <a:pt x="8441799" y="392888"/>
                  <a:pt x="8438292" y="389379"/>
                </a:cubicBezTo>
                <a:cubicBezTo>
                  <a:pt x="8427768" y="392887"/>
                  <a:pt x="8420753" y="396395"/>
                  <a:pt x="8417245" y="399903"/>
                </a:cubicBezTo>
                <a:cubicBezTo>
                  <a:pt x="8417245" y="399903"/>
                  <a:pt x="8415490" y="399902"/>
                  <a:pt x="8411983" y="399903"/>
                </a:cubicBezTo>
                <a:cubicBezTo>
                  <a:pt x="8408476" y="399903"/>
                  <a:pt x="8406721" y="399903"/>
                  <a:pt x="8406721" y="399903"/>
                </a:cubicBezTo>
                <a:cubicBezTo>
                  <a:pt x="8399705" y="399902"/>
                  <a:pt x="8390058" y="402534"/>
                  <a:pt x="8377781" y="407796"/>
                </a:cubicBezTo>
                <a:cubicBezTo>
                  <a:pt x="8365503" y="413058"/>
                  <a:pt x="8359364" y="415688"/>
                  <a:pt x="8359364" y="415688"/>
                </a:cubicBezTo>
                <a:cubicBezTo>
                  <a:pt x="8355856" y="419196"/>
                  <a:pt x="8354103" y="420950"/>
                  <a:pt x="8354103" y="420950"/>
                </a:cubicBezTo>
                <a:cubicBezTo>
                  <a:pt x="8357609" y="424458"/>
                  <a:pt x="8359365" y="426213"/>
                  <a:pt x="8359365" y="426213"/>
                </a:cubicBezTo>
                <a:cubicBezTo>
                  <a:pt x="8362873" y="422704"/>
                  <a:pt x="8365503" y="421827"/>
                  <a:pt x="8367257" y="423581"/>
                </a:cubicBezTo>
                <a:cubicBezTo>
                  <a:pt x="8369010" y="425335"/>
                  <a:pt x="8369888" y="429719"/>
                  <a:pt x="8369888" y="436735"/>
                </a:cubicBezTo>
                <a:lnTo>
                  <a:pt x="8369887" y="447260"/>
                </a:lnTo>
                <a:cubicBezTo>
                  <a:pt x="8373396" y="457784"/>
                  <a:pt x="8362872" y="464799"/>
                  <a:pt x="8338316" y="468307"/>
                </a:cubicBezTo>
                <a:cubicBezTo>
                  <a:pt x="8313762" y="464799"/>
                  <a:pt x="8299730" y="468308"/>
                  <a:pt x="8296222" y="478831"/>
                </a:cubicBezTo>
                <a:cubicBezTo>
                  <a:pt x="8296222" y="485847"/>
                  <a:pt x="8290960" y="491108"/>
                  <a:pt x="8280436" y="494616"/>
                </a:cubicBezTo>
                <a:cubicBezTo>
                  <a:pt x="8280436" y="494616"/>
                  <a:pt x="8280437" y="498124"/>
                  <a:pt x="8280437" y="505140"/>
                </a:cubicBezTo>
                <a:cubicBezTo>
                  <a:pt x="8283945" y="508648"/>
                  <a:pt x="8289206" y="508648"/>
                  <a:pt x="8296222" y="505141"/>
                </a:cubicBezTo>
                <a:cubicBezTo>
                  <a:pt x="8303238" y="501633"/>
                  <a:pt x="8310253" y="499879"/>
                  <a:pt x="8317269" y="499878"/>
                </a:cubicBezTo>
                <a:lnTo>
                  <a:pt x="8359364" y="499878"/>
                </a:lnTo>
                <a:lnTo>
                  <a:pt x="8385674" y="505140"/>
                </a:lnTo>
                <a:lnTo>
                  <a:pt x="8390935" y="510402"/>
                </a:lnTo>
                <a:cubicBezTo>
                  <a:pt x="8394443" y="513910"/>
                  <a:pt x="8396197" y="519172"/>
                  <a:pt x="8396197" y="526188"/>
                </a:cubicBezTo>
                <a:lnTo>
                  <a:pt x="8417245" y="536711"/>
                </a:lnTo>
                <a:cubicBezTo>
                  <a:pt x="8420752" y="533203"/>
                  <a:pt x="8424260" y="533203"/>
                  <a:pt x="8427767" y="536712"/>
                </a:cubicBezTo>
                <a:cubicBezTo>
                  <a:pt x="8434783" y="536711"/>
                  <a:pt x="8439170" y="537588"/>
                  <a:pt x="8440924" y="539342"/>
                </a:cubicBezTo>
                <a:cubicBezTo>
                  <a:pt x="8442677" y="541096"/>
                  <a:pt x="8445307" y="540219"/>
                  <a:pt x="8448815" y="536712"/>
                </a:cubicBezTo>
                <a:cubicBezTo>
                  <a:pt x="8452324" y="526187"/>
                  <a:pt x="8455832" y="522679"/>
                  <a:pt x="8459340" y="526187"/>
                </a:cubicBezTo>
                <a:cubicBezTo>
                  <a:pt x="8462847" y="529695"/>
                  <a:pt x="8466356" y="529696"/>
                  <a:pt x="8469864" y="526188"/>
                </a:cubicBezTo>
                <a:cubicBezTo>
                  <a:pt x="8473372" y="529696"/>
                  <a:pt x="8475124" y="531449"/>
                  <a:pt x="8475124" y="531449"/>
                </a:cubicBezTo>
                <a:cubicBezTo>
                  <a:pt x="8475124" y="531449"/>
                  <a:pt x="8473371" y="533204"/>
                  <a:pt x="8469863" y="536711"/>
                </a:cubicBezTo>
                <a:cubicBezTo>
                  <a:pt x="8469864" y="543727"/>
                  <a:pt x="8478633" y="548989"/>
                  <a:pt x="8496172" y="552498"/>
                </a:cubicBezTo>
                <a:lnTo>
                  <a:pt x="8522482" y="557759"/>
                </a:lnTo>
                <a:lnTo>
                  <a:pt x="8511957" y="568283"/>
                </a:lnTo>
                <a:lnTo>
                  <a:pt x="8511958" y="578806"/>
                </a:lnTo>
                <a:lnTo>
                  <a:pt x="8501435" y="568283"/>
                </a:lnTo>
                <a:cubicBezTo>
                  <a:pt x="8494419" y="561267"/>
                  <a:pt x="8489156" y="559513"/>
                  <a:pt x="8485649" y="563021"/>
                </a:cubicBezTo>
                <a:cubicBezTo>
                  <a:pt x="8478633" y="563021"/>
                  <a:pt x="8474248" y="563897"/>
                  <a:pt x="8472494" y="565652"/>
                </a:cubicBezTo>
                <a:cubicBezTo>
                  <a:pt x="8470741" y="567405"/>
                  <a:pt x="8468109" y="566529"/>
                  <a:pt x="8464601" y="563021"/>
                </a:cubicBezTo>
                <a:cubicBezTo>
                  <a:pt x="8457585" y="563021"/>
                  <a:pt x="8452323" y="566530"/>
                  <a:pt x="8448816" y="573544"/>
                </a:cubicBezTo>
                <a:cubicBezTo>
                  <a:pt x="8445309" y="580561"/>
                  <a:pt x="8445307" y="585822"/>
                  <a:pt x="8448815" y="589330"/>
                </a:cubicBezTo>
                <a:cubicBezTo>
                  <a:pt x="8459340" y="592838"/>
                  <a:pt x="8465478" y="595470"/>
                  <a:pt x="8467233" y="597223"/>
                </a:cubicBezTo>
                <a:cubicBezTo>
                  <a:pt x="8468985" y="598977"/>
                  <a:pt x="8475125" y="598100"/>
                  <a:pt x="8485649" y="594592"/>
                </a:cubicBezTo>
                <a:cubicBezTo>
                  <a:pt x="8499680" y="594592"/>
                  <a:pt x="8511081" y="595470"/>
                  <a:pt x="8519851" y="597223"/>
                </a:cubicBezTo>
                <a:cubicBezTo>
                  <a:pt x="8528620" y="598977"/>
                  <a:pt x="8534760" y="594592"/>
                  <a:pt x="8538268" y="584068"/>
                </a:cubicBezTo>
                <a:cubicBezTo>
                  <a:pt x="8538268" y="584068"/>
                  <a:pt x="8540021" y="584069"/>
                  <a:pt x="8543529" y="584068"/>
                </a:cubicBezTo>
                <a:cubicBezTo>
                  <a:pt x="8547037" y="584068"/>
                  <a:pt x="8547037" y="585822"/>
                  <a:pt x="8543530" y="589330"/>
                </a:cubicBezTo>
                <a:cubicBezTo>
                  <a:pt x="8547038" y="592838"/>
                  <a:pt x="8549669" y="595469"/>
                  <a:pt x="8551422" y="597223"/>
                </a:cubicBezTo>
                <a:cubicBezTo>
                  <a:pt x="8553175" y="598976"/>
                  <a:pt x="8554054" y="599853"/>
                  <a:pt x="8554054" y="599853"/>
                </a:cubicBezTo>
                <a:cubicBezTo>
                  <a:pt x="8557561" y="603361"/>
                  <a:pt x="8564577" y="610377"/>
                  <a:pt x="8575102" y="620902"/>
                </a:cubicBezTo>
                <a:cubicBezTo>
                  <a:pt x="8578609" y="624410"/>
                  <a:pt x="8581241" y="627040"/>
                  <a:pt x="8582993" y="628794"/>
                </a:cubicBezTo>
                <a:cubicBezTo>
                  <a:pt x="8584748" y="630548"/>
                  <a:pt x="8589132" y="631424"/>
                  <a:pt x="8596149" y="631425"/>
                </a:cubicBezTo>
                <a:cubicBezTo>
                  <a:pt x="8599657" y="627918"/>
                  <a:pt x="8604040" y="627040"/>
                  <a:pt x="8609302" y="628794"/>
                </a:cubicBezTo>
                <a:cubicBezTo>
                  <a:pt x="8614564" y="630548"/>
                  <a:pt x="8622457" y="629671"/>
                  <a:pt x="8632982" y="626164"/>
                </a:cubicBezTo>
                <a:lnTo>
                  <a:pt x="8648767" y="631426"/>
                </a:lnTo>
                <a:lnTo>
                  <a:pt x="8632980" y="636687"/>
                </a:lnTo>
                <a:cubicBezTo>
                  <a:pt x="8608426" y="654226"/>
                  <a:pt x="8597902" y="664750"/>
                  <a:pt x="8601410" y="668257"/>
                </a:cubicBezTo>
                <a:cubicBezTo>
                  <a:pt x="8604917" y="678782"/>
                  <a:pt x="8613688" y="680535"/>
                  <a:pt x="8627720" y="673520"/>
                </a:cubicBezTo>
                <a:cubicBezTo>
                  <a:pt x="8631228" y="670012"/>
                  <a:pt x="8638243" y="668258"/>
                  <a:pt x="8648766" y="668258"/>
                </a:cubicBezTo>
                <a:cubicBezTo>
                  <a:pt x="8659291" y="668258"/>
                  <a:pt x="8666307" y="668258"/>
                  <a:pt x="8669814" y="668258"/>
                </a:cubicBezTo>
                <a:cubicBezTo>
                  <a:pt x="8673322" y="668259"/>
                  <a:pt x="8676829" y="670012"/>
                  <a:pt x="8680339" y="673520"/>
                </a:cubicBezTo>
                <a:cubicBezTo>
                  <a:pt x="8683847" y="677028"/>
                  <a:pt x="8683846" y="680536"/>
                  <a:pt x="8680338" y="684044"/>
                </a:cubicBezTo>
                <a:cubicBezTo>
                  <a:pt x="8676830" y="687552"/>
                  <a:pt x="8671569" y="692814"/>
                  <a:pt x="8664553" y="699829"/>
                </a:cubicBezTo>
                <a:cubicBezTo>
                  <a:pt x="8657536" y="706845"/>
                  <a:pt x="8657537" y="710353"/>
                  <a:pt x="8664553" y="710353"/>
                </a:cubicBezTo>
                <a:cubicBezTo>
                  <a:pt x="8668060" y="720877"/>
                  <a:pt x="8669814" y="729646"/>
                  <a:pt x="8669814" y="736663"/>
                </a:cubicBezTo>
                <a:cubicBezTo>
                  <a:pt x="8666306" y="754202"/>
                  <a:pt x="8666307" y="764725"/>
                  <a:pt x="8669815" y="768233"/>
                </a:cubicBezTo>
                <a:cubicBezTo>
                  <a:pt x="8669815" y="775249"/>
                  <a:pt x="8669815" y="780512"/>
                  <a:pt x="8669814" y="784020"/>
                </a:cubicBezTo>
                <a:cubicBezTo>
                  <a:pt x="8669814" y="787527"/>
                  <a:pt x="8666306" y="789282"/>
                  <a:pt x="8659291" y="789281"/>
                </a:cubicBezTo>
                <a:cubicBezTo>
                  <a:pt x="8652275" y="796297"/>
                  <a:pt x="8650520" y="801558"/>
                  <a:pt x="8654030" y="805066"/>
                </a:cubicBezTo>
                <a:cubicBezTo>
                  <a:pt x="8668060" y="819098"/>
                  <a:pt x="8682092" y="819099"/>
                  <a:pt x="8696123" y="805067"/>
                </a:cubicBezTo>
                <a:cubicBezTo>
                  <a:pt x="8706647" y="801560"/>
                  <a:pt x="8713664" y="799805"/>
                  <a:pt x="8717170" y="799805"/>
                </a:cubicBezTo>
                <a:cubicBezTo>
                  <a:pt x="8720679" y="799804"/>
                  <a:pt x="8722432" y="798050"/>
                  <a:pt x="8722432" y="794543"/>
                </a:cubicBezTo>
                <a:cubicBezTo>
                  <a:pt x="8722434" y="791035"/>
                  <a:pt x="8724187" y="791035"/>
                  <a:pt x="8727695" y="794543"/>
                </a:cubicBezTo>
                <a:cubicBezTo>
                  <a:pt x="8727695" y="794543"/>
                  <a:pt x="8729449" y="794544"/>
                  <a:pt x="8732957" y="794543"/>
                </a:cubicBezTo>
                <a:cubicBezTo>
                  <a:pt x="8736464" y="794543"/>
                  <a:pt x="8741727" y="794543"/>
                  <a:pt x="8748743" y="794542"/>
                </a:cubicBezTo>
                <a:cubicBezTo>
                  <a:pt x="8762772" y="794543"/>
                  <a:pt x="8770667" y="791911"/>
                  <a:pt x="8772420" y="786650"/>
                </a:cubicBezTo>
                <a:cubicBezTo>
                  <a:pt x="8774176" y="781389"/>
                  <a:pt x="8776805" y="780511"/>
                  <a:pt x="8780314" y="784019"/>
                </a:cubicBezTo>
                <a:cubicBezTo>
                  <a:pt x="8780314" y="784019"/>
                  <a:pt x="8787328" y="791035"/>
                  <a:pt x="8801361" y="805067"/>
                </a:cubicBezTo>
                <a:lnTo>
                  <a:pt x="8811884" y="815591"/>
                </a:lnTo>
                <a:cubicBezTo>
                  <a:pt x="8815392" y="812082"/>
                  <a:pt x="8817146" y="812083"/>
                  <a:pt x="8817147" y="815591"/>
                </a:cubicBezTo>
                <a:cubicBezTo>
                  <a:pt x="8817146" y="819098"/>
                  <a:pt x="8818900" y="820852"/>
                  <a:pt x="8822409" y="820852"/>
                </a:cubicBezTo>
                <a:cubicBezTo>
                  <a:pt x="8825915" y="820852"/>
                  <a:pt x="8827670" y="819097"/>
                  <a:pt x="8827670" y="815591"/>
                </a:cubicBezTo>
                <a:cubicBezTo>
                  <a:pt x="8827671" y="812082"/>
                  <a:pt x="8830301" y="809453"/>
                  <a:pt x="8835562" y="807698"/>
                </a:cubicBezTo>
                <a:cubicBezTo>
                  <a:pt x="8840825" y="805943"/>
                  <a:pt x="8844333" y="805944"/>
                  <a:pt x="8846088" y="807698"/>
                </a:cubicBezTo>
                <a:cubicBezTo>
                  <a:pt x="8847840" y="809451"/>
                  <a:pt x="8846087" y="812959"/>
                  <a:pt x="8840825" y="818221"/>
                </a:cubicBezTo>
                <a:cubicBezTo>
                  <a:pt x="8835563" y="823484"/>
                  <a:pt x="8836440" y="829622"/>
                  <a:pt x="8843455" y="836637"/>
                </a:cubicBezTo>
                <a:cubicBezTo>
                  <a:pt x="8846965" y="840146"/>
                  <a:pt x="8849596" y="842777"/>
                  <a:pt x="8851349" y="844530"/>
                </a:cubicBezTo>
                <a:cubicBezTo>
                  <a:pt x="8853102" y="846284"/>
                  <a:pt x="8855734" y="845408"/>
                  <a:pt x="8859242" y="841900"/>
                </a:cubicBezTo>
                <a:lnTo>
                  <a:pt x="8875026" y="836638"/>
                </a:lnTo>
                <a:lnTo>
                  <a:pt x="8869765" y="852424"/>
                </a:lnTo>
                <a:cubicBezTo>
                  <a:pt x="8866257" y="855932"/>
                  <a:pt x="8864503" y="857686"/>
                  <a:pt x="8864503" y="857686"/>
                </a:cubicBezTo>
                <a:cubicBezTo>
                  <a:pt x="8868012" y="861193"/>
                  <a:pt x="8871520" y="862948"/>
                  <a:pt x="8875027" y="862948"/>
                </a:cubicBezTo>
                <a:cubicBezTo>
                  <a:pt x="8878534" y="862947"/>
                  <a:pt x="8882043" y="861194"/>
                  <a:pt x="8885551" y="857686"/>
                </a:cubicBezTo>
                <a:cubicBezTo>
                  <a:pt x="8903089" y="854178"/>
                  <a:pt x="8913615" y="854177"/>
                  <a:pt x="8917122" y="857685"/>
                </a:cubicBezTo>
                <a:cubicBezTo>
                  <a:pt x="8920630" y="861193"/>
                  <a:pt x="8925014" y="863824"/>
                  <a:pt x="8930277" y="865579"/>
                </a:cubicBezTo>
                <a:cubicBezTo>
                  <a:pt x="8935539" y="867333"/>
                  <a:pt x="8938171" y="869963"/>
                  <a:pt x="8938169" y="873472"/>
                </a:cubicBezTo>
                <a:cubicBezTo>
                  <a:pt x="8938170" y="876979"/>
                  <a:pt x="8941678" y="878733"/>
                  <a:pt x="8948694" y="878733"/>
                </a:cubicBezTo>
                <a:cubicBezTo>
                  <a:pt x="8955710" y="878734"/>
                  <a:pt x="8960971" y="876979"/>
                  <a:pt x="8964479" y="873470"/>
                </a:cubicBezTo>
                <a:cubicBezTo>
                  <a:pt x="8971495" y="866455"/>
                  <a:pt x="8982018" y="866455"/>
                  <a:pt x="8996051" y="873472"/>
                </a:cubicBezTo>
                <a:cubicBezTo>
                  <a:pt x="9003066" y="880487"/>
                  <a:pt x="9006574" y="887502"/>
                  <a:pt x="9006575" y="894519"/>
                </a:cubicBezTo>
                <a:cubicBezTo>
                  <a:pt x="9006574" y="901534"/>
                  <a:pt x="9006574" y="905043"/>
                  <a:pt x="9006574" y="905043"/>
                </a:cubicBezTo>
                <a:lnTo>
                  <a:pt x="8980265" y="899781"/>
                </a:lnTo>
                <a:cubicBezTo>
                  <a:pt x="8973249" y="899780"/>
                  <a:pt x="8967987" y="898027"/>
                  <a:pt x="8964479" y="894519"/>
                </a:cubicBezTo>
                <a:cubicBezTo>
                  <a:pt x="8960971" y="891011"/>
                  <a:pt x="8959218" y="889257"/>
                  <a:pt x="8959218" y="889257"/>
                </a:cubicBezTo>
                <a:cubicBezTo>
                  <a:pt x="8952201" y="889256"/>
                  <a:pt x="8947815" y="890134"/>
                  <a:pt x="8946062" y="891887"/>
                </a:cubicBezTo>
                <a:cubicBezTo>
                  <a:pt x="8944308" y="893641"/>
                  <a:pt x="8943431" y="898026"/>
                  <a:pt x="8943432" y="905043"/>
                </a:cubicBezTo>
                <a:lnTo>
                  <a:pt x="8938169" y="920828"/>
                </a:lnTo>
                <a:lnTo>
                  <a:pt x="8964479" y="947137"/>
                </a:lnTo>
                <a:cubicBezTo>
                  <a:pt x="8982017" y="964676"/>
                  <a:pt x="8990788" y="973447"/>
                  <a:pt x="8990788" y="973447"/>
                </a:cubicBezTo>
                <a:cubicBezTo>
                  <a:pt x="8976757" y="987478"/>
                  <a:pt x="8975003" y="996249"/>
                  <a:pt x="8985526" y="999756"/>
                </a:cubicBezTo>
                <a:cubicBezTo>
                  <a:pt x="8999559" y="1006772"/>
                  <a:pt x="9008328" y="1015542"/>
                  <a:pt x="9011836" y="1026065"/>
                </a:cubicBezTo>
                <a:cubicBezTo>
                  <a:pt x="9018852" y="1026065"/>
                  <a:pt x="9025868" y="1026065"/>
                  <a:pt x="9032884" y="1026065"/>
                </a:cubicBezTo>
                <a:cubicBezTo>
                  <a:pt x="9036392" y="1022557"/>
                  <a:pt x="9039022" y="1021680"/>
                  <a:pt x="9040777" y="1023434"/>
                </a:cubicBezTo>
                <a:cubicBezTo>
                  <a:pt x="9042529" y="1025189"/>
                  <a:pt x="9041653" y="1027819"/>
                  <a:pt x="9038146" y="1031327"/>
                </a:cubicBezTo>
                <a:cubicBezTo>
                  <a:pt x="9034638" y="1034835"/>
                  <a:pt x="9034636" y="1038343"/>
                  <a:pt x="9038146" y="1041852"/>
                </a:cubicBezTo>
                <a:cubicBezTo>
                  <a:pt x="9041654" y="1045359"/>
                  <a:pt x="9040776" y="1047989"/>
                  <a:pt x="9035513" y="1049743"/>
                </a:cubicBezTo>
                <a:cubicBezTo>
                  <a:pt x="9030253" y="1051497"/>
                  <a:pt x="9025866" y="1057636"/>
                  <a:pt x="9022360" y="1068160"/>
                </a:cubicBezTo>
                <a:lnTo>
                  <a:pt x="9032883" y="1089208"/>
                </a:lnTo>
                <a:cubicBezTo>
                  <a:pt x="9036391" y="1085700"/>
                  <a:pt x="9038146" y="1083946"/>
                  <a:pt x="9038146" y="1083946"/>
                </a:cubicBezTo>
                <a:cubicBezTo>
                  <a:pt x="9038146" y="1083946"/>
                  <a:pt x="9039898" y="1085699"/>
                  <a:pt x="9043407" y="1089208"/>
                </a:cubicBezTo>
                <a:cubicBezTo>
                  <a:pt x="9046916" y="1092715"/>
                  <a:pt x="9050422" y="1096223"/>
                  <a:pt x="9053931" y="1099731"/>
                </a:cubicBezTo>
                <a:cubicBezTo>
                  <a:pt x="9057439" y="1096223"/>
                  <a:pt x="9060069" y="1097100"/>
                  <a:pt x="9061824" y="1102362"/>
                </a:cubicBezTo>
                <a:cubicBezTo>
                  <a:pt x="9063578" y="1107624"/>
                  <a:pt x="9060947" y="1112009"/>
                  <a:pt x="9053931" y="1115518"/>
                </a:cubicBezTo>
                <a:cubicBezTo>
                  <a:pt x="9046915" y="1119025"/>
                  <a:pt x="9041653" y="1122533"/>
                  <a:pt x="9038145" y="1126041"/>
                </a:cubicBezTo>
                <a:lnTo>
                  <a:pt x="9053930" y="1141827"/>
                </a:lnTo>
                <a:cubicBezTo>
                  <a:pt x="9064455" y="1131302"/>
                  <a:pt x="9072347" y="1135689"/>
                  <a:pt x="9077608" y="1154982"/>
                </a:cubicBezTo>
                <a:cubicBezTo>
                  <a:pt x="9082870" y="1174275"/>
                  <a:pt x="9080239" y="1182167"/>
                  <a:pt x="9069717" y="1178659"/>
                </a:cubicBezTo>
                <a:cubicBezTo>
                  <a:pt x="9066209" y="1175151"/>
                  <a:pt x="9061824" y="1176029"/>
                  <a:pt x="9056562" y="1181291"/>
                </a:cubicBezTo>
                <a:cubicBezTo>
                  <a:pt x="9051301" y="1186553"/>
                  <a:pt x="9050422" y="1190937"/>
                  <a:pt x="9053931" y="1194445"/>
                </a:cubicBezTo>
                <a:cubicBezTo>
                  <a:pt x="9057439" y="1197953"/>
                  <a:pt x="9061824" y="1200584"/>
                  <a:pt x="9067086" y="1202338"/>
                </a:cubicBezTo>
                <a:cubicBezTo>
                  <a:pt x="9072348" y="1204092"/>
                  <a:pt x="9074977" y="1204969"/>
                  <a:pt x="9074977" y="1204969"/>
                </a:cubicBezTo>
                <a:lnTo>
                  <a:pt x="9064455" y="1204969"/>
                </a:lnTo>
                <a:lnTo>
                  <a:pt x="9064455" y="1215492"/>
                </a:lnTo>
                <a:cubicBezTo>
                  <a:pt x="9067964" y="1219000"/>
                  <a:pt x="9073224" y="1220754"/>
                  <a:pt x="9080240" y="1220754"/>
                </a:cubicBezTo>
                <a:lnTo>
                  <a:pt x="9090764" y="1199707"/>
                </a:lnTo>
                <a:lnTo>
                  <a:pt x="9096025" y="1173398"/>
                </a:lnTo>
                <a:cubicBezTo>
                  <a:pt x="9096025" y="1173398"/>
                  <a:pt x="9096027" y="1169890"/>
                  <a:pt x="9096026" y="1162874"/>
                </a:cubicBezTo>
                <a:cubicBezTo>
                  <a:pt x="9096026" y="1155857"/>
                  <a:pt x="9097779" y="1154104"/>
                  <a:pt x="9101287" y="1157613"/>
                </a:cubicBezTo>
                <a:cubicBezTo>
                  <a:pt x="9104795" y="1161121"/>
                  <a:pt x="9108304" y="1168136"/>
                  <a:pt x="9111811" y="1178660"/>
                </a:cubicBezTo>
                <a:cubicBezTo>
                  <a:pt x="9118826" y="1185675"/>
                  <a:pt x="9122336" y="1189184"/>
                  <a:pt x="9122336" y="1189184"/>
                </a:cubicBezTo>
                <a:cubicBezTo>
                  <a:pt x="9132859" y="1192690"/>
                  <a:pt x="9136367" y="1206723"/>
                  <a:pt x="9132860" y="1231278"/>
                </a:cubicBezTo>
                <a:cubicBezTo>
                  <a:pt x="9129352" y="1241802"/>
                  <a:pt x="9121457" y="1251448"/>
                  <a:pt x="9109180" y="1260218"/>
                </a:cubicBezTo>
                <a:cubicBezTo>
                  <a:pt x="9096903" y="1268988"/>
                  <a:pt x="9091640" y="1274251"/>
                  <a:pt x="9093395" y="1276004"/>
                </a:cubicBezTo>
                <a:cubicBezTo>
                  <a:pt x="9095147" y="1277758"/>
                  <a:pt x="9095150" y="1281266"/>
                  <a:pt x="9093395" y="1286528"/>
                </a:cubicBezTo>
                <a:cubicBezTo>
                  <a:pt x="9091640" y="1291790"/>
                  <a:pt x="9089009" y="1296175"/>
                  <a:pt x="9085502" y="1299683"/>
                </a:cubicBezTo>
                <a:cubicBezTo>
                  <a:pt x="9071470" y="1313714"/>
                  <a:pt x="9063578" y="1325115"/>
                  <a:pt x="9061823" y="1333885"/>
                </a:cubicBezTo>
                <a:cubicBezTo>
                  <a:pt x="9060069" y="1342655"/>
                  <a:pt x="9062700" y="1350548"/>
                  <a:pt x="9069716" y="1357563"/>
                </a:cubicBezTo>
                <a:cubicBezTo>
                  <a:pt x="9076731" y="1357563"/>
                  <a:pt x="9079363" y="1358440"/>
                  <a:pt x="9077609" y="1360193"/>
                </a:cubicBezTo>
                <a:cubicBezTo>
                  <a:pt x="9075854" y="1361948"/>
                  <a:pt x="9073224" y="1368087"/>
                  <a:pt x="9069716" y="1378611"/>
                </a:cubicBezTo>
                <a:cubicBezTo>
                  <a:pt x="9059192" y="1389134"/>
                  <a:pt x="9052176" y="1396150"/>
                  <a:pt x="9048669" y="1399658"/>
                </a:cubicBezTo>
                <a:cubicBezTo>
                  <a:pt x="9052177" y="1403166"/>
                  <a:pt x="9052177" y="1406674"/>
                  <a:pt x="9048668" y="1410182"/>
                </a:cubicBezTo>
                <a:cubicBezTo>
                  <a:pt x="9045161" y="1413690"/>
                  <a:pt x="9041653" y="1417197"/>
                  <a:pt x="9038145" y="1420706"/>
                </a:cubicBezTo>
                <a:cubicBezTo>
                  <a:pt x="9013591" y="1452278"/>
                  <a:pt x="9004820" y="1478586"/>
                  <a:pt x="9011836" y="1499633"/>
                </a:cubicBezTo>
                <a:lnTo>
                  <a:pt x="8996051" y="1525943"/>
                </a:lnTo>
                <a:cubicBezTo>
                  <a:pt x="8992543" y="1529451"/>
                  <a:pt x="8988156" y="1535590"/>
                  <a:pt x="8982895" y="1544359"/>
                </a:cubicBezTo>
                <a:cubicBezTo>
                  <a:pt x="8977634" y="1553128"/>
                  <a:pt x="8973248" y="1559268"/>
                  <a:pt x="8969740" y="1562776"/>
                </a:cubicBezTo>
                <a:cubicBezTo>
                  <a:pt x="8959218" y="1573299"/>
                  <a:pt x="8950446" y="1585577"/>
                  <a:pt x="8943432" y="1599609"/>
                </a:cubicBezTo>
                <a:cubicBezTo>
                  <a:pt x="8918877" y="1624164"/>
                  <a:pt x="8903967" y="1640827"/>
                  <a:pt x="8898705" y="1649597"/>
                </a:cubicBezTo>
                <a:cubicBezTo>
                  <a:pt x="8893443" y="1658367"/>
                  <a:pt x="8896074" y="1664506"/>
                  <a:pt x="8906599" y="1668014"/>
                </a:cubicBezTo>
                <a:cubicBezTo>
                  <a:pt x="8910107" y="1671522"/>
                  <a:pt x="8910106" y="1678537"/>
                  <a:pt x="8906598" y="1689062"/>
                </a:cubicBezTo>
                <a:lnTo>
                  <a:pt x="8911861" y="1704846"/>
                </a:lnTo>
                <a:cubicBezTo>
                  <a:pt x="8925892" y="1718879"/>
                  <a:pt x="8932908" y="1732910"/>
                  <a:pt x="8932907" y="1746942"/>
                </a:cubicBezTo>
                <a:cubicBezTo>
                  <a:pt x="8932908" y="1760973"/>
                  <a:pt x="8927645" y="1762727"/>
                  <a:pt x="8917122" y="1752203"/>
                </a:cubicBezTo>
                <a:lnTo>
                  <a:pt x="8896075" y="1752204"/>
                </a:lnTo>
                <a:cubicBezTo>
                  <a:pt x="8889059" y="1759219"/>
                  <a:pt x="8885550" y="1764482"/>
                  <a:pt x="8885551" y="1767988"/>
                </a:cubicBezTo>
                <a:cubicBezTo>
                  <a:pt x="8885550" y="1771497"/>
                  <a:pt x="8889059" y="1776759"/>
                  <a:pt x="8896074" y="1783775"/>
                </a:cubicBezTo>
                <a:cubicBezTo>
                  <a:pt x="8903089" y="1790790"/>
                  <a:pt x="8908352" y="1792544"/>
                  <a:pt x="8911861" y="1789037"/>
                </a:cubicBezTo>
                <a:cubicBezTo>
                  <a:pt x="8922384" y="1785530"/>
                  <a:pt x="8924137" y="1794299"/>
                  <a:pt x="8917123" y="1815346"/>
                </a:cubicBezTo>
                <a:cubicBezTo>
                  <a:pt x="8920630" y="1825869"/>
                  <a:pt x="8923261" y="1833762"/>
                  <a:pt x="8925014" y="1839024"/>
                </a:cubicBezTo>
                <a:cubicBezTo>
                  <a:pt x="8926768" y="1844287"/>
                  <a:pt x="8925015" y="1847794"/>
                  <a:pt x="8919753" y="1849547"/>
                </a:cubicBezTo>
                <a:cubicBezTo>
                  <a:pt x="8914492" y="1851301"/>
                  <a:pt x="8910106" y="1853933"/>
                  <a:pt x="8906598" y="1857441"/>
                </a:cubicBezTo>
                <a:cubicBezTo>
                  <a:pt x="8903091" y="1860948"/>
                  <a:pt x="8899582" y="1860949"/>
                  <a:pt x="8896074" y="1857441"/>
                </a:cubicBezTo>
                <a:lnTo>
                  <a:pt x="8885551" y="1857441"/>
                </a:lnTo>
                <a:lnTo>
                  <a:pt x="8885551" y="1867965"/>
                </a:lnTo>
                <a:cubicBezTo>
                  <a:pt x="8889059" y="1878488"/>
                  <a:pt x="8890813" y="1883749"/>
                  <a:pt x="8890813" y="1883749"/>
                </a:cubicBezTo>
                <a:lnTo>
                  <a:pt x="8896075" y="1889012"/>
                </a:lnTo>
                <a:cubicBezTo>
                  <a:pt x="8903091" y="1889012"/>
                  <a:pt x="8907476" y="1888134"/>
                  <a:pt x="8909228" y="1886381"/>
                </a:cubicBezTo>
                <a:cubicBezTo>
                  <a:pt x="8910982" y="1884627"/>
                  <a:pt x="8913613" y="1885503"/>
                  <a:pt x="8917123" y="1889012"/>
                </a:cubicBezTo>
                <a:lnTo>
                  <a:pt x="8911861" y="1904798"/>
                </a:lnTo>
                <a:cubicBezTo>
                  <a:pt x="8911861" y="1911813"/>
                  <a:pt x="8910984" y="1917952"/>
                  <a:pt x="8909229" y="1923214"/>
                </a:cubicBezTo>
                <a:cubicBezTo>
                  <a:pt x="8907474" y="1928476"/>
                  <a:pt x="8906598" y="1936369"/>
                  <a:pt x="8906598" y="1946892"/>
                </a:cubicBezTo>
                <a:cubicBezTo>
                  <a:pt x="8906597" y="1957416"/>
                  <a:pt x="8903090" y="1969693"/>
                  <a:pt x="8896074" y="1983727"/>
                </a:cubicBezTo>
                <a:cubicBezTo>
                  <a:pt x="8889060" y="1997758"/>
                  <a:pt x="8883797" y="2006527"/>
                  <a:pt x="8880290" y="2010035"/>
                </a:cubicBezTo>
                <a:cubicBezTo>
                  <a:pt x="8876781" y="2013542"/>
                  <a:pt x="8875028" y="2017051"/>
                  <a:pt x="8875028" y="2020558"/>
                </a:cubicBezTo>
                <a:cubicBezTo>
                  <a:pt x="8875026" y="2024066"/>
                  <a:pt x="8874150" y="2026697"/>
                  <a:pt x="8872396" y="2028451"/>
                </a:cubicBezTo>
                <a:cubicBezTo>
                  <a:pt x="8870642" y="2030205"/>
                  <a:pt x="8871519" y="2032836"/>
                  <a:pt x="8875027" y="2036345"/>
                </a:cubicBezTo>
                <a:lnTo>
                  <a:pt x="8843455" y="2057392"/>
                </a:lnTo>
                <a:cubicBezTo>
                  <a:pt x="8836440" y="2064407"/>
                  <a:pt x="8830300" y="2068793"/>
                  <a:pt x="8825040" y="2070547"/>
                </a:cubicBezTo>
                <a:cubicBezTo>
                  <a:pt x="8819778" y="2072301"/>
                  <a:pt x="8815392" y="2074931"/>
                  <a:pt x="8811884" y="2078439"/>
                </a:cubicBezTo>
                <a:cubicBezTo>
                  <a:pt x="8801360" y="2074932"/>
                  <a:pt x="8794344" y="2074931"/>
                  <a:pt x="8790838" y="2078439"/>
                </a:cubicBezTo>
                <a:cubicBezTo>
                  <a:pt x="8787329" y="2081947"/>
                  <a:pt x="8782067" y="2085455"/>
                  <a:pt x="8775051" y="2088962"/>
                </a:cubicBezTo>
                <a:cubicBezTo>
                  <a:pt x="8768035" y="2092470"/>
                  <a:pt x="8761021" y="2094225"/>
                  <a:pt x="8754003" y="2094225"/>
                </a:cubicBezTo>
                <a:lnTo>
                  <a:pt x="8748742" y="2110010"/>
                </a:lnTo>
                <a:cubicBezTo>
                  <a:pt x="8752250" y="2113518"/>
                  <a:pt x="8754004" y="2120535"/>
                  <a:pt x="8754004" y="2131058"/>
                </a:cubicBezTo>
                <a:cubicBezTo>
                  <a:pt x="8754005" y="2141582"/>
                  <a:pt x="8754880" y="2149474"/>
                  <a:pt x="8756635" y="2154736"/>
                </a:cubicBezTo>
                <a:cubicBezTo>
                  <a:pt x="8758389" y="2159999"/>
                  <a:pt x="8756636" y="2163505"/>
                  <a:pt x="8751373" y="2165260"/>
                </a:cubicBezTo>
                <a:cubicBezTo>
                  <a:pt x="8746112" y="2167014"/>
                  <a:pt x="8741727" y="2169645"/>
                  <a:pt x="8738219" y="2173153"/>
                </a:cubicBezTo>
                <a:cubicBezTo>
                  <a:pt x="8734711" y="2176660"/>
                  <a:pt x="8731203" y="2176661"/>
                  <a:pt x="8727694" y="2173153"/>
                </a:cubicBezTo>
                <a:lnTo>
                  <a:pt x="8720850" y="2173153"/>
                </a:lnTo>
                <a:lnTo>
                  <a:pt x="8737975" y="2178861"/>
                </a:lnTo>
                <a:cubicBezTo>
                  <a:pt x="8737975" y="2185422"/>
                  <a:pt x="8739615" y="2191982"/>
                  <a:pt x="8742897" y="2198543"/>
                </a:cubicBezTo>
                <a:cubicBezTo>
                  <a:pt x="8746177" y="2205103"/>
                  <a:pt x="8749457" y="2208383"/>
                  <a:pt x="8752737" y="2208383"/>
                </a:cubicBezTo>
                <a:cubicBezTo>
                  <a:pt x="8756017" y="2208383"/>
                  <a:pt x="8757657" y="2211664"/>
                  <a:pt x="8757657" y="2218224"/>
                </a:cubicBezTo>
                <a:cubicBezTo>
                  <a:pt x="8757656" y="2224784"/>
                  <a:pt x="8756016" y="2226425"/>
                  <a:pt x="8752737" y="2223143"/>
                </a:cubicBezTo>
                <a:cubicBezTo>
                  <a:pt x="8749457" y="2219864"/>
                  <a:pt x="8747814" y="2221505"/>
                  <a:pt x="8747815" y="2228064"/>
                </a:cubicBezTo>
                <a:lnTo>
                  <a:pt x="8747259" y="2228065"/>
                </a:lnTo>
                <a:lnTo>
                  <a:pt x="8748743" y="2231033"/>
                </a:lnTo>
                <a:cubicBezTo>
                  <a:pt x="8748741" y="2234541"/>
                  <a:pt x="8746989" y="2238049"/>
                  <a:pt x="8743481" y="2241557"/>
                </a:cubicBezTo>
                <a:lnTo>
                  <a:pt x="8743481" y="2260670"/>
                </a:lnTo>
                <a:lnTo>
                  <a:pt x="8752737" y="2257585"/>
                </a:lnTo>
                <a:cubicBezTo>
                  <a:pt x="8756016" y="2251025"/>
                  <a:pt x="8757657" y="2244465"/>
                  <a:pt x="8757657" y="2237904"/>
                </a:cubicBezTo>
                <a:lnTo>
                  <a:pt x="8767497" y="2237905"/>
                </a:lnTo>
                <a:lnTo>
                  <a:pt x="8777339" y="2247745"/>
                </a:lnTo>
                <a:cubicBezTo>
                  <a:pt x="8777339" y="2254306"/>
                  <a:pt x="8777339" y="2260866"/>
                  <a:pt x="8777339" y="2267427"/>
                </a:cubicBezTo>
                <a:lnTo>
                  <a:pt x="8767497" y="2287106"/>
                </a:lnTo>
                <a:cubicBezTo>
                  <a:pt x="8767497" y="2293667"/>
                  <a:pt x="8767496" y="2298588"/>
                  <a:pt x="8767497" y="2301868"/>
                </a:cubicBezTo>
                <a:cubicBezTo>
                  <a:pt x="8767496" y="2305148"/>
                  <a:pt x="8767496" y="2306788"/>
                  <a:pt x="8767496" y="2306788"/>
                </a:cubicBezTo>
                <a:cubicBezTo>
                  <a:pt x="8774056" y="2306788"/>
                  <a:pt x="8777339" y="2303508"/>
                  <a:pt x="8777338" y="2296948"/>
                </a:cubicBezTo>
                <a:lnTo>
                  <a:pt x="8787179" y="2296948"/>
                </a:lnTo>
                <a:cubicBezTo>
                  <a:pt x="8793739" y="2303508"/>
                  <a:pt x="8797019" y="2310069"/>
                  <a:pt x="8797018" y="2316629"/>
                </a:cubicBezTo>
                <a:cubicBezTo>
                  <a:pt x="8797018" y="2323190"/>
                  <a:pt x="8795379" y="2328110"/>
                  <a:pt x="8792099" y="2331390"/>
                </a:cubicBezTo>
                <a:cubicBezTo>
                  <a:pt x="8788819" y="2334669"/>
                  <a:pt x="8783899" y="2336310"/>
                  <a:pt x="8777339" y="2336310"/>
                </a:cubicBezTo>
                <a:cubicBezTo>
                  <a:pt x="8770777" y="2336310"/>
                  <a:pt x="8765854" y="2334670"/>
                  <a:pt x="8762576" y="2331391"/>
                </a:cubicBezTo>
                <a:cubicBezTo>
                  <a:pt x="8759296" y="2328109"/>
                  <a:pt x="8754377" y="2323190"/>
                  <a:pt x="8747815" y="2316629"/>
                </a:cubicBezTo>
                <a:lnTo>
                  <a:pt x="8728134" y="2316630"/>
                </a:lnTo>
                <a:lnTo>
                  <a:pt x="8723319" y="2315024"/>
                </a:lnTo>
                <a:lnTo>
                  <a:pt x="8717170" y="2331009"/>
                </a:lnTo>
                <a:lnTo>
                  <a:pt x="8714012" y="2334169"/>
                </a:lnTo>
                <a:lnTo>
                  <a:pt x="8718295" y="2336310"/>
                </a:lnTo>
                <a:cubicBezTo>
                  <a:pt x="8731414" y="2342871"/>
                  <a:pt x="8741255" y="2346151"/>
                  <a:pt x="8747814" y="2346150"/>
                </a:cubicBezTo>
                <a:cubicBezTo>
                  <a:pt x="8747815" y="2339590"/>
                  <a:pt x="8747814" y="2336310"/>
                  <a:pt x="8747814" y="2336310"/>
                </a:cubicBezTo>
                <a:cubicBezTo>
                  <a:pt x="8754376" y="2342871"/>
                  <a:pt x="8757656" y="2346150"/>
                  <a:pt x="8757656" y="2346150"/>
                </a:cubicBezTo>
                <a:cubicBezTo>
                  <a:pt x="8757656" y="2346150"/>
                  <a:pt x="8760936" y="2346150"/>
                  <a:pt x="8767496" y="2346150"/>
                </a:cubicBezTo>
                <a:cubicBezTo>
                  <a:pt x="8767496" y="2339590"/>
                  <a:pt x="8770776" y="2339590"/>
                  <a:pt x="8777338" y="2346151"/>
                </a:cubicBezTo>
                <a:cubicBezTo>
                  <a:pt x="8782256" y="2351071"/>
                  <a:pt x="8781643" y="2354146"/>
                  <a:pt x="8775493" y="2355375"/>
                </a:cubicBezTo>
                <a:lnTo>
                  <a:pt x="8767496" y="2355990"/>
                </a:lnTo>
                <a:lnTo>
                  <a:pt x="8777339" y="2365832"/>
                </a:lnTo>
                <a:cubicBezTo>
                  <a:pt x="8783898" y="2372393"/>
                  <a:pt x="8793739" y="2375672"/>
                  <a:pt x="8806858" y="2375672"/>
                </a:cubicBezTo>
                <a:lnTo>
                  <a:pt x="8806859" y="2385513"/>
                </a:lnTo>
                <a:cubicBezTo>
                  <a:pt x="8806859" y="2385513"/>
                  <a:pt x="8805219" y="2387154"/>
                  <a:pt x="8801938" y="2390432"/>
                </a:cubicBezTo>
                <a:cubicBezTo>
                  <a:pt x="8798658" y="2393713"/>
                  <a:pt x="8785537" y="2396993"/>
                  <a:pt x="8762577" y="2400275"/>
                </a:cubicBezTo>
                <a:cubicBezTo>
                  <a:pt x="8739614" y="2403554"/>
                  <a:pt x="8728135" y="2405193"/>
                  <a:pt x="8728135" y="2405193"/>
                </a:cubicBezTo>
                <a:lnTo>
                  <a:pt x="8669091" y="2395353"/>
                </a:lnTo>
                <a:lnTo>
                  <a:pt x="8639900" y="2395353"/>
                </a:lnTo>
                <a:lnTo>
                  <a:pt x="8627720" y="2399413"/>
                </a:lnTo>
                <a:cubicBezTo>
                  <a:pt x="8624211" y="2402920"/>
                  <a:pt x="8620704" y="2404675"/>
                  <a:pt x="8617195" y="2404675"/>
                </a:cubicBezTo>
                <a:cubicBezTo>
                  <a:pt x="8613688" y="2404676"/>
                  <a:pt x="8610181" y="2406429"/>
                  <a:pt x="8606673" y="2409936"/>
                </a:cubicBezTo>
                <a:lnTo>
                  <a:pt x="8605002" y="2410494"/>
                </a:lnTo>
                <a:lnTo>
                  <a:pt x="8600209" y="2424875"/>
                </a:lnTo>
                <a:cubicBezTo>
                  <a:pt x="8606768" y="2444556"/>
                  <a:pt x="8613328" y="2454395"/>
                  <a:pt x="8619888" y="2454395"/>
                </a:cubicBezTo>
                <a:cubicBezTo>
                  <a:pt x="8619889" y="2447835"/>
                  <a:pt x="8629728" y="2446196"/>
                  <a:pt x="8649411" y="2449476"/>
                </a:cubicBezTo>
                <a:cubicBezTo>
                  <a:pt x="8669091" y="2452756"/>
                  <a:pt x="8682212" y="2454395"/>
                  <a:pt x="8688772" y="2454396"/>
                </a:cubicBezTo>
                <a:cubicBezTo>
                  <a:pt x="8695332" y="2454395"/>
                  <a:pt x="8695333" y="2459316"/>
                  <a:pt x="8688772" y="2469157"/>
                </a:cubicBezTo>
                <a:cubicBezTo>
                  <a:pt x="8682213" y="2478997"/>
                  <a:pt x="8680572" y="2487198"/>
                  <a:pt x="8683853" y="2493758"/>
                </a:cubicBezTo>
                <a:cubicBezTo>
                  <a:pt x="8687133" y="2500318"/>
                  <a:pt x="8688772" y="2510158"/>
                  <a:pt x="8688773" y="2523279"/>
                </a:cubicBezTo>
                <a:cubicBezTo>
                  <a:pt x="8695333" y="2523279"/>
                  <a:pt x="8701893" y="2523279"/>
                  <a:pt x="8708455" y="2523279"/>
                </a:cubicBezTo>
                <a:cubicBezTo>
                  <a:pt x="8708455" y="2516719"/>
                  <a:pt x="8710094" y="2511801"/>
                  <a:pt x="8713373" y="2508520"/>
                </a:cubicBezTo>
                <a:cubicBezTo>
                  <a:pt x="8716653" y="2505239"/>
                  <a:pt x="8718294" y="2503598"/>
                  <a:pt x="8718294" y="2503598"/>
                </a:cubicBezTo>
                <a:cubicBezTo>
                  <a:pt x="8724855" y="2510158"/>
                  <a:pt x="8734697" y="2503598"/>
                  <a:pt x="8747815" y="2483918"/>
                </a:cubicBezTo>
                <a:lnTo>
                  <a:pt x="8777338" y="2454395"/>
                </a:lnTo>
                <a:lnTo>
                  <a:pt x="8787179" y="2464237"/>
                </a:lnTo>
                <a:cubicBezTo>
                  <a:pt x="8800296" y="2477358"/>
                  <a:pt x="8805219" y="2485558"/>
                  <a:pt x="8801939" y="2488838"/>
                </a:cubicBezTo>
                <a:cubicBezTo>
                  <a:pt x="8798658" y="2492118"/>
                  <a:pt x="8793738" y="2503598"/>
                  <a:pt x="8787179" y="2523279"/>
                </a:cubicBezTo>
                <a:cubicBezTo>
                  <a:pt x="8780617" y="2529841"/>
                  <a:pt x="8777339" y="2538041"/>
                  <a:pt x="8777339" y="2547881"/>
                </a:cubicBezTo>
                <a:cubicBezTo>
                  <a:pt x="8777338" y="2557721"/>
                  <a:pt x="8774057" y="2562642"/>
                  <a:pt x="8767497" y="2562642"/>
                </a:cubicBezTo>
                <a:cubicBezTo>
                  <a:pt x="8767497" y="2569202"/>
                  <a:pt x="8770777" y="2577403"/>
                  <a:pt x="8777339" y="2587243"/>
                </a:cubicBezTo>
                <a:cubicBezTo>
                  <a:pt x="8783898" y="2597084"/>
                  <a:pt x="8783899" y="2608565"/>
                  <a:pt x="8777339" y="2621684"/>
                </a:cubicBezTo>
                <a:cubicBezTo>
                  <a:pt x="8777338" y="2647927"/>
                  <a:pt x="8787178" y="2664327"/>
                  <a:pt x="8806859" y="2670887"/>
                </a:cubicBezTo>
                <a:lnTo>
                  <a:pt x="8797019" y="2700410"/>
                </a:lnTo>
                <a:cubicBezTo>
                  <a:pt x="8797018" y="2706970"/>
                  <a:pt x="8795378" y="2711889"/>
                  <a:pt x="8792099" y="2715170"/>
                </a:cubicBezTo>
                <a:cubicBezTo>
                  <a:pt x="8788818" y="2718450"/>
                  <a:pt x="8787179" y="2726650"/>
                  <a:pt x="8787179" y="2739771"/>
                </a:cubicBezTo>
                <a:lnTo>
                  <a:pt x="8777339" y="2739771"/>
                </a:lnTo>
                <a:lnTo>
                  <a:pt x="8777339" y="2749612"/>
                </a:lnTo>
                <a:lnTo>
                  <a:pt x="8787178" y="2779133"/>
                </a:lnTo>
                <a:lnTo>
                  <a:pt x="8787179" y="2798816"/>
                </a:lnTo>
                <a:lnTo>
                  <a:pt x="8806859" y="2808655"/>
                </a:lnTo>
                <a:lnTo>
                  <a:pt x="8797019" y="2818495"/>
                </a:lnTo>
                <a:lnTo>
                  <a:pt x="8767497" y="2838176"/>
                </a:lnTo>
                <a:lnTo>
                  <a:pt x="8777338" y="2857857"/>
                </a:lnTo>
                <a:cubicBezTo>
                  <a:pt x="8777338" y="2857857"/>
                  <a:pt x="8778979" y="2857857"/>
                  <a:pt x="8782256" y="2857857"/>
                </a:cubicBezTo>
                <a:lnTo>
                  <a:pt x="8787179" y="2857857"/>
                </a:lnTo>
                <a:lnTo>
                  <a:pt x="8767496" y="2867697"/>
                </a:lnTo>
                <a:cubicBezTo>
                  <a:pt x="8767497" y="2874259"/>
                  <a:pt x="8767497" y="2884099"/>
                  <a:pt x="8767496" y="2897220"/>
                </a:cubicBezTo>
                <a:cubicBezTo>
                  <a:pt x="8767497" y="2910340"/>
                  <a:pt x="8764217" y="2916901"/>
                  <a:pt x="8757657" y="2916901"/>
                </a:cubicBezTo>
                <a:cubicBezTo>
                  <a:pt x="8751095" y="2923462"/>
                  <a:pt x="8747815" y="2933302"/>
                  <a:pt x="8747815" y="2946423"/>
                </a:cubicBezTo>
                <a:cubicBezTo>
                  <a:pt x="8747814" y="2959543"/>
                  <a:pt x="8752737" y="2966104"/>
                  <a:pt x="8762577" y="2966105"/>
                </a:cubicBezTo>
                <a:cubicBezTo>
                  <a:pt x="8772416" y="2966105"/>
                  <a:pt x="8780617" y="2969383"/>
                  <a:pt x="8787179" y="2975944"/>
                </a:cubicBezTo>
                <a:cubicBezTo>
                  <a:pt x="8787179" y="2975944"/>
                  <a:pt x="8792098" y="2977584"/>
                  <a:pt x="8801939" y="2980864"/>
                </a:cubicBezTo>
                <a:cubicBezTo>
                  <a:pt x="8811779" y="2984144"/>
                  <a:pt x="8823261" y="2985785"/>
                  <a:pt x="8836380" y="2985784"/>
                </a:cubicBezTo>
                <a:lnTo>
                  <a:pt x="8875743" y="2995625"/>
                </a:lnTo>
                <a:cubicBezTo>
                  <a:pt x="8882303" y="3002186"/>
                  <a:pt x="8911824" y="3008747"/>
                  <a:pt x="8964306" y="3015306"/>
                </a:cubicBezTo>
                <a:cubicBezTo>
                  <a:pt x="8970868" y="3015306"/>
                  <a:pt x="8974148" y="3015307"/>
                  <a:pt x="8974148" y="3015307"/>
                </a:cubicBezTo>
                <a:cubicBezTo>
                  <a:pt x="8974148" y="3015307"/>
                  <a:pt x="8974148" y="3021868"/>
                  <a:pt x="8974148" y="3034986"/>
                </a:cubicBezTo>
                <a:lnTo>
                  <a:pt x="8974149" y="3054668"/>
                </a:lnTo>
                <a:lnTo>
                  <a:pt x="8944626" y="3054668"/>
                </a:lnTo>
                <a:lnTo>
                  <a:pt x="8915105" y="3054669"/>
                </a:lnTo>
                <a:lnTo>
                  <a:pt x="8905264" y="3084189"/>
                </a:lnTo>
                <a:cubicBezTo>
                  <a:pt x="8905265" y="3097310"/>
                  <a:pt x="8908545" y="3110432"/>
                  <a:pt x="8915104" y="3123552"/>
                </a:cubicBezTo>
                <a:cubicBezTo>
                  <a:pt x="8941346" y="3143233"/>
                  <a:pt x="8974149" y="3153073"/>
                  <a:pt x="9013509" y="3153074"/>
                </a:cubicBezTo>
                <a:cubicBezTo>
                  <a:pt x="9020070" y="3153073"/>
                  <a:pt x="9029911" y="3154714"/>
                  <a:pt x="9043031" y="3157993"/>
                </a:cubicBezTo>
                <a:cubicBezTo>
                  <a:pt x="9056153" y="3161273"/>
                  <a:pt x="9062713" y="3166194"/>
                  <a:pt x="9062712" y="3172754"/>
                </a:cubicBezTo>
                <a:cubicBezTo>
                  <a:pt x="9062712" y="3179315"/>
                  <a:pt x="9049592" y="3185875"/>
                  <a:pt x="9023350" y="3192435"/>
                </a:cubicBezTo>
                <a:cubicBezTo>
                  <a:pt x="9016788" y="3192436"/>
                  <a:pt x="9008589" y="3194075"/>
                  <a:pt x="8998749" y="3197356"/>
                </a:cubicBezTo>
                <a:lnTo>
                  <a:pt x="8985992" y="3205011"/>
                </a:lnTo>
                <a:lnTo>
                  <a:pt x="8992204" y="3211223"/>
                </a:lnTo>
                <a:cubicBezTo>
                  <a:pt x="8994684" y="3211223"/>
                  <a:pt x="8995924" y="3213704"/>
                  <a:pt x="8995924" y="3218665"/>
                </a:cubicBezTo>
                <a:cubicBezTo>
                  <a:pt x="8995924" y="3223626"/>
                  <a:pt x="8994683" y="3224866"/>
                  <a:pt x="8992204" y="3222384"/>
                </a:cubicBezTo>
                <a:cubicBezTo>
                  <a:pt x="8989723" y="3219905"/>
                  <a:pt x="8988482" y="3221144"/>
                  <a:pt x="8988482" y="3226106"/>
                </a:cubicBezTo>
                <a:lnTo>
                  <a:pt x="8981042" y="3226106"/>
                </a:lnTo>
                <a:cubicBezTo>
                  <a:pt x="8981042" y="3226106"/>
                  <a:pt x="8979801" y="3227345"/>
                  <a:pt x="8977320" y="3229827"/>
                </a:cubicBezTo>
                <a:cubicBezTo>
                  <a:pt x="8974841" y="3232307"/>
                  <a:pt x="8973600" y="3233546"/>
                  <a:pt x="8973600" y="3233546"/>
                </a:cubicBezTo>
                <a:cubicBezTo>
                  <a:pt x="8973600" y="3228585"/>
                  <a:pt x="8971119" y="3226106"/>
                  <a:pt x="8966159" y="3226106"/>
                </a:cubicBezTo>
                <a:cubicBezTo>
                  <a:pt x="8961198" y="3226106"/>
                  <a:pt x="8957476" y="3228586"/>
                  <a:pt x="8954997" y="3233547"/>
                </a:cubicBezTo>
                <a:cubicBezTo>
                  <a:pt x="8952516" y="3238508"/>
                  <a:pt x="8958717" y="3240988"/>
                  <a:pt x="8973600" y="3240988"/>
                </a:cubicBezTo>
                <a:lnTo>
                  <a:pt x="8981042" y="3240988"/>
                </a:lnTo>
                <a:cubicBezTo>
                  <a:pt x="8976080" y="3240988"/>
                  <a:pt x="8972360" y="3242229"/>
                  <a:pt x="8969879" y="3244709"/>
                </a:cubicBezTo>
                <a:cubicBezTo>
                  <a:pt x="8967400" y="3247190"/>
                  <a:pt x="8966159" y="3248430"/>
                  <a:pt x="8966159" y="3248430"/>
                </a:cubicBezTo>
                <a:cubicBezTo>
                  <a:pt x="8971119" y="3248430"/>
                  <a:pt x="8976080" y="3249671"/>
                  <a:pt x="8981042" y="3252151"/>
                </a:cubicBezTo>
                <a:cubicBezTo>
                  <a:pt x="8986003" y="3254630"/>
                  <a:pt x="8989723" y="3253391"/>
                  <a:pt x="8992204" y="3248429"/>
                </a:cubicBezTo>
                <a:cubicBezTo>
                  <a:pt x="8994684" y="3243469"/>
                  <a:pt x="8995924" y="3238508"/>
                  <a:pt x="8995924" y="3233547"/>
                </a:cubicBezTo>
                <a:lnTo>
                  <a:pt x="9003366" y="3233547"/>
                </a:lnTo>
                <a:lnTo>
                  <a:pt x="9010808" y="3240989"/>
                </a:lnTo>
                <a:cubicBezTo>
                  <a:pt x="9010808" y="3245950"/>
                  <a:pt x="9010808" y="3250911"/>
                  <a:pt x="9010808" y="3255871"/>
                </a:cubicBezTo>
                <a:lnTo>
                  <a:pt x="9003366" y="3270754"/>
                </a:lnTo>
                <a:cubicBezTo>
                  <a:pt x="9003365" y="3275715"/>
                  <a:pt x="9003365" y="3279435"/>
                  <a:pt x="9003366" y="3281917"/>
                </a:cubicBezTo>
                <a:cubicBezTo>
                  <a:pt x="9003365" y="3284396"/>
                  <a:pt x="9003365" y="3285636"/>
                  <a:pt x="9003365" y="3285636"/>
                </a:cubicBezTo>
                <a:cubicBezTo>
                  <a:pt x="9008326" y="3285636"/>
                  <a:pt x="9010808" y="3283157"/>
                  <a:pt x="9010808" y="3278196"/>
                </a:cubicBezTo>
                <a:lnTo>
                  <a:pt x="9018249" y="3278196"/>
                </a:lnTo>
                <a:cubicBezTo>
                  <a:pt x="9023210" y="3283157"/>
                  <a:pt x="9025689" y="3288118"/>
                  <a:pt x="9025689" y="3293079"/>
                </a:cubicBezTo>
                <a:cubicBezTo>
                  <a:pt x="9025689" y="3298040"/>
                  <a:pt x="9024450" y="3301760"/>
                  <a:pt x="9021969" y="3304240"/>
                </a:cubicBezTo>
                <a:cubicBezTo>
                  <a:pt x="9019489" y="3306721"/>
                  <a:pt x="9015769" y="3307962"/>
                  <a:pt x="9010808" y="3307962"/>
                </a:cubicBezTo>
                <a:cubicBezTo>
                  <a:pt x="9005846" y="3307962"/>
                  <a:pt x="9002124" y="3306721"/>
                  <a:pt x="8999645" y="3304240"/>
                </a:cubicBezTo>
                <a:cubicBezTo>
                  <a:pt x="8997165" y="3301760"/>
                  <a:pt x="8993444" y="3298040"/>
                  <a:pt x="8988482" y="3293079"/>
                </a:cubicBezTo>
                <a:lnTo>
                  <a:pt x="8973600" y="3293079"/>
                </a:lnTo>
                <a:lnTo>
                  <a:pt x="8951275" y="3285637"/>
                </a:lnTo>
                <a:lnTo>
                  <a:pt x="8951275" y="3278195"/>
                </a:lnTo>
                <a:cubicBezTo>
                  <a:pt x="8946314" y="3278195"/>
                  <a:pt x="8943834" y="3279436"/>
                  <a:pt x="8943834" y="3281917"/>
                </a:cubicBezTo>
                <a:cubicBezTo>
                  <a:pt x="8943834" y="3284397"/>
                  <a:pt x="8943835" y="3285636"/>
                  <a:pt x="8943835" y="3285636"/>
                </a:cubicBezTo>
                <a:lnTo>
                  <a:pt x="8936393" y="3285636"/>
                </a:lnTo>
                <a:cubicBezTo>
                  <a:pt x="8931432" y="3280676"/>
                  <a:pt x="8926472" y="3278196"/>
                  <a:pt x="8921511" y="3278196"/>
                </a:cubicBezTo>
                <a:lnTo>
                  <a:pt x="8917909" y="3278196"/>
                </a:lnTo>
                <a:lnTo>
                  <a:pt x="8915105" y="3281000"/>
                </a:lnTo>
                <a:lnTo>
                  <a:pt x="8915105" y="3290841"/>
                </a:lnTo>
                <a:lnTo>
                  <a:pt x="8915104" y="3292043"/>
                </a:lnTo>
                <a:lnTo>
                  <a:pt x="8921510" y="3285636"/>
                </a:lnTo>
                <a:lnTo>
                  <a:pt x="8928952" y="3293079"/>
                </a:lnTo>
                <a:lnTo>
                  <a:pt x="8936393" y="3307962"/>
                </a:lnTo>
                <a:lnTo>
                  <a:pt x="8943834" y="3293079"/>
                </a:lnTo>
                <a:lnTo>
                  <a:pt x="8947555" y="3289358"/>
                </a:lnTo>
                <a:lnTo>
                  <a:pt x="8948484" y="3294009"/>
                </a:lnTo>
                <a:cubicBezTo>
                  <a:pt x="8949104" y="3295868"/>
                  <a:pt x="8950035" y="3298039"/>
                  <a:pt x="8951275" y="3300520"/>
                </a:cubicBezTo>
                <a:cubicBezTo>
                  <a:pt x="8951275" y="3300520"/>
                  <a:pt x="8956238" y="3303000"/>
                  <a:pt x="8966159" y="3307962"/>
                </a:cubicBezTo>
                <a:cubicBezTo>
                  <a:pt x="8976080" y="3312923"/>
                  <a:pt x="8983521" y="3315402"/>
                  <a:pt x="8988482" y="3315403"/>
                </a:cubicBezTo>
                <a:cubicBezTo>
                  <a:pt x="8988482" y="3310441"/>
                  <a:pt x="8988482" y="3307962"/>
                  <a:pt x="8988482" y="3307962"/>
                </a:cubicBezTo>
                <a:cubicBezTo>
                  <a:pt x="8993444" y="3312923"/>
                  <a:pt x="8995925" y="3315403"/>
                  <a:pt x="8995925" y="3315403"/>
                </a:cubicBezTo>
                <a:cubicBezTo>
                  <a:pt x="8995925" y="3315403"/>
                  <a:pt x="8998405" y="3315403"/>
                  <a:pt x="9003366" y="3315403"/>
                </a:cubicBezTo>
                <a:cubicBezTo>
                  <a:pt x="9003365" y="3310441"/>
                  <a:pt x="9005846" y="3310441"/>
                  <a:pt x="9010808" y="3315403"/>
                </a:cubicBezTo>
                <a:cubicBezTo>
                  <a:pt x="9014527" y="3319124"/>
                  <a:pt x="9014062" y="3321449"/>
                  <a:pt x="9009411" y="3322379"/>
                </a:cubicBezTo>
                <a:lnTo>
                  <a:pt x="9003365" y="3322843"/>
                </a:lnTo>
                <a:lnTo>
                  <a:pt x="9010808" y="3330285"/>
                </a:lnTo>
                <a:cubicBezTo>
                  <a:pt x="9015769" y="3335247"/>
                  <a:pt x="9023210" y="3337727"/>
                  <a:pt x="9033131" y="3337727"/>
                </a:cubicBezTo>
                <a:lnTo>
                  <a:pt x="9033131" y="3345169"/>
                </a:lnTo>
                <a:cubicBezTo>
                  <a:pt x="9033131" y="3345169"/>
                  <a:pt x="9031890" y="3346409"/>
                  <a:pt x="9029411" y="3348888"/>
                </a:cubicBezTo>
                <a:cubicBezTo>
                  <a:pt x="9026930" y="3351370"/>
                  <a:pt x="9017008" y="3353849"/>
                  <a:pt x="8999644" y="3356331"/>
                </a:cubicBezTo>
                <a:cubicBezTo>
                  <a:pt x="8982281" y="3358811"/>
                  <a:pt x="8973600" y="3360050"/>
                  <a:pt x="8973600" y="3360050"/>
                </a:cubicBezTo>
                <a:lnTo>
                  <a:pt x="8928952" y="3352610"/>
                </a:lnTo>
                <a:cubicBezTo>
                  <a:pt x="8916550" y="3352610"/>
                  <a:pt x="8906627" y="3352610"/>
                  <a:pt x="8899186" y="3352610"/>
                </a:cubicBezTo>
                <a:lnTo>
                  <a:pt x="8894360" y="3352610"/>
                </a:lnTo>
                <a:lnTo>
                  <a:pt x="8885582" y="3354804"/>
                </a:lnTo>
                <a:cubicBezTo>
                  <a:pt x="8879022" y="3358084"/>
                  <a:pt x="8879022" y="3363004"/>
                  <a:pt x="8885583" y="3369564"/>
                </a:cubicBezTo>
                <a:lnTo>
                  <a:pt x="8879703" y="3381326"/>
                </a:lnTo>
                <a:lnTo>
                  <a:pt x="8884303" y="3391677"/>
                </a:lnTo>
                <a:cubicBezTo>
                  <a:pt x="8886784" y="3395397"/>
                  <a:pt x="8889263" y="3397257"/>
                  <a:pt x="8891745" y="3397258"/>
                </a:cubicBezTo>
                <a:cubicBezTo>
                  <a:pt x="8891745" y="3392296"/>
                  <a:pt x="8899186" y="3391056"/>
                  <a:pt x="8914069" y="3393538"/>
                </a:cubicBezTo>
                <a:cubicBezTo>
                  <a:pt x="8928952" y="3396018"/>
                  <a:pt x="8938873" y="3397258"/>
                  <a:pt x="8943834" y="3397258"/>
                </a:cubicBezTo>
                <a:cubicBezTo>
                  <a:pt x="8948796" y="3397258"/>
                  <a:pt x="8948796" y="3400979"/>
                  <a:pt x="8943834" y="3408421"/>
                </a:cubicBezTo>
                <a:cubicBezTo>
                  <a:pt x="8938874" y="3415862"/>
                  <a:pt x="8937633" y="3422063"/>
                  <a:pt x="8940114" y="3427024"/>
                </a:cubicBezTo>
                <a:cubicBezTo>
                  <a:pt x="8942594" y="3431985"/>
                  <a:pt x="8943834" y="3439426"/>
                  <a:pt x="8943834" y="3449347"/>
                </a:cubicBezTo>
                <a:cubicBezTo>
                  <a:pt x="8948796" y="3449347"/>
                  <a:pt x="8953756" y="3449347"/>
                  <a:pt x="8958717" y="3449347"/>
                </a:cubicBezTo>
                <a:cubicBezTo>
                  <a:pt x="8958717" y="3444386"/>
                  <a:pt x="8959958" y="3440667"/>
                  <a:pt x="8962437" y="3438186"/>
                </a:cubicBezTo>
                <a:cubicBezTo>
                  <a:pt x="8964918" y="3435705"/>
                  <a:pt x="8966159" y="3434465"/>
                  <a:pt x="8966159" y="3434465"/>
                </a:cubicBezTo>
                <a:cubicBezTo>
                  <a:pt x="8971119" y="3439426"/>
                  <a:pt x="8978562" y="3434465"/>
                  <a:pt x="8988482" y="3419583"/>
                </a:cubicBezTo>
                <a:lnTo>
                  <a:pt x="9010808" y="3397258"/>
                </a:lnTo>
                <a:lnTo>
                  <a:pt x="9018249" y="3404699"/>
                </a:lnTo>
                <a:cubicBezTo>
                  <a:pt x="9028170" y="3414622"/>
                  <a:pt x="9031890" y="3420823"/>
                  <a:pt x="9029411" y="3423303"/>
                </a:cubicBezTo>
                <a:cubicBezTo>
                  <a:pt x="9026930" y="3425783"/>
                  <a:pt x="9023210" y="3434465"/>
                  <a:pt x="9018249" y="3449347"/>
                </a:cubicBezTo>
                <a:cubicBezTo>
                  <a:pt x="9013287" y="3454309"/>
                  <a:pt x="9010808" y="3460510"/>
                  <a:pt x="9010808" y="3467952"/>
                </a:cubicBezTo>
                <a:cubicBezTo>
                  <a:pt x="9010808" y="3475392"/>
                  <a:pt x="9008327" y="3479114"/>
                  <a:pt x="9003366" y="3479114"/>
                </a:cubicBezTo>
                <a:cubicBezTo>
                  <a:pt x="9003366" y="3484075"/>
                  <a:pt x="9005845" y="3490276"/>
                  <a:pt x="9010808" y="3497717"/>
                </a:cubicBezTo>
                <a:cubicBezTo>
                  <a:pt x="9015769" y="3505159"/>
                  <a:pt x="9015769" y="3513840"/>
                  <a:pt x="9010808" y="3523762"/>
                </a:cubicBezTo>
                <a:cubicBezTo>
                  <a:pt x="9010808" y="3543606"/>
                  <a:pt x="9018249" y="3556008"/>
                  <a:pt x="9033131" y="3560969"/>
                </a:cubicBezTo>
                <a:lnTo>
                  <a:pt x="9025689" y="3583294"/>
                </a:lnTo>
                <a:cubicBezTo>
                  <a:pt x="9025689" y="3588254"/>
                  <a:pt x="9024449" y="3591975"/>
                  <a:pt x="9021970" y="3594455"/>
                </a:cubicBezTo>
                <a:cubicBezTo>
                  <a:pt x="9019489" y="3596936"/>
                  <a:pt x="9018248" y="3603137"/>
                  <a:pt x="9018248" y="3613058"/>
                </a:cubicBezTo>
                <a:lnTo>
                  <a:pt x="9010808" y="3613059"/>
                </a:lnTo>
                <a:lnTo>
                  <a:pt x="9010807" y="3620500"/>
                </a:lnTo>
                <a:lnTo>
                  <a:pt x="9018248" y="3642825"/>
                </a:lnTo>
                <a:lnTo>
                  <a:pt x="9018248" y="3657707"/>
                </a:lnTo>
                <a:lnTo>
                  <a:pt x="9033131" y="3665148"/>
                </a:lnTo>
                <a:lnTo>
                  <a:pt x="9025689" y="3672590"/>
                </a:lnTo>
                <a:lnTo>
                  <a:pt x="9003366" y="3687473"/>
                </a:lnTo>
                <a:lnTo>
                  <a:pt x="9010808" y="3702355"/>
                </a:lnTo>
                <a:cubicBezTo>
                  <a:pt x="9010808" y="3702355"/>
                  <a:pt x="9012047" y="3702355"/>
                  <a:pt x="9014528" y="3702355"/>
                </a:cubicBezTo>
                <a:lnTo>
                  <a:pt x="9018248" y="3702355"/>
                </a:lnTo>
                <a:lnTo>
                  <a:pt x="9003366" y="3709797"/>
                </a:lnTo>
                <a:cubicBezTo>
                  <a:pt x="9003366" y="3714758"/>
                  <a:pt x="9003366" y="3722199"/>
                  <a:pt x="9003366" y="3732122"/>
                </a:cubicBezTo>
                <a:cubicBezTo>
                  <a:pt x="9003366" y="3742043"/>
                  <a:pt x="9000886" y="3747004"/>
                  <a:pt x="8995925" y="3747004"/>
                </a:cubicBezTo>
                <a:cubicBezTo>
                  <a:pt x="8990963" y="3751965"/>
                  <a:pt x="8988483" y="3759407"/>
                  <a:pt x="8988483" y="3769329"/>
                </a:cubicBezTo>
                <a:cubicBezTo>
                  <a:pt x="8988483" y="3779251"/>
                  <a:pt x="8992203" y="3784211"/>
                  <a:pt x="8999644" y="3784212"/>
                </a:cubicBezTo>
                <a:cubicBezTo>
                  <a:pt x="9007087" y="3784211"/>
                  <a:pt x="9013288" y="3786692"/>
                  <a:pt x="9018248" y="3791653"/>
                </a:cubicBezTo>
                <a:cubicBezTo>
                  <a:pt x="9018248" y="3791653"/>
                  <a:pt x="9021970" y="3792893"/>
                  <a:pt x="9029410" y="3795374"/>
                </a:cubicBezTo>
                <a:cubicBezTo>
                  <a:pt x="9036851" y="3797854"/>
                  <a:pt x="9045534" y="3799094"/>
                  <a:pt x="9055455" y="3799094"/>
                </a:cubicBezTo>
                <a:lnTo>
                  <a:pt x="9085222" y="3806536"/>
                </a:lnTo>
                <a:cubicBezTo>
                  <a:pt x="9087702" y="3809016"/>
                  <a:pt x="9094523" y="3811496"/>
                  <a:pt x="9105685" y="3813977"/>
                </a:cubicBezTo>
                <a:lnTo>
                  <a:pt x="9144000" y="3820107"/>
                </a:lnTo>
                <a:lnTo>
                  <a:pt x="9144000" y="3851184"/>
                </a:lnTo>
                <a:lnTo>
                  <a:pt x="9137310" y="3851184"/>
                </a:lnTo>
                <a:lnTo>
                  <a:pt x="9114987" y="3851184"/>
                </a:lnTo>
                <a:lnTo>
                  <a:pt x="9107545" y="3873507"/>
                </a:lnTo>
                <a:cubicBezTo>
                  <a:pt x="9107546" y="3883430"/>
                  <a:pt x="9110026" y="3893352"/>
                  <a:pt x="9114987" y="3903273"/>
                </a:cubicBezTo>
                <a:lnTo>
                  <a:pt x="9144000" y="3917780"/>
                </a:lnTo>
                <a:lnTo>
                  <a:pt x="9144000" y="3982532"/>
                </a:lnTo>
                <a:lnTo>
                  <a:pt x="9133591" y="3990711"/>
                </a:lnTo>
                <a:cubicBezTo>
                  <a:pt x="9128630" y="3996912"/>
                  <a:pt x="9127390" y="4002492"/>
                  <a:pt x="9129870" y="4007453"/>
                </a:cubicBezTo>
                <a:cubicBezTo>
                  <a:pt x="9129869" y="4012415"/>
                  <a:pt x="9129869" y="4014895"/>
                  <a:pt x="9129869" y="4014895"/>
                </a:cubicBezTo>
                <a:cubicBezTo>
                  <a:pt x="9124908" y="4014895"/>
                  <a:pt x="9122429" y="4014895"/>
                  <a:pt x="9122429" y="4014895"/>
                </a:cubicBezTo>
                <a:cubicBezTo>
                  <a:pt x="9122429" y="4014895"/>
                  <a:pt x="9119949" y="4017376"/>
                  <a:pt x="9114987" y="4022336"/>
                </a:cubicBezTo>
                <a:lnTo>
                  <a:pt x="9114987" y="4029777"/>
                </a:lnTo>
                <a:lnTo>
                  <a:pt x="9114987" y="4037219"/>
                </a:lnTo>
                <a:lnTo>
                  <a:pt x="9122429" y="4052102"/>
                </a:lnTo>
                <a:cubicBezTo>
                  <a:pt x="9147233" y="4066985"/>
                  <a:pt x="9142272" y="4074426"/>
                  <a:pt x="9107545" y="4074425"/>
                </a:cubicBezTo>
                <a:cubicBezTo>
                  <a:pt x="9102584" y="4074426"/>
                  <a:pt x="9097623" y="4075667"/>
                  <a:pt x="9092662" y="4078147"/>
                </a:cubicBezTo>
                <a:cubicBezTo>
                  <a:pt x="9087701" y="4080626"/>
                  <a:pt x="9087702" y="4084348"/>
                  <a:pt x="9092662" y="4089309"/>
                </a:cubicBezTo>
                <a:lnTo>
                  <a:pt x="9085221" y="4104192"/>
                </a:lnTo>
                <a:cubicBezTo>
                  <a:pt x="9085221" y="4109153"/>
                  <a:pt x="9085221" y="4111633"/>
                  <a:pt x="9085221" y="4111633"/>
                </a:cubicBezTo>
                <a:lnTo>
                  <a:pt x="9085221" y="4126516"/>
                </a:lnTo>
                <a:lnTo>
                  <a:pt x="9092662" y="4133957"/>
                </a:lnTo>
                <a:cubicBezTo>
                  <a:pt x="9107546" y="4153801"/>
                  <a:pt x="9105065" y="4163722"/>
                  <a:pt x="9085221" y="4163723"/>
                </a:cubicBezTo>
                <a:lnTo>
                  <a:pt x="9070339" y="4156281"/>
                </a:lnTo>
                <a:lnTo>
                  <a:pt x="9070339" y="4148840"/>
                </a:lnTo>
                <a:cubicBezTo>
                  <a:pt x="9070339" y="4148840"/>
                  <a:pt x="9069098" y="4146360"/>
                  <a:pt x="9066617" y="4141399"/>
                </a:cubicBezTo>
                <a:cubicBezTo>
                  <a:pt x="9064138" y="4136437"/>
                  <a:pt x="9062897" y="4132717"/>
                  <a:pt x="9062897" y="4130236"/>
                </a:cubicBezTo>
                <a:cubicBezTo>
                  <a:pt x="9062897" y="4127757"/>
                  <a:pt x="9062897" y="4124035"/>
                  <a:pt x="9062897" y="4119075"/>
                </a:cubicBezTo>
                <a:cubicBezTo>
                  <a:pt x="9062896" y="4114113"/>
                  <a:pt x="9060416" y="4111632"/>
                  <a:pt x="9055455" y="4111632"/>
                </a:cubicBezTo>
                <a:cubicBezTo>
                  <a:pt x="9050495" y="4101712"/>
                  <a:pt x="9050495" y="4096750"/>
                  <a:pt x="9055455" y="4096750"/>
                </a:cubicBezTo>
                <a:cubicBezTo>
                  <a:pt x="9055455" y="4096750"/>
                  <a:pt x="9056697" y="4095510"/>
                  <a:pt x="9059177" y="4093029"/>
                </a:cubicBezTo>
                <a:cubicBezTo>
                  <a:pt x="9061657" y="4090550"/>
                  <a:pt x="9062897" y="4089309"/>
                  <a:pt x="9062897" y="4089309"/>
                </a:cubicBezTo>
                <a:lnTo>
                  <a:pt x="9055455" y="4089309"/>
                </a:lnTo>
                <a:cubicBezTo>
                  <a:pt x="9040573" y="4084348"/>
                  <a:pt x="9028170" y="4084348"/>
                  <a:pt x="9018248" y="4089309"/>
                </a:cubicBezTo>
                <a:cubicBezTo>
                  <a:pt x="9008327" y="4089309"/>
                  <a:pt x="9000886" y="4089309"/>
                  <a:pt x="8995925" y="4089309"/>
                </a:cubicBezTo>
                <a:lnTo>
                  <a:pt x="8981041" y="4111632"/>
                </a:lnTo>
                <a:cubicBezTo>
                  <a:pt x="8981042" y="4116594"/>
                  <a:pt x="8978561" y="4119075"/>
                  <a:pt x="8973599" y="4119075"/>
                </a:cubicBezTo>
                <a:cubicBezTo>
                  <a:pt x="8968639" y="4119075"/>
                  <a:pt x="8958717" y="4126516"/>
                  <a:pt x="8943835" y="4141399"/>
                </a:cubicBezTo>
                <a:cubicBezTo>
                  <a:pt x="8938874" y="4146360"/>
                  <a:pt x="8933913" y="4151320"/>
                  <a:pt x="8928951" y="4156282"/>
                </a:cubicBezTo>
                <a:cubicBezTo>
                  <a:pt x="8923991" y="4161242"/>
                  <a:pt x="8921510" y="4163723"/>
                  <a:pt x="8921510" y="4163723"/>
                </a:cubicBezTo>
                <a:cubicBezTo>
                  <a:pt x="8916548" y="4163723"/>
                  <a:pt x="8912829" y="4164964"/>
                  <a:pt x="8910349" y="4167444"/>
                </a:cubicBezTo>
                <a:cubicBezTo>
                  <a:pt x="8907868" y="4169924"/>
                  <a:pt x="8904147" y="4171164"/>
                  <a:pt x="8899186" y="4171164"/>
                </a:cubicBezTo>
                <a:cubicBezTo>
                  <a:pt x="8894225" y="4176126"/>
                  <a:pt x="8891745" y="4178606"/>
                  <a:pt x="8891745" y="4178606"/>
                </a:cubicBezTo>
                <a:cubicBezTo>
                  <a:pt x="8891745" y="4178606"/>
                  <a:pt x="8891745" y="4182327"/>
                  <a:pt x="8891745" y="4189768"/>
                </a:cubicBezTo>
                <a:cubicBezTo>
                  <a:pt x="8891744" y="4197209"/>
                  <a:pt x="8891744" y="4200930"/>
                  <a:pt x="8891744" y="4200930"/>
                </a:cubicBezTo>
                <a:cubicBezTo>
                  <a:pt x="8901665" y="4210852"/>
                  <a:pt x="8894225" y="4223254"/>
                  <a:pt x="8869421" y="4238136"/>
                </a:cubicBezTo>
                <a:cubicBezTo>
                  <a:pt x="8864458" y="4238137"/>
                  <a:pt x="8857018" y="4240617"/>
                  <a:pt x="8847096" y="4245578"/>
                </a:cubicBezTo>
                <a:cubicBezTo>
                  <a:pt x="8837175" y="4250539"/>
                  <a:pt x="8832213" y="4257981"/>
                  <a:pt x="8832213" y="4267903"/>
                </a:cubicBezTo>
                <a:cubicBezTo>
                  <a:pt x="8832213" y="4272864"/>
                  <a:pt x="8833453" y="4276585"/>
                  <a:pt x="8835934" y="4279065"/>
                </a:cubicBezTo>
                <a:cubicBezTo>
                  <a:pt x="8838415" y="4281544"/>
                  <a:pt x="8844616" y="4282785"/>
                  <a:pt x="8854537" y="4282785"/>
                </a:cubicBezTo>
                <a:cubicBezTo>
                  <a:pt x="8859498" y="4282785"/>
                  <a:pt x="8861979" y="4284026"/>
                  <a:pt x="8861979" y="4286506"/>
                </a:cubicBezTo>
                <a:cubicBezTo>
                  <a:pt x="8861979" y="4288986"/>
                  <a:pt x="8859498" y="4292707"/>
                  <a:pt x="8854538" y="4297668"/>
                </a:cubicBezTo>
                <a:cubicBezTo>
                  <a:pt x="8849576" y="4302630"/>
                  <a:pt x="8847097" y="4306350"/>
                  <a:pt x="8847096" y="4308830"/>
                </a:cubicBezTo>
                <a:cubicBezTo>
                  <a:pt x="8847096" y="4311310"/>
                  <a:pt x="8843375" y="4313792"/>
                  <a:pt x="8835934" y="4316272"/>
                </a:cubicBezTo>
                <a:cubicBezTo>
                  <a:pt x="8828492" y="4318751"/>
                  <a:pt x="8827252" y="4324953"/>
                  <a:pt x="8832213" y="4334875"/>
                </a:cubicBezTo>
                <a:cubicBezTo>
                  <a:pt x="8832213" y="4339837"/>
                  <a:pt x="8833454" y="4342317"/>
                  <a:pt x="8835934" y="4342317"/>
                </a:cubicBezTo>
                <a:cubicBezTo>
                  <a:pt x="8838414" y="4342317"/>
                  <a:pt x="8844615" y="4342317"/>
                  <a:pt x="8854538" y="4342317"/>
                </a:cubicBezTo>
                <a:cubicBezTo>
                  <a:pt x="8869420" y="4347278"/>
                  <a:pt x="8881823" y="4350999"/>
                  <a:pt x="8891745" y="4353479"/>
                </a:cubicBezTo>
                <a:cubicBezTo>
                  <a:pt x="8901665" y="4355959"/>
                  <a:pt x="8911589" y="4357199"/>
                  <a:pt x="8921511" y="4357200"/>
                </a:cubicBezTo>
                <a:cubicBezTo>
                  <a:pt x="8931432" y="4357199"/>
                  <a:pt x="8936393" y="4359680"/>
                  <a:pt x="8936393" y="4364641"/>
                </a:cubicBezTo>
                <a:cubicBezTo>
                  <a:pt x="8936393" y="4364641"/>
                  <a:pt x="8933913" y="4365882"/>
                  <a:pt x="8928952" y="4368362"/>
                </a:cubicBezTo>
                <a:cubicBezTo>
                  <a:pt x="8923991" y="4370842"/>
                  <a:pt x="8919031" y="4374562"/>
                  <a:pt x="8914068" y="4379524"/>
                </a:cubicBezTo>
                <a:cubicBezTo>
                  <a:pt x="8904147" y="4389444"/>
                  <a:pt x="8891745" y="4396887"/>
                  <a:pt x="8876861" y="4401848"/>
                </a:cubicBezTo>
                <a:cubicBezTo>
                  <a:pt x="8861979" y="4406808"/>
                  <a:pt x="8854538" y="4411769"/>
                  <a:pt x="8854538" y="4416731"/>
                </a:cubicBezTo>
                <a:cubicBezTo>
                  <a:pt x="8849576" y="4431614"/>
                  <a:pt x="8857017" y="4444016"/>
                  <a:pt x="8876861" y="4453938"/>
                </a:cubicBezTo>
                <a:lnTo>
                  <a:pt x="8891745" y="4453938"/>
                </a:lnTo>
                <a:lnTo>
                  <a:pt x="8899186" y="4461379"/>
                </a:lnTo>
                <a:cubicBezTo>
                  <a:pt x="8899186" y="4461379"/>
                  <a:pt x="8896705" y="4461379"/>
                  <a:pt x="8891745" y="4461379"/>
                </a:cubicBezTo>
                <a:lnTo>
                  <a:pt x="8847097" y="4476262"/>
                </a:lnTo>
                <a:cubicBezTo>
                  <a:pt x="8847097" y="4481223"/>
                  <a:pt x="8845855" y="4483703"/>
                  <a:pt x="8843376" y="4483702"/>
                </a:cubicBezTo>
                <a:cubicBezTo>
                  <a:pt x="8840895" y="4483702"/>
                  <a:pt x="8834693" y="4483703"/>
                  <a:pt x="8824772" y="4483702"/>
                </a:cubicBezTo>
                <a:cubicBezTo>
                  <a:pt x="8795006" y="4483703"/>
                  <a:pt x="8782603" y="4488664"/>
                  <a:pt x="8787564" y="4498586"/>
                </a:cubicBezTo>
                <a:cubicBezTo>
                  <a:pt x="8787564" y="4508508"/>
                  <a:pt x="8797487" y="4513469"/>
                  <a:pt x="8817331" y="4513469"/>
                </a:cubicBezTo>
                <a:lnTo>
                  <a:pt x="8839655" y="4513469"/>
                </a:lnTo>
                <a:cubicBezTo>
                  <a:pt x="8839655" y="4513469"/>
                  <a:pt x="8838414" y="4514709"/>
                  <a:pt x="8835934" y="4517190"/>
                </a:cubicBezTo>
                <a:cubicBezTo>
                  <a:pt x="8833454" y="4519670"/>
                  <a:pt x="8829734" y="4520910"/>
                  <a:pt x="8824772" y="4520909"/>
                </a:cubicBezTo>
                <a:lnTo>
                  <a:pt x="8809890" y="4535793"/>
                </a:lnTo>
                <a:cubicBezTo>
                  <a:pt x="8814851" y="4540754"/>
                  <a:pt x="8834694" y="4543235"/>
                  <a:pt x="8869420" y="4543235"/>
                </a:cubicBezTo>
                <a:cubicBezTo>
                  <a:pt x="8904148" y="4543235"/>
                  <a:pt x="8921511" y="4545715"/>
                  <a:pt x="8921511" y="4550676"/>
                </a:cubicBezTo>
                <a:lnTo>
                  <a:pt x="8981042" y="4572999"/>
                </a:lnTo>
                <a:cubicBezTo>
                  <a:pt x="8995924" y="4573000"/>
                  <a:pt x="9012048" y="4575480"/>
                  <a:pt x="9029411" y="4580442"/>
                </a:cubicBezTo>
                <a:cubicBezTo>
                  <a:pt x="9046773" y="4585403"/>
                  <a:pt x="9055456" y="4590363"/>
                  <a:pt x="9055456" y="4595325"/>
                </a:cubicBezTo>
                <a:lnTo>
                  <a:pt x="9055456" y="4602766"/>
                </a:lnTo>
                <a:cubicBezTo>
                  <a:pt x="9050495" y="4597804"/>
                  <a:pt x="9043053" y="4595325"/>
                  <a:pt x="9033131" y="4595325"/>
                </a:cubicBezTo>
                <a:cubicBezTo>
                  <a:pt x="8998405" y="4580442"/>
                  <a:pt x="8971119" y="4577961"/>
                  <a:pt x="8951275" y="4587883"/>
                </a:cubicBezTo>
                <a:cubicBezTo>
                  <a:pt x="8946314" y="4592844"/>
                  <a:pt x="8933913" y="4595325"/>
                  <a:pt x="8914069" y="4595325"/>
                </a:cubicBezTo>
                <a:cubicBezTo>
                  <a:pt x="8814851" y="4600286"/>
                  <a:pt x="8765241" y="4610207"/>
                  <a:pt x="8765241" y="4625090"/>
                </a:cubicBezTo>
                <a:cubicBezTo>
                  <a:pt x="8765241" y="4635011"/>
                  <a:pt x="8775162" y="4642453"/>
                  <a:pt x="8795006" y="4647413"/>
                </a:cubicBezTo>
                <a:cubicBezTo>
                  <a:pt x="8795007" y="4657336"/>
                  <a:pt x="8795006" y="4662297"/>
                  <a:pt x="8795006" y="4662297"/>
                </a:cubicBezTo>
                <a:cubicBezTo>
                  <a:pt x="8790046" y="4662297"/>
                  <a:pt x="8785084" y="4663538"/>
                  <a:pt x="8780123" y="4666018"/>
                </a:cubicBezTo>
                <a:cubicBezTo>
                  <a:pt x="8775162" y="4668498"/>
                  <a:pt x="8772683" y="4672219"/>
                  <a:pt x="8772683" y="4677180"/>
                </a:cubicBezTo>
                <a:cubicBezTo>
                  <a:pt x="8767720" y="4682141"/>
                  <a:pt x="8761520" y="4684621"/>
                  <a:pt x="8754079" y="4684620"/>
                </a:cubicBezTo>
                <a:cubicBezTo>
                  <a:pt x="8746638" y="4684621"/>
                  <a:pt x="8732996" y="4687101"/>
                  <a:pt x="8713151" y="4692063"/>
                </a:cubicBezTo>
                <a:cubicBezTo>
                  <a:pt x="8693306" y="4697024"/>
                  <a:pt x="8670983" y="4699504"/>
                  <a:pt x="8646179" y="4699504"/>
                </a:cubicBezTo>
                <a:cubicBezTo>
                  <a:pt x="8636256" y="4699504"/>
                  <a:pt x="8627575" y="4699504"/>
                  <a:pt x="8620134" y="4699504"/>
                </a:cubicBezTo>
                <a:cubicBezTo>
                  <a:pt x="8612692" y="4699504"/>
                  <a:pt x="8604009" y="4699504"/>
                  <a:pt x="8594089" y="4699504"/>
                </a:cubicBezTo>
                <a:cubicBezTo>
                  <a:pt x="8579206" y="4704466"/>
                  <a:pt x="8571764" y="4709425"/>
                  <a:pt x="8571764" y="4714387"/>
                </a:cubicBezTo>
                <a:lnTo>
                  <a:pt x="8579205" y="4721827"/>
                </a:lnTo>
                <a:cubicBezTo>
                  <a:pt x="8589128" y="4731750"/>
                  <a:pt x="8591608" y="4736711"/>
                  <a:pt x="8586647" y="4736711"/>
                </a:cubicBezTo>
                <a:cubicBezTo>
                  <a:pt x="8581686" y="4736711"/>
                  <a:pt x="8579205" y="4739191"/>
                  <a:pt x="8579206" y="4744153"/>
                </a:cubicBezTo>
                <a:cubicBezTo>
                  <a:pt x="8579205" y="4754074"/>
                  <a:pt x="8594089" y="4759035"/>
                  <a:pt x="8623854" y="4759035"/>
                </a:cubicBezTo>
                <a:cubicBezTo>
                  <a:pt x="8653619" y="4759035"/>
                  <a:pt x="8673464" y="4763997"/>
                  <a:pt x="8683386" y="4773917"/>
                </a:cubicBezTo>
                <a:cubicBezTo>
                  <a:pt x="8688347" y="4778880"/>
                  <a:pt x="8698268" y="4781360"/>
                  <a:pt x="8713151" y="4781360"/>
                </a:cubicBezTo>
                <a:lnTo>
                  <a:pt x="8742916" y="4781360"/>
                </a:lnTo>
                <a:lnTo>
                  <a:pt x="8698268" y="4788801"/>
                </a:lnTo>
                <a:cubicBezTo>
                  <a:pt x="8673463" y="4788801"/>
                  <a:pt x="8654860" y="4788801"/>
                  <a:pt x="8642457" y="4788801"/>
                </a:cubicBezTo>
                <a:cubicBezTo>
                  <a:pt x="8630055" y="4788801"/>
                  <a:pt x="8620133" y="4790042"/>
                  <a:pt x="8612692" y="4792522"/>
                </a:cubicBezTo>
                <a:cubicBezTo>
                  <a:pt x="8605251" y="4795002"/>
                  <a:pt x="8576726" y="4798722"/>
                  <a:pt x="8527115" y="4803684"/>
                </a:cubicBezTo>
                <a:cubicBezTo>
                  <a:pt x="8507272" y="4803683"/>
                  <a:pt x="8491150" y="4803684"/>
                  <a:pt x="8478746" y="4803683"/>
                </a:cubicBezTo>
                <a:cubicBezTo>
                  <a:pt x="8466344" y="4803684"/>
                  <a:pt x="8451461" y="4804925"/>
                  <a:pt x="8434099" y="4807405"/>
                </a:cubicBezTo>
                <a:cubicBezTo>
                  <a:pt x="8416736" y="4809884"/>
                  <a:pt x="8398132" y="4811125"/>
                  <a:pt x="8378288" y="4811125"/>
                </a:cubicBezTo>
                <a:cubicBezTo>
                  <a:pt x="8358444" y="4811125"/>
                  <a:pt x="8328678" y="4813605"/>
                  <a:pt x="8288991" y="4818567"/>
                </a:cubicBezTo>
                <a:lnTo>
                  <a:pt x="8212560" y="4828121"/>
                </a:lnTo>
                <a:lnTo>
                  <a:pt x="8212559" y="4833373"/>
                </a:lnTo>
                <a:lnTo>
                  <a:pt x="8295153" y="4835802"/>
                </a:lnTo>
                <a:cubicBezTo>
                  <a:pt x="8367317" y="4835802"/>
                  <a:pt x="8413238" y="4839082"/>
                  <a:pt x="8432919" y="4845644"/>
                </a:cubicBezTo>
                <a:lnTo>
                  <a:pt x="8364037" y="4845643"/>
                </a:lnTo>
                <a:lnTo>
                  <a:pt x="8247716" y="4846172"/>
                </a:lnTo>
                <a:lnTo>
                  <a:pt x="8303874" y="4848332"/>
                </a:lnTo>
                <a:cubicBezTo>
                  <a:pt x="8413015" y="4848331"/>
                  <a:pt x="8465104" y="4849573"/>
                  <a:pt x="8460144" y="4852053"/>
                </a:cubicBezTo>
                <a:cubicBezTo>
                  <a:pt x="8455182" y="4854533"/>
                  <a:pt x="8442781" y="4855773"/>
                  <a:pt x="8422937" y="4855774"/>
                </a:cubicBezTo>
                <a:cubicBezTo>
                  <a:pt x="8413014" y="4860735"/>
                  <a:pt x="8405574" y="4863215"/>
                  <a:pt x="8400611" y="4863215"/>
                </a:cubicBezTo>
                <a:lnTo>
                  <a:pt x="8363405" y="4863215"/>
                </a:lnTo>
                <a:cubicBezTo>
                  <a:pt x="8353484" y="4863215"/>
                  <a:pt x="8343560" y="4864455"/>
                  <a:pt x="8333640" y="4866935"/>
                </a:cubicBezTo>
                <a:cubicBezTo>
                  <a:pt x="8323718" y="4869416"/>
                  <a:pt x="8315036" y="4870657"/>
                  <a:pt x="8307595" y="4870657"/>
                </a:cubicBezTo>
                <a:cubicBezTo>
                  <a:pt x="8300153" y="4870657"/>
                  <a:pt x="8296433" y="4870657"/>
                  <a:pt x="8296433" y="4870657"/>
                </a:cubicBezTo>
                <a:cubicBezTo>
                  <a:pt x="8291471" y="4870656"/>
                  <a:pt x="8282790" y="4870657"/>
                  <a:pt x="8270388" y="4870657"/>
                </a:cubicBezTo>
                <a:cubicBezTo>
                  <a:pt x="8257985" y="4870656"/>
                  <a:pt x="8244343" y="4870657"/>
                  <a:pt x="8229460" y="4870657"/>
                </a:cubicBezTo>
                <a:lnTo>
                  <a:pt x="8212560" y="4870657"/>
                </a:lnTo>
                <a:lnTo>
                  <a:pt x="8212560" y="4874967"/>
                </a:lnTo>
                <a:lnTo>
                  <a:pt x="8226670" y="4876238"/>
                </a:lnTo>
                <a:cubicBezTo>
                  <a:pt x="8249614" y="4877477"/>
                  <a:pt x="8284031" y="4878098"/>
                  <a:pt x="8329919" y="4878097"/>
                </a:cubicBezTo>
                <a:cubicBezTo>
                  <a:pt x="8421695" y="4878097"/>
                  <a:pt x="8479988" y="4878098"/>
                  <a:pt x="8504792" y="4878098"/>
                </a:cubicBezTo>
                <a:lnTo>
                  <a:pt x="8497351" y="4885539"/>
                </a:lnTo>
                <a:cubicBezTo>
                  <a:pt x="8502312" y="4890501"/>
                  <a:pt x="8529596" y="4892981"/>
                  <a:pt x="8579205" y="4892981"/>
                </a:cubicBezTo>
                <a:cubicBezTo>
                  <a:pt x="8608971" y="4892980"/>
                  <a:pt x="8627574" y="4892981"/>
                  <a:pt x="8635016" y="4892980"/>
                </a:cubicBezTo>
                <a:cubicBezTo>
                  <a:pt x="8642458" y="4892980"/>
                  <a:pt x="8648658" y="4895461"/>
                  <a:pt x="8653619" y="4900422"/>
                </a:cubicBezTo>
                <a:cubicBezTo>
                  <a:pt x="8663541" y="4905384"/>
                  <a:pt x="8670982" y="4907864"/>
                  <a:pt x="8675944" y="4907864"/>
                </a:cubicBezTo>
                <a:cubicBezTo>
                  <a:pt x="8675944" y="4907864"/>
                  <a:pt x="8677184" y="4909104"/>
                  <a:pt x="8679664" y="4911583"/>
                </a:cubicBezTo>
                <a:cubicBezTo>
                  <a:pt x="8682145" y="4914064"/>
                  <a:pt x="8685865" y="4915305"/>
                  <a:pt x="8690826" y="4915305"/>
                </a:cubicBezTo>
                <a:cubicBezTo>
                  <a:pt x="8695789" y="4920265"/>
                  <a:pt x="8704468" y="4922745"/>
                  <a:pt x="8716871" y="4922746"/>
                </a:cubicBezTo>
                <a:cubicBezTo>
                  <a:pt x="8729274" y="4922746"/>
                  <a:pt x="8737956" y="4920266"/>
                  <a:pt x="8742917" y="4915305"/>
                </a:cubicBezTo>
                <a:cubicBezTo>
                  <a:pt x="8747877" y="4910344"/>
                  <a:pt x="8752839" y="4910344"/>
                  <a:pt x="8757800" y="4915305"/>
                </a:cubicBezTo>
                <a:lnTo>
                  <a:pt x="8847097" y="4915305"/>
                </a:lnTo>
                <a:cubicBezTo>
                  <a:pt x="8871901" y="4910344"/>
                  <a:pt x="8886783" y="4907864"/>
                  <a:pt x="8891744" y="4907864"/>
                </a:cubicBezTo>
                <a:cubicBezTo>
                  <a:pt x="8896706" y="4907864"/>
                  <a:pt x="8901666" y="4910344"/>
                  <a:pt x="8906627" y="4915305"/>
                </a:cubicBezTo>
                <a:lnTo>
                  <a:pt x="8914069" y="4922746"/>
                </a:lnTo>
                <a:cubicBezTo>
                  <a:pt x="8914069" y="4922746"/>
                  <a:pt x="8906627" y="4922746"/>
                  <a:pt x="8891745" y="4922746"/>
                </a:cubicBezTo>
                <a:lnTo>
                  <a:pt x="8832213" y="4937628"/>
                </a:lnTo>
                <a:cubicBezTo>
                  <a:pt x="8832213" y="4937628"/>
                  <a:pt x="8829733" y="4940109"/>
                  <a:pt x="8824772" y="4945071"/>
                </a:cubicBezTo>
                <a:cubicBezTo>
                  <a:pt x="8819811" y="4950031"/>
                  <a:pt x="8807410" y="4954992"/>
                  <a:pt x="8787565" y="4959953"/>
                </a:cubicBezTo>
                <a:lnTo>
                  <a:pt x="8750358" y="4959953"/>
                </a:lnTo>
                <a:cubicBezTo>
                  <a:pt x="8745397" y="4959953"/>
                  <a:pt x="8734235" y="4959953"/>
                  <a:pt x="8716871" y="4959953"/>
                </a:cubicBezTo>
                <a:cubicBezTo>
                  <a:pt x="8699509" y="4959953"/>
                  <a:pt x="8690826" y="4964915"/>
                  <a:pt x="8690826" y="4974836"/>
                </a:cubicBezTo>
                <a:cubicBezTo>
                  <a:pt x="8685865" y="4989719"/>
                  <a:pt x="8685865" y="4997160"/>
                  <a:pt x="8690826" y="4997160"/>
                </a:cubicBezTo>
                <a:lnTo>
                  <a:pt x="8690826" y="5004602"/>
                </a:lnTo>
                <a:cubicBezTo>
                  <a:pt x="8690826" y="5009563"/>
                  <a:pt x="8693307" y="5017005"/>
                  <a:pt x="8698268" y="5026926"/>
                </a:cubicBezTo>
                <a:lnTo>
                  <a:pt x="8705710" y="5041809"/>
                </a:lnTo>
                <a:lnTo>
                  <a:pt x="8742917" y="5041809"/>
                </a:lnTo>
                <a:cubicBezTo>
                  <a:pt x="8767721" y="5041809"/>
                  <a:pt x="8787565" y="5041809"/>
                  <a:pt x="8802448" y="5041809"/>
                </a:cubicBezTo>
                <a:cubicBezTo>
                  <a:pt x="8817330" y="5041809"/>
                  <a:pt x="8838415" y="5041809"/>
                  <a:pt x="8865700" y="5041809"/>
                </a:cubicBezTo>
                <a:cubicBezTo>
                  <a:pt x="8892985" y="5041809"/>
                  <a:pt x="8905387" y="5043050"/>
                  <a:pt x="8902907" y="5045529"/>
                </a:cubicBezTo>
                <a:cubicBezTo>
                  <a:pt x="8900427" y="5048010"/>
                  <a:pt x="8874381" y="5049250"/>
                  <a:pt x="8824772" y="5049250"/>
                </a:cubicBezTo>
                <a:cubicBezTo>
                  <a:pt x="8804927" y="5049250"/>
                  <a:pt x="8786324" y="5050490"/>
                  <a:pt x="8768962" y="5052971"/>
                </a:cubicBezTo>
                <a:cubicBezTo>
                  <a:pt x="8751599" y="5055451"/>
                  <a:pt x="8742917" y="5056691"/>
                  <a:pt x="8742917" y="5056691"/>
                </a:cubicBezTo>
                <a:cubicBezTo>
                  <a:pt x="8737956" y="5056691"/>
                  <a:pt x="8723072" y="5059172"/>
                  <a:pt x="8698268" y="5064132"/>
                </a:cubicBezTo>
                <a:cubicBezTo>
                  <a:pt x="8668503" y="5069093"/>
                  <a:pt x="8651139" y="5076536"/>
                  <a:pt x="8646178" y="5086457"/>
                </a:cubicBezTo>
                <a:lnTo>
                  <a:pt x="8623855" y="5093899"/>
                </a:lnTo>
                <a:cubicBezTo>
                  <a:pt x="8613932" y="5093899"/>
                  <a:pt x="8604010" y="5095139"/>
                  <a:pt x="8594089" y="5097619"/>
                </a:cubicBezTo>
                <a:cubicBezTo>
                  <a:pt x="8584166" y="5100099"/>
                  <a:pt x="8579206" y="5103820"/>
                  <a:pt x="8579206" y="5108782"/>
                </a:cubicBezTo>
                <a:cubicBezTo>
                  <a:pt x="8579206" y="5108782"/>
                  <a:pt x="8577965" y="5108782"/>
                  <a:pt x="8575484" y="5108782"/>
                </a:cubicBezTo>
                <a:cubicBezTo>
                  <a:pt x="8573005" y="5108782"/>
                  <a:pt x="8569284" y="5111262"/>
                  <a:pt x="8564322" y="5116223"/>
                </a:cubicBezTo>
                <a:cubicBezTo>
                  <a:pt x="8559362" y="5116223"/>
                  <a:pt x="8558121" y="5119944"/>
                  <a:pt x="8560603" y="5127385"/>
                </a:cubicBezTo>
                <a:cubicBezTo>
                  <a:pt x="8563082" y="5134827"/>
                  <a:pt x="8566803" y="5142268"/>
                  <a:pt x="8571765" y="5149709"/>
                </a:cubicBezTo>
                <a:cubicBezTo>
                  <a:pt x="8576726" y="5157151"/>
                  <a:pt x="8599050" y="5160871"/>
                  <a:pt x="8638737" y="5160871"/>
                </a:cubicBezTo>
                <a:lnTo>
                  <a:pt x="8698268" y="5160871"/>
                </a:lnTo>
                <a:lnTo>
                  <a:pt x="8683385" y="5168313"/>
                </a:lnTo>
                <a:cubicBezTo>
                  <a:pt x="8678424" y="5168313"/>
                  <a:pt x="8673464" y="5169553"/>
                  <a:pt x="8668503" y="5172034"/>
                </a:cubicBezTo>
                <a:cubicBezTo>
                  <a:pt x="8663541" y="5174514"/>
                  <a:pt x="8656100" y="5175753"/>
                  <a:pt x="8646178" y="5175754"/>
                </a:cubicBezTo>
                <a:cubicBezTo>
                  <a:pt x="8636257" y="5175754"/>
                  <a:pt x="8626334" y="5175754"/>
                  <a:pt x="8616412" y="5175753"/>
                </a:cubicBezTo>
                <a:lnTo>
                  <a:pt x="8556881" y="5190637"/>
                </a:lnTo>
                <a:cubicBezTo>
                  <a:pt x="8561843" y="5195597"/>
                  <a:pt x="8591609" y="5198078"/>
                  <a:pt x="8646178" y="5198078"/>
                </a:cubicBezTo>
                <a:cubicBezTo>
                  <a:pt x="8700749" y="5198078"/>
                  <a:pt x="8735476" y="5200559"/>
                  <a:pt x="8750358" y="5205520"/>
                </a:cubicBezTo>
                <a:lnTo>
                  <a:pt x="8698269" y="5205520"/>
                </a:lnTo>
                <a:cubicBezTo>
                  <a:pt x="8544478" y="5205520"/>
                  <a:pt x="8460144" y="5207999"/>
                  <a:pt x="8445261" y="5212961"/>
                </a:cubicBezTo>
                <a:cubicBezTo>
                  <a:pt x="8440299" y="5217922"/>
                  <a:pt x="8436578" y="5222883"/>
                  <a:pt x="8434099" y="5227844"/>
                </a:cubicBezTo>
                <a:cubicBezTo>
                  <a:pt x="8431619" y="5232805"/>
                  <a:pt x="8425416" y="5235285"/>
                  <a:pt x="8415495" y="5235285"/>
                </a:cubicBezTo>
                <a:cubicBezTo>
                  <a:pt x="8405573" y="5235285"/>
                  <a:pt x="8400611" y="5234045"/>
                  <a:pt x="8400611" y="5231564"/>
                </a:cubicBezTo>
                <a:cubicBezTo>
                  <a:pt x="8400612" y="5229085"/>
                  <a:pt x="8393170" y="5225363"/>
                  <a:pt x="8378288" y="5220402"/>
                </a:cubicBezTo>
                <a:lnTo>
                  <a:pt x="8355964" y="5227844"/>
                </a:lnTo>
                <a:lnTo>
                  <a:pt x="8177370" y="5227844"/>
                </a:lnTo>
                <a:lnTo>
                  <a:pt x="8169929" y="5227844"/>
                </a:lnTo>
                <a:cubicBezTo>
                  <a:pt x="8016139" y="5232805"/>
                  <a:pt x="7931802" y="5237766"/>
                  <a:pt x="7916921" y="5242726"/>
                </a:cubicBezTo>
                <a:cubicBezTo>
                  <a:pt x="7916921" y="5242726"/>
                  <a:pt x="7909480" y="5242726"/>
                  <a:pt x="7894596" y="5242727"/>
                </a:cubicBezTo>
                <a:cubicBezTo>
                  <a:pt x="7844987" y="5237766"/>
                  <a:pt x="7812741" y="5242727"/>
                  <a:pt x="7797858" y="5257610"/>
                </a:cubicBezTo>
                <a:cubicBezTo>
                  <a:pt x="7797858" y="5257610"/>
                  <a:pt x="7753210" y="5260089"/>
                  <a:pt x="7663913" y="5265051"/>
                </a:cubicBezTo>
                <a:lnTo>
                  <a:pt x="7626742" y="5265051"/>
                </a:lnTo>
                <a:lnTo>
                  <a:pt x="7631748" y="5270342"/>
                </a:lnTo>
                <a:cubicBezTo>
                  <a:pt x="7631748" y="5270342"/>
                  <a:pt x="7629258" y="5269010"/>
                  <a:pt x="7624279" y="5266345"/>
                </a:cubicBezTo>
                <a:lnTo>
                  <a:pt x="7624670" y="5265050"/>
                </a:lnTo>
                <a:lnTo>
                  <a:pt x="7586538" y="5265051"/>
                </a:lnTo>
                <a:lnTo>
                  <a:pt x="7586409" y="5265292"/>
                </a:lnTo>
                <a:cubicBezTo>
                  <a:pt x="7582587" y="5266449"/>
                  <a:pt x="7580009" y="5268273"/>
                  <a:pt x="7578678" y="5270763"/>
                </a:cubicBezTo>
                <a:cubicBezTo>
                  <a:pt x="7577346" y="5273252"/>
                  <a:pt x="7576679" y="5274497"/>
                  <a:pt x="7576679" y="5274497"/>
                </a:cubicBezTo>
                <a:cubicBezTo>
                  <a:pt x="7571700" y="5271832"/>
                  <a:pt x="7569789" y="5272411"/>
                  <a:pt x="7570946" y="5276234"/>
                </a:cubicBezTo>
                <a:lnTo>
                  <a:pt x="7557744" y="5273970"/>
                </a:lnTo>
                <a:cubicBezTo>
                  <a:pt x="7552765" y="5271305"/>
                  <a:pt x="7550275" y="5269973"/>
                  <a:pt x="7550275" y="5269973"/>
                </a:cubicBezTo>
                <a:lnTo>
                  <a:pt x="7541079" y="5265051"/>
                </a:lnTo>
                <a:lnTo>
                  <a:pt x="7531828" y="5265051"/>
                </a:lnTo>
                <a:cubicBezTo>
                  <a:pt x="7523146" y="5265051"/>
                  <a:pt x="7517565" y="5265050"/>
                  <a:pt x="7515085" y="5265051"/>
                </a:cubicBezTo>
                <a:cubicBezTo>
                  <a:pt x="7490280" y="5267532"/>
                  <a:pt x="7456794" y="5268772"/>
                  <a:pt x="7414626" y="5268772"/>
                </a:cubicBezTo>
                <a:lnTo>
                  <a:pt x="7281679" y="5265529"/>
                </a:lnTo>
                <a:lnTo>
                  <a:pt x="7286924" y="5268337"/>
                </a:lnTo>
                <a:cubicBezTo>
                  <a:pt x="7286924" y="5268337"/>
                  <a:pt x="7286258" y="5269581"/>
                  <a:pt x="7284928" y="5272071"/>
                </a:cubicBezTo>
                <a:cubicBezTo>
                  <a:pt x="7283594" y="5274561"/>
                  <a:pt x="7280439" y="5274472"/>
                  <a:pt x="7275460" y="5271807"/>
                </a:cubicBezTo>
                <a:lnTo>
                  <a:pt x="7278856" y="5265460"/>
                </a:lnTo>
                <a:lnTo>
                  <a:pt x="7262077" y="5265050"/>
                </a:lnTo>
                <a:lnTo>
                  <a:pt x="7224685" y="5265051"/>
                </a:lnTo>
                <a:lnTo>
                  <a:pt x="7207189" y="5273700"/>
                </a:lnTo>
                <a:cubicBezTo>
                  <a:pt x="7202211" y="5271034"/>
                  <a:pt x="7197810" y="5270282"/>
                  <a:pt x="7193988" y="5271438"/>
                </a:cubicBezTo>
                <a:lnTo>
                  <a:pt x="7179050" y="5263442"/>
                </a:lnTo>
                <a:lnTo>
                  <a:pt x="7184784" y="5261706"/>
                </a:lnTo>
                <a:cubicBezTo>
                  <a:pt x="7193585" y="5263217"/>
                  <a:pt x="7197986" y="5263969"/>
                  <a:pt x="7197986" y="5263969"/>
                </a:cubicBezTo>
                <a:lnTo>
                  <a:pt x="7200735" y="5264045"/>
                </a:lnTo>
                <a:lnTo>
                  <a:pt x="7165339" y="5257609"/>
                </a:lnTo>
                <a:cubicBezTo>
                  <a:pt x="7140534" y="5257609"/>
                  <a:pt x="7128132" y="5258850"/>
                  <a:pt x="7128132" y="5261330"/>
                </a:cubicBezTo>
                <a:cubicBezTo>
                  <a:pt x="7128132" y="5263809"/>
                  <a:pt x="7123171" y="5262571"/>
                  <a:pt x="7113249" y="5257609"/>
                </a:cubicBezTo>
                <a:lnTo>
                  <a:pt x="7103228" y="5255105"/>
                </a:lnTo>
                <a:lnTo>
                  <a:pt x="7098710" y="5256473"/>
                </a:lnTo>
                <a:cubicBezTo>
                  <a:pt x="7089155" y="5259364"/>
                  <a:pt x="7082842" y="5259189"/>
                  <a:pt x="7079775" y="5255946"/>
                </a:cubicBezTo>
                <a:lnTo>
                  <a:pt x="7077541" y="5255270"/>
                </a:lnTo>
                <a:lnTo>
                  <a:pt x="7061158" y="5257610"/>
                </a:lnTo>
                <a:lnTo>
                  <a:pt x="7052115" y="5257610"/>
                </a:lnTo>
                <a:lnTo>
                  <a:pt x="7053976" y="5263757"/>
                </a:lnTo>
                <a:lnTo>
                  <a:pt x="7058495" y="5264530"/>
                </a:lnTo>
                <a:lnTo>
                  <a:pt x="7074738" y="5259621"/>
                </a:lnTo>
                <a:lnTo>
                  <a:pt x="7079638" y="5262245"/>
                </a:lnTo>
                <a:lnTo>
                  <a:pt x="7084377" y="5260811"/>
                </a:lnTo>
                <a:cubicBezTo>
                  <a:pt x="7085534" y="5264633"/>
                  <a:pt x="7087069" y="5266255"/>
                  <a:pt x="7088979" y="5265676"/>
                </a:cubicBezTo>
                <a:cubicBezTo>
                  <a:pt x="7090891" y="5265098"/>
                  <a:pt x="7091846" y="5264808"/>
                  <a:pt x="7091846" y="5264808"/>
                </a:cubicBezTo>
                <a:cubicBezTo>
                  <a:pt x="7091846" y="5264808"/>
                  <a:pt x="7093756" y="5264230"/>
                  <a:pt x="7097578" y="5263072"/>
                </a:cubicBezTo>
                <a:cubicBezTo>
                  <a:pt x="7122825" y="5263775"/>
                  <a:pt x="7139271" y="5262969"/>
                  <a:pt x="7146915" y="5260655"/>
                </a:cubicBezTo>
                <a:cubicBezTo>
                  <a:pt x="7150736" y="5259497"/>
                  <a:pt x="7152937" y="5259874"/>
                  <a:pt x="7153515" y="5261785"/>
                </a:cubicBezTo>
                <a:cubicBezTo>
                  <a:pt x="7154093" y="5263697"/>
                  <a:pt x="7152761" y="5266186"/>
                  <a:pt x="7149518" y="5269254"/>
                </a:cubicBezTo>
                <a:cubicBezTo>
                  <a:pt x="7146275" y="5272323"/>
                  <a:pt x="7140540" y="5274058"/>
                  <a:pt x="7132318" y="5274461"/>
                </a:cubicBezTo>
                <a:cubicBezTo>
                  <a:pt x="7124097" y="5274864"/>
                  <a:pt x="7115873" y="5275267"/>
                  <a:pt x="7107651" y="5275670"/>
                </a:cubicBezTo>
                <a:cubicBezTo>
                  <a:pt x="7099429" y="5276073"/>
                  <a:pt x="7092827" y="5274942"/>
                  <a:pt x="7087848" y="5272277"/>
                </a:cubicBezTo>
                <a:lnTo>
                  <a:pt x="7063181" y="5273486"/>
                </a:lnTo>
                <a:lnTo>
                  <a:pt x="7049979" y="5271223"/>
                </a:lnTo>
                <a:cubicBezTo>
                  <a:pt x="7044999" y="5268559"/>
                  <a:pt x="7038689" y="5268384"/>
                  <a:pt x="7031045" y="5270698"/>
                </a:cubicBezTo>
                <a:cubicBezTo>
                  <a:pt x="7019578" y="5274170"/>
                  <a:pt x="7010689" y="5275816"/>
                  <a:pt x="7004377" y="5275642"/>
                </a:cubicBezTo>
                <a:cubicBezTo>
                  <a:pt x="6998067" y="5275466"/>
                  <a:pt x="6988889" y="5276158"/>
                  <a:pt x="6976842" y="5277718"/>
                </a:cubicBezTo>
                <a:cubicBezTo>
                  <a:pt x="6964798" y="5279279"/>
                  <a:pt x="6956288" y="5278726"/>
                  <a:pt x="6951308" y="5276061"/>
                </a:cubicBezTo>
                <a:lnTo>
                  <a:pt x="6949256" y="5276260"/>
                </a:lnTo>
                <a:lnTo>
                  <a:pt x="6927214" y="5279934"/>
                </a:lnTo>
                <a:lnTo>
                  <a:pt x="6920464" y="5279773"/>
                </a:lnTo>
                <a:lnTo>
                  <a:pt x="6930752" y="5277385"/>
                </a:lnTo>
                <a:lnTo>
                  <a:pt x="6926639" y="5277270"/>
                </a:lnTo>
                <a:lnTo>
                  <a:pt x="6915914" y="5276075"/>
                </a:lnTo>
                <a:lnTo>
                  <a:pt x="6919591" y="5279753"/>
                </a:lnTo>
                <a:lnTo>
                  <a:pt x="6917447" y="5279701"/>
                </a:lnTo>
                <a:cubicBezTo>
                  <a:pt x="6909074" y="5279236"/>
                  <a:pt x="6904889" y="5278074"/>
                  <a:pt x="6904890" y="5276212"/>
                </a:cubicBezTo>
                <a:lnTo>
                  <a:pt x="6907123" y="5275097"/>
                </a:lnTo>
                <a:lnTo>
                  <a:pt x="6899165" y="5274210"/>
                </a:lnTo>
                <a:lnTo>
                  <a:pt x="6904890" y="5279934"/>
                </a:lnTo>
                <a:lnTo>
                  <a:pt x="6845358" y="5287374"/>
                </a:lnTo>
                <a:cubicBezTo>
                  <a:pt x="6830475" y="5287375"/>
                  <a:pt x="6813112" y="5287374"/>
                  <a:pt x="6793268" y="5287375"/>
                </a:cubicBezTo>
                <a:cubicBezTo>
                  <a:pt x="6773424" y="5287375"/>
                  <a:pt x="6753581" y="5289855"/>
                  <a:pt x="6733737" y="5294817"/>
                </a:cubicBezTo>
                <a:cubicBezTo>
                  <a:pt x="6694049" y="5294817"/>
                  <a:pt x="6644440" y="5293575"/>
                  <a:pt x="6584909" y="5291096"/>
                </a:cubicBezTo>
                <a:cubicBezTo>
                  <a:pt x="6525378" y="5288616"/>
                  <a:pt x="6495612" y="5289855"/>
                  <a:pt x="6495612" y="5294817"/>
                </a:cubicBezTo>
                <a:cubicBezTo>
                  <a:pt x="6495612" y="5299778"/>
                  <a:pt x="6495612" y="5302258"/>
                  <a:pt x="6495612" y="5302258"/>
                </a:cubicBezTo>
                <a:cubicBezTo>
                  <a:pt x="6495612" y="5302258"/>
                  <a:pt x="6498093" y="5302258"/>
                  <a:pt x="6503054" y="5302258"/>
                </a:cubicBezTo>
                <a:lnTo>
                  <a:pt x="6505173" y="5304378"/>
                </a:lnTo>
                <a:lnTo>
                  <a:pt x="6512836" y="5300645"/>
                </a:lnTo>
                <a:cubicBezTo>
                  <a:pt x="6521328" y="5297683"/>
                  <a:pt x="6526657" y="5299786"/>
                  <a:pt x="6528827" y="5306953"/>
                </a:cubicBezTo>
                <a:cubicBezTo>
                  <a:pt x="6531719" y="5316507"/>
                  <a:pt x="6538319" y="5317637"/>
                  <a:pt x="6548629" y="5310345"/>
                </a:cubicBezTo>
                <a:cubicBezTo>
                  <a:pt x="6551294" y="5305367"/>
                  <a:pt x="6562760" y="5301895"/>
                  <a:pt x="6583027" y="5299933"/>
                </a:cubicBezTo>
                <a:cubicBezTo>
                  <a:pt x="6596808" y="5304105"/>
                  <a:pt x="6610009" y="5306367"/>
                  <a:pt x="6622632" y="5306718"/>
                </a:cubicBezTo>
                <a:lnTo>
                  <a:pt x="6649035" y="5311242"/>
                </a:lnTo>
                <a:lnTo>
                  <a:pt x="6667971" y="5311767"/>
                </a:lnTo>
                <a:cubicBezTo>
                  <a:pt x="6694724" y="5303669"/>
                  <a:pt x="6709258" y="5303441"/>
                  <a:pt x="6711574" y="5311086"/>
                </a:cubicBezTo>
                <a:cubicBezTo>
                  <a:pt x="6712151" y="5312997"/>
                  <a:pt x="6708474" y="5314631"/>
                  <a:pt x="6700541" y="5315990"/>
                </a:cubicBezTo>
                <a:lnTo>
                  <a:pt x="6687576" y="5317141"/>
                </a:lnTo>
                <a:lnTo>
                  <a:pt x="6689089" y="5317141"/>
                </a:lnTo>
                <a:lnTo>
                  <a:pt x="6703972" y="5324582"/>
                </a:lnTo>
                <a:lnTo>
                  <a:pt x="6673164" y="5318420"/>
                </a:lnTo>
                <a:lnTo>
                  <a:pt x="6663973" y="5319236"/>
                </a:lnTo>
                <a:cubicBezTo>
                  <a:pt x="6584413" y="5318287"/>
                  <a:pt x="6538898" y="5319549"/>
                  <a:pt x="6527433" y="5323020"/>
                </a:cubicBezTo>
                <a:cubicBezTo>
                  <a:pt x="6519788" y="5325335"/>
                  <a:pt x="6513767" y="5326115"/>
                  <a:pt x="6509366" y="5325361"/>
                </a:cubicBezTo>
                <a:cubicBezTo>
                  <a:pt x="6504965" y="5324607"/>
                  <a:pt x="6502186" y="5322319"/>
                  <a:pt x="6501029" y="5318496"/>
                </a:cubicBezTo>
                <a:cubicBezTo>
                  <a:pt x="6497207" y="5319653"/>
                  <a:pt x="6495296" y="5320232"/>
                  <a:pt x="6495296" y="5320232"/>
                </a:cubicBezTo>
                <a:cubicBezTo>
                  <a:pt x="6491474" y="5321389"/>
                  <a:pt x="6488985" y="5320056"/>
                  <a:pt x="6487828" y="5316235"/>
                </a:cubicBezTo>
                <a:lnTo>
                  <a:pt x="6493561" y="5314500"/>
                </a:lnTo>
                <a:lnTo>
                  <a:pt x="6498634" y="5309700"/>
                </a:lnTo>
                <a:lnTo>
                  <a:pt x="6488171" y="5309700"/>
                </a:lnTo>
                <a:lnTo>
                  <a:pt x="6457681" y="5309699"/>
                </a:lnTo>
                <a:lnTo>
                  <a:pt x="6457689" y="5309712"/>
                </a:lnTo>
                <a:cubicBezTo>
                  <a:pt x="6460180" y="5311044"/>
                  <a:pt x="6463336" y="5311132"/>
                  <a:pt x="6467157" y="5309974"/>
                </a:cubicBezTo>
                <a:cubicBezTo>
                  <a:pt x="6470979" y="5308818"/>
                  <a:pt x="6475379" y="5309572"/>
                  <a:pt x="6480359" y="5312237"/>
                </a:cubicBezTo>
                <a:lnTo>
                  <a:pt x="6482094" y="5317970"/>
                </a:lnTo>
                <a:cubicBezTo>
                  <a:pt x="6477115" y="5315305"/>
                  <a:pt x="6468892" y="5315708"/>
                  <a:pt x="6457427" y="5319179"/>
                </a:cubicBezTo>
                <a:cubicBezTo>
                  <a:pt x="6444804" y="5318829"/>
                  <a:pt x="6432180" y="5318477"/>
                  <a:pt x="6419558" y="5318126"/>
                </a:cubicBezTo>
                <a:cubicBezTo>
                  <a:pt x="6415735" y="5319284"/>
                  <a:pt x="6409424" y="5319108"/>
                  <a:pt x="6400623" y="5317600"/>
                </a:cubicBezTo>
                <a:cubicBezTo>
                  <a:pt x="6391822" y="5316091"/>
                  <a:pt x="6384264" y="5315252"/>
                  <a:pt x="6377954" y="5315075"/>
                </a:cubicBezTo>
                <a:cubicBezTo>
                  <a:pt x="6371643" y="5314899"/>
                  <a:pt x="6364375" y="5315014"/>
                  <a:pt x="6356153" y="5315417"/>
                </a:cubicBezTo>
                <a:cubicBezTo>
                  <a:pt x="6347930" y="5315820"/>
                  <a:pt x="6339996" y="5317178"/>
                  <a:pt x="6332352" y="5319491"/>
                </a:cubicBezTo>
                <a:lnTo>
                  <a:pt x="6288751" y="5320174"/>
                </a:lnTo>
                <a:cubicBezTo>
                  <a:pt x="6281106" y="5322489"/>
                  <a:pt x="6275952" y="5326136"/>
                  <a:pt x="6273287" y="5331115"/>
                </a:cubicBezTo>
                <a:cubicBezTo>
                  <a:pt x="6269464" y="5332272"/>
                  <a:pt x="6263154" y="5332097"/>
                  <a:pt x="6254352" y="5330588"/>
                </a:cubicBezTo>
                <a:cubicBezTo>
                  <a:pt x="6246708" y="5332902"/>
                  <a:pt x="6241641" y="5333394"/>
                  <a:pt x="6239152" y="5332061"/>
                </a:cubicBezTo>
                <a:cubicBezTo>
                  <a:pt x="6236663" y="5330730"/>
                  <a:pt x="6235418" y="5330062"/>
                  <a:pt x="6235418" y="5330062"/>
                </a:cubicBezTo>
                <a:lnTo>
                  <a:pt x="6227949" y="5326064"/>
                </a:lnTo>
                <a:lnTo>
                  <a:pt x="6214747" y="5323803"/>
                </a:lnTo>
                <a:lnTo>
                  <a:pt x="6195812" y="5323276"/>
                </a:lnTo>
                <a:cubicBezTo>
                  <a:pt x="6196969" y="5327099"/>
                  <a:pt x="6199458" y="5328431"/>
                  <a:pt x="6203281" y="5327273"/>
                </a:cubicBezTo>
                <a:cubicBezTo>
                  <a:pt x="6203281" y="5327273"/>
                  <a:pt x="6204525" y="5327940"/>
                  <a:pt x="6207016" y="5329273"/>
                </a:cubicBezTo>
                <a:cubicBezTo>
                  <a:pt x="6209505" y="5330605"/>
                  <a:pt x="6212661" y="5330692"/>
                  <a:pt x="6216482" y="5329535"/>
                </a:cubicBezTo>
                <a:cubicBezTo>
                  <a:pt x="6220304" y="5328379"/>
                  <a:pt x="6222794" y="5329711"/>
                  <a:pt x="6223951" y="5333534"/>
                </a:cubicBezTo>
                <a:cubicBezTo>
                  <a:pt x="6225107" y="5337355"/>
                  <a:pt x="6225686" y="5339267"/>
                  <a:pt x="6225686" y="5339267"/>
                </a:cubicBezTo>
                <a:lnTo>
                  <a:pt x="6214220" y="5342737"/>
                </a:lnTo>
                <a:lnTo>
                  <a:pt x="6178612" y="5328483"/>
                </a:lnTo>
                <a:lnTo>
                  <a:pt x="6157943" y="5322224"/>
                </a:lnTo>
                <a:cubicBezTo>
                  <a:pt x="6157943" y="5322224"/>
                  <a:pt x="6156031" y="5322802"/>
                  <a:pt x="6152210" y="5323960"/>
                </a:cubicBezTo>
                <a:cubicBezTo>
                  <a:pt x="6148389" y="5325116"/>
                  <a:pt x="6145898" y="5323783"/>
                  <a:pt x="6144741" y="5319962"/>
                </a:cubicBezTo>
                <a:lnTo>
                  <a:pt x="6139008" y="5321697"/>
                </a:lnTo>
                <a:cubicBezTo>
                  <a:pt x="6134029" y="5319032"/>
                  <a:pt x="6122072" y="5317436"/>
                  <a:pt x="6103137" y="5316910"/>
                </a:cubicBezTo>
                <a:cubicBezTo>
                  <a:pt x="6084204" y="5316383"/>
                  <a:pt x="6069003" y="5317856"/>
                  <a:pt x="6057537" y="5321327"/>
                </a:cubicBezTo>
                <a:cubicBezTo>
                  <a:pt x="6052557" y="5318663"/>
                  <a:pt x="6043757" y="5317154"/>
                  <a:pt x="6031133" y="5316803"/>
                </a:cubicBezTo>
                <a:cubicBezTo>
                  <a:pt x="6018510" y="5316453"/>
                  <a:pt x="6005886" y="5316102"/>
                  <a:pt x="5993263" y="5315750"/>
                </a:cubicBezTo>
                <a:cubicBezTo>
                  <a:pt x="5938949" y="5315505"/>
                  <a:pt x="5909882" y="5315958"/>
                  <a:pt x="5906059" y="5317116"/>
                </a:cubicBezTo>
                <a:lnTo>
                  <a:pt x="5925520" y="5298708"/>
                </a:lnTo>
                <a:lnTo>
                  <a:pt x="5927255" y="5304441"/>
                </a:lnTo>
                <a:cubicBezTo>
                  <a:pt x="5923435" y="5305598"/>
                  <a:pt x="5922768" y="5306843"/>
                  <a:pt x="5925257" y="5308175"/>
                </a:cubicBezTo>
                <a:cubicBezTo>
                  <a:pt x="5927746" y="5309508"/>
                  <a:pt x="5930902" y="5309595"/>
                  <a:pt x="5934724" y="5308438"/>
                </a:cubicBezTo>
                <a:cubicBezTo>
                  <a:pt x="5939703" y="5311104"/>
                  <a:pt x="5944104" y="5311857"/>
                  <a:pt x="5947926" y="5310701"/>
                </a:cubicBezTo>
                <a:cubicBezTo>
                  <a:pt x="5951748" y="5309543"/>
                  <a:pt x="5953080" y="5307054"/>
                  <a:pt x="5951923" y="5303231"/>
                </a:cubicBezTo>
                <a:lnTo>
                  <a:pt x="5957656" y="5301496"/>
                </a:lnTo>
                <a:cubicBezTo>
                  <a:pt x="5958812" y="5305317"/>
                  <a:pt x="5962635" y="5304161"/>
                  <a:pt x="5969121" y="5298024"/>
                </a:cubicBezTo>
                <a:lnTo>
                  <a:pt x="5986321" y="5292818"/>
                </a:lnTo>
                <a:cubicBezTo>
                  <a:pt x="5991301" y="5295483"/>
                  <a:pt x="5995702" y="5296237"/>
                  <a:pt x="5999523" y="5295080"/>
                </a:cubicBezTo>
                <a:cubicBezTo>
                  <a:pt x="6020947" y="5296938"/>
                  <a:pt x="6034149" y="5299201"/>
                  <a:pt x="6039129" y="5301866"/>
                </a:cubicBezTo>
                <a:lnTo>
                  <a:pt x="6033395" y="5303601"/>
                </a:lnTo>
                <a:lnTo>
                  <a:pt x="6027663" y="5305337"/>
                </a:lnTo>
                <a:lnTo>
                  <a:pt x="6058063" y="5302392"/>
                </a:lnTo>
                <a:cubicBezTo>
                  <a:pt x="6064550" y="5296257"/>
                  <a:pt x="6085395" y="5296205"/>
                  <a:pt x="6120599" y="5302236"/>
                </a:cubicBezTo>
                <a:cubicBezTo>
                  <a:pt x="6124422" y="5301079"/>
                  <a:pt x="6129489" y="5300589"/>
                  <a:pt x="6135801" y="5300763"/>
                </a:cubicBezTo>
                <a:cubicBezTo>
                  <a:pt x="6142113" y="5300939"/>
                  <a:pt x="6145268" y="5301026"/>
                  <a:pt x="6145268" y="5301026"/>
                </a:cubicBezTo>
                <a:cubicBezTo>
                  <a:pt x="6177001" y="5295593"/>
                  <a:pt x="6200336" y="5296873"/>
                  <a:pt x="6215273" y="5304869"/>
                </a:cubicBezTo>
                <a:cubicBezTo>
                  <a:pt x="6219095" y="5303711"/>
                  <a:pt x="6225117" y="5302931"/>
                  <a:pt x="6233340" y="5302527"/>
                </a:cubicBezTo>
                <a:cubicBezTo>
                  <a:pt x="6241563" y="5302125"/>
                  <a:pt x="6245095" y="5300011"/>
                  <a:pt x="6243938" y="5296191"/>
                </a:cubicBezTo>
                <a:lnTo>
                  <a:pt x="6270343" y="5300714"/>
                </a:lnTo>
                <a:lnTo>
                  <a:pt x="6264609" y="5302449"/>
                </a:lnTo>
                <a:lnTo>
                  <a:pt x="6260611" y="5309919"/>
                </a:lnTo>
                <a:cubicBezTo>
                  <a:pt x="6268255" y="5307604"/>
                  <a:pt x="6273989" y="5305868"/>
                  <a:pt x="6277810" y="5304712"/>
                </a:cubicBezTo>
                <a:cubicBezTo>
                  <a:pt x="6281633" y="5303555"/>
                  <a:pt x="6283833" y="5303932"/>
                  <a:pt x="6284412" y="5305842"/>
                </a:cubicBezTo>
                <a:cubicBezTo>
                  <a:pt x="6284990" y="5307753"/>
                  <a:pt x="6289390" y="5308507"/>
                  <a:pt x="6297612" y="5308104"/>
                </a:cubicBezTo>
                <a:cubicBezTo>
                  <a:pt x="6305835" y="5307701"/>
                  <a:pt x="6309946" y="5307500"/>
                  <a:pt x="6309946" y="5307500"/>
                </a:cubicBezTo>
                <a:lnTo>
                  <a:pt x="6328881" y="5308026"/>
                </a:lnTo>
                <a:cubicBezTo>
                  <a:pt x="6338840" y="5313356"/>
                  <a:pt x="6347641" y="5314864"/>
                  <a:pt x="6355285" y="5312550"/>
                </a:cubicBezTo>
                <a:cubicBezTo>
                  <a:pt x="6375553" y="5310587"/>
                  <a:pt x="6390086" y="5310359"/>
                  <a:pt x="6398888" y="5311868"/>
                </a:cubicBezTo>
                <a:cubicBezTo>
                  <a:pt x="6403867" y="5314533"/>
                  <a:pt x="6410178" y="5314707"/>
                  <a:pt x="6417823" y="5312393"/>
                </a:cubicBezTo>
                <a:cubicBezTo>
                  <a:pt x="6425466" y="5310079"/>
                  <a:pt x="6428998" y="5307967"/>
                  <a:pt x="6428421" y="5306056"/>
                </a:cubicBezTo>
                <a:lnTo>
                  <a:pt x="6432435" y="5302258"/>
                </a:lnTo>
                <a:lnTo>
                  <a:pt x="6428640" y="5302258"/>
                </a:lnTo>
                <a:cubicBezTo>
                  <a:pt x="6423678" y="5302258"/>
                  <a:pt x="6418718" y="5299778"/>
                  <a:pt x="6413756" y="5294817"/>
                </a:cubicBezTo>
                <a:cubicBezTo>
                  <a:pt x="6413756" y="5294817"/>
                  <a:pt x="6412516" y="5293576"/>
                  <a:pt x="6410036" y="5291095"/>
                </a:cubicBezTo>
                <a:cubicBezTo>
                  <a:pt x="6407556" y="5288616"/>
                  <a:pt x="6406315" y="5287375"/>
                  <a:pt x="6406315" y="5287375"/>
                </a:cubicBezTo>
                <a:cubicBezTo>
                  <a:pt x="6406315" y="5287375"/>
                  <a:pt x="6405074" y="5287375"/>
                  <a:pt x="6402595" y="5287375"/>
                </a:cubicBezTo>
                <a:cubicBezTo>
                  <a:pt x="6400114" y="5287375"/>
                  <a:pt x="6398873" y="5284894"/>
                  <a:pt x="6398873" y="5279934"/>
                </a:cubicBezTo>
                <a:lnTo>
                  <a:pt x="6393549" y="5277805"/>
                </a:lnTo>
                <a:lnTo>
                  <a:pt x="6382740" y="5279204"/>
                </a:lnTo>
                <a:cubicBezTo>
                  <a:pt x="6370118" y="5278854"/>
                  <a:pt x="6361606" y="5278301"/>
                  <a:pt x="6357205" y="5277547"/>
                </a:cubicBezTo>
                <a:cubicBezTo>
                  <a:pt x="6352805" y="5276793"/>
                  <a:pt x="6348694" y="5276995"/>
                  <a:pt x="6344871" y="5278151"/>
                </a:cubicBezTo>
                <a:cubicBezTo>
                  <a:pt x="6328426" y="5278958"/>
                  <a:pt x="6314182" y="5280140"/>
                  <a:pt x="6302136" y="5281701"/>
                </a:cubicBezTo>
                <a:cubicBezTo>
                  <a:pt x="6290093" y="5283261"/>
                  <a:pt x="6281580" y="5282709"/>
                  <a:pt x="6276602" y="5280044"/>
                </a:cubicBezTo>
                <a:cubicBezTo>
                  <a:pt x="6270466" y="5273556"/>
                  <a:pt x="6255352" y="5271874"/>
                  <a:pt x="6231263" y="5274993"/>
                </a:cubicBezTo>
                <a:cubicBezTo>
                  <a:pt x="6227442" y="5276150"/>
                  <a:pt x="6224952" y="5274818"/>
                  <a:pt x="6223794" y="5270996"/>
                </a:cubicBezTo>
                <a:cubicBezTo>
                  <a:pt x="6219972" y="5272154"/>
                  <a:pt x="6215861" y="5272354"/>
                  <a:pt x="6211460" y="5271601"/>
                </a:cubicBezTo>
                <a:cubicBezTo>
                  <a:pt x="6207059" y="5270846"/>
                  <a:pt x="6202948" y="5271048"/>
                  <a:pt x="6199127" y="5272205"/>
                </a:cubicBezTo>
                <a:cubicBezTo>
                  <a:pt x="6182682" y="5273012"/>
                  <a:pt x="6166237" y="5273817"/>
                  <a:pt x="6149791" y="5274623"/>
                </a:cubicBezTo>
                <a:cubicBezTo>
                  <a:pt x="6133346" y="5275430"/>
                  <a:pt x="6115656" y="5275569"/>
                  <a:pt x="6096722" y="5275042"/>
                </a:cubicBezTo>
                <a:lnTo>
                  <a:pt x="6061961" y="5272492"/>
                </a:lnTo>
                <a:lnTo>
                  <a:pt x="6045407" y="5272493"/>
                </a:lnTo>
                <a:cubicBezTo>
                  <a:pt x="6003239" y="5272493"/>
                  <a:pt x="5959830" y="5274972"/>
                  <a:pt x="5915183" y="5279934"/>
                </a:cubicBezTo>
                <a:cubicBezTo>
                  <a:pt x="5870534" y="5284895"/>
                  <a:pt x="5843248" y="5284895"/>
                  <a:pt x="5833327" y="5279934"/>
                </a:cubicBezTo>
                <a:cubicBezTo>
                  <a:pt x="5828366" y="5279934"/>
                  <a:pt x="5809763" y="5279934"/>
                  <a:pt x="5777517" y="5279934"/>
                </a:cubicBezTo>
                <a:cubicBezTo>
                  <a:pt x="5745270" y="5279934"/>
                  <a:pt x="5724187" y="5279934"/>
                  <a:pt x="5714265" y="5279934"/>
                </a:cubicBezTo>
                <a:lnTo>
                  <a:pt x="5719002" y="5289407"/>
                </a:lnTo>
                <a:lnTo>
                  <a:pt x="5731418" y="5291535"/>
                </a:lnTo>
                <a:lnTo>
                  <a:pt x="5721557" y="5294519"/>
                </a:lnTo>
                <a:lnTo>
                  <a:pt x="5721706" y="5294816"/>
                </a:lnTo>
                <a:cubicBezTo>
                  <a:pt x="5726667" y="5294816"/>
                  <a:pt x="5731628" y="5294816"/>
                  <a:pt x="5736589" y="5294816"/>
                </a:cubicBezTo>
                <a:lnTo>
                  <a:pt x="5714265" y="5302257"/>
                </a:lnTo>
                <a:cubicBezTo>
                  <a:pt x="5694421" y="5302258"/>
                  <a:pt x="5680158" y="5301018"/>
                  <a:pt x="5671477" y="5298536"/>
                </a:cubicBezTo>
                <a:lnTo>
                  <a:pt x="5664729" y="5290439"/>
                </a:lnTo>
                <a:lnTo>
                  <a:pt x="5649946" y="5291164"/>
                </a:lnTo>
                <a:cubicBezTo>
                  <a:pt x="5649946" y="5291164"/>
                  <a:pt x="5645545" y="5290410"/>
                  <a:pt x="5636745" y="5288903"/>
                </a:cubicBezTo>
                <a:lnTo>
                  <a:pt x="5591407" y="5283851"/>
                </a:lnTo>
                <a:cubicBezTo>
                  <a:pt x="5569983" y="5281993"/>
                  <a:pt x="5559270" y="5281064"/>
                  <a:pt x="5559270" y="5281064"/>
                </a:cubicBezTo>
                <a:cubicBezTo>
                  <a:pt x="5555448" y="5282221"/>
                  <a:pt x="5552292" y="5282134"/>
                  <a:pt x="5549804" y="5280801"/>
                </a:cubicBezTo>
                <a:cubicBezTo>
                  <a:pt x="5547313" y="5279468"/>
                  <a:pt x="5544156" y="5279380"/>
                  <a:pt x="5540336" y="5280537"/>
                </a:cubicBezTo>
                <a:lnTo>
                  <a:pt x="5536863" y="5269072"/>
                </a:lnTo>
                <a:cubicBezTo>
                  <a:pt x="5541843" y="5271736"/>
                  <a:pt x="5549401" y="5272578"/>
                  <a:pt x="5559533" y="5271597"/>
                </a:cubicBezTo>
                <a:cubicBezTo>
                  <a:pt x="5569667" y="5270614"/>
                  <a:pt x="5579134" y="5270879"/>
                  <a:pt x="5587935" y="5272386"/>
                </a:cubicBezTo>
                <a:cubicBezTo>
                  <a:pt x="5596737" y="5273893"/>
                  <a:pt x="5603627" y="5275981"/>
                  <a:pt x="5608605" y="5278645"/>
                </a:cubicBezTo>
                <a:lnTo>
                  <a:pt x="5643075" y="5279603"/>
                </a:lnTo>
                <a:lnTo>
                  <a:pt x="5632409" y="5272493"/>
                </a:lnTo>
                <a:lnTo>
                  <a:pt x="5619619" y="5262901"/>
                </a:lnTo>
                <a:lnTo>
                  <a:pt x="5596687" y="5266827"/>
                </a:lnTo>
                <a:cubicBezTo>
                  <a:pt x="5591709" y="5264162"/>
                  <a:pt x="5583487" y="5264566"/>
                  <a:pt x="5572020" y="5268037"/>
                </a:cubicBezTo>
                <a:cubicBezTo>
                  <a:pt x="5568198" y="5269194"/>
                  <a:pt x="5562177" y="5269975"/>
                  <a:pt x="5553953" y="5270377"/>
                </a:cubicBezTo>
                <a:cubicBezTo>
                  <a:pt x="5545731" y="5270779"/>
                  <a:pt x="5539130" y="5269648"/>
                  <a:pt x="5534151" y="5266983"/>
                </a:cubicBezTo>
                <a:lnTo>
                  <a:pt x="5510346" y="5269290"/>
                </a:lnTo>
                <a:lnTo>
                  <a:pt x="5512198" y="5270281"/>
                </a:lnTo>
                <a:cubicBezTo>
                  <a:pt x="5524820" y="5270632"/>
                  <a:pt x="5531131" y="5270806"/>
                  <a:pt x="5531131" y="5270806"/>
                </a:cubicBezTo>
                <a:cubicBezTo>
                  <a:pt x="5523487" y="5273121"/>
                  <a:pt x="5515266" y="5273524"/>
                  <a:pt x="5506463" y="5272017"/>
                </a:cubicBezTo>
                <a:lnTo>
                  <a:pt x="5498328" y="5271570"/>
                </a:lnTo>
                <a:lnTo>
                  <a:pt x="5498017" y="5271664"/>
                </a:lnTo>
                <a:lnTo>
                  <a:pt x="5497060" y="5271500"/>
                </a:lnTo>
                <a:lnTo>
                  <a:pt x="5471461" y="5270095"/>
                </a:lnTo>
                <a:lnTo>
                  <a:pt x="5466739" y="5269686"/>
                </a:lnTo>
                <a:lnTo>
                  <a:pt x="5441214" y="5270085"/>
                </a:lnTo>
                <a:lnTo>
                  <a:pt x="5409077" y="5267297"/>
                </a:lnTo>
                <a:cubicBezTo>
                  <a:pt x="5405255" y="5268453"/>
                  <a:pt x="5402388" y="5269320"/>
                  <a:pt x="5400477" y="5269900"/>
                </a:cubicBezTo>
                <a:cubicBezTo>
                  <a:pt x="5398566" y="5270478"/>
                  <a:pt x="5395699" y="5271346"/>
                  <a:pt x="5391878" y="5272502"/>
                </a:cubicBezTo>
                <a:cubicBezTo>
                  <a:pt x="5384234" y="5274817"/>
                  <a:pt x="5375679" y="5275843"/>
                  <a:pt x="5366211" y="5275579"/>
                </a:cubicBezTo>
                <a:cubicBezTo>
                  <a:pt x="5356744" y="5275316"/>
                  <a:pt x="5346366" y="5273764"/>
                  <a:pt x="5335075" y="5270924"/>
                </a:cubicBezTo>
                <a:cubicBezTo>
                  <a:pt x="5335075" y="5270924"/>
                  <a:pt x="5332207" y="5271792"/>
                  <a:pt x="5326474" y="5273526"/>
                </a:cubicBezTo>
                <a:cubicBezTo>
                  <a:pt x="5320741" y="5275263"/>
                  <a:pt x="5317296" y="5274221"/>
                  <a:pt x="5316138" y="5270398"/>
                </a:cubicBezTo>
                <a:cubicBezTo>
                  <a:pt x="5314981" y="5266576"/>
                  <a:pt x="5312493" y="5265243"/>
                  <a:pt x="5308670" y="5266399"/>
                </a:cubicBezTo>
                <a:lnTo>
                  <a:pt x="5302937" y="5268135"/>
                </a:lnTo>
                <a:cubicBezTo>
                  <a:pt x="5301781" y="5264314"/>
                  <a:pt x="5294513" y="5264427"/>
                  <a:pt x="5281137" y="5268477"/>
                </a:cubicBezTo>
                <a:cubicBezTo>
                  <a:pt x="5267758" y="5272527"/>
                  <a:pt x="5261071" y="5274552"/>
                  <a:pt x="5261071" y="5274552"/>
                </a:cubicBezTo>
                <a:lnTo>
                  <a:pt x="5227200" y="5266030"/>
                </a:lnTo>
                <a:cubicBezTo>
                  <a:pt x="5227200" y="5266030"/>
                  <a:pt x="5219932" y="5266144"/>
                  <a:pt x="5205398" y="5266372"/>
                </a:cubicBezTo>
                <a:cubicBezTo>
                  <a:pt x="5190863" y="5266599"/>
                  <a:pt x="5179773" y="5267870"/>
                  <a:pt x="5172130" y="5270183"/>
                </a:cubicBezTo>
                <a:cubicBezTo>
                  <a:pt x="5073459" y="5275021"/>
                  <a:pt x="5017234" y="5275353"/>
                  <a:pt x="5003453" y="5271180"/>
                </a:cubicBezTo>
                <a:lnTo>
                  <a:pt x="4977050" y="5266656"/>
                </a:lnTo>
                <a:cubicBezTo>
                  <a:pt x="4964426" y="5266305"/>
                  <a:pt x="4956204" y="5266708"/>
                  <a:pt x="4952382" y="5267865"/>
                </a:cubicBezTo>
                <a:cubicBezTo>
                  <a:pt x="4951226" y="5264043"/>
                  <a:pt x="4949692" y="5262421"/>
                  <a:pt x="4947780" y="5262999"/>
                </a:cubicBezTo>
                <a:cubicBezTo>
                  <a:pt x="4945869" y="5263579"/>
                  <a:pt x="4943003" y="5264446"/>
                  <a:pt x="4939181" y="5265602"/>
                </a:cubicBezTo>
                <a:cubicBezTo>
                  <a:pt x="4931536" y="5267916"/>
                  <a:pt x="4897112" y="5267909"/>
                  <a:pt x="4835908" y="5265574"/>
                </a:cubicBezTo>
                <a:lnTo>
                  <a:pt x="4796084" y="5264128"/>
                </a:lnTo>
                <a:lnTo>
                  <a:pt x="4801716" y="5265095"/>
                </a:lnTo>
                <a:lnTo>
                  <a:pt x="4790250" y="5268560"/>
                </a:lnTo>
                <a:lnTo>
                  <a:pt x="4788830" y="5263863"/>
                </a:lnTo>
                <a:lnTo>
                  <a:pt x="4725168" y="5261550"/>
                </a:lnTo>
                <a:cubicBezTo>
                  <a:pt x="4724010" y="5257727"/>
                  <a:pt x="4720277" y="5255728"/>
                  <a:pt x="4713964" y="5255554"/>
                </a:cubicBezTo>
                <a:cubicBezTo>
                  <a:pt x="4707652" y="5255377"/>
                  <a:pt x="4702584" y="5255869"/>
                  <a:pt x="4698764" y="5257025"/>
                </a:cubicBezTo>
                <a:cubicBezTo>
                  <a:pt x="4652093" y="5254464"/>
                  <a:pt x="4624355" y="5252431"/>
                  <a:pt x="4615556" y="5250922"/>
                </a:cubicBezTo>
                <a:cubicBezTo>
                  <a:pt x="4610576" y="5248258"/>
                  <a:pt x="4606465" y="5248457"/>
                  <a:pt x="4603221" y="5251527"/>
                </a:cubicBezTo>
                <a:cubicBezTo>
                  <a:pt x="4599978" y="5254595"/>
                  <a:pt x="4598067" y="5255174"/>
                  <a:pt x="4597487" y="5253263"/>
                </a:cubicBezTo>
                <a:cubicBezTo>
                  <a:pt x="4596909" y="5251350"/>
                  <a:pt x="4594711" y="5250974"/>
                  <a:pt x="4590888" y="5252131"/>
                </a:cubicBezTo>
                <a:cubicBezTo>
                  <a:pt x="4587067" y="5253289"/>
                  <a:pt x="4570998" y="5251894"/>
                  <a:pt x="4542684" y="5247949"/>
                </a:cubicBezTo>
                <a:lnTo>
                  <a:pt x="4493678" y="5244069"/>
                </a:lnTo>
                <a:lnTo>
                  <a:pt x="4494209" y="5245818"/>
                </a:lnTo>
                <a:lnTo>
                  <a:pt x="4490460" y="5243814"/>
                </a:lnTo>
                <a:lnTo>
                  <a:pt x="4468942" y="5242109"/>
                </a:lnTo>
                <a:lnTo>
                  <a:pt x="4465890" y="5241874"/>
                </a:lnTo>
                <a:lnTo>
                  <a:pt x="4462072" y="5243031"/>
                </a:lnTo>
                <a:lnTo>
                  <a:pt x="4458904" y="5241335"/>
                </a:lnTo>
                <a:lnTo>
                  <a:pt x="4434739" y="5239473"/>
                </a:lnTo>
                <a:lnTo>
                  <a:pt x="4436536" y="5241373"/>
                </a:lnTo>
                <a:lnTo>
                  <a:pt x="4426438" y="5238833"/>
                </a:lnTo>
                <a:lnTo>
                  <a:pt x="4411272" y="5237664"/>
                </a:lnTo>
                <a:cubicBezTo>
                  <a:pt x="4393671" y="5234647"/>
                  <a:pt x="4382959" y="5233718"/>
                  <a:pt x="4379136" y="5234875"/>
                </a:cubicBezTo>
                <a:cubicBezTo>
                  <a:pt x="4379136" y="5234875"/>
                  <a:pt x="4376934" y="5234497"/>
                  <a:pt x="4372534" y="5233744"/>
                </a:cubicBezTo>
                <a:cubicBezTo>
                  <a:pt x="4368134" y="5232989"/>
                  <a:pt x="4362112" y="5233771"/>
                  <a:pt x="4354468" y="5236084"/>
                </a:cubicBezTo>
                <a:cubicBezTo>
                  <a:pt x="4340687" y="5231912"/>
                  <a:pt x="4331885" y="5230404"/>
                  <a:pt x="4328065" y="5231561"/>
                </a:cubicBezTo>
                <a:cubicBezTo>
                  <a:pt x="4324241" y="5232717"/>
                  <a:pt x="4321751" y="5231384"/>
                  <a:pt x="4320596" y="5227564"/>
                </a:cubicBezTo>
                <a:cubicBezTo>
                  <a:pt x="4320596" y="5227564"/>
                  <a:pt x="4319639" y="5227853"/>
                  <a:pt x="4317729" y="5228429"/>
                </a:cubicBezTo>
                <a:cubicBezTo>
                  <a:pt x="4315817" y="5229008"/>
                  <a:pt x="4312372" y="5227966"/>
                  <a:pt x="4307393" y="5225301"/>
                </a:cubicBezTo>
                <a:lnTo>
                  <a:pt x="4277153" y="5224461"/>
                </a:lnTo>
                <a:lnTo>
                  <a:pt x="4277972" y="5224600"/>
                </a:lnTo>
                <a:cubicBezTo>
                  <a:pt x="4270327" y="5226914"/>
                  <a:pt x="4266505" y="5228072"/>
                  <a:pt x="4266505" y="5228072"/>
                </a:cubicBezTo>
                <a:lnTo>
                  <a:pt x="4252461" y="5220555"/>
                </a:lnTo>
                <a:lnTo>
                  <a:pt x="4229457" y="5215576"/>
                </a:lnTo>
                <a:lnTo>
                  <a:pt x="4232633" y="5219551"/>
                </a:lnTo>
                <a:lnTo>
                  <a:pt x="4234369" y="5225283"/>
                </a:lnTo>
                <a:cubicBezTo>
                  <a:pt x="4225568" y="5223775"/>
                  <a:pt x="4214855" y="5222845"/>
                  <a:pt x="4202232" y="5222495"/>
                </a:cubicBezTo>
                <a:cubicBezTo>
                  <a:pt x="4184629" y="5219479"/>
                  <a:pt x="4170184" y="5216551"/>
                  <a:pt x="4158894" y="5213709"/>
                </a:cubicBezTo>
                <a:cubicBezTo>
                  <a:pt x="4147602" y="5210870"/>
                  <a:pt x="4140046" y="5210028"/>
                  <a:pt x="4136223" y="5211184"/>
                </a:cubicBezTo>
                <a:cubicBezTo>
                  <a:pt x="4132402" y="5212342"/>
                  <a:pt x="4115379" y="5211238"/>
                  <a:pt x="4085153" y="5207870"/>
                </a:cubicBezTo>
                <a:cubicBezTo>
                  <a:pt x="4083996" y="5204048"/>
                  <a:pt x="4081506" y="5202716"/>
                  <a:pt x="4077685" y="5203872"/>
                </a:cubicBezTo>
                <a:cubicBezTo>
                  <a:pt x="4073862" y="5205030"/>
                  <a:pt x="4070040" y="5206187"/>
                  <a:pt x="4066217" y="5207345"/>
                </a:cubicBezTo>
                <a:cubicBezTo>
                  <a:pt x="4062396" y="5208502"/>
                  <a:pt x="4058951" y="5207458"/>
                  <a:pt x="4055881" y="5204215"/>
                </a:cubicBezTo>
                <a:cubicBezTo>
                  <a:pt x="4052815" y="5200971"/>
                  <a:pt x="4051948" y="5198105"/>
                  <a:pt x="4053278" y="5195615"/>
                </a:cubicBezTo>
                <a:cubicBezTo>
                  <a:pt x="4054611" y="5193125"/>
                  <a:pt x="4057189" y="5191301"/>
                  <a:pt x="4061010" y="5190144"/>
                </a:cubicBezTo>
                <a:lnTo>
                  <a:pt x="4079947" y="5190672"/>
                </a:lnTo>
                <a:cubicBezTo>
                  <a:pt x="4094482" y="5190444"/>
                  <a:pt x="4107870" y="5191606"/>
                  <a:pt x="4120116" y="5194157"/>
                </a:cubicBezTo>
                <a:lnTo>
                  <a:pt x="4123045" y="5195195"/>
                </a:lnTo>
                <a:lnTo>
                  <a:pt x="4122572" y="5193633"/>
                </a:lnTo>
                <a:cubicBezTo>
                  <a:pt x="4121414" y="5189813"/>
                  <a:pt x="4118924" y="5188479"/>
                  <a:pt x="4115101" y="5189636"/>
                </a:cubicBezTo>
                <a:lnTo>
                  <a:pt x="4088698" y="5185112"/>
                </a:lnTo>
                <a:lnTo>
                  <a:pt x="4113367" y="5183903"/>
                </a:lnTo>
                <a:cubicBezTo>
                  <a:pt x="4125990" y="5184254"/>
                  <a:pt x="4140523" y="5184027"/>
                  <a:pt x="4156968" y="5183221"/>
                </a:cubicBezTo>
                <a:lnTo>
                  <a:pt x="4185634" y="5174543"/>
                </a:lnTo>
                <a:lnTo>
                  <a:pt x="4185700" y="5174523"/>
                </a:lnTo>
                <a:lnTo>
                  <a:pt x="4186613" y="5170897"/>
                </a:lnTo>
                <a:cubicBezTo>
                  <a:pt x="4190435" y="5169740"/>
                  <a:pt x="4195500" y="5169250"/>
                  <a:pt x="4201812" y="5169424"/>
                </a:cubicBezTo>
                <a:lnTo>
                  <a:pt x="4202075" y="5169565"/>
                </a:lnTo>
                <a:lnTo>
                  <a:pt x="4202834" y="5169335"/>
                </a:lnTo>
                <a:lnTo>
                  <a:pt x="4204312" y="5169032"/>
                </a:lnTo>
                <a:lnTo>
                  <a:pt x="4184750" y="5169981"/>
                </a:lnTo>
                <a:cubicBezTo>
                  <a:pt x="4188573" y="5168825"/>
                  <a:pt x="4191440" y="5167960"/>
                  <a:pt x="4193352" y="5167381"/>
                </a:cubicBezTo>
                <a:cubicBezTo>
                  <a:pt x="4195263" y="5166804"/>
                  <a:pt x="4196219" y="5166515"/>
                  <a:pt x="4196219" y="5166515"/>
                </a:cubicBezTo>
                <a:cubicBezTo>
                  <a:pt x="4201198" y="5169182"/>
                  <a:pt x="4203108" y="5168605"/>
                  <a:pt x="4201953" y="5164782"/>
                </a:cubicBezTo>
                <a:cubicBezTo>
                  <a:pt x="4200797" y="5160960"/>
                  <a:pt x="4200220" y="5159049"/>
                  <a:pt x="4200220" y="5159049"/>
                </a:cubicBezTo>
                <a:cubicBezTo>
                  <a:pt x="4196397" y="5160204"/>
                  <a:pt x="4190084" y="5160025"/>
                  <a:pt x="4181285" y="5158514"/>
                </a:cubicBezTo>
                <a:cubicBezTo>
                  <a:pt x="4147239" y="5156289"/>
                  <a:pt x="4130792" y="5157088"/>
                  <a:pt x="4131947" y="5160910"/>
                </a:cubicBezTo>
                <a:cubicBezTo>
                  <a:pt x="4131947" y="5160910"/>
                  <a:pt x="4134149" y="5161289"/>
                  <a:pt x="4138548" y="5162045"/>
                </a:cubicBezTo>
                <a:cubicBezTo>
                  <a:pt x="4142949" y="5162801"/>
                  <a:pt x="4145149" y="5163179"/>
                  <a:pt x="4145149" y="5163179"/>
                </a:cubicBezTo>
                <a:lnTo>
                  <a:pt x="4133681" y="5166644"/>
                </a:lnTo>
                <a:cubicBezTo>
                  <a:pt x="4129860" y="5167799"/>
                  <a:pt x="4126703" y="5167711"/>
                  <a:pt x="4124213" y="5166376"/>
                </a:cubicBezTo>
                <a:cubicBezTo>
                  <a:pt x="4121725" y="5165044"/>
                  <a:pt x="4120480" y="5164377"/>
                  <a:pt x="4120480" y="5164377"/>
                </a:cubicBezTo>
                <a:cubicBezTo>
                  <a:pt x="4119325" y="5160554"/>
                  <a:pt x="4117504" y="5157976"/>
                  <a:pt x="4115013" y="5156643"/>
                </a:cubicBezTo>
                <a:cubicBezTo>
                  <a:pt x="4112526" y="5155309"/>
                  <a:pt x="4111858" y="5156553"/>
                  <a:pt x="4113015" y="5160376"/>
                </a:cubicBezTo>
                <a:cubicBezTo>
                  <a:pt x="4109191" y="5161532"/>
                  <a:pt x="4107280" y="5162109"/>
                  <a:pt x="4107280" y="5162109"/>
                </a:cubicBezTo>
                <a:cubicBezTo>
                  <a:pt x="4107280" y="5162109"/>
                  <a:pt x="4105081" y="5161731"/>
                  <a:pt x="4100681" y="5160975"/>
                </a:cubicBezTo>
                <a:cubicBezTo>
                  <a:pt x="4096280" y="5160219"/>
                  <a:pt x="4092836" y="5159174"/>
                  <a:pt x="4090346" y="5157841"/>
                </a:cubicBezTo>
                <a:cubicBezTo>
                  <a:pt x="4087858" y="5156508"/>
                  <a:pt x="4086613" y="5155841"/>
                  <a:pt x="4086613" y="5155841"/>
                </a:cubicBezTo>
                <a:cubicBezTo>
                  <a:pt x="4082789" y="5156996"/>
                  <a:pt x="4080301" y="5155662"/>
                  <a:pt x="4079147" y="5151839"/>
                </a:cubicBezTo>
                <a:cubicBezTo>
                  <a:pt x="4079147" y="5151839"/>
                  <a:pt x="4078190" y="5152128"/>
                  <a:pt x="4076279" y="5152707"/>
                </a:cubicBezTo>
                <a:cubicBezTo>
                  <a:pt x="4074368" y="5153284"/>
                  <a:pt x="4072743" y="5154817"/>
                  <a:pt x="4071413" y="5157307"/>
                </a:cubicBezTo>
                <a:cubicBezTo>
                  <a:pt x="4070078" y="5159795"/>
                  <a:pt x="4068455" y="5161328"/>
                  <a:pt x="4066543" y="5161906"/>
                </a:cubicBezTo>
                <a:lnTo>
                  <a:pt x="4064981" y="5162378"/>
                </a:lnTo>
                <a:lnTo>
                  <a:pt x="4065419" y="5162837"/>
                </a:lnTo>
                <a:lnTo>
                  <a:pt x="4064440" y="5162542"/>
                </a:lnTo>
                <a:lnTo>
                  <a:pt x="4052210" y="5166239"/>
                </a:lnTo>
                <a:cubicBezTo>
                  <a:pt x="4047233" y="5163571"/>
                  <a:pt x="4042545" y="5161861"/>
                  <a:pt x="4038143" y="5161104"/>
                </a:cubicBezTo>
                <a:cubicBezTo>
                  <a:pt x="4033743" y="5160348"/>
                  <a:pt x="4031543" y="5159970"/>
                  <a:pt x="4031543" y="5159970"/>
                </a:cubicBezTo>
                <a:lnTo>
                  <a:pt x="4014464" y="5159488"/>
                </a:lnTo>
                <a:lnTo>
                  <a:pt x="4011480" y="5160392"/>
                </a:lnTo>
                <a:lnTo>
                  <a:pt x="3975718" y="5158069"/>
                </a:lnTo>
                <a:lnTo>
                  <a:pt x="3974739" y="5158366"/>
                </a:lnTo>
                <a:cubicBezTo>
                  <a:pt x="3974739" y="5158366"/>
                  <a:pt x="3968425" y="5158189"/>
                  <a:pt x="3955806" y="5157832"/>
                </a:cubicBezTo>
                <a:cubicBezTo>
                  <a:pt x="3955806" y="5157832"/>
                  <a:pt x="3952647" y="5157743"/>
                  <a:pt x="3946338" y="5157564"/>
                </a:cubicBezTo>
                <a:cubicBezTo>
                  <a:pt x="3940026" y="5157387"/>
                  <a:pt x="3934380" y="5155963"/>
                  <a:pt x="3929403" y="5153296"/>
                </a:cubicBezTo>
                <a:cubicBezTo>
                  <a:pt x="3925580" y="5154452"/>
                  <a:pt x="3917358" y="5154852"/>
                  <a:pt x="3904736" y="5154496"/>
                </a:cubicBezTo>
                <a:lnTo>
                  <a:pt x="3894261" y="5155004"/>
                </a:lnTo>
                <a:lnTo>
                  <a:pt x="3892138" y="5158969"/>
                </a:lnTo>
                <a:lnTo>
                  <a:pt x="3890987" y="5155163"/>
                </a:lnTo>
                <a:lnTo>
                  <a:pt x="3880065" y="5155693"/>
                </a:lnTo>
                <a:lnTo>
                  <a:pt x="3875962" y="5151350"/>
                </a:lnTo>
                <a:lnTo>
                  <a:pt x="3868602" y="5153578"/>
                </a:lnTo>
                <a:lnTo>
                  <a:pt x="3868106" y="5153051"/>
                </a:lnTo>
                <a:lnTo>
                  <a:pt x="3861133" y="5155158"/>
                </a:lnTo>
                <a:cubicBezTo>
                  <a:pt x="3857310" y="5156315"/>
                  <a:pt x="3854819" y="5154980"/>
                  <a:pt x="3853665" y="5151157"/>
                </a:cubicBezTo>
                <a:lnTo>
                  <a:pt x="3851506" y="5151096"/>
                </a:lnTo>
                <a:lnTo>
                  <a:pt x="3852534" y="5152182"/>
                </a:lnTo>
                <a:lnTo>
                  <a:pt x="3860002" y="5156182"/>
                </a:lnTo>
                <a:lnTo>
                  <a:pt x="3848538" y="5159652"/>
                </a:lnTo>
                <a:cubicBezTo>
                  <a:pt x="3842400" y="5153164"/>
                  <a:pt x="3835511" y="5151078"/>
                  <a:pt x="3827865" y="5153393"/>
                </a:cubicBezTo>
                <a:cubicBezTo>
                  <a:pt x="3824044" y="5154550"/>
                  <a:pt x="3819934" y="5154751"/>
                  <a:pt x="3815533" y="5153996"/>
                </a:cubicBezTo>
                <a:cubicBezTo>
                  <a:pt x="3811132" y="5153243"/>
                  <a:pt x="3805110" y="5154023"/>
                  <a:pt x="3797465" y="5156337"/>
                </a:cubicBezTo>
                <a:lnTo>
                  <a:pt x="3792136" y="5158376"/>
                </a:lnTo>
                <a:lnTo>
                  <a:pt x="3788861" y="5164488"/>
                </a:lnTo>
                <a:lnTo>
                  <a:pt x="3778513" y="5163586"/>
                </a:lnTo>
                <a:lnTo>
                  <a:pt x="3758203" y="5171352"/>
                </a:lnTo>
                <a:cubicBezTo>
                  <a:pt x="3742335" y="5174070"/>
                  <a:pt x="3734113" y="5174473"/>
                  <a:pt x="3733535" y="5172562"/>
                </a:cubicBezTo>
                <a:cubicBezTo>
                  <a:pt x="3732956" y="5170651"/>
                  <a:pt x="3731335" y="5172184"/>
                  <a:pt x="3728669" y="5177164"/>
                </a:cubicBezTo>
                <a:cubicBezTo>
                  <a:pt x="3726005" y="5182142"/>
                  <a:pt x="3722761" y="5185210"/>
                  <a:pt x="3718939" y="5186368"/>
                </a:cubicBezTo>
                <a:cubicBezTo>
                  <a:pt x="3715116" y="5187525"/>
                  <a:pt x="3712627" y="5186192"/>
                  <a:pt x="3711471" y="5182371"/>
                </a:cubicBezTo>
                <a:cubicBezTo>
                  <a:pt x="3711471" y="5182371"/>
                  <a:pt x="3712136" y="5181126"/>
                  <a:pt x="3713469" y="5178636"/>
                </a:cubicBezTo>
                <a:cubicBezTo>
                  <a:pt x="3714801" y="5176147"/>
                  <a:pt x="3717378" y="5174323"/>
                  <a:pt x="3721201" y="5173166"/>
                </a:cubicBezTo>
                <a:lnTo>
                  <a:pt x="3726933" y="5171431"/>
                </a:lnTo>
                <a:lnTo>
                  <a:pt x="3719465" y="5167433"/>
                </a:lnTo>
                <a:lnTo>
                  <a:pt x="3704002" y="5178372"/>
                </a:lnTo>
                <a:lnTo>
                  <a:pt x="3694270" y="5187578"/>
                </a:lnTo>
                <a:cubicBezTo>
                  <a:pt x="3693114" y="5183756"/>
                  <a:pt x="3688713" y="5183000"/>
                  <a:pt x="3681070" y="5185315"/>
                </a:cubicBezTo>
                <a:lnTo>
                  <a:pt x="3660399" y="5179055"/>
                </a:lnTo>
                <a:cubicBezTo>
                  <a:pt x="3660399" y="5179055"/>
                  <a:pt x="3662599" y="5179431"/>
                  <a:pt x="3666999" y="5180186"/>
                </a:cubicBezTo>
                <a:cubicBezTo>
                  <a:pt x="3671400" y="5180941"/>
                  <a:pt x="3679334" y="5179582"/>
                  <a:pt x="3690799" y="5176111"/>
                </a:cubicBezTo>
                <a:lnTo>
                  <a:pt x="3700530" y="5166906"/>
                </a:lnTo>
                <a:cubicBezTo>
                  <a:pt x="3700530" y="5166906"/>
                  <a:pt x="3698620" y="5167485"/>
                  <a:pt x="3694798" y="5168642"/>
                </a:cubicBezTo>
                <a:lnTo>
                  <a:pt x="3687328" y="5164645"/>
                </a:lnTo>
                <a:cubicBezTo>
                  <a:pt x="3686172" y="5160823"/>
                  <a:pt x="3687505" y="5158334"/>
                  <a:pt x="3691326" y="5157177"/>
                </a:cubicBezTo>
                <a:cubicBezTo>
                  <a:pt x="3691326" y="5157177"/>
                  <a:pt x="3692282" y="5156888"/>
                  <a:pt x="3694193" y="5156308"/>
                </a:cubicBezTo>
                <a:lnTo>
                  <a:pt x="3695001" y="5151594"/>
                </a:lnTo>
                <a:lnTo>
                  <a:pt x="3684988" y="5152080"/>
                </a:lnTo>
                <a:cubicBezTo>
                  <a:pt x="3681165" y="5153236"/>
                  <a:pt x="3679256" y="5153813"/>
                  <a:pt x="3679256" y="5153813"/>
                </a:cubicBezTo>
                <a:lnTo>
                  <a:pt x="3674429" y="5154049"/>
                </a:lnTo>
                <a:lnTo>
                  <a:pt x="3669525" y="5157517"/>
                </a:lnTo>
                <a:cubicBezTo>
                  <a:pt x="3668772" y="5161918"/>
                  <a:pt x="3665528" y="5164987"/>
                  <a:pt x="3659795" y="5166722"/>
                </a:cubicBezTo>
                <a:cubicBezTo>
                  <a:pt x="3654062" y="5168458"/>
                  <a:pt x="3648705" y="5167993"/>
                  <a:pt x="3643726" y="5165328"/>
                </a:cubicBezTo>
                <a:cubicBezTo>
                  <a:pt x="3639903" y="5166484"/>
                  <a:pt x="3637994" y="5167063"/>
                  <a:pt x="3637994" y="5167063"/>
                </a:cubicBezTo>
                <a:cubicBezTo>
                  <a:pt x="3627684" y="5174356"/>
                  <a:pt x="3611818" y="5177074"/>
                  <a:pt x="3590393" y="5175215"/>
                </a:cubicBezTo>
                <a:cubicBezTo>
                  <a:pt x="3581592" y="5173707"/>
                  <a:pt x="3570881" y="5172777"/>
                  <a:pt x="3558257" y="5172426"/>
                </a:cubicBezTo>
                <a:cubicBezTo>
                  <a:pt x="3550613" y="5174740"/>
                  <a:pt x="3544302" y="5174564"/>
                  <a:pt x="3539323" y="5171901"/>
                </a:cubicBezTo>
                <a:cubicBezTo>
                  <a:pt x="3535500" y="5173058"/>
                  <a:pt x="3531679" y="5174214"/>
                  <a:pt x="3527857" y="5175371"/>
                </a:cubicBezTo>
                <a:cubicBezTo>
                  <a:pt x="3529013" y="5179194"/>
                  <a:pt x="3532081" y="5182437"/>
                  <a:pt x="3537060" y="5185101"/>
                </a:cubicBezTo>
                <a:cubicBezTo>
                  <a:pt x="3542040" y="5187766"/>
                  <a:pt x="3540707" y="5190256"/>
                  <a:pt x="3533062" y="5192570"/>
                </a:cubicBezTo>
                <a:lnTo>
                  <a:pt x="3519861" y="5190308"/>
                </a:lnTo>
                <a:cubicBezTo>
                  <a:pt x="3519861" y="5190308"/>
                  <a:pt x="3521771" y="5189730"/>
                  <a:pt x="3525595" y="5188572"/>
                </a:cubicBezTo>
                <a:cubicBezTo>
                  <a:pt x="3525595" y="5188572"/>
                  <a:pt x="3525017" y="5186661"/>
                  <a:pt x="3523859" y="5182840"/>
                </a:cubicBezTo>
                <a:cubicBezTo>
                  <a:pt x="3522702" y="5179018"/>
                  <a:pt x="3522124" y="5177106"/>
                  <a:pt x="3522124" y="5177106"/>
                </a:cubicBezTo>
                <a:cubicBezTo>
                  <a:pt x="3522124" y="5177106"/>
                  <a:pt x="3520213" y="5177685"/>
                  <a:pt x="3516391" y="5178842"/>
                </a:cubicBezTo>
                <a:cubicBezTo>
                  <a:pt x="3517547" y="5182664"/>
                  <a:pt x="3516215" y="5185154"/>
                  <a:pt x="3512393" y="5186310"/>
                </a:cubicBezTo>
                <a:cubicBezTo>
                  <a:pt x="3508570" y="5187468"/>
                  <a:pt x="3506081" y="5186135"/>
                  <a:pt x="3504925" y="5182313"/>
                </a:cubicBezTo>
                <a:lnTo>
                  <a:pt x="3503187" y="5176580"/>
                </a:lnTo>
                <a:lnTo>
                  <a:pt x="3489986" y="5174319"/>
                </a:lnTo>
                <a:cubicBezTo>
                  <a:pt x="3486165" y="5175475"/>
                  <a:pt x="3484255" y="5176055"/>
                  <a:pt x="3484255" y="5176055"/>
                </a:cubicBezTo>
                <a:cubicBezTo>
                  <a:pt x="3485411" y="5179876"/>
                  <a:pt x="3485989" y="5181787"/>
                  <a:pt x="3485989" y="5181787"/>
                </a:cubicBezTo>
                <a:lnTo>
                  <a:pt x="3491723" y="5180052"/>
                </a:lnTo>
                <a:cubicBezTo>
                  <a:pt x="3494035" y="5187695"/>
                  <a:pt x="3478748" y="5192324"/>
                  <a:pt x="3445858" y="5193936"/>
                </a:cubicBezTo>
                <a:cubicBezTo>
                  <a:pt x="3437058" y="5192428"/>
                  <a:pt x="3429413" y="5194742"/>
                  <a:pt x="3422927" y="5200878"/>
                </a:cubicBezTo>
                <a:cubicBezTo>
                  <a:pt x="3422927" y="5200878"/>
                  <a:pt x="3419771" y="5200790"/>
                  <a:pt x="3413459" y="5200615"/>
                </a:cubicBezTo>
                <a:cubicBezTo>
                  <a:pt x="3407147" y="5200439"/>
                  <a:pt x="3401791" y="5199976"/>
                  <a:pt x="3397390" y="5199222"/>
                </a:cubicBezTo>
                <a:cubicBezTo>
                  <a:pt x="3392990" y="5198467"/>
                  <a:pt x="3388879" y="5198669"/>
                  <a:pt x="3385057" y="5199825"/>
                </a:cubicBezTo>
                <a:cubicBezTo>
                  <a:pt x="3381235" y="5200982"/>
                  <a:pt x="3379324" y="5201560"/>
                  <a:pt x="3379324" y="5201560"/>
                </a:cubicBezTo>
                <a:cubicBezTo>
                  <a:pt x="3379324" y="5201560"/>
                  <a:pt x="3378367" y="5201850"/>
                  <a:pt x="3376458" y="5202428"/>
                </a:cubicBezTo>
                <a:cubicBezTo>
                  <a:pt x="3374547" y="5203007"/>
                  <a:pt x="3371100" y="5201964"/>
                  <a:pt x="3366123" y="5199299"/>
                </a:cubicBezTo>
                <a:cubicBezTo>
                  <a:pt x="3369945" y="5198142"/>
                  <a:pt x="3372811" y="5197274"/>
                  <a:pt x="3374722" y="5196696"/>
                </a:cubicBezTo>
                <a:cubicBezTo>
                  <a:pt x="3376633" y="5196117"/>
                  <a:pt x="3375100" y="5194494"/>
                  <a:pt x="3370119" y="5191831"/>
                </a:cubicBezTo>
                <a:lnTo>
                  <a:pt x="3387320" y="5186624"/>
                </a:lnTo>
                <a:cubicBezTo>
                  <a:pt x="3391141" y="5185467"/>
                  <a:pt x="3396209" y="5184975"/>
                  <a:pt x="3402519" y="5185151"/>
                </a:cubicBezTo>
                <a:cubicBezTo>
                  <a:pt x="3408832" y="5185327"/>
                  <a:pt x="3413898" y="5184837"/>
                  <a:pt x="3417720" y="5183679"/>
                </a:cubicBezTo>
                <a:lnTo>
                  <a:pt x="3449335" y="5179585"/>
                </a:lnTo>
                <a:lnTo>
                  <a:pt x="3449241" y="5179532"/>
                </a:lnTo>
                <a:cubicBezTo>
                  <a:pt x="3449241" y="5179532"/>
                  <a:pt x="3450195" y="5179244"/>
                  <a:pt x="3452108" y="5178666"/>
                </a:cubicBezTo>
                <a:cubicBezTo>
                  <a:pt x="3454018" y="5178089"/>
                  <a:pt x="3456885" y="5177222"/>
                  <a:pt x="3460706" y="5176067"/>
                </a:cubicBezTo>
                <a:lnTo>
                  <a:pt x="3460158" y="5177090"/>
                </a:lnTo>
                <a:lnTo>
                  <a:pt x="3471052" y="5173792"/>
                </a:lnTo>
                <a:cubicBezTo>
                  <a:pt x="3466072" y="5171128"/>
                  <a:pt x="3463295" y="5168839"/>
                  <a:pt x="3462716" y="5166928"/>
                </a:cubicBezTo>
                <a:cubicBezTo>
                  <a:pt x="3462137" y="5165017"/>
                  <a:pt x="3461848" y="5164061"/>
                  <a:pt x="3461848" y="5164061"/>
                </a:cubicBezTo>
                <a:lnTo>
                  <a:pt x="3469317" y="5168059"/>
                </a:lnTo>
                <a:lnTo>
                  <a:pt x="3472986" y="5164586"/>
                </a:lnTo>
                <a:lnTo>
                  <a:pt x="3464777" y="5163175"/>
                </a:lnTo>
                <a:lnTo>
                  <a:pt x="3461848" y="5164061"/>
                </a:lnTo>
                <a:lnTo>
                  <a:pt x="3461759" y="5164014"/>
                </a:lnTo>
                <a:lnTo>
                  <a:pt x="3457889" y="5167672"/>
                </a:lnTo>
                <a:lnTo>
                  <a:pt x="3460718" y="5170663"/>
                </a:lnTo>
                <a:cubicBezTo>
                  <a:pt x="3458807" y="5171241"/>
                  <a:pt x="3457851" y="5171530"/>
                  <a:pt x="3457851" y="5171530"/>
                </a:cubicBezTo>
                <a:lnTo>
                  <a:pt x="3455269" y="5170149"/>
                </a:lnTo>
                <a:lnTo>
                  <a:pt x="3453240" y="5172065"/>
                </a:lnTo>
                <a:lnTo>
                  <a:pt x="3434305" y="5171532"/>
                </a:lnTo>
                <a:lnTo>
                  <a:pt x="3426234" y="5168585"/>
                </a:lnTo>
                <a:lnTo>
                  <a:pt x="3419982" y="5170478"/>
                </a:lnTo>
                <a:cubicBezTo>
                  <a:pt x="3416158" y="5171634"/>
                  <a:pt x="3412338" y="5172791"/>
                  <a:pt x="3408516" y="5173948"/>
                </a:cubicBezTo>
                <a:cubicBezTo>
                  <a:pt x="3404694" y="5175105"/>
                  <a:pt x="3402783" y="5175684"/>
                  <a:pt x="3402783" y="5175684"/>
                </a:cubicBezTo>
                <a:cubicBezTo>
                  <a:pt x="3402783" y="5175684"/>
                  <a:pt x="3400293" y="5174352"/>
                  <a:pt x="3395313" y="5171687"/>
                </a:cubicBezTo>
                <a:lnTo>
                  <a:pt x="3381356" y="5170475"/>
                </a:lnTo>
                <a:lnTo>
                  <a:pt x="3379803" y="5172361"/>
                </a:lnTo>
                <a:lnTo>
                  <a:pt x="3377810" y="5170253"/>
                </a:lnTo>
                <a:lnTo>
                  <a:pt x="3376543" y="5170218"/>
                </a:lnTo>
                <a:lnTo>
                  <a:pt x="3366035" y="5173393"/>
                </a:lnTo>
                <a:cubicBezTo>
                  <a:pt x="3358391" y="5175704"/>
                  <a:pt x="3351411" y="5176770"/>
                  <a:pt x="3345102" y="5176593"/>
                </a:cubicBezTo>
                <a:cubicBezTo>
                  <a:pt x="3338789" y="5176414"/>
                  <a:pt x="3333722" y="5176903"/>
                  <a:pt x="3329899" y="5178059"/>
                </a:cubicBezTo>
                <a:lnTo>
                  <a:pt x="3323737" y="5171539"/>
                </a:lnTo>
                <a:lnTo>
                  <a:pt x="3323309" y="5171579"/>
                </a:lnTo>
                <a:cubicBezTo>
                  <a:pt x="3320820" y="5170247"/>
                  <a:pt x="3315753" y="5170738"/>
                  <a:pt x="3308110" y="5173052"/>
                </a:cubicBezTo>
                <a:cubicBezTo>
                  <a:pt x="3295487" y="5172701"/>
                  <a:pt x="3286309" y="5173393"/>
                  <a:pt x="3280575" y="5175130"/>
                </a:cubicBezTo>
                <a:lnTo>
                  <a:pt x="3277430" y="5174856"/>
                </a:lnTo>
                <a:lnTo>
                  <a:pt x="3248427" y="5177653"/>
                </a:lnTo>
                <a:lnTo>
                  <a:pt x="3246173" y="5178333"/>
                </a:lnTo>
                <a:lnTo>
                  <a:pt x="3254776" y="5182940"/>
                </a:lnTo>
                <a:cubicBezTo>
                  <a:pt x="3257090" y="5190583"/>
                  <a:pt x="3267802" y="5191514"/>
                  <a:pt x="3286911" y="5185728"/>
                </a:cubicBezTo>
                <a:cubicBezTo>
                  <a:pt x="3290734" y="5184571"/>
                  <a:pt x="3293891" y="5184658"/>
                  <a:pt x="3296379" y="5185990"/>
                </a:cubicBezTo>
                <a:cubicBezTo>
                  <a:pt x="3298869" y="5187323"/>
                  <a:pt x="3303936" y="5186833"/>
                  <a:pt x="3311581" y="5184518"/>
                </a:cubicBezTo>
                <a:lnTo>
                  <a:pt x="3349450" y="5185572"/>
                </a:lnTo>
                <a:cubicBezTo>
                  <a:pt x="3354429" y="5188235"/>
                  <a:pt x="3356918" y="5189568"/>
                  <a:pt x="3356918" y="5189568"/>
                </a:cubicBezTo>
                <a:cubicBezTo>
                  <a:pt x="3355762" y="5185746"/>
                  <a:pt x="3356427" y="5184502"/>
                  <a:pt x="3358917" y="5185833"/>
                </a:cubicBezTo>
                <a:cubicBezTo>
                  <a:pt x="3361406" y="5187167"/>
                  <a:pt x="3362651" y="5187834"/>
                  <a:pt x="3362651" y="5187834"/>
                </a:cubicBezTo>
                <a:cubicBezTo>
                  <a:pt x="3363809" y="5191655"/>
                  <a:pt x="3362476" y="5194144"/>
                  <a:pt x="3358655" y="5195302"/>
                </a:cubicBezTo>
                <a:cubicBezTo>
                  <a:pt x="3354831" y="5196459"/>
                  <a:pt x="3351965" y="5197326"/>
                  <a:pt x="3350053" y="5197906"/>
                </a:cubicBezTo>
                <a:cubicBezTo>
                  <a:pt x="3348143" y="5198485"/>
                  <a:pt x="3347188" y="5198773"/>
                  <a:pt x="3347188" y="5198773"/>
                </a:cubicBezTo>
                <a:lnTo>
                  <a:pt x="3348923" y="5204506"/>
                </a:lnTo>
                <a:cubicBezTo>
                  <a:pt x="3353903" y="5207171"/>
                  <a:pt x="3354481" y="5209082"/>
                  <a:pt x="3350659" y="5210238"/>
                </a:cubicBezTo>
                <a:cubicBezTo>
                  <a:pt x="3346836" y="5211396"/>
                  <a:pt x="3344636" y="5211019"/>
                  <a:pt x="3344058" y="5209109"/>
                </a:cubicBezTo>
                <a:cubicBezTo>
                  <a:pt x="3343479" y="5207196"/>
                  <a:pt x="3341280" y="5206820"/>
                  <a:pt x="3337457" y="5207977"/>
                </a:cubicBezTo>
                <a:cubicBezTo>
                  <a:pt x="3336300" y="5204155"/>
                  <a:pt x="3333811" y="5202823"/>
                  <a:pt x="3329989" y="5203979"/>
                </a:cubicBezTo>
                <a:cubicBezTo>
                  <a:pt x="3326166" y="5205137"/>
                  <a:pt x="3324923" y="5204470"/>
                  <a:pt x="3326255" y="5201980"/>
                </a:cubicBezTo>
                <a:cubicBezTo>
                  <a:pt x="3327585" y="5199491"/>
                  <a:pt x="3326342" y="5198825"/>
                  <a:pt x="3322521" y="5199982"/>
                </a:cubicBezTo>
                <a:lnTo>
                  <a:pt x="3301849" y="5193722"/>
                </a:lnTo>
                <a:cubicBezTo>
                  <a:pt x="3293049" y="5192215"/>
                  <a:pt x="3286737" y="5192039"/>
                  <a:pt x="3282916" y="5193196"/>
                </a:cubicBezTo>
                <a:cubicBezTo>
                  <a:pt x="3279091" y="5194354"/>
                  <a:pt x="3273360" y="5196089"/>
                  <a:pt x="3265715" y="5198403"/>
                </a:cubicBezTo>
                <a:lnTo>
                  <a:pt x="3252515" y="5196141"/>
                </a:lnTo>
                <a:lnTo>
                  <a:pt x="3246781" y="5197876"/>
                </a:lnTo>
                <a:cubicBezTo>
                  <a:pt x="3242959" y="5199035"/>
                  <a:pt x="3239138" y="5200191"/>
                  <a:pt x="3235315" y="5201348"/>
                </a:cubicBezTo>
                <a:lnTo>
                  <a:pt x="3210648" y="5202556"/>
                </a:lnTo>
                <a:cubicBezTo>
                  <a:pt x="3210648" y="5202556"/>
                  <a:pt x="3206536" y="5202759"/>
                  <a:pt x="3198314" y="5203161"/>
                </a:cubicBezTo>
                <a:lnTo>
                  <a:pt x="3172204" y="5205329"/>
                </a:lnTo>
                <a:lnTo>
                  <a:pt x="3175621" y="5205917"/>
                </a:lnTo>
                <a:lnTo>
                  <a:pt x="3171621" y="5213382"/>
                </a:lnTo>
                <a:cubicBezTo>
                  <a:pt x="3171621" y="5213382"/>
                  <a:pt x="3169420" y="5213005"/>
                  <a:pt x="3165020" y="5212250"/>
                </a:cubicBezTo>
                <a:cubicBezTo>
                  <a:pt x="3160619" y="5211493"/>
                  <a:pt x="3156509" y="5211695"/>
                  <a:pt x="3152686" y="5212848"/>
                </a:cubicBezTo>
                <a:lnTo>
                  <a:pt x="3150966" y="5207158"/>
                </a:lnTo>
                <a:lnTo>
                  <a:pt x="3064375" y="5215545"/>
                </a:lnTo>
                <a:cubicBezTo>
                  <a:pt x="3047931" y="5216352"/>
                  <a:pt x="3033397" y="5216579"/>
                  <a:pt x="3020774" y="5216228"/>
                </a:cubicBezTo>
                <a:lnTo>
                  <a:pt x="3003574" y="5221434"/>
                </a:lnTo>
                <a:lnTo>
                  <a:pt x="2975436" y="5211177"/>
                </a:lnTo>
                <a:lnTo>
                  <a:pt x="2951335" y="5215485"/>
                </a:lnTo>
                <a:lnTo>
                  <a:pt x="2953608" y="5216702"/>
                </a:lnTo>
                <a:lnTo>
                  <a:pt x="2940407" y="5214434"/>
                </a:lnTo>
                <a:lnTo>
                  <a:pt x="2923205" y="5219633"/>
                </a:lnTo>
                <a:lnTo>
                  <a:pt x="2911407" y="5221950"/>
                </a:lnTo>
                <a:lnTo>
                  <a:pt x="2916371" y="5222800"/>
                </a:lnTo>
                <a:cubicBezTo>
                  <a:pt x="2920193" y="5221643"/>
                  <a:pt x="2922103" y="5221064"/>
                  <a:pt x="2922103" y="5221064"/>
                </a:cubicBezTo>
                <a:cubicBezTo>
                  <a:pt x="2925926" y="5219908"/>
                  <a:pt x="2927835" y="5219330"/>
                  <a:pt x="2927835" y="5219330"/>
                </a:cubicBezTo>
                <a:cubicBezTo>
                  <a:pt x="2935480" y="5217015"/>
                  <a:pt x="2950594" y="5218698"/>
                  <a:pt x="2973173" y="5224379"/>
                </a:cubicBezTo>
                <a:lnTo>
                  <a:pt x="2997842" y="5223170"/>
                </a:lnTo>
                <a:cubicBezTo>
                  <a:pt x="3005486" y="5220856"/>
                  <a:pt x="3014664" y="5220164"/>
                  <a:pt x="3025376" y="5221093"/>
                </a:cubicBezTo>
                <a:cubicBezTo>
                  <a:pt x="3036089" y="5222022"/>
                  <a:pt x="3047756" y="5222663"/>
                  <a:pt x="3060379" y="5223012"/>
                </a:cubicBezTo>
                <a:lnTo>
                  <a:pt x="3113185" y="5232060"/>
                </a:lnTo>
                <a:cubicBezTo>
                  <a:pt x="3109363" y="5233218"/>
                  <a:pt x="3107452" y="5233797"/>
                  <a:pt x="3107452" y="5233797"/>
                </a:cubicBezTo>
                <a:cubicBezTo>
                  <a:pt x="3107452" y="5233797"/>
                  <a:pt x="3105542" y="5234375"/>
                  <a:pt x="3101720" y="5235532"/>
                </a:cubicBezTo>
                <a:cubicBezTo>
                  <a:pt x="3100563" y="5231710"/>
                  <a:pt x="3098074" y="5230377"/>
                  <a:pt x="3094251" y="5231536"/>
                </a:cubicBezTo>
                <a:cubicBezTo>
                  <a:pt x="3090429" y="5232692"/>
                  <a:pt x="3087273" y="5232604"/>
                  <a:pt x="3084784" y="5231272"/>
                </a:cubicBezTo>
                <a:cubicBezTo>
                  <a:pt x="3082294" y="5229939"/>
                  <a:pt x="3077893" y="5229185"/>
                  <a:pt x="3071582" y="5229010"/>
                </a:cubicBezTo>
                <a:cubicBezTo>
                  <a:pt x="3065270" y="5228834"/>
                  <a:pt x="3060204" y="5229324"/>
                  <a:pt x="3056383" y="5230482"/>
                </a:cubicBezTo>
                <a:lnTo>
                  <a:pt x="3071319" y="5238478"/>
                </a:lnTo>
                <a:cubicBezTo>
                  <a:pt x="3073984" y="5233498"/>
                  <a:pt x="3075894" y="5232920"/>
                  <a:pt x="3077051" y="5236741"/>
                </a:cubicBezTo>
                <a:cubicBezTo>
                  <a:pt x="3078208" y="5240563"/>
                  <a:pt x="3084810" y="5241694"/>
                  <a:pt x="3096855" y="5240134"/>
                </a:cubicBezTo>
                <a:cubicBezTo>
                  <a:pt x="3108899" y="5238574"/>
                  <a:pt x="3116832" y="5237216"/>
                  <a:pt x="3120655" y="5236059"/>
                </a:cubicBezTo>
                <a:cubicBezTo>
                  <a:pt x="3120655" y="5236059"/>
                  <a:pt x="3121320" y="5234814"/>
                  <a:pt x="3122653" y="5232324"/>
                </a:cubicBezTo>
                <a:cubicBezTo>
                  <a:pt x="3123985" y="5229835"/>
                  <a:pt x="3124651" y="5228590"/>
                  <a:pt x="3124651" y="5228590"/>
                </a:cubicBezTo>
                <a:cubicBezTo>
                  <a:pt x="3132297" y="5226276"/>
                  <a:pt x="3138607" y="5226451"/>
                  <a:pt x="3143587" y="5229117"/>
                </a:cubicBezTo>
                <a:cubicBezTo>
                  <a:pt x="3148565" y="5231781"/>
                  <a:pt x="3151344" y="5234069"/>
                  <a:pt x="3151923" y="5235980"/>
                </a:cubicBezTo>
                <a:cubicBezTo>
                  <a:pt x="3152500" y="5237892"/>
                  <a:pt x="3154990" y="5239224"/>
                  <a:pt x="3159392" y="5239977"/>
                </a:cubicBezTo>
                <a:cubicBezTo>
                  <a:pt x="3163792" y="5240733"/>
                  <a:pt x="3167903" y="5240531"/>
                  <a:pt x="3171726" y="5239374"/>
                </a:cubicBezTo>
                <a:lnTo>
                  <a:pt x="3183191" y="5235903"/>
                </a:lnTo>
                <a:cubicBezTo>
                  <a:pt x="3184348" y="5239724"/>
                  <a:pt x="3188749" y="5240478"/>
                  <a:pt x="3196393" y="5238164"/>
                </a:cubicBezTo>
                <a:lnTo>
                  <a:pt x="3198128" y="5243897"/>
                </a:lnTo>
                <a:lnTo>
                  <a:pt x="3205598" y="5247894"/>
                </a:lnTo>
                <a:cubicBezTo>
                  <a:pt x="3209419" y="5246738"/>
                  <a:pt x="3211620" y="5247114"/>
                  <a:pt x="3212198" y="5249026"/>
                </a:cubicBezTo>
                <a:cubicBezTo>
                  <a:pt x="3212776" y="5250937"/>
                  <a:pt x="3199111" y="5254031"/>
                  <a:pt x="3171199" y="5258308"/>
                </a:cubicBezTo>
                <a:cubicBezTo>
                  <a:pt x="3163556" y="5260622"/>
                  <a:pt x="3155911" y="5262937"/>
                  <a:pt x="3148267" y="5265250"/>
                </a:cubicBezTo>
                <a:lnTo>
                  <a:pt x="3135065" y="5262988"/>
                </a:lnTo>
                <a:cubicBezTo>
                  <a:pt x="3131243" y="5264146"/>
                  <a:pt x="3129331" y="5264725"/>
                  <a:pt x="3129331" y="5264725"/>
                </a:cubicBezTo>
                <a:cubicBezTo>
                  <a:pt x="3129331" y="5264725"/>
                  <a:pt x="3129910" y="5266635"/>
                  <a:pt x="3131068" y="5270457"/>
                </a:cubicBezTo>
                <a:cubicBezTo>
                  <a:pt x="3132223" y="5274279"/>
                  <a:pt x="3131847" y="5276479"/>
                  <a:pt x="3129937" y="5277057"/>
                </a:cubicBezTo>
                <a:cubicBezTo>
                  <a:pt x="3128026" y="5277635"/>
                  <a:pt x="3124580" y="5276592"/>
                  <a:pt x="3119602" y="5273928"/>
                </a:cubicBezTo>
                <a:cubicBezTo>
                  <a:pt x="3115779" y="5275085"/>
                  <a:pt x="3113868" y="5275664"/>
                  <a:pt x="3113868" y="5275664"/>
                </a:cubicBezTo>
                <a:lnTo>
                  <a:pt x="3108136" y="5277399"/>
                </a:lnTo>
                <a:cubicBezTo>
                  <a:pt x="3104314" y="5278555"/>
                  <a:pt x="3102779" y="5276934"/>
                  <a:pt x="3103534" y="5272534"/>
                </a:cubicBezTo>
                <a:cubicBezTo>
                  <a:pt x="3104288" y="5268133"/>
                  <a:pt x="3103709" y="5266221"/>
                  <a:pt x="3101798" y="5266801"/>
                </a:cubicBezTo>
                <a:cubicBezTo>
                  <a:pt x="3099887" y="5267379"/>
                  <a:pt x="3099509" y="5269580"/>
                  <a:pt x="3100667" y="5273401"/>
                </a:cubicBezTo>
                <a:cubicBezTo>
                  <a:pt x="3096845" y="5274560"/>
                  <a:pt x="3094356" y="5273227"/>
                  <a:pt x="3093198" y="5269404"/>
                </a:cubicBezTo>
                <a:cubicBezTo>
                  <a:pt x="3092041" y="5265581"/>
                  <a:pt x="3088219" y="5266739"/>
                  <a:pt x="3081731" y="5272876"/>
                </a:cubicBezTo>
                <a:lnTo>
                  <a:pt x="3075999" y="5274611"/>
                </a:lnTo>
                <a:cubicBezTo>
                  <a:pt x="3074842" y="5270789"/>
                  <a:pt x="3076174" y="5268299"/>
                  <a:pt x="3079996" y="5267142"/>
                </a:cubicBezTo>
                <a:lnTo>
                  <a:pt x="3066795" y="5264880"/>
                </a:lnTo>
                <a:lnTo>
                  <a:pt x="3055329" y="5268351"/>
                </a:lnTo>
                <a:lnTo>
                  <a:pt x="3062797" y="5272349"/>
                </a:lnTo>
                <a:lnTo>
                  <a:pt x="3051332" y="5275821"/>
                </a:lnTo>
                <a:cubicBezTo>
                  <a:pt x="3047509" y="5276977"/>
                  <a:pt x="3044643" y="5277845"/>
                  <a:pt x="3042733" y="5278424"/>
                </a:cubicBezTo>
                <a:cubicBezTo>
                  <a:pt x="3040822" y="5279002"/>
                  <a:pt x="3042355" y="5280624"/>
                  <a:pt x="3047335" y="5283288"/>
                </a:cubicBezTo>
                <a:lnTo>
                  <a:pt x="3043335" y="5290759"/>
                </a:lnTo>
                <a:cubicBezTo>
                  <a:pt x="3042180" y="5286935"/>
                  <a:pt x="3040646" y="5285313"/>
                  <a:pt x="3038734" y="5285891"/>
                </a:cubicBezTo>
                <a:cubicBezTo>
                  <a:pt x="3036823" y="5286471"/>
                  <a:pt x="3035289" y="5284848"/>
                  <a:pt x="3034133" y="5281027"/>
                </a:cubicBezTo>
                <a:cubicBezTo>
                  <a:pt x="3034133" y="5281027"/>
                  <a:pt x="3031643" y="5279695"/>
                  <a:pt x="3026664" y="5277029"/>
                </a:cubicBezTo>
                <a:cubicBezTo>
                  <a:pt x="3030485" y="5275872"/>
                  <a:pt x="3031817" y="5273383"/>
                  <a:pt x="3030661" y="5269560"/>
                </a:cubicBezTo>
                <a:cubicBezTo>
                  <a:pt x="3029504" y="5265739"/>
                  <a:pt x="3021282" y="5266142"/>
                  <a:pt x="3005993" y="5270769"/>
                </a:cubicBezTo>
                <a:cubicBezTo>
                  <a:pt x="2994528" y="5274241"/>
                  <a:pt x="2984971" y="5277134"/>
                  <a:pt x="2977328" y="5279448"/>
                </a:cubicBezTo>
                <a:lnTo>
                  <a:pt x="2965862" y="5282919"/>
                </a:lnTo>
                <a:cubicBezTo>
                  <a:pt x="2973505" y="5280605"/>
                  <a:pt x="2977617" y="5280403"/>
                  <a:pt x="2978196" y="5282315"/>
                </a:cubicBezTo>
                <a:cubicBezTo>
                  <a:pt x="2978775" y="5284224"/>
                  <a:pt x="2980974" y="5284603"/>
                  <a:pt x="2984797" y="5283444"/>
                </a:cubicBezTo>
                <a:lnTo>
                  <a:pt x="2980799" y="5290913"/>
                </a:lnTo>
                <a:lnTo>
                  <a:pt x="2956131" y="5292123"/>
                </a:lnTo>
                <a:lnTo>
                  <a:pt x="2954397" y="5286390"/>
                </a:lnTo>
                <a:lnTo>
                  <a:pt x="2945191" y="5276660"/>
                </a:lnTo>
                <a:cubicBezTo>
                  <a:pt x="2940213" y="5273995"/>
                  <a:pt x="2937724" y="5272662"/>
                  <a:pt x="2937724" y="5272662"/>
                </a:cubicBezTo>
                <a:lnTo>
                  <a:pt x="2914791" y="5279604"/>
                </a:lnTo>
                <a:lnTo>
                  <a:pt x="2905061" y="5288808"/>
                </a:lnTo>
                <a:lnTo>
                  <a:pt x="2910794" y="5287073"/>
                </a:lnTo>
                <a:cubicBezTo>
                  <a:pt x="2914616" y="5285915"/>
                  <a:pt x="2919017" y="5286669"/>
                  <a:pt x="2923995" y="5289335"/>
                </a:cubicBezTo>
                <a:lnTo>
                  <a:pt x="2925731" y="5295068"/>
                </a:lnTo>
                <a:cubicBezTo>
                  <a:pt x="2920752" y="5292402"/>
                  <a:pt x="2914440" y="5292227"/>
                  <a:pt x="2906797" y="5294541"/>
                </a:cubicBezTo>
                <a:cubicBezTo>
                  <a:pt x="2895330" y="5298012"/>
                  <a:pt x="2888641" y="5300036"/>
                  <a:pt x="2886732" y="5300616"/>
                </a:cubicBezTo>
                <a:cubicBezTo>
                  <a:pt x="2884819" y="5301195"/>
                  <a:pt x="2883286" y="5299572"/>
                  <a:pt x="2882129" y="5295751"/>
                </a:cubicBezTo>
                <a:cubicBezTo>
                  <a:pt x="2880972" y="5291928"/>
                  <a:pt x="2882304" y="5289439"/>
                  <a:pt x="2886124" y="5288282"/>
                </a:cubicBezTo>
                <a:cubicBezTo>
                  <a:pt x="2889948" y="5287124"/>
                  <a:pt x="2891281" y="5284635"/>
                  <a:pt x="2890123" y="5280813"/>
                </a:cubicBezTo>
                <a:lnTo>
                  <a:pt x="2895857" y="5279077"/>
                </a:lnTo>
                <a:cubicBezTo>
                  <a:pt x="2895857" y="5279077"/>
                  <a:pt x="2896813" y="5278789"/>
                  <a:pt x="2898723" y="5278209"/>
                </a:cubicBezTo>
                <a:cubicBezTo>
                  <a:pt x="2900634" y="5277631"/>
                  <a:pt x="2901300" y="5276387"/>
                  <a:pt x="2900722" y="5274474"/>
                </a:cubicBezTo>
                <a:cubicBezTo>
                  <a:pt x="2900143" y="5272564"/>
                  <a:pt x="2897943" y="5272187"/>
                  <a:pt x="2894121" y="5273344"/>
                </a:cubicBezTo>
                <a:cubicBezTo>
                  <a:pt x="2890299" y="5274502"/>
                  <a:pt x="2886476" y="5275658"/>
                  <a:pt x="2882655" y="5276815"/>
                </a:cubicBezTo>
                <a:cubicBezTo>
                  <a:pt x="2878832" y="5277973"/>
                  <a:pt x="2874721" y="5278173"/>
                  <a:pt x="2870322" y="5277420"/>
                </a:cubicBezTo>
                <a:cubicBezTo>
                  <a:pt x="2865920" y="5276666"/>
                  <a:pt x="2863719" y="5276289"/>
                  <a:pt x="2863719" y="5276289"/>
                </a:cubicBezTo>
                <a:cubicBezTo>
                  <a:pt x="2851097" y="5275938"/>
                  <a:pt x="2840964" y="5276921"/>
                  <a:pt x="2833320" y="5279234"/>
                </a:cubicBezTo>
                <a:lnTo>
                  <a:pt x="2827586" y="5280970"/>
                </a:lnTo>
                <a:lnTo>
                  <a:pt x="2848256" y="5287228"/>
                </a:lnTo>
                <a:cubicBezTo>
                  <a:pt x="2877326" y="5286774"/>
                  <a:pt x="2878482" y="5290596"/>
                  <a:pt x="2851727" y="5298695"/>
                </a:cubicBezTo>
                <a:cubicBezTo>
                  <a:pt x="2836438" y="5303323"/>
                  <a:pt x="2827550" y="5304971"/>
                  <a:pt x="2825061" y="5303638"/>
                </a:cubicBezTo>
                <a:cubicBezTo>
                  <a:pt x="2822573" y="5302305"/>
                  <a:pt x="2819416" y="5302219"/>
                  <a:pt x="2815593" y="5303375"/>
                </a:cubicBezTo>
                <a:cubicBezTo>
                  <a:pt x="2811772" y="5304532"/>
                  <a:pt x="2807951" y="5305689"/>
                  <a:pt x="2804128" y="5306846"/>
                </a:cubicBezTo>
                <a:cubicBezTo>
                  <a:pt x="2802971" y="5303025"/>
                  <a:pt x="2800481" y="5301691"/>
                  <a:pt x="2796659" y="5302849"/>
                </a:cubicBezTo>
                <a:cubicBezTo>
                  <a:pt x="2791679" y="5300185"/>
                  <a:pt x="2789191" y="5298851"/>
                  <a:pt x="2789191" y="5298851"/>
                </a:cubicBezTo>
                <a:lnTo>
                  <a:pt x="2753056" y="5303532"/>
                </a:lnTo>
                <a:cubicBezTo>
                  <a:pt x="2754213" y="5307354"/>
                  <a:pt x="2759192" y="5310019"/>
                  <a:pt x="2767994" y="5311526"/>
                </a:cubicBezTo>
                <a:lnTo>
                  <a:pt x="2775462" y="5315524"/>
                </a:lnTo>
                <a:cubicBezTo>
                  <a:pt x="2770484" y="5312859"/>
                  <a:pt x="2768573" y="5313438"/>
                  <a:pt x="2769730" y="5317260"/>
                </a:cubicBezTo>
                <a:cubicBezTo>
                  <a:pt x="2765906" y="5318418"/>
                  <a:pt x="2763997" y="5318996"/>
                  <a:pt x="2763997" y="5318996"/>
                </a:cubicBezTo>
                <a:lnTo>
                  <a:pt x="2750794" y="5316733"/>
                </a:lnTo>
                <a:lnTo>
                  <a:pt x="2733596" y="5321940"/>
                </a:lnTo>
                <a:cubicBezTo>
                  <a:pt x="2732438" y="5318118"/>
                  <a:pt x="2731861" y="5316207"/>
                  <a:pt x="2731861" y="5316207"/>
                </a:cubicBezTo>
                <a:cubicBezTo>
                  <a:pt x="2728038" y="5317364"/>
                  <a:pt x="2725548" y="5316031"/>
                  <a:pt x="2724391" y="5312211"/>
                </a:cubicBezTo>
                <a:lnTo>
                  <a:pt x="2743327" y="5312736"/>
                </a:lnTo>
                <a:cubicBezTo>
                  <a:pt x="2748306" y="5315401"/>
                  <a:pt x="2750217" y="5314823"/>
                  <a:pt x="2749060" y="5311000"/>
                </a:cubicBezTo>
                <a:cubicBezTo>
                  <a:pt x="2751725" y="5306022"/>
                  <a:pt x="2744833" y="5303935"/>
                  <a:pt x="2728390" y="5304741"/>
                </a:cubicBezTo>
                <a:cubicBezTo>
                  <a:pt x="2720745" y="5307054"/>
                  <a:pt x="2715591" y="5310702"/>
                  <a:pt x="2712926" y="5315680"/>
                </a:cubicBezTo>
                <a:lnTo>
                  <a:pt x="2707193" y="5317417"/>
                </a:lnTo>
                <a:lnTo>
                  <a:pt x="2695726" y="5320888"/>
                </a:lnTo>
                <a:cubicBezTo>
                  <a:pt x="2691903" y="5322044"/>
                  <a:pt x="2689704" y="5321668"/>
                  <a:pt x="2689125" y="5319756"/>
                </a:cubicBezTo>
                <a:cubicBezTo>
                  <a:pt x="2688547" y="5317845"/>
                  <a:pt x="2689213" y="5316600"/>
                  <a:pt x="2691124" y="5316021"/>
                </a:cubicBezTo>
                <a:cubicBezTo>
                  <a:pt x="2693036" y="5315443"/>
                  <a:pt x="2695901" y="5314576"/>
                  <a:pt x="2699724" y="5313419"/>
                </a:cubicBezTo>
                <a:cubicBezTo>
                  <a:pt x="2703545" y="5312262"/>
                  <a:pt x="2705456" y="5311683"/>
                  <a:pt x="2705456" y="5311683"/>
                </a:cubicBezTo>
                <a:cubicBezTo>
                  <a:pt x="2703142" y="5304039"/>
                  <a:pt x="2694342" y="5302531"/>
                  <a:pt x="2679054" y="5307159"/>
                </a:cubicBezTo>
                <a:lnTo>
                  <a:pt x="2656120" y="5314101"/>
                </a:lnTo>
                <a:cubicBezTo>
                  <a:pt x="2659944" y="5312945"/>
                  <a:pt x="2661276" y="5310455"/>
                  <a:pt x="2660120" y="5306633"/>
                </a:cubicBezTo>
                <a:lnTo>
                  <a:pt x="2644655" y="5317572"/>
                </a:lnTo>
                <a:lnTo>
                  <a:pt x="2642920" y="5311840"/>
                </a:lnTo>
                <a:cubicBezTo>
                  <a:pt x="2639098" y="5312997"/>
                  <a:pt x="2634321" y="5314443"/>
                  <a:pt x="2628588" y="5316179"/>
                </a:cubicBezTo>
                <a:cubicBezTo>
                  <a:pt x="2622854" y="5317914"/>
                  <a:pt x="2619409" y="5316871"/>
                  <a:pt x="2618252" y="5313049"/>
                </a:cubicBezTo>
                <a:cubicBezTo>
                  <a:pt x="2615937" y="5305405"/>
                  <a:pt x="2625493" y="5302513"/>
                  <a:pt x="2646917" y="5304372"/>
                </a:cubicBezTo>
                <a:cubicBezTo>
                  <a:pt x="2667185" y="5302407"/>
                  <a:pt x="2680561" y="5298357"/>
                  <a:pt x="2687049" y="5292222"/>
                </a:cubicBezTo>
                <a:cubicBezTo>
                  <a:pt x="2694692" y="5289908"/>
                  <a:pt x="2694113" y="5287996"/>
                  <a:pt x="2685312" y="5286489"/>
                </a:cubicBezTo>
                <a:cubicBezTo>
                  <a:pt x="2681491" y="5287646"/>
                  <a:pt x="2677002" y="5290047"/>
                  <a:pt x="2671848" y="5293695"/>
                </a:cubicBezTo>
                <a:cubicBezTo>
                  <a:pt x="2666694" y="5297341"/>
                  <a:pt x="2661916" y="5298788"/>
                  <a:pt x="2657516" y="5298034"/>
                </a:cubicBezTo>
                <a:cubicBezTo>
                  <a:pt x="2653115" y="5297279"/>
                  <a:pt x="2650916" y="5296902"/>
                  <a:pt x="2650916" y="5296902"/>
                </a:cubicBezTo>
                <a:cubicBezTo>
                  <a:pt x="2645935" y="5294237"/>
                  <a:pt x="2639624" y="5294061"/>
                  <a:pt x="2631980" y="5296376"/>
                </a:cubicBezTo>
                <a:cubicBezTo>
                  <a:pt x="2623179" y="5294868"/>
                  <a:pt x="2616289" y="5292782"/>
                  <a:pt x="2611309" y="5290116"/>
                </a:cubicBezTo>
                <a:cubicBezTo>
                  <a:pt x="2610152" y="5286294"/>
                  <a:pt x="2607663" y="5284962"/>
                  <a:pt x="2603841" y="5286119"/>
                </a:cubicBezTo>
                <a:lnTo>
                  <a:pt x="2598109" y="5287854"/>
                </a:lnTo>
                <a:cubicBezTo>
                  <a:pt x="2590466" y="5290169"/>
                  <a:pt x="2585399" y="5290660"/>
                  <a:pt x="2582908" y="5289326"/>
                </a:cubicBezTo>
                <a:cubicBezTo>
                  <a:pt x="2580419" y="5287994"/>
                  <a:pt x="2577264" y="5287907"/>
                  <a:pt x="2573442" y="5289063"/>
                </a:cubicBezTo>
                <a:cubicBezTo>
                  <a:pt x="2569619" y="5290221"/>
                  <a:pt x="2565797" y="5291378"/>
                  <a:pt x="2561976" y="5292535"/>
                </a:cubicBezTo>
                <a:cubicBezTo>
                  <a:pt x="2558153" y="5293692"/>
                  <a:pt x="2551841" y="5293517"/>
                  <a:pt x="2543041" y="5292008"/>
                </a:cubicBezTo>
                <a:cubicBezTo>
                  <a:pt x="2543041" y="5292008"/>
                  <a:pt x="2541129" y="5292587"/>
                  <a:pt x="2537308" y="5293744"/>
                </a:cubicBezTo>
                <a:cubicBezTo>
                  <a:pt x="2533485" y="5294901"/>
                  <a:pt x="2531574" y="5295480"/>
                  <a:pt x="2531574" y="5295480"/>
                </a:cubicBezTo>
                <a:cubicBezTo>
                  <a:pt x="2526595" y="5292815"/>
                  <a:pt x="2522194" y="5292060"/>
                  <a:pt x="2518373" y="5293218"/>
                </a:cubicBezTo>
                <a:cubicBezTo>
                  <a:pt x="2519529" y="5297040"/>
                  <a:pt x="2518863" y="5298286"/>
                  <a:pt x="2516374" y="5296953"/>
                </a:cubicBezTo>
                <a:cubicBezTo>
                  <a:pt x="2513885" y="5295619"/>
                  <a:pt x="2512638" y="5294953"/>
                  <a:pt x="2512638" y="5294953"/>
                </a:cubicBezTo>
                <a:cubicBezTo>
                  <a:pt x="2508817" y="5296110"/>
                  <a:pt x="2506908" y="5296688"/>
                  <a:pt x="2506908" y="5296688"/>
                </a:cubicBezTo>
                <a:cubicBezTo>
                  <a:pt x="2499263" y="5299003"/>
                  <a:pt x="2495151" y="5299204"/>
                  <a:pt x="2494573" y="5297293"/>
                </a:cubicBezTo>
                <a:cubicBezTo>
                  <a:pt x="2493995" y="5295382"/>
                  <a:pt x="2491793" y="5295006"/>
                  <a:pt x="2487972" y="5296163"/>
                </a:cubicBezTo>
                <a:lnTo>
                  <a:pt x="2450102" y="5295109"/>
                </a:lnTo>
                <a:cubicBezTo>
                  <a:pt x="2446281" y="5296266"/>
                  <a:pt x="2439592" y="5298291"/>
                  <a:pt x="2430037" y="5301184"/>
                </a:cubicBezTo>
                <a:cubicBezTo>
                  <a:pt x="2420481" y="5304077"/>
                  <a:pt x="2415704" y="5305523"/>
                  <a:pt x="2415704" y="5305523"/>
                </a:cubicBezTo>
                <a:lnTo>
                  <a:pt x="2409972" y="5307259"/>
                </a:lnTo>
                <a:cubicBezTo>
                  <a:pt x="2406150" y="5308415"/>
                  <a:pt x="2399837" y="5308241"/>
                  <a:pt x="2391037" y="5306732"/>
                </a:cubicBezTo>
                <a:cubicBezTo>
                  <a:pt x="2391037" y="5306732"/>
                  <a:pt x="2388837" y="5306355"/>
                  <a:pt x="2384435" y="5305601"/>
                </a:cubicBezTo>
                <a:cubicBezTo>
                  <a:pt x="2380035" y="5304847"/>
                  <a:pt x="2377835" y="5304469"/>
                  <a:pt x="2377835" y="5304469"/>
                </a:cubicBezTo>
                <a:lnTo>
                  <a:pt x="2364632" y="5302208"/>
                </a:lnTo>
                <a:cubicBezTo>
                  <a:pt x="2360811" y="5303365"/>
                  <a:pt x="2358611" y="5302989"/>
                  <a:pt x="2358032" y="5301077"/>
                </a:cubicBezTo>
                <a:cubicBezTo>
                  <a:pt x="2357455" y="5299167"/>
                  <a:pt x="2357165" y="5298211"/>
                  <a:pt x="2357165" y="5298211"/>
                </a:cubicBezTo>
                <a:cubicBezTo>
                  <a:pt x="2357165" y="5298211"/>
                  <a:pt x="2354675" y="5296878"/>
                  <a:pt x="2349696" y="5294213"/>
                </a:cubicBezTo>
                <a:lnTo>
                  <a:pt x="2336494" y="5291951"/>
                </a:lnTo>
                <a:cubicBezTo>
                  <a:pt x="2335336" y="5288129"/>
                  <a:pt x="2337626" y="5285350"/>
                  <a:pt x="2343358" y="5283614"/>
                </a:cubicBezTo>
                <a:cubicBezTo>
                  <a:pt x="2349091" y="5281879"/>
                  <a:pt x="2351958" y="5281011"/>
                  <a:pt x="2351958" y="5281011"/>
                </a:cubicBezTo>
                <a:cubicBezTo>
                  <a:pt x="2353115" y="5284834"/>
                  <a:pt x="2355604" y="5286167"/>
                  <a:pt x="2359427" y="5285009"/>
                </a:cubicBezTo>
                <a:cubicBezTo>
                  <a:pt x="2363249" y="5283852"/>
                  <a:pt x="2367070" y="5282696"/>
                  <a:pt x="2370893" y="5281538"/>
                </a:cubicBezTo>
                <a:lnTo>
                  <a:pt x="2388091" y="5276331"/>
                </a:lnTo>
                <a:lnTo>
                  <a:pt x="2374890" y="5274068"/>
                </a:lnTo>
                <a:cubicBezTo>
                  <a:pt x="2366089" y="5272562"/>
                  <a:pt x="2359778" y="5272386"/>
                  <a:pt x="2355956" y="5273544"/>
                </a:cubicBezTo>
                <a:lnTo>
                  <a:pt x="2354221" y="5267811"/>
                </a:lnTo>
                <a:lnTo>
                  <a:pt x="2331287" y="5274753"/>
                </a:lnTo>
                <a:cubicBezTo>
                  <a:pt x="2327465" y="5275909"/>
                  <a:pt x="2326133" y="5278398"/>
                  <a:pt x="2327290" y="5282221"/>
                </a:cubicBezTo>
                <a:cubicBezTo>
                  <a:pt x="2328448" y="5286044"/>
                  <a:pt x="2327781" y="5287288"/>
                  <a:pt x="2325291" y="5285956"/>
                </a:cubicBezTo>
                <a:cubicBezTo>
                  <a:pt x="2322802" y="5284623"/>
                  <a:pt x="2321558" y="5283956"/>
                  <a:pt x="2321558" y="5283956"/>
                </a:cubicBezTo>
                <a:cubicBezTo>
                  <a:pt x="2321558" y="5283956"/>
                  <a:pt x="2322136" y="5285868"/>
                  <a:pt x="2323293" y="5289689"/>
                </a:cubicBezTo>
                <a:cubicBezTo>
                  <a:pt x="2324450" y="5293511"/>
                  <a:pt x="2322538" y="5294089"/>
                  <a:pt x="2317559" y="5291424"/>
                </a:cubicBezTo>
                <a:lnTo>
                  <a:pt x="2298625" y="5290900"/>
                </a:lnTo>
                <a:cubicBezTo>
                  <a:pt x="2294803" y="5292056"/>
                  <a:pt x="2293471" y="5294546"/>
                  <a:pt x="2294628" y="5298367"/>
                </a:cubicBezTo>
                <a:cubicBezTo>
                  <a:pt x="2295785" y="5302190"/>
                  <a:pt x="2300186" y="5302944"/>
                  <a:pt x="2307828" y="5300630"/>
                </a:cubicBezTo>
                <a:cubicBezTo>
                  <a:pt x="2311651" y="5299472"/>
                  <a:pt x="2316051" y="5300226"/>
                  <a:pt x="2321030" y="5302891"/>
                </a:cubicBezTo>
                <a:cubicBezTo>
                  <a:pt x="2321030" y="5302891"/>
                  <a:pt x="2320075" y="5303180"/>
                  <a:pt x="2318165" y="5303758"/>
                </a:cubicBezTo>
                <a:cubicBezTo>
                  <a:pt x="2316254" y="5304337"/>
                  <a:pt x="2315298" y="5304627"/>
                  <a:pt x="2315298" y="5304627"/>
                </a:cubicBezTo>
                <a:cubicBezTo>
                  <a:pt x="2311476" y="5305783"/>
                  <a:pt x="2305453" y="5306564"/>
                  <a:pt x="2297231" y="5306965"/>
                </a:cubicBezTo>
                <a:cubicBezTo>
                  <a:pt x="2289008" y="5307371"/>
                  <a:pt x="2283651" y="5306906"/>
                  <a:pt x="2281163" y="5305572"/>
                </a:cubicBezTo>
                <a:cubicBezTo>
                  <a:pt x="2278673" y="5304241"/>
                  <a:pt x="2273606" y="5304731"/>
                  <a:pt x="2265962" y="5307045"/>
                </a:cubicBezTo>
                <a:lnTo>
                  <a:pt x="2258494" y="5303048"/>
                </a:lnTo>
                <a:cubicBezTo>
                  <a:pt x="2266137" y="5300734"/>
                  <a:pt x="2266892" y="5296333"/>
                  <a:pt x="2260756" y="5289846"/>
                </a:cubicBezTo>
                <a:cubicBezTo>
                  <a:pt x="2259599" y="5286025"/>
                  <a:pt x="2259975" y="5283823"/>
                  <a:pt x="2261887" y="5283246"/>
                </a:cubicBezTo>
                <a:cubicBezTo>
                  <a:pt x="2263797" y="5282667"/>
                  <a:pt x="2266665" y="5281799"/>
                  <a:pt x="2270486" y="5280642"/>
                </a:cubicBezTo>
                <a:lnTo>
                  <a:pt x="2274483" y="5273172"/>
                </a:lnTo>
                <a:cubicBezTo>
                  <a:pt x="2270661" y="5274330"/>
                  <a:pt x="2268461" y="5273954"/>
                  <a:pt x="2267882" y="5272042"/>
                </a:cubicBezTo>
                <a:cubicBezTo>
                  <a:pt x="2267305" y="5270131"/>
                  <a:pt x="2264148" y="5270044"/>
                  <a:pt x="2258415" y="5271779"/>
                </a:cubicBezTo>
                <a:cubicBezTo>
                  <a:pt x="2252683" y="5273514"/>
                  <a:pt x="2249816" y="5274383"/>
                  <a:pt x="2249816" y="5274383"/>
                </a:cubicBezTo>
                <a:cubicBezTo>
                  <a:pt x="2244837" y="5271718"/>
                  <a:pt x="2241392" y="5270674"/>
                  <a:pt x="2239480" y="5271253"/>
                </a:cubicBezTo>
                <a:cubicBezTo>
                  <a:pt x="2237570" y="5271831"/>
                  <a:pt x="2234704" y="5272698"/>
                  <a:pt x="2230881" y="5273857"/>
                </a:cubicBezTo>
                <a:cubicBezTo>
                  <a:pt x="2222080" y="5272348"/>
                  <a:pt x="2215479" y="5271217"/>
                  <a:pt x="2211078" y="5270463"/>
                </a:cubicBezTo>
                <a:cubicBezTo>
                  <a:pt x="2206678" y="5269709"/>
                  <a:pt x="2205056" y="5271244"/>
                  <a:pt x="2206213" y="5275065"/>
                </a:cubicBezTo>
                <a:cubicBezTo>
                  <a:pt x="2207370" y="5278887"/>
                  <a:pt x="2207949" y="5280798"/>
                  <a:pt x="2207949" y="5280798"/>
                </a:cubicBezTo>
                <a:lnTo>
                  <a:pt x="2215418" y="5284797"/>
                </a:lnTo>
                <a:cubicBezTo>
                  <a:pt x="2219240" y="5283639"/>
                  <a:pt x="2221150" y="5283061"/>
                  <a:pt x="2221150" y="5283061"/>
                </a:cubicBezTo>
                <a:lnTo>
                  <a:pt x="2228620" y="5287057"/>
                </a:lnTo>
                <a:lnTo>
                  <a:pt x="2230355" y="5292791"/>
                </a:lnTo>
                <a:lnTo>
                  <a:pt x="2211420" y="5292264"/>
                </a:lnTo>
                <a:lnTo>
                  <a:pt x="2198219" y="5290002"/>
                </a:lnTo>
                <a:lnTo>
                  <a:pt x="2209685" y="5286531"/>
                </a:lnTo>
                <a:lnTo>
                  <a:pt x="2196483" y="5284269"/>
                </a:lnTo>
                <a:cubicBezTo>
                  <a:pt x="2192661" y="5285426"/>
                  <a:pt x="2189794" y="5286294"/>
                  <a:pt x="2187882" y="5286872"/>
                </a:cubicBezTo>
                <a:cubicBezTo>
                  <a:pt x="2185972" y="5287451"/>
                  <a:pt x="2185596" y="5289651"/>
                  <a:pt x="2186753" y="5293473"/>
                </a:cubicBezTo>
                <a:lnTo>
                  <a:pt x="2182754" y="5300941"/>
                </a:lnTo>
                <a:lnTo>
                  <a:pt x="2213155" y="5297997"/>
                </a:lnTo>
                <a:cubicBezTo>
                  <a:pt x="2223114" y="5303328"/>
                  <a:pt x="2228092" y="5305993"/>
                  <a:pt x="2228092" y="5305993"/>
                </a:cubicBezTo>
                <a:lnTo>
                  <a:pt x="2197692" y="5308937"/>
                </a:lnTo>
                <a:cubicBezTo>
                  <a:pt x="2193871" y="5310094"/>
                  <a:pt x="2187848" y="5310873"/>
                  <a:pt x="2179625" y="5311278"/>
                </a:cubicBezTo>
                <a:cubicBezTo>
                  <a:pt x="2171403" y="5311681"/>
                  <a:pt x="2164802" y="5310549"/>
                  <a:pt x="2159823" y="5307884"/>
                </a:cubicBezTo>
                <a:lnTo>
                  <a:pt x="2152353" y="5303887"/>
                </a:lnTo>
                <a:cubicBezTo>
                  <a:pt x="2159998" y="5301573"/>
                  <a:pt x="2163821" y="5300415"/>
                  <a:pt x="2163821" y="5300415"/>
                </a:cubicBezTo>
                <a:lnTo>
                  <a:pt x="2160315" y="5295462"/>
                </a:lnTo>
                <a:lnTo>
                  <a:pt x="2154502" y="5295593"/>
                </a:lnTo>
                <a:lnTo>
                  <a:pt x="2149328" y="5292287"/>
                </a:lnTo>
                <a:lnTo>
                  <a:pt x="2148883" y="5292421"/>
                </a:lnTo>
                <a:cubicBezTo>
                  <a:pt x="2145061" y="5293578"/>
                  <a:pt x="2141906" y="5293490"/>
                  <a:pt x="2139416" y="5292157"/>
                </a:cubicBezTo>
                <a:cubicBezTo>
                  <a:pt x="2136926" y="5290825"/>
                  <a:pt x="2135681" y="5290159"/>
                  <a:pt x="2135681" y="5290159"/>
                </a:cubicBezTo>
                <a:lnTo>
                  <a:pt x="2141415" y="5288423"/>
                </a:lnTo>
                <a:cubicBezTo>
                  <a:pt x="2140257" y="5284602"/>
                  <a:pt x="2137767" y="5283269"/>
                  <a:pt x="2133946" y="5284425"/>
                </a:cubicBezTo>
                <a:cubicBezTo>
                  <a:pt x="2130123" y="5285583"/>
                  <a:pt x="2126880" y="5288652"/>
                  <a:pt x="2124216" y="5293630"/>
                </a:cubicBezTo>
                <a:cubicBezTo>
                  <a:pt x="2124216" y="5293630"/>
                  <a:pt x="2122304" y="5294209"/>
                  <a:pt x="2118482" y="5295366"/>
                </a:cubicBezTo>
                <a:cubicBezTo>
                  <a:pt x="2113503" y="5292700"/>
                  <a:pt x="2111592" y="5293280"/>
                  <a:pt x="2112750" y="5297101"/>
                </a:cubicBezTo>
                <a:lnTo>
                  <a:pt x="2120217" y="5301098"/>
                </a:lnTo>
                <a:lnTo>
                  <a:pt x="2127687" y="5305096"/>
                </a:lnTo>
                <a:lnTo>
                  <a:pt x="2108752" y="5304570"/>
                </a:lnTo>
                <a:lnTo>
                  <a:pt x="2103019" y="5306305"/>
                </a:lnTo>
                <a:cubicBezTo>
                  <a:pt x="2104175" y="5310128"/>
                  <a:pt x="2103798" y="5312327"/>
                  <a:pt x="2101887" y="5312906"/>
                </a:cubicBezTo>
                <a:cubicBezTo>
                  <a:pt x="2099976" y="5313484"/>
                  <a:pt x="2099311" y="5314729"/>
                  <a:pt x="2099889" y="5316640"/>
                </a:cubicBezTo>
                <a:cubicBezTo>
                  <a:pt x="2100467" y="5318551"/>
                  <a:pt x="2095024" y="5321242"/>
                  <a:pt x="2083557" y="5324714"/>
                </a:cubicBezTo>
                <a:cubicBezTo>
                  <a:pt x="2079736" y="5325871"/>
                  <a:pt x="2074958" y="5327317"/>
                  <a:pt x="2069225" y="5329053"/>
                </a:cubicBezTo>
                <a:cubicBezTo>
                  <a:pt x="2063491" y="5330788"/>
                  <a:pt x="2060626" y="5331656"/>
                  <a:pt x="2060626" y="5331656"/>
                </a:cubicBezTo>
                <a:cubicBezTo>
                  <a:pt x="2043023" y="5328639"/>
                  <a:pt x="2030401" y="5328289"/>
                  <a:pt x="2022755" y="5330603"/>
                </a:cubicBezTo>
                <a:cubicBezTo>
                  <a:pt x="2022755" y="5330603"/>
                  <a:pt x="2018355" y="5329849"/>
                  <a:pt x="2009554" y="5328341"/>
                </a:cubicBezTo>
                <a:cubicBezTo>
                  <a:pt x="2009554" y="5328341"/>
                  <a:pt x="2007354" y="5327965"/>
                  <a:pt x="2002953" y="5327210"/>
                </a:cubicBezTo>
                <a:cubicBezTo>
                  <a:pt x="1998553" y="5326455"/>
                  <a:pt x="1996354" y="5326079"/>
                  <a:pt x="1996354" y="5326079"/>
                </a:cubicBezTo>
                <a:lnTo>
                  <a:pt x="1984887" y="5329550"/>
                </a:lnTo>
                <a:lnTo>
                  <a:pt x="1971685" y="5327289"/>
                </a:lnTo>
                <a:cubicBezTo>
                  <a:pt x="1960218" y="5330760"/>
                  <a:pt x="1947595" y="5330408"/>
                  <a:pt x="1933815" y="5326236"/>
                </a:cubicBezTo>
                <a:lnTo>
                  <a:pt x="1939548" y="5324500"/>
                </a:lnTo>
                <a:lnTo>
                  <a:pt x="1951015" y="5321029"/>
                </a:lnTo>
                <a:lnTo>
                  <a:pt x="1937812" y="5318768"/>
                </a:lnTo>
                <a:cubicBezTo>
                  <a:pt x="1932834" y="5316103"/>
                  <a:pt x="1928434" y="5315348"/>
                  <a:pt x="1924611" y="5316505"/>
                </a:cubicBezTo>
                <a:lnTo>
                  <a:pt x="1898208" y="5311981"/>
                </a:lnTo>
                <a:cubicBezTo>
                  <a:pt x="1898208" y="5311981"/>
                  <a:pt x="1903275" y="5311490"/>
                  <a:pt x="1913409" y="5310509"/>
                </a:cubicBezTo>
                <a:cubicBezTo>
                  <a:pt x="1923542" y="5309528"/>
                  <a:pt x="1929940" y="5306547"/>
                  <a:pt x="1932606" y="5301568"/>
                </a:cubicBezTo>
                <a:cubicBezTo>
                  <a:pt x="1949403" y="5288138"/>
                  <a:pt x="1955687" y="5277892"/>
                  <a:pt x="1951463" y="5270827"/>
                </a:cubicBezTo>
                <a:cubicBezTo>
                  <a:pt x="1947238" y="5263760"/>
                  <a:pt x="1929259" y="5262944"/>
                  <a:pt x="1897525" y="5268380"/>
                </a:cubicBezTo>
                <a:cubicBezTo>
                  <a:pt x="1888724" y="5266872"/>
                  <a:pt x="1882413" y="5266694"/>
                  <a:pt x="1878591" y="5267853"/>
                </a:cubicBezTo>
                <a:cubicBezTo>
                  <a:pt x="1874769" y="5269009"/>
                  <a:pt x="1869702" y="5269501"/>
                  <a:pt x="1863390" y="5269324"/>
                </a:cubicBezTo>
                <a:cubicBezTo>
                  <a:pt x="1857078" y="5269149"/>
                  <a:pt x="1852012" y="5269640"/>
                  <a:pt x="1848190" y="5270798"/>
                </a:cubicBezTo>
                <a:lnTo>
                  <a:pt x="1834989" y="5268535"/>
                </a:lnTo>
                <a:lnTo>
                  <a:pt x="1810320" y="5269744"/>
                </a:lnTo>
                <a:cubicBezTo>
                  <a:pt x="1810320" y="5269744"/>
                  <a:pt x="1809076" y="5269079"/>
                  <a:pt x="1806585" y="5267746"/>
                </a:cubicBezTo>
                <a:cubicBezTo>
                  <a:pt x="1804096" y="5266414"/>
                  <a:pt x="1802852" y="5265748"/>
                  <a:pt x="1802852" y="5265748"/>
                </a:cubicBezTo>
                <a:cubicBezTo>
                  <a:pt x="1799031" y="5266905"/>
                  <a:pt x="1795875" y="5266815"/>
                  <a:pt x="1793385" y="5265484"/>
                </a:cubicBezTo>
                <a:cubicBezTo>
                  <a:pt x="1790895" y="5264151"/>
                  <a:pt x="1787740" y="5264062"/>
                  <a:pt x="1783917" y="5265221"/>
                </a:cubicBezTo>
                <a:cubicBezTo>
                  <a:pt x="1780095" y="5266377"/>
                  <a:pt x="1772828" y="5266491"/>
                  <a:pt x="1762116" y="5265561"/>
                </a:cubicBezTo>
                <a:cubicBezTo>
                  <a:pt x="1751404" y="5264634"/>
                  <a:pt x="1739159" y="5262082"/>
                  <a:pt x="1725377" y="5257908"/>
                </a:cubicBezTo>
                <a:cubicBezTo>
                  <a:pt x="1721555" y="5259066"/>
                  <a:pt x="1718690" y="5259933"/>
                  <a:pt x="1716778" y="5260512"/>
                </a:cubicBezTo>
                <a:cubicBezTo>
                  <a:pt x="1714868" y="5261090"/>
                  <a:pt x="1712956" y="5261669"/>
                  <a:pt x="1711046" y="5262248"/>
                </a:cubicBezTo>
                <a:cubicBezTo>
                  <a:pt x="1709134" y="5262827"/>
                  <a:pt x="1707222" y="5263404"/>
                  <a:pt x="1705312" y="5263983"/>
                </a:cubicBezTo>
                <a:cubicBezTo>
                  <a:pt x="1703401" y="5264562"/>
                  <a:pt x="1701868" y="5262940"/>
                  <a:pt x="1700710" y="5259118"/>
                </a:cubicBezTo>
                <a:cubicBezTo>
                  <a:pt x="1696887" y="5260274"/>
                  <a:pt x="1690577" y="5260099"/>
                  <a:pt x="1681776" y="5258592"/>
                </a:cubicBezTo>
                <a:cubicBezTo>
                  <a:pt x="1677953" y="5259748"/>
                  <a:pt x="1674131" y="5260905"/>
                  <a:pt x="1670309" y="5262063"/>
                </a:cubicBezTo>
                <a:cubicBezTo>
                  <a:pt x="1666487" y="5263219"/>
                  <a:pt x="1662086" y="5262465"/>
                  <a:pt x="1657107" y="5259800"/>
                </a:cubicBezTo>
                <a:lnTo>
                  <a:pt x="1639908" y="5265007"/>
                </a:lnTo>
                <a:cubicBezTo>
                  <a:pt x="1639908" y="5265007"/>
                  <a:pt x="1640488" y="5266918"/>
                  <a:pt x="1641644" y="5270741"/>
                </a:cubicBezTo>
                <a:lnTo>
                  <a:pt x="1668047" y="5275263"/>
                </a:lnTo>
                <a:cubicBezTo>
                  <a:pt x="1675692" y="5272950"/>
                  <a:pt x="1679513" y="5271794"/>
                  <a:pt x="1679513" y="5271794"/>
                </a:cubicBezTo>
                <a:cubicBezTo>
                  <a:pt x="1679513" y="5271794"/>
                  <a:pt x="1680758" y="5272458"/>
                  <a:pt x="1683248" y="5273791"/>
                </a:cubicBezTo>
                <a:cubicBezTo>
                  <a:pt x="1685737" y="5275124"/>
                  <a:pt x="1686982" y="5275791"/>
                  <a:pt x="1686982" y="5275791"/>
                </a:cubicBezTo>
                <a:lnTo>
                  <a:pt x="1696186" y="5285521"/>
                </a:lnTo>
                <a:lnTo>
                  <a:pt x="1684719" y="5288992"/>
                </a:lnTo>
                <a:cubicBezTo>
                  <a:pt x="1680898" y="5290149"/>
                  <a:pt x="1679364" y="5288526"/>
                  <a:pt x="1680118" y="5284127"/>
                </a:cubicBezTo>
                <a:cubicBezTo>
                  <a:pt x="1680872" y="5279727"/>
                  <a:pt x="1675516" y="5279261"/>
                  <a:pt x="1664049" y="5282732"/>
                </a:cubicBezTo>
                <a:lnTo>
                  <a:pt x="1639382" y="5283942"/>
                </a:lnTo>
                <a:lnTo>
                  <a:pt x="1626180" y="5281680"/>
                </a:lnTo>
                <a:lnTo>
                  <a:pt x="1569376" y="5280101"/>
                </a:lnTo>
                <a:cubicBezTo>
                  <a:pt x="1564398" y="5277436"/>
                  <a:pt x="1561241" y="5277348"/>
                  <a:pt x="1559909" y="5279837"/>
                </a:cubicBezTo>
                <a:cubicBezTo>
                  <a:pt x="1558576" y="5282328"/>
                  <a:pt x="1556954" y="5283861"/>
                  <a:pt x="1555043" y="5284440"/>
                </a:cubicBezTo>
                <a:cubicBezTo>
                  <a:pt x="1553133" y="5285018"/>
                  <a:pt x="1551599" y="5283396"/>
                  <a:pt x="1550442" y="5279574"/>
                </a:cubicBezTo>
                <a:lnTo>
                  <a:pt x="1542974" y="5275576"/>
                </a:lnTo>
                <a:cubicBezTo>
                  <a:pt x="1542974" y="5275576"/>
                  <a:pt x="1543551" y="5277488"/>
                  <a:pt x="1544708" y="5281310"/>
                </a:cubicBezTo>
                <a:cubicBezTo>
                  <a:pt x="1545865" y="5285132"/>
                  <a:pt x="1537643" y="5285536"/>
                  <a:pt x="1520041" y="5282519"/>
                </a:cubicBezTo>
                <a:lnTo>
                  <a:pt x="1501106" y="5281993"/>
                </a:lnTo>
                <a:cubicBezTo>
                  <a:pt x="1501106" y="5281993"/>
                  <a:pt x="1499195" y="5282571"/>
                  <a:pt x="1495373" y="5283729"/>
                </a:cubicBezTo>
                <a:cubicBezTo>
                  <a:pt x="1491551" y="5284885"/>
                  <a:pt x="1489640" y="5285464"/>
                  <a:pt x="1489640" y="5285464"/>
                </a:cubicBezTo>
                <a:lnTo>
                  <a:pt x="1482172" y="5281466"/>
                </a:lnTo>
                <a:cubicBezTo>
                  <a:pt x="1485994" y="5280309"/>
                  <a:pt x="1487615" y="5278775"/>
                  <a:pt x="1487037" y="5276864"/>
                </a:cubicBezTo>
                <a:cubicBezTo>
                  <a:pt x="1486458" y="5274953"/>
                  <a:pt x="1484257" y="5274576"/>
                  <a:pt x="1480436" y="5275734"/>
                </a:cubicBezTo>
                <a:cubicBezTo>
                  <a:pt x="1466306" y="5284183"/>
                  <a:pt x="1458084" y="5284587"/>
                  <a:pt x="1455768" y="5276942"/>
                </a:cubicBezTo>
                <a:cubicBezTo>
                  <a:pt x="1450790" y="5274278"/>
                  <a:pt x="1446390" y="5273523"/>
                  <a:pt x="1442567" y="5274680"/>
                </a:cubicBezTo>
                <a:lnTo>
                  <a:pt x="1429365" y="5272420"/>
                </a:lnTo>
                <a:lnTo>
                  <a:pt x="1435098" y="5270684"/>
                </a:lnTo>
                <a:lnTo>
                  <a:pt x="1452297" y="5265477"/>
                </a:lnTo>
                <a:lnTo>
                  <a:pt x="1444828" y="5261479"/>
                </a:lnTo>
                <a:cubicBezTo>
                  <a:pt x="1448651" y="5260321"/>
                  <a:pt x="1445205" y="5259278"/>
                  <a:pt x="1434493" y="5258349"/>
                </a:cubicBezTo>
                <a:cubicBezTo>
                  <a:pt x="1423781" y="5257419"/>
                  <a:pt x="1413357" y="5257446"/>
                  <a:pt x="1403225" y="5258428"/>
                </a:cubicBezTo>
                <a:cubicBezTo>
                  <a:pt x="1393092" y="5259409"/>
                  <a:pt x="1388026" y="5259900"/>
                  <a:pt x="1388026" y="5259900"/>
                </a:cubicBezTo>
                <a:lnTo>
                  <a:pt x="1395493" y="5263897"/>
                </a:lnTo>
                <a:cubicBezTo>
                  <a:pt x="1399316" y="5262740"/>
                  <a:pt x="1401515" y="5263117"/>
                  <a:pt x="1402094" y="5265028"/>
                </a:cubicBezTo>
                <a:cubicBezTo>
                  <a:pt x="1402673" y="5266939"/>
                  <a:pt x="1402961" y="5267895"/>
                  <a:pt x="1402961" y="5267895"/>
                </a:cubicBezTo>
                <a:lnTo>
                  <a:pt x="1410431" y="5271891"/>
                </a:lnTo>
                <a:cubicBezTo>
                  <a:pt x="1406608" y="5273049"/>
                  <a:pt x="1404696" y="5273627"/>
                  <a:pt x="1404696" y="5273627"/>
                </a:cubicBezTo>
                <a:lnTo>
                  <a:pt x="1364565" y="5285776"/>
                </a:lnTo>
                <a:cubicBezTo>
                  <a:pt x="1364565" y="5285776"/>
                  <a:pt x="1358255" y="5285601"/>
                  <a:pt x="1345630" y="5285250"/>
                </a:cubicBezTo>
                <a:cubicBezTo>
                  <a:pt x="1337988" y="5287564"/>
                  <a:pt x="1331010" y="5288633"/>
                  <a:pt x="1324698" y="5288459"/>
                </a:cubicBezTo>
                <a:cubicBezTo>
                  <a:pt x="1318386" y="5288282"/>
                  <a:pt x="1314275" y="5288484"/>
                  <a:pt x="1312364" y="5289062"/>
                </a:cubicBezTo>
                <a:cubicBezTo>
                  <a:pt x="1310453" y="5289640"/>
                  <a:pt x="1305385" y="5290133"/>
                  <a:pt x="1297164" y="5290536"/>
                </a:cubicBezTo>
                <a:cubicBezTo>
                  <a:pt x="1288941" y="5290938"/>
                  <a:pt x="1281008" y="5292297"/>
                  <a:pt x="1273364" y="5294611"/>
                </a:cubicBezTo>
                <a:cubicBezTo>
                  <a:pt x="1256919" y="5295416"/>
                  <a:pt x="1246206" y="5294488"/>
                  <a:pt x="1241227" y="5291823"/>
                </a:cubicBezTo>
                <a:cubicBezTo>
                  <a:pt x="1236249" y="5289158"/>
                  <a:pt x="1230892" y="5288693"/>
                  <a:pt x="1225159" y="5290428"/>
                </a:cubicBezTo>
                <a:cubicBezTo>
                  <a:pt x="1219426" y="5292163"/>
                  <a:pt x="1212737" y="5294188"/>
                  <a:pt x="1205093" y="5296503"/>
                </a:cubicBezTo>
                <a:cubicBezTo>
                  <a:pt x="1187492" y="5293488"/>
                  <a:pt x="1179847" y="5295801"/>
                  <a:pt x="1182162" y="5303446"/>
                </a:cubicBezTo>
                <a:cubicBezTo>
                  <a:pt x="1178340" y="5304602"/>
                  <a:pt x="1172982" y="5304137"/>
                  <a:pt x="1166094" y="5302050"/>
                </a:cubicBezTo>
                <a:cubicBezTo>
                  <a:pt x="1159203" y="5299964"/>
                  <a:pt x="1156046" y="5299876"/>
                  <a:pt x="1156627" y="5301787"/>
                </a:cubicBezTo>
                <a:cubicBezTo>
                  <a:pt x="1157204" y="5303698"/>
                  <a:pt x="1154048" y="5303611"/>
                  <a:pt x="1147159" y="5301524"/>
                </a:cubicBezTo>
                <a:cubicBezTo>
                  <a:pt x="1140269" y="5299438"/>
                  <a:pt x="1135491" y="5300884"/>
                  <a:pt x="1132826" y="5305863"/>
                </a:cubicBezTo>
                <a:cubicBezTo>
                  <a:pt x="1117538" y="5310491"/>
                  <a:pt x="1106247" y="5307651"/>
                  <a:pt x="1098954" y="5297342"/>
                </a:cubicBezTo>
                <a:cubicBezTo>
                  <a:pt x="1097799" y="5293520"/>
                  <a:pt x="1097218" y="5291609"/>
                  <a:pt x="1097218" y="5291609"/>
                </a:cubicBezTo>
                <a:cubicBezTo>
                  <a:pt x="1096061" y="5287787"/>
                  <a:pt x="1094527" y="5286165"/>
                  <a:pt x="1092615" y="5286744"/>
                </a:cubicBezTo>
                <a:cubicBezTo>
                  <a:pt x="1090705" y="5287322"/>
                  <a:pt x="1087839" y="5288191"/>
                  <a:pt x="1084016" y="5289347"/>
                </a:cubicBezTo>
                <a:cubicBezTo>
                  <a:pt x="1080197" y="5290504"/>
                  <a:pt x="1076750" y="5289461"/>
                  <a:pt x="1073682" y="5286218"/>
                </a:cubicBezTo>
                <a:cubicBezTo>
                  <a:pt x="1070614" y="5282974"/>
                  <a:pt x="1061436" y="5283666"/>
                  <a:pt x="1046148" y="5288294"/>
                </a:cubicBezTo>
                <a:lnTo>
                  <a:pt x="1021480" y="5289503"/>
                </a:lnTo>
                <a:lnTo>
                  <a:pt x="1025478" y="5282035"/>
                </a:lnTo>
                <a:cubicBezTo>
                  <a:pt x="1034279" y="5283543"/>
                  <a:pt x="1040300" y="5282763"/>
                  <a:pt x="1043544" y="5279694"/>
                </a:cubicBezTo>
                <a:cubicBezTo>
                  <a:pt x="1046787" y="5276626"/>
                  <a:pt x="1050320" y="5274514"/>
                  <a:pt x="1054143" y="5273357"/>
                </a:cubicBezTo>
                <a:lnTo>
                  <a:pt x="1065608" y="5269886"/>
                </a:lnTo>
                <a:lnTo>
                  <a:pt x="1071341" y="5268151"/>
                </a:lnTo>
                <a:lnTo>
                  <a:pt x="1078810" y="5272148"/>
                </a:lnTo>
                <a:cubicBezTo>
                  <a:pt x="1082631" y="5270990"/>
                  <a:pt x="1086454" y="5269834"/>
                  <a:pt x="1090277" y="5268676"/>
                </a:cubicBezTo>
                <a:cubicBezTo>
                  <a:pt x="1101743" y="5265206"/>
                  <a:pt x="1108054" y="5265381"/>
                  <a:pt x="1109211" y="5269203"/>
                </a:cubicBezTo>
                <a:cubicBezTo>
                  <a:pt x="1110368" y="5273026"/>
                  <a:pt x="1114768" y="5273779"/>
                  <a:pt x="1122412" y="5271465"/>
                </a:cubicBezTo>
                <a:lnTo>
                  <a:pt x="1120677" y="5265732"/>
                </a:lnTo>
                <a:lnTo>
                  <a:pt x="1118942" y="5259999"/>
                </a:lnTo>
                <a:cubicBezTo>
                  <a:pt x="1118942" y="5259999"/>
                  <a:pt x="1116742" y="5259622"/>
                  <a:pt x="1112342" y="5258868"/>
                </a:cubicBezTo>
                <a:cubicBezTo>
                  <a:pt x="1107940" y="5258113"/>
                  <a:pt x="1103162" y="5259559"/>
                  <a:pt x="1098008" y="5263206"/>
                </a:cubicBezTo>
                <a:cubicBezTo>
                  <a:pt x="1092853" y="5266853"/>
                  <a:pt x="1089697" y="5266766"/>
                  <a:pt x="1088541" y="5262944"/>
                </a:cubicBezTo>
                <a:cubicBezTo>
                  <a:pt x="1088541" y="5262944"/>
                  <a:pt x="1088251" y="5261988"/>
                  <a:pt x="1087673" y="5260077"/>
                </a:cubicBezTo>
                <a:cubicBezTo>
                  <a:pt x="1087095" y="5258166"/>
                  <a:pt x="1084893" y="5257790"/>
                  <a:pt x="1081073" y="5258946"/>
                </a:cubicBezTo>
                <a:cubicBezTo>
                  <a:pt x="1077251" y="5260103"/>
                  <a:pt x="1073139" y="5260306"/>
                  <a:pt x="1068738" y="5259551"/>
                </a:cubicBezTo>
                <a:cubicBezTo>
                  <a:pt x="1064337" y="5258797"/>
                  <a:pt x="1060227" y="5258999"/>
                  <a:pt x="1056404" y="5260156"/>
                </a:cubicBezTo>
                <a:lnTo>
                  <a:pt x="1055781" y="5260049"/>
                </a:lnTo>
                <a:lnTo>
                  <a:pt x="1052137" y="5261151"/>
                </a:lnTo>
                <a:lnTo>
                  <a:pt x="1051587" y="5259330"/>
                </a:lnTo>
                <a:lnTo>
                  <a:pt x="1030000" y="5255632"/>
                </a:lnTo>
                <a:cubicBezTo>
                  <a:pt x="1026179" y="5256789"/>
                  <a:pt x="1022358" y="5257946"/>
                  <a:pt x="1018536" y="5259103"/>
                </a:cubicBezTo>
                <a:cubicBezTo>
                  <a:pt x="1014712" y="5260260"/>
                  <a:pt x="1010890" y="5261417"/>
                  <a:pt x="1007068" y="5262575"/>
                </a:cubicBezTo>
                <a:lnTo>
                  <a:pt x="1001336" y="5264309"/>
                </a:lnTo>
                <a:cubicBezTo>
                  <a:pt x="1005158" y="5263153"/>
                  <a:pt x="1008603" y="5264195"/>
                  <a:pt x="1011672" y="5267440"/>
                </a:cubicBezTo>
                <a:cubicBezTo>
                  <a:pt x="1014738" y="5270682"/>
                  <a:pt x="1016273" y="5272305"/>
                  <a:pt x="1016273" y="5272305"/>
                </a:cubicBezTo>
                <a:lnTo>
                  <a:pt x="1019744" y="5283770"/>
                </a:lnTo>
                <a:cubicBezTo>
                  <a:pt x="1015923" y="5284927"/>
                  <a:pt x="1014011" y="5285506"/>
                  <a:pt x="1014011" y="5285506"/>
                </a:cubicBezTo>
                <a:cubicBezTo>
                  <a:pt x="1014011" y="5285506"/>
                  <a:pt x="1013432" y="5283595"/>
                  <a:pt x="1012276" y="5279773"/>
                </a:cubicBezTo>
                <a:cubicBezTo>
                  <a:pt x="1011119" y="5275951"/>
                  <a:pt x="1008628" y="5274619"/>
                  <a:pt x="1004807" y="5275776"/>
                </a:cubicBezTo>
                <a:cubicBezTo>
                  <a:pt x="1000985" y="5276932"/>
                  <a:pt x="999653" y="5279422"/>
                  <a:pt x="1000809" y="5283244"/>
                </a:cubicBezTo>
                <a:lnTo>
                  <a:pt x="991078" y="5292448"/>
                </a:lnTo>
                <a:lnTo>
                  <a:pt x="985347" y="5294183"/>
                </a:lnTo>
                <a:cubicBezTo>
                  <a:pt x="985347" y="5294183"/>
                  <a:pt x="983145" y="5293807"/>
                  <a:pt x="978745" y="5293053"/>
                </a:cubicBezTo>
                <a:cubicBezTo>
                  <a:pt x="974345" y="5292299"/>
                  <a:pt x="970233" y="5292501"/>
                  <a:pt x="966413" y="5293658"/>
                </a:cubicBezTo>
                <a:cubicBezTo>
                  <a:pt x="961432" y="5290993"/>
                  <a:pt x="955122" y="5290817"/>
                  <a:pt x="947476" y="5293131"/>
                </a:cubicBezTo>
                <a:cubicBezTo>
                  <a:pt x="939833" y="5295445"/>
                  <a:pt x="933521" y="5295270"/>
                  <a:pt x="928542" y="5292605"/>
                </a:cubicBezTo>
                <a:cubicBezTo>
                  <a:pt x="928542" y="5292605"/>
                  <a:pt x="926631" y="5293183"/>
                  <a:pt x="922809" y="5294340"/>
                </a:cubicBezTo>
                <a:cubicBezTo>
                  <a:pt x="918987" y="5295497"/>
                  <a:pt x="914586" y="5294742"/>
                  <a:pt x="909607" y="5292078"/>
                </a:cubicBezTo>
                <a:cubicBezTo>
                  <a:pt x="901964" y="5294393"/>
                  <a:pt x="896897" y="5294883"/>
                  <a:pt x="894406" y="5293551"/>
                </a:cubicBezTo>
                <a:cubicBezTo>
                  <a:pt x="891917" y="5292218"/>
                  <a:pt x="884938" y="5293287"/>
                  <a:pt x="873474" y="5296758"/>
                </a:cubicBezTo>
                <a:cubicBezTo>
                  <a:pt x="873474" y="5296758"/>
                  <a:pt x="871562" y="5297337"/>
                  <a:pt x="867739" y="5298494"/>
                </a:cubicBezTo>
                <a:cubicBezTo>
                  <a:pt x="863918" y="5299651"/>
                  <a:pt x="861429" y="5298319"/>
                  <a:pt x="860272" y="5294497"/>
                </a:cubicBezTo>
                <a:lnTo>
                  <a:pt x="850541" y="5303701"/>
                </a:lnTo>
                <a:cubicBezTo>
                  <a:pt x="849383" y="5299880"/>
                  <a:pt x="847473" y="5300457"/>
                  <a:pt x="844809" y="5305435"/>
                </a:cubicBezTo>
                <a:lnTo>
                  <a:pt x="846543" y="5311170"/>
                </a:lnTo>
                <a:lnTo>
                  <a:pt x="842547" y="5318638"/>
                </a:lnTo>
                <a:lnTo>
                  <a:pt x="833342" y="5308908"/>
                </a:lnTo>
                <a:cubicBezTo>
                  <a:pt x="840987" y="5306594"/>
                  <a:pt x="841740" y="5302193"/>
                  <a:pt x="835604" y="5295705"/>
                </a:cubicBezTo>
                <a:cubicBezTo>
                  <a:pt x="830625" y="5293041"/>
                  <a:pt x="826514" y="5293243"/>
                  <a:pt x="823271" y="5296310"/>
                </a:cubicBezTo>
                <a:cubicBezTo>
                  <a:pt x="820026" y="5299379"/>
                  <a:pt x="815625" y="5298624"/>
                  <a:pt x="810068" y="5294048"/>
                </a:cubicBezTo>
                <a:cubicBezTo>
                  <a:pt x="804512" y="5289472"/>
                  <a:pt x="801153" y="5285274"/>
                  <a:pt x="799997" y="5281452"/>
                </a:cubicBezTo>
                <a:cubicBezTo>
                  <a:pt x="803818" y="5280294"/>
                  <a:pt x="805152" y="5277804"/>
                  <a:pt x="803995" y="5273983"/>
                </a:cubicBezTo>
                <a:lnTo>
                  <a:pt x="792527" y="5277454"/>
                </a:lnTo>
                <a:cubicBezTo>
                  <a:pt x="793685" y="5281276"/>
                  <a:pt x="793308" y="5283476"/>
                  <a:pt x="791397" y="5284055"/>
                </a:cubicBezTo>
                <a:cubicBezTo>
                  <a:pt x="789487" y="5284634"/>
                  <a:pt x="784709" y="5286079"/>
                  <a:pt x="777064" y="5288394"/>
                </a:cubicBezTo>
                <a:cubicBezTo>
                  <a:pt x="773243" y="5289551"/>
                  <a:pt x="769420" y="5290708"/>
                  <a:pt x="765599" y="5291865"/>
                </a:cubicBezTo>
                <a:cubicBezTo>
                  <a:pt x="769420" y="5290708"/>
                  <a:pt x="771909" y="5292040"/>
                  <a:pt x="773067" y="5295863"/>
                </a:cubicBezTo>
                <a:lnTo>
                  <a:pt x="780536" y="5299859"/>
                </a:lnTo>
                <a:cubicBezTo>
                  <a:pt x="788180" y="5297546"/>
                  <a:pt x="791248" y="5300788"/>
                  <a:pt x="789739" y="5309590"/>
                </a:cubicBezTo>
                <a:cubicBezTo>
                  <a:pt x="787074" y="5314569"/>
                  <a:pt x="777521" y="5317462"/>
                  <a:pt x="761074" y="5318268"/>
                </a:cubicBezTo>
                <a:cubicBezTo>
                  <a:pt x="757253" y="5319424"/>
                  <a:pt x="749030" y="5319827"/>
                  <a:pt x="736407" y="5319477"/>
                </a:cubicBezTo>
                <a:lnTo>
                  <a:pt x="730673" y="5321212"/>
                </a:lnTo>
                <a:cubicBezTo>
                  <a:pt x="738318" y="5318899"/>
                  <a:pt x="741562" y="5315830"/>
                  <a:pt x="740405" y="5312009"/>
                </a:cubicBezTo>
                <a:cubicBezTo>
                  <a:pt x="739249" y="5308187"/>
                  <a:pt x="736758" y="5306854"/>
                  <a:pt x="732935" y="5308011"/>
                </a:cubicBezTo>
                <a:lnTo>
                  <a:pt x="710003" y="5314952"/>
                </a:lnTo>
                <a:lnTo>
                  <a:pt x="698539" y="5318424"/>
                </a:lnTo>
                <a:lnTo>
                  <a:pt x="687071" y="5321895"/>
                </a:lnTo>
                <a:cubicBezTo>
                  <a:pt x="688228" y="5325718"/>
                  <a:pt x="690717" y="5327050"/>
                  <a:pt x="694539" y="5325894"/>
                </a:cubicBezTo>
                <a:cubicBezTo>
                  <a:pt x="698362" y="5324736"/>
                  <a:pt x="700852" y="5326068"/>
                  <a:pt x="702008" y="5329890"/>
                </a:cubicBezTo>
                <a:cubicBezTo>
                  <a:pt x="705831" y="5328734"/>
                  <a:pt x="711853" y="5327954"/>
                  <a:pt x="720075" y="5327551"/>
                </a:cubicBezTo>
                <a:cubicBezTo>
                  <a:pt x="728298" y="5327147"/>
                  <a:pt x="732409" y="5326945"/>
                  <a:pt x="732409" y="5326945"/>
                </a:cubicBezTo>
                <a:lnTo>
                  <a:pt x="738143" y="5325210"/>
                </a:lnTo>
                <a:cubicBezTo>
                  <a:pt x="738143" y="5325210"/>
                  <a:pt x="738432" y="5326166"/>
                  <a:pt x="739009" y="5328077"/>
                </a:cubicBezTo>
                <a:cubicBezTo>
                  <a:pt x="739589" y="5329988"/>
                  <a:pt x="741790" y="5330365"/>
                  <a:pt x="745612" y="5329208"/>
                </a:cubicBezTo>
                <a:lnTo>
                  <a:pt x="751343" y="5327472"/>
                </a:lnTo>
                <a:cubicBezTo>
                  <a:pt x="756323" y="5330138"/>
                  <a:pt x="760723" y="5330891"/>
                  <a:pt x="764545" y="5329734"/>
                </a:cubicBezTo>
                <a:lnTo>
                  <a:pt x="781745" y="5324528"/>
                </a:lnTo>
                <a:cubicBezTo>
                  <a:pt x="786723" y="5327193"/>
                  <a:pt x="793036" y="5327368"/>
                  <a:pt x="800678" y="5325055"/>
                </a:cubicBezTo>
                <a:lnTo>
                  <a:pt x="808147" y="5329051"/>
                </a:lnTo>
                <a:lnTo>
                  <a:pt x="832816" y="5327843"/>
                </a:lnTo>
                <a:cubicBezTo>
                  <a:pt x="840460" y="5325528"/>
                  <a:pt x="849261" y="5327036"/>
                  <a:pt x="859219" y="5332366"/>
                </a:cubicBezTo>
                <a:cubicBezTo>
                  <a:pt x="868020" y="5333873"/>
                  <a:pt x="871842" y="5332717"/>
                  <a:pt x="870685" y="5328894"/>
                </a:cubicBezTo>
                <a:cubicBezTo>
                  <a:pt x="874507" y="5327738"/>
                  <a:pt x="889041" y="5327510"/>
                  <a:pt x="914288" y="5328212"/>
                </a:cubicBezTo>
                <a:cubicBezTo>
                  <a:pt x="923090" y="5329720"/>
                  <a:pt x="927490" y="5330474"/>
                  <a:pt x="927490" y="5330474"/>
                </a:cubicBezTo>
                <a:lnTo>
                  <a:pt x="946424" y="5331000"/>
                </a:lnTo>
                <a:cubicBezTo>
                  <a:pt x="950246" y="5329844"/>
                  <a:pt x="953401" y="5329931"/>
                  <a:pt x="955891" y="5331264"/>
                </a:cubicBezTo>
                <a:cubicBezTo>
                  <a:pt x="958381" y="5332596"/>
                  <a:pt x="961535" y="5332683"/>
                  <a:pt x="965359" y="5331527"/>
                </a:cubicBezTo>
                <a:cubicBezTo>
                  <a:pt x="969181" y="5330368"/>
                  <a:pt x="971090" y="5329791"/>
                  <a:pt x="971090" y="5329791"/>
                </a:cubicBezTo>
                <a:lnTo>
                  <a:pt x="984294" y="5332053"/>
                </a:lnTo>
                <a:cubicBezTo>
                  <a:pt x="991938" y="5329739"/>
                  <a:pt x="998248" y="5329915"/>
                  <a:pt x="1003227" y="5332580"/>
                </a:cubicBezTo>
                <a:cubicBezTo>
                  <a:pt x="1008206" y="5335245"/>
                  <a:pt x="1014518" y="5335420"/>
                  <a:pt x="1022163" y="5333106"/>
                </a:cubicBezTo>
                <a:cubicBezTo>
                  <a:pt x="1031315" y="5321991"/>
                  <a:pt x="1039537" y="5321588"/>
                  <a:pt x="1046829" y="5331896"/>
                </a:cubicBezTo>
                <a:cubicBezTo>
                  <a:pt x="1051810" y="5334561"/>
                  <a:pt x="1058698" y="5336649"/>
                  <a:pt x="1067501" y="5338157"/>
                </a:cubicBezTo>
                <a:cubicBezTo>
                  <a:pt x="1076301" y="5339665"/>
                  <a:pt x="1081369" y="5339173"/>
                  <a:pt x="1082701" y="5336684"/>
                </a:cubicBezTo>
                <a:cubicBezTo>
                  <a:pt x="1084034" y="5334194"/>
                  <a:pt x="1088522" y="5331792"/>
                  <a:pt x="1096165" y="5329479"/>
                </a:cubicBezTo>
                <a:cubicBezTo>
                  <a:pt x="1096165" y="5329479"/>
                  <a:pt x="1097411" y="5330145"/>
                  <a:pt x="1099900" y="5331477"/>
                </a:cubicBezTo>
                <a:cubicBezTo>
                  <a:pt x="1102390" y="5332809"/>
                  <a:pt x="1105545" y="5332898"/>
                  <a:pt x="1109366" y="5331740"/>
                </a:cubicBezTo>
                <a:cubicBezTo>
                  <a:pt x="1110524" y="5335562"/>
                  <a:pt x="1117416" y="5337649"/>
                  <a:pt x="1130038" y="5338000"/>
                </a:cubicBezTo>
                <a:lnTo>
                  <a:pt x="1148972" y="5338526"/>
                </a:lnTo>
                <a:cubicBezTo>
                  <a:pt x="1150128" y="5342348"/>
                  <a:pt x="1153574" y="5343391"/>
                  <a:pt x="1159307" y="5341656"/>
                </a:cubicBezTo>
                <a:cubicBezTo>
                  <a:pt x="1165040" y="5339921"/>
                  <a:pt x="1169151" y="5339719"/>
                  <a:pt x="1171642" y="5341052"/>
                </a:cubicBezTo>
                <a:cubicBezTo>
                  <a:pt x="1174131" y="5342384"/>
                  <a:pt x="1183597" y="5342647"/>
                  <a:pt x="1200043" y="5341841"/>
                </a:cubicBezTo>
                <a:cubicBezTo>
                  <a:pt x="1203866" y="5340684"/>
                  <a:pt x="1208643" y="5339237"/>
                  <a:pt x="1214376" y="5337502"/>
                </a:cubicBezTo>
                <a:cubicBezTo>
                  <a:pt x="1220110" y="5335767"/>
                  <a:pt x="1222976" y="5334898"/>
                  <a:pt x="1222976" y="5334898"/>
                </a:cubicBezTo>
                <a:cubicBezTo>
                  <a:pt x="1227954" y="5337564"/>
                  <a:pt x="1232356" y="5338316"/>
                  <a:pt x="1236178" y="5337160"/>
                </a:cubicBezTo>
                <a:lnTo>
                  <a:pt x="1225238" y="5321697"/>
                </a:lnTo>
                <a:lnTo>
                  <a:pt x="1217769" y="5317699"/>
                </a:lnTo>
                <a:cubicBezTo>
                  <a:pt x="1221591" y="5316542"/>
                  <a:pt x="1230478" y="5314894"/>
                  <a:pt x="1244435" y="5312756"/>
                </a:cubicBezTo>
                <a:cubicBezTo>
                  <a:pt x="1258390" y="5310617"/>
                  <a:pt x="1267859" y="5310881"/>
                  <a:pt x="1272836" y="5313546"/>
                </a:cubicBezTo>
                <a:lnTo>
                  <a:pt x="1278569" y="5311810"/>
                </a:lnTo>
                <a:cubicBezTo>
                  <a:pt x="1286213" y="5309495"/>
                  <a:pt x="1295393" y="5308804"/>
                  <a:pt x="1306104" y="5309733"/>
                </a:cubicBezTo>
                <a:cubicBezTo>
                  <a:pt x="1316816" y="5310662"/>
                  <a:pt x="1324084" y="5310549"/>
                  <a:pt x="1327906" y="5309391"/>
                </a:cubicBezTo>
                <a:lnTo>
                  <a:pt x="1341106" y="5311653"/>
                </a:lnTo>
                <a:cubicBezTo>
                  <a:pt x="1352573" y="5308182"/>
                  <a:pt x="1358885" y="5308358"/>
                  <a:pt x="1360043" y="5312181"/>
                </a:cubicBezTo>
                <a:cubicBezTo>
                  <a:pt x="1356221" y="5313336"/>
                  <a:pt x="1350487" y="5315072"/>
                  <a:pt x="1342841" y="5317386"/>
                </a:cubicBezTo>
                <a:cubicBezTo>
                  <a:pt x="1335198" y="5319700"/>
                  <a:pt x="1330799" y="5318946"/>
                  <a:pt x="1329642" y="5315124"/>
                </a:cubicBezTo>
                <a:lnTo>
                  <a:pt x="1306708" y="5322066"/>
                </a:lnTo>
                <a:cubicBezTo>
                  <a:pt x="1300222" y="5328202"/>
                  <a:pt x="1296979" y="5331271"/>
                  <a:pt x="1296979" y="5331271"/>
                </a:cubicBezTo>
                <a:cubicBezTo>
                  <a:pt x="1306937" y="5336601"/>
                  <a:pt x="1329115" y="5334060"/>
                  <a:pt x="1363514" y="5323646"/>
                </a:cubicBezTo>
                <a:cubicBezTo>
                  <a:pt x="1367335" y="5322488"/>
                  <a:pt x="1369824" y="5323822"/>
                  <a:pt x="1370982" y="5327644"/>
                </a:cubicBezTo>
                <a:cubicBezTo>
                  <a:pt x="1374453" y="5339110"/>
                  <a:pt x="1378389" y="5345219"/>
                  <a:pt x="1382789" y="5345973"/>
                </a:cubicBezTo>
                <a:cubicBezTo>
                  <a:pt x="1387190" y="5346728"/>
                  <a:pt x="1390635" y="5347771"/>
                  <a:pt x="1393124" y="5349103"/>
                </a:cubicBezTo>
                <a:cubicBezTo>
                  <a:pt x="1395614" y="5350436"/>
                  <a:pt x="1398191" y="5348611"/>
                  <a:pt x="1400855" y="5343634"/>
                </a:cubicBezTo>
                <a:lnTo>
                  <a:pt x="1412323" y="5340163"/>
                </a:lnTo>
                <a:cubicBezTo>
                  <a:pt x="1408500" y="5341319"/>
                  <a:pt x="1407167" y="5343809"/>
                  <a:pt x="1408325" y="5347631"/>
                </a:cubicBezTo>
                <a:cubicBezTo>
                  <a:pt x="1410814" y="5348964"/>
                  <a:pt x="1412682" y="5349963"/>
                  <a:pt x="1413925" y="5350630"/>
                </a:cubicBezTo>
                <a:lnTo>
                  <a:pt x="1414727" y="5351058"/>
                </a:lnTo>
                <a:lnTo>
                  <a:pt x="1373926" y="5358045"/>
                </a:lnTo>
                <a:cubicBezTo>
                  <a:pt x="1368948" y="5355379"/>
                  <a:pt x="1360725" y="5355782"/>
                  <a:pt x="1349260" y="5359254"/>
                </a:cubicBezTo>
                <a:cubicBezTo>
                  <a:pt x="1345437" y="5360411"/>
                  <a:pt x="1339414" y="5361191"/>
                  <a:pt x="1331192" y="5361594"/>
                </a:cubicBezTo>
                <a:cubicBezTo>
                  <a:pt x="1322969" y="5361996"/>
                  <a:pt x="1316368" y="5360866"/>
                  <a:pt x="1311391" y="5358200"/>
                </a:cubicBezTo>
                <a:cubicBezTo>
                  <a:pt x="1294945" y="5359007"/>
                  <a:pt x="1284811" y="5359988"/>
                  <a:pt x="1280989" y="5361145"/>
                </a:cubicBezTo>
                <a:cubicBezTo>
                  <a:pt x="1280989" y="5361145"/>
                  <a:pt x="1279077" y="5361724"/>
                  <a:pt x="1275256" y="5362880"/>
                </a:cubicBezTo>
                <a:cubicBezTo>
                  <a:pt x="1271433" y="5364038"/>
                  <a:pt x="1267034" y="5363284"/>
                  <a:pt x="1262054" y="5360620"/>
                </a:cubicBezTo>
                <a:cubicBezTo>
                  <a:pt x="1254411" y="5362933"/>
                  <a:pt x="1239876" y="5363161"/>
                  <a:pt x="1218452" y="5361301"/>
                </a:cubicBezTo>
                <a:lnTo>
                  <a:pt x="1186315" y="5358513"/>
                </a:lnTo>
                <a:cubicBezTo>
                  <a:pt x="1182494" y="5359670"/>
                  <a:pt x="1179626" y="5360537"/>
                  <a:pt x="1177716" y="5361117"/>
                </a:cubicBezTo>
                <a:cubicBezTo>
                  <a:pt x="1175804" y="5361695"/>
                  <a:pt x="1172938" y="5362563"/>
                  <a:pt x="1169117" y="5363719"/>
                </a:cubicBezTo>
                <a:cubicBezTo>
                  <a:pt x="1161473" y="5366034"/>
                  <a:pt x="1152917" y="5367060"/>
                  <a:pt x="1143449" y="5366797"/>
                </a:cubicBezTo>
                <a:cubicBezTo>
                  <a:pt x="1133983" y="5366534"/>
                  <a:pt x="1123603" y="5364981"/>
                  <a:pt x="1112312" y="5362141"/>
                </a:cubicBezTo>
                <a:cubicBezTo>
                  <a:pt x="1112312" y="5362141"/>
                  <a:pt x="1109445" y="5363009"/>
                  <a:pt x="1103713" y="5364744"/>
                </a:cubicBezTo>
                <a:cubicBezTo>
                  <a:pt x="1097979" y="5366479"/>
                  <a:pt x="1094534" y="5365437"/>
                  <a:pt x="1093377" y="5361615"/>
                </a:cubicBezTo>
                <a:cubicBezTo>
                  <a:pt x="1092219" y="5357792"/>
                  <a:pt x="1089731" y="5356460"/>
                  <a:pt x="1085909" y="5357617"/>
                </a:cubicBezTo>
                <a:lnTo>
                  <a:pt x="1080177" y="5359352"/>
                </a:lnTo>
                <a:cubicBezTo>
                  <a:pt x="1079020" y="5355532"/>
                  <a:pt x="1071751" y="5355644"/>
                  <a:pt x="1058375" y="5359694"/>
                </a:cubicBezTo>
                <a:cubicBezTo>
                  <a:pt x="1044997" y="5363745"/>
                  <a:pt x="1038309" y="5365769"/>
                  <a:pt x="1038309" y="5365769"/>
                </a:cubicBezTo>
                <a:lnTo>
                  <a:pt x="1004437" y="5357248"/>
                </a:lnTo>
                <a:cubicBezTo>
                  <a:pt x="1004437" y="5357248"/>
                  <a:pt x="997170" y="5357361"/>
                  <a:pt x="982636" y="5357588"/>
                </a:cubicBezTo>
                <a:cubicBezTo>
                  <a:pt x="968102" y="5357817"/>
                  <a:pt x="957013" y="5359087"/>
                  <a:pt x="949367" y="5361402"/>
                </a:cubicBezTo>
                <a:cubicBezTo>
                  <a:pt x="850697" y="5366237"/>
                  <a:pt x="794473" y="5366570"/>
                  <a:pt x="780691" y="5362398"/>
                </a:cubicBezTo>
                <a:lnTo>
                  <a:pt x="754289" y="5357873"/>
                </a:lnTo>
                <a:cubicBezTo>
                  <a:pt x="741666" y="5357523"/>
                  <a:pt x="733444" y="5357926"/>
                  <a:pt x="729622" y="5359083"/>
                </a:cubicBezTo>
                <a:cubicBezTo>
                  <a:pt x="728465" y="5355261"/>
                  <a:pt x="726929" y="5353638"/>
                  <a:pt x="725018" y="5354217"/>
                </a:cubicBezTo>
                <a:cubicBezTo>
                  <a:pt x="723109" y="5354795"/>
                  <a:pt x="720241" y="5355663"/>
                  <a:pt x="716419" y="5356820"/>
                </a:cubicBezTo>
                <a:cubicBezTo>
                  <a:pt x="708774" y="5359134"/>
                  <a:pt x="674352" y="5359125"/>
                  <a:pt x="613146" y="5356792"/>
                </a:cubicBezTo>
                <a:cubicBezTo>
                  <a:pt x="551942" y="5354458"/>
                  <a:pt x="515027" y="5353117"/>
                  <a:pt x="502406" y="5352766"/>
                </a:cubicBezTo>
                <a:cubicBezTo>
                  <a:pt x="501249" y="5348944"/>
                  <a:pt x="497513" y="5346945"/>
                  <a:pt x="491201" y="5346771"/>
                </a:cubicBezTo>
                <a:cubicBezTo>
                  <a:pt x="484891" y="5346594"/>
                  <a:pt x="479823" y="5347084"/>
                  <a:pt x="476002" y="5348241"/>
                </a:cubicBezTo>
                <a:cubicBezTo>
                  <a:pt x="429331" y="5345681"/>
                  <a:pt x="401595" y="5343647"/>
                  <a:pt x="392794" y="5342138"/>
                </a:cubicBezTo>
                <a:cubicBezTo>
                  <a:pt x="387815" y="5339475"/>
                  <a:pt x="383704" y="5339675"/>
                  <a:pt x="380460" y="5342743"/>
                </a:cubicBezTo>
                <a:cubicBezTo>
                  <a:pt x="377216" y="5345812"/>
                  <a:pt x="375305" y="5346391"/>
                  <a:pt x="374726" y="5344478"/>
                </a:cubicBezTo>
                <a:cubicBezTo>
                  <a:pt x="374148" y="5342568"/>
                  <a:pt x="371949" y="5342190"/>
                  <a:pt x="368125" y="5343348"/>
                </a:cubicBezTo>
                <a:cubicBezTo>
                  <a:pt x="364304" y="5344505"/>
                  <a:pt x="348237" y="5343110"/>
                  <a:pt x="319923" y="5339165"/>
                </a:cubicBezTo>
                <a:cubicBezTo>
                  <a:pt x="291607" y="5335220"/>
                  <a:pt x="267028" y="5333274"/>
                  <a:pt x="246182" y="5333325"/>
                </a:cubicBezTo>
                <a:cubicBezTo>
                  <a:pt x="225337" y="5333378"/>
                  <a:pt x="206112" y="5331897"/>
                  <a:pt x="188511" y="5328879"/>
                </a:cubicBezTo>
                <a:cubicBezTo>
                  <a:pt x="170907" y="5325864"/>
                  <a:pt x="160197" y="5324934"/>
                  <a:pt x="156373" y="5326092"/>
                </a:cubicBezTo>
                <a:cubicBezTo>
                  <a:pt x="156373" y="5326092"/>
                  <a:pt x="154173" y="5325715"/>
                  <a:pt x="149773" y="5324960"/>
                </a:cubicBezTo>
                <a:cubicBezTo>
                  <a:pt x="145373" y="5324207"/>
                  <a:pt x="139350" y="5324986"/>
                  <a:pt x="131705" y="5327301"/>
                </a:cubicBezTo>
                <a:cubicBezTo>
                  <a:pt x="117926" y="5323129"/>
                  <a:pt x="109123" y="5321619"/>
                  <a:pt x="105302" y="5322778"/>
                </a:cubicBezTo>
                <a:cubicBezTo>
                  <a:pt x="101480" y="5323935"/>
                  <a:pt x="98991" y="5322601"/>
                  <a:pt x="97834" y="5318779"/>
                </a:cubicBezTo>
                <a:cubicBezTo>
                  <a:pt x="97834" y="5318779"/>
                  <a:pt x="96877" y="5319069"/>
                  <a:pt x="94967" y="5319647"/>
                </a:cubicBezTo>
                <a:cubicBezTo>
                  <a:pt x="93056" y="5320226"/>
                  <a:pt x="89611" y="5319182"/>
                  <a:pt x="84632" y="5316517"/>
                </a:cubicBezTo>
                <a:cubicBezTo>
                  <a:pt x="76988" y="5318832"/>
                  <a:pt x="64364" y="5318482"/>
                  <a:pt x="46764" y="5315465"/>
                </a:cubicBezTo>
                <a:lnTo>
                  <a:pt x="0" y="5305345"/>
                </a:lnTo>
                <a:lnTo>
                  <a:pt x="0" y="5279553"/>
                </a:lnTo>
                <a:lnTo>
                  <a:pt x="7079" y="5277410"/>
                </a:lnTo>
                <a:cubicBezTo>
                  <a:pt x="8992" y="5276832"/>
                  <a:pt x="10525" y="5278454"/>
                  <a:pt x="11681" y="5282276"/>
                </a:cubicBezTo>
                <a:lnTo>
                  <a:pt x="23148" y="5278804"/>
                </a:lnTo>
                <a:cubicBezTo>
                  <a:pt x="21991" y="5274983"/>
                  <a:pt x="21413" y="5273071"/>
                  <a:pt x="21413" y="5273071"/>
                </a:cubicBezTo>
                <a:cubicBezTo>
                  <a:pt x="20256" y="5269250"/>
                  <a:pt x="16811" y="5268207"/>
                  <a:pt x="11078" y="5269942"/>
                </a:cubicBezTo>
                <a:lnTo>
                  <a:pt x="0" y="5268981"/>
                </a:lnTo>
                <a:lnTo>
                  <a:pt x="0" y="5256445"/>
                </a:lnTo>
                <a:lnTo>
                  <a:pt x="44871" y="5247195"/>
                </a:lnTo>
                <a:cubicBezTo>
                  <a:pt x="41049" y="5248352"/>
                  <a:pt x="35025" y="5249133"/>
                  <a:pt x="26804" y="5249535"/>
                </a:cubicBezTo>
                <a:lnTo>
                  <a:pt x="0" y="5244942"/>
                </a:lnTo>
                <a:lnTo>
                  <a:pt x="0" y="3648158"/>
                </a:lnTo>
                <a:lnTo>
                  <a:pt x="1321" y="3647124"/>
                </a:lnTo>
                <a:cubicBezTo>
                  <a:pt x="1321" y="3647124"/>
                  <a:pt x="2894" y="3645894"/>
                  <a:pt x="6039" y="3643431"/>
                </a:cubicBezTo>
                <a:cubicBezTo>
                  <a:pt x="9184" y="3640970"/>
                  <a:pt x="10141" y="3638953"/>
                  <a:pt x="8910" y="3637382"/>
                </a:cubicBezTo>
                <a:cubicBezTo>
                  <a:pt x="7679" y="3635809"/>
                  <a:pt x="5491" y="3636254"/>
                  <a:pt x="2346" y="3638716"/>
                </a:cubicBezTo>
                <a:lnTo>
                  <a:pt x="0" y="3643661"/>
                </a:lnTo>
                <a:lnTo>
                  <a:pt x="0" y="549311"/>
                </a:lnTo>
                <a:lnTo>
                  <a:pt x="5894" y="547731"/>
                </a:lnTo>
                <a:lnTo>
                  <a:pt x="15915" y="538845"/>
                </a:lnTo>
                <a:lnTo>
                  <a:pt x="10129" y="540395"/>
                </a:lnTo>
                <a:lnTo>
                  <a:pt x="0" y="538322"/>
                </a:lnTo>
                <a:lnTo>
                  <a:pt x="0" y="532197"/>
                </a:lnTo>
                <a:lnTo>
                  <a:pt x="14365" y="533059"/>
                </a:lnTo>
                <a:cubicBezTo>
                  <a:pt x="25937" y="529958"/>
                  <a:pt x="32687" y="528150"/>
                  <a:pt x="34616" y="527633"/>
                </a:cubicBezTo>
                <a:cubicBezTo>
                  <a:pt x="36545" y="527116"/>
                  <a:pt x="38025" y="528787"/>
                  <a:pt x="39059" y="532643"/>
                </a:cubicBezTo>
                <a:cubicBezTo>
                  <a:pt x="40092" y="536500"/>
                  <a:pt x="38681" y="538946"/>
                  <a:pt x="34823" y="539980"/>
                </a:cubicBezTo>
                <a:cubicBezTo>
                  <a:pt x="30967" y="541014"/>
                  <a:pt x="29555" y="543459"/>
                  <a:pt x="30588" y="547316"/>
                </a:cubicBezTo>
                <a:lnTo>
                  <a:pt x="24802" y="548866"/>
                </a:lnTo>
                <a:cubicBezTo>
                  <a:pt x="24802" y="548866"/>
                  <a:pt x="23838" y="549124"/>
                  <a:pt x="21910" y="549641"/>
                </a:cubicBezTo>
                <a:cubicBezTo>
                  <a:pt x="19981" y="550157"/>
                  <a:pt x="19274" y="551381"/>
                  <a:pt x="19791" y="553310"/>
                </a:cubicBezTo>
                <a:cubicBezTo>
                  <a:pt x="20308" y="555238"/>
                  <a:pt x="22495" y="555685"/>
                  <a:pt x="26352" y="554652"/>
                </a:cubicBezTo>
                <a:cubicBezTo>
                  <a:pt x="30209" y="553619"/>
                  <a:pt x="34067" y="552585"/>
                  <a:pt x="37924" y="551552"/>
                </a:cubicBezTo>
                <a:cubicBezTo>
                  <a:pt x="41782" y="550518"/>
                  <a:pt x="45896" y="550449"/>
                  <a:pt x="50271" y="551344"/>
                </a:cubicBezTo>
                <a:cubicBezTo>
                  <a:pt x="54645" y="552239"/>
                  <a:pt x="56832" y="552686"/>
                  <a:pt x="56832" y="552686"/>
                </a:cubicBezTo>
                <a:cubicBezTo>
                  <a:pt x="69437" y="553443"/>
                  <a:pt x="79597" y="552787"/>
                  <a:pt x="87311" y="550721"/>
                </a:cubicBezTo>
                <a:lnTo>
                  <a:pt x="93097" y="549170"/>
                </a:lnTo>
                <a:lnTo>
                  <a:pt x="72639" y="542250"/>
                </a:lnTo>
                <a:cubicBezTo>
                  <a:pt x="43571" y="541769"/>
                  <a:pt x="42538" y="537913"/>
                  <a:pt x="69539" y="530677"/>
                </a:cubicBezTo>
                <a:cubicBezTo>
                  <a:pt x="84968" y="526544"/>
                  <a:pt x="93905" y="525182"/>
                  <a:pt x="96350" y="526594"/>
                </a:cubicBezTo>
                <a:cubicBezTo>
                  <a:pt x="98796" y="528006"/>
                  <a:pt x="101947" y="528195"/>
                  <a:pt x="105805" y="527161"/>
                </a:cubicBezTo>
                <a:cubicBezTo>
                  <a:pt x="109662" y="526128"/>
                  <a:pt x="113519" y="525095"/>
                  <a:pt x="117376" y="524061"/>
                </a:cubicBezTo>
                <a:cubicBezTo>
                  <a:pt x="118409" y="527919"/>
                  <a:pt x="120855" y="529330"/>
                  <a:pt x="124712" y="528297"/>
                </a:cubicBezTo>
                <a:cubicBezTo>
                  <a:pt x="129603" y="531120"/>
                  <a:pt x="132049" y="532533"/>
                  <a:pt x="132049" y="532533"/>
                </a:cubicBezTo>
                <a:lnTo>
                  <a:pt x="168314" y="529016"/>
                </a:lnTo>
                <a:cubicBezTo>
                  <a:pt x="167281" y="525159"/>
                  <a:pt x="162390" y="522335"/>
                  <a:pt x="153642" y="520545"/>
                </a:cubicBezTo>
                <a:lnTo>
                  <a:pt x="146304" y="516309"/>
                </a:lnTo>
                <a:lnTo>
                  <a:pt x="147986" y="515859"/>
                </a:lnTo>
                <a:lnTo>
                  <a:pt x="127052" y="515268"/>
                </a:lnTo>
                <a:lnTo>
                  <a:pt x="115826" y="518276"/>
                </a:lnTo>
                <a:lnTo>
                  <a:pt x="102704" y="515589"/>
                </a:lnTo>
                <a:lnTo>
                  <a:pt x="108640" y="513999"/>
                </a:lnTo>
                <a:lnTo>
                  <a:pt x="105268" y="513706"/>
                </a:lnTo>
                <a:cubicBezTo>
                  <a:pt x="104690" y="511795"/>
                  <a:pt x="104401" y="510838"/>
                  <a:pt x="104401" y="510838"/>
                </a:cubicBezTo>
                <a:cubicBezTo>
                  <a:pt x="109557" y="507193"/>
                  <a:pt x="114045" y="504794"/>
                  <a:pt x="117868" y="503638"/>
                </a:cubicBezTo>
                <a:cubicBezTo>
                  <a:pt x="121692" y="502484"/>
                  <a:pt x="124848" y="502573"/>
                  <a:pt x="127335" y="503907"/>
                </a:cubicBezTo>
                <a:cubicBezTo>
                  <a:pt x="132314" y="506574"/>
                  <a:pt x="137959" y="507996"/>
                  <a:pt x="144270" y="508174"/>
                </a:cubicBezTo>
                <a:cubicBezTo>
                  <a:pt x="150582" y="508353"/>
                  <a:pt x="155648" y="507863"/>
                  <a:pt x="159470" y="506708"/>
                </a:cubicBezTo>
                <a:lnTo>
                  <a:pt x="172671" y="508976"/>
                </a:lnTo>
                <a:cubicBezTo>
                  <a:pt x="172671" y="508976"/>
                  <a:pt x="170760" y="509554"/>
                  <a:pt x="166938" y="510709"/>
                </a:cubicBezTo>
                <a:lnTo>
                  <a:pt x="158349" y="513306"/>
                </a:lnTo>
                <a:lnTo>
                  <a:pt x="171000" y="515894"/>
                </a:lnTo>
                <a:lnTo>
                  <a:pt x="188356" y="511244"/>
                </a:lnTo>
                <a:cubicBezTo>
                  <a:pt x="189391" y="515100"/>
                  <a:pt x="189907" y="517029"/>
                  <a:pt x="189907" y="517029"/>
                </a:cubicBezTo>
                <a:cubicBezTo>
                  <a:pt x="193765" y="515996"/>
                  <a:pt x="196210" y="517408"/>
                  <a:pt x="197244" y="521264"/>
                </a:cubicBezTo>
                <a:lnTo>
                  <a:pt x="178335" y="520130"/>
                </a:lnTo>
                <a:cubicBezTo>
                  <a:pt x="173445" y="517306"/>
                  <a:pt x="171516" y="517822"/>
                  <a:pt x="172550" y="521680"/>
                </a:cubicBezTo>
                <a:cubicBezTo>
                  <a:pt x="169726" y="526570"/>
                  <a:pt x="176545" y="528878"/>
                  <a:pt x="193007" y="528601"/>
                </a:cubicBezTo>
                <a:cubicBezTo>
                  <a:pt x="200722" y="526534"/>
                  <a:pt x="205991" y="523054"/>
                  <a:pt x="208815" y="518164"/>
                </a:cubicBezTo>
                <a:lnTo>
                  <a:pt x="214602" y="516614"/>
                </a:lnTo>
                <a:lnTo>
                  <a:pt x="218470" y="515576"/>
                </a:lnTo>
                <a:lnTo>
                  <a:pt x="218008" y="514046"/>
                </a:lnTo>
                <a:lnTo>
                  <a:pt x="221771" y="514692"/>
                </a:lnTo>
                <a:lnTo>
                  <a:pt x="226174" y="513513"/>
                </a:lnTo>
                <a:lnTo>
                  <a:pt x="231863" y="514678"/>
                </a:lnTo>
                <a:lnTo>
                  <a:pt x="232991" y="511863"/>
                </a:lnTo>
                <a:cubicBezTo>
                  <a:pt x="234759" y="510808"/>
                  <a:pt x="237698" y="510181"/>
                  <a:pt x="241810" y="509980"/>
                </a:cubicBezTo>
                <a:cubicBezTo>
                  <a:pt x="250031" y="509581"/>
                  <a:pt x="252811" y="511870"/>
                  <a:pt x="250142" y="516848"/>
                </a:cubicBezTo>
                <a:lnTo>
                  <a:pt x="244410" y="518581"/>
                </a:lnTo>
                <a:cubicBezTo>
                  <a:pt x="243255" y="514759"/>
                  <a:pt x="240764" y="513425"/>
                  <a:pt x="236943" y="514580"/>
                </a:cubicBezTo>
                <a:lnTo>
                  <a:pt x="232036" y="516063"/>
                </a:lnTo>
                <a:lnTo>
                  <a:pt x="230616" y="518524"/>
                </a:lnTo>
                <a:cubicBezTo>
                  <a:pt x="228687" y="519041"/>
                  <a:pt x="225794" y="519816"/>
                  <a:pt x="221937" y="520849"/>
                </a:cubicBezTo>
                <a:cubicBezTo>
                  <a:pt x="218079" y="521883"/>
                  <a:pt x="216152" y="522400"/>
                  <a:pt x="216152" y="522400"/>
                </a:cubicBezTo>
                <a:cubicBezTo>
                  <a:pt x="218219" y="530115"/>
                  <a:pt x="226967" y="531904"/>
                  <a:pt x="242396" y="527770"/>
                </a:cubicBezTo>
                <a:lnTo>
                  <a:pt x="256060" y="524109"/>
                </a:lnTo>
                <a:lnTo>
                  <a:pt x="251876" y="522582"/>
                </a:lnTo>
                <a:cubicBezTo>
                  <a:pt x="250721" y="518759"/>
                  <a:pt x="253966" y="515693"/>
                  <a:pt x="261611" y="513382"/>
                </a:cubicBezTo>
                <a:cubicBezTo>
                  <a:pt x="269256" y="511071"/>
                  <a:pt x="278434" y="510383"/>
                  <a:pt x="289145" y="511317"/>
                </a:cubicBezTo>
                <a:cubicBezTo>
                  <a:pt x="299858" y="512250"/>
                  <a:pt x="306458" y="513385"/>
                  <a:pt x="308947" y="514719"/>
                </a:cubicBezTo>
                <a:cubicBezTo>
                  <a:pt x="311435" y="516052"/>
                  <a:pt x="315547" y="515852"/>
                  <a:pt x="321281" y="514119"/>
                </a:cubicBezTo>
                <a:cubicBezTo>
                  <a:pt x="327015" y="512387"/>
                  <a:pt x="330170" y="512475"/>
                  <a:pt x="330748" y="514388"/>
                </a:cubicBezTo>
                <a:cubicBezTo>
                  <a:pt x="331325" y="516298"/>
                  <a:pt x="327791" y="518408"/>
                  <a:pt x="320147" y="520720"/>
                </a:cubicBezTo>
                <a:cubicBezTo>
                  <a:pt x="312502" y="523031"/>
                  <a:pt x="308101" y="522274"/>
                  <a:pt x="306946" y="518453"/>
                </a:cubicBezTo>
                <a:cubicBezTo>
                  <a:pt x="299302" y="520762"/>
                  <a:pt x="292990" y="520584"/>
                  <a:pt x="288012" y="517916"/>
                </a:cubicBezTo>
                <a:lnTo>
                  <a:pt x="277791" y="521007"/>
                </a:lnTo>
                <a:lnTo>
                  <a:pt x="278662" y="524254"/>
                </a:lnTo>
                <a:cubicBezTo>
                  <a:pt x="282518" y="523220"/>
                  <a:pt x="287340" y="521928"/>
                  <a:pt x="293126" y="520378"/>
                </a:cubicBezTo>
                <a:cubicBezTo>
                  <a:pt x="298912" y="518828"/>
                  <a:pt x="302322" y="519981"/>
                  <a:pt x="303355" y="523838"/>
                </a:cubicBezTo>
                <a:cubicBezTo>
                  <a:pt x="305423" y="531552"/>
                  <a:pt x="295779" y="534137"/>
                  <a:pt x="274426" y="531590"/>
                </a:cubicBezTo>
                <a:cubicBezTo>
                  <a:pt x="254106" y="532901"/>
                  <a:pt x="240605" y="536518"/>
                  <a:pt x="233924" y="542442"/>
                </a:cubicBezTo>
                <a:cubicBezTo>
                  <a:pt x="226210" y="544509"/>
                  <a:pt x="226728" y="546438"/>
                  <a:pt x="235474" y="548229"/>
                </a:cubicBezTo>
                <a:cubicBezTo>
                  <a:pt x="239333" y="547195"/>
                  <a:pt x="243895" y="544938"/>
                  <a:pt x="249164" y="541460"/>
                </a:cubicBezTo>
                <a:cubicBezTo>
                  <a:pt x="254434" y="537980"/>
                  <a:pt x="259256" y="536688"/>
                  <a:pt x="263629" y="537584"/>
                </a:cubicBezTo>
                <a:cubicBezTo>
                  <a:pt x="268003" y="538479"/>
                  <a:pt x="270190" y="538926"/>
                  <a:pt x="270190" y="538926"/>
                </a:cubicBezTo>
                <a:cubicBezTo>
                  <a:pt x="275080" y="541751"/>
                  <a:pt x="281383" y="542128"/>
                  <a:pt x="289098" y="540061"/>
                </a:cubicBezTo>
                <a:cubicBezTo>
                  <a:pt x="297846" y="541852"/>
                  <a:pt x="304666" y="544158"/>
                  <a:pt x="309556" y="546982"/>
                </a:cubicBezTo>
                <a:cubicBezTo>
                  <a:pt x="310590" y="550839"/>
                  <a:pt x="313035" y="552251"/>
                  <a:pt x="316892" y="551218"/>
                </a:cubicBezTo>
                <a:lnTo>
                  <a:pt x="322678" y="549668"/>
                </a:lnTo>
                <a:cubicBezTo>
                  <a:pt x="330393" y="547600"/>
                  <a:pt x="335472" y="547272"/>
                  <a:pt x="337918" y="548684"/>
                </a:cubicBezTo>
                <a:cubicBezTo>
                  <a:pt x="340363" y="550096"/>
                  <a:pt x="343515" y="550285"/>
                  <a:pt x="347372" y="549252"/>
                </a:cubicBezTo>
                <a:cubicBezTo>
                  <a:pt x="351230" y="548218"/>
                  <a:pt x="355087" y="547184"/>
                  <a:pt x="358944" y="546151"/>
                </a:cubicBezTo>
                <a:cubicBezTo>
                  <a:pt x="362802" y="545118"/>
                  <a:pt x="369104" y="545496"/>
                  <a:pt x="377852" y="547286"/>
                </a:cubicBezTo>
                <a:cubicBezTo>
                  <a:pt x="377852" y="547286"/>
                  <a:pt x="379780" y="546769"/>
                  <a:pt x="383637" y="545736"/>
                </a:cubicBezTo>
                <a:cubicBezTo>
                  <a:pt x="387495" y="544702"/>
                  <a:pt x="389424" y="544185"/>
                  <a:pt x="389424" y="544185"/>
                </a:cubicBezTo>
                <a:cubicBezTo>
                  <a:pt x="394315" y="547009"/>
                  <a:pt x="398689" y="547905"/>
                  <a:pt x="402547" y="546871"/>
                </a:cubicBezTo>
                <a:cubicBezTo>
                  <a:pt x="401513" y="543013"/>
                  <a:pt x="402219" y="541790"/>
                  <a:pt x="404663" y="543203"/>
                </a:cubicBezTo>
                <a:cubicBezTo>
                  <a:pt x="407109" y="544614"/>
                  <a:pt x="408332" y="545321"/>
                  <a:pt x="408332" y="545321"/>
                </a:cubicBezTo>
                <a:cubicBezTo>
                  <a:pt x="412189" y="544287"/>
                  <a:pt x="414117" y="543771"/>
                  <a:pt x="414117" y="543771"/>
                </a:cubicBezTo>
                <a:lnTo>
                  <a:pt x="421430" y="543647"/>
                </a:lnTo>
                <a:lnTo>
                  <a:pt x="422767" y="539235"/>
                </a:lnTo>
                <a:lnTo>
                  <a:pt x="457170" y="528837"/>
                </a:lnTo>
                <a:cubicBezTo>
                  <a:pt x="457170" y="528837"/>
                  <a:pt x="459081" y="528258"/>
                  <a:pt x="462904" y="527104"/>
                </a:cubicBezTo>
                <a:cubicBezTo>
                  <a:pt x="466727" y="525948"/>
                  <a:pt x="473706" y="524882"/>
                  <a:pt x="483840" y="523904"/>
                </a:cubicBezTo>
                <a:cubicBezTo>
                  <a:pt x="493972" y="522928"/>
                  <a:pt x="500953" y="521861"/>
                  <a:pt x="504774" y="520705"/>
                </a:cubicBezTo>
                <a:cubicBezTo>
                  <a:pt x="508596" y="519551"/>
                  <a:pt x="512419" y="518396"/>
                  <a:pt x="516241" y="517240"/>
                </a:cubicBezTo>
                <a:lnTo>
                  <a:pt x="535176" y="517774"/>
                </a:lnTo>
                <a:lnTo>
                  <a:pt x="536909" y="523508"/>
                </a:lnTo>
                <a:cubicBezTo>
                  <a:pt x="534242" y="528487"/>
                  <a:pt x="539798" y="533065"/>
                  <a:pt x="553576" y="537244"/>
                </a:cubicBezTo>
                <a:lnTo>
                  <a:pt x="557696" y="543073"/>
                </a:lnTo>
                <a:lnTo>
                  <a:pt x="563056" y="544171"/>
                </a:lnTo>
                <a:cubicBezTo>
                  <a:pt x="563573" y="546099"/>
                  <a:pt x="563831" y="547063"/>
                  <a:pt x="563831" y="547063"/>
                </a:cubicBezTo>
                <a:lnTo>
                  <a:pt x="563972" y="547146"/>
                </a:lnTo>
                <a:lnTo>
                  <a:pt x="565761" y="546604"/>
                </a:lnTo>
                <a:cubicBezTo>
                  <a:pt x="573406" y="544294"/>
                  <a:pt x="580383" y="543228"/>
                  <a:pt x="586695" y="543405"/>
                </a:cubicBezTo>
                <a:lnTo>
                  <a:pt x="599329" y="542188"/>
                </a:lnTo>
                <a:lnTo>
                  <a:pt x="604646" y="540580"/>
                </a:lnTo>
                <a:lnTo>
                  <a:pt x="610380" y="538847"/>
                </a:lnTo>
                <a:cubicBezTo>
                  <a:pt x="610380" y="538847"/>
                  <a:pt x="612291" y="538270"/>
                  <a:pt x="616114" y="537114"/>
                </a:cubicBezTo>
                <a:cubicBezTo>
                  <a:pt x="614957" y="533293"/>
                  <a:pt x="612470" y="531958"/>
                  <a:pt x="608645" y="533113"/>
                </a:cubicBezTo>
                <a:lnTo>
                  <a:pt x="582245" y="528577"/>
                </a:lnTo>
                <a:lnTo>
                  <a:pt x="608233" y="526073"/>
                </a:lnTo>
                <a:lnTo>
                  <a:pt x="601232" y="524640"/>
                </a:lnTo>
                <a:cubicBezTo>
                  <a:pt x="601232" y="524640"/>
                  <a:pt x="604831" y="522642"/>
                  <a:pt x="612027" y="518646"/>
                </a:cubicBezTo>
                <a:cubicBezTo>
                  <a:pt x="619226" y="514649"/>
                  <a:pt x="625270" y="514064"/>
                  <a:pt x="630162" y="516889"/>
                </a:cubicBezTo>
                <a:cubicBezTo>
                  <a:pt x="638910" y="518678"/>
                  <a:pt x="647141" y="518540"/>
                  <a:pt x="654855" y="516472"/>
                </a:cubicBezTo>
                <a:lnTo>
                  <a:pt x="670661" y="506037"/>
                </a:lnTo>
                <a:cubicBezTo>
                  <a:pt x="677344" y="500112"/>
                  <a:pt x="681201" y="499078"/>
                  <a:pt x="682234" y="502936"/>
                </a:cubicBezTo>
                <a:cubicBezTo>
                  <a:pt x="683268" y="506791"/>
                  <a:pt x="685713" y="508204"/>
                  <a:pt x="689570" y="507170"/>
                </a:cubicBezTo>
                <a:cubicBezTo>
                  <a:pt x="688536" y="503313"/>
                  <a:pt x="683130" y="498561"/>
                  <a:pt x="673347" y="492913"/>
                </a:cubicBezTo>
                <a:lnTo>
                  <a:pt x="660226" y="490228"/>
                </a:lnTo>
                <a:lnTo>
                  <a:pt x="637081" y="496429"/>
                </a:lnTo>
                <a:cubicBezTo>
                  <a:pt x="638115" y="500286"/>
                  <a:pt x="638633" y="502215"/>
                  <a:pt x="638633" y="502215"/>
                </a:cubicBezTo>
                <a:cubicBezTo>
                  <a:pt x="630918" y="504283"/>
                  <a:pt x="617795" y="501597"/>
                  <a:pt x="599266" y="494160"/>
                </a:cubicBezTo>
                <a:cubicBezTo>
                  <a:pt x="586661" y="493403"/>
                  <a:pt x="580617" y="493989"/>
                  <a:pt x="581133" y="495918"/>
                </a:cubicBezTo>
                <a:cubicBezTo>
                  <a:pt x="581650" y="497847"/>
                  <a:pt x="578050" y="499845"/>
                  <a:pt x="570337" y="501911"/>
                </a:cubicBezTo>
                <a:cubicBezTo>
                  <a:pt x="562622" y="503979"/>
                  <a:pt x="554392" y="504117"/>
                  <a:pt x="545643" y="502327"/>
                </a:cubicBezTo>
                <a:cubicBezTo>
                  <a:pt x="541786" y="503360"/>
                  <a:pt x="537928" y="504394"/>
                  <a:pt x="534071" y="505427"/>
                </a:cubicBezTo>
                <a:lnTo>
                  <a:pt x="554529" y="512348"/>
                </a:lnTo>
                <a:cubicBezTo>
                  <a:pt x="566101" y="509248"/>
                  <a:pt x="570217" y="509178"/>
                  <a:pt x="566876" y="512141"/>
                </a:cubicBezTo>
                <a:cubicBezTo>
                  <a:pt x="563535" y="515103"/>
                  <a:pt x="559678" y="516136"/>
                  <a:pt x="555304" y="515241"/>
                </a:cubicBezTo>
                <a:cubicBezTo>
                  <a:pt x="550930" y="514346"/>
                  <a:pt x="549260" y="515828"/>
                  <a:pt x="550294" y="519683"/>
                </a:cubicBezTo>
                <a:cubicBezTo>
                  <a:pt x="551327" y="523541"/>
                  <a:pt x="549915" y="525987"/>
                  <a:pt x="546059" y="527021"/>
                </a:cubicBezTo>
                <a:lnTo>
                  <a:pt x="538721" y="522784"/>
                </a:lnTo>
                <a:lnTo>
                  <a:pt x="537172" y="516999"/>
                </a:lnTo>
                <a:lnTo>
                  <a:pt x="525165" y="514543"/>
                </a:lnTo>
                <a:lnTo>
                  <a:pt x="521975" y="515507"/>
                </a:lnTo>
                <a:lnTo>
                  <a:pt x="523154" y="513305"/>
                </a:lnTo>
                <a:lnTo>
                  <a:pt x="519606" y="509303"/>
                </a:lnTo>
                <a:cubicBezTo>
                  <a:pt x="517677" y="509820"/>
                  <a:pt x="516714" y="510079"/>
                  <a:pt x="516714" y="510079"/>
                </a:cubicBezTo>
                <a:cubicBezTo>
                  <a:pt x="516714" y="510079"/>
                  <a:pt x="515492" y="509372"/>
                  <a:pt x="513045" y="507961"/>
                </a:cubicBezTo>
                <a:cubicBezTo>
                  <a:pt x="510600" y="506549"/>
                  <a:pt x="509377" y="505843"/>
                  <a:pt x="509377" y="505843"/>
                </a:cubicBezTo>
                <a:lnTo>
                  <a:pt x="526735" y="501192"/>
                </a:lnTo>
                <a:lnTo>
                  <a:pt x="530971" y="493856"/>
                </a:lnTo>
                <a:cubicBezTo>
                  <a:pt x="529936" y="489999"/>
                  <a:pt x="529420" y="488070"/>
                  <a:pt x="529420" y="488070"/>
                </a:cubicBezTo>
                <a:lnTo>
                  <a:pt x="522084" y="483835"/>
                </a:lnTo>
                <a:cubicBezTo>
                  <a:pt x="518226" y="484868"/>
                  <a:pt x="511923" y="484490"/>
                  <a:pt x="503175" y="482700"/>
                </a:cubicBezTo>
                <a:lnTo>
                  <a:pt x="480032" y="488901"/>
                </a:lnTo>
                <a:cubicBezTo>
                  <a:pt x="481066" y="492757"/>
                  <a:pt x="483511" y="494171"/>
                  <a:pt x="487369" y="493136"/>
                </a:cubicBezTo>
                <a:lnTo>
                  <a:pt x="481583" y="494687"/>
                </a:lnTo>
                <a:cubicBezTo>
                  <a:pt x="472834" y="492896"/>
                  <a:pt x="471801" y="489039"/>
                  <a:pt x="478481" y="483115"/>
                </a:cubicBezTo>
                <a:lnTo>
                  <a:pt x="471146" y="478879"/>
                </a:lnTo>
                <a:lnTo>
                  <a:pt x="460272" y="482383"/>
                </a:lnTo>
                <a:lnTo>
                  <a:pt x="466911" y="486215"/>
                </a:lnTo>
                <a:lnTo>
                  <a:pt x="455338" y="489316"/>
                </a:lnTo>
                <a:lnTo>
                  <a:pt x="459128" y="482751"/>
                </a:lnTo>
                <a:lnTo>
                  <a:pt x="456875" y="483479"/>
                </a:lnTo>
                <a:cubicBezTo>
                  <a:pt x="453147" y="484994"/>
                  <a:pt x="450448" y="486491"/>
                  <a:pt x="448778" y="487973"/>
                </a:cubicBezTo>
                <a:cubicBezTo>
                  <a:pt x="445437" y="490936"/>
                  <a:pt x="441322" y="491004"/>
                  <a:pt x="436431" y="488181"/>
                </a:cubicBezTo>
                <a:cubicBezTo>
                  <a:pt x="431540" y="485358"/>
                  <a:pt x="427165" y="484462"/>
                  <a:pt x="423309" y="485496"/>
                </a:cubicBezTo>
                <a:lnTo>
                  <a:pt x="402850" y="478575"/>
                </a:lnTo>
                <a:lnTo>
                  <a:pt x="383942" y="477440"/>
                </a:lnTo>
                <a:cubicBezTo>
                  <a:pt x="372370" y="480541"/>
                  <a:pt x="362468" y="482161"/>
                  <a:pt x="354238" y="482298"/>
                </a:cubicBezTo>
                <a:cubicBezTo>
                  <a:pt x="346006" y="482437"/>
                  <a:pt x="339961" y="483023"/>
                  <a:pt x="336104" y="484056"/>
                </a:cubicBezTo>
                <a:cubicBezTo>
                  <a:pt x="331214" y="481234"/>
                  <a:pt x="330180" y="477376"/>
                  <a:pt x="333004" y="472486"/>
                </a:cubicBezTo>
                <a:cubicBezTo>
                  <a:pt x="333004" y="472486"/>
                  <a:pt x="335192" y="472933"/>
                  <a:pt x="339564" y="473827"/>
                </a:cubicBezTo>
                <a:cubicBezTo>
                  <a:pt x="343939" y="474723"/>
                  <a:pt x="348055" y="474654"/>
                  <a:pt x="351913" y="473620"/>
                </a:cubicBezTo>
                <a:lnTo>
                  <a:pt x="376606" y="473204"/>
                </a:lnTo>
                <a:cubicBezTo>
                  <a:pt x="386387" y="478851"/>
                  <a:pt x="404778" y="478058"/>
                  <a:pt x="431780" y="470823"/>
                </a:cubicBezTo>
                <a:cubicBezTo>
                  <a:pt x="435637" y="469789"/>
                  <a:pt x="439753" y="469720"/>
                  <a:pt x="444127" y="470616"/>
                </a:cubicBezTo>
                <a:cubicBezTo>
                  <a:pt x="448501" y="471511"/>
                  <a:pt x="450687" y="471958"/>
                  <a:pt x="450687" y="471958"/>
                </a:cubicBezTo>
                <a:cubicBezTo>
                  <a:pt x="450687" y="471958"/>
                  <a:pt x="459883" y="471562"/>
                  <a:pt x="478275" y="470767"/>
                </a:cubicBezTo>
                <a:cubicBezTo>
                  <a:pt x="496666" y="469973"/>
                  <a:pt x="515057" y="469180"/>
                  <a:pt x="533448" y="468387"/>
                </a:cubicBezTo>
                <a:cubicBezTo>
                  <a:pt x="551840" y="467593"/>
                  <a:pt x="563480" y="468608"/>
                  <a:pt x="568371" y="471432"/>
                </a:cubicBezTo>
                <a:cubicBezTo>
                  <a:pt x="580976" y="472187"/>
                  <a:pt x="589208" y="472050"/>
                  <a:pt x="593065" y="471016"/>
                </a:cubicBezTo>
                <a:cubicBezTo>
                  <a:pt x="596922" y="469982"/>
                  <a:pt x="601296" y="470878"/>
                  <a:pt x="606187" y="473701"/>
                </a:cubicBezTo>
                <a:lnTo>
                  <a:pt x="625095" y="474836"/>
                </a:lnTo>
                <a:cubicBezTo>
                  <a:pt x="628953" y="473802"/>
                  <a:pt x="634032" y="473475"/>
                  <a:pt x="640335" y="473854"/>
                </a:cubicBezTo>
                <a:cubicBezTo>
                  <a:pt x="646638" y="474231"/>
                  <a:pt x="653904" y="474351"/>
                  <a:pt x="662136" y="474214"/>
                </a:cubicBezTo>
                <a:cubicBezTo>
                  <a:pt x="670366" y="474075"/>
                  <a:pt x="679821" y="474642"/>
                  <a:pt x="690497" y="475916"/>
                </a:cubicBezTo>
                <a:lnTo>
                  <a:pt x="701128" y="476949"/>
                </a:lnTo>
                <a:lnTo>
                  <a:pt x="697456" y="474981"/>
                </a:lnTo>
                <a:lnTo>
                  <a:pt x="695723" y="469248"/>
                </a:lnTo>
                <a:cubicBezTo>
                  <a:pt x="695723" y="469248"/>
                  <a:pt x="698212" y="470582"/>
                  <a:pt x="703189" y="473249"/>
                </a:cubicBezTo>
                <a:lnTo>
                  <a:pt x="704405" y="477268"/>
                </a:lnTo>
                <a:lnTo>
                  <a:pt x="715967" y="478393"/>
                </a:lnTo>
                <a:cubicBezTo>
                  <a:pt x="722270" y="478772"/>
                  <a:pt x="727608" y="479409"/>
                  <a:pt x="731982" y="480303"/>
                </a:cubicBezTo>
                <a:cubicBezTo>
                  <a:pt x="736356" y="481198"/>
                  <a:pt x="740731" y="482093"/>
                  <a:pt x="745103" y="482989"/>
                </a:cubicBezTo>
                <a:cubicBezTo>
                  <a:pt x="749478" y="483884"/>
                  <a:pt x="755522" y="483298"/>
                  <a:pt x="763237" y="481230"/>
                </a:cubicBezTo>
                <a:cubicBezTo>
                  <a:pt x="775842" y="481987"/>
                  <a:pt x="784331" y="482812"/>
                  <a:pt x="788705" y="483708"/>
                </a:cubicBezTo>
                <a:cubicBezTo>
                  <a:pt x="793079" y="484603"/>
                  <a:pt x="797196" y="484533"/>
                  <a:pt x="801052" y="483499"/>
                </a:cubicBezTo>
                <a:cubicBezTo>
                  <a:pt x="817515" y="483223"/>
                  <a:pt x="831791" y="482498"/>
                  <a:pt x="843879" y="481328"/>
                </a:cubicBezTo>
                <a:cubicBezTo>
                  <a:pt x="855967" y="480155"/>
                  <a:pt x="864458" y="480981"/>
                  <a:pt x="869347" y="483804"/>
                </a:cubicBezTo>
                <a:cubicBezTo>
                  <a:pt x="875272" y="490486"/>
                  <a:pt x="890324" y="492654"/>
                  <a:pt x="914500" y="490310"/>
                </a:cubicBezTo>
                <a:cubicBezTo>
                  <a:pt x="918358" y="489276"/>
                  <a:pt x="920803" y="490688"/>
                  <a:pt x="921837" y="494545"/>
                </a:cubicBezTo>
                <a:cubicBezTo>
                  <a:pt x="925693" y="493512"/>
                  <a:pt x="929809" y="493443"/>
                  <a:pt x="934184" y="494337"/>
                </a:cubicBezTo>
                <a:cubicBezTo>
                  <a:pt x="938557" y="495233"/>
                  <a:pt x="942673" y="495164"/>
                  <a:pt x="946531" y="494129"/>
                </a:cubicBezTo>
                <a:cubicBezTo>
                  <a:pt x="962993" y="493852"/>
                  <a:pt x="979456" y="493577"/>
                  <a:pt x="995919" y="493300"/>
                </a:cubicBezTo>
                <a:cubicBezTo>
                  <a:pt x="1012380" y="493022"/>
                  <a:pt x="1030067" y="493451"/>
                  <a:pt x="1048975" y="494586"/>
                </a:cubicBezTo>
                <a:lnTo>
                  <a:pt x="1078048" y="497661"/>
                </a:lnTo>
                <a:lnTo>
                  <a:pt x="1095796" y="499037"/>
                </a:lnTo>
                <a:lnTo>
                  <a:pt x="1095086" y="499251"/>
                </a:lnTo>
                <a:lnTo>
                  <a:pt x="1109366" y="500109"/>
                </a:lnTo>
                <a:lnTo>
                  <a:pt x="1134060" y="499693"/>
                </a:lnTo>
                <a:cubicBezTo>
                  <a:pt x="1146665" y="500450"/>
                  <a:pt x="1154897" y="500312"/>
                  <a:pt x="1158754" y="499278"/>
                </a:cubicBezTo>
                <a:cubicBezTo>
                  <a:pt x="1162612" y="498244"/>
                  <a:pt x="1175216" y="499001"/>
                  <a:pt x="1196570" y="501548"/>
                </a:cubicBezTo>
                <a:cubicBezTo>
                  <a:pt x="1204285" y="499481"/>
                  <a:pt x="1212516" y="499342"/>
                  <a:pt x="1221264" y="501132"/>
                </a:cubicBezTo>
                <a:cubicBezTo>
                  <a:pt x="1230012" y="502922"/>
                  <a:pt x="1236315" y="503300"/>
                  <a:pt x="1240171" y="502267"/>
                </a:cubicBezTo>
                <a:lnTo>
                  <a:pt x="1262592" y="504941"/>
                </a:lnTo>
                <a:lnTo>
                  <a:pt x="1271939" y="502116"/>
                </a:lnTo>
                <a:cubicBezTo>
                  <a:pt x="1275763" y="500960"/>
                  <a:pt x="1277962" y="501338"/>
                  <a:pt x="1278539" y="503249"/>
                </a:cubicBezTo>
                <a:cubicBezTo>
                  <a:pt x="1279117" y="505161"/>
                  <a:pt x="1279406" y="506116"/>
                  <a:pt x="1279406" y="506116"/>
                </a:cubicBezTo>
                <a:lnTo>
                  <a:pt x="1279365" y="506350"/>
                </a:lnTo>
                <a:lnTo>
                  <a:pt x="1307559" y="507385"/>
                </a:lnTo>
                <a:lnTo>
                  <a:pt x="1309809" y="503185"/>
                </a:lnTo>
                <a:cubicBezTo>
                  <a:pt x="1313632" y="502031"/>
                  <a:pt x="1315543" y="501452"/>
                  <a:pt x="1315543" y="501452"/>
                </a:cubicBezTo>
                <a:lnTo>
                  <a:pt x="1309201" y="507446"/>
                </a:lnTo>
                <a:lnTo>
                  <a:pt x="1312911" y="507581"/>
                </a:lnTo>
                <a:cubicBezTo>
                  <a:pt x="1331303" y="506788"/>
                  <a:pt x="1347316" y="508699"/>
                  <a:pt x="1360955" y="513312"/>
                </a:cubicBezTo>
                <a:lnTo>
                  <a:pt x="1379863" y="514448"/>
                </a:lnTo>
                <a:lnTo>
                  <a:pt x="1381414" y="520233"/>
                </a:lnTo>
                <a:cubicBezTo>
                  <a:pt x="1382447" y="524091"/>
                  <a:pt x="1390678" y="523951"/>
                  <a:pt x="1406108" y="519817"/>
                </a:cubicBezTo>
                <a:cubicBezTo>
                  <a:pt x="1409966" y="518784"/>
                  <a:pt x="1413822" y="517749"/>
                  <a:pt x="1417679" y="516716"/>
                </a:cubicBezTo>
                <a:cubicBezTo>
                  <a:pt x="1421537" y="515683"/>
                  <a:pt x="1427322" y="514133"/>
                  <a:pt x="1435037" y="512065"/>
                </a:cubicBezTo>
                <a:cubicBezTo>
                  <a:pt x="1447642" y="512822"/>
                  <a:pt x="1456133" y="513649"/>
                  <a:pt x="1460507" y="514544"/>
                </a:cubicBezTo>
                <a:cubicBezTo>
                  <a:pt x="1464880" y="515439"/>
                  <a:pt x="1467585" y="517815"/>
                  <a:pt x="1468618" y="521672"/>
                </a:cubicBezTo>
                <a:lnTo>
                  <a:pt x="1469069" y="523354"/>
                </a:lnTo>
                <a:lnTo>
                  <a:pt x="1469232" y="523304"/>
                </a:lnTo>
                <a:lnTo>
                  <a:pt x="1470965" y="529037"/>
                </a:lnTo>
                <a:lnTo>
                  <a:pt x="1470528" y="528804"/>
                </a:lnTo>
                <a:lnTo>
                  <a:pt x="1471718" y="533243"/>
                </a:lnTo>
                <a:lnTo>
                  <a:pt x="1460146" y="536344"/>
                </a:lnTo>
                <a:cubicBezTo>
                  <a:pt x="1451399" y="534554"/>
                  <a:pt x="1444837" y="533212"/>
                  <a:pt x="1440463" y="532316"/>
                </a:cubicBezTo>
                <a:cubicBezTo>
                  <a:pt x="1436089" y="531421"/>
                  <a:pt x="1431974" y="531491"/>
                  <a:pt x="1428116" y="532525"/>
                </a:cubicBezTo>
                <a:cubicBezTo>
                  <a:pt x="1420401" y="534592"/>
                  <a:pt x="1411653" y="532802"/>
                  <a:pt x="1401871" y="527154"/>
                </a:cubicBezTo>
                <a:lnTo>
                  <a:pt x="1396086" y="528705"/>
                </a:lnTo>
                <a:cubicBezTo>
                  <a:pt x="1393262" y="533595"/>
                  <a:pt x="1383103" y="534250"/>
                  <a:pt x="1365606" y="530670"/>
                </a:cubicBezTo>
                <a:cubicBezTo>
                  <a:pt x="1356858" y="528880"/>
                  <a:pt x="1345218" y="527865"/>
                  <a:pt x="1330684" y="527625"/>
                </a:cubicBezTo>
                <a:cubicBezTo>
                  <a:pt x="1316149" y="527386"/>
                  <a:pt x="1308882" y="527265"/>
                  <a:pt x="1308882" y="527265"/>
                </a:cubicBezTo>
                <a:lnTo>
                  <a:pt x="1284189" y="527680"/>
                </a:lnTo>
                <a:lnTo>
                  <a:pt x="1278402" y="529231"/>
                </a:lnTo>
                <a:lnTo>
                  <a:pt x="1272617" y="530781"/>
                </a:lnTo>
                <a:cubicBezTo>
                  <a:pt x="1268760" y="531814"/>
                  <a:pt x="1266832" y="532331"/>
                  <a:pt x="1266832" y="532331"/>
                </a:cubicBezTo>
                <a:lnTo>
                  <a:pt x="1253710" y="529646"/>
                </a:lnTo>
                <a:lnTo>
                  <a:pt x="1221679" y="525826"/>
                </a:lnTo>
                <a:cubicBezTo>
                  <a:pt x="1220645" y="521969"/>
                  <a:pt x="1218200" y="520557"/>
                  <a:pt x="1214344" y="521590"/>
                </a:cubicBezTo>
                <a:cubicBezTo>
                  <a:pt x="1213309" y="517733"/>
                  <a:pt x="1211828" y="516064"/>
                  <a:pt x="1209899" y="516580"/>
                </a:cubicBezTo>
                <a:cubicBezTo>
                  <a:pt x="1207970" y="517097"/>
                  <a:pt x="1207524" y="519283"/>
                  <a:pt x="1208557" y="523141"/>
                </a:cubicBezTo>
                <a:cubicBezTo>
                  <a:pt x="1208557" y="523141"/>
                  <a:pt x="1204699" y="524174"/>
                  <a:pt x="1196985" y="526242"/>
                </a:cubicBezTo>
                <a:cubicBezTo>
                  <a:pt x="1195951" y="522384"/>
                  <a:pt x="1194729" y="521679"/>
                  <a:pt x="1193316" y="524124"/>
                </a:cubicBezTo>
                <a:cubicBezTo>
                  <a:pt x="1191905" y="526569"/>
                  <a:pt x="1189977" y="527086"/>
                  <a:pt x="1187531" y="525674"/>
                </a:cubicBezTo>
                <a:cubicBezTo>
                  <a:pt x="1185085" y="524262"/>
                  <a:pt x="1181935" y="524073"/>
                  <a:pt x="1178077" y="525107"/>
                </a:cubicBezTo>
                <a:cubicBezTo>
                  <a:pt x="1173187" y="522283"/>
                  <a:pt x="1166884" y="521904"/>
                  <a:pt x="1159169" y="523972"/>
                </a:cubicBezTo>
                <a:cubicBezTo>
                  <a:pt x="1131134" y="527350"/>
                  <a:pt x="1110298" y="526731"/>
                  <a:pt x="1096660" y="522117"/>
                </a:cubicBezTo>
                <a:cubicBezTo>
                  <a:pt x="1091768" y="519293"/>
                  <a:pt x="1086430" y="518657"/>
                  <a:pt x="1080645" y="520208"/>
                </a:cubicBezTo>
                <a:cubicBezTo>
                  <a:pt x="1074859" y="521758"/>
                  <a:pt x="1068108" y="523566"/>
                  <a:pt x="1060394" y="525634"/>
                </a:cubicBezTo>
                <a:cubicBezTo>
                  <a:pt x="1055502" y="522809"/>
                  <a:pt x="1053316" y="522361"/>
                  <a:pt x="1053833" y="524290"/>
                </a:cubicBezTo>
                <a:cubicBezTo>
                  <a:pt x="1054350" y="526220"/>
                  <a:pt x="1052679" y="527700"/>
                  <a:pt x="1048822" y="528735"/>
                </a:cubicBezTo>
                <a:cubicBezTo>
                  <a:pt x="1049856" y="532591"/>
                  <a:pt x="1048444" y="535036"/>
                  <a:pt x="1044586" y="536070"/>
                </a:cubicBezTo>
                <a:lnTo>
                  <a:pt x="1038696" y="535717"/>
                </a:lnTo>
                <a:lnTo>
                  <a:pt x="1041657" y="537303"/>
                </a:lnTo>
                <a:cubicBezTo>
                  <a:pt x="1044145" y="538637"/>
                  <a:pt x="1046346" y="539014"/>
                  <a:pt x="1048258" y="538436"/>
                </a:cubicBezTo>
                <a:cubicBezTo>
                  <a:pt x="1050167" y="537859"/>
                  <a:pt x="1052080" y="537281"/>
                  <a:pt x="1053991" y="536703"/>
                </a:cubicBezTo>
                <a:cubicBezTo>
                  <a:pt x="1055901" y="536126"/>
                  <a:pt x="1057813" y="535548"/>
                  <a:pt x="1059726" y="534970"/>
                </a:cubicBezTo>
                <a:cubicBezTo>
                  <a:pt x="1061636" y="534392"/>
                  <a:pt x="1063837" y="534770"/>
                  <a:pt x="1066325" y="536104"/>
                </a:cubicBezTo>
                <a:cubicBezTo>
                  <a:pt x="1068814" y="537438"/>
                  <a:pt x="1070058" y="538104"/>
                  <a:pt x="1070058" y="538104"/>
                </a:cubicBezTo>
                <a:cubicBezTo>
                  <a:pt x="1073881" y="536948"/>
                  <a:pt x="1080859" y="535883"/>
                  <a:pt x="1090994" y="534905"/>
                </a:cubicBezTo>
                <a:cubicBezTo>
                  <a:pt x="1101127" y="533929"/>
                  <a:pt x="1108682" y="534773"/>
                  <a:pt x="1113661" y="537440"/>
                </a:cubicBezTo>
                <a:cubicBezTo>
                  <a:pt x="1117483" y="536285"/>
                  <a:pt x="1119395" y="535707"/>
                  <a:pt x="1119395" y="535707"/>
                </a:cubicBezTo>
                <a:lnTo>
                  <a:pt x="1138328" y="536242"/>
                </a:lnTo>
                <a:cubicBezTo>
                  <a:pt x="1147130" y="537755"/>
                  <a:pt x="1155354" y="537354"/>
                  <a:pt x="1162997" y="535044"/>
                </a:cubicBezTo>
                <a:cubicBezTo>
                  <a:pt x="1178288" y="530422"/>
                  <a:pt x="1194733" y="529624"/>
                  <a:pt x="1212334" y="532647"/>
                </a:cubicBezTo>
                <a:cubicBezTo>
                  <a:pt x="1221133" y="534159"/>
                  <a:pt x="1225536" y="534915"/>
                  <a:pt x="1225536" y="534915"/>
                </a:cubicBezTo>
                <a:cubicBezTo>
                  <a:pt x="1229358" y="533759"/>
                  <a:pt x="1234425" y="533272"/>
                  <a:pt x="1240736" y="533449"/>
                </a:cubicBezTo>
                <a:cubicBezTo>
                  <a:pt x="1247048" y="533627"/>
                  <a:pt x="1254315" y="533516"/>
                  <a:pt x="1262537" y="533117"/>
                </a:cubicBezTo>
                <a:cubicBezTo>
                  <a:pt x="1270760" y="532718"/>
                  <a:pt x="1279937" y="532030"/>
                  <a:pt x="1290072" y="531051"/>
                </a:cubicBezTo>
                <a:cubicBezTo>
                  <a:pt x="1300207" y="530075"/>
                  <a:pt x="1305850" y="531498"/>
                  <a:pt x="1307005" y="535320"/>
                </a:cubicBezTo>
                <a:lnTo>
                  <a:pt x="1320207" y="537587"/>
                </a:lnTo>
                <a:cubicBezTo>
                  <a:pt x="1320207" y="537587"/>
                  <a:pt x="1320495" y="538542"/>
                  <a:pt x="1321073" y="540455"/>
                </a:cubicBezTo>
                <a:cubicBezTo>
                  <a:pt x="1321651" y="542366"/>
                  <a:pt x="1325762" y="542165"/>
                  <a:pt x="1333408" y="539856"/>
                </a:cubicBezTo>
                <a:lnTo>
                  <a:pt x="1337238" y="540513"/>
                </a:lnTo>
                <a:lnTo>
                  <a:pt x="1336677" y="538421"/>
                </a:lnTo>
                <a:lnTo>
                  <a:pt x="1348362" y="540812"/>
                </a:lnTo>
                <a:lnTo>
                  <a:pt x="1349357" y="540764"/>
                </a:lnTo>
                <a:cubicBezTo>
                  <a:pt x="1349357" y="540764"/>
                  <a:pt x="1350314" y="540476"/>
                  <a:pt x="1352225" y="539897"/>
                </a:cubicBezTo>
                <a:cubicBezTo>
                  <a:pt x="1354137" y="539319"/>
                  <a:pt x="1355669" y="540942"/>
                  <a:pt x="1356825" y="544764"/>
                </a:cubicBezTo>
                <a:cubicBezTo>
                  <a:pt x="1356825" y="544764"/>
                  <a:pt x="1358735" y="544187"/>
                  <a:pt x="1362558" y="543031"/>
                </a:cubicBezTo>
                <a:lnTo>
                  <a:pt x="1368292" y="541298"/>
                </a:lnTo>
                <a:lnTo>
                  <a:pt x="1374026" y="539565"/>
                </a:lnTo>
                <a:cubicBezTo>
                  <a:pt x="1374026" y="539565"/>
                  <a:pt x="1377180" y="539655"/>
                  <a:pt x="1383493" y="539832"/>
                </a:cubicBezTo>
                <a:lnTo>
                  <a:pt x="1404514" y="539513"/>
                </a:lnTo>
                <a:lnTo>
                  <a:pt x="1401678" y="537994"/>
                </a:lnTo>
                <a:lnTo>
                  <a:pt x="1407413" y="536261"/>
                </a:lnTo>
                <a:lnTo>
                  <a:pt x="1414879" y="540261"/>
                </a:lnTo>
                <a:lnTo>
                  <a:pt x="1413011" y="540825"/>
                </a:lnTo>
                <a:lnTo>
                  <a:pt x="1425096" y="542901"/>
                </a:lnTo>
                <a:lnTo>
                  <a:pt x="1429096" y="535436"/>
                </a:lnTo>
                <a:cubicBezTo>
                  <a:pt x="1432919" y="534281"/>
                  <a:pt x="1434831" y="533702"/>
                  <a:pt x="1434831" y="533702"/>
                </a:cubicBezTo>
                <a:lnTo>
                  <a:pt x="1442298" y="537702"/>
                </a:lnTo>
                <a:lnTo>
                  <a:pt x="1497368" y="533572"/>
                </a:lnTo>
                <a:lnTo>
                  <a:pt x="1510670" y="533546"/>
                </a:lnTo>
                <a:lnTo>
                  <a:pt x="1513463" y="528707"/>
                </a:lnTo>
                <a:lnTo>
                  <a:pt x="1508835" y="530106"/>
                </a:lnTo>
                <a:lnTo>
                  <a:pt x="1507167" y="524590"/>
                </a:lnTo>
                <a:lnTo>
                  <a:pt x="1500647" y="525491"/>
                </a:lnTo>
                <a:cubicBezTo>
                  <a:pt x="1500647" y="525491"/>
                  <a:pt x="1502576" y="524975"/>
                  <a:pt x="1506433" y="523941"/>
                </a:cubicBezTo>
                <a:lnTo>
                  <a:pt x="1507482" y="524547"/>
                </a:lnTo>
                <a:lnTo>
                  <a:pt x="1507437" y="524553"/>
                </a:lnTo>
                <a:lnTo>
                  <a:pt x="1508199" y="524962"/>
                </a:lnTo>
                <a:lnTo>
                  <a:pt x="1507482" y="524547"/>
                </a:lnTo>
                <a:lnTo>
                  <a:pt x="1548485" y="518875"/>
                </a:lnTo>
                <a:cubicBezTo>
                  <a:pt x="1553375" y="521699"/>
                  <a:pt x="1561607" y="521560"/>
                  <a:pt x="1573179" y="518460"/>
                </a:cubicBezTo>
                <a:lnTo>
                  <a:pt x="1574120" y="518368"/>
                </a:lnTo>
                <a:lnTo>
                  <a:pt x="1573639" y="516776"/>
                </a:lnTo>
                <a:cubicBezTo>
                  <a:pt x="1573639" y="516776"/>
                  <a:pt x="1575550" y="516200"/>
                  <a:pt x="1579374" y="515044"/>
                </a:cubicBezTo>
                <a:lnTo>
                  <a:pt x="1577783" y="518013"/>
                </a:lnTo>
                <a:lnTo>
                  <a:pt x="1591312" y="516702"/>
                </a:lnTo>
                <a:cubicBezTo>
                  <a:pt x="1599543" y="516564"/>
                  <a:pt x="1606104" y="517906"/>
                  <a:pt x="1610995" y="520730"/>
                </a:cubicBezTo>
                <a:cubicBezTo>
                  <a:pt x="1627457" y="520453"/>
                  <a:pt x="1637618" y="519798"/>
                  <a:pt x="1641475" y="518765"/>
                </a:cubicBezTo>
                <a:cubicBezTo>
                  <a:pt x="1641475" y="518765"/>
                  <a:pt x="1643404" y="518248"/>
                  <a:pt x="1647261" y="517214"/>
                </a:cubicBezTo>
                <a:cubicBezTo>
                  <a:pt x="1651118" y="516181"/>
                  <a:pt x="1655492" y="517075"/>
                  <a:pt x="1660383" y="519900"/>
                </a:cubicBezTo>
                <a:cubicBezTo>
                  <a:pt x="1668098" y="517832"/>
                  <a:pt x="1682631" y="518072"/>
                  <a:pt x="1703984" y="520619"/>
                </a:cubicBezTo>
                <a:lnTo>
                  <a:pt x="1736014" y="524439"/>
                </a:lnTo>
                <a:cubicBezTo>
                  <a:pt x="1739871" y="523405"/>
                  <a:pt x="1742765" y="522630"/>
                  <a:pt x="1744692" y="522114"/>
                </a:cubicBezTo>
                <a:cubicBezTo>
                  <a:pt x="1746622" y="521596"/>
                  <a:pt x="1749515" y="520821"/>
                  <a:pt x="1753371" y="519788"/>
                </a:cubicBezTo>
                <a:cubicBezTo>
                  <a:pt x="1768801" y="515654"/>
                  <a:pt x="1787708" y="516789"/>
                  <a:pt x="1810096" y="523193"/>
                </a:cubicBezTo>
                <a:cubicBezTo>
                  <a:pt x="1810096" y="523193"/>
                  <a:pt x="1812989" y="522417"/>
                  <a:pt x="1818774" y="520867"/>
                </a:cubicBezTo>
                <a:cubicBezTo>
                  <a:pt x="1824560" y="519317"/>
                  <a:pt x="1827970" y="520470"/>
                  <a:pt x="1829005" y="524327"/>
                </a:cubicBezTo>
                <a:cubicBezTo>
                  <a:pt x="1830038" y="528184"/>
                  <a:pt x="1832483" y="529596"/>
                  <a:pt x="1836341" y="528563"/>
                </a:cubicBezTo>
                <a:lnTo>
                  <a:pt x="1842126" y="527013"/>
                </a:lnTo>
                <a:cubicBezTo>
                  <a:pt x="1843159" y="530870"/>
                  <a:pt x="1850426" y="530990"/>
                  <a:pt x="1863927" y="527372"/>
                </a:cubicBezTo>
                <a:cubicBezTo>
                  <a:pt x="1877428" y="523755"/>
                  <a:pt x="1884178" y="521946"/>
                  <a:pt x="1884178" y="521946"/>
                </a:cubicBezTo>
                <a:lnTo>
                  <a:pt x="1917757" y="531552"/>
                </a:lnTo>
                <a:cubicBezTo>
                  <a:pt x="1917757" y="531552"/>
                  <a:pt x="1925025" y="531673"/>
                  <a:pt x="1939559" y="531913"/>
                </a:cubicBezTo>
                <a:cubicBezTo>
                  <a:pt x="1954092" y="532151"/>
                  <a:pt x="1965218" y="531238"/>
                  <a:pt x="1972932" y="529171"/>
                </a:cubicBezTo>
                <a:lnTo>
                  <a:pt x="1995812" y="529144"/>
                </a:lnTo>
                <a:lnTo>
                  <a:pt x="1998948" y="523754"/>
                </a:lnTo>
                <a:lnTo>
                  <a:pt x="2029627" y="523341"/>
                </a:lnTo>
                <a:lnTo>
                  <a:pt x="2043651" y="523151"/>
                </a:lnTo>
                <a:lnTo>
                  <a:pt x="2032067" y="522141"/>
                </a:lnTo>
                <a:lnTo>
                  <a:pt x="2022867" y="512407"/>
                </a:lnTo>
                <a:lnTo>
                  <a:pt x="2028602" y="510673"/>
                </a:lnTo>
                <a:cubicBezTo>
                  <a:pt x="2032424" y="509518"/>
                  <a:pt x="2034913" y="510852"/>
                  <a:pt x="2036067" y="514674"/>
                </a:cubicBezTo>
                <a:lnTo>
                  <a:pt x="2055002" y="515210"/>
                </a:lnTo>
                <a:cubicBezTo>
                  <a:pt x="2063804" y="516721"/>
                  <a:pt x="2070693" y="518810"/>
                  <a:pt x="2075671" y="521477"/>
                </a:cubicBezTo>
                <a:lnTo>
                  <a:pt x="2089887" y="529095"/>
                </a:lnTo>
                <a:lnTo>
                  <a:pt x="2141552" y="533600"/>
                </a:lnTo>
                <a:lnTo>
                  <a:pt x="2167797" y="538970"/>
                </a:lnTo>
                <a:lnTo>
                  <a:pt x="2179949" y="538765"/>
                </a:lnTo>
                <a:lnTo>
                  <a:pt x="2179631" y="537563"/>
                </a:lnTo>
                <a:lnTo>
                  <a:pt x="2186826" y="535660"/>
                </a:lnTo>
                <a:lnTo>
                  <a:pt x="2185069" y="538679"/>
                </a:lnTo>
                <a:lnTo>
                  <a:pt x="2192491" y="538554"/>
                </a:lnTo>
                <a:lnTo>
                  <a:pt x="2195620" y="542083"/>
                </a:lnTo>
                <a:lnTo>
                  <a:pt x="2199792" y="542799"/>
                </a:lnTo>
                <a:lnTo>
                  <a:pt x="2205613" y="541240"/>
                </a:lnTo>
                <a:cubicBezTo>
                  <a:pt x="2213328" y="539172"/>
                  <a:pt x="2247733" y="540289"/>
                  <a:pt x="2308832" y="544589"/>
                </a:cubicBezTo>
                <a:cubicBezTo>
                  <a:pt x="2339381" y="546739"/>
                  <a:pt x="2363869" y="548446"/>
                  <a:pt x="2382294" y="549710"/>
                </a:cubicBezTo>
                <a:lnTo>
                  <a:pt x="2400996" y="550952"/>
                </a:lnTo>
                <a:lnTo>
                  <a:pt x="2408980" y="546202"/>
                </a:lnTo>
                <a:cubicBezTo>
                  <a:pt x="2425766" y="541763"/>
                  <a:pt x="2436557" y="538910"/>
                  <a:pt x="2441352" y="537642"/>
                </a:cubicBezTo>
                <a:cubicBezTo>
                  <a:pt x="2446151" y="536374"/>
                  <a:pt x="2450946" y="535107"/>
                  <a:pt x="2455742" y="533839"/>
                </a:cubicBezTo>
                <a:cubicBezTo>
                  <a:pt x="2460538" y="532570"/>
                  <a:pt x="2465334" y="531302"/>
                  <a:pt x="2470130" y="530035"/>
                </a:cubicBezTo>
                <a:lnTo>
                  <a:pt x="2446646" y="528546"/>
                </a:lnTo>
                <a:cubicBezTo>
                  <a:pt x="2422665" y="534885"/>
                  <a:pt x="2410674" y="538055"/>
                  <a:pt x="2410674" y="538055"/>
                </a:cubicBezTo>
                <a:lnTo>
                  <a:pt x="2408773" y="530862"/>
                </a:lnTo>
                <a:lnTo>
                  <a:pt x="2399676" y="525570"/>
                </a:lnTo>
                <a:lnTo>
                  <a:pt x="2383386" y="522180"/>
                </a:lnTo>
                <a:lnTo>
                  <a:pt x="2390579" y="520277"/>
                </a:lnTo>
                <a:lnTo>
                  <a:pt x="2397774" y="518375"/>
                </a:lnTo>
                <a:cubicBezTo>
                  <a:pt x="2392978" y="519643"/>
                  <a:pt x="2392344" y="517245"/>
                  <a:pt x="2395872" y="511181"/>
                </a:cubicBezTo>
                <a:lnTo>
                  <a:pt x="2412163" y="514570"/>
                </a:lnTo>
                <a:lnTo>
                  <a:pt x="2413114" y="518169"/>
                </a:lnTo>
                <a:cubicBezTo>
                  <a:pt x="2412480" y="515769"/>
                  <a:pt x="2414560" y="513937"/>
                  <a:pt x="2419357" y="512670"/>
                </a:cubicBezTo>
                <a:lnTo>
                  <a:pt x="2426551" y="510767"/>
                </a:lnTo>
                <a:lnTo>
                  <a:pt x="2450036" y="512256"/>
                </a:lnTo>
                <a:lnTo>
                  <a:pt x="2454918" y="512353"/>
                </a:lnTo>
                <a:lnTo>
                  <a:pt x="2455162" y="503768"/>
                </a:lnTo>
                <a:cubicBezTo>
                  <a:pt x="2456494" y="501279"/>
                  <a:pt x="2457160" y="500035"/>
                  <a:pt x="2457160" y="500035"/>
                </a:cubicBezTo>
                <a:cubicBezTo>
                  <a:pt x="2460985" y="498879"/>
                  <a:pt x="2463473" y="500213"/>
                  <a:pt x="2464629" y="504036"/>
                </a:cubicBezTo>
                <a:lnTo>
                  <a:pt x="2455809" y="512371"/>
                </a:lnTo>
                <a:lnTo>
                  <a:pt x="2504199" y="513330"/>
                </a:lnTo>
                <a:lnTo>
                  <a:pt x="2504999" y="513380"/>
                </a:lnTo>
                <a:lnTo>
                  <a:pt x="2504231" y="510838"/>
                </a:lnTo>
                <a:cubicBezTo>
                  <a:pt x="2509385" y="507194"/>
                  <a:pt x="2513875" y="504795"/>
                  <a:pt x="2517698" y="503640"/>
                </a:cubicBezTo>
                <a:cubicBezTo>
                  <a:pt x="2521521" y="502484"/>
                  <a:pt x="2524677" y="502572"/>
                  <a:pt x="2527166" y="503907"/>
                </a:cubicBezTo>
                <a:cubicBezTo>
                  <a:pt x="2532144" y="506574"/>
                  <a:pt x="2537788" y="507997"/>
                  <a:pt x="2544100" y="508175"/>
                </a:cubicBezTo>
                <a:cubicBezTo>
                  <a:pt x="2550412" y="508353"/>
                  <a:pt x="2555478" y="507865"/>
                  <a:pt x="2559301" y="506709"/>
                </a:cubicBezTo>
                <a:lnTo>
                  <a:pt x="2572502" y="508977"/>
                </a:lnTo>
                <a:cubicBezTo>
                  <a:pt x="2572502" y="508977"/>
                  <a:pt x="2570590" y="509555"/>
                  <a:pt x="2566767" y="510711"/>
                </a:cubicBezTo>
                <a:lnTo>
                  <a:pt x="2550953" y="515490"/>
                </a:lnTo>
                <a:lnTo>
                  <a:pt x="2551169" y="516307"/>
                </a:lnTo>
                <a:lnTo>
                  <a:pt x="2550171" y="515726"/>
                </a:lnTo>
                <a:lnTo>
                  <a:pt x="2549566" y="515909"/>
                </a:lnTo>
                <a:lnTo>
                  <a:pt x="2528537" y="515315"/>
                </a:lnTo>
                <a:lnTo>
                  <a:pt x="2536781" y="520109"/>
                </a:lnTo>
                <a:cubicBezTo>
                  <a:pt x="2536781" y="520109"/>
                  <a:pt x="2535016" y="523142"/>
                  <a:pt x="2531488" y="529207"/>
                </a:cubicBezTo>
                <a:lnTo>
                  <a:pt x="2526196" y="538302"/>
                </a:lnTo>
                <a:cubicBezTo>
                  <a:pt x="2526196" y="538302"/>
                  <a:pt x="2525561" y="535904"/>
                  <a:pt x="2524294" y="531109"/>
                </a:cubicBezTo>
                <a:cubicBezTo>
                  <a:pt x="2523026" y="526313"/>
                  <a:pt x="2519993" y="524548"/>
                  <a:pt x="2515197" y="525816"/>
                </a:cubicBezTo>
                <a:cubicBezTo>
                  <a:pt x="2509134" y="522289"/>
                  <a:pt x="2503704" y="521158"/>
                  <a:pt x="2498907" y="522426"/>
                </a:cubicBezTo>
                <a:cubicBezTo>
                  <a:pt x="2494111" y="523695"/>
                  <a:pt x="2489950" y="527361"/>
                  <a:pt x="2486421" y="533424"/>
                </a:cubicBezTo>
                <a:lnTo>
                  <a:pt x="2481129" y="542521"/>
                </a:lnTo>
                <a:cubicBezTo>
                  <a:pt x="2485926" y="541253"/>
                  <a:pt x="2490721" y="539985"/>
                  <a:pt x="2495517" y="538716"/>
                </a:cubicBezTo>
                <a:cubicBezTo>
                  <a:pt x="2515970" y="538439"/>
                  <a:pt x="2526830" y="540701"/>
                  <a:pt x="2528097" y="545496"/>
                </a:cubicBezTo>
                <a:lnTo>
                  <a:pt x="2544389" y="548887"/>
                </a:lnTo>
                <a:lnTo>
                  <a:pt x="2542487" y="541693"/>
                </a:lnTo>
                <a:lnTo>
                  <a:pt x="2556875" y="537889"/>
                </a:lnTo>
                <a:cubicBezTo>
                  <a:pt x="2561672" y="536620"/>
                  <a:pt x="2566467" y="535353"/>
                  <a:pt x="2571263" y="534084"/>
                </a:cubicBezTo>
                <a:cubicBezTo>
                  <a:pt x="2569995" y="529289"/>
                  <a:pt x="2563931" y="525760"/>
                  <a:pt x="2553071" y="523500"/>
                </a:cubicBezTo>
                <a:lnTo>
                  <a:pt x="2560266" y="521599"/>
                </a:lnTo>
                <a:cubicBezTo>
                  <a:pt x="2560266" y="521599"/>
                  <a:pt x="2562663" y="520964"/>
                  <a:pt x="2567459" y="519696"/>
                </a:cubicBezTo>
                <a:cubicBezTo>
                  <a:pt x="2566191" y="514901"/>
                  <a:pt x="2569472" y="512750"/>
                  <a:pt x="2577300" y="513247"/>
                </a:cubicBezTo>
                <a:cubicBezTo>
                  <a:pt x="2585128" y="513742"/>
                  <a:pt x="2588407" y="511592"/>
                  <a:pt x="2587139" y="506796"/>
                </a:cubicBezTo>
                <a:lnTo>
                  <a:pt x="2592431" y="497700"/>
                </a:lnTo>
                <a:cubicBezTo>
                  <a:pt x="2586368" y="494171"/>
                  <a:pt x="2583336" y="492408"/>
                  <a:pt x="2583336" y="492408"/>
                </a:cubicBezTo>
                <a:cubicBezTo>
                  <a:pt x="2583336" y="492408"/>
                  <a:pt x="2585734" y="491774"/>
                  <a:pt x="2590530" y="490506"/>
                </a:cubicBezTo>
                <a:lnTo>
                  <a:pt x="2588629" y="483312"/>
                </a:lnTo>
                <a:cubicBezTo>
                  <a:pt x="2583832" y="484580"/>
                  <a:pt x="2581999" y="482498"/>
                  <a:pt x="2583129" y="477069"/>
                </a:cubicBezTo>
                <a:cubicBezTo>
                  <a:pt x="2584259" y="471638"/>
                  <a:pt x="2582427" y="469557"/>
                  <a:pt x="2577629" y="470824"/>
                </a:cubicBezTo>
                <a:lnTo>
                  <a:pt x="2577582" y="470647"/>
                </a:lnTo>
                <a:lnTo>
                  <a:pt x="2570539" y="468264"/>
                </a:lnTo>
                <a:cubicBezTo>
                  <a:pt x="2561791" y="466474"/>
                  <a:pt x="2557417" y="465578"/>
                  <a:pt x="2557417" y="465578"/>
                </a:cubicBezTo>
                <a:lnTo>
                  <a:pt x="2563203" y="464028"/>
                </a:lnTo>
                <a:lnTo>
                  <a:pt x="2576036" y="464799"/>
                </a:lnTo>
                <a:lnTo>
                  <a:pt x="2575728" y="463632"/>
                </a:lnTo>
                <a:lnTo>
                  <a:pt x="2577929" y="464912"/>
                </a:lnTo>
                <a:lnTo>
                  <a:pt x="2582111" y="465163"/>
                </a:lnTo>
                <a:lnTo>
                  <a:pt x="2610714" y="468573"/>
                </a:lnTo>
                <a:lnTo>
                  <a:pt x="2646181" y="468095"/>
                </a:lnTo>
                <a:cubicBezTo>
                  <a:pt x="2660569" y="464291"/>
                  <a:pt x="2668397" y="464788"/>
                  <a:pt x="2669665" y="469583"/>
                </a:cubicBezTo>
                <a:cubicBezTo>
                  <a:pt x="2674462" y="468315"/>
                  <a:pt x="2676860" y="467681"/>
                  <a:pt x="2676860" y="467681"/>
                </a:cubicBezTo>
                <a:cubicBezTo>
                  <a:pt x="2676860" y="467681"/>
                  <a:pt x="2678624" y="464649"/>
                  <a:pt x="2682152" y="458585"/>
                </a:cubicBezTo>
                <a:cubicBezTo>
                  <a:pt x="2682152" y="458585"/>
                  <a:pt x="2683668" y="459467"/>
                  <a:pt x="2686701" y="461231"/>
                </a:cubicBezTo>
                <a:cubicBezTo>
                  <a:pt x="2689732" y="462995"/>
                  <a:pt x="2696045" y="462609"/>
                  <a:pt x="2705636" y="460073"/>
                </a:cubicBezTo>
                <a:cubicBezTo>
                  <a:pt x="2702108" y="466137"/>
                  <a:pt x="2702742" y="468536"/>
                  <a:pt x="2707539" y="467268"/>
                </a:cubicBezTo>
                <a:lnTo>
                  <a:pt x="2706050" y="490752"/>
                </a:lnTo>
                <a:cubicBezTo>
                  <a:pt x="2695190" y="488492"/>
                  <a:pt x="2681932" y="486866"/>
                  <a:pt x="2666276" y="485874"/>
                </a:cubicBezTo>
                <a:cubicBezTo>
                  <a:pt x="2661479" y="487142"/>
                  <a:pt x="2657565" y="486894"/>
                  <a:pt x="2654533" y="485130"/>
                </a:cubicBezTo>
                <a:cubicBezTo>
                  <a:pt x="2651502" y="483365"/>
                  <a:pt x="2647587" y="483118"/>
                  <a:pt x="2642791" y="484386"/>
                </a:cubicBezTo>
                <a:lnTo>
                  <a:pt x="2635596" y="486288"/>
                </a:lnTo>
                <a:cubicBezTo>
                  <a:pt x="2647725" y="493344"/>
                  <a:pt x="2663381" y="494336"/>
                  <a:pt x="2682566" y="489264"/>
                </a:cubicBezTo>
                <a:cubicBezTo>
                  <a:pt x="2693426" y="491524"/>
                  <a:pt x="2699491" y="495053"/>
                  <a:pt x="2700759" y="499848"/>
                </a:cubicBezTo>
                <a:cubicBezTo>
                  <a:pt x="2700759" y="499848"/>
                  <a:pt x="2703156" y="499214"/>
                  <a:pt x="2707953" y="497946"/>
                </a:cubicBezTo>
                <a:cubicBezTo>
                  <a:pt x="2712749" y="496678"/>
                  <a:pt x="2716414" y="500840"/>
                  <a:pt x="2718950" y="510433"/>
                </a:cubicBezTo>
                <a:lnTo>
                  <a:pt x="2718454" y="511287"/>
                </a:lnTo>
                <a:lnTo>
                  <a:pt x="2725318" y="513608"/>
                </a:lnTo>
                <a:lnTo>
                  <a:pt x="2723189" y="514179"/>
                </a:lnTo>
                <a:lnTo>
                  <a:pt x="2730576" y="514388"/>
                </a:lnTo>
                <a:lnTo>
                  <a:pt x="2728566" y="515588"/>
                </a:lnTo>
                <a:lnTo>
                  <a:pt x="2738839" y="512872"/>
                </a:lnTo>
                <a:cubicBezTo>
                  <a:pt x="2741236" y="512239"/>
                  <a:pt x="2739403" y="510157"/>
                  <a:pt x="2733339" y="506629"/>
                </a:cubicBezTo>
                <a:cubicBezTo>
                  <a:pt x="2732071" y="501834"/>
                  <a:pt x="2731437" y="499435"/>
                  <a:pt x="2731437" y="499435"/>
                </a:cubicBezTo>
                <a:lnTo>
                  <a:pt x="2753019" y="493729"/>
                </a:lnTo>
                <a:lnTo>
                  <a:pt x="2760214" y="491827"/>
                </a:lnTo>
                <a:cubicBezTo>
                  <a:pt x="2760214" y="491827"/>
                  <a:pt x="2761413" y="491510"/>
                  <a:pt x="2763811" y="490876"/>
                </a:cubicBezTo>
                <a:cubicBezTo>
                  <a:pt x="2766210" y="490242"/>
                  <a:pt x="2769806" y="489291"/>
                  <a:pt x="2774603" y="488023"/>
                </a:cubicBezTo>
                <a:lnTo>
                  <a:pt x="2775458" y="486552"/>
                </a:lnTo>
                <a:lnTo>
                  <a:pt x="2759618" y="479612"/>
                </a:lnTo>
                <a:lnTo>
                  <a:pt x="2748697" y="477378"/>
                </a:lnTo>
                <a:lnTo>
                  <a:pt x="2749216" y="479340"/>
                </a:lnTo>
                <a:cubicBezTo>
                  <a:pt x="2749216" y="479340"/>
                  <a:pt x="2747700" y="478458"/>
                  <a:pt x="2744668" y="476694"/>
                </a:cubicBezTo>
                <a:cubicBezTo>
                  <a:pt x="2741637" y="474930"/>
                  <a:pt x="2740120" y="474048"/>
                  <a:pt x="2740120" y="474048"/>
                </a:cubicBezTo>
                <a:cubicBezTo>
                  <a:pt x="2744916" y="472780"/>
                  <a:pt x="2747314" y="472146"/>
                  <a:pt x="2747314" y="472146"/>
                </a:cubicBezTo>
                <a:lnTo>
                  <a:pt x="2748440" y="476406"/>
                </a:lnTo>
                <a:lnTo>
                  <a:pt x="2756897" y="474140"/>
                </a:lnTo>
                <a:lnTo>
                  <a:pt x="2755459" y="473841"/>
                </a:lnTo>
                <a:cubicBezTo>
                  <a:pt x="2754825" y="471443"/>
                  <a:pt x="2756906" y="469610"/>
                  <a:pt x="2761702" y="468342"/>
                </a:cubicBezTo>
                <a:cubicBezTo>
                  <a:pt x="2761702" y="468342"/>
                  <a:pt x="2762336" y="470740"/>
                  <a:pt x="2763604" y="475536"/>
                </a:cubicBezTo>
                <a:lnTo>
                  <a:pt x="2759579" y="474698"/>
                </a:lnTo>
                <a:lnTo>
                  <a:pt x="2776627" y="484542"/>
                </a:lnTo>
                <a:lnTo>
                  <a:pt x="2777248" y="483474"/>
                </a:lnTo>
                <a:cubicBezTo>
                  <a:pt x="2779012" y="480443"/>
                  <a:pt x="2779895" y="478926"/>
                  <a:pt x="2779895" y="478926"/>
                </a:cubicBezTo>
                <a:lnTo>
                  <a:pt x="2777993" y="471732"/>
                </a:lnTo>
                <a:cubicBezTo>
                  <a:pt x="2784057" y="475260"/>
                  <a:pt x="2787723" y="479423"/>
                  <a:pt x="2788991" y="484219"/>
                </a:cubicBezTo>
                <a:lnTo>
                  <a:pt x="2790665" y="485700"/>
                </a:lnTo>
                <a:lnTo>
                  <a:pt x="2791028" y="484642"/>
                </a:lnTo>
                <a:lnTo>
                  <a:pt x="2792168" y="484129"/>
                </a:lnTo>
                <a:lnTo>
                  <a:pt x="2791648" y="483433"/>
                </a:lnTo>
                <a:lnTo>
                  <a:pt x="2790097" y="477647"/>
                </a:lnTo>
                <a:cubicBezTo>
                  <a:pt x="2798846" y="479437"/>
                  <a:pt x="2809523" y="480710"/>
                  <a:pt x="2822128" y="481467"/>
                </a:cubicBezTo>
                <a:lnTo>
                  <a:pt x="2825498" y="482264"/>
                </a:lnTo>
                <a:lnTo>
                  <a:pt x="2826864" y="481903"/>
                </a:lnTo>
                <a:lnTo>
                  <a:pt x="2826782" y="482568"/>
                </a:lnTo>
                <a:lnTo>
                  <a:pt x="2857644" y="489864"/>
                </a:lnTo>
                <a:lnTo>
                  <a:pt x="2859445" y="488683"/>
                </a:lnTo>
                <a:lnTo>
                  <a:pt x="2859898" y="490396"/>
                </a:lnTo>
                <a:lnTo>
                  <a:pt x="2865161" y="491642"/>
                </a:lnTo>
                <a:lnTo>
                  <a:pt x="2875151" y="493080"/>
                </a:lnTo>
                <a:lnTo>
                  <a:pt x="2875736" y="492074"/>
                </a:lnTo>
                <a:lnTo>
                  <a:pt x="2882930" y="490172"/>
                </a:lnTo>
                <a:cubicBezTo>
                  <a:pt x="2893790" y="492431"/>
                  <a:pt x="2906414" y="491660"/>
                  <a:pt x="2920803" y="487856"/>
                </a:cubicBezTo>
                <a:lnTo>
                  <a:pt x="2929899" y="493148"/>
                </a:lnTo>
                <a:lnTo>
                  <a:pt x="2931427" y="498926"/>
                </a:lnTo>
                <a:lnTo>
                  <a:pt x="2938676" y="499848"/>
                </a:lnTo>
                <a:cubicBezTo>
                  <a:pt x="2939710" y="503706"/>
                  <a:pt x="2942154" y="505117"/>
                  <a:pt x="2946013" y="504083"/>
                </a:cubicBezTo>
                <a:cubicBezTo>
                  <a:pt x="2949870" y="503050"/>
                  <a:pt x="2953727" y="502017"/>
                  <a:pt x="2957584" y="500983"/>
                </a:cubicBezTo>
                <a:lnTo>
                  <a:pt x="2962742" y="502728"/>
                </a:lnTo>
                <a:lnTo>
                  <a:pt x="2962480" y="499928"/>
                </a:lnTo>
                <a:lnTo>
                  <a:pt x="2998451" y="490418"/>
                </a:lnTo>
                <a:cubicBezTo>
                  <a:pt x="2999719" y="495214"/>
                  <a:pt x="2999471" y="499129"/>
                  <a:pt x="2997707" y="502160"/>
                </a:cubicBezTo>
                <a:cubicBezTo>
                  <a:pt x="2996826" y="503676"/>
                  <a:pt x="2995486" y="504673"/>
                  <a:pt x="2993686" y="505148"/>
                </a:cubicBezTo>
                <a:cubicBezTo>
                  <a:pt x="2991888" y="505624"/>
                  <a:pt x="2989631" y="505578"/>
                  <a:pt x="2986916" y="505013"/>
                </a:cubicBezTo>
                <a:cubicBezTo>
                  <a:pt x="2981485" y="503884"/>
                  <a:pt x="2978771" y="503319"/>
                  <a:pt x="2978771" y="503319"/>
                </a:cubicBezTo>
                <a:lnTo>
                  <a:pt x="2965993" y="503828"/>
                </a:lnTo>
                <a:lnTo>
                  <a:pt x="2967813" y="504444"/>
                </a:lnTo>
                <a:cubicBezTo>
                  <a:pt x="2970775" y="507784"/>
                  <a:pt x="2971550" y="510677"/>
                  <a:pt x="2970138" y="513122"/>
                </a:cubicBezTo>
                <a:cubicBezTo>
                  <a:pt x="2968726" y="515568"/>
                  <a:pt x="2966093" y="517307"/>
                  <a:pt x="2962235" y="518341"/>
                </a:cubicBezTo>
                <a:lnTo>
                  <a:pt x="2959609" y="518183"/>
                </a:lnTo>
                <a:lnTo>
                  <a:pt x="2962894" y="530607"/>
                </a:lnTo>
                <a:cubicBezTo>
                  <a:pt x="2962894" y="530607"/>
                  <a:pt x="2963528" y="533005"/>
                  <a:pt x="2964796" y="537801"/>
                </a:cubicBezTo>
                <a:lnTo>
                  <a:pt x="2965430" y="537934"/>
                </a:lnTo>
                <a:lnTo>
                  <a:pt x="2967857" y="533404"/>
                </a:lnTo>
                <a:lnTo>
                  <a:pt x="2969479" y="538776"/>
                </a:lnTo>
                <a:lnTo>
                  <a:pt x="2990079" y="543063"/>
                </a:lnTo>
                <a:lnTo>
                  <a:pt x="2994100" y="542675"/>
                </a:lnTo>
                <a:lnTo>
                  <a:pt x="2988281" y="539290"/>
                </a:lnTo>
                <a:cubicBezTo>
                  <a:pt x="2982216" y="535762"/>
                  <a:pt x="2979184" y="533997"/>
                  <a:pt x="2979184" y="533997"/>
                </a:cubicBezTo>
                <a:lnTo>
                  <a:pt x="2982574" y="517707"/>
                </a:lnTo>
                <a:lnTo>
                  <a:pt x="2998865" y="521098"/>
                </a:lnTo>
                <a:cubicBezTo>
                  <a:pt x="3004929" y="524626"/>
                  <a:pt x="3012758" y="525121"/>
                  <a:pt x="3022350" y="522585"/>
                </a:cubicBezTo>
                <a:cubicBezTo>
                  <a:pt x="3027146" y="521317"/>
                  <a:pt x="3029544" y="520683"/>
                  <a:pt x="3029544" y="520683"/>
                </a:cubicBezTo>
                <a:lnTo>
                  <a:pt x="3042030" y="509686"/>
                </a:lnTo>
                <a:cubicBezTo>
                  <a:pt x="3026374" y="508693"/>
                  <a:pt x="3017912" y="505799"/>
                  <a:pt x="3016643" y="501003"/>
                </a:cubicBezTo>
                <a:lnTo>
                  <a:pt x="3007548" y="495711"/>
                </a:lnTo>
                <a:lnTo>
                  <a:pt x="2998451" y="490418"/>
                </a:lnTo>
                <a:lnTo>
                  <a:pt x="2989355" y="485126"/>
                </a:lnTo>
                <a:lnTo>
                  <a:pt x="2973064" y="481736"/>
                </a:lnTo>
                <a:lnTo>
                  <a:pt x="2940484" y="474956"/>
                </a:lnTo>
                <a:cubicBezTo>
                  <a:pt x="2940484" y="474956"/>
                  <a:pt x="2942882" y="474322"/>
                  <a:pt x="2947678" y="473054"/>
                </a:cubicBezTo>
                <a:cubicBezTo>
                  <a:pt x="2953742" y="476581"/>
                  <a:pt x="2958537" y="475313"/>
                  <a:pt x="2962067" y="469250"/>
                </a:cubicBezTo>
                <a:lnTo>
                  <a:pt x="2967358" y="460153"/>
                </a:lnTo>
                <a:lnTo>
                  <a:pt x="2990843" y="461642"/>
                </a:lnTo>
                <a:cubicBezTo>
                  <a:pt x="2995640" y="460374"/>
                  <a:pt x="2998038" y="459740"/>
                  <a:pt x="2998038" y="459740"/>
                </a:cubicBezTo>
                <a:cubicBezTo>
                  <a:pt x="3004102" y="463267"/>
                  <a:pt x="3009531" y="464398"/>
                  <a:pt x="3014328" y="463130"/>
                </a:cubicBezTo>
                <a:lnTo>
                  <a:pt x="3012426" y="455936"/>
                </a:lnTo>
                <a:lnTo>
                  <a:pt x="3008622" y="441547"/>
                </a:lnTo>
                <a:lnTo>
                  <a:pt x="3015816" y="439645"/>
                </a:lnTo>
                <a:cubicBezTo>
                  <a:pt x="3026675" y="441905"/>
                  <a:pt x="3031224" y="444551"/>
                  <a:pt x="3029460" y="447583"/>
                </a:cubicBezTo>
                <a:cubicBezTo>
                  <a:pt x="3027697" y="450615"/>
                  <a:pt x="3027448" y="454530"/>
                  <a:pt x="3028716" y="459326"/>
                </a:cubicBezTo>
                <a:cubicBezTo>
                  <a:pt x="3029984" y="464122"/>
                  <a:pt x="3028220" y="467154"/>
                  <a:pt x="3023424" y="468422"/>
                </a:cubicBezTo>
                <a:lnTo>
                  <a:pt x="3032520" y="473714"/>
                </a:lnTo>
                <a:lnTo>
                  <a:pt x="3041617" y="479006"/>
                </a:lnTo>
                <a:cubicBezTo>
                  <a:pt x="3042885" y="483802"/>
                  <a:pt x="3043519" y="486201"/>
                  <a:pt x="3043519" y="486201"/>
                </a:cubicBezTo>
                <a:cubicBezTo>
                  <a:pt x="3048315" y="484933"/>
                  <a:pt x="3048632" y="486132"/>
                  <a:pt x="3044470" y="489797"/>
                </a:cubicBezTo>
                <a:cubicBezTo>
                  <a:pt x="3043836" y="487400"/>
                  <a:pt x="3041121" y="486835"/>
                  <a:pt x="3036324" y="488103"/>
                </a:cubicBezTo>
                <a:lnTo>
                  <a:pt x="3031032" y="497199"/>
                </a:lnTo>
                <a:cubicBezTo>
                  <a:pt x="3031032" y="497199"/>
                  <a:pt x="3033430" y="496565"/>
                  <a:pt x="3038226" y="495297"/>
                </a:cubicBezTo>
                <a:lnTo>
                  <a:pt x="3042987" y="493150"/>
                </a:lnTo>
                <a:lnTo>
                  <a:pt x="3042061" y="495245"/>
                </a:lnTo>
                <a:cubicBezTo>
                  <a:pt x="3042537" y="497043"/>
                  <a:pt x="3044290" y="498825"/>
                  <a:pt x="3047323" y="500589"/>
                </a:cubicBezTo>
                <a:cubicBezTo>
                  <a:pt x="3047323" y="500589"/>
                  <a:pt x="3048521" y="500272"/>
                  <a:pt x="3050919" y="499638"/>
                </a:cubicBezTo>
                <a:cubicBezTo>
                  <a:pt x="3053318" y="499004"/>
                  <a:pt x="3053883" y="496289"/>
                  <a:pt x="3052615" y="491493"/>
                </a:cubicBezTo>
                <a:cubicBezTo>
                  <a:pt x="3056144" y="485428"/>
                  <a:pt x="3058542" y="484794"/>
                  <a:pt x="3059810" y="489591"/>
                </a:cubicBezTo>
                <a:lnTo>
                  <a:pt x="3085196" y="498273"/>
                </a:lnTo>
                <a:cubicBezTo>
                  <a:pt x="3089992" y="497005"/>
                  <a:pt x="3095421" y="498135"/>
                  <a:pt x="3101487" y="501663"/>
                </a:cubicBezTo>
                <a:cubicBezTo>
                  <a:pt x="3106283" y="500395"/>
                  <a:pt x="3108363" y="498562"/>
                  <a:pt x="3107729" y="496164"/>
                </a:cubicBezTo>
                <a:cubicBezTo>
                  <a:pt x="3107095" y="493766"/>
                  <a:pt x="3104381" y="493201"/>
                  <a:pt x="3099585" y="494469"/>
                </a:cubicBezTo>
                <a:cubicBezTo>
                  <a:pt x="3094788" y="495738"/>
                  <a:pt x="3091756" y="493973"/>
                  <a:pt x="3090488" y="489177"/>
                </a:cubicBezTo>
                <a:lnTo>
                  <a:pt x="3097682" y="487275"/>
                </a:lnTo>
                <a:cubicBezTo>
                  <a:pt x="3107274" y="484739"/>
                  <a:pt x="3111753" y="482272"/>
                  <a:pt x="3111119" y="479874"/>
                </a:cubicBezTo>
                <a:lnTo>
                  <a:pt x="3112070" y="483471"/>
                </a:lnTo>
                <a:lnTo>
                  <a:pt x="3123069" y="495957"/>
                </a:lnTo>
                <a:lnTo>
                  <a:pt x="3126459" y="479667"/>
                </a:lnTo>
                <a:cubicBezTo>
                  <a:pt x="3125191" y="474871"/>
                  <a:pt x="3124240" y="471274"/>
                  <a:pt x="3123606" y="468875"/>
                </a:cubicBezTo>
                <a:cubicBezTo>
                  <a:pt x="3122972" y="466478"/>
                  <a:pt x="3125053" y="464645"/>
                  <a:pt x="3129850" y="463377"/>
                </a:cubicBezTo>
                <a:cubicBezTo>
                  <a:pt x="3134646" y="462109"/>
                  <a:pt x="3138560" y="462357"/>
                  <a:pt x="3141592" y="464120"/>
                </a:cubicBezTo>
                <a:cubicBezTo>
                  <a:pt x="3144624" y="465885"/>
                  <a:pt x="3148855" y="467332"/>
                  <a:pt x="3154285" y="468462"/>
                </a:cubicBezTo>
                <a:cubicBezTo>
                  <a:pt x="3159715" y="469592"/>
                  <a:pt x="3163630" y="469839"/>
                  <a:pt x="3166027" y="469206"/>
                </a:cubicBezTo>
                <a:cubicBezTo>
                  <a:pt x="3168425" y="468572"/>
                  <a:pt x="3172656" y="470019"/>
                  <a:pt x="3178720" y="473547"/>
                </a:cubicBezTo>
                <a:lnTo>
                  <a:pt x="3173429" y="482643"/>
                </a:lnTo>
                <a:lnTo>
                  <a:pt x="3182525" y="487936"/>
                </a:lnTo>
                <a:lnTo>
                  <a:pt x="3189720" y="486034"/>
                </a:lnTo>
                <a:cubicBezTo>
                  <a:pt x="3194516" y="484766"/>
                  <a:pt x="3193882" y="482367"/>
                  <a:pt x="3187817" y="478839"/>
                </a:cubicBezTo>
                <a:lnTo>
                  <a:pt x="3204107" y="482230"/>
                </a:lnTo>
                <a:cubicBezTo>
                  <a:pt x="3207140" y="483994"/>
                  <a:pt x="3210612" y="484999"/>
                  <a:pt x="3214527" y="485248"/>
                </a:cubicBezTo>
                <a:lnTo>
                  <a:pt x="3218882" y="484737"/>
                </a:lnTo>
                <a:lnTo>
                  <a:pt x="3212439" y="480989"/>
                </a:lnTo>
                <a:cubicBezTo>
                  <a:pt x="3210164" y="479666"/>
                  <a:pt x="3208269" y="478563"/>
                  <a:pt x="3206754" y="477682"/>
                </a:cubicBezTo>
                <a:cubicBezTo>
                  <a:pt x="3203722" y="475917"/>
                  <a:pt x="3202205" y="475035"/>
                  <a:pt x="3202205" y="475035"/>
                </a:cubicBezTo>
                <a:cubicBezTo>
                  <a:pt x="3207002" y="473767"/>
                  <a:pt x="3214196" y="471865"/>
                  <a:pt x="3223789" y="469329"/>
                </a:cubicBezTo>
                <a:cubicBezTo>
                  <a:pt x="3228585" y="468061"/>
                  <a:pt x="3233697" y="467992"/>
                  <a:pt x="3239127" y="469123"/>
                </a:cubicBezTo>
                <a:cubicBezTo>
                  <a:pt x="3244559" y="470253"/>
                  <a:pt x="3249671" y="470184"/>
                  <a:pt x="3254467" y="468916"/>
                </a:cubicBezTo>
                <a:lnTo>
                  <a:pt x="3285146" y="468502"/>
                </a:lnTo>
                <a:cubicBezTo>
                  <a:pt x="3289942" y="467234"/>
                  <a:pt x="3299286" y="468612"/>
                  <a:pt x="3313179" y="472636"/>
                </a:cubicBezTo>
                <a:cubicBezTo>
                  <a:pt x="3327071" y="476661"/>
                  <a:pt x="3336415" y="478038"/>
                  <a:pt x="3341212" y="476770"/>
                </a:cubicBezTo>
                <a:cubicBezTo>
                  <a:pt x="3346008" y="475502"/>
                  <a:pt x="3348723" y="476067"/>
                  <a:pt x="3349357" y="478466"/>
                </a:cubicBezTo>
                <a:cubicBezTo>
                  <a:pt x="3349991" y="480864"/>
                  <a:pt x="3357502" y="480161"/>
                  <a:pt x="3371890" y="476357"/>
                </a:cubicBezTo>
                <a:lnTo>
                  <a:pt x="3402570" y="475943"/>
                </a:lnTo>
                <a:lnTo>
                  <a:pt x="3424152" y="470237"/>
                </a:lnTo>
                <a:cubicBezTo>
                  <a:pt x="3422884" y="465441"/>
                  <a:pt x="3425282" y="464807"/>
                  <a:pt x="3431347" y="468335"/>
                </a:cubicBezTo>
                <a:lnTo>
                  <a:pt x="3436639" y="459239"/>
                </a:lnTo>
                <a:cubicBezTo>
                  <a:pt x="3436639" y="459239"/>
                  <a:pt x="3439036" y="458605"/>
                  <a:pt x="3443833" y="457337"/>
                </a:cubicBezTo>
                <a:cubicBezTo>
                  <a:pt x="3448629" y="456069"/>
                  <a:pt x="3451661" y="457832"/>
                  <a:pt x="3452929" y="462629"/>
                </a:cubicBezTo>
                <a:cubicBezTo>
                  <a:pt x="3454197" y="467425"/>
                  <a:pt x="3457229" y="469189"/>
                  <a:pt x="3462025" y="467921"/>
                </a:cubicBezTo>
                <a:cubicBezTo>
                  <a:pt x="3462025" y="467921"/>
                  <a:pt x="3463541" y="468802"/>
                  <a:pt x="3466573" y="470567"/>
                </a:cubicBezTo>
                <a:cubicBezTo>
                  <a:pt x="3469605" y="472332"/>
                  <a:pt x="3473520" y="472579"/>
                  <a:pt x="3478316" y="471311"/>
                </a:cubicBezTo>
                <a:cubicBezTo>
                  <a:pt x="3479584" y="476108"/>
                  <a:pt x="3483498" y="476355"/>
                  <a:pt x="3490058" y="472056"/>
                </a:cubicBezTo>
                <a:cubicBezTo>
                  <a:pt x="3496618" y="467755"/>
                  <a:pt x="3500780" y="464090"/>
                  <a:pt x="3502545" y="461057"/>
                </a:cubicBezTo>
                <a:cubicBezTo>
                  <a:pt x="3504308" y="458024"/>
                  <a:pt x="3515099" y="455171"/>
                  <a:pt x="3534918" y="452498"/>
                </a:cubicBezTo>
                <a:cubicBezTo>
                  <a:pt x="3554737" y="449824"/>
                  <a:pt x="3567044" y="447853"/>
                  <a:pt x="3571840" y="446585"/>
                </a:cubicBezTo>
                <a:lnTo>
                  <a:pt x="3580936" y="451877"/>
                </a:lnTo>
                <a:lnTo>
                  <a:pt x="3573742" y="453779"/>
                </a:lnTo>
                <a:lnTo>
                  <a:pt x="3575644" y="460974"/>
                </a:lnTo>
                <a:cubicBezTo>
                  <a:pt x="3575644" y="460974"/>
                  <a:pt x="3576278" y="463372"/>
                  <a:pt x="3577546" y="468168"/>
                </a:cubicBezTo>
                <a:lnTo>
                  <a:pt x="3570353" y="470070"/>
                </a:lnTo>
                <a:lnTo>
                  <a:pt x="3565060" y="479166"/>
                </a:lnTo>
                <a:cubicBezTo>
                  <a:pt x="3565060" y="479166"/>
                  <a:pt x="3567458" y="478532"/>
                  <a:pt x="3572254" y="477264"/>
                </a:cubicBezTo>
                <a:lnTo>
                  <a:pt x="3579448" y="475362"/>
                </a:lnTo>
                <a:cubicBezTo>
                  <a:pt x="3579448" y="475362"/>
                  <a:pt x="3581212" y="472330"/>
                  <a:pt x="3584740" y="466266"/>
                </a:cubicBezTo>
                <a:lnTo>
                  <a:pt x="3582838" y="459072"/>
                </a:lnTo>
                <a:lnTo>
                  <a:pt x="3613518" y="458658"/>
                </a:lnTo>
                <a:cubicBezTo>
                  <a:pt x="3624378" y="460918"/>
                  <a:pt x="3631572" y="459016"/>
                  <a:pt x="3635100" y="452952"/>
                </a:cubicBezTo>
                <a:lnTo>
                  <a:pt x="3644197" y="458244"/>
                </a:lnTo>
                <a:cubicBezTo>
                  <a:pt x="3645464" y="463040"/>
                  <a:pt x="3648496" y="464804"/>
                  <a:pt x="3653293" y="463536"/>
                </a:cubicBezTo>
                <a:lnTo>
                  <a:pt x="3651391" y="456342"/>
                </a:lnTo>
                <a:lnTo>
                  <a:pt x="3658584" y="454440"/>
                </a:lnTo>
                <a:lnTo>
                  <a:pt x="3674875" y="457830"/>
                </a:lnTo>
                <a:lnTo>
                  <a:pt x="3682070" y="455928"/>
                </a:lnTo>
                <a:cubicBezTo>
                  <a:pt x="3676005" y="452400"/>
                  <a:pt x="3675372" y="450001"/>
                  <a:pt x="3680168" y="448734"/>
                </a:cubicBezTo>
                <a:lnTo>
                  <a:pt x="3671071" y="443442"/>
                </a:lnTo>
                <a:lnTo>
                  <a:pt x="3656682" y="447246"/>
                </a:lnTo>
                <a:cubicBezTo>
                  <a:pt x="3655414" y="442450"/>
                  <a:pt x="3652383" y="440686"/>
                  <a:pt x="3647587" y="441954"/>
                </a:cubicBezTo>
                <a:lnTo>
                  <a:pt x="3640393" y="443856"/>
                </a:lnTo>
                <a:cubicBezTo>
                  <a:pt x="3640393" y="443856"/>
                  <a:pt x="3634962" y="442725"/>
                  <a:pt x="3624102" y="440465"/>
                </a:cubicBezTo>
                <a:cubicBezTo>
                  <a:pt x="3613241" y="438205"/>
                  <a:pt x="3606048" y="440107"/>
                  <a:pt x="3602520" y="446171"/>
                </a:cubicBezTo>
                <a:cubicBezTo>
                  <a:pt x="3601252" y="441375"/>
                  <a:pt x="3597902" y="438413"/>
                  <a:pt x="3592472" y="437282"/>
                </a:cubicBezTo>
                <a:cubicBezTo>
                  <a:pt x="3587041" y="436151"/>
                  <a:pt x="3584961" y="437985"/>
                  <a:pt x="3586229" y="442781"/>
                </a:cubicBezTo>
                <a:lnTo>
                  <a:pt x="3571840" y="446585"/>
                </a:lnTo>
                <a:cubicBezTo>
                  <a:pt x="3570572" y="441789"/>
                  <a:pt x="3566024" y="439143"/>
                  <a:pt x="3558196" y="438647"/>
                </a:cubicBezTo>
                <a:cubicBezTo>
                  <a:pt x="3550367" y="438151"/>
                  <a:pt x="3541657" y="439171"/>
                  <a:pt x="3532065" y="441707"/>
                </a:cubicBezTo>
                <a:cubicBezTo>
                  <a:pt x="3527269" y="442975"/>
                  <a:pt x="3523355" y="442727"/>
                  <a:pt x="3520323" y="440962"/>
                </a:cubicBezTo>
                <a:cubicBezTo>
                  <a:pt x="3517291" y="439199"/>
                  <a:pt x="3509463" y="438703"/>
                  <a:pt x="3496839" y="439474"/>
                </a:cubicBezTo>
                <a:cubicBezTo>
                  <a:pt x="3484213" y="440246"/>
                  <a:pt x="3477901" y="440632"/>
                  <a:pt x="3477901" y="440632"/>
                </a:cubicBezTo>
                <a:cubicBezTo>
                  <a:pt x="3473105" y="441900"/>
                  <a:pt x="3467992" y="441969"/>
                  <a:pt x="3462563" y="440840"/>
                </a:cubicBezTo>
                <a:cubicBezTo>
                  <a:pt x="3457131" y="439709"/>
                  <a:pt x="3452019" y="439778"/>
                  <a:pt x="3447223" y="441046"/>
                </a:cubicBezTo>
                <a:cubicBezTo>
                  <a:pt x="3415910" y="439062"/>
                  <a:pt x="3397856" y="438704"/>
                  <a:pt x="3393059" y="439972"/>
                </a:cubicBezTo>
                <a:cubicBezTo>
                  <a:pt x="3388263" y="441240"/>
                  <a:pt x="3385865" y="441874"/>
                  <a:pt x="3385865" y="441874"/>
                </a:cubicBezTo>
                <a:cubicBezTo>
                  <a:pt x="3381068" y="443142"/>
                  <a:pt x="3378037" y="441377"/>
                  <a:pt x="3376769" y="436582"/>
                </a:cubicBezTo>
                <a:cubicBezTo>
                  <a:pt x="3376769" y="436582"/>
                  <a:pt x="3374054" y="436017"/>
                  <a:pt x="3368624" y="434886"/>
                </a:cubicBezTo>
                <a:cubicBezTo>
                  <a:pt x="3363193" y="433756"/>
                  <a:pt x="3355682" y="434459"/>
                  <a:pt x="3346090" y="436995"/>
                </a:cubicBezTo>
                <a:lnTo>
                  <a:pt x="3322605" y="435507"/>
                </a:lnTo>
                <a:lnTo>
                  <a:pt x="3308217" y="439311"/>
                </a:lnTo>
                <a:cubicBezTo>
                  <a:pt x="3308217" y="439311"/>
                  <a:pt x="3311249" y="441075"/>
                  <a:pt x="3317313" y="444603"/>
                </a:cubicBezTo>
                <a:lnTo>
                  <a:pt x="3310118" y="446505"/>
                </a:lnTo>
                <a:lnTo>
                  <a:pt x="3302925" y="448407"/>
                </a:lnTo>
                <a:lnTo>
                  <a:pt x="3312021" y="453700"/>
                </a:lnTo>
                <a:cubicBezTo>
                  <a:pt x="3307224" y="454968"/>
                  <a:pt x="3296999" y="455105"/>
                  <a:pt x="3281342" y="454113"/>
                </a:cubicBezTo>
                <a:cubicBezTo>
                  <a:pt x="3276545" y="455381"/>
                  <a:pt x="3274147" y="456015"/>
                  <a:pt x="3274147" y="456015"/>
                </a:cubicBezTo>
                <a:cubicBezTo>
                  <a:pt x="3274147" y="456015"/>
                  <a:pt x="3273830" y="454816"/>
                  <a:pt x="3273196" y="452418"/>
                </a:cubicBezTo>
                <a:cubicBezTo>
                  <a:pt x="3272562" y="450020"/>
                  <a:pt x="3270729" y="447940"/>
                  <a:pt x="3267698" y="446175"/>
                </a:cubicBezTo>
                <a:cubicBezTo>
                  <a:pt x="3264666" y="444410"/>
                  <a:pt x="3260435" y="442964"/>
                  <a:pt x="3255005" y="441834"/>
                </a:cubicBezTo>
                <a:cubicBezTo>
                  <a:pt x="3249573" y="440704"/>
                  <a:pt x="3245660" y="440456"/>
                  <a:pt x="3243261" y="441090"/>
                </a:cubicBezTo>
                <a:cubicBezTo>
                  <a:pt x="3240864" y="441724"/>
                  <a:pt x="3239031" y="439642"/>
                  <a:pt x="3237763" y="434847"/>
                </a:cubicBezTo>
                <a:cubicBezTo>
                  <a:pt x="3234234" y="440910"/>
                  <a:pt x="3216815" y="442950"/>
                  <a:pt x="3185501" y="440966"/>
                </a:cubicBezTo>
                <a:lnTo>
                  <a:pt x="3160115" y="432283"/>
                </a:lnTo>
                <a:lnTo>
                  <a:pt x="3136629" y="430796"/>
                </a:lnTo>
                <a:cubicBezTo>
                  <a:pt x="3130565" y="427268"/>
                  <a:pt x="3120904" y="424690"/>
                  <a:pt x="3107646" y="423064"/>
                </a:cubicBezTo>
                <a:cubicBezTo>
                  <a:pt x="3094387" y="421438"/>
                  <a:pt x="3085995" y="423657"/>
                  <a:pt x="3082467" y="429721"/>
                </a:cubicBezTo>
                <a:lnTo>
                  <a:pt x="3116949" y="443696"/>
                </a:lnTo>
                <a:lnTo>
                  <a:pt x="3135141" y="454280"/>
                </a:lnTo>
                <a:cubicBezTo>
                  <a:pt x="3136410" y="459076"/>
                  <a:pt x="3131613" y="460344"/>
                  <a:pt x="3120753" y="458084"/>
                </a:cubicBezTo>
                <a:cubicBezTo>
                  <a:pt x="3111161" y="460620"/>
                  <a:pt x="3108128" y="458855"/>
                  <a:pt x="3111657" y="452792"/>
                </a:cubicBezTo>
                <a:cubicBezTo>
                  <a:pt x="3111657" y="452792"/>
                  <a:pt x="3108625" y="451028"/>
                  <a:pt x="3102560" y="447500"/>
                </a:cubicBezTo>
                <a:cubicBezTo>
                  <a:pt x="3096496" y="443972"/>
                  <a:pt x="3092582" y="443724"/>
                  <a:pt x="3090818" y="446756"/>
                </a:cubicBezTo>
                <a:cubicBezTo>
                  <a:pt x="3089054" y="449788"/>
                  <a:pt x="3086092" y="453136"/>
                  <a:pt x="3081929" y="456803"/>
                </a:cubicBezTo>
                <a:cubicBezTo>
                  <a:pt x="3077767" y="460470"/>
                  <a:pt x="3072654" y="460538"/>
                  <a:pt x="3066589" y="457010"/>
                </a:cubicBezTo>
                <a:lnTo>
                  <a:pt x="3077174" y="438818"/>
                </a:lnTo>
                <a:lnTo>
                  <a:pt x="3084368" y="436916"/>
                </a:lnTo>
                <a:cubicBezTo>
                  <a:pt x="3063916" y="437192"/>
                  <a:pt x="3054819" y="431899"/>
                  <a:pt x="3057079" y="421039"/>
                </a:cubicBezTo>
                <a:lnTo>
                  <a:pt x="3017304" y="416160"/>
                </a:lnTo>
                <a:cubicBezTo>
                  <a:pt x="3012508" y="417428"/>
                  <a:pt x="3010427" y="419262"/>
                  <a:pt x="3011061" y="421659"/>
                </a:cubicBezTo>
                <a:cubicBezTo>
                  <a:pt x="3011695" y="424058"/>
                  <a:pt x="3012012" y="425257"/>
                  <a:pt x="3012012" y="425257"/>
                </a:cubicBezTo>
                <a:cubicBezTo>
                  <a:pt x="3013280" y="430053"/>
                  <a:pt x="3011516" y="433084"/>
                  <a:pt x="3006720" y="434352"/>
                </a:cubicBezTo>
                <a:cubicBezTo>
                  <a:pt x="3001923" y="435621"/>
                  <a:pt x="3001289" y="433223"/>
                  <a:pt x="3004818" y="427159"/>
                </a:cubicBezTo>
                <a:cubicBezTo>
                  <a:pt x="3003550" y="422362"/>
                  <a:pt x="3002916" y="419964"/>
                  <a:pt x="3002916" y="419964"/>
                </a:cubicBezTo>
                <a:lnTo>
                  <a:pt x="2993819" y="414672"/>
                </a:lnTo>
                <a:cubicBezTo>
                  <a:pt x="2980424" y="402819"/>
                  <a:pt x="2979156" y="398024"/>
                  <a:pt x="2990015" y="400283"/>
                </a:cubicBezTo>
                <a:cubicBezTo>
                  <a:pt x="2990015" y="400283"/>
                  <a:pt x="2989381" y="397886"/>
                  <a:pt x="2988114" y="393090"/>
                </a:cubicBezTo>
                <a:cubicBezTo>
                  <a:pt x="2992910" y="391822"/>
                  <a:pt x="2997706" y="390554"/>
                  <a:pt x="3002502" y="389286"/>
                </a:cubicBezTo>
                <a:cubicBezTo>
                  <a:pt x="3007298" y="388017"/>
                  <a:pt x="3012093" y="386750"/>
                  <a:pt x="3016891" y="385481"/>
                </a:cubicBezTo>
                <a:cubicBezTo>
                  <a:pt x="3021687" y="384213"/>
                  <a:pt x="3024085" y="383580"/>
                  <a:pt x="3024085" y="383580"/>
                </a:cubicBezTo>
                <a:cubicBezTo>
                  <a:pt x="3024085" y="383580"/>
                  <a:pt x="3027116" y="385344"/>
                  <a:pt x="3033181" y="388871"/>
                </a:cubicBezTo>
                <a:cubicBezTo>
                  <a:pt x="3039246" y="392399"/>
                  <a:pt x="3045875" y="393213"/>
                  <a:pt x="3053069" y="391311"/>
                </a:cubicBezTo>
                <a:cubicBezTo>
                  <a:pt x="3060263" y="389409"/>
                  <a:pt x="3064177" y="389657"/>
                  <a:pt x="3064811" y="392055"/>
                </a:cubicBezTo>
                <a:cubicBezTo>
                  <a:pt x="3065445" y="394453"/>
                  <a:pt x="3068159" y="395018"/>
                  <a:pt x="3072956" y="393750"/>
                </a:cubicBezTo>
                <a:lnTo>
                  <a:pt x="3087344" y="389946"/>
                </a:lnTo>
                <a:cubicBezTo>
                  <a:pt x="3087344" y="389946"/>
                  <a:pt x="3090060" y="390511"/>
                  <a:pt x="3095490" y="391641"/>
                </a:cubicBezTo>
                <a:cubicBezTo>
                  <a:pt x="3100920" y="392771"/>
                  <a:pt x="3103634" y="393336"/>
                  <a:pt x="3103634" y="393336"/>
                </a:cubicBezTo>
                <a:cubicBezTo>
                  <a:pt x="3113227" y="390800"/>
                  <a:pt x="3119540" y="390414"/>
                  <a:pt x="3122572" y="392178"/>
                </a:cubicBezTo>
                <a:cubicBezTo>
                  <a:pt x="3125604" y="393943"/>
                  <a:pt x="3131917" y="393556"/>
                  <a:pt x="3141508" y="391021"/>
                </a:cubicBezTo>
                <a:cubicBezTo>
                  <a:pt x="3157165" y="392013"/>
                  <a:pt x="3168590" y="391557"/>
                  <a:pt x="3175785" y="389655"/>
                </a:cubicBezTo>
                <a:cubicBezTo>
                  <a:pt x="3182978" y="387753"/>
                  <a:pt x="3189608" y="388567"/>
                  <a:pt x="3195672" y="392095"/>
                </a:cubicBezTo>
                <a:cubicBezTo>
                  <a:pt x="3201736" y="395622"/>
                  <a:pt x="3207166" y="396753"/>
                  <a:pt x="3211962" y="395485"/>
                </a:cubicBezTo>
                <a:cubicBezTo>
                  <a:pt x="3211962" y="395485"/>
                  <a:pt x="3214677" y="396050"/>
                  <a:pt x="3220107" y="397180"/>
                </a:cubicBezTo>
                <a:cubicBezTo>
                  <a:pt x="3225538" y="398310"/>
                  <a:pt x="3230651" y="398242"/>
                  <a:pt x="3235447" y="396974"/>
                </a:cubicBezTo>
                <a:cubicBezTo>
                  <a:pt x="3255900" y="396697"/>
                  <a:pt x="3264858" y="391763"/>
                  <a:pt x="3262322" y="382171"/>
                </a:cubicBezTo>
                <a:cubicBezTo>
                  <a:pt x="3262322" y="382171"/>
                  <a:pt x="3257208" y="382240"/>
                  <a:pt x="3246982" y="382378"/>
                </a:cubicBezTo>
                <a:cubicBezTo>
                  <a:pt x="3236756" y="382516"/>
                  <a:pt x="3229879" y="385617"/>
                  <a:pt x="3226351" y="391681"/>
                </a:cubicBezTo>
                <a:lnTo>
                  <a:pt x="3208158" y="381096"/>
                </a:lnTo>
                <a:cubicBezTo>
                  <a:pt x="3205622" y="371504"/>
                  <a:pt x="3192363" y="369878"/>
                  <a:pt x="3168383" y="376218"/>
                </a:cubicBezTo>
                <a:cubicBezTo>
                  <a:pt x="3163587" y="377486"/>
                  <a:pt x="3159673" y="377238"/>
                  <a:pt x="3156641" y="375474"/>
                </a:cubicBezTo>
                <a:cubicBezTo>
                  <a:pt x="3153609" y="373710"/>
                  <a:pt x="3147296" y="374096"/>
                  <a:pt x="3137704" y="376632"/>
                </a:cubicBezTo>
                <a:lnTo>
                  <a:pt x="3090735" y="373655"/>
                </a:lnTo>
                <a:cubicBezTo>
                  <a:pt x="3084671" y="370128"/>
                  <a:pt x="3081638" y="368364"/>
                  <a:pt x="3081638" y="368364"/>
                </a:cubicBezTo>
                <a:cubicBezTo>
                  <a:pt x="3082906" y="373160"/>
                  <a:pt x="3082024" y="374676"/>
                  <a:pt x="3078993" y="372912"/>
                </a:cubicBezTo>
                <a:cubicBezTo>
                  <a:pt x="3075961" y="371147"/>
                  <a:pt x="3074444" y="370265"/>
                  <a:pt x="3074444" y="370265"/>
                </a:cubicBezTo>
                <a:cubicBezTo>
                  <a:pt x="3073176" y="365469"/>
                  <a:pt x="3074940" y="362437"/>
                  <a:pt x="3079736" y="361169"/>
                </a:cubicBezTo>
                <a:cubicBezTo>
                  <a:pt x="3084533" y="359901"/>
                  <a:pt x="3088130" y="358950"/>
                  <a:pt x="3090528" y="358316"/>
                </a:cubicBezTo>
                <a:cubicBezTo>
                  <a:pt x="3092926" y="357682"/>
                  <a:pt x="3094125" y="357365"/>
                  <a:pt x="3094125" y="357365"/>
                </a:cubicBezTo>
                <a:lnTo>
                  <a:pt x="3092223" y="350171"/>
                </a:lnTo>
                <a:cubicBezTo>
                  <a:pt x="3086158" y="346643"/>
                  <a:pt x="3085525" y="344245"/>
                  <a:pt x="3090321" y="342977"/>
                </a:cubicBezTo>
                <a:cubicBezTo>
                  <a:pt x="3095118" y="341709"/>
                  <a:pt x="3097833" y="342274"/>
                  <a:pt x="3098467" y="344671"/>
                </a:cubicBezTo>
                <a:cubicBezTo>
                  <a:pt x="3099100" y="347070"/>
                  <a:pt x="3101815" y="347635"/>
                  <a:pt x="3106611" y="346367"/>
                </a:cubicBezTo>
                <a:cubicBezTo>
                  <a:pt x="3107879" y="351163"/>
                  <a:pt x="3110911" y="352927"/>
                  <a:pt x="3115707" y="351659"/>
                </a:cubicBezTo>
                <a:cubicBezTo>
                  <a:pt x="3120504" y="350390"/>
                  <a:pt x="3122019" y="351274"/>
                  <a:pt x="3120256" y="354305"/>
                </a:cubicBezTo>
                <a:cubicBezTo>
                  <a:pt x="3118492" y="357338"/>
                  <a:pt x="3120008" y="358219"/>
                  <a:pt x="3124804" y="356951"/>
                </a:cubicBezTo>
                <a:lnTo>
                  <a:pt x="3150191" y="365634"/>
                </a:lnTo>
                <a:cubicBezTo>
                  <a:pt x="3161051" y="367893"/>
                  <a:pt x="3168879" y="368390"/>
                  <a:pt x="3173675" y="367122"/>
                </a:cubicBezTo>
                <a:cubicBezTo>
                  <a:pt x="3178472" y="365854"/>
                  <a:pt x="3185666" y="363952"/>
                  <a:pt x="3195258" y="361416"/>
                </a:cubicBezTo>
                <a:lnTo>
                  <a:pt x="3211548" y="364806"/>
                </a:lnTo>
                <a:lnTo>
                  <a:pt x="3218743" y="362904"/>
                </a:lnTo>
                <a:cubicBezTo>
                  <a:pt x="3223539" y="361636"/>
                  <a:pt x="3228334" y="360368"/>
                  <a:pt x="3233131" y="359100"/>
                </a:cubicBezTo>
                <a:lnTo>
                  <a:pt x="3263810" y="358686"/>
                </a:lnTo>
                <a:cubicBezTo>
                  <a:pt x="3263810" y="358686"/>
                  <a:pt x="3268924" y="358617"/>
                  <a:pt x="3279150" y="358480"/>
                </a:cubicBezTo>
                <a:cubicBezTo>
                  <a:pt x="3289376" y="358341"/>
                  <a:pt x="3307114" y="357501"/>
                  <a:pt x="3332362" y="355957"/>
                </a:cubicBezTo>
                <a:cubicBezTo>
                  <a:pt x="3371999" y="350608"/>
                  <a:pt x="3409872" y="348293"/>
                  <a:pt x="3445982" y="349009"/>
                </a:cubicBezTo>
                <a:cubicBezTo>
                  <a:pt x="3466434" y="348733"/>
                  <a:pt x="3484489" y="349092"/>
                  <a:pt x="3500145" y="350084"/>
                </a:cubicBezTo>
                <a:lnTo>
                  <a:pt x="3521728" y="344378"/>
                </a:lnTo>
                <a:lnTo>
                  <a:pt x="3556210" y="358353"/>
                </a:lnTo>
                <a:cubicBezTo>
                  <a:pt x="3580191" y="352013"/>
                  <a:pt x="3598245" y="352371"/>
                  <a:pt x="3610374" y="359427"/>
                </a:cubicBezTo>
                <a:cubicBezTo>
                  <a:pt x="3610374" y="359427"/>
                  <a:pt x="3612773" y="358793"/>
                  <a:pt x="3617569" y="357525"/>
                </a:cubicBezTo>
                <a:lnTo>
                  <a:pt x="3633858" y="360915"/>
                </a:lnTo>
                <a:cubicBezTo>
                  <a:pt x="3633858" y="360915"/>
                  <a:pt x="3634492" y="363314"/>
                  <a:pt x="3635760" y="368110"/>
                </a:cubicBezTo>
                <a:lnTo>
                  <a:pt x="3668342" y="374889"/>
                </a:lnTo>
                <a:cubicBezTo>
                  <a:pt x="3674406" y="378418"/>
                  <a:pt x="3682234" y="378914"/>
                  <a:pt x="3691826" y="376378"/>
                </a:cubicBezTo>
                <a:lnTo>
                  <a:pt x="3715310" y="377866"/>
                </a:lnTo>
                <a:lnTo>
                  <a:pt x="3731601" y="381257"/>
                </a:lnTo>
                <a:cubicBezTo>
                  <a:pt x="3736398" y="379989"/>
                  <a:pt x="3741194" y="378721"/>
                  <a:pt x="3745990" y="377453"/>
                </a:cubicBezTo>
                <a:lnTo>
                  <a:pt x="3747892" y="384647"/>
                </a:lnTo>
                <a:lnTo>
                  <a:pt x="3735405" y="395645"/>
                </a:lnTo>
                <a:lnTo>
                  <a:pt x="3749794" y="391840"/>
                </a:lnTo>
                <a:cubicBezTo>
                  <a:pt x="3766718" y="397629"/>
                  <a:pt x="3776945" y="397491"/>
                  <a:pt x="3780473" y="391427"/>
                </a:cubicBezTo>
                <a:lnTo>
                  <a:pt x="3785765" y="382330"/>
                </a:lnTo>
                <a:cubicBezTo>
                  <a:pt x="3787033" y="387127"/>
                  <a:pt x="3787667" y="389525"/>
                  <a:pt x="3787667" y="389525"/>
                </a:cubicBezTo>
                <a:lnTo>
                  <a:pt x="3802056" y="385721"/>
                </a:lnTo>
                <a:cubicBezTo>
                  <a:pt x="3811648" y="383185"/>
                  <a:pt x="3816444" y="381917"/>
                  <a:pt x="3816444" y="381917"/>
                </a:cubicBezTo>
                <a:lnTo>
                  <a:pt x="3814542" y="374722"/>
                </a:lnTo>
                <a:cubicBezTo>
                  <a:pt x="3798886" y="373731"/>
                  <a:pt x="3788342" y="372670"/>
                  <a:pt x="3782912" y="371539"/>
                </a:cubicBezTo>
                <a:cubicBezTo>
                  <a:pt x="3777482" y="370410"/>
                  <a:pt x="3774450" y="368646"/>
                  <a:pt x="3773816" y="366247"/>
                </a:cubicBezTo>
                <a:cubicBezTo>
                  <a:pt x="3773182" y="363849"/>
                  <a:pt x="3768634" y="361203"/>
                  <a:pt x="3760172" y="358309"/>
                </a:cubicBezTo>
                <a:cubicBezTo>
                  <a:pt x="3751709" y="355415"/>
                  <a:pt x="3745080" y="354601"/>
                  <a:pt x="3740284" y="355869"/>
                </a:cubicBezTo>
                <a:lnTo>
                  <a:pt x="3742186" y="363064"/>
                </a:lnTo>
                <a:lnTo>
                  <a:pt x="3736894" y="372160"/>
                </a:lnTo>
                <a:cubicBezTo>
                  <a:pt x="3730830" y="368632"/>
                  <a:pt x="3725400" y="367502"/>
                  <a:pt x="3720603" y="368770"/>
                </a:cubicBezTo>
                <a:cubicBezTo>
                  <a:pt x="3715807" y="370038"/>
                  <a:pt x="3713092" y="369473"/>
                  <a:pt x="3712458" y="367075"/>
                </a:cubicBezTo>
                <a:cubicBezTo>
                  <a:pt x="3711823" y="364676"/>
                  <a:pt x="3710308" y="363794"/>
                  <a:pt x="3707910" y="364428"/>
                </a:cubicBezTo>
                <a:cubicBezTo>
                  <a:pt x="3705512" y="365062"/>
                  <a:pt x="3701915" y="366013"/>
                  <a:pt x="3697119" y="367281"/>
                </a:cubicBezTo>
                <a:cubicBezTo>
                  <a:pt x="3686258" y="365022"/>
                  <a:pt x="3676914" y="363644"/>
                  <a:pt x="3669086" y="363147"/>
                </a:cubicBezTo>
                <a:cubicBezTo>
                  <a:pt x="3661257" y="362652"/>
                  <a:pt x="3653677" y="358241"/>
                  <a:pt x="3646345" y="349917"/>
                </a:cubicBezTo>
                <a:cubicBezTo>
                  <a:pt x="3646345" y="349917"/>
                  <a:pt x="3643630" y="349352"/>
                  <a:pt x="3638200" y="348222"/>
                </a:cubicBezTo>
                <a:cubicBezTo>
                  <a:pt x="3632770" y="347091"/>
                  <a:pt x="3630054" y="346526"/>
                  <a:pt x="3630054" y="346526"/>
                </a:cubicBezTo>
                <a:cubicBezTo>
                  <a:pt x="3625258" y="347794"/>
                  <a:pt x="3622860" y="348428"/>
                  <a:pt x="3622860" y="348428"/>
                </a:cubicBezTo>
                <a:cubicBezTo>
                  <a:pt x="3618064" y="349696"/>
                  <a:pt x="3615666" y="350330"/>
                  <a:pt x="3615666" y="350330"/>
                </a:cubicBezTo>
                <a:cubicBezTo>
                  <a:pt x="3606074" y="352866"/>
                  <a:pt x="3587385" y="350111"/>
                  <a:pt x="3559601" y="342062"/>
                </a:cubicBezTo>
                <a:lnTo>
                  <a:pt x="3528922" y="342476"/>
                </a:lnTo>
                <a:cubicBezTo>
                  <a:pt x="3519329" y="345012"/>
                  <a:pt x="3507904" y="345466"/>
                  <a:pt x="3494646" y="343840"/>
                </a:cubicBezTo>
                <a:cubicBezTo>
                  <a:pt x="3481387" y="342215"/>
                  <a:pt x="3466930" y="340905"/>
                  <a:pt x="3451274" y="339914"/>
                </a:cubicBezTo>
                <a:lnTo>
                  <a:pt x="3386112" y="326352"/>
                </a:lnTo>
                <a:cubicBezTo>
                  <a:pt x="3390908" y="325084"/>
                  <a:pt x="3393307" y="324450"/>
                  <a:pt x="3393307" y="324450"/>
                </a:cubicBezTo>
                <a:cubicBezTo>
                  <a:pt x="3393307" y="324450"/>
                  <a:pt x="3395704" y="323816"/>
                  <a:pt x="3400501" y="322548"/>
                </a:cubicBezTo>
                <a:cubicBezTo>
                  <a:pt x="3401768" y="327345"/>
                  <a:pt x="3404800" y="329108"/>
                  <a:pt x="3409596" y="327840"/>
                </a:cubicBezTo>
                <a:cubicBezTo>
                  <a:pt x="3414392" y="326572"/>
                  <a:pt x="3418307" y="326820"/>
                  <a:pt x="3421339" y="328585"/>
                </a:cubicBezTo>
                <a:cubicBezTo>
                  <a:pt x="3424371" y="330349"/>
                  <a:pt x="3429801" y="331479"/>
                  <a:pt x="3437629" y="331974"/>
                </a:cubicBezTo>
                <a:cubicBezTo>
                  <a:pt x="3445458" y="332471"/>
                  <a:pt x="3451769" y="332085"/>
                  <a:pt x="3456565" y="330817"/>
                </a:cubicBezTo>
                <a:lnTo>
                  <a:pt x="3438373" y="320232"/>
                </a:lnTo>
                <a:cubicBezTo>
                  <a:pt x="3434845" y="326296"/>
                  <a:pt x="3432448" y="326930"/>
                  <a:pt x="3431180" y="322134"/>
                </a:cubicBezTo>
                <a:cubicBezTo>
                  <a:pt x="3429912" y="317339"/>
                  <a:pt x="3421766" y="315644"/>
                  <a:pt x="3406743" y="317049"/>
                </a:cubicBezTo>
                <a:cubicBezTo>
                  <a:pt x="3391722" y="318455"/>
                  <a:pt x="3381811" y="319792"/>
                  <a:pt x="3377016" y="321059"/>
                </a:cubicBezTo>
                <a:cubicBezTo>
                  <a:pt x="3377016" y="321059"/>
                  <a:pt x="3376133" y="322576"/>
                  <a:pt x="3374369" y="325608"/>
                </a:cubicBezTo>
                <a:cubicBezTo>
                  <a:pt x="3372605" y="328641"/>
                  <a:pt x="3371723" y="330156"/>
                  <a:pt x="3371723" y="330156"/>
                </a:cubicBezTo>
                <a:cubicBezTo>
                  <a:pt x="3362131" y="332692"/>
                  <a:pt x="3354303" y="332196"/>
                  <a:pt x="3348239" y="328668"/>
                </a:cubicBezTo>
                <a:cubicBezTo>
                  <a:pt x="3342175" y="325140"/>
                  <a:pt x="3338826" y="322177"/>
                  <a:pt x="3338192" y="319778"/>
                </a:cubicBezTo>
                <a:cubicBezTo>
                  <a:pt x="3337558" y="317381"/>
                  <a:pt x="3334526" y="315617"/>
                  <a:pt x="3329095" y="314487"/>
                </a:cubicBezTo>
                <a:cubicBezTo>
                  <a:pt x="3323665" y="313356"/>
                  <a:pt x="3318553" y="313425"/>
                  <a:pt x="3313755" y="314693"/>
                </a:cubicBezTo>
                <a:lnTo>
                  <a:pt x="3299368" y="318497"/>
                </a:lnTo>
                <a:cubicBezTo>
                  <a:pt x="3298100" y="313702"/>
                  <a:pt x="3292669" y="312572"/>
                  <a:pt x="3283077" y="315107"/>
                </a:cubicBezTo>
                <a:lnTo>
                  <a:pt x="3281175" y="307912"/>
                </a:lnTo>
                <a:lnTo>
                  <a:pt x="3272078" y="302621"/>
                </a:lnTo>
                <a:cubicBezTo>
                  <a:pt x="3267282" y="303889"/>
                  <a:pt x="3264568" y="303324"/>
                  <a:pt x="3263933" y="300925"/>
                </a:cubicBezTo>
                <a:cubicBezTo>
                  <a:pt x="3263300" y="298528"/>
                  <a:pt x="3280403" y="295288"/>
                  <a:pt x="3315244" y="291209"/>
                </a:cubicBezTo>
                <a:cubicBezTo>
                  <a:pt x="3324836" y="288673"/>
                  <a:pt x="3334429" y="286137"/>
                  <a:pt x="3344021" y="283601"/>
                </a:cubicBezTo>
                <a:lnTo>
                  <a:pt x="3360311" y="286990"/>
                </a:lnTo>
                <a:cubicBezTo>
                  <a:pt x="3365107" y="285723"/>
                  <a:pt x="3367506" y="285088"/>
                  <a:pt x="3367506" y="285088"/>
                </a:cubicBezTo>
                <a:cubicBezTo>
                  <a:pt x="3367506" y="285088"/>
                  <a:pt x="3366872" y="282691"/>
                  <a:pt x="3365604" y="277894"/>
                </a:cubicBezTo>
                <a:cubicBezTo>
                  <a:pt x="3364336" y="273098"/>
                  <a:pt x="3364901" y="270384"/>
                  <a:pt x="3367298" y="269750"/>
                </a:cubicBezTo>
                <a:cubicBezTo>
                  <a:pt x="3369696" y="269116"/>
                  <a:pt x="3373927" y="270563"/>
                  <a:pt x="3379993" y="274090"/>
                </a:cubicBezTo>
                <a:cubicBezTo>
                  <a:pt x="3384788" y="272823"/>
                  <a:pt x="3387186" y="272189"/>
                  <a:pt x="3387186" y="272189"/>
                </a:cubicBezTo>
                <a:lnTo>
                  <a:pt x="3394380" y="270287"/>
                </a:lnTo>
                <a:cubicBezTo>
                  <a:pt x="3399176" y="269019"/>
                  <a:pt x="3401009" y="271100"/>
                  <a:pt x="3399880" y="276529"/>
                </a:cubicBezTo>
                <a:cubicBezTo>
                  <a:pt x="3398749" y="281960"/>
                  <a:pt x="3399383" y="284358"/>
                  <a:pt x="3401782" y="283724"/>
                </a:cubicBezTo>
                <a:cubicBezTo>
                  <a:pt x="3404179" y="283090"/>
                  <a:pt x="3404745" y="280375"/>
                  <a:pt x="3403477" y="275578"/>
                </a:cubicBezTo>
                <a:cubicBezTo>
                  <a:pt x="3408272" y="274311"/>
                  <a:pt x="3411305" y="276075"/>
                  <a:pt x="3412573" y="280871"/>
                </a:cubicBezTo>
                <a:cubicBezTo>
                  <a:pt x="3413841" y="285667"/>
                  <a:pt x="3418637" y="284399"/>
                  <a:pt x="3426961" y="277067"/>
                </a:cubicBezTo>
                <a:lnTo>
                  <a:pt x="3434155" y="275165"/>
                </a:lnTo>
                <a:cubicBezTo>
                  <a:pt x="3435423" y="279961"/>
                  <a:pt x="3433660" y="282993"/>
                  <a:pt x="3428863" y="284261"/>
                </a:cubicBezTo>
                <a:lnTo>
                  <a:pt x="3445153" y="287652"/>
                </a:lnTo>
                <a:lnTo>
                  <a:pt x="3459542" y="283848"/>
                </a:lnTo>
                <a:lnTo>
                  <a:pt x="3450446" y="278555"/>
                </a:lnTo>
                <a:lnTo>
                  <a:pt x="3464835" y="274751"/>
                </a:lnTo>
                <a:cubicBezTo>
                  <a:pt x="3469631" y="273483"/>
                  <a:pt x="3473227" y="272532"/>
                  <a:pt x="3475626" y="271898"/>
                </a:cubicBezTo>
                <a:cubicBezTo>
                  <a:pt x="3478023" y="271264"/>
                  <a:pt x="3476191" y="269183"/>
                  <a:pt x="3470127" y="265655"/>
                </a:cubicBezTo>
                <a:lnTo>
                  <a:pt x="3475419" y="256558"/>
                </a:lnTo>
                <a:cubicBezTo>
                  <a:pt x="3476687" y="261354"/>
                  <a:pt x="3478520" y="263436"/>
                  <a:pt x="3480918" y="262802"/>
                </a:cubicBezTo>
                <a:cubicBezTo>
                  <a:pt x="3483316" y="262168"/>
                  <a:pt x="3485149" y="264250"/>
                  <a:pt x="3486417" y="269045"/>
                </a:cubicBezTo>
                <a:cubicBezTo>
                  <a:pt x="3486417" y="269045"/>
                  <a:pt x="3489449" y="270810"/>
                  <a:pt x="3495513" y="274338"/>
                </a:cubicBezTo>
                <a:cubicBezTo>
                  <a:pt x="3490717" y="275606"/>
                  <a:pt x="3488953" y="278637"/>
                  <a:pt x="3490221" y="283434"/>
                </a:cubicBezTo>
                <a:cubicBezTo>
                  <a:pt x="3491489" y="288230"/>
                  <a:pt x="3501715" y="288091"/>
                  <a:pt x="3520900" y="283019"/>
                </a:cubicBezTo>
                <a:cubicBezTo>
                  <a:pt x="3535288" y="279216"/>
                  <a:pt x="3547279" y="276045"/>
                  <a:pt x="3556871" y="273509"/>
                </a:cubicBezTo>
                <a:lnTo>
                  <a:pt x="3571259" y="269706"/>
                </a:lnTo>
                <a:cubicBezTo>
                  <a:pt x="3561668" y="272241"/>
                  <a:pt x="3556554" y="272311"/>
                  <a:pt x="3555921" y="269913"/>
                </a:cubicBezTo>
                <a:cubicBezTo>
                  <a:pt x="3555286" y="267514"/>
                  <a:pt x="3552571" y="266950"/>
                  <a:pt x="3547775" y="268218"/>
                </a:cubicBezTo>
                <a:lnTo>
                  <a:pt x="3553068" y="259122"/>
                </a:lnTo>
                <a:lnTo>
                  <a:pt x="3583746" y="258708"/>
                </a:lnTo>
                <a:lnTo>
                  <a:pt x="3585648" y="265901"/>
                </a:lnTo>
                <a:lnTo>
                  <a:pt x="3596647" y="278388"/>
                </a:lnTo>
                <a:cubicBezTo>
                  <a:pt x="3602711" y="281916"/>
                  <a:pt x="3605743" y="283681"/>
                  <a:pt x="3605743" y="283681"/>
                </a:cubicBezTo>
                <a:lnTo>
                  <a:pt x="3634520" y="276073"/>
                </a:lnTo>
                <a:lnTo>
                  <a:pt x="3647005" y="265074"/>
                </a:lnTo>
                <a:lnTo>
                  <a:pt x="3639812" y="266976"/>
                </a:lnTo>
                <a:cubicBezTo>
                  <a:pt x="3635015" y="268244"/>
                  <a:pt x="3629585" y="267114"/>
                  <a:pt x="3623521" y="263586"/>
                </a:cubicBezTo>
                <a:lnTo>
                  <a:pt x="3621619" y="256391"/>
                </a:lnTo>
                <a:cubicBezTo>
                  <a:pt x="3627683" y="259920"/>
                  <a:pt x="3635512" y="260416"/>
                  <a:pt x="3645103" y="257880"/>
                </a:cubicBezTo>
                <a:cubicBezTo>
                  <a:pt x="3659492" y="254076"/>
                  <a:pt x="3667886" y="251857"/>
                  <a:pt x="3670283" y="251223"/>
                </a:cubicBezTo>
                <a:cubicBezTo>
                  <a:pt x="3672682" y="250589"/>
                  <a:pt x="3674515" y="252671"/>
                  <a:pt x="3675782" y="257466"/>
                </a:cubicBezTo>
                <a:cubicBezTo>
                  <a:pt x="3677051" y="262262"/>
                  <a:pt x="3675287" y="265295"/>
                  <a:pt x="3670491" y="266563"/>
                </a:cubicBezTo>
                <a:cubicBezTo>
                  <a:pt x="3665695" y="267831"/>
                  <a:pt x="3663930" y="270862"/>
                  <a:pt x="3665198" y="275659"/>
                </a:cubicBezTo>
                <a:lnTo>
                  <a:pt x="3658004" y="277561"/>
                </a:lnTo>
                <a:cubicBezTo>
                  <a:pt x="3658004" y="277561"/>
                  <a:pt x="3656805" y="277878"/>
                  <a:pt x="3654407" y="278512"/>
                </a:cubicBezTo>
                <a:cubicBezTo>
                  <a:pt x="3652009" y="279146"/>
                  <a:pt x="3651126" y="280662"/>
                  <a:pt x="3651760" y="283060"/>
                </a:cubicBezTo>
                <a:cubicBezTo>
                  <a:pt x="3652394" y="285458"/>
                  <a:pt x="3655110" y="286023"/>
                  <a:pt x="3659906" y="284755"/>
                </a:cubicBezTo>
                <a:cubicBezTo>
                  <a:pt x="3664703" y="283487"/>
                  <a:pt x="3669499" y="282219"/>
                  <a:pt x="3674295" y="280951"/>
                </a:cubicBezTo>
                <a:cubicBezTo>
                  <a:pt x="3679091" y="279683"/>
                  <a:pt x="3684203" y="279614"/>
                  <a:pt x="3689634" y="280744"/>
                </a:cubicBezTo>
                <a:cubicBezTo>
                  <a:pt x="3695065" y="281874"/>
                  <a:pt x="3697779" y="282439"/>
                  <a:pt x="3697779" y="282439"/>
                </a:cubicBezTo>
                <a:cubicBezTo>
                  <a:pt x="3713436" y="283431"/>
                  <a:pt x="3726060" y="282659"/>
                  <a:pt x="3735652" y="280123"/>
                </a:cubicBezTo>
                <a:lnTo>
                  <a:pt x="3742846" y="278221"/>
                </a:lnTo>
                <a:lnTo>
                  <a:pt x="3717460" y="269539"/>
                </a:lnTo>
                <a:cubicBezTo>
                  <a:pt x="3681350" y="268822"/>
                  <a:pt x="3680082" y="264027"/>
                  <a:pt x="3713656" y="255151"/>
                </a:cubicBezTo>
                <a:cubicBezTo>
                  <a:pt x="3732841" y="250079"/>
                  <a:pt x="3743949" y="248425"/>
                  <a:pt x="3746980" y="250188"/>
                </a:cubicBezTo>
                <a:cubicBezTo>
                  <a:pt x="3750013" y="251953"/>
                  <a:pt x="3753927" y="252200"/>
                  <a:pt x="3758724" y="250932"/>
                </a:cubicBezTo>
                <a:cubicBezTo>
                  <a:pt x="3763520" y="249664"/>
                  <a:pt x="3768315" y="248397"/>
                  <a:pt x="3773111" y="247129"/>
                </a:cubicBezTo>
                <a:cubicBezTo>
                  <a:pt x="3774379" y="251925"/>
                  <a:pt x="3777412" y="253689"/>
                  <a:pt x="3782208" y="252421"/>
                </a:cubicBezTo>
                <a:cubicBezTo>
                  <a:pt x="3788272" y="255948"/>
                  <a:pt x="3791304" y="257713"/>
                  <a:pt x="3791304" y="257713"/>
                </a:cubicBezTo>
                <a:lnTo>
                  <a:pt x="3836372" y="253495"/>
                </a:lnTo>
                <a:cubicBezTo>
                  <a:pt x="3835104" y="248700"/>
                  <a:pt x="3829039" y="245170"/>
                  <a:pt x="3818179" y="242911"/>
                </a:cubicBezTo>
                <a:lnTo>
                  <a:pt x="3809082" y="237619"/>
                </a:lnTo>
                <a:cubicBezTo>
                  <a:pt x="3815146" y="241147"/>
                  <a:pt x="3817545" y="240513"/>
                  <a:pt x="3816277" y="235716"/>
                </a:cubicBezTo>
                <a:cubicBezTo>
                  <a:pt x="3821073" y="234448"/>
                  <a:pt x="3823471" y="233815"/>
                  <a:pt x="3823471" y="233815"/>
                </a:cubicBezTo>
                <a:lnTo>
                  <a:pt x="3839762" y="237205"/>
                </a:lnTo>
                <a:lnTo>
                  <a:pt x="3861344" y="231499"/>
                </a:lnTo>
                <a:cubicBezTo>
                  <a:pt x="3862612" y="236295"/>
                  <a:pt x="3863246" y="238693"/>
                  <a:pt x="3863246" y="238693"/>
                </a:cubicBezTo>
                <a:cubicBezTo>
                  <a:pt x="3868042" y="237425"/>
                  <a:pt x="3871075" y="239190"/>
                  <a:pt x="3872343" y="243985"/>
                </a:cubicBezTo>
                <a:lnTo>
                  <a:pt x="3848857" y="242497"/>
                </a:lnTo>
                <a:cubicBezTo>
                  <a:pt x="3842793" y="238969"/>
                  <a:pt x="3840396" y="239603"/>
                  <a:pt x="3841664" y="244399"/>
                </a:cubicBezTo>
                <a:cubicBezTo>
                  <a:pt x="3838135" y="250463"/>
                  <a:pt x="3846597" y="253358"/>
                  <a:pt x="3867050" y="253082"/>
                </a:cubicBezTo>
                <a:cubicBezTo>
                  <a:pt x="3876643" y="250546"/>
                  <a:pt x="3883202" y="246245"/>
                  <a:pt x="3886730" y="240181"/>
                </a:cubicBezTo>
                <a:lnTo>
                  <a:pt x="3893925" y="238279"/>
                </a:lnTo>
                <a:lnTo>
                  <a:pt x="3908314" y="234475"/>
                </a:lnTo>
                <a:cubicBezTo>
                  <a:pt x="3913110" y="233207"/>
                  <a:pt x="3915825" y="233772"/>
                  <a:pt x="3916459" y="236170"/>
                </a:cubicBezTo>
                <a:cubicBezTo>
                  <a:pt x="3917093" y="238569"/>
                  <a:pt x="3916211" y="240085"/>
                  <a:pt x="3913812" y="240719"/>
                </a:cubicBezTo>
                <a:cubicBezTo>
                  <a:pt x="3911415" y="241353"/>
                  <a:pt x="3907817" y="242304"/>
                  <a:pt x="3903021" y="243572"/>
                </a:cubicBezTo>
                <a:cubicBezTo>
                  <a:pt x="3898225" y="244840"/>
                  <a:pt x="3895827" y="245474"/>
                  <a:pt x="3895827" y="245474"/>
                </a:cubicBezTo>
                <a:cubicBezTo>
                  <a:pt x="3898363" y="255066"/>
                  <a:pt x="3909224" y="257326"/>
                  <a:pt x="3928408" y="252254"/>
                </a:cubicBezTo>
                <a:lnTo>
                  <a:pt x="3957185" y="244646"/>
                </a:lnTo>
                <a:cubicBezTo>
                  <a:pt x="3952389" y="245914"/>
                  <a:pt x="3950625" y="248946"/>
                  <a:pt x="3951893" y="253742"/>
                </a:cubicBezTo>
                <a:lnTo>
                  <a:pt x="3971574" y="240842"/>
                </a:lnTo>
                <a:lnTo>
                  <a:pt x="3973476" y="248036"/>
                </a:lnTo>
                <a:cubicBezTo>
                  <a:pt x="3978272" y="246768"/>
                  <a:pt x="3984267" y="245183"/>
                  <a:pt x="3991461" y="243281"/>
                </a:cubicBezTo>
                <a:cubicBezTo>
                  <a:pt x="3998655" y="241379"/>
                  <a:pt x="4002887" y="242827"/>
                  <a:pt x="4004155" y="247622"/>
                </a:cubicBezTo>
                <a:cubicBezTo>
                  <a:pt x="4006691" y="257214"/>
                  <a:pt x="3994700" y="260384"/>
                  <a:pt x="3968184" y="257132"/>
                </a:cubicBezTo>
                <a:cubicBezTo>
                  <a:pt x="3942935" y="258677"/>
                  <a:pt x="3926148" y="263115"/>
                  <a:pt x="3917824" y="270446"/>
                </a:cubicBezTo>
                <a:cubicBezTo>
                  <a:pt x="3908231" y="272982"/>
                  <a:pt x="3908866" y="275381"/>
                  <a:pt x="3919726" y="277641"/>
                </a:cubicBezTo>
                <a:cubicBezTo>
                  <a:pt x="3924522" y="276373"/>
                  <a:pt x="3930200" y="273589"/>
                  <a:pt x="3936760" y="269288"/>
                </a:cubicBezTo>
                <a:cubicBezTo>
                  <a:pt x="3943321" y="264988"/>
                  <a:pt x="3949316" y="263403"/>
                  <a:pt x="3954746" y="264533"/>
                </a:cubicBezTo>
                <a:cubicBezTo>
                  <a:pt x="3960176" y="265664"/>
                  <a:pt x="3962891" y="266229"/>
                  <a:pt x="3962891" y="266229"/>
                </a:cubicBezTo>
                <a:cubicBezTo>
                  <a:pt x="3968955" y="269757"/>
                  <a:pt x="3976784" y="270253"/>
                  <a:pt x="3986375" y="267717"/>
                </a:cubicBezTo>
                <a:cubicBezTo>
                  <a:pt x="3997236" y="269977"/>
                  <a:pt x="4005699" y="272871"/>
                  <a:pt x="4011763" y="276399"/>
                </a:cubicBezTo>
                <a:cubicBezTo>
                  <a:pt x="4013031" y="281195"/>
                  <a:pt x="4016062" y="282959"/>
                  <a:pt x="4020859" y="281691"/>
                </a:cubicBezTo>
                <a:lnTo>
                  <a:pt x="4028052" y="279789"/>
                </a:lnTo>
                <a:cubicBezTo>
                  <a:pt x="4037645" y="277253"/>
                  <a:pt x="4043957" y="276867"/>
                  <a:pt x="4046989" y="278631"/>
                </a:cubicBezTo>
                <a:cubicBezTo>
                  <a:pt x="4050021" y="280396"/>
                  <a:pt x="4053936" y="280644"/>
                  <a:pt x="4058732" y="279376"/>
                </a:cubicBezTo>
                <a:cubicBezTo>
                  <a:pt x="4063528" y="278108"/>
                  <a:pt x="4068324" y="276840"/>
                  <a:pt x="4073120" y="275572"/>
                </a:cubicBezTo>
                <a:cubicBezTo>
                  <a:pt x="4077917" y="274304"/>
                  <a:pt x="4085744" y="274799"/>
                  <a:pt x="4096605" y="277060"/>
                </a:cubicBezTo>
                <a:cubicBezTo>
                  <a:pt x="4096605" y="277060"/>
                  <a:pt x="4099002" y="276426"/>
                  <a:pt x="4103799" y="275158"/>
                </a:cubicBezTo>
                <a:cubicBezTo>
                  <a:pt x="4108595" y="273890"/>
                  <a:pt x="4110993" y="273256"/>
                  <a:pt x="4110993" y="273256"/>
                </a:cubicBezTo>
                <a:cubicBezTo>
                  <a:pt x="4117058" y="276784"/>
                  <a:pt x="4122488" y="277914"/>
                  <a:pt x="4127284" y="276646"/>
                </a:cubicBezTo>
                <a:cubicBezTo>
                  <a:pt x="4126016" y="271850"/>
                  <a:pt x="4126898" y="270333"/>
                  <a:pt x="4129930" y="272098"/>
                </a:cubicBezTo>
                <a:cubicBezTo>
                  <a:pt x="4132962" y="273863"/>
                  <a:pt x="4134478" y="274744"/>
                  <a:pt x="4134478" y="274744"/>
                </a:cubicBezTo>
                <a:cubicBezTo>
                  <a:pt x="4139274" y="273476"/>
                  <a:pt x="4141672" y="272842"/>
                  <a:pt x="4141672" y="272842"/>
                </a:cubicBezTo>
                <a:cubicBezTo>
                  <a:pt x="4151264" y="270306"/>
                  <a:pt x="4156377" y="270237"/>
                  <a:pt x="4157011" y="272635"/>
                </a:cubicBezTo>
                <a:cubicBezTo>
                  <a:pt x="4157646" y="275034"/>
                  <a:pt x="4160361" y="275598"/>
                  <a:pt x="4165157" y="274330"/>
                </a:cubicBezTo>
                <a:lnTo>
                  <a:pt x="4212126" y="277307"/>
                </a:lnTo>
                <a:cubicBezTo>
                  <a:pt x="4216923" y="276039"/>
                  <a:pt x="4225316" y="273820"/>
                  <a:pt x="4237306" y="270650"/>
                </a:cubicBezTo>
                <a:cubicBezTo>
                  <a:pt x="4249297" y="267480"/>
                  <a:pt x="4255292" y="265895"/>
                  <a:pt x="4255292" y="265895"/>
                </a:cubicBezTo>
                <a:lnTo>
                  <a:pt x="4262486" y="263993"/>
                </a:lnTo>
                <a:cubicBezTo>
                  <a:pt x="4267282" y="262725"/>
                  <a:pt x="4275111" y="263220"/>
                  <a:pt x="4285970" y="265481"/>
                </a:cubicBezTo>
                <a:cubicBezTo>
                  <a:pt x="4285970" y="265481"/>
                  <a:pt x="4288686" y="266045"/>
                  <a:pt x="4294116" y="267176"/>
                </a:cubicBezTo>
                <a:cubicBezTo>
                  <a:pt x="4299547" y="268306"/>
                  <a:pt x="4302261" y="268871"/>
                  <a:pt x="4302261" y="268871"/>
                </a:cubicBezTo>
                <a:lnTo>
                  <a:pt x="4318552" y="272261"/>
                </a:lnTo>
                <a:cubicBezTo>
                  <a:pt x="4323348" y="270993"/>
                  <a:pt x="4326063" y="271558"/>
                  <a:pt x="4326697" y="273957"/>
                </a:cubicBezTo>
                <a:cubicBezTo>
                  <a:pt x="4327331" y="276354"/>
                  <a:pt x="4327648" y="277553"/>
                  <a:pt x="4327648" y="277553"/>
                </a:cubicBezTo>
                <a:cubicBezTo>
                  <a:pt x="4327648" y="277553"/>
                  <a:pt x="4330680" y="279318"/>
                  <a:pt x="4336745" y="282846"/>
                </a:cubicBezTo>
                <a:lnTo>
                  <a:pt x="4353035" y="286235"/>
                </a:lnTo>
                <a:cubicBezTo>
                  <a:pt x="4354303" y="291032"/>
                  <a:pt x="4351340" y="294381"/>
                  <a:pt x="4344145" y="296284"/>
                </a:cubicBezTo>
                <a:cubicBezTo>
                  <a:pt x="4336951" y="298185"/>
                  <a:pt x="4333354" y="299137"/>
                  <a:pt x="4333354" y="299137"/>
                </a:cubicBezTo>
                <a:cubicBezTo>
                  <a:pt x="4332086" y="294340"/>
                  <a:pt x="4329054" y="292576"/>
                  <a:pt x="4324258" y="293844"/>
                </a:cubicBezTo>
                <a:cubicBezTo>
                  <a:pt x="4319462" y="295112"/>
                  <a:pt x="4314665" y="296380"/>
                  <a:pt x="4309869" y="297648"/>
                </a:cubicBezTo>
                <a:lnTo>
                  <a:pt x="4288287" y="303354"/>
                </a:lnTo>
                <a:lnTo>
                  <a:pt x="4304577" y="306744"/>
                </a:lnTo>
                <a:cubicBezTo>
                  <a:pt x="4315437" y="309004"/>
                  <a:pt x="4323266" y="309500"/>
                  <a:pt x="4328062" y="308232"/>
                </a:cubicBezTo>
                <a:lnTo>
                  <a:pt x="4329964" y="315426"/>
                </a:lnTo>
                <a:lnTo>
                  <a:pt x="4358741" y="307818"/>
                </a:lnTo>
                <a:cubicBezTo>
                  <a:pt x="4363537" y="306550"/>
                  <a:pt x="4365301" y="303518"/>
                  <a:pt x="4364033" y="298722"/>
                </a:cubicBezTo>
                <a:cubicBezTo>
                  <a:pt x="4362765" y="293926"/>
                  <a:pt x="4363647" y="292410"/>
                  <a:pt x="4366679" y="294174"/>
                </a:cubicBezTo>
                <a:cubicBezTo>
                  <a:pt x="4369711" y="295938"/>
                  <a:pt x="4371227" y="296820"/>
                  <a:pt x="4371227" y="296820"/>
                </a:cubicBezTo>
                <a:cubicBezTo>
                  <a:pt x="4371227" y="296820"/>
                  <a:pt x="4370593" y="294422"/>
                  <a:pt x="4369325" y="289627"/>
                </a:cubicBezTo>
                <a:cubicBezTo>
                  <a:pt x="4368057" y="284830"/>
                  <a:pt x="4370455" y="284196"/>
                  <a:pt x="4376520" y="287724"/>
                </a:cubicBezTo>
                <a:lnTo>
                  <a:pt x="4400004" y="289212"/>
                </a:lnTo>
                <a:cubicBezTo>
                  <a:pt x="4404800" y="287944"/>
                  <a:pt x="4406564" y="284912"/>
                  <a:pt x="4405296" y="280117"/>
                </a:cubicBezTo>
                <a:cubicBezTo>
                  <a:pt x="4404028" y="275320"/>
                  <a:pt x="4398598" y="274190"/>
                  <a:pt x="4389006" y="276725"/>
                </a:cubicBezTo>
                <a:cubicBezTo>
                  <a:pt x="4384210" y="277993"/>
                  <a:pt x="4378780" y="276864"/>
                  <a:pt x="4372716" y="273336"/>
                </a:cubicBezTo>
                <a:cubicBezTo>
                  <a:pt x="4372716" y="273336"/>
                  <a:pt x="4373914" y="273019"/>
                  <a:pt x="4376312" y="272385"/>
                </a:cubicBezTo>
                <a:cubicBezTo>
                  <a:pt x="4378711" y="271751"/>
                  <a:pt x="4379909" y="271434"/>
                  <a:pt x="4379909" y="271434"/>
                </a:cubicBezTo>
                <a:cubicBezTo>
                  <a:pt x="4384706" y="270166"/>
                  <a:pt x="4392217" y="269462"/>
                  <a:pt x="4402443" y="269325"/>
                </a:cubicBezTo>
                <a:cubicBezTo>
                  <a:pt x="4412669" y="269187"/>
                  <a:pt x="4419299" y="269999"/>
                  <a:pt x="4422331" y="271764"/>
                </a:cubicBezTo>
                <a:cubicBezTo>
                  <a:pt x="4425363" y="273529"/>
                  <a:pt x="4431676" y="273142"/>
                  <a:pt x="4441267" y="270606"/>
                </a:cubicBezTo>
                <a:lnTo>
                  <a:pt x="4450364" y="275898"/>
                </a:lnTo>
                <a:cubicBezTo>
                  <a:pt x="4440771" y="278434"/>
                  <a:pt x="4439641" y="283865"/>
                  <a:pt x="4446973" y="292189"/>
                </a:cubicBezTo>
                <a:cubicBezTo>
                  <a:pt x="4448241" y="296985"/>
                  <a:pt x="4447676" y="299700"/>
                  <a:pt x="4445279" y="300334"/>
                </a:cubicBezTo>
                <a:cubicBezTo>
                  <a:pt x="4442880" y="300968"/>
                  <a:pt x="4439283" y="301919"/>
                  <a:pt x="4434487" y="303187"/>
                </a:cubicBezTo>
                <a:lnTo>
                  <a:pt x="4429195" y="312284"/>
                </a:lnTo>
                <a:cubicBezTo>
                  <a:pt x="4433991" y="311016"/>
                  <a:pt x="4436706" y="311580"/>
                  <a:pt x="4437340" y="313978"/>
                </a:cubicBezTo>
                <a:cubicBezTo>
                  <a:pt x="4437974" y="316376"/>
                  <a:pt x="4441888" y="316624"/>
                  <a:pt x="4449083" y="314722"/>
                </a:cubicBezTo>
                <a:cubicBezTo>
                  <a:pt x="4456276" y="312820"/>
                  <a:pt x="4459874" y="311869"/>
                  <a:pt x="4459874" y="311869"/>
                </a:cubicBezTo>
                <a:cubicBezTo>
                  <a:pt x="4465938" y="315397"/>
                  <a:pt x="4470169" y="316845"/>
                  <a:pt x="4472567" y="316211"/>
                </a:cubicBezTo>
                <a:cubicBezTo>
                  <a:pt x="4474966" y="315577"/>
                  <a:pt x="4478562" y="314626"/>
                  <a:pt x="4483358" y="313358"/>
                </a:cubicBezTo>
                <a:cubicBezTo>
                  <a:pt x="4494219" y="315617"/>
                  <a:pt x="4502364" y="317313"/>
                  <a:pt x="4507794" y="318443"/>
                </a:cubicBezTo>
                <a:cubicBezTo>
                  <a:pt x="4513224" y="319573"/>
                  <a:pt x="4515306" y="317740"/>
                  <a:pt x="4514038" y="312944"/>
                </a:cubicBezTo>
                <a:cubicBezTo>
                  <a:pt x="4512770" y="308148"/>
                  <a:pt x="4512136" y="305750"/>
                  <a:pt x="4512136" y="305750"/>
                </a:cubicBezTo>
                <a:lnTo>
                  <a:pt x="4503039" y="300457"/>
                </a:lnTo>
                <a:cubicBezTo>
                  <a:pt x="4498243" y="301725"/>
                  <a:pt x="4495845" y="302359"/>
                  <a:pt x="4495845" y="302359"/>
                </a:cubicBezTo>
                <a:lnTo>
                  <a:pt x="4486748" y="297068"/>
                </a:lnTo>
                <a:lnTo>
                  <a:pt x="4484846" y="289873"/>
                </a:lnTo>
                <a:lnTo>
                  <a:pt x="4508332" y="291361"/>
                </a:lnTo>
                <a:lnTo>
                  <a:pt x="4524621" y="294751"/>
                </a:lnTo>
                <a:lnTo>
                  <a:pt x="4510234" y="298555"/>
                </a:lnTo>
                <a:lnTo>
                  <a:pt x="4526523" y="301946"/>
                </a:lnTo>
                <a:cubicBezTo>
                  <a:pt x="4531320" y="300678"/>
                  <a:pt x="4534917" y="299727"/>
                  <a:pt x="4537316" y="299093"/>
                </a:cubicBezTo>
                <a:cubicBezTo>
                  <a:pt x="4539713" y="298459"/>
                  <a:pt x="4540278" y="295743"/>
                  <a:pt x="4539010" y="290947"/>
                </a:cubicBezTo>
                <a:lnTo>
                  <a:pt x="4544303" y="281851"/>
                </a:lnTo>
                <a:lnTo>
                  <a:pt x="4506429" y="284167"/>
                </a:lnTo>
                <a:cubicBezTo>
                  <a:pt x="4494301" y="277110"/>
                  <a:pt x="4488237" y="273582"/>
                  <a:pt x="4488237" y="273582"/>
                </a:cubicBezTo>
                <a:lnTo>
                  <a:pt x="4526110" y="271267"/>
                </a:lnTo>
                <a:cubicBezTo>
                  <a:pt x="4530906" y="269999"/>
                  <a:pt x="4538417" y="269296"/>
                  <a:pt x="4548644" y="269158"/>
                </a:cubicBezTo>
                <a:cubicBezTo>
                  <a:pt x="4558870" y="269020"/>
                  <a:pt x="4567016" y="270715"/>
                  <a:pt x="4573079" y="274243"/>
                </a:cubicBezTo>
                <a:lnTo>
                  <a:pt x="4582176" y="279535"/>
                </a:lnTo>
                <a:cubicBezTo>
                  <a:pt x="4572583" y="282071"/>
                  <a:pt x="4567787" y="283339"/>
                  <a:pt x="4567787" y="283339"/>
                </a:cubicBezTo>
                <a:cubicBezTo>
                  <a:pt x="4569055" y="288135"/>
                  <a:pt x="4571205" y="291416"/>
                  <a:pt x="4574237" y="293179"/>
                </a:cubicBezTo>
                <a:cubicBezTo>
                  <a:pt x="4577269" y="294944"/>
                  <a:pt x="4576387" y="296460"/>
                  <a:pt x="4571591" y="297728"/>
                </a:cubicBezTo>
                <a:lnTo>
                  <a:pt x="4585980" y="293924"/>
                </a:lnTo>
                <a:cubicBezTo>
                  <a:pt x="4590775" y="292656"/>
                  <a:pt x="4594689" y="292904"/>
                  <a:pt x="4597722" y="294668"/>
                </a:cubicBezTo>
                <a:cubicBezTo>
                  <a:pt x="4600754" y="296432"/>
                  <a:pt x="4602270" y="297314"/>
                  <a:pt x="4602270" y="297314"/>
                </a:cubicBezTo>
                <a:lnTo>
                  <a:pt x="4595076" y="299216"/>
                </a:lnTo>
                <a:cubicBezTo>
                  <a:pt x="4596344" y="304012"/>
                  <a:pt x="4599376" y="305776"/>
                  <a:pt x="4604173" y="304508"/>
                </a:cubicBezTo>
                <a:cubicBezTo>
                  <a:pt x="4608968" y="303241"/>
                  <a:pt x="4613131" y="299574"/>
                  <a:pt x="4616658" y="293510"/>
                </a:cubicBezTo>
                <a:cubicBezTo>
                  <a:pt x="4616658" y="293510"/>
                  <a:pt x="4619057" y="292876"/>
                  <a:pt x="4623853" y="291608"/>
                </a:cubicBezTo>
                <a:cubicBezTo>
                  <a:pt x="4629916" y="295136"/>
                  <a:pt x="4632315" y="294502"/>
                  <a:pt x="4631047" y="289706"/>
                </a:cubicBezTo>
                <a:lnTo>
                  <a:pt x="4621951" y="284414"/>
                </a:lnTo>
                <a:lnTo>
                  <a:pt x="4612854" y="279122"/>
                </a:lnTo>
                <a:lnTo>
                  <a:pt x="4636340" y="280610"/>
                </a:lnTo>
                <a:lnTo>
                  <a:pt x="4643533" y="278708"/>
                </a:lnTo>
                <a:cubicBezTo>
                  <a:pt x="4642265" y="273912"/>
                  <a:pt x="4642830" y="271197"/>
                  <a:pt x="4645229" y="270563"/>
                </a:cubicBezTo>
                <a:cubicBezTo>
                  <a:pt x="4647627" y="269929"/>
                  <a:pt x="4648508" y="268412"/>
                  <a:pt x="4647874" y="266015"/>
                </a:cubicBezTo>
                <a:cubicBezTo>
                  <a:pt x="4647240" y="263616"/>
                  <a:pt x="4654118" y="260515"/>
                  <a:pt x="4668507" y="256711"/>
                </a:cubicBezTo>
                <a:cubicBezTo>
                  <a:pt x="4673302" y="255443"/>
                  <a:pt x="4679298" y="253858"/>
                  <a:pt x="4686492" y="251956"/>
                </a:cubicBezTo>
                <a:cubicBezTo>
                  <a:pt x="4693686" y="250054"/>
                  <a:pt x="4697283" y="249103"/>
                  <a:pt x="4697283" y="249103"/>
                </a:cubicBezTo>
                <a:cubicBezTo>
                  <a:pt x="4719004" y="253623"/>
                  <a:pt x="4734660" y="254616"/>
                  <a:pt x="4744253" y="252080"/>
                </a:cubicBezTo>
                <a:cubicBezTo>
                  <a:pt x="4744253" y="252080"/>
                  <a:pt x="4749682" y="253210"/>
                  <a:pt x="4760542" y="255470"/>
                </a:cubicBezTo>
                <a:cubicBezTo>
                  <a:pt x="4760542" y="255470"/>
                  <a:pt x="4763258" y="256034"/>
                  <a:pt x="4768688" y="257165"/>
                </a:cubicBezTo>
                <a:cubicBezTo>
                  <a:pt x="4774119" y="258295"/>
                  <a:pt x="4776833" y="258860"/>
                  <a:pt x="4776833" y="258860"/>
                </a:cubicBezTo>
                <a:lnTo>
                  <a:pt x="4791222" y="255056"/>
                </a:lnTo>
                <a:lnTo>
                  <a:pt x="4807512" y="258446"/>
                </a:lnTo>
                <a:cubicBezTo>
                  <a:pt x="4821901" y="254642"/>
                  <a:pt x="4837558" y="255634"/>
                  <a:pt x="4854481" y="261423"/>
                </a:cubicBezTo>
                <a:lnTo>
                  <a:pt x="4847288" y="263325"/>
                </a:lnTo>
                <a:lnTo>
                  <a:pt x="4832899" y="267129"/>
                </a:lnTo>
                <a:lnTo>
                  <a:pt x="4849189" y="270519"/>
                </a:lnTo>
                <a:cubicBezTo>
                  <a:pt x="4855254" y="274047"/>
                  <a:pt x="4860684" y="275177"/>
                  <a:pt x="4865480" y="273909"/>
                </a:cubicBezTo>
                <a:lnTo>
                  <a:pt x="4898061" y="280690"/>
                </a:lnTo>
                <a:cubicBezTo>
                  <a:pt x="4898061" y="280690"/>
                  <a:pt x="4891749" y="281076"/>
                  <a:pt x="4879124" y="281848"/>
                </a:cubicBezTo>
                <a:cubicBezTo>
                  <a:pt x="4866500" y="282619"/>
                  <a:pt x="4858424" y="286038"/>
                  <a:pt x="4854896" y="292102"/>
                </a:cubicBezTo>
                <a:cubicBezTo>
                  <a:pt x="4833451" y="308035"/>
                  <a:pt x="4825195" y="320479"/>
                  <a:pt x="4830130" y="329437"/>
                </a:cubicBezTo>
                <a:cubicBezTo>
                  <a:pt x="4835064" y="338396"/>
                  <a:pt x="4857349" y="340202"/>
                  <a:pt x="4896987" y="334853"/>
                </a:cubicBezTo>
                <a:cubicBezTo>
                  <a:pt x="4907847" y="337113"/>
                  <a:pt x="4915675" y="337609"/>
                  <a:pt x="4920471" y="336341"/>
                </a:cubicBezTo>
                <a:cubicBezTo>
                  <a:pt x="4925268" y="335073"/>
                  <a:pt x="4931580" y="334687"/>
                  <a:pt x="4939408" y="335184"/>
                </a:cubicBezTo>
                <a:cubicBezTo>
                  <a:pt x="4947236" y="335679"/>
                  <a:pt x="4953548" y="335293"/>
                  <a:pt x="4958344" y="334025"/>
                </a:cubicBezTo>
                <a:lnTo>
                  <a:pt x="4974635" y="337416"/>
                </a:lnTo>
                <a:lnTo>
                  <a:pt x="5005313" y="337002"/>
                </a:lnTo>
                <a:cubicBezTo>
                  <a:pt x="5005313" y="337002"/>
                  <a:pt x="5006829" y="337884"/>
                  <a:pt x="5009862" y="339648"/>
                </a:cubicBezTo>
                <a:cubicBezTo>
                  <a:pt x="5012894" y="341412"/>
                  <a:pt x="5014410" y="342294"/>
                  <a:pt x="5014410" y="342294"/>
                </a:cubicBezTo>
                <a:cubicBezTo>
                  <a:pt x="5019205" y="341026"/>
                  <a:pt x="5023120" y="341275"/>
                  <a:pt x="5026152" y="343038"/>
                </a:cubicBezTo>
                <a:cubicBezTo>
                  <a:pt x="5029184" y="344803"/>
                  <a:pt x="5033099" y="345051"/>
                  <a:pt x="5037895" y="343782"/>
                </a:cubicBezTo>
                <a:cubicBezTo>
                  <a:pt x="5042691" y="342515"/>
                  <a:pt x="5051719" y="342694"/>
                  <a:pt x="5064977" y="344319"/>
                </a:cubicBezTo>
                <a:cubicBezTo>
                  <a:pt x="5078235" y="345946"/>
                  <a:pt x="5093326" y="349652"/>
                  <a:pt x="5110251" y="355441"/>
                </a:cubicBezTo>
                <a:cubicBezTo>
                  <a:pt x="5115046" y="354173"/>
                  <a:pt x="5118644" y="353222"/>
                  <a:pt x="5121042" y="352588"/>
                </a:cubicBezTo>
                <a:cubicBezTo>
                  <a:pt x="5123440" y="351954"/>
                  <a:pt x="5125837" y="351320"/>
                  <a:pt x="5128236" y="350686"/>
                </a:cubicBezTo>
                <a:cubicBezTo>
                  <a:pt x="5130635" y="350052"/>
                  <a:pt x="5133032" y="349418"/>
                  <a:pt x="5135430" y="348784"/>
                </a:cubicBezTo>
                <a:cubicBezTo>
                  <a:pt x="5137828" y="348150"/>
                  <a:pt x="5139661" y="350231"/>
                  <a:pt x="5140929" y="355028"/>
                </a:cubicBezTo>
                <a:cubicBezTo>
                  <a:pt x="5145726" y="353760"/>
                  <a:pt x="5153554" y="354256"/>
                  <a:pt x="5164414" y="356515"/>
                </a:cubicBezTo>
                <a:cubicBezTo>
                  <a:pt x="5169210" y="355248"/>
                  <a:pt x="5174006" y="353979"/>
                  <a:pt x="5178802" y="352711"/>
                </a:cubicBezTo>
                <a:cubicBezTo>
                  <a:pt x="5183599" y="351443"/>
                  <a:pt x="5189029" y="352574"/>
                  <a:pt x="5195093" y="356102"/>
                </a:cubicBezTo>
                <a:lnTo>
                  <a:pt x="5216676" y="350396"/>
                </a:lnTo>
                <a:cubicBezTo>
                  <a:pt x="5216676" y="350396"/>
                  <a:pt x="5216042" y="347998"/>
                  <a:pt x="5214774" y="343201"/>
                </a:cubicBezTo>
                <a:lnTo>
                  <a:pt x="5182193" y="336421"/>
                </a:lnTo>
                <a:cubicBezTo>
                  <a:pt x="5172601" y="338957"/>
                  <a:pt x="5167805" y="340225"/>
                  <a:pt x="5167805" y="340225"/>
                </a:cubicBezTo>
                <a:cubicBezTo>
                  <a:pt x="5167805" y="340225"/>
                  <a:pt x="5166288" y="339343"/>
                  <a:pt x="5163256" y="337579"/>
                </a:cubicBezTo>
                <a:cubicBezTo>
                  <a:pt x="5160224" y="335815"/>
                  <a:pt x="5158708" y="334933"/>
                  <a:pt x="5158708" y="334933"/>
                </a:cubicBezTo>
                <a:lnTo>
                  <a:pt x="5147710" y="322446"/>
                </a:lnTo>
                <a:lnTo>
                  <a:pt x="5162099" y="318642"/>
                </a:lnTo>
                <a:cubicBezTo>
                  <a:pt x="5166895" y="317374"/>
                  <a:pt x="5168728" y="319456"/>
                  <a:pt x="5167597" y="324886"/>
                </a:cubicBezTo>
                <a:cubicBezTo>
                  <a:pt x="5166467" y="330315"/>
                  <a:pt x="5173096" y="331129"/>
                  <a:pt x="5187485" y="327325"/>
                </a:cubicBezTo>
                <a:lnTo>
                  <a:pt x="5218164" y="326911"/>
                </a:lnTo>
                <a:lnTo>
                  <a:pt x="5234454" y="330302"/>
                </a:lnTo>
                <a:lnTo>
                  <a:pt x="5304908" y="334766"/>
                </a:lnTo>
                <a:cubicBezTo>
                  <a:pt x="5310973" y="338294"/>
                  <a:pt x="5314887" y="338542"/>
                  <a:pt x="5316651" y="335510"/>
                </a:cubicBezTo>
                <a:cubicBezTo>
                  <a:pt x="5318415" y="332478"/>
                  <a:pt x="5320496" y="330645"/>
                  <a:pt x="5322894" y="330011"/>
                </a:cubicBezTo>
                <a:cubicBezTo>
                  <a:pt x="5325292" y="329377"/>
                  <a:pt x="5327125" y="331459"/>
                  <a:pt x="5328393" y="336255"/>
                </a:cubicBezTo>
                <a:lnTo>
                  <a:pt x="5337490" y="341546"/>
                </a:lnTo>
                <a:cubicBezTo>
                  <a:pt x="5337490" y="341546"/>
                  <a:pt x="5336856" y="339148"/>
                  <a:pt x="5335588" y="334353"/>
                </a:cubicBezTo>
                <a:cubicBezTo>
                  <a:pt x="5334320" y="329556"/>
                  <a:pt x="5344546" y="329418"/>
                  <a:pt x="5366266" y="333939"/>
                </a:cubicBezTo>
                <a:lnTo>
                  <a:pt x="5389750" y="335426"/>
                </a:lnTo>
                <a:cubicBezTo>
                  <a:pt x="5389750" y="335426"/>
                  <a:pt x="5392149" y="334792"/>
                  <a:pt x="5396945" y="333524"/>
                </a:cubicBezTo>
                <a:cubicBezTo>
                  <a:pt x="5401741" y="332256"/>
                  <a:pt x="5404139" y="331622"/>
                  <a:pt x="5404139" y="331622"/>
                </a:cubicBezTo>
                <a:lnTo>
                  <a:pt x="5413236" y="336915"/>
                </a:lnTo>
                <a:cubicBezTo>
                  <a:pt x="5408440" y="338183"/>
                  <a:pt x="5406358" y="340016"/>
                  <a:pt x="5406992" y="342414"/>
                </a:cubicBezTo>
                <a:cubicBezTo>
                  <a:pt x="5407626" y="344812"/>
                  <a:pt x="5410342" y="345377"/>
                  <a:pt x="5415138" y="344109"/>
                </a:cubicBezTo>
                <a:cubicBezTo>
                  <a:pt x="5433054" y="334241"/>
                  <a:pt x="5443280" y="334102"/>
                  <a:pt x="5445816" y="343696"/>
                </a:cubicBezTo>
                <a:cubicBezTo>
                  <a:pt x="5451880" y="347223"/>
                  <a:pt x="5457311" y="348354"/>
                  <a:pt x="5462107" y="347086"/>
                </a:cubicBezTo>
                <a:lnTo>
                  <a:pt x="5478397" y="350475"/>
                </a:lnTo>
                <a:lnTo>
                  <a:pt x="5471204" y="352377"/>
                </a:lnTo>
                <a:lnTo>
                  <a:pt x="5449620" y="358083"/>
                </a:lnTo>
                <a:lnTo>
                  <a:pt x="5458717" y="363376"/>
                </a:lnTo>
                <a:cubicBezTo>
                  <a:pt x="5453921" y="364644"/>
                  <a:pt x="5458152" y="366091"/>
                  <a:pt x="5471410" y="367717"/>
                </a:cubicBezTo>
                <a:cubicBezTo>
                  <a:pt x="5484668" y="369343"/>
                  <a:pt x="5497610" y="369771"/>
                  <a:pt x="5510234" y="368998"/>
                </a:cubicBezTo>
                <a:cubicBezTo>
                  <a:pt x="5522859" y="368227"/>
                  <a:pt x="5529171" y="367841"/>
                  <a:pt x="5529171" y="367841"/>
                </a:cubicBezTo>
                <a:lnTo>
                  <a:pt x="5520075" y="362549"/>
                </a:lnTo>
                <a:cubicBezTo>
                  <a:pt x="5515279" y="363817"/>
                  <a:pt x="5512564" y="363252"/>
                  <a:pt x="5511930" y="360853"/>
                </a:cubicBezTo>
                <a:cubicBezTo>
                  <a:pt x="5511296" y="358455"/>
                  <a:pt x="5510979" y="357256"/>
                  <a:pt x="5510979" y="357256"/>
                </a:cubicBezTo>
                <a:lnTo>
                  <a:pt x="5501882" y="351964"/>
                </a:lnTo>
                <a:cubicBezTo>
                  <a:pt x="5506678" y="350696"/>
                  <a:pt x="5509077" y="350062"/>
                  <a:pt x="5509077" y="350062"/>
                </a:cubicBezTo>
                <a:lnTo>
                  <a:pt x="5559437" y="336748"/>
                </a:lnTo>
                <a:cubicBezTo>
                  <a:pt x="5559437" y="336748"/>
                  <a:pt x="5567264" y="337244"/>
                  <a:pt x="5582921" y="338236"/>
                </a:cubicBezTo>
                <a:cubicBezTo>
                  <a:pt x="5592513" y="335700"/>
                  <a:pt x="5601223" y="334680"/>
                  <a:pt x="5609052" y="335176"/>
                </a:cubicBezTo>
                <a:cubicBezTo>
                  <a:pt x="5616880" y="335673"/>
                  <a:pt x="5621993" y="335604"/>
                  <a:pt x="5624391" y="334970"/>
                </a:cubicBezTo>
                <a:cubicBezTo>
                  <a:pt x="5626789" y="334336"/>
                  <a:pt x="5633101" y="333950"/>
                  <a:pt x="5643328" y="333811"/>
                </a:cubicBezTo>
                <a:cubicBezTo>
                  <a:pt x="5653554" y="333674"/>
                  <a:pt x="5663464" y="332336"/>
                  <a:pt x="5673056" y="329800"/>
                </a:cubicBezTo>
                <a:cubicBezTo>
                  <a:pt x="5693508" y="329525"/>
                  <a:pt x="5706767" y="331151"/>
                  <a:pt x="5712831" y="334679"/>
                </a:cubicBezTo>
                <a:cubicBezTo>
                  <a:pt x="5718894" y="338207"/>
                  <a:pt x="5725524" y="339020"/>
                  <a:pt x="5732718" y="337118"/>
                </a:cubicBezTo>
                <a:cubicBezTo>
                  <a:pt x="5739913" y="335216"/>
                  <a:pt x="5748306" y="332997"/>
                  <a:pt x="5757898" y="330461"/>
                </a:cubicBezTo>
                <a:cubicBezTo>
                  <a:pt x="5779618" y="334981"/>
                  <a:pt x="5789211" y="332445"/>
                  <a:pt x="5786675" y="322853"/>
                </a:cubicBezTo>
                <a:cubicBezTo>
                  <a:pt x="5791470" y="321585"/>
                  <a:pt x="5798101" y="322398"/>
                  <a:pt x="5806562" y="325293"/>
                </a:cubicBezTo>
                <a:cubicBezTo>
                  <a:pt x="5815024" y="328186"/>
                  <a:pt x="5818939" y="328435"/>
                  <a:pt x="5818304" y="326036"/>
                </a:cubicBezTo>
                <a:cubicBezTo>
                  <a:pt x="5817671" y="323639"/>
                  <a:pt x="5821585" y="323886"/>
                  <a:pt x="5830047" y="326781"/>
                </a:cubicBezTo>
                <a:cubicBezTo>
                  <a:pt x="5838510" y="329675"/>
                  <a:pt x="5844505" y="328090"/>
                  <a:pt x="5848033" y="322025"/>
                </a:cubicBezTo>
                <a:cubicBezTo>
                  <a:pt x="5867217" y="316954"/>
                  <a:pt x="5881110" y="320977"/>
                  <a:pt x="5889710" y="334098"/>
                </a:cubicBezTo>
                <a:cubicBezTo>
                  <a:pt x="5890978" y="338894"/>
                  <a:pt x="5891612" y="341293"/>
                  <a:pt x="5891612" y="341293"/>
                </a:cubicBezTo>
                <a:cubicBezTo>
                  <a:pt x="5892880" y="346088"/>
                  <a:pt x="5894713" y="348170"/>
                  <a:pt x="5897111" y="347535"/>
                </a:cubicBezTo>
                <a:cubicBezTo>
                  <a:pt x="5899509" y="346902"/>
                  <a:pt x="5903106" y="345951"/>
                  <a:pt x="5907903" y="344682"/>
                </a:cubicBezTo>
                <a:cubicBezTo>
                  <a:pt x="5912698" y="343415"/>
                  <a:pt x="5916929" y="344862"/>
                  <a:pt x="5920596" y="349023"/>
                </a:cubicBezTo>
                <a:cubicBezTo>
                  <a:pt x="5924261" y="353186"/>
                  <a:pt x="5935687" y="352731"/>
                  <a:pt x="5954872" y="347659"/>
                </a:cubicBezTo>
                <a:lnTo>
                  <a:pt x="5985550" y="347245"/>
                </a:lnTo>
                <a:lnTo>
                  <a:pt x="5980258" y="356342"/>
                </a:lnTo>
                <a:cubicBezTo>
                  <a:pt x="5969398" y="354082"/>
                  <a:pt x="5961887" y="354784"/>
                  <a:pt x="5957725" y="358450"/>
                </a:cubicBezTo>
                <a:cubicBezTo>
                  <a:pt x="5953563" y="362117"/>
                  <a:pt x="5949083" y="364584"/>
                  <a:pt x="5944287" y="365852"/>
                </a:cubicBezTo>
                <a:lnTo>
                  <a:pt x="5929899" y="369656"/>
                </a:lnTo>
                <a:lnTo>
                  <a:pt x="5922705" y="371558"/>
                </a:lnTo>
                <a:lnTo>
                  <a:pt x="5913609" y="366265"/>
                </a:lnTo>
                <a:cubicBezTo>
                  <a:pt x="5908812" y="367533"/>
                  <a:pt x="5904016" y="368801"/>
                  <a:pt x="5899220" y="370069"/>
                </a:cubicBezTo>
                <a:cubicBezTo>
                  <a:pt x="5884831" y="373873"/>
                  <a:pt x="5877004" y="373377"/>
                  <a:pt x="5875736" y="368581"/>
                </a:cubicBezTo>
                <a:cubicBezTo>
                  <a:pt x="5874468" y="363785"/>
                  <a:pt x="5869037" y="362654"/>
                  <a:pt x="5859445" y="365190"/>
                </a:cubicBezTo>
                <a:lnTo>
                  <a:pt x="5861347" y="372385"/>
                </a:lnTo>
                <a:lnTo>
                  <a:pt x="5863249" y="379579"/>
                </a:lnTo>
                <a:cubicBezTo>
                  <a:pt x="5863249" y="379579"/>
                  <a:pt x="5865963" y="380144"/>
                  <a:pt x="5871394" y="381275"/>
                </a:cubicBezTo>
                <a:cubicBezTo>
                  <a:pt x="5876824" y="382405"/>
                  <a:pt x="5882819" y="380820"/>
                  <a:pt x="5889380" y="376519"/>
                </a:cubicBezTo>
                <a:cubicBezTo>
                  <a:pt x="5895939" y="372219"/>
                  <a:pt x="5899854" y="372468"/>
                  <a:pt x="5901122" y="377264"/>
                </a:cubicBezTo>
                <a:cubicBezTo>
                  <a:pt x="5901122" y="377264"/>
                  <a:pt x="5901439" y="378463"/>
                  <a:pt x="5902073" y="380860"/>
                </a:cubicBezTo>
                <a:cubicBezTo>
                  <a:pt x="5902707" y="383259"/>
                  <a:pt x="5905422" y="383824"/>
                  <a:pt x="5910218" y="382556"/>
                </a:cubicBezTo>
                <a:cubicBezTo>
                  <a:pt x="5915014" y="381288"/>
                  <a:pt x="5920127" y="381219"/>
                  <a:pt x="5925558" y="382349"/>
                </a:cubicBezTo>
                <a:cubicBezTo>
                  <a:pt x="5930988" y="383479"/>
                  <a:pt x="5936101" y="383410"/>
                  <a:pt x="5940897" y="382141"/>
                </a:cubicBezTo>
                <a:cubicBezTo>
                  <a:pt x="5956554" y="383134"/>
                  <a:pt x="5967414" y="385395"/>
                  <a:pt x="5973478" y="388922"/>
                </a:cubicBezTo>
                <a:cubicBezTo>
                  <a:pt x="5978274" y="387654"/>
                  <a:pt x="5983070" y="386386"/>
                  <a:pt x="5987866" y="385118"/>
                </a:cubicBezTo>
                <a:cubicBezTo>
                  <a:pt x="5992662" y="383850"/>
                  <a:pt x="5997458" y="382582"/>
                  <a:pt x="6002255" y="381314"/>
                </a:cubicBezTo>
                <a:lnTo>
                  <a:pt x="6009448" y="379412"/>
                </a:lnTo>
                <a:cubicBezTo>
                  <a:pt x="6004653" y="380680"/>
                  <a:pt x="6000422" y="379233"/>
                  <a:pt x="5996755" y="375071"/>
                </a:cubicBezTo>
                <a:cubicBezTo>
                  <a:pt x="5993090" y="370909"/>
                  <a:pt x="5991256" y="368828"/>
                  <a:pt x="5991256" y="368828"/>
                </a:cubicBezTo>
                <a:lnTo>
                  <a:pt x="5987452" y="354440"/>
                </a:lnTo>
                <a:cubicBezTo>
                  <a:pt x="5992248" y="353172"/>
                  <a:pt x="5994647" y="352538"/>
                  <a:pt x="5994647" y="352538"/>
                </a:cubicBezTo>
                <a:cubicBezTo>
                  <a:pt x="5994647" y="352538"/>
                  <a:pt x="5995281" y="354935"/>
                  <a:pt x="5996549" y="359732"/>
                </a:cubicBezTo>
                <a:cubicBezTo>
                  <a:pt x="5997817" y="364528"/>
                  <a:pt x="6000849" y="366291"/>
                  <a:pt x="6005644" y="365024"/>
                </a:cubicBezTo>
                <a:cubicBezTo>
                  <a:pt x="6010442" y="363755"/>
                  <a:pt x="6012205" y="360724"/>
                  <a:pt x="6010937" y="355928"/>
                </a:cubicBezTo>
                <a:lnTo>
                  <a:pt x="6023424" y="344930"/>
                </a:lnTo>
                <a:lnTo>
                  <a:pt x="6030618" y="343028"/>
                </a:lnTo>
                <a:cubicBezTo>
                  <a:pt x="6030618" y="343028"/>
                  <a:pt x="6033333" y="343592"/>
                  <a:pt x="6038763" y="344722"/>
                </a:cubicBezTo>
                <a:cubicBezTo>
                  <a:pt x="6044193" y="345853"/>
                  <a:pt x="6049306" y="345784"/>
                  <a:pt x="6054102" y="344516"/>
                </a:cubicBezTo>
                <a:cubicBezTo>
                  <a:pt x="6060166" y="348044"/>
                  <a:pt x="6067995" y="348539"/>
                  <a:pt x="6077588" y="346003"/>
                </a:cubicBezTo>
                <a:cubicBezTo>
                  <a:pt x="6087179" y="343468"/>
                  <a:pt x="6095008" y="343964"/>
                  <a:pt x="6101072" y="347492"/>
                </a:cubicBezTo>
                <a:cubicBezTo>
                  <a:pt x="6101072" y="347492"/>
                  <a:pt x="6103470" y="346858"/>
                  <a:pt x="6108266" y="345590"/>
                </a:cubicBezTo>
                <a:cubicBezTo>
                  <a:pt x="6113062" y="344322"/>
                  <a:pt x="6118493" y="345453"/>
                  <a:pt x="6124557" y="348980"/>
                </a:cubicBezTo>
                <a:cubicBezTo>
                  <a:pt x="6134149" y="346444"/>
                  <a:pt x="6140461" y="346058"/>
                  <a:pt x="6143494" y="347822"/>
                </a:cubicBezTo>
                <a:cubicBezTo>
                  <a:pt x="6146525" y="349587"/>
                  <a:pt x="6155236" y="348567"/>
                  <a:pt x="6169624" y="344763"/>
                </a:cubicBezTo>
                <a:cubicBezTo>
                  <a:pt x="6169624" y="344763"/>
                  <a:pt x="6172022" y="344129"/>
                  <a:pt x="6176818" y="342861"/>
                </a:cubicBezTo>
                <a:cubicBezTo>
                  <a:pt x="6181615" y="341593"/>
                  <a:pt x="6184646" y="343356"/>
                  <a:pt x="6185914" y="348153"/>
                </a:cubicBezTo>
                <a:lnTo>
                  <a:pt x="6198401" y="337155"/>
                </a:lnTo>
                <a:cubicBezTo>
                  <a:pt x="6199669" y="341950"/>
                  <a:pt x="6202066" y="341316"/>
                  <a:pt x="6205595" y="335253"/>
                </a:cubicBezTo>
                <a:lnTo>
                  <a:pt x="6203693" y="328058"/>
                </a:lnTo>
                <a:lnTo>
                  <a:pt x="6208986" y="318962"/>
                </a:lnTo>
                <a:lnTo>
                  <a:pt x="6219983" y="331449"/>
                </a:lnTo>
                <a:cubicBezTo>
                  <a:pt x="6210391" y="333985"/>
                  <a:pt x="6209261" y="339414"/>
                  <a:pt x="6216594" y="347739"/>
                </a:cubicBezTo>
                <a:cubicBezTo>
                  <a:pt x="6222658" y="351267"/>
                  <a:pt x="6227771" y="351198"/>
                  <a:pt x="6231932" y="347532"/>
                </a:cubicBezTo>
                <a:cubicBezTo>
                  <a:pt x="6236095" y="343866"/>
                  <a:pt x="6241525" y="344996"/>
                  <a:pt x="6248223" y="350923"/>
                </a:cubicBezTo>
                <a:cubicBezTo>
                  <a:pt x="6254921" y="356848"/>
                  <a:pt x="6258905" y="362209"/>
                  <a:pt x="6260173" y="367006"/>
                </a:cubicBezTo>
                <a:cubicBezTo>
                  <a:pt x="6255376" y="368274"/>
                  <a:pt x="6253612" y="371306"/>
                  <a:pt x="6254880" y="376103"/>
                </a:cubicBezTo>
                <a:lnTo>
                  <a:pt x="6269269" y="372298"/>
                </a:lnTo>
                <a:cubicBezTo>
                  <a:pt x="6268001" y="367502"/>
                  <a:pt x="6268565" y="364787"/>
                  <a:pt x="6270964" y="364153"/>
                </a:cubicBezTo>
                <a:cubicBezTo>
                  <a:pt x="6273361" y="363519"/>
                  <a:pt x="6279356" y="361934"/>
                  <a:pt x="6288949" y="359398"/>
                </a:cubicBezTo>
                <a:cubicBezTo>
                  <a:pt x="6293745" y="358130"/>
                  <a:pt x="6298541" y="356862"/>
                  <a:pt x="6303338" y="355594"/>
                </a:cubicBezTo>
                <a:cubicBezTo>
                  <a:pt x="6298541" y="356862"/>
                  <a:pt x="6295510" y="355097"/>
                  <a:pt x="6294242" y="350302"/>
                </a:cubicBezTo>
                <a:lnTo>
                  <a:pt x="6285145" y="345009"/>
                </a:lnTo>
                <a:cubicBezTo>
                  <a:pt x="6275552" y="347545"/>
                  <a:pt x="6271887" y="343384"/>
                  <a:pt x="6274147" y="332523"/>
                </a:cubicBezTo>
                <a:cubicBezTo>
                  <a:pt x="6277675" y="326459"/>
                  <a:pt x="6289665" y="323289"/>
                  <a:pt x="6310118" y="323013"/>
                </a:cubicBezTo>
                <a:cubicBezTo>
                  <a:pt x="6314915" y="321745"/>
                  <a:pt x="6325141" y="321607"/>
                  <a:pt x="6340797" y="322599"/>
                </a:cubicBezTo>
                <a:lnTo>
                  <a:pt x="6347991" y="320697"/>
                </a:lnTo>
                <a:cubicBezTo>
                  <a:pt x="6338399" y="323233"/>
                  <a:pt x="6334237" y="326900"/>
                  <a:pt x="6335505" y="331695"/>
                </a:cubicBezTo>
                <a:cubicBezTo>
                  <a:pt x="6336773" y="336491"/>
                  <a:pt x="6339805" y="338256"/>
                  <a:pt x="6344602" y="336988"/>
                </a:cubicBezTo>
                <a:lnTo>
                  <a:pt x="6373378" y="329380"/>
                </a:lnTo>
                <a:lnTo>
                  <a:pt x="6387766" y="325576"/>
                </a:lnTo>
                <a:lnTo>
                  <a:pt x="6402155" y="321772"/>
                </a:lnTo>
                <a:cubicBezTo>
                  <a:pt x="6400887" y="316975"/>
                  <a:pt x="6397854" y="315211"/>
                  <a:pt x="6393059" y="316479"/>
                </a:cubicBezTo>
                <a:cubicBezTo>
                  <a:pt x="6388263" y="317747"/>
                  <a:pt x="6385230" y="315983"/>
                  <a:pt x="6383962" y="311187"/>
                </a:cubicBezTo>
                <a:cubicBezTo>
                  <a:pt x="6379166" y="312455"/>
                  <a:pt x="6371655" y="313158"/>
                  <a:pt x="6361429" y="313296"/>
                </a:cubicBezTo>
                <a:cubicBezTo>
                  <a:pt x="6351203" y="313434"/>
                  <a:pt x="6346089" y="313503"/>
                  <a:pt x="6346089" y="313503"/>
                </a:cubicBezTo>
                <a:lnTo>
                  <a:pt x="6338896" y="315405"/>
                </a:lnTo>
                <a:cubicBezTo>
                  <a:pt x="6338896" y="315405"/>
                  <a:pt x="6338578" y="314205"/>
                  <a:pt x="6337945" y="311808"/>
                </a:cubicBezTo>
                <a:cubicBezTo>
                  <a:pt x="6337310" y="309409"/>
                  <a:pt x="6334595" y="308845"/>
                  <a:pt x="6329799" y="310113"/>
                </a:cubicBezTo>
                <a:lnTo>
                  <a:pt x="6322605" y="312014"/>
                </a:lnTo>
                <a:cubicBezTo>
                  <a:pt x="6316541" y="308486"/>
                  <a:pt x="6311110" y="307357"/>
                  <a:pt x="6306314" y="308625"/>
                </a:cubicBezTo>
                <a:lnTo>
                  <a:pt x="6284732" y="314331"/>
                </a:lnTo>
                <a:cubicBezTo>
                  <a:pt x="6278668" y="310802"/>
                  <a:pt x="6270840" y="310306"/>
                  <a:pt x="6261247" y="312842"/>
                </a:cubicBezTo>
                <a:lnTo>
                  <a:pt x="6252150" y="307550"/>
                </a:lnTo>
                <a:lnTo>
                  <a:pt x="6221471" y="307963"/>
                </a:lnTo>
                <a:cubicBezTo>
                  <a:pt x="6211880" y="310499"/>
                  <a:pt x="6201019" y="308240"/>
                  <a:pt x="6188891" y="301184"/>
                </a:cubicBezTo>
                <a:cubicBezTo>
                  <a:pt x="6178030" y="298924"/>
                  <a:pt x="6173234" y="300191"/>
                  <a:pt x="6174502" y="304988"/>
                </a:cubicBezTo>
                <a:cubicBezTo>
                  <a:pt x="6169706" y="306256"/>
                  <a:pt x="6151652" y="305897"/>
                  <a:pt x="6120338" y="303913"/>
                </a:cubicBezTo>
                <a:cubicBezTo>
                  <a:pt x="6109478" y="301653"/>
                  <a:pt x="6104048" y="300522"/>
                  <a:pt x="6104048" y="300522"/>
                </a:cubicBezTo>
                <a:lnTo>
                  <a:pt x="6080563" y="299035"/>
                </a:lnTo>
                <a:cubicBezTo>
                  <a:pt x="6075767" y="300303"/>
                  <a:pt x="6071854" y="300055"/>
                  <a:pt x="6068821" y="298290"/>
                </a:cubicBezTo>
                <a:cubicBezTo>
                  <a:pt x="6065789" y="296526"/>
                  <a:pt x="6061875" y="296279"/>
                  <a:pt x="6057079" y="297547"/>
                </a:cubicBezTo>
                <a:cubicBezTo>
                  <a:pt x="6052283" y="298815"/>
                  <a:pt x="6049885" y="299449"/>
                  <a:pt x="6049885" y="299449"/>
                </a:cubicBezTo>
                <a:lnTo>
                  <a:pt x="6033594" y="296058"/>
                </a:lnTo>
                <a:cubicBezTo>
                  <a:pt x="6024002" y="298594"/>
                  <a:pt x="6016173" y="298098"/>
                  <a:pt x="6010110" y="294570"/>
                </a:cubicBezTo>
                <a:cubicBezTo>
                  <a:pt x="6004046" y="291042"/>
                  <a:pt x="5996217" y="290545"/>
                  <a:pt x="5986624" y="293081"/>
                </a:cubicBezTo>
                <a:cubicBezTo>
                  <a:pt x="5974772" y="306478"/>
                  <a:pt x="5964546" y="306616"/>
                  <a:pt x="5955946" y="293495"/>
                </a:cubicBezTo>
                <a:cubicBezTo>
                  <a:pt x="5949882" y="289967"/>
                  <a:pt x="5941420" y="287073"/>
                  <a:pt x="5930560" y="284813"/>
                </a:cubicBezTo>
                <a:cubicBezTo>
                  <a:pt x="5919699" y="282553"/>
                  <a:pt x="5913387" y="282939"/>
                  <a:pt x="5911623" y="285971"/>
                </a:cubicBezTo>
                <a:cubicBezTo>
                  <a:pt x="5909858" y="289003"/>
                  <a:pt x="5904181" y="291787"/>
                  <a:pt x="5894589" y="294323"/>
                </a:cubicBezTo>
                <a:cubicBezTo>
                  <a:pt x="5894589" y="294323"/>
                  <a:pt x="5893072" y="293441"/>
                  <a:pt x="5890040" y="291677"/>
                </a:cubicBezTo>
                <a:cubicBezTo>
                  <a:pt x="5887008" y="289913"/>
                  <a:pt x="5883094" y="289665"/>
                  <a:pt x="5878298" y="290933"/>
                </a:cubicBezTo>
                <a:cubicBezTo>
                  <a:pt x="5877030" y="286137"/>
                  <a:pt x="5868567" y="283243"/>
                  <a:pt x="5852911" y="282250"/>
                </a:cubicBezTo>
                <a:lnTo>
                  <a:pt x="5829427" y="280762"/>
                </a:lnTo>
                <a:cubicBezTo>
                  <a:pt x="5828159" y="275966"/>
                  <a:pt x="5823928" y="274519"/>
                  <a:pt x="5816733" y="276421"/>
                </a:cubicBezTo>
                <a:cubicBezTo>
                  <a:pt x="5809539" y="278323"/>
                  <a:pt x="5804426" y="278392"/>
                  <a:pt x="5801393" y="276627"/>
                </a:cubicBezTo>
                <a:cubicBezTo>
                  <a:pt x="5798362" y="274864"/>
                  <a:pt x="5786619" y="274119"/>
                  <a:pt x="5766166" y="274395"/>
                </a:cubicBezTo>
                <a:cubicBezTo>
                  <a:pt x="5761370" y="275663"/>
                  <a:pt x="5755375" y="277248"/>
                  <a:pt x="5748181" y="279150"/>
                </a:cubicBezTo>
                <a:cubicBezTo>
                  <a:pt x="5740986" y="281052"/>
                  <a:pt x="5737389" y="282003"/>
                  <a:pt x="5737389" y="282003"/>
                </a:cubicBezTo>
                <a:cubicBezTo>
                  <a:pt x="5731326" y="278476"/>
                  <a:pt x="5725895" y="277346"/>
                  <a:pt x="5721099" y="278613"/>
                </a:cubicBezTo>
                <a:lnTo>
                  <a:pt x="5733999" y="298294"/>
                </a:lnTo>
                <a:lnTo>
                  <a:pt x="5743095" y="303587"/>
                </a:lnTo>
                <a:cubicBezTo>
                  <a:pt x="5738300" y="304855"/>
                  <a:pt x="5727192" y="306509"/>
                  <a:pt x="5709770" y="308548"/>
                </a:cubicBezTo>
                <a:cubicBezTo>
                  <a:pt x="5692350" y="310588"/>
                  <a:pt x="5680608" y="309844"/>
                  <a:pt x="5674544" y="306316"/>
                </a:cubicBezTo>
                <a:lnTo>
                  <a:pt x="5667350" y="308218"/>
                </a:lnTo>
                <a:cubicBezTo>
                  <a:pt x="5657758" y="310754"/>
                  <a:pt x="5646331" y="311209"/>
                  <a:pt x="5633073" y="309582"/>
                </a:cubicBezTo>
                <a:cubicBezTo>
                  <a:pt x="5619815" y="307957"/>
                  <a:pt x="5610788" y="307777"/>
                  <a:pt x="5605991" y="309046"/>
                </a:cubicBezTo>
                <a:lnTo>
                  <a:pt x="5589702" y="305655"/>
                </a:lnTo>
                <a:cubicBezTo>
                  <a:pt x="5575313" y="309460"/>
                  <a:pt x="5567484" y="308963"/>
                  <a:pt x="5566216" y="304167"/>
                </a:cubicBezTo>
                <a:cubicBezTo>
                  <a:pt x="5571012" y="302899"/>
                  <a:pt x="5578206" y="300997"/>
                  <a:pt x="5587800" y="298461"/>
                </a:cubicBezTo>
                <a:cubicBezTo>
                  <a:pt x="5597392" y="295925"/>
                  <a:pt x="5602821" y="297055"/>
                  <a:pt x="5604089" y="301852"/>
                </a:cubicBezTo>
                <a:lnTo>
                  <a:pt x="5632867" y="294244"/>
                </a:lnTo>
                <a:cubicBezTo>
                  <a:pt x="5641191" y="286911"/>
                  <a:pt x="5645353" y="283245"/>
                  <a:pt x="5645353" y="283245"/>
                </a:cubicBezTo>
                <a:cubicBezTo>
                  <a:pt x="5633225" y="276188"/>
                  <a:pt x="5605578" y="278366"/>
                  <a:pt x="5562412" y="289778"/>
                </a:cubicBezTo>
                <a:cubicBezTo>
                  <a:pt x="5557617" y="291046"/>
                  <a:pt x="5554584" y="289283"/>
                  <a:pt x="5553316" y="284486"/>
                </a:cubicBezTo>
                <a:cubicBezTo>
                  <a:pt x="5549512" y="270098"/>
                  <a:pt x="5544895" y="262339"/>
                  <a:pt x="5539466" y="261208"/>
                </a:cubicBezTo>
                <a:cubicBezTo>
                  <a:pt x="5534035" y="260078"/>
                  <a:pt x="5529804" y="258631"/>
                  <a:pt x="5526771" y="256868"/>
                </a:cubicBezTo>
                <a:cubicBezTo>
                  <a:pt x="5523740" y="255103"/>
                  <a:pt x="5520459" y="257254"/>
                  <a:pt x="5516931" y="263317"/>
                </a:cubicBezTo>
                <a:lnTo>
                  <a:pt x="5502542" y="267121"/>
                </a:lnTo>
                <a:cubicBezTo>
                  <a:pt x="5507339" y="265853"/>
                  <a:pt x="5509103" y="262821"/>
                  <a:pt x="5507835" y="258025"/>
                </a:cubicBezTo>
                <a:cubicBezTo>
                  <a:pt x="5504804" y="256261"/>
                  <a:pt x="5502529" y="254938"/>
                  <a:pt x="5501013" y="254056"/>
                </a:cubicBezTo>
                <a:lnTo>
                  <a:pt x="5500038" y="253489"/>
                </a:lnTo>
                <a:lnTo>
                  <a:pt x="5551000" y="246613"/>
                </a:lnTo>
                <a:cubicBezTo>
                  <a:pt x="5557064" y="250142"/>
                  <a:pt x="5567291" y="250003"/>
                  <a:pt x="5581679" y="246199"/>
                </a:cubicBezTo>
                <a:cubicBezTo>
                  <a:pt x="5586476" y="244931"/>
                  <a:pt x="5593986" y="244228"/>
                  <a:pt x="5604213" y="244091"/>
                </a:cubicBezTo>
                <a:cubicBezTo>
                  <a:pt x="5614440" y="243953"/>
                  <a:pt x="5622585" y="245647"/>
                  <a:pt x="5628648" y="249176"/>
                </a:cubicBezTo>
                <a:cubicBezTo>
                  <a:pt x="5649101" y="248900"/>
                  <a:pt x="5661726" y="248128"/>
                  <a:pt x="5666522" y="246861"/>
                </a:cubicBezTo>
                <a:cubicBezTo>
                  <a:pt x="5666522" y="246861"/>
                  <a:pt x="5668920" y="246226"/>
                  <a:pt x="5673716" y="244958"/>
                </a:cubicBezTo>
                <a:cubicBezTo>
                  <a:pt x="5678513" y="243690"/>
                  <a:pt x="5683943" y="244820"/>
                  <a:pt x="5690007" y="248348"/>
                </a:cubicBezTo>
                <a:cubicBezTo>
                  <a:pt x="5699599" y="245812"/>
                  <a:pt x="5717653" y="246171"/>
                  <a:pt x="5744170" y="249423"/>
                </a:cubicBezTo>
                <a:lnTo>
                  <a:pt x="5783945" y="254302"/>
                </a:lnTo>
                <a:cubicBezTo>
                  <a:pt x="5788741" y="253034"/>
                  <a:pt x="5792339" y="252082"/>
                  <a:pt x="5794736" y="251449"/>
                </a:cubicBezTo>
                <a:cubicBezTo>
                  <a:pt x="5797135" y="250814"/>
                  <a:pt x="5800732" y="249863"/>
                  <a:pt x="5805527" y="248596"/>
                </a:cubicBezTo>
                <a:cubicBezTo>
                  <a:pt x="5824712" y="243524"/>
                  <a:pt x="5848197" y="245011"/>
                  <a:pt x="5875982" y="253060"/>
                </a:cubicBezTo>
                <a:cubicBezTo>
                  <a:pt x="5875982" y="253060"/>
                  <a:pt x="5879579" y="252109"/>
                  <a:pt x="5886773" y="250207"/>
                </a:cubicBezTo>
                <a:cubicBezTo>
                  <a:pt x="5893968" y="248305"/>
                  <a:pt x="5898199" y="249751"/>
                  <a:pt x="5899467" y="254548"/>
                </a:cubicBezTo>
                <a:cubicBezTo>
                  <a:pt x="5900735" y="259344"/>
                  <a:pt x="5903767" y="261109"/>
                  <a:pt x="5908563" y="259840"/>
                </a:cubicBezTo>
                <a:lnTo>
                  <a:pt x="5915757" y="257939"/>
                </a:lnTo>
                <a:cubicBezTo>
                  <a:pt x="5917025" y="262734"/>
                  <a:pt x="5926052" y="262913"/>
                  <a:pt x="5942839" y="258475"/>
                </a:cubicBezTo>
                <a:cubicBezTo>
                  <a:pt x="5959626" y="254037"/>
                  <a:pt x="5968019" y="251818"/>
                  <a:pt x="5968019" y="251818"/>
                </a:cubicBezTo>
                <a:lnTo>
                  <a:pt x="6009696" y="263891"/>
                </a:lnTo>
                <a:cubicBezTo>
                  <a:pt x="6009696" y="263891"/>
                  <a:pt x="6018722" y="264070"/>
                  <a:pt x="6036778" y="264429"/>
                </a:cubicBezTo>
                <a:cubicBezTo>
                  <a:pt x="6054832" y="264786"/>
                  <a:pt x="6068656" y="263697"/>
                  <a:pt x="6078248" y="261161"/>
                </a:cubicBezTo>
                <a:cubicBezTo>
                  <a:pt x="6200963" y="259507"/>
                  <a:pt x="6270784" y="261572"/>
                  <a:pt x="6287708" y="267361"/>
                </a:cubicBezTo>
                <a:lnTo>
                  <a:pt x="6320289" y="274141"/>
                </a:lnTo>
                <a:cubicBezTo>
                  <a:pt x="6335945" y="275134"/>
                  <a:pt x="6346172" y="274995"/>
                  <a:pt x="6350968" y="273727"/>
                </a:cubicBezTo>
                <a:cubicBezTo>
                  <a:pt x="6352236" y="278523"/>
                  <a:pt x="6354069" y="280605"/>
                  <a:pt x="6356467" y="279971"/>
                </a:cubicBezTo>
                <a:cubicBezTo>
                  <a:pt x="6358865" y="279337"/>
                  <a:pt x="6362462" y="278386"/>
                  <a:pt x="6367259" y="277118"/>
                </a:cubicBezTo>
                <a:cubicBezTo>
                  <a:pt x="6376851" y="274582"/>
                  <a:pt x="6419588" y="276111"/>
                  <a:pt x="6495473" y="281706"/>
                </a:cubicBezTo>
                <a:cubicBezTo>
                  <a:pt x="6533416" y="284504"/>
                  <a:pt x="6563830" y="286726"/>
                  <a:pt x="6586714" y="288372"/>
                </a:cubicBezTo>
                <a:lnTo>
                  <a:pt x="6610827" y="290054"/>
                </a:lnTo>
                <a:lnTo>
                  <a:pt x="6628209" y="278880"/>
                </a:lnTo>
                <a:cubicBezTo>
                  <a:pt x="6642241" y="268356"/>
                  <a:pt x="6651010" y="261341"/>
                  <a:pt x="6654519" y="257832"/>
                </a:cubicBezTo>
                <a:lnTo>
                  <a:pt x="6670304" y="242047"/>
                </a:lnTo>
                <a:cubicBezTo>
                  <a:pt x="6673812" y="245555"/>
                  <a:pt x="6677321" y="247309"/>
                  <a:pt x="6680827" y="247308"/>
                </a:cubicBezTo>
                <a:cubicBezTo>
                  <a:pt x="6684337" y="247308"/>
                  <a:pt x="6687843" y="245555"/>
                  <a:pt x="6691351" y="242047"/>
                </a:cubicBezTo>
                <a:cubicBezTo>
                  <a:pt x="6698368" y="235031"/>
                  <a:pt x="6705384" y="229769"/>
                  <a:pt x="6712399" y="226261"/>
                </a:cubicBezTo>
                <a:lnTo>
                  <a:pt x="6718433" y="222422"/>
                </a:lnTo>
                <a:lnTo>
                  <a:pt x="6666025" y="213524"/>
                </a:lnTo>
                <a:cubicBezTo>
                  <a:pt x="6685210" y="208452"/>
                  <a:pt x="6676114" y="203159"/>
                  <a:pt x="6638737" y="197647"/>
                </a:cubicBezTo>
                <a:cubicBezTo>
                  <a:pt x="6618284" y="197924"/>
                  <a:pt x="6607423" y="195663"/>
                  <a:pt x="6606156" y="190867"/>
                </a:cubicBezTo>
                <a:cubicBezTo>
                  <a:pt x="6601360" y="192135"/>
                  <a:pt x="6596564" y="193403"/>
                  <a:pt x="6591768" y="194671"/>
                </a:cubicBezTo>
                <a:cubicBezTo>
                  <a:pt x="6586972" y="195939"/>
                  <a:pt x="6584573" y="196573"/>
                  <a:pt x="6584573" y="196573"/>
                </a:cubicBezTo>
                <a:cubicBezTo>
                  <a:pt x="6584573" y="196573"/>
                  <a:pt x="6586338" y="193541"/>
                  <a:pt x="6589866" y="187476"/>
                </a:cubicBezTo>
                <a:cubicBezTo>
                  <a:pt x="6599458" y="184940"/>
                  <a:pt x="6607286" y="185437"/>
                  <a:pt x="6613350" y="188965"/>
                </a:cubicBezTo>
                <a:lnTo>
                  <a:pt x="6629641" y="192355"/>
                </a:lnTo>
                <a:cubicBezTo>
                  <a:pt x="6639232" y="189819"/>
                  <a:pt x="6646744" y="189116"/>
                  <a:pt x="6652174" y="190246"/>
                </a:cubicBezTo>
                <a:cubicBezTo>
                  <a:pt x="6657605" y="191376"/>
                  <a:pt x="6665749" y="193072"/>
                  <a:pt x="6676610" y="195332"/>
                </a:cubicBezTo>
                <a:cubicBezTo>
                  <a:pt x="6687470" y="197592"/>
                  <a:pt x="6695932" y="200486"/>
                  <a:pt x="6701996" y="204014"/>
                </a:cubicBezTo>
                <a:cubicBezTo>
                  <a:pt x="6708061" y="207541"/>
                  <a:pt x="6715324" y="210754"/>
                  <a:pt x="6723786" y="213648"/>
                </a:cubicBezTo>
                <a:lnTo>
                  <a:pt x="6730857" y="214516"/>
                </a:lnTo>
                <a:lnTo>
                  <a:pt x="6741340" y="207845"/>
                </a:lnTo>
                <a:cubicBezTo>
                  <a:pt x="6753617" y="199075"/>
                  <a:pt x="6763264" y="194691"/>
                  <a:pt x="6770279" y="194690"/>
                </a:cubicBezTo>
                <a:cubicBezTo>
                  <a:pt x="6773787" y="191182"/>
                  <a:pt x="6776418" y="188551"/>
                  <a:pt x="6778172" y="186797"/>
                </a:cubicBezTo>
                <a:cubicBezTo>
                  <a:pt x="6779926" y="185043"/>
                  <a:pt x="6780803" y="184166"/>
                  <a:pt x="6780803" y="184166"/>
                </a:cubicBezTo>
                <a:cubicBezTo>
                  <a:pt x="6784311" y="180658"/>
                  <a:pt x="6790449" y="176274"/>
                  <a:pt x="6799220" y="171012"/>
                </a:cubicBezTo>
                <a:cubicBezTo>
                  <a:pt x="6807990" y="165751"/>
                  <a:pt x="6813252" y="163995"/>
                  <a:pt x="6815005" y="165750"/>
                </a:cubicBezTo>
                <a:cubicBezTo>
                  <a:pt x="6816759" y="167504"/>
                  <a:pt x="6822899" y="166627"/>
                  <a:pt x="6833422" y="163118"/>
                </a:cubicBezTo>
                <a:lnTo>
                  <a:pt x="6870255" y="147333"/>
                </a:lnTo>
                <a:cubicBezTo>
                  <a:pt x="6873763" y="150841"/>
                  <a:pt x="6879025" y="147334"/>
                  <a:pt x="6886040" y="136810"/>
                </a:cubicBezTo>
                <a:cubicBezTo>
                  <a:pt x="6893056" y="126285"/>
                  <a:pt x="6900073" y="121024"/>
                  <a:pt x="6907088" y="121024"/>
                </a:cubicBezTo>
                <a:cubicBezTo>
                  <a:pt x="6914104" y="121024"/>
                  <a:pt x="6920242" y="120146"/>
                  <a:pt x="6925505" y="118393"/>
                </a:cubicBezTo>
                <a:cubicBezTo>
                  <a:pt x="6930766" y="116639"/>
                  <a:pt x="6935152" y="117515"/>
                  <a:pt x="6938659" y="121024"/>
                </a:cubicBezTo>
                <a:lnTo>
                  <a:pt x="6959707" y="99976"/>
                </a:lnTo>
                <a:cubicBezTo>
                  <a:pt x="6963215" y="96468"/>
                  <a:pt x="6963215" y="92960"/>
                  <a:pt x="6959708" y="89453"/>
                </a:cubicBezTo>
                <a:cubicBezTo>
                  <a:pt x="6956200" y="85945"/>
                  <a:pt x="6954445" y="84190"/>
                  <a:pt x="6954445" y="84190"/>
                </a:cubicBezTo>
                <a:lnTo>
                  <a:pt x="6938659" y="78929"/>
                </a:lnTo>
                <a:cubicBezTo>
                  <a:pt x="6942167" y="75421"/>
                  <a:pt x="6947430" y="73668"/>
                  <a:pt x="6954445" y="73668"/>
                </a:cubicBezTo>
                <a:close/>
                <a:moveTo>
                  <a:pt x="4656928" y="67346"/>
                </a:moveTo>
                <a:cubicBezTo>
                  <a:pt x="4667788" y="69606"/>
                  <a:pt x="4674416" y="70419"/>
                  <a:pt x="4676815" y="69784"/>
                </a:cubicBezTo>
                <a:cubicBezTo>
                  <a:pt x="4679213" y="69150"/>
                  <a:pt x="4681928" y="69715"/>
                  <a:pt x="4684960" y="71480"/>
                </a:cubicBezTo>
                <a:cubicBezTo>
                  <a:pt x="4687992" y="73244"/>
                  <a:pt x="4689508" y="74126"/>
                  <a:pt x="4689508" y="74126"/>
                </a:cubicBezTo>
                <a:cubicBezTo>
                  <a:pt x="4689508" y="74126"/>
                  <a:pt x="4684396" y="74195"/>
                  <a:pt x="4674168" y="74333"/>
                </a:cubicBezTo>
                <a:cubicBezTo>
                  <a:pt x="4663942" y="74470"/>
                  <a:pt x="4658196" y="72142"/>
                  <a:pt x="4656928" y="67346"/>
                </a:cubicBezTo>
                <a:close/>
                <a:moveTo>
                  <a:pt x="4461855" y="57342"/>
                </a:moveTo>
                <a:cubicBezTo>
                  <a:pt x="4473985" y="64398"/>
                  <a:pt x="4480048" y="67927"/>
                  <a:pt x="4480048" y="67927"/>
                </a:cubicBezTo>
                <a:cubicBezTo>
                  <a:pt x="4470455" y="70463"/>
                  <a:pt x="4457514" y="70035"/>
                  <a:pt x="4441223" y="66645"/>
                </a:cubicBezTo>
                <a:cubicBezTo>
                  <a:pt x="4424933" y="63255"/>
                  <a:pt x="4416788" y="61559"/>
                  <a:pt x="4416788" y="61559"/>
                </a:cubicBezTo>
                <a:close/>
                <a:moveTo>
                  <a:pt x="5259507" y="46583"/>
                </a:moveTo>
                <a:cubicBezTo>
                  <a:pt x="5298152" y="56892"/>
                  <a:pt x="5324669" y="60144"/>
                  <a:pt x="5339058" y="56340"/>
                </a:cubicBezTo>
                <a:cubicBezTo>
                  <a:pt x="5339058" y="56340"/>
                  <a:pt x="5344488" y="57471"/>
                  <a:pt x="5355348" y="59730"/>
                </a:cubicBezTo>
                <a:lnTo>
                  <a:pt x="5411413" y="67999"/>
                </a:lnTo>
                <a:cubicBezTo>
                  <a:pt x="5437930" y="71252"/>
                  <a:pt x="5451188" y="72877"/>
                  <a:pt x="5451188" y="72877"/>
                </a:cubicBezTo>
                <a:cubicBezTo>
                  <a:pt x="5455984" y="71609"/>
                  <a:pt x="5459899" y="71857"/>
                  <a:pt x="5462932" y="73621"/>
                </a:cubicBezTo>
                <a:cubicBezTo>
                  <a:pt x="5465963" y="75386"/>
                  <a:pt x="5469878" y="75634"/>
                  <a:pt x="5474674" y="74366"/>
                </a:cubicBezTo>
                <a:lnTo>
                  <a:pt x="5478478" y="88754"/>
                </a:lnTo>
                <a:cubicBezTo>
                  <a:pt x="5472414" y="85226"/>
                  <a:pt x="5463069" y="83848"/>
                  <a:pt x="5450445" y="84619"/>
                </a:cubicBezTo>
                <a:cubicBezTo>
                  <a:pt x="5437821" y="85391"/>
                  <a:pt x="5426079" y="84647"/>
                  <a:pt x="5415217" y="82387"/>
                </a:cubicBezTo>
                <a:cubicBezTo>
                  <a:pt x="5404357" y="80128"/>
                  <a:pt x="5395895" y="77233"/>
                  <a:pt x="5389831" y="73705"/>
                </a:cubicBezTo>
                <a:cubicBezTo>
                  <a:pt x="5380238" y="76241"/>
                  <a:pt x="5364582" y="75249"/>
                  <a:pt x="5342862" y="70729"/>
                </a:cubicBezTo>
                <a:cubicBezTo>
                  <a:pt x="5336798" y="67200"/>
                  <a:pt x="5328652" y="65505"/>
                  <a:pt x="5318425" y="65644"/>
                </a:cubicBezTo>
                <a:cubicBezTo>
                  <a:pt x="5308199" y="65781"/>
                  <a:pt x="5303087" y="65850"/>
                  <a:pt x="5303087" y="65850"/>
                </a:cubicBezTo>
                <a:cubicBezTo>
                  <a:pt x="5292226" y="63590"/>
                  <a:pt x="5278651" y="60765"/>
                  <a:pt x="5262360" y="57374"/>
                </a:cubicBezTo>
                <a:cubicBezTo>
                  <a:pt x="5246070" y="53984"/>
                  <a:pt x="5237925" y="52289"/>
                  <a:pt x="5237925" y="52289"/>
                </a:cubicBezTo>
                <a:cubicBezTo>
                  <a:pt x="5236657" y="47494"/>
                  <a:pt x="5243851" y="45592"/>
                  <a:pt x="5259507" y="46583"/>
                </a:cubicBezTo>
                <a:close/>
                <a:moveTo>
                  <a:pt x="3708857" y="33204"/>
                </a:moveTo>
                <a:cubicBezTo>
                  <a:pt x="3713653" y="31936"/>
                  <a:pt x="3716685" y="33701"/>
                  <a:pt x="3717953" y="38496"/>
                </a:cubicBezTo>
                <a:lnTo>
                  <a:pt x="3705468" y="49494"/>
                </a:lnTo>
                <a:cubicBezTo>
                  <a:pt x="3699403" y="45966"/>
                  <a:pt x="3695737" y="41804"/>
                  <a:pt x="3694469" y="37008"/>
                </a:cubicBezTo>
                <a:close/>
                <a:moveTo>
                  <a:pt x="3631209" y="30641"/>
                </a:moveTo>
                <a:cubicBezTo>
                  <a:pt x="3640802" y="28105"/>
                  <a:pt x="3648629" y="28601"/>
                  <a:pt x="3654694" y="32129"/>
                </a:cubicBezTo>
                <a:lnTo>
                  <a:pt x="3647500" y="34031"/>
                </a:lnTo>
                <a:close/>
                <a:moveTo>
                  <a:pt x="3133421" y="25623"/>
                </a:moveTo>
                <a:cubicBezTo>
                  <a:pt x="3143964" y="26684"/>
                  <a:pt x="3158897" y="29792"/>
                  <a:pt x="3178220" y="34947"/>
                </a:cubicBezTo>
                <a:lnTo>
                  <a:pt x="3171026" y="36848"/>
                </a:lnTo>
                <a:lnTo>
                  <a:pt x="3114960" y="28579"/>
                </a:lnTo>
                <a:cubicBezTo>
                  <a:pt x="3116724" y="25548"/>
                  <a:pt x="3122877" y="24562"/>
                  <a:pt x="3133421" y="25623"/>
                </a:cubicBezTo>
                <a:close/>
                <a:moveTo>
                  <a:pt x="3098669" y="25189"/>
                </a:moveTo>
                <a:cubicBezTo>
                  <a:pt x="3103466" y="23921"/>
                  <a:pt x="3107380" y="24169"/>
                  <a:pt x="3110411" y="25934"/>
                </a:cubicBezTo>
                <a:cubicBezTo>
                  <a:pt x="3113443" y="27697"/>
                  <a:pt x="3114960" y="28579"/>
                  <a:pt x="3114960" y="28579"/>
                </a:cubicBezTo>
                <a:close/>
                <a:moveTo>
                  <a:pt x="2531648" y="5763"/>
                </a:moveTo>
                <a:cubicBezTo>
                  <a:pt x="2537713" y="9291"/>
                  <a:pt x="2543776" y="12820"/>
                  <a:pt x="2549840" y="16348"/>
                </a:cubicBezTo>
                <a:cubicBezTo>
                  <a:pt x="2519796" y="19160"/>
                  <a:pt x="2498709" y="17037"/>
                  <a:pt x="2486581" y="9982"/>
                </a:cubicBezTo>
                <a:close/>
                <a:moveTo>
                  <a:pt x="7133349" y="1"/>
                </a:moveTo>
                <a:cubicBezTo>
                  <a:pt x="7161411" y="0"/>
                  <a:pt x="7177197" y="5262"/>
                  <a:pt x="7180705" y="15786"/>
                </a:cubicBezTo>
                <a:cubicBezTo>
                  <a:pt x="7178951" y="19294"/>
                  <a:pt x="7177088" y="22034"/>
                  <a:pt x="7175113" y="24008"/>
                </a:cubicBezTo>
                <a:cubicBezTo>
                  <a:pt x="7169195" y="29927"/>
                  <a:pt x="7162290" y="28941"/>
                  <a:pt x="7154396" y="21048"/>
                </a:cubicBezTo>
                <a:cubicBezTo>
                  <a:pt x="7150889" y="17541"/>
                  <a:pt x="7143872" y="14032"/>
                  <a:pt x="7133348" y="10525"/>
                </a:cubicBezTo>
                <a:close/>
              </a:path>
            </a:pathLst>
          </a:custGeom>
          <a:solidFill>
            <a:schemeClr val="tx1">
              <a:lumMod val="40000"/>
              <a:lumOff val="60000"/>
            </a:schemeClr>
          </a:solidFill>
        </p:spPr>
        <p:txBody>
          <a:bodyPr wrap="square">
            <a:noAutofit/>
          </a:bodyPr>
          <a:lstStyle>
            <a:lvl1pPr>
              <a:defRPr i="1"/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sp>
        <p:nvSpPr>
          <p:cNvPr id="20" name="Picture Placeholder 19"/>
          <p:cNvSpPr>
            <a:spLocks noGrp="1"/>
          </p:cNvSpPr>
          <p:nvPr>
            <p:ph type="pic" sz="quarter" idx="20"/>
          </p:nvPr>
        </p:nvSpPr>
        <p:spPr>
          <a:xfrm>
            <a:off x="5965160" y="2645116"/>
            <a:ext cx="6226841" cy="3686592"/>
          </a:xfrm>
          <a:custGeom>
            <a:avLst/>
            <a:gdLst>
              <a:gd name="connsiteX0" fmla="*/ 2074145 w 9340261"/>
              <a:gd name="connsiteY0" fmla="*/ 5501435 h 5529035"/>
              <a:gd name="connsiteX1" fmla="*/ 2085267 w 9340261"/>
              <a:gd name="connsiteY1" fmla="*/ 5508058 h 5529035"/>
              <a:gd name="connsiteX2" fmla="*/ 2106349 w 9340261"/>
              <a:gd name="connsiteY2" fmla="*/ 5518511 h 5529035"/>
              <a:gd name="connsiteX3" fmla="*/ 2106383 w 9340261"/>
              <a:gd name="connsiteY3" fmla="*/ 5529034 h 5529035"/>
              <a:gd name="connsiteX4" fmla="*/ 2058975 w 9340261"/>
              <a:gd name="connsiteY4" fmla="*/ 5513407 h 5529035"/>
              <a:gd name="connsiteX5" fmla="*/ 2064539 w 9340261"/>
              <a:gd name="connsiteY5" fmla="*/ 5505167 h 5529035"/>
              <a:gd name="connsiteX6" fmla="*/ 2074145 w 9340261"/>
              <a:gd name="connsiteY6" fmla="*/ 5501435 h 5529035"/>
              <a:gd name="connsiteX7" fmla="*/ 6728159 w 9340261"/>
              <a:gd name="connsiteY7" fmla="*/ 5496763 h 5529035"/>
              <a:gd name="connsiteX8" fmla="*/ 6753093 w 9340261"/>
              <a:gd name="connsiteY8" fmla="*/ 5503564 h 5529035"/>
              <a:gd name="connsiteX9" fmla="*/ 6708040 w 9340261"/>
              <a:gd name="connsiteY9" fmla="*/ 5507932 h 5529035"/>
              <a:gd name="connsiteX10" fmla="*/ 6689812 w 9340261"/>
              <a:gd name="connsiteY10" fmla="*/ 5497408 h 5529035"/>
              <a:gd name="connsiteX11" fmla="*/ 6728159 w 9340261"/>
              <a:gd name="connsiteY11" fmla="*/ 5496763 h 5529035"/>
              <a:gd name="connsiteX12" fmla="*/ 6124655 w 9340261"/>
              <a:gd name="connsiteY12" fmla="*/ 5487061 h 5529035"/>
              <a:gd name="connsiteX13" fmla="*/ 6140957 w 9340261"/>
              <a:gd name="connsiteY13" fmla="*/ 5490396 h 5529035"/>
              <a:gd name="connsiteX14" fmla="*/ 6129212 w 9340261"/>
              <a:gd name="connsiteY14" fmla="*/ 5489691 h 5529035"/>
              <a:gd name="connsiteX15" fmla="*/ 6124655 w 9340261"/>
              <a:gd name="connsiteY15" fmla="*/ 5487061 h 5529035"/>
              <a:gd name="connsiteX16" fmla="*/ 5592100 w 9340261"/>
              <a:gd name="connsiteY16" fmla="*/ 5483384 h 5529035"/>
              <a:gd name="connsiteX17" fmla="*/ 5608402 w 9340261"/>
              <a:gd name="connsiteY17" fmla="*/ 5486719 h 5529035"/>
              <a:gd name="connsiteX18" fmla="*/ 5584913 w 9340261"/>
              <a:gd name="connsiteY18" fmla="*/ 5485310 h 5529035"/>
              <a:gd name="connsiteX19" fmla="*/ 6068562 w 9340261"/>
              <a:gd name="connsiteY19" fmla="*/ 5478978 h 5529035"/>
              <a:gd name="connsiteX20" fmla="*/ 6124655 w 9340261"/>
              <a:gd name="connsiteY20" fmla="*/ 5487061 h 5529035"/>
              <a:gd name="connsiteX21" fmla="*/ 6106204 w 9340261"/>
              <a:gd name="connsiteY21" fmla="*/ 5490078 h 5529035"/>
              <a:gd name="connsiteX22" fmla="*/ 6061374 w 9340261"/>
              <a:gd name="connsiteY22" fmla="*/ 5480904 h 5529035"/>
              <a:gd name="connsiteX23" fmla="*/ 5534081 w 9340261"/>
              <a:gd name="connsiteY23" fmla="*/ 5468114 h 5529035"/>
              <a:gd name="connsiteX24" fmla="*/ 5545121 w 9340261"/>
              <a:gd name="connsiteY24" fmla="*/ 5480564 h 5529035"/>
              <a:gd name="connsiteX25" fmla="*/ 5530746 w 9340261"/>
              <a:gd name="connsiteY25" fmla="*/ 5484416 h 5529035"/>
              <a:gd name="connsiteX26" fmla="*/ 5521632 w 9340261"/>
              <a:gd name="connsiteY26" fmla="*/ 5479154 h 5529035"/>
              <a:gd name="connsiteX27" fmla="*/ 4759444 w 9340261"/>
              <a:gd name="connsiteY27" fmla="*/ 5452264 h 5529035"/>
              <a:gd name="connsiteX28" fmla="*/ 4798272 w 9340261"/>
              <a:gd name="connsiteY28" fmla="*/ 5453417 h 5529035"/>
              <a:gd name="connsiteX29" fmla="*/ 4822724 w 9340261"/>
              <a:gd name="connsiteY29" fmla="*/ 5458420 h 5529035"/>
              <a:gd name="connsiteX30" fmla="*/ 4777671 w 9340261"/>
              <a:gd name="connsiteY30" fmla="*/ 5462788 h 5529035"/>
              <a:gd name="connsiteX31" fmla="*/ 4759444 w 9340261"/>
              <a:gd name="connsiteY31" fmla="*/ 5452264 h 5529035"/>
              <a:gd name="connsiteX32" fmla="*/ 4565303 w 9340261"/>
              <a:gd name="connsiteY32" fmla="*/ 5446505 h 5529035"/>
              <a:gd name="connsiteX33" fmla="*/ 4582567 w 9340261"/>
              <a:gd name="connsiteY33" fmla="*/ 5453435 h 5529035"/>
              <a:gd name="connsiteX34" fmla="*/ 4562672 w 9340261"/>
              <a:gd name="connsiteY34" fmla="*/ 5451062 h 5529035"/>
              <a:gd name="connsiteX35" fmla="*/ 4554520 w 9340261"/>
              <a:gd name="connsiteY35" fmla="*/ 5449394 h 5529035"/>
              <a:gd name="connsiteX36" fmla="*/ 4549964 w 9340261"/>
              <a:gd name="connsiteY36" fmla="*/ 5446763 h 5529035"/>
              <a:gd name="connsiteX37" fmla="*/ 4565303 w 9340261"/>
              <a:gd name="connsiteY37" fmla="*/ 5446505 h 5529035"/>
              <a:gd name="connsiteX38" fmla="*/ 3760950 w 9340261"/>
              <a:gd name="connsiteY38" fmla="*/ 5434765 h 5529035"/>
              <a:gd name="connsiteX39" fmla="*/ 3788996 w 9340261"/>
              <a:gd name="connsiteY39" fmla="*/ 5438807 h 5529035"/>
              <a:gd name="connsiteX40" fmla="*/ 3824231 w 9340261"/>
              <a:gd name="connsiteY40" fmla="*/ 5440921 h 5529035"/>
              <a:gd name="connsiteX41" fmla="*/ 3849646 w 9340261"/>
              <a:gd name="connsiteY41" fmla="*/ 5449518 h 5529035"/>
              <a:gd name="connsiteX42" fmla="*/ 3896625 w 9340261"/>
              <a:gd name="connsiteY42" fmla="*/ 5452338 h 5529035"/>
              <a:gd name="connsiteX43" fmla="*/ 3921078 w 9340261"/>
              <a:gd name="connsiteY43" fmla="*/ 5457342 h 5529035"/>
              <a:gd name="connsiteX44" fmla="*/ 3936416 w 9340261"/>
              <a:gd name="connsiteY44" fmla="*/ 5457084 h 5529035"/>
              <a:gd name="connsiteX45" fmla="*/ 3977170 w 9340261"/>
              <a:gd name="connsiteY45" fmla="*/ 5465425 h 5529035"/>
              <a:gd name="connsiteX46" fmla="*/ 4001623 w 9340261"/>
              <a:gd name="connsiteY46" fmla="*/ 5470428 h 5529035"/>
              <a:gd name="connsiteX47" fmla="*/ 3980059 w 9340261"/>
              <a:gd name="connsiteY47" fmla="*/ 5476206 h 5529035"/>
              <a:gd name="connsiteX48" fmla="*/ 3900477 w 9340261"/>
              <a:gd name="connsiteY48" fmla="*/ 5466714 h 5529035"/>
              <a:gd name="connsiteX49" fmla="*/ 3884175 w 9340261"/>
              <a:gd name="connsiteY49" fmla="*/ 5463379 h 5529035"/>
              <a:gd name="connsiteX50" fmla="*/ 3828083 w 9340261"/>
              <a:gd name="connsiteY50" fmla="*/ 5455296 h 5529035"/>
              <a:gd name="connsiteX51" fmla="*/ 3788292 w 9340261"/>
              <a:gd name="connsiteY51" fmla="*/ 5450551 h 5529035"/>
              <a:gd name="connsiteX52" fmla="*/ 3776546 w 9340261"/>
              <a:gd name="connsiteY52" fmla="*/ 5449846 h 5529035"/>
              <a:gd name="connsiteX53" fmla="*/ 3764802 w 9340261"/>
              <a:gd name="connsiteY53" fmla="*/ 5449141 h 5529035"/>
              <a:gd name="connsiteX54" fmla="*/ 5168773 w 9340261"/>
              <a:gd name="connsiteY54" fmla="*/ 5427328 h 5529035"/>
              <a:gd name="connsiteX55" fmla="*/ 5170699 w 9340261"/>
              <a:gd name="connsiteY55" fmla="*/ 5434515 h 5529035"/>
              <a:gd name="connsiteX56" fmla="*/ 5163511 w 9340261"/>
              <a:gd name="connsiteY56" fmla="*/ 5436442 h 5529035"/>
              <a:gd name="connsiteX57" fmla="*/ 5161585 w 9340261"/>
              <a:gd name="connsiteY57" fmla="*/ 5429254 h 5529035"/>
              <a:gd name="connsiteX58" fmla="*/ 5168773 w 9340261"/>
              <a:gd name="connsiteY58" fmla="*/ 5427328 h 5529035"/>
              <a:gd name="connsiteX59" fmla="*/ 3617124 w 9340261"/>
              <a:gd name="connsiteY59" fmla="*/ 5415524 h 5529035"/>
              <a:gd name="connsiteX60" fmla="*/ 3648765 w 9340261"/>
              <a:gd name="connsiteY60" fmla="*/ 5418602 h 5529035"/>
              <a:gd name="connsiteX61" fmla="*/ 3712045 w 9340261"/>
              <a:gd name="connsiteY61" fmla="*/ 5424757 h 5529035"/>
              <a:gd name="connsiteX62" fmla="*/ 3716602 w 9340261"/>
              <a:gd name="connsiteY62" fmla="*/ 5427388 h 5529035"/>
              <a:gd name="connsiteX63" fmla="*/ 3730273 w 9340261"/>
              <a:gd name="connsiteY63" fmla="*/ 5435281 h 5529035"/>
              <a:gd name="connsiteX64" fmla="*/ 3753762 w 9340261"/>
              <a:gd name="connsiteY64" fmla="*/ 5436691 h 5529035"/>
              <a:gd name="connsiteX65" fmla="*/ 3723085 w 9340261"/>
              <a:gd name="connsiteY65" fmla="*/ 5437207 h 5529035"/>
              <a:gd name="connsiteX66" fmla="*/ 3679700 w 9340261"/>
              <a:gd name="connsiteY66" fmla="*/ 5433424 h 5529035"/>
              <a:gd name="connsiteX67" fmla="*/ 3639909 w 9340261"/>
              <a:gd name="connsiteY67" fmla="*/ 5428678 h 5529035"/>
              <a:gd name="connsiteX68" fmla="*/ 3620013 w 9340261"/>
              <a:gd name="connsiteY68" fmla="*/ 5426306 h 5529035"/>
              <a:gd name="connsiteX69" fmla="*/ 3596524 w 9340261"/>
              <a:gd name="connsiteY69" fmla="*/ 5424896 h 5529035"/>
              <a:gd name="connsiteX70" fmla="*/ 3588372 w 9340261"/>
              <a:gd name="connsiteY70" fmla="*/ 5423228 h 5529035"/>
              <a:gd name="connsiteX71" fmla="*/ 3573034 w 9340261"/>
              <a:gd name="connsiteY71" fmla="*/ 5423486 h 5529035"/>
              <a:gd name="connsiteX72" fmla="*/ 3556733 w 9340261"/>
              <a:gd name="connsiteY72" fmla="*/ 5420150 h 5529035"/>
              <a:gd name="connsiteX73" fmla="*/ 3594598 w 9340261"/>
              <a:gd name="connsiteY73" fmla="*/ 5417708 h 5529035"/>
              <a:gd name="connsiteX74" fmla="*/ 3617124 w 9340261"/>
              <a:gd name="connsiteY74" fmla="*/ 5415524 h 5529035"/>
              <a:gd name="connsiteX75" fmla="*/ 5233463 w 9340261"/>
              <a:gd name="connsiteY75" fmla="*/ 5409994 h 5529035"/>
              <a:gd name="connsiteX76" fmla="*/ 5242577 w 9340261"/>
              <a:gd name="connsiteY76" fmla="*/ 5415256 h 5529035"/>
              <a:gd name="connsiteX77" fmla="*/ 5235389 w 9340261"/>
              <a:gd name="connsiteY77" fmla="*/ 5417182 h 5529035"/>
              <a:gd name="connsiteX78" fmla="*/ 5186485 w 9340261"/>
              <a:gd name="connsiteY78" fmla="*/ 5407174 h 5529035"/>
              <a:gd name="connsiteX79" fmla="*/ 5188411 w 9340261"/>
              <a:gd name="connsiteY79" fmla="*/ 5414363 h 5529035"/>
              <a:gd name="connsiteX80" fmla="*/ 5181223 w 9340261"/>
              <a:gd name="connsiteY80" fmla="*/ 5416288 h 5529035"/>
              <a:gd name="connsiteX81" fmla="*/ 1727110 w 9340261"/>
              <a:gd name="connsiteY81" fmla="*/ 5404013 h 5529035"/>
              <a:gd name="connsiteX82" fmla="*/ 1740273 w 9340261"/>
              <a:gd name="connsiteY82" fmla="*/ 5406601 h 5529035"/>
              <a:gd name="connsiteX83" fmla="*/ 1732425 w 9340261"/>
              <a:gd name="connsiteY83" fmla="*/ 5419782 h 5529035"/>
              <a:gd name="connsiteX84" fmla="*/ 1716621 w 9340261"/>
              <a:gd name="connsiteY84" fmla="*/ 5414572 h 5529035"/>
              <a:gd name="connsiteX85" fmla="*/ 1703441 w 9340261"/>
              <a:gd name="connsiteY85" fmla="*/ 5406723 h 5529035"/>
              <a:gd name="connsiteX86" fmla="*/ 1695540 w 9340261"/>
              <a:gd name="connsiteY86" fmla="*/ 5404119 h 5529035"/>
              <a:gd name="connsiteX87" fmla="*/ 1706063 w 9340261"/>
              <a:gd name="connsiteY87" fmla="*/ 5404083 h 5529035"/>
              <a:gd name="connsiteX88" fmla="*/ 1727110 w 9340261"/>
              <a:gd name="connsiteY88" fmla="*/ 5404013 h 5529035"/>
              <a:gd name="connsiteX89" fmla="*/ 5054661 w 9340261"/>
              <a:gd name="connsiteY89" fmla="*/ 5403977 h 5529035"/>
              <a:gd name="connsiteX90" fmla="*/ 5071926 w 9340261"/>
              <a:gd name="connsiteY90" fmla="*/ 5410906 h 5529035"/>
              <a:gd name="connsiteX91" fmla="*/ 5072889 w 9340261"/>
              <a:gd name="connsiteY91" fmla="*/ 5414500 h 5529035"/>
              <a:gd name="connsiteX92" fmla="*/ 5063775 w 9340261"/>
              <a:gd name="connsiteY92" fmla="*/ 5409239 h 5529035"/>
              <a:gd name="connsiteX93" fmla="*/ 5047474 w 9340261"/>
              <a:gd name="connsiteY93" fmla="*/ 5405902 h 5529035"/>
              <a:gd name="connsiteX94" fmla="*/ 4439541 w 9340261"/>
              <a:gd name="connsiteY94" fmla="*/ 5401238 h 5529035"/>
              <a:gd name="connsiteX95" fmla="*/ 4445413 w 9340261"/>
              <a:gd name="connsiteY95" fmla="*/ 5401590 h 5529035"/>
              <a:gd name="connsiteX96" fmla="*/ 4453563 w 9340261"/>
              <a:gd name="connsiteY96" fmla="*/ 5403259 h 5529035"/>
              <a:gd name="connsiteX97" fmla="*/ 4439188 w 9340261"/>
              <a:gd name="connsiteY97" fmla="*/ 5407111 h 5529035"/>
              <a:gd name="connsiteX98" fmla="*/ 4438225 w 9340261"/>
              <a:gd name="connsiteY98" fmla="*/ 5403516 h 5529035"/>
              <a:gd name="connsiteX99" fmla="*/ 4439541 w 9340261"/>
              <a:gd name="connsiteY99" fmla="*/ 5401238 h 5529035"/>
              <a:gd name="connsiteX100" fmla="*/ 5123204 w 9340261"/>
              <a:gd name="connsiteY100" fmla="*/ 5401019 h 5529035"/>
              <a:gd name="connsiteX101" fmla="*/ 5155807 w 9340261"/>
              <a:gd name="connsiteY101" fmla="*/ 5407691 h 5529035"/>
              <a:gd name="connsiteX102" fmla="*/ 5157733 w 9340261"/>
              <a:gd name="connsiteY102" fmla="*/ 5414878 h 5529035"/>
              <a:gd name="connsiteX103" fmla="*/ 5142395 w 9340261"/>
              <a:gd name="connsiteY103" fmla="*/ 5415136 h 5529035"/>
              <a:gd name="connsiteX104" fmla="*/ 5134244 w 9340261"/>
              <a:gd name="connsiteY104" fmla="*/ 5413469 h 5529035"/>
              <a:gd name="connsiteX105" fmla="*/ 5110754 w 9340261"/>
              <a:gd name="connsiteY105" fmla="*/ 5412058 h 5529035"/>
              <a:gd name="connsiteX106" fmla="*/ 5108828 w 9340261"/>
              <a:gd name="connsiteY106" fmla="*/ 5404871 h 5529035"/>
              <a:gd name="connsiteX107" fmla="*/ 5123204 w 9340261"/>
              <a:gd name="connsiteY107" fmla="*/ 5401019 h 5529035"/>
              <a:gd name="connsiteX108" fmla="*/ 4837994 w 9340261"/>
              <a:gd name="connsiteY108" fmla="*/ 5400401 h 5529035"/>
              <a:gd name="connsiteX109" fmla="*/ 4884973 w 9340261"/>
              <a:gd name="connsiteY109" fmla="*/ 5403221 h 5529035"/>
              <a:gd name="connsiteX110" fmla="*/ 4908462 w 9340261"/>
              <a:gd name="connsiteY110" fmla="*/ 5404631 h 5529035"/>
              <a:gd name="connsiteX111" fmla="*/ 4931951 w 9340261"/>
              <a:gd name="connsiteY111" fmla="*/ 5406041 h 5529035"/>
              <a:gd name="connsiteX112" fmla="*/ 4926690 w 9340261"/>
              <a:gd name="connsiteY112" fmla="*/ 5415155 h 5529035"/>
              <a:gd name="connsiteX113" fmla="*/ 4914240 w 9340261"/>
              <a:gd name="connsiteY113" fmla="*/ 5426194 h 5529035"/>
              <a:gd name="connsiteX114" fmla="*/ 4881637 w 9340261"/>
              <a:gd name="connsiteY114" fmla="*/ 5419522 h 5529035"/>
              <a:gd name="connsiteX115" fmla="*/ 4856221 w 9340261"/>
              <a:gd name="connsiteY115" fmla="*/ 5410926 h 5529035"/>
              <a:gd name="connsiteX116" fmla="*/ 4847107 w 9340261"/>
              <a:gd name="connsiteY116" fmla="*/ 5405663 h 5529035"/>
              <a:gd name="connsiteX117" fmla="*/ 4543669 w 9340261"/>
              <a:gd name="connsiteY117" fmla="*/ 5394522 h 5529035"/>
              <a:gd name="connsiteX118" fmla="*/ 4552784 w 9340261"/>
              <a:gd name="connsiteY118" fmla="*/ 5399784 h 5529035"/>
              <a:gd name="connsiteX119" fmla="*/ 4545596 w 9340261"/>
              <a:gd name="connsiteY119" fmla="*/ 5401710 h 5529035"/>
              <a:gd name="connsiteX120" fmla="*/ 4536482 w 9340261"/>
              <a:gd name="connsiteY120" fmla="*/ 5396448 h 5529035"/>
              <a:gd name="connsiteX121" fmla="*/ 4543669 w 9340261"/>
              <a:gd name="connsiteY121" fmla="*/ 5394522 h 5529035"/>
              <a:gd name="connsiteX122" fmla="*/ 6269306 w 9340261"/>
              <a:gd name="connsiteY122" fmla="*/ 5394374 h 5529035"/>
              <a:gd name="connsiteX123" fmla="*/ 6285608 w 9340261"/>
              <a:gd name="connsiteY123" fmla="*/ 5397710 h 5529035"/>
              <a:gd name="connsiteX124" fmla="*/ 6278419 w 9340261"/>
              <a:gd name="connsiteY124" fmla="*/ 5399636 h 5529035"/>
              <a:gd name="connsiteX125" fmla="*/ 6264044 w 9340261"/>
              <a:gd name="connsiteY125" fmla="*/ 5403488 h 5529035"/>
              <a:gd name="connsiteX126" fmla="*/ 6262118 w 9340261"/>
              <a:gd name="connsiteY126" fmla="*/ 5396300 h 5529035"/>
              <a:gd name="connsiteX127" fmla="*/ 4819766 w 9340261"/>
              <a:gd name="connsiteY127" fmla="*/ 5389878 h 5529035"/>
              <a:gd name="connsiteX128" fmla="*/ 4828880 w 9340261"/>
              <a:gd name="connsiteY128" fmla="*/ 5395139 h 5529035"/>
              <a:gd name="connsiteX129" fmla="*/ 4814504 w 9340261"/>
              <a:gd name="connsiteY129" fmla="*/ 5398991 h 5529035"/>
              <a:gd name="connsiteX130" fmla="*/ 4819766 w 9340261"/>
              <a:gd name="connsiteY130" fmla="*/ 5389878 h 5529035"/>
              <a:gd name="connsiteX131" fmla="*/ 6036337 w 9340261"/>
              <a:gd name="connsiteY131" fmla="*/ 5387463 h 5529035"/>
              <a:gd name="connsiteX132" fmla="*/ 6045450 w 9340261"/>
              <a:gd name="connsiteY132" fmla="*/ 5392725 h 5529035"/>
              <a:gd name="connsiteX133" fmla="*/ 6037300 w 9340261"/>
              <a:gd name="connsiteY133" fmla="*/ 5391057 h 5529035"/>
              <a:gd name="connsiteX134" fmla="*/ 6036337 w 9340261"/>
              <a:gd name="connsiteY134" fmla="*/ 5387463 h 5529035"/>
              <a:gd name="connsiteX135" fmla="*/ 4657265 w 9340261"/>
              <a:gd name="connsiteY135" fmla="*/ 5387196 h 5529035"/>
              <a:gd name="connsiteX136" fmla="*/ 4652004 w 9340261"/>
              <a:gd name="connsiteY136" fmla="*/ 5396310 h 5529035"/>
              <a:gd name="connsiteX137" fmla="*/ 4630440 w 9340261"/>
              <a:gd name="connsiteY137" fmla="*/ 5402088 h 5529035"/>
              <a:gd name="connsiteX138" fmla="*/ 4628514 w 9340261"/>
              <a:gd name="connsiteY138" fmla="*/ 5394900 h 5529035"/>
              <a:gd name="connsiteX139" fmla="*/ 4626588 w 9340261"/>
              <a:gd name="connsiteY139" fmla="*/ 5387712 h 5529035"/>
              <a:gd name="connsiteX140" fmla="*/ 4657265 w 9340261"/>
              <a:gd name="connsiteY140" fmla="*/ 5387196 h 5529035"/>
              <a:gd name="connsiteX141" fmla="*/ 4593985 w 9340261"/>
              <a:gd name="connsiteY141" fmla="*/ 5381040 h 5529035"/>
              <a:gd name="connsiteX142" fmla="*/ 4605024 w 9340261"/>
              <a:gd name="connsiteY142" fmla="*/ 5393490 h 5529035"/>
              <a:gd name="connsiteX143" fmla="*/ 4572421 w 9340261"/>
              <a:gd name="connsiteY143" fmla="*/ 5386818 h 5529035"/>
              <a:gd name="connsiteX144" fmla="*/ 4556119 w 9340261"/>
              <a:gd name="connsiteY144" fmla="*/ 5383482 h 5529035"/>
              <a:gd name="connsiteX145" fmla="*/ 6080426 w 9340261"/>
              <a:gd name="connsiteY145" fmla="*/ 5379501 h 5529035"/>
              <a:gd name="connsiteX146" fmla="*/ 6107510 w 9340261"/>
              <a:gd name="connsiteY146" fmla="*/ 5379948 h 5529035"/>
              <a:gd name="connsiteX147" fmla="*/ 6151858 w 9340261"/>
              <a:gd name="connsiteY147" fmla="*/ 5387325 h 5529035"/>
              <a:gd name="connsiteX148" fmla="*/ 6168160 w 9340261"/>
              <a:gd name="connsiteY148" fmla="*/ 5390660 h 5529035"/>
              <a:gd name="connsiteX149" fmla="*/ 6175348 w 9340261"/>
              <a:gd name="connsiteY149" fmla="*/ 5388734 h 5529035"/>
              <a:gd name="connsiteX150" fmla="*/ 6184462 w 9340261"/>
              <a:gd name="connsiteY150" fmla="*/ 5393997 h 5529035"/>
              <a:gd name="connsiteX151" fmla="*/ 6211545 w 9340261"/>
              <a:gd name="connsiteY151" fmla="*/ 5394443 h 5529035"/>
              <a:gd name="connsiteX152" fmla="*/ 6224253 w 9340261"/>
              <a:gd name="connsiteY152" fmla="*/ 5398742 h 5529035"/>
              <a:gd name="connsiteX153" fmla="*/ 6193576 w 9340261"/>
              <a:gd name="connsiteY153" fmla="*/ 5399258 h 5529035"/>
              <a:gd name="connsiteX154" fmla="*/ 6158342 w 9340261"/>
              <a:gd name="connsiteY154" fmla="*/ 5397143 h 5529035"/>
              <a:gd name="connsiteX155" fmla="*/ 6139408 w 9340261"/>
              <a:gd name="connsiteY155" fmla="*/ 5398364 h 5529035"/>
              <a:gd name="connsiteX156" fmla="*/ 6132221 w 9340261"/>
              <a:gd name="connsiteY156" fmla="*/ 5400290 h 5529035"/>
              <a:gd name="connsiteX157" fmla="*/ 6123107 w 9340261"/>
              <a:gd name="connsiteY157" fmla="*/ 5395029 h 5529035"/>
              <a:gd name="connsiteX158" fmla="*/ 6106805 w 9340261"/>
              <a:gd name="connsiteY158" fmla="*/ 5391692 h 5529035"/>
              <a:gd name="connsiteX159" fmla="*/ 6068940 w 9340261"/>
              <a:gd name="connsiteY159" fmla="*/ 5394135 h 5529035"/>
              <a:gd name="connsiteX160" fmla="*/ 6043524 w 9340261"/>
              <a:gd name="connsiteY160" fmla="*/ 5385537 h 5529035"/>
              <a:gd name="connsiteX161" fmla="*/ 6058863 w 9340261"/>
              <a:gd name="connsiteY161" fmla="*/ 5385279 h 5529035"/>
              <a:gd name="connsiteX162" fmla="*/ 6069645 w 9340261"/>
              <a:gd name="connsiteY162" fmla="*/ 5382390 h 5529035"/>
              <a:gd name="connsiteX163" fmla="*/ 6080426 w 9340261"/>
              <a:gd name="connsiteY163" fmla="*/ 5379501 h 5529035"/>
              <a:gd name="connsiteX164" fmla="*/ 5810555 w 9340261"/>
              <a:gd name="connsiteY164" fmla="*/ 5378625 h 5529035"/>
              <a:gd name="connsiteX165" fmla="*/ 5808888 w 9340261"/>
              <a:gd name="connsiteY165" fmla="*/ 5386776 h 5529035"/>
              <a:gd name="connsiteX166" fmla="*/ 5803368 w 9340261"/>
              <a:gd name="connsiteY166" fmla="*/ 5380551 h 5529035"/>
              <a:gd name="connsiteX167" fmla="*/ 4377317 w 9340261"/>
              <a:gd name="connsiteY167" fmla="*/ 5377465 h 5529035"/>
              <a:gd name="connsiteX168" fmla="*/ 4379244 w 9340261"/>
              <a:gd name="connsiteY168" fmla="*/ 5384653 h 5529035"/>
              <a:gd name="connsiteX169" fmla="*/ 4362942 w 9340261"/>
              <a:gd name="connsiteY169" fmla="*/ 5381317 h 5529035"/>
              <a:gd name="connsiteX170" fmla="*/ 5077635 w 9340261"/>
              <a:gd name="connsiteY170" fmla="*/ 5374709 h 5529035"/>
              <a:gd name="connsiteX171" fmla="*/ 5082191 w 9340261"/>
              <a:gd name="connsiteY171" fmla="*/ 5377341 h 5529035"/>
              <a:gd name="connsiteX172" fmla="*/ 5093936 w 9340261"/>
              <a:gd name="connsiteY172" fmla="*/ 5378045 h 5529035"/>
              <a:gd name="connsiteX173" fmla="*/ 5086748 w 9340261"/>
              <a:gd name="connsiteY173" fmla="*/ 5379971 h 5529035"/>
              <a:gd name="connsiteX174" fmla="*/ 5079561 w 9340261"/>
              <a:gd name="connsiteY174" fmla="*/ 5381897 h 5529035"/>
              <a:gd name="connsiteX175" fmla="*/ 4622736 w 9340261"/>
              <a:gd name="connsiteY175" fmla="*/ 5373336 h 5529035"/>
              <a:gd name="connsiteX176" fmla="*/ 4624662 w 9340261"/>
              <a:gd name="connsiteY176" fmla="*/ 5380524 h 5529035"/>
              <a:gd name="connsiteX177" fmla="*/ 4615548 w 9340261"/>
              <a:gd name="connsiteY177" fmla="*/ 5375262 h 5529035"/>
              <a:gd name="connsiteX178" fmla="*/ 3906117 w 9340261"/>
              <a:gd name="connsiteY178" fmla="*/ 5372756 h 5529035"/>
              <a:gd name="connsiteX179" fmla="*/ 3914267 w 9340261"/>
              <a:gd name="connsiteY179" fmla="*/ 5374424 h 5529035"/>
              <a:gd name="connsiteX180" fmla="*/ 3908043 w 9340261"/>
              <a:gd name="connsiteY180" fmla="*/ 5379944 h 5529035"/>
              <a:gd name="connsiteX181" fmla="*/ 5860400 w 9340261"/>
              <a:gd name="connsiteY181" fmla="*/ 5372372 h 5529035"/>
              <a:gd name="connsiteX182" fmla="*/ 5871910 w 9340261"/>
              <a:gd name="connsiteY182" fmla="*/ 5377593 h 5529035"/>
              <a:gd name="connsiteX183" fmla="*/ 5850346 w 9340261"/>
              <a:gd name="connsiteY183" fmla="*/ 5383371 h 5529035"/>
              <a:gd name="connsiteX184" fmla="*/ 5826857 w 9340261"/>
              <a:gd name="connsiteY184" fmla="*/ 5381961 h 5529035"/>
              <a:gd name="connsiteX185" fmla="*/ 5842428 w 9340261"/>
              <a:gd name="connsiteY185" fmla="*/ 5375381 h 5529035"/>
              <a:gd name="connsiteX186" fmla="*/ 5860400 w 9340261"/>
              <a:gd name="connsiteY186" fmla="*/ 5372372 h 5529035"/>
              <a:gd name="connsiteX187" fmla="*/ 2063764 w 9340261"/>
              <a:gd name="connsiteY187" fmla="*/ 5371320 h 5529035"/>
              <a:gd name="connsiteX188" fmla="*/ 2074322 w 9340261"/>
              <a:gd name="connsiteY188" fmla="*/ 5381808 h 5529035"/>
              <a:gd name="connsiteX189" fmla="*/ 2063798 w 9340261"/>
              <a:gd name="connsiteY189" fmla="*/ 5381844 h 5529035"/>
              <a:gd name="connsiteX190" fmla="*/ 2063764 w 9340261"/>
              <a:gd name="connsiteY190" fmla="*/ 5371320 h 5529035"/>
              <a:gd name="connsiteX191" fmla="*/ 3974659 w 9340261"/>
              <a:gd name="connsiteY191" fmla="*/ 5369798 h 5529035"/>
              <a:gd name="connsiteX192" fmla="*/ 3987367 w 9340261"/>
              <a:gd name="connsiteY192" fmla="*/ 5374096 h 5529035"/>
              <a:gd name="connsiteX193" fmla="*/ 3989294 w 9340261"/>
              <a:gd name="connsiteY193" fmla="*/ 5381285 h 5529035"/>
              <a:gd name="connsiteX194" fmla="*/ 3978511 w 9340261"/>
              <a:gd name="connsiteY194" fmla="*/ 5384174 h 5529035"/>
              <a:gd name="connsiteX195" fmla="*/ 3969397 w 9340261"/>
              <a:gd name="connsiteY195" fmla="*/ 5378911 h 5529035"/>
              <a:gd name="connsiteX196" fmla="*/ 3974659 w 9340261"/>
              <a:gd name="connsiteY196" fmla="*/ 5369798 h 5529035"/>
              <a:gd name="connsiteX197" fmla="*/ 4237575 w 9340261"/>
              <a:gd name="connsiteY197" fmla="*/ 5366277 h 5529035"/>
              <a:gd name="connsiteX198" fmla="*/ 4267057 w 9340261"/>
              <a:gd name="connsiteY198" fmla="*/ 5368489 h 5529035"/>
              <a:gd name="connsiteX199" fmla="*/ 4283359 w 9340261"/>
              <a:gd name="connsiteY199" fmla="*/ 5371826 h 5529035"/>
              <a:gd name="connsiteX200" fmla="*/ 4290547 w 9340261"/>
              <a:gd name="connsiteY200" fmla="*/ 5369900 h 5529035"/>
              <a:gd name="connsiteX201" fmla="*/ 4303254 w 9340261"/>
              <a:gd name="connsiteY201" fmla="*/ 5374198 h 5529035"/>
              <a:gd name="connsiteX202" fmla="*/ 4331301 w 9340261"/>
              <a:gd name="connsiteY202" fmla="*/ 5378239 h 5529035"/>
              <a:gd name="connsiteX203" fmla="*/ 4353827 w 9340261"/>
              <a:gd name="connsiteY203" fmla="*/ 5376055 h 5529035"/>
              <a:gd name="connsiteX204" fmla="*/ 4355753 w 9340261"/>
              <a:gd name="connsiteY204" fmla="*/ 5383243 h 5529035"/>
              <a:gd name="connsiteX205" fmla="*/ 4321482 w 9340261"/>
              <a:gd name="connsiteY205" fmla="*/ 5384722 h 5529035"/>
              <a:gd name="connsiteX206" fmla="*/ 4274504 w 9340261"/>
              <a:gd name="connsiteY206" fmla="*/ 5381902 h 5529035"/>
              <a:gd name="connsiteX207" fmla="*/ 4252682 w 9340261"/>
              <a:gd name="connsiteY207" fmla="*/ 5372341 h 5529035"/>
              <a:gd name="connsiteX208" fmla="*/ 4236380 w 9340261"/>
              <a:gd name="connsiteY208" fmla="*/ 5369006 h 5529035"/>
              <a:gd name="connsiteX209" fmla="*/ 4237575 w 9340261"/>
              <a:gd name="connsiteY209" fmla="*/ 5366277 h 5529035"/>
              <a:gd name="connsiteX210" fmla="*/ 4828364 w 9340261"/>
              <a:gd name="connsiteY210" fmla="*/ 5364462 h 5529035"/>
              <a:gd name="connsiteX211" fmla="*/ 4830290 w 9340261"/>
              <a:gd name="connsiteY211" fmla="*/ 5371650 h 5529035"/>
              <a:gd name="connsiteX212" fmla="*/ 4837478 w 9340261"/>
              <a:gd name="connsiteY212" fmla="*/ 5369724 h 5529035"/>
              <a:gd name="connsiteX213" fmla="*/ 4828364 w 9340261"/>
              <a:gd name="connsiteY213" fmla="*/ 5364462 h 5529035"/>
              <a:gd name="connsiteX214" fmla="*/ 1798014 w 9340261"/>
              <a:gd name="connsiteY214" fmla="*/ 5364312 h 5529035"/>
              <a:gd name="connsiteX215" fmla="*/ 1800671 w 9340261"/>
              <a:gd name="connsiteY215" fmla="*/ 5372196 h 5529035"/>
              <a:gd name="connsiteX216" fmla="*/ 1803292 w 9340261"/>
              <a:gd name="connsiteY216" fmla="*/ 5369557 h 5529035"/>
              <a:gd name="connsiteX217" fmla="*/ 1805915 w 9340261"/>
              <a:gd name="connsiteY217" fmla="*/ 5366917 h 5529035"/>
              <a:gd name="connsiteX218" fmla="*/ 1798014 w 9340261"/>
              <a:gd name="connsiteY218" fmla="*/ 5364312 h 5529035"/>
              <a:gd name="connsiteX219" fmla="*/ 3348147 w 9340261"/>
              <a:gd name="connsiteY219" fmla="*/ 5360482 h 5529035"/>
              <a:gd name="connsiteX220" fmla="*/ 3364448 w 9340261"/>
              <a:gd name="connsiteY220" fmla="*/ 5363818 h 5529035"/>
              <a:gd name="connsiteX221" fmla="*/ 3376193 w 9340261"/>
              <a:gd name="connsiteY221" fmla="*/ 5364523 h 5529035"/>
              <a:gd name="connsiteX222" fmla="*/ 3384344 w 9340261"/>
              <a:gd name="connsiteY222" fmla="*/ 5366191 h 5529035"/>
              <a:gd name="connsiteX223" fmla="*/ 3391531 w 9340261"/>
              <a:gd name="connsiteY223" fmla="*/ 5364265 h 5529035"/>
              <a:gd name="connsiteX224" fmla="*/ 3404240 w 9340261"/>
              <a:gd name="connsiteY224" fmla="*/ 5368563 h 5529035"/>
              <a:gd name="connsiteX225" fmla="*/ 3443067 w 9340261"/>
              <a:gd name="connsiteY225" fmla="*/ 5369715 h 5529035"/>
              <a:gd name="connsiteX226" fmla="*/ 3472782 w 9340261"/>
              <a:gd name="connsiteY226" fmla="*/ 5365606 h 5529035"/>
              <a:gd name="connsiteX227" fmla="*/ 3510647 w 9340261"/>
              <a:gd name="connsiteY227" fmla="*/ 5363163 h 5529035"/>
              <a:gd name="connsiteX228" fmla="*/ 3541325 w 9340261"/>
              <a:gd name="connsiteY228" fmla="*/ 5362648 h 5529035"/>
              <a:gd name="connsiteX229" fmla="*/ 3543251 w 9340261"/>
              <a:gd name="connsiteY229" fmla="*/ 5369835 h 5529035"/>
              <a:gd name="connsiteX230" fmla="*/ 3568666 w 9340261"/>
              <a:gd name="connsiteY230" fmla="*/ 5378433 h 5529035"/>
              <a:gd name="connsiteX231" fmla="*/ 3601270 w 9340261"/>
              <a:gd name="connsiteY231" fmla="*/ 5385105 h 5529035"/>
              <a:gd name="connsiteX232" fmla="*/ 3630279 w 9340261"/>
              <a:gd name="connsiteY232" fmla="*/ 5392739 h 5529035"/>
              <a:gd name="connsiteX233" fmla="*/ 3639393 w 9340261"/>
              <a:gd name="connsiteY233" fmla="*/ 5398001 h 5529035"/>
              <a:gd name="connsiteX234" fmla="*/ 3654731 w 9340261"/>
              <a:gd name="connsiteY234" fmla="*/ 5397743 h 5529035"/>
              <a:gd name="connsiteX235" fmla="*/ 3666476 w 9340261"/>
              <a:gd name="connsiteY235" fmla="*/ 5398448 h 5529035"/>
              <a:gd name="connsiteX236" fmla="*/ 3668402 w 9340261"/>
              <a:gd name="connsiteY236" fmla="*/ 5405636 h 5529035"/>
              <a:gd name="connsiteX237" fmla="*/ 3652100 w 9340261"/>
              <a:gd name="connsiteY237" fmla="*/ 5402300 h 5529035"/>
              <a:gd name="connsiteX238" fmla="*/ 3629574 w 9340261"/>
              <a:gd name="connsiteY238" fmla="*/ 5404484 h 5529035"/>
              <a:gd name="connsiteX239" fmla="*/ 3613272 w 9340261"/>
              <a:gd name="connsiteY239" fmla="*/ 5401148 h 5529035"/>
              <a:gd name="connsiteX240" fmla="*/ 3605121 w 9340261"/>
              <a:gd name="connsiteY240" fmla="*/ 5399480 h 5529035"/>
              <a:gd name="connsiteX241" fmla="*/ 3593376 w 9340261"/>
              <a:gd name="connsiteY241" fmla="*/ 5398776 h 5529035"/>
              <a:gd name="connsiteX242" fmla="*/ 3588820 w 9340261"/>
              <a:gd name="connsiteY242" fmla="*/ 5396144 h 5529035"/>
              <a:gd name="connsiteX243" fmla="*/ 3563404 w 9340261"/>
              <a:gd name="connsiteY243" fmla="*/ 5387546 h 5529035"/>
              <a:gd name="connsiteX244" fmla="*/ 3554290 w 9340261"/>
              <a:gd name="connsiteY244" fmla="*/ 5382285 h 5529035"/>
              <a:gd name="connsiteX245" fmla="*/ 3538952 w 9340261"/>
              <a:gd name="connsiteY245" fmla="*/ 5382543 h 5529035"/>
              <a:gd name="connsiteX246" fmla="*/ 3529133 w 9340261"/>
              <a:gd name="connsiteY246" fmla="*/ 5389026 h 5529035"/>
              <a:gd name="connsiteX247" fmla="*/ 3518351 w 9340261"/>
              <a:gd name="connsiteY247" fmla="*/ 5391915 h 5529035"/>
              <a:gd name="connsiteX248" fmla="*/ 3478560 w 9340261"/>
              <a:gd name="connsiteY248" fmla="*/ 5387169 h 5529035"/>
              <a:gd name="connsiteX249" fmla="*/ 3453144 w 9340261"/>
              <a:gd name="connsiteY249" fmla="*/ 5378571 h 5529035"/>
              <a:gd name="connsiteX250" fmla="*/ 3436843 w 9340261"/>
              <a:gd name="connsiteY250" fmla="*/ 5375236 h 5529035"/>
              <a:gd name="connsiteX251" fmla="*/ 3422467 w 9340261"/>
              <a:gd name="connsiteY251" fmla="*/ 5379088 h 5529035"/>
              <a:gd name="connsiteX252" fmla="*/ 3424393 w 9340261"/>
              <a:gd name="connsiteY252" fmla="*/ 5386275 h 5529035"/>
              <a:gd name="connsiteX253" fmla="*/ 3399940 w 9340261"/>
              <a:gd name="connsiteY253" fmla="*/ 5381271 h 5529035"/>
              <a:gd name="connsiteX254" fmla="*/ 3390827 w 9340261"/>
              <a:gd name="connsiteY254" fmla="*/ 5376010 h 5529035"/>
              <a:gd name="connsiteX255" fmla="*/ 3374525 w 9340261"/>
              <a:gd name="connsiteY255" fmla="*/ 5372673 h 5529035"/>
              <a:gd name="connsiteX256" fmla="*/ 3330435 w 9340261"/>
              <a:gd name="connsiteY256" fmla="*/ 5380636 h 5529035"/>
              <a:gd name="connsiteX257" fmla="*/ 3329472 w 9340261"/>
              <a:gd name="connsiteY257" fmla="*/ 5377042 h 5529035"/>
              <a:gd name="connsiteX258" fmla="*/ 3335697 w 9340261"/>
              <a:gd name="connsiteY258" fmla="*/ 5371521 h 5529035"/>
              <a:gd name="connsiteX259" fmla="*/ 3326583 w 9340261"/>
              <a:gd name="connsiteY259" fmla="*/ 5366260 h 5529035"/>
              <a:gd name="connsiteX260" fmla="*/ 3348147 w 9340261"/>
              <a:gd name="connsiteY260" fmla="*/ 5360482 h 5529035"/>
              <a:gd name="connsiteX261" fmla="*/ 4172899 w 9340261"/>
              <a:gd name="connsiteY261" fmla="*/ 5357607 h 5529035"/>
              <a:gd name="connsiteX262" fmla="*/ 4182213 w 9340261"/>
              <a:gd name="connsiteY262" fmla="*/ 5368112 h 5529035"/>
              <a:gd name="connsiteX263" fmla="*/ 4189401 w 9340261"/>
              <a:gd name="connsiteY263" fmla="*/ 5366186 h 5529035"/>
              <a:gd name="connsiteX264" fmla="*/ 4196589 w 9340261"/>
              <a:gd name="connsiteY264" fmla="*/ 5364260 h 5529035"/>
              <a:gd name="connsiteX265" fmla="*/ 4207629 w 9340261"/>
              <a:gd name="connsiteY265" fmla="*/ 5376710 h 5529035"/>
              <a:gd name="connsiteX266" fmla="*/ 4200441 w 9340261"/>
              <a:gd name="connsiteY266" fmla="*/ 5378636 h 5529035"/>
              <a:gd name="connsiteX267" fmla="*/ 4186065 w 9340261"/>
              <a:gd name="connsiteY267" fmla="*/ 5382488 h 5529035"/>
              <a:gd name="connsiteX268" fmla="*/ 4164501 w 9340261"/>
              <a:gd name="connsiteY268" fmla="*/ 5388266 h 5529035"/>
              <a:gd name="connsiteX269" fmla="*/ 4152051 w 9340261"/>
              <a:gd name="connsiteY269" fmla="*/ 5399305 h 5529035"/>
              <a:gd name="connsiteX270" fmla="*/ 4142938 w 9340261"/>
              <a:gd name="connsiteY270" fmla="*/ 5394043 h 5529035"/>
              <a:gd name="connsiteX271" fmla="*/ 4117523 w 9340261"/>
              <a:gd name="connsiteY271" fmla="*/ 5385445 h 5529035"/>
              <a:gd name="connsiteX272" fmla="*/ 4153462 w 9340261"/>
              <a:gd name="connsiteY272" fmla="*/ 5375816 h 5529035"/>
              <a:gd name="connsiteX273" fmla="*/ 4142422 w 9340261"/>
              <a:gd name="connsiteY273" fmla="*/ 5363366 h 5529035"/>
              <a:gd name="connsiteX274" fmla="*/ 4135234 w 9340261"/>
              <a:gd name="connsiteY274" fmla="*/ 5365292 h 5529035"/>
              <a:gd name="connsiteX275" fmla="*/ 4153621 w 9340261"/>
              <a:gd name="connsiteY275" fmla="*/ 5358439 h 5529035"/>
              <a:gd name="connsiteX276" fmla="*/ 4172899 w 9340261"/>
              <a:gd name="connsiteY276" fmla="*/ 5357607 h 5529035"/>
              <a:gd name="connsiteX277" fmla="*/ 4836996 w 9340261"/>
              <a:gd name="connsiteY277" fmla="*/ 5355348 h 5529035"/>
              <a:gd name="connsiteX278" fmla="*/ 4843702 w 9340261"/>
              <a:gd name="connsiteY278" fmla="*/ 5364205 h 5529035"/>
              <a:gd name="connsiteX279" fmla="*/ 4868155 w 9340261"/>
              <a:gd name="connsiteY279" fmla="*/ 5369208 h 5529035"/>
              <a:gd name="connsiteX280" fmla="*/ 4911282 w 9340261"/>
              <a:gd name="connsiteY280" fmla="*/ 5357652 h 5529035"/>
              <a:gd name="connsiteX281" fmla="*/ 4960187 w 9340261"/>
              <a:gd name="connsiteY281" fmla="*/ 5367660 h 5529035"/>
              <a:gd name="connsiteX282" fmla="*/ 4992790 w 9340261"/>
              <a:gd name="connsiteY282" fmla="*/ 5374332 h 5529035"/>
              <a:gd name="connsiteX283" fmla="*/ 5016280 w 9340261"/>
              <a:gd name="connsiteY283" fmla="*/ 5375741 h 5529035"/>
              <a:gd name="connsiteX284" fmla="*/ 5070447 w 9340261"/>
              <a:gd name="connsiteY284" fmla="*/ 5376635 h 5529035"/>
              <a:gd name="connsiteX285" fmla="*/ 5011018 w 9340261"/>
              <a:gd name="connsiteY285" fmla="*/ 5384855 h 5529035"/>
              <a:gd name="connsiteX286" fmla="*/ 4841330 w 9340261"/>
              <a:gd name="connsiteY286" fmla="*/ 5384100 h 5529035"/>
              <a:gd name="connsiteX287" fmla="*/ 4818803 w 9340261"/>
              <a:gd name="connsiteY287" fmla="*/ 5386283 h 5529035"/>
              <a:gd name="connsiteX288" fmla="*/ 4808726 w 9340261"/>
              <a:gd name="connsiteY288" fmla="*/ 5377428 h 5529035"/>
              <a:gd name="connsiteX289" fmla="*/ 4801538 w 9340261"/>
              <a:gd name="connsiteY289" fmla="*/ 5379354 h 5529035"/>
              <a:gd name="connsiteX290" fmla="*/ 4792425 w 9340261"/>
              <a:gd name="connsiteY290" fmla="*/ 5374092 h 5529035"/>
              <a:gd name="connsiteX291" fmla="*/ 4799612 w 9340261"/>
              <a:gd name="connsiteY291" fmla="*/ 5372166 h 5529035"/>
              <a:gd name="connsiteX292" fmla="*/ 4812062 w 9340261"/>
              <a:gd name="connsiteY292" fmla="*/ 5361126 h 5529035"/>
              <a:gd name="connsiteX293" fmla="*/ 4824099 w 9340261"/>
              <a:gd name="connsiteY293" fmla="*/ 5355735 h 5529035"/>
              <a:gd name="connsiteX294" fmla="*/ 4836996 w 9340261"/>
              <a:gd name="connsiteY294" fmla="*/ 5355348 h 5529035"/>
              <a:gd name="connsiteX295" fmla="*/ 6206737 w 9340261"/>
              <a:gd name="connsiteY295" fmla="*/ 5353910 h 5529035"/>
              <a:gd name="connsiteX296" fmla="*/ 6214623 w 9340261"/>
              <a:gd name="connsiteY296" fmla="*/ 5362802 h 5529035"/>
              <a:gd name="connsiteX297" fmla="*/ 6205509 w 9340261"/>
              <a:gd name="connsiteY297" fmla="*/ 5357541 h 5529035"/>
              <a:gd name="connsiteX298" fmla="*/ 6203583 w 9340261"/>
              <a:gd name="connsiteY298" fmla="*/ 5350354 h 5529035"/>
              <a:gd name="connsiteX299" fmla="*/ 6207659 w 9340261"/>
              <a:gd name="connsiteY299" fmla="*/ 5351187 h 5529035"/>
              <a:gd name="connsiteX300" fmla="*/ 6206737 w 9340261"/>
              <a:gd name="connsiteY300" fmla="*/ 5353910 h 5529035"/>
              <a:gd name="connsiteX301" fmla="*/ 6163792 w 9340261"/>
              <a:gd name="connsiteY301" fmla="*/ 5345608 h 5529035"/>
              <a:gd name="connsiteX302" fmla="*/ 6158530 w 9340261"/>
              <a:gd name="connsiteY302" fmla="*/ 5354721 h 5529035"/>
              <a:gd name="connsiteX303" fmla="*/ 6148712 w 9340261"/>
              <a:gd name="connsiteY303" fmla="*/ 5361204 h 5529035"/>
              <a:gd name="connsiteX304" fmla="*/ 6146081 w 9340261"/>
              <a:gd name="connsiteY304" fmla="*/ 5365761 h 5529035"/>
              <a:gd name="connsiteX305" fmla="*/ 6138892 w 9340261"/>
              <a:gd name="connsiteY305" fmla="*/ 5367687 h 5529035"/>
              <a:gd name="connsiteX306" fmla="*/ 6122591 w 9340261"/>
              <a:gd name="connsiteY306" fmla="*/ 5364351 h 5529035"/>
              <a:gd name="connsiteX307" fmla="*/ 6113477 w 9340261"/>
              <a:gd name="connsiteY307" fmla="*/ 5359089 h 5529035"/>
              <a:gd name="connsiteX308" fmla="*/ 6095249 w 9340261"/>
              <a:gd name="connsiteY308" fmla="*/ 5348566 h 5529035"/>
              <a:gd name="connsiteX309" fmla="*/ 6120665 w 9340261"/>
              <a:gd name="connsiteY309" fmla="*/ 5357163 h 5529035"/>
              <a:gd name="connsiteX310" fmla="*/ 6135040 w 9340261"/>
              <a:gd name="connsiteY310" fmla="*/ 5353312 h 5529035"/>
              <a:gd name="connsiteX311" fmla="*/ 6145823 w 9340261"/>
              <a:gd name="connsiteY311" fmla="*/ 5350422 h 5529035"/>
              <a:gd name="connsiteX312" fmla="*/ 6163792 w 9340261"/>
              <a:gd name="connsiteY312" fmla="*/ 5345608 h 5529035"/>
              <a:gd name="connsiteX313" fmla="*/ 2542832 w 9340261"/>
              <a:gd name="connsiteY313" fmla="*/ 5345148 h 5529035"/>
              <a:gd name="connsiteX314" fmla="*/ 2559133 w 9340261"/>
              <a:gd name="connsiteY314" fmla="*/ 5348484 h 5529035"/>
              <a:gd name="connsiteX315" fmla="*/ 2568247 w 9340261"/>
              <a:gd name="connsiteY315" fmla="*/ 5353745 h 5529035"/>
              <a:gd name="connsiteX316" fmla="*/ 2553871 w 9340261"/>
              <a:gd name="connsiteY316" fmla="*/ 5357597 h 5529035"/>
              <a:gd name="connsiteX317" fmla="*/ 2544758 w 9340261"/>
              <a:gd name="connsiteY317" fmla="*/ 5352336 h 5529035"/>
              <a:gd name="connsiteX318" fmla="*/ 2542832 w 9340261"/>
              <a:gd name="connsiteY318" fmla="*/ 5345148 h 5529035"/>
              <a:gd name="connsiteX319" fmla="*/ 3127627 w 9340261"/>
              <a:gd name="connsiteY319" fmla="*/ 5342531 h 5529035"/>
              <a:gd name="connsiteX320" fmla="*/ 3167419 w 9340261"/>
              <a:gd name="connsiteY320" fmla="*/ 5347276 h 5529035"/>
              <a:gd name="connsiteX321" fmla="*/ 3165751 w 9340261"/>
              <a:gd name="connsiteY321" fmla="*/ 5355427 h 5529035"/>
              <a:gd name="connsiteX322" fmla="*/ 3178458 w 9340261"/>
              <a:gd name="connsiteY322" fmla="*/ 5359726 h 5529035"/>
              <a:gd name="connsiteX323" fmla="*/ 3183015 w 9340261"/>
              <a:gd name="connsiteY323" fmla="*/ 5362357 h 5529035"/>
              <a:gd name="connsiteX324" fmla="*/ 3201948 w 9340261"/>
              <a:gd name="connsiteY324" fmla="*/ 5361136 h 5529035"/>
              <a:gd name="connsiteX325" fmla="*/ 3256114 w 9340261"/>
              <a:gd name="connsiteY325" fmla="*/ 5362029 h 5529035"/>
              <a:gd name="connsiteX326" fmla="*/ 3274342 w 9340261"/>
              <a:gd name="connsiteY326" fmla="*/ 5372553 h 5529035"/>
              <a:gd name="connsiteX327" fmla="*/ 3267154 w 9340261"/>
              <a:gd name="connsiteY327" fmla="*/ 5374479 h 5529035"/>
              <a:gd name="connsiteX328" fmla="*/ 3256372 w 9340261"/>
              <a:gd name="connsiteY328" fmla="*/ 5377368 h 5529035"/>
              <a:gd name="connsiteX329" fmla="*/ 3240071 w 9340261"/>
              <a:gd name="connsiteY329" fmla="*/ 5374033 h 5529035"/>
              <a:gd name="connsiteX330" fmla="*/ 3234551 w 9340261"/>
              <a:gd name="connsiteY330" fmla="*/ 5367807 h 5529035"/>
              <a:gd name="connsiteX331" fmla="*/ 3223769 w 9340261"/>
              <a:gd name="connsiteY331" fmla="*/ 5370696 h 5529035"/>
              <a:gd name="connsiteX332" fmla="*/ 3212987 w 9340261"/>
              <a:gd name="connsiteY332" fmla="*/ 5373585 h 5529035"/>
              <a:gd name="connsiteX333" fmla="*/ 3196686 w 9340261"/>
              <a:gd name="connsiteY333" fmla="*/ 5370250 h 5529035"/>
              <a:gd name="connsiteX334" fmla="*/ 3189498 w 9340261"/>
              <a:gd name="connsiteY334" fmla="*/ 5372176 h 5529035"/>
              <a:gd name="connsiteX335" fmla="*/ 3173197 w 9340261"/>
              <a:gd name="connsiteY335" fmla="*/ 5368840 h 5529035"/>
              <a:gd name="connsiteX336" fmla="*/ 3149706 w 9340261"/>
              <a:gd name="connsiteY336" fmla="*/ 5367430 h 5529035"/>
              <a:gd name="connsiteX337" fmla="*/ 3133405 w 9340261"/>
              <a:gd name="connsiteY337" fmla="*/ 5364094 h 5529035"/>
              <a:gd name="connsiteX338" fmla="*/ 3125254 w 9340261"/>
              <a:gd name="connsiteY338" fmla="*/ 5362426 h 5529035"/>
              <a:gd name="connsiteX339" fmla="*/ 3109915 w 9340261"/>
              <a:gd name="connsiteY339" fmla="*/ 5362684 h 5529035"/>
              <a:gd name="connsiteX340" fmla="*/ 3093613 w 9340261"/>
              <a:gd name="connsiteY340" fmla="*/ 5359348 h 5529035"/>
              <a:gd name="connsiteX341" fmla="*/ 3100802 w 9340261"/>
              <a:gd name="connsiteY341" fmla="*/ 5357422 h 5529035"/>
              <a:gd name="connsiteX342" fmla="*/ 3120439 w 9340261"/>
              <a:gd name="connsiteY342" fmla="*/ 5344457 h 5529035"/>
              <a:gd name="connsiteX343" fmla="*/ 5777436 w 9340261"/>
              <a:gd name="connsiteY343" fmla="*/ 5341276 h 5529035"/>
              <a:gd name="connsiteX344" fmla="*/ 5786549 w 9340261"/>
              <a:gd name="connsiteY344" fmla="*/ 5346538 h 5529035"/>
              <a:gd name="connsiteX345" fmla="*/ 5783919 w 9340261"/>
              <a:gd name="connsiteY345" fmla="*/ 5351095 h 5529035"/>
              <a:gd name="connsiteX346" fmla="*/ 5772175 w 9340261"/>
              <a:gd name="connsiteY346" fmla="*/ 5350390 h 5529035"/>
              <a:gd name="connsiteX347" fmla="*/ 2988616 w 9340261"/>
              <a:gd name="connsiteY347" fmla="*/ 5341259 h 5529035"/>
              <a:gd name="connsiteX348" fmla="*/ 2985280 w 9340261"/>
              <a:gd name="connsiteY348" fmla="*/ 5357560 h 5529035"/>
              <a:gd name="connsiteX349" fmla="*/ 2976166 w 9340261"/>
              <a:gd name="connsiteY349" fmla="*/ 5352299 h 5529035"/>
              <a:gd name="connsiteX350" fmla="*/ 2929187 w 9340261"/>
              <a:gd name="connsiteY350" fmla="*/ 5349479 h 5529035"/>
              <a:gd name="connsiteX351" fmla="*/ 2934514 w 9340261"/>
              <a:gd name="connsiteY351" fmla="*/ 5344200 h 5529035"/>
              <a:gd name="connsiteX352" fmla="*/ 2939969 w 9340261"/>
              <a:gd name="connsiteY352" fmla="*/ 5346590 h 5529035"/>
              <a:gd name="connsiteX353" fmla="*/ 2948120 w 9340261"/>
              <a:gd name="connsiteY353" fmla="*/ 5348258 h 5529035"/>
              <a:gd name="connsiteX354" fmla="*/ 2955308 w 9340261"/>
              <a:gd name="connsiteY354" fmla="*/ 5346332 h 5529035"/>
              <a:gd name="connsiteX355" fmla="*/ 2967053 w 9340261"/>
              <a:gd name="connsiteY355" fmla="*/ 5347037 h 5529035"/>
              <a:gd name="connsiteX356" fmla="*/ 2988616 w 9340261"/>
              <a:gd name="connsiteY356" fmla="*/ 5341259 h 5529035"/>
              <a:gd name="connsiteX357" fmla="*/ 2479550 w 9340261"/>
              <a:gd name="connsiteY357" fmla="*/ 5338992 h 5529035"/>
              <a:gd name="connsiteX358" fmla="*/ 2502335 w 9340261"/>
              <a:gd name="connsiteY358" fmla="*/ 5352147 h 5529035"/>
              <a:gd name="connsiteX359" fmla="*/ 2494184 w 9340261"/>
              <a:gd name="connsiteY359" fmla="*/ 5350479 h 5529035"/>
              <a:gd name="connsiteX360" fmla="*/ 2474289 w 9340261"/>
              <a:gd name="connsiteY360" fmla="*/ 5348106 h 5529035"/>
              <a:gd name="connsiteX361" fmla="*/ 2457987 w 9340261"/>
              <a:gd name="connsiteY361" fmla="*/ 5344770 h 5529035"/>
              <a:gd name="connsiteX362" fmla="*/ 3040857 w 9340261"/>
              <a:gd name="connsiteY362" fmla="*/ 5334965 h 5529035"/>
              <a:gd name="connsiteX363" fmla="*/ 3049971 w 9340261"/>
              <a:gd name="connsiteY363" fmla="*/ 5340226 h 5529035"/>
              <a:gd name="connsiteX364" fmla="*/ 3044709 w 9340261"/>
              <a:gd name="connsiteY364" fmla="*/ 5349341 h 5529035"/>
              <a:gd name="connsiteX365" fmla="*/ 3037521 w 9340261"/>
              <a:gd name="connsiteY365" fmla="*/ 5351267 h 5529035"/>
              <a:gd name="connsiteX366" fmla="*/ 3021219 w 9340261"/>
              <a:gd name="connsiteY366" fmla="*/ 5347930 h 5529035"/>
              <a:gd name="connsiteX367" fmla="*/ 3003955 w 9340261"/>
              <a:gd name="connsiteY367" fmla="*/ 5341001 h 5529035"/>
              <a:gd name="connsiteX368" fmla="*/ 3006585 w 9340261"/>
              <a:gd name="connsiteY368" fmla="*/ 5336445 h 5529035"/>
              <a:gd name="connsiteX369" fmla="*/ 3014736 w 9340261"/>
              <a:gd name="connsiteY369" fmla="*/ 5338112 h 5529035"/>
              <a:gd name="connsiteX370" fmla="*/ 3026481 w 9340261"/>
              <a:gd name="connsiteY370" fmla="*/ 5338817 h 5529035"/>
              <a:gd name="connsiteX371" fmla="*/ 2956012 w 9340261"/>
              <a:gd name="connsiteY371" fmla="*/ 5334588 h 5529035"/>
              <a:gd name="connsiteX372" fmla="*/ 2957938 w 9340261"/>
              <a:gd name="connsiteY372" fmla="*/ 5341775 h 5529035"/>
              <a:gd name="connsiteX373" fmla="*/ 2941637 w 9340261"/>
              <a:gd name="connsiteY373" fmla="*/ 5338439 h 5529035"/>
              <a:gd name="connsiteX374" fmla="*/ 5728532 w 9340261"/>
              <a:gd name="connsiteY374" fmla="*/ 5331269 h 5529035"/>
              <a:gd name="connsiteX375" fmla="*/ 5687330 w 9340261"/>
              <a:gd name="connsiteY375" fmla="*/ 5350012 h 5529035"/>
              <a:gd name="connsiteX376" fmla="*/ 5671028 w 9340261"/>
              <a:gd name="connsiteY376" fmla="*/ 5346677 h 5529035"/>
              <a:gd name="connsiteX377" fmla="*/ 5652801 w 9340261"/>
              <a:gd name="connsiteY377" fmla="*/ 5336153 h 5529035"/>
              <a:gd name="connsiteX378" fmla="*/ 5659989 w 9340261"/>
              <a:gd name="connsiteY378" fmla="*/ 5334227 h 5529035"/>
              <a:gd name="connsiteX379" fmla="*/ 5676290 w 9340261"/>
              <a:gd name="connsiteY379" fmla="*/ 5337562 h 5529035"/>
              <a:gd name="connsiteX380" fmla="*/ 5699780 w 9340261"/>
              <a:gd name="connsiteY380" fmla="*/ 5338973 h 5529035"/>
              <a:gd name="connsiteX381" fmla="*/ 5714156 w 9340261"/>
              <a:gd name="connsiteY381" fmla="*/ 5335121 h 5529035"/>
              <a:gd name="connsiteX382" fmla="*/ 5728532 w 9340261"/>
              <a:gd name="connsiteY382" fmla="*/ 5331269 h 5529035"/>
              <a:gd name="connsiteX383" fmla="*/ 3948728 w 9340261"/>
              <a:gd name="connsiteY383" fmla="*/ 5330523 h 5529035"/>
              <a:gd name="connsiteX384" fmla="*/ 3972217 w 9340261"/>
              <a:gd name="connsiteY384" fmla="*/ 5331933 h 5529035"/>
              <a:gd name="connsiteX385" fmla="*/ 3965029 w 9340261"/>
              <a:gd name="connsiteY385" fmla="*/ 5333859 h 5529035"/>
              <a:gd name="connsiteX386" fmla="*/ 3945392 w 9340261"/>
              <a:gd name="connsiteY386" fmla="*/ 5346824 h 5529035"/>
              <a:gd name="connsiteX387" fmla="*/ 3929090 w 9340261"/>
              <a:gd name="connsiteY387" fmla="*/ 5343489 h 5529035"/>
              <a:gd name="connsiteX388" fmla="*/ 3904638 w 9340261"/>
              <a:gd name="connsiteY388" fmla="*/ 5338485 h 5529035"/>
              <a:gd name="connsiteX389" fmla="*/ 3896487 w 9340261"/>
              <a:gd name="connsiteY389" fmla="*/ 5336817 h 5529035"/>
              <a:gd name="connsiteX390" fmla="*/ 3897682 w 9340261"/>
              <a:gd name="connsiteY390" fmla="*/ 5334090 h 5529035"/>
              <a:gd name="connsiteX391" fmla="*/ 3927164 w 9340261"/>
              <a:gd name="connsiteY391" fmla="*/ 5336301 h 5529035"/>
              <a:gd name="connsiteX392" fmla="*/ 3948728 w 9340261"/>
              <a:gd name="connsiteY392" fmla="*/ 5330523 h 5529035"/>
              <a:gd name="connsiteX393" fmla="*/ 1758436 w 9340261"/>
              <a:gd name="connsiteY393" fmla="*/ 5330242 h 5529035"/>
              <a:gd name="connsiteX394" fmla="*/ 1732180 w 9340261"/>
              <a:gd name="connsiteY394" fmla="*/ 5346116 h 5529035"/>
              <a:gd name="connsiteX395" fmla="*/ 1711096 w 9340261"/>
              <a:gd name="connsiteY395" fmla="*/ 5335662 h 5529035"/>
              <a:gd name="connsiteX396" fmla="*/ 1732144 w 9340261"/>
              <a:gd name="connsiteY396" fmla="*/ 5335592 h 5529035"/>
              <a:gd name="connsiteX397" fmla="*/ 1747912 w 9340261"/>
              <a:gd name="connsiteY397" fmla="*/ 5330278 h 5529035"/>
              <a:gd name="connsiteX398" fmla="*/ 1758436 w 9340261"/>
              <a:gd name="connsiteY398" fmla="*/ 5330242 h 5529035"/>
              <a:gd name="connsiteX399" fmla="*/ 3979405 w 9340261"/>
              <a:gd name="connsiteY399" fmla="*/ 5330007 h 5529035"/>
              <a:gd name="connsiteX400" fmla="*/ 3988519 w 9340261"/>
              <a:gd name="connsiteY400" fmla="*/ 5335268 h 5529035"/>
              <a:gd name="connsiteX401" fmla="*/ 3981331 w 9340261"/>
              <a:gd name="connsiteY401" fmla="*/ 5337194 h 5529035"/>
              <a:gd name="connsiteX402" fmla="*/ 3840394 w 9340261"/>
              <a:gd name="connsiteY402" fmla="*/ 5328735 h 5529035"/>
              <a:gd name="connsiteX403" fmla="*/ 3849507 w 9340261"/>
              <a:gd name="connsiteY403" fmla="*/ 5333997 h 5529035"/>
              <a:gd name="connsiteX404" fmla="*/ 3842320 w 9340261"/>
              <a:gd name="connsiteY404" fmla="*/ 5335923 h 5529035"/>
              <a:gd name="connsiteX405" fmla="*/ 3835133 w 9340261"/>
              <a:gd name="connsiteY405" fmla="*/ 5337849 h 5529035"/>
              <a:gd name="connsiteX406" fmla="*/ 3840394 w 9340261"/>
              <a:gd name="connsiteY406" fmla="*/ 5328735 h 5529035"/>
              <a:gd name="connsiteX407" fmla="*/ 3154452 w 9340261"/>
              <a:gd name="connsiteY407" fmla="*/ 5327639 h 5529035"/>
              <a:gd name="connsiteX408" fmla="*/ 3156379 w 9340261"/>
              <a:gd name="connsiteY408" fmla="*/ 5334827 h 5529035"/>
              <a:gd name="connsiteX409" fmla="*/ 3147265 w 9340261"/>
              <a:gd name="connsiteY409" fmla="*/ 5329565 h 5529035"/>
              <a:gd name="connsiteX410" fmla="*/ 4170657 w 9340261"/>
              <a:gd name="connsiteY410" fmla="*/ 5324984 h 5529035"/>
              <a:gd name="connsiteX411" fmla="*/ 4186959 w 9340261"/>
              <a:gd name="connsiteY411" fmla="*/ 5328321 h 5529035"/>
              <a:gd name="connsiteX412" fmla="*/ 4235864 w 9340261"/>
              <a:gd name="connsiteY412" fmla="*/ 5338328 h 5529035"/>
              <a:gd name="connsiteX413" fmla="*/ 4228676 w 9340261"/>
              <a:gd name="connsiteY413" fmla="*/ 5340254 h 5529035"/>
              <a:gd name="connsiteX414" fmla="*/ 4221488 w 9340261"/>
              <a:gd name="connsiteY414" fmla="*/ 5342180 h 5529035"/>
              <a:gd name="connsiteX415" fmla="*/ 4259353 w 9340261"/>
              <a:gd name="connsiteY415" fmla="*/ 5339738 h 5529035"/>
              <a:gd name="connsiteX416" fmla="*/ 4337010 w 9340261"/>
              <a:gd name="connsiteY416" fmla="*/ 5342042 h 5529035"/>
              <a:gd name="connsiteX417" fmla="*/ 4355943 w 9340261"/>
              <a:gd name="connsiteY417" fmla="*/ 5340820 h 5529035"/>
              <a:gd name="connsiteX418" fmla="*/ 4367688 w 9340261"/>
              <a:gd name="connsiteY418" fmla="*/ 5341526 h 5529035"/>
              <a:gd name="connsiteX419" fmla="*/ 4454457 w 9340261"/>
              <a:gd name="connsiteY419" fmla="*/ 5349092 h 5529035"/>
              <a:gd name="connsiteX420" fmla="*/ 4476984 w 9340261"/>
              <a:gd name="connsiteY420" fmla="*/ 5346907 h 5529035"/>
              <a:gd name="connsiteX421" fmla="*/ 4490397 w 9340261"/>
              <a:gd name="connsiteY421" fmla="*/ 5339462 h 5529035"/>
              <a:gd name="connsiteX422" fmla="*/ 4523000 w 9340261"/>
              <a:gd name="connsiteY422" fmla="*/ 5346134 h 5529035"/>
              <a:gd name="connsiteX423" fmla="*/ 4515812 w 9340261"/>
              <a:gd name="connsiteY423" fmla="*/ 5348060 h 5529035"/>
              <a:gd name="connsiteX424" fmla="*/ 4510550 w 9340261"/>
              <a:gd name="connsiteY424" fmla="*/ 5357173 h 5529035"/>
              <a:gd name="connsiteX425" fmla="*/ 4532114 w 9340261"/>
              <a:gd name="connsiteY425" fmla="*/ 5351395 h 5529035"/>
              <a:gd name="connsiteX426" fmla="*/ 4540265 w 9340261"/>
              <a:gd name="connsiteY426" fmla="*/ 5353063 h 5529035"/>
              <a:gd name="connsiteX427" fmla="*/ 4556566 w 9340261"/>
              <a:gd name="connsiteY427" fmla="*/ 5356399 h 5529035"/>
              <a:gd name="connsiteX428" fmla="*/ 4571905 w 9340261"/>
              <a:gd name="connsiteY428" fmla="*/ 5356141 h 5529035"/>
              <a:gd name="connsiteX429" fmla="*/ 4595394 w 9340261"/>
              <a:gd name="connsiteY429" fmla="*/ 5357551 h 5529035"/>
              <a:gd name="connsiteX430" fmla="*/ 4627998 w 9340261"/>
              <a:gd name="connsiteY430" fmla="*/ 5364223 h 5529035"/>
              <a:gd name="connsiteX431" fmla="*/ 4682165 w 9340261"/>
              <a:gd name="connsiteY431" fmla="*/ 5365117 h 5529035"/>
              <a:gd name="connsiteX432" fmla="*/ 4705654 w 9340261"/>
              <a:gd name="connsiteY432" fmla="*/ 5366526 h 5529035"/>
              <a:gd name="connsiteX433" fmla="*/ 4719067 w 9340261"/>
              <a:gd name="connsiteY433" fmla="*/ 5359080 h 5529035"/>
              <a:gd name="connsiteX434" fmla="*/ 4725292 w 9340261"/>
              <a:gd name="connsiteY434" fmla="*/ 5353561 h 5529035"/>
              <a:gd name="connsiteX435" fmla="*/ 4736073 w 9340261"/>
              <a:gd name="connsiteY435" fmla="*/ 5350672 h 5529035"/>
              <a:gd name="connsiteX436" fmla="*/ 4739667 w 9340261"/>
              <a:gd name="connsiteY436" fmla="*/ 5349709 h 5529035"/>
              <a:gd name="connsiteX437" fmla="*/ 4748782 w 9340261"/>
              <a:gd name="connsiteY437" fmla="*/ 5354970 h 5529035"/>
              <a:gd name="connsiteX438" fmla="*/ 4755264 w 9340261"/>
              <a:gd name="connsiteY438" fmla="*/ 5364789 h 5529035"/>
              <a:gd name="connsiteX439" fmla="*/ 4767009 w 9340261"/>
              <a:gd name="connsiteY439" fmla="*/ 5365494 h 5529035"/>
              <a:gd name="connsiteX440" fmla="*/ 4783310 w 9340261"/>
              <a:gd name="connsiteY440" fmla="*/ 5368830 h 5529035"/>
              <a:gd name="connsiteX441" fmla="*/ 4785237 w 9340261"/>
              <a:gd name="connsiteY441" fmla="*/ 5376018 h 5529035"/>
              <a:gd name="connsiteX442" fmla="*/ 4754560 w 9340261"/>
              <a:gd name="connsiteY442" fmla="*/ 5376534 h 5529035"/>
              <a:gd name="connsiteX443" fmla="*/ 4707580 w 9340261"/>
              <a:gd name="connsiteY443" fmla="*/ 5373715 h 5529035"/>
              <a:gd name="connsiteX444" fmla="*/ 4684091 w 9340261"/>
              <a:gd name="connsiteY444" fmla="*/ 5372304 h 5529035"/>
              <a:gd name="connsiteX445" fmla="*/ 4656044 w 9340261"/>
              <a:gd name="connsiteY445" fmla="*/ 5368263 h 5529035"/>
              <a:gd name="connsiteX446" fmla="*/ 4628961 w 9340261"/>
              <a:gd name="connsiteY446" fmla="*/ 5367817 h 5529035"/>
              <a:gd name="connsiteX447" fmla="*/ 4599246 w 9340261"/>
              <a:gd name="connsiteY447" fmla="*/ 5371927 h 5529035"/>
              <a:gd name="connsiteX448" fmla="*/ 4545080 w 9340261"/>
              <a:gd name="connsiteY448" fmla="*/ 5371032 h 5529035"/>
              <a:gd name="connsiteX449" fmla="*/ 4525442 w 9340261"/>
              <a:gd name="connsiteY449" fmla="*/ 5383999 h 5529035"/>
              <a:gd name="connsiteX450" fmla="*/ 4501952 w 9340261"/>
              <a:gd name="connsiteY450" fmla="*/ 5382588 h 5529035"/>
              <a:gd name="connsiteX451" fmla="*/ 4483020 w 9340261"/>
              <a:gd name="connsiteY451" fmla="*/ 5383809 h 5529035"/>
              <a:gd name="connsiteX452" fmla="*/ 4478463 w 9340261"/>
              <a:gd name="connsiteY452" fmla="*/ 5381179 h 5529035"/>
              <a:gd name="connsiteX453" fmla="*/ 4469349 w 9340261"/>
              <a:gd name="connsiteY453" fmla="*/ 5375917 h 5529035"/>
              <a:gd name="connsiteX454" fmla="*/ 4453048 w 9340261"/>
              <a:gd name="connsiteY454" fmla="*/ 5372581 h 5529035"/>
              <a:gd name="connsiteX455" fmla="*/ 4429558 w 9340261"/>
              <a:gd name="connsiteY455" fmla="*/ 5371172 h 5529035"/>
              <a:gd name="connsiteX456" fmla="*/ 4438672 w 9340261"/>
              <a:gd name="connsiteY456" fmla="*/ 5376433 h 5529035"/>
              <a:gd name="connsiteX457" fmla="*/ 4443229 w 9340261"/>
              <a:gd name="connsiteY457" fmla="*/ 5379064 h 5529035"/>
              <a:gd name="connsiteX458" fmla="*/ 4454974 w 9340261"/>
              <a:gd name="connsiteY458" fmla="*/ 5379768 h 5529035"/>
              <a:gd name="connsiteX459" fmla="*/ 4464087 w 9340261"/>
              <a:gd name="connsiteY459" fmla="*/ 5385031 h 5529035"/>
              <a:gd name="connsiteX460" fmla="*/ 4466013 w 9340261"/>
              <a:gd name="connsiteY460" fmla="*/ 5392218 h 5529035"/>
              <a:gd name="connsiteX461" fmla="*/ 4451637 w 9340261"/>
              <a:gd name="connsiteY461" fmla="*/ 5396070 h 5529035"/>
              <a:gd name="connsiteX462" fmla="*/ 4407994 w 9340261"/>
              <a:gd name="connsiteY462" fmla="*/ 5376949 h 5529035"/>
              <a:gd name="connsiteX463" fmla="*/ 4382579 w 9340261"/>
              <a:gd name="connsiteY463" fmla="*/ 5368351 h 5529035"/>
              <a:gd name="connsiteX464" fmla="*/ 4375392 w 9340261"/>
              <a:gd name="connsiteY464" fmla="*/ 5370277 h 5529035"/>
              <a:gd name="connsiteX465" fmla="*/ 4366277 w 9340261"/>
              <a:gd name="connsiteY465" fmla="*/ 5365015 h 5529035"/>
              <a:gd name="connsiteX466" fmla="*/ 4359090 w 9340261"/>
              <a:gd name="connsiteY466" fmla="*/ 5366941 h 5529035"/>
              <a:gd name="connsiteX467" fmla="*/ 4314741 w 9340261"/>
              <a:gd name="connsiteY467" fmla="*/ 5359565 h 5529035"/>
              <a:gd name="connsiteX468" fmla="*/ 4257944 w 9340261"/>
              <a:gd name="connsiteY468" fmla="*/ 5363228 h 5529035"/>
              <a:gd name="connsiteX469" fmla="*/ 4225340 w 9340261"/>
              <a:gd name="connsiteY469" fmla="*/ 5356556 h 5529035"/>
              <a:gd name="connsiteX470" fmla="*/ 4178361 w 9340261"/>
              <a:gd name="connsiteY470" fmla="*/ 5353736 h 5529035"/>
              <a:gd name="connsiteX471" fmla="*/ 4070028 w 9340261"/>
              <a:gd name="connsiteY471" fmla="*/ 5351948 h 5529035"/>
              <a:gd name="connsiteX472" fmla="*/ 4094927 w 9340261"/>
              <a:gd name="connsiteY472" fmla="*/ 5329869 h 5529035"/>
              <a:gd name="connsiteX473" fmla="*/ 4096852 w 9340261"/>
              <a:gd name="connsiteY473" fmla="*/ 5337057 h 5529035"/>
              <a:gd name="connsiteX474" fmla="*/ 4094222 w 9340261"/>
              <a:gd name="connsiteY474" fmla="*/ 5341614 h 5529035"/>
              <a:gd name="connsiteX475" fmla="*/ 4105967 w 9340261"/>
              <a:gd name="connsiteY475" fmla="*/ 5342318 h 5529035"/>
              <a:gd name="connsiteX476" fmla="*/ 4122269 w 9340261"/>
              <a:gd name="connsiteY476" fmla="*/ 5345654 h 5529035"/>
              <a:gd name="connsiteX477" fmla="*/ 4127530 w 9340261"/>
              <a:gd name="connsiteY477" fmla="*/ 5336540 h 5529035"/>
              <a:gd name="connsiteX478" fmla="*/ 4134718 w 9340261"/>
              <a:gd name="connsiteY478" fmla="*/ 5334614 h 5529035"/>
              <a:gd name="connsiteX479" fmla="*/ 4149093 w 9340261"/>
              <a:gd name="connsiteY479" fmla="*/ 5330762 h 5529035"/>
              <a:gd name="connsiteX480" fmla="*/ 3454038 w 9340261"/>
              <a:gd name="connsiteY480" fmla="*/ 5324404 h 5529035"/>
              <a:gd name="connsiteX481" fmla="*/ 3455964 w 9340261"/>
              <a:gd name="connsiteY481" fmla="*/ 5331592 h 5529035"/>
              <a:gd name="connsiteX482" fmla="*/ 3446851 w 9340261"/>
              <a:gd name="connsiteY482" fmla="*/ 5326330 h 5529035"/>
              <a:gd name="connsiteX483" fmla="*/ 3454038 w 9340261"/>
              <a:gd name="connsiteY483" fmla="*/ 5324404 h 5529035"/>
              <a:gd name="connsiteX484" fmla="*/ 3685082 w 9340261"/>
              <a:gd name="connsiteY484" fmla="*/ 5324128 h 5529035"/>
              <a:gd name="connsiteX485" fmla="*/ 3687007 w 9340261"/>
              <a:gd name="connsiteY485" fmla="*/ 5331316 h 5529035"/>
              <a:gd name="connsiteX486" fmla="*/ 3684376 w 9340261"/>
              <a:gd name="connsiteY486" fmla="*/ 5335873 h 5529035"/>
              <a:gd name="connsiteX487" fmla="*/ 3678856 w 9340261"/>
              <a:gd name="connsiteY487" fmla="*/ 5329648 h 5529035"/>
              <a:gd name="connsiteX488" fmla="*/ 3685082 w 9340261"/>
              <a:gd name="connsiteY488" fmla="*/ 5324128 h 5529035"/>
              <a:gd name="connsiteX489" fmla="*/ 5241029 w 9340261"/>
              <a:gd name="connsiteY489" fmla="*/ 5323223 h 5529035"/>
              <a:gd name="connsiteX490" fmla="*/ 5250143 w 9340261"/>
              <a:gd name="connsiteY490" fmla="*/ 5328486 h 5529035"/>
              <a:gd name="connsiteX491" fmla="*/ 5235768 w 9340261"/>
              <a:gd name="connsiteY491" fmla="*/ 5332338 h 5529035"/>
              <a:gd name="connsiteX492" fmla="*/ 5233842 w 9340261"/>
              <a:gd name="connsiteY492" fmla="*/ 5325149 h 5529035"/>
              <a:gd name="connsiteX493" fmla="*/ 5241029 w 9340261"/>
              <a:gd name="connsiteY493" fmla="*/ 5323223 h 5529035"/>
              <a:gd name="connsiteX494" fmla="*/ 3753624 w 9340261"/>
              <a:gd name="connsiteY494" fmla="*/ 5321169 h 5529035"/>
              <a:gd name="connsiteX495" fmla="*/ 3748362 w 9340261"/>
              <a:gd name="connsiteY495" fmla="*/ 5330284 h 5529035"/>
              <a:gd name="connsiteX496" fmla="*/ 3746436 w 9340261"/>
              <a:gd name="connsiteY496" fmla="*/ 5323095 h 5529035"/>
              <a:gd name="connsiteX497" fmla="*/ 3753624 w 9340261"/>
              <a:gd name="connsiteY497" fmla="*/ 5321169 h 5529035"/>
              <a:gd name="connsiteX498" fmla="*/ 2520752 w 9340261"/>
              <a:gd name="connsiteY498" fmla="*/ 5320249 h 5529035"/>
              <a:gd name="connsiteX499" fmla="*/ 2529865 w 9340261"/>
              <a:gd name="connsiteY499" fmla="*/ 5325510 h 5529035"/>
              <a:gd name="connsiteX500" fmla="*/ 2522678 w 9340261"/>
              <a:gd name="connsiteY500" fmla="*/ 5327436 h 5529035"/>
              <a:gd name="connsiteX501" fmla="*/ 2518121 w 9340261"/>
              <a:gd name="connsiteY501" fmla="*/ 5324806 h 5529035"/>
              <a:gd name="connsiteX502" fmla="*/ 2520752 w 9340261"/>
              <a:gd name="connsiteY502" fmla="*/ 5320249 h 5529035"/>
              <a:gd name="connsiteX503" fmla="*/ 5748169 w 9340261"/>
              <a:gd name="connsiteY503" fmla="*/ 5318302 h 5529035"/>
              <a:gd name="connsiteX504" fmla="*/ 5742906 w 9340261"/>
              <a:gd name="connsiteY504" fmla="*/ 5327417 h 5529035"/>
              <a:gd name="connsiteX505" fmla="*/ 5733793 w 9340261"/>
              <a:gd name="connsiteY505" fmla="*/ 5322154 h 5529035"/>
              <a:gd name="connsiteX506" fmla="*/ 3652478 w 9340261"/>
              <a:gd name="connsiteY506" fmla="*/ 5317456 h 5529035"/>
              <a:gd name="connsiteX507" fmla="*/ 3668780 w 9340261"/>
              <a:gd name="connsiteY507" fmla="*/ 5320792 h 5529035"/>
              <a:gd name="connsiteX508" fmla="*/ 3665185 w 9340261"/>
              <a:gd name="connsiteY508" fmla="*/ 5321755 h 5529035"/>
              <a:gd name="connsiteX509" fmla="*/ 3654404 w 9340261"/>
              <a:gd name="connsiteY509" fmla="*/ 5324644 h 5529035"/>
              <a:gd name="connsiteX510" fmla="*/ 2735493 w 9340261"/>
              <a:gd name="connsiteY510" fmla="*/ 5316636 h 5529035"/>
              <a:gd name="connsiteX511" fmla="*/ 2751795 w 9340261"/>
              <a:gd name="connsiteY511" fmla="*/ 5319972 h 5529035"/>
              <a:gd name="connsiteX512" fmla="*/ 2758982 w 9340261"/>
              <a:gd name="connsiteY512" fmla="*/ 5318046 h 5529035"/>
              <a:gd name="connsiteX513" fmla="*/ 2775284 w 9340261"/>
              <a:gd name="connsiteY513" fmla="*/ 5321382 h 5529035"/>
              <a:gd name="connsiteX514" fmla="*/ 2787992 w 9340261"/>
              <a:gd name="connsiteY514" fmla="*/ 5325681 h 5529035"/>
              <a:gd name="connsiteX515" fmla="*/ 2815075 w 9340261"/>
              <a:gd name="connsiteY515" fmla="*/ 5326127 h 5529035"/>
              <a:gd name="connsiteX516" fmla="*/ 2892732 w 9340261"/>
              <a:gd name="connsiteY516" fmla="*/ 5328432 h 5529035"/>
              <a:gd name="connsiteX517" fmla="*/ 2909034 w 9340261"/>
              <a:gd name="connsiteY517" fmla="*/ 5331767 h 5529035"/>
              <a:gd name="connsiteX518" fmla="*/ 2891064 w 9340261"/>
              <a:gd name="connsiteY518" fmla="*/ 5336582 h 5529035"/>
              <a:gd name="connsiteX519" fmla="*/ 2871169 w 9340261"/>
              <a:gd name="connsiteY519" fmla="*/ 5334210 h 5529035"/>
              <a:gd name="connsiteX520" fmla="*/ 2840491 w 9340261"/>
              <a:gd name="connsiteY520" fmla="*/ 5334725 h 5529035"/>
              <a:gd name="connsiteX521" fmla="*/ 2786325 w 9340261"/>
              <a:gd name="connsiteY521" fmla="*/ 5333831 h 5529035"/>
              <a:gd name="connsiteX522" fmla="*/ 2771949 w 9340261"/>
              <a:gd name="connsiteY522" fmla="*/ 5337683 h 5529035"/>
              <a:gd name="connsiteX523" fmla="*/ 2746534 w 9340261"/>
              <a:gd name="connsiteY523" fmla="*/ 5329086 h 5529035"/>
              <a:gd name="connsiteX524" fmla="*/ 2706741 w 9340261"/>
              <a:gd name="connsiteY524" fmla="*/ 5324340 h 5529035"/>
              <a:gd name="connsiteX525" fmla="*/ 2690440 w 9340261"/>
              <a:gd name="connsiteY525" fmla="*/ 5321004 h 5529035"/>
              <a:gd name="connsiteX526" fmla="*/ 2697628 w 9340261"/>
              <a:gd name="connsiteY526" fmla="*/ 5319078 h 5529035"/>
              <a:gd name="connsiteX527" fmla="*/ 2712967 w 9340261"/>
              <a:gd name="connsiteY527" fmla="*/ 5318820 h 5529035"/>
              <a:gd name="connsiteX528" fmla="*/ 2735493 w 9340261"/>
              <a:gd name="connsiteY528" fmla="*/ 5316636 h 5529035"/>
              <a:gd name="connsiteX529" fmla="*/ 3598311 w 9340261"/>
              <a:gd name="connsiteY529" fmla="*/ 5316562 h 5529035"/>
              <a:gd name="connsiteX530" fmla="*/ 3583936 w 9340261"/>
              <a:gd name="connsiteY530" fmla="*/ 5320414 h 5529035"/>
              <a:gd name="connsiteX531" fmla="*/ 3560446 w 9340261"/>
              <a:gd name="connsiteY531" fmla="*/ 5319005 h 5529035"/>
              <a:gd name="connsiteX532" fmla="*/ 3529769 w 9340261"/>
              <a:gd name="connsiteY532" fmla="*/ 5319520 h 5529035"/>
              <a:gd name="connsiteX533" fmla="*/ 5654211 w 9340261"/>
              <a:gd name="connsiteY533" fmla="*/ 5312663 h 5529035"/>
              <a:gd name="connsiteX534" fmla="*/ 5665250 w 9340261"/>
              <a:gd name="connsiteY534" fmla="*/ 5325113 h 5529035"/>
              <a:gd name="connsiteX535" fmla="*/ 5653505 w 9340261"/>
              <a:gd name="connsiteY535" fmla="*/ 5324408 h 5529035"/>
              <a:gd name="connsiteX536" fmla="*/ 5630016 w 9340261"/>
              <a:gd name="connsiteY536" fmla="*/ 5322998 h 5529035"/>
              <a:gd name="connsiteX537" fmla="*/ 5606527 w 9340261"/>
              <a:gd name="connsiteY537" fmla="*/ 5321588 h 5529035"/>
              <a:gd name="connsiteX538" fmla="*/ 5594782 w 9340261"/>
              <a:gd name="connsiteY538" fmla="*/ 5320883 h 5529035"/>
              <a:gd name="connsiteX539" fmla="*/ 2300352 w 9340261"/>
              <a:gd name="connsiteY539" fmla="*/ 5312649 h 5529035"/>
              <a:gd name="connsiteX540" fmla="*/ 2289864 w 9340261"/>
              <a:gd name="connsiteY540" fmla="*/ 5323209 h 5529035"/>
              <a:gd name="connsiteX541" fmla="*/ 2284585 w 9340261"/>
              <a:gd name="connsiteY541" fmla="*/ 5317964 h 5529035"/>
              <a:gd name="connsiteX542" fmla="*/ 2295091 w 9340261"/>
              <a:gd name="connsiteY542" fmla="*/ 5312668 h 5529035"/>
              <a:gd name="connsiteX543" fmla="*/ 2300352 w 9340261"/>
              <a:gd name="connsiteY543" fmla="*/ 5312649 h 5529035"/>
              <a:gd name="connsiteX544" fmla="*/ 3473676 w 9340261"/>
              <a:gd name="connsiteY544" fmla="*/ 5311439 h 5529035"/>
              <a:gd name="connsiteX545" fmla="*/ 3489978 w 9340261"/>
              <a:gd name="connsiteY545" fmla="*/ 5314774 h 5529035"/>
              <a:gd name="connsiteX546" fmla="*/ 3482789 w 9340261"/>
              <a:gd name="connsiteY546" fmla="*/ 5316700 h 5529035"/>
              <a:gd name="connsiteX547" fmla="*/ 5515200 w 9340261"/>
              <a:gd name="connsiteY547" fmla="*/ 5311392 h 5529035"/>
              <a:gd name="connsiteX548" fmla="*/ 5554991 w 9340261"/>
              <a:gd name="connsiteY548" fmla="*/ 5316138 h 5529035"/>
              <a:gd name="connsiteX549" fmla="*/ 5562179 w 9340261"/>
              <a:gd name="connsiteY549" fmla="*/ 5314212 h 5529035"/>
              <a:gd name="connsiteX550" fmla="*/ 5569367 w 9340261"/>
              <a:gd name="connsiteY550" fmla="*/ 5312286 h 5529035"/>
              <a:gd name="connsiteX551" fmla="*/ 5571293 w 9340261"/>
              <a:gd name="connsiteY551" fmla="*/ 5319473 h 5529035"/>
              <a:gd name="connsiteX552" fmla="*/ 5553323 w 9340261"/>
              <a:gd name="connsiteY552" fmla="*/ 5324288 h 5529035"/>
              <a:gd name="connsiteX553" fmla="*/ 5529834 w 9340261"/>
              <a:gd name="connsiteY553" fmla="*/ 5322879 h 5529035"/>
              <a:gd name="connsiteX554" fmla="*/ 5517126 w 9340261"/>
              <a:gd name="connsiteY554" fmla="*/ 5318579 h 5529035"/>
              <a:gd name="connsiteX555" fmla="*/ 5776920 w 9340261"/>
              <a:gd name="connsiteY555" fmla="*/ 5310599 h 5529035"/>
              <a:gd name="connsiteX556" fmla="*/ 5793222 w 9340261"/>
              <a:gd name="connsiteY556" fmla="*/ 5313935 h 5529035"/>
              <a:gd name="connsiteX557" fmla="*/ 5795147 w 9340261"/>
              <a:gd name="connsiteY557" fmla="*/ 5321122 h 5529035"/>
              <a:gd name="connsiteX558" fmla="*/ 5780772 w 9340261"/>
              <a:gd name="connsiteY558" fmla="*/ 5324975 h 5529035"/>
              <a:gd name="connsiteX559" fmla="*/ 5773584 w 9340261"/>
              <a:gd name="connsiteY559" fmla="*/ 5326900 h 5529035"/>
              <a:gd name="connsiteX560" fmla="*/ 5778846 w 9340261"/>
              <a:gd name="connsiteY560" fmla="*/ 5317787 h 5529035"/>
              <a:gd name="connsiteX561" fmla="*/ 5776920 w 9340261"/>
              <a:gd name="connsiteY561" fmla="*/ 5310599 h 5529035"/>
              <a:gd name="connsiteX562" fmla="*/ 5692076 w 9340261"/>
              <a:gd name="connsiteY562" fmla="*/ 5310221 h 5529035"/>
              <a:gd name="connsiteX563" fmla="*/ 5681552 w 9340261"/>
              <a:gd name="connsiteY563" fmla="*/ 5328449 h 5529035"/>
              <a:gd name="connsiteX564" fmla="*/ 5679626 w 9340261"/>
              <a:gd name="connsiteY564" fmla="*/ 5321261 h 5529035"/>
              <a:gd name="connsiteX565" fmla="*/ 5688482 w 9340261"/>
              <a:gd name="connsiteY565" fmla="*/ 5311184 h 5529035"/>
              <a:gd name="connsiteX566" fmla="*/ 5692076 w 9340261"/>
              <a:gd name="connsiteY566" fmla="*/ 5310221 h 5529035"/>
              <a:gd name="connsiteX567" fmla="*/ 5491709 w 9340261"/>
              <a:gd name="connsiteY567" fmla="*/ 5309981 h 5529035"/>
              <a:gd name="connsiteX568" fmla="*/ 5497488 w 9340261"/>
              <a:gd name="connsiteY568" fmla="*/ 5331546 h 5529035"/>
              <a:gd name="connsiteX569" fmla="*/ 5513789 w 9340261"/>
              <a:gd name="connsiteY569" fmla="*/ 5334881 h 5529035"/>
              <a:gd name="connsiteX570" fmla="*/ 5520978 w 9340261"/>
              <a:gd name="connsiteY570" fmla="*/ 5332955 h 5529035"/>
              <a:gd name="connsiteX571" fmla="*/ 5535353 w 9340261"/>
              <a:gd name="connsiteY571" fmla="*/ 5329103 h 5529035"/>
              <a:gd name="connsiteX572" fmla="*/ 5540873 w 9340261"/>
              <a:gd name="connsiteY572" fmla="*/ 5335328 h 5529035"/>
              <a:gd name="connsiteX573" fmla="*/ 5544467 w 9340261"/>
              <a:gd name="connsiteY573" fmla="*/ 5334365 h 5529035"/>
              <a:gd name="connsiteX574" fmla="*/ 5551654 w 9340261"/>
              <a:gd name="connsiteY574" fmla="*/ 5332439 h 5529035"/>
              <a:gd name="connsiteX575" fmla="*/ 5613010 w 9340261"/>
              <a:gd name="connsiteY575" fmla="*/ 5331407 h 5529035"/>
              <a:gd name="connsiteX576" fmla="*/ 5621160 w 9340261"/>
              <a:gd name="connsiteY576" fmla="*/ 5333075 h 5529035"/>
              <a:gd name="connsiteX577" fmla="*/ 5615899 w 9340261"/>
              <a:gd name="connsiteY577" fmla="*/ 5342188 h 5529035"/>
              <a:gd name="connsiteX578" fmla="*/ 5594335 w 9340261"/>
              <a:gd name="connsiteY578" fmla="*/ 5347966 h 5529035"/>
              <a:gd name="connsiteX579" fmla="*/ 5563658 w 9340261"/>
              <a:gd name="connsiteY579" fmla="*/ 5348483 h 5529035"/>
              <a:gd name="connsiteX580" fmla="*/ 5539205 w 9340261"/>
              <a:gd name="connsiteY580" fmla="*/ 5343479 h 5529035"/>
              <a:gd name="connsiteX581" fmla="*/ 5508528 w 9340261"/>
              <a:gd name="connsiteY581" fmla="*/ 5343994 h 5529035"/>
              <a:gd name="connsiteX582" fmla="*/ 5492226 w 9340261"/>
              <a:gd name="connsiteY582" fmla="*/ 5340659 h 5529035"/>
              <a:gd name="connsiteX583" fmla="*/ 5468737 w 9340261"/>
              <a:gd name="connsiteY583" fmla="*/ 5339249 h 5529035"/>
              <a:gd name="connsiteX584" fmla="*/ 5435429 w 9340261"/>
              <a:gd name="connsiteY584" fmla="*/ 5344322 h 5529035"/>
              <a:gd name="connsiteX585" fmla="*/ 5401157 w 9340261"/>
              <a:gd name="connsiteY585" fmla="*/ 5345801 h 5529035"/>
              <a:gd name="connsiteX586" fmla="*/ 5369517 w 9340261"/>
              <a:gd name="connsiteY586" fmla="*/ 5342723 h 5529035"/>
              <a:gd name="connsiteX587" fmla="*/ 5350584 w 9340261"/>
              <a:gd name="connsiteY587" fmla="*/ 5343945 h 5529035"/>
              <a:gd name="connsiteX588" fmla="*/ 5338839 w 9340261"/>
              <a:gd name="connsiteY588" fmla="*/ 5343239 h 5529035"/>
              <a:gd name="connsiteX589" fmla="*/ 5282746 w 9340261"/>
              <a:gd name="connsiteY589" fmla="*/ 5335158 h 5529035"/>
              <a:gd name="connsiteX590" fmla="*/ 5280820 w 9340261"/>
              <a:gd name="connsiteY590" fmla="*/ 5327969 h 5529035"/>
              <a:gd name="connsiteX591" fmla="*/ 5288008 w 9340261"/>
              <a:gd name="connsiteY591" fmla="*/ 5326044 h 5529035"/>
              <a:gd name="connsiteX592" fmla="*/ 5295196 w 9340261"/>
              <a:gd name="connsiteY592" fmla="*/ 5324117 h 5529035"/>
              <a:gd name="connsiteX593" fmla="*/ 5293270 w 9340261"/>
              <a:gd name="connsiteY593" fmla="*/ 5316930 h 5529035"/>
              <a:gd name="connsiteX594" fmla="*/ 5300458 w 9340261"/>
              <a:gd name="connsiteY594" fmla="*/ 5315004 h 5529035"/>
              <a:gd name="connsiteX595" fmla="*/ 5309572 w 9340261"/>
              <a:gd name="connsiteY595" fmla="*/ 5320265 h 5529035"/>
              <a:gd name="connsiteX596" fmla="*/ 5326578 w 9340261"/>
              <a:gd name="connsiteY596" fmla="*/ 5311857 h 5529035"/>
              <a:gd name="connsiteX597" fmla="*/ 5357256 w 9340261"/>
              <a:gd name="connsiteY597" fmla="*/ 5311341 h 5529035"/>
              <a:gd name="connsiteX598" fmla="*/ 5385302 w 9340261"/>
              <a:gd name="connsiteY598" fmla="*/ 5315382 h 5529035"/>
              <a:gd name="connsiteX599" fmla="*/ 5378114 w 9340261"/>
              <a:gd name="connsiteY599" fmla="*/ 5317308 h 5529035"/>
              <a:gd name="connsiteX600" fmla="*/ 5380040 w 9340261"/>
              <a:gd name="connsiteY600" fmla="*/ 5324496 h 5529035"/>
              <a:gd name="connsiteX601" fmla="*/ 5385302 w 9340261"/>
              <a:gd name="connsiteY601" fmla="*/ 5315382 h 5529035"/>
              <a:gd name="connsiteX602" fmla="*/ 5415979 w 9340261"/>
              <a:gd name="connsiteY602" fmla="*/ 5314866 h 5529035"/>
              <a:gd name="connsiteX603" fmla="*/ 5461033 w 9340261"/>
              <a:gd name="connsiteY603" fmla="*/ 5310498 h 5529035"/>
              <a:gd name="connsiteX604" fmla="*/ 5013322 w 9340261"/>
              <a:gd name="connsiteY604" fmla="*/ 5307198 h 5529035"/>
              <a:gd name="connsiteX605" fmla="*/ 5015247 w 9340261"/>
              <a:gd name="connsiteY605" fmla="*/ 5314386 h 5529035"/>
              <a:gd name="connsiteX606" fmla="*/ 5006134 w 9340261"/>
              <a:gd name="connsiteY606" fmla="*/ 5309124 h 5529035"/>
              <a:gd name="connsiteX607" fmla="*/ 2655911 w 9340261"/>
              <a:gd name="connsiteY607" fmla="*/ 5307144 h 5529035"/>
              <a:gd name="connsiteX608" fmla="*/ 2652575 w 9340261"/>
              <a:gd name="connsiteY608" fmla="*/ 5323446 h 5529035"/>
              <a:gd name="connsiteX609" fmla="*/ 2629086 w 9340261"/>
              <a:gd name="connsiteY609" fmla="*/ 5322037 h 5529035"/>
              <a:gd name="connsiteX610" fmla="*/ 2623566 w 9340261"/>
              <a:gd name="connsiteY610" fmla="*/ 5315811 h 5529035"/>
              <a:gd name="connsiteX611" fmla="*/ 2625234 w 9340261"/>
              <a:gd name="connsiteY611" fmla="*/ 5307661 h 5529035"/>
              <a:gd name="connsiteX612" fmla="*/ 2655911 w 9340261"/>
              <a:gd name="connsiteY612" fmla="*/ 5307144 h 5529035"/>
              <a:gd name="connsiteX613" fmla="*/ 6430258 w 9340261"/>
              <a:gd name="connsiteY613" fmla="*/ 5305023 h 5529035"/>
              <a:gd name="connsiteX614" fmla="*/ 6432185 w 9340261"/>
              <a:gd name="connsiteY614" fmla="*/ 5312212 h 5529035"/>
              <a:gd name="connsiteX615" fmla="*/ 6424996 w 9340261"/>
              <a:gd name="connsiteY615" fmla="*/ 5314138 h 5529035"/>
              <a:gd name="connsiteX616" fmla="*/ 6430258 w 9340261"/>
              <a:gd name="connsiteY616" fmla="*/ 5305023 h 5529035"/>
              <a:gd name="connsiteX617" fmla="*/ 6229892 w 9340261"/>
              <a:gd name="connsiteY617" fmla="*/ 5304784 h 5529035"/>
              <a:gd name="connsiteX618" fmla="*/ 6253382 w 9340261"/>
              <a:gd name="connsiteY618" fmla="*/ 5306194 h 5529035"/>
              <a:gd name="connsiteX619" fmla="*/ 6239007 w 9340261"/>
              <a:gd name="connsiteY619" fmla="*/ 5310046 h 5529035"/>
              <a:gd name="connsiteX620" fmla="*/ 1816228 w 9340261"/>
              <a:gd name="connsiteY620" fmla="*/ 5303739 h 5529035"/>
              <a:gd name="connsiteX621" fmla="*/ 1821508 w 9340261"/>
              <a:gd name="connsiteY621" fmla="*/ 5308984 h 5529035"/>
              <a:gd name="connsiteX622" fmla="*/ 1808380 w 9340261"/>
              <a:gd name="connsiteY622" fmla="*/ 5316921 h 5529035"/>
              <a:gd name="connsiteX623" fmla="*/ 1816228 w 9340261"/>
              <a:gd name="connsiteY623" fmla="*/ 5303739 h 5529035"/>
              <a:gd name="connsiteX624" fmla="*/ 5027697 w 9340261"/>
              <a:gd name="connsiteY624" fmla="*/ 5303346 h 5529035"/>
              <a:gd name="connsiteX625" fmla="*/ 5036811 w 9340261"/>
              <a:gd name="connsiteY625" fmla="*/ 5308609 h 5529035"/>
              <a:gd name="connsiteX626" fmla="*/ 5029624 w 9340261"/>
              <a:gd name="connsiteY626" fmla="*/ 5310535 h 5529035"/>
              <a:gd name="connsiteX627" fmla="*/ 5027697 w 9340261"/>
              <a:gd name="connsiteY627" fmla="*/ 5303346 h 5529035"/>
              <a:gd name="connsiteX628" fmla="*/ 2079321 w 9340261"/>
              <a:gd name="connsiteY628" fmla="*/ 5302863 h 5529035"/>
              <a:gd name="connsiteX629" fmla="*/ 2068796 w 9340261"/>
              <a:gd name="connsiteY629" fmla="*/ 5302898 h 5529035"/>
              <a:gd name="connsiteX630" fmla="*/ 2063274 w 9340261"/>
              <a:gd name="connsiteY630" fmla="*/ 5304760 h 5529035"/>
              <a:gd name="connsiteX631" fmla="*/ 2075044 w 9340261"/>
              <a:gd name="connsiteY631" fmla="*/ 5307169 h 5529035"/>
              <a:gd name="connsiteX632" fmla="*/ 6036715 w 9340261"/>
              <a:gd name="connsiteY632" fmla="*/ 5302619 h 5529035"/>
              <a:gd name="connsiteX633" fmla="*/ 6022339 w 9340261"/>
              <a:gd name="connsiteY633" fmla="*/ 5306471 h 5529035"/>
              <a:gd name="connsiteX634" fmla="*/ 5991662 w 9340261"/>
              <a:gd name="connsiteY634" fmla="*/ 5306986 h 5529035"/>
              <a:gd name="connsiteX635" fmla="*/ 5976323 w 9340261"/>
              <a:gd name="connsiteY635" fmla="*/ 5307245 h 5529035"/>
              <a:gd name="connsiteX636" fmla="*/ 5968172 w 9340261"/>
              <a:gd name="connsiteY636" fmla="*/ 5305577 h 5529035"/>
              <a:gd name="connsiteX637" fmla="*/ 5975360 w 9340261"/>
              <a:gd name="connsiteY637" fmla="*/ 5303651 h 5529035"/>
              <a:gd name="connsiteX638" fmla="*/ 6182914 w 9340261"/>
              <a:gd name="connsiteY638" fmla="*/ 5301964 h 5529035"/>
              <a:gd name="connsiteX639" fmla="*/ 6199215 w 9340261"/>
              <a:gd name="connsiteY639" fmla="*/ 5305300 h 5529035"/>
              <a:gd name="connsiteX640" fmla="*/ 6175725 w 9340261"/>
              <a:gd name="connsiteY640" fmla="*/ 5303891 h 5529035"/>
              <a:gd name="connsiteX641" fmla="*/ 4641342 w 9340261"/>
              <a:gd name="connsiteY641" fmla="*/ 5299016 h 5529035"/>
              <a:gd name="connsiteX642" fmla="*/ 4636079 w 9340261"/>
              <a:gd name="connsiteY642" fmla="*/ 5308130 h 5529035"/>
              <a:gd name="connsiteX643" fmla="*/ 4638840 w 9340261"/>
              <a:gd name="connsiteY643" fmla="*/ 5311241 h 5529035"/>
              <a:gd name="connsiteX644" fmla="*/ 4643268 w 9340261"/>
              <a:gd name="connsiteY644" fmla="*/ 5306204 h 5529035"/>
              <a:gd name="connsiteX645" fmla="*/ 6051090 w 9340261"/>
              <a:gd name="connsiteY645" fmla="*/ 5298767 h 5529035"/>
              <a:gd name="connsiteX646" fmla="*/ 6074580 w 9340261"/>
              <a:gd name="connsiteY646" fmla="*/ 5300176 h 5529035"/>
              <a:gd name="connsiteX647" fmla="*/ 6053016 w 9340261"/>
              <a:gd name="connsiteY647" fmla="*/ 5305954 h 5529035"/>
              <a:gd name="connsiteX648" fmla="*/ 6043902 w 9340261"/>
              <a:gd name="connsiteY648" fmla="*/ 5300693 h 5529035"/>
              <a:gd name="connsiteX649" fmla="*/ 4686218 w 9340261"/>
              <a:gd name="connsiteY649" fmla="*/ 5297584 h 5529035"/>
              <a:gd name="connsiteX650" fmla="*/ 4683763 w 9340261"/>
              <a:gd name="connsiteY650" fmla="*/ 5299205 h 5529035"/>
              <a:gd name="connsiteX651" fmla="*/ 4689283 w 9340261"/>
              <a:gd name="connsiteY651" fmla="*/ 5305429 h 5529035"/>
              <a:gd name="connsiteX652" fmla="*/ 4697434 w 9340261"/>
              <a:gd name="connsiteY652" fmla="*/ 5307098 h 5529035"/>
              <a:gd name="connsiteX653" fmla="*/ 4688321 w 9340261"/>
              <a:gd name="connsiteY653" fmla="*/ 5301836 h 5529035"/>
              <a:gd name="connsiteX654" fmla="*/ 4686218 w 9340261"/>
              <a:gd name="connsiteY654" fmla="*/ 5297584 h 5529035"/>
              <a:gd name="connsiteX655" fmla="*/ 2263467 w 9340261"/>
              <a:gd name="connsiteY655" fmla="*/ 5296987 h 5529035"/>
              <a:gd name="connsiteX656" fmla="*/ 2242456 w 9340261"/>
              <a:gd name="connsiteY656" fmla="*/ 5307581 h 5529035"/>
              <a:gd name="connsiteX657" fmla="*/ 2237245 w 9340261"/>
              <a:gd name="connsiteY657" fmla="*/ 5323384 h 5529035"/>
              <a:gd name="connsiteX658" fmla="*/ 2245148 w 9340261"/>
              <a:gd name="connsiteY658" fmla="*/ 5325989 h 5529035"/>
              <a:gd name="connsiteX659" fmla="*/ 2253014 w 9340261"/>
              <a:gd name="connsiteY659" fmla="*/ 5318070 h 5529035"/>
              <a:gd name="connsiteX660" fmla="*/ 2260862 w 9340261"/>
              <a:gd name="connsiteY660" fmla="*/ 5304889 h 5529035"/>
              <a:gd name="connsiteX661" fmla="*/ 2263467 w 9340261"/>
              <a:gd name="connsiteY661" fmla="*/ 5296987 h 5529035"/>
              <a:gd name="connsiteX662" fmla="*/ 5117804 w 9340261"/>
              <a:gd name="connsiteY662" fmla="*/ 5294611 h 5529035"/>
              <a:gd name="connsiteX663" fmla="*/ 5126917 w 9340261"/>
              <a:gd name="connsiteY663" fmla="*/ 5299873 h 5529035"/>
              <a:gd name="connsiteX664" fmla="*/ 5119730 w 9340261"/>
              <a:gd name="connsiteY664" fmla="*/ 5301799 h 5529035"/>
              <a:gd name="connsiteX665" fmla="*/ 5117804 w 9340261"/>
              <a:gd name="connsiteY665" fmla="*/ 5294611 h 5529035"/>
              <a:gd name="connsiteX666" fmla="*/ 1096633 w 9340261"/>
              <a:gd name="connsiteY666" fmla="*/ 5294300 h 5529035"/>
              <a:gd name="connsiteX667" fmla="*/ 1105862 w 9340261"/>
              <a:gd name="connsiteY667" fmla="*/ 5300847 h 5529035"/>
              <a:gd name="connsiteX668" fmla="*/ 1126945 w 9340261"/>
              <a:gd name="connsiteY668" fmla="*/ 5311300 h 5529035"/>
              <a:gd name="connsiteX669" fmla="*/ 1126980 w 9340261"/>
              <a:gd name="connsiteY669" fmla="*/ 5321823 h 5529035"/>
              <a:gd name="connsiteX670" fmla="*/ 1084911 w 9340261"/>
              <a:gd name="connsiteY670" fmla="*/ 5329856 h 5529035"/>
              <a:gd name="connsiteX671" fmla="*/ 1084850 w 9340261"/>
              <a:gd name="connsiteY671" fmla="*/ 5311440 h 5529035"/>
              <a:gd name="connsiteX672" fmla="*/ 1090059 w 9340261"/>
              <a:gd name="connsiteY672" fmla="*/ 5295638 h 5529035"/>
              <a:gd name="connsiteX673" fmla="*/ 1096633 w 9340261"/>
              <a:gd name="connsiteY673" fmla="*/ 5294300 h 5529035"/>
              <a:gd name="connsiteX674" fmla="*/ 2343359 w 9340261"/>
              <a:gd name="connsiteY674" fmla="*/ 5290742 h 5529035"/>
              <a:gd name="connsiteX675" fmla="*/ 2366849 w 9340261"/>
              <a:gd name="connsiteY675" fmla="*/ 5292151 h 5529035"/>
              <a:gd name="connsiteX676" fmla="*/ 2380519 w 9340261"/>
              <a:gd name="connsiteY676" fmla="*/ 5300044 h 5529035"/>
              <a:gd name="connsiteX677" fmla="*/ 2385077 w 9340261"/>
              <a:gd name="connsiteY677" fmla="*/ 5302675 h 5529035"/>
              <a:gd name="connsiteX678" fmla="*/ 2363512 w 9340261"/>
              <a:gd name="connsiteY678" fmla="*/ 5308453 h 5529035"/>
              <a:gd name="connsiteX679" fmla="*/ 2348174 w 9340261"/>
              <a:gd name="connsiteY679" fmla="*/ 5308711 h 5529035"/>
              <a:gd name="connsiteX680" fmla="*/ 2339061 w 9340261"/>
              <a:gd name="connsiteY680" fmla="*/ 5303449 h 5529035"/>
              <a:gd name="connsiteX681" fmla="*/ 2338098 w 9340261"/>
              <a:gd name="connsiteY681" fmla="*/ 5299855 h 5529035"/>
              <a:gd name="connsiteX682" fmla="*/ 5863174 w 9340261"/>
              <a:gd name="connsiteY682" fmla="*/ 5287487 h 5529035"/>
              <a:gd name="connsiteX683" fmla="*/ 5879476 w 9340261"/>
              <a:gd name="connsiteY683" fmla="*/ 5290823 h 5529035"/>
              <a:gd name="connsiteX684" fmla="*/ 5876844 w 9340261"/>
              <a:gd name="connsiteY684" fmla="*/ 5295380 h 5529035"/>
              <a:gd name="connsiteX685" fmla="*/ 5869657 w 9340261"/>
              <a:gd name="connsiteY685" fmla="*/ 5297305 h 5529035"/>
              <a:gd name="connsiteX686" fmla="*/ 5857912 w 9340261"/>
              <a:gd name="connsiteY686" fmla="*/ 5296601 h 5529035"/>
              <a:gd name="connsiteX687" fmla="*/ 5848798 w 9340261"/>
              <a:gd name="connsiteY687" fmla="*/ 5291339 h 5529035"/>
              <a:gd name="connsiteX688" fmla="*/ 6271094 w 9340261"/>
              <a:gd name="connsiteY688" fmla="*/ 5286040 h 5529035"/>
              <a:gd name="connsiteX689" fmla="*/ 6280207 w 9340261"/>
              <a:gd name="connsiteY689" fmla="*/ 5291302 h 5529035"/>
              <a:gd name="connsiteX690" fmla="*/ 6273020 w 9340261"/>
              <a:gd name="connsiteY690" fmla="*/ 5293228 h 5529035"/>
              <a:gd name="connsiteX691" fmla="*/ 6271094 w 9340261"/>
              <a:gd name="connsiteY691" fmla="*/ 5286040 h 5529035"/>
              <a:gd name="connsiteX692" fmla="*/ 1889824 w 9340261"/>
              <a:gd name="connsiteY692" fmla="*/ 5282447 h 5529035"/>
              <a:gd name="connsiteX693" fmla="*/ 1868812 w 9340261"/>
              <a:gd name="connsiteY693" fmla="*/ 5293041 h 5529035"/>
              <a:gd name="connsiteX694" fmla="*/ 1866208 w 9340261"/>
              <a:gd name="connsiteY694" fmla="*/ 5300942 h 5529035"/>
              <a:gd name="connsiteX695" fmla="*/ 1876731 w 9340261"/>
              <a:gd name="connsiteY695" fmla="*/ 5300908 h 5529035"/>
              <a:gd name="connsiteX696" fmla="*/ 1889860 w 9340261"/>
              <a:gd name="connsiteY696" fmla="*/ 5292971 h 5529035"/>
              <a:gd name="connsiteX697" fmla="*/ 1889824 w 9340261"/>
              <a:gd name="connsiteY697" fmla="*/ 5282447 h 5529035"/>
              <a:gd name="connsiteX698" fmla="*/ 5776404 w 9340261"/>
              <a:gd name="connsiteY698" fmla="*/ 5279922 h 5529035"/>
              <a:gd name="connsiteX699" fmla="*/ 5778330 w 9340261"/>
              <a:gd name="connsiteY699" fmla="*/ 5287109 h 5529035"/>
              <a:gd name="connsiteX700" fmla="*/ 5763954 w 9340261"/>
              <a:gd name="connsiteY700" fmla="*/ 5290961 h 5529035"/>
              <a:gd name="connsiteX701" fmla="*/ 5467705 w 9340261"/>
              <a:gd name="connsiteY701" fmla="*/ 5277894 h 5529035"/>
              <a:gd name="connsiteX702" fmla="*/ 5484006 w 9340261"/>
              <a:gd name="connsiteY702" fmla="*/ 5281231 h 5529035"/>
              <a:gd name="connsiteX703" fmla="*/ 5455255 w 9340261"/>
              <a:gd name="connsiteY703" fmla="*/ 5288934 h 5529035"/>
              <a:gd name="connsiteX704" fmla="*/ 5446140 w 9340261"/>
              <a:gd name="connsiteY704" fmla="*/ 5283672 h 5529035"/>
              <a:gd name="connsiteX705" fmla="*/ 2193308 w 9340261"/>
              <a:gd name="connsiteY705" fmla="*/ 5277020 h 5529035"/>
              <a:gd name="connsiteX706" fmla="*/ 2188047 w 9340261"/>
              <a:gd name="connsiteY706" fmla="*/ 5286134 h 5529035"/>
              <a:gd name="connsiteX707" fmla="*/ 2186121 w 9340261"/>
              <a:gd name="connsiteY707" fmla="*/ 5278946 h 5529035"/>
              <a:gd name="connsiteX708" fmla="*/ 5128328 w 9340261"/>
              <a:gd name="connsiteY708" fmla="*/ 5276383 h 5529035"/>
              <a:gd name="connsiteX709" fmla="*/ 5123065 w 9340261"/>
              <a:gd name="connsiteY709" fmla="*/ 5285497 h 5529035"/>
              <a:gd name="connsiteX710" fmla="*/ 5114915 w 9340261"/>
              <a:gd name="connsiteY710" fmla="*/ 5283829 h 5529035"/>
              <a:gd name="connsiteX711" fmla="*/ 5121139 w 9340261"/>
              <a:gd name="connsiteY711" fmla="*/ 5278309 h 5529035"/>
              <a:gd name="connsiteX712" fmla="*/ 4873794 w 9340261"/>
              <a:gd name="connsiteY712" fmla="*/ 5275250 h 5529035"/>
              <a:gd name="connsiteX713" fmla="*/ 4899210 w 9340261"/>
              <a:gd name="connsiteY713" fmla="*/ 5283848 h 5529035"/>
              <a:gd name="connsiteX714" fmla="*/ 4877646 w 9340261"/>
              <a:gd name="connsiteY714" fmla="*/ 5289626 h 5529035"/>
              <a:gd name="connsiteX715" fmla="*/ 7177038 w 9340261"/>
              <a:gd name="connsiteY715" fmla="*/ 5274410 h 5529035"/>
              <a:gd name="connsiteX716" fmla="*/ 7178964 w 9340261"/>
              <a:gd name="connsiteY716" fmla="*/ 5281599 h 5529035"/>
              <a:gd name="connsiteX717" fmla="*/ 7162662 w 9340261"/>
              <a:gd name="connsiteY717" fmla="*/ 5278261 h 5529035"/>
              <a:gd name="connsiteX718" fmla="*/ 2723937 w 9340261"/>
              <a:gd name="connsiteY718" fmla="*/ 5273509 h 5529035"/>
              <a:gd name="connsiteX719" fmla="*/ 2718676 w 9340261"/>
              <a:gd name="connsiteY719" fmla="*/ 5282623 h 5529035"/>
              <a:gd name="connsiteX720" fmla="*/ 2716750 w 9340261"/>
              <a:gd name="connsiteY720" fmla="*/ 5275435 h 5529035"/>
              <a:gd name="connsiteX721" fmla="*/ 2723937 w 9340261"/>
              <a:gd name="connsiteY721" fmla="*/ 5273509 h 5529035"/>
              <a:gd name="connsiteX722" fmla="*/ 3994675 w 9340261"/>
              <a:gd name="connsiteY722" fmla="*/ 5271988 h 5529035"/>
              <a:gd name="connsiteX723" fmla="*/ 3996601 w 9340261"/>
              <a:gd name="connsiteY723" fmla="*/ 5279176 h 5529035"/>
              <a:gd name="connsiteX724" fmla="*/ 4003788 w 9340261"/>
              <a:gd name="connsiteY724" fmla="*/ 5277250 h 5529035"/>
              <a:gd name="connsiteX725" fmla="*/ 5635467 w 9340261"/>
              <a:gd name="connsiteY725" fmla="*/ 5271462 h 5529035"/>
              <a:gd name="connsiteX726" fmla="*/ 5651768 w 9340261"/>
              <a:gd name="connsiteY726" fmla="*/ 5274798 h 5529035"/>
              <a:gd name="connsiteX727" fmla="*/ 5644581 w 9340261"/>
              <a:gd name="connsiteY727" fmla="*/ 5276724 h 5529035"/>
              <a:gd name="connsiteX728" fmla="*/ 5639319 w 9340261"/>
              <a:gd name="connsiteY728" fmla="*/ 5285837 h 5529035"/>
              <a:gd name="connsiteX729" fmla="*/ 5641245 w 9340261"/>
              <a:gd name="connsiteY729" fmla="*/ 5293026 h 5529035"/>
              <a:gd name="connsiteX730" fmla="*/ 5633094 w 9340261"/>
              <a:gd name="connsiteY730" fmla="*/ 5291358 h 5529035"/>
              <a:gd name="connsiteX731" fmla="*/ 5632131 w 9340261"/>
              <a:gd name="connsiteY731" fmla="*/ 5287764 h 5529035"/>
              <a:gd name="connsiteX732" fmla="*/ 5630205 w 9340261"/>
              <a:gd name="connsiteY732" fmla="*/ 5280576 h 5529035"/>
              <a:gd name="connsiteX733" fmla="*/ 5034370 w 9340261"/>
              <a:gd name="connsiteY733" fmla="*/ 5270744 h 5529035"/>
              <a:gd name="connsiteX734" fmla="*/ 5045409 w 9340261"/>
              <a:gd name="connsiteY734" fmla="*/ 5283194 h 5529035"/>
              <a:gd name="connsiteX735" fmla="*/ 5031033 w 9340261"/>
              <a:gd name="connsiteY735" fmla="*/ 5287046 h 5529035"/>
              <a:gd name="connsiteX736" fmla="*/ 5034370 w 9340261"/>
              <a:gd name="connsiteY736" fmla="*/ 5270744 h 5529035"/>
              <a:gd name="connsiteX737" fmla="*/ 5165230 w 9340261"/>
              <a:gd name="connsiteY737" fmla="*/ 5270347 h 5529035"/>
              <a:gd name="connsiteX738" fmla="*/ 5173380 w 9340261"/>
              <a:gd name="connsiteY738" fmla="*/ 5272015 h 5529035"/>
              <a:gd name="connsiteX739" fmla="*/ 5144630 w 9340261"/>
              <a:gd name="connsiteY739" fmla="*/ 5279719 h 5529035"/>
              <a:gd name="connsiteX740" fmla="*/ 5149891 w 9340261"/>
              <a:gd name="connsiteY740" fmla="*/ 5270605 h 5529035"/>
              <a:gd name="connsiteX741" fmla="*/ 5165230 w 9340261"/>
              <a:gd name="connsiteY741" fmla="*/ 5270347 h 5529035"/>
              <a:gd name="connsiteX742" fmla="*/ 5812343 w 9340261"/>
              <a:gd name="connsiteY742" fmla="*/ 5270292 h 5529035"/>
              <a:gd name="connsiteX743" fmla="*/ 5814269 w 9340261"/>
              <a:gd name="connsiteY743" fmla="*/ 5277479 h 5529035"/>
              <a:gd name="connsiteX744" fmla="*/ 5815232 w 9340261"/>
              <a:gd name="connsiteY744" fmla="*/ 5281074 h 5529035"/>
              <a:gd name="connsiteX745" fmla="*/ 5823383 w 9340261"/>
              <a:gd name="connsiteY745" fmla="*/ 5282742 h 5529035"/>
              <a:gd name="connsiteX746" fmla="*/ 5825309 w 9340261"/>
              <a:gd name="connsiteY746" fmla="*/ 5289929 h 5529035"/>
              <a:gd name="connsiteX747" fmla="*/ 5774994 w 9340261"/>
              <a:gd name="connsiteY747" fmla="*/ 5303411 h 5529035"/>
              <a:gd name="connsiteX748" fmla="*/ 5767806 w 9340261"/>
              <a:gd name="connsiteY748" fmla="*/ 5305337 h 5529035"/>
              <a:gd name="connsiteX749" fmla="*/ 5766843 w 9340261"/>
              <a:gd name="connsiteY749" fmla="*/ 5301743 h 5529035"/>
              <a:gd name="connsiteX750" fmla="*/ 5758693 w 9340261"/>
              <a:gd name="connsiteY750" fmla="*/ 5300075 h 5529035"/>
              <a:gd name="connsiteX751" fmla="*/ 5751504 w 9340261"/>
              <a:gd name="connsiteY751" fmla="*/ 5302002 h 5529035"/>
              <a:gd name="connsiteX752" fmla="*/ 5747911 w 9340261"/>
              <a:gd name="connsiteY752" fmla="*/ 5302964 h 5529035"/>
              <a:gd name="connsiteX753" fmla="*/ 5735202 w 9340261"/>
              <a:gd name="connsiteY753" fmla="*/ 5298665 h 5529035"/>
              <a:gd name="connsiteX754" fmla="*/ 5773068 w 9340261"/>
              <a:gd name="connsiteY754" fmla="*/ 5296224 h 5529035"/>
              <a:gd name="connsiteX755" fmla="*/ 5807082 w 9340261"/>
              <a:gd name="connsiteY755" fmla="*/ 5279405 h 5529035"/>
              <a:gd name="connsiteX756" fmla="*/ 5812343 w 9340261"/>
              <a:gd name="connsiteY756" fmla="*/ 5270292 h 5529035"/>
              <a:gd name="connsiteX757" fmla="*/ 3747330 w 9340261"/>
              <a:gd name="connsiteY757" fmla="*/ 5268929 h 5529035"/>
              <a:gd name="connsiteX758" fmla="*/ 3740143 w 9340261"/>
              <a:gd name="connsiteY758" fmla="*/ 5270855 h 5529035"/>
              <a:gd name="connsiteX759" fmla="*/ 3738841 w 9340261"/>
              <a:gd name="connsiteY759" fmla="*/ 5270103 h 5529035"/>
              <a:gd name="connsiteX760" fmla="*/ 7229278 w 9340261"/>
              <a:gd name="connsiteY760" fmla="*/ 5268117 h 5529035"/>
              <a:gd name="connsiteX761" fmla="*/ 7231204 w 9340261"/>
              <a:gd name="connsiteY761" fmla="*/ 5275303 h 5529035"/>
              <a:gd name="connsiteX762" fmla="*/ 7216829 w 9340261"/>
              <a:gd name="connsiteY762" fmla="*/ 5279155 h 5529035"/>
              <a:gd name="connsiteX763" fmla="*/ 7200529 w 9340261"/>
              <a:gd name="connsiteY763" fmla="*/ 5275820 h 5529035"/>
              <a:gd name="connsiteX764" fmla="*/ 5765364 w 9340261"/>
              <a:gd name="connsiteY764" fmla="*/ 5267472 h 5529035"/>
              <a:gd name="connsiteX765" fmla="*/ 5781666 w 9340261"/>
              <a:gd name="connsiteY765" fmla="*/ 5270807 h 5529035"/>
              <a:gd name="connsiteX766" fmla="*/ 5774478 w 9340261"/>
              <a:gd name="connsiteY766" fmla="*/ 5272733 h 5529035"/>
              <a:gd name="connsiteX767" fmla="*/ 5760102 w 9340261"/>
              <a:gd name="connsiteY767" fmla="*/ 5276585 h 5529035"/>
              <a:gd name="connsiteX768" fmla="*/ 5765364 w 9340261"/>
              <a:gd name="connsiteY768" fmla="*/ 5267472 h 5529035"/>
              <a:gd name="connsiteX769" fmla="*/ 6196773 w 9340261"/>
              <a:gd name="connsiteY769" fmla="*/ 5267435 h 5529035"/>
              <a:gd name="connsiteX770" fmla="*/ 6198699 w 9340261"/>
              <a:gd name="connsiteY770" fmla="*/ 5274622 h 5529035"/>
              <a:gd name="connsiteX771" fmla="*/ 6191511 w 9340261"/>
              <a:gd name="connsiteY771" fmla="*/ 5276548 h 5529035"/>
              <a:gd name="connsiteX772" fmla="*/ 4740045 w 9340261"/>
              <a:gd name="connsiteY772" fmla="*/ 5264864 h 5529035"/>
              <a:gd name="connsiteX773" fmla="*/ 4734784 w 9340261"/>
              <a:gd name="connsiteY773" fmla="*/ 5273978 h 5529035"/>
              <a:gd name="connsiteX774" fmla="*/ 4732857 w 9340261"/>
              <a:gd name="connsiteY774" fmla="*/ 5266790 h 5529035"/>
              <a:gd name="connsiteX775" fmla="*/ 4740045 w 9340261"/>
              <a:gd name="connsiteY775" fmla="*/ 5264864 h 5529035"/>
              <a:gd name="connsiteX776" fmla="*/ 4916922 w 9340261"/>
              <a:gd name="connsiteY776" fmla="*/ 5263694 h 5529035"/>
              <a:gd name="connsiteX777" fmla="*/ 4918848 w 9340261"/>
              <a:gd name="connsiteY777" fmla="*/ 5270882 h 5529035"/>
              <a:gd name="connsiteX778" fmla="*/ 4911660 w 9340261"/>
              <a:gd name="connsiteY778" fmla="*/ 5272808 h 5529035"/>
              <a:gd name="connsiteX779" fmla="*/ 4910696 w 9340261"/>
              <a:gd name="connsiteY779" fmla="*/ 5269214 h 5529035"/>
              <a:gd name="connsiteX780" fmla="*/ 4916922 w 9340261"/>
              <a:gd name="connsiteY780" fmla="*/ 5263694 h 5529035"/>
              <a:gd name="connsiteX781" fmla="*/ 5063120 w 9340261"/>
              <a:gd name="connsiteY781" fmla="*/ 5263040 h 5529035"/>
              <a:gd name="connsiteX782" fmla="*/ 5065046 w 9340261"/>
              <a:gd name="connsiteY782" fmla="*/ 5270227 h 5529035"/>
              <a:gd name="connsiteX783" fmla="*/ 5072235 w 9340261"/>
              <a:gd name="connsiteY783" fmla="*/ 5268301 h 5529035"/>
              <a:gd name="connsiteX784" fmla="*/ 5074161 w 9340261"/>
              <a:gd name="connsiteY784" fmla="*/ 5275490 h 5529035"/>
              <a:gd name="connsiteX785" fmla="*/ 5052597 w 9340261"/>
              <a:gd name="connsiteY785" fmla="*/ 5281268 h 5529035"/>
              <a:gd name="connsiteX786" fmla="*/ 5063120 w 9340261"/>
              <a:gd name="connsiteY786" fmla="*/ 5263040 h 5529035"/>
              <a:gd name="connsiteX787" fmla="*/ 1637186 w 9340261"/>
              <a:gd name="connsiteY787" fmla="*/ 5262242 h 5529035"/>
              <a:gd name="connsiteX788" fmla="*/ 1652990 w 9340261"/>
              <a:gd name="connsiteY788" fmla="*/ 5267451 h 5529035"/>
              <a:gd name="connsiteX789" fmla="*/ 1679316 w 9340261"/>
              <a:gd name="connsiteY789" fmla="*/ 5272625 h 5529035"/>
              <a:gd name="connsiteX790" fmla="*/ 1679350 w 9340261"/>
              <a:gd name="connsiteY790" fmla="*/ 5283148 h 5529035"/>
              <a:gd name="connsiteX791" fmla="*/ 1642517 w 9340261"/>
              <a:gd name="connsiteY791" fmla="*/ 5283271 h 5529035"/>
              <a:gd name="connsiteX792" fmla="*/ 1637186 w 9340261"/>
              <a:gd name="connsiteY792" fmla="*/ 5262242 h 5529035"/>
              <a:gd name="connsiteX793" fmla="*/ 2415938 w 9340261"/>
              <a:gd name="connsiteY793" fmla="*/ 5259645 h 5529035"/>
              <a:gd name="connsiteX794" fmla="*/ 2405450 w 9340261"/>
              <a:gd name="connsiteY794" fmla="*/ 5270205 h 5529035"/>
              <a:gd name="connsiteX795" fmla="*/ 2400170 w 9340261"/>
              <a:gd name="connsiteY795" fmla="*/ 5264960 h 5529035"/>
              <a:gd name="connsiteX796" fmla="*/ 2415938 w 9340261"/>
              <a:gd name="connsiteY796" fmla="*/ 5259645 h 5529035"/>
              <a:gd name="connsiteX797" fmla="*/ 5862658 w 9340261"/>
              <a:gd name="connsiteY797" fmla="*/ 5256810 h 5529035"/>
              <a:gd name="connsiteX798" fmla="*/ 5874403 w 9340261"/>
              <a:gd name="connsiteY798" fmla="*/ 5257514 h 5529035"/>
              <a:gd name="connsiteX799" fmla="*/ 5878959 w 9340261"/>
              <a:gd name="connsiteY799" fmla="*/ 5260146 h 5529035"/>
              <a:gd name="connsiteX800" fmla="*/ 5864583 w 9340261"/>
              <a:gd name="connsiteY800" fmla="*/ 5263998 h 5529035"/>
              <a:gd name="connsiteX801" fmla="*/ 5855470 w 9340261"/>
              <a:gd name="connsiteY801" fmla="*/ 5258736 h 5529035"/>
              <a:gd name="connsiteX802" fmla="*/ 5978180 w 9340261"/>
              <a:gd name="connsiteY802" fmla="*/ 5256671 h 5529035"/>
              <a:gd name="connsiteX803" fmla="*/ 5980106 w 9340261"/>
              <a:gd name="connsiteY803" fmla="*/ 5263860 h 5529035"/>
              <a:gd name="connsiteX804" fmla="*/ 5963804 w 9340261"/>
              <a:gd name="connsiteY804" fmla="*/ 5260523 h 5529035"/>
              <a:gd name="connsiteX805" fmla="*/ 6093701 w 9340261"/>
              <a:gd name="connsiteY805" fmla="*/ 5256533 h 5529035"/>
              <a:gd name="connsiteX806" fmla="*/ 6117191 w 9340261"/>
              <a:gd name="connsiteY806" fmla="*/ 5257943 h 5529035"/>
              <a:gd name="connsiteX807" fmla="*/ 6074063 w 9340261"/>
              <a:gd name="connsiteY807" fmla="*/ 5269499 h 5529035"/>
              <a:gd name="connsiteX808" fmla="*/ 6064950 w 9340261"/>
              <a:gd name="connsiteY808" fmla="*/ 5264237 h 5529035"/>
              <a:gd name="connsiteX809" fmla="*/ 6075731 w 9340261"/>
              <a:gd name="connsiteY809" fmla="*/ 5261348 h 5529035"/>
              <a:gd name="connsiteX810" fmla="*/ 6093701 w 9340261"/>
              <a:gd name="connsiteY810" fmla="*/ 5256533 h 5529035"/>
              <a:gd name="connsiteX811" fmla="*/ 5893335 w 9340261"/>
              <a:gd name="connsiteY811" fmla="*/ 5256294 h 5529035"/>
              <a:gd name="connsiteX812" fmla="*/ 5909637 w 9340261"/>
              <a:gd name="connsiteY812" fmla="*/ 5259630 h 5529035"/>
              <a:gd name="connsiteX813" fmla="*/ 5888074 w 9340261"/>
              <a:gd name="connsiteY813" fmla="*/ 5265408 h 5529035"/>
              <a:gd name="connsiteX814" fmla="*/ 3797645 w 9340261"/>
              <a:gd name="connsiteY814" fmla="*/ 5255447 h 5529035"/>
              <a:gd name="connsiteX815" fmla="*/ 3822097 w 9340261"/>
              <a:gd name="connsiteY815" fmla="*/ 5260451 h 5529035"/>
              <a:gd name="connsiteX816" fmla="*/ 3837436 w 9340261"/>
              <a:gd name="connsiteY816" fmla="*/ 5260192 h 5529035"/>
              <a:gd name="connsiteX817" fmla="*/ 3870040 w 9340261"/>
              <a:gd name="connsiteY817" fmla="*/ 5266864 h 5529035"/>
              <a:gd name="connsiteX818" fmla="*/ 3877227 w 9340261"/>
              <a:gd name="connsiteY818" fmla="*/ 5264938 h 5529035"/>
              <a:gd name="connsiteX819" fmla="*/ 3915093 w 9340261"/>
              <a:gd name="connsiteY819" fmla="*/ 5262497 h 5529035"/>
              <a:gd name="connsiteX820" fmla="*/ 3958478 w 9340261"/>
              <a:gd name="connsiteY820" fmla="*/ 5266279 h 5529035"/>
              <a:gd name="connsiteX821" fmla="*/ 3985561 w 9340261"/>
              <a:gd name="connsiteY821" fmla="*/ 5266726 h 5529035"/>
              <a:gd name="connsiteX822" fmla="*/ 4016238 w 9340261"/>
              <a:gd name="connsiteY822" fmla="*/ 5266210 h 5529035"/>
              <a:gd name="connsiteX823" fmla="*/ 4023427 w 9340261"/>
              <a:gd name="connsiteY823" fmla="*/ 5264284 h 5529035"/>
              <a:gd name="connsiteX824" fmla="*/ 4030614 w 9340261"/>
              <a:gd name="connsiteY824" fmla="*/ 5262358 h 5529035"/>
              <a:gd name="connsiteX825" fmla="*/ 4037801 w 9340261"/>
              <a:gd name="connsiteY825" fmla="*/ 5260432 h 5529035"/>
              <a:gd name="connsiteX826" fmla="*/ 4054103 w 9340261"/>
              <a:gd name="connsiteY826" fmla="*/ 5263769 h 5529035"/>
              <a:gd name="connsiteX827" fmla="*/ 4093894 w 9340261"/>
              <a:gd name="connsiteY827" fmla="*/ 5268514 h 5529035"/>
              <a:gd name="connsiteX828" fmla="*/ 4103009 w 9340261"/>
              <a:gd name="connsiteY828" fmla="*/ 5273776 h 5529035"/>
              <a:gd name="connsiteX829" fmla="*/ 4108529 w 9340261"/>
              <a:gd name="connsiteY829" fmla="*/ 5280000 h 5529035"/>
              <a:gd name="connsiteX830" fmla="*/ 4110196 w 9340261"/>
              <a:gd name="connsiteY830" fmla="*/ 5271850 h 5529035"/>
              <a:gd name="connsiteX831" fmla="*/ 4124572 w 9340261"/>
              <a:gd name="connsiteY831" fmla="*/ 5267998 h 5529035"/>
              <a:gd name="connsiteX832" fmla="*/ 4129129 w 9340261"/>
              <a:gd name="connsiteY832" fmla="*/ 5270628 h 5529035"/>
              <a:gd name="connsiteX833" fmla="*/ 4136317 w 9340261"/>
              <a:gd name="connsiteY833" fmla="*/ 5268702 h 5529035"/>
              <a:gd name="connsiteX834" fmla="*/ 4148062 w 9340261"/>
              <a:gd name="connsiteY834" fmla="*/ 5269408 h 5529035"/>
              <a:gd name="connsiteX835" fmla="*/ 4171551 w 9340261"/>
              <a:gd name="connsiteY835" fmla="*/ 5270818 h 5529035"/>
              <a:gd name="connsiteX836" fmla="*/ 4249207 w 9340261"/>
              <a:gd name="connsiteY836" fmla="*/ 5273122 h 5529035"/>
              <a:gd name="connsiteX837" fmla="*/ 4269103 w 9340261"/>
              <a:gd name="connsiteY837" fmla="*/ 5275494 h 5529035"/>
              <a:gd name="connsiteX838" fmla="*/ 4294261 w 9340261"/>
              <a:gd name="connsiteY838" fmla="*/ 5268753 h 5529035"/>
              <a:gd name="connsiteX839" fmla="*/ 4302411 w 9340261"/>
              <a:gd name="connsiteY839" fmla="*/ 5270421 h 5529035"/>
              <a:gd name="connsiteX840" fmla="*/ 4308637 w 9340261"/>
              <a:gd name="connsiteY840" fmla="*/ 5264901 h 5529035"/>
              <a:gd name="connsiteX841" fmla="*/ 4313898 w 9340261"/>
              <a:gd name="connsiteY841" fmla="*/ 5255788 h 5529035"/>
              <a:gd name="connsiteX842" fmla="*/ 4325643 w 9340261"/>
              <a:gd name="connsiteY842" fmla="*/ 5256493 h 5529035"/>
              <a:gd name="connsiteX843" fmla="*/ 4346502 w 9340261"/>
              <a:gd name="connsiteY843" fmla="*/ 5262460 h 5529035"/>
              <a:gd name="connsiteX844" fmla="*/ 4355615 w 9340261"/>
              <a:gd name="connsiteY844" fmla="*/ 5267721 h 5529035"/>
              <a:gd name="connsiteX845" fmla="*/ 4344834 w 9340261"/>
              <a:gd name="connsiteY845" fmla="*/ 5270610 h 5529035"/>
              <a:gd name="connsiteX846" fmla="*/ 4341239 w 9340261"/>
              <a:gd name="connsiteY846" fmla="*/ 5271573 h 5529035"/>
              <a:gd name="connsiteX847" fmla="*/ 4343165 w 9340261"/>
              <a:gd name="connsiteY847" fmla="*/ 5278761 h 5529035"/>
              <a:gd name="connsiteX848" fmla="*/ 4350354 w 9340261"/>
              <a:gd name="connsiteY848" fmla="*/ 5276835 h 5529035"/>
              <a:gd name="connsiteX849" fmla="*/ 4357541 w 9340261"/>
              <a:gd name="connsiteY849" fmla="*/ 5274909 h 5529035"/>
              <a:gd name="connsiteX850" fmla="*/ 4373843 w 9340261"/>
              <a:gd name="connsiteY850" fmla="*/ 5278245 h 5529035"/>
              <a:gd name="connsiteX851" fmla="*/ 4413634 w 9340261"/>
              <a:gd name="connsiteY851" fmla="*/ 5282991 h 5529035"/>
              <a:gd name="connsiteX852" fmla="*/ 4453425 w 9340261"/>
              <a:gd name="connsiteY852" fmla="*/ 5287736 h 5529035"/>
              <a:gd name="connsiteX853" fmla="*/ 4460613 w 9340261"/>
              <a:gd name="connsiteY853" fmla="*/ 5285810 h 5529035"/>
              <a:gd name="connsiteX854" fmla="*/ 4469727 w 9340261"/>
              <a:gd name="connsiteY854" fmla="*/ 5291073 h 5529035"/>
              <a:gd name="connsiteX855" fmla="*/ 4476915 w 9340261"/>
              <a:gd name="connsiteY855" fmla="*/ 5289147 h 5529035"/>
              <a:gd name="connsiteX856" fmla="*/ 4498478 w 9340261"/>
              <a:gd name="connsiteY856" fmla="*/ 5283369 h 5529035"/>
              <a:gd name="connsiteX857" fmla="*/ 4543532 w 9340261"/>
              <a:gd name="connsiteY857" fmla="*/ 5279000 h 5529035"/>
              <a:gd name="connsiteX858" fmla="*/ 4565095 w 9340261"/>
              <a:gd name="connsiteY858" fmla="*/ 5273222 h 5529035"/>
              <a:gd name="connsiteX859" fmla="*/ 4581397 w 9340261"/>
              <a:gd name="connsiteY859" fmla="*/ 5276559 h 5529035"/>
              <a:gd name="connsiteX860" fmla="*/ 4593141 w 9340261"/>
              <a:gd name="connsiteY860" fmla="*/ 5277263 h 5529035"/>
              <a:gd name="connsiteX861" fmla="*/ 4604886 w 9340261"/>
              <a:gd name="connsiteY861" fmla="*/ 5277968 h 5529035"/>
              <a:gd name="connsiteX862" fmla="*/ 4617336 w 9340261"/>
              <a:gd name="connsiteY862" fmla="*/ 5266929 h 5529035"/>
              <a:gd name="connsiteX863" fmla="*/ 4601034 w 9340261"/>
              <a:gd name="connsiteY863" fmla="*/ 5263592 h 5529035"/>
              <a:gd name="connsiteX864" fmla="*/ 4615410 w 9340261"/>
              <a:gd name="connsiteY864" fmla="*/ 5259740 h 5529035"/>
              <a:gd name="connsiteX865" fmla="*/ 4638899 w 9340261"/>
              <a:gd name="connsiteY865" fmla="*/ 5261151 h 5529035"/>
              <a:gd name="connsiteX866" fmla="*/ 4631712 w 9340261"/>
              <a:gd name="connsiteY866" fmla="*/ 5263077 h 5529035"/>
              <a:gd name="connsiteX867" fmla="*/ 4626449 w 9340261"/>
              <a:gd name="connsiteY867" fmla="*/ 5272190 h 5529035"/>
              <a:gd name="connsiteX868" fmla="*/ 4635564 w 9340261"/>
              <a:gd name="connsiteY868" fmla="*/ 5277453 h 5529035"/>
              <a:gd name="connsiteX869" fmla="*/ 4644677 w 9340261"/>
              <a:gd name="connsiteY869" fmla="*/ 5282714 h 5529035"/>
              <a:gd name="connsiteX870" fmla="*/ 4653791 w 9340261"/>
              <a:gd name="connsiteY870" fmla="*/ 5287976 h 5529035"/>
              <a:gd name="connsiteX871" fmla="*/ 4677281 w 9340261"/>
              <a:gd name="connsiteY871" fmla="*/ 5289386 h 5529035"/>
              <a:gd name="connsiteX872" fmla="*/ 4713220 w 9340261"/>
              <a:gd name="connsiteY872" fmla="*/ 5279756 h 5529035"/>
              <a:gd name="connsiteX873" fmla="*/ 4739341 w 9340261"/>
              <a:gd name="connsiteY873" fmla="*/ 5276609 h 5529035"/>
              <a:gd name="connsiteX874" fmla="*/ 4753011 w 9340261"/>
              <a:gd name="connsiteY874" fmla="*/ 5284502 h 5529035"/>
              <a:gd name="connsiteX875" fmla="*/ 4774575 w 9340261"/>
              <a:gd name="connsiteY875" fmla="*/ 5278724 h 5529035"/>
              <a:gd name="connsiteX876" fmla="*/ 4765461 w 9340261"/>
              <a:gd name="connsiteY876" fmla="*/ 5273462 h 5529035"/>
              <a:gd name="connsiteX877" fmla="*/ 4772649 w 9340261"/>
              <a:gd name="connsiteY877" fmla="*/ 5271536 h 5529035"/>
              <a:gd name="connsiteX878" fmla="*/ 4779836 w 9340261"/>
              <a:gd name="connsiteY878" fmla="*/ 5269610 h 5529035"/>
              <a:gd name="connsiteX879" fmla="*/ 4782467 w 9340261"/>
              <a:gd name="connsiteY879" fmla="*/ 5265053 h 5529035"/>
              <a:gd name="connsiteX880" fmla="*/ 4794212 w 9340261"/>
              <a:gd name="connsiteY880" fmla="*/ 5265758 h 5529035"/>
              <a:gd name="connsiteX881" fmla="*/ 4819627 w 9340261"/>
              <a:gd name="connsiteY881" fmla="*/ 5274356 h 5529035"/>
              <a:gd name="connsiteX882" fmla="*/ 4834003 w 9340261"/>
              <a:gd name="connsiteY882" fmla="*/ 5270504 h 5529035"/>
              <a:gd name="connsiteX883" fmla="*/ 4848379 w 9340261"/>
              <a:gd name="connsiteY883" fmla="*/ 5266652 h 5529035"/>
              <a:gd name="connsiteX884" fmla="*/ 4864681 w 9340261"/>
              <a:gd name="connsiteY884" fmla="*/ 5269988 h 5529035"/>
              <a:gd name="connsiteX885" fmla="*/ 4851268 w 9340261"/>
              <a:gd name="connsiteY885" fmla="*/ 5277434 h 5529035"/>
              <a:gd name="connsiteX886" fmla="*/ 4828742 w 9340261"/>
              <a:gd name="connsiteY886" fmla="*/ 5279617 h 5529035"/>
              <a:gd name="connsiteX887" fmla="*/ 4798064 w 9340261"/>
              <a:gd name="connsiteY887" fmla="*/ 5280134 h 5529035"/>
              <a:gd name="connsiteX888" fmla="*/ 4778427 w 9340261"/>
              <a:gd name="connsiteY888" fmla="*/ 5293099 h 5529035"/>
              <a:gd name="connsiteX889" fmla="*/ 4764051 w 9340261"/>
              <a:gd name="connsiteY889" fmla="*/ 5296951 h 5529035"/>
              <a:gd name="connsiteX890" fmla="*/ 4754937 w 9340261"/>
              <a:gd name="connsiteY890" fmla="*/ 5291690 h 5529035"/>
              <a:gd name="connsiteX891" fmla="*/ 4775091 w 9340261"/>
              <a:gd name="connsiteY891" fmla="*/ 5309401 h 5529035"/>
              <a:gd name="connsiteX892" fmla="*/ 4791392 w 9340261"/>
              <a:gd name="connsiteY892" fmla="*/ 5312738 h 5529035"/>
              <a:gd name="connsiteX893" fmla="*/ 4820144 w 9340261"/>
              <a:gd name="connsiteY893" fmla="*/ 5305034 h 5529035"/>
              <a:gd name="connsiteX894" fmla="*/ 4818218 w 9340261"/>
              <a:gd name="connsiteY894" fmla="*/ 5297845 h 5529035"/>
              <a:gd name="connsiteX895" fmla="*/ 4867122 w 9340261"/>
              <a:gd name="connsiteY895" fmla="*/ 5307853 h 5529035"/>
              <a:gd name="connsiteX896" fmla="*/ 4889650 w 9340261"/>
              <a:gd name="connsiteY896" fmla="*/ 5305669 h 5529035"/>
              <a:gd name="connsiteX897" fmla="*/ 4903062 w 9340261"/>
              <a:gd name="connsiteY897" fmla="*/ 5298223 h 5529035"/>
              <a:gd name="connsiteX898" fmla="*/ 4933739 w 9340261"/>
              <a:gd name="connsiteY898" fmla="*/ 5297707 h 5529035"/>
              <a:gd name="connsiteX899" fmla="*/ 4948115 w 9340261"/>
              <a:gd name="connsiteY899" fmla="*/ 5293855 h 5529035"/>
              <a:gd name="connsiteX900" fmla="*/ 4922700 w 9340261"/>
              <a:gd name="connsiteY900" fmla="*/ 5285257 h 5529035"/>
              <a:gd name="connsiteX901" fmla="*/ 4907361 w 9340261"/>
              <a:gd name="connsiteY901" fmla="*/ 5285515 h 5529035"/>
              <a:gd name="connsiteX902" fmla="*/ 4921737 w 9340261"/>
              <a:gd name="connsiteY902" fmla="*/ 5281663 h 5529035"/>
              <a:gd name="connsiteX903" fmla="*/ 4927962 w 9340261"/>
              <a:gd name="connsiteY903" fmla="*/ 5276144 h 5529035"/>
              <a:gd name="connsiteX904" fmla="*/ 4933223 w 9340261"/>
              <a:gd name="connsiteY904" fmla="*/ 5267030 h 5529035"/>
              <a:gd name="connsiteX905" fmla="*/ 4942337 w 9340261"/>
              <a:gd name="connsiteY905" fmla="*/ 5272292 h 5529035"/>
              <a:gd name="connsiteX906" fmla="*/ 4944263 w 9340261"/>
              <a:gd name="connsiteY906" fmla="*/ 5279480 h 5529035"/>
              <a:gd name="connsiteX907" fmla="*/ 4960565 w 9340261"/>
              <a:gd name="connsiteY907" fmla="*/ 5282815 h 5529035"/>
              <a:gd name="connsiteX908" fmla="*/ 4966084 w 9340261"/>
              <a:gd name="connsiteY908" fmla="*/ 5289041 h 5529035"/>
              <a:gd name="connsiteX909" fmla="*/ 4969679 w 9340261"/>
              <a:gd name="connsiteY909" fmla="*/ 5288078 h 5529035"/>
              <a:gd name="connsiteX910" fmla="*/ 4974236 w 9340261"/>
              <a:gd name="connsiteY910" fmla="*/ 5290708 h 5529035"/>
              <a:gd name="connsiteX911" fmla="*/ 4978793 w 9340261"/>
              <a:gd name="connsiteY911" fmla="*/ 5293339 h 5529035"/>
              <a:gd name="connsiteX912" fmla="*/ 4957229 w 9340261"/>
              <a:gd name="connsiteY912" fmla="*/ 5299117 h 5529035"/>
              <a:gd name="connsiteX913" fmla="*/ 4951967 w 9340261"/>
              <a:gd name="connsiteY913" fmla="*/ 5308231 h 5529035"/>
              <a:gd name="connsiteX914" fmla="*/ 4953893 w 9340261"/>
              <a:gd name="connsiteY914" fmla="*/ 5315419 h 5529035"/>
              <a:gd name="connsiteX915" fmla="*/ 4963006 w 9340261"/>
              <a:gd name="connsiteY915" fmla="*/ 5320680 h 5529035"/>
              <a:gd name="connsiteX916" fmla="*/ 4986497 w 9340261"/>
              <a:gd name="connsiteY916" fmla="*/ 5322091 h 5529035"/>
              <a:gd name="connsiteX917" fmla="*/ 5015248 w 9340261"/>
              <a:gd name="connsiteY917" fmla="*/ 5314387 h 5529035"/>
              <a:gd name="connsiteX918" fmla="*/ 5017174 w 9340261"/>
              <a:gd name="connsiteY918" fmla="*/ 5321574 h 5529035"/>
              <a:gd name="connsiteX919" fmla="*/ 5026288 w 9340261"/>
              <a:gd name="connsiteY919" fmla="*/ 5326837 h 5529035"/>
              <a:gd name="connsiteX920" fmla="*/ 5039796 w 9340261"/>
              <a:gd name="connsiteY920" fmla="*/ 5322483 h 5529035"/>
              <a:gd name="connsiteX921" fmla="*/ 5031549 w 9340261"/>
              <a:gd name="connsiteY921" fmla="*/ 5317722 h 5529035"/>
              <a:gd name="connsiteX922" fmla="*/ 5045925 w 9340261"/>
              <a:gd name="connsiteY922" fmla="*/ 5313870 h 5529035"/>
              <a:gd name="connsiteX923" fmla="*/ 5041218 w 9340261"/>
              <a:gd name="connsiteY923" fmla="*/ 5322026 h 5529035"/>
              <a:gd name="connsiteX924" fmla="*/ 5044016 w 9340261"/>
              <a:gd name="connsiteY924" fmla="*/ 5321123 h 5529035"/>
              <a:gd name="connsiteX925" fmla="*/ 5054076 w 9340261"/>
              <a:gd name="connsiteY925" fmla="*/ 5315539 h 5529035"/>
              <a:gd name="connsiteX926" fmla="*/ 5069415 w 9340261"/>
              <a:gd name="connsiteY926" fmla="*/ 5315281 h 5529035"/>
              <a:gd name="connsiteX927" fmla="*/ 5085716 w 9340261"/>
              <a:gd name="connsiteY927" fmla="*/ 5318616 h 5529035"/>
              <a:gd name="connsiteX928" fmla="*/ 5111132 w 9340261"/>
              <a:gd name="connsiteY928" fmla="*/ 5327214 h 5529035"/>
              <a:gd name="connsiteX929" fmla="*/ 5134621 w 9340261"/>
              <a:gd name="connsiteY929" fmla="*/ 5328624 h 5529035"/>
              <a:gd name="connsiteX930" fmla="*/ 5171523 w 9340261"/>
              <a:gd name="connsiteY930" fmla="*/ 5322588 h 5529035"/>
              <a:gd name="connsiteX931" fmla="*/ 5194051 w 9340261"/>
              <a:gd name="connsiteY931" fmla="*/ 5320404 h 5529035"/>
              <a:gd name="connsiteX932" fmla="*/ 5197902 w 9340261"/>
              <a:gd name="connsiteY932" fmla="*/ 5334779 h 5529035"/>
              <a:gd name="connsiteX933" fmla="*/ 5189751 w 9340261"/>
              <a:gd name="connsiteY933" fmla="*/ 5333112 h 5529035"/>
              <a:gd name="connsiteX934" fmla="*/ 5174412 w 9340261"/>
              <a:gd name="connsiteY934" fmla="*/ 5333370 h 5529035"/>
              <a:gd name="connsiteX935" fmla="*/ 5143736 w 9340261"/>
              <a:gd name="connsiteY935" fmla="*/ 5333886 h 5529035"/>
              <a:gd name="connsiteX936" fmla="*/ 5075193 w 9340261"/>
              <a:gd name="connsiteY936" fmla="*/ 5336844 h 5529035"/>
              <a:gd name="connsiteX937" fmla="*/ 5059854 w 9340261"/>
              <a:gd name="connsiteY937" fmla="*/ 5337102 h 5529035"/>
              <a:gd name="connsiteX938" fmla="*/ 5051703 w 9340261"/>
              <a:gd name="connsiteY938" fmla="*/ 5335434 h 5529035"/>
              <a:gd name="connsiteX939" fmla="*/ 5017431 w 9340261"/>
              <a:gd name="connsiteY939" fmla="*/ 5336913 h 5529035"/>
              <a:gd name="connsiteX940" fmla="*/ 4948889 w 9340261"/>
              <a:gd name="connsiteY940" fmla="*/ 5339871 h 5529035"/>
              <a:gd name="connsiteX941" fmla="*/ 4905504 w 9340261"/>
              <a:gd name="connsiteY941" fmla="*/ 5336088 h 5529035"/>
              <a:gd name="connsiteX942" fmla="*/ 4874826 w 9340261"/>
              <a:gd name="connsiteY942" fmla="*/ 5336605 h 5529035"/>
              <a:gd name="connsiteX943" fmla="*/ 4858526 w 9340261"/>
              <a:gd name="connsiteY943" fmla="*/ 5333269 h 5529035"/>
              <a:gd name="connsiteX944" fmla="*/ 4835035 w 9340261"/>
              <a:gd name="connsiteY944" fmla="*/ 5331859 h 5529035"/>
              <a:gd name="connsiteX945" fmla="*/ 4816103 w 9340261"/>
              <a:gd name="connsiteY945" fmla="*/ 5333079 h 5529035"/>
              <a:gd name="connsiteX946" fmla="*/ 4789020 w 9340261"/>
              <a:gd name="connsiteY946" fmla="*/ 5332633 h 5529035"/>
              <a:gd name="connsiteX947" fmla="*/ 4753786 w 9340261"/>
              <a:gd name="connsiteY947" fmla="*/ 5330518 h 5529035"/>
              <a:gd name="connsiteX948" fmla="*/ 4722145 w 9340261"/>
              <a:gd name="connsiteY948" fmla="*/ 5327440 h 5529035"/>
              <a:gd name="connsiteX949" fmla="*/ 4702249 w 9340261"/>
              <a:gd name="connsiteY949" fmla="*/ 5325067 h 5529035"/>
              <a:gd name="connsiteX950" fmla="*/ 4685948 w 9340261"/>
              <a:gd name="connsiteY950" fmla="*/ 5321731 h 5529035"/>
              <a:gd name="connsiteX951" fmla="*/ 4663421 w 9340261"/>
              <a:gd name="connsiteY951" fmla="*/ 5323915 h 5529035"/>
              <a:gd name="connsiteX952" fmla="*/ 4631781 w 9340261"/>
              <a:gd name="connsiteY952" fmla="*/ 5320837 h 5529035"/>
              <a:gd name="connsiteX953" fmla="*/ 4616442 w 9340261"/>
              <a:gd name="connsiteY953" fmla="*/ 5321096 h 5529035"/>
              <a:gd name="connsiteX954" fmla="*/ 4563238 w 9340261"/>
              <a:gd name="connsiteY954" fmla="*/ 5323795 h 5529035"/>
              <a:gd name="connsiteX955" fmla="*/ 4531598 w 9340261"/>
              <a:gd name="connsiteY955" fmla="*/ 5320717 h 5529035"/>
              <a:gd name="connsiteX956" fmla="*/ 4475505 w 9340261"/>
              <a:gd name="connsiteY956" fmla="*/ 5312636 h 5529035"/>
              <a:gd name="connsiteX957" fmla="*/ 4466391 w 9340261"/>
              <a:gd name="connsiteY957" fmla="*/ 5307375 h 5529035"/>
              <a:gd name="connsiteX958" fmla="*/ 4451052 w 9340261"/>
              <a:gd name="connsiteY958" fmla="*/ 5307632 h 5529035"/>
              <a:gd name="connsiteX959" fmla="*/ 4435714 w 9340261"/>
              <a:gd name="connsiteY959" fmla="*/ 5307890 h 5529035"/>
              <a:gd name="connsiteX960" fmla="*/ 4374358 w 9340261"/>
              <a:gd name="connsiteY960" fmla="*/ 5308922 h 5529035"/>
              <a:gd name="connsiteX961" fmla="*/ 4308447 w 9340261"/>
              <a:gd name="connsiteY961" fmla="*/ 5307324 h 5529035"/>
              <a:gd name="connsiteX962" fmla="*/ 4256911 w 9340261"/>
              <a:gd name="connsiteY962" fmla="*/ 5301872 h 5529035"/>
              <a:gd name="connsiteX963" fmla="*/ 4233422 w 9340261"/>
              <a:gd name="connsiteY963" fmla="*/ 5300463 h 5529035"/>
              <a:gd name="connsiteX964" fmla="*/ 4202744 w 9340261"/>
              <a:gd name="connsiteY964" fmla="*/ 5300979 h 5529035"/>
              <a:gd name="connsiteX965" fmla="*/ 4172067 w 9340261"/>
              <a:gd name="connsiteY965" fmla="*/ 5301495 h 5529035"/>
              <a:gd name="connsiteX966" fmla="*/ 4125088 w 9340261"/>
              <a:gd name="connsiteY966" fmla="*/ 5298675 h 5529035"/>
              <a:gd name="connsiteX967" fmla="*/ 4094411 w 9340261"/>
              <a:gd name="connsiteY967" fmla="*/ 5299191 h 5529035"/>
              <a:gd name="connsiteX968" fmla="*/ 4070922 w 9340261"/>
              <a:gd name="connsiteY968" fmla="*/ 5297782 h 5529035"/>
              <a:gd name="connsiteX969" fmla="*/ 4031131 w 9340261"/>
              <a:gd name="connsiteY969" fmla="*/ 5293036 h 5529035"/>
              <a:gd name="connsiteX970" fmla="*/ 3980557 w 9340261"/>
              <a:gd name="connsiteY970" fmla="*/ 5291179 h 5529035"/>
              <a:gd name="connsiteX971" fmla="*/ 3920871 w 9340261"/>
              <a:gd name="connsiteY971" fmla="*/ 5284060 h 5529035"/>
              <a:gd name="connsiteX972" fmla="*/ 3897381 w 9340261"/>
              <a:gd name="connsiteY972" fmla="*/ 5282650 h 5529035"/>
              <a:gd name="connsiteX973" fmla="*/ 3895455 w 9340261"/>
              <a:gd name="connsiteY973" fmla="*/ 5275462 h 5529035"/>
              <a:gd name="connsiteX974" fmla="*/ 3864778 w 9340261"/>
              <a:gd name="connsiteY974" fmla="*/ 5275979 h 5529035"/>
              <a:gd name="connsiteX975" fmla="*/ 3850402 w 9340261"/>
              <a:gd name="connsiteY975" fmla="*/ 5279831 h 5529035"/>
              <a:gd name="connsiteX976" fmla="*/ 3828838 w 9340261"/>
              <a:gd name="connsiteY976" fmla="*/ 5285609 h 5529035"/>
              <a:gd name="connsiteX977" fmla="*/ 3797197 w 9340261"/>
              <a:gd name="connsiteY977" fmla="*/ 5282530 h 5529035"/>
              <a:gd name="connsiteX978" fmla="*/ 3787121 w 9340261"/>
              <a:gd name="connsiteY978" fmla="*/ 5273674 h 5529035"/>
              <a:gd name="connsiteX979" fmla="*/ 3783269 w 9340261"/>
              <a:gd name="connsiteY979" fmla="*/ 5259299 h 5529035"/>
              <a:gd name="connsiteX980" fmla="*/ 4375253 w 9340261"/>
              <a:gd name="connsiteY980" fmla="*/ 5254756 h 5529035"/>
              <a:gd name="connsiteX981" fmla="*/ 4377179 w 9340261"/>
              <a:gd name="connsiteY981" fmla="*/ 5261943 h 5529035"/>
              <a:gd name="connsiteX982" fmla="*/ 4373585 w 9340261"/>
              <a:gd name="connsiteY982" fmla="*/ 5262906 h 5529035"/>
              <a:gd name="connsiteX983" fmla="*/ 4369028 w 9340261"/>
              <a:gd name="connsiteY983" fmla="*/ 5260275 h 5529035"/>
              <a:gd name="connsiteX984" fmla="*/ 4375253 w 9340261"/>
              <a:gd name="connsiteY984" fmla="*/ 5254756 h 5529035"/>
              <a:gd name="connsiteX985" fmla="*/ 4667651 w 9340261"/>
              <a:gd name="connsiteY985" fmla="*/ 5253447 h 5529035"/>
              <a:gd name="connsiteX986" fmla="*/ 4676765 w 9340261"/>
              <a:gd name="connsiteY986" fmla="*/ 5258709 h 5529035"/>
              <a:gd name="connsiteX987" fmla="*/ 4669577 w 9340261"/>
              <a:gd name="connsiteY987" fmla="*/ 5260634 h 5529035"/>
              <a:gd name="connsiteX988" fmla="*/ 4662389 w 9340261"/>
              <a:gd name="connsiteY988" fmla="*/ 5262561 h 5529035"/>
              <a:gd name="connsiteX989" fmla="*/ 4667651 w 9340261"/>
              <a:gd name="connsiteY989" fmla="*/ 5253447 h 5529035"/>
              <a:gd name="connsiteX990" fmla="*/ 5330103 w 9340261"/>
              <a:gd name="connsiteY990" fmla="*/ 5253133 h 5529035"/>
              <a:gd name="connsiteX991" fmla="*/ 5322915 w 9340261"/>
              <a:gd name="connsiteY991" fmla="*/ 5255059 h 5529035"/>
              <a:gd name="connsiteX992" fmla="*/ 5324841 w 9340261"/>
              <a:gd name="connsiteY992" fmla="*/ 5262247 h 5529035"/>
              <a:gd name="connsiteX993" fmla="*/ 5330103 w 9340261"/>
              <a:gd name="connsiteY993" fmla="*/ 5253133 h 5529035"/>
              <a:gd name="connsiteX994" fmla="*/ 5707346 w 9340261"/>
              <a:gd name="connsiteY994" fmla="*/ 5252202 h 5529035"/>
              <a:gd name="connsiteX995" fmla="*/ 5739948 w 9340261"/>
              <a:gd name="connsiteY995" fmla="*/ 5258874 h 5529035"/>
              <a:gd name="connsiteX996" fmla="*/ 5725573 w 9340261"/>
              <a:gd name="connsiteY996" fmla="*/ 5262726 h 5529035"/>
              <a:gd name="connsiteX997" fmla="*/ 5718385 w 9340261"/>
              <a:gd name="connsiteY997" fmla="*/ 5264652 h 5529035"/>
              <a:gd name="connsiteX998" fmla="*/ 5720311 w 9340261"/>
              <a:gd name="connsiteY998" fmla="*/ 5271840 h 5529035"/>
              <a:gd name="connsiteX999" fmla="*/ 5709272 w 9340261"/>
              <a:gd name="connsiteY999" fmla="*/ 5259390 h 5529035"/>
              <a:gd name="connsiteX1000" fmla="*/ 5707346 w 9340261"/>
              <a:gd name="connsiteY1000" fmla="*/ 5252202 h 5529035"/>
              <a:gd name="connsiteX1001" fmla="*/ 5351491 w 9340261"/>
              <a:gd name="connsiteY1001" fmla="*/ 5250292 h 5529035"/>
              <a:gd name="connsiteX1002" fmla="*/ 5349036 w 9340261"/>
              <a:gd name="connsiteY1002" fmla="*/ 5251912 h 5529035"/>
              <a:gd name="connsiteX1003" fmla="*/ 5353593 w 9340261"/>
              <a:gd name="connsiteY1003" fmla="*/ 5254543 h 5529035"/>
              <a:gd name="connsiteX1004" fmla="*/ 5351491 w 9340261"/>
              <a:gd name="connsiteY1004" fmla="*/ 5250292 h 5529035"/>
              <a:gd name="connsiteX1005" fmla="*/ 4481661 w 9340261"/>
              <a:gd name="connsiteY1005" fmla="*/ 5249355 h 5529035"/>
              <a:gd name="connsiteX1006" fmla="*/ 4474473 w 9340261"/>
              <a:gd name="connsiteY1006" fmla="*/ 5251281 h 5529035"/>
              <a:gd name="connsiteX1007" fmla="*/ 4467285 w 9340261"/>
              <a:gd name="connsiteY1007" fmla="*/ 5253207 h 5529035"/>
              <a:gd name="connsiteX1008" fmla="*/ 4476881 w 9340261"/>
              <a:gd name="connsiteY1008" fmla="*/ 5260265 h 5529035"/>
              <a:gd name="connsiteX1009" fmla="*/ 4483587 w 9340261"/>
              <a:gd name="connsiteY1009" fmla="*/ 5256543 h 5529035"/>
              <a:gd name="connsiteX1010" fmla="*/ 5806566 w 9340261"/>
              <a:gd name="connsiteY1010" fmla="*/ 5248729 h 5529035"/>
              <a:gd name="connsiteX1011" fmla="*/ 5814716 w 9340261"/>
              <a:gd name="connsiteY1011" fmla="*/ 5250396 h 5529035"/>
              <a:gd name="connsiteX1012" fmla="*/ 5808491 w 9340261"/>
              <a:gd name="connsiteY1012" fmla="*/ 5255916 h 5529035"/>
              <a:gd name="connsiteX1013" fmla="*/ 5803934 w 9340261"/>
              <a:gd name="connsiteY1013" fmla="*/ 5253285 h 5529035"/>
              <a:gd name="connsiteX1014" fmla="*/ 5799378 w 9340261"/>
              <a:gd name="connsiteY1014" fmla="*/ 5250654 h 5529035"/>
              <a:gd name="connsiteX1015" fmla="*/ 5806566 w 9340261"/>
              <a:gd name="connsiteY1015" fmla="*/ 5248729 h 5529035"/>
              <a:gd name="connsiteX1016" fmla="*/ 6082485 w 9340261"/>
              <a:gd name="connsiteY1016" fmla="*/ 5247020 h 5529035"/>
              <a:gd name="connsiteX1017" fmla="*/ 6084587 w 9340261"/>
              <a:gd name="connsiteY1017" fmla="*/ 5251272 h 5529035"/>
              <a:gd name="connsiteX1018" fmla="*/ 6077400 w 9340261"/>
              <a:gd name="connsiteY1018" fmla="*/ 5253198 h 5529035"/>
              <a:gd name="connsiteX1019" fmla="*/ 6080031 w 9340261"/>
              <a:gd name="connsiteY1019" fmla="*/ 5248640 h 5529035"/>
              <a:gd name="connsiteX1020" fmla="*/ 6082485 w 9340261"/>
              <a:gd name="connsiteY1020" fmla="*/ 5247020 h 5529035"/>
              <a:gd name="connsiteX1021" fmla="*/ 7437408 w 9340261"/>
              <a:gd name="connsiteY1021" fmla="*/ 5247015 h 5529035"/>
              <a:gd name="connsiteX1022" fmla="*/ 7440169 w 9340261"/>
              <a:gd name="connsiteY1022" fmla="*/ 5250129 h 5529035"/>
              <a:gd name="connsiteX1023" fmla="*/ 7432980 w 9340261"/>
              <a:gd name="connsiteY1023" fmla="*/ 5252055 h 5529035"/>
              <a:gd name="connsiteX1024" fmla="*/ 7437408 w 9340261"/>
              <a:gd name="connsiteY1024" fmla="*/ 5247015 h 5529035"/>
              <a:gd name="connsiteX1025" fmla="*/ 6275839 w 9340261"/>
              <a:gd name="connsiteY1025" fmla="*/ 5246249 h 5529035"/>
              <a:gd name="connsiteX1026" fmla="*/ 6263390 w 9340261"/>
              <a:gd name="connsiteY1026" fmla="*/ 5257288 h 5529035"/>
              <a:gd name="connsiteX1027" fmla="*/ 6277765 w 9340261"/>
              <a:gd name="connsiteY1027" fmla="*/ 5253437 h 5529035"/>
              <a:gd name="connsiteX1028" fmla="*/ 6294067 w 9340261"/>
              <a:gd name="connsiteY1028" fmla="*/ 5256773 h 5529035"/>
              <a:gd name="connsiteX1029" fmla="*/ 6292399 w 9340261"/>
              <a:gd name="connsiteY1029" fmla="*/ 5264923 h 5529035"/>
              <a:gd name="connsiteX1030" fmla="*/ 6303181 w 9340261"/>
              <a:gd name="connsiteY1030" fmla="*/ 5262034 h 5529035"/>
              <a:gd name="connsiteX1031" fmla="*/ 6299329 w 9340261"/>
              <a:gd name="connsiteY1031" fmla="*/ 5247658 h 5529035"/>
              <a:gd name="connsiteX1032" fmla="*/ 6292141 w 9340261"/>
              <a:gd name="connsiteY1032" fmla="*/ 5249585 h 5529035"/>
              <a:gd name="connsiteX1033" fmla="*/ 3949106 w 9340261"/>
              <a:gd name="connsiteY1033" fmla="*/ 5245679 h 5529035"/>
              <a:gd name="connsiteX1034" fmla="*/ 3951032 w 9340261"/>
              <a:gd name="connsiteY1034" fmla="*/ 5252867 h 5529035"/>
              <a:gd name="connsiteX1035" fmla="*/ 3934730 w 9340261"/>
              <a:gd name="connsiteY1035" fmla="*/ 5249531 h 5529035"/>
              <a:gd name="connsiteX1036" fmla="*/ 3786605 w 9340261"/>
              <a:gd name="connsiteY1036" fmla="*/ 5242998 h 5529035"/>
              <a:gd name="connsiteX1037" fmla="*/ 3802906 w 9340261"/>
              <a:gd name="connsiteY1037" fmla="*/ 5246333 h 5529035"/>
              <a:gd name="connsiteX1038" fmla="*/ 3779417 w 9340261"/>
              <a:gd name="connsiteY1038" fmla="*/ 5244923 h 5529035"/>
              <a:gd name="connsiteX1039" fmla="*/ 3786605 w 9340261"/>
              <a:gd name="connsiteY1039" fmla="*/ 5242998 h 5529035"/>
              <a:gd name="connsiteX1040" fmla="*/ 4564579 w 9340261"/>
              <a:gd name="connsiteY1040" fmla="*/ 5242546 h 5529035"/>
              <a:gd name="connsiteX1041" fmla="*/ 4558354 w 9340261"/>
              <a:gd name="connsiteY1041" fmla="*/ 5248065 h 5529035"/>
              <a:gd name="connsiteX1042" fmla="*/ 4562911 w 9340261"/>
              <a:gd name="connsiteY1042" fmla="*/ 5250696 h 5529035"/>
              <a:gd name="connsiteX1043" fmla="*/ 4564579 w 9340261"/>
              <a:gd name="connsiteY1043" fmla="*/ 5242546 h 5529035"/>
              <a:gd name="connsiteX1044" fmla="*/ 3023008 w 9340261"/>
              <a:gd name="connsiteY1044" fmla="*/ 5239597 h 5529035"/>
              <a:gd name="connsiteX1045" fmla="*/ 3016782 w 9340261"/>
              <a:gd name="connsiteY1045" fmla="*/ 5245117 h 5529035"/>
              <a:gd name="connsiteX1046" fmla="*/ 3024934 w 9340261"/>
              <a:gd name="connsiteY1046" fmla="*/ 5246785 h 5529035"/>
              <a:gd name="connsiteX1047" fmla="*/ 3039309 w 9340261"/>
              <a:gd name="connsiteY1047" fmla="*/ 5242933 h 5529035"/>
              <a:gd name="connsiteX1048" fmla="*/ 4320828 w 9340261"/>
              <a:gd name="connsiteY1048" fmla="*/ 5238523 h 5529035"/>
              <a:gd name="connsiteX1049" fmla="*/ 4326348 w 9340261"/>
              <a:gd name="connsiteY1049" fmla="*/ 5244747 h 5529035"/>
              <a:gd name="connsiteX1050" fmla="*/ 4319160 w 9340261"/>
              <a:gd name="connsiteY1050" fmla="*/ 5246673 h 5529035"/>
              <a:gd name="connsiteX1051" fmla="*/ 4310046 w 9340261"/>
              <a:gd name="connsiteY1051" fmla="*/ 5241412 h 5529035"/>
              <a:gd name="connsiteX1052" fmla="*/ 4317234 w 9340261"/>
              <a:gd name="connsiteY1052" fmla="*/ 5239486 h 5529035"/>
              <a:gd name="connsiteX1053" fmla="*/ 4320828 w 9340261"/>
              <a:gd name="connsiteY1053" fmla="*/ 5238523 h 5529035"/>
              <a:gd name="connsiteX1054" fmla="*/ 4932708 w 9340261"/>
              <a:gd name="connsiteY1054" fmla="*/ 5236353 h 5529035"/>
              <a:gd name="connsiteX1055" fmla="*/ 4934633 w 9340261"/>
              <a:gd name="connsiteY1055" fmla="*/ 5243540 h 5529035"/>
              <a:gd name="connsiteX1056" fmla="*/ 4941821 w 9340261"/>
              <a:gd name="connsiteY1056" fmla="*/ 5241615 h 5529035"/>
              <a:gd name="connsiteX1057" fmla="*/ 4932708 w 9340261"/>
              <a:gd name="connsiteY1057" fmla="*/ 5236353 h 5529035"/>
              <a:gd name="connsiteX1058" fmla="*/ 5421877 w 9340261"/>
              <a:gd name="connsiteY1058" fmla="*/ 5236246 h 5529035"/>
              <a:gd name="connsiteX1059" fmla="*/ 5412058 w 9340261"/>
              <a:gd name="connsiteY1059" fmla="*/ 5242729 h 5529035"/>
              <a:gd name="connsiteX1060" fmla="*/ 5413021 w 9340261"/>
              <a:gd name="connsiteY1060" fmla="*/ 5246323 h 5529035"/>
              <a:gd name="connsiteX1061" fmla="*/ 5423451 w 9340261"/>
              <a:gd name="connsiteY1061" fmla="*/ 5249307 h 5529035"/>
              <a:gd name="connsiteX1062" fmla="*/ 5450886 w 9340261"/>
              <a:gd name="connsiteY1062" fmla="*/ 5243881 h 5529035"/>
              <a:gd name="connsiteX1063" fmla="*/ 5465262 w 9340261"/>
              <a:gd name="connsiteY1063" fmla="*/ 5240029 h 5529035"/>
              <a:gd name="connsiteX1064" fmla="*/ 5449924 w 9340261"/>
              <a:gd name="connsiteY1064" fmla="*/ 5240288 h 5529035"/>
              <a:gd name="connsiteX1065" fmla="*/ 5433622 w 9340261"/>
              <a:gd name="connsiteY1065" fmla="*/ 5236951 h 5529035"/>
              <a:gd name="connsiteX1066" fmla="*/ 5421877 w 9340261"/>
              <a:gd name="connsiteY1066" fmla="*/ 5236246 h 5529035"/>
              <a:gd name="connsiteX1067" fmla="*/ 6519332 w 9340261"/>
              <a:gd name="connsiteY1067" fmla="*/ 5234933 h 5529035"/>
              <a:gd name="connsiteX1068" fmla="*/ 6521258 w 9340261"/>
              <a:gd name="connsiteY1068" fmla="*/ 5242120 h 5529035"/>
              <a:gd name="connsiteX1069" fmla="*/ 6575425 w 9340261"/>
              <a:gd name="connsiteY1069" fmla="*/ 5243014 h 5529035"/>
              <a:gd name="connsiteX1070" fmla="*/ 6600840 w 9340261"/>
              <a:gd name="connsiteY1070" fmla="*/ 5251612 h 5529035"/>
              <a:gd name="connsiteX1071" fmla="*/ 6608029 w 9340261"/>
              <a:gd name="connsiteY1071" fmla="*/ 5249686 h 5529035"/>
              <a:gd name="connsiteX1072" fmla="*/ 6625998 w 9340261"/>
              <a:gd name="connsiteY1072" fmla="*/ 5244871 h 5529035"/>
              <a:gd name="connsiteX1073" fmla="*/ 6645892 w 9340261"/>
              <a:gd name="connsiteY1073" fmla="*/ 5247243 h 5529035"/>
              <a:gd name="connsiteX1074" fmla="*/ 6602766 w 9340261"/>
              <a:gd name="connsiteY1074" fmla="*/ 5258800 h 5529035"/>
              <a:gd name="connsiteX1075" fmla="*/ 6582871 w 9340261"/>
              <a:gd name="connsiteY1075" fmla="*/ 5256427 h 5529035"/>
              <a:gd name="connsiteX1076" fmla="*/ 6566827 w 9340261"/>
              <a:gd name="connsiteY1076" fmla="*/ 5268430 h 5529035"/>
              <a:gd name="connsiteX1077" fmla="*/ 6552452 w 9340261"/>
              <a:gd name="connsiteY1077" fmla="*/ 5272281 h 5529035"/>
              <a:gd name="connsiteX1078" fmla="*/ 6539039 w 9340261"/>
              <a:gd name="connsiteY1078" fmla="*/ 5279728 h 5529035"/>
              <a:gd name="connsiteX1079" fmla="*/ 6532814 w 9340261"/>
              <a:gd name="connsiteY1079" fmla="*/ 5285248 h 5529035"/>
              <a:gd name="connsiteX1080" fmla="*/ 6523700 w 9340261"/>
              <a:gd name="connsiteY1080" fmla="*/ 5279985 h 5529035"/>
              <a:gd name="connsiteX1081" fmla="*/ 6514587 w 9340261"/>
              <a:gd name="connsiteY1081" fmla="*/ 5274724 h 5529035"/>
              <a:gd name="connsiteX1082" fmla="*/ 6512661 w 9340261"/>
              <a:gd name="connsiteY1082" fmla="*/ 5267536 h 5529035"/>
              <a:gd name="connsiteX1083" fmla="*/ 6503546 w 9340261"/>
              <a:gd name="connsiteY1083" fmla="*/ 5262274 h 5529035"/>
              <a:gd name="connsiteX1084" fmla="*/ 6496359 w 9340261"/>
              <a:gd name="connsiteY1084" fmla="*/ 5264200 h 5529035"/>
              <a:gd name="connsiteX1085" fmla="*/ 6478131 w 9340261"/>
              <a:gd name="connsiteY1085" fmla="*/ 5253676 h 5529035"/>
              <a:gd name="connsiteX1086" fmla="*/ 6469018 w 9340261"/>
              <a:gd name="connsiteY1086" fmla="*/ 5248415 h 5529035"/>
              <a:gd name="connsiteX1087" fmla="*/ 6485319 w 9340261"/>
              <a:gd name="connsiteY1087" fmla="*/ 5251750 h 5529035"/>
              <a:gd name="connsiteX1088" fmla="*/ 6506883 w 9340261"/>
              <a:gd name="connsiteY1088" fmla="*/ 5245972 h 5529035"/>
              <a:gd name="connsiteX1089" fmla="*/ 6512144 w 9340261"/>
              <a:gd name="connsiteY1089" fmla="*/ 5236859 h 5529035"/>
              <a:gd name="connsiteX1090" fmla="*/ 6741261 w 9340261"/>
              <a:gd name="connsiteY1090" fmla="*/ 5229395 h 5529035"/>
              <a:gd name="connsiteX1091" fmla="*/ 6773864 w 9340261"/>
              <a:gd name="connsiteY1091" fmla="*/ 5236066 h 5529035"/>
              <a:gd name="connsiteX1092" fmla="*/ 6795427 w 9340261"/>
              <a:gd name="connsiteY1092" fmla="*/ 5230288 h 5529035"/>
              <a:gd name="connsiteX1093" fmla="*/ 6804541 w 9340261"/>
              <a:gd name="connsiteY1093" fmla="*/ 5235549 h 5529035"/>
              <a:gd name="connsiteX1094" fmla="*/ 6818917 w 9340261"/>
              <a:gd name="connsiteY1094" fmla="*/ 5231697 h 5529035"/>
              <a:gd name="connsiteX1095" fmla="*/ 6828031 w 9340261"/>
              <a:gd name="connsiteY1095" fmla="*/ 5236959 h 5529035"/>
              <a:gd name="connsiteX1096" fmla="*/ 6820842 w 9340261"/>
              <a:gd name="connsiteY1096" fmla="*/ 5238885 h 5529035"/>
              <a:gd name="connsiteX1097" fmla="*/ 6775790 w 9340261"/>
              <a:gd name="connsiteY1097" fmla="*/ 5243254 h 5529035"/>
              <a:gd name="connsiteX1098" fmla="*/ 6784903 w 9340261"/>
              <a:gd name="connsiteY1098" fmla="*/ 5248515 h 5529035"/>
              <a:gd name="connsiteX1099" fmla="*/ 6777717 w 9340261"/>
              <a:gd name="connsiteY1099" fmla="*/ 5250441 h 5529035"/>
              <a:gd name="connsiteX1100" fmla="*/ 6786829 w 9340261"/>
              <a:gd name="connsiteY1100" fmla="*/ 5255703 h 5529035"/>
              <a:gd name="connsiteX1101" fmla="*/ 6807431 w 9340261"/>
              <a:gd name="connsiteY1101" fmla="*/ 5246332 h 5529035"/>
              <a:gd name="connsiteX1102" fmla="*/ 6810061 w 9340261"/>
              <a:gd name="connsiteY1102" fmla="*/ 5241774 h 5529035"/>
              <a:gd name="connsiteX1103" fmla="*/ 6808393 w 9340261"/>
              <a:gd name="connsiteY1103" fmla="*/ 5249926 h 5529035"/>
              <a:gd name="connsiteX1104" fmla="*/ 6817507 w 9340261"/>
              <a:gd name="connsiteY1104" fmla="*/ 5255188 h 5529035"/>
              <a:gd name="connsiteX1105" fmla="*/ 6788756 w 9340261"/>
              <a:gd name="connsiteY1105" fmla="*/ 5262892 h 5529035"/>
              <a:gd name="connsiteX1106" fmla="*/ 6750890 w 9340261"/>
              <a:gd name="connsiteY1106" fmla="*/ 5265333 h 5529035"/>
              <a:gd name="connsiteX1107" fmla="*/ 6748964 w 9340261"/>
              <a:gd name="connsiteY1107" fmla="*/ 5258145 h 5529035"/>
              <a:gd name="connsiteX1108" fmla="*/ 6754227 w 9340261"/>
              <a:gd name="connsiteY1108" fmla="*/ 5249031 h 5529035"/>
              <a:gd name="connsiteX1109" fmla="*/ 6750632 w 9340261"/>
              <a:gd name="connsiteY1109" fmla="*/ 5249994 h 5529035"/>
              <a:gd name="connsiteX1110" fmla="*/ 6739851 w 9340261"/>
              <a:gd name="connsiteY1110" fmla="*/ 5252883 h 5529035"/>
              <a:gd name="connsiteX1111" fmla="*/ 6732662 w 9340261"/>
              <a:gd name="connsiteY1111" fmla="*/ 5254809 h 5529035"/>
              <a:gd name="connsiteX1112" fmla="*/ 6734589 w 9340261"/>
              <a:gd name="connsiteY1112" fmla="*/ 5261997 h 5529035"/>
              <a:gd name="connsiteX1113" fmla="*/ 6725475 w 9340261"/>
              <a:gd name="connsiteY1113" fmla="*/ 5256735 h 5529035"/>
              <a:gd name="connsiteX1114" fmla="*/ 6716362 w 9340261"/>
              <a:gd name="connsiteY1114" fmla="*/ 5251474 h 5529035"/>
              <a:gd name="connsiteX1115" fmla="*/ 6703912 w 9340261"/>
              <a:gd name="connsiteY1115" fmla="*/ 5262514 h 5529035"/>
              <a:gd name="connsiteX1116" fmla="*/ 6694797 w 9340261"/>
              <a:gd name="connsiteY1116" fmla="*/ 5257252 h 5529035"/>
              <a:gd name="connsiteX1117" fmla="*/ 6673235 w 9340261"/>
              <a:gd name="connsiteY1117" fmla="*/ 5263030 h 5529035"/>
              <a:gd name="connsiteX1118" fmla="*/ 6669640 w 9340261"/>
              <a:gd name="connsiteY1118" fmla="*/ 5263993 h 5529035"/>
              <a:gd name="connsiteX1119" fmla="*/ 6658858 w 9340261"/>
              <a:gd name="connsiteY1119" fmla="*/ 5266882 h 5529035"/>
              <a:gd name="connsiteX1120" fmla="*/ 6646409 w 9340261"/>
              <a:gd name="connsiteY1120" fmla="*/ 5277921 h 5529035"/>
              <a:gd name="connsiteX1121" fmla="*/ 6653596 w 9340261"/>
              <a:gd name="connsiteY1121" fmla="*/ 5275995 h 5529035"/>
              <a:gd name="connsiteX1122" fmla="*/ 6654560 w 9340261"/>
              <a:gd name="connsiteY1122" fmla="*/ 5279590 h 5529035"/>
              <a:gd name="connsiteX1123" fmla="*/ 6636591 w 9340261"/>
              <a:gd name="connsiteY1123" fmla="*/ 5284405 h 5529035"/>
              <a:gd name="connsiteX1124" fmla="*/ 6601357 w 9340261"/>
              <a:gd name="connsiteY1124" fmla="*/ 5282290 h 5529035"/>
              <a:gd name="connsiteX1125" fmla="*/ 6575941 w 9340261"/>
              <a:gd name="connsiteY1125" fmla="*/ 5273692 h 5529035"/>
              <a:gd name="connsiteX1126" fmla="*/ 6599431 w 9340261"/>
              <a:gd name="connsiteY1126" fmla="*/ 5275102 h 5529035"/>
              <a:gd name="connsiteX1127" fmla="*/ 6611175 w 9340261"/>
              <a:gd name="connsiteY1127" fmla="*/ 5275807 h 5529035"/>
              <a:gd name="connsiteX1128" fmla="*/ 6622920 w 9340261"/>
              <a:gd name="connsiteY1128" fmla="*/ 5276512 h 5529035"/>
              <a:gd name="connsiteX1129" fmla="*/ 6628182 w 9340261"/>
              <a:gd name="connsiteY1129" fmla="*/ 5267398 h 5529035"/>
              <a:gd name="connsiteX1130" fmla="*/ 6635370 w 9340261"/>
              <a:gd name="connsiteY1130" fmla="*/ 5265472 h 5529035"/>
              <a:gd name="connsiteX1131" fmla="*/ 6642557 w 9340261"/>
              <a:gd name="connsiteY1131" fmla="*/ 5263545 h 5529035"/>
              <a:gd name="connsiteX1132" fmla="*/ 6655969 w 9340261"/>
              <a:gd name="connsiteY1132" fmla="*/ 5256100 h 5529035"/>
              <a:gd name="connsiteX1133" fmla="*/ 6656674 w 9340261"/>
              <a:gd name="connsiteY1133" fmla="*/ 5244354 h 5529035"/>
              <a:gd name="connsiteX1134" fmla="*/ 6665530 w 9340261"/>
              <a:gd name="connsiteY1134" fmla="*/ 5234279 h 5529035"/>
              <a:gd name="connsiteX1135" fmla="*/ 6689019 w 9340261"/>
              <a:gd name="connsiteY1135" fmla="*/ 5235688 h 5529035"/>
              <a:gd name="connsiteX1136" fmla="*/ 6699801 w 9340261"/>
              <a:gd name="connsiteY1136" fmla="*/ 5232798 h 5529035"/>
              <a:gd name="connsiteX1137" fmla="*/ 6703395 w 9340261"/>
              <a:gd name="connsiteY1137" fmla="*/ 5231836 h 5529035"/>
              <a:gd name="connsiteX1138" fmla="*/ 6705321 w 9340261"/>
              <a:gd name="connsiteY1138" fmla="*/ 5239024 h 5529035"/>
              <a:gd name="connsiteX1139" fmla="*/ 6712510 w 9340261"/>
              <a:gd name="connsiteY1139" fmla="*/ 5237098 h 5529035"/>
              <a:gd name="connsiteX1140" fmla="*/ 6723291 w 9340261"/>
              <a:gd name="connsiteY1140" fmla="*/ 5234209 h 5529035"/>
              <a:gd name="connsiteX1141" fmla="*/ 6741261 w 9340261"/>
              <a:gd name="connsiteY1141" fmla="*/ 5229395 h 5529035"/>
              <a:gd name="connsiteX1142" fmla="*/ 3567048 w 9340261"/>
              <a:gd name="connsiteY1142" fmla="*/ 5228640 h 5529035"/>
              <a:gd name="connsiteX1143" fmla="*/ 3561417 w 9340261"/>
              <a:gd name="connsiteY1143" fmla="*/ 5229186 h 5529035"/>
              <a:gd name="connsiteX1144" fmla="*/ 3560824 w 9340261"/>
              <a:gd name="connsiteY1144" fmla="*/ 5234160 h 5529035"/>
              <a:gd name="connsiteX1145" fmla="*/ 3562750 w 9340261"/>
              <a:gd name="connsiteY1145" fmla="*/ 5241347 h 5529035"/>
              <a:gd name="connsiteX1146" fmla="*/ 3577125 w 9340261"/>
              <a:gd name="connsiteY1146" fmla="*/ 5237495 h 5529035"/>
              <a:gd name="connsiteX1147" fmla="*/ 3567048 w 9340261"/>
              <a:gd name="connsiteY1147" fmla="*/ 5228640 h 5529035"/>
              <a:gd name="connsiteX1148" fmla="*/ 1168759 w 9340261"/>
              <a:gd name="connsiteY1148" fmla="*/ 5226970 h 5529035"/>
              <a:gd name="connsiteX1149" fmla="*/ 1171417 w 9340261"/>
              <a:gd name="connsiteY1149" fmla="*/ 5234855 h 5529035"/>
              <a:gd name="connsiteX1150" fmla="*/ 1163514 w 9340261"/>
              <a:gd name="connsiteY1150" fmla="*/ 5232249 h 5529035"/>
              <a:gd name="connsiteX1151" fmla="*/ 1168759 w 9340261"/>
              <a:gd name="connsiteY1151" fmla="*/ 5226970 h 5529035"/>
              <a:gd name="connsiteX1152" fmla="*/ 4510154 w 9340261"/>
              <a:gd name="connsiteY1152" fmla="*/ 5226313 h 5529035"/>
              <a:gd name="connsiteX1153" fmla="*/ 4499372 w 9340261"/>
              <a:gd name="connsiteY1153" fmla="*/ 5229202 h 5529035"/>
              <a:gd name="connsiteX1154" fmla="*/ 4508486 w 9340261"/>
              <a:gd name="connsiteY1154" fmla="*/ 5234463 h 5529035"/>
              <a:gd name="connsiteX1155" fmla="*/ 4515674 w 9340261"/>
              <a:gd name="connsiteY1155" fmla="*/ 5232537 h 5529035"/>
              <a:gd name="connsiteX1156" fmla="*/ 4510154 w 9340261"/>
              <a:gd name="connsiteY1156" fmla="*/ 5226313 h 5529035"/>
              <a:gd name="connsiteX1157" fmla="*/ 6178030 w 9340261"/>
              <a:gd name="connsiteY1157" fmla="*/ 5226234 h 5529035"/>
              <a:gd name="connsiteX1158" fmla="*/ 6156466 w 9340261"/>
              <a:gd name="connsiteY1158" fmla="*/ 5232012 h 5529035"/>
              <a:gd name="connsiteX1159" fmla="*/ 6142091 w 9340261"/>
              <a:gd name="connsiteY1159" fmla="*/ 5235864 h 5529035"/>
              <a:gd name="connsiteX1160" fmla="*/ 6127715 w 9340261"/>
              <a:gd name="connsiteY1160" fmla="*/ 5239716 h 5529035"/>
              <a:gd name="connsiteX1161" fmla="*/ 6126752 w 9340261"/>
              <a:gd name="connsiteY1161" fmla="*/ 5236122 h 5529035"/>
              <a:gd name="connsiteX1162" fmla="*/ 6118600 w 9340261"/>
              <a:gd name="connsiteY1162" fmla="*/ 5234454 h 5529035"/>
              <a:gd name="connsiteX1163" fmla="*/ 6116674 w 9340261"/>
              <a:gd name="connsiteY1163" fmla="*/ 5227266 h 5529035"/>
              <a:gd name="connsiteX1164" fmla="*/ 6147352 w 9340261"/>
              <a:gd name="connsiteY1164" fmla="*/ 5226750 h 5529035"/>
              <a:gd name="connsiteX1165" fmla="*/ 5661777 w 9340261"/>
              <a:gd name="connsiteY1165" fmla="*/ 5225893 h 5529035"/>
              <a:gd name="connsiteX1166" fmla="*/ 5658182 w 9340261"/>
              <a:gd name="connsiteY1166" fmla="*/ 5226856 h 5529035"/>
              <a:gd name="connsiteX1167" fmla="*/ 5649327 w 9340261"/>
              <a:gd name="connsiteY1167" fmla="*/ 5236933 h 5529035"/>
              <a:gd name="connsiteX1168" fmla="*/ 5656514 w 9340261"/>
              <a:gd name="connsiteY1168" fmla="*/ 5235007 h 5529035"/>
              <a:gd name="connsiteX1169" fmla="*/ 5670890 w 9340261"/>
              <a:gd name="connsiteY1169" fmla="*/ 5231155 h 5529035"/>
              <a:gd name="connsiteX1170" fmla="*/ 5661777 w 9340261"/>
              <a:gd name="connsiteY1170" fmla="*/ 5225893 h 5529035"/>
              <a:gd name="connsiteX1171" fmla="*/ 3718420 w 9340261"/>
              <a:gd name="connsiteY1171" fmla="*/ 5224289 h 5529035"/>
              <a:gd name="connsiteX1172" fmla="*/ 3714211 w 9340261"/>
              <a:gd name="connsiteY1172" fmla="*/ 5231579 h 5529035"/>
              <a:gd name="connsiteX1173" fmla="*/ 3716137 w 9340261"/>
              <a:gd name="connsiteY1173" fmla="*/ 5238767 h 5529035"/>
              <a:gd name="connsiteX1174" fmla="*/ 3724287 w 9340261"/>
              <a:gd name="connsiteY1174" fmla="*/ 5240435 h 5529035"/>
              <a:gd name="connsiteX1175" fmla="*/ 3718063 w 9340261"/>
              <a:gd name="connsiteY1175" fmla="*/ 5245955 h 5529035"/>
              <a:gd name="connsiteX1176" fmla="*/ 3703687 w 9340261"/>
              <a:gd name="connsiteY1176" fmla="*/ 5249807 h 5529035"/>
              <a:gd name="connsiteX1177" fmla="*/ 3697204 w 9340261"/>
              <a:gd name="connsiteY1177" fmla="*/ 5239989 h 5529035"/>
              <a:gd name="connsiteX1178" fmla="*/ 3697909 w 9340261"/>
              <a:gd name="connsiteY1178" fmla="*/ 5228244 h 5529035"/>
              <a:gd name="connsiteX1179" fmla="*/ 3705096 w 9340261"/>
              <a:gd name="connsiteY1179" fmla="*/ 5226318 h 5529035"/>
              <a:gd name="connsiteX1180" fmla="*/ 3715221 w 9340261"/>
              <a:gd name="connsiteY1180" fmla="*/ 5224568 h 5529035"/>
              <a:gd name="connsiteX1181" fmla="*/ 5268233 w 9340261"/>
              <a:gd name="connsiteY1181" fmla="*/ 5223488 h 5529035"/>
              <a:gd name="connsiteX1182" fmla="*/ 5261044 w 9340261"/>
              <a:gd name="connsiteY1182" fmla="*/ 5225414 h 5529035"/>
              <a:gd name="connsiteX1183" fmla="*/ 5270158 w 9340261"/>
              <a:gd name="connsiteY1183" fmla="*/ 5230676 h 5529035"/>
              <a:gd name="connsiteX1184" fmla="*/ 5277346 w 9340261"/>
              <a:gd name="connsiteY1184" fmla="*/ 5228750 h 5529035"/>
              <a:gd name="connsiteX1185" fmla="*/ 5268233 w 9340261"/>
              <a:gd name="connsiteY1185" fmla="*/ 5223488 h 5529035"/>
              <a:gd name="connsiteX1186" fmla="*/ 6188812 w 9340261"/>
              <a:gd name="connsiteY1186" fmla="*/ 5223345 h 5529035"/>
              <a:gd name="connsiteX1187" fmla="*/ 6187143 w 9340261"/>
              <a:gd name="connsiteY1187" fmla="*/ 5231496 h 5529035"/>
              <a:gd name="connsiteX1188" fmla="*/ 6182715 w 9340261"/>
              <a:gd name="connsiteY1188" fmla="*/ 5236533 h 5529035"/>
              <a:gd name="connsiteX1189" fmla="*/ 6179956 w 9340261"/>
              <a:gd name="connsiteY1189" fmla="*/ 5233421 h 5529035"/>
              <a:gd name="connsiteX1190" fmla="*/ 6181623 w 9340261"/>
              <a:gd name="connsiteY1190" fmla="*/ 5225271 h 5529035"/>
              <a:gd name="connsiteX1191" fmla="*/ 6188812 w 9340261"/>
              <a:gd name="connsiteY1191" fmla="*/ 5223345 h 5529035"/>
              <a:gd name="connsiteX1192" fmla="*/ 3719472 w 9340261"/>
              <a:gd name="connsiteY1192" fmla="*/ 5222466 h 5529035"/>
              <a:gd name="connsiteX1193" fmla="*/ 3719926 w 9340261"/>
              <a:gd name="connsiteY1193" fmla="*/ 5224157 h 5529035"/>
              <a:gd name="connsiteX1194" fmla="*/ 3718420 w 9340261"/>
              <a:gd name="connsiteY1194" fmla="*/ 5224289 h 5529035"/>
              <a:gd name="connsiteX1195" fmla="*/ 4297081 w 9340261"/>
              <a:gd name="connsiteY1195" fmla="*/ 5221774 h 5529035"/>
              <a:gd name="connsiteX1196" fmla="*/ 4299007 w 9340261"/>
              <a:gd name="connsiteY1196" fmla="*/ 5228962 h 5529035"/>
              <a:gd name="connsiteX1197" fmla="*/ 4300933 w 9340261"/>
              <a:gd name="connsiteY1197" fmla="*/ 5236150 h 5529035"/>
              <a:gd name="connsiteX1198" fmla="*/ 4293744 w 9340261"/>
              <a:gd name="connsiteY1198" fmla="*/ 5238076 h 5529035"/>
              <a:gd name="connsiteX1199" fmla="*/ 4291818 w 9340261"/>
              <a:gd name="connsiteY1199" fmla="*/ 5230888 h 5529035"/>
              <a:gd name="connsiteX1200" fmla="*/ 4289892 w 9340261"/>
              <a:gd name="connsiteY1200" fmla="*/ 5223701 h 5529035"/>
              <a:gd name="connsiteX1201" fmla="*/ 6199593 w 9340261"/>
              <a:gd name="connsiteY1201" fmla="*/ 5220456 h 5529035"/>
              <a:gd name="connsiteX1202" fmla="*/ 6207743 w 9340261"/>
              <a:gd name="connsiteY1202" fmla="*/ 5222123 h 5529035"/>
              <a:gd name="connsiteX1203" fmla="*/ 6201519 w 9340261"/>
              <a:gd name="connsiteY1203" fmla="*/ 5227644 h 5529035"/>
              <a:gd name="connsiteX1204" fmla="*/ 6199593 w 9340261"/>
              <a:gd name="connsiteY1204" fmla="*/ 5220456 h 5529035"/>
              <a:gd name="connsiteX1205" fmla="*/ 6245609 w 9340261"/>
              <a:gd name="connsiteY1205" fmla="*/ 5219682 h 5529035"/>
              <a:gd name="connsiteX1206" fmla="*/ 6253760 w 9340261"/>
              <a:gd name="connsiteY1206" fmla="*/ 5221349 h 5529035"/>
              <a:gd name="connsiteX1207" fmla="*/ 6246572 w 9340261"/>
              <a:gd name="connsiteY1207" fmla="*/ 5223275 h 5529035"/>
              <a:gd name="connsiteX1208" fmla="*/ 6239384 w 9340261"/>
              <a:gd name="connsiteY1208" fmla="*/ 5225201 h 5529035"/>
              <a:gd name="connsiteX1209" fmla="*/ 6245609 w 9340261"/>
              <a:gd name="connsiteY1209" fmla="*/ 5219682 h 5529035"/>
              <a:gd name="connsiteX1210" fmla="*/ 6260947 w 9340261"/>
              <a:gd name="connsiteY1210" fmla="*/ 5219423 h 5529035"/>
              <a:gd name="connsiteX1211" fmla="*/ 6270061 w 9340261"/>
              <a:gd name="connsiteY1211" fmla="*/ 5224686 h 5529035"/>
              <a:gd name="connsiteX1212" fmla="*/ 6271024 w 9340261"/>
              <a:gd name="connsiteY1212" fmla="*/ 5228280 h 5529035"/>
              <a:gd name="connsiteX1213" fmla="*/ 6279175 w 9340261"/>
              <a:gd name="connsiteY1213" fmla="*/ 5229947 h 5529035"/>
              <a:gd name="connsiteX1214" fmla="*/ 6288289 w 9340261"/>
              <a:gd name="connsiteY1214" fmla="*/ 5235210 h 5529035"/>
              <a:gd name="connsiteX1215" fmla="*/ 6335268 w 9340261"/>
              <a:gd name="connsiteY1215" fmla="*/ 5238029 h 5529035"/>
              <a:gd name="connsiteX1216" fmla="*/ 6344382 w 9340261"/>
              <a:gd name="connsiteY1216" fmla="*/ 5243291 h 5529035"/>
              <a:gd name="connsiteX1217" fmla="*/ 6358758 w 9340261"/>
              <a:gd name="connsiteY1217" fmla="*/ 5239439 h 5529035"/>
              <a:gd name="connsiteX1218" fmla="*/ 6396623 w 9340261"/>
              <a:gd name="connsiteY1218" fmla="*/ 5236997 h 5529035"/>
              <a:gd name="connsiteX1219" fmla="*/ 6434488 w 9340261"/>
              <a:gd name="connsiteY1219" fmla="*/ 5234555 h 5529035"/>
              <a:gd name="connsiteX1220" fmla="*/ 6450790 w 9340261"/>
              <a:gd name="connsiteY1220" fmla="*/ 5237891 h 5529035"/>
              <a:gd name="connsiteX1221" fmla="*/ 6457977 w 9340261"/>
              <a:gd name="connsiteY1221" fmla="*/ 5235965 h 5529035"/>
              <a:gd name="connsiteX1222" fmla="*/ 6474279 w 9340261"/>
              <a:gd name="connsiteY1222" fmla="*/ 5239300 h 5529035"/>
              <a:gd name="connsiteX1223" fmla="*/ 6483393 w 9340261"/>
              <a:gd name="connsiteY1223" fmla="*/ 5244563 h 5529035"/>
              <a:gd name="connsiteX1224" fmla="*/ 6476205 w 9340261"/>
              <a:gd name="connsiteY1224" fmla="*/ 5246489 h 5529035"/>
              <a:gd name="connsiteX1225" fmla="*/ 6469018 w 9340261"/>
              <a:gd name="connsiteY1225" fmla="*/ 5248415 h 5529035"/>
              <a:gd name="connsiteX1226" fmla="*/ 6461829 w 9340261"/>
              <a:gd name="connsiteY1226" fmla="*/ 5250341 h 5529035"/>
              <a:gd name="connsiteX1227" fmla="*/ 6468313 w 9340261"/>
              <a:gd name="connsiteY1227" fmla="*/ 5260159 h 5529035"/>
              <a:gd name="connsiteX1228" fmla="*/ 6462087 w 9340261"/>
              <a:gd name="connsiteY1228" fmla="*/ 5265680 h 5529035"/>
              <a:gd name="connsiteX1229" fmla="*/ 6456568 w 9340261"/>
              <a:gd name="connsiteY1229" fmla="*/ 5259454 h 5529035"/>
              <a:gd name="connsiteX1230" fmla="*/ 6433079 w 9340261"/>
              <a:gd name="connsiteY1230" fmla="*/ 5258044 h 5529035"/>
              <a:gd name="connsiteX1231" fmla="*/ 6386099 w 9340261"/>
              <a:gd name="connsiteY1231" fmla="*/ 5255225 h 5529035"/>
              <a:gd name="connsiteX1232" fmla="*/ 6348234 w 9340261"/>
              <a:gd name="connsiteY1232" fmla="*/ 5257667 h 5529035"/>
              <a:gd name="connsiteX1233" fmla="*/ 6342714 w 9340261"/>
              <a:gd name="connsiteY1233" fmla="*/ 5251442 h 5529035"/>
              <a:gd name="connsiteX1234" fmla="*/ 6336231 w 9340261"/>
              <a:gd name="connsiteY1234" fmla="*/ 5241623 h 5529035"/>
              <a:gd name="connsiteX1235" fmla="*/ 6328080 w 9340261"/>
              <a:gd name="connsiteY1235" fmla="*/ 5239955 h 5529035"/>
              <a:gd name="connsiteX1236" fmla="*/ 6326413 w 9340261"/>
              <a:gd name="connsiteY1236" fmla="*/ 5248106 h 5529035"/>
              <a:gd name="connsiteX1237" fmla="*/ 6322113 w 9340261"/>
              <a:gd name="connsiteY1237" fmla="*/ 5260814 h 5529035"/>
              <a:gd name="connsiteX1238" fmla="*/ 6312295 w 9340261"/>
              <a:gd name="connsiteY1238" fmla="*/ 5267297 h 5529035"/>
              <a:gd name="connsiteX1239" fmla="*/ 6307033 w 9340261"/>
              <a:gd name="connsiteY1239" fmla="*/ 5276410 h 5529035"/>
              <a:gd name="connsiteX1240" fmla="*/ 6292657 w 9340261"/>
              <a:gd name="connsiteY1240" fmla="*/ 5280262 h 5529035"/>
              <a:gd name="connsiteX1241" fmla="*/ 6285469 w 9340261"/>
              <a:gd name="connsiteY1241" fmla="*/ 5282188 h 5529035"/>
              <a:gd name="connsiteX1242" fmla="*/ 6280912 w 9340261"/>
              <a:gd name="connsiteY1242" fmla="*/ 5279557 h 5529035"/>
              <a:gd name="connsiteX1243" fmla="*/ 6276355 w 9340261"/>
              <a:gd name="connsiteY1243" fmla="*/ 5276927 h 5529035"/>
              <a:gd name="connsiteX1244" fmla="*/ 6270835 w 9340261"/>
              <a:gd name="connsiteY1244" fmla="*/ 5270701 h 5529035"/>
              <a:gd name="connsiteX1245" fmla="*/ 6267242 w 9340261"/>
              <a:gd name="connsiteY1245" fmla="*/ 5271664 h 5529035"/>
              <a:gd name="connsiteX1246" fmla="*/ 6258128 w 9340261"/>
              <a:gd name="connsiteY1246" fmla="*/ 5266403 h 5529035"/>
              <a:gd name="connsiteX1247" fmla="*/ 6254276 w 9340261"/>
              <a:gd name="connsiteY1247" fmla="*/ 5252027 h 5529035"/>
              <a:gd name="connsiteX1248" fmla="*/ 6228860 w 9340261"/>
              <a:gd name="connsiteY1248" fmla="*/ 5243429 h 5529035"/>
              <a:gd name="connsiteX1249" fmla="*/ 6212559 w 9340261"/>
              <a:gd name="connsiteY1249" fmla="*/ 5240094 h 5529035"/>
              <a:gd name="connsiteX1250" fmla="*/ 6216153 w 9340261"/>
              <a:gd name="connsiteY1250" fmla="*/ 5239130 h 5529035"/>
              <a:gd name="connsiteX1251" fmla="*/ 6219747 w 9340261"/>
              <a:gd name="connsiteY1251" fmla="*/ 5238167 h 5529035"/>
              <a:gd name="connsiteX1252" fmla="*/ 6248498 w 9340261"/>
              <a:gd name="connsiteY1252" fmla="*/ 5230464 h 5529035"/>
              <a:gd name="connsiteX1253" fmla="*/ 2431586 w 9340261"/>
              <a:gd name="connsiteY1253" fmla="*/ 5218370 h 5529035"/>
              <a:gd name="connsiteX1254" fmla="*/ 2431600 w 9340261"/>
              <a:gd name="connsiteY1254" fmla="*/ 5222760 h 5529035"/>
              <a:gd name="connsiteX1255" fmla="*/ 2435778 w 9340261"/>
              <a:gd name="connsiteY1255" fmla="*/ 5218554 h 5529035"/>
              <a:gd name="connsiteX1256" fmla="*/ 6094853 w 9340261"/>
              <a:gd name="connsiteY1256" fmla="*/ 5217705 h 5529035"/>
              <a:gd name="connsiteX1257" fmla="*/ 6103967 w 9340261"/>
              <a:gd name="connsiteY1257" fmla="*/ 5222967 h 5529035"/>
              <a:gd name="connsiteX1258" fmla="*/ 6095111 w 9340261"/>
              <a:gd name="connsiteY1258" fmla="*/ 5233044 h 5529035"/>
              <a:gd name="connsiteX1259" fmla="*/ 6078809 w 9340261"/>
              <a:gd name="connsiteY1259" fmla="*/ 5229708 h 5529035"/>
              <a:gd name="connsiteX1260" fmla="*/ 6085997 w 9340261"/>
              <a:gd name="connsiteY1260" fmla="*/ 5227781 h 5529035"/>
              <a:gd name="connsiteX1261" fmla="*/ 6093185 w 9340261"/>
              <a:gd name="connsiteY1261" fmla="*/ 5225856 h 5529035"/>
              <a:gd name="connsiteX1262" fmla="*/ 6094853 w 9340261"/>
              <a:gd name="connsiteY1262" fmla="*/ 5217705 h 5529035"/>
              <a:gd name="connsiteX1263" fmla="*/ 4760899 w 9340261"/>
              <a:gd name="connsiteY1263" fmla="*/ 5216906 h 5529035"/>
              <a:gd name="connsiteX1264" fmla="*/ 4769948 w 9340261"/>
              <a:gd name="connsiteY1264" fmla="*/ 5218332 h 5529035"/>
              <a:gd name="connsiteX1265" fmla="*/ 4782656 w 9340261"/>
              <a:gd name="connsiteY1265" fmla="*/ 5222631 h 5529035"/>
              <a:gd name="connsiteX1266" fmla="*/ 4768280 w 9340261"/>
              <a:gd name="connsiteY1266" fmla="*/ 5226483 h 5529035"/>
              <a:gd name="connsiteX1267" fmla="*/ 4759167 w 9340261"/>
              <a:gd name="connsiteY1267" fmla="*/ 5221221 h 5529035"/>
              <a:gd name="connsiteX1268" fmla="*/ 4760899 w 9340261"/>
              <a:gd name="connsiteY1268" fmla="*/ 5216906 h 5529035"/>
              <a:gd name="connsiteX1269" fmla="*/ 3694057 w 9340261"/>
              <a:gd name="connsiteY1269" fmla="*/ 5213868 h 5529035"/>
              <a:gd name="connsiteX1270" fmla="*/ 3688794 w 9340261"/>
              <a:gd name="connsiteY1270" fmla="*/ 5222982 h 5529035"/>
              <a:gd name="connsiteX1271" fmla="*/ 3681607 w 9340261"/>
              <a:gd name="connsiteY1271" fmla="*/ 5224908 h 5529035"/>
              <a:gd name="connsiteX1272" fmla="*/ 3684238 w 9340261"/>
              <a:gd name="connsiteY1272" fmla="*/ 5220351 h 5529035"/>
              <a:gd name="connsiteX1273" fmla="*/ 3686869 w 9340261"/>
              <a:gd name="connsiteY1273" fmla="*/ 5215794 h 5529035"/>
              <a:gd name="connsiteX1274" fmla="*/ 6405221 w 9340261"/>
              <a:gd name="connsiteY1274" fmla="*/ 5211581 h 5529035"/>
              <a:gd name="connsiteX1275" fmla="*/ 6390845 w 9340261"/>
              <a:gd name="connsiteY1275" fmla="*/ 5215433 h 5529035"/>
              <a:gd name="connsiteX1276" fmla="*/ 6374543 w 9340261"/>
              <a:gd name="connsiteY1276" fmla="*/ 5212098 h 5529035"/>
              <a:gd name="connsiteX1277" fmla="*/ 6004489 w 9340261"/>
              <a:gd name="connsiteY1277" fmla="*/ 5211102 h 5529035"/>
              <a:gd name="connsiteX1278" fmla="*/ 6006415 w 9340261"/>
              <a:gd name="connsiteY1278" fmla="*/ 5218290 h 5529035"/>
              <a:gd name="connsiteX1279" fmla="*/ 6012640 w 9340261"/>
              <a:gd name="connsiteY1279" fmla="*/ 5212770 h 5529035"/>
              <a:gd name="connsiteX1280" fmla="*/ 6004489 w 9340261"/>
              <a:gd name="connsiteY1280" fmla="*/ 5211102 h 5529035"/>
              <a:gd name="connsiteX1281" fmla="*/ 4663283 w 9340261"/>
              <a:gd name="connsiteY1281" fmla="*/ 5208394 h 5529035"/>
              <a:gd name="connsiteX1282" fmla="*/ 4656095 w 9340261"/>
              <a:gd name="connsiteY1282" fmla="*/ 5210319 h 5529035"/>
              <a:gd name="connsiteX1283" fmla="*/ 4665209 w 9340261"/>
              <a:gd name="connsiteY1283" fmla="*/ 5215582 h 5529035"/>
              <a:gd name="connsiteX1284" fmla="*/ 4663283 w 9340261"/>
              <a:gd name="connsiteY1284" fmla="*/ 5208394 h 5529035"/>
              <a:gd name="connsiteX1285" fmla="*/ 5872666 w 9340261"/>
              <a:gd name="connsiteY1285" fmla="*/ 5207904 h 5529035"/>
              <a:gd name="connsiteX1286" fmla="*/ 5865477 w 9340261"/>
              <a:gd name="connsiteY1286" fmla="*/ 5209831 h 5529035"/>
              <a:gd name="connsiteX1287" fmla="*/ 5881779 w 9340261"/>
              <a:gd name="connsiteY1287" fmla="*/ 5213167 h 5529035"/>
              <a:gd name="connsiteX1288" fmla="*/ 1706067 w 9340261"/>
              <a:gd name="connsiteY1288" fmla="*/ 5207748 h 5529035"/>
              <a:gd name="connsiteX1289" fmla="*/ 1715955 w 9340261"/>
              <a:gd name="connsiteY1289" fmla="*/ 5214622 h 5529035"/>
              <a:gd name="connsiteX1290" fmla="*/ 1715991 w 9340261"/>
              <a:gd name="connsiteY1290" fmla="*/ 5225146 h 5529035"/>
              <a:gd name="connsiteX1291" fmla="*/ 1708071 w 9340261"/>
              <a:gd name="connsiteY1291" fmla="*/ 5217279 h 5529035"/>
              <a:gd name="connsiteX1292" fmla="*/ 1705414 w 9340261"/>
              <a:gd name="connsiteY1292" fmla="*/ 5209395 h 5529035"/>
              <a:gd name="connsiteX1293" fmla="*/ 1706067 w 9340261"/>
              <a:gd name="connsiteY1293" fmla="*/ 5207748 h 5529035"/>
              <a:gd name="connsiteX1294" fmla="*/ 4092863 w 9340261"/>
              <a:gd name="connsiteY1294" fmla="*/ 5207159 h 5529035"/>
              <a:gd name="connsiteX1295" fmla="*/ 4156143 w 9340261"/>
              <a:gd name="connsiteY1295" fmla="*/ 5213315 h 5529035"/>
              <a:gd name="connsiteX1296" fmla="*/ 4181558 w 9340261"/>
              <a:gd name="connsiteY1296" fmla="*/ 5221913 h 5529035"/>
              <a:gd name="connsiteX1297" fmla="*/ 4197860 w 9340261"/>
              <a:gd name="connsiteY1297" fmla="*/ 5225249 h 5529035"/>
              <a:gd name="connsiteX1298" fmla="*/ 4220387 w 9340261"/>
              <a:gd name="connsiteY1298" fmla="*/ 5223064 h 5529035"/>
              <a:gd name="connsiteX1299" fmla="*/ 4239320 w 9340261"/>
              <a:gd name="connsiteY1299" fmla="*/ 5221844 h 5529035"/>
              <a:gd name="connsiteX1300" fmla="*/ 4251064 w 9340261"/>
              <a:gd name="connsiteY1300" fmla="*/ 5222549 h 5529035"/>
              <a:gd name="connsiteX1301" fmla="*/ 4259216 w 9340261"/>
              <a:gd name="connsiteY1301" fmla="*/ 5224216 h 5529035"/>
              <a:gd name="connsiteX1302" fmla="*/ 4277442 w 9340261"/>
              <a:gd name="connsiteY1302" fmla="*/ 5234740 h 5529035"/>
              <a:gd name="connsiteX1303" fmla="*/ 4263068 w 9340261"/>
              <a:gd name="connsiteY1303" fmla="*/ 5238592 h 5529035"/>
              <a:gd name="connsiteX1304" fmla="*/ 4248692 w 9340261"/>
              <a:gd name="connsiteY1304" fmla="*/ 5242444 h 5529035"/>
              <a:gd name="connsiteX1305" fmla="*/ 4244134 w 9340261"/>
              <a:gd name="connsiteY1305" fmla="*/ 5239813 h 5529035"/>
              <a:gd name="connsiteX1306" fmla="*/ 4235984 w 9340261"/>
              <a:gd name="connsiteY1306" fmla="*/ 5238145 h 5529035"/>
              <a:gd name="connsiteX1307" fmla="*/ 4228796 w 9340261"/>
              <a:gd name="connsiteY1307" fmla="*/ 5240071 h 5529035"/>
              <a:gd name="connsiteX1308" fmla="*/ 4218014 w 9340261"/>
              <a:gd name="connsiteY1308" fmla="*/ 5242960 h 5529035"/>
              <a:gd name="connsiteX1309" fmla="*/ 4216088 w 9340261"/>
              <a:gd name="connsiteY1309" fmla="*/ 5235772 h 5529035"/>
              <a:gd name="connsiteX1310" fmla="*/ 4206975 w 9340261"/>
              <a:gd name="connsiteY1310" fmla="*/ 5230510 h 5529035"/>
              <a:gd name="connsiteX1311" fmla="*/ 4208900 w 9340261"/>
              <a:gd name="connsiteY1311" fmla="*/ 5237698 h 5529035"/>
              <a:gd name="connsiteX1312" fmla="*/ 4194525 w 9340261"/>
              <a:gd name="connsiteY1312" fmla="*/ 5241550 h 5529035"/>
              <a:gd name="connsiteX1313" fmla="*/ 4181817 w 9340261"/>
              <a:gd name="connsiteY1313" fmla="*/ 5237251 h 5529035"/>
              <a:gd name="connsiteX1314" fmla="*/ 4170072 w 9340261"/>
              <a:gd name="connsiteY1314" fmla="*/ 5236546 h 5529035"/>
              <a:gd name="connsiteX1315" fmla="*/ 4161921 w 9340261"/>
              <a:gd name="connsiteY1315" fmla="*/ 5234879 h 5529035"/>
              <a:gd name="connsiteX1316" fmla="*/ 4145619 w 9340261"/>
              <a:gd name="connsiteY1316" fmla="*/ 5231542 h 5529035"/>
              <a:gd name="connsiteX1317" fmla="*/ 4131244 w 9340261"/>
              <a:gd name="connsiteY1317" fmla="*/ 5235394 h 5529035"/>
              <a:gd name="connsiteX1318" fmla="*/ 4120463 w 9340261"/>
              <a:gd name="connsiteY1318" fmla="*/ 5238283 h 5529035"/>
              <a:gd name="connsiteX1319" fmla="*/ 4097936 w 9340261"/>
              <a:gd name="connsiteY1319" fmla="*/ 5240467 h 5529035"/>
              <a:gd name="connsiteX1320" fmla="*/ 4085228 w 9340261"/>
              <a:gd name="connsiteY1320" fmla="*/ 5236169 h 5529035"/>
              <a:gd name="connsiteX1321" fmla="*/ 4073483 w 9340261"/>
              <a:gd name="connsiteY1321" fmla="*/ 5235463 h 5529035"/>
              <a:gd name="connsiteX1322" fmla="*/ 4038249 w 9340261"/>
              <a:gd name="connsiteY1322" fmla="*/ 5233348 h 5529035"/>
              <a:gd name="connsiteX1323" fmla="*/ 3995827 w 9340261"/>
              <a:gd name="connsiteY1323" fmla="*/ 5233160 h 5529035"/>
              <a:gd name="connsiteX1324" fmla="*/ 3975932 w 9340261"/>
              <a:gd name="connsiteY1324" fmla="*/ 5230787 h 5529035"/>
              <a:gd name="connsiteX1325" fmla="*/ 3968743 w 9340261"/>
              <a:gd name="connsiteY1325" fmla="*/ 5232713 h 5529035"/>
              <a:gd name="connsiteX1326" fmla="*/ 3961556 w 9340261"/>
              <a:gd name="connsiteY1326" fmla="*/ 5234639 h 5529035"/>
              <a:gd name="connsiteX1327" fmla="*/ 3938065 w 9340261"/>
              <a:gd name="connsiteY1327" fmla="*/ 5233229 h 5529035"/>
              <a:gd name="connsiteX1328" fmla="*/ 3922728 w 9340261"/>
              <a:gd name="connsiteY1328" fmla="*/ 5233487 h 5529035"/>
              <a:gd name="connsiteX1329" fmla="*/ 3907389 w 9340261"/>
              <a:gd name="connsiteY1329" fmla="*/ 5233745 h 5529035"/>
              <a:gd name="connsiteX1330" fmla="*/ 3888456 w 9340261"/>
              <a:gd name="connsiteY1330" fmla="*/ 5234966 h 5529035"/>
              <a:gd name="connsiteX1331" fmla="*/ 3867597 w 9340261"/>
              <a:gd name="connsiteY1331" fmla="*/ 5228999 h 5529035"/>
              <a:gd name="connsiteX1332" fmla="*/ 3833327 w 9340261"/>
              <a:gd name="connsiteY1332" fmla="*/ 5230478 h 5529035"/>
              <a:gd name="connsiteX1333" fmla="*/ 3815357 w 9340261"/>
              <a:gd name="connsiteY1333" fmla="*/ 5235294 h 5529035"/>
              <a:gd name="connsiteX1334" fmla="*/ 3806243 w 9340261"/>
              <a:gd name="connsiteY1334" fmla="*/ 5230031 h 5529035"/>
              <a:gd name="connsiteX1335" fmla="*/ 3799054 w 9340261"/>
              <a:gd name="connsiteY1335" fmla="*/ 5231957 h 5529035"/>
              <a:gd name="connsiteX1336" fmla="*/ 3791867 w 9340261"/>
              <a:gd name="connsiteY1336" fmla="*/ 5233883 h 5529035"/>
              <a:gd name="connsiteX1337" fmla="*/ 3780123 w 9340261"/>
              <a:gd name="connsiteY1337" fmla="*/ 5233179 h 5529035"/>
              <a:gd name="connsiteX1338" fmla="*/ 3771008 w 9340261"/>
              <a:gd name="connsiteY1338" fmla="*/ 5227916 h 5529035"/>
              <a:gd name="connsiteX1339" fmla="*/ 3759263 w 9340261"/>
              <a:gd name="connsiteY1339" fmla="*/ 5227211 h 5529035"/>
              <a:gd name="connsiteX1340" fmla="*/ 3746814 w 9340261"/>
              <a:gd name="connsiteY1340" fmla="*/ 5238252 h 5529035"/>
              <a:gd name="connsiteX1341" fmla="*/ 3723324 w 9340261"/>
              <a:gd name="connsiteY1341" fmla="*/ 5236841 h 5529035"/>
              <a:gd name="connsiteX1342" fmla="*/ 3719926 w 9340261"/>
              <a:gd name="connsiteY1342" fmla="*/ 5224157 h 5529035"/>
              <a:gd name="connsiteX1343" fmla="*/ 3731217 w 9340261"/>
              <a:gd name="connsiteY1343" fmla="*/ 5223170 h 5529035"/>
              <a:gd name="connsiteX1344" fmla="*/ 3753743 w 9340261"/>
              <a:gd name="connsiteY1344" fmla="*/ 5220987 h 5529035"/>
              <a:gd name="connsiteX1345" fmla="*/ 3765489 w 9340261"/>
              <a:gd name="connsiteY1345" fmla="*/ 5221692 h 5529035"/>
              <a:gd name="connsiteX1346" fmla="*/ 3788015 w 9340261"/>
              <a:gd name="connsiteY1346" fmla="*/ 5219507 h 5529035"/>
              <a:gd name="connsiteX1347" fmla="*/ 3872859 w 9340261"/>
              <a:gd name="connsiteY1347" fmla="*/ 5219886 h 5529035"/>
              <a:gd name="connsiteX1348" fmla="*/ 3910724 w 9340261"/>
              <a:gd name="connsiteY1348" fmla="*/ 5217443 h 5529035"/>
              <a:gd name="connsiteX1349" fmla="*/ 3955778 w 9340261"/>
              <a:gd name="connsiteY1349" fmla="*/ 5213076 h 5529035"/>
              <a:gd name="connsiteX1350" fmla="*/ 3962965 w 9340261"/>
              <a:gd name="connsiteY1350" fmla="*/ 5211150 h 5529035"/>
              <a:gd name="connsiteX1351" fmla="*/ 3972080 w 9340261"/>
              <a:gd name="connsiteY1351" fmla="*/ 5216411 h 5529035"/>
              <a:gd name="connsiteX1352" fmla="*/ 4054997 w 9340261"/>
              <a:gd name="connsiteY1352" fmla="*/ 5209601 h 5529035"/>
              <a:gd name="connsiteX1353" fmla="*/ 6034203 w 9340261"/>
              <a:gd name="connsiteY1353" fmla="*/ 5206992 h 5529035"/>
              <a:gd name="connsiteX1354" fmla="*/ 6042354 w 9340261"/>
              <a:gd name="connsiteY1354" fmla="*/ 5208661 h 5529035"/>
              <a:gd name="connsiteX1355" fmla="*/ 6036723 w 9340261"/>
              <a:gd name="connsiteY1355" fmla="*/ 5209207 h 5529035"/>
              <a:gd name="connsiteX1356" fmla="*/ 3260723 w 9340261"/>
              <a:gd name="connsiteY1356" fmla="*/ 5206717 h 5529035"/>
              <a:gd name="connsiteX1357" fmla="*/ 3255460 w 9340261"/>
              <a:gd name="connsiteY1357" fmla="*/ 5215831 h 5529035"/>
              <a:gd name="connsiteX1358" fmla="*/ 3253534 w 9340261"/>
              <a:gd name="connsiteY1358" fmla="*/ 5208643 h 5529035"/>
              <a:gd name="connsiteX1359" fmla="*/ 3260723 w 9340261"/>
              <a:gd name="connsiteY1359" fmla="*/ 5206717 h 5529035"/>
              <a:gd name="connsiteX1360" fmla="*/ 2334029 w 9340261"/>
              <a:gd name="connsiteY1360" fmla="*/ 5206480 h 5529035"/>
              <a:gd name="connsiteX1361" fmla="*/ 2331574 w 9340261"/>
              <a:gd name="connsiteY1361" fmla="*/ 5207308 h 5529035"/>
              <a:gd name="connsiteX1362" fmla="*/ 2300038 w 9340261"/>
              <a:gd name="connsiteY1362" fmla="*/ 5217936 h 5529035"/>
              <a:gd name="connsiteX1363" fmla="*/ 2279025 w 9340261"/>
              <a:gd name="connsiteY1363" fmla="*/ 5228530 h 5529035"/>
              <a:gd name="connsiteX1364" fmla="*/ 2242245 w 9340261"/>
              <a:gd name="connsiteY1364" fmla="*/ 5244439 h 5529035"/>
              <a:gd name="connsiteX1365" fmla="*/ 2218592 w 9340261"/>
              <a:gd name="connsiteY1365" fmla="*/ 5252411 h 5529035"/>
              <a:gd name="connsiteX1366" fmla="*/ 2205464 w 9340261"/>
              <a:gd name="connsiteY1366" fmla="*/ 5260348 h 5529035"/>
              <a:gd name="connsiteX1367" fmla="*/ 2205500 w 9340261"/>
              <a:gd name="connsiteY1367" fmla="*/ 5270871 h 5529035"/>
              <a:gd name="connsiteX1368" fmla="*/ 2194976 w 9340261"/>
              <a:gd name="connsiteY1368" fmla="*/ 5270906 h 5529035"/>
              <a:gd name="connsiteX1369" fmla="*/ 2179208 w 9340261"/>
              <a:gd name="connsiteY1369" fmla="*/ 5276221 h 5529035"/>
              <a:gd name="connsiteX1370" fmla="*/ 2168718 w 9340261"/>
              <a:gd name="connsiteY1370" fmla="*/ 5286779 h 5529035"/>
              <a:gd name="connsiteX1371" fmla="*/ 2163458 w 9340261"/>
              <a:gd name="connsiteY1371" fmla="*/ 5286797 h 5529035"/>
              <a:gd name="connsiteX1372" fmla="*/ 2158196 w 9340261"/>
              <a:gd name="connsiteY1372" fmla="*/ 5286814 h 5529035"/>
              <a:gd name="connsiteX1373" fmla="*/ 2142428 w 9340261"/>
              <a:gd name="connsiteY1373" fmla="*/ 5292129 h 5529035"/>
              <a:gd name="connsiteX1374" fmla="*/ 2101696 w 9340261"/>
              <a:gd name="connsiteY1374" fmla="*/ 5306735 h 5529035"/>
              <a:gd name="connsiteX1375" fmla="*/ 2100465 w 9340261"/>
              <a:gd name="connsiteY1375" fmla="*/ 5307463 h 5529035"/>
              <a:gd name="connsiteX1376" fmla="*/ 2108980 w 9340261"/>
              <a:gd name="connsiteY1376" fmla="*/ 5307320 h 5529035"/>
              <a:gd name="connsiteX1377" fmla="*/ 2127208 w 9340261"/>
              <a:gd name="connsiteY1377" fmla="*/ 5317843 h 5529035"/>
              <a:gd name="connsiteX1378" fmla="*/ 2143510 w 9340261"/>
              <a:gd name="connsiteY1378" fmla="*/ 5321180 h 5529035"/>
              <a:gd name="connsiteX1379" fmla="*/ 2145437 w 9340261"/>
              <a:gd name="connsiteY1379" fmla="*/ 5328367 h 5529035"/>
              <a:gd name="connsiteX1380" fmla="*/ 2143434 w 9340261"/>
              <a:gd name="connsiteY1380" fmla="*/ 5328128 h 5529035"/>
              <a:gd name="connsiteX1381" fmla="*/ 2143870 w 9340261"/>
              <a:gd name="connsiteY1381" fmla="*/ 5330272 h 5529035"/>
              <a:gd name="connsiteX1382" fmla="*/ 2147812 w 9340261"/>
              <a:gd name="connsiteY1382" fmla="*/ 5328945 h 5529035"/>
              <a:gd name="connsiteX1383" fmla="*/ 2161256 w 9340261"/>
              <a:gd name="connsiteY1383" fmla="*/ 5319274 h 5529035"/>
              <a:gd name="connsiteX1384" fmla="*/ 2148771 w 9340261"/>
              <a:gd name="connsiteY1384" fmla="*/ 5312066 h 5529035"/>
              <a:gd name="connsiteX1385" fmla="*/ 2161479 w 9340261"/>
              <a:gd name="connsiteY1385" fmla="*/ 5316365 h 5529035"/>
              <a:gd name="connsiteX1386" fmla="*/ 2163854 w 9340261"/>
              <a:gd name="connsiteY1386" fmla="*/ 5317405 h 5529035"/>
              <a:gd name="connsiteX1387" fmla="*/ 2166184 w 9340261"/>
              <a:gd name="connsiteY1387" fmla="*/ 5315728 h 5529035"/>
              <a:gd name="connsiteX1388" fmla="*/ 2179348 w 9340261"/>
              <a:gd name="connsiteY1388" fmla="*/ 5318316 h 5529035"/>
              <a:gd name="connsiteX1389" fmla="*/ 2187250 w 9340261"/>
              <a:gd name="connsiteY1389" fmla="*/ 5320919 h 5529035"/>
              <a:gd name="connsiteX1390" fmla="*/ 2208262 w 9340261"/>
              <a:gd name="connsiteY1390" fmla="*/ 5310326 h 5529035"/>
              <a:gd name="connsiteX1391" fmla="*/ 2239763 w 9340261"/>
              <a:gd name="connsiteY1391" fmla="*/ 5289173 h 5529035"/>
              <a:gd name="connsiteX1392" fmla="*/ 2240959 w 9340261"/>
              <a:gd name="connsiteY1392" fmla="*/ 5288270 h 5529035"/>
              <a:gd name="connsiteX1393" fmla="*/ 2238620 w 9340261"/>
              <a:gd name="connsiteY1393" fmla="*/ 5287991 h 5529035"/>
              <a:gd name="connsiteX1394" fmla="*/ 2225912 w 9340261"/>
              <a:gd name="connsiteY1394" fmla="*/ 5283692 h 5529035"/>
              <a:gd name="connsiteX1395" fmla="*/ 2240288 w 9340261"/>
              <a:gd name="connsiteY1395" fmla="*/ 5279840 h 5529035"/>
              <a:gd name="connsiteX1396" fmla="*/ 2249598 w 9340261"/>
              <a:gd name="connsiteY1396" fmla="*/ 5281745 h 5529035"/>
              <a:gd name="connsiteX1397" fmla="*/ 2260757 w 9340261"/>
              <a:gd name="connsiteY1397" fmla="*/ 5273318 h 5529035"/>
              <a:gd name="connsiteX1398" fmla="*/ 2273886 w 9340261"/>
              <a:gd name="connsiteY1398" fmla="*/ 5265382 h 5529035"/>
              <a:gd name="connsiteX1399" fmla="*/ 2302782 w 9340261"/>
              <a:gd name="connsiteY1399" fmla="*/ 5252130 h 5529035"/>
              <a:gd name="connsiteX1400" fmla="*/ 2368494 w 9340261"/>
              <a:gd name="connsiteY1400" fmla="*/ 5233494 h 5529035"/>
              <a:gd name="connsiteX1401" fmla="*/ 2397163 w 9340261"/>
              <a:gd name="connsiteY1401" fmla="*/ 5214243 h 5529035"/>
              <a:gd name="connsiteX1402" fmla="*/ 2379934 w 9340261"/>
              <a:gd name="connsiteY1402" fmla="*/ 5211606 h 5529035"/>
              <a:gd name="connsiteX1403" fmla="*/ 6711993 w 9340261"/>
              <a:gd name="connsiteY1403" fmla="*/ 5206421 h 5529035"/>
              <a:gd name="connsiteX1404" fmla="*/ 6743634 w 9340261"/>
              <a:gd name="connsiteY1404" fmla="*/ 5209498 h 5529035"/>
              <a:gd name="connsiteX1405" fmla="*/ 6766160 w 9340261"/>
              <a:gd name="connsiteY1405" fmla="*/ 5207315 h 5529035"/>
              <a:gd name="connsiteX1406" fmla="*/ 6723033 w 9340261"/>
              <a:gd name="connsiteY1406" fmla="*/ 5218871 h 5529035"/>
              <a:gd name="connsiteX1407" fmla="*/ 6511628 w 9340261"/>
              <a:gd name="connsiteY1407" fmla="*/ 5206181 h 5529035"/>
              <a:gd name="connsiteX1408" fmla="*/ 6519779 w 9340261"/>
              <a:gd name="connsiteY1408" fmla="*/ 5207849 h 5529035"/>
              <a:gd name="connsiteX1409" fmla="*/ 6517148 w 9340261"/>
              <a:gd name="connsiteY1409" fmla="*/ 5212407 h 5529035"/>
              <a:gd name="connsiteX1410" fmla="*/ 6511628 w 9340261"/>
              <a:gd name="connsiteY1410" fmla="*/ 5206181 h 5529035"/>
              <a:gd name="connsiteX1411" fmla="*/ 4473699 w 9340261"/>
              <a:gd name="connsiteY1411" fmla="*/ 5205265 h 5529035"/>
              <a:gd name="connsiteX1412" fmla="*/ 4472031 w 9340261"/>
              <a:gd name="connsiteY1412" fmla="*/ 5213416 h 5529035"/>
              <a:gd name="connsiteX1413" fmla="*/ 4479218 w 9340261"/>
              <a:gd name="connsiteY1413" fmla="*/ 5211490 h 5529035"/>
              <a:gd name="connsiteX1414" fmla="*/ 4473699 w 9340261"/>
              <a:gd name="connsiteY1414" fmla="*/ 5205265 h 5529035"/>
              <a:gd name="connsiteX1415" fmla="*/ 6141574 w 9340261"/>
              <a:gd name="connsiteY1415" fmla="*/ 5205186 h 5529035"/>
              <a:gd name="connsiteX1416" fmla="*/ 6142537 w 9340261"/>
              <a:gd name="connsiteY1416" fmla="*/ 5208780 h 5529035"/>
              <a:gd name="connsiteX1417" fmla="*/ 6143500 w 9340261"/>
              <a:gd name="connsiteY1417" fmla="*/ 5212374 h 5529035"/>
              <a:gd name="connsiteX1418" fmla="*/ 6134387 w 9340261"/>
              <a:gd name="connsiteY1418" fmla="*/ 5207112 h 5529035"/>
              <a:gd name="connsiteX1419" fmla="*/ 6141574 w 9340261"/>
              <a:gd name="connsiteY1419" fmla="*/ 5205186 h 5529035"/>
              <a:gd name="connsiteX1420" fmla="*/ 6031684 w 9340261"/>
              <a:gd name="connsiteY1420" fmla="*/ 5204779 h 5529035"/>
              <a:gd name="connsiteX1421" fmla="*/ 6034203 w 9340261"/>
              <a:gd name="connsiteY1421" fmla="*/ 5206992 h 5529035"/>
              <a:gd name="connsiteX1422" fmla="*/ 6026052 w 9340261"/>
              <a:gd name="connsiteY1422" fmla="*/ 5205324 h 5529035"/>
              <a:gd name="connsiteX1423" fmla="*/ 2756043 w 9340261"/>
              <a:gd name="connsiteY1423" fmla="*/ 5204381 h 5529035"/>
              <a:gd name="connsiteX1424" fmla="*/ 2753467 w 9340261"/>
              <a:gd name="connsiteY1424" fmla="*/ 5205495 h 5529035"/>
              <a:gd name="connsiteX1425" fmla="*/ 2760770 w 9340261"/>
              <a:gd name="connsiteY1425" fmla="*/ 5209712 h 5529035"/>
              <a:gd name="connsiteX1426" fmla="*/ 3675829 w 9340261"/>
              <a:gd name="connsiteY1426" fmla="*/ 5203344 h 5529035"/>
              <a:gd name="connsiteX1427" fmla="*/ 3684942 w 9340261"/>
              <a:gd name="connsiteY1427" fmla="*/ 5208606 h 5529035"/>
              <a:gd name="connsiteX1428" fmla="*/ 3677755 w 9340261"/>
              <a:gd name="connsiteY1428" fmla="*/ 5210532 h 5529035"/>
              <a:gd name="connsiteX1429" fmla="*/ 3670568 w 9340261"/>
              <a:gd name="connsiteY1429" fmla="*/ 5212458 h 5529035"/>
              <a:gd name="connsiteX1430" fmla="*/ 3621662 w 9340261"/>
              <a:gd name="connsiteY1430" fmla="*/ 5202450 h 5529035"/>
              <a:gd name="connsiteX1431" fmla="*/ 3629814 w 9340261"/>
              <a:gd name="connsiteY1431" fmla="*/ 5204118 h 5529035"/>
              <a:gd name="connsiteX1432" fmla="*/ 3623588 w 9340261"/>
              <a:gd name="connsiteY1432" fmla="*/ 5209639 h 5529035"/>
              <a:gd name="connsiteX1433" fmla="*/ 3551194 w 9340261"/>
              <a:gd name="connsiteY1433" fmla="*/ 5198221 h 5529035"/>
              <a:gd name="connsiteX1434" fmla="*/ 3574683 w 9340261"/>
              <a:gd name="connsiteY1434" fmla="*/ 5199630 h 5529035"/>
              <a:gd name="connsiteX1435" fmla="*/ 3582834 w 9340261"/>
              <a:gd name="connsiteY1435" fmla="*/ 5201298 h 5529035"/>
              <a:gd name="connsiteX1436" fmla="*/ 3594579 w 9340261"/>
              <a:gd name="connsiteY1436" fmla="*/ 5202004 h 5529035"/>
              <a:gd name="connsiteX1437" fmla="*/ 3601767 w 9340261"/>
              <a:gd name="connsiteY1437" fmla="*/ 5200078 h 5529035"/>
              <a:gd name="connsiteX1438" fmla="*/ 3607286 w 9340261"/>
              <a:gd name="connsiteY1438" fmla="*/ 5206302 h 5529035"/>
              <a:gd name="connsiteX1439" fmla="*/ 3600099 w 9340261"/>
              <a:gd name="connsiteY1439" fmla="*/ 5208228 h 5529035"/>
              <a:gd name="connsiteX1440" fmla="*/ 3591948 w 9340261"/>
              <a:gd name="connsiteY1440" fmla="*/ 5206561 h 5529035"/>
              <a:gd name="connsiteX1441" fmla="*/ 3569421 w 9340261"/>
              <a:gd name="connsiteY1441" fmla="*/ 5208745 h 5529035"/>
              <a:gd name="connsiteX1442" fmla="*/ 3527000 w 9340261"/>
              <a:gd name="connsiteY1442" fmla="*/ 5208556 h 5529035"/>
              <a:gd name="connsiteX1443" fmla="*/ 3498953 w 9340261"/>
              <a:gd name="connsiteY1443" fmla="*/ 5204515 h 5529035"/>
              <a:gd name="connsiteX1444" fmla="*/ 3513329 w 9340261"/>
              <a:gd name="connsiteY1444" fmla="*/ 5200663 h 5529035"/>
              <a:gd name="connsiteX1445" fmla="*/ 3535855 w 9340261"/>
              <a:gd name="connsiteY1445" fmla="*/ 5198478 h 5529035"/>
              <a:gd name="connsiteX1446" fmla="*/ 3551194 w 9340261"/>
              <a:gd name="connsiteY1446" fmla="*/ 5198221 h 5529035"/>
              <a:gd name="connsiteX1447" fmla="*/ 3065618 w 9340261"/>
              <a:gd name="connsiteY1447" fmla="*/ 5197364 h 5529035"/>
              <a:gd name="connsiteX1448" fmla="*/ 3063951 w 9340261"/>
              <a:gd name="connsiteY1448" fmla="*/ 5205515 h 5529035"/>
              <a:gd name="connsiteX1449" fmla="*/ 3055799 w 9340261"/>
              <a:gd name="connsiteY1449" fmla="*/ 5203847 h 5529035"/>
              <a:gd name="connsiteX1450" fmla="*/ 3058430 w 9340261"/>
              <a:gd name="connsiteY1450" fmla="*/ 5199290 h 5529035"/>
              <a:gd name="connsiteX1451" fmla="*/ 726659 w 9340261"/>
              <a:gd name="connsiteY1451" fmla="*/ 5196872 h 5529035"/>
              <a:gd name="connsiteX1452" fmla="*/ 750346 w 9340261"/>
              <a:gd name="connsiteY1452" fmla="*/ 5199424 h 5529035"/>
              <a:gd name="connsiteX1453" fmla="*/ 763510 w 9340261"/>
              <a:gd name="connsiteY1453" fmla="*/ 5202011 h 5529035"/>
              <a:gd name="connsiteX1454" fmla="*/ 766166 w 9340261"/>
              <a:gd name="connsiteY1454" fmla="*/ 5209896 h 5529035"/>
              <a:gd name="connsiteX1455" fmla="*/ 753021 w 9340261"/>
              <a:gd name="connsiteY1455" fmla="*/ 5212571 h 5529035"/>
              <a:gd name="connsiteX1456" fmla="*/ 737218 w 9340261"/>
              <a:gd name="connsiteY1456" fmla="*/ 5207361 h 5529035"/>
              <a:gd name="connsiteX1457" fmla="*/ 724054 w 9340261"/>
              <a:gd name="connsiteY1457" fmla="*/ 5204775 h 5529035"/>
              <a:gd name="connsiteX1458" fmla="*/ 716136 w 9340261"/>
              <a:gd name="connsiteY1458" fmla="*/ 5196908 h 5529035"/>
              <a:gd name="connsiteX1459" fmla="*/ 5977147 w 9340261"/>
              <a:gd name="connsiteY1459" fmla="*/ 5195317 h 5529035"/>
              <a:gd name="connsiteX1460" fmla="*/ 5986262 w 9340261"/>
              <a:gd name="connsiteY1460" fmla="*/ 5200579 h 5529035"/>
              <a:gd name="connsiteX1461" fmla="*/ 6009751 w 9340261"/>
              <a:gd name="connsiteY1461" fmla="*/ 5201989 h 5529035"/>
              <a:gd name="connsiteX1462" fmla="*/ 6026052 w 9340261"/>
              <a:gd name="connsiteY1462" fmla="*/ 5205324 h 5529035"/>
              <a:gd name="connsiteX1463" fmla="*/ 6027979 w 9340261"/>
              <a:gd name="connsiteY1463" fmla="*/ 5212513 h 5529035"/>
              <a:gd name="connsiteX1464" fmla="*/ 6029904 w 9340261"/>
              <a:gd name="connsiteY1464" fmla="*/ 5219700 h 5529035"/>
              <a:gd name="connsiteX1465" fmla="*/ 6037092 w 9340261"/>
              <a:gd name="connsiteY1465" fmla="*/ 5217774 h 5529035"/>
              <a:gd name="connsiteX1466" fmla="*/ 6046206 w 9340261"/>
              <a:gd name="connsiteY1466" fmla="*/ 5223036 h 5529035"/>
              <a:gd name="connsiteX1467" fmla="*/ 6062507 w 9340261"/>
              <a:gd name="connsiteY1467" fmla="*/ 5226372 h 5529035"/>
              <a:gd name="connsiteX1468" fmla="*/ 6076883 w 9340261"/>
              <a:gd name="connsiteY1468" fmla="*/ 5222520 h 5529035"/>
              <a:gd name="connsiteX1469" fmla="*/ 6064433 w 9340261"/>
              <a:gd name="connsiteY1469" fmla="*/ 5233560 h 5529035"/>
              <a:gd name="connsiteX1470" fmla="*/ 6040944 w 9340261"/>
              <a:gd name="connsiteY1470" fmla="*/ 5232150 h 5529035"/>
              <a:gd name="connsiteX1471" fmla="*/ 6039018 w 9340261"/>
              <a:gd name="connsiteY1471" fmla="*/ 5224963 h 5529035"/>
              <a:gd name="connsiteX1472" fmla="*/ 6031831 w 9340261"/>
              <a:gd name="connsiteY1472" fmla="*/ 5226888 h 5529035"/>
              <a:gd name="connsiteX1473" fmla="*/ 6018418 w 9340261"/>
              <a:gd name="connsiteY1473" fmla="*/ 5234334 h 5529035"/>
              <a:gd name="connsiteX1474" fmla="*/ 5998523 w 9340261"/>
              <a:gd name="connsiteY1474" fmla="*/ 5231961 h 5529035"/>
              <a:gd name="connsiteX1475" fmla="*/ 5979589 w 9340261"/>
              <a:gd name="connsiteY1475" fmla="*/ 5233182 h 5529035"/>
              <a:gd name="connsiteX1476" fmla="*/ 5965214 w 9340261"/>
              <a:gd name="connsiteY1476" fmla="*/ 5237034 h 5529035"/>
              <a:gd name="connsiteX1477" fmla="*/ 5990113 w 9340261"/>
              <a:gd name="connsiteY1477" fmla="*/ 5214954 h 5529035"/>
              <a:gd name="connsiteX1478" fmla="*/ 5995375 w 9340261"/>
              <a:gd name="connsiteY1478" fmla="*/ 5205841 h 5529035"/>
              <a:gd name="connsiteX1479" fmla="*/ 5979073 w 9340261"/>
              <a:gd name="connsiteY1479" fmla="*/ 5202505 h 5529035"/>
              <a:gd name="connsiteX1480" fmla="*/ 5971886 w 9340261"/>
              <a:gd name="connsiteY1480" fmla="*/ 5204431 h 5529035"/>
              <a:gd name="connsiteX1481" fmla="*/ 4482555 w 9340261"/>
              <a:gd name="connsiteY1481" fmla="*/ 5195188 h 5529035"/>
              <a:gd name="connsiteX1482" fmla="*/ 4484481 w 9340261"/>
              <a:gd name="connsiteY1482" fmla="*/ 5202376 h 5529035"/>
              <a:gd name="connsiteX1483" fmla="*/ 4493594 w 9340261"/>
              <a:gd name="connsiteY1483" fmla="*/ 5207638 h 5529035"/>
              <a:gd name="connsiteX1484" fmla="*/ 4491668 w 9340261"/>
              <a:gd name="connsiteY1484" fmla="*/ 5200450 h 5529035"/>
              <a:gd name="connsiteX1485" fmla="*/ 4482555 w 9340261"/>
              <a:gd name="connsiteY1485" fmla="*/ 5195188 h 5529035"/>
              <a:gd name="connsiteX1486" fmla="*/ 1715885 w 9340261"/>
              <a:gd name="connsiteY1486" fmla="*/ 5193575 h 5529035"/>
              <a:gd name="connsiteX1487" fmla="*/ 1721164 w 9340261"/>
              <a:gd name="connsiteY1487" fmla="*/ 5198820 h 5529035"/>
              <a:gd name="connsiteX1488" fmla="*/ 1718542 w 9340261"/>
              <a:gd name="connsiteY1488" fmla="*/ 5201459 h 5529035"/>
              <a:gd name="connsiteX1489" fmla="*/ 1710641 w 9340261"/>
              <a:gd name="connsiteY1489" fmla="*/ 5198853 h 5529035"/>
              <a:gd name="connsiteX1490" fmla="*/ 1715885 w 9340261"/>
              <a:gd name="connsiteY1490" fmla="*/ 5193575 h 5529035"/>
              <a:gd name="connsiteX1491" fmla="*/ 2031594 w 9340261"/>
              <a:gd name="connsiteY1491" fmla="*/ 5192523 h 5529035"/>
              <a:gd name="connsiteX1492" fmla="*/ 1979013 w 9340261"/>
              <a:gd name="connsiteY1492" fmla="*/ 5203221 h 5529035"/>
              <a:gd name="connsiteX1493" fmla="*/ 1963244 w 9340261"/>
              <a:gd name="connsiteY1493" fmla="*/ 5208536 h 5529035"/>
              <a:gd name="connsiteX1494" fmla="*/ 1954700 w 9340261"/>
              <a:gd name="connsiteY1494" fmla="*/ 5210537 h 5529035"/>
              <a:gd name="connsiteX1495" fmla="*/ 1950116 w 9340261"/>
              <a:gd name="connsiteY1495" fmla="*/ 5216473 h 5529035"/>
              <a:gd name="connsiteX1496" fmla="*/ 1952790 w 9340261"/>
              <a:gd name="connsiteY1496" fmla="*/ 5229619 h 5529035"/>
              <a:gd name="connsiteX1497" fmla="*/ 1963314 w 9340261"/>
              <a:gd name="connsiteY1497" fmla="*/ 5229583 h 5529035"/>
              <a:gd name="connsiteX1498" fmla="*/ 1968559 w 9340261"/>
              <a:gd name="connsiteY1498" fmla="*/ 5224303 h 5529035"/>
              <a:gd name="connsiteX1499" fmla="*/ 1979065 w 9340261"/>
              <a:gd name="connsiteY1499" fmla="*/ 5219007 h 5529035"/>
              <a:gd name="connsiteX1500" fmla="*/ 1994833 w 9340261"/>
              <a:gd name="connsiteY1500" fmla="*/ 5213692 h 5529035"/>
              <a:gd name="connsiteX1501" fmla="*/ 2010583 w 9340261"/>
              <a:gd name="connsiteY1501" fmla="*/ 5203116 h 5529035"/>
              <a:gd name="connsiteX1502" fmla="*/ 2026351 w 9340261"/>
              <a:gd name="connsiteY1502" fmla="*/ 5197802 h 5529035"/>
              <a:gd name="connsiteX1503" fmla="*/ 2031594 w 9340261"/>
              <a:gd name="connsiteY1503" fmla="*/ 5192523 h 5529035"/>
              <a:gd name="connsiteX1504" fmla="*/ 3306481 w 9340261"/>
              <a:gd name="connsiteY1504" fmla="*/ 5190605 h 5529035"/>
              <a:gd name="connsiteX1505" fmla="*/ 3327339 w 9340261"/>
              <a:gd name="connsiteY1505" fmla="*/ 5196571 h 5529035"/>
              <a:gd name="connsiteX1506" fmla="*/ 3329265 w 9340261"/>
              <a:gd name="connsiteY1506" fmla="*/ 5203759 h 5529035"/>
              <a:gd name="connsiteX1507" fmla="*/ 3316815 w 9340261"/>
              <a:gd name="connsiteY1507" fmla="*/ 5214799 h 5529035"/>
              <a:gd name="connsiteX1508" fmla="*/ 3314889 w 9340261"/>
              <a:gd name="connsiteY1508" fmla="*/ 5207611 h 5529035"/>
              <a:gd name="connsiteX1509" fmla="*/ 3305775 w 9340261"/>
              <a:gd name="connsiteY1509" fmla="*/ 5202349 h 5529035"/>
              <a:gd name="connsiteX1510" fmla="*/ 3287547 w 9340261"/>
              <a:gd name="connsiteY1510" fmla="*/ 5191825 h 5529035"/>
              <a:gd name="connsiteX1511" fmla="*/ 3306481 w 9340261"/>
              <a:gd name="connsiteY1511" fmla="*/ 5190605 h 5529035"/>
              <a:gd name="connsiteX1512" fmla="*/ 3440934 w 9340261"/>
              <a:gd name="connsiteY1512" fmla="*/ 5189245 h 5529035"/>
              <a:gd name="connsiteX1513" fmla="*/ 3433747 w 9340261"/>
              <a:gd name="connsiteY1513" fmla="*/ 5191171 h 5529035"/>
              <a:gd name="connsiteX1514" fmla="*/ 3441063 w 9340261"/>
              <a:gd name="connsiteY1514" fmla="*/ 5196914 h 5529035"/>
              <a:gd name="connsiteX1515" fmla="*/ 3440934 w 9340261"/>
              <a:gd name="connsiteY1515" fmla="*/ 5189245 h 5529035"/>
              <a:gd name="connsiteX1516" fmla="*/ 3099760 w 9340261"/>
              <a:gd name="connsiteY1516" fmla="*/ 5188215 h 5529035"/>
              <a:gd name="connsiteX1517" fmla="*/ 3110672 w 9340261"/>
              <a:gd name="connsiteY1517" fmla="*/ 5192996 h 5529035"/>
              <a:gd name="connsiteX1518" fmla="*/ 3103483 w 9340261"/>
              <a:gd name="connsiteY1518" fmla="*/ 5194922 h 5529035"/>
              <a:gd name="connsiteX1519" fmla="*/ 3096296 w 9340261"/>
              <a:gd name="connsiteY1519" fmla="*/ 5196848 h 5529035"/>
              <a:gd name="connsiteX1520" fmla="*/ 3091033 w 9340261"/>
              <a:gd name="connsiteY1520" fmla="*/ 5205962 h 5529035"/>
              <a:gd name="connsiteX1521" fmla="*/ 3089107 w 9340261"/>
              <a:gd name="connsiteY1521" fmla="*/ 5198774 h 5529035"/>
              <a:gd name="connsiteX1522" fmla="*/ 3099760 w 9340261"/>
              <a:gd name="connsiteY1522" fmla="*/ 5188215 h 5529035"/>
              <a:gd name="connsiteX1523" fmla="*/ 7269448 w 9340261"/>
              <a:gd name="connsiteY1523" fmla="*/ 5188017 h 5529035"/>
              <a:gd name="connsiteX1524" fmla="*/ 7285749 w 9340261"/>
              <a:gd name="connsiteY1524" fmla="*/ 5191353 h 5529035"/>
              <a:gd name="connsiteX1525" fmla="*/ 7316427 w 9340261"/>
              <a:gd name="connsiteY1525" fmla="*/ 5190838 h 5529035"/>
              <a:gd name="connsiteX1526" fmla="*/ 7353587 w 9340261"/>
              <a:gd name="connsiteY1526" fmla="*/ 5200140 h 5529035"/>
              <a:gd name="connsiteX1527" fmla="*/ 7414236 w 9340261"/>
              <a:gd name="connsiteY1527" fmla="*/ 5210852 h 5529035"/>
              <a:gd name="connsiteX1528" fmla="*/ 7495745 w 9340261"/>
              <a:gd name="connsiteY1528" fmla="*/ 5227531 h 5529035"/>
              <a:gd name="connsiteX1529" fmla="*/ 7531942 w 9340261"/>
              <a:gd name="connsiteY1529" fmla="*/ 5233241 h 5529035"/>
              <a:gd name="connsiteX1530" fmla="*/ 7557358 w 9340261"/>
              <a:gd name="connsiteY1530" fmla="*/ 5241839 h 5529035"/>
              <a:gd name="connsiteX1531" fmla="*/ 7562877 w 9340261"/>
              <a:gd name="connsiteY1531" fmla="*/ 5248063 h 5529035"/>
              <a:gd name="connsiteX1532" fmla="*/ 7566729 w 9340261"/>
              <a:gd name="connsiteY1532" fmla="*/ 5262439 h 5529035"/>
              <a:gd name="connsiteX1533" fmla="*/ 7557616 w 9340261"/>
              <a:gd name="connsiteY1533" fmla="*/ 5257178 h 5529035"/>
              <a:gd name="connsiteX1534" fmla="*/ 7545872 w 9340261"/>
              <a:gd name="connsiteY1534" fmla="*/ 5256473 h 5529035"/>
              <a:gd name="connsiteX1535" fmla="*/ 7541314 w 9340261"/>
              <a:gd name="connsiteY1535" fmla="*/ 5253841 h 5529035"/>
              <a:gd name="connsiteX1536" fmla="*/ 7526938 w 9340261"/>
              <a:gd name="connsiteY1536" fmla="*/ 5257693 h 5529035"/>
              <a:gd name="connsiteX1537" fmla="*/ 7508712 w 9340261"/>
              <a:gd name="connsiteY1537" fmla="*/ 5247171 h 5529035"/>
              <a:gd name="connsiteX1538" fmla="*/ 7488815 w 9340261"/>
              <a:gd name="connsiteY1538" fmla="*/ 5244797 h 5529035"/>
              <a:gd name="connsiteX1539" fmla="*/ 7489778 w 9340261"/>
              <a:gd name="connsiteY1539" fmla="*/ 5248391 h 5529035"/>
              <a:gd name="connsiteX1540" fmla="*/ 7495298 w 9340261"/>
              <a:gd name="connsiteY1540" fmla="*/ 5254615 h 5529035"/>
              <a:gd name="connsiteX1541" fmla="*/ 7474439 w 9340261"/>
              <a:gd name="connsiteY1541" fmla="*/ 5248648 h 5529035"/>
              <a:gd name="connsiteX1542" fmla="*/ 7450692 w 9340261"/>
              <a:gd name="connsiteY1542" fmla="*/ 5231900 h 5529035"/>
              <a:gd name="connsiteX1543" fmla="*/ 7401788 w 9340261"/>
              <a:gd name="connsiteY1543" fmla="*/ 5221893 h 5529035"/>
              <a:gd name="connsiteX1544" fmla="*/ 7376371 w 9340261"/>
              <a:gd name="connsiteY1544" fmla="*/ 5213294 h 5529035"/>
              <a:gd name="connsiteX1545" fmla="*/ 7369184 w 9340261"/>
              <a:gd name="connsiteY1545" fmla="*/ 5215220 h 5529035"/>
              <a:gd name="connsiteX1546" fmla="*/ 7361995 w 9340261"/>
              <a:gd name="connsiteY1546" fmla="*/ 5217146 h 5529035"/>
              <a:gd name="connsiteX1547" fmla="*/ 7345693 w 9340261"/>
              <a:gd name="connsiteY1547" fmla="*/ 5213810 h 5529035"/>
              <a:gd name="connsiteX1548" fmla="*/ 7338506 w 9340261"/>
              <a:gd name="connsiteY1548" fmla="*/ 5215737 h 5529035"/>
              <a:gd name="connsiteX1549" fmla="*/ 7329393 w 9340261"/>
              <a:gd name="connsiteY1549" fmla="*/ 5210475 h 5529035"/>
              <a:gd name="connsiteX1550" fmla="*/ 7322204 w 9340261"/>
              <a:gd name="connsiteY1550" fmla="*/ 5212400 h 5529035"/>
              <a:gd name="connsiteX1551" fmla="*/ 7296789 w 9340261"/>
              <a:gd name="connsiteY1551" fmla="*/ 5203802 h 5529035"/>
              <a:gd name="connsiteX1552" fmla="*/ 2169233 w 9340261"/>
              <a:gd name="connsiteY1552" fmla="*/ 5187172 h 5529035"/>
              <a:gd name="connsiteX1553" fmla="*/ 2147346 w 9340261"/>
              <a:gd name="connsiteY1553" fmla="*/ 5189294 h 5529035"/>
              <a:gd name="connsiteX1554" fmla="*/ 2147356 w 9340261"/>
              <a:gd name="connsiteY1554" fmla="*/ 5192136 h 5529035"/>
              <a:gd name="connsiteX1555" fmla="*/ 2168404 w 9340261"/>
              <a:gd name="connsiteY1555" fmla="*/ 5192066 h 5529035"/>
              <a:gd name="connsiteX1556" fmla="*/ 2175549 w 9340261"/>
              <a:gd name="connsiteY1556" fmla="*/ 5188463 h 5529035"/>
              <a:gd name="connsiteX1557" fmla="*/ 3247756 w 9340261"/>
              <a:gd name="connsiteY1557" fmla="*/ 5187079 h 5529035"/>
              <a:gd name="connsiteX1558" fmla="*/ 3273172 w 9340261"/>
              <a:gd name="connsiteY1558" fmla="*/ 5195677 h 5529035"/>
              <a:gd name="connsiteX1559" fmla="*/ 3266947 w 9340261"/>
              <a:gd name="connsiteY1559" fmla="*/ 5201198 h 5529035"/>
              <a:gd name="connsiteX1560" fmla="*/ 3247051 w 9340261"/>
              <a:gd name="connsiteY1560" fmla="*/ 5198824 h 5529035"/>
              <a:gd name="connsiteX1561" fmla="*/ 3220931 w 9340261"/>
              <a:gd name="connsiteY1561" fmla="*/ 5201972 h 5529035"/>
              <a:gd name="connsiteX1562" fmla="*/ 3201998 w 9340261"/>
              <a:gd name="connsiteY1562" fmla="*/ 5203192 h 5529035"/>
              <a:gd name="connsiteX1563" fmla="*/ 3181139 w 9340261"/>
              <a:gd name="connsiteY1563" fmla="*/ 5197226 h 5529035"/>
              <a:gd name="connsiteX1564" fmla="*/ 6614184 w 9340261"/>
              <a:gd name="connsiteY1564" fmla="*/ 5186406 h 5529035"/>
              <a:gd name="connsiteX1565" fmla="*/ 6616110 w 9340261"/>
              <a:gd name="connsiteY1565" fmla="*/ 5193593 h 5529035"/>
              <a:gd name="connsiteX1566" fmla="*/ 6599808 w 9340261"/>
              <a:gd name="connsiteY1566" fmla="*/ 5190258 h 5529035"/>
              <a:gd name="connsiteX1567" fmla="*/ 6614184 w 9340261"/>
              <a:gd name="connsiteY1567" fmla="*/ 5186406 h 5529035"/>
              <a:gd name="connsiteX1568" fmla="*/ 6061261 w 9340261"/>
              <a:gd name="connsiteY1568" fmla="*/ 5185780 h 5529035"/>
              <a:gd name="connsiteX1569" fmla="*/ 6090742 w 9340261"/>
              <a:gd name="connsiteY1569" fmla="*/ 5187991 h 5529035"/>
              <a:gd name="connsiteX1570" fmla="*/ 6137722 w 9340261"/>
              <a:gd name="connsiteY1570" fmla="*/ 5190810 h 5529035"/>
              <a:gd name="connsiteX1571" fmla="*/ 6146836 w 9340261"/>
              <a:gd name="connsiteY1571" fmla="*/ 5196073 h 5529035"/>
              <a:gd name="connsiteX1572" fmla="*/ 6132461 w 9340261"/>
              <a:gd name="connsiteY1572" fmla="*/ 5199925 h 5529035"/>
              <a:gd name="connsiteX1573" fmla="*/ 6113528 w 9340261"/>
              <a:gd name="connsiteY1573" fmla="*/ 5201146 h 5529035"/>
              <a:gd name="connsiteX1574" fmla="*/ 6085481 w 9340261"/>
              <a:gd name="connsiteY1574" fmla="*/ 5197105 h 5529035"/>
              <a:gd name="connsiteX1575" fmla="*/ 6060066 w 9340261"/>
              <a:gd name="connsiteY1575" fmla="*/ 5188507 h 5529035"/>
              <a:gd name="connsiteX1576" fmla="*/ 6061261 w 9340261"/>
              <a:gd name="connsiteY1576" fmla="*/ 5185780 h 5529035"/>
              <a:gd name="connsiteX1577" fmla="*/ 4148439 w 9340261"/>
              <a:gd name="connsiteY1577" fmla="*/ 5184564 h 5529035"/>
              <a:gd name="connsiteX1578" fmla="*/ 4164741 w 9340261"/>
              <a:gd name="connsiteY1578" fmla="*/ 5187899 h 5529035"/>
              <a:gd name="connsiteX1579" fmla="*/ 4171928 w 9340261"/>
              <a:gd name="connsiteY1579" fmla="*/ 5185973 h 5529035"/>
              <a:gd name="connsiteX1580" fmla="*/ 4181043 w 9340261"/>
              <a:gd name="connsiteY1580" fmla="*/ 5191236 h 5529035"/>
              <a:gd name="connsiteX1581" fmla="*/ 4213646 w 9340261"/>
              <a:gd name="connsiteY1581" fmla="*/ 5197907 h 5529035"/>
              <a:gd name="connsiteX1582" fmla="*/ 4267813 w 9340261"/>
              <a:gd name="connsiteY1582" fmla="*/ 5198801 h 5529035"/>
              <a:gd name="connsiteX1583" fmla="*/ 4283152 w 9340261"/>
              <a:gd name="connsiteY1583" fmla="*/ 5198543 h 5529035"/>
              <a:gd name="connsiteX1584" fmla="*/ 4298490 w 9340261"/>
              <a:gd name="connsiteY1584" fmla="*/ 5198285 h 5529035"/>
              <a:gd name="connsiteX1585" fmla="*/ 4354583 w 9340261"/>
              <a:gd name="connsiteY1585" fmla="*/ 5206367 h 5529035"/>
              <a:gd name="connsiteX1586" fmla="*/ 4340208 w 9340261"/>
              <a:gd name="connsiteY1586" fmla="*/ 5210219 h 5529035"/>
              <a:gd name="connsiteX1587" fmla="*/ 4302342 w 9340261"/>
              <a:gd name="connsiteY1587" fmla="*/ 5212660 h 5529035"/>
              <a:gd name="connsiteX1588" fmla="*/ 4262551 w 9340261"/>
              <a:gd name="connsiteY1588" fmla="*/ 5207915 h 5529035"/>
              <a:gd name="connsiteX1589" fmla="*/ 4250807 w 9340261"/>
              <a:gd name="connsiteY1589" fmla="*/ 5207210 h 5529035"/>
              <a:gd name="connsiteX1590" fmla="*/ 4232836 w 9340261"/>
              <a:gd name="connsiteY1590" fmla="*/ 5212025 h 5529035"/>
              <a:gd name="connsiteX1591" fmla="*/ 4204790 w 9340261"/>
              <a:gd name="connsiteY1591" fmla="*/ 5207984 h 5529035"/>
              <a:gd name="connsiteX1592" fmla="*/ 4184895 w 9340261"/>
              <a:gd name="connsiteY1592" fmla="*/ 5205611 h 5529035"/>
              <a:gd name="connsiteX1593" fmla="*/ 4174113 w 9340261"/>
              <a:gd name="connsiteY1593" fmla="*/ 5208500 h 5529035"/>
              <a:gd name="connsiteX1594" fmla="*/ 4161405 w 9340261"/>
              <a:gd name="connsiteY1594" fmla="*/ 5204201 h 5529035"/>
              <a:gd name="connsiteX1595" fmla="*/ 4148439 w 9340261"/>
              <a:gd name="connsiteY1595" fmla="*/ 5184564 h 5529035"/>
              <a:gd name="connsiteX1596" fmla="*/ 3000411 w 9340261"/>
              <a:gd name="connsiteY1596" fmla="*/ 5184020 h 5529035"/>
              <a:gd name="connsiteX1597" fmla="*/ 3002337 w 9340261"/>
              <a:gd name="connsiteY1597" fmla="*/ 5191208 h 5529035"/>
              <a:gd name="connsiteX1598" fmla="*/ 2995150 w 9340261"/>
              <a:gd name="connsiteY1598" fmla="*/ 5193134 h 5529035"/>
              <a:gd name="connsiteX1599" fmla="*/ 3000411 w 9340261"/>
              <a:gd name="connsiteY1599" fmla="*/ 5184020 h 5529035"/>
              <a:gd name="connsiteX1600" fmla="*/ 2736829 w 9340261"/>
              <a:gd name="connsiteY1600" fmla="*/ 5181460 h 5529035"/>
              <a:gd name="connsiteX1601" fmla="*/ 2732365 w 9340261"/>
              <a:gd name="connsiteY1601" fmla="*/ 5185884 h 5529035"/>
              <a:gd name="connsiteX1602" fmla="*/ 2736682 w 9340261"/>
              <a:gd name="connsiteY1602" fmla="*/ 5190172 h 5529035"/>
              <a:gd name="connsiteX1603" fmla="*/ 2741970 w 9340261"/>
              <a:gd name="connsiteY1603" fmla="*/ 5189096 h 5529035"/>
              <a:gd name="connsiteX1604" fmla="*/ 2742285 w 9340261"/>
              <a:gd name="connsiteY1604" fmla="*/ 5183850 h 5529035"/>
              <a:gd name="connsiteX1605" fmla="*/ 2736829 w 9340261"/>
              <a:gd name="connsiteY1605" fmla="*/ 5181460 h 5529035"/>
              <a:gd name="connsiteX1606" fmla="*/ 7236844 w 9340261"/>
              <a:gd name="connsiteY1606" fmla="*/ 5181345 h 5529035"/>
              <a:gd name="connsiteX1607" fmla="*/ 7253147 w 9340261"/>
              <a:gd name="connsiteY1607" fmla="*/ 5184682 h 5529035"/>
              <a:gd name="connsiteX1608" fmla="*/ 7255072 w 9340261"/>
              <a:gd name="connsiteY1608" fmla="*/ 5191869 h 5529035"/>
              <a:gd name="connsiteX1609" fmla="*/ 7245958 w 9340261"/>
              <a:gd name="connsiteY1609" fmla="*/ 5186608 h 5529035"/>
              <a:gd name="connsiteX1610" fmla="*/ 7241402 w 9340261"/>
              <a:gd name="connsiteY1610" fmla="*/ 5183977 h 5529035"/>
              <a:gd name="connsiteX1611" fmla="*/ 7236844 w 9340261"/>
              <a:gd name="connsiteY1611" fmla="*/ 5181345 h 5529035"/>
              <a:gd name="connsiteX1612" fmla="*/ 3799948 w 9340261"/>
              <a:gd name="connsiteY1612" fmla="*/ 5177790 h 5529035"/>
              <a:gd name="connsiteX1613" fmla="*/ 3801875 w 9340261"/>
              <a:gd name="connsiteY1613" fmla="*/ 5184978 h 5529035"/>
              <a:gd name="connsiteX1614" fmla="*/ 3809062 w 9340261"/>
              <a:gd name="connsiteY1614" fmla="*/ 5183053 h 5529035"/>
              <a:gd name="connsiteX1615" fmla="*/ 2982184 w 9340261"/>
              <a:gd name="connsiteY1615" fmla="*/ 5173497 h 5529035"/>
              <a:gd name="connsiteX1616" fmla="*/ 2980515 w 9340261"/>
              <a:gd name="connsiteY1616" fmla="*/ 5181647 h 5529035"/>
              <a:gd name="connsiteX1617" fmla="*/ 2975959 w 9340261"/>
              <a:gd name="connsiteY1617" fmla="*/ 5179016 h 5529035"/>
              <a:gd name="connsiteX1618" fmla="*/ 2982184 w 9340261"/>
              <a:gd name="connsiteY1618" fmla="*/ 5173497 h 5529035"/>
              <a:gd name="connsiteX1619" fmla="*/ 2561660 w 9340261"/>
              <a:gd name="connsiteY1619" fmla="*/ 5171023 h 5529035"/>
              <a:gd name="connsiteX1620" fmla="*/ 2556325 w 9340261"/>
              <a:gd name="connsiteY1620" fmla="*/ 5174443 h 5529035"/>
              <a:gd name="connsiteX1621" fmla="*/ 2552700 w 9340261"/>
              <a:gd name="connsiteY1621" fmla="*/ 5180722 h 5529035"/>
              <a:gd name="connsiteX1622" fmla="*/ 2551796 w 9340261"/>
              <a:gd name="connsiteY1622" fmla="*/ 5177347 h 5529035"/>
              <a:gd name="connsiteX1623" fmla="*/ 2547221 w 9340261"/>
              <a:gd name="connsiteY1623" fmla="*/ 5180280 h 5529035"/>
              <a:gd name="connsiteX1624" fmla="*/ 2542205 w 9340261"/>
              <a:gd name="connsiteY1624" fmla="*/ 5181970 h 5529035"/>
              <a:gd name="connsiteX1625" fmla="*/ 2545513 w 9340261"/>
              <a:gd name="connsiteY1625" fmla="*/ 5182647 h 5529035"/>
              <a:gd name="connsiteX1626" fmla="*/ 2552700 w 9340261"/>
              <a:gd name="connsiteY1626" fmla="*/ 5180722 h 5529035"/>
              <a:gd name="connsiteX1627" fmla="*/ 2559889 w 9340261"/>
              <a:gd name="connsiteY1627" fmla="*/ 5178795 h 5529035"/>
              <a:gd name="connsiteX1628" fmla="*/ 2547439 w 9340261"/>
              <a:gd name="connsiteY1628" fmla="*/ 5189835 h 5529035"/>
              <a:gd name="connsiteX1629" fmla="*/ 2540251 w 9340261"/>
              <a:gd name="connsiteY1629" fmla="*/ 5191761 h 5529035"/>
              <a:gd name="connsiteX1630" fmla="*/ 2531137 w 9340261"/>
              <a:gd name="connsiteY1630" fmla="*/ 5186499 h 5529035"/>
              <a:gd name="connsiteX1631" fmla="*/ 2531113 w 9340261"/>
              <a:gd name="connsiteY1631" fmla="*/ 5186494 h 5529035"/>
              <a:gd name="connsiteX1632" fmla="*/ 2520946 w 9340261"/>
              <a:gd name="connsiteY1632" fmla="*/ 5190892 h 5529035"/>
              <a:gd name="connsiteX1633" fmla="*/ 2510175 w 9340261"/>
              <a:gd name="connsiteY1633" fmla="*/ 5194521 h 5529035"/>
              <a:gd name="connsiteX1634" fmla="*/ 2511499 w 9340261"/>
              <a:gd name="connsiteY1634" fmla="*/ 5199465 h 5529035"/>
              <a:gd name="connsiteX1635" fmla="*/ 2521318 w 9340261"/>
              <a:gd name="connsiteY1635" fmla="*/ 5192983 h 5529035"/>
              <a:gd name="connsiteX1636" fmla="*/ 2529470 w 9340261"/>
              <a:gd name="connsiteY1636" fmla="*/ 5194650 h 5529035"/>
              <a:gd name="connsiteX1637" fmla="*/ 2546138 w 9340261"/>
              <a:gd name="connsiteY1637" fmla="*/ 5196638 h 5529035"/>
              <a:gd name="connsiteX1638" fmla="*/ 2557780 w 9340261"/>
              <a:gd name="connsiteY1638" fmla="*/ 5190768 h 5529035"/>
              <a:gd name="connsiteX1639" fmla="*/ 2573513 w 9340261"/>
              <a:gd name="connsiteY1639" fmla="*/ 5174931 h 5529035"/>
              <a:gd name="connsiteX1640" fmla="*/ 2561660 w 9340261"/>
              <a:gd name="connsiteY1640" fmla="*/ 5171023 h 5529035"/>
              <a:gd name="connsiteX1641" fmla="*/ 3882866 w 9340261"/>
              <a:gd name="connsiteY1641" fmla="*/ 5170980 h 5529035"/>
              <a:gd name="connsiteX1642" fmla="*/ 3876642 w 9340261"/>
              <a:gd name="connsiteY1642" fmla="*/ 5176500 h 5529035"/>
              <a:gd name="connsiteX1643" fmla="*/ 3877605 w 9340261"/>
              <a:gd name="connsiteY1643" fmla="*/ 5180095 h 5529035"/>
              <a:gd name="connsiteX1644" fmla="*/ 3884792 w 9340261"/>
              <a:gd name="connsiteY1644" fmla="*/ 5178169 h 5529035"/>
              <a:gd name="connsiteX1645" fmla="*/ 3891018 w 9340261"/>
              <a:gd name="connsiteY1645" fmla="*/ 5172648 h 5529035"/>
              <a:gd name="connsiteX1646" fmla="*/ 3882866 w 9340261"/>
              <a:gd name="connsiteY1646" fmla="*/ 5170980 h 5529035"/>
              <a:gd name="connsiteX1647" fmla="*/ 7195127 w 9340261"/>
              <a:gd name="connsiteY1647" fmla="*/ 5169412 h 5529035"/>
              <a:gd name="connsiteX1648" fmla="*/ 7203278 w 9340261"/>
              <a:gd name="connsiteY1648" fmla="*/ 5171081 h 5529035"/>
              <a:gd name="connsiteX1649" fmla="*/ 7207834 w 9340261"/>
              <a:gd name="connsiteY1649" fmla="*/ 5173710 h 5529035"/>
              <a:gd name="connsiteX1650" fmla="*/ 7220542 w 9340261"/>
              <a:gd name="connsiteY1650" fmla="*/ 5178010 h 5529035"/>
              <a:gd name="connsiteX1651" fmla="*/ 7222468 w 9340261"/>
              <a:gd name="connsiteY1651" fmla="*/ 5185198 h 5529035"/>
              <a:gd name="connsiteX1652" fmla="*/ 7218876 w 9340261"/>
              <a:gd name="connsiteY1652" fmla="*/ 5186161 h 5529035"/>
              <a:gd name="connsiteX1653" fmla="*/ 7213355 w 9340261"/>
              <a:gd name="connsiteY1653" fmla="*/ 5179937 h 5529035"/>
              <a:gd name="connsiteX1654" fmla="*/ 7197053 w 9340261"/>
              <a:gd name="connsiteY1654" fmla="*/ 5176599 h 5529035"/>
              <a:gd name="connsiteX1655" fmla="*/ 1089638 w 9340261"/>
              <a:gd name="connsiteY1655" fmla="*/ 5169352 h 5529035"/>
              <a:gd name="connsiteX1656" fmla="*/ 1094917 w 9340261"/>
              <a:gd name="connsiteY1656" fmla="*/ 5174597 h 5529035"/>
              <a:gd name="connsiteX1657" fmla="*/ 1084429 w 9340261"/>
              <a:gd name="connsiteY1657" fmla="*/ 5185156 h 5529035"/>
              <a:gd name="connsiteX1658" fmla="*/ 1083400 w 9340261"/>
              <a:gd name="connsiteY1658" fmla="*/ 5172334 h 5529035"/>
              <a:gd name="connsiteX1659" fmla="*/ 1089638 w 9340261"/>
              <a:gd name="connsiteY1659" fmla="*/ 5169352 h 5529035"/>
              <a:gd name="connsiteX1660" fmla="*/ 7225806 w 9340261"/>
              <a:gd name="connsiteY1660" fmla="*/ 5168896 h 5529035"/>
              <a:gd name="connsiteX1661" fmla="*/ 7234918 w 9340261"/>
              <a:gd name="connsiteY1661" fmla="*/ 5174158 h 5529035"/>
              <a:gd name="connsiteX1662" fmla="*/ 7227732 w 9340261"/>
              <a:gd name="connsiteY1662" fmla="*/ 5176084 h 5529035"/>
              <a:gd name="connsiteX1663" fmla="*/ 5992933 w 9340261"/>
              <a:gd name="connsiteY1663" fmla="*/ 5167975 h 5529035"/>
              <a:gd name="connsiteX1664" fmla="*/ 5987671 w 9340261"/>
              <a:gd name="connsiteY1664" fmla="*/ 5177089 h 5529035"/>
              <a:gd name="connsiteX1665" fmla="*/ 5985745 w 9340261"/>
              <a:gd name="connsiteY1665" fmla="*/ 5169901 h 5529035"/>
              <a:gd name="connsiteX1666" fmla="*/ 5992933 w 9340261"/>
              <a:gd name="connsiteY1666" fmla="*/ 5167975 h 5529035"/>
              <a:gd name="connsiteX1667" fmla="*/ 2518172 w 9340261"/>
              <a:gd name="connsiteY1667" fmla="*/ 5166862 h 5529035"/>
              <a:gd name="connsiteX1668" fmla="*/ 2527285 w 9340261"/>
              <a:gd name="connsiteY1668" fmla="*/ 5172124 h 5529035"/>
              <a:gd name="connsiteX1669" fmla="*/ 2510983 w 9340261"/>
              <a:gd name="connsiteY1669" fmla="*/ 5168788 h 5529035"/>
              <a:gd name="connsiteX1670" fmla="*/ 3095779 w 9340261"/>
              <a:gd name="connsiteY1670" fmla="*/ 5166171 h 5529035"/>
              <a:gd name="connsiteX1671" fmla="*/ 3088592 w 9340261"/>
              <a:gd name="connsiteY1671" fmla="*/ 5168096 h 5529035"/>
              <a:gd name="connsiteX1672" fmla="*/ 3097705 w 9340261"/>
              <a:gd name="connsiteY1672" fmla="*/ 5173358 h 5529035"/>
              <a:gd name="connsiteX1673" fmla="*/ 6560593 w 9340261"/>
              <a:gd name="connsiteY1673" fmla="*/ 5166097 h 5529035"/>
              <a:gd name="connsiteX1674" fmla="*/ 6563354 w 9340261"/>
              <a:gd name="connsiteY1674" fmla="*/ 5169210 h 5529035"/>
              <a:gd name="connsiteX1675" fmla="*/ 6556165 w 9340261"/>
              <a:gd name="connsiteY1675" fmla="*/ 5171136 h 5529035"/>
              <a:gd name="connsiteX1676" fmla="*/ 6560593 w 9340261"/>
              <a:gd name="connsiteY1676" fmla="*/ 5166097 h 5529035"/>
              <a:gd name="connsiteX1677" fmla="*/ 6844181 w 9340261"/>
              <a:gd name="connsiteY1677" fmla="*/ 5164260 h 5529035"/>
              <a:gd name="connsiteX1678" fmla="*/ 6893615 w 9340261"/>
              <a:gd name="connsiteY1678" fmla="*/ 5165459 h 5529035"/>
              <a:gd name="connsiteX1679" fmla="*/ 6879240 w 9340261"/>
              <a:gd name="connsiteY1679" fmla="*/ 5169312 h 5529035"/>
              <a:gd name="connsiteX1680" fmla="*/ 6844487 w 9340261"/>
              <a:gd name="connsiteY1680" fmla="*/ 5168993 h 5529035"/>
              <a:gd name="connsiteX1681" fmla="*/ 6832261 w 9340261"/>
              <a:gd name="connsiteY1681" fmla="*/ 5166492 h 5529035"/>
              <a:gd name="connsiteX1682" fmla="*/ 1273785 w 9340261"/>
              <a:gd name="connsiteY1682" fmla="*/ 5163478 h 5529035"/>
              <a:gd name="connsiteX1683" fmla="*/ 1268533 w 9340261"/>
              <a:gd name="connsiteY1683" fmla="*/ 5166126 h 5529035"/>
              <a:gd name="connsiteX1684" fmla="*/ 1263263 w 9340261"/>
              <a:gd name="connsiteY1684" fmla="*/ 5163512 h 5529035"/>
              <a:gd name="connsiteX1685" fmla="*/ 2599775 w 9340261"/>
              <a:gd name="connsiteY1685" fmla="*/ 5161128 h 5529035"/>
              <a:gd name="connsiteX1686" fmla="*/ 2599804 w 9340261"/>
              <a:gd name="connsiteY1686" fmla="*/ 5169581 h 5529035"/>
              <a:gd name="connsiteX1687" fmla="*/ 2606386 w 9340261"/>
              <a:gd name="connsiteY1687" fmla="*/ 5170874 h 5529035"/>
              <a:gd name="connsiteX1688" fmla="*/ 2615573 w 9340261"/>
              <a:gd name="connsiteY1688" fmla="*/ 5164266 h 5529035"/>
              <a:gd name="connsiteX1689" fmla="*/ 2617681 w 9340261"/>
              <a:gd name="connsiteY1689" fmla="*/ 5163555 h 5529035"/>
              <a:gd name="connsiteX1690" fmla="*/ 2617391 w 9340261"/>
              <a:gd name="connsiteY1690" fmla="*/ 5163388 h 5529035"/>
              <a:gd name="connsiteX1691" fmla="*/ 2610204 w 9340261"/>
              <a:gd name="connsiteY1691" fmla="*/ 5165314 h 5529035"/>
              <a:gd name="connsiteX1692" fmla="*/ 3949483 w 9340261"/>
              <a:gd name="connsiteY1692" fmla="*/ 5160835 h 5529035"/>
              <a:gd name="connsiteX1693" fmla="*/ 3951409 w 9340261"/>
              <a:gd name="connsiteY1693" fmla="*/ 5168022 h 5529035"/>
              <a:gd name="connsiteX1694" fmla="*/ 3958598 w 9340261"/>
              <a:gd name="connsiteY1694" fmla="*/ 5166096 h 5529035"/>
              <a:gd name="connsiteX1695" fmla="*/ 5274388 w 9340261"/>
              <a:gd name="connsiteY1695" fmla="*/ 5160207 h 5529035"/>
              <a:gd name="connsiteX1696" fmla="*/ 5267200 w 9340261"/>
              <a:gd name="connsiteY1696" fmla="*/ 5162133 h 5529035"/>
              <a:gd name="connsiteX1697" fmla="*/ 5269127 w 9340261"/>
              <a:gd name="connsiteY1697" fmla="*/ 5169321 h 5529035"/>
              <a:gd name="connsiteX1698" fmla="*/ 6799657 w 9340261"/>
              <a:gd name="connsiteY1698" fmla="*/ 5159819 h 5529035"/>
              <a:gd name="connsiteX1699" fmla="*/ 6811402 w 9340261"/>
              <a:gd name="connsiteY1699" fmla="*/ 5160524 h 5529035"/>
              <a:gd name="connsiteX1700" fmla="*/ 6818895 w 9340261"/>
              <a:gd name="connsiteY1700" fmla="*/ 5163330 h 5529035"/>
              <a:gd name="connsiteX1701" fmla="*/ 6832259 w 9340261"/>
              <a:gd name="connsiteY1701" fmla="*/ 5166490 h 5529035"/>
              <a:gd name="connsiteX1702" fmla="*/ 6815959 w 9340261"/>
              <a:gd name="connsiteY1702" fmla="*/ 5163154 h 5529035"/>
              <a:gd name="connsiteX1703" fmla="*/ 6801583 w 9340261"/>
              <a:gd name="connsiteY1703" fmla="*/ 5167007 h 5529035"/>
              <a:gd name="connsiteX1704" fmla="*/ 826512 w 9340261"/>
              <a:gd name="connsiteY1704" fmla="*/ 5159706 h 5529035"/>
              <a:gd name="connsiteX1705" fmla="*/ 815987 w 9340261"/>
              <a:gd name="connsiteY1705" fmla="*/ 5159741 h 5529035"/>
              <a:gd name="connsiteX1706" fmla="*/ 821267 w 9340261"/>
              <a:gd name="connsiteY1706" fmla="*/ 5164985 h 5529035"/>
              <a:gd name="connsiteX1707" fmla="*/ 826512 w 9340261"/>
              <a:gd name="connsiteY1707" fmla="*/ 5159706 h 5529035"/>
              <a:gd name="connsiteX1708" fmla="*/ 6915178 w 9340261"/>
              <a:gd name="connsiteY1708" fmla="*/ 5159681 h 5529035"/>
              <a:gd name="connsiteX1709" fmla="*/ 6924293 w 9340261"/>
              <a:gd name="connsiteY1709" fmla="*/ 5164943 h 5529035"/>
              <a:gd name="connsiteX1710" fmla="*/ 6938669 w 9340261"/>
              <a:gd name="connsiteY1710" fmla="*/ 5161090 h 5529035"/>
              <a:gd name="connsiteX1711" fmla="*/ 6947782 w 9340261"/>
              <a:gd name="connsiteY1711" fmla="*/ 5166352 h 5529035"/>
              <a:gd name="connsiteX1712" fmla="*/ 6940594 w 9340261"/>
              <a:gd name="connsiteY1712" fmla="*/ 5168278 h 5529035"/>
              <a:gd name="connsiteX1713" fmla="*/ 6917105 w 9340261"/>
              <a:gd name="connsiteY1713" fmla="*/ 5166870 h 5529035"/>
              <a:gd name="connsiteX1714" fmla="*/ 6907991 w 9340261"/>
              <a:gd name="connsiteY1714" fmla="*/ 5161608 h 5529035"/>
              <a:gd name="connsiteX1715" fmla="*/ 2560464 w 9340261"/>
              <a:gd name="connsiteY1715" fmla="*/ 5159381 h 5529035"/>
              <a:gd name="connsiteX1716" fmla="*/ 2557484 w 9340261"/>
              <a:gd name="connsiteY1716" fmla="*/ 5162773 h 5529035"/>
              <a:gd name="connsiteX1717" fmla="*/ 2562094 w 9340261"/>
              <a:gd name="connsiteY1717" fmla="*/ 5161219 h 5529035"/>
              <a:gd name="connsiteX1718" fmla="*/ 3200261 w 9340261"/>
              <a:gd name="connsiteY1718" fmla="*/ 5153583 h 5529035"/>
              <a:gd name="connsiteX1719" fmla="*/ 3193073 w 9340261"/>
              <a:gd name="connsiteY1719" fmla="*/ 5155509 h 5529035"/>
              <a:gd name="connsiteX1720" fmla="*/ 3202187 w 9340261"/>
              <a:gd name="connsiteY1720" fmla="*/ 5160770 h 5529035"/>
              <a:gd name="connsiteX1721" fmla="*/ 3208412 w 9340261"/>
              <a:gd name="connsiteY1721" fmla="*/ 5155250 h 5529035"/>
              <a:gd name="connsiteX1722" fmla="*/ 3200261 w 9340261"/>
              <a:gd name="connsiteY1722" fmla="*/ 5153583 h 5529035"/>
              <a:gd name="connsiteX1723" fmla="*/ 9222823 w 9340261"/>
              <a:gd name="connsiteY1723" fmla="*/ 5152445 h 5529035"/>
              <a:gd name="connsiteX1724" fmla="*/ 9235955 w 9340261"/>
              <a:gd name="connsiteY1724" fmla="*/ 5155086 h 5529035"/>
              <a:gd name="connsiteX1725" fmla="*/ 9217043 w 9340261"/>
              <a:gd name="connsiteY1725" fmla="*/ 5154014 h 5529035"/>
              <a:gd name="connsiteX1726" fmla="*/ 2407685 w 9340261"/>
              <a:gd name="connsiteY1726" fmla="*/ 5151804 h 5529035"/>
              <a:gd name="connsiteX1727" fmla="*/ 2410343 w 9340261"/>
              <a:gd name="connsiteY1727" fmla="*/ 5159689 h 5529035"/>
              <a:gd name="connsiteX1728" fmla="*/ 2418244 w 9340261"/>
              <a:gd name="connsiteY1728" fmla="*/ 5162292 h 5529035"/>
              <a:gd name="connsiteX1729" fmla="*/ 2415588 w 9340261"/>
              <a:gd name="connsiteY1729" fmla="*/ 5154408 h 5529035"/>
              <a:gd name="connsiteX1730" fmla="*/ 2407685 w 9340261"/>
              <a:gd name="connsiteY1730" fmla="*/ 5151804 h 5529035"/>
              <a:gd name="connsiteX1731" fmla="*/ 1768364 w 9340261"/>
              <a:gd name="connsiteY1731" fmla="*/ 5151304 h 5529035"/>
              <a:gd name="connsiteX1732" fmla="*/ 1747316 w 9340261"/>
              <a:gd name="connsiteY1732" fmla="*/ 5151375 h 5529035"/>
              <a:gd name="connsiteX1733" fmla="*/ 1736792 w 9340261"/>
              <a:gd name="connsiteY1733" fmla="*/ 5151409 h 5529035"/>
              <a:gd name="connsiteX1734" fmla="*/ 1721059 w 9340261"/>
              <a:gd name="connsiteY1734" fmla="*/ 5167248 h 5529035"/>
              <a:gd name="connsiteX1735" fmla="*/ 1731618 w 9340261"/>
              <a:gd name="connsiteY1735" fmla="*/ 5177737 h 5529035"/>
              <a:gd name="connsiteX1736" fmla="*/ 1739502 w 9340261"/>
              <a:gd name="connsiteY1736" fmla="*/ 5175079 h 5529035"/>
              <a:gd name="connsiteX1737" fmla="*/ 1747386 w 9340261"/>
              <a:gd name="connsiteY1737" fmla="*/ 5172422 h 5529035"/>
              <a:gd name="connsiteX1738" fmla="*/ 1768364 w 9340261"/>
              <a:gd name="connsiteY1738" fmla="*/ 5151304 h 5529035"/>
              <a:gd name="connsiteX1739" fmla="*/ 6689398 w 9340261"/>
              <a:gd name="connsiteY1739" fmla="*/ 5150843 h 5529035"/>
              <a:gd name="connsiteX1740" fmla="*/ 6676948 w 9340261"/>
              <a:gd name="connsiteY1740" fmla="*/ 5161883 h 5529035"/>
              <a:gd name="connsiteX1741" fmla="*/ 6669759 w 9340261"/>
              <a:gd name="connsiteY1741" fmla="*/ 5163809 h 5529035"/>
              <a:gd name="connsiteX1742" fmla="*/ 6675022 w 9340261"/>
              <a:gd name="connsiteY1742" fmla="*/ 5154696 h 5529035"/>
              <a:gd name="connsiteX1743" fmla="*/ 6685804 w 9340261"/>
              <a:gd name="connsiteY1743" fmla="*/ 5151807 h 5529035"/>
              <a:gd name="connsiteX1744" fmla="*/ 6689398 w 9340261"/>
              <a:gd name="connsiteY1744" fmla="*/ 5150843 h 5529035"/>
              <a:gd name="connsiteX1745" fmla="*/ 6750752 w 9340261"/>
              <a:gd name="connsiteY1745" fmla="*/ 5149811 h 5529035"/>
              <a:gd name="connsiteX1746" fmla="*/ 6767054 w 9340261"/>
              <a:gd name="connsiteY1746" fmla="*/ 5153147 h 5529035"/>
              <a:gd name="connsiteX1747" fmla="*/ 6776167 w 9340261"/>
              <a:gd name="connsiteY1747" fmla="*/ 5158409 h 5529035"/>
              <a:gd name="connsiteX1748" fmla="*/ 6768980 w 9340261"/>
              <a:gd name="connsiteY1748" fmla="*/ 5160335 h 5529035"/>
              <a:gd name="connsiteX1749" fmla="*/ 6761793 w 9340261"/>
              <a:gd name="connsiteY1749" fmla="*/ 5162261 h 5529035"/>
              <a:gd name="connsiteX1750" fmla="*/ 6747416 w 9340261"/>
              <a:gd name="connsiteY1750" fmla="*/ 5166113 h 5529035"/>
              <a:gd name="connsiteX1751" fmla="*/ 6740228 w 9340261"/>
              <a:gd name="connsiteY1751" fmla="*/ 5168038 h 5529035"/>
              <a:gd name="connsiteX1752" fmla="*/ 6734967 w 9340261"/>
              <a:gd name="connsiteY1752" fmla="*/ 5177153 h 5529035"/>
              <a:gd name="connsiteX1753" fmla="*/ 6725852 w 9340261"/>
              <a:gd name="connsiteY1753" fmla="*/ 5171890 h 5529035"/>
              <a:gd name="connsiteX1754" fmla="*/ 6733041 w 9340261"/>
              <a:gd name="connsiteY1754" fmla="*/ 5169964 h 5529035"/>
              <a:gd name="connsiteX1755" fmla="*/ 6745490 w 9340261"/>
              <a:gd name="connsiteY1755" fmla="*/ 5158925 h 5529035"/>
              <a:gd name="connsiteX1756" fmla="*/ 6750752 w 9340261"/>
              <a:gd name="connsiteY1756" fmla="*/ 5149811 h 5529035"/>
              <a:gd name="connsiteX1757" fmla="*/ 2990781 w 9340261"/>
              <a:gd name="connsiteY1757" fmla="*/ 5148081 h 5529035"/>
              <a:gd name="connsiteX1758" fmla="*/ 2985520 w 9340261"/>
              <a:gd name="connsiteY1758" fmla="*/ 5157195 h 5529035"/>
              <a:gd name="connsiteX1759" fmla="*/ 2992708 w 9340261"/>
              <a:gd name="connsiteY1759" fmla="*/ 5155269 h 5529035"/>
              <a:gd name="connsiteX1760" fmla="*/ 2999896 w 9340261"/>
              <a:gd name="connsiteY1760" fmla="*/ 5153343 h 5529035"/>
              <a:gd name="connsiteX1761" fmla="*/ 2990781 w 9340261"/>
              <a:gd name="connsiteY1761" fmla="*/ 5148081 h 5529035"/>
              <a:gd name="connsiteX1762" fmla="*/ 3568389 w 9340261"/>
              <a:gd name="connsiteY1762" fmla="*/ 5147390 h 5529035"/>
              <a:gd name="connsiteX1763" fmla="*/ 3523336 w 9340261"/>
              <a:gd name="connsiteY1763" fmla="*/ 5151757 h 5529035"/>
              <a:gd name="connsiteX1764" fmla="*/ 3492659 w 9340261"/>
              <a:gd name="connsiteY1764" fmla="*/ 5152274 h 5529035"/>
              <a:gd name="connsiteX1765" fmla="*/ 3454793 w 9340261"/>
              <a:gd name="connsiteY1765" fmla="*/ 5154715 h 5529035"/>
              <a:gd name="connsiteX1766" fmla="*/ 3447606 w 9340261"/>
              <a:gd name="connsiteY1766" fmla="*/ 5156641 h 5529035"/>
              <a:gd name="connsiteX1767" fmla="*/ 3455757 w 9340261"/>
              <a:gd name="connsiteY1767" fmla="*/ 5158310 h 5529035"/>
              <a:gd name="connsiteX1768" fmla="*/ 3471095 w 9340261"/>
              <a:gd name="connsiteY1768" fmla="*/ 5158052 h 5529035"/>
              <a:gd name="connsiteX1769" fmla="*/ 3494585 w 9340261"/>
              <a:gd name="connsiteY1769" fmla="*/ 5159461 h 5529035"/>
              <a:gd name="connsiteX1770" fmla="*/ 3506329 w 9340261"/>
              <a:gd name="connsiteY1770" fmla="*/ 5160167 h 5529035"/>
              <a:gd name="connsiteX1771" fmla="*/ 3518074 w 9340261"/>
              <a:gd name="connsiteY1771" fmla="*/ 5160872 h 5529035"/>
              <a:gd name="connsiteX1772" fmla="*/ 3534376 w 9340261"/>
              <a:gd name="connsiteY1772" fmla="*/ 5164207 h 5529035"/>
              <a:gd name="connsiteX1773" fmla="*/ 3545158 w 9340261"/>
              <a:gd name="connsiteY1773" fmla="*/ 5161319 h 5529035"/>
              <a:gd name="connsiteX1774" fmla="*/ 3557865 w 9340261"/>
              <a:gd name="connsiteY1774" fmla="*/ 5165617 h 5529035"/>
              <a:gd name="connsiteX1775" fmla="*/ 3579429 w 9340261"/>
              <a:gd name="connsiteY1775" fmla="*/ 5159839 h 5529035"/>
              <a:gd name="connsiteX1776" fmla="*/ 3600993 w 9340261"/>
              <a:gd name="connsiteY1776" fmla="*/ 5154061 h 5529035"/>
              <a:gd name="connsiteX1777" fmla="*/ 3589248 w 9340261"/>
              <a:gd name="connsiteY1777" fmla="*/ 5153357 h 5529035"/>
              <a:gd name="connsiteX1778" fmla="*/ 3568389 w 9340261"/>
              <a:gd name="connsiteY1778" fmla="*/ 5147390 h 5529035"/>
              <a:gd name="connsiteX1779" fmla="*/ 1699942 w 9340261"/>
              <a:gd name="connsiteY1779" fmla="*/ 5146271 h 5529035"/>
              <a:gd name="connsiteX1780" fmla="*/ 1678929 w 9340261"/>
              <a:gd name="connsiteY1780" fmla="*/ 5156864 h 5529035"/>
              <a:gd name="connsiteX1781" fmla="*/ 1678946 w 9340261"/>
              <a:gd name="connsiteY1781" fmla="*/ 5162127 h 5529035"/>
              <a:gd name="connsiteX1782" fmla="*/ 1689488 w 9340261"/>
              <a:gd name="connsiteY1782" fmla="*/ 5167353 h 5529035"/>
              <a:gd name="connsiteX1783" fmla="*/ 1705221 w 9340261"/>
              <a:gd name="connsiteY1783" fmla="*/ 5151515 h 5529035"/>
              <a:gd name="connsiteX1784" fmla="*/ 1699942 w 9340261"/>
              <a:gd name="connsiteY1784" fmla="*/ 5146271 h 5529035"/>
              <a:gd name="connsiteX1785" fmla="*/ 6510596 w 9340261"/>
              <a:gd name="connsiteY1785" fmla="*/ 5144827 h 5529035"/>
              <a:gd name="connsiteX1786" fmla="*/ 6516116 w 9340261"/>
              <a:gd name="connsiteY1786" fmla="*/ 5151051 h 5529035"/>
              <a:gd name="connsiteX1787" fmla="*/ 6519710 w 9340261"/>
              <a:gd name="connsiteY1787" fmla="*/ 5150088 h 5529035"/>
              <a:gd name="connsiteX1788" fmla="*/ 6518042 w 9340261"/>
              <a:gd name="connsiteY1788" fmla="*/ 5158239 h 5529035"/>
              <a:gd name="connsiteX1789" fmla="*/ 6514448 w 9340261"/>
              <a:gd name="connsiteY1789" fmla="*/ 5159203 h 5529035"/>
              <a:gd name="connsiteX1790" fmla="*/ 6512522 w 9340261"/>
              <a:gd name="connsiteY1790" fmla="*/ 5152014 h 5529035"/>
              <a:gd name="connsiteX1791" fmla="*/ 5016004 w 9340261"/>
              <a:gd name="connsiteY1791" fmla="*/ 5144698 h 5529035"/>
              <a:gd name="connsiteX1792" fmla="*/ 5010741 w 9340261"/>
              <a:gd name="connsiteY1792" fmla="*/ 5153812 h 5529035"/>
              <a:gd name="connsiteX1793" fmla="*/ 5025117 w 9340261"/>
              <a:gd name="connsiteY1793" fmla="*/ 5149960 h 5529035"/>
              <a:gd name="connsiteX1794" fmla="*/ 6109864 w 9340261"/>
              <a:gd name="connsiteY1794" fmla="*/ 5144347 h 5529035"/>
              <a:gd name="connsiteX1795" fmla="*/ 6102677 w 9340261"/>
              <a:gd name="connsiteY1795" fmla="*/ 5146273 h 5529035"/>
              <a:gd name="connsiteX1796" fmla="*/ 6104603 w 9340261"/>
              <a:gd name="connsiteY1796" fmla="*/ 5153462 h 5529035"/>
              <a:gd name="connsiteX1797" fmla="*/ 6110827 w 9340261"/>
              <a:gd name="connsiteY1797" fmla="*/ 5147942 h 5529035"/>
              <a:gd name="connsiteX1798" fmla="*/ 6109864 w 9340261"/>
              <a:gd name="connsiteY1798" fmla="*/ 5144347 h 5529035"/>
              <a:gd name="connsiteX1799" fmla="*/ 5928431 w 9340261"/>
              <a:gd name="connsiteY1799" fmla="*/ 5142887 h 5529035"/>
              <a:gd name="connsiteX1800" fmla="*/ 5925800 w 9340261"/>
              <a:gd name="connsiteY1800" fmla="*/ 5147444 h 5529035"/>
              <a:gd name="connsiteX1801" fmla="*/ 5932988 w 9340261"/>
              <a:gd name="connsiteY1801" fmla="*/ 5145518 h 5529035"/>
              <a:gd name="connsiteX1802" fmla="*/ 5940176 w 9340261"/>
              <a:gd name="connsiteY1802" fmla="*/ 5143592 h 5529035"/>
              <a:gd name="connsiteX1803" fmla="*/ 5928431 w 9340261"/>
              <a:gd name="connsiteY1803" fmla="*/ 5142887 h 5529035"/>
              <a:gd name="connsiteX1804" fmla="*/ 3413076 w 9340261"/>
              <a:gd name="connsiteY1804" fmla="*/ 5142782 h 5529035"/>
              <a:gd name="connsiteX1805" fmla="*/ 3391513 w 9340261"/>
              <a:gd name="connsiteY1805" fmla="*/ 5148560 h 5529035"/>
              <a:gd name="connsiteX1806" fmla="*/ 3404221 w 9340261"/>
              <a:gd name="connsiteY1806" fmla="*/ 5152859 h 5529035"/>
              <a:gd name="connsiteX1807" fmla="*/ 3415003 w 9340261"/>
              <a:gd name="connsiteY1807" fmla="*/ 5149970 h 5529035"/>
              <a:gd name="connsiteX1808" fmla="*/ 3422191 w 9340261"/>
              <a:gd name="connsiteY1808" fmla="*/ 5148044 h 5529035"/>
              <a:gd name="connsiteX1809" fmla="*/ 3413076 w 9340261"/>
              <a:gd name="connsiteY1809" fmla="*/ 5142782 h 5529035"/>
              <a:gd name="connsiteX1810" fmla="*/ 5886009 w 9340261"/>
              <a:gd name="connsiteY1810" fmla="*/ 5142698 h 5529035"/>
              <a:gd name="connsiteX1811" fmla="*/ 5887935 w 9340261"/>
              <a:gd name="connsiteY1811" fmla="*/ 5149886 h 5529035"/>
              <a:gd name="connsiteX1812" fmla="*/ 5902311 w 9340261"/>
              <a:gd name="connsiteY1812" fmla="*/ 5146034 h 5529035"/>
              <a:gd name="connsiteX1813" fmla="*/ 5886009 w 9340261"/>
              <a:gd name="connsiteY1813" fmla="*/ 5142698 h 5529035"/>
              <a:gd name="connsiteX1814" fmla="*/ 9176079 w 9340261"/>
              <a:gd name="connsiteY1814" fmla="*/ 5140309 h 5529035"/>
              <a:gd name="connsiteX1815" fmla="*/ 9185001 w 9340261"/>
              <a:gd name="connsiteY1815" fmla="*/ 5150300 h 5529035"/>
              <a:gd name="connsiteX1816" fmla="*/ 9173439 w 9340261"/>
              <a:gd name="connsiteY1816" fmla="*/ 5153440 h 5529035"/>
              <a:gd name="connsiteX1817" fmla="*/ 9166089 w 9340261"/>
              <a:gd name="connsiteY1817" fmla="*/ 5149228 h 5529035"/>
              <a:gd name="connsiteX1818" fmla="*/ 5923874 w 9340261"/>
              <a:gd name="connsiteY1818" fmla="*/ 5140256 h 5529035"/>
              <a:gd name="connsiteX1819" fmla="*/ 5916686 w 9340261"/>
              <a:gd name="connsiteY1819" fmla="*/ 5142182 h 5529035"/>
              <a:gd name="connsiteX1820" fmla="*/ 5918613 w 9340261"/>
              <a:gd name="connsiteY1820" fmla="*/ 5149370 h 5529035"/>
              <a:gd name="connsiteX1821" fmla="*/ 6470805 w 9340261"/>
              <a:gd name="connsiteY1821" fmla="*/ 5140081 h 5529035"/>
              <a:gd name="connsiteX1822" fmla="*/ 6472731 w 9340261"/>
              <a:gd name="connsiteY1822" fmla="*/ 5147269 h 5529035"/>
              <a:gd name="connsiteX1823" fmla="*/ 6479919 w 9340261"/>
              <a:gd name="connsiteY1823" fmla="*/ 5145343 h 5529035"/>
              <a:gd name="connsiteX1824" fmla="*/ 6489033 w 9340261"/>
              <a:gd name="connsiteY1824" fmla="*/ 5150605 h 5529035"/>
              <a:gd name="connsiteX1825" fmla="*/ 6474657 w 9340261"/>
              <a:gd name="connsiteY1825" fmla="*/ 5154457 h 5529035"/>
              <a:gd name="connsiteX1826" fmla="*/ 6462207 w 9340261"/>
              <a:gd name="connsiteY1826" fmla="*/ 5165496 h 5529035"/>
              <a:gd name="connsiteX1827" fmla="*/ 6455019 w 9340261"/>
              <a:gd name="connsiteY1827" fmla="*/ 5167422 h 5529035"/>
              <a:gd name="connsiteX1828" fmla="*/ 6436792 w 9340261"/>
              <a:gd name="connsiteY1828" fmla="*/ 5156899 h 5529035"/>
              <a:gd name="connsiteX1829" fmla="*/ 6426715 w 9340261"/>
              <a:gd name="connsiteY1829" fmla="*/ 5148042 h 5529035"/>
              <a:gd name="connsiteX1830" fmla="*/ 6418564 w 9340261"/>
              <a:gd name="connsiteY1830" fmla="*/ 5146375 h 5529035"/>
              <a:gd name="connsiteX1831" fmla="*/ 6432940 w 9340261"/>
              <a:gd name="connsiteY1831" fmla="*/ 5142523 h 5529035"/>
              <a:gd name="connsiteX1832" fmla="*/ 6443980 w 9340261"/>
              <a:gd name="connsiteY1832" fmla="*/ 5154973 h 5529035"/>
              <a:gd name="connsiteX1833" fmla="*/ 6447573 w 9340261"/>
              <a:gd name="connsiteY1833" fmla="*/ 5154010 h 5529035"/>
              <a:gd name="connsiteX1834" fmla="*/ 6458355 w 9340261"/>
              <a:gd name="connsiteY1834" fmla="*/ 5151121 h 5529035"/>
              <a:gd name="connsiteX1835" fmla="*/ 6465543 w 9340261"/>
              <a:gd name="connsiteY1835" fmla="*/ 5149195 h 5529035"/>
              <a:gd name="connsiteX1836" fmla="*/ 6463617 w 9340261"/>
              <a:gd name="connsiteY1836" fmla="*/ 5142007 h 5529035"/>
              <a:gd name="connsiteX1837" fmla="*/ 6470805 w 9340261"/>
              <a:gd name="connsiteY1837" fmla="*/ 5140081 h 5529035"/>
              <a:gd name="connsiteX1838" fmla="*/ 3165731 w 9340261"/>
              <a:gd name="connsiteY1838" fmla="*/ 5139722 h 5529035"/>
              <a:gd name="connsiteX1839" fmla="*/ 3127866 w 9340261"/>
              <a:gd name="connsiteY1839" fmla="*/ 5142165 h 5529035"/>
              <a:gd name="connsiteX1840" fmla="*/ 3136981 w 9340261"/>
              <a:gd name="connsiteY1840" fmla="*/ 5147426 h 5529035"/>
              <a:gd name="connsiteX1841" fmla="*/ 3138907 w 9340261"/>
              <a:gd name="connsiteY1841" fmla="*/ 5154615 h 5529035"/>
              <a:gd name="connsiteX1842" fmla="*/ 3146094 w 9340261"/>
              <a:gd name="connsiteY1842" fmla="*/ 5152689 h 5529035"/>
              <a:gd name="connsiteX1843" fmla="*/ 3140833 w 9340261"/>
              <a:gd name="connsiteY1843" fmla="*/ 5161802 h 5529035"/>
              <a:gd name="connsiteX1844" fmla="*/ 3133644 w 9340261"/>
              <a:gd name="connsiteY1844" fmla="*/ 5163728 h 5529035"/>
              <a:gd name="connsiteX1845" fmla="*/ 3164322 w 9340261"/>
              <a:gd name="connsiteY1845" fmla="*/ 5163213 h 5529035"/>
              <a:gd name="connsiteX1846" fmla="*/ 3155208 w 9340261"/>
              <a:gd name="connsiteY1846" fmla="*/ 5157950 h 5529035"/>
              <a:gd name="connsiteX1847" fmla="*/ 3153282 w 9340261"/>
              <a:gd name="connsiteY1847" fmla="*/ 5150763 h 5529035"/>
              <a:gd name="connsiteX1848" fmla="*/ 3182033 w 9340261"/>
              <a:gd name="connsiteY1848" fmla="*/ 5143059 h 5529035"/>
              <a:gd name="connsiteX1849" fmla="*/ 3212711 w 9340261"/>
              <a:gd name="connsiteY1849" fmla="*/ 5142542 h 5529035"/>
              <a:gd name="connsiteX1850" fmla="*/ 3189221 w 9340261"/>
              <a:gd name="connsiteY1850" fmla="*/ 5141133 h 5529035"/>
              <a:gd name="connsiteX1851" fmla="*/ 3165731 w 9340261"/>
              <a:gd name="connsiteY1851" fmla="*/ 5139722 h 5529035"/>
              <a:gd name="connsiteX1852" fmla="*/ 2175755 w 9340261"/>
              <a:gd name="connsiteY1852" fmla="*/ 5139043 h 5529035"/>
              <a:gd name="connsiteX1853" fmla="*/ 2175242 w 9340261"/>
              <a:gd name="connsiteY1853" fmla="*/ 5139205 h 5529035"/>
              <a:gd name="connsiteX1854" fmla="*/ 2175648 w 9340261"/>
              <a:gd name="connsiteY1854" fmla="*/ 5139230 h 5529035"/>
              <a:gd name="connsiteX1855" fmla="*/ 6678357 w 9340261"/>
              <a:gd name="connsiteY1855" fmla="*/ 5138394 h 5529035"/>
              <a:gd name="connsiteX1856" fmla="*/ 6676689 w 9340261"/>
              <a:gd name="connsiteY1856" fmla="*/ 5146544 h 5529035"/>
              <a:gd name="connsiteX1857" fmla="*/ 6671170 w 9340261"/>
              <a:gd name="connsiteY1857" fmla="*/ 5140319 h 5529035"/>
              <a:gd name="connsiteX1858" fmla="*/ 5749629 w 9340261"/>
              <a:gd name="connsiteY1858" fmla="*/ 5136869 h 5529035"/>
              <a:gd name="connsiteX1859" fmla="*/ 5746998 w 9340261"/>
              <a:gd name="connsiteY1859" fmla="*/ 5141426 h 5529035"/>
              <a:gd name="connsiteX1860" fmla="*/ 5755149 w 9340261"/>
              <a:gd name="connsiteY1860" fmla="*/ 5143095 h 5529035"/>
              <a:gd name="connsiteX1861" fmla="*/ 5770488 w 9340261"/>
              <a:gd name="connsiteY1861" fmla="*/ 5142836 h 5529035"/>
              <a:gd name="connsiteX1862" fmla="*/ 5761374 w 9340261"/>
              <a:gd name="connsiteY1862" fmla="*/ 5137574 h 5529035"/>
              <a:gd name="connsiteX1863" fmla="*/ 5749629 w 9340261"/>
              <a:gd name="connsiteY1863" fmla="*/ 5136869 h 5529035"/>
              <a:gd name="connsiteX1864" fmla="*/ 2949014 w 9340261"/>
              <a:gd name="connsiteY1864" fmla="*/ 5136095 h 5529035"/>
              <a:gd name="connsiteX1865" fmla="*/ 2948942 w 9340261"/>
              <a:gd name="connsiteY1865" fmla="*/ 5136122 h 5529035"/>
              <a:gd name="connsiteX1866" fmla="*/ 2949064 w 9340261"/>
              <a:gd name="connsiteY1866" fmla="*/ 5136147 h 5529035"/>
              <a:gd name="connsiteX1867" fmla="*/ 7032111 w 9340261"/>
              <a:gd name="connsiteY1867" fmla="*/ 5136054 h 5529035"/>
              <a:gd name="connsiteX1868" fmla="*/ 7037630 w 9340261"/>
              <a:gd name="connsiteY1868" fmla="*/ 5142277 h 5529035"/>
              <a:gd name="connsiteX1869" fmla="*/ 7024922 w 9340261"/>
              <a:gd name="connsiteY1869" fmla="*/ 5137979 h 5529035"/>
              <a:gd name="connsiteX1870" fmla="*/ 2251307 w 9340261"/>
              <a:gd name="connsiteY1870" fmla="*/ 5136030 h 5529035"/>
              <a:gd name="connsiteX1871" fmla="*/ 2241894 w 9340261"/>
              <a:gd name="connsiteY1871" fmla="*/ 5139201 h 5529035"/>
              <a:gd name="connsiteX1872" fmla="*/ 2238193 w 9340261"/>
              <a:gd name="connsiteY1872" fmla="*/ 5140140 h 5529035"/>
              <a:gd name="connsiteX1873" fmla="*/ 2257860 w 9340261"/>
              <a:gd name="connsiteY1873" fmla="*/ 5144165 h 5529035"/>
              <a:gd name="connsiteX1874" fmla="*/ 2255934 w 9340261"/>
              <a:gd name="connsiteY1874" fmla="*/ 5136977 h 5529035"/>
              <a:gd name="connsiteX1875" fmla="*/ 5452675 w 9340261"/>
              <a:gd name="connsiteY1875" fmla="*/ 5135548 h 5529035"/>
              <a:gd name="connsiteX1876" fmla="*/ 5447412 w 9340261"/>
              <a:gd name="connsiteY1876" fmla="*/ 5144661 h 5529035"/>
              <a:gd name="connsiteX1877" fmla="*/ 5445486 w 9340261"/>
              <a:gd name="connsiteY1877" fmla="*/ 5137474 h 5529035"/>
              <a:gd name="connsiteX1878" fmla="*/ 5452675 w 9340261"/>
              <a:gd name="connsiteY1878" fmla="*/ 5135548 h 5529035"/>
              <a:gd name="connsiteX1879" fmla="*/ 4936421 w 9340261"/>
              <a:gd name="connsiteY1879" fmla="*/ 5135206 h 5529035"/>
              <a:gd name="connsiteX1880" fmla="*/ 4912098 w 9340261"/>
              <a:gd name="connsiteY1880" fmla="*/ 5137873 h 5529035"/>
              <a:gd name="connsiteX1881" fmla="*/ 4900481 w 9340261"/>
              <a:gd name="connsiteY1881" fmla="*/ 5144836 h 5529035"/>
              <a:gd name="connsiteX1882" fmla="*/ 4920377 w 9340261"/>
              <a:gd name="connsiteY1882" fmla="*/ 5147210 h 5529035"/>
              <a:gd name="connsiteX1883" fmla="*/ 4962800 w 9340261"/>
              <a:gd name="connsiteY1883" fmla="*/ 5147398 h 5529035"/>
              <a:gd name="connsiteX1884" fmla="*/ 4988920 w 9340261"/>
              <a:gd name="connsiteY1884" fmla="*/ 5144251 h 5529035"/>
              <a:gd name="connsiteX1885" fmla="*/ 4987957 w 9340261"/>
              <a:gd name="connsiteY1885" fmla="*/ 5140657 h 5529035"/>
              <a:gd name="connsiteX1886" fmla="*/ 4976213 w 9340261"/>
              <a:gd name="connsiteY1886" fmla="*/ 5139952 h 5529035"/>
              <a:gd name="connsiteX1887" fmla="*/ 4969024 w 9340261"/>
              <a:gd name="connsiteY1887" fmla="*/ 5141878 h 5529035"/>
              <a:gd name="connsiteX1888" fmla="*/ 4936421 w 9340261"/>
              <a:gd name="connsiteY1888" fmla="*/ 5135206 h 5529035"/>
              <a:gd name="connsiteX1889" fmla="*/ 5367830 w 9340261"/>
              <a:gd name="connsiteY1889" fmla="*/ 5135169 h 5529035"/>
              <a:gd name="connsiteX1890" fmla="*/ 5360642 w 9340261"/>
              <a:gd name="connsiteY1890" fmla="*/ 5137095 h 5529035"/>
              <a:gd name="connsiteX1891" fmla="*/ 5376944 w 9340261"/>
              <a:gd name="connsiteY1891" fmla="*/ 5140432 h 5529035"/>
              <a:gd name="connsiteX1892" fmla="*/ 5369756 w 9340261"/>
              <a:gd name="connsiteY1892" fmla="*/ 5142358 h 5529035"/>
              <a:gd name="connsiteX1893" fmla="*/ 5362568 w 9340261"/>
              <a:gd name="connsiteY1893" fmla="*/ 5144284 h 5529035"/>
              <a:gd name="connsiteX1894" fmla="*/ 5371682 w 9340261"/>
              <a:gd name="connsiteY1894" fmla="*/ 5149545 h 5529035"/>
              <a:gd name="connsiteX1895" fmla="*/ 5384132 w 9340261"/>
              <a:gd name="connsiteY1895" fmla="*/ 5138506 h 5529035"/>
              <a:gd name="connsiteX1896" fmla="*/ 4882254 w 9340261"/>
              <a:gd name="connsiteY1896" fmla="*/ 5134312 h 5529035"/>
              <a:gd name="connsiteX1897" fmla="*/ 4886106 w 9340261"/>
              <a:gd name="connsiteY1897" fmla="*/ 5148688 h 5529035"/>
              <a:gd name="connsiteX1898" fmla="*/ 4893294 w 9340261"/>
              <a:gd name="connsiteY1898" fmla="*/ 5146762 h 5529035"/>
              <a:gd name="connsiteX1899" fmla="*/ 4891368 w 9340261"/>
              <a:gd name="connsiteY1899" fmla="*/ 5139575 h 5529035"/>
              <a:gd name="connsiteX1900" fmla="*/ 2501353 w 9340261"/>
              <a:gd name="connsiteY1900" fmla="*/ 5132849 h 5529035"/>
              <a:gd name="connsiteX1901" fmla="*/ 2503279 w 9340261"/>
              <a:gd name="connsiteY1901" fmla="*/ 5140036 h 5529035"/>
              <a:gd name="connsiteX1902" fmla="*/ 2488995 w 9340261"/>
              <a:gd name="connsiteY1902" fmla="*/ 5143864 h 5529035"/>
              <a:gd name="connsiteX1903" fmla="*/ 2483972 w 9340261"/>
              <a:gd name="connsiteY1903" fmla="*/ 5148919 h 5529035"/>
              <a:gd name="connsiteX1904" fmla="*/ 2470863 w 9340261"/>
              <a:gd name="connsiteY1904" fmla="*/ 5162118 h 5529035"/>
              <a:gd name="connsiteX1905" fmla="*/ 2457717 w 9340261"/>
              <a:gd name="connsiteY1905" fmla="*/ 5164792 h 5529035"/>
              <a:gd name="connsiteX1906" fmla="*/ 2443251 w 9340261"/>
              <a:gd name="connsiteY1906" fmla="*/ 5166156 h 5529035"/>
              <a:gd name="connsiteX1907" fmla="*/ 2433402 w 9340261"/>
              <a:gd name="connsiteY1907" fmla="*/ 5178275 h 5529035"/>
              <a:gd name="connsiteX1908" fmla="*/ 2444368 w 9340261"/>
              <a:gd name="connsiteY1908" fmla="*/ 5178933 h 5529035"/>
              <a:gd name="connsiteX1909" fmla="*/ 2474696 w 9340261"/>
              <a:gd name="connsiteY1909" fmla="*/ 5178423 h 5529035"/>
              <a:gd name="connsiteX1910" fmla="*/ 2478799 w 9340261"/>
              <a:gd name="connsiteY1910" fmla="*/ 5175246 h 5529035"/>
              <a:gd name="connsiteX1911" fmla="*/ 2486249 w 9340261"/>
              <a:gd name="connsiteY1911" fmla="*/ 5172734 h 5529035"/>
              <a:gd name="connsiteX1912" fmla="*/ 2484864 w 9340261"/>
              <a:gd name="connsiteY1912" fmla="*/ 5171935 h 5529035"/>
              <a:gd name="connsiteX1913" fmla="*/ 2480306 w 9340261"/>
              <a:gd name="connsiteY1913" fmla="*/ 5169303 h 5529035"/>
              <a:gd name="connsiteX1914" fmla="*/ 2487494 w 9340261"/>
              <a:gd name="connsiteY1914" fmla="*/ 5167378 h 5529035"/>
              <a:gd name="connsiteX1915" fmla="*/ 2492894 w 9340261"/>
              <a:gd name="connsiteY1915" fmla="*/ 5170495 h 5529035"/>
              <a:gd name="connsiteX1916" fmla="*/ 2494567 w 9340261"/>
              <a:gd name="connsiteY1916" fmla="*/ 5169931 h 5529035"/>
              <a:gd name="connsiteX1917" fmla="*/ 2499847 w 9340261"/>
              <a:gd name="connsiteY1917" fmla="*/ 5175176 h 5529035"/>
              <a:gd name="connsiteX1918" fmla="*/ 2499860 w 9340261"/>
              <a:gd name="connsiteY1918" fmla="*/ 5179472 h 5529035"/>
              <a:gd name="connsiteX1919" fmla="*/ 2508319 w 9340261"/>
              <a:gd name="connsiteY1919" fmla="*/ 5177205 h 5529035"/>
              <a:gd name="connsiteX1920" fmla="*/ 2510369 w 9340261"/>
              <a:gd name="connsiteY1920" fmla="*/ 5175140 h 5529035"/>
              <a:gd name="connsiteX1921" fmla="*/ 2520894 w 9340261"/>
              <a:gd name="connsiteY1921" fmla="*/ 5175105 h 5529035"/>
              <a:gd name="connsiteX1922" fmla="*/ 2536662 w 9340261"/>
              <a:gd name="connsiteY1922" fmla="*/ 5169791 h 5529035"/>
              <a:gd name="connsiteX1923" fmla="*/ 2552430 w 9340261"/>
              <a:gd name="connsiteY1923" fmla="*/ 5164476 h 5529035"/>
              <a:gd name="connsiteX1924" fmla="*/ 2555752 w 9340261"/>
              <a:gd name="connsiteY1924" fmla="*/ 5163356 h 5529035"/>
              <a:gd name="connsiteX1925" fmla="*/ 2554111 w 9340261"/>
              <a:gd name="connsiteY1925" fmla="*/ 5157232 h 5529035"/>
              <a:gd name="connsiteX1926" fmla="*/ 2566441 w 9340261"/>
              <a:gd name="connsiteY1926" fmla="*/ 5159755 h 5529035"/>
              <a:gd name="connsiteX1927" fmla="*/ 2568198 w 9340261"/>
              <a:gd name="connsiteY1927" fmla="*/ 5159163 h 5529035"/>
              <a:gd name="connsiteX1928" fmla="*/ 2596549 w 9340261"/>
              <a:gd name="connsiteY1928" fmla="*/ 5147712 h 5529035"/>
              <a:gd name="connsiteX1929" fmla="*/ 2597237 w 9340261"/>
              <a:gd name="connsiteY1929" fmla="*/ 5145676 h 5529035"/>
              <a:gd name="connsiteX1930" fmla="*/ 2595311 w 9340261"/>
              <a:gd name="connsiteY1930" fmla="*/ 5138488 h 5529035"/>
              <a:gd name="connsiteX1931" fmla="*/ 2579011 w 9340261"/>
              <a:gd name="connsiteY1931" fmla="*/ 5135152 h 5529035"/>
              <a:gd name="connsiteX1932" fmla="*/ 2564039 w 9340261"/>
              <a:gd name="connsiteY1932" fmla="*/ 5134906 h 5529035"/>
              <a:gd name="connsiteX1933" fmla="*/ 2560231 w 9340261"/>
              <a:gd name="connsiteY1933" fmla="*/ 5136826 h 5529035"/>
              <a:gd name="connsiteX1934" fmla="*/ 2547116 w 9340261"/>
              <a:gd name="connsiteY1934" fmla="*/ 5148709 h 5529035"/>
              <a:gd name="connsiteX1935" fmla="*/ 2515580 w 9340261"/>
              <a:gd name="connsiteY1935" fmla="*/ 5159337 h 5529035"/>
              <a:gd name="connsiteX1936" fmla="*/ 2520806 w 9340261"/>
              <a:gd name="connsiteY1936" fmla="*/ 5148797 h 5529035"/>
              <a:gd name="connsiteX1937" fmla="*/ 2524155 w 9340261"/>
              <a:gd name="connsiteY1937" fmla="*/ 5140911 h 5529035"/>
              <a:gd name="connsiteX1938" fmla="*/ 2510468 w 9340261"/>
              <a:gd name="connsiteY1938" fmla="*/ 5138110 h 5529035"/>
              <a:gd name="connsiteX1939" fmla="*/ 2501353 w 9340261"/>
              <a:gd name="connsiteY1939" fmla="*/ 5132849 h 5529035"/>
              <a:gd name="connsiteX1940" fmla="*/ 5721583 w 9340261"/>
              <a:gd name="connsiteY1940" fmla="*/ 5132828 h 5529035"/>
              <a:gd name="connsiteX1941" fmla="*/ 5717988 w 9340261"/>
              <a:gd name="connsiteY1941" fmla="*/ 5133792 h 5529035"/>
              <a:gd name="connsiteX1942" fmla="*/ 5716321 w 9340261"/>
              <a:gd name="connsiteY1942" fmla="*/ 5141943 h 5529035"/>
              <a:gd name="connsiteX1943" fmla="*/ 5680382 w 9340261"/>
              <a:gd name="connsiteY1943" fmla="*/ 5151573 h 5529035"/>
              <a:gd name="connsiteX1944" fmla="*/ 5654966 w 9340261"/>
              <a:gd name="connsiteY1944" fmla="*/ 5142975 h 5529035"/>
              <a:gd name="connsiteX1945" fmla="*/ 5636997 w 9340261"/>
              <a:gd name="connsiteY1945" fmla="*/ 5147790 h 5529035"/>
              <a:gd name="connsiteX1946" fmla="*/ 5633403 w 9340261"/>
              <a:gd name="connsiteY1946" fmla="*/ 5148753 h 5529035"/>
              <a:gd name="connsiteX1947" fmla="*/ 5649704 w 9340261"/>
              <a:gd name="connsiteY1947" fmla="*/ 5152088 h 5529035"/>
              <a:gd name="connsiteX1948" fmla="*/ 5660486 w 9340261"/>
              <a:gd name="connsiteY1948" fmla="*/ 5149199 h 5529035"/>
              <a:gd name="connsiteX1949" fmla="*/ 5666006 w 9340261"/>
              <a:gd name="connsiteY1949" fmla="*/ 5155425 h 5529035"/>
              <a:gd name="connsiteX1950" fmla="*/ 5680382 w 9340261"/>
              <a:gd name="connsiteY1950" fmla="*/ 5151573 h 5529035"/>
              <a:gd name="connsiteX1951" fmla="*/ 5727361 w 9340261"/>
              <a:gd name="connsiteY1951" fmla="*/ 5154392 h 5529035"/>
              <a:gd name="connsiteX1952" fmla="*/ 5734548 w 9340261"/>
              <a:gd name="connsiteY1952" fmla="*/ 5152466 h 5529035"/>
              <a:gd name="connsiteX1953" fmla="*/ 5742699 w 9340261"/>
              <a:gd name="connsiteY1953" fmla="*/ 5154134 h 5529035"/>
              <a:gd name="connsiteX1954" fmla="*/ 5747257 w 9340261"/>
              <a:gd name="connsiteY1954" fmla="*/ 5156765 h 5529035"/>
              <a:gd name="connsiteX1955" fmla="*/ 5758038 w 9340261"/>
              <a:gd name="connsiteY1955" fmla="*/ 5153876 h 5529035"/>
              <a:gd name="connsiteX1956" fmla="*/ 5812205 w 9340261"/>
              <a:gd name="connsiteY1956" fmla="*/ 5154770 h 5529035"/>
              <a:gd name="connsiteX1957" fmla="*/ 5857258 w 9340261"/>
              <a:gd name="connsiteY1957" fmla="*/ 5150402 h 5529035"/>
              <a:gd name="connsiteX1958" fmla="*/ 5851738 w 9340261"/>
              <a:gd name="connsiteY1958" fmla="*/ 5144178 h 5529035"/>
              <a:gd name="connsiteX1959" fmla="*/ 5847181 w 9340261"/>
              <a:gd name="connsiteY1959" fmla="*/ 5141546 h 5529035"/>
              <a:gd name="connsiteX1960" fmla="*/ 5840956 w 9340261"/>
              <a:gd name="connsiteY1960" fmla="*/ 5147066 h 5529035"/>
              <a:gd name="connsiteX1961" fmla="*/ 5833768 w 9340261"/>
              <a:gd name="connsiteY1961" fmla="*/ 5148993 h 5529035"/>
              <a:gd name="connsiteX1962" fmla="*/ 5824654 w 9340261"/>
              <a:gd name="connsiteY1962" fmla="*/ 5143730 h 5529035"/>
              <a:gd name="connsiteX1963" fmla="*/ 5811241 w 9340261"/>
              <a:gd name="connsiteY1963" fmla="*/ 5151176 h 5529035"/>
              <a:gd name="connsiteX1964" fmla="*/ 5795903 w 9340261"/>
              <a:gd name="connsiteY1964" fmla="*/ 5151434 h 5529035"/>
              <a:gd name="connsiteX1965" fmla="*/ 5739811 w 9340261"/>
              <a:gd name="connsiteY1965" fmla="*/ 5143352 h 5529035"/>
              <a:gd name="connsiteX1966" fmla="*/ 5737885 w 9340261"/>
              <a:gd name="connsiteY1966" fmla="*/ 5136165 h 5529035"/>
              <a:gd name="connsiteX1967" fmla="*/ 5730696 w 9340261"/>
              <a:gd name="connsiteY1967" fmla="*/ 5138091 h 5529035"/>
              <a:gd name="connsiteX1968" fmla="*/ 5739811 w 9340261"/>
              <a:gd name="connsiteY1968" fmla="*/ 5143352 h 5529035"/>
              <a:gd name="connsiteX1969" fmla="*/ 5716321 w 9340261"/>
              <a:gd name="connsiteY1969" fmla="*/ 5141943 h 5529035"/>
              <a:gd name="connsiteX1970" fmla="*/ 5723509 w 9340261"/>
              <a:gd name="connsiteY1970" fmla="*/ 5140017 h 5529035"/>
              <a:gd name="connsiteX1971" fmla="*/ 6815442 w 9340261"/>
              <a:gd name="connsiteY1971" fmla="*/ 5132478 h 5529035"/>
              <a:gd name="connsiteX1972" fmla="*/ 6793879 w 9340261"/>
              <a:gd name="connsiteY1972" fmla="*/ 5138256 h 5529035"/>
              <a:gd name="connsiteX1973" fmla="*/ 6777578 w 9340261"/>
              <a:gd name="connsiteY1973" fmla="*/ 5134919 h 5529035"/>
              <a:gd name="connsiteX1974" fmla="*/ 4689077 w 9340261"/>
              <a:gd name="connsiteY1974" fmla="*/ 5132148 h 5529035"/>
              <a:gd name="connsiteX1975" fmla="*/ 4691003 w 9340261"/>
              <a:gd name="connsiteY1975" fmla="*/ 5139335 h 5529035"/>
              <a:gd name="connsiteX1976" fmla="*/ 4701784 w 9340261"/>
              <a:gd name="connsiteY1976" fmla="*/ 5136446 h 5529035"/>
              <a:gd name="connsiteX1977" fmla="*/ 4705377 w 9340261"/>
              <a:gd name="connsiteY1977" fmla="*/ 5135483 h 5529035"/>
              <a:gd name="connsiteX1978" fmla="*/ 4700821 w 9340261"/>
              <a:gd name="connsiteY1978" fmla="*/ 5132852 h 5529035"/>
              <a:gd name="connsiteX1979" fmla="*/ 4689077 w 9340261"/>
              <a:gd name="connsiteY1979" fmla="*/ 5132148 h 5529035"/>
              <a:gd name="connsiteX1980" fmla="*/ 2297117 w 9340261"/>
              <a:gd name="connsiteY1980" fmla="*/ 5131125 h 5529035"/>
              <a:gd name="connsiteX1981" fmla="*/ 2295707 w 9340261"/>
              <a:gd name="connsiteY1981" fmla="*/ 5131130 h 5529035"/>
              <a:gd name="connsiteX1982" fmla="*/ 2279425 w 9340261"/>
              <a:gd name="connsiteY1982" fmla="*/ 5138387 h 5529035"/>
              <a:gd name="connsiteX1983" fmla="*/ 2274162 w 9340261"/>
              <a:gd name="connsiteY1983" fmla="*/ 5147501 h 5529035"/>
              <a:gd name="connsiteX1984" fmla="*/ 2277664 w 9340261"/>
              <a:gd name="connsiteY1984" fmla="*/ 5148218 h 5529035"/>
              <a:gd name="connsiteX1985" fmla="*/ 2305036 w 9340261"/>
              <a:gd name="connsiteY1985" fmla="*/ 5138992 h 5529035"/>
              <a:gd name="connsiteX1986" fmla="*/ 2310280 w 9340261"/>
              <a:gd name="connsiteY1986" fmla="*/ 5133713 h 5529035"/>
              <a:gd name="connsiteX1987" fmla="*/ 2297117 w 9340261"/>
              <a:gd name="connsiteY1987" fmla="*/ 5131125 h 5529035"/>
              <a:gd name="connsiteX1988" fmla="*/ 4781108 w 9340261"/>
              <a:gd name="connsiteY1988" fmla="*/ 5130599 h 5529035"/>
              <a:gd name="connsiteX1989" fmla="*/ 4766733 w 9340261"/>
              <a:gd name="connsiteY1989" fmla="*/ 5134451 h 5529035"/>
              <a:gd name="connsiteX1990" fmla="*/ 4783034 w 9340261"/>
              <a:gd name="connsiteY1990" fmla="*/ 5137787 h 5529035"/>
              <a:gd name="connsiteX1991" fmla="*/ 8552493 w 9340261"/>
              <a:gd name="connsiteY1991" fmla="*/ 5129629 h 5529035"/>
              <a:gd name="connsiteX1992" fmla="*/ 8583753 w 9340261"/>
              <a:gd name="connsiteY1992" fmla="*/ 5130452 h 5529035"/>
              <a:gd name="connsiteX1993" fmla="*/ 8603449 w 9340261"/>
              <a:gd name="connsiteY1993" fmla="*/ 5134415 h 5529035"/>
              <a:gd name="connsiteX1994" fmla="*/ 8567195 w 9340261"/>
              <a:gd name="connsiteY1994" fmla="*/ 5138051 h 5529035"/>
              <a:gd name="connsiteX1995" fmla="*/ 8552493 w 9340261"/>
              <a:gd name="connsiteY1995" fmla="*/ 5129629 h 5529035"/>
              <a:gd name="connsiteX1996" fmla="*/ 5335227 w 9340261"/>
              <a:gd name="connsiteY1996" fmla="*/ 5128498 h 5529035"/>
              <a:gd name="connsiteX1997" fmla="*/ 5329965 w 9340261"/>
              <a:gd name="connsiteY1997" fmla="*/ 5137612 h 5529035"/>
              <a:gd name="connsiteX1998" fmla="*/ 5331890 w 9340261"/>
              <a:gd name="connsiteY1998" fmla="*/ 5144799 h 5529035"/>
              <a:gd name="connsiteX1999" fmla="*/ 5339079 w 9340261"/>
              <a:gd name="connsiteY1999" fmla="*/ 5142873 h 5529035"/>
              <a:gd name="connsiteX2000" fmla="*/ 5344340 w 9340261"/>
              <a:gd name="connsiteY2000" fmla="*/ 5133760 h 5529035"/>
              <a:gd name="connsiteX2001" fmla="*/ 5343377 w 9340261"/>
              <a:gd name="connsiteY2001" fmla="*/ 5130165 h 5529035"/>
              <a:gd name="connsiteX2002" fmla="*/ 5335227 w 9340261"/>
              <a:gd name="connsiteY2002" fmla="*/ 5128498 h 5529035"/>
              <a:gd name="connsiteX2003" fmla="*/ 5019339 w 9340261"/>
              <a:gd name="connsiteY2003" fmla="*/ 5128396 h 5529035"/>
              <a:gd name="connsiteX2004" fmla="*/ 5021265 w 9340261"/>
              <a:gd name="connsiteY2004" fmla="*/ 5135584 h 5529035"/>
              <a:gd name="connsiteX2005" fmla="*/ 5028453 w 9340261"/>
              <a:gd name="connsiteY2005" fmla="*/ 5133658 h 5529035"/>
              <a:gd name="connsiteX2006" fmla="*/ 5019339 w 9340261"/>
              <a:gd name="connsiteY2006" fmla="*/ 5128396 h 5529035"/>
              <a:gd name="connsiteX2007" fmla="*/ 6558151 w 9340261"/>
              <a:gd name="connsiteY2007" fmla="*/ 5128232 h 5529035"/>
              <a:gd name="connsiteX2008" fmla="*/ 6560911 w 9340261"/>
              <a:gd name="connsiteY2008" fmla="*/ 5131345 h 5529035"/>
              <a:gd name="connsiteX2009" fmla="*/ 6553724 w 9340261"/>
              <a:gd name="connsiteY2009" fmla="*/ 5133271 h 5529035"/>
              <a:gd name="connsiteX2010" fmla="*/ 6558151 w 9340261"/>
              <a:gd name="connsiteY2010" fmla="*/ 5128232 h 5529035"/>
              <a:gd name="connsiteX2011" fmla="*/ 3108677 w 9340261"/>
              <a:gd name="connsiteY2011" fmla="*/ 5128047 h 5529035"/>
              <a:gd name="connsiteX2012" fmla="*/ 3093338 w 9340261"/>
              <a:gd name="connsiteY2012" fmla="*/ 5128305 h 5529035"/>
              <a:gd name="connsiteX2013" fmla="*/ 3074405 w 9340261"/>
              <a:gd name="connsiteY2013" fmla="*/ 5129526 h 5529035"/>
              <a:gd name="connsiteX2014" fmla="*/ 3055472 w 9340261"/>
              <a:gd name="connsiteY2014" fmla="*/ 5130747 h 5529035"/>
              <a:gd name="connsiteX2015" fmla="*/ 3005157 w 9340261"/>
              <a:gd name="connsiteY2015" fmla="*/ 5144229 h 5529035"/>
              <a:gd name="connsiteX2016" fmla="*/ 3037760 w 9340261"/>
              <a:gd name="connsiteY2016" fmla="*/ 5150901 h 5529035"/>
              <a:gd name="connsiteX2017" fmla="*/ 3084740 w 9340261"/>
              <a:gd name="connsiteY2017" fmla="*/ 5153721 h 5529035"/>
              <a:gd name="connsiteX2018" fmla="*/ 3120679 w 9340261"/>
              <a:gd name="connsiteY2018" fmla="*/ 5144091 h 5529035"/>
              <a:gd name="connsiteX2019" fmla="*/ 3111566 w 9340261"/>
              <a:gd name="connsiteY2019" fmla="*/ 5138829 h 5529035"/>
              <a:gd name="connsiteX2020" fmla="*/ 3108677 w 9340261"/>
              <a:gd name="connsiteY2020" fmla="*/ 5128047 h 5529035"/>
              <a:gd name="connsiteX2021" fmla="*/ 4734129 w 9340261"/>
              <a:gd name="connsiteY2021" fmla="*/ 5127779 h 5529035"/>
              <a:gd name="connsiteX2022" fmla="*/ 4736055 w 9340261"/>
              <a:gd name="connsiteY2022" fmla="*/ 5134967 h 5529035"/>
              <a:gd name="connsiteX2023" fmla="*/ 4726942 w 9340261"/>
              <a:gd name="connsiteY2023" fmla="*/ 5129705 h 5529035"/>
              <a:gd name="connsiteX2024" fmla="*/ 4734129 w 9340261"/>
              <a:gd name="connsiteY2024" fmla="*/ 5127779 h 5529035"/>
              <a:gd name="connsiteX2025" fmla="*/ 4849651 w 9340261"/>
              <a:gd name="connsiteY2025" fmla="*/ 5127641 h 5529035"/>
              <a:gd name="connsiteX2026" fmla="*/ 4830013 w 9340261"/>
              <a:gd name="connsiteY2026" fmla="*/ 5140607 h 5529035"/>
              <a:gd name="connsiteX2027" fmla="*/ 4838164 w 9340261"/>
              <a:gd name="connsiteY2027" fmla="*/ 5142274 h 5529035"/>
              <a:gd name="connsiteX2028" fmla="*/ 4858764 w 9340261"/>
              <a:gd name="connsiteY2028" fmla="*/ 5132903 h 5529035"/>
              <a:gd name="connsiteX2029" fmla="*/ 1236830 w 9340261"/>
              <a:gd name="connsiteY2029" fmla="*/ 5126767 h 5529035"/>
              <a:gd name="connsiteX2030" fmla="*/ 1205329 w 9340261"/>
              <a:gd name="connsiteY2030" fmla="*/ 5147920 h 5529035"/>
              <a:gd name="connsiteX2031" fmla="*/ 1194823 w 9340261"/>
              <a:gd name="connsiteY2031" fmla="*/ 5153217 h 5529035"/>
              <a:gd name="connsiteX2032" fmla="*/ 1190225 w 9340261"/>
              <a:gd name="connsiteY2032" fmla="*/ 5155206 h 5529035"/>
              <a:gd name="connsiteX2033" fmla="*/ 1186956 w 9340261"/>
              <a:gd name="connsiteY2033" fmla="*/ 5161136 h 5529035"/>
              <a:gd name="connsiteX2034" fmla="*/ 1184353 w 9340261"/>
              <a:gd name="connsiteY2034" fmla="*/ 5169037 h 5529035"/>
              <a:gd name="connsiteX2035" fmla="*/ 1194875 w 9340261"/>
              <a:gd name="connsiteY2035" fmla="*/ 5169002 h 5529035"/>
              <a:gd name="connsiteX2036" fmla="*/ 1208005 w 9340261"/>
              <a:gd name="connsiteY2036" fmla="*/ 5161066 h 5529035"/>
              <a:gd name="connsiteX2037" fmla="*/ 1226376 w 9340261"/>
              <a:gd name="connsiteY2037" fmla="*/ 5147849 h 5529035"/>
              <a:gd name="connsiteX2038" fmla="*/ 1236847 w 9340261"/>
              <a:gd name="connsiteY2038" fmla="*/ 5132029 h 5529035"/>
              <a:gd name="connsiteX2039" fmla="*/ 1236830 w 9340261"/>
              <a:gd name="connsiteY2039" fmla="*/ 5126767 h 5529035"/>
              <a:gd name="connsiteX2040" fmla="*/ 6837007 w 9340261"/>
              <a:gd name="connsiteY2040" fmla="*/ 5126700 h 5529035"/>
              <a:gd name="connsiteX2041" fmla="*/ 6831744 w 9340261"/>
              <a:gd name="connsiteY2041" fmla="*/ 5135813 h 5529035"/>
              <a:gd name="connsiteX2042" fmla="*/ 6822631 w 9340261"/>
              <a:gd name="connsiteY2042" fmla="*/ 5130552 h 5529035"/>
              <a:gd name="connsiteX2043" fmla="*/ 6829819 w 9340261"/>
              <a:gd name="connsiteY2043" fmla="*/ 5128627 h 5529035"/>
              <a:gd name="connsiteX2044" fmla="*/ 6837007 w 9340261"/>
              <a:gd name="connsiteY2044" fmla="*/ 5126700 h 5529035"/>
              <a:gd name="connsiteX2045" fmla="*/ 4799078 w 9340261"/>
              <a:gd name="connsiteY2045" fmla="*/ 5125784 h 5529035"/>
              <a:gd name="connsiteX2046" fmla="*/ 4796447 w 9340261"/>
              <a:gd name="connsiteY2046" fmla="*/ 5130342 h 5529035"/>
              <a:gd name="connsiteX2047" fmla="*/ 4805561 w 9340261"/>
              <a:gd name="connsiteY2047" fmla="*/ 5135603 h 5529035"/>
              <a:gd name="connsiteX2048" fmla="*/ 4816343 w 9340261"/>
              <a:gd name="connsiteY2048" fmla="*/ 5132714 h 5529035"/>
              <a:gd name="connsiteX2049" fmla="*/ 4818973 w 9340261"/>
              <a:gd name="connsiteY2049" fmla="*/ 5128157 h 5529035"/>
              <a:gd name="connsiteX2050" fmla="*/ 4815380 w 9340261"/>
              <a:gd name="connsiteY2050" fmla="*/ 5129120 h 5529035"/>
              <a:gd name="connsiteX2051" fmla="*/ 4807228 w 9340261"/>
              <a:gd name="connsiteY2051" fmla="*/ 5127453 h 5529035"/>
              <a:gd name="connsiteX2052" fmla="*/ 4799078 w 9340261"/>
              <a:gd name="connsiteY2052" fmla="*/ 5125784 h 5529035"/>
              <a:gd name="connsiteX2053" fmla="*/ 8396205 w 9340261"/>
              <a:gd name="connsiteY2053" fmla="*/ 5125514 h 5529035"/>
              <a:gd name="connsiteX2054" fmla="*/ 8410121 w 9340261"/>
              <a:gd name="connsiteY2054" fmla="*/ 5131046 h 5529035"/>
              <a:gd name="connsiteX2055" fmla="*/ 8394099 w 9340261"/>
              <a:gd name="connsiteY2055" fmla="*/ 5129189 h 5529035"/>
              <a:gd name="connsiteX2056" fmla="*/ 8387533 w 9340261"/>
              <a:gd name="connsiteY2056" fmla="*/ 5127869 h 5529035"/>
              <a:gd name="connsiteX2057" fmla="*/ 8383859 w 9340261"/>
              <a:gd name="connsiteY2057" fmla="*/ 5125763 h 5529035"/>
              <a:gd name="connsiteX2058" fmla="*/ 8396205 w 9340261"/>
              <a:gd name="connsiteY2058" fmla="*/ 5125514 h 5529035"/>
              <a:gd name="connsiteX2059" fmla="*/ 2961514 w 9340261"/>
              <a:gd name="connsiteY2059" fmla="*/ 5125108 h 5529035"/>
              <a:gd name="connsiteX2060" fmla="*/ 2954326 w 9340261"/>
              <a:gd name="connsiteY2060" fmla="*/ 5127034 h 5529035"/>
              <a:gd name="connsiteX2061" fmla="*/ 2957314 w 9340261"/>
              <a:gd name="connsiteY2061" fmla="*/ 5128759 h 5529035"/>
              <a:gd name="connsiteX2062" fmla="*/ 2961595 w 9340261"/>
              <a:gd name="connsiteY2062" fmla="*/ 5125407 h 5529035"/>
              <a:gd name="connsiteX2063" fmla="*/ 2992192 w 9340261"/>
              <a:gd name="connsiteY2063" fmla="*/ 5124591 h 5529035"/>
              <a:gd name="connsiteX2064" fmla="*/ 2985967 w 9340261"/>
              <a:gd name="connsiteY2064" fmla="*/ 5130111 h 5529035"/>
              <a:gd name="connsiteX2065" fmla="*/ 2994118 w 9340261"/>
              <a:gd name="connsiteY2065" fmla="*/ 5131780 h 5529035"/>
              <a:gd name="connsiteX2066" fmla="*/ 2535157 w 9340261"/>
              <a:gd name="connsiteY2066" fmla="*/ 5123791 h 5529035"/>
              <a:gd name="connsiteX2067" fmla="*/ 2530105 w 9340261"/>
              <a:gd name="connsiteY2067" fmla="*/ 5125145 h 5529035"/>
              <a:gd name="connsiteX2068" fmla="*/ 2530893 w 9340261"/>
              <a:gd name="connsiteY2068" fmla="*/ 5128084 h 5529035"/>
              <a:gd name="connsiteX2069" fmla="*/ 779032 w 9340261"/>
              <a:gd name="connsiteY2069" fmla="*/ 5123031 h 5529035"/>
              <a:gd name="connsiteX2070" fmla="*/ 752775 w 9340261"/>
              <a:gd name="connsiteY2070" fmla="*/ 5138905 h 5529035"/>
              <a:gd name="connsiteX2071" fmla="*/ 731694 w 9340261"/>
              <a:gd name="connsiteY2071" fmla="*/ 5128452 h 5529035"/>
              <a:gd name="connsiteX2072" fmla="*/ 752739 w 9340261"/>
              <a:gd name="connsiteY2072" fmla="*/ 5128381 h 5529035"/>
              <a:gd name="connsiteX2073" fmla="*/ 768508 w 9340261"/>
              <a:gd name="connsiteY2073" fmla="*/ 5123067 h 5529035"/>
              <a:gd name="connsiteX2074" fmla="*/ 5543614 w 9340261"/>
              <a:gd name="connsiteY2074" fmla="*/ 5122736 h 5529035"/>
              <a:gd name="connsiteX2075" fmla="*/ 5542781 w 9340261"/>
              <a:gd name="connsiteY2075" fmla="*/ 5126811 h 5529035"/>
              <a:gd name="connsiteX2076" fmla="*/ 5545540 w 9340261"/>
              <a:gd name="connsiteY2076" fmla="*/ 5129924 h 5529035"/>
              <a:gd name="connsiteX2077" fmla="*/ 5549968 w 9340261"/>
              <a:gd name="connsiteY2077" fmla="*/ 5124885 h 5529035"/>
              <a:gd name="connsiteX2078" fmla="*/ 5543614 w 9340261"/>
              <a:gd name="connsiteY2078" fmla="*/ 5122736 h 5529035"/>
              <a:gd name="connsiteX2079" fmla="*/ 2334717 w 9340261"/>
              <a:gd name="connsiteY2079" fmla="*/ 5122368 h 5529035"/>
              <a:gd name="connsiteX2080" fmla="*/ 2334448 w 9340261"/>
              <a:gd name="connsiteY2080" fmla="*/ 5122405 h 5529035"/>
              <a:gd name="connsiteX2081" fmla="*/ 2333924 w 9340261"/>
              <a:gd name="connsiteY2081" fmla="*/ 5123110 h 5529035"/>
              <a:gd name="connsiteX2082" fmla="*/ 2335465 w 9340261"/>
              <a:gd name="connsiteY2082" fmla="*/ 5123105 h 5529035"/>
              <a:gd name="connsiteX2083" fmla="*/ 6280963 w 9340261"/>
              <a:gd name="connsiteY2083" fmla="*/ 5121614 h 5529035"/>
              <a:gd name="connsiteX2084" fmla="*/ 6286483 w 9340261"/>
              <a:gd name="connsiteY2084" fmla="*/ 5127839 h 5529035"/>
              <a:gd name="connsiteX2085" fmla="*/ 6282888 w 9340261"/>
              <a:gd name="connsiteY2085" fmla="*/ 5128802 h 5529035"/>
              <a:gd name="connsiteX2086" fmla="*/ 6273775 w 9340261"/>
              <a:gd name="connsiteY2086" fmla="*/ 5123540 h 5529035"/>
              <a:gd name="connsiteX2087" fmla="*/ 1378881 w 9340261"/>
              <a:gd name="connsiteY2087" fmla="*/ 5121031 h 5529035"/>
              <a:gd name="connsiteX2088" fmla="*/ 1373637 w 9340261"/>
              <a:gd name="connsiteY2088" fmla="*/ 5126311 h 5529035"/>
              <a:gd name="connsiteX2089" fmla="*/ 1368393 w 9340261"/>
              <a:gd name="connsiteY2089" fmla="*/ 5131590 h 5529035"/>
              <a:gd name="connsiteX2090" fmla="*/ 1378917 w 9340261"/>
              <a:gd name="connsiteY2090" fmla="*/ 5131556 h 5529035"/>
              <a:gd name="connsiteX2091" fmla="*/ 1378881 w 9340261"/>
              <a:gd name="connsiteY2091" fmla="*/ 5121031 h 5529035"/>
              <a:gd name="connsiteX2092" fmla="*/ 3877103 w 9340261"/>
              <a:gd name="connsiteY2092" fmla="*/ 5120716 h 5529035"/>
              <a:gd name="connsiteX2093" fmla="*/ 3878499 w 9340261"/>
              <a:gd name="connsiteY2093" fmla="*/ 5125927 h 5529035"/>
              <a:gd name="connsiteX2094" fmla="*/ 3885686 w 9340261"/>
              <a:gd name="connsiteY2094" fmla="*/ 5124002 h 5529035"/>
              <a:gd name="connsiteX2095" fmla="*/ 3886351 w 9340261"/>
              <a:gd name="connsiteY2095" fmla="*/ 5120755 h 5529035"/>
              <a:gd name="connsiteX2096" fmla="*/ 3885288 w 9340261"/>
              <a:gd name="connsiteY2096" fmla="*/ 5120921 h 5529035"/>
              <a:gd name="connsiteX2097" fmla="*/ 3869384 w 9340261"/>
              <a:gd name="connsiteY2097" fmla="*/ 5120665 h 5529035"/>
              <a:gd name="connsiteX2098" fmla="*/ 3862197 w 9340261"/>
              <a:gd name="connsiteY2098" fmla="*/ 5122591 h 5529035"/>
              <a:gd name="connsiteX2099" fmla="*/ 3871311 w 9340261"/>
              <a:gd name="connsiteY2099" fmla="*/ 5127854 h 5529035"/>
              <a:gd name="connsiteX2100" fmla="*/ 2921723 w 9340261"/>
              <a:gd name="connsiteY2100" fmla="*/ 5120362 h 5529035"/>
              <a:gd name="connsiteX2101" fmla="*/ 2907347 w 9340261"/>
              <a:gd name="connsiteY2101" fmla="*/ 5124214 h 5529035"/>
              <a:gd name="connsiteX2102" fmla="*/ 2903753 w 9340261"/>
              <a:gd name="connsiteY2102" fmla="*/ 5125177 h 5529035"/>
              <a:gd name="connsiteX2103" fmla="*/ 2892971 w 9340261"/>
              <a:gd name="connsiteY2103" fmla="*/ 5128066 h 5529035"/>
              <a:gd name="connsiteX2104" fmla="*/ 2885784 w 9340261"/>
              <a:gd name="connsiteY2104" fmla="*/ 5129992 h 5529035"/>
              <a:gd name="connsiteX2105" fmla="*/ 2909273 w 9340261"/>
              <a:gd name="connsiteY2105" fmla="*/ 5131401 h 5529035"/>
              <a:gd name="connsiteX2106" fmla="*/ 2932763 w 9340261"/>
              <a:gd name="connsiteY2106" fmla="*/ 5132812 h 5529035"/>
              <a:gd name="connsiteX2107" fmla="*/ 2948125 w 9340261"/>
              <a:gd name="connsiteY2107" fmla="*/ 5135955 h 5529035"/>
              <a:gd name="connsiteX2108" fmla="*/ 2948554 w 9340261"/>
              <a:gd name="connsiteY2108" fmla="*/ 5135619 h 5529035"/>
              <a:gd name="connsiteX2109" fmla="*/ 2935746 w 9340261"/>
              <a:gd name="connsiteY2109" fmla="*/ 5122382 h 5529035"/>
              <a:gd name="connsiteX2110" fmla="*/ 2921723 w 9340261"/>
              <a:gd name="connsiteY2110" fmla="*/ 5120362 h 5529035"/>
              <a:gd name="connsiteX2111" fmla="*/ 6819742 w 9340261"/>
              <a:gd name="connsiteY2111" fmla="*/ 5119770 h 5529035"/>
              <a:gd name="connsiteX2112" fmla="*/ 6827892 w 9340261"/>
              <a:gd name="connsiteY2112" fmla="*/ 5121437 h 5529035"/>
              <a:gd name="connsiteX2113" fmla="*/ 6822631 w 9340261"/>
              <a:gd name="connsiteY2113" fmla="*/ 5130552 h 5529035"/>
              <a:gd name="connsiteX2114" fmla="*/ 6820705 w 9340261"/>
              <a:gd name="connsiteY2114" fmla="*/ 5123364 h 5529035"/>
              <a:gd name="connsiteX2115" fmla="*/ 6804404 w 9340261"/>
              <a:gd name="connsiteY2115" fmla="*/ 5120029 h 5529035"/>
              <a:gd name="connsiteX2116" fmla="*/ 6819742 w 9340261"/>
              <a:gd name="connsiteY2116" fmla="*/ 5119770 h 5529035"/>
              <a:gd name="connsiteX2117" fmla="*/ 7035447 w 9340261"/>
              <a:gd name="connsiteY2117" fmla="*/ 5119752 h 5529035"/>
              <a:gd name="connsiteX2118" fmla="*/ 7044560 w 9340261"/>
              <a:gd name="connsiteY2118" fmla="*/ 5125013 h 5529035"/>
              <a:gd name="connsiteX2119" fmla="*/ 7037372 w 9340261"/>
              <a:gd name="connsiteY2119" fmla="*/ 5126940 h 5529035"/>
              <a:gd name="connsiteX2120" fmla="*/ 4107029 w 9340261"/>
              <a:gd name="connsiteY2120" fmla="*/ 5118862 h 5529035"/>
              <a:gd name="connsiteX2121" fmla="*/ 4120238 w 9340261"/>
              <a:gd name="connsiteY2121" fmla="*/ 5121085 h 5529035"/>
              <a:gd name="connsiteX2122" fmla="*/ 4108781 w 9340261"/>
              <a:gd name="connsiteY2122" fmla="*/ 5124589 h 5529035"/>
              <a:gd name="connsiteX2123" fmla="*/ 4739391 w 9340261"/>
              <a:gd name="connsiteY2123" fmla="*/ 5118666 h 5529035"/>
              <a:gd name="connsiteX2124" fmla="*/ 4717827 w 9340261"/>
              <a:gd name="connsiteY2124" fmla="*/ 5124444 h 5529035"/>
              <a:gd name="connsiteX2125" fmla="*/ 4717122 w 9340261"/>
              <a:gd name="connsiteY2125" fmla="*/ 5136188 h 5529035"/>
              <a:gd name="connsiteX2126" fmla="*/ 4721679 w 9340261"/>
              <a:gd name="connsiteY2126" fmla="*/ 5138819 h 5529035"/>
              <a:gd name="connsiteX2127" fmla="*/ 4736055 w 9340261"/>
              <a:gd name="connsiteY2127" fmla="*/ 5134967 h 5529035"/>
              <a:gd name="connsiteX2128" fmla="*/ 4743242 w 9340261"/>
              <a:gd name="connsiteY2128" fmla="*/ 5133041 h 5529035"/>
              <a:gd name="connsiteX2129" fmla="*/ 4752357 w 9340261"/>
              <a:gd name="connsiteY2129" fmla="*/ 5138303 h 5529035"/>
              <a:gd name="connsiteX2130" fmla="*/ 4757618 w 9340261"/>
              <a:gd name="connsiteY2130" fmla="*/ 5129189 h 5529035"/>
              <a:gd name="connsiteX2131" fmla="*/ 4756656 w 9340261"/>
              <a:gd name="connsiteY2131" fmla="*/ 5125596 h 5529035"/>
              <a:gd name="connsiteX2132" fmla="*/ 4739391 w 9340261"/>
              <a:gd name="connsiteY2132" fmla="*/ 5118666 h 5529035"/>
              <a:gd name="connsiteX2133" fmla="*/ 4539025 w 9340261"/>
              <a:gd name="connsiteY2133" fmla="*/ 5118426 h 5529035"/>
              <a:gd name="connsiteX2134" fmla="*/ 4540951 w 9340261"/>
              <a:gd name="connsiteY2134" fmla="*/ 5125614 h 5529035"/>
              <a:gd name="connsiteX2135" fmla="*/ 4524650 w 9340261"/>
              <a:gd name="connsiteY2135" fmla="*/ 5122278 h 5529035"/>
              <a:gd name="connsiteX2136" fmla="*/ 4654547 w 9340261"/>
              <a:gd name="connsiteY2136" fmla="*/ 5118287 h 5529035"/>
              <a:gd name="connsiteX2137" fmla="*/ 4647358 w 9340261"/>
              <a:gd name="connsiteY2137" fmla="*/ 5120213 h 5529035"/>
              <a:gd name="connsiteX2138" fmla="*/ 4642097 w 9340261"/>
              <a:gd name="connsiteY2138" fmla="*/ 5129328 h 5529035"/>
              <a:gd name="connsiteX2139" fmla="*/ 4653136 w 9340261"/>
              <a:gd name="connsiteY2139" fmla="*/ 5141778 h 5529035"/>
              <a:gd name="connsiteX2140" fmla="*/ 4681888 w 9340261"/>
              <a:gd name="connsiteY2140" fmla="*/ 5134074 h 5529035"/>
              <a:gd name="connsiteX2141" fmla="*/ 4665586 w 9340261"/>
              <a:gd name="connsiteY2141" fmla="*/ 5130737 h 5529035"/>
              <a:gd name="connsiteX2142" fmla="*/ 4663660 w 9340261"/>
              <a:gd name="connsiteY2142" fmla="*/ 5123550 h 5529035"/>
              <a:gd name="connsiteX2143" fmla="*/ 4654547 w 9340261"/>
              <a:gd name="connsiteY2143" fmla="*/ 5118287 h 5529035"/>
              <a:gd name="connsiteX2144" fmla="*/ 7748710 w 9340261"/>
              <a:gd name="connsiteY2144" fmla="*/ 5118223 h 5529035"/>
              <a:gd name="connsiteX2145" fmla="*/ 7771297 w 9340261"/>
              <a:gd name="connsiteY2145" fmla="*/ 5121400 h 5529035"/>
              <a:gd name="connsiteX2146" fmla="*/ 7799665 w 9340261"/>
              <a:gd name="connsiteY2146" fmla="*/ 5123008 h 5529035"/>
              <a:gd name="connsiteX2147" fmla="*/ 7820146 w 9340261"/>
              <a:gd name="connsiteY2147" fmla="*/ 5129860 h 5529035"/>
              <a:gd name="connsiteX2148" fmla="*/ 7857969 w 9340261"/>
              <a:gd name="connsiteY2148" fmla="*/ 5132004 h 5529035"/>
              <a:gd name="connsiteX2149" fmla="*/ 7877667 w 9340261"/>
              <a:gd name="connsiteY2149" fmla="*/ 5135966 h 5529035"/>
              <a:gd name="connsiteX2150" fmla="*/ 7890011 w 9340261"/>
              <a:gd name="connsiteY2150" fmla="*/ 5135717 h 5529035"/>
              <a:gd name="connsiteX2151" fmla="*/ 7922839 w 9340261"/>
              <a:gd name="connsiteY2151" fmla="*/ 5142322 h 5529035"/>
              <a:gd name="connsiteX2152" fmla="*/ 7942535 w 9340261"/>
              <a:gd name="connsiteY2152" fmla="*/ 5146284 h 5529035"/>
              <a:gd name="connsiteX2153" fmla="*/ 7925195 w 9340261"/>
              <a:gd name="connsiteY2153" fmla="*/ 5150993 h 5529035"/>
              <a:gd name="connsiteX2154" fmla="*/ 7861109 w 9340261"/>
              <a:gd name="connsiteY2154" fmla="*/ 5143565 h 5529035"/>
              <a:gd name="connsiteX2155" fmla="*/ 7847977 w 9340261"/>
              <a:gd name="connsiteY2155" fmla="*/ 5140925 h 5529035"/>
              <a:gd name="connsiteX2156" fmla="*/ 7802804 w 9340261"/>
              <a:gd name="connsiteY2156" fmla="*/ 5134569 h 5529035"/>
              <a:gd name="connsiteX2157" fmla="*/ 7770761 w 9340261"/>
              <a:gd name="connsiteY2157" fmla="*/ 5130856 h 5529035"/>
              <a:gd name="connsiteX2158" fmla="*/ 7761305 w 9340261"/>
              <a:gd name="connsiteY2158" fmla="*/ 5130320 h 5529035"/>
              <a:gd name="connsiteX2159" fmla="*/ 7751849 w 9340261"/>
              <a:gd name="connsiteY2159" fmla="*/ 5129784 h 5529035"/>
              <a:gd name="connsiteX2160" fmla="*/ 6783545 w 9340261"/>
              <a:gd name="connsiteY2160" fmla="*/ 5114061 h 5529035"/>
              <a:gd name="connsiteX2161" fmla="*/ 6791039 w 9340261"/>
              <a:gd name="connsiteY2161" fmla="*/ 5116869 h 5529035"/>
              <a:gd name="connsiteX2162" fmla="*/ 6804404 w 9340261"/>
              <a:gd name="connsiteY2162" fmla="*/ 5120029 h 5529035"/>
              <a:gd name="connsiteX2163" fmla="*/ 6793621 w 9340261"/>
              <a:gd name="connsiteY2163" fmla="*/ 5122918 h 5529035"/>
              <a:gd name="connsiteX2164" fmla="*/ 6788101 w 9340261"/>
              <a:gd name="connsiteY2164" fmla="*/ 5116691 h 5529035"/>
              <a:gd name="connsiteX2165" fmla="*/ 2831359 w 9340261"/>
              <a:gd name="connsiteY2165" fmla="*/ 5113759 h 5529035"/>
              <a:gd name="connsiteX2166" fmla="*/ 2820576 w 9340261"/>
              <a:gd name="connsiteY2166" fmla="*/ 5116648 h 5529035"/>
              <a:gd name="connsiteX2167" fmla="*/ 2815315 w 9340261"/>
              <a:gd name="connsiteY2167" fmla="*/ 5125762 h 5529035"/>
              <a:gd name="connsiteX2168" fmla="*/ 2813389 w 9340261"/>
              <a:gd name="connsiteY2168" fmla="*/ 5118574 h 5529035"/>
              <a:gd name="connsiteX2169" fmla="*/ 2809841 w 9340261"/>
              <a:gd name="connsiteY2169" fmla="*/ 5116524 h 5529035"/>
              <a:gd name="connsiteX2170" fmla="*/ 2804858 w 9340261"/>
              <a:gd name="connsiteY2170" fmla="*/ 5121540 h 5529035"/>
              <a:gd name="connsiteX2171" fmla="*/ 2800068 w 9340261"/>
              <a:gd name="connsiteY2171" fmla="*/ 5126363 h 5529035"/>
              <a:gd name="connsiteX2172" fmla="*/ 2800939 w 9340261"/>
              <a:gd name="connsiteY2172" fmla="*/ 5129614 h 5529035"/>
              <a:gd name="connsiteX2173" fmla="*/ 2815315 w 9340261"/>
              <a:gd name="connsiteY2173" fmla="*/ 5125762 h 5529035"/>
              <a:gd name="connsiteX2174" fmla="*/ 2822503 w 9340261"/>
              <a:gd name="connsiteY2174" fmla="*/ 5123836 h 5529035"/>
              <a:gd name="connsiteX2175" fmla="*/ 2824428 w 9340261"/>
              <a:gd name="connsiteY2175" fmla="*/ 5131024 h 5529035"/>
              <a:gd name="connsiteX2176" fmla="*/ 2842656 w 9340261"/>
              <a:gd name="connsiteY2176" fmla="*/ 5141548 h 5529035"/>
              <a:gd name="connsiteX2177" fmla="*/ 2866146 w 9340261"/>
              <a:gd name="connsiteY2177" fmla="*/ 5142957 h 5529035"/>
              <a:gd name="connsiteX2178" fmla="*/ 2837395 w 9340261"/>
              <a:gd name="connsiteY2178" fmla="*/ 5150661 h 5529035"/>
              <a:gd name="connsiteX2179" fmla="*/ 2799530 w 9340261"/>
              <a:gd name="connsiteY2179" fmla="*/ 5153103 h 5529035"/>
              <a:gd name="connsiteX2180" fmla="*/ 2797604 w 9340261"/>
              <a:gd name="connsiteY2180" fmla="*/ 5145916 h 5529035"/>
              <a:gd name="connsiteX2181" fmla="*/ 2790415 w 9340261"/>
              <a:gd name="connsiteY2181" fmla="*/ 5147842 h 5529035"/>
              <a:gd name="connsiteX2182" fmla="*/ 2787785 w 9340261"/>
              <a:gd name="connsiteY2182" fmla="*/ 5152398 h 5529035"/>
              <a:gd name="connsiteX2183" fmla="*/ 2776040 w 9340261"/>
              <a:gd name="connsiteY2183" fmla="*/ 5151694 h 5529035"/>
              <a:gd name="connsiteX2184" fmla="*/ 2768132 w 9340261"/>
              <a:gd name="connsiteY2184" fmla="*/ 5153813 h 5529035"/>
              <a:gd name="connsiteX2185" fmla="*/ 2768148 w 9340261"/>
              <a:gd name="connsiteY2185" fmla="*/ 5158496 h 5529035"/>
              <a:gd name="connsiteX2186" fmla="*/ 2768164 w 9340261"/>
              <a:gd name="connsiteY2186" fmla="*/ 5163757 h 5529035"/>
              <a:gd name="connsiteX2187" fmla="*/ 2757624 w 9340261"/>
              <a:gd name="connsiteY2187" fmla="*/ 5158530 h 5529035"/>
              <a:gd name="connsiteX2188" fmla="*/ 2750434 w 9340261"/>
              <a:gd name="connsiteY2188" fmla="*/ 5158555 h 5529035"/>
              <a:gd name="connsiteX2189" fmla="*/ 2747289 w 9340261"/>
              <a:gd name="connsiteY2189" fmla="*/ 5159398 h 5529035"/>
              <a:gd name="connsiteX2190" fmla="*/ 2746639 w 9340261"/>
              <a:gd name="connsiteY2190" fmla="*/ 5159496 h 5529035"/>
              <a:gd name="connsiteX2191" fmla="*/ 2741873 w 9340261"/>
              <a:gd name="connsiteY2191" fmla="*/ 5169106 h 5529035"/>
              <a:gd name="connsiteX2192" fmla="*/ 2740264 w 9340261"/>
              <a:gd name="connsiteY2192" fmla="*/ 5171539 h 5529035"/>
              <a:gd name="connsiteX2193" fmla="*/ 2743953 w 9340261"/>
              <a:gd name="connsiteY2193" fmla="*/ 5175699 h 5529035"/>
              <a:gd name="connsiteX2194" fmla="*/ 2752104 w 9340261"/>
              <a:gd name="connsiteY2194" fmla="*/ 5177367 h 5529035"/>
              <a:gd name="connsiteX2195" fmla="*/ 2760254 w 9340261"/>
              <a:gd name="connsiteY2195" fmla="*/ 5179035 h 5529035"/>
              <a:gd name="connsiteX2196" fmla="*/ 2772000 w 9340261"/>
              <a:gd name="connsiteY2196" fmla="*/ 5179740 h 5529035"/>
              <a:gd name="connsiteX2197" fmla="*/ 2787337 w 9340261"/>
              <a:gd name="connsiteY2197" fmla="*/ 5179482 h 5529035"/>
              <a:gd name="connsiteX2198" fmla="*/ 2798119 w 9340261"/>
              <a:gd name="connsiteY2198" fmla="*/ 5176593 h 5529035"/>
              <a:gd name="connsiteX2199" fmla="*/ 2792858 w 9340261"/>
              <a:gd name="connsiteY2199" fmla="*/ 5185707 h 5529035"/>
              <a:gd name="connsiteX2200" fmla="*/ 2769850 w 9340261"/>
              <a:gd name="connsiteY2200" fmla="*/ 5186093 h 5529035"/>
              <a:gd name="connsiteX2201" fmla="*/ 2764347 w 9340261"/>
              <a:gd name="connsiteY2201" fmla="*/ 5186185 h 5529035"/>
              <a:gd name="connsiteX2202" fmla="*/ 2764955 w 9340261"/>
              <a:gd name="connsiteY2202" fmla="*/ 5186790 h 5529035"/>
              <a:gd name="connsiteX2203" fmla="*/ 2794784 w 9340261"/>
              <a:gd name="connsiteY2203" fmla="*/ 5192895 h 5529035"/>
              <a:gd name="connsiteX2204" fmla="*/ 2839836 w 9340261"/>
              <a:gd name="connsiteY2204" fmla="*/ 5188526 h 5529035"/>
              <a:gd name="connsiteX2205" fmla="*/ 2845099 w 9340261"/>
              <a:gd name="connsiteY2205" fmla="*/ 5179413 h 5529035"/>
              <a:gd name="connsiteX2206" fmla="*/ 2849397 w 9340261"/>
              <a:gd name="connsiteY2206" fmla="*/ 5166705 h 5529035"/>
              <a:gd name="connsiteX2207" fmla="*/ 2855623 w 9340261"/>
              <a:gd name="connsiteY2207" fmla="*/ 5161185 h 5529035"/>
              <a:gd name="connsiteX2208" fmla="*/ 2860884 w 9340261"/>
              <a:gd name="connsiteY2208" fmla="*/ 5152071 h 5529035"/>
              <a:gd name="connsiteX2209" fmla="*/ 2871408 w 9340261"/>
              <a:gd name="connsiteY2209" fmla="*/ 5133844 h 5529035"/>
              <a:gd name="connsiteX2210" fmla="*/ 2855106 w 9340261"/>
              <a:gd name="connsiteY2210" fmla="*/ 5130508 h 5529035"/>
              <a:gd name="connsiteX2211" fmla="*/ 2853180 w 9340261"/>
              <a:gd name="connsiteY2211" fmla="*/ 5123320 h 5529035"/>
              <a:gd name="connsiteX2212" fmla="*/ 2860368 w 9340261"/>
              <a:gd name="connsiteY2212" fmla="*/ 5121394 h 5529035"/>
              <a:gd name="connsiteX2213" fmla="*/ 2883858 w 9340261"/>
              <a:gd name="connsiteY2213" fmla="*/ 5122804 h 5529035"/>
              <a:gd name="connsiteX2214" fmla="*/ 2867556 w 9340261"/>
              <a:gd name="connsiteY2214" fmla="*/ 5119468 h 5529035"/>
              <a:gd name="connsiteX2215" fmla="*/ 2860368 w 9340261"/>
              <a:gd name="connsiteY2215" fmla="*/ 5121394 h 5529035"/>
              <a:gd name="connsiteX2216" fmla="*/ 2858442 w 9340261"/>
              <a:gd name="connsiteY2216" fmla="*/ 5114206 h 5529035"/>
              <a:gd name="connsiteX2217" fmla="*/ 2851254 w 9340261"/>
              <a:gd name="connsiteY2217" fmla="*/ 5116132 h 5529035"/>
              <a:gd name="connsiteX2218" fmla="*/ 2831359 w 9340261"/>
              <a:gd name="connsiteY2218" fmla="*/ 5113759 h 5529035"/>
              <a:gd name="connsiteX2219" fmla="*/ 6972165 w 9340261"/>
              <a:gd name="connsiteY2219" fmla="*/ 5113596 h 5529035"/>
              <a:gd name="connsiteX2220" fmla="*/ 6981279 w 9340261"/>
              <a:gd name="connsiteY2220" fmla="*/ 5118857 h 5529035"/>
              <a:gd name="connsiteX2221" fmla="*/ 6997581 w 9340261"/>
              <a:gd name="connsiteY2221" fmla="*/ 5122194 h 5529035"/>
              <a:gd name="connsiteX2222" fmla="*/ 7012919 w 9340261"/>
              <a:gd name="connsiteY2222" fmla="*/ 5121935 h 5529035"/>
              <a:gd name="connsiteX2223" fmla="*/ 7019144 w 9340261"/>
              <a:gd name="connsiteY2223" fmla="*/ 5116416 h 5529035"/>
              <a:gd name="connsiteX2224" fmla="*/ 7021070 w 9340261"/>
              <a:gd name="connsiteY2224" fmla="*/ 5123604 h 5529035"/>
              <a:gd name="connsiteX2225" fmla="*/ 7015809 w 9340261"/>
              <a:gd name="connsiteY2225" fmla="*/ 5132717 h 5529035"/>
              <a:gd name="connsiteX2226" fmla="*/ 6992319 w 9340261"/>
              <a:gd name="connsiteY2226" fmla="*/ 5131307 h 5529035"/>
              <a:gd name="connsiteX2227" fmla="*/ 6970756 w 9340261"/>
              <a:gd name="connsiteY2227" fmla="*/ 5137086 h 5529035"/>
              <a:gd name="connsiteX2228" fmla="*/ 6907474 w 9340261"/>
              <a:gd name="connsiteY2228" fmla="*/ 5130929 h 5529035"/>
              <a:gd name="connsiteX2229" fmla="*/ 6921850 w 9340261"/>
              <a:gd name="connsiteY2229" fmla="*/ 5127077 h 5529035"/>
              <a:gd name="connsiteX2230" fmla="*/ 6966904 w 9340261"/>
              <a:gd name="connsiteY2230" fmla="*/ 5122709 h 5529035"/>
              <a:gd name="connsiteX2231" fmla="*/ 6972165 w 9340261"/>
              <a:gd name="connsiteY2231" fmla="*/ 5113596 h 5529035"/>
              <a:gd name="connsiteX2232" fmla="*/ 5908983 w 9340261"/>
              <a:gd name="connsiteY2232" fmla="*/ 5113431 h 5529035"/>
              <a:gd name="connsiteX2233" fmla="*/ 5901795 w 9340261"/>
              <a:gd name="connsiteY2233" fmla="*/ 5115357 h 5529035"/>
              <a:gd name="connsiteX2234" fmla="*/ 5875675 w 9340261"/>
              <a:gd name="connsiteY2234" fmla="*/ 5118503 h 5529035"/>
              <a:gd name="connsiteX2235" fmla="*/ 5849554 w 9340261"/>
              <a:gd name="connsiteY2235" fmla="*/ 5121650 h 5529035"/>
              <a:gd name="connsiteX2236" fmla="*/ 5842366 w 9340261"/>
              <a:gd name="connsiteY2236" fmla="*/ 5123576 h 5529035"/>
              <a:gd name="connsiteX2237" fmla="*/ 5846923 w 9340261"/>
              <a:gd name="connsiteY2237" fmla="*/ 5126207 h 5529035"/>
              <a:gd name="connsiteX2238" fmla="*/ 5858668 w 9340261"/>
              <a:gd name="connsiteY2238" fmla="*/ 5126913 h 5529035"/>
              <a:gd name="connsiteX2239" fmla="*/ 5873043 w 9340261"/>
              <a:gd name="connsiteY2239" fmla="*/ 5123061 h 5529035"/>
              <a:gd name="connsiteX2240" fmla="*/ 5882157 w 9340261"/>
              <a:gd name="connsiteY2240" fmla="*/ 5128322 h 5529035"/>
              <a:gd name="connsiteX2241" fmla="*/ 5898588 w 9340261"/>
              <a:gd name="connsiteY2241" fmla="*/ 5139328 h 5529035"/>
              <a:gd name="connsiteX2242" fmla="*/ 5921948 w 9340261"/>
              <a:gd name="connsiteY2242" fmla="*/ 5133068 h 5529035"/>
              <a:gd name="connsiteX2243" fmla="*/ 5929136 w 9340261"/>
              <a:gd name="connsiteY2243" fmla="*/ 5131142 h 5529035"/>
              <a:gd name="connsiteX2244" fmla="*/ 5952626 w 9340261"/>
              <a:gd name="connsiteY2244" fmla="*/ 5132552 h 5529035"/>
              <a:gd name="connsiteX2245" fmla="*/ 5959813 w 9340261"/>
              <a:gd name="connsiteY2245" fmla="*/ 5130626 h 5529035"/>
              <a:gd name="connsiteX2246" fmla="*/ 5967002 w 9340261"/>
              <a:gd name="connsiteY2246" fmla="*/ 5128700 h 5529035"/>
              <a:gd name="connsiteX2247" fmla="*/ 5965076 w 9340261"/>
              <a:gd name="connsiteY2247" fmla="*/ 5121512 h 5529035"/>
              <a:gd name="connsiteX2248" fmla="*/ 5957887 w 9340261"/>
              <a:gd name="connsiteY2248" fmla="*/ 5123438 h 5529035"/>
              <a:gd name="connsiteX2249" fmla="*/ 5927211 w 9340261"/>
              <a:gd name="connsiteY2249" fmla="*/ 5123955 h 5529035"/>
              <a:gd name="connsiteX2250" fmla="*/ 5908983 w 9340261"/>
              <a:gd name="connsiteY2250" fmla="*/ 5113431 h 5529035"/>
              <a:gd name="connsiteX2251" fmla="*/ 2614697 w 9340261"/>
              <a:gd name="connsiteY2251" fmla="*/ 5111883 h 5529035"/>
              <a:gd name="connsiteX2252" fmla="*/ 2607549 w 9340261"/>
              <a:gd name="connsiteY2252" fmla="*/ 5114292 h 5529035"/>
              <a:gd name="connsiteX2253" fmla="*/ 2604872 w 9340261"/>
              <a:gd name="connsiteY2253" fmla="*/ 5116667 h 5529035"/>
              <a:gd name="connsiteX2254" fmla="*/ 2613023 w 9340261"/>
              <a:gd name="connsiteY2254" fmla="*/ 5118335 h 5529035"/>
              <a:gd name="connsiteX2255" fmla="*/ 2625932 w 9340261"/>
              <a:gd name="connsiteY2255" fmla="*/ 5114876 h 5529035"/>
              <a:gd name="connsiteX2256" fmla="*/ 2625929 w 9340261"/>
              <a:gd name="connsiteY2256" fmla="*/ 5114181 h 5529035"/>
              <a:gd name="connsiteX2257" fmla="*/ 5661638 w 9340261"/>
              <a:gd name="connsiteY2257" fmla="*/ 5110371 h 5529035"/>
              <a:gd name="connsiteX2258" fmla="*/ 5654450 w 9340261"/>
              <a:gd name="connsiteY2258" fmla="*/ 5112297 h 5529035"/>
              <a:gd name="connsiteX2259" fmla="*/ 5663564 w 9340261"/>
              <a:gd name="connsiteY2259" fmla="*/ 5117560 h 5529035"/>
              <a:gd name="connsiteX2260" fmla="*/ 3695011 w 9340261"/>
              <a:gd name="connsiteY2260" fmla="*/ 5109609 h 5529035"/>
              <a:gd name="connsiteX2261" fmla="*/ 3659905 w 9340261"/>
              <a:gd name="connsiteY2261" fmla="*/ 5115164 h 5529035"/>
              <a:gd name="connsiteX2262" fmla="*/ 3669019 w 9340261"/>
              <a:gd name="connsiteY2262" fmla="*/ 5120426 h 5529035"/>
              <a:gd name="connsiteX2263" fmla="*/ 3706884 w 9340261"/>
              <a:gd name="connsiteY2263" fmla="*/ 5117984 h 5529035"/>
              <a:gd name="connsiteX2264" fmla="*/ 3714072 w 9340261"/>
              <a:gd name="connsiteY2264" fmla="*/ 5116058 h 5529035"/>
              <a:gd name="connsiteX2265" fmla="*/ 3695011 w 9340261"/>
              <a:gd name="connsiteY2265" fmla="*/ 5109609 h 5529035"/>
              <a:gd name="connsiteX2266" fmla="*/ 1298599 w 9340261"/>
              <a:gd name="connsiteY2266" fmla="*/ 5109460 h 5529035"/>
              <a:gd name="connsiteX2267" fmla="*/ 1294657 w 9340261"/>
              <a:gd name="connsiteY2267" fmla="*/ 5110789 h 5529035"/>
              <a:gd name="connsiteX2268" fmla="*/ 1294692 w 9340261"/>
              <a:gd name="connsiteY2268" fmla="*/ 5121312 h 5529035"/>
              <a:gd name="connsiteX2269" fmla="*/ 1299937 w 9340261"/>
              <a:gd name="connsiteY2269" fmla="*/ 5116032 h 5529035"/>
              <a:gd name="connsiteX2270" fmla="*/ 1298599 w 9340261"/>
              <a:gd name="connsiteY2270" fmla="*/ 5109460 h 5529035"/>
              <a:gd name="connsiteX2271" fmla="*/ 8881917 w 9340261"/>
              <a:gd name="connsiteY2271" fmla="*/ 5108459 h 5529035"/>
              <a:gd name="connsiteX2272" fmla="*/ 8883485 w 9340261"/>
              <a:gd name="connsiteY2272" fmla="*/ 5114239 h 5529035"/>
              <a:gd name="connsiteX2273" fmla="*/ 8877705 w 9340261"/>
              <a:gd name="connsiteY2273" fmla="*/ 5115809 h 5529035"/>
              <a:gd name="connsiteX2274" fmla="*/ 8876135 w 9340261"/>
              <a:gd name="connsiteY2274" fmla="*/ 5110028 h 5529035"/>
              <a:gd name="connsiteX2275" fmla="*/ 8881917 w 9340261"/>
              <a:gd name="connsiteY2275" fmla="*/ 5108459 h 5529035"/>
              <a:gd name="connsiteX2276" fmla="*/ 5352938 w 9340261"/>
              <a:gd name="connsiteY2276" fmla="*/ 5108344 h 5529035"/>
              <a:gd name="connsiteX2277" fmla="*/ 5345751 w 9340261"/>
              <a:gd name="connsiteY2277" fmla="*/ 5110270 h 5529035"/>
              <a:gd name="connsiteX2278" fmla="*/ 5338563 w 9340261"/>
              <a:gd name="connsiteY2278" fmla="*/ 5112196 h 5529035"/>
              <a:gd name="connsiteX2279" fmla="*/ 5347677 w 9340261"/>
              <a:gd name="connsiteY2279" fmla="*/ 5117458 h 5529035"/>
              <a:gd name="connsiteX2280" fmla="*/ 5354864 w 9340261"/>
              <a:gd name="connsiteY2280" fmla="*/ 5115532 h 5529035"/>
              <a:gd name="connsiteX2281" fmla="*/ 5352938 w 9340261"/>
              <a:gd name="connsiteY2281" fmla="*/ 5108344 h 5529035"/>
              <a:gd name="connsiteX2282" fmla="*/ 5166114 w 9340261"/>
              <a:gd name="connsiteY2282" fmla="*/ 5108328 h 5529035"/>
              <a:gd name="connsiteX2283" fmla="*/ 5161686 w 9340261"/>
              <a:gd name="connsiteY2283" fmla="*/ 5113366 h 5529035"/>
              <a:gd name="connsiteX2284" fmla="*/ 5168874 w 9340261"/>
              <a:gd name="connsiteY2284" fmla="*/ 5111440 h 5529035"/>
              <a:gd name="connsiteX2285" fmla="*/ 5166114 w 9340261"/>
              <a:gd name="connsiteY2285" fmla="*/ 5108328 h 5529035"/>
              <a:gd name="connsiteX2286" fmla="*/ 6548779 w 9340261"/>
              <a:gd name="connsiteY2286" fmla="*/ 5107632 h 5529035"/>
              <a:gd name="connsiteX2287" fmla="*/ 6547946 w 9340261"/>
              <a:gd name="connsiteY2287" fmla="*/ 5111707 h 5529035"/>
              <a:gd name="connsiteX2288" fmla="*/ 6555133 w 9340261"/>
              <a:gd name="connsiteY2288" fmla="*/ 5109781 h 5529035"/>
              <a:gd name="connsiteX2289" fmla="*/ 6548779 w 9340261"/>
              <a:gd name="connsiteY2289" fmla="*/ 5107632 h 5529035"/>
              <a:gd name="connsiteX2290" fmla="*/ 5772602 w 9340261"/>
              <a:gd name="connsiteY2290" fmla="*/ 5107602 h 5529035"/>
              <a:gd name="connsiteX2291" fmla="*/ 5757264 w 9340261"/>
              <a:gd name="connsiteY2291" fmla="*/ 5107860 h 5529035"/>
              <a:gd name="connsiteX2292" fmla="*/ 5748409 w 9340261"/>
              <a:gd name="connsiteY2292" fmla="*/ 5117937 h 5529035"/>
              <a:gd name="connsiteX2293" fmla="*/ 5757522 w 9340261"/>
              <a:gd name="connsiteY2293" fmla="*/ 5123199 h 5529035"/>
              <a:gd name="connsiteX2294" fmla="*/ 5771898 w 9340261"/>
              <a:gd name="connsiteY2294" fmla="*/ 5119347 h 5529035"/>
              <a:gd name="connsiteX2295" fmla="*/ 5772602 w 9340261"/>
              <a:gd name="connsiteY2295" fmla="*/ 5107602 h 5529035"/>
              <a:gd name="connsiteX2296" fmla="*/ 5614659 w 9340261"/>
              <a:gd name="connsiteY2296" fmla="*/ 5107551 h 5529035"/>
              <a:gd name="connsiteX2297" fmla="*/ 5625699 w 9340261"/>
              <a:gd name="connsiteY2297" fmla="*/ 5120001 h 5529035"/>
              <a:gd name="connsiteX2298" fmla="*/ 5630961 w 9340261"/>
              <a:gd name="connsiteY2298" fmla="*/ 5110887 h 5529035"/>
              <a:gd name="connsiteX2299" fmla="*/ 5626404 w 9340261"/>
              <a:gd name="connsiteY2299" fmla="*/ 5108256 h 5529035"/>
              <a:gd name="connsiteX2300" fmla="*/ 5614659 w 9340261"/>
              <a:gd name="connsiteY2300" fmla="*/ 5107551 h 5529035"/>
              <a:gd name="connsiteX2301" fmla="*/ 5730181 w 9340261"/>
              <a:gd name="connsiteY2301" fmla="*/ 5107413 h 5529035"/>
              <a:gd name="connsiteX2302" fmla="*/ 5722992 w 9340261"/>
              <a:gd name="connsiteY2302" fmla="*/ 5109339 h 5529035"/>
              <a:gd name="connsiteX2303" fmla="*/ 5729475 w 9340261"/>
              <a:gd name="connsiteY2303" fmla="*/ 5119158 h 5529035"/>
              <a:gd name="connsiteX2304" fmla="*/ 5733070 w 9340261"/>
              <a:gd name="connsiteY2304" fmla="*/ 5118195 h 5529035"/>
              <a:gd name="connsiteX2305" fmla="*/ 5730181 w 9340261"/>
              <a:gd name="connsiteY2305" fmla="*/ 5107413 h 5529035"/>
              <a:gd name="connsiteX2306" fmla="*/ 7085761 w 9340261"/>
              <a:gd name="connsiteY2306" fmla="*/ 5106269 h 5529035"/>
              <a:gd name="connsiteX2307" fmla="*/ 7094875 w 9340261"/>
              <a:gd name="connsiteY2307" fmla="*/ 5111531 h 5529035"/>
              <a:gd name="connsiteX2308" fmla="*/ 7102063 w 9340261"/>
              <a:gd name="connsiteY2308" fmla="*/ 5109606 h 5529035"/>
              <a:gd name="connsiteX2309" fmla="*/ 7096801 w 9340261"/>
              <a:gd name="connsiteY2309" fmla="*/ 5118719 h 5529035"/>
              <a:gd name="connsiteX2310" fmla="*/ 7098727 w 9340261"/>
              <a:gd name="connsiteY2310" fmla="*/ 5125906 h 5529035"/>
              <a:gd name="connsiteX2311" fmla="*/ 7091539 w 9340261"/>
              <a:gd name="connsiteY2311" fmla="*/ 5127834 h 5529035"/>
              <a:gd name="connsiteX2312" fmla="*/ 7082425 w 9340261"/>
              <a:gd name="connsiteY2312" fmla="*/ 5122571 h 5529035"/>
              <a:gd name="connsiteX2313" fmla="*/ 7075237 w 9340261"/>
              <a:gd name="connsiteY2313" fmla="*/ 5124497 h 5529035"/>
              <a:gd name="connsiteX2314" fmla="*/ 7080500 w 9340261"/>
              <a:gd name="connsiteY2314" fmla="*/ 5115383 h 5529035"/>
              <a:gd name="connsiteX2315" fmla="*/ 2486523 w 9340261"/>
              <a:gd name="connsiteY2315" fmla="*/ 5105918 h 5529035"/>
              <a:gd name="connsiteX2316" fmla="*/ 2486441 w 9340261"/>
              <a:gd name="connsiteY2316" fmla="*/ 5105946 h 5529035"/>
              <a:gd name="connsiteX2317" fmla="*/ 2486462 w 9340261"/>
              <a:gd name="connsiteY2317" fmla="*/ 5106023 h 5529035"/>
              <a:gd name="connsiteX2318" fmla="*/ 1268329 w 9340261"/>
              <a:gd name="connsiteY2318" fmla="*/ 5105614 h 5529035"/>
              <a:gd name="connsiteX2319" fmla="*/ 1257807 w 9340261"/>
              <a:gd name="connsiteY2319" fmla="*/ 5105650 h 5529035"/>
              <a:gd name="connsiteX2320" fmla="*/ 1257824 w 9340261"/>
              <a:gd name="connsiteY2320" fmla="*/ 5110911 h 5529035"/>
              <a:gd name="connsiteX2321" fmla="*/ 1263103 w 9340261"/>
              <a:gd name="connsiteY2321" fmla="*/ 5116156 h 5529035"/>
              <a:gd name="connsiteX2322" fmla="*/ 1270987 w 9340261"/>
              <a:gd name="connsiteY2322" fmla="*/ 5113499 h 5529035"/>
              <a:gd name="connsiteX2323" fmla="*/ 1268329 w 9340261"/>
              <a:gd name="connsiteY2323" fmla="*/ 5105614 h 5529035"/>
              <a:gd name="connsiteX2324" fmla="*/ 6630864 w 9340261"/>
              <a:gd name="connsiteY2324" fmla="*/ 5104898 h 5529035"/>
              <a:gd name="connsiteX2325" fmla="*/ 6632789 w 9340261"/>
              <a:gd name="connsiteY2325" fmla="*/ 5112085 h 5529035"/>
              <a:gd name="connsiteX2326" fmla="*/ 6618414 w 9340261"/>
              <a:gd name="connsiteY2326" fmla="*/ 5115937 h 5529035"/>
              <a:gd name="connsiteX2327" fmla="*/ 6630864 w 9340261"/>
              <a:gd name="connsiteY2327" fmla="*/ 5104898 h 5529035"/>
              <a:gd name="connsiteX2328" fmla="*/ 6692217 w 9340261"/>
              <a:gd name="connsiteY2328" fmla="*/ 5103864 h 5529035"/>
              <a:gd name="connsiteX2329" fmla="*/ 6670654 w 9340261"/>
              <a:gd name="connsiteY2329" fmla="*/ 5109643 h 5529035"/>
              <a:gd name="connsiteX2330" fmla="*/ 6656277 w 9340261"/>
              <a:gd name="connsiteY2330" fmla="*/ 5113494 h 5529035"/>
              <a:gd name="connsiteX2331" fmla="*/ 6647164 w 9340261"/>
              <a:gd name="connsiteY2331" fmla="*/ 5108232 h 5529035"/>
              <a:gd name="connsiteX2332" fmla="*/ 6669691 w 9340261"/>
              <a:gd name="connsiteY2332" fmla="*/ 5106050 h 5529035"/>
              <a:gd name="connsiteX2333" fmla="*/ 6692217 w 9340261"/>
              <a:gd name="connsiteY2333" fmla="*/ 5103864 h 5529035"/>
              <a:gd name="connsiteX2334" fmla="*/ 7632886 w 9340261"/>
              <a:gd name="connsiteY2334" fmla="*/ 5103121 h 5529035"/>
              <a:gd name="connsiteX2335" fmla="*/ 7658364 w 9340261"/>
              <a:gd name="connsiteY2335" fmla="*/ 5105513 h 5529035"/>
              <a:gd name="connsiteX2336" fmla="*/ 7709318 w 9340261"/>
              <a:gd name="connsiteY2336" fmla="*/ 5110298 h 5529035"/>
              <a:gd name="connsiteX2337" fmla="*/ 7712993 w 9340261"/>
              <a:gd name="connsiteY2337" fmla="*/ 5112404 h 5529035"/>
              <a:gd name="connsiteX2338" fmla="*/ 7724019 w 9340261"/>
              <a:gd name="connsiteY2338" fmla="*/ 5118720 h 5529035"/>
              <a:gd name="connsiteX2339" fmla="*/ 7742930 w 9340261"/>
              <a:gd name="connsiteY2339" fmla="*/ 5119792 h 5529035"/>
              <a:gd name="connsiteX2340" fmla="*/ 7718237 w 9340261"/>
              <a:gd name="connsiteY2340" fmla="*/ 5120290 h 5529035"/>
              <a:gd name="connsiteX2341" fmla="*/ 7683305 w 9340261"/>
              <a:gd name="connsiteY2341" fmla="*/ 5117361 h 5529035"/>
              <a:gd name="connsiteX2342" fmla="*/ 7651261 w 9340261"/>
              <a:gd name="connsiteY2342" fmla="*/ 5113647 h 5529035"/>
              <a:gd name="connsiteX2343" fmla="*/ 7635240 w 9340261"/>
              <a:gd name="connsiteY2343" fmla="*/ 5111792 h 5529035"/>
              <a:gd name="connsiteX2344" fmla="*/ 7616329 w 9340261"/>
              <a:gd name="connsiteY2344" fmla="*/ 5110720 h 5529035"/>
              <a:gd name="connsiteX2345" fmla="*/ 7609764 w 9340261"/>
              <a:gd name="connsiteY2345" fmla="*/ 5109399 h 5529035"/>
              <a:gd name="connsiteX2346" fmla="*/ 7597417 w 9340261"/>
              <a:gd name="connsiteY2346" fmla="*/ 5109647 h 5529035"/>
              <a:gd name="connsiteX2347" fmla="*/ 7584287 w 9340261"/>
              <a:gd name="connsiteY2347" fmla="*/ 5107006 h 5529035"/>
              <a:gd name="connsiteX2348" fmla="*/ 7614760 w 9340261"/>
              <a:gd name="connsiteY2348" fmla="*/ 5104938 h 5529035"/>
              <a:gd name="connsiteX2349" fmla="*/ 7632886 w 9340261"/>
              <a:gd name="connsiteY2349" fmla="*/ 5103121 h 5529035"/>
              <a:gd name="connsiteX2350" fmla="*/ 5058615 w 9340261"/>
              <a:gd name="connsiteY2350" fmla="*/ 5102465 h 5529035"/>
              <a:gd name="connsiteX2351" fmla="*/ 5067728 w 9340261"/>
              <a:gd name="connsiteY2351" fmla="*/ 5107727 h 5529035"/>
              <a:gd name="connsiteX2352" fmla="*/ 5066765 w 9340261"/>
              <a:gd name="connsiteY2352" fmla="*/ 5104133 h 5529035"/>
              <a:gd name="connsiteX2353" fmla="*/ 5058615 w 9340261"/>
              <a:gd name="connsiteY2353" fmla="*/ 5102465 h 5529035"/>
              <a:gd name="connsiteX2354" fmla="*/ 5520701 w 9340261"/>
              <a:gd name="connsiteY2354" fmla="*/ 5101912 h 5529035"/>
              <a:gd name="connsiteX2355" fmla="*/ 5514476 w 9340261"/>
              <a:gd name="connsiteY2355" fmla="*/ 5107431 h 5529035"/>
              <a:gd name="connsiteX2356" fmla="*/ 5522627 w 9340261"/>
              <a:gd name="connsiteY2356" fmla="*/ 5109099 h 5529035"/>
              <a:gd name="connsiteX2357" fmla="*/ 5538929 w 9340261"/>
              <a:gd name="connsiteY2357" fmla="*/ 5112436 h 5529035"/>
              <a:gd name="connsiteX2358" fmla="*/ 5547079 w 9340261"/>
              <a:gd name="connsiteY2358" fmla="*/ 5114103 h 5529035"/>
              <a:gd name="connsiteX2359" fmla="*/ 5562418 w 9340261"/>
              <a:gd name="connsiteY2359" fmla="*/ 5113845 h 5529035"/>
              <a:gd name="connsiteX2360" fmla="*/ 5576794 w 9340261"/>
              <a:gd name="connsiteY2360" fmla="*/ 5109993 h 5529035"/>
              <a:gd name="connsiteX2361" fmla="*/ 5568642 w 9340261"/>
              <a:gd name="connsiteY2361" fmla="*/ 5108325 h 5529035"/>
              <a:gd name="connsiteX2362" fmla="*/ 5553305 w 9340261"/>
              <a:gd name="connsiteY2362" fmla="*/ 5108584 h 5529035"/>
              <a:gd name="connsiteX2363" fmla="*/ 5532446 w 9340261"/>
              <a:gd name="connsiteY2363" fmla="*/ 5102616 h 5529035"/>
              <a:gd name="connsiteX2364" fmla="*/ 5520701 w 9340261"/>
              <a:gd name="connsiteY2364" fmla="*/ 5101912 h 5529035"/>
              <a:gd name="connsiteX2365" fmla="*/ 5000701 w 9340261"/>
              <a:gd name="connsiteY2365" fmla="*/ 5100168 h 5529035"/>
              <a:gd name="connsiteX2366" fmla="*/ 4997259 w 9340261"/>
              <a:gd name="connsiteY2366" fmla="*/ 5103497 h 5529035"/>
              <a:gd name="connsiteX2367" fmla="*/ 5000149 w 9340261"/>
              <a:gd name="connsiteY2367" fmla="*/ 5114279 h 5529035"/>
              <a:gd name="connsiteX2368" fmla="*/ 5006374 w 9340261"/>
              <a:gd name="connsiteY2368" fmla="*/ 5108759 h 5529035"/>
              <a:gd name="connsiteX2369" fmla="*/ 5009967 w 9340261"/>
              <a:gd name="connsiteY2369" fmla="*/ 5107796 h 5529035"/>
              <a:gd name="connsiteX2370" fmla="*/ 5015487 w 9340261"/>
              <a:gd name="connsiteY2370" fmla="*/ 5114021 h 5529035"/>
              <a:gd name="connsiteX2371" fmla="*/ 5029863 w 9340261"/>
              <a:gd name="connsiteY2371" fmla="*/ 5110169 h 5529035"/>
              <a:gd name="connsiteX2372" fmla="*/ 5020749 w 9340261"/>
              <a:gd name="connsiteY2372" fmla="*/ 5104907 h 5529035"/>
              <a:gd name="connsiteX2373" fmla="*/ 5000701 w 9340261"/>
              <a:gd name="connsiteY2373" fmla="*/ 5100168 h 5529035"/>
              <a:gd name="connsiteX2374" fmla="*/ 5313981 w 9340261"/>
              <a:gd name="connsiteY2374" fmla="*/ 5099523 h 5529035"/>
              <a:gd name="connsiteX2375" fmla="*/ 5275282 w 9340261"/>
              <a:gd name="connsiteY2375" fmla="*/ 5106041 h 5529035"/>
              <a:gd name="connsiteX2376" fmla="*/ 5270021 w 9340261"/>
              <a:gd name="connsiteY2376" fmla="*/ 5115154 h 5529035"/>
              <a:gd name="connsiteX2377" fmla="*/ 5268095 w 9340261"/>
              <a:gd name="connsiteY2377" fmla="*/ 5107967 h 5529035"/>
              <a:gd name="connsiteX2378" fmla="*/ 5230228 w 9340261"/>
              <a:gd name="connsiteY2378" fmla="*/ 5110408 h 5529035"/>
              <a:gd name="connsiteX2379" fmla="*/ 5215854 w 9340261"/>
              <a:gd name="connsiteY2379" fmla="*/ 5114260 h 5529035"/>
              <a:gd name="connsiteX2380" fmla="*/ 5203404 w 9340261"/>
              <a:gd name="connsiteY2380" fmla="*/ 5125301 h 5529035"/>
              <a:gd name="connsiteX2381" fmla="*/ 5181840 w 9340261"/>
              <a:gd name="connsiteY2381" fmla="*/ 5131078 h 5529035"/>
              <a:gd name="connsiteX2382" fmla="*/ 5149237 w 9340261"/>
              <a:gd name="connsiteY2382" fmla="*/ 5124407 h 5529035"/>
              <a:gd name="connsiteX2383" fmla="*/ 5130305 w 9340261"/>
              <a:gd name="connsiteY2383" fmla="*/ 5125627 h 5529035"/>
              <a:gd name="connsiteX2384" fmla="*/ 5111371 w 9340261"/>
              <a:gd name="connsiteY2384" fmla="*/ 5126848 h 5529035"/>
              <a:gd name="connsiteX2385" fmla="*/ 5073506 w 9340261"/>
              <a:gd name="connsiteY2385" fmla="*/ 5129290 h 5529035"/>
              <a:gd name="connsiteX2386" fmla="*/ 5064393 w 9340261"/>
              <a:gd name="connsiteY2386" fmla="*/ 5124028 h 5529035"/>
              <a:gd name="connsiteX2387" fmla="*/ 5059130 w 9340261"/>
              <a:gd name="connsiteY2387" fmla="*/ 5133142 h 5529035"/>
              <a:gd name="connsiteX2388" fmla="*/ 5073506 w 9340261"/>
              <a:gd name="connsiteY2388" fmla="*/ 5129290 h 5529035"/>
              <a:gd name="connsiteX2389" fmla="*/ 5089808 w 9340261"/>
              <a:gd name="connsiteY2389" fmla="*/ 5132626 h 5529035"/>
              <a:gd name="connsiteX2390" fmla="*/ 5113298 w 9340261"/>
              <a:gd name="connsiteY2390" fmla="*/ 5134036 h 5529035"/>
              <a:gd name="connsiteX2391" fmla="*/ 5134157 w 9340261"/>
              <a:gd name="connsiteY2391" fmla="*/ 5140003 h 5529035"/>
              <a:gd name="connsiteX2392" fmla="*/ 5167465 w 9340261"/>
              <a:gd name="connsiteY2392" fmla="*/ 5134930 h 5529035"/>
              <a:gd name="connsiteX2393" fmla="*/ 5175615 w 9340261"/>
              <a:gd name="connsiteY2393" fmla="*/ 5136598 h 5529035"/>
              <a:gd name="connsiteX2394" fmla="*/ 5183766 w 9340261"/>
              <a:gd name="connsiteY2394" fmla="*/ 5138266 h 5529035"/>
              <a:gd name="connsiteX2395" fmla="*/ 5192880 w 9340261"/>
              <a:gd name="connsiteY2395" fmla="*/ 5143527 h 5529035"/>
              <a:gd name="connsiteX2396" fmla="*/ 5178504 w 9340261"/>
              <a:gd name="connsiteY2396" fmla="*/ 5147379 h 5529035"/>
              <a:gd name="connsiteX2397" fmla="*/ 5161239 w 9340261"/>
              <a:gd name="connsiteY2397" fmla="*/ 5140450 h 5529035"/>
              <a:gd name="connsiteX2398" fmla="*/ 5155015 w 9340261"/>
              <a:gd name="connsiteY2398" fmla="*/ 5145970 h 5529035"/>
              <a:gd name="connsiteX2399" fmla="*/ 5147827 w 9340261"/>
              <a:gd name="connsiteY2399" fmla="*/ 5147896 h 5529035"/>
              <a:gd name="connsiteX2400" fmla="*/ 5138713 w 9340261"/>
              <a:gd name="connsiteY2400" fmla="*/ 5142634 h 5529035"/>
              <a:gd name="connsiteX2401" fmla="*/ 5093660 w 9340261"/>
              <a:gd name="connsiteY2401" fmla="*/ 5147002 h 5529035"/>
              <a:gd name="connsiteX2402" fmla="*/ 5086472 w 9340261"/>
              <a:gd name="connsiteY2402" fmla="*/ 5148928 h 5529035"/>
              <a:gd name="connsiteX2403" fmla="*/ 5079284 w 9340261"/>
              <a:gd name="connsiteY2403" fmla="*/ 5150854 h 5529035"/>
              <a:gd name="connsiteX2404" fmla="*/ 5053869 w 9340261"/>
              <a:gd name="connsiteY2404" fmla="*/ 5142256 h 5529035"/>
              <a:gd name="connsiteX2405" fmla="*/ 5057721 w 9340261"/>
              <a:gd name="connsiteY2405" fmla="*/ 5156632 h 5529035"/>
              <a:gd name="connsiteX2406" fmla="*/ 5073060 w 9340261"/>
              <a:gd name="connsiteY2406" fmla="*/ 5156374 h 5529035"/>
              <a:gd name="connsiteX2407" fmla="*/ 5085767 w 9340261"/>
              <a:gd name="connsiteY2407" fmla="*/ 5160672 h 5529035"/>
              <a:gd name="connsiteX2408" fmla="*/ 5104700 w 9340261"/>
              <a:gd name="connsiteY2408" fmla="*/ 5159452 h 5529035"/>
              <a:gd name="connsiteX2409" fmla="*/ 5116444 w 9340261"/>
              <a:gd name="connsiteY2409" fmla="*/ 5160157 h 5529035"/>
              <a:gd name="connsiteX2410" fmla="*/ 5121001 w 9340261"/>
              <a:gd name="connsiteY2410" fmla="*/ 5162787 h 5529035"/>
              <a:gd name="connsiteX2411" fmla="*/ 5137303 w 9340261"/>
              <a:gd name="connsiteY2411" fmla="*/ 5166124 h 5529035"/>
              <a:gd name="connsiteX2412" fmla="*/ 5144491 w 9340261"/>
              <a:gd name="connsiteY2412" fmla="*/ 5164198 h 5529035"/>
              <a:gd name="connsiteX2413" fmla="*/ 5182356 w 9340261"/>
              <a:gd name="connsiteY2413" fmla="*/ 5161755 h 5529035"/>
              <a:gd name="connsiteX2414" fmla="*/ 5184024 w 9340261"/>
              <a:gd name="connsiteY2414" fmla="*/ 5153605 h 5529035"/>
              <a:gd name="connsiteX2415" fmla="*/ 5189544 w 9340261"/>
              <a:gd name="connsiteY2415" fmla="*/ 5159829 h 5529035"/>
              <a:gd name="connsiteX2416" fmla="*/ 5201418 w 9340261"/>
              <a:gd name="connsiteY2416" fmla="*/ 5168203 h 5529035"/>
              <a:gd name="connsiteX2417" fmla="*/ 5229335 w 9340261"/>
              <a:gd name="connsiteY2417" fmla="*/ 5164575 h 5529035"/>
              <a:gd name="connsiteX2418" fmla="*/ 5243710 w 9340261"/>
              <a:gd name="connsiteY2418" fmla="*/ 5160723 h 5529035"/>
              <a:gd name="connsiteX2419" fmla="*/ 5234597 w 9340261"/>
              <a:gd name="connsiteY2419" fmla="*/ 5155462 h 5529035"/>
              <a:gd name="connsiteX2420" fmla="*/ 5239858 w 9340261"/>
              <a:gd name="connsiteY2420" fmla="*/ 5146348 h 5529035"/>
              <a:gd name="connsiteX2421" fmla="*/ 5264312 w 9340261"/>
              <a:gd name="connsiteY2421" fmla="*/ 5151351 h 5529035"/>
              <a:gd name="connsiteX2422" fmla="*/ 5301214 w 9340261"/>
              <a:gd name="connsiteY2422" fmla="*/ 5145315 h 5529035"/>
              <a:gd name="connsiteX2423" fmla="*/ 5322777 w 9340261"/>
              <a:gd name="connsiteY2423" fmla="*/ 5139538 h 5529035"/>
              <a:gd name="connsiteX2424" fmla="*/ 5318220 w 9340261"/>
              <a:gd name="connsiteY2424" fmla="*/ 5136906 h 5529035"/>
              <a:gd name="connsiteX2425" fmla="*/ 5306475 w 9340261"/>
              <a:gd name="connsiteY2425" fmla="*/ 5136202 h 5529035"/>
              <a:gd name="connsiteX2426" fmla="*/ 5297362 w 9340261"/>
              <a:gd name="connsiteY2426" fmla="*/ 5130940 h 5529035"/>
              <a:gd name="connsiteX2427" fmla="*/ 5275798 w 9340261"/>
              <a:gd name="connsiteY2427" fmla="*/ 5136717 h 5529035"/>
              <a:gd name="connsiteX2428" fmla="*/ 5259497 w 9340261"/>
              <a:gd name="connsiteY2428" fmla="*/ 5133382 h 5529035"/>
              <a:gd name="connsiteX2429" fmla="*/ 5243195 w 9340261"/>
              <a:gd name="connsiteY2429" fmla="*/ 5130046 h 5529035"/>
              <a:gd name="connsiteX2430" fmla="*/ 5242489 w 9340261"/>
              <a:gd name="connsiteY2430" fmla="*/ 5141790 h 5529035"/>
              <a:gd name="connsiteX2431" fmla="*/ 5237932 w 9340261"/>
              <a:gd name="connsiteY2431" fmla="*/ 5139160 h 5529035"/>
              <a:gd name="connsiteX2432" fmla="*/ 5236006 w 9340261"/>
              <a:gd name="connsiteY2432" fmla="*/ 5131972 h 5529035"/>
              <a:gd name="connsiteX2433" fmla="*/ 5226893 w 9340261"/>
              <a:gd name="connsiteY2433" fmla="*/ 5126710 h 5529035"/>
              <a:gd name="connsiteX2434" fmla="*/ 5224967 w 9340261"/>
              <a:gd name="connsiteY2434" fmla="*/ 5119523 h 5529035"/>
              <a:gd name="connsiteX2435" fmla="*/ 5239343 w 9340261"/>
              <a:gd name="connsiteY2435" fmla="*/ 5115671 h 5529035"/>
              <a:gd name="connsiteX2436" fmla="*/ 5270021 w 9340261"/>
              <a:gd name="connsiteY2436" fmla="*/ 5115154 h 5529035"/>
              <a:gd name="connsiteX2437" fmla="*/ 5271946 w 9340261"/>
              <a:gd name="connsiteY2437" fmla="*/ 5122342 h 5529035"/>
              <a:gd name="connsiteX2438" fmla="*/ 5280097 w 9340261"/>
              <a:gd name="connsiteY2438" fmla="*/ 5124010 h 5529035"/>
              <a:gd name="connsiteX2439" fmla="*/ 5288248 w 9340261"/>
              <a:gd name="connsiteY2439" fmla="*/ 5125678 h 5529035"/>
              <a:gd name="connsiteX2440" fmla="*/ 5307180 w 9340261"/>
              <a:gd name="connsiteY2440" fmla="*/ 5124456 h 5529035"/>
              <a:gd name="connsiteX2441" fmla="*/ 5320593 w 9340261"/>
              <a:gd name="connsiteY2441" fmla="*/ 5117011 h 5529035"/>
              <a:gd name="connsiteX2442" fmla="*/ 5329449 w 9340261"/>
              <a:gd name="connsiteY2442" fmla="*/ 5106934 h 5529035"/>
              <a:gd name="connsiteX2443" fmla="*/ 5313981 w 9340261"/>
              <a:gd name="connsiteY2443" fmla="*/ 5099523 h 5529035"/>
              <a:gd name="connsiteX2444" fmla="*/ 5042313 w 9340261"/>
              <a:gd name="connsiteY2444" fmla="*/ 5099129 h 5529035"/>
              <a:gd name="connsiteX2445" fmla="*/ 5032494 w 9340261"/>
              <a:gd name="connsiteY2445" fmla="*/ 5105612 h 5529035"/>
              <a:gd name="connsiteX2446" fmla="*/ 5037051 w 9340261"/>
              <a:gd name="connsiteY2446" fmla="*/ 5108243 h 5529035"/>
              <a:gd name="connsiteX2447" fmla="*/ 5041436 w 9340261"/>
              <a:gd name="connsiteY2447" fmla="*/ 5107068 h 5529035"/>
              <a:gd name="connsiteX2448" fmla="*/ 5035843 w 9340261"/>
              <a:gd name="connsiteY2448" fmla="*/ 5104095 h 5529035"/>
              <a:gd name="connsiteX2449" fmla="*/ 5041570 w 9340261"/>
              <a:gd name="connsiteY2449" fmla="*/ 5102343 h 5529035"/>
              <a:gd name="connsiteX2450" fmla="*/ 5042895 w 9340261"/>
              <a:gd name="connsiteY2450" fmla="*/ 5106677 h 5529035"/>
              <a:gd name="connsiteX2451" fmla="*/ 5044239 w 9340261"/>
              <a:gd name="connsiteY2451" fmla="*/ 5106317 h 5529035"/>
              <a:gd name="connsiteX2452" fmla="*/ 5042313 w 9340261"/>
              <a:gd name="connsiteY2452" fmla="*/ 5099129 h 5529035"/>
              <a:gd name="connsiteX2453" fmla="*/ 2543611 w 9340261"/>
              <a:gd name="connsiteY2453" fmla="*/ 5098414 h 5529035"/>
              <a:gd name="connsiteX2454" fmla="*/ 2538703 w 9340261"/>
              <a:gd name="connsiteY2454" fmla="*/ 5099730 h 5529035"/>
              <a:gd name="connsiteX2455" fmla="*/ 2543075 w 9340261"/>
              <a:gd name="connsiteY2455" fmla="*/ 5102253 h 5529035"/>
              <a:gd name="connsiteX2456" fmla="*/ 3408709 w 9340261"/>
              <a:gd name="connsiteY2456" fmla="*/ 5097729 h 5529035"/>
              <a:gd name="connsiteX2457" fmla="*/ 3410635 w 9340261"/>
              <a:gd name="connsiteY2457" fmla="*/ 5104917 h 5529035"/>
              <a:gd name="connsiteX2458" fmla="*/ 3401521 w 9340261"/>
              <a:gd name="connsiteY2458" fmla="*/ 5099655 h 5529035"/>
              <a:gd name="connsiteX2459" fmla="*/ 1334077 w 9340261"/>
              <a:gd name="connsiteY2459" fmla="*/ 5097503 h 5529035"/>
              <a:gd name="connsiteX2460" fmla="*/ 1326194 w 9340261"/>
              <a:gd name="connsiteY2460" fmla="*/ 5100160 h 5529035"/>
              <a:gd name="connsiteX2461" fmla="*/ 1323588 w 9340261"/>
              <a:gd name="connsiteY2461" fmla="*/ 5108061 h 5529035"/>
              <a:gd name="connsiteX2462" fmla="*/ 1331473 w 9340261"/>
              <a:gd name="connsiteY2462" fmla="*/ 5105404 h 5529035"/>
              <a:gd name="connsiteX2463" fmla="*/ 1336717 w 9340261"/>
              <a:gd name="connsiteY2463" fmla="*/ 5100125 h 5529035"/>
              <a:gd name="connsiteX2464" fmla="*/ 1334077 w 9340261"/>
              <a:gd name="connsiteY2464" fmla="*/ 5097503 h 5529035"/>
              <a:gd name="connsiteX2465" fmla="*/ 5141533 w 9340261"/>
              <a:gd name="connsiteY2465" fmla="*/ 5095655 h 5529035"/>
              <a:gd name="connsiteX2466" fmla="*/ 5119006 w 9340261"/>
              <a:gd name="connsiteY2466" fmla="*/ 5097838 h 5529035"/>
              <a:gd name="connsiteX2467" fmla="*/ 5105946 w 9340261"/>
              <a:gd name="connsiteY2467" fmla="*/ 5099412 h 5529035"/>
              <a:gd name="connsiteX2468" fmla="*/ 5097443 w 9340261"/>
              <a:gd name="connsiteY2468" fmla="*/ 5103616 h 5529035"/>
              <a:gd name="connsiteX2469" fmla="*/ 5091218 w 9340261"/>
              <a:gd name="connsiteY2469" fmla="*/ 5109137 h 5529035"/>
              <a:gd name="connsiteX2470" fmla="*/ 5100332 w 9340261"/>
              <a:gd name="connsiteY2470" fmla="*/ 5114398 h 5529035"/>
              <a:gd name="connsiteX2471" fmla="*/ 5116633 w 9340261"/>
              <a:gd name="connsiteY2471" fmla="*/ 5117735 h 5529035"/>
              <a:gd name="connsiteX2472" fmla="*/ 5121895 w 9340261"/>
              <a:gd name="connsiteY2472" fmla="*/ 5108620 h 5529035"/>
              <a:gd name="connsiteX2473" fmla="*/ 5129083 w 9340261"/>
              <a:gd name="connsiteY2473" fmla="*/ 5106694 h 5529035"/>
              <a:gd name="connsiteX2474" fmla="*/ 3562096 w 9340261"/>
              <a:gd name="connsiteY2474" fmla="*/ 5095149 h 5529035"/>
              <a:gd name="connsiteX2475" fmla="*/ 3544126 w 9340261"/>
              <a:gd name="connsiteY2475" fmla="*/ 5099964 h 5529035"/>
              <a:gd name="connsiteX2476" fmla="*/ 3542457 w 9340261"/>
              <a:gd name="connsiteY2476" fmla="*/ 5108115 h 5529035"/>
              <a:gd name="connsiteX2477" fmla="*/ 3551751 w 9340261"/>
              <a:gd name="connsiteY2477" fmla="*/ 5105624 h 5529035"/>
              <a:gd name="connsiteX2478" fmla="*/ 3550401 w 9340261"/>
              <a:gd name="connsiteY2478" fmla="*/ 5101213 h 5529035"/>
              <a:gd name="connsiteX2479" fmla="*/ 3556371 w 9340261"/>
              <a:gd name="connsiteY2479" fmla="*/ 5104386 h 5529035"/>
              <a:gd name="connsiteX2480" fmla="*/ 3556833 w 9340261"/>
              <a:gd name="connsiteY2480" fmla="*/ 5104263 h 5529035"/>
              <a:gd name="connsiteX2481" fmla="*/ 3571209 w 9340261"/>
              <a:gd name="connsiteY2481" fmla="*/ 5100411 h 5529035"/>
              <a:gd name="connsiteX2482" fmla="*/ 3562096 w 9340261"/>
              <a:gd name="connsiteY2482" fmla="*/ 5095149 h 5529035"/>
              <a:gd name="connsiteX2483" fmla="*/ 8933943 w 9340261"/>
              <a:gd name="connsiteY2483" fmla="*/ 5094332 h 5529035"/>
              <a:gd name="connsiteX2484" fmla="*/ 8941293 w 9340261"/>
              <a:gd name="connsiteY2484" fmla="*/ 5098543 h 5529035"/>
              <a:gd name="connsiteX2485" fmla="*/ 8935511 w 9340261"/>
              <a:gd name="connsiteY2485" fmla="*/ 5100113 h 5529035"/>
              <a:gd name="connsiteX2486" fmla="*/ 4945137 w 9340261"/>
              <a:gd name="connsiteY2486" fmla="*/ 5094257 h 5529035"/>
              <a:gd name="connsiteX2487" fmla="*/ 4952618 w 9340261"/>
              <a:gd name="connsiteY2487" fmla="*/ 5098232 h 5529035"/>
              <a:gd name="connsiteX2488" fmla="*/ 4954372 w 9340261"/>
              <a:gd name="connsiteY2488" fmla="*/ 5103960 h 5529035"/>
              <a:gd name="connsiteX2489" fmla="*/ 4946889 w 9340261"/>
              <a:gd name="connsiteY2489" fmla="*/ 5099985 h 5529035"/>
              <a:gd name="connsiteX2490" fmla="*/ 844709 w 9340261"/>
              <a:gd name="connsiteY2490" fmla="*/ 5093872 h 5529035"/>
              <a:gd name="connsiteX2491" fmla="*/ 847383 w 9340261"/>
              <a:gd name="connsiteY2491" fmla="*/ 5107018 h 5529035"/>
              <a:gd name="connsiteX2492" fmla="*/ 836877 w 9340261"/>
              <a:gd name="connsiteY2492" fmla="*/ 5112315 h 5529035"/>
              <a:gd name="connsiteX2493" fmla="*/ 831615 w 9340261"/>
              <a:gd name="connsiteY2493" fmla="*/ 5112333 h 5529035"/>
              <a:gd name="connsiteX2494" fmla="*/ 834201 w 9340261"/>
              <a:gd name="connsiteY2494" fmla="*/ 5099169 h 5529035"/>
              <a:gd name="connsiteX2495" fmla="*/ 844709 w 9340261"/>
              <a:gd name="connsiteY2495" fmla="*/ 5093872 h 5529035"/>
              <a:gd name="connsiteX2496" fmla="*/ 3871629 w 9340261"/>
              <a:gd name="connsiteY2496" fmla="*/ 5093101 h 5529035"/>
              <a:gd name="connsiteX2497" fmla="*/ 3877982 w 9340261"/>
              <a:gd name="connsiteY2497" fmla="*/ 5095250 h 5529035"/>
              <a:gd name="connsiteX2498" fmla="*/ 3870795 w 9340261"/>
              <a:gd name="connsiteY2498" fmla="*/ 5097176 h 5529035"/>
              <a:gd name="connsiteX2499" fmla="*/ 3871629 w 9340261"/>
              <a:gd name="connsiteY2499" fmla="*/ 5093101 h 5529035"/>
              <a:gd name="connsiteX2500" fmla="*/ 8896119 w 9340261"/>
              <a:gd name="connsiteY2500" fmla="*/ 5092188 h 5529035"/>
              <a:gd name="connsiteX2501" fmla="*/ 8897689 w 9340261"/>
              <a:gd name="connsiteY2501" fmla="*/ 5097969 h 5529035"/>
              <a:gd name="connsiteX2502" fmla="*/ 8891909 w 9340261"/>
              <a:gd name="connsiteY2502" fmla="*/ 5099538 h 5529035"/>
              <a:gd name="connsiteX2503" fmla="*/ 3172146 w 9340261"/>
              <a:gd name="connsiteY2503" fmla="*/ 5091781 h 5529035"/>
              <a:gd name="connsiteX2504" fmla="*/ 3170477 w 9340261"/>
              <a:gd name="connsiteY2504" fmla="*/ 5099931 h 5529035"/>
              <a:gd name="connsiteX2505" fmla="*/ 3177665 w 9340261"/>
              <a:gd name="connsiteY2505" fmla="*/ 5098005 h 5529035"/>
              <a:gd name="connsiteX2506" fmla="*/ 3184853 w 9340261"/>
              <a:gd name="connsiteY2506" fmla="*/ 5096079 h 5529035"/>
              <a:gd name="connsiteX2507" fmla="*/ 3172146 w 9340261"/>
              <a:gd name="connsiteY2507" fmla="*/ 5091781 h 5529035"/>
              <a:gd name="connsiteX2508" fmla="*/ 715785 w 9340261"/>
              <a:gd name="connsiteY2508" fmla="*/ 5091672 h 5529035"/>
              <a:gd name="connsiteX2509" fmla="*/ 721063 w 9340261"/>
              <a:gd name="connsiteY2509" fmla="*/ 5096915 h 5529035"/>
              <a:gd name="connsiteX2510" fmla="*/ 726343 w 9340261"/>
              <a:gd name="connsiteY2510" fmla="*/ 5102160 h 5529035"/>
              <a:gd name="connsiteX2511" fmla="*/ 715820 w 9340261"/>
              <a:gd name="connsiteY2511" fmla="*/ 5102194 h 5529035"/>
              <a:gd name="connsiteX2512" fmla="*/ 715785 w 9340261"/>
              <a:gd name="connsiteY2512" fmla="*/ 5091672 h 5529035"/>
              <a:gd name="connsiteX2513" fmla="*/ 3838191 w 9340261"/>
              <a:gd name="connsiteY2513" fmla="*/ 5090504 h 5529035"/>
              <a:gd name="connsiteX2514" fmla="*/ 3847306 w 9340261"/>
              <a:gd name="connsiteY2514" fmla="*/ 5095766 h 5529035"/>
              <a:gd name="connsiteX2515" fmla="*/ 3843712 w 9340261"/>
              <a:gd name="connsiteY2515" fmla="*/ 5096729 h 5529035"/>
              <a:gd name="connsiteX2516" fmla="*/ 3835561 w 9340261"/>
              <a:gd name="connsiteY2516" fmla="*/ 5095061 h 5529035"/>
              <a:gd name="connsiteX2517" fmla="*/ 3838191 w 9340261"/>
              <a:gd name="connsiteY2517" fmla="*/ 5090504 h 5529035"/>
              <a:gd name="connsiteX2518" fmla="*/ 4385122 w 9340261"/>
              <a:gd name="connsiteY2518" fmla="*/ 5090329 h 5529035"/>
              <a:gd name="connsiteX2519" fmla="*/ 4363559 w 9340261"/>
              <a:gd name="connsiteY2519" fmla="*/ 5096107 h 5529035"/>
              <a:gd name="connsiteX2520" fmla="*/ 4372672 w 9340261"/>
              <a:gd name="connsiteY2520" fmla="*/ 5101369 h 5529035"/>
              <a:gd name="connsiteX2521" fmla="*/ 4932053 w 9340261"/>
              <a:gd name="connsiteY2521" fmla="*/ 5090154 h 5529035"/>
              <a:gd name="connsiteX2522" fmla="*/ 4926791 w 9340261"/>
              <a:gd name="connsiteY2522" fmla="*/ 5099267 h 5529035"/>
              <a:gd name="connsiteX2523" fmla="*/ 4928718 w 9340261"/>
              <a:gd name="connsiteY2523" fmla="*/ 5106455 h 5529035"/>
              <a:gd name="connsiteX2524" fmla="*/ 4932311 w 9340261"/>
              <a:gd name="connsiteY2524" fmla="*/ 5105493 h 5529035"/>
              <a:gd name="connsiteX2525" fmla="*/ 4943093 w 9340261"/>
              <a:gd name="connsiteY2525" fmla="*/ 5102604 h 5529035"/>
              <a:gd name="connsiteX2526" fmla="*/ 4956763 w 9340261"/>
              <a:gd name="connsiteY2526" fmla="*/ 5110496 h 5529035"/>
              <a:gd name="connsiteX2527" fmla="*/ 4975696 w 9340261"/>
              <a:gd name="connsiteY2527" fmla="*/ 5109275 h 5529035"/>
              <a:gd name="connsiteX2528" fmla="*/ 4986478 w 9340261"/>
              <a:gd name="connsiteY2528" fmla="*/ 5106386 h 5529035"/>
              <a:gd name="connsiteX2529" fmla="*/ 4988146 w 9340261"/>
              <a:gd name="connsiteY2529" fmla="*/ 5098235 h 5529035"/>
              <a:gd name="connsiteX2530" fmla="*/ 4974475 w 9340261"/>
              <a:gd name="connsiteY2530" fmla="*/ 5090342 h 5529035"/>
              <a:gd name="connsiteX2531" fmla="*/ 4948355 w 9340261"/>
              <a:gd name="connsiteY2531" fmla="*/ 5093489 h 5529035"/>
              <a:gd name="connsiteX2532" fmla="*/ 4940204 w 9340261"/>
              <a:gd name="connsiteY2532" fmla="*/ 5091822 h 5529035"/>
              <a:gd name="connsiteX2533" fmla="*/ 4932053 w 9340261"/>
              <a:gd name="connsiteY2533" fmla="*/ 5090154 h 5529035"/>
              <a:gd name="connsiteX2534" fmla="*/ 8789999 w 9340261"/>
              <a:gd name="connsiteY2534" fmla="*/ 5089967 h 5529035"/>
              <a:gd name="connsiteX2535" fmla="*/ 8803917 w 9340261"/>
              <a:gd name="connsiteY2535" fmla="*/ 5095499 h 5529035"/>
              <a:gd name="connsiteX2536" fmla="*/ 8804701 w 9340261"/>
              <a:gd name="connsiteY2536" fmla="*/ 5098391 h 5529035"/>
              <a:gd name="connsiteX2537" fmla="*/ 8797349 w 9340261"/>
              <a:gd name="connsiteY2537" fmla="*/ 5094179 h 5529035"/>
              <a:gd name="connsiteX2538" fmla="*/ 8784219 w 9340261"/>
              <a:gd name="connsiteY2538" fmla="*/ 5091537 h 5529035"/>
              <a:gd name="connsiteX2539" fmla="*/ 3402888 w 9340261"/>
              <a:gd name="connsiteY2539" fmla="*/ 5089961 h 5529035"/>
              <a:gd name="connsiteX2540" fmla="*/ 3404641 w 9340261"/>
              <a:gd name="connsiteY2540" fmla="*/ 5095689 h 5529035"/>
              <a:gd name="connsiteX2541" fmla="*/ 3397161 w 9340261"/>
              <a:gd name="connsiteY2541" fmla="*/ 5091713 h 5529035"/>
              <a:gd name="connsiteX2542" fmla="*/ 8294853 w 9340261"/>
              <a:gd name="connsiteY2542" fmla="*/ 5089414 h 5529035"/>
              <a:gd name="connsiteX2543" fmla="*/ 8299579 w 9340261"/>
              <a:gd name="connsiteY2543" fmla="*/ 5089682 h 5529035"/>
              <a:gd name="connsiteX2544" fmla="*/ 8306145 w 9340261"/>
              <a:gd name="connsiteY2544" fmla="*/ 5091004 h 5529035"/>
              <a:gd name="connsiteX2545" fmla="*/ 8294583 w 9340261"/>
              <a:gd name="connsiteY2545" fmla="*/ 5094143 h 5529035"/>
              <a:gd name="connsiteX2546" fmla="*/ 8293797 w 9340261"/>
              <a:gd name="connsiteY2546" fmla="*/ 5091252 h 5529035"/>
              <a:gd name="connsiteX2547" fmla="*/ 8294853 w 9340261"/>
              <a:gd name="connsiteY2547" fmla="*/ 5089414 h 5529035"/>
              <a:gd name="connsiteX2548" fmla="*/ 3298449 w 9340261"/>
              <a:gd name="connsiteY2548" fmla="*/ 5088754 h 5529035"/>
              <a:gd name="connsiteX2549" fmla="*/ 3300375 w 9340261"/>
              <a:gd name="connsiteY2549" fmla="*/ 5095941 h 5529035"/>
              <a:gd name="connsiteX2550" fmla="*/ 3307562 w 9340261"/>
              <a:gd name="connsiteY2550" fmla="*/ 5094015 h 5529035"/>
              <a:gd name="connsiteX2551" fmla="*/ 3298449 w 9340261"/>
              <a:gd name="connsiteY2551" fmla="*/ 5088754 h 5529035"/>
              <a:gd name="connsiteX2552" fmla="*/ 6780397 w 9340261"/>
              <a:gd name="connsiteY2552" fmla="*/ 5087941 h 5529035"/>
              <a:gd name="connsiteX2553" fmla="*/ 6789511 w 9340261"/>
              <a:gd name="connsiteY2553" fmla="*/ 5093202 h 5529035"/>
              <a:gd name="connsiteX2554" fmla="*/ 6782323 w 9340261"/>
              <a:gd name="connsiteY2554" fmla="*/ 5095129 h 5529035"/>
              <a:gd name="connsiteX2555" fmla="*/ 6775137 w 9340261"/>
              <a:gd name="connsiteY2555" fmla="*/ 5097055 h 5529035"/>
              <a:gd name="connsiteX2556" fmla="*/ 6780397 w 9340261"/>
              <a:gd name="connsiteY2556" fmla="*/ 5087941 h 5529035"/>
              <a:gd name="connsiteX2557" fmla="*/ 8615583 w 9340261"/>
              <a:gd name="connsiteY2557" fmla="*/ 5087671 h 5529035"/>
              <a:gd name="connsiteX2558" fmla="*/ 8653407 w 9340261"/>
              <a:gd name="connsiteY2558" fmla="*/ 5089815 h 5529035"/>
              <a:gd name="connsiteX2559" fmla="*/ 8672319 w 9340261"/>
              <a:gd name="connsiteY2559" fmla="*/ 5090887 h 5529035"/>
              <a:gd name="connsiteX2560" fmla="*/ 8691231 w 9340261"/>
              <a:gd name="connsiteY2560" fmla="*/ 5091959 h 5529035"/>
              <a:gd name="connsiteX2561" fmla="*/ 8687019 w 9340261"/>
              <a:gd name="connsiteY2561" fmla="*/ 5099309 h 5529035"/>
              <a:gd name="connsiteX2562" fmla="*/ 8677027 w 9340261"/>
              <a:gd name="connsiteY2562" fmla="*/ 5108229 h 5529035"/>
              <a:gd name="connsiteX2563" fmla="*/ 8650767 w 9340261"/>
              <a:gd name="connsiteY2563" fmla="*/ 5102946 h 5529035"/>
              <a:gd name="connsiteX2564" fmla="*/ 8630283 w 9340261"/>
              <a:gd name="connsiteY2564" fmla="*/ 5096094 h 5529035"/>
              <a:gd name="connsiteX2565" fmla="*/ 8622935 w 9340261"/>
              <a:gd name="connsiteY2565" fmla="*/ 5091882 h 5529035"/>
              <a:gd name="connsiteX2566" fmla="*/ 7011440 w 9340261"/>
              <a:gd name="connsiteY2566" fmla="*/ 5087664 h 5529035"/>
              <a:gd name="connsiteX2567" fmla="*/ 7015292 w 9340261"/>
              <a:gd name="connsiteY2567" fmla="*/ 5102040 h 5529035"/>
              <a:gd name="connsiteX2568" fmla="*/ 7006179 w 9340261"/>
              <a:gd name="connsiteY2568" fmla="*/ 5096778 h 5529035"/>
              <a:gd name="connsiteX2569" fmla="*/ 7011440 w 9340261"/>
              <a:gd name="connsiteY2569" fmla="*/ 5087664 h 5529035"/>
              <a:gd name="connsiteX2570" fmla="*/ 8845165 w 9340261"/>
              <a:gd name="connsiteY2570" fmla="*/ 5087403 h 5529035"/>
              <a:gd name="connsiteX2571" fmla="*/ 8871427 w 9340261"/>
              <a:gd name="connsiteY2571" fmla="*/ 5092686 h 5529035"/>
              <a:gd name="connsiteX2572" fmla="*/ 8872997 w 9340261"/>
              <a:gd name="connsiteY2572" fmla="*/ 5098467 h 5529035"/>
              <a:gd name="connsiteX2573" fmla="*/ 8860651 w 9340261"/>
              <a:gd name="connsiteY2573" fmla="*/ 5098716 h 5529035"/>
              <a:gd name="connsiteX2574" fmla="*/ 8854085 w 9340261"/>
              <a:gd name="connsiteY2574" fmla="*/ 5097395 h 5529035"/>
              <a:gd name="connsiteX2575" fmla="*/ 8835173 w 9340261"/>
              <a:gd name="connsiteY2575" fmla="*/ 5096322 h 5529035"/>
              <a:gd name="connsiteX2576" fmla="*/ 8833603 w 9340261"/>
              <a:gd name="connsiteY2576" fmla="*/ 5090542 h 5529035"/>
              <a:gd name="connsiteX2577" fmla="*/ 8845165 w 9340261"/>
              <a:gd name="connsiteY2577" fmla="*/ 5087403 h 5529035"/>
              <a:gd name="connsiteX2578" fmla="*/ 3335735 w 9340261"/>
              <a:gd name="connsiteY2578" fmla="*/ 5085447 h 5529035"/>
              <a:gd name="connsiteX2579" fmla="*/ 3342338 w 9340261"/>
              <a:gd name="connsiteY2579" fmla="*/ 5086559 h 5529035"/>
              <a:gd name="connsiteX2580" fmla="*/ 3340352 w 9340261"/>
              <a:gd name="connsiteY2580" fmla="*/ 5090298 h 5529035"/>
              <a:gd name="connsiteX2581" fmla="*/ 3332871 w 9340261"/>
              <a:gd name="connsiteY2581" fmla="*/ 5086323 h 5529035"/>
              <a:gd name="connsiteX2582" fmla="*/ 3335735 w 9340261"/>
              <a:gd name="connsiteY2582" fmla="*/ 5085447 h 5529035"/>
              <a:gd name="connsiteX2583" fmla="*/ 8378653 w 9340261"/>
              <a:gd name="connsiteY2583" fmla="*/ 5083728 h 5529035"/>
              <a:gd name="connsiteX2584" fmla="*/ 8386003 w 9340261"/>
              <a:gd name="connsiteY2584" fmla="*/ 5087939 h 5529035"/>
              <a:gd name="connsiteX2585" fmla="*/ 8380221 w 9340261"/>
              <a:gd name="connsiteY2585" fmla="*/ 5089509 h 5529035"/>
              <a:gd name="connsiteX2586" fmla="*/ 8372873 w 9340261"/>
              <a:gd name="connsiteY2586" fmla="*/ 5085298 h 5529035"/>
              <a:gd name="connsiteX2587" fmla="*/ 8378653 w 9340261"/>
              <a:gd name="connsiteY2587" fmla="*/ 5083728 h 5529035"/>
              <a:gd name="connsiteX2588" fmla="*/ 4468041 w 9340261"/>
              <a:gd name="connsiteY2588" fmla="*/ 5083519 h 5529035"/>
              <a:gd name="connsiteX2589" fmla="*/ 4460853 w 9340261"/>
              <a:gd name="connsiteY2589" fmla="*/ 5085445 h 5529035"/>
              <a:gd name="connsiteX2590" fmla="*/ 4465410 w 9340261"/>
              <a:gd name="connsiteY2590" fmla="*/ 5088076 h 5529035"/>
              <a:gd name="connsiteX2591" fmla="*/ 4469967 w 9340261"/>
              <a:gd name="connsiteY2591" fmla="*/ 5090706 h 5529035"/>
              <a:gd name="connsiteX2592" fmla="*/ 1647114 w 9340261"/>
              <a:gd name="connsiteY2592" fmla="*/ 5083304 h 5529035"/>
              <a:gd name="connsiteX2593" fmla="*/ 1641868 w 9340261"/>
              <a:gd name="connsiteY2593" fmla="*/ 5088584 h 5529035"/>
              <a:gd name="connsiteX2594" fmla="*/ 1636624 w 9340261"/>
              <a:gd name="connsiteY2594" fmla="*/ 5093863 h 5529035"/>
              <a:gd name="connsiteX2595" fmla="*/ 1631379 w 9340261"/>
              <a:gd name="connsiteY2595" fmla="*/ 5099142 h 5529035"/>
              <a:gd name="connsiteX2596" fmla="*/ 1636659 w 9340261"/>
              <a:gd name="connsiteY2596" fmla="*/ 5104387 h 5529035"/>
              <a:gd name="connsiteX2597" fmla="*/ 1641904 w 9340261"/>
              <a:gd name="connsiteY2597" fmla="*/ 5099107 h 5529035"/>
              <a:gd name="connsiteX2598" fmla="*/ 1641868 w 9340261"/>
              <a:gd name="connsiteY2598" fmla="*/ 5088584 h 5529035"/>
              <a:gd name="connsiteX2599" fmla="*/ 1652393 w 9340261"/>
              <a:gd name="connsiteY2599" fmla="*/ 5088549 h 5529035"/>
              <a:gd name="connsiteX2600" fmla="*/ 1647114 w 9340261"/>
              <a:gd name="connsiteY2600" fmla="*/ 5083304 h 5529035"/>
              <a:gd name="connsiteX2601" fmla="*/ 4814606 w 9340261"/>
              <a:gd name="connsiteY2601" fmla="*/ 5083104 h 5529035"/>
              <a:gd name="connsiteX2602" fmla="*/ 4807417 w 9340261"/>
              <a:gd name="connsiteY2602" fmla="*/ 5085030 h 5529035"/>
              <a:gd name="connsiteX2603" fmla="*/ 4809343 w 9340261"/>
              <a:gd name="connsiteY2603" fmla="*/ 5092218 h 5529035"/>
              <a:gd name="connsiteX2604" fmla="*/ 6054665 w 9340261"/>
              <a:gd name="connsiteY2604" fmla="*/ 5082099 h 5529035"/>
              <a:gd name="connsiteX2605" fmla="*/ 6056592 w 9340261"/>
              <a:gd name="connsiteY2605" fmla="*/ 5089287 h 5529035"/>
              <a:gd name="connsiteX2606" fmla="*/ 6080081 w 9340261"/>
              <a:gd name="connsiteY2606" fmla="*/ 5090697 h 5529035"/>
              <a:gd name="connsiteX2607" fmla="*/ 6070967 w 9340261"/>
              <a:gd name="connsiteY2607" fmla="*/ 5085435 h 5529035"/>
              <a:gd name="connsiteX2608" fmla="*/ 6054665 w 9340261"/>
              <a:gd name="connsiteY2608" fmla="*/ 5082099 h 5529035"/>
              <a:gd name="connsiteX2609" fmla="*/ 3727932 w 9340261"/>
              <a:gd name="connsiteY2609" fmla="*/ 5081528 h 5529035"/>
              <a:gd name="connsiteX2610" fmla="*/ 3729858 w 9340261"/>
              <a:gd name="connsiteY2610" fmla="*/ 5088717 h 5529035"/>
              <a:gd name="connsiteX2611" fmla="*/ 3720744 w 9340261"/>
              <a:gd name="connsiteY2611" fmla="*/ 5083454 h 5529035"/>
              <a:gd name="connsiteX2612" fmla="*/ 3211679 w 9340261"/>
              <a:gd name="connsiteY2612" fmla="*/ 5081188 h 5529035"/>
              <a:gd name="connsiteX2613" fmla="*/ 3197303 w 9340261"/>
              <a:gd name="connsiteY2613" fmla="*/ 5085040 h 5529035"/>
              <a:gd name="connsiteX2614" fmla="*/ 3181002 w 9340261"/>
              <a:gd name="connsiteY2614" fmla="*/ 5081704 h 5529035"/>
              <a:gd name="connsiteX2615" fmla="*/ 3199229 w 9340261"/>
              <a:gd name="connsiteY2615" fmla="*/ 5092227 h 5529035"/>
              <a:gd name="connsiteX2616" fmla="*/ 3220792 w 9340261"/>
              <a:gd name="connsiteY2616" fmla="*/ 5086449 h 5529035"/>
              <a:gd name="connsiteX2617" fmla="*/ 1512927 w 9340261"/>
              <a:gd name="connsiteY2617" fmla="*/ 5081121 h 5529035"/>
              <a:gd name="connsiteX2618" fmla="*/ 1510323 w 9340261"/>
              <a:gd name="connsiteY2618" fmla="*/ 5089022 h 5529035"/>
              <a:gd name="connsiteX2619" fmla="*/ 1515602 w 9340261"/>
              <a:gd name="connsiteY2619" fmla="*/ 5094266 h 5529035"/>
              <a:gd name="connsiteX2620" fmla="*/ 1526109 w 9340261"/>
              <a:gd name="connsiteY2620" fmla="*/ 5088970 h 5529035"/>
              <a:gd name="connsiteX2621" fmla="*/ 1520828 w 9340261"/>
              <a:gd name="connsiteY2621" fmla="*/ 5083725 h 5529035"/>
              <a:gd name="connsiteX2622" fmla="*/ 1512927 w 9340261"/>
              <a:gd name="connsiteY2622" fmla="*/ 5081121 h 5529035"/>
              <a:gd name="connsiteX2623" fmla="*/ 3242356 w 9340261"/>
              <a:gd name="connsiteY2623" fmla="*/ 5080671 h 5529035"/>
              <a:gd name="connsiteX2624" fmla="*/ 3242578 w 9340261"/>
              <a:gd name="connsiteY2624" fmla="*/ 5081500 h 5529035"/>
              <a:gd name="connsiteX2625" fmla="*/ 3243919 w 9340261"/>
              <a:gd name="connsiteY2625" fmla="*/ 5082212 h 5529035"/>
              <a:gd name="connsiteX2626" fmla="*/ 3242856 w 9340261"/>
              <a:gd name="connsiteY2626" fmla="*/ 5082538 h 5529035"/>
              <a:gd name="connsiteX2627" fmla="*/ 3244282 w 9340261"/>
              <a:gd name="connsiteY2627" fmla="*/ 5087860 h 5529035"/>
              <a:gd name="connsiteX2628" fmla="*/ 3255321 w 9340261"/>
              <a:gd name="connsiteY2628" fmla="*/ 5100310 h 5529035"/>
              <a:gd name="connsiteX2629" fmla="*/ 3284073 w 9340261"/>
              <a:gd name="connsiteY2629" fmla="*/ 5092606 h 5529035"/>
              <a:gd name="connsiteX2630" fmla="*/ 3278554 w 9340261"/>
              <a:gd name="connsiteY2630" fmla="*/ 5086380 h 5529035"/>
              <a:gd name="connsiteX2631" fmla="*/ 3274552 w 9340261"/>
              <a:gd name="connsiteY2631" fmla="*/ 5085027 h 5529035"/>
              <a:gd name="connsiteX2632" fmla="*/ 3262298 w 9340261"/>
              <a:gd name="connsiteY2632" fmla="*/ 5085986 h 5529035"/>
              <a:gd name="connsiteX2633" fmla="*/ 3260058 w 9340261"/>
              <a:gd name="connsiteY2633" fmla="*/ 5083633 h 5529035"/>
              <a:gd name="connsiteX2634" fmla="*/ 3251469 w 9340261"/>
              <a:gd name="connsiteY2634" fmla="*/ 5085934 h 5529035"/>
              <a:gd name="connsiteX2635" fmla="*/ 3588920 w 9340261"/>
              <a:gd name="connsiteY2635" fmla="*/ 5080257 h 5529035"/>
              <a:gd name="connsiteX2636" fmla="*/ 3574545 w 9340261"/>
              <a:gd name="connsiteY2636" fmla="*/ 5084109 h 5529035"/>
              <a:gd name="connsiteX2637" fmla="*/ 3598035 w 9340261"/>
              <a:gd name="connsiteY2637" fmla="*/ 5085519 h 5529035"/>
              <a:gd name="connsiteX2638" fmla="*/ 6493262 w 9340261"/>
              <a:gd name="connsiteY2638" fmla="*/ 5080136 h 5529035"/>
              <a:gd name="connsiteX2639" fmla="*/ 6498782 w 9340261"/>
              <a:gd name="connsiteY2639" fmla="*/ 5086361 h 5529035"/>
              <a:gd name="connsiteX2640" fmla="*/ 6509564 w 9340261"/>
              <a:gd name="connsiteY2640" fmla="*/ 5083472 h 5529035"/>
              <a:gd name="connsiteX2641" fmla="*/ 6525866 w 9340261"/>
              <a:gd name="connsiteY2641" fmla="*/ 5086808 h 5529035"/>
              <a:gd name="connsiteX2642" fmla="*/ 6556543 w 9340261"/>
              <a:gd name="connsiteY2642" fmla="*/ 5086292 h 5529035"/>
              <a:gd name="connsiteX2643" fmla="*/ 6619824 w 9340261"/>
              <a:gd name="connsiteY2643" fmla="*/ 5092448 h 5529035"/>
              <a:gd name="connsiteX2644" fmla="*/ 6627012 w 9340261"/>
              <a:gd name="connsiteY2644" fmla="*/ 5090522 h 5529035"/>
              <a:gd name="connsiteX2645" fmla="*/ 6643312 w 9340261"/>
              <a:gd name="connsiteY2645" fmla="*/ 5093856 h 5529035"/>
              <a:gd name="connsiteX2646" fmla="*/ 6652426 w 9340261"/>
              <a:gd name="connsiteY2646" fmla="*/ 5099119 h 5529035"/>
              <a:gd name="connsiteX2647" fmla="*/ 6645239 w 9340261"/>
              <a:gd name="connsiteY2647" fmla="*/ 5101046 h 5529035"/>
              <a:gd name="connsiteX2648" fmla="*/ 6621750 w 9340261"/>
              <a:gd name="connsiteY2648" fmla="*/ 5099635 h 5529035"/>
              <a:gd name="connsiteX2649" fmla="*/ 6616488 w 9340261"/>
              <a:gd name="connsiteY2649" fmla="*/ 5108750 h 5529035"/>
              <a:gd name="connsiteX2650" fmla="*/ 6609300 w 9340261"/>
              <a:gd name="connsiteY2650" fmla="*/ 5110675 h 5529035"/>
              <a:gd name="connsiteX2651" fmla="*/ 6598519 w 9340261"/>
              <a:gd name="connsiteY2651" fmla="*/ 5113564 h 5529035"/>
              <a:gd name="connsiteX2652" fmla="*/ 6588700 w 9340261"/>
              <a:gd name="connsiteY2652" fmla="*/ 5120047 h 5529035"/>
              <a:gd name="connsiteX2653" fmla="*/ 6596850 w 9340261"/>
              <a:gd name="connsiteY2653" fmla="*/ 5121715 h 5529035"/>
              <a:gd name="connsiteX2654" fmla="*/ 6601408 w 9340261"/>
              <a:gd name="connsiteY2654" fmla="*/ 5124346 h 5529035"/>
              <a:gd name="connsiteX2655" fmla="*/ 6605965 w 9340261"/>
              <a:gd name="connsiteY2655" fmla="*/ 5126976 h 5529035"/>
              <a:gd name="connsiteX2656" fmla="*/ 6613152 w 9340261"/>
              <a:gd name="connsiteY2656" fmla="*/ 5125050 h 5529035"/>
              <a:gd name="connsiteX2657" fmla="*/ 6624897 w 9340261"/>
              <a:gd name="connsiteY2657" fmla="*/ 5125756 h 5529035"/>
              <a:gd name="connsiteX2658" fmla="*/ 6629454 w 9340261"/>
              <a:gd name="connsiteY2658" fmla="*/ 5128387 h 5529035"/>
              <a:gd name="connsiteX2659" fmla="*/ 6638567 w 9340261"/>
              <a:gd name="connsiteY2659" fmla="*/ 5133648 h 5529035"/>
              <a:gd name="connsiteX2660" fmla="*/ 6636641 w 9340261"/>
              <a:gd name="connsiteY2660" fmla="*/ 5126461 h 5529035"/>
              <a:gd name="connsiteX2661" fmla="*/ 6643829 w 9340261"/>
              <a:gd name="connsiteY2661" fmla="*/ 5124535 h 5529035"/>
              <a:gd name="connsiteX2662" fmla="*/ 6658205 w 9340261"/>
              <a:gd name="connsiteY2662" fmla="*/ 5120683 h 5529035"/>
              <a:gd name="connsiteX2663" fmla="*/ 6666355 w 9340261"/>
              <a:gd name="connsiteY2663" fmla="*/ 5122351 h 5529035"/>
              <a:gd name="connsiteX2664" fmla="*/ 6681695 w 9340261"/>
              <a:gd name="connsiteY2664" fmla="*/ 5122092 h 5529035"/>
              <a:gd name="connsiteX2665" fmla="*/ 6726747 w 9340261"/>
              <a:gd name="connsiteY2665" fmla="*/ 5117725 h 5529035"/>
              <a:gd name="connsiteX2666" fmla="*/ 6733934 w 9340261"/>
              <a:gd name="connsiteY2666" fmla="*/ 5115798 h 5529035"/>
              <a:gd name="connsiteX2667" fmla="*/ 6748310 w 9340261"/>
              <a:gd name="connsiteY2667" fmla="*/ 5111947 h 5529035"/>
              <a:gd name="connsiteX2668" fmla="*/ 6762687 w 9340261"/>
              <a:gd name="connsiteY2668" fmla="*/ 5108095 h 5529035"/>
              <a:gd name="connsiteX2669" fmla="*/ 6773725 w 9340261"/>
              <a:gd name="connsiteY2669" fmla="*/ 5120543 h 5529035"/>
              <a:gd name="connsiteX2670" fmla="*/ 6782840 w 9340261"/>
              <a:gd name="connsiteY2670" fmla="*/ 5125807 h 5529035"/>
              <a:gd name="connsiteX2671" fmla="*/ 6768464 w 9340261"/>
              <a:gd name="connsiteY2671" fmla="*/ 5129658 h 5529035"/>
              <a:gd name="connsiteX2672" fmla="*/ 6743048 w 9340261"/>
              <a:gd name="connsiteY2672" fmla="*/ 5121060 h 5529035"/>
              <a:gd name="connsiteX2673" fmla="*/ 6727711 w 9340261"/>
              <a:gd name="connsiteY2673" fmla="*/ 5121318 h 5529035"/>
              <a:gd name="connsiteX2674" fmla="*/ 6705183 w 9340261"/>
              <a:gd name="connsiteY2674" fmla="*/ 5123502 h 5529035"/>
              <a:gd name="connsiteX2675" fmla="*/ 6655831 w 9340261"/>
              <a:gd name="connsiteY2675" fmla="*/ 5140577 h 5529035"/>
              <a:gd name="connsiteX2676" fmla="*/ 6625155 w 9340261"/>
              <a:gd name="connsiteY2676" fmla="*/ 5141095 h 5529035"/>
              <a:gd name="connsiteX2677" fmla="*/ 6618930 w 9340261"/>
              <a:gd name="connsiteY2677" fmla="*/ 5146615 h 5529035"/>
              <a:gd name="connsiteX2678" fmla="*/ 6606480 w 9340261"/>
              <a:gd name="connsiteY2678" fmla="*/ 5157654 h 5529035"/>
              <a:gd name="connsiteX2679" fmla="*/ 6597367 w 9340261"/>
              <a:gd name="connsiteY2679" fmla="*/ 5152392 h 5529035"/>
              <a:gd name="connsiteX2680" fmla="*/ 6599997 w 9340261"/>
              <a:gd name="connsiteY2680" fmla="*/ 5147835 h 5529035"/>
              <a:gd name="connsiteX2681" fmla="*/ 6609817 w 9340261"/>
              <a:gd name="connsiteY2681" fmla="*/ 5141352 h 5529035"/>
              <a:gd name="connsiteX2682" fmla="*/ 6617004 w 9340261"/>
              <a:gd name="connsiteY2682" fmla="*/ 5139426 h 5529035"/>
              <a:gd name="connsiteX2683" fmla="*/ 6607891 w 9340261"/>
              <a:gd name="connsiteY2683" fmla="*/ 5134165 h 5529035"/>
              <a:gd name="connsiteX2684" fmla="*/ 6588252 w 9340261"/>
              <a:gd name="connsiteY2684" fmla="*/ 5147130 h 5529035"/>
              <a:gd name="connsiteX2685" fmla="*/ 6575803 w 9340261"/>
              <a:gd name="connsiteY2685" fmla="*/ 5158171 h 5529035"/>
              <a:gd name="connsiteX2686" fmla="*/ 6559502 w 9340261"/>
              <a:gd name="connsiteY2686" fmla="*/ 5154834 h 5529035"/>
              <a:gd name="connsiteX2687" fmla="*/ 6534085 w 9340261"/>
              <a:gd name="connsiteY2687" fmla="*/ 5146236 h 5529035"/>
              <a:gd name="connsiteX2688" fmla="*/ 6542237 w 9340261"/>
              <a:gd name="connsiteY2688" fmla="*/ 5147904 h 5529035"/>
              <a:gd name="connsiteX2689" fmla="*/ 6571951 w 9340261"/>
              <a:gd name="connsiteY2689" fmla="*/ 5143795 h 5529035"/>
              <a:gd name="connsiteX2690" fmla="*/ 6584400 w 9340261"/>
              <a:gd name="connsiteY2690" fmla="*/ 5132754 h 5529035"/>
              <a:gd name="connsiteX2691" fmla="*/ 6577213 w 9340261"/>
              <a:gd name="connsiteY2691" fmla="*/ 5134680 h 5529035"/>
              <a:gd name="connsiteX2692" fmla="*/ 6568099 w 9340261"/>
              <a:gd name="connsiteY2692" fmla="*/ 5129419 h 5529035"/>
              <a:gd name="connsiteX2693" fmla="*/ 6573361 w 9340261"/>
              <a:gd name="connsiteY2693" fmla="*/ 5120305 h 5529035"/>
              <a:gd name="connsiteX2694" fmla="*/ 6576955 w 9340261"/>
              <a:gd name="connsiteY2694" fmla="*/ 5119342 h 5529035"/>
              <a:gd name="connsiteX2695" fmla="*/ 6578622 w 9340261"/>
              <a:gd name="connsiteY2695" fmla="*/ 5111191 h 5529035"/>
              <a:gd name="connsiteX2696" fmla="*/ 6576697 w 9340261"/>
              <a:gd name="connsiteY2696" fmla="*/ 5104004 h 5529035"/>
              <a:gd name="connsiteX2697" fmla="*/ 6564952 w 9340261"/>
              <a:gd name="connsiteY2697" fmla="*/ 5103298 h 5529035"/>
              <a:gd name="connsiteX2698" fmla="*/ 6563283 w 9340261"/>
              <a:gd name="connsiteY2698" fmla="*/ 5111449 h 5529035"/>
              <a:gd name="connsiteX2699" fmla="*/ 6556096 w 9340261"/>
              <a:gd name="connsiteY2699" fmla="*/ 5113375 h 5529035"/>
              <a:gd name="connsiteX2700" fmla="*/ 6546277 w 9340261"/>
              <a:gd name="connsiteY2700" fmla="*/ 5119858 h 5529035"/>
              <a:gd name="connsiteX2701" fmla="*/ 6533828 w 9340261"/>
              <a:gd name="connsiteY2701" fmla="*/ 5130898 h 5529035"/>
              <a:gd name="connsiteX2702" fmla="*/ 6513932 w 9340261"/>
              <a:gd name="connsiteY2702" fmla="*/ 5128525 h 5529035"/>
              <a:gd name="connsiteX2703" fmla="*/ 6506744 w 9340261"/>
              <a:gd name="connsiteY2703" fmla="*/ 5130451 h 5529035"/>
              <a:gd name="connsiteX2704" fmla="*/ 6447316 w 9340261"/>
              <a:gd name="connsiteY2704" fmla="*/ 5138671 h 5529035"/>
              <a:gd name="connsiteX2705" fmla="*/ 6407524 w 9340261"/>
              <a:gd name="connsiteY2705" fmla="*/ 5133925 h 5529035"/>
              <a:gd name="connsiteX2706" fmla="*/ 6384035 w 9340261"/>
              <a:gd name="connsiteY2706" fmla="*/ 5132515 h 5529035"/>
              <a:gd name="connsiteX2707" fmla="*/ 6369659 w 9340261"/>
              <a:gd name="connsiteY2707" fmla="*/ 5136368 h 5529035"/>
              <a:gd name="connsiteX2708" fmla="*/ 6380699 w 9340261"/>
              <a:gd name="connsiteY2708" fmla="*/ 5148817 h 5529035"/>
              <a:gd name="connsiteX2709" fmla="*/ 6375437 w 9340261"/>
              <a:gd name="connsiteY2709" fmla="*/ 5157931 h 5529035"/>
              <a:gd name="connsiteX2710" fmla="*/ 6359135 w 9340261"/>
              <a:gd name="connsiteY2710" fmla="*/ 5154594 h 5529035"/>
              <a:gd name="connsiteX2711" fmla="*/ 6366324 w 9340261"/>
              <a:gd name="connsiteY2711" fmla="*/ 5152668 h 5529035"/>
              <a:gd name="connsiteX2712" fmla="*/ 6364398 w 9340261"/>
              <a:gd name="connsiteY2712" fmla="*/ 5145481 h 5529035"/>
              <a:gd name="connsiteX2713" fmla="*/ 6362472 w 9340261"/>
              <a:gd name="connsiteY2713" fmla="*/ 5138293 h 5529035"/>
              <a:gd name="connsiteX2714" fmla="*/ 6355283 w 9340261"/>
              <a:gd name="connsiteY2714" fmla="*/ 5140220 h 5529035"/>
              <a:gd name="connsiteX2715" fmla="*/ 6350022 w 9340261"/>
              <a:gd name="connsiteY2715" fmla="*/ 5149333 h 5529035"/>
              <a:gd name="connsiteX2716" fmla="*/ 6340908 w 9340261"/>
              <a:gd name="connsiteY2716" fmla="*/ 5144072 h 5529035"/>
              <a:gd name="connsiteX2717" fmla="*/ 6338981 w 9340261"/>
              <a:gd name="connsiteY2717" fmla="*/ 5136883 h 5529035"/>
              <a:gd name="connsiteX2718" fmla="*/ 6322680 w 9340261"/>
              <a:gd name="connsiteY2718" fmla="*/ 5133548 h 5529035"/>
              <a:gd name="connsiteX2719" fmla="*/ 6315492 w 9340261"/>
              <a:gd name="connsiteY2719" fmla="*/ 5135474 h 5529035"/>
              <a:gd name="connsiteX2720" fmla="*/ 6317418 w 9340261"/>
              <a:gd name="connsiteY2720" fmla="*/ 5142661 h 5529035"/>
              <a:gd name="connsiteX2721" fmla="*/ 6324606 w 9340261"/>
              <a:gd name="connsiteY2721" fmla="*/ 5140735 h 5529035"/>
              <a:gd name="connsiteX2722" fmla="*/ 6267103 w 9340261"/>
              <a:gd name="connsiteY2722" fmla="*/ 5156143 h 5529035"/>
              <a:gd name="connsiteX2723" fmla="*/ 6238352 w 9340261"/>
              <a:gd name="connsiteY2723" fmla="*/ 5163847 h 5529035"/>
              <a:gd name="connsiteX2724" fmla="*/ 6226608 w 9340261"/>
              <a:gd name="connsiteY2724" fmla="*/ 5163141 h 5529035"/>
              <a:gd name="connsiteX2725" fmla="*/ 6206712 w 9340261"/>
              <a:gd name="connsiteY2725" fmla="*/ 5160769 h 5529035"/>
              <a:gd name="connsiteX2726" fmla="*/ 6191373 w 9340261"/>
              <a:gd name="connsiteY2726" fmla="*/ 5161027 h 5529035"/>
              <a:gd name="connsiteX2727" fmla="*/ 6184185 w 9340261"/>
              <a:gd name="connsiteY2727" fmla="*/ 5162953 h 5529035"/>
              <a:gd name="connsiteX2728" fmla="*/ 6180591 w 9340261"/>
              <a:gd name="connsiteY2728" fmla="*/ 5163916 h 5529035"/>
              <a:gd name="connsiteX2729" fmla="*/ 6167883 w 9340261"/>
              <a:gd name="connsiteY2729" fmla="*/ 5159617 h 5529035"/>
              <a:gd name="connsiteX2730" fmla="*/ 6178665 w 9340261"/>
              <a:gd name="connsiteY2730" fmla="*/ 5156728 h 5529035"/>
              <a:gd name="connsiteX2731" fmla="*/ 6173145 w 9340261"/>
              <a:gd name="connsiteY2731" fmla="*/ 5150504 h 5529035"/>
              <a:gd name="connsiteX2732" fmla="*/ 6194709 w 9340261"/>
              <a:gd name="connsiteY2732" fmla="*/ 5144726 h 5529035"/>
              <a:gd name="connsiteX2733" fmla="*/ 6213641 w 9340261"/>
              <a:gd name="connsiteY2733" fmla="*/ 5143504 h 5529035"/>
              <a:gd name="connsiteX2734" fmla="*/ 6232574 w 9340261"/>
              <a:gd name="connsiteY2734" fmla="*/ 5142283 h 5529035"/>
              <a:gd name="connsiteX2735" fmla="*/ 6277627 w 9340261"/>
              <a:gd name="connsiteY2735" fmla="*/ 5137915 h 5529035"/>
              <a:gd name="connsiteX2736" fmla="*/ 6299190 w 9340261"/>
              <a:gd name="connsiteY2736" fmla="*/ 5132137 h 5529035"/>
              <a:gd name="connsiteX2737" fmla="*/ 6289114 w 9340261"/>
              <a:gd name="connsiteY2737" fmla="*/ 5123281 h 5529035"/>
              <a:gd name="connsiteX2738" fmla="*/ 6288151 w 9340261"/>
              <a:gd name="connsiteY2738" fmla="*/ 5119688 h 5529035"/>
              <a:gd name="connsiteX2739" fmla="*/ 6297264 w 9340261"/>
              <a:gd name="connsiteY2739" fmla="*/ 5124950 h 5529035"/>
              <a:gd name="connsiteX2740" fmla="*/ 6303490 w 9340261"/>
              <a:gd name="connsiteY2740" fmla="*/ 5119429 h 5529035"/>
              <a:gd name="connsiteX2741" fmla="*/ 6302527 w 9340261"/>
              <a:gd name="connsiteY2741" fmla="*/ 5115836 h 5529035"/>
              <a:gd name="connsiteX2742" fmla="*/ 6295338 w 9340261"/>
              <a:gd name="connsiteY2742" fmla="*/ 5117762 h 5529035"/>
              <a:gd name="connsiteX2743" fmla="*/ 6288151 w 9340261"/>
              <a:gd name="connsiteY2743" fmla="*/ 5119688 h 5529035"/>
              <a:gd name="connsiteX2744" fmla="*/ 6279036 w 9340261"/>
              <a:gd name="connsiteY2744" fmla="*/ 5114426 h 5529035"/>
              <a:gd name="connsiteX2745" fmla="*/ 6267292 w 9340261"/>
              <a:gd name="connsiteY2745" fmla="*/ 5113721 h 5529035"/>
              <a:gd name="connsiteX2746" fmla="*/ 6260810 w 9340261"/>
              <a:gd name="connsiteY2746" fmla="*/ 5103902 h 5529035"/>
              <a:gd name="connsiteX2747" fmla="*/ 6262477 w 9340261"/>
              <a:gd name="connsiteY2747" fmla="*/ 5095751 h 5529035"/>
              <a:gd name="connsiteX2748" fmla="*/ 6267034 w 9340261"/>
              <a:gd name="connsiteY2748" fmla="*/ 5098383 h 5529035"/>
              <a:gd name="connsiteX2749" fmla="*/ 6275184 w 9340261"/>
              <a:gd name="connsiteY2749" fmla="*/ 5100050 h 5529035"/>
              <a:gd name="connsiteX2750" fmla="*/ 6287893 w 9340261"/>
              <a:gd name="connsiteY2750" fmla="*/ 5104349 h 5529035"/>
              <a:gd name="connsiteX2751" fmla="*/ 6304194 w 9340261"/>
              <a:gd name="connsiteY2751" fmla="*/ 5107685 h 5529035"/>
              <a:gd name="connsiteX2752" fmla="*/ 6319533 w 9340261"/>
              <a:gd name="connsiteY2752" fmla="*/ 5107427 h 5529035"/>
              <a:gd name="connsiteX2753" fmla="*/ 6327684 w 9340261"/>
              <a:gd name="connsiteY2753" fmla="*/ 5109095 h 5529035"/>
              <a:gd name="connsiteX2754" fmla="*/ 6353805 w 9340261"/>
              <a:gd name="connsiteY2754" fmla="*/ 5105947 h 5529035"/>
              <a:gd name="connsiteX2755" fmla="*/ 6385445 w 9340261"/>
              <a:gd name="connsiteY2755" fmla="*/ 5109025 h 5529035"/>
              <a:gd name="connsiteX2756" fmla="*/ 6392633 w 9340261"/>
              <a:gd name="connsiteY2756" fmla="*/ 5107099 h 5529035"/>
              <a:gd name="connsiteX2757" fmla="*/ 6411565 w 9340261"/>
              <a:gd name="connsiteY2757" fmla="*/ 5105879 h 5529035"/>
              <a:gd name="connsiteX2758" fmla="*/ 6430498 w 9340261"/>
              <a:gd name="connsiteY2758" fmla="*/ 5104658 h 5529035"/>
              <a:gd name="connsiteX2759" fmla="*/ 6437686 w 9340261"/>
              <a:gd name="connsiteY2759" fmla="*/ 5102732 h 5529035"/>
              <a:gd name="connsiteX2760" fmla="*/ 6444873 w 9340261"/>
              <a:gd name="connsiteY2760" fmla="*/ 5100806 h 5529035"/>
              <a:gd name="connsiteX2761" fmla="*/ 6461175 w 9340261"/>
              <a:gd name="connsiteY2761" fmla="*/ 5104141 h 5529035"/>
              <a:gd name="connsiteX2762" fmla="*/ 6484664 w 9340261"/>
              <a:gd name="connsiteY2762" fmla="*/ 5105552 h 5529035"/>
              <a:gd name="connsiteX2763" fmla="*/ 6495447 w 9340261"/>
              <a:gd name="connsiteY2763" fmla="*/ 5102663 h 5529035"/>
              <a:gd name="connsiteX2764" fmla="*/ 6499040 w 9340261"/>
              <a:gd name="connsiteY2764" fmla="*/ 5101700 h 5529035"/>
              <a:gd name="connsiteX2765" fmla="*/ 6508155 w 9340261"/>
              <a:gd name="connsiteY2765" fmla="*/ 5106961 h 5529035"/>
              <a:gd name="connsiteX2766" fmla="*/ 6517268 w 9340261"/>
              <a:gd name="connsiteY2766" fmla="*/ 5112223 h 5529035"/>
              <a:gd name="connsiteX2767" fmla="*/ 6519194 w 9340261"/>
              <a:gd name="connsiteY2767" fmla="*/ 5119411 h 5529035"/>
              <a:gd name="connsiteX2768" fmla="*/ 6528307 w 9340261"/>
              <a:gd name="connsiteY2768" fmla="*/ 5124673 h 5529035"/>
              <a:gd name="connsiteX2769" fmla="*/ 6534533 w 9340261"/>
              <a:gd name="connsiteY2769" fmla="*/ 5119153 h 5529035"/>
              <a:gd name="connsiteX2770" fmla="*/ 6538831 w 9340261"/>
              <a:gd name="connsiteY2770" fmla="*/ 5106445 h 5529035"/>
              <a:gd name="connsiteX2771" fmla="*/ 6520604 w 9340261"/>
              <a:gd name="connsiteY2771" fmla="*/ 5095922 h 5529035"/>
              <a:gd name="connsiteX2772" fmla="*/ 6499745 w 9340261"/>
              <a:gd name="connsiteY2772" fmla="*/ 5089954 h 5529035"/>
              <a:gd name="connsiteX2773" fmla="*/ 6480812 w 9340261"/>
              <a:gd name="connsiteY2773" fmla="*/ 5091176 h 5529035"/>
              <a:gd name="connsiteX2774" fmla="*/ 6466437 w 9340261"/>
              <a:gd name="connsiteY2774" fmla="*/ 5095028 h 5529035"/>
              <a:gd name="connsiteX2775" fmla="*/ 6479849 w 9340261"/>
              <a:gd name="connsiteY2775" fmla="*/ 5087582 h 5529035"/>
              <a:gd name="connsiteX2776" fmla="*/ 6493262 w 9340261"/>
              <a:gd name="connsiteY2776" fmla="*/ 5080136 h 5529035"/>
              <a:gd name="connsiteX2777" fmla="*/ 2662250 w 9340261"/>
              <a:gd name="connsiteY2777" fmla="*/ 5079920 h 5529035"/>
              <a:gd name="connsiteX2778" fmla="*/ 2636338 w 9340261"/>
              <a:gd name="connsiteY2778" fmla="*/ 5080006 h 5529035"/>
              <a:gd name="connsiteX2779" fmla="*/ 2624299 w 9340261"/>
              <a:gd name="connsiteY2779" fmla="*/ 5088668 h 5529035"/>
              <a:gd name="connsiteX2780" fmla="*/ 2664748 w 9340261"/>
              <a:gd name="connsiteY2780" fmla="*/ 5081363 h 5529035"/>
              <a:gd name="connsiteX2781" fmla="*/ 8600883 w 9340261"/>
              <a:gd name="connsiteY2781" fmla="*/ 5079249 h 5529035"/>
              <a:gd name="connsiteX2782" fmla="*/ 8608233 w 9340261"/>
              <a:gd name="connsiteY2782" fmla="*/ 5083460 h 5529035"/>
              <a:gd name="connsiteX2783" fmla="*/ 8596671 w 9340261"/>
              <a:gd name="connsiteY2783" fmla="*/ 5086600 h 5529035"/>
              <a:gd name="connsiteX2784" fmla="*/ 8600883 w 9340261"/>
              <a:gd name="connsiteY2784" fmla="*/ 5079249 h 5529035"/>
              <a:gd name="connsiteX2785" fmla="*/ 4389421 w 9340261"/>
              <a:gd name="connsiteY2785" fmla="*/ 5077621 h 5529035"/>
              <a:gd name="connsiteX2786" fmla="*/ 4366894 w 9340261"/>
              <a:gd name="connsiteY2786" fmla="*/ 5079805 h 5529035"/>
              <a:gd name="connsiteX2787" fmla="*/ 4376009 w 9340261"/>
              <a:gd name="connsiteY2787" fmla="*/ 5085067 h 5529035"/>
              <a:gd name="connsiteX2788" fmla="*/ 4402611 w 9340261"/>
              <a:gd name="connsiteY2788" fmla="*/ 5083717 h 5529035"/>
              <a:gd name="connsiteX2789" fmla="*/ 4405958 w 9340261"/>
              <a:gd name="connsiteY2789" fmla="*/ 5083816 h 5529035"/>
              <a:gd name="connsiteX2790" fmla="*/ 4401407 w 9340261"/>
              <a:gd name="connsiteY2790" fmla="*/ 5079225 h 5529035"/>
              <a:gd name="connsiteX2791" fmla="*/ 4389421 w 9340261"/>
              <a:gd name="connsiteY2791" fmla="*/ 5077621 h 5529035"/>
              <a:gd name="connsiteX2792" fmla="*/ 8470071 w 9340261"/>
              <a:gd name="connsiteY2792" fmla="*/ 5077527 h 5529035"/>
              <a:gd name="connsiteX2793" fmla="*/ 8465859 w 9340261"/>
              <a:gd name="connsiteY2793" fmla="*/ 5084877 h 5529035"/>
              <a:gd name="connsiteX2794" fmla="*/ 8448519 w 9340261"/>
              <a:gd name="connsiteY2794" fmla="*/ 5089586 h 5529035"/>
              <a:gd name="connsiteX2795" fmla="*/ 8446949 w 9340261"/>
              <a:gd name="connsiteY2795" fmla="*/ 5083806 h 5529035"/>
              <a:gd name="connsiteX2796" fmla="*/ 8445379 w 9340261"/>
              <a:gd name="connsiteY2796" fmla="*/ 5078025 h 5529035"/>
              <a:gd name="connsiteX2797" fmla="*/ 8470071 w 9340261"/>
              <a:gd name="connsiteY2797" fmla="*/ 5077527 h 5529035"/>
              <a:gd name="connsiteX2798" fmla="*/ 903848 w 9340261"/>
              <a:gd name="connsiteY2798" fmla="*/ 5076573 h 5529035"/>
              <a:gd name="connsiteX2799" fmla="*/ 889407 w 9340261"/>
              <a:gd name="connsiteY2799" fmla="*/ 5085830 h 5529035"/>
              <a:gd name="connsiteX2800" fmla="*/ 886804 w 9340261"/>
              <a:gd name="connsiteY2800" fmla="*/ 5093732 h 5529035"/>
              <a:gd name="connsiteX2801" fmla="*/ 899967 w 9340261"/>
              <a:gd name="connsiteY2801" fmla="*/ 5096319 h 5529035"/>
              <a:gd name="connsiteX2802" fmla="*/ 915700 w 9340261"/>
              <a:gd name="connsiteY2802" fmla="*/ 5080481 h 5529035"/>
              <a:gd name="connsiteX2803" fmla="*/ 903848 w 9340261"/>
              <a:gd name="connsiteY2803" fmla="*/ 5076573 h 5529035"/>
              <a:gd name="connsiteX2804" fmla="*/ 3287409 w 9340261"/>
              <a:gd name="connsiteY2804" fmla="*/ 5076304 h 5529035"/>
              <a:gd name="connsiteX2805" fmla="*/ 3282147 w 9340261"/>
              <a:gd name="connsiteY2805" fmla="*/ 5085417 h 5529035"/>
              <a:gd name="connsiteX2806" fmla="*/ 3289334 w 9340261"/>
              <a:gd name="connsiteY2806" fmla="*/ 5083492 h 5529035"/>
              <a:gd name="connsiteX2807" fmla="*/ 3287409 w 9340261"/>
              <a:gd name="connsiteY2807" fmla="*/ 5076304 h 5529035"/>
              <a:gd name="connsiteX2808" fmla="*/ 8419117 w 9340261"/>
              <a:gd name="connsiteY2808" fmla="*/ 5072741 h 5529035"/>
              <a:gd name="connsiteX2809" fmla="*/ 8428037 w 9340261"/>
              <a:gd name="connsiteY2809" fmla="*/ 5082734 h 5529035"/>
              <a:gd name="connsiteX2810" fmla="*/ 8401773 w 9340261"/>
              <a:gd name="connsiteY2810" fmla="*/ 5077450 h 5529035"/>
              <a:gd name="connsiteX2811" fmla="*/ 8388643 w 9340261"/>
              <a:gd name="connsiteY2811" fmla="*/ 5074809 h 5529035"/>
              <a:gd name="connsiteX2812" fmla="*/ 6406493 w 9340261"/>
              <a:gd name="connsiteY2812" fmla="*/ 5072571 h 5529035"/>
              <a:gd name="connsiteX2813" fmla="*/ 6415606 w 9340261"/>
              <a:gd name="connsiteY2813" fmla="*/ 5077832 h 5529035"/>
              <a:gd name="connsiteX2814" fmla="*/ 6408418 w 9340261"/>
              <a:gd name="connsiteY2814" fmla="*/ 5079758 h 5529035"/>
              <a:gd name="connsiteX2815" fmla="*/ 1608925 w 9340261"/>
              <a:gd name="connsiteY2815" fmla="*/ 5071592 h 5529035"/>
              <a:gd name="connsiteX2816" fmla="*/ 1599738 w 9340261"/>
              <a:gd name="connsiteY2816" fmla="*/ 5078200 h 5529035"/>
              <a:gd name="connsiteX2817" fmla="*/ 1610262 w 9340261"/>
              <a:gd name="connsiteY2817" fmla="*/ 5078166 h 5529035"/>
              <a:gd name="connsiteX2818" fmla="*/ 1615507 w 9340261"/>
              <a:gd name="connsiteY2818" fmla="*/ 5072886 h 5529035"/>
              <a:gd name="connsiteX2819" fmla="*/ 1608925 w 9340261"/>
              <a:gd name="connsiteY2819" fmla="*/ 5071592 h 5529035"/>
              <a:gd name="connsiteX2820" fmla="*/ 6298158 w 9340261"/>
              <a:gd name="connsiteY2820" fmla="*/ 5070783 h 5529035"/>
              <a:gd name="connsiteX2821" fmla="*/ 6307272 w 9340261"/>
              <a:gd name="connsiteY2821" fmla="*/ 5076045 h 5529035"/>
              <a:gd name="connsiteX2822" fmla="*/ 6300084 w 9340261"/>
              <a:gd name="connsiteY2822" fmla="*/ 5077971 h 5529035"/>
              <a:gd name="connsiteX2823" fmla="*/ 8244701 w 9340261"/>
              <a:gd name="connsiteY2823" fmla="*/ 5070445 h 5529035"/>
              <a:gd name="connsiteX2824" fmla="*/ 8246271 w 9340261"/>
              <a:gd name="connsiteY2824" fmla="*/ 5076225 h 5529035"/>
              <a:gd name="connsiteX2825" fmla="*/ 8233141 w 9340261"/>
              <a:gd name="connsiteY2825" fmla="*/ 5073584 h 5529035"/>
              <a:gd name="connsiteX2826" fmla="*/ 6359513 w 9340261"/>
              <a:gd name="connsiteY2826" fmla="*/ 5069751 h 5529035"/>
              <a:gd name="connsiteX2827" fmla="*/ 6368627 w 9340261"/>
              <a:gd name="connsiteY2827" fmla="*/ 5075012 h 5529035"/>
              <a:gd name="connsiteX2828" fmla="*/ 6377741 w 9340261"/>
              <a:gd name="connsiteY2828" fmla="*/ 5080275 h 5529035"/>
              <a:gd name="connsiteX2829" fmla="*/ 6347064 w 9340261"/>
              <a:gd name="connsiteY2829" fmla="*/ 5080790 h 5529035"/>
              <a:gd name="connsiteX2830" fmla="*/ 6321648 w 9340261"/>
              <a:gd name="connsiteY2830" fmla="*/ 5072193 h 5529035"/>
              <a:gd name="connsiteX2831" fmla="*/ 6345138 w 9340261"/>
              <a:gd name="connsiteY2831" fmla="*/ 5073602 h 5529035"/>
              <a:gd name="connsiteX2832" fmla="*/ 6189824 w 9340261"/>
              <a:gd name="connsiteY2832" fmla="*/ 5068995 h 5529035"/>
              <a:gd name="connsiteX2833" fmla="*/ 6191750 w 9340261"/>
              <a:gd name="connsiteY2833" fmla="*/ 5076183 h 5529035"/>
              <a:gd name="connsiteX2834" fmla="*/ 6182637 w 9340261"/>
              <a:gd name="connsiteY2834" fmla="*/ 5070920 h 5529035"/>
              <a:gd name="connsiteX2835" fmla="*/ 6189824 w 9340261"/>
              <a:gd name="connsiteY2835" fmla="*/ 5068995 h 5529035"/>
              <a:gd name="connsiteX2836" fmla="*/ 3069652 w 9340261"/>
              <a:gd name="connsiteY2836" fmla="*/ 5068663 h 5529035"/>
              <a:gd name="connsiteX2837" fmla="*/ 3070742 w 9340261"/>
              <a:gd name="connsiteY2837" fmla="*/ 5072729 h 5529035"/>
              <a:gd name="connsiteX2838" fmla="*/ 3063968 w 9340261"/>
              <a:gd name="connsiteY2838" fmla="*/ 5068817 h 5529035"/>
              <a:gd name="connsiteX2839" fmla="*/ 3060286 w 9340261"/>
              <a:gd name="connsiteY2839" fmla="*/ 5075745 h 5529035"/>
              <a:gd name="connsiteX2840" fmla="*/ 3053208 w 9340261"/>
              <a:gd name="connsiteY2840" fmla="*/ 5074554 h 5529035"/>
              <a:gd name="connsiteX2841" fmla="*/ 3057286 w 9340261"/>
              <a:gd name="connsiteY2841" fmla="*/ 5078604 h 5529035"/>
              <a:gd name="connsiteX2842" fmla="*/ 3048711 w 9340261"/>
              <a:gd name="connsiteY2842" fmla="*/ 5078632 h 5529035"/>
              <a:gd name="connsiteX2843" fmla="*/ 3041991 w 9340261"/>
              <a:gd name="connsiteY2843" fmla="*/ 5080433 h 5529035"/>
              <a:gd name="connsiteX2844" fmla="*/ 3043917 w 9340261"/>
              <a:gd name="connsiteY2844" fmla="*/ 5087620 h 5529035"/>
              <a:gd name="connsiteX2845" fmla="*/ 3098084 w 9340261"/>
              <a:gd name="connsiteY2845" fmla="*/ 5088514 h 5529035"/>
              <a:gd name="connsiteX2846" fmla="*/ 3108865 w 9340261"/>
              <a:gd name="connsiteY2846" fmla="*/ 5085625 h 5529035"/>
              <a:gd name="connsiteX2847" fmla="*/ 3116053 w 9340261"/>
              <a:gd name="connsiteY2847" fmla="*/ 5083699 h 5529035"/>
              <a:gd name="connsiteX2848" fmla="*/ 3126834 w 9340261"/>
              <a:gd name="connsiteY2848" fmla="*/ 5080810 h 5529035"/>
              <a:gd name="connsiteX2849" fmla="*/ 3117721 w 9340261"/>
              <a:gd name="connsiteY2849" fmla="*/ 5075548 h 5529035"/>
              <a:gd name="connsiteX2850" fmla="*/ 3105976 w 9340261"/>
              <a:gd name="connsiteY2850" fmla="*/ 5074843 h 5529035"/>
              <a:gd name="connsiteX2851" fmla="*/ 3100575 w 9340261"/>
              <a:gd name="connsiteY2851" fmla="*/ 5071725 h 5529035"/>
              <a:gd name="connsiteX2852" fmla="*/ 3090678 w 9340261"/>
              <a:gd name="connsiteY2852" fmla="*/ 5072712 h 5529035"/>
              <a:gd name="connsiteX2853" fmla="*/ 3085056 w 9340261"/>
              <a:gd name="connsiteY2853" fmla="*/ 5071766 h 5529035"/>
              <a:gd name="connsiteX2854" fmla="*/ 3083578 w 9340261"/>
              <a:gd name="connsiteY2854" fmla="*/ 5073254 h 5529035"/>
              <a:gd name="connsiteX2855" fmla="*/ 1410278 w 9340261"/>
              <a:gd name="connsiteY2855" fmla="*/ 5068309 h 5529035"/>
              <a:gd name="connsiteX2856" fmla="*/ 1392533 w 9340261"/>
              <a:gd name="connsiteY2856" fmla="*/ 5072314 h 5529035"/>
              <a:gd name="connsiteX2857" fmla="*/ 1389265 w 9340261"/>
              <a:gd name="connsiteY2857" fmla="*/ 5078901 h 5529035"/>
              <a:gd name="connsiteX2858" fmla="*/ 1384064 w 9340261"/>
              <a:gd name="connsiteY2858" fmla="*/ 5097336 h 5529035"/>
              <a:gd name="connsiteX2859" fmla="*/ 1410347 w 9340261"/>
              <a:gd name="connsiteY2859" fmla="*/ 5089355 h 5529035"/>
              <a:gd name="connsiteX2860" fmla="*/ 1431378 w 9340261"/>
              <a:gd name="connsiteY2860" fmla="*/ 5084023 h 5529035"/>
              <a:gd name="connsiteX2861" fmla="*/ 1439261 w 9340261"/>
              <a:gd name="connsiteY2861" fmla="*/ 5081366 h 5529035"/>
              <a:gd name="connsiteX2862" fmla="*/ 1436605 w 9340261"/>
              <a:gd name="connsiteY2862" fmla="*/ 5073482 h 5529035"/>
              <a:gd name="connsiteX2863" fmla="*/ 1426080 w 9340261"/>
              <a:gd name="connsiteY2863" fmla="*/ 5073516 h 5529035"/>
              <a:gd name="connsiteX2864" fmla="*/ 1418179 w 9340261"/>
              <a:gd name="connsiteY2864" fmla="*/ 5070913 h 5529035"/>
              <a:gd name="connsiteX2865" fmla="*/ 1410278 w 9340261"/>
              <a:gd name="connsiteY2865" fmla="*/ 5068309 h 5529035"/>
              <a:gd name="connsiteX2866" fmla="*/ 7865395 w 9340261"/>
              <a:gd name="connsiteY2866" fmla="*/ 5067919 h 5529035"/>
              <a:gd name="connsiteX2867" fmla="*/ 7871961 w 9340261"/>
              <a:gd name="connsiteY2867" fmla="*/ 5069240 h 5529035"/>
              <a:gd name="connsiteX2868" fmla="*/ 7866965 w 9340261"/>
              <a:gd name="connsiteY2868" fmla="*/ 5073700 h 5529035"/>
              <a:gd name="connsiteX2869" fmla="*/ 8442239 w 9340261"/>
              <a:gd name="connsiteY2869" fmla="*/ 5066462 h 5529035"/>
              <a:gd name="connsiteX2870" fmla="*/ 8443809 w 9340261"/>
              <a:gd name="connsiteY2870" fmla="*/ 5072244 h 5529035"/>
              <a:gd name="connsiteX2871" fmla="*/ 8436459 w 9340261"/>
              <a:gd name="connsiteY2871" fmla="*/ 5068032 h 5529035"/>
              <a:gd name="connsiteX2872" fmla="*/ 8808415 w 9340261"/>
              <a:gd name="connsiteY2872" fmla="*/ 5066347 h 5529035"/>
              <a:gd name="connsiteX2873" fmla="*/ 8812089 w 9340261"/>
              <a:gd name="connsiteY2873" fmla="*/ 5068453 h 5529035"/>
              <a:gd name="connsiteX2874" fmla="*/ 8821545 w 9340261"/>
              <a:gd name="connsiteY2874" fmla="*/ 5068989 h 5529035"/>
              <a:gd name="connsiteX2875" fmla="*/ 8815763 w 9340261"/>
              <a:gd name="connsiteY2875" fmla="*/ 5070559 h 5529035"/>
              <a:gd name="connsiteX2876" fmla="*/ 8809983 w 9340261"/>
              <a:gd name="connsiteY2876" fmla="*/ 5072127 h 5529035"/>
              <a:gd name="connsiteX2877" fmla="*/ 3714132 w 9340261"/>
              <a:gd name="connsiteY2877" fmla="*/ 5065967 h 5529035"/>
              <a:gd name="connsiteX2878" fmla="*/ 3716892 w 9340261"/>
              <a:gd name="connsiteY2878" fmla="*/ 5069079 h 5529035"/>
              <a:gd name="connsiteX2879" fmla="*/ 3709705 w 9340261"/>
              <a:gd name="connsiteY2879" fmla="*/ 5071005 h 5529035"/>
              <a:gd name="connsiteX2880" fmla="*/ 3714132 w 9340261"/>
              <a:gd name="connsiteY2880" fmla="*/ 5065967 h 5529035"/>
              <a:gd name="connsiteX2881" fmla="*/ 7920561 w 9340261"/>
              <a:gd name="connsiteY2881" fmla="*/ 5065354 h 5529035"/>
              <a:gd name="connsiteX2882" fmla="*/ 7930803 w 9340261"/>
              <a:gd name="connsiteY2882" fmla="*/ 5068780 h 5529035"/>
              <a:gd name="connsiteX2883" fmla="*/ 7932371 w 9340261"/>
              <a:gd name="connsiteY2883" fmla="*/ 5074561 h 5529035"/>
              <a:gd name="connsiteX2884" fmla="*/ 7923699 w 9340261"/>
              <a:gd name="connsiteY2884" fmla="*/ 5076915 h 5529035"/>
              <a:gd name="connsiteX2885" fmla="*/ 7916351 w 9340261"/>
              <a:gd name="connsiteY2885" fmla="*/ 5072704 h 5529035"/>
              <a:gd name="connsiteX2886" fmla="*/ 7920561 w 9340261"/>
              <a:gd name="connsiteY2886" fmla="*/ 5065354 h 5529035"/>
              <a:gd name="connsiteX2887" fmla="*/ 3731268 w 9340261"/>
              <a:gd name="connsiteY2887" fmla="*/ 5065227 h 5529035"/>
              <a:gd name="connsiteX2888" fmla="*/ 3726006 w 9340261"/>
              <a:gd name="connsiteY2888" fmla="*/ 5074341 h 5529035"/>
              <a:gd name="connsiteX2889" fmla="*/ 3718818 w 9340261"/>
              <a:gd name="connsiteY2889" fmla="*/ 5076267 h 5529035"/>
              <a:gd name="connsiteX2890" fmla="*/ 3720486 w 9340261"/>
              <a:gd name="connsiteY2890" fmla="*/ 5068116 h 5529035"/>
              <a:gd name="connsiteX2891" fmla="*/ 3731268 w 9340261"/>
              <a:gd name="connsiteY2891" fmla="*/ 5065227 h 5529035"/>
              <a:gd name="connsiteX2892" fmla="*/ 2560478 w 9340261"/>
              <a:gd name="connsiteY2892" fmla="*/ 5063317 h 5529035"/>
              <a:gd name="connsiteX2893" fmla="*/ 2562359 w 9340261"/>
              <a:gd name="connsiteY2893" fmla="*/ 5068902 h 5529035"/>
              <a:gd name="connsiteX2894" fmla="*/ 2563273 w 9340261"/>
              <a:gd name="connsiteY2894" fmla="*/ 5069089 h 5529035"/>
              <a:gd name="connsiteX2895" fmla="*/ 2568526 w 9340261"/>
              <a:gd name="connsiteY2895" fmla="*/ 5063801 h 5529035"/>
              <a:gd name="connsiteX2896" fmla="*/ 1647043 w 9340261"/>
              <a:gd name="connsiteY2896" fmla="*/ 5062256 h 5529035"/>
              <a:gd name="connsiteX2897" fmla="*/ 1636519 w 9340261"/>
              <a:gd name="connsiteY2897" fmla="*/ 5062292 h 5529035"/>
              <a:gd name="connsiteX2898" fmla="*/ 1641797 w 9340261"/>
              <a:gd name="connsiteY2898" fmla="*/ 5067536 h 5529035"/>
              <a:gd name="connsiteX2899" fmla="*/ 8132187 w 9340261"/>
              <a:gd name="connsiteY2899" fmla="*/ 5061815 h 5529035"/>
              <a:gd name="connsiteX2900" fmla="*/ 8155923 w 9340261"/>
              <a:gd name="connsiteY2900" fmla="*/ 5063516 h 5529035"/>
              <a:gd name="connsiteX2901" fmla="*/ 8169055 w 9340261"/>
              <a:gd name="connsiteY2901" fmla="*/ 5066157 h 5529035"/>
              <a:gd name="connsiteX2902" fmla="*/ 8174835 w 9340261"/>
              <a:gd name="connsiteY2902" fmla="*/ 5064588 h 5529035"/>
              <a:gd name="connsiteX2903" fmla="*/ 8185075 w 9340261"/>
              <a:gd name="connsiteY2903" fmla="*/ 5068014 h 5529035"/>
              <a:gd name="connsiteX2904" fmla="*/ 8207661 w 9340261"/>
              <a:gd name="connsiteY2904" fmla="*/ 5071192 h 5529035"/>
              <a:gd name="connsiteX2905" fmla="*/ 8225789 w 9340261"/>
              <a:gd name="connsiteY2905" fmla="*/ 5069373 h 5529035"/>
              <a:gd name="connsiteX2906" fmla="*/ 8227359 w 9340261"/>
              <a:gd name="connsiteY2906" fmla="*/ 5075154 h 5529035"/>
              <a:gd name="connsiteX2907" fmla="*/ 8199777 w 9340261"/>
              <a:gd name="connsiteY2907" fmla="*/ 5076436 h 5529035"/>
              <a:gd name="connsiteX2908" fmla="*/ 8161953 w 9340261"/>
              <a:gd name="connsiteY2908" fmla="*/ 5074293 h 5529035"/>
              <a:gd name="connsiteX2909" fmla="*/ 8144361 w 9340261"/>
              <a:gd name="connsiteY2909" fmla="*/ 5066654 h 5529035"/>
              <a:gd name="connsiteX2910" fmla="*/ 8131231 w 9340261"/>
              <a:gd name="connsiteY2910" fmla="*/ 5064014 h 5529035"/>
              <a:gd name="connsiteX2911" fmla="*/ 8132187 w 9340261"/>
              <a:gd name="connsiteY2911" fmla="*/ 5061815 h 5529035"/>
              <a:gd name="connsiteX2912" fmla="*/ 3745644 w 9340261"/>
              <a:gd name="connsiteY2912" fmla="*/ 5061375 h 5529035"/>
              <a:gd name="connsiteX2913" fmla="*/ 3763871 w 9340261"/>
              <a:gd name="connsiteY2913" fmla="*/ 5071898 h 5529035"/>
              <a:gd name="connsiteX2914" fmla="*/ 3772985 w 9340261"/>
              <a:gd name="connsiteY2914" fmla="*/ 5077161 h 5529035"/>
              <a:gd name="connsiteX2915" fmla="*/ 3798400 w 9340261"/>
              <a:gd name="connsiteY2915" fmla="*/ 5085759 h 5529035"/>
              <a:gd name="connsiteX2916" fmla="*/ 3807515 w 9340261"/>
              <a:gd name="connsiteY2916" fmla="*/ 5091020 h 5529035"/>
              <a:gd name="connsiteX2917" fmla="*/ 3793139 w 9340261"/>
              <a:gd name="connsiteY2917" fmla="*/ 5094872 h 5529035"/>
              <a:gd name="connsiteX2918" fmla="*/ 3762461 w 9340261"/>
              <a:gd name="connsiteY2918" fmla="*/ 5095389 h 5529035"/>
              <a:gd name="connsiteX2919" fmla="*/ 3757904 w 9340261"/>
              <a:gd name="connsiteY2919" fmla="*/ 5092758 h 5529035"/>
              <a:gd name="connsiteX2920" fmla="*/ 3746159 w 9340261"/>
              <a:gd name="connsiteY2920" fmla="*/ 5092052 h 5529035"/>
              <a:gd name="connsiteX2921" fmla="*/ 3742307 w 9340261"/>
              <a:gd name="connsiteY2921" fmla="*/ 5077676 h 5529035"/>
              <a:gd name="connsiteX2922" fmla="*/ 3005699 w 9340261"/>
              <a:gd name="connsiteY2922" fmla="*/ 5061123 h 5529035"/>
              <a:gd name="connsiteX2923" fmla="*/ 3013180 w 9340261"/>
              <a:gd name="connsiteY2923" fmla="*/ 5065099 h 5529035"/>
              <a:gd name="connsiteX2924" fmla="*/ 3018909 w 9340261"/>
              <a:gd name="connsiteY2924" fmla="*/ 5063346 h 5529035"/>
              <a:gd name="connsiteX2925" fmla="*/ 3017140 w 9340261"/>
              <a:gd name="connsiteY2925" fmla="*/ 5067803 h 5529035"/>
              <a:gd name="connsiteX2926" fmla="*/ 3008328 w 9340261"/>
              <a:gd name="connsiteY2926" fmla="*/ 5069716 h 5529035"/>
              <a:gd name="connsiteX2927" fmla="*/ 2999972 w 9340261"/>
              <a:gd name="connsiteY2927" fmla="*/ 5062876 h 5529035"/>
              <a:gd name="connsiteX2928" fmla="*/ 6040199 w 9340261"/>
              <a:gd name="connsiteY2928" fmla="*/ 5060456 h 5529035"/>
              <a:gd name="connsiteX2929" fmla="*/ 6050813 w 9340261"/>
              <a:gd name="connsiteY2929" fmla="*/ 5067723 h 5529035"/>
              <a:gd name="connsiteX2930" fmla="*/ 6036437 w 9340261"/>
              <a:gd name="connsiteY2930" fmla="*/ 5071575 h 5529035"/>
              <a:gd name="connsiteX2931" fmla="*/ 6034512 w 9340261"/>
              <a:gd name="connsiteY2931" fmla="*/ 5064387 h 5529035"/>
              <a:gd name="connsiteX2932" fmla="*/ 6040199 w 9340261"/>
              <a:gd name="connsiteY2932" fmla="*/ 5060456 h 5529035"/>
              <a:gd name="connsiteX2933" fmla="*/ 7416226 w 9340261"/>
              <a:gd name="connsiteY2933" fmla="*/ 5059536 h 5529035"/>
              <a:gd name="connsiteX2934" fmla="*/ 7429356 w 9340261"/>
              <a:gd name="connsiteY2934" fmla="*/ 5062178 h 5529035"/>
              <a:gd name="connsiteX2935" fmla="*/ 7438813 w 9340261"/>
              <a:gd name="connsiteY2935" fmla="*/ 5062714 h 5529035"/>
              <a:gd name="connsiteX2936" fmla="*/ 7445377 w 9340261"/>
              <a:gd name="connsiteY2936" fmla="*/ 5064034 h 5529035"/>
              <a:gd name="connsiteX2937" fmla="*/ 7451158 w 9340261"/>
              <a:gd name="connsiteY2937" fmla="*/ 5062465 h 5529035"/>
              <a:gd name="connsiteX2938" fmla="*/ 7461399 w 9340261"/>
              <a:gd name="connsiteY2938" fmla="*/ 5065891 h 5529035"/>
              <a:gd name="connsiteX2939" fmla="*/ 7492656 w 9340261"/>
              <a:gd name="connsiteY2939" fmla="*/ 5066714 h 5529035"/>
              <a:gd name="connsiteX2940" fmla="*/ 7516564 w 9340261"/>
              <a:gd name="connsiteY2940" fmla="*/ 5063326 h 5529035"/>
              <a:gd name="connsiteX2941" fmla="*/ 7547037 w 9340261"/>
              <a:gd name="connsiteY2941" fmla="*/ 5061258 h 5529035"/>
              <a:gd name="connsiteX2942" fmla="*/ 7571729 w 9340261"/>
              <a:gd name="connsiteY2942" fmla="*/ 5060761 h 5529035"/>
              <a:gd name="connsiteX2943" fmla="*/ 7573299 w 9340261"/>
              <a:gd name="connsiteY2943" fmla="*/ 5066541 h 5529035"/>
              <a:gd name="connsiteX2944" fmla="*/ 7593780 w 9340261"/>
              <a:gd name="connsiteY2944" fmla="*/ 5073394 h 5529035"/>
              <a:gd name="connsiteX2945" fmla="*/ 7620043 w 9340261"/>
              <a:gd name="connsiteY2945" fmla="*/ 5078677 h 5529035"/>
              <a:gd name="connsiteX2946" fmla="*/ 7643414 w 9340261"/>
              <a:gd name="connsiteY2946" fmla="*/ 5084744 h 5529035"/>
              <a:gd name="connsiteX2947" fmla="*/ 7650764 w 9340261"/>
              <a:gd name="connsiteY2947" fmla="*/ 5088956 h 5529035"/>
              <a:gd name="connsiteX2948" fmla="*/ 7663110 w 9340261"/>
              <a:gd name="connsiteY2948" fmla="*/ 5088707 h 5529035"/>
              <a:gd name="connsiteX2949" fmla="*/ 7672566 w 9340261"/>
              <a:gd name="connsiteY2949" fmla="*/ 5089243 h 5529035"/>
              <a:gd name="connsiteX2950" fmla="*/ 7674136 w 9340261"/>
              <a:gd name="connsiteY2950" fmla="*/ 5095023 h 5529035"/>
              <a:gd name="connsiteX2951" fmla="*/ 7661005 w 9340261"/>
              <a:gd name="connsiteY2951" fmla="*/ 5092382 h 5529035"/>
              <a:gd name="connsiteX2952" fmla="*/ 7642877 w 9340261"/>
              <a:gd name="connsiteY2952" fmla="*/ 5094200 h 5529035"/>
              <a:gd name="connsiteX2953" fmla="*/ 7629746 w 9340261"/>
              <a:gd name="connsiteY2953" fmla="*/ 5091559 h 5529035"/>
              <a:gd name="connsiteX2954" fmla="*/ 7623182 w 9340261"/>
              <a:gd name="connsiteY2954" fmla="*/ 5090238 h 5529035"/>
              <a:gd name="connsiteX2955" fmla="*/ 7613725 w 9340261"/>
              <a:gd name="connsiteY2955" fmla="*/ 5089703 h 5529035"/>
              <a:gd name="connsiteX2956" fmla="*/ 7610051 w 9340261"/>
              <a:gd name="connsiteY2956" fmla="*/ 5087597 h 5529035"/>
              <a:gd name="connsiteX2957" fmla="*/ 7589569 w 9340261"/>
              <a:gd name="connsiteY2957" fmla="*/ 5080744 h 5529035"/>
              <a:gd name="connsiteX2958" fmla="*/ 7582219 w 9340261"/>
              <a:gd name="connsiteY2958" fmla="*/ 5076533 h 5529035"/>
              <a:gd name="connsiteX2959" fmla="*/ 7569873 w 9340261"/>
              <a:gd name="connsiteY2959" fmla="*/ 5076782 h 5529035"/>
              <a:gd name="connsiteX2960" fmla="*/ 7561986 w 9340261"/>
              <a:gd name="connsiteY2960" fmla="*/ 5082027 h 5529035"/>
              <a:gd name="connsiteX2961" fmla="*/ 7553315 w 9340261"/>
              <a:gd name="connsiteY2961" fmla="*/ 5084381 h 5529035"/>
              <a:gd name="connsiteX2962" fmla="*/ 7521273 w 9340261"/>
              <a:gd name="connsiteY2962" fmla="*/ 5080668 h 5529035"/>
              <a:gd name="connsiteX2963" fmla="*/ 7500792 w 9340261"/>
              <a:gd name="connsiteY2963" fmla="*/ 5073815 h 5529035"/>
              <a:gd name="connsiteX2964" fmla="*/ 7487661 w 9340261"/>
              <a:gd name="connsiteY2964" fmla="*/ 5071174 h 5529035"/>
              <a:gd name="connsiteX2965" fmla="*/ 7476098 w 9340261"/>
              <a:gd name="connsiteY2965" fmla="*/ 5074313 h 5529035"/>
              <a:gd name="connsiteX2966" fmla="*/ 7477668 w 9340261"/>
              <a:gd name="connsiteY2966" fmla="*/ 5080094 h 5529035"/>
              <a:gd name="connsiteX2967" fmla="*/ 7457972 w 9340261"/>
              <a:gd name="connsiteY2967" fmla="*/ 5076131 h 5529035"/>
              <a:gd name="connsiteX2968" fmla="*/ 7450622 w 9340261"/>
              <a:gd name="connsiteY2968" fmla="*/ 5071921 h 5529035"/>
              <a:gd name="connsiteX2969" fmla="*/ 7437491 w 9340261"/>
              <a:gd name="connsiteY2969" fmla="*/ 5069278 h 5529035"/>
              <a:gd name="connsiteX2970" fmla="*/ 7402022 w 9340261"/>
              <a:gd name="connsiteY2970" fmla="*/ 5075807 h 5529035"/>
              <a:gd name="connsiteX2971" fmla="*/ 7401237 w 9340261"/>
              <a:gd name="connsiteY2971" fmla="*/ 5072916 h 5529035"/>
              <a:gd name="connsiteX2972" fmla="*/ 7406233 w 9340261"/>
              <a:gd name="connsiteY2972" fmla="*/ 5068456 h 5529035"/>
              <a:gd name="connsiteX2973" fmla="*/ 7398883 w 9340261"/>
              <a:gd name="connsiteY2973" fmla="*/ 5064245 h 5529035"/>
              <a:gd name="connsiteX2974" fmla="*/ 7416226 w 9340261"/>
              <a:gd name="connsiteY2974" fmla="*/ 5059536 h 5529035"/>
              <a:gd name="connsiteX2975" fmla="*/ 5767272 w 9340261"/>
              <a:gd name="connsiteY2975" fmla="*/ 5058955 h 5529035"/>
              <a:gd name="connsiteX2976" fmla="*/ 5772791 w 9340261"/>
              <a:gd name="connsiteY2976" fmla="*/ 5065180 h 5529035"/>
              <a:gd name="connsiteX2977" fmla="*/ 5765603 w 9340261"/>
              <a:gd name="connsiteY2977" fmla="*/ 5067106 h 5529035"/>
              <a:gd name="connsiteX2978" fmla="*/ 5767272 w 9340261"/>
              <a:gd name="connsiteY2978" fmla="*/ 5058955 h 5529035"/>
              <a:gd name="connsiteX2979" fmla="*/ 8607737 w 9340261"/>
              <a:gd name="connsiteY2979" fmla="*/ 5058767 h 5529035"/>
              <a:gd name="connsiteX2980" fmla="*/ 8609305 w 9340261"/>
              <a:gd name="connsiteY2980" fmla="*/ 5064548 h 5529035"/>
              <a:gd name="connsiteX2981" fmla="*/ 8615085 w 9340261"/>
              <a:gd name="connsiteY2981" fmla="*/ 5062979 h 5529035"/>
              <a:gd name="connsiteX2982" fmla="*/ 8607737 w 9340261"/>
              <a:gd name="connsiteY2982" fmla="*/ 5058767 h 5529035"/>
              <a:gd name="connsiteX2983" fmla="*/ 3906218 w 9340261"/>
              <a:gd name="connsiteY2983" fmla="*/ 5056869 h 5529035"/>
              <a:gd name="connsiteX2984" fmla="*/ 3908144 w 9340261"/>
              <a:gd name="connsiteY2984" fmla="*/ 5064057 h 5529035"/>
              <a:gd name="connsiteX2985" fmla="*/ 3924446 w 9340261"/>
              <a:gd name="connsiteY2985" fmla="*/ 5067392 h 5529035"/>
              <a:gd name="connsiteX2986" fmla="*/ 3931634 w 9340261"/>
              <a:gd name="connsiteY2986" fmla="*/ 5065466 h 5529035"/>
              <a:gd name="connsiteX2987" fmla="*/ 3922520 w 9340261"/>
              <a:gd name="connsiteY2987" fmla="*/ 5060205 h 5529035"/>
              <a:gd name="connsiteX2988" fmla="*/ 6827694 w 9340261"/>
              <a:gd name="connsiteY2988" fmla="*/ 5056007 h 5529035"/>
              <a:gd name="connsiteX2989" fmla="*/ 6834049 w 9340261"/>
              <a:gd name="connsiteY2989" fmla="*/ 5058157 h 5529035"/>
              <a:gd name="connsiteX2990" fmla="*/ 6826861 w 9340261"/>
              <a:gd name="connsiteY2990" fmla="*/ 5060084 h 5529035"/>
              <a:gd name="connsiteX2991" fmla="*/ 6827694 w 9340261"/>
              <a:gd name="connsiteY2991" fmla="*/ 5056007 h 5529035"/>
              <a:gd name="connsiteX2992" fmla="*/ 3220277 w 9340261"/>
              <a:gd name="connsiteY2992" fmla="*/ 5055772 h 5529035"/>
              <a:gd name="connsiteX2993" fmla="*/ 3222203 w 9340261"/>
              <a:gd name="connsiteY2993" fmla="*/ 5062960 h 5529035"/>
              <a:gd name="connsiteX2994" fmla="*/ 3213089 w 9340261"/>
              <a:gd name="connsiteY2994" fmla="*/ 5057699 h 5529035"/>
              <a:gd name="connsiteX2995" fmla="*/ 3682363 w 9340261"/>
              <a:gd name="connsiteY2995" fmla="*/ 5055219 h 5529035"/>
              <a:gd name="connsiteX2996" fmla="*/ 3667987 w 9340261"/>
              <a:gd name="connsiteY2996" fmla="*/ 5059071 h 5529035"/>
              <a:gd name="connsiteX2997" fmla="*/ 3661634 w 9340261"/>
              <a:gd name="connsiteY2997" fmla="*/ 5056922 h 5529035"/>
              <a:gd name="connsiteX2998" fmla="*/ 3660799 w 9340261"/>
              <a:gd name="connsiteY2998" fmla="*/ 5060997 h 5529035"/>
              <a:gd name="connsiteX2999" fmla="*/ 3662725 w 9340261"/>
              <a:gd name="connsiteY2999" fmla="*/ 5068185 h 5529035"/>
              <a:gd name="connsiteX3000" fmla="*/ 3693403 w 9340261"/>
              <a:gd name="connsiteY3000" fmla="*/ 5067669 h 5529035"/>
              <a:gd name="connsiteX3001" fmla="*/ 3688141 w 9340261"/>
              <a:gd name="connsiteY3001" fmla="*/ 5076783 h 5529035"/>
              <a:gd name="connsiteX3002" fmla="*/ 3666577 w 9340261"/>
              <a:gd name="connsiteY3002" fmla="*/ 5082561 h 5529035"/>
              <a:gd name="connsiteX3003" fmla="*/ 3659389 w 9340261"/>
              <a:gd name="connsiteY3003" fmla="*/ 5084487 h 5529035"/>
              <a:gd name="connsiteX3004" fmla="*/ 3650275 w 9340261"/>
              <a:gd name="connsiteY3004" fmla="*/ 5079225 h 5529035"/>
              <a:gd name="connsiteX3005" fmla="*/ 3660352 w 9340261"/>
              <a:gd name="connsiteY3005" fmla="*/ 5088080 h 5529035"/>
              <a:gd name="connsiteX3006" fmla="*/ 3675691 w 9340261"/>
              <a:gd name="connsiteY3006" fmla="*/ 5087823 h 5529035"/>
              <a:gd name="connsiteX3007" fmla="*/ 3701107 w 9340261"/>
              <a:gd name="connsiteY3007" fmla="*/ 5096421 h 5529035"/>
              <a:gd name="connsiteX3008" fmla="*/ 3677617 w 9340261"/>
              <a:gd name="connsiteY3008" fmla="*/ 5095010 h 5529035"/>
              <a:gd name="connsiteX3009" fmla="*/ 3652201 w 9340261"/>
              <a:gd name="connsiteY3009" fmla="*/ 5086413 h 5529035"/>
              <a:gd name="connsiteX3010" fmla="*/ 3605222 w 9340261"/>
              <a:gd name="connsiteY3010" fmla="*/ 5083593 h 5529035"/>
              <a:gd name="connsiteX3011" fmla="*/ 3621524 w 9340261"/>
              <a:gd name="connsiteY3011" fmla="*/ 5086929 h 5529035"/>
              <a:gd name="connsiteX3012" fmla="*/ 3630638 w 9340261"/>
              <a:gd name="connsiteY3012" fmla="*/ 5092191 h 5529035"/>
              <a:gd name="connsiteX3013" fmla="*/ 3639752 w 9340261"/>
              <a:gd name="connsiteY3013" fmla="*/ 5097453 h 5529035"/>
              <a:gd name="connsiteX3014" fmla="*/ 3648865 w 9340261"/>
              <a:gd name="connsiteY3014" fmla="*/ 5102714 h 5529035"/>
              <a:gd name="connsiteX3015" fmla="*/ 3650791 w 9340261"/>
              <a:gd name="connsiteY3015" fmla="*/ 5109903 h 5529035"/>
              <a:gd name="connsiteX3016" fmla="*/ 3665167 w 9340261"/>
              <a:gd name="connsiteY3016" fmla="*/ 5106050 h 5529035"/>
              <a:gd name="connsiteX3017" fmla="*/ 3688657 w 9340261"/>
              <a:gd name="connsiteY3017" fmla="*/ 5107460 h 5529035"/>
              <a:gd name="connsiteX3018" fmla="*/ 3712146 w 9340261"/>
              <a:gd name="connsiteY3018" fmla="*/ 5108871 h 5529035"/>
              <a:gd name="connsiteX3019" fmla="*/ 3723891 w 9340261"/>
              <a:gd name="connsiteY3019" fmla="*/ 5109575 h 5529035"/>
              <a:gd name="connsiteX3020" fmla="*/ 3744750 w 9340261"/>
              <a:gd name="connsiteY3020" fmla="*/ 5115542 h 5529035"/>
              <a:gd name="connsiteX3021" fmla="*/ 3768239 w 9340261"/>
              <a:gd name="connsiteY3021" fmla="*/ 5116952 h 5529035"/>
              <a:gd name="connsiteX3022" fmla="*/ 3753863 w 9340261"/>
              <a:gd name="connsiteY3022" fmla="*/ 5120804 h 5529035"/>
              <a:gd name="connsiteX3023" fmla="*/ 3746676 w 9340261"/>
              <a:gd name="connsiteY3023" fmla="*/ 5122730 h 5529035"/>
              <a:gd name="connsiteX3024" fmla="*/ 3762977 w 9340261"/>
              <a:gd name="connsiteY3024" fmla="*/ 5126065 h 5529035"/>
              <a:gd name="connsiteX3025" fmla="*/ 3768239 w 9340261"/>
              <a:gd name="connsiteY3025" fmla="*/ 5116952 h 5529035"/>
              <a:gd name="connsiteX3026" fmla="*/ 3791728 w 9340261"/>
              <a:gd name="connsiteY3026" fmla="*/ 5118362 h 5529035"/>
              <a:gd name="connsiteX3027" fmla="*/ 3800843 w 9340261"/>
              <a:gd name="connsiteY3027" fmla="*/ 5123624 h 5529035"/>
              <a:gd name="connsiteX3028" fmla="*/ 3811624 w 9340261"/>
              <a:gd name="connsiteY3028" fmla="*/ 5120735 h 5529035"/>
              <a:gd name="connsiteX3029" fmla="*/ 3824332 w 9340261"/>
              <a:gd name="connsiteY3029" fmla="*/ 5125034 h 5529035"/>
              <a:gd name="connsiteX3030" fmla="*/ 3822406 w 9340261"/>
              <a:gd name="connsiteY3030" fmla="*/ 5117846 h 5529035"/>
              <a:gd name="connsiteX3031" fmla="*/ 3843969 w 9340261"/>
              <a:gd name="connsiteY3031" fmla="*/ 5112068 h 5529035"/>
              <a:gd name="connsiteX3032" fmla="*/ 3851692 w 9340261"/>
              <a:gd name="connsiteY3032" fmla="*/ 5113648 h 5529035"/>
              <a:gd name="connsiteX3033" fmla="*/ 3860860 w 9340261"/>
              <a:gd name="connsiteY3033" fmla="*/ 5112733 h 5529035"/>
              <a:gd name="connsiteX3034" fmla="*/ 3874069 w 9340261"/>
              <a:gd name="connsiteY3034" fmla="*/ 5114956 h 5529035"/>
              <a:gd name="connsiteX3035" fmla="*/ 3879794 w 9340261"/>
              <a:gd name="connsiteY3035" fmla="*/ 5113205 h 5529035"/>
              <a:gd name="connsiteX3036" fmla="*/ 3892128 w 9340261"/>
              <a:gd name="connsiteY3036" fmla="*/ 5112564 h 5529035"/>
              <a:gd name="connsiteX3037" fmla="*/ 3916792 w 9340261"/>
              <a:gd name="connsiteY3037" fmla="*/ 5111282 h 5529035"/>
              <a:gd name="connsiteX3038" fmla="*/ 3930875 w 9340261"/>
              <a:gd name="connsiteY3038" fmla="*/ 5116371 h 5529035"/>
              <a:gd name="connsiteX3039" fmla="*/ 3936604 w 9340261"/>
              <a:gd name="connsiteY3039" fmla="*/ 5114619 h 5529035"/>
              <a:gd name="connsiteX3040" fmla="*/ 3948060 w 9340261"/>
              <a:gd name="connsiteY3040" fmla="*/ 5111115 h 5529035"/>
              <a:gd name="connsiteX3041" fmla="*/ 3966997 w 9340261"/>
              <a:gd name="connsiteY3041" fmla="*/ 5111586 h 5529035"/>
              <a:gd name="connsiteX3042" fmla="*/ 3963019 w 9340261"/>
              <a:gd name="connsiteY3042" fmla="*/ 5119066 h 5529035"/>
              <a:gd name="connsiteX3043" fmla="*/ 3957292 w 9340261"/>
              <a:gd name="connsiteY3043" fmla="*/ 5120818 h 5529035"/>
              <a:gd name="connsiteX3044" fmla="*/ 3926900 w 9340261"/>
              <a:gd name="connsiteY3044" fmla="*/ 5123852 h 5529035"/>
              <a:gd name="connsiteX3045" fmla="*/ 3913691 w 9340261"/>
              <a:gd name="connsiteY3045" fmla="*/ 5121628 h 5529035"/>
              <a:gd name="connsiteX3046" fmla="*/ 3906213 w 9340261"/>
              <a:gd name="connsiteY3046" fmla="*/ 5117651 h 5529035"/>
              <a:gd name="connsiteX3047" fmla="*/ 3888576 w 9340261"/>
              <a:gd name="connsiteY3047" fmla="*/ 5120407 h 5529035"/>
              <a:gd name="connsiteX3048" fmla="*/ 3889281 w 9340261"/>
              <a:gd name="connsiteY3048" fmla="*/ 5123039 h 5529035"/>
              <a:gd name="connsiteX3049" fmla="*/ 3894801 w 9340261"/>
              <a:gd name="connsiteY3049" fmla="*/ 5129263 h 5529035"/>
              <a:gd name="connsiteX3050" fmla="*/ 3909176 w 9340261"/>
              <a:gd name="connsiteY3050" fmla="*/ 5125411 h 5529035"/>
              <a:gd name="connsiteX3051" fmla="*/ 3911102 w 9340261"/>
              <a:gd name="connsiteY3051" fmla="*/ 5132600 h 5529035"/>
              <a:gd name="connsiteX3052" fmla="*/ 3927404 w 9340261"/>
              <a:gd name="connsiteY3052" fmla="*/ 5135935 h 5529035"/>
              <a:gd name="connsiteX3053" fmla="*/ 3943705 w 9340261"/>
              <a:gd name="connsiteY3053" fmla="*/ 5139271 h 5529035"/>
              <a:gd name="connsiteX3054" fmla="*/ 3948968 w 9340261"/>
              <a:gd name="connsiteY3054" fmla="*/ 5130157 h 5529035"/>
              <a:gd name="connsiteX3055" fmla="*/ 3956155 w 9340261"/>
              <a:gd name="connsiteY3055" fmla="*/ 5128231 h 5529035"/>
              <a:gd name="connsiteX3056" fmla="*/ 3966937 w 9340261"/>
              <a:gd name="connsiteY3056" fmla="*/ 5125342 h 5529035"/>
              <a:gd name="connsiteX3057" fmla="*/ 3975793 w 9340261"/>
              <a:gd name="connsiteY3057" fmla="*/ 5115266 h 5529035"/>
              <a:gd name="connsiteX3058" fmla="*/ 3982766 w 9340261"/>
              <a:gd name="connsiteY3058" fmla="*/ 5119290 h 5529035"/>
              <a:gd name="connsiteX3059" fmla="*/ 3993412 w 9340261"/>
              <a:gd name="connsiteY3059" fmla="*/ 5116034 h 5529035"/>
              <a:gd name="connsiteX3060" fmla="*/ 4008372 w 9340261"/>
              <a:gd name="connsiteY3060" fmla="*/ 5123985 h 5529035"/>
              <a:gd name="connsiteX3061" fmla="*/ 3980669 w 9340261"/>
              <a:gd name="connsiteY3061" fmla="*/ 5121663 h 5529035"/>
              <a:gd name="connsiteX3062" fmla="*/ 3977719 w 9340261"/>
              <a:gd name="connsiteY3062" fmla="*/ 5122453 h 5529035"/>
              <a:gd name="connsiteX3063" fmla="*/ 3979644 w 9340261"/>
              <a:gd name="connsiteY3063" fmla="*/ 5129641 h 5529035"/>
              <a:gd name="connsiteX3064" fmla="*/ 3994020 w 9340261"/>
              <a:gd name="connsiteY3064" fmla="*/ 5125789 h 5529035"/>
              <a:gd name="connsiteX3065" fmla="*/ 4001208 w 9340261"/>
              <a:gd name="connsiteY3065" fmla="*/ 5123863 h 5529035"/>
              <a:gd name="connsiteX3066" fmla="*/ 4017510 w 9340261"/>
              <a:gd name="connsiteY3066" fmla="*/ 5127199 h 5529035"/>
              <a:gd name="connsiteX3067" fmla="*/ 4031886 w 9340261"/>
              <a:gd name="connsiteY3067" fmla="*/ 5123347 h 5529035"/>
              <a:gd name="connsiteX3068" fmla="*/ 4039073 w 9340261"/>
              <a:gd name="connsiteY3068" fmla="*/ 5121421 h 5529035"/>
              <a:gd name="connsiteX3069" fmla="*/ 4042667 w 9340261"/>
              <a:gd name="connsiteY3069" fmla="*/ 5120458 h 5529035"/>
              <a:gd name="connsiteX3070" fmla="*/ 4053449 w 9340261"/>
              <a:gd name="connsiteY3070" fmla="*/ 5117569 h 5529035"/>
              <a:gd name="connsiteX3071" fmla="*/ 4061601 w 9340261"/>
              <a:gd name="connsiteY3071" fmla="*/ 5119237 h 5529035"/>
              <a:gd name="connsiteX3072" fmla="*/ 4058969 w 9340261"/>
              <a:gd name="connsiteY3072" fmla="*/ 5123794 h 5529035"/>
              <a:gd name="connsiteX3073" fmla="*/ 4048187 w 9340261"/>
              <a:gd name="connsiteY3073" fmla="*/ 5126683 h 5529035"/>
              <a:gd name="connsiteX3074" fmla="*/ 4057301 w 9340261"/>
              <a:gd name="connsiteY3074" fmla="*/ 5131945 h 5529035"/>
              <a:gd name="connsiteX3075" fmla="*/ 4088942 w 9340261"/>
              <a:gd name="connsiteY3075" fmla="*/ 5135023 h 5529035"/>
              <a:gd name="connsiteX3076" fmla="*/ 4112431 w 9340261"/>
              <a:gd name="connsiteY3076" fmla="*/ 5136432 h 5529035"/>
              <a:gd name="connsiteX3077" fmla="*/ 4146702 w 9340261"/>
              <a:gd name="connsiteY3077" fmla="*/ 5134954 h 5529035"/>
              <a:gd name="connsiteX3078" fmla="*/ 4172822 w 9340261"/>
              <a:gd name="connsiteY3078" fmla="*/ 5131806 h 5529035"/>
              <a:gd name="connsiteX3079" fmla="*/ 4237771 w 9340261"/>
              <a:gd name="connsiteY3079" fmla="*/ 5129811 h 5529035"/>
              <a:gd name="connsiteX3080" fmla="*/ 4281157 w 9340261"/>
              <a:gd name="connsiteY3080" fmla="*/ 5133594 h 5529035"/>
              <a:gd name="connsiteX3081" fmla="*/ 4304646 w 9340261"/>
              <a:gd name="connsiteY3081" fmla="*/ 5135004 h 5529035"/>
              <a:gd name="connsiteX3082" fmla="*/ 4328135 w 9340261"/>
              <a:gd name="connsiteY3082" fmla="*/ 5136414 h 5529035"/>
              <a:gd name="connsiteX3083" fmla="*/ 4366000 w 9340261"/>
              <a:gd name="connsiteY3083" fmla="*/ 5133972 h 5529035"/>
              <a:gd name="connsiteX3084" fmla="*/ 4375115 w 9340261"/>
              <a:gd name="connsiteY3084" fmla="*/ 5139234 h 5529035"/>
              <a:gd name="connsiteX3085" fmla="*/ 4412980 w 9340261"/>
              <a:gd name="connsiteY3085" fmla="*/ 5136792 h 5529035"/>
              <a:gd name="connsiteX3086" fmla="*/ 4431913 w 9340261"/>
              <a:gd name="connsiteY3086" fmla="*/ 5135571 h 5529035"/>
              <a:gd name="connsiteX3087" fmla="*/ 4443658 w 9340261"/>
              <a:gd name="connsiteY3087" fmla="*/ 5136275 h 5529035"/>
              <a:gd name="connsiteX3088" fmla="*/ 4459959 w 9340261"/>
              <a:gd name="connsiteY3088" fmla="*/ 5139612 h 5529035"/>
              <a:gd name="connsiteX3089" fmla="*/ 4476260 w 9340261"/>
              <a:gd name="connsiteY3089" fmla="*/ 5142947 h 5529035"/>
              <a:gd name="connsiteX3090" fmla="*/ 4544803 w 9340261"/>
              <a:gd name="connsiteY3090" fmla="*/ 5139989 h 5529035"/>
              <a:gd name="connsiteX3091" fmla="*/ 4557511 w 9340261"/>
              <a:gd name="connsiteY3091" fmla="*/ 5144288 h 5529035"/>
              <a:gd name="connsiteX3092" fmla="*/ 4568292 w 9340261"/>
              <a:gd name="connsiteY3092" fmla="*/ 5141399 h 5529035"/>
              <a:gd name="connsiteX3093" fmla="*/ 4585300 w 9340261"/>
              <a:gd name="connsiteY3093" fmla="*/ 5132991 h 5529035"/>
              <a:gd name="connsiteX3094" fmla="*/ 4597044 w 9340261"/>
              <a:gd name="connsiteY3094" fmla="*/ 5133695 h 5529035"/>
              <a:gd name="connsiteX3095" fmla="*/ 4608789 w 9340261"/>
              <a:gd name="connsiteY3095" fmla="*/ 5134400 h 5529035"/>
              <a:gd name="connsiteX3096" fmla="*/ 4620534 w 9340261"/>
              <a:gd name="connsiteY3096" fmla="*/ 5135106 h 5529035"/>
              <a:gd name="connsiteX3097" fmla="*/ 4618608 w 9340261"/>
              <a:gd name="connsiteY3097" fmla="*/ 5127917 h 5529035"/>
              <a:gd name="connsiteX3098" fmla="*/ 4607567 w 9340261"/>
              <a:gd name="connsiteY3098" fmla="*/ 5115468 h 5529035"/>
              <a:gd name="connsiteX3099" fmla="*/ 4576890 w 9340261"/>
              <a:gd name="connsiteY3099" fmla="*/ 5115984 h 5529035"/>
              <a:gd name="connsiteX3100" fmla="*/ 4566109 w 9340261"/>
              <a:gd name="connsiteY3100" fmla="*/ 5118873 h 5529035"/>
              <a:gd name="connsiteX3101" fmla="*/ 4562515 w 9340261"/>
              <a:gd name="connsiteY3101" fmla="*/ 5119836 h 5529035"/>
              <a:gd name="connsiteX3102" fmla="*/ 4517462 w 9340261"/>
              <a:gd name="connsiteY3102" fmla="*/ 5124204 h 5529035"/>
              <a:gd name="connsiteX3103" fmla="*/ 4501160 w 9340261"/>
              <a:gd name="connsiteY3103" fmla="*/ 5120868 h 5529035"/>
              <a:gd name="connsiteX3104" fmla="*/ 4492046 w 9340261"/>
              <a:gd name="connsiteY3104" fmla="*/ 5115606 h 5529035"/>
              <a:gd name="connsiteX3105" fmla="*/ 4484858 w 9340261"/>
              <a:gd name="connsiteY3105" fmla="*/ 5117532 h 5529035"/>
              <a:gd name="connsiteX3106" fmla="*/ 4477671 w 9340261"/>
              <a:gd name="connsiteY3106" fmla="*/ 5119458 h 5529035"/>
              <a:gd name="connsiteX3107" fmla="*/ 4454181 w 9340261"/>
              <a:gd name="connsiteY3107" fmla="*/ 5118049 h 5529035"/>
              <a:gd name="connsiteX3108" fmla="*/ 4407202 w 9340261"/>
              <a:gd name="connsiteY3108" fmla="*/ 5115229 h 5529035"/>
              <a:gd name="connsiteX3109" fmla="*/ 4388974 w 9340261"/>
              <a:gd name="connsiteY3109" fmla="*/ 5104705 h 5529035"/>
              <a:gd name="connsiteX3110" fmla="*/ 4365485 w 9340261"/>
              <a:gd name="connsiteY3110" fmla="*/ 5103295 h 5529035"/>
              <a:gd name="connsiteX3111" fmla="*/ 4311318 w 9340261"/>
              <a:gd name="connsiteY3111" fmla="*/ 5102401 h 5529035"/>
              <a:gd name="connsiteX3112" fmla="*/ 4304130 w 9340261"/>
              <a:gd name="connsiteY3112" fmla="*/ 5104327 h 5529035"/>
              <a:gd name="connsiteX3113" fmla="*/ 4295016 w 9340261"/>
              <a:gd name="connsiteY3113" fmla="*/ 5099065 h 5529035"/>
              <a:gd name="connsiteX3114" fmla="*/ 4296942 w 9340261"/>
              <a:gd name="connsiteY3114" fmla="*/ 5106253 h 5529035"/>
              <a:gd name="connsiteX3115" fmla="*/ 4298868 w 9340261"/>
              <a:gd name="connsiteY3115" fmla="*/ 5113441 h 5529035"/>
              <a:gd name="connsiteX3116" fmla="*/ 4275379 w 9340261"/>
              <a:gd name="connsiteY3116" fmla="*/ 5112031 h 5529035"/>
              <a:gd name="connsiteX3117" fmla="*/ 4219285 w 9340261"/>
              <a:gd name="connsiteY3117" fmla="*/ 5103949 h 5529035"/>
              <a:gd name="connsiteX3118" fmla="*/ 4196759 w 9340261"/>
              <a:gd name="connsiteY3118" fmla="*/ 5106133 h 5529035"/>
              <a:gd name="connsiteX3119" fmla="*/ 4181420 w 9340261"/>
              <a:gd name="connsiteY3119" fmla="*/ 5106391 h 5529035"/>
              <a:gd name="connsiteX3120" fmla="*/ 4167045 w 9340261"/>
              <a:gd name="connsiteY3120" fmla="*/ 5110243 h 5529035"/>
              <a:gd name="connsiteX3121" fmla="*/ 4127253 w 9340261"/>
              <a:gd name="connsiteY3121" fmla="*/ 5105497 h 5529035"/>
              <a:gd name="connsiteX3122" fmla="*/ 4120066 w 9340261"/>
              <a:gd name="connsiteY3122" fmla="*/ 5107423 h 5529035"/>
              <a:gd name="connsiteX3123" fmla="*/ 4118140 w 9340261"/>
              <a:gd name="connsiteY3123" fmla="*/ 5100235 h 5529035"/>
              <a:gd name="connsiteX3124" fmla="*/ 4116214 w 9340261"/>
              <a:gd name="connsiteY3124" fmla="*/ 5093047 h 5529035"/>
              <a:gd name="connsiteX3125" fmla="*/ 4103506 w 9340261"/>
              <a:gd name="connsiteY3125" fmla="*/ 5088748 h 5529035"/>
              <a:gd name="connsiteX3126" fmla="*/ 4092725 w 9340261"/>
              <a:gd name="connsiteY3126" fmla="*/ 5091637 h 5529035"/>
              <a:gd name="connsiteX3127" fmla="*/ 4078349 w 9340261"/>
              <a:gd name="connsiteY3127" fmla="*/ 5095489 h 5529035"/>
              <a:gd name="connsiteX3128" fmla="*/ 4073792 w 9340261"/>
              <a:gd name="connsiteY3128" fmla="*/ 5092858 h 5529035"/>
              <a:gd name="connsiteX3129" fmla="*/ 4069234 w 9340261"/>
              <a:gd name="connsiteY3129" fmla="*/ 5090228 h 5529035"/>
              <a:gd name="connsiteX3130" fmla="*/ 4066363 w 9340261"/>
              <a:gd name="connsiteY3130" fmla="*/ 5093886 h 5529035"/>
              <a:gd name="connsiteX3131" fmla="*/ 4064042 w 9340261"/>
              <a:gd name="connsiteY3131" fmla="*/ 5095175 h 5529035"/>
              <a:gd name="connsiteX3132" fmla="*/ 4094651 w 9340261"/>
              <a:gd name="connsiteY3132" fmla="*/ 5098825 h 5529035"/>
              <a:gd name="connsiteX3133" fmla="*/ 4096577 w 9340261"/>
              <a:gd name="connsiteY3133" fmla="*/ 5106013 h 5529035"/>
              <a:gd name="connsiteX3134" fmla="*/ 4004544 w 9340261"/>
              <a:gd name="connsiteY3134" fmla="*/ 5107562 h 5529035"/>
              <a:gd name="connsiteX3135" fmla="*/ 3991837 w 9340261"/>
              <a:gd name="connsiteY3135" fmla="*/ 5103262 h 5529035"/>
              <a:gd name="connsiteX3136" fmla="*/ 3981055 w 9340261"/>
              <a:gd name="connsiteY3136" fmla="*/ 5106151 h 5529035"/>
              <a:gd name="connsiteX3137" fmla="*/ 3977203 w 9340261"/>
              <a:gd name="connsiteY3137" fmla="*/ 5091775 h 5529035"/>
              <a:gd name="connsiteX3138" fmla="*/ 3970015 w 9340261"/>
              <a:gd name="connsiteY3138" fmla="*/ 5093701 h 5529035"/>
              <a:gd name="connsiteX3139" fmla="*/ 3971941 w 9340261"/>
              <a:gd name="connsiteY3139" fmla="*/ 5100890 h 5529035"/>
              <a:gd name="connsiteX3140" fmla="*/ 3973867 w 9340261"/>
              <a:gd name="connsiteY3140" fmla="*/ 5108077 h 5529035"/>
              <a:gd name="connsiteX3141" fmla="*/ 3961159 w 9340261"/>
              <a:gd name="connsiteY3141" fmla="*/ 5103779 h 5529035"/>
              <a:gd name="connsiteX3142" fmla="*/ 3948451 w 9340261"/>
              <a:gd name="connsiteY3142" fmla="*/ 5099479 h 5529035"/>
              <a:gd name="connsiteX3143" fmla="*/ 3955639 w 9340261"/>
              <a:gd name="connsiteY3143" fmla="*/ 5097553 h 5529035"/>
              <a:gd name="connsiteX3144" fmla="*/ 3961864 w 9340261"/>
              <a:gd name="connsiteY3144" fmla="*/ 5092034 h 5529035"/>
              <a:gd name="connsiteX3145" fmla="*/ 3950120 w 9340261"/>
              <a:gd name="connsiteY3145" fmla="*/ 5091329 h 5529035"/>
              <a:gd name="connsiteX3146" fmla="*/ 3937412 w 9340261"/>
              <a:gd name="connsiteY3146" fmla="*/ 5087030 h 5529035"/>
              <a:gd name="connsiteX3147" fmla="*/ 3921110 w 9340261"/>
              <a:gd name="connsiteY3147" fmla="*/ 5083694 h 5529035"/>
              <a:gd name="connsiteX3148" fmla="*/ 3912959 w 9340261"/>
              <a:gd name="connsiteY3148" fmla="*/ 5082026 h 5529035"/>
              <a:gd name="connsiteX3149" fmla="*/ 3880356 w 9340261"/>
              <a:gd name="connsiteY3149" fmla="*/ 5075355 h 5529035"/>
              <a:gd name="connsiteX3150" fmla="*/ 3834340 w 9340261"/>
              <a:gd name="connsiteY3150" fmla="*/ 5076129 h 5529035"/>
              <a:gd name="connsiteX3151" fmla="*/ 3833003 w 9340261"/>
              <a:gd name="connsiteY3151" fmla="*/ 5071142 h 5529035"/>
              <a:gd name="connsiteX3152" fmla="*/ 3829658 w 9340261"/>
              <a:gd name="connsiteY3152" fmla="*/ 5072166 h 5529035"/>
              <a:gd name="connsiteX3153" fmla="*/ 3830321 w 9340261"/>
              <a:gd name="connsiteY3153" fmla="*/ 5068232 h 5529035"/>
              <a:gd name="connsiteX3154" fmla="*/ 3806998 w 9340261"/>
              <a:gd name="connsiteY3154" fmla="*/ 5060343 h 5529035"/>
              <a:gd name="connsiteX3155" fmla="*/ 3698664 w 9340261"/>
              <a:gd name="connsiteY3155" fmla="*/ 5058556 h 5529035"/>
              <a:gd name="connsiteX3156" fmla="*/ 3682363 w 9340261"/>
              <a:gd name="connsiteY3156" fmla="*/ 5055219 h 5529035"/>
              <a:gd name="connsiteX3157" fmla="*/ 8080101 w 9340261"/>
              <a:gd name="connsiteY3157" fmla="*/ 5055009 h 5529035"/>
              <a:gd name="connsiteX3158" fmla="*/ 8087627 w 9340261"/>
              <a:gd name="connsiteY3158" fmla="*/ 5063440 h 5529035"/>
              <a:gd name="connsiteX3159" fmla="*/ 8093407 w 9340261"/>
              <a:gd name="connsiteY3159" fmla="*/ 5061870 h 5529035"/>
              <a:gd name="connsiteX3160" fmla="*/ 8099189 w 9340261"/>
              <a:gd name="connsiteY3160" fmla="*/ 5060301 h 5529035"/>
              <a:gd name="connsiteX3161" fmla="*/ 8108109 w 9340261"/>
              <a:gd name="connsiteY3161" fmla="*/ 5070292 h 5529035"/>
              <a:gd name="connsiteX3162" fmla="*/ 8102327 w 9340261"/>
              <a:gd name="connsiteY3162" fmla="*/ 5071862 h 5529035"/>
              <a:gd name="connsiteX3163" fmla="*/ 8090765 w 9340261"/>
              <a:gd name="connsiteY3163" fmla="*/ 5075001 h 5529035"/>
              <a:gd name="connsiteX3164" fmla="*/ 8073425 w 9340261"/>
              <a:gd name="connsiteY3164" fmla="*/ 5079710 h 5529035"/>
              <a:gd name="connsiteX3165" fmla="*/ 8063433 w 9340261"/>
              <a:gd name="connsiteY3165" fmla="*/ 5088629 h 5529035"/>
              <a:gd name="connsiteX3166" fmla="*/ 8056081 w 9340261"/>
              <a:gd name="connsiteY3166" fmla="*/ 5084419 h 5529035"/>
              <a:gd name="connsiteX3167" fmla="*/ 8035601 w 9340261"/>
              <a:gd name="connsiteY3167" fmla="*/ 5077566 h 5529035"/>
              <a:gd name="connsiteX3168" fmla="*/ 8064505 w 9340261"/>
              <a:gd name="connsiteY3168" fmla="*/ 5069718 h 5529035"/>
              <a:gd name="connsiteX3169" fmla="*/ 8055585 w 9340261"/>
              <a:gd name="connsiteY3169" fmla="*/ 5059725 h 5529035"/>
              <a:gd name="connsiteX3170" fmla="*/ 8049803 w 9340261"/>
              <a:gd name="connsiteY3170" fmla="*/ 5061295 h 5529035"/>
              <a:gd name="connsiteX3171" fmla="*/ 8064585 w 9340261"/>
              <a:gd name="connsiteY3171" fmla="*/ 5055731 h 5529035"/>
              <a:gd name="connsiteX3172" fmla="*/ 8080101 w 9340261"/>
              <a:gd name="connsiteY3172" fmla="*/ 5055009 h 5529035"/>
              <a:gd name="connsiteX3173" fmla="*/ 5523521 w 9340261"/>
              <a:gd name="connsiteY3173" fmla="*/ 5054932 h 5529035"/>
              <a:gd name="connsiteX3174" fmla="*/ 5519927 w 9340261"/>
              <a:gd name="connsiteY3174" fmla="*/ 5055895 h 5529035"/>
              <a:gd name="connsiteX3175" fmla="*/ 5525447 w 9340261"/>
              <a:gd name="connsiteY3175" fmla="*/ 5062121 h 5529035"/>
              <a:gd name="connsiteX3176" fmla="*/ 5538155 w 9340261"/>
              <a:gd name="connsiteY3176" fmla="*/ 5066419 h 5529035"/>
              <a:gd name="connsiteX3177" fmla="*/ 5539823 w 9340261"/>
              <a:gd name="connsiteY3177" fmla="*/ 5058269 h 5529035"/>
              <a:gd name="connsiteX3178" fmla="*/ 5532634 w 9340261"/>
              <a:gd name="connsiteY3178" fmla="*/ 5060195 h 5529035"/>
              <a:gd name="connsiteX3179" fmla="*/ 5529040 w 9340261"/>
              <a:gd name="connsiteY3179" fmla="*/ 5061158 h 5529035"/>
              <a:gd name="connsiteX3180" fmla="*/ 5523521 w 9340261"/>
              <a:gd name="connsiteY3180" fmla="*/ 5054932 h 5529035"/>
              <a:gd name="connsiteX3181" fmla="*/ 7194990 w 9340261"/>
              <a:gd name="connsiteY3181" fmla="*/ 5053891 h 5529035"/>
              <a:gd name="connsiteX3182" fmla="*/ 7189726 w 9340261"/>
              <a:gd name="connsiteY3182" fmla="*/ 5063004 h 5529035"/>
              <a:gd name="connsiteX3183" fmla="*/ 7187801 w 9340261"/>
              <a:gd name="connsiteY3183" fmla="*/ 5055816 h 5529035"/>
              <a:gd name="connsiteX3184" fmla="*/ 7009063 w 9340261"/>
              <a:gd name="connsiteY3184" fmla="*/ 5053633 h 5529035"/>
              <a:gd name="connsiteX3185" fmla="*/ 7010924 w 9340261"/>
              <a:gd name="connsiteY3185" fmla="*/ 5056986 h 5529035"/>
              <a:gd name="connsiteX3186" fmla="*/ 7012851 w 9340261"/>
              <a:gd name="connsiteY3186" fmla="*/ 5064174 h 5529035"/>
              <a:gd name="connsiteX3187" fmla="*/ 7007330 w 9340261"/>
              <a:gd name="connsiteY3187" fmla="*/ 5057949 h 5529035"/>
              <a:gd name="connsiteX3188" fmla="*/ 7009063 w 9340261"/>
              <a:gd name="connsiteY3188" fmla="*/ 5053633 h 5529035"/>
              <a:gd name="connsiteX3189" fmla="*/ 5500032 w 9340261"/>
              <a:gd name="connsiteY3189" fmla="*/ 5053523 h 5529035"/>
              <a:gd name="connsiteX3190" fmla="*/ 5492843 w 9340261"/>
              <a:gd name="connsiteY3190" fmla="*/ 5055449 h 5529035"/>
              <a:gd name="connsiteX3191" fmla="*/ 5487582 w 9340261"/>
              <a:gd name="connsiteY3191" fmla="*/ 5064562 h 5529035"/>
              <a:gd name="connsiteX3192" fmla="*/ 6909779 w 9340261"/>
              <a:gd name="connsiteY3192" fmla="*/ 5053273 h 5529035"/>
              <a:gd name="connsiteX3193" fmla="*/ 6911705 w 9340261"/>
              <a:gd name="connsiteY3193" fmla="*/ 5060461 h 5529035"/>
              <a:gd name="connsiteX3194" fmla="*/ 6900923 w 9340261"/>
              <a:gd name="connsiteY3194" fmla="*/ 5063350 h 5529035"/>
              <a:gd name="connsiteX3195" fmla="*/ 6895403 w 9340261"/>
              <a:gd name="connsiteY3195" fmla="*/ 5057125 h 5529035"/>
              <a:gd name="connsiteX3196" fmla="*/ 7695069 w 9340261"/>
              <a:gd name="connsiteY3196" fmla="*/ 5053231 h 5529035"/>
              <a:gd name="connsiteX3197" fmla="*/ 7708278 w 9340261"/>
              <a:gd name="connsiteY3197" fmla="*/ 5055454 h 5529035"/>
              <a:gd name="connsiteX3198" fmla="*/ 7696821 w 9340261"/>
              <a:gd name="connsiteY3198" fmla="*/ 5058958 h 5529035"/>
              <a:gd name="connsiteX3199" fmla="*/ 3536998 w 9340261"/>
              <a:gd name="connsiteY3199" fmla="*/ 5051799 h 5529035"/>
              <a:gd name="connsiteX3200" fmla="*/ 3543351 w 9340261"/>
              <a:gd name="connsiteY3200" fmla="*/ 5053947 h 5529035"/>
              <a:gd name="connsiteX3201" fmla="*/ 3541684 w 9340261"/>
              <a:gd name="connsiteY3201" fmla="*/ 5062099 h 5529035"/>
              <a:gd name="connsiteX3202" fmla="*/ 3536164 w 9340261"/>
              <a:gd name="connsiteY3202" fmla="*/ 5055873 h 5529035"/>
              <a:gd name="connsiteX3203" fmla="*/ 3536998 w 9340261"/>
              <a:gd name="connsiteY3203" fmla="*/ 5051799 h 5529035"/>
              <a:gd name="connsiteX3204" fmla="*/ 4012626 w 9340261"/>
              <a:gd name="connsiteY3204" fmla="*/ 5051469 h 5529035"/>
              <a:gd name="connsiteX3205" fmla="*/ 3998250 w 9340261"/>
              <a:gd name="connsiteY3205" fmla="*/ 5055321 h 5529035"/>
              <a:gd name="connsiteX3206" fmla="*/ 3967573 w 9340261"/>
              <a:gd name="connsiteY3206" fmla="*/ 5055836 h 5529035"/>
              <a:gd name="connsiteX3207" fmla="*/ 3958436 w 9340261"/>
              <a:gd name="connsiteY3207" fmla="*/ 5055878 h 5529035"/>
              <a:gd name="connsiteX3208" fmla="*/ 3960200 w 9340261"/>
              <a:gd name="connsiteY3208" fmla="*/ 5060008 h 5529035"/>
              <a:gd name="connsiteX3209" fmla="*/ 3964434 w 9340261"/>
              <a:gd name="connsiteY3209" fmla="*/ 5062258 h 5529035"/>
              <a:gd name="connsiteX3210" fmla="*/ 3961540 w 9340261"/>
              <a:gd name="connsiteY3210" fmla="*/ 5063144 h 5529035"/>
              <a:gd name="connsiteX3211" fmla="*/ 3962311 w 9340261"/>
              <a:gd name="connsiteY3211" fmla="*/ 5064951 h 5529035"/>
              <a:gd name="connsiteX3212" fmla="*/ 3971425 w 9340261"/>
              <a:gd name="connsiteY3212" fmla="*/ 5070212 h 5529035"/>
              <a:gd name="connsiteX3213" fmla="*/ 3964237 w 9340261"/>
              <a:gd name="connsiteY3213" fmla="*/ 5072138 h 5529035"/>
              <a:gd name="connsiteX3214" fmla="*/ 3957049 w 9340261"/>
              <a:gd name="connsiteY3214" fmla="*/ 5074064 h 5529035"/>
              <a:gd name="connsiteX3215" fmla="*/ 4009290 w 9340261"/>
              <a:gd name="connsiteY3215" fmla="*/ 5067771 h 5529035"/>
              <a:gd name="connsiteX3216" fmla="*/ 4031817 w 9340261"/>
              <a:gd name="connsiteY3216" fmla="*/ 5065586 h 5529035"/>
              <a:gd name="connsiteX3217" fmla="*/ 4049081 w 9340261"/>
              <a:gd name="connsiteY3217" fmla="*/ 5072516 h 5529035"/>
              <a:gd name="connsiteX3218" fmla="*/ 4056269 w 9340261"/>
              <a:gd name="connsiteY3218" fmla="*/ 5070590 h 5529035"/>
              <a:gd name="connsiteX3219" fmla="*/ 4068014 w 9340261"/>
              <a:gd name="connsiteY3219" fmla="*/ 5071295 h 5529035"/>
              <a:gd name="connsiteX3220" fmla="*/ 4072571 w 9340261"/>
              <a:gd name="connsiteY3220" fmla="*/ 5073926 h 5529035"/>
              <a:gd name="connsiteX3221" fmla="*/ 4117623 w 9340261"/>
              <a:gd name="connsiteY3221" fmla="*/ 5069558 h 5529035"/>
              <a:gd name="connsiteX3222" fmla="*/ 4148301 w 9340261"/>
              <a:gd name="connsiteY3222" fmla="*/ 5069042 h 5529035"/>
              <a:gd name="connsiteX3223" fmla="*/ 4131036 w 9340261"/>
              <a:gd name="connsiteY3223" fmla="*/ 5062113 h 5529035"/>
              <a:gd name="connsiteX3224" fmla="*/ 4108510 w 9340261"/>
              <a:gd name="connsiteY3224" fmla="*/ 5064296 h 5529035"/>
              <a:gd name="connsiteX3225" fmla="*/ 4101322 w 9340261"/>
              <a:gd name="connsiteY3225" fmla="*/ 5066222 h 5529035"/>
              <a:gd name="connsiteX3226" fmla="*/ 4092208 w 9340261"/>
              <a:gd name="connsiteY3226" fmla="*/ 5060960 h 5529035"/>
              <a:gd name="connsiteX3227" fmla="*/ 4061530 w 9340261"/>
              <a:gd name="connsiteY3227" fmla="*/ 5061476 h 5529035"/>
              <a:gd name="connsiteX3228" fmla="*/ 4054343 w 9340261"/>
              <a:gd name="connsiteY3228" fmla="*/ 5063402 h 5529035"/>
              <a:gd name="connsiteX3229" fmla="*/ 4049787 w 9340261"/>
              <a:gd name="connsiteY3229" fmla="*/ 5060771 h 5529035"/>
              <a:gd name="connsiteX3230" fmla="*/ 4038041 w 9340261"/>
              <a:gd name="connsiteY3230" fmla="*/ 5060067 h 5529035"/>
              <a:gd name="connsiteX3231" fmla="*/ 4030854 w 9340261"/>
              <a:gd name="connsiteY3231" fmla="*/ 5061993 h 5529035"/>
              <a:gd name="connsiteX3232" fmla="*/ 4014552 w 9340261"/>
              <a:gd name="connsiteY3232" fmla="*/ 5058656 h 5529035"/>
              <a:gd name="connsiteX3233" fmla="*/ 8614659 w 9340261"/>
              <a:gd name="connsiteY3233" fmla="*/ 5051408 h 5529035"/>
              <a:gd name="connsiteX3234" fmla="*/ 8620083 w 9340261"/>
              <a:gd name="connsiteY3234" fmla="*/ 5058520 h 5529035"/>
              <a:gd name="connsiteX3235" fmla="*/ 8639779 w 9340261"/>
              <a:gd name="connsiteY3235" fmla="*/ 5062481 h 5529035"/>
              <a:gd name="connsiteX3236" fmla="*/ 8674463 w 9340261"/>
              <a:gd name="connsiteY3236" fmla="*/ 5053064 h 5529035"/>
              <a:gd name="connsiteX3237" fmla="*/ 8713855 w 9340261"/>
              <a:gd name="connsiteY3237" fmla="*/ 5060989 h 5529035"/>
              <a:gd name="connsiteX3238" fmla="*/ 8740117 w 9340261"/>
              <a:gd name="connsiteY3238" fmla="*/ 5066271 h 5529035"/>
              <a:gd name="connsiteX3239" fmla="*/ 8759029 w 9340261"/>
              <a:gd name="connsiteY3239" fmla="*/ 5067342 h 5529035"/>
              <a:gd name="connsiteX3240" fmla="*/ 8802633 w 9340261"/>
              <a:gd name="connsiteY3240" fmla="*/ 5067917 h 5529035"/>
              <a:gd name="connsiteX3241" fmla="*/ 8754817 w 9340261"/>
              <a:gd name="connsiteY3241" fmla="*/ 5074692 h 5529035"/>
              <a:gd name="connsiteX3242" fmla="*/ 8618225 w 9340261"/>
              <a:gd name="connsiteY3242" fmla="*/ 5074540 h 5529035"/>
              <a:gd name="connsiteX3243" fmla="*/ 8600097 w 9340261"/>
              <a:gd name="connsiteY3243" fmla="*/ 5076359 h 5529035"/>
              <a:gd name="connsiteX3244" fmla="*/ 8591963 w 9340261"/>
              <a:gd name="connsiteY3244" fmla="*/ 5069258 h 5529035"/>
              <a:gd name="connsiteX3245" fmla="*/ 8586183 w 9340261"/>
              <a:gd name="connsiteY3245" fmla="*/ 5070827 h 5529035"/>
              <a:gd name="connsiteX3246" fmla="*/ 8578833 w 9340261"/>
              <a:gd name="connsiteY3246" fmla="*/ 5066616 h 5529035"/>
              <a:gd name="connsiteX3247" fmla="*/ 8584613 w 9340261"/>
              <a:gd name="connsiteY3247" fmla="*/ 5065046 h 5529035"/>
              <a:gd name="connsiteX3248" fmla="*/ 8594605 w 9340261"/>
              <a:gd name="connsiteY3248" fmla="*/ 5056126 h 5529035"/>
              <a:gd name="connsiteX3249" fmla="*/ 8604279 w 9340261"/>
              <a:gd name="connsiteY3249" fmla="*/ 5051754 h 5529035"/>
              <a:gd name="connsiteX3250" fmla="*/ 8614659 w 9340261"/>
              <a:gd name="connsiteY3250" fmla="*/ 5051408 h 5529035"/>
              <a:gd name="connsiteX3251" fmla="*/ 2980120 w 9340261"/>
              <a:gd name="connsiteY3251" fmla="*/ 5050787 h 5529035"/>
              <a:gd name="connsiteX3252" fmla="*/ 2972932 w 9340261"/>
              <a:gd name="connsiteY3252" fmla="*/ 5052713 h 5529035"/>
              <a:gd name="connsiteX3253" fmla="*/ 2980298 w 9340261"/>
              <a:gd name="connsiteY3253" fmla="*/ 5056965 h 5529035"/>
              <a:gd name="connsiteX3254" fmla="*/ 2981694 w 9340261"/>
              <a:gd name="connsiteY3254" fmla="*/ 5056663 h 5529035"/>
              <a:gd name="connsiteX3255" fmla="*/ 7581452 w 9340261"/>
              <a:gd name="connsiteY3255" fmla="*/ 5050402 h 5529035"/>
              <a:gd name="connsiteX3256" fmla="*/ 7596413 w 9340261"/>
              <a:gd name="connsiteY3256" fmla="*/ 5058354 h 5529035"/>
              <a:gd name="connsiteX3257" fmla="*/ 7564268 w 9340261"/>
              <a:gd name="connsiteY3257" fmla="*/ 5055659 h 5529035"/>
              <a:gd name="connsiteX3258" fmla="*/ 7581452 w 9340261"/>
              <a:gd name="connsiteY3258" fmla="*/ 5050402 h 5529035"/>
              <a:gd name="connsiteX3259" fmla="*/ 5052320 w 9340261"/>
              <a:gd name="connsiteY3259" fmla="*/ 5050224 h 5529035"/>
              <a:gd name="connsiteX3260" fmla="*/ 5045133 w 9340261"/>
              <a:gd name="connsiteY3260" fmla="*/ 5052149 h 5529035"/>
              <a:gd name="connsiteX3261" fmla="*/ 5054247 w 9340261"/>
              <a:gd name="connsiteY3261" fmla="*/ 5057412 h 5529035"/>
              <a:gd name="connsiteX3262" fmla="*/ 3873615 w 9340261"/>
              <a:gd name="connsiteY3262" fmla="*/ 5050197 h 5529035"/>
              <a:gd name="connsiteX3263" fmla="*/ 3842937 w 9340261"/>
              <a:gd name="connsiteY3263" fmla="*/ 5050713 h 5529035"/>
              <a:gd name="connsiteX3264" fmla="*/ 3812261 w 9340261"/>
              <a:gd name="connsiteY3264" fmla="*/ 5051229 h 5529035"/>
              <a:gd name="connsiteX3265" fmla="*/ 3891842 w 9340261"/>
              <a:gd name="connsiteY3265" fmla="*/ 5060721 h 5529035"/>
              <a:gd name="connsiteX3266" fmla="*/ 3886323 w 9340261"/>
              <a:gd name="connsiteY3266" fmla="*/ 5054496 h 5529035"/>
              <a:gd name="connsiteX3267" fmla="*/ 3873615 w 9340261"/>
              <a:gd name="connsiteY3267" fmla="*/ 5050197 h 5529035"/>
              <a:gd name="connsiteX3268" fmla="*/ 6767947 w 9340261"/>
              <a:gd name="connsiteY3268" fmla="*/ 5049354 h 5529035"/>
              <a:gd name="connsiteX3269" fmla="*/ 6781078 w 9340261"/>
              <a:gd name="connsiteY3269" fmla="*/ 5051996 h 5529035"/>
              <a:gd name="connsiteX3270" fmla="*/ 6788428 w 9340261"/>
              <a:gd name="connsiteY3270" fmla="*/ 5056206 h 5529035"/>
              <a:gd name="connsiteX3271" fmla="*/ 6776867 w 9340261"/>
              <a:gd name="connsiteY3271" fmla="*/ 5059345 h 5529035"/>
              <a:gd name="connsiteX3272" fmla="*/ 6769516 w 9340261"/>
              <a:gd name="connsiteY3272" fmla="*/ 5055135 h 5529035"/>
              <a:gd name="connsiteX3273" fmla="*/ 6767947 w 9340261"/>
              <a:gd name="connsiteY3273" fmla="*/ 5049354 h 5529035"/>
              <a:gd name="connsiteX3274" fmla="*/ 2567830 w 9340261"/>
              <a:gd name="connsiteY3274" fmla="*/ 5048663 h 5529035"/>
              <a:gd name="connsiteX3275" fmla="*/ 2557484 w 9340261"/>
              <a:gd name="connsiteY3275" fmla="*/ 5053879 h 5529035"/>
              <a:gd name="connsiteX3276" fmla="*/ 2575644 w 9340261"/>
              <a:gd name="connsiteY3276" fmla="*/ 5056635 h 5529035"/>
              <a:gd name="connsiteX3277" fmla="*/ 2578371 w 9340261"/>
              <a:gd name="connsiteY3277" fmla="*/ 5053890 h 5529035"/>
              <a:gd name="connsiteX3278" fmla="*/ 2567830 w 9340261"/>
              <a:gd name="connsiteY3278" fmla="*/ 5048663 h 5529035"/>
              <a:gd name="connsiteX3279" fmla="*/ 3584663 w 9340261"/>
              <a:gd name="connsiteY3279" fmla="*/ 5047473 h 5529035"/>
              <a:gd name="connsiteX3280" fmla="*/ 3588552 w 9340261"/>
              <a:gd name="connsiteY3280" fmla="*/ 5049541 h 5529035"/>
              <a:gd name="connsiteX3281" fmla="*/ 3595593 w 9340261"/>
              <a:gd name="connsiteY3281" fmla="*/ 5047654 h 5529035"/>
              <a:gd name="connsiteX3282" fmla="*/ 6415091 w 9340261"/>
              <a:gd name="connsiteY3282" fmla="*/ 5047155 h 5529035"/>
              <a:gd name="connsiteX3283" fmla="*/ 6417016 w 9340261"/>
              <a:gd name="connsiteY3283" fmla="*/ 5054343 h 5529035"/>
              <a:gd name="connsiteX3284" fmla="*/ 6407902 w 9340261"/>
              <a:gd name="connsiteY3284" fmla="*/ 5049081 h 5529035"/>
              <a:gd name="connsiteX3285" fmla="*/ 3626270 w 9340261"/>
              <a:gd name="connsiteY3285" fmla="*/ 5047137 h 5529035"/>
              <a:gd name="connsiteX3286" fmla="*/ 3631790 w 9340261"/>
              <a:gd name="connsiteY3286" fmla="*/ 5053363 h 5529035"/>
              <a:gd name="connsiteX3287" fmla="*/ 3634421 w 9340261"/>
              <a:gd name="connsiteY3287" fmla="*/ 5048806 h 5529035"/>
              <a:gd name="connsiteX3288" fmla="*/ 3626270 w 9340261"/>
              <a:gd name="connsiteY3288" fmla="*/ 5047137 h 5529035"/>
              <a:gd name="connsiteX3289" fmla="*/ 4981852 w 9340261"/>
              <a:gd name="connsiteY3289" fmla="*/ 5045994 h 5529035"/>
              <a:gd name="connsiteX3290" fmla="*/ 4974664 w 9340261"/>
              <a:gd name="connsiteY3290" fmla="*/ 5047920 h 5529035"/>
              <a:gd name="connsiteX3291" fmla="*/ 4976590 w 9340261"/>
              <a:gd name="connsiteY3291" fmla="*/ 5055108 h 5529035"/>
              <a:gd name="connsiteX3292" fmla="*/ 5644304 w 9340261"/>
              <a:gd name="connsiteY3292" fmla="*/ 5045681 h 5529035"/>
              <a:gd name="connsiteX3293" fmla="*/ 5639043 w 9340261"/>
              <a:gd name="connsiteY3293" fmla="*/ 5054795 h 5529035"/>
              <a:gd name="connsiteX3294" fmla="*/ 5645267 w 9340261"/>
              <a:gd name="connsiteY3294" fmla="*/ 5049274 h 5529035"/>
              <a:gd name="connsiteX3295" fmla="*/ 5644304 w 9340261"/>
              <a:gd name="connsiteY3295" fmla="*/ 5045681 h 5529035"/>
              <a:gd name="connsiteX3296" fmla="*/ 7238669 w 9340261"/>
              <a:gd name="connsiteY3296" fmla="*/ 5045678 h 5529035"/>
              <a:gd name="connsiteX3297" fmla="*/ 7270714 w 9340261"/>
              <a:gd name="connsiteY3297" fmla="*/ 5049391 h 5529035"/>
              <a:gd name="connsiteX3298" fmla="*/ 7269392 w 9340261"/>
              <a:gd name="connsiteY3298" fmla="*/ 5055958 h 5529035"/>
              <a:gd name="connsiteX3299" fmla="*/ 7279633 w 9340261"/>
              <a:gd name="connsiteY3299" fmla="*/ 5059383 h 5529035"/>
              <a:gd name="connsiteX3300" fmla="*/ 7283308 w 9340261"/>
              <a:gd name="connsiteY3300" fmla="*/ 5061488 h 5529035"/>
              <a:gd name="connsiteX3301" fmla="*/ 7298545 w 9340261"/>
              <a:gd name="connsiteY3301" fmla="*/ 5060455 h 5529035"/>
              <a:gd name="connsiteX3302" fmla="*/ 7342148 w 9340261"/>
              <a:gd name="connsiteY3302" fmla="*/ 5061029 h 5529035"/>
              <a:gd name="connsiteX3303" fmla="*/ 7356849 w 9340261"/>
              <a:gd name="connsiteY3303" fmla="*/ 5069451 h 5529035"/>
              <a:gd name="connsiteX3304" fmla="*/ 7351068 w 9340261"/>
              <a:gd name="connsiteY3304" fmla="*/ 5071021 h 5529035"/>
              <a:gd name="connsiteX3305" fmla="*/ 7342397 w 9340261"/>
              <a:gd name="connsiteY3305" fmla="*/ 5073375 h 5529035"/>
              <a:gd name="connsiteX3306" fmla="*/ 7329267 w 9340261"/>
              <a:gd name="connsiteY3306" fmla="*/ 5070733 h 5529035"/>
              <a:gd name="connsiteX3307" fmla="*/ 7324806 w 9340261"/>
              <a:gd name="connsiteY3307" fmla="*/ 5065738 h 5529035"/>
              <a:gd name="connsiteX3308" fmla="*/ 7316136 w 9340261"/>
              <a:gd name="connsiteY3308" fmla="*/ 5068092 h 5529035"/>
              <a:gd name="connsiteX3309" fmla="*/ 7307464 w 9340261"/>
              <a:gd name="connsiteY3309" fmla="*/ 5070447 h 5529035"/>
              <a:gd name="connsiteX3310" fmla="*/ 7294334 w 9340261"/>
              <a:gd name="connsiteY3310" fmla="*/ 5067805 h 5529035"/>
              <a:gd name="connsiteX3311" fmla="*/ 7288552 w 9340261"/>
              <a:gd name="connsiteY3311" fmla="*/ 5069375 h 5529035"/>
              <a:gd name="connsiteX3312" fmla="*/ 7275422 w 9340261"/>
              <a:gd name="connsiteY3312" fmla="*/ 5066733 h 5529035"/>
              <a:gd name="connsiteX3313" fmla="*/ 7256510 w 9340261"/>
              <a:gd name="connsiteY3313" fmla="*/ 5065661 h 5529035"/>
              <a:gd name="connsiteX3314" fmla="*/ 7243379 w 9340261"/>
              <a:gd name="connsiteY3314" fmla="*/ 5063020 h 5529035"/>
              <a:gd name="connsiteX3315" fmla="*/ 7236813 w 9340261"/>
              <a:gd name="connsiteY3315" fmla="*/ 5061699 h 5529035"/>
              <a:gd name="connsiteX3316" fmla="*/ 7224467 w 9340261"/>
              <a:gd name="connsiteY3316" fmla="*/ 5061948 h 5529035"/>
              <a:gd name="connsiteX3317" fmla="*/ 7211336 w 9340261"/>
              <a:gd name="connsiteY3317" fmla="*/ 5059307 h 5529035"/>
              <a:gd name="connsiteX3318" fmla="*/ 7217117 w 9340261"/>
              <a:gd name="connsiteY3318" fmla="*/ 5057737 h 5529035"/>
              <a:gd name="connsiteX3319" fmla="*/ 7232889 w 9340261"/>
              <a:gd name="connsiteY3319" fmla="*/ 5047247 h 5529035"/>
              <a:gd name="connsiteX3320" fmla="*/ 7536100 w 9340261"/>
              <a:gd name="connsiteY3320" fmla="*/ 5045483 h 5529035"/>
              <a:gd name="connsiteX3321" fmla="*/ 7555036 w 9340261"/>
              <a:gd name="connsiteY3321" fmla="*/ 5045955 h 5529035"/>
              <a:gd name="connsiteX3322" fmla="*/ 7551060 w 9340261"/>
              <a:gd name="connsiteY3322" fmla="*/ 5053435 h 5529035"/>
              <a:gd name="connsiteX3323" fmla="*/ 7545332 w 9340261"/>
              <a:gd name="connsiteY3323" fmla="*/ 5055187 h 5529035"/>
              <a:gd name="connsiteX3324" fmla="*/ 7514940 w 9340261"/>
              <a:gd name="connsiteY3324" fmla="*/ 5058220 h 5529035"/>
              <a:gd name="connsiteX3325" fmla="*/ 7501732 w 9340261"/>
              <a:gd name="connsiteY3325" fmla="*/ 5055995 h 5529035"/>
              <a:gd name="connsiteX3326" fmla="*/ 7494252 w 9340261"/>
              <a:gd name="connsiteY3326" fmla="*/ 5052019 h 5529035"/>
              <a:gd name="connsiteX3327" fmla="*/ 7473328 w 9340261"/>
              <a:gd name="connsiteY3327" fmla="*/ 5055289 h 5529035"/>
              <a:gd name="connsiteX3328" fmla="*/ 7444922 w 9340261"/>
              <a:gd name="connsiteY3328" fmla="*/ 5054581 h 5529035"/>
              <a:gd name="connsiteX3329" fmla="*/ 7433702 w 9340261"/>
              <a:gd name="connsiteY3329" fmla="*/ 5048618 h 5529035"/>
              <a:gd name="connsiteX3330" fmla="*/ 7448899 w 9340261"/>
              <a:gd name="connsiteY3330" fmla="*/ 5047102 h 5529035"/>
              <a:gd name="connsiteX3331" fmla="*/ 7462107 w 9340261"/>
              <a:gd name="connsiteY3331" fmla="*/ 5049325 h 5529035"/>
              <a:gd name="connsiteX3332" fmla="*/ 7467835 w 9340261"/>
              <a:gd name="connsiteY3332" fmla="*/ 5047573 h 5529035"/>
              <a:gd name="connsiteX3333" fmla="*/ 7480167 w 9340261"/>
              <a:gd name="connsiteY3333" fmla="*/ 5046932 h 5529035"/>
              <a:gd name="connsiteX3334" fmla="*/ 7504832 w 9340261"/>
              <a:gd name="connsiteY3334" fmla="*/ 5045651 h 5529035"/>
              <a:gd name="connsiteX3335" fmla="*/ 7518916 w 9340261"/>
              <a:gd name="connsiteY3335" fmla="*/ 5050738 h 5529035"/>
              <a:gd name="connsiteX3336" fmla="*/ 7524645 w 9340261"/>
              <a:gd name="connsiteY3336" fmla="*/ 5048987 h 5529035"/>
              <a:gd name="connsiteX3337" fmla="*/ 7536100 w 9340261"/>
              <a:gd name="connsiteY3337" fmla="*/ 5045483 h 5529035"/>
              <a:gd name="connsiteX3338" fmla="*/ 7126770 w 9340261"/>
              <a:gd name="connsiteY3338" fmla="*/ 5045028 h 5529035"/>
              <a:gd name="connsiteX3339" fmla="*/ 7124128 w 9340261"/>
              <a:gd name="connsiteY3339" fmla="*/ 5058158 h 5529035"/>
              <a:gd name="connsiteX3340" fmla="*/ 7116778 w 9340261"/>
              <a:gd name="connsiteY3340" fmla="*/ 5053947 h 5529035"/>
              <a:gd name="connsiteX3341" fmla="*/ 7078955 w 9340261"/>
              <a:gd name="connsiteY3341" fmla="*/ 5051803 h 5529035"/>
              <a:gd name="connsiteX3342" fmla="*/ 7083228 w 9340261"/>
              <a:gd name="connsiteY3342" fmla="*/ 5047540 h 5529035"/>
              <a:gd name="connsiteX3343" fmla="*/ 7087625 w 9340261"/>
              <a:gd name="connsiteY3343" fmla="*/ 5049449 h 5529035"/>
              <a:gd name="connsiteX3344" fmla="*/ 7094192 w 9340261"/>
              <a:gd name="connsiteY3344" fmla="*/ 5050770 h 5529035"/>
              <a:gd name="connsiteX3345" fmla="*/ 7099973 w 9340261"/>
              <a:gd name="connsiteY3345" fmla="*/ 5049200 h 5529035"/>
              <a:gd name="connsiteX3346" fmla="*/ 7109428 w 9340261"/>
              <a:gd name="connsiteY3346" fmla="*/ 5049737 h 5529035"/>
              <a:gd name="connsiteX3347" fmla="*/ 7126770 w 9340261"/>
              <a:gd name="connsiteY3347" fmla="*/ 5045028 h 5529035"/>
              <a:gd name="connsiteX3348" fmla="*/ 4411431 w 9340261"/>
              <a:gd name="connsiteY3348" fmla="*/ 5044760 h 5529035"/>
              <a:gd name="connsiteX3349" fmla="*/ 4404244 w 9340261"/>
              <a:gd name="connsiteY3349" fmla="*/ 5046686 h 5529035"/>
              <a:gd name="connsiteX3350" fmla="*/ 4420546 w 9340261"/>
              <a:gd name="connsiteY3350" fmla="*/ 5050021 h 5529035"/>
              <a:gd name="connsiteX3351" fmla="*/ 6716992 w 9340261"/>
              <a:gd name="connsiteY3351" fmla="*/ 5044568 h 5529035"/>
              <a:gd name="connsiteX3352" fmla="*/ 6735367 w 9340261"/>
              <a:gd name="connsiteY3352" fmla="*/ 5055096 h 5529035"/>
              <a:gd name="connsiteX3353" fmla="*/ 6728801 w 9340261"/>
              <a:gd name="connsiteY3353" fmla="*/ 5053775 h 5529035"/>
              <a:gd name="connsiteX3354" fmla="*/ 6712780 w 9340261"/>
              <a:gd name="connsiteY3354" fmla="*/ 5051919 h 5529035"/>
              <a:gd name="connsiteX3355" fmla="*/ 6699650 w 9340261"/>
              <a:gd name="connsiteY3355" fmla="*/ 5049277 h 5529035"/>
              <a:gd name="connsiteX3356" fmla="*/ 4357264 w 9340261"/>
              <a:gd name="connsiteY3356" fmla="*/ 5043866 h 5529035"/>
              <a:gd name="connsiteX3357" fmla="*/ 4350077 w 9340261"/>
              <a:gd name="connsiteY3357" fmla="*/ 5045792 h 5529035"/>
              <a:gd name="connsiteX3358" fmla="*/ 4358227 w 9340261"/>
              <a:gd name="connsiteY3358" fmla="*/ 5047460 h 5529035"/>
              <a:gd name="connsiteX3359" fmla="*/ 4366379 w 9340261"/>
              <a:gd name="connsiteY3359" fmla="*/ 5049128 h 5529035"/>
              <a:gd name="connsiteX3360" fmla="*/ 4365416 w 9340261"/>
              <a:gd name="connsiteY3360" fmla="*/ 5045534 h 5529035"/>
              <a:gd name="connsiteX3361" fmla="*/ 4357264 w 9340261"/>
              <a:gd name="connsiteY3361" fmla="*/ 5043866 h 5529035"/>
              <a:gd name="connsiteX3362" fmla="*/ 2578518 w 9340261"/>
              <a:gd name="connsiteY3362" fmla="*/ 5043183 h 5529035"/>
              <a:gd name="connsiteX3363" fmla="*/ 2578336 w 9340261"/>
              <a:gd name="connsiteY3363" fmla="*/ 5043366 h 5529035"/>
              <a:gd name="connsiteX3364" fmla="*/ 2583615 w 9340261"/>
              <a:gd name="connsiteY3364" fmla="*/ 5048611 h 5529035"/>
              <a:gd name="connsiteX3365" fmla="*/ 2583598 w 9340261"/>
              <a:gd name="connsiteY3365" fmla="*/ 5043487 h 5529035"/>
              <a:gd name="connsiteX3366" fmla="*/ 1457546 w 9340261"/>
              <a:gd name="connsiteY3366" fmla="*/ 5041841 h 5529035"/>
              <a:gd name="connsiteX3367" fmla="*/ 1449663 w 9340261"/>
              <a:gd name="connsiteY3367" fmla="*/ 5044498 h 5529035"/>
              <a:gd name="connsiteX3368" fmla="*/ 1436534 w 9340261"/>
              <a:gd name="connsiteY3368" fmla="*/ 5052434 h 5529035"/>
              <a:gd name="connsiteX3369" fmla="*/ 1452337 w 9340261"/>
              <a:gd name="connsiteY3369" fmla="*/ 5057645 h 5529035"/>
              <a:gd name="connsiteX3370" fmla="*/ 6436654 w 9340261"/>
              <a:gd name="connsiteY3370" fmla="*/ 5041377 h 5529035"/>
              <a:gd name="connsiteX3371" fmla="*/ 6437264 w 9340261"/>
              <a:gd name="connsiteY3371" fmla="*/ 5050843 h 5529035"/>
              <a:gd name="connsiteX3372" fmla="*/ 6431391 w 9340261"/>
              <a:gd name="connsiteY3372" fmla="*/ 5050491 h 5529035"/>
              <a:gd name="connsiteX3373" fmla="*/ 6423241 w 9340261"/>
              <a:gd name="connsiteY3373" fmla="*/ 5048823 h 5529035"/>
              <a:gd name="connsiteX3374" fmla="*/ 6429465 w 9340261"/>
              <a:gd name="connsiteY3374" fmla="*/ 5043303 h 5529035"/>
              <a:gd name="connsiteX3375" fmla="*/ 6436654 w 9340261"/>
              <a:gd name="connsiteY3375" fmla="*/ 5041377 h 5529035"/>
              <a:gd name="connsiteX3376" fmla="*/ 3763355 w 9340261"/>
              <a:gd name="connsiteY3376" fmla="*/ 5041222 h 5529035"/>
              <a:gd name="connsiteX3377" fmla="*/ 3788770 w 9340261"/>
              <a:gd name="connsiteY3377" fmla="*/ 5049820 h 5529035"/>
              <a:gd name="connsiteX3378" fmla="*/ 3786844 w 9340261"/>
              <a:gd name="connsiteY3378" fmla="*/ 5042631 h 5529035"/>
              <a:gd name="connsiteX3379" fmla="*/ 4857217 w 9340261"/>
              <a:gd name="connsiteY3379" fmla="*/ 5040870 h 5529035"/>
              <a:gd name="connsiteX3380" fmla="*/ 4859143 w 9340261"/>
              <a:gd name="connsiteY3380" fmla="*/ 5048059 h 5529035"/>
              <a:gd name="connsiteX3381" fmla="*/ 4866330 w 9340261"/>
              <a:gd name="connsiteY3381" fmla="*/ 5046133 h 5529035"/>
              <a:gd name="connsiteX3382" fmla="*/ 4857217 w 9340261"/>
              <a:gd name="connsiteY3382" fmla="*/ 5040870 h 5529035"/>
              <a:gd name="connsiteX3383" fmla="*/ 3909554 w 9340261"/>
              <a:gd name="connsiteY3383" fmla="*/ 5040567 h 5529035"/>
              <a:gd name="connsiteX3384" fmla="*/ 3902366 w 9340261"/>
              <a:gd name="connsiteY3384" fmla="*/ 5042493 h 5529035"/>
              <a:gd name="connsiteX3385" fmla="*/ 3897104 w 9340261"/>
              <a:gd name="connsiteY3385" fmla="*/ 5051607 h 5529035"/>
              <a:gd name="connsiteX3386" fmla="*/ 3903329 w 9340261"/>
              <a:gd name="connsiteY3386" fmla="*/ 5046087 h 5529035"/>
              <a:gd name="connsiteX3387" fmla="*/ 3909554 w 9340261"/>
              <a:gd name="connsiteY3387" fmla="*/ 5040567 h 5529035"/>
              <a:gd name="connsiteX3388" fmla="*/ 6340064 w 9340261"/>
              <a:gd name="connsiteY3388" fmla="*/ 5040295 h 5529035"/>
              <a:gd name="connsiteX3389" fmla="*/ 6351809 w 9340261"/>
              <a:gd name="connsiteY3389" fmla="*/ 5040999 h 5529035"/>
              <a:gd name="connsiteX3390" fmla="*/ 6352772 w 9340261"/>
              <a:gd name="connsiteY3390" fmla="*/ 5044593 h 5529035"/>
              <a:gd name="connsiteX3391" fmla="*/ 6353735 w 9340261"/>
              <a:gd name="connsiteY3391" fmla="*/ 5048187 h 5529035"/>
              <a:gd name="connsiteX3392" fmla="*/ 6360923 w 9340261"/>
              <a:gd name="connsiteY3392" fmla="*/ 5046261 h 5529035"/>
              <a:gd name="connsiteX3393" fmla="*/ 6370037 w 9340261"/>
              <a:gd name="connsiteY3393" fmla="*/ 5051523 h 5529035"/>
              <a:gd name="connsiteX3394" fmla="*/ 6362849 w 9340261"/>
              <a:gd name="connsiteY3394" fmla="*/ 5053449 h 5529035"/>
              <a:gd name="connsiteX3395" fmla="*/ 6348473 w 9340261"/>
              <a:gd name="connsiteY3395" fmla="*/ 5057301 h 5529035"/>
              <a:gd name="connsiteX3396" fmla="*/ 6341286 w 9340261"/>
              <a:gd name="connsiteY3396" fmla="*/ 5059227 h 5529035"/>
              <a:gd name="connsiteX3397" fmla="*/ 6292380 w 9340261"/>
              <a:gd name="connsiteY3397" fmla="*/ 5049219 h 5529035"/>
              <a:gd name="connsiteX3398" fmla="*/ 6330246 w 9340261"/>
              <a:gd name="connsiteY3398" fmla="*/ 5046777 h 5529035"/>
              <a:gd name="connsiteX3399" fmla="*/ 6340064 w 9340261"/>
              <a:gd name="connsiteY3399" fmla="*/ 5040295 h 5529035"/>
              <a:gd name="connsiteX3400" fmla="*/ 7168803 w 9340261"/>
              <a:gd name="connsiteY3400" fmla="*/ 5039821 h 5529035"/>
              <a:gd name="connsiteX3401" fmla="*/ 7176155 w 9340261"/>
              <a:gd name="connsiteY3401" fmla="*/ 5044032 h 5529035"/>
              <a:gd name="connsiteX3402" fmla="*/ 7171944 w 9340261"/>
              <a:gd name="connsiteY3402" fmla="*/ 5051382 h 5529035"/>
              <a:gd name="connsiteX3403" fmla="*/ 7166163 w 9340261"/>
              <a:gd name="connsiteY3403" fmla="*/ 5052952 h 5529035"/>
              <a:gd name="connsiteX3404" fmla="*/ 7153032 w 9340261"/>
              <a:gd name="connsiteY3404" fmla="*/ 5050309 h 5529035"/>
              <a:gd name="connsiteX3405" fmla="*/ 7139116 w 9340261"/>
              <a:gd name="connsiteY3405" fmla="*/ 5044778 h 5529035"/>
              <a:gd name="connsiteX3406" fmla="*/ 7141222 w 9340261"/>
              <a:gd name="connsiteY3406" fmla="*/ 5041103 h 5529035"/>
              <a:gd name="connsiteX3407" fmla="*/ 7147787 w 9340261"/>
              <a:gd name="connsiteY3407" fmla="*/ 5042424 h 5529035"/>
              <a:gd name="connsiteX3408" fmla="*/ 7157243 w 9340261"/>
              <a:gd name="connsiteY3408" fmla="*/ 5042960 h 5529035"/>
              <a:gd name="connsiteX3409" fmla="*/ 7100508 w 9340261"/>
              <a:gd name="connsiteY3409" fmla="*/ 5039745 h 5529035"/>
              <a:gd name="connsiteX3410" fmla="*/ 7102077 w 9340261"/>
              <a:gd name="connsiteY3410" fmla="*/ 5045524 h 5529035"/>
              <a:gd name="connsiteX3411" fmla="*/ 7088946 w 9340261"/>
              <a:gd name="connsiteY3411" fmla="*/ 5042884 h 5529035"/>
              <a:gd name="connsiteX3412" fmla="*/ 4463672 w 9340261"/>
              <a:gd name="connsiteY3412" fmla="*/ 5038465 h 5529035"/>
              <a:gd name="connsiteX3413" fmla="*/ 4458411 w 9340261"/>
              <a:gd name="connsiteY3413" fmla="*/ 5047580 h 5529035"/>
              <a:gd name="connsiteX3414" fmla="*/ 4462967 w 9340261"/>
              <a:gd name="connsiteY3414" fmla="*/ 5050211 h 5529035"/>
              <a:gd name="connsiteX3415" fmla="*/ 4467524 w 9340261"/>
              <a:gd name="connsiteY3415" fmla="*/ 5052841 h 5529035"/>
              <a:gd name="connsiteX3416" fmla="*/ 4489088 w 9340261"/>
              <a:gd name="connsiteY3416" fmla="*/ 5047063 h 5529035"/>
              <a:gd name="connsiteX3417" fmla="*/ 4479974 w 9340261"/>
              <a:gd name="connsiteY3417" fmla="*/ 5041802 h 5529035"/>
              <a:gd name="connsiteX3418" fmla="*/ 4472786 w 9340261"/>
              <a:gd name="connsiteY3418" fmla="*/ 5043728 h 5529035"/>
              <a:gd name="connsiteX3419" fmla="*/ 2732475 w 9340261"/>
              <a:gd name="connsiteY3419" fmla="*/ 5038214 h 5529035"/>
              <a:gd name="connsiteX3420" fmla="*/ 2737089 w 9340261"/>
              <a:gd name="connsiteY3420" fmla="*/ 5043066 h 5529035"/>
              <a:gd name="connsiteX3421" fmla="*/ 2730487 w 9340261"/>
              <a:gd name="connsiteY3421" fmla="*/ 5041953 h 5529035"/>
              <a:gd name="connsiteX3422" fmla="*/ 2732475 w 9340261"/>
              <a:gd name="connsiteY3422" fmla="*/ 5038214 h 5529035"/>
              <a:gd name="connsiteX3423" fmla="*/ 5557534 w 9340261"/>
              <a:gd name="connsiteY3423" fmla="*/ 5038115 h 5529035"/>
              <a:gd name="connsiteX3424" fmla="*/ 5550346 w 9340261"/>
              <a:gd name="connsiteY3424" fmla="*/ 5040041 h 5529035"/>
              <a:gd name="connsiteX3425" fmla="*/ 5555866 w 9340261"/>
              <a:gd name="connsiteY3425" fmla="*/ 5046266 h 5529035"/>
              <a:gd name="connsiteX3426" fmla="*/ 5557534 w 9340261"/>
              <a:gd name="connsiteY3426" fmla="*/ 5038115 h 5529035"/>
              <a:gd name="connsiteX3427" fmla="*/ 6766915 w 9340261"/>
              <a:gd name="connsiteY3427" fmla="*/ 5037626 h 5529035"/>
              <a:gd name="connsiteX3428" fmla="*/ 6761654 w 9340261"/>
              <a:gd name="connsiteY3428" fmla="*/ 5046739 h 5529035"/>
              <a:gd name="connsiteX3429" fmla="*/ 6752541 w 9340261"/>
              <a:gd name="connsiteY3429" fmla="*/ 5041478 h 5529035"/>
              <a:gd name="connsiteX3430" fmla="*/ 6759728 w 9340261"/>
              <a:gd name="connsiteY3430" fmla="*/ 5039551 h 5529035"/>
              <a:gd name="connsiteX3431" fmla="*/ 6766915 w 9340261"/>
              <a:gd name="connsiteY3431" fmla="*/ 5037626 h 5529035"/>
              <a:gd name="connsiteX3432" fmla="*/ 5618889 w 9340261"/>
              <a:gd name="connsiteY3432" fmla="*/ 5037083 h 5529035"/>
              <a:gd name="connsiteX3433" fmla="*/ 5611701 w 9340261"/>
              <a:gd name="connsiteY3433" fmla="*/ 5039009 h 5529035"/>
              <a:gd name="connsiteX3434" fmla="*/ 5613627 w 9340261"/>
              <a:gd name="connsiteY3434" fmla="*/ 5046197 h 5529035"/>
              <a:gd name="connsiteX3435" fmla="*/ 5620815 w 9340261"/>
              <a:gd name="connsiteY3435" fmla="*/ 5044271 h 5529035"/>
              <a:gd name="connsiteX3436" fmla="*/ 5618889 w 9340261"/>
              <a:gd name="connsiteY3436" fmla="*/ 5037083 h 5529035"/>
              <a:gd name="connsiteX3437" fmla="*/ 8629611 w 9340261"/>
              <a:gd name="connsiteY3437" fmla="*/ 5036711 h 5529035"/>
              <a:gd name="connsiteX3438" fmla="*/ 8631363 w 9340261"/>
              <a:gd name="connsiteY3438" fmla="*/ 5042439 h 5529035"/>
              <a:gd name="connsiteX3439" fmla="*/ 8623883 w 9340261"/>
              <a:gd name="connsiteY3439" fmla="*/ 5038464 h 5529035"/>
              <a:gd name="connsiteX3440" fmla="*/ 1420696 w 9340261"/>
              <a:gd name="connsiteY3440" fmla="*/ 5036701 h 5529035"/>
              <a:gd name="connsiteX3441" fmla="*/ 1383880 w 9340261"/>
              <a:gd name="connsiteY3441" fmla="*/ 5042087 h 5529035"/>
              <a:gd name="connsiteX3442" fmla="*/ 1365491 w 9340261"/>
              <a:gd name="connsiteY3442" fmla="*/ 5050040 h 5529035"/>
              <a:gd name="connsiteX3443" fmla="*/ 1357589 w 9340261"/>
              <a:gd name="connsiteY3443" fmla="*/ 5047436 h 5529035"/>
              <a:gd name="connsiteX3444" fmla="*/ 1341821 w 9340261"/>
              <a:gd name="connsiteY3444" fmla="*/ 5052751 h 5529035"/>
              <a:gd name="connsiteX3445" fmla="*/ 1320809 w 9340261"/>
              <a:gd name="connsiteY3445" fmla="*/ 5063345 h 5529035"/>
              <a:gd name="connsiteX3446" fmla="*/ 1310321 w 9340261"/>
              <a:gd name="connsiteY3446" fmla="*/ 5073903 h 5529035"/>
              <a:gd name="connsiteX3447" fmla="*/ 1305111 w 9340261"/>
              <a:gd name="connsiteY3447" fmla="*/ 5089706 h 5529035"/>
              <a:gd name="connsiteX3448" fmla="*/ 1315635 w 9340261"/>
              <a:gd name="connsiteY3448" fmla="*/ 5089671 h 5529035"/>
              <a:gd name="connsiteX3449" fmla="*/ 1326123 w 9340261"/>
              <a:gd name="connsiteY3449" fmla="*/ 5079112 h 5529035"/>
              <a:gd name="connsiteX3450" fmla="*/ 1341891 w 9340261"/>
              <a:gd name="connsiteY3450" fmla="*/ 5073798 h 5529035"/>
              <a:gd name="connsiteX3451" fmla="*/ 1347205 w 9340261"/>
              <a:gd name="connsiteY3451" fmla="*/ 5089566 h 5529035"/>
              <a:gd name="connsiteX3452" fmla="*/ 1341996 w 9340261"/>
              <a:gd name="connsiteY3452" fmla="*/ 5105369 h 5529035"/>
              <a:gd name="connsiteX3453" fmla="*/ 1352520 w 9340261"/>
              <a:gd name="connsiteY3453" fmla="*/ 5105333 h 5529035"/>
              <a:gd name="connsiteX3454" fmla="*/ 1373497 w 9340261"/>
              <a:gd name="connsiteY3454" fmla="*/ 5084217 h 5529035"/>
              <a:gd name="connsiteX3455" fmla="*/ 1399719 w 9340261"/>
              <a:gd name="connsiteY3455" fmla="*/ 5057820 h 5529035"/>
              <a:gd name="connsiteX3456" fmla="*/ 1420766 w 9340261"/>
              <a:gd name="connsiteY3456" fmla="*/ 5057749 h 5529035"/>
              <a:gd name="connsiteX3457" fmla="*/ 1426010 w 9340261"/>
              <a:gd name="connsiteY3457" fmla="*/ 5052470 h 5529035"/>
              <a:gd name="connsiteX3458" fmla="*/ 1423353 w 9340261"/>
              <a:gd name="connsiteY3458" fmla="*/ 5044585 h 5529035"/>
              <a:gd name="connsiteX3459" fmla="*/ 1425975 w 9340261"/>
              <a:gd name="connsiteY3459" fmla="*/ 5041946 h 5529035"/>
              <a:gd name="connsiteX3460" fmla="*/ 6312018 w 9340261"/>
              <a:gd name="connsiteY3460" fmla="*/ 5036253 h 5529035"/>
              <a:gd name="connsiteX3461" fmla="*/ 6321132 w 9340261"/>
              <a:gd name="connsiteY3461" fmla="*/ 5041515 h 5529035"/>
              <a:gd name="connsiteX3462" fmla="*/ 6317538 w 9340261"/>
              <a:gd name="connsiteY3462" fmla="*/ 5042478 h 5529035"/>
              <a:gd name="connsiteX3463" fmla="*/ 6312981 w 9340261"/>
              <a:gd name="connsiteY3463" fmla="*/ 5039847 h 5529035"/>
              <a:gd name="connsiteX3464" fmla="*/ 6312018 w 9340261"/>
              <a:gd name="connsiteY3464" fmla="*/ 5036253 h 5529035"/>
              <a:gd name="connsiteX3465" fmla="*/ 5680243 w 9340261"/>
              <a:gd name="connsiteY3465" fmla="*/ 5036051 h 5529035"/>
              <a:gd name="connsiteX3466" fmla="*/ 5689358 w 9340261"/>
              <a:gd name="connsiteY3466" fmla="*/ 5041313 h 5529035"/>
              <a:gd name="connsiteX3467" fmla="*/ 5702065 w 9340261"/>
              <a:gd name="connsiteY3467" fmla="*/ 5045611 h 5529035"/>
              <a:gd name="connsiteX3468" fmla="*/ 5703732 w 9340261"/>
              <a:gd name="connsiteY3468" fmla="*/ 5037461 h 5529035"/>
              <a:gd name="connsiteX3469" fmla="*/ 5680243 w 9340261"/>
              <a:gd name="connsiteY3469" fmla="*/ 5036051 h 5529035"/>
              <a:gd name="connsiteX3470" fmla="*/ 6126991 w 9340261"/>
              <a:gd name="connsiteY3470" fmla="*/ 5035755 h 5529035"/>
              <a:gd name="connsiteX3471" fmla="*/ 6131548 w 9340261"/>
              <a:gd name="connsiteY3471" fmla="*/ 5038387 h 5529035"/>
              <a:gd name="connsiteX3472" fmla="*/ 6137068 w 9340261"/>
              <a:gd name="connsiteY3472" fmla="*/ 5044611 h 5529035"/>
              <a:gd name="connsiteX3473" fmla="*/ 6138994 w 9340261"/>
              <a:gd name="connsiteY3473" fmla="*/ 5051800 h 5529035"/>
              <a:gd name="connsiteX3474" fmla="*/ 6128917 w 9340261"/>
              <a:gd name="connsiteY3474" fmla="*/ 5042944 h 5529035"/>
              <a:gd name="connsiteX3475" fmla="*/ 6127714 w 9340261"/>
              <a:gd name="connsiteY3475" fmla="*/ 5038451 h 5529035"/>
              <a:gd name="connsiteX3476" fmla="*/ 7138442 w 9340261"/>
              <a:gd name="connsiteY3476" fmla="*/ 5035582 h 5529035"/>
              <a:gd name="connsiteX3477" fmla="*/ 7145921 w 9340261"/>
              <a:gd name="connsiteY3477" fmla="*/ 5039558 h 5529035"/>
              <a:gd name="connsiteX3478" fmla="*/ 7140194 w 9340261"/>
              <a:gd name="connsiteY3478" fmla="*/ 5041309 h 5529035"/>
              <a:gd name="connsiteX3479" fmla="*/ 7899583 w 9340261"/>
              <a:gd name="connsiteY3479" fmla="*/ 5033809 h 5529035"/>
              <a:gd name="connsiteX3480" fmla="*/ 7918495 w 9340261"/>
              <a:gd name="connsiteY3480" fmla="*/ 5034882 h 5529035"/>
              <a:gd name="connsiteX3481" fmla="*/ 7912713 w 9340261"/>
              <a:gd name="connsiteY3481" fmla="*/ 5036450 h 5529035"/>
              <a:gd name="connsiteX3482" fmla="*/ 7896941 w 9340261"/>
              <a:gd name="connsiteY3482" fmla="*/ 5046940 h 5529035"/>
              <a:gd name="connsiteX3483" fmla="*/ 7883809 w 9340261"/>
              <a:gd name="connsiteY3483" fmla="*/ 5044298 h 5529035"/>
              <a:gd name="connsiteX3484" fmla="*/ 7864113 w 9340261"/>
              <a:gd name="connsiteY3484" fmla="*/ 5040336 h 5529035"/>
              <a:gd name="connsiteX3485" fmla="*/ 7857549 w 9340261"/>
              <a:gd name="connsiteY3485" fmla="*/ 5039015 h 5529035"/>
              <a:gd name="connsiteX3486" fmla="*/ 7858501 w 9340261"/>
              <a:gd name="connsiteY3486" fmla="*/ 5036817 h 5529035"/>
              <a:gd name="connsiteX3487" fmla="*/ 7882239 w 9340261"/>
              <a:gd name="connsiteY3487" fmla="*/ 5038518 h 5529035"/>
              <a:gd name="connsiteX3488" fmla="*/ 7899583 w 9340261"/>
              <a:gd name="connsiteY3488" fmla="*/ 5033809 h 5529035"/>
              <a:gd name="connsiteX3489" fmla="*/ 5602587 w 9340261"/>
              <a:gd name="connsiteY3489" fmla="*/ 5033747 h 5529035"/>
              <a:gd name="connsiteX3490" fmla="*/ 5595399 w 9340261"/>
              <a:gd name="connsiteY3490" fmla="*/ 5035673 h 5529035"/>
              <a:gd name="connsiteX3491" fmla="*/ 5597325 w 9340261"/>
              <a:gd name="connsiteY3491" fmla="*/ 5042861 h 5529035"/>
              <a:gd name="connsiteX3492" fmla="*/ 5604513 w 9340261"/>
              <a:gd name="connsiteY3492" fmla="*/ 5040935 h 5529035"/>
              <a:gd name="connsiteX3493" fmla="*/ 5602587 w 9340261"/>
              <a:gd name="connsiteY3493" fmla="*/ 5033747 h 5529035"/>
              <a:gd name="connsiteX3494" fmla="*/ 7260223 w 9340261"/>
              <a:gd name="connsiteY3494" fmla="*/ 5033619 h 5529035"/>
              <a:gd name="connsiteX3495" fmla="*/ 7261793 w 9340261"/>
              <a:gd name="connsiteY3495" fmla="*/ 5039399 h 5529035"/>
              <a:gd name="connsiteX3496" fmla="*/ 7254442 w 9340261"/>
              <a:gd name="connsiteY3496" fmla="*/ 5035188 h 5529035"/>
              <a:gd name="connsiteX3497" fmla="*/ 2732456 w 9340261"/>
              <a:gd name="connsiteY3497" fmla="*/ 5033564 h 5529035"/>
              <a:gd name="connsiteX3498" fmla="*/ 2728271 w 9340261"/>
              <a:gd name="connsiteY3498" fmla="*/ 5034974 h 5529035"/>
              <a:gd name="connsiteX3499" fmla="*/ 2715143 w 9340261"/>
              <a:gd name="connsiteY3499" fmla="*/ 5042910 h 5529035"/>
              <a:gd name="connsiteX3500" fmla="*/ 2709811 w 9340261"/>
              <a:gd name="connsiteY3500" fmla="*/ 5048278 h 5529035"/>
              <a:gd name="connsiteX3501" fmla="*/ 2711212 w 9340261"/>
              <a:gd name="connsiteY3501" fmla="*/ 5053506 h 5529035"/>
              <a:gd name="connsiteX3502" fmla="*/ 2704023 w 9340261"/>
              <a:gd name="connsiteY3502" fmla="*/ 5055432 h 5529035"/>
              <a:gd name="connsiteX3503" fmla="*/ 2703743 w 9340261"/>
              <a:gd name="connsiteY3503" fmla="*/ 5054387 h 5529035"/>
              <a:gd name="connsiteX3504" fmla="*/ 2694166 w 9340261"/>
              <a:gd name="connsiteY3504" fmla="*/ 5064028 h 5529035"/>
              <a:gd name="connsiteX3505" fmla="*/ 2683677 w 9340261"/>
              <a:gd name="connsiteY3505" fmla="*/ 5074587 h 5529035"/>
              <a:gd name="connsiteX3506" fmla="*/ 2676560 w 9340261"/>
              <a:gd name="connsiteY3506" fmla="*/ 5076986 h 5529035"/>
              <a:gd name="connsiteX3507" fmla="*/ 2679124 w 9340261"/>
              <a:gd name="connsiteY3507" fmla="*/ 5077511 h 5529035"/>
              <a:gd name="connsiteX3508" fmla="*/ 2704206 w 9340261"/>
              <a:gd name="connsiteY3508" fmla="*/ 5083931 h 5529035"/>
              <a:gd name="connsiteX3509" fmla="*/ 2710005 w 9340261"/>
              <a:gd name="connsiteY3509" fmla="*/ 5079760 h 5529035"/>
              <a:gd name="connsiteX3510" fmla="*/ 2749388 w 9340261"/>
              <a:gd name="connsiteY3510" fmla="*/ 5055951 h 5529035"/>
              <a:gd name="connsiteX3511" fmla="*/ 2747181 w 9340261"/>
              <a:gd name="connsiteY3511" fmla="*/ 5051572 h 5529035"/>
              <a:gd name="connsiteX3512" fmla="*/ 2741888 w 9340261"/>
              <a:gd name="connsiteY3512" fmla="*/ 5052990 h 5529035"/>
              <a:gd name="connsiteX3513" fmla="*/ 2746040 w 9340261"/>
              <a:gd name="connsiteY3513" fmla="*/ 5049308 h 5529035"/>
              <a:gd name="connsiteX3514" fmla="*/ 2744093 w 9340261"/>
              <a:gd name="connsiteY3514" fmla="*/ 5045445 h 5529035"/>
              <a:gd name="connsiteX3515" fmla="*/ 2737078 w 9340261"/>
              <a:gd name="connsiteY3515" fmla="*/ 5033841 h 5529035"/>
              <a:gd name="connsiteX3516" fmla="*/ 7924275 w 9340261"/>
              <a:gd name="connsiteY3516" fmla="*/ 5033312 h 5529035"/>
              <a:gd name="connsiteX3517" fmla="*/ 7931625 w 9340261"/>
              <a:gd name="connsiteY3517" fmla="*/ 5037522 h 5529035"/>
              <a:gd name="connsiteX3518" fmla="*/ 7925843 w 9340261"/>
              <a:gd name="connsiteY3518" fmla="*/ 5039092 h 5529035"/>
              <a:gd name="connsiteX3519" fmla="*/ 6180194 w 9340261"/>
              <a:gd name="connsiteY3519" fmla="*/ 5033055 h 5529035"/>
              <a:gd name="connsiteX3520" fmla="*/ 6184046 w 9340261"/>
              <a:gd name="connsiteY3520" fmla="*/ 5047431 h 5529035"/>
              <a:gd name="connsiteX3521" fmla="*/ 6169671 w 9340261"/>
              <a:gd name="connsiteY3521" fmla="*/ 5051283 h 5529035"/>
              <a:gd name="connsiteX3522" fmla="*/ 6160557 w 9340261"/>
              <a:gd name="connsiteY3522" fmla="*/ 5046022 h 5529035"/>
              <a:gd name="connsiteX3523" fmla="*/ 6167746 w 9340261"/>
              <a:gd name="connsiteY3523" fmla="*/ 5044096 h 5529035"/>
              <a:gd name="connsiteX3524" fmla="*/ 6171339 w 9340261"/>
              <a:gd name="connsiteY3524" fmla="*/ 5043133 h 5529035"/>
              <a:gd name="connsiteX3525" fmla="*/ 6173007 w 9340261"/>
              <a:gd name="connsiteY3525" fmla="*/ 5034981 h 5529035"/>
              <a:gd name="connsiteX3526" fmla="*/ 7812374 w 9340261"/>
              <a:gd name="connsiteY3526" fmla="*/ 5032661 h 5529035"/>
              <a:gd name="connsiteX3527" fmla="*/ 7819725 w 9340261"/>
              <a:gd name="connsiteY3527" fmla="*/ 5036872 h 5529035"/>
              <a:gd name="connsiteX3528" fmla="*/ 7813944 w 9340261"/>
              <a:gd name="connsiteY3528" fmla="*/ 5038441 h 5529035"/>
              <a:gd name="connsiteX3529" fmla="*/ 7808163 w 9340261"/>
              <a:gd name="connsiteY3529" fmla="*/ 5040011 h 5529035"/>
              <a:gd name="connsiteX3530" fmla="*/ 7812374 w 9340261"/>
              <a:gd name="connsiteY3530" fmla="*/ 5032661 h 5529035"/>
              <a:gd name="connsiteX3531" fmla="*/ 5725297 w 9340261"/>
              <a:gd name="connsiteY3531" fmla="*/ 5031683 h 5529035"/>
              <a:gd name="connsiteX3532" fmla="*/ 5720034 w 9340261"/>
              <a:gd name="connsiteY3532" fmla="*/ 5040796 h 5529035"/>
              <a:gd name="connsiteX3533" fmla="*/ 5725555 w 9340261"/>
              <a:gd name="connsiteY3533" fmla="*/ 5047022 h 5529035"/>
              <a:gd name="connsiteX3534" fmla="*/ 5727223 w 9340261"/>
              <a:gd name="connsiteY3534" fmla="*/ 5038870 h 5529035"/>
              <a:gd name="connsiteX3535" fmla="*/ 5725297 w 9340261"/>
              <a:gd name="connsiteY3535" fmla="*/ 5031683 h 5529035"/>
              <a:gd name="connsiteX3536" fmla="*/ 3225280 w 9340261"/>
              <a:gd name="connsiteY3536" fmla="*/ 5031320 h 5529035"/>
              <a:gd name="connsiteX3537" fmla="*/ 3202754 w 9340261"/>
              <a:gd name="connsiteY3537" fmla="*/ 5033504 h 5529035"/>
              <a:gd name="connsiteX3538" fmla="*/ 3183821 w 9340261"/>
              <a:gd name="connsiteY3538" fmla="*/ 5034725 h 5529035"/>
              <a:gd name="connsiteX3539" fmla="*/ 3176633 w 9340261"/>
              <a:gd name="connsiteY3539" fmla="*/ 5036651 h 5529035"/>
              <a:gd name="connsiteX3540" fmla="*/ 3184784 w 9340261"/>
              <a:gd name="connsiteY3540" fmla="*/ 5038319 h 5529035"/>
              <a:gd name="connsiteX3541" fmla="*/ 3178559 w 9340261"/>
              <a:gd name="connsiteY3541" fmla="*/ 5043839 h 5529035"/>
              <a:gd name="connsiteX3542" fmla="*/ 3185004 w 9340261"/>
              <a:gd name="connsiteY3542" fmla="*/ 5051106 h 5529035"/>
              <a:gd name="connsiteX3543" fmla="*/ 3193989 w 9340261"/>
              <a:gd name="connsiteY3543" fmla="*/ 5046576 h 5529035"/>
              <a:gd name="connsiteX3544" fmla="*/ 3220281 w 9340261"/>
              <a:gd name="connsiteY3544" fmla="*/ 5041227 h 5529035"/>
              <a:gd name="connsiteX3545" fmla="*/ 3237127 w 9340261"/>
              <a:gd name="connsiteY3545" fmla="*/ 5032732 h 5529035"/>
              <a:gd name="connsiteX3546" fmla="*/ 3857815 w 9340261"/>
              <a:gd name="connsiteY3546" fmla="*/ 5031319 h 5529035"/>
              <a:gd name="connsiteX3547" fmla="*/ 3843762 w 9340261"/>
              <a:gd name="connsiteY3547" fmla="*/ 5031579 h 5529035"/>
              <a:gd name="connsiteX3548" fmla="*/ 3846273 w 9340261"/>
              <a:gd name="connsiteY3548" fmla="*/ 5034412 h 5529035"/>
              <a:gd name="connsiteX3549" fmla="*/ 3888445 w 9340261"/>
              <a:gd name="connsiteY3549" fmla="*/ 5030815 h 5529035"/>
              <a:gd name="connsiteX3550" fmla="*/ 3884138 w 9340261"/>
              <a:gd name="connsiteY3550" fmla="*/ 5031969 h 5529035"/>
              <a:gd name="connsiteX3551" fmla="*/ 3900440 w 9340261"/>
              <a:gd name="connsiteY3551" fmla="*/ 5035305 h 5529035"/>
              <a:gd name="connsiteX3552" fmla="*/ 3901460 w 9340261"/>
              <a:gd name="connsiteY3552" fmla="*/ 5033538 h 5529035"/>
              <a:gd name="connsiteX3553" fmla="*/ 3896002 w 9340261"/>
              <a:gd name="connsiteY3553" fmla="*/ 5033080 h 5529035"/>
              <a:gd name="connsiteX3554" fmla="*/ 7501366 w 9340261"/>
              <a:gd name="connsiteY3554" fmla="*/ 5030211 h 5529035"/>
              <a:gd name="connsiteX3555" fmla="*/ 7502936 w 9340261"/>
              <a:gd name="connsiteY3555" fmla="*/ 5035992 h 5529035"/>
              <a:gd name="connsiteX3556" fmla="*/ 7495585 w 9340261"/>
              <a:gd name="connsiteY3556" fmla="*/ 5031781 h 5529035"/>
              <a:gd name="connsiteX3557" fmla="*/ 7501366 w 9340261"/>
              <a:gd name="connsiteY3557" fmla="*/ 5030211 h 5529035"/>
              <a:gd name="connsiteX3558" fmla="*/ 9332235 w 9340261"/>
              <a:gd name="connsiteY3558" fmla="*/ 5029633 h 5529035"/>
              <a:gd name="connsiteX3559" fmla="*/ 9299121 w 9340261"/>
              <a:gd name="connsiteY3559" fmla="*/ 5044831 h 5529035"/>
              <a:gd name="connsiteX3560" fmla="*/ 9285991 w 9340261"/>
              <a:gd name="connsiteY3560" fmla="*/ 5042191 h 5529035"/>
              <a:gd name="connsiteX3561" fmla="*/ 9271291 w 9340261"/>
              <a:gd name="connsiteY3561" fmla="*/ 5033768 h 5529035"/>
              <a:gd name="connsiteX3562" fmla="*/ 9277071 w 9340261"/>
              <a:gd name="connsiteY3562" fmla="*/ 5032199 h 5529035"/>
              <a:gd name="connsiteX3563" fmla="*/ 9290201 w 9340261"/>
              <a:gd name="connsiteY3563" fmla="*/ 5034839 h 5529035"/>
              <a:gd name="connsiteX3564" fmla="*/ 9309113 w 9340261"/>
              <a:gd name="connsiteY3564" fmla="*/ 5035912 h 5529035"/>
              <a:gd name="connsiteX3565" fmla="*/ 9320675 w 9340261"/>
              <a:gd name="connsiteY3565" fmla="*/ 5032773 h 5529035"/>
              <a:gd name="connsiteX3566" fmla="*/ 9332235 w 9340261"/>
              <a:gd name="connsiteY3566" fmla="*/ 5029633 h 5529035"/>
              <a:gd name="connsiteX3567" fmla="*/ 6750106 w 9340261"/>
              <a:gd name="connsiteY3567" fmla="*/ 5029371 h 5529035"/>
              <a:gd name="connsiteX3568" fmla="*/ 6757456 w 9340261"/>
              <a:gd name="connsiteY3568" fmla="*/ 5033581 h 5529035"/>
              <a:gd name="connsiteX3569" fmla="*/ 6751676 w 9340261"/>
              <a:gd name="connsiteY3569" fmla="*/ 5035150 h 5529035"/>
              <a:gd name="connsiteX3570" fmla="*/ 6748000 w 9340261"/>
              <a:gd name="connsiteY3570" fmla="*/ 5033046 h 5529035"/>
              <a:gd name="connsiteX3571" fmla="*/ 6750106 w 9340261"/>
              <a:gd name="connsiteY3571" fmla="*/ 5029371 h 5529035"/>
              <a:gd name="connsiteX3572" fmla="*/ 7687343 w 9340261"/>
              <a:gd name="connsiteY3572" fmla="*/ 5029369 h 5529035"/>
              <a:gd name="connsiteX3573" fmla="*/ 7688913 w 9340261"/>
              <a:gd name="connsiteY3573" fmla="*/ 5035150 h 5529035"/>
              <a:gd name="connsiteX3574" fmla="*/ 7686807 w 9340261"/>
              <a:gd name="connsiteY3574" fmla="*/ 5038825 h 5529035"/>
              <a:gd name="connsiteX3575" fmla="*/ 7682347 w 9340261"/>
              <a:gd name="connsiteY3575" fmla="*/ 5033829 h 5529035"/>
              <a:gd name="connsiteX3576" fmla="*/ 7687343 w 9340261"/>
              <a:gd name="connsiteY3576" fmla="*/ 5029369 h 5529035"/>
              <a:gd name="connsiteX3577" fmla="*/ 3089863 w 9340261"/>
              <a:gd name="connsiteY3577" fmla="*/ 5029086 h 5529035"/>
              <a:gd name="connsiteX3578" fmla="*/ 3051998 w 9340261"/>
              <a:gd name="connsiteY3578" fmla="*/ 5031527 h 5529035"/>
              <a:gd name="connsiteX3579" fmla="*/ 3042381 w 9340261"/>
              <a:gd name="connsiteY3579" fmla="*/ 5030950 h 5529035"/>
              <a:gd name="connsiteX3580" fmla="*/ 3025575 w 9340261"/>
              <a:gd name="connsiteY3580" fmla="*/ 5036613 h 5529035"/>
              <a:gd name="connsiteX3581" fmla="*/ 2983516 w 9340261"/>
              <a:gd name="connsiteY3581" fmla="*/ 5047277 h 5529035"/>
              <a:gd name="connsiteX3582" fmla="*/ 2970352 w 9340261"/>
              <a:gd name="connsiteY3582" fmla="*/ 5044691 h 5529035"/>
              <a:gd name="connsiteX3583" fmla="*/ 2969060 w 9340261"/>
              <a:gd name="connsiteY3583" fmla="*/ 5045126 h 5529035"/>
              <a:gd name="connsiteX3584" fmla="*/ 2987307 w 9340261"/>
              <a:gd name="connsiteY3584" fmla="*/ 5048861 h 5529035"/>
              <a:gd name="connsiteX3585" fmla="*/ 2988974 w 9340261"/>
              <a:gd name="connsiteY3585" fmla="*/ 5055082 h 5529035"/>
              <a:gd name="connsiteX3586" fmla="*/ 2991177 w 9340261"/>
              <a:gd name="connsiteY3586" fmla="*/ 5054604 h 5529035"/>
              <a:gd name="connsiteX3587" fmla="*/ 2992647 w 9340261"/>
              <a:gd name="connsiteY3587" fmla="*/ 5055135 h 5529035"/>
              <a:gd name="connsiteX3588" fmla="*/ 2996422 w 9340261"/>
              <a:gd name="connsiteY3588" fmla="*/ 5054123 h 5529035"/>
              <a:gd name="connsiteX3589" fmla="*/ 3001683 w 9340261"/>
              <a:gd name="connsiteY3589" fmla="*/ 5045009 h 5529035"/>
              <a:gd name="connsiteX3590" fmla="*/ 3003609 w 9340261"/>
              <a:gd name="connsiteY3590" fmla="*/ 5052197 h 5529035"/>
              <a:gd name="connsiteX3591" fmla="*/ 3005535 w 9340261"/>
              <a:gd name="connsiteY3591" fmla="*/ 5059385 h 5529035"/>
              <a:gd name="connsiteX3592" fmla="*/ 2992079 w 9340261"/>
              <a:gd name="connsiteY3592" fmla="*/ 5062990 h 5529035"/>
              <a:gd name="connsiteX3593" fmla="*/ 2988516 w 9340261"/>
              <a:gd name="connsiteY3593" fmla="*/ 5066379 h 5529035"/>
              <a:gd name="connsiteX3594" fmla="*/ 2960989 w 9340261"/>
              <a:gd name="connsiteY3594" fmla="*/ 5068536 h 5529035"/>
              <a:gd name="connsiteX3595" fmla="*/ 2941176 w 9340261"/>
              <a:gd name="connsiteY3595" fmla="*/ 5065201 h 5529035"/>
              <a:gd name="connsiteX3596" fmla="*/ 2929280 w 9340261"/>
              <a:gd name="connsiteY3596" fmla="*/ 5065818 h 5529035"/>
              <a:gd name="connsiteX3597" fmla="*/ 2925705 w 9340261"/>
              <a:gd name="connsiteY3597" fmla="*/ 5068519 h 5529035"/>
              <a:gd name="connsiteX3598" fmla="*/ 2912577 w 9340261"/>
              <a:gd name="connsiteY3598" fmla="*/ 5076455 h 5529035"/>
              <a:gd name="connsiteX3599" fmla="*/ 2894186 w 9340261"/>
              <a:gd name="connsiteY3599" fmla="*/ 5084409 h 5529035"/>
              <a:gd name="connsiteX3600" fmla="*/ 2881024 w 9340261"/>
              <a:gd name="connsiteY3600" fmla="*/ 5081822 h 5529035"/>
              <a:gd name="connsiteX3601" fmla="*/ 2870517 w 9340261"/>
              <a:gd name="connsiteY3601" fmla="*/ 5087119 h 5529035"/>
              <a:gd name="connsiteX3602" fmla="*/ 2867895 w 9340261"/>
              <a:gd name="connsiteY3602" fmla="*/ 5089759 h 5529035"/>
              <a:gd name="connsiteX3603" fmla="*/ 2867330 w 9340261"/>
              <a:gd name="connsiteY3603" fmla="*/ 5090328 h 5529035"/>
              <a:gd name="connsiteX3604" fmla="*/ 2875191 w 9340261"/>
              <a:gd name="connsiteY3604" fmla="*/ 5090458 h 5529035"/>
              <a:gd name="connsiteX3605" fmla="*/ 2886936 w 9340261"/>
              <a:gd name="connsiteY3605" fmla="*/ 5091163 h 5529035"/>
              <a:gd name="connsiteX3606" fmla="*/ 2899643 w 9340261"/>
              <a:gd name="connsiteY3606" fmla="*/ 5095462 h 5529035"/>
              <a:gd name="connsiteX3607" fmla="*/ 2923133 w 9340261"/>
              <a:gd name="connsiteY3607" fmla="*/ 5096872 h 5529035"/>
              <a:gd name="connsiteX3608" fmla="*/ 2937509 w 9340261"/>
              <a:gd name="connsiteY3608" fmla="*/ 5093020 h 5529035"/>
              <a:gd name="connsiteX3609" fmla="*/ 2956441 w 9340261"/>
              <a:gd name="connsiteY3609" fmla="*/ 5091799 h 5529035"/>
              <a:gd name="connsiteX3610" fmla="*/ 2971779 w 9340261"/>
              <a:gd name="connsiteY3610" fmla="*/ 5091541 h 5529035"/>
              <a:gd name="connsiteX3611" fmla="*/ 2991676 w 9340261"/>
              <a:gd name="connsiteY3611" fmla="*/ 5093914 h 5529035"/>
              <a:gd name="connsiteX3612" fmla="*/ 3006052 w 9340261"/>
              <a:gd name="connsiteY3612" fmla="*/ 5090062 h 5529035"/>
              <a:gd name="connsiteX3613" fmla="*/ 3012030 w 9340261"/>
              <a:gd name="connsiteY3613" fmla="*/ 5093514 h 5529035"/>
              <a:gd name="connsiteX3614" fmla="*/ 3024027 w 9340261"/>
              <a:gd name="connsiteY3614" fmla="*/ 5087466 h 5529035"/>
              <a:gd name="connsiteX3615" fmla="*/ 3027615 w 9340261"/>
              <a:gd name="connsiteY3615" fmla="*/ 5084285 h 5529035"/>
              <a:gd name="connsiteX3616" fmla="*/ 3023763 w 9340261"/>
              <a:gd name="connsiteY3616" fmla="*/ 5069909 h 5529035"/>
              <a:gd name="connsiteX3617" fmla="*/ 3032748 w 9340261"/>
              <a:gd name="connsiteY3617" fmla="*/ 5067501 h 5529035"/>
              <a:gd name="connsiteX3618" fmla="*/ 3047806 w 9340261"/>
              <a:gd name="connsiteY3618" fmla="*/ 5077588 h 5529035"/>
              <a:gd name="connsiteX3619" fmla="*/ 3051161 w 9340261"/>
              <a:gd name="connsiteY3619" fmla="*/ 5074209 h 5529035"/>
              <a:gd name="connsiteX3620" fmla="*/ 3047077 w 9340261"/>
              <a:gd name="connsiteY3620" fmla="*/ 5073522 h 5529035"/>
              <a:gd name="connsiteX3621" fmla="*/ 3055669 w 9340261"/>
              <a:gd name="connsiteY3621" fmla="*/ 5070893 h 5529035"/>
              <a:gd name="connsiteX3622" fmla="*/ 3063445 w 9340261"/>
              <a:gd name="connsiteY3622" fmla="*/ 5068516 h 5529035"/>
              <a:gd name="connsiteX3623" fmla="*/ 3061628 w 9340261"/>
              <a:gd name="connsiteY3623" fmla="*/ 5067466 h 5529035"/>
              <a:gd name="connsiteX3624" fmla="*/ 3045326 w 9340261"/>
              <a:gd name="connsiteY3624" fmla="*/ 5064131 h 5529035"/>
              <a:gd name="connsiteX3625" fmla="*/ 3030765 w 9340261"/>
              <a:gd name="connsiteY3625" fmla="*/ 5061151 h 5529035"/>
              <a:gd name="connsiteX3626" fmla="*/ 3032117 w 9340261"/>
              <a:gd name="connsiteY3626" fmla="*/ 5065571 h 5529035"/>
              <a:gd name="connsiteX3627" fmla="*/ 3025513 w 9340261"/>
              <a:gd name="connsiteY3627" fmla="*/ 5064459 h 5529035"/>
              <a:gd name="connsiteX3628" fmla="*/ 3024743 w 9340261"/>
              <a:gd name="connsiteY3628" fmla="*/ 5061941 h 5529035"/>
              <a:gd name="connsiteX3629" fmla="*/ 3021837 w 9340261"/>
              <a:gd name="connsiteY3629" fmla="*/ 5062720 h 5529035"/>
              <a:gd name="connsiteX3630" fmla="*/ 3012722 w 9340261"/>
              <a:gd name="connsiteY3630" fmla="*/ 5057459 h 5529035"/>
              <a:gd name="connsiteX3631" fmla="*/ 3032361 w 9340261"/>
              <a:gd name="connsiteY3631" fmla="*/ 5044493 h 5529035"/>
              <a:gd name="connsiteX3632" fmla="*/ 3054887 w 9340261"/>
              <a:gd name="connsiteY3632" fmla="*/ 5042309 h 5529035"/>
              <a:gd name="connsiteX3633" fmla="*/ 3074782 w 9340261"/>
              <a:gd name="connsiteY3633" fmla="*/ 5044682 h 5529035"/>
              <a:gd name="connsiteX3634" fmla="*/ 3086528 w 9340261"/>
              <a:gd name="connsiteY3634" fmla="*/ 5045386 h 5529035"/>
              <a:gd name="connsiteX3635" fmla="*/ 3095641 w 9340261"/>
              <a:gd name="connsiteY3635" fmla="*/ 5050649 h 5529035"/>
              <a:gd name="connsiteX3636" fmla="*/ 3057776 w 9340261"/>
              <a:gd name="connsiteY3636" fmla="*/ 5053090 h 5529035"/>
              <a:gd name="connsiteX3637" fmla="*/ 3068815 w 9340261"/>
              <a:gd name="connsiteY3637" fmla="*/ 5065540 h 5529035"/>
              <a:gd name="connsiteX3638" fmla="*/ 3069398 w 9340261"/>
              <a:gd name="connsiteY3638" fmla="*/ 5067715 h 5529035"/>
              <a:gd name="connsiteX3639" fmla="*/ 3094066 w 9340261"/>
              <a:gd name="connsiteY3639" fmla="*/ 5062695 h 5529035"/>
              <a:gd name="connsiteX3640" fmla="*/ 3090190 w 9340261"/>
              <a:gd name="connsiteY3640" fmla="*/ 5066597 h 5529035"/>
              <a:gd name="connsiteX3641" fmla="*/ 3100381 w 9340261"/>
              <a:gd name="connsiteY3641" fmla="*/ 5063480 h 5529035"/>
              <a:gd name="connsiteX3642" fmla="*/ 3104842 w 9340261"/>
              <a:gd name="connsiteY3642" fmla="*/ 5063592 h 5529035"/>
              <a:gd name="connsiteX3643" fmla="*/ 3106681 w 9340261"/>
              <a:gd name="connsiteY3643" fmla="*/ 5063099 h 5529035"/>
              <a:gd name="connsiteX3644" fmla="*/ 3108477 w 9340261"/>
              <a:gd name="connsiteY3644" fmla="*/ 5062618 h 5529035"/>
              <a:gd name="connsiteX3645" fmla="*/ 3121057 w 9340261"/>
              <a:gd name="connsiteY3645" fmla="*/ 5059247 h 5529035"/>
              <a:gd name="connsiteX3646" fmla="*/ 3140694 w 9340261"/>
              <a:gd name="connsiteY3646" fmla="*/ 5046281 h 5529035"/>
              <a:gd name="connsiteX3647" fmla="*/ 3147882 w 9340261"/>
              <a:gd name="connsiteY3647" fmla="*/ 5044355 h 5529035"/>
              <a:gd name="connsiteX3648" fmla="*/ 3129654 w 9340261"/>
              <a:gd name="connsiteY3648" fmla="*/ 5033831 h 5529035"/>
              <a:gd name="connsiteX3649" fmla="*/ 3117910 w 9340261"/>
              <a:gd name="connsiteY3649" fmla="*/ 5033126 h 5529035"/>
              <a:gd name="connsiteX3650" fmla="*/ 3113353 w 9340261"/>
              <a:gd name="connsiteY3650" fmla="*/ 5030495 h 5529035"/>
              <a:gd name="connsiteX3651" fmla="*/ 3089863 w 9340261"/>
              <a:gd name="connsiteY3651" fmla="*/ 5029086 h 5529035"/>
              <a:gd name="connsiteX3652" fmla="*/ 7098817 w 9340261"/>
              <a:gd name="connsiteY3652" fmla="*/ 5028910 h 5529035"/>
              <a:gd name="connsiteX3653" fmla="*/ 7096828 w 9340261"/>
              <a:gd name="connsiteY3653" fmla="*/ 5032650 h 5529035"/>
              <a:gd name="connsiteX3654" fmla="*/ 7094840 w 9340261"/>
              <a:gd name="connsiteY3654" fmla="*/ 5036390 h 5529035"/>
              <a:gd name="connsiteX3655" fmla="*/ 7087360 w 9340261"/>
              <a:gd name="connsiteY3655" fmla="*/ 5032415 h 5529035"/>
              <a:gd name="connsiteX3656" fmla="*/ 7093088 w 9340261"/>
              <a:gd name="connsiteY3656" fmla="*/ 5030664 h 5529035"/>
              <a:gd name="connsiteX3657" fmla="*/ 7098817 w 9340261"/>
              <a:gd name="connsiteY3657" fmla="*/ 5028910 h 5529035"/>
              <a:gd name="connsiteX3658" fmla="*/ 8078209 w 9340261"/>
              <a:gd name="connsiteY3658" fmla="*/ 5028756 h 5529035"/>
              <a:gd name="connsiteX3659" fmla="*/ 8091339 w 9340261"/>
              <a:gd name="connsiteY3659" fmla="*/ 5031397 h 5529035"/>
              <a:gd name="connsiteX3660" fmla="*/ 8130733 w 9340261"/>
              <a:gd name="connsiteY3660" fmla="*/ 5039321 h 5529035"/>
              <a:gd name="connsiteX3661" fmla="*/ 8124951 w 9340261"/>
              <a:gd name="connsiteY3661" fmla="*/ 5040891 h 5529035"/>
              <a:gd name="connsiteX3662" fmla="*/ 8119171 w 9340261"/>
              <a:gd name="connsiteY3662" fmla="*/ 5042461 h 5529035"/>
              <a:gd name="connsiteX3663" fmla="*/ 8149645 w 9340261"/>
              <a:gd name="connsiteY3663" fmla="*/ 5040393 h 5529035"/>
              <a:gd name="connsiteX3664" fmla="*/ 8212161 w 9340261"/>
              <a:gd name="connsiteY3664" fmla="*/ 5042040 h 5529035"/>
              <a:gd name="connsiteX3665" fmla="*/ 8227397 w 9340261"/>
              <a:gd name="connsiteY3665" fmla="*/ 5041005 h 5529035"/>
              <a:gd name="connsiteX3666" fmla="*/ 8236853 w 9340261"/>
              <a:gd name="connsiteY3666" fmla="*/ 5041541 h 5529035"/>
              <a:gd name="connsiteX3667" fmla="*/ 8306719 w 9340261"/>
              <a:gd name="connsiteY3667" fmla="*/ 5047399 h 5529035"/>
              <a:gd name="connsiteX3668" fmla="*/ 8324845 w 9340261"/>
              <a:gd name="connsiteY3668" fmla="*/ 5045580 h 5529035"/>
              <a:gd name="connsiteX3669" fmla="*/ 8335621 w 9340261"/>
              <a:gd name="connsiteY3669" fmla="*/ 5039551 h 5529035"/>
              <a:gd name="connsiteX3670" fmla="*/ 8361885 w 9340261"/>
              <a:gd name="connsiteY3670" fmla="*/ 5044834 h 5529035"/>
              <a:gd name="connsiteX3671" fmla="*/ 8356103 w 9340261"/>
              <a:gd name="connsiteY3671" fmla="*/ 5046404 h 5529035"/>
              <a:gd name="connsiteX3672" fmla="*/ 8351893 w 9340261"/>
              <a:gd name="connsiteY3672" fmla="*/ 5053754 h 5529035"/>
              <a:gd name="connsiteX3673" fmla="*/ 8369235 w 9340261"/>
              <a:gd name="connsiteY3673" fmla="*/ 5049045 h 5529035"/>
              <a:gd name="connsiteX3674" fmla="*/ 8375799 w 9340261"/>
              <a:gd name="connsiteY3674" fmla="*/ 5050366 h 5529035"/>
              <a:gd name="connsiteX3675" fmla="*/ 8388931 w 9340261"/>
              <a:gd name="connsiteY3675" fmla="*/ 5053007 h 5529035"/>
              <a:gd name="connsiteX3676" fmla="*/ 8401277 w 9340261"/>
              <a:gd name="connsiteY3676" fmla="*/ 5052758 h 5529035"/>
              <a:gd name="connsiteX3677" fmla="*/ 8420189 w 9340261"/>
              <a:gd name="connsiteY3677" fmla="*/ 5053830 h 5529035"/>
              <a:gd name="connsiteX3678" fmla="*/ 8446451 w 9340261"/>
              <a:gd name="connsiteY3678" fmla="*/ 5059113 h 5529035"/>
              <a:gd name="connsiteX3679" fmla="*/ 8490055 w 9340261"/>
              <a:gd name="connsiteY3679" fmla="*/ 5059687 h 5529035"/>
              <a:gd name="connsiteX3680" fmla="*/ 8508967 w 9340261"/>
              <a:gd name="connsiteY3680" fmla="*/ 5060759 h 5529035"/>
              <a:gd name="connsiteX3681" fmla="*/ 8519743 w 9340261"/>
              <a:gd name="connsiteY3681" fmla="*/ 5054728 h 5529035"/>
              <a:gd name="connsiteX3682" fmla="*/ 8524739 w 9340261"/>
              <a:gd name="connsiteY3682" fmla="*/ 5050269 h 5529035"/>
              <a:gd name="connsiteX3683" fmla="*/ 8533409 w 9340261"/>
              <a:gd name="connsiteY3683" fmla="*/ 5047915 h 5529035"/>
              <a:gd name="connsiteX3684" fmla="*/ 8536299 w 9340261"/>
              <a:gd name="connsiteY3684" fmla="*/ 5047130 h 5529035"/>
              <a:gd name="connsiteX3685" fmla="*/ 8543651 w 9340261"/>
              <a:gd name="connsiteY3685" fmla="*/ 5051341 h 5529035"/>
              <a:gd name="connsiteX3686" fmla="*/ 8548895 w 9340261"/>
              <a:gd name="connsiteY3686" fmla="*/ 5059227 h 5529035"/>
              <a:gd name="connsiteX3687" fmla="*/ 8558351 w 9340261"/>
              <a:gd name="connsiteY3687" fmla="*/ 5059763 h 5529035"/>
              <a:gd name="connsiteX3688" fmla="*/ 8571481 w 9340261"/>
              <a:gd name="connsiteY3688" fmla="*/ 5062405 h 5529035"/>
              <a:gd name="connsiteX3689" fmla="*/ 8573051 w 9340261"/>
              <a:gd name="connsiteY3689" fmla="*/ 5068185 h 5529035"/>
              <a:gd name="connsiteX3690" fmla="*/ 8548359 w 9340261"/>
              <a:gd name="connsiteY3690" fmla="*/ 5068683 h 5529035"/>
              <a:gd name="connsiteX3691" fmla="*/ 8510535 w 9340261"/>
              <a:gd name="connsiteY3691" fmla="*/ 5066540 h 5529035"/>
              <a:gd name="connsiteX3692" fmla="*/ 8491625 w 9340261"/>
              <a:gd name="connsiteY3692" fmla="*/ 5065468 h 5529035"/>
              <a:gd name="connsiteX3693" fmla="*/ 8469037 w 9340261"/>
              <a:gd name="connsiteY3693" fmla="*/ 5062290 h 5529035"/>
              <a:gd name="connsiteX3694" fmla="*/ 8447235 w 9340261"/>
              <a:gd name="connsiteY3694" fmla="*/ 5062003 h 5529035"/>
              <a:gd name="connsiteX3695" fmla="*/ 8423327 w 9340261"/>
              <a:gd name="connsiteY3695" fmla="*/ 5065392 h 5529035"/>
              <a:gd name="connsiteX3696" fmla="*/ 8379723 w 9340261"/>
              <a:gd name="connsiteY3696" fmla="*/ 5064816 h 5529035"/>
              <a:gd name="connsiteX3697" fmla="*/ 8363951 w 9340261"/>
              <a:gd name="connsiteY3697" fmla="*/ 5075307 h 5529035"/>
              <a:gd name="connsiteX3698" fmla="*/ 8345039 w 9340261"/>
              <a:gd name="connsiteY3698" fmla="*/ 5074234 h 5529035"/>
              <a:gd name="connsiteX3699" fmla="*/ 8329803 w 9340261"/>
              <a:gd name="connsiteY3699" fmla="*/ 5075268 h 5529035"/>
              <a:gd name="connsiteX3700" fmla="*/ 8326127 w 9340261"/>
              <a:gd name="connsiteY3700" fmla="*/ 5073163 h 5529035"/>
              <a:gd name="connsiteX3701" fmla="*/ 8318777 w 9340261"/>
              <a:gd name="connsiteY3701" fmla="*/ 5068951 h 5529035"/>
              <a:gd name="connsiteX3702" fmla="*/ 8305647 w 9340261"/>
              <a:gd name="connsiteY3702" fmla="*/ 5066310 h 5529035"/>
              <a:gd name="connsiteX3703" fmla="*/ 8286735 w 9340261"/>
              <a:gd name="connsiteY3703" fmla="*/ 5065239 h 5529035"/>
              <a:gd name="connsiteX3704" fmla="*/ 8294085 w 9340261"/>
              <a:gd name="connsiteY3704" fmla="*/ 5069449 h 5529035"/>
              <a:gd name="connsiteX3705" fmla="*/ 8297761 w 9340261"/>
              <a:gd name="connsiteY3705" fmla="*/ 5071556 h 5529035"/>
              <a:gd name="connsiteX3706" fmla="*/ 8307217 w 9340261"/>
              <a:gd name="connsiteY3706" fmla="*/ 5072091 h 5529035"/>
              <a:gd name="connsiteX3707" fmla="*/ 8314567 w 9340261"/>
              <a:gd name="connsiteY3707" fmla="*/ 5076302 h 5529035"/>
              <a:gd name="connsiteX3708" fmla="*/ 8316135 w 9340261"/>
              <a:gd name="connsiteY3708" fmla="*/ 5082083 h 5529035"/>
              <a:gd name="connsiteX3709" fmla="*/ 8304575 w 9340261"/>
              <a:gd name="connsiteY3709" fmla="*/ 5085222 h 5529035"/>
              <a:gd name="connsiteX3710" fmla="*/ 8269393 w 9340261"/>
              <a:gd name="connsiteY3710" fmla="*/ 5069948 h 5529035"/>
              <a:gd name="connsiteX3711" fmla="*/ 8248913 w 9340261"/>
              <a:gd name="connsiteY3711" fmla="*/ 5063095 h 5529035"/>
              <a:gd name="connsiteX3712" fmla="*/ 8243133 w 9340261"/>
              <a:gd name="connsiteY3712" fmla="*/ 5064665 h 5529035"/>
              <a:gd name="connsiteX3713" fmla="*/ 8235781 w 9340261"/>
              <a:gd name="connsiteY3713" fmla="*/ 5060453 h 5529035"/>
              <a:gd name="connsiteX3714" fmla="*/ 8230001 w 9340261"/>
              <a:gd name="connsiteY3714" fmla="*/ 5062023 h 5529035"/>
              <a:gd name="connsiteX3715" fmla="*/ 8194283 w 9340261"/>
              <a:gd name="connsiteY3715" fmla="*/ 5056204 h 5529035"/>
              <a:gd name="connsiteX3716" fmla="*/ 8148575 w 9340261"/>
              <a:gd name="connsiteY3716" fmla="*/ 5059305 h 5529035"/>
              <a:gd name="connsiteX3717" fmla="*/ 8122311 w 9340261"/>
              <a:gd name="connsiteY3717" fmla="*/ 5054022 h 5529035"/>
              <a:gd name="connsiteX3718" fmla="*/ 8084487 w 9340261"/>
              <a:gd name="connsiteY3718" fmla="*/ 5051878 h 5529035"/>
              <a:gd name="connsiteX3719" fmla="*/ 7997281 w 9340261"/>
              <a:gd name="connsiteY3719" fmla="*/ 5050729 h 5529035"/>
              <a:gd name="connsiteX3720" fmla="*/ 8017263 w 9340261"/>
              <a:gd name="connsiteY3720" fmla="*/ 5032890 h 5529035"/>
              <a:gd name="connsiteX3721" fmla="*/ 8018833 w 9340261"/>
              <a:gd name="connsiteY3721" fmla="*/ 5038670 h 5529035"/>
              <a:gd name="connsiteX3722" fmla="*/ 8016727 w 9340261"/>
              <a:gd name="connsiteY3722" fmla="*/ 5042346 h 5529035"/>
              <a:gd name="connsiteX3723" fmla="*/ 8026183 w 9340261"/>
              <a:gd name="connsiteY3723" fmla="*/ 5042881 h 5529035"/>
              <a:gd name="connsiteX3724" fmla="*/ 8039315 w 9340261"/>
              <a:gd name="connsiteY3724" fmla="*/ 5045524 h 5529035"/>
              <a:gd name="connsiteX3725" fmla="*/ 8043525 w 9340261"/>
              <a:gd name="connsiteY3725" fmla="*/ 5038173 h 5529035"/>
              <a:gd name="connsiteX3726" fmla="*/ 8049305 w 9340261"/>
              <a:gd name="connsiteY3726" fmla="*/ 5036603 h 5529035"/>
              <a:gd name="connsiteX3727" fmla="*/ 8060867 w 9340261"/>
              <a:gd name="connsiteY3727" fmla="*/ 5033464 h 5529035"/>
              <a:gd name="connsiteX3728" fmla="*/ 5535712 w 9340261"/>
              <a:gd name="connsiteY3728" fmla="*/ 5028554 h 5529035"/>
              <a:gd name="connsiteX3729" fmla="*/ 5534045 w 9340261"/>
              <a:gd name="connsiteY3729" fmla="*/ 5036705 h 5529035"/>
              <a:gd name="connsiteX3730" fmla="*/ 5540269 w 9340261"/>
              <a:gd name="connsiteY3730" fmla="*/ 5031185 h 5529035"/>
              <a:gd name="connsiteX3731" fmla="*/ 5535712 w 9340261"/>
              <a:gd name="connsiteY3731" fmla="*/ 5028554 h 5529035"/>
              <a:gd name="connsiteX3732" fmla="*/ 6687333 w 9340261"/>
              <a:gd name="connsiteY3732" fmla="*/ 5028134 h 5529035"/>
              <a:gd name="connsiteX3733" fmla="*/ 6696447 w 9340261"/>
              <a:gd name="connsiteY3733" fmla="*/ 5033396 h 5529035"/>
              <a:gd name="connsiteX3734" fmla="*/ 6691185 w 9340261"/>
              <a:gd name="connsiteY3734" fmla="*/ 5042510 h 5529035"/>
              <a:gd name="connsiteX3735" fmla="*/ 6682073 w 9340261"/>
              <a:gd name="connsiteY3735" fmla="*/ 5037249 h 5529035"/>
              <a:gd name="connsiteX3736" fmla="*/ 6687333 w 9340261"/>
              <a:gd name="connsiteY3736" fmla="*/ 5028134 h 5529035"/>
              <a:gd name="connsiteX3737" fmla="*/ 7060943 w 9340261"/>
              <a:gd name="connsiteY3737" fmla="*/ 5027967 h 5529035"/>
              <a:gd name="connsiteX3738" fmla="*/ 7067548 w 9340261"/>
              <a:gd name="connsiteY3738" fmla="*/ 5029079 h 5529035"/>
              <a:gd name="connsiteX3739" fmla="*/ 7062695 w 9340261"/>
              <a:gd name="connsiteY3739" fmla="*/ 5033695 h 5529035"/>
              <a:gd name="connsiteX3740" fmla="*/ 7056969 w 9340261"/>
              <a:gd name="connsiteY3740" fmla="*/ 5035447 h 5529035"/>
              <a:gd name="connsiteX3741" fmla="*/ 6718011 w 9340261"/>
              <a:gd name="connsiteY3741" fmla="*/ 5027618 h 5529035"/>
              <a:gd name="connsiteX3742" fmla="*/ 6727125 w 9340261"/>
              <a:gd name="connsiteY3742" fmla="*/ 5032880 h 5529035"/>
              <a:gd name="connsiteX3743" fmla="*/ 6719937 w 9340261"/>
              <a:gd name="connsiteY3743" fmla="*/ 5034805 h 5529035"/>
              <a:gd name="connsiteX3744" fmla="*/ 6718011 w 9340261"/>
              <a:gd name="connsiteY3744" fmla="*/ 5027618 h 5529035"/>
              <a:gd name="connsiteX3745" fmla="*/ 3370516 w 9340261"/>
              <a:gd name="connsiteY3745" fmla="*/ 5027072 h 5529035"/>
              <a:gd name="connsiteX3746" fmla="*/ 3355177 w 9340261"/>
              <a:gd name="connsiteY3746" fmla="*/ 5027330 h 5529035"/>
              <a:gd name="connsiteX3747" fmla="*/ 3340801 w 9340261"/>
              <a:gd name="connsiteY3747" fmla="*/ 5031182 h 5529035"/>
              <a:gd name="connsiteX3748" fmla="*/ 3330020 w 9340261"/>
              <a:gd name="connsiteY3748" fmla="*/ 5034070 h 5529035"/>
              <a:gd name="connsiteX3749" fmla="*/ 3284967 w 9340261"/>
              <a:gd name="connsiteY3749" fmla="*/ 5038439 h 5529035"/>
              <a:gd name="connsiteX3750" fmla="*/ 3272259 w 9340261"/>
              <a:gd name="connsiteY3750" fmla="*/ 5034139 h 5529035"/>
              <a:gd name="connsiteX3751" fmla="*/ 3260515 w 9340261"/>
              <a:gd name="connsiteY3751" fmla="*/ 5033435 h 5529035"/>
              <a:gd name="connsiteX3752" fmla="*/ 3245694 w 9340261"/>
              <a:gd name="connsiteY3752" fmla="*/ 5033683 h 5529035"/>
              <a:gd name="connsiteX3753" fmla="*/ 3230804 w 9340261"/>
              <a:gd name="connsiteY3753" fmla="*/ 5041192 h 5529035"/>
              <a:gd name="connsiteX3754" fmla="*/ 3197609 w 9340261"/>
              <a:gd name="connsiteY3754" fmla="*/ 5057927 h 5529035"/>
              <a:gd name="connsiteX3755" fmla="*/ 3205901 w 9340261"/>
              <a:gd name="connsiteY3755" fmla="*/ 5059624 h 5529035"/>
              <a:gd name="connsiteX3756" fmla="*/ 3215978 w 9340261"/>
              <a:gd name="connsiteY3756" fmla="*/ 5068480 h 5529035"/>
              <a:gd name="connsiteX3757" fmla="*/ 3238504 w 9340261"/>
              <a:gd name="connsiteY3757" fmla="*/ 5066297 h 5529035"/>
              <a:gd name="connsiteX3758" fmla="*/ 3250249 w 9340261"/>
              <a:gd name="connsiteY3758" fmla="*/ 5067001 h 5529035"/>
              <a:gd name="connsiteX3759" fmla="*/ 3261993 w 9340261"/>
              <a:gd name="connsiteY3759" fmla="*/ 5067706 h 5529035"/>
              <a:gd name="connsiteX3760" fmla="*/ 3269182 w 9340261"/>
              <a:gd name="connsiteY3760" fmla="*/ 5065780 h 5529035"/>
              <a:gd name="connsiteX3761" fmla="*/ 3279000 w 9340261"/>
              <a:gd name="connsiteY3761" fmla="*/ 5059297 h 5529035"/>
              <a:gd name="connsiteX3762" fmla="*/ 3294339 w 9340261"/>
              <a:gd name="connsiteY3762" fmla="*/ 5059039 h 5529035"/>
              <a:gd name="connsiteX3763" fmla="*/ 3305121 w 9340261"/>
              <a:gd name="connsiteY3763" fmla="*/ 5056150 h 5529035"/>
              <a:gd name="connsiteX3764" fmla="*/ 3299858 w 9340261"/>
              <a:gd name="connsiteY3764" fmla="*/ 5065264 h 5529035"/>
              <a:gd name="connsiteX3765" fmla="*/ 3294597 w 9340261"/>
              <a:gd name="connsiteY3765" fmla="*/ 5074378 h 5529035"/>
              <a:gd name="connsiteX3766" fmla="*/ 3303710 w 9340261"/>
              <a:gd name="connsiteY3766" fmla="*/ 5079640 h 5529035"/>
              <a:gd name="connsiteX3767" fmla="*/ 3321938 w 9340261"/>
              <a:gd name="connsiteY3767" fmla="*/ 5090163 h 5529035"/>
              <a:gd name="connsiteX3768" fmla="*/ 3308525 w 9340261"/>
              <a:gd name="connsiteY3768" fmla="*/ 5097610 h 5529035"/>
              <a:gd name="connsiteX3769" fmla="*/ 3323864 w 9340261"/>
              <a:gd name="connsiteY3769" fmla="*/ 5097351 h 5529035"/>
              <a:gd name="connsiteX3770" fmla="*/ 3332979 w 9340261"/>
              <a:gd name="connsiteY3770" fmla="*/ 5102613 h 5529035"/>
              <a:gd name="connsiteX3771" fmla="*/ 3341129 w 9340261"/>
              <a:gd name="connsiteY3771" fmla="*/ 5104281 h 5529035"/>
              <a:gd name="connsiteX3772" fmla="*/ 3363655 w 9340261"/>
              <a:gd name="connsiteY3772" fmla="*/ 5102097 h 5529035"/>
              <a:gd name="connsiteX3773" fmla="*/ 3378994 w 9340261"/>
              <a:gd name="connsiteY3773" fmla="*/ 5101839 h 5529035"/>
              <a:gd name="connsiteX3774" fmla="*/ 3394333 w 9340261"/>
              <a:gd name="connsiteY3774" fmla="*/ 5101581 h 5529035"/>
              <a:gd name="connsiteX3775" fmla="*/ 3406688 w 9340261"/>
              <a:gd name="connsiteY3775" fmla="*/ 5111752 h 5529035"/>
              <a:gd name="connsiteX3776" fmla="*/ 3417822 w 9340261"/>
              <a:gd name="connsiteY3776" fmla="*/ 5102991 h 5529035"/>
              <a:gd name="connsiteX3777" fmla="*/ 3429567 w 9340261"/>
              <a:gd name="connsiteY3777" fmla="*/ 5103696 h 5529035"/>
              <a:gd name="connsiteX3778" fmla="*/ 3439386 w 9340261"/>
              <a:gd name="connsiteY3778" fmla="*/ 5097213 h 5529035"/>
              <a:gd name="connsiteX3779" fmla="*/ 3451130 w 9340261"/>
              <a:gd name="connsiteY3779" fmla="*/ 5097918 h 5529035"/>
              <a:gd name="connsiteX3780" fmla="*/ 3455688 w 9340261"/>
              <a:gd name="connsiteY3780" fmla="*/ 5100549 h 5529035"/>
              <a:gd name="connsiteX3781" fmla="*/ 3479177 w 9340261"/>
              <a:gd name="connsiteY3781" fmla="*/ 5101959 h 5529035"/>
              <a:gd name="connsiteX3782" fmla="*/ 3477697 w 9340261"/>
              <a:gd name="connsiteY3782" fmla="*/ 5096435 h 5529035"/>
              <a:gd name="connsiteX3783" fmla="*/ 3474657 w 9340261"/>
              <a:gd name="connsiteY3783" fmla="*/ 5099327 h 5529035"/>
              <a:gd name="connsiteX3784" fmla="*/ 3468928 w 9340261"/>
              <a:gd name="connsiteY3784" fmla="*/ 5101080 h 5529035"/>
              <a:gd name="connsiteX3785" fmla="*/ 3472360 w 9340261"/>
              <a:gd name="connsiteY3785" fmla="*/ 5094626 h 5529035"/>
              <a:gd name="connsiteX3786" fmla="*/ 3438423 w 9340261"/>
              <a:gd name="connsiteY3786" fmla="*/ 5093619 h 5529035"/>
              <a:gd name="connsiteX3787" fmla="*/ 3397669 w 9340261"/>
              <a:gd name="connsiteY3787" fmla="*/ 5085280 h 5529035"/>
              <a:gd name="connsiteX3788" fmla="*/ 3390481 w 9340261"/>
              <a:gd name="connsiteY3788" fmla="*/ 5087205 h 5529035"/>
              <a:gd name="connsiteX3789" fmla="*/ 3388951 w 9340261"/>
              <a:gd name="connsiteY3789" fmla="*/ 5087615 h 5529035"/>
              <a:gd name="connsiteX3790" fmla="*/ 3389680 w 9340261"/>
              <a:gd name="connsiteY3790" fmla="*/ 5087738 h 5529035"/>
              <a:gd name="connsiteX3791" fmla="*/ 3383952 w 9340261"/>
              <a:gd name="connsiteY3791" fmla="*/ 5089490 h 5529035"/>
              <a:gd name="connsiteX3792" fmla="*/ 3372497 w 9340261"/>
              <a:gd name="connsiteY3792" fmla="*/ 5092994 h 5529035"/>
              <a:gd name="connsiteX3793" fmla="*/ 3373097 w 9340261"/>
              <a:gd name="connsiteY3793" fmla="*/ 5091863 h 5529035"/>
              <a:gd name="connsiteX3794" fmla="*/ 3368917 w 9340261"/>
              <a:gd name="connsiteY3794" fmla="*/ 5092984 h 5529035"/>
              <a:gd name="connsiteX3795" fmla="*/ 3360766 w 9340261"/>
              <a:gd name="connsiteY3795" fmla="*/ 5091315 h 5529035"/>
              <a:gd name="connsiteX3796" fmla="*/ 3352616 w 9340261"/>
              <a:gd name="connsiteY3796" fmla="*/ 5089647 h 5529035"/>
              <a:gd name="connsiteX3797" fmla="*/ 3344465 w 9340261"/>
              <a:gd name="connsiteY3797" fmla="*/ 5087980 h 5529035"/>
              <a:gd name="connsiteX3798" fmla="*/ 3334388 w 9340261"/>
              <a:gd name="connsiteY3798" fmla="*/ 5079124 h 5529035"/>
              <a:gd name="connsiteX3799" fmla="*/ 3332462 w 9340261"/>
              <a:gd name="connsiteY3799" fmla="*/ 5071936 h 5529035"/>
              <a:gd name="connsiteX3800" fmla="*/ 3363139 w 9340261"/>
              <a:gd name="connsiteY3800" fmla="*/ 5071420 h 5529035"/>
              <a:gd name="connsiteX3801" fmla="*/ 3426420 w 9340261"/>
              <a:gd name="connsiteY3801" fmla="*/ 5077576 h 5529035"/>
              <a:gd name="connsiteX3802" fmla="*/ 3446315 w 9340261"/>
              <a:gd name="connsiteY3802" fmla="*/ 5079948 h 5529035"/>
              <a:gd name="connsiteX3803" fmla="*/ 3464285 w 9340261"/>
              <a:gd name="connsiteY3803" fmla="*/ 5075133 h 5529035"/>
              <a:gd name="connsiteX3804" fmla="*/ 3471473 w 9340261"/>
              <a:gd name="connsiteY3804" fmla="*/ 5073207 h 5529035"/>
              <a:gd name="connsiteX3805" fmla="*/ 3462360 w 9340261"/>
              <a:gd name="connsiteY3805" fmla="*/ 5067946 h 5529035"/>
              <a:gd name="connsiteX3806" fmla="*/ 3424494 w 9340261"/>
              <a:gd name="connsiteY3806" fmla="*/ 5070387 h 5529035"/>
              <a:gd name="connsiteX3807" fmla="*/ 3399079 w 9340261"/>
              <a:gd name="connsiteY3807" fmla="*/ 5061790 h 5529035"/>
              <a:gd name="connsiteX3808" fmla="*/ 3400746 w 9340261"/>
              <a:gd name="connsiteY3808" fmla="*/ 5053639 h 5529035"/>
              <a:gd name="connsiteX3809" fmla="*/ 3406267 w 9340261"/>
              <a:gd name="connsiteY3809" fmla="*/ 5059864 h 5529035"/>
              <a:gd name="connsiteX3810" fmla="*/ 3413454 w 9340261"/>
              <a:gd name="connsiteY3810" fmla="*/ 5057938 h 5529035"/>
              <a:gd name="connsiteX3811" fmla="*/ 3427830 w 9340261"/>
              <a:gd name="connsiteY3811" fmla="*/ 5054086 h 5529035"/>
              <a:gd name="connsiteX3812" fmla="*/ 3438612 w 9340261"/>
              <a:gd name="connsiteY3812" fmla="*/ 5051197 h 5529035"/>
              <a:gd name="connsiteX3813" fmla="*/ 3449394 w 9340261"/>
              <a:gd name="connsiteY3813" fmla="*/ 5048308 h 5529035"/>
              <a:gd name="connsiteX3814" fmla="*/ 3458508 w 9340261"/>
              <a:gd name="connsiteY3814" fmla="*/ 5053570 h 5529035"/>
              <a:gd name="connsiteX3815" fmla="*/ 3451320 w 9340261"/>
              <a:gd name="connsiteY3815" fmla="*/ 5055496 h 5529035"/>
              <a:gd name="connsiteX3816" fmla="*/ 3444132 w 9340261"/>
              <a:gd name="connsiteY3816" fmla="*/ 5057422 h 5529035"/>
              <a:gd name="connsiteX3817" fmla="*/ 3452283 w 9340261"/>
              <a:gd name="connsiteY3817" fmla="*/ 5059090 h 5529035"/>
              <a:gd name="connsiteX3818" fmla="*/ 3467621 w 9340261"/>
              <a:gd name="connsiteY3818" fmla="*/ 5058831 h 5529035"/>
              <a:gd name="connsiteX3819" fmla="*/ 3481997 w 9340261"/>
              <a:gd name="connsiteY3819" fmla="*/ 5054979 h 5529035"/>
              <a:gd name="connsiteX3820" fmla="*/ 3498299 w 9340261"/>
              <a:gd name="connsiteY3820" fmla="*/ 5058316 h 5529035"/>
              <a:gd name="connsiteX3821" fmla="*/ 3513638 w 9340261"/>
              <a:gd name="connsiteY3821" fmla="*/ 5058058 h 5529035"/>
              <a:gd name="connsiteX3822" fmla="*/ 3521788 w 9340261"/>
              <a:gd name="connsiteY3822" fmla="*/ 5059725 h 5529035"/>
              <a:gd name="connsiteX3823" fmla="*/ 3534496 w 9340261"/>
              <a:gd name="connsiteY3823" fmla="*/ 5064025 h 5529035"/>
              <a:gd name="connsiteX3824" fmla="*/ 3549834 w 9340261"/>
              <a:gd name="connsiteY3824" fmla="*/ 5063766 h 5529035"/>
              <a:gd name="connsiteX3825" fmla="*/ 3557022 w 9340261"/>
              <a:gd name="connsiteY3825" fmla="*/ 5061840 h 5529035"/>
              <a:gd name="connsiteX3826" fmla="*/ 3569730 w 9340261"/>
              <a:gd name="connsiteY3826" fmla="*/ 5066140 h 5529035"/>
              <a:gd name="connsiteX3827" fmla="*/ 3572361 w 9340261"/>
              <a:gd name="connsiteY3827" fmla="*/ 5061582 h 5529035"/>
              <a:gd name="connsiteX3828" fmla="*/ 3576409 w 9340261"/>
              <a:gd name="connsiteY3828" fmla="*/ 5056977 h 5529035"/>
              <a:gd name="connsiteX3829" fmla="*/ 3574257 w 9340261"/>
              <a:gd name="connsiteY3829" fmla="*/ 5056332 h 5529035"/>
              <a:gd name="connsiteX3830" fmla="*/ 3556722 w 9340261"/>
              <a:gd name="connsiteY3830" fmla="*/ 5047013 h 5529035"/>
              <a:gd name="connsiteX3831" fmla="*/ 3541425 w 9340261"/>
              <a:gd name="connsiteY3831" fmla="*/ 5046760 h 5529035"/>
              <a:gd name="connsiteX3832" fmla="*/ 3528718 w 9340261"/>
              <a:gd name="connsiteY3832" fmla="*/ 5042461 h 5529035"/>
              <a:gd name="connsiteX3833" fmla="*/ 3525123 w 9340261"/>
              <a:gd name="connsiteY3833" fmla="*/ 5043424 h 5529035"/>
              <a:gd name="connsiteX3834" fmla="*/ 3503560 w 9340261"/>
              <a:gd name="connsiteY3834" fmla="*/ 5049201 h 5529035"/>
              <a:gd name="connsiteX3835" fmla="*/ 3480071 w 9340261"/>
              <a:gd name="connsiteY3835" fmla="*/ 5047792 h 5529035"/>
              <a:gd name="connsiteX3836" fmla="*/ 3463769 w 9340261"/>
              <a:gd name="connsiteY3836" fmla="*/ 5044456 h 5529035"/>
              <a:gd name="connsiteX3837" fmla="*/ 3454656 w 9340261"/>
              <a:gd name="connsiteY3837" fmla="*/ 5039194 h 5529035"/>
              <a:gd name="connsiteX3838" fmla="*/ 3434760 w 9340261"/>
              <a:gd name="connsiteY3838" fmla="*/ 5036821 h 5529035"/>
              <a:gd name="connsiteX3839" fmla="*/ 3400489 w 9340261"/>
              <a:gd name="connsiteY3839" fmla="*/ 5038300 h 5529035"/>
              <a:gd name="connsiteX3840" fmla="*/ 3393301 w 9340261"/>
              <a:gd name="connsiteY3840" fmla="*/ 5040226 h 5529035"/>
              <a:gd name="connsiteX3841" fmla="*/ 3382261 w 9340261"/>
              <a:gd name="connsiteY3841" fmla="*/ 5027777 h 5529035"/>
              <a:gd name="connsiteX3842" fmla="*/ 3370516 w 9340261"/>
              <a:gd name="connsiteY3842" fmla="*/ 5027072 h 5529035"/>
              <a:gd name="connsiteX3843" fmla="*/ 7742509 w 9340261"/>
              <a:gd name="connsiteY3843" fmla="*/ 5026803 h 5529035"/>
              <a:gd name="connsiteX3844" fmla="*/ 7738297 w 9340261"/>
              <a:gd name="connsiteY3844" fmla="*/ 5034154 h 5529035"/>
              <a:gd name="connsiteX3845" fmla="*/ 7736727 w 9340261"/>
              <a:gd name="connsiteY3845" fmla="*/ 5028373 h 5529035"/>
              <a:gd name="connsiteX3846" fmla="*/ 7742509 w 9340261"/>
              <a:gd name="connsiteY3846" fmla="*/ 5026803 h 5529035"/>
              <a:gd name="connsiteX3847" fmla="*/ 6437570 w 9340261"/>
              <a:gd name="connsiteY3847" fmla="*/ 5026538 h 5529035"/>
              <a:gd name="connsiteX3848" fmla="*/ 6432802 w 9340261"/>
              <a:gd name="connsiteY3848" fmla="*/ 5027001 h 5529035"/>
              <a:gd name="connsiteX3849" fmla="*/ 6431382 w 9340261"/>
              <a:gd name="connsiteY3849" fmla="*/ 5027382 h 5529035"/>
              <a:gd name="connsiteX3850" fmla="*/ 6433318 w 9340261"/>
              <a:gd name="connsiteY3850" fmla="*/ 5028491 h 5529035"/>
              <a:gd name="connsiteX3851" fmla="*/ 3287469 w 9340261"/>
              <a:gd name="connsiteY3851" fmla="*/ 5026213 h 5529035"/>
              <a:gd name="connsiteX3852" fmla="*/ 3283041 w 9340261"/>
              <a:gd name="connsiteY3852" fmla="*/ 5031250 h 5529035"/>
              <a:gd name="connsiteX3853" fmla="*/ 3290228 w 9340261"/>
              <a:gd name="connsiteY3853" fmla="*/ 5029324 h 5529035"/>
              <a:gd name="connsiteX3854" fmla="*/ 3287469 w 9340261"/>
              <a:gd name="connsiteY3854" fmla="*/ 5026213 h 5529035"/>
              <a:gd name="connsiteX3855" fmla="*/ 3732207 w 9340261"/>
              <a:gd name="connsiteY3855" fmla="*/ 5026159 h 5529035"/>
              <a:gd name="connsiteX3856" fmla="*/ 3732420 w 9340261"/>
              <a:gd name="connsiteY3856" fmla="*/ 5026399 h 5529035"/>
              <a:gd name="connsiteX3857" fmla="*/ 3732553 w 9340261"/>
              <a:gd name="connsiteY3857" fmla="*/ 5026168 h 5529035"/>
              <a:gd name="connsiteX3858" fmla="*/ 6922953 w 9340261"/>
              <a:gd name="connsiteY3858" fmla="*/ 5025886 h 5529035"/>
              <a:gd name="connsiteX3859" fmla="*/ 6936084 w 9340261"/>
              <a:gd name="connsiteY3859" fmla="*/ 5028528 h 5529035"/>
              <a:gd name="connsiteX3860" fmla="*/ 6941863 w 9340261"/>
              <a:gd name="connsiteY3860" fmla="*/ 5026958 h 5529035"/>
              <a:gd name="connsiteX3861" fmla="*/ 6954996 w 9340261"/>
              <a:gd name="connsiteY3861" fmla="*/ 5029599 h 5529035"/>
              <a:gd name="connsiteX3862" fmla="*/ 6965235 w 9340261"/>
              <a:gd name="connsiteY3862" fmla="*/ 5033026 h 5529035"/>
              <a:gd name="connsiteX3863" fmla="*/ 6987037 w 9340261"/>
              <a:gd name="connsiteY3863" fmla="*/ 5033313 h 5529035"/>
              <a:gd name="connsiteX3864" fmla="*/ 7049553 w 9340261"/>
              <a:gd name="connsiteY3864" fmla="*/ 5034960 h 5529035"/>
              <a:gd name="connsiteX3865" fmla="*/ 7062685 w 9340261"/>
              <a:gd name="connsiteY3865" fmla="*/ 5037601 h 5529035"/>
              <a:gd name="connsiteX3866" fmla="*/ 7048233 w 9340261"/>
              <a:gd name="connsiteY3866" fmla="*/ 5041525 h 5529035"/>
              <a:gd name="connsiteX3867" fmla="*/ 7032212 w 9340261"/>
              <a:gd name="connsiteY3867" fmla="*/ 5039668 h 5529035"/>
              <a:gd name="connsiteX3868" fmla="*/ 7007519 w 9340261"/>
              <a:gd name="connsiteY3868" fmla="*/ 5040165 h 5529035"/>
              <a:gd name="connsiteX3869" fmla="*/ 6963916 w 9340261"/>
              <a:gd name="connsiteY3869" fmla="*/ 5039591 h 5529035"/>
              <a:gd name="connsiteX3870" fmla="*/ 6952354 w 9340261"/>
              <a:gd name="connsiteY3870" fmla="*/ 5042730 h 5529035"/>
              <a:gd name="connsiteX3871" fmla="*/ 6931873 w 9340261"/>
              <a:gd name="connsiteY3871" fmla="*/ 5035878 h 5529035"/>
              <a:gd name="connsiteX3872" fmla="*/ 6899830 w 9340261"/>
              <a:gd name="connsiteY3872" fmla="*/ 5032165 h 5529035"/>
              <a:gd name="connsiteX3873" fmla="*/ 6886700 w 9340261"/>
              <a:gd name="connsiteY3873" fmla="*/ 5029523 h 5529035"/>
              <a:gd name="connsiteX3874" fmla="*/ 6892479 w 9340261"/>
              <a:gd name="connsiteY3874" fmla="*/ 5027954 h 5529035"/>
              <a:gd name="connsiteX3875" fmla="*/ 6904826 w 9340261"/>
              <a:gd name="connsiteY3875" fmla="*/ 5027705 h 5529035"/>
              <a:gd name="connsiteX3876" fmla="*/ 6922953 w 9340261"/>
              <a:gd name="connsiteY3876" fmla="*/ 5025886 h 5529035"/>
              <a:gd name="connsiteX3877" fmla="*/ 3758833 w 9340261"/>
              <a:gd name="connsiteY3877" fmla="*/ 5024927 h 5529035"/>
              <a:gd name="connsiteX3878" fmla="*/ 3757098 w 9340261"/>
              <a:gd name="connsiteY3878" fmla="*/ 5025457 h 5529035"/>
              <a:gd name="connsiteX3879" fmla="*/ 3759503 w 9340261"/>
              <a:gd name="connsiteY3879" fmla="*/ 5026846 h 5529035"/>
              <a:gd name="connsiteX3880" fmla="*/ 3758993 w 9340261"/>
              <a:gd name="connsiteY3880" fmla="*/ 5024940 h 5529035"/>
              <a:gd name="connsiteX3881" fmla="*/ 2789728 w 9340261"/>
              <a:gd name="connsiteY3881" fmla="*/ 5024763 h 5529035"/>
              <a:gd name="connsiteX3882" fmla="*/ 2788351 w 9340261"/>
              <a:gd name="connsiteY3882" fmla="*/ 5025132 h 5529035"/>
              <a:gd name="connsiteX3883" fmla="*/ 2781164 w 9340261"/>
              <a:gd name="connsiteY3883" fmla="*/ 5027058 h 5529035"/>
              <a:gd name="connsiteX3884" fmla="*/ 2791686 w 9340261"/>
              <a:gd name="connsiteY3884" fmla="*/ 5029211 h 5529035"/>
              <a:gd name="connsiteX3885" fmla="*/ 2795473 w 9340261"/>
              <a:gd name="connsiteY3885" fmla="*/ 5025399 h 5529035"/>
              <a:gd name="connsiteX3886" fmla="*/ 2794370 w 9340261"/>
              <a:gd name="connsiteY3886" fmla="*/ 5025544 h 5529035"/>
              <a:gd name="connsiteX3887" fmla="*/ 8939799 w 9340261"/>
              <a:gd name="connsiteY3887" fmla="*/ 5024465 h 5529035"/>
              <a:gd name="connsiteX3888" fmla="*/ 8947149 w 9340261"/>
              <a:gd name="connsiteY3888" fmla="*/ 5028677 h 5529035"/>
              <a:gd name="connsiteX3889" fmla="*/ 8935589 w 9340261"/>
              <a:gd name="connsiteY3889" fmla="*/ 5031817 h 5529035"/>
              <a:gd name="connsiteX3890" fmla="*/ 8934019 w 9340261"/>
              <a:gd name="connsiteY3890" fmla="*/ 5026035 h 5529035"/>
              <a:gd name="connsiteX3891" fmla="*/ 8939799 w 9340261"/>
              <a:gd name="connsiteY3891" fmla="*/ 5024465 h 5529035"/>
              <a:gd name="connsiteX3892" fmla="*/ 6990928 w 9340261"/>
              <a:gd name="connsiteY3892" fmla="*/ 5024330 h 5529035"/>
              <a:gd name="connsiteX3893" fmla="*/ 6992680 w 9340261"/>
              <a:gd name="connsiteY3893" fmla="*/ 5030057 h 5529035"/>
              <a:gd name="connsiteX3894" fmla="*/ 6985200 w 9340261"/>
              <a:gd name="connsiteY3894" fmla="*/ 5026081 h 5529035"/>
              <a:gd name="connsiteX3895" fmla="*/ 7661081 w 9340261"/>
              <a:gd name="connsiteY3895" fmla="*/ 5024086 h 5529035"/>
              <a:gd name="connsiteX3896" fmla="*/ 7674212 w 9340261"/>
              <a:gd name="connsiteY3896" fmla="*/ 5026728 h 5529035"/>
              <a:gd name="connsiteX3897" fmla="*/ 7671322 w 9340261"/>
              <a:gd name="connsiteY3897" fmla="*/ 5027512 h 5529035"/>
              <a:gd name="connsiteX3898" fmla="*/ 7662651 w 9340261"/>
              <a:gd name="connsiteY3898" fmla="*/ 5029867 h 5529035"/>
              <a:gd name="connsiteX3899" fmla="*/ 7617476 w 9340261"/>
              <a:gd name="connsiteY3899" fmla="*/ 5023511 h 5529035"/>
              <a:gd name="connsiteX3900" fmla="*/ 7605917 w 9340261"/>
              <a:gd name="connsiteY3900" fmla="*/ 5026650 h 5529035"/>
              <a:gd name="connsiteX3901" fmla="*/ 7587004 w 9340261"/>
              <a:gd name="connsiteY3901" fmla="*/ 5025579 h 5529035"/>
              <a:gd name="connsiteX3902" fmla="*/ 7562312 w 9340261"/>
              <a:gd name="connsiteY3902" fmla="*/ 5026076 h 5529035"/>
              <a:gd name="connsiteX3903" fmla="*/ 4480497 w 9340261"/>
              <a:gd name="connsiteY3903" fmla="*/ 5022369 h 5529035"/>
              <a:gd name="connsiteX3904" fmla="*/ 4459941 w 9340261"/>
              <a:gd name="connsiteY3904" fmla="*/ 5023437 h 5529035"/>
              <a:gd name="connsiteX3905" fmla="*/ 4455008 w 9340261"/>
              <a:gd name="connsiteY3905" fmla="*/ 5023315 h 5529035"/>
              <a:gd name="connsiteX3906" fmla="*/ 4452633 w 9340261"/>
              <a:gd name="connsiteY3906" fmla="*/ 5026016 h 5529035"/>
              <a:gd name="connsiteX3907" fmla="*/ 4461747 w 9340261"/>
              <a:gd name="connsiteY3907" fmla="*/ 5031278 h 5529035"/>
              <a:gd name="connsiteX3908" fmla="*/ 4476122 w 9340261"/>
              <a:gd name="connsiteY3908" fmla="*/ 5027426 h 5529035"/>
              <a:gd name="connsiteX3909" fmla="*/ 4483310 w 9340261"/>
              <a:gd name="connsiteY3909" fmla="*/ 5025500 h 5529035"/>
              <a:gd name="connsiteX3910" fmla="*/ 4499612 w 9340261"/>
              <a:gd name="connsiteY3910" fmla="*/ 5028835 h 5529035"/>
              <a:gd name="connsiteX3911" fmla="*/ 6195079 w 9340261"/>
              <a:gd name="connsiteY3911" fmla="*/ 5022253 h 5529035"/>
              <a:gd name="connsiteX3912" fmla="*/ 6193607 w 9340261"/>
              <a:gd name="connsiteY3912" fmla="*/ 5025610 h 5529035"/>
              <a:gd name="connsiteX3913" fmla="*/ 6194683 w 9340261"/>
              <a:gd name="connsiteY3913" fmla="*/ 5022433 h 5529035"/>
              <a:gd name="connsiteX3914" fmla="*/ 9340261 w 9340261"/>
              <a:gd name="connsiteY3914" fmla="*/ 5021246 h 5529035"/>
              <a:gd name="connsiteX3915" fmla="*/ 9340261 w 9340261"/>
              <a:gd name="connsiteY3915" fmla="*/ 5024468 h 5529035"/>
              <a:gd name="connsiteX3916" fmla="*/ 9336445 w 9340261"/>
              <a:gd name="connsiteY3916" fmla="*/ 5022282 h 5529035"/>
              <a:gd name="connsiteX3917" fmla="*/ 6621967 w 9340261"/>
              <a:gd name="connsiteY3917" fmla="*/ 5020328 h 5529035"/>
              <a:gd name="connsiteX3918" fmla="*/ 6611160 w 9340261"/>
              <a:gd name="connsiteY3918" fmla="*/ 5020546 h 5529035"/>
              <a:gd name="connsiteX3919" fmla="*/ 6610833 w 9340261"/>
              <a:gd name="connsiteY3919" fmla="*/ 5020358 h 5529035"/>
              <a:gd name="connsiteX3920" fmla="*/ 6608715 w 9340261"/>
              <a:gd name="connsiteY3920" fmla="*/ 5022237 h 5529035"/>
              <a:gd name="connsiteX3921" fmla="*/ 6613272 w 9340261"/>
              <a:gd name="connsiteY3921" fmla="*/ 5024868 h 5529035"/>
              <a:gd name="connsiteX3922" fmla="*/ 6620459 w 9340261"/>
              <a:gd name="connsiteY3922" fmla="*/ 5022942 h 5529035"/>
              <a:gd name="connsiteX3923" fmla="*/ 6964512 w 9340261"/>
              <a:gd name="connsiteY3923" fmla="*/ 5019881 h 5529035"/>
              <a:gd name="connsiteX3924" fmla="*/ 6977720 w 9340261"/>
              <a:gd name="connsiteY3924" fmla="*/ 5022107 h 5529035"/>
              <a:gd name="connsiteX3925" fmla="*/ 6971992 w 9340261"/>
              <a:gd name="connsiteY3925" fmla="*/ 5023858 h 5529035"/>
              <a:gd name="connsiteX3926" fmla="*/ 6960535 w 9340261"/>
              <a:gd name="connsiteY3926" fmla="*/ 5027362 h 5529035"/>
              <a:gd name="connsiteX3927" fmla="*/ 6923775 w 9340261"/>
              <a:gd name="connsiteY3927" fmla="*/ 5019815 h 5529035"/>
              <a:gd name="connsiteX3928" fmla="*/ 6930379 w 9340261"/>
              <a:gd name="connsiteY3928" fmla="*/ 5020927 h 5529035"/>
              <a:gd name="connsiteX3929" fmla="*/ 6928391 w 9340261"/>
              <a:gd name="connsiteY3929" fmla="*/ 5024667 h 5529035"/>
              <a:gd name="connsiteX3930" fmla="*/ 6920912 w 9340261"/>
              <a:gd name="connsiteY3930" fmla="*/ 5020691 h 5529035"/>
              <a:gd name="connsiteX3931" fmla="*/ 6923775 w 9340261"/>
              <a:gd name="connsiteY3931" fmla="*/ 5019815 h 5529035"/>
              <a:gd name="connsiteX3932" fmla="*/ 7517138 w 9340261"/>
              <a:gd name="connsiteY3932" fmla="*/ 5019722 h 5529035"/>
              <a:gd name="connsiteX3933" fmla="*/ 7530269 w 9340261"/>
              <a:gd name="connsiteY3933" fmla="*/ 5022363 h 5529035"/>
              <a:gd name="connsiteX3934" fmla="*/ 7524488 w 9340261"/>
              <a:gd name="connsiteY3934" fmla="*/ 5023933 h 5529035"/>
              <a:gd name="connsiteX3935" fmla="*/ 9272361 w 9340261"/>
              <a:gd name="connsiteY3935" fmla="*/ 5014857 h 5529035"/>
              <a:gd name="connsiteX3936" fmla="*/ 9281281 w 9340261"/>
              <a:gd name="connsiteY3936" fmla="*/ 5024848 h 5529035"/>
              <a:gd name="connsiteX3937" fmla="*/ 9271825 w 9340261"/>
              <a:gd name="connsiteY3937" fmla="*/ 5024313 h 5529035"/>
              <a:gd name="connsiteX3938" fmla="*/ 9252913 w 9340261"/>
              <a:gd name="connsiteY3938" fmla="*/ 5023240 h 5529035"/>
              <a:gd name="connsiteX3939" fmla="*/ 9234003 w 9340261"/>
              <a:gd name="connsiteY3939" fmla="*/ 5022168 h 5529035"/>
              <a:gd name="connsiteX3940" fmla="*/ 9224547 w 9340261"/>
              <a:gd name="connsiteY3940" fmla="*/ 5021632 h 5529035"/>
              <a:gd name="connsiteX3941" fmla="*/ 9160461 w 9340261"/>
              <a:gd name="connsiteY3941" fmla="*/ 5014206 h 5529035"/>
              <a:gd name="connsiteX3942" fmla="*/ 9192505 w 9340261"/>
              <a:gd name="connsiteY3942" fmla="*/ 5017919 h 5529035"/>
              <a:gd name="connsiteX3943" fmla="*/ 9198285 w 9340261"/>
              <a:gd name="connsiteY3943" fmla="*/ 5016350 h 5529035"/>
              <a:gd name="connsiteX3944" fmla="*/ 9204065 w 9340261"/>
              <a:gd name="connsiteY3944" fmla="*/ 5014780 h 5529035"/>
              <a:gd name="connsiteX3945" fmla="*/ 9205635 w 9340261"/>
              <a:gd name="connsiteY3945" fmla="*/ 5020560 h 5529035"/>
              <a:gd name="connsiteX3946" fmla="*/ 9191183 w 9340261"/>
              <a:gd name="connsiteY3946" fmla="*/ 5024484 h 5529035"/>
              <a:gd name="connsiteX3947" fmla="*/ 9172271 w 9340261"/>
              <a:gd name="connsiteY3947" fmla="*/ 5023413 h 5529035"/>
              <a:gd name="connsiteX3948" fmla="*/ 9162031 w 9340261"/>
              <a:gd name="connsiteY3948" fmla="*/ 5019986 h 5529035"/>
              <a:gd name="connsiteX3949" fmla="*/ 1485079 w 9340261"/>
              <a:gd name="connsiteY3949" fmla="*/ 5014124 h 5529035"/>
              <a:gd name="connsiteX3950" fmla="*/ 1468000 w 9340261"/>
              <a:gd name="connsiteY3950" fmla="*/ 5020759 h 5529035"/>
              <a:gd name="connsiteX3951" fmla="*/ 1452233 w 9340261"/>
              <a:gd name="connsiteY3951" fmla="*/ 5026073 h 5529035"/>
              <a:gd name="connsiteX3952" fmla="*/ 1446987 w 9340261"/>
              <a:gd name="connsiteY3952" fmla="*/ 5031352 h 5529035"/>
              <a:gd name="connsiteX3953" fmla="*/ 1478559 w 9340261"/>
              <a:gd name="connsiteY3953" fmla="*/ 5031248 h 5529035"/>
              <a:gd name="connsiteX3954" fmla="*/ 1494292 w 9340261"/>
              <a:gd name="connsiteY3954" fmla="*/ 5015409 h 5529035"/>
              <a:gd name="connsiteX3955" fmla="*/ 1485079 w 9340261"/>
              <a:gd name="connsiteY3955" fmla="*/ 5014124 h 5529035"/>
              <a:gd name="connsiteX3956" fmla="*/ 6881287 w 9340261"/>
              <a:gd name="connsiteY3956" fmla="*/ 5014020 h 5529035"/>
              <a:gd name="connsiteX3957" fmla="*/ 6888766 w 9340261"/>
              <a:gd name="connsiteY3957" fmla="*/ 5017996 h 5529035"/>
              <a:gd name="connsiteX3958" fmla="*/ 6883039 w 9340261"/>
              <a:gd name="connsiteY3958" fmla="*/ 5019748 h 5529035"/>
              <a:gd name="connsiteX3959" fmla="*/ 6367595 w 9340261"/>
              <a:gd name="connsiteY3959" fmla="*/ 5013657 h 5529035"/>
              <a:gd name="connsiteX3960" fmla="*/ 6366841 w 9340261"/>
              <a:gd name="connsiteY3960" fmla="*/ 5014963 h 5529035"/>
              <a:gd name="connsiteX3961" fmla="*/ 6367664 w 9340261"/>
              <a:gd name="connsiteY3961" fmla="*/ 5015283 h 5529035"/>
              <a:gd name="connsiteX3962" fmla="*/ 6371880 w 9340261"/>
              <a:gd name="connsiteY3962" fmla="*/ 5016131 h 5529035"/>
              <a:gd name="connsiteX3963" fmla="*/ 8090047 w 9340261"/>
              <a:gd name="connsiteY3963" fmla="*/ 5013312 h 5529035"/>
              <a:gd name="connsiteX3964" fmla="*/ 8093787 w 9340261"/>
              <a:gd name="connsiteY3964" fmla="*/ 5015300 h 5529035"/>
              <a:gd name="connsiteX3965" fmla="*/ 8092575 w 9340261"/>
              <a:gd name="connsiteY3965" fmla="*/ 5016453 h 5529035"/>
              <a:gd name="connsiteX3966" fmla="*/ 8087183 w 9340261"/>
              <a:gd name="connsiteY3966" fmla="*/ 5014188 h 5529035"/>
              <a:gd name="connsiteX3967" fmla="*/ 8090047 w 9340261"/>
              <a:gd name="connsiteY3967" fmla="*/ 5013312 h 5529035"/>
              <a:gd name="connsiteX3968" fmla="*/ 9141547 w 9340261"/>
              <a:gd name="connsiteY3968" fmla="*/ 5013134 h 5529035"/>
              <a:gd name="connsiteX3969" fmla="*/ 9146259 w 9340261"/>
              <a:gd name="connsiteY3969" fmla="*/ 5030477 h 5529035"/>
              <a:gd name="connsiteX3970" fmla="*/ 9159389 w 9340261"/>
              <a:gd name="connsiteY3970" fmla="*/ 5033117 h 5529035"/>
              <a:gd name="connsiteX3971" fmla="*/ 9165169 w 9340261"/>
              <a:gd name="connsiteY3971" fmla="*/ 5031548 h 5529035"/>
              <a:gd name="connsiteX3972" fmla="*/ 9176731 w 9340261"/>
              <a:gd name="connsiteY3972" fmla="*/ 5028408 h 5529035"/>
              <a:gd name="connsiteX3973" fmla="*/ 9181191 w 9340261"/>
              <a:gd name="connsiteY3973" fmla="*/ 5033404 h 5529035"/>
              <a:gd name="connsiteX3974" fmla="*/ 9184081 w 9340261"/>
              <a:gd name="connsiteY3974" fmla="*/ 5032619 h 5529035"/>
              <a:gd name="connsiteX3975" fmla="*/ 9189863 w 9340261"/>
              <a:gd name="connsiteY3975" fmla="*/ 5031049 h 5529035"/>
              <a:gd name="connsiteX3976" fmla="*/ 9239247 w 9340261"/>
              <a:gd name="connsiteY3976" fmla="*/ 5030054 h 5529035"/>
              <a:gd name="connsiteX3977" fmla="*/ 9245813 w 9340261"/>
              <a:gd name="connsiteY3977" fmla="*/ 5031376 h 5529035"/>
              <a:gd name="connsiteX3978" fmla="*/ 9241603 w 9340261"/>
              <a:gd name="connsiteY3978" fmla="*/ 5038725 h 5529035"/>
              <a:gd name="connsiteX3979" fmla="*/ 9224259 w 9340261"/>
              <a:gd name="connsiteY3979" fmla="*/ 5043434 h 5529035"/>
              <a:gd name="connsiteX3980" fmla="*/ 9199567 w 9340261"/>
              <a:gd name="connsiteY3980" fmla="*/ 5043932 h 5529035"/>
              <a:gd name="connsiteX3981" fmla="*/ 9179871 w 9340261"/>
              <a:gd name="connsiteY3981" fmla="*/ 5039971 h 5529035"/>
              <a:gd name="connsiteX3982" fmla="*/ 9155177 w 9340261"/>
              <a:gd name="connsiteY3982" fmla="*/ 5040468 h 5529035"/>
              <a:gd name="connsiteX3983" fmla="*/ 9142047 w 9340261"/>
              <a:gd name="connsiteY3983" fmla="*/ 5037826 h 5529035"/>
              <a:gd name="connsiteX3984" fmla="*/ 9123137 w 9340261"/>
              <a:gd name="connsiteY3984" fmla="*/ 5036755 h 5529035"/>
              <a:gd name="connsiteX3985" fmla="*/ 9096337 w 9340261"/>
              <a:gd name="connsiteY3985" fmla="*/ 5040927 h 5529035"/>
              <a:gd name="connsiteX3986" fmla="*/ 9068755 w 9340261"/>
              <a:gd name="connsiteY3986" fmla="*/ 5042210 h 5529035"/>
              <a:gd name="connsiteX3987" fmla="*/ 9043279 w 9340261"/>
              <a:gd name="connsiteY3987" fmla="*/ 5039817 h 5529035"/>
              <a:gd name="connsiteX3988" fmla="*/ 9028041 w 9340261"/>
              <a:gd name="connsiteY3988" fmla="*/ 5040851 h 5529035"/>
              <a:gd name="connsiteX3989" fmla="*/ 9018587 w 9340261"/>
              <a:gd name="connsiteY3989" fmla="*/ 5040315 h 5529035"/>
              <a:gd name="connsiteX3990" fmla="*/ 8973413 w 9340261"/>
              <a:gd name="connsiteY3990" fmla="*/ 5033960 h 5529035"/>
              <a:gd name="connsiteX3991" fmla="*/ 8971843 w 9340261"/>
              <a:gd name="connsiteY3991" fmla="*/ 5028179 h 5529035"/>
              <a:gd name="connsiteX3992" fmla="*/ 8977623 w 9340261"/>
              <a:gd name="connsiteY3992" fmla="*/ 5026609 h 5529035"/>
              <a:gd name="connsiteX3993" fmla="*/ 8983403 w 9340261"/>
              <a:gd name="connsiteY3993" fmla="*/ 5025039 h 5529035"/>
              <a:gd name="connsiteX3994" fmla="*/ 8981835 w 9340261"/>
              <a:gd name="connsiteY3994" fmla="*/ 5019260 h 5529035"/>
              <a:gd name="connsiteX3995" fmla="*/ 8987613 w 9340261"/>
              <a:gd name="connsiteY3995" fmla="*/ 5017690 h 5529035"/>
              <a:gd name="connsiteX3996" fmla="*/ 8994965 w 9340261"/>
              <a:gd name="connsiteY3996" fmla="*/ 5021901 h 5529035"/>
              <a:gd name="connsiteX3997" fmla="*/ 9008631 w 9340261"/>
              <a:gd name="connsiteY3997" fmla="*/ 5015087 h 5529035"/>
              <a:gd name="connsiteX3998" fmla="*/ 9033325 w 9340261"/>
              <a:gd name="connsiteY3998" fmla="*/ 5014589 h 5529035"/>
              <a:gd name="connsiteX3999" fmla="*/ 9055911 w 9340261"/>
              <a:gd name="connsiteY3999" fmla="*/ 5017766 h 5529035"/>
              <a:gd name="connsiteX4000" fmla="*/ 9050131 w 9340261"/>
              <a:gd name="connsiteY4000" fmla="*/ 5019336 h 5529035"/>
              <a:gd name="connsiteX4001" fmla="*/ 9051699 w 9340261"/>
              <a:gd name="connsiteY4001" fmla="*/ 5025117 h 5529035"/>
              <a:gd name="connsiteX4002" fmla="*/ 9055911 w 9340261"/>
              <a:gd name="connsiteY4002" fmla="*/ 5017766 h 5529035"/>
              <a:gd name="connsiteX4003" fmla="*/ 9080603 w 9340261"/>
              <a:gd name="connsiteY4003" fmla="*/ 5017268 h 5529035"/>
              <a:gd name="connsiteX4004" fmla="*/ 9116857 w 9340261"/>
              <a:gd name="connsiteY4004" fmla="*/ 5013632 h 5529035"/>
              <a:gd name="connsiteX4005" fmla="*/ 9302835 w 9340261"/>
              <a:gd name="connsiteY4005" fmla="*/ 5012789 h 5529035"/>
              <a:gd name="connsiteX4006" fmla="*/ 9294413 w 9340261"/>
              <a:gd name="connsiteY4006" fmla="*/ 5027490 h 5529035"/>
              <a:gd name="connsiteX4007" fmla="*/ 9292843 w 9340261"/>
              <a:gd name="connsiteY4007" fmla="*/ 5021709 h 5529035"/>
              <a:gd name="connsiteX4008" fmla="*/ 9299945 w 9340261"/>
              <a:gd name="connsiteY4008" fmla="*/ 5013574 h 5529035"/>
              <a:gd name="connsiteX4009" fmla="*/ 9302835 w 9340261"/>
              <a:gd name="connsiteY4009" fmla="*/ 5012789 h 5529035"/>
              <a:gd name="connsiteX4010" fmla="*/ 9323591 w 9340261"/>
              <a:gd name="connsiteY4010" fmla="*/ 5011817 h 5529035"/>
              <a:gd name="connsiteX4011" fmla="*/ 9330195 w 9340261"/>
              <a:gd name="connsiteY4011" fmla="*/ 5012928 h 5529035"/>
              <a:gd name="connsiteX4012" fmla="*/ 9328209 w 9340261"/>
              <a:gd name="connsiteY4012" fmla="*/ 5016667 h 5529035"/>
              <a:gd name="connsiteX4013" fmla="*/ 9320727 w 9340261"/>
              <a:gd name="connsiteY4013" fmla="*/ 5012693 h 5529035"/>
              <a:gd name="connsiteX4014" fmla="*/ 9323591 w 9340261"/>
              <a:gd name="connsiteY4014" fmla="*/ 5011817 h 5529035"/>
              <a:gd name="connsiteX4015" fmla="*/ 6058895 w 9340261"/>
              <a:gd name="connsiteY4015" fmla="*/ 5011631 h 5529035"/>
              <a:gd name="connsiteX4016" fmla="*/ 6046445 w 9340261"/>
              <a:gd name="connsiteY4016" fmla="*/ 5022670 h 5529035"/>
              <a:gd name="connsiteX4017" fmla="*/ 6057228 w 9340261"/>
              <a:gd name="connsiteY4017" fmla="*/ 5019781 h 5529035"/>
              <a:gd name="connsiteX4018" fmla="*/ 6060821 w 9340261"/>
              <a:gd name="connsiteY4018" fmla="*/ 5018818 h 5529035"/>
              <a:gd name="connsiteX4019" fmla="*/ 6089573 w 9340261"/>
              <a:gd name="connsiteY4019" fmla="*/ 5011114 h 5529035"/>
              <a:gd name="connsiteX4020" fmla="*/ 6088163 w 9340261"/>
              <a:gd name="connsiteY4020" fmla="*/ 5034604 h 5529035"/>
              <a:gd name="connsiteX4021" fmla="*/ 6097277 w 9340261"/>
              <a:gd name="connsiteY4021" fmla="*/ 5039866 h 5529035"/>
              <a:gd name="connsiteX4022" fmla="*/ 6102538 w 9340261"/>
              <a:gd name="connsiteY4022" fmla="*/ 5030752 h 5529035"/>
              <a:gd name="connsiteX4023" fmla="*/ 6098686 w 9340261"/>
              <a:gd name="connsiteY4023" fmla="*/ 5016376 h 5529035"/>
              <a:gd name="connsiteX4024" fmla="*/ 6089573 w 9340261"/>
              <a:gd name="connsiteY4024" fmla="*/ 5011114 h 5529035"/>
              <a:gd name="connsiteX4025" fmla="*/ 6811269 w 9340261"/>
              <a:gd name="connsiteY4025" fmla="*/ 5010382 h 5529035"/>
              <a:gd name="connsiteX4026" fmla="*/ 6807294 w 9340261"/>
              <a:gd name="connsiteY4026" fmla="*/ 5017862 h 5529035"/>
              <a:gd name="connsiteX4027" fmla="*/ 6799813 w 9340261"/>
              <a:gd name="connsiteY4027" fmla="*/ 5013887 h 5529035"/>
              <a:gd name="connsiteX4028" fmla="*/ 8768025 w 9340261"/>
              <a:gd name="connsiteY4028" fmla="*/ 5009038 h 5529035"/>
              <a:gd name="connsiteX4029" fmla="*/ 8775375 w 9340261"/>
              <a:gd name="connsiteY4029" fmla="*/ 5013249 h 5529035"/>
              <a:gd name="connsiteX4030" fmla="*/ 8769595 w 9340261"/>
              <a:gd name="connsiteY4030" fmla="*/ 5014819 h 5529035"/>
              <a:gd name="connsiteX4031" fmla="*/ 8768025 w 9340261"/>
              <a:gd name="connsiteY4031" fmla="*/ 5009038 h 5529035"/>
              <a:gd name="connsiteX4032" fmla="*/ 6691553 w 9340261"/>
              <a:gd name="connsiteY4032" fmla="*/ 5008027 h 5529035"/>
              <a:gd name="connsiteX4033" fmla="*/ 6707574 w 9340261"/>
              <a:gd name="connsiteY4033" fmla="*/ 5009885 h 5529035"/>
              <a:gd name="connsiteX4034" fmla="*/ 6720705 w 9340261"/>
              <a:gd name="connsiteY4034" fmla="*/ 5012526 h 5529035"/>
              <a:gd name="connsiteX4035" fmla="*/ 6792142 w 9340261"/>
              <a:gd name="connsiteY4035" fmla="*/ 5024164 h 5529035"/>
              <a:gd name="connsiteX4036" fmla="*/ 6814192 w 9340261"/>
              <a:gd name="connsiteY4036" fmla="*/ 5036797 h 5529035"/>
              <a:gd name="connsiteX4037" fmla="*/ 6820188 w 9340261"/>
              <a:gd name="connsiteY4037" fmla="*/ 5038004 h 5529035"/>
              <a:gd name="connsiteX4038" fmla="*/ 6811969 w 9340261"/>
              <a:gd name="connsiteY4038" fmla="*/ 5033257 h 5529035"/>
              <a:gd name="connsiteX4039" fmla="*/ 6817231 w 9340261"/>
              <a:gd name="connsiteY4039" fmla="*/ 5024145 h 5529035"/>
              <a:gd name="connsiteX4040" fmla="*/ 6810043 w 9340261"/>
              <a:gd name="connsiteY4040" fmla="*/ 5026070 h 5529035"/>
              <a:gd name="connsiteX4041" fmla="*/ 6808117 w 9340261"/>
              <a:gd name="connsiteY4041" fmla="*/ 5018883 h 5529035"/>
              <a:gd name="connsiteX4042" fmla="*/ 6817301 w 9340261"/>
              <a:gd name="connsiteY4042" fmla="*/ 5019434 h 5529035"/>
              <a:gd name="connsiteX4043" fmla="*/ 6824479 w 9340261"/>
              <a:gd name="connsiteY4043" fmla="*/ 5012605 h 5529035"/>
              <a:gd name="connsiteX4044" fmla="*/ 6831958 w 9340261"/>
              <a:gd name="connsiteY4044" fmla="*/ 5016581 h 5529035"/>
              <a:gd name="connsiteX4045" fmla="*/ 6821758 w 9340261"/>
              <a:gd name="connsiteY4045" fmla="*/ 5019701 h 5529035"/>
              <a:gd name="connsiteX4046" fmla="*/ 6831607 w 9340261"/>
              <a:gd name="connsiteY4046" fmla="*/ 5020292 h 5529035"/>
              <a:gd name="connsiteX4047" fmla="*/ 6833760 w 9340261"/>
              <a:gd name="connsiteY4047" fmla="*/ 5021021 h 5529035"/>
              <a:gd name="connsiteX4048" fmla="*/ 6834175 w 9340261"/>
              <a:gd name="connsiteY4048" fmla="*/ 5018957 h 5529035"/>
              <a:gd name="connsiteX4049" fmla="*/ 6848730 w 9340261"/>
              <a:gd name="connsiteY4049" fmla="*/ 5018664 h 5529035"/>
              <a:gd name="connsiteX4050" fmla="*/ 6843414 w 9340261"/>
              <a:gd name="connsiteY4050" fmla="*/ 5013077 h 5529035"/>
              <a:gd name="connsiteX4051" fmla="*/ 6862351 w 9340261"/>
              <a:gd name="connsiteY4051" fmla="*/ 5013549 h 5529035"/>
              <a:gd name="connsiteX4052" fmla="*/ 6864102 w 9340261"/>
              <a:gd name="connsiteY4052" fmla="*/ 5019277 h 5529035"/>
              <a:gd name="connsiteX4053" fmla="*/ 6858618 w 9340261"/>
              <a:gd name="connsiteY4053" fmla="*/ 5019707 h 5529035"/>
              <a:gd name="connsiteX4054" fmla="*/ 6856226 w 9340261"/>
              <a:gd name="connsiteY4054" fmla="*/ 5031590 h 5529035"/>
              <a:gd name="connsiteX4055" fmla="*/ 6848563 w 9340261"/>
              <a:gd name="connsiteY4055" fmla="*/ 5031156 h 5529035"/>
              <a:gd name="connsiteX4056" fmla="*/ 6821800 w 9340261"/>
              <a:gd name="connsiteY4056" fmla="*/ 5038328 h 5529035"/>
              <a:gd name="connsiteX4057" fmla="*/ 6840454 w 9340261"/>
              <a:gd name="connsiteY4057" fmla="*/ 5042079 h 5529035"/>
              <a:gd name="connsiteX4058" fmla="*/ 6852014 w 9340261"/>
              <a:gd name="connsiteY4058" fmla="*/ 5038941 h 5529035"/>
              <a:gd name="connsiteX4059" fmla="*/ 6857796 w 9340261"/>
              <a:gd name="connsiteY4059" fmla="*/ 5037370 h 5529035"/>
              <a:gd name="connsiteX4060" fmla="*/ 6853585 w 9340261"/>
              <a:gd name="connsiteY4060" fmla="*/ 5044722 h 5529035"/>
              <a:gd name="connsiteX4061" fmla="*/ 6834673 w 9340261"/>
              <a:gd name="connsiteY4061" fmla="*/ 5043649 h 5529035"/>
              <a:gd name="connsiteX4062" fmla="*/ 6821541 w 9340261"/>
              <a:gd name="connsiteY4062" fmla="*/ 5041009 h 5529035"/>
              <a:gd name="connsiteX4063" fmla="*/ 6803415 w 9340261"/>
              <a:gd name="connsiteY4063" fmla="*/ 5042827 h 5529035"/>
              <a:gd name="connsiteX4064" fmla="*/ 6783718 w 9340261"/>
              <a:gd name="connsiteY4064" fmla="*/ 5038865 h 5529035"/>
              <a:gd name="connsiteX4065" fmla="*/ 6763238 w 9340261"/>
              <a:gd name="connsiteY4065" fmla="*/ 5032011 h 5529035"/>
              <a:gd name="connsiteX4066" fmla="*/ 6745646 w 9340261"/>
              <a:gd name="connsiteY4066" fmla="*/ 5024374 h 5529035"/>
              <a:gd name="connsiteX4067" fmla="*/ 6729625 w 9340261"/>
              <a:gd name="connsiteY4067" fmla="*/ 5022518 h 5529035"/>
              <a:gd name="connsiteX4068" fmla="*/ 6710714 w 9340261"/>
              <a:gd name="connsiteY4068" fmla="*/ 5021446 h 5529035"/>
              <a:gd name="connsiteX4069" fmla="*/ 6690232 w 9340261"/>
              <a:gd name="connsiteY4069" fmla="*/ 5014594 h 5529035"/>
              <a:gd name="connsiteX4070" fmla="*/ 6684452 w 9340261"/>
              <a:gd name="connsiteY4070" fmla="*/ 5016163 h 5529035"/>
              <a:gd name="connsiteX4071" fmla="*/ 6691553 w 9340261"/>
              <a:gd name="connsiteY4071" fmla="*/ 5008027 h 5529035"/>
              <a:gd name="connsiteX4072" fmla="*/ 8457017 w 9340261"/>
              <a:gd name="connsiteY4072" fmla="*/ 5006589 h 5529035"/>
              <a:gd name="connsiteX4073" fmla="*/ 8452805 w 9340261"/>
              <a:gd name="connsiteY4073" fmla="*/ 5013939 h 5529035"/>
              <a:gd name="connsiteX4074" fmla="*/ 8458585 w 9340261"/>
              <a:gd name="connsiteY4074" fmla="*/ 5012369 h 5529035"/>
              <a:gd name="connsiteX4075" fmla="*/ 9281103 w 9340261"/>
              <a:gd name="connsiteY4075" fmla="*/ 5006020 h 5529035"/>
              <a:gd name="connsiteX4076" fmla="*/ 9288583 w 9340261"/>
              <a:gd name="connsiteY4076" fmla="*/ 5009997 h 5529035"/>
              <a:gd name="connsiteX4077" fmla="*/ 9282855 w 9340261"/>
              <a:gd name="connsiteY4077" fmla="*/ 5011750 h 5529035"/>
              <a:gd name="connsiteX4078" fmla="*/ 8493137 w 9340261"/>
              <a:gd name="connsiteY4078" fmla="*/ 5005316 h 5529035"/>
              <a:gd name="connsiteX4079" fmla="*/ 8491165 w 9340261"/>
              <a:gd name="connsiteY4079" fmla="*/ 5006627 h 5529035"/>
              <a:gd name="connsiteX4080" fmla="*/ 8495623 w 9340261"/>
              <a:gd name="connsiteY4080" fmla="*/ 5011623 h 5529035"/>
              <a:gd name="connsiteX4081" fmla="*/ 8502189 w 9340261"/>
              <a:gd name="connsiteY4081" fmla="*/ 5012944 h 5529035"/>
              <a:gd name="connsiteX4082" fmla="*/ 8494839 w 9340261"/>
              <a:gd name="connsiteY4082" fmla="*/ 5008733 h 5529035"/>
              <a:gd name="connsiteX4083" fmla="*/ 8493137 w 9340261"/>
              <a:gd name="connsiteY4083" fmla="*/ 5005316 h 5529035"/>
              <a:gd name="connsiteX4084" fmla="*/ 9243231 w 9340261"/>
              <a:gd name="connsiteY4084" fmla="*/ 5005077 h 5529035"/>
              <a:gd name="connsiteX4085" fmla="*/ 9262165 w 9340261"/>
              <a:gd name="connsiteY4085" fmla="*/ 5005549 h 5529035"/>
              <a:gd name="connsiteX4086" fmla="*/ 9263917 w 9340261"/>
              <a:gd name="connsiteY4086" fmla="*/ 5011277 h 5529035"/>
              <a:gd name="connsiteX4087" fmla="*/ 9250155 w 9340261"/>
              <a:gd name="connsiteY4087" fmla="*/ 5012356 h 5529035"/>
              <a:gd name="connsiteX4088" fmla="*/ 9243231 w 9340261"/>
              <a:gd name="connsiteY4088" fmla="*/ 5005077 h 5529035"/>
              <a:gd name="connsiteX4089" fmla="*/ 1452161 w 9340261"/>
              <a:gd name="connsiteY4089" fmla="*/ 5005026 h 5529035"/>
              <a:gd name="connsiteX4090" fmla="*/ 1452197 w 9340261"/>
              <a:gd name="connsiteY4090" fmla="*/ 5015549 h 5529035"/>
              <a:gd name="connsiteX4091" fmla="*/ 1462720 w 9340261"/>
              <a:gd name="connsiteY4091" fmla="*/ 5015515 h 5529035"/>
              <a:gd name="connsiteX4092" fmla="*/ 1462703 w 9340261"/>
              <a:gd name="connsiteY4092" fmla="*/ 5010252 h 5529035"/>
              <a:gd name="connsiteX4093" fmla="*/ 1460063 w 9340261"/>
              <a:gd name="connsiteY4093" fmla="*/ 5007630 h 5529035"/>
              <a:gd name="connsiteX4094" fmla="*/ 1454801 w 9340261"/>
              <a:gd name="connsiteY4094" fmla="*/ 5007647 h 5529035"/>
              <a:gd name="connsiteX4095" fmla="*/ 1452161 w 9340261"/>
              <a:gd name="connsiteY4095" fmla="*/ 5005026 h 5529035"/>
              <a:gd name="connsiteX4096" fmla="*/ 728650 w 9340261"/>
              <a:gd name="connsiteY4096" fmla="*/ 5004807 h 5529035"/>
              <a:gd name="connsiteX4097" fmla="*/ 736551 w 9340261"/>
              <a:gd name="connsiteY4097" fmla="*/ 5007411 h 5529035"/>
              <a:gd name="connsiteX4098" fmla="*/ 744453 w 9340261"/>
              <a:gd name="connsiteY4098" fmla="*/ 5010017 h 5529035"/>
              <a:gd name="connsiteX4099" fmla="*/ 736587 w 9340261"/>
              <a:gd name="connsiteY4099" fmla="*/ 5017936 h 5529035"/>
              <a:gd name="connsiteX4100" fmla="*/ 731307 w 9340261"/>
              <a:gd name="connsiteY4100" fmla="*/ 5012690 h 5529035"/>
              <a:gd name="connsiteX4101" fmla="*/ 726028 w 9340261"/>
              <a:gd name="connsiteY4101" fmla="*/ 5007447 h 5529035"/>
              <a:gd name="connsiteX4102" fmla="*/ 728650 w 9340261"/>
              <a:gd name="connsiteY4102" fmla="*/ 5004807 h 5529035"/>
              <a:gd name="connsiteX4103" fmla="*/ 9224295 w 9340261"/>
              <a:gd name="connsiteY4103" fmla="*/ 5004606 h 5529035"/>
              <a:gd name="connsiteX4104" fmla="*/ 9231775 w 9340261"/>
              <a:gd name="connsiteY4104" fmla="*/ 5008581 h 5529035"/>
              <a:gd name="connsiteX4105" fmla="*/ 9214591 w 9340261"/>
              <a:gd name="connsiteY4105" fmla="*/ 5013838 h 5529035"/>
              <a:gd name="connsiteX4106" fmla="*/ 6752709 w 9340261"/>
              <a:gd name="connsiteY4106" fmla="*/ 5003240 h 5529035"/>
              <a:gd name="connsiteX4107" fmla="*/ 6765917 w 9340261"/>
              <a:gd name="connsiteY4107" fmla="*/ 5005463 h 5529035"/>
              <a:gd name="connsiteX4108" fmla="*/ 6761942 w 9340261"/>
              <a:gd name="connsiteY4108" fmla="*/ 5012943 h 5529035"/>
              <a:gd name="connsiteX4109" fmla="*/ 6754461 w 9340261"/>
              <a:gd name="connsiteY4109" fmla="*/ 5008966 h 5529035"/>
              <a:gd name="connsiteX4110" fmla="*/ 6741253 w 9340261"/>
              <a:gd name="connsiteY4110" fmla="*/ 5006743 h 5529035"/>
              <a:gd name="connsiteX4111" fmla="*/ 9340261 w 9340261"/>
              <a:gd name="connsiteY4111" fmla="*/ 5003185 h 5529035"/>
              <a:gd name="connsiteX4112" fmla="*/ 9340261 w 9340261"/>
              <a:gd name="connsiteY4112" fmla="*/ 5004289 h 5529035"/>
              <a:gd name="connsiteX4113" fmla="*/ 9337517 w 9340261"/>
              <a:gd name="connsiteY4113" fmla="*/ 5003371 h 5529035"/>
              <a:gd name="connsiteX4114" fmla="*/ 9211087 w 9340261"/>
              <a:gd name="connsiteY4114" fmla="*/ 5002383 h 5529035"/>
              <a:gd name="connsiteX4115" fmla="*/ 9207111 w 9340261"/>
              <a:gd name="connsiteY4115" fmla="*/ 5009862 h 5529035"/>
              <a:gd name="connsiteX4116" fmla="*/ 9199631 w 9340261"/>
              <a:gd name="connsiteY4116" fmla="*/ 5005887 h 5529035"/>
              <a:gd name="connsiteX4117" fmla="*/ 8840533 w 9340261"/>
              <a:gd name="connsiteY4117" fmla="*/ 5001764 h 5529035"/>
              <a:gd name="connsiteX4118" fmla="*/ 8847883 w 9340261"/>
              <a:gd name="connsiteY4118" fmla="*/ 5005976 h 5529035"/>
              <a:gd name="connsiteX4119" fmla="*/ 8842103 w 9340261"/>
              <a:gd name="connsiteY4119" fmla="*/ 5007546 h 5529035"/>
              <a:gd name="connsiteX4120" fmla="*/ 8840533 w 9340261"/>
              <a:gd name="connsiteY4120" fmla="*/ 5001764 h 5529035"/>
              <a:gd name="connsiteX4121" fmla="*/ 6441400 w 9340261"/>
              <a:gd name="connsiteY4121" fmla="*/ 5001585 h 5529035"/>
              <a:gd name="connsiteX4122" fmla="*/ 6443326 w 9340261"/>
              <a:gd name="connsiteY4122" fmla="*/ 5008774 h 5529035"/>
              <a:gd name="connsiteX4123" fmla="*/ 6436137 w 9340261"/>
              <a:gd name="connsiteY4123" fmla="*/ 5010700 h 5529035"/>
              <a:gd name="connsiteX4124" fmla="*/ 5854742 w 9340261"/>
              <a:gd name="connsiteY4124" fmla="*/ 5000851 h 5529035"/>
              <a:gd name="connsiteX4125" fmla="*/ 5849415 w 9340261"/>
              <a:gd name="connsiteY4125" fmla="*/ 5006129 h 5529035"/>
              <a:gd name="connsiteX4126" fmla="*/ 5840302 w 9340261"/>
              <a:gd name="connsiteY4126" fmla="*/ 5000867 h 5529035"/>
              <a:gd name="connsiteX4127" fmla="*/ 5833114 w 9340261"/>
              <a:gd name="connsiteY4127" fmla="*/ 5002793 h 5529035"/>
              <a:gd name="connsiteX4128" fmla="*/ 5831052 w 9340261"/>
              <a:gd name="connsiteY4128" fmla="*/ 5005140 h 5529035"/>
              <a:gd name="connsiteX4129" fmla="*/ 5838453 w 9340261"/>
              <a:gd name="connsiteY4129" fmla="*/ 5004159 h 5529035"/>
              <a:gd name="connsiteX4130" fmla="*/ 5845058 w 9340261"/>
              <a:gd name="connsiteY4130" fmla="*/ 5005270 h 5529035"/>
              <a:gd name="connsiteX4131" fmla="*/ 5860017 w 9340261"/>
              <a:gd name="connsiteY4131" fmla="*/ 5013222 h 5529035"/>
              <a:gd name="connsiteX4132" fmla="*/ 5846810 w 9340261"/>
              <a:gd name="connsiteY4132" fmla="*/ 5010999 h 5529035"/>
              <a:gd name="connsiteX4133" fmla="*/ 5829625 w 9340261"/>
              <a:gd name="connsiteY4133" fmla="*/ 5016256 h 5529035"/>
              <a:gd name="connsiteX4134" fmla="*/ 5828785 w 9340261"/>
              <a:gd name="connsiteY4134" fmla="*/ 5016423 h 5529035"/>
              <a:gd name="connsiteX4135" fmla="*/ 5838892 w 9340261"/>
              <a:gd name="connsiteY4135" fmla="*/ 5024356 h 5529035"/>
              <a:gd name="connsiteX4136" fmla="*/ 5860456 w 9340261"/>
              <a:gd name="connsiteY4136" fmla="*/ 5018579 h 5529035"/>
              <a:gd name="connsiteX4137" fmla="*/ 5860197 w 9340261"/>
              <a:gd name="connsiteY4137" fmla="*/ 5003240 h 5529035"/>
              <a:gd name="connsiteX4138" fmla="*/ 5854742 w 9340261"/>
              <a:gd name="connsiteY4138" fmla="*/ 5000851 h 5529035"/>
              <a:gd name="connsiteX4139" fmla="*/ 7418810 w 9340261"/>
              <a:gd name="connsiteY4139" fmla="*/ 4999930 h 5529035"/>
              <a:gd name="connsiteX4140" fmla="*/ 7423426 w 9340261"/>
              <a:gd name="connsiteY4140" fmla="*/ 5004782 h 5529035"/>
              <a:gd name="connsiteX4141" fmla="*/ 7417698 w 9340261"/>
              <a:gd name="connsiteY4141" fmla="*/ 5006534 h 5529035"/>
              <a:gd name="connsiteX4142" fmla="*/ 7418810 w 9340261"/>
              <a:gd name="connsiteY4142" fmla="*/ 4999930 h 5529035"/>
              <a:gd name="connsiteX4143" fmla="*/ 5470248 w 9340261"/>
              <a:gd name="connsiteY4143" fmla="*/ 4999872 h 5529035"/>
              <a:gd name="connsiteX4144" fmla="*/ 5464022 w 9340261"/>
              <a:gd name="connsiteY4144" fmla="*/ 5005392 h 5529035"/>
              <a:gd name="connsiteX4145" fmla="*/ 5472174 w 9340261"/>
              <a:gd name="connsiteY4145" fmla="*/ 5007060 h 5529035"/>
              <a:gd name="connsiteX4146" fmla="*/ 5466911 w 9340261"/>
              <a:gd name="connsiteY4146" fmla="*/ 5016173 h 5529035"/>
              <a:gd name="connsiteX4147" fmla="*/ 5474100 w 9340261"/>
              <a:gd name="connsiteY4147" fmla="*/ 5014247 h 5529035"/>
              <a:gd name="connsiteX4148" fmla="*/ 5472174 w 9340261"/>
              <a:gd name="connsiteY4148" fmla="*/ 5007060 h 5529035"/>
              <a:gd name="connsiteX4149" fmla="*/ 5478398 w 9340261"/>
              <a:gd name="connsiteY4149" fmla="*/ 5001540 h 5529035"/>
              <a:gd name="connsiteX4150" fmla="*/ 5470248 w 9340261"/>
              <a:gd name="connsiteY4150" fmla="*/ 4999872 h 5529035"/>
              <a:gd name="connsiteX4151" fmla="*/ 1436850 w 9340261"/>
              <a:gd name="connsiteY4151" fmla="*/ 4999322 h 5529035"/>
              <a:gd name="connsiteX4152" fmla="*/ 1436359 w 9340261"/>
              <a:gd name="connsiteY4152" fmla="*/ 4999817 h 5529035"/>
              <a:gd name="connsiteX4153" fmla="*/ 1446882 w 9340261"/>
              <a:gd name="connsiteY4153" fmla="*/ 4999781 h 5529035"/>
              <a:gd name="connsiteX4154" fmla="*/ 1446712 w 9340261"/>
              <a:gd name="connsiteY4154" fmla="*/ 4999613 h 5529035"/>
              <a:gd name="connsiteX4155" fmla="*/ 1445929 w 9340261"/>
              <a:gd name="connsiteY4155" fmla="*/ 4999548 h 5529035"/>
              <a:gd name="connsiteX4156" fmla="*/ 6586635 w 9340261"/>
              <a:gd name="connsiteY4156" fmla="*/ 4997338 h 5529035"/>
              <a:gd name="connsiteX4157" fmla="*/ 6580024 w 9340261"/>
              <a:gd name="connsiteY4157" fmla="*/ 4997448 h 5529035"/>
              <a:gd name="connsiteX4158" fmla="*/ 6576557 w 9340261"/>
              <a:gd name="connsiteY4158" fmla="*/ 5000747 h 5529035"/>
              <a:gd name="connsiteX4159" fmla="*/ 6552494 w 9340261"/>
              <a:gd name="connsiteY4159" fmla="*/ 5002633 h 5529035"/>
              <a:gd name="connsiteX4160" fmla="*/ 6549733 w 9340261"/>
              <a:gd name="connsiteY4160" fmla="*/ 5003373 h 5529035"/>
              <a:gd name="connsiteX4161" fmla="*/ 6547103 w 9340261"/>
              <a:gd name="connsiteY4161" fmla="*/ 5007930 h 5529035"/>
              <a:gd name="connsiteX4162" fmla="*/ 6569629 w 9340261"/>
              <a:gd name="connsiteY4162" fmla="*/ 5005747 h 5529035"/>
              <a:gd name="connsiteX4163" fmla="*/ 6586635 w 9340261"/>
              <a:gd name="connsiteY4163" fmla="*/ 4997338 h 5529035"/>
              <a:gd name="connsiteX4164" fmla="*/ 7878365 w 9340261"/>
              <a:gd name="connsiteY4164" fmla="*/ 4997163 h 5529035"/>
              <a:gd name="connsiteX4165" fmla="*/ 7880117 w 9340261"/>
              <a:gd name="connsiteY4165" fmla="*/ 5002890 h 5529035"/>
              <a:gd name="connsiteX4166" fmla="*/ 7866909 w 9340261"/>
              <a:gd name="connsiteY4166" fmla="*/ 5000667 h 5529035"/>
              <a:gd name="connsiteX4167" fmla="*/ 7878365 w 9340261"/>
              <a:gd name="connsiteY4167" fmla="*/ 4997163 h 5529035"/>
              <a:gd name="connsiteX4168" fmla="*/ 7859427 w 9340261"/>
              <a:gd name="connsiteY4168" fmla="*/ 4996691 h 5529035"/>
              <a:gd name="connsiteX4169" fmla="*/ 7861179 w 9340261"/>
              <a:gd name="connsiteY4169" fmla="*/ 5002420 h 5529035"/>
              <a:gd name="connsiteX4170" fmla="*/ 7855453 w 9340261"/>
              <a:gd name="connsiteY4170" fmla="*/ 5004171 h 5529035"/>
              <a:gd name="connsiteX4171" fmla="*/ 5426863 w 9340261"/>
              <a:gd name="connsiteY4171" fmla="*/ 4996089 h 5529035"/>
              <a:gd name="connsiteX4172" fmla="*/ 5423268 w 9340261"/>
              <a:gd name="connsiteY4172" fmla="*/ 4997052 h 5529035"/>
              <a:gd name="connsiteX4173" fmla="*/ 5416081 w 9340261"/>
              <a:gd name="connsiteY4173" fmla="*/ 4998978 h 5529035"/>
              <a:gd name="connsiteX4174" fmla="*/ 5425194 w 9340261"/>
              <a:gd name="connsiteY4174" fmla="*/ 5004240 h 5529035"/>
              <a:gd name="connsiteX4175" fmla="*/ 5455872 w 9340261"/>
              <a:gd name="connsiteY4175" fmla="*/ 5003724 h 5529035"/>
              <a:gd name="connsiteX4176" fmla="*/ 5446758 w 9340261"/>
              <a:gd name="connsiteY4176" fmla="*/ 4998462 h 5529035"/>
              <a:gd name="connsiteX4177" fmla="*/ 5435013 w 9340261"/>
              <a:gd name="connsiteY4177" fmla="*/ 4997758 h 5529035"/>
              <a:gd name="connsiteX4178" fmla="*/ 5426863 w 9340261"/>
              <a:gd name="connsiteY4178" fmla="*/ 4996089 h 5529035"/>
              <a:gd name="connsiteX4179" fmla="*/ 6062231 w 9340261"/>
              <a:gd name="connsiteY4179" fmla="*/ 4995329 h 5529035"/>
              <a:gd name="connsiteX4180" fmla="*/ 6055043 w 9340261"/>
              <a:gd name="connsiteY4180" fmla="*/ 4997255 h 5529035"/>
              <a:gd name="connsiteX4181" fmla="*/ 6047856 w 9340261"/>
              <a:gd name="connsiteY4181" fmla="*/ 4999181 h 5529035"/>
              <a:gd name="connsiteX4182" fmla="*/ 6048818 w 9340261"/>
              <a:gd name="connsiteY4182" fmla="*/ 5002774 h 5529035"/>
              <a:gd name="connsiteX4183" fmla="*/ 6055043 w 9340261"/>
              <a:gd name="connsiteY4183" fmla="*/ 4997255 h 5529035"/>
              <a:gd name="connsiteX4184" fmla="*/ 6056969 w 9340261"/>
              <a:gd name="connsiteY4184" fmla="*/ 5004442 h 5529035"/>
              <a:gd name="connsiteX4185" fmla="*/ 6057717 w 9340261"/>
              <a:gd name="connsiteY4185" fmla="*/ 5004242 h 5529035"/>
              <a:gd name="connsiteX4186" fmla="*/ 6057330 w 9340261"/>
              <a:gd name="connsiteY4186" fmla="*/ 5002978 h 5529035"/>
              <a:gd name="connsiteX4187" fmla="*/ 6067429 w 9340261"/>
              <a:gd name="connsiteY4187" fmla="*/ 5001640 h 5529035"/>
              <a:gd name="connsiteX4188" fmla="*/ 6071345 w 9340261"/>
              <a:gd name="connsiteY4188" fmla="*/ 5000590 h 5529035"/>
              <a:gd name="connsiteX4189" fmla="*/ 6072916 w 9340261"/>
              <a:gd name="connsiteY4189" fmla="*/ 5000912 h 5529035"/>
              <a:gd name="connsiteX4190" fmla="*/ 6075391 w 9340261"/>
              <a:gd name="connsiteY4190" fmla="*/ 5000584 h 5529035"/>
              <a:gd name="connsiteX4191" fmla="*/ 6081995 w 9340261"/>
              <a:gd name="connsiteY4191" fmla="*/ 5001697 h 5529035"/>
              <a:gd name="connsiteX4192" fmla="*/ 6081481 w 9340261"/>
              <a:gd name="connsiteY4192" fmla="*/ 5002665 h 5529035"/>
              <a:gd name="connsiteX4193" fmla="*/ 6087647 w 9340261"/>
              <a:gd name="connsiteY4193" fmla="*/ 5003927 h 5529035"/>
              <a:gd name="connsiteX4194" fmla="*/ 6103949 w 9340261"/>
              <a:gd name="connsiteY4194" fmla="*/ 5007262 h 5529035"/>
              <a:gd name="connsiteX4195" fmla="*/ 6102023 w 9340261"/>
              <a:gd name="connsiteY4195" fmla="*/ 5000075 h 5529035"/>
              <a:gd name="connsiteX4196" fmla="*/ 6086684 w 9340261"/>
              <a:gd name="connsiteY4196" fmla="*/ 5000333 h 5529035"/>
              <a:gd name="connsiteX4197" fmla="*/ 6071345 w 9340261"/>
              <a:gd name="connsiteY4197" fmla="*/ 5000590 h 5529035"/>
              <a:gd name="connsiteX4198" fmla="*/ 6063194 w 9340261"/>
              <a:gd name="connsiteY4198" fmla="*/ 4998922 h 5529035"/>
              <a:gd name="connsiteX4199" fmla="*/ 6062231 w 9340261"/>
              <a:gd name="connsiteY4199" fmla="*/ 4995329 h 5529035"/>
              <a:gd name="connsiteX4200" fmla="*/ 9152525 w 9340261"/>
              <a:gd name="connsiteY4200" fmla="*/ 4995240 h 5529035"/>
              <a:gd name="connsiteX4201" fmla="*/ 9165733 w 9340261"/>
              <a:gd name="connsiteY4201" fmla="*/ 4997463 h 5529035"/>
              <a:gd name="connsiteX4202" fmla="*/ 9161759 w 9340261"/>
              <a:gd name="connsiteY4202" fmla="*/ 5004944 h 5529035"/>
              <a:gd name="connsiteX4203" fmla="*/ 9154277 w 9340261"/>
              <a:gd name="connsiteY4203" fmla="*/ 5000968 h 5529035"/>
              <a:gd name="connsiteX4204" fmla="*/ 9141069 w 9340261"/>
              <a:gd name="connsiteY4204" fmla="*/ 4998744 h 5529035"/>
              <a:gd name="connsiteX4205" fmla="*/ 5746344 w 9340261"/>
              <a:gd name="connsiteY4205" fmla="*/ 4995227 h 5529035"/>
              <a:gd name="connsiteX4206" fmla="*/ 5741082 w 9340261"/>
              <a:gd name="connsiteY4206" fmla="*/ 5004342 h 5529035"/>
              <a:gd name="connsiteX4207" fmla="*/ 5764571 w 9340261"/>
              <a:gd name="connsiteY4207" fmla="*/ 5005751 h 5529035"/>
              <a:gd name="connsiteX4208" fmla="*/ 5762646 w 9340261"/>
              <a:gd name="connsiteY4208" fmla="*/ 4998564 h 5529035"/>
              <a:gd name="connsiteX4209" fmla="*/ 5751864 w 9340261"/>
              <a:gd name="connsiteY4209" fmla="*/ 5001453 h 5529035"/>
              <a:gd name="connsiteX4210" fmla="*/ 5746344 w 9340261"/>
              <a:gd name="connsiteY4210" fmla="*/ 4995227 h 5529035"/>
              <a:gd name="connsiteX4211" fmla="*/ 9052117 w 9340261"/>
              <a:gd name="connsiteY4211" fmla="*/ 4994635 h 5529035"/>
              <a:gd name="connsiteX4212" fmla="*/ 9048141 w 9340261"/>
              <a:gd name="connsiteY4212" fmla="*/ 5002115 h 5529035"/>
              <a:gd name="connsiteX4213" fmla="*/ 9034933 w 9340261"/>
              <a:gd name="connsiteY4213" fmla="*/ 4999892 h 5529035"/>
              <a:gd name="connsiteX4214" fmla="*/ 9043525 w 9340261"/>
              <a:gd name="connsiteY4214" fmla="*/ 4997263 h 5529035"/>
              <a:gd name="connsiteX4215" fmla="*/ 9052117 w 9340261"/>
              <a:gd name="connsiteY4215" fmla="*/ 4994635 h 5529035"/>
              <a:gd name="connsiteX4216" fmla="*/ 702305 w 9340261"/>
              <a:gd name="connsiteY4216" fmla="*/ 4994370 h 5529035"/>
              <a:gd name="connsiteX4217" fmla="*/ 715470 w 9340261"/>
              <a:gd name="connsiteY4217" fmla="*/ 4996958 h 5529035"/>
              <a:gd name="connsiteX4218" fmla="*/ 699701 w 9340261"/>
              <a:gd name="connsiteY4218" fmla="*/ 5002273 h 5529035"/>
              <a:gd name="connsiteX4219" fmla="*/ 689177 w 9340261"/>
              <a:gd name="connsiteY4219" fmla="*/ 5002307 h 5529035"/>
              <a:gd name="connsiteX4220" fmla="*/ 702305 w 9340261"/>
              <a:gd name="connsiteY4220" fmla="*/ 4994370 h 5529035"/>
              <a:gd name="connsiteX4221" fmla="*/ 6616350 w 9340261"/>
              <a:gd name="connsiteY4221" fmla="*/ 4993228 h 5529035"/>
              <a:gd name="connsiteX4222" fmla="*/ 6609162 w 9340261"/>
              <a:gd name="connsiteY4222" fmla="*/ 4995154 h 5529035"/>
              <a:gd name="connsiteX4223" fmla="*/ 6605568 w 9340261"/>
              <a:gd name="connsiteY4223" fmla="*/ 4996117 h 5529035"/>
              <a:gd name="connsiteX4224" fmla="*/ 6601974 w 9340261"/>
              <a:gd name="connsiteY4224" fmla="*/ 4997080 h 5529035"/>
              <a:gd name="connsiteX4225" fmla="*/ 6602508 w 9340261"/>
              <a:gd name="connsiteY4225" fmla="*/ 4999074 h 5529035"/>
              <a:gd name="connsiteX4226" fmla="*/ 6606950 w 9340261"/>
              <a:gd name="connsiteY4226" fmla="*/ 4997715 h 5529035"/>
              <a:gd name="connsiteX4227" fmla="*/ 6605181 w 9340261"/>
              <a:gd name="connsiteY4227" fmla="*/ 5002171 h 5529035"/>
              <a:gd name="connsiteX4228" fmla="*/ 6603439 w 9340261"/>
              <a:gd name="connsiteY4228" fmla="*/ 5002549 h 5529035"/>
              <a:gd name="connsiteX4229" fmla="*/ 6603900 w 9340261"/>
              <a:gd name="connsiteY4229" fmla="*/ 5004267 h 5529035"/>
              <a:gd name="connsiteX4230" fmla="*/ 6612051 w 9340261"/>
              <a:gd name="connsiteY4230" fmla="*/ 5005935 h 5529035"/>
              <a:gd name="connsiteX4231" fmla="*/ 6612169 w 9340261"/>
              <a:gd name="connsiteY4231" fmla="*/ 5006375 h 5529035"/>
              <a:gd name="connsiteX4232" fmla="*/ 6626147 w 9340261"/>
              <a:gd name="connsiteY4232" fmla="*/ 5007167 h 5529035"/>
              <a:gd name="connsiteX4233" fmla="*/ 6631975 w 9340261"/>
              <a:gd name="connsiteY4233" fmla="*/ 5010506 h 5529035"/>
              <a:gd name="connsiteX4234" fmla="*/ 6635541 w 9340261"/>
              <a:gd name="connsiteY4234" fmla="*/ 5007345 h 5529035"/>
              <a:gd name="connsiteX4235" fmla="*/ 6641764 w 9340261"/>
              <a:gd name="connsiteY4235" fmla="*/ 5001825 h 5529035"/>
              <a:gd name="connsiteX4236" fmla="*/ 6639839 w 9340261"/>
              <a:gd name="connsiteY4236" fmla="*/ 4994638 h 5529035"/>
              <a:gd name="connsiteX4237" fmla="*/ 6633615 w 9340261"/>
              <a:gd name="connsiteY4237" fmla="*/ 5000158 h 5529035"/>
              <a:gd name="connsiteX4238" fmla="*/ 6625463 w 9340261"/>
              <a:gd name="connsiteY4238" fmla="*/ 4998490 h 5529035"/>
              <a:gd name="connsiteX4239" fmla="*/ 6618481 w 9340261"/>
              <a:gd name="connsiteY4239" fmla="*/ 4994457 h 5529035"/>
              <a:gd name="connsiteX4240" fmla="*/ 6620157 w 9340261"/>
              <a:gd name="connsiteY4240" fmla="*/ 4999939 h 5529035"/>
              <a:gd name="connsiteX4241" fmla="*/ 6613554 w 9340261"/>
              <a:gd name="connsiteY4241" fmla="*/ 4998826 h 5529035"/>
              <a:gd name="connsiteX4242" fmla="*/ 6612677 w 9340261"/>
              <a:gd name="connsiteY4242" fmla="*/ 4995963 h 5529035"/>
              <a:gd name="connsiteX4243" fmla="*/ 6618175 w 9340261"/>
              <a:gd name="connsiteY4243" fmla="*/ 4994282 h 5529035"/>
              <a:gd name="connsiteX4244" fmla="*/ 7544994 w 9340261"/>
              <a:gd name="connsiteY4244" fmla="*/ 4992650 h 5529035"/>
              <a:gd name="connsiteX4245" fmla="*/ 7552475 w 9340261"/>
              <a:gd name="connsiteY4245" fmla="*/ 4996626 h 5529035"/>
              <a:gd name="connsiteX4246" fmla="*/ 7546746 w 9340261"/>
              <a:gd name="connsiteY4246" fmla="*/ 4998378 h 5529035"/>
              <a:gd name="connsiteX4247" fmla="*/ 9182919 w 9340261"/>
              <a:gd name="connsiteY4247" fmla="*/ 4992206 h 5529035"/>
              <a:gd name="connsiteX4248" fmla="*/ 9182681 w 9340261"/>
              <a:gd name="connsiteY4248" fmla="*/ 5001675 h 5529035"/>
              <a:gd name="connsiteX4249" fmla="*/ 9180695 w 9340261"/>
              <a:gd name="connsiteY4249" fmla="*/ 5005415 h 5529035"/>
              <a:gd name="connsiteX4250" fmla="*/ 9173215 w 9340261"/>
              <a:gd name="connsiteY4250" fmla="*/ 5001440 h 5529035"/>
              <a:gd name="connsiteX4251" fmla="*/ 9182919 w 9340261"/>
              <a:gd name="connsiteY4251" fmla="*/ 4992206 h 5529035"/>
              <a:gd name="connsiteX4252" fmla="*/ 6370248 w 9340261"/>
              <a:gd name="connsiteY4252" fmla="*/ 4991821 h 5529035"/>
              <a:gd name="connsiteX4253" fmla="*/ 6380592 w 9340261"/>
              <a:gd name="connsiteY4253" fmla="*/ 4994921 h 5529035"/>
              <a:gd name="connsiteX4254" fmla="*/ 6364284 w 9340261"/>
              <a:gd name="connsiteY4254" fmla="*/ 5003041 h 5529035"/>
              <a:gd name="connsiteX4255" fmla="*/ 6345348 w 9340261"/>
              <a:gd name="connsiteY4255" fmla="*/ 5002570 h 5529035"/>
              <a:gd name="connsiteX4256" fmla="*/ 6353939 w 9340261"/>
              <a:gd name="connsiteY4256" fmla="*/ 4999942 h 5529035"/>
              <a:gd name="connsiteX4257" fmla="*/ 6355052 w 9340261"/>
              <a:gd name="connsiteY4257" fmla="*/ 4993339 h 5529035"/>
              <a:gd name="connsiteX4258" fmla="*/ 6370248 w 9340261"/>
              <a:gd name="connsiteY4258" fmla="*/ 4991821 h 5529035"/>
              <a:gd name="connsiteX4259" fmla="*/ 6508016 w 9340261"/>
              <a:gd name="connsiteY4259" fmla="*/ 4991440 h 5529035"/>
              <a:gd name="connsiteX4260" fmla="*/ 6509901 w 9340261"/>
              <a:gd name="connsiteY4260" fmla="*/ 4998478 h 5529035"/>
              <a:gd name="connsiteX4261" fmla="*/ 6517996 w 9340261"/>
              <a:gd name="connsiteY4261" fmla="*/ 4993606 h 5529035"/>
              <a:gd name="connsiteX4262" fmla="*/ 6524559 w 9340261"/>
              <a:gd name="connsiteY4262" fmla="*/ 4994711 h 5529035"/>
              <a:gd name="connsiteX4263" fmla="*/ 6531505 w 9340261"/>
              <a:gd name="connsiteY4263" fmla="*/ 4992850 h 5529035"/>
              <a:gd name="connsiteX4264" fmla="*/ 6913535 w 9340261"/>
              <a:gd name="connsiteY4264" fmla="*/ 4991202 h 5529035"/>
              <a:gd name="connsiteX4265" fmla="*/ 6909324 w 9340261"/>
              <a:gd name="connsiteY4265" fmla="*/ 4998552 h 5529035"/>
              <a:gd name="connsiteX4266" fmla="*/ 6907755 w 9340261"/>
              <a:gd name="connsiteY4266" fmla="*/ 4992771 h 5529035"/>
              <a:gd name="connsiteX4267" fmla="*/ 6913535 w 9340261"/>
              <a:gd name="connsiteY4267" fmla="*/ 4991202 h 5529035"/>
              <a:gd name="connsiteX4268" fmla="*/ 5937596 w 9340261"/>
              <a:gd name="connsiteY4268" fmla="*/ 4990205 h 5529035"/>
              <a:gd name="connsiteX4269" fmla="*/ 5923220 w 9340261"/>
              <a:gd name="connsiteY4269" fmla="*/ 4994057 h 5529035"/>
              <a:gd name="connsiteX4270" fmla="*/ 5927072 w 9340261"/>
              <a:gd name="connsiteY4270" fmla="*/ 5008433 h 5529035"/>
              <a:gd name="connsiteX4271" fmla="*/ 5974051 w 9340261"/>
              <a:gd name="connsiteY4271" fmla="*/ 5011252 h 5529035"/>
              <a:gd name="connsiteX4272" fmla="*/ 5986501 w 9340261"/>
              <a:gd name="connsiteY4272" fmla="*/ 5000213 h 5529035"/>
              <a:gd name="connsiteX4273" fmla="*/ 5995614 w 9340261"/>
              <a:gd name="connsiteY4273" fmla="*/ 5005474 h 5529035"/>
              <a:gd name="connsiteX4274" fmla="*/ 6009990 w 9340261"/>
              <a:gd name="connsiteY4274" fmla="*/ 5001622 h 5529035"/>
              <a:gd name="connsiteX4275" fmla="*/ 5970199 w 9340261"/>
              <a:gd name="connsiteY4275" fmla="*/ 4996877 h 5529035"/>
              <a:gd name="connsiteX4276" fmla="*/ 5963011 w 9340261"/>
              <a:gd name="connsiteY4276" fmla="*/ 4998803 h 5529035"/>
              <a:gd name="connsiteX4277" fmla="*/ 5954860 w 9340261"/>
              <a:gd name="connsiteY4277" fmla="*/ 4997135 h 5529035"/>
              <a:gd name="connsiteX4278" fmla="*/ 5961085 w 9340261"/>
              <a:gd name="connsiteY4278" fmla="*/ 4991615 h 5529035"/>
              <a:gd name="connsiteX4279" fmla="*/ 5937596 w 9340261"/>
              <a:gd name="connsiteY4279" fmla="*/ 4990205 h 5529035"/>
              <a:gd name="connsiteX4280" fmla="*/ 6873513 w 9340261"/>
              <a:gd name="connsiteY4280" fmla="*/ 4989803 h 5529035"/>
              <a:gd name="connsiteX4281" fmla="*/ 6875438 w 9340261"/>
              <a:gd name="connsiteY4281" fmla="*/ 4996992 h 5529035"/>
              <a:gd name="connsiteX4282" fmla="*/ 6865620 w 9340261"/>
              <a:gd name="connsiteY4282" fmla="*/ 5003475 h 5529035"/>
              <a:gd name="connsiteX4283" fmla="*/ 6863693 w 9340261"/>
              <a:gd name="connsiteY4283" fmla="*/ 4996286 h 5529035"/>
              <a:gd name="connsiteX4284" fmla="*/ 6868780 w 9340261"/>
              <a:gd name="connsiteY4284" fmla="*/ 4990109 h 5529035"/>
              <a:gd name="connsiteX4285" fmla="*/ 6873513 w 9340261"/>
              <a:gd name="connsiteY4285" fmla="*/ 4989803 h 5529035"/>
              <a:gd name="connsiteX4286" fmla="*/ 6960154 w 9340261"/>
              <a:gd name="connsiteY4286" fmla="*/ 4989700 h 5529035"/>
              <a:gd name="connsiteX4287" fmla="*/ 6962913 w 9340261"/>
              <a:gd name="connsiteY4287" fmla="*/ 4992812 h 5529035"/>
              <a:gd name="connsiteX4288" fmla="*/ 6955725 w 9340261"/>
              <a:gd name="connsiteY4288" fmla="*/ 4994737 h 5529035"/>
              <a:gd name="connsiteX4289" fmla="*/ 6960154 w 9340261"/>
              <a:gd name="connsiteY4289" fmla="*/ 4989700 h 5529035"/>
              <a:gd name="connsiteX4290" fmla="*/ 7188263 w 9340261"/>
              <a:gd name="connsiteY4290" fmla="*/ 4989022 h 5529035"/>
              <a:gd name="connsiteX4291" fmla="*/ 7186845 w 9340261"/>
              <a:gd name="connsiteY4291" fmla="*/ 4989045 h 5529035"/>
              <a:gd name="connsiteX4292" fmla="*/ 7186960 w 9340261"/>
              <a:gd name="connsiteY4292" fmla="*/ 4989420 h 5529035"/>
              <a:gd name="connsiteX4293" fmla="*/ 8887419 w 9340261"/>
              <a:gd name="connsiteY4293" fmla="*/ 4988639 h 5529035"/>
              <a:gd name="connsiteX4294" fmla="*/ 8889171 w 9340261"/>
              <a:gd name="connsiteY4294" fmla="*/ 4994367 h 5529035"/>
              <a:gd name="connsiteX4295" fmla="*/ 8883445 w 9340261"/>
              <a:gd name="connsiteY4295" fmla="*/ 4996119 h 5529035"/>
              <a:gd name="connsiteX4296" fmla="*/ 6364448 w 9340261"/>
              <a:gd name="connsiteY4296" fmla="*/ 4987537 h 5529035"/>
              <a:gd name="connsiteX4297" fmla="*/ 6334734 w 9340261"/>
              <a:gd name="connsiteY4297" fmla="*/ 4991647 h 5529035"/>
              <a:gd name="connsiteX4298" fmla="*/ 6305019 w 9340261"/>
              <a:gd name="connsiteY4298" fmla="*/ 4995757 h 5529035"/>
              <a:gd name="connsiteX4299" fmla="*/ 6296399 w 9340261"/>
              <a:gd name="connsiteY4299" fmla="*/ 4998067 h 5529035"/>
              <a:gd name="connsiteX4300" fmla="*/ 6334711 w 9340261"/>
              <a:gd name="connsiteY4300" fmla="*/ 5002507 h 5529035"/>
              <a:gd name="connsiteX4301" fmla="*/ 6355870 w 9340261"/>
              <a:gd name="connsiteY4301" fmla="*/ 5010711 h 5529035"/>
              <a:gd name="connsiteX4302" fmla="*/ 6358481 w 9340261"/>
              <a:gd name="connsiteY4302" fmla="*/ 5008396 h 5529035"/>
              <a:gd name="connsiteX4303" fmla="*/ 6387233 w 9340261"/>
              <a:gd name="connsiteY4303" fmla="*/ 5000692 h 5529035"/>
              <a:gd name="connsiteX4304" fmla="*/ 6376192 w 9340261"/>
              <a:gd name="connsiteY4304" fmla="*/ 4988242 h 5529035"/>
              <a:gd name="connsiteX4305" fmla="*/ 6364448 w 9340261"/>
              <a:gd name="connsiteY4305" fmla="*/ 4987537 h 5529035"/>
              <a:gd name="connsiteX4306" fmla="*/ 5374364 w 9340261"/>
              <a:gd name="connsiteY4306" fmla="*/ 4987045 h 5529035"/>
              <a:gd name="connsiteX4307" fmla="*/ 5376290 w 9340261"/>
              <a:gd name="connsiteY4307" fmla="*/ 4994232 h 5529035"/>
              <a:gd name="connsiteX4308" fmla="*/ 5383477 w 9340261"/>
              <a:gd name="connsiteY4308" fmla="*/ 4992306 h 5529035"/>
              <a:gd name="connsiteX4309" fmla="*/ 5374364 w 9340261"/>
              <a:gd name="connsiteY4309" fmla="*/ 4987045 h 5529035"/>
              <a:gd name="connsiteX4310" fmla="*/ 8644065 w 9340261"/>
              <a:gd name="connsiteY4310" fmla="*/ 4986835 h 5529035"/>
              <a:gd name="connsiteX4311" fmla="*/ 8664547 w 9340261"/>
              <a:gd name="connsiteY4311" fmla="*/ 4993688 h 5529035"/>
              <a:gd name="connsiteX4312" fmla="*/ 8647205 w 9340261"/>
              <a:gd name="connsiteY4312" fmla="*/ 4998396 h 5529035"/>
              <a:gd name="connsiteX4313" fmla="*/ 7936411 w 9340261"/>
              <a:gd name="connsiteY4313" fmla="*/ 4986568 h 5529035"/>
              <a:gd name="connsiteX4314" fmla="*/ 7937979 w 9340261"/>
              <a:gd name="connsiteY4314" fmla="*/ 4992349 h 5529035"/>
              <a:gd name="connsiteX4315" fmla="*/ 7943761 w 9340261"/>
              <a:gd name="connsiteY4315" fmla="*/ 4990779 h 5529035"/>
              <a:gd name="connsiteX4316" fmla="*/ 1025356 w 9340261"/>
              <a:gd name="connsiteY4316" fmla="*/ 4985612 h 5529035"/>
              <a:gd name="connsiteX4317" fmla="*/ 999608 w 9340261"/>
              <a:gd name="connsiteY4317" fmla="*/ 4996010 h 5529035"/>
              <a:gd name="connsiteX4318" fmla="*/ 983840 w 9340261"/>
              <a:gd name="connsiteY4318" fmla="*/ 5001325 h 5529035"/>
              <a:gd name="connsiteX4319" fmla="*/ 975957 w 9340261"/>
              <a:gd name="connsiteY4319" fmla="*/ 5003983 h 5529035"/>
              <a:gd name="connsiteX4320" fmla="*/ 973352 w 9340261"/>
              <a:gd name="connsiteY4320" fmla="*/ 5011883 h 5529035"/>
              <a:gd name="connsiteX4321" fmla="*/ 976026 w 9340261"/>
              <a:gd name="connsiteY4321" fmla="*/ 5025030 h 5529035"/>
              <a:gd name="connsiteX4322" fmla="*/ 983910 w 9340261"/>
              <a:gd name="connsiteY4322" fmla="*/ 5022372 h 5529035"/>
              <a:gd name="connsiteX4323" fmla="*/ 999679 w 9340261"/>
              <a:gd name="connsiteY4323" fmla="*/ 5017057 h 5529035"/>
              <a:gd name="connsiteX4324" fmla="*/ 1031180 w 9340261"/>
              <a:gd name="connsiteY4324" fmla="*/ 4995906 h 5529035"/>
              <a:gd name="connsiteX4325" fmla="*/ 1046946 w 9340261"/>
              <a:gd name="connsiteY4325" fmla="*/ 4990591 h 5529035"/>
              <a:gd name="connsiteX4326" fmla="*/ 1050507 w 9340261"/>
              <a:gd name="connsiteY4326" fmla="*/ 4987006 h 5529035"/>
              <a:gd name="connsiteX4327" fmla="*/ 1025361 w 9340261"/>
              <a:gd name="connsiteY4327" fmla="*/ 4986965 h 5529035"/>
              <a:gd name="connsiteX4328" fmla="*/ 5897804 w 9340261"/>
              <a:gd name="connsiteY4328" fmla="*/ 4985459 h 5529035"/>
              <a:gd name="connsiteX4329" fmla="*/ 5892543 w 9340261"/>
              <a:gd name="connsiteY4329" fmla="*/ 4994573 h 5529035"/>
              <a:gd name="connsiteX4330" fmla="*/ 5894469 w 9340261"/>
              <a:gd name="connsiteY4330" fmla="*/ 5001761 h 5529035"/>
              <a:gd name="connsiteX4331" fmla="*/ 5901656 w 9340261"/>
              <a:gd name="connsiteY4331" fmla="*/ 4999835 h 5529035"/>
              <a:gd name="connsiteX4332" fmla="*/ 5916032 w 9340261"/>
              <a:gd name="connsiteY4332" fmla="*/ 4995983 h 5529035"/>
              <a:gd name="connsiteX4333" fmla="*/ 5906919 w 9340261"/>
              <a:gd name="connsiteY4333" fmla="*/ 4990721 h 5529035"/>
              <a:gd name="connsiteX4334" fmla="*/ 5897804 w 9340261"/>
              <a:gd name="connsiteY4334" fmla="*/ 4985459 h 5529035"/>
              <a:gd name="connsiteX4335" fmla="*/ 5497073 w 9340261"/>
              <a:gd name="connsiteY4335" fmla="*/ 4984980 h 5529035"/>
              <a:gd name="connsiteX4336" fmla="*/ 5502593 w 9340261"/>
              <a:gd name="connsiteY4336" fmla="*/ 4991205 h 5529035"/>
              <a:gd name="connsiteX4337" fmla="*/ 5505224 w 9340261"/>
              <a:gd name="connsiteY4337" fmla="*/ 4986648 h 5529035"/>
              <a:gd name="connsiteX4338" fmla="*/ 5497073 w 9340261"/>
              <a:gd name="connsiteY4338" fmla="*/ 4984980 h 5529035"/>
              <a:gd name="connsiteX4339" fmla="*/ 5728117 w 9340261"/>
              <a:gd name="connsiteY4339" fmla="*/ 4984704 h 5529035"/>
              <a:gd name="connsiteX4340" fmla="*/ 5720928 w 9340261"/>
              <a:gd name="connsiteY4340" fmla="*/ 4986630 h 5529035"/>
              <a:gd name="connsiteX4341" fmla="*/ 5730043 w 9340261"/>
              <a:gd name="connsiteY4341" fmla="*/ 4991892 h 5529035"/>
              <a:gd name="connsiteX4342" fmla="*/ 1189671 w 9340261"/>
              <a:gd name="connsiteY4342" fmla="*/ 4984517 h 5529035"/>
              <a:gd name="connsiteX4343" fmla="*/ 1179463 w 9340261"/>
              <a:gd name="connsiteY4343" fmla="*/ 4984887 h 5529035"/>
              <a:gd name="connsiteX4344" fmla="*/ 1188999 w 9340261"/>
              <a:gd name="connsiteY4344" fmla="*/ 4984855 h 5529035"/>
              <a:gd name="connsiteX4345" fmla="*/ 8861003 w 9340261"/>
              <a:gd name="connsiteY4345" fmla="*/ 4984192 h 5529035"/>
              <a:gd name="connsiteX4346" fmla="*/ 8855275 w 9340261"/>
              <a:gd name="connsiteY4346" fmla="*/ 4985944 h 5529035"/>
              <a:gd name="connsiteX4347" fmla="*/ 8848389 w 9340261"/>
              <a:gd name="connsiteY4347" fmla="*/ 4988051 h 5529035"/>
              <a:gd name="connsiteX4348" fmla="*/ 8844743 w 9340261"/>
              <a:gd name="connsiteY4348" fmla="*/ 4994415 h 5529035"/>
              <a:gd name="connsiteX4349" fmla="*/ 8838179 w 9340261"/>
              <a:gd name="connsiteY4349" fmla="*/ 4993094 h 5529035"/>
              <a:gd name="connsiteX4350" fmla="*/ 8841449 w 9340261"/>
              <a:gd name="connsiteY4350" fmla="*/ 4990174 h 5529035"/>
              <a:gd name="connsiteX4351" fmla="*/ 8826635 w 9340261"/>
              <a:gd name="connsiteY4351" fmla="*/ 4994705 h 5529035"/>
              <a:gd name="connsiteX4352" fmla="*/ 8819155 w 9340261"/>
              <a:gd name="connsiteY4352" fmla="*/ 4990728 h 5529035"/>
              <a:gd name="connsiteX4353" fmla="*/ 8836339 w 9340261"/>
              <a:gd name="connsiteY4353" fmla="*/ 4985472 h 5529035"/>
              <a:gd name="connsiteX4354" fmla="*/ 6563851 w 9340261"/>
              <a:gd name="connsiteY4354" fmla="*/ 4984182 h 5529035"/>
              <a:gd name="connsiteX4355" fmla="*/ 6562183 w 9340261"/>
              <a:gd name="connsiteY4355" fmla="*/ 4992334 h 5529035"/>
              <a:gd name="connsiteX4356" fmla="*/ 6564814 w 9340261"/>
              <a:gd name="connsiteY4356" fmla="*/ 4987777 h 5529035"/>
              <a:gd name="connsiteX4357" fmla="*/ 6563851 w 9340261"/>
              <a:gd name="connsiteY4357" fmla="*/ 4984182 h 5529035"/>
              <a:gd name="connsiteX4358" fmla="*/ 5643618 w 9340261"/>
              <a:gd name="connsiteY4358" fmla="*/ 4983726 h 5529035"/>
              <a:gd name="connsiteX4359" fmla="*/ 5642779 w 9340261"/>
              <a:gd name="connsiteY4359" fmla="*/ 4983769 h 5529035"/>
              <a:gd name="connsiteX4360" fmla="*/ 5643272 w 9340261"/>
              <a:gd name="connsiteY4360" fmla="*/ 4984326 h 5529035"/>
              <a:gd name="connsiteX4361" fmla="*/ 7188725 w 9340261"/>
              <a:gd name="connsiteY4361" fmla="*/ 4983010 h 5529035"/>
              <a:gd name="connsiteX4362" fmla="*/ 7175019 w 9340261"/>
              <a:gd name="connsiteY4362" fmla="*/ 4983072 h 5529035"/>
              <a:gd name="connsiteX4363" fmla="*/ 7178185 w 9340261"/>
              <a:gd name="connsiteY4363" fmla="*/ 4984756 h 5529035"/>
              <a:gd name="connsiteX4364" fmla="*/ 7178248 w 9340261"/>
              <a:gd name="connsiteY4364" fmla="*/ 4984225 h 5529035"/>
              <a:gd name="connsiteX4365" fmla="*/ 7183880 w 9340261"/>
              <a:gd name="connsiteY4365" fmla="*/ 4983681 h 5529035"/>
              <a:gd name="connsiteX4366" fmla="*/ 8773309 w 9340261"/>
              <a:gd name="connsiteY4366" fmla="*/ 4982777 h 5529035"/>
              <a:gd name="connsiteX4367" fmla="*/ 8775769 w 9340261"/>
              <a:gd name="connsiteY4367" fmla="*/ 4985532 h 5529035"/>
              <a:gd name="connsiteX4368" fmla="*/ 8780407 w 9340261"/>
              <a:gd name="connsiteY4368" fmla="*/ 4986922 h 5529035"/>
              <a:gd name="connsiteX4369" fmla="*/ 8778055 w 9340261"/>
              <a:gd name="connsiteY4369" fmla="*/ 4988093 h 5529035"/>
              <a:gd name="connsiteX4370" fmla="*/ 8782229 w 9340261"/>
              <a:gd name="connsiteY4370" fmla="*/ 4992768 h 5529035"/>
              <a:gd name="connsiteX4371" fmla="*/ 8770667 w 9340261"/>
              <a:gd name="connsiteY4371" fmla="*/ 4995907 h 5529035"/>
              <a:gd name="connsiteX4372" fmla="*/ 8771591 w 9340261"/>
              <a:gd name="connsiteY4372" fmla="*/ 4991311 h 5529035"/>
              <a:gd name="connsiteX4373" fmla="*/ 8764099 w 9340261"/>
              <a:gd name="connsiteY4373" fmla="*/ 4995041 h 5529035"/>
              <a:gd name="connsiteX4374" fmla="*/ 8745163 w 9340261"/>
              <a:gd name="connsiteY4374" fmla="*/ 4994570 h 5529035"/>
              <a:gd name="connsiteX4375" fmla="*/ 8753755 w 9340261"/>
              <a:gd name="connsiteY4375" fmla="*/ 4991942 h 5529035"/>
              <a:gd name="connsiteX4376" fmla="*/ 8754867 w 9340261"/>
              <a:gd name="connsiteY4376" fmla="*/ 4985339 h 5529035"/>
              <a:gd name="connsiteX4377" fmla="*/ 8770063 w 9340261"/>
              <a:gd name="connsiteY4377" fmla="*/ 4983821 h 5529035"/>
              <a:gd name="connsiteX4378" fmla="*/ 8772925 w 9340261"/>
              <a:gd name="connsiteY4378" fmla="*/ 4984680 h 5529035"/>
              <a:gd name="connsiteX4379" fmla="*/ 5334573 w 9340261"/>
              <a:gd name="connsiteY4379" fmla="*/ 4982299 h 5529035"/>
              <a:gd name="connsiteX4380" fmla="*/ 5320197 w 9340261"/>
              <a:gd name="connsiteY4380" fmla="*/ 4986151 h 5529035"/>
              <a:gd name="connsiteX4381" fmla="*/ 5322123 w 9340261"/>
              <a:gd name="connsiteY4381" fmla="*/ 4993338 h 5529035"/>
              <a:gd name="connsiteX4382" fmla="*/ 5334573 w 9340261"/>
              <a:gd name="connsiteY4382" fmla="*/ 4982299 h 5529035"/>
              <a:gd name="connsiteX4383" fmla="*/ 5674068 w 9340261"/>
              <a:gd name="connsiteY4383" fmla="*/ 4982146 h 5529035"/>
              <a:gd name="connsiteX4384" fmla="*/ 5669142 w 9340261"/>
              <a:gd name="connsiteY4384" fmla="*/ 4982401 h 5529035"/>
              <a:gd name="connsiteX4385" fmla="*/ 5667724 w 9340261"/>
              <a:gd name="connsiteY4385" fmla="*/ 4989329 h 5529035"/>
              <a:gd name="connsiteX4386" fmla="*/ 5661500 w 9340261"/>
              <a:gd name="connsiteY4386" fmla="*/ 4994850 h 5529035"/>
              <a:gd name="connsiteX4387" fmla="*/ 5663426 w 9340261"/>
              <a:gd name="connsiteY4387" fmla="*/ 5002038 h 5529035"/>
              <a:gd name="connsiteX4388" fmla="*/ 5672539 w 9340261"/>
              <a:gd name="connsiteY4388" fmla="*/ 5007300 h 5529035"/>
              <a:gd name="connsiteX4389" fmla="*/ 5679728 w 9340261"/>
              <a:gd name="connsiteY4389" fmla="*/ 5005373 h 5529035"/>
              <a:gd name="connsiteX4390" fmla="*/ 5696028 w 9340261"/>
              <a:gd name="connsiteY4390" fmla="*/ 5008709 h 5529035"/>
              <a:gd name="connsiteX4391" fmla="*/ 5708608 w 9340261"/>
              <a:gd name="connsiteY4391" fmla="*/ 5005339 h 5529035"/>
              <a:gd name="connsiteX4392" fmla="*/ 5710404 w 9340261"/>
              <a:gd name="connsiteY4392" fmla="*/ 5004857 h 5529035"/>
              <a:gd name="connsiteX4393" fmla="*/ 5708478 w 9340261"/>
              <a:gd name="connsiteY4393" fmla="*/ 4997670 h 5529035"/>
              <a:gd name="connsiteX4394" fmla="*/ 5714704 w 9340261"/>
              <a:gd name="connsiteY4394" fmla="*/ 4992149 h 5529035"/>
              <a:gd name="connsiteX4395" fmla="*/ 5705590 w 9340261"/>
              <a:gd name="connsiteY4395" fmla="*/ 4986888 h 5529035"/>
              <a:gd name="connsiteX4396" fmla="*/ 5697439 w 9340261"/>
              <a:gd name="connsiteY4396" fmla="*/ 4985220 h 5529035"/>
              <a:gd name="connsiteX4397" fmla="*/ 5683063 w 9340261"/>
              <a:gd name="connsiteY4397" fmla="*/ 4989072 h 5529035"/>
              <a:gd name="connsiteX4398" fmla="*/ 8878643 w 9340261"/>
              <a:gd name="connsiteY4398" fmla="*/ 4982106 h 5529035"/>
              <a:gd name="connsiteX4399" fmla="*/ 8885209 w 9340261"/>
              <a:gd name="connsiteY4399" fmla="*/ 4983427 h 5529035"/>
              <a:gd name="connsiteX4400" fmla="*/ 8862085 w 9340261"/>
              <a:gd name="connsiteY4400" fmla="*/ 4989706 h 5529035"/>
              <a:gd name="connsiteX4401" fmla="*/ 8866297 w 9340261"/>
              <a:gd name="connsiteY4401" fmla="*/ 4982354 h 5529035"/>
              <a:gd name="connsiteX4402" fmla="*/ 8878643 w 9340261"/>
              <a:gd name="connsiteY4402" fmla="*/ 4982106 h 5529035"/>
              <a:gd name="connsiteX4403" fmla="*/ 9257163 w 9340261"/>
              <a:gd name="connsiteY4403" fmla="*/ 4981742 h 5529035"/>
              <a:gd name="connsiteX4404" fmla="*/ 9270293 w 9340261"/>
              <a:gd name="connsiteY4404" fmla="*/ 4984383 h 5529035"/>
              <a:gd name="connsiteX4405" fmla="*/ 9264513 w 9340261"/>
              <a:gd name="connsiteY4405" fmla="*/ 4985953 h 5529035"/>
              <a:gd name="connsiteX4406" fmla="*/ 9260303 w 9340261"/>
              <a:gd name="connsiteY4406" fmla="*/ 4993303 h 5529035"/>
              <a:gd name="connsiteX4407" fmla="*/ 9261873 w 9340261"/>
              <a:gd name="connsiteY4407" fmla="*/ 4999084 h 5529035"/>
              <a:gd name="connsiteX4408" fmla="*/ 9255305 w 9340261"/>
              <a:gd name="connsiteY4408" fmla="*/ 4997763 h 5529035"/>
              <a:gd name="connsiteX4409" fmla="*/ 9254521 w 9340261"/>
              <a:gd name="connsiteY4409" fmla="*/ 4994873 h 5529035"/>
              <a:gd name="connsiteX4410" fmla="*/ 9252951 w 9340261"/>
              <a:gd name="connsiteY4410" fmla="*/ 4989092 h 5529035"/>
              <a:gd name="connsiteX4411" fmla="*/ 5511449 w 9340261"/>
              <a:gd name="connsiteY4411" fmla="*/ 4981128 h 5529035"/>
              <a:gd name="connsiteX4412" fmla="*/ 5515301 w 9340261"/>
              <a:gd name="connsiteY4412" fmla="*/ 4995504 h 5529035"/>
              <a:gd name="connsiteX4413" fmla="*/ 5522489 w 9340261"/>
              <a:gd name="connsiteY4413" fmla="*/ 4993578 h 5529035"/>
              <a:gd name="connsiteX4414" fmla="*/ 5550535 w 9340261"/>
              <a:gd name="connsiteY4414" fmla="*/ 4997619 h 5529035"/>
              <a:gd name="connsiteX4415" fmla="*/ 5574507 w 9340261"/>
              <a:gd name="connsiteY4415" fmla="*/ 5006599 h 5529035"/>
              <a:gd name="connsiteX4416" fmla="*/ 5575976 w 9340261"/>
              <a:gd name="connsiteY4416" fmla="*/ 5006151 h 5529035"/>
              <a:gd name="connsiteX4417" fmla="*/ 5580869 w 9340261"/>
              <a:gd name="connsiteY4417" fmla="*/ 5008751 h 5529035"/>
              <a:gd name="connsiteX4418" fmla="*/ 5594883 w 9340261"/>
              <a:gd name="connsiteY4418" fmla="*/ 5004996 h 5529035"/>
              <a:gd name="connsiteX4419" fmla="*/ 5610222 w 9340261"/>
              <a:gd name="connsiteY4419" fmla="*/ 5004737 h 5529035"/>
              <a:gd name="connsiteX4420" fmla="*/ 5618372 w 9340261"/>
              <a:gd name="connsiteY4420" fmla="*/ 5006406 h 5529035"/>
              <a:gd name="connsiteX4421" fmla="*/ 5630822 w 9340261"/>
              <a:gd name="connsiteY4421" fmla="*/ 4995366 h 5529035"/>
              <a:gd name="connsiteX4422" fmla="*/ 5636084 w 9340261"/>
              <a:gd name="connsiteY4422" fmla="*/ 4986252 h 5529035"/>
              <a:gd name="connsiteX4423" fmla="*/ 5638050 w 9340261"/>
              <a:gd name="connsiteY4423" fmla="*/ 4984015 h 5529035"/>
              <a:gd name="connsiteX4424" fmla="*/ 5625776 w 9340261"/>
              <a:gd name="connsiteY4424" fmla="*/ 4984652 h 5529035"/>
              <a:gd name="connsiteX4425" fmla="*/ 5612567 w 9340261"/>
              <a:gd name="connsiteY4425" fmla="*/ 4982429 h 5529035"/>
              <a:gd name="connsiteX4426" fmla="*/ 5597373 w 9340261"/>
              <a:gd name="connsiteY4426" fmla="*/ 4983945 h 5529035"/>
              <a:gd name="connsiteX4427" fmla="*/ 5596949 w 9340261"/>
              <a:gd name="connsiteY4427" fmla="*/ 4983953 h 5529035"/>
              <a:gd name="connsiteX4428" fmla="*/ 5598219 w 9340261"/>
              <a:gd name="connsiteY4428" fmla="*/ 4988694 h 5529035"/>
              <a:gd name="connsiteX4429" fmla="*/ 5591031 w 9340261"/>
              <a:gd name="connsiteY4429" fmla="*/ 4990620 h 5529035"/>
              <a:gd name="connsiteX4430" fmla="*/ 5594858 w 9340261"/>
              <a:gd name="connsiteY4430" fmla="*/ 4983992 h 5529035"/>
              <a:gd name="connsiteX4431" fmla="*/ 5575574 w 9340261"/>
              <a:gd name="connsiteY4431" fmla="*/ 4984350 h 5529035"/>
              <a:gd name="connsiteX4432" fmla="*/ 5548045 w 9340261"/>
              <a:gd name="connsiteY4432" fmla="*/ 4986507 h 5529035"/>
              <a:gd name="connsiteX4433" fmla="*/ 5531096 w 9340261"/>
              <a:gd name="connsiteY4433" fmla="*/ 4982294 h 5529035"/>
              <a:gd name="connsiteX4434" fmla="*/ 5527646 w 9340261"/>
              <a:gd name="connsiteY4434" fmla="*/ 4981714 h 5529035"/>
              <a:gd name="connsiteX4435" fmla="*/ 5520563 w 9340261"/>
              <a:gd name="connsiteY4435" fmla="*/ 4986390 h 5529035"/>
              <a:gd name="connsiteX4436" fmla="*/ 5511449 w 9340261"/>
              <a:gd name="connsiteY4436" fmla="*/ 4981128 h 5529035"/>
              <a:gd name="connsiteX4437" fmla="*/ 5809614 w 9340261"/>
              <a:gd name="connsiteY4437" fmla="*/ 4980165 h 5529035"/>
              <a:gd name="connsiteX4438" fmla="*/ 5803151 w 9340261"/>
              <a:gd name="connsiteY4438" fmla="*/ 4981021 h 5529035"/>
              <a:gd name="connsiteX4439" fmla="*/ 5798585 w 9340261"/>
              <a:gd name="connsiteY4439" fmla="*/ 4988934 h 5529035"/>
              <a:gd name="connsiteX4440" fmla="*/ 5800511 w 9340261"/>
              <a:gd name="connsiteY4440" fmla="*/ 4996121 h 5529035"/>
              <a:gd name="connsiteX4441" fmla="*/ 5807698 w 9340261"/>
              <a:gd name="connsiteY4441" fmla="*/ 4994195 h 5529035"/>
              <a:gd name="connsiteX4442" fmla="*/ 5812961 w 9340261"/>
              <a:gd name="connsiteY4442" fmla="*/ 4985082 h 5529035"/>
              <a:gd name="connsiteX4443" fmla="*/ 5815591 w 9340261"/>
              <a:gd name="connsiteY4443" fmla="*/ 4980525 h 5529035"/>
              <a:gd name="connsiteX4444" fmla="*/ 5287665 w 9340261"/>
              <a:gd name="connsiteY4444" fmla="*/ 4979624 h 5529035"/>
              <a:gd name="connsiteX4445" fmla="*/ 5291798 w 9340261"/>
              <a:gd name="connsiteY4445" fmla="*/ 4987981 h 5529035"/>
              <a:gd name="connsiteX4446" fmla="*/ 5296707 w 9340261"/>
              <a:gd name="connsiteY4446" fmla="*/ 4984740 h 5529035"/>
              <a:gd name="connsiteX4447" fmla="*/ 5287853 w 9340261"/>
              <a:gd name="connsiteY4447" fmla="*/ 4979629 h 5529035"/>
              <a:gd name="connsiteX4448" fmla="*/ 8536375 w 9340261"/>
              <a:gd name="connsiteY4448" fmla="*/ 4978834 h 5529035"/>
              <a:gd name="connsiteX4449" fmla="*/ 8532165 w 9340261"/>
              <a:gd name="connsiteY4449" fmla="*/ 4986184 h 5529035"/>
              <a:gd name="connsiteX4450" fmla="*/ 8530597 w 9340261"/>
              <a:gd name="connsiteY4450" fmla="*/ 4980404 h 5529035"/>
              <a:gd name="connsiteX4451" fmla="*/ 8536375 w 9340261"/>
              <a:gd name="connsiteY4451" fmla="*/ 4978834 h 5529035"/>
              <a:gd name="connsiteX4452" fmla="*/ 8678751 w 9340261"/>
              <a:gd name="connsiteY4452" fmla="*/ 4977417 h 5529035"/>
              <a:gd name="connsiteX4453" fmla="*/ 8680319 w 9340261"/>
              <a:gd name="connsiteY4453" fmla="*/ 4983197 h 5529035"/>
              <a:gd name="connsiteX4454" fmla="*/ 8674539 w 9340261"/>
              <a:gd name="connsiteY4454" fmla="*/ 4984767 h 5529035"/>
              <a:gd name="connsiteX4455" fmla="*/ 8673753 w 9340261"/>
              <a:gd name="connsiteY4455" fmla="*/ 4981877 h 5529035"/>
              <a:gd name="connsiteX4456" fmla="*/ 8678751 w 9340261"/>
              <a:gd name="connsiteY4456" fmla="*/ 4977417 h 5529035"/>
              <a:gd name="connsiteX4457" fmla="*/ 5841711 w 9340261"/>
              <a:gd name="connsiteY4457" fmla="*/ 4977378 h 5529035"/>
              <a:gd name="connsiteX4458" fmla="*/ 5834524 w 9340261"/>
              <a:gd name="connsiteY4458" fmla="*/ 4979304 h 5529035"/>
              <a:gd name="connsiteX4459" fmla="*/ 5843637 w 9340261"/>
              <a:gd name="connsiteY4459" fmla="*/ 4984565 h 5529035"/>
              <a:gd name="connsiteX4460" fmla="*/ 5841711 w 9340261"/>
              <a:gd name="connsiteY4460" fmla="*/ 4977378 h 5529035"/>
              <a:gd name="connsiteX4461" fmla="*/ 6704530 w 9340261"/>
              <a:gd name="connsiteY4461" fmla="*/ 4977304 h 5529035"/>
              <a:gd name="connsiteX4462" fmla="*/ 6699266 w 9340261"/>
              <a:gd name="connsiteY4462" fmla="*/ 4986417 h 5529035"/>
              <a:gd name="connsiteX4463" fmla="*/ 6694710 w 9340261"/>
              <a:gd name="connsiteY4463" fmla="*/ 4983786 h 5529035"/>
              <a:gd name="connsiteX4464" fmla="*/ 6700935 w 9340261"/>
              <a:gd name="connsiteY4464" fmla="*/ 4978266 h 5529035"/>
              <a:gd name="connsiteX4465" fmla="*/ 6704530 w 9340261"/>
              <a:gd name="connsiteY4465" fmla="*/ 4977304 h 5529035"/>
              <a:gd name="connsiteX4466" fmla="*/ 8976627 w 9340261"/>
              <a:gd name="connsiteY4466" fmla="*/ 4977225 h 5529035"/>
              <a:gd name="connsiteX4467" fmla="*/ 8967095 w 9340261"/>
              <a:gd name="connsiteY4467" fmla="*/ 4983564 h 5529035"/>
              <a:gd name="connsiteX4468" fmla="*/ 8973833 w 9340261"/>
              <a:gd name="connsiteY4468" fmla="*/ 4982102 h 5529035"/>
              <a:gd name="connsiteX4469" fmla="*/ 7720996 w 9340261"/>
              <a:gd name="connsiteY4469" fmla="*/ 4976783 h 5529035"/>
              <a:gd name="connsiteX4470" fmla="*/ 7695469 w 9340261"/>
              <a:gd name="connsiteY4470" fmla="*/ 4976921 h 5529035"/>
              <a:gd name="connsiteX4471" fmla="*/ 7698694 w 9340261"/>
              <a:gd name="connsiteY4471" fmla="*/ 4979735 h 5529035"/>
              <a:gd name="connsiteX4472" fmla="*/ 7708934 w 9340261"/>
              <a:gd name="connsiteY4472" fmla="*/ 4983161 h 5529035"/>
              <a:gd name="connsiteX4473" fmla="*/ 7716821 w 9340261"/>
              <a:gd name="connsiteY4473" fmla="*/ 4977917 h 5529035"/>
              <a:gd name="connsiteX4474" fmla="*/ 6477080 w 9340261"/>
              <a:gd name="connsiteY4474" fmla="*/ 4976618 h 5529035"/>
              <a:gd name="connsiteX4475" fmla="*/ 6466299 w 9340261"/>
              <a:gd name="connsiteY4475" fmla="*/ 4979507 h 5529035"/>
              <a:gd name="connsiteX4476" fmla="*/ 6442809 w 9340261"/>
              <a:gd name="connsiteY4476" fmla="*/ 4978096 h 5529035"/>
              <a:gd name="connsiteX4477" fmla="*/ 6422852 w 9340261"/>
              <a:gd name="connsiteY4477" fmla="*/ 4983443 h 5529035"/>
              <a:gd name="connsiteX4478" fmla="*/ 6428111 w 9340261"/>
              <a:gd name="connsiteY4478" fmla="*/ 4986456 h 5529035"/>
              <a:gd name="connsiteX4479" fmla="*/ 6434836 w 9340261"/>
              <a:gd name="connsiteY4479" fmla="*/ 4993987 h 5529035"/>
              <a:gd name="connsiteX4480" fmla="*/ 6436525 w 9340261"/>
              <a:gd name="connsiteY4480" fmla="*/ 4993471 h 5529035"/>
              <a:gd name="connsiteX4481" fmla="*/ 6454384 w 9340261"/>
              <a:gd name="connsiteY4481" fmla="*/ 4992544 h 5529035"/>
              <a:gd name="connsiteX4482" fmla="*/ 6453849 w 9340261"/>
              <a:gd name="connsiteY4482" fmla="*/ 4990546 h 5529035"/>
              <a:gd name="connsiteX4483" fmla="*/ 6470150 w 9340261"/>
              <a:gd name="connsiteY4483" fmla="*/ 4993881 h 5529035"/>
              <a:gd name="connsiteX4484" fmla="*/ 6455774 w 9340261"/>
              <a:gd name="connsiteY4484" fmla="*/ 4997733 h 5529035"/>
              <a:gd name="connsiteX4485" fmla="*/ 6454812 w 9340261"/>
              <a:gd name="connsiteY4485" fmla="*/ 4994142 h 5529035"/>
              <a:gd name="connsiteX4486" fmla="*/ 6440596 w 9340261"/>
              <a:gd name="connsiteY4486" fmla="*/ 4998490 h 5529035"/>
              <a:gd name="connsiteX4487" fmla="*/ 6444382 w 9340261"/>
              <a:gd name="connsiteY4487" fmla="*/ 5000660 h 5529035"/>
              <a:gd name="connsiteX4488" fmla="*/ 6438601 w 9340261"/>
              <a:gd name="connsiteY4488" fmla="*/ 5002228 h 5529035"/>
              <a:gd name="connsiteX4489" fmla="*/ 6432432 w 9340261"/>
              <a:gd name="connsiteY4489" fmla="*/ 5000988 h 5529035"/>
              <a:gd name="connsiteX4490" fmla="*/ 6426821 w 9340261"/>
              <a:gd name="connsiteY4490" fmla="*/ 5002705 h 5529035"/>
              <a:gd name="connsiteX4491" fmla="*/ 6419340 w 9340261"/>
              <a:gd name="connsiteY4491" fmla="*/ 4998728 h 5529035"/>
              <a:gd name="connsiteX4492" fmla="*/ 6419784 w 9340261"/>
              <a:gd name="connsiteY4492" fmla="*/ 4998592 h 5529035"/>
              <a:gd name="connsiteX4493" fmla="*/ 6406165 w 9340261"/>
              <a:gd name="connsiteY4493" fmla="*/ 4999471 h 5529035"/>
              <a:gd name="connsiteX4494" fmla="*/ 6403534 w 9340261"/>
              <a:gd name="connsiteY4494" fmla="*/ 5004028 h 5529035"/>
              <a:gd name="connsiteX4495" fmla="*/ 6398272 w 9340261"/>
              <a:gd name="connsiteY4495" fmla="*/ 5013141 h 5529035"/>
              <a:gd name="connsiteX4496" fmla="*/ 6388637 w 9340261"/>
              <a:gd name="connsiteY4496" fmla="*/ 5019503 h 5529035"/>
              <a:gd name="connsiteX4497" fmla="*/ 6393926 w 9340261"/>
              <a:gd name="connsiteY4497" fmla="*/ 5020566 h 5529035"/>
              <a:gd name="connsiteX4498" fmla="*/ 6406271 w 9340261"/>
              <a:gd name="connsiteY4498" fmla="*/ 5020317 h 5529035"/>
              <a:gd name="connsiteX4499" fmla="*/ 6418617 w 9340261"/>
              <a:gd name="connsiteY4499" fmla="*/ 5020068 h 5529035"/>
              <a:gd name="connsiteX4500" fmla="*/ 6421845 w 9340261"/>
              <a:gd name="connsiteY4500" fmla="*/ 5021918 h 5529035"/>
              <a:gd name="connsiteX4501" fmla="*/ 6423687 w 9340261"/>
              <a:gd name="connsiteY4501" fmla="*/ 5021739 h 5529035"/>
              <a:gd name="connsiteX4502" fmla="*/ 6438063 w 9340261"/>
              <a:gd name="connsiteY4502" fmla="*/ 5017887 h 5529035"/>
              <a:gd name="connsiteX4503" fmla="*/ 6445252 w 9340261"/>
              <a:gd name="connsiteY4503" fmla="*/ 5015961 h 5529035"/>
              <a:gd name="connsiteX4504" fmla="*/ 6474002 w 9340261"/>
              <a:gd name="connsiteY4504" fmla="*/ 5008257 h 5529035"/>
              <a:gd name="connsiteX4505" fmla="*/ 6483821 w 9340261"/>
              <a:gd name="connsiteY4505" fmla="*/ 5001775 h 5529035"/>
              <a:gd name="connsiteX4506" fmla="*/ 6483049 w 9340261"/>
              <a:gd name="connsiteY4506" fmla="*/ 5001329 h 5529035"/>
              <a:gd name="connsiteX4507" fmla="*/ 6482205 w 9340261"/>
              <a:gd name="connsiteY4507" fmla="*/ 5002802 h 5529035"/>
              <a:gd name="connsiteX4508" fmla="*/ 6481574 w 9340261"/>
              <a:gd name="connsiteY4508" fmla="*/ 5000477 h 5529035"/>
              <a:gd name="connsiteX4509" fmla="*/ 6479265 w 9340261"/>
              <a:gd name="connsiteY4509" fmla="*/ 4999144 h 5529035"/>
              <a:gd name="connsiteX4510" fmla="*/ 6477339 w 9340261"/>
              <a:gd name="connsiteY4510" fmla="*/ 4991955 h 5529035"/>
              <a:gd name="connsiteX4511" fmla="*/ 6482600 w 9340261"/>
              <a:gd name="connsiteY4511" fmla="*/ 4982842 h 5529035"/>
              <a:gd name="connsiteX4512" fmla="*/ 6477080 w 9340261"/>
              <a:gd name="connsiteY4512" fmla="*/ 4976618 h 5529035"/>
              <a:gd name="connsiteX4513" fmla="*/ 8796431 w 9340261"/>
              <a:gd name="connsiteY4513" fmla="*/ 4976499 h 5529035"/>
              <a:gd name="connsiteX4514" fmla="*/ 8798001 w 9340261"/>
              <a:gd name="connsiteY4514" fmla="*/ 4982279 h 5529035"/>
              <a:gd name="connsiteX4515" fmla="*/ 8803781 w 9340261"/>
              <a:gd name="connsiteY4515" fmla="*/ 4980710 h 5529035"/>
              <a:gd name="connsiteX4516" fmla="*/ 8805351 w 9340261"/>
              <a:gd name="connsiteY4516" fmla="*/ 4986490 h 5529035"/>
              <a:gd name="connsiteX4517" fmla="*/ 8796629 w 9340261"/>
              <a:gd name="connsiteY4517" fmla="*/ 4988859 h 5529035"/>
              <a:gd name="connsiteX4518" fmla="*/ 8797475 w 9340261"/>
              <a:gd name="connsiteY4518" fmla="*/ 4991626 h 5529035"/>
              <a:gd name="connsiteX4519" fmla="*/ 8793741 w 9340261"/>
              <a:gd name="connsiteY4519" fmla="*/ 4989642 h 5529035"/>
              <a:gd name="connsiteX4520" fmla="*/ 8788009 w 9340261"/>
              <a:gd name="connsiteY4520" fmla="*/ 4991199 h 5529035"/>
              <a:gd name="connsiteX4521" fmla="*/ 8790029 w 9340261"/>
              <a:gd name="connsiteY4521" fmla="*/ 4987670 h 5529035"/>
              <a:gd name="connsiteX4522" fmla="*/ 8789995 w 9340261"/>
              <a:gd name="connsiteY4522" fmla="*/ 4987650 h 5529035"/>
              <a:gd name="connsiteX4523" fmla="*/ 8790051 w 9340261"/>
              <a:gd name="connsiteY4523" fmla="*/ 4987633 h 5529035"/>
              <a:gd name="connsiteX4524" fmla="*/ 6334475 w 9340261"/>
              <a:gd name="connsiteY4524" fmla="*/ 4976309 h 5529035"/>
              <a:gd name="connsiteX4525" fmla="*/ 6327288 w 9340261"/>
              <a:gd name="connsiteY4525" fmla="*/ 4978235 h 5529035"/>
              <a:gd name="connsiteX4526" fmla="*/ 6329214 w 9340261"/>
              <a:gd name="connsiteY4526" fmla="*/ 4985422 h 5529035"/>
              <a:gd name="connsiteX4527" fmla="*/ 5386814 w 9340261"/>
              <a:gd name="connsiteY4527" fmla="*/ 4976004 h 5529035"/>
              <a:gd name="connsiteX4528" fmla="*/ 5379625 w 9340261"/>
              <a:gd name="connsiteY4528" fmla="*/ 4977931 h 5529035"/>
              <a:gd name="connsiteX4529" fmla="*/ 5388740 w 9340261"/>
              <a:gd name="connsiteY4529" fmla="*/ 4983193 h 5529035"/>
              <a:gd name="connsiteX4530" fmla="*/ 8667145 w 9340261"/>
              <a:gd name="connsiteY4530" fmla="*/ 4975117 h 5529035"/>
              <a:gd name="connsiteX4531" fmla="*/ 8674625 w 9340261"/>
              <a:gd name="connsiteY4531" fmla="*/ 4979093 h 5529035"/>
              <a:gd name="connsiteX4532" fmla="*/ 8668897 w 9340261"/>
              <a:gd name="connsiteY4532" fmla="*/ 4980846 h 5529035"/>
              <a:gd name="connsiteX4533" fmla="*/ 8667145 w 9340261"/>
              <a:gd name="connsiteY4533" fmla="*/ 4975117 h 5529035"/>
              <a:gd name="connsiteX4534" fmla="*/ 5448168 w 9340261"/>
              <a:gd name="connsiteY4534" fmla="*/ 4974973 h 5529035"/>
              <a:gd name="connsiteX4535" fmla="*/ 5440980 w 9340261"/>
              <a:gd name="connsiteY4535" fmla="*/ 4976899 h 5529035"/>
              <a:gd name="connsiteX4536" fmla="*/ 5444832 w 9340261"/>
              <a:gd name="connsiteY4536" fmla="*/ 4991275 h 5529035"/>
              <a:gd name="connsiteX4537" fmla="*/ 5466396 w 9340261"/>
              <a:gd name="connsiteY4537" fmla="*/ 4985496 h 5529035"/>
              <a:gd name="connsiteX4538" fmla="*/ 5457282 w 9340261"/>
              <a:gd name="connsiteY4538" fmla="*/ 4980234 h 5529035"/>
              <a:gd name="connsiteX4539" fmla="*/ 5448168 w 9340261"/>
              <a:gd name="connsiteY4539" fmla="*/ 4974973 h 5529035"/>
              <a:gd name="connsiteX4540" fmla="*/ 7034792 w 9340261"/>
              <a:gd name="connsiteY4540" fmla="*/ 4973553 h 5529035"/>
              <a:gd name="connsiteX4541" fmla="*/ 7029530 w 9340261"/>
              <a:gd name="connsiteY4541" fmla="*/ 4982666 h 5529035"/>
              <a:gd name="connsiteX4542" fmla="*/ 7022342 w 9340261"/>
              <a:gd name="connsiteY4542" fmla="*/ 4984593 h 5529035"/>
              <a:gd name="connsiteX4543" fmla="*/ 7020417 w 9340261"/>
              <a:gd name="connsiteY4543" fmla="*/ 4977405 h 5529035"/>
              <a:gd name="connsiteX4544" fmla="*/ 7027604 w 9340261"/>
              <a:gd name="connsiteY4544" fmla="*/ 4975478 h 5529035"/>
              <a:gd name="connsiteX4545" fmla="*/ 7034792 w 9340261"/>
              <a:gd name="connsiteY4545" fmla="*/ 4973553 h 5529035"/>
              <a:gd name="connsiteX4546" fmla="*/ 6895781 w 9340261"/>
              <a:gd name="connsiteY4546" fmla="*/ 4972281 h 5529035"/>
              <a:gd name="connsiteX4547" fmla="*/ 6890519 w 9340261"/>
              <a:gd name="connsiteY4547" fmla="*/ 4981395 h 5529035"/>
              <a:gd name="connsiteX4548" fmla="*/ 6885962 w 9340261"/>
              <a:gd name="connsiteY4548" fmla="*/ 4978763 h 5529035"/>
              <a:gd name="connsiteX4549" fmla="*/ 6892186 w 9340261"/>
              <a:gd name="connsiteY4549" fmla="*/ 4973243 h 5529035"/>
              <a:gd name="connsiteX4550" fmla="*/ 6895781 w 9340261"/>
              <a:gd name="connsiteY4550" fmla="*/ 4972281 h 5529035"/>
              <a:gd name="connsiteX4551" fmla="*/ 8512673 w 9340261"/>
              <a:gd name="connsiteY4551" fmla="*/ 4971729 h 5529035"/>
              <a:gd name="connsiteX4552" fmla="*/ 8509253 w 9340261"/>
              <a:gd name="connsiteY4552" fmla="*/ 4975908 h 5529035"/>
              <a:gd name="connsiteX4553" fmla="*/ 8506945 w 9340261"/>
              <a:gd name="connsiteY4553" fmla="*/ 4973481 h 5529035"/>
              <a:gd name="connsiteX4554" fmla="*/ 8242709 w 9340261"/>
              <a:gd name="connsiteY4554" fmla="*/ 4971676 h 5529035"/>
              <a:gd name="connsiteX4555" fmla="*/ 8244279 w 9340261"/>
              <a:gd name="connsiteY4555" fmla="*/ 4977456 h 5529035"/>
              <a:gd name="connsiteX4556" fmla="*/ 8241389 w 9340261"/>
              <a:gd name="connsiteY4556" fmla="*/ 4978241 h 5529035"/>
              <a:gd name="connsiteX4557" fmla="*/ 8237713 w 9340261"/>
              <a:gd name="connsiteY4557" fmla="*/ 4976136 h 5529035"/>
              <a:gd name="connsiteX4558" fmla="*/ 8242709 w 9340261"/>
              <a:gd name="connsiteY4558" fmla="*/ 4971676 h 5529035"/>
              <a:gd name="connsiteX4559" fmla="*/ 8478073 w 9340261"/>
              <a:gd name="connsiteY4559" fmla="*/ 4969838 h 5529035"/>
              <a:gd name="connsiteX4560" fmla="*/ 8485423 w 9340261"/>
              <a:gd name="connsiteY4560" fmla="*/ 4974049 h 5529035"/>
              <a:gd name="connsiteX4561" fmla="*/ 8479643 w 9340261"/>
              <a:gd name="connsiteY4561" fmla="*/ 4975618 h 5529035"/>
              <a:gd name="connsiteX4562" fmla="*/ 8473861 w 9340261"/>
              <a:gd name="connsiteY4562" fmla="*/ 4977187 h 5529035"/>
              <a:gd name="connsiteX4563" fmla="*/ 8478073 w 9340261"/>
              <a:gd name="connsiteY4563" fmla="*/ 4969838 h 5529035"/>
              <a:gd name="connsiteX4564" fmla="*/ 8524129 w 9340261"/>
              <a:gd name="connsiteY4564" fmla="*/ 4968224 h 5529035"/>
              <a:gd name="connsiteX4565" fmla="*/ 8531609 w 9340261"/>
              <a:gd name="connsiteY4565" fmla="*/ 4972200 h 5529035"/>
              <a:gd name="connsiteX4566" fmla="*/ 8525881 w 9340261"/>
              <a:gd name="connsiteY4566" fmla="*/ 4973952 h 5529035"/>
              <a:gd name="connsiteX4567" fmla="*/ 9011313 w 9340261"/>
              <a:gd name="connsiteY4567" fmla="*/ 4967808 h 5529035"/>
              <a:gd name="connsiteX4568" fmla="*/ 9005531 w 9340261"/>
              <a:gd name="connsiteY4568" fmla="*/ 4969378 h 5529035"/>
              <a:gd name="connsiteX4569" fmla="*/ 9007101 w 9340261"/>
              <a:gd name="connsiteY4569" fmla="*/ 4975157 h 5529035"/>
              <a:gd name="connsiteX4570" fmla="*/ 9011313 w 9340261"/>
              <a:gd name="connsiteY4570" fmla="*/ 4967808 h 5529035"/>
              <a:gd name="connsiteX4571" fmla="*/ 8328425 w 9340261"/>
              <a:gd name="connsiteY4571" fmla="*/ 4967327 h 5529035"/>
              <a:gd name="connsiteX4572" fmla="*/ 8326833 w 9340261"/>
              <a:gd name="connsiteY4572" fmla="*/ 4968286 h 5529035"/>
              <a:gd name="connsiteX4573" fmla="*/ 8326147 w 9340261"/>
              <a:gd name="connsiteY4573" fmla="*/ 4967641 h 5529035"/>
              <a:gd name="connsiteX4574" fmla="*/ 8322567 w 9340261"/>
              <a:gd name="connsiteY4574" fmla="*/ 4968612 h 5529035"/>
              <a:gd name="connsiteX4575" fmla="*/ 8316787 w 9340261"/>
              <a:gd name="connsiteY4575" fmla="*/ 4970182 h 5529035"/>
              <a:gd name="connsiteX4576" fmla="*/ 8324529 w 9340261"/>
              <a:gd name="connsiteY4576" fmla="*/ 4975839 h 5529035"/>
              <a:gd name="connsiteX4577" fmla="*/ 8329917 w 9340261"/>
              <a:gd name="connsiteY4577" fmla="*/ 4972824 h 5529035"/>
              <a:gd name="connsiteX4578" fmla="*/ 9314971 w 9340261"/>
              <a:gd name="connsiteY4578" fmla="*/ 4966045 h 5529035"/>
              <a:gd name="connsiteX4579" fmla="*/ 9340261 w 9340261"/>
              <a:gd name="connsiteY4579" fmla="*/ 4971133 h 5529035"/>
              <a:gd name="connsiteX4580" fmla="*/ 9340261 w 9340261"/>
              <a:gd name="connsiteY4580" fmla="*/ 4971591 h 5529035"/>
              <a:gd name="connsiteX4581" fmla="*/ 9329669 w 9340261"/>
              <a:gd name="connsiteY4581" fmla="*/ 4974468 h 5529035"/>
              <a:gd name="connsiteX4582" fmla="*/ 9323889 w 9340261"/>
              <a:gd name="connsiteY4582" fmla="*/ 4976037 h 5529035"/>
              <a:gd name="connsiteX4583" fmla="*/ 9325459 w 9340261"/>
              <a:gd name="connsiteY4583" fmla="*/ 4981819 h 5529035"/>
              <a:gd name="connsiteX4584" fmla="*/ 9316539 w 9340261"/>
              <a:gd name="connsiteY4584" fmla="*/ 4971827 h 5529035"/>
              <a:gd name="connsiteX4585" fmla="*/ 9314971 w 9340261"/>
              <a:gd name="connsiteY4585" fmla="*/ 4966045 h 5529035"/>
              <a:gd name="connsiteX4586" fmla="*/ 9028519 w 9340261"/>
              <a:gd name="connsiteY4586" fmla="*/ 4965463 h 5529035"/>
              <a:gd name="connsiteX4587" fmla="*/ 9026549 w 9340261"/>
              <a:gd name="connsiteY4587" fmla="*/ 4966774 h 5529035"/>
              <a:gd name="connsiteX4588" fmla="*/ 9030223 w 9340261"/>
              <a:gd name="connsiteY4588" fmla="*/ 4968879 h 5529035"/>
              <a:gd name="connsiteX4589" fmla="*/ 9028519 w 9340261"/>
              <a:gd name="connsiteY4589" fmla="*/ 4965463 h 5529035"/>
              <a:gd name="connsiteX4590" fmla="*/ 8391073 w 9340261"/>
              <a:gd name="connsiteY4590" fmla="*/ 4964911 h 5529035"/>
              <a:gd name="connsiteX4591" fmla="*/ 8390079 w 9340261"/>
              <a:gd name="connsiteY4591" fmla="*/ 4965798 h 5529035"/>
              <a:gd name="connsiteX4592" fmla="*/ 8393755 w 9340261"/>
              <a:gd name="connsiteY4592" fmla="*/ 4967904 h 5529035"/>
              <a:gd name="connsiteX4593" fmla="*/ 8394339 w 9340261"/>
              <a:gd name="connsiteY4593" fmla="*/ 4964993 h 5529035"/>
              <a:gd name="connsiteX4594" fmla="*/ 6648130 w 9340261"/>
              <a:gd name="connsiteY4594" fmla="*/ 4964488 h 5529035"/>
              <a:gd name="connsiteX4595" fmla="*/ 6643879 w 9340261"/>
              <a:gd name="connsiteY4595" fmla="*/ 4966591 h 5529035"/>
              <a:gd name="connsiteX4596" fmla="*/ 6630467 w 9340261"/>
              <a:gd name="connsiteY4596" fmla="*/ 4974037 h 5529035"/>
              <a:gd name="connsiteX4597" fmla="*/ 6619685 w 9340261"/>
              <a:gd name="connsiteY4597" fmla="*/ 4976926 h 5529035"/>
              <a:gd name="connsiteX4598" fmla="*/ 6657549 w 9340261"/>
              <a:gd name="connsiteY4598" fmla="*/ 4974483 h 5529035"/>
              <a:gd name="connsiteX4599" fmla="*/ 6655624 w 9340261"/>
              <a:gd name="connsiteY4599" fmla="*/ 4967296 h 5529035"/>
              <a:gd name="connsiteX4600" fmla="*/ 6648130 w 9340261"/>
              <a:gd name="connsiteY4600" fmla="*/ 4964488 h 5529035"/>
              <a:gd name="connsiteX4601" fmla="*/ 7473697 w 9340261"/>
              <a:gd name="connsiteY4601" fmla="*/ 4964349 h 5529035"/>
              <a:gd name="connsiteX4602" fmla="*/ 7458174 w 9340261"/>
              <a:gd name="connsiteY4602" fmla="*/ 4965154 h 5529035"/>
              <a:gd name="connsiteX4603" fmla="*/ 7465188 w 9340261"/>
              <a:gd name="connsiteY4603" fmla="*/ 4965551 h 5529035"/>
              <a:gd name="connsiteX4604" fmla="*/ 7475429 w 9340261"/>
              <a:gd name="connsiteY4604" fmla="*/ 4968979 h 5529035"/>
              <a:gd name="connsiteX4605" fmla="*/ 7487776 w 9340261"/>
              <a:gd name="connsiteY4605" fmla="*/ 4968729 h 5529035"/>
              <a:gd name="connsiteX4606" fmla="*/ 7516143 w 9340261"/>
              <a:gd name="connsiteY4606" fmla="*/ 4970337 h 5529035"/>
              <a:gd name="connsiteX4607" fmla="*/ 7530594 w 9340261"/>
              <a:gd name="connsiteY4607" fmla="*/ 4966413 h 5529035"/>
              <a:gd name="connsiteX4608" fmla="*/ 7532783 w 9340261"/>
              <a:gd name="connsiteY4608" fmla="*/ 4965820 h 5529035"/>
              <a:gd name="connsiteX4609" fmla="*/ 7530507 w 9340261"/>
              <a:gd name="connsiteY4609" fmla="*/ 4965763 h 5529035"/>
              <a:gd name="connsiteX4610" fmla="*/ 7515309 w 9340261"/>
              <a:gd name="connsiteY4610" fmla="*/ 4967279 h 5529035"/>
              <a:gd name="connsiteX4611" fmla="*/ 7500114 w 9340261"/>
              <a:gd name="connsiteY4611" fmla="*/ 4968795 h 5529035"/>
              <a:gd name="connsiteX4612" fmla="*/ 7484041 w 9340261"/>
              <a:gd name="connsiteY4612" fmla="*/ 4967448 h 5529035"/>
              <a:gd name="connsiteX4613" fmla="*/ 7473697 w 9340261"/>
              <a:gd name="connsiteY4613" fmla="*/ 4964349 h 5529035"/>
              <a:gd name="connsiteX4614" fmla="*/ 1144812 w 9340261"/>
              <a:gd name="connsiteY4614" fmla="*/ 4964212 h 5529035"/>
              <a:gd name="connsiteX4615" fmla="*/ 1143081 w 9340261"/>
              <a:gd name="connsiteY4615" fmla="*/ 4966908 h 5529035"/>
              <a:gd name="connsiteX4616" fmla="*/ 1147398 w 9340261"/>
              <a:gd name="connsiteY4616" fmla="*/ 4965587 h 5529035"/>
              <a:gd name="connsiteX4617" fmla="*/ 7159161 w 9340261"/>
              <a:gd name="connsiteY4617" fmla="*/ 4964104 h 5529035"/>
              <a:gd name="connsiteX4618" fmla="*/ 7155287 w 9340261"/>
              <a:gd name="connsiteY4618" fmla="*/ 4967789 h 5529035"/>
              <a:gd name="connsiteX4619" fmla="*/ 7156327 w 9340261"/>
              <a:gd name="connsiteY4619" fmla="*/ 4968727 h 5529035"/>
              <a:gd name="connsiteX4620" fmla="*/ 7167311 w 9340261"/>
              <a:gd name="connsiteY4620" fmla="*/ 4965744 h 5529035"/>
              <a:gd name="connsiteX4621" fmla="*/ 8669367 w 9340261"/>
              <a:gd name="connsiteY4621" fmla="*/ 4961910 h 5529035"/>
              <a:gd name="connsiteX4622" fmla="*/ 8670971 w 9340261"/>
              <a:gd name="connsiteY4622" fmla="*/ 4967153 h 5529035"/>
              <a:gd name="connsiteX4623" fmla="*/ 8673865 w 9340261"/>
              <a:gd name="connsiteY4623" fmla="*/ 4966269 h 5529035"/>
              <a:gd name="connsiteX4624" fmla="*/ 8669889 w 9340261"/>
              <a:gd name="connsiteY4624" fmla="*/ 4973749 h 5529035"/>
              <a:gd name="connsiteX4625" fmla="*/ 8668285 w 9340261"/>
              <a:gd name="connsiteY4625" fmla="*/ 4968504 h 5529035"/>
              <a:gd name="connsiteX4626" fmla="*/ 8665393 w 9340261"/>
              <a:gd name="connsiteY4626" fmla="*/ 4969389 h 5529035"/>
              <a:gd name="connsiteX4627" fmla="*/ 8669367 w 9340261"/>
              <a:gd name="connsiteY4627" fmla="*/ 4961910 h 5529035"/>
              <a:gd name="connsiteX4628" fmla="*/ 8794433 w 9340261"/>
              <a:gd name="connsiteY4628" fmla="*/ 4961206 h 5529035"/>
              <a:gd name="connsiteX4629" fmla="*/ 8794441 w 9340261"/>
              <a:gd name="connsiteY4629" fmla="*/ 4961234 h 5529035"/>
              <a:gd name="connsiteX4630" fmla="*/ 8796193 w 9340261"/>
              <a:gd name="connsiteY4630" fmla="*/ 4966962 h 5529035"/>
              <a:gd name="connsiteX4631" fmla="*/ 8809813 w 9340261"/>
              <a:gd name="connsiteY4631" fmla="*/ 4962795 h 5529035"/>
              <a:gd name="connsiteX4632" fmla="*/ 8804853 w 9340261"/>
              <a:gd name="connsiteY4632" fmla="*/ 4961798 h 5529035"/>
              <a:gd name="connsiteX4633" fmla="*/ 8631331 w 9340261"/>
              <a:gd name="connsiteY4633" fmla="*/ 4960425 h 5529035"/>
              <a:gd name="connsiteX4634" fmla="*/ 8631497 w 9340261"/>
              <a:gd name="connsiteY4634" fmla="*/ 4960966 h 5529035"/>
              <a:gd name="connsiteX4635" fmla="*/ 8631913 w 9340261"/>
              <a:gd name="connsiteY4635" fmla="*/ 4961036 h 5529035"/>
              <a:gd name="connsiteX4636" fmla="*/ 8499963 w 9340261"/>
              <a:gd name="connsiteY4636" fmla="*/ 4957187 h 5529035"/>
              <a:gd name="connsiteX4637" fmla="*/ 8499623 w 9340261"/>
              <a:gd name="connsiteY4637" fmla="*/ 4957779 h 5529035"/>
              <a:gd name="connsiteX4638" fmla="*/ 8501373 w 9340261"/>
              <a:gd name="connsiteY4638" fmla="*/ 4957659 h 5529035"/>
              <a:gd name="connsiteX4639" fmla="*/ 6752918 w 9340261"/>
              <a:gd name="connsiteY4639" fmla="*/ 4956634 h 5529035"/>
              <a:gd name="connsiteX4640" fmla="*/ 6754844 w 9340261"/>
              <a:gd name="connsiteY4640" fmla="*/ 4963821 h 5529035"/>
              <a:gd name="connsiteX4641" fmla="*/ 6769219 w 9340261"/>
              <a:gd name="connsiteY4641" fmla="*/ 4959970 h 5529035"/>
              <a:gd name="connsiteX4642" fmla="*/ 6752918 w 9340261"/>
              <a:gd name="connsiteY4642" fmla="*/ 4956634 h 5529035"/>
              <a:gd name="connsiteX4643" fmla="*/ 8626761 w 9340261"/>
              <a:gd name="connsiteY4643" fmla="*/ 4955622 h 5529035"/>
              <a:gd name="connsiteX4644" fmla="*/ 8613695 w 9340261"/>
              <a:gd name="connsiteY4644" fmla="*/ 4956300 h 5529035"/>
              <a:gd name="connsiteX4645" fmla="*/ 8618287 w 9340261"/>
              <a:gd name="connsiteY4645" fmla="*/ 4958743 h 5529035"/>
              <a:gd name="connsiteX4646" fmla="*/ 8624017 w 9340261"/>
              <a:gd name="connsiteY4646" fmla="*/ 4956990 h 5529035"/>
              <a:gd name="connsiteX4647" fmla="*/ 8627151 w 9340261"/>
              <a:gd name="connsiteY4647" fmla="*/ 4956031 h 5529035"/>
              <a:gd name="connsiteX4648" fmla="*/ 6807454 w 9340261"/>
              <a:gd name="connsiteY4648" fmla="*/ 4954834 h 5529035"/>
              <a:gd name="connsiteX4649" fmla="*/ 6798816 w 9340261"/>
              <a:gd name="connsiteY4649" fmla="*/ 4955420 h 5529035"/>
              <a:gd name="connsiteX4650" fmla="*/ 6799896 w 9340261"/>
              <a:gd name="connsiteY4650" fmla="*/ 4959453 h 5529035"/>
              <a:gd name="connsiteX4651" fmla="*/ 6802657 w 9340261"/>
              <a:gd name="connsiteY4651" fmla="*/ 4962565 h 5529035"/>
              <a:gd name="connsiteX4652" fmla="*/ 6807085 w 9340261"/>
              <a:gd name="connsiteY4652" fmla="*/ 4957527 h 5529035"/>
              <a:gd name="connsiteX4653" fmla="*/ 6808345 w 9340261"/>
              <a:gd name="connsiteY4653" fmla="*/ 4955345 h 5529035"/>
              <a:gd name="connsiteX4654" fmla="*/ 9085139 w 9340261"/>
              <a:gd name="connsiteY4654" fmla="*/ 4953967 h 5529035"/>
              <a:gd name="connsiteX4655" fmla="*/ 9077253 w 9340261"/>
              <a:gd name="connsiteY4655" fmla="*/ 4959212 h 5529035"/>
              <a:gd name="connsiteX4656" fmla="*/ 9078039 w 9340261"/>
              <a:gd name="connsiteY4656" fmla="*/ 4962104 h 5529035"/>
              <a:gd name="connsiteX4657" fmla="*/ 9086441 w 9340261"/>
              <a:gd name="connsiteY4657" fmla="*/ 4964476 h 5529035"/>
              <a:gd name="connsiteX4658" fmla="*/ 9108511 w 9340261"/>
              <a:gd name="connsiteY4658" fmla="*/ 4960035 h 5529035"/>
              <a:gd name="connsiteX4659" fmla="*/ 9120073 w 9340261"/>
              <a:gd name="connsiteY4659" fmla="*/ 4956896 h 5529035"/>
              <a:gd name="connsiteX4660" fmla="*/ 9107727 w 9340261"/>
              <a:gd name="connsiteY4660" fmla="*/ 4957146 h 5529035"/>
              <a:gd name="connsiteX4661" fmla="*/ 9094595 w 9340261"/>
              <a:gd name="connsiteY4661" fmla="*/ 4954503 h 5529035"/>
              <a:gd name="connsiteX4662" fmla="*/ 9085139 w 9340261"/>
              <a:gd name="connsiteY4662" fmla="*/ 4953967 h 5529035"/>
              <a:gd name="connsiteX4663" fmla="*/ 6513064 w 9340261"/>
              <a:gd name="connsiteY4663" fmla="*/ 4952778 h 5529035"/>
              <a:gd name="connsiteX4664" fmla="*/ 6505731 w 9340261"/>
              <a:gd name="connsiteY4664" fmla="*/ 4953510 h 5529035"/>
              <a:gd name="connsiteX4665" fmla="*/ 6483454 w 9340261"/>
              <a:gd name="connsiteY4665" fmla="*/ 4952955 h 5529035"/>
              <a:gd name="connsiteX4666" fmla="*/ 6491198 w 9340261"/>
              <a:gd name="connsiteY4666" fmla="*/ 4957427 h 5529035"/>
              <a:gd name="connsiteX4667" fmla="*/ 6514688 w 9340261"/>
              <a:gd name="connsiteY4667" fmla="*/ 4958836 h 5529035"/>
              <a:gd name="connsiteX4668" fmla="*/ 8575681 w 9340261"/>
              <a:gd name="connsiteY4668" fmla="*/ 4952455 h 5529035"/>
              <a:gd name="connsiteX4669" fmla="*/ 8577057 w 9340261"/>
              <a:gd name="connsiteY4669" fmla="*/ 4953187 h 5529035"/>
              <a:gd name="connsiteX4670" fmla="*/ 8577197 w 9340261"/>
              <a:gd name="connsiteY4670" fmla="*/ 4952493 h 5529035"/>
              <a:gd name="connsiteX4671" fmla="*/ 8465047 w 9340261"/>
              <a:gd name="connsiteY4671" fmla="*/ 4949243 h 5529035"/>
              <a:gd name="connsiteX4672" fmla="*/ 8464833 w 9340261"/>
              <a:gd name="connsiteY4672" fmla="*/ 4949307 h 5529035"/>
              <a:gd name="connsiteX4673" fmla="*/ 8463817 w 9340261"/>
              <a:gd name="connsiteY4673" fmla="*/ 4955354 h 5529035"/>
              <a:gd name="connsiteX4674" fmla="*/ 8457213 w 9340261"/>
              <a:gd name="connsiteY4674" fmla="*/ 4954242 h 5529035"/>
              <a:gd name="connsiteX4675" fmla="*/ 8446633 w 9340261"/>
              <a:gd name="connsiteY4675" fmla="*/ 4960611 h 5529035"/>
              <a:gd name="connsiteX4676" fmla="*/ 8429449 w 9340261"/>
              <a:gd name="connsiteY4676" fmla="*/ 4965867 h 5529035"/>
              <a:gd name="connsiteX4677" fmla="*/ 8423661 w 9340261"/>
              <a:gd name="connsiteY4677" fmla="*/ 4959784 h 5529035"/>
              <a:gd name="connsiteX4678" fmla="*/ 8419767 w 9340261"/>
              <a:gd name="connsiteY4678" fmla="*/ 4960841 h 5529035"/>
              <a:gd name="connsiteX4679" fmla="*/ 8418447 w 9340261"/>
              <a:gd name="connsiteY4679" fmla="*/ 4967406 h 5529035"/>
              <a:gd name="connsiteX4680" fmla="*/ 8416341 w 9340261"/>
              <a:gd name="connsiteY4680" fmla="*/ 4971081 h 5529035"/>
              <a:gd name="connsiteX4681" fmla="*/ 8410007 w 9340261"/>
              <a:gd name="connsiteY4681" fmla="*/ 4973989 h 5529035"/>
              <a:gd name="connsiteX4682" fmla="*/ 8410275 w 9340261"/>
              <a:gd name="connsiteY4682" fmla="*/ 4974863 h 5529035"/>
              <a:gd name="connsiteX4683" fmla="*/ 8402559 w 9340261"/>
              <a:gd name="connsiteY4683" fmla="*/ 4980355 h 5529035"/>
              <a:gd name="connsiteX4684" fmla="*/ 8399537 w 9340261"/>
              <a:gd name="connsiteY4684" fmla="*/ 4978749 h 5529035"/>
              <a:gd name="connsiteX4685" fmla="*/ 8385331 w 9340261"/>
              <a:gd name="connsiteY4685" fmla="*/ 4982605 h 5529035"/>
              <a:gd name="connsiteX4686" fmla="*/ 8376661 w 9340261"/>
              <a:gd name="connsiteY4686" fmla="*/ 4984960 h 5529035"/>
              <a:gd name="connsiteX4687" fmla="*/ 8338837 w 9340261"/>
              <a:gd name="connsiteY4687" fmla="*/ 4982816 h 5529035"/>
              <a:gd name="connsiteX4688" fmla="*/ 8325707 w 9340261"/>
              <a:gd name="connsiteY4688" fmla="*/ 4980174 h 5529035"/>
              <a:gd name="connsiteX4689" fmla="*/ 8319141 w 9340261"/>
              <a:gd name="connsiteY4689" fmla="*/ 4978853 h 5529035"/>
              <a:gd name="connsiteX4690" fmla="*/ 8312577 w 9340261"/>
              <a:gd name="connsiteY4690" fmla="*/ 4977532 h 5529035"/>
              <a:gd name="connsiteX4691" fmla="*/ 8301015 w 9340261"/>
              <a:gd name="connsiteY4691" fmla="*/ 4980672 h 5529035"/>
              <a:gd name="connsiteX4692" fmla="*/ 8287883 w 9340261"/>
              <a:gd name="connsiteY4692" fmla="*/ 4978031 h 5529035"/>
              <a:gd name="connsiteX4693" fmla="*/ 8253871 w 9340261"/>
              <a:gd name="connsiteY4693" fmla="*/ 4976102 h 5529035"/>
              <a:gd name="connsiteX4694" fmla="*/ 8254055 w 9340261"/>
              <a:gd name="connsiteY4694" fmla="*/ 4976201 h 5529035"/>
              <a:gd name="connsiteX4695" fmla="*/ 8248327 w 9340261"/>
              <a:gd name="connsiteY4695" fmla="*/ 4977953 h 5529035"/>
              <a:gd name="connsiteX4696" fmla="*/ 8246575 w 9340261"/>
              <a:gd name="connsiteY4696" fmla="*/ 4972225 h 5529035"/>
              <a:gd name="connsiteX4697" fmla="*/ 8252313 w 9340261"/>
              <a:gd name="connsiteY4697" fmla="*/ 4975275 h 5529035"/>
              <a:gd name="connsiteX4698" fmla="*/ 8255841 w 9340261"/>
              <a:gd name="connsiteY4698" fmla="*/ 4974317 h 5529035"/>
              <a:gd name="connsiteX4699" fmla="*/ 8267403 w 9340261"/>
              <a:gd name="connsiteY4699" fmla="*/ 4971178 h 5529035"/>
              <a:gd name="connsiteX4700" fmla="*/ 8254271 w 9340261"/>
              <a:gd name="connsiteY4700" fmla="*/ 4968536 h 5529035"/>
              <a:gd name="connsiteX4701" fmla="*/ 8241139 w 9340261"/>
              <a:gd name="connsiteY4701" fmla="*/ 4965895 h 5529035"/>
              <a:gd name="connsiteX4702" fmla="*/ 8237611 w 9340261"/>
              <a:gd name="connsiteY4702" fmla="*/ 4965184 h 5529035"/>
              <a:gd name="connsiteX4703" fmla="*/ 8227519 w 9340261"/>
              <a:gd name="connsiteY4703" fmla="*/ 4971260 h 5529035"/>
              <a:gd name="connsiteX4704" fmla="*/ 8218051 w 9340261"/>
              <a:gd name="connsiteY4704" fmla="*/ 4971024 h 5529035"/>
              <a:gd name="connsiteX4705" fmla="*/ 8201937 w 9340261"/>
              <a:gd name="connsiteY4705" fmla="*/ 4973159 h 5529035"/>
              <a:gd name="connsiteX4706" fmla="*/ 8202781 w 9340261"/>
              <a:gd name="connsiteY4706" fmla="*/ 4973207 h 5529035"/>
              <a:gd name="connsiteX4707" fmla="*/ 8219587 w 9340261"/>
              <a:gd name="connsiteY4707" fmla="*/ 4977954 h 5529035"/>
              <a:gd name="connsiteX4708" fmla="*/ 8226937 w 9340261"/>
              <a:gd name="connsiteY4708" fmla="*/ 4982164 h 5529035"/>
              <a:gd name="connsiteX4709" fmla="*/ 8218265 w 9340261"/>
              <a:gd name="connsiteY4709" fmla="*/ 4984519 h 5529035"/>
              <a:gd name="connsiteX4710" fmla="*/ 8215375 w 9340261"/>
              <a:gd name="connsiteY4710" fmla="*/ 4985305 h 5529035"/>
              <a:gd name="connsiteX4711" fmla="*/ 8216947 w 9340261"/>
              <a:gd name="connsiteY4711" fmla="*/ 4991085 h 5529035"/>
              <a:gd name="connsiteX4712" fmla="*/ 8222727 w 9340261"/>
              <a:gd name="connsiteY4712" fmla="*/ 4989514 h 5529035"/>
              <a:gd name="connsiteX4713" fmla="*/ 8228507 w 9340261"/>
              <a:gd name="connsiteY4713" fmla="*/ 4987946 h 5529035"/>
              <a:gd name="connsiteX4714" fmla="*/ 8241639 w 9340261"/>
              <a:gd name="connsiteY4714" fmla="*/ 4990587 h 5529035"/>
              <a:gd name="connsiteX4715" fmla="*/ 8273681 w 9340261"/>
              <a:gd name="connsiteY4715" fmla="*/ 4994301 h 5529035"/>
              <a:gd name="connsiteX4716" fmla="*/ 8305723 w 9340261"/>
              <a:gd name="connsiteY4716" fmla="*/ 4998014 h 5529035"/>
              <a:gd name="connsiteX4717" fmla="*/ 8311505 w 9340261"/>
              <a:gd name="connsiteY4717" fmla="*/ 4996444 h 5529035"/>
              <a:gd name="connsiteX4718" fmla="*/ 8318855 w 9340261"/>
              <a:gd name="connsiteY4718" fmla="*/ 5000655 h 5529035"/>
              <a:gd name="connsiteX4719" fmla="*/ 8324635 w 9340261"/>
              <a:gd name="connsiteY4719" fmla="*/ 4999086 h 5529035"/>
              <a:gd name="connsiteX4720" fmla="*/ 8341975 w 9340261"/>
              <a:gd name="connsiteY4720" fmla="*/ 4994377 h 5529035"/>
              <a:gd name="connsiteX4721" fmla="*/ 8378231 w 9340261"/>
              <a:gd name="connsiteY4721" fmla="*/ 4990740 h 5529035"/>
              <a:gd name="connsiteX4722" fmla="*/ 8395573 w 9340261"/>
              <a:gd name="connsiteY4722" fmla="*/ 4986031 h 5529035"/>
              <a:gd name="connsiteX4723" fmla="*/ 8408705 w 9340261"/>
              <a:gd name="connsiteY4723" fmla="*/ 4988673 h 5529035"/>
              <a:gd name="connsiteX4724" fmla="*/ 8418159 w 9340261"/>
              <a:gd name="connsiteY4724" fmla="*/ 4989208 h 5529035"/>
              <a:gd name="connsiteX4725" fmla="*/ 8427615 w 9340261"/>
              <a:gd name="connsiteY4725" fmla="*/ 4989744 h 5529035"/>
              <a:gd name="connsiteX4726" fmla="*/ 8437607 w 9340261"/>
              <a:gd name="connsiteY4726" fmla="*/ 4980825 h 5529035"/>
              <a:gd name="connsiteX4727" fmla="*/ 8424477 w 9340261"/>
              <a:gd name="connsiteY4727" fmla="*/ 4978183 h 5529035"/>
              <a:gd name="connsiteX4728" fmla="*/ 8436037 w 9340261"/>
              <a:gd name="connsiteY4728" fmla="*/ 4975043 h 5529035"/>
              <a:gd name="connsiteX4729" fmla="*/ 8454949 w 9340261"/>
              <a:gd name="connsiteY4729" fmla="*/ 4976116 h 5529035"/>
              <a:gd name="connsiteX4730" fmla="*/ 8449169 w 9340261"/>
              <a:gd name="connsiteY4730" fmla="*/ 4977686 h 5529035"/>
              <a:gd name="connsiteX4731" fmla="*/ 8444957 w 9340261"/>
              <a:gd name="connsiteY4731" fmla="*/ 4985035 h 5529035"/>
              <a:gd name="connsiteX4732" fmla="*/ 8452309 w 9340261"/>
              <a:gd name="connsiteY4732" fmla="*/ 4989247 h 5529035"/>
              <a:gd name="connsiteX4733" fmla="*/ 8459659 w 9340261"/>
              <a:gd name="connsiteY4733" fmla="*/ 4993457 h 5529035"/>
              <a:gd name="connsiteX4734" fmla="*/ 8461341 w 9340261"/>
              <a:gd name="connsiteY4734" fmla="*/ 4994423 h 5529035"/>
              <a:gd name="connsiteX4735" fmla="*/ 8469171 w 9340261"/>
              <a:gd name="connsiteY4735" fmla="*/ 4993385 h 5529035"/>
              <a:gd name="connsiteX4736" fmla="*/ 8471583 w 9340261"/>
              <a:gd name="connsiteY4736" fmla="*/ 4991089 h 5529035"/>
              <a:gd name="connsiteX4737" fmla="*/ 8471245 w 9340261"/>
              <a:gd name="connsiteY4737" fmla="*/ 4993111 h 5529035"/>
              <a:gd name="connsiteX4738" fmla="*/ 8475205 w 9340261"/>
              <a:gd name="connsiteY4738" fmla="*/ 4992585 h 5529035"/>
              <a:gd name="connsiteX4739" fmla="*/ 8481809 w 9340261"/>
              <a:gd name="connsiteY4739" fmla="*/ 4993698 h 5529035"/>
              <a:gd name="connsiteX4740" fmla="*/ 8479329 w 9340261"/>
              <a:gd name="connsiteY4740" fmla="*/ 4998367 h 5529035"/>
              <a:gd name="connsiteX4741" fmla="*/ 8485921 w 9340261"/>
              <a:gd name="connsiteY4741" fmla="*/ 4998741 h 5529035"/>
              <a:gd name="connsiteX4742" fmla="*/ 8514823 w 9340261"/>
              <a:gd name="connsiteY4742" fmla="*/ 4990893 h 5529035"/>
              <a:gd name="connsiteX4743" fmla="*/ 8535841 w 9340261"/>
              <a:gd name="connsiteY4743" fmla="*/ 4988289 h 5529035"/>
              <a:gd name="connsiteX4744" fmla="*/ 8546867 w 9340261"/>
              <a:gd name="connsiteY4744" fmla="*/ 4994606 h 5529035"/>
              <a:gd name="connsiteX4745" fmla="*/ 8564207 w 9340261"/>
              <a:gd name="connsiteY4745" fmla="*/ 4989898 h 5529035"/>
              <a:gd name="connsiteX4746" fmla="*/ 8556859 w 9340261"/>
              <a:gd name="connsiteY4746" fmla="*/ 4985686 h 5529035"/>
              <a:gd name="connsiteX4747" fmla="*/ 8562639 w 9340261"/>
              <a:gd name="connsiteY4747" fmla="*/ 4984117 h 5529035"/>
              <a:gd name="connsiteX4748" fmla="*/ 8568419 w 9340261"/>
              <a:gd name="connsiteY4748" fmla="*/ 4982547 h 5529035"/>
              <a:gd name="connsiteX4749" fmla="*/ 8570523 w 9340261"/>
              <a:gd name="connsiteY4749" fmla="*/ 4978871 h 5529035"/>
              <a:gd name="connsiteX4750" fmla="*/ 8579981 w 9340261"/>
              <a:gd name="connsiteY4750" fmla="*/ 4979408 h 5529035"/>
              <a:gd name="connsiteX4751" fmla="*/ 8600461 w 9340261"/>
              <a:gd name="connsiteY4751" fmla="*/ 4986261 h 5529035"/>
              <a:gd name="connsiteX4752" fmla="*/ 8612023 w 9340261"/>
              <a:gd name="connsiteY4752" fmla="*/ 4983121 h 5529035"/>
              <a:gd name="connsiteX4753" fmla="*/ 8622635 w 9340261"/>
              <a:gd name="connsiteY4753" fmla="*/ 4980239 h 5529035"/>
              <a:gd name="connsiteX4754" fmla="*/ 8617817 w 9340261"/>
              <a:gd name="connsiteY4754" fmla="*/ 4977679 h 5529035"/>
              <a:gd name="connsiteX4755" fmla="*/ 8610335 w 9340261"/>
              <a:gd name="connsiteY4755" fmla="*/ 4973703 h 5529035"/>
              <a:gd name="connsiteX4756" fmla="*/ 8602857 w 9340261"/>
              <a:gd name="connsiteY4756" fmla="*/ 4969727 h 5529035"/>
              <a:gd name="connsiteX4757" fmla="*/ 8608585 w 9340261"/>
              <a:gd name="connsiteY4757" fmla="*/ 4967975 h 5529035"/>
              <a:gd name="connsiteX4758" fmla="*/ 8605003 w 9340261"/>
              <a:gd name="connsiteY4758" fmla="*/ 4966071 h 5529035"/>
              <a:gd name="connsiteX4759" fmla="*/ 8597859 w 9340261"/>
              <a:gd name="connsiteY4759" fmla="*/ 4965243 h 5529035"/>
              <a:gd name="connsiteX4760" fmla="*/ 8582623 w 9340261"/>
              <a:gd name="connsiteY4760" fmla="*/ 4966277 h 5529035"/>
              <a:gd name="connsiteX4761" fmla="*/ 8576841 w 9340261"/>
              <a:gd name="connsiteY4761" fmla="*/ 4962964 h 5529035"/>
              <a:gd name="connsiteX4762" fmla="*/ 8554519 w 9340261"/>
              <a:gd name="connsiteY4762" fmla="*/ 4965191 h 5529035"/>
              <a:gd name="connsiteX4763" fmla="*/ 8545929 w 9340261"/>
              <a:gd name="connsiteY4763" fmla="*/ 4967819 h 5529035"/>
              <a:gd name="connsiteX4764" fmla="*/ 8535687 w 9340261"/>
              <a:gd name="connsiteY4764" fmla="*/ 4964751 h 5529035"/>
              <a:gd name="connsiteX4765" fmla="*/ 8514325 w 9340261"/>
              <a:gd name="connsiteY4765" fmla="*/ 4966201 h 5529035"/>
              <a:gd name="connsiteX4766" fmla="*/ 8496199 w 9340261"/>
              <a:gd name="connsiteY4766" fmla="*/ 4968019 h 5529035"/>
              <a:gd name="connsiteX4767" fmla="*/ 8476503 w 9340261"/>
              <a:gd name="connsiteY4767" fmla="*/ 4964057 h 5529035"/>
              <a:gd name="connsiteX4768" fmla="*/ 8469151 w 9340261"/>
              <a:gd name="connsiteY4768" fmla="*/ 4959846 h 5529035"/>
              <a:gd name="connsiteX4769" fmla="*/ 8477321 w 9340261"/>
              <a:gd name="connsiteY4769" fmla="*/ 4957628 h 5529035"/>
              <a:gd name="connsiteX4770" fmla="*/ 8463817 w 9340261"/>
              <a:gd name="connsiteY4770" fmla="*/ 4955354 h 5529035"/>
              <a:gd name="connsiteX4771" fmla="*/ 8469545 w 9340261"/>
              <a:gd name="connsiteY4771" fmla="*/ 4953602 h 5529035"/>
              <a:gd name="connsiteX4772" fmla="*/ 8465463 w 9340261"/>
              <a:gd name="connsiteY4772" fmla="*/ 4949313 h 5529035"/>
              <a:gd name="connsiteX4773" fmla="*/ 6717670 w 9340261"/>
              <a:gd name="connsiteY4773" fmla="*/ 4948435 h 5529035"/>
              <a:gd name="connsiteX4774" fmla="*/ 6720314 w 9340261"/>
              <a:gd name="connsiteY4774" fmla="*/ 4949962 h 5529035"/>
              <a:gd name="connsiteX4775" fmla="*/ 6721833 w 9340261"/>
              <a:gd name="connsiteY4775" fmla="*/ 4948960 h 5529035"/>
              <a:gd name="connsiteX4776" fmla="*/ 7199360 w 9340261"/>
              <a:gd name="connsiteY4776" fmla="*/ 4948043 h 5529035"/>
              <a:gd name="connsiteX4777" fmla="*/ 7199339 w 9340261"/>
              <a:gd name="connsiteY4777" fmla="*/ 4948062 h 5529035"/>
              <a:gd name="connsiteX4778" fmla="*/ 7199379 w 9340261"/>
              <a:gd name="connsiteY4778" fmla="*/ 4948063 h 5529035"/>
              <a:gd name="connsiteX4779" fmla="*/ 6583897 w 9340261"/>
              <a:gd name="connsiteY4779" fmla="*/ 4947996 h 5529035"/>
              <a:gd name="connsiteX4780" fmla="*/ 6560787 w 9340261"/>
              <a:gd name="connsiteY4780" fmla="*/ 4949196 h 5529035"/>
              <a:gd name="connsiteX4781" fmla="*/ 6536124 w 9340261"/>
              <a:gd name="connsiteY4781" fmla="*/ 4950477 h 5529035"/>
              <a:gd name="connsiteX4782" fmla="*/ 6535574 w 9340261"/>
              <a:gd name="connsiteY4782" fmla="*/ 4950531 h 5529035"/>
              <a:gd name="connsiteX4783" fmla="*/ 6536251 w 9340261"/>
              <a:gd name="connsiteY4783" fmla="*/ 4953058 h 5529035"/>
              <a:gd name="connsiteX4784" fmla="*/ 6568855 w 9340261"/>
              <a:gd name="connsiteY4784" fmla="*/ 4959730 h 5529035"/>
              <a:gd name="connsiteX4785" fmla="*/ 6579636 w 9340261"/>
              <a:gd name="connsiteY4785" fmla="*/ 4956841 h 5529035"/>
              <a:gd name="connsiteX4786" fmla="*/ 6581305 w 9340261"/>
              <a:gd name="connsiteY4786" fmla="*/ 4948691 h 5529035"/>
              <a:gd name="connsiteX4787" fmla="*/ 6619170 w 9340261"/>
              <a:gd name="connsiteY4787" fmla="*/ 4946248 h 5529035"/>
              <a:gd name="connsiteX4788" fmla="*/ 6613617 w 9340261"/>
              <a:gd name="connsiteY4788" fmla="*/ 4947736 h 5529035"/>
              <a:gd name="connsiteX4789" fmla="*/ 6614614 w 9340261"/>
              <a:gd name="connsiteY4789" fmla="*/ 4950993 h 5529035"/>
              <a:gd name="connsiteX4790" fmla="*/ 6612879 w 9340261"/>
              <a:gd name="connsiteY4790" fmla="*/ 4951524 h 5529035"/>
              <a:gd name="connsiteX4791" fmla="*/ 6613907 w 9340261"/>
              <a:gd name="connsiteY4791" fmla="*/ 4955362 h 5529035"/>
              <a:gd name="connsiteX4792" fmla="*/ 9278219 w 9340261"/>
              <a:gd name="connsiteY4792" fmla="*/ 4944990 h 5529035"/>
              <a:gd name="connsiteX4793" fmla="*/ 9275327 w 9340261"/>
              <a:gd name="connsiteY4793" fmla="*/ 4945775 h 5529035"/>
              <a:gd name="connsiteX4794" fmla="*/ 9268227 w 9340261"/>
              <a:gd name="connsiteY4794" fmla="*/ 4953911 h 5529035"/>
              <a:gd name="connsiteX4795" fmla="*/ 9274007 w 9340261"/>
              <a:gd name="connsiteY4795" fmla="*/ 4952341 h 5529035"/>
              <a:gd name="connsiteX4796" fmla="*/ 9285569 w 9340261"/>
              <a:gd name="connsiteY4796" fmla="*/ 4949202 h 5529035"/>
              <a:gd name="connsiteX4797" fmla="*/ 9278219 w 9340261"/>
              <a:gd name="connsiteY4797" fmla="*/ 4944990 h 5529035"/>
              <a:gd name="connsiteX4798" fmla="*/ 8961429 w 9340261"/>
              <a:gd name="connsiteY4798" fmla="*/ 4944111 h 5529035"/>
              <a:gd name="connsiteX4799" fmla="*/ 8955649 w 9340261"/>
              <a:gd name="connsiteY4799" fmla="*/ 4945681 h 5529035"/>
              <a:gd name="connsiteX4800" fmla="*/ 8962999 w 9340261"/>
              <a:gd name="connsiteY4800" fmla="*/ 4949891 h 5529035"/>
              <a:gd name="connsiteX4801" fmla="*/ 8968779 w 9340261"/>
              <a:gd name="connsiteY4801" fmla="*/ 4948322 h 5529035"/>
              <a:gd name="connsiteX4802" fmla="*/ 8961429 w 9340261"/>
              <a:gd name="connsiteY4802" fmla="*/ 4944111 h 5529035"/>
              <a:gd name="connsiteX4803" fmla="*/ 6629265 w 9340261"/>
              <a:gd name="connsiteY4803" fmla="*/ 4943543 h 5529035"/>
              <a:gd name="connsiteX4804" fmla="*/ 6620466 w 9340261"/>
              <a:gd name="connsiteY4804" fmla="*/ 4944422 h 5529035"/>
              <a:gd name="connsiteX4805" fmla="*/ 6626357 w 9340261"/>
              <a:gd name="connsiteY4805" fmla="*/ 4944322 h 5529035"/>
              <a:gd name="connsiteX4806" fmla="*/ 6638913 w 9340261"/>
              <a:gd name="connsiteY4806" fmla="*/ 4942580 h 5529035"/>
              <a:gd name="connsiteX4807" fmla="*/ 6633733 w 9340261"/>
              <a:gd name="connsiteY4807" fmla="*/ 4943098 h 5529035"/>
              <a:gd name="connsiteX4808" fmla="*/ 6635471 w 9340261"/>
              <a:gd name="connsiteY4808" fmla="*/ 4949584 h 5529035"/>
              <a:gd name="connsiteX4809" fmla="*/ 6647216 w 9340261"/>
              <a:gd name="connsiteY4809" fmla="*/ 4950289 h 5529035"/>
              <a:gd name="connsiteX4810" fmla="*/ 6653440 w 9340261"/>
              <a:gd name="connsiteY4810" fmla="*/ 4944769 h 5529035"/>
              <a:gd name="connsiteX4811" fmla="*/ 6657997 w 9340261"/>
              <a:gd name="connsiteY4811" fmla="*/ 4947399 h 5529035"/>
              <a:gd name="connsiteX4812" fmla="*/ 6658960 w 9340261"/>
              <a:gd name="connsiteY4812" fmla="*/ 4950995 h 5529035"/>
              <a:gd name="connsiteX4813" fmla="*/ 6651772 w 9340261"/>
              <a:gd name="connsiteY4813" fmla="*/ 4952921 h 5529035"/>
              <a:gd name="connsiteX4814" fmla="*/ 6653697 w 9340261"/>
              <a:gd name="connsiteY4814" fmla="*/ 4960107 h 5529035"/>
              <a:gd name="connsiteX4815" fmla="*/ 6663517 w 9340261"/>
              <a:gd name="connsiteY4815" fmla="*/ 4953625 h 5529035"/>
              <a:gd name="connsiteX4816" fmla="*/ 6676941 w 9340261"/>
              <a:gd name="connsiteY4816" fmla="*/ 4946987 h 5529035"/>
              <a:gd name="connsiteX4817" fmla="*/ 683407 w 9340261"/>
              <a:gd name="connsiteY4817" fmla="*/ 4849731 h 5529035"/>
              <a:gd name="connsiteX4818" fmla="*/ 665000 w 9340261"/>
              <a:gd name="connsiteY4818" fmla="*/ 4852424 h 5529035"/>
              <a:gd name="connsiteX4819" fmla="*/ 654493 w 9340261"/>
              <a:gd name="connsiteY4819" fmla="*/ 4857721 h 5529035"/>
              <a:gd name="connsiteX4820" fmla="*/ 659773 w 9340261"/>
              <a:gd name="connsiteY4820" fmla="*/ 4862964 h 5529035"/>
              <a:gd name="connsiteX4821" fmla="*/ 665070 w 9340261"/>
              <a:gd name="connsiteY4821" fmla="*/ 4873471 h 5529035"/>
              <a:gd name="connsiteX4822" fmla="*/ 657220 w 9340261"/>
              <a:gd name="connsiteY4822" fmla="*/ 4886652 h 5529035"/>
              <a:gd name="connsiteX4823" fmla="*/ 667744 w 9340261"/>
              <a:gd name="connsiteY4823" fmla="*/ 4886617 h 5529035"/>
              <a:gd name="connsiteX4824" fmla="*/ 683441 w 9340261"/>
              <a:gd name="connsiteY4824" fmla="*/ 4860255 h 5529035"/>
              <a:gd name="connsiteX4825" fmla="*/ 683302 w 9340261"/>
              <a:gd name="connsiteY4825" fmla="*/ 4818160 h 5529035"/>
              <a:gd name="connsiteX4826" fmla="*/ 657028 w 9340261"/>
              <a:gd name="connsiteY4826" fmla="*/ 4828772 h 5529035"/>
              <a:gd name="connsiteX4827" fmla="*/ 622835 w 9340261"/>
              <a:gd name="connsiteY4827" fmla="*/ 4831517 h 5529035"/>
              <a:gd name="connsiteX4828" fmla="*/ 609671 w 9340261"/>
              <a:gd name="connsiteY4828" fmla="*/ 4828930 h 5529035"/>
              <a:gd name="connsiteX4829" fmla="*/ 609706 w 9340261"/>
              <a:gd name="connsiteY4829" fmla="*/ 4839454 h 5529035"/>
              <a:gd name="connsiteX4830" fmla="*/ 620248 w 9340261"/>
              <a:gd name="connsiteY4830" fmla="*/ 4844680 h 5529035"/>
              <a:gd name="connsiteX4831" fmla="*/ 625509 w 9340261"/>
              <a:gd name="connsiteY4831" fmla="*/ 4844662 h 5529035"/>
              <a:gd name="connsiteX4832" fmla="*/ 672849 w 9340261"/>
              <a:gd name="connsiteY4832" fmla="*/ 4839242 h 5529035"/>
              <a:gd name="connsiteX4833" fmla="*/ 683371 w 9340261"/>
              <a:gd name="connsiteY4833" fmla="*/ 4839208 h 5529035"/>
              <a:gd name="connsiteX4834" fmla="*/ 996110 w 9340261"/>
              <a:gd name="connsiteY4834" fmla="*/ 4735558 h 5529035"/>
              <a:gd name="connsiteX4835" fmla="*/ 977719 w 9340261"/>
              <a:gd name="connsiteY4835" fmla="*/ 4743512 h 5529035"/>
              <a:gd name="connsiteX4836" fmla="*/ 993523 w 9340261"/>
              <a:gd name="connsiteY4836" fmla="*/ 4748721 h 5529035"/>
              <a:gd name="connsiteX4837" fmla="*/ 1009290 w 9340261"/>
              <a:gd name="connsiteY4837" fmla="*/ 4743407 h 5529035"/>
              <a:gd name="connsiteX4838" fmla="*/ 1011913 w 9340261"/>
              <a:gd name="connsiteY4838" fmla="*/ 4740768 h 5529035"/>
              <a:gd name="connsiteX4839" fmla="*/ 1014535 w 9340261"/>
              <a:gd name="connsiteY4839" fmla="*/ 4738128 h 5529035"/>
              <a:gd name="connsiteX4840" fmla="*/ 996110 w 9340261"/>
              <a:gd name="connsiteY4840" fmla="*/ 4735558 h 5529035"/>
              <a:gd name="connsiteX4841" fmla="*/ 325145 w 9340261"/>
              <a:gd name="connsiteY4841" fmla="*/ 4714117 h 5529035"/>
              <a:gd name="connsiteX4842" fmla="*/ 330425 w 9340261"/>
              <a:gd name="connsiteY4842" fmla="*/ 4719360 h 5529035"/>
              <a:gd name="connsiteX4843" fmla="*/ 319936 w 9340261"/>
              <a:gd name="connsiteY4843" fmla="*/ 4729920 h 5529035"/>
              <a:gd name="connsiteX4844" fmla="*/ 319902 w 9340261"/>
              <a:gd name="connsiteY4844" fmla="*/ 4719396 h 5529035"/>
              <a:gd name="connsiteX4845" fmla="*/ 325145 w 9340261"/>
              <a:gd name="connsiteY4845" fmla="*/ 4714117 h 5529035"/>
              <a:gd name="connsiteX4846" fmla="*/ 656448 w 9340261"/>
              <a:gd name="connsiteY4846" fmla="*/ 4655131 h 5529035"/>
              <a:gd name="connsiteX4847" fmla="*/ 651204 w 9340261"/>
              <a:gd name="connsiteY4847" fmla="*/ 4660410 h 5529035"/>
              <a:gd name="connsiteX4848" fmla="*/ 656483 w 9340261"/>
              <a:gd name="connsiteY4848" fmla="*/ 4665655 h 5529035"/>
              <a:gd name="connsiteX4849" fmla="*/ 656448 w 9340261"/>
              <a:gd name="connsiteY4849" fmla="*/ 4655131 h 5529035"/>
              <a:gd name="connsiteX4850" fmla="*/ 219593 w 9340261"/>
              <a:gd name="connsiteY4850" fmla="*/ 4619754 h 5529035"/>
              <a:gd name="connsiteX4851" fmla="*/ 224873 w 9340261"/>
              <a:gd name="connsiteY4851" fmla="*/ 4624998 h 5529035"/>
              <a:gd name="connsiteX4852" fmla="*/ 219627 w 9340261"/>
              <a:gd name="connsiteY4852" fmla="*/ 4630277 h 5529035"/>
              <a:gd name="connsiteX4853" fmla="*/ 214348 w 9340261"/>
              <a:gd name="connsiteY4853" fmla="*/ 4625034 h 5529035"/>
              <a:gd name="connsiteX4854" fmla="*/ 219593 w 9340261"/>
              <a:gd name="connsiteY4854" fmla="*/ 4619754 h 5529035"/>
              <a:gd name="connsiteX4855" fmla="*/ 216848 w 9340261"/>
              <a:gd name="connsiteY4855" fmla="*/ 4585561 h 5529035"/>
              <a:gd name="connsiteX4856" fmla="*/ 219488 w 9340261"/>
              <a:gd name="connsiteY4856" fmla="*/ 4588183 h 5529035"/>
              <a:gd name="connsiteX4857" fmla="*/ 208999 w 9340261"/>
              <a:gd name="connsiteY4857" fmla="*/ 4598742 h 5529035"/>
              <a:gd name="connsiteX4858" fmla="*/ 208964 w 9340261"/>
              <a:gd name="connsiteY4858" fmla="*/ 4588218 h 5529035"/>
              <a:gd name="connsiteX4859" fmla="*/ 216848 w 9340261"/>
              <a:gd name="connsiteY4859" fmla="*/ 4585561 h 5529035"/>
              <a:gd name="connsiteX4860" fmla="*/ 214103 w 9340261"/>
              <a:gd name="connsiteY4860" fmla="*/ 4551367 h 5529035"/>
              <a:gd name="connsiteX4861" fmla="*/ 222005 w 9340261"/>
              <a:gd name="connsiteY4861" fmla="*/ 4553973 h 5529035"/>
              <a:gd name="connsiteX4862" fmla="*/ 222040 w 9340261"/>
              <a:gd name="connsiteY4862" fmla="*/ 4564496 h 5529035"/>
              <a:gd name="connsiteX4863" fmla="*/ 214156 w 9340261"/>
              <a:gd name="connsiteY4863" fmla="*/ 4567152 h 5529035"/>
              <a:gd name="connsiteX4864" fmla="*/ 203614 w 9340261"/>
              <a:gd name="connsiteY4864" fmla="*/ 4561927 h 5529035"/>
              <a:gd name="connsiteX4865" fmla="*/ 211481 w 9340261"/>
              <a:gd name="connsiteY4865" fmla="*/ 4554008 h 5529035"/>
              <a:gd name="connsiteX4866" fmla="*/ 214103 w 9340261"/>
              <a:gd name="connsiteY4866" fmla="*/ 4551367 h 5529035"/>
              <a:gd name="connsiteX4867" fmla="*/ 202809 w 9340261"/>
              <a:gd name="connsiteY4867" fmla="*/ 4319882 h 5529035"/>
              <a:gd name="connsiteX4868" fmla="*/ 192283 w 9340261"/>
              <a:gd name="connsiteY4868" fmla="*/ 4319916 h 5529035"/>
              <a:gd name="connsiteX4869" fmla="*/ 197599 w 9340261"/>
              <a:gd name="connsiteY4869" fmla="*/ 4335685 h 5529035"/>
              <a:gd name="connsiteX4870" fmla="*/ 202809 w 9340261"/>
              <a:gd name="connsiteY4870" fmla="*/ 4319882 h 5529035"/>
              <a:gd name="connsiteX4871" fmla="*/ 160467 w 9340261"/>
              <a:gd name="connsiteY4871" fmla="*/ 4246356 h 5529035"/>
              <a:gd name="connsiteX4872" fmla="*/ 155224 w 9340261"/>
              <a:gd name="connsiteY4872" fmla="*/ 4251635 h 5529035"/>
              <a:gd name="connsiteX4873" fmla="*/ 160503 w 9340261"/>
              <a:gd name="connsiteY4873" fmla="*/ 4256880 h 5529035"/>
              <a:gd name="connsiteX4874" fmla="*/ 160467 w 9340261"/>
              <a:gd name="connsiteY4874" fmla="*/ 4246356 h 5529035"/>
              <a:gd name="connsiteX4875" fmla="*/ 285453 w 9340261"/>
              <a:gd name="connsiteY4875" fmla="*/ 3856559 h 5529035"/>
              <a:gd name="connsiteX4876" fmla="*/ 290734 w 9340261"/>
              <a:gd name="connsiteY4876" fmla="*/ 3861804 h 5529035"/>
              <a:gd name="connsiteX4877" fmla="*/ 311851 w 9340261"/>
              <a:gd name="connsiteY4877" fmla="*/ 3882781 h 5529035"/>
              <a:gd name="connsiteX4878" fmla="*/ 322374 w 9340261"/>
              <a:gd name="connsiteY4878" fmla="*/ 3882746 h 5529035"/>
              <a:gd name="connsiteX4879" fmla="*/ 306641 w 9340261"/>
              <a:gd name="connsiteY4879" fmla="*/ 3898584 h 5529035"/>
              <a:gd name="connsiteX4880" fmla="*/ 301397 w 9340261"/>
              <a:gd name="connsiteY4880" fmla="*/ 3903863 h 5529035"/>
              <a:gd name="connsiteX4881" fmla="*/ 292654 w 9340261"/>
              <a:gd name="connsiteY4881" fmla="*/ 3648691 h 5529035"/>
              <a:gd name="connsiteX4882" fmla="*/ 300555 w 9340261"/>
              <a:gd name="connsiteY4882" fmla="*/ 3651295 h 5529035"/>
              <a:gd name="connsiteX4883" fmla="*/ 295310 w 9340261"/>
              <a:gd name="connsiteY4883" fmla="*/ 3656574 h 5529035"/>
              <a:gd name="connsiteX4884" fmla="*/ 290032 w 9340261"/>
              <a:gd name="connsiteY4884" fmla="*/ 3651331 h 5529035"/>
              <a:gd name="connsiteX4885" fmla="*/ 292654 w 9340261"/>
              <a:gd name="connsiteY4885" fmla="*/ 3648691 h 5529035"/>
              <a:gd name="connsiteX4886" fmla="*/ 237272 w 9340261"/>
              <a:gd name="connsiteY4886" fmla="*/ 3609412 h 5529035"/>
              <a:gd name="connsiteX4887" fmla="*/ 245174 w 9340261"/>
              <a:gd name="connsiteY4887" fmla="*/ 3612015 h 5529035"/>
              <a:gd name="connsiteX4888" fmla="*/ 247831 w 9340261"/>
              <a:gd name="connsiteY4888" fmla="*/ 3619900 h 5529035"/>
              <a:gd name="connsiteX4889" fmla="*/ 268948 w 9340261"/>
              <a:gd name="connsiteY4889" fmla="*/ 3640876 h 5529035"/>
              <a:gd name="connsiteX4890" fmla="*/ 274227 w 9340261"/>
              <a:gd name="connsiteY4890" fmla="*/ 3646122 h 5529035"/>
              <a:gd name="connsiteX4891" fmla="*/ 269020 w 9340261"/>
              <a:gd name="connsiteY4891" fmla="*/ 3661924 h 5529035"/>
              <a:gd name="connsiteX4892" fmla="*/ 263774 w 9340261"/>
              <a:gd name="connsiteY4892" fmla="*/ 3667204 h 5529035"/>
              <a:gd name="connsiteX4893" fmla="*/ 232029 w 9340261"/>
              <a:gd name="connsiteY4893" fmla="*/ 3614691 h 5529035"/>
              <a:gd name="connsiteX4894" fmla="*/ 465242 w 9340261"/>
              <a:gd name="connsiteY4894" fmla="*/ 3332402 h 5529035"/>
              <a:gd name="connsiteX4895" fmla="*/ 465260 w 9340261"/>
              <a:gd name="connsiteY4895" fmla="*/ 3337662 h 5529035"/>
              <a:gd name="connsiteX4896" fmla="*/ 459997 w 9340261"/>
              <a:gd name="connsiteY4896" fmla="*/ 3337681 h 5529035"/>
              <a:gd name="connsiteX4897" fmla="*/ 457357 w 9340261"/>
              <a:gd name="connsiteY4897" fmla="*/ 3335059 h 5529035"/>
              <a:gd name="connsiteX4898" fmla="*/ 465242 w 9340261"/>
              <a:gd name="connsiteY4898" fmla="*/ 3332402 h 5529035"/>
              <a:gd name="connsiteX4899" fmla="*/ 464850 w 9340261"/>
              <a:gd name="connsiteY4899" fmla="*/ 3316272 h 5529035"/>
              <a:gd name="connsiteX4900" fmla="*/ 464883 w 9340261"/>
              <a:gd name="connsiteY4900" fmla="*/ 3326112 h 5529035"/>
              <a:gd name="connsiteX4901" fmla="*/ 445169 w 9340261"/>
              <a:gd name="connsiteY4901" fmla="*/ 3316337 h 5529035"/>
              <a:gd name="connsiteX4902" fmla="*/ 399319 w 9340261"/>
              <a:gd name="connsiteY4902" fmla="*/ 3287895 h 5529035"/>
              <a:gd name="connsiteX4903" fmla="*/ 412483 w 9340261"/>
              <a:gd name="connsiteY4903" fmla="*/ 3290481 h 5529035"/>
              <a:gd name="connsiteX4904" fmla="*/ 415158 w 9340261"/>
              <a:gd name="connsiteY4904" fmla="*/ 3303628 h 5529035"/>
              <a:gd name="connsiteX4905" fmla="*/ 417833 w 9340261"/>
              <a:gd name="connsiteY4905" fmla="*/ 3316774 h 5529035"/>
              <a:gd name="connsiteX4906" fmla="*/ 436276 w 9340261"/>
              <a:gd name="connsiteY4906" fmla="*/ 3324606 h 5529035"/>
              <a:gd name="connsiteX4907" fmla="*/ 441555 w 9340261"/>
              <a:gd name="connsiteY4907" fmla="*/ 3329850 h 5529035"/>
              <a:gd name="connsiteX4908" fmla="*/ 431067 w 9340261"/>
              <a:gd name="connsiteY4908" fmla="*/ 3340408 h 5529035"/>
              <a:gd name="connsiteX4909" fmla="*/ 425822 w 9340261"/>
              <a:gd name="connsiteY4909" fmla="*/ 3345687 h 5529035"/>
              <a:gd name="connsiteX4910" fmla="*/ 394076 w 9340261"/>
              <a:gd name="connsiteY4910" fmla="*/ 3293174 h 5529035"/>
              <a:gd name="connsiteX4911" fmla="*/ 435066 w 9340261"/>
              <a:gd name="connsiteY4911" fmla="*/ 3237646 h 5529035"/>
              <a:gd name="connsiteX4912" fmla="*/ 444939 w 9340261"/>
              <a:gd name="connsiteY4912" fmla="*/ 3247455 h 5529035"/>
              <a:gd name="connsiteX4913" fmla="*/ 435099 w 9340261"/>
              <a:gd name="connsiteY4913" fmla="*/ 3247488 h 5529035"/>
              <a:gd name="connsiteX4914" fmla="*/ 435066 w 9340261"/>
              <a:gd name="connsiteY4914" fmla="*/ 3237646 h 5529035"/>
              <a:gd name="connsiteX4915" fmla="*/ 434934 w 9340261"/>
              <a:gd name="connsiteY4915" fmla="*/ 3198284 h 5529035"/>
              <a:gd name="connsiteX4916" fmla="*/ 430047 w 9340261"/>
              <a:gd name="connsiteY4916" fmla="*/ 3208142 h 5529035"/>
              <a:gd name="connsiteX4917" fmla="*/ 425095 w 9340261"/>
              <a:gd name="connsiteY4917" fmla="*/ 3198317 h 5529035"/>
              <a:gd name="connsiteX4918" fmla="*/ 552890 w 9340261"/>
              <a:gd name="connsiteY4918" fmla="*/ 3158529 h 5529035"/>
              <a:gd name="connsiteX4919" fmla="*/ 543082 w 9340261"/>
              <a:gd name="connsiteY4919" fmla="*/ 3168402 h 5529035"/>
              <a:gd name="connsiteX4920" fmla="*/ 543967 w 9340261"/>
              <a:gd name="connsiteY4920" fmla="*/ 3169282 h 5529035"/>
              <a:gd name="connsiteX4921" fmla="*/ 556753 w 9340261"/>
              <a:gd name="connsiteY4921" fmla="*/ 3161086 h 5529035"/>
              <a:gd name="connsiteX4922" fmla="*/ 533177 w 9340261"/>
              <a:gd name="connsiteY4922" fmla="*/ 3148753 h 5529035"/>
              <a:gd name="connsiteX4923" fmla="*/ 523334 w 9340261"/>
              <a:gd name="connsiteY4923" fmla="*/ 3148787 h 5529035"/>
              <a:gd name="connsiteX4924" fmla="*/ 508575 w 9340261"/>
              <a:gd name="connsiteY4924" fmla="*/ 3148836 h 5529035"/>
              <a:gd name="connsiteX4925" fmla="*/ 503654 w 9340261"/>
              <a:gd name="connsiteY4925" fmla="*/ 3148852 h 5529035"/>
              <a:gd name="connsiteX4926" fmla="*/ 479052 w 9340261"/>
              <a:gd name="connsiteY4926" fmla="*/ 3148934 h 5529035"/>
              <a:gd name="connsiteX4927" fmla="*/ 464325 w 9340261"/>
              <a:gd name="connsiteY4927" fmla="*/ 3158825 h 5529035"/>
              <a:gd name="connsiteX4928" fmla="*/ 456970 w 9340261"/>
              <a:gd name="connsiteY4928" fmla="*/ 3166230 h 5529035"/>
              <a:gd name="connsiteX4929" fmla="*/ 474198 w 9340261"/>
              <a:gd name="connsiteY4929" fmla="*/ 3168632 h 5529035"/>
              <a:gd name="connsiteX4930" fmla="*/ 503720 w 9340261"/>
              <a:gd name="connsiteY4930" fmla="*/ 3168533 h 5529035"/>
              <a:gd name="connsiteX4931" fmla="*/ 523400 w 9340261"/>
              <a:gd name="connsiteY4931" fmla="*/ 3168467 h 5529035"/>
              <a:gd name="connsiteX4932" fmla="*/ 518466 w 9340261"/>
              <a:gd name="connsiteY4932" fmla="*/ 3163564 h 5529035"/>
              <a:gd name="connsiteX4933" fmla="*/ 513527 w 9340261"/>
              <a:gd name="connsiteY4933" fmla="*/ 3158661 h 5529035"/>
              <a:gd name="connsiteX4934" fmla="*/ 523367 w 9340261"/>
              <a:gd name="connsiteY4934" fmla="*/ 3158628 h 5529035"/>
              <a:gd name="connsiteX4935" fmla="*/ 513264 w 9340261"/>
              <a:gd name="connsiteY4935" fmla="*/ 3079938 h 5529035"/>
              <a:gd name="connsiteX4936" fmla="*/ 513363 w 9340261"/>
              <a:gd name="connsiteY4936" fmla="*/ 3109458 h 5529035"/>
              <a:gd name="connsiteX4937" fmla="*/ 503556 w 9340261"/>
              <a:gd name="connsiteY4937" fmla="*/ 3119331 h 5529035"/>
              <a:gd name="connsiteX4938" fmla="*/ 9330703 w 9340261"/>
              <a:gd name="connsiteY4938" fmla="*/ 2969913 h 5529035"/>
              <a:gd name="connsiteX4939" fmla="*/ 9329029 w 9340261"/>
              <a:gd name="connsiteY4939" fmla="*/ 2975046 h 5529035"/>
              <a:gd name="connsiteX4940" fmla="*/ 9333733 w 9340261"/>
              <a:gd name="connsiteY4940" fmla="*/ 2971338 h 5529035"/>
              <a:gd name="connsiteX4941" fmla="*/ 9330703 w 9340261"/>
              <a:gd name="connsiteY4941" fmla="*/ 2969913 h 5529035"/>
              <a:gd name="connsiteX4942" fmla="*/ 225647 w 9340261"/>
              <a:gd name="connsiteY4942" fmla="*/ 2316623 h 5529035"/>
              <a:gd name="connsiteX4943" fmla="*/ 225672 w 9340261"/>
              <a:gd name="connsiteY4943" fmla="*/ 2324065 h 5529035"/>
              <a:gd name="connsiteX4944" fmla="*/ 210764 w 9340261"/>
              <a:gd name="connsiteY4944" fmla="*/ 2316672 h 5529035"/>
              <a:gd name="connsiteX4945" fmla="*/ 203126 w 9340261"/>
              <a:gd name="connsiteY4945" fmla="*/ 2257167 h 5529035"/>
              <a:gd name="connsiteX4946" fmla="*/ 210591 w 9340261"/>
              <a:gd name="connsiteY4946" fmla="*/ 2264583 h 5529035"/>
              <a:gd name="connsiteX4947" fmla="*/ 203149 w 9340261"/>
              <a:gd name="connsiteY4947" fmla="*/ 2264608 h 5529035"/>
              <a:gd name="connsiteX4948" fmla="*/ 203126 w 9340261"/>
              <a:gd name="connsiteY4948" fmla="*/ 2257167 h 5529035"/>
              <a:gd name="connsiteX4949" fmla="*/ 262631 w 9340261"/>
              <a:gd name="connsiteY4949" fmla="*/ 2249527 h 5529035"/>
              <a:gd name="connsiteX4950" fmla="*/ 262656 w 9340261"/>
              <a:gd name="connsiteY4950" fmla="*/ 2256968 h 5529035"/>
              <a:gd name="connsiteX4951" fmla="*/ 270122 w 9340261"/>
              <a:gd name="connsiteY4951" fmla="*/ 2264385 h 5529035"/>
              <a:gd name="connsiteX4952" fmla="*/ 270097 w 9340261"/>
              <a:gd name="connsiteY4952" fmla="*/ 2256943 h 5529035"/>
              <a:gd name="connsiteX4953" fmla="*/ 266365 w 9340261"/>
              <a:gd name="connsiteY4953" fmla="*/ 2253234 h 5529035"/>
              <a:gd name="connsiteX4954" fmla="*/ 262631 w 9340261"/>
              <a:gd name="connsiteY4954" fmla="*/ 2249527 h 5529035"/>
              <a:gd name="connsiteX4955" fmla="*/ 203026 w 9340261"/>
              <a:gd name="connsiteY4955" fmla="*/ 2227400 h 5529035"/>
              <a:gd name="connsiteX4956" fmla="*/ 199330 w 9340261"/>
              <a:gd name="connsiteY4956" fmla="*/ 2234855 h 5529035"/>
              <a:gd name="connsiteX4957" fmla="*/ 195584 w 9340261"/>
              <a:gd name="connsiteY4957" fmla="*/ 2227425 h 5529035"/>
              <a:gd name="connsiteX4958" fmla="*/ 287223 w 9340261"/>
              <a:gd name="connsiteY4958" fmla="*/ 2202372 h 5529035"/>
              <a:gd name="connsiteX4959" fmla="*/ 284806 w 9340261"/>
              <a:gd name="connsiteY4959" fmla="*/ 2204804 h 5529035"/>
              <a:gd name="connsiteX4960" fmla="*/ 292273 w 9340261"/>
              <a:gd name="connsiteY4960" fmla="*/ 2212221 h 5529035"/>
              <a:gd name="connsiteX4961" fmla="*/ 303762 w 9340261"/>
              <a:gd name="connsiteY4961" fmla="*/ 2214734 h 5529035"/>
              <a:gd name="connsiteX4962" fmla="*/ 303727 w 9340261"/>
              <a:gd name="connsiteY4962" fmla="*/ 2214664 h 5529035"/>
              <a:gd name="connsiteX4963" fmla="*/ 277316 w 9340261"/>
              <a:gd name="connsiteY4963" fmla="*/ 2189945 h 5529035"/>
              <a:gd name="connsiteX4964" fmla="*/ 269873 w 9340261"/>
              <a:gd name="connsiteY4964" fmla="*/ 2189970 h 5529035"/>
              <a:gd name="connsiteX4965" fmla="*/ 258712 w 9340261"/>
              <a:gd name="connsiteY4965" fmla="*/ 2190008 h 5529035"/>
              <a:gd name="connsiteX4966" fmla="*/ 254991 w 9340261"/>
              <a:gd name="connsiteY4966" fmla="*/ 2190020 h 5529035"/>
              <a:gd name="connsiteX4967" fmla="*/ 236387 w 9340261"/>
              <a:gd name="connsiteY4967" fmla="*/ 2190082 h 5529035"/>
              <a:gd name="connsiteX4968" fmla="*/ 225251 w 9340261"/>
              <a:gd name="connsiteY4968" fmla="*/ 2197561 h 5529035"/>
              <a:gd name="connsiteX4969" fmla="*/ 219688 w 9340261"/>
              <a:gd name="connsiteY4969" fmla="*/ 2203161 h 5529035"/>
              <a:gd name="connsiteX4970" fmla="*/ 232716 w 9340261"/>
              <a:gd name="connsiteY4970" fmla="*/ 2204978 h 5529035"/>
              <a:gd name="connsiteX4971" fmla="*/ 255041 w 9340261"/>
              <a:gd name="connsiteY4971" fmla="*/ 2204903 h 5529035"/>
              <a:gd name="connsiteX4972" fmla="*/ 269923 w 9340261"/>
              <a:gd name="connsiteY4972" fmla="*/ 2204854 h 5529035"/>
              <a:gd name="connsiteX4973" fmla="*/ 266190 w 9340261"/>
              <a:gd name="connsiteY4973" fmla="*/ 2201146 h 5529035"/>
              <a:gd name="connsiteX4974" fmla="*/ 262457 w 9340261"/>
              <a:gd name="connsiteY4974" fmla="*/ 2197437 h 5529035"/>
              <a:gd name="connsiteX4975" fmla="*/ 269898 w 9340261"/>
              <a:gd name="connsiteY4975" fmla="*/ 2197413 h 5529035"/>
              <a:gd name="connsiteX4976" fmla="*/ 262259 w 9340261"/>
              <a:gd name="connsiteY4976" fmla="*/ 2137906 h 5529035"/>
              <a:gd name="connsiteX4977" fmla="*/ 262333 w 9340261"/>
              <a:gd name="connsiteY4977" fmla="*/ 2160231 h 5529035"/>
              <a:gd name="connsiteX4978" fmla="*/ 254917 w 9340261"/>
              <a:gd name="connsiteY4978" fmla="*/ 2167697 h 5529035"/>
              <a:gd name="connsiteX4979" fmla="*/ 8929911 w 9340261"/>
              <a:gd name="connsiteY4979" fmla="*/ 1920093 h 5529035"/>
              <a:gd name="connsiteX4980" fmla="*/ 8928237 w 9340261"/>
              <a:gd name="connsiteY4980" fmla="*/ 1925227 h 5529035"/>
              <a:gd name="connsiteX4981" fmla="*/ 8932935 w 9340261"/>
              <a:gd name="connsiteY4981" fmla="*/ 1921524 h 5529035"/>
              <a:gd name="connsiteX4982" fmla="*/ 8932935 w 9340261"/>
              <a:gd name="connsiteY4982" fmla="*/ 1921516 h 5529035"/>
              <a:gd name="connsiteX4983" fmla="*/ 8986877 w 9340261"/>
              <a:gd name="connsiteY4983" fmla="*/ 1902861 h 5529035"/>
              <a:gd name="connsiteX4984" fmla="*/ 8983263 w 9340261"/>
              <a:gd name="connsiteY4984" fmla="*/ 1904683 h 5529035"/>
              <a:gd name="connsiteX4985" fmla="*/ 8983553 w 9340261"/>
              <a:gd name="connsiteY4985" fmla="*/ 1908320 h 5529035"/>
              <a:gd name="connsiteX4986" fmla="*/ 8990113 w 9340261"/>
              <a:gd name="connsiteY4986" fmla="*/ 1906964 h 5529035"/>
              <a:gd name="connsiteX4987" fmla="*/ 9166329 w 9340261"/>
              <a:gd name="connsiteY4987" fmla="*/ 1859594 h 5529035"/>
              <a:gd name="connsiteX4988" fmla="*/ 9170037 w 9340261"/>
              <a:gd name="connsiteY4988" fmla="*/ 1864298 h 5529035"/>
              <a:gd name="connsiteX4989" fmla="*/ 9174741 w 9340261"/>
              <a:gd name="connsiteY4989" fmla="*/ 1860590 h 5529035"/>
              <a:gd name="connsiteX4990" fmla="*/ 9166329 w 9340261"/>
              <a:gd name="connsiteY4990" fmla="*/ 1859594 h 5529035"/>
              <a:gd name="connsiteX4991" fmla="*/ 9230917 w 9340261"/>
              <a:gd name="connsiteY4991" fmla="*/ 1854449 h 5529035"/>
              <a:gd name="connsiteX4992" fmla="*/ 9226213 w 9340261"/>
              <a:gd name="connsiteY4992" fmla="*/ 1858157 h 5529035"/>
              <a:gd name="connsiteX4993" fmla="*/ 9221509 w 9340261"/>
              <a:gd name="connsiteY4993" fmla="*/ 1861865 h 5529035"/>
              <a:gd name="connsiteX4994" fmla="*/ 9218657 w 9340261"/>
              <a:gd name="connsiteY4994" fmla="*/ 1867924 h 5529035"/>
              <a:gd name="connsiteX4995" fmla="*/ 9225217 w 9340261"/>
              <a:gd name="connsiteY4995" fmla="*/ 1866568 h 5529035"/>
              <a:gd name="connsiteX4996" fmla="*/ 9245889 w 9340261"/>
              <a:gd name="connsiteY4996" fmla="*/ 1854089 h 5529035"/>
              <a:gd name="connsiteX4997" fmla="*/ 9239329 w 9340261"/>
              <a:gd name="connsiteY4997" fmla="*/ 1855445 h 5529035"/>
              <a:gd name="connsiteX4998" fmla="*/ 9247741 w 9340261"/>
              <a:gd name="connsiteY4998" fmla="*/ 1856441 h 5529035"/>
              <a:gd name="connsiteX4999" fmla="*/ 9245889 w 9340261"/>
              <a:gd name="connsiteY4999" fmla="*/ 1854089 h 5529035"/>
              <a:gd name="connsiteX5000" fmla="*/ 9291595 w 9340261"/>
              <a:gd name="connsiteY5000" fmla="*/ 1800873 h 5529035"/>
              <a:gd name="connsiteX5001" fmla="*/ 9288365 w 9340261"/>
              <a:gd name="connsiteY5001" fmla="*/ 1801541 h 5529035"/>
              <a:gd name="connsiteX5002" fmla="*/ 9292073 w 9340261"/>
              <a:gd name="connsiteY5002" fmla="*/ 1806245 h 5529035"/>
              <a:gd name="connsiteX5003" fmla="*/ 9294565 w 9340261"/>
              <a:gd name="connsiteY5003" fmla="*/ 1800947 h 5529035"/>
              <a:gd name="connsiteX5004" fmla="*/ 133300 w 9340261"/>
              <a:gd name="connsiteY5004" fmla="*/ 1401633 h 5529035"/>
              <a:gd name="connsiteX5005" fmla="*/ 129591 w 9340261"/>
              <a:gd name="connsiteY5005" fmla="*/ 1405366 h 5529035"/>
              <a:gd name="connsiteX5006" fmla="*/ 125859 w 9340261"/>
              <a:gd name="connsiteY5006" fmla="*/ 1401658 h 5529035"/>
              <a:gd name="connsiteX5007" fmla="*/ 133300 w 9340261"/>
              <a:gd name="connsiteY5007" fmla="*/ 1401633 h 5529035"/>
              <a:gd name="connsiteX5008" fmla="*/ 295918 w 9340261"/>
              <a:gd name="connsiteY5008" fmla="*/ 1073667 h 5529035"/>
              <a:gd name="connsiteX5009" fmla="*/ 303384 w 9340261"/>
              <a:gd name="connsiteY5009" fmla="*/ 1081084 h 5529035"/>
              <a:gd name="connsiteX5010" fmla="*/ 288477 w 9340261"/>
              <a:gd name="connsiteY5010" fmla="*/ 1073692 h 5529035"/>
              <a:gd name="connsiteX5011" fmla="*/ 1001954 w 9340261"/>
              <a:gd name="connsiteY5011" fmla="*/ 803422 h 5529035"/>
              <a:gd name="connsiteX5012" fmla="*/ 987073 w 9340261"/>
              <a:gd name="connsiteY5012" fmla="*/ 803471 h 5529035"/>
              <a:gd name="connsiteX5013" fmla="*/ 994538 w 9340261"/>
              <a:gd name="connsiteY5013" fmla="*/ 810888 h 5529035"/>
              <a:gd name="connsiteX5014" fmla="*/ 458363 w 9340261"/>
              <a:gd name="connsiteY5014" fmla="*/ 693612 h 5529035"/>
              <a:gd name="connsiteX5015" fmla="*/ 450946 w 9340261"/>
              <a:gd name="connsiteY5015" fmla="*/ 701078 h 5529035"/>
              <a:gd name="connsiteX5016" fmla="*/ 443481 w 9340261"/>
              <a:gd name="connsiteY5016" fmla="*/ 693661 h 5529035"/>
              <a:gd name="connsiteX5017" fmla="*/ 454642 w 9340261"/>
              <a:gd name="connsiteY5017" fmla="*/ 693624 h 5529035"/>
              <a:gd name="connsiteX5018" fmla="*/ 458363 w 9340261"/>
              <a:gd name="connsiteY5018" fmla="*/ 693612 h 5529035"/>
              <a:gd name="connsiteX5019" fmla="*/ 510453 w 9340261"/>
              <a:gd name="connsiteY5019" fmla="*/ 693438 h 5529035"/>
              <a:gd name="connsiteX5020" fmla="*/ 503035 w 9340261"/>
              <a:gd name="connsiteY5020" fmla="*/ 700904 h 5529035"/>
              <a:gd name="connsiteX5021" fmla="*/ 503011 w 9340261"/>
              <a:gd name="connsiteY5021" fmla="*/ 693463 h 5529035"/>
              <a:gd name="connsiteX5022" fmla="*/ 682356 w 9340261"/>
              <a:gd name="connsiteY5022" fmla="*/ 668432 h 5529035"/>
              <a:gd name="connsiteX5023" fmla="*/ 687465 w 9340261"/>
              <a:gd name="connsiteY5023" fmla="*/ 673506 h 5529035"/>
              <a:gd name="connsiteX5024" fmla="*/ 703853 w 9340261"/>
              <a:gd name="connsiteY5024" fmla="*/ 670470 h 5529035"/>
              <a:gd name="connsiteX5025" fmla="*/ 755943 w 9340261"/>
              <a:gd name="connsiteY5025" fmla="*/ 670296 h 5529035"/>
              <a:gd name="connsiteX5026" fmla="*/ 741086 w 9340261"/>
              <a:gd name="connsiteY5026" fmla="*/ 677786 h 5529035"/>
              <a:gd name="connsiteX5027" fmla="*/ 739633 w 9340261"/>
              <a:gd name="connsiteY5027" fmla="*/ 678081 h 5529035"/>
              <a:gd name="connsiteX5028" fmla="*/ 741433 w 9340261"/>
              <a:gd name="connsiteY5028" fmla="*/ 678075 h 5529035"/>
              <a:gd name="connsiteX5029" fmla="*/ 761146 w 9340261"/>
              <a:gd name="connsiteY5029" fmla="*/ 687850 h 5529035"/>
              <a:gd name="connsiteX5030" fmla="*/ 741466 w 9340261"/>
              <a:gd name="connsiteY5030" fmla="*/ 687916 h 5529035"/>
              <a:gd name="connsiteX5031" fmla="*/ 722298 w 9340261"/>
              <a:gd name="connsiteY5031" fmla="*/ 681598 h 5529035"/>
              <a:gd name="connsiteX5032" fmla="*/ 696463 w 9340261"/>
              <a:gd name="connsiteY5032" fmla="*/ 685377 h 5529035"/>
              <a:gd name="connsiteX5033" fmla="*/ 677859 w 9340261"/>
              <a:gd name="connsiteY5033" fmla="*/ 685439 h 5529035"/>
              <a:gd name="connsiteX5034" fmla="*/ 659255 w 9340261"/>
              <a:gd name="connsiteY5034" fmla="*/ 685502 h 5529035"/>
              <a:gd name="connsiteX5035" fmla="*/ 607203 w 9340261"/>
              <a:gd name="connsiteY5035" fmla="*/ 696837 h 5529035"/>
              <a:gd name="connsiteX5036" fmla="*/ 569999 w 9340261"/>
              <a:gd name="connsiteY5036" fmla="*/ 697891 h 5529035"/>
              <a:gd name="connsiteX5037" fmla="*/ 547659 w 9340261"/>
              <a:gd name="connsiteY5037" fmla="*/ 693314 h 5529035"/>
              <a:gd name="connsiteX5038" fmla="*/ 549055 w 9340261"/>
              <a:gd name="connsiteY5038" fmla="*/ 693309 h 5529035"/>
              <a:gd name="connsiteX5039" fmla="*/ 555101 w 9340261"/>
              <a:gd name="connsiteY5039" fmla="*/ 693289 h 5529035"/>
              <a:gd name="connsiteX5040" fmla="*/ 569984 w 9340261"/>
              <a:gd name="connsiteY5040" fmla="*/ 693239 h 5529035"/>
              <a:gd name="connsiteX5041" fmla="*/ 622048 w 9340261"/>
              <a:gd name="connsiteY5041" fmla="*/ 685626 h 5529035"/>
              <a:gd name="connsiteX5042" fmla="*/ 682377 w 9340261"/>
              <a:gd name="connsiteY5042" fmla="*/ 674448 h 5529035"/>
              <a:gd name="connsiteX5043" fmla="*/ 633120 w 9340261"/>
              <a:gd name="connsiteY5043" fmla="*/ 658755 h 5529035"/>
              <a:gd name="connsiteX5044" fmla="*/ 647899 w 9340261"/>
              <a:gd name="connsiteY5044" fmla="*/ 663627 h 5529035"/>
              <a:gd name="connsiteX5045" fmla="*/ 652835 w 9340261"/>
              <a:gd name="connsiteY5045" fmla="*/ 668530 h 5529035"/>
              <a:gd name="connsiteX5046" fmla="*/ 642995 w 9340261"/>
              <a:gd name="connsiteY5046" fmla="*/ 668563 h 5529035"/>
              <a:gd name="connsiteX5047" fmla="*/ 532554 w 9340261"/>
              <a:gd name="connsiteY5047" fmla="*/ 626391 h 5529035"/>
              <a:gd name="connsiteX5048" fmla="*/ 532579 w 9340261"/>
              <a:gd name="connsiteY5048" fmla="*/ 633833 h 5529035"/>
              <a:gd name="connsiteX5049" fmla="*/ 517671 w 9340261"/>
              <a:gd name="connsiteY5049" fmla="*/ 626441 h 5529035"/>
              <a:gd name="connsiteX5050" fmla="*/ 524615 w 9340261"/>
              <a:gd name="connsiteY5050" fmla="*/ 477588 h 5529035"/>
              <a:gd name="connsiteX5051" fmla="*/ 509733 w 9340261"/>
              <a:gd name="connsiteY5051" fmla="*/ 477639 h 5529035"/>
              <a:gd name="connsiteX5052" fmla="*/ 494876 w 9340261"/>
              <a:gd name="connsiteY5052" fmla="*/ 485129 h 5529035"/>
              <a:gd name="connsiteX5053" fmla="*/ 509758 w 9340261"/>
              <a:gd name="connsiteY5053" fmla="*/ 485080 h 5529035"/>
              <a:gd name="connsiteX5054" fmla="*/ 524615 w 9340261"/>
              <a:gd name="connsiteY5054" fmla="*/ 477588 h 5529035"/>
              <a:gd name="connsiteX5055" fmla="*/ 412859 w 9340261"/>
              <a:gd name="connsiteY5055" fmla="*/ 437034 h 5529035"/>
              <a:gd name="connsiteX5056" fmla="*/ 412871 w 9340261"/>
              <a:gd name="connsiteY5056" fmla="*/ 440754 h 5529035"/>
              <a:gd name="connsiteX5057" fmla="*/ 405430 w 9340261"/>
              <a:gd name="connsiteY5057" fmla="*/ 440779 h 5529035"/>
              <a:gd name="connsiteX5058" fmla="*/ 412859 w 9340261"/>
              <a:gd name="connsiteY5058" fmla="*/ 437034 h 5529035"/>
              <a:gd name="connsiteX5059" fmla="*/ 5518714 w 9340261"/>
              <a:gd name="connsiteY5059" fmla="*/ 361034 h 5529035"/>
              <a:gd name="connsiteX5060" fmla="*/ 5518600 w 9340261"/>
              <a:gd name="connsiteY5060" fmla="*/ 361248 h 5529035"/>
              <a:gd name="connsiteX5061" fmla="*/ 5518864 w 9340261"/>
              <a:gd name="connsiteY5061" fmla="*/ 361060 h 5529035"/>
              <a:gd name="connsiteX5062" fmla="*/ 7230350 w 9340261"/>
              <a:gd name="connsiteY5062" fmla="*/ 356231 h 5529035"/>
              <a:gd name="connsiteX5063" fmla="*/ 7214963 w 9340261"/>
              <a:gd name="connsiteY5063" fmla="*/ 358269 h 5529035"/>
              <a:gd name="connsiteX5064" fmla="*/ 7213856 w 9340261"/>
              <a:gd name="connsiteY5064" fmla="*/ 358608 h 5529035"/>
              <a:gd name="connsiteX5065" fmla="*/ 7211238 w 9340261"/>
              <a:gd name="connsiteY5065" fmla="*/ 360471 h 5529035"/>
              <a:gd name="connsiteX5066" fmla="*/ 7217455 w 9340261"/>
              <a:gd name="connsiteY5066" fmla="*/ 363770 h 5529035"/>
              <a:gd name="connsiteX5067" fmla="*/ 7223182 w 9340261"/>
              <a:gd name="connsiteY5067" fmla="*/ 362016 h 5529035"/>
              <a:gd name="connsiteX5068" fmla="*/ 7230663 w 9340261"/>
              <a:gd name="connsiteY5068" fmla="*/ 365989 h 5529035"/>
              <a:gd name="connsiteX5069" fmla="*/ 7234636 w 9340261"/>
              <a:gd name="connsiteY5069" fmla="*/ 358507 h 5529035"/>
              <a:gd name="connsiteX5070" fmla="*/ 7230895 w 9340261"/>
              <a:gd name="connsiteY5070" fmla="*/ 356520 h 5529035"/>
              <a:gd name="connsiteX5071" fmla="*/ 5567315 w 9340261"/>
              <a:gd name="connsiteY5071" fmla="*/ 355613 h 5529035"/>
              <a:gd name="connsiteX5072" fmla="*/ 5562463 w 9340261"/>
              <a:gd name="connsiteY5072" fmla="*/ 360232 h 5529035"/>
              <a:gd name="connsiteX5073" fmla="*/ 5561702 w 9340261"/>
              <a:gd name="connsiteY5073" fmla="*/ 362779 h 5529035"/>
              <a:gd name="connsiteX5074" fmla="*/ 5567941 w 9340261"/>
              <a:gd name="connsiteY5074" fmla="*/ 362456 h 5529035"/>
              <a:gd name="connsiteX5075" fmla="*/ 5575552 w 9340261"/>
              <a:gd name="connsiteY5075" fmla="*/ 362061 h 5529035"/>
              <a:gd name="connsiteX5076" fmla="*/ 5574795 w 9340261"/>
              <a:gd name="connsiteY5076" fmla="*/ 359586 h 5529035"/>
              <a:gd name="connsiteX5077" fmla="*/ 5322896 w 9340261"/>
              <a:gd name="connsiteY5077" fmla="*/ 355318 h 5529035"/>
              <a:gd name="connsiteX5078" fmla="*/ 5330379 w 9340261"/>
              <a:gd name="connsiteY5078" fmla="*/ 359290 h 5529035"/>
              <a:gd name="connsiteX5079" fmla="*/ 5324651 w 9340261"/>
              <a:gd name="connsiteY5079" fmla="*/ 361045 h 5529035"/>
              <a:gd name="connsiteX5080" fmla="*/ 5318923 w 9340261"/>
              <a:gd name="connsiteY5080" fmla="*/ 362800 h 5529035"/>
              <a:gd name="connsiteX5081" fmla="*/ 5353286 w 9340261"/>
              <a:gd name="connsiteY5081" fmla="*/ 352272 h 5529035"/>
              <a:gd name="connsiteX5082" fmla="*/ 5366497 w 9340261"/>
              <a:gd name="connsiteY5082" fmla="*/ 354491 h 5529035"/>
              <a:gd name="connsiteX5083" fmla="*/ 5336105 w 9340261"/>
              <a:gd name="connsiteY5083" fmla="*/ 357536 h 5529035"/>
              <a:gd name="connsiteX5084" fmla="*/ 5478359 w 9340261"/>
              <a:gd name="connsiteY5084" fmla="*/ 351542 h 5529035"/>
              <a:gd name="connsiteX5085" fmla="*/ 5480114 w 9340261"/>
              <a:gd name="connsiteY5085" fmla="*/ 357269 h 5529035"/>
              <a:gd name="connsiteX5086" fmla="*/ 5474385 w 9340261"/>
              <a:gd name="connsiteY5086" fmla="*/ 359025 h 5529035"/>
              <a:gd name="connsiteX5087" fmla="*/ 5462933 w 9340261"/>
              <a:gd name="connsiteY5087" fmla="*/ 362533 h 5529035"/>
              <a:gd name="connsiteX5088" fmla="*/ 5456327 w 9340261"/>
              <a:gd name="connsiteY5088" fmla="*/ 361424 h 5529035"/>
              <a:gd name="connsiteX5089" fmla="*/ 5443995 w 9340261"/>
              <a:gd name="connsiteY5089" fmla="*/ 362070 h 5529035"/>
              <a:gd name="connsiteX5090" fmla="*/ 5407878 w 9340261"/>
              <a:gd name="connsiteY5090" fmla="*/ 366870 h 5529035"/>
              <a:gd name="connsiteX5091" fmla="*/ 5404636 w 9340261"/>
              <a:gd name="connsiteY5091" fmla="*/ 367863 h 5529035"/>
              <a:gd name="connsiteX5092" fmla="*/ 5425685 w 9340261"/>
              <a:gd name="connsiteY5092" fmla="*/ 368388 h 5529035"/>
              <a:gd name="connsiteX5093" fmla="*/ 5438019 w 9340261"/>
              <a:gd name="connsiteY5093" fmla="*/ 367747 h 5529035"/>
              <a:gd name="connsiteX5094" fmla="*/ 5444622 w 9340261"/>
              <a:gd name="connsiteY5094" fmla="*/ 368859 h 5529035"/>
              <a:gd name="connsiteX5095" fmla="*/ 5456309 w 9340261"/>
              <a:gd name="connsiteY5095" fmla="*/ 370827 h 5529035"/>
              <a:gd name="connsiteX5096" fmla="*/ 5464688 w 9340261"/>
              <a:gd name="connsiteY5096" fmla="*/ 368260 h 5529035"/>
              <a:gd name="connsiteX5097" fmla="*/ 5468918 w 9340261"/>
              <a:gd name="connsiteY5097" fmla="*/ 370507 h 5529035"/>
              <a:gd name="connsiteX5098" fmla="*/ 5482492 w 9340261"/>
              <a:gd name="connsiteY5098" fmla="*/ 369803 h 5529035"/>
              <a:gd name="connsiteX5099" fmla="*/ 5483910 w 9340261"/>
              <a:gd name="connsiteY5099" fmla="*/ 369661 h 5529035"/>
              <a:gd name="connsiteX5100" fmla="*/ 5483623 w 9340261"/>
              <a:gd name="connsiteY5100" fmla="*/ 368723 h 5529035"/>
              <a:gd name="connsiteX5101" fmla="*/ 5495078 w 9340261"/>
              <a:gd name="connsiteY5101" fmla="*/ 365215 h 5529035"/>
              <a:gd name="connsiteX5102" fmla="*/ 5491168 w 9340261"/>
              <a:gd name="connsiteY5102" fmla="*/ 368937 h 5529035"/>
              <a:gd name="connsiteX5103" fmla="*/ 5497690 w 9340261"/>
              <a:gd name="connsiteY5103" fmla="*/ 368286 h 5529035"/>
              <a:gd name="connsiteX5104" fmla="*/ 5509274 w 9340261"/>
              <a:gd name="connsiteY5104" fmla="*/ 367129 h 5529035"/>
              <a:gd name="connsiteX5105" fmla="*/ 5511150 w 9340261"/>
              <a:gd name="connsiteY5105" fmla="*/ 366555 h 5529035"/>
              <a:gd name="connsiteX5106" fmla="*/ 5515066 w 9340261"/>
              <a:gd name="connsiteY5106" fmla="*/ 363764 h 5529035"/>
              <a:gd name="connsiteX5107" fmla="*/ 5514116 w 9340261"/>
              <a:gd name="connsiteY5107" fmla="*/ 360657 h 5529035"/>
              <a:gd name="connsiteX5108" fmla="*/ 5514950 w 9340261"/>
              <a:gd name="connsiteY5108" fmla="*/ 360402 h 5529035"/>
              <a:gd name="connsiteX5109" fmla="*/ 5512259 w 9340261"/>
              <a:gd name="connsiteY5109" fmla="*/ 359951 h 5529035"/>
              <a:gd name="connsiteX5110" fmla="*/ 5508518 w 9340261"/>
              <a:gd name="connsiteY5110" fmla="*/ 357964 h 5529035"/>
              <a:gd name="connsiteX5111" fmla="*/ 5504777 w 9340261"/>
              <a:gd name="connsiteY5111" fmla="*/ 355979 h 5529035"/>
              <a:gd name="connsiteX5112" fmla="*/ 5499049 w 9340261"/>
              <a:gd name="connsiteY5112" fmla="*/ 357733 h 5529035"/>
              <a:gd name="connsiteX5113" fmla="*/ 5489582 w 9340261"/>
              <a:gd name="connsiteY5113" fmla="*/ 357501 h 5529035"/>
              <a:gd name="connsiteX5114" fmla="*/ 5485842 w 9340261"/>
              <a:gd name="connsiteY5114" fmla="*/ 355515 h 5529035"/>
              <a:gd name="connsiteX5115" fmla="*/ 5478359 w 9340261"/>
              <a:gd name="connsiteY5115" fmla="*/ 351542 h 5529035"/>
              <a:gd name="connsiteX5116" fmla="*/ 5546622 w 9340261"/>
              <a:gd name="connsiteY5116" fmla="*/ 349422 h 5529035"/>
              <a:gd name="connsiteX5117" fmla="*/ 5543205 w 9340261"/>
              <a:gd name="connsiteY5117" fmla="*/ 353603 h 5529035"/>
              <a:gd name="connsiteX5118" fmla="*/ 5540895 w 9340261"/>
              <a:gd name="connsiteY5118" fmla="*/ 351177 h 5529035"/>
              <a:gd name="connsiteX5119" fmla="*/ 5546622 w 9340261"/>
              <a:gd name="connsiteY5119" fmla="*/ 349422 h 5529035"/>
              <a:gd name="connsiteX5120" fmla="*/ 5131515 w 9340261"/>
              <a:gd name="connsiteY5120" fmla="*/ 347011 h 5529035"/>
              <a:gd name="connsiteX5121" fmla="*/ 5135255 w 9340261"/>
              <a:gd name="connsiteY5121" fmla="*/ 348997 h 5529035"/>
              <a:gd name="connsiteX5122" fmla="*/ 5132829 w 9340261"/>
              <a:gd name="connsiteY5122" fmla="*/ 351307 h 5529035"/>
              <a:gd name="connsiteX5123" fmla="*/ 5129526 w 9340261"/>
              <a:gd name="connsiteY5123" fmla="*/ 350752 h 5529035"/>
              <a:gd name="connsiteX5124" fmla="*/ 5125787 w 9340261"/>
              <a:gd name="connsiteY5124" fmla="*/ 348767 h 5529035"/>
              <a:gd name="connsiteX5125" fmla="*/ 5046323 w 9340261"/>
              <a:gd name="connsiteY5125" fmla="*/ 346626 h 5529035"/>
              <a:gd name="connsiteX5126" fmla="*/ 5050939 w 9340261"/>
              <a:gd name="connsiteY5126" fmla="*/ 351477 h 5529035"/>
              <a:gd name="connsiteX5127" fmla="*/ 5045210 w 9340261"/>
              <a:gd name="connsiteY5127" fmla="*/ 353229 h 5529035"/>
              <a:gd name="connsiteX5128" fmla="*/ 5046323 w 9340261"/>
              <a:gd name="connsiteY5128" fmla="*/ 346626 h 5529035"/>
              <a:gd name="connsiteX5129" fmla="*/ 5068123 w 9340261"/>
              <a:gd name="connsiteY5129" fmla="*/ 346221 h 5529035"/>
              <a:gd name="connsiteX5130" fmla="*/ 5058419 w 9340261"/>
              <a:gd name="connsiteY5130" fmla="*/ 355453 h 5529035"/>
              <a:gd name="connsiteX5131" fmla="*/ 5062394 w 9340261"/>
              <a:gd name="connsiteY5131" fmla="*/ 347973 h 5529035"/>
              <a:gd name="connsiteX5132" fmla="*/ 5068123 w 9340261"/>
              <a:gd name="connsiteY5132" fmla="*/ 346221 h 5529035"/>
              <a:gd name="connsiteX5133" fmla="*/ 5447323 w 9340261"/>
              <a:gd name="connsiteY5133" fmla="*/ 342257 h 5529035"/>
              <a:gd name="connsiteX5134" fmla="*/ 5451940 w 9340261"/>
              <a:gd name="connsiteY5134" fmla="*/ 347106 h 5529035"/>
              <a:gd name="connsiteX5135" fmla="*/ 5446214 w 9340261"/>
              <a:gd name="connsiteY5135" fmla="*/ 348861 h 5529035"/>
              <a:gd name="connsiteX5136" fmla="*/ 5447323 w 9340261"/>
              <a:gd name="connsiteY5136" fmla="*/ 342257 h 5529035"/>
              <a:gd name="connsiteX5137" fmla="*/ 5085306 w 9340261"/>
              <a:gd name="connsiteY5137" fmla="*/ 340964 h 5529035"/>
              <a:gd name="connsiteX5138" fmla="*/ 5091910 w 9340261"/>
              <a:gd name="connsiteY5138" fmla="*/ 342076 h 5529035"/>
              <a:gd name="connsiteX5139" fmla="*/ 5089921 w 9340261"/>
              <a:gd name="connsiteY5139" fmla="*/ 345816 h 5529035"/>
              <a:gd name="connsiteX5140" fmla="*/ 5085306 w 9340261"/>
              <a:gd name="connsiteY5140" fmla="*/ 340964 h 5529035"/>
              <a:gd name="connsiteX5141" fmla="*/ 4559451 w 9340261"/>
              <a:gd name="connsiteY5141" fmla="*/ 340595 h 5529035"/>
              <a:gd name="connsiteX5142" fmla="*/ 4557714 w 9340261"/>
              <a:gd name="connsiteY5142" fmla="*/ 343869 h 5529035"/>
              <a:gd name="connsiteX5143" fmla="*/ 4560549 w 9340261"/>
              <a:gd name="connsiteY5143" fmla="*/ 344176 h 5529035"/>
              <a:gd name="connsiteX5144" fmla="*/ 7605950 w 9340261"/>
              <a:gd name="connsiteY5144" fmla="*/ 338757 h 5529035"/>
              <a:gd name="connsiteX5145" fmla="*/ 7604738 w 9340261"/>
              <a:gd name="connsiteY5145" fmla="*/ 339128 h 5529035"/>
              <a:gd name="connsiteX5146" fmla="*/ 7606822 w 9340261"/>
              <a:gd name="connsiteY5146" fmla="*/ 339019 h 5529035"/>
              <a:gd name="connsiteX5147" fmla="*/ 7591852 w 9340261"/>
              <a:gd name="connsiteY5147" fmla="*/ 338459 h 5529035"/>
              <a:gd name="connsiteX5148" fmla="*/ 7593135 w 9340261"/>
              <a:gd name="connsiteY5148" fmla="*/ 342644 h 5529035"/>
              <a:gd name="connsiteX5149" fmla="*/ 7597317 w 9340261"/>
              <a:gd name="connsiteY5149" fmla="*/ 341364 h 5529035"/>
              <a:gd name="connsiteX5150" fmla="*/ 4815324 w 9340261"/>
              <a:gd name="connsiteY5150" fmla="*/ 337382 h 5529035"/>
              <a:gd name="connsiteX5151" fmla="*/ 4809596 w 9340261"/>
              <a:gd name="connsiteY5151" fmla="*/ 339137 h 5529035"/>
              <a:gd name="connsiteX5152" fmla="*/ 4798142 w 9340261"/>
              <a:gd name="connsiteY5152" fmla="*/ 342646 h 5529035"/>
              <a:gd name="connsiteX5153" fmla="*/ 4811352 w 9340261"/>
              <a:gd name="connsiteY5153" fmla="*/ 344863 h 5529035"/>
              <a:gd name="connsiteX5154" fmla="*/ 6210088 w 9340261"/>
              <a:gd name="connsiteY5154" fmla="*/ 337232 h 5529035"/>
              <a:gd name="connsiteX5155" fmla="*/ 6207225 w 9340261"/>
              <a:gd name="connsiteY5155" fmla="*/ 338110 h 5529035"/>
              <a:gd name="connsiteX5156" fmla="*/ 6209252 w 9340261"/>
              <a:gd name="connsiteY5156" fmla="*/ 344725 h 5529035"/>
              <a:gd name="connsiteX5157" fmla="*/ 6209293 w 9340261"/>
              <a:gd name="connsiteY5157" fmla="*/ 344794 h 5529035"/>
              <a:gd name="connsiteX5158" fmla="*/ 6213588 w 9340261"/>
              <a:gd name="connsiteY5158" fmla="*/ 343479 h 5529035"/>
              <a:gd name="connsiteX5159" fmla="*/ 6214369 w 9340261"/>
              <a:gd name="connsiteY5159" fmla="*/ 343240 h 5529035"/>
              <a:gd name="connsiteX5160" fmla="*/ 6263156 w 9340261"/>
              <a:gd name="connsiteY5160" fmla="*/ 336635 h 5529035"/>
              <a:gd name="connsiteX5161" fmla="*/ 6264432 w 9340261"/>
              <a:gd name="connsiteY5161" fmla="*/ 340799 h 5529035"/>
              <a:gd name="connsiteX5162" fmla="*/ 6270154 w 9340261"/>
              <a:gd name="connsiteY5162" fmla="*/ 340351 h 5529035"/>
              <a:gd name="connsiteX5163" fmla="*/ 6187631 w 9340261"/>
              <a:gd name="connsiteY5163" fmla="*/ 334899 h 5529035"/>
              <a:gd name="connsiteX5164" fmla="*/ 6186296 w 9340261"/>
              <a:gd name="connsiteY5164" fmla="*/ 336168 h 5529035"/>
              <a:gd name="connsiteX5165" fmla="*/ 6185051 w 9340261"/>
              <a:gd name="connsiteY5165" fmla="*/ 335507 h 5529035"/>
              <a:gd name="connsiteX5166" fmla="*/ 6175957 w 9340261"/>
              <a:gd name="connsiteY5166" fmla="*/ 338292 h 5529035"/>
              <a:gd name="connsiteX5167" fmla="*/ 6175922 w 9340261"/>
              <a:gd name="connsiteY5167" fmla="*/ 339699 h 5529035"/>
              <a:gd name="connsiteX5168" fmla="*/ 6193756 w 9340261"/>
              <a:gd name="connsiteY5168" fmla="*/ 340143 h 5529035"/>
              <a:gd name="connsiteX5169" fmla="*/ 6194893 w 9340261"/>
              <a:gd name="connsiteY5169" fmla="*/ 338755 h 5529035"/>
              <a:gd name="connsiteX5170" fmla="*/ 5803598 w 9340261"/>
              <a:gd name="connsiteY5170" fmla="*/ 334218 h 5529035"/>
              <a:gd name="connsiteX5171" fmla="*/ 5810203 w 9340261"/>
              <a:gd name="connsiteY5171" fmla="*/ 335329 h 5529035"/>
              <a:gd name="connsiteX5172" fmla="*/ 5808215 w 9340261"/>
              <a:gd name="connsiteY5172" fmla="*/ 339070 h 5529035"/>
              <a:gd name="connsiteX5173" fmla="*/ 5803598 w 9340261"/>
              <a:gd name="connsiteY5173" fmla="*/ 334218 h 5529035"/>
              <a:gd name="connsiteX5174" fmla="*/ 6293547 w 9340261"/>
              <a:gd name="connsiteY5174" fmla="*/ 333589 h 5529035"/>
              <a:gd name="connsiteX5175" fmla="*/ 6290968 w 9340261"/>
              <a:gd name="connsiteY5175" fmla="*/ 338445 h 5529035"/>
              <a:gd name="connsiteX5176" fmla="*/ 6295547 w 9340261"/>
              <a:gd name="connsiteY5176" fmla="*/ 335690 h 5529035"/>
              <a:gd name="connsiteX5177" fmla="*/ 4788905 w 9340261"/>
              <a:gd name="connsiteY5177" fmla="*/ 332946 h 5529035"/>
              <a:gd name="connsiteX5178" fmla="*/ 4783177 w 9340261"/>
              <a:gd name="connsiteY5178" fmla="*/ 334701 h 5529035"/>
              <a:gd name="connsiteX5179" fmla="*/ 4770846 w 9340261"/>
              <a:gd name="connsiteY5179" fmla="*/ 335346 h 5529035"/>
              <a:gd name="connsiteX5180" fmla="*/ 4761379 w 9340261"/>
              <a:gd name="connsiteY5180" fmla="*/ 335115 h 5529035"/>
              <a:gd name="connsiteX5181" fmla="*/ 4754540 w 9340261"/>
              <a:gd name="connsiteY5181" fmla="*/ 343473 h 5529035"/>
              <a:gd name="connsiteX5182" fmla="*/ 4760269 w 9340261"/>
              <a:gd name="connsiteY5182" fmla="*/ 341719 h 5529035"/>
              <a:gd name="connsiteX5183" fmla="*/ 4777451 w 9340261"/>
              <a:gd name="connsiteY5183" fmla="*/ 336454 h 5529035"/>
              <a:gd name="connsiteX5184" fmla="*/ 4786919 w 9340261"/>
              <a:gd name="connsiteY5184" fmla="*/ 336687 h 5529035"/>
              <a:gd name="connsiteX5185" fmla="*/ 4788905 w 9340261"/>
              <a:gd name="connsiteY5185" fmla="*/ 332946 h 5529035"/>
              <a:gd name="connsiteX5186" fmla="*/ 6011258 w 9340261"/>
              <a:gd name="connsiteY5186" fmla="*/ 332367 h 5529035"/>
              <a:gd name="connsiteX5187" fmla="*/ 6003602 w 9340261"/>
              <a:gd name="connsiteY5187" fmla="*/ 332768 h 5529035"/>
              <a:gd name="connsiteX5188" fmla="*/ 6004416 w 9340261"/>
              <a:gd name="connsiteY5188" fmla="*/ 335429 h 5529035"/>
              <a:gd name="connsiteX5189" fmla="*/ 5999786 w 9340261"/>
              <a:gd name="connsiteY5189" fmla="*/ 332968 h 5529035"/>
              <a:gd name="connsiteX5190" fmla="*/ 5998925 w 9340261"/>
              <a:gd name="connsiteY5190" fmla="*/ 333013 h 5529035"/>
              <a:gd name="connsiteX5191" fmla="*/ 5989269 w 9340261"/>
              <a:gd name="connsiteY5191" fmla="*/ 337828 h 5529035"/>
              <a:gd name="connsiteX5192" fmla="*/ 5992959 w 9340261"/>
              <a:gd name="connsiteY5192" fmla="*/ 338932 h 5529035"/>
              <a:gd name="connsiteX5193" fmla="*/ 5996699 w 9340261"/>
              <a:gd name="connsiteY5193" fmla="*/ 340921 h 5529035"/>
              <a:gd name="connsiteX5194" fmla="*/ 5997048 w 9340261"/>
              <a:gd name="connsiteY5194" fmla="*/ 340929 h 5529035"/>
              <a:gd name="connsiteX5195" fmla="*/ 5234405 w 9340261"/>
              <a:gd name="connsiteY5195" fmla="*/ 332311 h 5529035"/>
              <a:gd name="connsiteX5196" fmla="*/ 5253341 w 9340261"/>
              <a:gd name="connsiteY5196" fmla="*/ 332774 h 5529035"/>
              <a:gd name="connsiteX5197" fmla="*/ 5260822 w 9340261"/>
              <a:gd name="connsiteY5197" fmla="*/ 336747 h 5529035"/>
              <a:gd name="connsiteX5198" fmla="*/ 5255096 w 9340261"/>
              <a:gd name="connsiteY5198" fmla="*/ 338501 h 5529035"/>
              <a:gd name="connsiteX5199" fmla="*/ 5247613 w 9340261"/>
              <a:gd name="connsiteY5199" fmla="*/ 334529 h 5529035"/>
              <a:gd name="connsiteX5200" fmla="*/ 5236159 w 9340261"/>
              <a:gd name="connsiteY5200" fmla="*/ 338038 h 5529035"/>
              <a:gd name="connsiteX5201" fmla="*/ 5228677 w 9340261"/>
              <a:gd name="connsiteY5201" fmla="*/ 334066 h 5529035"/>
              <a:gd name="connsiteX5202" fmla="*/ 5234405 w 9340261"/>
              <a:gd name="connsiteY5202" fmla="*/ 332311 h 5529035"/>
              <a:gd name="connsiteX5203" fmla="*/ 6698043 w 9340261"/>
              <a:gd name="connsiteY5203" fmla="*/ 329964 h 5529035"/>
              <a:gd name="connsiteX5204" fmla="*/ 6705524 w 9340261"/>
              <a:gd name="connsiteY5204" fmla="*/ 333939 h 5529035"/>
              <a:gd name="connsiteX5205" fmla="*/ 6699795 w 9340261"/>
              <a:gd name="connsiteY5205" fmla="*/ 335690 h 5529035"/>
              <a:gd name="connsiteX5206" fmla="*/ 6692314 w 9340261"/>
              <a:gd name="connsiteY5206" fmla="*/ 331716 h 5529035"/>
              <a:gd name="connsiteX5207" fmla="*/ 5858654 w 9340261"/>
              <a:gd name="connsiteY5207" fmla="*/ 329904 h 5529035"/>
              <a:gd name="connsiteX5208" fmla="*/ 5860406 w 9340261"/>
              <a:gd name="connsiteY5208" fmla="*/ 335632 h 5529035"/>
              <a:gd name="connsiteX5209" fmla="*/ 5854679 w 9340261"/>
              <a:gd name="connsiteY5209" fmla="*/ 337384 h 5529035"/>
              <a:gd name="connsiteX5210" fmla="*/ 5858654 w 9340261"/>
              <a:gd name="connsiteY5210" fmla="*/ 329904 h 5529035"/>
              <a:gd name="connsiteX5211" fmla="*/ 5346268 w 9340261"/>
              <a:gd name="connsiteY5211" fmla="*/ 329363 h 5529035"/>
              <a:gd name="connsiteX5212" fmla="*/ 5348023 w 9340261"/>
              <a:gd name="connsiteY5212" fmla="*/ 335090 h 5529035"/>
              <a:gd name="connsiteX5213" fmla="*/ 5338555 w 9340261"/>
              <a:gd name="connsiteY5213" fmla="*/ 334859 h 5529035"/>
              <a:gd name="connsiteX5214" fmla="*/ 5332446 w 9340261"/>
              <a:gd name="connsiteY5214" fmla="*/ 332814 h 5529035"/>
              <a:gd name="connsiteX5215" fmla="*/ 5321604 w 9340261"/>
              <a:gd name="connsiteY5215" fmla="*/ 330655 h 5529035"/>
              <a:gd name="connsiteX5216" fmla="*/ 5334813 w 9340261"/>
              <a:gd name="connsiteY5216" fmla="*/ 332873 h 5529035"/>
              <a:gd name="connsiteX5217" fmla="*/ 5007932 w 9340261"/>
              <a:gd name="connsiteY5217" fmla="*/ 329245 h 5529035"/>
              <a:gd name="connsiteX5218" fmla="*/ 5005651 w 9340261"/>
              <a:gd name="connsiteY5218" fmla="*/ 329689 h 5529035"/>
              <a:gd name="connsiteX5219" fmla="*/ 5008199 w 9340261"/>
              <a:gd name="connsiteY5219" fmla="*/ 330116 h 5529035"/>
              <a:gd name="connsiteX5220" fmla="*/ 5311697 w 9340261"/>
              <a:gd name="connsiteY5220" fmla="*/ 328991 h 5529035"/>
              <a:gd name="connsiteX5221" fmla="*/ 5321603 w 9340261"/>
              <a:gd name="connsiteY5221" fmla="*/ 330654 h 5529035"/>
              <a:gd name="connsiteX5222" fmla="*/ 5312079 w 9340261"/>
              <a:gd name="connsiteY5222" fmla="*/ 332790 h 5529035"/>
              <a:gd name="connsiteX5223" fmla="*/ 5272277 w 9340261"/>
              <a:gd name="connsiteY5223" fmla="*/ 333236 h 5529035"/>
              <a:gd name="connsiteX5224" fmla="*/ 5283732 w 9340261"/>
              <a:gd name="connsiteY5224" fmla="*/ 329728 h 5529035"/>
              <a:gd name="connsiteX5225" fmla="*/ 5311697 w 9340261"/>
              <a:gd name="connsiteY5225" fmla="*/ 328991 h 5529035"/>
              <a:gd name="connsiteX5226" fmla="*/ 4986665 w 9340261"/>
              <a:gd name="connsiteY5226" fmla="*/ 328741 h 5529035"/>
              <a:gd name="connsiteX5227" fmla="*/ 4983129 w 9340261"/>
              <a:gd name="connsiteY5227" fmla="*/ 329825 h 5529035"/>
              <a:gd name="connsiteX5228" fmla="*/ 4988875 w 9340261"/>
              <a:gd name="connsiteY5228" fmla="*/ 332878 h 5529035"/>
              <a:gd name="connsiteX5229" fmla="*/ 5000966 w 9340261"/>
              <a:gd name="connsiteY5229" fmla="*/ 341703 h 5529035"/>
              <a:gd name="connsiteX5230" fmla="*/ 5004686 w 9340261"/>
              <a:gd name="connsiteY5230" fmla="*/ 342015 h 5529035"/>
              <a:gd name="connsiteX5231" fmla="*/ 5006977 w 9340261"/>
              <a:gd name="connsiteY5231" fmla="*/ 341313 h 5529035"/>
              <a:gd name="connsiteX5232" fmla="*/ 5004598 w 9340261"/>
              <a:gd name="connsiteY5232" fmla="*/ 338817 h 5529035"/>
              <a:gd name="connsiteX5233" fmla="*/ 5004950 w 9340261"/>
              <a:gd name="connsiteY5233" fmla="*/ 339962 h 5529035"/>
              <a:gd name="connsiteX5234" fmla="*/ 4997469 w 9340261"/>
              <a:gd name="connsiteY5234" fmla="*/ 335988 h 5529035"/>
              <a:gd name="connsiteX5235" fmla="*/ 5000904 w 9340261"/>
              <a:gd name="connsiteY5235" fmla="*/ 334936 h 5529035"/>
              <a:gd name="connsiteX5236" fmla="*/ 5000211 w 9340261"/>
              <a:gd name="connsiteY5236" fmla="*/ 334208 h 5529035"/>
              <a:gd name="connsiteX5237" fmla="*/ 4996207 w 9340261"/>
              <a:gd name="connsiteY5237" fmla="*/ 332082 h 5529035"/>
              <a:gd name="connsiteX5238" fmla="*/ 4992587 w 9340261"/>
              <a:gd name="connsiteY5238" fmla="*/ 333192 h 5529035"/>
              <a:gd name="connsiteX5239" fmla="*/ 4988669 w 9340261"/>
              <a:gd name="connsiteY5239" fmla="*/ 329078 h 5529035"/>
              <a:gd name="connsiteX5240" fmla="*/ 5452406 w 9340261"/>
              <a:gd name="connsiteY5240" fmla="*/ 328170 h 5529035"/>
              <a:gd name="connsiteX5241" fmla="*/ 5448431 w 9340261"/>
              <a:gd name="connsiteY5241" fmla="*/ 335652 h 5529035"/>
              <a:gd name="connsiteX5242" fmla="*/ 5439841 w 9340261"/>
              <a:gd name="connsiteY5242" fmla="*/ 338284 h 5529035"/>
              <a:gd name="connsiteX5243" fmla="*/ 5436978 w 9340261"/>
              <a:gd name="connsiteY5243" fmla="*/ 339162 h 5529035"/>
              <a:gd name="connsiteX5244" fmla="*/ 5446676 w 9340261"/>
              <a:gd name="connsiteY5244" fmla="*/ 329925 h 5529035"/>
              <a:gd name="connsiteX5245" fmla="*/ 6517274 w 9340261"/>
              <a:gd name="connsiteY5245" fmla="*/ 327694 h 5529035"/>
              <a:gd name="connsiteX5246" fmla="*/ 6513659 w 9340261"/>
              <a:gd name="connsiteY5246" fmla="*/ 328801 h 5529035"/>
              <a:gd name="connsiteX5247" fmla="*/ 6516162 w 9340261"/>
              <a:gd name="connsiteY5247" fmla="*/ 329224 h 5529035"/>
              <a:gd name="connsiteX5248" fmla="*/ 6519522 w 9340261"/>
              <a:gd name="connsiteY5248" fmla="*/ 328887 h 5529035"/>
              <a:gd name="connsiteX5249" fmla="*/ 4831106 w 9340261"/>
              <a:gd name="connsiteY5249" fmla="*/ 327550 h 5529035"/>
              <a:gd name="connsiteX5250" fmla="*/ 4829784 w 9340261"/>
              <a:gd name="connsiteY5250" fmla="*/ 330039 h 5529035"/>
              <a:gd name="connsiteX5251" fmla="*/ 4828533 w 9340261"/>
              <a:gd name="connsiteY5251" fmla="*/ 330008 h 5529035"/>
              <a:gd name="connsiteX5252" fmla="*/ 4832503 w 9340261"/>
              <a:gd name="connsiteY5252" fmla="*/ 332117 h 5529035"/>
              <a:gd name="connsiteX5253" fmla="*/ 6742755 w 9340261"/>
              <a:gd name="connsiteY5253" fmla="*/ 327526 h 5529035"/>
              <a:gd name="connsiteX5254" fmla="*/ 6743632 w 9340261"/>
              <a:gd name="connsiteY5254" fmla="*/ 330390 h 5529035"/>
              <a:gd name="connsiteX5255" fmla="*/ 6750236 w 9340261"/>
              <a:gd name="connsiteY5255" fmla="*/ 331498 h 5529035"/>
              <a:gd name="connsiteX5256" fmla="*/ 6742755 w 9340261"/>
              <a:gd name="connsiteY5256" fmla="*/ 327526 h 5529035"/>
              <a:gd name="connsiteX5257" fmla="*/ 5577477 w 9340261"/>
              <a:gd name="connsiteY5257" fmla="*/ 327439 h 5529035"/>
              <a:gd name="connsiteX5258" fmla="*/ 5579231 w 9340261"/>
              <a:gd name="connsiteY5258" fmla="*/ 333167 h 5529035"/>
              <a:gd name="connsiteX5259" fmla="*/ 5580986 w 9340261"/>
              <a:gd name="connsiteY5259" fmla="*/ 338894 h 5529035"/>
              <a:gd name="connsiteX5260" fmla="*/ 5576368 w 9340261"/>
              <a:gd name="connsiteY5260" fmla="*/ 334045 h 5529035"/>
              <a:gd name="connsiteX5261" fmla="*/ 5573504 w 9340261"/>
              <a:gd name="connsiteY5261" fmla="*/ 334923 h 5529035"/>
              <a:gd name="connsiteX5262" fmla="*/ 5574613 w 9340261"/>
              <a:gd name="connsiteY5262" fmla="*/ 328318 h 5529035"/>
              <a:gd name="connsiteX5263" fmla="*/ 5577477 w 9340261"/>
              <a:gd name="connsiteY5263" fmla="*/ 327439 h 5529035"/>
              <a:gd name="connsiteX5264" fmla="*/ 7663617 w 9340261"/>
              <a:gd name="connsiteY5264" fmla="*/ 327316 h 5529035"/>
              <a:gd name="connsiteX5265" fmla="*/ 7659065 w 9340261"/>
              <a:gd name="connsiteY5265" fmla="*/ 328711 h 5529035"/>
              <a:gd name="connsiteX5266" fmla="*/ 7659254 w 9340261"/>
              <a:gd name="connsiteY5266" fmla="*/ 328716 h 5529035"/>
              <a:gd name="connsiteX5267" fmla="*/ 7669599 w 9340261"/>
              <a:gd name="connsiteY5267" fmla="*/ 331815 h 5529035"/>
              <a:gd name="connsiteX5268" fmla="*/ 7676845 w 9340261"/>
              <a:gd name="connsiteY5268" fmla="*/ 329598 h 5529035"/>
              <a:gd name="connsiteX5269" fmla="*/ 7676825 w 9340261"/>
              <a:gd name="connsiteY5269" fmla="*/ 329535 h 5529035"/>
              <a:gd name="connsiteX5270" fmla="*/ 7663617 w 9340261"/>
              <a:gd name="connsiteY5270" fmla="*/ 327316 h 5529035"/>
              <a:gd name="connsiteX5271" fmla="*/ 6767418 w 9340261"/>
              <a:gd name="connsiteY5271" fmla="*/ 326235 h 5529035"/>
              <a:gd name="connsiteX5272" fmla="*/ 6761691 w 9340261"/>
              <a:gd name="connsiteY5272" fmla="*/ 327989 h 5529035"/>
              <a:gd name="connsiteX5273" fmla="*/ 6763445 w 9340261"/>
              <a:gd name="connsiteY5273" fmla="*/ 333716 h 5529035"/>
              <a:gd name="connsiteX5274" fmla="*/ 6771158 w 9340261"/>
              <a:gd name="connsiteY5274" fmla="*/ 328221 h 5529035"/>
              <a:gd name="connsiteX5275" fmla="*/ 6767418 w 9340261"/>
              <a:gd name="connsiteY5275" fmla="*/ 326235 h 5529035"/>
              <a:gd name="connsiteX5276" fmla="*/ 6073471 w 9340261"/>
              <a:gd name="connsiteY5276" fmla="*/ 325837 h 5529035"/>
              <a:gd name="connsiteX5277" fmla="*/ 6054858 w 9340261"/>
              <a:gd name="connsiteY5277" fmla="*/ 331540 h 5529035"/>
              <a:gd name="connsiteX5278" fmla="*/ 6049130 w 9340261"/>
              <a:gd name="connsiteY5278" fmla="*/ 333294 h 5529035"/>
              <a:gd name="connsiteX5279" fmla="*/ 6030194 w 9340261"/>
              <a:gd name="connsiteY5279" fmla="*/ 332831 h 5529035"/>
              <a:gd name="connsiteX5280" fmla="*/ 6024466 w 9340261"/>
              <a:gd name="connsiteY5280" fmla="*/ 334585 h 5529035"/>
              <a:gd name="connsiteX5281" fmla="*/ 6018739 w 9340261"/>
              <a:gd name="connsiteY5281" fmla="*/ 336341 h 5529035"/>
              <a:gd name="connsiteX5282" fmla="*/ 6020494 w 9340261"/>
              <a:gd name="connsiteY5282" fmla="*/ 342068 h 5529035"/>
              <a:gd name="connsiteX5283" fmla="*/ 6026221 w 9340261"/>
              <a:gd name="connsiteY5283" fmla="*/ 340314 h 5529035"/>
              <a:gd name="connsiteX5284" fmla="*/ 6050884 w 9340261"/>
              <a:gd name="connsiteY5284" fmla="*/ 339021 h 5529035"/>
              <a:gd name="connsiteX5285" fmla="*/ 6065848 w 9340261"/>
              <a:gd name="connsiteY5285" fmla="*/ 346967 h 5529035"/>
              <a:gd name="connsiteX5286" fmla="*/ 6071575 w 9340261"/>
              <a:gd name="connsiteY5286" fmla="*/ 345212 h 5529035"/>
              <a:gd name="connsiteX5287" fmla="*/ 6080677 w 9340261"/>
              <a:gd name="connsiteY5287" fmla="*/ 343786 h 5529035"/>
              <a:gd name="connsiteX5288" fmla="*/ 6081914 w 9340261"/>
              <a:gd name="connsiteY5288" fmla="*/ 343042 h 5529035"/>
              <a:gd name="connsiteX5289" fmla="*/ 6099096 w 9340261"/>
              <a:gd name="connsiteY5289" fmla="*/ 337786 h 5529035"/>
              <a:gd name="connsiteX5290" fmla="*/ 6101676 w 9340261"/>
              <a:gd name="connsiteY5290" fmla="*/ 340497 h 5529035"/>
              <a:gd name="connsiteX5291" fmla="*/ 6113421 w 9340261"/>
              <a:gd name="connsiteY5291" fmla="*/ 338657 h 5529035"/>
              <a:gd name="connsiteX5292" fmla="*/ 6119147 w 9340261"/>
              <a:gd name="connsiteY5292" fmla="*/ 336903 h 5529035"/>
              <a:gd name="connsiteX5293" fmla="*/ 6115407 w 9340261"/>
              <a:gd name="connsiteY5293" fmla="*/ 334916 h 5529035"/>
              <a:gd name="connsiteX5294" fmla="*/ 6105939 w 9340261"/>
              <a:gd name="connsiteY5294" fmla="*/ 334684 h 5529035"/>
              <a:gd name="connsiteX5295" fmla="*/ 6094485 w 9340261"/>
              <a:gd name="connsiteY5295" fmla="*/ 338193 h 5529035"/>
              <a:gd name="connsiteX5296" fmla="*/ 6087002 w 9340261"/>
              <a:gd name="connsiteY5296" fmla="*/ 334222 h 5529035"/>
              <a:gd name="connsiteX5297" fmla="*/ 6073471 w 9340261"/>
              <a:gd name="connsiteY5297" fmla="*/ 325837 h 5529035"/>
              <a:gd name="connsiteX5298" fmla="*/ 6667009 w 9340261"/>
              <a:gd name="connsiteY5298" fmla="*/ 325673 h 5529035"/>
              <a:gd name="connsiteX5299" fmla="*/ 6661283 w 9340261"/>
              <a:gd name="connsiteY5299" fmla="*/ 327427 h 5529035"/>
              <a:gd name="connsiteX5300" fmla="*/ 6663591 w 9340261"/>
              <a:gd name="connsiteY5300" fmla="*/ 329853 h 5529035"/>
              <a:gd name="connsiteX5301" fmla="*/ 6667009 w 9340261"/>
              <a:gd name="connsiteY5301" fmla="*/ 325673 h 5529035"/>
              <a:gd name="connsiteX5302" fmla="*/ 5029259 w 9340261"/>
              <a:gd name="connsiteY5302" fmla="*/ 325089 h 5529035"/>
              <a:gd name="connsiteX5303" fmla="*/ 5012409 w 9340261"/>
              <a:gd name="connsiteY5303" fmla="*/ 328371 h 5529035"/>
              <a:gd name="connsiteX5304" fmla="*/ 5014651 w 9340261"/>
              <a:gd name="connsiteY5304" fmla="*/ 330725 h 5529035"/>
              <a:gd name="connsiteX5305" fmla="*/ 5027860 w 9340261"/>
              <a:gd name="connsiteY5305" fmla="*/ 332942 h 5529035"/>
              <a:gd name="connsiteX5306" fmla="*/ 5028430 w 9340261"/>
              <a:gd name="connsiteY5306" fmla="*/ 334804 h 5529035"/>
              <a:gd name="connsiteX5307" fmla="*/ 5035504 w 9340261"/>
              <a:gd name="connsiteY5307" fmla="*/ 338561 h 5529035"/>
              <a:gd name="connsiteX5308" fmla="*/ 5044777 w 9340261"/>
              <a:gd name="connsiteY5308" fmla="*/ 329732 h 5529035"/>
              <a:gd name="connsiteX5309" fmla="*/ 5029259 w 9340261"/>
              <a:gd name="connsiteY5309" fmla="*/ 325089 h 5529035"/>
              <a:gd name="connsiteX5310" fmla="*/ 4845946 w 9340261"/>
              <a:gd name="connsiteY5310" fmla="*/ 324868 h 5529035"/>
              <a:gd name="connsiteX5311" fmla="*/ 4843960 w 9340261"/>
              <a:gd name="connsiteY5311" fmla="*/ 328607 h 5529035"/>
              <a:gd name="connsiteX5312" fmla="*/ 4851441 w 9340261"/>
              <a:gd name="connsiteY5312" fmla="*/ 332582 h 5529035"/>
              <a:gd name="connsiteX5313" fmla="*/ 4855414 w 9340261"/>
              <a:gd name="connsiteY5313" fmla="*/ 325099 h 5529035"/>
              <a:gd name="connsiteX5314" fmla="*/ 4845946 w 9340261"/>
              <a:gd name="connsiteY5314" fmla="*/ 324868 h 5529035"/>
              <a:gd name="connsiteX5315" fmla="*/ 4360005 w 9340261"/>
              <a:gd name="connsiteY5315" fmla="*/ 324800 h 5529035"/>
              <a:gd name="connsiteX5316" fmla="*/ 4361757 w 9340261"/>
              <a:gd name="connsiteY5316" fmla="*/ 330527 h 5529035"/>
              <a:gd name="connsiteX5317" fmla="*/ 4354279 w 9340261"/>
              <a:gd name="connsiteY5317" fmla="*/ 326551 h 5529035"/>
              <a:gd name="connsiteX5318" fmla="*/ 4360005 w 9340261"/>
              <a:gd name="connsiteY5318" fmla="*/ 324800 h 5529035"/>
              <a:gd name="connsiteX5319" fmla="*/ 6357748 w 9340261"/>
              <a:gd name="connsiteY5319" fmla="*/ 323318 h 5529035"/>
              <a:gd name="connsiteX5320" fmla="*/ 6354329 w 9340261"/>
              <a:gd name="connsiteY5320" fmla="*/ 327497 h 5529035"/>
              <a:gd name="connsiteX5321" fmla="*/ 6359502 w 9340261"/>
              <a:gd name="connsiteY5321" fmla="*/ 329045 h 5529035"/>
              <a:gd name="connsiteX5322" fmla="*/ 6360056 w 9340261"/>
              <a:gd name="connsiteY5322" fmla="*/ 325743 h 5529035"/>
              <a:gd name="connsiteX5323" fmla="*/ 6357748 w 9340261"/>
              <a:gd name="connsiteY5323" fmla="*/ 323318 h 5529035"/>
              <a:gd name="connsiteX5324" fmla="*/ 4779668 w 9340261"/>
              <a:gd name="connsiteY5324" fmla="*/ 323246 h 5529035"/>
              <a:gd name="connsiteX5325" fmla="*/ 4781423 w 9340261"/>
              <a:gd name="connsiteY5325" fmla="*/ 328973 h 5529035"/>
              <a:gd name="connsiteX5326" fmla="*/ 4794630 w 9340261"/>
              <a:gd name="connsiteY5326" fmla="*/ 331191 h 5529035"/>
              <a:gd name="connsiteX5327" fmla="*/ 4807841 w 9340261"/>
              <a:gd name="connsiteY5327" fmla="*/ 333409 h 5529035"/>
              <a:gd name="connsiteX5328" fmla="*/ 4806085 w 9340261"/>
              <a:gd name="connsiteY5328" fmla="*/ 327681 h 5529035"/>
              <a:gd name="connsiteX5329" fmla="*/ 4779668 w 9340261"/>
              <a:gd name="connsiteY5329" fmla="*/ 323246 h 5529035"/>
              <a:gd name="connsiteX5330" fmla="*/ 6831941 w 9340261"/>
              <a:gd name="connsiteY5330" fmla="*/ 322128 h 5529035"/>
              <a:gd name="connsiteX5331" fmla="*/ 6816746 w 9340261"/>
              <a:gd name="connsiteY5331" fmla="*/ 323652 h 5529035"/>
              <a:gd name="connsiteX5332" fmla="*/ 6808155 w 9340261"/>
              <a:gd name="connsiteY5332" fmla="*/ 326284 h 5529035"/>
              <a:gd name="connsiteX5333" fmla="*/ 6807046 w 9340261"/>
              <a:gd name="connsiteY5333" fmla="*/ 332887 h 5529035"/>
              <a:gd name="connsiteX5334" fmla="*/ 6814161 w 9340261"/>
              <a:gd name="connsiteY5334" fmla="*/ 336666 h 5529035"/>
              <a:gd name="connsiteX5335" fmla="*/ 6830209 w 9340261"/>
              <a:gd name="connsiteY5335" fmla="*/ 331758 h 5529035"/>
              <a:gd name="connsiteX5336" fmla="*/ 6855270 w 9340261"/>
              <a:gd name="connsiteY5336" fmla="*/ 332382 h 5529035"/>
              <a:gd name="connsiteX5337" fmla="*/ 6856373 w 9340261"/>
              <a:gd name="connsiteY5337" fmla="*/ 330305 h 5529035"/>
              <a:gd name="connsiteX5338" fmla="*/ 6854619 w 9340261"/>
              <a:gd name="connsiteY5338" fmla="*/ 324577 h 5529035"/>
              <a:gd name="connsiteX5339" fmla="*/ 6851755 w 9340261"/>
              <a:gd name="connsiteY5339" fmla="*/ 325455 h 5529035"/>
              <a:gd name="connsiteX5340" fmla="*/ 6843164 w 9340261"/>
              <a:gd name="connsiteY5340" fmla="*/ 328088 h 5529035"/>
              <a:gd name="connsiteX5341" fmla="*/ 6831941 w 9340261"/>
              <a:gd name="connsiteY5341" fmla="*/ 322128 h 5529035"/>
              <a:gd name="connsiteX5342" fmla="*/ 434799 w 9340261"/>
              <a:gd name="connsiteY5342" fmla="*/ 321618 h 5529035"/>
              <a:gd name="connsiteX5343" fmla="*/ 449706 w 9340261"/>
              <a:gd name="connsiteY5343" fmla="*/ 329010 h 5529035"/>
              <a:gd name="connsiteX5344" fmla="*/ 434824 w 9340261"/>
              <a:gd name="connsiteY5344" fmla="*/ 329059 h 5529035"/>
              <a:gd name="connsiteX5345" fmla="*/ 412475 w 9340261"/>
              <a:gd name="connsiteY5345" fmla="*/ 321693 h 5529035"/>
              <a:gd name="connsiteX5346" fmla="*/ 434799 w 9340261"/>
              <a:gd name="connsiteY5346" fmla="*/ 321618 h 5529035"/>
              <a:gd name="connsiteX5347" fmla="*/ 6703128 w 9340261"/>
              <a:gd name="connsiteY5347" fmla="*/ 320872 h 5529035"/>
              <a:gd name="connsiteX5348" fmla="*/ 6699155 w 9340261"/>
              <a:gd name="connsiteY5348" fmla="*/ 328354 h 5529035"/>
              <a:gd name="connsiteX5349" fmla="*/ 6693428 w 9340261"/>
              <a:gd name="connsiteY5349" fmla="*/ 330109 h 5529035"/>
              <a:gd name="connsiteX5350" fmla="*/ 6683728 w 9340261"/>
              <a:gd name="connsiteY5350" fmla="*/ 339345 h 5529035"/>
              <a:gd name="connsiteX5351" fmla="*/ 6701787 w 9340261"/>
              <a:gd name="connsiteY5351" fmla="*/ 336945 h 5529035"/>
              <a:gd name="connsiteX5352" fmla="*/ 6712249 w 9340261"/>
              <a:gd name="connsiteY5352" fmla="*/ 335306 h 5529035"/>
              <a:gd name="connsiteX5353" fmla="*/ 6718968 w 9340261"/>
              <a:gd name="connsiteY5353" fmla="*/ 331680 h 5529035"/>
              <a:gd name="connsiteX5354" fmla="*/ 6723819 w 9340261"/>
              <a:gd name="connsiteY5354" fmla="*/ 327062 h 5529035"/>
              <a:gd name="connsiteX5355" fmla="*/ 6716336 w 9340261"/>
              <a:gd name="connsiteY5355" fmla="*/ 323090 h 5529035"/>
              <a:gd name="connsiteX5356" fmla="*/ 6703128 w 9340261"/>
              <a:gd name="connsiteY5356" fmla="*/ 320872 h 5529035"/>
              <a:gd name="connsiteX5357" fmla="*/ 5907338 w 9340261"/>
              <a:gd name="connsiteY5357" fmla="*/ 320351 h 5529035"/>
              <a:gd name="connsiteX5358" fmla="*/ 5902489 w 9340261"/>
              <a:gd name="connsiteY5358" fmla="*/ 324970 h 5529035"/>
              <a:gd name="connsiteX5359" fmla="*/ 5903367 w 9340261"/>
              <a:gd name="connsiteY5359" fmla="*/ 327834 h 5529035"/>
              <a:gd name="connsiteX5360" fmla="*/ 5909094 w 9340261"/>
              <a:gd name="connsiteY5360" fmla="*/ 326079 h 5529035"/>
              <a:gd name="connsiteX5361" fmla="*/ 6796932 w 9340261"/>
              <a:gd name="connsiteY5361" fmla="*/ 320324 h 5529035"/>
              <a:gd name="connsiteX5362" fmla="*/ 6792082 w 9340261"/>
              <a:gd name="connsiteY5362" fmla="*/ 324943 h 5529035"/>
              <a:gd name="connsiteX5363" fmla="*/ 6789218 w 9340261"/>
              <a:gd name="connsiteY5363" fmla="*/ 325820 h 5529035"/>
              <a:gd name="connsiteX5364" fmla="*/ 6784601 w 9340261"/>
              <a:gd name="connsiteY5364" fmla="*/ 320970 h 5529035"/>
              <a:gd name="connsiteX5365" fmla="*/ 6773145 w 9340261"/>
              <a:gd name="connsiteY5365" fmla="*/ 324480 h 5529035"/>
              <a:gd name="connsiteX5366" fmla="*/ 6780627 w 9340261"/>
              <a:gd name="connsiteY5366" fmla="*/ 328452 h 5529035"/>
              <a:gd name="connsiteX5367" fmla="*/ 6796890 w 9340261"/>
              <a:gd name="connsiteY5367" fmla="*/ 331693 h 5529035"/>
              <a:gd name="connsiteX5368" fmla="*/ 6799564 w 9340261"/>
              <a:gd name="connsiteY5368" fmla="*/ 328915 h 5529035"/>
              <a:gd name="connsiteX5369" fmla="*/ 6796932 w 9340261"/>
              <a:gd name="connsiteY5369" fmla="*/ 320324 h 5529035"/>
              <a:gd name="connsiteX5370" fmla="*/ 6051348 w 9340261"/>
              <a:gd name="connsiteY5370" fmla="*/ 320085 h 5529035"/>
              <a:gd name="connsiteX5371" fmla="*/ 6045621 w 9340261"/>
              <a:gd name="connsiteY5371" fmla="*/ 321840 h 5529035"/>
              <a:gd name="connsiteX5372" fmla="*/ 6039893 w 9340261"/>
              <a:gd name="connsiteY5372" fmla="*/ 323594 h 5529035"/>
              <a:gd name="connsiteX5373" fmla="*/ 6049362 w 9340261"/>
              <a:gd name="connsiteY5373" fmla="*/ 323825 h 5529035"/>
              <a:gd name="connsiteX5374" fmla="*/ 6051348 w 9340261"/>
              <a:gd name="connsiteY5374" fmla="*/ 320085 h 5529035"/>
              <a:gd name="connsiteX5375" fmla="*/ 6564846 w 9340261"/>
              <a:gd name="connsiteY5375" fmla="*/ 319383 h 5529035"/>
              <a:gd name="connsiteX5376" fmla="*/ 6549651 w 9340261"/>
              <a:gd name="connsiteY5376" fmla="*/ 320907 h 5529035"/>
              <a:gd name="connsiteX5377" fmla="*/ 6539074 w 9340261"/>
              <a:gd name="connsiteY5377" fmla="*/ 327280 h 5529035"/>
              <a:gd name="connsiteX5378" fmla="*/ 6538838 w 9340261"/>
              <a:gd name="connsiteY5378" fmla="*/ 327568 h 5529035"/>
              <a:gd name="connsiteX5379" fmla="*/ 6553159 w 9340261"/>
              <a:gd name="connsiteY5379" fmla="*/ 327302 h 5529035"/>
              <a:gd name="connsiteX5380" fmla="*/ 6579177 w 9340261"/>
              <a:gd name="connsiteY5380" fmla="*/ 325263 h 5529035"/>
              <a:gd name="connsiteX5381" fmla="*/ 6578056 w 9340261"/>
              <a:gd name="connsiteY5381" fmla="*/ 321602 h 5529035"/>
              <a:gd name="connsiteX5382" fmla="*/ 6571451 w 9340261"/>
              <a:gd name="connsiteY5382" fmla="*/ 320493 h 5529035"/>
              <a:gd name="connsiteX5383" fmla="*/ 6564846 w 9340261"/>
              <a:gd name="connsiteY5383" fmla="*/ 319383 h 5529035"/>
              <a:gd name="connsiteX5384" fmla="*/ 5399568 w 9340261"/>
              <a:gd name="connsiteY5384" fmla="*/ 319298 h 5529035"/>
              <a:gd name="connsiteX5385" fmla="*/ 5407049 w 9340261"/>
              <a:gd name="connsiteY5385" fmla="*/ 323271 h 5529035"/>
              <a:gd name="connsiteX5386" fmla="*/ 5401321 w 9340261"/>
              <a:gd name="connsiteY5386" fmla="*/ 325026 h 5529035"/>
              <a:gd name="connsiteX5387" fmla="*/ 5391623 w 9340261"/>
              <a:gd name="connsiteY5387" fmla="*/ 334262 h 5529035"/>
              <a:gd name="connsiteX5388" fmla="*/ 5387651 w 9340261"/>
              <a:gd name="connsiteY5388" fmla="*/ 341743 h 5529035"/>
              <a:gd name="connsiteX5389" fmla="*/ 5374441 w 9340261"/>
              <a:gd name="connsiteY5389" fmla="*/ 339526 h 5529035"/>
              <a:gd name="connsiteX5390" fmla="*/ 5366959 w 9340261"/>
              <a:gd name="connsiteY5390" fmla="*/ 335554 h 5529035"/>
              <a:gd name="connsiteX5391" fmla="*/ 5372686 w 9340261"/>
              <a:gd name="connsiteY5391" fmla="*/ 333800 h 5529035"/>
              <a:gd name="connsiteX5392" fmla="*/ 5378413 w 9340261"/>
              <a:gd name="connsiteY5392" fmla="*/ 332045 h 5529035"/>
              <a:gd name="connsiteX5393" fmla="*/ 5389868 w 9340261"/>
              <a:gd name="connsiteY5393" fmla="*/ 328535 h 5529035"/>
              <a:gd name="connsiteX5394" fmla="*/ 5395595 w 9340261"/>
              <a:gd name="connsiteY5394" fmla="*/ 326780 h 5529035"/>
              <a:gd name="connsiteX5395" fmla="*/ 5625048 w 9340261"/>
              <a:gd name="connsiteY5395" fmla="*/ 319130 h 5529035"/>
              <a:gd name="connsiteX5396" fmla="*/ 5640012 w 9340261"/>
              <a:gd name="connsiteY5396" fmla="*/ 327075 h 5529035"/>
              <a:gd name="connsiteX5397" fmla="*/ 5648371 w 9340261"/>
              <a:gd name="connsiteY5397" fmla="*/ 333912 h 5529035"/>
              <a:gd name="connsiteX5398" fmla="*/ 5654977 w 9340261"/>
              <a:gd name="connsiteY5398" fmla="*/ 335020 h 5529035"/>
              <a:gd name="connsiteX5399" fmla="*/ 5643522 w 9340261"/>
              <a:gd name="connsiteY5399" fmla="*/ 338530 h 5529035"/>
              <a:gd name="connsiteX5400" fmla="*/ 5634285 w 9340261"/>
              <a:gd name="connsiteY5400" fmla="*/ 328830 h 5529035"/>
              <a:gd name="connsiteX5401" fmla="*/ 5631422 w 9340261"/>
              <a:gd name="connsiteY5401" fmla="*/ 329707 h 5529035"/>
              <a:gd name="connsiteX5402" fmla="*/ 5622831 w 9340261"/>
              <a:gd name="connsiteY5402" fmla="*/ 332339 h 5529035"/>
              <a:gd name="connsiteX5403" fmla="*/ 5617103 w 9340261"/>
              <a:gd name="connsiteY5403" fmla="*/ 334093 h 5529035"/>
              <a:gd name="connsiteX5404" fmla="*/ 5618859 w 9340261"/>
              <a:gd name="connsiteY5404" fmla="*/ 339821 h 5529035"/>
              <a:gd name="connsiteX5405" fmla="*/ 5613131 w 9340261"/>
              <a:gd name="connsiteY5405" fmla="*/ 341576 h 5529035"/>
              <a:gd name="connsiteX5406" fmla="*/ 5611377 w 9340261"/>
              <a:gd name="connsiteY5406" fmla="*/ 335848 h 5529035"/>
              <a:gd name="connsiteX5407" fmla="*/ 5605649 w 9340261"/>
              <a:gd name="connsiteY5407" fmla="*/ 337603 h 5529035"/>
              <a:gd name="connsiteX5408" fmla="*/ 5598168 w 9340261"/>
              <a:gd name="connsiteY5408" fmla="*/ 333630 h 5529035"/>
              <a:gd name="connsiteX5409" fmla="*/ 5609622 w 9340261"/>
              <a:gd name="connsiteY5409" fmla="*/ 330121 h 5529035"/>
              <a:gd name="connsiteX5410" fmla="*/ 5619321 w 9340261"/>
              <a:gd name="connsiteY5410" fmla="*/ 320885 h 5529035"/>
              <a:gd name="connsiteX5411" fmla="*/ 6188751 w 9340261"/>
              <a:gd name="connsiteY5411" fmla="*/ 318709 h 5529035"/>
              <a:gd name="connsiteX5412" fmla="*/ 6176420 w 9340261"/>
              <a:gd name="connsiteY5412" fmla="*/ 319356 h 5529035"/>
              <a:gd name="connsiteX5413" fmla="*/ 6183903 w 9340261"/>
              <a:gd name="connsiteY5413" fmla="*/ 323328 h 5529035"/>
              <a:gd name="connsiteX5414" fmla="*/ 6187063 w 9340261"/>
              <a:gd name="connsiteY5414" fmla="*/ 323404 h 5529035"/>
              <a:gd name="connsiteX5415" fmla="*/ 6188521 w 9340261"/>
              <a:gd name="connsiteY5415" fmla="*/ 322960 h 5529035"/>
              <a:gd name="connsiteX5416" fmla="*/ 6189470 w 9340261"/>
              <a:gd name="connsiteY5416" fmla="*/ 323464 h 5529035"/>
              <a:gd name="connsiteX5417" fmla="*/ 6193371 w 9340261"/>
              <a:gd name="connsiteY5417" fmla="*/ 323560 h 5529035"/>
              <a:gd name="connsiteX5418" fmla="*/ 6195356 w 9340261"/>
              <a:gd name="connsiteY5418" fmla="*/ 319819 h 5529035"/>
              <a:gd name="connsiteX5419" fmla="*/ 6188751 w 9340261"/>
              <a:gd name="connsiteY5419" fmla="*/ 318709 h 5529035"/>
              <a:gd name="connsiteX5420" fmla="*/ 6057075 w 9340261"/>
              <a:gd name="connsiteY5420" fmla="*/ 318330 h 5529035"/>
              <a:gd name="connsiteX5421" fmla="*/ 6053103 w 9340261"/>
              <a:gd name="connsiteY5421" fmla="*/ 325813 h 5529035"/>
              <a:gd name="connsiteX5422" fmla="*/ 6058830 w 9340261"/>
              <a:gd name="connsiteY5422" fmla="*/ 324058 h 5529035"/>
              <a:gd name="connsiteX5423" fmla="*/ 6057075 w 9340261"/>
              <a:gd name="connsiteY5423" fmla="*/ 318330 h 5529035"/>
              <a:gd name="connsiteX5424" fmla="*/ 4537393 w 9340261"/>
              <a:gd name="connsiteY5424" fmla="*/ 317709 h 5529035"/>
              <a:gd name="connsiteX5425" fmla="*/ 4534121 w 9340261"/>
              <a:gd name="connsiteY5425" fmla="*/ 317880 h 5529035"/>
              <a:gd name="connsiteX5426" fmla="*/ 4535806 w 9340261"/>
              <a:gd name="connsiteY5426" fmla="*/ 319648 h 5529035"/>
              <a:gd name="connsiteX5427" fmla="*/ 6081740 w 9340261"/>
              <a:gd name="connsiteY5427" fmla="*/ 317039 h 5529035"/>
              <a:gd name="connsiteX5428" fmla="*/ 6070285 w 9340261"/>
              <a:gd name="connsiteY5428" fmla="*/ 320549 h 5529035"/>
              <a:gd name="connsiteX5429" fmla="*/ 6083494 w 9340261"/>
              <a:gd name="connsiteY5429" fmla="*/ 322766 h 5529035"/>
              <a:gd name="connsiteX5430" fmla="*/ 5057483 w 9340261"/>
              <a:gd name="connsiteY5430" fmla="*/ 316662 h 5529035"/>
              <a:gd name="connsiteX5431" fmla="*/ 5059355 w 9340261"/>
              <a:gd name="connsiteY5431" fmla="*/ 317655 h 5529035"/>
              <a:gd name="connsiteX5432" fmla="*/ 5060601 w 9340261"/>
              <a:gd name="connsiteY5432" fmla="*/ 318316 h 5529035"/>
              <a:gd name="connsiteX5433" fmla="*/ 4721105 w 9340261"/>
              <a:gd name="connsiteY5433" fmla="*/ 316129 h 5529035"/>
              <a:gd name="connsiteX5434" fmla="*/ 4701851 w 9340261"/>
              <a:gd name="connsiteY5434" fmla="*/ 317136 h 5529035"/>
              <a:gd name="connsiteX5435" fmla="*/ 4706930 w 9340261"/>
              <a:gd name="connsiteY5435" fmla="*/ 317560 h 5529035"/>
              <a:gd name="connsiteX5436" fmla="*/ 4725867 w 9340261"/>
              <a:gd name="connsiteY5436" fmla="*/ 318022 h 5529035"/>
              <a:gd name="connsiteX5437" fmla="*/ 4746556 w 9340261"/>
              <a:gd name="connsiteY5437" fmla="*/ 324214 h 5529035"/>
              <a:gd name="connsiteX5438" fmla="*/ 4752285 w 9340261"/>
              <a:gd name="connsiteY5438" fmla="*/ 322459 h 5529035"/>
              <a:gd name="connsiteX5439" fmla="*/ 4745449 w 9340261"/>
              <a:gd name="connsiteY5439" fmla="*/ 330818 h 5529035"/>
              <a:gd name="connsiteX5440" fmla="*/ 4729375 w 9340261"/>
              <a:gd name="connsiteY5440" fmla="*/ 329478 h 5529035"/>
              <a:gd name="connsiteX5441" fmla="*/ 4716166 w 9340261"/>
              <a:gd name="connsiteY5441" fmla="*/ 327260 h 5529035"/>
              <a:gd name="connsiteX5442" fmla="*/ 4699129 w 9340261"/>
              <a:gd name="connsiteY5442" fmla="*/ 325045 h 5529035"/>
              <a:gd name="connsiteX5443" fmla="*/ 4707435 w 9340261"/>
              <a:gd name="connsiteY5443" fmla="*/ 332847 h 5529035"/>
              <a:gd name="connsiteX5444" fmla="*/ 4718465 w 9340261"/>
              <a:gd name="connsiteY5444" fmla="*/ 342975 h 5529035"/>
              <a:gd name="connsiteX5445" fmla="*/ 4741036 w 9340261"/>
              <a:gd name="connsiteY5445" fmla="*/ 338998 h 5529035"/>
              <a:gd name="connsiteX5446" fmla="*/ 4762487 w 9340261"/>
              <a:gd name="connsiteY5446" fmla="*/ 328511 h 5529035"/>
              <a:gd name="connsiteX5447" fmla="*/ 4766459 w 9340261"/>
              <a:gd name="connsiteY5447" fmla="*/ 321028 h 5529035"/>
              <a:gd name="connsiteX5448" fmla="*/ 4753250 w 9340261"/>
              <a:gd name="connsiteY5448" fmla="*/ 318811 h 5529035"/>
              <a:gd name="connsiteX5449" fmla="*/ 4734315 w 9340261"/>
              <a:gd name="connsiteY5449" fmla="*/ 318347 h 5529035"/>
              <a:gd name="connsiteX5450" fmla="*/ 390125 w 9340261"/>
              <a:gd name="connsiteY5450" fmla="*/ 314325 h 5529035"/>
              <a:gd name="connsiteX5451" fmla="*/ 397592 w 9340261"/>
              <a:gd name="connsiteY5451" fmla="*/ 321742 h 5529035"/>
              <a:gd name="connsiteX5452" fmla="*/ 390150 w 9340261"/>
              <a:gd name="connsiteY5452" fmla="*/ 321767 h 5529035"/>
              <a:gd name="connsiteX5453" fmla="*/ 4197260 w 9340261"/>
              <a:gd name="connsiteY5453" fmla="*/ 313735 h 5529035"/>
              <a:gd name="connsiteX5454" fmla="*/ 4201001 w 9340261"/>
              <a:gd name="connsiteY5454" fmla="*/ 315722 h 5529035"/>
              <a:gd name="connsiteX5455" fmla="*/ 4196151 w 9340261"/>
              <a:gd name="connsiteY5455" fmla="*/ 320340 h 5529035"/>
              <a:gd name="connsiteX5456" fmla="*/ 4197260 w 9340261"/>
              <a:gd name="connsiteY5456" fmla="*/ 313735 h 5529035"/>
              <a:gd name="connsiteX5457" fmla="*/ 4580104 w 9340261"/>
              <a:gd name="connsiteY5457" fmla="*/ 312563 h 5529035"/>
              <a:gd name="connsiteX5458" fmla="*/ 4599040 w 9340261"/>
              <a:gd name="connsiteY5458" fmla="*/ 313025 h 5529035"/>
              <a:gd name="connsiteX5459" fmla="*/ 4603658 w 9340261"/>
              <a:gd name="connsiteY5459" fmla="*/ 317875 h 5529035"/>
              <a:gd name="connsiteX5460" fmla="*/ 4602548 w 9340261"/>
              <a:gd name="connsiteY5460" fmla="*/ 324480 h 5529035"/>
              <a:gd name="connsiteX5461" fmla="*/ 4577885 w 9340261"/>
              <a:gd name="connsiteY5461" fmla="*/ 325772 h 5529035"/>
              <a:gd name="connsiteX5462" fmla="*/ 4579408 w 9340261"/>
              <a:gd name="connsiteY5462" fmla="*/ 316702 h 5529035"/>
              <a:gd name="connsiteX5463" fmla="*/ 4576255 w 9340261"/>
              <a:gd name="connsiteY5463" fmla="*/ 315026 h 5529035"/>
              <a:gd name="connsiteX5464" fmla="*/ 4579876 w 9340261"/>
              <a:gd name="connsiteY5464" fmla="*/ 313919 h 5529035"/>
              <a:gd name="connsiteX5465" fmla="*/ 5508572 w 9340261"/>
              <a:gd name="connsiteY5465" fmla="*/ 311713 h 5529035"/>
              <a:gd name="connsiteX5466" fmla="*/ 5515176 w 9340261"/>
              <a:gd name="connsiteY5466" fmla="*/ 312824 h 5529035"/>
              <a:gd name="connsiteX5467" fmla="*/ 5516053 w 9340261"/>
              <a:gd name="connsiteY5467" fmla="*/ 315689 h 5529035"/>
              <a:gd name="connsiteX5468" fmla="*/ 5510324 w 9340261"/>
              <a:gd name="connsiteY5468" fmla="*/ 317442 h 5529035"/>
              <a:gd name="connsiteX5469" fmla="*/ 5508572 w 9340261"/>
              <a:gd name="connsiteY5469" fmla="*/ 311713 h 5529035"/>
              <a:gd name="connsiteX5470" fmla="*/ 4681479 w 9340261"/>
              <a:gd name="connsiteY5470" fmla="*/ 309476 h 5529035"/>
              <a:gd name="connsiteX5471" fmla="*/ 4677174 w 9340261"/>
              <a:gd name="connsiteY5471" fmla="*/ 310795 h 5529035"/>
              <a:gd name="connsiteX5472" fmla="*/ 4690857 w 9340261"/>
              <a:gd name="connsiteY5472" fmla="*/ 316219 h 5529035"/>
              <a:gd name="connsiteX5473" fmla="*/ 4694800 w 9340261"/>
              <a:gd name="connsiteY5473" fmla="*/ 316549 h 5529035"/>
              <a:gd name="connsiteX5474" fmla="*/ 5701910 w 9340261"/>
              <a:gd name="connsiteY5474" fmla="*/ 308949 h 5529035"/>
              <a:gd name="connsiteX5475" fmla="*/ 5709388 w 9340261"/>
              <a:gd name="connsiteY5475" fmla="*/ 312925 h 5529035"/>
              <a:gd name="connsiteX5476" fmla="*/ 5692205 w 9340261"/>
              <a:gd name="connsiteY5476" fmla="*/ 318180 h 5529035"/>
              <a:gd name="connsiteX5477" fmla="*/ 5667541 w 9340261"/>
              <a:gd name="connsiteY5477" fmla="*/ 319460 h 5529035"/>
              <a:gd name="connsiteX5478" fmla="*/ 5673271 w 9340261"/>
              <a:gd name="connsiteY5478" fmla="*/ 317709 h 5529035"/>
              <a:gd name="connsiteX5479" fmla="*/ 5701910 w 9340261"/>
              <a:gd name="connsiteY5479" fmla="*/ 308949 h 5529035"/>
              <a:gd name="connsiteX5480" fmla="*/ 5579701 w 9340261"/>
              <a:gd name="connsiteY5480" fmla="*/ 308748 h 5529035"/>
              <a:gd name="connsiteX5481" fmla="*/ 5599512 w 9340261"/>
              <a:gd name="connsiteY5481" fmla="*/ 312083 h 5529035"/>
              <a:gd name="connsiteX5482" fmla="*/ 5611845 w 9340261"/>
              <a:gd name="connsiteY5482" fmla="*/ 311443 h 5529035"/>
              <a:gd name="connsiteX5483" fmla="*/ 5621312 w 9340261"/>
              <a:gd name="connsiteY5483" fmla="*/ 311678 h 5529035"/>
              <a:gd name="connsiteX5484" fmla="*/ 5610734 w 9340261"/>
              <a:gd name="connsiteY5484" fmla="*/ 318047 h 5529035"/>
              <a:gd name="connsiteX5485" fmla="*/ 5597526 w 9340261"/>
              <a:gd name="connsiteY5485" fmla="*/ 315823 h 5529035"/>
              <a:gd name="connsiteX5486" fmla="*/ 5578590 w 9340261"/>
              <a:gd name="connsiteY5486" fmla="*/ 315350 h 5529035"/>
              <a:gd name="connsiteX5487" fmla="*/ 5567133 w 9340261"/>
              <a:gd name="connsiteY5487" fmla="*/ 318855 h 5529035"/>
              <a:gd name="connsiteX5488" fmla="*/ 5549510 w 9340261"/>
              <a:gd name="connsiteY5488" fmla="*/ 322680 h 5529035"/>
              <a:gd name="connsiteX5489" fmla="*/ 5542627 w 9340261"/>
              <a:gd name="connsiteY5489" fmla="*/ 320193 h 5529035"/>
              <a:gd name="connsiteX5490" fmla="*/ 5540158 w 9340261"/>
              <a:gd name="connsiteY5490" fmla="*/ 323212 h 5529035"/>
              <a:gd name="connsiteX5491" fmla="*/ 5537849 w 9340261"/>
              <a:gd name="connsiteY5491" fmla="*/ 320786 h 5529035"/>
              <a:gd name="connsiteX5492" fmla="*/ 5543575 w 9340261"/>
              <a:gd name="connsiteY5492" fmla="*/ 319032 h 5529035"/>
              <a:gd name="connsiteX5493" fmla="*/ 5543389 w 9340261"/>
              <a:gd name="connsiteY5493" fmla="*/ 319262 h 5529035"/>
              <a:gd name="connsiteX5494" fmla="*/ 5552173 w 9340261"/>
              <a:gd name="connsiteY5494" fmla="*/ 310904 h 5529035"/>
              <a:gd name="connsiteX5495" fmla="*/ 5579701 w 9340261"/>
              <a:gd name="connsiteY5495" fmla="*/ 308748 h 5529035"/>
              <a:gd name="connsiteX5496" fmla="*/ 5042520 w 9340261"/>
              <a:gd name="connsiteY5496" fmla="*/ 308716 h 5529035"/>
              <a:gd name="connsiteX5497" fmla="*/ 5030190 w 9340261"/>
              <a:gd name="connsiteY5497" fmla="*/ 309363 h 5529035"/>
              <a:gd name="connsiteX5498" fmla="*/ 5021010 w 9340261"/>
              <a:gd name="connsiteY5498" fmla="*/ 309844 h 5529035"/>
              <a:gd name="connsiteX5499" fmla="*/ 5061163 w 9340261"/>
              <a:gd name="connsiteY5499" fmla="*/ 318615 h 5529035"/>
              <a:gd name="connsiteX5500" fmla="*/ 5060601 w 9340261"/>
              <a:gd name="connsiteY5500" fmla="*/ 318316 h 5529035"/>
              <a:gd name="connsiteX5501" fmla="*/ 5061167 w 9340261"/>
              <a:gd name="connsiteY5501" fmla="*/ 318616 h 5529035"/>
              <a:gd name="connsiteX5502" fmla="*/ 5066809 w 9340261"/>
              <a:gd name="connsiteY5502" fmla="*/ 319849 h 5529035"/>
              <a:gd name="connsiteX5503" fmla="*/ 5087661 w 9340261"/>
              <a:gd name="connsiteY5503" fmla="*/ 319727 h 5529035"/>
              <a:gd name="connsiteX5504" fmla="*/ 5068939 w 9340261"/>
              <a:gd name="connsiteY5504" fmla="*/ 313153 h 5529035"/>
              <a:gd name="connsiteX5505" fmla="*/ 5042520 w 9340261"/>
              <a:gd name="connsiteY5505" fmla="*/ 308716 h 5529035"/>
              <a:gd name="connsiteX5506" fmla="*/ 6436265 w 9340261"/>
              <a:gd name="connsiteY5506" fmla="*/ 308659 h 5529035"/>
              <a:gd name="connsiteX5507" fmla="*/ 6438020 w 9340261"/>
              <a:gd name="connsiteY5507" fmla="*/ 314386 h 5529035"/>
              <a:gd name="connsiteX5508" fmla="*/ 6432292 w 9340261"/>
              <a:gd name="connsiteY5508" fmla="*/ 316141 h 5529035"/>
              <a:gd name="connsiteX5509" fmla="*/ 5764446 w 9340261"/>
              <a:gd name="connsiteY5509" fmla="*/ 308612 h 5529035"/>
              <a:gd name="connsiteX5510" fmla="*/ 5783381 w 9340261"/>
              <a:gd name="connsiteY5510" fmla="*/ 309082 h 5529035"/>
              <a:gd name="connsiteX5511" fmla="*/ 5774789 w 9340261"/>
              <a:gd name="connsiteY5511" fmla="*/ 311710 h 5529035"/>
              <a:gd name="connsiteX5512" fmla="*/ 5773678 w 9340261"/>
              <a:gd name="connsiteY5512" fmla="*/ 318314 h 5529035"/>
              <a:gd name="connsiteX5513" fmla="*/ 5758482 w 9340261"/>
              <a:gd name="connsiteY5513" fmla="*/ 319830 h 5529035"/>
              <a:gd name="connsiteX5514" fmla="*/ 5748138 w 9340261"/>
              <a:gd name="connsiteY5514" fmla="*/ 316730 h 5529035"/>
              <a:gd name="connsiteX5515" fmla="*/ 5764446 w 9340261"/>
              <a:gd name="connsiteY5515" fmla="*/ 308612 h 5529035"/>
              <a:gd name="connsiteX5516" fmla="*/ 4562132 w 9340261"/>
              <a:gd name="connsiteY5516" fmla="*/ 308450 h 5529035"/>
              <a:gd name="connsiteX5517" fmla="*/ 4575341 w 9340261"/>
              <a:gd name="connsiteY5517" fmla="*/ 310668 h 5529035"/>
              <a:gd name="connsiteX5518" fmla="*/ 4569612 w 9340261"/>
              <a:gd name="connsiteY5518" fmla="*/ 312423 h 5529035"/>
              <a:gd name="connsiteX5519" fmla="*/ 5532361 w 9340261"/>
              <a:gd name="connsiteY5519" fmla="*/ 307569 h 5529035"/>
              <a:gd name="connsiteX5520" fmla="*/ 5540717 w 9340261"/>
              <a:gd name="connsiteY5520" fmla="*/ 314409 h 5529035"/>
              <a:gd name="connsiteX5521" fmla="*/ 5534989 w 9340261"/>
              <a:gd name="connsiteY5521" fmla="*/ 316161 h 5529035"/>
              <a:gd name="connsiteX5522" fmla="*/ 5527509 w 9340261"/>
              <a:gd name="connsiteY5522" fmla="*/ 312184 h 5529035"/>
              <a:gd name="connsiteX5523" fmla="*/ 5521781 w 9340261"/>
              <a:gd name="connsiteY5523" fmla="*/ 313937 h 5529035"/>
              <a:gd name="connsiteX5524" fmla="*/ 5523550 w 9340261"/>
              <a:gd name="connsiteY5524" fmla="*/ 309481 h 5529035"/>
              <a:gd name="connsiteX5525" fmla="*/ 5532361 w 9340261"/>
              <a:gd name="connsiteY5525" fmla="*/ 307569 h 5529035"/>
              <a:gd name="connsiteX5526" fmla="*/ 5645101 w 9340261"/>
              <a:gd name="connsiteY5526" fmla="*/ 307533 h 5529035"/>
              <a:gd name="connsiteX5527" fmla="*/ 5641127 w 9340261"/>
              <a:gd name="connsiteY5527" fmla="*/ 315014 h 5529035"/>
              <a:gd name="connsiteX5528" fmla="*/ 5639371 w 9340261"/>
              <a:gd name="connsiteY5528" fmla="*/ 309285 h 5529035"/>
              <a:gd name="connsiteX5529" fmla="*/ 5645101 w 9340261"/>
              <a:gd name="connsiteY5529" fmla="*/ 307533 h 5529035"/>
              <a:gd name="connsiteX5530" fmla="*/ 352894 w 9340261"/>
              <a:gd name="connsiteY5530" fmla="*/ 307009 h 5529035"/>
              <a:gd name="connsiteX5531" fmla="*/ 364068 w 9340261"/>
              <a:gd name="connsiteY5531" fmla="*/ 310692 h 5529035"/>
              <a:gd name="connsiteX5532" fmla="*/ 367802 w 9340261"/>
              <a:gd name="connsiteY5532" fmla="*/ 314399 h 5529035"/>
              <a:gd name="connsiteX5533" fmla="*/ 360361 w 9340261"/>
              <a:gd name="connsiteY5533" fmla="*/ 314425 h 5529035"/>
              <a:gd name="connsiteX5534" fmla="*/ 4091396 w 9340261"/>
              <a:gd name="connsiteY5534" fmla="*/ 306742 h 5529035"/>
              <a:gd name="connsiteX5535" fmla="*/ 4079940 w 9340261"/>
              <a:gd name="connsiteY5535" fmla="*/ 310246 h 5529035"/>
              <a:gd name="connsiteX5536" fmla="*/ 4066732 w 9340261"/>
              <a:gd name="connsiteY5536" fmla="*/ 308023 h 5529035"/>
              <a:gd name="connsiteX5537" fmla="*/ 6260111 w 9340261"/>
              <a:gd name="connsiteY5537" fmla="*/ 306245 h 5529035"/>
              <a:gd name="connsiteX5538" fmla="*/ 6248655 w 9340261"/>
              <a:gd name="connsiteY5538" fmla="*/ 309754 h 5529035"/>
              <a:gd name="connsiteX5539" fmla="*/ 6210783 w 9340261"/>
              <a:gd name="connsiteY5539" fmla="*/ 308827 h 5529035"/>
              <a:gd name="connsiteX5540" fmla="*/ 6205056 w 9340261"/>
              <a:gd name="connsiteY5540" fmla="*/ 310582 h 5529035"/>
              <a:gd name="connsiteX5541" fmla="*/ 6198451 w 9340261"/>
              <a:gd name="connsiteY5541" fmla="*/ 309473 h 5529035"/>
              <a:gd name="connsiteX5542" fmla="*/ 6194710 w 9340261"/>
              <a:gd name="connsiteY5542" fmla="*/ 307487 h 5529035"/>
              <a:gd name="connsiteX5543" fmla="*/ 6186119 w 9340261"/>
              <a:gd name="connsiteY5543" fmla="*/ 310118 h 5529035"/>
              <a:gd name="connsiteX5544" fmla="*/ 6142520 w 9340261"/>
              <a:gd name="connsiteY5544" fmla="*/ 310947 h 5529035"/>
              <a:gd name="connsiteX5545" fmla="*/ 6106403 w 9340261"/>
              <a:gd name="connsiteY5545" fmla="*/ 315748 h 5529035"/>
              <a:gd name="connsiteX5546" fmla="*/ 6111020 w 9340261"/>
              <a:gd name="connsiteY5546" fmla="*/ 320597 h 5529035"/>
              <a:gd name="connsiteX5547" fmla="*/ 6114762 w 9340261"/>
              <a:gd name="connsiteY5547" fmla="*/ 322583 h 5529035"/>
              <a:gd name="connsiteX5548" fmla="*/ 6119611 w 9340261"/>
              <a:gd name="connsiteY5548" fmla="*/ 317966 h 5529035"/>
              <a:gd name="connsiteX5549" fmla="*/ 6125339 w 9340261"/>
              <a:gd name="connsiteY5549" fmla="*/ 316211 h 5529035"/>
              <a:gd name="connsiteX5550" fmla="*/ 6132821 w 9340261"/>
              <a:gd name="connsiteY5550" fmla="*/ 320184 h 5529035"/>
              <a:gd name="connsiteX5551" fmla="*/ 6143398 w 9340261"/>
              <a:gd name="connsiteY5551" fmla="*/ 313810 h 5529035"/>
              <a:gd name="connsiteX5552" fmla="*/ 6155729 w 9340261"/>
              <a:gd name="connsiteY5552" fmla="*/ 313164 h 5529035"/>
              <a:gd name="connsiteX5553" fmla="*/ 6201083 w 9340261"/>
              <a:gd name="connsiteY5553" fmla="*/ 318064 h 5529035"/>
              <a:gd name="connsiteX5554" fmla="*/ 6202838 w 9340261"/>
              <a:gd name="connsiteY5554" fmla="*/ 323791 h 5529035"/>
              <a:gd name="connsiteX5555" fmla="*/ 6208566 w 9340261"/>
              <a:gd name="connsiteY5555" fmla="*/ 322037 h 5529035"/>
              <a:gd name="connsiteX5556" fmla="*/ 6201083 w 9340261"/>
              <a:gd name="connsiteY5556" fmla="*/ 318064 h 5529035"/>
              <a:gd name="connsiteX5557" fmla="*/ 6220019 w 9340261"/>
              <a:gd name="connsiteY5557" fmla="*/ 318526 h 5529035"/>
              <a:gd name="connsiteX5558" fmla="*/ 6214294 w 9340261"/>
              <a:gd name="connsiteY5558" fmla="*/ 320282 h 5529035"/>
              <a:gd name="connsiteX5559" fmla="*/ 6216049 w 9340261"/>
              <a:gd name="connsiteY5559" fmla="*/ 326009 h 5529035"/>
              <a:gd name="connsiteX5560" fmla="*/ 6218911 w 9340261"/>
              <a:gd name="connsiteY5560" fmla="*/ 325131 h 5529035"/>
              <a:gd name="connsiteX5561" fmla="*/ 6220019 w 9340261"/>
              <a:gd name="connsiteY5561" fmla="*/ 318526 h 5529035"/>
              <a:gd name="connsiteX5562" fmla="*/ 6248655 w 9340261"/>
              <a:gd name="connsiteY5562" fmla="*/ 309754 h 5529035"/>
              <a:gd name="connsiteX5563" fmla="*/ 6269348 w 9340261"/>
              <a:gd name="connsiteY5563" fmla="*/ 315944 h 5529035"/>
              <a:gd name="connsiteX5564" fmla="*/ 6283666 w 9340261"/>
              <a:gd name="connsiteY5564" fmla="*/ 311558 h 5529035"/>
              <a:gd name="connsiteX5565" fmla="*/ 6286529 w 9340261"/>
              <a:gd name="connsiteY5565" fmla="*/ 310680 h 5529035"/>
              <a:gd name="connsiteX5566" fmla="*/ 6273320 w 9340261"/>
              <a:gd name="connsiteY5566" fmla="*/ 308462 h 5529035"/>
              <a:gd name="connsiteX5567" fmla="*/ 6264728 w 9340261"/>
              <a:gd name="connsiteY5567" fmla="*/ 311095 h 5529035"/>
              <a:gd name="connsiteX5568" fmla="*/ 6260111 w 9340261"/>
              <a:gd name="connsiteY5568" fmla="*/ 306245 h 5529035"/>
              <a:gd name="connsiteX5569" fmla="*/ 4592523 w 9340261"/>
              <a:gd name="connsiteY5569" fmla="*/ 305405 h 5529035"/>
              <a:gd name="connsiteX5570" fmla="*/ 4596264 w 9340261"/>
              <a:gd name="connsiteY5570" fmla="*/ 307391 h 5529035"/>
              <a:gd name="connsiteX5571" fmla="*/ 4600003 w 9340261"/>
              <a:gd name="connsiteY5571" fmla="*/ 309377 h 5529035"/>
              <a:gd name="connsiteX5572" fmla="*/ 4594278 w 9340261"/>
              <a:gd name="connsiteY5572" fmla="*/ 311132 h 5529035"/>
              <a:gd name="connsiteX5573" fmla="*/ 4586798 w 9340261"/>
              <a:gd name="connsiteY5573" fmla="*/ 307159 h 5529035"/>
              <a:gd name="connsiteX5574" fmla="*/ 6529192 w 9340261"/>
              <a:gd name="connsiteY5574" fmla="*/ 305248 h 5529035"/>
              <a:gd name="connsiteX5575" fmla="*/ 6523464 w 9340261"/>
              <a:gd name="connsiteY5575" fmla="*/ 307004 h 5529035"/>
              <a:gd name="connsiteX5576" fmla="*/ 6519493 w 9340261"/>
              <a:gd name="connsiteY5576" fmla="*/ 314485 h 5529035"/>
              <a:gd name="connsiteX5577" fmla="*/ 6520370 w 9340261"/>
              <a:gd name="connsiteY5577" fmla="*/ 317349 h 5529035"/>
              <a:gd name="connsiteX5578" fmla="*/ 6526974 w 9340261"/>
              <a:gd name="connsiteY5578" fmla="*/ 318457 h 5529035"/>
              <a:gd name="connsiteX5579" fmla="*/ 6530947 w 9340261"/>
              <a:gd name="connsiteY5579" fmla="*/ 310975 h 5529035"/>
              <a:gd name="connsiteX5580" fmla="*/ 6529192 w 9340261"/>
              <a:gd name="connsiteY5580" fmla="*/ 305248 h 5529035"/>
              <a:gd name="connsiteX5581" fmla="*/ 3896056 w 9340261"/>
              <a:gd name="connsiteY5581" fmla="*/ 304385 h 5529035"/>
              <a:gd name="connsiteX5582" fmla="*/ 3888696 w 9340261"/>
              <a:gd name="connsiteY5582" fmla="*/ 305122 h 5529035"/>
              <a:gd name="connsiteX5583" fmla="*/ 3875786 w 9340261"/>
              <a:gd name="connsiteY5583" fmla="*/ 305798 h 5529035"/>
              <a:gd name="connsiteX5584" fmla="*/ 3877720 w 9340261"/>
              <a:gd name="connsiteY5584" fmla="*/ 307718 h 5529035"/>
              <a:gd name="connsiteX5585" fmla="*/ 3886680 w 9340261"/>
              <a:gd name="connsiteY5585" fmla="*/ 307084 h 5529035"/>
              <a:gd name="connsiteX5586" fmla="*/ 3886846 w 9340261"/>
              <a:gd name="connsiteY5586" fmla="*/ 307202 h 5529035"/>
              <a:gd name="connsiteX5587" fmla="*/ 4209901 w 9340261"/>
              <a:gd name="connsiteY5587" fmla="*/ 304201 h 5529035"/>
              <a:gd name="connsiteX5588" fmla="*/ 4203130 w 9340261"/>
              <a:gd name="connsiteY5588" fmla="*/ 309024 h 5529035"/>
              <a:gd name="connsiteX5589" fmla="*/ 4199093 w 9340261"/>
              <a:gd name="connsiteY5589" fmla="*/ 310262 h 5529035"/>
              <a:gd name="connsiteX5590" fmla="*/ 4196539 w 9340261"/>
              <a:gd name="connsiteY5590" fmla="*/ 312692 h 5529035"/>
              <a:gd name="connsiteX5591" fmla="*/ 4197585 w 9340261"/>
              <a:gd name="connsiteY5591" fmla="*/ 310724 h 5529035"/>
              <a:gd name="connsiteX5592" fmla="*/ 4197404 w 9340261"/>
              <a:gd name="connsiteY5592" fmla="*/ 310779 h 5529035"/>
              <a:gd name="connsiteX5593" fmla="*/ 4182697 w 9340261"/>
              <a:gd name="connsiteY5593" fmla="*/ 309553 h 5529035"/>
              <a:gd name="connsiteX5594" fmla="*/ 4181187 w 9340261"/>
              <a:gd name="connsiteY5594" fmla="*/ 312395 h 5529035"/>
              <a:gd name="connsiteX5595" fmla="*/ 4180255 w 9340261"/>
              <a:gd name="connsiteY5595" fmla="*/ 309350 h 5529035"/>
              <a:gd name="connsiteX5596" fmla="*/ 4170079 w 9340261"/>
              <a:gd name="connsiteY5596" fmla="*/ 308502 h 5529035"/>
              <a:gd name="connsiteX5597" fmla="*/ 4169011 w 9340261"/>
              <a:gd name="connsiteY5597" fmla="*/ 314849 h 5529035"/>
              <a:gd name="connsiteX5598" fmla="*/ 4164695 w 9340261"/>
              <a:gd name="connsiteY5598" fmla="*/ 313556 h 5529035"/>
              <a:gd name="connsiteX5599" fmla="*/ 4164006 w 9340261"/>
              <a:gd name="connsiteY5599" fmla="*/ 317658 h 5529035"/>
              <a:gd name="connsiteX5600" fmla="*/ 4176337 w 9340261"/>
              <a:gd name="connsiteY5600" fmla="*/ 317013 h 5529035"/>
              <a:gd name="connsiteX5601" fmla="*/ 4189546 w 9340261"/>
              <a:gd name="connsiteY5601" fmla="*/ 319231 h 5529035"/>
              <a:gd name="connsiteX5602" fmla="*/ 4199660 w 9340261"/>
              <a:gd name="connsiteY5602" fmla="*/ 331794 h 5529035"/>
              <a:gd name="connsiteX5603" fmla="*/ 4198476 w 9340261"/>
              <a:gd name="connsiteY5603" fmla="*/ 334024 h 5529035"/>
              <a:gd name="connsiteX5604" fmla="*/ 4207149 w 9340261"/>
              <a:gd name="connsiteY5604" fmla="*/ 335730 h 5529035"/>
              <a:gd name="connsiteX5605" fmla="*/ 4208252 w 9340261"/>
              <a:gd name="connsiteY5605" fmla="*/ 329162 h 5529035"/>
              <a:gd name="connsiteX5606" fmla="*/ 4222568 w 9340261"/>
              <a:gd name="connsiteY5606" fmla="*/ 324776 h 5529035"/>
              <a:gd name="connsiteX5607" fmla="*/ 4234024 w 9340261"/>
              <a:gd name="connsiteY5607" fmla="*/ 321266 h 5529035"/>
              <a:gd name="connsiteX5608" fmla="*/ 4226541 w 9340261"/>
              <a:gd name="connsiteY5608" fmla="*/ 317295 h 5529035"/>
              <a:gd name="connsiteX5609" fmla="*/ 4219060 w 9340261"/>
              <a:gd name="connsiteY5609" fmla="*/ 313321 h 5529035"/>
              <a:gd name="connsiteX5610" fmla="*/ 4211023 w 9340261"/>
              <a:gd name="connsiteY5610" fmla="*/ 312652 h 5529035"/>
              <a:gd name="connsiteX5611" fmla="*/ 6779336 w 9340261"/>
              <a:gd name="connsiteY5611" fmla="*/ 303788 h 5529035"/>
              <a:gd name="connsiteX5612" fmla="*/ 6773609 w 9340261"/>
              <a:gd name="connsiteY5612" fmla="*/ 305543 h 5529035"/>
              <a:gd name="connsiteX5613" fmla="*/ 6781090 w 9340261"/>
              <a:gd name="connsiteY5613" fmla="*/ 309516 h 5529035"/>
              <a:gd name="connsiteX5614" fmla="*/ 5494713 w 9340261"/>
              <a:gd name="connsiteY5614" fmla="*/ 302678 h 5529035"/>
              <a:gd name="connsiteX5615" fmla="*/ 5507923 w 9340261"/>
              <a:gd name="connsiteY5615" fmla="*/ 304896 h 5529035"/>
              <a:gd name="connsiteX5616" fmla="*/ 5496466 w 9340261"/>
              <a:gd name="connsiteY5616" fmla="*/ 308405 h 5529035"/>
              <a:gd name="connsiteX5617" fmla="*/ 6497047 w 9340261"/>
              <a:gd name="connsiteY5617" fmla="*/ 302567 h 5529035"/>
              <a:gd name="connsiteX5618" fmla="*/ 6487346 w 9340261"/>
              <a:gd name="connsiteY5618" fmla="*/ 311804 h 5529035"/>
              <a:gd name="connsiteX5619" fmla="*/ 6500556 w 9340261"/>
              <a:gd name="connsiteY5619" fmla="*/ 314021 h 5529035"/>
              <a:gd name="connsiteX5620" fmla="*/ 6506282 w 9340261"/>
              <a:gd name="connsiteY5620" fmla="*/ 312267 h 5529035"/>
              <a:gd name="connsiteX5621" fmla="*/ 6493073 w 9340261"/>
              <a:gd name="connsiteY5621" fmla="*/ 310049 h 5529035"/>
              <a:gd name="connsiteX5622" fmla="*/ 6498801 w 9340261"/>
              <a:gd name="connsiteY5622" fmla="*/ 308294 h 5529035"/>
              <a:gd name="connsiteX5623" fmla="*/ 6504528 w 9340261"/>
              <a:gd name="connsiteY5623" fmla="*/ 306540 h 5529035"/>
              <a:gd name="connsiteX5624" fmla="*/ 4541442 w 9340261"/>
              <a:gd name="connsiteY5624" fmla="*/ 302259 h 5529035"/>
              <a:gd name="connsiteX5625" fmla="*/ 4543196 w 9340261"/>
              <a:gd name="connsiteY5625" fmla="*/ 307987 h 5529035"/>
              <a:gd name="connsiteX5626" fmla="*/ 4537468 w 9340261"/>
              <a:gd name="connsiteY5626" fmla="*/ 309741 h 5529035"/>
              <a:gd name="connsiteX5627" fmla="*/ 5002893 w 9340261"/>
              <a:gd name="connsiteY5627" fmla="*/ 302063 h 5529035"/>
              <a:gd name="connsiteX5628" fmla="*/ 4997442 w 9340261"/>
              <a:gd name="connsiteY5628" fmla="*/ 304782 h 5529035"/>
              <a:gd name="connsiteX5629" fmla="*/ 5013094 w 9340261"/>
              <a:gd name="connsiteY5629" fmla="*/ 308114 h 5529035"/>
              <a:gd name="connsiteX5630" fmla="*/ 5015124 w 9340261"/>
              <a:gd name="connsiteY5630" fmla="*/ 308558 h 5529035"/>
              <a:gd name="connsiteX5631" fmla="*/ 5408400 w 9340261"/>
              <a:gd name="connsiteY5631" fmla="*/ 301641 h 5529035"/>
              <a:gd name="connsiteX5632" fmla="*/ 5417866 w 9340261"/>
              <a:gd name="connsiteY5632" fmla="*/ 301876 h 5529035"/>
              <a:gd name="connsiteX5633" fmla="*/ 5434815 w 9340261"/>
              <a:gd name="connsiteY5633" fmla="*/ 306086 h 5529035"/>
              <a:gd name="connsiteX5634" fmla="*/ 5450012 w 9340261"/>
              <a:gd name="connsiteY5634" fmla="*/ 304571 h 5529035"/>
              <a:gd name="connsiteX5635" fmla="*/ 5463220 w 9340261"/>
              <a:gd name="connsiteY5635" fmla="*/ 306795 h 5529035"/>
              <a:gd name="connsiteX5636" fmla="*/ 5457492 w 9340261"/>
              <a:gd name="connsiteY5636" fmla="*/ 308547 h 5529035"/>
              <a:gd name="connsiteX5637" fmla="*/ 5440307 w 9340261"/>
              <a:gd name="connsiteY5637" fmla="*/ 313804 h 5529035"/>
              <a:gd name="connsiteX5638" fmla="*/ 5411906 w 9340261"/>
              <a:gd name="connsiteY5638" fmla="*/ 313096 h 5529035"/>
              <a:gd name="connsiteX5639" fmla="*/ 5395830 w 9340261"/>
              <a:gd name="connsiteY5639" fmla="*/ 311748 h 5529035"/>
              <a:gd name="connsiteX5640" fmla="*/ 5394955 w 9340261"/>
              <a:gd name="connsiteY5640" fmla="*/ 308884 h 5529035"/>
              <a:gd name="connsiteX5641" fmla="*/ 5408400 w 9340261"/>
              <a:gd name="connsiteY5641" fmla="*/ 301641 h 5529035"/>
              <a:gd name="connsiteX5642" fmla="*/ 5480403 w 9340261"/>
              <a:gd name="connsiteY5642" fmla="*/ 301538 h 5529035"/>
              <a:gd name="connsiteX5643" fmla="*/ 5493611 w 9340261"/>
              <a:gd name="connsiteY5643" fmla="*/ 303762 h 5529035"/>
              <a:gd name="connsiteX5644" fmla="*/ 5485019 w 9340261"/>
              <a:gd name="connsiteY5644" fmla="*/ 306389 h 5529035"/>
              <a:gd name="connsiteX5645" fmla="*/ 5476427 w 9340261"/>
              <a:gd name="connsiteY5645" fmla="*/ 309018 h 5529035"/>
              <a:gd name="connsiteX5646" fmla="*/ 4355524 w 9340261"/>
              <a:gd name="connsiteY5646" fmla="*/ 300923 h 5529035"/>
              <a:gd name="connsiteX5647" fmla="*/ 4352705 w 9340261"/>
              <a:gd name="connsiteY5647" fmla="*/ 303920 h 5529035"/>
              <a:gd name="connsiteX5648" fmla="*/ 4348249 w 9340261"/>
              <a:gd name="connsiteY5648" fmla="*/ 302153 h 5529035"/>
              <a:gd name="connsiteX5649" fmla="*/ 4341644 w 9340261"/>
              <a:gd name="connsiteY5649" fmla="*/ 301045 h 5529035"/>
              <a:gd name="connsiteX5650" fmla="*/ 4335916 w 9340261"/>
              <a:gd name="connsiteY5650" fmla="*/ 302799 h 5529035"/>
              <a:gd name="connsiteX5651" fmla="*/ 4326448 w 9340261"/>
              <a:gd name="connsiteY5651" fmla="*/ 302568 h 5529035"/>
              <a:gd name="connsiteX5652" fmla="*/ 4309267 w 9340261"/>
              <a:gd name="connsiteY5652" fmla="*/ 307831 h 5529035"/>
              <a:gd name="connsiteX5653" fmla="*/ 4309717 w 9340261"/>
              <a:gd name="connsiteY5653" fmla="*/ 305157 h 5529035"/>
              <a:gd name="connsiteX5654" fmla="*/ 4306260 w 9340261"/>
              <a:gd name="connsiteY5654" fmla="*/ 311665 h 5529035"/>
              <a:gd name="connsiteX5655" fmla="*/ 4303165 w 9340261"/>
              <a:gd name="connsiteY5655" fmla="*/ 322010 h 5529035"/>
              <a:gd name="connsiteX5656" fmla="*/ 4298314 w 9340261"/>
              <a:gd name="connsiteY5656" fmla="*/ 326629 h 5529035"/>
              <a:gd name="connsiteX5657" fmla="*/ 4295956 w 9340261"/>
              <a:gd name="connsiteY5657" fmla="*/ 331071 h 5529035"/>
              <a:gd name="connsiteX5658" fmla="*/ 4296942 w 9340261"/>
              <a:gd name="connsiteY5658" fmla="*/ 331068 h 5529035"/>
              <a:gd name="connsiteX5659" fmla="*/ 4307552 w 9340261"/>
              <a:gd name="connsiteY5659" fmla="*/ 336329 h 5529035"/>
              <a:gd name="connsiteX5660" fmla="*/ 4313278 w 9340261"/>
              <a:gd name="connsiteY5660" fmla="*/ 334575 h 5529035"/>
              <a:gd name="connsiteX5661" fmla="*/ 4343669 w 9340261"/>
              <a:gd name="connsiteY5661" fmla="*/ 331528 h 5529035"/>
              <a:gd name="connsiteX5662" fmla="*/ 4345423 w 9340261"/>
              <a:gd name="connsiteY5662" fmla="*/ 337255 h 5529035"/>
              <a:gd name="connsiteX5663" fmla="*/ 4351151 w 9340261"/>
              <a:gd name="connsiteY5663" fmla="*/ 335500 h 5529035"/>
              <a:gd name="connsiteX5664" fmla="*/ 4353138 w 9340261"/>
              <a:gd name="connsiteY5664" fmla="*/ 331760 h 5529035"/>
              <a:gd name="connsiteX5665" fmla="*/ 4362605 w 9340261"/>
              <a:gd name="connsiteY5665" fmla="*/ 331990 h 5529035"/>
              <a:gd name="connsiteX5666" fmla="*/ 4371196 w 9340261"/>
              <a:gd name="connsiteY5666" fmla="*/ 329359 h 5529035"/>
              <a:gd name="connsiteX5667" fmla="*/ 4385514 w 9340261"/>
              <a:gd name="connsiteY5667" fmla="*/ 324972 h 5529035"/>
              <a:gd name="connsiteX5668" fmla="*/ 4412165 w 9340261"/>
              <a:gd name="connsiteY5668" fmla="*/ 319940 h 5529035"/>
              <a:gd name="connsiteX5669" fmla="*/ 4415903 w 9340261"/>
              <a:gd name="connsiteY5669" fmla="*/ 321926 h 5529035"/>
              <a:gd name="connsiteX5670" fmla="*/ 4415791 w 9340261"/>
              <a:gd name="connsiteY5670" fmla="*/ 326660 h 5529035"/>
              <a:gd name="connsiteX5671" fmla="*/ 4411933 w 9340261"/>
              <a:gd name="connsiteY5671" fmla="*/ 329408 h 5529035"/>
              <a:gd name="connsiteX5672" fmla="*/ 4404889 w 9340261"/>
              <a:gd name="connsiteY5672" fmla="*/ 326867 h 5529035"/>
              <a:gd name="connsiteX5673" fmla="*/ 4400434 w 9340261"/>
              <a:gd name="connsiteY5673" fmla="*/ 327100 h 5529035"/>
              <a:gd name="connsiteX5674" fmla="*/ 4401468 w 9340261"/>
              <a:gd name="connsiteY5674" fmla="*/ 327651 h 5529035"/>
              <a:gd name="connsiteX5675" fmla="*/ 4411933 w 9340261"/>
              <a:gd name="connsiteY5675" fmla="*/ 329408 h 5529035"/>
              <a:gd name="connsiteX5676" fmla="*/ 4425142 w 9340261"/>
              <a:gd name="connsiteY5676" fmla="*/ 331626 h 5529035"/>
              <a:gd name="connsiteX5677" fmla="*/ 4429115 w 9340261"/>
              <a:gd name="connsiteY5677" fmla="*/ 324144 h 5529035"/>
              <a:gd name="connsiteX5678" fmla="*/ 4433087 w 9340261"/>
              <a:gd name="connsiteY5678" fmla="*/ 316662 h 5529035"/>
              <a:gd name="connsiteX5679" fmla="*/ 4440569 w 9340261"/>
              <a:gd name="connsiteY5679" fmla="*/ 320634 h 5529035"/>
              <a:gd name="connsiteX5680" fmla="*/ 4449859 w 9340261"/>
              <a:gd name="connsiteY5680" fmla="*/ 315038 h 5529035"/>
              <a:gd name="connsiteX5681" fmla="*/ 4449303 w 9340261"/>
              <a:gd name="connsiteY5681" fmla="*/ 315047 h 5529035"/>
              <a:gd name="connsiteX5682" fmla="*/ 4393364 w 9340261"/>
              <a:gd name="connsiteY5682" fmla="*/ 315373 h 5529035"/>
              <a:gd name="connsiteX5683" fmla="*/ 4392351 w 9340261"/>
              <a:gd name="connsiteY5683" fmla="*/ 316613 h 5529035"/>
              <a:gd name="connsiteX5684" fmla="*/ 4391183 w 9340261"/>
              <a:gd name="connsiteY5684" fmla="*/ 315386 h 5529035"/>
              <a:gd name="connsiteX5685" fmla="*/ 4386767 w 9340261"/>
              <a:gd name="connsiteY5685" fmla="*/ 315411 h 5529035"/>
              <a:gd name="connsiteX5686" fmla="*/ 4373558 w 9340261"/>
              <a:gd name="connsiteY5686" fmla="*/ 313194 h 5529035"/>
              <a:gd name="connsiteX5687" fmla="*/ 4381592 w 9340261"/>
              <a:gd name="connsiteY5687" fmla="*/ 310733 h 5529035"/>
              <a:gd name="connsiteX5688" fmla="*/ 4381127 w 9340261"/>
              <a:gd name="connsiteY5688" fmla="*/ 310655 h 5529035"/>
              <a:gd name="connsiteX5689" fmla="*/ 4374523 w 9340261"/>
              <a:gd name="connsiteY5689" fmla="*/ 309545 h 5529035"/>
              <a:gd name="connsiteX5690" fmla="*/ 4365055 w 9340261"/>
              <a:gd name="connsiteY5690" fmla="*/ 309313 h 5529035"/>
              <a:gd name="connsiteX5691" fmla="*/ 4352723 w 9340261"/>
              <a:gd name="connsiteY5691" fmla="*/ 309959 h 5529035"/>
              <a:gd name="connsiteX5692" fmla="*/ 4344133 w 9340261"/>
              <a:gd name="connsiteY5692" fmla="*/ 312591 h 5529035"/>
              <a:gd name="connsiteX5693" fmla="*/ 4345979 w 9340261"/>
              <a:gd name="connsiteY5693" fmla="*/ 309114 h 5529035"/>
              <a:gd name="connsiteX5694" fmla="*/ 4335685 w 9340261"/>
              <a:gd name="connsiteY5694" fmla="*/ 312268 h 5529035"/>
              <a:gd name="connsiteX5695" fmla="*/ 4333931 w 9340261"/>
              <a:gd name="connsiteY5695" fmla="*/ 306541 h 5529035"/>
              <a:gd name="connsiteX5696" fmla="*/ 4346247 w 9340261"/>
              <a:gd name="connsiteY5696" fmla="*/ 308608 h 5529035"/>
              <a:gd name="connsiteX5697" fmla="*/ 4348105 w 9340261"/>
              <a:gd name="connsiteY5697" fmla="*/ 305109 h 5529035"/>
              <a:gd name="connsiteX5698" fmla="*/ 4372769 w 9340261"/>
              <a:gd name="connsiteY5698" fmla="*/ 303818 h 5529035"/>
              <a:gd name="connsiteX5699" fmla="*/ 4623015 w 9340261"/>
              <a:gd name="connsiteY5699" fmla="*/ 300899 h 5529035"/>
              <a:gd name="connsiteX5700" fmla="*/ 4611340 w 9340261"/>
              <a:gd name="connsiteY5700" fmla="*/ 301510 h 5529035"/>
              <a:gd name="connsiteX5701" fmla="*/ 4614469 w 9340261"/>
              <a:gd name="connsiteY5701" fmla="*/ 302034 h 5529035"/>
              <a:gd name="connsiteX5702" fmla="*/ 4639946 w 9340261"/>
              <a:gd name="connsiteY5702" fmla="*/ 300880 h 5529035"/>
              <a:gd name="connsiteX5703" fmla="*/ 4652339 w 9340261"/>
              <a:gd name="connsiteY5703" fmla="*/ 302961 h 5529035"/>
              <a:gd name="connsiteX5704" fmla="*/ 4655266 w 9340261"/>
              <a:gd name="connsiteY5704" fmla="*/ 303837 h 5529035"/>
              <a:gd name="connsiteX5705" fmla="*/ 4657484 w 9340261"/>
              <a:gd name="connsiteY5705" fmla="*/ 302730 h 5529035"/>
              <a:gd name="connsiteX5706" fmla="*/ 4647578 w 9340261"/>
              <a:gd name="connsiteY5706" fmla="*/ 301067 h 5529035"/>
              <a:gd name="connsiteX5707" fmla="*/ 4162231 w 9340261"/>
              <a:gd name="connsiteY5707" fmla="*/ 300256 h 5529035"/>
              <a:gd name="connsiteX5708" fmla="*/ 4165923 w 9340261"/>
              <a:gd name="connsiteY5708" fmla="*/ 304134 h 5529035"/>
              <a:gd name="connsiteX5709" fmla="*/ 4166367 w 9340261"/>
              <a:gd name="connsiteY5709" fmla="*/ 301493 h 5529035"/>
              <a:gd name="connsiteX5710" fmla="*/ 5366787 w 9340261"/>
              <a:gd name="connsiteY5710" fmla="*/ 298709 h 5529035"/>
              <a:gd name="connsiteX5711" fmla="*/ 5374266 w 9340261"/>
              <a:gd name="connsiteY5711" fmla="*/ 302686 h 5529035"/>
              <a:gd name="connsiteX5712" fmla="*/ 5387477 w 9340261"/>
              <a:gd name="connsiteY5712" fmla="*/ 304908 h 5529035"/>
              <a:gd name="connsiteX5713" fmla="*/ 5376020 w 9340261"/>
              <a:gd name="connsiteY5713" fmla="*/ 308412 h 5529035"/>
              <a:gd name="connsiteX5714" fmla="*/ 5362812 w 9340261"/>
              <a:gd name="connsiteY5714" fmla="*/ 306189 h 5529035"/>
              <a:gd name="connsiteX5715" fmla="*/ 5347852 w 9340261"/>
              <a:gd name="connsiteY5715" fmla="*/ 298237 h 5529035"/>
              <a:gd name="connsiteX5716" fmla="*/ 5355332 w 9340261"/>
              <a:gd name="connsiteY5716" fmla="*/ 302213 h 5529035"/>
              <a:gd name="connsiteX5717" fmla="*/ 5345629 w 9340261"/>
              <a:gd name="connsiteY5717" fmla="*/ 311445 h 5529035"/>
              <a:gd name="connsiteX5718" fmla="*/ 5345862 w 9340261"/>
              <a:gd name="connsiteY5718" fmla="*/ 301977 h 5529035"/>
              <a:gd name="connsiteX5719" fmla="*/ 5347852 w 9340261"/>
              <a:gd name="connsiteY5719" fmla="*/ 298237 h 5529035"/>
              <a:gd name="connsiteX5720" fmla="*/ 6000730 w 9340261"/>
              <a:gd name="connsiteY5720" fmla="*/ 298005 h 5529035"/>
              <a:gd name="connsiteX5721" fmla="*/ 6002485 w 9340261"/>
              <a:gd name="connsiteY5721" fmla="*/ 303732 h 5529035"/>
              <a:gd name="connsiteX5722" fmla="*/ 5996756 w 9340261"/>
              <a:gd name="connsiteY5722" fmla="*/ 305487 h 5529035"/>
              <a:gd name="connsiteX5723" fmla="*/ 3973165 w 9340261"/>
              <a:gd name="connsiteY5723" fmla="*/ 297745 h 5529035"/>
              <a:gd name="connsiteX5724" fmla="*/ 3942872 w 9340261"/>
              <a:gd name="connsiteY5724" fmla="*/ 297920 h 5529035"/>
              <a:gd name="connsiteX5725" fmla="*/ 3940376 w 9340261"/>
              <a:gd name="connsiteY5725" fmla="*/ 298356 h 5529035"/>
              <a:gd name="connsiteX5726" fmla="*/ 3971609 w 9340261"/>
              <a:gd name="connsiteY5726" fmla="*/ 300674 h 5529035"/>
              <a:gd name="connsiteX5727" fmla="*/ 6394883 w 9340261"/>
              <a:gd name="connsiteY5727" fmla="*/ 296278 h 5529035"/>
              <a:gd name="connsiteX5728" fmla="*/ 6396638 w 9340261"/>
              <a:gd name="connsiteY5728" fmla="*/ 302006 h 5529035"/>
              <a:gd name="connsiteX5729" fmla="*/ 6392666 w 9340261"/>
              <a:gd name="connsiteY5729" fmla="*/ 309487 h 5529035"/>
              <a:gd name="connsiteX5730" fmla="*/ 6379456 w 9340261"/>
              <a:gd name="connsiteY5730" fmla="*/ 307270 h 5529035"/>
              <a:gd name="connsiteX5731" fmla="*/ 6372851 w 9340261"/>
              <a:gd name="connsiteY5731" fmla="*/ 306160 h 5529035"/>
              <a:gd name="connsiteX5732" fmla="*/ 6369111 w 9340261"/>
              <a:gd name="connsiteY5732" fmla="*/ 304174 h 5529035"/>
              <a:gd name="connsiteX5733" fmla="*/ 6360518 w 9340261"/>
              <a:gd name="connsiteY5733" fmla="*/ 306806 h 5529035"/>
              <a:gd name="connsiteX5734" fmla="*/ 6337842 w 9340261"/>
              <a:gd name="connsiteY5734" fmla="*/ 304356 h 5529035"/>
              <a:gd name="connsiteX5735" fmla="*/ 6334353 w 9340261"/>
              <a:gd name="connsiteY5735" fmla="*/ 302504 h 5529035"/>
              <a:gd name="connsiteX5736" fmla="*/ 6309834 w 9340261"/>
              <a:gd name="connsiteY5736" fmla="*/ 304951 h 5529035"/>
              <a:gd name="connsiteX5737" fmla="*/ 6311192 w 9340261"/>
              <a:gd name="connsiteY5737" fmla="*/ 309390 h 5529035"/>
              <a:gd name="connsiteX5738" fmla="*/ 6337610 w 9340261"/>
              <a:gd name="connsiteY5738" fmla="*/ 313824 h 5529035"/>
              <a:gd name="connsiteX5739" fmla="*/ 6356546 w 9340261"/>
              <a:gd name="connsiteY5739" fmla="*/ 314288 h 5529035"/>
              <a:gd name="connsiteX5740" fmla="*/ 6375483 w 9340261"/>
              <a:gd name="connsiteY5740" fmla="*/ 314752 h 5529035"/>
              <a:gd name="connsiteX5741" fmla="*/ 6388692 w 9340261"/>
              <a:gd name="connsiteY5741" fmla="*/ 316969 h 5529035"/>
              <a:gd name="connsiteX5742" fmla="*/ 6400147 w 9340261"/>
              <a:gd name="connsiteY5742" fmla="*/ 313460 h 5529035"/>
              <a:gd name="connsiteX5743" fmla="*/ 6401902 w 9340261"/>
              <a:gd name="connsiteY5743" fmla="*/ 319187 h 5529035"/>
              <a:gd name="connsiteX5744" fmla="*/ 6392201 w 9340261"/>
              <a:gd name="connsiteY5744" fmla="*/ 328424 h 5529035"/>
              <a:gd name="connsiteX5745" fmla="*/ 6403657 w 9340261"/>
              <a:gd name="connsiteY5745" fmla="*/ 324914 h 5529035"/>
              <a:gd name="connsiteX5746" fmla="*/ 6428319 w 9340261"/>
              <a:gd name="connsiteY5746" fmla="*/ 323623 h 5529035"/>
              <a:gd name="connsiteX5747" fmla="*/ 6432292 w 9340261"/>
              <a:gd name="connsiteY5747" fmla="*/ 316141 h 5529035"/>
              <a:gd name="connsiteX5748" fmla="*/ 6434047 w 9340261"/>
              <a:gd name="connsiteY5748" fmla="*/ 321868 h 5529035"/>
              <a:gd name="connsiteX5749" fmla="*/ 6445501 w 9340261"/>
              <a:gd name="connsiteY5749" fmla="*/ 318359 h 5529035"/>
              <a:gd name="connsiteX5750" fmla="*/ 6456955 w 9340261"/>
              <a:gd name="connsiteY5750" fmla="*/ 314850 h 5529035"/>
              <a:gd name="connsiteX5751" fmla="*/ 6455201 w 9340261"/>
              <a:gd name="connsiteY5751" fmla="*/ 309123 h 5529035"/>
              <a:gd name="connsiteX5752" fmla="*/ 6429660 w 9340261"/>
              <a:gd name="connsiteY5752" fmla="*/ 307550 h 5529035"/>
              <a:gd name="connsiteX5753" fmla="*/ 6422178 w 9340261"/>
              <a:gd name="connsiteY5753" fmla="*/ 303578 h 5529035"/>
              <a:gd name="connsiteX5754" fmla="*/ 6410956 w 9340261"/>
              <a:gd name="connsiteY5754" fmla="*/ 297619 h 5529035"/>
              <a:gd name="connsiteX5755" fmla="*/ 6394883 w 9340261"/>
              <a:gd name="connsiteY5755" fmla="*/ 296278 h 5529035"/>
              <a:gd name="connsiteX5756" fmla="*/ 4036154 w 9340261"/>
              <a:gd name="connsiteY5756" fmla="*/ 295198 h 5529035"/>
              <a:gd name="connsiteX5757" fmla="*/ 4041545 w 9340261"/>
              <a:gd name="connsiteY5757" fmla="*/ 297463 h 5529035"/>
              <a:gd name="connsiteX5758" fmla="*/ 4038682 w 9340261"/>
              <a:gd name="connsiteY5758" fmla="*/ 298340 h 5529035"/>
              <a:gd name="connsiteX5759" fmla="*/ 4034940 w 9340261"/>
              <a:gd name="connsiteY5759" fmla="*/ 296352 h 5529035"/>
              <a:gd name="connsiteX5760" fmla="*/ 4036154 w 9340261"/>
              <a:gd name="connsiteY5760" fmla="*/ 295198 h 5529035"/>
              <a:gd name="connsiteX5761" fmla="*/ 9018121 w 9340261"/>
              <a:gd name="connsiteY5761" fmla="*/ 294487 h 5529035"/>
              <a:gd name="connsiteX5762" fmla="*/ 9013459 w 9340261"/>
              <a:gd name="connsiteY5762" fmla="*/ 295916 h 5529035"/>
              <a:gd name="connsiteX5763" fmla="*/ 9015213 w 9340261"/>
              <a:gd name="connsiteY5763" fmla="*/ 301644 h 5529035"/>
              <a:gd name="connsiteX5764" fmla="*/ 9018767 w 9340261"/>
              <a:gd name="connsiteY5764" fmla="*/ 294950 h 5529035"/>
              <a:gd name="connsiteX5765" fmla="*/ 9017703 w 9340261"/>
              <a:gd name="connsiteY5765" fmla="*/ 295276 h 5529035"/>
              <a:gd name="connsiteX5766" fmla="*/ 5321435 w 9340261"/>
              <a:gd name="connsiteY5766" fmla="*/ 293790 h 5529035"/>
              <a:gd name="connsiteX5767" fmla="*/ 5328915 w 9340261"/>
              <a:gd name="connsiteY5767" fmla="*/ 297766 h 5529035"/>
              <a:gd name="connsiteX5768" fmla="*/ 5317459 w 9340261"/>
              <a:gd name="connsiteY5768" fmla="*/ 301270 h 5529035"/>
              <a:gd name="connsiteX5769" fmla="*/ 6926440 w 9340261"/>
              <a:gd name="connsiteY5769" fmla="*/ 293177 h 5529035"/>
              <a:gd name="connsiteX5770" fmla="*/ 6910136 w 9340261"/>
              <a:gd name="connsiteY5770" fmla="*/ 301304 h 5529035"/>
              <a:gd name="connsiteX5771" fmla="*/ 6917617 w 9340261"/>
              <a:gd name="connsiteY5771" fmla="*/ 305276 h 5529035"/>
              <a:gd name="connsiteX5772" fmla="*/ 6933044 w 9340261"/>
              <a:gd name="connsiteY5772" fmla="*/ 294286 h 5529035"/>
              <a:gd name="connsiteX5773" fmla="*/ 6926440 w 9340261"/>
              <a:gd name="connsiteY5773" fmla="*/ 293177 h 5529035"/>
              <a:gd name="connsiteX5774" fmla="*/ 7119070 w 9340261"/>
              <a:gd name="connsiteY5774" fmla="*/ 293153 h 5529035"/>
              <a:gd name="connsiteX5775" fmla="*/ 7119170 w 9340261"/>
              <a:gd name="connsiteY5775" fmla="*/ 293478 h 5529035"/>
              <a:gd name="connsiteX5776" fmla="*/ 7120148 w 9340261"/>
              <a:gd name="connsiteY5776" fmla="*/ 293178 h 5529035"/>
              <a:gd name="connsiteX5777" fmla="*/ 4450732 w 9340261"/>
              <a:gd name="connsiteY5777" fmla="*/ 292462 h 5529035"/>
              <a:gd name="connsiteX5778" fmla="*/ 4426068 w 9340261"/>
              <a:gd name="connsiteY5778" fmla="*/ 293753 h 5529035"/>
              <a:gd name="connsiteX5779" fmla="*/ 4401405 w 9340261"/>
              <a:gd name="connsiteY5779" fmla="*/ 295045 h 5529035"/>
              <a:gd name="connsiteX5780" fmla="*/ 4389072 w 9340261"/>
              <a:gd name="connsiteY5780" fmla="*/ 295690 h 5529035"/>
              <a:gd name="connsiteX5781" fmla="*/ 4388842 w 9340261"/>
              <a:gd name="connsiteY5781" fmla="*/ 305159 h 5529035"/>
              <a:gd name="connsiteX5782" fmla="*/ 4397434 w 9340261"/>
              <a:gd name="connsiteY5782" fmla="*/ 302525 h 5529035"/>
              <a:gd name="connsiteX5783" fmla="*/ 4399188 w 9340261"/>
              <a:gd name="connsiteY5783" fmla="*/ 308254 h 5529035"/>
              <a:gd name="connsiteX5784" fmla="*/ 4398041 w 9340261"/>
              <a:gd name="connsiteY5784" fmla="*/ 309655 h 5529035"/>
              <a:gd name="connsiteX5785" fmla="*/ 4403949 w 9340261"/>
              <a:gd name="connsiteY5785" fmla="*/ 310148 h 5529035"/>
              <a:gd name="connsiteX5786" fmla="*/ 4428612 w 9340261"/>
              <a:gd name="connsiteY5786" fmla="*/ 308857 h 5529035"/>
              <a:gd name="connsiteX5787" fmla="*/ 4461143 w 9340261"/>
              <a:gd name="connsiteY5787" fmla="*/ 308240 h 5529035"/>
              <a:gd name="connsiteX5788" fmla="*/ 4461724 w 9340261"/>
              <a:gd name="connsiteY5788" fmla="*/ 307888 h 5529035"/>
              <a:gd name="connsiteX5789" fmla="*/ 4467451 w 9340261"/>
              <a:gd name="connsiteY5789" fmla="*/ 306134 h 5529035"/>
              <a:gd name="connsiteX5790" fmla="*/ 4473178 w 9340261"/>
              <a:gd name="connsiteY5790" fmla="*/ 304380 h 5529035"/>
              <a:gd name="connsiteX5791" fmla="*/ 4458214 w 9340261"/>
              <a:gd name="connsiteY5791" fmla="*/ 296434 h 5529035"/>
              <a:gd name="connsiteX5792" fmla="*/ 5245690 w 9340261"/>
              <a:gd name="connsiteY5792" fmla="*/ 291904 h 5529035"/>
              <a:gd name="connsiteX5793" fmla="*/ 5247442 w 9340261"/>
              <a:gd name="connsiteY5793" fmla="*/ 297633 h 5529035"/>
              <a:gd name="connsiteX5794" fmla="*/ 5239963 w 9340261"/>
              <a:gd name="connsiteY5794" fmla="*/ 293655 h 5529035"/>
              <a:gd name="connsiteX5795" fmla="*/ 5245690 w 9340261"/>
              <a:gd name="connsiteY5795" fmla="*/ 291904 h 5529035"/>
              <a:gd name="connsiteX5796" fmla="*/ 6860163 w 9340261"/>
              <a:gd name="connsiteY5796" fmla="*/ 291555 h 5529035"/>
              <a:gd name="connsiteX5797" fmla="*/ 6826031 w 9340261"/>
              <a:gd name="connsiteY5797" fmla="*/ 292614 h 5529035"/>
              <a:gd name="connsiteX5798" fmla="*/ 6805108 w 9340261"/>
              <a:gd name="connsiteY5798" fmla="*/ 295893 h 5529035"/>
              <a:gd name="connsiteX5799" fmla="*/ 6805986 w 9340261"/>
              <a:gd name="connsiteY5799" fmla="*/ 298757 h 5529035"/>
              <a:gd name="connsiteX5800" fmla="*/ 6815453 w 9340261"/>
              <a:gd name="connsiteY5800" fmla="*/ 298988 h 5529035"/>
              <a:gd name="connsiteX5801" fmla="*/ 6821181 w 9340261"/>
              <a:gd name="connsiteY5801" fmla="*/ 297234 h 5529035"/>
              <a:gd name="connsiteX5802" fmla="*/ 6847599 w 9340261"/>
              <a:gd name="connsiteY5802" fmla="*/ 301670 h 5529035"/>
              <a:gd name="connsiteX5803" fmla="*/ 6867091 w 9340261"/>
              <a:gd name="connsiteY5803" fmla="*/ 298829 h 5529035"/>
              <a:gd name="connsiteX5804" fmla="*/ 6876236 w 9340261"/>
              <a:gd name="connsiteY5804" fmla="*/ 292896 h 5529035"/>
              <a:gd name="connsiteX5805" fmla="*/ 6860163 w 9340261"/>
              <a:gd name="connsiteY5805" fmla="*/ 291555 h 5529035"/>
              <a:gd name="connsiteX5806" fmla="*/ 7044908 w 9340261"/>
              <a:gd name="connsiteY5806" fmla="*/ 291338 h 5529035"/>
              <a:gd name="connsiteX5807" fmla="*/ 7043481 w 9340261"/>
              <a:gd name="connsiteY5807" fmla="*/ 291774 h 5529035"/>
              <a:gd name="connsiteX5808" fmla="*/ 7045088 w 9340261"/>
              <a:gd name="connsiteY5808" fmla="*/ 297026 h 5529035"/>
              <a:gd name="connsiteX5809" fmla="*/ 7046662 w 9340261"/>
              <a:gd name="connsiteY5809" fmla="*/ 297065 h 5529035"/>
              <a:gd name="connsiteX5810" fmla="*/ 5278391 w 9340261"/>
              <a:gd name="connsiteY5810" fmla="*/ 291298 h 5529035"/>
              <a:gd name="connsiteX5811" fmla="*/ 5285316 w 9340261"/>
              <a:gd name="connsiteY5811" fmla="*/ 298576 h 5529035"/>
              <a:gd name="connsiteX5812" fmla="*/ 5266379 w 9340261"/>
              <a:gd name="connsiteY5812" fmla="*/ 298103 h 5529035"/>
              <a:gd name="connsiteX5813" fmla="*/ 5264625 w 9340261"/>
              <a:gd name="connsiteY5813" fmla="*/ 292376 h 5529035"/>
              <a:gd name="connsiteX5814" fmla="*/ 5278391 w 9340261"/>
              <a:gd name="connsiteY5814" fmla="*/ 291298 h 5529035"/>
              <a:gd name="connsiteX5815" fmla="*/ 1079693 w 9340261"/>
              <a:gd name="connsiteY5815" fmla="*/ 290505 h 5529035"/>
              <a:gd name="connsiteX5816" fmla="*/ 1091351 w 9340261"/>
              <a:gd name="connsiteY5816" fmla="*/ 297900 h 5529035"/>
              <a:gd name="connsiteX5817" fmla="*/ 1084629 w 9340261"/>
              <a:gd name="connsiteY5817" fmla="*/ 301523 h 5529035"/>
              <a:gd name="connsiteX5818" fmla="*/ 1060958 w 9340261"/>
              <a:gd name="connsiteY5818" fmla="*/ 300933 h 5529035"/>
              <a:gd name="connsiteX5819" fmla="*/ 1051726 w 9340261"/>
              <a:gd name="connsiteY5819" fmla="*/ 291230 h 5529035"/>
              <a:gd name="connsiteX5820" fmla="*/ 1079693 w 9340261"/>
              <a:gd name="connsiteY5820" fmla="*/ 290505 h 5529035"/>
              <a:gd name="connsiteX5821" fmla="*/ 5313956 w 9340261"/>
              <a:gd name="connsiteY5821" fmla="*/ 289815 h 5529035"/>
              <a:gd name="connsiteX5822" fmla="*/ 5304251 w 9340261"/>
              <a:gd name="connsiteY5822" fmla="*/ 299047 h 5529035"/>
              <a:gd name="connsiteX5823" fmla="*/ 5296772 w 9340261"/>
              <a:gd name="connsiteY5823" fmla="*/ 295071 h 5529035"/>
              <a:gd name="connsiteX5824" fmla="*/ 6887689 w 9340261"/>
              <a:gd name="connsiteY5824" fmla="*/ 289387 h 5529035"/>
              <a:gd name="connsiteX5825" fmla="*/ 6881964 w 9340261"/>
              <a:gd name="connsiteY5825" fmla="*/ 291141 h 5529035"/>
              <a:gd name="connsiteX5826" fmla="*/ 6883718 w 9340261"/>
              <a:gd name="connsiteY5826" fmla="*/ 296868 h 5529035"/>
              <a:gd name="connsiteX5827" fmla="*/ 6891199 w 9340261"/>
              <a:gd name="connsiteY5827" fmla="*/ 300842 h 5529035"/>
              <a:gd name="connsiteX5828" fmla="*/ 6887689 w 9340261"/>
              <a:gd name="connsiteY5828" fmla="*/ 289387 h 5529035"/>
              <a:gd name="connsiteX5829" fmla="*/ 6787281 w 9340261"/>
              <a:gd name="connsiteY5829" fmla="*/ 288825 h 5529035"/>
              <a:gd name="connsiteX5830" fmla="*/ 6775827 w 9340261"/>
              <a:gd name="connsiteY5830" fmla="*/ 292334 h 5529035"/>
              <a:gd name="connsiteX5831" fmla="*/ 6783308 w 9340261"/>
              <a:gd name="connsiteY5831" fmla="*/ 296307 h 5529035"/>
              <a:gd name="connsiteX5832" fmla="*/ 6787281 w 9340261"/>
              <a:gd name="connsiteY5832" fmla="*/ 288825 h 5529035"/>
              <a:gd name="connsiteX5833" fmla="*/ 7075299 w 9340261"/>
              <a:gd name="connsiteY5833" fmla="*/ 288291 h 5529035"/>
              <a:gd name="connsiteX5834" fmla="*/ 7052390 w 9340261"/>
              <a:gd name="connsiteY5834" fmla="*/ 295310 h 5529035"/>
              <a:gd name="connsiteX5835" fmla="*/ 7065599 w 9340261"/>
              <a:gd name="connsiteY5835" fmla="*/ 297529 h 5529035"/>
              <a:gd name="connsiteX5836" fmla="*/ 7066071 w 9340261"/>
              <a:gd name="connsiteY5836" fmla="*/ 299071 h 5529035"/>
              <a:gd name="connsiteX5837" fmla="*/ 7077321 w 9340261"/>
              <a:gd name="connsiteY5837" fmla="*/ 300015 h 5529035"/>
              <a:gd name="connsiteX5838" fmla="*/ 7084333 w 9340261"/>
              <a:gd name="connsiteY5838" fmla="*/ 298371 h 5529035"/>
              <a:gd name="connsiteX5839" fmla="*/ 7084535 w 9340261"/>
              <a:gd name="connsiteY5839" fmla="*/ 297992 h 5529035"/>
              <a:gd name="connsiteX5840" fmla="*/ 9048699 w 9340261"/>
              <a:gd name="connsiteY5840" fmla="*/ 288252 h 5529035"/>
              <a:gd name="connsiteX5841" fmla="*/ 9045591 w 9340261"/>
              <a:gd name="connsiteY5841" fmla="*/ 289802 h 5529035"/>
              <a:gd name="connsiteX5842" fmla="*/ 9053821 w 9340261"/>
              <a:gd name="connsiteY5842" fmla="*/ 290491 h 5529035"/>
              <a:gd name="connsiteX5843" fmla="*/ 9048095 w 9340261"/>
              <a:gd name="connsiteY5843" fmla="*/ 292243 h 5529035"/>
              <a:gd name="connsiteX5844" fmla="*/ 9036637 w 9340261"/>
              <a:gd name="connsiteY5844" fmla="*/ 295748 h 5529035"/>
              <a:gd name="connsiteX5845" fmla="*/ 9035197 w 9340261"/>
              <a:gd name="connsiteY5845" fmla="*/ 294982 h 5529035"/>
              <a:gd name="connsiteX5846" fmla="*/ 9032395 w 9340261"/>
              <a:gd name="connsiteY5846" fmla="*/ 296379 h 5529035"/>
              <a:gd name="connsiteX5847" fmla="*/ 9028653 w 9340261"/>
              <a:gd name="connsiteY5847" fmla="*/ 294393 h 5529035"/>
              <a:gd name="connsiteX5848" fmla="*/ 9021185 w 9340261"/>
              <a:gd name="connsiteY5848" fmla="*/ 294210 h 5529035"/>
              <a:gd name="connsiteX5849" fmla="*/ 9020565 w 9340261"/>
              <a:gd name="connsiteY5849" fmla="*/ 294399 h 5529035"/>
              <a:gd name="connsiteX5850" fmla="*/ 9019673 w 9340261"/>
              <a:gd name="connsiteY5850" fmla="*/ 294673 h 5529035"/>
              <a:gd name="connsiteX5851" fmla="*/ 9026895 w 9340261"/>
              <a:gd name="connsiteY5851" fmla="*/ 302256 h 5529035"/>
              <a:gd name="connsiteX5852" fmla="*/ 9032663 w 9340261"/>
              <a:gd name="connsiteY5852" fmla="*/ 303228 h 5529035"/>
              <a:gd name="connsiteX5853" fmla="*/ 9037931 w 9340261"/>
              <a:gd name="connsiteY5853" fmla="*/ 304115 h 5529035"/>
              <a:gd name="connsiteX5854" fmla="*/ 9034149 w 9340261"/>
              <a:gd name="connsiteY5854" fmla="*/ 302107 h 5529035"/>
              <a:gd name="connsiteX5855" fmla="*/ 9051331 w 9340261"/>
              <a:gd name="connsiteY5855" fmla="*/ 296843 h 5529035"/>
              <a:gd name="connsiteX5856" fmla="*/ 9076507 w 9340261"/>
              <a:gd name="connsiteY5856" fmla="*/ 303575 h 5529035"/>
              <a:gd name="connsiteX5857" fmla="*/ 9083123 w 9340261"/>
              <a:gd name="connsiteY5857" fmla="*/ 302915 h 5529035"/>
              <a:gd name="connsiteX5858" fmla="*/ 9089203 w 9340261"/>
              <a:gd name="connsiteY5858" fmla="*/ 297769 h 5529035"/>
              <a:gd name="connsiteX5859" fmla="*/ 9081721 w 9340261"/>
              <a:gd name="connsiteY5859" fmla="*/ 293797 h 5529035"/>
              <a:gd name="connsiteX5860" fmla="*/ 9048699 w 9340261"/>
              <a:gd name="connsiteY5860" fmla="*/ 288252 h 5529035"/>
              <a:gd name="connsiteX5861" fmla="*/ 5200338 w 9340261"/>
              <a:gd name="connsiteY5861" fmla="*/ 286986 h 5529035"/>
              <a:gd name="connsiteX5862" fmla="*/ 5207818 w 9340261"/>
              <a:gd name="connsiteY5862" fmla="*/ 290960 h 5529035"/>
              <a:gd name="connsiteX5863" fmla="*/ 5204953 w 9340261"/>
              <a:gd name="connsiteY5863" fmla="*/ 291838 h 5529035"/>
              <a:gd name="connsiteX5864" fmla="*/ 5198349 w 9340261"/>
              <a:gd name="connsiteY5864" fmla="*/ 290725 h 5529035"/>
              <a:gd name="connsiteX5865" fmla="*/ 5200338 w 9340261"/>
              <a:gd name="connsiteY5865" fmla="*/ 286986 h 5529035"/>
              <a:gd name="connsiteX5866" fmla="*/ 9267577 w 9340261"/>
              <a:gd name="connsiteY5866" fmla="*/ 286974 h 5529035"/>
              <a:gd name="connsiteX5867" fmla="*/ 9261849 w 9340261"/>
              <a:gd name="connsiteY5867" fmla="*/ 288730 h 5529035"/>
              <a:gd name="connsiteX5868" fmla="*/ 9269331 w 9340261"/>
              <a:gd name="connsiteY5868" fmla="*/ 292702 h 5529035"/>
              <a:gd name="connsiteX5869" fmla="*/ 9248641 w 9340261"/>
              <a:gd name="connsiteY5869" fmla="*/ 286511 h 5529035"/>
              <a:gd name="connsiteX5870" fmla="*/ 9249809 w 9340261"/>
              <a:gd name="connsiteY5870" fmla="*/ 290323 h 5529035"/>
              <a:gd name="connsiteX5871" fmla="*/ 9253947 w 9340261"/>
              <a:gd name="connsiteY5871" fmla="*/ 291150 h 5529035"/>
              <a:gd name="connsiteX5872" fmla="*/ 9256123 w 9340261"/>
              <a:gd name="connsiteY5872" fmla="*/ 290484 h 5529035"/>
              <a:gd name="connsiteX5873" fmla="*/ 9248641 w 9340261"/>
              <a:gd name="connsiteY5873" fmla="*/ 286511 h 5529035"/>
              <a:gd name="connsiteX5874" fmla="*/ 4574050 w 9340261"/>
              <a:gd name="connsiteY5874" fmla="*/ 286005 h 5529035"/>
              <a:gd name="connsiteX5875" fmla="*/ 4566336 w 9340261"/>
              <a:gd name="connsiteY5875" fmla="*/ 291500 h 5529035"/>
              <a:gd name="connsiteX5876" fmla="*/ 4559733 w 9340261"/>
              <a:gd name="connsiteY5876" fmla="*/ 290392 h 5529035"/>
              <a:gd name="connsiteX5877" fmla="*/ 4543658 w 9340261"/>
              <a:gd name="connsiteY5877" fmla="*/ 289050 h 5529035"/>
              <a:gd name="connsiteX5878" fmla="*/ 4531329 w 9340261"/>
              <a:gd name="connsiteY5878" fmla="*/ 289696 h 5529035"/>
              <a:gd name="connsiteX5879" fmla="*/ 4526477 w 9340261"/>
              <a:gd name="connsiteY5879" fmla="*/ 294315 h 5529035"/>
              <a:gd name="connsiteX5880" fmla="*/ 4513268 w 9340261"/>
              <a:gd name="connsiteY5880" fmla="*/ 292097 h 5529035"/>
              <a:gd name="connsiteX5881" fmla="*/ 4490359 w 9340261"/>
              <a:gd name="connsiteY5881" fmla="*/ 299116 h 5529035"/>
              <a:gd name="connsiteX5882" fmla="*/ 4486966 w 9340261"/>
              <a:gd name="connsiteY5882" fmla="*/ 305507 h 5529035"/>
              <a:gd name="connsiteX5883" fmla="*/ 4490990 w 9340261"/>
              <a:gd name="connsiteY5883" fmla="*/ 306710 h 5529035"/>
              <a:gd name="connsiteX5884" fmla="*/ 4505324 w 9340261"/>
              <a:gd name="connsiteY5884" fmla="*/ 307061 h 5529035"/>
              <a:gd name="connsiteX5885" fmla="*/ 4518533 w 9340261"/>
              <a:gd name="connsiteY5885" fmla="*/ 309278 h 5529035"/>
              <a:gd name="connsiteX5886" fmla="*/ 4512803 w 9340261"/>
              <a:gd name="connsiteY5886" fmla="*/ 311033 h 5529035"/>
              <a:gd name="connsiteX5887" fmla="*/ 4504544 w 9340261"/>
              <a:gd name="connsiteY5887" fmla="*/ 310831 h 5529035"/>
              <a:gd name="connsiteX5888" fmla="*/ 4514149 w 9340261"/>
              <a:gd name="connsiteY5888" fmla="*/ 317108 h 5529035"/>
              <a:gd name="connsiteX5889" fmla="*/ 4536505 w 9340261"/>
              <a:gd name="connsiteY5889" fmla="*/ 313390 h 5529035"/>
              <a:gd name="connsiteX5890" fmla="*/ 4549714 w 9340261"/>
              <a:gd name="connsiteY5890" fmla="*/ 315608 h 5529035"/>
              <a:gd name="connsiteX5891" fmla="*/ 4543985 w 9340261"/>
              <a:gd name="connsiteY5891" fmla="*/ 317363 h 5529035"/>
              <a:gd name="connsiteX5892" fmla="*/ 4539869 w 9340261"/>
              <a:gd name="connsiteY5892" fmla="*/ 317579 h 5529035"/>
              <a:gd name="connsiteX5893" fmla="*/ 4540977 w 9340261"/>
              <a:gd name="connsiteY5893" fmla="*/ 321196 h 5529035"/>
              <a:gd name="connsiteX5894" fmla="*/ 4527770 w 9340261"/>
              <a:gd name="connsiteY5894" fmla="*/ 318979 h 5529035"/>
              <a:gd name="connsiteX5895" fmla="*/ 4530384 w 9340261"/>
              <a:gd name="connsiteY5895" fmla="*/ 318177 h 5529035"/>
              <a:gd name="connsiteX5896" fmla="*/ 4513595 w 9340261"/>
              <a:gd name="connsiteY5896" fmla="*/ 320409 h 5529035"/>
              <a:gd name="connsiteX5897" fmla="*/ 4501302 w 9340261"/>
              <a:gd name="connsiteY5897" fmla="*/ 318345 h 5529035"/>
              <a:gd name="connsiteX5898" fmla="*/ 4509710 w 9340261"/>
              <a:gd name="connsiteY5898" fmla="*/ 321377 h 5529035"/>
              <a:gd name="connsiteX5899" fmla="*/ 4506615 w 9340261"/>
              <a:gd name="connsiteY5899" fmla="*/ 331724 h 5529035"/>
              <a:gd name="connsiteX5900" fmla="*/ 4508357 w 9340261"/>
              <a:gd name="connsiteY5900" fmla="*/ 337414 h 5529035"/>
              <a:gd name="connsiteX5901" fmla="*/ 4519851 w 9340261"/>
              <a:gd name="connsiteY5901" fmla="*/ 335412 h 5529035"/>
              <a:gd name="connsiteX5902" fmla="*/ 4524976 w 9340261"/>
              <a:gd name="connsiteY5902" fmla="*/ 339604 h 5529035"/>
              <a:gd name="connsiteX5903" fmla="*/ 4543378 w 9340261"/>
              <a:gd name="connsiteY5903" fmla="*/ 339254 h 5529035"/>
              <a:gd name="connsiteX5904" fmla="*/ 4563422 w 9340261"/>
              <a:gd name="connsiteY5904" fmla="*/ 333114 h 5529035"/>
              <a:gd name="connsiteX5905" fmla="*/ 4576632 w 9340261"/>
              <a:gd name="connsiteY5905" fmla="*/ 335331 h 5529035"/>
              <a:gd name="connsiteX5906" fmla="*/ 4584113 w 9340261"/>
              <a:gd name="connsiteY5906" fmla="*/ 339304 h 5529035"/>
              <a:gd name="connsiteX5907" fmla="*/ 4582360 w 9340261"/>
              <a:gd name="connsiteY5907" fmla="*/ 333577 h 5529035"/>
              <a:gd name="connsiteX5908" fmla="*/ 4593815 w 9340261"/>
              <a:gd name="connsiteY5908" fmla="*/ 330068 h 5529035"/>
              <a:gd name="connsiteX5909" fmla="*/ 4595570 w 9340261"/>
              <a:gd name="connsiteY5909" fmla="*/ 335794 h 5529035"/>
              <a:gd name="connsiteX5910" fmla="*/ 4597323 w 9340261"/>
              <a:gd name="connsiteY5910" fmla="*/ 341523 h 5529035"/>
              <a:gd name="connsiteX5911" fmla="*/ 4608778 w 9340261"/>
              <a:gd name="connsiteY5911" fmla="*/ 338013 h 5529035"/>
              <a:gd name="connsiteX5912" fmla="*/ 4620232 w 9340261"/>
              <a:gd name="connsiteY5912" fmla="*/ 334504 h 5529035"/>
              <a:gd name="connsiteX5913" fmla="*/ 4618478 w 9340261"/>
              <a:gd name="connsiteY5913" fmla="*/ 328777 h 5529035"/>
              <a:gd name="connsiteX5914" fmla="*/ 4625960 w 9340261"/>
              <a:gd name="connsiteY5914" fmla="*/ 332750 h 5529035"/>
              <a:gd name="connsiteX5915" fmla="*/ 4627715 w 9340261"/>
              <a:gd name="connsiteY5915" fmla="*/ 338477 h 5529035"/>
              <a:gd name="connsiteX5916" fmla="*/ 4640922 w 9340261"/>
              <a:gd name="connsiteY5916" fmla="*/ 340694 h 5529035"/>
              <a:gd name="connsiteX5917" fmla="*/ 4648406 w 9340261"/>
              <a:gd name="connsiteY5917" fmla="*/ 344667 h 5529035"/>
              <a:gd name="connsiteX5918" fmla="*/ 4668451 w 9340261"/>
              <a:gd name="connsiteY5918" fmla="*/ 338525 h 5529035"/>
              <a:gd name="connsiteX5919" fmla="*/ 4658104 w 9340261"/>
              <a:gd name="connsiteY5919" fmla="*/ 335429 h 5529035"/>
              <a:gd name="connsiteX5920" fmla="*/ 4652378 w 9340261"/>
              <a:gd name="connsiteY5920" fmla="*/ 337185 h 5529035"/>
              <a:gd name="connsiteX5921" fmla="*/ 4679259 w 9340261"/>
              <a:gd name="connsiteY5921" fmla="*/ 322684 h 5529035"/>
              <a:gd name="connsiteX5922" fmla="*/ 4686219 w 9340261"/>
              <a:gd name="connsiteY5922" fmla="*/ 323365 h 5529035"/>
              <a:gd name="connsiteX5923" fmla="*/ 4644395 w 9340261"/>
              <a:gd name="connsiteY5923" fmla="*/ 317925 h 5529035"/>
              <a:gd name="connsiteX5924" fmla="*/ 4650142 w 9340261"/>
              <a:gd name="connsiteY5924" fmla="*/ 311542 h 5529035"/>
              <a:gd name="connsiteX5925" fmla="*/ 4649677 w 9340261"/>
              <a:gd name="connsiteY5925" fmla="*/ 311329 h 5529035"/>
              <a:gd name="connsiteX5926" fmla="*/ 4621950 w 9340261"/>
              <a:gd name="connsiteY5926" fmla="*/ 306007 h 5529035"/>
              <a:gd name="connsiteX5927" fmla="*/ 4601669 w 9340261"/>
              <a:gd name="connsiteY5927" fmla="*/ 302603 h 5529035"/>
              <a:gd name="connsiteX5928" fmla="*/ 4592523 w 9340261"/>
              <a:gd name="connsiteY5928" fmla="*/ 305405 h 5529035"/>
              <a:gd name="connsiteX5929" fmla="*/ 4589045 w 9340261"/>
              <a:gd name="connsiteY5929" fmla="*/ 303559 h 5529035"/>
              <a:gd name="connsiteX5930" fmla="*/ 4584077 w 9340261"/>
              <a:gd name="connsiteY5930" fmla="*/ 305080 h 5529035"/>
              <a:gd name="connsiteX5931" fmla="*/ 4578348 w 9340261"/>
              <a:gd name="connsiteY5931" fmla="*/ 306836 h 5529035"/>
              <a:gd name="connsiteX5932" fmla="*/ 4580477 w 9340261"/>
              <a:gd name="connsiteY5932" fmla="*/ 302830 h 5529035"/>
              <a:gd name="connsiteX5933" fmla="*/ 4573586 w 9340261"/>
              <a:gd name="connsiteY5933" fmla="*/ 304941 h 5529035"/>
              <a:gd name="connsiteX5934" fmla="*/ 4560377 w 9340261"/>
              <a:gd name="connsiteY5934" fmla="*/ 302723 h 5529035"/>
              <a:gd name="connsiteX5935" fmla="*/ 4547167 w 9340261"/>
              <a:gd name="connsiteY5935" fmla="*/ 300506 h 5529035"/>
              <a:gd name="connsiteX5936" fmla="*/ 4541442 w 9340261"/>
              <a:gd name="connsiteY5936" fmla="*/ 302259 h 5529035"/>
              <a:gd name="connsiteX5937" fmla="*/ 4535713 w 9340261"/>
              <a:gd name="connsiteY5937" fmla="*/ 304015 h 5529035"/>
              <a:gd name="connsiteX5938" fmla="*/ 4545413 w 9340261"/>
              <a:gd name="connsiteY5938" fmla="*/ 294778 h 5529035"/>
              <a:gd name="connsiteX5939" fmla="*/ 4551141 w 9340261"/>
              <a:gd name="connsiteY5939" fmla="*/ 293024 h 5529035"/>
              <a:gd name="connsiteX5940" fmla="*/ 4558624 w 9340261"/>
              <a:gd name="connsiteY5940" fmla="*/ 296997 h 5529035"/>
              <a:gd name="connsiteX5941" fmla="*/ 4571831 w 9340261"/>
              <a:gd name="connsiteY5941" fmla="*/ 299213 h 5529035"/>
              <a:gd name="connsiteX5942" fmla="*/ 4570077 w 9340261"/>
              <a:gd name="connsiteY5942" fmla="*/ 293487 h 5529035"/>
              <a:gd name="connsiteX5943" fmla="*/ 4575803 w 9340261"/>
              <a:gd name="connsiteY5943" fmla="*/ 291732 h 5529035"/>
              <a:gd name="connsiteX5944" fmla="*/ 8371377 w 9340261"/>
              <a:gd name="connsiteY5944" fmla="*/ 285893 h 5529035"/>
              <a:gd name="connsiteX5945" fmla="*/ 8362079 w 9340261"/>
              <a:gd name="connsiteY5945" fmla="*/ 286070 h 5529035"/>
              <a:gd name="connsiteX5946" fmla="*/ 8369897 w 9340261"/>
              <a:gd name="connsiteY5946" fmla="*/ 286726 h 5529035"/>
              <a:gd name="connsiteX5947" fmla="*/ 8371485 w 9340261"/>
              <a:gd name="connsiteY5947" fmla="*/ 286240 h 5529035"/>
              <a:gd name="connsiteX5948" fmla="*/ 5407976 w 9340261"/>
              <a:gd name="connsiteY5948" fmla="*/ 285398 h 5529035"/>
              <a:gd name="connsiteX5949" fmla="*/ 5417213 w 9340261"/>
              <a:gd name="connsiteY5949" fmla="*/ 295099 h 5529035"/>
              <a:gd name="connsiteX5950" fmla="*/ 5391673 w 9340261"/>
              <a:gd name="connsiteY5950" fmla="*/ 293527 h 5529035"/>
              <a:gd name="connsiteX5951" fmla="*/ 5373613 w 9340261"/>
              <a:gd name="connsiteY5951" fmla="*/ 295925 h 5529035"/>
              <a:gd name="connsiteX5952" fmla="*/ 4373233 w 9340261"/>
              <a:gd name="connsiteY5952" fmla="*/ 284883 h 5529035"/>
              <a:gd name="connsiteX5953" fmla="*/ 4382468 w 9340261"/>
              <a:gd name="connsiteY5953" fmla="*/ 294582 h 5529035"/>
              <a:gd name="connsiteX5954" fmla="*/ 4380713 w 9340261"/>
              <a:gd name="connsiteY5954" fmla="*/ 288855 h 5529035"/>
              <a:gd name="connsiteX5955" fmla="*/ 5573785 w 9340261"/>
              <a:gd name="connsiteY5955" fmla="*/ 284717 h 5529035"/>
              <a:gd name="connsiteX5956" fmla="*/ 5578404 w 9340261"/>
              <a:gd name="connsiteY5956" fmla="*/ 289567 h 5529035"/>
              <a:gd name="connsiteX5957" fmla="*/ 5571799 w 9340261"/>
              <a:gd name="connsiteY5957" fmla="*/ 288459 h 5529035"/>
              <a:gd name="connsiteX5958" fmla="*/ 5573785 w 9340261"/>
              <a:gd name="connsiteY5958" fmla="*/ 284717 h 5529035"/>
              <a:gd name="connsiteX5959" fmla="*/ 5168193 w 9340261"/>
              <a:gd name="connsiteY5959" fmla="*/ 284290 h 5529035"/>
              <a:gd name="connsiteX5960" fmla="*/ 5164217 w 9340261"/>
              <a:gd name="connsiteY5960" fmla="*/ 291771 h 5529035"/>
              <a:gd name="connsiteX5961" fmla="*/ 5151010 w 9340261"/>
              <a:gd name="connsiteY5961" fmla="*/ 289546 h 5529035"/>
              <a:gd name="connsiteX5962" fmla="*/ 5156738 w 9340261"/>
              <a:gd name="connsiteY5962" fmla="*/ 287795 h 5529035"/>
              <a:gd name="connsiteX5963" fmla="*/ 5168193 w 9340261"/>
              <a:gd name="connsiteY5963" fmla="*/ 284290 h 5529035"/>
              <a:gd name="connsiteX5964" fmla="*/ 6578982 w 9340261"/>
              <a:gd name="connsiteY5964" fmla="*/ 283730 h 5529035"/>
              <a:gd name="connsiteX5965" fmla="*/ 6575010 w 9340261"/>
              <a:gd name="connsiteY5965" fmla="*/ 291211 h 5529035"/>
              <a:gd name="connsiteX5966" fmla="*/ 6580737 w 9340261"/>
              <a:gd name="connsiteY5966" fmla="*/ 289456 h 5529035"/>
              <a:gd name="connsiteX5967" fmla="*/ 7152153 w 9340261"/>
              <a:gd name="connsiteY5967" fmla="*/ 283540 h 5529035"/>
              <a:gd name="connsiteX5968" fmla="*/ 7143563 w 9340261"/>
              <a:gd name="connsiteY5968" fmla="*/ 286172 h 5529035"/>
              <a:gd name="connsiteX5969" fmla="*/ 7130121 w 9340261"/>
              <a:gd name="connsiteY5969" fmla="*/ 293422 h 5529035"/>
              <a:gd name="connsiteX5970" fmla="*/ 7126426 w 9340261"/>
              <a:gd name="connsiteY5970" fmla="*/ 293332 h 5529035"/>
              <a:gd name="connsiteX5971" fmla="*/ 7134130 w 9340261"/>
              <a:gd name="connsiteY5971" fmla="*/ 301429 h 5529035"/>
              <a:gd name="connsiteX5972" fmla="*/ 7122675 w 9340261"/>
              <a:gd name="connsiteY5972" fmla="*/ 304934 h 5529035"/>
              <a:gd name="connsiteX5973" fmla="*/ 7115195 w 9340261"/>
              <a:gd name="connsiteY5973" fmla="*/ 300958 h 5529035"/>
              <a:gd name="connsiteX5974" fmla="*/ 7113442 w 9340261"/>
              <a:gd name="connsiteY5974" fmla="*/ 295229 h 5529035"/>
              <a:gd name="connsiteX5975" fmla="*/ 7109072 w 9340261"/>
              <a:gd name="connsiteY5975" fmla="*/ 292908 h 5529035"/>
              <a:gd name="connsiteX5976" fmla="*/ 7101717 w 9340261"/>
              <a:gd name="connsiteY5976" fmla="*/ 292727 h 5529035"/>
              <a:gd name="connsiteX5977" fmla="*/ 7102633 w 9340261"/>
              <a:gd name="connsiteY5977" fmla="*/ 295720 h 5529035"/>
              <a:gd name="connsiteX5978" fmla="*/ 7107714 w 9340261"/>
              <a:gd name="connsiteY5978" fmla="*/ 296982 h 5529035"/>
              <a:gd name="connsiteX5979" fmla="*/ 7103422 w 9340261"/>
              <a:gd name="connsiteY5979" fmla="*/ 298296 h 5529035"/>
              <a:gd name="connsiteX5980" fmla="*/ 7103472 w 9340261"/>
              <a:gd name="connsiteY5980" fmla="*/ 298455 h 5529035"/>
              <a:gd name="connsiteX5981" fmla="*/ 7109325 w 9340261"/>
              <a:gd name="connsiteY5981" fmla="*/ 304601 h 5529035"/>
              <a:gd name="connsiteX5982" fmla="*/ 7113206 w 9340261"/>
              <a:gd name="connsiteY5982" fmla="*/ 304698 h 5529035"/>
              <a:gd name="connsiteX5983" fmla="*/ 7118460 w 9340261"/>
              <a:gd name="connsiteY5983" fmla="*/ 312079 h 5529035"/>
              <a:gd name="connsiteX5984" fmla="*/ 7118767 w 9340261"/>
              <a:gd name="connsiteY5984" fmla="*/ 312287 h 5529035"/>
              <a:gd name="connsiteX5985" fmla="*/ 7122675 w 9340261"/>
              <a:gd name="connsiteY5985" fmla="*/ 304934 h 5529035"/>
              <a:gd name="connsiteX5986" fmla="*/ 7124426 w 9340261"/>
              <a:gd name="connsiteY5986" fmla="*/ 310662 h 5529035"/>
              <a:gd name="connsiteX5987" fmla="*/ 7118872 w 9340261"/>
              <a:gd name="connsiteY5987" fmla="*/ 312361 h 5529035"/>
              <a:gd name="connsiteX5988" fmla="*/ 7120628 w 9340261"/>
              <a:gd name="connsiteY5988" fmla="*/ 313559 h 5529035"/>
              <a:gd name="connsiteX5989" fmla="*/ 7136090 w 9340261"/>
              <a:gd name="connsiteY5989" fmla="*/ 307376 h 5529035"/>
              <a:gd name="connsiteX5990" fmla="*/ 7135882 w 9340261"/>
              <a:gd name="connsiteY5990" fmla="*/ 307156 h 5529035"/>
              <a:gd name="connsiteX5991" fmla="*/ 7141610 w 9340261"/>
              <a:gd name="connsiteY5991" fmla="*/ 305404 h 5529035"/>
              <a:gd name="connsiteX5992" fmla="*/ 7141655 w 9340261"/>
              <a:gd name="connsiteY5992" fmla="*/ 305551 h 5529035"/>
              <a:gd name="connsiteX5993" fmla="*/ 7145962 w 9340261"/>
              <a:gd name="connsiteY5993" fmla="*/ 304231 h 5529035"/>
              <a:gd name="connsiteX5994" fmla="*/ 7148826 w 9340261"/>
              <a:gd name="connsiteY5994" fmla="*/ 303354 h 5529035"/>
              <a:gd name="connsiteX5995" fmla="*/ 7162475 w 9340261"/>
              <a:gd name="connsiteY5995" fmla="*/ 307004 h 5529035"/>
              <a:gd name="connsiteX5996" fmla="*/ 7178916 w 9340261"/>
              <a:gd name="connsiteY5996" fmla="*/ 300819 h 5529035"/>
              <a:gd name="connsiteX5997" fmla="*/ 7178032 w 9340261"/>
              <a:gd name="connsiteY5997" fmla="*/ 300671 h 5529035"/>
              <a:gd name="connsiteX5998" fmla="*/ 7167762 w 9340261"/>
              <a:gd name="connsiteY5998" fmla="*/ 303817 h 5529035"/>
              <a:gd name="connsiteX5999" fmla="*/ 7166698 w 9340261"/>
              <a:gd name="connsiteY5999" fmla="*/ 300345 h 5529035"/>
              <a:gd name="connsiteX6000" fmla="*/ 7158794 w 9340261"/>
              <a:gd name="connsiteY6000" fmla="*/ 300149 h 5529035"/>
              <a:gd name="connsiteX6001" fmla="*/ 7149562 w 9340261"/>
              <a:gd name="connsiteY6001" fmla="*/ 290444 h 5529035"/>
              <a:gd name="connsiteX6002" fmla="*/ 7168498 w 9340261"/>
              <a:gd name="connsiteY6002" fmla="*/ 290916 h 5529035"/>
              <a:gd name="connsiteX6003" fmla="*/ 7171363 w 9340261"/>
              <a:gd name="connsiteY6003" fmla="*/ 290040 h 5529035"/>
              <a:gd name="connsiteX6004" fmla="*/ 7179671 w 9340261"/>
              <a:gd name="connsiteY6004" fmla="*/ 290737 h 5529035"/>
              <a:gd name="connsiteX6005" fmla="*/ 7162499 w 9340261"/>
              <a:gd name="connsiteY6005" fmla="*/ 286635 h 5529035"/>
              <a:gd name="connsiteX6006" fmla="*/ 7152153 w 9340261"/>
              <a:gd name="connsiteY6006" fmla="*/ 283540 h 5529035"/>
              <a:gd name="connsiteX6007" fmla="*/ 6685118 w 9340261"/>
              <a:gd name="connsiteY6007" fmla="*/ 282536 h 5529035"/>
              <a:gd name="connsiteX6008" fmla="*/ 6679390 w 9340261"/>
              <a:gd name="connsiteY6008" fmla="*/ 284290 h 5529035"/>
              <a:gd name="connsiteX6009" fmla="*/ 6649000 w 9340261"/>
              <a:gd name="connsiteY6009" fmla="*/ 287336 h 5529035"/>
              <a:gd name="connsiteX6010" fmla="*/ 6647890 w 9340261"/>
              <a:gd name="connsiteY6010" fmla="*/ 293941 h 5529035"/>
              <a:gd name="connsiteX6011" fmla="*/ 6643272 w 9340261"/>
              <a:gd name="connsiteY6011" fmla="*/ 289092 h 5529035"/>
              <a:gd name="connsiteX6012" fmla="*/ 6633482 w 9340261"/>
              <a:gd name="connsiteY6012" fmla="*/ 282694 h 5529035"/>
              <a:gd name="connsiteX6013" fmla="*/ 6611127 w 9340261"/>
              <a:gd name="connsiteY6013" fmla="*/ 286410 h 5529035"/>
              <a:gd name="connsiteX6014" fmla="*/ 6599674 w 9340261"/>
              <a:gd name="connsiteY6014" fmla="*/ 289920 h 5529035"/>
              <a:gd name="connsiteX6015" fmla="*/ 6607155 w 9340261"/>
              <a:gd name="connsiteY6015" fmla="*/ 293892 h 5529035"/>
              <a:gd name="connsiteX6016" fmla="*/ 6603183 w 9340261"/>
              <a:gd name="connsiteY6016" fmla="*/ 301374 h 5529035"/>
              <a:gd name="connsiteX6017" fmla="*/ 6600344 w 9340261"/>
              <a:gd name="connsiteY6017" fmla="*/ 300897 h 5529035"/>
              <a:gd name="connsiteX6018" fmla="*/ 6596353 w 9340261"/>
              <a:gd name="connsiteY6018" fmla="*/ 304693 h 5529035"/>
              <a:gd name="connsiteX6019" fmla="*/ 6598534 w 9340261"/>
              <a:gd name="connsiteY6019" fmla="*/ 300594 h 5529035"/>
              <a:gd name="connsiteX6020" fmla="*/ 6583369 w 9340261"/>
              <a:gd name="connsiteY6020" fmla="*/ 298048 h 5529035"/>
              <a:gd name="connsiteX6021" fmla="*/ 6569853 w 9340261"/>
              <a:gd name="connsiteY6021" fmla="*/ 300754 h 5529035"/>
              <a:gd name="connsiteX6022" fmla="*/ 6568827 w 9340261"/>
              <a:gd name="connsiteY6022" fmla="*/ 306851 h 5529035"/>
              <a:gd name="connsiteX6023" fmla="*/ 6558482 w 9340261"/>
              <a:gd name="connsiteY6023" fmla="*/ 303750 h 5529035"/>
              <a:gd name="connsiteX6024" fmla="*/ 6552754 w 9340261"/>
              <a:gd name="connsiteY6024" fmla="*/ 305502 h 5529035"/>
              <a:gd name="connsiteX6025" fmla="*/ 6551313 w 9340261"/>
              <a:gd name="connsiteY6025" fmla="*/ 304736 h 5529035"/>
              <a:gd name="connsiteX6026" fmla="*/ 6536673 w 9340261"/>
              <a:gd name="connsiteY6026" fmla="*/ 309220 h 5529035"/>
              <a:gd name="connsiteX6027" fmla="*/ 6540414 w 9340261"/>
              <a:gd name="connsiteY6027" fmla="*/ 311207 h 5529035"/>
              <a:gd name="connsiteX6028" fmla="*/ 6549883 w 9340261"/>
              <a:gd name="connsiteY6028" fmla="*/ 311439 h 5529035"/>
              <a:gd name="connsiteX6029" fmla="*/ 6557364 w 9340261"/>
              <a:gd name="connsiteY6029" fmla="*/ 315411 h 5529035"/>
              <a:gd name="connsiteX6030" fmla="*/ 6574546 w 9340261"/>
              <a:gd name="connsiteY6030" fmla="*/ 310148 h 5529035"/>
              <a:gd name="connsiteX6031" fmla="*/ 6587755 w 9340261"/>
              <a:gd name="connsiteY6031" fmla="*/ 312365 h 5529035"/>
              <a:gd name="connsiteX6032" fmla="*/ 6600964 w 9340261"/>
              <a:gd name="connsiteY6032" fmla="*/ 314583 h 5529035"/>
              <a:gd name="connsiteX6033" fmla="*/ 6601197 w 9340261"/>
              <a:gd name="connsiteY6033" fmla="*/ 305116 h 5529035"/>
              <a:gd name="connsiteX6034" fmla="*/ 6604938 w 9340261"/>
              <a:gd name="connsiteY6034" fmla="*/ 307101 h 5529035"/>
              <a:gd name="connsiteX6035" fmla="*/ 6606692 w 9340261"/>
              <a:gd name="connsiteY6035" fmla="*/ 312829 h 5529035"/>
              <a:gd name="connsiteX6036" fmla="*/ 6614173 w 9340261"/>
              <a:gd name="connsiteY6036" fmla="*/ 316801 h 5529035"/>
              <a:gd name="connsiteX6037" fmla="*/ 6615928 w 9340261"/>
              <a:gd name="connsiteY6037" fmla="*/ 322528 h 5529035"/>
              <a:gd name="connsiteX6038" fmla="*/ 6604473 w 9340261"/>
              <a:gd name="connsiteY6038" fmla="*/ 326037 h 5529035"/>
              <a:gd name="connsiteX6039" fmla="*/ 6597431 w 9340261"/>
              <a:gd name="connsiteY6039" fmla="*/ 323497 h 5529035"/>
              <a:gd name="connsiteX6040" fmla="*/ 6584964 w 9340261"/>
              <a:gd name="connsiteY6040" fmla="*/ 326208 h 5529035"/>
              <a:gd name="connsiteX6041" fmla="*/ 6597636 w 9340261"/>
              <a:gd name="connsiteY6041" fmla="*/ 329357 h 5529035"/>
              <a:gd name="connsiteX6042" fmla="*/ 6605410 w 9340261"/>
              <a:gd name="connsiteY6042" fmla="*/ 330667 h 5529035"/>
              <a:gd name="connsiteX6043" fmla="*/ 6611956 w 9340261"/>
              <a:gd name="connsiteY6043" fmla="*/ 330010 h 5529035"/>
              <a:gd name="connsiteX6044" fmla="*/ 6623410 w 9340261"/>
              <a:gd name="connsiteY6044" fmla="*/ 326501 h 5529035"/>
              <a:gd name="connsiteX6045" fmla="*/ 6633109 w 9340261"/>
              <a:gd name="connsiteY6045" fmla="*/ 317264 h 5529035"/>
              <a:gd name="connsiteX6046" fmla="*/ 6650290 w 9340261"/>
              <a:gd name="connsiteY6046" fmla="*/ 312000 h 5529035"/>
              <a:gd name="connsiteX6047" fmla="*/ 6676709 w 9340261"/>
              <a:gd name="connsiteY6047" fmla="*/ 316435 h 5529035"/>
              <a:gd name="connsiteX6048" fmla="*/ 6691903 w 9340261"/>
              <a:gd name="connsiteY6048" fmla="*/ 314913 h 5529035"/>
              <a:gd name="connsiteX6049" fmla="*/ 6707100 w 9340261"/>
              <a:gd name="connsiteY6049" fmla="*/ 313390 h 5529035"/>
              <a:gd name="connsiteX6050" fmla="*/ 6737491 w 9340261"/>
              <a:gd name="connsiteY6050" fmla="*/ 310344 h 5529035"/>
              <a:gd name="connsiteX6051" fmla="*/ 6744972 w 9340261"/>
              <a:gd name="connsiteY6051" fmla="*/ 314317 h 5529035"/>
              <a:gd name="connsiteX6052" fmla="*/ 6748946 w 9340261"/>
              <a:gd name="connsiteY6052" fmla="*/ 306835 h 5529035"/>
              <a:gd name="connsiteX6053" fmla="*/ 6737491 w 9340261"/>
              <a:gd name="connsiteY6053" fmla="*/ 310344 h 5529035"/>
              <a:gd name="connsiteX6054" fmla="*/ 6724281 w 9340261"/>
              <a:gd name="connsiteY6054" fmla="*/ 308127 h 5529035"/>
              <a:gd name="connsiteX6055" fmla="*/ 6705345 w 9340261"/>
              <a:gd name="connsiteY6055" fmla="*/ 307663 h 5529035"/>
              <a:gd name="connsiteX6056" fmla="*/ 6688395 w 9340261"/>
              <a:gd name="connsiteY6056" fmla="*/ 303458 h 5529035"/>
              <a:gd name="connsiteX6057" fmla="*/ 6661747 w 9340261"/>
              <a:gd name="connsiteY6057" fmla="*/ 308491 h 5529035"/>
              <a:gd name="connsiteX6058" fmla="*/ 6655142 w 9340261"/>
              <a:gd name="connsiteY6058" fmla="*/ 307383 h 5529035"/>
              <a:gd name="connsiteX6059" fmla="*/ 6648535 w 9340261"/>
              <a:gd name="connsiteY6059" fmla="*/ 306274 h 5529035"/>
              <a:gd name="connsiteX6060" fmla="*/ 6641054 w 9340261"/>
              <a:gd name="connsiteY6060" fmla="*/ 302301 h 5529035"/>
              <a:gd name="connsiteX6061" fmla="*/ 6652509 w 9340261"/>
              <a:gd name="connsiteY6061" fmla="*/ 298793 h 5529035"/>
              <a:gd name="connsiteX6062" fmla="*/ 6666594 w 9340261"/>
              <a:gd name="connsiteY6062" fmla="*/ 303873 h 5529035"/>
              <a:gd name="connsiteX6063" fmla="*/ 6671445 w 9340261"/>
              <a:gd name="connsiteY6063" fmla="*/ 299254 h 5529035"/>
              <a:gd name="connsiteX6064" fmla="*/ 6677171 w 9340261"/>
              <a:gd name="connsiteY6064" fmla="*/ 297500 h 5529035"/>
              <a:gd name="connsiteX6065" fmla="*/ 6684655 w 9340261"/>
              <a:gd name="connsiteY6065" fmla="*/ 301472 h 5529035"/>
              <a:gd name="connsiteX6066" fmla="*/ 6720772 w 9340261"/>
              <a:gd name="connsiteY6066" fmla="*/ 296673 h 5529035"/>
              <a:gd name="connsiteX6067" fmla="*/ 6726500 w 9340261"/>
              <a:gd name="connsiteY6067" fmla="*/ 294917 h 5529035"/>
              <a:gd name="connsiteX6068" fmla="*/ 6732227 w 9340261"/>
              <a:gd name="connsiteY6068" fmla="*/ 293163 h 5529035"/>
              <a:gd name="connsiteX6069" fmla="*/ 6752917 w 9340261"/>
              <a:gd name="connsiteY6069" fmla="*/ 299353 h 5529035"/>
              <a:gd name="connsiteX6070" fmla="*/ 6749408 w 9340261"/>
              <a:gd name="connsiteY6070" fmla="*/ 287899 h 5529035"/>
              <a:gd name="connsiteX6071" fmla="*/ 6737076 w 9340261"/>
              <a:gd name="connsiteY6071" fmla="*/ 288544 h 5529035"/>
              <a:gd name="connsiteX6072" fmla="*/ 6726731 w 9340261"/>
              <a:gd name="connsiteY6072" fmla="*/ 285449 h 5529035"/>
              <a:gd name="connsiteX6073" fmla="*/ 6711536 w 9340261"/>
              <a:gd name="connsiteY6073" fmla="*/ 286971 h 5529035"/>
              <a:gd name="connsiteX6074" fmla="*/ 6702069 w 9340261"/>
              <a:gd name="connsiteY6074" fmla="*/ 286740 h 5529035"/>
              <a:gd name="connsiteX6075" fmla="*/ 6698327 w 9340261"/>
              <a:gd name="connsiteY6075" fmla="*/ 284754 h 5529035"/>
              <a:gd name="connsiteX6076" fmla="*/ 6685118 w 9340261"/>
              <a:gd name="connsiteY6076" fmla="*/ 282536 h 5529035"/>
              <a:gd name="connsiteX6077" fmla="*/ 3727178 w 9340261"/>
              <a:gd name="connsiteY6077" fmla="*/ 282341 h 5529035"/>
              <a:gd name="connsiteX6078" fmla="*/ 3715725 w 9340261"/>
              <a:gd name="connsiteY6078" fmla="*/ 285850 h 5529035"/>
              <a:gd name="connsiteX6079" fmla="*/ 3724084 w 9340261"/>
              <a:gd name="connsiteY6079" fmla="*/ 292687 h 5529035"/>
              <a:gd name="connsiteX6080" fmla="*/ 3728599 w 9340261"/>
              <a:gd name="connsiteY6080" fmla="*/ 292086 h 5529035"/>
              <a:gd name="connsiteX6081" fmla="*/ 3728933 w 9340261"/>
              <a:gd name="connsiteY6081" fmla="*/ 288067 h 5529035"/>
              <a:gd name="connsiteX6082" fmla="*/ 3727178 w 9340261"/>
              <a:gd name="connsiteY6082" fmla="*/ 282341 h 5529035"/>
              <a:gd name="connsiteX6083" fmla="*/ 5898797 w 9340261"/>
              <a:gd name="connsiteY6083" fmla="*/ 282248 h 5529035"/>
              <a:gd name="connsiteX6084" fmla="*/ 5921474 w 9340261"/>
              <a:gd name="connsiteY6084" fmla="*/ 284697 h 5529035"/>
              <a:gd name="connsiteX6085" fmla="*/ 5942166 w 9340261"/>
              <a:gd name="connsiteY6085" fmla="*/ 290887 h 5529035"/>
              <a:gd name="connsiteX6086" fmla="*/ 5941282 w 9340261"/>
              <a:gd name="connsiteY6086" fmla="*/ 293115 h 5529035"/>
              <a:gd name="connsiteX6087" fmla="*/ 5917502 w 9340261"/>
              <a:gd name="connsiteY6087" fmla="*/ 292179 h 5529035"/>
              <a:gd name="connsiteX6088" fmla="*/ 5879630 w 9340261"/>
              <a:gd name="connsiteY6088" fmla="*/ 291252 h 5529035"/>
              <a:gd name="connsiteX6089" fmla="*/ 5872147 w 9340261"/>
              <a:gd name="connsiteY6089" fmla="*/ 287279 h 5529035"/>
              <a:gd name="connsiteX6090" fmla="*/ 5883602 w 9340261"/>
              <a:gd name="connsiteY6090" fmla="*/ 283770 h 5529035"/>
              <a:gd name="connsiteX6091" fmla="*/ 5898797 w 9340261"/>
              <a:gd name="connsiteY6091" fmla="*/ 282248 h 5529035"/>
              <a:gd name="connsiteX6092" fmla="*/ 3678406 w 9340261"/>
              <a:gd name="connsiteY6092" fmla="*/ 281621 h 5529035"/>
              <a:gd name="connsiteX6093" fmla="*/ 3664520 w 9340261"/>
              <a:gd name="connsiteY6093" fmla="*/ 284849 h 5529035"/>
              <a:gd name="connsiteX6094" fmla="*/ 3686601 w 9340261"/>
              <a:gd name="connsiteY6094" fmla="*/ 288454 h 5529035"/>
              <a:gd name="connsiteX6095" fmla="*/ 3694661 w 9340261"/>
              <a:gd name="connsiteY6095" fmla="*/ 291111 h 5529035"/>
              <a:gd name="connsiteX6096" fmla="*/ 3702515 w 9340261"/>
              <a:gd name="connsiteY6096" fmla="*/ 283632 h 5529035"/>
              <a:gd name="connsiteX6097" fmla="*/ 3678406 w 9340261"/>
              <a:gd name="connsiteY6097" fmla="*/ 281621 h 5529035"/>
              <a:gd name="connsiteX6098" fmla="*/ 5136048 w 9340261"/>
              <a:gd name="connsiteY6098" fmla="*/ 281595 h 5529035"/>
              <a:gd name="connsiteX6099" fmla="*/ 5143529 w 9340261"/>
              <a:gd name="connsiteY6099" fmla="*/ 285571 h 5529035"/>
              <a:gd name="connsiteX6100" fmla="*/ 5137802 w 9340261"/>
              <a:gd name="connsiteY6100" fmla="*/ 287323 h 5529035"/>
              <a:gd name="connsiteX6101" fmla="*/ 1186502 w 9340261"/>
              <a:gd name="connsiteY6101" fmla="*/ 281323 h 5529035"/>
              <a:gd name="connsiteX6102" fmla="*/ 1193983 w 9340261"/>
              <a:gd name="connsiteY6102" fmla="*/ 285298 h 5529035"/>
              <a:gd name="connsiteX6103" fmla="*/ 1195735 w 9340261"/>
              <a:gd name="connsiteY6103" fmla="*/ 291026 h 5529035"/>
              <a:gd name="connsiteX6104" fmla="*/ 1188256 w 9340261"/>
              <a:gd name="connsiteY6104" fmla="*/ 287050 h 5529035"/>
              <a:gd name="connsiteX6105" fmla="*/ 8634361 w 9340261"/>
              <a:gd name="connsiteY6105" fmla="*/ 280994 h 5529035"/>
              <a:gd name="connsiteX6106" fmla="*/ 8638979 w 9340261"/>
              <a:gd name="connsiteY6106" fmla="*/ 285846 h 5529035"/>
              <a:gd name="connsiteX6107" fmla="*/ 8633253 w 9340261"/>
              <a:gd name="connsiteY6107" fmla="*/ 287598 h 5529035"/>
              <a:gd name="connsiteX6108" fmla="*/ 8634361 w 9340261"/>
              <a:gd name="connsiteY6108" fmla="*/ 280994 h 5529035"/>
              <a:gd name="connsiteX6109" fmla="*/ 3977324 w 9340261"/>
              <a:gd name="connsiteY6109" fmla="*/ 280880 h 5529035"/>
              <a:gd name="connsiteX6110" fmla="*/ 3969513 w 9340261"/>
              <a:gd name="connsiteY6110" fmla="*/ 286096 h 5529035"/>
              <a:gd name="connsiteX6111" fmla="*/ 3977234 w 9340261"/>
              <a:gd name="connsiteY6111" fmla="*/ 287393 h 5529035"/>
              <a:gd name="connsiteX6112" fmla="*/ 3984717 w 9340261"/>
              <a:gd name="connsiteY6112" fmla="*/ 291365 h 5529035"/>
              <a:gd name="connsiteX6113" fmla="*/ 3997926 w 9340261"/>
              <a:gd name="connsiteY6113" fmla="*/ 293584 h 5529035"/>
              <a:gd name="connsiteX6114" fmla="*/ 4033168 w 9340261"/>
              <a:gd name="connsiteY6114" fmla="*/ 285918 h 5529035"/>
              <a:gd name="connsiteX6115" fmla="*/ 4034044 w 9340261"/>
              <a:gd name="connsiteY6115" fmla="*/ 288783 h 5529035"/>
              <a:gd name="connsiteX6116" fmla="*/ 4029195 w 9340261"/>
              <a:gd name="connsiteY6116" fmla="*/ 293400 h 5529035"/>
              <a:gd name="connsiteX6117" fmla="*/ 4036676 w 9340261"/>
              <a:gd name="connsiteY6117" fmla="*/ 297374 h 5529035"/>
              <a:gd name="connsiteX6118" fmla="*/ 4019494 w 9340261"/>
              <a:gd name="connsiteY6118" fmla="*/ 302638 h 5529035"/>
              <a:gd name="connsiteX6119" fmla="*/ 4006285 w 9340261"/>
              <a:gd name="connsiteY6119" fmla="*/ 300420 h 5529035"/>
              <a:gd name="connsiteX6120" fmla="*/ 3996816 w 9340261"/>
              <a:gd name="connsiteY6120" fmla="*/ 300189 h 5529035"/>
              <a:gd name="connsiteX6121" fmla="*/ 3990212 w 9340261"/>
              <a:gd name="connsiteY6121" fmla="*/ 299079 h 5529035"/>
              <a:gd name="connsiteX6122" fmla="*/ 3984485 w 9340261"/>
              <a:gd name="connsiteY6122" fmla="*/ 300833 h 5529035"/>
              <a:gd name="connsiteX6123" fmla="*/ 3976433 w 9340261"/>
              <a:gd name="connsiteY6123" fmla="*/ 298425 h 5529035"/>
              <a:gd name="connsiteX6124" fmla="*/ 3976860 w 9340261"/>
              <a:gd name="connsiteY6124" fmla="*/ 299817 h 5529035"/>
              <a:gd name="connsiteX6125" fmla="*/ 3973585 w 9340261"/>
              <a:gd name="connsiteY6125" fmla="*/ 300821 h 5529035"/>
              <a:gd name="connsiteX6126" fmla="*/ 3986490 w 9340261"/>
              <a:gd name="connsiteY6126" fmla="*/ 301777 h 5529035"/>
              <a:gd name="connsiteX6127" fmla="*/ 3984342 w 9340261"/>
              <a:gd name="connsiteY6127" fmla="*/ 302435 h 5529035"/>
              <a:gd name="connsiteX6128" fmla="*/ 3975033 w 9340261"/>
              <a:gd name="connsiteY6128" fmla="*/ 305282 h 5529035"/>
              <a:gd name="connsiteX6129" fmla="*/ 3970827 w 9340261"/>
              <a:gd name="connsiteY6129" fmla="*/ 306568 h 5529035"/>
              <a:gd name="connsiteX6130" fmla="*/ 3982356 w 9340261"/>
              <a:gd name="connsiteY6130" fmla="*/ 307532 h 5529035"/>
              <a:gd name="connsiteX6131" fmla="*/ 4003279 w 9340261"/>
              <a:gd name="connsiteY6131" fmla="*/ 304252 h 5529035"/>
              <a:gd name="connsiteX6132" fmla="*/ 4018474 w 9340261"/>
              <a:gd name="connsiteY6132" fmla="*/ 302730 h 5529035"/>
              <a:gd name="connsiteX6133" fmla="*/ 4035424 w 9340261"/>
              <a:gd name="connsiteY6133" fmla="*/ 306934 h 5529035"/>
              <a:gd name="connsiteX6134" fmla="*/ 3982123 w 9340261"/>
              <a:gd name="connsiteY6134" fmla="*/ 316998 h 5529035"/>
              <a:gd name="connsiteX6135" fmla="*/ 3961433 w 9340261"/>
              <a:gd name="connsiteY6135" fmla="*/ 310809 h 5529035"/>
              <a:gd name="connsiteX6136" fmla="*/ 3963547 w 9340261"/>
              <a:gd name="connsiteY6136" fmla="*/ 308796 h 5529035"/>
              <a:gd name="connsiteX6137" fmla="*/ 3952122 w 9340261"/>
              <a:gd name="connsiteY6137" fmla="*/ 312291 h 5529035"/>
              <a:gd name="connsiteX6138" fmla="*/ 3948382 w 9340261"/>
              <a:gd name="connsiteY6138" fmla="*/ 310302 h 5529035"/>
              <a:gd name="connsiteX6139" fmla="*/ 3942124 w 9340261"/>
              <a:gd name="connsiteY6139" fmla="*/ 310147 h 5529035"/>
              <a:gd name="connsiteX6140" fmla="*/ 3949979 w 9340261"/>
              <a:gd name="connsiteY6140" fmla="*/ 314318 h 5529035"/>
              <a:gd name="connsiteX6141" fmla="*/ 3934784 w 9340261"/>
              <a:gd name="connsiteY6141" fmla="*/ 315840 h 5529035"/>
              <a:gd name="connsiteX6142" fmla="*/ 3919370 w 9340261"/>
              <a:gd name="connsiteY6142" fmla="*/ 312018 h 5529035"/>
              <a:gd name="connsiteX6143" fmla="*/ 3908520 w 9340261"/>
              <a:gd name="connsiteY6143" fmla="*/ 313100 h 5529035"/>
              <a:gd name="connsiteX6144" fmla="*/ 3897350 w 9340261"/>
              <a:gd name="connsiteY6144" fmla="*/ 314579 h 5529035"/>
              <a:gd name="connsiteX6145" fmla="*/ 3900652 w 9340261"/>
              <a:gd name="connsiteY6145" fmla="*/ 316900 h 5529035"/>
              <a:gd name="connsiteX6146" fmla="*/ 3901853 w 9340261"/>
              <a:gd name="connsiteY6146" fmla="*/ 320824 h 5529035"/>
              <a:gd name="connsiteX6147" fmla="*/ 3906233 w 9340261"/>
              <a:gd name="connsiteY6147" fmla="*/ 321208 h 5529035"/>
              <a:gd name="connsiteX6148" fmla="*/ 3932278 w 9340261"/>
              <a:gd name="connsiteY6148" fmla="*/ 321121 h 5529035"/>
              <a:gd name="connsiteX6149" fmla="*/ 3947148 w 9340261"/>
              <a:gd name="connsiteY6149" fmla="*/ 317351 h 5529035"/>
              <a:gd name="connsiteX6150" fmla="*/ 3954589 w 9340261"/>
              <a:gd name="connsiteY6150" fmla="*/ 317326 h 5529035"/>
              <a:gd name="connsiteX6151" fmla="*/ 3969497 w 9340261"/>
              <a:gd name="connsiteY6151" fmla="*/ 324718 h 5529035"/>
              <a:gd name="connsiteX6152" fmla="*/ 3970220 w 9340261"/>
              <a:gd name="connsiteY6152" fmla="*/ 324896 h 5529035"/>
              <a:gd name="connsiteX6153" fmla="*/ 3978151 w 9340261"/>
              <a:gd name="connsiteY6153" fmla="*/ 324481 h 5529035"/>
              <a:gd name="connsiteX6154" fmla="*/ 3977038 w 9340261"/>
              <a:gd name="connsiteY6154" fmla="*/ 326577 h 5529035"/>
              <a:gd name="connsiteX6155" fmla="*/ 3985196 w 9340261"/>
              <a:gd name="connsiteY6155" fmla="*/ 328587 h 5529035"/>
              <a:gd name="connsiteX6156" fmla="*/ 3985634 w 9340261"/>
              <a:gd name="connsiteY6156" fmla="*/ 328453 h 5529035"/>
              <a:gd name="connsiteX6157" fmla="*/ 3985714 w 9340261"/>
              <a:gd name="connsiteY6157" fmla="*/ 328715 h 5529035"/>
              <a:gd name="connsiteX6158" fmla="*/ 3998242 w 9340261"/>
              <a:gd name="connsiteY6158" fmla="*/ 331802 h 5529035"/>
              <a:gd name="connsiteX6159" fmla="*/ 3998843 w 9340261"/>
              <a:gd name="connsiteY6159" fmla="*/ 330671 h 5529035"/>
              <a:gd name="connsiteX6160" fmla="*/ 4008543 w 9340261"/>
              <a:gd name="connsiteY6160" fmla="*/ 321435 h 5529035"/>
              <a:gd name="connsiteX6161" fmla="*/ 4014270 w 9340261"/>
              <a:gd name="connsiteY6161" fmla="*/ 319681 h 5529035"/>
              <a:gd name="connsiteX6162" fmla="*/ 4020875 w 9340261"/>
              <a:gd name="connsiteY6162" fmla="*/ 320788 h 5529035"/>
              <a:gd name="connsiteX6163" fmla="*/ 4033206 w 9340261"/>
              <a:gd name="connsiteY6163" fmla="*/ 320143 h 5529035"/>
              <a:gd name="connsiteX6164" fmla="*/ 4052142 w 9340261"/>
              <a:gd name="connsiteY6164" fmla="*/ 320605 h 5529035"/>
              <a:gd name="connsiteX6165" fmla="*/ 4071079 w 9340261"/>
              <a:gd name="connsiteY6165" fmla="*/ 321070 h 5529035"/>
              <a:gd name="connsiteX6166" fmla="*/ 4076806 w 9340261"/>
              <a:gd name="connsiteY6166" fmla="*/ 319315 h 5529035"/>
              <a:gd name="connsiteX6167" fmla="*/ 4090014 w 9340261"/>
              <a:gd name="connsiteY6167" fmla="*/ 321533 h 5529035"/>
              <a:gd name="connsiteX6168" fmla="*/ 4104325 w 9340261"/>
              <a:gd name="connsiteY6168" fmla="*/ 320099 h 5529035"/>
              <a:gd name="connsiteX6169" fmla="*/ 4110858 w 9340261"/>
              <a:gd name="connsiteY6169" fmla="*/ 316805 h 5529035"/>
              <a:gd name="connsiteX6170" fmla="*/ 4118299 w 9340261"/>
              <a:gd name="connsiteY6170" fmla="*/ 316780 h 5529035"/>
              <a:gd name="connsiteX6171" fmla="*/ 4125740 w 9340261"/>
              <a:gd name="connsiteY6171" fmla="*/ 316755 h 5529035"/>
              <a:gd name="connsiteX6172" fmla="*/ 4125753 w 9340261"/>
              <a:gd name="connsiteY6172" fmla="*/ 316791 h 5529035"/>
              <a:gd name="connsiteX6173" fmla="*/ 4126133 w 9340261"/>
              <a:gd name="connsiteY6173" fmla="*/ 316732 h 5529035"/>
              <a:gd name="connsiteX6174" fmla="*/ 4131862 w 9340261"/>
              <a:gd name="connsiteY6174" fmla="*/ 314978 h 5529035"/>
              <a:gd name="connsiteX6175" fmla="*/ 4139342 w 9340261"/>
              <a:gd name="connsiteY6175" fmla="*/ 318950 h 5529035"/>
              <a:gd name="connsiteX6176" fmla="*/ 4147885 w 9340261"/>
              <a:gd name="connsiteY6176" fmla="*/ 310814 h 5529035"/>
              <a:gd name="connsiteX6177" fmla="*/ 4145459 w 9340261"/>
              <a:gd name="connsiteY6177" fmla="*/ 309526 h 5529035"/>
              <a:gd name="connsiteX6178" fmla="*/ 4151187 w 9340261"/>
              <a:gd name="connsiteY6178" fmla="*/ 307774 h 5529035"/>
              <a:gd name="connsiteX6179" fmla="*/ 4154410 w 9340261"/>
              <a:gd name="connsiteY6179" fmla="*/ 306787 h 5529035"/>
              <a:gd name="connsiteX6180" fmla="*/ 4153014 w 9340261"/>
              <a:gd name="connsiteY6180" fmla="*/ 302230 h 5529035"/>
              <a:gd name="connsiteX6181" fmla="*/ 4155263 w 9340261"/>
              <a:gd name="connsiteY6181" fmla="*/ 297996 h 5529035"/>
              <a:gd name="connsiteX6182" fmla="*/ 4152280 w 9340261"/>
              <a:gd name="connsiteY6182" fmla="*/ 296412 h 5529035"/>
              <a:gd name="connsiteX6183" fmla="*/ 4137085 w 9340261"/>
              <a:gd name="connsiteY6183" fmla="*/ 297935 h 5529035"/>
              <a:gd name="connsiteX6184" fmla="*/ 4135674 w 9340261"/>
              <a:gd name="connsiteY6184" fmla="*/ 297962 h 5529035"/>
              <a:gd name="connsiteX6185" fmla="*/ 4136065 w 9340261"/>
              <a:gd name="connsiteY6185" fmla="*/ 298027 h 5529035"/>
              <a:gd name="connsiteX6186" fmla="*/ 4134078 w 9340261"/>
              <a:gd name="connsiteY6186" fmla="*/ 301769 h 5529035"/>
              <a:gd name="connsiteX6187" fmla="*/ 4128351 w 9340261"/>
              <a:gd name="connsiteY6187" fmla="*/ 303524 h 5529035"/>
              <a:gd name="connsiteX6188" fmla="*/ 4129265 w 9340261"/>
              <a:gd name="connsiteY6188" fmla="*/ 298084 h 5529035"/>
              <a:gd name="connsiteX6189" fmla="*/ 4108015 w 9340261"/>
              <a:gd name="connsiteY6189" fmla="*/ 298488 h 5529035"/>
              <a:gd name="connsiteX6190" fmla="*/ 4109415 w 9340261"/>
              <a:gd name="connsiteY6190" fmla="*/ 303060 h 5529035"/>
              <a:gd name="connsiteX6191" fmla="*/ 4101147 w 9340261"/>
              <a:gd name="connsiteY6191" fmla="*/ 311858 h 5529035"/>
              <a:gd name="connsiteX6192" fmla="*/ 4092233 w 9340261"/>
              <a:gd name="connsiteY6192" fmla="*/ 308323 h 5529035"/>
              <a:gd name="connsiteX6193" fmla="*/ 4097960 w 9340261"/>
              <a:gd name="connsiteY6193" fmla="*/ 306569 h 5529035"/>
              <a:gd name="connsiteX6194" fmla="*/ 4103687 w 9340261"/>
              <a:gd name="connsiteY6194" fmla="*/ 304814 h 5529035"/>
              <a:gd name="connsiteX6195" fmla="*/ 4107037 w 9340261"/>
              <a:gd name="connsiteY6195" fmla="*/ 298506 h 5529035"/>
              <a:gd name="connsiteX6196" fmla="*/ 4093485 w 9340261"/>
              <a:gd name="connsiteY6196" fmla="*/ 298765 h 5529035"/>
              <a:gd name="connsiteX6197" fmla="*/ 4078521 w 9340261"/>
              <a:gd name="connsiteY6197" fmla="*/ 290819 h 5529035"/>
              <a:gd name="connsiteX6198" fmla="*/ 4084249 w 9340261"/>
              <a:gd name="connsiteY6198" fmla="*/ 289064 h 5529035"/>
              <a:gd name="connsiteX6199" fmla="*/ 4092840 w 9340261"/>
              <a:gd name="connsiteY6199" fmla="*/ 286431 h 5529035"/>
              <a:gd name="connsiteX6200" fmla="*/ 4106048 w 9340261"/>
              <a:gd name="connsiteY6200" fmla="*/ 288650 h 5529035"/>
              <a:gd name="connsiteX6201" fmla="*/ 4110667 w 9340261"/>
              <a:gd name="connsiteY6201" fmla="*/ 293500 h 5529035"/>
              <a:gd name="connsiteX6202" fmla="*/ 4119257 w 9340261"/>
              <a:gd name="connsiteY6202" fmla="*/ 290867 h 5529035"/>
              <a:gd name="connsiteX6203" fmla="*/ 4127849 w 9340261"/>
              <a:gd name="connsiteY6203" fmla="*/ 288236 h 5529035"/>
              <a:gd name="connsiteX6204" fmla="*/ 4141058 w 9340261"/>
              <a:gd name="connsiteY6204" fmla="*/ 290454 h 5529035"/>
              <a:gd name="connsiteX6205" fmla="*/ 4146785 w 9340261"/>
              <a:gd name="connsiteY6205" fmla="*/ 288699 h 5529035"/>
              <a:gd name="connsiteX6206" fmla="*/ 4159994 w 9340261"/>
              <a:gd name="connsiteY6206" fmla="*/ 290917 h 5529035"/>
              <a:gd name="connsiteX6207" fmla="*/ 4178930 w 9340261"/>
              <a:gd name="connsiteY6207" fmla="*/ 291379 h 5529035"/>
              <a:gd name="connsiteX6208" fmla="*/ 4192140 w 9340261"/>
              <a:gd name="connsiteY6208" fmla="*/ 293597 h 5529035"/>
              <a:gd name="connsiteX6209" fmla="*/ 4198743 w 9340261"/>
              <a:gd name="connsiteY6209" fmla="*/ 294707 h 5529035"/>
              <a:gd name="connsiteX6210" fmla="*/ 4211076 w 9340261"/>
              <a:gd name="connsiteY6210" fmla="*/ 294061 h 5529035"/>
              <a:gd name="connsiteX6211" fmla="*/ 4224285 w 9340261"/>
              <a:gd name="connsiteY6211" fmla="*/ 296278 h 5529035"/>
              <a:gd name="connsiteX6212" fmla="*/ 4218557 w 9340261"/>
              <a:gd name="connsiteY6212" fmla="*/ 298034 h 5529035"/>
              <a:gd name="connsiteX6213" fmla="*/ 4211386 w 9340261"/>
              <a:gd name="connsiteY6213" fmla="*/ 303144 h 5529035"/>
              <a:gd name="connsiteX6214" fmla="*/ 4238460 w 9340261"/>
              <a:gd name="connsiteY6214" fmla="*/ 294849 h 5529035"/>
              <a:gd name="connsiteX6215" fmla="*/ 4263124 w 9340261"/>
              <a:gd name="connsiteY6215" fmla="*/ 293556 h 5529035"/>
              <a:gd name="connsiteX6216" fmla="*/ 4268850 w 9340261"/>
              <a:gd name="connsiteY6216" fmla="*/ 291803 h 5529035"/>
              <a:gd name="connsiteX6217" fmla="*/ 4259150 w 9340261"/>
              <a:gd name="connsiteY6217" fmla="*/ 301039 h 5529035"/>
              <a:gd name="connsiteX6218" fmla="*/ 4263650 w 9340261"/>
              <a:gd name="connsiteY6218" fmla="*/ 303428 h 5529035"/>
              <a:gd name="connsiteX6219" fmla="*/ 4263912 w 9340261"/>
              <a:gd name="connsiteY6219" fmla="*/ 302933 h 5529035"/>
              <a:gd name="connsiteX6220" fmla="*/ 4269639 w 9340261"/>
              <a:gd name="connsiteY6220" fmla="*/ 301178 h 5529035"/>
              <a:gd name="connsiteX6221" fmla="*/ 4275780 w 9340261"/>
              <a:gd name="connsiteY6221" fmla="*/ 302209 h 5529035"/>
              <a:gd name="connsiteX6222" fmla="*/ 4289541 w 9340261"/>
              <a:gd name="connsiteY6222" fmla="*/ 297992 h 5529035"/>
              <a:gd name="connsiteX6223" fmla="*/ 4300997 w 9340261"/>
              <a:gd name="connsiteY6223" fmla="*/ 294484 h 5529035"/>
              <a:gd name="connsiteX6224" fmla="*/ 4312452 w 9340261"/>
              <a:gd name="connsiteY6224" fmla="*/ 290975 h 5529035"/>
              <a:gd name="connsiteX6225" fmla="*/ 4304968 w 9340261"/>
              <a:gd name="connsiteY6225" fmla="*/ 287001 h 5529035"/>
              <a:gd name="connsiteX6226" fmla="*/ 4297486 w 9340261"/>
              <a:gd name="connsiteY6226" fmla="*/ 283029 h 5529035"/>
              <a:gd name="connsiteX6227" fmla="*/ 4279428 w 9340261"/>
              <a:gd name="connsiteY6227" fmla="*/ 285429 h 5529035"/>
              <a:gd name="connsiteX6228" fmla="*/ 4267096 w 9340261"/>
              <a:gd name="connsiteY6228" fmla="*/ 286074 h 5529035"/>
              <a:gd name="connsiteX6229" fmla="*/ 4261369 w 9340261"/>
              <a:gd name="connsiteY6229" fmla="*/ 287829 h 5529035"/>
              <a:gd name="connsiteX6230" fmla="*/ 4260492 w 9340261"/>
              <a:gd name="connsiteY6230" fmla="*/ 284966 h 5529035"/>
              <a:gd name="connsiteX6231" fmla="*/ 4253886 w 9340261"/>
              <a:gd name="connsiteY6231" fmla="*/ 283858 h 5529035"/>
              <a:gd name="connsiteX6232" fmla="*/ 4248160 w 9340261"/>
              <a:gd name="connsiteY6232" fmla="*/ 285612 h 5529035"/>
              <a:gd name="connsiteX6233" fmla="*/ 4234951 w 9340261"/>
              <a:gd name="connsiteY6233" fmla="*/ 283394 h 5529035"/>
              <a:gd name="connsiteX6234" fmla="*/ 4217769 w 9340261"/>
              <a:gd name="connsiteY6234" fmla="*/ 288658 h 5529035"/>
              <a:gd name="connsiteX6235" fmla="*/ 4198833 w 9340261"/>
              <a:gd name="connsiteY6235" fmla="*/ 288195 h 5529035"/>
              <a:gd name="connsiteX6236" fmla="*/ 4191350 w 9340261"/>
              <a:gd name="connsiteY6236" fmla="*/ 284222 h 5529035"/>
              <a:gd name="connsiteX6237" fmla="*/ 4166686 w 9340261"/>
              <a:gd name="connsiteY6237" fmla="*/ 285513 h 5529035"/>
              <a:gd name="connsiteX6238" fmla="*/ 4140269 w 9340261"/>
              <a:gd name="connsiteY6238" fmla="*/ 281078 h 5529035"/>
              <a:gd name="connsiteX6239" fmla="*/ 4128815 w 9340261"/>
              <a:gd name="connsiteY6239" fmla="*/ 284587 h 5529035"/>
              <a:gd name="connsiteX6240" fmla="*/ 4085214 w 9340261"/>
              <a:gd name="connsiteY6240" fmla="*/ 285416 h 5529035"/>
              <a:gd name="connsiteX6241" fmla="*/ 4072005 w 9340261"/>
              <a:gd name="connsiteY6241" fmla="*/ 283197 h 5529035"/>
              <a:gd name="connsiteX6242" fmla="*/ 4053070 w 9340261"/>
              <a:gd name="connsiteY6242" fmla="*/ 282734 h 5529035"/>
              <a:gd name="connsiteX6243" fmla="*/ 4043601 w 9340261"/>
              <a:gd name="connsiteY6243" fmla="*/ 282502 h 5529035"/>
              <a:gd name="connsiteX6244" fmla="*/ 4034133 w 9340261"/>
              <a:gd name="connsiteY6244" fmla="*/ 282270 h 5529035"/>
              <a:gd name="connsiteX6245" fmla="*/ 4028407 w 9340261"/>
              <a:gd name="connsiteY6245" fmla="*/ 284026 h 5529035"/>
              <a:gd name="connsiteX6246" fmla="*/ 4015196 w 9340261"/>
              <a:gd name="connsiteY6246" fmla="*/ 281807 h 5529035"/>
              <a:gd name="connsiteX6247" fmla="*/ 3996260 w 9340261"/>
              <a:gd name="connsiteY6247" fmla="*/ 281345 h 5529035"/>
              <a:gd name="connsiteX6248" fmla="*/ 3977324 w 9340261"/>
              <a:gd name="connsiteY6248" fmla="*/ 280880 h 5529035"/>
              <a:gd name="connsiteX6249" fmla="*/ 3784130 w 9340261"/>
              <a:gd name="connsiteY6249" fmla="*/ 280774 h 5529035"/>
              <a:gd name="connsiteX6250" fmla="*/ 3771798 w 9340261"/>
              <a:gd name="connsiteY6250" fmla="*/ 281420 h 5529035"/>
              <a:gd name="connsiteX6251" fmla="*/ 3765961 w 9340261"/>
              <a:gd name="connsiteY6251" fmla="*/ 281277 h 5529035"/>
              <a:gd name="connsiteX6252" fmla="*/ 3774288 w 9340261"/>
              <a:gd name="connsiteY6252" fmla="*/ 292966 h 5529035"/>
              <a:gd name="connsiteX6253" fmla="*/ 3781769 w 9340261"/>
              <a:gd name="connsiteY6253" fmla="*/ 296940 h 5529035"/>
              <a:gd name="connsiteX6254" fmla="*/ 3755120 w 9340261"/>
              <a:gd name="connsiteY6254" fmla="*/ 301971 h 5529035"/>
              <a:gd name="connsiteX6255" fmla="*/ 3739942 w 9340261"/>
              <a:gd name="connsiteY6255" fmla="*/ 301600 h 5529035"/>
              <a:gd name="connsiteX6256" fmla="*/ 3746181 w 9340261"/>
              <a:gd name="connsiteY6256" fmla="*/ 303137 h 5529035"/>
              <a:gd name="connsiteX6257" fmla="*/ 3790854 w 9340261"/>
              <a:gd name="connsiteY6257" fmla="*/ 310431 h 5529035"/>
              <a:gd name="connsiteX6258" fmla="*/ 3820621 w 9340261"/>
              <a:gd name="connsiteY6258" fmla="*/ 310331 h 5529035"/>
              <a:gd name="connsiteX6259" fmla="*/ 3813154 w 9340261"/>
              <a:gd name="connsiteY6259" fmla="*/ 302914 h 5529035"/>
              <a:gd name="connsiteX6260" fmla="*/ 3820571 w 9340261"/>
              <a:gd name="connsiteY6260" fmla="*/ 295448 h 5529035"/>
              <a:gd name="connsiteX6261" fmla="*/ 3828011 w 9340261"/>
              <a:gd name="connsiteY6261" fmla="*/ 295424 h 5529035"/>
              <a:gd name="connsiteX6262" fmla="*/ 3835477 w 9340261"/>
              <a:gd name="connsiteY6262" fmla="*/ 302840 h 5529035"/>
              <a:gd name="connsiteX6263" fmla="*/ 3850360 w 9340261"/>
              <a:gd name="connsiteY6263" fmla="*/ 302790 h 5529035"/>
              <a:gd name="connsiteX6264" fmla="*/ 3857827 w 9340261"/>
              <a:gd name="connsiteY6264" fmla="*/ 310207 h 5529035"/>
              <a:gd name="connsiteX6265" fmla="*/ 3861188 w 9340261"/>
              <a:gd name="connsiteY6265" fmla="*/ 310196 h 5529035"/>
              <a:gd name="connsiteX6266" fmla="*/ 3865264 w 9340261"/>
              <a:gd name="connsiteY6266" fmla="*/ 308948 h 5529035"/>
              <a:gd name="connsiteX6267" fmla="*/ 3865255 w 9340261"/>
              <a:gd name="connsiteY6267" fmla="*/ 306348 h 5529035"/>
              <a:gd name="connsiteX6268" fmla="*/ 3864032 w 9340261"/>
              <a:gd name="connsiteY6268" fmla="*/ 306412 h 5529035"/>
              <a:gd name="connsiteX6269" fmla="*/ 3862278 w 9340261"/>
              <a:gd name="connsiteY6269" fmla="*/ 300686 h 5529035"/>
              <a:gd name="connsiteX6270" fmla="*/ 3841587 w 9340261"/>
              <a:gd name="connsiteY6270" fmla="*/ 294495 h 5529035"/>
              <a:gd name="connsiteX6271" fmla="*/ 3815167 w 9340261"/>
              <a:gd name="connsiteY6271" fmla="*/ 290059 h 5529035"/>
              <a:gd name="connsiteX6272" fmla="*/ 3791613 w 9340261"/>
              <a:gd name="connsiteY6272" fmla="*/ 284747 h 5529035"/>
              <a:gd name="connsiteX6273" fmla="*/ 3784130 w 9340261"/>
              <a:gd name="connsiteY6273" fmla="*/ 280774 h 5529035"/>
              <a:gd name="connsiteX6274" fmla="*/ 7837901 w 9340261"/>
              <a:gd name="connsiteY6274" fmla="*/ 280332 h 5529035"/>
              <a:gd name="connsiteX6275" fmla="*/ 7837189 w 9340261"/>
              <a:gd name="connsiteY6275" fmla="*/ 280403 h 5529035"/>
              <a:gd name="connsiteX6276" fmla="*/ 7835601 w 9340261"/>
              <a:gd name="connsiteY6276" fmla="*/ 280889 h 5529035"/>
              <a:gd name="connsiteX6277" fmla="*/ 7835709 w 9340261"/>
              <a:gd name="connsiteY6277" fmla="*/ 281004 h 5529035"/>
              <a:gd name="connsiteX6278" fmla="*/ 1312426 w 9340261"/>
              <a:gd name="connsiteY6278" fmla="*/ 279992 h 5529035"/>
              <a:gd name="connsiteX6279" fmla="*/ 1327390 w 9340261"/>
              <a:gd name="connsiteY6279" fmla="*/ 287938 h 5529035"/>
              <a:gd name="connsiteX6280" fmla="*/ 1276309 w 9340261"/>
              <a:gd name="connsiteY6280" fmla="*/ 284793 h 5529035"/>
              <a:gd name="connsiteX6281" fmla="*/ 8269215 w 9340261"/>
              <a:gd name="connsiteY6281" fmla="*/ 279605 h 5529035"/>
              <a:gd name="connsiteX6282" fmla="*/ 8266421 w 9340261"/>
              <a:gd name="connsiteY6282" fmla="*/ 280460 h 5529035"/>
              <a:gd name="connsiteX6283" fmla="*/ 8267737 w 9340261"/>
              <a:gd name="connsiteY6283" fmla="*/ 280393 h 5529035"/>
              <a:gd name="connsiteX6284" fmla="*/ 8269087 w 9340261"/>
              <a:gd name="connsiteY6284" fmla="*/ 280367 h 5529035"/>
              <a:gd name="connsiteX6285" fmla="*/ 4835914 w 9340261"/>
              <a:gd name="connsiteY6285" fmla="*/ 278982 h 5529035"/>
              <a:gd name="connsiteX6286" fmla="*/ 4832497 w 9340261"/>
              <a:gd name="connsiteY6286" fmla="*/ 283162 h 5529035"/>
              <a:gd name="connsiteX6287" fmla="*/ 4830186 w 9340261"/>
              <a:gd name="connsiteY6287" fmla="*/ 280737 h 5529035"/>
              <a:gd name="connsiteX6288" fmla="*/ 5675303 w 9340261"/>
              <a:gd name="connsiteY6288" fmla="*/ 278674 h 5529035"/>
              <a:gd name="connsiteX6289" fmla="*/ 5688512 w 9340261"/>
              <a:gd name="connsiteY6289" fmla="*/ 280892 h 5529035"/>
              <a:gd name="connsiteX6290" fmla="*/ 5663848 w 9340261"/>
              <a:gd name="connsiteY6290" fmla="*/ 282184 h 5529035"/>
              <a:gd name="connsiteX6291" fmla="*/ 5675303 w 9340261"/>
              <a:gd name="connsiteY6291" fmla="*/ 278674 h 5529035"/>
              <a:gd name="connsiteX6292" fmla="*/ 8496359 w 9340261"/>
              <a:gd name="connsiteY6292" fmla="*/ 278199 h 5529035"/>
              <a:gd name="connsiteX6293" fmla="*/ 8500697 w 9340261"/>
              <a:gd name="connsiteY6293" fmla="*/ 284297 h 5529035"/>
              <a:gd name="connsiteX6294" fmla="*/ 8508179 w 9340261"/>
              <a:gd name="connsiteY6294" fmla="*/ 288273 h 5529035"/>
              <a:gd name="connsiteX6295" fmla="*/ 8517411 w 9340261"/>
              <a:gd name="connsiteY6295" fmla="*/ 297976 h 5529035"/>
              <a:gd name="connsiteX6296" fmla="*/ 8527115 w 9340261"/>
              <a:gd name="connsiteY6296" fmla="*/ 288744 h 5529035"/>
              <a:gd name="connsiteX6297" fmla="*/ 8525361 w 9340261"/>
              <a:gd name="connsiteY6297" fmla="*/ 283017 h 5529035"/>
              <a:gd name="connsiteX6298" fmla="*/ 8532843 w 9340261"/>
              <a:gd name="connsiteY6298" fmla="*/ 286992 h 5529035"/>
              <a:gd name="connsiteX6299" fmla="*/ 8551779 w 9340261"/>
              <a:gd name="connsiteY6299" fmla="*/ 287464 h 5529035"/>
              <a:gd name="connsiteX6300" fmla="*/ 8559661 w 9340261"/>
              <a:gd name="connsiteY6300" fmla="*/ 279965 h 5529035"/>
              <a:gd name="connsiteX6301" fmla="*/ 8528827 w 9340261"/>
              <a:gd name="connsiteY6301" fmla="*/ 278376 h 5529035"/>
              <a:gd name="connsiteX6302" fmla="*/ 8507027 w 9340261"/>
              <a:gd name="connsiteY6302" fmla="*/ 278790 h 5529035"/>
              <a:gd name="connsiteX6303" fmla="*/ 8497559 w 9340261"/>
              <a:gd name="connsiteY6303" fmla="*/ 278559 h 5529035"/>
              <a:gd name="connsiteX6304" fmla="*/ 7742506 w 9340261"/>
              <a:gd name="connsiteY6304" fmla="*/ 278088 h 5529035"/>
              <a:gd name="connsiteX6305" fmla="*/ 7744186 w 9340261"/>
              <a:gd name="connsiteY6305" fmla="*/ 283573 h 5529035"/>
              <a:gd name="connsiteX6306" fmla="*/ 7757978 w 9340261"/>
              <a:gd name="connsiteY6306" fmla="*/ 282857 h 5529035"/>
              <a:gd name="connsiteX6307" fmla="*/ 7767723 w 9340261"/>
              <a:gd name="connsiteY6307" fmla="*/ 281885 h 5529035"/>
              <a:gd name="connsiteX6308" fmla="*/ 7761443 w 9340261"/>
              <a:gd name="connsiteY6308" fmla="*/ 278551 h 5529035"/>
              <a:gd name="connsiteX6309" fmla="*/ 7752852 w 9340261"/>
              <a:gd name="connsiteY6309" fmla="*/ 281183 h 5529035"/>
              <a:gd name="connsiteX6310" fmla="*/ 7742506 w 9340261"/>
              <a:gd name="connsiteY6310" fmla="*/ 278088 h 5529035"/>
              <a:gd name="connsiteX6311" fmla="*/ 1097551 w 9340261"/>
              <a:gd name="connsiteY6311" fmla="*/ 277213 h 5529035"/>
              <a:gd name="connsiteX6312" fmla="*/ 1105031 w 9340261"/>
              <a:gd name="connsiteY6312" fmla="*/ 281187 h 5529035"/>
              <a:gd name="connsiteX6313" fmla="*/ 1099303 w 9340261"/>
              <a:gd name="connsiteY6313" fmla="*/ 282941 h 5529035"/>
              <a:gd name="connsiteX6314" fmla="*/ 7704634 w 9340261"/>
              <a:gd name="connsiteY6314" fmla="*/ 277160 h 5529035"/>
              <a:gd name="connsiteX6315" fmla="*/ 7706388 w 9340261"/>
              <a:gd name="connsiteY6315" fmla="*/ 282889 h 5529035"/>
              <a:gd name="connsiteX6316" fmla="*/ 7712116 w 9340261"/>
              <a:gd name="connsiteY6316" fmla="*/ 281134 h 5529035"/>
              <a:gd name="connsiteX6317" fmla="*/ 7704634 w 9340261"/>
              <a:gd name="connsiteY6317" fmla="*/ 277160 h 5529035"/>
              <a:gd name="connsiteX6318" fmla="*/ 5071760 w 9340261"/>
              <a:gd name="connsiteY6318" fmla="*/ 276205 h 5529035"/>
              <a:gd name="connsiteX6319" fmla="*/ 5067785 w 9340261"/>
              <a:gd name="connsiteY6319" fmla="*/ 283684 h 5529035"/>
              <a:gd name="connsiteX6320" fmla="*/ 5061181 w 9340261"/>
              <a:gd name="connsiteY6320" fmla="*/ 282573 h 5529035"/>
              <a:gd name="connsiteX6321" fmla="*/ 5066033 w 9340261"/>
              <a:gd name="connsiteY6321" fmla="*/ 277957 h 5529035"/>
              <a:gd name="connsiteX6322" fmla="*/ 5071760 w 9340261"/>
              <a:gd name="connsiteY6322" fmla="*/ 276205 h 5529035"/>
              <a:gd name="connsiteX6323" fmla="*/ 717422 w 9340261"/>
              <a:gd name="connsiteY6323" fmla="*/ 276027 h 5529035"/>
              <a:gd name="connsiteX6324" fmla="*/ 732329 w 9340261"/>
              <a:gd name="connsiteY6324" fmla="*/ 283419 h 5529035"/>
              <a:gd name="connsiteX6325" fmla="*/ 710006 w 9340261"/>
              <a:gd name="connsiteY6325" fmla="*/ 283493 h 5529035"/>
              <a:gd name="connsiteX6326" fmla="*/ 695123 w 9340261"/>
              <a:gd name="connsiteY6326" fmla="*/ 283543 h 5529035"/>
              <a:gd name="connsiteX6327" fmla="*/ 717422 w 9340261"/>
              <a:gd name="connsiteY6327" fmla="*/ 276027 h 5529035"/>
              <a:gd name="connsiteX6328" fmla="*/ 3931970 w 9340261"/>
              <a:gd name="connsiteY6328" fmla="*/ 275982 h 5529035"/>
              <a:gd name="connsiteX6329" fmla="*/ 3916774 w 9340261"/>
              <a:gd name="connsiteY6329" fmla="*/ 277505 h 5529035"/>
              <a:gd name="connsiteX6330" fmla="*/ 3904514 w 9340261"/>
              <a:gd name="connsiteY6330" fmla="*/ 284118 h 5529035"/>
              <a:gd name="connsiteX6331" fmla="*/ 3913822 w 9340261"/>
              <a:gd name="connsiteY6331" fmla="*/ 284894 h 5529035"/>
              <a:gd name="connsiteX6332" fmla="*/ 3934512 w 9340261"/>
              <a:gd name="connsiteY6332" fmla="*/ 291085 h 5529035"/>
              <a:gd name="connsiteX6333" fmla="*/ 3947721 w 9340261"/>
              <a:gd name="connsiteY6333" fmla="*/ 293303 h 5529035"/>
              <a:gd name="connsiteX6334" fmla="*/ 3959177 w 9340261"/>
              <a:gd name="connsiteY6334" fmla="*/ 289792 h 5529035"/>
              <a:gd name="connsiteX6335" fmla="*/ 3957850 w 9340261"/>
              <a:gd name="connsiteY6335" fmla="*/ 285461 h 5529035"/>
              <a:gd name="connsiteX6336" fmla="*/ 3952660 w 9340261"/>
              <a:gd name="connsiteY6336" fmla="*/ 282173 h 5529035"/>
              <a:gd name="connsiteX6337" fmla="*/ 3931970 w 9340261"/>
              <a:gd name="connsiteY6337" fmla="*/ 275982 h 5529035"/>
              <a:gd name="connsiteX6338" fmla="*/ 7791833 w 9340261"/>
              <a:gd name="connsiteY6338" fmla="*/ 275505 h 5529035"/>
              <a:gd name="connsiteX6339" fmla="*/ 7791431 w 9340261"/>
              <a:gd name="connsiteY6339" fmla="*/ 276265 h 5529035"/>
              <a:gd name="connsiteX6340" fmla="*/ 7803285 w 9340261"/>
              <a:gd name="connsiteY6340" fmla="*/ 278261 h 5529035"/>
              <a:gd name="connsiteX6341" fmla="*/ 7805043 w 9340261"/>
              <a:gd name="connsiteY6341" fmla="*/ 277722 h 5529035"/>
              <a:gd name="connsiteX6342" fmla="*/ 8483925 w 9340261"/>
              <a:gd name="connsiteY6342" fmla="*/ 275383 h 5529035"/>
              <a:gd name="connsiteX6343" fmla="*/ 8485737 w 9340261"/>
              <a:gd name="connsiteY6343" fmla="*/ 276346 h 5529035"/>
              <a:gd name="connsiteX6344" fmla="*/ 8490565 w 9340261"/>
              <a:gd name="connsiteY6344" fmla="*/ 276467 h 5529035"/>
              <a:gd name="connsiteX6345" fmla="*/ 8487215 w 9340261"/>
              <a:gd name="connsiteY6345" fmla="*/ 275464 h 5529035"/>
              <a:gd name="connsiteX6346" fmla="*/ 5962443 w 9340261"/>
              <a:gd name="connsiteY6346" fmla="*/ 275278 h 5529035"/>
              <a:gd name="connsiteX6347" fmla="*/ 5969047 w 9340261"/>
              <a:gd name="connsiteY6347" fmla="*/ 276387 h 5529035"/>
              <a:gd name="connsiteX6348" fmla="*/ 5964533 w 9340261"/>
              <a:gd name="connsiteY6348" fmla="*/ 276987 h 5529035"/>
              <a:gd name="connsiteX6349" fmla="*/ 5962443 w 9340261"/>
              <a:gd name="connsiteY6349" fmla="*/ 275278 h 5529035"/>
              <a:gd name="connsiteX6350" fmla="*/ 5033889 w 9340261"/>
              <a:gd name="connsiteY6350" fmla="*/ 275261 h 5529035"/>
              <a:gd name="connsiteX6351" fmla="*/ 5041368 w 9340261"/>
              <a:gd name="connsiteY6351" fmla="*/ 279237 h 5529035"/>
              <a:gd name="connsiteX6352" fmla="*/ 5035640 w 9340261"/>
              <a:gd name="connsiteY6352" fmla="*/ 280989 h 5529035"/>
              <a:gd name="connsiteX6353" fmla="*/ 5029912 w 9340261"/>
              <a:gd name="connsiteY6353" fmla="*/ 282740 h 5529035"/>
              <a:gd name="connsiteX6354" fmla="*/ 5031902 w 9340261"/>
              <a:gd name="connsiteY6354" fmla="*/ 279002 h 5529035"/>
              <a:gd name="connsiteX6355" fmla="*/ 5033889 w 9340261"/>
              <a:gd name="connsiteY6355" fmla="*/ 275261 h 5529035"/>
              <a:gd name="connsiteX6356" fmla="*/ 8468277 w 9340261"/>
              <a:gd name="connsiteY6356" fmla="*/ 275000 h 5529035"/>
              <a:gd name="connsiteX6357" fmla="*/ 8456823 w 9340261"/>
              <a:gd name="connsiteY6357" fmla="*/ 278510 h 5529035"/>
              <a:gd name="connsiteX6358" fmla="*/ 8441627 w 9340261"/>
              <a:gd name="connsiteY6358" fmla="*/ 280032 h 5529035"/>
              <a:gd name="connsiteX6359" fmla="*/ 8430467 w 9340261"/>
              <a:gd name="connsiteY6359" fmla="*/ 280618 h 5529035"/>
              <a:gd name="connsiteX6360" fmla="*/ 8430681 w 9340261"/>
              <a:gd name="connsiteY6360" fmla="*/ 280660 h 5529035"/>
              <a:gd name="connsiteX6361" fmla="*/ 8419225 w 9340261"/>
              <a:gd name="connsiteY6361" fmla="*/ 284163 h 5529035"/>
              <a:gd name="connsiteX6362" fmla="*/ 8411745 w 9340261"/>
              <a:gd name="connsiteY6362" fmla="*/ 280187 h 5529035"/>
              <a:gd name="connsiteX6363" fmla="*/ 8412289 w 9340261"/>
              <a:gd name="connsiteY6363" fmla="*/ 279623 h 5529035"/>
              <a:gd name="connsiteX6364" fmla="*/ 8401769 w 9340261"/>
              <a:gd name="connsiteY6364" fmla="*/ 282847 h 5529035"/>
              <a:gd name="connsiteX6365" fmla="*/ 8394287 w 9340261"/>
              <a:gd name="connsiteY6365" fmla="*/ 278874 h 5529035"/>
              <a:gd name="connsiteX6366" fmla="*/ 8384587 w 9340261"/>
              <a:gd name="connsiteY6366" fmla="*/ 288111 h 5529035"/>
              <a:gd name="connsiteX6367" fmla="*/ 8384693 w 9340261"/>
              <a:gd name="connsiteY6367" fmla="*/ 288462 h 5529035"/>
              <a:gd name="connsiteX6368" fmla="*/ 8394561 w 9340261"/>
              <a:gd name="connsiteY6368" fmla="*/ 285444 h 5529035"/>
              <a:gd name="connsiteX6369" fmla="*/ 8413499 w 9340261"/>
              <a:gd name="connsiteY6369" fmla="*/ 285916 h 5529035"/>
              <a:gd name="connsiteX6370" fmla="*/ 8451369 w 9340261"/>
              <a:gd name="connsiteY6370" fmla="*/ 286860 h 5529035"/>
              <a:gd name="connsiteX6371" fmla="*/ 8449617 w 9340261"/>
              <a:gd name="connsiteY6371" fmla="*/ 281131 h 5529035"/>
              <a:gd name="connsiteX6372" fmla="*/ 8455345 w 9340261"/>
              <a:gd name="connsiteY6372" fmla="*/ 279379 h 5529035"/>
              <a:gd name="connsiteX6373" fmla="*/ 8457099 w 9340261"/>
              <a:gd name="connsiteY6373" fmla="*/ 285107 h 5529035"/>
              <a:gd name="connsiteX6374" fmla="*/ 8461715 w 9340261"/>
              <a:gd name="connsiteY6374" fmla="*/ 289959 h 5529035"/>
              <a:gd name="connsiteX6375" fmla="*/ 8470305 w 9340261"/>
              <a:gd name="connsiteY6375" fmla="*/ 287330 h 5529035"/>
              <a:gd name="connsiteX6376" fmla="*/ 8468555 w 9340261"/>
              <a:gd name="connsiteY6376" fmla="*/ 281603 h 5529035"/>
              <a:gd name="connsiteX6377" fmla="*/ 8461949 w 9340261"/>
              <a:gd name="connsiteY6377" fmla="*/ 280490 h 5529035"/>
              <a:gd name="connsiteX6378" fmla="*/ 8466803 w 9340261"/>
              <a:gd name="connsiteY6378" fmla="*/ 275873 h 5529035"/>
              <a:gd name="connsiteX6379" fmla="*/ 8469557 w 9340261"/>
              <a:gd name="connsiteY6379" fmla="*/ 275031 h 5529035"/>
              <a:gd name="connsiteX6380" fmla="*/ 5874365 w 9340261"/>
              <a:gd name="connsiteY6380" fmla="*/ 274070 h 5529035"/>
              <a:gd name="connsiteX6381" fmla="*/ 5881847 w 9340261"/>
              <a:gd name="connsiteY6381" fmla="*/ 278044 h 5529035"/>
              <a:gd name="connsiteX6382" fmla="*/ 5876120 w 9340261"/>
              <a:gd name="connsiteY6382" fmla="*/ 279798 h 5529035"/>
              <a:gd name="connsiteX6383" fmla="*/ 5875242 w 9340261"/>
              <a:gd name="connsiteY6383" fmla="*/ 276934 h 5529035"/>
              <a:gd name="connsiteX6384" fmla="*/ 5874365 w 9340261"/>
              <a:gd name="connsiteY6384" fmla="*/ 274070 h 5529035"/>
              <a:gd name="connsiteX6385" fmla="*/ 5960352 w 9340261"/>
              <a:gd name="connsiteY6385" fmla="*/ 273568 h 5529035"/>
              <a:gd name="connsiteX6386" fmla="*/ 5962443 w 9340261"/>
              <a:gd name="connsiteY6386" fmla="*/ 275278 h 5529035"/>
              <a:gd name="connsiteX6387" fmla="*/ 5955837 w 9340261"/>
              <a:gd name="connsiteY6387" fmla="*/ 274168 h 5529035"/>
              <a:gd name="connsiteX6388" fmla="*/ 5960352 w 9340261"/>
              <a:gd name="connsiteY6388" fmla="*/ 273568 h 5529035"/>
              <a:gd name="connsiteX6389" fmla="*/ 8711817 w 9340261"/>
              <a:gd name="connsiteY6389" fmla="*/ 272431 h 5529035"/>
              <a:gd name="connsiteX6390" fmla="*/ 8678199 w 9340261"/>
              <a:gd name="connsiteY6390" fmla="*/ 279744 h 5529035"/>
              <a:gd name="connsiteX6391" fmla="*/ 8677963 w 9340261"/>
              <a:gd name="connsiteY6391" fmla="*/ 280185 h 5529035"/>
              <a:gd name="connsiteX6392" fmla="*/ 8677657 w 9340261"/>
              <a:gd name="connsiteY6392" fmla="*/ 279862 h 5529035"/>
              <a:gd name="connsiteX6393" fmla="*/ 8676577 w 9340261"/>
              <a:gd name="connsiteY6393" fmla="*/ 280096 h 5529035"/>
              <a:gd name="connsiteX6394" fmla="*/ 8684059 w 9340261"/>
              <a:gd name="connsiteY6394" fmla="*/ 284068 h 5529035"/>
              <a:gd name="connsiteX6395" fmla="*/ 8678331 w 9340261"/>
              <a:gd name="connsiteY6395" fmla="*/ 285823 h 5529035"/>
              <a:gd name="connsiteX6396" fmla="*/ 8665121 w 9340261"/>
              <a:gd name="connsiteY6396" fmla="*/ 283605 h 5529035"/>
              <a:gd name="connsiteX6397" fmla="*/ 8655257 w 9340261"/>
              <a:gd name="connsiteY6397" fmla="*/ 281450 h 5529035"/>
              <a:gd name="connsiteX6398" fmla="*/ 8646459 w 9340261"/>
              <a:gd name="connsiteY6398" fmla="*/ 289822 h 5529035"/>
              <a:gd name="connsiteX6399" fmla="*/ 8650435 w 9340261"/>
              <a:gd name="connsiteY6399" fmla="*/ 282342 h 5529035"/>
              <a:gd name="connsiteX6400" fmla="*/ 8654145 w 9340261"/>
              <a:gd name="connsiteY6400" fmla="*/ 281207 h 5529035"/>
              <a:gd name="connsiteX6401" fmla="*/ 8638265 w 9340261"/>
              <a:gd name="connsiteY6401" fmla="*/ 277737 h 5529035"/>
              <a:gd name="connsiteX6402" fmla="*/ 8614041 w 9340261"/>
              <a:gd name="connsiteY6402" fmla="*/ 280460 h 5529035"/>
              <a:gd name="connsiteX6403" fmla="*/ 8601709 w 9340261"/>
              <a:gd name="connsiteY6403" fmla="*/ 281107 h 5529035"/>
              <a:gd name="connsiteX6404" fmla="*/ 8593609 w 9340261"/>
              <a:gd name="connsiteY6404" fmla="*/ 280908 h 5529035"/>
              <a:gd name="connsiteX6405" fmla="*/ 8593627 w 9340261"/>
              <a:gd name="connsiteY6405" fmla="*/ 280927 h 5529035"/>
              <a:gd name="connsiteX6406" fmla="*/ 8595379 w 9340261"/>
              <a:gd name="connsiteY6406" fmla="*/ 286655 h 5529035"/>
              <a:gd name="connsiteX6407" fmla="*/ 8601105 w 9340261"/>
              <a:gd name="connsiteY6407" fmla="*/ 284903 h 5529035"/>
              <a:gd name="connsiteX6408" fmla="*/ 8625771 w 9340261"/>
              <a:gd name="connsiteY6408" fmla="*/ 283623 h 5529035"/>
              <a:gd name="connsiteX6409" fmla="*/ 8617181 w 9340261"/>
              <a:gd name="connsiteY6409" fmla="*/ 286251 h 5529035"/>
              <a:gd name="connsiteX6410" fmla="*/ 8614317 w 9340261"/>
              <a:gd name="connsiteY6410" fmla="*/ 287127 h 5529035"/>
              <a:gd name="connsiteX6411" fmla="*/ 8608587 w 9340261"/>
              <a:gd name="connsiteY6411" fmla="*/ 288879 h 5529035"/>
              <a:gd name="connsiteX6412" fmla="*/ 8610339 w 9340261"/>
              <a:gd name="connsiteY6412" fmla="*/ 294606 h 5529035"/>
              <a:gd name="connsiteX6413" fmla="*/ 8629275 w 9340261"/>
              <a:gd name="connsiteY6413" fmla="*/ 295079 h 5529035"/>
              <a:gd name="connsiteX6414" fmla="*/ 8678605 w 9340261"/>
              <a:gd name="connsiteY6414" fmla="*/ 292518 h 5529035"/>
              <a:gd name="connsiteX6415" fmla="*/ 8672001 w 9340261"/>
              <a:gd name="connsiteY6415" fmla="*/ 291405 h 5529035"/>
              <a:gd name="connsiteX6416" fmla="*/ 8665395 w 9340261"/>
              <a:gd name="connsiteY6416" fmla="*/ 290293 h 5529035"/>
              <a:gd name="connsiteX6417" fmla="*/ 8676851 w 9340261"/>
              <a:gd name="connsiteY6417" fmla="*/ 286789 h 5529035"/>
              <a:gd name="connsiteX6418" fmla="*/ 8686321 w 9340261"/>
              <a:gd name="connsiteY6418" fmla="*/ 287025 h 5529035"/>
              <a:gd name="connsiteX6419" fmla="*/ 8690061 w 9340261"/>
              <a:gd name="connsiteY6419" fmla="*/ 289013 h 5529035"/>
              <a:gd name="connsiteX6420" fmla="*/ 8695551 w 9340261"/>
              <a:gd name="connsiteY6420" fmla="*/ 296729 h 5529035"/>
              <a:gd name="connsiteX6421" fmla="*/ 8697539 w 9340261"/>
              <a:gd name="connsiteY6421" fmla="*/ 292988 h 5529035"/>
              <a:gd name="connsiteX6422" fmla="*/ 8703267 w 9340261"/>
              <a:gd name="connsiteY6422" fmla="*/ 291237 h 5529035"/>
              <a:gd name="connsiteX6423" fmla="*/ 8709871 w 9340261"/>
              <a:gd name="connsiteY6423" fmla="*/ 292349 h 5529035"/>
              <a:gd name="connsiteX6424" fmla="*/ 8720215 w 9340261"/>
              <a:gd name="connsiteY6424" fmla="*/ 295448 h 5529035"/>
              <a:gd name="connsiteX6425" fmla="*/ 8723957 w 9340261"/>
              <a:gd name="connsiteY6425" fmla="*/ 297436 h 5529035"/>
              <a:gd name="connsiteX6426" fmla="*/ 8731435 w 9340261"/>
              <a:gd name="connsiteY6426" fmla="*/ 301412 h 5529035"/>
              <a:gd name="connsiteX6427" fmla="*/ 8734301 w 9340261"/>
              <a:gd name="connsiteY6427" fmla="*/ 300534 h 5529035"/>
              <a:gd name="connsiteX6428" fmla="*/ 8739151 w 9340261"/>
              <a:gd name="connsiteY6428" fmla="*/ 295920 h 5529035"/>
              <a:gd name="connsiteX6429" fmla="*/ 8742961 w 9340261"/>
              <a:gd name="connsiteY6429" fmla="*/ 292295 h 5529035"/>
              <a:gd name="connsiteX6430" fmla="*/ 8742623 w 9340261"/>
              <a:gd name="connsiteY6430" fmla="*/ 291185 h 5529035"/>
              <a:gd name="connsiteX6431" fmla="*/ 8748351 w 9340261"/>
              <a:gd name="connsiteY6431" fmla="*/ 289431 h 5529035"/>
              <a:gd name="connsiteX6432" fmla="*/ 8748999 w 9340261"/>
              <a:gd name="connsiteY6432" fmla="*/ 289776 h 5529035"/>
              <a:gd name="connsiteX6433" fmla="*/ 8758095 w 9340261"/>
              <a:gd name="connsiteY6433" fmla="*/ 286993 h 5529035"/>
              <a:gd name="connsiteX6434" fmla="*/ 8756941 w 9340261"/>
              <a:gd name="connsiteY6434" fmla="*/ 286799 h 5529035"/>
              <a:gd name="connsiteX6435" fmla="*/ 8739113 w 9340261"/>
              <a:gd name="connsiteY6435" fmla="*/ 279731 h 5529035"/>
              <a:gd name="connsiteX6436" fmla="*/ 8725905 w 9340261"/>
              <a:gd name="connsiteY6436" fmla="*/ 277512 h 5529035"/>
              <a:gd name="connsiteX6437" fmla="*/ 8711817 w 9340261"/>
              <a:gd name="connsiteY6437" fmla="*/ 272431 h 5529035"/>
              <a:gd name="connsiteX6438" fmla="*/ 3818848 w 9340261"/>
              <a:gd name="connsiteY6438" fmla="*/ 272267 h 5529035"/>
              <a:gd name="connsiteX6439" fmla="*/ 3799415 w 9340261"/>
              <a:gd name="connsiteY6439" fmla="*/ 272739 h 5529035"/>
              <a:gd name="connsiteX6440" fmla="*/ 3790570 w 9340261"/>
              <a:gd name="connsiteY6440" fmla="*/ 275448 h 5529035"/>
              <a:gd name="connsiteX6441" fmla="*/ 3791844 w 9340261"/>
              <a:gd name="connsiteY6441" fmla="*/ 275279 h 5529035"/>
              <a:gd name="connsiteX6442" fmla="*/ 3805053 w 9340261"/>
              <a:gd name="connsiteY6442" fmla="*/ 277497 h 5529035"/>
              <a:gd name="connsiteX6443" fmla="*/ 3811657 w 9340261"/>
              <a:gd name="connsiteY6443" fmla="*/ 278606 h 5529035"/>
              <a:gd name="connsiteX6444" fmla="*/ 3821126 w 9340261"/>
              <a:gd name="connsiteY6444" fmla="*/ 278836 h 5529035"/>
              <a:gd name="connsiteX6445" fmla="*/ 3824868 w 9340261"/>
              <a:gd name="connsiteY6445" fmla="*/ 280823 h 5529035"/>
              <a:gd name="connsiteX6446" fmla="*/ 3845559 w 9340261"/>
              <a:gd name="connsiteY6446" fmla="*/ 287014 h 5529035"/>
              <a:gd name="connsiteX6447" fmla="*/ 3853040 w 9340261"/>
              <a:gd name="connsiteY6447" fmla="*/ 290986 h 5529035"/>
              <a:gd name="connsiteX6448" fmla="*/ 3865371 w 9340261"/>
              <a:gd name="connsiteY6448" fmla="*/ 290341 h 5529035"/>
              <a:gd name="connsiteX6449" fmla="*/ 3873086 w 9340261"/>
              <a:gd name="connsiteY6449" fmla="*/ 284844 h 5529035"/>
              <a:gd name="connsiteX6450" fmla="*/ 3881677 w 9340261"/>
              <a:gd name="connsiteY6450" fmla="*/ 282214 h 5529035"/>
              <a:gd name="connsiteX6451" fmla="*/ 3901690 w 9340261"/>
              <a:gd name="connsiteY6451" fmla="*/ 283883 h 5529035"/>
              <a:gd name="connsiteX6452" fmla="*/ 3899592 w 9340261"/>
              <a:gd name="connsiteY6452" fmla="*/ 282770 h 5529035"/>
              <a:gd name="connsiteX6453" fmla="*/ 3890124 w 9340261"/>
              <a:gd name="connsiteY6453" fmla="*/ 282536 h 5529035"/>
              <a:gd name="connsiteX6454" fmla="*/ 3869433 w 9340261"/>
              <a:gd name="connsiteY6454" fmla="*/ 276347 h 5529035"/>
              <a:gd name="connsiteX6455" fmla="*/ 3850497 w 9340261"/>
              <a:gd name="connsiteY6455" fmla="*/ 275884 h 5529035"/>
              <a:gd name="connsiteX6456" fmla="*/ 3840151 w 9340261"/>
              <a:gd name="connsiteY6456" fmla="*/ 272787 h 5529035"/>
              <a:gd name="connsiteX6457" fmla="*/ 3827819 w 9340261"/>
              <a:gd name="connsiteY6457" fmla="*/ 273434 h 5529035"/>
              <a:gd name="connsiteX6458" fmla="*/ 3818848 w 9340261"/>
              <a:gd name="connsiteY6458" fmla="*/ 272267 h 5529035"/>
              <a:gd name="connsiteX6459" fmla="*/ 4988538 w 9340261"/>
              <a:gd name="connsiteY6459" fmla="*/ 270343 h 5529035"/>
              <a:gd name="connsiteX6460" fmla="*/ 4990288 w 9340261"/>
              <a:gd name="connsiteY6460" fmla="*/ 276071 h 5529035"/>
              <a:gd name="connsiteX6461" fmla="*/ 4982810 w 9340261"/>
              <a:gd name="connsiteY6461" fmla="*/ 272095 h 5529035"/>
              <a:gd name="connsiteX6462" fmla="*/ 4988538 w 9340261"/>
              <a:gd name="connsiteY6462" fmla="*/ 270343 h 5529035"/>
              <a:gd name="connsiteX6463" fmla="*/ 7646070 w 9340261"/>
              <a:gd name="connsiteY6463" fmla="*/ 270044 h 5529035"/>
              <a:gd name="connsiteX6464" fmla="*/ 7642097 w 9340261"/>
              <a:gd name="connsiteY6464" fmla="*/ 277526 h 5529035"/>
              <a:gd name="connsiteX6465" fmla="*/ 7636370 w 9340261"/>
              <a:gd name="connsiteY6465" fmla="*/ 279281 h 5529035"/>
              <a:gd name="connsiteX6466" fmla="*/ 7627780 w 9340261"/>
              <a:gd name="connsiteY6466" fmla="*/ 281913 h 5529035"/>
              <a:gd name="connsiteX6467" fmla="*/ 7620943 w 9340261"/>
              <a:gd name="connsiteY6467" fmla="*/ 290271 h 5529035"/>
              <a:gd name="connsiteX6468" fmla="*/ 7613462 w 9340261"/>
              <a:gd name="connsiteY6468" fmla="*/ 286299 h 5529035"/>
              <a:gd name="connsiteX6469" fmla="*/ 7619190 w 9340261"/>
              <a:gd name="connsiteY6469" fmla="*/ 284544 h 5529035"/>
              <a:gd name="connsiteX6470" fmla="*/ 7617434 w 9340261"/>
              <a:gd name="connsiteY6470" fmla="*/ 278817 h 5529035"/>
              <a:gd name="connsiteX6471" fmla="*/ 7605980 w 9340261"/>
              <a:gd name="connsiteY6471" fmla="*/ 282327 h 5529035"/>
              <a:gd name="connsiteX6472" fmla="*/ 7600253 w 9340261"/>
              <a:gd name="connsiteY6472" fmla="*/ 284081 h 5529035"/>
              <a:gd name="connsiteX6473" fmla="*/ 7587043 w 9340261"/>
              <a:gd name="connsiteY6473" fmla="*/ 281864 h 5529035"/>
              <a:gd name="connsiteX6474" fmla="*/ 7575588 w 9340261"/>
              <a:gd name="connsiteY6474" fmla="*/ 285373 h 5529035"/>
              <a:gd name="connsiteX6475" fmla="*/ 7569862 w 9340261"/>
              <a:gd name="connsiteY6475" fmla="*/ 287126 h 5529035"/>
              <a:gd name="connsiteX6476" fmla="*/ 7566998 w 9340261"/>
              <a:gd name="connsiteY6476" fmla="*/ 288005 h 5529035"/>
              <a:gd name="connsiteX6477" fmla="*/ 7558407 w 9340261"/>
              <a:gd name="connsiteY6477" fmla="*/ 290637 h 5529035"/>
              <a:gd name="connsiteX6478" fmla="*/ 7551802 w 9340261"/>
              <a:gd name="connsiteY6478" fmla="*/ 289528 h 5529035"/>
              <a:gd name="connsiteX6479" fmla="*/ 7553788 w 9340261"/>
              <a:gd name="connsiteY6479" fmla="*/ 285787 h 5529035"/>
              <a:gd name="connsiteX6480" fmla="*/ 7562380 w 9340261"/>
              <a:gd name="connsiteY6480" fmla="*/ 283155 h 5529035"/>
              <a:gd name="connsiteX6481" fmla="*/ 7554897 w 9340261"/>
              <a:gd name="connsiteY6481" fmla="*/ 279182 h 5529035"/>
              <a:gd name="connsiteX6482" fmla="*/ 7529357 w 9340261"/>
              <a:gd name="connsiteY6482" fmla="*/ 277610 h 5529035"/>
              <a:gd name="connsiteX6483" fmla="*/ 7510421 w 9340261"/>
              <a:gd name="connsiteY6483" fmla="*/ 277147 h 5529035"/>
              <a:gd name="connsiteX6484" fmla="*/ 7482893 w 9340261"/>
              <a:gd name="connsiteY6484" fmla="*/ 279315 h 5529035"/>
              <a:gd name="connsiteX6485" fmla="*/ 7461971 w 9340261"/>
              <a:gd name="connsiteY6485" fmla="*/ 282593 h 5529035"/>
              <a:gd name="connsiteX6486" fmla="*/ 7409781 w 9340261"/>
              <a:gd name="connsiteY6486" fmla="*/ 286053 h 5529035"/>
              <a:gd name="connsiteX6487" fmla="*/ 7374771 w 9340261"/>
              <a:gd name="connsiteY6487" fmla="*/ 284249 h 5529035"/>
              <a:gd name="connsiteX6488" fmla="*/ 7355835 w 9340261"/>
              <a:gd name="connsiteY6488" fmla="*/ 283786 h 5529035"/>
              <a:gd name="connsiteX6489" fmla="*/ 7336899 w 9340261"/>
              <a:gd name="connsiteY6489" fmla="*/ 283322 h 5529035"/>
              <a:gd name="connsiteX6490" fmla="*/ 7306508 w 9340261"/>
              <a:gd name="connsiteY6490" fmla="*/ 286369 h 5529035"/>
              <a:gd name="connsiteX6491" fmla="*/ 7299025 w 9340261"/>
              <a:gd name="connsiteY6491" fmla="*/ 282396 h 5529035"/>
              <a:gd name="connsiteX6492" fmla="*/ 7268634 w 9340261"/>
              <a:gd name="connsiteY6492" fmla="*/ 285443 h 5529035"/>
              <a:gd name="connsiteX6493" fmla="*/ 7253439 w 9340261"/>
              <a:gd name="connsiteY6493" fmla="*/ 286965 h 5529035"/>
              <a:gd name="connsiteX6494" fmla="*/ 7243971 w 9340261"/>
              <a:gd name="connsiteY6494" fmla="*/ 286734 h 5529035"/>
              <a:gd name="connsiteX6495" fmla="*/ 7230762 w 9340261"/>
              <a:gd name="connsiteY6495" fmla="*/ 284516 h 5529035"/>
              <a:gd name="connsiteX6496" fmla="*/ 7217554 w 9340261"/>
              <a:gd name="connsiteY6496" fmla="*/ 282298 h 5529035"/>
              <a:gd name="connsiteX6497" fmla="*/ 7198278 w 9340261"/>
              <a:gd name="connsiteY6497" fmla="*/ 290497 h 5529035"/>
              <a:gd name="connsiteX6498" fmla="*/ 7206369 w 9340261"/>
              <a:gd name="connsiteY6498" fmla="*/ 291859 h 5529035"/>
              <a:gd name="connsiteX6499" fmla="*/ 7212098 w 9340261"/>
              <a:gd name="connsiteY6499" fmla="*/ 290106 h 5529035"/>
              <a:gd name="connsiteX6500" fmla="*/ 7210111 w 9340261"/>
              <a:gd name="connsiteY6500" fmla="*/ 293847 h 5529035"/>
              <a:gd name="connsiteX6501" fmla="*/ 7213849 w 9340261"/>
              <a:gd name="connsiteY6501" fmla="*/ 295835 h 5529035"/>
              <a:gd name="connsiteX6502" fmla="*/ 7219578 w 9340261"/>
              <a:gd name="connsiteY6502" fmla="*/ 294084 h 5529035"/>
              <a:gd name="connsiteX6503" fmla="*/ 7223318 w 9340261"/>
              <a:gd name="connsiteY6503" fmla="*/ 296071 h 5529035"/>
              <a:gd name="connsiteX6504" fmla="*/ 7229922 w 9340261"/>
              <a:gd name="connsiteY6504" fmla="*/ 297183 h 5529035"/>
              <a:gd name="connsiteX6505" fmla="*/ 7238515 w 9340261"/>
              <a:gd name="connsiteY6505" fmla="*/ 294554 h 5529035"/>
              <a:gd name="connsiteX6506" fmla="*/ 7245119 w 9340261"/>
              <a:gd name="connsiteY6506" fmla="*/ 295666 h 5529035"/>
              <a:gd name="connsiteX6507" fmla="*/ 7251723 w 9340261"/>
              <a:gd name="connsiteY6507" fmla="*/ 296778 h 5529035"/>
              <a:gd name="connsiteX6508" fmla="*/ 7263179 w 9340261"/>
              <a:gd name="connsiteY6508" fmla="*/ 293273 h 5529035"/>
              <a:gd name="connsiteX6509" fmla="*/ 7278139 w 9340261"/>
              <a:gd name="connsiteY6509" fmla="*/ 301225 h 5529035"/>
              <a:gd name="connsiteX6510" fmla="*/ 7279472 w 9340261"/>
              <a:gd name="connsiteY6510" fmla="*/ 305583 h 5529035"/>
              <a:gd name="connsiteX6511" fmla="*/ 7283056 w 9340261"/>
              <a:gd name="connsiteY6511" fmla="*/ 307487 h 5529035"/>
              <a:gd name="connsiteX6512" fmla="*/ 7303006 w 9340261"/>
              <a:gd name="connsiteY6512" fmla="*/ 310845 h 5529035"/>
              <a:gd name="connsiteX6513" fmla="*/ 7316012 w 9340261"/>
              <a:gd name="connsiteY6513" fmla="*/ 302168 h 5529035"/>
              <a:gd name="connsiteX6514" fmla="*/ 7319752 w 9340261"/>
              <a:gd name="connsiteY6514" fmla="*/ 304156 h 5529035"/>
              <a:gd name="connsiteX6515" fmla="*/ 7323492 w 9340261"/>
              <a:gd name="connsiteY6515" fmla="*/ 306145 h 5529035"/>
              <a:gd name="connsiteX6516" fmla="*/ 7342428 w 9340261"/>
              <a:gd name="connsiteY6516" fmla="*/ 306616 h 5529035"/>
              <a:gd name="connsiteX6517" fmla="*/ 7355775 w 9340261"/>
              <a:gd name="connsiteY6517" fmla="*/ 308863 h 5529035"/>
              <a:gd name="connsiteX6518" fmla="*/ 7357125 w 9340261"/>
              <a:gd name="connsiteY6518" fmla="*/ 308449 h 5529035"/>
              <a:gd name="connsiteX6519" fmla="*/ 7358892 w 9340261"/>
              <a:gd name="connsiteY6519" fmla="*/ 309388 h 5529035"/>
              <a:gd name="connsiteX6520" fmla="*/ 7362239 w 9340261"/>
              <a:gd name="connsiteY6520" fmla="*/ 309952 h 5529035"/>
              <a:gd name="connsiteX6521" fmla="*/ 7364013 w 9340261"/>
              <a:gd name="connsiteY6521" fmla="*/ 310483 h 5529035"/>
              <a:gd name="connsiteX6522" fmla="*/ 7362853 w 9340261"/>
              <a:gd name="connsiteY6522" fmla="*/ 306695 h 5529035"/>
              <a:gd name="connsiteX6523" fmla="*/ 7361099 w 9340261"/>
              <a:gd name="connsiteY6523" fmla="*/ 300968 h 5529035"/>
              <a:gd name="connsiteX6524" fmla="*/ 7380034 w 9340261"/>
              <a:gd name="connsiteY6524" fmla="*/ 301431 h 5529035"/>
              <a:gd name="connsiteX6525" fmla="*/ 7401532 w 9340261"/>
              <a:gd name="connsiteY6525" fmla="*/ 303752 h 5529035"/>
              <a:gd name="connsiteX6526" fmla="*/ 7422148 w 9340261"/>
              <a:gd name="connsiteY6526" fmla="*/ 301021 h 5529035"/>
              <a:gd name="connsiteX6527" fmla="*/ 7441198 w 9340261"/>
              <a:gd name="connsiteY6527" fmla="*/ 304229 h 5529035"/>
              <a:gd name="connsiteX6528" fmla="*/ 7443448 w 9340261"/>
              <a:gd name="connsiteY6528" fmla="*/ 303930 h 5529035"/>
              <a:gd name="connsiteX6529" fmla="*/ 7455780 w 9340261"/>
              <a:gd name="connsiteY6529" fmla="*/ 303285 h 5529035"/>
              <a:gd name="connsiteX6530" fmla="*/ 7467235 w 9340261"/>
              <a:gd name="connsiteY6530" fmla="*/ 299774 h 5529035"/>
              <a:gd name="connsiteX6531" fmla="*/ 7491541 w 9340261"/>
              <a:gd name="connsiteY6531" fmla="*/ 301803 h 5529035"/>
              <a:gd name="connsiteX6532" fmla="*/ 7500766 w 9340261"/>
              <a:gd name="connsiteY6532" fmla="*/ 302032 h 5529035"/>
              <a:gd name="connsiteX6533" fmla="*/ 7505107 w 9340261"/>
              <a:gd name="connsiteY6533" fmla="*/ 300702 h 5529035"/>
              <a:gd name="connsiteX6534" fmla="*/ 7505552 w 9340261"/>
              <a:gd name="connsiteY6534" fmla="*/ 302151 h 5529035"/>
              <a:gd name="connsiteX6535" fmla="*/ 7510224 w 9340261"/>
              <a:gd name="connsiteY6535" fmla="*/ 302267 h 5529035"/>
              <a:gd name="connsiteX6536" fmla="*/ 7528284 w 9340261"/>
              <a:gd name="connsiteY6536" fmla="*/ 299875 h 5529035"/>
              <a:gd name="connsiteX6537" fmla="*/ 7530988 w 9340261"/>
              <a:gd name="connsiteY6537" fmla="*/ 299825 h 5529035"/>
              <a:gd name="connsiteX6538" fmla="*/ 7565450 w 9340261"/>
              <a:gd name="connsiteY6538" fmla="*/ 293177 h 5529035"/>
              <a:gd name="connsiteX6539" fmla="*/ 7580413 w 9340261"/>
              <a:gd name="connsiteY6539" fmla="*/ 295066 h 5529035"/>
              <a:gd name="connsiteX6540" fmla="*/ 7589068 w 9340261"/>
              <a:gd name="connsiteY6540" fmla="*/ 293809 h 5529035"/>
              <a:gd name="connsiteX6541" fmla="*/ 7614608 w 9340261"/>
              <a:gd name="connsiteY6541" fmla="*/ 295392 h 5529035"/>
              <a:gd name="connsiteX6542" fmla="*/ 7632670 w 9340261"/>
              <a:gd name="connsiteY6542" fmla="*/ 293001 h 5529035"/>
              <a:gd name="connsiteX6543" fmla="*/ 7644125 w 9340261"/>
              <a:gd name="connsiteY6543" fmla="*/ 289496 h 5529035"/>
              <a:gd name="connsiteX6544" fmla="*/ 7668790 w 9340261"/>
              <a:gd name="connsiteY6544" fmla="*/ 288214 h 5529035"/>
              <a:gd name="connsiteX6545" fmla="*/ 7687725 w 9340261"/>
              <a:gd name="connsiteY6545" fmla="*/ 288687 h 5529035"/>
              <a:gd name="connsiteX6546" fmla="*/ 7705785 w 9340261"/>
              <a:gd name="connsiteY6546" fmla="*/ 286295 h 5529035"/>
              <a:gd name="connsiteX6547" fmla="*/ 7708997 w 9340261"/>
              <a:gd name="connsiteY6547" fmla="*/ 286043 h 5529035"/>
              <a:gd name="connsiteX6548" fmla="*/ 7700661 w 9340261"/>
              <a:gd name="connsiteY6548" fmla="*/ 284643 h 5529035"/>
              <a:gd name="connsiteX6549" fmla="*/ 7698907 w 9340261"/>
              <a:gd name="connsiteY6549" fmla="*/ 278915 h 5529035"/>
              <a:gd name="connsiteX6550" fmla="*/ 7693179 w 9340261"/>
              <a:gd name="connsiteY6550" fmla="*/ 280670 h 5529035"/>
              <a:gd name="connsiteX6551" fmla="*/ 7692071 w 9340261"/>
              <a:gd name="connsiteY6551" fmla="*/ 287275 h 5529035"/>
              <a:gd name="connsiteX6552" fmla="*/ 7690315 w 9340261"/>
              <a:gd name="connsiteY6552" fmla="*/ 281547 h 5529035"/>
              <a:gd name="connsiteX6553" fmla="*/ 7685697 w 9340261"/>
              <a:gd name="connsiteY6553" fmla="*/ 276698 h 5529035"/>
              <a:gd name="connsiteX6554" fmla="*/ 7674244 w 9340261"/>
              <a:gd name="connsiteY6554" fmla="*/ 280207 h 5529035"/>
              <a:gd name="connsiteX6555" fmla="*/ 7672490 w 9340261"/>
              <a:gd name="connsiteY6555" fmla="*/ 274480 h 5529035"/>
              <a:gd name="connsiteX6556" fmla="*/ 7659280 w 9340261"/>
              <a:gd name="connsiteY6556" fmla="*/ 272261 h 5529035"/>
              <a:gd name="connsiteX6557" fmla="*/ 7646070 w 9340261"/>
              <a:gd name="connsiteY6557" fmla="*/ 270044 h 5529035"/>
              <a:gd name="connsiteX6558" fmla="*/ 8857813 w 9340261"/>
              <a:gd name="connsiteY6558" fmla="*/ 268425 h 5529035"/>
              <a:gd name="connsiteX6559" fmla="*/ 8854951 w 9340261"/>
              <a:gd name="connsiteY6559" fmla="*/ 269302 h 5529035"/>
              <a:gd name="connsiteX6560" fmla="*/ 8856705 w 9340261"/>
              <a:gd name="connsiteY6560" fmla="*/ 275029 h 5529035"/>
              <a:gd name="connsiteX6561" fmla="*/ 8850977 w 9340261"/>
              <a:gd name="connsiteY6561" fmla="*/ 276783 h 5529035"/>
              <a:gd name="connsiteX6562" fmla="*/ 8829177 w 9340261"/>
              <a:gd name="connsiteY6562" fmla="*/ 277197 h 5529035"/>
              <a:gd name="connsiteX6563" fmla="*/ 8803405 w 9340261"/>
              <a:gd name="connsiteY6563" fmla="*/ 285094 h 5529035"/>
              <a:gd name="connsiteX6564" fmla="*/ 8796801 w 9340261"/>
              <a:gd name="connsiteY6564" fmla="*/ 283984 h 5529035"/>
              <a:gd name="connsiteX6565" fmla="*/ 8788209 w 9340261"/>
              <a:gd name="connsiteY6565" fmla="*/ 286617 h 5529035"/>
              <a:gd name="connsiteX6566" fmla="*/ 8779619 w 9340261"/>
              <a:gd name="connsiteY6566" fmla="*/ 289248 h 5529035"/>
              <a:gd name="connsiteX6567" fmla="*/ 8770149 w 9340261"/>
              <a:gd name="connsiteY6567" fmla="*/ 289017 h 5529035"/>
              <a:gd name="connsiteX6568" fmla="*/ 8758881 w 9340261"/>
              <a:gd name="connsiteY6568" fmla="*/ 287125 h 5529035"/>
              <a:gd name="connsiteX6569" fmla="*/ 8772407 w 9340261"/>
              <a:gd name="connsiteY6569" fmla="*/ 292010 h 5529035"/>
              <a:gd name="connsiteX6570" fmla="*/ 8779011 w 9340261"/>
              <a:gd name="connsiteY6570" fmla="*/ 293123 h 5529035"/>
              <a:gd name="connsiteX6571" fmla="*/ 8796779 w 9340261"/>
              <a:gd name="connsiteY6571" fmla="*/ 293564 h 5529035"/>
              <a:gd name="connsiteX6572" fmla="*/ 8792827 w 9340261"/>
              <a:gd name="connsiteY6572" fmla="*/ 291467 h 5529035"/>
              <a:gd name="connsiteX6573" fmla="*/ 8795691 w 9340261"/>
              <a:gd name="connsiteY6573" fmla="*/ 290589 h 5529035"/>
              <a:gd name="connsiteX6574" fmla="*/ 8818369 w 9340261"/>
              <a:gd name="connsiteY6574" fmla="*/ 293039 h 5529035"/>
              <a:gd name="connsiteX6575" fmla="*/ 8829669 w 9340261"/>
              <a:gd name="connsiteY6575" fmla="*/ 296418 h 5529035"/>
              <a:gd name="connsiteX6576" fmla="*/ 8830093 w 9340261"/>
              <a:gd name="connsiteY6576" fmla="*/ 296289 h 5529035"/>
              <a:gd name="connsiteX6577" fmla="*/ 8835819 w 9340261"/>
              <a:gd name="connsiteY6577" fmla="*/ 294537 h 5529035"/>
              <a:gd name="connsiteX6578" fmla="*/ 8854757 w 9340261"/>
              <a:gd name="connsiteY6578" fmla="*/ 295008 h 5529035"/>
              <a:gd name="connsiteX6579" fmla="*/ 8857025 w 9340261"/>
              <a:gd name="connsiteY6579" fmla="*/ 295065 h 5529035"/>
              <a:gd name="connsiteX6580" fmla="*/ 8856241 w 9340261"/>
              <a:gd name="connsiteY6580" fmla="*/ 293964 h 5529035"/>
              <a:gd name="connsiteX6581" fmla="*/ 8861967 w 9340261"/>
              <a:gd name="connsiteY6581" fmla="*/ 292210 h 5529035"/>
              <a:gd name="connsiteX6582" fmla="*/ 8875177 w 9340261"/>
              <a:gd name="connsiteY6582" fmla="*/ 294429 h 5529035"/>
              <a:gd name="connsiteX6583" fmla="*/ 8911295 w 9340261"/>
              <a:gd name="connsiteY6583" fmla="*/ 289627 h 5529035"/>
              <a:gd name="connsiteX6584" fmla="*/ 8927367 w 9340261"/>
              <a:gd name="connsiteY6584" fmla="*/ 290967 h 5529035"/>
              <a:gd name="connsiteX6585" fmla="*/ 8937713 w 9340261"/>
              <a:gd name="connsiteY6585" fmla="*/ 294063 h 5529035"/>
              <a:gd name="connsiteX6586" fmla="*/ 8931987 w 9340261"/>
              <a:gd name="connsiteY6586" fmla="*/ 295818 h 5529035"/>
              <a:gd name="connsiteX6587" fmla="*/ 8939469 w 9340261"/>
              <a:gd name="connsiteY6587" fmla="*/ 299791 h 5529035"/>
              <a:gd name="connsiteX6588" fmla="*/ 8940787 w 9340261"/>
              <a:gd name="connsiteY6588" fmla="*/ 300011 h 5529035"/>
              <a:gd name="connsiteX6589" fmla="*/ 8949437 w 9340261"/>
              <a:gd name="connsiteY6589" fmla="*/ 297365 h 5529035"/>
              <a:gd name="connsiteX6590" fmla="*/ 8953885 w 9340261"/>
              <a:gd name="connsiteY6590" fmla="*/ 299730 h 5529035"/>
              <a:gd name="connsiteX6591" fmla="*/ 8956651 w 9340261"/>
              <a:gd name="connsiteY6591" fmla="*/ 294527 h 5529035"/>
              <a:gd name="connsiteX6592" fmla="*/ 8962375 w 9340261"/>
              <a:gd name="connsiteY6592" fmla="*/ 292772 h 5529035"/>
              <a:gd name="connsiteX6593" fmla="*/ 8964131 w 9340261"/>
              <a:gd name="connsiteY6593" fmla="*/ 298500 h 5529035"/>
              <a:gd name="connsiteX6594" fmla="*/ 8958405 w 9340261"/>
              <a:gd name="connsiteY6594" fmla="*/ 300253 h 5529035"/>
              <a:gd name="connsiteX6595" fmla="*/ 8956163 w 9340261"/>
              <a:gd name="connsiteY6595" fmla="*/ 300940 h 5529035"/>
              <a:gd name="connsiteX6596" fmla="*/ 8956919 w 9340261"/>
              <a:gd name="connsiteY6596" fmla="*/ 301341 h 5529035"/>
              <a:gd name="connsiteX6597" fmla="*/ 9005145 w 9340261"/>
              <a:gd name="connsiteY6597" fmla="*/ 302542 h 5529035"/>
              <a:gd name="connsiteX6598" fmla="*/ 9007731 w 9340261"/>
              <a:gd name="connsiteY6598" fmla="*/ 297670 h 5529035"/>
              <a:gd name="connsiteX6599" fmla="*/ 8994523 w 9340261"/>
              <a:gd name="connsiteY6599" fmla="*/ 295453 h 5529035"/>
              <a:gd name="connsiteX6600" fmla="*/ 8981313 w 9340261"/>
              <a:gd name="connsiteY6600" fmla="*/ 293235 h 5529035"/>
              <a:gd name="connsiteX6601" fmla="*/ 8992767 w 9340261"/>
              <a:gd name="connsiteY6601" fmla="*/ 289726 h 5529035"/>
              <a:gd name="connsiteX6602" fmla="*/ 8979559 w 9340261"/>
              <a:gd name="connsiteY6602" fmla="*/ 287507 h 5529035"/>
              <a:gd name="connsiteX6603" fmla="*/ 8981313 w 9340261"/>
              <a:gd name="connsiteY6603" fmla="*/ 293235 h 5529035"/>
              <a:gd name="connsiteX6604" fmla="*/ 8976465 w 9340261"/>
              <a:gd name="connsiteY6604" fmla="*/ 297853 h 5529035"/>
              <a:gd name="connsiteX6605" fmla="*/ 8969859 w 9340261"/>
              <a:gd name="connsiteY6605" fmla="*/ 296745 h 5529035"/>
              <a:gd name="connsiteX6606" fmla="*/ 8962375 w 9340261"/>
              <a:gd name="connsiteY6606" fmla="*/ 292772 h 5529035"/>
              <a:gd name="connsiteX6607" fmla="*/ 8949167 w 9340261"/>
              <a:gd name="connsiteY6607" fmla="*/ 290554 h 5529035"/>
              <a:gd name="connsiteX6608" fmla="*/ 8928477 w 9340261"/>
              <a:gd name="connsiteY6608" fmla="*/ 284363 h 5529035"/>
              <a:gd name="connsiteX6609" fmla="*/ 8912403 w 9340261"/>
              <a:gd name="connsiteY6609" fmla="*/ 283022 h 5529035"/>
              <a:gd name="connsiteX6610" fmla="*/ 8883123 w 9340261"/>
              <a:gd name="connsiteY6610" fmla="*/ 279465 h 5529035"/>
              <a:gd name="connsiteX6611" fmla="*/ 8867049 w 9340261"/>
              <a:gd name="connsiteY6611" fmla="*/ 278124 h 5529035"/>
              <a:gd name="connsiteX6612" fmla="*/ 8862431 w 9340261"/>
              <a:gd name="connsiteY6612" fmla="*/ 273274 h 5529035"/>
              <a:gd name="connsiteX6613" fmla="*/ 8857813 w 9340261"/>
              <a:gd name="connsiteY6613" fmla="*/ 268425 h 5529035"/>
              <a:gd name="connsiteX6614" fmla="*/ 3611266 w 9340261"/>
              <a:gd name="connsiteY6614" fmla="*/ 267603 h 5529035"/>
              <a:gd name="connsiteX6615" fmla="*/ 3612120 w 9340261"/>
              <a:gd name="connsiteY6615" fmla="*/ 268238 h 5529035"/>
              <a:gd name="connsiteX6616" fmla="*/ 3616903 w 9340261"/>
              <a:gd name="connsiteY6616" fmla="*/ 269417 h 5529035"/>
              <a:gd name="connsiteX6617" fmla="*/ 3616656 w 9340261"/>
              <a:gd name="connsiteY6617" fmla="*/ 269215 h 5529035"/>
              <a:gd name="connsiteX6618" fmla="*/ 5796865 w 9340261"/>
              <a:gd name="connsiteY6618" fmla="*/ 266491 h 5529035"/>
              <a:gd name="connsiteX6619" fmla="*/ 5792017 w 9340261"/>
              <a:gd name="connsiteY6619" fmla="*/ 271108 h 5529035"/>
              <a:gd name="connsiteX6620" fmla="*/ 5785411 w 9340261"/>
              <a:gd name="connsiteY6620" fmla="*/ 270000 h 5529035"/>
              <a:gd name="connsiteX6621" fmla="*/ 5791138 w 9340261"/>
              <a:gd name="connsiteY6621" fmla="*/ 268246 h 5529035"/>
              <a:gd name="connsiteX6622" fmla="*/ 6084883 w 9340261"/>
              <a:gd name="connsiteY6622" fmla="*/ 265957 h 5529035"/>
              <a:gd name="connsiteX6623" fmla="*/ 6092365 w 9340261"/>
              <a:gd name="connsiteY6623" fmla="*/ 269930 h 5529035"/>
              <a:gd name="connsiteX6624" fmla="*/ 6098092 w 9340261"/>
              <a:gd name="connsiteY6624" fmla="*/ 268176 h 5529035"/>
              <a:gd name="connsiteX6625" fmla="*/ 6084883 w 9340261"/>
              <a:gd name="connsiteY6625" fmla="*/ 265957 h 5529035"/>
              <a:gd name="connsiteX6626" fmla="*/ 5984474 w 9340261"/>
              <a:gd name="connsiteY6626" fmla="*/ 265396 h 5529035"/>
              <a:gd name="connsiteX6627" fmla="*/ 5979624 w 9340261"/>
              <a:gd name="connsiteY6627" fmla="*/ 270014 h 5529035"/>
              <a:gd name="connsiteX6628" fmla="*/ 5986228 w 9340261"/>
              <a:gd name="connsiteY6628" fmla="*/ 271124 h 5529035"/>
              <a:gd name="connsiteX6629" fmla="*/ 5984474 w 9340261"/>
              <a:gd name="connsiteY6629" fmla="*/ 265396 h 5529035"/>
              <a:gd name="connsiteX6630" fmla="*/ 8872131 w 9340261"/>
              <a:gd name="connsiteY6630" fmla="*/ 264038 h 5529035"/>
              <a:gd name="connsiteX6631" fmla="*/ 8868159 w 9340261"/>
              <a:gd name="connsiteY6631" fmla="*/ 271519 h 5529035"/>
              <a:gd name="connsiteX6632" fmla="*/ 8879613 w 9340261"/>
              <a:gd name="connsiteY6632" fmla="*/ 268010 h 5529035"/>
              <a:gd name="connsiteX6633" fmla="*/ 8872131 w 9340261"/>
              <a:gd name="connsiteY6633" fmla="*/ 264038 h 5529035"/>
              <a:gd name="connsiteX6634" fmla="*/ 5827256 w 9340261"/>
              <a:gd name="connsiteY6634" fmla="*/ 263444 h 5529035"/>
              <a:gd name="connsiteX6635" fmla="*/ 5829011 w 9340261"/>
              <a:gd name="connsiteY6635" fmla="*/ 269171 h 5529035"/>
              <a:gd name="connsiteX6636" fmla="*/ 5822407 w 9340261"/>
              <a:gd name="connsiteY6636" fmla="*/ 268063 h 5529035"/>
              <a:gd name="connsiteX6637" fmla="*/ 5827256 w 9340261"/>
              <a:gd name="connsiteY6637" fmla="*/ 263444 h 5529035"/>
              <a:gd name="connsiteX6638" fmla="*/ 4159668 w 9340261"/>
              <a:gd name="connsiteY6638" fmla="*/ 262604 h 5529035"/>
              <a:gd name="connsiteX6639" fmla="*/ 4148214 w 9340261"/>
              <a:gd name="connsiteY6639" fmla="*/ 266114 h 5529035"/>
              <a:gd name="connsiteX6640" fmla="*/ 4161423 w 9340261"/>
              <a:gd name="connsiteY6640" fmla="*/ 268331 h 5529035"/>
              <a:gd name="connsiteX6641" fmla="*/ 4166273 w 9340261"/>
              <a:gd name="connsiteY6641" fmla="*/ 263713 h 5529035"/>
              <a:gd name="connsiteX6642" fmla="*/ 4159668 w 9340261"/>
              <a:gd name="connsiteY6642" fmla="*/ 262604 h 5529035"/>
              <a:gd name="connsiteX6643" fmla="*/ 8796387 w 9340261"/>
              <a:gd name="connsiteY6643" fmla="*/ 262184 h 5529035"/>
              <a:gd name="connsiteX6644" fmla="*/ 8803867 w 9340261"/>
              <a:gd name="connsiteY6644" fmla="*/ 266156 h 5529035"/>
              <a:gd name="connsiteX6645" fmla="*/ 8809595 w 9340261"/>
              <a:gd name="connsiteY6645" fmla="*/ 264402 h 5529035"/>
              <a:gd name="connsiteX6646" fmla="*/ 8796387 w 9340261"/>
              <a:gd name="connsiteY6646" fmla="*/ 262184 h 5529035"/>
              <a:gd name="connsiteX6647" fmla="*/ 9002931 w 9340261"/>
              <a:gd name="connsiteY6647" fmla="*/ 261553 h 5529035"/>
              <a:gd name="connsiteX6648" fmla="*/ 9000067 w 9340261"/>
              <a:gd name="connsiteY6648" fmla="*/ 262430 h 5529035"/>
              <a:gd name="connsiteX6649" fmla="*/ 8997203 w 9340261"/>
              <a:gd name="connsiteY6649" fmla="*/ 263307 h 5529035"/>
              <a:gd name="connsiteX6650" fmla="*/ 9000945 w 9340261"/>
              <a:gd name="connsiteY6650" fmla="*/ 265294 h 5529035"/>
              <a:gd name="connsiteX6651" fmla="*/ 9003313 w 9340261"/>
              <a:gd name="connsiteY6651" fmla="*/ 265352 h 5529035"/>
              <a:gd name="connsiteX6652" fmla="*/ 9002931 w 9340261"/>
              <a:gd name="connsiteY6652" fmla="*/ 261553 h 5529035"/>
              <a:gd name="connsiteX6653" fmla="*/ 8983995 w 9340261"/>
              <a:gd name="connsiteY6653" fmla="*/ 261091 h 5529035"/>
              <a:gd name="connsiteX6654" fmla="*/ 8979143 w 9340261"/>
              <a:gd name="connsiteY6654" fmla="*/ 265708 h 5529035"/>
              <a:gd name="connsiteX6655" fmla="*/ 8985749 w 9340261"/>
              <a:gd name="connsiteY6655" fmla="*/ 266817 h 5529035"/>
              <a:gd name="connsiteX6656" fmla="*/ 8983995 w 9340261"/>
              <a:gd name="connsiteY6656" fmla="*/ 261091 h 5529035"/>
              <a:gd name="connsiteX6657" fmla="*/ 2152690 w 9340261"/>
              <a:gd name="connsiteY6657" fmla="*/ 260401 h 5529035"/>
              <a:gd name="connsiteX6658" fmla="*/ 2150709 w 9340261"/>
              <a:gd name="connsiteY6658" fmla="*/ 262823 h 5529035"/>
              <a:gd name="connsiteX6659" fmla="*/ 2159251 w 9340261"/>
              <a:gd name="connsiteY6659" fmla="*/ 263540 h 5529035"/>
              <a:gd name="connsiteX6660" fmla="*/ 2155000 w 9340261"/>
              <a:gd name="connsiteY6660" fmla="*/ 262827 h 5529035"/>
              <a:gd name="connsiteX6661" fmla="*/ 2152690 w 9340261"/>
              <a:gd name="connsiteY6661" fmla="*/ 260401 h 5529035"/>
              <a:gd name="connsiteX6662" fmla="*/ 1655819 w 9340261"/>
              <a:gd name="connsiteY6662" fmla="*/ 259141 h 5529035"/>
              <a:gd name="connsiteX6663" fmla="*/ 1654758 w 9340261"/>
              <a:gd name="connsiteY6663" fmla="*/ 265461 h 5529035"/>
              <a:gd name="connsiteX6664" fmla="*/ 1655009 w 9340261"/>
              <a:gd name="connsiteY6664" fmla="*/ 265460 h 5529035"/>
              <a:gd name="connsiteX6665" fmla="*/ 1676698 w 9340261"/>
              <a:gd name="connsiteY6665" fmla="*/ 265388 h 5529035"/>
              <a:gd name="connsiteX6666" fmla="*/ 1666164 w 9340261"/>
              <a:gd name="connsiteY6666" fmla="*/ 262236 h 5529035"/>
              <a:gd name="connsiteX6667" fmla="*/ 1655819 w 9340261"/>
              <a:gd name="connsiteY6667" fmla="*/ 259141 h 5529035"/>
              <a:gd name="connsiteX6668" fmla="*/ 8745303 w 9340261"/>
              <a:gd name="connsiteY6668" fmla="*/ 259040 h 5529035"/>
              <a:gd name="connsiteX6669" fmla="*/ 8732971 w 9340261"/>
              <a:gd name="connsiteY6669" fmla="*/ 259686 h 5529035"/>
              <a:gd name="connsiteX6670" fmla="*/ 8730109 w 9340261"/>
              <a:gd name="connsiteY6670" fmla="*/ 260562 h 5529035"/>
              <a:gd name="connsiteX6671" fmla="*/ 8731863 w 9340261"/>
              <a:gd name="connsiteY6671" fmla="*/ 266289 h 5529035"/>
              <a:gd name="connsiteX6672" fmla="*/ 8741331 w 9340261"/>
              <a:gd name="connsiteY6672" fmla="*/ 266521 h 5529035"/>
              <a:gd name="connsiteX6673" fmla="*/ 8748813 w 9340261"/>
              <a:gd name="connsiteY6673" fmla="*/ 270494 h 5529035"/>
              <a:gd name="connsiteX6674" fmla="*/ 8752787 w 9340261"/>
              <a:gd name="connsiteY6674" fmla="*/ 263013 h 5529035"/>
              <a:gd name="connsiteX6675" fmla="*/ 8758513 w 9340261"/>
              <a:gd name="connsiteY6675" fmla="*/ 261258 h 5529035"/>
              <a:gd name="connsiteX6676" fmla="*/ 8769967 w 9340261"/>
              <a:gd name="connsiteY6676" fmla="*/ 257748 h 5529035"/>
              <a:gd name="connsiteX6677" fmla="*/ 8765995 w 9340261"/>
              <a:gd name="connsiteY6677" fmla="*/ 265230 h 5529035"/>
              <a:gd name="connsiteX6678" fmla="*/ 8771723 w 9340261"/>
              <a:gd name="connsiteY6678" fmla="*/ 263475 h 5529035"/>
              <a:gd name="connsiteX6679" fmla="*/ 8777449 w 9340261"/>
              <a:gd name="connsiteY6679" fmla="*/ 261720 h 5529035"/>
              <a:gd name="connsiteX6680" fmla="*/ 2859525 w 9340261"/>
              <a:gd name="connsiteY6680" fmla="*/ 256851 h 5529035"/>
              <a:gd name="connsiteX6681" fmla="*/ 2856931 w 9340261"/>
              <a:gd name="connsiteY6681" fmla="*/ 260023 h 5529035"/>
              <a:gd name="connsiteX6682" fmla="*/ 2860510 w 9340261"/>
              <a:gd name="connsiteY6682" fmla="*/ 261441 h 5529035"/>
              <a:gd name="connsiteX6683" fmla="*/ 2860625 w 9340261"/>
              <a:gd name="connsiteY6683" fmla="*/ 261556 h 5529035"/>
              <a:gd name="connsiteX6684" fmla="*/ 2861835 w 9340261"/>
              <a:gd name="connsiteY6684" fmla="*/ 259277 h 5529035"/>
              <a:gd name="connsiteX6685" fmla="*/ 2859525 w 9340261"/>
              <a:gd name="connsiteY6685" fmla="*/ 256851 h 5529035"/>
              <a:gd name="connsiteX6686" fmla="*/ 8529811 w 9340261"/>
              <a:gd name="connsiteY6686" fmla="*/ 256600 h 5529035"/>
              <a:gd name="connsiteX6687" fmla="*/ 8526945 w 9340261"/>
              <a:gd name="connsiteY6687" fmla="*/ 257477 h 5529035"/>
              <a:gd name="connsiteX6688" fmla="*/ 8519089 w 9340261"/>
              <a:gd name="connsiteY6688" fmla="*/ 256818 h 5529035"/>
              <a:gd name="connsiteX6689" fmla="*/ 8519823 w 9340261"/>
              <a:gd name="connsiteY6689" fmla="*/ 259207 h 5529035"/>
              <a:gd name="connsiteX6690" fmla="*/ 8525549 w 9340261"/>
              <a:gd name="connsiteY6690" fmla="*/ 257453 h 5529035"/>
              <a:gd name="connsiteX6691" fmla="*/ 8530189 w 9340261"/>
              <a:gd name="connsiteY6691" fmla="*/ 257841 h 5529035"/>
              <a:gd name="connsiteX6692" fmla="*/ 5912701 w 9340261"/>
              <a:gd name="connsiteY6692" fmla="*/ 256061 h 5529035"/>
              <a:gd name="connsiteX6693" fmla="*/ 5925911 w 9340261"/>
              <a:gd name="connsiteY6693" fmla="*/ 258279 h 5529035"/>
              <a:gd name="connsiteX6694" fmla="*/ 5920184 w 9340261"/>
              <a:gd name="connsiteY6694" fmla="*/ 260034 h 5529035"/>
              <a:gd name="connsiteX6695" fmla="*/ 5914456 w 9340261"/>
              <a:gd name="connsiteY6695" fmla="*/ 261788 h 5529035"/>
              <a:gd name="connsiteX6696" fmla="*/ 5913346 w 9340261"/>
              <a:gd name="connsiteY6696" fmla="*/ 268393 h 5529035"/>
              <a:gd name="connsiteX6697" fmla="*/ 5905865 w 9340261"/>
              <a:gd name="connsiteY6697" fmla="*/ 264420 h 5529035"/>
              <a:gd name="connsiteX6698" fmla="*/ 5912701 w 9340261"/>
              <a:gd name="connsiteY6698" fmla="*/ 256061 h 5529035"/>
              <a:gd name="connsiteX6699" fmla="*/ 5842129 w 9340261"/>
              <a:gd name="connsiteY6699" fmla="*/ 255755 h 5529035"/>
              <a:gd name="connsiteX6700" fmla="*/ 5844438 w 9340261"/>
              <a:gd name="connsiteY6700" fmla="*/ 258180 h 5529035"/>
              <a:gd name="connsiteX6701" fmla="*/ 5843329 w 9340261"/>
              <a:gd name="connsiteY6701" fmla="*/ 264784 h 5529035"/>
              <a:gd name="connsiteX6702" fmla="*/ 5837601 w 9340261"/>
              <a:gd name="connsiteY6702" fmla="*/ 266539 h 5529035"/>
              <a:gd name="connsiteX6703" fmla="*/ 5838710 w 9340261"/>
              <a:gd name="connsiteY6703" fmla="*/ 259936 h 5529035"/>
              <a:gd name="connsiteX6704" fmla="*/ 5842129 w 9340261"/>
              <a:gd name="connsiteY6704" fmla="*/ 255755 h 5529035"/>
              <a:gd name="connsiteX6705" fmla="*/ 8819295 w 9340261"/>
              <a:gd name="connsiteY6705" fmla="*/ 255166 h 5529035"/>
              <a:gd name="connsiteX6706" fmla="*/ 8815321 w 9340261"/>
              <a:gd name="connsiteY6706" fmla="*/ 262647 h 5529035"/>
              <a:gd name="connsiteX6707" fmla="*/ 8821049 w 9340261"/>
              <a:gd name="connsiteY6707" fmla="*/ 260892 h 5529035"/>
              <a:gd name="connsiteX6708" fmla="*/ 8819295 w 9340261"/>
              <a:gd name="connsiteY6708" fmla="*/ 255166 h 5529035"/>
              <a:gd name="connsiteX6709" fmla="*/ 4613789 w 9340261"/>
              <a:gd name="connsiteY6709" fmla="*/ 253432 h 5529035"/>
              <a:gd name="connsiteX6710" fmla="*/ 4626999 w 9340261"/>
              <a:gd name="connsiteY6710" fmla="*/ 255656 h 5529035"/>
              <a:gd name="connsiteX6711" fmla="*/ 4634477 w 9340261"/>
              <a:gd name="connsiteY6711" fmla="*/ 259632 h 5529035"/>
              <a:gd name="connsiteX6712" fmla="*/ 4655401 w 9340261"/>
              <a:gd name="connsiteY6712" fmla="*/ 256363 h 5529035"/>
              <a:gd name="connsiteX6713" fmla="*/ 4683805 w 9340261"/>
              <a:gd name="connsiteY6713" fmla="*/ 257070 h 5529035"/>
              <a:gd name="connsiteX6714" fmla="*/ 4695026 w 9340261"/>
              <a:gd name="connsiteY6714" fmla="*/ 263034 h 5529035"/>
              <a:gd name="connsiteX6715" fmla="*/ 4679830 w 9340261"/>
              <a:gd name="connsiteY6715" fmla="*/ 264551 h 5529035"/>
              <a:gd name="connsiteX6716" fmla="*/ 4666620 w 9340261"/>
              <a:gd name="connsiteY6716" fmla="*/ 262328 h 5529035"/>
              <a:gd name="connsiteX6717" fmla="*/ 4660895 w 9340261"/>
              <a:gd name="connsiteY6717" fmla="*/ 264078 h 5529035"/>
              <a:gd name="connsiteX6718" fmla="*/ 4648561 w 9340261"/>
              <a:gd name="connsiteY6718" fmla="*/ 264719 h 5529035"/>
              <a:gd name="connsiteX6719" fmla="*/ 4623897 w 9340261"/>
              <a:gd name="connsiteY6719" fmla="*/ 266001 h 5529035"/>
              <a:gd name="connsiteX6720" fmla="*/ 4609814 w 9340261"/>
              <a:gd name="connsiteY6720" fmla="*/ 260912 h 5529035"/>
              <a:gd name="connsiteX6721" fmla="*/ 4604086 w 9340261"/>
              <a:gd name="connsiteY6721" fmla="*/ 262664 h 5529035"/>
              <a:gd name="connsiteX6722" fmla="*/ 4592629 w 9340261"/>
              <a:gd name="connsiteY6722" fmla="*/ 266170 h 5529035"/>
              <a:gd name="connsiteX6723" fmla="*/ 4573693 w 9340261"/>
              <a:gd name="connsiteY6723" fmla="*/ 265697 h 5529035"/>
              <a:gd name="connsiteX6724" fmla="*/ 4577672 w 9340261"/>
              <a:gd name="connsiteY6724" fmla="*/ 258217 h 5529035"/>
              <a:gd name="connsiteX6725" fmla="*/ 4583396 w 9340261"/>
              <a:gd name="connsiteY6725" fmla="*/ 256465 h 5529035"/>
              <a:gd name="connsiteX6726" fmla="*/ 4613789 w 9340261"/>
              <a:gd name="connsiteY6726" fmla="*/ 253432 h 5529035"/>
              <a:gd name="connsiteX6727" fmla="*/ 4532316 w 9340261"/>
              <a:gd name="connsiteY6727" fmla="*/ 253299 h 5529035"/>
              <a:gd name="connsiteX6728" fmla="*/ 4564463 w 9340261"/>
              <a:gd name="connsiteY6728" fmla="*/ 255993 h 5529035"/>
              <a:gd name="connsiteX6729" fmla="*/ 4547279 w 9340261"/>
              <a:gd name="connsiteY6729" fmla="*/ 261250 h 5529035"/>
              <a:gd name="connsiteX6730" fmla="*/ 8499133 w 9340261"/>
              <a:gd name="connsiteY6730" fmla="*/ 253016 h 5529035"/>
              <a:gd name="connsiteX6731" fmla="*/ 8509581 w 9340261"/>
              <a:gd name="connsiteY6731" fmla="*/ 254773 h 5529035"/>
              <a:gd name="connsiteX6732" fmla="*/ 8508123 w 9340261"/>
              <a:gd name="connsiteY6732" fmla="*/ 253237 h 5529035"/>
              <a:gd name="connsiteX6733" fmla="*/ 5886283 w 9340261"/>
              <a:gd name="connsiteY6733" fmla="*/ 251625 h 5529035"/>
              <a:gd name="connsiteX6734" fmla="*/ 5887161 w 9340261"/>
              <a:gd name="connsiteY6734" fmla="*/ 254488 h 5529035"/>
              <a:gd name="connsiteX6735" fmla="*/ 5893765 w 9340261"/>
              <a:gd name="connsiteY6735" fmla="*/ 255597 h 5529035"/>
              <a:gd name="connsiteX6736" fmla="*/ 5895520 w 9340261"/>
              <a:gd name="connsiteY6736" fmla="*/ 261325 h 5529035"/>
              <a:gd name="connsiteX6737" fmla="*/ 5870856 w 9340261"/>
              <a:gd name="connsiteY6737" fmla="*/ 262616 h 5529035"/>
              <a:gd name="connsiteX6738" fmla="*/ 5846192 w 9340261"/>
              <a:gd name="connsiteY6738" fmla="*/ 263907 h 5529035"/>
              <a:gd name="connsiteX6739" fmla="*/ 5863374 w 9340261"/>
              <a:gd name="connsiteY6739" fmla="*/ 258644 h 5529035"/>
              <a:gd name="connsiteX6740" fmla="*/ 5874828 w 9340261"/>
              <a:gd name="connsiteY6740" fmla="*/ 255134 h 5529035"/>
              <a:gd name="connsiteX6741" fmla="*/ 5886283 w 9340261"/>
              <a:gd name="connsiteY6741" fmla="*/ 251625 h 5529035"/>
              <a:gd name="connsiteX6742" fmla="*/ 5009021 w 9340261"/>
              <a:gd name="connsiteY6742" fmla="*/ 251006 h 5529035"/>
              <a:gd name="connsiteX6743" fmla="*/ 5022230 w 9340261"/>
              <a:gd name="connsiteY6743" fmla="*/ 253224 h 5529035"/>
              <a:gd name="connsiteX6744" fmla="*/ 4999323 w 9340261"/>
              <a:gd name="connsiteY6744" fmla="*/ 260242 h 5529035"/>
              <a:gd name="connsiteX6745" fmla="*/ 4997568 w 9340261"/>
              <a:gd name="connsiteY6745" fmla="*/ 254516 h 5529035"/>
              <a:gd name="connsiteX6746" fmla="*/ 5009021 w 9340261"/>
              <a:gd name="connsiteY6746" fmla="*/ 251006 h 5529035"/>
              <a:gd name="connsiteX6747" fmla="*/ 8438581 w 9340261"/>
              <a:gd name="connsiteY6747" fmla="*/ 249641 h 5529035"/>
              <a:gd name="connsiteX6748" fmla="*/ 8435719 w 9340261"/>
              <a:gd name="connsiteY6748" fmla="*/ 250518 h 5529035"/>
              <a:gd name="connsiteX6749" fmla="*/ 8436595 w 9340261"/>
              <a:gd name="connsiteY6749" fmla="*/ 253383 h 5529035"/>
              <a:gd name="connsiteX6750" fmla="*/ 8442323 w 9340261"/>
              <a:gd name="connsiteY6750" fmla="*/ 251627 h 5529035"/>
              <a:gd name="connsiteX6751" fmla="*/ 8438581 w 9340261"/>
              <a:gd name="connsiteY6751" fmla="*/ 249641 h 5529035"/>
              <a:gd name="connsiteX6752" fmla="*/ 8592055 w 9340261"/>
              <a:gd name="connsiteY6752" fmla="*/ 249607 h 5529035"/>
              <a:gd name="connsiteX6753" fmla="*/ 8599541 w 9340261"/>
              <a:gd name="connsiteY6753" fmla="*/ 253579 h 5529035"/>
              <a:gd name="connsiteX6754" fmla="*/ 8596675 w 9340261"/>
              <a:gd name="connsiteY6754" fmla="*/ 254456 h 5529035"/>
              <a:gd name="connsiteX6755" fmla="*/ 8592055 w 9340261"/>
              <a:gd name="connsiteY6755" fmla="*/ 249607 h 5529035"/>
              <a:gd name="connsiteX6756" fmla="*/ 6017084 w 9340261"/>
              <a:gd name="connsiteY6756" fmla="*/ 249141 h 5529035"/>
              <a:gd name="connsiteX6757" fmla="*/ 5997683 w 9340261"/>
              <a:gd name="connsiteY6757" fmla="*/ 267613 h 5529035"/>
              <a:gd name="connsiteX6758" fmla="*/ 5993711 w 9340261"/>
              <a:gd name="connsiteY6758" fmla="*/ 275095 h 5529035"/>
              <a:gd name="connsiteX6759" fmla="*/ 6006919 w 9340261"/>
              <a:gd name="connsiteY6759" fmla="*/ 277313 h 5529035"/>
              <a:gd name="connsiteX6760" fmla="*/ 6012647 w 9340261"/>
              <a:gd name="connsiteY6760" fmla="*/ 275558 h 5529035"/>
              <a:gd name="connsiteX6761" fmla="*/ 6008676 w 9340261"/>
              <a:gd name="connsiteY6761" fmla="*/ 283041 h 5529035"/>
              <a:gd name="connsiteX6762" fmla="*/ 6001193 w 9340261"/>
              <a:gd name="connsiteY6762" fmla="*/ 279069 h 5529035"/>
              <a:gd name="connsiteX6763" fmla="*/ 5982255 w 9340261"/>
              <a:gd name="connsiteY6763" fmla="*/ 278605 h 5529035"/>
              <a:gd name="connsiteX6764" fmla="*/ 5969047 w 9340261"/>
              <a:gd name="connsiteY6764" fmla="*/ 276387 h 5529035"/>
              <a:gd name="connsiteX6765" fmla="*/ 5967292 w 9340261"/>
              <a:gd name="connsiteY6765" fmla="*/ 270659 h 5529035"/>
              <a:gd name="connsiteX6766" fmla="*/ 5965537 w 9340261"/>
              <a:gd name="connsiteY6766" fmla="*/ 264932 h 5529035"/>
              <a:gd name="connsiteX6767" fmla="*/ 5959811 w 9340261"/>
              <a:gd name="connsiteY6767" fmla="*/ 266687 h 5529035"/>
              <a:gd name="connsiteX6768" fmla="*/ 5952328 w 9340261"/>
              <a:gd name="connsiteY6768" fmla="*/ 262714 h 5529035"/>
              <a:gd name="connsiteX6769" fmla="*/ 5939121 w 9340261"/>
              <a:gd name="connsiteY6769" fmla="*/ 260496 h 5529035"/>
              <a:gd name="connsiteX6770" fmla="*/ 5927665 w 9340261"/>
              <a:gd name="connsiteY6770" fmla="*/ 264007 h 5529035"/>
              <a:gd name="connsiteX6771" fmla="*/ 5937366 w 9340261"/>
              <a:gd name="connsiteY6771" fmla="*/ 254770 h 5529035"/>
              <a:gd name="connsiteX6772" fmla="*/ 5956302 w 9340261"/>
              <a:gd name="connsiteY6772" fmla="*/ 255233 h 5529035"/>
              <a:gd name="connsiteX6773" fmla="*/ 5958057 w 9340261"/>
              <a:gd name="connsiteY6773" fmla="*/ 260959 h 5529035"/>
              <a:gd name="connsiteX6774" fmla="*/ 5963783 w 9340261"/>
              <a:gd name="connsiteY6774" fmla="*/ 259205 h 5529035"/>
              <a:gd name="connsiteX6775" fmla="*/ 5974361 w 9340261"/>
              <a:gd name="connsiteY6775" fmla="*/ 252833 h 5529035"/>
              <a:gd name="connsiteX6776" fmla="*/ 5990433 w 9340261"/>
              <a:gd name="connsiteY6776" fmla="*/ 254173 h 5529035"/>
              <a:gd name="connsiteX6777" fmla="*/ 6005628 w 9340261"/>
              <a:gd name="connsiteY6777" fmla="*/ 252649 h 5529035"/>
              <a:gd name="connsiteX6778" fmla="*/ 6017084 w 9340261"/>
              <a:gd name="connsiteY6778" fmla="*/ 249141 h 5529035"/>
              <a:gd name="connsiteX6779" fmla="*/ 9340261 w 9340261"/>
              <a:gd name="connsiteY6779" fmla="*/ 249068 h 5529035"/>
              <a:gd name="connsiteX6780" fmla="*/ 9340261 w 9340261"/>
              <a:gd name="connsiteY6780" fmla="*/ 252323 h 5529035"/>
              <a:gd name="connsiteX6781" fmla="*/ 9336181 w 9340261"/>
              <a:gd name="connsiteY6781" fmla="*/ 251099 h 5529035"/>
              <a:gd name="connsiteX6782" fmla="*/ 8410177 w 9340261"/>
              <a:gd name="connsiteY6782" fmla="*/ 248946 h 5529035"/>
              <a:gd name="connsiteX6783" fmla="*/ 8411933 w 9340261"/>
              <a:gd name="connsiteY6783" fmla="*/ 254675 h 5529035"/>
              <a:gd name="connsiteX6784" fmla="*/ 8416781 w 9340261"/>
              <a:gd name="connsiteY6784" fmla="*/ 250055 h 5529035"/>
              <a:gd name="connsiteX6785" fmla="*/ 8410177 w 9340261"/>
              <a:gd name="connsiteY6785" fmla="*/ 248946 h 5529035"/>
              <a:gd name="connsiteX6786" fmla="*/ 8717131 w 9340261"/>
              <a:gd name="connsiteY6786" fmla="*/ 248877 h 5529035"/>
              <a:gd name="connsiteX6787" fmla="*/ 8705677 w 9340261"/>
              <a:gd name="connsiteY6787" fmla="*/ 252386 h 5529035"/>
              <a:gd name="connsiteX6788" fmla="*/ 8718887 w 9340261"/>
              <a:gd name="connsiteY6788" fmla="*/ 254605 h 5529035"/>
              <a:gd name="connsiteX6789" fmla="*/ 8723735 w 9340261"/>
              <a:gd name="connsiteY6789" fmla="*/ 249986 h 5529035"/>
              <a:gd name="connsiteX6790" fmla="*/ 8717131 w 9340261"/>
              <a:gd name="connsiteY6790" fmla="*/ 248877 h 5529035"/>
              <a:gd name="connsiteX6791" fmla="*/ 8850239 w 9340261"/>
              <a:gd name="connsiteY6791" fmla="*/ 248817 h 5529035"/>
              <a:gd name="connsiteX6792" fmla="*/ 8836477 w 9340261"/>
              <a:gd name="connsiteY6792" fmla="*/ 249901 h 5529035"/>
              <a:gd name="connsiteX6793" fmla="*/ 8830749 w 9340261"/>
              <a:gd name="connsiteY6793" fmla="*/ 251656 h 5529035"/>
              <a:gd name="connsiteX6794" fmla="*/ 8843957 w 9340261"/>
              <a:gd name="connsiteY6794" fmla="*/ 253874 h 5529035"/>
              <a:gd name="connsiteX6795" fmla="*/ 8857169 w 9340261"/>
              <a:gd name="connsiteY6795" fmla="*/ 256093 h 5529035"/>
              <a:gd name="connsiteX6796" fmla="*/ 8850239 w 9340261"/>
              <a:gd name="connsiteY6796" fmla="*/ 248817 h 5529035"/>
              <a:gd name="connsiteX6797" fmla="*/ 2302358 w 9340261"/>
              <a:gd name="connsiteY6797" fmla="*/ 248419 h 5529035"/>
              <a:gd name="connsiteX6798" fmla="*/ 2302540 w 9340261"/>
              <a:gd name="connsiteY6798" fmla="*/ 248600 h 5529035"/>
              <a:gd name="connsiteX6799" fmla="*/ 2301667 w 9340261"/>
              <a:gd name="connsiteY6799" fmla="*/ 248582 h 5529035"/>
              <a:gd name="connsiteX6800" fmla="*/ 5039411 w 9340261"/>
              <a:gd name="connsiteY6800" fmla="*/ 247960 h 5529035"/>
              <a:gd name="connsiteX6801" fmla="*/ 5052621 w 9340261"/>
              <a:gd name="connsiteY6801" fmla="*/ 250178 h 5529035"/>
              <a:gd name="connsiteX6802" fmla="*/ 5041165 w 9340261"/>
              <a:gd name="connsiteY6802" fmla="*/ 253688 h 5529035"/>
              <a:gd name="connsiteX6803" fmla="*/ 7639051 w 9340261"/>
              <a:gd name="connsiteY6803" fmla="*/ 247135 h 5529035"/>
              <a:gd name="connsiteX6804" fmla="*/ 7633324 w 9340261"/>
              <a:gd name="connsiteY6804" fmla="*/ 248889 h 5529035"/>
              <a:gd name="connsiteX6805" fmla="*/ 7640806 w 9340261"/>
              <a:gd name="connsiteY6805" fmla="*/ 252861 h 5529035"/>
              <a:gd name="connsiteX6806" fmla="*/ 8747521 w 9340261"/>
              <a:gd name="connsiteY6806" fmla="*/ 245831 h 5529035"/>
              <a:gd name="connsiteX6807" fmla="*/ 8730341 w 9340261"/>
              <a:gd name="connsiteY6807" fmla="*/ 251095 h 5529035"/>
              <a:gd name="connsiteX6808" fmla="*/ 8755003 w 9340261"/>
              <a:gd name="connsiteY6808" fmla="*/ 249803 h 5529035"/>
              <a:gd name="connsiteX6809" fmla="*/ 8446295 w 9340261"/>
              <a:gd name="connsiteY6809" fmla="*/ 244146 h 5529035"/>
              <a:gd name="connsiteX6810" fmla="*/ 8468741 w 9340261"/>
              <a:gd name="connsiteY6810" fmla="*/ 256063 h 5529035"/>
              <a:gd name="connsiteX6811" fmla="*/ 8480195 w 9340261"/>
              <a:gd name="connsiteY6811" fmla="*/ 252555 h 5529035"/>
              <a:gd name="connsiteX6812" fmla="*/ 8483059 w 9340261"/>
              <a:gd name="connsiteY6812" fmla="*/ 251677 h 5529035"/>
              <a:gd name="connsiteX6813" fmla="*/ 8491651 w 9340261"/>
              <a:gd name="connsiteY6813" fmla="*/ 249045 h 5529035"/>
              <a:gd name="connsiteX6814" fmla="*/ 8497377 w 9340261"/>
              <a:gd name="connsiteY6814" fmla="*/ 247290 h 5529035"/>
              <a:gd name="connsiteX6815" fmla="*/ 8478441 w 9340261"/>
              <a:gd name="connsiteY6815" fmla="*/ 246828 h 5529035"/>
              <a:gd name="connsiteX6816" fmla="*/ 8459505 w 9340261"/>
              <a:gd name="connsiteY6816" fmla="*/ 246363 h 5529035"/>
              <a:gd name="connsiteX6817" fmla="*/ 8671777 w 9340261"/>
              <a:gd name="connsiteY6817" fmla="*/ 243978 h 5529035"/>
              <a:gd name="connsiteX6818" fmla="*/ 8666049 w 9340261"/>
              <a:gd name="connsiteY6818" fmla="*/ 245732 h 5529035"/>
              <a:gd name="connsiteX6819" fmla="*/ 8673531 w 9340261"/>
              <a:gd name="connsiteY6819" fmla="*/ 249705 h 5529035"/>
              <a:gd name="connsiteX6820" fmla="*/ 8678379 w 9340261"/>
              <a:gd name="connsiteY6820" fmla="*/ 245088 h 5529035"/>
              <a:gd name="connsiteX6821" fmla="*/ 8671777 w 9340261"/>
              <a:gd name="connsiteY6821" fmla="*/ 243978 h 5529035"/>
              <a:gd name="connsiteX6822" fmla="*/ 8079669 w 9340261"/>
              <a:gd name="connsiteY6822" fmla="*/ 243702 h 5529035"/>
              <a:gd name="connsiteX6823" fmla="*/ 8071079 w 9340261"/>
              <a:gd name="connsiteY6823" fmla="*/ 246335 h 5529035"/>
              <a:gd name="connsiteX6824" fmla="*/ 8065349 w 9340261"/>
              <a:gd name="connsiteY6824" fmla="*/ 248090 h 5529035"/>
              <a:gd name="connsiteX6825" fmla="*/ 8072831 w 9340261"/>
              <a:gd name="connsiteY6825" fmla="*/ 252063 h 5529035"/>
              <a:gd name="connsiteX6826" fmla="*/ 8090015 w 9340261"/>
              <a:gd name="connsiteY6826" fmla="*/ 246798 h 5529035"/>
              <a:gd name="connsiteX6827" fmla="*/ 8079669 w 9340261"/>
              <a:gd name="connsiteY6827" fmla="*/ 243702 h 5529035"/>
              <a:gd name="connsiteX6828" fmla="*/ 9289949 w 9340261"/>
              <a:gd name="connsiteY6828" fmla="*/ 243316 h 5529035"/>
              <a:gd name="connsiteX6829" fmla="*/ 9297431 w 9340261"/>
              <a:gd name="connsiteY6829" fmla="*/ 247293 h 5529035"/>
              <a:gd name="connsiteX6830" fmla="*/ 9280249 w 9340261"/>
              <a:gd name="connsiteY6830" fmla="*/ 252550 h 5529035"/>
              <a:gd name="connsiteX6831" fmla="*/ 9255581 w 9340261"/>
              <a:gd name="connsiteY6831" fmla="*/ 253830 h 5529035"/>
              <a:gd name="connsiteX6832" fmla="*/ 9261311 w 9340261"/>
              <a:gd name="connsiteY6832" fmla="*/ 252077 h 5529035"/>
              <a:gd name="connsiteX6833" fmla="*/ 9289949 w 9340261"/>
              <a:gd name="connsiteY6833" fmla="*/ 243316 h 5529035"/>
              <a:gd name="connsiteX6834" fmla="*/ 8298573 w 9340261"/>
              <a:gd name="connsiteY6834" fmla="*/ 242442 h 5529035"/>
              <a:gd name="connsiteX6835" fmla="*/ 8298173 w 9340261"/>
              <a:gd name="connsiteY6835" fmla="*/ 244824 h 5529035"/>
              <a:gd name="connsiteX6836" fmla="*/ 8302287 w 9340261"/>
              <a:gd name="connsiteY6836" fmla="*/ 244413 h 5529035"/>
              <a:gd name="connsiteX6837" fmla="*/ 6271201 w 9340261"/>
              <a:gd name="connsiteY6837" fmla="*/ 240199 h 5529035"/>
              <a:gd name="connsiteX6838" fmla="*/ 6265473 w 9340261"/>
              <a:gd name="connsiteY6838" fmla="*/ 241953 h 5529035"/>
              <a:gd name="connsiteX6839" fmla="*/ 6254017 w 9340261"/>
              <a:gd name="connsiteY6839" fmla="*/ 245463 h 5529035"/>
              <a:gd name="connsiteX6840" fmla="*/ 6261501 w 9340261"/>
              <a:gd name="connsiteY6840" fmla="*/ 249436 h 5529035"/>
              <a:gd name="connsiteX6841" fmla="*/ 6264364 w 9340261"/>
              <a:gd name="connsiteY6841" fmla="*/ 248559 h 5529035"/>
              <a:gd name="connsiteX6842" fmla="*/ 6271201 w 9340261"/>
              <a:gd name="connsiteY6842" fmla="*/ 240199 h 5529035"/>
              <a:gd name="connsiteX6843" fmla="*/ 5926374 w 9340261"/>
              <a:gd name="connsiteY6843" fmla="*/ 239342 h 5529035"/>
              <a:gd name="connsiteX6844" fmla="*/ 5924387 w 9340261"/>
              <a:gd name="connsiteY6844" fmla="*/ 243083 h 5529035"/>
              <a:gd name="connsiteX6845" fmla="*/ 5922460 w 9340261"/>
              <a:gd name="connsiteY6845" fmla="*/ 244457 h 5529035"/>
              <a:gd name="connsiteX6846" fmla="*/ 5920646 w 9340261"/>
              <a:gd name="connsiteY6846" fmla="*/ 241097 h 5529035"/>
              <a:gd name="connsiteX6847" fmla="*/ 5926374 w 9340261"/>
              <a:gd name="connsiteY6847" fmla="*/ 239342 h 5529035"/>
              <a:gd name="connsiteX6848" fmla="*/ 7955705 w 9340261"/>
              <a:gd name="connsiteY6848" fmla="*/ 237829 h 5529035"/>
              <a:gd name="connsiteX6849" fmla="*/ 7938523 w 9340261"/>
              <a:gd name="connsiteY6849" fmla="*/ 243093 h 5529035"/>
              <a:gd name="connsiteX6850" fmla="*/ 7921343 w 9340261"/>
              <a:gd name="connsiteY6850" fmla="*/ 248357 h 5529035"/>
              <a:gd name="connsiteX6851" fmla="*/ 7930809 w 9340261"/>
              <a:gd name="connsiteY6851" fmla="*/ 248587 h 5529035"/>
              <a:gd name="connsiteX6852" fmla="*/ 7947761 w 9340261"/>
              <a:gd name="connsiteY6852" fmla="*/ 252791 h 5529035"/>
              <a:gd name="connsiteX6853" fmla="*/ 7983879 w 9340261"/>
              <a:gd name="connsiteY6853" fmla="*/ 247992 h 5529035"/>
              <a:gd name="connsiteX6854" fmla="*/ 8008541 w 9340261"/>
              <a:gd name="connsiteY6854" fmla="*/ 246699 h 5529035"/>
              <a:gd name="connsiteX6855" fmla="*/ 8038933 w 9340261"/>
              <a:gd name="connsiteY6855" fmla="*/ 243655 h 5529035"/>
              <a:gd name="connsiteX6856" fmla="*/ 8044659 w 9340261"/>
              <a:gd name="connsiteY6856" fmla="*/ 241900 h 5529035"/>
              <a:gd name="connsiteX6857" fmla="*/ 8038055 w 9340261"/>
              <a:gd name="connsiteY6857" fmla="*/ 240790 h 5529035"/>
              <a:gd name="connsiteX6858" fmla="*/ 8025723 w 9340261"/>
              <a:gd name="connsiteY6858" fmla="*/ 241436 h 5529035"/>
              <a:gd name="connsiteX6859" fmla="*/ 8006787 w 9340261"/>
              <a:gd name="connsiteY6859" fmla="*/ 240973 h 5529035"/>
              <a:gd name="connsiteX6860" fmla="*/ 7997319 w 9340261"/>
              <a:gd name="connsiteY6860" fmla="*/ 240741 h 5529035"/>
              <a:gd name="connsiteX6861" fmla="*/ 7987851 w 9340261"/>
              <a:gd name="connsiteY6861" fmla="*/ 240510 h 5529035"/>
              <a:gd name="connsiteX6862" fmla="*/ 7974641 w 9340261"/>
              <a:gd name="connsiteY6862" fmla="*/ 238292 h 5529035"/>
              <a:gd name="connsiteX6863" fmla="*/ 7966049 w 9340261"/>
              <a:gd name="connsiteY6863" fmla="*/ 240924 h 5529035"/>
              <a:gd name="connsiteX6864" fmla="*/ 7955705 w 9340261"/>
              <a:gd name="connsiteY6864" fmla="*/ 237829 h 5529035"/>
              <a:gd name="connsiteX6865" fmla="*/ 5753082 w 9340261"/>
              <a:gd name="connsiteY6865" fmla="*/ 236050 h 5529035"/>
              <a:gd name="connsiteX6866" fmla="*/ 5744492 w 9340261"/>
              <a:gd name="connsiteY6866" fmla="*/ 238682 h 5529035"/>
              <a:gd name="connsiteX6867" fmla="*/ 5748002 w 9340261"/>
              <a:gd name="connsiteY6867" fmla="*/ 250136 h 5529035"/>
              <a:gd name="connsiteX6868" fmla="*/ 5753729 w 9340261"/>
              <a:gd name="connsiteY6868" fmla="*/ 248382 h 5529035"/>
              <a:gd name="connsiteX6869" fmla="*/ 5766938 w 9340261"/>
              <a:gd name="connsiteY6869" fmla="*/ 250600 h 5529035"/>
              <a:gd name="connsiteX6870" fmla="*/ 5776637 w 9340261"/>
              <a:gd name="connsiteY6870" fmla="*/ 241364 h 5529035"/>
              <a:gd name="connsiteX6871" fmla="*/ 5765184 w 9340261"/>
              <a:gd name="connsiteY6871" fmla="*/ 244874 h 5529035"/>
              <a:gd name="connsiteX6872" fmla="*/ 5751974 w 9340261"/>
              <a:gd name="connsiteY6872" fmla="*/ 242655 h 5529035"/>
              <a:gd name="connsiteX6873" fmla="*/ 5753082 w 9340261"/>
              <a:gd name="connsiteY6873" fmla="*/ 236050 h 5529035"/>
              <a:gd name="connsiteX6874" fmla="*/ 1565613 w 9340261"/>
              <a:gd name="connsiteY6874" fmla="*/ 235992 h 5529035"/>
              <a:gd name="connsiteX6875" fmla="*/ 1561918 w 9340261"/>
              <a:gd name="connsiteY6875" fmla="*/ 243446 h 5529035"/>
              <a:gd name="connsiteX6876" fmla="*/ 1560981 w 9340261"/>
              <a:gd name="connsiteY6876" fmla="*/ 241589 h 5529035"/>
              <a:gd name="connsiteX6877" fmla="*/ 1565613 w 9340261"/>
              <a:gd name="connsiteY6877" fmla="*/ 235992 h 5529035"/>
              <a:gd name="connsiteX6878" fmla="*/ 1602820 w 9340261"/>
              <a:gd name="connsiteY6878" fmla="*/ 235868 h 5529035"/>
              <a:gd name="connsiteX6879" fmla="*/ 1602845 w 9340261"/>
              <a:gd name="connsiteY6879" fmla="*/ 243310 h 5529035"/>
              <a:gd name="connsiteX6880" fmla="*/ 1595403 w 9340261"/>
              <a:gd name="connsiteY6880" fmla="*/ 243335 h 5529035"/>
              <a:gd name="connsiteX6881" fmla="*/ 1595378 w 9340261"/>
              <a:gd name="connsiteY6881" fmla="*/ 235893 h 5529035"/>
              <a:gd name="connsiteX6882" fmla="*/ 1602820 w 9340261"/>
              <a:gd name="connsiteY6882" fmla="*/ 235868 h 5529035"/>
              <a:gd name="connsiteX6883" fmla="*/ 7698078 w 9340261"/>
              <a:gd name="connsiteY6883" fmla="*/ 235315 h 5529035"/>
              <a:gd name="connsiteX6884" fmla="*/ 7692351 w 9340261"/>
              <a:gd name="connsiteY6884" fmla="*/ 237070 h 5529035"/>
              <a:gd name="connsiteX6885" fmla="*/ 7687500 w 9340261"/>
              <a:gd name="connsiteY6885" fmla="*/ 241688 h 5529035"/>
              <a:gd name="connsiteX6886" fmla="*/ 7694107 w 9340261"/>
              <a:gd name="connsiteY6886" fmla="*/ 242797 h 5529035"/>
              <a:gd name="connsiteX6887" fmla="*/ 7698957 w 9340261"/>
              <a:gd name="connsiteY6887" fmla="*/ 238180 h 5529035"/>
              <a:gd name="connsiteX6888" fmla="*/ 7698078 w 9340261"/>
              <a:gd name="connsiteY6888" fmla="*/ 235315 h 5529035"/>
              <a:gd name="connsiteX6889" fmla="*/ 8781885 w 9340261"/>
              <a:gd name="connsiteY6889" fmla="*/ 235303 h 5529035"/>
              <a:gd name="connsiteX6890" fmla="*/ 8777913 w 9340261"/>
              <a:gd name="connsiteY6890" fmla="*/ 242784 h 5529035"/>
              <a:gd name="connsiteX6891" fmla="*/ 8783641 w 9340261"/>
              <a:gd name="connsiteY6891" fmla="*/ 241030 h 5529035"/>
              <a:gd name="connsiteX6892" fmla="*/ 6576399 w 9340261"/>
              <a:gd name="connsiteY6892" fmla="*/ 234402 h 5529035"/>
              <a:gd name="connsiteX6893" fmla="*/ 6570673 w 9340261"/>
              <a:gd name="connsiteY6893" fmla="*/ 236156 h 5529035"/>
              <a:gd name="connsiteX6894" fmla="*/ 6578154 w 9340261"/>
              <a:gd name="connsiteY6894" fmla="*/ 240129 h 5529035"/>
              <a:gd name="connsiteX6895" fmla="*/ 6583881 w 9340261"/>
              <a:gd name="connsiteY6895" fmla="*/ 238374 h 5529035"/>
              <a:gd name="connsiteX6896" fmla="*/ 8336649 w 9340261"/>
              <a:gd name="connsiteY6896" fmla="*/ 233884 h 5529035"/>
              <a:gd name="connsiteX6897" fmla="*/ 8308013 w 9340261"/>
              <a:gd name="connsiteY6897" fmla="*/ 242658 h 5529035"/>
              <a:gd name="connsiteX6898" fmla="*/ 8315495 w 9340261"/>
              <a:gd name="connsiteY6898" fmla="*/ 246629 h 5529035"/>
              <a:gd name="connsiteX6899" fmla="*/ 8318127 w 9340261"/>
              <a:gd name="connsiteY6899" fmla="*/ 255221 h 5529035"/>
              <a:gd name="connsiteX6900" fmla="*/ 8330459 w 9340261"/>
              <a:gd name="connsiteY6900" fmla="*/ 254575 h 5529035"/>
              <a:gd name="connsiteX6901" fmla="*/ 8345653 w 9340261"/>
              <a:gd name="connsiteY6901" fmla="*/ 253053 h 5529035"/>
              <a:gd name="connsiteX6902" fmla="*/ 8360849 w 9340261"/>
              <a:gd name="connsiteY6902" fmla="*/ 251530 h 5529035"/>
              <a:gd name="connsiteX6903" fmla="*/ 8400941 w 9340261"/>
              <a:gd name="connsiteY6903" fmla="*/ 239247 h 5529035"/>
              <a:gd name="connsiteX6904" fmla="*/ 8374523 w 9340261"/>
              <a:gd name="connsiteY6904" fmla="*/ 234811 h 5529035"/>
              <a:gd name="connsiteX6905" fmla="*/ 1882872 w 9340261"/>
              <a:gd name="connsiteY6905" fmla="*/ 233432 h 5529035"/>
              <a:gd name="connsiteX6906" fmla="*/ 1901809 w 9340261"/>
              <a:gd name="connsiteY6906" fmla="*/ 233896 h 5529035"/>
              <a:gd name="connsiteX6907" fmla="*/ 1889471 w 9340261"/>
              <a:gd name="connsiteY6907" fmla="*/ 239634 h 5529035"/>
              <a:gd name="connsiteX6908" fmla="*/ 1865691 w 9340261"/>
              <a:gd name="connsiteY6908" fmla="*/ 238697 h 5529035"/>
              <a:gd name="connsiteX6909" fmla="*/ 1882872 w 9340261"/>
              <a:gd name="connsiteY6909" fmla="*/ 233432 h 5529035"/>
              <a:gd name="connsiteX6910" fmla="*/ 9037757 w 9340261"/>
              <a:gd name="connsiteY6910" fmla="*/ 232089 h 5529035"/>
              <a:gd name="connsiteX6911" fmla="*/ 9032029 w 9340261"/>
              <a:gd name="connsiteY6911" fmla="*/ 233844 h 5529035"/>
              <a:gd name="connsiteX6912" fmla="*/ 9020575 w 9340261"/>
              <a:gd name="connsiteY6912" fmla="*/ 237352 h 5529035"/>
              <a:gd name="connsiteX6913" fmla="*/ 9033017 w 9340261"/>
              <a:gd name="connsiteY6913" fmla="*/ 239441 h 5529035"/>
              <a:gd name="connsiteX6914" fmla="*/ 9033899 w 9340261"/>
              <a:gd name="connsiteY6914" fmla="*/ 239353 h 5529035"/>
              <a:gd name="connsiteX6915" fmla="*/ 8241969 w 9340261"/>
              <a:gd name="connsiteY6915" fmla="*/ 231569 h 5529035"/>
              <a:gd name="connsiteX6916" fmla="*/ 8237119 w 9340261"/>
              <a:gd name="connsiteY6916" fmla="*/ 236187 h 5529035"/>
              <a:gd name="connsiteX6917" fmla="*/ 8243723 w 9340261"/>
              <a:gd name="connsiteY6917" fmla="*/ 237295 h 5529035"/>
              <a:gd name="connsiteX6918" fmla="*/ 8249451 w 9340261"/>
              <a:gd name="connsiteY6918" fmla="*/ 235540 h 5529035"/>
              <a:gd name="connsiteX6919" fmla="*/ 8241969 w 9340261"/>
              <a:gd name="connsiteY6919" fmla="*/ 231569 h 5529035"/>
              <a:gd name="connsiteX6920" fmla="*/ 1725654 w 9340261"/>
              <a:gd name="connsiteY6920" fmla="*/ 231481 h 5529035"/>
              <a:gd name="connsiteX6921" fmla="*/ 1732258 w 9340261"/>
              <a:gd name="connsiteY6921" fmla="*/ 232589 h 5529035"/>
              <a:gd name="connsiteX6922" fmla="*/ 1733136 w 9340261"/>
              <a:gd name="connsiteY6922" fmla="*/ 235454 h 5529035"/>
              <a:gd name="connsiteX6923" fmla="*/ 7201761 w 9340261"/>
              <a:gd name="connsiteY6923" fmla="*/ 230753 h 5529035"/>
              <a:gd name="connsiteX6924" fmla="*/ 7203515 w 9340261"/>
              <a:gd name="connsiteY6924" fmla="*/ 236480 h 5529035"/>
              <a:gd name="connsiteX6925" fmla="*/ 7210997 w 9340261"/>
              <a:gd name="connsiteY6925" fmla="*/ 240453 h 5529035"/>
              <a:gd name="connsiteX6926" fmla="*/ 7209243 w 9340261"/>
              <a:gd name="connsiteY6926" fmla="*/ 234726 h 5529035"/>
              <a:gd name="connsiteX6927" fmla="*/ 7201761 w 9340261"/>
              <a:gd name="connsiteY6927" fmla="*/ 230753 h 5529035"/>
              <a:gd name="connsiteX6928" fmla="*/ 5475643 w 9340261"/>
              <a:gd name="connsiteY6928" fmla="*/ 230210 h 5529035"/>
              <a:gd name="connsiteX6929" fmla="*/ 5504048 w 9340261"/>
              <a:gd name="connsiteY6929" fmla="*/ 230905 h 5529035"/>
              <a:gd name="connsiteX6930" fmla="*/ 5524738 w 9340261"/>
              <a:gd name="connsiteY6930" fmla="*/ 237096 h 5529035"/>
              <a:gd name="connsiteX6931" fmla="*/ 5505803 w 9340261"/>
              <a:gd name="connsiteY6931" fmla="*/ 236633 h 5529035"/>
              <a:gd name="connsiteX6932" fmla="*/ 5496335 w 9340261"/>
              <a:gd name="connsiteY6932" fmla="*/ 236400 h 5529035"/>
              <a:gd name="connsiteX6933" fmla="*/ 5486866 w 9340261"/>
              <a:gd name="connsiteY6933" fmla="*/ 236169 h 5529035"/>
              <a:gd name="connsiteX6934" fmla="*/ 5482893 w 9340261"/>
              <a:gd name="connsiteY6934" fmla="*/ 243651 h 5529035"/>
              <a:gd name="connsiteX6935" fmla="*/ 5477165 w 9340261"/>
              <a:gd name="connsiteY6935" fmla="*/ 245407 h 5529035"/>
              <a:gd name="connsiteX6936" fmla="*/ 5471438 w 9340261"/>
              <a:gd name="connsiteY6936" fmla="*/ 247161 h 5529035"/>
              <a:gd name="connsiteX6937" fmla="*/ 5460862 w 9340261"/>
              <a:gd name="connsiteY6937" fmla="*/ 253534 h 5529035"/>
              <a:gd name="connsiteX6938" fmla="*/ 5460630 w 9340261"/>
              <a:gd name="connsiteY6938" fmla="*/ 263003 h 5529035"/>
              <a:gd name="connsiteX6939" fmla="*/ 5453794 w 9340261"/>
              <a:gd name="connsiteY6939" fmla="*/ 271361 h 5529035"/>
              <a:gd name="connsiteX6940" fmla="*/ 5434858 w 9340261"/>
              <a:gd name="connsiteY6940" fmla="*/ 270898 h 5529035"/>
              <a:gd name="connsiteX6941" fmla="*/ 5426267 w 9340261"/>
              <a:gd name="connsiteY6941" fmla="*/ 273529 h 5529035"/>
              <a:gd name="connsiteX6942" fmla="*/ 5423404 w 9340261"/>
              <a:gd name="connsiteY6942" fmla="*/ 274407 h 5529035"/>
              <a:gd name="connsiteX6943" fmla="*/ 5421648 w 9340261"/>
              <a:gd name="connsiteY6943" fmla="*/ 268679 h 5529035"/>
              <a:gd name="connsiteX6944" fmla="*/ 5415921 w 9340261"/>
              <a:gd name="connsiteY6944" fmla="*/ 270435 h 5529035"/>
              <a:gd name="connsiteX6945" fmla="*/ 5407330 w 9340261"/>
              <a:gd name="connsiteY6945" fmla="*/ 273066 h 5529035"/>
              <a:gd name="connsiteX6946" fmla="*/ 5393011 w 9340261"/>
              <a:gd name="connsiteY6946" fmla="*/ 277453 h 5529035"/>
              <a:gd name="connsiteX6947" fmla="*/ 5366594 w 9340261"/>
              <a:gd name="connsiteY6947" fmla="*/ 273017 h 5529035"/>
              <a:gd name="connsiteX6948" fmla="*/ 5349412 w 9340261"/>
              <a:gd name="connsiteY6948" fmla="*/ 278281 h 5529035"/>
              <a:gd name="connsiteX6949" fmla="*/ 5341931 w 9340261"/>
              <a:gd name="connsiteY6949" fmla="*/ 274308 h 5529035"/>
              <a:gd name="connsiteX6950" fmla="*/ 5330478 w 9340261"/>
              <a:gd name="connsiteY6950" fmla="*/ 277818 h 5529035"/>
              <a:gd name="connsiteX6951" fmla="*/ 5322995 w 9340261"/>
              <a:gd name="connsiteY6951" fmla="*/ 273845 h 5529035"/>
              <a:gd name="connsiteX6952" fmla="*/ 5328722 w 9340261"/>
              <a:gd name="connsiteY6952" fmla="*/ 272091 h 5529035"/>
              <a:gd name="connsiteX6953" fmla="*/ 5364839 w 9340261"/>
              <a:gd name="connsiteY6953" fmla="*/ 267290 h 5529035"/>
              <a:gd name="connsiteX6954" fmla="*/ 5357358 w 9340261"/>
              <a:gd name="connsiteY6954" fmla="*/ 263318 h 5529035"/>
              <a:gd name="connsiteX6955" fmla="*/ 5363086 w 9340261"/>
              <a:gd name="connsiteY6955" fmla="*/ 261562 h 5529035"/>
              <a:gd name="connsiteX6956" fmla="*/ 5355602 w 9340261"/>
              <a:gd name="connsiteY6956" fmla="*/ 257590 h 5529035"/>
              <a:gd name="connsiteX6957" fmla="*/ 5339300 w 9340261"/>
              <a:gd name="connsiteY6957" fmla="*/ 265717 h 5529035"/>
              <a:gd name="connsiteX6958" fmla="*/ 5337312 w 9340261"/>
              <a:gd name="connsiteY6958" fmla="*/ 269459 h 5529035"/>
              <a:gd name="connsiteX6959" fmla="*/ 5338422 w 9340261"/>
              <a:gd name="connsiteY6959" fmla="*/ 262854 h 5529035"/>
              <a:gd name="connsiteX6960" fmla="*/ 5330939 w 9340261"/>
              <a:gd name="connsiteY6960" fmla="*/ 258882 h 5529035"/>
              <a:gd name="connsiteX6961" fmla="*/ 5353847 w 9340261"/>
              <a:gd name="connsiteY6961" fmla="*/ 251863 h 5529035"/>
              <a:gd name="connsiteX6962" fmla="*/ 5384240 w 9340261"/>
              <a:gd name="connsiteY6962" fmla="*/ 248817 h 5529035"/>
              <a:gd name="connsiteX6963" fmla="*/ 5385994 w 9340261"/>
              <a:gd name="connsiteY6963" fmla="*/ 254544 h 5529035"/>
              <a:gd name="connsiteX6964" fmla="*/ 5382020 w 9340261"/>
              <a:gd name="connsiteY6964" fmla="*/ 262026 h 5529035"/>
              <a:gd name="connsiteX6965" fmla="*/ 5384884 w 9340261"/>
              <a:gd name="connsiteY6965" fmla="*/ 261149 h 5529035"/>
              <a:gd name="connsiteX6966" fmla="*/ 5393474 w 9340261"/>
              <a:gd name="connsiteY6966" fmla="*/ 258516 h 5529035"/>
              <a:gd name="connsiteX6967" fmla="*/ 5399203 w 9340261"/>
              <a:gd name="connsiteY6967" fmla="*/ 256762 h 5529035"/>
              <a:gd name="connsiteX6968" fmla="*/ 5397449 w 9340261"/>
              <a:gd name="connsiteY6968" fmla="*/ 251035 h 5529035"/>
              <a:gd name="connsiteX6969" fmla="*/ 5404930 w 9340261"/>
              <a:gd name="connsiteY6969" fmla="*/ 255008 h 5529035"/>
              <a:gd name="connsiteX6970" fmla="*/ 5412411 w 9340261"/>
              <a:gd name="connsiteY6970" fmla="*/ 258980 h 5529035"/>
              <a:gd name="connsiteX6971" fmla="*/ 5422111 w 9340261"/>
              <a:gd name="connsiteY6971" fmla="*/ 249744 h 5529035"/>
              <a:gd name="connsiteX6972" fmla="*/ 5429593 w 9340261"/>
              <a:gd name="connsiteY6972" fmla="*/ 253716 h 5529035"/>
              <a:gd name="connsiteX6973" fmla="*/ 5446775 w 9340261"/>
              <a:gd name="connsiteY6973" fmla="*/ 248452 h 5529035"/>
              <a:gd name="connsiteX6974" fmla="*/ 5449639 w 9340261"/>
              <a:gd name="connsiteY6974" fmla="*/ 247574 h 5529035"/>
              <a:gd name="connsiteX6975" fmla="*/ 5458230 w 9340261"/>
              <a:gd name="connsiteY6975" fmla="*/ 244942 h 5529035"/>
              <a:gd name="connsiteX6976" fmla="*/ 5467929 w 9340261"/>
              <a:gd name="connsiteY6976" fmla="*/ 235707 h 5529035"/>
              <a:gd name="connsiteX6977" fmla="*/ 5462202 w 9340261"/>
              <a:gd name="connsiteY6977" fmla="*/ 237461 h 5529035"/>
              <a:gd name="connsiteX6978" fmla="*/ 5461325 w 9340261"/>
              <a:gd name="connsiteY6978" fmla="*/ 234597 h 5529035"/>
              <a:gd name="connsiteX6979" fmla="*/ 5475643 w 9340261"/>
              <a:gd name="connsiteY6979" fmla="*/ 230210 h 5529035"/>
              <a:gd name="connsiteX6980" fmla="*/ 1916126 w 9340261"/>
              <a:gd name="connsiteY6980" fmla="*/ 229509 h 5529035"/>
              <a:gd name="connsiteX6981" fmla="*/ 1920745 w 9340261"/>
              <a:gd name="connsiteY6981" fmla="*/ 234359 h 5529035"/>
              <a:gd name="connsiteX6982" fmla="*/ 1915018 w 9340261"/>
              <a:gd name="connsiteY6982" fmla="*/ 236114 h 5529035"/>
              <a:gd name="connsiteX6983" fmla="*/ 1916126 w 9340261"/>
              <a:gd name="connsiteY6983" fmla="*/ 229509 h 5529035"/>
              <a:gd name="connsiteX6984" fmla="*/ 6142618 w 9340261"/>
              <a:gd name="connsiteY6984" fmla="*/ 229475 h 5529035"/>
              <a:gd name="connsiteX6985" fmla="*/ 6146360 w 9340261"/>
              <a:gd name="connsiteY6985" fmla="*/ 231460 h 5529035"/>
              <a:gd name="connsiteX6986" fmla="*/ 6150100 w 9340261"/>
              <a:gd name="connsiteY6986" fmla="*/ 233447 h 5529035"/>
              <a:gd name="connsiteX6987" fmla="*/ 6144373 w 9340261"/>
              <a:gd name="connsiteY6987" fmla="*/ 235202 h 5529035"/>
              <a:gd name="connsiteX6988" fmla="*/ 6137769 w 9340261"/>
              <a:gd name="connsiteY6988" fmla="*/ 234092 h 5529035"/>
              <a:gd name="connsiteX6989" fmla="*/ 6142618 w 9340261"/>
              <a:gd name="connsiteY6989" fmla="*/ 229475 h 5529035"/>
              <a:gd name="connsiteX6990" fmla="*/ 7063480 w 9340261"/>
              <a:gd name="connsiteY6990" fmla="*/ 229265 h 5529035"/>
              <a:gd name="connsiteX6991" fmla="*/ 7065234 w 9340261"/>
              <a:gd name="connsiteY6991" fmla="*/ 234992 h 5529035"/>
              <a:gd name="connsiteX6992" fmla="*/ 7070960 w 9340261"/>
              <a:gd name="connsiteY6992" fmla="*/ 233238 h 5529035"/>
              <a:gd name="connsiteX6993" fmla="*/ 7758860 w 9340261"/>
              <a:gd name="connsiteY6993" fmla="*/ 229223 h 5529035"/>
              <a:gd name="connsiteX6994" fmla="*/ 7753133 w 9340261"/>
              <a:gd name="connsiteY6994" fmla="*/ 230977 h 5529035"/>
              <a:gd name="connsiteX6995" fmla="*/ 7760615 w 9340261"/>
              <a:gd name="connsiteY6995" fmla="*/ 234950 h 5529035"/>
              <a:gd name="connsiteX6996" fmla="*/ 7758860 w 9340261"/>
              <a:gd name="connsiteY6996" fmla="*/ 229223 h 5529035"/>
              <a:gd name="connsiteX6997" fmla="*/ 1549499 w 9340261"/>
              <a:gd name="connsiteY6997" fmla="*/ 229067 h 5529035"/>
              <a:gd name="connsiteX6998" fmla="*/ 1551254 w 9340261"/>
              <a:gd name="connsiteY6998" fmla="*/ 234793 h 5529035"/>
              <a:gd name="connsiteX6999" fmla="*/ 1545528 w 9340261"/>
              <a:gd name="connsiteY6999" fmla="*/ 236549 h 5529035"/>
              <a:gd name="connsiteX7000" fmla="*/ 1532318 w 9340261"/>
              <a:gd name="connsiteY7000" fmla="*/ 234330 h 5529035"/>
              <a:gd name="connsiteX7001" fmla="*/ 1538047 w 9340261"/>
              <a:gd name="connsiteY7001" fmla="*/ 232577 h 5529035"/>
              <a:gd name="connsiteX7002" fmla="*/ 8416369 w 9340261"/>
              <a:gd name="connsiteY7002" fmla="*/ 228255 h 5529035"/>
              <a:gd name="connsiteX7003" fmla="*/ 8410639 w 9340261"/>
              <a:gd name="connsiteY7003" fmla="*/ 230011 h 5529035"/>
              <a:gd name="connsiteX7004" fmla="*/ 8404913 w 9340261"/>
              <a:gd name="connsiteY7004" fmla="*/ 231765 h 5529035"/>
              <a:gd name="connsiteX7005" fmla="*/ 8412395 w 9340261"/>
              <a:gd name="connsiteY7005" fmla="*/ 235738 h 5529035"/>
              <a:gd name="connsiteX7006" fmla="*/ 1721857 w 9340261"/>
              <a:gd name="connsiteY7006" fmla="*/ 228030 h 5529035"/>
              <a:gd name="connsiteX7007" fmla="*/ 1721882 w 9340261"/>
              <a:gd name="connsiteY7007" fmla="*/ 235471 h 5529035"/>
              <a:gd name="connsiteX7008" fmla="*/ 1714415 w 9340261"/>
              <a:gd name="connsiteY7008" fmla="*/ 228055 h 5529035"/>
              <a:gd name="connsiteX7009" fmla="*/ 1721857 w 9340261"/>
              <a:gd name="connsiteY7009" fmla="*/ 228030 h 5529035"/>
              <a:gd name="connsiteX7010" fmla="*/ 6004337 w 9340261"/>
              <a:gd name="connsiteY7010" fmla="*/ 227987 h 5529035"/>
              <a:gd name="connsiteX7011" fmla="*/ 6017546 w 9340261"/>
              <a:gd name="connsiteY7011" fmla="*/ 230204 h 5529035"/>
              <a:gd name="connsiteX7012" fmla="*/ 6006092 w 9340261"/>
              <a:gd name="connsiteY7012" fmla="*/ 233714 h 5529035"/>
              <a:gd name="connsiteX7013" fmla="*/ 1655636 w 9340261"/>
              <a:gd name="connsiteY7013" fmla="*/ 227874 h 5529035"/>
              <a:gd name="connsiteX7014" fmla="*/ 1663119 w 9340261"/>
              <a:gd name="connsiteY7014" fmla="*/ 231845 h 5529035"/>
              <a:gd name="connsiteX7015" fmla="*/ 1676327 w 9340261"/>
              <a:gd name="connsiteY7015" fmla="*/ 234064 h 5529035"/>
              <a:gd name="connsiteX7016" fmla="*/ 1706718 w 9340261"/>
              <a:gd name="connsiteY7016" fmla="*/ 231018 h 5529035"/>
              <a:gd name="connsiteX7017" fmla="*/ 1727409 w 9340261"/>
              <a:gd name="connsiteY7017" fmla="*/ 237208 h 5529035"/>
              <a:gd name="connsiteX7018" fmla="*/ 1715076 w 9340261"/>
              <a:gd name="connsiteY7018" fmla="*/ 237854 h 5529035"/>
              <a:gd name="connsiteX7019" fmla="*/ 1706487 w 9340261"/>
              <a:gd name="connsiteY7019" fmla="*/ 240486 h 5529035"/>
              <a:gd name="connsiteX7020" fmla="*/ 1676096 w 9340261"/>
              <a:gd name="connsiteY7020" fmla="*/ 243532 h 5529035"/>
              <a:gd name="connsiteX7021" fmla="*/ 1640209 w 9340261"/>
              <a:gd name="connsiteY7021" fmla="*/ 238864 h 5529035"/>
              <a:gd name="connsiteX7022" fmla="*/ 1626999 w 9340261"/>
              <a:gd name="connsiteY7022" fmla="*/ 236648 h 5529035"/>
              <a:gd name="connsiteX7023" fmla="*/ 1621273 w 9340261"/>
              <a:gd name="connsiteY7023" fmla="*/ 238401 h 5529035"/>
              <a:gd name="connsiteX7024" fmla="*/ 1613791 w 9340261"/>
              <a:gd name="connsiteY7024" fmla="*/ 234429 h 5529035"/>
              <a:gd name="connsiteX7025" fmla="*/ 1591991 w 9340261"/>
              <a:gd name="connsiteY7025" fmla="*/ 234843 h 5529035"/>
              <a:gd name="connsiteX7026" fmla="*/ 1581645 w 9340261"/>
              <a:gd name="connsiteY7026" fmla="*/ 231748 h 5529035"/>
              <a:gd name="connsiteX7027" fmla="*/ 1606309 w 9340261"/>
              <a:gd name="connsiteY7027" fmla="*/ 230456 h 5529035"/>
              <a:gd name="connsiteX7028" fmla="*/ 1634714 w 9340261"/>
              <a:gd name="connsiteY7028" fmla="*/ 231152 h 5529035"/>
              <a:gd name="connsiteX7029" fmla="*/ 1649909 w 9340261"/>
              <a:gd name="connsiteY7029" fmla="*/ 229628 h 5529035"/>
              <a:gd name="connsiteX7030" fmla="*/ 1655636 w 9340261"/>
              <a:gd name="connsiteY7030" fmla="*/ 227874 h 5529035"/>
              <a:gd name="connsiteX7031" fmla="*/ 1803712 w 9340261"/>
              <a:gd name="connsiteY7031" fmla="*/ 227757 h 5529035"/>
              <a:gd name="connsiteX7032" fmla="*/ 1796296 w 9340261"/>
              <a:gd name="connsiteY7032" fmla="*/ 235223 h 5529035"/>
              <a:gd name="connsiteX7033" fmla="*/ 1759088 w 9340261"/>
              <a:gd name="connsiteY7033" fmla="*/ 235347 h 5529035"/>
              <a:gd name="connsiteX7034" fmla="*/ 9011339 w 9340261"/>
              <a:gd name="connsiteY7034" fmla="*/ 227652 h 5529035"/>
              <a:gd name="connsiteX7035" fmla="*/ 9005613 w 9340261"/>
              <a:gd name="connsiteY7035" fmla="*/ 229407 h 5529035"/>
              <a:gd name="connsiteX7036" fmla="*/ 8993281 w 9340261"/>
              <a:gd name="connsiteY7036" fmla="*/ 230053 h 5529035"/>
              <a:gd name="connsiteX7037" fmla="*/ 8983813 w 9340261"/>
              <a:gd name="connsiteY7037" fmla="*/ 229822 h 5529035"/>
              <a:gd name="connsiteX7038" fmla="*/ 8976975 w 9340261"/>
              <a:gd name="connsiteY7038" fmla="*/ 238181 h 5529035"/>
              <a:gd name="connsiteX7039" fmla="*/ 8982703 w 9340261"/>
              <a:gd name="connsiteY7039" fmla="*/ 236426 h 5529035"/>
              <a:gd name="connsiteX7040" fmla="*/ 8999885 w 9340261"/>
              <a:gd name="connsiteY7040" fmla="*/ 231162 h 5529035"/>
              <a:gd name="connsiteX7041" fmla="*/ 9009353 w 9340261"/>
              <a:gd name="connsiteY7041" fmla="*/ 231394 h 5529035"/>
              <a:gd name="connsiteX7042" fmla="*/ 9011339 w 9340261"/>
              <a:gd name="connsiteY7042" fmla="*/ 227652 h 5529035"/>
              <a:gd name="connsiteX7043" fmla="*/ 8297023 w 9340261"/>
              <a:gd name="connsiteY7043" fmla="*/ 227231 h 5529035"/>
              <a:gd name="connsiteX7044" fmla="*/ 8272359 w 9340261"/>
              <a:gd name="connsiteY7044" fmla="*/ 228521 h 5529035"/>
              <a:gd name="connsiteX7045" fmla="*/ 8279841 w 9340261"/>
              <a:gd name="connsiteY7045" fmla="*/ 232495 h 5529035"/>
              <a:gd name="connsiteX7046" fmla="*/ 8281595 w 9340261"/>
              <a:gd name="connsiteY7046" fmla="*/ 238222 h 5529035"/>
              <a:gd name="connsiteX7047" fmla="*/ 8258685 w 9340261"/>
              <a:gd name="connsiteY7047" fmla="*/ 245241 h 5529035"/>
              <a:gd name="connsiteX7048" fmla="*/ 8234023 w 9340261"/>
              <a:gd name="connsiteY7048" fmla="*/ 246532 h 5529035"/>
              <a:gd name="connsiteX7049" fmla="*/ 8252959 w 9340261"/>
              <a:gd name="connsiteY7049" fmla="*/ 246995 h 5529035"/>
              <a:gd name="connsiteX7050" fmla="*/ 8271897 w 9340261"/>
              <a:gd name="connsiteY7050" fmla="*/ 247459 h 5529035"/>
              <a:gd name="connsiteX7051" fmla="*/ 8296879 w 9340261"/>
              <a:gd name="connsiteY7051" fmla="*/ 244954 h 5529035"/>
              <a:gd name="connsiteX7052" fmla="*/ 8293343 w 9340261"/>
              <a:gd name="connsiteY7052" fmla="*/ 241239 h 5529035"/>
              <a:gd name="connsiteX7053" fmla="*/ 8295225 w 9340261"/>
              <a:gd name="connsiteY7053" fmla="*/ 240664 h 5529035"/>
              <a:gd name="connsiteX7054" fmla="*/ 8294803 w 9340261"/>
              <a:gd name="connsiteY7054" fmla="*/ 240441 h 5529035"/>
              <a:gd name="connsiteX7055" fmla="*/ 8293049 w 9340261"/>
              <a:gd name="connsiteY7055" fmla="*/ 234713 h 5529035"/>
              <a:gd name="connsiteX7056" fmla="*/ 8287323 w 9340261"/>
              <a:gd name="connsiteY7056" fmla="*/ 236467 h 5529035"/>
              <a:gd name="connsiteX7057" fmla="*/ 8291295 w 9340261"/>
              <a:gd name="connsiteY7057" fmla="*/ 228986 h 5529035"/>
              <a:gd name="connsiteX7058" fmla="*/ 5559103 w 9340261"/>
              <a:gd name="connsiteY7058" fmla="*/ 226568 h 5529035"/>
              <a:gd name="connsiteX7059" fmla="*/ 5566585 w 9340261"/>
              <a:gd name="connsiteY7059" fmla="*/ 230541 h 5529035"/>
              <a:gd name="connsiteX7060" fmla="*/ 5574066 w 9340261"/>
              <a:gd name="connsiteY7060" fmla="*/ 234513 h 5529035"/>
              <a:gd name="connsiteX7061" fmla="*/ 5575820 w 9340261"/>
              <a:gd name="connsiteY7061" fmla="*/ 240240 h 5529035"/>
              <a:gd name="connsiteX7062" fmla="*/ 5583302 w 9340261"/>
              <a:gd name="connsiteY7062" fmla="*/ 244213 h 5529035"/>
              <a:gd name="connsiteX7063" fmla="*/ 5589030 w 9340261"/>
              <a:gd name="connsiteY7063" fmla="*/ 242459 h 5529035"/>
              <a:gd name="connsiteX7064" fmla="*/ 5603993 w 9340261"/>
              <a:gd name="connsiteY7064" fmla="*/ 250403 h 5529035"/>
              <a:gd name="connsiteX7065" fmla="*/ 5611474 w 9340261"/>
              <a:gd name="connsiteY7065" fmla="*/ 254376 h 5529035"/>
              <a:gd name="connsiteX7066" fmla="*/ 5598265 w 9340261"/>
              <a:gd name="connsiteY7066" fmla="*/ 252159 h 5529035"/>
              <a:gd name="connsiteX7067" fmla="*/ 5581083 w 9340261"/>
              <a:gd name="connsiteY7067" fmla="*/ 257423 h 5529035"/>
              <a:gd name="connsiteX7068" fmla="*/ 5577112 w 9340261"/>
              <a:gd name="connsiteY7068" fmla="*/ 264903 h 5529035"/>
              <a:gd name="connsiteX7069" fmla="*/ 5571384 w 9340261"/>
              <a:gd name="connsiteY7069" fmla="*/ 266658 h 5529035"/>
              <a:gd name="connsiteX7070" fmla="*/ 5569630 w 9340261"/>
              <a:gd name="connsiteY7070" fmla="*/ 260932 h 5529035"/>
              <a:gd name="connsiteX7071" fmla="*/ 5526030 w 9340261"/>
              <a:gd name="connsiteY7071" fmla="*/ 261759 h 5529035"/>
              <a:gd name="connsiteX7072" fmla="*/ 5505339 w 9340261"/>
              <a:gd name="connsiteY7072" fmla="*/ 255569 h 5529035"/>
              <a:gd name="connsiteX7073" fmla="*/ 5499612 w 9340261"/>
              <a:gd name="connsiteY7073" fmla="*/ 257324 h 5529035"/>
              <a:gd name="connsiteX7074" fmla="*/ 5485294 w 9340261"/>
              <a:gd name="connsiteY7074" fmla="*/ 261709 h 5529035"/>
              <a:gd name="connsiteX7075" fmla="*/ 5469221 w 9340261"/>
              <a:gd name="connsiteY7075" fmla="*/ 260371 h 5529035"/>
              <a:gd name="connsiteX7076" fmla="*/ 5503584 w 9340261"/>
              <a:gd name="connsiteY7076" fmla="*/ 249842 h 5529035"/>
              <a:gd name="connsiteX7077" fmla="*/ 5519656 w 9340261"/>
              <a:gd name="connsiteY7077" fmla="*/ 251182 h 5529035"/>
              <a:gd name="connsiteX7078" fmla="*/ 5532220 w 9340261"/>
              <a:gd name="connsiteY7078" fmla="*/ 241070 h 5529035"/>
              <a:gd name="connsiteX7079" fmla="*/ 5543674 w 9340261"/>
              <a:gd name="connsiteY7079" fmla="*/ 237560 h 5529035"/>
              <a:gd name="connsiteX7080" fmla="*/ 5554250 w 9340261"/>
              <a:gd name="connsiteY7080" fmla="*/ 231186 h 5529035"/>
              <a:gd name="connsiteX7081" fmla="*/ 5559103 w 9340261"/>
              <a:gd name="connsiteY7081" fmla="*/ 226568 h 5529035"/>
              <a:gd name="connsiteX7082" fmla="*/ 5928591 w 9340261"/>
              <a:gd name="connsiteY7082" fmla="*/ 226134 h 5529035"/>
              <a:gd name="connsiteX7083" fmla="*/ 5936073 w 9340261"/>
              <a:gd name="connsiteY7083" fmla="*/ 230106 h 5529035"/>
              <a:gd name="connsiteX7084" fmla="*/ 5927483 w 9340261"/>
              <a:gd name="connsiteY7084" fmla="*/ 232737 h 5529035"/>
              <a:gd name="connsiteX7085" fmla="*/ 5913164 w 9340261"/>
              <a:gd name="connsiteY7085" fmla="*/ 237125 h 5529035"/>
              <a:gd name="connsiteX7086" fmla="*/ 5894229 w 9340261"/>
              <a:gd name="connsiteY7086" fmla="*/ 236662 h 5529035"/>
              <a:gd name="connsiteX7087" fmla="*/ 8866431 w 9340261"/>
              <a:gd name="connsiteY7087" fmla="*/ 225666 h 5529035"/>
              <a:gd name="connsiteX7088" fmla="*/ 8873355 w 9340261"/>
              <a:gd name="connsiteY7088" fmla="*/ 232943 h 5529035"/>
              <a:gd name="connsiteX7089" fmla="*/ 8854419 w 9340261"/>
              <a:gd name="connsiteY7089" fmla="*/ 232471 h 5529035"/>
              <a:gd name="connsiteX7090" fmla="*/ 8852667 w 9340261"/>
              <a:gd name="connsiteY7090" fmla="*/ 226744 h 5529035"/>
              <a:gd name="connsiteX7091" fmla="*/ 8866431 w 9340261"/>
              <a:gd name="connsiteY7091" fmla="*/ 225666 h 5529035"/>
              <a:gd name="connsiteX7092" fmla="*/ 7218943 w 9340261"/>
              <a:gd name="connsiteY7092" fmla="*/ 225489 h 5529035"/>
              <a:gd name="connsiteX7093" fmla="*/ 7213216 w 9340261"/>
              <a:gd name="connsiteY7093" fmla="*/ 227243 h 5529035"/>
              <a:gd name="connsiteX7094" fmla="*/ 7217834 w 9340261"/>
              <a:gd name="connsiteY7094" fmla="*/ 232094 h 5529035"/>
              <a:gd name="connsiteX7095" fmla="*/ 7218943 w 9340261"/>
              <a:gd name="connsiteY7095" fmla="*/ 225489 h 5529035"/>
              <a:gd name="connsiteX7096" fmla="*/ 4405011 w 9340261"/>
              <a:gd name="connsiteY7096" fmla="*/ 225026 h 5529035"/>
              <a:gd name="connsiteX7097" fmla="*/ 4406767 w 9340261"/>
              <a:gd name="connsiteY7097" fmla="*/ 230755 h 5529035"/>
              <a:gd name="connsiteX7098" fmla="*/ 4401039 w 9340261"/>
              <a:gd name="connsiteY7098" fmla="*/ 232508 h 5529035"/>
              <a:gd name="connsiteX7099" fmla="*/ 6097264 w 9340261"/>
              <a:gd name="connsiteY7099" fmla="*/ 224575 h 5529035"/>
              <a:gd name="connsiteX7100" fmla="*/ 6104745 w 9340261"/>
              <a:gd name="connsiteY7100" fmla="*/ 228548 h 5529035"/>
              <a:gd name="connsiteX7101" fmla="*/ 6099018 w 9340261"/>
              <a:gd name="connsiteY7101" fmla="*/ 230303 h 5529035"/>
              <a:gd name="connsiteX7102" fmla="*/ 6089550 w 9340261"/>
              <a:gd name="connsiteY7102" fmla="*/ 230071 h 5529035"/>
              <a:gd name="connsiteX7103" fmla="*/ 6085810 w 9340261"/>
              <a:gd name="connsiteY7103" fmla="*/ 228085 h 5529035"/>
              <a:gd name="connsiteX7104" fmla="*/ 6078327 w 9340261"/>
              <a:gd name="connsiteY7104" fmla="*/ 224112 h 5529035"/>
              <a:gd name="connsiteX7105" fmla="*/ 6074355 w 9340261"/>
              <a:gd name="connsiteY7105" fmla="*/ 231594 h 5529035"/>
              <a:gd name="connsiteX7106" fmla="*/ 6061146 w 9340261"/>
              <a:gd name="connsiteY7106" fmla="*/ 229376 h 5529035"/>
              <a:gd name="connsiteX7107" fmla="*/ 6078327 w 9340261"/>
              <a:gd name="connsiteY7107" fmla="*/ 224112 h 5529035"/>
              <a:gd name="connsiteX7108" fmla="*/ 2942242 w 9340261"/>
              <a:gd name="connsiteY7108" fmla="*/ 223962 h 5529035"/>
              <a:gd name="connsiteX7109" fmla="*/ 2949708 w 9340261"/>
              <a:gd name="connsiteY7109" fmla="*/ 231378 h 5529035"/>
              <a:gd name="connsiteX7110" fmla="*/ 2942266 w 9340261"/>
              <a:gd name="connsiteY7110" fmla="*/ 231403 h 5529035"/>
              <a:gd name="connsiteX7111" fmla="*/ 2942242 w 9340261"/>
              <a:gd name="connsiteY7111" fmla="*/ 223962 h 5529035"/>
              <a:gd name="connsiteX7112" fmla="*/ 5833909 w 9340261"/>
              <a:gd name="connsiteY7112" fmla="*/ 223817 h 5529035"/>
              <a:gd name="connsiteX7113" fmla="*/ 5829938 w 9340261"/>
              <a:gd name="connsiteY7113" fmla="*/ 231299 h 5529035"/>
              <a:gd name="connsiteX7114" fmla="*/ 5828182 w 9340261"/>
              <a:gd name="connsiteY7114" fmla="*/ 225572 h 5529035"/>
              <a:gd name="connsiteX7115" fmla="*/ 5833909 w 9340261"/>
              <a:gd name="connsiteY7115" fmla="*/ 223817 h 5529035"/>
              <a:gd name="connsiteX7116" fmla="*/ 6452552 w 9340261"/>
              <a:gd name="connsiteY7116" fmla="*/ 223793 h 5529035"/>
              <a:gd name="connsiteX7117" fmla="*/ 6430637 w 9340261"/>
              <a:gd name="connsiteY7117" fmla="*/ 228942 h 5529035"/>
              <a:gd name="connsiteX7118" fmla="*/ 6419182 w 9340261"/>
              <a:gd name="connsiteY7118" fmla="*/ 232451 h 5529035"/>
              <a:gd name="connsiteX7119" fmla="*/ 6431514 w 9340261"/>
              <a:gd name="connsiteY7119" fmla="*/ 231805 h 5529035"/>
              <a:gd name="connsiteX7120" fmla="*/ 6444723 w 9340261"/>
              <a:gd name="connsiteY7120" fmla="*/ 234023 h 5529035"/>
              <a:gd name="connsiteX7121" fmla="*/ 6454191 w 9340261"/>
              <a:gd name="connsiteY7121" fmla="*/ 234255 h 5529035"/>
              <a:gd name="connsiteX7122" fmla="*/ 6461905 w 9340261"/>
              <a:gd name="connsiteY7122" fmla="*/ 228759 h 5529035"/>
              <a:gd name="connsiteX7123" fmla="*/ 6461027 w 9340261"/>
              <a:gd name="connsiteY7123" fmla="*/ 225896 h 5529035"/>
              <a:gd name="connsiteX7124" fmla="*/ 6452552 w 9340261"/>
              <a:gd name="connsiteY7124" fmla="*/ 223793 h 5529035"/>
              <a:gd name="connsiteX7125" fmla="*/ 6980252 w 9340261"/>
              <a:gd name="connsiteY7125" fmla="*/ 223439 h 5529035"/>
              <a:gd name="connsiteX7126" fmla="*/ 6987733 w 9340261"/>
              <a:gd name="connsiteY7126" fmla="*/ 227412 h 5529035"/>
              <a:gd name="connsiteX7127" fmla="*/ 6986464 w 9340261"/>
              <a:gd name="connsiteY7127" fmla="*/ 230933 h 5529035"/>
              <a:gd name="connsiteX7128" fmla="*/ 6979143 w 9340261"/>
              <a:gd name="connsiteY7128" fmla="*/ 230044 h 5529035"/>
              <a:gd name="connsiteX7129" fmla="*/ 6968797 w 9340261"/>
              <a:gd name="connsiteY7129" fmla="*/ 226949 h 5529035"/>
              <a:gd name="connsiteX7130" fmla="*/ 5758165 w 9340261"/>
              <a:gd name="connsiteY7130" fmla="*/ 221964 h 5529035"/>
              <a:gd name="connsiteX7131" fmla="*/ 5761905 w 9340261"/>
              <a:gd name="connsiteY7131" fmla="*/ 223951 h 5529035"/>
              <a:gd name="connsiteX7132" fmla="*/ 5765647 w 9340261"/>
              <a:gd name="connsiteY7132" fmla="*/ 225936 h 5529035"/>
              <a:gd name="connsiteX7133" fmla="*/ 5770264 w 9340261"/>
              <a:gd name="connsiteY7133" fmla="*/ 230786 h 5529035"/>
              <a:gd name="connsiteX7134" fmla="*/ 5773128 w 9340261"/>
              <a:gd name="connsiteY7134" fmla="*/ 229910 h 5529035"/>
              <a:gd name="connsiteX7135" fmla="*/ 5780611 w 9340261"/>
              <a:gd name="connsiteY7135" fmla="*/ 233881 h 5529035"/>
              <a:gd name="connsiteX7136" fmla="*/ 5784119 w 9340261"/>
              <a:gd name="connsiteY7136" fmla="*/ 245336 h 5529035"/>
              <a:gd name="connsiteX7137" fmla="*/ 5804811 w 9340261"/>
              <a:gd name="connsiteY7137" fmla="*/ 251526 h 5529035"/>
              <a:gd name="connsiteX7138" fmla="*/ 5818020 w 9340261"/>
              <a:gd name="connsiteY7138" fmla="*/ 253744 h 5529035"/>
              <a:gd name="connsiteX7139" fmla="*/ 5815155 w 9340261"/>
              <a:gd name="connsiteY7139" fmla="*/ 254622 h 5529035"/>
              <a:gd name="connsiteX7140" fmla="*/ 5812292 w 9340261"/>
              <a:gd name="connsiteY7140" fmla="*/ 255499 h 5529035"/>
              <a:gd name="connsiteX7141" fmla="*/ 5789385 w 9340261"/>
              <a:gd name="connsiteY7141" fmla="*/ 262517 h 5529035"/>
              <a:gd name="connsiteX7142" fmla="*/ 5779684 w 9340261"/>
              <a:gd name="connsiteY7142" fmla="*/ 271755 h 5529035"/>
              <a:gd name="connsiteX7143" fmla="*/ 5772201 w 9340261"/>
              <a:gd name="connsiteY7143" fmla="*/ 267781 h 5529035"/>
              <a:gd name="connsiteX7144" fmla="*/ 5771324 w 9340261"/>
              <a:gd name="connsiteY7144" fmla="*/ 264918 h 5529035"/>
              <a:gd name="connsiteX7145" fmla="*/ 5764720 w 9340261"/>
              <a:gd name="connsiteY7145" fmla="*/ 263809 h 5529035"/>
              <a:gd name="connsiteX7146" fmla="*/ 5757238 w 9340261"/>
              <a:gd name="connsiteY7146" fmla="*/ 259835 h 5529035"/>
              <a:gd name="connsiteX7147" fmla="*/ 5719366 w 9340261"/>
              <a:gd name="connsiteY7147" fmla="*/ 258911 h 5529035"/>
              <a:gd name="connsiteX7148" fmla="*/ 5711884 w 9340261"/>
              <a:gd name="connsiteY7148" fmla="*/ 254938 h 5529035"/>
              <a:gd name="connsiteX7149" fmla="*/ 5700429 w 9340261"/>
              <a:gd name="connsiteY7149" fmla="*/ 258446 h 5529035"/>
              <a:gd name="connsiteX7150" fmla="*/ 5670039 w 9340261"/>
              <a:gd name="connsiteY7150" fmla="*/ 261493 h 5529035"/>
              <a:gd name="connsiteX7151" fmla="*/ 5639648 w 9340261"/>
              <a:gd name="connsiteY7151" fmla="*/ 264539 h 5529035"/>
              <a:gd name="connsiteX7152" fmla="*/ 5626439 w 9340261"/>
              <a:gd name="connsiteY7152" fmla="*/ 262321 h 5529035"/>
              <a:gd name="connsiteX7153" fmla="*/ 5620711 w 9340261"/>
              <a:gd name="connsiteY7153" fmla="*/ 264075 h 5529035"/>
              <a:gd name="connsiteX7154" fmla="*/ 5607503 w 9340261"/>
              <a:gd name="connsiteY7154" fmla="*/ 261859 h 5529035"/>
              <a:gd name="connsiteX7155" fmla="*/ 5600020 w 9340261"/>
              <a:gd name="connsiteY7155" fmla="*/ 257886 h 5529035"/>
              <a:gd name="connsiteX7156" fmla="*/ 5605747 w 9340261"/>
              <a:gd name="connsiteY7156" fmla="*/ 256131 h 5529035"/>
              <a:gd name="connsiteX7157" fmla="*/ 5611474 w 9340261"/>
              <a:gd name="connsiteY7157" fmla="*/ 254376 h 5529035"/>
              <a:gd name="connsiteX7158" fmla="*/ 5617202 w 9340261"/>
              <a:gd name="connsiteY7158" fmla="*/ 252621 h 5529035"/>
              <a:gd name="connsiteX7159" fmla="*/ 5611706 w 9340261"/>
              <a:gd name="connsiteY7159" fmla="*/ 244908 h 5529035"/>
              <a:gd name="connsiteX7160" fmla="*/ 5616557 w 9340261"/>
              <a:gd name="connsiteY7160" fmla="*/ 240289 h 5529035"/>
              <a:gd name="connsiteX7161" fmla="*/ 5621176 w 9340261"/>
              <a:gd name="connsiteY7161" fmla="*/ 245140 h 5529035"/>
              <a:gd name="connsiteX7162" fmla="*/ 5640110 w 9340261"/>
              <a:gd name="connsiteY7162" fmla="*/ 245602 h 5529035"/>
              <a:gd name="connsiteX7163" fmla="*/ 5677984 w 9340261"/>
              <a:gd name="connsiteY7163" fmla="*/ 246529 h 5529035"/>
              <a:gd name="connsiteX7164" fmla="*/ 5708374 w 9340261"/>
              <a:gd name="connsiteY7164" fmla="*/ 243483 h 5529035"/>
              <a:gd name="connsiteX7165" fmla="*/ 5712992 w 9340261"/>
              <a:gd name="connsiteY7165" fmla="*/ 248333 h 5529035"/>
              <a:gd name="connsiteX7166" fmla="*/ 5718487 w 9340261"/>
              <a:gd name="connsiteY7166" fmla="*/ 256047 h 5529035"/>
              <a:gd name="connsiteX7167" fmla="*/ 5725093 w 9340261"/>
              <a:gd name="connsiteY7167" fmla="*/ 257156 h 5529035"/>
              <a:gd name="connsiteX7168" fmla="*/ 5726202 w 9340261"/>
              <a:gd name="connsiteY7168" fmla="*/ 250551 h 5529035"/>
              <a:gd name="connsiteX7169" fmla="*/ 5729296 w 9340261"/>
              <a:gd name="connsiteY7169" fmla="*/ 240205 h 5529035"/>
              <a:gd name="connsiteX7170" fmla="*/ 5737011 w 9340261"/>
              <a:gd name="connsiteY7170" fmla="*/ 234709 h 5529035"/>
              <a:gd name="connsiteX7171" fmla="*/ 5740983 w 9340261"/>
              <a:gd name="connsiteY7171" fmla="*/ 227228 h 5529035"/>
              <a:gd name="connsiteX7172" fmla="*/ 5752438 w 9340261"/>
              <a:gd name="connsiteY7172" fmla="*/ 223719 h 5529035"/>
              <a:gd name="connsiteX7173" fmla="*/ 5758165 w 9340261"/>
              <a:gd name="connsiteY7173" fmla="*/ 221964 h 5529035"/>
              <a:gd name="connsiteX7174" fmla="*/ 8788379 w 9340261"/>
              <a:gd name="connsiteY7174" fmla="*/ 221354 h 5529035"/>
              <a:gd name="connsiteX7175" fmla="*/ 8795859 w 9340261"/>
              <a:gd name="connsiteY7175" fmla="*/ 225329 h 5529035"/>
              <a:gd name="connsiteX7176" fmla="*/ 8792995 w 9340261"/>
              <a:gd name="connsiteY7176" fmla="*/ 226206 h 5529035"/>
              <a:gd name="connsiteX7177" fmla="*/ 8786391 w 9340261"/>
              <a:gd name="connsiteY7177" fmla="*/ 225093 h 5529035"/>
              <a:gd name="connsiteX7178" fmla="*/ 8788379 w 9340261"/>
              <a:gd name="connsiteY7178" fmla="*/ 221354 h 5529035"/>
              <a:gd name="connsiteX7179" fmla="*/ 9053183 w 9340261"/>
              <a:gd name="connsiteY7179" fmla="*/ 221098 h 5529035"/>
              <a:gd name="connsiteX7180" fmla="*/ 9047457 w 9340261"/>
              <a:gd name="connsiteY7180" fmla="*/ 222852 h 5529035"/>
              <a:gd name="connsiteX7181" fmla="*/ 9054939 w 9340261"/>
              <a:gd name="connsiteY7181" fmla="*/ 226825 h 5529035"/>
              <a:gd name="connsiteX7182" fmla="*/ 9053183 w 9340261"/>
              <a:gd name="connsiteY7182" fmla="*/ 221098 h 5529035"/>
              <a:gd name="connsiteX7183" fmla="*/ 9251693 w 9340261"/>
              <a:gd name="connsiteY7183" fmla="*/ 219796 h 5529035"/>
              <a:gd name="connsiteX7184" fmla="*/ 9223611 w 9340261"/>
              <a:gd name="connsiteY7184" fmla="*/ 225267 h 5529035"/>
              <a:gd name="connsiteX7185" fmla="*/ 9215021 w 9340261"/>
              <a:gd name="connsiteY7185" fmla="*/ 227899 h 5529035"/>
              <a:gd name="connsiteX7186" fmla="*/ 9210403 w 9340261"/>
              <a:gd name="connsiteY7186" fmla="*/ 223049 h 5529035"/>
              <a:gd name="connsiteX7187" fmla="*/ 9198947 w 9340261"/>
              <a:gd name="connsiteY7187" fmla="*/ 226558 h 5529035"/>
              <a:gd name="connsiteX7188" fmla="*/ 9200701 w 9340261"/>
              <a:gd name="connsiteY7188" fmla="*/ 232285 h 5529035"/>
              <a:gd name="connsiteX7189" fmla="*/ 9211047 w 9340261"/>
              <a:gd name="connsiteY7189" fmla="*/ 235380 h 5529035"/>
              <a:gd name="connsiteX7190" fmla="*/ 9227121 w 9340261"/>
              <a:gd name="connsiteY7190" fmla="*/ 236721 h 5529035"/>
              <a:gd name="connsiteX7191" fmla="*/ 9232849 w 9340261"/>
              <a:gd name="connsiteY7191" fmla="*/ 234967 h 5529035"/>
              <a:gd name="connsiteX7192" fmla="*/ 9244301 w 9340261"/>
              <a:gd name="connsiteY7192" fmla="*/ 231457 h 5529035"/>
              <a:gd name="connsiteX7193" fmla="*/ 9257511 w 9340261"/>
              <a:gd name="connsiteY7193" fmla="*/ 233674 h 5529035"/>
              <a:gd name="connsiteX7194" fmla="*/ 9267213 w 9340261"/>
              <a:gd name="connsiteY7194" fmla="*/ 224438 h 5529035"/>
              <a:gd name="connsiteX7195" fmla="*/ 9251693 w 9340261"/>
              <a:gd name="connsiteY7195" fmla="*/ 219796 h 5529035"/>
              <a:gd name="connsiteX7196" fmla="*/ 7411401 w 9340261"/>
              <a:gd name="connsiteY7196" fmla="*/ 219776 h 5529035"/>
              <a:gd name="connsiteX7197" fmla="*/ 7434078 w 9340261"/>
              <a:gd name="connsiteY7197" fmla="*/ 222226 h 5529035"/>
              <a:gd name="connsiteX7198" fmla="*/ 7450151 w 9340261"/>
              <a:gd name="connsiteY7198" fmla="*/ 223566 h 5529035"/>
              <a:gd name="connsiteX7199" fmla="*/ 7458741 w 9340261"/>
              <a:gd name="connsiteY7199" fmla="*/ 220934 h 5529035"/>
              <a:gd name="connsiteX7200" fmla="*/ 7469088 w 9340261"/>
              <a:gd name="connsiteY7200" fmla="*/ 224029 h 5529035"/>
              <a:gd name="connsiteX7201" fmla="*/ 7480079 w 9340261"/>
              <a:gd name="connsiteY7201" fmla="*/ 239456 h 5529035"/>
              <a:gd name="connsiteX7202" fmla="*/ 7466870 w 9340261"/>
              <a:gd name="connsiteY7202" fmla="*/ 237239 h 5529035"/>
              <a:gd name="connsiteX7203" fmla="*/ 7461143 w 9340261"/>
              <a:gd name="connsiteY7203" fmla="*/ 238993 h 5529035"/>
              <a:gd name="connsiteX7204" fmla="*/ 7453661 w 9340261"/>
              <a:gd name="connsiteY7204" fmla="*/ 235020 h 5529035"/>
              <a:gd name="connsiteX7205" fmla="*/ 7427242 w 9340261"/>
              <a:gd name="connsiteY7205" fmla="*/ 230585 h 5529035"/>
              <a:gd name="connsiteX7206" fmla="*/ 7383642 w 9340261"/>
              <a:gd name="connsiteY7206" fmla="*/ 231412 h 5529035"/>
              <a:gd name="connsiteX7207" fmla="*/ 7371311 w 9340261"/>
              <a:gd name="connsiteY7207" fmla="*/ 232059 h 5529035"/>
              <a:gd name="connsiteX7208" fmla="*/ 7358978 w 9340261"/>
              <a:gd name="connsiteY7208" fmla="*/ 232704 h 5529035"/>
              <a:gd name="connsiteX7209" fmla="*/ 7313625 w 9340261"/>
              <a:gd name="connsiteY7209" fmla="*/ 227805 h 5529035"/>
              <a:gd name="connsiteX7210" fmla="*/ 7325079 w 9340261"/>
              <a:gd name="connsiteY7210" fmla="*/ 224295 h 5529035"/>
              <a:gd name="connsiteX7211" fmla="*/ 7355470 w 9340261"/>
              <a:gd name="connsiteY7211" fmla="*/ 221250 h 5529035"/>
              <a:gd name="connsiteX7212" fmla="*/ 7387615 w 9340261"/>
              <a:gd name="connsiteY7212" fmla="*/ 223930 h 5529035"/>
              <a:gd name="connsiteX7213" fmla="*/ 7397083 w 9340261"/>
              <a:gd name="connsiteY7213" fmla="*/ 224162 h 5529035"/>
              <a:gd name="connsiteX7214" fmla="*/ 7411401 w 9340261"/>
              <a:gd name="connsiteY7214" fmla="*/ 219776 h 5529035"/>
              <a:gd name="connsiteX7215" fmla="*/ 9068381 w 9340261"/>
              <a:gd name="connsiteY7215" fmla="*/ 219575 h 5529035"/>
              <a:gd name="connsiteX7216" fmla="*/ 9066395 w 9340261"/>
              <a:gd name="connsiteY7216" fmla="*/ 223315 h 5529035"/>
              <a:gd name="connsiteX7217" fmla="*/ 9073875 w 9340261"/>
              <a:gd name="connsiteY7217" fmla="*/ 227287 h 5529035"/>
              <a:gd name="connsiteX7218" fmla="*/ 9077847 w 9340261"/>
              <a:gd name="connsiteY7218" fmla="*/ 219807 h 5529035"/>
              <a:gd name="connsiteX7219" fmla="*/ 9068381 w 9340261"/>
              <a:gd name="connsiteY7219" fmla="*/ 219575 h 5529035"/>
              <a:gd name="connsiteX7220" fmla="*/ 3789351 w 9340261"/>
              <a:gd name="connsiteY7220" fmla="*/ 219439 h 5529035"/>
              <a:gd name="connsiteX7221" fmla="*/ 3796832 w 9340261"/>
              <a:gd name="connsiteY7221" fmla="*/ 223411 h 5529035"/>
              <a:gd name="connsiteX7222" fmla="*/ 3783623 w 9340261"/>
              <a:gd name="connsiteY7222" fmla="*/ 221194 h 5529035"/>
              <a:gd name="connsiteX7223" fmla="*/ 8756235 w 9340261"/>
              <a:gd name="connsiteY7223" fmla="*/ 218659 h 5529035"/>
              <a:gd name="connsiteX7224" fmla="*/ 8752259 w 9340261"/>
              <a:gd name="connsiteY7224" fmla="*/ 226139 h 5529035"/>
              <a:gd name="connsiteX7225" fmla="*/ 8739051 w 9340261"/>
              <a:gd name="connsiteY7225" fmla="*/ 223915 h 5529035"/>
              <a:gd name="connsiteX7226" fmla="*/ 8744777 w 9340261"/>
              <a:gd name="connsiteY7226" fmla="*/ 222163 h 5529035"/>
              <a:gd name="connsiteX7227" fmla="*/ 8756235 w 9340261"/>
              <a:gd name="connsiteY7227" fmla="*/ 218659 h 5529035"/>
              <a:gd name="connsiteX7228" fmla="*/ 3751477 w 9340261"/>
              <a:gd name="connsiteY7228" fmla="*/ 218512 h 5529035"/>
              <a:gd name="connsiteX7229" fmla="*/ 3696423 w 9340261"/>
              <a:gd name="connsiteY7229" fmla="*/ 222850 h 5529035"/>
              <a:gd name="connsiteX7230" fmla="*/ 3707877 w 9340261"/>
              <a:gd name="connsiteY7230" fmla="*/ 219341 h 5529035"/>
              <a:gd name="connsiteX7231" fmla="*/ 3726814 w 9340261"/>
              <a:gd name="connsiteY7231" fmla="*/ 219804 h 5529035"/>
              <a:gd name="connsiteX7232" fmla="*/ 8325659 w 9340261"/>
              <a:gd name="connsiteY7232" fmla="*/ 218457 h 5529035"/>
              <a:gd name="connsiteX7233" fmla="*/ 8327413 w 9340261"/>
              <a:gd name="connsiteY7233" fmla="*/ 224184 h 5529035"/>
              <a:gd name="connsiteX7234" fmla="*/ 8333139 w 9340261"/>
              <a:gd name="connsiteY7234" fmla="*/ 222430 h 5529035"/>
              <a:gd name="connsiteX7235" fmla="*/ 8325659 w 9340261"/>
              <a:gd name="connsiteY7235" fmla="*/ 218457 h 5529035"/>
              <a:gd name="connsiteX7236" fmla="*/ 9002103 w 9340261"/>
              <a:gd name="connsiteY7236" fmla="*/ 217952 h 5529035"/>
              <a:gd name="connsiteX7237" fmla="*/ 9003857 w 9340261"/>
              <a:gd name="connsiteY7237" fmla="*/ 223680 h 5529035"/>
              <a:gd name="connsiteX7238" fmla="*/ 9017065 w 9340261"/>
              <a:gd name="connsiteY7238" fmla="*/ 225898 h 5529035"/>
              <a:gd name="connsiteX7239" fmla="*/ 9030275 w 9340261"/>
              <a:gd name="connsiteY7239" fmla="*/ 228116 h 5529035"/>
              <a:gd name="connsiteX7240" fmla="*/ 9028521 w 9340261"/>
              <a:gd name="connsiteY7240" fmla="*/ 222389 h 5529035"/>
              <a:gd name="connsiteX7241" fmla="*/ 9002103 w 9340261"/>
              <a:gd name="connsiteY7241" fmla="*/ 217952 h 5529035"/>
              <a:gd name="connsiteX7242" fmla="*/ 3651069 w 9340261"/>
              <a:gd name="connsiteY7242" fmla="*/ 217951 h 5529035"/>
              <a:gd name="connsiteX7243" fmla="*/ 3652824 w 9340261"/>
              <a:gd name="connsiteY7243" fmla="*/ 223679 h 5529035"/>
              <a:gd name="connsiteX7244" fmla="*/ 3639614 w 9340261"/>
              <a:gd name="connsiteY7244" fmla="*/ 221461 h 5529035"/>
              <a:gd name="connsiteX7245" fmla="*/ 3642478 w 9340261"/>
              <a:gd name="connsiteY7245" fmla="*/ 220583 h 5529035"/>
              <a:gd name="connsiteX7246" fmla="*/ 3651069 w 9340261"/>
              <a:gd name="connsiteY7246" fmla="*/ 217951 h 5529035"/>
              <a:gd name="connsiteX7247" fmla="*/ 6508600 w 9340261"/>
              <a:gd name="connsiteY7247" fmla="*/ 217586 h 5529035"/>
              <a:gd name="connsiteX7248" fmla="*/ 6510411 w 9340261"/>
              <a:gd name="connsiteY7248" fmla="*/ 220944 h 5529035"/>
              <a:gd name="connsiteX7249" fmla="*/ 6512340 w 9340261"/>
              <a:gd name="connsiteY7249" fmla="*/ 219572 h 5529035"/>
              <a:gd name="connsiteX7250" fmla="*/ 6508600 w 9340261"/>
              <a:gd name="connsiteY7250" fmla="*/ 217586 h 5529035"/>
              <a:gd name="connsiteX7251" fmla="*/ 3387714 w 9340261"/>
              <a:gd name="connsiteY7251" fmla="*/ 217193 h 5529035"/>
              <a:gd name="connsiteX7252" fmla="*/ 3389470 w 9340261"/>
              <a:gd name="connsiteY7252" fmla="*/ 222920 h 5529035"/>
              <a:gd name="connsiteX7253" fmla="*/ 3381987 w 9340261"/>
              <a:gd name="connsiteY7253" fmla="*/ 218948 h 5529035"/>
              <a:gd name="connsiteX7254" fmla="*/ 3575324 w 9340261"/>
              <a:gd name="connsiteY7254" fmla="*/ 216098 h 5529035"/>
              <a:gd name="connsiteX7255" fmla="*/ 3577078 w 9340261"/>
              <a:gd name="connsiteY7255" fmla="*/ 221825 h 5529035"/>
              <a:gd name="connsiteX7256" fmla="*/ 3571350 w 9340261"/>
              <a:gd name="connsiteY7256" fmla="*/ 223580 h 5529035"/>
              <a:gd name="connsiteX7257" fmla="*/ 3575324 w 9340261"/>
              <a:gd name="connsiteY7257" fmla="*/ 216098 h 5529035"/>
              <a:gd name="connsiteX7258" fmla="*/ 6845943 w 9340261"/>
              <a:gd name="connsiteY7258" fmla="*/ 214469 h 5529035"/>
              <a:gd name="connsiteX7259" fmla="*/ 6840215 w 9340261"/>
              <a:gd name="connsiteY7259" fmla="*/ 216224 h 5529035"/>
              <a:gd name="connsiteX7260" fmla="*/ 6847698 w 9340261"/>
              <a:gd name="connsiteY7260" fmla="*/ 220197 h 5529035"/>
              <a:gd name="connsiteX7261" fmla="*/ 6213101 w 9340261"/>
              <a:gd name="connsiteY7261" fmla="*/ 214145 h 5529035"/>
              <a:gd name="connsiteX7262" fmla="*/ 6222336 w 9340261"/>
              <a:gd name="connsiteY7262" fmla="*/ 223846 h 5529035"/>
              <a:gd name="connsiteX7263" fmla="*/ 6224091 w 9340261"/>
              <a:gd name="connsiteY7263" fmla="*/ 229573 h 5529035"/>
              <a:gd name="connsiteX7264" fmla="*/ 6197672 w 9340261"/>
              <a:gd name="connsiteY7264" fmla="*/ 225137 h 5529035"/>
              <a:gd name="connsiteX7265" fmla="*/ 6209127 w 9340261"/>
              <a:gd name="connsiteY7265" fmla="*/ 221628 h 5529035"/>
              <a:gd name="connsiteX7266" fmla="*/ 6214855 w 9340261"/>
              <a:gd name="connsiteY7266" fmla="*/ 219873 h 5529035"/>
              <a:gd name="connsiteX7267" fmla="*/ 2703789 w 9340261"/>
              <a:gd name="connsiteY7267" fmla="*/ 213725 h 5529035"/>
              <a:gd name="connsiteX7268" fmla="*/ 2698062 w 9340261"/>
              <a:gd name="connsiteY7268" fmla="*/ 215480 h 5529035"/>
              <a:gd name="connsiteX7269" fmla="*/ 2705543 w 9340261"/>
              <a:gd name="connsiteY7269" fmla="*/ 219452 h 5529035"/>
              <a:gd name="connsiteX7270" fmla="*/ 5767864 w 9340261"/>
              <a:gd name="connsiteY7270" fmla="*/ 212728 h 5529035"/>
              <a:gd name="connsiteX7271" fmla="*/ 5769619 w 9340261"/>
              <a:gd name="connsiteY7271" fmla="*/ 218454 h 5529035"/>
              <a:gd name="connsiteX7272" fmla="*/ 5762138 w 9340261"/>
              <a:gd name="connsiteY7272" fmla="*/ 214483 h 5529035"/>
              <a:gd name="connsiteX7273" fmla="*/ 5767864 w 9340261"/>
              <a:gd name="connsiteY7273" fmla="*/ 212728 h 5529035"/>
              <a:gd name="connsiteX7274" fmla="*/ 2502971 w 9340261"/>
              <a:gd name="connsiteY7274" fmla="*/ 212602 h 5529035"/>
              <a:gd name="connsiteX7275" fmla="*/ 2504726 w 9340261"/>
              <a:gd name="connsiteY7275" fmla="*/ 218329 h 5529035"/>
              <a:gd name="connsiteX7276" fmla="*/ 2500985 w 9340261"/>
              <a:gd name="connsiteY7276" fmla="*/ 216341 h 5529035"/>
              <a:gd name="connsiteX7277" fmla="*/ 2491517 w 9340261"/>
              <a:gd name="connsiteY7277" fmla="*/ 216111 h 5529035"/>
              <a:gd name="connsiteX7278" fmla="*/ 2497244 w 9340261"/>
              <a:gd name="connsiteY7278" fmla="*/ 214357 h 5529035"/>
              <a:gd name="connsiteX7279" fmla="*/ 2502971 w 9340261"/>
              <a:gd name="connsiteY7279" fmla="*/ 212602 h 5529035"/>
              <a:gd name="connsiteX7280" fmla="*/ 3505305 w 9340261"/>
              <a:gd name="connsiteY7280" fmla="*/ 212490 h 5529035"/>
              <a:gd name="connsiteX7281" fmla="*/ 3501333 w 9340261"/>
              <a:gd name="connsiteY7281" fmla="*/ 219972 h 5529035"/>
              <a:gd name="connsiteX7282" fmla="*/ 3493851 w 9340261"/>
              <a:gd name="connsiteY7282" fmla="*/ 216000 h 5529035"/>
              <a:gd name="connsiteX7283" fmla="*/ 3499578 w 9340261"/>
              <a:gd name="connsiteY7283" fmla="*/ 214246 h 5529035"/>
              <a:gd name="connsiteX7284" fmla="*/ 3505305 w 9340261"/>
              <a:gd name="connsiteY7284" fmla="*/ 212490 h 5529035"/>
              <a:gd name="connsiteX7285" fmla="*/ 6180955 w 9340261"/>
              <a:gd name="connsiteY7285" fmla="*/ 211465 h 5529035"/>
              <a:gd name="connsiteX7286" fmla="*/ 6176983 w 9340261"/>
              <a:gd name="connsiteY7286" fmla="*/ 218946 h 5529035"/>
              <a:gd name="connsiteX7287" fmla="*/ 6163773 w 9340261"/>
              <a:gd name="connsiteY7287" fmla="*/ 216729 h 5529035"/>
              <a:gd name="connsiteX7288" fmla="*/ 6169500 w 9340261"/>
              <a:gd name="connsiteY7288" fmla="*/ 214974 h 5529035"/>
              <a:gd name="connsiteX7289" fmla="*/ 6531509 w 9340261"/>
              <a:gd name="connsiteY7289" fmla="*/ 210566 h 5529035"/>
              <a:gd name="connsiteX7290" fmla="*/ 6527536 w 9340261"/>
              <a:gd name="connsiteY7290" fmla="*/ 218048 h 5529035"/>
              <a:gd name="connsiteX7291" fmla="*/ 6533263 w 9340261"/>
              <a:gd name="connsiteY7291" fmla="*/ 216294 h 5529035"/>
              <a:gd name="connsiteX7292" fmla="*/ 8761657 w 9340261"/>
              <a:gd name="connsiteY7292" fmla="*/ 210176 h 5529035"/>
              <a:gd name="connsiteX7293" fmla="*/ 8763413 w 9340261"/>
              <a:gd name="connsiteY7293" fmla="*/ 215903 h 5529035"/>
              <a:gd name="connsiteX7294" fmla="*/ 8750203 w 9340261"/>
              <a:gd name="connsiteY7294" fmla="*/ 213685 h 5529035"/>
              <a:gd name="connsiteX7295" fmla="*/ 8755931 w 9340261"/>
              <a:gd name="connsiteY7295" fmla="*/ 211931 h 5529035"/>
              <a:gd name="connsiteX7296" fmla="*/ 8761657 w 9340261"/>
              <a:gd name="connsiteY7296" fmla="*/ 210176 h 5529035"/>
              <a:gd name="connsiteX7297" fmla="*/ 3626637 w 9340261"/>
              <a:gd name="connsiteY7297" fmla="*/ 209774 h 5529035"/>
              <a:gd name="connsiteX7298" fmla="*/ 3631256 w 9340261"/>
              <a:gd name="connsiteY7298" fmla="*/ 214624 h 5529035"/>
              <a:gd name="connsiteX7299" fmla="*/ 3626404 w 9340261"/>
              <a:gd name="connsiteY7299" fmla="*/ 219242 h 5529035"/>
              <a:gd name="connsiteX7300" fmla="*/ 3624650 w 9340261"/>
              <a:gd name="connsiteY7300" fmla="*/ 213515 h 5529035"/>
              <a:gd name="connsiteX7301" fmla="*/ 3626637 w 9340261"/>
              <a:gd name="connsiteY7301" fmla="*/ 209774 h 5529035"/>
              <a:gd name="connsiteX7302" fmla="*/ 8621929 w 9340261"/>
              <a:gd name="connsiteY7302" fmla="*/ 209629 h 5529035"/>
              <a:gd name="connsiteX7303" fmla="*/ 8629409 w 9340261"/>
              <a:gd name="connsiteY7303" fmla="*/ 213605 h 5529035"/>
              <a:gd name="connsiteX7304" fmla="*/ 8623681 w 9340261"/>
              <a:gd name="connsiteY7304" fmla="*/ 215357 h 5529035"/>
              <a:gd name="connsiteX7305" fmla="*/ 8617953 w 9340261"/>
              <a:gd name="connsiteY7305" fmla="*/ 217110 h 5529035"/>
              <a:gd name="connsiteX7306" fmla="*/ 8619941 w 9340261"/>
              <a:gd name="connsiteY7306" fmla="*/ 213370 h 5529035"/>
              <a:gd name="connsiteX7307" fmla="*/ 8621929 w 9340261"/>
              <a:gd name="connsiteY7307" fmla="*/ 209629 h 5529035"/>
              <a:gd name="connsiteX7308" fmla="*/ 7189014 w 9340261"/>
              <a:gd name="connsiteY7308" fmla="*/ 209598 h 5529035"/>
              <a:gd name="connsiteX7309" fmla="*/ 7183288 w 9340261"/>
              <a:gd name="connsiteY7309" fmla="*/ 211353 h 5529035"/>
              <a:gd name="connsiteX7310" fmla="*/ 7187906 w 9340261"/>
              <a:gd name="connsiteY7310" fmla="*/ 216203 h 5529035"/>
              <a:gd name="connsiteX7311" fmla="*/ 7196497 w 9340261"/>
              <a:gd name="connsiteY7311" fmla="*/ 213571 h 5529035"/>
              <a:gd name="connsiteX7312" fmla="*/ 8048773 w 9340261"/>
              <a:gd name="connsiteY7312" fmla="*/ 209316 h 5529035"/>
              <a:gd name="connsiteX7313" fmla="*/ 8049095 w 9340261"/>
              <a:gd name="connsiteY7313" fmla="*/ 215482 h 5529035"/>
              <a:gd name="connsiteX7314" fmla="*/ 8054823 w 9340261"/>
              <a:gd name="connsiteY7314" fmla="*/ 213727 h 5529035"/>
              <a:gd name="connsiteX7315" fmla="*/ 8048773 w 9340261"/>
              <a:gd name="connsiteY7315" fmla="*/ 209316 h 5529035"/>
              <a:gd name="connsiteX7316" fmla="*/ 8419695 w 9340261"/>
              <a:gd name="connsiteY7316" fmla="*/ 208443 h 5529035"/>
              <a:gd name="connsiteX7317" fmla="*/ 8423435 w 9340261"/>
              <a:gd name="connsiteY7317" fmla="*/ 210428 h 5529035"/>
              <a:gd name="connsiteX7318" fmla="*/ 8418587 w 9340261"/>
              <a:gd name="connsiteY7318" fmla="*/ 215047 h 5529035"/>
              <a:gd name="connsiteX7319" fmla="*/ 8419695 w 9340261"/>
              <a:gd name="connsiteY7319" fmla="*/ 208443 h 5529035"/>
              <a:gd name="connsiteX7320" fmla="*/ 3416351 w 9340261"/>
              <a:gd name="connsiteY7320" fmla="*/ 208420 h 5529035"/>
              <a:gd name="connsiteX7321" fmla="*/ 3429560 w 9340261"/>
              <a:gd name="connsiteY7321" fmla="*/ 210637 h 5529035"/>
              <a:gd name="connsiteX7322" fmla="*/ 3449373 w 9340261"/>
              <a:gd name="connsiteY7322" fmla="*/ 213963 h 5529035"/>
              <a:gd name="connsiteX7323" fmla="*/ 3455978 w 9340261"/>
              <a:gd name="connsiteY7323" fmla="*/ 215074 h 5529035"/>
              <a:gd name="connsiteX7324" fmla="*/ 3455095 w 9340261"/>
              <a:gd name="connsiteY7324" fmla="*/ 217301 h 5529035"/>
              <a:gd name="connsiteX7325" fmla="*/ 3431315 w 9340261"/>
              <a:gd name="connsiteY7325" fmla="*/ 216364 h 5529035"/>
              <a:gd name="connsiteX7326" fmla="*/ 3414133 w 9340261"/>
              <a:gd name="connsiteY7326" fmla="*/ 221628 h 5529035"/>
              <a:gd name="connsiteX7327" fmla="*/ 3395196 w 9340261"/>
              <a:gd name="connsiteY7327" fmla="*/ 221165 h 5529035"/>
              <a:gd name="connsiteX7328" fmla="*/ 3400924 w 9340261"/>
              <a:gd name="connsiteY7328" fmla="*/ 219411 h 5529035"/>
              <a:gd name="connsiteX7329" fmla="*/ 3416351 w 9340261"/>
              <a:gd name="connsiteY7329" fmla="*/ 208420 h 5529035"/>
              <a:gd name="connsiteX7330" fmla="*/ 4831776 w 9340261"/>
              <a:gd name="connsiteY7330" fmla="*/ 207045 h 5529035"/>
              <a:gd name="connsiteX7331" fmla="*/ 4833530 w 9340261"/>
              <a:gd name="connsiteY7331" fmla="*/ 212773 h 5529035"/>
              <a:gd name="connsiteX7332" fmla="*/ 4827803 w 9340261"/>
              <a:gd name="connsiteY7332" fmla="*/ 214527 h 5529035"/>
              <a:gd name="connsiteX7333" fmla="*/ 4831776 w 9340261"/>
              <a:gd name="connsiteY7333" fmla="*/ 207045 h 5529035"/>
              <a:gd name="connsiteX7334" fmla="*/ 3810505 w 9340261"/>
              <a:gd name="connsiteY7334" fmla="*/ 206693 h 5529035"/>
              <a:gd name="connsiteX7335" fmla="*/ 3817986 w 9340261"/>
              <a:gd name="connsiteY7335" fmla="*/ 210666 h 5529035"/>
              <a:gd name="connsiteX7336" fmla="*/ 3812259 w 9340261"/>
              <a:gd name="connsiteY7336" fmla="*/ 212421 h 5529035"/>
              <a:gd name="connsiteX7337" fmla="*/ 4875375 w 9340261"/>
              <a:gd name="connsiteY7337" fmla="*/ 206216 h 5529035"/>
              <a:gd name="connsiteX7338" fmla="*/ 4901793 w 9340261"/>
              <a:gd name="connsiteY7338" fmla="*/ 210653 h 5529035"/>
              <a:gd name="connsiteX7339" fmla="*/ 4912784 w 9340261"/>
              <a:gd name="connsiteY7339" fmla="*/ 226079 h 5529035"/>
              <a:gd name="connsiteX7340" fmla="*/ 4897591 w 9340261"/>
              <a:gd name="connsiteY7340" fmla="*/ 227602 h 5529035"/>
              <a:gd name="connsiteX7341" fmla="*/ 4886365 w 9340261"/>
              <a:gd name="connsiteY7341" fmla="*/ 221643 h 5529035"/>
              <a:gd name="connsiteX7342" fmla="*/ 4877130 w 9340261"/>
              <a:gd name="connsiteY7342" fmla="*/ 211944 h 5529035"/>
              <a:gd name="connsiteX7343" fmla="*/ 4869648 w 9340261"/>
              <a:gd name="connsiteY7343" fmla="*/ 207970 h 5529035"/>
              <a:gd name="connsiteX7344" fmla="*/ 4774966 w 9340261"/>
              <a:gd name="connsiteY7344" fmla="*/ 205656 h 5529035"/>
              <a:gd name="connsiteX7345" fmla="*/ 4791038 w 9340261"/>
              <a:gd name="connsiteY7345" fmla="*/ 206997 h 5529035"/>
              <a:gd name="connsiteX7346" fmla="*/ 4801384 w 9340261"/>
              <a:gd name="connsiteY7346" fmla="*/ 210091 h 5529035"/>
              <a:gd name="connsiteX7347" fmla="*/ 4789929 w 9340261"/>
              <a:gd name="connsiteY7347" fmla="*/ 213601 h 5529035"/>
              <a:gd name="connsiteX7348" fmla="*/ 4776720 w 9340261"/>
              <a:gd name="connsiteY7348" fmla="*/ 211383 h 5529035"/>
              <a:gd name="connsiteX7349" fmla="*/ 8576577 w 9340261"/>
              <a:gd name="connsiteY7349" fmla="*/ 204711 h 5529035"/>
              <a:gd name="connsiteX7350" fmla="*/ 8578329 w 9340261"/>
              <a:gd name="connsiteY7350" fmla="*/ 210440 h 5529035"/>
              <a:gd name="connsiteX7351" fmla="*/ 8570849 w 9340261"/>
              <a:gd name="connsiteY7351" fmla="*/ 206463 h 5529035"/>
              <a:gd name="connsiteX7352" fmla="*/ 8576577 w 9340261"/>
              <a:gd name="connsiteY7352" fmla="*/ 204711 h 5529035"/>
              <a:gd name="connsiteX7353" fmla="*/ 7901577 w 9340261"/>
              <a:gd name="connsiteY7353" fmla="*/ 204293 h 5529035"/>
              <a:gd name="connsiteX7354" fmla="*/ 7903331 w 9340261"/>
              <a:gd name="connsiteY7354" fmla="*/ 210020 h 5529035"/>
              <a:gd name="connsiteX7355" fmla="*/ 7896727 w 9340261"/>
              <a:gd name="connsiteY7355" fmla="*/ 208911 h 5529035"/>
              <a:gd name="connsiteX7356" fmla="*/ 7901577 w 9340261"/>
              <a:gd name="connsiteY7356" fmla="*/ 204293 h 5529035"/>
              <a:gd name="connsiteX7357" fmla="*/ 7085408 w 9340261"/>
              <a:gd name="connsiteY7357" fmla="*/ 203581 h 5529035"/>
              <a:gd name="connsiteX7358" fmla="*/ 7092887 w 9340261"/>
              <a:gd name="connsiteY7358" fmla="*/ 207558 h 5529035"/>
              <a:gd name="connsiteX7359" fmla="*/ 7087160 w 9340261"/>
              <a:gd name="connsiteY7359" fmla="*/ 209309 h 5529035"/>
              <a:gd name="connsiteX7360" fmla="*/ 7863705 w 9340261"/>
              <a:gd name="connsiteY7360" fmla="*/ 203367 h 5529035"/>
              <a:gd name="connsiteX7361" fmla="*/ 7859733 w 9340261"/>
              <a:gd name="connsiteY7361" fmla="*/ 210848 h 5529035"/>
              <a:gd name="connsiteX7362" fmla="*/ 7852251 w 9340261"/>
              <a:gd name="connsiteY7362" fmla="*/ 206876 h 5529035"/>
              <a:gd name="connsiteX7363" fmla="*/ 7857977 w 9340261"/>
              <a:gd name="connsiteY7363" fmla="*/ 205122 h 5529035"/>
              <a:gd name="connsiteX7364" fmla="*/ 8784567 w 9340261"/>
              <a:gd name="connsiteY7364" fmla="*/ 203157 h 5529035"/>
              <a:gd name="connsiteX7365" fmla="*/ 8797775 w 9340261"/>
              <a:gd name="connsiteY7365" fmla="*/ 205375 h 5529035"/>
              <a:gd name="connsiteX7366" fmla="*/ 8792049 w 9340261"/>
              <a:gd name="connsiteY7366" fmla="*/ 207130 h 5529035"/>
              <a:gd name="connsiteX7367" fmla="*/ 7979309 w 9340261"/>
              <a:gd name="connsiteY7367" fmla="*/ 202405 h 5529035"/>
              <a:gd name="connsiteX7368" fmla="*/ 8001985 w 9340261"/>
              <a:gd name="connsiteY7368" fmla="*/ 204855 h 5529035"/>
              <a:gd name="connsiteX7369" fmla="*/ 7990531 w 9340261"/>
              <a:gd name="connsiteY7369" fmla="*/ 208364 h 5529035"/>
              <a:gd name="connsiteX7370" fmla="*/ 7972473 w 9340261"/>
              <a:gd name="connsiteY7370" fmla="*/ 210765 h 5529035"/>
              <a:gd name="connsiteX7371" fmla="*/ 7960141 w 9340261"/>
              <a:gd name="connsiteY7371" fmla="*/ 211411 h 5529035"/>
              <a:gd name="connsiteX7372" fmla="*/ 7941205 w 9340261"/>
              <a:gd name="connsiteY7372" fmla="*/ 210947 h 5529035"/>
              <a:gd name="connsiteX7373" fmla="*/ 7934601 w 9340261"/>
              <a:gd name="connsiteY7373" fmla="*/ 209837 h 5529035"/>
              <a:gd name="connsiteX7374" fmla="*/ 7925133 w 9340261"/>
              <a:gd name="connsiteY7374" fmla="*/ 209606 h 5529035"/>
              <a:gd name="connsiteX7375" fmla="*/ 7919403 w 9340261"/>
              <a:gd name="connsiteY7375" fmla="*/ 211361 h 5529035"/>
              <a:gd name="connsiteX7376" fmla="*/ 7914787 w 9340261"/>
              <a:gd name="connsiteY7376" fmla="*/ 206511 h 5529035"/>
              <a:gd name="connsiteX7377" fmla="*/ 7920515 w 9340261"/>
              <a:gd name="connsiteY7377" fmla="*/ 204757 h 5529035"/>
              <a:gd name="connsiteX7378" fmla="*/ 7927119 w 9340261"/>
              <a:gd name="connsiteY7378" fmla="*/ 205866 h 5529035"/>
              <a:gd name="connsiteX7379" fmla="*/ 7945177 w 9340261"/>
              <a:gd name="connsiteY7379" fmla="*/ 203465 h 5529035"/>
              <a:gd name="connsiteX7380" fmla="*/ 7979309 w 9340261"/>
              <a:gd name="connsiteY7380" fmla="*/ 202405 h 5529035"/>
              <a:gd name="connsiteX7381" fmla="*/ 5826891 w 9340261"/>
              <a:gd name="connsiteY7381" fmla="*/ 200908 h 5529035"/>
              <a:gd name="connsiteX7382" fmla="*/ 5845827 w 9340261"/>
              <a:gd name="connsiteY7382" fmla="*/ 201371 h 5529035"/>
              <a:gd name="connsiteX7383" fmla="*/ 5840101 w 9340261"/>
              <a:gd name="connsiteY7383" fmla="*/ 203125 h 5529035"/>
              <a:gd name="connsiteX7384" fmla="*/ 5826891 w 9340261"/>
              <a:gd name="connsiteY7384" fmla="*/ 200908 h 5529035"/>
              <a:gd name="connsiteX7385" fmla="*/ 2868951 w 9340261"/>
              <a:gd name="connsiteY7385" fmla="*/ 200712 h 5529035"/>
              <a:gd name="connsiteX7386" fmla="*/ 2876434 w 9340261"/>
              <a:gd name="connsiteY7386" fmla="*/ 204685 h 5529035"/>
              <a:gd name="connsiteX7387" fmla="*/ 2870706 w 9340261"/>
              <a:gd name="connsiteY7387" fmla="*/ 206440 h 5529035"/>
              <a:gd name="connsiteX7388" fmla="*/ 7361659 w 9340261"/>
              <a:gd name="connsiteY7388" fmla="*/ 200559 h 5529035"/>
              <a:gd name="connsiteX7389" fmla="*/ 7363415 w 9340261"/>
              <a:gd name="connsiteY7389" fmla="*/ 206286 h 5529035"/>
              <a:gd name="connsiteX7390" fmla="*/ 7365170 w 9340261"/>
              <a:gd name="connsiteY7390" fmla="*/ 212012 h 5529035"/>
              <a:gd name="connsiteX7391" fmla="*/ 7359441 w 9340261"/>
              <a:gd name="connsiteY7391" fmla="*/ 213769 h 5529035"/>
              <a:gd name="connsiteX7392" fmla="*/ 7357687 w 9340261"/>
              <a:gd name="connsiteY7392" fmla="*/ 208041 h 5529035"/>
              <a:gd name="connsiteX7393" fmla="*/ 7355932 w 9340261"/>
              <a:gd name="connsiteY7393" fmla="*/ 202313 h 5529035"/>
              <a:gd name="connsiteX7394" fmla="*/ 5645011 w 9340261"/>
              <a:gd name="connsiteY7394" fmla="*/ 200247 h 5529035"/>
              <a:gd name="connsiteX7395" fmla="*/ 5641037 w 9340261"/>
              <a:gd name="connsiteY7395" fmla="*/ 207731 h 5529035"/>
              <a:gd name="connsiteX7396" fmla="*/ 5639283 w 9340261"/>
              <a:gd name="connsiteY7396" fmla="*/ 202003 h 5529035"/>
              <a:gd name="connsiteX7397" fmla="*/ 5645011 w 9340261"/>
              <a:gd name="connsiteY7397" fmla="*/ 200247 h 5529035"/>
              <a:gd name="connsiteX7398" fmla="*/ 8814957 w 9340261"/>
              <a:gd name="connsiteY7398" fmla="*/ 200111 h 5529035"/>
              <a:gd name="connsiteX7399" fmla="*/ 8818699 w 9340261"/>
              <a:gd name="connsiteY7399" fmla="*/ 202098 h 5529035"/>
              <a:gd name="connsiteX7400" fmla="*/ 8822439 w 9340261"/>
              <a:gd name="connsiteY7400" fmla="*/ 204084 h 5529035"/>
              <a:gd name="connsiteX7401" fmla="*/ 8816713 w 9340261"/>
              <a:gd name="connsiteY7401" fmla="*/ 205838 h 5529035"/>
              <a:gd name="connsiteX7402" fmla="*/ 8809229 w 9340261"/>
              <a:gd name="connsiteY7402" fmla="*/ 201866 h 5529035"/>
              <a:gd name="connsiteX7403" fmla="*/ 6177445 w 9340261"/>
              <a:gd name="connsiteY7403" fmla="*/ 200010 h 5529035"/>
              <a:gd name="connsiteX7404" fmla="*/ 6167745 w 9340261"/>
              <a:gd name="connsiteY7404" fmla="*/ 209246 h 5529035"/>
              <a:gd name="connsiteX7405" fmla="*/ 6165990 w 9340261"/>
              <a:gd name="connsiteY7405" fmla="*/ 203520 h 5529035"/>
              <a:gd name="connsiteX7406" fmla="*/ 8407593 w 9340261"/>
              <a:gd name="connsiteY7406" fmla="*/ 199619 h 5529035"/>
              <a:gd name="connsiteX7407" fmla="*/ 8403623 w 9340261"/>
              <a:gd name="connsiteY7407" fmla="*/ 207102 h 5529035"/>
              <a:gd name="connsiteX7408" fmla="*/ 8401867 w 9340261"/>
              <a:gd name="connsiteY7408" fmla="*/ 201375 h 5529035"/>
              <a:gd name="connsiteX7409" fmla="*/ 5794745 w 9340261"/>
              <a:gd name="connsiteY7409" fmla="*/ 198228 h 5529035"/>
              <a:gd name="connsiteX7410" fmla="*/ 5802228 w 9340261"/>
              <a:gd name="connsiteY7410" fmla="*/ 202200 h 5529035"/>
              <a:gd name="connsiteX7411" fmla="*/ 5783292 w 9340261"/>
              <a:gd name="connsiteY7411" fmla="*/ 201736 h 5529035"/>
              <a:gd name="connsiteX7412" fmla="*/ 5794745 w 9340261"/>
              <a:gd name="connsiteY7412" fmla="*/ 198228 h 5529035"/>
              <a:gd name="connsiteX7413" fmla="*/ 7144769 w 9340261"/>
              <a:gd name="connsiteY7413" fmla="*/ 198095 h 5529035"/>
              <a:gd name="connsiteX7414" fmla="*/ 7143661 w 9340261"/>
              <a:gd name="connsiteY7414" fmla="*/ 204699 h 5529035"/>
              <a:gd name="connsiteX7415" fmla="*/ 7148510 w 9340261"/>
              <a:gd name="connsiteY7415" fmla="*/ 200081 h 5529035"/>
              <a:gd name="connsiteX7416" fmla="*/ 7144769 w 9340261"/>
              <a:gd name="connsiteY7416" fmla="*/ 198095 h 5529035"/>
              <a:gd name="connsiteX7417" fmla="*/ 6092231 w 9340261"/>
              <a:gd name="connsiteY7417" fmla="*/ 197926 h 5529035"/>
              <a:gd name="connsiteX7418" fmla="*/ 6101700 w 9340261"/>
              <a:gd name="connsiteY7418" fmla="*/ 198157 h 5529035"/>
              <a:gd name="connsiteX7419" fmla="*/ 6109181 w 9340261"/>
              <a:gd name="connsiteY7419" fmla="*/ 202130 h 5529035"/>
              <a:gd name="connsiteX7420" fmla="*/ 6097727 w 9340261"/>
              <a:gd name="connsiteY7420" fmla="*/ 205638 h 5529035"/>
              <a:gd name="connsiteX7421" fmla="*/ 6084518 w 9340261"/>
              <a:gd name="connsiteY7421" fmla="*/ 203421 h 5529035"/>
              <a:gd name="connsiteX7422" fmla="*/ 6086504 w 9340261"/>
              <a:gd name="connsiteY7422" fmla="*/ 199680 h 5529035"/>
              <a:gd name="connsiteX7423" fmla="*/ 6092231 w 9340261"/>
              <a:gd name="connsiteY7423" fmla="*/ 197926 h 5529035"/>
              <a:gd name="connsiteX7424" fmla="*/ 4939637 w 9340261"/>
              <a:gd name="connsiteY7424" fmla="*/ 197178 h 5529035"/>
              <a:gd name="connsiteX7425" fmla="*/ 4940950 w 9340261"/>
              <a:gd name="connsiteY7425" fmla="*/ 197874 h 5529035"/>
              <a:gd name="connsiteX7426" fmla="*/ 4941884 w 9340261"/>
              <a:gd name="connsiteY7426" fmla="*/ 198371 h 5529035"/>
              <a:gd name="connsiteX7427" fmla="*/ 8763877 w 9340261"/>
              <a:gd name="connsiteY7427" fmla="*/ 196967 h 5529035"/>
              <a:gd name="connsiteX7428" fmla="*/ 8765629 w 9340261"/>
              <a:gd name="connsiteY7428" fmla="*/ 202694 h 5529035"/>
              <a:gd name="connsiteX7429" fmla="*/ 8759903 w 9340261"/>
              <a:gd name="connsiteY7429" fmla="*/ 204448 h 5529035"/>
              <a:gd name="connsiteX7430" fmla="*/ 5944482 w 9340261"/>
              <a:gd name="connsiteY7430" fmla="*/ 196205 h 5529035"/>
              <a:gd name="connsiteX7431" fmla="*/ 5951964 w 9340261"/>
              <a:gd name="connsiteY7431" fmla="*/ 200178 h 5529035"/>
              <a:gd name="connsiteX7432" fmla="*/ 5946236 w 9340261"/>
              <a:gd name="connsiteY7432" fmla="*/ 201933 h 5529035"/>
              <a:gd name="connsiteX7433" fmla="*/ 5927301 w 9340261"/>
              <a:gd name="connsiteY7433" fmla="*/ 201470 h 5529035"/>
              <a:gd name="connsiteX7434" fmla="*/ 5944482 w 9340261"/>
              <a:gd name="connsiteY7434" fmla="*/ 196205 h 5529035"/>
              <a:gd name="connsiteX7435" fmla="*/ 4937475 w 9340261"/>
              <a:gd name="connsiteY7435" fmla="*/ 196028 h 5529035"/>
              <a:gd name="connsiteX7436" fmla="*/ 4939637 w 9340261"/>
              <a:gd name="connsiteY7436" fmla="*/ 197178 h 5529035"/>
              <a:gd name="connsiteX7437" fmla="*/ 4938144 w 9340261"/>
              <a:gd name="connsiteY7437" fmla="*/ 196384 h 5529035"/>
              <a:gd name="connsiteX7438" fmla="*/ 4051413 w 9340261"/>
              <a:gd name="connsiteY7438" fmla="*/ 195534 h 5529035"/>
              <a:gd name="connsiteX7439" fmla="*/ 4058894 w 9340261"/>
              <a:gd name="connsiteY7439" fmla="*/ 199506 h 5529035"/>
              <a:gd name="connsiteX7440" fmla="*/ 4053168 w 9340261"/>
              <a:gd name="connsiteY7440" fmla="*/ 201261 h 5529035"/>
              <a:gd name="connsiteX7441" fmla="*/ 7824872 w 9340261"/>
              <a:gd name="connsiteY7441" fmla="*/ 195217 h 5529035"/>
              <a:gd name="connsiteX7442" fmla="*/ 7824077 w 9340261"/>
              <a:gd name="connsiteY7442" fmla="*/ 196713 h 5529035"/>
              <a:gd name="connsiteX7443" fmla="*/ 7823665 w 9340261"/>
              <a:gd name="connsiteY7443" fmla="*/ 195366 h 5529035"/>
              <a:gd name="connsiteX7444" fmla="*/ 6276099 w 9340261"/>
              <a:gd name="connsiteY7444" fmla="*/ 194844 h 5529035"/>
              <a:gd name="connsiteX7445" fmla="*/ 6282704 w 9340261"/>
              <a:gd name="connsiteY7445" fmla="*/ 195954 h 5529035"/>
              <a:gd name="connsiteX7446" fmla="*/ 6283581 w 9340261"/>
              <a:gd name="connsiteY7446" fmla="*/ 198818 h 5529035"/>
              <a:gd name="connsiteX7447" fmla="*/ 6285336 w 9340261"/>
              <a:gd name="connsiteY7447" fmla="*/ 204544 h 5529035"/>
              <a:gd name="connsiteX7448" fmla="*/ 6281362 w 9340261"/>
              <a:gd name="connsiteY7448" fmla="*/ 212027 h 5529035"/>
              <a:gd name="connsiteX7449" fmla="*/ 6268154 w 9340261"/>
              <a:gd name="connsiteY7449" fmla="*/ 209808 h 5529035"/>
              <a:gd name="connsiteX7450" fmla="*/ 6273882 w 9340261"/>
              <a:gd name="connsiteY7450" fmla="*/ 208052 h 5529035"/>
              <a:gd name="connsiteX7451" fmla="*/ 6277853 w 9340261"/>
              <a:gd name="connsiteY7451" fmla="*/ 200572 h 5529035"/>
              <a:gd name="connsiteX7452" fmla="*/ 6276099 w 9340261"/>
              <a:gd name="connsiteY7452" fmla="*/ 194844 h 5529035"/>
              <a:gd name="connsiteX7453" fmla="*/ 4934401 w 9340261"/>
              <a:gd name="connsiteY7453" fmla="*/ 194398 h 5529035"/>
              <a:gd name="connsiteX7454" fmla="*/ 4936273 w 9340261"/>
              <a:gd name="connsiteY7454" fmla="*/ 195391 h 5529035"/>
              <a:gd name="connsiteX7455" fmla="*/ 4937475 w 9340261"/>
              <a:gd name="connsiteY7455" fmla="*/ 196028 h 5529035"/>
              <a:gd name="connsiteX7456" fmla="*/ 7340969 w 9340261"/>
              <a:gd name="connsiteY7456" fmla="*/ 194369 h 5529035"/>
              <a:gd name="connsiteX7457" fmla="*/ 7348451 w 9340261"/>
              <a:gd name="connsiteY7457" fmla="*/ 198340 h 5529035"/>
              <a:gd name="connsiteX7458" fmla="*/ 7342723 w 9340261"/>
              <a:gd name="connsiteY7458" fmla="*/ 200096 h 5529035"/>
              <a:gd name="connsiteX7459" fmla="*/ 7339861 w 9340261"/>
              <a:gd name="connsiteY7459" fmla="*/ 200972 h 5529035"/>
              <a:gd name="connsiteX7460" fmla="*/ 7335242 w 9340261"/>
              <a:gd name="connsiteY7460" fmla="*/ 196124 h 5529035"/>
              <a:gd name="connsiteX7461" fmla="*/ 7854469 w 9340261"/>
              <a:gd name="connsiteY7461" fmla="*/ 193666 h 5529035"/>
              <a:gd name="connsiteX7462" fmla="*/ 7852483 w 9340261"/>
              <a:gd name="connsiteY7462" fmla="*/ 197407 h 5529035"/>
              <a:gd name="connsiteX7463" fmla="*/ 7850495 w 9340261"/>
              <a:gd name="connsiteY7463" fmla="*/ 201149 h 5529035"/>
              <a:gd name="connsiteX7464" fmla="*/ 7844767 w 9340261"/>
              <a:gd name="connsiteY7464" fmla="*/ 202903 h 5529035"/>
              <a:gd name="connsiteX7465" fmla="*/ 7848741 w 9340261"/>
              <a:gd name="connsiteY7465" fmla="*/ 195421 h 5529035"/>
              <a:gd name="connsiteX7466" fmla="*/ 7854469 w 9340261"/>
              <a:gd name="connsiteY7466" fmla="*/ 193666 h 5529035"/>
              <a:gd name="connsiteX7467" fmla="*/ 4702316 w 9340261"/>
              <a:gd name="connsiteY7467" fmla="*/ 193457 h 5529035"/>
              <a:gd name="connsiteX7468" fmla="*/ 4709799 w 9340261"/>
              <a:gd name="connsiteY7468" fmla="*/ 197429 h 5529035"/>
              <a:gd name="connsiteX7469" fmla="*/ 4710674 w 9340261"/>
              <a:gd name="connsiteY7469" fmla="*/ 200293 h 5529035"/>
              <a:gd name="connsiteX7470" fmla="*/ 4706702 w 9340261"/>
              <a:gd name="connsiteY7470" fmla="*/ 207774 h 5529035"/>
              <a:gd name="connsiteX7471" fmla="*/ 4687766 w 9340261"/>
              <a:gd name="connsiteY7471" fmla="*/ 207312 h 5529035"/>
              <a:gd name="connsiteX7472" fmla="*/ 4676543 w 9340261"/>
              <a:gd name="connsiteY7472" fmla="*/ 201353 h 5529035"/>
              <a:gd name="connsiteX7473" fmla="*/ 4672802 w 9340261"/>
              <a:gd name="connsiteY7473" fmla="*/ 199366 h 5529035"/>
              <a:gd name="connsiteX7474" fmla="*/ 4689983 w 9340261"/>
              <a:gd name="connsiteY7474" fmla="*/ 194102 h 5529035"/>
              <a:gd name="connsiteX7475" fmla="*/ 4702316 w 9340261"/>
              <a:gd name="connsiteY7475" fmla="*/ 193457 h 5529035"/>
              <a:gd name="connsiteX7476" fmla="*/ 6006140 w 9340261"/>
              <a:gd name="connsiteY7476" fmla="*/ 192976 h 5529035"/>
              <a:gd name="connsiteX7477" fmla="*/ 6012746 w 9340261"/>
              <a:gd name="connsiteY7477" fmla="*/ 194085 h 5529035"/>
              <a:gd name="connsiteX7478" fmla="*/ 6007018 w 9340261"/>
              <a:gd name="connsiteY7478" fmla="*/ 195841 h 5529035"/>
              <a:gd name="connsiteX7479" fmla="*/ 5957691 w 9340261"/>
              <a:gd name="connsiteY7479" fmla="*/ 198424 h 5529035"/>
              <a:gd name="connsiteX7480" fmla="*/ 5969146 w 9340261"/>
              <a:gd name="connsiteY7480" fmla="*/ 194914 h 5529035"/>
              <a:gd name="connsiteX7481" fmla="*/ 5993808 w 9340261"/>
              <a:gd name="connsiteY7481" fmla="*/ 193623 h 5529035"/>
              <a:gd name="connsiteX7482" fmla="*/ 6006140 w 9340261"/>
              <a:gd name="connsiteY7482" fmla="*/ 192976 h 5529035"/>
              <a:gd name="connsiteX7483" fmla="*/ 6425835 w 9340261"/>
              <a:gd name="connsiteY7483" fmla="*/ 192823 h 5529035"/>
              <a:gd name="connsiteX7484" fmla="*/ 6433317 w 9340261"/>
              <a:gd name="connsiteY7484" fmla="*/ 196796 h 5529035"/>
              <a:gd name="connsiteX7485" fmla="*/ 6416135 w 9340261"/>
              <a:gd name="connsiteY7485" fmla="*/ 202060 h 5529035"/>
              <a:gd name="connsiteX7486" fmla="*/ 6402926 w 9340261"/>
              <a:gd name="connsiteY7486" fmla="*/ 199842 h 5529035"/>
              <a:gd name="connsiteX7487" fmla="*/ 8330095 w 9340261"/>
              <a:gd name="connsiteY7487" fmla="*/ 192039 h 5529035"/>
              <a:gd name="connsiteX7488" fmla="*/ 8331849 w 9340261"/>
              <a:gd name="connsiteY7488" fmla="*/ 197766 h 5529035"/>
              <a:gd name="connsiteX7489" fmla="*/ 8323581 w 9340261"/>
              <a:gd name="connsiteY7489" fmla="*/ 206565 h 5529035"/>
              <a:gd name="connsiteX7490" fmla="*/ 8314667 w 9340261"/>
              <a:gd name="connsiteY7490" fmla="*/ 203030 h 5529035"/>
              <a:gd name="connsiteX7491" fmla="*/ 8320395 w 9340261"/>
              <a:gd name="connsiteY7491" fmla="*/ 201275 h 5529035"/>
              <a:gd name="connsiteX7492" fmla="*/ 8326121 w 9340261"/>
              <a:gd name="connsiteY7492" fmla="*/ 199521 h 5529035"/>
              <a:gd name="connsiteX7493" fmla="*/ 8330095 w 9340261"/>
              <a:gd name="connsiteY7493" fmla="*/ 192039 h 5529035"/>
              <a:gd name="connsiteX7494" fmla="*/ 8351893 w 9340261"/>
              <a:gd name="connsiteY7494" fmla="*/ 191626 h 5529035"/>
              <a:gd name="connsiteX7495" fmla="*/ 8358497 w 9340261"/>
              <a:gd name="connsiteY7495" fmla="*/ 192734 h 5529035"/>
              <a:gd name="connsiteX7496" fmla="*/ 8356513 w 9340261"/>
              <a:gd name="connsiteY7496" fmla="*/ 196475 h 5529035"/>
              <a:gd name="connsiteX7497" fmla="*/ 8350785 w 9340261"/>
              <a:gd name="connsiteY7497" fmla="*/ 198230 h 5529035"/>
              <a:gd name="connsiteX7498" fmla="*/ 8351893 w 9340261"/>
              <a:gd name="connsiteY7498" fmla="*/ 191626 h 5529035"/>
              <a:gd name="connsiteX7499" fmla="*/ 7064406 w 9340261"/>
              <a:gd name="connsiteY7499" fmla="*/ 191392 h 5529035"/>
              <a:gd name="connsiteX7500" fmla="*/ 7060434 w 9340261"/>
              <a:gd name="connsiteY7500" fmla="*/ 198874 h 5529035"/>
              <a:gd name="connsiteX7501" fmla="*/ 7052952 w 9340261"/>
              <a:gd name="connsiteY7501" fmla="*/ 194902 h 5529035"/>
              <a:gd name="connsiteX7502" fmla="*/ 7058679 w 9340261"/>
              <a:gd name="connsiteY7502" fmla="*/ 193146 h 5529035"/>
              <a:gd name="connsiteX7503" fmla="*/ 7064406 w 9340261"/>
              <a:gd name="connsiteY7503" fmla="*/ 191392 h 5529035"/>
              <a:gd name="connsiteX7504" fmla="*/ 6675979 w 9340261"/>
              <a:gd name="connsiteY7504" fmla="*/ 191363 h 5529035"/>
              <a:gd name="connsiteX7505" fmla="*/ 6672007 w 9340261"/>
              <a:gd name="connsiteY7505" fmla="*/ 198846 h 5529035"/>
              <a:gd name="connsiteX7506" fmla="*/ 6659675 w 9340261"/>
              <a:gd name="connsiteY7506" fmla="*/ 199491 h 5529035"/>
              <a:gd name="connsiteX7507" fmla="*/ 6653070 w 9340261"/>
              <a:gd name="connsiteY7507" fmla="*/ 198382 h 5529035"/>
              <a:gd name="connsiteX7508" fmla="*/ 2715706 w 9340261"/>
              <a:gd name="connsiteY7508" fmla="*/ 191280 h 5529035"/>
              <a:gd name="connsiteX7509" fmla="*/ 2711734 w 9340261"/>
              <a:gd name="connsiteY7509" fmla="*/ 198762 h 5529035"/>
              <a:gd name="connsiteX7510" fmla="*/ 2704252 w 9340261"/>
              <a:gd name="connsiteY7510" fmla="*/ 194789 h 5529035"/>
              <a:gd name="connsiteX7511" fmla="*/ 3066259 w 9340261"/>
              <a:gd name="connsiteY7511" fmla="*/ 190381 h 5529035"/>
              <a:gd name="connsiteX7512" fmla="*/ 3079469 w 9340261"/>
              <a:gd name="connsiteY7512" fmla="*/ 192600 h 5529035"/>
              <a:gd name="connsiteX7513" fmla="*/ 3068015 w 9340261"/>
              <a:gd name="connsiteY7513" fmla="*/ 196109 h 5529035"/>
              <a:gd name="connsiteX7514" fmla="*/ 4457022 w 9340261"/>
              <a:gd name="connsiteY7514" fmla="*/ 190298 h 5529035"/>
              <a:gd name="connsiteX7515" fmla="*/ 4475957 w 9340261"/>
              <a:gd name="connsiteY7515" fmla="*/ 190760 h 5529035"/>
              <a:gd name="connsiteX7516" fmla="*/ 4480574 w 9340261"/>
              <a:gd name="connsiteY7516" fmla="*/ 195611 h 5529035"/>
              <a:gd name="connsiteX7517" fmla="*/ 4479466 w 9340261"/>
              <a:gd name="connsiteY7517" fmla="*/ 202216 h 5529035"/>
              <a:gd name="connsiteX7518" fmla="*/ 4454804 w 9340261"/>
              <a:gd name="connsiteY7518" fmla="*/ 203507 h 5529035"/>
              <a:gd name="connsiteX7519" fmla="*/ 6863588 w 9340261"/>
              <a:gd name="connsiteY7519" fmla="*/ 190268 h 5529035"/>
              <a:gd name="connsiteX7520" fmla="*/ 6864466 w 9340261"/>
              <a:gd name="connsiteY7520" fmla="*/ 193133 h 5529035"/>
              <a:gd name="connsiteX7521" fmla="*/ 6859615 w 9340261"/>
              <a:gd name="connsiteY7521" fmla="*/ 197751 h 5529035"/>
              <a:gd name="connsiteX7522" fmla="*/ 6857860 w 9340261"/>
              <a:gd name="connsiteY7522" fmla="*/ 192024 h 5529035"/>
              <a:gd name="connsiteX7523" fmla="*/ 6863588 w 9340261"/>
              <a:gd name="connsiteY7523" fmla="*/ 190268 h 5529035"/>
              <a:gd name="connsiteX7524" fmla="*/ 2884379 w 9340261"/>
              <a:gd name="connsiteY7524" fmla="*/ 189721 h 5529035"/>
              <a:gd name="connsiteX7525" fmla="*/ 2910797 w 9340261"/>
              <a:gd name="connsiteY7525" fmla="*/ 194158 h 5529035"/>
              <a:gd name="connsiteX7526" fmla="*/ 2924005 w 9340261"/>
              <a:gd name="connsiteY7526" fmla="*/ 196375 h 5529035"/>
              <a:gd name="connsiteX7527" fmla="*/ 2893615 w 9340261"/>
              <a:gd name="connsiteY7527" fmla="*/ 199422 h 5529035"/>
              <a:gd name="connsiteX7528" fmla="*/ 3112723 w 9340261"/>
              <a:gd name="connsiteY7528" fmla="*/ 188676 h 5529035"/>
              <a:gd name="connsiteX7529" fmla="*/ 3150596 w 9340261"/>
              <a:gd name="connsiteY7529" fmla="*/ 189602 h 5529035"/>
              <a:gd name="connsiteX7530" fmla="*/ 3168424 w 9340261"/>
              <a:gd name="connsiteY7530" fmla="*/ 196669 h 5529035"/>
              <a:gd name="connsiteX7531" fmla="*/ 3181633 w 9340261"/>
              <a:gd name="connsiteY7531" fmla="*/ 198887 h 5529035"/>
              <a:gd name="connsiteX7532" fmla="*/ 3180749 w 9340261"/>
              <a:gd name="connsiteY7532" fmla="*/ 201117 h 5529035"/>
              <a:gd name="connsiteX7533" fmla="*/ 3156969 w 9340261"/>
              <a:gd name="connsiteY7533" fmla="*/ 200180 h 5529035"/>
              <a:gd name="connsiteX7534" fmla="*/ 3143760 w 9340261"/>
              <a:gd name="connsiteY7534" fmla="*/ 197961 h 5529035"/>
              <a:gd name="connsiteX7535" fmla="*/ 3138033 w 9340261"/>
              <a:gd name="connsiteY7535" fmla="*/ 199716 h 5529035"/>
              <a:gd name="connsiteX7536" fmla="*/ 3127687 w 9340261"/>
              <a:gd name="connsiteY7536" fmla="*/ 196621 h 5529035"/>
              <a:gd name="connsiteX7537" fmla="*/ 3105011 w 9340261"/>
              <a:gd name="connsiteY7537" fmla="*/ 194172 h 5529035"/>
              <a:gd name="connsiteX7538" fmla="*/ 3086951 w 9340261"/>
              <a:gd name="connsiteY7538" fmla="*/ 196571 h 5529035"/>
              <a:gd name="connsiteX7539" fmla="*/ 3085196 w 9340261"/>
              <a:gd name="connsiteY7539" fmla="*/ 190845 h 5529035"/>
              <a:gd name="connsiteX7540" fmla="*/ 3112723 w 9340261"/>
              <a:gd name="connsiteY7540" fmla="*/ 188676 h 5529035"/>
              <a:gd name="connsiteX7541" fmla="*/ 2376607 w 9340261"/>
              <a:gd name="connsiteY7541" fmla="*/ 188668 h 5529035"/>
              <a:gd name="connsiteX7542" fmla="*/ 2378361 w 9340261"/>
              <a:gd name="connsiteY7542" fmla="*/ 194395 h 5529035"/>
              <a:gd name="connsiteX7543" fmla="*/ 2370879 w 9340261"/>
              <a:gd name="connsiteY7543" fmla="*/ 190422 h 5529035"/>
              <a:gd name="connsiteX7544" fmla="*/ 6173936 w 9340261"/>
              <a:gd name="connsiteY7544" fmla="*/ 188555 h 5529035"/>
              <a:gd name="connsiteX7545" fmla="*/ 6174812 w 9340261"/>
              <a:gd name="connsiteY7545" fmla="*/ 191420 h 5529035"/>
              <a:gd name="connsiteX7546" fmla="*/ 6181417 w 9340261"/>
              <a:gd name="connsiteY7546" fmla="*/ 192528 h 5529035"/>
              <a:gd name="connsiteX7547" fmla="*/ 6187145 w 9340261"/>
              <a:gd name="connsiteY7547" fmla="*/ 190773 h 5529035"/>
              <a:gd name="connsiteX7548" fmla="*/ 6190008 w 9340261"/>
              <a:gd name="connsiteY7548" fmla="*/ 189896 h 5529035"/>
              <a:gd name="connsiteX7549" fmla="*/ 6200355 w 9340261"/>
              <a:gd name="connsiteY7549" fmla="*/ 192992 h 5529035"/>
              <a:gd name="connsiteX7550" fmla="*/ 6169963 w 9340261"/>
              <a:gd name="connsiteY7550" fmla="*/ 196037 h 5529035"/>
              <a:gd name="connsiteX7551" fmla="*/ 6143081 w 9340261"/>
              <a:gd name="connsiteY7551" fmla="*/ 210538 h 5529035"/>
              <a:gd name="connsiteX7552" fmla="*/ 6139109 w 9340261"/>
              <a:gd name="connsiteY7552" fmla="*/ 218020 h 5529035"/>
              <a:gd name="connsiteX7553" fmla="*/ 6137354 w 9340261"/>
              <a:gd name="connsiteY7553" fmla="*/ 212292 h 5529035"/>
              <a:gd name="connsiteX7554" fmla="*/ 6136476 w 9340261"/>
              <a:gd name="connsiteY7554" fmla="*/ 209429 h 5529035"/>
              <a:gd name="connsiteX7555" fmla="*/ 6129872 w 9340261"/>
              <a:gd name="connsiteY7555" fmla="*/ 208320 h 5529035"/>
              <a:gd name="connsiteX7556" fmla="*/ 6128118 w 9340261"/>
              <a:gd name="connsiteY7556" fmla="*/ 202593 h 5529035"/>
              <a:gd name="connsiteX7557" fmla="*/ 6168208 w 9340261"/>
              <a:gd name="connsiteY7557" fmla="*/ 190310 h 5529035"/>
              <a:gd name="connsiteX7558" fmla="*/ 7213703 w 9340261"/>
              <a:gd name="connsiteY7558" fmla="*/ 187939 h 5529035"/>
              <a:gd name="connsiteX7559" fmla="*/ 7208414 w 9340261"/>
              <a:gd name="connsiteY7559" fmla="*/ 191126 h 5529035"/>
              <a:gd name="connsiteX7560" fmla="*/ 7210169 w 9340261"/>
              <a:gd name="connsiteY7560" fmla="*/ 196853 h 5529035"/>
              <a:gd name="connsiteX7561" fmla="*/ 7215895 w 9340261"/>
              <a:gd name="connsiteY7561" fmla="*/ 195098 h 5529035"/>
              <a:gd name="connsiteX7562" fmla="*/ 7221625 w 9340261"/>
              <a:gd name="connsiteY7562" fmla="*/ 193343 h 5529035"/>
              <a:gd name="connsiteX7563" fmla="*/ 7213703 w 9340261"/>
              <a:gd name="connsiteY7563" fmla="*/ 187939 h 5529035"/>
              <a:gd name="connsiteX7564" fmla="*/ 2420207 w 9340261"/>
              <a:gd name="connsiteY7564" fmla="*/ 187839 h 5529035"/>
              <a:gd name="connsiteX7565" fmla="*/ 2416234 w 9340261"/>
              <a:gd name="connsiteY7565" fmla="*/ 195321 h 5529035"/>
              <a:gd name="connsiteX7566" fmla="*/ 2414479 w 9340261"/>
              <a:gd name="connsiteY7566" fmla="*/ 189594 h 5529035"/>
              <a:gd name="connsiteX7567" fmla="*/ 2420207 w 9340261"/>
              <a:gd name="connsiteY7567" fmla="*/ 187839 h 5529035"/>
              <a:gd name="connsiteX7568" fmla="*/ 8201829 w 9340261"/>
              <a:gd name="connsiteY7568" fmla="*/ 187801 h 5529035"/>
              <a:gd name="connsiteX7569" fmla="*/ 8215037 w 9340261"/>
              <a:gd name="connsiteY7569" fmla="*/ 190024 h 5529035"/>
              <a:gd name="connsiteX7570" fmla="*/ 8222517 w 9340261"/>
              <a:gd name="connsiteY7570" fmla="*/ 193999 h 5529035"/>
              <a:gd name="connsiteX7571" fmla="*/ 8243443 w 9340261"/>
              <a:gd name="connsiteY7571" fmla="*/ 190732 h 5529035"/>
              <a:gd name="connsiteX7572" fmla="*/ 8271847 w 9340261"/>
              <a:gd name="connsiteY7572" fmla="*/ 191439 h 5529035"/>
              <a:gd name="connsiteX7573" fmla="*/ 8283065 w 9340261"/>
              <a:gd name="connsiteY7573" fmla="*/ 197403 h 5529035"/>
              <a:gd name="connsiteX7574" fmla="*/ 8267869 w 9340261"/>
              <a:gd name="connsiteY7574" fmla="*/ 198919 h 5529035"/>
              <a:gd name="connsiteX7575" fmla="*/ 8254663 w 9340261"/>
              <a:gd name="connsiteY7575" fmla="*/ 196696 h 5529035"/>
              <a:gd name="connsiteX7576" fmla="*/ 8248935 w 9340261"/>
              <a:gd name="connsiteY7576" fmla="*/ 198448 h 5529035"/>
              <a:gd name="connsiteX7577" fmla="*/ 8245667 w 9340261"/>
              <a:gd name="connsiteY7577" fmla="*/ 198617 h 5529035"/>
              <a:gd name="connsiteX7578" fmla="*/ 8257857 w 9340261"/>
              <a:gd name="connsiteY7578" fmla="*/ 201641 h 5529035"/>
              <a:gd name="connsiteX7579" fmla="*/ 8204559 w 9340261"/>
              <a:gd name="connsiteY7579" fmla="*/ 211706 h 5529035"/>
              <a:gd name="connsiteX7580" fmla="*/ 8183867 w 9340261"/>
              <a:gd name="connsiteY7580" fmla="*/ 205515 h 5529035"/>
              <a:gd name="connsiteX7581" fmla="*/ 8188717 w 9340261"/>
              <a:gd name="connsiteY7581" fmla="*/ 200896 h 5529035"/>
              <a:gd name="connsiteX7582" fmla="*/ 8204791 w 9340261"/>
              <a:gd name="connsiteY7582" fmla="*/ 202237 h 5529035"/>
              <a:gd name="connsiteX7583" fmla="*/ 8219087 w 9340261"/>
              <a:gd name="connsiteY7583" fmla="*/ 199998 h 5529035"/>
              <a:gd name="connsiteX7584" fmla="*/ 8211937 w 9340261"/>
              <a:gd name="connsiteY7584" fmla="*/ 200369 h 5529035"/>
              <a:gd name="connsiteX7585" fmla="*/ 8197855 w 9340261"/>
              <a:gd name="connsiteY7585" fmla="*/ 195281 h 5529035"/>
              <a:gd name="connsiteX7586" fmla="*/ 8192125 w 9340261"/>
              <a:gd name="connsiteY7586" fmla="*/ 197033 h 5529035"/>
              <a:gd name="connsiteX7587" fmla="*/ 8180671 w 9340261"/>
              <a:gd name="connsiteY7587" fmla="*/ 200537 h 5529035"/>
              <a:gd name="connsiteX7588" fmla="*/ 8161733 w 9340261"/>
              <a:gd name="connsiteY7588" fmla="*/ 200066 h 5529035"/>
              <a:gd name="connsiteX7589" fmla="*/ 8165711 w 9340261"/>
              <a:gd name="connsiteY7589" fmla="*/ 192585 h 5529035"/>
              <a:gd name="connsiteX7590" fmla="*/ 8171437 w 9340261"/>
              <a:gd name="connsiteY7590" fmla="*/ 190834 h 5529035"/>
              <a:gd name="connsiteX7591" fmla="*/ 8201829 w 9340261"/>
              <a:gd name="connsiteY7591" fmla="*/ 187801 h 5529035"/>
              <a:gd name="connsiteX7592" fmla="*/ 8120357 w 9340261"/>
              <a:gd name="connsiteY7592" fmla="*/ 187667 h 5529035"/>
              <a:gd name="connsiteX7593" fmla="*/ 8152501 w 9340261"/>
              <a:gd name="connsiteY7593" fmla="*/ 190361 h 5529035"/>
              <a:gd name="connsiteX7594" fmla="*/ 8148295 w 9340261"/>
              <a:gd name="connsiteY7594" fmla="*/ 191648 h 5529035"/>
              <a:gd name="connsiteX7595" fmla="*/ 8149967 w 9340261"/>
              <a:gd name="connsiteY7595" fmla="*/ 197107 h 5529035"/>
              <a:gd name="connsiteX7596" fmla="*/ 8157449 w 9340261"/>
              <a:gd name="connsiteY7596" fmla="*/ 201079 h 5529035"/>
              <a:gd name="connsiteX7597" fmla="*/ 8172415 w 9340261"/>
              <a:gd name="connsiteY7597" fmla="*/ 209023 h 5529035"/>
              <a:gd name="connsiteX7598" fmla="*/ 8157217 w 9340261"/>
              <a:gd name="connsiteY7598" fmla="*/ 210546 h 5529035"/>
              <a:gd name="connsiteX7599" fmla="*/ 8140267 w 9340261"/>
              <a:gd name="connsiteY7599" fmla="*/ 206343 h 5529035"/>
              <a:gd name="connsiteX7600" fmla="*/ 8138513 w 9340261"/>
              <a:gd name="connsiteY7600" fmla="*/ 200616 h 5529035"/>
              <a:gd name="connsiteX7601" fmla="*/ 8147757 w 9340261"/>
              <a:gd name="connsiteY7601" fmla="*/ 191813 h 5529035"/>
              <a:gd name="connsiteX7602" fmla="*/ 8135319 w 9340261"/>
              <a:gd name="connsiteY7602" fmla="*/ 195618 h 5529035"/>
              <a:gd name="connsiteX7603" fmla="*/ 2451474 w 9340261"/>
              <a:gd name="connsiteY7603" fmla="*/ 187657 h 5529035"/>
              <a:gd name="connsiteX7604" fmla="*/ 2458080 w 9340261"/>
              <a:gd name="connsiteY7604" fmla="*/ 188765 h 5529035"/>
              <a:gd name="connsiteX7605" fmla="*/ 2477015 w 9340261"/>
              <a:gd name="connsiteY7605" fmla="*/ 189229 h 5529035"/>
              <a:gd name="connsiteX7606" fmla="*/ 2478770 w 9340261"/>
              <a:gd name="connsiteY7606" fmla="*/ 194956 h 5529035"/>
              <a:gd name="connsiteX7607" fmla="*/ 2467315 w 9340261"/>
              <a:gd name="connsiteY7607" fmla="*/ 198466 h 5529035"/>
              <a:gd name="connsiteX7608" fmla="*/ 2440898 w 9340261"/>
              <a:gd name="connsiteY7608" fmla="*/ 194030 h 5529035"/>
              <a:gd name="connsiteX7609" fmla="*/ 2439143 w 9340261"/>
              <a:gd name="connsiteY7609" fmla="*/ 188304 h 5529035"/>
              <a:gd name="connsiteX7610" fmla="*/ 2451474 w 9340261"/>
              <a:gd name="connsiteY7610" fmla="*/ 187657 h 5529035"/>
              <a:gd name="connsiteX7611" fmla="*/ 6749970 w 9340261"/>
              <a:gd name="connsiteY7611" fmla="*/ 187489 h 5529035"/>
              <a:gd name="connsiteX7612" fmla="*/ 6742025 w 9340261"/>
              <a:gd name="connsiteY7612" fmla="*/ 202453 h 5529035"/>
              <a:gd name="connsiteX7613" fmla="*/ 6740271 w 9340261"/>
              <a:gd name="connsiteY7613" fmla="*/ 196726 h 5529035"/>
              <a:gd name="connsiteX7614" fmla="*/ 6734543 w 9340261"/>
              <a:gd name="connsiteY7614" fmla="*/ 198481 h 5529035"/>
              <a:gd name="connsiteX7615" fmla="*/ 6732788 w 9340261"/>
              <a:gd name="connsiteY7615" fmla="*/ 192753 h 5529035"/>
              <a:gd name="connsiteX7616" fmla="*/ 6749970 w 9340261"/>
              <a:gd name="connsiteY7616" fmla="*/ 187489 h 5529035"/>
              <a:gd name="connsiteX7617" fmla="*/ 8673167 w 9340261"/>
              <a:gd name="connsiteY7617" fmla="*/ 187168 h 5529035"/>
              <a:gd name="connsiteX7618" fmla="*/ 8648503 w 9340261"/>
              <a:gd name="connsiteY7618" fmla="*/ 188461 h 5529035"/>
              <a:gd name="connsiteX7619" fmla="*/ 8623841 w 9340261"/>
              <a:gd name="connsiteY7619" fmla="*/ 189752 h 5529035"/>
              <a:gd name="connsiteX7620" fmla="*/ 8611507 w 9340261"/>
              <a:gd name="connsiteY7620" fmla="*/ 190397 h 5529035"/>
              <a:gd name="connsiteX7621" fmla="*/ 8611275 w 9340261"/>
              <a:gd name="connsiteY7621" fmla="*/ 199866 h 5529035"/>
              <a:gd name="connsiteX7622" fmla="*/ 8619867 w 9340261"/>
              <a:gd name="connsiteY7622" fmla="*/ 197233 h 5529035"/>
              <a:gd name="connsiteX7623" fmla="*/ 8621621 w 9340261"/>
              <a:gd name="connsiteY7623" fmla="*/ 202960 h 5529035"/>
              <a:gd name="connsiteX7624" fmla="*/ 8614785 w 9340261"/>
              <a:gd name="connsiteY7624" fmla="*/ 211319 h 5529035"/>
              <a:gd name="connsiteX7625" fmla="*/ 8610167 w 9340261"/>
              <a:gd name="connsiteY7625" fmla="*/ 206471 h 5529035"/>
              <a:gd name="connsiteX7626" fmla="*/ 8603563 w 9340261"/>
              <a:gd name="connsiteY7626" fmla="*/ 205361 h 5529035"/>
              <a:gd name="connsiteX7627" fmla="*/ 8596959 w 9340261"/>
              <a:gd name="connsiteY7627" fmla="*/ 204252 h 5529035"/>
              <a:gd name="connsiteX7628" fmla="*/ 8587489 w 9340261"/>
              <a:gd name="connsiteY7628" fmla="*/ 204021 h 5529035"/>
              <a:gd name="connsiteX7629" fmla="*/ 8575159 w 9340261"/>
              <a:gd name="connsiteY7629" fmla="*/ 204666 h 5529035"/>
              <a:gd name="connsiteX7630" fmla="*/ 8566569 w 9340261"/>
              <a:gd name="connsiteY7630" fmla="*/ 207298 h 5529035"/>
              <a:gd name="connsiteX7631" fmla="*/ 8570539 w 9340261"/>
              <a:gd name="connsiteY7631" fmla="*/ 199816 h 5529035"/>
              <a:gd name="connsiteX7632" fmla="*/ 8595203 w 9340261"/>
              <a:gd name="connsiteY7632" fmla="*/ 198525 h 5529035"/>
              <a:gd name="connsiteX7633" fmla="*/ 8568785 w 9340261"/>
              <a:gd name="connsiteY7633" fmla="*/ 194089 h 5529035"/>
              <a:gd name="connsiteX7634" fmla="*/ 8532667 w 9340261"/>
              <a:gd name="connsiteY7634" fmla="*/ 198890 h 5529035"/>
              <a:gd name="connsiteX7635" fmla="*/ 8528693 w 9340261"/>
              <a:gd name="connsiteY7635" fmla="*/ 206371 h 5529035"/>
              <a:gd name="connsiteX7636" fmla="*/ 8525599 w 9340261"/>
              <a:gd name="connsiteY7636" fmla="*/ 216717 h 5529035"/>
              <a:gd name="connsiteX7637" fmla="*/ 8520747 w 9340261"/>
              <a:gd name="connsiteY7637" fmla="*/ 221335 h 5529035"/>
              <a:gd name="connsiteX7638" fmla="*/ 8516775 w 9340261"/>
              <a:gd name="connsiteY7638" fmla="*/ 228818 h 5529035"/>
              <a:gd name="connsiteX7639" fmla="*/ 8508833 w 9340261"/>
              <a:gd name="connsiteY7639" fmla="*/ 243781 h 5529035"/>
              <a:gd name="connsiteX7640" fmla="*/ 8522041 w 9340261"/>
              <a:gd name="connsiteY7640" fmla="*/ 245998 h 5529035"/>
              <a:gd name="connsiteX7641" fmla="*/ 8522913 w 9340261"/>
              <a:gd name="connsiteY7641" fmla="*/ 248849 h 5529035"/>
              <a:gd name="connsiteX7642" fmla="*/ 8533785 w 9340261"/>
              <a:gd name="connsiteY7642" fmla="*/ 249121 h 5529035"/>
              <a:gd name="connsiteX7643" fmla="*/ 8551183 w 9340261"/>
              <a:gd name="connsiteY7643" fmla="*/ 254335 h 5529035"/>
              <a:gd name="connsiteX7644" fmla="*/ 8554185 w 9340261"/>
              <a:gd name="connsiteY7644" fmla="*/ 248680 h 5529035"/>
              <a:gd name="connsiteX7645" fmla="*/ 8555941 w 9340261"/>
              <a:gd name="connsiteY7645" fmla="*/ 254408 h 5529035"/>
              <a:gd name="connsiteX7646" fmla="*/ 8563421 w 9340261"/>
              <a:gd name="connsiteY7646" fmla="*/ 258380 h 5529035"/>
              <a:gd name="connsiteX7647" fmla="*/ 8567165 w 9340261"/>
              <a:gd name="connsiteY7647" fmla="*/ 260366 h 5529035"/>
              <a:gd name="connsiteX7648" fmla="*/ 8576631 w 9340261"/>
              <a:gd name="connsiteY7648" fmla="*/ 260598 h 5529035"/>
              <a:gd name="connsiteX7649" fmla="*/ 8599309 w 9340261"/>
              <a:gd name="connsiteY7649" fmla="*/ 263048 h 5529035"/>
              <a:gd name="connsiteX7650" fmla="*/ 8625959 w 9340261"/>
              <a:gd name="connsiteY7650" fmla="*/ 258015 h 5529035"/>
              <a:gd name="connsiteX7651" fmla="*/ 8648867 w 9340261"/>
              <a:gd name="connsiteY7651" fmla="*/ 250996 h 5529035"/>
              <a:gd name="connsiteX7652" fmla="*/ 8650623 w 9340261"/>
              <a:gd name="connsiteY7652" fmla="*/ 256724 h 5529035"/>
              <a:gd name="connsiteX7653" fmla="*/ 8662077 w 9340261"/>
              <a:gd name="connsiteY7653" fmla="*/ 253215 h 5529035"/>
              <a:gd name="connsiteX7654" fmla="*/ 8660323 w 9340261"/>
              <a:gd name="connsiteY7654" fmla="*/ 247487 h 5529035"/>
              <a:gd name="connsiteX7655" fmla="*/ 8654595 w 9340261"/>
              <a:gd name="connsiteY7655" fmla="*/ 249242 h 5529035"/>
              <a:gd name="connsiteX7656" fmla="*/ 8622449 w 9340261"/>
              <a:gd name="connsiteY7656" fmla="*/ 246561 h 5529035"/>
              <a:gd name="connsiteX7657" fmla="*/ 8614967 w 9340261"/>
              <a:gd name="connsiteY7657" fmla="*/ 242588 h 5529035"/>
              <a:gd name="connsiteX7658" fmla="*/ 8612103 w 9340261"/>
              <a:gd name="connsiteY7658" fmla="*/ 243465 h 5529035"/>
              <a:gd name="connsiteX7659" fmla="*/ 8603513 w 9340261"/>
              <a:gd name="connsiteY7659" fmla="*/ 246097 h 5529035"/>
              <a:gd name="connsiteX7660" fmla="*/ 8597785 w 9340261"/>
              <a:gd name="connsiteY7660" fmla="*/ 247852 h 5529035"/>
              <a:gd name="connsiteX7661" fmla="*/ 8596031 w 9340261"/>
              <a:gd name="connsiteY7661" fmla="*/ 242125 h 5529035"/>
              <a:gd name="connsiteX7662" fmla="*/ 8578849 w 9340261"/>
              <a:gd name="connsiteY7662" fmla="*/ 247389 h 5529035"/>
              <a:gd name="connsiteX7663" fmla="*/ 8567395 w 9340261"/>
              <a:gd name="connsiteY7663" fmla="*/ 250899 h 5529035"/>
              <a:gd name="connsiteX7664" fmla="*/ 8565641 w 9340261"/>
              <a:gd name="connsiteY7664" fmla="*/ 245170 h 5529035"/>
              <a:gd name="connsiteX7665" fmla="*/ 8554185 w 9340261"/>
              <a:gd name="connsiteY7665" fmla="*/ 248680 h 5529035"/>
              <a:gd name="connsiteX7666" fmla="*/ 8548457 w 9340261"/>
              <a:gd name="connsiteY7666" fmla="*/ 250434 h 5529035"/>
              <a:gd name="connsiteX7667" fmla="*/ 8546703 w 9340261"/>
              <a:gd name="connsiteY7667" fmla="*/ 244707 h 5529035"/>
              <a:gd name="connsiteX7668" fmla="*/ 8531741 w 9340261"/>
              <a:gd name="connsiteY7668" fmla="*/ 236763 h 5529035"/>
              <a:gd name="connsiteX7669" fmla="*/ 8512805 w 9340261"/>
              <a:gd name="connsiteY7669" fmla="*/ 236299 h 5529035"/>
              <a:gd name="connsiteX7670" fmla="*/ 8535713 w 9340261"/>
              <a:gd name="connsiteY7670" fmla="*/ 229281 h 5529035"/>
              <a:gd name="connsiteX7671" fmla="*/ 8566103 w 9340261"/>
              <a:gd name="connsiteY7671" fmla="*/ 226234 h 5529035"/>
              <a:gd name="connsiteX7672" fmla="*/ 8567859 w 9340261"/>
              <a:gd name="connsiteY7672" fmla="*/ 231961 h 5529035"/>
              <a:gd name="connsiteX7673" fmla="*/ 8573585 w 9340261"/>
              <a:gd name="connsiteY7673" fmla="*/ 230206 h 5529035"/>
              <a:gd name="connsiteX7674" fmla="*/ 8575571 w 9340261"/>
              <a:gd name="connsiteY7674" fmla="*/ 226466 h 5529035"/>
              <a:gd name="connsiteX7675" fmla="*/ 8585041 w 9340261"/>
              <a:gd name="connsiteY7675" fmla="*/ 226697 h 5529035"/>
              <a:gd name="connsiteX7676" fmla="*/ 8593631 w 9340261"/>
              <a:gd name="connsiteY7676" fmla="*/ 224065 h 5529035"/>
              <a:gd name="connsiteX7677" fmla="*/ 8607949 w 9340261"/>
              <a:gd name="connsiteY7677" fmla="*/ 219679 h 5529035"/>
              <a:gd name="connsiteX7678" fmla="*/ 8634599 w 9340261"/>
              <a:gd name="connsiteY7678" fmla="*/ 214647 h 5529035"/>
              <a:gd name="connsiteX7679" fmla="*/ 8638339 w 9340261"/>
              <a:gd name="connsiteY7679" fmla="*/ 216633 h 5529035"/>
              <a:gd name="connsiteX7680" fmla="*/ 8638225 w 9340261"/>
              <a:gd name="connsiteY7680" fmla="*/ 221367 h 5529035"/>
              <a:gd name="connsiteX7681" fmla="*/ 8634367 w 9340261"/>
              <a:gd name="connsiteY7681" fmla="*/ 224114 h 5529035"/>
              <a:gd name="connsiteX7682" fmla="*/ 8627325 w 9340261"/>
              <a:gd name="connsiteY7682" fmla="*/ 221574 h 5529035"/>
              <a:gd name="connsiteX7683" fmla="*/ 8621159 w 9340261"/>
              <a:gd name="connsiteY7683" fmla="*/ 221897 h 5529035"/>
              <a:gd name="connsiteX7684" fmla="*/ 8634367 w 9340261"/>
              <a:gd name="connsiteY7684" fmla="*/ 224114 h 5529035"/>
              <a:gd name="connsiteX7685" fmla="*/ 8647575 w 9340261"/>
              <a:gd name="connsiteY7685" fmla="*/ 226333 h 5529035"/>
              <a:gd name="connsiteX7686" fmla="*/ 8651547 w 9340261"/>
              <a:gd name="connsiteY7686" fmla="*/ 218851 h 5529035"/>
              <a:gd name="connsiteX7687" fmla="*/ 8652289 w 9340261"/>
              <a:gd name="connsiteY7687" fmla="*/ 217458 h 5529035"/>
              <a:gd name="connsiteX7688" fmla="*/ 8649223 w 9340261"/>
              <a:gd name="connsiteY7688" fmla="*/ 216941 h 5529035"/>
              <a:gd name="connsiteX7689" fmla="*/ 8654073 w 9340261"/>
              <a:gd name="connsiteY7689" fmla="*/ 212325 h 5529035"/>
              <a:gd name="connsiteX7690" fmla="*/ 8655195 w 9340261"/>
              <a:gd name="connsiteY7690" fmla="*/ 211981 h 5529035"/>
              <a:gd name="connsiteX7691" fmla="*/ 8655521 w 9340261"/>
              <a:gd name="connsiteY7691" fmla="*/ 211369 h 5529035"/>
              <a:gd name="connsiteX7692" fmla="*/ 8656133 w 9340261"/>
              <a:gd name="connsiteY7692" fmla="*/ 211695 h 5529035"/>
              <a:gd name="connsiteX7693" fmla="*/ 8659801 w 9340261"/>
              <a:gd name="connsiteY7693" fmla="*/ 210573 h 5529035"/>
              <a:gd name="connsiteX7694" fmla="*/ 8658529 w 9340261"/>
              <a:gd name="connsiteY7694" fmla="*/ 212966 h 5529035"/>
              <a:gd name="connsiteX7695" fmla="*/ 8663003 w 9340261"/>
              <a:gd name="connsiteY7695" fmla="*/ 215342 h 5529035"/>
              <a:gd name="connsiteX7696" fmla="*/ 8684157 w 9340261"/>
              <a:gd name="connsiteY7696" fmla="*/ 202596 h 5529035"/>
              <a:gd name="connsiteX7697" fmla="*/ 8689885 w 9340261"/>
              <a:gd name="connsiteY7697" fmla="*/ 200842 h 5529035"/>
              <a:gd name="connsiteX7698" fmla="*/ 8695611 w 9340261"/>
              <a:gd name="connsiteY7698" fmla="*/ 199086 h 5529035"/>
              <a:gd name="connsiteX7699" fmla="*/ 8680647 w 9340261"/>
              <a:gd name="connsiteY7699" fmla="*/ 191142 h 5529035"/>
              <a:gd name="connsiteX7700" fmla="*/ 8019949 w 9340261"/>
              <a:gd name="connsiteY7700" fmla="*/ 187062 h 5529035"/>
              <a:gd name="connsiteX7701" fmla="*/ 8021699 w 9340261"/>
              <a:gd name="connsiteY7701" fmla="*/ 192789 h 5529035"/>
              <a:gd name="connsiteX7702" fmla="*/ 8008493 w 9340261"/>
              <a:gd name="connsiteY7702" fmla="*/ 190566 h 5529035"/>
              <a:gd name="connsiteX7703" fmla="*/ 2507406 w 9340261"/>
              <a:gd name="connsiteY7703" fmla="*/ 186183 h 5529035"/>
              <a:gd name="connsiteX7704" fmla="*/ 2514888 w 9340261"/>
              <a:gd name="connsiteY7704" fmla="*/ 190156 h 5529035"/>
              <a:gd name="connsiteX7705" fmla="*/ 2528098 w 9340261"/>
              <a:gd name="connsiteY7705" fmla="*/ 192374 h 5529035"/>
              <a:gd name="connsiteX7706" fmla="*/ 2522371 w 9340261"/>
              <a:gd name="connsiteY7706" fmla="*/ 194129 h 5529035"/>
              <a:gd name="connsiteX7707" fmla="*/ 2508283 w 9340261"/>
              <a:gd name="connsiteY7707" fmla="*/ 189047 h 5529035"/>
              <a:gd name="connsiteX7708" fmla="*/ 2507406 w 9340261"/>
              <a:gd name="connsiteY7708" fmla="*/ 186183 h 5529035"/>
              <a:gd name="connsiteX7709" fmla="*/ 6693162 w 9340261"/>
              <a:gd name="connsiteY7709" fmla="*/ 186099 h 5529035"/>
              <a:gd name="connsiteX7710" fmla="*/ 6699766 w 9340261"/>
              <a:gd name="connsiteY7710" fmla="*/ 187208 h 5529035"/>
              <a:gd name="connsiteX7711" fmla="*/ 6694916 w 9340261"/>
              <a:gd name="connsiteY7711" fmla="*/ 191827 h 5529035"/>
              <a:gd name="connsiteX7712" fmla="*/ 6689189 w 9340261"/>
              <a:gd name="connsiteY7712" fmla="*/ 193582 h 5529035"/>
              <a:gd name="connsiteX7713" fmla="*/ 7801632 w 9340261"/>
              <a:gd name="connsiteY7713" fmla="*/ 184795 h 5529035"/>
              <a:gd name="connsiteX7714" fmla="*/ 7820569 w 9340261"/>
              <a:gd name="connsiteY7714" fmla="*/ 185259 h 5529035"/>
              <a:gd name="connsiteX7715" fmla="*/ 7823665 w 9340261"/>
              <a:gd name="connsiteY7715" fmla="*/ 195366 h 5529035"/>
              <a:gd name="connsiteX7716" fmla="*/ 7814609 w 9340261"/>
              <a:gd name="connsiteY7716" fmla="*/ 196482 h 5529035"/>
              <a:gd name="connsiteX7717" fmla="*/ 7796550 w 9340261"/>
              <a:gd name="connsiteY7717" fmla="*/ 198881 h 5529035"/>
              <a:gd name="connsiteX7718" fmla="*/ 7787081 w 9340261"/>
              <a:gd name="connsiteY7718" fmla="*/ 198650 h 5529035"/>
              <a:gd name="connsiteX7719" fmla="*/ 7769023 w 9340261"/>
              <a:gd name="connsiteY7719" fmla="*/ 201051 h 5529035"/>
              <a:gd name="connsiteX7720" fmla="*/ 7700760 w 9340261"/>
              <a:gd name="connsiteY7720" fmla="*/ 203170 h 5529035"/>
              <a:gd name="connsiteX7721" fmla="*/ 7670369 w 9340261"/>
              <a:gd name="connsiteY7721" fmla="*/ 206216 h 5529035"/>
              <a:gd name="connsiteX7722" fmla="*/ 7634251 w 9340261"/>
              <a:gd name="connsiteY7722" fmla="*/ 211017 h 5529035"/>
              <a:gd name="connsiteX7723" fmla="*/ 7628524 w 9340261"/>
              <a:gd name="connsiteY7723" fmla="*/ 212771 h 5529035"/>
              <a:gd name="connsiteX7724" fmla="*/ 7621041 w 9340261"/>
              <a:gd name="connsiteY7724" fmla="*/ 208798 h 5529035"/>
              <a:gd name="connsiteX7725" fmla="*/ 7554533 w 9340261"/>
              <a:gd name="connsiteY7725" fmla="*/ 216645 h 5529035"/>
              <a:gd name="connsiteX7726" fmla="*/ 7524142 w 9340261"/>
              <a:gd name="connsiteY7726" fmla="*/ 219692 h 5529035"/>
              <a:gd name="connsiteX7727" fmla="*/ 7473061 w 9340261"/>
              <a:gd name="connsiteY7727" fmla="*/ 216548 h 5529035"/>
              <a:gd name="connsiteX7728" fmla="*/ 7452370 w 9340261"/>
              <a:gd name="connsiteY7728" fmla="*/ 210357 h 5529035"/>
              <a:gd name="connsiteX7729" fmla="*/ 7439160 w 9340261"/>
              <a:gd name="connsiteY7729" fmla="*/ 208139 h 5529035"/>
              <a:gd name="connsiteX7730" fmla="*/ 7421100 w 9340261"/>
              <a:gd name="connsiteY7730" fmla="*/ 210539 h 5529035"/>
              <a:gd name="connsiteX7731" fmla="*/ 7405906 w 9340261"/>
              <a:gd name="connsiteY7731" fmla="*/ 212063 h 5529035"/>
              <a:gd name="connsiteX7732" fmla="*/ 7396437 w 9340261"/>
              <a:gd name="connsiteY7732" fmla="*/ 211831 h 5529035"/>
              <a:gd name="connsiteX7733" fmla="*/ 7389833 w 9340261"/>
              <a:gd name="connsiteY7733" fmla="*/ 210722 h 5529035"/>
              <a:gd name="connsiteX7734" fmla="*/ 7374870 w 9340261"/>
              <a:gd name="connsiteY7734" fmla="*/ 202777 h 5529035"/>
              <a:gd name="connsiteX7735" fmla="*/ 7386323 w 9340261"/>
              <a:gd name="connsiteY7735" fmla="*/ 199268 h 5529035"/>
              <a:gd name="connsiteX7736" fmla="*/ 7397778 w 9340261"/>
              <a:gd name="connsiteY7736" fmla="*/ 195759 h 5529035"/>
              <a:gd name="connsiteX7737" fmla="*/ 7401518 w 9340261"/>
              <a:gd name="connsiteY7737" fmla="*/ 197745 h 5529035"/>
              <a:gd name="connsiteX7738" fmla="*/ 7408123 w 9340261"/>
              <a:gd name="connsiteY7738" fmla="*/ 198854 h 5529035"/>
              <a:gd name="connsiteX7739" fmla="*/ 7413850 w 9340261"/>
              <a:gd name="connsiteY7739" fmla="*/ 197099 h 5529035"/>
              <a:gd name="connsiteX7740" fmla="*/ 7422441 w 9340261"/>
              <a:gd name="connsiteY7740" fmla="*/ 194467 h 5529035"/>
              <a:gd name="connsiteX7741" fmla="*/ 7424196 w 9340261"/>
              <a:gd name="connsiteY7741" fmla="*/ 200194 h 5529035"/>
              <a:gd name="connsiteX7742" fmla="*/ 7431678 w 9340261"/>
              <a:gd name="connsiteY7742" fmla="*/ 204166 h 5529035"/>
              <a:gd name="connsiteX7743" fmla="*/ 7429923 w 9340261"/>
              <a:gd name="connsiteY7743" fmla="*/ 198440 h 5529035"/>
              <a:gd name="connsiteX7744" fmla="*/ 7441378 w 9340261"/>
              <a:gd name="connsiteY7744" fmla="*/ 194930 h 5529035"/>
              <a:gd name="connsiteX7745" fmla="*/ 7451723 w 9340261"/>
              <a:gd name="connsiteY7745" fmla="*/ 198025 h 5529035"/>
              <a:gd name="connsiteX7746" fmla="*/ 7461191 w 9340261"/>
              <a:gd name="connsiteY7746" fmla="*/ 198258 h 5529035"/>
              <a:gd name="connsiteX7747" fmla="*/ 7467796 w 9340261"/>
              <a:gd name="connsiteY7747" fmla="*/ 199365 h 5529035"/>
              <a:gd name="connsiteX7748" fmla="*/ 7481005 w 9340261"/>
              <a:gd name="connsiteY7748" fmla="*/ 201584 h 5529035"/>
              <a:gd name="connsiteX7749" fmla="*/ 7492459 w 9340261"/>
              <a:gd name="connsiteY7749" fmla="*/ 198074 h 5529035"/>
              <a:gd name="connsiteX7750" fmla="*/ 7501050 w 9340261"/>
              <a:gd name="connsiteY7750" fmla="*/ 195443 h 5529035"/>
              <a:gd name="connsiteX7751" fmla="*/ 7519109 w 9340261"/>
              <a:gd name="connsiteY7751" fmla="*/ 193042 h 5529035"/>
              <a:gd name="connsiteX7752" fmla="*/ 7529456 w 9340261"/>
              <a:gd name="connsiteY7752" fmla="*/ 196137 h 5529035"/>
              <a:gd name="connsiteX7753" fmla="*/ 7538924 w 9340261"/>
              <a:gd name="connsiteY7753" fmla="*/ 196369 h 5529035"/>
              <a:gd name="connsiteX7754" fmla="*/ 7567327 w 9340261"/>
              <a:gd name="connsiteY7754" fmla="*/ 197065 h 5529035"/>
              <a:gd name="connsiteX7755" fmla="*/ 7601460 w 9340261"/>
              <a:gd name="connsiteY7755" fmla="*/ 196005 h 5529035"/>
              <a:gd name="connsiteX7756" fmla="*/ 7617532 w 9340261"/>
              <a:gd name="connsiteY7756" fmla="*/ 197344 h 5529035"/>
              <a:gd name="connsiteX7757" fmla="*/ 7623259 w 9340261"/>
              <a:gd name="connsiteY7757" fmla="*/ 195590 h 5529035"/>
              <a:gd name="connsiteX7758" fmla="*/ 7628986 w 9340261"/>
              <a:gd name="connsiteY7758" fmla="*/ 193835 h 5529035"/>
              <a:gd name="connsiteX7759" fmla="*/ 7647923 w 9340261"/>
              <a:gd name="connsiteY7759" fmla="*/ 194299 h 5529035"/>
              <a:gd name="connsiteX7760" fmla="*/ 7660254 w 9340261"/>
              <a:gd name="connsiteY7760" fmla="*/ 193652 h 5529035"/>
              <a:gd name="connsiteX7761" fmla="*/ 7672587 w 9340261"/>
              <a:gd name="connsiteY7761" fmla="*/ 193007 h 5529035"/>
              <a:gd name="connsiteX7762" fmla="*/ 7687783 w 9340261"/>
              <a:gd name="connsiteY7762" fmla="*/ 191484 h 5529035"/>
              <a:gd name="connsiteX7763" fmla="*/ 7704732 w 9340261"/>
              <a:gd name="connsiteY7763" fmla="*/ 195688 h 5529035"/>
              <a:gd name="connsiteX7764" fmla="*/ 7732260 w 9340261"/>
              <a:gd name="connsiteY7764" fmla="*/ 193520 h 5529035"/>
              <a:gd name="connsiteX7765" fmla="*/ 7746577 w 9340261"/>
              <a:gd name="connsiteY7765" fmla="*/ 189133 h 5529035"/>
              <a:gd name="connsiteX7766" fmla="*/ 7754058 w 9340261"/>
              <a:gd name="connsiteY7766" fmla="*/ 193106 h 5529035"/>
              <a:gd name="connsiteX7767" fmla="*/ 7759786 w 9340261"/>
              <a:gd name="connsiteY7767" fmla="*/ 191351 h 5529035"/>
              <a:gd name="connsiteX7768" fmla="*/ 7765512 w 9340261"/>
              <a:gd name="connsiteY7768" fmla="*/ 189597 h 5529035"/>
              <a:gd name="connsiteX7769" fmla="*/ 7774982 w 9340261"/>
              <a:gd name="connsiteY7769" fmla="*/ 189827 h 5529035"/>
              <a:gd name="connsiteX7770" fmla="*/ 7782464 w 9340261"/>
              <a:gd name="connsiteY7770" fmla="*/ 193801 h 5529035"/>
              <a:gd name="connsiteX7771" fmla="*/ 7791933 w 9340261"/>
              <a:gd name="connsiteY7771" fmla="*/ 194032 h 5529035"/>
              <a:gd name="connsiteX7772" fmla="*/ 4210849 w 9340261"/>
              <a:gd name="connsiteY7772" fmla="*/ 184276 h 5529035"/>
              <a:gd name="connsiteX7773" fmla="*/ 4224057 w 9340261"/>
              <a:gd name="connsiteY7773" fmla="*/ 186495 h 5529035"/>
              <a:gd name="connsiteX7774" fmla="*/ 4212603 w 9340261"/>
              <a:gd name="connsiteY7774" fmla="*/ 190004 h 5529035"/>
              <a:gd name="connsiteX7775" fmla="*/ 4210849 w 9340261"/>
              <a:gd name="connsiteY7775" fmla="*/ 184276 h 5529035"/>
              <a:gd name="connsiteX7776" fmla="*/ 7005842 w 9340261"/>
              <a:gd name="connsiteY7776" fmla="*/ 184275 h 5529035"/>
              <a:gd name="connsiteX7777" fmla="*/ 7007597 w 9340261"/>
              <a:gd name="connsiteY7777" fmla="*/ 190003 h 5529035"/>
              <a:gd name="connsiteX7778" fmla="*/ 7001870 w 9340261"/>
              <a:gd name="connsiteY7778" fmla="*/ 191757 h 5529035"/>
              <a:gd name="connsiteX7779" fmla="*/ 2863688 w 9340261"/>
              <a:gd name="connsiteY7779" fmla="*/ 183531 h 5529035"/>
              <a:gd name="connsiteX7780" fmla="*/ 2865442 w 9340261"/>
              <a:gd name="connsiteY7780" fmla="*/ 189258 h 5529035"/>
              <a:gd name="connsiteX7781" fmla="*/ 2867197 w 9340261"/>
              <a:gd name="connsiteY7781" fmla="*/ 194985 h 5529035"/>
              <a:gd name="connsiteX7782" fmla="*/ 2842534 w 9340261"/>
              <a:gd name="connsiteY7782" fmla="*/ 196276 h 5529035"/>
              <a:gd name="connsiteX7783" fmla="*/ 2846506 w 9340261"/>
              <a:gd name="connsiteY7783" fmla="*/ 188794 h 5529035"/>
              <a:gd name="connsiteX7784" fmla="*/ 2863688 w 9340261"/>
              <a:gd name="connsiteY7784" fmla="*/ 183531 h 5529035"/>
              <a:gd name="connsiteX7785" fmla="*/ 4561401 w 9340261"/>
              <a:gd name="connsiteY7785" fmla="*/ 183378 h 5529035"/>
              <a:gd name="connsiteX7786" fmla="*/ 4565144 w 9340261"/>
              <a:gd name="connsiteY7786" fmla="*/ 185364 h 5529035"/>
              <a:gd name="connsiteX7787" fmla="*/ 4563158 w 9340261"/>
              <a:gd name="connsiteY7787" fmla="*/ 189105 h 5529035"/>
              <a:gd name="connsiteX7788" fmla="*/ 4555675 w 9340261"/>
              <a:gd name="connsiteY7788" fmla="*/ 185133 h 5529035"/>
              <a:gd name="connsiteX7789" fmla="*/ 4561401 w 9340261"/>
              <a:gd name="connsiteY7789" fmla="*/ 183378 h 5529035"/>
              <a:gd name="connsiteX7790" fmla="*/ 7296723 w 9340261"/>
              <a:gd name="connsiteY7790" fmla="*/ 182864 h 5529035"/>
              <a:gd name="connsiteX7791" fmla="*/ 7300465 w 9340261"/>
              <a:gd name="connsiteY7791" fmla="*/ 184852 h 5529035"/>
              <a:gd name="connsiteX7792" fmla="*/ 7295615 w 9340261"/>
              <a:gd name="connsiteY7792" fmla="*/ 189469 h 5529035"/>
              <a:gd name="connsiteX7793" fmla="*/ 7293860 w 9340261"/>
              <a:gd name="connsiteY7793" fmla="*/ 183742 h 5529035"/>
              <a:gd name="connsiteX7794" fmla="*/ 7296723 w 9340261"/>
              <a:gd name="connsiteY7794" fmla="*/ 182864 h 5529035"/>
              <a:gd name="connsiteX7795" fmla="*/ 4360584 w 9340261"/>
              <a:gd name="connsiteY7795" fmla="*/ 182255 h 5529035"/>
              <a:gd name="connsiteX7796" fmla="*/ 4381274 w 9340261"/>
              <a:gd name="connsiteY7796" fmla="*/ 188446 h 5529035"/>
              <a:gd name="connsiteX7797" fmla="*/ 4413422 w 9340261"/>
              <a:gd name="connsiteY7797" fmla="*/ 191126 h 5529035"/>
              <a:gd name="connsiteX7798" fmla="*/ 4426630 w 9340261"/>
              <a:gd name="connsiteY7798" fmla="*/ 193344 h 5529035"/>
              <a:gd name="connsiteX7799" fmla="*/ 4420903 w 9340261"/>
              <a:gd name="connsiteY7799" fmla="*/ 195098 h 5529035"/>
              <a:gd name="connsiteX7800" fmla="*/ 4408571 w 9340261"/>
              <a:gd name="connsiteY7800" fmla="*/ 195745 h 5529035"/>
              <a:gd name="connsiteX7801" fmla="*/ 4390513 w 9340261"/>
              <a:gd name="connsiteY7801" fmla="*/ 198144 h 5529035"/>
              <a:gd name="connsiteX7802" fmla="*/ 4377304 w 9340261"/>
              <a:gd name="connsiteY7802" fmla="*/ 195928 h 5529035"/>
              <a:gd name="connsiteX7803" fmla="*/ 4371576 w 9340261"/>
              <a:gd name="connsiteY7803" fmla="*/ 197682 h 5529035"/>
              <a:gd name="connsiteX7804" fmla="*/ 4358367 w 9340261"/>
              <a:gd name="connsiteY7804" fmla="*/ 195464 h 5529035"/>
              <a:gd name="connsiteX7805" fmla="*/ 4348022 w 9340261"/>
              <a:gd name="connsiteY7805" fmla="*/ 192370 h 5529035"/>
              <a:gd name="connsiteX7806" fmla="*/ 4326222 w 9340261"/>
              <a:gd name="connsiteY7806" fmla="*/ 192784 h 5529035"/>
              <a:gd name="connsiteX7807" fmla="*/ 4263685 w 9340261"/>
              <a:gd name="connsiteY7807" fmla="*/ 193148 h 5529035"/>
              <a:gd name="connsiteX7808" fmla="*/ 4250476 w 9340261"/>
              <a:gd name="connsiteY7808" fmla="*/ 190930 h 5529035"/>
              <a:gd name="connsiteX7809" fmla="*/ 4264794 w 9340261"/>
              <a:gd name="connsiteY7809" fmla="*/ 186543 h 5529035"/>
              <a:gd name="connsiteX7810" fmla="*/ 4280866 w 9340261"/>
              <a:gd name="connsiteY7810" fmla="*/ 187883 h 5529035"/>
              <a:gd name="connsiteX7811" fmla="*/ 4305531 w 9340261"/>
              <a:gd name="connsiteY7811" fmla="*/ 186592 h 5529035"/>
              <a:gd name="connsiteX7812" fmla="*/ 4349130 w 9340261"/>
              <a:gd name="connsiteY7812" fmla="*/ 185765 h 5529035"/>
              <a:gd name="connsiteX7813" fmla="*/ 4360584 w 9340261"/>
              <a:gd name="connsiteY7813" fmla="*/ 182255 h 5529035"/>
              <a:gd name="connsiteX7814" fmla="*/ 6767151 w 9340261"/>
              <a:gd name="connsiteY7814" fmla="*/ 182225 h 5529035"/>
              <a:gd name="connsiteX7815" fmla="*/ 6764934 w 9340261"/>
              <a:gd name="connsiteY7815" fmla="*/ 195435 h 5529035"/>
              <a:gd name="connsiteX7816" fmla="*/ 6755697 w 9340261"/>
              <a:gd name="connsiteY7816" fmla="*/ 185734 h 5529035"/>
              <a:gd name="connsiteX7817" fmla="*/ 6767151 w 9340261"/>
              <a:gd name="connsiteY7817" fmla="*/ 182225 h 5529035"/>
              <a:gd name="connsiteX7818" fmla="*/ 2931951 w 9340261"/>
              <a:gd name="connsiteY7818" fmla="*/ 181411 h 5529035"/>
              <a:gd name="connsiteX7819" fmla="*/ 2939433 w 9340261"/>
              <a:gd name="connsiteY7819" fmla="*/ 185384 h 5529035"/>
              <a:gd name="connsiteX7820" fmla="*/ 2933705 w 9340261"/>
              <a:gd name="connsiteY7820" fmla="*/ 187139 h 5529035"/>
              <a:gd name="connsiteX7821" fmla="*/ 2926223 w 9340261"/>
              <a:gd name="connsiteY7821" fmla="*/ 183166 h 5529035"/>
              <a:gd name="connsiteX7822" fmla="*/ 8796485 w 9340261"/>
              <a:gd name="connsiteY7822" fmla="*/ 180711 h 5529035"/>
              <a:gd name="connsiteX7823" fmla="*/ 8788771 w 9340261"/>
              <a:gd name="connsiteY7823" fmla="*/ 186207 h 5529035"/>
              <a:gd name="connsiteX7824" fmla="*/ 8782165 w 9340261"/>
              <a:gd name="connsiteY7824" fmla="*/ 185099 h 5529035"/>
              <a:gd name="connsiteX7825" fmla="*/ 8766093 w 9340261"/>
              <a:gd name="connsiteY7825" fmla="*/ 183758 h 5529035"/>
              <a:gd name="connsiteX7826" fmla="*/ 8753761 w 9340261"/>
              <a:gd name="connsiteY7826" fmla="*/ 184405 h 5529035"/>
              <a:gd name="connsiteX7827" fmla="*/ 8748911 w 9340261"/>
              <a:gd name="connsiteY7827" fmla="*/ 189021 h 5529035"/>
              <a:gd name="connsiteX7828" fmla="*/ 8735703 w 9340261"/>
              <a:gd name="connsiteY7828" fmla="*/ 186805 h 5529035"/>
              <a:gd name="connsiteX7829" fmla="*/ 8712793 w 9340261"/>
              <a:gd name="connsiteY7829" fmla="*/ 193823 h 5529035"/>
              <a:gd name="connsiteX7830" fmla="*/ 8708819 w 9340261"/>
              <a:gd name="connsiteY7830" fmla="*/ 201304 h 5529035"/>
              <a:gd name="connsiteX7831" fmla="*/ 8727759 w 9340261"/>
              <a:gd name="connsiteY7831" fmla="*/ 201768 h 5529035"/>
              <a:gd name="connsiteX7832" fmla="*/ 8740967 w 9340261"/>
              <a:gd name="connsiteY7832" fmla="*/ 203985 h 5529035"/>
              <a:gd name="connsiteX7833" fmla="*/ 8735239 w 9340261"/>
              <a:gd name="connsiteY7833" fmla="*/ 205740 h 5529035"/>
              <a:gd name="connsiteX7834" fmla="*/ 8716303 w 9340261"/>
              <a:gd name="connsiteY7834" fmla="*/ 205277 h 5529035"/>
              <a:gd name="connsiteX7835" fmla="*/ 8704849 w 9340261"/>
              <a:gd name="connsiteY7835" fmla="*/ 208786 h 5529035"/>
              <a:gd name="connsiteX7836" fmla="*/ 8712331 w 9340261"/>
              <a:gd name="connsiteY7836" fmla="*/ 212759 h 5529035"/>
              <a:gd name="connsiteX7837" fmla="*/ 8718057 w 9340261"/>
              <a:gd name="connsiteY7837" fmla="*/ 211004 h 5529035"/>
              <a:gd name="connsiteX7838" fmla="*/ 8732145 w 9340261"/>
              <a:gd name="connsiteY7838" fmla="*/ 216086 h 5529035"/>
              <a:gd name="connsiteX7839" fmla="*/ 8731071 w 9340261"/>
              <a:gd name="connsiteY7839" fmla="*/ 219673 h 5529035"/>
              <a:gd name="connsiteX7840" fmla="*/ 8731571 w 9340261"/>
              <a:gd name="connsiteY7840" fmla="*/ 219939 h 5529035"/>
              <a:gd name="connsiteX7841" fmla="*/ 8730931 w 9340261"/>
              <a:gd name="connsiteY7841" fmla="*/ 220134 h 5529035"/>
              <a:gd name="connsiteX7842" fmla="*/ 8729049 w 9340261"/>
              <a:gd name="connsiteY7842" fmla="*/ 226431 h 5529035"/>
              <a:gd name="connsiteX7843" fmla="*/ 8730803 w 9340261"/>
              <a:gd name="connsiteY7843" fmla="*/ 232158 h 5529035"/>
              <a:gd name="connsiteX7844" fmla="*/ 8744011 w 9340261"/>
              <a:gd name="connsiteY7844" fmla="*/ 234377 h 5529035"/>
              <a:gd name="connsiteX7845" fmla="*/ 8765813 w 9340261"/>
              <a:gd name="connsiteY7845" fmla="*/ 233962 h 5529035"/>
              <a:gd name="connsiteX7846" fmla="*/ 8785857 w 9340261"/>
              <a:gd name="connsiteY7846" fmla="*/ 227821 h 5529035"/>
              <a:gd name="connsiteX7847" fmla="*/ 8799067 w 9340261"/>
              <a:gd name="connsiteY7847" fmla="*/ 230039 h 5529035"/>
              <a:gd name="connsiteX7848" fmla="*/ 8806549 w 9340261"/>
              <a:gd name="connsiteY7848" fmla="*/ 234011 h 5529035"/>
              <a:gd name="connsiteX7849" fmla="*/ 8804795 w 9340261"/>
              <a:gd name="connsiteY7849" fmla="*/ 228284 h 5529035"/>
              <a:gd name="connsiteX7850" fmla="*/ 8816249 w 9340261"/>
              <a:gd name="connsiteY7850" fmla="*/ 224774 h 5529035"/>
              <a:gd name="connsiteX7851" fmla="*/ 8818003 w 9340261"/>
              <a:gd name="connsiteY7851" fmla="*/ 230501 h 5529035"/>
              <a:gd name="connsiteX7852" fmla="*/ 8819757 w 9340261"/>
              <a:gd name="connsiteY7852" fmla="*/ 236231 h 5529035"/>
              <a:gd name="connsiteX7853" fmla="*/ 8831213 w 9340261"/>
              <a:gd name="connsiteY7853" fmla="*/ 232720 h 5529035"/>
              <a:gd name="connsiteX7854" fmla="*/ 8834781 w 9340261"/>
              <a:gd name="connsiteY7854" fmla="*/ 231628 h 5529035"/>
              <a:gd name="connsiteX7855" fmla="*/ 8828003 w 9340261"/>
              <a:gd name="connsiteY7855" fmla="*/ 228024 h 5529035"/>
              <a:gd name="connsiteX7856" fmla="*/ 8833731 w 9340261"/>
              <a:gd name="connsiteY7856" fmla="*/ 226272 h 5529035"/>
              <a:gd name="connsiteX7857" fmla="*/ 8835319 w 9340261"/>
              <a:gd name="connsiteY7857" fmla="*/ 231462 h 5529035"/>
              <a:gd name="connsiteX7858" fmla="*/ 8842667 w 9340261"/>
              <a:gd name="connsiteY7858" fmla="*/ 229211 h 5529035"/>
              <a:gd name="connsiteX7859" fmla="*/ 8840911 w 9340261"/>
              <a:gd name="connsiteY7859" fmla="*/ 223483 h 5529035"/>
              <a:gd name="connsiteX7860" fmla="*/ 8848393 w 9340261"/>
              <a:gd name="connsiteY7860" fmla="*/ 227456 h 5529035"/>
              <a:gd name="connsiteX7861" fmla="*/ 8850147 w 9340261"/>
              <a:gd name="connsiteY7861" fmla="*/ 233183 h 5529035"/>
              <a:gd name="connsiteX7862" fmla="*/ 8863357 w 9340261"/>
              <a:gd name="connsiteY7862" fmla="*/ 235401 h 5529035"/>
              <a:gd name="connsiteX7863" fmla="*/ 8870841 w 9340261"/>
              <a:gd name="connsiteY7863" fmla="*/ 239373 h 5529035"/>
              <a:gd name="connsiteX7864" fmla="*/ 8890885 w 9340261"/>
              <a:gd name="connsiteY7864" fmla="*/ 233232 h 5529035"/>
              <a:gd name="connsiteX7865" fmla="*/ 8880539 w 9340261"/>
              <a:gd name="connsiteY7865" fmla="*/ 230137 h 5529035"/>
              <a:gd name="connsiteX7866" fmla="*/ 8874811 w 9340261"/>
              <a:gd name="connsiteY7866" fmla="*/ 231892 h 5529035"/>
              <a:gd name="connsiteX7867" fmla="*/ 8901693 w 9340261"/>
              <a:gd name="connsiteY7867" fmla="*/ 217391 h 5529035"/>
              <a:gd name="connsiteX7868" fmla="*/ 8929865 w 9340261"/>
              <a:gd name="connsiteY7868" fmla="*/ 227555 h 5529035"/>
              <a:gd name="connsiteX7869" fmla="*/ 8935721 w 9340261"/>
              <a:gd name="connsiteY7869" fmla="*/ 232929 h 5529035"/>
              <a:gd name="connsiteX7870" fmla="*/ 8935891 w 9340261"/>
              <a:gd name="connsiteY7870" fmla="*/ 232606 h 5529035"/>
              <a:gd name="connsiteX7871" fmla="*/ 8943373 w 9340261"/>
              <a:gd name="connsiteY7871" fmla="*/ 236582 h 5529035"/>
              <a:gd name="connsiteX7872" fmla="*/ 8942515 w 9340261"/>
              <a:gd name="connsiteY7872" fmla="*/ 237397 h 5529035"/>
              <a:gd name="connsiteX7873" fmla="*/ 8953569 w 9340261"/>
              <a:gd name="connsiteY7873" fmla="*/ 235450 h 5529035"/>
              <a:gd name="connsiteX7874" fmla="*/ 8954827 w 9340261"/>
              <a:gd name="connsiteY7874" fmla="*/ 233076 h 5529035"/>
              <a:gd name="connsiteX7875" fmla="*/ 8957865 w 9340261"/>
              <a:gd name="connsiteY7875" fmla="*/ 234692 h 5529035"/>
              <a:gd name="connsiteX7876" fmla="*/ 8963467 w 9340261"/>
              <a:gd name="connsiteY7876" fmla="*/ 233706 h 5529035"/>
              <a:gd name="connsiteX7877" fmla="*/ 8984921 w 9340261"/>
              <a:gd name="connsiteY7877" fmla="*/ 223217 h 5529035"/>
              <a:gd name="connsiteX7878" fmla="*/ 8988895 w 9340261"/>
              <a:gd name="connsiteY7878" fmla="*/ 215736 h 5529035"/>
              <a:gd name="connsiteX7879" fmla="*/ 8975683 w 9340261"/>
              <a:gd name="connsiteY7879" fmla="*/ 213517 h 5529035"/>
              <a:gd name="connsiteX7880" fmla="*/ 8956749 w 9340261"/>
              <a:gd name="connsiteY7880" fmla="*/ 213054 h 5529035"/>
              <a:gd name="connsiteX7881" fmla="*/ 8943539 w 9340261"/>
              <a:gd name="connsiteY7881" fmla="*/ 210835 h 5529035"/>
              <a:gd name="connsiteX7882" fmla="*/ 8918875 w 9340261"/>
              <a:gd name="connsiteY7882" fmla="*/ 212128 h 5529035"/>
              <a:gd name="connsiteX7883" fmla="*/ 8903911 w 9340261"/>
              <a:gd name="connsiteY7883" fmla="*/ 204182 h 5529035"/>
              <a:gd name="connsiteX7884" fmla="*/ 8898185 w 9340261"/>
              <a:gd name="connsiteY7884" fmla="*/ 205937 h 5529035"/>
              <a:gd name="connsiteX7885" fmla="*/ 8866037 w 9340261"/>
              <a:gd name="connsiteY7885" fmla="*/ 203255 h 5529035"/>
              <a:gd name="connsiteX7886" fmla="*/ 8871765 w 9340261"/>
              <a:gd name="connsiteY7886" fmla="*/ 201500 h 5529035"/>
              <a:gd name="connsiteX7887" fmla="*/ 8870011 w 9340261"/>
              <a:gd name="connsiteY7887" fmla="*/ 195773 h 5529035"/>
              <a:gd name="connsiteX7888" fmla="*/ 8851075 w 9340261"/>
              <a:gd name="connsiteY7888" fmla="*/ 195310 h 5529035"/>
              <a:gd name="connsiteX7889" fmla="*/ 8826411 w 9340261"/>
              <a:gd name="connsiteY7889" fmla="*/ 196602 h 5529035"/>
              <a:gd name="connsiteX7890" fmla="*/ 8814957 w 9340261"/>
              <a:gd name="connsiteY7890" fmla="*/ 200111 h 5529035"/>
              <a:gd name="connsiteX7891" fmla="*/ 8807475 w 9340261"/>
              <a:gd name="connsiteY7891" fmla="*/ 196138 h 5529035"/>
              <a:gd name="connsiteX7892" fmla="*/ 8796021 w 9340261"/>
              <a:gd name="connsiteY7892" fmla="*/ 199648 h 5529035"/>
              <a:gd name="connsiteX7893" fmla="*/ 8782811 w 9340261"/>
              <a:gd name="connsiteY7893" fmla="*/ 197430 h 5529035"/>
              <a:gd name="connsiteX7894" fmla="*/ 8769603 w 9340261"/>
              <a:gd name="connsiteY7894" fmla="*/ 195212 h 5529035"/>
              <a:gd name="connsiteX7895" fmla="*/ 8763877 w 9340261"/>
              <a:gd name="connsiteY7895" fmla="*/ 196967 h 5529035"/>
              <a:gd name="connsiteX7896" fmla="*/ 8758149 w 9340261"/>
              <a:gd name="connsiteY7896" fmla="*/ 198721 h 5529035"/>
              <a:gd name="connsiteX7897" fmla="*/ 8767849 w 9340261"/>
              <a:gd name="connsiteY7897" fmla="*/ 189485 h 5529035"/>
              <a:gd name="connsiteX7898" fmla="*/ 8773575 w 9340261"/>
              <a:gd name="connsiteY7898" fmla="*/ 187730 h 5529035"/>
              <a:gd name="connsiteX7899" fmla="*/ 8781057 w 9340261"/>
              <a:gd name="connsiteY7899" fmla="*/ 191703 h 5529035"/>
              <a:gd name="connsiteX7900" fmla="*/ 8794267 w 9340261"/>
              <a:gd name="connsiteY7900" fmla="*/ 193920 h 5529035"/>
              <a:gd name="connsiteX7901" fmla="*/ 8792511 w 9340261"/>
              <a:gd name="connsiteY7901" fmla="*/ 188192 h 5529035"/>
              <a:gd name="connsiteX7902" fmla="*/ 8798239 w 9340261"/>
              <a:gd name="connsiteY7902" fmla="*/ 186438 h 5529035"/>
              <a:gd name="connsiteX7903" fmla="*/ 3445449 w 9340261"/>
              <a:gd name="connsiteY7903" fmla="*/ 180709 h 5529035"/>
              <a:gd name="connsiteX7904" fmla="*/ 3447205 w 9340261"/>
              <a:gd name="connsiteY7904" fmla="*/ 186437 h 5529035"/>
              <a:gd name="connsiteX7905" fmla="*/ 3440601 w 9340261"/>
              <a:gd name="connsiteY7905" fmla="*/ 185328 h 5529035"/>
              <a:gd name="connsiteX7906" fmla="*/ 3445449 w 9340261"/>
              <a:gd name="connsiteY7906" fmla="*/ 180709 h 5529035"/>
              <a:gd name="connsiteX7907" fmla="*/ 7756277 w 9340261"/>
              <a:gd name="connsiteY7907" fmla="*/ 179897 h 5529035"/>
              <a:gd name="connsiteX7908" fmla="*/ 7775214 w 9340261"/>
              <a:gd name="connsiteY7908" fmla="*/ 180360 h 5529035"/>
              <a:gd name="connsiteX7909" fmla="*/ 7769485 w 9340261"/>
              <a:gd name="connsiteY7909" fmla="*/ 182114 h 5529035"/>
              <a:gd name="connsiteX7910" fmla="*/ 8595665 w 9340261"/>
              <a:gd name="connsiteY7910" fmla="*/ 179589 h 5529035"/>
              <a:gd name="connsiteX7911" fmla="*/ 8604903 w 9340261"/>
              <a:gd name="connsiteY7911" fmla="*/ 189287 h 5529035"/>
              <a:gd name="connsiteX7912" fmla="*/ 8603149 w 9340261"/>
              <a:gd name="connsiteY7912" fmla="*/ 183561 h 5529035"/>
              <a:gd name="connsiteX7913" fmla="*/ 3388641 w 9340261"/>
              <a:gd name="connsiteY7913" fmla="*/ 179320 h 5529035"/>
              <a:gd name="connsiteX7914" fmla="*/ 3396123 w 9340261"/>
              <a:gd name="connsiteY7914" fmla="*/ 183292 h 5529035"/>
              <a:gd name="connsiteX7915" fmla="*/ 3392151 w 9340261"/>
              <a:gd name="connsiteY7915" fmla="*/ 190773 h 5529035"/>
              <a:gd name="connsiteX7916" fmla="*/ 3381805 w 9340261"/>
              <a:gd name="connsiteY7916" fmla="*/ 187680 h 5529035"/>
              <a:gd name="connsiteX7917" fmla="*/ 3380050 w 9340261"/>
              <a:gd name="connsiteY7917" fmla="*/ 181952 h 5529035"/>
              <a:gd name="connsiteX7918" fmla="*/ 3388641 w 9340261"/>
              <a:gd name="connsiteY7918" fmla="*/ 179320 h 5529035"/>
              <a:gd name="connsiteX7919" fmla="*/ 4146558 w 9340261"/>
              <a:gd name="connsiteY7919" fmla="*/ 178915 h 5529035"/>
              <a:gd name="connsiteX7920" fmla="*/ 4159767 w 9340261"/>
              <a:gd name="connsiteY7920" fmla="*/ 181132 h 5529035"/>
              <a:gd name="connsiteX7921" fmla="*/ 4173853 w 9340261"/>
              <a:gd name="connsiteY7921" fmla="*/ 186214 h 5529035"/>
              <a:gd name="connsiteX7922" fmla="*/ 4171867 w 9340261"/>
              <a:gd name="connsiteY7922" fmla="*/ 189954 h 5529035"/>
              <a:gd name="connsiteX7923" fmla="*/ 4165262 w 9340261"/>
              <a:gd name="connsiteY7923" fmla="*/ 188846 h 5529035"/>
              <a:gd name="connsiteX7924" fmla="*/ 4155795 w 9340261"/>
              <a:gd name="connsiteY7924" fmla="*/ 188613 h 5529035"/>
              <a:gd name="connsiteX7925" fmla="*/ 4144340 w 9340261"/>
              <a:gd name="connsiteY7925" fmla="*/ 192123 h 5529035"/>
              <a:gd name="connsiteX7926" fmla="*/ 4136857 w 9340261"/>
              <a:gd name="connsiteY7926" fmla="*/ 188151 h 5529035"/>
              <a:gd name="connsiteX7927" fmla="*/ 4140830 w 9340261"/>
              <a:gd name="connsiteY7927" fmla="*/ 180669 h 5529035"/>
              <a:gd name="connsiteX7928" fmla="*/ 7636932 w 9340261"/>
              <a:gd name="connsiteY7928" fmla="*/ 178871 h 5529035"/>
              <a:gd name="connsiteX7929" fmla="*/ 7650141 w 9340261"/>
              <a:gd name="connsiteY7929" fmla="*/ 181089 h 5529035"/>
              <a:gd name="connsiteX7930" fmla="*/ 7638686 w 9340261"/>
              <a:gd name="connsiteY7930" fmla="*/ 184599 h 5529035"/>
              <a:gd name="connsiteX7931" fmla="*/ 4459238 w 9340261"/>
              <a:gd name="connsiteY7931" fmla="*/ 177089 h 5529035"/>
              <a:gd name="connsiteX7932" fmla="*/ 4478175 w 9340261"/>
              <a:gd name="connsiteY7932" fmla="*/ 177552 h 5529035"/>
              <a:gd name="connsiteX7933" fmla="*/ 4491385 w 9340261"/>
              <a:gd name="connsiteY7933" fmla="*/ 179770 h 5529035"/>
              <a:gd name="connsiteX7934" fmla="*/ 4509444 w 9340261"/>
              <a:gd name="connsiteY7934" fmla="*/ 177370 h 5529035"/>
              <a:gd name="connsiteX7935" fmla="*/ 4529256 w 9340261"/>
              <a:gd name="connsiteY7935" fmla="*/ 180697 h 5529035"/>
              <a:gd name="connsiteX7936" fmla="*/ 4549947 w 9340261"/>
              <a:gd name="connsiteY7936" fmla="*/ 186887 h 5529035"/>
              <a:gd name="connsiteX7937" fmla="*/ 4567774 w 9340261"/>
              <a:gd name="connsiteY7937" fmla="*/ 193955 h 5529035"/>
              <a:gd name="connsiteX7938" fmla="*/ 4583849 w 9340261"/>
              <a:gd name="connsiteY7938" fmla="*/ 195295 h 5529035"/>
              <a:gd name="connsiteX7939" fmla="*/ 4602786 w 9340261"/>
              <a:gd name="connsiteY7939" fmla="*/ 195758 h 5529035"/>
              <a:gd name="connsiteX7940" fmla="*/ 4623476 w 9340261"/>
              <a:gd name="connsiteY7940" fmla="*/ 201949 h 5529035"/>
              <a:gd name="connsiteX7941" fmla="*/ 4629202 w 9340261"/>
              <a:gd name="connsiteY7941" fmla="*/ 200195 h 5529035"/>
              <a:gd name="connsiteX7942" fmla="*/ 4622365 w 9340261"/>
              <a:gd name="connsiteY7942" fmla="*/ 208555 h 5529035"/>
              <a:gd name="connsiteX7943" fmla="*/ 4606294 w 9340261"/>
              <a:gd name="connsiteY7943" fmla="*/ 207212 h 5529035"/>
              <a:gd name="connsiteX7944" fmla="*/ 4593086 w 9340261"/>
              <a:gd name="connsiteY7944" fmla="*/ 204994 h 5529035"/>
              <a:gd name="connsiteX7945" fmla="*/ 4521311 w 9340261"/>
              <a:gd name="connsiteY7945" fmla="*/ 195661 h 5529035"/>
              <a:gd name="connsiteX7946" fmla="*/ 4498865 w 9340261"/>
              <a:gd name="connsiteY7946" fmla="*/ 183742 h 5529035"/>
              <a:gd name="connsiteX7947" fmla="*/ 4472448 w 9340261"/>
              <a:gd name="connsiteY7947" fmla="*/ 179307 h 5529035"/>
              <a:gd name="connsiteX7948" fmla="*/ 4460993 w 9340261"/>
              <a:gd name="connsiteY7948" fmla="*/ 182816 h 5529035"/>
              <a:gd name="connsiteX7949" fmla="*/ 4455267 w 9340261"/>
              <a:gd name="connsiteY7949" fmla="*/ 184572 h 5529035"/>
              <a:gd name="connsiteX7950" fmla="*/ 4459238 w 9340261"/>
              <a:gd name="connsiteY7950" fmla="*/ 177089 h 5529035"/>
              <a:gd name="connsiteX7951" fmla="*/ 7949613 w 9340261"/>
              <a:gd name="connsiteY7951" fmla="*/ 177047 h 5529035"/>
              <a:gd name="connsiteX7952" fmla="*/ 7938159 w 9340261"/>
              <a:gd name="connsiteY7952" fmla="*/ 180556 h 5529035"/>
              <a:gd name="connsiteX7953" fmla="*/ 7946517 w 9340261"/>
              <a:gd name="connsiteY7953" fmla="*/ 187393 h 5529035"/>
              <a:gd name="connsiteX7954" fmla="*/ 7951031 w 9340261"/>
              <a:gd name="connsiteY7954" fmla="*/ 186793 h 5529035"/>
              <a:gd name="connsiteX7955" fmla="*/ 7951367 w 9340261"/>
              <a:gd name="connsiteY7955" fmla="*/ 182774 h 5529035"/>
              <a:gd name="connsiteX7956" fmla="*/ 7949613 w 9340261"/>
              <a:gd name="connsiteY7956" fmla="*/ 177047 h 5529035"/>
              <a:gd name="connsiteX7957" fmla="*/ 6890470 w 9340261"/>
              <a:gd name="connsiteY7957" fmla="*/ 175768 h 5529035"/>
              <a:gd name="connsiteX7958" fmla="*/ 6893979 w 9340261"/>
              <a:gd name="connsiteY7958" fmla="*/ 187223 h 5529035"/>
              <a:gd name="connsiteX7959" fmla="*/ 6873288 w 9340261"/>
              <a:gd name="connsiteY7959" fmla="*/ 181031 h 5529035"/>
              <a:gd name="connsiteX7960" fmla="*/ 6890470 w 9340261"/>
              <a:gd name="connsiteY7960" fmla="*/ 175768 h 5529035"/>
              <a:gd name="connsiteX7961" fmla="*/ 7835995 w 9340261"/>
              <a:gd name="connsiteY7961" fmla="*/ 174266 h 5529035"/>
              <a:gd name="connsiteX7962" fmla="*/ 7841491 w 9340261"/>
              <a:gd name="connsiteY7962" fmla="*/ 181981 h 5529035"/>
              <a:gd name="connsiteX7963" fmla="*/ 7841259 w 9340261"/>
              <a:gd name="connsiteY7963" fmla="*/ 191448 h 5529035"/>
              <a:gd name="connsiteX7964" fmla="*/ 7835531 w 9340261"/>
              <a:gd name="connsiteY7964" fmla="*/ 193203 h 5529035"/>
              <a:gd name="connsiteX7965" fmla="*/ 7827438 w 9340261"/>
              <a:gd name="connsiteY7965" fmla="*/ 194900 h 5529035"/>
              <a:gd name="connsiteX7966" fmla="*/ 7824872 w 9340261"/>
              <a:gd name="connsiteY7966" fmla="*/ 195217 h 5529035"/>
              <a:gd name="connsiteX7967" fmla="*/ 7828050 w 9340261"/>
              <a:gd name="connsiteY7967" fmla="*/ 189231 h 5529035"/>
              <a:gd name="connsiteX7968" fmla="*/ 7826295 w 9340261"/>
              <a:gd name="connsiteY7968" fmla="*/ 183504 h 5529035"/>
              <a:gd name="connsiteX7969" fmla="*/ 7819690 w 9340261"/>
              <a:gd name="connsiteY7969" fmla="*/ 182395 h 5529035"/>
              <a:gd name="connsiteX7970" fmla="*/ 7824539 w 9340261"/>
              <a:gd name="connsiteY7970" fmla="*/ 177777 h 5529035"/>
              <a:gd name="connsiteX7971" fmla="*/ 7835995 w 9340261"/>
              <a:gd name="connsiteY7971" fmla="*/ 174266 h 5529035"/>
              <a:gd name="connsiteX7972" fmla="*/ 3017397 w 9340261"/>
              <a:gd name="connsiteY7972" fmla="*/ 174027 h 5529035"/>
              <a:gd name="connsiteX7973" fmla="*/ 3018274 w 9340261"/>
              <a:gd name="connsiteY7973" fmla="*/ 176891 h 5529035"/>
              <a:gd name="connsiteX7974" fmla="*/ 3017280 w 9340261"/>
              <a:gd name="connsiteY7974" fmla="*/ 178762 h 5529035"/>
              <a:gd name="connsiteX7975" fmla="*/ 3012546 w 9340261"/>
              <a:gd name="connsiteY7975" fmla="*/ 178645 h 5529035"/>
              <a:gd name="connsiteX7976" fmla="*/ 3005943 w 9340261"/>
              <a:gd name="connsiteY7976" fmla="*/ 177537 h 5529035"/>
              <a:gd name="connsiteX7977" fmla="*/ 6695378 w 9340261"/>
              <a:gd name="connsiteY7977" fmla="*/ 172890 h 5529035"/>
              <a:gd name="connsiteX7978" fmla="*/ 6697132 w 9340261"/>
              <a:gd name="connsiteY7978" fmla="*/ 178617 h 5529035"/>
              <a:gd name="connsiteX7979" fmla="*/ 6689651 w 9340261"/>
              <a:gd name="connsiteY7979" fmla="*/ 174645 h 5529035"/>
              <a:gd name="connsiteX7980" fmla="*/ 4188403 w 9340261"/>
              <a:gd name="connsiteY7980" fmla="*/ 172359 h 5529035"/>
              <a:gd name="connsiteX7981" fmla="*/ 4195885 w 9340261"/>
              <a:gd name="connsiteY7981" fmla="*/ 176331 h 5529035"/>
              <a:gd name="connsiteX7982" fmla="*/ 4233757 w 9340261"/>
              <a:gd name="connsiteY7982" fmla="*/ 177257 h 5529035"/>
              <a:gd name="connsiteX7983" fmla="*/ 4229624 w 9340261"/>
              <a:gd name="connsiteY7983" fmla="*/ 181656 h 5529035"/>
              <a:gd name="connsiteX7984" fmla="*/ 4225167 w 9340261"/>
              <a:gd name="connsiteY7984" fmla="*/ 179889 h 5529035"/>
              <a:gd name="connsiteX7985" fmla="*/ 4218562 w 9340261"/>
              <a:gd name="connsiteY7985" fmla="*/ 178781 h 5529035"/>
              <a:gd name="connsiteX7986" fmla="*/ 4212834 w 9340261"/>
              <a:gd name="connsiteY7986" fmla="*/ 180535 h 5529035"/>
              <a:gd name="connsiteX7987" fmla="*/ 4203367 w 9340261"/>
              <a:gd name="connsiteY7987" fmla="*/ 180304 h 5529035"/>
              <a:gd name="connsiteX7988" fmla="*/ 4186185 w 9340261"/>
              <a:gd name="connsiteY7988" fmla="*/ 185567 h 5529035"/>
              <a:gd name="connsiteX7989" fmla="*/ 2634697 w 9340261"/>
              <a:gd name="connsiteY7989" fmla="*/ 172245 h 5529035"/>
              <a:gd name="connsiteX7990" fmla="*/ 2661114 w 9340261"/>
              <a:gd name="connsiteY7990" fmla="*/ 176680 h 5529035"/>
              <a:gd name="connsiteX7991" fmla="*/ 2681806 w 9340261"/>
              <a:gd name="connsiteY7991" fmla="*/ 182871 h 5529035"/>
              <a:gd name="connsiteX7992" fmla="*/ 2689287 w 9340261"/>
              <a:gd name="connsiteY7992" fmla="*/ 186843 h 5529035"/>
              <a:gd name="connsiteX7993" fmla="*/ 2696770 w 9340261"/>
              <a:gd name="connsiteY7993" fmla="*/ 190816 h 5529035"/>
              <a:gd name="connsiteX7994" fmla="*/ 2658897 w 9340261"/>
              <a:gd name="connsiteY7994" fmla="*/ 189889 h 5529035"/>
              <a:gd name="connsiteX7995" fmla="*/ 2639961 w 9340261"/>
              <a:gd name="connsiteY7995" fmla="*/ 189427 h 5529035"/>
              <a:gd name="connsiteX7996" fmla="*/ 2621025 w 9340261"/>
              <a:gd name="connsiteY7996" fmla="*/ 188963 h 5529035"/>
              <a:gd name="connsiteX7997" fmla="*/ 2624997 w 9340261"/>
              <a:gd name="connsiteY7997" fmla="*/ 181480 h 5529035"/>
              <a:gd name="connsiteX7998" fmla="*/ 3248605 w 9340261"/>
              <a:gd name="connsiteY7998" fmla="*/ 172105 h 5529035"/>
              <a:gd name="connsiteX7999" fmla="*/ 3256086 w 9340261"/>
              <a:gd name="connsiteY7999" fmla="*/ 176078 h 5529035"/>
              <a:gd name="connsiteX8000" fmla="*/ 3276777 w 9340261"/>
              <a:gd name="connsiteY8000" fmla="*/ 182267 h 5529035"/>
              <a:gd name="connsiteX8001" fmla="*/ 3248141 w 9340261"/>
              <a:gd name="connsiteY8001" fmla="*/ 191040 h 5529035"/>
              <a:gd name="connsiteX8002" fmla="*/ 3257378 w 9340261"/>
              <a:gd name="connsiteY8002" fmla="*/ 200740 h 5529035"/>
              <a:gd name="connsiteX8003" fmla="*/ 3263105 w 9340261"/>
              <a:gd name="connsiteY8003" fmla="*/ 198986 h 5529035"/>
              <a:gd name="connsiteX8004" fmla="*/ 3248510 w 9340261"/>
              <a:gd name="connsiteY8004" fmla="*/ 205023 h 5529035"/>
              <a:gd name="connsiteX8005" fmla="*/ 3233026 w 9340261"/>
              <a:gd name="connsiteY8005" fmla="*/ 206243 h 5529035"/>
              <a:gd name="connsiteX8006" fmla="*/ 3225234 w 9340261"/>
              <a:gd name="connsiteY8006" fmla="*/ 198060 h 5529035"/>
              <a:gd name="connsiteX8007" fmla="*/ 3219505 w 9340261"/>
              <a:gd name="connsiteY8007" fmla="*/ 199814 h 5529035"/>
              <a:gd name="connsiteX8008" fmla="*/ 3213777 w 9340261"/>
              <a:gd name="connsiteY8008" fmla="*/ 201569 h 5529035"/>
              <a:gd name="connsiteX8009" fmla="*/ 3204541 w 9340261"/>
              <a:gd name="connsiteY8009" fmla="*/ 191869 h 5529035"/>
              <a:gd name="connsiteX8010" fmla="*/ 3210269 w 9340261"/>
              <a:gd name="connsiteY8010" fmla="*/ 190114 h 5529035"/>
              <a:gd name="connsiteX8011" fmla="*/ 3221723 w 9340261"/>
              <a:gd name="connsiteY8011" fmla="*/ 186604 h 5529035"/>
              <a:gd name="connsiteX8012" fmla="*/ 3238905 w 9340261"/>
              <a:gd name="connsiteY8012" fmla="*/ 181341 h 5529035"/>
              <a:gd name="connsiteX8013" fmla="*/ 4864847 w 9340261"/>
              <a:gd name="connsiteY8013" fmla="*/ 171854 h 5529035"/>
              <a:gd name="connsiteX8014" fmla="*/ 4896992 w 9340261"/>
              <a:gd name="connsiteY8014" fmla="*/ 174535 h 5529035"/>
              <a:gd name="connsiteX8015" fmla="*/ 4940362 w 9340261"/>
              <a:gd name="connsiteY8015" fmla="*/ 183175 h 5529035"/>
              <a:gd name="connsiteX8016" fmla="*/ 4963038 w 9340261"/>
              <a:gd name="connsiteY8016" fmla="*/ 185625 h 5529035"/>
              <a:gd name="connsiteX8017" fmla="*/ 5014120 w 9340261"/>
              <a:gd name="connsiteY8017" fmla="*/ 188770 h 5529035"/>
              <a:gd name="connsiteX8018" fmla="*/ 5021601 w 9340261"/>
              <a:gd name="connsiteY8018" fmla="*/ 192741 h 5529035"/>
              <a:gd name="connsiteX8019" fmla="*/ 5033056 w 9340261"/>
              <a:gd name="connsiteY8019" fmla="*/ 189232 h 5529035"/>
              <a:gd name="connsiteX8020" fmla="*/ 5043400 w 9340261"/>
              <a:gd name="connsiteY8020" fmla="*/ 192327 h 5529035"/>
              <a:gd name="connsiteX8021" fmla="*/ 5046035 w 9340261"/>
              <a:gd name="connsiteY8021" fmla="*/ 200919 h 5529035"/>
              <a:gd name="connsiteX8022" fmla="*/ 5038319 w 9340261"/>
              <a:gd name="connsiteY8022" fmla="*/ 206414 h 5529035"/>
              <a:gd name="connsiteX8023" fmla="*/ 5019384 w 9340261"/>
              <a:gd name="connsiteY8023" fmla="*/ 205950 h 5529035"/>
              <a:gd name="connsiteX8024" fmla="*/ 4945857 w 9340261"/>
              <a:gd name="connsiteY8024" fmla="*/ 190889 h 5529035"/>
              <a:gd name="connsiteX8025" fmla="*/ 4919437 w 9340261"/>
              <a:gd name="connsiteY8025" fmla="*/ 186454 h 5529035"/>
              <a:gd name="connsiteX8026" fmla="*/ 4907107 w 9340261"/>
              <a:gd name="connsiteY8026" fmla="*/ 187098 h 5529035"/>
              <a:gd name="connsiteX8027" fmla="*/ 4894775 w 9340261"/>
              <a:gd name="connsiteY8027" fmla="*/ 187745 h 5529035"/>
              <a:gd name="connsiteX8028" fmla="*/ 4879809 w 9340261"/>
              <a:gd name="connsiteY8028" fmla="*/ 179798 h 5529035"/>
              <a:gd name="connsiteX8029" fmla="*/ 4866601 w 9340261"/>
              <a:gd name="connsiteY8029" fmla="*/ 177579 h 5529035"/>
              <a:gd name="connsiteX8030" fmla="*/ 6168671 w 9340261"/>
              <a:gd name="connsiteY8030" fmla="*/ 171374 h 5529035"/>
              <a:gd name="connsiteX8031" fmla="*/ 6164700 w 9340261"/>
              <a:gd name="connsiteY8031" fmla="*/ 178856 h 5529035"/>
              <a:gd name="connsiteX8032" fmla="*/ 6166454 w 9340261"/>
              <a:gd name="connsiteY8032" fmla="*/ 184583 h 5529035"/>
              <a:gd name="connsiteX8033" fmla="*/ 6153245 w 9340261"/>
              <a:gd name="connsiteY8033" fmla="*/ 182365 h 5529035"/>
              <a:gd name="connsiteX8034" fmla="*/ 6151490 w 9340261"/>
              <a:gd name="connsiteY8034" fmla="*/ 176637 h 5529035"/>
              <a:gd name="connsiteX8035" fmla="*/ 6162945 w 9340261"/>
              <a:gd name="connsiteY8035" fmla="*/ 173129 h 5529035"/>
              <a:gd name="connsiteX8036" fmla="*/ 2433879 w 9340261"/>
              <a:gd name="connsiteY8036" fmla="*/ 171121 h 5529035"/>
              <a:gd name="connsiteX8037" fmla="*/ 2435634 w 9340261"/>
              <a:gd name="connsiteY8037" fmla="*/ 176847 h 5529035"/>
              <a:gd name="connsiteX8038" fmla="*/ 2429907 w 9340261"/>
              <a:gd name="connsiteY8038" fmla="*/ 178604 h 5529035"/>
              <a:gd name="connsiteX8039" fmla="*/ 2428152 w 9340261"/>
              <a:gd name="connsiteY8039" fmla="*/ 172876 h 5529035"/>
              <a:gd name="connsiteX8040" fmla="*/ 6193336 w 9340261"/>
              <a:gd name="connsiteY8040" fmla="*/ 170083 h 5529035"/>
              <a:gd name="connsiteX8041" fmla="*/ 6200817 w 9340261"/>
              <a:gd name="connsiteY8041" fmla="*/ 174055 h 5529035"/>
              <a:gd name="connsiteX8042" fmla="*/ 6189363 w 9340261"/>
              <a:gd name="connsiteY8042" fmla="*/ 177565 h 5529035"/>
              <a:gd name="connsiteX8043" fmla="*/ 6255872 w 9340261"/>
              <a:gd name="connsiteY8043" fmla="*/ 169718 h 5529035"/>
              <a:gd name="connsiteX8044" fmla="*/ 6265340 w 9340261"/>
              <a:gd name="connsiteY8044" fmla="*/ 169949 h 5529035"/>
              <a:gd name="connsiteX8045" fmla="*/ 6284275 w 9340261"/>
              <a:gd name="connsiteY8045" fmla="*/ 170413 h 5529035"/>
              <a:gd name="connsiteX8046" fmla="*/ 6303212 w 9340261"/>
              <a:gd name="connsiteY8046" fmla="*/ 170876 h 5529035"/>
              <a:gd name="connsiteX8047" fmla="*/ 6312680 w 9340261"/>
              <a:gd name="connsiteY8047" fmla="*/ 171108 h 5529035"/>
              <a:gd name="connsiteX8048" fmla="*/ 6265108 w 9340261"/>
              <a:gd name="connsiteY8048" fmla="*/ 179418 h 5529035"/>
              <a:gd name="connsiteX8049" fmla="*/ 4832702 w 9340261"/>
              <a:gd name="connsiteY8049" fmla="*/ 169173 h 5529035"/>
              <a:gd name="connsiteX8050" fmla="*/ 4862628 w 9340261"/>
              <a:gd name="connsiteY8050" fmla="*/ 185062 h 5529035"/>
              <a:gd name="connsiteX8051" fmla="*/ 4852283 w 9340261"/>
              <a:gd name="connsiteY8051" fmla="*/ 181968 h 5529035"/>
              <a:gd name="connsiteX8052" fmla="*/ 4834455 w 9340261"/>
              <a:gd name="connsiteY8052" fmla="*/ 174901 h 5529035"/>
              <a:gd name="connsiteX8053" fmla="*/ 4821247 w 9340261"/>
              <a:gd name="connsiteY8053" fmla="*/ 172682 h 5529035"/>
              <a:gd name="connsiteX8054" fmla="*/ 4832702 w 9340261"/>
              <a:gd name="connsiteY8054" fmla="*/ 169173 h 5529035"/>
              <a:gd name="connsiteX8055" fmla="*/ 6242662 w 9340261"/>
              <a:gd name="connsiteY8055" fmla="*/ 167500 h 5529035"/>
              <a:gd name="connsiteX8056" fmla="*/ 6244417 w 9340261"/>
              <a:gd name="connsiteY8056" fmla="*/ 173227 h 5529035"/>
              <a:gd name="connsiteX8057" fmla="*/ 6237582 w 9340261"/>
              <a:gd name="connsiteY8057" fmla="*/ 181586 h 5529035"/>
              <a:gd name="connsiteX8058" fmla="*/ 6234717 w 9340261"/>
              <a:gd name="connsiteY8058" fmla="*/ 182464 h 5529035"/>
              <a:gd name="connsiteX8059" fmla="*/ 6345936 w 9340261"/>
              <a:gd name="connsiteY8059" fmla="*/ 167184 h 5529035"/>
              <a:gd name="connsiteX8060" fmla="*/ 6364872 w 9340261"/>
              <a:gd name="connsiteY8060" fmla="*/ 167647 h 5529035"/>
              <a:gd name="connsiteX8061" fmla="*/ 6375216 w 9340261"/>
              <a:gd name="connsiteY8061" fmla="*/ 170743 h 5529035"/>
              <a:gd name="connsiteX8062" fmla="*/ 6376971 w 9340261"/>
              <a:gd name="connsiteY8062" fmla="*/ 176470 h 5529035"/>
              <a:gd name="connsiteX8063" fmla="*/ 6344826 w 9340261"/>
              <a:gd name="connsiteY8063" fmla="*/ 173788 h 5529035"/>
              <a:gd name="connsiteX8064" fmla="*/ 6339098 w 9340261"/>
              <a:gd name="connsiteY8064" fmla="*/ 175544 h 5529035"/>
              <a:gd name="connsiteX8065" fmla="*/ 6333371 w 9340261"/>
              <a:gd name="connsiteY8065" fmla="*/ 177298 h 5529035"/>
              <a:gd name="connsiteX8066" fmla="*/ 6331617 w 9340261"/>
              <a:gd name="connsiteY8066" fmla="*/ 171570 h 5529035"/>
              <a:gd name="connsiteX8067" fmla="*/ 6345936 w 9340261"/>
              <a:gd name="connsiteY8067" fmla="*/ 167184 h 5529035"/>
              <a:gd name="connsiteX8068" fmla="*/ 4637612 w 9340261"/>
              <a:gd name="connsiteY8068" fmla="*/ 166294 h 5529035"/>
              <a:gd name="connsiteX8069" fmla="*/ 4656547 w 9340261"/>
              <a:gd name="connsiteY8069" fmla="*/ 166757 h 5529035"/>
              <a:gd name="connsiteX8070" fmla="*/ 4688693 w 9340261"/>
              <a:gd name="connsiteY8070" fmla="*/ 169439 h 5529035"/>
              <a:gd name="connsiteX8071" fmla="*/ 4701902 w 9340261"/>
              <a:gd name="connsiteY8071" fmla="*/ 171658 h 5529035"/>
              <a:gd name="connsiteX8072" fmla="*/ 4709383 w 9340261"/>
              <a:gd name="connsiteY8072" fmla="*/ 175630 h 5529035"/>
              <a:gd name="connsiteX8073" fmla="*/ 4711139 w 9340261"/>
              <a:gd name="connsiteY8073" fmla="*/ 181357 h 5529035"/>
              <a:gd name="connsiteX8074" fmla="*/ 4692202 w 9340261"/>
              <a:gd name="connsiteY8074" fmla="*/ 180893 h 5529035"/>
              <a:gd name="connsiteX8075" fmla="*/ 4665783 w 9340261"/>
              <a:gd name="connsiteY8075" fmla="*/ 176456 h 5529035"/>
              <a:gd name="connsiteX8076" fmla="*/ 4659180 w 9340261"/>
              <a:gd name="connsiteY8076" fmla="*/ 175349 h 5529035"/>
              <a:gd name="connsiteX8077" fmla="*/ 4655438 w 9340261"/>
              <a:gd name="connsiteY8077" fmla="*/ 173361 h 5529035"/>
              <a:gd name="connsiteX8078" fmla="*/ 4645094 w 9340261"/>
              <a:gd name="connsiteY8078" fmla="*/ 170268 h 5529035"/>
              <a:gd name="connsiteX8079" fmla="*/ 4631883 w 9340261"/>
              <a:gd name="connsiteY8079" fmla="*/ 168049 h 5529035"/>
              <a:gd name="connsiteX8080" fmla="*/ 3969758 w 9340261"/>
              <a:gd name="connsiteY8080" fmla="*/ 164167 h 5529035"/>
              <a:gd name="connsiteX8081" fmla="*/ 3982967 w 9340261"/>
              <a:gd name="connsiteY8081" fmla="*/ 166385 h 5529035"/>
              <a:gd name="connsiteX8082" fmla="*/ 3987585 w 9340261"/>
              <a:gd name="connsiteY8082" fmla="*/ 171236 h 5529035"/>
              <a:gd name="connsiteX8083" fmla="*/ 3996175 w 9340261"/>
              <a:gd name="connsiteY8083" fmla="*/ 168604 h 5529035"/>
              <a:gd name="connsiteX8084" fmla="*/ 4004767 w 9340261"/>
              <a:gd name="connsiteY8084" fmla="*/ 165972 h 5529035"/>
              <a:gd name="connsiteX8085" fmla="*/ 4017976 w 9340261"/>
              <a:gd name="connsiteY8085" fmla="*/ 168190 h 5529035"/>
              <a:gd name="connsiteX8086" fmla="*/ 4023703 w 9340261"/>
              <a:gd name="connsiteY8086" fmla="*/ 166433 h 5529035"/>
              <a:gd name="connsiteX8087" fmla="*/ 4036912 w 9340261"/>
              <a:gd name="connsiteY8087" fmla="*/ 168653 h 5529035"/>
              <a:gd name="connsiteX8088" fmla="*/ 4055848 w 9340261"/>
              <a:gd name="connsiteY8088" fmla="*/ 169116 h 5529035"/>
              <a:gd name="connsiteX8089" fmla="*/ 4069058 w 9340261"/>
              <a:gd name="connsiteY8089" fmla="*/ 171334 h 5529035"/>
              <a:gd name="connsiteX8090" fmla="*/ 4075662 w 9340261"/>
              <a:gd name="connsiteY8090" fmla="*/ 172443 h 5529035"/>
              <a:gd name="connsiteX8091" fmla="*/ 4087994 w 9340261"/>
              <a:gd name="connsiteY8091" fmla="*/ 171796 h 5529035"/>
              <a:gd name="connsiteX8092" fmla="*/ 4101204 w 9340261"/>
              <a:gd name="connsiteY8092" fmla="*/ 174015 h 5529035"/>
              <a:gd name="connsiteX8093" fmla="*/ 4095475 w 9340261"/>
              <a:gd name="connsiteY8093" fmla="*/ 175770 h 5529035"/>
              <a:gd name="connsiteX8094" fmla="*/ 4080048 w 9340261"/>
              <a:gd name="connsiteY8094" fmla="*/ 186761 h 5529035"/>
              <a:gd name="connsiteX8095" fmla="*/ 4074322 w 9340261"/>
              <a:gd name="connsiteY8095" fmla="*/ 188515 h 5529035"/>
              <a:gd name="connsiteX8096" fmla="*/ 4042176 w 9340261"/>
              <a:gd name="connsiteY8096" fmla="*/ 185836 h 5529035"/>
              <a:gd name="connsiteX8097" fmla="*/ 4043285 w 9340261"/>
              <a:gd name="connsiteY8097" fmla="*/ 179230 h 5529035"/>
              <a:gd name="connsiteX8098" fmla="*/ 4032940 w 9340261"/>
              <a:gd name="connsiteY8098" fmla="*/ 176134 h 5529035"/>
              <a:gd name="connsiteX8099" fmla="*/ 4029198 w 9340261"/>
              <a:gd name="connsiteY8099" fmla="*/ 174148 h 5529035"/>
              <a:gd name="connsiteX8100" fmla="*/ 4014003 w 9340261"/>
              <a:gd name="connsiteY8100" fmla="*/ 175671 h 5529035"/>
              <a:gd name="connsiteX8101" fmla="*/ 3970403 w 9340261"/>
              <a:gd name="connsiteY8101" fmla="*/ 176499 h 5529035"/>
              <a:gd name="connsiteX8102" fmla="*/ 3955439 w 9340261"/>
              <a:gd name="connsiteY8102" fmla="*/ 168555 h 5529035"/>
              <a:gd name="connsiteX8103" fmla="*/ 3961167 w 9340261"/>
              <a:gd name="connsiteY8103" fmla="*/ 166801 h 5529035"/>
              <a:gd name="connsiteX8104" fmla="*/ 3969758 w 9340261"/>
              <a:gd name="connsiteY8104" fmla="*/ 164167 h 5529035"/>
              <a:gd name="connsiteX8105" fmla="*/ 6767614 w 9340261"/>
              <a:gd name="connsiteY8105" fmla="*/ 163289 h 5529035"/>
              <a:gd name="connsiteX8106" fmla="*/ 6769370 w 9340261"/>
              <a:gd name="connsiteY8106" fmla="*/ 169017 h 5529035"/>
              <a:gd name="connsiteX8107" fmla="*/ 6761888 w 9340261"/>
              <a:gd name="connsiteY8107" fmla="*/ 165044 h 5529035"/>
              <a:gd name="connsiteX8108" fmla="*/ 6767614 w 9340261"/>
              <a:gd name="connsiteY8108" fmla="*/ 163289 h 5529035"/>
              <a:gd name="connsiteX8109" fmla="*/ 4577062 w 9340261"/>
              <a:gd name="connsiteY8109" fmla="*/ 162918 h 5529035"/>
              <a:gd name="connsiteX8110" fmla="*/ 4583667 w 9340261"/>
              <a:gd name="connsiteY8110" fmla="*/ 164027 h 5529035"/>
              <a:gd name="connsiteX8111" fmla="*/ 4599738 w 9340261"/>
              <a:gd name="connsiteY8111" fmla="*/ 165367 h 5529035"/>
              <a:gd name="connsiteX8112" fmla="*/ 4612947 w 9340261"/>
              <a:gd name="connsiteY8112" fmla="*/ 167586 h 5529035"/>
              <a:gd name="connsiteX8113" fmla="*/ 4595767 w 9340261"/>
              <a:gd name="connsiteY8113" fmla="*/ 172850 h 5529035"/>
              <a:gd name="connsiteX8114" fmla="*/ 5819452 w 9340261"/>
              <a:gd name="connsiteY8114" fmla="*/ 162018 h 5529035"/>
              <a:gd name="connsiteX8115" fmla="*/ 5822091 w 9340261"/>
              <a:gd name="connsiteY8115" fmla="*/ 164790 h 5529035"/>
              <a:gd name="connsiteX8116" fmla="*/ 5818788 w 9340261"/>
              <a:gd name="connsiteY8116" fmla="*/ 164235 h 5529035"/>
              <a:gd name="connsiteX8117" fmla="*/ 4535447 w 9340261"/>
              <a:gd name="connsiteY8117" fmla="*/ 160006 h 5529035"/>
              <a:gd name="connsiteX8118" fmla="*/ 4542929 w 9340261"/>
              <a:gd name="connsiteY8118" fmla="*/ 163977 h 5529035"/>
              <a:gd name="connsiteX8119" fmla="*/ 4544684 w 9340261"/>
              <a:gd name="connsiteY8119" fmla="*/ 169705 h 5529035"/>
              <a:gd name="connsiteX8120" fmla="*/ 4531475 w 9340261"/>
              <a:gd name="connsiteY8120" fmla="*/ 167488 h 5529035"/>
              <a:gd name="connsiteX8121" fmla="*/ 4523993 w 9340261"/>
              <a:gd name="connsiteY8121" fmla="*/ 163516 h 5529035"/>
              <a:gd name="connsiteX8122" fmla="*/ 4535447 w 9340261"/>
              <a:gd name="connsiteY8122" fmla="*/ 160006 h 5529035"/>
              <a:gd name="connsiteX8123" fmla="*/ 6779069 w 9340261"/>
              <a:gd name="connsiteY8123" fmla="*/ 159780 h 5529035"/>
              <a:gd name="connsiteX8124" fmla="*/ 6786552 w 9340261"/>
              <a:gd name="connsiteY8124" fmla="*/ 163753 h 5529035"/>
              <a:gd name="connsiteX8125" fmla="*/ 6780824 w 9340261"/>
              <a:gd name="connsiteY8125" fmla="*/ 165507 h 5529035"/>
              <a:gd name="connsiteX8126" fmla="*/ 7599522 w 9340261"/>
              <a:gd name="connsiteY8126" fmla="*/ 159007 h 5529035"/>
              <a:gd name="connsiteX8127" fmla="*/ 7593794 w 9340261"/>
              <a:gd name="connsiteY8127" fmla="*/ 160763 h 5529035"/>
              <a:gd name="connsiteX8128" fmla="*/ 7601277 w 9340261"/>
              <a:gd name="connsiteY8128" fmla="*/ 164735 h 5529035"/>
              <a:gd name="connsiteX8129" fmla="*/ 7599522 w 9340261"/>
              <a:gd name="connsiteY8129" fmla="*/ 159007 h 5529035"/>
              <a:gd name="connsiteX8130" fmla="*/ 7806066 w 9340261"/>
              <a:gd name="connsiteY8130" fmla="*/ 158377 h 5529035"/>
              <a:gd name="connsiteX8131" fmla="*/ 7807136 w 9340261"/>
              <a:gd name="connsiteY8131" fmla="*/ 158944 h 5529035"/>
              <a:gd name="connsiteX8132" fmla="*/ 7800340 w 9340261"/>
              <a:gd name="connsiteY8132" fmla="*/ 160131 h 5529035"/>
              <a:gd name="connsiteX8133" fmla="*/ 7806066 w 9340261"/>
              <a:gd name="connsiteY8133" fmla="*/ 158377 h 5529035"/>
              <a:gd name="connsiteX8134" fmla="*/ 1189344 w 9340261"/>
              <a:gd name="connsiteY8134" fmla="*/ 157729 h 5529035"/>
              <a:gd name="connsiteX8135" fmla="*/ 1204309 w 9340261"/>
              <a:gd name="connsiteY8135" fmla="*/ 165673 h 5529035"/>
              <a:gd name="connsiteX8136" fmla="*/ 1153227 w 9340261"/>
              <a:gd name="connsiteY8136" fmla="*/ 162529 h 5529035"/>
              <a:gd name="connsiteX8137" fmla="*/ 8382103 w 9340261"/>
              <a:gd name="connsiteY8137" fmla="*/ 157312 h 5529035"/>
              <a:gd name="connsiteX8138" fmla="*/ 8370647 w 9340261"/>
              <a:gd name="connsiteY8138" fmla="*/ 160820 h 5529035"/>
              <a:gd name="connsiteX8139" fmla="*/ 8383857 w 9340261"/>
              <a:gd name="connsiteY8139" fmla="*/ 163038 h 5529035"/>
              <a:gd name="connsiteX8140" fmla="*/ 8388707 w 9340261"/>
              <a:gd name="connsiteY8140" fmla="*/ 158420 h 5529035"/>
              <a:gd name="connsiteX8141" fmla="*/ 8382103 w 9340261"/>
              <a:gd name="connsiteY8141" fmla="*/ 157312 h 5529035"/>
              <a:gd name="connsiteX8142" fmla="*/ 7034943 w 9340261"/>
              <a:gd name="connsiteY8142" fmla="*/ 156565 h 5529035"/>
              <a:gd name="connsiteX8143" fmla="*/ 7042424 w 9340261"/>
              <a:gd name="connsiteY8143" fmla="*/ 160538 h 5529035"/>
              <a:gd name="connsiteX8144" fmla="*/ 7044236 w 9340261"/>
              <a:gd name="connsiteY8144" fmla="*/ 163898 h 5529035"/>
              <a:gd name="connsiteX8145" fmla="*/ 7046165 w 9340261"/>
              <a:gd name="connsiteY8145" fmla="*/ 162524 h 5529035"/>
              <a:gd name="connsiteX8146" fmla="*/ 7041546 w 9340261"/>
              <a:gd name="connsiteY8146" fmla="*/ 157675 h 5529035"/>
              <a:gd name="connsiteX8147" fmla="*/ 7034943 w 9340261"/>
              <a:gd name="connsiteY8147" fmla="*/ 156565 h 5529035"/>
              <a:gd name="connsiteX8148" fmla="*/ 1646035 w 9340261"/>
              <a:gd name="connsiteY8148" fmla="*/ 155637 h 5529035"/>
              <a:gd name="connsiteX8149" fmla="*/ 1655502 w 9340261"/>
              <a:gd name="connsiteY8149" fmla="*/ 155869 h 5529035"/>
              <a:gd name="connsiteX8150" fmla="*/ 1659244 w 9340261"/>
              <a:gd name="connsiteY8150" fmla="*/ 157855 h 5529035"/>
              <a:gd name="connsiteX8151" fmla="*/ 5812854 w 9340261"/>
              <a:gd name="connsiteY8151" fmla="*/ 155091 h 5529035"/>
              <a:gd name="connsiteX8152" fmla="*/ 5820336 w 9340261"/>
              <a:gd name="connsiteY8152" fmla="*/ 159062 h 5529035"/>
              <a:gd name="connsiteX8153" fmla="*/ 5819452 w 9340261"/>
              <a:gd name="connsiteY8153" fmla="*/ 162018 h 5529035"/>
              <a:gd name="connsiteX8154" fmla="*/ 1674000 w 9340261"/>
              <a:gd name="connsiteY8154" fmla="*/ 154900 h 5529035"/>
              <a:gd name="connsiteX8155" fmla="*/ 1710325 w 9340261"/>
              <a:gd name="connsiteY8155" fmla="*/ 160999 h 5529035"/>
              <a:gd name="connsiteX8156" fmla="*/ 1704598 w 9340261"/>
              <a:gd name="connsiteY8156" fmla="*/ 162754 h 5529035"/>
              <a:gd name="connsiteX8157" fmla="*/ 1659244 w 9340261"/>
              <a:gd name="connsiteY8157" fmla="*/ 157855 h 5529035"/>
              <a:gd name="connsiteX8158" fmla="*/ 1674000 w 9340261"/>
              <a:gd name="connsiteY8158" fmla="*/ 154900 h 5529035"/>
              <a:gd name="connsiteX8159" fmla="*/ 3668763 w 9340261"/>
              <a:gd name="connsiteY8159" fmla="*/ 153015 h 5529035"/>
              <a:gd name="connsiteX8160" fmla="*/ 3681972 w 9340261"/>
              <a:gd name="connsiteY8160" fmla="*/ 155232 h 5529035"/>
              <a:gd name="connsiteX8161" fmla="*/ 3688576 w 9340261"/>
              <a:gd name="connsiteY8161" fmla="*/ 156342 h 5529035"/>
              <a:gd name="connsiteX8162" fmla="*/ 3698044 w 9340261"/>
              <a:gd name="connsiteY8162" fmla="*/ 156572 h 5529035"/>
              <a:gd name="connsiteX8163" fmla="*/ 3701785 w 9340261"/>
              <a:gd name="connsiteY8163" fmla="*/ 158560 h 5529035"/>
              <a:gd name="connsiteX8164" fmla="*/ 3722476 w 9340261"/>
              <a:gd name="connsiteY8164" fmla="*/ 164750 h 5529035"/>
              <a:gd name="connsiteX8165" fmla="*/ 3729958 w 9340261"/>
              <a:gd name="connsiteY8165" fmla="*/ 168722 h 5529035"/>
              <a:gd name="connsiteX8166" fmla="*/ 3742290 w 9340261"/>
              <a:gd name="connsiteY8166" fmla="*/ 168077 h 5529035"/>
              <a:gd name="connsiteX8167" fmla="*/ 3750004 w 9340261"/>
              <a:gd name="connsiteY8167" fmla="*/ 162581 h 5529035"/>
              <a:gd name="connsiteX8168" fmla="*/ 3758594 w 9340261"/>
              <a:gd name="connsiteY8168" fmla="*/ 159949 h 5529035"/>
              <a:gd name="connsiteX8169" fmla="*/ 3790740 w 9340261"/>
              <a:gd name="connsiteY8169" fmla="*/ 162630 h 5529035"/>
              <a:gd name="connsiteX8170" fmla="*/ 3811431 w 9340261"/>
              <a:gd name="connsiteY8170" fmla="*/ 168821 h 5529035"/>
              <a:gd name="connsiteX8171" fmla="*/ 3824640 w 9340261"/>
              <a:gd name="connsiteY8171" fmla="*/ 171039 h 5529035"/>
              <a:gd name="connsiteX8172" fmla="*/ 3836095 w 9340261"/>
              <a:gd name="connsiteY8172" fmla="*/ 167529 h 5529035"/>
              <a:gd name="connsiteX8173" fmla="*/ 3834340 w 9340261"/>
              <a:gd name="connsiteY8173" fmla="*/ 161802 h 5529035"/>
              <a:gd name="connsiteX8174" fmla="*/ 3854154 w 9340261"/>
              <a:gd name="connsiteY8174" fmla="*/ 165128 h 5529035"/>
              <a:gd name="connsiteX8175" fmla="*/ 3861635 w 9340261"/>
              <a:gd name="connsiteY8175" fmla="*/ 169101 h 5529035"/>
              <a:gd name="connsiteX8176" fmla="*/ 3874844 w 9340261"/>
              <a:gd name="connsiteY8176" fmla="*/ 171319 h 5529035"/>
              <a:gd name="connsiteX8177" fmla="*/ 3910085 w 9340261"/>
              <a:gd name="connsiteY8177" fmla="*/ 163654 h 5529035"/>
              <a:gd name="connsiteX8178" fmla="*/ 3910962 w 9340261"/>
              <a:gd name="connsiteY8178" fmla="*/ 166518 h 5529035"/>
              <a:gd name="connsiteX8179" fmla="*/ 3906113 w 9340261"/>
              <a:gd name="connsiteY8179" fmla="*/ 171136 h 5529035"/>
              <a:gd name="connsiteX8180" fmla="*/ 3913595 w 9340261"/>
              <a:gd name="connsiteY8180" fmla="*/ 175109 h 5529035"/>
              <a:gd name="connsiteX8181" fmla="*/ 3896413 w 9340261"/>
              <a:gd name="connsiteY8181" fmla="*/ 180373 h 5529035"/>
              <a:gd name="connsiteX8182" fmla="*/ 3883205 w 9340261"/>
              <a:gd name="connsiteY8182" fmla="*/ 178155 h 5529035"/>
              <a:gd name="connsiteX8183" fmla="*/ 3873735 w 9340261"/>
              <a:gd name="connsiteY8183" fmla="*/ 177924 h 5529035"/>
              <a:gd name="connsiteX8184" fmla="*/ 3867131 w 9340261"/>
              <a:gd name="connsiteY8184" fmla="*/ 176815 h 5529035"/>
              <a:gd name="connsiteX8185" fmla="*/ 3861404 w 9340261"/>
              <a:gd name="connsiteY8185" fmla="*/ 178569 h 5529035"/>
              <a:gd name="connsiteX8186" fmla="*/ 3851057 w 9340261"/>
              <a:gd name="connsiteY8186" fmla="*/ 175474 h 5529035"/>
              <a:gd name="connsiteX8187" fmla="*/ 3819791 w 9340261"/>
              <a:gd name="connsiteY8187" fmla="*/ 175657 h 5529035"/>
              <a:gd name="connsiteX8188" fmla="*/ 3796004 w 9340261"/>
              <a:gd name="connsiteY8188" fmla="*/ 179811 h 5529035"/>
              <a:gd name="connsiteX8189" fmla="*/ 3765614 w 9340261"/>
              <a:gd name="connsiteY8189" fmla="*/ 182857 h 5529035"/>
              <a:gd name="connsiteX8190" fmla="*/ 3740950 w 9340261"/>
              <a:gd name="connsiteY8190" fmla="*/ 184149 h 5529035"/>
              <a:gd name="connsiteX8191" fmla="*/ 3739194 w 9340261"/>
              <a:gd name="connsiteY8191" fmla="*/ 178421 h 5529035"/>
              <a:gd name="connsiteX8192" fmla="*/ 3718503 w 9340261"/>
              <a:gd name="connsiteY8192" fmla="*/ 172231 h 5529035"/>
              <a:gd name="connsiteX8193" fmla="*/ 3692085 w 9340261"/>
              <a:gd name="connsiteY8193" fmla="*/ 167796 h 5529035"/>
              <a:gd name="connsiteX8194" fmla="*/ 3668531 w 9340261"/>
              <a:gd name="connsiteY8194" fmla="*/ 162483 h 5529035"/>
              <a:gd name="connsiteX8195" fmla="*/ 3661049 w 9340261"/>
              <a:gd name="connsiteY8195" fmla="*/ 158509 h 5529035"/>
              <a:gd name="connsiteX8196" fmla="*/ 3648718 w 9340261"/>
              <a:gd name="connsiteY8196" fmla="*/ 159157 h 5529035"/>
              <a:gd name="connsiteX8197" fmla="*/ 3639250 w 9340261"/>
              <a:gd name="connsiteY8197" fmla="*/ 158925 h 5529035"/>
              <a:gd name="connsiteX8198" fmla="*/ 3637493 w 9340261"/>
              <a:gd name="connsiteY8198" fmla="*/ 153196 h 5529035"/>
              <a:gd name="connsiteX8199" fmla="*/ 3650704 w 9340261"/>
              <a:gd name="connsiteY8199" fmla="*/ 155415 h 5529035"/>
              <a:gd name="connsiteX8200" fmla="*/ 3668763 w 9340261"/>
              <a:gd name="connsiteY8200" fmla="*/ 153015 h 5529035"/>
              <a:gd name="connsiteX8201" fmla="*/ 6159666 w 9340261"/>
              <a:gd name="connsiteY8201" fmla="*/ 152207 h 5529035"/>
              <a:gd name="connsiteX8202" fmla="*/ 6169135 w 9340261"/>
              <a:gd name="connsiteY8202" fmla="*/ 152438 h 5529035"/>
              <a:gd name="connsiteX8203" fmla="*/ 6165163 w 9340261"/>
              <a:gd name="connsiteY8203" fmla="*/ 159919 h 5529035"/>
              <a:gd name="connsiteX8204" fmla="*/ 6157682 w 9340261"/>
              <a:gd name="connsiteY8204" fmla="*/ 155947 h 5529035"/>
              <a:gd name="connsiteX8205" fmla="*/ 6159666 w 9340261"/>
              <a:gd name="connsiteY8205" fmla="*/ 152207 h 5529035"/>
              <a:gd name="connsiteX8206" fmla="*/ 6601162 w 9340261"/>
              <a:gd name="connsiteY8206" fmla="*/ 151638 h 5529035"/>
              <a:gd name="connsiteX8207" fmla="*/ 6602917 w 9340261"/>
              <a:gd name="connsiteY8207" fmla="*/ 157366 h 5529035"/>
              <a:gd name="connsiteX8208" fmla="*/ 6597188 w 9340261"/>
              <a:gd name="connsiteY8208" fmla="*/ 159121 h 5529035"/>
              <a:gd name="connsiteX8209" fmla="*/ 6589708 w 9340261"/>
              <a:gd name="connsiteY8209" fmla="*/ 155147 h 5529035"/>
              <a:gd name="connsiteX8210" fmla="*/ 7081960 w 9340261"/>
              <a:gd name="connsiteY8210" fmla="*/ 151558 h 5529035"/>
              <a:gd name="connsiteX8211" fmla="*/ 7078541 w 9340261"/>
              <a:gd name="connsiteY8211" fmla="*/ 155738 h 5529035"/>
              <a:gd name="connsiteX8212" fmla="*/ 7080295 w 9340261"/>
              <a:gd name="connsiteY8212" fmla="*/ 161464 h 5529035"/>
              <a:gd name="connsiteX8213" fmla="*/ 7084269 w 9340261"/>
              <a:gd name="connsiteY8213" fmla="*/ 153982 h 5529035"/>
              <a:gd name="connsiteX8214" fmla="*/ 7081960 w 9340261"/>
              <a:gd name="connsiteY8214" fmla="*/ 151558 h 5529035"/>
              <a:gd name="connsiteX8215" fmla="*/ 6237399 w 9340261"/>
              <a:gd name="connsiteY8215" fmla="*/ 150318 h 5529035"/>
              <a:gd name="connsiteX8216" fmla="*/ 6250608 w 9340261"/>
              <a:gd name="connsiteY8216" fmla="*/ 152535 h 5529035"/>
              <a:gd name="connsiteX8217" fmla="*/ 6265571 w 9340261"/>
              <a:gd name="connsiteY8217" fmla="*/ 160482 h 5529035"/>
              <a:gd name="connsiteX8218" fmla="*/ 6259844 w 9340261"/>
              <a:gd name="connsiteY8218" fmla="*/ 162236 h 5529035"/>
              <a:gd name="connsiteX8219" fmla="*/ 6246635 w 9340261"/>
              <a:gd name="connsiteY8219" fmla="*/ 160019 h 5529035"/>
              <a:gd name="connsiteX8220" fmla="*/ 6227698 w 9340261"/>
              <a:gd name="connsiteY8220" fmla="*/ 159554 h 5529035"/>
              <a:gd name="connsiteX8221" fmla="*/ 6216244 w 9340261"/>
              <a:gd name="connsiteY8221" fmla="*/ 163064 h 5529035"/>
              <a:gd name="connsiteX8222" fmla="*/ 6204790 w 9340261"/>
              <a:gd name="connsiteY8222" fmla="*/ 166573 h 5529035"/>
              <a:gd name="connsiteX8223" fmla="*/ 5873636 w 9340261"/>
              <a:gd name="connsiteY8223" fmla="*/ 148997 h 5529035"/>
              <a:gd name="connsiteX8224" fmla="*/ 5886845 w 9340261"/>
              <a:gd name="connsiteY8224" fmla="*/ 151216 h 5529035"/>
              <a:gd name="connsiteX8225" fmla="*/ 5894327 w 9340261"/>
              <a:gd name="connsiteY8225" fmla="*/ 155188 h 5529035"/>
              <a:gd name="connsiteX8226" fmla="*/ 5909291 w 9340261"/>
              <a:gd name="connsiteY8226" fmla="*/ 163133 h 5529035"/>
              <a:gd name="connsiteX8227" fmla="*/ 5888599 w 9340261"/>
              <a:gd name="connsiteY8227" fmla="*/ 156943 h 5529035"/>
              <a:gd name="connsiteX8228" fmla="*/ 5877146 w 9340261"/>
              <a:gd name="connsiteY8228" fmla="*/ 160452 h 5529035"/>
              <a:gd name="connsiteX8229" fmla="*/ 5868553 w 9340261"/>
              <a:gd name="connsiteY8229" fmla="*/ 163084 h 5529035"/>
              <a:gd name="connsiteX8230" fmla="*/ 5854238 w 9340261"/>
              <a:gd name="connsiteY8230" fmla="*/ 167471 h 5529035"/>
              <a:gd name="connsiteX8231" fmla="*/ 5858208 w 9340261"/>
              <a:gd name="connsiteY8231" fmla="*/ 159989 h 5529035"/>
              <a:gd name="connsiteX8232" fmla="*/ 5865921 w 9340261"/>
              <a:gd name="connsiteY8232" fmla="*/ 154493 h 5529035"/>
              <a:gd name="connsiteX8233" fmla="*/ 5867908 w 9340261"/>
              <a:gd name="connsiteY8233" fmla="*/ 150753 h 5529035"/>
              <a:gd name="connsiteX8234" fmla="*/ 5873636 w 9340261"/>
              <a:gd name="connsiteY8234" fmla="*/ 148997 h 5529035"/>
              <a:gd name="connsiteX8235" fmla="*/ 6467731 w 9340261"/>
              <a:gd name="connsiteY8235" fmla="*/ 145531 h 5529035"/>
              <a:gd name="connsiteX8236" fmla="*/ 6493270 w 9340261"/>
              <a:gd name="connsiteY8236" fmla="*/ 147104 h 5529035"/>
              <a:gd name="connsiteX8237" fmla="*/ 6508465 w 9340261"/>
              <a:gd name="connsiteY8237" fmla="*/ 145580 h 5529035"/>
              <a:gd name="connsiteX8238" fmla="*/ 6517934 w 9340261"/>
              <a:gd name="connsiteY8238" fmla="*/ 145813 h 5529035"/>
              <a:gd name="connsiteX8239" fmla="*/ 6563289 w 9340261"/>
              <a:gd name="connsiteY8239" fmla="*/ 150711 h 5529035"/>
              <a:gd name="connsiteX8240" fmla="*/ 6565043 w 9340261"/>
              <a:gd name="connsiteY8240" fmla="*/ 156439 h 5529035"/>
              <a:gd name="connsiteX8241" fmla="*/ 6559316 w 9340261"/>
              <a:gd name="connsiteY8241" fmla="*/ 158194 h 5529035"/>
              <a:gd name="connsiteX8242" fmla="*/ 6553589 w 9340261"/>
              <a:gd name="connsiteY8242" fmla="*/ 159949 h 5529035"/>
              <a:gd name="connsiteX8243" fmla="*/ 6555343 w 9340261"/>
              <a:gd name="connsiteY8243" fmla="*/ 165675 h 5529035"/>
              <a:gd name="connsiteX8244" fmla="*/ 6549616 w 9340261"/>
              <a:gd name="connsiteY8244" fmla="*/ 167429 h 5529035"/>
              <a:gd name="connsiteX8245" fmla="*/ 6542134 w 9340261"/>
              <a:gd name="connsiteY8245" fmla="*/ 163457 h 5529035"/>
              <a:gd name="connsiteX8246" fmla="*/ 6528694 w 9340261"/>
              <a:gd name="connsiteY8246" fmla="*/ 170708 h 5529035"/>
              <a:gd name="connsiteX8247" fmla="*/ 6504030 w 9340261"/>
              <a:gd name="connsiteY8247" fmla="*/ 171999 h 5529035"/>
              <a:gd name="connsiteX8248" fmla="*/ 6481352 w 9340261"/>
              <a:gd name="connsiteY8248" fmla="*/ 169550 h 5529035"/>
              <a:gd name="connsiteX8249" fmla="*/ 6487080 w 9340261"/>
              <a:gd name="connsiteY8249" fmla="*/ 167795 h 5529035"/>
              <a:gd name="connsiteX8250" fmla="*/ 6485326 w 9340261"/>
              <a:gd name="connsiteY8250" fmla="*/ 162067 h 5529035"/>
              <a:gd name="connsiteX8251" fmla="*/ 6481352 w 9340261"/>
              <a:gd name="connsiteY8251" fmla="*/ 169550 h 5529035"/>
              <a:gd name="connsiteX8252" fmla="*/ 6456690 w 9340261"/>
              <a:gd name="connsiteY8252" fmla="*/ 170840 h 5529035"/>
              <a:gd name="connsiteX8253" fmla="*/ 6420571 w 9340261"/>
              <a:gd name="connsiteY8253" fmla="*/ 175641 h 5529035"/>
              <a:gd name="connsiteX8254" fmla="*/ 6395908 w 9340261"/>
              <a:gd name="connsiteY8254" fmla="*/ 176934 h 5529035"/>
              <a:gd name="connsiteX8255" fmla="*/ 6390643 w 9340261"/>
              <a:gd name="connsiteY8255" fmla="*/ 159752 h 5529035"/>
              <a:gd name="connsiteX8256" fmla="*/ 6377435 w 9340261"/>
              <a:gd name="connsiteY8256" fmla="*/ 157533 h 5529035"/>
              <a:gd name="connsiteX8257" fmla="*/ 6371707 w 9340261"/>
              <a:gd name="connsiteY8257" fmla="*/ 159288 h 5529035"/>
              <a:gd name="connsiteX8258" fmla="*/ 6360253 w 9340261"/>
              <a:gd name="connsiteY8258" fmla="*/ 162798 h 5529035"/>
              <a:gd name="connsiteX8259" fmla="*/ 6355636 w 9340261"/>
              <a:gd name="connsiteY8259" fmla="*/ 157948 h 5529035"/>
              <a:gd name="connsiteX8260" fmla="*/ 6352771 w 9340261"/>
              <a:gd name="connsiteY8260" fmla="*/ 158825 h 5529035"/>
              <a:gd name="connsiteX8261" fmla="*/ 6347045 w 9340261"/>
              <a:gd name="connsiteY8261" fmla="*/ 160580 h 5529035"/>
              <a:gd name="connsiteX8262" fmla="*/ 6297716 w 9340261"/>
              <a:gd name="connsiteY8262" fmla="*/ 163162 h 5529035"/>
              <a:gd name="connsiteX8263" fmla="*/ 6291112 w 9340261"/>
              <a:gd name="connsiteY8263" fmla="*/ 162054 h 5529035"/>
              <a:gd name="connsiteX8264" fmla="*/ 6295084 w 9340261"/>
              <a:gd name="connsiteY8264" fmla="*/ 154572 h 5529035"/>
              <a:gd name="connsiteX8265" fmla="*/ 6312267 w 9340261"/>
              <a:gd name="connsiteY8265" fmla="*/ 149308 h 5529035"/>
              <a:gd name="connsiteX8266" fmla="*/ 6336930 w 9340261"/>
              <a:gd name="connsiteY8266" fmla="*/ 148016 h 5529035"/>
              <a:gd name="connsiteX8267" fmla="*/ 6356744 w 9340261"/>
              <a:gd name="connsiteY8267" fmla="*/ 151343 h 5529035"/>
              <a:gd name="connsiteX8268" fmla="*/ 6381407 w 9340261"/>
              <a:gd name="connsiteY8268" fmla="*/ 150051 h 5529035"/>
              <a:gd name="connsiteX8269" fmla="*/ 6394617 w 9340261"/>
              <a:gd name="connsiteY8269" fmla="*/ 152269 h 5529035"/>
              <a:gd name="connsiteX8270" fmla="*/ 6413552 w 9340261"/>
              <a:gd name="connsiteY8270" fmla="*/ 152732 h 5529035"/>
              <a:gd name="connsiteX8271" fmla="*/ 6440202 w 9340261"/>
              <a:gd name="connsiteY8271" fmla="*/ 147700 h 5529035"/>
              <a:gd name="connsiteX8272" fmla="*/ 6467731 w 9340261"/>
              <a:gd name="connsiteY8272" fmla="*/ 145531 h 5529035"/>
              <a:gd name="connsiteX8273" fmla="*/ 2074552 w 9340261"/>
              <a:gd name="connsiteY8273" fmla="*/ 143383 h 5529035"/>
              <a:gd name="connsiteX8274" fmla="*/ 2093489 w 9340261"/>
              <a:gd name="connsiteY8274" fmla="*/ 143846 h 5529035"/>
              <a:gd name="connsiteX8275" fmla="*/ 2087761 w 9340261"/>
              <a:gd name="connsiteY8275" fmla="*/ 145600 h 5529035"/>
              <a:gd name="connsiteX8276" fmla="*/ 2137088 w 9340261"/>
              <a:gd name="connsiteY8276" fmla="*/ 143018 h 5529035"/>
              <a:gd name="connsiteX8277" fmla="*/ 2144570 w 9340261"/>
              <a:gd name="connsiteY8277" fmla="*/ 146990 h 5529035"/>
              <a:gd name="connsiteX8278" fmla="*/ 2134870 w 9340261"/>
              <a:gd name="connsiteY8278" fmla="*/ 156227 h 5529035"/>
              <a:gd name="connsiteX8279" fmla="*/ 2125634 w 9340261"/>
              <a:gd name="connsiteY8279" fmla="*/ 146528 h 5529035"/>
              <a:gd name="connsiteX8280" fmla="*/ 8078359 w 9340261"/>
              <a:gd name="connsiteY8280" fmla="*/ 142301 h 5529035"/>
              <a:gd name="connsiteX8281" fmla="*/ 8109511 w 9340261"/>
              <a:gd name="connsiteY8281" fmla="*/ 146853 h 5529035"/>
              <a:gd name="connsiteX8282" fmla="*/ 8118103 w 9340261"/>
              <a:gd name="connsiteY8282" fmla="*/ 144221 h 5529035"/>
              <a:gd name="connsiteX8283" fmla="*/ 8128449 w 9340261"/>
              <a:gd name="connsiteY8283" fmla="*/ 147316 h 5529035"/>
              <a:gd name="connsiteX8284" fmla="*/ 8135931 w 9340261"/>
              <a:gd name="connsiteY8284" fmla="*/ 151289 h 5529035"/>
              <a:gd name="connsiteX8285" fmla="*/ 8141657 w 9340261"/>
              <a:gd name="connsiteY8285" fmla="*/ 149535 h 5529035"/>
              <a:gd name="connsiteX8286" fmla="*/ 8163457 w 9340261"/>
              <a:gd name="connsiteY8286" fmla="*/ 149121 h 5529035"/>
              <a:gd name="connsiteX8287" fmla="*/ 8183503 w 9340261"/>
              <a:gd name="connsiteY8287" fmla="*/ 142978 h 5529035"/>
              <a:gd name="connsiteX8288" fmla="*/ 8217403 w 9340261"/>
              <a:gd name="connsiteY8288" fmla="*/ 151386 h 5529035"/>
              <a:gd name="connsiteX8289" fmla="*/ 8239203 w 9340261"/>
              <a:gd name="connsiteY8289" fmla="*/ 150973 h 5529035"/>
              <a:gd name="connsiteX8290" fmla="*/ 8272459 w 9340261"/>
              <a:gd name="connsiteY8290" fmla="*/ 147049 h 5529035"/>
              <a:gd name="connsiteX8291" fmla="*/ 8441129 w 9340261"/>
              <a:gd name="connsiteY8291" fmla="*/ 145491 h 5529035"/>
              <a:gd name="connsiteX8292" fmla="*/ 8467547 w 9340261"/>
              <a:gd name="connsiteY8292" fmla="*/ 149928 h 5529035"/>
              <a:gd name="connsiteX8293" fmla="*/ 8492211 w 9340261"/>
              <a:gd name="connsiteY8293" fmla="*/ 148635 h 5529035"/>
              <a:gd name="connsiteX8294" fmla="*/ 8496831 w 9340261"/>
              <a:gd name="connsiteY8294" fmla="*/ 153486 h 5529035"/>
              <a:gd name="connsiteX8295" fmla="*/ 8505421 w 9340261"/>
              <a:gd name="connsiteY8295" fmla="*/ 150854 h 5529035"/>
              <a:gd name="connsiteX8296" fmla="*/ 8608693 w 9340261"/>
              <a:gd name="connsiteY8296" fmla="*/ 150538 h 5529035"/>
              <a:gd name="connsiteX8297" fmla="*/ 8719447 w 9340261"/>
              <a:gd name="connsiteY8297" fmla="*/ 154195 h 5529035"/>
              <a:gd name="connsiteX8298" fmla="*/ 8730671 w 9340261"/>
              <a:gd name="connsiteY8298" fmla="*/ 160153 h 5529035"/>
              <a:gd name="connsiteX8299" fmla="*/ 8745865 w 9340261"/>
              <a:gd name="connsiteY8299" fmla="*/ 158631 h 5529035"/>
              <a:gd name="connsiteX8300" fmla="*/ 8829093 w 9340261"/>
              <a:gd name="connsiteY8300" fmla="*/ 164457 h 5529035"/>
              <a:gd name="connsiteX8301" fmla="*/ 8841425 w 9340261"/>
              <a:gd name="connsiteY8301" fmla="*/ 163811 h 5529035"/>
              <a:gd name="connsiteX8302" fmla="*/ 8847153 w 9340261"/>
              <a:gd name="connsiteY8302" fmla="*/ 162057 h 5529035"/>
              <a:gd name="connsiteX8303" fmla="*/ 8853757 w 9340261"/>
              <a:gd name="connsiteY8303" fmla="*/ 163165 h 5529035"/>
              <a:gd name="connsiteX8304" fmla="*/ 8901973 w 9340261"/>
              <a:gd name="connsiteY8304" fmla="*/ 167187 h 5529035"/>
              <a:gd name="connsiteX8305" fmla="*/ 8975733 w 9340261"/>
              <a:gd name="connsiteY8305" fmla="*/ 172781 h 5529035"/>
              <a:gd name="connsiteX8306" fmla="*/ 9033419 w 9340261"/>
              <a:gd name="connsiteY8306" fmla="*/ 177035 h 5529035"/>
              <a:gd name="connsiteX8307" fmla="*/ 9065565 w 9340261"/>
              <a:gd name="connsiteY8307" fmla="*/ 179715 h 5529035"/>
              <a:gd name="connsiteX8308" fmla="*/ 9072169 w 9340261"/>
              <a:gd name="connsiteY8308" fmla="*/ 180825 h 5529035"/>
              <a:gd name="connsiteX8309" fmla="*/ 9090229 w 9340261"/>
              <a:gd name="connsiteY8309" fmla="*/ 178424 h 5529035"/>
              <a:gd name="connsiteX8310" fmla="*/ 9116647 w 9340261"/>
              <a:gd name="connsiteY8310" fmla="*/ 182859 h 5529035"/>
              <a:gd name="connsiteX8311" fmla="*/ 9124129 w 9340261"/>
              <a:gd name="connsiteY8311" fmla="*/ 186833 h 5529035"/>
              <a:gd name="connsiteX8312" fmla="*/ 9126993 w 9340261"/>
              <a:gd name="connsiteY8312" fmla="*/ 185955 h 5529035"/>
              <a:gd name="connsiteX8313" fmla="*/ 9137337 w 9340261"/>
              <a:gd name="connsiteY8313" fmla="*/ 189051 h 5529035"/>
              <a:gd name="connsiteX8314" fmla="*/ 9175209 w 9340261"/>
              <a:gd name="connsiteY8314" fmla="*/ 189977 h 5529035"/>
              <a:gd name="connsiteX8315" fmla="*/ 9235529 w 9340261"/>
              <a:gd name="connsiteY8315" fmla="*/ 202820 h 5529035"/>
              <a:gd name="connsiteX8316" fmla="*/ 9289243 w 9340261"/>
              <a:gd name="connsiteY8316" fmla="*/ 214556 h 5529035"/>
              <a:gd name="connsiteX8317" fmla="*/ 9320511 w 9340261"/>
              <a:gd name="connsiteY8317" fmla="*/ 214373 h 5529035"/>
              <a:gd name="connsiteX8318" fmla="*/ 9322265 w 9340261"/>
              <a:gd name="connsiteY8318" fmla="*/ 220101 h 5529035"/>
              <a:gd name="connsiteX8319" fmla="*/ 9329747 w 9340261"/>
              <a:gd name="connsiteY8319" fmla="*/ 224073 h 5529035"/>
              <a:gd name="connsiteX8320" fmla="*/ 9340261 w 9340261"/>
              <a:gd name="connsiteY8320" fmla="*/ 225838 h 5529035"/>
              <a:gd name="connsiteX8321" fmla="*/ 9340261 w 9340261"/>
              <a:gd name="connsiteY8321" fmla="*/ 229342 h 5529035"/>
              <a:gd name="connsiteX8322" fmla="*/ 9331503 w 9340261"/>
              <a:gd name="connsiteY8322" fmla="*/ 229800 h 5529035"/>
              <a:gd name="connsiteX8323" fmla="*/ 9287901 w 9340261"/>
              <a:gd name="connsiteY8323" fmla="*/ 230630 h 5529035"/>
              <a:gd name="connsiteX8324" fmla="*/ 9259267 w 9340261"/>
              <a:gd name="connsiteY8324" fmla="*/ 239402 h 5529035"/>
              <a:gd name="connsiteX8325" fmla="*/ 9253539 w 9340261"/>
              <a:gd name="connsiteY8325" fmla="*/ 241156 h 5529035"/>
              <a:gd name="connsiteX8326" fmla="*/ 9242085 w 9340261"/>
              <a:gd name="connsiteY8326" fmla="*/ 244666 h 5529035"/>
              <a:gd name="connsiteX8327" fmla="*/ 9230367 w 9340261"/>
              <a:gd name="connsiteY8327" fmla="*/ 247122 h 5529035"/>
              <a:gd name="connsiteX8328" fmla="*/ 9229167 w 9340261"/>
              <a:gd name="connsiteY8328" fmla="*/ 249383 h 5529035"/>
              <a:gd name="connsiteX8329" fmla="*/ 9228589 w 9340261"/>
              <a:gd name="connsiteY8329" fmla="*/ 247495 h 5529035"/>
              <a:gd name="connsiteX8330" fmla="*/ 9177329 w 9340261"/>
              <a:gd name="connsiteY8330" fmla="*/ 258240 h 5529035"/>
              <a:gd name="connsiteX8331" fmla="*/ 9195389 w 9340261"/>
              <a:gd name="connsiteY8331" fmla="*/ 255840 h 5529035"/>
              <a:gd name="connsiteX8332" fmla="*/ 9228411 w 9340261"/>
              <a:gd name="connsiteY8332" fmla="*/ 261384 h 5529035"/>
              <a:gd name="connsiteX8333" fmla="*/ 9242499 w 9340261"/>
              <a:gd name="connsiteY8333" fmla="*/ 266466 h 5529035"/>
              <a:gd name="connsiteX8334" fmla="*/ 9256587 w 9340261"/>
              <a:gd name="connsiteY8334" fmla="*/ 271548 h 5529035"/>
              <a:gd name="connsiteX8335" fmla="*/ 9272659 w 9340261"/>
              <a:gd name="connsiteY8335" fmla="*/ 272888 h 5529035"/>
              <a:gd name="connsiteX8336" fmla="*/ 9283005 w 9340261"/>
              <a:gd name="connsiteY8336" fmla="*/ 275983 h 5529035"/>
              <a:gd name="connsiteX8337" fmla="*/ 9303693 w 9340261"/>
              <a:gd name="connsiteY8337" fmla="*/ 282174 h 5529035"/>
              <a:gd name="connsiteX8338" fmla="*/ 9317781 w 9340261"/>
              <a:gd name="connsiteY8338" fmla="*/ 287255 h 5529035"/>
              <a:gd name="connsiteX8339" fmla="*/ 9320643 w 9340261"/>
              <a:gd name="connsiteY8339" fmla="*/ 286377 h 5529035"/>
              <a:gd name="connsiteX8340" fmla="*/ 9322975 w 9340261"/>
              <a:gd name="connsiteY8340" fmla="*/ 287616 h 5529035"/>
              <a:gd name="connsiteX8341" fmla="*/ 9334361 w 9340261"/>
              <a:gd name="connsiteY8341" fmla="*/ 286107 h 5529035"/>
              <a:gd name="connsiteX8342" fmla="*/ 9340261 w 9340261"/>
              <a:gd name="connsiteY8342" fmla="*/ 287101 h 5529035"/>
              <a:gd name="connsiteX8343" fmla="*/ 9340261 w 9340261"/>
              <a:gd name="connsiteY8343" fmla="*/ 1791144 h 5529035"/>
              <a:gd name="connsiteX8344" fmla="*/ 9338459 w 9340261"/>
              <a:gd name="connsiteY8344" fmla="*/ 1792565 h 5529035"/>
              <a:gd name="connsiteX8345" fmla="*/ 9340261 w 9340261"/>
              <a:gd name="connsiteY8345" fmla="*/ 1792610 h 5529035"/>
              <a:gd name="connsiteX8346" fmla="*/ 9340261 w 9340261"/>
              <a:gd name="connsiteY8346" fmla="*/ 4951006 h 5529035"/>
              <a:gd name="connsiteX8347" fmla="*/ 9323393 w 9340261"/>
              <a:gd name="connsiteY8347" fmla="*/ 4951346 h 5529035"/>
              <a:gd name="connsiteX8348" fmla="*/ 9294489 w 9340261"/>
              <a:gd name="connsiteY8348" fmla="*/ 4959194 h 5529035"/>
              <a:gd name="connsiteX8349" fmla="*/ 9282929 w 9340261"/>
              <a:gd name="connsiteY8349" fmla="*/ 4962333 h 5529035"/>
              <a:gd name="connsiteX8350" fmla="*/ 9295273 w 9340261"/>
              <a:gd name="connsiteY8350" fmla="*/ 4962083 h 5529035"/>
              <a:gd name="connsiteX8351" fmla="*/ 9301839 w 9340261"/>
              <a:gd name="connsiteY8351" fmla="*/ 4963405 h 5529035"/>
              <a:gd name="connsiteX8352" fmla="*/ 9297627 w 9340261"/>
              <a:gd name="connsiteY8352" fmla="*/ 4970754 h 5529035"/>
              <a:gd name="connsiteX8353" fmla="*/ 9272937 w 9340261"/>
              <a:gd name="connsiteY8353" fmla="*/ 4971252 h 5529035"/>
              <a:gd name="connsiteX8354" fmla="*/ 9271367 w 9340261"/>
              <a:gd name="connsiteY8354" fmla="*/ 4965471 h 5529035"/>
              <a:gd name="connsiteX8355" fmla="*/ 9262447 w 9340261"/>
              <a:gd name="connsiteY8355" fmla="*/ 4955480 h 5529035"/>
              <a:gd name="connsiteX8356" fmla="*/ 9255095 w 9340261"/>
              <a:gd name="connsiteY8356" fmla="*/ 4951269 h 5529035"/>
              <a:gd name="connsiteX8357" fmla="*/ 9231973 w 9340261"/>
              <a:gd name="connsiteY8357" fmla="*/ 4957547 h 5529035"/>
              <a:gd name="connsiteX8358" fmla="*/ 9221981 w 9340261"/>
              <a:gd name="connsiteY8358" fmla="*/ 4966467 h 5529035"/>
              <a:gd name="connsiteX8359" fmla="*/ 9227763 w 9340261"/>
              <a:gd name="connsiteY8359" fmla="*/ 4964897 h 5529035"/>
              <a:gd name="connsiteX8360" fmla="*/ 9240893 w 9340261"/>
              <a:gd name="connsiteY8360" fmla="*/ 4967539 h 5529035"/>
              <a:gd name="connsiteX8361" fmla="*/ 9242463 w 9340261"/>
              <a:gd name="connsiteY8361" fmla="*/ 4973320 h 5529035"/>
              <a:gd name="connsiteX8362" fmla="*/ 9223551 w 9340261"/>
              <a:gd name="connsiteY8362" fmla="*/ 4972248 h 5529035"/>
              <a:gd name="connsiteX8363" fmla="*/ 9203319 w 9340261"/>
              <a:gd name="connsiteY8363" fmla="*/ 4977741 h 5529035"/>
              <a:gd name="connsiteX8364" fmla="*/ 9198859 w 9340261"/>
              <a:gd name="connsiteY8364" fmla="*/ 4972746 h 5529035"/>
              <a:gd name="connsiteX8365" fmla="*/ 9203069 w 9340261"/>
              <a:gd name="connsiteY8365" fmla="*/ 4965395 h 5529035"/>
              <a:gd name="connsiteX8366" fmla="*/ 9207281 w 9340261"/>
              <a:gd name="connsiteY8366" fmla="*/ 4958045 h 5529035"/>
              <a:gd name="connsiteX8367" fmla="*/ 9213061 w 9340261"/>
              <a:gd name="connsiteY8367" fmla="*/ 4956475 h 5529035"/>
              <a:gd name="connsiteX8368" fmla="*/ 9215951 w 9340261"/>
              <a:gd name="connsiteY8368" fmla="*/ 4955691 h 5529035"/>
              <a:gd name="connsiteX8369" fmla="*/ 9218057 w 9340261"/>
              <a:gd name="connsiteY8369" fmla="*/ 4952015 h 5529035"/>
              <a:gd name="connsiteX8370" fmla="*/ 9211491 w 9340261"/>
              <a:gd name="connsiteY8370" fmla="*/ 4950695 h 5529035"/>
              <a:gd name="connsiteX8371" fmla="*/ 9199931 w 9340261"/>
              <a:gd name="connsiteY8371" fmla="*/ 4953834 h 5529035"/>
              <a:gd name="connsiteX8372" fmla="*/ 9187583 w 9340261"/>
              <a:gd name="connsiteY8372" fmla="*/ 4954083 h 5529035"/>
              <a:gd name="connsiteX8373" fmla="*/ 9181019 w 9340261"/>
              <a:gd name="connsiteY8373" fmla="*/ 4952762 h 5529035"/>
              <a:gd name="connsiteX8374" fmla="*/ 9150547 w 9340261"/>
              <a:gd name="connsiteY8374" fmla="*/ 4954829 h 5529035"/>
              <a:gd name="connsiteX8375" fmla="*/ 9144765 w 9340261"/>
              <a:gd name="connsiteY8375" fmla="*/ 4956399 h 5529035"/>
              <a:gd name="connsiteX8376" fmla="*/ 9165247 w 9340261"/>
              <a:gd name="connsiteY8376" fmla="*/ 4963251 h 5529035"/>
              <a:gd name="connsiteX8377" fmla="*/ 9168385 w 9340261"/>
              <a:gd name="connsiteY8377" fmla="*/ 4974813 h 5529035"/>
              <a:gd name="connsiteX8378" fmla="*/ 9141589 w 9340261"/>
              <a:gd name="connsiteY8378" fmla="*/ 4978986 h 5529035"/>
              <a:gd name="connsiteX8379" fmla="*/ 9132131 w 9340261"/>
              <a:gd name="connsiteY8379" fmla="*/ 4978450 h 5529035"/>
              <a:gd name="connsiteX8380" fmla="*/ 9120571 w 9340261"/>
              <a:gd name="connsiteY8380" fmla="*/ 4981589 h 5529035"/>
              <a:gd name="connsiteX8381" fmla="*/ 9113221 w 9340261"/>
              <a:gd name="connsiteY8381" fmla="*/ 4977377 h 5529035"/>
              <a:gd name="connsiteX8382" fmla="*/ 9105869 w 9340261"/>
              <a:gd name="connsiteY8382" fmla="*/ 4973166 h 5529035"/>
              <a:gd name="connsiteX8383" fmla="*/ 9069617 w 9340261"/>
              <a:gd name="connsiteY8383" fmla="*/ 4976804 h 5529035"/>
              <a:gd name="connsiteX8384" fmla="*/ 9084317 w 9340261"/>
              <a:gd name="connsiteY8384" fmla="*/ 4985225 h 5529035"/>
              <a:gd name="connsiteX8385" fmla="*/ 9091669 w 9340261"/>
              <a:gd name="connsiteY8385" fmla="*/ 4989437 h 5529035"/>
              <a:gd name="connsiteX8386" fmla="*/ 9089987 w 9340261"/>
              <a:gd name="connsiteY8386" fmla="*/ 4989893 h 5529035"/>
              <a:gd name="connsiteX8387" fmla="*/ 9110925 w 9340261"/>
              <a:gd name="connsiteY8387" fmla="*/ 4990415 h 5529035"/>
              <a:gd name="connsiteX8388" fmla="*/ 9122141 w 9340261"/>
              <a:gd name="connsiteY8388" fmla="*/ 4987369 h 5529035"/>
              <a:gd name="connsiteX8389" fmla="*/ 9135271 w 9340261"/>
              <a:gd name="connsiteY8389" fmla="*/ 4990012 h 5529035"/>
              <a:gd name="connsiteX8390" fmla="*/ 9129341 w 9340261"/>
              <a:gd name="connsiteY8390" fmla="*/ 4991621 h 5529035"/>
              <a:gd name="connsiteX8391" fmla="*/ 9132713 w 9340261"/>
              <a:gd name="connsiteY8391" fmla="*/ 4991904 h 5529035"/>
              <a:gd name="connsiteX8392" fmla="*/ 9133589 w 9340261"/>
              <a:gd name="connsiteY8392" fmla="*/ 4994769 h 5529035"/>
              <a:gd name="connsiteX8393" fmla="*/ 9120147 w 9340261"/>
              <a:gd name="connsiteY8393" fmla="*/ 5002013 h 5529035"/>
              <a:gd name="connsiteX8394" fmla="*/ 9110679 w 9340261"/>
              <a:gd name="connsiteY8394" fmla="*/ 5001776 h 5529035"/>
              <a:gd name="connsiteX8395" fmla="*/ 9093729 w 9340261"/>
              <a:gd name="connsiteY8395" fmla="*/ 4997566 h 5529035"/>
              <a:gd name="connsiteX8396" fmla="*/ 9078535 w 9340261"/>
              <a:gd name="connsiteY8396" fmla="*/ 4999082 h 5529035"/>
              <a:gd name="connsiteX8397" fmla="*/ 9065327 w 9340261"/>
              <a:gd name="connsiteY8397" fmla="*/ 4996858 h 5529035"/>
              <a:gd name="connsiteX8398" fmla="*/ 9071053 w 9340261"/>
              <a:gd name="connsiteY8398" fmla="*/ 4995106 h 5529035"/>
              <a:gd name="connsiteX8399" fmla="*/ 9079633 w 9340261"/>
              <a:gd name="connsiteY8399" fmla="*/ 4992481 h 5529035"/>
              <a:gd name="connsiteX8400" fmla="*/ 9066975 w 9340261"/>
              <a:gd name="connsiteY8400" fmla="*/ 4989934 h 5529035"/>
              <a:gd name="connsiteX8401" fmla="*/ 9049633 w 9340261"/>
              <a:gd name="connsiteY8401" fmla="*/ 4994643 h 5529035"/>
              <a:gd name="connsiteX8402" fmla="*/ 9048063 w 9340261"/>
              <a:gd name="connsiteY8402" fmla="*/ 4988862 h 5529035"/>
              <a:gd name="connsiteX8403" fmla="*/ 9040713 w 9340261"/>
              <a:gd name="connsiteY8403" fmla="*/ 4984653 h 5529035"/>
              <a:gd name="connsiteX8404" fmla="*/ 9059625 w 9340261"/>
              <a:gd name="connsiteY8404" fmla="*/ 4985723 h 5529035"/>
              <a:gd name="connsiteX8405" fmla="*/ 9065405 w 9340261"/>
              <a:gd name="connsiteY8405" fmla="*/ 4984154 h 5529035"/>
              <a:gd name="connsiteX8406" fmla="*/ 9044925 w 9340261"/>
              <a:gd name="connsiteY8406" fmla="*/ 4977301 h 5529035"/>
              <a:gd name="connsiteX8407" fmla="*/ 9029151 w 9340261"/>
              <a:gd name="connsiteY8407" fmla="*/ 4987791 h 5529035"/>
              <a:gd name="connsiteX8408" fmla="*/ 9023371 w 9340261"/>
              <a:gd name="connsiteY8408" fmla="*/ 4989360 h 5529035"/>
              <a:gd name="connsiteX8409" fmla="*/ 9019505 w 9340261"/>
              <a:gd name="connsiteY8409" fmla="*/ 4990411 h 5529035"/>
              <a:gd name="connsiteX8410" fmla="*/ 9019973 w 9340261"/>
              <a:gd name="connsiteY8410" fmla="*/ 4991940 h 5529035"/>
              <a:gd name="connsiteX8411" fmla="*/ 9016207 w 9340261"/>
              <a:gd name="connsiteY8411" fmla="*/ 4991306 h 5529035"/>
              <a:gd name="connsiteX8412" fmla="*/ 9011809 w 9340261"/>
              <a:gd name="connsiteY8412" fmla="*/ 4992500 h 5529035"/>
              <a:gd name="connsiteX8413" fmla="*/ 9006115 w 9340261"/>
              <a:gd name="connsiteY8413" fmla="*/ 4991353 h 5529035"/>
              <a:gd name="connsiteX8414" fmla="*/ 9004997 w 9340261"/>
              <a:gd name="connsiteY8414" fmla="*/ 4994172 h 5529035"/>
              <a:gd name="connsiteX8415" fmla="*/ 8996185 w 9340261"/>
              <a:gd name="connsiteY8415" fmla="*/ 4996085 h 5529035"/>
              <a:gd name="connsiteX8416" fmla="*/ 8987829 w 9340261"/>
              <a:gd name="connsiteY8416" fmla="*/ 4989244 h 5529035"/>
              <a:gd name="connsiteX8417" fmla="*/ 8993555 w 9340261"/>
              <a:gd name="connsiteY8417" fmla="*/ 4987492 h 5529035"/>
              <a:gd name="connsiteX8418" fmla="*/ 9001035 w 9340261"/>
              <a:gd name="connsiteY8418" fmla="*/ 4991469 h 5529035"/>
              <a:gd name="connsiteX8419" fmla="*/ 9005937 w 9340261"/>
              <a:gd name="connsiteY8419" fmla="*/ 4989969 h 5529035"/>
              <a:gd name="connsiteX8420" fmla="*/ 9007349 w 9340261"/>
              <a:gd name="connsiteY8420" fmla="*/ 4987504 h 5529035"/>
              <a:gd name="connsiteX8421" fmla="*/ 9016021 w 9340261"/>
              <a:gd name="connsiteY8421" fmla="*/ 4985149 h 5529035"/>
              <a:gd name="connsiteX8422" fmla="*/ 9021801 w 9340261"/>
              <a:gd name="connsiteY8422" fmla="*/ 4983580 h 5529035"/>
              <a:gd name="connsiteX8423" fmla="*/ 8995539 w 9340261"/>
              <a:gd name="connsiteY8423" fmla="*/ 4978297 h 5529035"/>
              <a:gd name="connsiteX8424" fmla="*/ 8981887 w 9340261"/>
              <a:gd name="connsiteY8424" fmla="*/ 4982003 h 5529035"/>
              <a:gd name="connsiteX8425" fmla="*/ 8986075 w 9340261"/>
              <a:gd name="connsiteY8425" fmla="*/ 4983517 h 5529035"/>
              <a:gd name="connsiteX8426" fmla="*/ 8976371 w 9340261"/>
              <a:gd name="connsiteY8426" fmla="*/ 4992749 h 5529035"/>
              <a:gd name="connsiteX8427" fmla="*/ 8948845 w 9340261"/>
              <a:gd name="connsiteY8427" fmla="*/ 4994906 h 5529035"/>
              <a:gd name="connsiteX8428" fmla="*/ 8929033 w 9340261"/>
              <a:gd name="connsiteY8428" fmla="*/ 4991569 h 5529035"/>
              <a:gd name="connsiteX8429" fmla="*/ 8916701 w 9340261"/>
              <a:gd name="connsiteY8429" fmla="*/ 4992211 h 5529035"/>
              <a:gd name="connsiteX8430" fmla="*/ 8907233 w 9340261"/>
              <a:gd name="connsiteY8430" fmla="*/ 4991973 h 5529035"/>
              <a:gd name="connsiteX8431" fmla="*/ 8917811 w 9340261"/>
              <a:gd name="connsiteY8431" fmla="*/ 4985606 h 5529035"/>
              <a:gd name="connsiteX8432" fmla="*/ 8931021 w 9340261"/>
              <a:gd name="connsiteY8432" fmla="*/ 4987829 h 5529035"/>
              <a:gd name="connsiteX8433" fmla="*/ 8949955 w 9340261"/>
              <a:gd name="connsiteY8433" fmla="*/ 4988302 h 5529035"/>
              <a:gd name="connsiteX8434" fmla="*/ 8960167 w 9340261"/>
              <a:gd name="connsiteY8434" fmla="*/ 4985178 h 5529035"/>
              <a:gd name="connsiteX8435" fmla="*/ 8959285 w 9340261"/>
              <a:gd name="connsiteY8435" fmla="*/ 4981934 h 5529035"/>
              <a:gd name="connsiteX8436" fmla="*/ 8944833 w 9340261"/>
              <a:gd name="connsiteY8436" fmla="*/ 4985858 h 5529035"/>
              <a:gd name="connsiteX8437" fmla="*/ 8934593 w 9340261"/>
              <a:gd name="connsiteY8437" fmla="*/ 4982432 h 5529035"/>
              <a:gd name="connsiteX8438" fmla="*/ 8963497 w 9340261"/>
              <a:gd name="connsiteY8438" fmla="*/ 4974583 h 5529035"/>
              <a:gd name="connsiteX8439" fmla="*/ 9003961 w 9340261"/>
              <a:gd name="connsiteY8439" fmla="*/ 4963597 h 5529035"/>
              <a:gd name="connsiteX8440" fmla="*/ 9002393 w 9340261"/>
              <a:gd name="connsiteY8440" fmla="*/ 4957815 h 5529035"/>
              <a:gd name="connsiteX8441" fmla="*/ 8988725 w 9340261"/>
              <a:gd name="connsiteY8441" fmla="*/ 4964630 h 5529035"/>
              <a:gd name="connsiteX8442" fmla="*/ 8974273 w 9340261"/>
              <a:gd name="connsiteY8442" fmla="*/ 4968554 h 5529035"/>
              <a:gd name="connsiteX8443" fmla="*/ 8967707 w 9340261"/>
              <a:gd name="connsiteY8443" fmla="*/ 4967233 h 5529035"/>
              <a:gd name="connsiteX8444" fmla="*/ 8948795 w 9340261"/>
              <a:gd name="connsiteY8444" fmla="*/ 4966161 h 5529035"/>
              <a:gd name="connsiteX8445" fmla="*/ 8928315 w 9340261"/>
              <a:gd name="connsiteY8445" fmla="*/ 4959309 h 5529035"/>
              <a:gd name="connsiteX8446" fmla="*/ 8920965 w 9340261"/>
              <a:gd name="connsiteY8446" fmla="*/ 4955097 h 5529035"/>
              <a:gd name="connsiteX8447" fmla="*/ 8915185 w 9340261"/>
              <a:gd name="connsiteY8447" fmla="*/ 4956667 h 5529035"/>
              <a:gd name="connsiteX8448" fmla="*/ 8899947 w 9340261"/>
              <a:gd name="connsiteY8448" fmla="*/ 4957701 h 5529035"/>
              <a:gd name="connsiteX8449" fmla="*/ 8890491 w 9340261"/>
              <a:gd name="connsiteY8449" fmla="*/ 4957165 h 5529035"/>
              <a:gd name="connsiteX8450" fmla="*/ 8878931 w 9340261"/>
              <a:gd name="connsiteY8450" fmla="*/ 4960304 h 5529035"/>
              <a:gd name="connsiteX8451" fmla="*/ 8860019 w 9340261"/>
              <a:gd name="connsiteY8451" fmla="*/ 4959232 h 5529035"/>
              <a:gd name="connsiteX8452" fmla="*/ 8854239 w 9340261"/>
              <a:gd name="connsiteY8452" fmla="*/ 4960802 h 5529035"/>
              <a:gd name="connsiteX8453" fmla="*/ 8848457 w 9340261"/>
              <a:gd name="connsiteY8453" fmla="*/ 4962372 h 5529035"/>
              <a:gd name="connsiteX8454" fmla="*/ 8835325 w 9340261"/>
              <a:gd name="connsiteY8454" fmla="*/ 4959729 h 5529035"/>
              <a:gd name="connsiteX8455" fmla="*/ 8833221 w 9340261"/>
              <a:gd name="connsiteY8455" fmla="*/ 4963405 h 5529035"/>
              <a:gd name="connsiteX8456" fmla="*/ 8829545 w 9340261"/>
              <a:gd name="connsiteY8456" fmla="*/ 4961299 h 5529035"/>
              <a:gd name="connsiteX8457" fmla="*/ 8823765 w 9340261"/>
              <a:gd name="connsiteY8457" fmla="*/ 4962868 h 5529035"/>
              <a:gd name="connsiteX8458" fmla="*/ 8816453 w 9340261"/>
              <a:gd name="connsiteY8458" fmla="*/ 4963017 h 5529035"/>
              <a:gd name="connsiteX8459" fmla="*/ 8815131 w 9340261"/>
              <a:gd name="connsiteY8459" fmla="*/ 4967433 h 5529035"/>
              <a:gd name="connsiteX8460" fmla="*/ 8780763 w 9340261"/>
              <a:gd name="connsiteY8460" fmla="*/ 4977946 h 5529035"/>
              <a:gd name="connsiteX8461" fmla="*/ 8775035 w 9340261"/>
              <a:gd name="connsiteY8461" fmla="*/ 4979698 h 5529035"/>
              <a:gd name="connsiteX8462" fmla="*/ 8754109 w 9340261"/>
              <a:gd name="connsiteY8462" fmla="*/ 4982967 h 5529035"/>
              <a:gd name="connsiteX8463" fmla="*/ 8733185 w 9340261"/>
              <a:gd name="connsiteY8463" fmla="*/ 4986236 h 5529035"/>
              <a:gd name="connsiteX8464" fmla="*/ 8721731 w 9340261"/>
              <a:gd name="connsiteY8464" fmla="*/ 4989740 h 5529035"/>
              <a:gd name="connsiteX8465" fmla="*/ 8702793 w 9340261"/>
              <a:gd name="connsiteY8465" fmla="*/ 4989269 h 5529035"/>
              <a:gd name="connsiteX8466" fmla="*/ 8701041 w 9340261"/>
              <a:gd name="connsiteY8466" fmla="*/ 4983541 h 5529035"/>
              <a:gd name="connsiteX8467" fmla="*/ 8684329 w 9340261"/>
              <a:gd name="connsiteY8467" fmla="*/ 4969860 h 5529035"/>
              <a:gd name="connsiteX8468" fmla="*/ 8680189 w 9340261"/>
              <a:gd name="connsiteY8468" fmla="*/ 4964045 h 5529035"/>
              <a:gd name="connsiteX8469" fmla="*/ 8674827 w 9340261"/>
              <a:gd name="connsiteY8469" fmla="*/ 4962965 h 5529035"/>
              <a:gd name="connsiteX8470" fmla="*/ 8674041 w 9340261"/>
              <a:gd name="connsiteY8470" fmla="*/ 4960076 h 5529035"/>
              <a:gd name="connsiteX8471" fmla="*/ 8673901 w 9340261"/>
              <a:gd name="connsiteY8471" fmla="*/ 4959993 h 5529035"/>
              <a:gd name="connsiteX8472" fmla="*/ 8672113 w 9340261"/>
              <a:gd name="connsiteY8472" fmla="*/ 4960540 h 5529035"/>
              <a:gd name="connsiteX8473" fmla="*/ 8651189 w 9340261"/>
              <a:gd name="connsiteY8473" fmla="*/ 4963809 h 5529035"/>
              <a:gd name="connsiteX8474" fmla="*/ 8638559 w 9340261"/>
              <a:gd name="connsiteY8474" fmla="*/ 4965069 h 5529035"/>
              <a:gd name="connsiteX8475" fmla="*/ 8633249 w 9340261"/>
              <a:gd name="connsiteY8475" fmla="*/ 4966694 h 5529035"/>
              <a:gd name="connsiteX8476" fmla="*/ 8627519 w 9340261"/>
              <a:gd name="connsiteY8476" fmla="*/ 4968446 h 5529035"/>
              <a:gd name="connsiteX8477" fmla="*/ 8621793 w 9340261"/>
              <a:gd name="connsiteY8477" fmla="*/ 4970199 h 5529035"/>
              <a:gd name="connsiteX8478" fmla="*/ 8629275 w 9340261"/>
              <a:gd name="connsiteY8478" fmla="*/ 4974175 h 5529035"/>
              <a:gd name="connsiteX8479" fmla="*/ 8655689 w 9340261"/>
              <a:gd name="connsiteY8479" fmla="*/ 4978622 h 5529035"/>
              <a:gd name="connsiteX8480" fmla="*/ 8629709 w 9340261"/>
              <a:gd name="connsiteY8480" fmla="*/ 4981214 h 5529035"/>
              <a:gd name="connsiteX8481" fmla="*/ 8636715 w 9340261"/>
              <a:gd name="connsiteY8481" fmla="*/ 4982623 h 5529035"/>
              <a:gd name="connsiteX8482" fmla="*/ 8625939 w 9340261"/>
              <a:gd name="connsiteY8482" fmla="*/ 4988653 h 5529035"/>
              <a:gd name="connsiteX8483" fmla="*/ 8607811 w 9340261"/>
              <a:gd name="connsiteY8483" fmla="*/ 4990471 h 5529035"/>
              <a:gd name="connsiteX8484" fmla="*/ 8583119 w 9340261"/>
              <a:gd name="connsiteY8484" fmla="*/ 4990970 h 5529035"/>
              <a:gd name="connsiteX8485" fmla="*/ 8567349 w 9340261"/>
              <a:gd name="connsiteY8485" fmla="*/ 5001458 h 5529035"/>
              <a:gd name="connsiteX8486" fmla="*/ 8555787 w 9340261"/>
              <a:gd name="connsiteY8486" fmla="*/ 5004597 h 5529035"/>
              <a:gd name="connsiteX8487" fmla="*/ 8548437 w 9340261"/>
              <a:gd name="connsiteY8487" fmla="*/ 5000387 h 5529035"/>
              <a:gd name="connsiteX8488" fmla="*/ 8564707 w 9340261"/>
              <a:gd name="connsiteY8488" fmla="*/ 5014590 h 5529035"/>
              <a:gd name="connsiteX8489" fmla="*/ 8577837 w 9340261"/>
              <a:gd name="connsiteY8489" fmla="*/ 5017232 h 5529035"/>
              <a:gd name="connsiteX8490" fmla="*/ 8600961 w 9340261"/>
              <a:gd name="connsiteY8490" fmla="*/ 5010953 h 5529035"/>
              <a:gd name="connsiteX8491" fmla="*/ 8599389 w 9340261"/>
              <a:gd name="connsiteY8491" fmla="*/ 5005172 h 5529035"/>
              <a:gd name="connsiteX8492" fmla="*/ 8638783 w 9340261"/>
              <a:gd name="connsiteY8492" fmla="*/ 5013096 h 5529035"/>
              <a:gd name="connsiteX8493" fmla="*/ 8656909 w 9340261"/>
              <a:gd name="connsiteY8493" fmla="*/ 5011278 h 5529035"/>
              <a:gd name="connsiteX8494" fmla="*/ 8667685 w 9340261"/>
              <a:gd name="connsiteY8494" fmla="*/ 5005249 h 5529035"/>
              <a:gd name="connsiteX8495" fmla="*/ 8692379 w 9340261"/>
              <a:gd name="connsiteY8495" fmla="*/ 5004751 h 5529035"/>
              <a:gd name="connsiteX8496" fmla="*/ 8703939 w 9340261"/>
              <a:gd name="connsiteY8496" fmla="*/ 5001612 h 5529035"/>
              <a:gd name="connsiteX8497" fmla="*/ 8683459 w 9340261"/>
              <a:gd name="connsiteY8497" fmla="*/ 4994759 h 5529035"/>
              <a:gd name="connsiteX8498" fmla="*/ 8671113 w 9340261"/>
              <a:gd name="connsiteY8498" fmla="*/ 4995008 h 5529035"/>
              <a:gd name="connsiteX8499" fmla="*/ 8682675 w 9340261"/>
              <a:gd name="connsiteY8499" fmla="*/ 4991868 h 5529035"/>
              <a:gd name="connsiteX8500" fmla="*/ 8687669 w 9340261"/>
              <a:gd name="connsiteY8500" fmla="*/ 4987410 h 5529035"/>
              <a:gd name="connsiteX8501" fmla="*/ 8691881 w 9340261"/>
              <a:gd name="connsiteY8501" fmla="*/ 4980058 h 5529035"/>
              <a:gd name="connsiteX8502" fmla="*/ 8699231 w 9340261"/>
              <a:gd name="connsiteY8502" fmla="*/ 4984270 h 5529035"/>
              <a:gd name="connsiteX8503" fmla="*/ 8700801 w 9340261"/>
              <a:gd name="connsiteY8503" fmla="*/ 4990050 h 5529035"/>
              <a:gd name="connsiteX8504" fmla="*/ 8712815 w 9340261"/>
              <a:gd name="connsiteY8504" fmla="*/ 4992467 h 5529035"/>
              <a:gd name="connsiteX8505" fmla="*/ 8716003 w 9340261"/>
              <a:gd name="connsiteY8505" fmla="*/ 4991492 h 5529035"/>
              <a:gd name="connsiteX8506" fmla="*/ 8714831 w 9340261"/>
              <a:gd name="connsiteY8506" fmla="*/ 4993697 h 5529035"/>
              <a:gd name="connsiteX8507" fmla="*/ 8718391 w 9340261"/>
              <a:gd name="connsiteY8507" fmla="*/ 4997688 h 5529035"/>
              <a:gd name="connsiteX8508" fmla="*/ 8721281 w 9340261"/>
              <a:gd name="connsiteY8508" fmla="*/ 4996903 h 5529035"/>
              <a:gd name="connsiteX8509" fmla="*/ 8724957 w 9340261"/>
              <a:gd name="connsiteY8509" fmla="*/ 4999008 h 5529035"/>
              <a:gd name="connsiteX8510" fmla="*/ 8728633 w 9340261"/>
              <a:gd name="connsiteY8510" fmla="*/ 5001114 h 5529035"/>
              <a:gd name="connsiteX8511" fmla="*/ 8711289 w 9340261"/>
              <a:gd name="connsiteY8511" fmla="*/ 5005823 h 5529035"/>
              <a:gd name="connsiteX8512" fmla="*/ 8707079 w 9340261"/>
              <a:gd name="connsiteY8512" fmla="*/ 5013173 h 5529035"/>
              <a:gd name="connsiteX8513" fmla="*/ 8708649 w 9340261"/>
              <a:gd name="connsiteY8513" fmla="*/ 5018954 h 5529035"/>
              <a:gd name="connsiteX8514" fmla="*/ 8715999 w 9340261"/>
              <a:gd name="connsiteY8514" fmla="*/ 5023164 h 5529035"/>
              <a:gd name="connsiteX8515" fmla="*/ 8734911 w 9340261"/>
              <a:gd name="connsiteY8515" fmla="*/ 5024236 h 5529035"/>
              <a:gd name="connsiteX8516" fmla="*/ 8758033 w 9340261"/>
              <a:gd name="connsiteY8516" fmla="*/ 5017958 h 5529035"/>
              <a:gd name="connsiteX8517" fmla="*/ 8750683 w 9340261"/>
              <a:gd name="connsiteY8517" fmla="*/ 5013747 h 5529035"/>
              <a:gd name="connsiteX8518" fmla="*/ 8756463 w 9340261"/>
              <a:gd name="connsiteY8518" fmla="*/ 5012177 h 5529035"/>
              <a:gd name="connsiteX8519" fmla="*/ 8759605 w 9340261"/>
              <a:gd name="connsiteY8519" fmla="*/ 5023739 h 5529035"/>
              <a:gd name="connsiteX8520" fmla="*/ 8766953 w 9340261"/>
              <a:gd name="connsiteY8520" fmla="*/ 5027950 h 5529035"/>
              <a:gd name="connsiteX8521" fmla="*/ 8777815 w 9340261"/>
              <a:gd name="connsiteY8521" fmla="*/ 5024410 h 5529035"/>
              <a:gd name="connsiteX8522" fmla="*/ 8771163 w 9340261"/>
              <a:gd name="connsiteY8522" fmla="*/ 5020600 h 5529035"/>
              <a:gd name="connsiteX8523" fmla="*/ 8782727 w 9340261"/>
              <a:gd name="connsiteY8523" fmla="*/ 5017460 h 5529035"/>
              <a:gd name="connsiteX8524" fmla="*/ 8778959 w 9340261"/>
              <a:gd name="connsiteY8524" fmla="*/ 5024038 h 5529035"/>
              <a:gd name="connsiteX8525" fmla="*/ 8781209 w 9340261"/>
              <a:gd name="connsiteY8525" fmla="*/ 5023303 h 5529035"/>
              <a:gd name="connsiteX8526" fmla="*/ 8789291 w 9340261"/>
              <a:gd name="connsiteY8526" fmla="*/ 5018781 h 5529035"/>
              <a:gd name="connsiteX8527" fmla="*/ 8801637 w 9340261"/>
              <a:gd name="connsiteY8527" fmla="*/ 5018532 h 5529035"/>
              <a:gd name="connsiteX8528" fmla="*/ 8814769 w 9340261"/>
              <a:gd name="connsiteY8528" fmla="*/ 5021174 h 5529035"/>
              <a:gd name="connsiteX8529" fmla="*/ 8835249 w 9340261"/>
              <a:gd name="connsiteY8529" fmla="*/ 5028026 h 5529035"/>
              <a:gd name="connsiteX8530" fmla="*/ 8854161 w 9340261"/>
              <a:gd name="connsiteY8530" fmla="*/ 5029098 h 5529035"/>
              <a:gd name="connsiteX8531" fmla="*/ 8883849 w 9340261"/>
              <a:gd name="connsiteY8531" fmla="*/ 5024141 h 5529035"/>
              <a:gd name="connsiteX8532" fmla="*/ 8901977 w 9340261"/>
              <a:gd name="connsiteY8532" fmla="*/ 5022322 h 5529035"/>
              <a:gd name="connsiteX8533" fmla="*/ 8905115 w 9340261"/>
              <a:gd name="connsiteY8533" fmla="*/ 5033883 h 5529035"/>
              <a:gd name="connsiteX8534" fmla="*/ 8898551 w 9340261"/>
              <a:gd name="connsiteY8534" fmla="*/ 5032563 h 5529035"/>
              <a:gd name="connsiteX8535" fmla="*/ 8886203 w 9340261"/>
              <a:gd name="connsiteY8535" fmla="*/ 5032811 h 5529035"/>
              <a:gd name="connsiteX8536" fmla="*/ 8861511 w 9340261"/>
              <a:gd name="connsiteY8536" fmla="*/ 5033310 h 5529035"/>
              <a:gd name="connsiteX8537" fmla="*/ 8806345 w 9340261"/>
              <a:gd name="connsiteY8537" fmla="*/ 5035874 h 5529035"/>
              <a:gd name="connsiteX8538" fmla="*/ 8793999 w 9340261"/>
              <a:gd name="connsiteY8538" fmla="*/ 5036123 h 5529035"/>
              <a:gd name="connsiteX8539" fmla="*/ 8787435 w 9340261"/>
              <a:gd name="connsiteY8539" fmla="*/ 5034802 h 5529035"/>
              <a:gd name="connsiteX8540" fmla="*/ 8759851 w 9340261"/>
              <a:gd name="connsiteY8540" fmla="*/ 5036085 h 5529035"/>
              <a:gd name="connsiteX8541" fmla="*/ 8704687 w 9340261"/>
              <a:gd name="connsiteY8541" fmla="*/ 5038649 h 5529035"/>
              <a:gd name="connsiteX8542" fmla="*/ 8669753 w 9340261"/>
              <a:gd name="connsiteY8542" fmla="*/ 5035721 h 5529035"/>
              <a:gd name="connsiteX8543" fmla="*/ 8645061 w 9340261"/>
              <a:gd name="connsiteY8543" fmla="*/ 5036220 h 5529035"/>
              <a:gd name="connsiteX8544" fmla="*/ 8631931 w 9340261"/>
              <a:gd name="connsiteY8544" fmla="*/ 5033578 h 5529035"/>
              <a:gd name="connsiteX8545" fmla="*/ 8613019 w 9340261"/>
              <a:gd name="connsiteY8545" fmla="*/ 5032506 h 5529035"/>
              <a:gd name="connsiteX8546" fmla="*/ 8597781 w 9340261"/>
              <a:gd name="connsiteY8546" fmla="*/ 5033539 h 5529035"/>
              <a:gd name="connsiteX8547" fmla="*/ 8575979 w 9340261"/>
              <a:gd name="connsiteY8547" fmla="*/ 5033252 h 5529035"/>
              <a:gd name="connsiteX8548" fmla="*/ 8547613 w 9340261"/>
              <a:gd name="connsiteY8548" fmla="*/ 5031644 h 5529035"/>
              <a:gd name="connsiteX8549" fmla="*/ 8536979 w 9340261"/>
              <a:gd name="connsiteY8549" fmla="*/ 5030646 h 5529035"/>
              <a:gd name="connsiteX8550" fmla="*/ 8540657 w 9340261"/>
              <a:gd name="connsiteY8550" fmla="*/ 5032602 h 5529035"/>
              <a:gd name="connsiteX8551" fmla="*/ 8542409 w 9340261"/>
              <a:gd name="connsiteY8551" fmla="*/ 5038330 h 5529035"/>
              <a:gd name="connsiteX8552" fmla="*/ 8534929 w 9340261"/>
              <a:gd name="connsiteY8552" fmla="*/ 5034353 h 5529035"/>
              <a:gd name="connsiteX8553" fmla="*/ 8533701 w 9340261"/>
              <a:gd name="connsiteY8553" fmla="*/ 5030338 h 5529035"/>
              <a:gd name="connsiteX8554" fmla="*/ 8522135 w 9340261"/>
              <a:gd name="connsiteY8554" fmla="*/ 5029252 h 5529035"/>
              <a:gd name="connsiteX8555" fmla="*/ 8506115 w 9340261"/>
              <a:gd name="connsiteY8555" fmla="*/ 5027395 h 5529035"/>
              <a:gd name="connsiteX8556" fmla="*/ 8492985 w 9340261"/>
              <a:gd name="connsiteY8556" fmla="*/ 5024753 h 5529035"/>
              <a:gd name="connsiteX8557" fmla="*/ 8474857 w 9340261"/>
              <a:gd name="connsiteY8557" fmla="*/ 5026572 h 5529035"/>
              <a:gd name="connsiteX8558" fmla="*/ 8449379 w 9340261"/>
              <a:gd name="connsiteY8558" fmla="*/ 5024180 h 5529035"/>
              <a:gd name="connsiteX8559" fmla="*/ 8437033 w 9340261"/>
              <a:gd name="connsiteY8559" fmla="*/ 5024429 h 5529035"/>
              <a:gd name="connsiteX8560" fmla="*/ 8394213 w 9340261"/>
              <a:gd name="connsiteY8560" fmla="*/ 5026744 h 5529035"/>
              <a:gd name="connsiteX8561" fmla="*/ 8368737 w 9340261"/>
              <a:gd name="connsiteY8561" fmla="*/ 5024352 h 5529035"/>
              <a:gd name="connsiteX8562" fmla="*/ 8323563 w 9340261"/>
              <a:gd name="connsiteY8562" fmla="*/ 5017998 h 5529035"/>
              <a:gd name="connsiteX8563" fmla="*/ 8316213 w 9340261"/>
              <a:gd name="connsiteY8563" fmla="*/ 5013787 h 5529035"/>
              <a:gd name="connsiteX8564" fmla="*/ 8303865 w 9340261"/>
              <a:gd name="connsiteY8564" fmla="*/ 5014036 h 5529035"/>
              <a:gd name="connsiteX8565" fmla="*/ 8291519 w 9340261"/>
              <a:gd name="connsiteY8565" fmla="*/ 5014285 h 5529035"/>
              <a:gd name="connsiteX8566" fmla="*/ 8242135 w 9340261"/>
              <a:gd name="connsiteY8566" fmla="*/ 5015279 h 5529035"/>
              <a:gd name="connsiteX8567" fmla="*/ 8189075 w 9340261"/>
              <a:gd name="connsiteY8567" fmla="*/ 5014169 h 5529035"/>
              <a:gd name="connsiteX8568" fmla="*/ 8159991 w 9340261"/>
              <a:gd name="connsiteY8568" fmla="*/ 5011191 h 5529035"/>
              <a:gd name="connsiteX8569" fmla="*/ 8142239 w 9340261"/>
              <a:gd name="connsiteY8569" fmla="*/ 5009875 h 5529035"/>
              <a:gd name="connsiteX8570" fmla="*/ 8142949 w 9340261"/>
              <a:gd name="connsiteY8570" fmla="*/ 5009658 h 5529035"/>
              <a:gd name="connsiteX8571" fmla="*/ 8128665 w 9340261"/>
              <a:gd name="connsiteY8571" fmla="*/ 5008848 h 5529035"/>
              <a:gd name="connsiteX8572" fmla="*/ 8103973 w 9340261"/>
              <a:gd name="connsiteY8572" fmla="*/ 5009346 h 5529035"/>
              <a:gd name="connsiteX8573" fmla="*/ 8079281 w 9340261"/>
              <a:gd name="connsiteY8573" fmla="*/ 5009844 h 5529035"/>
              <a:gd name="connsiteX8574" fmla="*/ 8041457 w 9340261"/>
              <a:gd name="connsiteY8574" fmla="*/ 5007700 h 5529035"/>
              <a:gd name="connsiteX8575" fmla="*/ 8016765 w 9340261"/>
              <a:gd name="connsiteY8575" fmla="*/ 5008198 h 5529035"/>
              <a:gd name="connsiteX8576" fmla="*/ 7997855 w 9340261"/>
              <a:gd name="connsiteY8576" fmla="*/ 5007126 h 5529035"/>
              <a:gd name="connsiteX8577" fmla="*/ 7975425 w 9340261"/>
              <a:gd name="connsiteY8577" fmla="*/ 5004527 h 5529035"/>
              <a:gd name="connsiteX8578" fmla="*/ 7966087 w 9340261"/>
              <a:gd name="connsiteY8578" fmla="*/ 5007382 h 5529035"/>
              <a:gd name="connsiteX8579" fmla="*/ 7959483 w 9340261"/>
              <a:gd name="connsiteY8579" fmla="*/ 5006272 h 5529035"/>
              <a:gd name="connsiteX8580" fmla="*/ 7958607 w 9340261"/>
              <a:gd name="connsiteY8580" fmla="*/ 5003407 h 5529035"/>
              <a:gd name="connsiteX8581" fmla="*/ 7958647 w 9340261"/>
              <a:gd name="connsiteY8581" fmla="*/ 5003174 h 5529035"/>
              <a:gd name="connsiteX8582" fmla="*/ 7930451 w 9340261"/>
              <a:gd name="connsiteY8582" fmla="*/ 5002233 h 5529035"/>
              <a:gd name="connsiteX8583" fmla="*/ 7928213 w 9340261"/>
              <a:gd name="connsiteY8583" fmla="*/ 5006440 h 5529035"/>
              <a:gd name="connsiteX8584" fmla="*/ 7922485 w 9340261"/>
              <a:gd name="connsiteY8584" fmla="*/ 5008192 h 5529035"/>
              <a:gd name="connsiteX8585" fmla="*/ 7928807 w 9340261"/>
              <a:gd name="connsiteY8585" fmla="*/ 5002177 h 5529035"/>
              <a:gd name="connsiteX8586" fmla="*/ 7925097 w 9340261"/>
              <a:gd name="connsiteY8586" fmla="*/ 5002054 h 5529035"/>
              <a:gd name="connsiteX8587" fmla="*/ 7877035 w 9340261"/>
              <a:gd name="connsiteY8587" fmla="*/ 4996484 h 5529035"/>
              <a:gd name="connsiteX8588" fmla="*/ 7858123 w 9340261"/>
              <a:gd name="connsiteY8588" fmla="*/ 4995411 h 5529035"/>
              <a:gd name="connsiteX8589" fmla="*/ 7856553 w 9340261"/>
              <a:gd name="connsiteY8589" fmla="*/ 4989631 h 5529035"/>
              <a:gd name="connsiteX8590" fmla="*/ 7831861 w 9340261"/>
              <a:gd name="connsiteY8590" fmla="*/ 4990129 h 5529035"/>
              <a:gd name="connsiteX8591" fmla="*/ 7820299 w 9340261"/>
              <a:gd name="connsiteY8591" fmla="*/ 4993268 h 5529035"/>
              <a:gd name="connsiteX8592" fmla="*/ 7802957 w 9340261"/>
              <a:gd name="connsiteY8592" fmla="*/ 4997977 h 5529035"/>
              <a:gd name="connsiteX8593" fmla="*/ 7777479 w 9340261"/>
              <a:gd name="connsiteY8593" fmla="*/ 4995584 h 5529035"/>
              <a:gd name="connsiteX8594" fmla="*/ 7769344 w 9340261"/>
              <a:gd name="connsiteY8594" fmla="*/ 4988482 h 5529035"/>
              <a:gd name="connsiteX8595" fmla="*/ 7768888 w 9340261"/>
              <a:gd name="connsiteY8595" fmla="*/ 4986802 h 5529035"/>
              <a:gd name="connsiteX8596" fmla="*/ 7768725 w 9340261"/>
              <a:gd name="connsiteY8596" fmla="*/ 4986852 h 5529035"/>
              <a:gd name="connsiteX8597" fmla="*/ 7766972 w 9340261"/>
              <a:gd name="connsiteY8597" fmla="*/ 4981126 h 5529035"/>
              <a:gd name="connsiteX8598" fmla="*/ 7767410 w 9340261"/>
              <a:gd name="connsiteY8598" fmla="*/ 4981357 h 5529035"/>
              <a:gd name="connsiteX8599" fmla="*/ 7766206 w 9340261"/>
              <a:gd name="connsiteY8599" fmla="*/ 4976922 h 5529035"/>
              <a:gd name="connsiteX8600" fmla="*/ 7777767 w 9340261"/>
              <a:gd name="connsiteY8600" fmla="*/ 4973782 h 5529035"/>
              <a:gd name="connsiteX8601" fmla="*/ 7797464 w 9340261"/>
              <a:gd name="connsiteY8601" fmla="*/ 4977745 h 5529035"/>
              <a:gd name="connsiteX8602" fmla="*/ 7809810 w 9340261"/>
              <a:gd name="connsiteY8602" fmla="*/ 4977495 h 5529035"/>
              <a:gd name="connsiteX8603" fmla="*/ 7836073 w 9340261"/>
              <a:gd name="connsiteY8603" fmla="*/ 4982778 h 5529035"/>
              <a:gd name="connsiteX8604" fmla="*/ 7841851 w 9340261"/>
              <a:gd name="connsiteY8604" fmla="*/ 4981208 h 5529035"/>
              <a:gd name="connsiteX8605" fmla="*/ 7872325 w 9340261"/>
              <a:gd name="connsiteY8605" fmla="*/ 4979142 h 5529035"/>
              <a:gd name="connsiteX8606" fmla="*/ 7907257 w 9340261"/>
              <a:gd name="connsiteY8606" fmla="*/ 4982069 h 5529035"/>
              <a:gd name="connsiteX8607" fmla="*/ 7929061 w 9340261"/>
              <a:gd name="connsiteY8607" fmla="*/ 4982357 h 5529035"/>
              <a:gd name="connsiteX8608" fmla="*/ 7953753 w 9340261"/>
              <a:gd name="connsiteY8608" fmla="*/ 4981859 h 5529035"/>
              <a:gd name="connsiteX8609" fmla="*/ 7959535 w 9340261"/>
              <a:gd name="connsiteY8609" fmla="*/ 4980289 h 5529035"/>
              <a:gd name="connsiteX8610" fmla="*/ 7965313 w 9340261"/>
              <a:gd name="connsiteY8610" fmla="*/ 4978720 h 5529035"/>
              <a:gd name="connsiteX8611" fmla="*/ 7971093 w 9340261"/>
              <a:gd name="connsiteY8611" fmla="*/ 4977151 h 5529035"/>
              <a:gd name="connsiteX8612" fmla="*/ 7984225 w 9340261"/>
              <a:gd name="connsiteY8612" fmla="*/ 4979792 h 5529035"/>
              <a:gd name="connsiteX8613" fmla="*/ 8016267 w 9340261"/>
              <a:gd name="connsiteY8613" fmla="*/ 4983505 h 5529035"/>
              <a:gd name="connsiteX8614" fmla="*/ 8023617 w 9340261"/>
              <a:gd name="connsiteY8614" fmla="*/ 4987717 h 5529035"/>
              <a:gd name="connsiteX8615" fmla="*/ 8028079 w 9340261"/>
              <a:gd name="connsiteY8615" fmla="*/ 4992712 h 5529035"/>
              <a:gd name="connsiteX8616" fmla="*/ 8029399 w 9340261"/>
              <a:gd name="connsiteY8616" fmla="*/ 4986147 h 5529035"/>
              <a:gd name="connsiteX8617" fmla="*/ 8040961 w 9340261"/>
              <a:gd name="connsiteY8617" fmla="*/ 4983007 h 5529035"/>
              <a:gd name="connsiteX8618" fmla="*/ 8044637 w 9340261"/>
              <a:gd name="connsiteY8618" fmla="*/ 4985113 h 5529035"/>
              <a:gd name="connsiteX8619" fmla="*/ 8050415 w 9340261"/>
              <a:gd name="connsiteY8619" fmla="*/ 4983543 h 5529035"/>
              <a:gd name="connsiteX8620" fmla="*/ 8059871 w 9340261"/>
              <a:gd name="connsiteY8620" fmla="*/ 4984079 h 5529035"/>
              <a:gd name="connsiteX8621" fmla="*/ 8078783 w 9340261"/>
              <a:gd name="connsiteY8621" fmla="*/ 4985151 h 5529035"/>
              <a:gd name="connsiteX8622" fmla="*/ 8141299 w 9340261"/>
              <a:gd name="connsiteY8622" fmla="*/ 4986798 h 5529035"/>
              <a:gd name="connsiteX8623" fmla="*/ 8157321 w 9340261"/>
              <a:gd name="connsiteY8623" fmla="*/ 4988654 h 5529035"/>
              <a:gd name="connsiteX8624" fmla="*/ 8177553 w 9340261"/>
              <a:gd name="connsiteY8624" fmla="*/ 4983160 h 5529035"/>
              <a:gd name="connsiteX8625" fmla="*/ 8184119 w 9340261"/>
              <a:gd name="connsiteY8625" fmla="*/ 4984482 h 5529035"/>
              <a:gd name="connsiteX8626" fmla="*/ 8189115 w 9340261"/>
              <a:gd name="connsiteY8626" fmla="*/ 4980021 h 5529035"/>
              <a:gd name="connsiteX8627" fmla="*/ 8193325 w 9340261"/>
              <a:gd name="connsiteY8627" fmla="*/ 4972671 h 5529035"/>
              <a:gd name="connsiteX8628" fmla="*/ 8199217 w 9340261"/>
              <a:gd name="connsiteY8628" fmla="*/ 4973005 h 5529035"/>
              <a:gd name="connsiteX8629" fmla="*/ 8196251 w 9340261"/>
              <a:gd name="connsiteY8629" fmla="*/ 4971429 h 5529035"/>
              <a:gd name="connsiteX8630" fmla="*/ 8189645 w 9340261"/>
              <a:gd name="connsiteY8630" fmla="*/ 4970317 h 5529035"/>
              <a:gd name="connsiteX8631" fmla="*/ 8183919 w 9340261"/>
              <a:gd name="connsiteY8631" fmla="*/ 4972069 h 5529035"/>
              <a:gd name="connsiteX8632" fmla="*/ 8178189 w 9340261"/>
              <a:gd name="connsiteY8632" fmla="*/ 4973822 h 5529035"/>
              <a:gd name="connsiteX8633" fmla="*/ 8171587 w 9340261"/>
              <a:gd name="connsiteY8633" fmla="*/ 4972710 h 5529035"/>
              <a:gd name="connsiteX8634" fmla="*/ 8167847 w 9340261"/>
              <a:gd name="connsiteY8634" fmla="*/ 4970722 h 5529035"/>
              <a:gd name="connsiteX8635" fmla="*/ 8146921 w 9340261"/>
              <a:gd name="connsiteY8635" fmla="*/ 4973990 h 5529035"/>
              <a:gd name="connsiteX8636" fmla="*/ 8124247 w 9340261"/>
              <a:gd name="connsiteY8636" fmla="*/ 4971531 h 5529035"/>
              <a:gd name="connsiteX8637" fmla="*/ 8118519 w 9340261"/>
              <a:gd name="connsiteY8637" fmla="*/ 4973284 h 5529035"/>
              <a:gd name="connsiteX8638" fmla="*/ 8099583 w 9340261"/>
              <a:gd name="connsiteY8638" fmla="*/ 4972811 h 5529035"/>
              <a:gd name="connsiteX8639" fmla="*/ 8074919 w 9340261"/>
              <a:gd name="connsiteY8639" fmla="*/ 4974092 h 5529035"/>
              <a:gd name="connsiteX8640" fmla="*/ 8025589 w 9340261"/>
              <a:gd name="connsiteY8640" fmla="*/ 4976653 h 5529035"/>
              <a:gd name="connsiteX8641" fmla="*/ 8012381 w 9340261"/>
              <a:gd name="connsiteY8641" fmla="*/ 4974429 h 5529035"/>
              <a:gd name="connsiteX8642" fmla="*/ 7997185 w 9340261"/>
              <a:gd name="connsiteY8642" fmla="*/ 4975945 h 5529035"/>
              <a:gd name="connsiteX8643" fmla="*/ 7975385 w 9340261"/>
              <a:gd name="connsiteY8643" fmla="*/ 4976350 h 5529035"/>
              <a:gd name="connsiteX8644" fmla="*/ 7947859 w 9340261"/>
              <a:gd name="connsiteY8644" fmla="*/ 4978509 h 5529035"/>
              <a:gd name="connsiteX8645" fmla="*/ 7930911 w 9340261"/>
              <a:gd name="connsiteY8645" fmla="*/ 4974296 h 5529035"/>
              <a:gd name="connsiteX8646" fmla="*/ 7917701 w 9340261"/>
              <a:gd name="connsiteY8646" fmla="*/ 4972073 h 5529035"/>
              <a:gd name="connsiteX8647" fmla="*/ 7916825 w 9340261"/>
              <a:gd name="connsiteY8647" fmla="*/ 4969208 h 5529035"/>
              <a:gd name="connsiteX8648" fmla="*/ 7904493 w 9340261"/>
              <a:gd name="connsiteY8648" fmla="*/ 4969848 h 5529035"/>
              <a:gd name="connsiteX8649" fmla="*/ 7900661 w 9340261"/>
              <a:gd name="connsiteY8649" fmla="*/ 4969203 h 5529035"/>
              <a:gd name="connsiteX8650" fmla="*/ 7901227 w 9340261"/>
              <a:gd name="connsiteY8650" fmla="*/ 4971294 h 5529035"/>
              <a:gd name="connsiteX8651" fmla="*/ 7889535 w 9340261"/>
              <a:gd name="connsiteY8651" fmla="*/ 4968942 h 5529035"/>
              <a:gd name="connsiteX8652" fmla="*/ 7888541 w 9340261"/>
              <a:gd name="connsiteY8652" fmla="*/ 4968993 h 5529035"/>
              <a:gd name="connsiteX8653" fmla="*/ 7885675 w 9340261"/>
              <a:gd name="connsiteY8653" fmla="*/ 4969869 h 5529035"/>
              <a:gd name="connsiteX8654" fmla="*/ 7881059 w 9340261"/>
              <a:gd name="connsiteY8654" fmla="*/ 4965018 h 5529035"/>
              <a:gd name="connsiteX8655" fmla="*/ 7875331 w 9340261"/>
              <a:gd name="connsiteY8655" fmla="*/ 4966770 h 5529035"/>
              <a:gd name="connsiteX8656" fmla="*/ 7869605 w 9340261"/>
              <a:gd name="connsiteY8656" fmla="*/ 4968522 h 5529035"/>
              <a:gd name="connsiteX8657" fmla="*/ 7863875 w 9340261"/>
              <a:gd name="connsiteY8657" fmla="*/ 4970274 h 5529035"/>
              <a:gd name="connsiteX8658" fmla="*/ 7854407 w 9340261"/>
              <a:gd name="connsiteY8658" fmla="*/ 4970039 h 5529035"/>
              <a:gd name="connsiteX8659" fmla="*/ 7833389 w 9340261"/>
              <a:gd name="connsiteY8659" fmla="*/ 4970428 h 5529035"/>
              <a:gd name="connsiteX8660" fmla="*/ 7836229 w 9340261"/>
              <a:gd name="connsiteY8660" fmla="*/ 4971938 h 5529035"/>
              <a:gd name="connsiteX8661" fmla="*/ 7830501 w 9340261"/>
              <a:gd name="connsiteY8661" fmla="*/ 4973690 h 5529035"/>
              <a:gd name="connsiteX8662" fmla="*/ 7823020 w 9340261"/>
              <a:gd name="connsiteY8662" fmla="*/ 4969714 h 5529035"/>
              <a:gd name="connsiteX8663" fmla="*/ 7824887 w 9340261"/>
              <a:gd name="connsiteY8663" fmla="*/ 4969144 h 5529035"/>
              <a:gd name="connsiteX8664" fmla="*/ 7812795 w 9340261"/>
              <a:gd name="connsiteY8664" fmla="*/ 4967108 h 5529035"/>
              <a:gd name="connsiteX8665" fmla="*/ 7808820 w 9340261"/>
              <a:gd name="connsiteY8665" fmla="*/ 4974587 h 5529035"/>
              <a:gd name="connsiteX8666" fmla="*/ 7803091 w 9340261"/>
              <a:gd name="connsiteY8666" fmla="*/ 4976340 h 5529035"/>
              <a:gd name="connsiteX8667" fmla="*/ 7795610 w 9340261"/>
              <a:gd name="connsiteY8667" fmla="*/ 4972365 h 5529035"/>
              <a:gd name="connsiteX8668" fmla="*/ 7740555 w 9340261"/>
              <a:gd name="connsiteY8668" fmla="*/ 4976678 h 5529035"/>
              <a:gd name="connsiteX8669" fmla="*/ 7727253 w 9340261"/>
              <a:gd name="connsiteY8669" fmla="*/ 4976749 h 5529035"/>
              <a:gd name="connsiteX8670" fmla="*/ 7724476 w 9340261"/>
              <a:gd name="connsiteY8670" fmla="*/ 4981596 h 5529035"/>
              <a:gd name="connsiteX8671" fmla="*/ 7729099 w 9340261"/>
              <a:gd name="connsiteY8671" fmla="*/ 4980183 h 5529035"/>
              <a:gd name="connsiteX8672" fmla="*/ 7730785 w 9340261"/>
              <a:gd name="connsiteY8672" fmla="*/ 4985693 h 5529035"/>
              <a:gd name="connsiteX8673" fmla="*/ 7737302 w 9340261"/>
              <a:gd name="connsiteY8673" fmla="*/ 4984770 h 5529035"/>
              <a:gd name="connsiteX8674" fmla="*/ 7731522 w 9340261"/>
              <a:gd name="connsiteY8674" fmla="*/ 4986340 h 5529035"/>
              <a:gd name="connsiteX8675" fmla="*/ 7730471 w 9340261"/>
              <a:gd name="connsiteY8675" fmla="*/ 4985737 h 5529035"/>
              <a:gd name="connsiteX8676" fmla="*/ 7730516 w 9340261"/>
              <a:gd name="connsiteY8676" fmla="*/ 4985731 h 5529035"/>
              <a:gd name="connsiteX8677" fmla="*/ 7729753 w 9340261"/>
              <a:gd name="connsiteY8677" fmla="*/ 4985325 h 5529035"/>
              <a:gd name="connsiteX8678" fmla="*/ 7730471 w 9340261"/>
              <a:gd name="connsiteY8678" fmla="*/ 4985737 h 5529035"/>
              <a:gd name="connsiteX8679" fmla="*/ 7689487 w 9340261"/>
              <a:gd name="connsiteY8679" fmla="*/ 4991545 h 5529035"/>
              <a:gd name="connsiteX8680" fmla="*/ 7664794 w 9340261"/>
              <a:gd name="connsiteY8680" fmla="*/ 4992043 h 5529035"/>
              <a:gd name="connsiteX8681" fmla="*/ 7663854 w 9340261"/>
              <a:gd name="connsiteY8681" fmla="*/ 4992138 h 5529035"/>
              <a:gd name="connsiteX8682" fmla="*/ 7664340 w 9340261"/>
              <a:gd name="connsiteY8682" fmla="*/ 4993728 h 5529035"/>
              <a:gd name="connsiteX8683" fmla="*/ 7658611 w 9340261"/>
              <a:gd name="connsiteY8683" fmla="*/ 4995480 h 5529035"/>
              <a:gd name="connsiteX8684" fmla="*/ 7660192 w 9340261"/>
              <a:gd name="connsiteY8684" fmla="*/ 4992505 h 5529035"/>
              <a:gd name="connsiteX8685" fmla="*/ 7646667 w 9340261"/>
              <a:gd name="connsiteY8685" fmla="*/ 4993862 h 5529035"/>
              <a:gd name="connsiteX8686" fmla="*/ 7626971 w 9340261"/>
              <a:gd name="connsiteY8686" fmla="*/ 4989899 h 5529035"/>
              <a:gd name="connsiteX8687" fmla="*/ 7596498 w 9340261"/>
              <a:gd name="connsiteY8687" fmla="*/ 4991966 h 5529035"/>
              <a:gd name="connsiteX8688" fmla="*/ 7590717 w 9340261"/>
              <a:gd name="connsiteY8688" fmla="*/ 4993536 h 5529035"/>
              <a:gd name="connsiteX8689" fmla="*/ 7577586 w 9340261"/>
              <a:gd name="connsiteY8689" fmla="*/ 4990894 h 5529035"/>
              <a:gd name="connsiteX8690" fmla="*/ 7533983 w 9340261"/>
              <a:gd name="connsiteY8690" fmla="*/ 4990320 h 5529035"/>
              <a:gd name="connsiteX8691" fmla="*/ 7501940 w 9340261"/>
              <a:gd name="connsiteY8691" fmla="*/ 4986607 h 5529035"/>
              <a:gd name="connsiteX8692" fmla="*/ 7493270 w 9340261"/>
              <a:gd name="connsiteY8692" fmla="*/ 4988961 h 5529035"/>
              <a:gd name="connsiteX8693" fmla="*/ 7484599 w 9340261"/>
              <a:gd name="connsiteY8693" fmla="*/ 4991315 h 5529035"/>
              <a:gd name="connsiteX8694" fmla="*/ 7427862 w 9340261"/>
              <a:gd name="connsiteY8694" fmla="*/ 4988100 h 5529035"/>
              <a:gd name="connsiteX8695" fmla="*/ 7419192 w 9340261"/>
              <a:gd name="connsiteY8695" fmla="*/ 4990455 h 5529035"/>
              <a:gd name="connsiteX8696" fmla="*/ 7408951 w 9340261"/>
              <a:gd name="connsiteY8696" fmla="*/ 4987029 h 5529035"/>
              <a:gd name="connsiteX8697" fmla="*/ 7401600 w 9340261"/>
              <a:gd name="connsiteY8697" fmla="*/ 4982817 h 5529035"/>
              <a:gd name="connsiteX8698" fmla="*/ 7395820 w 9340261"/>
              <a:gd name="connsiteY8698" fmla="*/ 4984387 h 5529035"/>
              <a:gd name="connsiteX8699" fmla="*/ 7374018 w 9340261"/>
              <a:gd name="connsiteY8699" fmla="*/ 4984100 h 5529035"/>
              <a:gd name="connsiteX8700" fmla="*/ 7353786 w 9340261"/>
              <a:gd name="connsiteY8700" fmla="*/ 4989594 h 5529035"/>
              <a:gd name="connsiteX8701" fmla="*/ 7320174 w 9340261"/>
              <a:gd name="connsiteY8701" fmla="*/ 4980099 h 5529035"/>
              <a:gd name="connsiteX8702" fmla="*/ 7298372 w 9340261"/>
              <a:gd name="connsiteY8702" fmla="*/ 4979812 h 5529035"/>
              <a:gd name="connsiteX8703" fmla="*/ 7265007 w 9340261"/>
              <a:gd name="connsiteY8703" fmla="*/ 4982665 h 5529035"/>
              <a:gd name="connsiteX8704" fmla="*/ 7242128 w 9340261"/>
              <a:gd name="connsiteY8704" fmla="*/ 4982768 h 5529035"/>
              <a:gd name="connsiteX8705" fmla="*/ 7239010 w 9340261"/>
              <a:gd name="connsiteY8705" fmla="*/ 4988168 h 5529035"/>
              <a:gd name="connsiteX8706" fmla="*/ 7208332 w 9340261"/>
              <a:gd name="connsiteY8706" fmla="*/ 4988684 h 5529035"/>
              <a:gd name="connsiteX8707" fmla="*/ 7194309 w 9340261"/>
              <a:gd name="connsiteY8707" fmla="*/ 4988920 h 5529035"/>
              <a:gd name="connsiteX8708" fmla="*/ 7205897 w 9340261"/>
              <a:gd name="connsiteY8708" fmla="*/ 4989891 h 5529035"/>
              <a:gd name="connsiteX8709" fmla="*/ 7215129 w 9340261"/>
              <a:gd name="connsiteY8709" fmla="*/ 4999596 h 5529035"/>
              <a:gd name="connsiteX8710" fmla="*/ 7209400 w 9340261"/>
              <a:gd name="connsiteY8710" fmla="*/ 5001348 h 5529035"/>
              <a:gd name="connsiteX8711" fmla="*/ 7201921 w 9340261"/>
              <a:gd name="connsiteY8711" fmla="*/ 4997372 h 5529035"/>
              <a:gd name="connsiteX8712" fmla="*/ 7182985 w 9340261"/>
              <a:gd name="connsiteY8712" fmla="*/ 4996899 h 5529035"/>
              <a:gd name="connsiteX8713" fmla="*/ 7162295 w 9340261"/>
              <a:gd name="connsiteY8713" fmla="*/ 4990701 h 5529035"/>
              <a:gd name="connsiteX8714" fmla="*/ 7148054 w 9340261"/>
              <a:gd name="connsiteY8714" fmla="*/ 4983131 h 5529035"/>
              <a:gd name="connsiteX8715" fmla="*/ 7096374 w 9340261"/>
              <a:gd name="connsiteY8715" fmla="*/ 4978798 h 5529035"/>
              <a:gd name="connsiteX8716" fmla="*/ 7070111 w 9340261"/>
              <a:gd name="connsiteY8716" fmla="*/ 4973515 h 5529035"/>
              <a:gd name="connsiteX8717" fmla="*/ 7057960 w 9340261"/>
              <a:gd name="connsiteY8717" fmla="*/ 4973761 h 5529035"/>
              <a:gd name="connsiteX8718" fmla="*/ 7058282 w 9340261"/>
              <a:gd name="connsiteY8718" fmla="*/ 4974962 h 5529035"/>
              <a:gd name="connsiteX8719" fmla="*/ 7051093 w 9340261"/>
              <a:gd name="connsiteY8719" fmla="*/ 4976888 h 5529035"/>
              <a:gd name="connsiteX8720" fmla="*/ 7052840 w 9340261"/>
              <a:gd name="connsiteY8720" fmla="*/ 4973864 h 5529035"/>
              <a:gd name="connsiteX8721" fmla="*/ 7045419 w 9340261"/>
              <a:gd name="connsiteY8721" fmla="*/ 4974014 h 5529035"/>
              <a:gd name="connsiteX8722" fmla="*/ 7042278 w 9340261"/>
              <a:gd name="connsiteY8722" fmla="*/ 4970495 h 5529035"/>
              <a:gd name="connsiteX8723" fmla="*/ 7038103 w 9340261"/>
              <a:gd name="connsiteY8723" fmla="*/ 4969793 h 5529035"/>
              <a:gd name="connsiteX8724" fmla="*/ 7032288 w 9340261"/>
              <a:gd name="connsiteY8724" fmla="*/ 4971372 h 5529035"/>
              <a:gd name="connsiteX8725" fmla="*/ 6929059 w 9340261"/>
              <a:gd name="connsiteY8725" fmla="*/ 4968367 h 5529035"/>
              <a:gd name="connsiteX8726" fmla="*/ 6855580 w 9340261"/>
              <a:gd name="connsiteY8726" fmla="*/ 4963490 h 5529035"/>
              <a:gd name="connsiteX8727" fmla="*/ 6836874 w 9340261"/>
              <a:gd name="connsiteY8727" fmla="*/ 4962311 h 5529035"/>
              <a:gd name="connsiteX8728" fmla="*/ 6828906 w 9340261"/>
              <a:gd name="connsiteY8728" fmla="*/ 4967088 h 5529035"/>
              <a:gd name="connsiteX8729" fmla="*/ 6796562 w 9340261"/>
              <a:gd name="connsiteY8729" fmla="*/ 4975755 h 5529035"/>
              <a:gd name="connsiteX8730" fmla="*/ 6782185 w 9340261"/>
              <a:gd name="connsiteY8730" fmla="*/ 4979606 h 5529035"/>
              <a:gd name="connsiteX8731" fmla="*/ 6767809 w 9340261"/>
              <a:gd name="connsiteY8731" fmla="*/ 4983458 h 5529035"/>
              <a:gd name="connsiteX8732" fmla="*/ 6791299 w 9340261"/>
              <a:gd name="connsiteY8732" fmla="*/ 4984869 h 5529035"/>
              <a:gd name="connsiteX8733" fmla="*/ 6827239 w 9340261"/>
              <a:gd name="connsiteY8733" fmla="*/ 4975240 h 5529035"/>
              <a:gd name="connsiteX8734" fmla="*/ 6829164 w 9340261"/>
              <a:gd name="connsiteY8734" fmla="*/ 4982427 h 5529035"/>
              <a:gd name="connsiteX8735" fmla="*/ 6838278 w 9340261"/>
              <a:gd name="connsiteY8735" fmla="*/ 4987688 h 5529035"/>
              <a:gd name="connsiteX8736" fmla="*/ 6854580 w 9340261"/>
              <a:gd name="connsiteY8736" fmla="*/ 4991024 h 5529035"/>
              <a:gd name="connsiteX8737" fmla="*/ 6847393 w 9340261"/>
              <a:gd name="connsiteY8737" fmla="*/ 4992951 h 5529035"/>
              <a:gd name="connsiteX8738" fmla="*/ 6840204 w 9340261"/>
              <a:gd name="connsiteY8738" fmla="*/ 4994877 h 5529035"/>
              <a:gd name="connsiteX8739" fmla="*/ 6842130 w 9340261"/>
              <a:gd name="connsiteY8739" fmla="*/ 5002065 h 5529035"/>
              <a:gd name="connsiteX8740" fmla="*/ 6825829 w 9340261"/>
              <a:gd name="connsiteY8740" fmla="*/ 4998729 h 5529035"/>
              <a:gd name="connsiteX8741" fmla="*/ 6824865 w 9340261"/>
              <a:gd name="connsiteY8741" fmla="*/ 4995134 h 5529035"/>
              <a:gd name="connsiteX8742" fmla="*/ 6818641 w 9340261"/>
              <a:gd name="connsiteY8742" fmla="*/ 5000654 h 5529035"/>
              <a:gd name="connsiteX8743" fmla="*/ 6811452 w 9340261"/>
              <a:gd name="connsiteY8743" fmla="*/ 5002580 h 5529035"/>
              <a:gd name="connsiteX8744" fmla="*/ 6787963 w 9340261"/>
              <a:gd name="connsiteY8744" fmla="*/ 5001170 h 5529035"/>
              <a:gd name="connsiteX8745" fmla="*/ 6783081 w 9340261"/>
              <a:gd name="connsiteY8745" fmla="*/ 5001090 h 5529035"/>
              <a:gd name="connsiteX8746" fmla="*/ 6782866 w 9340261"/>
              <a:gd name="connsiteY8746" fmla="*/ 5009675 h 5529035"/>
              <a:gd name="connsiteX8747" fmla="*/ 6780880 w 9340261"/>
              <a:gd name="connsiteY8747" fmla="*/ 5013414 h 5529035"/>
              <a:gd name="connsiteX8748" fmla="*/ 6773398 w 9340261"/>
              <a:gd name="connsiteY8748" fmla="*/ 5009438 h 5529035"/>
              <a:gd name="connsiteX8749" fmla="*/ 6782190 w 9340261"/>
              <a:gd name="connsiteY8749" fmla="*/ 5001075 h 5529035"/>
              <a:gd name="connsiteX8750" fmla="*/ 6733796 w 9340261"/>
              <a:gd name="connsiteY8750" fmla="*/ 5000277 h 5529035"/>
              <a:gd name="connsiteX8751" fmla="*/ 6732997 w 9340261"/>
              <a:gd name="connsiteY8751" fmla="*/ 5000229 h 5529035"/>
              <a:gd name="connsiteX8752" fmla="*/ 6733773 w 9340261"/>
              <a:gd name="connsiteY8752" fmla="*/ 5002769 h 5529035"/>
              <a:gd name="connsiteX8753" fmla="*/ 6720330 w 9340261"/>
              <a:gd name="connsiteY8753" fmla="*/ 5010012 h 5529035"/>
              <a:gd name="connsiteX8754" fmla="*/ 6710861 w 9340261"/>
              <a:gd name="connsiteY8754" fmla="*/ 5009776 h 5529035"/>
              <a:gd name="connsiteX8755" fmla="*/ 6693913 w 9340261"/>
              <a:gd name="connsiteY8755" fmla="*/ 5005565 h 5529035"/>
              <a:gd name="connsiteX8756" fmla="*/ 6678717 w 9340261"/>
              <a:gd name="connsiteY8756" fmla="*/ 5007081 h 5529035"/>
              <a:gd name="connsiteX8757" fmla="*/ 6665509 w 9340261"/>
              <a:gd name="connsiteY8757" fmla="*/ 5004857 h 5529035"/>
              <a:gd name="connsiteX8758" fmla="*/ 6671237 w 9340261"/>
              <a:gd name="connsiteY8758" fmla="*/ 5003105 h 5529035"/>
              <a:gd name="connsiteX8759" fmla="*/ 6687036 w 9340261"/>
              <a:gd name="connsiteY8759" fmla="*/ 4998273 h 5529035"/>
              <a:gd name="connsiteX8760" fmla="*/ 6686817 w 9340261"/>
              <a:gd name="connsiteY8760" fmla="*/ 4997457 h 5529035"/>
              <a:gd name="connsiteX8761" fmla="*/ 6687817 w 9340261"/>
              <a:gd name="connsiteY8761" fmla="*/ 4998034 h 5529035"/>
              <a:gd name="connsiteX8762" fmla="*/ 6688422 w 9340261"/>
              <a:gd name="connsiteY8762" fmla="*/ 4997849 h 5529035"/>
              <a:gd name="connsiteX8763" fmla="*/ 6709452 w 9340261"/>
              <a:gd name="connsiteY8763" fmla="*/ 4998373 h 5529035"/>
              <a:gd name="connsiteX8764" fmla="*/ 6701193 w 9340261"/>
              <a:gd name="connsiteY8764" fmla="*/ 4993606 h 5529035"/>
              <a:gd name="connsiteX8765" fmla="*/ 6706455 w 9340261"/>
              <a:gd name="connsiteY8765" fmla="*/ 4984490 h 5529035"/>
              <a:gd name="connsiteX8766" fmla="*/ 6711716 w 9340261"/>
              <a:gd name="connsiteY8766" fmla="*/ 4975378 h 5529035"/>
              <a:gd name="connsiteX8767" fmla="*/ 6713642 w 9340261"/>
              <a:gd name="connsiteY8767" fmla="*/ 4982564 h 5529035"/>
              <a:gd name="connsiteX8768" fmla="*/ 6722757 w 9340261"/>
              <a:gd name="connsiteY8768" fmla="*/ 4987828 h 5529035"/>
              <a:gd name="connsiteX8769" fmla="*/ 6739058 w 9340261"/>
              <a:gd name="connsiteY8769" fmla="*/ 4991163 h 5529035"/>
              <a:gd name="connsiteX8770" fmla="*/ 6751507 w 9340261"/>
              <a:gd name="connsiteY8770" fmla="*/ 4980123 h 5529035"/>
              <a:gd name="connsiteX8771" fmla="*/ 6756770 w 9340261"/>
              <a:gd name="connsiteY8771" fmla="*/ 4971008 h 5529035"/>
              <a:gd name="connsiteX8772" fmla="*/ 6742394 w 9340261"/>
              <a:gd name="connsiteY8772" fmla="*/ 4974861 h 5529035"/>
              <a:gd name="connsiteX8773" fmla="*/ 6709792 w 9340261"/>
              <a:gd name="connsiteY8773" fmla="*/ 4968190 h 5529035"/>
              <a:gd name="connsiteX8774" fmla="*/ 6693489 w 9340261"/>
              <a:gd name="connsiteY8774" fmla="*/ 4964854 h 5529035"/>
              <a:gd name="connsiteX8775" fmla="*/ 6695414 w 9340261"/>
              <a:gd name="connsiteY8775" fmla="*/ 4972042 h 5529035"/>
              <a:gd name="connsiteX8776" fmla="*/ 6681040 w 9340261"/>
              <a:gd name="connsiteY8776" fmla="*/ 4975893 h 5529035"/>
              <a:gd name="connsiteX8777" fmla="*/ 6666664 w 9340261"/>
              <a:gd name="connsiteY8777" fmla="*/ 4979746 h 5529035"/>
              <a:gd name="connsiteX8778" fmla="*/ 6684892 w 9340261"/>
              <a:gd name="connsiteY8778" fmla="*/ 4990269 h 5529035"/>
              <a:gd name="connsiteX8779" fmla="*/ 6677703 w 9340261"/>
              <a:gd name="connsiteY8779" fmla="*/ 4992194 h 5529035"/>
              <a:gd name="connsiteX8780" fmla="*/ 6670516 w 9340261"/>
              <a:gd name="connsiteY8780" fmla="*/ 4994121 h 5529035"/>
              <a:gd name="connsiteX8781" fmla="*/ 6660697 w 9340261"/>
              <a:gd name="connsiteY8781" fmla="*/ 5000603 h 5529035"/>
              <a:gd name="connsiteX8782" fmla="*/ 6650879 w 9340261"/>
              <a:gd name="connsiteY8782" fmla="*/ 5007088 h 5529035"/>
              <a:gd name="connsiteX8783" fmla="*/ 6645617 w 9340261"/>
              <a:gd name="connsiteY8783" fmla="*/ 5016201 h 5529035"/>
              <a:gd name="connsiteX8784" fmla="*/ 6654730 w 9340261"/>
              <a:gd name="connsiteY8784" fmla="*/ 5021462 h 5529035"/>
              <a:gd name="connsiteX8785" fmla="*/ 6647542 w 9340261"/>
              <a:gd name="connsiteY8785" fmla="*/ 5023389 h 5529035"/>
              <a:gd name="connsiteX8786" fmla="*/ 6649468 w 9340261"/>
              <a:gd name="connsiteY8786" fmla="*/ 5030576 h 5529035"/>
              <a:gd name="connsiteX8787" fmla="*/ 6654988 w 9340261"/>
              <a:gd name="connsiteY8787" fmla="*/ 5036800 h 5529035"/>
              <a:gd name="connsiteX8788" fmla="*/ 6660508 w 9340261"/>
              <a:gd name="connsiteY8788" fmla="*/ 5043027 h 5529035"/>
              <a:gd name="connsiteX8789" fmla="*/ 6660556 w 9340261"/>
              <a:gd name="connsiteY8789" fmla="*/ 5043204 h 5529035"/>
              <a:gd name="connsiteX8790" fmla="*/ 6667607 w 9340261"/>
              <a:gd name="connsiteY8790" fmla="*/ 5045564 h 5529035"/>
              <a:gd name="connsiteX8791" fmla="*/ 6680738 w 9340261"/>
              <a:gd name="connsiteY8791" fmla="*/ 5048205 h 5529035"/>
              <a:gd name="connsiteX8792" fmla="*/ 6674957 w 9340261"/>
              <a:gd name="connsiteY8792" fmla="*/ 5049775 h 5529035"/>
              <a:gd name="connsiteX8793" fmla="*/ 6662122 w 9340261"/>
              <a:gd name="connsiteY8793" fmla="*/ 5049047 h 5529035"/>
              <a:gd name="connsiteX8794" fmla="*/ 6662434 w 9340261"/>
              <a:gd name="connsiteY8794" fmla="*/ 5050213 h 5529035"/>
              <a:gd name="connsiteX8795" fmla="*/ 6660228 w 9340261"/>
              <a:gd name="connsiteY8795" fmla="*/ 5048940 h 5529035"/>
              <a:gd name="connsiteX8796" fmla="*/ 6656046 w 9340261"/>
              <a:gd name="connsiteY8796" fmla="*/ 5048703 h 5529035"/>
              <a:gd name="connsiteX8797" fmla="*/ 6627431 w 9340261"/>
              <a:gd name="connsiteY8797" fmla="*/ 5045388 h 5529035"/>
              <a:gd name="connsiteX8798" fmla="*/ 6591966 w 9340261"/>
              <a:gd name="connsiteY8798" fmla="*/ 5045984 h 5529035"/>
              <a:gd name="connsiteX8799" fmla="*/ 6568477 w 9340261"/>
              <a:gd name="connsiteY8799" fmla="*/ 5044575 h 5529035"/>
              <a:gd name="connsiteX8800" fmla="*/ 6561289 w 9340261"/>
              <a:gd name="connsiteY8800" fmla="*/ 5046501 h 5529035"/>
              <a:gd name="connsiteX8801" fmla="*/ 6556027 w 9340261"/>
              <a:gd name="connsiteY8801" fmla="*/ 5055614 h 5529035"/>
              <a:gd name="connsiteX8802" fmla="*/ 6551470 w 9340261"/>
              <a:gd name="connsiteY8802" fmla="*/ 5052983 h 5529035"/>
              <a:gd name="connsiteX8803" fmla="*/ 6532538 w 9340261"/>
              <a:gd name="connsiteY8803" fmla="*/ 5054205 h 5529035"/>
              <a:gd name="connsiteX8804" fmla="*/ 6530612 w 9340261"/>
              <a:gd name="connsiteY8804" fmla="*/ 5047016 h 5529035"/>
              <a:gd name="connsiteX8805" fmla="*/ 6532021 w 9340261"/>
              <a:gd name="connsiteY8805" fmla="*/ 5023527 h 5529035"/>
              <a:gd name="connsiteX8806" fmla="*/ 6571813 w 9340261"/>
              <a:gd name="connsiteY8806" fmla="*/ 5028273 h 5529035"/>
              <a:gd name="connsiteX8807" fmla="*/ 6583557 w 9340261"/>
              <a:gd name="connsiteY8807" fmla="*/ 5028977 h 5529035"/>
              <a:gd name="connsiteX8808" fmla="*/ 6595302 w 9340261"/>
              <a:gd name="connsiteY8808" fmla="*/ 5029683 h 5529035"/>
              <a:gd name="connsiteX8809" fmla="*/ 6602490 w 9340261"/>
              <a:gd name="connsiteY8809" fmla="*/ 5027757 h 5529035"/>
              <a:gd name="connsiteX8810" fmla="*/ 6555511 w 9340261"/>
              <a:gd name="connsiteY8810" fmla="*/ 5024937 h 5529035"/>
              <a:gd name="connsiteX8811" fmla="*/ 6537283 w 9340261"/>
              <a:gd name="connsiteY8811" fmla="*/ 5014414 h 5529035"/>
              <a:gd name="connsiteX8812" fmla="*/ 6530096 w 9340261"/>
              <a:gd name="connsiteY8812" fmla="*/ 5016340 h 5529035"/>
              <a:gd name="connsiteX8813" fmla="*/ 6519056 w 9340261"/>
              <a:gd name="connsiteY8813" fmla="*/ 5003890 h 5529035"/>
              <a:gd name="connsiteX8814" fmla="*/ 6519549 w 9340261"/>
              <a:gd name="connsiteY8814" fmla="*/ 5003034 h 5529035"/>
              <a:gd name="connsiteX8815" fmla="*/ 6512679 w 9340261"/>
              <a:gd name="connsiteY8815" fmla="*/ 5000736 h 5529035"/>
              <a:gd name="connsiteX8816" fmla="*/ 6514805 w 9340261"/>
              <a:gd name="connsiteY8816" fmla="*/ 5000158 h 5529035"/>
              <a:gd name="connsiteX8817" fmla="*/ 6507418 w 9340261"/>
              <a:gd name="connsiteY8817" fmla="*/ 4999973 h 5529035"/>
              <a:gd name="connsiteX8818" fmla="*/ 6509424 w 9340261"/>
              <a:gd name="connsiteY8818" fmla="*/ 4998766 h 5529035"/>
              <a:gd name="connsiteX8819" fmla="*/ 6499160 w 9340261"/>
              <a:gd name="connsiteY8819" fmla="*/ 5001516 h 5529035"/>
              <a:gd name="connsiteX8820" fmla="*/ 6504680 w 9340261"/>
              <a:gd name="connsiteY8820" fmla="*/ 5007742 h 5529035"/>
              <a:gd name="connsiteX8821" fmla="*/ 6506606 w 9340261"/>
              <a:gd name="connsiteY8821" fmla="*/ 5014929 h 5529035"/>
              <a:gd name="connsiteX8822" fmla="*/ 6485043 w 9340261"/>
              <a:gd name="connsiteY8822" fmla="*/ 5020707 h 5529035"/>
              <a:gd name="connsiteX8823" fmla="*/ 6477854 w 9340261"/>
              <a:gd name="connsiteY8823" fmla="*/ 5022633 h 5529035"/>
              <a:gd name="connsiteX8824" fmla="*/ 6474261 w 9340261"/>
              <a:gd name="connsiteY8824" fmla="*/ 5023596 h 5529035"/>
              <a:gd name="connsiteX8825" fmla="*/ 6463478 w 9340261"/>
              <a:gd name="connsiteY8825" fmla="*/ 5026485 h 5529035"/>
              <a:gd name="connsiteX8826" fmla="*/ 6462628 w 9340261"/>
              <a:gd name="connsiteY8826" fmla="*/ 5027959 h 5529035"/>
              <a:gd name="connsiteX8827" fmla="*/ 6478491 w 9340261"/>
              <a:gd name="connsiteY8827" fmla="*/ 5034846 h 5529035"/>
              <a:gd name="connsiteX8828" fmla="*/ 6489420 w 9340261"/>
              <a:gd name="connsiteY8828" fmla="*/ 5037044 h 5529035"/>
              <a:gd name="connsiteX8829" fmla="*/ 6488895 w 9340261"/>
              <a:gd name="connsiteY8829" fmla="*/ 5035083 h 5529035"/>
              <a:gd name="connsiteX8830" fmla="*/ 6493451 w 9340261"/>
              <a:gd name="connsiteY8830" fmla="*/ 5037714 h 5529035"/>
              <a:gd name="connsiteX8831" fmla="*/ 6498008 w 9340261"/>
              <a:gd name="connsiteY8831" fmla="*/ 5040344 h 5529035"/>
              <a:gd name="connsiteX8832" fmla="*/ 6490821 w 9340261"/>
              <a:gd name="connsiteY8832" fmla="*/ 5042270 h 5529035"/>
              <a:gd name="connsiteX8833" fmla="*/ 6489680 w 9340261"/>
              <a:gd name="connsiteY8833" fmla="*/ 5038014 h 5529035"/>
              <a:gd name="connsiteX8834" fmla="*/ 6481231 w 9340261"/>
              <a:gd name="connsiteY8834" fmla="*/ 5040308 h 5529035"/>
              <a:gd name="connsiteX8835" fmla="*/ 6482669 w 9340261"/>
              <a:gd name="connsiteY8835" fmla="*/ 5040603 h 5529035"/>
              <a:gd name="connsiteX8836" fmla="*/ 6476445 w 9340261"/>
              <a:gd name="connsiteY8836" fmla="*/ 5046122 h 5529035"/>
              <a:gd name="connsiteX8837" fmla="*/ 6474519 w 9340261"/>
              <a:gd name="connsiteY8837" fmla="*/ 5038935 h 5529035"/>
              <a:gd name="connsiteX8838" fmla="*/ 6478547 w 9340261"/>
              <a:gd name="connsiteY8838" fmla="*/ 5039760 h 5529035"/>
              <a:gd name="connsiteX8839" fmla="*/ 6461466 w 9340261"/>
              <a:gd name="connsiteY8839" fmla="*/ 5029973 h 5529035"/>
              <a:gd name="connsiteX8840" fmla="*/ 6460848 w 9340261"/>
              <a:gd name="connsiteY8840" fmla="*/ 5031042 h 5529035"/>
              <a:gd name="connsiteX8841" fmla="*/ 6458217 w 9340261"/>
              <a:gd name="connsiteY8841" fmla="*/ 5035599 h 5529035"/>
              <a:gd name="connsiteX8842" fmla="*/ 6460143 w 9340261"/>
              <a:gd name="connsiteY8842" fmla="*/ 5042787 h 5529035"/>
              <a:gd name="connsiteX8843" fmla="*/ 6449104 w 9340261"/>
              <a:gd name="connsiteY8843" fmla="*/ 5030337 h 5529035"/>
              <a:gd name="connsiteX8844" fmla="*/ 6447424 w 9340261"/>
              <a:gd name="connsiteY8844" fmla="*/ 5028861 h 5529035"/>
              <a:gd name="connsiteX8845" fmla="*/ 6447065 w 9340261"/>
              <a:gd name="connsiteY8845" fmla="*/ 5029920 h 5529035"/>
              <a:gd name="connsiteX8846" fmla="*/ 6445926 w 9340261"/>
              <a:gd name="connsiteY8846" fmla="*/ 5030438 h 5529035"/>
              <a:gd name="connsiteX8847" fmla="*/ 6446449 w 9340261"/>
              <a:gd name="connsiteY8847" fmla="*/ 5031132 h 5529035"/>
              <a:gd name="connsiteX8848" fmla="*/ 6448019 w 9340261"/>
              <a:gd name="connsiteY8848" fmla="*/ 5036913 h 5529035"/>
              <a:gd name="connsiteX8849" fmla="*/ 6415976 w 9340261"/>
              <a:gd name="connsiteY8849" fmla="*/ 5033200 h 5529035"/>
              <a:gd name="connsiteX8850" fmla="*/ 6412602 w 9340261"/>
              <a:gd name="connsiteY8850" fmla="*/ 5032414 h 5529035"/>
              <a:gd name="connsiteX8851" fmla="*/ 6411239 w 9340261"/>
              <a:gd name="connsiteY8851" fmla="*/ 5032779 h 5529035"/>
              <a:gd name="connsiteX8852" fmla="*/ 6411318 w 9340261"/>
              <a:gd name="connsiteY8852" fmla="*/ 5032114 h 5529035"/>
              <a:gd name="connsiteX8853" fmla="*/ 6380432 w 9340261"/>
              <a:gd name="connsiteY8853" fmla="*/ 5024921 h 5529035"/>
              <a:gd name="connsiteX8854" fmla="*/ 6378635 w 9340261"/>
              <a:gd name="connsiteY8854" fmla="*/ 5026107 h 5529035"/>
              <a:gd name="connsiteX8855" fmla="*/ 6378176 w 9340261"/>
              <a:gd name="connsiteY8855" fmla="*/ 5024396 h 5529035"/>
              <a:gd name="connsiteX8856" fmla="*/ 6372909 w 9340261"/>
              <a:gd name="connsiteY8856" fmla="*/ 5023168 h 5529035"/>
              <a:gd name="connsiteX8857" fmla="*/ 6362915 w 9340261"/>
              <a:gd name="connsiteY8857" fmla="*/ 5021763 h 5529035"/>
              <a:gd name="connsiteX8858" fmla="*/ 6362333 w 9340261"/>
              <a:gd name="connsiteY8858" fmla="*/ 5022771 h 5529035"/>
              <a:gd name="connsiteX8859" fmla="*/ 6355145 w 9340261"/>
              <a:gd name="connsiteY8859" fmla="*/ 5024697 h 5529035"/>
              <a:gd name="connsiteX8860" fmla="*/ 6317280 w 9340261"/>
              <a:gd name="connsiteY8860" fmla="*/ 5027139 h 5529035"/>
              <a:gd name="connsiteX8861" fmla="*/ 6308166 w 9340261"/>
              <a:gd name="connsiteY8861" fmla="*/ 5021878 h 5529035"/>
              <a:gd name="connsiteX8862" fmla="*/ 6306619 w 9340261"/>
              <a:gd name="connsiteY8862" fmla="*/ 5016105 h 5529035"/>
              <a:gd name="connsiteX8863" fmla="*/ 6299368 w 9340261"/>
              <a:gd name="connsiteY8863" fmla="*/ 5015207 h 5529035"/>
              <a:gd name="connsiteX8864" fmla="*/ 6292016 w 9340261"/>
              <a:gd name="connsiteY8864" fmla="*/ 5010996 h 5529035"/>
              <a:gd name="connsiteX8865" fmla="*/ 6280455 w 9340261"/>
              <a:gd name="connsiteY8865" fmla="*/ 5014135 h 5529035"/>
              <a:gd name="connsiteX8866" fmla="*/ 6275291 w 9340261"/>
              <a:gd name="connsiteY8866" fmla="*/ 5012407 h 5529035"/>
              <a:gd name="connsiteX8867" fmla="*/ 6275563 w 9340261"/>
              <a:gd name="connsiteY8867" fmla="*/ 5015206 h 5529035"/>
              <a:gd name="connsiteX8868" fmla="*/ 6239624 w 9340261"/>
              <a:gd name="connsiteY8868" fmla="*/ 5024836 h 5529035"/>
              <a:gd name="connsiteX8869" fmla="*/ 6240328 w 9340261"/>
              <a:gd name="connsiteY8869" fmla="*/ 5013091 h 5529035"/>
              <a:gd name="connsiteX8870" fmla="*/ 6244339 w 9340261"/>
              <a:gd name="connsiteY8870" fmla="*/ 5010090 h 5529035"/>
              <a:gd name="connsiteX8871" fmla="*/ 6251110 w 9340261"/>
              <a:gd name="connsiteY8871" fmla="*/ 5010202 h 5529035"/>
              <a:gd name="connsiteX8872" fmla="*/ 6259261 w 9340261"/>
              <a:gd name="connsiteY8872" fmla="*/ 5011869 h 5529035"/>
              <a:gd name="connsiteX8873" fmla="*/ 6272037 w 9340261"/>
              <a:gd name="connsiteY8873" fmla="*/ 5011318 h 5529035"/>
              <a:gd name="connsiteX8874" fmla="*/ 6270215 w 9340261"/>
              <a:gd name="connsiteY8874" fmla="*/ 5010708 h 5529035"/>
              <a:gd name="connsiteX8875" fmla="*/ 6267861 w 9340261"/>
              <a:gd name="connsiteY8875" fmla="*/ 5002038 h 5529035"/>
              <a:gd name="connsiteX8876" fmla="*/ 6275747 w 9340261"/>
              <a:gd name="connsiteY8876" fmla="*/ 4996792 h 5529035"/>
              <a:gd name="connsiteX8877" fmla="*/ 6278373 w 9340261"/>
              <a:gd name="connsiteY8877" fmla="*/ 4996941 h 5529035"/>
              <a:gd name="connsiteX8878" fmla="*/ 6275047 w 9340261"/>
              <a:gd name="connsiteY8878" fmla="*/ 4984528 h 5529035"/>
              <a:gd name="connsiteX8879" fmla="*/ 6273121 w 9340261"/>
              <a:gd name="connsiteY8879" fmla="*/ 4977341 h 5529035"/>
              <a:gd name="connsiteX8880" fmla="*/ 6272486 w 9340261"/>
              <a:gd name="connsiteY8880" fmla="*/ 4977211 h 5529035"/>
              <a:gd name="connsiteX8881" fmla="*/ 6270075 w 9340261"/>
              <a:gd name="connsiteY8881" fmla="*/ 4981748 h 5529035"/>
              <a:gd name="connsiteX8882" fmla="*/ 6268435 w 9340261"/>
              <a:gd name="connsiteY8882" fmla="*/ 4976382 h 5529035"/>
              <a:gd name="connsiteX8883" fmla="*/ 6247821 w 9340261"/>
              <a:gd name="connsiteY8883" fmla="*/ 4972164 h 5529035"/>
              <a:gd name="connsiteX8884" fmla="*/ 6243801 w 9340261"/>
              <a:gd name="connsiteY8884" fmla="*/ 4972565 h 5529035"/>
              <a:gd name="connsiteX8885" fmla="*/ 6249631 w 9340261"/>
              <a:gd name="connsiteY8885" fmla="*/ 4975930 h 5529035"/>
              <a:gd name="connsiteX8886" fmla="*/ 6258745 w 9340261"/>
              <a:gd name="connsiteY8886" fmla="*/ 4981193 h 5529035"/>
              <a:gd name="connsiteX8887" fmla="*/ 6255409 w 9340261"/>
              <a:gd name="connsiteY8887" fmla="*/ 4997495 h 5529035"/>
              <a:gd name="connsiteX8888" fmla="*/ 6239107 w 9340261"/>
              <a:gd name="connsiteY8888" fmla="*/ 4994158 h 5529035"/>
              <a:gd name="connsiteX8889" fmla="*/ 6215618 w 9340261"/>
              <a:gd name="connsiteY8889" fmla="*/ 4992749 h 5529035"/>
              <a:gd name="connsiteX8890" fmla="*/ 6208430 w 9340261"/>
              <a:gd name="connsiteY8890" fmla="*/ 4994675 h 5529035"/>
              <a:gd name="connsiteX8891" fmla="*/ 6195981 w 9340261"/>
              <a:gd name="connsiteY8891" fmla="*/ 5005714 h 5529035"/>
              <a:gd name="connsiteX8892" fmla="*/ 6221396 w 9340261"/>
              <a:gd name="connsiteY8892" fmla="*/ 5014312 h 5529035"/>
              <a:gd name="connsiteX8893" fmla="*/ 6230509 w 9340261"/>
              <a:gd name="connsiteY8893" fmla="*/ 5019573 h 5529035"/>
              <a:gd name="connsiteX8894" fmla="*/ 6239624 w 9340261"/>
              <a:gd name="connsiteY8894" fmla="*/ 5024836 h 5529035"/>
              <a:gd name="connsiteX8895" fmla="*/ 6248737 w 9340261"/>
              <a:gd name="connsiteY8895" fmla="*/ 5030097 h 5529035"/>
              <a:gd name="connsiteX8896" fmla="*/ 6265039 w 9340261"/>
              <a:gd name="connsiteY8896" fmla="*/ 5033434 h 5529035"/>
              <a:gd name="connsiteX8897" fmla="*/ 6297642 w 9340261"/>
              <a:gd name="connsiteY8897" fmla="*/ 5040105 h 5529035"/>
              <a:gd name="connsiteX8898" fmla="*/ 6290454 w 9340261"/>
              <a:gd name="connsiteY8898" fmla="*/ 5042031 h 5529035"/>
              <a:gd name="connsiteX8899" fmla="*/ 6276078 w 9340261"/>
              <a:gd name="connsiteY8899" fmla="*/ 5045883 h 5529035"/>
              <a:gd name="connsiteX8900" fmla="*/ 6270817 w 9340261"/>
              <a:gd name="connsiteY8900" fmla="*/ 5054997 h 5529035"/>
              <a:gd name="connsiteX8901" fmla="*/ 6247328 w 9340261"/>
              <a:gd name="connsiteY8901" fmla="*/ 5053587 h 5529035"/>
              <a:gd name="connsiteX8902" fmla="*/ 6240139 w 9340261"/>
              <a:gd name="connsiteY8902" fmla="*/ 5055513 h 5529035"/>
              <a:gd name="connsiteX8903" fmla="*/ 6223838 w 9340261"/>
              <a:gd name="connsiteY8903" fmla="*/ 5052177 h 5529035"/>
              <a:gd name="connsiteX8904" fmla="*/ 6225763 w 9340261"/>
              <a:gd name="connsiteY8904" fmla="*/ 5059365 h 5529035"/>
              <a:gd name="connsiteX8905" fmla="*/ 6229615 w 9340261"/>
              <a:gd name="connsiteY8905" fmla="*/ 5073741 h 5529035"/>
              <a:gd name="connsiteX8906" fmla="*/ 6222428 w 9340261"/>
              <a:gd name="connsiteY8906" fmla="*/ 5075666 h 5529035"/>
              <a:gd name="connsiteX8907" fmla="*/ 6208757 w 9340261"/>
              <a:gd name="connsiteY8907" fmla="*/ 5067774 h 5529035"/>
              <a:gd name="connsiteX8908" fmla="*/ 6209463 w 9340261"/>
              <a:gd name="connsiteY8908" fmla="*/ 5056029 h 5529035"/>
              <a:gd name="connsiteX8909" fmla="*/ 6214724 w 9340261"/>
              <a:gd name="connsiteY8909" fmla="*/ 5046916 h 5529035"/>
              <a:gd name="connsiteX8910" fmla="*/ 6205611 w 9340261"/>
              <a:gd name="connsiteY8910" fmla="*/ 5041653 h 5529035"/>
              <a:gd name="connsiteX8911" fmla="*/ 6196496 w 9340261"/>
              <a:gd name="connsiteY8911" fmla="*/ 5036392 h 5529035"/>
              <a:gd name="connsiteX8912" fmla="*/ 6194570 w 9340261"/>
              <a:gd name="connsiteY8912" fmla="*/ 5029203 h 5529035"/>
              <a:gd name="connsiteX8913" fmla="*/ 6193607 w 9340261"/>
              <a:gd name="connsiteY8913" fmla="*/ 5025610 h 5529035"/>
              <a:gd name="connsiteX8914" fmla="*/ 6201759 w 9340261"/>
              <a:gd name="connsiteY8914" fmla="*/ 5027277 h 5529035"/>
              <a:gd name="connsiteX8915" fmla="*/ 6207020 w 9340261"/>
              <a:gd name="connsiteY8915" fmla="*/ 5018164 h 5529035"/>
              <a:gd name="connsiteX8916" fmla="*/ 6199833 w 9340261"/>
              <a:gd name="connsiteY8916" fmla="*/ 5020090 h 5529035"/>
              <a:gd name="connsiteX8917" fmla="*/ 6195079 w 9340261"/>
              <a:gd name="connsiteY8917" fmla="*/ 5022253 h 5529035"/>
              <a:gd name="connsiteX8918" fmla="*/ 6195998 w 9340261"/>
              <a:gd name="connsiteY8918" fmla="*/ 5020155 h 5529035"/>
              <a:gd name="connsiteX8919" fmla="*/ 6190718 w 9340261"/>
              <a:gd name="connsiteY8919" fmla="*/ 5014828 h 5529035"/>
              <a:gd name="connsiteX8920" fmla="*/ 6187125 w 9340261"/>
              <a:gd name="connsiteY8920" fmla="*/ 5015791 h 5529035"/>
              <a:gd name="connsiteX8921" fmla="*/ 6185457 w 9340261"/>
              <a:gd name="connsiteY8921" fmla="*/ 5023942 h 5529035"/>
              <a:gd name="connsiteX8922" fmla="*/ 6178268 w 9340261"/>
              <a:gd name="connsiteY8922" fmla="*/ 5025868 h 5529035"/>
              <a:gd name="connsiteX8923" fmla="*/ 6152853 w 9340261"/>
              <a:gd name="connsiteY8923" fmla="*/ 5017270 h 5529035"/>
              <a:gd name="connsiteX8924" fmla="*/ 6136551 w 9340261"/>
              <a:gd name="connsiteY8924" fmla="*/ 5013934 h 5529035"/>
              <a:gd name="connsiteX8925" fmla="*/ 6130327 w 9340261"/>
              <a:gd name="connsiteY8925" fmla="*/ 5019455 h 5529035"/>
              <a:gd name="connsiteX8926" fmla="*/ 6138477 w 9340261"/>
              <a:gd name="connsiteY8926" fmla="*/ 5021122 h 5529035"/>
              <a:gd name="connsiteX8927" fmla="*/ 6147592 w 9340261"/>
              <a:gd name="connsiteY8927" fmla="*/ 5026384 h 5529035"/>
              <a:gd name="connsiteX8928" fmla="*/ 6140403 w 9340261"/>
              <a:gd name="connsiteY8928" fmla="*/ 5028310 h 5529035"/>
              <a:gd name="connsiteX8929" fmla="*/ 6126991 w 9340261"/>
              <a:gd name="connsiteY8929" fmla="*/ 5035755 h 5529035"/>
              <a:gd name="connsiteX8930" fmla="*/ 6126028 w 9340261"/>
              <a:gd name="connsiteY8930" fmla="*/ 5032162 h 5529035"/>
              <a:gd name="connsiteX8931" fmla="*/ 6114988 w 9340261"/>
              <a:gd name="connsiteY8931" fmla="*/ 5019712 h 5529035"/>
              <a:gd name="connsiteX8932" fmla="*/ 6111653 w 9340261"/>
              <a:gd name="connsiteY8932" fmla="*/ 5036014 h 5529035"/>
              <a:gd name="connsiteX8933" fmla="*/ 6114542 w 9340261"/>
              <a:gd name="connsiteY8933" fmla="*/ 5046796 h 5529035"/>
              <a:gd name="connsiteX8934" fmla="*/ 6108316 w 9340261"/>
              <a:gd name="connsiteY8934" fmla="*/ 5052315 h 5529035"/>
              <a:gd name="connsiteX8935" fmla="*/ 6096571 w 9340261"/>
              <a:gd name="connsiteY8935" fmla="*/ 5051611 h 5529035"/>
              <a:gd name="connsiteX8936" fmla="*/ 6083864 w 9340261"/>
              <a:gd name="connsiteY8936" fmla="*/ 5047311 h 5529035"/>
              <a:gd name="connsiteX8937" fmla="*/ 6072119 w 9340261"/>
              <a:gd name="connsiteY8937" fmla="*/ 5046607 h 5529035"/>
              <a:gd name="connsiteX8938" fmla="*/ 6059411 w 9340261"/>
              <a:gd name="connsiteY8938" fmla="*/ 5042308 h 5529035"/>
              <a:gd name="connsiteX8939" fmla="*/ 6064673 w 9340261"/>
              <a:gd name="connsiteY8939" fmla="*/ 5033194 h 5529035"/>
              <a:gd name="connsiteX8940" fmla="*/ 6055559 w 9340261"/>
              <a:gd name="connsiteY8940" fmla="*/ 5027932 h 5529035"/>
              <a:gd name="connsiteX8941" fmla="*/ 6048371 w 9340261"/>
              <a:gd name="connsiteY8941" fmla="*/ 5029858 h 5529035"/>
              <a:gd name="connsiteX8942" fmla="*/ 6050297 w 9340261"/>
              <a:gd name="connsiteY8942" fmla="*/ 5037046 h 5529035"/>
              <a:gd name="connsiteX8943" fmla="*/ 6033996 w 9340261"/>
              <a:gd name="connsiteY8943" fmla="*/ 5033710 h 5529035"/>
              <a:gd name="connsiteX8944" fmla="*/ 6023567 w 9340261"/>
              <a:gd name="connsiteY8944" fmla="*/ 5030726 h 5529035"/>
              <a:gd name="connsiteX8945" fmla="*/ 6019213 w 9340261"/>
              <a:gd name="connsiteY8945" fmla="*/ 5031252 h 5529035"/>
              <a:gd name="connsiteX8946" fmla="*/ 6025669 w 9340261"/>
              <a:gd name="connsiteY8946" fmla="*/ 5034978 h 5529035"/>
              <a:gd name="connsiteX8947" fmla="*/ 6031365 w 9340261"/>
              <a:gd name="connsiteY8947" fmla="*/ 5038267 h 5529035"/>
              <a:gd name="connsiteX8948" fmla="*/ 6035922 w 9340261"/>
              <a:gd name="connsiteY8948" fmla="*/ 5040898 h 5529035"/>
              <a:gd name="connsiteX8949" fmla="*/ 6014358 w 9340261"/>
              <a:gd name="connsiteY8949" fmla="*/ 5046676 h 5529035"/>
              <a:gd name="connsiteX8950" fmla="*/ 5999020 w 9340261"/>
              <a:gd name="connsiteY8950" fmla="*/ 5046934 h 5529035"/>
              <a:gd name="connsiteX8951" fmla="*/ 5983681 w 9340261"/>
              <a:gd name="connsiteY8951" fmla="*/ 5047191 h 5529035"/>
              <a:gd name="connsiteX8952" fmla="*/ 5953003 w 9340261"/>
              <a:gd name="connsiteY8952" fmla="*/ 5047708 h 5529035"/>
              <a:gd name="connsiteX8953" fmla="*/ 5924957 w 9340261"/>
              <a:gd name="connsiteY8953" fmla="*/ 5043667 h 5529035"/>
              <a:gd name="connsiteX8954" fmla="*/ 5896910 w 9340261"/>
              <a:gd name="connsiteY8954" fmla="*/ 5039627 h 5529035"/>
              <a:gd name="connsiteX8955" fmla="*/ 5888760 w 9340261"/>
              <a:gd name="connsiteY8955" fmla="*/ 5037958 h 5529035"/>
              <a:gd name="connsiteX8956" fmla="*/ 5866233 w 9340261"/>
              <a:gd name="connsiteY8956" fmla="*/ 5040142 h 5529035"/>
              <a:gd name="connsiteX8957" fmla="*/ 5835556 w 9340261"/>
              <a:gd name="connsiteY8957" fmla="*/ 5040658 h 5529035"/>
              <a:gd name="connsiteX8958" fmla="*/ 5813993 w 9340261"/>
              <a:gd name="connsiteY8958" fmla="*/ 5046436 h 5529035"/>
              <a:gd name="connsiteX8959" fmla="*/ 5806804 w 9340261"/>
              <a:gd name="connsiteY8959" fmla="*/ 5048362 h 5529035"/>
              <a:gd name="connsiteX8960" fmla="*/ 5801543 w 9340261"/>
              <a:gd name="connsiteY8960" fmla="*/ 5057476 h 5529035"/>
              <a:gd name="connsiteX8961" fmla="*/ 5794355 w 9340261"/>
              <a:gd name="connsiteY8961" fmla="*/ 5059402 h 5529035"/>
              <a:gd name="connsiteX8962" fmla="*/ 5785241 w 9340261"/>
              <a:gd name="connsiteY8962" fmla="*/ 5054140 h 5529035"/>
              <a:gd name="connsiteX8963" fmla="*/ 5776127 w 9340261"/>
              <a:gd name="connsiteY8963" fmla="*/ 5048879 h 5529035"/>
              <a:gd name="connsiteX8964" fmla="*/ 5771570 w 9340261"/>
              <a:gd name="connsiteY8964" fmla="*/ 5046248 h 5529035"/>
              <a:gd name="connsiteX8965" fmla="*/ 5759825 w 9340261"/>
              <a:gd name="connsiteY8965" fmla="*/ 5045542 h 5529035"/>
              <a:gd name="connsiteX8966" fmla="*/ 5748081 w 9340261"/>
              <a:gd name="connsiteY8966" fmla="*/ 5044837 h 5529035"/>
              <a:gd name="connsiteX8967" fmla="*/ 5735631 w 9340261"/>
              <a:gd name="connsiteY8967" fmla="*/ 5055877 h 5529035"/>
              <a:gd name="connsiteX8968" fmla="*/ 5703286 w 9340261"/>
              <a:gd name="connsiteY8968" fmla="*/ 5064544 h 5529035"/>
              <a:gd name="connsiteX8969" fmla="*/ 5666384 w 9340261"/>
              <a:gd name="connsiteY8969" fmla="*/ 5070580 h 5529035"/>
              <a:gd name="connsiteX8970" fmla="*/ 5657270 w 9340261"/>
              <a:gd name="connsiteY8970" fmla="*/ 5065318 h 5529035"/>
              <a:gd name="connsiteX8971" fmla="*/ 5664458 w 9340261"/>
              <a:gd name="connsiteY8971" fmla="*/ 5063393 h 5529035"/>
              <a:gd name="connsiteX8972" fmla="*/ 5662532 w 9340261"/>
              <a:gd name="connsiteY8972" fmla="*/ 5056204 h 5529035"/>
              <a:gd name="connsiteX8973" fmla="*/ 5660606 w 9340261"/>
              <a:gd name="connsiteY8973" fmla="*/ 5049017 h 5529035"/>
              <a:gd name="connsiteX8974" fmla="*/ 5667793 w 9340261"/>
              <a:gd name="connsiteY8974" fmla="*/ 5047091 h 5529035"/>
              <a:gd name="connsiteX8975" fmla="*/ 5673056 w 9340261"/>
              <a:gd name="connsiteY8975" fmla="*/ 5037977 h 5529035"/>
              <a:gd name="connsiteX8976" fmla="*/ 5665867 w 9340261"/>
              <a:gd name="connsiteY8976" fmla="*/ 5039903 h 5529035"/>
              <a:gd name="connsiteX8977" fmla="*/ 5658680 w 9340261"/>
              <a:gd name="connsiteY8977" fmla="*/ 5041829 h 5529035"/>
              <a:gd name="connsiteX8978" fmla="*/ 5653418 w 9340261"/>
              <a:gd name="connsiteY8978" fmla="*/ 5050943 h 5529035"/>
              <a:gd name="connsiteX8979" fmla="*/ 5655344 w 9340261"/>
              <a:gd name="connsiteY8979" fmla="*/ 5058130 h 5529035"/>
              <a:gd name="connsiteX8980" fmla="*/ 5624667 w 9340261"/>
              <a:gd name="connsiteY8980" fmla="*/ 5058647 h 5529035"/>
              <a:gd name="connsiteX8981" fmla="*/ 5603103 w 9340261"/>
              <a:gd name="connsiteY8981" fmla="*/ 5064424 h 5529035"/>
              <a:gd name="connsiteX8982" fmla="*/ 5593989 w 9340261"/>
              <a:gd name="connsiteY8982" fmla="*/ 5059163 h 5529035"/>
              <a:gd name="connsiteX8983" fmla="*/ 5584875 w 9340261"/>
              <a:gd name="connsiteY8983" fmla="*/ 5053901 h 5529035"/>
              <a:gd name="connsiteX8984" fmla="*/ 5586802 w 9340261"/>
              <a:gd name="connsiteY8984" fmla="*/ 5061089 h 5529035"/>
              <a:gd name="connsiteX8985" fmla="*/ 5579614 w 9340261"/>
              <a:gd name="connsiteY8985" fmla="*/ 5063015 h 5529035"/>
              <a:gd name="connsiteX8986" fmla="*/ 5563312 w 9340261"/>
              <a:gd name="connsiteY8986" fmla="*/ 5059678 h 5529035"/>
              <a:gd name="connsiteX8987" fmla="*/ 5556124 w 9340261"/>
              <a:gd name="connsiteY8987" fmla="*/ 5061605 h 5529035"/>
              <a:gd name="connsiteX8988" fmla="*/ 5558050 w 9340261"/>
              <a:gd name="connsiteY8988" fmla="*/ 5068793 h 5529035"/>
              <a:gd name="connsiteX8989" fmla="*/ 5567164 w 9340261"/>
              <a:gd name="connsiteY8989" fmla="*/ 5074054 h 5529035"/>
              <a:gd name="connsiteX8990" fmla="*/ 5581540 w 9340261"/>
              <a:gd name="connsiteY8990" fmla="*/ 5070202 h 5529035"/>
              <a:gd name="connsiteX8991" fmla="*/ 5590653 w 9340261"/>
              <a:gd name="connsiteY8991" fmla="*/ 5075464 h 5529035"/>
              <a:gd name="connsiteX8992" fmla="*/ 5597841 w 9340261"/>
              <a:gd name="connsiteY8992" fmla="*/ 5073538 h 5529035"/>
              <a:gd name="connsiteX8993" fmla="*/ 5614143 w 9340261"/>
              <a:gd name="connsiteY8993" fmla="*/ 5076874 h 5529035"/>
              <a:gd name="connsiteX8994" fmla="*/ 5635706 w 9340261"/>
              <a:gd name="connsiteY8994" fmla="*/ 5071097 h 5529035"/>
              <a:gd name="connsiteX8995" fmla="*/ 5645783 w 9340261"/>
              <a:gd name="connsiteY8995" fmla="*/ 5079952 h 5529035"/>
              <a:gd name="connsiteX8996" fmla="*/ 5652008 w 9340261"/>
              <a:gd name="connsiteY8996" fmla="*/ 5074432 h 5529035"/>
              <a:gd name="connsiteX8997" fmla="*/ 5666384 w 9340261"/>
              <a:gd name="connsiteY8997" fmla="*/ 5070580 h 5529035"/>
              <a:gd name="connsiteX8998" fmla="*/ 5680054 w 9340261"/>
              <a:gd name="connsiteY8998" fmla="*/ 5078473 h 5529035"/>
              <a:gd name="connsiteX8999" fmla="*/ 5706175 w 9340261"/>
              <a:gd name="connsiteY8999" fmla="*/ 5075326 h 5529035"/>
              <a:gd name="connsiteX9000" fmla="*/ 5717920 w 9340261"/>
              <a:gd name="connsiteY9000" fmla="*/ 5076031 h 5529035"/>
              <a:gd name="connsiteX9001" fmla="*/ 5741409 w 9340261"/>
              <a:gd name="connsiteY9001" fmla="*/ 5077441 h 5529035"/>
              <a:gd name="connsiteX9002" fmla="*/ 5760342 w 9340261"/>
              <a:gd name="connsiteY9002" fmla="*/ 5076220 h 5529035"/>
              <a:gd name="connsiteX9003" fmla="*/ 5775680 w 9340261"/>
              <a:gd name="connsiteY9003" fmla="*/ 5075961 h 5529035"/>
              <a:gd name="connsiteX9004" fmla="*/ 5791019 w 9340261"/>
              <a:gd name="connsiteY9004" fmla="*/ 5075704 h 5529035"/>
              <a:gd name="connsiteX9005" fmla="*/ 5845186 w 9340261"/>
              <a:gd name="connsiteY9005" fmla="*/ 5076598 h 5529035"/>
              <a:gd name="connsiteX9006" fmla="*/ 5852374 w 9340261"/>
              <a:gd name="connsiteY9006" fmla="*/ 5074672 h 5529035"/>
              <a:gd name="connsiteX9007" fmla="*/ 5861487 w 9340261"/>
              <a:gd name="connsiteY9007" fmla="*/ 5079933 h 5529035"/>
              <a:gd name="connsiteX9008" fmla="*/ 5869638 w 9340261"/>
              <a:gd name="connsiteY9008" fmla="*/ 5081601 h 5529035"/>
              <a:gd name="connsiteX9009" fmla="*/ 5892165 w 9340261"/>
              <a:gd name="connsiteY9009" fmla="*/ 5079418 h 5529035"/>
              <a:gd name="connsiteX9010" fmla="*/ 5915655 w 9340261"/>
              <a:gd name="connsiteY9010" fmla="*/ 5080827 h 5529035"/>
              <a:gd name="connsiteX9011" fmla="*/ 5930030 w 9340261"/>
              <a:gd name="connsiteY9011" fmla="*/ 5076975 h 5529035"/>
              <a:gd name="connsiteX9012" fmla="*/ 5920916 w 9340261"/>
              <a:gd name="connsiteY9012" fmla="*/ 5071714 h 5529035"/>
              <a:gd name="connsiteX9013" fmla="*/ 5928105 w 9340261"/>
              <a:gd name="connsiteY9013" fmla="*/ 5069788 h 5529035"/>
              <a:gd name="connsiteX9014" fmla="*/ 5935292 w 9340261"/>
              <a:gd name="connsiteY9014" fmla="*/ 5067862 h 5529035"/>
              <a:gd name="connsiteX9015" fmla="*/ 5926178 w 9340261"/>
              <a:gd name="connsiteY9015" fmla="*/ 5062599 h 5529035"/>
              <a:gd name="connsiteX9016" fmla="*/ 5956855 w 9340261"/>
              <a:gd name="connsiteY9016" fmla="*/ 5062084 h 5529035"/>
              <a:gd name="connsiteX9017" fmla="*/ 5964044 w 9340261"/>
              <a:gd name="connsiteY9017" fmla="*/ 5060158 h 5529035"/>
              <a:gd name="connsiteX9018" fmla="*/ 5965007 w 9340261"/>
              <a:gd name="connsiteY9018" fmla="*/ 5063752 h 5529035"/>
              <a:gd name="connsiteX9019" fmla="*/ 5970526 w 9340261"/>
              <a:gd name="connsiteY9019" fmla="*/ 5069977 h 5529035"/>
              <a:gd name="connsiteX9020" fmla="*/ 5983233 w 9340261"/>
              <a:gd name="connsiteY9020" fmla="*/ 5074275 h 5529035"/>
              <a:gd name="connsiteX9021" fmla="*/ 5994979 w 9340261"/>
              <a:gd name="connsiteY9021" fmla="*/ 5074980 h 5529035"/>
              <a:gd name="connsiteX9022" fmla="*/ 6000498 w 9340261"/>
              <a:gd name="connsiteY9022" fmla="*/ 5081205 h 5529035"/>
              <a:gd name="connsiteX9023" fmla="*/ 6052740 w 9340261"/>
              <a:gd name="connsiteY9023" fmla="*/ 5074911 h 5529035"/>
              <a:gd name="connsiteX9024" fmla="*/ 6078155 w 9340261"/>
              <a:gd name="connsiteY9024" fmla="*/ 5083509 h 5529035"/>
              <a:gd name="connsiteX9025" fmla="*/ 6101645 w 9340261"/>
              <a:gd name="connsiteY9025" fmla="*/ 5084919 h 5529035"/>
              <a:gd name="connsiteX9026" fmla="*/ 6130654 w 9340261"/>
              <a:gd name="connsiteY9026" fmla="*/ 5092554 h 5529035"/>
              <a:gd name="connsiteX9027" fmla="*/ 6155811 w 9340261"/>
              <a:gd name="connsiteY9027" fmla="*/ 5085813 h 5529035"/>
              <a:gd name="connsiteX9028" fmla="*/ 6121282 w 9340261"/>
              <a:gd name="connsiteY9028" fmla="*/ 5071953 h 5529035"/>
              <a:gd name="connsiteX9029" fmla="*/ 6103055 w 9340261"/>
              <a:gd name="connsiteY9029" fmla="*/ 5061429 h 5529035"/>
              <a:gd name="connsiteX9030" fmla="*/ 6117430 w 9340261"/>
              <a:gd name="connsiteY9030" fmla="*/ 5057577 h 5529035"/>
              <a:gd name="connsiteX9031" fmla="*/ 6126544 w 9340261"/>
              <a:gd name="connsiteY9031" fmla="*/ 5062839 h 5529035"/>
              <a:gd name="connsiteX9032" fmla="*/ 6135658 w 9340261"/>
              <a:gd name="connsiteY9032" fmla="*/ 5068101 h 5529035"/>
              <a:gd name="connsiteX9033" fmla="*/ 6147403 w 9340261"/>
              <a:gd name="connsiteY9033" fmla="*/ 5068806 h 5529035"/>
              <a:gd name="connsiteX9034" fmla="*/ 6156259 w 9340261"/>
              <a:gd name="connsiteY9034" fmla="*/ 5058729 h 5529035"/>
              <a:gd name="connsiteX9035" fmla="*/ 6171598 w 9340261"/>
              <a:gd name="connsiteY9035" fmla="*/ 5058471 h 5529035"/>
              <a:gd name="connsiteX9036" fmla="*/ 6161073 w 9340261"/>
              <a:gd name="connsiteY9036" fmla="*/ 5076698 h 5529035"/>
              <a:gd name="connsiteX9037" fmla="*/ 6153885 w 9340261"/>
              <a:gd name="connsiteY9037" fmla="*/ 5078624 h 5529035"/>
              <a:gd name="connsiteX9038" fmla="*/ 6181227 w 9340261"/>
              <a:gd name="connsiteY9038" fmla="*/ 5094411 h 5529035"/>
              <a:gd name="connsiteX9039" fmla="*/ 6221019 w 9340261"/>
              <a:gd name="connsiteY9039" fmla="*/ 5099157 h 5529035"/>
              <a:gd name="connsiteX9040" fmla="*/ 6227243 w 9340261"/>
              <a:gd name="connsiteY9040" fmla="*/ 5093637 h 5529035"/>
              <a:gd name="connsiteX9041" fmla="*/ 6226280 w 9340261"/>
              <a:gd name="connsiteY9041" fmla="*/ 5090042 h 5529035"/>
              <a:gd name="connsiteX9042" fmla="*/ 6231542 w 9340261"/>
              <a:gd name="connsiteY9042" fmla="*/ 5080929 h 5529035"/>
              <a:gd name="connsiteX9043" fmla="*/ 6233467 w 9340261"/>
              <a:gd name="connsiteY9043" fmla="*/ 5088116 h 5529035"/>
              <a:gd name="connsiteX9044" fmla="*/ 6235394 w 9340261"/>
              <a:gd name="connsiteY9044" fmla="*/ 5095305 h 5529035"/>
              <a:gd name="connsiteX9045" fmla="*/ 6244508 w 9340261"/>
              <a:gd name="connsiteY9045" fmla="*/ 5100566 h 5529035"/>
              <a:gd name="connsiteX9046" fmla="*/ 6248360 w 9340261"/>
              <a:gd name="connsiteY9046" fmla="*/ 5114942 h 5529035"/>
              <a:gd name="connsiteX9047" fmla="*/ 6250286 w 9340261"/>
              <a:gd name="connsiteY9047" fmla="*/ 5122130 h 5529035"/>
              <a:gd name="connsiteX9048" fmla="*/ 6235910 w 9340261"/>
              <a:gd name="connsiteY9048" fmla="*/ 5125982 h 5529035"/>
              <a:gd name="connsiteX9049" fmla="*/ 6221534 w 9340261"/>
              <a:gd name="connsiteY9049" fmla="*/ 5129834 h 5529035"/>
              <a:gd name="connsiteX9050" fmla="*/ 6214346 w 9340261"/>
              <a:gd name="connsiteY9050" fmla="*/ 5131759 h 5529035"/>
              <a:gd name="connsiteX9051" fmla="*/ 6205232 w 9340261"/>
              <a:gd name="connsiteY9051" fmla="*/ 5126498 h 5529035"/>
              <a:gd name="connsiteX9052" fmla="*/ 6185337 w 9340261"/>
              <a:gd name="connsiteY9052" fmla="*/ 5124124 h 5529035"/>
              <a:gd name="connsiteX9053" fmla="*/ 6173592 w 9340261"/>
              <a:gd name="connsiteY9053" fmla="*/ 5123420 h 5529035"/>
              <a:gd name="connsiteX9054" fmla="*/ 6165441 w 9340261"/>
              <a:gd name="connsiteY9054" fmla="*/ 5121752 h 5529035"/>
              <a:gd name="connsiteX9055" fmla="*/ 6151066 w 9340261"/>
              <a:gd name="connsiteY9055" fmla="*/ 5125604 h 5529035"/>
              <a:gd name="connsiteX9056" fmla="*/ 6142915 w 9340261"/>
              <a:gd name="connsiteY9056" fmla="*/ 5123936 h 5529035"/>
              <a:gd name="connsiteX9057" fmla="*/ 6134764 w 9340261"/>
              <a:gd name="connsiteY9057" fmla="*/ 5122268 h 5529035"/>
              <a:gd name="connsiteX9058" fmla="*/ 6115831 w 9340261"/>
              <a:gd name="connsiteY9058" fmla="*/ 5123489 h 5529035"/>
              <a:gd name="connsiteX9059" fmla="*/ 6096899 w 9340261"/>
              <a:gd name="connsiteY9059" fmla="*/ 5124710 h 5529035"/>
              <a:gd name="connsiteX9060" fmla="*/ 6062627 w 9340261"/>
              <a:gd name="connsiteY9060" fmla="*/ 5126189 h 5529035"/>
              <a:gd name="connsiteX9061" fmla="*/ 6042732 w 9340261"/>
              <a:gd name="connsiteY9061" fmla="*/ 5123816 h 5529035"/>
              <a:gd name="connsiteX9062" fmla="*/ 6026430 w 9340261"/>
              <a:gd name="connsiteY9062" fmla="*/ 5120480 h 5529035"/>
              <a:gd name="connsiteX9063" fmla="*/ 6018280 w 9340261"/>
              <a:gd name="connsiteY9063" fmla="*/ 5118812 h 5529035"/>
              <a:gd name="connsiteX9064" fmla="*/ 6002941 w 9340261"/>
              <a:gd name="connsiteY9064" fmla="*/ 5119070 h 5529035"/>
              <a:gd name="connsiteX9065" fmla="*/ 5976115 w 9340261"/>
              <a:gd name="connsiteY9065" fmla="*/ 5133962 h 5529035"/>
              <a:gd name="connsiteX9066" fmla="*/ 5991454 w 9340261"/>
              <a:gd name="connsiteY9066" fmla="*/ 5133704 h 5529035"/>
              <a:gd name="connsiteX9067" fmla="*/ 6012054 w 9340261"/>
              <a:gd name="connsiteY9067" fmla="*/ 5124332 h 5529035"/>
              <a:gd name="connsiteX9068" fmla="*/ 6030282 w 9340261"/>
              <a:gd name="connsiteY9068" fmla="*/ 5134856 h 5529035"/>
              <a:gd name="connsiteX9069" fmla="*/ 6070073 w 9340261"/>
              <a:gd name="connsiteY9069" fmla="*/ 5139602 h 5529035"/>
              <a:gd name="connsiteX9070" fmla="*/ 6081818 w 9340261"/>
              <a:gd name="connsiteY9070" fmla="*/ 5140307 h 5529035"/>
              <a:gd name="connsiteX9071" fmla="*/ 6100751 w 9340261"/>
              <a:gd name="connsiteY9071" fmla="*/ 5139086 h 5529035"/>
              <a:gd name="connsiteX9072" fmla="*/ 6147730 w 9340261"/>
              <a:gd name="connsiteY9072" fmla="*/ 5141906 h 5529035"/>
              <a:gd name="connsiteX9073" fmla="*/ 6156844 w 9340261"/>
              <a:gd name="connsiteY9073" fmla="*/ 5147167 h 5529035"/>
              <a:gd name="connsiteX9074" fmla="*/ 6159474 w 9340261"/>
              <a:gd name="connsiteY9074" fmla="*/ 5142610 h 5529035"/>
              <a:gd name="connsiteX9075" fmla="*/ 6164031 w 9340261"/>
              <a:gd name="connsiteY9075" fmla="*/ 5145241 h 5529035"/>
              <a:gd name="connsiteX9076" fmla="*/ 6158770 w 9340261"/>
              <a:gd name="connsiteY9076" fmla="*/ 5154356 h 5529035"/>
              <a:gd name="connsiteX9077" fmla="*/ 6147987 w 9340261"/>
              <a:gd name="connsiteY9077" fmla="*/ 5157245 h 5529035"/>
              <a:gd name="connsiteX9078" fmla="*/ 6144394 w 9340261"/>
              <a:gd name="connsiteY9078" fmla="*/ 5158208 h 5529035"/>
              <a:gd name="connsiteX9079" fmla="*/ 6146320 w 9340261"/>
              <a:gd name="connsiteY9079" fmla="*/ 5165395 h 5529035"/>
              <a:gd name="connsiteX9080" fmla="*/ 6148246 w 9340261"/>
              <a:gd name="connsiteY9080" fmla="*/ 5172582 h 5529035"/>
              <a:gd name="connsiteX9081" fmla="*/ 6140095 w 9340261"/>
              <a:gd name="connsiteY9081" fmla="*/ 5170915 h 5529035"/>
              <a:gd name="connsiteX9082" fmla="*/ 6131944 w 9340261"/>
              <a:gd name="connsiteY9082" fmla="*/ 5169247 h 5529035"/>
              <a:gd name="connsiteX9083" fmla="*/ 6122831 w 9340261"/>
              <a:gd name="connsiteY9083" fmla="*/ 5163985 h 5529035"/>
              <a:gd name="connsiteX9084" fmla="*/ 6118274 w 9340261"/>
              <a:gd name="connsiteY9084" fmla="*/ 5161354 h 5529035"/>
              <a:gd name="connsiteX9085" fmla="*/ 6113716 w 9340261"/>
              <a:gd name="connsiteY9085" fmla="*/ 5158723 h 5529035"/>
              <a:gd name="connsiteX9086" fmla="*/ 6088301 w 9340261"/>
              <a:gd name="connsiteY9086" fmla="*/ 5150125 h 5529035"/>
              <a:gd name="connsiteX9087" fmla="*/ 6064812 w 9340261"/>
              <a:gd name="connsiteY9087" fmla="*/ 5148716 h 5529035"/>
              <a:gd name="connsiteX9088" fmla="*/ 6043248 w 9340261"/>
              <a:gd name="connsiteY9088" fmla="*/ 5154494 h 5529035"/>
              <a:gd name="connsiteX9089" fmla="*/ 6026947 w 9340261"/>
              <a:gd name="connsiteY9089" fmla="*/ 5151158 h 5529035"/>
              <a:gd name="connsiteX9090" fmla="*/ 6019758 w 9340261"/>
              <a:gd name="connsiteY9090" fmla="*/ 5153084 h 5529035"/>
              <a:gd name="connsiteX9091" fmla="*/ 6005382 w 9340261"/>
              <a:gd name="connsiteY9091" fmla="*/ 5156936 h 5529035"/>
              <a:gd name="connsiteX9092" fmla="*/ 5974706 w 9340261"/>
              <a:gd name="connsiteY9092" fmla="*/ 5157451 h 5529035"/>
              <a:gd name="connsiteX9093" fmla="*/ 5959367 w 9340261"/>
              <a:gd name="connsiteY9093" fmla="*/ 5157709 h 5529035"/>
              <a:gd name="connsiteX9094" fmla="*/ 5906163 w 9340261"/>
              <a:gd name="connsiteY9094" fmla="*/ 5160409 h 5529035"/>
              <a:gd name="connsiteX9095" fmla="*/ 5792567 w 9340261"/>
              <a:gd name="connsiteY9095" fmla="*/ 5167736 h 5529035"/>
              <a:gd name="connsiteX9096" fmla="*/ 5738400 w 9340261"/>
              <a:gd name="connsiteY9096" fmla="*/ 5166842 h 5529035"/>
              <a:gd name="connsiteX9097" fmla="*/ 5716837 w 9340261"/>
              <a:gd name="connsiteY9097" fmla="*/ 5172620 h 5529035"/>
              <a:gd name="connsiteX9098" fmla="*/ 5682308 w 9340261"/>
              <a:gd name="connsiteY9098" fmla="*/ 5158760 h 5529035"/>
              <a:gd name="connsiteX9099" fmla="*/ 5628141 w 9340261"/>
              <a:gd name="connsiteY9099" fmla="*/ 5157866 h 5529035"/>
              <a:gd name="connsiteX9100" fmla="*/ 5620953 w 9340261"/>
              <a:gd name="connsiteY9100" fmla="*/ 5159792 h 5529035"/>
              <a:gd name="connsiteX9101" fmla="*/ 5604652 w 9340261"/>
              <a:gd name="connsiteY9101" fmla="*/ 5156457 h 5529035"/>
              <a:gd name="connsiteX9102" fmla="*/ 5602726 w 9340261"/>
              <a:gd name="connsiteY9102" fmla="*/ 5149268 h 5529035"/>
              <a:gd name="connsiteX9103" fmla="*/ 5570122 w 9340261"/>
              <a:gd name="connsiteY9103" fmla="*/ 5142597 h 5529035"/>
              <a:gd name="connsiteX9104" fmla="*/ 5546633 w 9340261"/>
              <a:gd name="connsiteY9104" fmla="*/ 5141187 h 5529035"/>
              <a:gd name="connsiteX9105" fmla="*/ 5523143 w 9340261"/>
              <a:gd name="connsiteY9105" fmla="*/ 5139777 h 5529035"/>
              <a:gd name="connsiteX9106" fmla="*/ 5506841 w 9340261"/>
              <a:gd name="connsiteY9106" fmla="*/ 5136441 h 5529035"/>
              <a:gd name="connsiteX9107" fmla="*/ 5492466 w 9340261"/>
              <a:gd name="connsiteY9107" fmla="*/ 5140293 h 5529035"/>
              <a:gd name="connsiteX9108" fmla="*/ 5490540 w 9340261"/>
              <a:gd name="connsiteY9108" fmla="*/ 5133105 h 5529035"/>
              <a:gd name="connsiteX9109" fmla="*/ 5502990 w 9340261"/>
              <a:gd name="connsiteY9109" fmla="*/ 5122066 h 5529035"/>
              <a:gd name="connsiteX9110" fmla="*/ 5488614 w 9340261"/>
              <a:gd name="connsiteY9110" fmla="*/ 5125918 h 5529035"/>
              <a:gd name="connsiteX9111" fmla="*/ 5457936 w 9340261"/>
              <a:gd name="connsiteY9111" fmla="*/ 5126433 h 5529035"/>
              <a:gd name="connsiteX9112" fmla="*/ 5452675 w 9340261"/>
              <a:gd name="connsiteY9112" fmla="*/ 5135548 h 5529035"/>
              <a:gd name="connsiteX9113" fmla="*/ 5450749 w 9340261"/>
              <a:gd name="connsiteY9113" fmla="*/ 5128359 h 5529035"/>
              <a:gd name="connsiteX9114" fmla="*/ 5436373 w 9340261"/>
              <a:gd name="connsiteY9114" fmla="*/ 5132211 h 5529035"/>
              <a:gd name="connsiteX9115" fmla="*/ 5421997 w 9340261"/>
              <a:gd name="connsiteY9115" fmla="*/ 5136063 h 5529035"/>
              <a:gd name="connsiteX9116" fmla="*/ 5423923 w 9340261"/>
              <a:gd name="connsiteY9116" fmla="*/ 5143252 h 5529035"/>
              <a:gd name="connsiteX9117" fmla="*/ 5455564 w 9340261"/>
              <a:gd name="connsiteY9117" fmla="*/ 5146329 h 5529035"/>
              <a:gd name="connsiteX9118" fmla="*/ 5464677 w 9340261"/>
              <a:gd name="connsiteY9118" fmla="*/ 5151591 h 5529035"/>
              <a:gd name="connsiteX9119" fmla="*/ 5478347 w 9340261"/>
              <a:gd name="connsiteY9119" fmla="*/ 5159484 h 5529035"/>
              <a:gd name="connsiteX9120" fmla="*/ 5498244 w 9340261"/>
              <a:gd name="connsiteY9120" fmla="*/ 5161857 h 5529035"/>
              <a:gd name="connsiteX9121" fmla="*/ 5496318 w 9340261"/>
              <a:gd name="connsiteY9121" fmla="*/ 5154669 h 5529035"/>
              <a:gd name="connsiteX9122" fmla="*/ 5501579 w 9340261"/>
              <a:gd name="connsiteY9122" fmla="*/ 5145555 h 5529035"/>
              <a:gd name="connsiteX9123" fmla="*/ 5517881 w 9340261"/>
              <a:gd name="connsiteY9123" fmla="*/ 5148891 h 5529035"/>
              <a:gd name="connsiteX9124" fmla="*/ 5526032 w 9340261"/>
              <a:gd name="connsiteY9124" fmla="*/ 5150559 h 5529035"/>
              <a:gd name="connsiteX9125" fmla="*/ 5530589 w 9340261"/>
              <a:gd name="connsiteY9125" fmla="*/ 5153190 h 5529035"/>
              <a:gd name="connsiteX9126" fmla="*/ 5541370 w 9340261"/>
              <a:gd name="connsiteY9126" fmla="*/ 5150301 h 5529035"/>
              <a:gd name="connsiteX9127" fmla="*/ 5569417 w 9340261"/>
              <a:gd name="connsiteY9127" fmla="*/ 5154342 h 5529035"/>
              <a:gd name="connsiteX9128" fmla="*/ 5592202 w 9340261"/>
              <a:gd name="connsiteY9128" fmla="*/ 5167496 h 5529035"/>
              <a:gd name="connsiteX9129" fmla="*/ 5600352 w 9340261"/>
              <a:gd name="connsiteY9129" fmla="*/ 5169164 h 5529035"/>
              <a:gd name="connsiteX9130" fmla="*/ 5608504 w 9340261"/>
              <a:gd name="connsiteY9130" fmla="*/ 5170832 h 5529035"/>
              <a:gd name="connsiteX9131" fmla="*/ 5615691 w 9340261"/>
              <a:gd name="connsiteY9131" fmla="*/ 5168907 h 5529035"/>
              <a:gd name="connsiteX9132" fmla="*/ 5622879 w 9340261"/>
              <a:gd name="connsiteY9132" fmla="*/ 5166981 h 5529035"/>
              <a:gd name="connsiteX9133" fmla="*/ 5678972 w 9340261"/>
              <a:gd name="connsiteY9133" fmla="*/ 5175062 h 5529035"/>
              <a:gd name="connsiteX9134" fmla="*/ 5709649 w 9340261"/>
              <a:gd name="connsiteY9134" fmla="*/ 5174546 h 5529035"/>
              <a:gd name="connsiteX9135" fmla="*/ 5743920 w 9340261"/>
              <a:gd name="connsiteY9135" fmla="*/ 5173067 h 5529035"/>
              <a:gd name="connsiteX9136" fmla="*/ 5787306 w 9340261"/>
              <a:gd name="connsiteY9136" fmla="*/ 5176849 h 5529035"/>
              <a:gd name="connsiteX9137" fmla="*/ 5852512 w 9340261"/>
              <a:gd name="connsiteY9137" fmla="*/ 5190193 h 5529035"/>
              <a:gd name="connsiteX9138" fmla="*/ 5845324 w 9340261"/>
              <a:gd name="connsiteY9138" fmla="*/ 5192119 h 5529035"/>
              <a:gd name="connsiteX9139" fmla="*/ 5838136 w 9340261"/>
              <a:gd name="connsiteY9139" fmla="*/ 5194045 h 5529035"/>
              <a:gd name="connsiteX9140" fmla="*/ 5829023 w 9340261"/>
              <a:gd name="connsiteY9140" fmla="*/ 5188784 h 5529035"/>
              <a:gd name="connsiteX9141" fmla="*/ 5817278 w 9340261"/>
              <a:gd name="connsiteY9141" fmla="*/ 5188078 h 5529035"/>
              <a:gd name="connsiteX9142" fmla="*/ 5800976 w 9340261"/>
              <a:gd name="connsiteY9142" fmla="*/ 5184743 h 5529035"/>
              <a:gd name="connsiteX9143" fmla="*/ 5782044 w 9340261"/>
              <a:gd name="connsiteY9143" fmla="*/ 5185963 h 5529035"/>
              <a:gd name="connsiteX9144" fmla="*/ 5800271 w 9340261"/>
              <a:gd name="connsiteY9144" fmla="*/ 5196488 h 5529035"/>
              <a:gd name="connsiteX9145" fmla="*/ 5807459 w 9340261"/>
              <a:gd name="connsiteY9145" fmla="*/ 5194562 h 5529035"/>
              <a:gd name="connsiteX9146" fmla="*/ 5831912 w 9340261"/>
              <a:gd name="connsiteY9146" fmla="*/ 5199565 h 5529035"/>
              <a:gd name="connsiteX9147" fmla="*/ 5861626 w 9340261"/>
              <a:gd name="connsiteY9147" fmla="*/ 5195456 h 5529035"/>
              <a:gd name="connsiteX9148" fmla="*/ 5864257 w 9340261"/>
              <a:gd name="connsiteY9148" fmla="*/ 5190898 h 5529035"/>
              <a:gd name="connsiteX9149" fmla="*/ 5866888 w 9340261"/>
              <a:gd name="connsiteY9149" fmla="*/ 5186341 h 5529035"/>
              <a:gd name="connsiteX9150" fmla="*/ 5890377 w 9340261"/>
              <a:gd name="connsiteY9150" fmla="*/ 5187752 h 5529035"/>
              <a:gd name="connsiteX9151" fmla="*/ 5900454 w 9340261"/>
              <a:gd name="connsiteY9151" fmla="*/ 5196607 h 5529035"/>
              <a:gd name="connsiteX9152" fmla="*/ 5909568 w 9340261"/>
              <a:gd name="connsiteY9152" fmla="*/ 5201869 h 5529035"/>
              <a:gd name="connsiteX9153" fmla="*/ 5924907 w 9340261"/>
              <a:gd name="connsiteY9153" fmla="*/ 5201611 h 5529035"/>
              <a:gd name="connsiteX9154" fmla="*/ 5939282 w 9340261"/>
              <a:gd name="connsiteY9154" fmla="*/ 5197759 h 5529035"/>
              <a:gd name="connsiteX9155" fmla="*/ 5955584 w 9340261"/>
              <a:gd name="connsiteY9155" fmla="*/ 5201095 h 5529035"/>
              <a:gd name="connsiteX9156" fmla="*/ 5957510 w 9340261"/>
              <a:gd name="connsiteY9156" fmla="*/ 5208283 h 5529035"/>
              <a:gd name="connsiteX9157" fmla="*/ 5966624 w 9340261"/>
              <a:gd name="connsiteY9157" fmla="*/ 5213544 h 5529035"/>
              <a:gd name="connsiteX9158" fmla="*/ 5974775 w 9340261"/>
              <a:gd name="connsiteY9158" fmla="*/ 5215213 h 5529035"/>
              <a:gd name="connsiteX9159" fmla="*/ 5923496 w 9340261"/>
              <a:gd name="connsiteY9159" fmla="*/ 5225100 h 5529035"/>
              <a:gd name="connsiteX9160" fmla="*/ 5894746 w 9340261"/>
              <a:gd name="connsiteY9160" fmla="*/ 5232804 h 5529035"/>
              <a:gd name="connsiteX9161" fmla="*/ 5878444 w 9340261"/>
              <a:gd name="connsiteY9161" fmla="*/ 5229469 h 5529035"/>
              <a:gd name="connsiteX9162" fmla="*/ 5871256 w 9340261"/>
              <a:gd name="connsiteY9162" fmla="*/ 5231395 h 5529035"/>
              <a:gd name="connsiteX9163" fmla="*/ 5873181 w 9340261"/>
              <a:gd name="connsiteY9163" fmla="*/ 5238582 h 5529035"/>
              <a:gd name="connsiteX9164" fmla="*/ 5871514 w 9340261"/>
              <a:gd name="connsiteY9164" fmla="*/ 5246733 h 5529035"/>
              <a:gd name="connsiteX9165" fmla="*/ 5858806 w 9340261"/>
              <a:gd name="connsiteY9165" fmla="*/ 5242434 h 5529035"/>
              <a:gd name="connsiteX9166" fmla="*/ 5851618 w 9340261"/>
              <a:gd name="connsiteY9166" fmla="*/ 5244360 h 5529035"/>
              <a:gd name="connsiteX9167" fmla="*/ 5844431 w 9340261"/>
              <a:gd name="connsiteY9167" fmla="*/ 5246286 h 5529035"/>
              <a:gd name="connsiteX9168" fmla="*/ 5838911 w 9340261"/>
              <a:gd name="connsiteY9168" fmla="*/ 5240062 h 5529035"/>
              <a:gd name="connsiteX9169" fmla="*/ 5836984 w 9340261"/>
              <a:gd name="connsiteY9169" fmla="*/ 5232873 h 5529035"/>
              <a:gd name="connsiteX9170" fmla="*/ 5835316 w 9340261"/>
              <a:gd name="connsiteY9170" fmla="*/ 5241025 h 5529035"/>
              <a:gd name="connsiteX9171" fmla="*/ 5826203 w 9340261"/>
              <a:gd name="connsiteY9171" fmla="*/ 5235762 h 5529035"/>
              <a:gd name="connsiteX9172" fmla="*/ 5811827 w 9340261"/>
              <a:gd name="connsiteY9172" fmla="*/ 5239614 h 5529035"/>
              <a:gd name="connsiteX9173" fmla="*/ 5804639 w 9340261"/>
              <a:gd name="connsiteY9173" fmla="*/ 5241540 h 5529035"/>
              <a:gd name="connsiteX9174" fmla="*/ 5809901 w 9340261"/>
              <a:gd name="connsiteY9174" fmla="*/ 5232427 h 5529035"/>
              <a:gd name="connsiteX9175" fmla="*/ 5793600 w 9340261"/>
              <a:gd name="connsiteY9175" fmla="*/ 5229090 h 5529035"/>
              <a:gd name="connsiteX9176" fmla="*/ 5779224 w 9340261"/>
              <a:gd name="connsiteY9176" fmla="*/ 5232942 h 5529035"/>
              <a:gd name="connsiteX9177" fmla="*/ 5788338 w 9340261"/>
              <a:gd name="connsiteY9177" fmla="*/ 5238205 h 5529035"/>
              <a:gd name="connsiteX9178" fmla="*/ 5773962 w 9340261"/>
              <a:gd name="connsiteY9178" fmla="*/ 5242057 h 5529035"/>
              <a:gd name="connsiteX9179" fmla="*/ 5763180 w 9340261"/>
              <a:gd name="connsiteY9179" fmla="*/ 5244946 h 5529035"/>
              <a:gd name="connsiteX9180" fmla="*/ 5768700 w 9340261"/>
              <a:gd name="connsiteY9180" fmla="*/ 5251170 h 5529035"/>
              <a:gd name="connsiteX9181" fmla="*/ 5763438 w 9340261"/>
              <a:gd name="connsiteY9181" fmla="*/ 5260285 h 5529035"/>
              <a:gd name="connsiteX9182" fmla="*/ 5757919 w 9340261"/>
              <a:gd name="connsiteY9182" fmla="*/ 5254059 h 5529035"/>
              <a:gd name="connsiteX9183" fmla="*/ 5752398 w 9340261"/>
              <a:gd name="connsiteY9183" fmla="*/ 5247835 h 5529035"/>
              <a:gd name="connsiteX9184" fmla="*/ 5743285 w 9340261"/>
              <a:gd name="connsiteY9184" fmla="*/ 5242572 h 5529035"/>
              <a:gd name="connsiteX9185" fmla="*/ 5748546 w 9340261"/>
              <a:gd name="connsiteY9185" fmla="*/ 5233459 h 5529035"/>
              <a:gd name="connsiteX9186" fmla="*/ 5717869 w 9340261"/>
              <a:gd name="connsiteY9186" fmla="*/ 5233975 h 5529035"/>
              <a:gd name="connsiteX9187" fmla="*/ 5681930 w 9340261"/>
              <a:gd name="connsiteY9187" fmla="*/ 5243605 h 5529035"/>
              <a:gd name="connsiteX9188" fmla="*/ 5667555 w 9340261"/>
              <a:gd name="connsiteY9188" fmla="*/ 5247457 h 5529035"/>
              <a:gd name="connsiteX9189" fmla="*/ 5682892 w 9340261"/>
              <a:gd name="connsiteY9189" fmla="*/ 5247198 h 5529035"/>
              <a:gd name="connsiteX9190" fmla="*/ 5691044 w 9340261"/>
              <a:gd name="connsiteY9190" fmla="*/ 5248866 h 5529035"/>
              <a:gd name="connsiteX9191" fmla="*/ 5685781 w 9340261"/>
              <a:gd name="connsiteY9191" fmla="*/ 5257980 h 5529035"/>
              <a:gd name="connsiteX9192" fmla="*/ 5655105 w 9340261"/>
              <a:gd name="connsiteY9192" fmla="*/ 5258496 h 5529035"/>
              <a:gd name="connsiteX9193" fmla="*/ 5653179 w 9340261"/>
              <a:gd name="connsiteY9193" fmla="*/ 5251309 h 5529035"/>
              <a:gd name="connsiteX9194" fmla="*/ 5642138 w 9340261"/>
              <a:gd name="connsiteY9194" fmla="*/ 5238859 h 5529035"/>
              <a:gd name="connsiteX9195" fmla="*/ 5633025 w 9340261"/>
              <a:gd name="connsiteY9195" fmla="*/ 5233597 h 5529035"/>
              <a:gd name="connsiteX9196" fmla="*/ 5604273 w 9340261"/>
              <a:gd name="connsiteY9196" fmla="*/ 5241301 h 5529035"/>
              <a:gd name="connsiteX9197" fmla="*/ 5591824 w 9340261"/>
              <a:gd name="connsiteY9197" fmla="*/ 5252341 h 5529035"/>
              <a:gd name="connsiteX9198" fmla="*/ 5599012 w 9340261"/>
              <a:gd name="connsiteY9198" fmla="*/ 5250415 h 5529035"/>
              <a:gd name="connsiteX9199" fmla="*/ 5615314 w 9340261"/>
              <a:gd name="connsiteY9199" fmla="*/ 5253750 h 5529035"/>
              <a:gd name="connsiteX9200" fmla="*/ 5617240 w 9340261"/>
              <a:gd name="connsiteY9200" fmla="*/ 5260939 h 5529035"/>
              <a:gd name="connsiteX9201" fmla="*/ 5593750 w 9340261"/>
              <a:gd name="connsiteY9201" fmla="*/ 5259528 h 5529035"/>
              <a:gd name="connsiteX9202" fmla="*/ 5568593 w 9340261"/>
              <a:gd name="connsiteY9202" fmla="*/ 5266269 h 5529035"/>
              <a:gd name="connsiteX9203" fmla="*/ 5563073 w 9340261"/>
              <a:gd name="connsiteY9203" fmla="*/ 5260045 h 5529035"/>
              <a:gd name="connsiteX9204" fmla="*/ 5568334 w 9340261"/>
              <a:gd name="connsiteY9204" fmla="*/ 5250930 h 5529035"/>
              <a:gd name="connsiteX9205" fmla="*/ 5573596 w 9340261"/>
              <a:gd name="connsiteY9205" fmla="*/ 5241817 h 5529035"/>
              <a:gd name="connsiteX9206" fmla="*/ 5580784 w 9340261"/>
              <a:gd name="connsiteY9206" fmla="*/ 5239891 h 5529035"/>
              <a:gd name="connsiteX9207" fmla="*/ 5584378 w 9340261"/>
              <a:gd name="connsiteY9207" fmla="*/ 5238928 h 5529035"/>
              <a:gd name="connsiteX9208" fmla="*/ 5587009 w 9340261"/>
              <a:gd name="connsiteY9208" fmla="*/ 5234371 h 5529035"/>
              <a:gd name="connsiteX9209" fmla="*/ 5578858 w 9340261"/>
              <a:gd name="connsiteY9209" fmla="*/ 5232703 h 5529035"/>
              <a:gd name="connsiteX9210" fmla="*/ 5564482 w 9340261"/>
              <a:gd name="connsiteY9210" fmla="*/ 5236555 h 5529035"/>
              <a:gd name="connsiteX9211" fmla="*/ 5549144 w 9340261"/>
              <a:gd name="connsiteY9211" fmla="*/ 5236813 h 5529035"/>
              <a:gd name="connsiteX9212" fmla="*/ 5540993 w 9340261"/>
              <a:gd name="connsiteY9212" fmla="*/ 5235145 h 5529035"/>
              <a:gd name="connsiteX9213" fmla="*/ 5503128 w 9340261"/>
              <a:gd name="connsiteY9213" fmla="*/ 5237587 h 5529035"/>
              <a:gd name="connsiteX9214" fmla="*/ 5495940 w 9340261"/>
              <a:gd name="connsiteY9214" fmla="*/ 5239513 h 5529035"/>
              <a:gd name="connsiteX9215" fmla="*/ 5521355 w 9340261"/>
              <a:gd name="connsiteY9215" fmla="*/ 5248110 h 5529035"/>
              <a:gd name="connsiteX9216" fmla="*/ 5525207 w 9340261"/>
              <a:gd name="connsiteY9216" fmla="*/ 5262486 h 5529035"/>
              <a:gd name="connsiteX9217" fmla="*/ 5491899 w 9340261"/>
              <a:gd name="connsiteY9217" fmla="*/ 5267560 h 5529035"/>
              <a:gd name="connsiteX9218" fmla="*/ 5480154 w 9340261"/>
              <a:gd name="connsiteY9218" fmla="*/ 5266855 h 5529035"/>
              <a:gd name="connsiteX9219" fmla="*/ 5465779 w 9340261"/>
              <a:gd name="connsiteY9219" fmla="*/ 5270706 h 5529035"/>
              <a:gd name="connsiteX9220" fmla="*/ 5456664 w 9340261"/>
              <a:gd name="connsiteY9220" fmla="*/ 5265444 h 5529035"/>
              <a:gd name="connsiteX9221" fmla="*/ 5447551 w 9340261"/>
              <a:gd name="connsiteY9221" fmla="*/ 5260183 h 5529035"/>
              <a:gd name="connsiteX9222" fmla="*/ 5402497 w 9340261"/>
              <a:gd name="connsiteY9222" fmla="*/ 5264551 h 5529035"/>
              <a:gd name="connsiteX9223" fmla="*/ 5420725 w 9340261"/>
              <a:gd name="connsiteY9223" fmla="*/ 5275074 h 5529035"/>
              <a:gd name="connsiteX9224" fmla="*/ 5429840 w 9340261"/>
              <a:gd name="connsiteY9224" fmla="*/ 5280336 h 5529035"/>
              <a:gd name="connsiteX9225" fmla="*/ 5422651 w 9340261"/>
              <a:gd name="connsiteY9225" fmla="*/ 5282262 h 5529035"/>
              <a:gd name="connsiteX9226" fmla="*/ 5415464 w 9340261"/>
              <a:gd name="connsiteY9226" fmla="*/ 5284188 h 5529035"/>
              <a:gd name="connsiteX9227" fmla="*/ 5399162 w 9340261"/>
              <a:gd name="connsiteY9227" fmla="*/ 5280852 h 5529035"/>
              <a:gd name="connsiteX9228" fmla="*/ 5377598 w 9340261"/>
              <a:gd name="connsiteY9228" fmla="*/ 5286630 h 5529035"/>
              <a:gd name="connsiteX9229" fmla="*/ 5375673 w 9340261"/>
              <a:gd name="connsiteY9229" fmla="*/ 5279442 h 5529035"/>
              <a:gd name="connsiteX9230" fmla="*/ 5366558 w 9340261"/>
              <a:gd name="connsiteY9230" fmla="*/ 5274181 h 5529035"/>
              <a:gd name="connsiteX9231" fmla="*/ 5390048 w 9340261"/>
              <a:gd name="connsiteY9231" fmla="*/ 5275590 h 5529035"/>
              <a:gd name="connsiteX9232" fmla="*/ 5397236 w 9340261"/>
              <a:gd name="connsiteY9232" fmla="*/ 5273664 h 5529035"/>
              <a:gd name="connsiteX9233" fmla="*/ 5371821 w 9340261"/>
              <a:gd name="connsiteY9233" fmla="*/ 5265066 h 5529035"/>
              <a:gd name="connsiteX9234" fmla="*/ 5352183 w 9340261"/>
              <a:gd name="connsiteY9234" fmla="*/ 5278033 h 5529035"/>
              <a:gd name="connsiteX9235" fmla="*/ 5344995 w 9340261"/>
              <a:gd name="connsiteY9235" fmla="*/ 5279959 h 5529035"/>
              <a:gd name="connsiteX9236" fmla="*/ 5330619 w 9340261"/>
              <a:gd name="connsiteY9236" fmla="*/ 5283811 h 5529035"/>
              <a:gd name="connsiteX9237" fmla="*/ 5322469 w 9340261"/>
              <a:gd name="connsiteY9237" fmla="*/ 5282143 h 5529035"/>
              <a:gd name="connsiteX9238" fmla="*/ 5325100 w 9340261"/>
              <a:gd name="connsiteY9238" fmla="*/ 5277585 h 5529035"/>
              <a:gd name="connsiteX9239" fmla="*/ 5335881 w 9340261"/>
              <a:gd name="connsiteY9239" fmla="*/ 5274696 h 5529035"/>
              <a:gd name="connsiteX9240" fmla="*/ 5343069 w 9340261"/>
              <a:gd name="connsiteY9240" fmla="*/ 5272771 h 5529035"/>
              <a:gd name="connsiteX9241" fmla="*/ 5310466 w 9340261"/>
              <a:gd name="connsiteY9241" fmla="*/ 5266098 h 5529035"/>
              <a:gd name="connsiteX9242" fmla="*/ 5281714 w 9340261"/>
              <a:gd name="connsiteY9242" fmla="*/ 5273802 h 5529035"/>
              <a:gd name="connsiteX9243" fmla="*/ 5286976 w 9340261"/>
              <a:gd name="connsiteY9243" fmla="*/ 5264689 h 5529035"/>
              <a:gd name="connsiteX9244" fmla="*/ 5267338 w 9340261"/>
              <a:gd name="connsiteY9244" fmla="*/ 5277654 h 5529035"/>
              <a:gd name="connsiteX9245" fmla="*/ 5265413 w 9340261"/>
              <a:gd name="connsiteY9245" fmla="*/ 5270467 h 5529035"/>
              <a:gd name="connsiteX9246" fmla="*/ 5247443 w 9340261"/>
              <a:gd name="connsiteY9246" fmla="*/ 5275282 h 5529035"/>
              <a:gd name="connsiteX9247" fmla="*/ 5234735 w 9340261"/>
              <a:gd name="connsiteY9247" fmla="*/ 5270983 h 5529035"/>
              <a:gd name="connsiteX9248" fmla="*/ 5270674 w 9340261"/>
              <a:gd name="connsiteY9248" fmla="*/ 5261354 h 5529035"/>
              <a:gd name="connsiteX9249" fmla="*/ 5320989 w 9340261"/>
              <a:gd name="connsiteY9249" fmla="*/ 5247872 h 5529035"/>
              <a:gd name="connsiteX9250" fmla="*/ 5319063 w 9340261"/>
              <a:gd name="connsiteY9250" fmla="*/ 5240683 h 5529035"/>
              <a:gd name="connsiteX9251" fmla="*/ 5302057 w 9340261"/>
              <a:gd name="connsiteY9251" fmla="*/ 5249092 h 5529035"/>
              <a:gd name="connsiteX9252" fmla="*/ 5284087 w 9340261"/>
              <a:gd name="connsiteY9252" fmla="*/ 5253907 h 5529035"/>
              <a:gd name="connsiteX9253" fmla="*/ 5275936 w 9340261"/>
              <a:gd name="connsiteY9253" fmla="*/ 5252239 h 5529035"/>
              <a:gd name="connsiteX9254" fmla="*/ 5252447 w 9340261"/>
              <a:gd name="connsiteY9254" fmla="*/ 5250829 h 5529035"/>
              <a:gd name="connsiteX9255" fmla="*/ 5227031 w 9340261"/>
              <a:gd name="connsiteY9255" fmla="*/ 5242232 h 5529035"/>
              <a:gd name="connsiteX9256" fmla="*/ 5217918 w 9340261"/>
              <a:gd name="connsiteY9256" fmla="*/ 5236970 h 5529035"/>
              <a:gd name="connsiteX9257" fmla="*/ 5210730 w 9340261"/>
              <a:gd name="connsiteY9257" fmla="*/ 5238896 h 5529035"/>
              <a:gd name="connsiteX9258" fmla="*/ 5191797 w 9340261"/>
              <a:gd name="connsiteY9258" fmla="*/ 5240117 h 5529035"/>
              <a:gd name="connsiteX9259" fmla="*/ 5180052 w 9340261"/>
              <a:gd name="connsiteY9259" fmla="*/ 5239412 h 5529035"/>
              <a:gd name="connsiteX9260" fmla="*/ 5165676 w 9340261"/>
              <a:gd name="connsiteY9260" fmla="*/ 5243264 h 5529035"/>
              <a:gd name="connsiteX9261" fmla="*/ 5142187 w 9340261"/>
              <a:gd name="connsiteY9261" fmla="*/ 5241854 h 5529035"/>
              <a:gd name="connsiteX9262" fmla="*/ 5135000 w 9340261"/>
              <a:gd name="connsiteY9262" fmla="*/ 5243780 h 5529035"/>
              <a:gd name="connsiteX9263" fmla="*/ 5127811 w 9340261"/>
              <a:gd name="connsiteY9263" fmla="*/ 5245706 h 5529035"/>
              <a:gd name="connsiteX9264" fmla="*/ 5111509 w 9340261"/>
              <a:gd name="connsiteY9264" fmla="*/ 5242370 h 5529035"/>
              <a:gd name="connsiteX9265" fmla="*/ 5108879 w 9340261"/>
              <a:gd name="connsiteY9265" fmla="*/ 5246927 h 5529035"/>
              <a:gd name="connsiteX9266" fmla="*/ 5104322 w 9340261"/>
              <a:gd name="connsiteY9266" fmla="*/ 5244296 h 5529035"/>
              <a:gd name="connsiteX9267" fmla="*/ 5097134 w 9340261"/>
              <a:gd name="connsiteY9267" fmla="*/ 5246221 h 5529035"/>
              <a:gd name="connsiteX9268" fmla="*/ 5081796 w 9340261"/>
              <a:gd name="connsiteY9268" fmla="*/ 5246480 h 5529035"/>
              <a:gd name="connsiteX9269" fmla="*/ 5073644 w 9340261"/>
              <a:gd name="connsiteY9269" fmla="*/ 5244812 h 5529035"/>
              <a:gd name="connsiteX9270" fmla="*/ 5026666 w 9340261"/>
              <a:gd name="connsiteY9270" fmla="*/ 5241992 h 5529035"/>
              <a:gd name="connsiteX9271" fmla="*/ 5001508 w 9340261"/>
              <a:gd name="connsiteY9271" fmla="*/ 5248733 h 5529035"/>
              <a:gd name="connsiteX9272" fmla="*/ 4983538 w 9340261"/>
              <a:gd name="connsiteY9272" fmla="*/ 5253548 h 5529035"/>
              <a:gd name="connsiteX9273" fmla="*/ 4976350 w 9340261"/>
              <a:gd name="connsiteY9273" fmla="*/ 5255474 h 5529035"/>
              <a:gd name="connsiteX9274" fmla="*/ 4952861 w 9340261"/>
              <a:gd name="connsiteY9274" fmla="*/ 5254064 h 5529035"/>
              <a:gd name="connsiteX9275" fmla="*/ 4944710 w 9340261"/>
              <a:gd name="connsiteY9275" fmla="*/ 5252396 h 5529035"/>
              <a:gd name="connsiteX9276" fmla="*/ 4936559 w 9340261"/>
              <a:gd name="connsiteY9276" fmla="*/ 5250728 h 5529035"/>
              <a:gd name="connsiteX9277" fmla="*/ 4920257 w 9340261"/>
              <a:gd name="connsiteY9277" fmla="*/ 5247392 h 5529035"/>
              <a:gd name="connsiteX9278" fmla="*/ 4912107 w 9340261"/>
              <a:gd name="connsiteY9278" fmla="*/ 5245724 h 5529035"/>
              <a:gd name="connsiteX9279" fmla="*/ 4911144 w 9340261"/>
              <a:gd name="connsiteY9279" fmla="*/ 5242131 h 5529035"/>
              <a:gd name="connsiteX9280" fmla="*/ 4902030 w 9340261"/>
              <a:gd name="connsiteY9280" fmla="*/ 5236869 h 5529035"/>
              <a:gd name="connsiteX9281" fmla="*/ 4885728 w 9340261"/>
              <a:gd name="connsiteY9281" fmla="*/ 5233533 h 5529035"/>
              <a:gd name="connsiteX9282" fmla="*/ 4894584 w 9340261"/>
              <a:gd name="connsiteY9282" fmla="*/ 5223455 h 5529035"/>
              <a:gd name="connsiteX9283" fmla="*/ 4905366 w 9340261"/>
              <a:gd name="connsiteY9283" fmla="*/ 5220567 h 5529035"/>
              <a:gd name="connsiteX9284" fmla="*/ 4914480 w 9340261"/>
              <a:gd name="connsiteY9284" fmla="*/ 5225829 h 5529035"/>
              <a:gd name="connsiteX9285" fmla="*/ 4928855 w 9340261"/>
              <a:gd name="connsiteY9285" fmla="*/ 5221977 h 5529035"/>
              <a:gd name="connsiteX9286" fmla="*/ 4950419 w 9340261"/>
              <a:gd name="connsiteY9286" fmla="*/ 5216199 h 5529035"/>
              <a:gd name="connsiteX9287" fmla="*/ 4934117 w 9340261"/>
              <a:gd name="connsiteY9287" fmla="*/ 5212863 h 5529035"/>
              <a:gd name="connsiteX9288" fmla="*/ 4910628 w 9340261"/>
              <a:gd name="connsiteY9288" fmla="*/ 5211453 h 5529035"/>
              <a:gd name="connsiteX9289" fmla="*/ 4908702 w 9340261"/>
              <a:gd name="connsiteY9289" fmla="*/ 5204266 h 5529035"/>
              <a:gd name="connsiteX9290" fmla="*/ 4879950 w 9340261"/>
              <a:gd name="connsiteY9290" fmla="*/ 5211970 h 5529035"/>
              <a:gd name="connsiteX9291" fmla="*/ 4874688 w 9340261"/>
              <a:gd name="connsiteY9291" fmla="*/ 5221083 h 5529035"/>
              <a:gd name="connsiteX9292" fmla="*/ 4872057 w 9340261"/>
              <a:gd name="connsiteY9292" fmla="*/ 5225640 h 5529035"/>
              <a:gd name="connsiteX9293" fmla="*/ 4867501 w 9340261"/>
              <a:gd name="connsiteY9293" fmla="*/ 5223009 h 5529035"/>
              <a:gd name="connsiteX9294" fmla="*/ 4869427 w 9340261"/>
              <a:gd name="connsiteY9294" fmla="*/ 5230196 h 5529035"/>
              <a:gd name="connsiteX9295" fmla="*/ 4862238 w 9340261"/>
              <a:gd name="connsiteY9295" fmla="*/ 5232123 h 5529035"/>
              <a:gd name="connsiteX9296" fmla="*/ 4838749 w 9340261"/>
              <a:gd name="connsiteY9296" fmla="*/ 5230713 h 5529035"/>
              <a:gd name="connsiteX9297" fmla="*/ 4833488 w 9340261"/>
              <a:gd name="connsiteY9297" fmla="*/ 5239826 h 5529035"/>
              <a:gd name="connsiteX9298" fmla="*/ 4849789 w 9340261"/>
              <a:gd name="connsiteY9298" fmla="*/ 5243163 h 5529035"/>
              <a:gd name="connsiteX9299" fmla="*/ 4866090 w 9340261"/>
              <a:gd name="connsiteY9299" fmla="*/ 5246498 h 5529035"/>
              <a:gd name="connsiteX9300" fmla="*/ 4862497 w 9340261"/>
              <a:gd name="connsiteY9300" fmla="*/ 5247461 h 5529035"/>
              <a:gd name="connsiteX9301" fmla="*/ 4858903 w 9340261"/>
              <a:gd name="connsiteY9301" fmla="*/ 5248424 h 5529035"/>
              <a:gd name="connsiteX9302" fmla="*/ 4836377 w 9340261"/>
              <a:gd name="connsiteY9302" fmla="*/ 5250608 h 5529035"/>
              <a:gd name="connsiteX9303" fmla="*/ 4816481 w 9340261"/>
              <a:gd name="connsiteY9303" fmla="*/ 5248236 h 5529035"/>
              <a:gd name="connsiteX9304" fmla="*/ 4797548 w 9340261"/>
              <a:gd name="connsiteY9304" fmla="*/ 5249456 h 5529035"/>
              <a:gd name="connsiteX9305" fmla="*/ 4788434 w 9340261"/>
              <a:gd name="connsiteY9305" fmla="*/ 5244195 h 5529035"/>
              <a:gd name="connsiteX9306" fmla="*/ 4791771 w 9340261"/>
              <a:gd name="connsiteY9306" fmla="*/ 5227893 h 5529035"/>
              <a:gd name="connsiteX9307" fmla="*/ 4793438 w 9340261"/>
              <a:gd name="connsiteY9307" fmla="*/ 5219743 h 5529035"/>
              <a:gd name="connsiteX9308" fmla="*/ 4804220 w 9340261"/>
              <a:gd name="connsiteY9308" fmla="*/ 5216854 h 5529035"/>
              <a:gd name="connsiteX9309" fmla="*/ 4809482 w 9340261"/>
              <a:gd name="connsiteY9309" fmla="*/ 5207739 h 5529035"/>
              <a:gd name="connsiteX9310" fmla="*/ 4801331 w 9340261"/>
              <a:gd name="connsiteY9310" fmla="*/ 5206072 h 5529035"/>
              <a:gd name="connsiteX9311" fmla="*/ 4789586 w 9340261"/>
              <a:gd name="connsiteY9311" fmla="*/ 5205367 h 5529035"/>
              <a:gd name="connsiteX9312" fmla="*/ 4778804 w 9340261"/>
              <a:gd name="connsiteY9312" fmla="*/ 5208256 h 5529035"/>
              <a:gd name="connsiteX9313" fmla="*/ 4766096 w 9340261"/>
              <a:gd name="connsiteY9313" fmla="*/ 5203956 h 5529035"/>
              <a:gd name="connsiteX9314" fmla="*/ 4755315 w 9340261"/>
              <a:gd name="connsiteY9314" fmla="*/ 5206845 h 5529035"/>
              <a:gd name="connsiteX9315" fmla="*/ 4730863 w 9340261"/>
              <a:gd name="connsiteY9315" fmla="*/ 5201841 h 5529035"/>
              <a:gd name="connsiteX9316" fmla="*/ 4724637 w 9340261"/>
              <a:gd name="connsiteY9316" fmla="*/ 5207362 h 5529035"/>
              <a:gd name="connsiteX9317" fmla="*/ 4726563 w 9340261"/>
              <a:gd name="connsiteY9317" fmla="*/ 5214549 h 5529035"/>
              <a:gd name="connsiteX9318" fmla="*/ 4735678 w 9340261"/>
              <a:gd name="connsiteY9318" fmla="*/ 5219811 h 5529035"/>
              <a:gd name="connsiteX9319" fmla="*/ 4742865 w 9340261"/>
              <a:gd name="connsiteY9319" fmla="*/ 5217885 h 5529035"/>
              <a:gd name="connsiteX9320" fmla="*/ 4751979 w 9340261"/>
              <a:gd name="connsiteY9320" fmla="*/ 5223147 h 5529035"/>
              <a:gd name="connsiteX9321" fmla="*/ 4753905 w 9340261"/>
              <a:gd name="connsiteY9321" fmla="*/ 5230335 h 5529035"/>
              <a:gd name="connsiteX9322" fmla="*/ 4730415 w 9340261"/>
              <a:gd name="connsiteY9322" fmla="*/ 5228925 h 5529035"/>
              <a:gd name="connsiteX9323" fmla="*/ 4714114 w 9340261"/>
              <a:gd name="connsiteY9323" fmla="*/ 5225589 h 5529035"/>
              <a:gd name="connsiteX9324" fmla="*/ 4728489 w 9340261"/>
              <a:gd name="connsiteY9324" fmla="*/ 5221738 h 5529035"/>
              <a:gd name="connsiteX9325" fmla="*/ 4712188 w 9340261"/>
              <a:gd name="connsiteY9325" fmla="*/ 5218401 h 5529035"/>
              <a:gd name="connsiteX9326" fmla="*/ 4701406 w 9340261"/>
              <a:gd name="connsiteY9326" fmla="*/ 5221290 h 5529035"/>
              <a:gd name="connsiteX9327" fmla="*/ 4699738 w 9340261"/>
              <a:gd name="connsiteY9327" fmla="*/ 5229441 h 5529035"/>
              <a:gd name="connsiteX9328" fmla="*/ 4694476 w 9340261"/>
              <a:gd name="connsiteY9328" fmla="*/ 5238555 h 5529035"/>
              <a:gd name="connsiteX9329" fmla="*/ 4732341 w 9340261"/>
              <a:gd name="connsiteY9329" fmla="*/ 5236113 h 5529035"/>
              <a:gd name="connsiteX9330" fmla="*/ 4750569 w 9340261"/>
              <a:gd name="connsiteY9330" fmla="*/ 5246637 h 5529035"/>
              <a:gd name="connsiteX9331" fmla="*/ 4712704 w 9340261"/>
              <a:gd name="connsiteY9331" fmla="*/ 5249079 h 5529035"/>
              <a:gd name="connsiteX9332" fmla="*/ 4690177 w 9340261"/>
              <a:gd name="connsiteY9332" fmla="*/ 5251262 h 5529035"/>
              <a:gd name="connsiteX9333" fmla="*/ 4665725 w 9340261"/>
              <a:gd name="connsiteY9333" fmla="*/ 5246259 h 5529035"/>
              <a:gd name="connsiteX9334" fmla="*/ 4656611 w 9340261"/>
              <a:gd name="connsiteY9334" fmla="*/ 5240997 h 5529035"/>
              <a:gd name="connsiteX9335" fmla="*/ 4670987 w 9340261"/>
              <a:gd name="connsiteY9335" fmla="*/ 5237145 h 5529035"/>
              <a:gd name="connsiteX9336" fmla="*/ 4664504 w 9340261"/>
              <a:gd name="connsiteY9336" fmla="*/ 5227327 h 5529035"/>
              <a:gd name="connsiteX9337" fmla="*/ 4667135 w 9340261"/>
              <a:gd name="connsiteY9337" fmla="*/ 5222769 h 5529035"/>
              <a:gd name="connsiteX9338" fmla="*/ 4652759 w 9340261"/>
              <a:gd name="connsiteY9338" fmla="*/ 5226621 h 5529035"/>
              <a:gd name="connsiteX9339" fmla="*/ 4641014 w 9340261"/>
              <a:gd name="connsiteY9339" fmla="*/ 5225916 h 5529035"/>
              <a:gd name="connsiteX9340" fmla="*/ 4636457 w 9340261"/>
              <a:gd name="connsiteY9340" fmla="*/ 5223286 h 5529035"/>
              <a:gd name="connsiteX9341" fmla="*/ 4643645 w 9340261"/>
              <a:gd name="connsiteY9341" fmla="*/ 5221360 h 5529035"/>
              <a:gd name="connsiteX9342" fmla="*/ 4634531 w 9340261"/>
              <a:gd name="connsiteY9342" fmla="*/ 5216098 h 5529035"/>
              <a:gd name="connsiteX9343" fmla="*/ 4622082 w 9340261"/>
              <a:gd name="connsiteY9343" fmla="*/ 5227138 h 5529035"/>
              <a:gd name="connsiteX9344" fmla="*/ 4614894 w 9340261"/>
              <a:gd name="connsiteY9344" fmla="*/ 5229064 h 5529035"/>
              <a:gd name="connsiteX9345" fmla="*/ 4607706 w 9340261"/>
              <a:gd name="connsiteY9345" fmla="*/ 5230990 h 5529035"/>
              <a:gd name="connsiteX9346" fmla="*/ 4616820 w 9340261"/>
              <a:gd name="connsiteY9346" fmla="*/ 5236251 h 5529035"/>
              <a:gd name="connsiteX9347" fmla="*/ 4625934 w 9340261"/>
              <a:gd name="connsiteY9347" fmla="*/ 5241513 h 5529035"/>
              <a:gd name="connsiteX9348" fmla="*/ 4602444 w 9340261"/>
              <a:gd name="connsiteY9348" fmla="*/ 5240103 h 5529035"/>
              <a:gd name="connsiteX9349" fmla="*/ 4595256 w 9340261"/>
              <a:gd name="connsiteY9349" fmla="*/ 5242029 h 5529035"/>
              <a:gd name="connsiteX9350" fmla="*/ 4593588 w 9340261"/>
              <a:gd name="connsiteY9350" fmla="*/ 5250180 h 5529035"/>
              <a:gd name="connsiteX9351" fmla="*/ 4590958 w 9340261"/>
              <a:gd name="connsiteY9351" fmla="*/ 5254737 h 5529035"/>
              <a:gd name="connsiteX9352" fmla="*/ 4570356 w 9340261"/>
              <a:gd name="connsiteY9352" fmla="*/ 5264109 h 5529035"/>
              <a:gd name="connsiteX9353" fmla="*/ 4552387 w 9340261"/>
              <a:gd name="connsiteY9353" fmla="*/ 5268924 h 5529035"/>
              <a:gd name="connsiteX9354" fmla="*/ 4541606 w 9340261"/>
              <a:gd name="connsiteY9354" fmla="*/ 5271813 h 5529035"/>
              <a:gd name="connsiteX9355" fmla="*/ 4494626 w 9340261"/>
              <a:gd name="connsiteY9355" fmla="*/ 5268993 h 5529035"/>
              <a:gd name="connsiteX9356" fmla="*/ 4478325 w 9340261"/>
              <a:gd name="connsiteY9356" fmla="*/ 5265657 h 5529035"/>
              <a:gd name="connsiteX9357" fmla="*/ 4470174 w 9340261"/>
              <a:gd name="connsiteY9357" fmla="*/ 5263989 h 5529035"/>
              <a:gd name="connsiteX9358" fmla="*/ 4462023 w 9340261"/>
              <a:gd name="connsiteY9358" fmla="*/ 5262321 h 5529035"/>
              <a:gd name="connsiteX9359" fmla="*/ 4447647 w 9340261"/>
              <a:gd name="connsiteY9359" fmla="*/ 5266173 h 5529035"/>
              <a:gd name="connsiteX9360" fmla="*/ 4431346 w 9340261"/>
              <a:gd name="connsiteY9360" fmla="*/ 5262837 h 5529035"/>
              <a:gd name="connsiteX9361" fmla="*/ 4384367 w 9340261"/>
              <a:gd name="connsiteY9361" fmla="*/ 5260017 h 5529035"/>
              <a:gd name="connsiteX9362" fmla="*/ 4391554 w 9340261"/>
              <a:gd name="connsiteY9362" fmla="*/ 5258091 h 5529035"/>
              <a:gd name="connsiteX9363" fmla="*/ 4405930 w 9340261"/>
              <a:gd name="connsiteY9363" fmla="*/ 5254239 h 5529035"/>
              <a:gd name="connsiteX9364" fmla="*/ 4389629 w 9340261"/>
              <a:gd name="connsiteY9364" fmla="*/ 5250904 h 5529035"/>
              <a:gd name="connsiteX9365" fmla="*/ 4373327 w 9340261"/>
              <a:gd name="connsiteY9365" fmla="*/ 5247567 h 5529035"/>
              <a:gd name="connsiteX9366" fmla="*/ 4340724 w 9340261"/>
              <a:gd name="connsiteY9366" fmla="*/ 5240895 h 5529035"/>
              <a:gd name="connsiteX9367" fmla="*/ 4359656 w 9340261"/>
              <a:gd name="connsiteY9367" fmla="*/ 5239675 h 5529035"/>
              <a:gd name="connsiteX9368" fmla="*/ 4383850 w 9340261"/>
              <a:gd name="connsiteY9368" fmla="*/ 5229340 h 5529035"/>
              <a:gd name="connsiteX9369" fmla="*/ 4408492 w 9340261"/>
              <a:gd name="connsiteY9369" fmla="*/ 5191922 h 5529035"/>
              <a:gd name="connsiteX9370" fmla="*/ 4341617 w 9340261"/>
              <a:gd name="connsiteY9370" fmla="*/ 5186729 h 5529035"/>
              <a:gd name="connsiteX9371" fmla="*/ 4318128 w 9340261"/>
              <a:gd name="connsiteY9371" fmla="*/ 5185319 h 5529035"/>
              <a:gd name="connsiteX9372" fmla="*/ 4299195 w 9340261"/>
              <a:gd name="connsiteY9372" fmla="*/ 5186540 h 5529035"/>
              <a:gd name="connsiteX9373" fmla="*/ 4280263 w 9340261"/>
              <a:gd name="connsiteY9373" fmla="*/ 5187761 h 5529035"/>
              <a:gd name="connsiteX9374" fmla="*/ 4263961 w 9340261"/>
              <a:gd name="connsiteY9374" fmla="*/ 5184425 h 5529035"/>
              <a:gd name="connsiteX9375" fmla="*/ 4233284 w 9340261"/>
              <a:gd name="connsiteY9375" fmla="*/ 5184941 h 5529035"/>
              <a:gd name="connsiteX9376" fmla="*/ 4228727 w 9340261"/>
              <a:gd name="connsiteY9376" fmla="*/ 5182310 h 5529035"/>
              <a:gd name="connsiteX9377" fmla="*/ 4224170 w 9340261"/>
              <a:gd name="connsiteY9377" fmla="*/ 5179680 h 5529035"/>
              <a:gd name="connsiteX9378" fmla="*/ 4212425 w 9340261"/>
              <a:gd name="connsiteY9378" fmla="*/ 5178975 h 5529035"/>
              <a:gd name="connsiteX9379" fmla="*/ 4200680 w 9340261"/>
              <a:gd name="connsiteY9379" fmla="*/ 5178269 h 5529035"/>
              <a:gd name="connsiteX9380" fmla="*/ 4173597 w 9340261"/>
              <a:gd name="connsiteY9380" fmla="*/ 5177823 h 5529035"/>
              <a:gd name="connsiteX9381" fmla="*/ 4128285 w 9340261"/>
              <a:gd name="connsiteY9381" fmla="*/ 5166852 h 5529035"/>
              <a:gd name="connsiteX9382" fmla="*/ 4117504 w 9340261"/>
              <a:gd name="connsiteY9382" fmla="*/ 5169741 h 5529035"/>
              <a:gd name="connsiteX9383" fmla="*/ 4110316 w 9340261"/>
              <a:gd name="connsiteY9383" fmla="*/ 5171667 h 5529035"/>
              <a:gd name="connsiteX9384" fmla="*/ 4103129 w 9340261"/>
              <a:gd name="connsiteY9384" fmla="*/ 5173593 h 5529035"/>
              <a:gd name="connsiteX9385" fmla="*/ 4097609 w 9340261"/>
              <a:gd name="connsiteY9385" fmla="*/ 5167368 h 5529035"/>
              <a:gd name="connsiteX9386" fmla="*/ 4074119 w 9340261"/>
              <a:gd name="connsiteY9386" fmla="*/ 5165958 h 5529035"/>
              <a:gd name="connsiteX9387" fmla="*/ 4059743 w 9340261"/>
              <a:gd name="connsiteY9387" fmla="*/ 5169810 h 5529035"/>
              <a:gd name="connsiteX9388" fmla="*/ 4043441 w 9340261"/>
              <a:gd name="connsiteY9388" fmla="*/ 5166474 h 5529035"/>
              <a:gd name="connsiteX9389" fmla="*/ 4021878 w 9340261"/>
              <a:gd name="connsiteY9389" fmla="*/ 5172252 h 5529035"/>
              <a:gd name="connsiteX9390" fmla="*/ 4023804 w 9340261"/>
              <a:gd name="connsiteY9390" fmla="*/ 5179440 h 5529035"/>
              <a:gd name="connsiteX9391" fmla="*/ 4056407 w 9340261"/>
              <a:gd name="connsiteY9391" fmla="*/ 5186112 h 5529035"/>
              <a:gd name="connsiteX9392" fmla="*/ 4070783 w 9340261"/>
              <a:gd name="connsiteY9392" fmla="*/ 5182260 h 5529035"/>
              <a:gd name="connsiteX9393" fmla="*/ 4075340 w 9340261"/>
              <a:gd name="connsiteY9393" fmla="*/ 5184890 h 5529035"/>
              <a:gd name="connsiteX9394" fmla="*/ 4079897 w 9340261"/>
              <a:gd name="connsiteY9394" fmla="*/ 5187522 h 5529035"/>
              <a:gd name="connsiteX9395" fmla="*/ 4090937 w 9340261"/>
              <a:gd name="connsiteY9395" fmla="*/ 5199972 h 5529035"/>
              <a:gd name="connsiteX9396" fmla="*/ 4076561 w 9340261"/>
              <a:gd name="connsiteY9396" fmla="*/ 5203824 h 5529035"/>
              <a:gd name="connsiteX9397" fmla="*/ 4071041 w 9340261"/>
              <a:gd name="connsiteY9397" fmla="*/ 5197598 h 5529035"/>
              <a:gd name="connsiteX9398" fmla="*/ 4051145 w 9340261"/>
              <a:gd name="connsiteY9398" fmla="*/ 5195226 h 5529035"/>
              <a:gd name="connsiteX9399" fmla="*/ 4020468 w 9340261"/>
              <a:gd name="connsiteY9399" fmla="*/ 5195742 h 5529035"/>
              <a:gd name="connsiteX9400" fmla="*/ 4004167 w 9340261"/>
              <a:gd name="connsiteY9400" fmla="*/ 5192405 h 5529035"/>
              <a:gd name="connsiteX9401" fmla="*/ 3933698 w 9340261"/>
              <a:gd name="connsiteY9401" fmla="*/ 5188176 h 5529035"/>
              <a:gd name="connsiteX9402" fmla="*/ 3921953 w 9340261"/>
              <a:gd name="connsiteY9402" fmla="*/ 5187471 h 5529035"/>
              <a:gd name="connsiteX9403" fmla="*/ 3915728 w 9340261"/>
              <a:gd name="connsiteY9403" fmla="*/ 5192991 h 5529035"/>
              <a:gd name="connsiteX9404" fmla="*/ 3910209 w 9340261"/>
              <a:gd name="connsiteY9404" fmla="*/ 5186765 h 5529035"/>
              <a:gd name="connsiteX9405" fmla="*/ 3901094 w 9340261"/>
              <a:gd name="connsiteY9405" fmla="*/ 5181504 h 5529035"/>
              <a:gd name="connsiteX9406" fmla="*/ 3903020 w 9340261"/>
              <a:gd name="connsiteY9406" fmla="*/ 5188692 h 5529035"/>
              <a:gd name="connsiteX9407" fmla="*/ 3872343 w 9340261"/>
              <a:gd name="connsiteY9407" fmla="*/ 5189208 h 5529035"/>
              <a:gd name="connsiteX9408" fmla="*/ 3848854 w 9340261"/>
              <a:gd name="connsiteY9408" fmla="*/ 5187798 h 5529035"/>
              <a:gd name="connsiteX9409" fmla="*/ 3841666 w 9340261"/>
              <a:gd name="connsiteY9409" fmla="*/ 5189724 h 5529035"/>
              <a:gd name="connsiteX9410" fmla="*/ 3834478 w 9340261"/>
              <a:gd name="connsiteY9410" fmla="*/ 5191650 h 5529035"/>
              <a:gd name="connsiteX9411" fmla="*/ 3825364 w 9340261"/>
              <a:gd name="connsiteY9411" fmla="*/ 5186388 h 5529035"/>
              <a:gd name="connsiteX9412" fmla="*/ 3831589 w 9340261"/>
              <a:gd name="connsiteY9412" fmla="*/ 5180869 h 5529035"/>
              <a:gd name="connsiteX9413" fmla="*/ 3823438 w 9340261"/>
              <a:gd name="connsiteY9413" fmla="*/ 5179201 h 5529035"/>
              <a:gd name="connsiteX9414" fmla="*/ 3792761 w 9340261"/>
              <a:gd name="connsiteY9414" fmla="*/ 5179716 h 5529035"/>
              <a:gd name="connsiteX9415" fmla="*/ 3776459 w 9340261"/>
              <a:gd name="connsiteY9415" fmla="*/ 5176380 h 5529035"/>
              <a:gd name="connsiteX9416" fmla="*/ 3760158 w 9340261"/>
              <a:gd name="connsiteY9416" fmla="*/ 5173045 h 5529035"/>
              <a:gd name="connsiteX9417" fmla="*/ 3767345 w 9340261"/>
              <a:gd name="connsiteY9417" fmla="*/ 5171119 h 5529035"/>
              <a:gd name="connsiteX9418" fmla="*/ 3788909 w 9340261"/>
              <a:gd name="connsiteY9418" fmla="*/ 5165341 h 5529035"/>
              <a:gd name="connsiteX9419" fmla="*/ 3779795 w 9340261"/>
              <a:gd name="connsiteY9419" fmla="*/ 5160079 h 5529035"/>
              <a:gd name="connsiteX9420" fmla="*/ 3767087 w 9340261"/>
              <a:gd name="connsiteY9420" fmla="*/ 5155780 h 5529035"/>
              <a:gd name="connsiteX9421" fmla="*/ 3728259 w 9340261"/>
              <a:gd name="connsiteY9421" fmla="*/ 5154628 h 5529035"/>
              <a:gd name="connsiteX9422" fmla="*/ 3709327 w 9340261"/>
              <a:gd name="connsiteY9422" fmla="*/ 5155849 h 5529035"/>
              <a:gd name="connsiteX9423" fmla="*/ 3718440 w 9340261"/>
              <a:gd name="connsiteY9423" fmla="*/ 5161111 h 5529035"/>
              <a:gd name="connsiteX9424" fmla="*/ 3726591 w 9340261"/>
              <a:gd name="connsiteY9424" fmla="*/ 5162779 h 5529035"/>
              <a:gd name="connsiteX9425" fmla="*/ 3727554 w 9340261"/>
              <a:gd name="connsiteY9425" fmla="*/ 5166373 h 5529035"/>
              <a:gd name="connsiteX9426" fmla="*/ 3736668 w 9340261"/>
              <a:gd name="connsiteY9426" fmla="*/ 5171634 h 5529035"/>
              <a:gd name="connsiteX9427" fmla="*/ 3729480 w 9340261"/>
              <a:gd name="connsiteY9427" fmla="*/ 5173561 h 5529035"/>
              <a:gd name="connsiteX9428" fmla="*/ 3679165 w 9340261"/>
              <a:gd name="connsiteY9428" fmla="*/ 5187042 h 5529035"/>
              <a:gd name="connsiteX9429" fmla="*/ 3655675 w 9340261"/>
              <a:gd name="connsiteY9429" fmla="*/ 5185633 h 5529035"/>
              <a:gd name="connsiteX9430" fmla="*/ 3629555 w 9340261"/>
              <a:gd name="connsiteY9430" fmla="*/ 5188780 h 5529035"/>
              <a:gd name="connsiteX9431" fmla="*/ 3614217 w 9340261"/>
              <a:gd name="connsiteY9431" fmla="*/ 5189037 h 5529035"/>
              <a:gd name="connsiteX9432" fmla="*/ 3595284 w 9340261"/>
              <a:gd name="connsiteY9432" fmla="*/ 5190259 h 5529035"/>
              <a:gd name="connsiteX9433" fmla="*/ 3565569 w 9340261"/>
              <a:gd name="connsiteY9433" fmla="*/ 5194369 h 5529035"/>
              <a:gd name="connsiteX9434" fmla="*/ 3525778 w 9340261"/>
              <a:gd name="connsiteY9434" fmla="*/ 5189623 h 5529035"/>
              <a:gd name="connsiteX9435" fmla="*/ 3505883 w 9340261"/>
              <a:gd name="connsiteY9435" fmla="*/ 5187250 h 5529035"/>
              <a:gd name="connsiteX9436" fmla="*/ 3480725 w 9340261"/>
              <a:gd name="connsiteY9436" fmla="*/ 5193991 h 5529035"/>
              <a:gd name="connsiteX9437" fmla="*/ 3451974 w 9340261"/>
              <a:gd name="connsiteY9437" fmla="*/ 5201695 h 5529035"/>
              <a:gd name="connsiteX9438" fmla="*/ 3432078 w 9340261"/>
              <a:gd name="connsiteY9438" fmla="*/ 5199322 h 5529035"/>
              <a:gd name="connsiteX9439" fmla="*/ 3420334 w 9340261"/>
              <a:gd name="connsiteY9439" fmla="*/ 5198617 h 5529035"/>
              <a:gd name="connsiteX9440" fmla="*/ 3408589 w 9340261"/>
              <a:gd name="connsiteY9440" fmla="*/ 5197912 h 5529035"/>
              <a:gd name="connsiteX9441" fmla="*/ 3390619 w 9340261"/>
              <a:gd name="connsiteY9441" fmla="*/ 5202727 h 5529035"/>
              <a:gd name="connsiteX9442" fmla="*/ 3348902 w 9340261"/>
              <a:gd name="connsiteY9442" fmla="*/ 5190794 h 5529035"/>
              <a:gd name="connsiteX9443" fmla="*/ 3346976 w 9340261"/>
              <a:gd name="connsiteY9443" fmla="*/ 5183605 h 5529035"/>
              <a:gd name="connsiteX9444" fmla="*/ 3341456 w 9340261"/>
              <a:gd name="connsiteY9444" fmla="*/ 5177381 h 5529035"/>
              <a:gd name="connsiteX9445" fmla="*/ 3330674 w 9340261"/>
              <a:gd name="connsiteY9445" fmla="*/ 5180270 h 5529035"/>
              <a:gd name="connsiteX9446" fmla="*/ 3317967 w 9340261"/>
              <a:gd name="connsiteY9446" fmla="*/ 5175971 h 5529035"/>
              <a:gd name="connsiteX9447" fmla="*/ 3283695 w 9340261"/>
              <a:gd name="connsiteY9447" fmla="*/ 5177450 h 5529035"/>
              <a:gd name="connsiteX9448" fmla="*/ 3253019 w 9340261"/>
              <a:gd name="connsiteY9448" fmla="*/ 5177966 h 5529035"/>
              <a:gd name="connsiteX9449" fmla="*/ 3258280 w 9340261"/>
              <a:gd name="connsiteY9449" fmla="*/ 5168852 h 5529035"/>
              <a:gd name="connsiteX9450" fmla="*/ 3280807 w 9340261"/>
              <a:gd name="connsiteY9450" fmla="*/ 5166668 h 5529035"/>
              <a:gd name="connsiteX9451" fmla="*/ 3294219 w 9340261"/>
              <a:gd name="connsiteY9451" fmla="*/ 5159222 h 5529035"/>
              <a:gd name="connsiteX9452" fmla="*/ 3308594 w 9340261"/>
              <a:gd name="connsiteY9452" fmla="*/ 5155370 h 5529035"/>
              <a:gd name="connsiteX9453" fmla="*/ 3315783 w 9340261"/>
              <a:gd name="connsiteY9453" fmla="*/ 5153444 h 5529035"/>
              <a:gd name="connsiteX9454" fmla="*/ 3324896 w 9340261"/>
              <a:gd name="connsiteY9454" fmla="*/ 5158706 h 5529035"/>
              <a:gd name="connsiteX9455" fmla="*/ 3339272 w 9340261"/>
              <a:gd name="connsiteY9455" fmla="*/ 5154854 h 5529035"/>
              <a:gd name="connsiteX9456" fmla="*/ 3362761 w 9340261"/>
              <a:gd name="connsiteY9456" fmla="*/ 5156264 h 5529035"/>
              <a:gd name="connsiteX9457" fmla="*/ 3379063 w 9340261"/>
              <a:gd name="connsiteY9457" fmla="*/ 5159600 h 5529035"/>
              <a:gd name="connsiteX9458" fmla="*/ 3377137 w 9340261"/>
              <a:gd name="connsiteY9458" fmla="*/ 5152412 h 5529035"/>
              <a:gd name="connsiteX9459" fmla="*/ 3375211 w 9340261"/>
              <a:gd name="connsiteY9459" fmla="*/ 5145224 h 5529035"/>
              <a:gd name="connsiteX9460" fmla="*/ 3367061 w 9340261"/>
              <a:gd name="connsiteY9460" fmla="*/ 5143556 h 5529035"/>
              <a:gd name="connsiteX9461" fmla="*/ 3349091 w 9340261"/>
              <a:gd name="connsiteY9461" fmla="*/ 5148371 h 5529035"/>
              <a:gd name="connsiteX9462" fmla="*/ 3337346 w 9340261"/>
              <a:gd name="connsiteY9462" fmla="*/ 5147666 h 5529035"/>
              <a:gd name="connsiteX9463" fmla="*/ 3336383 w 9340261"/>
              <a:gd name="connsiteY9463" fmla="*/ 5144073 h 5529035"/>
              <a:gd name="connsiteX9464" fmla="*/ 3328233 w 9340261"/>
              <a:gd name="connsiteY9464" fmla="*/ 5142404 h 5529035"/>
              <a:gd name="connsiteX9465" fmla="*/ 3312894 w 9340261"/>
              <a:gd name="connsiteY9465" fmla="*/ 5142662 h 5529035"/>
              <a:gd name="connsiteX9466" fmla="*/ 3297555 w 9340261"/>
              <a:gd name="connsiteY9466" fmla="*/ 5142921 h 5529035"/>
              <a:gd name="connsiteX9467" fmla="*/ 3264951 w 9340261"/>
              <a:gd name="connsiteY9467" fmla="*/ 5136249 h 5529035"/>
              <a:gd name="connsiteX9468" fmla="*/ 3250576 w 9340261"/>
              <a:gd name="connsiteY9468" fmla="*/ 5140101 h 5529035"/>
              <a:gd name="connsiteX9469" fmla="*/ 3236201 w 9340261"/>
              <a:gd name="connsiteY9469" fmla="*/ 5143953 h 5529035"/>
              <a:gd name="connsiteX9470" fmla="*/ 3229013 w 9340261"/>
              <a:gd name="connsiteY9470" fmla="*/ 5145879 h 5529035"/>
              <a:gd name="connsiteX9471" fmla="*/ 3241721 w 9340261"/>
              <a:gd name="connsiteY9471" fmla="*/ 5150177 h 5529035"/>
              <a:gd name="connsiteX9472" fmla="*/ 3247241 w 9340261"/>
              <a:gd name="connsiteY9472" fmla="*/ 5156403 h 5529035"/>
              <a:gd name="connsiteX9473" fmla="*/ 3251093 w 9340261"/>
              <a:gd name="connsiteY9473" fmla="*/ 5170777 h 5529035"/>
              <a:gd name="connsiteX9474" fmla="*/ 3243904 w 9340261"/>
              <a:gd name="connsiteY9474" fmla="*/ 5172704 h 5529035"/>
              <a:gd name="connsiteX9475" fmla="*/ 3241978 w 9340261"/>
              <a:gd name="connsiteY9475" fmla="*/ 5165516 h 5529035"/>
              <a:gd name="connsiteX9476" fmla="*/ 3232865 w 9340261"/>
              <a:gd name="connsiteY9476" fmla="*/ 5160255 h 5529035"/>
              <a:gd name="connsiteX9477" fmla="*/ 3227603 w 9340261"/>
              <a:gd name="connsiteY9477" fmla="*/ 5169368 h 5529035"/>
              <a:gd name="connsiteX9478" fmla="*/ 3215153 w 9340261"/>
              <a:gd name="connsiteY9478" fmla="*/ 5180408 h 5529035"/>
              <a:gd name="connsiteX9479" fmla="*/ 3207965 w 9340261"/>
              <a:gd name="connsiteY9479" fmla="*/ 5182333 h 5529035"/>
              <a:gd name="connsiteX9480" fmla="*/ 3199814 w 9340261"/>
              <a:gd name="connsiteY9480" fmla="*/ 5180666 h 5529035"/>
              <a:gd name="connsiteX9481" fmla="*/ 3184476 w 9340261"/>
              <a:gd name="connsiteY9481" fmla="*/ 5180924 h 5529035"/>
              <a:gd name="connsiteX9482" fmla="*/ 3160986 w 9340261"/>
              <a:gd name="connsiteY9482" fmla="*/ 5179515 h 5529035"/>
              <a:gd name="connsiteX9483" fmla="*/ 3137496 w 9340261"/>
              <a:gd name="connsiteY9483" fmla="*/ 5178104 h 5529035"/>
              <a:gd name="connsiteX9484" fmla="*/ 3130309 w 9340261"/>
              <a:gd name="connsiteY9484" fmla="*/ 5180030 h 5529035"/>
              <a:gd name="connsiteX9485" fmla="*/ 3114007 w 9340261"/>
              <a:gd name="connsiteY9485" fmla="*/ 5176694 h 5529035"/>
              <a:gd name="connsiteX9486" fmla="*/ 3095074 w 9340261"/>
              <a:gd name="connsiteY9486" fmla="*/ 5177915 h 5529035"/>
              <a:gd name="connsiteX9487" fmla="*/ 3068954 w 9340261"/>
              <a:gd name="connsiteY9487" fmla="*/ 5181062 h 5529035"/>
              <a:gd name="connsiteX9488" fmla="*/ 3061766 w 9340261"/>
              <a:gd name="connsiteY9488" fmla="*/ 5182988 h 5529035"/>
              <a:gd name="connsiteX9489" fmla="*/ 3052652 w 9340261"/>
              <a:gd name="connsiteY9489" fmla="*/ 5177726 h 5529035"/>
              <a:gd name="connsiteX9490" fmla="*/ 3040202 w 9340261"/>
              <a:gd name="connsiteY9490" fmla="*/ 5188766 h 5529035"/>
              <a:gd name="connsiteX9491" fmla="*/ 3033015 w 9340261"/>
              <a:gd name="connsiteY9491" fmla="*/ 5190692 h 5529035"/>
              <a:gd name="connsiteX9492" fmla="*/ 3034941 w 9340261"/>
              <a:gd name="connsiteY9492" fmla="*/ 5197880 h 5529035"/>
              <a:gd name="connsiteX9493" fmla="*/ 3029679 w 9340261"/>
              <a:gd name="connsiteY9493" fmla="*/ 5206994 h 5529035"/>
              <a:gd name="connsiteX9494" fmla="*/ 3018639 w 9340261"/>
              <a:gd name="connsiteY9494" fmla="*/ 5194544 h 5529035"/>
              <a:gd name="connsiteX9495" fmla="*/ 3021975 w 9340261"/>
              <a:gd name="connsiteY9495" fmla="*/ 5178242 h 5529035"/>
              <a:gd name="connsiteX9496" fmla="*/ 3006637 w 9340261"/>
              <a:gd name="connsiteY9496" fmla="*/ 5178500 h 5529035"/>
              <a:gd name="connsiteX9497" fmla="*/ 2990335 w 9340261"/>
              <a:gd name="connsiteY9497" fmla="*/ 5175164 h 5529035"/>
              <a:gd name="connsiteX9498" fmla="*/ 2978332 w 9340261"/>
              <a:gd name="connsiteY9498" fmla="*/ 5159121 h 5529035"/>
              <a:gd name="connsiteX9499" fmla="*/ 2983594 w 9340261"/>
              <a:gd name="connsiteY9499" fmla="*/ 5150006 h 5529035"/>
              <a:gd name="connsiteX9500" fmla="*/ 2969218 w 9340261"/>
              <a:gd name="connsiteY9500" fmla="*/ 5153858 h 5529035"/>
              <a:gd name="connsiteX9501" fmla="*/ 2967550 w 9340261"/>
              <a:gd name="connsiteY9501" fmla="*/ 5162010 h 5529035"/>
              <a:gd name="connsiteX9502" fmla="*/ 2949581 w 9340261"/>
              <a:gd name="connsiteY9502" fmla="*/ 5166825 h 5529035"/>
              <a:gd name="connsiteX9503" fmla="*/ 2935205 w 9340261"/>
              <a:gd name="connsiteY9503" fmla="*/ 5170677 h 5529035"/>
              <a:gd name="connsiteX9504" fmla="*/ 2944318 w 9340261"/>
              <a:gd name="connsiteY9504" fmla="*/ 5175938 h 5529035"/>
              <a:gd name="connsiteX9505" fmla="*/ 2953433 w 9340261"/>
              <a:gd name="connsiteY9505" fmla="*/ 5181201 h 5529035"/>
              <a:gd name="connsiteX9506" fmla="*/ 2964472 w 9340261"/>
              <a:gd name="connsiteY9506" fmla="*/ 5193650 h 5529035"/>
              <a:gd name="connsiteX9507" fmla="*/ 2928533 w 9340261"/>
              <a:gd name="connsiteY9507" fmla="*/ 5203280 h 5529035"/>
              <a:gd name="connsiteX9508" fmla="*/ 2897855 w 9340261"/>
              <a:gd name="connsiteY9508" fmla="*/ 5203796 h 5529035"/>
              <a:gd name="connsiteX9509" fmla="*/ 2890668 w 9340261"/>
              <a:gd name="connsiteY9509" fmla="*/ 5205722 h 5529035"/>
              <a:gd name="connsiteX9510" fmla="*/ 2903118 w 9340261"/>
              <a:gd name="connsiteY9510" fmla="*/ 5194683 h 5529035"/>
              <a:gd name="connsiteX9511" fmla="*/ 2894003 w 9340261"/>
              <a:gd name="connsiteY9511" fmla="*/ 5189420 h 5529035"/>
              <a:gd name="connsiteX9512" fmla="*/ 2865252 w 9340261"/>
              <a:gd name="connsiteY9512" fmla="*/ 5197124 h 5529035"/>
              <a:gd name="connsiteX9513" fmla="*/ 2850877 w 9340261"/>
              <a:gd name="connsiteY9513" fmla="*/ 5200976 h 5529035"/>
              <a:gd name="connsiteX9514" fmla="*/ 2836501 w 9340261"/>
              <a:gd name="connsiteY9514" fmla="*/ 5204828 h 5529035"/>
              <a:gd name="connsiteX9515" fmla="*/ 2845614 w 9340261"/>
              <a:gd name="connsiteY9515" fmla="*/ 5210091 h 5529035"/>
              <a:gd name="connsiteX9516" fmla="*/ 2854729 w 9340261"/>
              <a:gd name="connsiteY9516" fmla="*/ 5215352 h 5529035"/>
              <a:gd name="connsiteX9517" fmla="*/ 2877255 w 9340261"/>
              <a:gd name="connsiteY9517" fmla="*/ 5213168 h 5529035"/>
              <a:gd name="connsiteX9518" fmla="*/ 2892594 w 9340261"/>
              <a:gd name="connsiteY9518" fmla="*/ 5212909 h 5529035"/>
              <a:gd name="connsiteX9519" fmla="*/ 2899781 w 9340261"/>
              <a:gd name="connsiteY9519" fmla="*/ 5210984 h 5529035"/>
              <a:gd name="connsiteX9520" fmla="*/ 2900744 w 9340261"/>
              <a:gd name="connsiteY9520" fmla="*/ 5214578 h 5529035"/>
              <a:gd name="connsiteX9521" fmla="*/ 2908896 w 9340261"/>
              <a:gd name="connsiteY9521" fmla="*/ 5216246 h 5529035"/>
              <a:gd name="connsiteX9522" fmla="*/ 2916083 w 9340261"/>
              <a:gd name="connsiteY9522" fmla="*/ 5214320 h 5529035"/>
              <a:gd name="connsiteX9523" fmla="*/ 2932385 w 9340261"/>
              <a:gd name="connsiteY9523" fmla="*/ 5217655 h 5529035"/>
              <a:gd name="connsiteX9524" fmla="*/ 2953948 w 9340261"/>
              <a:gd name="connsiteY9524" fmla="*/ 5211878 h 5529035"/>
              <a:gd name="connsiteX9525" fmla="*/ 2977438 w 9340261"/>
              <a:gd name="connsiteY9525" fmla="*/ 5213288 h 5529035"/>
              <a:gd name="connsiteX9526" fmla="*/ 2986552 w 9340261"/>
              <a:gd name="connsiteY9526" fmla="*/ 5218549 h 5529035"/>
              <a:gd name="connsiteX9527" fmla="*/ 3017230 w 9340261"/>
              <a:gd name="connsiteY9527" fmla="*/ 5218034 h 5529035"/>
              <a:gd name="connsiteX9528" fmla="*/ 3049832 w 9340261"/>
              <a:gd name="connsiteY9528" fmla="*/ 5224705 h 5529035"/>
              <a:gd name="connsiteX9529" fmla="*/ 3064208 w 9340261"/>
              <a:gd name="connsiteY9529" fmla="*/ 5220853 h 5529035"/>
              <a:gd name="connsiteX9530" fmla="*/ 3118375 w 9340261"/>
              <a:gd name="connsiteY9530" fmla="*/ 5221747 h 5529035"/>
              <a:gd name="connsiteX9531" fmla="*/ 3134677 w 9340261"/>
              <a:gd name="connsiteY9531" fmla="*/ 5225083 h 5529035"/>
              <a:gd name="connsiteX9532" fmla="*/ 3158167 w 9340261"/>
              <a:gd name="connsiteY9532" fmla="*/ 5226493 h 5529035"/>
              <a:gd name="connsiteX9533" fmla="*/ 3169911 w 9340261"/>
              <a:gd name="connsiteY9533" fmla="*/ 5227198 h 5529035"/>
              <a:gd name="connsiteX9534" fmla="*/ 3181656 w 9340261"/>
              <a:gd name="connsiteY9534" fmla="*/ 5227903 h 5529035"/>
              <a:gd name="connsiteX9535" fmla="*/ 3188843 w 9340261"/>
              <a:gd name="connsiteY9535" fmla="*/ 5225977 h 5529035"/>
              <a:gd name="connsiteX9536" fmla="*/ 3205145 w 9340261"/>
              <a:gd name="connsiteY9536" fmla="*/ 5229313 h 5529035"/>
              <a:gd name="connsiteX9537" fmla="*/ 3228634 w 9340261"/>
              <a:gd name="connsiteY9537" fmla="*/ 5230723 h 5529035"/>
              <a:gd name="connsiteX9538" fmla="*/ 3252125 w 9340261"/>
              <a:gd name="connsiteY9538" fmla="*/ 5232133 h 5529035"/>
              <a:gd name="connsiteX9539" fmla="*/ 3282801 w 9340261"/>
              <a:gd name="connsiteY9539" fmla="*/ 5231617 h 5529035"/>
              <a:gd name="connsiteX9540" fmla="*/ 3308217 w 9340261"/>
              <a:gd name="connsiteY9540" fmla="*/ 5240215 h 5529035"/>
              <a:gd name="connsiteX9541" fmla="*/ 3327150 w 9340261"/>
              <a:gd name="connsiteY9541" fmla="*/ 5238993 h 5529035"/>
              <a:gd name="connsiteX9542" fmla="*/ 3344156 w 9340261"/>
              <a:gd name="connsiteY9542" fmla="*/ 5230585 h 5529035"/>
              <a:gd name="connsiteX9543" fmla="*/ 3348713 w 9340261"/>
              <a:gd name="connsiteY9543" fmla="*/ 5233215 h 5529035"/>
              <a:gd name="connsiteX9544" fmla="*/ 3360458 w 9340261"/>
              <a:gd name="connsiteY9544" fmla="*/ 5233920 h 5529035"/>
              <a:gd name="connsiteX9545" fmla="*/ 3385873 w 9340261"/>
              <a:gd name="connsiteY9545" fmla="*/ 5242518 h 5529035"/>
              <a:gd name="connsiteX9546" fmla="*/ 3409362 w 9340261"/>
              <a:gd name="connsiteY9546" fmla="*/ 5243928 h 5529035"/>
              <a:gd name="connsiteX9547" fmla="*/ 3422071 w 9340261"/>
              <a:gd name="connsiteY9547" fmla="*/ 5248227 h 5529035"/>
              <a:gd name="connsiteX9548" fmla="*/ 3437410 w 9340261"/>
              <a:gd name="connsiteY9548" fmla="*/ 5247969 h 5529035"/>
              <a:gd name="connsiteX9549" fmla="*/ 3472644 w 9340261"/>
              <a:gd name="connsiteY9549" fmla="*/ 5250084 h 5529035"/>
              <a:gd name="connsiteX9550" fmla="*/ 3490613 w 9340261"/>
              <a:gd name="connsiteY9550" fmla="*/ 5245269 h 5529035"/>
              <a:gd name="connsiteX9551" fmla="*/ 3501396 w 9340261"/>
              <a:gd name="connsiteY9551" fmla="*/ 5242380 h 5529035"/>
              <a:gd name="connsiteX9552" fmla="*/ 3517696 w 9340261"/>
              <a:gd name="connsiteY9552" fmla="*/ 5245716 h 5529035"/>
              <a:gd name="connsiteX9553" fmla="*/ 3504731 w 9340261"/>
              <a:gd name="connsiteY9553" fmla="*/ 5226078 h 5529035"/>
              <a:gd name="connsiteX9554" fmla="*/ 3495618 w 9340261"/>
              <a:gd name="connsiteY9554" fmla="*/ 5220816 h 5529035"/>
              <a:gd name="connsiteX9555" fmla="*/ 3528926 w 9340261"/>
              <a:gd name="connsiteY9555" fmla="*/ 5215743 h 5529035"/>
              <a:gd name="connsiteX9556" fmla="*/ 3564160 w 9340261"/>
              <a:gd name="connsiteY9556" fmla="*/ 5217858 h 5529035"/>
              <a:gd name="connsiteX9557" fmla="*/ 3571347 w 9340261"/>
              <a:gd name="connsiteY9557" fmla="*/ 5215932 h 5529035"/>
              <a:gd name="connsiteX9558" fmla="*/ 3605619 w 9340261"/>
              <a:gd name="connsiteY9558" fmla="*/ 5214453 h 5529035"/>
              <a:gd name="connsiteX9559" fmla="*/ 3632702 w 9340261"/>
              <a:gd name="connsiteY9559" fmla="*/ 5214900 h 5529035"/>
              <a:gd name="connsiteX9560" fmla="*/ 3649003 w 9340261"/>
              <a:gd name="connsiteY9560" fmla="*/ 5218236 h 5529035"/>
              <a:gd name="connsiteX9561" fmla="*/ 3672494 w 9340261"/>
              <a:gd name="connsiteY9561" fmla="*/ 5219646 h 5529035"/>
              <a:gd name="connsiteX9562" fmla="*/ 3650929 w 9340261"/>
              <a:gd name="connsiteY9562" fmla="*/ 5225424 h 5529035"/>
              <a:gd name="connsiteX9563" fmla="*/ 3634628 w 9340261"/>
              <a:gd name="connsiteY9563" fmla="*/ 5222087 h 5529035"/>
              <a:gd name="connsiteX9564" fmla="*/ 3605877 w 9340261"/>
              <a:gd name="connsiteY9564" fmla="*/ 5229791 h 5529035"/>
              <a:gd name="connsiteX9565" fmla="*/ 3593427 w 9340261"/>
              <a:gd name="connsiteY9565" fmla="*/ 5240832 h 5529035"/>
              <a:gd name="connsiteX9566" fmla="*/ 3676346 w 9340261"/>
              <a:gd name="connsiteY9566" fmla="*/ 5234022 h 5529035"/>
              <a:gd name="connsiteX9567" fmla="*/ 3685459 w 9340261"/>
              <a:gd name="connsiteY9567" fmla="*/ 5239283 h 5529035"/>
              <a:gd name="connsiteX9568" fmla="*/ 3699387 w 9340261"/>
              <a:gd name="connsiteY9568" fmla="*/ 5262515 h 5529035"/>
              <a:gd name="connsiteX9569" fmla="*/ 3712096 w 9340261"/>
              <a:gd name="connsiteY9569" fmla="*/ 5266813 h 5529035"/>
              <a:gd name="connsiteX9570" fmla="*/ 3721915 w 9340261"/>
              <a:gd name="connsiteY9570" fmla="*/ 5260331 h 5529035"/>
              <a:gd name="connsiteX9571" fmla="*/ 3736291 w 9340261"/>
              <a:gd name="connsiteY9571" fmla="*/ 5256479 h 5529035"/>
              <a:gd name="connsiteX9572" fmla="*/ 3731028 w 9340261"/>
              <a:gd name="connsiteY9572" fmla="*/ 5265593 h 5529035"/>
              <a:gd name="connsiteX9573" fmla="*/ 3737863 w 9340261"/>
              <a:gd name="connsiteY9573" fmla="*/ 5269539 h 5529035"/>
              <a:gd name="connsiteX9574" fmla="*/ 3738841 w 9340261"/>
              <a:gd name="connsiteY9574" fmla="*/ 5270103 h 5529035"/>
              <a:gd name="connsiteX9575" fmla="*/ 3687901 w 9340261"/>
              <a:gd name="connsiteY9575" fmla="*/ 5277149 h 5529035"/>
              <a:gd name="connsiteX9576" fmla="*/ 3657224 w 9340261"/>
              <a:gd name="connsiteY9576" fmla="*/ 5277665 h 5529035"/>
              <a:gd name="connsiteX9577" fmla="*/ 3634697 w 9340261"/>
              <a:gd name="connsiteY9577" fmla="*/ 5279849 h 5529035"/>
              <a:gd name="connsiteX9578" fmla="*/ 3610245 w 9340261"/>
              <a:gd name="connsiteY9578" fmla="*/ 5274845 h 5529035"/>
              <a:gd name="connsiteX9579" fmla="*/ 3572380 w 9340261"/>
              <a:gd name="connsiteY9579" fmla="*/ 5277286 h 5529035"/>
              <a:gd name="connsiteX9580" fmla="*/ 3565191 w 9340261"/>
              <a:gd name="connsiteY9580" fmla="*/ 5279213 h 5529035"/>
              <a:gd name="connsiteX9581" fmla="*/ 3548890 w 9340261"/>
              <a:gd name="connsiteY9581" fmla="*/ 5275877 h 5529035"/>
              <a:gd name="connsiteX9582" fmla="*/ 3494724 w 9340261"/>
              <a:gd name="connsiteY9582" fmla="*/ 5274983 h 5529035"/>
              <a:gd name="connsiteX9583" fmla="*/ 3454932 w 9340261"/>
              <a:gd name="connsiteY9583" fmla="*/ 5270237 h 5529035"/>
              <a:gd name="connsiteX9584" fmla="*/ 3444151 w 9340261"/>
              <a:gd name="connsiteY9584" fmla="*/ 5273126 h 5529035"/>
              <a:gd name="connsiteX9585" fmla="*/ 3433369 w 9340261"/>
              <a:gd name="connsiteY9585" fmla="*/ 5276015 h 5529035"/>
              <a:gd name="connsiteX9586" fmla="*/ 3362900 w 9340261"/>
              <a:gd name="connsiteY9586" fmla="*/ 5271785 h 5529035"/>
              <a:gd name="connsiteX9587" fmla="*/ 3352119 w 9340261"/>
              <a:gd name="connsiteY9587" fmla="*/ 5274674 h 5529035"/>
              <a:gd name="connsiteX9588" fmla="*/ 3339410 w 9340261"/>
              <a:gd name="connsiteY9588" fmla="*/ 5270376 h 5529035"/>
              <a:gd name="connsiteX9589" fmla="*/ 3330296 w 9340261"/>
              <a:gd name="connsiteY9589" fmla="*/ 5265113 h 5529035"/>
              <a:gd name="connsiteX9590" fmla="*/ 3323109 w 9340261"/>
              <a:gd name="connsiteY9590" fmla="*/ 5267039 h 5529035"/>
              <a:gd name="connsiteX9591" fmla="*/ 3296026 w 9340261"/>
              <a:gd name="connsiteY9591" fmla="*/ 5266593 h 5529035"/>
              <a:gd name="connsiteX9592" fmla="*/ 3270868 w 9340261"/>
              <a:gd name="connsiteY9592" fmla="*/ 5273334 h 5529035"/>
              <a:gd name="connsiteX9593" fmla="*/ 3229151 w 9340261"/>
              <a:gd name="connsiteY9593" fmla="*/ 5261400 h 5529035"/>
              <a:gd name="connsiteX9594" fmla="*/ 3202067 w 9340261"/>
              <a:gd name="connsiteY9594" fmla="*/ 5260953 h 5529035"/>
              <a:gd name="connsiteX9595" fmla="*/ 3160608 w 9340261"/>
              <a:gd name="connsiteY9595" fmla="*/ 5264358 h 5529035"/>
              <a:gd name="connsiteX9596" fmla="*/ 2951128 w 9340261"/>
              <a:gd name="connsiteY9596" fmla="*/ 5258857 h 5529035"/>
              <a:gd name="connsiteX9597" fmla="*/ 2918526 w 9340261"/>
              <a:gd name="connsiteY9597" fmla="*/ 5252185 h 5529035"/>
              <a:gd name="connsiteX9598" fmla="*/ 2887848 w 9340261"/>
              <a:gd name="connsiteY9598" fmla="*/ 5252702 h 5529035"/>
              <a:gd name="connsiteX9599" fmla="*/ 2882328 w 9340261"/>
              <a:gd name="connsiteY9599" fmla="*/ 5246476 h 5529035"/>
              <a:gd name="connsiteX9600" fmla="*/ 2871546 w 9340261"/>
              <a:gd name="connsiteY9600" fmla="*/ 5249365 h 5529035"/>
              <a:gd name="connsiteX9601" fmla="*/ 2743317 w 9340261"/>
              <a:gd name="connsiteY9601" fmla="*/ 5245205 h 5529035"/>
              <a:gd name="connsiteX9602" fmla="*/ 2652054 w 9340261"/>
              <a:gd name="connsiteY9602" fmla="*/ 5238842 h 5529035"/>
              <a:gd name="connsiteX9603" fmla="*/ 2627936 w 9340261"/>
              <a:gd name="connsiteY9603" fmla="*/ 5237241 h 5529035"/>
              <a:gd name="connsiteX9604" fmla="*/ 2610591 w 9340261"/>
              <a:gd name="connsiteY9604" fmla="*/ 5248473 h 5529035"/>
              <a:gd name="connsiteX9605" fmla="*/ 2584351 w 9340261"/>
              <a:gd name="connsiteY9605" fmla="*/ 5269608 h 5529035"/>
              <a:gd name="connsiteX9606" fmla="*/ 2568619 w 9340261"/>
              <a:gd name="connsiteY9606" fmla="*/ 5285446 h 5529035"/>
              <a:gd name="connsiteX9607" fmla="*/ 2558079 w 9340261"/>
              <a:gd name="connsiteY9607" fmla="*/ 5280220 h 5529035"/>
              <a:gd name="connsiteX9608" fmla="*/ 2547572 w 9340261"/>
              <a:gd name="connsiteY9608" fmla="*/ 5285517 h 5529035"/>
              <a:gd name="connsiteX9609" fmla="*/ 2526577 w 9340261"/>
              <a:gd name="connsiteY9609" fmla="*/ 5301372 h 5529035"/>
              <a:gd name="connsiteX9610" fmla="*/ 2520556 w 9340261"/>
              <a:gd name="connsiteY9610" fmla="*/ 5305232 h 5529035"/>
              <a:gd name="connsiteX9611" fmla="*/ 2572993 w 9340261"/>
              <a:gd name="connsiteY9611" fmla="*/ 5313954 h 5529035"/>
              <a:gd name="connsiteX9612" fmla="*/ 2600334 w 9340261"/>
              <a:gd name="connsiteY9612" fmla="*/ 5329741 h 5529035"/>
              <a:gd name="connsiteX9613" fmla="*/ 2632938 w 9340261"/>
              <a:gd name="connsiteY9613" fmla="*/ 5336412 h 5529035"/>
              <a:gd name="connsiteX9614" fmla="*/ 2647313 w 9340261"/>
              <a:gd name="connsiteY9614" fmla="*/ 5332560 h 5529035"/>
              <a:gd name="connsiteX9615" fmla="*/ 2654501 w 9340261"/>
              <a:gd name="connsiteY9615" fmla="*/ 5330634 h 5529035"/>
              <a:gd name="connsiteX9616" fmla="*/ 2649239 w 9340261"/>
              <a:gd name="connsiteY9616" fmla="*/ 5339748 h 5529035"/>
              <a:gd name="connsiteX9617" fmla="*/ 2625749 w 9340261"/>
              <a:gd name="connsiteY9617" fmla="*/ 5338338 h 5529035"/>
              <a:gd name="connsiteX9618" fmla="*/ 2609448 w 9340261"/>
              <a:gd name="connsiteY9618" fmla="*/ 5335002 h 5529035"/>
              <a:gd name="connsiteX9619" fmla="*/ 2586921 w 9340261"/>
              <a:gd name="connsiteY9619" fmla="*/ 5337186 h 5529035"/>
              <a:gd name="connsiteX9620" fmla="*/ 2562469 w 9340261"/>
              <a:gd name="connsiteY9620" fmla="*/ 5332182 h 5529035"/>
              <a:gd name="connsiteX9621" fmla="*/ 2537054 w 9340261"/>
              <a:gd name="connsiteY9621" fmla="*/ 5323584 h 5529035"/>
              <a:gd name="connsiteX9622" fmla="*/ 2515232 w 9340261"/>
              <a:gd name="connsiteY9622" fmla="*/ 5314023 h 5529035"/>
              <a:gd name="connsiteX9623" fmla="*/ 2508158 w 9340261"/>
              <a:gd name="connsiteY9623" fmla="*/ 5313179 h 5529035"/>
              <a:gd name="connsiteX9624" fmla="*/ 2497697 w 9340261"/>
              <a:gd name="connsiteY9624" fmla="*/ 5319885 h 5529035"/>
              <a:gd name="connsiteX9625" fmla="*/ 2468802 w 9340261"/>
              <a:gd name="connsiteY9625" fmla="*/ 5333136 h 5529035"/>
              <a:gd name="connsiteX9626" fmla="*/ 2460936 w 9340261"/>
              <a:gd name="connsiteY9626" fmla="*/ 5341055 h 5529035"/>
              <a:gd name="connsiteX9627" fmla="*/ 2458314 w 9340261"/>
              <a:gd name="connsiteY9627" fmla="*/ 5343695 h 5529035"/>
              <a:gd name="connsiteX9628" fmla="*/ 2439941 w 9340261"/>
              <a:gd name="connsiteY9628" fmla="*/ 5356910 h 5529035"/>
              <a:gd name="connsiteX9629" fmla="*/ 2424173 w 9340261"/>
              <a:gd name="connsiteY9629" fmla="*/ 5362225 h 5529035"/>
              <a:gd name="connsiteX9630" fmla="*/ 2405765 w 9340261"/>
              <a:gd name="connsiteY9630" fmla="*/ 5364918 h 5529035"/>
              <a:gd name="connsiteX9631" fmla="*/ 2368985 w 9340261"/>
              <a:gd name="connsiteY9631" fmla="*/ 5380826 h 5529035"/>
              <a:gd name="connsiteX9632" fmla="*/ 2353235 w 9340261"/>
              <a:gd name="connsiteY9632" fmla="*/ 5391402 h 5529035"/>
              <a:gd name="connsiteX9633" fmla="*/ 2332240 w 9340261"/>
              <a:gd name="connsiteY9633" fmla="*/ 5407258 h 5529035"/>
              <a:gd name="connsiteX9634" fmla="*/ 2313832 w 9340261"/>
              <a:gd name="connsiteY9634" fmla="*/ 5409950 h 5529035"/>
              <a:gd name="connsiteX9635" fmla="*/ 2300669 w 9340261"/>
              <a:gd name="connsiteY9635" fmla="*/ 5407363 h 5529035"/>
              <a:gd name="connsiteX9636" fmla="*/ 2279691 w 9340261"/>
              <a:gd name="connsiteY9636" fmla="*/ 5428481 h 5529035"/>
              <a:gd name="connsiteX9637" fmla="*/ 2279725 w 9340261"/>
              <a:gd name="connsiteY9637" fmla="*/ 5439004 h 5529035"/>
              <a:gd name="connsiteX9638" fmla="*/ 2285006 w 9340261"/>
              <a:gd name="connsiteY9638" fmla="*/ 5444249 h 5529035"/>
              <a:gd name="connsiteX9639" fmla="*/ 2300809 w 9340261"/>
              <a:gd name="connsiteY9639" fmla="*/ 5449458 h 5529035"/>
              <a:gd name="connsiteX9640" fmla="*/ 2285041 w 9340261"/>
              <a:gd name="connsiteY9640" fmla="*/ 5454772 h 5529035"/>
              <a:gd name="connsiteX9641" fmla="*/ 2269237 w 9340261"/>
              <a:gd name="connsiteY9641" fmla="*/ 5449563 h 5529035"/>
              <a:gd name="connsiteX9642" fmla="*/ 2258696 w 9340261"/>
              <a:gd name="connsiteY9642" fmla="*/ 5444336 h 5529035"/>
              <a:gd name="connsiteX9643" fmla="*/ 2253435 w 9340261"/>
              <a:gd name="connsiteY9643" fmla="*/ 5444354 h 5529035"/>
              <a:gd name="connsiteX9644" fmla="*/ 2211339 w 9340261"/>
              <a:gd name="connsiteY9644" fmla="*/ 5444495 h 5529035"/>
              <a:gd name="connsiteX9645" fmla="*/ 2221794 w 9340261"/>
              <a:gd name="connsiteY9645" fmla="*/ 5423412 h 5529035"/>
              <a:gd name="connsiteX9646" fmla="*/ 2248049 w 9340261"/>
              <a:gd name="connsiteY9646" fmla="*/ 5407539 h 5529035"/>
              <a:gd name="connsiteX9647" fmla="*/ 2253313 w 9340261"/>
              <a:gd name="connsiteY9647" fmla="*/ 5407521 h 5529035"/>
              <a:gd name="connsiteX9648" fmla="*/ 2263818 w 9340261"/>
              <a:gd name="connsiteY9648" fmla="*/ 5402224 h 5529035"/>
              <a:gd name="connsiteX9649" fmla="*/ 2274341 w 9340261"/>
              <a:gd name="connsiteY9649" fmla="*/ 5402188 h 5529035"/>
              <a:gd name="connsiteX9650" fmla="*/ 2274306 w 9340261"/>
              <a:gd name="connsiteY9650" fmla="*/ 5391665 h 5529035"/>
              <a:gd name="connsiteX9651" fmla="*/ 2276929 w 9340261"/>
              <a:gd name="connsiteY9651" fmla="*/ 5389025 h 5529035"/>
              <a:gd name="connsiteX9652" fmla="*/ 2284796 w 9340261"/>
              <a:gd name="connsiteY9652" fmla="*/ 5381106 h 5529035"/>
              <a:gd name="connsiteX9653" fmla="*/ 2313727 w 9340261"/>
              <a:gd name="connsiteY9653" fmla="*/ 5378379 h 5529035"/>
              <a:gd name="connsiteX9654" fmla="*/ 2337379 w 9340261"/>
              <a:gd name="connsiteY9654" fmla="*/ 5370407 h 5529035"/>
              <a:gd name="connsiteX9655" fmla="*/ 2361012 w 9340261"/>
              <a:gd name="connsiteY9655" fmla="*/ 5357174 h 5529035"/>
              <a:gd name="connsiteX9656" fmla="*/ 2379404 w 9340261"/>
              <a:gd name="connsiteY9656" fmla="*/ 5349219 h 5529035"/>
              <a:gd name="connsiteX9657" fmla="*/ 2384647 w 9340261"/>
              <a:gd name="connsiteY9657" fmla="*/ 5343940 h 5529035"/>
              <a:gd name="connsiteX9658" fmla="*/ 2392549 w 9340261"/>
              <a:gd name="connsiteY9658" fmla="*/ 5346545 h 5529035"/>
              <a:gd name="connsiteX9659" fmla="*/ 2395171 w 9340261"/>
              <a:gd name="connsiteY9659" fmla="*/ 5343904 h 5529035"/>
              <a:gd name="connsiteX9660" fmla="*/ 2395508 w 9340261"/>
              <a:gd name="connsiteY9660" fmla="*/ 5342884 h 5529035"/>
              <a:gd name="connsiteX9661" fmla="*/ 2364029 w 9340261"/>
              <a:gd name="connsiteY9661" fmla="*/ 5339131 h 5529035"/>
              <a:gd name="connsiteX9662" fmla="*/ 2347728 w 9340261"/>
              <a:gd name="connsiteY9662" fmla="*/ 5335794 h 5529035"/>
              <a:gd name="connsiteX9663" fmla="*/ 2338613 w 9340261"/>
              <a:gd name="connsiteY9663" fmla="*/ 5330533 h 5529035"/>
              <a:gd name="connsiteX9664" fmla="*/ 2336687 w 9340261"/>
              <a:gd name="connsiteY9664" fmla="*/ 5323345 h 5529035"/>
              <a:gd name="connsiteX9665" fmla="*/ 2360177 w 9340261"/>
              <a:gd name="connsiteY9665" fmla="*/ 5324755 h 5529035"/>
              <a:gd name="connsiteX9666" fmla="*/ 2368804 w 9340261"/>
              <a:gd name="connsiteY9666" fmla="*/ 5326520 h 5529035"/>
              <a:gd name="connsiteX9667" fmla="*/ 2368792 w 9340261"/>
              <a:gd name="connsiteY9667" fmla="*/ 5322946 h 5529035"/>
              <a:gd name="connsiteX9668" fmla="*/ 2371396 w 9340261"/>
              <a:gd name="connsiteY9668" fmla="*/ 5315045 h 5529035"/>
              <a:gd name="connsiteX9669" fmla="*/ 2374018 w 9340261"/>
              <a:gd name="connsiteY9669" fmla="*/ 5312404 h 5529035"/>
              <a:gd name="connsiteX9670" fmla="*/ 2379298 w 9340261"/>
              <a:gd name="connsiteY9670" fmla="*/ 5317649 h 5529035"/>
              <a:gd name="connsiteX9671" fmla="*/ 2374054 w 9340261"/>
              <a:gd name="connsiteY9671" fmla="*/ 5322928 h 5529035"/>
              <a:gd name="connsiteX9672" fmla="*/ 2370202 w 9340261"/>
              <a:gd name="connsiteY9672" fmla="*/ 5326806 h 5529035"/>
              <a:gd name="connsiteX9673" fmla="*/ 2392781 w 9340261"/>
              <a:gd name="connsiteY9673" fmla="*/ 5331427 h 5529035"/>
              <a:gd name="connsiteX9674" fmla="*/ 2397020 w 9340261"/>
              <a:gd name="connsiteY9674" fmla="*/ 5332294 h 5529035"/>
              <a:gd name="connsiteX9675" fmla="*/ 2395100 w 9340261"/>
              <a:gd name="connsiteY9675" fmla="*/ 5322858 h 5529035"/>
              <a:gd name="connsiteX9676" fmla="*/ 2402968 w 9340261"/>
              <a:gd name="connsiteY9676" fmla="*/ 5314938 h 5529035"/>
              <a:gd name="connsiteX9677" fmla="*/ 2416078 w 9340261"/>
              <a:gd name="connsiteY9677" fmla="*/ 5301740 h 5529035"/>
              <a:gd name="connsiteX9678" fmla="*/ 2468592 w 9340261"/>
              <a:gd name="connsiteY9678" fmla="*/ 5269993 h 5529035"/>
              <a:gd name="connsiteX9679" fmla="*/ 2479150 w 9340261"/>
              <a:gd name="connsiteY9679" fmla="*/ 5280483 h 5529035"/>
              <a:gd name="connsiteX9680" fmla="*/ 2471266 w 9340261"/>
              <a:gd name="connsiteY9680" fmla="*/ 5283139 h 5529035"/>
              <a:gd name="connsiteX9681" fmla="*/ 2463364 w 9340261"/>
              <a:gd name="connsiteY9681" fmla="*/ 5280536 h 5529035"/>
              <a:gd name="connsiteX9682" fmla="*/ 2452859 w 9340261"/>
              <a:gd name="connsiteY9682" fmla="*/ 5285832 h 5529035"/>
              <a:gd name="connsiteX9683" fmla="*/ 2410904 w 9340261"/>
              <a:gd name="connsiteY9683" fmla="*/ 5328067 h 5529035"/>
              <a:gd name="connsiteX9684" fmla="*/ 2426690 w 9340261"/>
              <a:gd name="connsiteY9684" fmla="*/ 5328014 h 5529035"/>
              <a:gd name="connsiteX9685" fmla="*/ 2463487 w 9340261"/>
              <a:gd name="connsiteY9685" fmla="*/ 5317369 h 5529035"/>
              <a:gd name="connsiteX9686" fmla="*/ 2477009 w 9340261"/>
              <a:gd name="connsiteY9686" fmla="*/ 5310551 h 5529035"/>
              <a:gd name="connsiteX9687" fmla="*/ 2471846 w 9340261"/>
              <a:gd name="connsiteY9687" fmla="*/ 5310241 h 5529035"/>
              <a:gd name="connsiteX9688" fmla="*/ 2446431 w 9340261"/>
              <a:gd name="connsiteY9688" fmla="*/ 5301643 h 5529035"/>
              <a:gd name="connsiteX9689" fmla="*/ 2439244 w 9340261"/>
              <a:gd name="connsiteY9689" fmla="*/ 5303569 h 5529035"/>
              <a:gd name="connsiteX9690" fmla="*/ 2448099 w 9340261"/>
              <a:gd name="connsiteY9690" fmla="*/ 5293492 h 5529035"/>
              <a:gd name="connsiteX9691" fmla="*/ 2467994 w 9340261"/>
              <a:gd name="connsiteY9691" fmla="*/ 5295865 h 5529035"/>
              <a:gd name="connsiteX9692" fmla="*/ 2484296 w 9340261"/>
              <a:gd name="connsiteY9692" fmla="*/ 5299201 h 5529035"/>
              <a:gd name="connsiteX9693" fmla="*/ 2502966 w 9340261"/>
              <a:gd name="connsiteY9693" fmla="*/ 5302306 h 5529035"/>
              <a:gd name="connsiteX9694" fmla="*/ 2505530 w 9340261"/>
              <a:gd name="connsiteY9694" fmla="*/ 5301442 h 5529035"/>
              <a:gd name="connsiteX9695" fmla="*/ 2516036 w 9340261"/>
              <a:gd name="connsiteY9695" fmla="*/ 5296145 h 5529035"/>
              <a:gd name="connsiteX9696" fmla="*/ 2542293 w 9340261"/>
              <a:gd name="connsiteY9696" fmla="*/ 5280272 h 5529035"/>
              <a:gd name="connsiteX9697" fmla="*/ 2579071 w 9340261"/>
              <a:gd name="connsiteY9697" fmla="*/ 5264364 h 5529035"/>
              <a:gd name="connsiteX9698" fmla="*/ 2594805 w 9340261"/>
              <a:gd name="connsiteY9698" fmla="*/ 5248525 h 5529035"/>
              <a:gd name="connsiteX9699" fmla="*/ 2594770 w 9340261"/>
              <a:gd name="connsiteY9699" fmla="*/ 5238002 h 5529035"/>
              <a:gd name="connsiteX9700" fmla="*/ 2579002 w 9340261"/>
              <a:gd name="connsiteY9700" fmla="*/ 5243317 h 5529035"/>
              <a:gd name="connsiteX9701" fmla="*/ 2531664 w 9340261"/>
              <a:gd name="connsiteY9701" fmla="*/ 5248736 h 5529035"/>
              <a:gd name="connsiteX9702" fmla="*/ 2505389 w 9340261"/>
              <a:gd name="connsiteY9702" fmla="*/ 5259348 h 5529035"/>
              <a:gd name="connsiteX9703" fmla="*/ 2497523 w 9340261"/>
              <a:gd name="connsiteY9703" fmla="*/ 5267267 h 5529035"/>
              <a:gd name="connsiteX9704" fmla="*/ 2489639 w 9340261"/>
              <a:gd name="connsiteY9704" fmla="*/ 5269924 h 5529035"/>
              <a:gd name="connsiteX9705" fmla="*/ 2497470 w 9340261"/>
              <a:gd name="connsiteY9705" fmla="*/ 5251481 h 5529035"/>
              <a:gd name="connsiteX9706" fmla="*/ 2510581 w 9340261"/>
              <a:gd name="connsiteY9706" fmla="*/ 5238283 h 5529035"/>
              <a:gd name="connsiteX9707" fmla="*/ 2507906 w 9340261"/>
              <a:gd name="connsiteY9707" fmla="*/ 5225136 h 5529035"/>
              <a:gd name="connsiteX9708" fmla="*/ 2509894 w 9340261"/>
              <a:gd name="connsiteY9708" fmla="*/ 5223136 h 5529035"/>
              <a:gd name="connsiteX9709" fmla="*/ 2504218 w 9340261"/>
              <a:gd name="connsiteY9709" fmla="*/ 5222602 h 5529035"/>
              <a:gd name="connsiteX9710" fmla="*/ 2473346 w 9340261"/>
              <a:gd name="connsiteY9710" fmla="*/ 5218604 h 5529035"/>
              <a:gd name="connsiteX9711" fmla="*/ 2455279 w 9340261"/>
              <a:gd name="connsiteY9711" fmla="*/ 5222682 h 5529035"/>
              <a:gd name="connsiteX9712" fmla="*/ 2405344 w 9340261"/>
              <a:gd name="connsiteY9712" fmla="*/ 5238633 h 5529035"/>
              <a:gd name="connsiteX9713" fmla="*/ 2355401 w 9340261"/>
              <a:gd name="connsiteY9713" fmla="*/ 5251955 h 5529035"/>
              <a:gd name="connsiteX9714" fmla="*/ 2336994 w 9340261"/>
              <a:gd name="connsiteY9714" fmla="*/ 5254647 h 5529035"/>
              <a:gd name="connsiteX9715" fmla="*/ 2284445 w 9340261"/>
              <a:gd name="connsiteY9715" fmla="*/ 5275869 h 5529035"/>
              <a:gd name="connsiteX9716" fmla="*/ 2295003 w 9340261"/>
              <a:gd name="connsiteY9716" fmla="*/ 5286358 h 5529035"/>
              <a:gd name="connsiteX9717" fmla="*/ 2310772 w 9340261"/>
              <a:gd name="connsiteY9717" fmla="*/ 5281044 h 5529035"/>
              <a:gd name="connsiteX9718" fmla="*/ 2321296 w 9340261"/>
              <a:gd name="connsiteY9718" fmla="*/ 5281009 h 5529035"/>
              <a:gd name="connsiteX9719" fmla="*/ 2326540 w 9340261"/>
              <a:gd name="connsiteY9719" fmla="*/ 5275729 h 5529035"/>
              <a:gd name="connsiteX9720" fmla="*/ 2326574 w 9340261"/>
              <a:gd name="connsiteY9720" fmla="*/ 5286253 h 5529035"/>
              <a:gd name="connsiteX9721" fmla="*/ 2316085 w 9340261"/>
              <a:gd name="connsiteY9721" fmla="*/ 5296812 h 5529035"/>
              <a:gd name="connsiteX9722" fmla="*/ 2305562 w 9340261"/>
              <a:gd name="connsiteY9722" fmla="*/ 5296847 h 5529035"/>
              <a:gd name="connsiteX9723" fmla="*/ 2289758 w 9340261"/>
              <a:gd name="connsiteY9723" fmla="*/ 5291638 h 5529035"/>
              <a:gd name="connsiteX9724" fmla="*/ 2274026 w 9340261"/>
              <a:gd name="connsiteY9724" fmla="*/ 5307476 h 5529035"/>
              <a:gd name="connsiteX9725" fmla="*/ 2268817 w 9340261"/>
              <a:gd name="connsiteY9725" fmla="*/ 5323279 h 5529035"/>
              <a:gd name="connsiteX9726" fmla="*/ 2232002 w 9340261"/>
              <a:gd name="connsiteY9726" fmla="*/ 5328663 h 5529035"/>
              <a:gd name="connsiteX9727" fmla="*/ 2179453 w 9340261"/>
              <a:gd name="connsiteY9727" fmla="*/ 5349886 h 5529035"/>
              <a:gd name="connsiteX9728" fmla="*/ 2171588 w 9340261"/>
              <a:gd name="connsiteY9728" fmla="*/ 5357805 h 5529035"/>
              <a:gd name="connsiteX9729" fmla="*/ 2166360 w 9340261"/>
              <a:gd name="connsiteY9729" fmla="*/ 5368347 h 5529035"/>
              <a:gd name="connsiteX9730" fmla="*/ 2166395 w 9340261"/>
              <a:gd name="connsiteY9730" fmla="*/ 5378870 h 5529035"/>
              <a:gd name="connsiteX9731" fmla="*/ 2174280 w 9340261"/>
              <a:gd name="connsiteY9731" fmla="*/ 5376213 h 5529035"/>
              <a:gd name="connsiteX9732" fmla="*/ 2190046 w 9340261"/>
              <a:gd name="connsiteY9732" fmla="*/ 5370899 h 5529035"/>
              <a:gd name="connsiteX9733" fmla="*/ 2200535 w 9340261"/>
              <a:gd name="connsiteY9733" fmla="*/ 5360340 h 5529035"/>
              <a:gd name="connsiteX9734" fmla="*/ 2232072 w 9340261"/>
              <a:gd name="connsiteY9734" fmla="*/ 5349710 h 5529035"/>
              <a:gd name="connsiteX9735" fmla="*/ 2205816 w 9340261"/>
              <a:gd name="connsiteY9735" fmla="*/ 5365585 h 5529035"/>
              <a:gd name="connsiteX9736" fmla="*/ 2179558 w 9340261"/>
              <a:gd name="connsiteY9736" fmla="*/ 5381457 h 5529035"/>
              <a:gd name="connsiteX9737" fmla="*/ 2163825 w 9340261"/>
              <a:gd name="connsiteY9737" fmla="*/ 5397295 h 5529035"/>
              <a:gd name="connsiteX9738" fmla="*/ 2153337 w 9340261"/>
              <a:gd name="connsiteY9738" fmla="*/ 5407854 h 5529035"/>
              <a:gd name="connsiteX9739" fmla="*/ 2142848 w 9340261"/>
              <a:gd name="connsiteY9739" fmla="*/ 5418413 h 5529035"/>
              <a:gd name="connsiteX9740" fmla="*/ 2121854 w 9340261"/>
              <a:gd name="connsiteY9740" fmla="*/ 5434269 h 5529035"/>
              <a:gd name="connsiteX9741" fmla="*/ 2098185 w 9340261"/>
              <a:gd name="connsiteY9741" fmla="*/ 5436978 h 5529035"/>
              <a:gd name="connsiteX9742" fmla="*/ 2079742 w 9340261"/>
              <a:gd name="connsiteY9742" fmla="*/ 5429147 h 5529035"/>
              <a:gd name="connsiteX9743" fmla="*/ 2048170 w 9340261"/>
              <a:gd name="connsiteY9743" fmla="*/ 5429252 h 5529035"/>
              <a:gd name="connsiteX9744" fmla="*/ 2019221 w 9340261"/>
              <a:gd name="connsiteY9744" fmla="*/ 5426718 h 5529035"/>
              <a:gd name="connsiteX9745" fmla="*/ 2058624 w 9340261"/>
              <a:gd name="connsiteY9745" fmla="*/ 5408170 h 5529035"/>
              <a:gd name="connsiteX9746" fmla="*/ 2061247 w 9340261"/>
              <a:gd name="connsiteY9746" fmla="*/ 5405530 h 5529035"/>
              <a:gd name="connsiteX9747" fmla="*/ 2069113 w 9340261"/>
              <a:gd name="connsiteY9747" fmla="*/ 5397612 h 5529035"/>
              <a:gd name="connsiteX9748" fmla="*/ 2074373 w 9340261"/>
              <a:gd name="connsiteY9748" fmla="*/ 5397593 h 5529035"/>
              <a:gd name="connsiteX9749" fmla="*/ 2090161 w 9340261"/>
              <a:gd name="connsiteY9749" fmla="*/ 5397542 h 5529035"/>
              <a:gd name="connsiteX9750" fmla="*/ 2119125 w 9340261"/>
              <a:gd name="connsiteY9750" fmla="*/ 5405338 h 5529035"/>
              <a:gd name="connsiteX9751" fmla="*/ 2142743 w 9340261"/>
              <a:gd name="connsiteY9751" fmla="*/ 5386842 h 5529035"/>
              <a:gd name="connsiteX9752" fmla="*/ 2147882 w 9340261"/>
              <a:gd name="connsiteY9752" fmla="*/ 5349991 h 5529035"/>
              <a:gd name="connsiteX9753" fmla="*/ 2137341 w 9340261"/>
              <a:gd name="connsiteY9753" fmla="*/ 5344765 h 5529035"/>
              <a:gd name="connsiteX9754" fmla="*/ 2132026 w 9340261"/>
              <a:gd name="connsiteY9754" fmla="*/ 5328997 h 5529035"/>
              <a:gd name="connsiteX9755" fmla="*/ 2132733 w 9340261"/>
              <a:gd name="connsiteY9755" fmla="*/ 5326852 h 5529035"/>
              <a:gd name="connsiteX9756" fmla="*/ 2105644 w 9340261"/>
              <a:gd name="connsiteY9756" fmla="*/ 5323621 h 5529035"/>
              <a:gd name="connsiteX9757" fmla="*/ 2082410 w 9340261"/>
              <a:gd name="connsiteY9757" fmla="*/ 5318128 h 5529035"/>
              <a:gd name="connsiteX9758" fmla="*/ 2063623 w 9340261"/>
              <a:gd name="connsiteY9758" fmla="*/ 5329225 h 5529035"/>
              <a:gd name="connsiteX9759" fmla="*/ 2053133 w 9340261"/>
              <a:gd name="connsiteY9759" fmla="*/ 5339784 h 5529035"/>
              <a:gd name="connsiteX9760" fmla="*/ 2042646 w 9340261"/>
              <a:gd name="connsiteY9760" fmla="*/ 5350342 h 5529035"/>
              <a:gd name="connsiteX9761" fmla="*/ 2034797 w 9340261"/>
              <a:gd name="connsiteY9761" fmla="*/ 5363524 h 5529035"/>
              <a:gd name="connsiteX9762" fmla="*/ 2016354 w 9340261"/>
              <a:gd name="connsiteY9762" fmla="*/ 5355691 h 5529035"/>
              <a:gd name="connsiteX9763" fmla="*/ 2005796 w 9340261"/>
              <a:gd name="connsiteY9763" fmla="*/ 5345202 h 5529035"/>
              <a:gd name="connsiteX9764" fmla="*/ 2011039 w 9340261"/>
              <a:gd name="connsiteY9764" fmla="*/ 5339923 h 5529035"/>
              <a:gd name="connsiteX9765" fmla="*/ 2026808 w 9340261"/>
              <a:gd name="connsiteY9765" fmla="*/ 5334610 h 5529035"/>
              <a:gd name="connsiteX9766" fmla="*/ 2066210 w 9340261"/>
              <a:gd name="connsiteY9766" fmla="*/ 5316061 h 5529035"/>
              <a:gd name="connsiteX9767" fmla="*/ 2067628 w 9340261"/>
              <a:gd name="connsiteY9767" fmla="*/ 5314633 h 5529035"/>
              <a:gd name="connsiteX9768" fmla="*/ 2052183 w 9340261"/>
              <a:gd name="connsiteY9768" fmla="*/ 5310983 h 5529035"/>
              <a:gd name="connsiteX9769" fmla="*/ 2041341 w 9340261"/>
              <a:gd name="connsiteY9769" fmla="*/ 5309420 h 5529035"/>
              <a:gd name="connsiteX9770" fmla="*/ 2037261 w 9340261"/>
              <a:gd name="connsiteY9770" fmla="*/ 5313527 h 5529035"/>
              <a:gd name="connsiteX9771" fmla="*/ 2026772 w 9340261"/>
              <a:gd name="connsiteY9771" fmla="*/ 5324086 h 5529035"/>
              <a:gd name="connsiteX9772" fmla="*/ 1953141 w 9340261"/>
              <a:gd name="connsiteY9772" fmla="*/ 5334855 h 5529035"/>
              <a:gd name="connsiteX9773" fmla="*/ 1937338 w 9340261"/>
              <a:gd name="connsiteY9773" fmla="*/ 5329647 h 5529035"/>
              <a:gd name="connsiteX9774" fmla="*/ 1900594 w 9340261"/>
              <a:gd name="connsiteY9774" fmla="*/ 5356078 h 5529035"/>
              <a:gd name="connsiteX9775" fmla="*/ 1887466 w 9340261"/>
              <a:gd name="connsiteY9775" fmla="*/ 5364014 h 5529035"/>
              <a:gd name="connsiteX9776" fmla="*/ 1879582 w 9340261"/>
              <a:gd name="connsiteY9776" fmla="*/ 5366672 h 5529035"/>
              <a:gd name="connsiteX9777" fmla="*/ 1805985 w 9340261"/>
              <a:gd name="connsiteY9777" fmla="*/ 5387964 h 5529035"/>
              <a:gd name="connsiteX9778" fmla="*/ 1790200 w 9340261"/>
              <a:gd name="connsiteY9778" fmla="*/ 5388018 h 5529035"/>
              <a:gd name="connsiteX9779" fmla="*/ 1784903 w 9340261"/>
              <a:gd name="connsiteY9779" fmla="*/ 5377511 h 5529035"/>
              <a:gd name="connsiteX9780" fmla="*/ 1782228 w 9340261"/>
              <a:gd name="connsiteY9780" fmla="*/ 5364366 h 5529035"/>
              <a:gd name="connsiteX9781" fmla="*/ 1774344 w 9340261"/>
              <a:gd name="connsiteY9781" fmla="*/ 5367022 h 5529035"/>
              <a:gd name="connsiteX9782" fmla="*/ 1753314 w 9340261"/>
              <a:gd name="connsiteY9782" fmla="*/ 5372355 h 5529035"/>
              <a:gd name="connsiteX9783" fmla="*/ 1727006 w 9340261"/>
              <a:gd name="connsiteY9783" fmla="*/ 5372443 h 5529035"/>
              <a:gd name="connsiteX9784" fmla="*/ 1708598 w 9340261"/>
              <a:gd name="connsiteY9784" fmla="*/ 5375134 h 5529035"/>
              <a:gd name="connsiteX9785" fmla="*/ 1695470 w 9340261"/>
              <a:gd name="connsiteY9785" fmla="*/ 5383071 h 5529035"/>
              <a:gd name="connsiteX9786" fmla="*/ 1684946 w 9340261"/>
              <a:gd name="connsiteY9786" fmla="*/ 5383106 h 5529035"/>
              <a:gd name="connsiteX9787" fmla="*/ 1674422 w 9340261"/>
              <a:gd name="connsiteY9787" fmla="*/ 5383142 h 5529035"/>
              <a:gd name="connsiteX9788" fmla="*/ 1671799 w 9340261"/>
              <a:gd name="connsiteY9788" fmla="*/ 5385781 h 5529035"/>
              <a:gd name="connsiteX9789" fmla="*/ 1663898 w 9340261"/>
              <a:gd name="connsiteY9789" fmla="*/ 5383176 h 5529035"/>
              <a:gd name="connsiteX9790" fmla="*/ 1663863 w 9340261"/>
              <a:gd name="connsiteY9790" fmla="*/ 5372652 h 5529035"/>
              <a:gd name="connsiteX9791" fmla="*/ 1669090 w 9340261"/>
              <a:gd name="connsiteY9791" fmla="*/ 5362111 h 5529035"/>
              <a:gd name="connsiteX9792" fmla="*/ 1679595 w 9340261"/>
              <a:gd name="connsiteY9792" fmla="*/ 5356815 h 5529035"/>
              <a:gd name="connsiteX9793" fmla="*/ 1684858 w 9340261"/>
              <a:gd name="connsiteY9793" fmla="*/ 5356797 h 5529035"/>
              <a:gd name="connsiteX9794" fmla="*/ 1695400 w 9340261"/>
              <a:gd name="connsiteY9794" fmla="*/ 5362024 h 5529035"/>
              <a:gd name="connsiteX9795" fmla="*/ 1726969 w 9340261"/>
              <a:gd name="connsiteY9795" fmla="*/ 5361919 h 5529035"/>
              <a:gd name="connsiteX9796" fmla="*/ 1750622 w 9340261"/>
              <a:gd name="connsiteY9796" fmla="*/ 5353947 h 5529035"/>
              <a:gd name="connsiteX9797" fmla="*/ 1758506 w 9340261"/>
              <a:gd name="connsiteY9797" fmla="*/ 5351289 h 5529035"/>
              <a:gd name="connsiteX9798" fmla="*/ 1779536 w 9340261"/>
              <a:gd name="connsiteY9798" fmla="*/ 5345958 h 5529035"/>
              <a:gd name="connsiteX9799" fmla="*/ 1800566 w 9340261"/>
              <a:gd name="connsiteY9799" fmla="*/ 5340625 h 5529035"/>
              <a:gd name="connsiteX9800" fmla="*/ 1813712 w 9340261"/>
              <a:gd name="connsiteY9800" fmla="*/ 5337951 h 5529035"/>
              <a:gd name="connsiteX9801" fmla="*/ 1840002 w 9340261"/>
              <a:gd name="connsiteY9801" fmla="*/ 5332602 h 5529035"/>
              <a:gd name="connsiteX9802" fmla="*/ 1861015 w 9340261"/>
              <a:gd name="connsiteY9802" fmla="*/ 5322008 h 5529035"/>
              <a:gd name="connsiteX9803" fmla="*/ 1858358 w 9340261"/>
              <a:gd name="connsiteY9803" fmla="*/ 5314123 h 5529035"/>
              <a:gd name="connsiteX9804" fmla="*/ 1850473 w 9340261"/>
              <a:gd name="connsiteY9804" fmla="*/ 5316781 h 5529035"/>
              <a:gd name="connsiteX9805" fmla="*/ 1847800 w 9340261"/>
              <a:gd name="connsiteY9805" fmla="*/ 5303635 h 5529035"/>
              <a:gd name="connsiteX9806" fmla="*/ 1850422 w 9340261"/>
              <a:gd name="connsiteY9806" fmla="*/ 5300996 h 5529035"/>
              <a:gd name="connsiteX9807" fmla="*/ 1847764 w 9340261"/>
              <a:gd name="connsiteY9807" fmla="*/ 5293111 h 5529035"/>
              <a:gd name="connsiteX9808" fmla="*/ 1879266 w 9340261"/>
              <a:gd name="connsiteY9808" fmla="*/ 5271959 h 5529035"/>
              <a:gd name="connsiteX9809" fmla="*/ 1921326 w 9340261"/>
              <a:gd name="connsiteY9809" fmla="*/ 5261295 h 5529035"/>
              <a:gd name="connsiteX9810" fmla="*/ 1931778 w 9340261"/>
              <a:gd name="connsiteY9810" fmla="*/ 5240212 h 5529035"/>
              <a:gd name="connsiteX9811" fmla="*/ 1937022 w 9340261"/>
              <a:gd name="connsiteY9811" fmla="*/ 5234933 h 5529035"/>
              <a:gd name="connsiteX9812" fmla="*/ 1921220 w 9340261"/>
              <a:gd name="connsiteY9812" fmla="*/ 5229723 h 5529035"/>
              <a:gd name="connsiteX9813" fmla="*/ 1900208 w 9340261"/>
              <a:gd name="connsiteY9813" fmla="*/ 5240316 h 5529035"/>
              <a:gd name="connsiteX9814" fmla="*/ 1858114 w 9340261"/>
              <a:gd name="connsiteY9814" fmla="*/ 5240458 h 5529035"/>
              <a:gd name="connsiteX9815" fmla="*/ 1837066 w 9340261"/>
              <a:gd name="connsiteY9815" fmla="*/ 5240528 h 5529035"/>
              <a:gd name="connsiteX9816" fmla="*/ 1831804 w 9340261"/>
              <a:gd name="connsiteY9816" fmla="*/ 5240546 h 5529035"/>
              <a:gd name="connsiteX9817" fmla="*/ 1831786 w 9340261"/>
              <a:gd name="connsiteY9817" fmla="*/ 5235283 h 5529035"/>
              <a:gd name="connsiteX9818" fmla="*/ 1821227 w 9340261"/>
              <a:gd name="connsiteY9818" fmla="*/ 5224795 h 5529035"/>
              <a:gd name="connsiteX9819" fmla="*/ 1810704 w 9340261"/>
              <a:gd name="connsiteY9819" fmla="*/ 5224829 h 5529035"/>
              <a:gd name="connsiteX9820" fmla="*/ 1815948 w 9340261"/>
              <a:gd name="connsiteY9820" fmla="*/ 5219550 h 5529035"/>
              <a:gd name="connsiteX9821" fmla="*/ 1823832 w 9340261"/>
              <a:gd name="connsiteY9821" fmla="*/ 5216894 h 5529035"/>
              <a:gd name="connsiteX9822" fmla="*/ 1800110 w 9340261"/>
              <a:gd name="connsiteY9822" fmla="*/ 5203818 h 5529035"/>
              <a:gd name="connsiteX9823" fmla="*/ 1786963 w 9340261"/>
              <a:gd name="connsiteY9823" fmla="*/ 5206492 h 5529035"/>
              <a:gd name="connsiteX9824" fmla="*/ 1779062 w 9340261"/>
              <a:gd name="connsiteY9824" fmla="*/ 5203888 h 5529035"/>
              <a:gd name="connsiteX9825" fmla="*/ 1771178 w 9340261"/>
              <a:gd name="connsiteY9825" fmla="*/ 5206544 h 5529035"/>
              <a:gd name="connsiteX9826" fmla="*/ 1760672 w 9340261"/>
              <a:gd name="connsiteY9826" fmla="*/ 5211842 h 5529035"/>
              <a:gd name="connsiteX9827" fmla="*/ 1742246 w 9340261"/>
              <a:gd name="connsiteY9827" fmla="*/ 5209273 h 5529035"/>
              <a:gd name="connsiteX9828" fmla="*/ 1747491 w 9340261"/>
              <a:gd name="connsiteY9828" fmla="*/ 5203993 h 5529035"/>
              <a:gd name="connsiteX9829" fmla="*/ 1721129 w 9340261"/>
              <a:gd name="connsiteY9829" fmla="*/ 5188296 h 5529035"/>
              <a:gd name="connsiteX9830" fmla="*/ 1694873 w 9340261"/>
              <a:gd name="connsiteY9830" fmla="*/ 5204168 h 5529035"/>
              <a:gd name="connsiteX9831" fmla="*/ 1679104 w 9340261"/>
              <a:gd name="connsiteY9831" fmla="*/ 5209483 h 5529035"/>
              <a:gd name="connsiteX9832" fmla="*/ 1673826 w 9340261"/>
              <a:gd name="connsiteY9832" fmla="*/ 5204238 h 5529035"/>
              <a:gd name="connsiteX9833" fmla="*/ 1673808 w 9340261"/>
              <a:gd name="connsiteY9833" fmla="*/ 5198976 h 5529035"/>
              <a:gd name="connsiteX9834" fmla="*/ 1663267 w 9340261"/>
              <a:gd name="connsiteY9834" fmla="*/ 5193750 h 5529035"/>
              <a:gd name="connsiteX9835" fmla="*/ 1650085 w 9340261"/>
              <a:gd name="connsiteY9835" fmla="*/ 5185901 h 5529035"/>
              <a:gd name="connsiteX9836" fmla="*/ 1621137 w 9340261"/>
              <a:gd name="connsiteY9836" fmla="*/ 5183367 h 5529035"/>
              <a:gd name="connsiteX9837" fmla="*/ 1592188 w 9340261"/>
              <a:gd name="connsiteY9837" fmla="*/ 5180833 h 5529035"/>
              <a:gd name="connsiteX9838" fmla="*/ 1626346 w 9340261"/>
              <a:gd name="connsiteY9838" fmla="*/ 5167563 h 5529035"/>
              <a:gd name="connsiteX9839" fmla="*/ 1639475 w 9340261"/>
              <a:gd name="connsiteY9839" fmla="*/ 5159627 h 5529035"/>
              <a:gd name="connsiteX9840" fmla="*/ 1657882 w 9340261"/>
              <a:gd name="connsiteY9840" fmla="*/ 5156935 h 5529035"/>
              <a:gd name="connsiteX9841" fmla="*/ 1673651 w 9340261"/>
              <a:gd name="connsiteY9841" fmla="*/ 5151621 h 5529035"/>
              <a:gd name="connsiteX9842" fmla="*/ 1647323 w 9340261"/>
              <a:gd name="connsiteY9842" fmla="*/ 5146446 h 5529035"/>
              <a:gd name="connsiteX9843" fmla="*/ 1631520 w 9340261"/>
              <a:gd name="connsiteY9843" fmla="*/ 5141237 h 5529035"/>
              <a:gd name="connsiteX9844" fmla="*/ 1639387 w 9340261"/>
              <a:gd name="connsiteY9844" fmla="*/ 5133318 h 5529035"/>
              <a:gd name="connsiteX9845" fmla="*/ 1636695 w 9340261"/>
              <a:gd name="connsiteY9845" fmla="*/ 5114911 h 5529035"/>
              <a:gd name="connsiteX9846" fmla="*/ 1626171 w 9340261"/>
              <a:gd name="connsiteY9846" fmla="*/ 5114946 h 5529035"/>
              <a:gd name="connsiteX9847" fmla="*/ 1589356 w 9340261"/>
              <a:gd name="connsiteY9847" fmla="*/ 5120330 h 5529035"/>
              <a:gd name="connsiteX9848" fmla="*/ 1581436 w 9340261"/>
              <a:gd name="connsiteY9848" fmla="*/ 5112463 h 5529035"/>
              <a:gd name="connsiteX9849" fmla="*/ 1578796 w 9340261"/>
              <a:gd name="connsiteY9849" fmla="*/ 5109842 h 5529035"/>
              <a:gd name="connsiteX9850" fmla="*/ 1573517 w 9340261"/>
              <a:gd name="connsiteY9850" fmla="*/ 5104597 h 5529035"/>
              <a:gd name="connsiteX9851" fmla="*/ 1568239 w 9340261"/>
              <a:gd name="connsiteY9851" fmla="*/ 5099352 h 5529035"/>
              <a:gd name="connsiteX9852" fmla="*/ 1541929 w 9340261"/>
              <a:gd name="connsiteY9852" fmla="*/ 5099440 h 5529035"/>
              <a:gd name="connsiteX9853" fmla="*/ 1510410 w 9340261"/>
              <a:gd name="connsiteY9853" fmla="*/ 5115331 h 5529035"/>
              <a:gd name="connsiteX9854" fmla="*/ 1494677 w 9340261"/>
              <a:gd name="connsiteY9854" fmla="*/ 5131170 h 5529035"/>
              <a:gd name="connsiteX9855" fmla="*/ 1478909 w 9340261"/>
              <a:gd name="connsiteY9855" fmla="*/ 5136485 h 5529035"/>
              <a:gd name="connsiteX9856" fmla="*/ 1442129 w 9340261"/>
              <a:gd name="connsiteY9856" fmla="*/ 5152392 h 5529035"/>
              <a:gd name="connsiteX9857" fmla="*/ 1426361 w 9340261"/>
              <a:gd name="connsiteY9857" fmla="*/ 5157707 h 5529035"/>
              <a:gd name="connsiteX9858" fmla="*/ 1392220 w 9340261"/>
              <a:gd name="connsiteY9858" fmla="*/ 5176237 h 5529035"/>
              <a:gd name="connsiteX9859" fmla="*/ 1373830 w 9340261"/>
              <a:gd name="connsiteY9859" fmla="*/ 5184191 h 5529035"/>
              <a:gd name="connsiteX9860" fmla="*/ 1352836 w 9340261"/>
              <a:gd name="connsiteY9860" fmla="*/ 5200047 h 5529035"/>
              <a:gd name="connsiteX9861" fmla="*/ 1331789 w 9340261"/>
              <a:gd name="connsiteY9861" fmla="*/ 5200118 h 5529035"/>
              <a:gd name="connsiteX9862" fmla="*/ 1326527 w 9340261"/>
              <a:gd name="connsiteY9862" fmla="*/ 5200134 h 5529035"/>
              <a:gd name="connsiteX9863" fmla="*/ 1321265 w 9340261"/>
              <a:gd name="connsiteY9863" fmla="*/ 5200151 h 5529035"/>
              <a:gd name="connsiteX9864" fmla="*/ 1295043 w 9340261"/>
              <a:gd name="connsiteY9864" fmla="*/ 5226549 h 5529035"/>
              <a:gd name="connsiteX9865" fmla="*/ 1305602 w 9340261"/>
              <a:gd name="connsiteY9865" fmla="*/ 5237037 h 5529035"/>
              <a:gd name="connsiteX9866" fmla="*/ 1321405 w 9340261"/>
              <a:gd name="connsiteY9866" fmla="*/ 5242248 h 5529035"/>
              <a:gd name="connsiteX9867" fmla="*/ 1305637 w 9340261"/>
              <a:gd name="connsiteY9867" fmla="*/ 5247562 h 5529035"/>
              <a:gd name="connsiteX9868" fmla="*/ 1289834 w 9340261"/>
              <a:gd name="connsiteY9868" fmla="*/ 5242352 h 5529035"/>
              <a:gd name="connsiteX9869" fmla="*/ 1274031 w 9340261"/>
              <a:gd name="connsiteY9869" fmla="*/ 5237143 h 5529035"/>
              <a:gd name="connsiteX9870" fmla="*/ 1226692 w 9340261"/>
              <a:gd name="connsiteY9870" fmla="*/ 5242562 h 5529035"/>
              <a:gd name="connsiteX9871" fmla="*/ 1242390 w 9340261"/>
              <a:gd name="connsiteY9871" fmla="*/ 5216201 h 5529035"/>
              <a:gd name="connsiteX9872" fmla="*/ 1252879 w 9340261"/>
              <a:gd name="connsiteY9872" fmla="*/ 5205642 h 5529035"/>
              <a:gd name="connsiteX9873" fmla="*/ 1268646 w 9340261"/>
              <a:gd name="connsiteY9873" fmla="*/ 5200327 h 5529035"/>
              <a:gd name="connsiteX9874" fmla="*/ 1273909 w 9340261"/>
              <a:gd name="connsiteY9874" fmla="*/ 5200311 h 5529035"/>
              <a:gd name="connsiteX9875" fmla="*/ 1284414 w 9340261"/>
              <a:gd name="connsiteY9875" fmla="*/ 5195013 h 5529035"/>
              <a:gd name="connsiteX9876" fmla="*/ 1294938 w 9340261"/>
              <a:gd name="connsiteY9876" fmla="*/ 5194978 h 5529035"/>
              <a:gd name="connsiteX9877" fmla="*/ 1300182 w 9340261"/>
              <a:gd name="connsiteY9877" fmla="*/ 5189699 h 5529035"/>
              <a:gd name="connsiteX9878" fmla="*/ 1273785 w 9340261"/>
              <a:gd name="connsiteY9878" fmla="*/ 5163478 h 5529035"/>
              <a:gd name="connsiteX9879" fmla="*/ 1284309 w 9340261"/>
              <a:gd name="connsiteY9879" fmla="*/ 5163441 h 5529035"/>
              <a:gd name="connsiteX9880" fmla="*/ 1297455 w 9340261"/>
              <a:gd name="connsiteY9880" fmla="*/ 5160767 h 5529035"/>
              <a:gd name="connsiteX9881" fmla="*/ 1318503 w 9340261"/>
              <a:gd name="connsiteY9881" fmla="*/ 5160698 h 5529035"/>
              <a:gd name="connsiteX9882" fmla="*/ 1339567 w 9340261"/>
              <a:gd name="connsiteY9882" fmla="*/ 5165888 h 5529035"/>
              <a:gd name="connsiteX9883" fmla="*/ 1357974 w 9340261"/>
              <a:gd name="connsiteY9883" fmla="*/ 5163197 h 5529035"/>
              <a:gd name="connsiteX9884" fmla="*/ 1363219 w 9340261"/>
              <a:gd name="connsiteY9884" fmla="*/ 5157917 h 5529035"/>
              <a:gd name="connsiteX9885" fmla="*/ 1368463 w 9340261"/>
              <a:gd name="connsiteY9885" fmla="*/ 5152638 h 5529035"/>
              <a:gd name="connsiteX9886" fmla="*/ 1378988 w 9340261"/>
              <a:gd name="connsiteY9886" fmla="*/ 5152602 h 5529035"/>
              <a:gd name="connsiteX9887" fmla="*/ 1373707 w 9340261"/>
              <a:gd name="connsiteY9887" fmla="*/ 5147359 h 5529035"/>
              <a:gd name="connsiteX9888" fmla="*/ 1357904 w 9340261"/>
              <a:gd name="connsiteY9888" fmla="*/ 5142149 h 5529035"/>
              <a:gd name="connsiteX9889" fmla="*/ 1342067 w 9340261"/>
              <a:gd name="connsiteY9889" fmla="*/ 5126416 h 5529035"/>
              <a:gd name="connsiteX9890" fmla="*/ 1294727 w 9340261"/>
              <a:gd name="connsiteY9890" fmla="*/ 5131836 h 5529035"/>
              <a:gd name="connsiteX9891" fmla="*/ 1276320 w 9340261"/>
              <a:gd name="connsiteY9891" fmla="*/ 5134528 h 5529035"/>
              <a:gd name="connsiteX9892" fmla="*/ 1268436 w 9340261"/>
              <a:gd name="connsiteY9892" fmla="*/ 5137186 h 5529035"/>
              <a:gd name="connsiteX9893" fmla="*/ 1263193 w 9340261"/>
              <a:gd name="connsiteY9893" fmla="*/ 5142465 h 5529035"/>
              <a:gd name="connsiteX9894" fmla="*/ 1252667 w 9340261"/>
              <a:gd name="connsiteY9894" fmla="*/ 5142500 h 5529035"/>
              <a:gd name="connsiteX9895" fmla="*/ 1226446 w 9340261"/>
              <a:gd name="connsiteY9895" fmla="*/ 5168897 h 5529035"/>
              <a:gd name="connsiteX9896" fmla="*/ 1205435 w 9340261"/>
              <a:gd name="connsiteY9896" fmla="*/ 5179491 h 5529035"/>
              <a:gd name="connsiteX9897" fmla="*/ 1187043 w 9340261"/>
              <a:gd name="connsiteY9897" fmla="*/ 5187445 h 5529035"/>
              <a:gd name="connsiteX9898" fmla="*/ 1176520 w 9340261"/>
              <a:gd name="connsiteY9898" fmla="*/ 5187480 h 5529035"/>
              <a:gd name="connsiteX9899" fmla="*/ 1176555 w 9340261"/>
              <a:gd name="connsiteY9899" fmla="*/ 5198003 h 5529035"/>
              <a:gd name="connsiteX9900" fmla="*/ 1158200 w 9340261"/>
              <a:gd name="connsiteY9900" fmla="*/ 5216481 h 5529035"/>
              <a:gd name="connsiteX9901" fmla="*/ 1129303 w 9340261"/>
              <a:gd name="connsiteY9901" fmla="*/ 5229733 h 5529035"/>
              <a:gd name="connsiteX9902" fmla="*/ 1100337 w 9340261"/>
              <a:gd name="connsiteY9902" fmla="*/ 5221936 h 5529035"/>
              <a:gd name="connsiteX9903" fmla="*/ 1068767 w 9340261"/>
              <a:gd name="connsiteY9903" fmla="*/ 5222042 h 5529035"/>
              <a:gd name="connsiteX9904" fmla="*/ 1037195 w 9340261"/>
              <a:gd name="connsiteY9904" fmla="*/ 5222147 h 5529035"/>
              <a:gd name="connsiteX9905" fmla="*/ 1079221 w 9340261"/>
              <a:gd name="connsiteY9905" fmla="*/ 5200960 h 5529035"/>
              <a:gd name="connsiteX9906" fmla="*/ 1089708 w 9340261"/>
              <a:gd name="connsiteY9906" fmla="*/ 5190401 h 5529035"/>
              <a:gd name="connsiteX9907" fmla="*/ 1110756 w 9340261"/>
              <a:gd name="connsiteY9907" fmla="*/ 5190331 h 5529035"/>
              <a:gd name="connsiteX9908" fmla="*/ 1158095 w 9340261"/>
              <a:gd name="connsiteY9908" fmla="*/ 5184911 h 5529035"/>
              <a:gd name="connsiteX9909" fmla="*/ 1168513 w 9340261"/>
              <a:gd name="connsiteY9909" fmla="*/ 5153303 h 5529035"/>
              <a:gd name="connsiteX9910" fmla="*/ 1152641 w 9340261"/>
              <a:gd name="connsiteY9910" fmla="*/ 5127048 h 5529035"/>
              <a:gd name="connsiteX9911" fmla="*/ 1155227 w 9340261"/>
              <a:gd name="connsiteY9911" fmla="*/ 5113884 h 5529035"/>
              <a:gd name="connsiteX9912" fmla="*/ 1163129 w 9340261"/>
              <a:gd name="connsiteY9912" fmla="*/ 5116489 h 5529035"/>
              <a:gd name="connsiteX9913" fmla="*/ 1173689 w 9340261"/>
              <a:gd name="connsiteY9913" fmla="*/ 5126978 h 5529035"/>
              <a:gd name="connsiteX9914" fmla="*/ 1199945 w 9340261"/>
              <a:gd name="connsiteY9914" fmla="*/ 5111104 h 5529035"/>
              <a:gd name="connsiteX9915" fmla="*/ 1207845 w 9340261"/>
              <a:gd name="connsiteY9915" fmla="*/ 5113709 h 5529035"/>
              <a:gd name="connsiteX9916" fmla="*/ 1226236 w 9340261"/>
              <a:gd name="connsiteY9916" fmla="*/ 5105754 h 5529035"/>
              <a:gd name="connsiteX9917" fmla="*/ 1268191 w 9340261"/>
              <a:gd name="connsiteY9917" fmla="*/ 5063520 h 5529035"/>
              <a:gd name="connsiteX9918" fmla="*/ 1278713 w 9340261"/>
              <a:gd name="connsiteY9918" fmla="*/ 5063485 h 5529035"/>
              <a:gd name="connsiteX9919" fmla="*/ 1294482 w 9340261"/>
              <a:gd name="connsiteY9919" fmla="*/ 5058171 h 5529035"/>
              <a:gd name="connsiteX9920" fmla="*/ 1323379 w 9340261"/>
              <a:gd name="connsiteY9920" fmla="*/ 5044919 h 5529035"/>
              <a:gd name="connsiteX9921" fmla="*/ 1389090 w 9340261"/>
              <a:gd name="connsiteY9921" fmla="*/ 5026284 h 5529035"/>
              <a:gd name="connsiteX9922" fmla="*/ 1420590 w 9340261"/>
              <a:gd name="connsiteY9922" fmla="*/ 5005131 h 5529035"/>
              <a:gd name="connsiteX9923" fmla="*/ 1399544 w 9340261"/>
              <a:gd name="connsiteY9923" fmla="*/ 5005202 h 5529035"/>
              <a:gd name="connsiteX9924" fmla="*/ 1386380 w 9340261"/>
              <a:gd name="connsiteY9924" fmla="*/ 5002614 h 5529035"/>
              <a:gd name="connsiteX9925" fmla="*/ 1373216 w 9340261"/>
              <a:gd name="connsiteY9925" fmla="*/ 5000026 h 5529035"/>
              <a:gd name="connsiteX9926" fmla="*/ 1346925 w 9340261"/>
              <a:gd name="connsiteY9926" fmla="*/ 5005376 h 5529035"/>
              <a:gd name="connsiteX9927" fmla="*/ 1323273 w 9340261"/>
              <a:gd name="connsiteY9927" fmla="*/ 5013349 h 5529035"/>
              <a:gd name="connsiteX9928" fmla="*/ 1294376 w 9340261"/>
              <a:gd name="connsiteY9928" fmla="*/ 5026599 h 5529035"/>
              <a:gd name="connsiteX9929" fmla="*/ 1281249 w 9340261"/>
              <a:gd name="connsiteY9929" fmla="*/ 5034535 h 5529035"/>
              <a:gd name="connsiteX9930" fmla="*/ 1262842 w 9340261"/>
              <a:gd name="connsiteY9930" fmla="*/ 5037228 h 5529035"/>
              <a:gd name="connsiteX9931" fmla="*/ 1247073 w 9340261"/>
              <a:gd name="connsiteY9931" fmla="*/ 5042542 h 5529035"/>
              <a:gd name="connsiteX9932" fmla="*/ 1231305 w 9340261"/>
              <a:gd name="connsiteY9932" fmla="*/ 5047858 h 5529035"/>
              <a:gd name="connsiteX9933" fmla="*/ 1228701 w 9340261"/>
              <a:gd name="connsiteY9933" fmla="*/ 5055759 h 5529035"/>
              <a:gd name="connsiteX9934" fmla="*/ 1215571 w 9340261"/>
              <a:gd name="connsiteY9934" fmla="*/ 5063695 h 5529035"/>
              <a:gd name="connsiteX9935" fmla="*/ 1199803 w 9340261"/>
              <a:gd name="connsiteY9935" fmla="*/ 5069010 h 5529035"/>
              <a:gd name="connsiteX9936" fmla="*/ 1191938 w 9340261"/>
              <a:gd name="connsiteY9936" fmla="*/ 5076928 h 5529035"/>
              <a:gd name="connsiteX9937" fmla="*/ 1189315 w 9340261"/>
              <a:gd name="connsiteY9937" fmla="*/ 5079568 h 5529035"/>
              <a:gd name="connsiteX9938" fmla="*/ 1178791 w 9340261"/>
              <a:gd name="connsiteY9938" fmla="*/ 5079604 h 5529035"/>
              <a:gd name="connsiteX9939" fmla="*/ 1163024 w 9340261"/>
              <a:gd name="connsiteY9939" fmla="*/ 5084918 h 5529035"/>
              <a:gd name="connsiteX9940" fmla="*/ 1084219 w 9340261"/>
              <a:gd name="connsiteY9940" fmla="*/ 5122014 h 5529035"/>
              <a:gd name="connsiteX9941" fmla="*/ 1068521 w 9340261"/>
              <a:gd name="connsiteY9941" fmla="*/ 5148375 h 5529035"/>
              <a:gd name="connsiteX9942" fmla="*/ 1063277 w 9340261"/>
              <a:gd name="connsiteY9942" fmla="*/ 5153654 h 5529035"/>
              <a:gd name="connsiteX9943" fmla="*/ 1058032 w 9340261"/>
              <a:gd name="connsiteY9943" fmla="*/ 5158935 h 5529035"/>
              <a:gd name="connsiteX9944" fmla="*/ 1036950 w 9340261"/>
              <a:gd name="connsiteY9944" fmla="*/ 5148481 h 5529035"/>
              <a:gd name="connsiteX9945" fmla="*/ 1026391 w 9340261"/>
              <a:gd name="connsiteY9945" fmla="*/ 5137992 h 5529035"/>
              <a:gd name="connsiteX9946" fmla="*/ 1047404 w 9340261"/>
              <a:gd name="connsiteY9946" fmla="*/ 5127399 h 5529035"/>
              <a:gd name="connsiteX9947" fmla="*/ 1094673 w 9340261"/>
              <a:gd name="connsiteY9947" fmla="*/ 5100932 h 5529035"/>
              <a:gd name="connsiteX9948" fmla="*/ 1089393 w 9340261"/>
              <a:gd name="connsiteY9948" fmla="*/ 5095687 h 5529035"/>
              <a:gd name="connsiteX9949" fmla="*/ 1073625 w 9340261"/>
              <a:gd name="connsiteY9949" fmla="*/ 5101002 h 5529035"/>
              <a:gd name="connsiteX9950" fmla="*/ 1063101 w 9340261"/>
              <a:gd name="connsiteY9950" fmla="*/ 5101036 h 5529035"/>
              <a:gd name="connsiteX9951" fmla="*/ 1057857 w 9340261"/>
              <a:gd name="connsiteY9951" fmla="*/ 5106316 h 5529035"/>
              <a:gd name="connsiteX9952" fmla="*/ 1047368 w 9340261"/>
              <a:gd name="connsiteY9952" fmla="*/ 5116875 h 5529035"/>
              <a:gd name="connsiteX9953" fmla="*/ 973737 w 9340261"/>
              <a:gd name="connsiteY9953" fmla="*/ 5127645 h 5529035"/>
              <a:gd name="connsiteX9954" fmla="*/ 957935 w 9340261"/>
              <a:gd name="connsiteY9954" fmla="*/ 5122435 h 5529035"/>
              <a:gd name="connsiteX9955" fmla="*/ 944841 w 9340261"/>
              <a:gd name="connsiteY9955" fmla="*/ 5140896 h 5529035"/>
              <a:gd name="connsiteX9956" fmla="*/ 926469 w 9340261"/>
              <a:gd name="connsiteY9956" fmla="*/ 5154112 h 5529035"/>
              <a:gd name="connsiteX9957" fmla="*/ 894933 w 9340261"/>
              <a:gd name="connsiteY9957" fmla="*/ 5164740 h 5529035"/>
              <a:gd name="connsiteX9958" fmla="*/ 826582 w 9340261"/>
              <a:gd name="connsiteY9958" fmla="*/ 5180754 h 5529035"/>
              <a:gd name="connsiteX9959" fmla="*/ 808139 w 9340261"/>
              <a:gd name="connsiteY9959" fmla="*/ 5172922 h 5529035"/>
              <a:gd name="connsiteX9960" fmla="*/ 805465 w 9340261"/>
              <a:gd name="connsiteY9960" fmla="*/ 5159777 h 5529035"/>
              <a:gd name="connsiteX9961" fmla="*/ 794941 w 9340261"/>
              <a:gd name="connsiteY9961" fmla="*/ 5159812 h 5529035"/>
              <a:gd name="connsiteX9962" fmla="*/ 742358 w 9340261"/>
              <a:gd name="connsiteY9962" fmla="*/ 5170511 h 5529035"/>
              <a:gd name="connsiteX9963" fmla="*/ 729193 w 9340261"/>
              <a:gd name="connsiteY9963" fmla="*/ 5167924 h 5529035"/>
              <a:gd name="connsiteX9964" fmla="*/ 716065 w 9340261"/>
              <a:gd name="connsiteY9964" fmla="*/ 5175861 h 5529035"/>
              <a:gd name="connsiteX9965" fmla="*/ 705542 w 9340261"/>
              <a:gd name="connsiteY9965" fmla="*/ 5175895 h 5529035"/>
              <a:gd name="connsiteX9966" fmla="*/ 695017 w 9340261"/>
              <a:gd name="connsiteY9966" fmla="*/ 5175931 h 5529035"/>
              <a:gd name="connsiteX9967" fmla="*/ 689773 w 9340261"/>
              <a:gd name="connsiteY9967" fmla="*/ 5181210 h 5529035"/>
              <a:gd name="connsiteX9968" fmla="*/ 689703 w 9340261"/>
              <a:gd name="connsiteY9968" fmla="*/ 5160162 h 5529035"/>
              <a:gd name="connsiteX9969" fmla="*/ 700192 w 9340261"/>
              <a:gd name="connsiteY9969" fmla="*/ 5149604 h 5529035"/>
              <a:gd name="connsiteX9970" fmla="*/ 713356 w 9340261"/>
              <a:gd name="connsiteY9970" fmla="*/ 5152191 h 5529035"/>
              <a:gd name="connsiteX9971" fmla="*/ 747566 w 9340261"/>
              <a:gd name="connsiteY9971" fmla="*/ 5154708 h 5529035"/>
              <a:gd name="connsiteX9972" fmla="*/ 768595 w 9340261"/>
              <a:gd name="connsiteY9972" fmla="*/ 5149376 h 5529035"/>
              <a:gd name="connsiteX9973" fmla="*/ 781724 w 9340261"/>
              <a:gd name="connsiteY9973" fmla="*/ 5141438 h 5529035"/>
              <a:gd name="connsiteX9974" fmla="*/ 789609 w 9340261"/>
              <a:gd name="connsiteY9974" fmla="*/ 5138782 h 5529035"/>
              <a:gd name="connsiteX9975" fmla="*/ 800150 w 9340261"/>
              <a:gd name="connsiteY9975" fmla="*/ 5144009 h 5529035"/>
              <a:gd name="connsiteX9976" fmla="*/ 821162 w 9340261"/>
              <a:gd name="connsiteY9976" fmla="*/ 5133415 h 5529035"/>
              <a:gd name="connsiteX9977" fmla="*/ 826423 w 9340261"/>
              <a:gd name="connsiteY9977" fmla="*/ 5133397 h 5529035"/>
              <a:gd name="connsiteX9978" fmla="*/ 831685 w 9340261"/>
              <a:gd name="connsiteY9978" fmla="*/ 5133380 h 5529035"/>
              <a:gd name="connsiteX9979" fmla="*/ 860599 w 9340261"/>
              <a:gd name="connsiteY9979" fmla="*/ 5125390 h 5529035"/>
              <a:gd name="connsiteX9980" fmla="*/ 878990 w 9340261"/>
              <a:gd name="connsiteY9980" fmla="*/ 5117436 h 5529035"/>
              <a:gd name="connsiteX9981" fmla="*/ 884233 w 9340261"/>
              <a:gd name="connsiteY9981" fmla="*/ 5112157 h 5529035"/>
              <a:gd name="connsiteX9982" fmla="*/ 878953 w 9340261"/>
              <a:gd name="connsiteY9982" fmla="*/ 5106912 h 5529035"/>
              <a:gd name="connsiteX9983" fmla="*/ 871071 w 9340261"/>
              <a:gd name="connsiteY9983" fmla="*/ 5109570 h 5529035"/>
              <a:gd name="connsiteX9984" fmla="*/ 868395 w 9340261"/>
              <a:gd name="connsiteY9984" fmla="*/ 5096424 h 5529035"/>
              <a:gd name="connsiteX9985" fmla="*/ 868361 w 9340261"/>
              <a:gd name="connsiteY9985" fmla="*/ 5085900 h 5529035"/>
              <a:gd name="connsiteX9986" fmla="*/ 899862 w 9340261"/>
              <a:gd name="connsiteY9986" fmla="*/ 5064748 h 5529035"/>
              <a:gd name="connsiteX9987" fmla="*/ 941921 w 9340261"/>
              <a:gd name="connsiteY9987" fmla="*/ 5054084 h 5529035"/>
              <a:gd name="connsiteX9988" fmla="*/ 957654 w 9340261"/>
              <a:gd name="connsiteY9988" fmla="*/ 5038246 h 5529035"/>
              <a:gd name="connsiteX9989" fmla="*/ 957618 w 9340261"/>
              <a:gd name="connsiteY9989" fmla="*/ 5027722 h 5529035"/>
              <a:gd name="connsiteX9990" fmla="*/ 941834 w 9340261"/>
              <a:gd name="connsiteY9990" fmla="*/ 5027774 h 5529035"/>
              <a:gd name="connsiteX9991" fmla="*/ 920804 w 9340261"/>
              <a:gd name="connsiteY9991" fmla="*/ 5033106 h 5529035"/>
              <a:gd name="connsiteX9992" fmla="*/ 878709 w 9340261"/>
              <a:gd name="connsiteY9992" fmla="*/ 5033247 h 5529035"/>
              <a:gd name="connsiteX9993" fmla="*/ 852382 w 9340261"/>
              <a:gd name="connsiteY9993" fmla="*/ 5028073 h 5529035"/>
              <a:gd name="connsiteX9994" fmla="*/ 847103 w 9340261"/>
              <a:gd name="connsiteY9994" fmla="*/ 5022829 h 5529035"/>
              <a:gd name="connsiteX9995" fmla="*/ 841788 w 9340261"/>
              <a:gd name="connsiteY9995" fmla="*/ 5007060 h 5529035"/>
              <a:gd name="connsiteX9996" fmla="*/ 820706 w 9340261"/>
              <a:gd name="connsiteY9996" fmla="*/ 4996607 h 5529035"/>
              <a:gd name="connsiteX9997" fmla="*/ 810183 w 9340261"/>
              <a:gd name="connsiteY9997" fmla="*/ 4996642 h 5529035"/>
              <a:gd name="connsiteX9998" fmla="*/ 797018 w 9340261"/>
              <a:gd name="connsiteY9998" fmla="*/ 4994055 h 5529035"/>
              <a:gd name="connsiteX9999" fmla="*/ 789135 w 9340261"/>
              <a:gd name="connsiteY9999" fmla="*/ 4996712 h 5529035"/>
              <a:gd name="connsiteX10000" fmla="*/ 778646 w 9340261"/>
              <a:gd name="connsiteY10000" fmla="*/ 5007271 h 5529035"/>
              <a:gd name="connsiteX10001" fmla="*/ 768122 w 9340261"/>
              <a:gd name="connsiteY10001" fmla="*/ 5007305 h 5529035"/>
              <a:gd name="connsiteX10002" fmla="*/ 762844 w 9340261"/>
              <a:gd name="connsiteY10002" fmla="*/ 5002062 h 5529035"/>
              <a:gd name="connsiteX10003" fmla="*/ 768087 w 9340261"/>
              <a:gd name="connsiteY10003" fmla="*/ 4996783 h 5529035"/>
              <a:gd name="connsiteX10004" fmla="*/ 741726 w 9340261"/>
              <a:gd name="connsiteY10004" fmla="*/ 4981084 h 5529035"/>
              <a:gd name="connsiteX10005" fmla="*/ 715399 w 9340261"/>
              <a:gd name="connsiteY10005" fmla="*/ 4975910 h 5529035"/>
              <a:gd name="connsiteX10006" fmla="*/ 725888 w 9340261"/>
              <a:gd name="connsiteY10006" fmla="*/ 4965352 h 5529035"/>
              <a:gd name="connsiteX10007" fmla="*/ 725852 w 9340261"/>
              <a:gd name="connsiteY10007" fmla="*/ 4954828 h 5529035"/>
              <a:gd name="connsiteX10008" fmla="*/ 736411 w 9340261"/>
              <a:gd name="connsiteY10008" fmla="*/ 4965316 h 5529035"/>
              <a:gd name="connsiteX10009" fmla="*/ 752214 w 9340261"/>
              <a:gd name="connsiteY10009" fmla="*/ 4970525 h 5529035"/>
              <a:gd name="connsiteX10010" fmla="*/ 765360 w 9340261"/>
              <a:gd name="connsiteY10010" fmla="*/ 4967851 h 5529035"/>
              <a:gd name="connsiteX10011" fmla="*/ 773262 w 9340261"/>
              <a:gd name="connsiteY10011" fmla="*/ 4970456 h 5529035"/>
              <a:gd name="connsiteX10012" fmla="*/ 789012 w 9340261"/>
              <a:gd name="connsiteY10012" fmla="*/ 4959880 h 5529035"/>
              <a:gd name="connsiteX10013" fmla="*/ 788960 w 9340261"/>
              <a:gd name="connsiteY10013" fmla="*/ 4944094 h 5529035"/>
              <a:gd name="connsiteX10014" fmla="*/ 770516 w 9340261"/>
              <a:gd name="connsiteY10014" fmla="*/ 4936262 h 5529035"/>
              <a:gd name="connsiteX10015" fmla="*/ 752109 w 9340261"/>
              <a:gd name="connsiteY10015" fmla="*/ 4938955 h 5529035"/>
              <a:gd name="connsiteX10016" fmla="*/ 717899 w 9340261"/>
              <a:gd name="connsiteY10016" fmla="*/ 4936437 h 5529035"/>
              <a:gd name="connsiteX10017" fmla="*/ 699525 w 9340261"/>
              <a:gd name="connsiteY10017" fmla="*/ 4949654 h 5529035"/>
              <a:gd name="connsiteX10018" fmla="*/ 694264 w 9340261"/>
              <a:gd name="connsiteY10018" fmla="*/ 4949671 h 5529035"/>
              <a:gd name="connsiteX10019" fmla="*/ 694246 w 9340261"/>
              <a:gd name="connsiteY10019" fmla="*/ 4944410 h 5529035"/>
              <a:gd name="connsiteX10020" fmla="*/ 686327 w 9340261"/>
              <a:gd name="connsiteY10020" fmla="*/ 4936543 h 5529035"/>
              <a:gd name="connsiteX10021" fmla="*/ 683687 w 9340261"/>
              <a:gd name="connsiteY10021" fmla="*/ 4933921 h 5529035"/>
              <a:gd name="connsiteX10022" fmla="*/ 662568 w 9340261"/>
              <a:gd name="connsiteY10022" fmla="*/ 4912943 h 5529035"/>
              <a:gd name="connsiteX10023" fmla="*/ 654651 w 9340261"/>
              <a:gd name="connsiteY10023" fmla="*/ 4905078 h 5529035"/>
              <a:gd name="connsiteX10024" fmla="*/ 641487 w 9340261"/>
              <a:gd name="connsiteY10024" fmla="*/ 4902490 h 5529035"/>
              <a:gd name="connsiteX10025" fmla="*/ 628342 w 9340261"/>
              <a:gd name="connsiteY10025" fmla="*/ 4905165 h 5529035"/>
              <a:gd name="connsiteX10026" fmla="*/ 604672 w 9340261"/>
              <a:gd name="connsiteY10026" fmla="*/ 4907874 h 5529035"/>
              <a:gd name="connsiteX10027" fmla="*/ 588869 w 9340261"/>
              <a:gd name="connsiteY10027" fmla="*/ 4902665 h 5529035"/>
              <a:gd name="connsiteX10028" fmla="*/ 604638 w 9340261"/>
              <a:gd name="connsiteY10028" fmla="*/ 4897351 h 5529035"/>
              <a:gd name="connsiteX10029" fmla="*/ 636103 w 9340261"/>
              <a:gd name="connsiteY10029" fmla="*/ 4865676 h 5529035"/>
              <a:gd name="connsiteX10030" fmla="*/ 609775 w 9340261"/>
              <a:gd name="connsiteY10030" fmla="*/ 4860500 h 5529035"/>
              <a:gd name="connsiteX10031" fmla="*/ 588747 w 9340261"/>
              <a:gd name="connsiteY10031" fmla="*/ 4865832 h 5529035"/>
              <a:gd name="connsiteX10032" fmla="*/ 567699 w 9340261"/>
              <a:gd name="connsiteY10032" fmla="*/ 4865903 h 5529035"/>
              <a:gd name="connsiteX10033" fmla="*/ 557157 w 9340261"/>
              <a:gd name="connsiteY10033" fmla="*/ 4860676 h 5529035"/>
              <a:gd name="connsiteX10034" fmla="*/ 557123 w 9340261"/>
              <a:gd name="connsiteY10034" fmla="*/ 4850152 h 5529035"/>
              <a:gd name="connsiteX10035" fmla="*/ 572855 w 9340261"/>
              <a:gd name="connsiteY10035" fmla="*/ 4834315 h 5529035"/>
              <a:gd name="connsiteX10036" fmla="*/ 572820 w 9340261"/>
              <a:gd name="connsiteY10036" fmla="*/ 4823791 h 5529035"/>
              <a:gd name="connsiteX10037" fmla="*/ 567471 w 9340261"/>
              <a:gd name="connsiteY10037" fmla="*/ 4797499 h 5529035"/>
              <a:gd name="connsiteX10038" fmla="*/ 567365 w 9340261"/>
              <a:gd name="connsiteY10038" fmla="*/ 4765928 h 5529035"/>
              <a:gd name="connsiteX10039" fmla="*/ 567314 w 9340261"/>
              <a:gd name="connsiteY10039" fmla="*/ 4750142 h 5529035"/>
              <a:gd name="connsiteX10040" fmla="*/ 577819 w 9340261"/>
              <a:gd name="connsiteY10040" fmla="*/ 4744845 h 5529035"/>
              <a:gd name="connsiteX10041" fmla="*/ 583027 w 9340261"/>
              <a:gd name="connsiteY10041" fmla="*/ 4729043 h 5529035"/>
              <a:gd name="connsiteX10042" fmla="*/ 540934 w 9340261"/>
              <a:gd name="connsiteY10042" fmla="*/ 4729182 h 5529035"/>
              <a:gd name="connsiteX10043" fmla="*/ 519905 w 9340261"/>
              <a:gd name="connsiteY10043" fmla="*/ 4734515 h 5529035"/>
              <a:gd name="connsiteX10044" fmla="*/ 514660 w 9340261"/>
              <a:gd name="connsiteY10044" fmla="*/ 4739794 h 5529035"/>
              <a:gd name="connsiteX10045" fmla="*/ 509398 w 9340261"/>
              <a:gd name="connsiteY10045" fmla="*/ 4739812 h 5529035"/>
              <a:gd name="connsiteX10046" fmla="*/ 504136 w 9340261"/>
              <a:gd name="connsiteY10046" fmla="*/ 4739829 h 5529035"/>
              <a:gd name="connsiteX10047" fmla="*/ 488350 w 9340261"/>
              <a:gd name="connsiteY10047" fmla="*/ 4739883 h 5529035"/>
              <a:gd name="connsiteX10048" fmla="*/ 464699 w 9340261"/>
              <a:gd name="connsiteY10048" fmla="*/ 4747853 h 5529035"/>
              <a:gd name="connsiteX10049" fmla="*/ 456814 w 9340261"/>
              <a:gd name="connsiteY10049" fmla="*/ 4750511 h 5529035"/>
              <a:gd name="connsiteX10050" fmla="*/ 435697 w 9340261"/>
              <a:gd name="connsiteY10050" fmla="*/ 4729533 h 5529035"/>
              <a:gd name="connsiteX10051" fmla="*/ 425139 w 9340261"/>
              <a:gd name="connsiteY10051" fmla="*/ 4719045 h 5529035"/>
              <a:gd name="connsiteX10052" fmla="*/ 419876 w 9340261"/>
              <a:gd name="connsiteY10052" fmla="*/ 4719062 h 5529035"/>
              <a:gd name="connsiteX10053" fmla="*/ 414597 w 9340261"/>
              <a:gd name="connsiteY10053" fmla="*/ 4713818 h 5529035"/>
              <a:gd name="connsiteX10054" fmla="*/ 409353 w 9340261"/>
              <a:gd name="connsiteY10054" fmla="*/ 4719097 h 5529035"/>
              <a:gd name="connsiteX10055" fmla="*/ 401487 w 9340261"/>
              <a:gd name="connsiteY10055" fmla="*/ 4727016 h 5529035"/>
              <a:gd name="connsiteX10056" fmla="*/ 390961 w 9340261"/>
              <a:gd name="connsiteY10056" fmla="*/ 4727051 h 5529035"/>
              <a:gd name="connsiteX10057" fmla="*/ 396189 w 9340261"/>
              <a:gd name="connsiteY10057" fmla="*/ 4716511 h 5529035"/>
              <a:gd name="connsiteX10058" fmla="*/ 393497 w 9340261"/>
              <a:gd name="connsiteY10058" fmla="*/ 4698104 h 5529035"/>
              <a:gd name="connsiteX10059" fmla="*/ 385578 w 9340261"/>
              <a:gd name="connsiteY10059" fmla="*/ 4690237 h 5529035"/>
              <a:gd name="connsiteX10060" fmla="*/ 377693 w 9340261"/>
              <a:gd name="connsiteY10060" fmla="*/ 4692893 h 5529035"/>
              <a:gd name="connsiteX10061" fmla="*/ 361927 w 9340261"/>
              <a:gd name="connsiteY10061" fmla="*/ 4698208 h 5529035"/>
              <a:gd name="connsiteX10062" fmla="*/ 367135 w 9340261"/>
              <a:gd name="connsiteY10062" fmla="*/ 4682405 h 5529035"/>
              <a:gd name="connsiteX10063" fmla="*/ 372379 w 9340261"/>
              <a:gd name="connsiteY10063" fmla="*/ 4677125 h 5529035"/>
              <a:gd name="connsiteX10064" fmla="*/ 361838 w 9340261"/>
              <a:gd name="connsiteY10064" fmla="*/ 4671899 h 5529035"/>
              <a:gd name="connsiteX10065" fmla="*/ 351332 w 9340261"/>
              <a:gd name="connsiteY10065" fmla="*/ 4677195 h 5529035"/>
              <a:gd name="connsiteX10066" fmla="*/ 319761 w 9340261"/>
              <a:gd name="connsiteY10066" fmla="*/ 4677301 h 5529035"/>
              <a:gd name="connsiteX10067" fmla="*/ 306580 w 9340261"/>
              <a:gd name="connsiteY10067" fmla="*/ 4669451 h 5529035"/>
              <a:gd name="connsiteX10068" fmla="*/ 298661 w 9340261"/>
              <a:gd name="connsiteY10068" fmla="*/ 4661585 h 5529035"/>
              <a:gd name="connsiteX10069" fmla="*/ 288120 w 9340261"/>
              <a:gd name="connsiteY10069" fmla="*/ 4656359 h 5529035"/>
              <a:gd name="connsiteX10070" fmla="*/ 272352 w 9340261"/>
              <a:gd name="connsiteY10070" fmla="*/ 4661674 h 5529035"/>
              <a:gd name="connsiteX10071" fmla="*/ 240780 w 9340261"/>
              <a:gd name="connsiteY10071" fmla="*/ 4661778 h 5529035"/>
              <a:gd name="connsiteX10072" fmla="*/ 230186 w 9340261"/>
              <a:gd name="connsiteY10072" fmla="*/ 4640766 h 5529035"/>
              <a:gd name="connsiteX10073" fmla="*/ 230152 w 9340261"/>
              <a:gd name="connsiteY10073" fmla="*/ 4630242 h 5529035"/>
              <a:gd name="connsiteX10074" fmla="*/ 256478 w 9340261"/>
              <a:gd name="connsiteY10074" fmla="*/ 4635417 h 5529035"/>
              <a:gd name="connsiteX10075" fmla="*/ 272282 w 9340261"/>
              <a:gd name="connsiteY10075" fmla="*/ 4640626 h 5529035"/>
              <a:gd name="connsiteX10076" fmla="*/ 277560 w 9340261"/>
              <a:gd name="connsiteY10076" fmla="*/ 4645871 h 5529035"/>
              <a:gd name="connsiteX10077" fmla="*/ 290707 w 9340261"/>
              <a:gd name="connsiteY10077" fmla="*/ 4643196 h 5529035"/>
              <a:gd name="connsiteX10078" fmla="*/ 293294 w 9340261"/>
              <a:gd name="connsiteY10078" fmla="*/ 4630032 h 5529035"/>
              <a:gd name="connsiteX10079" fmla="*/ 298503 w 9340261"/>
              <a:gd name="connsiteY10079" fmla="*/ 4614229 h 5529035"/>
              <a:gd name="connsiteX10080" fmla="*/ 272106 w 9340261"/>
              <a:gd name="connsiteY10080" fmla="*/ 4588007 h 5529035"/>
              <a:gd name="connsiteX10081" fmla="*/ 245709 w 9340261"/>
              <a:gd name="connsiteY10081" fmla="*/ 4561786 h 5529035"/>
              <a:gd name="connsiteX10082" fmla="*/ 250884 w 9340261"/>
              <a:gd name="connsiteY10082" fmla="*/ 4535460 h 5529035"/>
              <a:gd name="connsiteX10083" fmla="*/ 224487 w 9340261"/>
              <a:gd name="connsiteY10083" fmla="*/ 4509238 h 5529035"/>
              <a:gd name="connsiteX10084" fmla="*/ 203439 w 9340261"/>
              <a:gd name="connsiteY10084" fmla="*/ 4509308 h 5529035"/>
              <a:gd name="connsiteX10085" fmla="*/ 195555 w 9340261"/>
              <a:gd name="connsiteY10085" fmla="*/ 4511965 h 5529035"/>
              <a:gd name="connsiteX10086" fmla="*/ 198159 w 9340261"/>
              <a:gd name="connsiteY10086" fmla="*/ 4504064 h 5529035"/>
              <a:gd name="connsiteX10087" fmla="*/ 198124 w 9340261"/>
              <a:gd name="connsiteY10087" fmla="*/ 4493539 h 5529035"/>
              <a:gd name="connsiteX10088" fmla="*/ 200730 w 9340261"/>
              <a:gd name="connsiteY10088" fmla="*/ 4485639 h 5529035"/>
              <a:gd name="connsiteX10089" fmla="*/ 213822 w 9340261"/>
              <a:gd name="connsiteY10089" fmla="*/ 4467178 h 5529035"/>
              <a:gd name="connsiteX10090" fmla="*/ 203229 w 9340261"/>
              <a:gd name="connsiteY10090" fmla="*/ 4446166 h 5529035"/>
              <a:gd name="connsiteX10091" fmla="*/ 197984 w 9340261"/>
              <a:gd name="connsiteY10091" fmla="*/ 4451446 h 5529035"/>
              <a:gd name="connsiteX10092" fmla="*/ 192705 w 9340261"/>
              <a:gd name="connsiteY10092" fmla="*/ 4446201 h 5529035"/>
              <a:gd name="connsiteX10093" fmla="*/ 182146 w 9340261"/>
              <a:gd name="connsiteY10093" fmla="*/ 4435713 h 5529035"/>
              <a:gd name="connsiteX10094" fmla="*/ 174245 w 9340261"/>
              <a:gd name="connsiteY10094" fmla="*/ 4433108 h 5529035"/>
              <a:gd name="connsiteX10095" fmla="*/ 182093 w 9340261"/>
              <a:gd name="connsiteY10095" fmla="*/ 4419926 h 5529035"/>
              <a:gd name="connsiteX10096" fmla="*/ 197844 w 9340261"/>
              <a:gd name="connsiteY10096" fmla="*/ 4409351 h 5529035"/>
              <a:gd name="connsiteX10097" fmla="*/ 182006 w 9340261"/>
              <a:gd name="connsiteY10097" fmla="*/ 4393618 h 5529035"/>
              <a:gd name="connsiteX10098" fmla="*/ 158285 w 9340261"/>
              <a:gd name="connsiteY10098" fmla="*/ 4380542 h 5529035"/>
              <a:gd name="connsiteX10099" fmla="*/ 166097 w 9340261"/>
              <a:gd name="connsiteY10099" fmla="*/ 4356838 h 5529035"/>
              <a:gd name="connsiteX10100" fmla="*/ 179243 w 9340261"/>
              <a:gd name="connsiteY10100" fmla="*/ 4354162 h 5529035"/>
              <a:gd name="connsiteX10101" fmla="*/ 181831 w 9340261"/>
              <a:gd name="connsiteY10101" fmla="*/ 4340999 h 5529035"/>
              <a:gd name="connsiteX10102" fmla="*/ 168649 w 9340261"/>
              <a:gd name="connsiteY10102" fmla="*/ 4333150 h 5529035"/>
              <a:gd name="connsiteX10103" fmla="*/ 160749 w 9340261"/>
              <a:gd name="connsiteY10103" fmla="*/ 4330546 h 5529035"/>
              <a:gd name="connsiteX10104" fmla="*/ 171271 w 9340261"/>
              <a:gd name="connsiteY10104" fmla="*/ 4330511 h 5529035"/>
              <a:gd name="connsiteX10105" fmla="*/ 171237 w 9340261"/>
              <a:gd name="connsiteY10105" fmla="*/ 4319988 h 5529035"/>
              <a:gd name="connsiteX10106" fmla="*/ 155434 w 9340261"/>
              <a:gd name="connsiteY10106" fmla="*/ 4314779 h 5529035"/>
              <a:gd name="connsiteX10107" fmla="*/ 144980 w 9340261"/>
              <a:gd name="connsiteY10107" fmla="*/ 4335861 h 5529035"/>
              <a:gd name="connsiteX10108" fmla="*/ 139806 w 9340261"/>
              <a:gd name="connsiteY10108" fmla="*/ 4362187 h 5529035"/>
              <a:gd name="connsiteX10109" fmla="*/ 139840 w 9340261"/>
              <a:gd name="connsiteY10109" fmla="*/ 4372711 h 5529035"/>
              <a:gd name="connsiteX10110" fmla="*/ 134597 w 9340261"/>
              <a:gd name="connsiteY10110" fmla="*/ 4377990 h 5529035"/>
              <a:gd name="connsiteX10111" fmla="*/ 124003 w 9340261"/>
              <a:gd name="connsiteY10111" fmla="*/ 4356978 h 5529035"/>
              <a:gd name="connsiteX10112" fmla="*/ 113443 w 9340261"/>
              <a:gd name="connsiteY10112" fmla="*/ 4346489 h 5529035"/>
              <a:gd name="connsiteX10113" fmla="*/ 102779 w 9340261"/>
              <a:gd name="connsiteY10113" fmla="*/ 4304430 h 5529035"/>
              <a:gd name="connsiteX10114" fmla="*/ 126362 w 9340261"/>
              <a:gd name="connsiteY10114" fmla="*/ 4275412 h 5529035"/>
              <a:gd name="connsiteX10115" fmla="*/ 142095 w 9340261"/>
              <a:gd name="connsiteY10115" fmla="*/ 4259573 h 5529035"/>
              <a:gd name="connsiteX10116" fmla="*/ 142060 w 9340261"/>
              <a:gd name="connsiteY10116" fmla="*/ 4249048 h 5529035"/>
              <a:gd name="connsiteX10117" fmla="*/ 149909 w 9340261"/>
              <a:gd name="connsiteY10117" fmla="*/ 4235868 h 5529035"/>
              <a:gd name="connsiteX10118" fmla="*/ 173473 w 9340261"/>
              <a:gd name="connsiteY10118" fmla="*/ 4201587 h 5529035"/>
              <a:gd name="connsiteX10119" fmla="*/ 165501 w 9340261"/>
              <a:gd name="connsiteY10119" fmla="*/ 4177935 h 5529035"/>
              <a:gd name="connsiteX10120" fmla="*/ 157600 w 9340261"/>
              <a:gd name="connsiteY10120" fmla="*/ 4175331 h 5529035"/>
              <a:gd name="connsiteX10121" fmla="*/ 165431 w 9340261"/>
              <a:gd name="connsiteY10121" fmla="*/ 4156887 h 5529035"/>
              <a:gd name="connsiteX10122" fmla="*/ 186408 w 9340261"/>
              <a:gd name="connsiteY10122" fmla="*/ 4135770 h 5529035"/>
              <a:gd name="connsiteX10123" fmla="*/ 186374 w 9340261"/>
              <a:gd name="connsiteY10123" fmla="*/ 4125247 h 5529035"/>
              <a:gd name="connsiteX10124" fmla="*/ 196862 w 9340261"/>
              <a:gd name="connsiteY10124" fmla="*/ 4114687 h 5529035"/>
              <a:gd name="connsiteX10125" fmla="*/ 222908 w 9340261"/>
              <a:gd name="connsiteY10125" fmla="*/ 4035673 h 5529035"/>
              <a:gd name="connsiteX10126" fmla="*/ 238605 w 9340261"/>
              <a:gd name="connsiteY10126" fmla="*/ 4009311 h 5529035"/>
              <a:gd name="connsiteX10127" fmla="*/ 251699 w 9340261"/>
              <a:gd name="connsiteY10127" fmla="*/ 3990851 h 5529035"/>
              <a:gd name="connsiteX10128" fmla="*/ 264792 w 9340261"/>
              <a:gd name="connsiteY10128" fmla="*/ 3972390 h 5529035"/>
              <a:gd name="connsiteX10129" fmla="*/ 290978 w 9340261"/>
              <a:gd name="connsiteY10129" fmla="*/ 3935470 h 5529035"/>
              <a:gd name="connsiteX10130" fmla="*/ 335538 w 9340261"/>
              <a:gd name="connsiteY10130" fmla="*/ 3885332 h 5529035"/>
              <a:gd name="connsiteX10131" fmla="*/ 327583 w 9340261"/>
              <a:gd name="connsiteY10131" fmla="*/ 3866943 h 5529035"/>
              <a:gd name="connsiteX10132" fmla="*/ 327513 w 9340261"/>
              <a:gd name="connsiteY10132" fmla="*/ 3845894 h 5529035"/>
              <a:gd name="connsiteX10133" fmla="*/ 322198 w 9340261"/>
              <a:gd name="connsiteY10133" fmla="*/ 3830128 h 5529035"/>
              <a:gd name="connsiteX10134" fmla="*/ 301011 w 9340261"/>
              <a:gd name="connsiteY10134" fmla="*/ 3788102 h 5529035"/>
              <a:gd name="connsiteX10135" fmla="*/ 316779 w 9340261"/>
              <a:gd name="connsiteY10135" fmla="*/ 3782788 h 5529035"/>
              <a:gd name="connsiteX10136" fmla="*/ 337826 w 9340261"/>
              <a:gd name="connsiteY10136" fmla="*/ 3782718 h 5529035"/>
              <a:gd name="connsiteX10137" fmla="*/ 348298 w 9340261"/>
              <a:gd name="connsiteY10137" fmla="*/ 3766898 h 5529035"/>
              <a:gd name="connsiteX10138" fmla="*/ 337721 w 9340261"/>
              <a:gd name="connsiteY10138" fmla="*/ 3751147 h 5529035"/>
              <a:gd name="connsiteX10139" fmla="*/ 321918 w 9340261"/>
              <a:gd name="connsiteY10139" fmla="*/ 3745938 h 5529035"/>
              <a:gd name="connsiteX10140" fmla="*/ 316568 w 9340261"/>
              <a:gd name="connsiteY10140" fmla="*/ 3719647 h 5529035"/>
              <a:gd name="connsiteX10141" fmla="*/ 308598 w 9340261"/>
              <a:gd name="connsiteY10141" fmla="*/ 3695994 h 5529035"/>
              <a:gd name="connsiteX10142" fmla="*/ 313824 w 9340261"/>
              <a:gd name="connsiteY10142" fmla="*/ 3685454 h 5529035"/>
              <a:gd name="connsiteX10143" fmla="*/ 326953 w 9340261"/>
              <a:gd name="connsiteY10143" fmla="*/ 3677516 h 5529035"/>
              <a:gd name="connsiteX10144" fmla="*/ 337476 w 9340261"/>
              <a:gd name="connsiteY10144" fmla="*/ 3677481 h 5529035"/>
              <a:gd name="connsiteX10145" fmla="*/ 348000 w 9340261"/>
              <a:gd name="connsiteY10145" fmla="*/ 3677446 h 5529035"/>
              <a:gd name="connsiteX10146" fmla="*/ 347964 w 9340261"/>
              <a:gd name="connsiteY10146" fmla="*/ 3666922 h 5529035"/>
              <a:gd name="connsiteX10147" fmla="*/ 342650 w 9340261"/>
              <a:gd name="connsiteY10147" fmla="*/ 3651155 h 5529035"/>
              <a:gd name="connsiteX10148" fmla="*/ 337370 w 9340261"/>
              <a:gd name="connsiteY10148" fmla="*/ 3645910 h 5529035"/>
              <a:gd name="connsiteX10149" fmla="*/ 324226 w 9340261"/>
              <a:gd name="connsiteY10149" fmla="*/ 3648585 h 5529035"/>
              <a:gd name="connsiteX10150" fmla="*/ 316322 w 9340261"/>
              <a:gd name="connsiteY10150" fmla="*/ 3645981 h 5529035"/>
              <a:gd name="connsiteX10151" fmla="*/ 321532 w 9340261"/>
              <a:gd name="connsiteY10151" fmla="*/ 3630177 h 5529035"/>
              <a:gd name="connsiteX10152" fmla="*/ 324102 w 9340261"/>
              <a:gd name="connsiteY10152" fmla="*/ 3611752 h 5529035"/>
              <a:gd name="connsiteX10153" fmla="*/ 326654 w 9340261"/>
              <a:gd name="connsiteY10153" fmla="*/ 3588066 h 5529035"/>
              <a:gd name="connsiteX10154" fmla="*/ 337055 w 9340261"/>
              <a:gd name="connsiteY10154" fmla="*/ 3551196 h 5529035"/>
              <a:gd name="connsiteX10155" fmla="*/ 352752 w 9340261"/>
              <a:gd name="connsiteY10155" fmla="*/ 3524835 h 5529035"/>
              <a:gd name="connsiteX10156" fmla="*/ 357979 w 9340261"/>
              <a:gd name="connsiteY10156" fmla="*/ 3514294 h 5529035"/>
              <a:gd name="connsiteX10157" fmla="*/ 360584 w 9340261"/>
              <a:gd name="connsiteY10157" fmla="*/ 3506393 h 5529035"/>
              <a:gd name="connsiteX10158" fmla="*/ 357927 w 9340261"/>
              <a:gd name="connsiteY10158" fmla="*/ 3498508 h 5529035"/>
              <a:gd name="connsiteX10159" fmla="*/ 389428 w 9340261"/>
              <a:gd name="connsiteY10159" fmla="*/ 3477356 h 5529035"/>
              <a:gd name="connsiteX10160" fmla="*/ 407799 w 9340261"/>
              <a:gd name="connsiteY10160" fmla="*/ 3464140 h 5529035"/>
              <a:gd name="connsiteX10161" fmla="*/ 420929 w 9340261"/>
              <a:gd name="connsiteY10161" fmla="*/ 3456203 h 5529035"/>
              <a:gd name="connsiteX10162" fmla="*/ 441975 w 9340261"/>
              <a:gd name="connsiteY10162" fmla="*/ 3456134 h 5529035"/>
              <a:gd name="connsiteX10163" fmla="*/ 457726 w 9340261"/>
              <a:gd name="connsiteY10163" fmla="*/ 3445558 h 5529035"/>
              <a:gd name="connsiteX10164" fmla="*/ 478757 w 9340261"/>
              <a:gd name="connsiteY10164" fmla="*/ 3440225 h 5529035"/>
              <a:gd name="connsiteX10165" fmla="*/ 483965 w 9340261"/>
              <a:gd name="connsiteY10165" fmla="*/ 3424422 h 5529035"/>
              <a:gd name="connsiteX10166" fmla="*/ 478633 w 9340261"/>
              <a:gd name="connsiteY10166" fmla="*/ 3403392 h 5529035"/>
              <a:gd name="connsiteX10167" fmla="*/ 475923 w 9340261"/>
              <a:gd name="connsiteY10167" fmla="*/ 3379723 h 5529035"/>
              <a:gd name="connsiteX10168" fmla="*/ 481150 w 9340261"/>
              <a:gd name="connsiteY10168" fmla="*/ 3369182 h 5529035"/>
              <a:gd name="connsiteX10169" fmla="*/ 494278 w 9340261"/>
              <a:gd name="connsiteY10169" fmla="*/ 3361245 h 5529035"/>
              <a:gd name="connsiteX10170" fmla="*/ 504802 w 9340261"/>
              <a:gd name="connsiteY10170" fmla="*/ 3361209 h 5529035"/>
              <a:gd name="connsiteX10171" fmla="*/ 511647 w 9340261"/>
              <a:gd name="connsiteY10171" fmla="*/ 3361187 h 5529035"/>
              <a:gd name="connsiteX10172" fmla="*/ 494503 w 9340261"/>
              <a:gd name="connsiteY10172" fmla="*/ 3355536 h 5529035"/>
              <a:gd name="connsiteX10173" fmla="*/ 489515 w 9340261"/>
              <a:gd name="connsiteY10173" fmla="*/ 3335871 h 5529035"/>
              <a:gd name="connsiteX10174" fmla="*/ 479643 w 9340261"/>
              <a:gd name="connsiteY10174" fmla="*/ 3326064 h 5529035"/>
              <a:gd name="connsiteX10175" fmla="*/ 474690 w 9340261"/>
              <a:gd name="connsiteY10175" fmla="*/ 3316239 h 5529035"/>
              <a:gd name="connsiteX10176" fmla="*/ 479594 w 9340261"/>
              <a:gd name="connsiteY10176" fmla="*/ 3311303 h 5529035"/>
              <a:gd name="connsiteX10177" fmla="*/ 484499 w 9340261"/>
              <a:gd name="connsiteY10177" fmla="*/ 3306366 h 5529035"/>
              <a:gd name="connsiteX10178" fmla="*/ 485055 w 9340261"/>
              <a:gd name="connsiteY10178" fmla="*/ 3306363 h 5529035"/>
              <a:gd name="connsiteX10179" fmla="*/ 483561 w 9340261"/>
              <a:gd name="connsiteY10179" fmla="*/ 3303400 h 5529035"/>
              <a:gd name="connsiteX10180" fmla="*/ 488788 w 9340261"/>
              <a:gd name="connsiteY10180" fmla="*/ 3292858 h 5529035"/>
              <a:gd name="connsiteX10181" fmla="*/ 488724 w 9340261"/>
              <a:gd name="connsiteY10181" fmla="*/ 3273745 h 5529035"/>
              <a:gd name="connsiteX10182" fmla="*/ 479479 w 9340261"/>
              <a:gd name="connsiteY10182" fmla="*/ 3276862 h 5529035"/>
              <a:gd name="connsiteX10183" fmla="*/ 474624 w 9340261"/>
              <a:gd name="connsiteY10183" fmla="*/ 3296559 h 5529035"/>
              <a:gd name="connsiteX10184" fmla="*/ 464784 w 9340261"/>
              <a:gd name="connsiteY10184" fmla="*/ 3296591 h 5529035"/>
              <a:gd name="connsiteX10185" fmla="*/ 454909 w 9340261"/>
              <a:gd name="connsiteY10185" fmla="*/ 3286784 h 5529035"/>
              <a:gd name="connsiteX10186" fmla="*/ 454844 w 9340261"/>
              <a:gd name="connsiteY10186" fmla="*/ 3267102 h 5529035"/>
              <a:gd name="connsiteX10187" fmla="*/ 464621 w 9340261"/>
              <a:gd name="connsiteY10187" fmla="*/ 3247390 h 5529035"/>
              <a:gd name="connsiteX10188" fmla="*/ 464571 w 9340261"/>
              <a:gd name="connsiteY10188" fmla="*/ 3232628 h 5529035"/>
              <a:gd name="connsiteX10189" fmla="*/ 464555 w 9340261"/>
              <a:gd name="connsiteY10189" fmla="*/ 3227708 h 5529035"/>
              <a:gd name="connsiteX10190" fmla="*/ 454746 w 9340261"/>
              <a:gd name="connsiteY10190" fmla="*/ 3237580 h 5529035"/>
              <a:gd name="connsiteX10191" fmla="*/ 444905 w 9340261"/>
              <a:gd name="connsiteY10191" fmla="*/ 3237613 h 5529035"/>
              <a:gd name="connsiteX10192" fmla="*/ 435001 w 9340261"/>
              <a:gd name="connsiteY10192" fmla="*/ 3217965 h 5529035"/>
              <a:gd name="connsiteX10193" fmla="*/ 439871 w 9340261"/>
              <a:gd name="connsiteY10193" fmla="*/ 3203188 h 5529035"/>
              <a:gd name="connsiteX10194" fmla="*/ 454614 w 9340261"/>
              <a:gd name="connsiteY10194" fmla="*/ 3198219 h 5529035"/>
              <a:gd name="connsiteX10195" fmla="*/ 469393 w 9340261"/>
              <a:gd name="connsiteY10195" fmla="*/ 3203089 h 5529035"/>
              <a:gd name="connsiteX10196" fmla="*/ 484204 w 9340261"/>
              <a:gd name="connsiteY10196" fmla="*/ 3217801 h 5529035"/>
              <a:gd name="connsiteX10197" fmla="*/ 503884 w 9340261"/>
              <a:gd name="connsiteY10197" fmla="*/ 3217735 h 5529035"/>
              <a:gd name="connsiteX10198" fmla="*/ 508705 w 9340261"/>
              <a:gd name="connsiteY10198" fmla="*/ 3219325 h 5529035"/>
              <a:gd name="connsiteX10199" fmla="*/ 514800 w 9340261"/>
              <a:gd name="connsiteY10199" fmla="*/ 3203320 h 5529035"/>
              <a:gd name="connsiteX10200" fmla="*/ 517948 w 9340261"/>
              <a:gd name="connsiteY10200" fmla="*/ 3200149 h 5529035"/>
              <a:gd name="connsiteX10201" fmla="*/ 513658 w 9340261"/>
              <a:gd name="connsiteY10201" fmla="*/ 3198022 h 5529035"/>
              <a:gd name="connsiteX10202" fmla="*/ 484106 w 9340261"/>
              <a:gd name="connsiteY10202" fmla="*/ 3188281 h 5529035"/>
              <a:gd name="connsiteX10203" fmla="*/ 484139 w 9340261"/>
              <a:gd name="connsiteY10203" fmla="*/ 3198120 h 5529035"/>
              <a:gd name="connsiteX10204" fmla="*/ 474264 w 9340261"/>
              <a:gd name="connsiteY10204" fmla="*/ 3188313 h 5529035"/>
              <a:gd name="connsiteX10205" fmla="*/ 464424 w 9340261"/>
              <a:gd name="connsiteY10205" fmla="*/ 3188346 h 5529035"/>
              <a:gd name="connsiteX10206" fmla="*/ 454582 w 9340261"/>
              <a:gd name="connsiteY10206" fmla="*/ 3188378 h 5529035"/>
              <a:gd name="connsiteX10207" fmla="*/ 456397 w 9340261"/>
              <a:gd name="connsiteY10207" fmla="*/ 3179148 h 5529035"/>
              <a:gd name="connsiteX10208" fmla="*/ 464391 w 9340261"/>
              <a:gd name="connsiteY10208" fmla="*/ 3178506 h 5529035"/>
              <a:gd name="connsiteX10209" fmla="*/ 454516 w 9340261"/>
              <a:gd name="connsiteY10209" fmla="*/ 3168697 h 5529035"/>
              <a:gd name="connsiteX10210" fmla="*/ 424964 w 9340261"/>
              <a:gd name="connsiteY10210" fmla="*/ 3158955 h 5529035"/>
              <a:gd name="connsiteX10211" fmla="*/ 424931 w 9340261"/>
              <a:gd name="connsiteY10211" fmla="*/ 3149115 h 5529035"/>
              <a:gd name="connsiteX10212" fmla="*/ 429834 w 9340261"/>
              <a:gd name="connsiteY10212" fmla="*/ 3144179 h 5529035"/>
              <a:gd name="connsiteX10213" fmla="*/ 469163 w 9340261"/>
              <a:gd name="connsiteY10213" fmla="*/ 3134206 h 5529035"/>
              <a:gd name="connsiteX10214" fmla="*/ 503588 w 9340261"/>
              <a:gd name="connsiteY10214" fmla="*/ 3129172 h 5529035"/>
              <a:gd name="connsiteX10215" fmla="*/ 562665 w 9340261"/>
              <a:gd name="connsiteY10215" fmla="*/ 3138815 h 5529035"/>
              <a:gd name="connsiteX10216" fmla="*/ 591856 w 9340261"/>
              <a:gd name="connsiteY10216" fmla="*/ 3138718 h 5529035"/>
              <a:gd name="connsiteX10217" fmla="*/ 604022 w 9340261"/>
              <a:gd name="connsiteY10217" fmla="*/ 3134618 h 5529035"/>
              <a:gd name="connsiteX10218" fmla="*/ 614529 w 9340261"/>
              <a:gd name="connsiteY10218" fmla="*/ 3129321 h 5529035"/>
              <a:gd name="connsiteX10219" fmla="*/ 625034 w 9340261"/>
              <a:gd name="connsiteY10219" fmla="*/ 3124024 h 5529035"/>
              <a:gd name="connsiteX10220" fmla="*/ 626703 w 9340261"/>
              <a:gd name="connsiteY10220" fmla="*/ 3123461 h 5529035"/>
              <a:gd name="connsiteX10221" fmla="*/ 631448 w 9340261"/>
              <a:gd name="connsiteY10221" fmla="*/ 3109064 h 5529035"/>
              <a:gd name="connsiteX10222" fmla="*/ 611670 w 9340261"/>
              <a:gd name="connsiteY10222" fmla="*/ 3079610 h 5529035"/>
              <a:gd name="connsiteX10223" fmla="*/ 582165 w 9340261"/>
              <a:gd name="connsiteY10223" fmla="*/ 3084627 h 5529035"/>
              <a:gd name="connsiteX10224" fmla="*/ 542787 w 9340261"/>
              <a:gd name="connsiteY10224" fmla="*/ 3079839 h 5529035"/>
              <a:gd name="connsiteX10225" fmla="*/ 542737 w 9340261"/>
              <a:gd name="connsiteY10225" fmla="*/ 3065078 h 5529035"/>
              <a:gd name="connsiteX10226" fmla="*/ 547575 w 9340261"/>
              <a:gd name="connsiteY10226" fmla="*/ 3040460 h 5529035"/>
              <a:gd name="connsiteX10227" fmla="*/ 542556 w 9340261"/>
              <a:gd name="connsiteY10227" fmla="*/ 3010955 h 5529035"/>
              <a:gd name="connsiteX10228" fmla="*/ 522875 w 9340261"/>
              <a:gd name="connsiteY10228" fmla="*/ 3011022 h 5529035"/>
              <a:gd name="connsiteX10229" fmla="*/ 518006 w 9340261"/>
              <a:gd name="connsiteY10229" fmla="*/ 3025797 h 5529035"/>
              <a:gd name="connsiteX10230" fmla="*/ 513101 w 9340261"/>
              <a:gd name="connsiteY10230" fmla="*/ 3030735 h 5529035"/>
              <a:gd name="connsiteX10231" fmla="*/ 483646 w 9340261"/>
              <a:gd name="connsiteY10231" fmla="*/ 3050513 h 5529035"/>
              <a:gd name="connsiteX10232" fmla="*/ 454221 w 9340261"/>
              <a:gd name="connsiteY10232" fmla="*/ 3080134 h 5529035"/>
              <a:gd name="connsiteX10233" fmla="*/ 444348 w 9340261"/>
              <a:gd name="connsiteY10233" fmla="*/ 3070325 h 5529035"/>
              <a:gd name="connsiteX10234" fmla="*/ 429506 w 9340261"/>
              <a:gd name="connsiteY10234" fmla="*/ 3045774 h 5529035"/>
              <a:gd name="connsiteX10235" fmla="*/ 444151 w 9340261"/>
              <a:gd name="connsiteY10235" fmla="*/ 3011284 h 5529035"/>
              <a:gd name="connsiteX10236" fmla="*/ 453909 w 9340261"/>
              <a:gd name="connsiteY10236" fmla="*/ 2986649 h 5529035"/>
              <a:gd name="connsiteX10237" fmla="*/ 463702 w 9340261"/>
              <a:gd name="connsiteY10237" fmla="*/ 2971855 h 5529035"/>
              <a:gd name="connsiteX10238" fmla="*/ 453778 w 9340261"/>
              <a:gd name="connsiteY10238" fmla="*/ 2947287 h 5529035"/>
              <a:gd name="connsiteX10239" fmla="*/ 453663 w 9340261"/>
              <a:gd name="connsiteY10239" fmla="*/ 2912847 h 5529035"/>
              <a:gd name="connsiteX10240" fmla="*/ 423979 w 9340261"/>
              <a:gd name="connsiteY10240" fmla="*/ 2863742 h 5529035"/>
              <a:gd name="connsiteX10241" fmla="*/ 433721 w 9340261"/>
              <a:gd name="connsiteY10241" fmla="*/ 2834187 h 5529035"/>
              <a:gd name="connsiteX10242" fmla="*/ 438591 w 9340261"/>
              <a:gd name="connsiteY10242" fmla="*/ 2819411 h 5529035"/>
              <a:gd name="connsiteX10243" fmla="*/ 443430 w 9340261"/>
              <a:gd name="connsiteY10243" fmla="*/ 2794793 h 5529035"/>
              <a:gd name="connsiteX10244" fmla="*/ 453269 w 9340261"/>
              <a:gd name="connsiteY10244" fmla="*/ 2794760 h 5529035"/>
              <a:gd name="connsiteX10245" fmla="*/ 453236 w 9340261"/>
              <a:gd name="connsiteY10245" fmla="*/ 2784919 h 5529035"/>
              <a:gd name="connsiteX10246" fmla="*/ 443299 w 9340261"/>
              <a:gd name="connsiteY10246" fmla="*/ 2755431 h 5529035"/>
              <a:gd name="connsiteX10247" fmla="*/ 443232 w 9340261"/>
              <a:gd name="connsiteY10247" fmla="*/ 2735749 h 5529035"/>
              <a:gd name="connsiteX10248" fmla="*/ 423520 w 9340261"/>
              <a:gd name="connsiteY10248" fmla="*/ 2725975 h 5529035"/>
              <a:gd name="connsiteX10249" fmla="*/ 433327 w 9340261"/>
              <a:gd name="connsiteY10249" fmla="*/ 2716102 h 5529035"/>
              <a:gd name="connsiteX10250" fmla="*/ 462783 w 9340261"/>
              <a:gd name="connsiteY10250" fmla="*/ 2696323 h 5529035"/>
              <a:gd name="connsiteX10251" fmla="*/ 452876 w 9340261"/>
              <a:gd name="connsiteY10251" fmla="*/ 2676675 h 5529035"/>
              <a:gd name="connsiteX10252" fmla="*/ 447958 w 9340261"/>
              <a:gd name="connsiteY10252" fmla="*/ 2676691 h 5529035"/>
              <a:gd name="connsiteX10253" fmla="*/ 443036 w 9340261"/>
              <a:gd name="connsiteY10253" fmla="*/ 2676708 h 5529035"/>
              <a:gd name="connsiteX10254" fmla="*/ 462685 w 9340261"/>
              <a:gd name="connsiteY10254" fmla="*/ 2666802 h 5529035"/>
              <a:gd name="connsiteX10255" fmla="*/ 462587 w 9340261"/>
              <a:gd name="connsiteY10255" fmla="*/ 2637279 h 5529035"/>
              <a:gd name="connsiteX10256" fmla="*/ 472361 w 9340261"/>
              <a:gd name="connsiteY10256" fmla="*/ 2617566 h 5529035"/>
              <a:gd name="connsiteX10257" fmla="*/ 482104 w 9340261"/>
              <a:gd name="connsiteY10257" fmla="*/ 2588011 h 5529035"/>
              <a:gd name="connsiteX10258" fmla="*/ 467277 w 9340261"/>
              <a:gd name="connsiteY10258" fmla="*/ 2568379 h 5529035"/>
              <a:gd name="connsiteX10259" fmla="*/ 442642 w 9340261"/>
              <a:gd name="connsiteY10259" fmla="*/ 2558621 h 5529035"/>
              <a:gd name="connsiteX10260" fmla="*/ 427866 w 9340261"/>
              <a:gd name="connsiteY10260" fmla="*/ 2553750 h 5529035"/>
              <a:gd name="connsiteX10261" fmla="*/ 393408 w 9340261"/>
              <a:gd name="connsiteY10261" fmla="*/ 2548945 h 5529035"/>
              <a:gd name="connsiteX10262" fmla="*/ 354013 w 9340261"/>
              <a:gd name="connsiteY10262" fmla="*/ 2539235 h 5529035"/>
              <a:gd name="connsiteX10263" fmla="*/ 265384 w 9340261"/>
              <a:gd name="connsiteY10263" fmla="*/ 2519850 h 5529035"/>
              <a:gd name="connsiteX10264" fmla="*/ 255543 w 9340261"/>
              <a:gd name="connsiteY10264" fmla="*/ 2519882 h 5529035"/>
              <a:gd name="connsiteX10265" fmla="*/ 255477 w 9340261"/>
              <a:gd name="connsiteY10265" fmla="*/ 2500202 h 5529035"/>
              <a:gd name="connsiteX10266" fmla="*/ 255411 w 9340261"/>
              <a:gd name="connsiteY10266" fmla="*/ 2480521 h 5529035"/>
              <a:gd name="connsiteX10267" fmla="*/ 284933 w 9340261"/>
              <a:gd name="connsiteY10267" fmla="*/ 2480423 h 5529035"/>
              <a:gd name="connsiteX10268" fmla="*/ 314454 w 9340261"/>
              <a:gd name="connsiteY10268" fmla="*/ 2480324 h 5529035"/>
              <a:gd name="connsiteX10269" fmla="*/ 324196 w 9340261"/>
              <a:gd name="connsiteY10269" fmla="*/ 2450770 h 5529035"/>
              <a:gd name="connsiteX10270" fmla="*/ 314225 w 9340261"/>
              <a:gd name="connsiteY10270" fmla="*/ 2411441 h 5529035"/>
              <a:gd name="connsiteX10271" fmla="*/ 215723 w 9340261"/>
              <a:gd name="connsiteY10271" fmla="*/ 2382247 h 5529035"/>
              <a:gd name="connsiteX10272" fmla="*/ 186185 w 9340261"/>
              <a:gd name="connsiteY10272" fmla="*/ 2377426 h 5529035"/>
              <a:gd name="connsiteX10273" fmla="*/ 166454 w 9340261"/>
              <a:gd name="connsiteY10273" fmla="*/ 2362731 h 5529035"/>
              <a:gd name="connsiteX10274" fmla="*/ 205750 w 9340261"/>
              <a:gd name="connsiteY10274" fmla="*/ 2342918 h 5529035"/>
              <a:gd name="connsiteX10275" fmla="*/ 230335 w 9340261"/>
              <a:gd name="connsiteY10275" fmla="*/ 2337916 h 5529035"/>
              <a:gd name="connsiteX10276" fmla="*/ 243067 w 9340261"/>
              <a:gd name="connsiteY10276" fmla="*/ 2330218 h 5529035"/>
              <a:gd name="connsiteX10277" fmla="*/ 236834 w 9340261"/>
              <a:gd name="connsiteY10277" fmla="*/ 2324028 h 5529035"/>
              <a:gd name="connsiteX10278" fmla="*/ 233089 w 9340261"/>
              <a:gd name="connsiteY10278" fmla="*/ 2316598 h 5529035"/>
              <a:gd name="connsiteX10279" fmla="*/ 236797 w 9340261"/>
              <a:gd name="connsiteY10279" fmla="*/ 2312866 h 5529035"/>
              <a:gd name="connsiteX10280" fmla="*/ 240506 w 9340261"/>
              <a:gd name="connsiteY10280" fmla="*/ 2309132 h 5529035"/>
              <a:gd name="connsiteX10281" fmla="*/ 247946 w 9340261"/>
              <a:gd name="connsiteY10281" fmla="*/ 2309107 h 5529035"/>
              <a:gd name="connsiteX10282" fmla="*/ 251655 w 9340261"/>
              <a:gd name="connsiteY10282" fmla="*/ 2305374 h 5529035"/>
              <a:gd name="connsiteX10283" fmla="*/ 255364 w 9340261"/>
              <a:gd name="connsiteY10283" fmla="*/ 2301642 h 5529035"/>
              <a:gd name="connsiteX10284" fmla="*/ 262829 w 9340261"/>
              <a:gd name="connsiteY10284" fmla="*/ 2309057 h 5529035"/>
              <a:gd name="connsiteX10285" fmla="*/ 273966 w 9340261"/>
              <a:gd name="connsiteY10285" fmla="*/ 2301579 h 5529035"/>
              <a:gd name="connsiteX10286" fmla="*/ 255339 w 9340261"/>
              <a:gd name="connsiteY10286" fmla="*/ 2294200 h 5529035"/>
              <a:gd name="connsiteX10287" fmla="*/ 247897 w 9340261"/>
              <a:gd name="connsiteY10287" fmla="*/ 2294225 h 5529035"/>
              <a:gd name="connsiteX10288" fmla="*/ 259047 w 9340261"/>
              <a:gd name="connsiteY10288" fmla="*/ 2290467 h 5529035"/>
              <a:gd name="connsiteX10289" fmla="*/ 262755 w 9340261"/>
              <a:gd name="connsiteY10289" fmla="*/ 2286734 h 5529035"/>
              <a:gd name="connsiteX10290" fmla="*/ 247859 w 9340261"/>
              <a:gd name="connsiteY10290" fmla="*/ 2283062 h 5529035"/>
              <a:gd name="connsiteX10291" fmla="*/ 236710 w 9340261"/>
              <a:gd name="connsiteY10291" fmla="*/ 2286821 h 5529035"/>
              <a:gd name="connsiteX10292" fmla="*/ 233039 w 9340261"/>
              <a:gd name="connsiteY10292" fmla="*/ 2301716 h 5529035"/>
              <a:gd name="connsiteX10293" fmla="*/ 225598 w 9340261"/>
              <a:gd name="connsiteY10293" fmla="*/ 2301740 h 5529035"/>
              <a:gd name="connsiteX10294" fmla="*/ 218131 w 9340261"/>
              <a:gd name="connsiteY10294" fmla="*/ 2294323 h 5529035"/>
              <a:gd name="connsiteX10295" fmla="*/ 218081 w 9340261"/>
              <a:gd name="connsiteY10295" fmla="*/ 2279441 h 5529035"/>
              <a:gd name="connsiteX10296" fmla="*/ 225474 w 9340261"/>
              <a:gd name="connsiteY10296" fmla="*/ 2264534 h 5529035"/>
              <a:gd name="connsiteX10297" fmla="*/ 225437 w 9340261"/>
              <a:gd name="connsiteY10297" fmla="*/ 2253371 h 5529035"/>
              <a:gd name="connsiteX10298" fmla="*/ 225424 w 9340261"/>
              <a:gd name="connsiteY10298" fmla="*/ 2249651 h 5529035"/>
              <a:gd name="connsiteX10299" fmla="*/ 218007 w 9340261"/>
              <a:gd name="connsiteY10299" fmla="*/ 2257116 h 5529035"/>
              <a:gd name="connsiteX10300" fmla="*/ 210566 w 9340261"/>
              <a:gd name="connsiteY10300" fmla="*/ 2257141 h 5529035"/>
              <a:gd name="connsiteX10301" fmla="*/ 203076 w 9340261"/>
              <a:gd name="connsiteY10301" fmla="*/ 2242283 h 5529035"/>
              <a:gd name="connsiteX10302" fmla="*/ 206758 w 9340261"/>
              <a:gd name="connsiteY10302" fmla="*/ 2231110 h 5529035"/>
              <a:gd name="connsiteX10303" fmla="*/ 217908 w 9340261"/>
              <a:gd name="connsiteY10303" fmla="*/ 2227351 h 5529035"/>
              <a:gd name="connsiteX10304" fmla="*/ 229083 w 9340261"/>
              <a:gd name="connsiteY10304" fmla="*/ 2231035 h 5529035"/>
              <a:gd name="connsiteX10305" fmla="*/ 240283 w 9340261"/>
              <a:gd name="connsiteY10305" fmla="*/ 2242159 h 5529035"/>
              <a:gd name="connsiteX10306" fmla="*/ 255165 w 9340261"/>
              <a:gd name="connsiteY10306" fmla="*/ 2242110 h 5529035"/>
              <a:gd name="connsiteX10307" fmla="*/ 277514 w 9340261"/>
              <a:gd name="connsiteY10307" fmla="*/ 2249478 h 5529035"/>
              <a:gd name="connsiteX10308" fmla="*/ 277539 w 9340261"/>
              <a:gd name="connsiteY10308" fmla="*/ 2256919 h 5529035"/>
              <a:gd name="connsiteX10309" fmla="*/ 284968 w 9340261"/>
              <a:gd name="connsiteY10309" fmla="*/ 2253172 h 5529035"/>
              <a:gd name="connsiteX10310" fmla="*/ 284955 w 9340261"/>
              <a:gd name="connsiteY10310" fmla="*/ 2249453 h 5529035"/>
              <a:gd name="connsiteX10311" fmla="*/ 292397 w 9340261"/>
              <a:gd name="connsiteY10311" fmla="*/ 2249428 h 5529035"/>
              <a:gd name="connsiteX10312" fmla="*/ 307303 w 9340261"/>
              <a:gd name="connsiteY10312" fmla="*/ 2256819 h 5529035"/>
              <a:gd name="connsiteX10313" fmla="*/ 310905 w 9340261"/>
              <a:gd name="connsiteY10313" fmla="*/ 2256807 h 5529035"/>
              <a:gd name="connsiteX10314" fmla="*/ 313700 w 9340261"/>
              <a:gd name="connsiteY10314" fmla="*/ 2253994 h 5529035"/>
              <a:gd name="connsiteX10315" fmla="*/ 313667 w 9340261"/>
              <a:gd name="connsiteY10315" fmla="*/ 2244152 h 5529035"/>
              <a:gd name="connsiteX10316" fmla="*/ 313664 w 9340261"/>
              <a:gd name="connsiteY10316" fmla="*/ 2242951 h 5529035"/>
              <a:gd name="connsiteX10317" fmla="*/ 307279 w 9340261"/>
              <a:gd name="connsiteY10317" fmla="*/ 2249378 h 5529035"/>
              <a:gd name="connsiteX10318" fmla="*/ 299813 w 9340261"/>
              <a:gd name="connsiteY10318" fmla="*/ 2241961 h 5529035"/>
              <a:gd name="connsiteX10319" fmla="*/ 292322 w 9340261"/>
              <a:gd name="connsiteY10319" fmla="*/ 2227103 h 5529035"/>
              <a:gd name="connsiteX10320" fmla="*/ 284930 w 9340261"/>
              <a:gd name="connsiteY10320" fmla="*/ 2242011 h 5529035"/>
              <a:gd name="connsiteX10321" fmla="*/ 281222 w 9340261"/>
              <a:gd name="connsiteY10321" fmla="*/ 2245744 h 5529035"/>
              <a:gd name="connsiteX10322" fmla="*/ 280277 w 9340261"/>
              <a:gd name="connsiteY10322" fmla="*/ 2241096 h 5529035"/>
              <a:gd name="connsiteX10323" fmla="*/ 277465 w 9340261"/>
              <a:gd name="connsiteY10323" fmla="*/ 2234594 h 5529035"/>
              <a:gd name="connsiteX10324" fmla="*/ 262556 w 9340261"/>
              <a:gd name="connsiteY10324" fmla="*/ 2227202 h 5529035"/>
              <a:gd name="connsiteX10325" fmla="*/ 240208 w 9340261"/>
              <a:gd name="connsiteY10325" fmla="*/ 2219835 h 5529035"/>
              <a:gd name="connsiteX10326" fmla="*/ 240233 w 9340261"/>
              <a:gd name="connsiteY10326" fmla="*/ 2227276 h 5529035"/>
              <a:gd name="connsiteX10327" fmla="*/ 232766 w 9340261"/>
              <a:gd name="connsiteY10327" fmla="*/ 2219860 h 5529035"/>
              <a:gd name="connsiteX10328" fmla="*/ 225325 w 9340261"/>
              <a:gd name="connsiteY10328" fmla="*/ 2219885 h 5529035"/>
              <a:gd name="connsiteX10329" fmla="*/ 217883 w 9340261"/>
              <a:gd name="connsiteY10329" fmla="*/ 2219910 h 5529035"/>
              <a:gd name="connsiteX10330" fmla="*/ 219256 w 9340261"/>
              <a:gd name="connsiteY10330" fmla="*/ 2212930 h 5529035"/>
              <a:gd name="connsiteX10331" fmla="*/ 225300 w 9340261"/>
              <a:gd name="connsiteY10331" fmla="*/ 2212445 h 5529035"/>
              <a:gd name="connsiteX10332" fmla="*/ 217833 w 9340261"/>
              <a:gd name="connsiteY10332" fmla="*/ 2205028 h 5529035"/>
              <a:gd name="connsiteX10333" fmla="*/ 195485 w 9340261"/>
              <a:gd name="connsiteY10333" fmla="*/ 2197661 h 5529035"/>
              <a:gd name="connsiteX10334" fmla="*/ 195460 w 9340261"/>
              <a:gd name="connsiteY10334" fmla="*/ 2190219 h 5529035"/>
              <a:gd name="connsiteX10335" fmla="*/ 199168 w 9340261"/>
              <a:gd name="connsiteY10335" fmla="*/ 2186487 h 5529035"/>
              <a:gd name="connsiteX10336" fmla="*/ 228910 w 9340261"/>
              <a:gd name="connsiteY10336" fmla="*/ 2178945 h 5529035"/>
              <a:gd name="connsiteX10337" fmla="*/ 254942 w 9340261"/>
              <a:gd name="connsiteY10337" fmla="*/ 2175139 h 5529035"/>
              <a:gd name="connsiteX10338" fmla="*/ 299614 w 9340261"/>
              <a:gd name="connsiteY10338" fmla="*/ 2182430 h 5529035"/>
              <a:gd name="connsiteX10339" fmla="*/ 329380 w 9340261"/>
              <a:gd name="connsiteY10339" fmla="*/ 2182331 h 5529035"/>
              <a:gd name="connsiteX10340" fmla="*/ 334206 w 9340261"/>
              <a:gd name="connsiteY10340" fmla="*/ 2182315 h 5529035"/>
              <a:gd name="connsiteX10341" fmla="*/ 342976 w 9340261"/>
              <a:gd name="connsiteY10341" fmla="*/ 2180091 h 5529035"/>
              <a:gd name="connsiteX10342" fmla="*/ 342927 w 9340261"/>
              <a:gd name="connsiteY10342" fmla="*/ 2165331 h 5529035"/>
              <a:gd name="connsiteX10343" fmla="*/ 348767 w 9340261"/>
              <a:gd name="connsiteY10343" fmla="*/ 2153550 h 5529035"/>
              <a:gd name="connsiteX10344" fmla="*/ 344132 w 9340261"/>
              <a:gd name="connsiteY10344" fmla="*/ 2143215 h 5529035"/>
              <a:gd name="connsiteX10345" fmla="*/ 336672 w 9340261"/>
              <a:gd name="connsiteY10345" fmla="*/ 2137658 h 5529035"/>
              <a:gd name="connsiteX10346" fmla="*/ 314361 w 9340261"/>
              <a:gd name="connsiteY10346" fmla="*/ 2141453 h 5529035"/>
              <a:gd name="connsiteX10347" fmla="*/ 284583 w 9340261"/>
              <a:gd name="connsiteY10347" fmla="*/ 2137832 h 5529035"/>
              <a:gd name="connsiteX10348" fmla="*/ 284546 w 9340261"/>
              <a:gd name="connsiteY10348" fmla="*/ 2126669 h 5529035"/>
              <a:gd name="connsiteX10349" fmla="*/ 288204 w 9340261"/>
              <a:gd name="connsiteY10349" fmla="*/ 2108054 h 5529035"/>
              <a:gd name="connsiteX10350" fmla="*/ 284410 w 9340261"/>
              <a:gd name="connsiteY10350" fmla="*/ 2085743 h 5529035"/>
              <a:gd name="connsiteX10351" fmla="*/ 269526 w 9340261"/>
              <a:gd name="connsiteY10351" fmla="*/ 2085793 h 5529035"/>
              <a:gd name="connsiteX10352" fmla="*/ 265844 w 9340261"/>
              <a:gd name="connsiteY10352" fmla="*/ 2096966 h 5529035"/>
              <a:gd name="connsiteX10353" fmla="*/ 262135 w 9340261"/>
              <a:gd name="connsiteY10353" fmla="*/ 2100700 h 5529035"/>
              <a:gd name="connsiteX10354" fmla="*/ 239861 w 9340261"/>
              <a:gd name="connsiteY10354" fmla="*/ 2115656 h 5529035"/>
              <a:gd name="connsiteX10355" fmla="*/ 217610 w 9340261"/>
              <a:gd name="connsiteY10355" fmla="*/ 2138055 h 5529035"/>
              <a:gd name="connsiteX10356" fmla="*/ 210144 w 9340261"/>
              <a:gd name="connsiteY10356" fmla="*/ 2130639 h 5529035"/>
              <a:gd name="connsiteX10357" fmla="*/ 198920 w 9340261"/>
              <a:gd name="connsiteY10357" fmla="*/ 2112072 h 5529035"/>
              <a:gd name="connsiteX10358" fmla="*/ 209995 w 9340261"/>
              <a:gd name="connsiteY10358" fmla="*/ 2085991 h 5529035"/>
              <a:gd name="connsiteX10359" fmla="*/ 217374 w 9340261"/>
              <a:gd name="connsiteY10359" fmla="*/ 2067362 h 5529035"/>
              <a:gd name="connsiteX10360" fmla="*/ 224779 w 9340261"/>
              <a:gd name="connsiteY10360" fmla="*/ 2056175 h 5529035"/>
              <a:gd name="connsiteX10361" fmla="*/ 217275 w 9340261"/>
              <a:gd name="connsiteY10361" fmla="*/ 2037597 h 5529035"/>
              <a:gd name="connsiteX10362" fmla="*/ 217188 w 9340261"/>
              <a:gd name="connsiteY10362" fmla="*/ 2011552 h 5529035"/>
              <a:gd name="connsiteX10363" fmla="*/ 194741 w 9340261"/>
              <a:gd name="connsiteY10363" fmla="*/ 1974420 h 5529035"/>
              <a:gd name="connsiteX10364" fmla="*/ 202108 w 9340261"/>
              <a:gd name="connsiteY10364" fmla="*/ 1952070 h 5529035"/>
              <a:gd name="connsiteX10365" fmla="*/ 205791 w 9340261"/>
              <a:gd name="connsiteY10365" fmla="*/ 1940896 h 5529035"/>
              <a:gd name="connsiteX10366" fmla="*/ 209450 w 9340261"/>
              <a:gd name="connsiteY10366" fmla="*/ 1922281 h 5529035"/>
              <a:gd name="connsiteX10367" fmla="*/ 216890 w 9340261"/>
              <a:gd name="connsiteY10367" fmla="*/ 1922255 h 5529035"/>
              <a:gd name="connsiteX10368" fmla="*/ 216867 w 9340261"/>
              <a:gd name="connsiteY10368" fmla="*/ 1914814 h 5529035"/>
              <a:gd name="connsiteX10369" fmla="*/ 209351 w 9340261"/>
              <a:gd name="connsiteY10369" fmla="*/ 1892514 h 5529035"/>
              <a:gd name="connsiteX10370" fmla="*/ 209301 w 9340261"/>
              <a:gd name="connsiteY10370" fmla="*/ 1877632 h 5529035"/>
              <a:gd name="connsiteX10371" fmla="*/ 194393 w 9340261"/>
              <a:gd name="connsiteY10371" fmla="*/ 1870241 h 5529035"/>
              <a:gd name="connsiteX10372" fmla="*/ 201811 w 9340261"/>
              <a:gd name="connsiteY10372" fmla="*/ 1862774 h 5529035"/>
              <a:gd name="connsiteX10373" fmla="*/ 224084 w 9340261"/>
              <a:gd name="connsiteY10373" fmla="*/ 1847817 h 5529035"/>
              <a:gd name="connsiteX10374" fmla="*/ 216593 w 9340261"/>
              <a:gd name="connsiteY10374" fmla="*/ 1832960 h 5529035"/>
              <a:gd name="connsiteX10375" fmla="*/ 212873 w 9340261"/>
              <a:gd name="connsiteY10375" fmla="*/ 1832972 h 5529035"/>
              <a:gd name="connsiteX10376" fmla="*/ 209153 w 9340261"/>
              <a:gd name="connsiteY10376" fmla="*/ 1832984 h 5529035"/>
              <a:gd name="connsiteX10377" fmla="*/ 224010 w 9340261"/>
              <a:gd name="connsiteY10377" fmla="*/ 1825494 h 5529035"/>
              <a:gd name="connsiteX10378" fmla="*/ 223935 w 9340261"/>
              <a:gd name="connsiteY10378" fmla="*/ 1803168 h 5529035"/>
              <a:gd name="connsiteX10379" fmla="*/ 231327 w 9340261"/>
              <a:gd name="connsiteY10379" fmla="*/ 1788261 h 5529035"/>
              <a:gd name="connsiteX10380" fmla="*/ 238695 w 9340261"/>
              <a:gd name="connsiteY10380" fmla="*/ 1765912 h 5529035"/>
              <a:gd name="connsiteX10381" fmla="*/ 227483 w 9340261"/>
              <a:gd name="connsiteY10381" fmla="*/ 1751067 h 5529035"/>
              <a:gd name="connsiteX10382" fmla="*/ 208855 w 9340261"/>
              <a:gd name="connsiteY10382" fmla="*/ 1743688 h 5529035"/>
              <a:gd name="connsiteX10383" fmla="*/ 197680 w 9340261"/>
              <a:gd name="connsiteY10383" fmla="*/ 1740003 h 5529035"/>
              <a:gd name="connsiteX10384" fmla="*/ 171623 w 9340261"/>
              <a:gd name="connsiteY10384" fmla="*/ 1736370 h 5529035"/>
              <a:gd name="connsiteX10385" fmla="*/ 141832 w 9340261"/>
              <a:gd name="connsiteY10385" fmla="*/ 1729028 h 5529035"/>
              <a:gd name="connsiteX10386" fmla="*/ 74811 w 9340261"/>
              <a:gd name="connsiteY10386" fmla="*/ 1714369 h 5529035"/>
              <a:gd name="connsiteX10387" fmla="*/ 67369 w 9340261"/>
              <a:gd name="connsiteY10387" fmla="*/ 1714393 h 5529035"/>
              <a:gd name="connsiteX10388" fmla="*/ 67319 w 9340261"/>
              <a:gd name="connsiteY10388" fmla="*/ 1699511 h 5529035"/>
              <a:gd name="connsiteX10389" fmla="*/ 67270 w 9340261"/>
              <a:gd name="connsiteY10389" fmla="*/ 1684628 h 5529035"/>
              <a:gd name="connsiteX10390" fmla="*/ 89595 w 9340261"/>
              <a:gd name="connsiteY10390" fmla="*/ 1684553 h 5529035"/>
              <a:gd name="connsiteX10391" fmla="*/ 111918 w 9340261"/>
              <a:gd name="connsiteY10391" fmla="*/ 1684479 h 5529035"/>
              <a:gd name="connsiteX10392" fmla="*/ 119285 w 9340261"/>
              <a:gd name="connsiteY10392" fmla="*/ 1662131 h 5529035"/>
              <a:gd name="connsiteX10393" fmla="*/ 111745 w 9340261"/>
              <a:gd name="connsiteY10393" fmla="*/ 1632390 h 5529035"/>
              <a:gd name="connsiteX10394" fmla="*/ 37257 w 9340261"/>
              <a:gd name="connsiteY10394" fmla="*/ 1610314 h 5529035"/>
              <a:gd name="connsiteX10395" fmla="*/ 14920 w 9340261"/>
              <a:gd name="connsiteY10395" fmla="*/ 1606668 h 5529035"/>
              <a:gd name="connsiteX10396" fmla="*/ 1 w 9340261"/>
              <a:gd name="connsiteY10396" fmla="*/ 1595554 h 5529035"/>
              <a:gd name="connsiteX10397" fmla="*/ 29716 w 9340261"/>
              <a:gd name="connsiteY10397" fmla="*/ 1580573 h 5529035"/>
              <a:gd name="connsiteX10398" fmla="*/ 48307 w 9340261"/>
              <a:gd name="connsiteY10398" fmla="*/ 1576789 h 5529035"/>
              <a:gd name="connsiteX10399" fmla="*/ 66873 w 9340261"/>
              <a:gd name="connsiteY10399" fmla="*/ 1565566 h 5529035"/>
              <a:gd name="connsiteX10400" fmla="*/ 96514 w 9340261"/>
              <a:gd name="connsiteY10400" fmla="*/ 1528261 h 5529035"/>
              <a:gd name="connsiteX10401" fmla="*/ 96490 w 9340261"/>
              <a:gd name="connsiteY10401" fmla="*/ 1520819 h 5529035"/>
              <a:gd name="connsiteX10402" fmla="*/ 103930 w 9340261"/>
              <a:gd name="connsiteY10402" fmla="*/ 1520794 h 5529035"/>
              <a:gd name="connsiteX10403" fmla="*/ 111348 w 9340261"/>
              <a:gd name="connsiteY10403" fmla="*/ 1513328 h 5529035"/>
              <a:gd name="connsiteX10404" fmla="*/ 111323 w 9340261"/>
              <a:gd name="connsiteY10404" fmla="*/ 1505887 h 5529035"/>
              <a:gd name="connsiteX10405" fmla="*/ 111298 w 9340261"/>
              <a:gd name="connsiteY10405" fmla="*/ 1498446 h 5529035"/>
              <a:gd name="connsiteX10406" fmla="*/ 103806 w 9340261"/>
              <a:gd name="connsiteY10406" fmla="*/ 1483587 h 5529035"/>
              <a:gd name="connsiteX10407" fmla="*/ 118615 w 9340261"/>
              <a:gd name="connsiteY10407" fmla="*/ 1461214 h 5529035"/>
              <a:gd name="connsiteX10408" fmla="*/ 133486 w 9340261"/>
              <a:gd name="connsiteY10408" fmla="*/ 1457443 h 5529035"/>
              <a:gd name="connsiteX10409" fmla="*/ 133449 w 9340261"/>
              <a:gd name="connsiteY10409" fmla="*/ 1446281 h 5529035"/>
              <a:gd name="connsiteX10410" fmla="*/ 140840 w 9340261"/>
              <a:gd name="connsiteY10410" fmla="*/ 1431373 h 5529035"/>
              <a:gd name="connsiteX10411" fmla="*/ 140816 w 9340261"/>
              <a:gd name="connsiteY10411" fmla="*/ 1423932 h 5529035"/>
              <a:gd name="connsiteX10412" fmla="*/ 140766 w 9340261"/>
              <a:gd name="connsiteY10412" fmla="*/ 1409050 h 5529035"/>
              <a:gd name="connsiteX10413" fmla="*/ 133300 w 9340261"/>
              <a:gd name="connsiteY10413" fmla="*/ 1401633 h 5529035"/>
              <a:gd name="connsiteX10414" fmla="*/ 140642 w 9340261"/>
              <a:gd name="connsiteY10414" fmla="*/ 1371843 h 5529035"/>
              <a:gd name="connsiteX10415" fmla="*/ 155549 w 9340261"/>
              <a:gd name="connsiteY10415" fmla="*/ 1379235 h 5529035"/>
              <a:gd name="connsiteX10416" fmla="*/ 155574 w 9340261"/>
              <a:gd name="connsiteY10416" fmla="*/ 1386676 h 5529035"/>
              <a:gd name="connsiteX10417" fmla="*/ 159320 w 9340261"/>
              <a:gd name="connsiteY10417" fmla="*/ 1394104 h 5529035"/>
              <a:gd name="connsiteX10418" fmla="*/ 163078 w 9340261"/>
              <a:gd name="connsiteY10418" fmla="*/ 1405255 h 5529035"/>
              <a:gd name="connsiteX10419" fmla="*/ 163115 w 9340261"/>
              <a:gd name="connsiteY10419" fmla="*/ 1416416 h 5529035"/>
              <a:gd name="connsiteX10420" fmla="*/ 170581 w 9340261"/>
              <a:gd name="connsiteY10420" fmla="*/ 1423834 h 5529035"/>
              <a:gd name="connsiteX10421" fmla="*/ 170631 w 9340261"/>
              <a:gd name="connsiteY10421" fmla="*/ 1438716 h 5529035"/>
              <a:gd name="connsiteX10422" fmla="*/ 166922 w 9340261"/>
              <a:gd name="connsiteY10422" fmla="*/ 1442449 h 5529035"/>
              <a:gd name="connsiteX10423" fmla="*/ 163214 w 9340261"/>
              <a:gd name="connsiteY10423" fmla="*/ 1446182 h 5529035"/>
              <a:gd name="connsiteX10424" fmla="*/ 170656 w 9340261"/>
              <a:gd name="connsiteY10424" fmla="*/ 1446157 h 5529035"/>
              <a:gd name="connsiteX10425" fmla="*/ 207862 w 9340261"/>
              <a:gd name="connsiteY10425" fmla="*/ 1446033 h 5529035"/>
              <a:gd name="connsiteX10426" fmla="*/ 230186 w 9340261"/>
              <a:gd name="connsiteY10426" fmla="*/ 1445959 h 5529035"/>
              <a:gd name="connsiteX10427" fmla="*/ 244995 w 9340261"/>
              <a:gd name="connsiteY10427" fmla="*/ 1423586 h 5529035"/>
              <a:gd name="connsiteX10428" fmla="*/ 252412 w 9340261"/>
              <a:gd name="connsiteY10428" fmla="*/ 1416118 h 5529035"/>
              <a:gd name="connsiteX10429" fmla="*/ 282102 w 9340261"/>
              <a:gd name="connsiteY10429" fmla="*/ 1393695 h 5529035"/>
              <a:gd name="connsiteX10430" fmla="*/ 296936 w 9340261"/>
              <a:gd name="connsiteY10430" fmla="*/ 1378763 h 5529035"/>
              <a:gd name="connsiteX10431" fmla="*/ 304352 w 9340261"/>
              <a:gd name="connsiteY10431" fmla="*/ 1371297 h 5529035"/>
              <a:gd name="connsiteX10432" fmla="*/ 315501 w 9340261"/>
              <a:gd name="connsiteY10432" fmla="*/ 1367538 h 5529035"/>
              <a:gd name="connsiteX10433" fmla="*/ 326652 w 9340261"/>
              <a:gd name="connsiteY10433" fmla="*/ 1363781 h 5529035"/>
              <a:gd name="connsiteX10434" fmla="*/ 334068 w 9340261"/>
              <a:gd name="connsiteY10434" fmla="*/ 1356315 h 5529035"/>
              <a:gd name="connsiteX10435" fmla="*/ 334031 w 9340261"/>
              <a:gd name="connsiteY10435" fmla="*/ 1345153 h 5529035"/>
              <a:gd name="connsiteX10436" fmla="*/ 333994 w 9340261"/>
              <a:gd name="connsiteY10436" fmla="*/ 1333991 h 5529035"/>
              <a:gd name="connsiteX10437" fmla="*/ 356193 w 9340261"/>
              <a:gd name="connsiteY10437" fmla="*/ 1296710 h 5529035"/>
              <a:gd name="connsiteX10438" fmla="*/ 378493 w 9340261"/>
              <a:gd name="connsiteY10438" fmla="*/ 1289195 h 5529035"/>
              <a:gd name="connsiteX10439" fmla="*/ 393301 w 9340261"/>
              <a:gd name="connsiteY10439" fmla="*/ 1266819 h 5529035"/>
              <a:gd name="connsiteX10440" fmla="*/ 389543 w 9340261"/>
              <a:gd name="connsiteY10440" fmla="*/ 1255670 h 5529035"/>
              <a:gd name="connsiteX10441" fmla="*/ 370927 w 9340261"/>
              <a:gd name="connsiteY10441" fmla="*/ 1252013 h 5529035"/>
              <a:gd name="connsiteX10442" fmla="*/ 363474 w 9340261"/>
              <a:gd name="connsiteY10442" fmla="*/ 1248316 h 5529035"/>
              <a:gd name="connsiteX10443" fmla="*/ 370878 w 9340261"/>
              <a:gd name="connsiteY10443" fmla="*/ 1237129 h 5529035"/>
              <a:gd name="connsiteX10444" fmla="*/ 378282 w 9340261"/>
              <a:gd name="connsiteY10444" fmla="*/ 1225943 h 5529035"/>
              <a:gd name="connsiteX10445" fmla="*/ 389419 w 9340261"/>
              <a:gd name="connsiteY10445" fmla="*/ 1218463 h 5529035"/>
              <a:gd name="connsiteX10446" fmla="*/ 393078 w 9340261"/>
              <a:gd name="connsiteY10446" fmla="*/ 1199848 h 5529035"/>
              <a:gd name="connsiteX10447" fmla="*/ 389332 w 9340261"/>
              <a:gd name="connsiteY10447" fmla="*/ 1192418 h 5529035"/>
              <a:gd name="connsiteX10448" fmla="*/ 370729 w 9340261"/>
              <a:gd name="connsiteY10448" fmla="*/ 1192481 h 5529035"/>
              <a:gd name="connsiteX10449" fmla="*/ 333485 w 9340261"/>
              <a:gd name="connsiteY10449" fmla="*/ 1181443 h 5529035"/>
              <a:gd name="connsiteX10450" fmla="*/ 303707 w 9340261"/>
              <a:gd name="connsiteY10450" fmla="*/ 1177821 h 5529035"/>
              <a:gd name="connsiteX10451" fmla="*/ 288800 w 9340261"/>
              <a:gd name="connsiteY10451" fmla="*/ 1170430 h 5529035"/>
              <a:gd name="connsiteX10452" fmla="*/ 296228 w 9340261"/>
              <a:gd name="connsiteY10452" fmla="*/ 1166684 h 5529035"/>
              <a:gd name="connsiteX10453" fmla="*/ 311074 w 9340261"/>
              <a:gd name="connsiteY10453" fmla="*/ 1155472 h 5529035"/>
              <a:gd name="connsiteX10454" fmla="*/ 348207 w 9340261"/>
              <a:gd name="connsiteY10454" fmla="*/ 1133025 h 5529035"/>
              <a:gd name="connsiteX10455" fmla="*/ 370481 w 9340261"/>
              <a:gd name="connsiteY10455" fmla="*/ 1118067 h 5529035"/>
              <a:gd name="connsiteX10456" fmla="*/ 348033 w 9340261"/>
              <a:gd name="connsiteY10456" fmla="*/ 1080935 h 5529035"/>
              <a:gd name="connsiteX10457" fmla="*/ 333150 w 9340261"/>
              <a:gd name="connsiteY10457" fmla="*/ 1080985 h 5529035"/>
              <a:gd name="connsiteX10458" fmla="*/ 325684 w 9340261"/>
              <a:gd name="connsiteY10458" fmla="*/ 1073568 h 5529035"/>
              <a:gd name="connsiteX10459" fmla="*/ 333125 w 9340261"/>
              <a:gd name="connsiteY10459" fmla="*/ 1073543 h 5529035"/>
              <a:gd name="connsiteX10460" fmla="*/ 377723 w 9340261"/>
              <a:gd name="connsiteY10460" fmla="*/ 1058511 h 5529035"/>
              <a:gd name="connsiteX10461" fmla="*/ 381419 w 9340261"/>
              <a:gd name="connsiteY10461" fmla="*/ 1051059 h 5529035"/>
              <a:gd name="connsiteX10462" fmla="*/ 400023 w 9340261"/>
              <a:gd name="connsiteY10462" fmla="*/ 1050997 h 5529035"/>
              <a:gd name="connsiteX10463" fmla="*/ 437181 w 9340261"/>
              <a:gd name="connsiteY10463" fmla="*/ 1035989 h 5529035"/>
              <a:gd name="connsiteX10464" fmla="*/ 407365 w 9340261"/>
              <a:gd name="connsiteY10464" fmla="*/ 1021205 h 5529035"/>
              <a:gd name="connsiteX10465" fmla="*/ 385041 w 9340261"/>
              <a:gd name="connsiteY10465" fmla="*/ 1021280 h 5529035"/>
              <a:gd name="connsiteX10466" fmla="*/ 388749 w 9340261"/>
              <a:gd name="connsiteY10466" fmla="*/ 1017547 h 5529035"/>
              <a:gd name="connsiteX10467" fmla="*/ 399899 w 9340261"/>
              <a:gd name="connsiteY10467" fmla="*/ 1013790 h 5529035"/>
              <a:gd name="connsiteX10468" fmla="*/ 414732 w 9340261"/>
              <a:gd name="connsiteY10468" fmla="*/ 998857 h 5529035"/>
              <a:gd name="connsiteX10469" fmla="*/ 355176 w 9340261"/>
              <a:gd name="connsiteY10469" fmla="*/ 991613 h 5529035"/>
              <a:gd name="connsiteX10470" fmla="*/ 303062 w 9340261"/>
              <a:gd name="connsiteY10470" fmla="*/ 984346 h 5529035"/>
              <a:gd name="connsiteX10471" fmla="*/ 243456 w 9340261"/>
              <a:gd name="connsiteY10471" fmla="*/ 962221 h 5529035"/>
              <a:gd name="connsiteX10472" fmla="*/ 195063 w 9340261"/>
              <a:gd name="connsiteY10472" fmla="*/ 954940 h 5529035"/>
              <a:gd name="connsiteX10473" fmla="*/ 168968 w 9340261"/>
              <a:gd name="connsiteY10473" fmla="*/ 940144 h 5529035"/>
              <a:gd name="connsiteX10474" fmla="*/ 168943 w 9340261"/>
              <a:gd name="connsiteY10474" fmla="*/ 932703 h 5529035"/>
              <a:gd name="connsiteX10475" fmla="*/ 191293 w 9340261"/>
              <a:gd name="connsiteY10475" fmla="*/ 940069 h 5529035"/>
              <a:gd name="connsiteX10476" fmla="*/ 273173 w 9340261"/>
              <a:gd name="connsiteY10476" fmla="*/ 947238 h 5529035"/>
              <a:gd name="connsiteX10477" fmla="*/ 310355 w 9340261"/>
              <a:gd name="connsiteY10477" fmla="*/ 939672 h 5529035"/>
              <a:gd name="connsiteX10478" fmla="*/ 459083 w 9340261"/>
              <a:gd name="connsiteY10478" fmla="*/ 909412 h 5529035"/>
              <a:gd name="connsiteX10479" fmla="*/ 429243 w 9340261"/>
              <a:gd name="connsiteY10479" fmla="*/ 887187 h 5529035"/>
              <a:gd name="connsiteX10480" fmla="*/ 429193 w 9340261"/>
              <a:gd name="connsiteY10480" fmla="*/ 872304 h 5529035"/>
              <a:gd name="connsiteX10481" fmla="*/ 444064 w 9340261"/>
              <a:gd name="connsiteY10481" fmla="*/ 868534 h 5529035"/>
              <a:gd name="connsiteX10482" fmla="*/ 451467 w 9340261"/>
              <a:gd name="connsiteY10482" fmla="*/ 857347 h 5529035"/>
              <a:gd name="connsiteX10483" fmla="*/ 470046 w 9340261"/>
              <a:gd name="connsiteY10483" fmla="*/ 849844 h 5529035"/>
              <a:gd name="connsiteX10484" fmla="*/ 510949 w 9340261"/>
              <a:gd name="connsiteY10484" fmla="*/ 842266 h 5529035"/>
              <a:gd name="connsiteX10485" fmla="*/ 577896 w 9340261"/>
              <a:gd name="connsiteY10485" fmla="*/ 834601 h 5529035"/>
              <a:gd name="connsiteX10486" fmla="*/ 603941 w 9340261"/>
              <a:gd name="connsiteY10486" fmla="*/ 834514 h 5529035"/>
              <a:gd name="connsiteX10487" fmla="*/ 629986 w 9340261"/>
              <a:gd name="connsiteY10487" fmla="*/ 834428 h 5529035"/>
              <a:gd name="connsiteX10488" fmla="*/ 652260 w 9340261"/>
              <a:gd name="connsiteY10488" fmla="*/ 819470 h 5529035"/>
              <a:gd name="connsiteX10489" fmla="*/ 644795 w 9340261"/>
              <a:gd name="connsiteY10489" fmla="*/ 812054 h 5529035"/>
              <a:gd name="connsiteX10490" fmla="*/ 637304 w 9340261"/>
              <a:gd name="connsiteY10490" fmla="*/ 797196 h 5529035"/>
              <a:gd name="connsiteX10491" fmla="*/ 644720 w 9340261"/>
              <a:gd name="connsiteY10491" fmla="*/ 789729 h 5529035"/>
              <a:gd name="connsiteX10492" fmla="*/ 600022 w 9340261"/>
              <a:gd name="connsiteY10492" fmla="*/ 774996 h 5529035"/>
              <a:gd name="connsiteX10493" fmla="*/ 540441 w 9340261"/>
              <a:gd name="connsiteY10493" fmla="*/ 760312 h 5529035"/>
              <a:gd name="connsiteX10494" fmla="*/ 510651 w 9340261"/>
              <a:gd name="connsiteY10494" fmla="*/ 752969 h 5529035"/>
              <a:gd name="connsiteX10495" fmla="*/ 480886 w 9340261"/>
              <a:gd name="connsiteY10495" fmla="*/ 753068 h 5529035"/>
              <a:gd name="connsiteX10496" fmla="*/ 525509 w 9340261"/>
              <a:gd name="connsiteY10496" fmla="*/ 745478 h 5529035"/>
              <a:gd name="connsiteX10497" fmla="*/ 581319 w 9340261"/>
              <a:gd name="connsiteY10497" fmla="*/ 745292 h 5529035"/>
              <a:gd name="connsiteX10498" fmla="*/ 611073 w 9340261"/>
              <a:gd name="connsiteY10498" fmla="*/ 741472 h 5529035"/>
              <a:gd name="connsiteX10499" fmla="*/ 696611 w 9340261"/>
              <a:gd name="connsiteY10499" fmla="*/ 730025 h 5529035"/>
              <a:gd name="connsiteX10500" fmla="*/ 744980 w 9340261"/>
              <a:gd name="connsiteY10500" fmla="*/ 729864 h 5529035"/>
              <a:gd name="connsiteX10501" fmla="*/ 789615 w 9340261"/>
              <a:gd name="connsiteY10501" fmla="*/ 725994 h 5529035"/>
              <a:gd name="connsiteX10502" fmla="*/ 845413 w 9340261"/>
              <a:gd name="connsiteY10502" fmla="*/ 722088 h 5529035"/>
              <a:gd name="connsiteX10503" fmla="*/ 934685 w 9340261"/>
              <a:gd name="connsiteY10503" fmla="*/ 714348 h 5529035"/>
              <a:gd name="connsiteX10504" fmla="*/ 1011084 w 9340261"/>
              <a:gd name="connsiteY10504" fmla="*/ 704539 h 5529035"/>
              <a:gd name="connsiteX10505" fmla="*/ 1011067 w 9340261"/>
              <a:gd name="connsiteY10505" fmla="*/ 699288 h 5529035"/>
              <a:gd name="connsiteX10506" fmla="*/ 928466 w 9340261"/>
              <a:gd name="connsiteY10506" fmla="*/ 697134 h 5529035"/>
              <a:gd name="connsiteX10507" fmla="*/ 790667 w 9340261"/>
              <a:gd name="connsiteY10507" fmla="*/ 687751 h 5529035"/>
              <a:gd name="connsiteX10508" fmla="*/ 859549 w 9340261"/>
              <a:gd name="connsiteY10508" fmla="*/ 687523 h 5529035"/>
              <a:gd name="connsiteX10509" fmla="*/ 975867 w 9340261"/>
              <a:gd name="connsiteY10509" fmla="*/ 686606 h 5529035"/>
              <a:gd name="connsiteX10510" fmla="*/ 919703 w 9340261"/>
              <a:gd name="connsiteY10510" fmla="*/ 684633 h 5529035"/>
              <a:gd name="connsiteX10511" fmla="*/ 763421 w 9340261"/>
              <a:gd name="connsiteY10511" fmla="*/ 681433 h 5529035"/>
              <a:gd name="connsiteX10512" fmla="*/ 800616 w 9340261"/>
              <a:gd name="connsiteY10512" fmla="*/ 677588 h 5529035"/>
              <a:gd name="connsiteX10513" fmla="*/ 822916 w 9340261"/>
              <a:gd name="connsiteY10513" fmla="*/ 670072 h 5529035"/>
              <a:gd name="connsiteX10514" fmla="*/ 860123 w 9340261"/>
              <a:gd name="connsiteY10514" fmla="*/ 669948 h 5529035"/>
              <a:gd name="connsiteX10515" fmla="*/ 889875 w 9340261"/>
              <a:gd name="connsiteY10515" fmla="*/ 666129 h 5529035"/>
              <a:gd name="connsiteX10516" fmla="*/ 915907 w 9340261"/>
              <a:gd name="connsiteY10516" fmla="*/ 662320 h 5529035"/>
              <a:gd name="connsiteX10517" fmla="*/ 927069 w 9340261"/>
              <a:gd name="connsiteY10517" fmla="*/ 662283 h 5529035"/>
              <a:gd name="connsiteX10518" fmla="*/ 953114 w 9340261"/>
              <a:gd name="connsiteY10518" fmla="*/ 662196 h 5529035"/>
              <a:gd name="connsiteX10519" fmla="*/ 994042 w 9340261"/>
              <a:gd name="connsiteY10519" fmla="*/ 662059 h 5529035"/>
              <a:gd name="connsiteX10520" fmla="*/ 1010942 w 9340261"/>
              <a:gd name="connsiteY10520" fmla="*/ 662004 h 5529035"/>
              <a:gd name="connsiteX10521" fmla="*/ 1010928 w 9340261"/>
              <a:gd name="connsiteY10521" fmla="*/ 657693 h 5529035"/>
              <a:gd name="connsiteX10522" fmla="*/ 996813 w 9340261"/>
              <a:gd name="connsiteY10522" fmla="*/ 656470 h 5529035"/>
              <a:gd name="connsiteX10523" fmla="*/ 893559 w 9340261"/>
              <a:gd name="connsiteY10523" fmla="*/ 654954 h 5529035"/>
              <a:gd name="connsiteX10524" fmla="*/ 718687 w 9340261"/>
              <a:gd name="connsiteY10524" fmla="*/ 655536 h 5529035"/>
              <a:gd name="connsiteX10525" fmla="*/ 726103 w 9340261"/>
              <a:gd name="connsiteY10525" fmla="*/ 648071 h 5529035"/>
              <a:gd name="connsiteX10526" fmla="*/ 644224 w 9340261"/>
              <a:gd name="connsiteY10526" fmla="*/ 640902 h 5529035"/>
              <a:gd name="connsiteX10527" fmla="*/ 588413 w 9340261"/>
              <a:gd name="connsiteY10527" fmla="*/ 641088 h 5529035"/>
              <a:gd name="connsiteX10528" fmla="*/ 569786 w 9340261"/>
              <a:gd name="connsiteY10528" fmla="*/ 633709 h 5529035"/>
              <a:gd name="connsiteX10529" fmla="*/ 547436 w 9340261"/>
              <a:gd name="connsiteY10529" fmla="*/ 626342 h 5529035"/>
              <a:gd name="connsiteX10530" fmla="*/ 543704 w 9340261"/>
              <a:gd name="connsiteY10530" fmla="*/ 622634 h 5529035"/>
              <a:gd name="connsiteX10531" fmla="*/ 532529 w 9340261"/>
              <a:gd name="connsiteY10531" fmla="*/ 618950 h 5529035"/>
              <a:gd name="connsiteX10532" fmla="*/ 506459 w 9340261"/>
              <a:gd name="connsiteY10532" fmla="*/ 611596 h 5529035"/>
              <a:gd name="connsiteX10533" fmla="*/ 480439 w 9340261"/>
              <a:gd name="connsiteY10533" fmla="*/ 619124 h 5529035"/>
              <a:gd name="connsiteX10534" fmla="*/ 465556 w 9340261"/>
              <a:gd name="connsiteY10534" fmla="*/ 619173 h 5529035"/>
              <a:gd name="connsiteX10535" fmla="*/ 376259 w 9340261"/>
              <a:gd name="connsiteY10535" fmla="*/ 619471 h 5529035"/>
              <a:gd name="connsiteX10536" fmla="*/ 331637 w 9340261"/>
              <a:gd name="connsiteY10536" fmla="*/ 627061 h 5529035"/>
              <a:gd name="connsiteX10537" fmla="*/ 316729 w 9340261"/>
              <a:gd name="connsiteY10537" fmla="*/ 619670 h 5529035"/>
              <a:gd name="connsiteX10538" fmla="*/ 309263 w 9340261"/>
              <a:gd name="connsiteY10538" fmla="*/ 612253 h 5529035"/>
              <a:gd name="connsiteX10539" fmla="*/ 331587 w 9340261"/>
              <a:gd name="connsiteY10539" fmla="*/ 612179 h 5529035"/>
              <a:gd name="connsiteX10540" fmla="*/ 391068 w 9340261"/>
              <a:gd name="connsiteY10540" fmla="*/ 597098 h 5529035"/>
              <a:gd name="connsiteX10541" fmla="*/ 398485 w 9340261"/>
              <a:gd name="connsiteY10541" fmla="*/ 589631 h 5529035"/>
              <a:gd name="connsiteX10542" fmla="*/ 435643 w 9340261"/>
              <a:gd name="connsiteY10542" fmla="*/ 574625 h 5529035"/>
              <a:gd name="connsiteX10543" fmla="*/ 472849 w 9340261"/>
              <a:gd name="connsiteY10543" fmla="*/ 574501 h 5529035"/>
              <a:gd name="connsiteX10544" fmla="*/ 506335 w 9340261"/>
              <a:gd name="connsiteY10544" fmla="*/ 574389 h 5529035"/>
              <a:gd name="connsiteX10545" fmla="*/ 532331 w 9340261"/>
              <a:gd name="connsiteY10545" fmla="*/ 559420 h 5529035"/>
              <a:gd name="connsiteX10546" fmla="*/ 532256 w 9340261"/>
              <a:gd name="connsiteY10546" fmla="*/ 537095 h 5529035"/>
              <a:gd name="connsiteX10547" fmla="*/ 532231 w 9340261"/>
              <a:gd name="connsiteY10547" fmla="*/ 529653 h 5529035"/>
              <a:gd name="connsiteX10548" fmla="*/ 524715 w 9340261"/>
              <a:gd name="connsiteY10548" fmla="*/ 507355 h 5529035"/>
              <a:gd name="connsiteX10549" fmla="*/ 517224 w 9340261"/>
              <a:gd name="connsiteY10549" fmla="*/ 492496 h 5529035"/>
              <a:gd name="connsiteX10550" fmla="*/ 480017 w 9340261"/>
              <a:gd name="connsiteY10550" fmla="*/ 492620 h 5529035"/>
              <a:gd name="connsiteX10551" fmla="*/ 420486 w 9340261"/>
              <a:gd name="connsiteY10551" fmla="*/ 492819 h 5529035"/>
              <a:gd name="connsiteX10552" fmla="*/ 357235 w 9340261"/>
              <a:gd name="connsiteY10552" fmla="*/ 493030 h 5529035"/>
              <a:gd name="connsiteX10553" fmla="*/ 320016 w 9340261"/>
              <a:gd name="connsiteY10553" fmla="*/ 489433 h 5529035"/>
              <a:gd name="connsiteX10554" fmla="*/ 398138 w 9340261"/>
              <a:gd name="connsiteY10554" fmla="*/ 485452 h 5529035"/>
              <a:gd name="connsiteX10555" fmla="*/ 453935 w 9340261"/>
              <a:gd name="connsiteY10555" fmla="*/ 481546 h 5529035"/>
              <a:gd name="connsiteX10556" fmla="*/ 479968 w 9340261"/>
              <a:gd name="connsiteY10556" fmla="*/ 477738 h 5529035"/>
              <a:gd name="connsiteX10557" fmla="*/ 524591 w 9340261"/>
              <a:gd name="connsiteY10557" fmla="*/ 470148 h 5529035"/>
              <a:gd name="connsiteX10558" fmla="*/ 576606 w 9340261"/>
              <a:gd name="connsiteY10558" fmla="*/ 447650 h 5529035"/>
              <a:gd name="connsiteX10559" fmla="*/ 598905 w 9340261"/>
              <a:gd name="connsiteY10559" fmla="*/ 440134 h 5529035"/>
              <a:gd name="connsiteX10560" fmla="*/ 628658 w 9340261"/>
              <a:gd name="connsiteY10560" fmla="*/ 436315 h 5529035"/>
              <a:gd name="connsiteX10561" fmla="*/ 643504 w 9340261"/>
              <a:gd name="connsiteY10561" fmla="*/ 425102 h 5529035"/>
              <a:gd name="connsiteX10562" fmla="*/ 647226 w 9340261"/>
              <a:gd name="connsiteY10562" fmla="*/ 425090 h 5529035"/>
              <a:gd name="connsiteX10563" fmla="*/ 658363 w 9340261"/>
              <a:gd name="connsiteY10563" fmla="*/ 417611 h 5529035"/>
              <a:gd name="connsiteX10564" fmla="*/ 662045 w 9340261"/>
              <a:gd name="connsiteY10564" fmla="*/ 406438 h 5529035"/>
              <a:gd name="connsiteX10565" fmla="*/ 650809 w 9340261"/>
              <a:gd name="connsiteY10565" fmla="*/ 384150 h 5529035"/>
              <a:gd name="connsiteX10566" fmla="*/ 583799 w 9340261"/>
              <a:gd name="connsiteY10566" fmla="*/ 373212 h 5529035"/>
              <a:gd name="connsiteX10567" fmla="*/ 524268 w 9340261"/>
              <a:gd name="connsiteY10567" fmla="*/ 373410 h 5529035"/>
              <a:gd name="connsiteX10568" fmla="*/ 539127 w 9340261"/>
              <a:gd name="connsiteY10568" fmla="*/ 365919 h 5529035"/>
              <a:gd name="connsiteX10569" fmla="*/ 553997 w 9340261"/>
              <a:gd name="connsiteY10569" fmla="*/ 362148 h 5529035"/>
              <a:gd name="connsiteX10570" fmla="*/ 576309 w 9340261"/>
              <a:gd name="connsiteY10570" fmla="*/ 358353 h 5529035"/>
              <a:gd name="connsiteX10571" fmla="*/ 606074 w 9340261"/>
              <a:gd name="connsiteY10571" fmla="*/ 358255 h 5529035"/>
              <a:gd name="connsiteX10572" fmla="*/ 665556 w 9340261"/>
              <a:gd name="connsiteY10572" fmla="*/ 343173 h 5529035"/>
              <a:gd name="connsiteX10573" fmla="*/ 576234 w 9340261"/>
              <a:gd name="connsiteY10573" fmla="*/ 336030 h 5529035"/>
              <a:gd name="connsiteX10574" fmla="*/ 472030 w 9340261"/>
              <a:gd name="connsiteY10574" fmla="*/ 328935 h 5529035"/>
              <a:gd name="connsiteX10575" fmla="*/ 524119 w 9340261"/>
              <a:gd name="connsiteY10575" fmla="*/ 328762 h 5529035"/>
              <a:gd name="connsiteX10576" fmla="*/ 777101 w 9340261"/>
              <a:gd name="connsiteY10576" fmla="*/ 320477 h 5529035"/>
              <a:gd name="connsiteX10577" fmla="*/ 788213 w 9340261"/>
              <a:gd name="connsiteY10577" fmla="*/ 305557 h 5529035"/>
              <a:gd name="connsiteX10578" fmla="*/ 806793 w 9340261"/>
              <a:gd name="connsiteY10578" fmla="*/ 298054 h 5529035"/>
              <a:gd name="connsiteX10579" fmla="*/ 821688 w 9340261"/>
              <a:gd name="connsiteY10579" fmla="*/ 301725 h 5529035"/>
              <a:gd name="connsiteX10580" fmla="*/ 844049 w 9340261"/>
              <a:gd name="connsiteY10580" fmla="*/ 312812 h 5529035"/>
              <a:gd name="connsiteX10581" fmla="*/ 866348 w 9340261"/>
              <a:gd name="connsiteY10581" fmla="*/ 305297 h 5529035"/>
              <a:gd name="connsiteX10582" fmla="*/ 1044941 w 9340261"/>
              <a:gd name="connsiteY10582" fmla="*/ 304701 h 5529035"/>
              <a:gd name="connsiteX10583" fmla="*/ 1052382 w 9340261"/>
              <a:gd name="connsiteY10583" fmla="*/ 304677 h 5529035"/>
              <a:gd name="connsiteX10584" fmla="*/ 1305339 w 9340261"/>
              <a:gd name="connsiteY10584" fmla="*/ 288951 h 5529035"/>
              <a:gd name="connsiteX10585" fmla="*/ 1327664 w 9340261"/>
              <a:gd name="connsiteY10585" fmla="*/ 288876 h 5529035"/>
              <a:gd name="connsiteX10586" fmla="*/ 1424351 w 9340261"/>
              <a:gd name="connsiteY10586" fmla="*/ 273670 h 5529035"/>
              <a:gd name="connsiteX10587" fmla="*/ 1558271 w 9340261"/>
              <a:gd name="connsiteY10587" fmla="*/ 265783 h 5529035"/>
              <a:gd name="connsiteX10588" fmla="*/ 1595442 w 9340261"/>
              <a:gd name="connsiteY10588" fmla="*/ 265659 h 5529035"/>
              <a:gd name="connsiteX10589" fmla="*/ 1590418 w 9340261"/>
              <a:gd name="connsiteY10589" fmla="*/ 260384 h 5529035"/>
              <a:gd name="connsiteX10590" fmla="*/ 1597900 w 9340261"/>
              <a:gd name="connsiteY10590" fmla="*/ 264356 h 5529035"/>
              <a:gd name="connsiteX10591" fmla="*/ 1597513 w 9340261"/>
              <a:gd name="connsiteY10591" fmla="*/ 265652 h 5529035"/>
              <a:gd name="connsiteX10592" fmla="*/ 1635646 w 9340261"/>
              <a:gd name="connsiteY10592" fmla="*/ 265525 h 5529035"/>
              <a:gd name="connsiteX10593" fmla="*/ 1635774 w 9340261"/>
              <a:gd name="connsiteY10593" fmla="*/ 265283 h 5529035"/>
              <a:gd name="connsiteX10594" fmla="*/ 1643487 w 9340261"/>
              <a:gd name="connsiteY10594" fmla="*/ 259787 h 5529035"/>
              <a:gd name="connsiteX10595" fmla="*/ 1645473 w 9340261"/>
              <a:gd name="connsiteY10595" fmla="*/ 256046 h 5529035"/>
              <a:gd name="connsiteX10596" fmla="*/ 1651200 w 9340261"/>
              <a:gd name="connsiteY10596" fmla="*/ 254290 h 5529035"/>
              <a:gd name="connsiteX10597" fmla="*/ 1664410 w 9340261"/>
              <a:gd name="connsiteY10597" fmla="*/ 256510 h 5529035"/>
              <a:gd name="connsiteX10598" fmla="*/ 1671892 w 9340261"/>
              <a:gd name="connsiteY10598" fmla="*/ 260482 h 5529035"/>
              <a:gd name="connsiteX10599" fmla="*/ 1681104 w 9340261"/>
              <a:gd name="connsiteY10599" fmla="*/ 265373 h 5529035"/>
              <a:gd name="connsiteX10600" fmla="*/ 1690356 w 9340261"/>
              <a:gd name="connsiteY10600" fmla="*/ 265342 h 5529035"/>
              <a:gd name="connsiteX10601" fmla="*/ 1707099 w 9340261"/>
              <a:gd name="connsiteY10601" fmla="*/ 265286 h 5529035"/>
              <a:gd name="connsiteX10602" fmla="*/ 1807545 w 9340261"/>
              <a:gd name="connsiteY10602" fmla="*/ 261231 h 5529035"/>
              <a:gd name="connsiteX10603" fmla="*/ 1940502 w 9340261"/>
              <a:gd name="connsiteY10603" fmla="*/ 264030 h 5529035"/>
              <a:gd name="connsiteX10604" fmla="*/ 1935247 w 9340261"/>
              <a:gd name="connsiteY10604" fmla="*/ 261240 h 5529035"/>
              <a:gd name="connsiteX10605" fmla="*/ 1937231 w 9340261"/>
              <a:gd name="connsiteY10605" fmla="*/ 257499 h 5529035"/>
              <a:gd name="connsiteX10606" fmla="*/ 1946700 w 9340261"/>
              <a:gd name="connsiteY10606" fmla="*/ 257731 h 5529035"/>
              <a:gd name="connsiteX10607" fmla="*/ 1943324 w 9340261"/>
              <a:gd name="connsiteY10607" fmla="*/ 264090 h 5529035"/>
              <a:gd name="connsiteX10608" fmla="*/ 1960105 w 9340261"/>
              <a:gd name="connsiteY10608" fmla="*/ 264444 h 5529035"/>
              <a:gd name="connsiteX10609" fmla="*/ 1997496 w 9340261"/>
              <a:gd name="connsiteY10609" fmla="*/ 264319 h 5529035"/>
              <a:gd name="connsiteX10610" fmla="*/ 2014964 w 9340261"/>
              <a:gd name="connsiteY10610" fmla="*/ 255611 h 5529035"/>
              <a:gd name="connsiteX10611" fmla="*/ 2028172 w 9340261"/>
              <a:gd name="connsiteY10611" fmla="*/ 257829 h 5529035"/>
              <a:gd name="connsiteX10612" fmla="*/ 2043136 w 9340261"/>
              <a:gd name="connsiteY10612" fmla="*/ 265775 h 5529035"/>
              <a:gd name="connsiteX10613" fmla="*/ 2037409 w 9340261"/>
              <a:gd name="connsiteY10613" fmla="*/ 267530 h 5529035"/>
              <a:gd name="connsiteX10614" fmla="*/ 2024199 w 9340261"/>
              <a:gd name="connsiteY10614" fmla="*/ 265311 h 5529035"/>
              <a:gd name="connsiteX10615" fmla="*/ 2021450 w 9340261"/>
              <a:gd name="connsiteY10615" fmla="*/ 265245 h 5529035"/>
              <a:gd name="connsiteX10616" fmla="*/ 2056867 w 9340261"/>
              <a:gd name="connsiteY10616" fmla="*/ 271562 h 5529035"/>
              <a:gd name="connsiteX10617" fmla="*/ 2094061 w 9340261"/>
              <a:gd name="connsiteY10617" fmla="*/ 267718 h 5529035"/>
              <a:gd name="connsiteX10618" fmla="*/ 2108957 w 9340261"/>
              <a:gd name="connsiteY10618" fmla="*/ 271388 h 5529035"/>
              <a:gd name="connsiteX10619" fmla="*/ 2118987 w 9340261"/>
              <a:gd name="connsiteY10619" fmla="*/ 273860 h 5529035"/>
              <a:gd name="connsiteX10620" fmla="*/ 2123499 w 9340261"/>
              <a:gd name="connsiteY10620" fmla="*/ 272477 h 5529035"/>
              <a:gd name="connsiteX10621" fmla="*/ 2142437 w 9340261"/>
              <a:gd name="connsiteY10621" fmla="*/ 272940 h 5529035"/>
              <a:gd name="connsiteX10622" fmla="*/ 2144673 w 9340261"/>
              <a:gd name="connsiteY10622" fmla="*/ 273609 h 5529035"/>
              <a:gd name="connsiteX10623" fmla="*/ 2161047 w 9340261"/>
              <a:gd name="connsiteY10623" fmla="*/ 271215 h 5529035"/>
              <a:gd name="connsiteX10624" fmla="*/ 2170090 w 9340261"/>
              <a:gd name="connsiteY10624" fmla="*/ 271184 h 5529035"/>
              <a:gd name="connsiteX10625" fmla="*/ 2168209 w 9340261"/>
              <a:gd name="connsiteY10625" fmla="*/ 265044 h 5529035"/>
              <a:gd name="connsiteX10626" fmla="*/ 2163688 w 9340261"/>
              <a:gd name="connsiteY10626" fmla="*/ 264285 h 5529035"/>
              <a:gd name="connsiteX10627" fmla="*/ 2147461 w 9340261"/>
              <a:gd name="connsiteY10627" fmla="*/ 269249 h 5529035"/>
              <a:gd name="connsiteX10628" fmla="*/ 2142552 w 9340261"/>
              <a:gd name="connsiteY10628" fmla="*/ 266641 h 5529035"/>
              <a:gd name="connsiteX10629" fmla="*/ 2137818 w 9340261"/>
              <a:gd name="connsiteY10629" fmla="*/ 268090 h 5529035"/>
              <a:gd name="connsiteX10630" fmla="*/ 2133200 w 9340261"/>
              <a:gd name="connsiteY10630" fmla="*/ 263241 h 5529035"/>
              <a:gd name="connsiteX10631" fmla="*/ 2130336 w 9340261"/>
              <a:gd name="connsiteY10631" fmla="*/ 264119 h 5529035"/>
              <a:gd name="connsiteX10632" fmla="*/ 2124609 w 9340261"/>
              <a:gd name="connsiteY10632" fmla="*/ 265874 h 5529035"/>
              <a:gd name="connsiteX10633" fmla="*/ 2075281 w 9340261"/>
              <a:gd name="connsiteY10633" fmla="*/ 268456 h 5529035"/>
              <a:gd name="connsiteX10634" fmla="*/ 2068678 w 9340261"/>
              <a:gd name="connsiteY10634" fmla="*/ 267347 h 5529035"/>
              <a:gd name="connsiteX10635" fmla="*/ 2072649 w 9340261"/>
              <a:gd name="connsiteY10635" fmla="*/ 259865 h 5529035"/>
              <a:gd name="connsiteX10636" fmla="*/ 2089831 w 9340261"/>
              <a:gd name="connsiteY10636" fmla="*/ 254601 h 5529035"/>
              <a:gd name="connsiteX10637" fmla="*/ 2114495 w 9340261"/>
              <a:gd name="connsiteY10637" fmla="*/ 253309 h 5529035"/>
              <a:gd name="connsiteX10638" fmla="*/ 2134309 w 9340261"/>
              <a:gd name="connsiteY10638" fmla="*/ 256636 h 5529035"/>
              <a:gd name="connsiteX10639" fmla="*/ 2158972 w 9340261"/>
              <a:gd name="connsiteY10639" fmla="*/ 255345 h 5529035"/>
              <a:gd name="connsiteX10640" fmla="*/ 2172181 w 9340261"/>
              <a:gd name="connsiteY10640" fmla="*/ 257564 h 5529035"/>
              <a:gd name="connsiteX10641" fmla="*/ 2191117 w 9340261"/>
              <a:gd name="connsiteY10641" fmla="*/ 258026 h 5529035"/>
              <a:gd name="connsiteX10642" fmla="*/ 2217768 w 9340261"/>
              <a:gd name="connsiteY10642" fmla="*/ 252993 h 5529035"/>
              <a:gd name="connsiteX10643" fmla="*/ 2245296 w 9340261"/>
              <a:gd name="connsiteY10643" fmla="*/ 250826 h 5529035"/>
              <a:gd name="connsiteX10644" fmla="*/ 2270836 w 9340261"/>
              <a:gd name="connsiteY10644" fmla="*/ 252397 h 5529035"/>
              <a:gd name="connsiteX10645" fmla="*/ 2272886 w 9340261"/>
              <a:gd name="connsiteY10645" fmla="*/ 252191 h 5529035"/>
              <a:gd name="connsiteX10646" fmla="*/ 2294916 w 9340261"/>
              <a:gd name="connsiteY10646" fmla="*/ 248444 h 5529035"/>
              <a:gd name="connsiteX10647" fmla="*/ 2301667 w 9340261"/>
              <a:gd name="connsiteY10647" fmla="*/ 248582 h 5529035"/>
              <a:gd name="connsiteX10648" fmla="*/ 2291387 w 9340261"/>
              <a:gd name="connsiteY10648" fmla="*/ 251005 h 5529035"/>
              <a:gd name="connsiteX10649" fmla="*/ 2295500 w 9340261"/>
              <a:gd name="connsiteY10649" fmla="*/ 251106 h 5529035"/>
              <a:gd name="connsiteX10650" fmla="*/ 2306229 w 9340261"/>
              <a:gd name="connsiteY10650" fmla="*/ 252265 h 5529035"/>
              <a:gd name="connsiteX10651" fmla="*/ 2302540 w 9340261"/>
              <a:gd name="connsiteY10651" fmla="*/ 248600 h 5529035"/>
              <a:gd name="connsiteX10652" fmla="*/ 2304684 w 9340261"/>
              <a:gd name="connsiteY10652" fmla="*/ 248645 h 5529035"/>
              <a:gd name="connsiteX10653" fmla="*/ 2317253 w 9340261"/>
              <a:gd name="connsiteY10653" fmla="*/ 252091 h 5529035"/>
              <a:gd name="connsiteX10654" fmla="*/ 2315024 w 9340261"/>
              <a:gd name="connsiteY10654" fmla="*/ 253214 h 5529035"/>
              <a:gd name="connsiteX10655" fmla="*/ 2322985 w 9340261"/>
              <a:gd name="connsiteY10655" fmla="*/ 254074 h 5529035"/>
              <a:gd name="connsiteX10656" fmla="*/ 2317240 w 9340261"/>
              <a:gd name="connsiteY10656" fmla="*/ 248369 h 5529035"/>
              <a:gd name="connsiteX10657" fmla="*/ 2376747 w 9340261"/>
              <a:gd name="connsiteY10657" fmla="*/ 240731 h 5529035"/>
              <a:gd name="connsiteX10658" fmla="*/ 2428837 w 9340261"/>
              <a:gd name="connsiteY10658" fmla="*/ 240557 h 5529035"/>
              <a:gd name="connsiteX10659" fmla="*/ 2488343 w 9340261"/>
              <a:gd name="connsiteY10659" fmla="*/ 232916 h 5529035"/>
              <a:gd name="connsiteX10660" fmla="*/ 2637182 w 9340261"/>
              <a:gd name="connsiteY10660" fmla="*/ 236141 h 5529035"/>
              <a:gd name="connsiteX10661" fmla="*/ 2726466 w 9340261"/>
              <a:gd name="connsiteY10661" fmla="*/ 232122 h 5529035"/>
              <a:gd name="connsiteX10662" fmla="*/ 2726442 w 9340261"/>
              <a:gd name="connsiteY10662" fmla="*/ 224681 h 5529035"/>
              <a:gd name="connsiteX10663" fmla="*/ 2719000 w 9340261"/>
              <a:gd name="connsiteY10663" fmla="*/ 224706 h 5529035"/>
              <a:gd name="connsiteX10664" fmla="*/ 2716873 w 9340261"/>
              <a:gd name="connsiteY10664" fmla="*/ 222594 h 5529035"/>
              <a:gd name="connsiteX10665" fmla="*/ 2709223 w 9340261"/>
              <a:gd name="connsiteY10665" fmla="*/ 226352 h 5529035"/>
              <a:gd name="connsiteX10666" fmla="*/ 2693211 w 9340261"/>
              <a:gd name="connsiteY10666" fmla="*/ 220097 h 5529035"/>
              <a:gd name="connsiteX10667" fmla="*/ 2673398 w 9340261"/>
              <a:gd name="connsiteY10667" fmla="*/ 216772 h 5529035"/>
              <a:gd name="connsiteX10668" fmla="*/ 2639035 w 9340261"/>
              <a:gd name="connsiteY10668" fmla="*/ 227298 h 5529035"/>
              <a:gd name="connsiteX10669" fmla="*/ 2599407 w 9340261"/>
              <a:gd name="connsiteY10669" fmla="*/ 220644 h 5529035"/>
              <a:gd name="connsiteX10670" fmla="*/ 2572989 w 9340261"/>
              <a:gd name="connsiteY10670" fmla="*/ 216209 h 5529035"/>
              <a:gd name="connsiteX10671" fmla="*/ 2554052 w 9340261"/>
              <a:gd name="connsiteY10671" fmla="*/ 215747 h 5529035"/>
              <a:gd name="connsiteX10672" fmla="*/ 2510451 w 9340261"/>
              <a:gd name="connsiteY10672" fmla="*/ 216573 h 5529035"/>
              <a:gd name="connsiteX10673" fmla="*/ 2521468 w 9340261"/>
              <a:gd name="connsiteY10673" fmla="*/ 211633 h 5529035"/>
              <a:gd name="connsiteX10674" fmla="*/ 2534429 w 9340261"/>
              <a:gd name="connsiteY10674" fmla="*/ 210438 h 5529035"/>
              <a:gd name="connsiteX10675" fmla="*/ 2532916 w 9340261"/>
              <a:gd name="connsiteY10675" fmla="*/ 210443 h 5529035"/>
              <a:gd name="connsiteX10676" fmla="*/ 2518008 w 9340261"/>
              <a:gd name="connsiteY10676" fmla="*/ 203052 h 5529035"/>
              <a:gd name="connsiteX10677" fmla="*/ 2548837 w 9340261"/>
              <a:gd name="connsiteY10677" fmla="*/ 209111 h 5529035"/>
              <a:gd name="connsiteX10678" fmla="*/ 2558025 w 9340261"/>
              <a:gd name="connsiteY10678" fmla="*/ 208264 h 5529035"/>
              <a:gd name="connsiteX10679" fmla="*/ 2694552 w 9340261"/>
              <a:gd name="connsiteY10679" fmla="*/ 204025 h 5529035"/>
              <a:gd name="connsiteX10680" fmla="*/ 2712611 w 9340261"/>
              <a:gd name="connsiteY10680" fmla="*/ 201624 h 5529035"/>
              <a:gd name="connsiteX10681" fmla="*/ 2720970 w 9340261"/>
              <a:gd name="connsiteY10681" fmla="*/ 208462 h 5529035"/>
              <a:gd name="connsiteX10682" fmla="*/ 2726697 w 9340261"/>
              <a:gd name="connsiteY10682" fmla="*/ 206706 h 5529035"/>
              <a:gd name="connsiteX10683" fmla="*/ 2734179 w 9340261"/>
              <a:gd name="connsiteY10683" fmla="*/ 210678 h 5529035"/>
              <a:gd name="connsiteX10684" fmla="*/ 2728452 w 9340261"/>
              <a:gd name="connsiteY10684" fmla="*/ 212432 h 5529035"/>
              <a:gd name="connsiteX10685" fmla="*/ 2723394 w 9340261"/>
              <a:gd name="connsiteY10685" fmla="*/ 217250 h 5529035"/>
              <a:gd name="connsiteX10686" fmla="*/ 2733858 w 9340261"/>
              <a:gd name="connsiteY10686" fmla="*/ 217214 h 5529035"/>
              <a:gd name="connsiteX10687" fmla="*/ 2764348 w 9340261"/>
              <a:gd name="connsiteY10687" fmla="*/ 217113 h 5529035"/>
              <a:gd name="connsiteX10688" fmla="*/ 2764339 w 9340261"/>
              <a:gd name="connsiteY10688" fmla="*/ 217101 h 5529035"/>
              <a:gd name="connsiteX10689" fmla="*/ 2754871 w 9340261"/>
              <a:gd name="connsiteY10689" fmla="*/ 216870 h 5529035"/>
              <a:gd name="connsiteX10690" fmla="*/ 2741661 w 9340261"/>
              <a:gd name="connsiteY10690" fmla="*/ 214651 h 5529035"/>
              <a:gd name="connsiteX10691" fmla="*/ 2739907 w 9340261"/>
              <a:gd name="connsiteY10691" fmla="*/ 208924 h 5529035"/>
              <a:gd name="connsiteX10692" fmla="*/ 2764570 w 9340261"/>
              <a:gd name="connsiteY10692" fmla="*/ 207633 h 5529035"/>
              <a:gd name="connsiteX10693" fmla="*/ 2802443 w 9340261"/>
              <a:gd name="connsiteY10693" fmla="*/ 208559 h 5529035"/>
              <a:gd name="connsiteX10694" fmla="*/ 2821379 w 9340261"/>
              <a:gd name="connsiteY10694" fmla="*/ 209023 h 5529035"/>
              <a:gd name="connsiteX10695" fmla="*/ 2844057 w 9340261"/>
              <a:gd name="connsiteY10695" fmla="*/ 211472 h 5529035"/>
              <a:gd name="connsiteX10696" fmla="*/ 2865856 w 9340261"/>
              <a:gd name="connsiteY10696" fmla="*/ 211058 h 5529035"/>
              <a:gd name="connsiteX10697" fmla="*/ 2889643 w 9340261"/>
              <a:gd name="connsiteY10697" fmla="*/ 206904 h 5529035"/>
              <a:gd name="connsiteX10698" fmla="*/ 2933242 w 9340261"/>
              <a:gd name="connsiteY10698" fmla="*/ 206075 h 5529035"/>
              <a:gd name="connsiteX10699" fmla="*/ 2948669 w 9340261"/>
              <a:gd name="connsiteY10699" fmla="*/ 195083 h 5529035"/>
              <a:gd name="connsiteX10700" fmla="*/ 2967606 w 9340261"/>
              <a:gd name="connsiteY10700" fmla="*/ 195547 h 5529035"/>
              <a:gd name="connsiteX10701" fmla="*/ 2982801 w 9340261"/>
              <a:gd name="connsiteY10701" fmla="*/ 194024 h 5529035"/>
              <a:gd name="connsiteX10702" fmla="*/ 2986542 w 9340261"/>
              <a:gd name="connsiteY10702" fmla="*/ 196010 h 5529035"/>
              <a:gd name="connsiteX10703" fmla="*/ 2994024 w 9340261"/>
              <a:gd name="connsiteY10703" fmla="*/ 199983 h 5529035"/>
              <a:gd name="connsiteX10704" fmla="*/ 3007233 w 9340261"/>
              <a:gd name="connsiteY10704" fmla="*/ 202200 h 5529035"/>
              <a:gd name="connsiteX10705" fmla="*/ 3026170 w 9340261"/>
              <a:gd name="connsiteY10705" fmla="*/ 202664 h 5529035"/>
              <a:gd name="connsiteX10706" fmla="*/ 3018687 w 9340261"/>
              <a:gd name="connsiteY10706" fmla="*/ 198692 h 5529035"/>
              <a:gd name="connsiteX10707" fmla="*/ 3014946 w 9340261"/>
              <a:gd name="connsiteY10707" fmla="*/ 196704 h 5529035"/>
              <a:gd name="connsiteX10708" fmla="*/ 3005479 w 9340261"/>
              <a:gd name="connsiteY10708" fmla="*/ 196474 h 5529035"/>
              <a:gd name="connsiteX10709" fmla="*/ 2997997 w 9340261"/>
              <a:gd name="connsiteY10709" fmla="*/ 192500 h 5529035"/>
              <a:gd name="connsiteX10710" fmla="*/ 2996243 w 9340261"/>
              <a:gd name="connsiteY10710" fmla="*/ 186773 h 5529035"/>
              <a:gd name="connsiteX10711" fmla="*/ 3007697 w 9340261"/>
              <a:gd name="connsiteY10711" fmla="*/ 183265 h 5529035"/>
              <a:gd name="connsiteX10712" fmla="*/ 3043352 w 9340261"/>
              <a:gd name="connsiteY10712" fmla="*/ 197399 h 5529035"/>
              <a:gd name="connsiteX10713" fmla="*/ 3064042 w 9340261"/>
              <a:gd name="connsiteY10713" fmla="*/ 203590 h 5529035"/>
              <a:gd name="connsiteX10714" fmla="*/ 3069769 w 9340261"/>
              <a:gd name="connsiteY10714" fmla="*/ 201835 h 5529035"/>
              <a:gd name="connsiteX10715" fmla="*/ 3077251 w 9340261"/>
              <a:gd name="connsiteY10715" fmla="*/ 205808 h 5529035"/>
              <a:gd name="connsiteX10716" fmla="*/ 3082979 w 9340261"/>
              <a:gd name="connsiteY10716" fmla="*/ 204054 h 5529035"/>
              <a:gd name="connsiteX10717" fmla="*/ 3118865 w 9340261"/>
              <a:gd name="connsiteY10717" fmla="*/ 208721 h 5529035"/>
              <a:gd name="connsiteX10718" fmla="*/ 3164451 w 9340261"/>
              <a:gd name="connsiteY10718" fmla="*/ 204151 h 5529035"/>
              <a:gd name="connsiteX10719" fmla="*/ 3190869 w 9340261"/>
              <a:gd name="connsiteY10719" fmla="*/ 208588 h 5529035"/>
              <a:gd name="connsiteX10720" fmla="*/ 3228743 w 9340261"/>
              <a:gd name="connsiteY10720" fmla="*/ 209514 h 5529035"/>
              <a:gd name="connsiteX10721" fmla="*/ 3315941 w 9340261"/>
              <a:gd name="connsiteY10721" fmla="*/ 207858 h 5529035"/>
              <a:gd name="connsiteX10722" fmla="*/ 3296542 w 9340261"/>
              <a:gd name="connsiteY10722" fmla="*/ 226330 h 5529035"/>
              <a:gd name="connsiteX10723" fmla="*/ 3294788 w 9340261"/>
              <a:gd name="connsiteY10723" fmla="*/ 220603 h 5529035"/>
              <a:gd name="connsiteX10724" fmla="*/ 3296774 w 9340261"/>
              <a:gd name="connsiteY10724" fmla="*/ 216863 h 5529035"/>
              <a:gd name="connsiteX10725" fmla="*/ 3287306 w 9340261"/>
              <a:gd name="connsiteY10725" fmla="*/ 216632 h 5529035"/>
              <a:gd name="connsiteX10726" fmla="*/ 3274096 w 9340261"/>
              <a:gd name="connsiteY10726" fmla="*/ 214413 h 5529035"/>
              <a:gd name="connsiteX10727" fmla="*/ 3270124 w 9340261"/>
              <a:gd name="connsiteY10727" fmla="*/ 221896 h 5529035"/>
              <a:gd name="connsiteX10728" fmla="*/ 3264397 w 9340261"/>
              <a:gd name="connsiteY10728" fmla="*/ 223650 h 5529035"/>
              <a:gd name="connsiteX10729" fmla="*/ 3252943 w 9340261"/>
              <a:gd name="connsiteY10729" fmla="*/ 227160 h 5529035"/>
              <a:gd name="connsiteX10730" fmla="*/ 3235761 w 9340261"/>
              <a:gd name="connsiteY10730" fmla="*/ 232423 h 5529035"/>
              <a:gd name="connsiteX10731" fmla="*/ 3222552 w 9340261"/>
              <a:gd name="connsiteY10731" fmla="*/ 230206 h 5529035"/>
              <a:gd name="connsiteX10732" fmla="*/ 3182924 w 9340261"/>
              <a:gd name="connsiteY10732" fmla="*/ 223551 h 5529035"/>
              <a:gd name="connsiteX10733" fmla="*/ 3188652 w 9340261"/>
              <a:gd name="connsiteY10733" fmla="*/ 221797 h 5529035"/>
              <a:gd name="connsiteX10734" fmla="*/ 3194378 w 9340261"/>
              <a:gd name="connsiteY10734" fmla="*/ 220043 h 5529035"/>
              <a:gd name="connsiteX10735" fmla="*/ 3163988 w 9340261"/>
              <a:gd name="connsiteY10735" fmla="*/ 223089 h 5529035"/>
              <a:gd name="connsiteX10736" fmla="*/ 3101452 w 9340261"/>
              <a:gd name="connsiteY10736" fmla="*/ 223454 h 5529035"/>
              <a:gd name="connsiteX10737" fmla="*/ 3086255 w 9340261"/>
              <a:gd name="connsiteY10737" fmla="*/ 224977 h 5529035"/>
              <a:gd name="connsiteX10738" fmla="*/ 3076788 w 9340261"/>
              <a:gd name="connsiteY10738" fmla="*/ 224745 h 5529035"/>
              <a:gd name="connsiteX10739" fmla="*/ 3006770 w 9340261"/>
              <a:gd name="connsiteY10739" fmla="*/ 221136 h 5529035"/>
              <a:gd name="connsiteX10740" fmla="*/ 2988711 w 9340261"/>
              <a:gd name="connsiteY10740" fmla="*/ 223538 h 5529035"/>
              <a:gd name="connsiteX10741" fmla="*/ 2978134 w 9340261"/>
              <a:gd name="connsiteY10741" fmla="*/ 229910 h 5529035"/>
              <a:gd name="connsiteX10742" fmla="*/ 2951715 w 9340261"/>
              <a:gd name="connsiteY10742" fmla="*/ 225474 h 5529035"/>
              <a:gd name="connsiteX10743" fmla="*/ 2957443 w 9340261"/>
              <a:gd name="connsiteY10743" fmla="*/ 223720 h 5529035"/>
              <a:gd name="connsiteX10744" fmla="*/ 2961416 w 9340261"/>
              <a:gd name="connsiteY10744" fmla="*/ 216237 h 5529035"/>
              <a:gd name="connsiteX10745" fmla="*/ 2944234 w 9340261"/>
              <a:gd name="connsiteY10745" fmla="*/ 221501 h 5529035"/>
              <a:gd name="connsiteX10746" fmla="*/ 2937629 w 9340261"/>
              <a:gd name="connsiteY10746" fmla="*/ 220393 h 5529035"/>
              <a:gd name="connsiteX10747" fmla="*/ 2924421 w 9340261"/>
              <a:gd name="connsiteY10747" fmla="*/ 218175 h 5529035"/>
              <a:gd name="connsiteX10748" fmla="*/ 2912089 w 9340261"/>
              <a:gd name="connsiteY10748" fmla="*/ 218820 h 5529035"/>
              <a:gd name="connsiteX10749" fmla="*/ 2893153 w 9340261"/>
              <a:gd name="connsiteY10749" fmla="*/ 218358 h 5529035"/>
              <a:gd name="connsiteX10750" fmla="*/ 2866733 w 9340261"/>
              <a:gd name="connsiteY10750" fmla="*/ 213922 h 5529035"/>
              <a:gd name="connsiteX10751" fmla="*/ 2823133 w 9340261"/>
              <a:gd name="connsiteY10751" fmla="*/ 214749 h 5529035"/>
              <a:gd name="connsiteX10752" fmla="*/ 2804197 w 9340261"/>
              <a:gd name="connsiteY10752" fmla="*/ 214287 h 5529035"/>
              <a:gd name="connsiteX10753" fmla="*/ 2793620 w 9340261"/>
              <a:gd name="connsiteY10753" fmla="*/ 220659 h 5529035"/>
              <a:gd name="connsiteX10754" fmla="*/ 2789618 w 9340261"/>
              <a:gd name="connsiteY10754" fmla="*/ 224471 h 5529035"/>
              <a:gd name="connsiteX10755" fmla="*/ 2793413 w 9340261"/>
              <a:gd name="connsiteY10755" fmla="*/ 224458 h 5529035"/>
              <a:gd name="connsiteX10756" fmla="*/ 2808322 w 9340261"/>
              <a:gd name="connsiteY10756" fmla="*/ 231849 h 5529035"/>
              <a:gd name="connsiteX10757" fmla="*/ 2812054 w 9340261"/>
              <a:gd name="connsiteY10757" fmla="*/ 235559 h 5529035"/>
              <a:gd name="connsiteX10758" fmla="*/ 2815788 w 9340261"/>
              <a:gd name="connsiteY10758" fmla="*/ 239267 h 5529035"/>
              <a:gd name="connsiteX10759" fmla="*/ 2819508 w 9340261"/>
              <a:gd name="connsiteY10759" fmla="*/ 239255 h 5529035"/>
              <a:gd name="connsiteX10760" fmla="*/ 2823254 w 9340261"/>
              <a:gd name="connsiteY10760" fmla="*/ 246683 h 5529035"/>
              <a:gd name="connsiteX10761" fmla="*/ 2828585 w 9340261"/>
              <a:gd name="connsiteY10761" fmla="*/ 248794 h 5529035"/>
              <a:gd name="connsiteX10762" fmla="*/ 2839390 w 9340261"/>
              <a:gd name="connsiteY10762" fmla="*/ 247359 h 5529035"/>
              <a:gd name="connsiteX10763" fmla="*/ 2864930 w 9340261"/>
              <a:gd name="connsiteY10763" fmla="*/ 248931 h 5529035"/>
              <a:gd name="connsiteX10764" fmla="*/ 2877262 w 9340261"/>
              <a:gd name="connsiteY10764" fmla="*/ 248285 h 5529035"/>
              <a:gd name="connsiteX10765" fmla="*/ 2919985 w 9340261"/>
              <a:gd name="connsiteY10765" fmla="*/ 244593 h 5529035"/>
              <a:gd name="connsiteX10766" fmla="*/ 2945524 w 9340261"/>
              <a:gd name="connsiteY10766" fmla="*/ 246166 h 5529035"/>
              <a:gd name="connsiteX10767" fmla="*/ 2990880 w 9340261"/>
              <a:gd name="connsiteY10767" fmla="*/ 251065 h 5529035"/>
              <a:gd name="connsiteX10768" fmla="*/ 2998362 w 9340261"/>
              <a:gd name="connsiteY10768" fmla="*/ 255037 h 5529035"/>
              <a:gd name="connsiteX10769" fmla="*/ 3010694 w 9340261"/>
              <a:gd name="connsiteY10769" fmla="*/ 254391 h 5529035"/>
              <a:gd name="connsiteX10770" fmla="*/ 3023025 w 9340261"/>
              <a:gd name="connsiteY10770" fmla="*/ 253746 h 5529035"/>
              <a:gd name="connsiteX10771" fmla="*/ 3072352 w 9340261"/>
              <a:gd name="connsiteY10771" fmla="*/ 251163 h 5529035"/>
              <a:gd name="connsiteX10772" fmla="*/ 3125420 w 9340261"/>
              <a:gd name="connsiteY10772" fmla="*/ 250567 h 5529035"/>
              <a:gd name="connsiteX10773" fmla="*/ 3160189 w 9340261"/>
              <a:gd name="connsiteY10773" fmla="*/ 253001 h 5529035"/>
              <a:gd name="connsiteX10774" fmla="*/ 3176744 w 9340261"/>
              <a:gd name="connsiteY10774" fmla="*/ 252946 h 5529035"/>
              <a:gd name="connsiteX10775" fmla="*/ 3306942 w 9340261"/>
              <a:gd name="connsiteY10775" fmla="*/ 245070 h 5529035"/>
              <a:gd name="connsiteX10776" fmla="*/ 3388797 w 9340261"/>
              <a:gd name="connsiteY10776" fmla="*/ 244797 h 5529035"/>
              <a:gd name="connsiteX10777" fmla="*/ 3444607 w 9340261"/>
              <a:gd name="connsiteY10777" fmla="*/ 244611 h 5529035"/>
              <a:gd name="connsiteX10778" fmla="*/ 3507859 w 9340261"/>
              <a:gd name="connsiteY10778" fmla="*/ 244401 h 5529035"/>
              <a:gd name="connsiteX10779" fmla="*/ 3503090 w 9340261"/>
              <a:gd name="connsiteY10779" fmla="*/ 234943 h 5529035"/>
              <a:gd name="connsiteX10780" fmla="*/ 3490667 w 9340261"/>
              <a:gd name="connsiteY10780" fmla="*/ 232857 h 5529035"/>
              <a:gd name="connsiteX10781" fmla="*/ 3500518 w 9340261"/>
              <a:gd name="connsiteY10781" fmla="*/ 229839 h 5529035"/>
              <a:gd name="connsiteX10782" fmla="*/ 3500368 w 9340261"/>
              <a:gd name="connsiteY10782" fmla="*/ 229543 h 5529035"/>
              <a:gd name="connsiteX10783" fmla="*/ 3485486 w 9340261"/>
              <a:gd name="connsiteY10783" fmla="*/ 229593 h 5529035"/>
              <a:gd name="connsiteX10784" fmla="*/ 3507784 w 9340261"/>
              <a:gd name="connsiteY10784" fmla="*/ 222077 h 5529035"/>
              <a:gd name="connsiteX10785" fmla="*/ 3550585 w 9340261"/>
              <a:gd name="connsiteY10785" fmla="*/ 225655 h 5529035"/>
              <a:gd name="connsiteX10786" fmla="*/ 3557360 w 9340261"/>
              <a:gd name="connsiteY10786" fmla="*/ 233730 h 5529035"/>
              <a:gd name="connsiteX10787" fmla="*/ 3572140 w 9340261"/>
              <a:gd name="connsiteY10787" fmla="*/ 232956 h 5529035"/>
              <a:gd name="connsiteX10788" fmla="*/ 3585349 w 9340261"/>
              <a:gd name="connsiteY10788" fmla="*/ 235173 h 5529035"/>
              <a:gd name="connsiteX10789" fmla="*/ 3630702 w 9340261"/>
              <a:gd name="connsiteY10789" fmla="*/ 240074 h 5529035"/>
              <a:gd name="connsiteX10790" fmla="*/ 3662849 w 9340261"/>
              <a:gd name="connsiteY10790" fmla="*/ 242754 h 5529035"/>
              <a:gd name="connsiteX10791" fmla="*/ 3672316 w 9340261"/>
              <a:gd name="connsiteY10791" fmla="*/ 242986 h 5529035"/>
              <a:gd name="connsiteX10792" fmla="*/ 3681785 w 9340261"/>
              <a:gd name="connsiteY10792" fmla="*/ 243218 h 5529035"/>
              <a:gd name="connsiteX10793" fmla="*/ 3685296 w 9340261"/>
              <a:gd name="connsiteY10793" fmla="*/ 254671 h 5529035"/>
              <a:gd name="connsiteX10794" fmla="*/ 3662618 w 9340261"/>
              <a:gd name="connsiteY10794" fmla="*/ 252221 h 5529035"/>
              <a:gd name="connsiteX10795" fmla="*/ 3634214 w 9340261"/>
              <a:gd name="connsiteY10795" fmla="*/ 251527 h 5529035"/>
              <a:gd name="connsiteX10796" fmla="*/ 3613522 w 9340261"/>
              <a:gd name="connsiteY10796" fmla="*/ 245338 h 5529035"/>
              <a:gd name="connsiteX10797" fmla="*/ 3579050 w 9340261"/>
              <a:gd name="connsiteY10797" fmla="*/ 244494 h 5529035"/>
              <a:gd name="connsiteX10798" fmla="*/ 3589739 w 9340261"/>
              <a:gd name="connsiteY10798" fmla="*/ 251569 h 5529035"/>
              <a:gd name="connsiteX10799" fmla="*/ 3602561 w 9340261"/>
              <a:gd name="connsiteY10799" fmla="*/ 261118 h 5529035"/>
              <a:gd name="connsiteX10800" fmla="*/ 3625479 w 9340261"/>
              <a:gd name="connsiteY10800" fmla="*/ 257115 h 5529035"/>
              <a:gd name="connsiteX10801" fmla="*/ 3650142 w 9340261"/>
              <a:gd name="connsiteY10801" fmla="*/ 255823 h 5529035"/>
              <a:gd name="connsiteX10802" fmla="*/ 3668201 w 9340261"/>
              <a:gd name="connsiteY10802" fmla="*/ 253423 h 5529035"/>
              <a:gd name="connsiteX10803" fmla="*/ 3688015 w 9340261"/>
              <a:gd name="connsiteY10803" fmla="*/ 256751 h 5529035"/>
              <a:gd name="connsiteX10804" fmla="*/ 3711812 w 9340261"/>
              <a:gd name="connsiteY10804" fmla="*/ 254365 h 5529035"/>
              <a:gd name="connsiteX10805" fmla="*/ 3709957 w 9340261"/>
              <a:gd name="connsiteY10805" fmla="*/ 253380 h 5529035"/>
              <a:gd name="connsiteX10806" fmla="*/ 3691022 w 9340261"/>
              <a:gd name="connsiteY10806" fmla="*/ 252918 h 5529035"/>
              <a:gd name="connsiteX10807" fmla="*/ 3715686 w 9340261"/>
              <a:gd name="connsiteY10807" fmla="*/ 251625 h 5529035"/>
              <a:gd name="connsiteX10808" fmla="*/ 3723823 w 9340261"/>
              <a:gd name="connsiteY10808" fmla="*/ 252044 h 5529035"/>
              <a:gd name="connsiteX10809" fmla="*/ 3724133 w 9340261"/>
              <a:gd name="connsiteY10809" fmla="*/ 251950 h 5529035"/>
              <a:gd name="connsiteX10810" fmla="*/ 3725090 w 9340261"/>
              <a:gd name="connsiteY10810" fmla="*/ 252111 h 5529035"/>
              <a:gd name="connsiteX10811" fmla="*/ 3750694 w 9340261"/>
              <a:gd name="connsiteY10811" fmla="*/ 253430 h 5529035"/>
              <a:gd name="connsiteX10812" fmla="*/ 3755418 w 9340261"/>
              <a:gd name="connsiteY10812" fmla="*/ 253824 h 5529035"/>
              <a:gd name="connsiteX10813" fmla="*/ 3780941 w 9340261"/>
              <a:gd name="connsiteY10813" fmla="*/ 253339 h 5529035"/>
              <a:gd name="connsiteX10814" fmla="*/ 3813087 w 9340261"/>
              <a:gd name="connsiteY10814" fmla="*/ 256020 h 5529035"/>
              <a:gd name="connsiteX10815" fmla="*/ 3821678 w 9340261"/>
              <a:gd name="connsiteY10815" fmla="*/ 253388 h 5529035"/>
              <a:gd name="connsiteX10816" fmla="*/ 3830269 w 9340261"/>
              <a:gd name="connsiteY10816" fmla="*/ 250757 h 5529035"/>
              <a:gd name="connsiteX10817" fmla="*/ 3855925 w 9340261"/>
              <a:gd name="connsiteY10817" fmla="*/ 247595 h 5529035"/>
              <a:gd name="connsiteX10818" fmla="*/ 3887077 w 9340261"/>
              <a:gd name="connsiteY10818" fmla="*/ 252147 h 5529035"/>
              <a:gd name="connsiteX10819" fmla="*/ 3895669 w 9340261"/>
              <a:gd name="connsiteY10819" fmla="*/ 249515 h 5529035"/>
              <a:gd name="connsiteX10820" fmla="*/ 3906015 w 9340261"/>
              <a:gd name="connsiteY10820" fmla="*/ 252609 h 5529035"/>
              <a:gd name="connsiteX10821" fmla="*/ 3913496 w 9340261"/>
              <a:gd name="connsiteY10821" fmla="*/ 256583 h 5529035"/>
              <a:gd name="connsiteX10822" fmla="*/ 3919223 w 9340261"/>
              <a:gd name="connsiteY10822" fmla="*/ 254828 h 5529035"/>
              <a:gd name="connsiteX10823" fmla="*/ 3941023 w 9340261"/>
              <a:gd name="connsiteY10823" fmla="*/ 254414 h 5529035"/>
              <a:gd name="connsiteX10824" fmla="*/ 3961068 w 9340261"/>
              <a:gd name="connsiteY10824" fmla="*/ 248272 h 5529035"/>
              <a:gd name="connsiteX10825" fmla="*/ 3994968 w 9340261"/>
              <a:gd name="connsiteY10825" fmla="*/ 256681 h 5529035"/>
              <a:gd name="connsiteX10826" fmla="*/ 4016768 w 9340261"/>
              <a:gd name="connsiteY10826" fmla="*/ 256266 h 5529035"/>
              <a:gd name="connsiteX10827" fmla="*/ 4050023 w 9340261"/>
              <a:gd name="connsiteY10827" fmla="*/ 252344 h 5529035"/>
              <a:gd name="connsiteX10828" fmla="*/ 4218696 w 9340261"/>
              <a:gd name="connsiteY10828" fmla="*/ 250785 h 5529035"/>
              <a:gd name="connsiteX10829" fmla="*/ 4245113 w 9340261"/>
              <a:gd name="connsiteY10829" fmla="*/ 255221 h 5529035"/>
              <a:gd name="connsiteX10830" fmla="*/ 4269777 w 9340261"/>
              <a:gd name="connsiteY10830" fmla="*/ 253929 h 5529035"/>
              <a:gd name="connsiteX10831" fmla="*/ 4274395 w 9340261"/>
              <a:gd name="connsiteY10831" fmla="*/ 258780 h 5529035"/>
              <a:gd name="connsiteX10832" fmla="*/ 4282986 w 9340261"/>
              <a:gd name="connsiteY10832" fmla="*/ 256148 h 5529035"/>
              <a:gd name="connsiteX10833" fmla="*/ 4386259 w 9340261"/>
              <a:gd name="connsiteY10833" fmla="*/ 255832 h 5529035"/>
              <a:gd name="connsiteX10834" fmla="*/ 4426087 w 9340261"/>
              <a:gd name="connsiteY10834" fmla="*/ 257146 h 5529035"/>
              <a:gd name="connsiteX10835" fmla="*/ 4420452 w 9340261"/>
              <a:gd name="connsiteY10835" fmla="*/ 256197 h 5529035"/>
              <a:gd name="connsiteX10836" fmla="*/ 4431906 w 9340261"/>
              <a:gd name="connsiteY10836" fmla="*/ 252694 h 5529035"/>
              <a:gd name="connsiteX10837" fmla="*/ 4433342 w 9340261"/>
              <a:gd name="connsiteY10837" fmla="*/ 257386 h 5529035"/>
              <a:gd name="connsiteX10838" fmla="*/ 4497012 w 9340261"/>
              <a:gd name="connsiteY10838" fmla="*/ 259487 h 5529035"/>
              <a:gd name="connsiteX10839" fmla="*/ 4508236 w 9340261"/>
              <a:gd name="connsiteY10839" fmla="*/ 265446 h 5529035"/>
              <a:gd name="connsiteX10840" fmla="*/ 4523430 w 9340261"/>
              <a:gd name="connsiteY10840" fmla="*/ 263924 h 5529035"/>
              <a:gd name="connsiteX10841" fmla="*/ 4606658 w 9340261"/>
              <a:gd name="connsiteY10841" fmla="*/ 269750 h 5529035"/>
              <a:gd name="connsiteX10842" fmla="*/ 4618991 w 9340261"/>
              <a:gd name="connsiteY10842" fmla="*/ 269104 h 5529035"/>
              <a:gd name="connsiteX10843" fmla="*/ 4624719 w 9340261"/>
              <a:gd name="connsiteY10843" fmla="*/ 267349 h 5529035"/>
              <a:gd name="connsiteX10844" fmla="*/ 4631322 w 9340261"/>
              <a:gd name="connsiteY10844" fmla="*/ 268458 h 5529035"/>
              <a:gd name="connsiteX10845" fmla="*/ 4679540 w 9340261"/>
              <a:gd name="connsiteY10845" fmla="*/ 272480 h 5529035"/>
              <a:gd name="connsiteX10846" fmla="*/ 4728558 w 9340261"/>
              <a:gd name="connsiteY10846" fmla="*/ 276197 h 5529035"/>
              <a:gd name="connsiteX10847" fmla="*/ 4728022 w 9340261"/>
              <a:gd name="connsiteY10847" fmla="*/ 274449 h 5529035"/>
              <a:gd name="connsiteX10848" fmla="*/ 4731777 w 9340261"/>
              <a:gd name="connsiteY10848" fmla="*/ 276441 h 5529035"/>
              <a:gd name="connsiteX10849" fmla="*/ 4753301 w 9340261"/>
              <a:gd name="connsiteY10849" fmla="*/ 278074 h 5529035"/>
              <a:gd name="connsiteX10850" fmla="*/ 4756353 w 9340261"/>
              <a:gd name="connsiteY10850" fmla="*/ 278298 h 5529035"/>
              <a:gd name="connsiteX10851" fmla="*/ 4760168 w 9340261"/>
              <a:gd name="connsiteY10851" fmla="*/ 277129 h 5529035"/>
              <a:gd name="connsiteX10852" fmla="*/ 4763341 w 9340261"/>
              <a:gd name="connsiteY10852" fmla="*/ 278814 h 5529035"/>
              <a:gd name="connsiteX10853" fmla="*/ 4787513 w 9340261"/>
              <a:gd name="connsiteY10853" fmla="*/ 280596 h 5529035"/>
              <a:gd name="connsiteX10854" fmla="*/ 4785709 w 9340261"/>
              <a:gd name="connsiteY10854" fmla="*/ 278702 h 5529035"/>
              <a:gd name="connsiteX10855" fmla="*/ 4795815 w 9340261"/>
              <a:gd name="connsiteY10855" fmla="*/ 281208 h 5529035"/>
              <a:gd name="connsiteX10856" fmla="*/ 4810986 w 9340261"/>
              <a:gd name="connsiteY10856" fmla="*/ 282327 h 5529035"/>
              <a:gd name="connsiteX10857" fmla="*/ 4843131 w 9340261"/>
              <a:gd name="connsiteY10857" fmla="*/ 285008 h 5529035"/>
              <a:gd name="connsiteX10858" fmla="*/ 4849736 w 9340261"/>
              <a:gd name="connsiteY10858" fmla="*/ 286118 h 5529035"/>
              <a:gd name="connsiteX10859" fmla="*/ 4867794 w 9340261"/>
              <a:gd name="connsiteY10859" fmla="*/ 283717 h 5529035"/>
              <a:gd name="connsiteX10860" fmla="*/ 4894212 w 9340261"/>
              <a:gd name="connsiteY10860" fmla="*/ 288153 h 5529035"/>
              <a:gd name="connsiteX10861" fmla="*/ 4901694 w 9340261"/>
              <a:gd name="connsiteY10861" fmla="*/ 292124 h 5529035"/>
              <a:gd name="connsiteX10862" fmla="*/ 4904558 w 9340261"/>
              <a:gd name="connsiteY10862" fmla="*/ 291249 h 5529035"/>
              <a:gd name="connsiteX10863" fmla="*/ 4914905 w 9340261"/>
              <a:gd name="connsiteY10863" fmla="*/ 294343 h 5529035"/>
              <a:gd name="connsiteX10864" fmla="*/ 4945147 w 9340261"/>
              <a:gd name="connsiteY10864" fmla="*/ 295083 h 5529035"/>
              <a:gd name="connsiteX10865" fmla="*/ 4944328 w 9340261"/>
              <a:gd name="connsiteY10865" fmla="*/ 294946 h 5529035"/>
              <a:gd name="connsiteX10866" fmla="*/ 4955784 w 9340261"/>
              <a:gd name="connsiteY10866" fmla="*/ 291436 h 5529035"/>
              <a:gd name="connsiteX10867" fmla="*/ 4969853 w 9340261"/>
              <a:gd name="connsiteY10867" fmla="*/ 298906 h 5529035"/>
              <a:gd name="connsiteX10868" fmla="*/ 4992873 w 9340261"/>
              <a:gd name="connsiteY10868" fmla="*/ 303809 h 5529035"/>
              <a:gd name="connsiteX10869" fmla="*/ 4989683 w 9340261"/>
              <a:gd name="connsiteY10869" fmla="*/ 299844 h 5529035"/>
              <a:gd name="connsiteX10870" fmla="*/ 4987928 w 9340261"/>
              <a:gd name="connsiteY10870" fmla="*/ 294117 h 5529035"/>
              <a:gd name="connsiteX10871" fmla="*/ 5020075 w 9340261"/>
              <a:gd name="connsiteY10871" fmla="*/ 296799 h 5529035"/>
              <a:gd name="connsiteX10872" fmla="*/ 5063442 w 9340261"/>
              <a:gd name="connsiteY10872" fmla="*/ 305440 h 5529035"/>
              <a:gd name="connsiteX10873" fmla="*/ 5086121 w 9340261"/>
              <a:gd name="connsiteY10873" fmla="*/ 307890 h 5529035"/>
              <a:gd name="connsiteX10874" fmla="*/ 5137202 w 9340261"/>
              <a:gd name="connsiteY10874" fmla="*/ 311033 h 5529035"/>
              <a:gd name="connsiteX10875" fmla="*/ 5144683 w 9340261"/>
              <a:gd name="connsiteY10875" fmla="*/ 315006 h 5529035"/>
              <a:gd name="connsiteX10876" fmla="*/ 5156140 w 9340261"/>
              <a:gd name="connsiteY10876" fmla="*/ 311495 h 5529035"/>
              <a:gd name="connsiteX10877" fmla="*/ 5166486 w 9340261"/>
              <a:gd name="connsiteY10877" fmla="*/ 314591 h 5529035"/>
              <a:gd name="connsiteX10878" fmla="*/ 5169118 w 9340261"/>
              <a:gd name="connsiteY10878" fmla="*/ 323181 h 5529035"/>
              <a:gd name="connsiteX10879" fmla="*/ 5161403 w 9340261"/>
              <a:gd name="connsiteY10879" fmla="*/ 328678 h 5529035"/>
              <a:gd name="connsiteX10880" fmla="*/ 5142465 w 9340261"/>
              <a:gd name="connsiteY10880" fmla="*/ 328214 h 5529035"/>
              <a:gd name="connsiteX10881" fmla="*/ 5102284 w 9340261"/>
              <a:gd name="connsiteY10881" fmla="*/ 324862 h 5529035"/>
              <a:gd name="connsiteX10882" fmla="*/ 5099352 w 9340261"/>
              <a:gd name="connsiteY10882" fmla="*/ 323834 h 5529035"/>
              <a:gd name="connsiteX10883" fmla="*/ 5099830 w 9340261"/>
              <a:gd name="connsiteY10883" fmla="*/ 325395 h 5529035"/>
              <a:gd name="connsiteX10884" fmla="*/ 5107315 w 9340261"/>
              <a:gd name="connsiteY10884" fmla="*/ 329367 h 5529035"/>
              <a:gd name="connsiteX10885" fmla="*/ 5133733 w 9340261"/>
              <a:gd name="connsiteY10885" fmla="*/ 333803 h 5529035"/>
              <a:gd name="connsiteX10886" fmla="*/ 5109068 w 9340261"/>
              <a:gd name="connsiteY10886" fmla="*/ 335094 h 5529035"/>
              <a:gd name="connsiteX10887" fmla="*/ 5065469 w 9340261"/>
              <a:gd name="connsiteY10887" fmla="*/ 335922 h 5529035"/>
              <a:gd name="connsiteX10888" fmla="*/ 5036832 w 9340261"/>
              <a:gd name="connsiteY10888" fmla="*/ 344695 h 5529035"/>
              <a:gd name="connsiteX10889" fmla="*/ 5036766 w 9340261"/>
              <a:gd name="connsiteY10889" fmla="*/ 344715 h 5529035"/>
              <a:gd name="connsiteX10890" fmla="*/ 5035866 w 9340261"/>
              <a:gd name="connsiteY10890" fmla="*/ 348344 h 5529035"/>
              <a:gd name="connsiteX10891" fmla="*/ 5020671 w 9340261"/>
              <a:gd name="connsiteY10891" fmla="*/ 349868 h 5529035"/>
              <a:gd name="connsiteX10892" fmla="*/ 5020408 w 9340261"/>
              <a:gd name="connsiteY10892" fmla="*/ 349728 h 5529035"/>
              <a:gd name="connsiteX10893" fmla="*/ 5019650 w 9340261"/>
              <a:gd name="connsiteY10893" fmla="*/ 349960 h 5529035"/>
              <a:gd name="connsiteX10894" fmla="*/ 5018173 w 9340261"/>
              <a:gd name="connsiteY10894" fmla="*/ 350269 h 5529035"/>
              <a:gd name="connsiteX10895" fmla="*/ 5037732 w 9340261"/>
              <a:gd name="connsiteY10895" fmla="*/ 349254 h 5529035"/>
              <a:gd name="connsiteX10896" fmla="*/ 5029138 w 9340261"/>
              <a:gd name="connsiteY10896" fmla="*/ 351883 h 5529035"/>
              <a:gd name="connsiteX10897" fmla="*/ 5026274 w 9340261"/>
              <a:gd name="connsiteY10897" fmla="*/ 352758 h 5529035"/>
              <a:gd name="connsiteX10898" fmla="*/ 5020547 w 9340261"/>
              <a:gd name="connsiteY10898" fmla="*/ 354510 h 5529035"/>
              <a:gd name="connsiteX10899" fmla="*/ 5022298 w 9340261"/>
              <a:gd name="connsiteY10899" fmla="*/ 360238 h 5529035"/>
              <a:gd name="connsiteX10900" fmla="*/ 5041235 w 9340261"/>
              <a:gd name="connsiteY10900" fmla="*/ 360710 h 5529035"/>
              <a:gd name="connsiteX10901" fmla="*/ 5090564 w 9340261"/>
              <a:gd name="connsiteY10901" fmla="*/ 358149 h 5529035"/>
              <a:gd name="connsiteX10902" fmla="*/ 5083960 w 9340261"/>
              <a:gd name="connsiteY10902" fmla="*/ 357036 h 5529035"/>
              <a:gd name="connsiteX10903" fmla="*/ 5077355 w 9340261"/>
              <a:gd name="connsiteY10903" fmla="*/ 355924 h 5529035"/>
              <a:gd name="connsiteX10904" fmla="*/ 5088812 w 9340261"/>
              <a:gd name="connsiteY10904" fmla="*/ 352420 h 5529035"/>
              <a:gd name="connsiteX10905" fmla="*/ 5098281 w 9340261"/>
              <a:gd name="connsiteY10905" fmla="*/ 352657 h 5529035"/>
              <a:gd name="connsiteX10906" fmla="*/ 5102020 w 9340261"/>
              <a:gd name="connsiteY10906" fmla="*/ 354644 h 5529035"/>
              <a:gd name="connsiteX10907" fmla="*/ 5107513 w 9340261"/>
              <a:gd name="connsiteY10907" fmla="*/ 362360 h 5529035"/>
              <a:gd name="connsiteX10908" fmla="*/ 5109498 w 9340261"/>
              <a:gd name="connsiteY10908" fmla="*/ 358620 h 5529035"/>
              <a:gd name="connsiteX10909" fmla="*/ 5115227 w 9340261"/>
              <a:gd name="connsiteY10909" fmla="*/ 356868 h 5529035"/>
              <a:gd name="connsiteX10910" fmla="*/ 5121830 w 9340261"/>
              <a:gd name="connsiteY10910" fmla="*/ 357980 h 5529035"/>
              <a:gd name="connsiteX10911" fmla="*/ 5132175 w 9340261"/>
              <a:gd name="connsiteY10911" fmla="*/ 361079 h 5529035"/>
              <a:gd name="connsiteX10912" fmla="*/ 5135915 w 9340261"/>
              <a:gd name="connsiteY10912" fmla="*/ 363067 h 5529035"/>
              <a:gd name="connsiteX10913" fmla="*/ 5143394 w 9340261"/>
              <a:gd name="connsiteY10913" fmla="*/ 367044 h 5529035"/>
              <a:gd name="connsiteX10914" fmla="*/ 5146260 w 9340261"/>
              <a:gd name="connsiteY10914" fmla="*/ 366166 h 5529035"/>
              <a:gd name="connsiteX10915" fmla="*/ 5151111 w 9340261"/>
              <a:gd name="connsiteY10915" fmla="*/ 361550 h 5529035"/>
              <a:gd name="connsiteX10916" fmla="*/ 5155964 w 9340261"/>
              <a:gd name="connsiteY10916" fmla="*/ 356935 h 5529035"/>
              <a:gd name="connsiteX10917" fmla="*/ 5157525 w 9340261"/>
              <a:gd name="connsiteY10917" fmla="*/ 356458 h 5529035"/>
              <a:gd name="connsiteX10918" fmla="*/ 5157086 w 9340261"/>
              <a:gd name="connsiteY10918" fmla="*/ 356000 h 5529035"/>
              <a:gd name="connsiteX10919" fmla="*/ 5158066 w 9340261"/>
              <a:gd name="connsiteY10919" fmla="*/ 356292 h 5529035"/>
              <a:gd name="connsiteX10920" fmla="*/ 5170284 w 9340261"/>
              <a:gd name="connsiteY10920" fmla="*/ 352555 h 5529035"/>
              <a:gd name="connsiteX10921" fmla="*/ 5184367 w 9340261"/>
              <a:gd name="connsiteY10921" fmla="*/ 357643 h 5529035"/>
              <a:gd name="connsiteX10922" fmla="*/ 5190971 w 9340261"/>
              <a:gd name="connsiteY10922" fmla="*/ 358754 h 5529035"/>
              <a:gd name="connsiteX10923" fmla="*/ 5208051 w 9340261"/>
              <a:gd name="connsiteY10923" fmla="*/ 359179 h 5529035"/>
              <a:gd name="connsiteX10924" fmla="*/ 5211032 w 9340261"/>
              <a:gd name="connsiteY10924" fmla="*/ 358266 h 5529035"/>
              <a:gd name="connsiteX10925" fmla="*/ 5246802 w 9340261"/>
              <a:gd name="connsiteY10925" fmla="*/ 360469 h 5529035"/>
              <a:gd name="connsiteX10926" fmla="*/ 5247780 w 9340261"/>
              <a:gd name="connsiteY10926" fmla="*/ 360168 h 5529035"/>
              <a:gd name="connsiteX10927" fmla="*/ 5266715 w 9340261"/>
              <a:gd name="connsiteY10927" fmla="*/ 360640 h 5529035"/>
              <a:gd name="connsiteX10928" fmla="*/ 5276184 w 9340261"/>
              <a:gd name="connsiteY10928" fmla="*/ 360876 h 5529035"/>
              <a:gd name="connsiteX10929" fmla="*/ 5293132 w 9340261"/>
              <a:gd name="connsiteY10929" fmla="*/ 365088 h 5529035"/>
              <a:gd name="connsiteX10930" fmla="*/ 5317796 w 9340261"/>
              <a:gd name="connsiteY10930" fmla="*/ 363806 h 5529035"/>
              <a:gd name="connsiteX10931" fmla="*/ 5328268 w 9340261"/>
              <a:gd name="connsiteY10931" fmla="*/ 363263 h 5529035"/>
              <a:gd name="connsiteX10932" fmla="*/ 5330379 w 9340261"/>
              <a:gd name="connsiteY10932" fmla="*/ 359290 h 5529035"/>
              <a:gd name="connsiteX10933" fmla="*/ 5331542 w 9340261"/>
              <a:gd name="connsiteY10933" fmla="*/ 363093 h 5529035"/>
              <a:gd name="connsiteX10934" fmla="*/ 5342462 w 9340261"/>
              <a:gd name="connsiteY10934" fmla="*/ 362526 h 5529035"/>
              <a:gd name="connsiteX10935" fmla="*/ 5346580 w 9340261"/>
              <a:gd name="connsiteY10935" fmla="*/ 366856 h 5529035"/>
              <a:gd name="connsiteX10936" fmla="*/ 5353933 w 9340261"/>
              <a:gd name="connsiteY10936" fmla="*/ 364603 h 5529035"/>
              <a:gd name="connsiteX10937" fmla="*/ 5354431 w 9340261"/>
              <a:gd name="connsiteY10937" fmla="*/ 365128 h 5529035"/>
              <a:gd name="connsiteX10938" fmla="*/ 5361397 w 9340261"/>
              <a:gd name="connsiteY10938" fmla="*/ 362998 h 5529035"/>
              <a:gd name="connsiteX10939" fmla="*/ 5368878 w 9340261"/>
              <a:gd name="connsiteY10939" fmla="*/ 366974 h 5529035"/>
              <a:gd name="connsiteX10940" fmla="*/ 5371037 w 9340261"/>
              <a:gd name="connsiteY10940" fmla="*/ 367028 h 5529035"/>
              <a:gd name="connsiteX10941" fmla="*/ 5370005 w 9340261"/>
              <a:gd name="connsiteY10941" fmla="*/ 365945 h 5529035"/>
              <a:gd name="connsiteX10942" fmla="*/ 5362524 w 9340261"/>
              <a:gd name="connsiteY10942" fmla="*/ 361971 h 5529035"/>
              <a:gd name="connsiteX10943" fmla="*/ 5373976 w 9340261"/>
              <a:gd name="connsiteY10943" fmla="*/ 358462 h 5529035"/>
              <a:gd name="connsiteX10944" fmla="*/ 5394670 w 9340261"/>
              <a:gd name="connsiteY10944" fmla="*/ 364652 h 5529035"/>
              <a:gd name="connsiteX10945" fmla="*/ 5407000 w 9340261"/>
              <a:gd name="connsiteY10945" fmla="*/ 364008 h 5529035"/>
              <a:gd name="connsiteX10946" fmla="*/ 5425060 w 9340261"/>
              <a:gd name="connsiteY10946" fmla="*/ 361607 h 5529035"/>
              <a:gd name="connsiteX10947" fmla="*/ 5430382 w 9340261"/>
              <a:gd name="connsiteY10947" fmla="*/ 359551 h 5529035"/>
              <a:gd name="connsiteX10948" fmla="*/ 5433637 w 9340261"/>
              <a:gd name="connsiteY10948" fmla="*/ 353427 h 5529035"/>
              <a:gd name="connsiteX10949" fmla="*/ 5443988 w 9340261"/>
              <a:gd name="connsiteY10949" fmla="*/ 354295 h 5529035"/>
              <a:gd name="connsiteX10950" fmla="*/ 5464272 w 9340261"/>
              <a:gd name="connsiteY10950" fmla="*/ 346461 h 5529035"/>
              <a:gd name="connsiteX10951" fmla="*/ 5488936 w 9340261"/>
              <a:gd name="connsiteY10951" fmla="*/ 345169 h 5529035"/>
              <a:gd name="connsiteX10952" fmla="*/ 5493786 w 9340261"/>
              <a:gd name="connsiteY10952" fmla="*/ 340551 h 5529035"/>
              <a:gd name="connsiteX10953" fmla="*/ 5503486 w 9340261"/>
              <a:gd name="connsiteY10953" fmla="*/ 331315 h 5529035"/>
              <a:gd name="connsiteX10954" fmla="*/ 5510967 w 9340261"/>
              <a:gd name="connsiteY10954" fmla="*/ 335287 h 5529035"/>
              <a:gd name="connsiteX10955" fmla="*/ 5508981 w 9340261"/>
              <a:gd name="connsiteY10955" fmla="*/ 339028 h 5529035"/>
              <a:gd name="connsiteX10956" fmla="*/ 5501267 w 9340261"/>
              <a:gd name="connsiteY10956" fmla="*/ 344524 h 5529035"/>
              <a:gd name="connsiteX10957" fmla="*/ 5495541 w 9340261"/>
              <a:gd name="connsiteY10957" fmla="*/ 346278 h 5529035"/>
              <a:gd name="connsiteX10958" fmla="*/ 5503023 w 9340261"/>
              <a:gd name="connsiteY10958" fmla="*/ 350251 h 5529035"/>
              <a:gd name="connsiteX10959" fmla="*/ 5518449 w 9340261"/>
              <a:gd name="connsiteY10959" fmla="*/ 339261 h 5529035"/>
              <a:gd name="connsiteX10960" fmla="*/ 5528150 w 9340261"/>
              <a:gd name="connsiteY10960" fmla="*/ 330022 h 5529035"/>
              <a:gd name="connsiteX10961" fmla="*/ 5541358 w 9340261"/>
              <a:gd name="connsiteY10961" fmla="*/ 332241 h 5529035"/>
              <a:gd name="connsiteX10962" fmla="*/ 5562049 w 9340261"/>
              <a:gd name="connsiteY10962" fmla="*/ 338432 h 5529035"/>
              <a:gd name="connsiteX10963" fmla="*/ 5555446 w 9340261"/>
              <a:gd name="connsiteY10963" fmla="*/ 337323 h 5529035"/>
              <a:gd name="connsiteX10964" fmla="*/ 5531659 w 9340261"/>
              <a:gd name="connsiteY10964" fmla="*/ 341477 h 5529035"/>
              <a:gd name="connsiteX10965" fmla="*/ 5521959 w 9340261"/>
              <a:gd name="connsiteY10965" fmla="*/ 350714 h 5529035"/>
              <a:gd name="connsiteX10966" fmla="*/ 5527685 w 9340261"/>
              <a:gd name="connsiteY10966" fmla="*/ 348960 h 5529035"/>
              <a:gd name="connsiteX10967" fmla="*/ 5535169 w 9340261"/>
              <a:gd name="connsiteY10967" fmla="*/ 352932 h 5529035"/>
              <a:gd name="connsiteX10968" fmla="*/ 5531195 w 9340261"/>
              <a:gd name="connsiteY10968" fmla="*/ 360413 h 5529035"/>
              <a:gd name="connsiteX10969" fmla="*/ 5528331 w 9340261"/>
              <a:gd name="connsiteY10969" fmla="*/ 361292 h 5529035"/>
              <a:gd name="connsiteX10970" fmla="*/ 5527539 w 9340261"/>
              <a:gd name="connsiteY10970" fmla="*/ 366008 h 5529035"/>
              <a:gd name="connsiteX10971" fmla="*/ 5537551 w 9340261"/>
              <a:gd name="connsiteY10971" fmla="*/ 365489 h 5529035"/>
              <a:gd name="connsiteX10972" fmla="*/ 5543277 w 9340261"/>
              <a:gd name="connsiteY10972" fmla="*/ 363737 h 5529035"/>
              <a:gd name="connsiteX10973" fmla="*/ 5548103 w 9340261"/>
              <a:gd name="connsiteY10973" fmla="*/ 363485 h 5529035"/>
              <a:gd name="connsiteX10974" fmla="*/ 5552995 w 9340261"/>
              <a:gd name="connsiteY10974" fmla="*/ 360000 h 5529035"/>
              <a:gd name="connsiteX10975" fmla="*/ 5562694 w 9340261"/>
              <a:gd name="connsiteY10975" fmla="*/ 350763 h 5529035"/>
              <a:gd name="connsiteX10976" fmla="*/ 5578768 w 9340261"/>
              <a:gd name="connsiteY10976" fmla="*/ 352104 h 5529035"/>
              <a:gd name="connsiteX10977" fmla="*/ 5584495 w 9340261"/>
              <a:gd name="connsiteY10977" fmla="*/ 350350 h 5529035"/>
              <a:gd name="connsiteX10978" fmla="*/ 5632068 w 9340261"/>
              <a:gd name="connsiteY10978" fmla="*/ 342039 h 5529035"/>
              <a:gd name="connsiteX10979" fmla="*/ 5664213 w 9340261"/>
              <a:gd name="connsiteY10979" fmla="*/ 344720 h 5529035"/>
              <a:gd name="connsiteX10980" fmla="*/ 5683149 w 9340261"/>
              <a:gd name="connsiteY10980" fmla="*/ 345183 h 5529035"/>
              <a:gd name="connsiteX10981" fmla="*/ 5694603 w 9340261"/>
              <a:gd name="connsiteY10981" fmla="*/ 341674 h 5529035"/>
              <a:gd name="connsiteX10982" fmla="*/ 5685368 w 9340261"/>
              <a:gd name="connsiteY10982" fmla="*/ 331975 h 5529035"/>
              <a:gd name="connsiteX10983" fmla="*/ 5689341 w 9340261"/>
              <a:gd name="connsiteY10983" fmla="*/ 324492 h 5529035"/>
              <a:gd name="connsiteX10984" fmla="*/ 5702549 w 9340261"/>
              <a:gd name="connsiteY10984" fmla="*/ 326710 h 5529035"/>
              <a:gd name="connsiteX10985" fmla="*/ 5696821 w 9340261"/>
              <a:gd name="connsiteY10985" fmla="*/ 328466 h 5529035"/>
              <a:gd name="connsiteX10986" fmla="*/ 5698576 w 9340261"/>
              <a:gd name="connsiteY10986" fmla="*/ 334192 h 5529035"/>
              <a:gd name="connsiteX10987" fmla="*/ 5700330 w 9340261"/>
              <a:gd name="connsiteY10987" fmla="*/ 339920 h 5529035"/>
              <a:gd name="connsiteX10988" fmla="*/ 5706057 w 9340261"/>
              <a:gd name="connsiteY10988" fmla="*/ 338165 h 5529035"/>
              <a:gd name="connsiteX10989" fmla="*/ 5710030 w 9340261"/>
              <a:gd name="connsiteY10989" fmla="*/ 330684 h 5529035"/>
              <a:gd name="connsiteX10990" fmla="*/ 5717512 w 9340261"/>
              <a:gd name="connsiteY10990" fmla="*/ 334655 h 5529035"/>
              <a:gd name="connsiteX10991" fmla="*/ 5719269 w 9340261"/>
              <a:gd name="connsiteY10991" fmla="*/ 340383 h 5529035"/>
              <a:gd name="connsiteX10992" fmla="*/ 5732477 w 9340261"/>
              <a:gd name="connsiteY10992" fmla="*/ 342600 h 5529035"/>
              <a:gd name="connsiteX10993" fmla="*/ 5738202 w 9340261"/>
              <a:gd name="connsiteY10993" fmla="*/ 340845 h 5529035"/>
              <a:gd name="connsiteX10994" fmla="*/ 5736450 w 9340261"/>
              <a:gd name="connsiteY10994" fmla="*/ 335119 h 5529035"/>
              <a:gd name="connsiteX10995" fmla="*/ 5730721 w 9340261"/>
              <a:gd name="connsiteY10995" fmla="*/ 336873 h 5529035"/>
              <a:gd name="connsiteX10996" fmla="*/ 5776540 w 9340261"/>
              <a:gd name="connsiteY10996" fmla="*/ 322836 h 5529035"/>
              <a:gd name="connsiteX10997" fmla="*/ 5799448 w 9340261"/>
              <a:gd name="connsiteY10997" fmla="*/ 315818 h 5529035"/>
              <a:gd name="connsiteX10998" fmla="*/ 5808916 w 9340261"/>
              <a:gd name="connsiteY10998" fmla="*/ 316049 h 5529035"/>
              <a:gd name="connsiteX10999" fmla="*/ 5824990 w 9340261"/>
              <a:gd name="connsiteY10999" fmla="*/ 317389 h 5529035"/>
              <a:gd name="connsiteX11000" fmla="*/ 5837321 w 9340261"/>
              <a:gd name="connsiteY11000" fmla="*/ 316744 h 5529035"/>
              <a:gd name="connsiteX11001" fmla="*/ 5843048 w 9340261"/>
              <a:gd name="connsiteY11001" fmla="*/ 314990 h 5529035"/>
              <a:gd name="connsiteX11002" fmla="*/ 5845911 w 9340261"/>
              <a:gd name="connsiteY11002" fmla="*/ 314112 h 5529035"/>
              <a:gd name="connsiteX11003" fmla="*/ 5856256 w 9340261"/>
              <a:gd name="connsiteY11003" fmla="*/ 317207 h 5529035"/>
              <a:gd name="connsiteX11004" fmla="*/ 5847667 w 9340261"/>
              <a:gd name="connsiteY11004" fmla="*/ 319839 h 5529035"/>
              <a:gd name="connsiteX11005" fmla="*/ 5852285 w 9340261"/>
              <a:gd name="connsiteY11005" fmla="*/ 324689 h 5529035"/>
              <a:gd name="connsiteX11006" fmla="*/ 5835102 w 9340261"/>
              <a:gd name="connsiteY11006" fmla="*/ 329953 h 5529035"/>
              <a:gd name="connsiteX11007" fmla="*/ 5819908 w 9340261"/>
              <a:gd name="connsiteY11007" fmla="*/ 331476 h 5529035"/>
              <a:gd name="connsiteX11008" fmla="*/ 5804712 w 9340261"/>
              <a:gd name="connsiteY11008" fmla="*/ 332999 h 5529035"/>
              <a:gd name="connsiteX11009" fmla="*/ 5773111 w 9340261"/>
              <a:gd name="connsiteY11009" fmla="*/ 337199 h 5529035"/>
              <a:gd name="connsiteX11010" fmla="*/ 5773205 w 9340261"/>
              <a:gd name="connsiteY11010" fmla="*/ 337252 h 5529035"/>
              <a:gd name="connsiteX11011" fmla="*/ 5770341 w 9340261"/>
              <a:gd name="connsiteY11011" fmla="*/ 338127 h 5529035"/>
              <a:gd name="connsiteX11012" fmla="*/ 5761751 w 9340261"/>
              <a:gd name="connsiteY11012" fmla="*/ 340754 h 5529035"/>
              <a:gd name="connsiteX11013" fmla="*/ 5762296 w 9340261"/>
              <a:gd name="connsiteY11013" fmla="*/ 339730 h 5529035"/>
              <a:gd name="connsiteX11014" fmla="*/ 5751413 w 9340261"/>
              <a:gd name="connsiteY11014" fmla="*/ 343064 h 5529035"/>
              <a:gd name="connsiteX11015" fmla="*/ 5759772 w 9340261"/>
              <a:gd name="connsiteY11015" fmla="*/ 349900 h 5529035"/>
              <a:gd name="connsiteX11016" fmla="*/ 5760649 w 9340261"/>
              <a:gd name="connsiteY11016" fmla="*/ 352764 h 5529035"/>
              <a:gd name="connsiteX11017" fmla="*/ 5753167 w 9340261"/>
              <a:gd name="connsiteY11017" fmla="*/ 348791 h 5529035"/>
              <a:gd name="connsiteX11018" fmla="*/ 5749509 w 9340261"/>
              <a:gd name="connsiteY11018" fmla="*/ 352276 h 5529035"/>
              <a:gd name="connsiteX11019" fmla="*/ 5757723 w 9340261"/>
              <a:gd name="connsiteY11019" fmla="*/ 353660 h 5529035"/>
              <a:gd name="connsiteX11020" fmla="*/ 5760649 w 9340261"/>
              <a:gd name="connsiteY11020" fmla="*/ 352764 h 5529035"/>
              <a:gd name="connsiteX11021" fmla="*/ 5760738 w 9340261"/>
              <a:gd name="connsiteY11021" fmla="*/ 352811 h 5529035"/>
              <a:gd name="connsiteX11022" fmla="*/ 5764597 w 9340261"/>
              <a:gd name="connsiteY11022" fmla="*/ 349140 h 5529035"/>
              <a:gd name="connsiteX11023" fmla="*/ 5761757 w 9340261"/>
              <a:gd name="connsiteY11023" fmla="*/ 346159 h 5529035"/>
              <a:gd name="connsiteX11024" fmla="*/ 5764622 w 9340261"/>
              <a:gd name="connsiteY11024" fmla="*/ 345282 h 5529035"/>
              <a:gd name="connsiteX11025" fmla="*/ 5767208 w 9340261"/>
              <a:gd name="connsiteY11025" fmla="*/ 346654 h 5529035"/>
              <a:gd name="connsiteX11026" fmla="*/ 5769230 w 9340261"/>
              <a:gd name="connsiteY11026" fmla="*/ 344731 h 5529035"/>
              <a:gd name="connsiteX11027" fmla="*/ 5788167 w 9340261"/>
              <a:gd name="connsiteY11027" fmla="*/ 345202 h 5529035"/>
              <a:gd name="connsiteX11028" fmla="*/ 5796249 w 9340261"/>
              <a:gd name="connsiteY11028" fmla="*/ 348122 h 5529035"/>
              <a:gd name="connsiteX11029" fmla="*/ 5802494 w 9340261"/>
              <a:gd name="connsiteY11029" fmla="*/ 346208 h 5529035"/>
              <a:gd name="connsiteX11030" fmla="*/ 5813948 w 9340261"/>
              <a:gd name="connsiteY11030" fmla="*/ 342699 h 5529035"/>
              <a:gd name="connsiteX11031" fmla="*/ 5819675 w 9340261"/>
              <a:gd name="connsiteY11031" fmla="*/ 340944 h 5529035"/>
              <a:gd name="connsiteX11032" fmla="*/ 5827158 w 9340261"/>
              <a:gd name="connsiteY11032" fmla="*/ 344917 h 5529035"/>
              <a:gd name="connsiteX11033" fmla="*/ 5841120 w 9340261"/>
              <a:gd name="connsiteY11033" fmla="*/ 346082 h 5529035"/>
              <a:gd name="connsiteX11034" fmla="*/ 5842666 w 9340261"/>
              <a:gd name="connsiteY11034" fmla="*/ 344191 h 5529035"/>
              <a:gd name="connsiteX11035" fmla="*/ 5844667 w 9340261"/>
              <a:gd name="connsiteY11035" fmla="*/ 346292 h 5529035"/>
              <a:gd name="connsiteX11036" fmla="*/ 5845933 w 9340261"/>
              <a:gd name="connsiteY11036" fmla="*/ 346323 h 5529035"/>
              <a:gd name="connsiteX11037" fmla="*/ 5856431 w 9340261"/>
              <a:gd name="connsiteY11037" fmla="*/ 343113 h 5529035"/>
              <a:gd name="connsiteX11038" fmla="*/ 5877354 w 9340261"/>
              <a:gd name="connsiteY11038" fmla="*/ 339843 h 5529035"/>
              <a:gd name="connsiteX11039" fmla="*/ 5892551 w 9340261"/>
              <a:gd name="connsiteY11039" fmla="*/ 338326 h 5529035"/>
              <a:gd name="connsiteX11040" fmla="*/ 5898735 w 9340261"/>
              <a:gd name="connsiteY11040" fmla="*/ 344826 h 5529035"/>
              <a:gd name="connsiteX11041" fmla="*/ 5899162 w 9340261"/>
              <a:gd name="connsiteY11041" fmla="*/ 344784 h 5529035"/>
              <a:gd name="connsiteX11042" fmla="*/ 5914357 w 9340261"/>
              <a:gd name="connsiteY11042" fmla="*/ 343261 h 5529035"/>
              <a:gd name="connsiteX11043" fmla="*/ 5941884 w 9340261"/>
              <a:gd name="connsiteY11043" fmla="*/ 341091 h 5529035"/>
              <a:gd name="connsiteX11044" fmla="*/ 5945031 w 9340261"/>
              <a:gd name="connsiteY11044" fmla="*/ 341355 h 5529035"/>
              <a:gd name="connsiteX11045" fmla="*/ 5974024 w 9340261"/>
              <a:gd name="connsiteY11045" fmla="*/ 338461 h 5529035"/>
              <a:gd name="connsiteX11046" fmla="*/ 5976275 w 9340261"/>
              <a:gd name="connsiteY11046" fmla="*/ 337773 h 5529035"/>
              <a:gd name="connsiteX11047" fmla="*/ 5967657 w 9340261"/>
              <a:gd name="connsiteY11047" fmla="*/ 333195 h 5529035"/>
              <a:gd name="connsiteX11048" fmla="*/ 5935513 w 9340261"/>
              <a:gd name="connsiteY11048" fmla="*/ 330515 h 5529035"/>
              <a:gd name="connsiteX11049" fmla="*/ 5926044 w 9340261"/>
              <a:gd name="connsiteY11049" fmla="*/ 330283 h 5529035"/>
              <a:gd name="connsiteX11050" fmla="*/ 5910848 w 9340261"/>
              <a:gd name="connsiteY11050" fmla="*/ 331806 h 5529035"/>
              <a:gd name="connsiteX11051" fmla="*/ 5872975 w 9340261"/>
              <a:gd name="connsiteY11051" fmla="*/ 330879 h 5529035"/>
              <a:gd name="connsiteX11052" fmla="*/ 5865493 w 9340261"/>
              <a:gd name="connsiteY11052" fmla="*/ 326907 h 5529035"/>
              <a:gd name="connsiteX11053" fmla="*/ 5863507 w 9340261"/>
              <a:gd name="connsiteY11053" fmla="*/ 330649 h 5529035"/>
              <a:gd name="connsiteX11054" fmla="*/ 5859767 w 9340261"/>
              <a:gd name="connsiteY11054" fmla="*/ 328661 h 5529035"/>
              <a:gd name="connsiteX11055" fmla="*/ 5863738 w 9340261"/>
              <a:gd name="connsiteY11055" fmla="*/ 321179 h 5529035"/>
              <a:gd name="connsiteX11056" fmla="*/ 5872331 w 9340261"/>
              <a:gd name="connsiteY11056" fmla="*/ 318546 h 5529035"/>
              <a:gd name="connsiteX11057" fmla="*/ 5875193 w 9340261"/>
              <a:gd name="connsiteY11057" fmla="*/ 317670 h 5529035"/>
              <a:gd name="connsiteX11058" fmla="*/ 5873439 w 9340261"/>
              <a:gd name="connsiteY11058" fmla="*/ 311943 h 5529035"/>
              <a:gd name="connsiteX11059" fmla="*/ 5871684 w 9340261"/>
              <a:gd name="connsiteY11059" fmla="*/ 306217 h 5529035"/>
              <a:gd name="connsiteX11060" fmla="*/ 5878289 w 9340261"/>
              <a:gd name="connsiteY11060" fmla="*/ 307324 h 5529035"/>
              <a:gd name="connsiteX11061" fmla="*/ 5884893 w 9340261"/>
              <a:gd name="connsiteY11061" fmla="*/ 308434 h 5529035"/>
              <a:gd name="connsiteX11062" fmla="*/ 5892374 w 9340261"/>
              <a:gd name="connsiteY11062" fmla="*/ 312407 h 5529035"/>
              <a:gd name="connsiteX11063" fmla="*/ 5896116 w 9340261"/>
              <a:gd name="connsiteY11063" fmla="*/ 314393 h 5529035"/>
              <a:gd name="connsiteX11064" fmla="*/ 5899856 w 9340261"/>
              <a:gd name="connsiteY11064" fmla="*/ 316379 h 5529035"/>
              <a:gd name="connsiteX11065" fmla="*/ 5920549 w 9340261"/>
              <a:gd name="connsiteY11065" fmla="*/ 322570 h 5529035"/>
              <a:gd name="connsiteX11066" fmla="*/ 5939484 w 9340261"/>
              <a:gd name="connsiteY11066" fmla="*/ 323033 h 5529035"/>
              <a:gd name="connsiteX11067" fmla="*/ 5956667 w 9340261"/>
              <a:gd name="connsiteY11067" fmla="*/ 317768 h 5529035"/>
              <a:gd name="connsiteX11068" fmla="*/ 5969875 w 9340261"/>
              <a:gd name="connsiteY11068" fmla="*/ 319986 h 5529035"/>
              <a:gd name="connsiteX11069" fmla="*/ 5975603 w 9340261"/>
              <a:gd name="connsiteY11069" fmla="*/ 318232 h 5529035"/>
              <a:gd name="connsiteX11070" fmla="*/ 5987057 w 9340261"/>
              <a:gd name="connsiteY11070" fmla="*/ 314722 h 5529035"/>
              <a:gd name="connsiteX11071" fmla="*/ 6011720 w 9340261"/>
              <a:gd name="connsiteY11071" fmla="*/ 313432 h 5529035"/>
              <a:gd name="connsiteX11072" fmla="*/ 6024052 w 9340261"/>
              <a:gd name="connsiteY11072" fmla="*/ 312786 h 5529035"/>
              <a:gd name="connsiteX11073" fmla="*/ 6050154 w 9340261"/>
              <a:gd name="connsiteY11073" fmla="*/ 310530 h 5529035"/>
              <a:gd name="connsiteX11074" fmla="*/ 6046735 w 9340261"/>
              <a:gd name="connsiteY11074" fmla="*/ 309955 h 5529035"/>
              <a:gd name="connsiteX11075" fmla="*/ 6050710 w 9340261"/>
              <a:gd name="connsiteY11075" fmla="*/ 302476 h 5529035"/>
              <a:gd name="connsiteX11076" fmla="*/ 6057316 w 9340261"/>
              <a:gd name="connsiteY11076" fmla="*/ 303586 h 5529035"/>
              <a:gd name="connsiteX11077" fmla="*/ 6069647 w 9340261"/>
              <a:gd name="connsiteY11077" fmla="*/ 302947 h 5529035"/>
              <a:gd name="connsiteX11078" fmla="*/ 6071386 w 9340261"/>
              <a:gd name="connsiteY11078" fmla="*/ 308631 h 5529035"/>
              <a:gd name="connsiteX11079" fmla="*/ 6157948 w 9340261"/>
              <a:gd name="connsiteY11079" fmla="*/ 299956 h 5529035"/>
              <a:gd name="connsiteX11080" fmla="*/ 6201547 w 9340261"/>
              <a:gd name="connsiteY11080" fmla="*/ 299127 h 5529035"/>
              <a:gd name="connsiteX11081" fmla="*/ 6218729 w 9340261"/>
              <a:gd name="connsiteY11081" fmla="*/ 293864 h 5529035"/>
              <a:gd name="connsiteX11082" fmla="*/ 6246902 w 9340261"/>
              <a:gd name="connsiteY11082" fmla="*/ 304027 h 5529035"/>
              <a:gd name="connsiteX11083" fmla="*/ 6270989 w 9340261"/>
              <a:gd name="connsiteY11083" fmla="*/ 299639 h 5529035"/>
              <a:gd name="connsiteX11084" fmla="*/ 6268711 w 9340261"/>
              <a:gd name="connsiteY11084" fmla="*/ 298429 h 5529035"/>
              <a:gd name="connsiteX11085" fmla="*/ 6281920 w 9340261"/>
              <a:gd name="connsiteY11085" fmla="*/ 300653 h 5529035"/>
              <a:gd name="connsiteX11086" fmla="*/ 6299104 w 9340261"/>
              <a:gd name="connsiteY11086" fmla="*/ 295397 h 5529035"/>
              <a:gd name="connsiteX11087" fmla="*/ 6310894 w 9340261"/>
              <a:gd name="connsiteY11087" fmla="*/ 293041 h 5529035"/>
              <a:gd name="connsiteX11088" fmla="*/ 6305928 w 9340261"/>
              <a:gd name="connsiteY11088" fmla="*/ 292207 h 5529035"/>
              <a:gd name="connsiteX11089" fmla="*/ 6300201 w 9340261"/>
              <a:gd name="connsiteY11089" fmla="*/ 293962 h 5529035"/>
              <a:gd name="connsiteX11090" fmla="*/ 6294476 w 9340261"/>
              <a:gd name="connsiteY11090" fmla="*/ 295716 h 5529035"/>
              <a:gd name="connsiteX11091" fmla="*/ 6249120 w 9340261"/>
              <a:gd name="connsiteY11091" fmla="*/ 290817 h 5529035"/>
              <a:gd name="connsiteX11092" fmla="*/ 6224456 w 9340261"/>
              <a:gd name="connsiteY11092" fmla="*/ 292109 h 5529035"/>
              <a:gd name="connsiteX11093" fmla="*/ 6196928 w 9340261"/>
              <a:gd name="connsiteY11093" fmla="*/ 294278 h 5529035"/>
              <a:gd name="connsiteX11094" fmla="*/ 6161920 w 9340261"/>
              <a:gd name="connsiteY11094" fmla="*/ 292475 h 5529035"/>
              <a:gd name="connsiteX11095" fmla="*/ 6109083 w 9340261"/>
              <a:gd name="connsiteY11095" fmla="*/ 283603 h 5529035"/>
              <a:gd name="connsiteX11096" fmla="*/ 6114811 w 9340261"/>
              <a:gd name="connsiteY11096" fmla="*/ 281848 h 5529035"/>
              <a:gd name="connsiteX11097" fmla="*/ 6120537 w 9340261"/>
              <a:gd name="connsiteY11097" fmla="*/ 280093 h 5529035"/>
              <a:gd name="connsiteX11098" fmla="*/ 6128019 w 9340261"/>
              <a:gd name="connsiteY11098" fmla="*/ 284065 h 5529035"/>
              <a:gd name="connsiteX11099" fmla="*/ 6137487 w 9340261"/>
              <a:gd name="connsiteY11099" fmla="*/ 284297 h 5529035"/>
              <a:gd name="connsiteX11100" fmla="*/ 6150697 w 9340261"/>
              <a:gd name="connsiteY11100" fmla="*/ 286515 h 5529035"/>
              <a:gd name="connsiteX11101" fmla="*/ 6165891 w 9340261"/>
              <a:gd name="connsiteY11101" fmla="*/ 284992 h 5529035"/>
              <a:gd name="connsiteX11102" fmla="*/ 6150928 w 9340261"/>
              <a:gd name="connsiteY11102" fmla="*/ 277046 h 5529035"/>
              <a:gd name="connsiteX11103" fmla="*/ 6145203 w 9340261"/>
              <a:gd name="connsiteY11103" fmla="*/ 278802 h 5529035"/>
              <a:gd name="connsiteX11104" fmla="*/ 6125387 w 9340261"/>
              <a:gd name="connsiteY11104" fmla="*/ 275475 h 5529035"/>
              <a:gd name="connsiteX11105" fmla="*/ 6101601 w 9340261"/>
              <a:gd name="connsiteY11105" fmla="*/ 279629 h 5529035"/>
              <a:gd name="connsiteX11106" fmla="*/ 6099615 w 9340261"/>
              <a:gd name="connsiteY11106" fmla="*/ 283371 h 5529035"/>
              <a:gd name="connsiteX11107" fmla="*/ 6097629 w 9340261"/>
              <a:gd name="connsiteY11107" fmla="*/ 287112 h 5529035"/>
              <a:gd name="connsiteX11108" fmla="*/ 6078692 w 9340261"/>
              <a:gd name="connsiteY11108" fmla="*/ 286647 h 5529035"/>
              <a:gd name="connsiteX11109" fmla="*/ 6070333 w 9340261"/>
              <a:gd name="connsiteY11109" fmla="*/ 279812 h 5529035"/>
              <a:gd name="connsiteX11110" fmla="*/ 6062851 w 9340261"/>
              <a:gd name="connsiteY11110" fmla="*/ 275840 h 5529035"/>
              <a:gd name="connsiteX11111" fmla="*/ 6050519 w 9340261"/>
              <a:gd name="connsiteY11111" fmla="*/ 276485 h 5529035"/>
              <a:gd name="connsiteX11112" fmla="*/ 6039066 w 9340261"/>
              <a:gd name="connsiteY11112" fmla="*/ 279994 h 5529035"/>
              <a:gd name="connsiteX11113" fmla="*/ 6025856 w 9340261"/>
              <a:gd name="connsiteY11113" fmla="*/ 277777 h 5529035"/>
              <a:gd name="connsiteX11114" fmla="*/ 6024101 w 9340261"/>
              <a:gd name="connsiteY11114" fmla="*/ 272049 h 5529035"/>
              <a:gd name="connsiteX11115" fmla="*/ 6016618 w 9340261"/>
              <a:gd name="connsiteY11115" fmla="*/ 268077 h 5529035"/>
              <a:gd name="connsiteX11116" fmla="*/ 6010015 w 9340261"/>
              <a:gd name="connsiteY11116" fmla="*/ 266968 h 5529035"/>
              <a:gd name="connsiteX11117" fmla="*/ 6050982 w 9340261"/>
              <a:gd name="connsiteY11117" fmla="*/ 257549 h 5529035"/>
              <a:gd name="connsiteX11118" fmla="*/ 6073891 w 9340261"/>
              <a:gd name="connsiteY11118" fmla="*/ 250530 h 5529035"/>
              <a:gd name="connsiteX11119" fmla="*/ 6087101 w 9340261"/>
              <a:gd name="connsiteY11119" fmla="*/ 252748 h 5529035"/>
              <a:gd name="connsiteX11120" fmla="*/ 6092828 w 9340261"/>
              <a:gd name="connsiteY11120" fmla="*/ 250993 h 5529035"/>
              <a:gd name="connsiteX11121" fmla="*/ 6091073 w 9340261"/>
              <a:gd name="connsiteY11121" fmla="*/ 245266 h 5529035"/>
              <a:gd name="connsiteX11122" fmla="*/ 6092182 w 9340261"/>
              <a:gd name="connsiteY11122" fmla="*/ 238662 h 5529035"/>
              <a:gd name="connsiteX11123" fmla="*/ 6102527 w 9340261"/>
              <a:gd name="connsiteY11123" fmla="*/ 241757 h 5529035"/>
              <a:gd name="connsiteX11124" fmla="*/ 6108255 w 9340261"/>
              <a:gd name="connsiteY11124" fmla="*/ 240001 h 5529035"/>
              <a:gd name="connsiteX11125" fmla="*/ 6113982 w 9340261"/>
              <a:gd name="connsiteY11125" fmla="*/ 238248 h 5529035"/>
              <a:gd name="connsiteX11126" fmla="*/ 6118600 w 9340261"/>
              <a:gd name="connsiteY11126" fmla="*/ 243098 h 5529035"/>
              <a:gd name="connsiteX11127" fmla="*/ 6120355 w 9340261"/>
              <a:gd name="connsiteY11127" fmla="*/ 248824 h 5529035"/>
              <a:gd name="connsiteX11128" fmla="*/ 6121464 w 9340261"/>
              <a:gd name="connsiteY11128" fmla="*/ 242220 h 5529035"/>
              <a:gd name="connsiteX11129" fmla="*/ 6128946 w 9340261"/>
              <a:gd name="connsiteY11129" fmla="*/ 246193 h 5529035"/>
              <a:gd name="connsiteX11130" fmla="*/ 6140402 w 9340261"/>
              <a:gd name="connsiteY11130" fmla="*/ 242683 h 5529035"/>
              <a:gd name="connsiteX11131" fmla="*/ 6146128 w 9340261"/>
              <a:gd name="connsiteY11131" fmla="*/ 240929 h 5529035"/>
              <a:gd name="connsiteX11132" fmla="*/ 6142155 w 9340261"/>
              <a:gd name="connsiteY11132" fmla="*/ 248411 h 5529035"/>
              <a:gd name="connsiteX11133" fmla="*/ 6155364 w 9340261"/>
              <a:gd name="connsiteY11133" fmla="*/ 250629 h 5529035"/>
              <a:gd name="connsiteX11134" fmla="*/ 6166818 w 9340261"/>
              <a:gd name="connsiteY11134" fmla="*/ 247120 h 5529035"/>
              <a:gd name="connsiteX11135" fmla="*/ 6159337 w 9340261"/>
              <a:gd name="connsiteY11135" fmla="*/ 243147 h 5529035"/>
              <a:gd name="connsiteX11136" fmla="*/ 6170791 w 9340261"/>
              <a:gd name="connsiteY11136" fmla="*/ 239637 h 5529035"/>
              <a:gd name="connsiteX11137" fmla="*/ 6179381 w 9340261"/>
              <a:gd name="connsiteY11137" fmla="*/ 237005 h 5529035"/>
              <a:gd name="connsiteX11138" fmla="*/ 6174763 w 9340261"/>
              <a:gd name="connsiteY11138" fmla="*/ 232156 h 5529035"/>
              <a:gd name="connsiteX11139" fmla="*/ 6178737 w 9340261"/>
              <a:gd name="connsiteY11139" fmla="*/ 224672 h 5529035"/>
              <a:gd name="connsiteX11140" fmla="*/ 6183355 w 9340261"/>
              <a:gd name="connsiteY11140" fmla="*/ 229524 h 5529035"/>
              <a:gd name="connsiteX11141" fmla="*/ 6187972 w 9340261"/>
              <a:gd name="connsiteY11141" fmla="*/ 234373 h 5529035"/>
              <a:gd name="connsiteX11142" fmla="*/ 6195454 w 9340261"/>
              <a:gd name="connsiteY11142" fmla="*/ 238346 h 5529035"/>
              <a:gd name="connsiteX11143" fmla="*/ 6191482 w 9340261"/>
              <a:gd name="connsiteY11143" fmla="*/ 245828 h 5529035"/>
              <a:gd name="connsiteX11144" fmla="*/ 6216146 w 9340261"/>
              <a:gd name="connsiteY11144" fmla="*/ 244537 h 5529035"/>
              <a:gd name="connsiteX11145" fmla="*/ 6244782 w 9340261"/>
              <a:gd name="connsiteY11145" fmla="*/ 235762 h 5529035"/>
              <a:gd name="connsiteX11146" fmla="*/ 6256236 w 9340261"/>
              <a:gd name="connsiteY11146" fmla="*/ 232253 h 5529035"/>
              <a:gd name="connsiteX11147" fmla="*/ 6243904 w 9340261"/>
              <a:gd name="connsiteY11147" fmla="*/ 232899 h 5529035"/>
              <a:gd name="connsiteX11148" fmla="*/ 6237300 w 9340261"/>
              <a:gd name="connsiteY11148" fmla="*/ 231792 h 5529035"/>
              <a:gd name="connsiteX11149" fmla="*/ 6241273 w 9340261"/>
              <a:gd name="connsiteY11149" fmla="*/ 224309 h 5529035"/>
              <a:gd name="connsiteX11150" fmla="*/ 6265936 w 9340261"/>
              <a:gd name="connsiteY11150" fmla="*/ 223017 h 5529035"/>
              <a:gd name="connsiteX11151" fmla="*/ 6267690 w 9340261"/>
              <a:gd name="connsiteY11151" fmla="*/ 228744 h 5529035"/>
              <a:gd name="connsiteX11152" fmla="*/ 6276928 w 9340261"/>
              <a:gd name="connsiteY11152" fmla="*/ 238444 h 5529035"/>
              <a:gd name="connsiteX11153" fmla="*/ 6284409 w 9340261"/>
              <a:gd name="connsiteY11153" fmla="*/ 242417 h 5529035"/>
              <a:gd name="connsiteX11154" fmla="*/ 6307318 w 9340261"/>
              <a:gd name="connsiteY11154" fmla="*/ 235398 h 5529035"/>
              <a:gd name="connsiteX11155" fmla="*/ 6317018 w 9340261"/>
              <a:gd name="connsiteY11155" fmla="*/ 226162 h 5529035"/>
              <a:gd name="connsiteX11156" fmla="*/ 6311291 w 9340261"/>
              <a:gd name="connsiteY11156" fmla="*/ 227916 h 5529035"/>
              <a:gd name="connsiteX11157" fmla="*/ 6298082 w 9340261"/>
              <a:gd name="connsiteY11157" fmla="*/ 225699 h 5529035"/>
              <a:gd name="connsiteX11158" fmla="*/ 6296326 w 9340261"/>
              <a:gd name="connsiteY11158" fmla="*/ 219970 h 5529035"/>
              <a:gd name="connsiteX11159" fmla="*/ 6315263 w 9340261"/>
              <a:gd name="connsiteY11159" fmla="*/ 220434 h 5529035"/>
              <a:gd name="connsiteX11160" fmla="*/ 6335307 w 9340261"/>
              <a:gd name="connsiteY11160" fmla="*/ 214293 h 5529035"/>
              <a:gd name="connsiteX11161" fmla="*/ 6339927 w 9340261"/>
              <a:gd name="connsiteY11161" fmla="*/ 219143 h 5529035"/>
              <a:gd name="connsiteX11162" fmla="*/ 6335956 w 9340261"/>
              <a:gd name="connsiteY11162" fmla="*/ 226625 h 5529035"/>
              <a:gd name="connsiteX11163" fmla="*/ 6331982 w 9340261"/>
              <a:gd name="connsiteY11163" fmla="*/ 234107 h 5529035"/>
              <a:gd name="connsiteX11164" fmla="*/ 6326254 w 9340261"/>
              <a:gd name="connsiteY11164" fmla="*/ 235862 h 5529035"/>
              <a:gd name="connsiteX11165" fmla="*/ 6323391 w 9340261"/>
              <a:gd name="connsiteY11165" fmla="*/ 236739 h 5529035"/>
              <a:gd name="connsiteX11166" fmla="*/ 6321404 w 9340261"/>
              <a:gd name="connsiteY11166" fmla="*/ 240481 h 5529035"/>
              <a:gd name="connsiteX11167" fmla="*/ 6328009 w 9340261"/>
              <a:gd name="connsiteY11167" fmla="*/ 241589 h 5529035"/>
              <a:gd name="connsiteX11168" fmla="*/ 6339463 w 9340261"/>
              <a:gd name="connsiteY11168" fmla="*/ 238080 h 5529035"/>
              <a:gd name="connsiteX11169" fmla="*/ 6351794 w 9340261"/>
              <a:gd name="connsiteY11169" fmla="*/ 237434 h 5529035"/>
              <a:gd name="connsiteX11170" fmla="*/ 6358401 w 9340261"/>
              <a:gd name="connsiteY11170" fmla="*/ 238543 h 5529035"/>
              <a:gd name="connsiteX11171" fmla="*/ 6388790 w 9340261"/>
              <a:gd name="connsiteY11171" fmla="*/ 235496 h 5529035"/>
              <a:gd name="connsiteX11172" fmla="*/ 6394518 w 9340261"/>
              <a:gd name="connsiteY11172" fmla="*/ 233742 h 5529035"/>
              <a:gd name="connsiteX11173" fmla="*/ 6373827 w 9340261"/>
              <a:gd name="connsiteY11173" fmla="*/ 227552 h 5529035"/>
              <a:gd name="connsiteX11174" fmla="*/ 6370318 w 9340261"/>
              <a:gd name="connsiteY11174" fmla="*/ 216097 h 5529035"/>
              <a:gd name="connsiteX11175" fmla="*/ 6396968 w 9340261"/>
              <a:gd name="connsiteY11175" fmla="*/ 211065 h 5529035"/>
              <a:gd name="connsiteX11176" fmla="*/ 6406436 w 9340261"/>
              <a:gd name="connsiteY11176" fmla="*/ 211297 h 5529035"/>
              <a:gd name="connsiteX11177" fmla="*/ 6417889 w 9340261"/>
              <a:gd name="connsiteY11177" fmla="*/ 207787 h 5529035"/>
              <a:gd name="connsiteX11178" fmla="*/ 6425372 w 9340261"/>
              <a:gd name="connsiteY11178" fmla="*/ 211759 h 5529035"/>
              <a:gd name="connsiteX11179" fmla="*/ 6432853 w 9340261"/>
              <a:gd name="connsiteY11179" fmla="*/ 215732 h 5529035"/>
              <a:gd name="connsiteX11180" fmla="*/ 6468973 w 9340261"/>
              <a:gd name="connsiteY11180" fmla="*/ 210932 h 5529035"/>
              <a:gd name="connsiteX11181" fmla="*/ 6454008 w 9340261"/>
              <a:gd name="connsiteY11181" fmla="*/ 202987 h 5529035"/>
              <a:gd name="connsiteX11182" fmla="*/ 6446526 w 9340261"/>
              <a:gd name="connsiteY11182" fmla="*/ 199014 h 5529035"/>
              <a:gd name="connsiteX11183" fmla="*/ 6452253 w 9340261"/>
              <a:gd name="connsiteY11183" fmla="*/ 197259 h 5529035"/>
              <a:gd name="connsiteX11184" fmla="*/ 6457980 w 9340261"/>
              <a:gd name="connsiteY11184" fmla="*/ 195504 h 5529035"/>
              <a:gd name="connsiteX11185" fmla="*/ 6471190 w 9340261"/>
              <a:gd name="connsiteY11185" fmla="*/ 197722 h 5529035"/>
              <a:gd name="connsiteX11186" fmla="*/ 6488371 w 9340261"/>
              <a:gd name="connsiteY11186" fmla="*/ 192458 h 5529035"/>
              <a:gd name="connsiteX11187" fmla="*/ 6490125 w 9340261"/>
              <a:gd name="connsiteY11187" fmla="*/ 198185 h 5529035"/>
              <a:gd name="connsiteX11188" fmla="*/ 6497608 w 9340261"/>
              <a:gd name="connsiteY11188" fmla="*/ 202157 h 5529035"/>
              <a:gd name="connsiteX11189" fmla="*/ 6478670 w 9340261"/>
              <a:gd name="connsiteY11189" fmla="*/ 201695 h 5529035"/>
              <a:gd name="connsiteX11190" fmla="*/ 6472944 w 9340261"/>
              <a:gd name="connsiteY11190" fmla="*/ 203450 h 5529035"/>
              <a:gd name="connsiteX11191" fmla="*/ 6493635 w 9340261"/>
              <a:gd name="connsiteY11191" fmla="*/ 209640 h 5529035"/>
              <a:gd name="connsiteX11192" fmla="*/ 6509062 w 9340261"/>
              <a:gd name="connsiteY11192" fmla="*/ 198649 h 5529035"/>
              <a:gd name="connsiteX11193" fmla="*/ 6514790 w 9340261"/>
              <a:gd name="connsiteY11193" fmla="*/ 196894 h 5529035"/>
              <a:gd name="connsiteX11194" fmla="*/ 6526245 w 9340261"/>
              <a:gd name="connsiteY11194" fmla="*/ 193384 h 5529035"/>
              <a:gd name="connsiteX11195" fmla="*/ 6532849 w 9340261"/>
              <a:gd name="connsiteY11195" fmla="*/ 194494 h 5529035"/>
              <a:gd name="connsiteX11196" fmla="*/ 6530863 w 9340261"/>
              <a:gd name="connsiteY11196" fmla="*/ 198236 h 5529035"/>
              <a:gd name="connsiteX11197" fmla="*/ 6522272 w 9340261"/>
              <a:gd name="connsiteY11197" fmla="*/ 200866 h 5529035"/>
              <a:gd name="connsiteX11198" fmla="*/ 6516545 w 9340261"/>
              <a:gd name="connsiteY11198" fmla="*/ 202622 h 5529035"/>
              <a:gd name="connsiteX11199" fmla="*/ 6542962 w 9340261"/>
              <a:gd name="connsiteY11199" fmla="*/ 207057 h 5529035"/>
              <a:gd name="connsiteX11200" fmla="*/ 6565872 w 9340261"/>
              <a:gd name="connsiteY11200" fmla="*/ 200039 h 5529035"/>
              <a:gd name="connsiteX11201" fmla="*/ 6561898 w 9340261"/>
              <a:gd name="connsiteY11201" fmla="*/ 207520 h 5529035"/>
              <a:gd name="connsiteX11202" fmla="*/ 6577326 w 9340261"/>
              <a:gd name="connsiteY11202" fmla="*/ 196530 h 5529035"/>
              <a:gd name="connsiteX11203" fmla="*/ 6579080 w 9340261"/>
              <a:gd name="connsiteY11203" fmla="*/ 202256 h 5529035"/>
              <a:gd name="connsiteX11204" fmla="*/ 6593398 w 9340261"/>
              <a:gd name="connsiteY11204" fmla="*/ 197870 h 5529035"/>
              <a:gd name="connsiteX11205" fmla="*/ 6603744 w 9340261"/>
              <a:gd name="connsiteY11205" fmla="*/ 200965 h 5529035"/>
              <a:gd name="connsiteX11206" fmla="*/ 6575108 w 9340261"/>
              <a:gd name="connsiteY11206" fmla="*/ 209738 h 5529035"/>
              <a:gd name="connsiteX11207" fmla="*/ 6535017 w 9340261"/>
              <a:gd name="connsiteY11207" fmla="*/ 222021 h 5529035"/>
              <a:gd name="connsiteX11208" fmla="*/ 6536773 w 9340261"/>
              <a:gd name="connsiteY11208" fmla="*/ 227748 h 5529035"/>
              <a:gd name="connsiteX11209" fmla="*/ 6550213 w 9340261"/>
              <a:gd name="connsiteY11209" fmla="*/ 220498 h 5529035"/>
              <a:gd name="connsiteX11210" fmla="*/ 6564530 w 9340261"/>
              <a:gd name="connsiteY11210" fmla="*/ 216111 h 5529035"/>
              <a:gd name="connsiteX11211" fmla="*/ 6571134 w 9340261"/>
              <a:gd name="connsiteY11211" fmla="*/ 217220 h 5529035"/>
              <a:gd name="connsiteX11212" fmla="*/ 6590072 w 9340261"/>
              <a:gd name="connsiteY11212" fmla="*/ 217684 h 5529035"/>
              <a:gd name="connsiteX11213" fmla="*/ 6610764 w 9340261"/>
              <a:gd name="connsiteY11213" fmla="*/ 223874 h 5529035"/>
              <a:gd name="connsiteX11214" fmla="*/ 6618245 w 9340261"/>
              <a:gd name="connsiteY11214" fmla="*/ 227846 h 5529035"/>
              <a:gd name="connsiteX11215" fmla="*/ 6623971 w 9340261"/>
              <a:gd name="connsiteY11215" fmla="*/ 226092 h 5529035"/>
              <a:gd name="connsiteX11216" fmla="*/ 6639167 w 9340261"/>
              <a:gd name="connsiteY11216" fmla="*/ 224570 h 5529035"/>
              <a:gd name="connsiteX11217" fmla="*/ 6648634 w 9340261"/>
              <a:gd name="connsiteY11217" fmla="*/ 224801 h 5529035"/>
              <a:gd name="connsiteX11218" fmla="*/ 6660088 w 9340261"/>
              <a:gd name="connsiteY11218" fmla="*/ 221291 h 5529035"/>
              <a:gd name="connsiteX11219" fmla="*/ 6679024 w 9340261"/>
              <a:gd name="connsiteY11219" fmla="*/ 221755 h 5529035"/>
              <a:gd name="connsiteX11220" fmla="*/ 6684752 w 9340261"/>
              <a:gd name="connsiteY11220" fmla="*/ 219999 h 5529035"/>
              <a:gd name="connsiteX11221" fmla="*/ 6690480 w 9340261"/>
              <a:gd name="connsiteY11221" fmla="*/ 218245 h 5529035"/>
              <a:gd name="connsiteX11222" fmla="*/ 6703688 w 9340261"/>
              <a:gd name="connsiteY11222" fmla="*/ 220463 h 5529035"/>
              <a:gd name="connsiteX11223" fmla="*/ 6705676 w 9340261"/>
              <a:gd name="connsiteY11223" fmla="*/ 216721 h 5529035"/>
              <a:gd name="connsiteX11224" fmla="*/ 6709417 w 9340261"/>
              <a:gd name="connsiteY11224" fmla="*/ 218709 h 5529035"/>
              <a:gd name="connsiteX11225" fmla="*/ 6715142 w 9340261"/>
              <a:gd name="connsiteY11225" fmla="*/ 216954 h 5529035"/>
              <a:gd name="connsiteX11226" fmla="*/ 6727475 w 9340261"/>
              <a:gd name="connsiteY11226" fmla="*/ 216308 h 5529035"/>
              <a:gd name="connsiteX11227" fmla="*/ 6734079 w 9340261"/>
              <a:gd name="connsiteY11227" fmla="*/ 217417 h 5529035"/>
              <a:gd name="connsiteX11228" fmla="*/ 6771953 w 9340261"/>
              <a:gd name="connsiteY11228" fmla="*/ 218344 h 5529035"/>
              <a:gd name="connsiteX11229" fmla="*/ 6791997 w 9340261"/>
              <a:gd name="connsiteY11229" fmla="*/ 212203 h 5529035"/>
              <a:gd name="connsiteX11230" fmla="*/ 6806316 w 9340261"/>
              <a:gd name="connsiteY11230" fmla="*/ 207816 h 5529035"/>
              <a:gd name="connsiteX11231" fmla="*/ 6812043 w 9340261"/>
              <a:gd name="connsiteY11231" fmla="*/ 206060 h 5529035"/>
              <a:gd name="connsiteX11232" fmla="*/ 6830979 w 9340261"/>
              <a:gd name="connsiteY11232" fmla="*/ 206524 h 5529035"/>
              <a:gd name="connsiteX11233" fmla="*/ 6837584 w 9340261"/>
              <a:gd name="connsiteY11233" fmla="*/ 207633 h 5529035"/>
              <a:gd name="connsiteX11234" fmla="*/ 6844188 w 9340261"/>
              <a:gd name="connsiteY11234" fmla="*/ 208743 h 5529035"/>
              <a:gd name="connsiteX11235" fmla="*/ 6857398 w 9340261"/>
              <a:gd name="connsiteY11235" fmla="*/ 210961 h 5529035"/>
              <a:gd name="connsiteX11236" fmla="*/ 6864002 w 9340261"/>
              <a:gd name="connsiteY11236" fmla="*/ 212069 h 5529035"/>
              <a:gd name="connsiteX11237" fmla="*/ 6864879 w 9340261"/>
              <a:gd name="connsiteY11237" fmla="*/ 214932 h 5529035"/>
              <a:gd name="connsiteX11238" fmla="*/ 6872362 w 9340261"/>
              <a:gd name="connsiteY11238" fmla="*/ 218905 h 5529035"/>
              <a:gd name="connsiteX11239" fmla="*/ 6885571 w 9340261"/>
              <a:gd name="connsiteY11239" fmla="*/ 221123 h 5529035"/>
              <a:gd name="connsiteX11240" fmla="*/ 6878735 w 9340261"/>
              <a:gd name="connsiteY11240" fmla="*/ 229483 h 5529035"/>
              <a:gd name="connsiteX11241" fmla="*/ 6870143 w 9340261"/>
              <a:gd name="connsiteY11241" fmla="*/ 232115 h 5529035"/>
              <a:gd name="connsiteX11242" fmla="*/ 6862662 w 9340261"/>
              <a:gd name="connsiteY11242" fmla="*/ 228142 h 5529035"/>
              <a:gd name="connsiteX11243" fmla="*/ 6851207 w 9340261"/>
              <a:gd name="connsiteY11243" fmla="*/ 231651 h 5529035"/>
              <a:gd name="connsiteX11244" fmla="*/ 6834026 w 9340261"/>
              <a:gd name="connsiteY11244" fmla="*/ 236915 h 5529035"/>
              <a:gd name="connsiteX11245" fmla="*/ 6847235 w 9340261"/>
              <a:gd name="connsiteY11245" fmla="*/ 239134 h 5529035"/>
              <a:gd name="connsiteX11246" fmla="*/ 6866171 w 9340261"/>
              <a:gd name="connsiteY11246" fmla="*/ 239596 h 5529035"/>
              <a:gd name="connsiteX11247" fmla="*/ 6867925 w 9340261"/>
              <a:gd name="connsiteY11247" fmla="*/ 245323 h 5529035"/>
              <a:gd name="connsiteX11248" fmla="*/ 6890835 w 9340261"/>
              <a:gd name="connsiteY11248" fmla="*/ 238304 h 5529035"/>
              <a:gd name="connsiteX11249" fmla="*/ 6894807 w 9340261"/>
              <a:gd name="connsiteY11249" fmla="*/ 230823 h 5529035"/>
              <a:gd name="connsiteX11250" fmla="*/ 6896793 w 9340261"/>
              <a:gd name="connsiteY11250" fmla="*/ 227082 h 5529035"/>
              <a:gd name="connsiteX11251" fmla="*/ 6900534 w 9340261"/>
              <a:gd name="connsiteY11251" fmla="*/ 229068 h 5529035"/>
              <a:gd name="connsiteX11252" fmla="*/ 6898779 w 9340261"/>
              <a:gd name="connsiteY11252" fmla="*/ 223341 h 5529035"/>
              <a:gd name="connsiteX11253" fmla="*/ 6904507 w 9340261"/>
              <a:gd name="connsiteY11253" fmla="*/ 221587 h 5529035"/>
              <a:gd name="connsiteX11254" fmla="*/ 6923444 w 9340261"/>
              <a:gd name="connsiteY11254" fmla="*/ 222049 h 5529035"/>
              <a:gd name="connsiteX11255" fmla="*/ 6927415 w 9340261"/>
              <a:gd name="connsiteY11255" fmla="*/ 214568 h 5529035"/>
              <a:gd name="connsiteX11256" fmla="*/ 6914208 w 9340261"/>
              <a:gd name="connsiteY11256" fmla="*/ 212349 h 5529035"/>
              <a:gd name="connsiteX11257" fmla="*/ 6900999 w 9340261"/>
              <a:gd name="connsiteY11257" fmla="*/ 210131 h 5529035"/>
              <a:gd name="connsiteX11258" fmla="*/ 6903860 w 9340261"/>
              <a:gd name="connsiteY11258" fmla="*/ 209255 h 5529035"/>
              <a:gd name="connsiteX11259" fmla="*/ 6906724 w 9340261"/>
              <a:gd name="connsiteY11259" fmla="*/ 208377 h 5529035"/>
              <a:gd name="connsiteX11260" fmla="*/ 6924783 w 9340261"/>
              <a:gd name="connsiteY11260" fmla="*/ 205978 h 5529035"/>
              <a:gd name="connsiteX11261" fmla="*/ 6940856 w 9340261"/>
              <a:gd name="connsiteY11261" fmla="*/ 207318 h 5529035"/>
              <a:gd name="connsiteX11262" fmla="*/ 6956052 w 9340261"/>
              <a:gd name="connsiteY11262" fmla="*/ 205794 h 5529035"/>
              <a:gd name="connsiteX11263" fmla="*/ 6963534 w 9340261"/>
              <a:gd name="connsiteY11263" fmla="*/ 209767 h 5529035"/>
              <a:gd name="connsiteX11264" fmla="*/ 6961315 w 9340261"/>
              <a:gd name="connsiteY11264" fmla="*/ 222976 h 5529035"/>
              <a:gd name="connsiteX11265" fmla="*/ 6960207 w 9340261"/>
              <a:gd name="connsiteY11265" fmla="*/ 229580 h 5529035"/>
              <a:gd name="connsiteX11266" fmla="*/ 6951616 w 9340261"/>
              <a:gd name="connsiteY11266" fmla="*/ 232212 h 5529035"/>
              <a:gd name="connsiteX11267" fmla="*/ 6947644 w 9340261"/>
              <a:gd name="connsiteY11267" fmla="*/ 239695 h 5529035"/>
              <a:gd name="connsiteX11268" fmla="*/ 6954248 w 9340261"/>
              <a:gd name="connsiteY11268" fmla="*/ 240804 h 5529035"/>
              <a:gd name="connsiteX11269" fmla="*/ 6963717 w 9340261"/>
              <a:gd name="connsiteY11269" fmla="*/ 241035 h 5529035"/>
              <a:gd name="connsiteX11270" fmla="*/ 6972307 w 9340261"/>
              <a:gd name="connsiteY11270" fmla="*/ 238403 h 5529035"/>
              <a:gd name="connsiteX11271" fmla="*/ 6982653 w 9340261"/>
              <a:gd name="connsiteY11271" fmla="*/ 241498 h 5529035"/>
              <a:gd name="connsiteX11272" fmla="*/ 6991243 w 9340261"/>
              <a:gd name="connsiteY11272" fmla="*/ 238866 h 5529035"/>
              <a:gd name="connsiteX11273" fmla="*/ 7011058 w 9340261"/>
              <a:gd name="connsiteY11273" fmla="*/ 242194 h 5529035"/>
              <a:gd name="connsiteX11274" fmla="*/ 7015907 w 9340261"/>
              <a:gd name="connsiteY11274" fmla="*/ 237575 h 5529035"/>
              <a:gd name="connsiteX11275" fmla="*/ 7014153 w 9340261"/>
              <a:gd name="connsiteY11275" fmla="*/ 231848 h 5529035"/>
              <a:gd name="connsiteX11276" fmla="*/ 7006670 w 9340261"/>
              <a:gd name="connsiteY11276" fmla="*/ 227874 h 5529035"/>
              <a:gd name="connsiteX11277" fmla="*/ 7000943 w 9340261"/>
              <a:gd name="connsiteY11277" fmla="*/ 229629 h 5529035"/>
              <a:gd name="connsiteX11278" fmla="*/ 6993461 w 9340261"/>
              <a:gd name="connsiteY11278" fmla="*/ 225658 h 5529035"/>
              <a:gd name="connsiteX11279" fmla="*/ 6991706 w 9340261"/>
              <a:gd name="connsiteY11279" fmla="*/ 219929 h 5529035"/>
              <a:gd name="connsiteX11280" fmla="*/ 7010643 w 9340261"/>
              <a:gd name="connsiteY11280" fmla="*/ 220393 h 5529035"/>
              <a:gd name="connsiteX11281" fmla="*/ 7023852 w 9340261"/>
              <a:gd name="connsiteY11281" fmla="*/ 222611 h 5529035"/>
              <a:gd name="connsiteX11282" fmla="*/ 7012398 w 9340261"/>
              <a:gd name="connsiteY11282" fmla="*/ 226120 h 5529035"/>
              <a:gd name="connsiteX11283" fmla="*/ 7025607 w 9340261"/>
              <a:gd name="connsiteY11283" fmla="*/ 228339 h 5529035"/>
              <a:gd name="connsiteX11284" fmla="*/ 7034198 w 9340261"/>
              <a:gd name="connsiteY11284" fmla="*/ 225707 h 5529035"/>
              <a:gd name="connsiteX11285" fmla="*/ 7035306 w 9340261"/>
              <a:gd name="connsiteY11285" fmla="*/ 219102 h 5529035"/>
              <a:gd name="connsiteX11286" fmla="*/ 7039280 w 9340261"/>
              <a:gd name="connsiteY11286" fmla="*/ 211621 h 5529035"/>
              <a:gd name="connsiteX11287" fmla="*/ 7008889 w 9340261"/>
              <a:gd name="connsiteY11287" fmla="*/ 214666 h 5529035"/>
              <a:gd name="connsiteX11288" fmla="*/ 6993925 w 9340261"/>
              <a:gd name="connsiteY11288" fmla="*/ 206720 h 5529035"/>
              <a:gd name="connsiteX11289" fmla="*/ 7024315 w 9340261"/>
              <a:gd name="connsiteY11289" fmla="*/ 203675 h 5529035"/>
              <a:gd name="connsiteX11290" fmla="*/ 7042374 w 9340261"/>
              <a:gd name="connsiteY11290" fmla="*/ 201274 h 5529035"/>
              <a:gd name="connsiteX11291" fmla="*/ 7062188 w 9340261"/>
              <a:gd name="connsiteY11291" fmla="*/ 204601 h 5529035"/>
              <a:gd name="connsiteX11292" fmla="*/ 7069671 w 9340261"/>
              <a:gd name="connsiteY11292" fmla="*/ 208574 h 5529035"/>
              <a:gd name="connsiteX11293" fmla="*/ 7058215 w 9340261"/>
              <a:gd name="connsiteY11293" fmla="*/ 212083 h 5529035"/>
              <a:gd name="connsiteX11294" fmla="*/ 7061737 w 9340261"/>
              <a:gd name="connsiteY11294" fmla="*/ 217026 h 5529035"/>
              <a:gd name="connsiteX11295" fmla="*/ 7067550 w 9340261"/>
              <a:gd name="connsiteY11295" fmla="*/ 216875 h 5529035"/>
              <a:gd name="connsiteX11296" fmla="*/ 7072735 w 9340261"/>
              <a:gd name="connsiteY11296" fmla="*/ 220164 h 5529035"/>
              <a:gd name="connsiteX11297" fmla="*/ 7073179 w 9340261"/>
              <a:gd name="connsiteY11297" fmla="*/ 220028 h 5529035"/>
              <a:gd name="connsiteX11298" fmla="*/ 7082648 w 9340261"/>
              <a:gd name="connsiteY11298" fmla="*/ 220260 h 5529035"/>
              <a:gd name="connsiteX11299" fmla="*/ 7086389 w 9340261"/>
              <a:gd name="connsiteY11299" fmla="*/ 222246 h 5529035"/>
              <a:gd name="connsiteX11300" fmla="*/ 7080660 w 9340261"/>
              <a:gd name="connsiteY11300" fmla="*/ 224001 h 5529035"/>
              <a:gd name="connsiteX11301" fmla="*/ 7088143 w 9340261"/>
              <a:gd name="connsiteY11301" fmla="*/ 227974 h 5529035"/>
              <a:gd name="connsiteX11302" fmla="*/ 7097842 w 9340261"/>
              <a:gd name="connsiteY11302" fmla="*/ 218737 h 5529035"/>
              <a:gd name="connsiteX11303" fmla="*/ 7103570 w 9340261"/>
              <a:gd name="connsiteY11303" fmla="*/ 216982 h 5529035"/>
              <a:gd name="connsiteX11304" fmla="*/ 7109296 w 9340261"/>
              <a:gd name="connsiteY11304" fmla="*/ 215228 h 5529035"/>
              <a:gd name="connsiteX11305" fmla="*/ 7101816 w 9340261"/>
              <a:gd name="connsiteY11305" fmla="*/ 211256 h 5529035"/>
              <a:gd name="connsiteX11306" fmla="*/ 7094333 w 9340261"/>
              <a:gd name="connsiteY11306" fmla="*/ 207283 h 5529035"/>
              <a:gd name="connsiteX11307" fmla="*/ 7113270 w 9340261"/>
              <a:gd name="connsiteY11307" fmla="*/ 207746 h 5529035"/>
              <a:gd name="connsiteX11308" fmla="*/ 7118997 w 9340261"/>
              <a:gd name="connsiteY11308" fmla="*/ 205991 h 5529035"/>
              <a:gd name="connsiteX11309" fmla="*/ 7120106 w 9340261"/>
              <a:gd name="connsiteY11309" fmla="*/ 199386 h 5529035"/>
              <a:gd name="connsiteX11310" fmla="*/ 7122092 w 9340261"/>
              <a:gd name="connsiteY11310" fmla="*/ 195646 h 5529035"/>
              <a:gd name="connsiteX11311" fmla="*/ 7138397 w 9340261"/>
              <a:gd name="connsiteY11311" fmla="*/ 187518 h 5529035"/>
              <a:gd name="connsiteX11312" fmla="*/ 7152714 w 9340261"/>
              <a:gd name="connsiteY11312" fmla="*/ 183131 h 5529035"/>
              <a:gd name="connsiteX11313" fmla="*/ 7161305 w 9340261"/>
              <a:gd name="connsiteY11313" fmla="*/ 180499 h 5529035"/>
              <a:gd name="connsiteX11314" fmla="*/ 7199179 w 9340261"/>
              <a:gd name="connsiteY11314" fmla="*/ 181426 h 5529035"/>
              <a:gd name="connsiteX11315" fmla="*/ 7212387 w 9340261"/>
              <a:gd name="connsiteY11315" fmla="*/ 183644 h 5529035"/>
              <a:gd name="connsiteX11316" fmla="*/ 7218992 w 9340261"/>
              <a:gd name="connsiteY11316" fmla="*/ 184753 h 5529035"/>
              <a:gd name="connsiteX11317" fmla="*/ 7225595 w 9340261"/>
              <a:gd name="connsiteY11317" fmla="*/ 185862 h 5529035"/>
              <a:gd name="connsiteX11318" fmla="*/ 7237050 w 9340261"/>
              <a:gd name="connsiteY11318" fmla="*/ 182352 h 5529035"/>
              <a:gd name="connsiteX11319" fmla="*/ 7250261 w 9340261"/>
              <a:gd name="connsiteY11319" fmla="*/ 184570 h 5529035"/>
              <a:gd name="connsiteX11320" fmla="*/ 7288133 w 9340261"/>
              <a:gd name="connsiteY11320" fmla="*/ 185496 h 5529035"/>
              <a:gd name="connsiteX11321" fmla="*/ 7282406 w 9340261"/>
              <a:gd name="connsiteY11321" fmla="*/ 187252 h 5529035"/>
              <a:gd name="connsiteX11322" fmla="*/ 7270951 w 9340261"/>
              <a:gd name="connsiteY11322" fmla="*/ 190761 h 5529035"/>
              <a:gd name="connsiteX11323" fmla="*/ 7284161 w 9340261"/>
              <a:gd name="connsiteY11323" fmla="*/ 192978 h 5529035"/>
              <a:gd name="connsiteX11324" fmla="*/ 7297370 w 9340261"/>
              <a:gd name="connsiteY11324" fmla="*/ 195196 h 5529035"/>
              <a:gd name="connsiteX11325" fmla="*/ 7323787 w 9340261"/>
              <a:gd name="connsiteY11325" fmla="*/ 199632 h 5529035"/>
              <a:gd name="connsiteX11326" fmla="*/ 7308592 w 9340261"/>
              <a:gd name="connsiteY11326" fmla="*/ 201155 h 5529035"/>
              <a:gd name="connsiteX11327" fmla="*/ 7289424 w 9340261"/>
              <a:gd name="connsiteY11327" fmla="*/ 210161 h 5529035"/>
              <a:gd name="connsiteX11328" fmla="*/ 7270670 w 9340261"/>
              <a:gd name="connsiteY11328" fmla="*/ 240964 h 5529035"/>
              <a:gd name="connsiteX11329" fmla="*/ 7324616 w 9340261"/>
              <a:gd name="connsiteY11329" fmla="*/ 243231 h 5529035"/>
              <a:gd name="connsiteX11330" fmla="*/ 7343552 w 9340261"/>
              <a:gd name="connsiteY11330" fmla="*/ 243695 h 5529035"/>
              <a:gd name="connsiteX11331" fmla="*/ 7358748 w 9340261"/>
              <a:gd name="connsiteY11331" fmla="*/ 242173 h 5529035"/>
              <a:gd name="connsiteX11332" fmla="*/ 7373943 w 9340261"/>
              <a:gd name="connsiteY11332" fmla="*/ 240648 h 5529035"/>
              <a:gd name="connsiteX11333" fmla="*/ 7387151 w 9340261"/>
              <a:gd name="connsiteY11333" fmla="*/ 242867 h 5529035"/>
              <a:gd name="connsiteX11334" fmla="*/ 7411816 w 9340261"/>
              <a:gd name="connsiteY11334" fmla="*/ 241576 h 5529035"/>
              <a:gd name="connsiteX11335" fmla="*/ 7415557 w 9340261"/>
              <a:gd name="connsiteY11335" fmla="*/ 243562 h 5529035"/>
              <a:gd name="connsiteX11336" fmla="*/ 7419298 w 9340261"/>
              <a:gd name="connsiteY11336" fmla="*/ 245548 h 5529035"/>
              <a:gd name="connsiteX11337" fmla="*/ 7428765 w 9340261"/>
              <a:gd name="connsiteY11337" fmla="*/ 245780 h 5529035"/>
              <a:gd name="connsiteX11338" fmla="*/ 7438234 w 9340261"/>
              <a:gd name="connsiteY11338" fmla="*/ 246011 h 5529035"/>
              <a:gd name="connsiteX11339" fmla="*/ 7460034 w 9340261"/>
              <a:gd name="connsiteY11339" fmla="*/ 245598 h 5529035"/>
              <a:gd name="connsiteX11340" fmla="*/ 7496797 w 9340261"/>
              <a:gd name="connsiteY11340" fmla="*/ 253129 h 5529035"/>
              <a:gd name="connsiteX11341" fmla="*/ 7505388 w 9340261"/>
              <a:gd name="connsiteY11341" fmla="*/ 250497 h 5529035"/>
              <a:gd name="connsiteX11342" fmla="*/ 7511115 w 9340261"/>
              <a:gd name="connsiteY11342" fmla="*/ 248742 h 5529035"/>
              <a:gd name="connsiteX11343" fmla="*/ 7516843 w 9340261"/>
              <a:gd name="connsiteY11343" fmla="*/ 246987 h 5529035"/>
              <a:gd name="connsiteX11344" fmla="*/ 7521460 w 9340261"/>
              <a:gd name="connsiteY11344" fmla="*/ 251837 h 5529035"/>
              <a:gd name="connsiteX11345" fmla="*/ 7540396 w 9340261"/>
              <a:gd name="connsiteY11345" fmla="*/ 252300 h 5529035"/>
              <a:gd name="connsiteX11346" fmla="*/ 7551852 w 9340261"/>
              <a:gd name="connsiteY11346" fmla="*/ 248791 h 5529035"/>
              <a:gd name="connsiteX11347" fmla="*/ 7565061 w 9340261"/>
              <a:gd name="connsiteY11347" fmla="*/ 251010 h 5529035"/>
              <a:gd name="connsiteX11348" fmla="*/ 7582243 w 9340261"/>
              <a:gd name="connsiteY11348" fmla="*/ 245745 h 5529035"/>
              <a:gd name="connsiteX11349" fmla="*/ 7580488 w 9340261"/>
              <a:gd name="connsiteY11349" fmla="*/ 240017 h 5529035"/>
              <a:gd name="connsiteX11350" fmla="*/ 7554070 w 9340261"/>
              <a:gd name="connsiteY11350" fmla="*/ 235583 h 5529035"/>
              <a:gd name="connsiteX11351" fmla="*/ 7542615 w 9340261"/>
              <a:gd name="connsiteY11351" fmla="*/ 239091 h 5529035"/>
              <a:gd name="connsiteX11352" fmla="*/ 7538874 w 9340261"/>
              <a:gd name="connsiteY11352" fmla="*/ 237105 h 5529035"/>
              <a:gd name="connsiteX11353" fmla="*/ 7535133 w 9340261"/>
              <a:gd name="connsiteY11353" fmla="*/ 235118 h 5529035"/>
              <a:gd name="connsiteX11354" fmla="*/ 7525897 w 9340261"/>
              <a:gd name="connsiteY11354" fmla="*/ 225419 h 5529035"/>
              <a:gd name="connsiteX11355" fmla="*/ 7537352 w 9340261"/>
              <a:gd name="connsiteY11355" fmla="*/ 221909 h 5529035"/>
              <a:gd name="connsiteX11356" fmla="*/ 7541970 w 9340261"/>
              <a:gd name="connsiteY11356" fmla="*/ 226760 h 5529035"/>
              <a:gd name="connsiteX11357" fmla="*/ 7558042 w 9340261"/>
              <a:gd name="connsiteY11357" fmla="*/ 228100 h 5529035"/>
              <a:gd name="connsiteX11358" fmla="*/ 7582705 w 9340261"/>
              <a:gd name="connsiteY11358" fmla="*/ 226808 h 5529035"/>
              <a:gd name="connsiteX11359" fmla="*/ 7595915 w 9340261"/>
              <a:gd name="connsiteY11359" fmla="*/ 229027 h 5529035"/>
              <a:gd name="connsiteX11360" fmla="*/ 7652724 w 9340261"/>
              <a:gd name="connsiteY11360" fmla="*/ 230416 h 5529035"/>
              <a:gd name="connsiteX11361" fmla="*/ 7662192 w 9340261"/>
              <a:gd name="connsiteY11361" fmla="*/ 230648 h 5529035"/>
              <a:gd name="connsiteX11362" fmla="*/ 7667043 w 9340261"/>
              <a:gd name="connsiteY11362" fmla="*/ 226029 h 5529035"/>
              <a:gd name="connsiteX11363" fmla="*/ 7671659 w 9340261"/>
              <a:gd name="connsiteY11363" fmla="*/ 230880 h 5529035"/>
              <a:gd name="connsiteX11364" fmla="*/ 7679141 w 9340261"/>
              <a:gd name="connsiteY11364" fmla="*/ 234853 h 5529035"/>
              <a:gd name="connsiteX11365" fmla="*/ 7677388 w 9340261"/>
              <a:gd name="connsiteY11365" fmla="*/ 229125 h 5529035"/>
              <a:gd name="connsiteX11366" fmla="*/ 7702050 w 9340261"/>
              <a:gd name="connsiteY11366" fmla="*/ 227833 h 5529035"/>
              <a:gd name="connsiteX11367" fmla="*/ 7720987 w 9340261"/>
              <a:gd name="connsiteY11367" fmla="*/ 228297 h 5529035"/>
              <a:gd name="connsiteX11368" fmla="*/ 7726714 w 9340261"/>
              <a:gd name="connsiteY11368" fmla="*/ 226542 h 5529035"/>
              <a:gd name="connsiteX11369" fmla="*/ 7732442 w 9340261"/>
              <a:gd name="connsiteY11369" fmla="*/ 224788 h 5529035"/>
              <a:gd name="connsiteX11370" fmla="*/ 7739923 w 9340261"/>
              <a:gd name="connsiteY11370" fmla="*/ 228761 h 5529035"/>
              <a:gd name="connsiteX11371" fmla="*/ 7735074 w 9340261"/>
              <a:gd name="connsiteY11371" fmla="*/ 233378 h 5529035"/>
              <a:gd name="connsiteX11372" fmla="*/ 7741679 w 9340261"/>
              <a:gd name="connsiteY11372" fmla="*/ 234487 h 5529035"/>
              <a:gd name="connsiteX11373" fmla="*/ 7766342 w 9340261"/>
              <a:gd name="connsiteY11373" fmla="*/ 233196 h 5529035"/>
              <a:gd name="connsiteX11374" fmla="*/ 7779550 w 9340261"/>
              <a:gd name="connsiteY11374" fmla="*/ 235414 h 5529035"/>
              <a:gd name="connsiteX11375" fmla="*/ 7792760 w 9340261"/>
              <a:gd name="connsiteY11375" fmla="*/ 237631 h 5529035"/>
              <a:gd name="connsiteX11376" fmla="*/ 7787033 w 9340261"/>
              <a:gd name="connsiteY11376" fmla="*/ 239386 h 5529035"/>
              <a:gd name="connsiteX11377" fmla="*/ 7769851 w 9340261"/>
              <a:gd name="connsiteY11377" fmla="*/ 244650 h 5529035"/>
              <a:gd name="connsiteX11378" fmla="*/ 7777333 w 9340261"/>
              <a:gd name="connsiteY11378" fmla="*/ 248623 h 5529035"/>
              <a:gd name="connsiteX11379" fmla="*/ 7787679 w 9340261"/>
              <a:gd name="connsiteY11379" fmla="*/ 251719 h 5529035"/>
              <a:gd name="connsiteX11380" fmla="*/ 7818946 w 9340261"/>
              <a:gd name="connsiteY11380" fmla="*/ 251535 h 5529035"/>
              <a:gd name="connsiteX11381" fmla="*/ 7834141 w 9340261"/>
              <a:gd name="connsiteY11381" fmla="*/ 250013 h 5529035"/>
              <a:gd name="connsiteX11382" fmla="*/ 7826661 w 9340261"/>
              <a:gd name="connsiteY11382" fmla="*/ 246040 h 5529035"/>
              <a:gd name="connsiteX11383" fmla="*/ 7820056 w 9340261"/>
              <a:gd name="connsiteY11383" fmla="*/ 244932 h 5529035"/>
              <a:gd name="connsiteX11384" fmla="*/ 7819178 w 9340261"/>
              <a:gd name="connsiteY11384" fmla="*/ 242067 h 5529035"/>
              <a:gd name="connsiteX11385" fmla="*/ 7811695 w 9340261"/>
              <a:gd name="connsiteY11385" fmla="*/ 238096 h 5529035"/>
              <a:gd name="connsiteX11386" fmla="*/ 7817425 w 9340261"/>
              <a:gd name="connsiteY11386" fmla="*/ 236341 h 5529035"/>
              <a:gd name="connsiteX11387" fmla="*/ 7857515 w 9340261"/>
              <a:gd name="connsiteY11387" fmla="*/ 224058 h 5529035"/>
              <a:gd name="connsiteX11388" fmla="*/ 7876451 w 9340261"/>
              <a:gd name="connsiteY11388" fmla="*/ 224521 h 5529035"/>
              <a:gd name="connsiteX11389" fmla="*/ 7897373 w 9340261"/>
              <a:gd name="connsiteY11389" fmla="*/ 221242 h 5529035"/>
              <a:gd name="connsiteX11390" fmla="*/ 7909705 w 9340261"/>
              <a:gd name="connsiteY11390" fmla="*/ 220598 h 5529035"/>
              <a:gd name="connsiteX11391" fmla="*/ 7924899 w 9340261"/>
              <a:gd name="connsiteY11391" fmla="*/ 219074 h 5529035"/>
              <a:gd name="connsiteX11392" fmla="*/ 7948685 w 9340261"/>
              <a:gd name="connsiteY11392" fmla="*/ 214919 h 5529035"/>
              <a:gd name="connsiteX11393" fmla="*/ 7980833 w 9340261"/>
              <a:gd name="connsiteY11393" fmla="*/ 217601 h 5529035"/>
              <a:gd name="connsiteX11394" fmla="*/ 7996905 w 9340261"/>
              <a:gd name="connsiteY11394" fmla="*/ 218941 h 5529035"/>
              <a:gd name="connsiteX11395" fmla="*/ 8016951 w 9340261"/>
              <a:gd name="connsiteY11395" fmla="*/ 212800 h 5529035"/>
              <a:gd name="connsiteX11396" fmla="*/ 8039859 w 9340261"/>
              <a:gd name="connsiteY11396" fmla="*/ 205781 h 5529035"/>
              <a:gd name="connsiteX11397" fmla="*/ 8055931 w 9340261"/>
              <a:gd name="connsiteY11397" fmla="*/ 207123 h 5529035"/>
              <a:gd name="connsiteX11398" fmla="*/ 8065399 w 9340261"/>
              <a:gd name="connsiteY11398" fmla="*/ 207354 h 5529035"/>
              <a:gd name="connsiteX11399" fmla="*/ 8074867 w 9340261"/>
              <a:gd name="connsiteY11399" fmla="*/ 207585 h 5529035"/>
              <a:gd name="connsiteX11400" fmla="*/ 8089185 w 9340261"/>
              <a:gd name="connsiteY11400" fmla="*/ 203199 h 5529035"/>
              <a:gd name="connsiteX11401" fmla="*/ 8123087 w 9340261"/>
              <a:gd name="connsiteY11401" fmla="*/ 211607 h 5529035"/>
              <a:gd name="connsiteX11402" fmla="*/ 8124841 w 9340261"/>
              <a:gd name="connsiteY11402" fmla="*/ 217334 h 5529035"/>
              <a:gd name="connsiteX11403" fmla="*/ 8129459 w 9340261"/>
              <a:gd name="connsiteY11403" fmla="*/ 222184 h 5529035"/>
              <a:gd name="connsiteX11404" fmla="*/ 8138051 w 9340261"/>
              <a:gd name="connsiteY11404" fmla="*/ 219552 h 5529035"/>
              <a:gd name="connsiteX11405" fmla="*/ 8148395 w 9340261"/>
              <a:gd name="connsiteY11405" fmla="*/ 222647 h 5529035"/>
              <a:gd name="connsiteX11406" fmla="*/ 8175921 w 9340261"/>
              <a:gd name="connsiteY11406" fmla="*/ 220479 h 5529035"/>
              <a:gd name="connsiteX11407" fmla="*/ 8200585 w 9340261"/>
              <a:gd name="connsiteY11407" fmla="*/ 219187 h 5529035"/>
              <a:gd name="connsiteX11408" fmla="*/ 8196613 w 9340261"/>
              <a:gd name="connsiteY11408" fmla="*/ 226669 h 5529035"/>
              <a:gd name="connsiteX11409" fmla="*/ 8178555 w 9340261"/>
              <a:gd name="connsiteY11409" fmla="*/ 229070 h 5529035"/>
              <a:gd name="connsiteX11410" fmla="*/ 8167977 w 9340261"/>
              <a:gd name="connsiteY11410" fmla="*/ 235443 h 5529035"/>
              <a:gd name="connsiteX11411" fmla="*/ 8156523 w 9340261"/>
              <a:gd name="connsiteY11411" fmla="*/ 238952 h 5529035"/>
              <a:gd name="connsiteX11412" fmla="*/ 8150795 w 9340261"/>
              <a:gd name="connsiteY11412" fmla="*/ 240706 h 5529035"/>
              <a:gd name="connsiteX11413" fmla="*/ 8143313 w 9340261"/>
              <a:gd name="connsiteY11413" fmla="*/ 236733 h 5529035"/>
              <a:gd name="connsiteX11414" fmla="*/ 8131859 w 9340261"/>
              <a:gd name="connsiteY11414" fmla="*/ 240244 h 5529035"/>
              <a:gd name="connsiteX11415" fmla="*/ 8112923 w 9340261"/>
              <a:gd name="connsiteY11415" fmla="*/ 239780 h 5529035"/>
              <a:gd name="connsiteX11416" fmla="*/ 8099715 w 9340261"/>
              <a:gd name="connsiteY11416" fmla="*/ 237562 h 5529035"/>
              <a:gd name="connsiteX11417" fmla="*/ 8101469 w 9340261"/>
              <a:gd name="connsiteY11417" fmla="*/ 243289 h 5529035"/>
              <a:gd name="connsiteX11418" fmla="*/ 8103223 w 9340261"/>
              <a:gd name="connsiteY11418" fmla="*/ 249016 h 5529035"/>
              <a:gd name="connsiteX11419" fmla="*/ 8109827 w 9340261"/>
              <a:gd name="connsiteY11419" fmla="*/ 250126 h 5529035"/>
              <a:gd name="connsiteX11420" fmla="*/ 8124145 w 9340261"/>
              <a:gd name="connsiteY11420" fmla="*/ 245739 h 5529035"/>
              <a:gd name="connsiteX11421" fmla="*/ 8133613 w 9340261"/>
              <a:gd name="connsiteY11421" fmla="*/ 245971 h 5529035"/>
              <a:gd name="connsiteX11422" fmla="*/ 8134491 w 9340261"/>
              <a:gd name="connsiteY11422" fmla="*/ 248834 h 5529035"/>
              <a:gd name="connsiteX11423" fmla="*/ 8141095 w 9340261"/>
              <a:gd name="connsiteY11423" fmla="*/ 249944 h 5529035"/>
              <a:gd name="connsiteX11424" fmla="*/ 8153427 w 9340261"/>
              <a:gd name="connsiteY11424" fmla="*/ 249298 h 5529035"/>
              <a:gd name="connsiteX11425" fmla="*/ 8165759 w 9340261"/>
              <a:gd name="connsiteY11425" fmla="*/ 248651 h 5529035"/>
              <a:gd name="connsiteX11426" fmla="*/ 8166383 w 9340261"/>
              <a:gd name="connsiteY11426" fmla="*/ 248756 h 5529035"/>
              <a:gd name="connsiteX11427" fmla="*/ 8170023 w 9340261"/>
              <a:gd name="connsiteY11427" fmla="*/ 247642 h 5529035"/>
              <a:gd name="connsiteX11428" fmla="*/ 8170579 w 9340261"/>
              <a:gd name="connsiteY11428" fmla="*/ 249461 h 5529035"/>
              <a:gd name="connsiteX11429" fmla="*/ 8192179 w 9340261"/>
              <a:gd name="connsiteY11429" fmla="*/ 253087 h 5529035"/>
              <a:gd name="connsiteX11430" fmla="*/ 8203631 w 9340261"/>
              <a:gd name="connsiteY11430" fmla="*/ 249578 h 5529035"/>
              <a:gd name="connsiteX11431" fmla="*/ 8215087 w 9340261"/>
              <a:gd name="connsiteY11431" fmla="*/ 246068 h 5529035"/>
              <a:gd name="connsiteX11432" fmla="*/ 8220813 w 9340261"/>
              <a:gd name="connsiteY11432" fmla="*/ 244314 h 5529035"/>
              <a:gd name="connsiteX11433" fmla="*/ 8210467 w 9340261"/>
              <a:gd name="connsiteY11433" fmla="*/ 241218 h 5529035"/>
              <a:gd name="connsiteX11434" fmla="*/ 8205849 w 9340261"/>
              <a:gd name="connsiteY11434" fmla="*/ 236368 h 5529035"/>
              <a:gd name="connsiteX11435" fmla="*/ 8202341 w 9340261"/>
              <a:gd name="connsiteY11435" fmla="*/ 224915 h 5529035"/>
              <a:gd name="connsiteX11436" fmla="*/ 8208067 w 9340261"/>
              <a:gd name="connsiteY11436" fmla="*/ 223160 h 5529035"/>
              <a:gd name="connsiteX11437" fmla="*/ 8209821 w 9340261"/>
              <a:gd name="connsiteY11437" fmla="*/ 228887 h 5529035"/>
              <a:gd name="connsiteX11438" fmla="*/ 8217303 w 9340261"/>
              <a:gd name="connsiteY11438" fmla="*/ 232859 h 5529035"/>
              <a:gd name="connsiteX11439" fmla="*/ 8221277 w 9340261"/>
              <a:gd name="connsiteY11439" fmla="*/ 225378 h 5529035"/>
              <a:gd name="connsiteX11440" fmla="*/ 8230977 w 9340261"/>
              <a:gd name="connsiteY11440" fmla="*/ 216142 h 5529035"/>
              <a:gd name="connsiteX11441" fmla="*/ 8236703 w 9340261"/>
              <a:gd name="connsiteY11441" fmla="*/ 214387 h 5529035"/>
              <a:gd name="connsiteX11442" fmla="*/ 8243309 w 9340261"/>
              <a:gd name="connsiteY11442" fmla="*/ 215495 h 5529035"/>
              <a:gd name="connsiteX11443" fmla="*/ 8255639 w 9340261"/>
              <a:gd name="connsiteY11443" fmla="*/ 214850 h 5529035"/>
              <a:gd name="connsiteX11444" fmla="*/ 8274577 w 9340261"/>
              <a:gd name="connsiteY11444" fmla="*/ 215313 h 5529035"/>
              <a:gd name="connsiteX11445" fmla="*/ 8293513 w 9340261"/>
              <a:gd name="connsiteY11445" fmla="*/ 215776 h 5529035"/>
              <a:gd name="connsiteX11446" fmla="*/ 8299241 w 9340261"/>
              <a:gd name="connsiteY11446" fmla="*/ 214022 h 5529035"/>
              <a:gd name="connsiteX11447" fmla="*/ 8312449 w 9340261"/>
              <a:gd name="connsiteY11447" fmla="*/ 216239 h 5529035"/>
              <a:gd name="connsiteX11448" fmla="*/ 8327645 w 9340261"/>
              <a:gd name="connsiteY11448" fmla="*/ 214716 h 5529035"/>
              <a:gd name="connsiteX11449" fmla="*/ 8348567 w 9340261"/>
              <a:gd name="connsiteY11449" fmla="*/ 211439 h 5529035"/>
              <a:gd name="connsiteX11450" fmla="*/ 8354295 w 9340261"/>
              <a:gd name="connsiteY11450" fmla="*/ 209685 h 5529035"/>
              <a:gd name="connsiteX11451" fmla="*/ 8361775 w 9340261"/>
              <a:gd name="connsiteY11451" fmla="*/ 213657 h 5529035"/>
              <a:gd name="connsiteX11452" fmla="*/ 8371477 w 9340261"/>
              <a:gd name="connsiteY11452" fmla="*/ 204420 h 5529035"/>
              <a:gd name="connsiteX11453" fmla="*/ 8377203 w 9340261"/>
              <a:gd name="connsiteY11453" fmla="*/ 202666 h 5529035"/>
              <a:gd name="connsiteX11454" fmla="*/ 8375449 w 9340261"/>
              <a:gd name="connsiteY11454" fmla="*/ 196938 h 5529035"/>
              <a:gd name="connsiteX11455" fmla="*/ 8379421 w 9340261"/>
              <a:gd name="connsiteY11455" fmla="*/ 189457 h 5529035"/>
              <a:gd name="connsiteX11456" fmla="*/ 8388657 w 9340261"/>
              <a:gd name="connsiteY11456" fmla="*/ 199156 h 5529035"/>
              <a:gd name="connsiteX11457" fmla="*/ 8386441 w 9340261"/>
              <a:gd name="connsiteY11457" fmla="*/ 212366 h 5529035"/>
              <a:gd name="connsiteX11458" fmla="*/ 8398771 w 9340261"/>
              <a:gd name="connsiteY11458" fmla="*/ 211720 h 5529035"/>
              <a:gd name="connsiteX11459" fmla="*/ 8411981 w 9340261"/>
              <a:gd name="connsiteY11459" fmla="*/ 213938 h 5529035"/>
              <a:gd name="connsiteX11460" fmla="*/ 8422095 w 9340261"/>
              <a:gd name="connsiteY11460" fmla="*/ 226501 h 5529035"/>
              <a:gd name="connsiteX11461" fmla="*/ 8418121 w 9340261"/>
              <a:gd name="connsiteY11461" fmla="*/ 233983 h 5529035"/>
              <a:gd name="connsiteX11462" fmla="*/ 8429577 w 9340261"/>
              <a:gd name="connsiteY11462" fmla="*/ 230473 h 5529035"/>
              <a:gd name="connsiteX11463" fmla="*/ 8430685 w 9340261"/>
              <a:gd name="connsiteY11463" fmla="*/ 223868 h 5529035"/>
              <a:gd name="connsiteX11464" fmla="*/ 8445005 w 9340261"/>
              <a:gd name="connsiteY11464" fmla="*/ 219482 h 5529035"/>
              <a:gd name="connsiteX11465" fmla="*/ 8456457 w 9340261"/>
              <a:gd name="connsiteY11465" fmla="*/ 215973 h 5529035"/>
              <a:gd name="connsiteX11466" fmla="*/ 8448977 w 9340261"/>
              <a:gd name="connsiteY11466" fmla="*/ 212000 h 5529035"/>
              <a:gd name="connsiteX11467" fmla="*/ 8441493 w 9340261"/>
              <a:gd name="connsiteY11467" fmla="*/ 208029 h 5529035"/>
              <a:gd name="connsiteX11468" fmla="*/ 8432259 w 9340261"/>
              <a:gd name="connsiteY11468" fmla="*/ 198328 h 5529035"/>
              <a:gd name="connsiteX11469" fmla="*/ 8460895 w 9340261"/>
              <a:gd name="connsiteY11469" fmla="*/ 189555 h 5529035"/>
              <a:gd name="connsiteX11470" fmla="*/ 8485557 w 9340261"/>
              <a:gd name="connsiteY11470" fmla="*/ 188263 h 5529035"/>
              <a:gd name="connsiteX11471" fmla="*/ 8491285 w 9340261"/>
              <a:gd name="connsiteY11471" fmla="*/ 186509 h 5529035"/>
              <a:gd name="connsiteX11472" fmla="*/ 8481585 w 9340261"/>
              <a:gd name="connsiteY11472" fmla="*/ 195745 h 5529035"/>
              <a:gd name="connsiteX11473" fmla="*/ 8489067 w 9340261"/>
              <a:gd name="connsiteY11473" fmla="*/ 199718 h 5529035"/>
              <a:gd name="connsiteX11474" fmla="*/ 8511975 w 9340261"/>
              <a:gd name="connsiteY11474" fmla="*/ 192700 h 5529035"/>
              <a:gd name="connsiteX11475" fmla="*/ 8523429 w 9340261"/>
              <a:gd name="connsiteY11475" fmla="*/ 189190 h 5529035"/>
              <a:gd name="connsiteX11476" fmla="*/ 8534885 w 9340261"/>
              <a:gd name="connsiteY11476" fmla="*/ 185681 h 5529035"/>
              <a:gd name="connsiteX11477" fmla="*/ 8527403 w 9340261"/>
              <a:gd name="connsiteY11477" fmla="*/ 181707 h 5529035"/>
              <a:gd name="connsiteX11478" fmla="*/ 8519921 w 9340261"/>
              <a:gd name="connsiteY11478" fmla="*/ 177736 h 5529035"/>
              <a:gd name="connsiteX11479" fmla="*/ 8501863 w 9340261"/>
              <a:gd name="connsiteY11479" fmla="*/ 180135 h 5529035"/>
              <a:gd name="connsiteX11480" fmla="*/ 8489531 w 9340261"/>
              <a:gd name="connsiteY11480" fmla="*/ 180782 h 5529035"/>
              <a:gd name="connsiteX11481" fmla="*/ 8483803 w 9340261"/>
              <a:gd name="connsiteY11481" fmla="*/ 182536 h 5529035"/>
              <a:gd name="connsiteX11482" fmla="*/ 8482927 w 9340261"/>
              <a:gd name="connsiteY11482" fmla="*/ 179673 h 5529035"/>
              <a:gd name="connsiteX11483" fmla="*/ 8476319 w 9340261"/>
              <a:gd name="connsiteY11483" fmla="*/ 178564 h 5529035"/>
              <a:gd name="connsiteX11484" fmla="*/ 8470595 w 9340261"/>
              <a:gd name="connsiteY11484" fmla="*/ 180319 h 5529035"/>
              <a:gd name="connsiteX11485" fmla="*/ 8457385 w 9340261"/>
              <a:gd name="connsiteY11485" fmla="*/ 178101 h 5529035"/>
              <a:gd name="connsiteX11486" fmla="*/ 8440203 w 9340261"/>
              <a:gd name="connsiteY11486" fmla="*/ 183364 h 5529035"/>
              <a:gd name="connsiteX11487" fmla="*/ 8421267 w 9340261"/>
              <a:gd name="connsiteY11487" fmla="*/ 182900 h 5529035"/>
              <a:gd name="connsiteX11488" fmla="*/ 8413785 w 9340261"/>
              <a:gd name="connsiteY11488" fmla="*/ 178929 h 5529035"/>
              <a:gd name="connsiteX11489" fmla="*/ 8389121 w 9340261"/>
              <a:gd name="connsiteY11489" fmla="*/ 180219 h 5529035"/>
              <a:gd name="connsiteX11490" fmla="*/ 8362703 w 9340261"/>
              <a:gd name="connsiteY11490" fmla="*/ 175784 h 5529035"/>
              <a:gd name="connsiteX11491" fmla="*/ 8351249 w 9340261"/>
              <a:gd name="connsiteY11491" fmla="*/ 179294 h 5529035"/>
              <a:gd name="connsiteX11492" fmla="*/ 8307647 w 9340261"/>
              <a:gd name="connsiteY11492" fmla="*/ 180121 h 5529035"/>
              <a:gd name="connsiteX11493" fmla="*/ 8294439 w 9340261"/>
              <a:gd name="connsiteY11493" fmla="*/ 177904 h 5529035"/>
              <a:gd name="connsiteX11494" fmla="*/ 8275503 w 9340261"/>
              <a:gd name="connsiteY11494" fmla="*/ 177441 h 5529035"/>
              <a:gd name="connsiteX11495" fmla="*/ 8266035 w 9340261"/>
              <a:gd name="connsiteY11495" fmla="*/ 177208 h 5529035"/>
              <a:gd name="connsiteX11496" fmla="*/ 8256567 w 9340261"/>
              <a:gd name="connsiteY11496" fmla="*/ 176977 h 5529035"/>
              <a:gd name="connsiteX11497" fmla="*/ 8250841 w 9340261"/>
              <a:gd name="connsiteY11497" fmla="*/ 178732 h 5529035"/>
              <a:gd name="connsiteX11498" fmla="*/ 8237629 w 9340261"/>
              <a:gd name="connsiteY11498" fmla="*/ 176514 h 5529035"/>
              <a:gd name="connsiteX11499" fmla="*/ 8218695 w 9340261"/>
              <a:gd name="connsiteY11499" fmla="*/ 176050 h 5529035"/>
              <a:gd name="connsiteX11500" fmla="*/ 8199757 w 9340261"/>
              <a:gd name="connsiteY11500" fmla="*/ 175587 h 5529035"/>
              <a:gd name="connsiteX11501" fmla="*/ 8175095 w 9340261"/>
              <a:gd name="connsiteY11501" fmla="*/ 176879 h 5529035"/>
              <a:gd name="connsiteX11502" fmla="*/ 8154403 w 9340261"/>
              <a:gd name="connsiteY11502" fmla="*/ 170688 h 5529035"/>
              <a:gd name="connsiteX11503" fmla="*/ 8139207 w 9340261"/>
              <a:gd name="connsiteY11503" fmla="*/ 172211 h 5529035"/>
              <a:gd name="connsiteX11504" fmla="*/ 8125767 w 9340261"/>
              <a:gd name="connsiteY11504" fmla="*/ 179461 h 5529035"/>
              <a:gd name="connsiteX11505" fmla="*/ 8122027 w 9340261"/>
              <a:gd name="connsiteY11505" fmla="*/ 177476 h 5529035"/>
              <a:gd name="connsiteX11506" fmla="*/ 8112559 w 9340261"/>
              <a:gd name="connsiteY11506" fmla="*/ 177244 h 5529035"/>
              <a:gd name="connsiteX11507" fmla="*/ 8091867 w 9340261"/>
              <a:gd name="connsiteY11507" fmla="*/ 171053 h 5529035"/>
              <a:gd name="connsiteX11508" fmla="*/ 8072931 w 9340261"/>
              <a:gd name="connsiteY11508" fmla="*/ 170590 h 5529035"/>
              <a:gd name="connsiteX11509" fmla="*/ 8062585 w 9340261"/>
              <a:gd name="connsiteY11509" fmla="*/ 167495 h 5529035"/>
              <a:gd name="connsiteX11510" fmla="*/ 8050253 w 9340261"/>
              <a:gd name="connsiteY11510" fmla="*/ 168140 h 5529035"/>
              <a:gd name="connsiteX11511" fmla="*/ 8021849 w 9340261"/>
              <a:gd name="connsiteY11511" fmla="*/ 167446 h 5529035"/>
              <a:gd name="connsiteX11512" fmla="*/ 8007531 w 9340261"/>
              <a:gd name="connsiteY11512" fmla="*/ 171832 h 5529035"/>
              <a:gd name="connsiteX11513" fmla="*/ 7998939 w 9340261"/>
              <a:gd name="connsiteY11513" fmla="*/ 174464 h 5529035"/>
              <a:gd name="connsiteX11514" fmla="*/ 7985731 w 9340261"/>
              <a:gd name="connsiteY11514" fmla="*/ 172246 h 5529035"/>
              <a:gd name="connsiteX11515" fmla="*/ 7996721 w 9340261"/>
              <a:gd name="connsiteY11515" fmla="*/ 187673 h 5529035"/>
              <a:gd name="connsiteX11516" fmla="*/ 8004203 w 9340261"/>
              <a:gd name="connsiteY11516" fmla="*/ 191646 h 5529035"/>
              <a:gd name="connsiteX11517" fmla="*/ 7977555 w 9340261"/>
              <a:gd name="connsiteY11517" fmla="*/ 196678 h 5529035"/>
              <a:gd name="connsiteX11518" fmla="*/ 7949151 w 9340261"/>
              <a:gd name="connsiteY11518" fmla="*/ 195983 h 5529035"/>
              <a:gd name="connsiteX11519" fmla="*/ 7943423 w 9340261"/>
              <a:gd name="connsiteY11519" fmla="*/ 197738 h 5529035"/>
              <a:gd name="connsiteX11520" fmla="*/ 7915895 w 9340261"/>
              <a:gd name="connsiteY11520" fmla="*/ 199906 h 5529035"/>
              <a:gd name="connsiteX11521" fmla="*/ 7894095 w 9340261"/>
              <a:gd name="connsiteY11521" fmla="*/ 200321 h 5529035"/>
              <a:gd name="connsiteX11522" fmla="*/ 7880887 w 9340261"/>
              <a:gd name="connsiteY11522" fmla="*/ 198103 h 5529035"/>
              <a:gd name="connsiteX11523" fmla="*/ 7861949 w 9340261"/>
              <a:gd name="connsiteY11523" fmla="*/ 197639 h 5529035"/>
              <a:gd name="connsiteX11524" fmla="*/ 7879133 w 9340261"/>
              <a:gd name="connsiteY11524" fmla="*/ 192376 h 5529035"/>
              <a:gd name="connsiteX11525" fmla="*/ 7892341 w 9340261"/>
              <a:gd name="connsiteY11525" fmla="*/ 194594 h 5529035"/>
              <a:gd name="connsiteX11526" fmla="*/ 7915251 w 9340261"/>
              <a:gd name="connsiteY11526" fmla="*/ 187575 h 5529035"/>
              <a:gd name="connsiteX11527" fmla="*/ 7924949 w 9340261"/>
              <a:gd name="connsiteY11527" fmla="*/ 178339 h 5529035"/>
              <a:gd name="connsiteX11528" fmla="*/ 7858439 w 9340261"/>
              <a:gd name="connsiteY11528" fmla="*/ 186185 h 5529035"/>
              <a:gd name="connsiteX11529" fmla="*/ 7850959 w 9340261"/>
              <a:gd name="connsiteY11529" fmla="*/ 182212 h 5529035"/>
              <a:gd name="connsiteX11530" fmla="*/ 7839091 w 9340261"/>
              <a:gd name="connsiteY11530" fmla="*/ 163922 h 5529035"/>
              <a:gd name="connsiteX11531" fmla="*/ 7828745 w 9340261"/>
              <a:gd name="connsiteY11531" fmla="*/ 160827 h 5529035"/>
              <a:gd name="connsiteX11532" fmla="*/ 7821032 w 9340261"/>
              <a:gd name="connsiteY11532" fmla="*/ 166322 h 5529035"/>
              <a:gd name="connsiteX11533" fmla="*/ 7809576 w 9340261"/>
              <a:gd name="connsiteY11533" fmla="*/ 169831 h 5529035"/>
              <a:gd name="connsiteX11534" fmla="*/ 7813549 w 9340261"/>
              <a:gd name="connsiteY11534" fmla="*/ 162350 h 5529035"/>
              <a:gd name="connsiteX11535" fmla="*/ 7807939 w 9340261"/>
              <a:gd name="connsiteY11535" fmla="*/ 159369 h 5529035"/>
              <a:gd name="connsiteX11536" fmla="*/ 7807136 w 9340261"/>
              <a:gd name="connsiteY11536" fmla="*/ 158944 h 5529035"/>
              <a:gd name="connsiteX11537" fmla="*/ 7847913 w 9340261"/>
              <a:gd name="connsiteY11537" fmla="*/ 151821 h 5529035"/>
              <a:gd name="connsiteX11538" fmla="*/ 7872575 w 9340261"/>
              <a:gd name="connsiteY11538" fmla="*/ 150530 h 5529035"/>
              <a:gd name="connsiteX11539" fmla="*/ 7890635 w 9340261"/>
              <a:gd name="connsiteY11539" fmla="*/ 148130 h 5529035"/>
              <a:gd name="connsiteX11540" fmla="*/ 7910447 w 9340261"/>
              <a:gd name="connsiteY11540" fmla="*/ 151458 h 5529035"/>
              <a:gd name="connsiteX11541" fmla="*/ 7940839 w 9340261"/>
              <a:gd name="connsiteY11541" fmla="*/ 148411 h 5529035"/>
              <a:gd name="connsiteX11542" fmla="*/ 7946565 w 9340261"/>
              <a:gd name="connsiteY11542" fmla="*/ 146657 h 5529035"/>
              <a:gd name="connsiteX11543" fmla="*/ 7959775 w 9340261"/>
              <a:gd name="connsiteY11543" fmla="*/ 148874 h 5529035"/>
              <a:gd name="connsiteX11544" fmla="*/ 8003375 w 9340261"/>
              <a:gd name="connsiteY11544" fmla="*/ 148047 h 5529035"/>
              <a:gd name="connsiteX11545" fmla="*/ 8035521 w 9340261"/>
              <a:gd name="connsiteY11545" fmla="*/ 150727 h 5529035"/>
              <a:gd name="connsiteX11546" fmla="*/ 8044111 w 9340261"/>
              <a:gd name="connsiteY11546" fmla="*/ 148095 h 5529035"/>
              <a:gd name="connsiteX11547" fmla="*/ 8052701 w 9340261"/>
              <a:gd name="connsiteY11547" fmla="*/ 145464 h 5529035"/>
              <a:gd name="connsiteX11548" fmla="*/ 8078359 w 9340261"/>
              <a:gd name="connsiteY11548" fmla="*/ 142301 h 5529035"/>
              <a:gd name="connsiteX11549" fmla="*/ 2900732 w 9340261"/>
              <a:gd name="connsiteY11549" fmla="*/ 140857 h 5529035"/>
              <a:gd name="connsiteX11550" fmla="*/ 2916804 w 9340261"/>
              <a:gd name="connsiteY11550" fmla="*/ 142198 h 5529035"/>
              <a:gd name="connsiteX11551" fmla="*/ 2923410 w 9340261"/>
              <a:gd name="connsiteY11551" fmla="*/ 143307 h 5529035"/>
              <a:gd name="connsiteX11552" fmla="*/ 2927150 w 9340261"/>
              <a:gd name="connsiteY11552" fmla="*/ 145293 h 5529035"/>
              <a:gd name="connsiteX11553" fmla="*/ 2914818 w 9340261"/>
              <a:gd name="connsiteY11553" fmla="*/ 145939 h 5529035"/>
              <a:gd name="connsiteX11554" fmla="*/ 2900732 w 9340261"/>
              <a:gd name="connsiteY11554" fmla="*/ 140857 h 5529035"/>
              <a:gd name="connsiteX11555" fmla="*/ 2743514 w 9340261"/>
              <a:gd name="connsiteY11555" fmla="*/ 138906 h 5529035"/>
              <a:gd name="connsiteX11556" fmla="*/ 2758478 w 9340261"/>
              <a:gd name="connsiteY11556" fmla="*/ 146851 h 5529035"/>
              <a:gd name="connsiteX11557" fmla="*/ 2727209 w 9340261"/>
              <a:gd name="connsiteY11557" fmla="*/ 147034 h 5529035"/>
              <a:gd name="connsiteX11558" fmla="*/ 2707396 w 9340261"/>
              <a:gd name="connsiteY11558" fmla="*/ 143706 h 5529035"/>
              <a:gd name="connsiteX11559" fmla="*/ 6831722 w 9340261"/>
              <a:gd name="connsiteY11559" fmla="*/ 137384 h 5529035"/>
              <a:gd name="connsiteX11560" fmla="*/ 6866733 w 9340261"/>
              <a:gd name="connsiteY11560" fmla="*/ 139187 h 5529035"/>
              <a:gd name="connsiteX11561" fmla="*/ 6891395 w 9340261"/>
              <a:gd name="connsiteY11561" fmla="*/ 137896 h 5529035"/>
              <a:gd name="connsiteX11562" fmla="*/ 6904604 w 9340261"/>
              <a:gd name="connsiteY11562" fmla="*/ 140113 h 5529035"/>
              <a:gd name="connsiteX11563" fmla="*/ 6923543 w 9340261"/>
              <a:gd name="connsiteY11563" fmla="*/ 140577 h 5529035"/>
              <a:gd name="connsiteX11564" fmla="*/ 6938737 w 9340261"/>
              <a:gd name="connsiteY11564" fmla="*/ 139054 h 5529035"/>
              <a:gd name="connsiteX11565" fmla="*/ 6960537 w 9340261"/>
              <a:gd name="connsiteY11565" fmla="*/ 138640 h 5529035"/>
              <a:gd name="connsiteX11566" fmla="*/ 6988941 w 9340261"/>
              <a:gd name="connsiteY11566" fmla="*/ 139335 h 5529035"/>
              <a:gd name="connsiteX11567" fmla="*/ 7014483 w 9340261"/>
              <a:gd name="connsiteY11567" fmla="*/ 140907 h 5529035"/>
              <a:gd name="connsiteX11568" fmla="*/ 7030555 w 9340261"/>
              <a:gd name="connsiteY11568" fmla="*/ 142248 h 5529035"/>
              <a:gd name="connsiteX11569" fmla="*/ 7043765 w 9340261"/>
              <a:gd name="connsiteY11569" fmla="*/ 144465 h 5529035"/>
              <a:gd name="connsiteX11570" fmla="*/ 7061823 w 9340261"/>
              <a:gd name="connsiteY11570" fmla="*/ 142065 h 5529035"/>
              <a:gd name="connsiteX11571" fmla="*/ 7087364 w 9340261"/>
              <a:gd name="connsiteY11571" fmla="*/ 143638 h 5529035"/>
              <a:gd name="connsiteX11572" fmla="*/ 7099696 w 9340261"/>
              <a:gd name="connsiteY11572" fmla="*/ 142991 h 5529035"/>
              <a:gd name="connsiteX11573" fmla="*/ 7142418 w 9340261"/>
              <a:gd name="connsiteY11573" fmla="*/ 139300 h 5529035"/>
              <a:gd name="connsiteX11574" fmla="*/ 7167959 w 9340261"/>
              <a:gd name="connsiteY11574" fmla="*/ 140872 h 5529035"/>
              <a:gd name="connsiteX11575" fmla="*/ 7213314 w 9340261"/>
              <a:gd name="connsiteY11575" fmla="*/ 145771 h 5529035"/>
              <a:gd name="connsiteX11576" fmla="*/ 7220796 w 9340261"/>
              <a:gd name="connsiteY11576" fmla="*/ 149743 h 5529035"/>
              <a:gd name="connsiteX11577" fmla="*/ 7233128 w 9340261"/>
              <a:gd name="connsiteY11577" fmla="*/ 149099 h 5529035"/>
              <a:gd name="connsiteX11578" fmla="*/ 7245459 w 9340261"/>
              <a:gd name="connsiteY11578" fmla="*/ 148452 h 5529035"/>
              <a:gd name="connsiteX11579" fmla="*/ 7294786 w 9340261"/>
              <a:gd name="connsiteY11579" fmla="*/ 145869 h 5529035"/>
              <a:gd name="connsiteX11580" fmla="*/ 7347855 w 9340261"/>
              <a:gd name="connsiteY11580" fmla="*/ 145272 h 5529035"/>
              <a:gd name="connsiteX11581" fmla="*/ 7389468 w 9340261"/>
              <a:gd name="connsiteY11581" fmla="*/ 148186 h 5529035"/>
              <a:gd name="connsiteX11582" fmla="*/ 7408405 w 9340261"/>
              <a:gd name="connsiteY11582" fmla="*/ 148648 h 5529035"/>
              <a:gd name="connsiteX11583" fmla="*/ 7433068 w 9340261"/>
              <a:gd name="connsiteY11583" fmla="*/ 147358 h 5529035"/>
              <a:gd name="connsiteX11584" fmla="*/ 7457731 w 9340261"/>
              <a:gd name="connsiteY11584" fmla="*/ 146066 h 5529035"/>
              <a:gd name="connsiteX11585" fmla="*/ 7495604 w 9340261"/>
              <a:gd name="connsiteY11585" fmla="*/ 146992 h 5529035"/>
              <a:gd name="connsiteX11586" fmla="*/ 7520268 w 9340261"/>
              <a:gd name="connsiteY11586" fmla="*/ 145701 h 5529035"/>
              <a:gd name="connsiteX11587" fmla="*/ 7539204 w 9340261"/>
              <a:gd name="connsiteY11587" fmla="*/ 146164 h 5529035"/>
              <a:gd name="connsiteX11588" fmla="*/ 7571349 w 9340261"/>
              <a:gd name="connsiteY11588" fmla="*/ 148846 h 5529035"/>
              <a:gd name="connsiteX11589" fmla="*/ 7612086 w 9340261"/>
              <a:gd name="connsiteY11589" fmla="*/ 148895 h 5529035"/>
              <a:gd name="connsiteX11590" fmla="*/ 7660304 w 9340261"/>
              <a:gd name="connsiteY11590" fmla="*/ 152916 h 5529035"/>
              <a:gd name="connsiteX11591" fmla="*/ 7679240 w 9340261"/>
              <a:gd name="connsiteY11591" fmla="*/ 153380 h 5529035"/>
              <a:gd name="connsiteX11592" fmla="*/ 7680995 w 9340261"/>
              <a:gd name="connsiteY11592" fmla="*/ 159107 h 5529035"/>
              <a:gd name="connsiteX11593" fmla="*/ 7705658 w 9340261"/>
              <a:gd name="connsiteY11593" fmla="*/ 157815 h 5529035"/>
              <a:gd name="connsiteX11594" fmla="*/ 7717113 w 9340261"/>
              <a:gd name="connsiteY11594" fmla="*/ 154305 h 5529035"/>
              <a:gd name="connsiteX11595" fmla="*/ 7734294 w 9340261"/>
              <a:gd name="connsiteY11595" fmla="*/ 149042 h 5529035"/>
              <a:gd name="connsiteX11596" fmla="*/ 7759836 w 9340261"/>
              <a:gd name="connsiteY11596" fmla="*/ 150614 h 5529035"/>
              <a:gd name="connsiteX11597" fmla="*/ 7768195 w 9340261"/>
              <a:gd name="connsiteY11597" fmla="*/ 157451 h 5529035"/>
              <a:gd name="connsiteX11598" fmla="*/ 7771703 w 9340261"/>
              <a:gd name="connsiteY11598" fmla="*/ 168906 h 5529035"/>
              <a:gd name="connsiteX11599" fmla="*/ 7760249 w 9340261"/>
              <a:gd name="connsiteY11599" fmla="*/ 172414 h 5529035"/>
              <a:gd name="connsiteX11600" fmla="*/ 7740437 w 9340261"/>
              <a:gd name="connsiteY11600" fmla="*/ 169088 h 5529035"/>
              <a:gd name="connsiteX11601" fmla="*/ 7728104 w 9340261"/>
              <a:gd name="connsiteY11601" fmla="*/ 169733 h 5529035"/>
              <a:gd name="connsiteX11602" fmla="*/ 7701685 w 9340261"/>
              <a:gd name="connsiteY11602" fmla="*/ 165298 h 5529035"/>
              <a:gd name="connsiteX11603" fmla="*/ 7695958 w 9340261"/>
              <a:gd name="connsiteY11603" fmla="*/ 167052 h 5529035"/>
              <a:gd name="connsiteX11604" fmla="*/ 7665569 w 9340261"/>
              <a:gd name="connsiteY11604" fmla="*/ 170097 h 5529035"/>
              <a:gd name="connsiteX11605" fmla="*/ 7630559 w 9340261"/>
              <a:gd name="connsiteY11605" fmla="*/ 168295 h 5529035"/>
              <a:gd name="connsiteX11606" fmla="*/ 7608758 w 9340261"/>
              <a:gd name="connsiteY11606" fmla="*/ 168708 h 5529035"/>
              <a:gd name="connsiteX11607" fmla="*/ 7584096 w 9340261"/>
              <a:gd name="connsiteY11607" fmla="*/ 170000 h 5529035"/>
              <a:gd name="connsiteX11608" fmla="*/ 7578367 w 9340261"/>
              <a:gd name="connsiteY11608" fmla="*/ 171754 h 5529035"/>
              <a:gd name="connsiteX11609" fmla="*/ 7572641 w 9340261"/>
              <a:gd name="connsiteY11609" fmla="*/ 173510 h 5529035"/>
              <a:gd name="connsiteX11610" fmla="*/ 7566915 w 9340261"/>
              <a:gd name="connsiteY11610" fmla="*/ 175264 h 5529035"/>
              <a:gd name="connsiteX11611" fmla="*/ 7553704 w 9340261"/>
              <a:gd name="connsiteY11611" fmla="*/ 173045 h 5529035"/>
              <a:gd name="connsiteX11612" fmla="*/ 7521559 w 9340261"/>
              <a:gd name="connsiteY11612" fmla="*/ 170365 h 5529035"/>
              <a:gd name="connsiteX11613" fmla="*/ 7514077 w 9340261"/>
              <a:gd name="connsiteY11613" fmla="*/ 166392 h 5529035"/>
              <a:gd name="connsiteX11614" fmla="*/ 7509459 w 9340261"/>
              <a:gd name="connsiteY11614" fmla="*/ 161543 h 5529035"/>
              <a:gd name="connsiteX11615" fmla="*/ 7508350 w 9340261"/>
              <a:gd name="connsiteY11615" fmla="*/ 168147 h 5529035"/>
              <a:gd name="connsiteX11616" fmla="*/ 7496895 w 9340261"/>
              <a:gd name="connsiteY11616" fmla="*/ 171656 h 5529035"/>
              <a:gd name="connsiteX11617" fmla="*/ 7493155 w 9340261"/>
              <a:gd name="connsiteY11617" fmla="*/ 169671 h 5529035"/>
              <a:gd name="connsiteX11618" fmla="*/ 7487427 w 9340261"/>
              <a:gd name="connsiteY11618" fmla="*/ 171425 h 5529035"/>
              <a:gd name="connsiteX11619" fmla="*/ 7477960 w 9340261"/>
              <a:gd name="connsiteY11619" fmla="*/ 171193 h 5529035"/>
              <a:gd name="connsiteX11620" fmla="*/ 7459023 w 9340261"/>
              <a:gd name="connsiteY11620" fmla="*/ 170729 h 5529035"/>
              <a:gd name="connsiteX11621" fmla="*/ 7396486 w 9340261"/>
              <a:gd name="connsiteY11621" fmla="*/ 171095 h 5529035"/>
              <a:gd name="connsiteX11622" fmla="*/ 7380414 w 9340261"/>
              <a:gd name="connsiteY11622" fmla="*/ 169754 h 5529035"/>
              <a:gd name="connsiteX11623" fmla="*/ 7360368 w 9340261"/>
              <a:gd name="connsiteY11623" fmla="*/ 175895 h 5529035"/>
              <a:gd name="connsiteX11624" fmla="*/ 7353764 w 9340261"/>
              <a:gd name="connsiteY11624" fmla="*/ 174786 h 5529035"/>
              <a:gd name="connsiteX11625" fmla="*/ 7348914 w 9340261"/>
              <a:gd name="connsiteY11625" fmla="*/ 179405 h 5529035"/>
              <a:gd name="connsiteX11626" fmla="*/ 7344941 w 9340261"/>
              <a:gd name="connsiteY11626" fmla="*/ 186886 h 5529035"/>
              <a:gd name="connsiteX11627" fmla="*/ 7335474 w 9340261"/>
              <a:gd name="connsiteY11627" fmla="*/ 186654 h 5529035"/>
              <a:gd name="connsiteX11628" fmla="*/ 7318523 w 9340261"/>
              <a:gd name="connsiteY11628" fmla="*/ 182451 h 5529035"/>
              <a:gd name="connsiteX11629" fmla="*/ 7311042 w 9340261"/>
              <a:gd name="connsiteY11629" fmla="*/ 178478 h 5529035"/>
              <a:gd name="connsiteX11630" fmla="*/ 7319632 w 9340261"/>
              <a:gd name="connsiteY11630" fmla="*/ 175846 h 5529035"/>
              <a:gd name="connsiteX11631" fmla="*/ 7322497 w 9340261"/>
              <a:gd name="connsiteY11631" fmla="*/ 174969 h 5529035"/>
              <a:gd name="connsiteX11632" fmla="*/ 7320741 w 9340261"/>
              <a:gd name="connsiteY11632" fmla="*/ 169242 h 5529035"/>
              <a:gd name="connsiteX11633" fmla="*/ 7315014 w 9340261"/>
              <a:gd name="connsiteY11633" fmla="*/ 170997 h 5529035"/>
              <a:gd name="connsiteX11634" fmla="*/ 7309287 w 9340261"/>
              <a:gd name="connsiteY11634" fmla="*/ 172751 h 5529035"/>
              <a:gd name="connsiteX11635" fmla="*/ 7296077 w 9340261"/>
              <a:gd name="connsiteY11635" fmla="*/ 170532 h 5529035"/>
              <a:gd name="connsiteX11636" fmla="*/ 7263931 w 9340261"/>
              <a:gd name="connsiteY11636" fmla="*/ 167852 h 5529035"/>
              <a:gd name="connsiteX11637" fmla="*/ 7231787 w 9340261"/>
              <a:gd name="connsiteY11637" fmla="*/ 165170 h 5529035"/>
              <a:gd name="connsiteX11638" fmla="*/ 7226060 w 9340261"/>
              <a:gd name="connsiteY11638" fmla="*/ 166926 h 5529035"/>
              <a:gd name="connsiteX11639" fmla="*/ 7218577 w 9340261"/>
              <a:gd name="connsiteY11639" fmla="*/ 162953 h 5529035"/>
              <a:gd name="connsiteX11640" fmla="*/ 7212851 w 9340261"/>
              <a:gd name="connsiteY11640" fmla="*/ 164707 h 5529035"/>
              <a:gd name="connsiteX11641" fmla="*/ 7195670 w 9340261"/>
              <a:gd name="connsiteY11641" fmla="*/ 169971 h 5529035"/>
              <a:gd name="connsiteX11642" fmla="*/ 7159551 w 9340261"/>
              <a:gd name="connsiteY11642" fmla="*/ 174771 h 5529035"/>
              <a:gd name="connsiteX11643" fmla="*/ 7142369 w 9340261"/>
              <a:gd name="connsiteY11643" fmla="*/ 180037 h 5529035"/>
              <a:gd name="connsiteX11644" fmla="*/ 7129159 w 9340261"/>
              <a:gd name="connsiteY11644" fmla="*/ 177817 h 5529035"/>
              <a:gd name="connsiteX11645" fmla="*/ 7119692 w 9340261"/>
              <a:gd name="connsiteY11645" fmla="*/ 177587 h 5529035"/>
              <a:gd name="connsiteX11646" fmla="*/ 7110224 w 9340261"/>
              <a:gd name="connsiteY11646" fmla="*/ 177355 h 5529035"/>
              <a:gd name="connsiteX11647" fmla="*/ 7100524 w 9340261"/>
              <a:gd name="connsiteY11647" fmla="*/ 186592 h 5529035"/>
              <a:gd name="connsiteX11648" fmla="*/ 7113734 w 9340261"/>
              <a:gd name="connsiteY11648" fmla="*/ 188809 h 5529035"/>
              <a:gd name="connsiteX11649" fmla="*/ 7102279 w 9340261"/>
              <a:gd name="connsiteY11649" fmla="*/ 192319 h 5529035"/>
              <a:gd name="connsiteX11650" fmla="*/ 7083341 w 9340261"/>
              <a:gd name="connsiteY11650" fmla="*/ 191855 h 5529035"/>
              <a:gd name="connsiteX11651" fmla="*/ 7089069 w 9340261"/>
              <a:gd name="connsiteY11651" fmla="*/ 190100 h 5529035"/>
              <a:gd name="connsiteX11652" fmla="*/ 7093043 w 9340261"/>
              <a:gd name="connsiteY11652" fmla="*/ 182620 h 5529035"/>
              <a:gd name="connsiteX11653" fmla="*/ 7085559 w 9340261"/>
              <a:gd name="connsiteY11653" fmla="*/ 178646 h 5529035"/>
              <a:gd name="connsiteX11654" fmla="*/ 7078078 w 9340261"/>
              <a:gd name="connsiteY11654" fmla="*/ 174674 h 5529035"/>
              <a:gd name="connsiteX11655" fmla="*/ 7070597 w 9340261"/>
              <a:gd name="connsiteY11655" fmla="*/ 170701 h 5529035"/>
              <a:gd name="connsiteX11656" fmla="*/ 7051660 w 9340261"/>
              <a:gd name="connsiteY11656" fmla="*/ 170238 h 5529035"/>
              <a:gd name="connsiteX11657" fmla="*/ 7023024 w 9340261"/>
              <a:gd name="connsiteY11657" fmla="*/ 179011 h 5529035"/>
              <a:gd name="connsiteX11658" fmla="*/ 7002101 w 9340261"/>
              <a:gd name="connsiteY11658" fmla="*/ 182289 h 5529035"/>
              <a:gd name="connsiteX11659" fmla="*/ 6990878 w 9340261"/>
              <a:gd name="connsiteY11659" fmla="*/ 176329 h 5529035"/>
              <a:gd name="connsiteX11660" fmla="*/ 6973696 w 9340261"/>
              <a:gd name="connsiteY11660" fmla="*/ 181593 h 5529035"/>
              <a:gd name="connsiteX11661" fmla="*/ 6981178 w 9340261"/>
              <a:gd name="connsiteY11661" fmla="*/ 185567 h 5529035"/>
              <a:gd name="connsiteX11662" fmla="*/ 6975451 w 9340261"/>
              <a:gd name="connsiteY11662" fmla="*/ 187322 h 5529035"/>
              <a:gd name="connsiteX11663" fmla="*/ 6969725 w 9340261"/>
              <a:gd name="connsiteY11663" fmla="*/ 189075 h 5529035"/>
              <a:gd name="connsiteX11664" fmla="*/ 6967738 w 9340261"/>
              <a:gd name="connsiteY11664" fmla="*/ 192817 h 5529035"/>
              <a:gd name="connsiteX11665" fmla="*/ 6958270 w 9340261"/>
              <a:gd name="connsiteY11665" fmla="*/ 192585 h 5529035"/>
              <a:gd name="connsiteX11666" fmla="*/ 6937579 w 9340261"/>
              <a:gd name="connsiteY11666" fmla="*/ 186394 h 5529035"/>
              <a:gd name="connsiteX11667" fmla="*/ 6926125 w 9340261"/>
              <a:gd name="connsiteY11667" fmla="*/ 189904 h 5529035"/>
              <a:gd name="connsiteX11668" fmla="*/ 6914669 w 9340261"/>
              <a:gd name="connsiteY11668" fmla="*/ 193413 h 5529035"/>
              <a:gd name="connsiteX11669" fmla="*/ 6901461 w 9340261"/>
              <a:gd name="connsiteY11669" fmla="*/ 191195 h 5529035"/>
              <a:gd name="connsiteX11670" fmla="*/ 6912038 w 9340261"/>
              <a:gd name="connsiteY11670" fmla="*/ 184822 h 5529035"/>
              <a:gd name="connsiteX11671" fmla="*/ 6930097 w 9340261"/>
              <a:gd name="connsiteY11671" fmla="*/ 182422 h 5529035"/>
              <a:gd name="connsiteX11672" fmla="*/ 6954760 w 9340261"/>
              <a:gd name="connsiteY11672" fmla="*/ 181131 h 5529035"/>
              <a:gd name="connsiteX11673" fmla="*/ 6970187 w 9340261"/>
              <a:gd name="connsiteY11673" fmla="*/ 170139 h 5529035"/>
              <a:gd name="connsiteX11674" fmla="*/ 6981642 w 9340261"/>
              <a:gd name="connsiteY11674" fmla="*/ 166630 h 5529035"/>
              <a:gd name="connsiteX11675" fmla="*/ 6989123 w 9340261"/>
              <a:gd name="connsiteY11675" fmla="*/ 170602 h 5529035"/>
              <a:gd name="connsiteX11676" fmla="*/ 6972405 w 9340261"/>
              <a:gd name="connsiteY11676" fmla="*/ 156931 h 5529035"/>
              <a:gd name="connsiteX11677" fmla="*/ 6959196 w 9340261"/>
              <a:gd name="connsiteY11677" fmla="*/ 154712 h 5529035"/>
              <a:gd name="connsiteX11678" fmla="*/ 6936287 w 9340261"/>
              <a:gd name="connsiteY11678" fmla="*/ 161731 h 5529035"/>
              <a:gd name="connsiteX11679" fmla="*/ 6938041 w 9340261"/>
              <a:gd name="connsiteY11679" fmla="*/ 167459 h 5529035"/>
              <a:gd name="connsiteX11680" fmla="*/ 6898415 w 9340261"/>
              <a:gd name="connsiteY11680" fmla="*/ 160804 h 5529035"/>
              <a:gd name="connsiteX11681" fmla="*/ 6880355 w 9340261"/>
              <a:gd name="connsiteY11681" fmla="*/ 163206 h 5529035"/>
              <a:gd name="connsiteX11682" fmla="*/ 6869779 w 9340261"/>
              <a:gd name="connsiteY11682" fmla="*/ 169578 h 5529035"/>
              <a:gd name="connsiteX11683" fmla="*/ 6845115 w 9340261"/>
              <a:gd name="connsiteY11683" fmla="*/ 170870 h 5529035"/>
              <a:gd name="connsiteX11684" fmla="*/ 6833660 w 9340261"/>
              <a:gd name="connsiteY11684" fmla="*/ 174378 h 5529035"/>
              <a:gd name="connsiteX11685" fmla="*/ 6854352 w 9340261"/>
              <a:gd name="connsiteY11685" fmla="*/ 180569 h 5529035"/>
              <a:gd name="connsiteX11686" fmla="*/ 6866683 w 9340261"/>
              <a:gd name="connsiteY11686" fmla="*/ 179924 h 5529035"/>
              <a:gd name="connsiteX11687" fmla="*/ 6855229 w 9340261"/>
              <a:gd name="connsiteY11687" fmla="*/ 183433 h 5529035"/>
              <a:gd name="connsiteX11688" fmla="*/ 6850379 w 9340261"/>
              <a:gd name="connsiteY11688" fmla="*/ 188052 h 5529035"/>
              <a:gd name="connsiteX11689" fmla="*/ 6846407 w 9340261"/>
              <a:gd name="connsiteY11689" fmla="*/ 195533 h 5529035"/>
              <a:gd name="connsiteX11690" fmla="*/ 6838924 w 9340261"/>
              <a:gd name="connsiteY11690" fmla="*/ 191560 h 5529035"/>
              <a:gd name="connsiteX11691" fmla="*/ 6837170 w 9340261"/>
              <a:gd name="connsiteY11691" fmla="*/ 185834 h 5529035"/>
              <a:gd name="connsiteX11692" fmla="*/ 6823961 w 9340261"/>
              <a:gd name="connsiteY11692" fmla="*/ 183615 h 5529035"/>
              <a:gd name="connsiteX11693" fmla="*/ 6819342 w 9340261"/>
              <a:gd name="connsiteY11693" fmla="*/ 178765 h 5529035"/>
              <a:gd name="connsiteX11694" fmla="*/ 6816480 w 9340261"/>
              <a:gd name="connsiteY11694" fmla="*/ 179642 h 5529035"/>
              <a:gd name="connsiteX11695" fmla="*/ 6812738 w 9340261"/>
              <a:gd name="connsiteY11695" fmla="*/ 177657 h 5529035"/>
              <a:gd name="connsiteX11696" fmla="*/ 6808997 w 9340261"/>
              <a:gd name="connsiteY11696" fmla="*/ 175670 h 5529035"/>
              <a:gd name="connsiteX11697" fmla="*/ 6826180 w 9340261"/>
              <a:gd name="connsiteY11697" fmla="*/ 170406 h 5529035"/>
              <a:gd name="connsiteX11698" fmla="*/ 6830151 w 9340261"/>
              <a:gd name="connsiteY11698" fmla="*/ 162924 h 5529035"/>
              <a:gd name="connsiteX11699" fmla="*/ 6828396 w 9340261"/>
              <a:gd name="connsiteY11699" fmla="*/ 157197 h 5529035"/>
              <a:gd name="connsiteX11700" fmla="*/ 6820914 w 9340261"/>
              <a:gd name="connsiteY11700" fmla="*/ 153225 h 5529035"/>
              <a:gd name="connsiteX11701" fmla="*/ 6801978 w 9340261"/>
              <a:gd name="connsiteY11701" fmla="*/ 152761 h 5529035"/>
              <a:gd name="connsiteX11702" fmla="*/ 6779069 w 9340261"/>
              <a:gd name="connsiteY11702" fmla="*/ 159780 h 5529035"/>
              <a:gd name="connsiteX11703" fmla="*/ 6777316 w 9340261"/>
              <a:gd name="connsiteY11703" fmla="*/ 154052 h 5529035"/>
              <a:gd name="connsiteX11704" fmla="*/ 6769833 w 9340261"/>
              <a:gd name="connsiteY11704" fmla="*/ 150080 h 5529035"/>
              <a:gd name="connsiteX11705" fmla="*/ 6759090 w 9340261"/>
              <a:gd name="connsiteY11705" fmla="*/ 153967 h 5529035"/>
              <a:gd name="connsiteX11706" fmla="*/ 6765860 w 9340261"/>
              <a:gd name="connsiteY11706" fmla="*/ 157562 h 5529035"/>
              <a:gd name="connsiteX11707" fmla="*/ 6754406 w 9340261"/>
              <a:gd name="connsiteY11707" fmla="*/ 161072 h 5529035"/>
              <a:gd name="connsiteX11708" fmla="*/ 6757959 w 9340261"/>
              <a:gd name="connsiteY11708" fmla="*/ 154376 h 5529035"/>
              <a:gd name="connsiteX11709" fmla="*/ 6755735 w 9340261"/>
              <a:gd name="connsiteY11709" fmla="*/ 155183 h 5529035"/>
              <a:gd name="connsiteX11710" fmla="*/ 6747801 w 9340261"/>
              <a:gd name="connsiteY11710" fmla="*/ 159963 h 5529035"/>
              <a:gd name="connsiteX11711" fmla="*/ 6735470 w 9340261"/>
              <a:gd name="connsiteY11711" fmla="*/ 160608 h 5529035"/>
              <a:gd name="connsiteX11712" fmla="*/ 6722260 w 9340261"/>
              <a:gd name="connsiteY11712" fmla="*/ 158391 h 5529035"/>
              <a:gd name="connsiteX11713" fmla="*/ 6701569 w 9340261"/>
              <a:gd name="connsiteY11713" fmla="*/ 152199 h 5529035"/>
              <a:gd name="connsiteX11714" fmla="*/ 6682633 w 9340261"/>
              <a:gd name="connsiteY11714" fmla="*/ 151737 h 5529035"/>
              <a:gd name="connsiteX11715" fmla="*/ 6653120 w 9340261"/>
              <a:gd name="connsiteY11715" fmla="*/ 157646 h 5529035"/>
              <a:gd name="connsiteX11716" fmla="*/ 6635061 w 9340261"/>
              <a:gd name="connsiteY11716" fmla="*/ 160046 h 5529035"/>
              <a:gd name="connsiteX11717" fmla="*/ 6631551 w 9340261"/>
              <a:gd name="connsiteY11717" fmla="*/ 148593 h 5529035"/>
              <a:gd name="connsiteX11718" fmla="*/ 6638156 w 9340261"/>
              <a:gd name="connsiteY11718" fmla="*/ 149701 h 5529035"/>
              <a:gd name="connsiteX11719" fmla="*/ 6650488 w 9340261"/>
              <a:gd name="connsiteY11719" fmla="*/ 149055 h 5529035"/>
              <a:gd name="connsiteX11720" fmla="*/ 6675151 w 9340261"/>
              <a:gd name="connsiteY11720" fmla="*/ 147764 h 5529035"/>
              <a:gd name="connsiteX11721" fmla="*/ 6730205 w 9340261"/>
              <a:gd name="connsiteY11721" fmla="*/ 143426 h 5529035"/>
              <a:gd name="connsiteX11722" fmla="*/ 6742538 w 9340261"/>
              <a:gd name="connsiteY11722" fmla="*/ 142782 h 5529035"/>
              <a:gd name="connsiteX11723" fmla="*/ 6749142 w 9340261"/>
              <a:gd name="connsiteY11723" fmla="*/ 143890 h 5529035"/>
              <a:gd name="connsiteX11724" fmla="*/ 6776669 w 9340261"/>
              <a:gd name="connsiteY11724" fmla="*/ 141720 h 5529035"/>
              <a:gd name="connsiteX11725" fmla="*/ 6831722 w 9340261"/>
              <a:gd name="connsiteY11725" fmla="*/ 137384 h 5529035"/>
              <a:gd name="connsiteX11726" fmla="*/ 3592603 w 9340261"/>
              <a:gd name="connsiteY11726" fmla="*/ 129360 h 5529035"/>
              <a:gd name="connsiteX11727" fmla="*/ 3627612 w 9340261"/>
              <a:gd name="connsiteY11727" fmla="*/ 131166 h 5529035"/>
              <a:gd name="connsiteX11728" fmla="*/ 3659758 w 9340261"/>
              <a:gd name="connsiteY11728" fmla="*/ 133847 h 5529035"/>
              <a:gd name="connsiteX11729" fmla="*/ 3675830 w 9340261"/>
              <a:gd name="connsiteY11729" fmla="*/ 135187 h 5529035"/>
              <a:gd name="connsiteX11730" fmla="*/ 3694767 w 9340261"/>
              <a:gd name="connsiteY11730" fmla="*/ 135651 h 5529035"/>
              <a:gd name="connsiteX11731" fmla="*/ 3701372 w 9340261"/>
              <a:gd name="connsiteY11731" fmla="*/ 136760 h 5529035"/>
              <a:gd name="connsiteX11732" fmla="*/ 3713703 w 9340261"/>
              <a:gd name="connsiteY11732" fmla="*/ 136114 h 5529035"/>
              <a:gd name="connsiteX11733" fmla="*/ 3726912 w 9340261"/>
              <a:gd name="connsiteY11733" fmla="*/ 138332 h 5529035"/>
              <a:gd name="connsiteX11734" fmla="*/ 3696522 w 9340261"/>
              <a:gd name="connsiteY11734" fmla="*/ 141378 h 5529035"/>
              <a:gd name="connsiteX11735" fmla="*/ 3678463 w 9340261"/>
              <a:gd name="connsiteY11735" fmla="*/ 143778 h 5529035"/>
              <a:gd name="connsiteX11736" fmla="*/ 3652922 w 9340261"/>
              <a:gd name="connsiteY11736" fmla="*/ 142206 h 5529035"/>
              <a:gd name="connsiteX11737" fmla="*/ 3601840 w 9340261"/>
              <a:gd name="connsiteY11737" fmla="*/ 139061 h 5529035"/>
              <a:gd name="connsiteX11738" fmla="*/ 3598099 w 9340261"/>
              <a:gd name="connsiteY11738" fmla="*/ 137076 h 5529035"/>
              <a:gd name="connsiteX11739" fmla="*/ 3586876 w 9340261"/>
              <a:gd name="connsiteY11739" fmla="*/ 131116 h 5529035"/>
              <a:gd name="connsiteX11740" fmla="*/ 3567940 w 9340261"/>
              <a:gd name="connsiteY11740" fmla="*/ 130653 h 5529035"/>
              <a:gd name="connsiteX11741" fmla="*/ 3592603 w 9340261"/>
              <a:gd name="connsiteY11741" fmla="*/ 129360 h 5529035"/>
              <a:gd name="connsiteX11742" fmla="*/ 6105308 w 9340261"/>
              <a:gd name="connsiteY11742" fmla="*/ 128139 h 5529035"/>
              <a:gd name="connsiteX11743" fmla="*/ 6124243 w 9340261"/>
              <a:gd name="connsiteY11743" fmla="*/ 128603 h 5529035"/>
              <a:gd name="connsiteX11744" fmla="*/ 6111906 w 9340261"/>
              <a:gd name="connsiteY11744" fmla="*/ 134340 h 5529035"/>
              <a:gd name="connsiteX11745" fmla="*/ 6088126 w 9340261"/>
              <a:gd name="connsiteY11745" fmla="*/ 133403 h 5529035"/>
              <a:gd name="connsiteX11746" fmla="*/ 6105308 w 9340261"/>
              <a:gd name="connsiteY11746" fmla="*/ 128139 h 5529035"/>
              <a:gd name="connsiteX11747" fmla="*/ 5948090 w 9340261"/>
              <a:gd name="connsiteY11747" fmla="*/ 126187 h 5529035"/>
              <a:gd name="connsiteX11748" fmla="*/ 5954694 w 9340261"/>
              <a:gd name="connsiteY11748" fmla="*/ 127297 h 5529035"/>
              <a:gd name="connsiteX11749" fmla="*/ 5955571 w 9340261"/>
              <a:gd name="connsiteY11749" fmla="*/ 130160 h 5529035"/>
              <a:gd name="connsiteX11750" fmla="*/ 6138561 w 9340261"/>
              <a:gd name="connsiteY11750" fmla="*/ 124215 h 5529035"/>
              <a:gd name="connsiteX11751" fmla="*/ 6143179 w 9340261"/>
              <a:gd name="connsiteY11751" fmla="*/ 129066 h 5529035"/>
              <a:gd name="connsiteX11752" fmla="*/ 6137453 w 9340261"/>
              <a:gd name="connsiteY11752" fmla="*/ 130820 h 5529035"/>
              <a:gd name="connsiteX11753" fmla="*/ 6138561 w 9340261"/>
              <a:gd name="connsiteY11753" fmla="*/ 124215 h 5529035"/>
              <a:gd name="connsiteX11754" fmla="*/ 5771934 w 9340261"/>
              <a:gd name="connsiteY11754" fmla="*/ 123773 h 5529035"/>
              <a:gd name="connsiteX11755" fmla="*/ 5773688 w 9340261"/>
              <a:gd name="connsiteY11755" fmla="*/ 129501 h 5529035"/>
              <a:gd name="connsiteX11756" fmla="*/ 5767963 w 9340261"/>
              <a:gd name="connsiteY11756" fmla="*/ 131254 h 5529035"/>
              <a:gd name="connsiteX11757" fmla="*/ 5754754 w 9340261"/>
              <a:gd name="connsiteY11757" fmla="*/ 129037 h 5529035"/>
              <a:gd name="connsiteX11758" fmla="*/ 5760481 w 9340261"/>
              <a:gd name="connsiteY11758" fmla="*/ 127282 h 5529035"/>
              <a:gd name="connsiteX11759" fmla="*/ 5878071 w 9340261"/>
              <a:gd name="connsiteY11759" fmla="*/ 122580 h 5529035"/>
              <a:gd name="connsiteX11760" fmla="*/ 5885553 w 9340261"/>
              <a:gd name="connsiteY11760" fmla="*/ 126552 h 5529035"/>
              <a:gd name="connsiteX11761" fmla="*/ 5898763 w 9340261"/>
              <a:gd name="connsiteY11761" fmla="*/ 128771 h 5529035"/>
              <a:gd name="connsiteX11762" fmla="*/ 5929153 w 9340261"/>
              <a:gd name="connsiteY11762" fmla="*/ 125723 h 5529035"/>
              <a:gd name="connsiteX11763" fmla="*/ 5949845 w 9340261"/>
              <a:gd name="connsiteY11763" fmla="*/ 131915 h 5529035"/>
              <a:gd name="connsiteX11764" fmla="*/ 5937512 w 9340261"/>
              <a:gd name="connsiteY11764" fmla="*/ 132560 h 5529035"/>
              <a:gd name="connsiteX11765" fmla="*/ 5928922 w 9340261"/>
              <a:gd name="connsiteY11765" fmla="*/ 135192 h 5529035"/>
              <a:gd name="connsiteX11766" fmla="*/ 5898531 w 9340261"/>
              <a:gd name="connsiteY11766" fmla="*/ 138239 h 5529035"/>
              <a:gd name="connsiteX11767" fmla="*/ 5862644 w 9340261"/>
              <a:gd name="connsiteY11767" fmla="*/ 133571 h 5529035"/>
              <a:gd name="connsiteX11768" fmla="*/ 5849436 w 9340261"/>
              <a:gd name="connsiteY11768" fmla="*/ 131353 h 5529035"/>
              <a:gd name="connsiteX11769" fmla="*/ 5843708 w 9340261"/>
              <a:gd name="connsiteY11769" fmla="*/ 133108 h 5529035"/>
              <a:gd name="connsiteX11770" fmla="*/ 5836227 w 9340261"/>
              <a:gd name="connsiteY11770" fmla="*/ 129135 h 5529035"/>
              <a:gd name="connsiteX11771" fmla="*/ 5814426 w 9340261"/>
              <a:gd name="connsiteY11771" fmla="*/ 129549 h 5529035"/>
              <a:gd name="connsiteX11772" fmla="*/ 5804080 w 9340261"/>
              <a:gd name="connsiteY11772" fmla="*/ 126455 h 5529035"/>
              <a:gd name="connsiteX11773" fmla="*/ 5828744 w 9340261"/>
              <a:gd name="connsiteY11773" fmla="*/ 125162 h 5529035"/>
              <a:gd name="connsiteX11774" fmla="*/ 5857149 w 9340261"/>
              <a:gd name="connsiteY11774" fmla="*/ 125857 h 5529035"/>
              <a:gd name="connsiteX11775" fmla="*/ 5872344 w 9340261"/>
              <a:gd name="connsiteY11775" fmla="*/ 124335 h 5529035"/>
              <a:gd name="connsiteX11776" fmla="*/ 5878071 w 9340261"/>
              <a:gd name="connsiteY11776" fmla="*/ 122580 h 5529035"/>
              <a:gd name="connsiteX11777" fmla="*/ 8627447 w 9340261"/>
              <a:gd name="connsiteY11777" fmla="*/ 119733 h 5529035"/>
              <a:gd name="connsiteX11778" fmla="*/ 8629201 w 9340261"/>
              <a:gd name="connsiteY11778" fmla="*/ 125461 h 5529035"/>
              <a:gd name="connsiteX11779" fmla="*/ 8623475 w 9340261"/>
              <a:gd name="connsiteY11779" fmla="*/ 127215 h 5529035"/>
              <a:gd name="connsiteX11780" fmla="*/ 8011785 w 9340261"/>
              <a:gd name="connsiteY11780" fmla="*/ 114146 h 5529035"/>
              <a:gd name="connsiteX11781" fmla="*/ 8019267 w 9340261"/>
              <a:gd name="connsiteY11781" fmla="*/ 118118 h 5529035"/>
              <a:gd name="connsiteX11782" fmla="*/ 8006057 w 9340261"/>
              <a:gd name="connsiteY11782" fmla="*/ 115901 h 5529035"/>
              <a:gd name="connsiteX11783" fmla="*/ 7973911 w 9340261"/>
              <a:gd name="connsiteY11783" fmla="*/ 113219 h 5529035"/>
              <a:gd name="connsiteX11784" fmla="*/ 7918859 w 9340261"/>
              <a:gd name="connsiteY11784" fmla="*/ 117557 h 5529035"/>
              <a:gd name="connsiteX11785" fmla="*/ 7930311 w 9340261"/>
              <a:gd name="connsiteY11785" fmla="*/ 114047 h 5529035"/>
              <a:gd name="connsiteX11786" fmla="*/ 7949249 w 9340261"/>
              <a:gd name="connsiteY11786" fmla="*/ 114511 h 5529035"/>
              <a:gd name="connsiteX11787" fmla="*/ 7873501 w 9340261"/>
              <a:gd name="connsiteY11787" fmla="*/ 112658 h 5529035"/>
              <a:gd name="connsiteX11788" fmla="*/ 7875257 w 9340261"/>
              <a:gd name="connsiteY11788" fmla="*/ 118384 h 5529035"/>
              <a:gd name="connsiteX11789" fmla="*/ 7862049 w 9340261"/>
              <a:gd name="connsiteY11789" fmla="*/ 116167 h 5529035"/>
              <a:gd name="connsiteX11790" fmla="*/ 7864913 w 9340261"/>
              <a:gd name="connsiteY11790" fmla="*/ 115290 h 5529035"/>
              <a:gd name="connsiteX11791" fmla="*/ 7873501 w 9340261"/>
              <a:gd name="connsiteY11791" fmla="*/ 112658 h 5529035"/>
              <a:gd name="connsiteX11792" fmla="*/ 7610149 w 9340261"/>
              <a:gd name="connsiteY11792" fmla="*/ 111900 h 5529035"/>
              <a:gd name="connsiteX11793" fmla="*/ 7611904 w 9340261"/>
              <a:gd name="connsiteY11793" fmla="*/ 117626 h 5529035"/>
              <a:gd name="connsiteX11794" fmla="*/ 7604421 w 9340261"/>
              <a:gd name="connsiteY11794" fmla="*/ 113654 h 5529035"/>
              <a:gd name="connsiteX11795" fmla="*/ 7797757 w 9340261"/>
              <a:gd name="connsiteY11795" fmla="*/ 110805 h 5529035"/>
              <a:gd name="connsiteX11796" fmla="*/ 7799512 w 9340261"/>
              <a:gd name="connsiteY11796" fmla="*/ 116533 h 5529035"/>
              <a:gd name="connsiteX11797" fmla="*/ 7793784 w 9340261"/>
              <a:gd name="connsiteY11797" fmla="*/ 118287 h 5529035"/>
              <a:gd name="connsiteX11798" fmla="*/ 7797757 w 9340261"/>
              <a:gd name="connsiteY11798" fmla="*/ 110805 h 5529035"/>
              <a:gd name="connsiteX11799" fmla="*/ 6926222 w 9340261"/>
              <a:gd name="connsiteY11799" fmla="*/ 108432 h 5529035"/>
              <a:gd name="connsiteX11800" fmla="*/ 6920496 w 9340261"/>
              <a:gd name="connsiteY11800" fmla="*/ 110186 h 5529035"/>
              <a:gd name="connsiteX11801" fmla="*/ 6927977 w 9340261"/>
              <a:gd name="connsiteY11801" fmla="*/ 114159 h 5529035"/>
              <a:gd name="connsiteX11802" fmla="*/ 6725405 w 9340261"/>
              <a:gd name="connsiteY11802" fmla="*/ 107309 h 5529035"/>
              <a:gd name="connsiteX11803" fmla="*/ 6727159 w 9340261"/>
              <a:gd name="connsiteY11803" fmla="*/ 113036 h 5529035"/>
              <a:gd name="connsiteX11804" fmla="*/ 6723420 w 9340261"/>
              <a:gd name="connsiteY11804" fmla="*/ 111048 h 5529035"/>
              <a:gd name="connsiteX11805" fmla="*/ 6713951 w 9340261"/>
              <a:gd name="connsiteY11805" fmla="*/ 110817 h 5529035"/>
              <a:gd name="connsiteX11806" fmla="*/ 6719678 w 9340261"/>
              <a:gd name="connsiteY11806" fmla="*/ 109063 h 5529035"/>
              <a:gd name="connsiteX11807" fmla="*/ 6725405 w 9340261"/>
              <a:gd name="connsiteY11807" fmla="*/ 107309 h 5529035"/>
              <a:gd name="connsiteX11808" fmla="*/ 7727740 w 9340261"/>
              <a:gd name="connsiteY11808" fmla="*/ 107198 h 5529035"/>
              <a:gd name="connsiteX11809" fmla="*/ 7723766 w 9340261"/>
              <a:gd name="connsiteY11809" fmla="*/ 114678 h 5529035"/>
              <a:gd name="connsiteX11810" fmla="*/ 7716285 w 9340261"/>
              <a:gd name="connsiteY11810" fmla="*/ 110706 h 5529035"/>
              <a:gd name="connsiteX11811" fmla="*/ 7722012 w 9340261"/>
              <a:gd name="connsiteY11811" fmla="*/ 108952 h 5529035"/>
              <a:gd name="connsiteX11812" fmla="*/ 7727740 w 9340261"/>
              <a:gd name="connsiteY11812" fmla="*/ 107198 h 5529035"/>
              <a:gd name="connsiteX11813" fmla="*/ 3384767 w 9340261"/>
              <a:gd name="connsiteY11813" fmla="*/ 105328 h 5529035"/>
              <a:gd name="connsiteX11814" fmla="*/ 3449057 w 9340261"/>
              <a:gd name="connsiteY11814" fmla="*/ 110691 h 5529035"/>
              <a:gd name="connsiteX11815" fmla="*/ 3462268 w 9340261"/>
              <a:gd name="connsiteY11815" fmla="*/ 112910 h 5529035"/>
              <a:gd name="connsiteX11816" fmla="*/ 3507620 w 9340261"/>
              <a:gd name="connsiteY11816" fmla="*/ 117810 h 5529035"/>
              <a:gd name="connsiteX11817" fmla="*/ 3539766 w 9340261"/>
              <a:gd name="connsiteY11817" fmla="*/ 120490 h 5529035"/>
              <a:gd name="connsiteX11818" fmla="*/ 3549236 w 9340261"/>
              <a:gd name="connsiteY11818" fmla="*/ 120721 h 5529035"/>
              <a:gd name="connsiteX11819" fmla="*/ 3558704 w 9340261"/>
              <a:gd name="connsiteY11819" fmla="*/ 120954 h 5529035"/>
              <a:gd name="connsiteX11820" fmla="*/ 3562213 w 9340261"/>
              <a:gd name="connsiteY11820" fmla="*/ 132407 h 5529035"/>
              <a:gd name="connsiteX11821" fmla="*/ 3539535 w 9340261"/>
              <a:gd name="connsiteY11821" fmla="*/ 129956 h 5529035"/>
              <a:gd name="connsiteX11822" fmla="*/ 3511130 w 9340261"/>
              <a:gd name="connsiteY11822" fmla="*/ 129264 h 5529035"/>
              <a:gd name="connsiteX11823" fmla="*/ 3490440 w 9340261"/>
              <a:gd name="connsiteY11823" fmla="*/ 123073 h 5529035"/>
              <a:gd name="connsiteX11824" fmla="*/ 3452567 w 9340261"/>
              <a:gd name="connsiteY11824" fmla="*/ 122146 h 5529035"/>
              <a:gd name="connsiteX11825" fmla="*/ 3432753 w 9340261"/>
              <a:gd name="connsiteY11825" fmla="*/ 118819 h 5529035"/>
              <a:gd name="connsiteX11826" fmla="*/ 3420422 w 9340261"/>
              <a:gd name="connsiteY11826" fmla="*/ 119466 h 5529035"/>
              <a:gd name="connsiteX11827" fmla="*/ 3387399 w 9340261"/>
              <a:gd name="connsiteY11827" fmla="*/ 113920 h 5529035"/>
              <a:gd name="connsiteX11828" fmla="*/ 3367586 w 9340261"/>
              <a:gd name="connsiteY11828" fmla="*/ 110593 h 5529035"/>
              <a:gd name="connsiteX11829" fmla="*/ 3384767 w 9340261"/>
              <a:gd name="connsiteY11829" fmla="*/ 105328 h 5529035"/>
              <a:gd name="connsiteX11830" fmla="*/ 7849069 w 9340261"/>
              <a:gd name="connsiteY11830" fmla="*/ 104481 h 5529035"/>
              <a:gd name="connsiteX11831" fmla="*/ 7853689 w 9340261"/>
              <a:gd name="connsiteY11831" fmla="*/ 109330 h 5529035"/>
              <a:gd name="connsiteX11832" fmla="*/ 7848839 w 9340261"/>
              <a:gd name="connsiteY11832" fmla="*/ 113949 h 5529035"/>
              <a:gd name="connsiteX11833" fmla="*/ 7847085 w 9340261"/>
              <a:gd name="connsiteY11833" fmla="*/ 108222 h 5529035"/>
              <a:gd name="connsiteX11834" fmla="*/ 7849069 w 9340261"/>
              <a:gd name="connsiteY11834" fmla="*/ 104481 h 5529035"/>
              <a:gd name="connsiteX11835" fmla="*/ 7638785 w 9340261"/>
              <a:gd name="connsiteY11835" fmla="*/ 103126 h 5529035"/>
              <a:gd name="connsiteX11836" fmla="*/ 7651995 w 9340261"/>
              <a:gd name="connsiteY11836" fmla="*/ 105344 h 5529035"/>
              <a:gd name="connsiteX11837" fmla="*/ 7671807 w 9340261"/>
              <a:gd name="connsiteY11837" fmla="*/ 108671 h 5529035"/>
              <a:gd name="connsiteX11838" fmla="*/ 7678412 w 9340261"/>
              <a:gd name="connsiteY11838" fmla="*/ 109781 h 5529035"/>
              <a:gd name="connsiteX11839" fmla="*/ 7677528 w 9340261"/>
              <a:gd name="connsiteY11839" fmla="*/ 112008 h 5529035"/>
              <a:gd name="connsiteX11840" fmla="*/ 7653749 w 9340261"/>
              <a:gd name="connsiteY11840" fmla="*/ 111070 h 5529035"/>
              <a:gd name="connsiteX11841" fmla="*/ 7636567 w 9340261"/>
              <a:gd name="connsiteY11841" fmla="*/ 116334 h 5529035"/>
              <a:gd name="connsiteX11842" fmla="*/ 7617631 w 9340261"/>
              <a:gd name="connsiteY11842" fmla="*/ 115873 h 5529035"/>
              <a:gd name="connsiteX11843" fmla="*/ 7623359 w 9340261"/>
              <a:gd name="connsiteY11843" fmla="*/ 114117 h 5529035"/>
              <a:gd name="connsiteX11844" fmla="*/ 7638785 w 9340261"/>
              <a:gd name="connsiteY11844" fmla="*/ 103126 h 5529035"/>
              <a:gd name="connsiteX11845" fmla="*/ 9054209 w 9340261"/>
              <a:gd name="connsiteY11845" fmla="*/ 101752 h 5529035"/>
              <a:gd name="connsiteX11846" fmla="*/ 9055963 w 9340261"/>
              <a:gd name="connsiteY11846" fmla="*/ 107479 h 5529035"/>
              <a:gd name="connsiteX11847" fmla="*/ 9050237 w 9340261"/>
              <a:gd name="connsiteY11847" fmla="*/ 109235 h 5529035"/>
              <a:gd name="connsiteX11848" fmla="*/ 9054209 w 9340261"/>
              <a:gd name="connsiteY11848" fmla="*/ 101752 h 5529035"/>
              <a:gd name="connsiteX11849" fmla="*/ 8032939 w 9340261"/>
              <a:gd name="connsiteY11849" fmla="*/ 101400 h 5529035"/>
              <a:gd name="connsiteX11850" fmla="*/ 8040419 w 9340261"/>
              <a:gd name="connsiteY11850" fmla="*/ 105373 h 5529035"/>
              <a:gd name="connsiteX11851" fmla="*/ 8034693 w 9340261"/>
              <a:gd name="connsiteY11851" fmla="*/ 107127 h 5529035"/>
              <a:gd name="connsiteX11852" fmla="*/ 9097809 w 9340261"/>
              <a:gd name="connsiteY11852" fmla="*/ 100924 h 5529035"/>
              <a:gd name="connsiteX11853" fmla="*/ 9124227 w 9340261"/>
              <a:gd name="connsiteY11853" fmla="*/ 105360 h 5529035"/>
              <a:gd name="connsiteX11854" fmla="*/ 9135219 w 9340261"/>
              <a:gd name="connsiteY11854" fmla="*/ 120786 h 5529035"/>
              <a:gd name="connsiteX11855" fmla="*/ 9120025 w 9340261"/>
              <a:gd name="connsiteY11855" fmla="*/ 122309 h 5529035"/>
              <a:gd name="connsiteX11856" fmla="*/ 9108801 w 9340261"/>
              <a:gd name="connsiteY11856" fmla="*/ 116351 h 5529035"/>
              <a:gd name="connsiteX11857" fmla="*/ 9099563 w 9340261"/>
              <a:gd name="connsiteY11857" fmla="*/ 106651 h 5529035"/>
              <a:gd name="connsiteX11858" fmla="*/ 9092083 w 9340261"/>
              <a:gd name="connsiteY11858" fmla="*/ 102678 h 5529035"/>
              <a:gd name="connsiteX11859" fmla="*/ 8997401 w 9340261"/>
              <a:gd name="connsiteY11859" fmla="*/ 100362 h 5529035"/>
              <a:gd name="connsiteX11860" fmla="*/ 9013475 w 9340261"/>
              <a:gd name="connsiteY11860" fmla="*/ 101703 h 5529035"/>
              <a:gd name="connsiteX11861" fmla="*/ 9023817 w 9340261"/>
              <a:gd name="connsiteY11861" fmla="*/ 104799 h 5529035"/>
              <a:gd name="connsiteX11862" fmla="*/ 9012363 w 9340261"/>
              <a:gd name="connsiteY11862" fmla="*/ 108307 h 5529035"/>
              <a:gd name="connsiteX11863" fmla="*/ 8999155 w 9340261"/>
              <a:gd name="connsiteY11863" fmla="*/ 106090 h 5529035"/>
              <a:gd name="connsiteX11864" fmla="*/ 6935045 w 9340261"/>
              <a:gd name="connsiteY11864" fmla="*/ 96331 h 5529035"/>
              <a:gd name="connsiteX11865" fmla="*/ 6943404 w 9340261"/>
              <a:gd name="connsiteY11865" fmla="*/ 103167 h 5529035"/>
              <a:gd name="connsiteX11866" fmla="*/ 6949131 w 9340261"/>
              <a:gd name="connsiteY11866" fmla="*/ 101414 h 5529035"/>
              <a:gd name="connsiteX11867" fmla="*/ 6956613 w 9340261"/>
              <a:gd name="connsiteY11867" fmla="*/ 105385 h 5529035"/>
              <a:gd name="connsiteX11868" fmla="*/ 6950886 w 9340261"/>
              <a:gd name="connsiteY11868" fmla="*/ 107140 h 5529035"/>
              <a:gd name="connsiteX11869" fmla="*/ 6941188 w 9340261"/>
              <a:gd name="connsiteY11869" fmla="*/ 116377 h 5529035"/>
              <a:gd name="connsiteX11870" fmla="*/ 6931657 w 9340261"/>
              <a:gd name="connsiteY11870" fmla="*/ 121057 h 5529035"/>
              <a:gd name="connsiteX11871" fmla="*/ 6915646 w 9340261"/>
              <a:gd name="connsiteY11871" fmla="*/ 114804 h 5529035"/>
              <a:gd name="connsiteX11872" fmla="*/ 6895832 w 9340261"/>
              <a:gd name="connsiteY11872" fmla="*/ 111477 h 5529035"/>
              <a:gd name="connsiteX11873" fmla="*/ 6861469 w 9340261"/>
              <a:gd name="connsiteY11873" fmla="*/ 122006 h 5529035"/>
              <a:gd name="connsiteX11874" fmla="*/ 6821842 w 9340261"/>
              <a:gd name="connsiteY11874" fmla="*/ 115351 h 5529035"/>
              <a:gd name="connsiteX11875" fmla="*/ 6795424 w 9340261"/>
              <a:gd name="connsiteY11875" fmla="*/ 110916 h 5529035"/>
              <a:gd name="connsiteX11876" fmla="*/ 6776487 w 9340261"/>
              <a:gd name="connsiteY11876" fmla="*/ 110452 h 5529035"/>
              <a:gd name="connsiteX11877" fmla="*/ 6732887 w 9340261"/>
              <a:gd name="connsiteY11877" fmla="*/ 111281 h 5529035"/>
              <a:gd name="connsiteX11878" fmla="*/ 6780459 w 9340261"/>
              <a:gd name="connsiteY11878" fmla="*/ 102971 h 5529035"/>
              <a:gd name="connsiteX11879" fmla="*/ 6916986 w 9340261"/>
              <a:gd name="connsiteY11879" fmla="*/ 98732 h 5529035"/>
              <a:gd name="connsiteX11880" fmla="*/ 6935045 w 9340261"/>
              <a:gd name="connsiteY11880" fmla="*/ 96331 h 5529035"/>
              <a:gd name="connsiteX11881" fmla="*/ 7091385 w 9340261"/>
              <a:gd name="connsiteY11881" fmla="*/ 95419 h 5529035"/>
              <a:gd name="connsiteX11882" fmla="*/ 7098868 w 9340261"/>
              <a:gd name="connsiteY11882" fmla="*/ 99392 h 5529035"/>
              <a:gd name="connsiteX11883" fmla="*/ 7093140 w 9340261"/>
              <a:gd name="connsiteY11883" fmla="*/ 101147 h 5529035"/>
              <a:gd name="connsiteX11884" fmla="*/ 9162071 w 9340261"/>
              <a:gd name="connsiteY11884" fmla="*/ 91885 h 5529035"/>
              <a:gd name="connsiteX11885" fmla="*/ 9164319 w 9340261"/>
              <a:gd name="connsiteY11885" fmla="*/ 93077 h 5529035"/>
              <a:gd name="connsiteX11886" fmla="*/ 9163381 w 9340261"/>
              <a:gd name="connsiteY11886" fmla="*/ 92580 h 5529035"/>
              <a:gd name="connsiteX11887" fmla="*/ 8273847 w 9340261"/>
              <a:gd name="connsiteY11887" fmla="*/ 90240 h 5529035"/>
              <a:gd name="connsiteX11888" fmla="*/ 8281329 w 9340261"/>
              <a:gd name="connsiteY11888" fmla="*/ 94214 h 5529035"/>
              <a:gd name="connsiteX11889" fmla="*/ 8275601 w 9340261"/>
              <a:gd name="connsiteY11889" fmla="*/ 95967 h 5529035"/>
              <a:gd name="connsiteX11890" fmla="*/ 9158835 w 9340261"/>
              <a:gd name="connsiteY11890" fmla="*/ 90166 h 5529035"/>
              <a:gd name="connsiteX11891" fmla="*/ 9160577 w 9340261"/>
              <a:gd name="connsiteY11891" fmla="*/ 91090 h 5529035"/>
              <a:gd name="connsiteX11892" fmla="*/ 9162071 w 9340261"/>
              <a:gd name="connsiteY11892" fmla="*/ 91885 h 5529035"/>
              <a:gd name="connsiteX11893" fmla="*/ 9156835 w 9340261"/>
              <a:gd name="connsiteY11893" fmla="*/ 89104 h 5529035"/>
              <a:gd name="connsiteX11894" fmla="*/ 9158705 w 9340261"/>
              <a:gd name="connsiteY11894" fmla="*/ 90097 h 5529035"/>
              <a:gd name="connsiteX11895" fmla="*/ 9158835 w 9340261"/>
              <a:gd name="connsiteY11895" fmla="*/ 90166 h 5529035"/>
              <a:gd name="connsiteX11896" fmla="*/ 8924749 w 9340261"/>
              <a:gd name="connsiteY11896" fmla="*/ 88164 h 5529035"/>
              <a:gd name="connsiteX11897" fmla="*/ 8932231 w 9340261"/>
              <a:gd name="connsiteY11897" fmla="*/ 92136 h 5529035"/>
              <a:gd name="connsiteX11898" fmla="*/ 8933109 w 9340261"/>
              <a:gd name="connsiteY11898" fmla="*/ 95000 h 5529035"/>
              <a:gd name="connsiteX11899" fmla="*/ 8929137 w 9340261"/>
              <a:gd name="connsiteY11899" fmla="*/ 102482 h 5529035"/>
              <a:gd name="connsiteX11900" fmla="*/ 8910201 w 9340261"/>
              <a:gd name="connsiteY11900" fmla="*/ 102019 h 5529035"/>
              <a:gd name="connsiteX11901" fmla="*/ 8898979 w 9340261"/>
              <a:gd name="connsiteY11901" fmla="*/ 96060 h 5529035"/>
              <a:gd name="connsiteX11902" fmla="*/ 8895237 w 9340261"/>
              <a:gd name="connsiteY11902" fmla="*/ 94073 h 5529035"/>
              <a:gd name="connsiteX11903" fmla="*/ 8912419 w 9340261"/>
              <a:gd name="connsiteY11903" fmla="*/ 88810 h 5529035"/>
              <a:gd name="connsiteX11904" fmla="*/ 8924749 w 9340261"/>
              <a:gd name="connsiteY11904" fmla="*/ 88164 h 5529035"/>
              <a:gd name="connsiteX11905" fmla="*/ 6938140 w 9340261"/>
              <a:gd name="connsiteY11905" fmla="*/ 85987 h 5529035"/>
              <a:gd name="connsiteX11906" fmla="*/ 6934168 w 9340261"/>
              <a:gd name="connsiteY11906" fmla="*/ 93468 h 5529035"/>
              <a:gd name="connsiteX11907" fmla="*/ 6926686 w 9340261"/>
              <a:gd name="connsiteY11907" fmla="*/ 89496 h 5529035"/>
              <a:gd name="connsiteX11908" fmla="*/ 7288694 w 9340261"/>
              <a:gd name="connsiteY11908" fmla="*/ 85088 h 5529035"/>
              <a:gd name="connsiteX11909" fmla="*/ 7301903 w 9340261"/>
              <a:gd name="connsiteY11909" fmla="*/ 87306 h 5529035"/>
              <a:gd name="connsiteX11910" fmla="*/ 7290449 w 9340261"/>
              <a:gd name="connsiteY11910" fmla="*/ 90815 h 5529035"/>
              <a:gd name="connsiteX11911" fmla="*/ 8679453 w 9340261"/>
              <a:gd name="connsiteY11911" fmla="*/ 85006 h 5529035"/>
              <a:gd name="connsiteX11912" fmla="*/ 8698391 w 9340261"/>
              <a:gd name="connsiteY11912" fmla="*/ 85468 h 5529035"/>
              <a:gd name="connsiteX11913" fmla="*/ 8703009 w 9340261"/>
              <a:gd name="connsiteY11913" fmla="*/ 90319 h 5529035"/>
              <a:gd name="connsiteX11914" fmla="*/ 8701899 w 9340261"/>
              <a:gd name="connsiteY11914" fmla="*/ 96923 h 5529035"/>
              <a:gd name="connsiteX11915" fmla="*/ 8677237 w 9340261"/>
              <a:gd name="connsiteY11915" fmla="*/ 98214 h 5529035"/>
              <a:gd name="connsiteX11916" fmla="*/ 7106814 w 9340261"/>
              <a:gd name="connsiteY11916" fmla="*/ 84427 h 5529035"/>
              <a:gd name="connsiteX11917" fmla="*/ 7133231 w 9340261"/>
              <a:gd name="connsiteY11917" fmla="*/ 88864 h 5529035"/>
              <a:gd name="connsiteX11918" fmla="*/ 7146439 w 9340261"/>
              <a:gd name="connsiteY11918" fmla="*/ 91082 h 5529035"/>
              <a:gd name="connsiteX11919" fmla="*/ 7116049 w 9340261"/>
              <a:gd name="connsiteY11919" fmla="*/ 94129 h 5529035"/>
              <a:gd name="connsiteX11920" fmla="*/ 7335158 w 9340261"/>
              <a:gd name="connsiteY11920" fmla="*/ 83382 h 5529035"/>
              <a:gd name="connsiteX11921" fmla="*/ 7373030 w 9340261"/>
              <a:gd name="connsiteY11921" fmla="*/ 84309 h 5529035"/>
              <a:gd name="connsiteX11922" fmla="*/ 7390858 w 9340261"/>
              <a:gd name="connsiteY11922" fmla="*/ 91377 h 5529035"/>
              <a:gd name="connsiteX11923" fmla="*/ 7404067 w 9340261"/>
              <a:gd name="connsiteY11923" fmla="*/ 93595 h 5529035"/>
              <a:gd name="connsiteX11924" fmla="*/ 7403183 w 9340261"/>
              <a:gd name="connsiteY11924" fmla="*/ 95823 h 5529035"/>
              <a:gd name="connsiteX11925" fmla="*/ 7379403 w 9340261"/>
              <a:gd name="connsiteY11925" fmla="*/ 94885 h 5529035"/>
              <a:gd name="connsiteX11926" fmla="*/ 7366195 w 9340261"/>
              <a:gd name="connsiteY11926" fmla="*/ 92668 h 5529035"/>
              <a:gd name="connsiteX11927" fmla="*/ 7360467 w 9340261"/>
              <a:gd name="connsiteY11927" fmla="*/ 94423 h 5529035"/>
              <a:gd name="connsiteX11928" fmla="*/ 7350121 w 9340261"/>
              <a:gd name="connsiteY11928" fmla="*/ 91327 h 5529035"/>
              <a:gd name="connsiteX11929" fmla="*/ 7327444 w 9340261"/>
              <a:gd name="connsiteY11929" fmla="*/ 88878 h 5529035"/>
              <a:gd name="connsiteX11930" fmla="*/ 7309386 w 9340261"/>
              <a:gd name="connsiteY11930" fmla="*/ 91278 h 5529035"/>
              <a:gd name="connsiteX11931" fmla="*/ 7307630 w 9340261"/>
              <a:gd name="connsiteY11931" fmla="*/ 85552 h 5529035"/>
              <a:gd name="connsiteX11932" fmla="*/ 7335158 w 9340261"/>
              <a:gd name="connsiteY11932" fmla="*/ 83382 h 5529035"/>
              <a:gd name="connsiteX11933" fmla="*/ 6599042 w 9340261"/>
              <a:gd name="connsiteY11933" fmla="*/ 83374 h 5529035"/>
              <a:gd name="connsiteX11934" fmla="*/ 6600797 w 9340261"/>
              <a:gd name="connsiteY11934" fmla="*/ 89102 h 5529035"/>
              <a:gd name="connsiteX11935" fmla="*/ 6593315 w 9340261"/>
              <a:gd name="connsiteY11935" fmla="*/ 85130 h 5529035"/>
              <a:gd name="connsiteX11936" fmla="*/ 6642641 w 9340261"/>
              <a:gd name="connsiteY11936" fmla="*/ 82546 h 5529035"/>
              <a:gd name="connsiteX11937" fmla="*/ 6638668 w 9340261"/>
              <a:gd name="connsiteY11937" fmla="*/ 90028 h 5529035"/>
              <a:gd name="connsiteX11938" fmla="*/ 6636913 w 9340261"/>
              <a:gd name="connsiteY11938" fmla="*/ 84300 h 5529035"/>
              <a:gd name="connsiteX11939" fmla="*/ 6642641 w 9340261"/>
              <a:gd name="connsiteY11939" fmla="*/ 82546 h 5529035"/>
              <a:gd name="connsiteX11940" fmla="*/ 6673908 w 9340261"/>
              <a:gd name="connsiteY11940" fmla="*/ 82365 h 5529035"/>
              <a:gd name="connsiteX11941" fmla="*/ 6680514 w 9340261"/>
              <a:gd name="connsiteY11941" fmla="*/ 83472 h 5529035"/>
              <a:gd name="connsiteX11942" fmla="*/ 6699450 w 9340261"/>
              <a:gd name="connsiteY11942" fmla="*/ 83936 h 5529035"/>
              <a:gd name="connsiteX11943" fmla="*/ 6701204 w 9340261"/>
              <a:gd name="connsiteY11943" fmla="*/ 89663 h 5529035"/>
              <a:gd name="connsiteX11944" fmla="*/ 6689749 w 9340261"/>
              <a:gd name="connsiteY11944" fmla="*/ 93174 h 5529035"/>
              <a:gd name="connsiteX11945" fmla="*/ 6663332 w 9340261"/>
              <a:gd name="connsiteY11945" fmla="*/ 88736 h 5529035"/>
              <a:gd name="connsiteX11946" fmla="*/ 6661577 w 9340261"/>
              <a:gd name="connsiteY11946" fmla="*/ 83010 h 5529035"/>
              <a:gd name="connsiteX11947" fmla="*/ 6673908 w 9340261"/>
              <a:gd name="connsiteY11947" fmla="*/ 82365 h 5529035"/>
              <a:gd name="connsiteX11948" fmla="*/ 6729840 w 9340261"/>
              <a:gd name="connsiteY11948" fmla="*/ 80891 h 5529035"/>
              <a:gd name="connsiteX11949" fmla="*/ 6737322 w 9340261"/>
              <a:gd name="connsiteY11949" fmla="*/ 84863 h 5529035"/>
              <a:gd name="connsiteX11950" fmla="*/ 6750532 w 9340261"/>
              <a:gd name="connsiteY11950" fmla="*/ 87080 h 5529035"/>
              <a:gd name="connsiteX11951" fmla="*/ 6744805 w 9340261"/>
              <a:gd name="connsiteY11951" fmla="*/ 88835 h 5529035"/>
              <a:gd name="connsiteX11952" fmla="*/ 6730718 w 9340261"/>
              <a:gd name="connsiteY11952" fmla="*/ 83754 h 5529035"/>
              <a:gd name="connsiteX11953" fmla="*/ 6729840 w 9340261"/>
              <a:gd name="connsiteY11953" fmla="*/ 80891 h 5529035"/>
              <a:gd name="connsiteX11954" fmla="*/ 8433283 w 9340261"/>
              <a:gd name="connsiteY11954" fmla="*/ 78984 h 5529035"/>
              <a:gd name="connsiteX11955" fmla="*/ 8446491 w 9340261"/>
              <a:gd name="connsiteY11955" fmla="*/ 81200 h 5529035"/>
              <a:gd name="connsiteX11956" fmla="*/ 8435037 w 9340261"/>
              <a:gd name="connsiteY11956" fmla="*/ 84709 h 5529035"/>
              <a:gd name="connsiteX11957" fmla="*/ 8433283 w 9340261"/>
              <a:gd name="connsiteY11957" fmla="*/ 78984 h 5529035"/>
              <a:gd name="connsiteX11958" fmla="*/ 7086122 w 9340261"/>
              <a:gd name="connsiteY11958" fmla="*/ 78237 h 5529035"/>
              <a:gd name="connsiteX11959" fmla="*/ 7087876 w 9340261"/>
              <a:gd name="connsiteY11959" fmla="*/ 83964 h 5529035"/>
              <a:gd name="connsiteX11960" fmla="*/ 7089630 w 9340261"/>
              <a:gd name="connsiteY11960" fmla="*/ 89692 h 5529035"/>
              <a:gd name="connsiteX11961" fmla="*/ 7064968 w 9340261"/>
              <a:gd name="connsiteY11961" fmla="*/ 90983 h 5529035"/>
              <a:gd name="connsiteX11962" fmla="*/ 7068940 w 9340261"/>
              <a:gd name="connsiteY11962" fmla="*/ 83501 h 5529035"/>
              <a:gd name="connsiteX11963" fmla="*/ 7086122 w 9340261"/>
              <a:gd name="connsiteY11963" fmla="*/ 78237 h 5529035"/>
              <a:gd name="connsiteX11964" fmla="*/ 8783835 w 9340261"/>
              <a:gd name="connsiteY11964" fmla="*/ 78085 h 5529035"/>
              <a:gd name="connsiteX11965" fmla="*/ 8787577 w 9340261"/>
              <a:gd name="connsiteY11965" fmla="*/ 80070 h 5529035"/>
              <a:gd name="connsiteX11966" fmla="*/ 8785589 w 9340261"/>
              <a:gd name="connsiteY11966" fmla="*/ 83812 h 5529035"/>
              <a:gd name="connsiteX11967" fmla="*/ 8778109 w 9340261"/>
              <a:gd name="connsiteY11967" fmla="*/ 79839 h 5529035"/>
              <a:gd name="connsiteX11968" fmla="*/ 8783835 w 9340261"/>
              <a:gd name="connsiteY11968" fmla="*/ 78085 h 5529035"/>
              <a:gd name="connsiteX11969" fmla="*/ 7230131 w 9340261"/>
              <a:gd name="connsiteY11969" fmla="*/ 77971 h 5529035"/>
              <a:gd name="connsiteX11970" fmla="*/ 7265786 w 9340261"/>
              <a:gd name="connsiteY11970" fmla="*/ 92105 h 5529035"/>
              <a:gd name="connsiteX11971" fmla="*/ 7286476 w 9340261"/>
              <a:gd name="connsiteY11971" fmla="*/ 98297 h 5529035"/>
              <a:gd name="connsiteX11972" fmla="*/ 7292204 w 9340261"/>
              <a:gd name="connsiteY11972" fmla="*/ 96543 h 5529035"/>
              <a:gd name="connsiteX11973" fmla="*/ 7299686 w 9340261"/>
              <a:gd name="connsiteY11973" fmla="*/ 100516 h 5529035"/>
              <a:gd name="connsiteX11974" fmla="*/ 7305413 w 9340261"/>
              <a:gd name="connsiteY11974" fmla="*/ 98760 h 5529035"/>
              <a:gd name="connsiteX11975" fmla="*/ 7341299 w 9340261"/>
              <a:gd name="connsiteY11975" fmla="*/ 103428 h 5529035"/>
              <a:gd name="connsiteX11976" fmla="*/ 7386885 w 9340261"/>
              <a:gd name="connsiteY11976" fmla="*/ 98859 h 5529035"/>
              <a:gd name="connsiteX11977" fmla="*/ 7413303 w 9340261"/>
              <a:gd name="connsiteY11977" fmla="*/ 103294 h 5529035"/>
              <a:gd name="connsiteX11978" fmla="*/ 7451177 w 9340261"/>
              <a:gd name="connsiteY11978" fmla="*/ 104220 h 5529035"/>
              <a:gd name="connsiteX11979" fmla="*/ 7538375 w 9340261"/>
              <a:gd name="connsiteY11979" fmla="*/ 102565 h 5529035"/>
              <a:gd name="connsiteX11980" fmla="*/ 7518976 w 9340261"/>
              <a:gd name="connsiteY11980" fmla="*/ 121038 h 5529035"/>
              <a:gd name="connsiteX11981" fmla="*/ 7517223 w 9340261"/>
              <a:gd name="connsiteY11981" fmla="*/ 115311 h 5529035"/>
              <a:gd name="connsiteX11982" fmla="*/ 7519207 w 9340261"/>
              <a:gd name="connsiteY11982" fmla="*/ 111570 h 5529035"/>
              <a:gd name="connsiteX11983" fmla="*/ 7509740 w 9340261"/>
              <a:gd name="connsiteY11983" fmla="*/ 111338 h 5529035"/>
              <a:gd name="connsiteX11984" fmla="*/ 7496530 w 9340261"/>
              <a:gd name="connsiteY11984" fmla="*/ 109120 h 5529035"/>
              <a:gd name="connsiteX11985" fmla="*/ 7492558 w 9340261"/>
              <a:gd name="connsiteY11985" fmla="*/ 116602 h 5529035"/>
              <a:gd name="connsiteX11986" fmla="*/ 7486831 w 9340261"/>
              <a:gd name="connsiteY11986" fmla="*/ 118357 h 5529035"/>
              <a:gd name="connsiteX11987" fmla="*/ 7475376 w 9340261"/>
              <a:gd name="connsiteY11987" fmla="*/ 121866 h 5529035"/>
              <a:gd name="connsiteX11988" fmla="*/ 7458195 w 9340261"/>
              <a:gd name="connsiteY11988" fmla="*/ 127130 h 5529035"/>
              <a:gd name="connsiteX11989" fmla="*/ 7444986 w 9340261"/>
              <a:gd name="connsiteY11989" fmla="*/ 124911 h 5529035"/>
              <a:gd name="connsiteX11990" fmla="*/ 7405358 w 9340261"/>
              <a:gd name="connsiteY11990" fmla="*/ 118258 h 5529035"/>
              <a:gd name="connsiteX11991" fmla="*/ 7411085 w 9340261"/>
              <a:gd name="connsiteY11991" fmla="*/ 116503 h 5529035"/>
              <a:gd name="connsiteX11992" fmla="*/ 7416812 w 9340261"/>
              <a:gd name="connsiteY11992" fmla="*/ 114749 h 5529035"/>
              <a:gd name="connsiteX11993" fmla="*/ 7386421 w 9340261"/>
              <a:gd name="connsiteY11993" fmla="*/ 117795 h 5529035"/>
              <a:gd name="connsiteX11994" fmla="*/ 7323886 w 9340261"/>
              <a:gd name="connsiteY11994" fmla="*/ 118159 h 5529035"/>
              <a:gd name="connsiteX11995" fmla="*/ 7308690 w 9340261"/>
              <a:gd name="connsiteY11995" fmla="*/ 119682 h 5529035"/>
              <a:gd name="connsiteX11996" fmla="*/ 7299222 w 9340261"/>
              <a:gd name="connsiteY11996" fmla="*/ 119451 h 5529035"/>
              <a:gd name="connsiteX11997" fmla="*/ 7229203 w 9340261"/>
              <a:gd name="connsiteY11997" fmla="*/ 115843 h 5529035"/>
              <a:gd name="connsiteX11998" fmla="*/ 7211145 w 9340261"/>
              <a:gd name="connsiteY11998" fmla="*/ 118244 h 5529035"/>
              <a:gd name="connsiteX11999" fmla="*/ 7200567 w 9340261"/>
              <a:gd name="connsiteY11999" fmla="*/ 124617 h 5529035"/>
              <a:gd name="connsiteX12000" fmla="*/ 7174150 w 9340261"/>
              <a:gd name="connsiteY12000" fmla="*/ 120181 h 5529035"/>
              <a:gd name="connsiteX12001" fmla="*/ 7179877 w 9340261"/>
              <a:gd name="connsiteY12001" fmla="*/ 118426 h 5529035"/>
              <a:gd name="connsiteX12002" fmla="*/ 7183849 w 9340261"/>
              <a:gd name="connsiteY12002" fmla="*/ 110945 h 5529035"/>
              <a:gd name="connsiteX12003" fmla="*/ 7166669 w 9340261"/>
              <a:gd name="connsiteY12003" fmla="*/ 116209 h 5529035"/>
              <a:gd name="connsiteX12004" fmla="*/ 7160063 w 9340261"/>
              <a:gd name="connsiteY12004" fmla="*/ 115100 h 5529035"/>
              <a:gd name="connsiteX12005" fmla="*/ 7146854 w 9340261"/>
              <a:gd name="connsiteY12005" fmla="*/ 112881 h 5529035"/>
              <a:gd name="connsiteX12006" fmla="*/ 7134523 w 9340261"/>
              <a:gd name="connsiteY12006" fmla="*/ 113527 h 5529035"/>
              <a:gd name="connsiteX12007" fmla="*/ 7115586 w 9340261"/>
              <a:gd name="connsiteY12007" fmla="*/ 113064 h 5529035"/>
              <a:gd name="connsiteX12008" fmla="*/ 7089168 w 9340261"/>
              <a:gd name="connsiteY12008" fmla="*/ 108628 h 5529035"/>
              <a:gd name="connsiteX12009" fmla="*/ 7045568 w 9340261"/>
              <a:gd name="connsiteY12009" fmla="*/ 109456 h 5529035"/>
              <a:gd name="connsiteX12010" fmla="*/ 7026632 w 9340261"/>
              <a:gd name="connsiteY12010" fmla="*/ 108993 h 5529035"/>
              <a:gd name="connsiteX12011" fmla="*/ 7016054 w 9340261"/>
              <a:gd name="connsiteY12011" fmla="*/ 115367 h 5529035"/>
              <a:gd name="connsiteX12012" fmla="*/ 7011205 w 9340261"/>
              <a:gd name="connsiteY12012" fmla="*/ 119984 h 5529035"/>
              <a:gd name="connsiteX12013" fmla="*/ 7002614 w 9340261"/>
              <a:gd name="connsiteY12013" fmla="*/ 122616 h 5529035"/>
              <a:gd name="connsiteX12014" fmla="*/ 6999750 w 9340261"/>
              <a:gd name="connsiteY12014" fmla="*/ 123494 h 5529035"/>
              <a:gd name="connsiteX12015" fmla="*/ 6992268 w 9340261"/>
              <a:gd name="connsiteY12015" fmla="*/ 119522 h 5529035"/>
              <a:gd name="connsiteX12016" fmla="*/ 6986773 w 9340261"/>
              <a:gd name="connsiteY12016" fmla="*/ 111807 h 5529035"/>
              <a:gd name="connsiteX12017" fmla="*/ 6977305 w 9340261"/>
              <a:gd name="connsiteY12017" fmla="*/ 111576 h 5529035"/>
              <a:gd name="connsiteX12018" fmla="*/ 6964096 w 9340261"/>
              <a:gd name="connsiteY12018" fmla="*/ 109359 h 5529035"/>
              <a:gd name="connsiteX12019" fmla="*/ 6962341 w 9340261"/>
              <a:gd name="connsiteY12019" fmla="*/ 103630 h 5529035"/>
              <a:gd name="connsiteX12020" fmla="*/ 6987004 w 9340261"/>
              <a:gd name="connsiteY12020" fmla="*/ 102341 h 5529035"/>
              <a:gd name="connsiteX12021" fmla="*/ 7024877 w 9340261"/>
              <a:gd name="connsiteY12021" fmla="*/ 103265 h 5529035"/>
              <a:gd name="connsiteX12022" fmla="*/ 7043813 w 9340261"/>
              <a:gd name="connsiteY12022" fmla="*/ 103730 h 5529035"/>
              <a:gd name="connsiteX12023" fmla="*/ 7066490 w 9340261"/>
              <a:gd name="connsiteY12023" fmla="*/ 106178 h 5529035"/>
              <a:gd name="connsiteX12024" fmla="*/ 7088290 w 9340261"/>
              <a:gd name="connsiteY12024" fmla="*/ 105764 h 5529035"/>
              <a:gd name="connsiteX12025" fmla="*/ 7112076 w 9340261"/>
              <a:gd name="connsiteY12025" fmla="*/ 101610 h 5529035"/>
              <a:gd name="connsiteX12026" fmla="*/ 7155677 w 9340261"/>
              <a:gd name="connsiteY12026" fmla="*/ 100782 h 5529035"/>
              <a:gd name="connsiteX12027" fmla="*/ 7171103 w 9340261"/>
              <a:gd name="connsiteY12027" fmla="*/ 89790 h 5529035"/>
              <a:gd name="connsiteX12028" fmla="*/ 7190040 w 9340261"/>
              <a:gd name="connsiteY12028" fmla="*/ 90253 h 5529035"/>
              <a:gd name="connsiteX12029" fmla="*/ 7205235 w 9340261"/>
              <a:gd name="connsiteY12029" fmla="*/ 88731 h 5529035"/>
              <a:gd name="connsiteX12030" fmla="*/ 7208976 w 9340261"/>
              <a:gd name="connsiteY12030" fmla="*/ 90716 h 5529035"/>
              <a:gd name="connsiteX12031" fmla="*/ 7216459 w 9340261"/>
              <a:gd name="connsiteY12031" fmla="*/ 94689 h 5529035"/>
              <a:gd name="connsiteX12032" fmla="*/ 7229667 w 9340261"/>
              <a:gd name="connsiteY12032" fmla="*/ 96908 h 5529035"/>
              <a:gd name="connsiteX12033" fmla="*/ 7248603 w 9340261"/>
              <a:gd name="connsiteY12033" fmla="*/ 97370 h 5529035"/>
              <a:gd name="connsiteX12034" fmla="*/ 7241121 w 9340261"/>
              <a:gd name="connsiteY12034" fmla="*/ 93398 h 5529035"/>
              <a:gd name="connsiteX12035" fmla="*/ 7237380 w 9340261"/>
              <a:gd name="connsiteY12035" fmla="*/ 91411 h 5529035"/>
              <a:gd name="connsiteX12036" fmla="*/ 7227913 w 9340261"/>
              <a:gd name="connsiteY12036" fmla="*/ 91180 h 5529035"/>
              <a:gd name="connsiteX12037" fmla="*/ 7220431 w 9340261"/>
              <a:gd name="connsiteY12037" fmla="*/ 87207 h 5529035"/>
              <a:gd name="connsiteX12038" fmla="*/ 7218676 w 9340261"/>
              <a:gd name="connsiteY12038" fmla="*/ 81480 h 5529035"/>
              <a:gd name="connsiteX12039" fmla="*/ 8583019 w 9340261"/>
              <a:gd name="connsiteY12039" fmla="*/ 76962 h 5529035"/>
              <a:gd name="connsiteX12040" fmla="*/ 8603709 w 9340261"/>
              <a:gd name="connsiteY12040" fmla="*/ 83152 h 5529035"/>
              <a:gd name="connsiteX12041" fmla="*/ 8635857 w 9340261"/>
              <a:gd name="connsiteY12041" fmla="*/ 85833 h 5529035"/>
              <a:gd name="connsiteX12042" fmla="*/ 8649063 w 9340261"/>
              <a:gd name="connsiteY12042" fmla="*/ 88052 h 5529035"/>
              <a:gd name="connsiteX12043" fmla="*/ 8643337 w 9340261"/>
              <a:gd name="connsiteY12043" fmla="*/ 89806 h 5529035"/>
              <a:gd name="connsiteX12044" fmla="*/ 8631005 w 9340261"/>
              <a:gd name="connsiteY12044" fmla="*/ 90452 h 5529035"/>
              <a:gd name="connsiteX12045" fmla="*/ 8612945 w 9340261"/>
              <a:gd name="connsiteY12045" fmla="*/ 92852 h 5529035"/>
              <a:gd name="connsiteX12046" fmla="*/ 8599737 w 9340261"/>
              <a:gd name="connsiteY12046" fmla="*/ 90634 h 5529035"/>
              <a:gd name="connsiteX12047" fmla="*/ 8594009 w 9340261"/>
              <a:gd name="connsiteY12047" fmla="*/ 92389 h 5529035"/>
              <a:gd name="connsiteX12048" fmla="*/ 8580801 w 9340261"/>
              <a:gd name="connsiteY12048" fmla="*/ 90171 h 5529035"/>
              <a:gd name="connsiteX12049" fmla="*/ 8570455 w 9340261"/>
              <a:gd name="connsiteY12049" fmla="*/ 87075 h 5529035"/>
              <a:gd name="connsiteX12050" fmla="*/ 8548655 w 9340261"/>
              <a:gd name="connsiteY12050" fmla="*/ 87489 h 5529035"/>
              <a:gd name="connsiteX12051" fmla="*/ 8486119 w 9340261"/>
              <a:gd name="connsiteY12051" fmla="*/ 87854 h 5529035"/>
              <a:gd name="connsiteX12052" fmla="*/ 8472911 w 9340261"/>
              <a:gd name="connsiteY12052" fmla="*/ 85637 h 5529035"/>
              <a:gd name="connsiteX12053" fmla="*/ 8487227 w 9340261"/>
              <a:gd name="connsiteY12053" fmla="*/ 81250 h 5529035"/>
              <a:gd name="connsiteX12054" fmla="*/ 8503301 w 9340261"/>
              <a:gd name="connsiteY12054" fmla="*/ 82591 h 5529035"/>
              <a:gd name="connsiteX12055" fmla="*/ 8527965 w 9340261"/>
              <a:gd name="connsiteY12055" fmla="*/ 81299 h 5529035"/>
              <a:gd name="connsiteX12056" fmla="*/ 8571565 w 9340261"/>
              <a:gd name="connsiteY12056" fmla="*/ 80471 h 5529035"/>
              <a:gd name="connsiteX12057" fmla="*/ 8583019 w 9340261"/>
              <a:gd name="connsiteY12057" fmla="*/ 76962 h 5529035"/>
              <a:gd name="connsiteX12058" fmla="*/ 7154385 w 9340261"/>
              <a:gd name="connsiteY12058" fmla="*/ 76118 h 5529035"/>
              <a:gd name="connsiteX12059" fmla="*/ 7161867 w 9340261"/>
              <a:gd name="connsiteY12059" fmla="*/ 80091 h 5529035"/>
              <a:gd name="connsiteX12060" fmla="*/ 7156139 w 9340261"/>
              <a:gd name="connsiteY12060" fmla="*/ 81845 h 5529035"/>
              <a:gd name="connsiteX12061" fmla="*/ 7148658 w 9340261"/>
              <a:gd name="connsiteY12061" fmla="*/ 77872 h 5529035"/>
              <a:gd name="connsiteX12062" fmla="*/ 7667884 w 9340261"/>
              <a:gd name="connsiteY12062" fmla="*/ 75417 h 5529035"/>
              <a:gd name="connsiteX12063" fmla="*/ 7669640 w 9340261"/>
              <a:gd name="connsiteY12063" fmla="*/ 81145 h 5529035"/>
              <a:gd name="connsiteX12064" fmla="*/ 7663035 w 9340261"/>
              <a:gd name="connsiteY12064" fmla="*/ 80035 h 5529035"/>
              <a:gd name="connsiteX12065" fmla="*/ 7667884 w 9340261"/>
              <a:gd name="connsiteY12065" fmla="*/ 75417 h 5529035"/>
              <a:gd name="connsiteX12066" fmla="*/ 7611076 w 9340261"/>
              <a:gd name="connsiteY12066" fmla="*/ 74026 h 5529035"/>
              <a:gd name="connsiteX12067" fmla="*/ 7618557 w 9340261"/>
              <a:gd name="connsiteY12067" fmla="*/ 78000 h 5529035"/>
              <a:gd name="connsiteX12068" fmla="*/ 7614586 w 9340261"/>
              <a:gd name="connsiteY12068" fmla="*/ 85481 h 5529035"/>
              <a:gd name="connsiteX12069" fmla="*/ 7604238 w 9340261"/>
              <a:gd name="connsiteY12069" fmla="*/ 82387 h 5529035"/>
              <a:gd name="connsiteX12070" fmla="*/ 7602484 w 9340261"/>
              <a:gd name="connsiteY12070" fmla="*/ 76659 h 5529035"/>
              <a:gd name="connsiteX12071" fmla="*/ 7611076 w 9340261"/>
              <a:gd name="connsiteY12071" fmla="*/ 74026 h 5529035"/>
              <a:gd name="connsiteX12072" fmla="*/ 8368991 w 9340261"/>
              <a:gd name="connsiteY12072" fmla="*/ 73620 h 5529035"/>
              <a:gd name="connsiteX12073" fmla="*/ 8382201 w 9340261"/>
              <a:gd name="connsiteY12073" fmla="*/ 75839 h 5529035"/>
              <a:gd name="connsiteX12074" fmla="*/ 8396287 w 9340261"/>
              <a:gd name="connsiteY12074" fmla="*/ 80920 h 5529035"/>
              <a:gd name="connsiteX12075" fmla="*/ 8394301 w 9340261"/>
              <a:gd name="connsiteY12075" fmla="*/ 84660 h 5529035"/>
              <a:gd name="connsiteX12076" fmla="*/ 8387697 w 9340261"/>
              <a:gd name="connsiteY12076" fmla="*/ 83552 h 5529035"/>
              <a:gd name="connsiteX12077" fmla="*/ 8378229 w 9340261"/>
              <a:gd name="connsiteY12077" fmla="*/ 83320 h 5529035"/>
              <a:gd name="connsiteX12078" fmla="*/ 8366775 w 9340261"/>
              <a:gd name="connsiteY12078" fmla="*/ 86829 h 5529035"/>
              <a:gd name="connsiteX12079" fmla="*/ 8359291 w 9340261"/>
              <a:gd name="connsiteY12079" fmla="*/ 82858 h 5529035"/>
              <a:gd name="connsiteX12080" fmla="*/ 8363265 w 9340261"/>
              <a:gd name="connsiteY12080" fmla="*/ 75375 h 5529035"/>
              <a:gd name="connsiteX12081" fmla="*/ 8681673 w 9340261"/>
              <a:gd name="connsiteY12081" fmla="*/ 71795 h 5529035"/>
              <a:gd name="connsiteX12082" fmla="*/ 8700609 w 9340261"/>
              <a:gd name="connsiteY12082" fmla="*/ 72259 h 5529035"/>
              <a:gd name="connsiteX12083" fmla="*/ 8713819 w 9340261"/>
              <a:gd name="connsiteY12083" fmla="*/ 74477 h 5529035"/>
              <a:gd name="connsiteX12084" fmla="*/ 8731877 w 9340261"/>
              <a:gd name="connsiteY12084" fmla="*/ 72076 h 5529035"/>
              <a:gd name="connsiteX12085" fmla="*/ 8751691 w 9340261"/>
              <a:gd name="connsiteY12085" fmla="*/ 75404 h 5529035"/>
              <a:gd name="connsiteX12086" fmla="*/ 8772381 w 9340261"/>
              <a:gd name="connsiteY12086" fmla="*/ 81595 h 5529035"/>
              <a:gd name="connsiteX12087" fmla="*/ 8790209 w 9340261"/>
              <a:gd name="connsiteY12087" fmla="*/ 88662 h 5529035"/>
              <a:gd name="connsiteX12088" fmla="*/ 8806281 w 9340261"/>
              <a:gd name="connsiteY12088" fmla="*/ 90002 h 5529035"/>
              <a:gd name="connsiteX12089" fmla="*/ 8825219 w 9340261"/>
              <a:gd name="connsiteY12089" fmla="*/ 90467 h 5529035"/>
              <a:gd name="connsiteX12090" fmla="*/ 8845911 w 9340261"/>
              <a:gd name="connsiteY12090" fmla="*/ 96656 h 5529035"/>
              <a:gd name="connsiteX12091" fmla="*/ 8851637 w 9340261"/>
              <a:gd name="connsiteY12091" fmla="*/ 94901 h 5529035"/>
              <a:gd name="connsiteX12092" fmla="*/ 8844801 w 9340261"/>
              <a:gd name="connsiteY12092" fmla="*/ 103261 h 5529035"/>
              <a:gd name="connsiteX12093" fmla="*/ 8828729 w 9340261"/>
              <a:gd name="connsiteY12093" fmla="*/ 101920 h 5529035"/>
              <a:gd name="connsiteX12094" fmla="*/ 8815519 w 9340261"/>
              <a:gd name="connsiteY12094" fmla="*/ 99703 h 5529035"/>
              <a:gd name="connsiteX12095" fmla="*/ 8743747 w 9340261"/>
              <a:gd name="connsiteY12095" fmla="*/ 90368 h 5529035"/>
              <a:gd name="connsiteX12096" fmla="*/ 8721299 w 9340261"/>
              <a:gd name="connsiteY12096" fmla="*/ 78449 h 5529035"/>
              <a:gd name="connsiteX12097" fmla="*/ 8694881 w 9340261"/>
              <a:gd name="connsiteY12097" fmla="*/ 74014 h 5529035"/>
              <a:gd name="connsiteX12098" fmla="*/ 8683429 w 9340261"/>
              <a:gd name="connsiteY12098" fmla="*/ 77523 h 5529035"/>
              <a:gd name="connsiteX12099" fmla="*/ 8677699 w 9340261"/>
              <a:gd name="connsiteY12099" fmla="*/ 79279 h 5529035"/>
              <a:gd name="connsiteX12100" fmla="*/ 8681673 w 9340261"/>
              <a:gd name="connsiteY12100" fmla="*/ 71795 h 5529035"/>
              <a:gd name="connsiteX12101" fmla="*/ 7239830 w 9340261"/>
              <a:gd name="connsiteY12101" fmla="*/ 68734 h 5529035"/>
              <a:gd name="connsiteX12102" fmla="*/ 7240709 w 9340261"/>
              <a:gd name="connsiteY12102" fmla="*/ 71598 h 5529035"/>
              <a:gd name="connsiteX12103" fmla="*/ 7239714 w 9340261"/>
              <a:gd name="connsiteY12103" fmla="*/ 73468 h 5529035"/>
              <a:gd name="connsiteX12104" fmla="*/ 7234981 w 9340261"/>
              <a:gd name="connsiteY12104" fmla="*/ 73353 h 5529035"/>
              <a:gd name="connsiteX12105" fmla="*/ 7228377 w 9340261"/>
              <a:gd name="connsiteY12105" fmla="*/ 72244 h 5529035"/>
              <a:gd name="connsiteX12106" fmla="*/ 8410837 w 9340261"/>
              <a:gd name="connsiteY12106" fmla="*/ 67065 h 5529035"/>
              <a:gd name="connsiteX12107" fmla="*/ 8418319 w 9340261"/>
              <a:gd name="connsiteY12107" fmla="*/ 71038 h 5529035"/>
              <a:gd name="connsiteX12108" fmla="*/ 8456191 w 9340261"/>
              <a:gd name="connsiteY12108" fmla="*/ 71964 h 5529035"/>
              <a:gd name="connsiteX12109" fmla="*/ 8452057 w 9340261"/>
              <a:gd name="connsiteY12109" fmla="*/ 76362 h 5529035"/>
              <a:gd name="connsiteX12110" fmla="*/ 8447601 w 9340261"/>
              <a:gd name="connsiteY12110" fmla="*/ 74596 h 5529035"/>
              <a:gd name="connsiteX12111" fmla="*/ 8440995 w 9340261"/>
              <a:gd name="connsiteY12111" fmla="*/ 73487 h 5529035"/>
              <a:gd name="connsiteX12112" fmla="*/ 8435269 w 9340261"/>
              <a:gd name="connsiteY12112" fmla="*/ 75241 h 5529035"/>
              <a:gd name="connsiteX12113" fmla="*/ 8425801 w 9340261"/>
              <a:gd name="connsiteY12113" fmla="*/ 75009 h 5529035"/>
              <a:gd name="connsiteX12114" fmla="*/ 8408619 w 9340261"/>
              <a:gd name="connsiteY12114" fmla="*/ 80274 h 5529035"/>
              <a:gd name="connsiteX12115" fmla="*/ 6857132 w 9340261"/>
              <a:gd name="connsiteY12115" fmla="*/ 66951 h 5529035"/>
              <a:gd name="connsiteX12116" fmla="*/ 6883549 w 9340261"/>
              <a:gd name="connsiteY12116" fmla="*/ 71387 h 5529035"/>
              <a:gd name="connsiteX12117" fmla="*/ 6904240 w 9340261"/>
              <a:gd name="connsiteY12117" fmla="*/ 77577 h 5529035"/>
              <a:gd name="connsiteX12118" fmla="*/ 6911722 w 9340261"/>
              <a:gd name="connsiteY12118" fmla="*/ 81550 h 5529035"/>
              <a:gd name="connsiteX12119" fmla="*/ 6919204 w 9340261"/>
              <a:gd name="connsiteY12119" fmla="*/ 85523 h 5529035"/>
              <a:gd name="connsiteX12120" fmla="*/ 6881331 w 9340261"/>
              <a:gd name="connsiteY12120" fmla="*/ 84596 h 5529035"/>
              <a:gd name="connsiteX12121" fmla="*/ 6862394 w 9340261"/>
              <a:gd name="connsiteY12121" fmla="*/ 84133 h 5529035"/>
              <a:gd name="connsiteX12122" fmla="*/ 6843459 w 9340261"/>
              <a:gd name="connsiteY12122" fmla="*/ 83670 h 5529035"/>
              <a:gd name="connsiteX12123" fmla="*/ 6847432 w 9340261"/>
              <a:gd name="connsiteY12123" fmla="*/ 76187 h 5529035"/>
              <a:gd name="connsiteX12124" fmla="*/ 7471039 w 9340261"/>
              <a:gd name="connsiteY12124" fmla="*/ 66812 h 5529035"/>
              <a:gd name="connsiteX12125" fmla="*/ 7478521 w 9340261"/>
              <a:gd name="connsiteY12125" fmla="*/ 70784 h 5529035"/>
              <a:gd name="connsiteX12126" fmla="*/ 7499212 w 9340261"/>
              <a:gd name="connsiteY12126" fmla="*/ 76975 h 5529035"/>
              <a:gd name="connsiteX12127" fmla="*/ 7470576 w 9340261"/>
              <a:gd name="connsiteY12127" fmla="*/ 85748 h 5529035"/>
              <a:gd name="connsiteX12128" fmla="*/ 7479813 w 9340261"/>
              <a:gd name="connsiteY12128" fmla="*/ 95448 h 5529035"/>
              <a:gd name="connsiteX12129" fmla="*/ 7485540 w 9340261"/>
              <a:gd name="connsiteY12129" fmla="*/ 93693 h 5529035"/>
              <a:gd name="connsiteX12130" fmla="*/ 7470944 w 9340261"/>
              <a:gd name="connsiteY12130" fmla="*/ 99731 h 5529035"/>
              <a:gd name="connsiteX12131" fmla="*/ 7455460 w 9340261"/>
              <a:gd name="connsiteY12131" fmla="*/ 100950 h 5529035"/>
              <a:gd name="connsiteX12132" fmla="*/ 7447667 w 9340261"/>
              <a:gd name="connsiteY12132" fmla="*/ 92766 h 5529035"/>
              <a:gd name="connsiteX12133" fmla="*/ 7441939 w 9340261"/>
              <a:gd name="connsiteY12133" fmla="*/ 94520 h 5529035"/>
              <a:gd name="connsiteX12134" fmla="*/ 7436212 w 9340261"/>
              <a:gd name="connsiteY12134" fmla="*/ 96275 h 5529035"/>
              <a:gd name="connsiteX12135" fmla="*/ 7426976 w 9340261"/>
              <a:gd name="connsiteY12135" fmla="*/ 86577 h 5529035"/>
              <a:gd name="connsiteX12136" fmla="*/ 7432703 w 9340261"/>
              <a:gd name="connsiteY12136" fmla="*/ 84821 h 5529035"/>
              <a:gd name="connsiteX12137" fmla="*/ 7444157 w 9340261"/>
              <a:gd name="connsiteY12137" fmla="*/ 81311 h 5529035"/>
              <a:gd name="connsiteX12138" fmla="*/ 7461339 w 9340261"/>
              <a:gd name="connsiteY12138" fmla="*/ 76048 h 5529035"/>
              <a:gd name="connsiteX12139" fmla="*/ 9087281 w 9340261"/>
              <a:gd name="connsiteY12139" fmla="*/ 66561 h 5529035"/>
              <a:gd name="connsiteX12140" fmla="*/ 9119427 w 9340261"/>
              <a:gd name="connsiteY12140" fmla="*/ 69242 h 5529035"/>
              <a:gd name="connsiteX12141" fmla="*/ 9162793 w 9340261"/>
              <a:gd name="connsiteY12141" fmla="*/ 77883 h 5529035"/>
              <a:gd name="connsiteX12142" fmla="*/ 9185473 w 9340261"/>
              <a:gd name="connsiteY12142" fmla="*/ 80331 h 5529035"/>
              <a:gd name="connsiteX12143" fmla="*/ 9236553 w 9340261"/>
              <a:gd name="connsiteY12143" fmla="*/ 83476 h 5529035"/>
              <a:gd name="connsiteX12144" fmla="*/ 9244035 w 9340261"/>
              <a:gd name="connsiteY12144" fmla="*/ 87448 h 5529035"/>
              <a:gd name="connsiteX12145" fmla="*/ 9255491 w 9340261"/>
              <a:gd name="connsiteY12145" fmla="*/ 83938 h 5529035"/>
              <a:gd name="connsiteX12146" fmla="*/ 9265837 w 9340261"/>
              <a:gd name="connsiteY12146" fmla="*/ 87034 h 5529035"/>
              <a:gd name="connsiteX12147" fmla="*/ 9268467 w 9340261"/>
              <a:gd name="connsiteY12147" fmla="*/ 95625 h 5529035"/>
              <a:gd name="connsiteX12148" fmla="*/ 9260755 w 9340261"/>
              <a:gd name="connsiteY12148" fmla="*/ 101120 h 5529035"/>
              <a:gd name="connsiteX12149" fmla="*/ 9241819 w 9340261"/>
              <a:gd name="connsiteY12149" fmla="*/ 100658 h 5529035"/>
              <a:gd name="connsiteX12150" fmla="*/ 9168291 w 9340261"/>
              <a:gd name="connsiteY12150" fmla="*/ 85596 h 5529035"/>
              <a:gd name="connsiteX12151" fmla="*/ 9141873 w 9340261"/>
              <a:gd name="connsiteY12151" fmla="*/ 81159 h 5529035"/>
              <a:gd name="connsiteX12152" fmla="*/ 9129539 w 9340261"/>
              <a:gd name="connsiteY12152" fmla="*/ 81805 h 5529035"/>
              <a:gd name="connsiteX12153" fmla="*/ 9117209 w 9340261"/>
              <a:gd name="connsiteY12153" fmla="*/ 82450 h 5529035"/>
              <a:gd name="connsiteX12154" fmla="*/ 9102245 w 9340261"/>
              <a:gd name="connsiteY12154" fmla="*/ 74505 h 5529035"/>
              <a:gd name="connsiteX12155" fmla="*/ 9089037 w 9340261"/>
              <a:gd name="connsiteY12155" fmla="*/ 72288 h 5529035"/>
              <a:gd name="connsiteX12156" fmla="*/ 6656313 w 9340261"/>
              <a:gd name="connsiteY12156" fmla="*/ 65829 h 5529035"/>
              <a:gd name="connsiteX12157" fmla="*/ 6658068 w 9340261"/>
              <a:gd name="connsiteY12157" fmla="*/ 71555 h 5529035"/>
              <a:gd name="connsiteX12158" fmla="*/ 6652341 w 9340261"/>
              <a:gd name="connsiteY12158" fmla="*/ 73310 h 5529035"/>
              <a:gd name="connsiteX12159" fmla="*/ 6650586 w 9340261"/>
              <a:gd name="connsiteY12159" fmla="*/ 67583 h 5529035"/>
              <a:gd name="connsiteX12160" fmla="*/ 9055135 w 9340261"/>
              <a:gd name="connsiteY12160" fmla="*/ 63879 h 5529035"/>
              <a:gd name="connsiteX12161" fmla="*/ 9085063 w 9340261"/>
              <a:gd name="connsiteY12161" fmla="*/ 79769 h 5529035"/>
              <a:gd name="connsiteX12162" fmla="*/ 9074717 w 9340261"/>
              <a:gd name="connsiteY12162" fmla="*/ 76674 h 5529035"/>
              <a:gd name="connsiteX12163" fmla="*/ 9056891 w 9340261"/>
              <a:gd name="connsiteY12163" fmla="*/ 69608 h 5529035"/>
              <a:gd name="connsiteX12164" fmla="*/ 9043681 w 9340261"/>
              <a:gd name="connsiteY12164" fmla="*/ 67388 h 5529035"/>
              <a:gd name="connsiteX12165" fmla="*/ 9055135 w 9340261"/>
              <a:gd name="connsiteY12165" fmla="*/ 63879 h 5529035"/>
              <a:gd name="connsiteX12166" fmla="*/ 8860045 w 9340261"/>
              <a:gd name="connsiteY12166" fmla="*/ 61002 h 5529035"/>
              <a:gd name="connsiteX12167" fmla="*/ 8878981 w 9340261"/>
              <a:gd name="connsiteY12167" fmla="*/ 61466 h 5529035"/>
              <a:gd name="connsiteX12168" fmla="*/ 8911127 w 9340261"/>
              <a:gd name="connsiteY12168" fmla="*/ 64146 h 5529035"/>
              <a:gd name="connsiteX12169" fmla="*/ 8924337 w 9340261"/>
              <a:gd name="connsiteY12169" fmla="*/ 66364 h 5529035"/>
              <a:gd name="connsiteX12170" fmla="*/ 8931819 w 9340261"/>
              <a:gd name="connsiteY12170" fmla="*/ 70336 h 5529035"/>
              <a:gd name="connsiteX12171" fmla="*/ 8933573 w 9340261"/>
              <a:gd name="connsiteY12171" fmla="*/ 76064 h 5529035"/>
              <a:gd name="connsiteX12172" fmla="*/ 8914637 w 9340261"/>
              <a:gd name="connsiteY12172" fmla="*/ 75600 h 5529035"/>
              <a:gd name="connsiteX12173" fmla="*/ 8888217 w 9340261"/>
              <a:gd name="connsiteY12173" fmla="*/ 71164 h 5529035"/>
              <a:gd name="connsiteX12174" fmla="*/ 8881615 w 9340261"/>
              <a:gd name="connsiteY12174" fmla="*/ 70056 h 5529035"/>
              <a:gd name="connsiteX12175" fmla="*/ 8877873 w 9340261"/>
              <a:gd name="connsiteY12175" fmla="*/ 68068 h 5529035"/>
              <a:gd name="connsiteX12176" fmla="*/ 8867527 w 9340261"/>
              <a:gd name="connsiteY12176" fmla="*/ 64974 h 5529035"/>
              <a:gd name="connsiteX12177" fmla="*/ 8854317 w 9340261"/>
              <a:gd name="connsiteY12177" fmla="*/ 62757 h 5529035"/>
              <a:gd name="connsiteX12178" fmla="*/ 8192191 w 9340261"/>
              <a:gd name="connsiteY12178" fmla="*/ 58874 h 5529035"/>
              <a:gd name="connsiteX12179" fmla="*/ 8205399 w 9340261"/>
              <a:gd name="connsiteY12179" fmla="*/ 61093 h 5529035"/>
              <a:gd name="connsiteX12180" fmla="*/ 8210019 w 9340261"/>
              <a:gd name="connsiteY12180" fmla="*/ 65942 h 5529035"/>
              <a:gd name="connsiteX12181" fmla="*/ 8218611 w 9340261"/>
              <a:gd name="connsiteY12181" fmla="*/ 63310 h 5529035"/>
              <a:gd name="connsiteX12182" fmla="*/ 8227201 w 9340261"/>
              <a:gd name="connsiteY12182" fmla="*/ 60679 h 5529035"/>
              <a:gd name="connsiteX12183" fmla="*/ 8240409 w 9340261"/>
              <a:gd name="connsiteY12183" fmla="*/ 62896 h 5529035"/>
              <a:gd name="connsiteX12184" fmla="*/ 8246137 w 9340261"/>
              <a:gd name="connsiteY12184" fmla="*/ 61141 h 5529035"/>
              <a:gd name="connsiteX12185" fmla="*/ 8259345 w 9340261"/>
              <a:gd name="connsiteY12185" fmla="*/ 63360 h 5529035"/>
              <a:gd name="connsiteX12186" fmla="*/ 8278283 w 9340261"/>
              <a:gd name="connsiteY12186" fmla="*/ 63823 h 5529035"/>
              <a:gd name="connsiteX12187" fmla="*/ 8291493 w 9340261"/>
              <a:gd name="connsiteY12187" fmla="*/ 66039 h 5529035"/>
              <a:gd name="connsiteX12188" fmla="*/ 8298097 w 9340261"/>
              <a:gd name="connsiteY12188" fmla="*/ 67149 h 5529035"/>
              <a:gd name="connsiteX12189" fmla="*/ 8310429 w 9340261"/>
              <a:gd name="connsiteY12189" fmla="*/ 66504 h 5529035"/>
              <a:gd name="connsiteX12190" fmla="*/ 8323637 w 9340261"/>
              <a:gd name="connsiteY12190" fmla="*/ 68721 h 5529035"/>
              <a:gd name="connsiteX12191" fmla="*/ 8317909 w 9340261"/>
              <a:gd name="connsiteY12191" fmla="*/ 70477 h 5529035"/>
              <a:gd name="connsiteX12192" fmla="*/ 8302483 w 9340261"/>
              <a:gd name="connsiteY12192" fmla="*/ 81466 h 5529035"/>
              <a:gd name="connsiteX12193" fmla="*/ 8296757 w 9340261"/>
              <a:gd name="connsiteY12193" fmla="*/ 83222 h 5529035"/>
              <a:gd name="connsiteX12194" fmla="*/ 8264611 w 9340261"/>
              <a:gd name="connsiteY12194" fmla="*/ 80541 h 5529035"/>
              <a:gd name="connsiteX12195" fmla="*/ 8265719 w 9340261"/>
              <a:gd name="connsiteY12195" fmla="*/ 73936 h 5529035"/>
              <a:gd name="connsiteX12196" fmla="*/ 8255373 w 9340261"/>
              <a:gd name="connsiteY12196" fmla="*/ 70841 h 5529035"/>
              <a:gd name="connsiteX12197" fmla="*/ 8251631 w 9340261"/>
              <a:gd name="connsiteY12197" fmla="*/ 68855 h 5529035"/>
              <a:gd name="connsiteX12198" fmla="*/ 8236437 w 9340261"/>
              <a:gd name="connsiteY12198" fmla="*/ 70378 h 5529035"/>
              <a:gd name="connsiteX12199" fmla="*/ 8192837 w 9340261"/>
              <a:gd name="connsiteY12199" fmla="*/ 71206 h 5529035"/>
              <a:gd name="connsiteX12200" fmla="*/ 8177873 w 9340261"/>
              <a:gd name="connsiteY12200" fmla="*/ 63261 h 5529035"/>
              <a:gd name="connsiteX12201" fmla="*/ 8183601 w 9340261"/>
              <a:gd name="connsiteY12201" fmla="*/ 61506 h 5529035"/>
              <a:gd name="connsiteX12202" fmla="*/ 8192191 w 9340261"/>
              <a:gd name="connsiteY12202" fmla="*/ 58874 h 5529035"/>
              <a:gd name="connsiteX12203" fmla="*/ 8799495 w 9340261"/>
              <a:gd name="connsiteY12203" fmla="*/ 57625 h 5529035"/>
              <a:gd name="connsiteX12204" fmla="*/ 8806099 w 9340261"/>
              <a:gd name="connsiteY12204" fmla="*/ 58734 h 5529035"/>
              <a:gd name="connsiteX12205" fmla="*/ 8822173 w 9340261"/>
              <a:gd name="connsiteY12205" fmla="*/ 60075 h 5529035"/>
              <a:gd name="connsiteX12206" fmla="*/ 8835381 w 9340261"/>
              <a:gd name="connsiteY12206" fmla="*/ 62293 h 5529035"/>
              <a:gd name="connsiteX12207" fmla="*/ 8818201 w 9340261"/>
              <a:gd name="connsiteY12207" fmla="*/ 67557 h 5529035"/>
              <a:gd name="connsiteX12208" fmla="*/ 8757881 w 9340261"/>
              <a:gd name="connsiteY12208" fmla="*/ 54713 h 5529035"/>
              <a:gd name="connsiteX12209" fmla="*/ 8765363 w 9340261"/>
              <a:gd name="connsiteY12209" fmla="*/ 58686 h 5529035"/>
              <a:gd name="connsiteX12210" fmla="*/ 8767117 w 9340261"/>
              <a:gd name="connsiteY12210" fmla="*/ 64412 h 5529035"/>
              <a:gd name="connsiteX12211" fmla="*/ 8753909 w 9340261"/>
              <a:gd name="connsiteY12211" fmla="*/ 62194 h 5529035"/>
              <a:gd name="connsiteX12212" fmla="*/ 8746427 w 9340261"/>
              <a:gd name="connsiteY12212" fmla="*/ 58222 h 5529035"/>
              <a:gd name="connsiteX12213" fmla="*/ 8757881 w 9340261"/>
              <a:gd name="connsiteY12213" fmla="*/ 54713 h 5529035"/>
              <a:gd name="connsiteX12214" fmla="*/ 5411780 w 9340261"/>
              <a:gd name="connsiteY12214" fmla="*/ 52436 h 5529035"/>
              <a:gd name="connsiteX12215" fmla="*/ 5426744 w 9340261"/>
              <a:gd name="connsiteY12215" fmla="*/ 60380 h 5529035"/>
              <a:gd name="connsiteX12216" fmla="*/ 5375663 w 9340261"/>
              <a:gd name="connsiteY12216" fmla="*/ 57236 h 5529035"/>
              <a:gd name="connsiteX12217" fmla="*/ 5868470 w 9340261"/>
              <a:gd name="connsiteY12217" fmla="*/ 50344 h 5529035"/>
              <a:gd name="connsiteX12218" fmla="*/ 5877937 w 9340261"/>
              <a:gd name="connsiteY12218" fmla="*/ 50575 h 5529035"/>
              <a:gd name="connsiteX12219" fmla="*/ 5881679 w 9340261"/>
              <a:gd name="connsiteY12219" fmla="*/ 52561 h 5529035"/>
              <a:gd name="connsiteX12220" fmla="*/ 5896435 w 9340261"/>
              <a:gd name="connsiteY12220" fmla="*/ 49606 h 5529035"/>
              <a:gd name="connsiteX12221" fmla="*/ 5932762 w 9340261"/>
              <a:gd name="connsiteY12221" fmla="*/ 55707 h 5529035"/>
              <a:gd name="connsiteX12222" fmla="*/ 5927034 w 9340261"/>
              <a:gd name="connsiteY12222" fmla="*/ 57461 h 5529035"/>
              <a:gd name="connsiteX12223" fmla="*/ 5881679 w 9340261"/>
              <a:gd name="connsiteY12223" fmla="*/ 52561 h 5529035"/>
              <a:gd name="connsiteX12224" fmla="*/ 5896435 w 9340261"/>
              <a:gd name="connsiteY12224" fmla="*/ 49606 h 5529035"/>
              <a:gd name="connsiteX12225" fmla="*/ 7891197 w 9340261"/>
              <a:gd name="connsiteY12225" fmla="*/ 47721 h 5529035"/>
              <a:gd name="connsiteX12226" fmla="*/ 7904405 w 9340261"/>
              <a:gd name="connsiteY12226" fmla="*/ 49939 h 5529035"/>
              <a:gd name="connsiteX12227" fmla="*/ 7911009 w 9340261"/>
              <a:gd name="connsiteY12227" fmla="*/ 51048 h 5529035"/>
              <a:gd name="connsiteX12228" fmla="*/ 7920479 w 9340261"/>
              <a:gd name="connsiteY12228" fmla="*/ 51279 h 5529035"/>
              <a:gd name="connsiteX12229" fmla="*/ 7924219 w 9340261"/>
              <a:gd name="connsiteY12229" fmla="*/ 53265 h 5529035"/>
              <a:gd name="connsiteX12230" fmla="*/ 7944911 w 9340261"/>
              <a:gd name="connsiteY12230" fmla="*/ 59456 h 5529035"/>
              <a:gd name="connsiteX12231" fmla="*/ 7952393 w 9340261"/>
              <a:gd name="connsiteY12231" fmla="*/ 63428 h 5529035"/>
              <a:gd name="connsiteX12232" fmla="*/ 7964723 w 9340261"/>
              <a:gd name="connsiteY12232" fmla="*/ 62783 h 5529035"/>
              <a:gd name="connsiteX12233" fmla="*/ 7972439 w 9340261"/>
              <a:gd name="connsiteY12233" fmla="*/ 57288 h 5529035"/>
              <a:gd name="connsiteX12234" fmla="*/ 7981029 w 9340261"/>
              <a:gd name="connsiteY12234" fmla="*/ 54655 h 5529035"/>
              <a:gd name="connsiteX12235" fmla="*/ 8013173 w 9340261"/>
              <a:gd name="connsiteY12235" fmla="*/ 57337 h 5529035"/>
              <a:gd name="connsiteX12236" fmla="*/ 8033863 w 9340261"/>
              <a:gd name="connsiteY12236" fmla="*/ 63527 h 5529035"/>
              <a:gd name="connsiteX12237" fmla="*/ 8047073 w 9340261"/>
              <a:gd name="connsiteY12237" fmla="*/ 65745 h 5529035"/>
              <a:gd name="connsiteX12238" fmla="*/ 8058529 w 9340261"/>
              <a:gd name="connsiteY12238" fmla="*/ 62235 h 5529035"/>
              <a:gd name="connsiteX12239" fmla="*/ 8056773 w 9340261"/>
              <a:gd name="connsiteY12239" fmla="*/ 56508 h 5529035"/>
              <a:gd name="connsiteX12240" fmla="*/ 8076589 w 9340261"/>
              <a:gd name="connsiteY12240" fmla="*/ 59836 h 5529035"/>
              <a:gd name="connsiteX12241" fmla="*/ 8084069 w 9340261"/>
              <a:gd name="connsiteY12241" fmla="*/ 63807 h 5529035"/>
              <a:gd name="connsiteX12242" fmla="*/ 8097279 w 9340261"/>
              <a:gd name="connsiteY12242" fmla="*/ 66025 h 5529035"/>
              <a:gd name="connsiteX12243" fmla="*/ 8132519 w 9340261"/>
              <a:gd name="connsiteY12243" fmla="*/ 58361 h 5529035"/>
              <a:gd name="connsiteX12244" fmla="*/ 8133395 w 9340261"/>
              <a:gd name="connsiteY12244" fmla="*/ 61226 h 5529035"/>
              <a:gd name="connsiteX12245" fmla="*/ 8128547 w 9340261"/>
              <a:gd name="connsiteY12245" fmla="*/ 65844 h 5529035"/>
              <a:gd name="connsiteX12246" fmla="*/ 8136029 w 9340261"/>
              <a:gd name="connsiteY12246" fmla="*/ 69816 h 5529035"/>
              <a:gd name="connsiteX12247" fmla="*/ 8118847 w 9340261"/>
              <a:gd name="connsiteY12247" fmla="*/ 75080 h 5529035"/>
              <a:gd name="connsiteX12248" fmla="*/ 8105637 w 9340261"/>
              <a:gd name="connsiteY12248" fmla="*/ 72862 h 5529035"/>
              <a:gd name="connsiteX12249" fmla="*/ 8096171 w 9340261"/>
              <a:gd name="connsiteY12249" fmla="*/ 72630 h 5529035"/>
              <a:gd name="connsiteX12250" fmla="*/ 8089565 w 9340261"/>
              <a:gd name="connsiteY12250" fmla="*/ 71521 h 5529035"/>
              <a:gd name="connsiteX12251" fmla="*/ 8083837 w 9340261"/>
              <a:gd name="connsiteY12251" fmla="*/ 73275 h 5529035"/>
              <a:gd name="connsiteX12252" fmla="*/ 8073493 w 9340261"/>
              <a:gd name="connsiteY12252" fmla="*/ 70181 h 5529035"/>
              <a:gd name="connsiteX12253" fmla="*/ 8042225 w 9340261"/>
              <a:gd name="connsiteY12253" fmla="*/ 70363 h 5529035"/>
              <a:gd name="connsiteX12254" fmla="*/ 8018437 w 9340261"/>
              <a:gd name="connsiteY12254" fmla="*/ 74518 h 5529035"/>
              <a:gd name="connsiteX12255" fmla="*/ 7988045 w 9340261"/>
              <a:gd name="connsiteY12255" fmla="*/ 77565 h 5529035"/>
              <a:gd name="connsiteX12256" fmla="*/ 7963383 w 9340261"/>
              <a:gd name="connsiteY12256" fmla="*/ 78855 h 5529035"/>
              <a:gd name="connsiteX12257" fmla="*/ 7961629 w 9340261"/>
              <a:gd name="connsiteY12257" fmla="*/ 73129 h 5529035"/>
              <a:gd name="connsiteX12258" fmla="*/ 7940937 w 9340261"/>
              <a:gd name="connsiteY12258" fmla="*/ 66938 h 5529035"/>
              <a:gd name="connsiteX12259" fmla="*/ 7914519 w 9340261"/>
              <a:gd name="connsiteY12259" fmla="*/ 62503 h 5529035"/>
              <a:gd name="connsiteX12260" fmla="*/ 7890965 w 9340261"/>
              <a:gd name="connsiteY12260" fmla="*/ 57190 h 5529035"/>
              <a:gd name="connsiteX12261" fmla="*/ 7883483 w 9340261"/>
              <a:gd name="connsiteY12261" fmla="*/ 53216 h 5529035"/>
              <a:gd name="connsiteX12262" fmla="*/ 7871153 w 9340261"/>
              <a:gd name="connsiteY12262" fmla="*/ 53863 h 5529035"/>
              <a:gd name="connsiteX12263" fmla="*/ 7861683 w 9340261"/>
              <a:gd name="connsiteY12263" fmla="*/ 53631 h 5529035"/>
              <a:gd name="connsiteX12264" fmla="*/ 7859929 w 9340261"/>
              <a:gd name="connsiteY12264" fmla="*/ 47904 h 5529035"/>
              <a:gd name="connsiteX12265" fmla="*/ 7873137 w 9340261"/>
              <a:gd name="connsiteY12265" fmla="*/ 50121 h 5529035"/>
              <a:gd name="connsiteX12266" fmla="*/ 7891197 w 9340261"/>
              <a:gd name="connsiteY12266" fmla="*/ 47721 h 5529035"/>
              <a:gd name="connsiteX12267" fmla="*/ 6296987 w 9340261"/>
              <a:gd name="connsiteY12267" fmla="*/ 38090 h 5529035"/>
              <a:gd name="connsiteX12268" fmla="*/ 6315923 w 9340261"/>
              <a:gd name="connsiteY12268" fmla="*/ 38554 h 5529035"/>
              <a:gd name="connsiteX12269" fmla="*/ 6310196 w 9340261"/>
              <a:gd name="connsiteY12269" fmla="*/ 40308 h 5529035"/>
              <a:gd name="connsiteX12270" fmla="*/ 6359523 w 9340261"/>
              <a:gd name="connsiteY12270" fmla="*/ 37725 h 5529035"/>
              <a:gd name="connsiteX12271" fmla="*/ 6367004 w 9340261"/>
              <a:gd name="connsiteY12271" fmla="*/ 41697 h 5529035"/>
              <a:gd name="connsiteX12272" fmla="*/ 6357306 w 9340261"/>
              <a:gd name="connsiteY12272" fmla="*/ 50934 h 5529035"/>
              <a:gd name="connsiteX12273" fmla="*/ 6348069 w 9340261"/>
              <a:gd name="connsiteY12273" fmla="*/ 41234 h 5529035"/>
              <a:gd name="connsiteX12274" fmla="*/ 7123166 w 9340261"/>
              <a:gd name="connsiteY12274" fmla="*/ 35564 h 5529035"/>
              <a:gd name="connsiteX12275" fmla="*/ 7139239 w 9340261"/>
              <a:gd name="connsiteY12275" fmla="*/ 36904 h 5529035"/>
              <a:gd name="connsiteX12276" fmla="*/ 7145844 w 9340261"/>
              <a:gd name="connsiteY12276" fmla="*/ 38013 h 5529035"/>
              <a:gd name="connsiteX12277" fmla="*/ 7149584 w 9340261"/>
              <a:gd name="connsiteY12277" fmla="*/ 40000 h 5529035"/>
              <a:gd name="connsiteX12278" fmla="*/ 7137252 w 9340261"/>
              <a:gd name="connsiteY12278" fmla="*/ 40645 h 5529035"/>
              <a:gd name="connsiteX12279" fmla="*/ 7123166 w 9340261"/>
              <a:gd name="connsiteY12279" fmla="*/ 35564 h 5529035"/>
              <a:gd name="connsiteX12280" fmla="*/ 6965948 w 9340261"/>
              <a:gd name="connsiteY12280" fmla="*/ 33613 h 5529035"/>
              <a:gd name="connsiteX12281" fmla="*/ 6980911 w 9340261"/>
              <a:gd name="connsiteY12281" fmla="*/ 41558 h 5529035"/>
              <a:gd name="connsiteX12282" fmla="*/ 6949643 w 9340261"/>
              <a:gd name="connsiteY12282" fmla="*/ 41741 h 5529035"/>
              <a:gd name="connsiteX12283" fmla="*/ 6929830 w 9340261"/>
              <a:gd name="connsiteY12283" fmla="*/ 38413 h 5529035"/>
              <a:gd name="connsiteX12284" fmla="*/ 7815038 w 9340261"/>
              <a:gd name="connsiteY12284" fmla="*/ 24068 h 5529035"/>
              <a:gd name="connsiteX12285" fmla="*/ 7850045 w 9340261"/>
              <a:gd name="connsiteY12285" fmla="*/ 25873 h 5529035"/>
              <a:gd name="connsiteX12286" fmla="*/ 7882191 w 9340261"/>
              <a:gd name="connsiteY12286" fmla="*/ 28554 h 5529035"/>
              <a:gd name="connsiteX12287" fmla="*/ 7898265 w 9340261"/>
              <a:gd name="connsiteY12287" fmla="*/ 29894 h 5529035"/>
              <a:gd name="connsiteX12288" fmla="*/ 7917201 w 9340261"/>
              <a:gd name="connsiteY12288" fmla="*/ 30356 h 5529035"/>
              <a:gd name="connsiteX12289" fmla="*/ 7923805 w 9340261"/>
              <a:gd name="connsiteY12289" fmla="*/ 31466 h 5529035"/>
              <a:gd name="connsiteX12290" fmla="*/ 7936139 w 9340261"/>
              <a:gd name="connsiteY12290" fmla="*/ 30821 h 5529035"/>
              <a:gd name="connsiteX12291" fmla="*/ 7949347 w 9340261"/>
              <a:gd name="connsiteY12291" fmla="*/ 33038 h 5529035"/>
              <a:gd name="connsiteX12292" fmla="*/ 7918955 w 9340261"/>
              <a:gd name="connsiteY12292" fmla="*/ 36086 h 5529035"/>
              <a:gd name="connsiteX12293" fmla="*/ 7900897 w 9340261"/>
              <a:gd name="connsiteY12293" fmla="*/ 38484 h 5529035"/>
              <a:gd name="connsiteX12294" fmla="*/ 7875355 w 9340261"/>
              <a:gd name="connsiteY12294" fmla="*/ 36912 h 5529035"/>
              <a:gd name="connsiteX12295" fmla="*/ 7824273 w 9340261"/>
              <a:gd name="connsiteY12295" fmla="*/ 33768 h 5529035"/>
              <a:gd name="connsiteX12296" fmla="*/ 7820533 w 9340261"/>
              <a:gd name="connsiteY12296" fmla="*/ 31781 h 5529035"/>
              <a:gd name="connsiteX12297" fmla="*/ 7809309 w 9340261"/>
              <a:gd name="connsiteY12297" fmla="*/ 25824 h 5529035"/>
              <a:gd name="connsiteX12298" fmla="*/ 7790374 w 9340261"/>
              <a:gd name="connsiteY12298" fmla="*/ 25360 h 5529035"/>
              <a:gd name="connsiteX12299" fmla="*/ 7815038 w 9340261"/>
              <a:gd name="connsiteY12299" fmla="*/ 24068 h 5529035"/>
              <a:gd name="connsiteX12300" fmla="*/ 7607202 w 9340261"/>
              <a:gd name="connsiteY12300" fmla="*/ 35 h 5529035"/>
              <a:gd name="connsiteX12301" fmla="*/ 7671492 w 9340261"/>
              <a:gd name="connsiteY12301" fmla="*/ 5398 h 5529035"/>
              <a:gd name="connsiteX12302" fmla="*/ 7684702 w 9340261"/>
              <a:gd name="connsiteY12302" fmla="*/ 7616 h 5529035"/>
              <a:gd name="connsiteX12303" fmla="*/ 7730055 w 9340261"/>
              <a:gd name="connsiteY12303" fmla="*/ 12516 h 5529035"/>
              <a:gd name="connsiteX12304" fmla="*/ 7762200 w 9340261"/>
              <a:gd name="connsiteY12304" fmla="*/ 15196 h 5529035"/>
              <a:gd name="connsiteX12305" fmla="*/ 7771670 w 9340261"/>
              <a:gd name="connsiteY12305" fmla="*/ 15428 h 5529035"/>
              <a:gd name="connsiteX12306" fmla="*/ 7781137 w 9340261"/>
              <a:gd name="connsiteY12306" fmla="*/ 15659 h 5529035"/>
              <a:gd name="connsiteX12307" fmla="*/ 7784647 w 9340261"/>
              <a:gd name="connsiteY12307" fmla="*/ 27115 h 5529035"/>
              <a:gd name="connsiteX12308" fmla="*/ 7761969 w 9340261"/>
              <a:gd name="connsiteY12308" fmla="*/ 24664 h 5529035"/>
              <a:gd name="connsiteX12309" fmla="*/ 7733564 w 9340261"/>
              <a:gd name="connsiteY12309" fmla="*/ 23970 h 5529035"/>
              <a:gd name="connsiteX12310" fmla="*/ 7712874 w 9340261"/>
              <a:gd name="connsiteY12310" fmla="*/ 17779 h 5529035"/>
              <a:gd name="connsiteX12311" fmla="*/ 7675001 w 9340261"/>
              <a:gd name="connsiteY12311" fmla="*/ 16853 h 5529035"/>
              <a:gd name="connsiteX12312" fmla="*/ 7655187 w 9340261"/>
              <a:gd name="connsiteY12312" fmla="*/ 13526 h 5529035"/>
              <a:gd name="connsiteX12313" fmla="*/ 7642857 w 9340261"/>
              <a:gd name="connsiteY12313" fmla="*/ 14172 h 5529035"/>
              <a:gd name="connsiteX12314" fmla="*/ 7609832 w 9340261"/>
              <a:gd name="connsiteY12314" fmla="*/ 8627 h 5529035"/>
              <a:gd name="connsiteX12315" fmla="*/ 7590020 w 9340261"/>
              <a:gd name="connsiteY12315" fmla="*/ 5299 h 5529035"/>
              <a:gd name="connsiteX12316" fmla="*/ 7607202 w 9340261"/>
              <a:gd name="connsiteY12316" fmla="*/ 35 h 5529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</a:cxnLst>
            <a:rect l="l" t="t" r="r" b="b"/>
            <a:pathLst>
              <a:path w="9340261" h="5529035">
                <a:moveTo>
                  <a:pt x="2074145" y="5501435"/>
                </a:moveTo>
                <a:cubicBezTo>
                  <a:pt x="2077600" y="5501917"/>
                  <a:pt x="2081307" y="5504124"/>
                  <a:pt x="2085267" y="5508058"/>
                </a:cubicBezTo>
                <a:cubicBezTo>
                  <a:pt x="2088785" y="5511553"/>
                  <a:pt x="2095814" y="5515038"/>
                  <a:pt x="2106349" y="5518511"/>
                </a:cubicBezTo>
                <a:lnTo>
                  <a:pt x="2106383" y="5529034"/>
                </a:lnTo>
                <a:cubicBezTo>
                  <a:pt x="2078322" y="5529128"/>
                  <a:pt x="2062518" y="5523919"/>
                  <a:pt x="2058975" y="5513407"/>
                </a:cubicBezTo>
                <a:cubicBezTo>
                  <a:pt x="2060717" y="5509893"/>
                  <a:pt x="2062572" y="5507147"/>
                  <a:pt x="2064539" y="5505167"/>
                </a:cubicBezTo>
                <a:cubicBezTo>
                  <a:pt x="2067489" y="5502197"/>
                  <a:pt x="2070691" y="5500953"/>
                  <a:pt x="2074145" y="5501435"/>
                </a:cubicBezTo>
                <a:close/>
                <a:moveTo>
                  <a:pt x="6728159" y="5496763"/>
                </a:moveTo>
                <a:cubicBezTo>
                  <a:pt x="6738705" y="5497790"/>
                  <a:pt x="6747017" y="5500057"/>
                  <a:pt x="6753093" y="5503564"/>
                </a:cubicBezTo>
                <a:lnTo>
                  <a:pt x="6708040" y="5507932"/>
                </a:lnTo>
                <a:cubicBezTo>
                  <a:pt x="6701963" y="5504424"/>
                  <a:pt x="6695888" y="5500916"/>
                  <a:pt x="6689812" y="5497408"/>
                </a:cubicBezTo>
                <a:cubicBezTo>
                  <a:pt x="6704829" y="5495952"/>
                  <a:pt x="6717612" y="5495737"/>
                  <a:pt x="6728159" y="5496763"/>
                </a:cubicBezTo>
                <a:close/>
                <a:moveTo>
                  <a:pt x="6124655" y="5487061"/>
                </a:moveTo>
                <a:lnTo>
                  <a:pt x="6140957" y="5490396"/>
                </a:lnTo>
                <a:cubicBezTo>
                  <a:pt x="6136165" y="5491680"/>
                  <a:pt x="6132250" y="5491446"/>
                  <a:pt x="6129212" y="5489691"/>
                </a:cubicBezTo>
                <a:cubicBezTo>
                  <a:pt x="6126175" y="5487937"/>
                  <a:pt x="6124655" y="5487061"/>
                  <a:pt x="6124655" y="5487061"/>
                </a:cubicBezTo>
                <a:close/>
                <a:moveTo>
                  <a:pt x="5592100" y="5483384"/>
                </a:moveTo>
                <a:lnTo>
                  <a:pt x="5608402" y="5486719"/>
                </a:lnTo>
                <a:cubicBezTo>
                  <a:pt x="5598818" y="5489287"/>
                  <a:pt x="5590989" y="5488818"/>
                  <a:pt x="5584913" y="5485310"/>
                </a:cubicBezTo>
                <a:close/>
                <a:moveTo>
                  <a:pt x="6068562" y="5478978"/>
                </a:moveTo>
                <a:lnTo>
                  <a:pt x="6124655" y="5487061"/>
                </a:lnTo>
                <a:cubicBezTo>
                  <a:pt x="6122901" y="5490098"/>
                  <a:pt x="6116751" y="5491104"/>
                  <a:pt x="6106204" y="5490078"/>
                </a:cubicBezTo>
                <a:cubicBezTo>
                  <a:pt x="6095658" y="5489053"/>
                  <a:pt x="6080714" y="5485994"/>
                  <a:pt x="6061374" y="5480904"/>
                </a:cubicBezTo>
                <a:close/>
                <a:moveTo>
                  <a:pt x="5534081" y="5468114"/>
                </a:moveTo>
                <a:cubicBezTo>
                  <a:pt x="5540157" y="5471622"/>
                  <a:pt x="5543837" y="5475772"/>
                  <a:pt x="5545121" y="5480564"/>
                </a:cubicBezTo>
                <a:lnTo>
                  <a:pt x="5530746" y="5484416"/>
                </a:lnTo>
                <a:cubicBezTo>
                  <a:pt x="5525954" y="5485700"/>
                  <a:pt x="5522916" y="5483945"/>
                  <a:pt x="5521632" y="5479154"/>
                </a:cubicBezTo>
                <a:close/>
                <a:moveTo>
                  <a:pt x="4759444" y="5452264"/>
                </a:moveTo>
                <a:cubicBezTo>
                  <a:pt x="4769027" y="5449696"/>
                  <a:pt x="4781970" y="5450080"/>
                  <a:pt x="4798272" y="5453417"/>
                </a:cubicBezTo>
                <a:cubicBezTo>
                  <a:pt x="4814574" y="5456752"/>
                  <a:pt x="4822724" y="5458420"/>
                  <a:pt x="4822724" y="5458420"/>
                </a:cubicBezTo>
                <a:lnTo>
                  <a:pt x="4777671" y="5462788"/>
                </a:lnTo>
                <a:cubicBezTo>
                  <a:pt x="4765519" y="5455772"/>
                  <a:pt x="4759444" y="5452264"/>
                  <a:pt x="4759444" y="5452264"/>
                </a:cubicBezTo>
                <a:close/>
                <a:moveTo>
                  <a:pt x="4565303" y="5446505"/>
                </a:moveTo>
                <a:cubicBezTo>
                  <a:pt x="4575529" y="5446333"/>
                  <a:pt x="4581283" y="5448643"/>
                  <a:pt x="4582567" y="5453435"/>
                </a:cubicBezTo>
                <a:cubicBezTo>
                  <a:pt x="4571699" y="5451211"/>
                  <a:pt x="4565068" y="5450420"/>
                  <a:pt x="4562672" y="5451062"/>
                </a:cubicBezTo>
                <a:cubicBezTo>
                  <a:pt x="4560275" y="5451704"/>
                  <a:pt x="4557559" y="5451149"/>
                  <a:pt x="4554520" y="5449394"/>
                </a:cubicBezTo>
                <a:cubicBezTo>
                  <a:pt x="4551483" y="5447640"/>
                  <a:pt x="4549964" y="5446763"/>
                  <a:pt x="4549964" y="5446763"/>
                </a:cubicBezTo>
                <a:cubicBezTo>
                  <a:pt x="4549964" y="5446763"/>
                  <a:pt x="4555076" y="5446677"/>
                  <a:pt x="4565303" y="5446505"/>
                </a:cubicBezTo>
                <a:close/>
                <a:moveTo>
                  <a:pt x="3760950" y="5434765"/>
                </a:moveTo>
                <a:cubicBezTo>
                  <a:pt x="3767026" y="5438273"/>
                  <a:pt x="3776375" y="5439620"/>
                  <a:pt x="3788996" y="5438807"/>
                </a:cubicBezTo>
                <a:cubicBezTo>
                  <a:pt x="3801618" y="5437992"/>
                  <a:pt x="3813362" y="5438697"/>
                  <a:pt x="3824231" y="5440921"/>
                </a:cubicBezTo>
                <a:cubicBezTo>
                  <a:pt x="3835099" y="5443144"/>
                  <a:pt x="3843571" y="5446011"/>
                  <a:pt x="3849646" y="5449518"/>
                </a:cubicBezTo>
                <a:cubicBezTo>
                  <a:pt x="3859230" y="5446950"/>
                  <a:pt x="3874890" y="5447890"/>
                  <a:pt x="3896625" y="5452338"/>
                </a:cubicBezTo>
                <a:cubicBezTo>
                  <a:pt x="3902701" y="5455846"/>
                  <a:pt x="3910852" y="5457514"/>
                  <a:pt x="3921078" y="5457342"/>
                </a:cubicBezTo>
                <a:cubicBezTo>
                  <a:pt x="3931304" y="5457170"/>
                  <a:pt x="3936416" y="5457084"/>
                  <a:pt x="3936416" y="5457084"/>
                </a:cubicBezTo>
                <a:cubicBezTo>
                  <a:pt x="3947284" y="5459308"/>
                  <a:pt x="3960868" y="5462088"/>
                  <a:pt x="3977170" y="5465425"/>
                </a:cubicBezTo>
                <a:cubicBezTo>
                  <a:pt x="3993472" y="5468760"/>
                  <a:pt x="4001623" y="5470428"/>
                  <a:pt x="4001623" y="5470428"/>
                </a:cubicBezTo>
                <a:cubicBezTo>
                  <a:pt x="4002906" y="5475219"/>
                  <a:pt x="3995719" y="5477145"/>
                  <a:pt x="3980059" y="5476206"/>
                </a:cubicBezTo>
                <a:cubicBezTo>
                  <a:pt x="3941381" y="5466026"/>
                  <a:pt x="3914853" y="5462862"/>
                  <a:pt x="3900477" y="5466714"/>
                </a:cubicBezTo>
                <a:cubicBezTo>
                  <a:pt x="3900477" y="5466714"/>
                  <a:pt x="3895043" y="5465602"/>
                  <a:pt x="3884175" y="5463379"/>
                </a:cubicBezTo>
                <a:lnTo>
                  <a:pt x="3828083" y="5455296"/>
                </a:lnTo>
                <a:cubicBezTo>
                  <a:pt x="3801555" y="5452132"/>
                  <a:pt x="3788292" y="5450551"/>
                  <a:pt x="3788292" y="5450551"/>
                </a:cubicBezTo>
                <a:cubicBezTo>
                  <a:pt x="3783500" y="5451835"/>
                  <a:pt x="3779585" y="5451600"/>
                  <a:pt x="3776546" y="5449846"/>
                </a:cubicBezTo>
                <a:cubicBezTo>
                  <a:pt x="3773509" y="5448091"/>
                  <a:pt x="3769594" y="5447857"/>
                  <a:pt x="3764802" y="5449141"/>
                </a:cubicBezTo>
                <a:close/>
                <a:moveTo>
                  <a:pt x="5168773" y="5427328"/>
                </a:moveTo>
                <a:cubicBezTo>
                  <a:pt x="5168773" y="5427328"/>
                  <a:pt x="5169415" y="5429724"/>
                  <a:pt x="5170699" y="5434515"/>
                </a:cubicBezTo>
                <a:lnTo>
                  <a:pt x="5163511" y="5436442"/>
                </a:lnTo>
                <a:lnTo>
                  <a:pt x="5161585" y="5429254"/>
                </a:lnTo>
                <a:cubicBezTo>
                  <a:pt x="5166377" y="5427970"/>
                  <a:pt x="5168773" y="5427328"/>
                  <a:pt x="5168773" y="5427328"/>
                </a:cubicBezTo>
                <a:close/>
                <a:moveTo>
                  <a:pt x="3617124" y="5415524"/>
                </a:moveTo>
                <a:cubicBezTo>
                  <a:pt x="3627350" y="5415353"/>
                  <a:pt x="3637897" y="5416378"/>
                  <a:pt x="3648765" y="5418602"/>
                </a:cubicBezTo>
                <a:cubicBezTo>
                  <a:pt x="3689667" y="5417914"/>
                  <a:pt x="3710761" y="5419965"/>
                  <a:pt x="3712045" y="5424757"/>
                </a:cubicBezTo>
                <a:cubicBezTo>
                  <a:pt x="3712045" y="5424757"/>
                  <a:pt x="3713564" y="5425634"/>
                  <a:pt x="3716602" y="5427388"/>
                </a:cubicBezTo>
                <a:cubicBezTo>
                  <a:pt x="3719640" y="5429143"/>
                  <a:pt x="3724197" y="5431773"/>
                  <a:pt x="3730273" y="5435281"/>
                </a:cubicBezTo>
                <a:cubicBezTo>
                  <a:pt x="3745932" y="5436221"/>
                  <a:pt x="3753762" y="5436691"/>
                  <a:pt x="3753762" y="5436691"/>
                </a:cubicBezTo>
                <a:cubicBezTo>
                  <a:pt x="3744178" y="5439259"/>
                  <a:pt x="3733952" y="5439431"/>
                  <a:pt x="3723085" y="5437207"/>
                </a:cubicBezTo>
                <a:cubicBezTo>
                  <a:pt x="3712217" y="5434983"/>
                  <a:pt x="3697755" y="5433722"/>
                  <a:pt x="3679700" y="5433424"/>
                </a:cubicBezTo>
                <a:cubicBezTo>
                  <a:pt x="3661644" y="5433126"/>
                  <a:pt x="3648380" y="5431544"/>
                  <a:pt x="3639909" y="5428678"/>
                </a:cubicBezTo>
                <a:cubicBezTo>
                  <a:pt x="3631437" y="5425813"/>
                  <a:pt x="3624805" y="5425022"/>
                  <a:pt x="3620013" y="5426306"/>
                </a:cubicBezTo>
                <a:cubicBezTo>
                  <a:pt x="3615221" y="5427590"/>
                  <a:pt x="3607391" y="5427119"/>
                  <a:pt x="3596524" y="5424896"/>
                </a:cubicBezTo>
                <a:cubicBezTo>
                  <a:pt x="3596524" y="5424896"/>
                  <a:pt x="3593806" y="5424341"/>
                  <a:pt x="3588372" y="5423228"/>
                </a:cubicBezTo>
                <a:cubicBezTo>
                  <a:pt x="3582939" y="5422115"/>
                  <a:pt x="3577825" y="5422202"/>
                  <a:pt x="3573034" y="5423486"/>
                </a:cubicBezTo>
                <a:cubicBezTo>
                  <a:pt x="3568242" y="5424770"/>
                  <a:pt x="3562808" y="5423658"/>
                  <a:pt x="3556733" y="5420150"/>
                </a:cubicBezTo>
                <a:lnTo>
                  <a:pt x="3594598" y="5417708"/>
                </a:lnTo>
                <a:cubicBezTo>
                  <a:pt x="3599390" y="5416424"/>
                  <a:pt x="3606898" y="5415696"/>
                  <a:pt x="3617124" y="5415524"/>
                </a:cubicBezTo>
                <a:close/>
                <a:moveTo>
                  <a:pt x="5233463" y="5409994"/>
                </a:moveTo>
                <a:cubicBezTo>
                  <a:pt x="5238255" y="5408710"/>
                  <a:pt x="5241294" y="5410465"/>
                  <a:pt x="5242577" y="5415256"/>
                </a:cubicBezTo>
                <a:lnTo>
                  <a:pt x="5235389" y="5417182"/>
                </a:lnTo>
                <a:close/>
                <a:moveTo>
                  <a:pt x="5186485" y="5407174"/>
                </a:moveTo>
                <a:cubicBezTo>
                  <a:pt x="5187769" y="5411966"/>
                  <a:pt x="5188411" y="5414363"/>
                  <a:pt x="5188411" y="5414363"/>
                </a:cubicBezTo>
                <a:cubicBezTo>
                  <a:pt x="5183619" y="5415647"/>
                  <a:pt x="5181223" y="5416288"/>
                  <a:pt x="5181223" y="5416288"/>
                </a:cubicBezTo>
                <a:close/>
                <a:moveTo>
                  <a:pt x="1727110" y="5404013"/>
                </a:moveTo>
                <a:cubicBezTo>
                  <a:pt x="1730606" y="5400494"/>
                  <a:pt x="1734994" y="5401355"/>
                  <a:pt x="1740273" y="5406601"/>
                </a:cubicBezTo>
                <a:cubicBezTo>
                  <a:pt x="1745553" y="5411844"/>
                  <a:pt x="1742936" y="5416238"/>
                  <a:pt x="1732425" y="5419782"/>
                </a:cubicBezTo>
                <a:cubicBezTo>
                  <a:pt x="1725409" y="5419805"/>
                  <a:pt x="1720141" y="5418068"/>
                  <a:pt x="1716621" y="5414572"/>
                </a:cubicBezTo>
                <a:cubicBezTo>
                  <a:pt x="1713103" y="5411075"/>
                  <a:pt x="1708709" y="5408460"/>
                  <a:pt x="1703441" y="5406723"/>
                </a:cubicBezTo>
                <a:cubicBezTo>
                  <a:pt x="1698173" y="5404987"/>
                  <a:pt x="1695540" y="5404119"/>
                  <a:pt x="1695540" y="5404119"/>
                </a:cubicBezTo>
                <a:lnTo>
                  <a:pt x="1706063" y="5404083"/>
                </a:lnTo>
                <a:cubicBezTo>
                  <a:pt x="1716599" y="5407557"/>
                  <a:pt x="1723615" y="5407533"/>
                  <a:pt x="1727110" y="5404013"/>
                </a:cubicBezTo>
                <a:close/>
                <a:moveTo>
                  <a:pt x="5054661" y="5403977"/>
                </a:moveTo>
                <a:cubicBezTo>
                  <a:pt x="5065529" y="5406201"/>
                  <a:pt x="5071284" y="5408511"/>
                  <a:pt x="5071926" y="5410906"/>
                </a:cubicBezTo>
                <a:cubicBezTo>
                  <a:pt x="5072568" y="5413303"/>
                  <a:pt x="5072889" y="5414500"/>
                  <a:pt x="5072889" y="5414500"/>
                </a:cubicBezTo>
                <a:cubicBezTo>
                  <a:pt x="5072889" y="5414500"/>
                  <a:pt x="5069850" y="5412746"/>
                  <a:pt x="5063775" y="5409239"/>
                </a:cubicBezTo>
                <a:cubicBezTo>
                  <a:pt x="5058983" y="5410523"/>
                  <a:pt x="5053550" y="5409410"/>
                  <a:pt x="5047474" y="5405902"/>
                </a:cubicBezTo>
                <a:close/>
                <a:moveTo>
                  <a:pt x="4439541" y="5401238"/>
                </a:moveTo>
                <a:cubicBezTo>
                  <a:pt x="4440738" y="5400917"/>
                  <a:pt x="4442696" y="5401035"/>
                  <a:pt x="4445413" y="5401590"/>
                </a:cubicBezTo>
                <a:cubicBezTo>
                  <a:pt x="4450847" y="5402703"/>
                  <a:pt x="4453563" y="5403259"/>
                  <a:pt x="4453563" y="5403259"/>
                </a:cubicBezTo>
                <a:lnTo>
                  <a:pt x="4439188" y="5407111"/>
                </a:lnTo>
                <a:cubicBezTo>
                  <a:pt x="4439188" y="5407111"/>
                  <a:pt x="4438867" y="5405913"/>
                  <a:pt x="4438225" y="5403516"/>
                </a:cubicBezTo>
                <a:cubicBezTo>
                  <a:pt x="4437904" y="5402319"/>
                  <a:pt x="4438343" y="5401559"/>
                  <a:pt x="4439541" y="5401238"/>
                </a:cubicBezTo>
                <a:close/>
                <a:moveTo>
                  <a:pt x="5123204" y="5401019"/>
                </a:moveTo>
                <a:lnTo>
                  <a:pt x="5155807" y="5407691"/>
                </a:lnTo>
                <a:lnTo>
                  <a:pt x="5157733" y="5414878"/>
                </a:lnTo>
                <a:cubicBezTo>
                  <a:pt x="5152941" y="5416162"/>
                  <a:pt x="5147829" y="5416248"/>
                  <a:pt x="5142395" y="5415136"/>
                </a:cubicBezTo>
                <a:cubicBezTo>
                  <a:pt x="5136960" y="5414024"/>
                  <a:pt x="5134244" y="5413469"/>
                  <a:pt x="5134244" y="5413469"/>
                </a:cubicBezTo>
                <a:cubicBezTo>
                  <a:pt x="5128168" y="5409961"/>
                  <a:pt x="5120338" y="5409490"/>
                  <a:pt x="5110754" y="5412058"/>
                </a:cubicBezTo>
                <a:lnTo>
                  <a:pt x="5108828" y="5404871"/>
                </a:lnTo>
                <a:cubicBezTo>
                  <a:pt x="5113620" y="5403587"/>
                  <a:pt x="5118412" y="5402303"/>
                  <a:pt x="5123204" y="5401019"/>
                </a:cubicBezTo>
                <a:close/>
                <a:moveTo>
                  <a:pt x="4837994" y="5400401"/>
                </a:moveTo>
                <a:lnTo>
                  <a:pt x="4884973" y="5403221"/>
                </a:lnTo>
                <a:cubicBezTo>
                  <a:pt x="4894557" y="5400653"/>
                  <a:pt x="4902386" y="5401123"/>
                  <a:pt x="4908462" y="5404631"/>
                </a:cubicBezTo>
                <a:cubicBezTo>
                  <a:pt x="4927630" y="5399495"/>
                  <a:pt x="4935459" y="5399966"/>
                  <a:pt x="4931951" y="5406041"/>
                </a:cubicBezTo>
                <a:cubicBezTo>
                  <a:pt x="4933235" y="5410833"/>
                  <a:pt x="4931482" y="5413871"/>
                  <a:pt x="4926690" y="5415155"/>
                </a:cubicBezTo>
                <a:lnTo>
                  <a:pt x="4914240" y="5426194"/>
                </a:lnTo>
                <a:cubicBezTo>
                  <a:pt x="4903372" y="5423971"/>
                  <a:pt x="4892504" y="5421746"/>
                  <a:pt x="4881637" y="5419522"/>
                </a:cubicBezTo>
                <a:cubicBezTo>
                  <a:pt x="4865977" y="5418583"/>
                  <a:pt x="4857505" y="5415716"/>
                  <a:pt x="4856221" y="5410926"/>
                </a:cubicBezTo>
                <a:cubicBezTo>
                  <a:pt x="4854937" y="5406134"/>
                  <a:pt x="4851899" y="5404379"/>
                  <a:pt x="4847107" y="5405663"/>
                </a:cubicBezTo>
                <a:close/>
                <a:moveTo>
                  <a:pt x="4543669" y="5394522"/>
                </a:moveTo>
                <a:cubicBezTo>
                  <a:pt x="4548461" y="5393238"/>
                  <a:pt x="4551500" y="5394992"/>
                  <a:pt x="4552784" y="5399784"/>
                </a:cubicBezTo>
                <a:lnTo>
                  <a:pt x="4545596" y="5401710"/>
                </a:lnTo>
                <a:cubicBezTo>
                  <a:pt x="4539520" y="5398202"/>
                  <a:pt x="4536482" y="5396448"/>
                  <a:pt x="4536482" y="5396448"/>
                </a:cubicBezTo>
                <a:cubicBezTo>
                  <a:pt x="4536482" y="5396448"/>
                  <a:pt x="4538878" y="5395806"/>
                  <a:pt x="4543669" y="5394522"/>
                </a:cubicBezTo>
                <a:close/>
                <a:moveTo>
                  <a:pt x="6269306" y="5394374"/>
                </a:moveTo>
                <a:cubicBezTo>
                  <a:pt x="6280173" y="5396598"/>
                  <a:pt x="6285608" y="5397710"/>
                  <a:pt x="6285608" y="5397710"/>
                </a:cubicBezTo>
                <a:lnTo>
                  <a:pt x="6278419" y="5399636"/>
                </a:lnTo>
                <a:lnTo>
                  <a:pt x="6264044" y="5403488"/>
                </a:lnTo>
                <a:lnTo>
                  <a:pt x="6262118" y="5396300"/>
                </a:lnTo>
                <a:close/>
                <a:moveTo>
                  <a:pt x="4819766" y="5389878"/>
                </a:moveTo>
                <a:cubicBezTo>
                  <a:pt x="4819766" y="5389878"/>
                  <a:pt x="4822804" y="5391632"/>
                  <a:pt x="4828880" y="5395139"/>
                </a:cubicBezTo>
                <a:lnTo>
                  <a:pt x="4814504" y="5398991"/>
                </a:lnTo>
                <a:cubicBezTo>
                  <a:pt x="4814504" y="5398991"/>
                  <a:pt x="4816258" y="5395953"/>
                  <a:pt x="4819766" y="5389878"/>
                </a:cubicBezTo>
                <a:close/>
                <a:moveTo>
                  <a:pt x="6036337" y="5387463"/>
                </a:moveTo>
                <a:lnTo>
                  <a:pt x="6045450" y="5392725"/>
                </a:lnTo>
                <a:cubicBezTo>
                  <a:pt x="6040658" y="5394009"/>
                  <a:pt x="6037942" y="5393452"/>
                  <a:pt x="6037300" y="5391057"/>
                </a:cubicBezTo>
                <a:cubicBezTo>
                  <a:pt x="6036658" y="5388660"/>
                  <a:pt x="6036337" y="5387463"/>
                  <a:pt x="6036337" y="5387463"/>
                </a:cubicBezTo>
                <a:close/>
                <a:moveTo>
                  <a:pt x="4657265" y="5387196"/>
                </a:moveTo>
                <a:lnTo>
                  <a:pt x="4652004" y="5396310"/>
                </a:lnTo>
                <a:cubicBezTo>
                  <a:pt x="4637628" y="5400162"/>
                  <a:pt x="4630440" y="5402088"/>
                  <a:pt x="4630440" y="5402088"/>
                </a:cubicBezTo>
                <a:cubicBezTo>
                  <a:pt x="4633947" y="5396012"/>
                  <a:pt x="4633305" y="5393617"/>
                  <a:pt x="4628514" y="5394900"/>
                </a:cubicBezTo>
                <a:lnTo>
                  <a:pt x="4626588" y="5387712"/>
                </a:lnTo>
                <a:cubicBezTo>
                  <a:pt x="4636172" y="5385144"/>
                  <a:pt x="4646397" y="5384973"/>
                  <a:pt x="4657265" y="5387196"/>
                </a:cubicBezTo>
                <a:close/>
                <a:moveTo>
                  <a:pt x="4593985" y="5381040"/>
                </a:moveTo>
                <a:lnTo>
                  <a:pt x="4605024" y="5393490"/>
                </a:lnTo>
                <a:cubicBezTo>
                  <a:pt x="4600233" y="5394774"/>
                  <a:pt x="4589365" y="5392550"/>
                  <a:pt x="4572421" y="5386818"/>
                </a:cubicBezTo>
                <a:lnTo>
                  <a:pt x="4556119" y="5383482"/>
                </a:lnTo>
                <a:close/>
                <a:moveTo>
                  <a:pt x="6080426" y="5379501"/>
                </a:moveTo>
                <a:cubicBezTo>
                  <a:pt x="6086737" y="5379094"/>
                  <a:pt x="6095765" y="5379243"/>
                  <a:pt x="6107510" y="5379948"/>
                </a:cubicBezTo>
                <a:cubicBezTo>
                  <a:pt x="6130999" y="5381358"/>
                  <a:pt x="6145782" y="5383817"/>
                  <a:pt x="6151858" y="5387325"/>
                </a:cubicBezTo>
                <a:cubicBezTo>
                  <a:pt x="6157934" y="5390832"/>
                  <a:pt x="6163367" y="5391944"/>
                  <a:pt x="6168160" y="5390660"/>
                </a:cubicBezTo>
                <a:cubicBezTo>
                  <a:pt x="6168160" y="5390660"/>
                  <a:pt x="6170556" y="5390018"/>
                  <a:pt x="6175348" y="5388734"/>
                </a:cubicBezTo>
                <a:cubicBezTo>
                  <a:pt x="6180140" y="5387450"/>
                  <a:pt x="6183178" y="5389205"/>
                  <a:pt x="6184462" y="5393997"/>
                </a:cubicBezTo>
                <a:cubicBezTo>
                  <a:pt x="6194045" y="5391429"/>
                  <a:pt x="6203073" y="5391577"/>
                  <a:pt x="6211545" y="5394443"/>
                </a:cubicBezTo>
                <a:cubicBezTo>
                  <a:pt x="6220017" y="5397309"/>
                  <a:pt x="6224253" y="5398742"/>
                  <a:pt x="6224253" y="5398742"/>
                </a:cubicBezTo>
                <a:cubicBezTo>
                  <a:pt x="6219460" y="5400026"/>
                  <a:pt x="6209235" y="5400198"/>
                  <a:pt x="6193576" y="5399258"/>
                </a:cubicBezTo>
                <a:cubicBezTo>
                  <a:pt x="6177916" y="5398318"/>
                  <a:pt x="6166171" y="5397613"/>
                  <a:pt x="6158342" y="5397143"/>
                </a:cubicBezTo>
                <a:cubicBezTo>
                  <a:pt x="6150511" y="5396674"/>
                  <a:pt x="6144200" y="5397080"/>
                  <a:pt x="6139408" y="5398364"/>
                </a:cubicBezTo>
                <a:cubicBezTo>
                  <a:pt x="6134616" y="5399648"/>
                  <a:pt x="6132221" y="5400290"/>
                  <a:pt x="6132221" y="5400290"/>
                </a:cubicBezTo>
                <a:lnTo>
                  <a:pt x="6123107" y="5395029"/>
                </a:lnTo>
                <a:lnTo>
                  <a:pt x="6106805" y="5391692"/>
                </a:lnTo>
                <a:cubicBezTo>
                  <a:pt x="6105521" y="5386901"/>
                  <a:pt x="6092899" y="5387715"/>
                  <a:pt x="6068940" y="5394135"/>
                </a:cubicBezTo>
                <a:lnTo>
                  <a:pt x="6043524" y="5385537"/>
                </a:lnTo>
                <a:cubicBezTo>
                  <a:pt x="6048317" y="5384252"/>
                  <a:pt x="6053429" y="5384166"/>
                  <a:pt x="6058863" y="5385279"/>
                </a:cubicBezTo>
                <a:cubicBezTo>
                  <a:pt x="6064297" y="5386390"/>
                  <a:pt x="6067891" y="5385427"/>
                  <a:pt x="6069645" y="5382390"/>
                </a:cubicBezTo>
                <a:cubicBezTo>
                  <a:pt x="6070521" y="5380871"/>
                  <a:pt x="6074115" y="5379908"/>
                  <a:pt x="6080426" y="5379501"/>
                </a:cubicBezTo>
                <a:close/>
                <a:moveTo>
                  <a:pt x="5810555" y="5378625"/>
                </a:moveTo>
                <a:cubicBezTo>
                  <a:pt x="5811839" y="5383417"/>
                  <a:pt x="5811284" y="5386134"/>
                  <a:pt x="5808888" y="5386776"/>
                </a:cubicBezTo>
                <a:cubicBezTo>
                  <a:pt x="5806492" y="5387418"/>
                  <a:pt x="5804652" y="5385343"/>
                  <a:pt x="5803368" y="5380551"/>
                </a:cubicBezTo>
                <a:close/>
                <a:moveTo>
                  <a:pt x="4377317" y="5377465"/>
                </a:moveTo>
                <a:lnTo>
                  <a:pt x="4379244" y="5384653"/>
                </a:lnTo>
                <a:cubicBezTo>
                  <a:pt x="4368376" y="5382429"/>
                  <a:pt x="4362942" y="5381317"/>
                  <a:pt x="4362942" y="5381317"/>
                </a:cubicBezTo>
                <a:close/>
                <a:moveTo>
                  <a:pt x="5077635" y="5374709"/>
                </a:moveTo>
                <a:cubicBezTo>
                  <a:pt x="5077635" y="5374709"/>
                  <a:pt x="5079154" y="5375586"/>
                  <a:pt x="5082191" y="5377341"/>
                </a:cubicBezTo>
                <a:cubicBezTo>
                  <a:pt x="5085230" y="5379094"/>
                  <a:pt x="5089144" y="5379329"/>
                  <a:pt x="5093936" y="5378045"/>
                </a:cubicBezTo>
                <a:lnTo>
                  <a:pt x="5086748" y="5379971"/>
                </a:lnTo>
                <a:cubicBezTo>
                  <a:pt x="5081956" y="5381255"/>
                  <a:pt x="5079561" y="5381897"/>
                  <a:pt x="5079561" y="5381897"/>
                </a:cubicBezTo>
                <a:close/>
                <a:moveTo>
                  <a:pt x="4622736" y="5373336"/>
                </a:moveTo>
                <a:lnTo>
                  <a:pt x="4624662" y="5380524"/>
                </a:lnTo>
                <a:lnTo>
                  <a:pt x="4615548" y="5375262"/>
                </a:lnTo>
                <a:close/>
                <a:moveTo>
                  <a:pt x="3906117" y="5372756"/>
                </a:moveTo>
                <a:cubicBezTo>
                  <a:pt x="3910909" y="5371472"/>
                  <a:pt x="3913625" y="5372028"/>
                  <a:pt x="3914267" y="5374424"/>
                </a:cubicBezTo>
                <a:cubicBezTo>
                  <a:pt x="3914910" y="5376821"/>
                  <a:pt x="3912835" y="5378660"/>
                  <a:pt x="3908043" y="5379944"/>
                </a:cubicBezTo>
                <a:close/>
                <a:moveTo>
                  <a:pt x="5860400" y="5372372"/>
                </a:moveTo>
                <a:cubicBezTo>
                  <a:pt x="5865314" y="5372741"/>
                  <a:pt x="5869150" y="5374481"/>
                  <a:pt x="5871910" y="5377593"/>
                </a:cubicBezTo>
                <a:cubicBezTo>
                  <a:pt x="5862327" y="5380161"/>
                  <a:pt x="5855138" y="5382087"/>
                  <a:pt x="5850346" y="5383371"/>
                </a:cubicBezTo>
                <a:cubicBezTo>
                  <a:pt x="5839480" y="5381148"/>
                  <a:pt x="5831649" y="5380677"/>
                  <a:pt x="5826857" y="5381961"/>
                </a:cubicBezTo>
                <a:cubicBezTo>
                  <a:pt x="5832526" y="5379159"/>
                  <a:pt x="5837716" y="5376965"/>
                  <a:pt x="5842428" y="5375381"/>
                </a:cubicBezTo>
                <a:cubicBezTo>
                  <a:pt x="5849495" y="5373006"/>
                  <a:pt x="5855486" y="5372003"/>
                  <a:pt x="5860400" y="5372372"/>
                </a:cubicBezTo>
                <a:close/>
                <a:moveTo>
                  <a:pt x="2063764" y="5371320"/>
                </a:moveTo>
                <a:lnTo>
                  <a:pt x="2074322" y="5381808"/>
                </a:lnTo>
                <a:cubicBezTo>
                  <a:pt x="2070826" y="5385328"/>
                  <a:pt x="2067317" y="5385340"/>
                  <a:pt x="2063798" y="5381844"/>
                </a:cubicBezTo>
                <a:cubicBezTo>
                  <a:pt x="2056781" y="5381867"/>
                  <a:pt x="2056771" y="5378359"/>
                  <a:pt x="2063764" y="5371320"/>
                </a:cubicBezTo>
                <a:close/>
                <a:moveTo>
                  <a:pt x="3974659" y="5369798"/>
                </a:moveTo>
                <a:cubicBezTo>
                  <a:pt x="3979451" y="5368514"/>
                  <a:pt x="3983687" y="5369948"/>
                  <a:pt x="3987367" y="5374096"/>
                </a:cubicBezTo>
                <a:cubicBezTo>
                  <a:pt x="3991047" y="5378247"/>
                  <a:pt x="3991689" y="5380643"/>
                  <a:pt x="3989294" y="5381285"/>
                </a:cubicBezTo>
                <a:cubicBezTo>
                  <a:pt x="3986897" y="5381927"/>
                  <a:pt x="3983303" y="5382890"/>
                  <a:pt x="3978511" y="5384174"/>
                </a:cubicBezTo>
                <a:lnTo>
                  <a:pt x="3969397" y="5378911"/>
                </a:lnTo>
                <a:cubicBezTo>
                  <a:pt x="3964605" y="5380195"/>
                  <a:pt x="3966359" y="5377158"/>
                  <a:pt x="3974659" y="5369798"/>
                </a:cubicBezTo>
                <a:close/>
                <a:moveTo>
                  <a:pt x="4237575" y="5366277"/>
                </a:moveTo>
                <a:cubicBezTo>
                  <a:pt x="4240929" y="5364416"/>
                  <a:pt x="4250756" y="5365154"/>
                  <a:pt x="4267057" y="5368489"/>
                </a:cubicBezTo>
                <a:cubicBezTo>
                  <a:pt x="4273133" y="5371997"/>
                  <a:pt x="4278567" y="5373110"/>
                  <a:pt x="4283359" y="5371826"/>
                </a:cubicBezTo>
                <a:cubicBezTo>
                  <a:pt x="4286866" y="5365750"/>
                  <a:pt x="4289263" y="5365108"/>
                  <a:pt x="4290547" y="5369900"/>
                </a:cubicBezTo>
                <a:cubicBezTo>
                  <a:pt x="4290547" y="5369900"/>
                  <a:pt x="4294783" y="5371332"/>
                  <a:pt x="4303254" y="5374198"/>
                </a:cubicBezTo>
                <a:cubicBezTo>
                  <a:pt x="4311727" y="5377064"/>
                  <a:pt x="4321075" y="5378411"/>
                  <a:pt x="4331301" y="5378239"/>
                </a:cubicBezTo>
                <a:cubicBezTo>
                  <a:pt x="4341527" y="5378068"/>
                  <a:pt x="4349036" y="5377339"/>
                  <a:pt x="4353827" y="5376055"/>
                </a:cubicBezTo>
                <a:lnTo>
                  <a:pt x="4355753" y="5383243"/>
                </a:lnTo>
                <a:cubicBezTo>
                  <a:pt x="4355753" y="5383243"/>
                  <a:pt x="4344329" y="5383735"/>
                  <a:pt x="4321482" y="5384722"/>
                </a:cubicBezTo>
                <a:cubicBezTo>
                  <a:pt x="4298635" y="5385708"/>
                  <a:pt x="4282975" y="5384768"/>
                  <a:pt x="4274504" y="5381902"/>
                </a:cubicBezTo>
                <a:cubicBezTo>
                  <a:pt x="4266031" y="5379036"/>
                  <a:pt x="4258758" y="5375849"/>
                  <a:pt x="4252682" y="5372341"/>
                </a:cubicBezTo>
                <a:lnTo>
                  <a:pt x="4236380" y="5369006"/>
                </a:lnTo>
                <a:cubicBezTo>
                  <a:pt x="4236059" y="5367808"/>
                  <a:pt x="4236458" y="5366898"/>
                  <a:pt x="4237575" y="5366277"/>
                </a:cubicBezTo>
                <a:close/>
                <a:moveTo>
                  <a:pt x="4828364" y="5364462"/>
                </a:moveTo>
                <a:lnTo>
                  <a:pt x="4830290" y="5371650"/>
                </a:lnTo>
                <a:lnTo>
                  <a:pt x="4837478" y="5369724"/>
                </a:lnTo>
                <a:cubicBezTo>
                  <a:pt x="4837478" y="5369724"/>
                  <a:pt x="4834440" y="5367970"/>
                  <a:pt x="4828364" y="5364462"/>
                </a:cubicBezTo>
                <a:close/>
                <a:moveTo>
                  <a:pt x="1798014" y="5364312"/>
                </a:moveTo>
                <a:cubicBezTo>
                  <a:pt x="1796266" y="5366072"/>
                  <a:pt x="1797152" y="5368701"/>
                  <a:pt x="1800671" y="5372196"/>
                </a:cubicBezTo>
                <a:cubicBezTo>
                  <a:pt x="1800671" y="5372196"/>
                  <a:pt x="1801545" y="5371316"/>
                  <a:pt x="1803292" y="5369557"/>
                </a:cubicBezTo>
                <a:cubicBezTo>
                  <a:pt x="1805042" y="5367796"/>
                  <a:pt x="1805915" y="5366917"/>
                  <a:pt x="1805915" y="5366917"/>
                </a:cubicBezTo>
                <a:cubicBezTo>
                  <a:pt x="1802395" y="5363421"/>
                  <a:pt x="1799762" y="5362553"/>
                  <a:pt x="1798014" y="5364312"/>
                </a:cubicBezTo>
                <a:close/>
                <a:moveTo>
                  <a:pt x="3348147" y="5360482"/>
                </a:moveTo>
                <a:cubicBezTo>
                  <a:pt x="3352939" y="5359198"/>
                  <a:pt x="3358373" y="5360309"/>
                  <a:pt x="3364448" y="5363818"/>
                </a:cubicBezTo>
                <a:cubicBezTo>
                  <a:pt x="3369240" y="5362534"/>
                  <a:pt x="3373155" y="5362768"/>
                  <a:pt x="3376193" y="5364523"/>
                </a:cubicBezTo>
                <a:cubicBezTo>
                  <a:pt x="3379231" y="5366276"/>
                  <a:pt x="3381948" y="5366833"/>
                  <a:pt x="3384344" y="5366191"/>
                </a:cubicBezTo>
                <a:cubicBezTo>
                  <a:pt x="3386740" y="5365549"/>
                  <a:pt x="3389136" y="5364907"/>
                  <a:pt x="3391531" y="5364265"/>
                </a:cubicBezTo>
                <a:cubicBezTo>
                  <a:pt x="3393928" y="5363623"/>
                  <a:pt x="3398164" y="5365055"/>
                  <a:pt x="3404240" y="5368563"/>
                </a:cubicBezTo>
                <a:cubicBezTo>
                  <a:pt x="3415108" y="5370787"/>
                  <a:pt x="3428050" y="5371171"/>
                  <a:pt x="3443067" y="5369715"/>
                </a:cubicBezTo>
                <a:cubicBezTo>
                  <a:pt x="3458086" y="5368260"/>
                  <a:pt x="3467990" y="5366890"/>
                  <a:pt x="3472782" y="5365606"/>
                </a:cubicBezTo>
                <a:lnTo>
                  <a:pt x="3510647" y="5363163"/>
                </a:lnTo>
                <a:lnTo>
                  <a:pt x="3541325" y="5362648"/>
                </a:lnTo>
                <a:lnTo>
                  <a:pt x="3543251" y="5369835"/>
                </a:lnTo>
                <a:cubicBezTo>
                  <a:pt x="3554119" y="5372059"/>
                  <a:pt x="3562590" y="5374925"/>
                  <a:pt x="3568666" y="5378433"/>
                </a:cubicBezTo>
                <a:cubicBezTo>
                  <a:pt x="3574742" y="5381941"/>
                  <a:pt x="3585610" y="5384165"/>
                  <a:pt x="3601270" y="5385105"/>
                </a:cubicBezTo>
                <a:cubicBezTo>
                  <a:pt x="3616928" y="5386044"/>
                  <a:pt x="3626599" y="5388590"/>
                  <a:pt x="3630279" y="5392739"/>
                </a:cubicBezTo>
                <a:cubicBezTo>
                  <a:pt x="3633959" y="5396889"/>
                  <a:pt x="3636996" y="5398644"/>
                  <a:pt x="3639393" y="5398001"/>
                </a:cubicBezTo>
                <a:cubicBezTo>
                  <a:pt x="3641789" y="5397359"/>
                  <a:pt x="3646901" y="5397273"/>
                  <a:pt x="3654731" y="5397743"/>
                </a:cubicBezTo>
                <a:cubicBezTo>
                  <a:pt x="3662561" y="5398213"/>
                  <a:pt x="3666476" y="5398448"/>
                  <a:pt x="3666476" y="5398448"/>
                </a:cubicBezTo>
                <a:lnTo>
                  <a:pt x="3668402" y="5405636"/>
                </a:lnTo>
                <a:cubicBezTo>
                  <a:pt x="3668402" y="5405636"/>
                  <a:pt x="3662968" y="5404524"/>
                  <a:pt x="3652100" y="5402300"/>
                </a:cubicBezTo>
                <a:cubicBezTo>
                  <a:pt x="3647308" y="5403584"/>
                  <a:pt x="3639800" y="5404312"/>
                  <a:pt x="3629574" y="5404484"/>
                </a:cubicBezTo>
                <a:cubicBezTo>
                  <a:pt x="3619348" y="5404656"/>
                  <a:pt x="3613914" y="5403545"/>
                  <a:pt x="3613272" y="5401148"/>
                </a:cubicBezTo>
                <a:cubicBezTo>
                  <a:pt x="3612630" y="5398752"/>
                  <a:pt x="3609912" y="5398196"/>
                  <a:pt x="3605121" y="5399480"/>
                </a:cubicBezTo>
                <a:cubicBezTo>
                  <a:pt x="3600330" y="5400764"/>
                  <a:pt x="3596414" y="5400529"/>
                  <a:pt x="3593376" y="5398776"/>
                </a:cubicBezTo>
                <a:cubicBezTo>
                  <a:pt x="3590338" y="5397021"/>
                  <a:pt x="3588820" y="5396144"/>
                  <a:pt x="3588820" y="5396144"/>
                </a:cubicBezTo>
                <a:lnTo>
                  <a:pt x="3563404" y="5387546"/>
                </a:lnTo>
                <a:lnTo>
                  <a:pt x="3554290" y="5382285"/>
                </a:lnTo>
                <a:cubicBezTo>
                  <a:pt x="3543422" y="5380061"/>
                  <a:pt x="3538310" y="5380146"/>
                  <a:pt x="3538952" y="5382543"/>
                </a:cubicBezTo>
                <a:cubicBezTo>
                  <a:pt x="3539594" y="5384939"/>
                  <a:pt x="3536321" y="5387100"/>
                  <a:pt x="3529133" y="5389026"/>
                </a:cubicBezTo>
                <a:cubicBezTo>
                  <a:pt x="3521945" y="5390952"/>
                  <a:pt x="3518351" y="5391915"/>
                  <a:pt x="3518351" y="5391915"/>
                </a:cubicBezTo>
                <a:cubicBezTo>
                  <a:pt x="3502691" y="5390975"/>
                  <a:pt x="3489428" y="5389393"/>
                  <a:pt x="3478560" y="5387169"/>
                </a:cubicBezTo>
                <a:cubicBezTo>
                  <a:pt x="3466408" y="5380153"/>
                  <a:pt x="3457936" y="5377287"/>
                  <a:pt x="3453144" y="5378571"/>
                </a:cubicBezTo>
                <a:lnTo>
                  <a:pt x="3436843" y="5375236"/>
                </a:lnTo>
                <a:cubicBezTo>
                  <a:pt x="3432052" y="5376519"/>
                  <a:pt x="3427259" y="5377804"/>
                  <a:pt x="3422467" y="5379088"/>
                </a:cubicBezTo>
                <a:lnTo>
                  <a:pt x="3424393" y="5386275"/>
                </a:lnTo>
                <a:cubicBezTo>
                  <a:pt x="3413525" y="5384051"/>
                  <a:pt x="3405374" y="5382384"/>
                  <a:pt x="3399940" y="5381271"/>
                </a:cubicBezTo>
                <a:cubicBezTo>
                  <a:pt x="3394506" y="5380159"/>
                  <a:pt x="3391469" y="5378405"/>
                  <a:pt x="3390827" y="5376010"/>
                </a:cubicBezTo>
                <a:cubicBezTo>
                  <a:pt x="3390185" y="5373613"/>
                  <a:pt x="3384751" y="5372502"/>
                  <a:pt x="3374525" y="5372673"/>
                </a:cubicBezTo>
                <a:cubicBezTo>
                  <a:pt x="3364299" y="5372846"/>
                  <a:pt x="3349602" y="5375500"/>
                  <a:pt x="3330435" y="5380636"/>
                </a:cubicBezTo>
                <a:cubicBezTo>
                  <a:pt x="3330435" y="5380636"/>
                  <a:pt x="3330113" y="5379437"/>
                  <a:pt x="3329472" y="5377042"/>
                </a:cubicBezTo>
                <a:cubicBezTo>
                  <a:pt x="3328829" y="5374645"/>
                  <a:pt x="3330905" y="5372805"/>
                  <a:pt x="3335697" y="5371521"/>
                </a:cubicBezTo>
                <a:lnTo>
                  <a:pt x="3326583" y="5366260"/>
                </a:lnTo>
                <a:cubicBezTo>
                  <a:pt x="3336166" y="5363692"/>
                  <a:pt x="3343355" y="5361766"/>
                  <a:pt x="3348147" y="5360482"/>
                </a:cubicBezTo>
                <a:close/>
                <a:moveTo>
                  <a:pt x="4172899" y="5357607"/>
                </a:moveTo>
                <a:cubicBezTo>
                  <a:pt x="4177664" y="5359220"/>
                  <a:pt x="4180769" y="5362721"/>
                  <a:pt x="4182213" y="5368112"/>
                </a:cubicBezTo>
                <a:cubicBezTo>
                  <a:pt x="4182213" y="5368112"/>
                  <a:pt x="4184609" y="5367470"/>
                  <a:pt x="4189401" y="5366186"/>
                </a:cubicBezTo>
                <a:lnTo>
                  <a:pt x="4196589" y="5364260"/>
                </a:lnTo>
                <a:lnTo>
                  <a:pt x="4207629" y="5376710"/>
                </a:lnTo>
                <a:cubicBezTo>
                  <a:pt x="4207629" y="5376710"/>
                  <a:pt x="4205233" y="5377352"/>
                  <a:pt x="4200441" y="5378636"/>
                </a:cubicBezTo>
                <a:cubicBezTo>
                  <a:pt x="4195650" y="5379919"/>
                  <a:pt x="4190857" y="5381204"/>
                  <a:pt x="4186065" y="5382488"/>
                </a:cubicBezTo>
                <a:cubicBezTo>
                  <a:pt x="4170406" y="5381547"/>
                  <a:pt x="4163217" y="5383474"/>
                  <a:pt x="4164501" y="5388266"/>
                </a:cubicBezTo>
                <a:lnTo>
                  <a:pt x="4152051" y="5399305"/>
                </a:lnTo>
                <a:cubicBezTo>
                  <a:pt x="4145976" y="5395797"/>
                  <a:pt x="4142938" y="5394043"/>
                  <a:pt x="4142938" y="5394043"/>
                </a:cubicBezTo>
                <a:cubicBezTo>
                  <a:pt x="4132070" y="5391820"/>
                  <a:pt x="4123599" y="5388953"/>
                  <a:pt x="4117523" y="5385445"/>
                </a:cubicBezTo>
                <a:cubicBezTo>
                  <a:pt x="4114955" y="5375862"/>
                  <a:pt x="4126934" y="5372652"/>
                  <a:pt x="4153462" y="5375816"/>
                </a:cubicBezTo>
                <a:lnTo>
                  <a:pt x="4142422" y="5363366"/>
                </a:lnTo>
                <a:lnTo>
                  <a:pt x="4135234" y="5365292"/>
                </a:lnTo>
                <a:cubicBezTo>
                  <a:pt x="4142101" y="5362168"/>
                  <a:pt x="4148230" y="5359884"/>
                  <a:pt x="4153621" y="5358439"/>
                </a:cubicBezTo>
                <a:cubicBezTo>
                  <a:pt x="4161708" y="5356272"/>
                  <a:pt x="4168133" y="5355995"/>
                  <a:pt x="4172899" y="5357607"/>
                </a:cubicBezTo>
                <a:close/>
                <a:moveTo>
                  <a:pt x="4836996" y="5355348"/>
                </a:moveTo>
                <a:cubicBezTo>
                  <a:pt x="4840263" y="5356760"/>
                  <a:pt x="4842499" y="5359712"/>
                  <a:pt x="4843702" y="5364205"/>
                </a:cubicBezTo>
                <a:cubicBezTo>
                  <a:pt x="4846912" y="5376184"/>
                  <a:pt x="4855063" y="5377851"/>
                  <a:pt x="4868155" y="5369208"/>
                </a:cubicBezTo>
                <a:cubicBezTo>
                  <a:pt x="4871663" y="5363132"/>
                  <a:pt x="4886038" y="5359280"/>
                  <a:pt x="4911282" y="5357652"/>
                </a:cubicBezTo>
                <a:cubicBezTo>
                  <a:pt x="4928226" y="5363384"/>
                  <a:pt x="4944528" y="5366720"/>
                  <a:pt x="4960187" y="5367660"/>
                </a:cubicBezTo>
                <a:lnTo>
                  <a:pt x="4992790" y="5374332"/>
                </a:lnTo>
                <a:lnTo>
                  <a:pt x="5016280" y="5375741"/>
                </a:lnTo>
                <a:cubicBezTo>
                  <a:pt x="5049823" y="5366753"/>
                  <a:pt x="5067879" y="5367052"/>
                  <a:pt x="5070447" y="5376635"/>
                </a:cubicBezTo>
                <a:cubicBezTo>
                  <a:pt x="5071731" y="5381427"/>
                  <a:pt x="5051921" y="5384168"/>
                  <a:pt x="5011018" y="5384855"/>
                </a:cubicBezTo>
                <a:cubicBezTo>
                  <a:pt x="4912268" y="5380500"/>
                  <a:pt x="4855705" y="5380248"/>
                  <a:pt x="4841330" y="5384100"/>
                </a:cubicBezTo>
                <a:cubicBezTo>
                  <a:pt x="4831746" y="5386668"/>
                  <a:pt x="4824237" y="5387395"/>
                  <a:pt x="4818803" y="5386283"/>
                </a:cubicBezTo>
                <a:cubicBezTo>
                  <a:pt x="4813369" y="5385171"/>
                  <a:pt x="4810010" y="5382220"/>
                  <a:pt x="4808726" y="5377428"/>
                </a:cubicBezTo>
                <a:cubicBezTo>
                  <a:pt x="4803935" y="5378712"/>
                  <a:pt x="4801538" y="5379354"/>
                  <a:pt x="4801538" y="5379354"/>
                </a:cubicBezTo>
                <a:cubicBezTo>
                  <a:pt x="4796746" y="5380638"/>
                  <a:pt x="4793709" y="5378884"/>
                  <a:pt x="4792425" y="5374092"/>
                </a:cubicBezTo>
                <a:lnTo>
                  <a:pt x="4799612" y="5372166"/>
                </a:lnTo>
                <a:cubicBezTo>
                  <a:pt x="4804404" y="5370882"/>
                  <a:pt x="4808554" y="5367202"/>
                  <a:pt x="4812062" y="5361126"/>
                </a:cubicBezTo>
                <a:cubicBezTo>
                  <a:pt x="4816533" y="5358644"/>
                  <a:pt x="4820546" y="5356847"/>
                  <a:pt x="4824099" y="5355735"/>
                </a:cubicBezTo>
                <a:cubicBezTo>
                  <a:pt x="4829430" y="5354065"/>
                  <a:pt x="4833729" y="5353937"/>
                  <a:pt x="4836996" y="5355348"/>
                </a:cubicBezTo>
                <a:close/>
                <a:moveTo>
                  <a:pt x="6206737" y="5353910"/>
                </a:moveTo>
                <a:lnTo>
                  <a:pt x="6214623" y="5362802"/>
                </a:lnTo>
                <a:cubicBezTo>
                  <a:pt x="6214623" y="5362802"/>
                  <a:pt x="6211585" y="5361049"/>
                  <a:pt x="6205509" y="5357541"/>
                </a:cubicBezTo>
                <a:close/>
                <a:moveTo>
                  <a:pt x="6203583" y="5350354"/>
                </a:moveTo>
                <a:cubicBezTo>
                  <a:pt x="6205980" y="5349711"/>
                  <a:pt x="6207338" y="5349989"/>
                  <a:pt x="6207659" y="5351187"/>
                </a:cubicBezTo>
                <a:lnTo>
                  <a:pt x="6206737" y="5353910"/>
                </a:lnTo>
                <a:close/>
                <a:moveTo>
                  <a:pt x="6163792" y="5345608"/>
                </a:moveTo>
                <a:lnTo>
                  <a:pt x="6158530" y="5354721"/>
                </a:lnTo>
                <a:cubicBezTo>
                  <a:pt x="6153737" y="5356005"/>
                  <a:pt x="6150465" y="5358166"/>
                  <a:pt x="6148712" y="5361204"/>
                </a:cubicBezTo>
                <a:cubicBezTo>
                  <a:pt x="6146958" y="5364241"/>
                  <a:pt x="6146081" y="5365761"/>
                  <a:pt x="6146081" y="5365761"/>
                </a:cubicBezTo>
                <a:cubicBezTo>
                  <a:pt x="6140005" y="5362253"/>
                  <a:pt x="6137608" y="5362896"/>
                  <a:pt x="6138892" y="5367687"/>
                </a:cubicBezTo>
                <a:lnTo>
                  <a:pt x="6122591" y="5364351"/>
                </a:lnTo>
                <a:cubicBezTo>
                  <a:pt x="6116514" y="5360843"/>
                  <a:pt x="6113477" y="5359089"/>
                  <a:pt x="6113477" y="5359089"/>
                </a:cubicBezTo>
                <a:lnTo>
                  <a:pt x="6095249" y="5348566"/>
                </a:lnTo>
                <a:lnTo>
                  <a:pt x="6120665" y="5357163"/>
                </a:lnTo>
                <a:cubicBezTo>
                  <a:pt x="6132816" y="5364180"/>
                  <a:pt x="6137608" y="5362896"/>
                  <a:pt x="6135040" y="5353312"/>
                </a:cubicBezTo>
                <a:cubicBezTo>
                  <a:pt x="6135040" y="5353312"/>
                  <a:pt x="6138634" y="5352349"/>
                  <a:pt x="6145823" y="5350422"/>
                </a:cubicBezTo>
                <a:cubicBezTo>
                  <a:pt x="6153010" y="5348497"/>
                  <a:pt x="6159000" y="5346892"/>
                  <a:pt x="6163792" y="5345608"/>
                </a:cubicBezTo>
                <a:close/>
                <a:moveTo>
                  <a:pt x="2542832" y="5345148"/>
                </a:moveTo>
                <a:lnTo>
                  <a:pt x="2559133" y="5348484"/>
                </a:lnTo>
                <a:lnTo>
                  <a:pt x="2568247" y="5353745"/>
                </a:lnTo>
                <a:cubicBezTo>
                  <a:pt x="2563455" y="5355029"/>
                  <a:pt x="2558663" y="5356313"/>
                  <a:pt x="2553871" y="5357597"/>
                </a:cubicBezTo>
                <a:lnTo>
                  <a:pt x="2544758" y="5352336"/>
                </a:lnTo>
                <a:cubicBezTo>
                  <a:pt x="2543474" y="5347544"/>
                  <a:pt x="2542832" y="5345148"/>
                  <a:pt x="2542832" y="5345148"/>
                </a:cubicBezTo>
                <a:close/>
                <a:moveTo>
                  <a:pt x="3127627" y="5342531"/>
                </a:moveTo>
                <a:lnTo>
                  <a:pt x="3167419" y="5347276"/>
                </a:lnTo>
                <a:cubicBezTo>
                  <a:pt x="3162627" y="5348560"/>
                  <a:pt x="3162070" y="5351278"/>
                  <a:pt x="3165751" y="5355427"/>
                </a:cubicBezTo>
                <a:cubicBezTo>
                  <a:pt x="3169430" y="5359577"/>
                  <a:pt x="3173666" y="5361010"/>
                  <a:pt x="3178458" y="5359726"/>
                </a:cubicBezTo>
                <a:cubicBezTo>
                  <a:pt x="3178458" y="5359726"/>
                  <a:pt x="3179977" y="5360603"/>
                  <a:pt x="3183015" y="5362357"/>
                </a:cubicBezTo>
                <a:cubicBezTo>
                  <a:pt x="3186053" y="5364112"/>
                  <a:pt x="3192364" y="5363704"/>
                  <a:pt x="3201948" y="5361136"/>
                </a:cubicBezTo>
                <a:lnTo>
                  <a:pt x="3256114" y="5362029"/>
                </a:lnTo>
                <a:lnTo>
                  <a:pt x="3274342" y="5372553"/>
                </a:lnTo>
                <a:cubicBezTo>
                  <a:pt x="3269550" y="5373837"/>
                  <a:pt x="3267154" y="5374479"/>
                  <a:pt x="3267154" y="5374479"/>
                </a:cubicBezTo>
                <a:cubicBezTo>
                  <a:pt x="3267154" y="5374479"/>
                  <a:pt x="3263561" y="5375442"/>
                  <a:pt x="3256372" y="5377368"/>
                </a:cubicBezTo>
                <a:cubicBezTo>
                  <a:pt x="3249185" y="5379294"/>
                  <a:pt x="3243751" y="5378183"/>
                  <a:pt x="3240071" y="5374033"/>
                </a:cubicBezTo>
                <a:cubicBezTo>
                  <a:pt x="3236391" y="5369883"/>
                  <a:pt x="3234551" y="5367807"/>
                  <a:pt x="3234551" y="5367807"/>
                </a:cubicBezTo>
                <a:cubicBezTo>
                  <a:pt x="3229759" y="5369091"/>
                  <a:pt x="3226165" y="5370054"/>
                  <a:pt x="3223769" y="5370696"/>
                </a:cubicBezTo>
                <a:cubicBezTo>
                  <a:pt x="3221373" y="5371338"/>
                  <a:pt x="3217780" y="5372301"/>
                  <a:pt x="3212987" y="5373585"/>
                </a:cubicBezTo>
                <a:cubicBezTo>
                  <a:pt x="3202120" y="5371362"/>
                  <a:pt x="3196686" y="5370250"/>
                  <a:pt x="3196686" y="5370250"/>
                </a:cubicBezTo>
                <a:cubicBezTo>
                  <a:pt x="3191894" y="5371534"/>
                  <a:pt x="3189498" y="5372176"/>
                  <a:pt x="3189498" y="5372176"/>
                </a:cubicBezTo>
                <a:cubicBezTo>
                  <a:pt x="3188214" y="5367384"/>
                  <a:pt x="3182781" y="5366272"/>
                  <a:pt x="3173197" y="5368840"/>
                </a:cubicBezTo>
                <a:cubicBezTo>
                  <a:pt x="3163613" y="5371408"/>
                  <a:pt x="3155782" y="5370938"/>
                  <a:pt x="3149706" y="5367430"/>
                </a:cubicBezTo>
                <a:lnTo>
                  <a:pt x="3133405" y="5364094"/>
                </a:lnTo>
                <a:cubicBezTo>
                  <a:pt x="3128614" y="5365378"/>
                  <a:pt x="3125896" y="5364823"/>
                  <a:pt x="3125254" y="5362426"/>
                </a:cubicBezTo>
                <a:cubicBezTo>
                  <a:pt x="3124612" y="5360030"/>
                  <a:pt x="3119499" y="5360116"/>
                  <a:pt x="3109915" y="5362684"/>
                </a:cubicBezTo>
                <a:cubicBezTo>
                  <a:pt x="3100331" y="5365252"/>
                  <a:pt x="3094897" y="5364140"/>
                  <a:pt x="3093613" y="5359348"/>
                </a:cubicBezTo>
                <a:cubicBezTo>
                  <a:pt x="3093613" y="5359348"/>
                  <a:pt x="3096010" y="5358706"/>
                  <a:pt x="3100802" y="5357422"/>
                </a:cubicBezTo>
                <a:cubicBezTo>
                  <a:pt x="3115178" y="5353570"/>
                  <a:pt x="3121723" y="5349248"/>
                  <a:pt x="3120439" y="5344457"/>
                </a:cubicBezTo>
                <a:close/>
                <a:moveTo>
                  <a:pt x="5777436" y="5341276"/>
                </a:moveTo>
                <a:cubicBezTo>
                  <a:pt x="5782228" y="5339992"/>
                  <a:pt x="5785266" y="5341747"/>
                  <a:pt x="5786549" y="5346538"/>
                </a:cubicBezTo>
                <a:cubicBezTo>
                  <a:pt x="5786549" y="5346538"/>
                  <a:pt x="5785673" y="5348057"/>
                  <a:pt x="5783919" y="5351095"/>
                </a:cubicBezTo>
                <a:cubicBezTo>
                  <a:pt x="5782165" y="5354133"/>
                  <a:pt x="5778250" y="5353898"/>
                  <a:pt x="5772175" y="5350390"/>
                </a:cubicBezTo>
                <a:close/>
                <a:moveTo>
                  <a:pt x="2988616" y="5341259"/>
                </a:moveTo>
                <a:lnTo>
                  <a:pt x="2985280" y="5357560"/>
                </a:lnTo>
                <a:cubicBezTo>
                  <a:pt x="2985280" y="5357560"/>
                  <a:pt x="2982242" y="5355807"/>
                  <a:pt x="2976166" y="5352299"/>
                </a:cubicBezTo>
                <a:lnTo>
                  <a:pt x="2929187" y="5349479"/>
                </a:lnTo>
                <a:cubicBezTo>
                  <a:pt x="2930941" y="5346441"/>
                  <a:pt x="2932717" y="5344682"/>
                  <a:pt x="2934514" y="5344200"/>
                </a:cubicBezTo>
                <a:cubicBezTo>
                  <a:pt x="2936310" y="5343719"/>
                  <a:pt x="2938129" y="5344515"/>
                  <a:pt x="2939969" y="5346590"/>
                </a:cubicBezTo>
                <a:cubicBezTo>
                  <a:pt x="2943649" y="5350740"/>
                  <a:pt x="2946366" y="5351296"/>
                  <a:pt x="2948120" y="5348258"/>
                </a:cubicBezTo>
                <a:cubicBezTo>
                  <a:pt x="2949874" y="5345220"/>
                  <a:pt x="2952269" y="5344578"/>
                  <a:pt x="2955308" y="5346332"/>
                </a:cubicBezTo>
                <a:cubicBezTo>
                  <a:pt x="2958346" y="5348087"/>
                  <a:pt x="2962261" y="5348321"/>
                  <a:pt x="2967053" y="5347037"/>
                </a:cubicBezTo>
                <a:cubicBezTo>
                  <a:pt x="2982712" y="5347976"/>
                  <a:pt x="2989900" y="5346050"/>
                  <a:pt x="2988616" y="5341259"/>
                </a:cubicBezTo>
                <a:close/>
                <a:moveTo>
                  <a:pt x="2479550" y="5338992"/>
                </a:moveTo>
                <a:lnTo>
                  <a:pt x="2502335" y="5352147"/>
                </a:lnTo>
                <a:lnTo>
                  <a:pt x="2494184" y="5350479"/>
                </a:lnTo>
                <a:cubicBezTo>
                  <a:pt x="2491788" y="5351121"/>
                  <a:pt x="2485157" y="5350329"/>
                  <a:pt x="2474289" y="5348106"/>
                </a:cubicBezTo>
                <a:cubicBezTo>
                  <a:pt x="2463421" y="5345882"/>
                  <a:pt x="2457987" y="5344770"/>
                  <a:pt x="2457987" y="5344770"/>
                </a:cubicBezTo>
                <a:close/>
                <a:moveTo>
                  <a:pt x="3040857" y="5334965"/>
                </a:moveTo>
                <a:lnTo>
                  <a:pt x="3049971" y="5340226"/>
                </a:lnTo>
                <a:cubicBezTo>
                  <a:pt x="3045178" y="5341511"/>
                  <a:pt x="3043425" y="5344549"/>
                  <a:pt x="3044709" y="5349341"/>
                </a:cubicBezTo>
                <a:lnTo>
                  <a:pt x="3037521" y="5351267"/>
                </a:lnTo>
                <a:cubicBezTo>
                  <a:pt x="3032730" y="5352551"/>
                  <a:pt x="3027295" y="5351438"/>
                  <a:pt x="3021219" y="5347930"/>
                </a:cubicBezTo>
                <a:cubicBezTo>
                  <a:pt x="3010352" y="5345707"/>
                  <a:pt x="3004597" y="5343397"/>
                  <a:pt x="3003955" y="5341001"/>
                </a:cubicBezTo>
                <a:cubicBezTo>
                  <a:pt x="3003313" y="5338605"/>
                  <a:pt x="3004190" y="5337086"/>
                  <a:pt x="3006585" y="5336445"/>
                </a:cubicBezTo>
                <a:cubicBezTo>
                  <a:pt x="3008982" y="5335802"/>
                  <a:pt x="3011699" y="5336358"/>
                  <a:pt x="3014736" y="5338112"/>
                </a:cubicBezTo>
                <a:cubicBezTo>
                  <a:pt x="3017775" y="5339866"/>
                  <a:pt x="3021689" y="5340101"/>
                  <a:pt x="3026481" y="5338817"/>
                </a:cubicBezTo>
                <a:close/>
                <a:moveTo>
                  <a:pt x="2956012" y="5334588"/>
                </a:moveTo>
                <a:cubicBezTo>
                  <a:pt x="2962088" y="5338096"/>
                  <a:pt x="2962730" y="5340491"/>
                  <a:pt x="2957938" y="5341775"/>
                </a:cubicBezTo>
                <a:cubicBezTo>
                  <a:pt x="2953147" y="5343059"/>
                  <a:pt x="2947712" y="5341948"/>
                  <a:pt x="2941637" y="5338439"/>
                </a:cubicBezTo>
                <a:close/>
                <a:moveTo>
                  <a:pt x="5728532" y="5331269"/>
                </a:moveTo>
                <a:lnTo>
                  <a:pt x="5687330" y="5350012"/>
                </a:lnTo>
                <a:cubicBezTo>
                  <a:pt x="5681254" y="5346504"/>
                  <a:pt x="5675820" y="5345393"/>
                  <a:pt x="5671028" y="5346677"/>
                </a:cubicBezTo>
                <a:lnTo>
                  <a:pt x="5652801" y="5336153"/>
                </a:lnTo>
                <a:lnTo>
                  <a:pt x="5659989" y="5334227"/>
                </a:lnTo>
                <a:cubicBezTo>
                  <a:pt x="5670857" y="5336451"/>
                  <a:pt x="5676290" y="5337562"/>
                  <a:pt x="5676290" y="5337562"/>
                </a:cubicBezTo>
                <a:lnTo>
                  <a:pt x="5699780" y="5338973"/>
                </a:lnTo>
                <a:cubicBezTo>
                  <a:pt x="5704572" y="5337689"/>
                  <a:pt x="5709364" y="5336405"/>
                  <a:pt x="5714156" y="5335121"/>
                </a:cubicBezTo>
                <a:cubicBezTo>
                  <a:pt x="5718948" y="5333837"/>
                  <a:pt x="5723740" y="5332553"/>
                  <a:pt x="5728532" y="5331269"/>
                </a:cubicBezTo>
                <a:close/>
                <a:moveTo>
                  <a:pt x="3948728" y="5330523"/>
                </a:moveTo>
                <a:cubicBezTo>
                  <a:pt x="3958312" y="5327955"/>
                  <a:pt x="3966142" y="5328425"/>
                  <a:pt x="3972217" y="5331933"/>
                </a:cubicBezTo>
                <a:lnTo>
                  <a:pt x="3965029" y="5333859"/>
                </a:lnTo>
                <a:cubicBezTo>
                  <a:pt x="3967597" y="5343443"/>
                  <a:pt x="3961051" y="5347764"/>
                  <a:pt x="3945392" y="5346824"/>
                </a:cubicBezTo>
                <a:cubicBezTo>
                  <a:pt x="3934524" y="5344601"/>
                  <a:pt x="3929090" y="5343489"/>
                  <a:pt x="3929090" y="5343489"/>
                </a:cubicBezTo>
                <a:cubicBezTo>
                  <a:pt x="3918222" y="5341265"/>
                  <a:pt x="3910072" y="5339598"/>
                  <a:pt x="3904638" y="5338485"/>
                </a:cubicBezTo>
                <a:cubicBezTo>
                  <a:pt x="3899204" y="5337372"/>
                  <a:pt x="3896487" y="5336817"/>
                  <a:pt x="3896487" y="5336817"/>
                </a:cubicBezTo>
                <a:cubicBezTo>
                  <a:pt x="3896166" y="5335619"/>
                  <a:pt x="3896564" y="5334710"/>
                  <a:pt x="3897682" y="5334090"/>
                </a:cubicBezTo>
                <a:cubicBezTo>
                  <a:pt x="3901035" y="5332228"/>
                  <a:pt x="3910863" y="5332965"/>
                  <a:pt x="3927164" y="5336301"/>
                </a:cubicBezTo>
                <a:cubicBezTo>
                  <a:pt x="3938033" y="5338524"/>
                  <a:pt x="3945220" y="5336598"/>
                  <a:pt x="3948728" y="5330523"/>
                </a:cubicBezTo>
                <a:close/>
                <a:moveTo>
                  <a:pt x="1758436" y="5330242"/>
                </a:moveTo>
                <a:lnTo>
                  <a:pt x="1732180" y="5346116"/>
                </a:lnTo>
                <a:cubicBezTo>
                  <a:pt x="1721644" y="5342643"/>
                  <a:pt x="1714617" y="5339159"/>
                  <a:pt x="1711096" y="5335662"/>
                </a:cubicBezTo>
                <a:lnTo>
                  <a:pt x="1732144" y="5335592"/>
                </a:lnTo>
                <a:cubicBezTo>
                  <a:pt x="1739161" y="5335569"/>
                  <a:pt x="1744415" y="5333797"/>
                  <a:pt x="1747912" y="5330278"/>
                </a:cubicBezTo>
                <a:cubicBezTo>
                  <a:pt x="1751409" y="5326758"/>
                  <a:pt x="1754916" y="5326746"/>
                  <a:pt x="1758436" y="5330242"/>
                </a:cubicBezTo>
                <a:close/>
                <a:moveTo>
                  <a:pt x="3979405" y="5330007"/>
                </a:moveTo>
                <a:cubicBezTo>
                  <a:pt x="3984197" y="5328723"/>
                  <a:pt x="3987236" y="5330477"/>
                  <a:pt x="3988519" y="5335268"/>
                </a:cubicBezTo>
                <a:lnTo>
                  <a:pt x="3981331" y="5337194"/>
                </a:lnTo>
                <a:close/>
                <a:moveTo>
                  <a:pt x="3840394" y="5328735"/>
                </a:moveTo>
                <a:cubicBezTo>
                  <a:pt x="3845186" y="5327451"/>
                  <a:pt x="3848224" y="5329206"/>
                  <a:pt x="3849507" y="5333997"/>
                </a:cubicBezTo>
                <a:cubicBezTo>
                  <a:pt x="3849507" y="5333997"/>
                  <a:pt x="3847112" y="5334639"/>
                  <a:pt x="3842320" y="5335923"/>
                </a:cubicBezTo>
                <a:cubicBezTo>
                  <a:pt x="3837528" y="5337207"/>
                  <a:pt x="3835133" y="5337849"/>
                  <a:pt x="3835133" y="5337849"/>
                </a:cubicBezTo>
                <a:cubicBezTo>
                  <a:pt x="3835133" y="5337849"/>
                  <a:pt x="3836886" y="5334811"/>
                  <a:pt x="3840394" y="5328735"/>
                </a:cubicBezTo>
                <a:close/>
                <a:moveTo>
                  <a:pt x="3154452" y="5327639"/>
                </a:moveTo>
                <a:lnTo>
                  <a:pt x="3156379" y="5334827"/>
                </a:lnTo>
                <a:lnTo>
                  <a:pt x="3147265" y="5329565"/>
                </a:lnTo>
                <a:close/>
                <a:moveTo>
                  <a:pt x="4170657" y="5324984"/>
                </a:moveTo>
                <a:cubicBezTo>
                  <a:pt x="4176733" y="5328492"/>
                  <a:pt x="4182168" y="5329604"/>
                  <a:pt x="4186959" y="5328321"/>
                </a:cubicBezTo>
                <a:cubicBezTo>
                  <a:pt x="4213487" y="5331485"/>
                  <a:pt x="4229788" y="5334820"/>
                  <a:pt x="4235864" y="5338328"/>
                </a:cubicBezTo>
                <a:lnTo>
                  <a:pt x="4228676" y="5340254"/>
                </a:lnTo>
                <a:lnTo>
                  <a:pt x="4221488" y="5342180"/>
                </a:lnTo>
                <a:lnTo>
                  <a:pt x="4259353" y="5339738"/>
                </a:lnTo>
                <a:cubicBezTo>
                  <a:pt x="4267654" y="5332379"/>
                  <a:pt x="4293538" y="5333146"/>
                  <a:pt x="4337010" y="5342042"/>
                </a:cubicBezTo>
                <a:cubicBezTo>
                  <a:pt x="4341802" y="5340758"/>
                  <a:pt x="4348113" y="5340351"/>
                  <a:pt x="4355943" y="5340820"/>
                </a:cubicBezTo>
                <a:cubicBezTo>
                  <a:pt x="4363772" y="5341291"/>
                  <a:pt x="4367688" y="5341526"/>
                  <a:pt x="4367688" y="5341526"/>
                </a:cubicBezTo>
                <a:cubicBezTo>
                  <a:pt x="4407306" y="5336046"/>
                  <a:pt x="4436230" y="5338568"/>
                  <a:pt x="4454457" y="5349092"/>
                </a:cubicBezTo>
                <a:cubicBezTo>
                  <a:pt x="4459249" y="5347808"/>
                  <a:pt x="4466758" y="5347079"/>
                  <a:pt x="4476984" y="5346907"/>
                </a:cubicBezTo>
                <a:cubicBezTo>
                  <a:pt x="4487210" y="5346735"/>
                  <a:pt x="4491680" y="5344253"/>
                  <a:pt x="4490397" y="5339462"/>
                </a:cubicBezTo>
                <a:lnTo>
                  <a:pt x="4523000" y="5346134"/>
                </a:lnTo>
                <a:lnTo>
                  <a:pt x="4515812" y="5348060"/>
                </a:lnTo>
                <a:lnTo>
                  <a:pt x="4510550" y="5357173"/>
                </a:lnTo>
                <a:cubicBezTo>
                  <a:pt x="4520134" y="5354605"/>
                  <a:pt x="4527322" y="5352679"/>
                  <a:pt x="4532114" y="5351395"/>
                </a:cubicBezTo>
                <a:cubicBezTo>
                  <a:pt x="4536906" y="5350111"/>
                  <a:pt x="4539623" y="5350667"/>
                  <a:pt x="4540265" y="5353063"/>
                </a:cubicBezTo>
                <a:cubicBezTo>
                  <a:pt x="4540907" y="5355459"/>
                  <a:pt x="4546340" y="5356571"/>
                  <a:pt x="4556566" y="5356399"/>
                </a:cubicBezTo>
                <a:cubicBezTo>
                  <a:pt x="4566792" y="5356227"/>
                  <a:pt x="4571905" y="5356141"/>
                  <a:pt x="4571905" y="5356141"/>
                </a:cubicBezTo>
                <a:lnTo>
                  <a:pt x="4595394" y="5357551"/>
                </a:lnTo>
                <a:cubicBezTo>
                  <a:pt x="4607546" y="5364567"/>
                  <a:pt x="4618414" y="5366791"/>
                  <a:pt x="4627998" y="5364223"/>
                </a:cubicBezTo>
                <a:cubicBezTo>
                  <a:pt x="4653242" y="5362595"/>
                  <a:pt x="4671297" y="5362893"/>
                  <a:pt x="4682165" y="5365117"/>
                </a:cubicBezTo>
                <a:cubicBezTo>
                  <a:pt x="4688241" y="5368625"/>
                  <a:pt x="4696070" y="5369094"/>
                  <a:pt x="4705654" y="5366526"/>
                </a:cubicBezTo>
                <a:cubicBezTo>
                  <a:pt x="4715238" y="5363958"/>
                  <a:pt x="4719709" y="5361476"/>
                  <a:pt x="4719067" y="5359080"/>
                </a:cubicBezTo>
                <a:cubicBezTo>
                  <a:pt x="4718425" y="5356684"/>
                  <a:pt x="4720501" y="5354845"/>
                  <a:pt x="4725292" y="5353561"/>
                </a:cubicBezTo>
                <a:cubicBezTo>
                  <a:pt x="4730084" y="5352277"/>
                  <a:pt x="4733678" y="5351314"/>
                  <a:pt x="4736073" y="5350672"/>
                </a:cubicBezTo>
                <a:cubicBezTo>
                  <a:pt x="4738470" y="5350030"/>
                  <a:pt x="4739667" y="5349709"/>
                  <a:pt x="4739667" y="5349709"/>
                </a:cubicBezTo>
                <a:cubicBezTo>
                  <a:pt x="4744459" y="5348425"/>
                  <a:pt x="4747498" y="5350178"/>
                  <a:pt x="4748782" y="5354970"/>
                </a:cubicBezTo>
                <a:cubicBezTo>
                  <a:pt x="4750066" y="5359762"/>
                  <a:pt x="4752227" y="5363035"/>
                  <a:pt x="4755264" y="5364789"/>
                </a:cubicBezTo>
                <a:cubicBezTo>
                  <a:pt x="4758303" y="5366543"/>
                  <a:pt x="4762218" y="5366778"/>
                  <a:pt x="4767009" y="5365494"/>
                </a:cubicBezTo>
                <a:cubicBezTo>
                  <a:pt x="4771801" y="5364210"/>
                  <a:pt x="4777235" y="5365323"/>
                  <a:pt x="4783310" y="5368830"/>
                </a:cubicBezTo>
                <a:lnTo>
                  <a:pt x="4785237" y="5376018"/>
                </a:lnTo>
                <a:cubicBezTo>
                  <a:pt x="4779161" y="5372510"/>
                  <a:pt x="4768935" y="5372682"/>
                  <a:pt x="4754560" y="5376534"/>
                </a:cubicBezTo>
                <a:cubicBezTo>
                  <a:pt x="4738900" y="5375595"/>
                  <a:pt x="4723240" y="5374654"/>
                  <a:pt x="4707580" y="5373715"/>
                </a:cubicBezTo>
                <a:cubicBezTo>
                  <a:pt x="4702788" y="5374999"/>
                  <a:pt x="4694959" y="5374528"/>
                  <a:pt x="4684091" y="5372304"/>
                </a:cubicBezTo>
                <a:cubicBezTo>
                  <a:pt x="4673223" y="5370080"/>
                  <a:pt x="4663874" y="5368734"/>
                  <a:pt x="4656044" y="5368263"/>
                </a:cubicBezTo>
                <a:cubicBezTo>
                  <a:pt x="4648215" y="5367793"/>
                  <a:pt x="4639187" y="5367644"/>
                  <a:pt x="4628961" y="5367817"/>
                </a:cubicBezTo>
                <a:cubicBezTo>
                  <a:pt x="4618735" y="5367988"/>
                  <a:pt x="4608830" y="5369359"/>
                  <a:pt x="4599246" y="5371927"/>
                </a:cubicBezTo>
                <a:lnTo>
                  <a:pt x="4545080" y="5371032"/>
                </a:lnTo>
                <a:cubicBezTo>
                  <a:pt x="4535495" y="5373601"/>
                  <a:pt x="4528950" y="5377923"/>
                  <a:pt x="4525442" y="5383999"/>
                </a:cubicBezTo>
                <a:cubicBezTo>
                  <a:pt x="4520651" y="5385283"/>
                  <a:pt x="4512820" y="5384812"/>
                  <a:pt x="4501952" y="5382588"/>
                </a:cubicBezTo>
                <a:cubicBezTo>
                  <a:pt x="4492368" y="5385156"/>
                  <a:pt x="4486058" y="5385564"/>
                  <a:pt x="4483020" y="5383809"/>
                </a:cubicBezTo>
                <a:cubicBezTo>
                  <a:pt x="4479982" y="5382056"/>
                  <a:pt x="4478463" y="5381179"/>
                  <a:pt x="4478463" y="5381179"/>
                </a:cubicBezTo>
                <a:lnTo>
                  <a:pt x="4469349" y="5375917"/>
                </a:lnTo>
                <a:lnTo>
                  <a:pt x="4453048" y="5372581"/>
                </a:lnTo>
                <a:lnTo>
                  <a:pt x="4429558" y="5371172"/>
                </a:lnTo>
                <a:cubicBezTo>
                  <a:pt x="4430841" y="5375962"/>
                  <a:pt x="4433880" y="5377717"/>
                  <a:pt x="4438672" y="5376433"/>
                </a:cubicBezTo>
                <a:cubicBezTo>
                  <a:pt x="4438672" y="5376433"/>
                  <a:pt x="4440191" y="5377310"/>
                  <a:pt x="4443229" y="5379064"/>
                </a:cubicBezTo>
                <a:cubicBezTo>
                  <a:pt x="4446267" y="5380818"/>
                  <a:pt x="4450182" y="5381052"/>
                  <a:pt x="4454974" y="5379768"/>
                </a:cubicBezTo>
                <a:cubicBezTo>
                  <a:pt x="4459765" y="5378485"/>
                  <a:pt x="4462803" y="5380239"/>
                  <a:pt x="4464087" y="5385031"/>
                </a:cubicBezTo>
                <a:cubicBezTo>
                  <a:pt x="4465371" y="5389823"/>
                  <a:pt x="4466013" y="5392218"/>
                  <a:pt x="4466013" y="5392218"/>
                </a:cubicBezTo>
                <a:lnTo>
                  <a:pt x="4451637" y="5396070"/>
                </a:lnTo>
                <a:lnTo>
                  <a:pt x="4407994" y="5376949"/>
                </a:lnTo>
                <a:lnTo>
                  <a:pt x="4382579" y="5368351"/>
                </a:lnTo>
                <a:cubicBezTo>
                  <a:pt x="4382579" y="5368351"/>
                  <a:pt x="4380183" y="5368994"/>
                  <a:pt x="4375392" y="5370277"/>
                </a:cubicBezTo>
                <a:cubicBezTo>
                  <a:pt x="4370600" y="5371561"/>
                  <a:pt x="4367561" y="5369807"/>
                  <a:pt x="4366277" y="5365015"/>
                </a:cubicBezTo>
                <a:lnTo>
                  <a:pt x="4359090" y="5366941"/>
                </a:lnTo>
                <a:cubicBezTo>
                  <a:pt x="4353014" y="5363434"/>
                  <a:pt x="4338231" y="5360974"/>
                  <a:pt x="4314741" y="5359565"/>
                </a:cubicBezTo>
                <a:cubicBezTo>
                  <a:pt x="4291252" y="5358154"/>
                  <a:pt x="4272319" y="5359376"/>
                  <a:pt x="4257944" y="5363228"/>
                </a:cubicBezTo>
                <a:cubicBezTo>
                  <a:pt x="4251868" y="5359720"/>
                  <a:pt x="4241000" y="5357496"/>
                  <a:pt x="4225340" y="5356556"/>
                </a:cubicBezTo>
                <a:cubicBezTo>
                  <a:pt x="4209680" y="5355616"/>
                  <a:pt x="4194021" y="5354676"/>
                  <a:pt x="4178361" y="5353736"/>
                </a:cubicBezTo>
                <a:cubicBezTo>
                  <a:pt x="4110930" y="5351261"/>
                  <a:pt x="4074819" y="5350664"/>
                  <a:pt x="4070028" y="5351948"/>
                </a:cubicBezTo>
                <a:lnTo>
                  <a:pt x="4094927" y="5329869"/>
                </a:lnTo>
                <a:lnTo>
                  <a:pt x="4096852" y="5337057"/>
                </a:lnTo>
                <a:cubicBezTo>
                  <a:pt x="4092061" y="5338340"/>
                  <a:pt x="4091184" y="5339859"/>
                  <a:pt x="4094222" y="5341614"/>
                </a:cubicBezTo>
                <a:cubicBezTo>
                  <a:pt x="4097260" y="5343367"/>
                  <a:pt x="4101175" y="5343602"/>
                  <a:pt x="4105967" y="5342318"/>
                </a:cubicBezTo>
                <a:cubicBezTo>
                  <a:pt x="4112043" y="5345826"/>
                  <a:pt x="4117477" y="5346938"/>
                  <a:pt x="4122269" y="5345654"/>
                </a:cubicBezTo>
                <a:cubicBezTo>
                  <a:pt x="4127060" y="5344371"/>
                  <a:pt x="4128814" y="5341332"/>
                  <a:pt x="4127530" y="5336540"/>
                </a:cubicBezTo>
                <a:lnTo>
                  <a:pt x="4134718" y="5334614"/>
                </a:lnTo>
                <a:cubicBezTo>
                  <a:pt x="4136002" y="5339406"/>
                  <a:pt x="4140793" y="5338122"/>
                  <a:pt x="4149093" y="5330762"/>
                </a:cubicBezTo>
                <a:close/>
                <a:moveTo>
                  <a:pt x="3454038" y="5324404"/>
                </a:moveTo>
                <a:lnTo>
                  <a:pt x="3455964" y="5331592"/>
                </a:lnTo>
                <a:cubicBezTo>
                  <a:pt x="3455964" y="5331592"/>
                  <a:pt x="3452926" y="5329838"/>
                  <a:pt x="3446851" y="5326330"/>
                </a:cubicBezTo>
                <a:cubicBezTo>
                  <a:pt x="3446851" y="5326330"/>
                  <a:pt x="3449246" y="5325688"/>
                  <a:pt x="3454038" y="5324404"/>
                </a:cubicBezTo>
                <a:close/>
                <a:moveTo>
                  <a:pt x="3685082" y="5324128"/>
                </a:moveTo>
                <a:lnTo>
                  <a:pt x="3687007" y="5331316"/>
                </a:lnTo>
                <a:cubicBezTo>
                  <a:pt x="3688291" y="5336108"/>
                  <a:pt x="3687415" y="5337626"/>
                  <a:pt x="3684376" y="5335873"/>
                </a:cubicBezTo>
                <a:cubicBezTo>
                  <a:pt x="3681339" y="5334118"/>
                  <a:pt x="3679498" y="5332044"/>
                  <a:pt x="3678856" y="5329648"/>
                </a:cubicBezTo>
                <a:cubicBezTo>
                  <a:pt x="3678214" y="5327252"/>
                  <a:pt x="3680290" y="5325412"/>
                  <a:pt x="3685082" y="5324128"/>
                </a:cubicBezTo>
                <a:close/>
                <a:moveTo>
                  <a:pt x="5241029" y="5323223"/>
                </a:moveTo>
                <a:lnTo>
                  <a:pt x="5250143" y="5328486"/>
                </a:lnTo>
                <a:lnTo>
                  <a:pt x="5235768" y="5332338"/>
                </a:lnTo>
                <a:lnTo>
                  <a:pt x="5233842" y="5325149"/>
                </a:lnTo>
                <a:cubicBezTo>
                  <a:pt x="5238634" y="5323865"/>
                  <a:pt x="5241029" y="5323223"/>
                  <a:pt x="5241029" y="5323223"/>
                </a:cubicBezTo>
                <a:close/>
                <a:moveTo>
                  <a:pt x="3753624" y="5321169"/>
                </a:moveTo>
                <a:cubicBezTo>
                  <a:pt x="3754908" y="5325961"/>
                  <a:pt x="3753154" y="5329000"/>
                  <a:pt x="3748362" y="5330284"/>
                </a:cubicBezTo>
                <a:lnTo>
                  <a:pt x="3746436" y="5323095"/>
                </a:lnTo>
                <a:cubicBezTo>
                  <a:pt x="3746436" y="5323095"/>
                  <a:pt x="3748832" y="5322453"/>
                  <a:pt x="3753624" y="5321169"/>
                </a:cubicBezTo>
                <a:close/>
                <a:moveTo>
                  <a:pt x="2520752" y="5320249"/>
                </a:moveTo>
                <a:cubicBezTo>
                  <a:pt x="2525544" y="5318965"/>
                  <a:pt x="2528582" y="5320719"/>
                  <a:pt x="2529865" y="5325510"/>
                </a:cubicBezTo>
                <a:cubicBezTo>
                  <a:pt x="2529865" y="5325510"/>
                  <a:pt x="2527470" y="5326152"/>
                  <a:pt x="2522678" y="5327436"/>
                </a:cubicBezTo>
                <a:cubicBezTo>
                  <a:pt x="2522678" y="5327436"/>
                  <a:pt x="2521159" y="5326559"/>
                  <a:pt x="2518121" y="5324806"/>
                </a:cubicBezTo>
                <a:cubicBezTo>
                  <a:pt x="2515083" y="5323051"/>
                  <a:pt x="2515960" y="5321533"/>
                  <a:pt x="2520752" y="5320249"/>
                </a:cubicBezTo>
                <a:close/>
                <a:moveTo>
                  <a:pt x="5748169" y="5318302"/>
                </a:moveTo>
                <a:lnTo>
                  <a:pt x="5742906" y="5327417"/>
                </a:lnTo>
                <a:lnTo>
                  <a:pt x="5733793" y="5322154"/>
                </a:lnTo>
                <a:close/>
                <a:moveTo>
                  <a:pt x="3652478" y="5317456"/>
                </a:moveTo>
                <a:lnTo>
                  <a:pt x="3668780" y="5320792"/>
                </a:lnTo>
                <a:cubicBezTo>
                  <a:pt x="3668780" y="5320792"/>
                  <a:pt x="3667582" y="5321113"/>
                  <a:pt x="3665185" y="5321755"/>
                </a:cubicBezTo>
                <a:cubicBezTo>
                  <a:pt x="3662790" y="5322397"/>
                  <a:pt x="3659196" y="5323360"/>
                  <a:pt x="3654404" y="5324644"/>
                </a:cubicBezTo>
                <a:close/>
                <a:moveTo>
                  <a:pt x="2735493" y="5316636"/>
                </a:moveTo>
                <a:cubicBezTo>
                  <a:pt x="2741569" y="5320143"/>
                  <a:pt x="2747003" y="5321256"/>
                  <a:pt x="2751795" y="5319972"/>
                </a:cubicBezTo>
                <a:cubicBezTo>
                  <a:pt x="2756587" y="5318688"/>
                  <a:pt x="2758982" y="5318046"/>
                  <a:pt x="2758982" y="5318046"/>
                </a:cubicBezTo>
                <a:cubicBezTo>
                  <a:pt x="2763774" y="5316762"/>
                  <a:pt x="2769208" y="5317874"/>
                  <a:pt x="2775284" y="5321382"/>
                </a:cubicBezTo>
                <a:cubicBezTo>
                  <a:pt x="2781360" y="5324889"/>
                  <a:pt x="2785596" y="5326323"/>
                  <a:pt x="2787992" y="5325681"/>
                </a:cubicBezTo>
                <a:cubicBezTo>
                  <a:pt x="2790388" y="5325039"/>
                  <a:pt x="2799416" y="5325188"/>
                  <a:pt x="2815075" y="5326127"/>
                </a:cubicBezTo>
                <a:cubicBezTo>
                  <a:pt x="2830735" y="5327067"/>
                  <a:pt x="2856621" y="5327836"/>
                  <a:pt x="2892732" y="5328432"/>
                </a:cubicBezTo>
                <a:lnTo>
                  <a:pt x="2909034" y="5331767"/>
                </a:lnTo>
                <a:cubicBezTo>
                  <a:pt x="2904242" y="5333051"/>
                  <a:pt x="2898252" y="5334656"/>
                  <a:pt x="2891064" y="5336582"/>
                </a:cubicBezTo>
                <a:cubicBezTo>
                  <a:pt x="2883876" y="5338508"/>
                  <a:pt x="2877244" y="5337717"/>
                  <a:pt x="2871169" y="5334210"/>
                </a:cubicBezTo>
                <a:lnTo>
                  <a:pt x="2840491" y="5334725"/>
                </a:lnTo>
                <a:lnTo>
                  <a:pt x="2786325" y="5333831"/>
                </a:lnTo>
                <a:cubicBezTo>
                  <a:pt x="2776741" y="5336399"/>
                  <a:pt x="2771949" y="5337683"/>
                  <a:pt x="2771949" y="5337683"/>
                </a:cubicBezTo>
                <a:lnTo>
                  <a:pt x="2746534" y="5329086"/>
                </a:lnTo>
                <a:cubicBezTo>
                  <a:pt x="2743965" y="5319501"/>
                  <a:pt x="2730701" y="5317920"/>
                  <a:pt x="2706741" y="5324340"/>
                </a:cubicBezTo>
                <a:cubicBezTo>
                  <a:pt x="2697158" y="5326908"/>
                  <a:pt x="2691724" y="5325796"/>
                  <a:pt x="2690440" y="5321004"/>
                </a:cubicBezTo>
                <a:lnTo>
                  <a:pt x="2697628" y="5319078"/>
                </a:lnTo>
                <a:cubicBezTo>
                  <a:pt x="2703704" y="5322586"/>
                  <a:pt x="2708817" y="5322501"/>
                  <a:pt x="2712967" y="5318820"/>
                </a:cubicBezTo>
                <a:cubicBezTo>
                  <a:pt x="2717117" y="5315140"/>
                  <a:pt x="2724625" y="5314412"/>
                  <a:pt x="2735493" y="5316636"/>
                </a:cubicBezTo>
                <a:close/>
                <a:moveTo>
                  <a:pt x="3598311" y="5316562"/>
                </a:moveTo>
                <a:lnTo>
                  <a:pt x="3583936" y="5320414"/>
                </a:lnTo>
                <a:cubicBezTo>
                  <a:pt x="3573068" y="5318190"/>
                  <a:pt x="3565238" y="5317721"/>
                  <a:pt x="3560446" y="5319005"/>
                </a:cubicBezTo>
                <a:lnTo>
                  <a:pt x="3529769" y="5319520"/>
                </a:lnTo>
                <a:close/>
                <a:moveTo>
                  <a:pt x="5654211" y="5312663"/>
                </a:moveTo>
                <a:lnTo>
                  <a:pt x="5665250" y="5325113"/>
                </a:lnTo>
                <a:cubicBezTo>
                  <a:pt x="5665250" y="5325113"/>
                  <a:pt x="5661336" y="5324878"/>
                  <a:pt x="5653505" y="5324408"/>
                </a:cubicBezTo>
                <a:cubicBezTo>
                  <a:pt x="5645676" y="5323938"/>
                  <a:pt x="5637846" y="5323468"/>
                  <a:pt x="5630016" y="5322998"/>
                </a:cubicBezTo>
                <a:cubicBezTo>
                  <a:pt x="5622187" y="5322528"/>
                  <a:pt x="5614356" y="5322059"/>
                  <a:pt x="5606527" y="5321588"/>
                </a:cubicBezTo>
                <a:cubicBezTo>
                  <a:pt x="5598696" y="5321118"/>
                  <a:pt x="5594782" y="5320883"/>
                  <a:pt x="5594782" y="5320883"/>
                </a:cubicBezTo>
                <a:close/>
                <a:moveTo>
                  <a:pt x="2300352" y="5312649"/>
                </a:moveTo>
                <a:lnTo>
                  <a:pt x="2289864" y="5323209"/>
                </a:lnTo>
                <a:lnTo>
                  <a:pt x="2284585" y="5317964"/>
                </a:lnTo>
                <a:cubicBezTo>
                  <a:pt x="2288081" y="5314445"/>
                  <a:pt x="2291583" y="5312679"/>
                  <a:pt x="2295091" y="5312668"/>
                </a:cubicBezTo>
                <a:cubicBezTo>
                  <a:pt x="2298598" y="5312656"/>
                  <a:pt x="2300352" y="5312649"/>
                  <a:pt x="2300352" y="5312649"/>
                </a:cubicBezTo>
                <a:close/>
                <a:moveTo>
                  <a:pt x="3473676" y="5311439"/>
                </a:moveTo>
                <a:cubicBezTo>
                  <a:pt x="3478468" y="5310155"/>
                  <a:pt x="3483902" y="5311267"/>
                  <a:pt x="3489978" y="5314774"/>
                </a:cubicBezTo>
                <a:lnTo>
                  <a:pt x="3482789" y="5316700"/>
                </a:lnTo>
                <a:close/>
                <a:moveTo>
                  <a:pt x="5515200" y="5311392"/>
                </a:moveTo>
                <a:lnTo>
                  <a:pt x="5554991" y="5316138"/>
                </a:lnTo>
                <a:cubicBezTo>
                  <a:pt x="5559783" y="5314854"/>
                  <a:pt x="5562179" y="5314212"/>
                  <a:pt x="5562179" y="5314212"/>
                </a:cubicBezTo>
                <a:cubicBezTo>
                  <a:pt x="5562179" y="5314212"/>
                  <a:pt x="5564574" y="5313570"/>
                  <a:pt x="5569367" y="5312286"/>
                </a:cubicBezTo>
                <a:cubicBezTo>
                  <a:pt x="5569367" y="5312286"/>
                  <a:pt x="5570009" y="5314681"/>
                  <a:pt x="5571293" y="5319473"/>
                </a:cubicBezTo>
                <a:cubicBezTo>
                  <a:pt x="5571293" y="5319473"/>
                  <a:pt x="5565302" y="5321078"/>
                  <a:pt x="5553323" y="5324288"/>
                </a:cubicBezTo>
                <a:cubicBezTo>
                  <a:pt x="5541343" y="5327498"/>
                  <a:pt x="5533513" y="5327028"/>
                  <a:pt x="5529834" y="5322879"/>
                </a:cubicBezTo>
                <a:cubicBezTo>
                  <a:pt x="5526153" y="5318729"/>
                  <a:pt x="5521918" y="5317295"/>
                  <a:pt x="5517126" y="5318579"/>
                </a:cubicBezTo>
                <a:close/>
                <a:moveTo>
                  <a:pt x="5776920" y="5310599"/>
                </a:moveTo>
                <a:lnTo>
                  <a:pt x="5793222" y="5313935"/>
                </a:lnTo>
                <a:lnTo>
                  <a:pt x="5795147" y="5321122"/>
                </a:lnTo>
                <a:lnTo>
                  <a:pt x="5780772" y="5324975"/>
                </a:lnTo>
                <a:lnTo>
                  <a:pt x="5773584" y="5326900"/>
                </a:lnTo>
                <a:cubicBezTo>
                  <a:pt x="5773584" y="5326900"/>
                  <a:pt x="5775338" y="5323863"/>
                  <a:pt x="5778846" y="5317787"/>
                </a:cubicBezTo>
                <a:cubicBezTo>
                  <a:pt x="5777562" y="5312995"/>
                  <a:pt x="5776920" y="5310599"/>
                  <a:pt x="5776920" y="5310599"/>
                </a:cubicBezTo>
                <a:close/>
                <a:moveTo>
                  <a:pt x="5692076" y="5310221"/>
                </a:moveTo>
                <a:lnTo>
                  <a:pt x="5681552" y="5328449"/>
                </a:lnTo>
                <a:lnTo>
                  <a:pt x="5679626" y="5321261"/>
                </a:lnTo>
                <a:cubicBezTo>
                  <a:pt x="5683134" y="5315185"/>
                  <a:pt x="5686086" y="5311826"/>
                  <a:pt x="5688482" y="5311184"/>
                </a:cubicBezTo>
                <a:cubicBezTo>
                  <a:pt x="5690878" y="5310542"/>
                  <a:pt x="5692076" y="5310221"/>
                  <a:pt x="5692076" y="5310221"/>
                </a:cubicBezTo>
                <a:close/>
                <a:moveTo>
                  <a:pt x="5491709" y="5309981"/>
                </a:moveTo>
                <a:cubicBezTo>
                  <a:pt x="5488202" y="5316057"/>
                  <a:pt x="5490127" y="5323245"/>
                  <a:pt x="5497488" y="5331546"/>
                </a:cubicBezTo>
                <a:lnTo>
                  <a:pt x="5513789" y="5334881"/>
                </a:lnTo>
                <a:cubicBezTo>
                  <a:pt x="5515073" y="5339673"/>
                  <a:pt x="5517470" y="5339031"/>
                  <a:pt x="5520978" y="5332955"/>
                </a:cubicBezTo>
                <a:cubicBezTo>
                  <a:pt x="5524486" y="5326879"/>
                  <a:pt x="5529277" y="5325595"/>
                  <a:pt x="5535353" y="5329103"/>
                </a:cubicBezTo>
                <a:cubicBezTo>
                  <a:pt x="5536637" y="5333895"/>
                  <a:pt x="5538477" y="5335970"/>
                  <a:pt x="5540873" y="5335328"/>
                </a:cubicBezTo>
                <a:cubicBezTo>
                  <a:pt x="5543269" y="5334686"/>
                  <a:pt x="5544467" y="5334365"/>
                  <a:pt x="5544467" y="5334365"/>
                </a:cubicBezTo>
                <a:cubicBezTo>
                  <a:pt x="5544467" y="5334365"/>
                  <a:pt x="5546862" y="5333723"/>
                  <a:pt x="5551654" y="5332439"/>
                </a:cubicBezTo>
                <a:cubicBezTo>
                  <a:pt x="5582974" y="5334319"/>
                  <a:pt x="5603426" y="5333975"/>
                  <a:pt x="5613010" y="5331407"/>
                </a:cubicBezTo>
                <a:cubicBezTo>
                  <a:pt x="5617802" y="5330123"/>
                  <a:pt x="5620518" y="5330678"/>
                  <a:pt x="5621160" y="5333075"/>
                </a:cubicBezTo>
                <a:cubicBezTo>
                  <a:pt x="5621803" y="5335471"/>
                  <a:pt x="5620049" y="5338509"/>
                  <a:pt x="5615899" y="5342188"/>
                </a:cubicBezTo>
                <a:cubicBezTo>
                  <a:pt x="5611749" y="5345869"/>
                  <a:pt x="5604561" y="5347795"/>
                  <a:pt x="5594335" y="5347966"/>
                </a:cubicBezTo>
                <a:cubicBezTo>
                  <a:pt x="5584110" y="5348139"/>
                  <a:pt x="5573883" y="5348311"/>
                  <a:pt x="5563658" y="5348483"/>
                </a:cubicBezTo>
                <a:cubicBezTo>
                  <a:pt x="5553432" y="5348654"/>
                  <a:pt x="5545282" y="5346987"/>
                  <a:pt x="5539205" y="5343479"/>
                </a:cubicBezTo>
                <a:lnTo>
                  <a:pt x="5508528" y="5343994"/>
                </a:lnTo>
                <a:lnTo>
                  <a:pt x="5492226" y="5340659"/>
                </a:lnTo>
                <a:cubicBezTo>
                  <a:pt x="5486150" y="5337151"/>
                  <a:pt x="5478321" y="5336681"/>
                  <a:pt x="5468737" y="5339249"/>
                </a:cubicBezTo>
                <a:cubicBezTo>
                  <a:pt x="5454361" y="5343101"/>
                  <a:pt x="5443258" y="5344792"/>
                  <a:pt x="5435429" y="5344322"/>
                </a:cubicBezTo>
                <a:cubicBezTo>
                  <a:pt x="5427598" y="5343852"/>
                  <a:pt x="5416175" y="5344345"/>
                  <a:pt x="5401157" y="5345801"/>
                </a:cubicBezTo>
                <a:cubicBezTo>
                  <a:pt x="5386139" y="5347257"/>
                  <a:pt x="5375593" y="5346231"/>
                  <a:pt x="5369517" y="5342723"/>
                </a:cubicBezTo>
                <a:cubicBezTo>
                  <a:pt x="5364725" y="5344007"/>
                  <a:pt x="5358413" y="5344414"/>
                  <a:pt x="5350584" y="5343945"/>
                </a:cubicBezTo>
                <a:cubicBezTo>
                  <a:pt x="5342754" y="5343474"/>
                  <a:pt x="5338839" y="5343239"/>
                  <a:pt x="5338839" y="5343239"/>
                </a:cubicBezTo>
                <a:lnTo>
                  <a:pt x="5282746" y="5335158"/>
                </a:lnTo>
                <a:cubicBezTo>
                  <a:pt x="5287538" y="5333874"/>
                  <a:pt x="5286896" y="5331477"/>
                  <a:pt x="5280820" y="5327969"/>
                </a:cubicBezTo>
                <a:lnTo>
                  <a:pt x="5288008" y="5326044"/>
                </a:lnTo>
                <a:lnTo>
                  <a:pt x="5295196" y="5324117"/>
                </a:lnTo>
                <a:lnTo>
                  <a:pt x="5293270" y="5316930"/>
                </a:lnTo>
                <a:lnTo>
                  <a:pt x="5300458" y="5315004"/>
                </a:lnTo>
                <a:cubicBezTo>
                  <a:pt x="5306534" y="5318512"/>
                  <a:pt x="5309572" y="5320265"/>
                  <a:pt x="5309572" y="5320265"/>
                </a:cubicBezTo>
                <a:cubicBezTo>
                  <a:pt x="5313080" y="5314190"/>
                  <a:pt x="5318749" y="5311387"/>
                  <a:pt x="5326578" y="5311857"/>
                </a:cubicBezTo>
                <a:cubicBezTo>
                  <a:pt x="5334409" y="5312327"/>
                  <a:pt x="5344633" y="5312155"/>
                  <a:pt x="5357256" y="5311341"/>
                </a:cubicBezTo>
                <a:cubicBezTo>
                  <a:pt x="5369877" y="5310527"/>
                  <a:pt x="5379226" y="5311874"/>
                  <a:pt x="5385302" y="5315382"/>
                </a:cubicBezTo>
                <a:cubicBezTo>
                  <a:pt x="5380510" y="5316666"/>
                  <a:pt x="5378114" y="5317308"/>
                  <a:pt x="5378114" y="5317308"/>
                </a:cubicBezTo>
                <a:cubicBezTo>
                  <a:pt x="5379398" y="5322100"/>
                  <a:pt x="5380040" y="5324496"/>
                  <a:pt x="5380040" y="5324496"/>
                </a:cubicBezTo>
                <a:lnTo>
                  <a:pt x="5385302" y="5315382"/>
                </a:lnTo>
                <a:cubicBezTo>
                  <a:pt x="5400962" y="5316322"/>
                  <a:pt x="5411187" y="5316150"/>
                  <a:pt x="5415979" y="5314866"/>
                </a:cubicBezTo>
                <a:lnTo>
                  <a:pt x="5461033" y="5310498"/>
                </a:lnTo>
                <a:close/>
                <a:moveTo>
                  <a:pt x="5013322" y="5307198"/>
                </a:moveTo>
                <a:lnTo>
                  <a:pt x="5015247" y="5314386"/>
                </a:lnTo>
                <a:lnTo>
                  <a:pt x="5006134" y="5309124"/>
                </a:lnTo>
                <a:close/>
                <a:moveTo>
                  <a:pt x="2655911" y="5307144"/>
                </a:moveTo>
                <a:lnTo>
                  <a:pt x="2652575" y="5323446"/>
                </a:lnTo>
                <a:cubicBezTo>
                  <a:pt x="2641707" y="5321222"/>
                  <a:pt x="2633877" y="5320753"/>
                  <a:pt x="2629086" y="5322037"/>
                </a:cubicBezTo>
                <a:cubicBezTo>
                  <a:pt x="2623009" y="5318529"/>
                  <a:pt x="2621169" y="5316453"/>
                  <a:pt x="2623566" y="5315811"/>
                </a:cubicBezTo>
                <a:cubicBezTo>
                  <a:pt x="2625961" y="5315169"/>
                  <a:pt x="2626518" y="5312452"/>
                  <a:pt x="2625234" y="5307661"/>
                </a:cubicBezTo>
                <a:cubicBezTo>
                  <a:pt x="2630025" y="5306377"/>
                  <a:pt x="2640251" y="5306204"/>
                  <a:pt x="2655911" y="5307144"/>
                </a:cubicBezTo>
                <a:close/>
                <a:moveTo>
                  <a:pt x="6430258" y="5305023"/>
                </a:moveTo>
                <a:lnTo>
                  <a:pt x="6432185" y="5312212"/>
                </a:lnTo>
                <a:cubicBezTo>
                  <a:pt x="6427392" y="5313496"/>
                  <a:pt x="6424996" y="5314138"/>
                  <a:pt x="6424996" y="5314138"/>
                </a:cubicBezTo>
                <a:cubicBezTo>
                  <a:pt x="6423712" y="5309346"/>
                  <a:pt x="6425466" y="5306307"/>
                  <a:pt x="6430258" y="5305023"/>
                </a:cubicBezTo>
                <a:close/>
                <a:moveTo>
                  <a:pt x="6229892" y="5304784"/>
                </a:moveTo>
                <a:lnTo>
                  <a:pt x="6253382" y="5306194"/>
                </a:lnTo>
                <a:cubicBezTo>
                  <a:pt x="6249874" y="5312270"/>
                  <a:pt x="6245083" y="5313554"/>
                  <a:pt x="6239007" y="5310046"/>
                </a:cubicBezTo>
                <a:close/>
                <a:moveTo>
                  <a:pt x="1816228" y="5303739"/>
                </a:moveTo>
                <a:lnTo>
                  <a:pt x="1821508" y="5308984"/>
                </a:lnTo>
                <a:cubicBezTo>
                  <a:pt x="1814516" y="5316024"/>
                  <a:pt x="1810140" y="5318670"/>
                  <a:pt x="1808380" y="5316921"/>
                </a:cubicBezTo>
                <a:cubicBezTo>
                  <a:pt x="1806620" y="5315174"/>
                  <a:pt x="1809236" y="5310779"/>
                  <a:pt x="1816228" y="5303739"/>
                </a:cubicBezTo>
                <a:close/>
                <a:moveTo>
                  <a:pt x="5027697" y="5303346"/>
                </a:moveTo>
                <a:lnTo>
                  <a:pt x="5036811" y="5308609"/>
                </a:lnTo>
                <a:cubicBezTo>
                  <a:pt x="5032019" y="5309893"/>
                  <a:pt x="5029624" y="5310535"/>
                  <a:pt x="5029624" y="5310535"/>
                </a:cubicBezTo>
                <a:cubicBezTo>
                  <a:pt x="5028340" y="5305743"/>
                  <a:pt x="5027697" y="5303346"/>
                  <a:pt x="5027697" y="5303346"/>
                </a:cubicBezTo>
                <a:close/>
                <a:moveTo>
                  <a:pt x="2079321" y="5302863"/>
                </a:moveTo>
                <a:cubicBezTo>
                  <a:pt x="2079321" y="5302863"/>
                  <a:pt x="2075812" y="5302875"/>
                  <a:pt x="2068796" y="5302898"/>
                </a:cubicBezTo>
                <a:lnTo>
                  <a:pt x="2063274" y="5304760"/>
                </a:lnTo>
                <a:lnTo>
                  <a:pt x="2075044" y="5307169"/>
                </a:lnTo>
                <a:close/>
                <a:moveTo>
                  <a:pt x="6036715" y="5302619"/>
                </a:moveTo>
                <a:cubicBezTo>
                  <a:pt x="6027132" y="5305187"/>
                  <a:pt x="6022339" y="5306471"/>
                  <a:pt x="6022339" y="5306471"/>
                </a:cubicBezTo>
                <a:cubicBezTo>
                  <a:pt x="6011472" y="5304247"/>
                  <a:pt x="6001245" y="5304418"/>
                  <a:pt x="5991662" y="5306986"/>
                </a:cubicBezTo>
                <a:cubicBezTo>
                  <a:pt x="5986869" y="5308270"/>
                  <a:pt x="5981757" y="5308356"/>
                  <a:pt x="5976323" y="5307245"/>
                </a:cubicBezTo>
                <a:cubicBezTo>
                  <a:pt x="5970888" y="5306133"/>
                  <a:pt x="5968172" y="5305577"/>
                  <a:pt x="5968172" y="5305577"/>
                </a:cubicBezTo>
                <a:lnTo>
                  <a:pt x="5975360" y="5303651"/>
                </a:lnTo>
                <a:close/>
                <a:moveTo>
                  <a:pt x="6182914" y="5301964"/>
                </a:moveTo>
                <a:cubicBezTo>
                  <a:pt x="6192497" y="5299397"/>
                  <a:pt x="6197931" y="5300508"/>
                  <a:pt x="6199215" y="5305300"/>
                </a:cubicBezTo>
                <a:cubicBezTo>
                  <a:pt x="6189632" y="5307868"/>
                  <a:pt x="6181802" y="5307397"/>
                  <a:pt x="6175725" y="5303891"/>
                </a:cubicBezTo>
                <a:close/>
                <a:moveTo>
                  <a:pt x="4641342" y="5299016"/>
                </a:moveTo>
                <a:lnTo>
                  <a:pt x="4636079" y="5308130"/>
                </a:lnTo>
                <a:cubicBezTo>
                  <a:pt x="4636721" y="5310525"/>
                  <a:pt x="4637641" y="5311562"/>
                  <a:pt x="4638840" y="5311241"/>
                </a:cubicBezTo>
                <a:cubicBezTo>
                  <a:pt x="4640037" y="5310920"/>
                  <a:pt x="4641513" y="5309241"/>
                  <a:pt x="4643268" y="5306204"/>
                </a:cubicBezTo>
                <a:close/>
                <a:moveTo>
                  <a:pt x="6051090" y="5298767"/>
                </a:moveTo>
                <a:cubicBezTo>
                  <a:pt x="6060673" y="5296199"/>
                  <a:pt x="6068504" y="5296668"/>
                  <a:pt x="6074580" y="5300176"/>
                </a:cubicBezTo>
                <a:cubicBezTo>
                  <a:pt x="6064997" y="5302744"/>
                  <a:pt x="6057808" y="5304670"/>
                  <a:pt x="6053016" y="5305954"/>
                </a:cubicBezTo>
                <a:lnTo>
                  <a:pt x="6043902" y="5300693"/>
                </a:lnTo>
                <a:close/>
                <a:moveTo>
                  <a:pt x="4686218" y="5297584"/>
                </a:moveTo>
                <a:cubicBezTo>
                  <a:pt x="4685459" y="5297145"/>
                  <a:pt x="4684641" y="5297686"/>
                  <a:pt x="4683763" y="5299205"/>
                </a:cubicBezTo>
                <a:cubicBezTo>
                  <a:pt x="4682010" y="5302242"/>
                  <a:pt x="4683850" y="5304318"/>
                  <a:pt x="4689283" y="5305429"/>
                </a:cubicBezTo>
                <a:cubicBezTo>
                  <a:pt x="4694717" y="5306542"/>
                  <a:pt x="4697434" y="5307098"/>
                  <a:pt x="4697434" y="5307098"/>
                </a:cubicBezTo>
                <a:cubicBezTo>
                  <a:pt x="4696150" y="5302306"/>
                  <a:pt x="4693112" y="5300552"/>
                  <a:pt x="4688321" y="5301836"/>
                </a:cubicBezTo>
                <a:cubicBezTo>
                  <a:pt x="4687678" y="5299440"/>
                  <a:pt x="4686978" y="5298023"/>
                  <a:pt x="4686218" y="5297584"/>
                </a:cubicBezTo>
                <a:close/>
                <a:moveTo>
                  <a:pt x="2263467" y="5296987"/>
                </a:moveTo>
                <a:lnTo>
                  <a:pt x="2242456" y="5307581"/>
                </a:lnTo>
                <a:cubicBezTo>
                  <a:pt x="2235462" y="5314620"/>
                  <a:pt x="2233726" y="5319888"/>
                  <a:pt x="2237245" y="5323384"/>
                </a:cubicBezTo>
                <a:cubicBezTo>
                  <a:pt x="2240765" y="5326881"/>
                  <a:pt x="2243399" y="5327748"/>
                  <a:pt x="2245148" y="5325989"/>
                </a:cubicBezTo>
                <a:cubicBezTo>
                  <a:pt x="2246896" y="5324229"/>
                  <a:pt x="2249518" y="5321590"/>
                  <a:pt x="2253014" y="5318070"/>
                </a:cubicBezTo>
                <a:cubicBezTo>
                  <a:pt x="2256510" y="5314550"/>
                  <a:pt x="2259127" y="5310156"/>
                  <a:pt x="2260862" y="5304889"/>
                </a:cubicBezTo>
                <a:cubicBezTo>
                  <a:pt x="2262599" y="5299621"/>
                  <a:pt x="2263467" y="5296987"/>
                  <a:pt x="2263467" y="5296987"/>
                </a:cubicBezTo>
                <a:close/>
                <a:moveTo>
                  <a:pt x="5117804" y="5294611"/>
                </a:moveTo>
                <a:cubicBezTo>
                  <a:pt x="5122596" y="5293327"/>
                  <a:pt x="5125633" y="5295081"/>
                  <a:pt x="5126917" y="5299873"/>
                </a:cubicBezTo>
                <a:lnTo>
                  <a:pt x="5119730" y="5301799"/>
                </a:lnTo>
                <a:cubicBezTo>
                  <a:pt x="5118446" y="5297007"/>
                  <a:pt x="5117804" y="5294611"/>
                  <a:pt x="5117804" y="5294611"/>
                </a:cubicBezTo>
                <a:close/>
                <a:moveTo>
                  <a:pt x="1096633" y="5294300"/>
                </a:moveTo>
                <a:cubicBezTo>
                  <a:pt x="1099267" y="5295168"/>
                  <a:pt x="1102343" y="5297350"/>
                  <a:pt x="1105862" y="5300847"/>
                </a:cubicBezTo>
                <a:lnTo>
                  <a:pt x="1126945" y="5311300"/>
                </a:lnTo>
                <a:lnTo>
                  <a:pt x="1126980" y="5321823"/>
                </a:lnTo>
                <a:cubicBezTo>
                  <a:pt x="1105955" y="5328909"/>
                  <a:pt x="1091933" y="5331587"/>
                  <a:pt x="1084911" y="5329856"/>
                </a:cubicBezTo>
                <a:cubicBezTo>
                  <a:pt x="1077889" y="5328125"/>
                  <a:pt x="1077869" y="5321987"/>
                  <a:pt x="1084850" y="5311440"/>
                </a:cubicBezTo>
                <a:cubicBezTo>
                  <a:pt x="1084826" y="5304424"/>
                  <a:pt x="1086564" y="5299157"/>
                  <a:pt x="1090059" y="5295638"/>
                </a:cubicBezTo>
                <a:cubicBezTo>
                  <a:pt x="1091808" y="5293878"/>
                  <a:pt x="1093999" y="5293432"/>
                  <a:pt x="1096633" y="5294300"/>
                </a:cubicBezTo>
                <a:close/>
                <a:moveTo>
                  <a:pt x="2343359" y="5290742"/>
                </a:moveTo>
                <a:cubicBezTo>
                  <a:pt x="2348151" y="5289458"/>
                  <a:pt x="2355981" y="5289927"/>
                  <a:pt x="2366849" y="5292151"/>
                </a:cubicBezTo>
                <a:cubicBezTo>
                  <a:pt x="2372925" y="5295659"/>
                  <a:pt x="2377482" y="5298290"/>
                  <a:pt x="2380519" y="5300044"/>
                </a:cubicBezTo>
                <a:cubicBezTo>
                  <a:pt x="2383558" y="5301798"/>
                  <a:pt x="2385077" y="5302675"/>
                  <a:pt x="2385077" y="5302675"/>
                </a:cubicBezTo>
                <a:lnTo>
                  <a:pt x="2363512" y="5308453"/>
                </a:lnTo>
                <a:cubicBezTo>
                  <a:pt x="2358721" y="5309737"/>
                  <a:pt x="2353608" y="5309823"/>
                  <a:pt x="2348174" y="5308711"/>
                </a:cubicBezTo>
                <a:cubicBezTo>
                  <a:pt x="2342740" y="5307599"/>
                  <a:pt x="2339703" y="5305846"/>
                  <a:pt x="2339061" y="5303449"/>
                </a:cubicBezTo>
                <a:cubicBezTo>
                  <a:pt x="2338419" y="5301053"/>
                  <a:pt x="2338098" y="5299855"/>
                  <a:pt x="2338098" y="5299855"/>
                </a:cubicBezTo>
                <a:close/>
                <a:moveTo>
                  <a:pt x="5863174" y="5287487"/>
                </a:moveTo>
                <a:lnTo>
                  <a:pt x="5879476" y="5290823"/>
                </a:lnTo>
                <a:cubicBezTo>
                  <a:pt x="5879476" y="5290823"/>
                  <a:pt x="5878599" y="5292342"/>
                  <a:pt x="5876844" y="5295380"/>
                </a:cubicBezTo>
                <a:cubicBezTo>
                  <a:pt x="5875091" y="5298418"/>
                  <a:pt x="5872695" y="5299060"/>
                  <a:pt x="5869657" y="5297305"/>
                </a:cubicBezTo>
                <a:cubicBezTo>
                  <a:pt x="5866620" y="5295552"/>
                  <a:pt x="5862704" y="5295317"/>
                  <a:pt x="5857912" y="5296601"/>
                </a:cubicBezTo>
                <a:lnTo>
                  <a:pt x="5848798" y="5291339"/>
                </a:lnTo>
                <a:close/>
                <a:moveTo>
                  <a:pt x="6271094" y="5286040"/>
                </a:moveTo>
                <a:lnTo>
                  <a:pt x="6280207" y="5291302"/>
                </a:lnTo>
                <a:cubicBezTo>
                  <a:pt x="6280207" y="5291302"/>
                  <a:pt x="6277812" y="5291944"/>
                  <a:pt x="6273020" y="5293228"/>
                </a:cubicBezTo>
                <a:cubicBezTo>
                  <a:pt x="6271736" y="5288437"/>
                  <a:pt x="6271094" y="5286040"/>
                  <a:pt x="6271094" y="5286040"/>
                </a:cubicBezTo>
                <a:close/>
                <a:moveTo>
                  <a:pt x="1889824" y="5282447"/>
                </a:moveTo>
                <a:cubicBezTo>
                  <a:pt x="1886305" y="5278951"/>
                  <a:pt x="1879300" y="5282483"/>
                  <a:pt x="1868812" y="5293041"/>
                </a:cubicBezTo>
                <a:cubicBezTo>
                  <a:pt x="1865316" y="5296561"/>
                  <a:pt x="1864448" y="5299194"/>
                  <a:pt x="1866208" y="5300942"/>
                </a:cubicBezTo>
                <a:cubicBezTo>
                  <a:pt x="1867966" y="5302691"/>
                  <a:pt x="1871474" y="5302678"/>
                  <a:pt x="1876731" y="5300908"/>
                </a:cubicBezTo>
                <a:cubicBezTo>
                  <a:pt x="1881987" y="5299137"/>
                  <a:pt x="1886364" y="5296491"/>
                  <a:pt x="1889860" y="5292971"/>
                </a:cubicBezTo>
                <a:cubicBezTo>
                  <a:pt x="1893356" y="5289451"/>
                  <a:pt x="1893344" y="5285943"/>
                  <a:pt x="1889824" y="5282447"/>
                </a:cubicBezTo>
                <a:close/>
                <a:moveTo>
                  <a:pt x="5776404" y="5279922"/>
                </a:moveTo>
                <a:cubicBezTo>
                  <a:pt x="5776404" y="5279922"/>
                  <a:pt x="5777046" y="5282317"/>
                  <a:pt x="5778330" y="5287109"/>
                </a:cubicBezTo>
                <a:lnTo>
                  <a:pt x="5763954" y="5290961"/>
                </a:lnTo>
                <a:close/>
                <a:moveTo>
                  <a:pt x="5467705" y="5277894"/>
                </a:moveTo>
                <a:lnTo>
                  <a:pt x="5484006" y="5281231"/>
                </a:lnTo>
                <a:lnTo>
                  <a:pt x="5455255" y="5288934"/>
                </a:lnTo>
                <a:lnTo>
                  <a:pt x="5446140" y="5283672"/>
                </a:lnTo>
                <a:close/>
                <a:moveTo>
                  <a:pt x="2193308" y="5277020"/>
                </a:moveTo>
                <a:cubicBezTo>
                  <a:pt x="2194592" y="5281812"/>
                  <a:pt x="2192839" y="5284850"/>
                  <a:pt x="2188047" y="5286134"/>
                </a:cubicBezTo>
                <a:lnTo>
                  <a:pt x="2186121" y="5278946"/>
                </a:lnTo>
                <a:close/>
                <a:moveTo>
                  <a:pt x="5128328" y="5276383"/>
                </a:moveTo>
                <a:lnTo>
                  <a:pt x="5123065" y="5285497"/>
                </a:lnTo>
                <a:cubicBezTo>
                  <a:pt x="5118273" y="5286781"/>
                  <a:pt x="5115557" y="5286225"/>
                  <a:pt x="5114915" y="5283829"/>
                </a:cubicBezTo>
                <a:cubicBezTo>
                  <a:pt x="5114273" y="5281432"/>
                  <a:pt x="5116347" y="5279593"/>
                  <a:pt x="5121139" y="5278309"/>
                </a:cubicBezTo>
                <a:close/>
                <a:moveTo>
                  <a:pt x="4873794" y="5275250"/>
                </a:moveTo>
                <a:lnTo>
                  <a:pt x="4899210" y="5283848"/>
                </a:lnTo>
                <a:cubicBezTo>
                  <a:pt x="4889627" y="5286416"/>
                  <a:pt x="4882438" y="5288342"/>
                  <a:pt x="4877646" y="5289626"/>
                </a:cubicBezTo>
                <a:close/>
                <a:moveTo>
                  <a:pt x="7177038" y="5274410"/>
                </a:moveTo>
                <a:lnTo>
                  <a:pt x="7178964" y="5281599"/>
                </a:lnTo>
                <a:lnTo>
                  <a:pt x="7162662" y="5278261"/>
                </a:lnTo>
                <a:close/>
                <a:moveTo>
                  <a:pt x="2723937" y="5273509"/>
                </a:moveTo>
                <a:lnTo>
                  <a:pt x="2718676" y="5282623"/>
                </a:lnTo>
                <a:cubicBezTo>
                  <a:pt x="2717392" y="5277831"/>
                  <a:pt x="2716750" y="5275435"/>
                  <a:pt x="2716750" y="5275435"/>
                </a:cubicBezTo>
                <a:cubicBezTo>
                  <a:pt x="2721542" y="5274151"/>
                  <a:pt x="2723937" y="5273509"/>
                  <a:pt x="2723937" y="5273509"/>
                </a:cubicBezTo>
                <a:close/>
                <a:moveTo>
                  <a:pt x="3994675" y="5271988"/>
                </a:moveTo>
                <a:cubicBezTo>
                  <a:pt x="3995959" y="5276780"/>
                  <a:pt x="3996601" y="5279176"/>
                  <a:pt x="3996601" y="5279176"/>
                </a:cubicBezTo>
                <a:lnTo>
                  <a:pt x="4003788" y="5277250"/>
                </a:lnTo>
                <a:close/>
                <a:moveTo>
                  <a:pt x="5635467" y="5271462"/>
                </a:moveTo>
                <a:lnTo>
                  <a:pt x="5651768" y="5274798"/>
                </a:lnTo>
                <a:cubicBezTo>
                  <a:pt x="5646976" y="5276082"/>
                  <a:pt x="5644581" y="5276724"/>
                  <a:pt x="5644581" y="5276724"/>
                </a:cubicBezTo>
                <a:cubicBezTo>
                  <a:pt x="5634997" y="5279292"/>
                  <a:pt x="5633243" y="5282330"/>
                  <a:pt x="5639319" y="5285837"/>
                </a:cubicBezTo>
                <a:cubicBezTo>
                  <a:pt x="5645395" y="5289345"/>
                  <a:pt x="5646037" y="5291742"/>
                  <a:pt x="5641245" y="5293026"/>
                </a:cubicBezTo>
                <a:cubicBezTo>
                  <a:pt x="5636453" y="5294310"/>
                  <a:pt x="5633736" y="5293753"/>
                  <a:pt x="5633094" y="5291358"/>
                </a:cubicBezTo>
                <a:cubicBezTo>
                  <a:pt x="5632452" y="5288961"/>
                  <a:pt x="5632131" y="5287764"/>
                  <a:pt x="5632131" y="5287764"/>
                </a:cubicBezTo>
                <a:lnTo>
                  <a:pt x="5630205" y="5280576"/>
                </a:lnTo>
                <a:close/>
                <a:moveTo>
                  <a:pt x="5034370" y="5270744"/>
                </a:moveTo>
                <a:lnTo>
                  <a:pt x="5045409" y="5283194"/>
                </a:lnTo>
                <a:cubicBezTo>
                  <a:pt x="5041901" y="5289269"/>
                  <a:pt x="5037109" y="5290553"/>
                  <a:pt x="5031033" y="5287046"/>
                </a:cubicBezTo>
                <a:cubicBezTo>
                  <a:pt x="5014090" y="5281314"/>
                  <a:pt x="5015202" y="5275880"/>
                  <a:pt x="5034370" y="5270744"/>
                </a:cubicBezTo>
                <a:close/>
                <a:moveTo>
                  <a:pt x="5165230" y="5270347"/>
                </a:moveTo>
                <a:cubicBezTo>
                  <a:pt x="5165872" y="5272743"/>
                  <a:pt x="5168588" y="5273299"/>
                  <a:pt x="5173380" y="5272015"/>
                </a:cubicBezTo>
                <a:lnTo>
                  <a:pt x="5144630" y="5279719"/>
                </a:lnTo>
                <a:lnTo>
                  <a:pt x="5149891" y="5270605"/>
                </a:lnTo>
                <a:cubicBezTo>
                  <a:pt x="5159475" y="5268037"/>
                  <a:pt x="5164588" y="5267951"/>
                  <a:pt x="5165230" y="5270347"/>
                </a:cubicBezTo>
                <a:close/>
                <a:moveTo>
                  <a:pt x="5812343" y="5270292"/>
                </a:moveTo>
                <a:cubicBezTo>
                  <a:pt x="5817135" y="5269008"/>
                  <a:pt x="5817777" y="5271403"/>
                  <a:pt x="5814269" y="5277479"/>
                </a:cubicBezTo>
                <a:cubicBezTo>
                  <a:pt x="5814269" y="5277479"/>
                  <a:pt x="5814590" y="5278677"/>
                  <a:pt x="5815232" y="5281074"/>
                </a:cubicBezTo>
                <a:cubicBezTo>
                  <a:pt x="5815874" y="5283470"/>
                  <a:pt x="5818591" y="5284026"/>
                  <a:pt x="5823383" y="5282742"/>
                </a:cubicBezTo>
                <a:lnTo>
                  <a:pt x="5825309" y="5289929"/>
                </a:lnTo>
                <a:lnTo>
                  <a:pt x="5774994" y="5303411"/>
                </a:lnTo>
                <a:lnTo>
                  <a:pt x="5767806" y="5305337"/>
                </a:lnTo>
                <a:cubicBezTo>
                  <a:pt x="5767806" y="5305337"/>
                  <a:pt x="5767485" y="5304139"/>
                  <a:pt x="5766843" y="5301743"/>
                </a:cubicBezTo>
                <a:cubicBezTo>
                  <a:pt x="5766201" y="5299347"/>
                  <a:pt x="5763485" y="5298791"/>
                  <a:pt x="5758693" y="5300075"/>
                </a:cubicBezTo>
                <a:cubicBezTo>
                  <a:pt x="5753901" y="5301359"/>
                  <a:pt x="5751504" y="5302002"/>
                  <a:pt x="5751504" y="5302002"/>
                </a:cubicBezTo>
                <a:cubicBezTo>
                  <a:pt x="5751504" y="5302002"/>
                  <a:pt x="5750307" y="5302323"/>
                  <a:pt x="5747911" y="5302964"/>
                </a:cubicBezTo>
                <a:cubicBezTo>
                  <a:pt x="5745515" y="5303607"/>
                  <a:pt x="5741278" y="5302173"/>
                  <a:pt x="5735202" y="5298665"/>
                </a:cubicBezTo>
                <a:cubicBezTo>
                  <a:pt x="5744786" y="5296097"/>
                  <a:pt x="5757409" y="5295284"/>
                  <a:pt x="5773068" y="5296224"/>
                </a:cubicBezTo>
                <a:cubicBezTo>
                  <a:pt x="5797028" y="5289804"/>
                  <a:pt x="5808366" y="5284197"/>
                  <a:pt x="5807082" y="5279405"/>
                </a:cubicBezTo>
                <a:cubicBezTo>
                  <a:pt x="5805798" y="5274613"/>
                  <a:pt x="5807551" y="5271576"/>
                  <a:pt x="5812343" y="5270292"/>
                </a:cubicBezTo>
                <a:close/>
                <a:moveTo>
                  <a:pt x="3747330" y="5268929"/>
                </a:moveTo>
                <a:cubicBezTo>
                  <a:pt x="3747330" y="5268929"/>
                  <a:pt x="3744934" y="5269571"/>
                  <a:pt x="3740143" y="5270855"/>
                </a:cubicBezTo>
                <a:lnTo>
                  <a:pt x="3738841" y="5270103"/>
                </a:lnTo>
                <a:close/>
                <a:moveTo>
                  <a:pt x="7229278" y="5268117"/>
                </a:moveTo>
                <a:lnTo>
                  <a:pt x="7231204" y="5275303"/>
                </a:lnTo>
                <a:cubicBezTo>
                  <a:pt x="7226412" y="5276588"/>
                  <a:pt x="7221621" y="5277871"/>
                  <a:pt x="7216829" y="5279155"/>
                </a:cubicBezTo>
                <a:cubicBezTo>
                  <a:pt x="7210752" y="5275648"/>
                  <a:pt x="7205319" y="5274536"/>
                  <a:pt x="7200529" y="5275820"/>
                </a:cubicBezTo>
                <a:close/>
                <a:moveTo>
                  <a:pt x="5765364" y="5267472"/>
                </a:moveTo>
                <a:cubicBezTo>
                  <a:pt x="5770157" y="5266188"/>
                  <a:pt x="5775590" y="5267300"/>
                  <a:pt x="5781666" y="5270807"/>
                </a:cubicBezTo>
                <a:lnTo>
                  <a:pt x="5774478" y="5272733"/>
                </a:lnTo>
                <a:lnTo>
                  <a:pt x="5760102" y="5276585"/>
                </a:lnTo>
                <a:cubicBezTo>
                  <a:pt x="5758818" y="5271794"/>
                  <a:pt x="5760572" y="5268756"/>
                  <a:pt x="5765364" y="5267472"/>
                </a:cubicBezTo>
                <a:close/>
                <a:moveTo>
                  <a:pt x="6196773" y="5267435"/>
                </a:moveTo>
                <a:lnTo>
                  <a:pt x="6198699" y="5274622"/>
                </a:lnTo>
                <a:cubicBezTo>
                  <a:pt x="6198699" y="5274622"/>
                  <a:pt x="6196303" y="5275264"/>
                  <a:pt x="6191511" y="5276548"/>
                </a:cubicBezTo>
                <a:close/>
                <a:moveTo>
                  <a:pt x="4740045" y="5264864"/>
                </a:moveTo>
                <a:lnTo>
                  <a:pt x="4734784" y="5273978"/>
                </a:lnTo>
                <a:lnTo>
                  <a:pt x="4732857" y="5266790"/>
                </a:lnTo>
                <a:cubicBezTo>
                  <a:pt x="4732857" y="5266790"/>
                  <a:pt x="4735254" y="5266148"/>
                  <a:pt x="4740045" y="5264864"/>
                </a:cubicBezTo>
                <a:close/>
                <a:moveTo>
                  <a:pt x="4916922" y="5263694"/>
                </a:moveTo>
                <a:lnTo>
                  <a:pt x="4918848" y="5270882"/>
                </a:lnTo>
                <a:cubicBezTo>
                  <a:pt x="4914056" y="5272166"/>
                  <a:pt x="4911660" y="5272808"/>
                  <a:pt x="4911660" y="5272808"/>
                </a:cubicBezTo>
                <a:cubicBezTo>
                  <a:pt x="4911660" y="5272808"/>
                  <a:pt x="4911339" y="5271610"/>
                  <a:pt x="4910696" y="5269214"/>
                </a:cubicBezTo>
                <a:cubicBezTo>
                  <a:pt x="4910055" y="5266818"/>
                  <a:pt x="4912130" y="5264978"/>
                  <a:pt x="4916922" y="5263694"/>
                </a:cubicBezTo>
                <a:close/>
                <a:moveTo>
                  <a:pt x="5063120" y="5263040"/>
                </a:moveTo>
                <a:lnTo>
                  <a:pt x="5065046" y="5270227"/>
                </a:lnTo>
                <a:lnTo>
                  <a:pt x="5072235" y="5268301"/>
                </a:lnTo>
                <a:lnTo>
                  <a:pt x="5074161" y="5275490"/>
                </a:lnTo>
                <a:cubicBezTo>
                  <a:pt x="5064577" y="5278058"/>
                  <a:pt x="5057389" y="5279984"/>
                  <a:pt x="5052597" y="5281268"/>
                </a:cubicBezTo>
                <a:cubicBezTo>
                  <a:pt x="5045237" y="5272968"/>
                  <a:pt x="5048745" y="5266892"/>
                  <a:pt x="5063120" y="5263040"/>
                </a:cubicBezTo>
                <a:close/>
                <a:moveTo>
                  <a:pt x="1637186" y="5262242"/>
                </a:moveTo>
                <a:lnTo>
                  <a:pt x="1652990" y="5267451"/>
                </a:lnTo>
                <a:lnTo>
                  <a:pt x="1679316" y="5272625"/>
                </a:lnTo>
                <a:lnTo>
                  <a:pt x="1679350" y="5283148"/>
                </a:lnTo>
                <a:cubicBezTo>
                  <a:pt x="1661823" y="5286715"/>
                  <a:pt x="1649546" y="5286756"/>
                  <a:pt x="1642517" y="5283271"/>
                </a:cubicBezTo>
                <a:cubicBezTo>
                  <a:pt x="1635490" y="5279788"/>
                  <a:pt x="1633713" y="5272778"/>
                  <a:pt x="1637186" y="5262242"/>
                </a:cubicBezTo>
                <a:close/>
                <a:moveTo>
                  <a:pt x="2415938" y="5259645"/>
                </a:moveTo>
                <a:cubicBezTo>
                  <a:pt x="2419458" y="5263142"/>
                  <a:pt x="2415962" y="5266661"/>
                  <a:pt x="2405450" y="5270205"/>
                </a:cubicBezTo>
                <a:lnTo>
                  <a:pt x="2400170" y="5264960"/>
                </a:lnTo>
                <a:cubicBezTo>
                  <a:pt x="2410683" y="5261417"/>
                  <a:pt x="2415938" y="5259645"/>
                  <a:pt x="2415938" y="5259645"/>
                </a:cubicBezTo>
                <a:close/>
                <a:moveTo>
                  <a:pt x="5862658" y="5256810"/>
                </a:moveTo>
                <a:cubicBezTo>
                  <a:pt x="5867450" y="5255526"/>
                  <a:pt x="5871366" y="5255761"/>
                  <a:pt x="5874403" y="5257514"/>
                </a:cubicBezTo>
                <a:cubicBezTo>
                  <a:pt x="5877441" y="5259269"/>
                  <a:pt x="5878959" y="5260146"/>
                  <a:pt x="5878959" y="5260146"/>
                </a:cubicBezTo>
                <a:lnTo>
                  <a:pt x="5864583" y="5263998"/>
                </a:lnTo>
                <a:lnTo>
                  <a:pt x="5855470" y="5258736"/>
                </a:lnTo>
                <a:close/>
                <a:moveTo>
                  <a:pt x="5978180" y="5256671"/>
                </a:moveTo>
                <a:lnTo>
                  <a:pt x="5980106" y="5263860"/>
                </a:lnTo>
                <a:cubicBezTo>
                  <a:pt x="5975313" y="5265144"/>
                  <a:pt x="5969880" y="5264031"/>
                  <a:pt x="5963804" y="5260523"/>
                </a:cubicBezTo>
                <a:close/>
                <a:moveTo>
                  <a:pt x="6093701" y="5256533"/>
                </a:moveTo>
                <a:cubicBezTo>
                  <a:pt x="6104568" y="5258757"/>
                  <a:pt x="6112399" y="5259227"/>
                  <a:pt x="6117191" y="5257943"/>
                </a:cubicBezTo>
                <a:lnTo>
                  <a:pt x="6074063" y="5269499"/>
                </a:lnTo>
                <a:lnTo>
                  <a:pt x="6064950" y="5264237"/>
                </a:lnTo>
                <a:cubicBezTo>
                  <a:pt x="6064950" y="5264237"/>
                  <a:pt x="6068544" y="5263274"/>
                  <a:pt x="6075731" y="5261348"/>
                </a:cubicBezTo>
                <a:cubicBezTo>
                  <a:pt x="6082920" y="5259422"/>
                  <a:pt x="6088909" y="5257817"/>
                  <a:pt x="6093701" y="5256533"/>
                </a:cubicBezTo>
                <a:close/>
                <a:moveTo>
                  <a:pt x="5893335" y="5256294"/>
                </a:moveTo>
                <a:lnTo>
                  <a:pt x="5909637" y="5259630"/>
                </a:lnTo>
                <a:cubicBezTo>
                  <a:pt x="5904845" y="5260914"/>
                  <a:pt x="5897658" y="5262840"/>
                  <a:pt x="5888074" y="5265408"/>
                </a:cubicBezTo>
                <a:close/>
                <a:moveTo>
                  <a:pt x="3797645" y="5255447"/>
                </a:moveTo>
                <a:cubicBezTo>
                  <a:pt x="3808513" y="5257670"/>
                  <a:pt x="3816663" y="5259339"/>
                  <a:pt x="3822097" y="5260451"/>
                </a:cubicBezTo>
                <a:cubicBezTo>
                  <a:pt x="3827531" y="5261563"/>
                  <a:pt x="3832644" y="5261476"/>
                  <a:pt x="3837436" y="5260192"/>
                </a:cubicBezTo>
                <a:cubicBezTo>
                  <a:pt x="3847020" y="5257624"/>
                  <a:pt x="3857888" y="5259848"/>
                  <a:pt x="3870040" y="5266864"/>
                </a:cubicBezTo>
                <a:lnTo>
                  <a:pt x="3877227" y="5264938"/>
                </a:lnTo>
                <a:cubicBezTo>
                  <a:pt x="3880735" y="5258862"/>
                  <a:pt x="3893357" y="5258048"/>
                  <a:pt x="3915093" y="5262497"/>
                </a:cubicBezTo>
                <a:cubicBezTo>
                  <a:pt x="3925960" y="5264720"/>
                  <a:pt x="3940422" y="5265982"/>
                  <a:pt x="3958478" y="5266279"/>
                </a:cubicBezTo>
                <a:cubicBezTo>
                  <a:pt x="3976533" y="5266577"/>
                  <a:pt x="3985561" y="5266726"/>
                  <a:pt x="3985561" y="5266726"/>
                </a:cubicBezTo>
                <a:lnTo>
                  <a:pt x="4016238" y="5266210"/>
                </a:lnTo>
                <a:lnTo>
                  <a:pt x="4023427" y="5264284"/>
                </a:lnTo>
                <a:lnTo>
                  <a:pt x="4030614" y="5262358"/>
                </a:lnTo>
                <a:cubicBezTo>
                  <a:pt x="4035406" y="5261074"/>
                  <a:pt x="4037801" y="5260432"/>
                  <a:pt x="4037801" y="5260432"/>
                </a:cubicBezTo>
                <a:lnTo>
                  <a:pt x="4054103" y="5263769"/>
                </a:lnTo>
                <a:lnTo>
                  <a:pt x="4093894" y="5268514"/>
                </a:lnTo>
                <a:cubicBezTo>
                  <a:pt x="4095178" y="5273306"/>
                  <a:pt x="4098217" y="5275060"/>
                  <a:pt x="4103009" y="5273776"/>
                </a:cubicBezTo>
                <a:cubicBezTo>
                  <a:pt x="4104293" y="5278568"/>
                  <a:pt x="4106133" y="5280642"/>
                  <a:pt x="4108529" y="5280000"/>
                </a:cubicBezTo>
                <a:cubicBezTo>
                  <a:pt x="4110925" y="5279358"/>
                  <a:pt x="4111480" y="5276642"/>
                  <a:pt x="4110196" y="5271850"/>
                </a:cubicBezTo>
                <a:cubicBezTo>
                  <a:pt x="4110196" y="5271850"/>
                  <a:pt x="4114988" y="5270566"/>
                  <a:pt x="4124572" y="5267998"/>
                </a:cubicBezTo>
                <a:cubicBezTo>
                  <a:pt x="4125856" y="5272790"/>
                  <a:pt x="4127375" y="5273667"/>
                  <a:pt x="4129129" y="5270628"/>
                </a:cubicBezTo>
                <a:cubicBezTo>
                  <a:pt x="4130883" y="5267591"/>
                  <a:pt x="4133278" y="5266949"/>
                  <a:pt x="4136317" y="5268702"/>
                </a:cubicBezTo>
                <a:cubicBezTo>
                  <a:pt x="4139355" y="5270457"/>
                  <a:pt x="4143270" y="5270692"/>
                  <a:pt x="4148062" y="5269408"/>
                </a:cubicBezTo>
                <a:cubicBezTo>
                  <a:pt x="4154137" y="5272916"/>
                  <a:pt x="4161967" y="5273386"/>
                  <a:pt x="4171551" y="5270818"/>
                </a:cubicBezTo>
                <a:cubicBezTo>
                  <a:pt x="4206378" y="5266621"/>
                  <a:pt x="4232264" y="5267389"/>
                  <a:pt x="4249207" y="5273122"/>
                </a:cubicBezTo>
                <a:cubicBezTo>
                  <a:pt x="4255283" y="5276630"/>
                  <a:pt x="4261915" y="5277420"/>
                  <a:pt x="4269103" y="5275494"/>
                </a:cubicBezTo>
                <a:cubicBezTo>
                  <a:pt x="4276291" y="5273568"/>
                  <a:pt x="4284677" y="5271321"/>
                  <a:pt x="4294261" y="5268753"/>
                </a:cubicBezTo>
                <a:cubicBezTo>
                  <a:pt x="4300337" y="5272261"/>
                  <a:pt x="4303053" y="5272818"/>
                  <a:pt x="4302411" y="5270421"/>
                </a:cubicBezTo>
                <a:cubicBezTo>
                  <a:pt x="4301769" y="5268025"/>
                  <a:pt x="4303845" y="5266185"/>
                  <a:pt x="4308637" y="5264901"/>
                </a:cubicBezTo>
                <a:cubicBezTo>
                  <a:pt x="4307353" y="5260109"/>
                  <a:pt x="4309106" y="5257072"/>
                  <a:pt x="4313898" y="5255788"/>
                </a:cubicBezTo>
                <a:cubicBezTo>
                  <a:pt x="4318690" y="5254504"/>
                  <a:pt x="4322604" y="5254739"/>
                  <a:pt x="4325643" y="5256493"/>
                </a:cubicBezTo>
                <a:cubicBezTo>
                  <a:pt x="4328681" y="5258246"/>
                  <a:pt x="4335634" y="5260236"/>
                  <a:pt x="4346502" y="5262460"/>
                </a:cubicBezTo>
                <a:lnTo>
                  <a:pt x="4355615" y="5267721"/>
                </a:lnTo>
                <a:cubicBezTo>
                  <a:pt x="4350823" y="5269005"/>
                  <a:pt x="4347230" y="5269968"/>
                  <a:pt x="4344834" y="5270610"/>
                </a:cubicBezTo>
                <a:cubicBezTo>
                  <a:pt x="4342437" y="5271252"/>
                  <a:pt x="4341239" y="5271573"/>
                  <a:pt x="4341239" y="5271573"/>
                </a:cubicBezTo>
                <a:lnTo>
                  <a:pt x="4343165" y="5278761"/>
                </a:lnTo>
                <a:cubicBezTo>
                  <a:pt x="4343165" y="5278761"/>
                  <a:pt x="4345562" y="5278119"/>
                  <a:pt x="4350354" y="5276835"/>
                </a:cubicBezTo>
                <a:cubicBezTo>
                  <a:pt x="4355145" y="5275551"/>
                  <a:pt x="4357541" y="5274909"/>
                  <a:pt x="4357541" y="5274909"/>
                </a:cubicBezTo>
                <a:cubicBezTo>
                  <a:pt x="4367125" y="5272341"/>
                  <a:pt x="4372559" y="5273453"/>
                  <a:pt x="4373843" y="5278245"/>
                </a:cubicBezTo>
                <a:cubicBezTo>
                  <a:pt x="4390787" y="5283977"/>
                  <a:pt x="4404050" y="5285559"/>
                  <a:pt x="4413634" y="5282991"/>
                </a:cubicBezTo>
                <a:cubicBezTo>
                  <a:pt x="4417142" y="5276915"/>
                  <a:pt x="4430406" y="5278497"/>
                  <a:pt x="4453425" y="5287736"/>
                </a:cubicBezTo>
                <a:cubicBezTo>
                  <a:pt x="4453425" y="5287736"/>
                  <a:pt x="4455822" y="5287094"/>
                  <a:pt x="4460613" y="5285810"/>
                </a:cubicBezTo>
                <a:cubicBezTo>
                  <a:pt x="4465405" y="5284526"/>
                  <a:pt x="4468443" y="5286281"/>
                  <a:pt x="4469727" y="5291073"/>
                </a:cubicBezTo>
                <a:lnTo>
                  <a:pt x="4476915" y="5289147"/>
                </a:lnTo>
                <a:cubicBezTo>
                  <a:pt x="4476915" y="5289147"/>
                  <a:pt x="4484103" y="5287221"/>
                  <a:pt x="4498478" y="5283369"/>
                </a:cubicBezTo>
                <a:cubicBezTo>
                  <a:pt x="4512854" y="5279517"/>
                  <a:pt x="4527872" y="5278061"/>
                  <a:pt x="4543532" y="5279000"/>
                </a:cubicBezTo>
                <a:lnTo>
                  <a:pt x="4565095" y="5273222"/>
                </a:lnTo>
                <a:cubicBezTo>
                  <a:pt x="4575963" y="5275446"/>
                  <a:pt x="4581397" y="5276559"/>
                  <a:pt x="4581397" y="5276559"/>
                </a:cubicBezTo>
                <a:cubicBezTo>
                  <a:pt x="4586189" y="5275275"/>
                  <a:pt x="4590103" y="5275510"/>
                  <a:pt x="4593141" y="5277263"/>
                </a:cubicBezTo>
                <a:cubicBezTo>
                  <a:pt x="4596180" y="5279017"/>
                  <a:pt x="4600094" y="5279252"/>
                  <a:pt x="4604886" y="5277968"/>
                </a:cubicBezTo>
                <a:lnTo>
                  <a:pt x="4617336" y="5266929"/>
                </a:lnTo>
                <a:cubicBezTo>
                  <a:pt x="4611260" y="5263421"/>
                  <a:pt x="4605826" y="5262308"/>
                  <a:pt x="4601034" y="5263592"/>
                </a:cubicBezTo>
                <a:cubicBezTo>
                  <a:pt x="4599750" y="5258801"/>
                  <a:pt x="4604542" y="5257517"/>
                  <a:pt x="4615410" y="5259740"/>
                </a:cubicBezTo>
                <a:cubicBezTo>
                  <a:pt x="4626278" y="5261964"/>
                  <a:pt x="4634107" y="5262435"/>
                  <a:pt x="4638899" y="5261151"/>
                </a:cubicBezTo>
                <a:cubicBezTo>
                  <a:pt x="4634107" y="5262435"/>
                  <a:pt x="4631712" y="5263077"/>
                  <a:pt x="4631712" y="5263077"/>
                </a:cubicBezTo>
                <a:cubicBezTo>
                  <a:pt x="4628204" y="5269152"/>
                  <a:pt x="4626449" y="5272190"/>
                  <a:pt x="4626449" y="5272190"/>
                </a:cubicBezTo>
                <a:cubicBezTo>
                  <a:pt x="4626449" y="5272190"/>
                  <a:pt x="4629488" y="5273945"/>
                  <a:pt x="4635564" y="5277453"/>
                </a:cubicBezTo>
                <a:lnTo>
                  <a:pt x="4644677" y="5282714"/>
                </a:lnTo>
                <a:lnTo>
                  <a:pt x="4653791" y="5287976"/>
                </a:lnTo>
                <a:cubicBezTo>
                  <a:pt x="4655075" y="5292768"/>
                  <a:pt x="4662905" y="5293238"/>
                  <a:pt x="4677281" y="5289386"/>
                </a:cubicBezTo>
                <a:cubicBezTo>
                  <a:pt x="4691656" y="5285534"/>
                  <a:pt x="4703636" y="5282324"/>
                  <a:pt x="4713220" y="5279756"/>
                </a:cubicBezTo>
                <a:cubicBezTo>
                  <a:pt x="4722804" y="5277188"/>
                  <a:pt x="4731510" y="5276139"/>
                  <a:pt x="4739341" y="5276609"/>
                </a:cubicBezTo>
                <a:cubicBezTo>
                  <a:pt x="4747170" y="5277079"/>
                  <a:pt x="4751727" y="5279710"/>
                  <a:pt x="4753011" y="5284502"/>
                </a:cubicBezTo>
                <a:cubicBezTo>
                  <a:pt x="4757802" y="5283219"/>
                  <a:pt x="4764991" y="5281292"/>
                  <a:pt x="4774575" y="5278724"/>
                </a:cubicBezTo>
                <a:lnTo>
                  <a:pt x="4765461" y="5273462"/>
                </a:lnTo>
                <a:cubicBezTo>
                  <a:pt x="4765461" y="5273462"/>
                  <a:pt x="4767857" y="5272820"/>
                  <a:pt x="4772649" y="5271536"/>
                </a:cubicBezTo>
                <a:cubicBezTo>
                  <a:pt x="4777441" y="5270252"/>
                  <a:pt x="4779836" y="5269610"/>
                  <a:pt x="4779836" y="5269610"/>
                </a:cubicBezTo>
                <a:cubicBezTo>
                  <a:pt x="4778552" y="5264818"/>
                  <a:pt x="4779429" y="5263300"/>
                  <a:pt x="4782467" y="5265053"/>
                </a:cubicBezTo>
                <a:cubicBezTo>
                  <a:pt x="4785506" y="5266807"/>
                  <a:pt x="4789420" y="5267042"/>
                  <a:pt x="4794212" y="5265758"/>
                </a:cubicBezTo>
                <a:cubicBezTo>
                  <a:pt x="4805080" y="5267982"/>
                  <a:pt x="4813551" y="5270848"/>
                  <a:pt x="4819627" y="5274356"/>
                </a:cubicBezTo>
                <a:cubicBezTo>
                  <a:pt x="4824419" y="5273072"/>
                  <a:pt x="4829211" y="5271788"/>
                  <a:pt x="4834003" y="5270504"/>
                </a:cubicBezTo>
                <a:cubicBezTo>
                  <a:pt x="4838795" y="5269220"/>
                  <a:pt x="4843587" y="5267936"/>
                  <a:pt x="4848379" y="5266652"/>
                </a:cubicBezTo>
                <a:lnTo>
                  <a:pt x="4864681" y="5269988"/>
                </a:lnTo>
                <a:cubicBezTo>
                  <a:pt x="4864681" y="5269988"/>
                  <a:pt x="4860210" y="5272469"/>
                  <a:pt x="4851268" y="5277434"/>
                </a:cubicBezTo>
                <a:cubicBezTo>
                  <a:pt x="4842326" y="5282398"/>
                  <a:pt x="4834818" y="5283125"/>
                  <a:pt x="4828742" y="5279617"/>
                </a:cubicBezTo>
                <a:cubicBezTo>
                  <a:pt x="4817874" y="5277394"/>
                  <a:pt x="4807648" y="5277566"/>
                  <a:pt x="4798064" y="5280134"/>
                </a:cubicBezTo>
                <a:lnTo>
                  <a:pt x="4778427" y="5293099"/>
                </a:lnTo>
                <a:cubicBezTo>
                  <a:pt x="4770127" y="5300459"/>
                  <a:pt x="4765335" y="5301743"/>
                  <a:pt x="4764051" y="5296951"/>
                </a:cubicBezTo>
                <a:cubicBezTo>
                  <a:pt x="4762767" y="5292160"/>
                  <a:pt x="4759728" y="5290406"/>
                  <a:pt x="4754937" y="5291690"/>
                </a:cubicBezTo>
                <a:cubicBezTo>
                  <a:pt x="4756221" y="5296482"/>
                  <a:pt x="4762938" y="5302385"/>
                  <a:pt x="4775091" y="5309401"/>
                </a:cubicBezTo>
                <a:lnTo>
                  <a:pt x="4791392" y="5312738"/>
                </a:lnTo>
                <a:lnTo>
                  <a:pt x="4820144" y="5305034"/>
                </a:lnTo>
                <a:cubicBezTo>
                  <a:pt x="4818860" y="5300242"/>
                  <a:pt x="4818218" y="5297845"/>
                  <a:pt x="4818218" y="5297845"/>
                </a:cubicBezTo>
                <a:cubicBezTo>
                  <a:pt x="4827802" y="5295277"/>
                  <a:pt x="4844104" y="5298614"/>
                  <a:pt x="4867122" y="5307853"/>
                </a:cubicBezTo>
                <a:cubicBezTo>
                  <a:pt x="4882782" y="5308793"/>
                  <a:pt x="4890292" y="5308065"/>
                  <a:pt x="4889650" y="5305669"/>
                </a:cubicBezTo>
                <a:cubicBezTo>
                  <a:pt x="4889008" y="5303273"/>
                  <a:pt x="4893479" y="5300791"/>
                  <a:pt x="4903062" y="5298223"/>
                </a:cubicBezTo>
                <a:cubicBezTo>
                  <a:pt x="4912645" y="5295655"/>
                  <a:pt x="4922871" y="5295483"/>
                  <a:pt x="4933739" y="5297707"/>
                </a:cubicBezTo>
                <a:cubicBezTo>
                  <a:pt x="4938531" y="5296423"/>
                  <a:pt x="4943323" y="5295139"/>
                  <a:pt x="4948115" y="5293855"/>
                </a:cubicBezTo>
                <a:lnTo>
                  <a:pt x="4922700" y="5285257"/>
                </a:lnTo>
                <a:cubicBezTo>
                  <a:pt x="4908324" y="5289109"/>
                  <a:pt x="4903211" y="5289196"/>
                  <a:pt x="4907361" y="5285515"/>
                </a:cubicBezTo>
                <a:cubicBezTo>
                  <a:pt x="4911511" y="5281836"/>
                  <a:pt x="4916303" y="5280552"/>
                  <a:pt x="4921737" y="5281663"/>
                </a:cubicBezTo>
                <a:cubicBezTo>
                  <a:pt x="4927171" y="5282776"/>
                  <a:pt x="4929245" y="5280935"/>
                  <a:pt x="4927962" y="5276144"/>
                </a:cubicBezTo>
                <a:cubicBezTo>
                  <a:pt x="4926678" y="5271352"/>
                  <a:pt x="4928431" y="5268314"/>
                  <a:pt x="4933223" y="5267030"/>
                </a:cubicBezTo>
                <a:lnTo>
                  <a:pt x="4942337" y="5272292"/>
                </a:lnTo>
                <a:lnTo>
                  <a:pt x="4944263" y="5279480"/>
                </a:lnTo>
                <a:lnTo>
                  <a:pt x="4960565" y="5282815"/>
                </a:lnTo>
                <a:cubicBezTo>
                  <a:pt x="4961849" y="5287607"/>
                  <a:pt x="4963689" y="5289683"/>
                  <a:pt x="4966084" y="5289041"/>
                </a:cubicBezTo>
                <a:cubicBezTo>
                  <a:pt x="4968481" y="5288399"/>
                  <a:pt x="4969679" y="5288078"/>
                  <a:pt x="4969679" y="5288078"/>
                </a:cubicBezTo>
                <a:cubicBezTo>
                  <a:pt x="4969679" y="5288078"/>
                  <a:pt x="4971197" y="5288954"/>
                  <a:pt x="4974236" y="5290708"/>
                </a:cubicBezTo>
                <a:cubicBezTo>
                  <a:pt x="4977273" y="5292462"/>
                  <a:pt x="4978793" y="5293339"/>
                  <a:pt x="4978793" y="5293339"/>
                </a:cubicBezTo>
                <a:lnTo>
                  <a:pt x="4957229" y="5299117"/>
                </a:lnTo>
                <a:lnTo>
                  <a:pt x="4951967" y="5308231"/>
                </a:lnTo>
                <a:cubicBezTo>
                  <a:pt x="4953251" y="5313022"/>
                  <a:pt x="4953893" y="5315419"/>
                  <a:pt x="4953893" y="5315419"/>
                </a:cubicBezTo>
                <a:lnTo>
                  <a:pt x="4963006" y="5320680"/>
                </a:lnTo>
                <a:cubicBezTo>
                  <a:pt x="4967798" y="5319396"/>
                  <a:pt x="4975629" y="5319867"/>
                  <a:pt x="4986497" y="5322091"/>
                </a:cubicBezTo>
                <a:lnTo>
                  <a:pt x="5015248" y="5314387"/>
                </a:lnTo>
                <a:lnTo>
                  <a:pt x="5017174" y="5321574"/>
                </a:lnTo>
                <a:lnTo>
                  <a:pt x="5026288" y="5326837"/>
                </a:lnTo>
                <a:lnTo>
                  <a:pt x="5039796" y="5322483"/>
                </a:lnTo>
                <a:lnTo>
                  <a:pt x="5031549" y="5317722"/>
                </a:lnTo>
                <a:lnTo>
                  <a:pt x="5045925" y="5313870"/>
                </a:lnTo>
                <a:lnTo>
                  <a:pt x="5041218" y="5322026"/>
                </a:lnTo>
                <a:lnTo>
                  <a:pt x="5044016" y="5321123"/>
                </a:lnTo>
                <a:cubicBezTo>
                  <a:pt x="5048648" y="5319241"/>
                  <a:pt x="5052002" y="5317379"/>
                  <a:pt x="5054076" y="5315539"/>
                </a:cubicBezTo>
                <a:cubicBezTo>
                  <a:pt x="5058226" y="5311858"/>
                  <a:pt x="5063339" y="5311773"/>
                  <a:pt x="5069415" y="5315281"/>
                </a:cubicBezTo>
                <a:cubicBezTo>
                  <a:pt x="5075490" y="5318788"/>
                  <a:pt x="5080925" y="5319900"/>
                  <a:pt x="5085716" y="5318616"/>
                </a:cubicBezTo>
                <a:lnTo>
                  <a:pt x="5111132" y="5327214"/>
                </a:lnTo>
                <a:lnTo>
                  <a:pt x="5134621" y="5328624"/>
                </a:lnTo>
                <a:cubicBezTo>
                  <a:pt x="5148997" y="5324772"/>
                  <a:pt x="5161298" y="5322760"/>
                  <a:pt x="5171523" y="5322588"/>
                </a:cubicBezTo>
                <a:cubicBezTo>
                  <a:pt x="5181749" y="5322417"/>
                  <a:pt x="5189259" y="5321688"/>
                  <a:pt x="5194051" y="5320404"/>
                </a:cubicBezTo>
                <a:cubicBezTo>
                  <a:pt x="5200126" y="5323911"/>
                  <a:pt x="5201411" y="5328704"/>
                  <a:pt x="5197902" y="5334779"/>
                </a:cubicBezTo>
                <a:cubicBezTo>
                  <a:pt x="5197902" y="5334779"/>
                  <a:pt x="5195185" y="5334224"/>
                  <a:pt x="5189751" y="5333112"/>
                </a:cubicBezTo>
                <a:cubicBezTo>
                  <a:pt x="5184317" y="5332000"/>
                  <a:pt x="5179204" y="5332086"/>
                  <a:pt x="5174412" y="5333370"/>
                </a:cubicBezTo>
                <a:lnTo>
                  <a:pt x="5143736" y="5333886"/>
                </a:lnTo>
                <a:cubicBezTo>
                  <a:pt x="5131584" y="5326870"/>
                  <a:pt x="5108736" y="5327856"/>
                  <a:pt x="5075193" y="5336844"/>
                </a:cubicBezTo>
                <a:cubicBezTo>
                  <a:pt x="5070401" y="5338128"/>
                  <a:pt x="5065288" y="5338214"/>
                  <a:pt x="5059854" y="5337102"/>
                </a:cubicBezTo>
                <a:cubicBezTo>
                  <a:pt x="5054420" y="5335990"/>
                  <a:pt x="5051703" y="5335434"/>
                  <a:pt x="5051703" y="5335434"/>
                </a:cubicBezTo>
                <a:cubicBezTo>
                  <a:pt x="5051703" y="5335434"/>
                  <a:pt x="5040280" y="5335927"/>
                  <a:pt x="5017431" y="5336913"/>
                </a:cubicBezTo>
                <a:cubicBezTo>
                  <a:pt x="4994584" y="5337899"/>
                  <a:pt x="4971737" y="5338885"/>
                  <a:pt x="4948889" y="5339871"/>
                </a:cubicBezTo>
                <a:cubicBezTo>
                  <a:pt x="4926042" y="5340857"/>
                  <a:pt x="4911580" y="5339596"/>
                  <a:pt x="4905504" y="5336088"/>
                </a:cubicBezTo>
                <a:cubicBezTo>
                  <a:pt x="4889844" y="5335149"/>
                  <a:pt x="4879618" y="5335321"/>
                  <a:pt x="4874826" y="5336605"/>
                </a:cubicBezTo>
                <a:cubicBezTo>
                  <a:pt x="4870034" y="5337889"/>
                  <a:pt x="4864601" y="5336776"/>
                  <a:pt x="4858526" y="5333269"/>
                </a:cubicBezTo>
                <a:lnTo>
                  <a:pt x="4835035" y="5331859"/>
                </a:lnTo>
                <a:cubicBezTo>
                  <a:pt x="4830243" y="5333143"/>
                  <a:pt x="4823933" y="5333550"/>
                  <a:pt x="4816103" y="5333079"/>
                </a:cubicBezTo>
                <a:cubicBezTo>
                  <a:pt x="4808273" y="5332610"/>
                  <a:pt x="4799246" y="5332461"/>
                  <a:pt x="4789020" y="5332633"/>
                </a:cubicBezTo>
                <a:cubicBezTo>
                  <a:pt x="4778793" y="5332804"/>
                  <a:pt x="4767049" y="5332100"/>
                  <a:pt x="4753786" y="5330518"/>
                </a:cubicBezTo>
                <a:cubicBezTo>
                  <a:pt x="4740521" y="5328936"/>
                  <a:pt x="4729974" y="5327911"/>
                  <a:pt x="4722145" y="5327440"/>
                </a:cubicBezTo>
                <a:cubicBezTo>
                  <a:pt x="4714315" y="5326970"/>
                  <a:pt x="4707684" y="5326179"/>
                  <a:pt x="4702249" y="5325067"/>
                </a:cubicBezTo>
                <a:cubicBezTo>
                  <a:pt x="4696816" y="5323955"/>
                  <a:pt x="4691381" y="5322844"/>
                  <a:pt x="4685948" y="5321731"/>
                </a:cubicBezTo>
                <a:cubicBezTo>
                  <a:pt x="4680514" y="5320619"/>
                  <a:pt x="4673005" y="5321347"/>
                  <a:pt x="4663421" y="5323915"/>
                </a:cubicBezTo>
                <a:cubicBezTo>
                  <a:pt x="4647762" y="5322976"/>
                  <a:pt x="4637215" y="5321950"/>
                  <a:pt x="4631781" y="5320837"/>
                </a:cubicBezTo>
                <a:cubicBezTo>
                  <a:pt x="4626347" y="5319726"/>
                  <a:pt x="4621234" y="5319812"/>
                  <a:pt x="4616442" y="5321096"/>
                </a:cubicBezTo>
                <a:cubicBezTo>
                  <a:pt x="4595990" y="5321440"/>
                  <a:pt x="4578256" y="5322340"/>
                  <a:pt x="4563238" y="5323795"/>
                </a:cubicBezTo>
                <a:cubicBezTo>
                  <a:pt x="4548220" y="5325252"/>
                  <a:pt x="4537673" y="5324226"/>
                  <a:pt x="4531598" y="5320717"/>
                </a:cubicBezTo>
                <a:cubicBezTo>
                  <a:pt x="4524238" y="5312417"/>
                  <a:pt x="4505540" y="5309724"/>
                  <a:pt x="4475505" y="5312636"/>
                </a:cubicBezTo>
                <a:cubicBezTo>
                  <a:pt x="4470713" y="5313920"/>
                  <a:pt x="4467675" y="5312166"/>
                  <a:pt x="4466391" y="5307375"/>
                </a:cubicBezTo>
                <a:cubicBezTo>
                  <a:pt x="4461600" y="5308658"/>
                  <a:pt x="4456486" y="5308745"/>
                  <a:pt x="4451052" y="5307632"/>
                </a:cubicBezTo>
                <a:cubicBezTo>
                  <a:pt x="4445619" y="5306520"/>
                  <a:pt x="4440505" y="5306606"/>
                  <a:pt x="4435714" y="5307890"/>
                </a:cubicBezTo>
                <a:cubicBezTo>
                  <a:pt x="4415262" y="5308235"/>
                  <a:pt x="4394810" y="5308578"/>
                  <a:pt x="4374358" y="5308922"/>
                </a:cubicBezTo>
                <a:cubicBezTo>
                  <a:pt x="4353908" y="5309267"/>
                  <a:pt x="4331937" y="5308733"/>
                  <a:pt x="4308447" y="5307324"/>
                </a:cubicBezTo>
                <a:cubicBezTo>
                  <a:pt x="4284958" y="5305914"/>
                  <a:pt x="4267779" y="5304096"/>
                  <a:pt x="4256911" y="5301872"/>
                </a:cubicBezTo>
                <a:cubicBezTo>
                  <a:pt x="4246043" y="5299649"/>
                  <a:pt x="4238214" y="5299179"/>
                  <a:pt x="4233422" y="5300463"/>
                </a:cubicBezTo>
                <a:lnTo>
                  <a:pt x="4202744" y="5300979"/>
                </a:lnTo>
                <a:cubicBezTo>
                  <a:pt x="4187085" y="5300039"/>
                  <a:pt x="4176859" y="5300211"/>
                  <a:pt x="4172067" y="5301495"/>
                </a:cubicBezTo>
                <a:cubicBezTo>
                  <a:pt x="4167275" y="5302779"/>
                  <a:pt x="4151615" y="5301839"/>
                  <a:pt x="4125088" y="5298675"/>
                </a:cubicBezTo>
                <a:cubicBezTo>
                  <a:pt x="4115504" y="5301243"/>
                  <a:pt x="4105279" y="5301415"/>
                  <a:pt x="4094411" y="5299191"/>
                </a:cubicBezTo>
                <a:cubicBezTo>
                  <a:pt x="4083543" y="5296967"/>
                  <a:pt x="4075713" y="5296498"/>
                  <a:pt x="4070922" y="5297782"/>
                </a:cubicBezTo>
                <a:cubicBezTo>
                  <a:pt x="4055262" y="5296842"/>
                  <a:pt x="4041998" y="5295260"/>
                  <a:pt x="4031131" y="5293036"/>
                </a:cubicBezTo>
                <a:cubicBezTo>
                  <a:pt x="4020262" y="5290812"/>
                  <a:pt x="4003405" y="5290193"/>
                  <a:pt x="3980557" y="5291179"/>
                </a:cubicBezTo>
                <a:cubicBezTo>
                  <a:pt x="3957709" y="5292165"/>
                  <a:pt x="3937814" y="5289792"/>
                  <a:pt x="3920871" y="5284060"/>
                </a:cubicBezTo>
                <a:lnTo>
                  <a:pt x="3897381" y="5282650"/>
                </a:lnTo>
                <a:lnTo>
                  <a:pt x="3895455" y="5275462"/>
                </a:lnTo>
                <a:cubicBezTo>
                  <a:pt x="3894171" y="5270670"/>
                  <a:pt x="3883945" y="5270843"/>
                  <a:pt x="3864778" y="5275979"/>
                </a:cubicBezTo>
                <a:cubicBezTo>
                  <a:pt x="3859986" y="5277263"/>
                  <a:pt x="3855194" y="5278547"/>
                  <a:pt x="3850402" y="5279831"/>
                </a:cubicBezTo>
                <a:cubicBezTo>
                  <a:pt x="3845610" y="5281115"/>
                  <a:pt x="3838422" y="5283041"/>
                  <a:pt x="3828838" y="5285609"/>
                </a:cubicBezTo>
                <a:cubicBezTo>
                  <a:pt x="3813179" y="5284669"/>
                  <a:pt x="3802632" y="5283642"/>
                  <a:pt x="3797197" y="5282530"/>
                </a:cubicBezTo>
                <a:cubicBezTo>
                  <a:pt x="3791765" y="5281418"/>
                  <a:pt x="3788405" y="5278466"/>
                  <a:pt x="3787121" y="5273674"/>
                </a:cubicBezTo>
                <a:lnTo>
                  <a:pt x="3783269" y="5259299"/>
                </a:lnTo>
                <a:close/>
                <a:moveTo>
                  <a:pt x="4375253" y="5254756"/>
                </a:moveTo>
                <a:cubicBezTo>
                  <a:pt x="4376536" y="5259547"/>
                  <a:pt x="4377179" y="5261943"/>
                  <a:pt x="4377179" y="5261943"/>
                </a:cubicBezTo>
                <a:cubicBezTo>
                  <a:pt x="4377179" y="5261943"/>
                  <a:pt x="4375981" y="5262264"/>
                  <a:pt x="4373585" y="5262906"/>
                </a:cubicBezTo>
                <a:cubicBezTo>
                  <a:pt x="4371189" y="5263548"/>
                  <a:pt x="4369670" y="5262671"/>
                  <a:pt x="4369028" y="5260275"/>
                </a:cubicBezTo>
                <a:cubicBezTo>
                  <a:pt x="4368386" y="5257880"/>
                  <a:pt x="4370462" y="5256040"/>
                  <a:pt x="4375253" y="5254756"/>
                </a:cubicBezTo>
                <a:close/>
                <a:moveTo>
                  <a:pt x="4667651" y="5253447"/>
                </a:moveTo>
                <a:cubicBezTo>
                  <a:pt x="4672442" y="5252163"/>
                  <a:pt x="4675481" y="5253917"/>
                  <a:pt x="4676765" y="5258709"/>
                </a:cubicBezTo>
                <a:cubicBezTo>
                  <a:pt x="4676765" y="5258709"/>
                  <a:pt x="4674368" y="5259351"/>
                  <a:pt x="4669577" y="5260634"/>
                </a:cubicBezTo>
                <a:cubicBezTo>
                  <a:pt x="4664785" y="5261918"/>
                  <a:pt x="4662389" y="5262561"/>
                  <a:pt x="4662389" y="5262561"/>
                </a:cubicBezTo>
                <a:cubicBezTo>
                  <a:pt x="4665897" y="5256485"/>
                  <a:pt x="4667651" y="5253447"/>
                  <a:pt x="4667651" y="5253447"/>
                </a:cubicBezTo>
                <a:close/>
                <a:moveTo>
                  <a:pt x="5330103" y="5253133"/>
                </a:moveTo>
                <a:lnTo>
                  <a:pt x="5322915" y="5255059"/>
                </a:lnTo>
                <a:lnTo>
                  <a:pt x="5324841" y="5262247"/>
                </a:lnTo>
                <a:cubicBezTo>
                  <a:pt x="5324841" y="5262247"/>
                  <a:pt x="5326595" y="5259209"/>
                  <a:pt x="5330103" y="5253133"/>
                </a:cubicBezTo>
                <a:close/>
                <a:moveTo>
                  <a:pt x="5707346" y="5252202"/>
                </a:moveTo>
                <a:lnTo>
                  <a:pt x="5739948" y="5258874"/>
                </a:lnTo>
                <a:lnTo>
                  <a:pt x="5725573" y="5262726"/>
                </a:lnTo>
                <a:lnTo>
                  <a:pt x="5718385" y="5264652"/>
                </a:lnTo>
                <a:lnTo>
                  <a:pt x="5720311" y="5271840"/>
                </a:lnTo>
                <a:lnTo>
                  <a:pt x="5709272" y="5259390"/>
                </a:lnTo>
                <a:cubicBezTo>
                  <a:pt x="5707988" y="5254598"/>
                  <a:pt x="5707346" y="5252202"/>
                  <a:pt x="5707346" y="5252202"/>
                </a:cubicBezTo>
                <a:close/>
                <a:moveTo>
                  <a:pt x="5351491" y="5250292"/>
                </a:moveTo>
                <a:cubicBezTo>
                  <a:pt x="5350730" y="5249853"/>
                  <a:pt x="5349912" y="5250394"/>
                  <a:pt x="5349036" y="5251912"/>
                </a:cubicBezTo>
                <a:cubicBezTo>
                  <a:pt x="5347282" y="5254950"/>
                  <a:pt x="5348801" y="5255827"/>
                  <a:pt x="5353593" y="5254543"/>
                </a:cubicBezTo>
                <a:cubicBezTo>
                  <a:pt x="5352951" y="5252147"/>
                  <a:pt x="5352250" y="5250730"/>
                  <a:pt x="5351491" y="5250292"/>
                </a:cubicBezTo>
                <a:close/>
                <a:moveTo>
                  <a:pt x="4481661" y="5249355"/>
                </a:moveTo>
                <a:cubicBezTo>
                  <a:pt x="4476869" y="5250639"/>
                  <a:pt x="4474473" y="5251281"/>
                  <a:pt x="4474473" y="5251281"/>
                </a:cubicBezTo>
                <a:cubicBezTo>
                  <a:pt x="4469681" y="5252565"/>
                  <a:pt x="4467285" y="5253207"/>
                  <a:pt x="4467285" y="5253207"/>
                </a:cubicBezTo>
                <a:cubicBezTo>
                  <a:pt x="4470965" y="5257357"/>
                  <a:pt x="4474163" y="5259710"/>
                  <a:pt x="4476881" y="5260265"/>
                </a:cubicBezTo>
                <a:cubicBezTo>
                  <a:pt x="4479597" y="5260821"/>
                  <a:pt x="4481833" y="5259580"/>
                  <a:pt x="4483587" y="5256543"/>
                </a:cubicBezTo>
                <a:close/>
                <a:moveTo>
                  <a:pt x="5806566" y="5248729"/>
                </a:moveTo>
                <a:cubicBezTo>
                  <a:pt x="5811357" y="5247445"/>
                  <a:pt x="5814074" y="5248000"/>
                  <a:pt x="5814716" y="5250396"/>
                </a:cubicBezTo>
                <a:cubicBezTo>
                  <a:pt x="5815358" y="5252792"/>
                  <a:pt x="5813283" y="5254632"/>
                  <a:pt x="5808491" y="5255916"/>
                </a:cubicBezTo>
                <a:cubicBezTo>
                  <a:pt x="5808491" y="5255916"/>
                  <a:pt x="5806973" y="5255039"/>
                  <a:pt x="5803934" y="5253285"/>
                </a:cubicBezTo>
                <a:cubicBezTo>
                  <a:pt x="5800897" y="5251531"/>
                  <a:pt x="5799378" y="5250654"/>
                  <a:pt x="5799378" y="5250654"/>
                </a:cubicBezTo>
                <a:cubicBezTo>
                  <a:pt x="5799378" y="5250654"/>
                  <a:pt x="5801774" y="5250013"/>
                  <a:pt x="5806566" y="5248729"/>
                </a:cubicBezTo>
                <a:close/>
                <a:moveTo>
                  <a:pt x="6082485" y="5247020"/>
                </a:moveTo>
                <a:cubicBezTo>
                  <a:pt x="6083244" y="5247458"/>
                  <a:pt x="6083945" y="5248875"/>
                  <a:pt x="6084587" y="5251272"/>
                </a:cubicBezTo>
                <a:cubicBezTo>
                  <a:pt x="6079795" y="5252556"/>
                  <a:pt x="6077400" y="5253198"/>
                  <a:pt x="6077400" y="5253198"/>
                </a:cubicBezTo>
                <a:cubicBezTo>
                  <a:pt x="6077400" y="5253198"/>
                  <a:pt x="6078277" y="5251679"/>
                  <a:pt x="6080031" y="5248640"/>
                </a:cubicBezTo>
                <a:cubicBezTo>
                  <a:pt x="6080908" y="5247122"/>
                  <a:pt x="6081725" y="5246581"/>
                  <a:pt x="6082485" y="5247020"/>
                </a:cubicBezTo>
                <a:close/>
                <a:moveTo>
                  <a:pt x="7437408" y="5247015"/>
                </a:moveTo>
                <a:cubicBezTo>
                  <a:pt x="7438607" y="5246695"/>
                  <a:pt x="7439527" y="5247732"/>
                  <a:pt x="7440169" y="5250129"/>
                </a:cubicBezTo>
                <a:lnTo>
                  <a:pt x="7432980" y="5252055"/>
                </a:lnTo>
                <a:cubicBezTo>
                  <a:pt x="7434735" y="5249016"/>
                  <a:pt x="7436210" y="5247337"/>
                  <a:pt x="7437408" y="5247015"/>
                </a:cubicBezTo>
                <a:close/>
                <a:moveTo>
                  <a:pt x="6275839" y="5246249"/>
                </a:moveTo>
                <a:lnTo>
                  <a:pt x="6263390" y="5257288"/>
                </a:lnTo>
                <a:cubicBezTo>
                  <a:pt x="6272973" y="5254721"/>
                  <a:pt x="6277765" y="5253437"/>
                  <a:pt x="6277765" y="5253437"/>
                </a:cubicBezTo>
                <a:lnTo>
                  <a:pt x="6294067" y="5256773"/>
                </a:lnTo>
                <a:cubicBezTo>
                  <a:pt x="6295351" y="5261565"/>
                  <a:pt x="6294795" y="5264281"/>
                  <a:pt x="6292399" y="5264923"/>
                </a:cubicBezTo>
                <a:lnTo>
                  <a:pt x="6303181" y="5262034"/>
                </a:lnTo>
                <a:lnTo>
                  <a:pt x="6299329" y="5247658"/>
                </a:lnTo>
                <a:lnTo>
                  <a:pt x="6292141" y="5249585"/>
                </a:lnTo>
                <a:close/>
                <a:moveTo>
                  <a:pt x="3949106" y="5245679"/>
                </a:moveTo>
                <a:lnTo>
                  <a:pt x="3951032" y="5252867"/>
                </a:lnTo>
                <a:cubicBezTo>
                  <a:pt x="3941448" y="5255435"/>
                  <a:pt x="3936014" y="5254323"/>
                  <a:pt x="3934730" y="5249531"/>
                </a:cubicBezTo>
                <a:close/>
                <a:moveTo>
                  <a:pt x="3786605" y="5242998"/>
                </a:moveTo>
                <a:lnTo>
                  <a:pt x="3802906" y="5246333"/>
                </a:lnTo>
                <a:lnTo>
                  <a:pt x="3779417" y="5244923"/>
                </a:lnTo>
                <a:cubicBezTo>
                  <a:pt x="3784209" y="5243639"/>
                  <a:pt x="3786605" y="5242998"/>
                  <a:pt x="3786605" y="5242998"/>
                </a:cubicBezTo>
                <a:close/>
                <a:moveTo>
                  <a:pt x="4564579" y="5242546"/>
                </a:moveTo>
                <a:cubicBezTo>
                  <a:pt x="4559788" y="5243829"/>
                  <a:pt x="4557712" y="5245669"/>
                  <a:pt x="4558354" y="5248065"/>
                </a:cubicBezTo>
                <a:cubicBezTo>
                  <a:pt x="4558996" y="5250461"/>
                  <a:pt x="4560515" y="5251338"/>
                  <a:pt x="4562911" y="5250696"/>
                </a:cubicBezTo>
                <a:cubicBezTo>
                  <a:pt x="4565307" y="5250054"/>
                  <a:pt x="4565862" y="5247337"/>
                  <a:pt x="4564579" y="5242546"/>
                </a:cubicBezTo>
                <a:close/>
                <a:moveTo>
                  <a:pt x="3023008" y="5239597"/>
                </a:moveTo>
                <a:cubicBezTo>
                  <a:pt x="3018215" y="5240881"/>
                  <a:pt x="3016140" y="5242721"/>
                  <a:pt x="3016782" y="5245117"/>
                </a:cubicBezTo>
                <a:cubicBezTo>
                  <a:pt x="3017424" y="5247513"/>
                  <a:pt x="3020141" y="5248069"/>
                  <a:pt x="3024934" y="5246785"/>
                </a:cubicBezTo>
                <a:cubicBezTo>
                  <a:pt x="3029725" y="5245501"/>
                  <a:pt x="3034517" y="5244217"/>
                  <a:pt x="3039309" y="5242933"/>
                </a:cubicBezTo>
                <a:close/>
                <a:moveTo>
                  <a:pt x="4320828" y="5238523"/>
                </a:moveTo>
                <a:cubicBezTo>
                  <a:pt x="4323224" y="5237881"/>
                  <a:pt x="4325064" y="5239956"/>
                  <a:pt x="4326348" y="5244747"/>
                </a:cubicBezTo>
                <a:lnTo>
                  <a:pt x="4319160" y="5246673"/>
                </a:lnTo>
                <a:lnTo>
                  <a:pt x="4310046" y="5241412"/>
                </a:lnTo>
                <a:lnTo>
                  <a:pt x="4317234" y="5239486"/>
                </a:lnTo>
                <a:cubicBezTo>
                  <a:pt x="4317234" y="5239486"/>
                  <a:pt x="4318431" y="5239165"/>
                  <a:pt x="4320828" y="5238523"/>
                </a:cubicBezTo>
                <a:close/>
                <a:moveTo>
                  <a:pt x="4932708" y="5236353"/>
                </a:moveTo>
                <a:lnTo>
                  <a:pt x="4934633" y="5243540"/>
                </a:lnTo>
                <a:lnTo>
                  <a:pt x="4941821" y="5241615"/>
                </a:lnTo>
                <a:cubicBezTo>
                  <a:pt x="4935745" y="5238107"/>
                  <a:pt x="4932708" y="5236353"/>
                  <a:pt x="4932708" y="5236353"/>
                </a:cubicBezTo>
                <a:close/>
                <a:moveTo>
                  <a:pt x="5421877" y="5236246"/>
                </a:moveTo>
                <a:cubicBezTo>
                  <a:pt x="5414689" y="5238172"/>
                  <a:pt x="5411416" y="5240333"/>
                  <a:pt x="5412058" y="5242729"/>
                </a:cubicBezTo>
                <a:cubicBezTo>
                  <a:pt x="5412700" y="5245126"/>
                  <a:pt x="5413021" y="5246323"/>
                  <a:pt x="5413021" y="5246323"/>
                </a:cubicBezTo>
                <a:cubicBezTo>
                  <a:pt x="5413663" y="5248719"/>
                  <a:pt x="5417140" y="5249713"/>
                  <a:pt x="5423451" y="5249307"/>
                </a:cubicBezTo>
                <a:cubicBezTo>
                  <a:pt x="5429761" y="5248899"/>
                  <a:pt x="5438907" y="5247091"/>
                  <a:pt x="5450886" y="5243881"/>
                </a:cubicBezTo>
                <a:lnTo>
                  <a:pt x="5465262" y="5240029"/>
                </a:lnTo>
                <a:cubicBezTo>
                  <a:pt x="5465262" y="5240029"/>
                  <a:pt x="5460149" y="5240115"/>
                  <a:pt x="5449924" y="5240288"/>
                </a:cubicBezTo>
                <a:cubicBezTo>
                  <a:pt x="5439698" y="5240459"/>
                  <a:pt x="5434264" y="5239348"/>
                  <a:pt x="5433622" y="5236951"/>
                </a:cubicBezTo>
                <a:cubicBezTo>
                  <a:pt x="5432979" y="5234555"/>
                  <a:pt x="5429065" y="5234320"/>
                  <a:pt x="5421877" y="5236246"/>
                </a:cubicBezTo>
                <a:close/>
                <a:moveTo>
                  <a:pt x="6519332" y="5234933"/>
                </a:moveTo>
                <a:cubicBezTo>
                  <a:pt x="6514540" y="5236217"/>
                  <a:pt x="6515182" y="5238613"/>
                  <a:pt x="6521258" y="5242120"/>
                </a:cubicBezTo>
                <a:lnTo>
                  <a:pt x="6575425" y="5243014"/>
                </a:lnTo>
                <a:cubicBezTo>
                  <a:pt x="6595877" y="5242670"/>
                  <a:pt x="6604349" y="5245536"/>
                  <a:pt x="6600840" y="5251612"/>
                </a:cubicBezTo>
                <a:lnTo>
                  <a:pt x="6608029" y="5249686"/>
                </a:lnTo>
                <a:cubicBezTo>
                  <a:pt x="6606745" y="5244894"/>
                  <a:pt x="6612734" y="5243289"/>
                  <a:pt x="6625998" y="5244871"/>
                </a:cubicBezTo>
                <a:cubicBezTo>
                  <a:pt x="6639262" y="5246453"/>
                  <a:pt x="6645892" y="5247243"/>
                  <a:pt x="6645892" y="5247243"/>
                </a:cubicBezTo>
                <a:lnTo>
                  <a:pt x="6602766" y="5258800"/>
                </a:lnTo>
                <a:cubicBezTo>
                  <a:pt x="6596690" y="5255293"/>
                  <a:pt x="6590059" y="5254501"/>
                  <a:pt x="6582871" y="5256427"/>
                </a:cubicBezTo>
                <a:cubicBezTo>
                  <a:pt x="6575684" y="5258353"/>
                  <a:pt x="6570336" y="5262354"/>
                  <a:pt x="6566827" y="5268430"/>
                </a:cubicBezTo>
                <a:cubicBezTo>
                  <a:pt x="6562035" y="5269714"/>
                  <a:pt x="6557244" y="5270997"/>
                  <a:pt x="6552452" y="5272281"/>
                </a:cubicBezTo>
                <a:cubicBezTo>
                  <a:pt x="6542868" y="5274849"/>
                  <a:pt x="6538397" y="5277331"/>
                  <a:pt x="6539039" y="5279728"/>
                </a:cubicBezTo>
                <a:cubicBezTo>
                  <a:pt x="6539681" y="5282124"/>
                  <a:pt x="6537607" y="5283964"/>
                  <a:pt x="6532814" y="5285248"/>
                </a:cubicBezTo>
                <a:lnTo>
                  <a:pt x="6523700" y="5279985"/>
                </a:lnTo>
                <a:cubicBezTo>
                  <a:pt x="6522416" y="5275194"/>
                  <a:pt x="6519379" y="5273440"/>
                  <a:pt x="6514587" y="5274724"/>
                </a:cubicBezTo>
                <a:lnTo>
                  <a:pt x="6512661" y="5267536"/>
                </a:lnTo>
                <a:cubicBezTo>
                  <a:pt x="6507868" y="5268821"/>
                  <a:pt x="6504830" y="5267066"/>
                  <a:pt x="6503546" y="5262274"/>
                </a:cubicBezTo>
                <a:cubicBezTo>
                  <a:pt x="6503546" y="5262274"/>
                  <a:pt x="6501151" y="5262916"/>
                  <a:pt x="6496359" y="5264200"/>
                </a:cubicBezTo>
                <a:lnTo>
                  <a:pt x="6478131" y="5253676"/>
                </a:lnTo>
                <a:lnTo>
                  <a:pt x="6469018" y="5248415"/>
                </a:lnTo>
                <a:lnTo>
                  <a:pt x="6485319" y="5251750"/>
                </a:lnTo>
                <a:lnTo>
                  <a:pt x="6506883" y="5245972"/>
                </a:lnTo>
                <a:cubicBezTo>
                  <a:pt x="6496015" y="5243749"/>
                  <a:pt x="6497769" y="5240711"/>
                  <a:pt x="6512144" y="5236859"/>
                </a:cubicBezTo>
                <a:close/>
                <a:moveTo>
                  <a:pt x="6741261" y="5229395"/>
                </a:moveTo>
                <a:lnTo>
                  <a:pt x="6773864" y="5236066"/>
                </a:lnTo>
                <a:lnTo>
                  <a:pt x="6795427" y="5230288"/>
                </a:lnTo>
                <a:cubicBezTo>
                  <a:pt x="6800219" y="5229004"/>
                  <a:pt x="6803257" y="5230758"/>
                  <a:pt x="6804541" y="5235549"/>
                </a:cubicBezTo>
                <a:lnTo>
                  <a:pt x="6818917" y="5231697"/>
                </a:lnTo>
                <a:cubicBezTo>
                  <a:pt x="6823710" y="5230413"/>
                  <a:pt x="6826747" y="5232168"/>
                  <a:pt x="6828031" y="5236959"/>
                </a:cubicBezTo>
                <a:lnTo>
                  <a:pt x="6820842" y="5238885"/>
                </a:lnTo>
                <a:lnTo>
                  <a:pt x="6775790" y="5243254"/>
                </a:lnTo>
                <a:lnTo>
                  <a:pt x="6784903" y="5248515"/>
                </a:lnTo>
                <a:lnTo>
                  <a:pt x="6777717" y="5250441"/>
                </a:lnTo>
                <a:lnTo>
                  <a:pt x="6786829" y="5255703"/>
                </a:lnTo>
                <a:cubicBezTo>
                  <a:pt x="6801206" y="5251852"/>
                  <a:pt x="6808072" y="5248728"/>
                  <a:pt x="6807431" y="5246332"/>
                </a:cubicBezTo>
                <a:cubicBezTo>
                  <a:pt x="6806788" y="5243937"/>
                  <a:pt x="6807666" y="5242417"/>
                  <a:pt x="6810061" y="5241774"/>
                </a:cubicBezTo>
                <a:cubicBezTo>
                  <a:pt x="6812457" y="5241133"/>
                  <a:pt x="6811902" y="5243850"/>
                  <a:pt x="6808393" y="5249926"/>
                </a:cubicBezTo>
                <a:lnTo>
                  <a:pt x="6817507" y="5255188"/>
                </a:lnTo>
                <a:lnTo>
                  <a:pt x="6788756" y="5262892"/>
                </a:lnTo>
                <a:cubicBezTo>
                  <a:pt x="6769588" y="5268028"/>
                  <a:pt x="6756967" y="5268841"/>
                  <a:pt x="6750890" y="5265333"/>
                </a:cubicBezTo>
                <a:cubicBezTo>
                  <a:pt x="6750890" y="5265333"/>
                  <a:pt x="6750248" y="5262938"/>
                  <a:pt x="6748964" y="5258145"/>
                </a:cubicBezTo>
                <a:lnTo>
                  <a:pt x="6754227" y="5249031"/>
                </a:lnTo>
                <a:cubicBezTo>
                  <a:pt x="6754227" y="5249031"/>
                  <a:pt x="6753028" y="5249353"/>
                  <a:pt x="6750632" y="5249994"/>
                </a:cubicBezTo>
                <a:cubicBezTo>
                  <a:pt x="6748237" y="5250637"/>
                  <a:pt x="6744643" y="5251600"/>
                  <a:pt x="6739851" y="5252883"/>
                </a:cubicBezTo>
                <a:lnTo>
                  <a:pt x="6732662" y="5254809"/>
                </a:lnTo>
                <a:lnTo>
                  <a:pt x="6734589" y="5261997"/>
                </a:lnTo>
                <a:lnTo>
                  <a:pt x="6725475" y="5256735"/>
                </a:lnTo>
                <a:cubicBezTo>
                  <a:pt x="6722907" y="5247151"/>
                  <a:pt x="6719869" y="5245398"/>
                  <a:pt x="6716362" y="5251474"/>
                </a:cubicBezTo>
                <a:lnTo>
                  <a:pt x="6703912" y="5262514"/>
                </a:lnTo>
                <a:lnTo>
                  <a:pt x="6694797" y="5257252"/>
                </a:lnTo>
                <a:lnTo>
                  <a:pt x="6673235" y="5263030"/>
                </a:lnTo>
                <a:cubicBezTo>
                  <a:pt x="6673235" y="5263030"/>
                  <a:pt x="6672036" y="5263351"/>
                  <a:pt x="6669640" y="5263993"/>
                </a:cubicBezTo>
                <a:cubicBezTo>
                  <a:pt x="6667244" y="5264635"/>
                  <a:pt x="6663651" y="5265597"/>
                  <a:pt x="6658858" y="5266882"/>
                </a:cubicBezTo>
                <a:cubicBezTo>
                  <a:pt x="6649275" y="5269449"/>
                  <a:pt x="6645125" y="5273129"/>
                  <a:pt x="6646409" y="5277921"/>
                </a:cubicBezTo>
                <a:lnTo>
                  <a:pt x="6653596" y="5275995"/>
                </a:lnTo>
                <a:cubicBezTo>
                  <a:pt x="6658388" y="5274711"/>
                  <a:pt x="6658710" y="5275910"/>
                  <a:pt x="6654560" y="5279590"/>
                </a:cubicBezTo>
                <a:cubicBezTo>
                  <a:pt x="6650411" y="5283269"/>
                  <a:pt x="6644420" y="5284874"/>
                  <a:pt x="6636591" y="5284405"/>
                </a:cubicBezTo>
                <a:cubicBezTo>
                  <a:pt x="6628761" y="5283935"/>
                  <a:pt x="6617017" y="5283230"/>
                  <a:pt x="6601357" y="5282290"/>
                </a:cubicBezTo>
                <a:cubicBezTo>
                  <a:pt x="6585697" y="5281350"/>
                  <a:pt x="6577225" y="5278483"/>
                  <a:pt x="6575941" y="5273692"/>
                </a:cubicBezTo>
                <a:lnTo>
                  <a:pt x="6599431" y="5275102"/>
                </a:lnTo>
                <a:cubicBezTo>
                  <a:pt x="6605507" y="5278610"/>
                  <a:pt x="6609422" y="5278844"/>
                  <a:pt x="6611175" y="5275807"/>
                </a:cubicBezTo>
                <a:cubicBezTo>
                  <a:pt x="6612929" y="5272769"/>
                  <a:pt x="6616844" y="5273004"/>
                  <a:pt x="6622920" y="5276512"/>
                </a:cubicBezTo>
                <a:cubicBezTo>
                  <a:pt x="6626429" y="5270436"/>
                  <a:pt x="6628182" y="5267398"/>
                  <a:pt x="6628182" y="5267398"/>
                </a:cubicBezTo>
                <a:cubicBezTo>
                  <a:pt x="6628182" y="5267398"/>
                  <a:pt x="6630578" y="5266756"/>
                  <a:pt x="6635370" y="5265472"/>
                </a:cubicBezTo>
                <a:cubicBezTo>
                  <a:pt x="6640162" y="5264188"/>
                  <a:pt x="6642557" y="5263545"/>
                  <a:pt x="6642557" y="5263545"/>
                </a:cubicBezTo>
                <a:cubicBezTo>
                  <a:pt x="6652140" y="5260978"/>
                  <a:pt x="6656611" y="5258495"/>
                  <a:pt x="6655969" y="5256100"/>
                </a:cubicBezTo>
                <a:cubicBezTo>
                  <a:pt x="6655327" y="5253703"/>
                  <a:pt x="6655563" y="5249788"/>
                  <a:pt x="6656674" y="5244354"/>
                </a:cubicBezTo>
                <a:cubicBezTo>
                  <a:pt x="6657786" y="5238921"/>
                  <a:pt x="6660738" y="5235563"/>
                  <a:pt x="6665530" y="5234279"/>
                </a:cubicBezTo>
                <a:cubicBezTo>
                  <a:pt x="6670322" y="5232995"/>
                  <a:pt x="6678152" y="5233464"/>
                  <a:pt x="6689019" y="5235688"/>
                </a:cubicBezTo>
                <a:cubicBezTo>
                  <a:pt x="6693812" y="5234404"/>
                  <a:pt x="6697405" y="5233440"/>
                  <a:pt x="6699801" y="5232798"/>
                </a:cubicBezTo>
                <a:cubicBezTo>
                  <a:pt x="6702197" y="5232156"/>
                  <a:pt x="6703395" y="5231836"/>
                  <a:pt x="6703395" y="5231836"/>
                </a:cubicBezTo>
                <a:lnTo>
                  <a:pt x="6705321" y="5239024"/>
                </a:lnTo>
                <a:lnTo>
                  <a:pt x="6712510" y="5237098"/>
                </a:lnTo>
                <a:cubicBezTo>
                  <a:pt x="6712510" y="5237098"/>
                  <a:pt x="6716103" y="5236135"/>
                  <a:pt x="6723291" y="5234209"/>
                </a:cubicBezTo>
                <a:cubicBezTo>
                  <a:pt x="6730479" y="5232283"/>
                  <a:pt x="6736468" y="5230678"/>
                  <a:pt x="6741261" y="5229395"/>
                </a:cubicBezTo>
                <a:close/>
                <a:moveTo>
                  <a:pt x="3567048" y="5228640"/>
                </a:moveTo>
                <a:cubicBezTo>
                  <a:pt x="3564332" y="5228084"/>
                  <a:pt x="3562454" y="5228266"/>
                  <a:pt x="3561417" y="5229186"/>
                </a:cubicBezTo>
                <a:cubicBezTo>
                  <a:pt x="3560380" y="5230106"/>
                  <a:pt x="3560182" y="5231764"/>
                  <a:pt x="3560824" y="5234160"/>
                </a:cubicBezTo>
                <a:cubicBezTo>
                  <a:pt x="3557316" y="5240236"/>
                  <a:pt x="3557958" y="5242631"/>
                  <a:pt x="3562750" y="5241347"/>
                </a:cubicBezTo>
                <a:lnTo>
                  <a:pt x="3577125" y="5237495"/>
                </a:lnTo>
                <a:cubicBezTo>
                  <a:pt x="3575841" y="5232704"/>
                  <a:pt x="3572483" y="5229752"/>
                  <a:pt x="3567048" y="5228640"/>
                </a:cubicBezTo>
                <a:close/>
                <a:moveTo>
                  <a:pt x="1168759" y="5226970"/>
                </a:moveTo>
                <a:cubicBezTo>
                  <a:pt x="1172278" y="5230466"/>
                  <a:pt x="1173164" y="5233094"/>
                  <a:pt x="1171417" y="5234855"/>
                </a:cubicBezTo>
                <a:cubicBezTo>
                  <a:pt x="1169669" y="5236614"/>
                  <a:pt x="1167034" y="5235745"/>
                  <a:pt x="1163514" y="5232249"/>
                </a:cubicBezTo>
                <a:cubicBezTo>
                  <a:pt x="1167011" y="5228730"/>
                  <a:pt x="1168759" y="5226970"/>
                  <a:pt x="1168759" y="5226970"/>
                </a:cubicBezTo>
                <a:close/>
                <a:moveTo>
                  <a:pt x="4510154" y="5226313"/>
                </a:moveTo>
                <a:cubicBezTo>
                  <a:pt x="4507758" y="5226955"/>
                  <a:pt x="4504164" y="5227918"/>
                  <a:pt x="4499372" y="5229202"/>
                </a:cubicBezTo>
                <a:lnTo>
                  <a:pt x="4508486" y="5234463"/>
                </a:lnTo>
                <a:lnTo>
                  <a:pt x="4515674" y="5232537"/>
                </a:lnTo>
                <a:cubicBezTo>
                  <a:pt x="4514390" y="5227746"/>
                  <a:pt x="4512550" y="5225671"/>
                  <a:pt x="4510154" y="5226313"/>
                </a:cubicBezTo>
                <a:close/>
                <a:moveTo>
                  <a:pt x="6178030" y="5226234"/>
                </a:moveTo>
                <a:lnTo>
                  <a:pt x="6156466" y="5232012"/>
                </a:lnTo>
                <a:cubicBezTo>
                  <a:pt x="6151674" y="5233296"/>
                  <a:pt x="6146883" y="5234580"/>
                  <a:pt x="6142091" y="5235864"/>
                </a:cubicBezTo>
                <a:cubicBezTo>
                  <a:pt x="6137298" y="5237148"/>
                  <a:pt x="6132507" y="5238432"/>
                  <a:pt x="6127715" y="5239716"/>
                </a:cubicBezTo>
                <a:cubicBezTo>
                  <a:pt x="6127715" y="5239716"/>
                  <a:pt x="6127394" y="5238518"/>
                  <a:pt x="6126752" y="5236122"/>
                </a:cubicBezTo>
                <a:cubicBezTo>
                  <a:pt x="6126110" y="5233725"/>
                  <a:pt x="6123393" y="5233169"/>
                  <a:pt x="6118600" y="5234454"/>
                </a:cubicBezTo>
                <a:lnTo>
                  <a:pt x="6116674" y="5227266"/>
                </a:lnTo>
                <a:cubicBezTo>
                  <a:pt x="6116674" y="5227266"/>
                  <a:pt x="6126900" y="5227094"/>
                  <a:pt x="6147352" y="5226750"/>
                </a:cubicBezTo>
                <a:close/>
                <a:moveTo>
                  <a:pt x="5661777" y="5225893"/>
                </a:moveTo>
                <a:cubicBezTo>
                  <a:pt x="5661777" y="5225893"/>
                  <a:pt x="5660578" y="5226214"/>
                  <a:pt x="5658182" y="5226856"/>
                </a:cubicBezTo>
                <a:cubicBezTo>
                  <a:pt x="5655787" y="5227497"/>
                  <a:pt x="5652835" y="5230857"/>
                  <a:pt x="5649327" y="5236933"/>
                </a:cubicBezTo>
                <a:lnTo>
                  <a:pt x="5656514" y="5235007"/>
                </a:lnTo>
                <a:cubicBezTo>
                  <a:pt x="5666098" y="5232439"/>
                  <a:pt x="5670890" y="5231155"/>
                  <a:pt x="5670890" y="5231155"/>
                </a:cubicBezTo>
                <a:cubicBezTo>
                  <a:pt x="5670890" y="5231155"/>
                  <a:pt x="5667853" y="5229400"/>
                  <a:pt x="5661777" y="5225893"/>
                </a:cubicBezTo>
                <a:close/>
                <a:moveTo>
                  <a:pt x="3718420" y="5224289"/>
                </a:moveTo>
                <a:lnTo>
                  <a:pt x="3714211" y="5231579"/>
                </a:lnTo>
                <a:cubicBezTo>
                  <a:pt x="3710703" y="5237655"/>
                  <a:pt x="3711345" y="5240051"/>
                  <a:pt x="3716137" y="5238767"/>
                </a:cubicBezTo>
                <a:cubicBezTo>
                  <a:pt x="3720928" y="5237483"/>
                  <a:pt x="3723645" y="5238040"/>
                  <a:pt x="3724287" y="5240435"/>
                </a:cubicBezTo>
                <a:cubicBezTo>
                  <a:pt x="3724929" y="5242832"/>
                  <a:pt x="3722854" y="5244672"/>
                  <a:pt x="3718063" y="5245955"/>
                </a:cubicBezTo>
                <a:cubicBezTo>
                  <a:pt x="3713271" y="5247239"/>
                  <a:pt x="3708479" y="5248523"/>
                  <a:pt x="3703687" y="5249807"/>
                </a:cubicBezTo>
                <a:cubicBezTo>
                  <a:pt x="3698895" y="5251091"/>
                  <a:pt x="3696734" y="5247818"/>
                  <a:pt x="3697204" y="5239989"/>
                </a:cubicBezTo>
                <a:cubicBezTo>
                  <a:pt x="3697674" y="5232158"/>
                  <a:pt x="3697909" y="5228244"/>
                  <a:pt x="3697909" y="5228244"/>
                </a:cubicBezTo>
                <a:cubicBezTo>
                  <a:pt x="3697909" y="5228244"/>
                  <a:pt x="3700305" y="5227602"/>
                  <a:pt x="3705096" y="5226318"/>
                </a:cubicBezTo>
                <a:cubicBezTo>
                  <a:pt x="3707493" y="5225676"/>
                  <a:pt x="3710868" y="5225093"/>
                  <a:pt x="3715221" y="5224568"/>
                </a:cubicBezTo>
                <a:close/>
                <a:moveTo>
                  <a:pt x="5268233" y="5223488"/>
                </a:moveTo>
                <a:cubicBezTo>
                  <a:pt x="5268233" y="5223488"/>
                  <a:pt x="5265837" y="5224130"/>
                  <a:pt x="5261044" y="5225414"/>
                </a:cubicBezTo>
                <a:lnTo>
                  <a:pt x="5270158" y="5230676"/>
                </a:lnTo>
                <a:lnTo>
                  <a:pt x="5277346" y="5228750"/>
                </a:lnTo>
                <a:cubicBezTo>
                  <a:pt x="5271270" y="5225242"/>
                  <a:pt x="5268233" y="5223488"/>
                  <a:pt x="5268233" y="5223488"/>
                </a:cubicBezTo>
                <a:close/>
                <a:moveTo>
                  <a:pt x="6188812" y="5223345"/>
                </a:moveTo>
                <a:cubicBezTo>
                  <a:pt x="6191207" y="5222703"/>
                  <a:pt x="6190651" y="5225420"/>
                  <a:pt x="6187143" y="5231496"/>
                </a:cubicBezTo>
                <a:cubicBezTo>
                  <a:pt x="6185390" y="5234533"/>
                  <a:pt x="6183913" y="5236213"/>
                  <a:pt x="6182715" y="5236533"/>
                </a:cubicBezTo>
                <a:cubicBezTo>
                  <a:pt x="6181517" y="5236854"/>
                  <a:pt x="6180598" y="5235817"/>
                  <a:pt x="6179956" y="5233421"/>
                </a:cubicBezTo>
                <a:cubicBezTo>
                  <a:pt x="6178672" y="5228629"/>
                  <a:pt x="6179228" y="5225913"/>
                  <a:pt x="6181623" y="5225271"/>
                </a:cubicBezTo>
                <a:cubicBezTo>
                  <a:pt x="6184019" y="5224629"/>
                  <a:pt x="6186416" y="5223987"/>
                  <a:pt x="6188812" y="5223345"/>
                </a:cubicBezTo>
                <a:close/>
                <a:moveTo>
                  <a:pt x="3719472" y="5222466"/>
                </a:moveTo>
                <a:lnTo>
                  <a:pt x="3719926" y="5224157"/>
                </a:lnTo>
                <a:lnTo>
                  <a:pt x="3718420" y="5224289"/>
                </a:lnTo>
                <a:close/>
                <a:moveTo>
                  <a:pt x="4297081" y="5221774"/>
                </a:moveTo>
                <a:lnTo>
                  <a:pt x="4299007" y="5228962"/>
                </a:lnTo>
                <a:cubicBezTo>
                  <a:pt x="4299007" y="5228962"/>
                  <a:pt x="4299649" y="5231358"/>
                  <a:pt x="4300933" y="5236150"/>
                </a:cubicBezTo>
                <a:lnTo>
                  <a:pt x="4293744" y="5238076"/>
                </a:lnTo>
                <a:cubicBezTo>
                  <a:pt x="4287668" y="5234568"/>
                  <a:pt x="4287026" y="5232172"/>
                  <a:pt x="4291818" y="5230888"/>
                </a:cubicBezTo>
                <a:cubicBezTo>
                  <a:pt x="4296610" y="5229604"/>
                  <a:pt x="4295968" y="5227209"/>
                  <a:pt x="4289892" y="5223701"/>
                </a:cubicBezTo>
                <a:close/>
                <a:moveTo>
                  <a:pt x="6199593" y="5220456"/>
                </a:moveTo>
                <a:cubicBezTo>
                  <a:pt x="6204385" y="5219172"/>
                  <a:pt x="6207102" y="5219728"/>
                  <a:pt x="6207743" y="5222123"/>
                </a:cubicBezTo>
                <a:cubicBezTo>
                  <a:pt x="6208386" y="5224520"/>
                  <a:pt x="6206311" y="5226360"/>
                  <a:pt x="6201519" y="5227644"/>
                </a:cubicBezTo>
                <a:cubicBezTo>
                  <a:pt x="6200235" y="5222852"/>
                  <a:pt x="6199593" y="5220456"/>
                  <a:pt x="6199593" y="5220456"/>
                </a:cubicBezTo>
                <a:close/>
                <a:moveTo>
                  <a:pt x="6245609" y="5219682"/>
                </a:moveTo>
                <a:cubicBezTo>
                  <a:pt x="6248004" y="5219040"/>
                  <a:pt x="6250722" y="5219596"/>
                  <a:pt x="6253760" y="5221349"/>
                </a:cubicBezTo>
                <a:lnTo>
                  <a:pt x="6246572" y="5223275"/>
                </a:lnTo>
                <a:lnTo>
                  <a:pt x="6239384" y="5225201"/>
                </a:lnTo>
                <a:cubicBezTo>
                  <a:pt x="6241138" y="5222164"/>
                  <a:pt x="6243213" y="5220324"/>
                  <a:pt x="6245609" y="5219682"/>
                </a:cubicBezTo>
                <a:close/>
                <a:moveTo>
                  <a:pt x="6260947" y="5219423"/>
                </a:moveTo>
                <a:cubicBezTo>
                  <a:pt x="6267023" y="5222931"/>
                  <a:pt x="6270061" y="5224686"/>
                  <a:pt x="6270061" y="5224686"/>
                </a:cubicBezTo>
                <a:cubicBezTo>
                  <a:pt x="6270061" y="5224686"/>
                  <a:pt x="6270382" y="5225884"/>
                  <a:pt x="6271024" y="5228280"/>
                </a:cubicBezTo>
                <a:cubicBezTo>
                  <a:pt x="6271666" y="5230676"/>
                  <a:pt x="6274383" y="5231231"/>
                  <a:pt x="6279175" y="5229947"/>
                </a:cubicBezTo>
                <a:cubicBezTo>
                  <a:pt x="6283967" y="5228663"/>
                  <a:pt x="6287005" y="5230418"/>
                  <a:pt x="6288289" y="5235210"/>
                </a:cubicBezTo>
                <a:cubicBezTo>
                  <a:pt x="6294366" y="5238716"/>
                  <a:pt x="6310025" y="5239658"/>
                  <a:pt x="6335268" y="5238029"/>
                </a:cubicBezTo>
                <a:lnTo>
                  <a:pt x="6344382" y="5243291"/>
                </a:lnTo>
                <a:lnTo>
                  <a:pt x="6358758" y="5239439"/>
                </a:lnTo>
                <a:cubicBezTo>
                  <a:pt x="6368341" y="5236871"/>
                  <a:pt x="6380963" y="5236058"/>
                  <a:pt x="6396623" y="5236997"/>
                </a:cubicBezTo>
                <a:cubicBezTo>
                  <a:pt x="6412283" y="5237937"/>
                  <a:pt x="6424904" y="5237123"/>
                  <a:pt x="6434488" y="5234555"/>
                </a:cubicBezTo>
                <a:cubicBezTo>
                  <a:pt x="6440564" y="5238062"/>
                  <a:pt x="6445997" y="5239175"/>
                  <a:pt x="6450790" y="5237891"/>
                </a:cubicBezTo>
                <a:cubicBezTo>
                  <a:pt x="6450790" y="5237891"/>
                  <a:pt x="6453185" y="5237249"/>
                  <a:pt x="6457977" y="5235965"/>
                </a:cubicBezTo>
                <a:cubicBezTo>
                  <a:pt x="6462769" y="5234681"/>
                  <a:pt x="6468203" y="5235793"/>
                  <a:pt x="6474279" y="5239300"/>
                </a:cubicBezTo>
                <a:lnTo>
                  <a:pt x="6483393" y="5244563"/>
                </a:lnTo>
                <a:lnTo>
                  <a:pt x="6476205" y="5246489"/>
                </a:lnTo>
                <a:lnTo>
                  <a:pt x="6469018" y="5248415"/>
                </a:lnTo>
                <a:lnTo>
                  <a:pt x="6461829" y="5250341"/>
                </a:lnTo>
                <a:cubicBezTo>
                  <a:pt x="6467905" y="5253849"/>
                  <a:pt x="6470066" y="5257121"/>
                  <a:pt x="6468313" y="5260159"/>
                </a:cubicBezTo>
                <a:cubicBezTo>
                  <a:pt x="6466559" y="5263198"/>
                  <a:pt x="6464484" y="5265037"/>
                  <a:pt x="6462087" y="5265680"/>
                </a:cubicBezTo>
                <a:cubicBezTo>
                  <a:pt x="6459692" y="5266321"/>
                  <a:pt x="6457852" y="5264246"/>
                  <a:pt x="6456568" y="5259454"/>
                </a:cubicBezTo>
                <a:lnTo>
                  <a:pt x="6433079" y="5258044"/>
                </a:lnTo>
                <a:lnTo>
                  <a:pt x="6386099" y="5255225"/>
                </a:lnTo>
                <a:lnTo>
                  <a:pt x="6348234" y="5257667"/>
                </a:lnTo>
                <a:cubicBezTo>
                  <a:pt x="6348234" y="5257667"/>
                  <a:pt x="6346393" y="5255592"/>
                  <a:pt x="6342714" y="5251442"/>
                </a:cubicBezTo>
                <a:cubicBezTo>
                  <a:pt x="6339034" y="5247293"/>
                  <a:pt x="6336873" y="5244019"/>
                  <a:pt x="6336231" y="5241623"/>
                </a:cubicBezTo>
                <a:cubicBezTo>
                  <a:pt x="6335589" y="5239226"/>
                  <a:pt x="6332873" y="5238670"/>
                  <a:pt x="6328080" y="5239955"/>
                </a:cubicBezTo>
                <a:cubicBezTo>
                  <a:pt x="6323288" y="5241239"/>
                  <a:pt x="6322732" y="5243956"/>
                  <a:pt x="6326413" y="5248106"/>
                </a:cubicBezTo>
                <a:cubicBezTo>
                  <a:pt x="6330092" y="5252256"/>
                  <a:pt x="6328660" y="5256491"/>
                  <a:pt x="6322113" y="5260814"/>
                </a:cubicBezTo>
                <a:cubicBezTo>
                  <a:pt x="6315568" y="5265136"/>
                  <a:pt x="6312295" y="5267297"/>
                  <a:pt x="6312295" y="5267297"/>
                </a:cubicBezTo>
                <a:cubicBezTo>
                  <a:pt x="6307503" y="5268581"/>
                  <a:pt x="6305749" y="5271618"/>
                  <a:pt x="6307033" y="5276410"/>
                </a:cubicBezTo>
                <a:cubicBezTo>
                  <a:pt x="6303524" y="5282486"/>
                  <a:pt x="6298733" y="5283770"/>
                  <a:pt x="6292657" y="5280262"/>
                </a:cubicBezTo>
                <a:cubicBezTo>
                  <a:pt x="6287865" y="5281546"/>
                  <a:pt x="6285469" y="5282188"/>
                  <a:pt x="6285469" y="5282188"/>
                </a:cubicBezTo>
                <a:cubicBezTo>
                  <a:pt x="6285469" y="5282188"/>
                  <a:pt x="6283950" y="5281312"/>
                  <a:pt x="6280912" y="5279557"/>
                </a:cubicBezTo>
                <a:cubicBezTo>
                  <a:pt x="6277875" y="5277803"/>
                  <a:pt x="6276355" y="5276927"/>
                  <a:pt x="6276355" y="5276927"/>
                </a:cubicBezTo>
                <a:cubicBezTo>
                  <a:pt x="6275071" y="5272135"/>
                  <a:pt x="6273231" y="5270060"/>
                  <a:pt x="6270835" y="5270701"/>
                </a:cubicBezTo>
                <a:cubicBezTo>
                  <a:pt x="6268440" y="5271343"/>
                  <a:pt x="6267242" y="5271664"/>
                  <a:pt x="6267242" y="5271664"/>
                </a:cubicBezTo>
                <a:lnTo>
                  <a:pt x="6258128" y="5266403"/>
                </a:lnTo>
                <a:cubicBezTo>
                  <a:pt x="6256844" y="5261611"/>
                  <a:pt x="6255560" y="5256819"/>
                  <a:pt x="6254276" y="5252027"/>
                </a:cubicBezTo>
                <a:cubicBezTo>
                  <a:pt x="6251708" y="5242443"/>
                  <a:pt x="6243236" y="5239577"/>
                  <a:pt x="6228860" y="5243429"/>
                </a:cubicBezTo>
                <a:cubicBezTo>
                  <a:pt x="6224068" y="5244713"/>
                  <a:pt x="6218634" y="5243602"/>
                  <a:pt x="6212559" y="5240094"/>
                </a:cubicBezTo>
                <a:lnTo>
                  <a:pt x="6216153" y="5239130"/>
                </a:lnTo>
                <a:cubicBezTo>
                  <a:pt x="6218548" y="5238489"/>
                  <a:pt x="6219747" y="5238167"/>
                  <a:pt x="6219747" y="5238167"/>
                </a:cubicBezTo>
                <a:cubicBezTo>
                  <a:pt x="6224539" y="5236883"/>
                  <a:pt x="6234122" y="5234316"/>
                  <a:pt x="6248498" y="5230464"/>
                </a:cubicBezTo>
                <a:close/>
                <a:moveTo>
                  <a:pt x="2431586" y="5218370"/>
                </a:moveTo>
                <a:lnTo>
                  <a:pt x="2431600" y="5222760"/>
                </a:lnTo>
                <a:lnTo>
                  <a:pt x="2435778" y="5218554"/>
                </a:lnTo>
                <a:close/>
                <a:moveTo>
                  <a:pt x="6094853" y="5217705"/>
                </a:moveTo>
                <a:cubicBezTo>
                  <a:pt x="6097249" y="5217063"/>
                  <a:pt x="6100287" y="5218818"/>
                  <a:pt x="6103967" y="5222967"/>
                </a:cubicBezTo>
                <a:cubicBezTo>
                  <a:pt x="6107646" y="5227117"/>
                  <a:pt x="6104695" y="5230476"/>
                  <a:pt x="6095111" y="5233044"/>
                </a:cubicBezTo>
                <a:lnTo>
                  <a:pt x="6078809" y="5229708"/>
                </a:lnTo>
                <a:lnTo>
                  <a:pt x="6085997" y="5227781"/>
                </a:lnTo>
                <a:lnTo>
                  <a:pt x="6093185" y="5225856"/>
                </a:lnTo>
                <a:cubicBezTo>
                  <a:pt x="6091901" y="5221065"/>
                  <a:pt x="6092458" y="5218347"/>
                  <a:pt x="6094853" y="5217705"/>
                </a:cubicBezTo>
                <a:close/>
                <a:moveTo>
                  <a:pt x="4760899" y="5216906"/>
                </a:moveTo>
                <a:cubicBezTo>
                  <a:pt x="4762697" y="5216424"/>
                  <a:pt x="4765712" y="5216900"/>
                  <a:pt x="4769948" y="5218332"/>
                </a:cubicBezTo>
                <a:cubicBezTo>
                  <a:pt x="4778420" y="5221198"/>
                  <a:pt x="4782656" y="5222631"/>
                  <a:pt x="4782656" y="5222631"/>
                </a:cubicBezTo>
                <a:lnTo>
                  <a:pt x="4768280" y="5226483"/>
                </a:lnTo>
                <a:lnTo>
                  <a:pt x="4759167" y="5221221"/>
                </a:lnTo>
                <a:cubicBezTo>
                  <a:pt x="4758525" y="5218825"/>
                  <a:pt x="4759102" y="5217387"/>
                  <a:pt x="4760899" y="5216906"/>
                </a:cubicBezTo>
                <a:close/>
                <a:moveTo>
                  <a:pt x="3694057" y="5213868"/>
                </a:moveTo>
                <a:cubicBezTo>
                  <a:pt x="3695341" y="5218660"/>
                  <a:pt x="3693586" y="5221698"/>
                  <a:pt x="3688794" y="5222982"/>
                </a:cubicBezTo>
                <a:cubicBezTo>
                  <a:pt x="3684003" y="5224265"/>
                  <a:pt x="3681607" y="5224908"/>
                  <a:pt x="3681607" y="5224908"/>
                </a:cubicBezTo>
                <a:cubicBezTo>
                  <a:pt x="3681607" y="5224908"/>
                  <a:pt x="3682484" y="5223389"/>
                  <a:pt x="3684238" y="5220351"/>
                </a:cubicBezTo>
                <a:cubicBezTo>
                  <a:pt x="3685992" y="5217313"/>
                  <a:pt x="3686869" y="5215794"/>
                  <a:pt x="3686869" y="5215794"/>
                </a:cubicBezTo>
                <a:close/>
                <a:moveTo>
                  <a:pt x="6405221" y="5211581"/>
                </a:moveTo>
                <a:cubicBezTo>
                  <a:pt x="6400428" y="5212866"/>
                  <a:pt x="6395637" y="5214149"/>
                  <a:pt x="6390845" y="5215433"/>
                </a:cubicBezTo>
                <a:cubicBezTo>
                  <a:pt x="6386053" y="5216717"/>
                  <a:pt x="6380619" y="5215605"/>
                  <a:pt x="6374543" y="5212098"/>
                </a:cubicBezTo>
                <a:close/>
                <a:moveTo>
                  <a:pt x="6004489" y="5211102"/>
                </a:moveTo>
                <a:cubicBezTo>
                  <a:pt x="6005773" y="5215894"/>
                  <a:pt x="6006415" y="5218290"/>
                  <a:pt x="6006415" y="5218290"/>
                </a:cubicBezTo>
                <a:cubicBezTo>
                  <a:pt x="6011207" y="5217006"/>
                  <a:pt x="6013282" y="5215167"/>
                  <a:pt x="6012640" y="5212770"/>
                </a:cubicBezTo>
                <a:cubicBezTo>
                  <a:pt x="6011998" y="5210374"/>
                  <a:pt x="6009281" y="5209818"/>
                  <a:pt x="6004489" y="5211102"/>
                </a:cubicBezTo>
                <a:close/>
                <a:moveTo>
                  <a:pt x="4663283" y="5208394"/>
                </a:moveTo>
                <a:lnTo>
                  <a:pt x="4656095" y="5210319"/>
                </a:lnTo>
                <a:lnTo>
                  <a:pt x="4665209" y="5215582"/>
                </a:lnTo>
                <a:cubicBezTo>
                  <a:pt x="4670001" y="5214298"/>
                  <a:pt x="4669359" y="5211901"/>
                  <a:pt x="4663283" y="5208394"/>
                </a:cubicBezTo>
                <a:close/>
                <a:moveTo>
                  <a:pt x="5872666" y="5207904"/>
                </a:moveTo>
                <a:lnTo>
                  <a:pt x="5865477" y="5209831"/>
                </a:lnTo>
                <a:cubicBezTo>
                  <a:pt x="5866761" y="5214623"/>
                  <a:pt x="5872196" y="5215735"/>
                  <a:pt x="5881779" y="5213167"/>
                </a:cubicBezTo>
                <a:close/>
                <a:moveTo>
                  <a:pt x="1706067" y="5207748"/>
                </a:moveTo>
                <a:cubicBezTo>
                  <a:pt x="1707381" y="5207087"/>
                  <a:pt x="1710676" y="5209378"/>
                  <a:pt x="1715955" y="5214622"/>
                </a:cubicBezTo>
                <a:lnTo>
                  <a:pt x="1715991" y="5225146"/>
                </a:lnTo>
                <a:cubicBezTo>
                  <a:pt x="1712471" y="5221649"/>
                  <a:pt x="1709831" y="5219027"/>
                  <a:pt x="1708071" y="5217279"/>
                </a:cubicBezTo>
                <a:cubicBezTo>
                  <a:pt x="1706312" y="5215531"/>
                  <a:pt x="1705425" y="5212904"/>
                  <a:pt x="1705414" y="5209395"/>
                </a:cubicBezTo>
                <a:cubicBezTo>
                  <a:pt x="1705411" y="5208518"/>
                  <a:pt x="1705629" y="5207970"/>
                  <a:pt x="1706067" y="5207748"/>
                </a:cubicBezTo>
                <a:close/>
                <a:moveTo>
                  <a:pt x="4092863" y="5207159"/>
                </a:moveTo>
                <a:cubicBezTo>
                  <a:pt x="4131541" y="5217339"/>
                  <a:pt x="4152636" y="5219390"/>
                  <a:pt x="4156143" y="5213315"/>
                </a:cubicBezTo>
                <a:lnTo>
                  <a:pt x="4181558" y="5221913"/>
                </a:lnTo>
                <a:cubicBezTo>
                  <a:pt x="4182842" y="5226705"/>
                  <a:pt x="4188276" y="5227817"/>
                  <a:pt x="4197860" y="5225249"/>
                </a:cubicBezTo>
                <a:cubicBezTo>
                  <a:pt x="4207444" y="5222681"/>
                  <a:pt x="4214954" y="5221953"/>
                  <a:pt x="4220387" y="5223064"/>
                </a:cubicBezTo>
                <a:cubicBezTo>
                  <a:pt x="4225821" y="5224177"/>
                  <a:pt x="4232132" y="5223769"/>
                  <a:pt x="4239320" y="5221844"/>
                </a:cubicBezTo>
                <a:cubicBezTo>
                  <a:pt x="4246507" y="5219918"/>
                  <a:pt x="4250422" y="5220152"/>
                  <a:pt x="4251064" y="5222549"/>
                </a:cubicBezTo>
                <a:cubicBezTo>
                  <a:pt x="4251706" y="5224944"/>
                  <a:pt x="4254424" y="5225500"/>
                  <a:pt x="4259216" y="5224216"/>
                </a:cubicBezTo>
                <a:cubicBezTo>
                  <a:pt x="4278382" y="5219080"/>
                  <a:pt x="4284458" y="5222588"/>
                  <a:pt x="4277442" y="5234740"/>
                </a:cubicBezTo>
                <a:lnTo>
                  <a:pt x="4263068" y="5238592"/>
                </a:lnTo>
                <a:cubicBezTo>
                  <a:pt x="4261784" y="5233800"/>
                  <a:pt x="4256992" y="5235084"/>
                  <a:pt x="4248692" y="5242444"/>
                </a:cubicBezTo>
                <a:cubicBezTo>
                  <a:pt x="4248692" y="5242444"/>
                  <a:pt x="4247173" y="5241567"/>
                  <a:pt x="4244134" y="5239813"/>
                </a:cubicBezTo>
                <a:cubicBezTo>
                  <a:pt x="4241096" y="5238059"/>
                  <a:pt x="4238380" y="5237503"/>
                  <a:pt x="4235984" y="5238145"/>
                </a:cubicBezTo>
                <a:cubicBezTo>
                  <a:pt x="4233588" y="5238787"/>
                  <a:pt x="4231192" y="5239429"/>
                  <a:pt x="4228796" y="5240071"/>
                </a:cubicBezTo>
                <a:cubicBezTo>
                  <a:pt x="4226400" y="5240713"/>
                  <a:pt x="4222806" y="5241676"/>
                  <a:pt x="4218014" y="5242960"/>
                </a:cubicBezTo>
                <a:cubicBezTo>
                  <a:pt x="4218014" y="5242960"/>
                  <a:pt x="4217372" y="5240564"/>
                  <a:pt x="4216088" y="5235772"/>
                </a:cubicBezTo>
                <a:cubicBezTo>
                  <a:pt x="4214804" y="5230981"/>
                  <a:pt x="4211767" y="5229226"/>
                  <a:pt x="4206975" y="5230510"/>
                </a:cubicBezTo>
                <a:cubicBezTo>
                  <a:pt x="4203467" y="5236586"/>
                  <a:pt x="4204108" y="5238982"/>
                  <a:pt x="4208900" y="5237698"/>
                </a:cubicBezTo>
                <a:lnTo>
                  <a:pt x="4194525" y="5241550"/>
                </a:lnTo>
                <a:cubicBezTo>
                  <a:pt x="4193241" y="5236759"/>
                  <a:pt x="4189004" y="5235325"/>
                  <a:pt x="4181817" y="5237251"/>
                </a:cubicBezTo>
                <a:cubicBezTo>
                  <a:pt x="4174629" y="5239177"/>
                  <a:pt x="4170714" y="5238942"/>
                  <a:pt x="4170072" y="5236546"/>
                </a:cubicBezTo>
                <a:cubicBezTo>
                  <a:pt x="4169430" y="5234151"/>
                  <a:pt x="4166713" y="5233595"/>
                  <a:pt x="4161921" y="5234879"/>
                </a:cubicBezTo>
                <a:lnTo>
                  <a:pt x="4145619" y="5231542"/>
                </a:lnTo>
                <a:lnTo>
                  <a:pt x="4131244" y="5235394"/>
                </a:lnTo>
                <a:cubicBezTo>
                  <a:pt x="4131244" y="5235394"/>
                  <a:pt x="4127650" y="5236357"/>
                  <a:pt x="4120463" y="5238283"/>
                </a:cubicBezTo>
                <a:cubicBezTo>
                  <a:pt x="4113274" y="5240209"/>
                  <a:pt x="4105766" y="5240937"/>
                  <a:pt x="4097936" y="5240467"/>
                </a:cubicBezTo>
                <a:cubicBezTo>
                  <a:pt x="4090106" y="5239997"/>
                  <a:pt x="4085870" y="5238565"/>
                  <a:pt x="4085228" y="5236169"/>
                </a:cubicBezTo>
                <a:cubicBezTo>
                  <a:pt x="4084585" y="5233772"/>
                  <a:pt x="4080671" y="5233537"/>
                  <a:pt x="4073483" y="5235463"/>
                </a:cubicBezTo>
                <a:cubicBezTo>
                  <a:pt x="4066295" y="5237389"/>
                  <a:pt x="4054551" y="5236685"/>
                  <a:pt x="4038249" y="5233348"/>
                </a:cubicBezTo>
                <a:cubicBezTo>
                  <a:pt x="4021947" y="5230013"/>
                  <a:pt x="4007806" y="5229950"/>
                  <a:pt x="3995827" y="5233160"/>
                </a:cubicBezTo>
                <a:cubicBezTo>
                  <a:pt x="3983847" y="5236370"/>
                  <a:pt x="3977215" y="5235578"/>
                  <a:pt x="3975932" y="5230787"/>
                </a:cubicBezTo>
                <a:cubicBezTo>
                  <a:pt x="3975932" y="5230787"/>
                  <a:pt x="3973535" y="5231429"/>
                  <a:pt x="3968743" y="5232713"/>
                </a:cubicBezTo>
                <a:cubicBezTo>
                  <a:pt x="3963951" y="5233997"/>
                  <a:pt x="3961556" y="5234639"/>
                  <a:pt x="3961556" y="5234639"/>
                </a:cubicBezTo>
                <a:cubicBezTo>
                  <a:pt x="3951972" y="5237207"/>
                  <a:pt x="3944141" y="5236737"/>
                  <a:pt x="3938065" y="5233229"/>
                </a:cubicBezTo>
                <a:cubicBezTo>
                  <a:pt x="3933274" y="5234513"/>
                  <a:pt x="3928160" y="5234599"/>
                  <a:pt x="3922728" y="5233487"/>
                </a:cubicBezTo>
                <a:cubicBezTo>
                  <a:pt x="3917294" y="5232375"/>
                  <a:pt x="3912181" y="5232461"/>
                  <a:pt x="3907389" y="5233745"/>
                </a:cubicBezTo>
                <a:cubicBezTo>
                  <a:pt x="3902597" y="5235029"/>
                  <a:pt x="3896286" y="5235436"/>
                  <a:pt x="3888456" y="5234966"/>
                </a:cubicBezTo>
                <a:cubicBezTo>
                  <a:pt x="3880626" y="5234496"/>
                  <a:pt x="3873673" y="5232507"/>
                  <a:pt x="3867597" y="5228999"/>
                </a:cubicBezTo>
                <a:cubicBezTo>
                  <a:pt x="3856730" y="5226775"/>
                  <a:pt x="3845306" y="5227269"/>
                  <a:pt x="3833327" y="5230478"/>
                </a:cubicBezTo>
                <a:cubicBezTo>
                  <a:pt x="3821346" y="5233689"/>
                  <a:pt x="3815357" y="5235294"/>
                  <a:pt x="3815357" y="5235294"/>
                </a:cubicBezTo>
                <a:cubicBezTo>
                  <a:pt x="3809281" y="5231786"/>
                  <a:pt x="3806243" y="5230031"/>
                  <a:pt x="3806243" y="5230031"/>
                </a:cubicBezTo>
                <a:cubicBezTo>
                  <a:pt x="3801451" y="5231315"/>
                  <a:pt x="3799054" y="5231957"/>
                  <a:pt x="3799054" y="5231957"/>
                </a:cubicBezTo>
                <a:cubicBezTo>
                  <a:pt x="3799054" y="5231957"/>
                  <a:pt x="3796659" y="5232599"/>
                  <a:pt x="3791867" y="5233883"/>
                </a:cubicBezTo>
                <a:cubicBezTo>
                  <a:pt x="3787075" y="5235167"/>
                  <a:pt x="3783160" y="5234932"/>
                  <a:pt x="3780123" y="5233179"/>
                </a:cubicBezTo>
                <a:cubicBezTo>
                  <a:pt x="3777084" y="5231424"/>
                  <a:pt x="3774047" y="5229671"/>
                  <a:pt x="3771008" y="5227916"/>
                </a:cubicBezTo>
                <a:cubicBezTo>
                  <a:pt x="3767971" y="5226163"/>
                  <a:pt x="3764055" y="5225927"/>
                  <a:pt x="3759263" y="5227211"/>
                </a:cubicBezTo>
                <a:lnTo>
                  <a:pt x="3746814" y="5238252"/>
                </a:lnTo>
                <a:cubicBezTo>
                  <a:pt x="3735946" y="5236028"/>
                  <a:pt x="3728116" y="5235557"/>
                  <a:pt x="3723324" y="5236841"/>
                </a:cubicBezTo>
                <a:lnTo>
                  <a:pt x="3719926" y="5224157"/>
                </a:lnTo>
                <a:lnTo>
                  <a:pt x="3731217" y="5223170"/>
                </a:lnTo>
                <a:cubicBezTo>
                  <a:pt x="3743838" y="5222357"/>
                  <a:pt x="3751348" y="5221629"/>
                  <a:pt x="3753743" y="5220987"/>
                </a:cubicBezTo>
                <a:cubicBezTo>
                  <a:pt x="3756140" y="5220345"/>
                  <a:pt x="3760055" y="5220579"/>
                  <a:pt x="3765489" y="5221692"/>
                </a:cubicBezTo>
                <a:cubicBezTo>
                  <a:pt x="3770922" y="5222804"/>
                  <a:pt x="3778431" y="5222075"/>
                  <a:pt x="3788015" y="5219507"/>
                </a:cubicBezTo>
                <a:cubicBezTo>
                  <a:pt x="3818050" y="5216595"/>
                  <a:pt x="3846332" y="5216722"/>
                  <a:pt x="3872859" y="5219886"/>
                </a:cubicBezTo>
                <a:lnTo>
                  <a:pt x="3910724" y="5217443"/>
                </a:lnTo>
                <a:lnTo>
                  <a:pt x="3955778" y="5213076"/>
                </a:lnTo>
                <a:lnTo>
                  <a:pt x="3962965" y="5211150"/>
                </a:lnTo>
                <a:cubicBezTo>
                  <a:pt x="3967757" y="5209866"/>
                  <a:pt x="3970796" y="5211619"/>
                  <a:pt x="3972080" y="5216411"/>
                </a:cubicBezTo>
                <a:cubicBezTo>
                  <a:pt x="3989023" y="5222143"/>
                  <a:pt x="4016662" y="5219873"/>
                  <a:pt x="4054997" y="5209601"/>
                </a:cubicBezTo>
                <a:close/>
                <a:moveTo>
                  <a:pt x="6034203" y="5206992"/>
                </a:moveTo>
                <a:lnTo>
                  <a:pt x="6042354" y="5208661"/>
                </a:lnTo>
                <a:cubicBezTo>
                  <a:pt x="6039958" y="5209303"/>
                  <a:pt x="6038081" y="5209485"/>
                  <a:pt x="6036723" y="5209207"/>
                </a:cubicBezTo>
                <a:close/>
                <a:moveTo>
                  <a:pt x="3260723" y="5206717"/>
                </a:moveTo>
                <a:lnTo>
                  <a:pt x="3255460" y="5215831"/>
                </a:lnTo>
                <a:lnTo>
                  <a:pt x="3253534" y="5208643"/>
                </a:lnTo>
                <a:cubicBezTo>
                  <a:pt x="3258326" y="5207359"/>
                  <a:pt x="3260723" y="5206717"/>
                  <a:pt x="3260723" y="5206717"/>
                </a:cubicBezTo>
                <a:close/>
                <a:moveTo>
                  <a:pt x="2334029" y="5206480"/>
                </a:moveTo>
                <a:lnTo>
                  <a:pt x="2331574" y="5207308"/>
                </a:lnTo>
                <a:lnTo>
                  <a:pt x="2300038" y="5217936"/>
                </a:lnTo>
                <a:cubicBezTo>
                  <a:pt x="2296518" y="5214440"/>
                  <a:pt x="2289512" y="5217972"/>
                  <a:pt x="2279025" y="5228530"/>
                </a:cubicBezTo>
                <a:lnTo>
                  <a:pt x="2242245" y="5244439"/>
                </a:lnTo>
                <a:cubicBezTo>
                  <a:pt x="2235230" y="5244463"/>
                  <a:pt x="2227344" y="5247120"/>
                  <a:pt x="2218592" y="5252411"/>
                </a:cubicBezTo>
                <a:cubicBezTo>
                  <a:pt x="2209840" y="5257701"/>
                  <a:pt x="2205464" y="5260348"/>
                  <a:pt x="2205464" y="5260348"/>
                </a:cubicBezTo>
                <a:cubicBezTo>
                  <a:pt x="2205487" y="5267363"/>
                  <a:pt x="2205500" y="5270871"/>
                  <a:pt x="2205500" y="5270871"/>
                </a:cubicBezTo>
                <a:cubicBezTo>
                  <a:pt x="2205500" y="5270871"/>
                  <a:pt x="2201991" y="5270883"/>
                  <a:pt x="2194976" y="5270906"/>
                </a:cubicBezTo>
                <a:lnTo>
                  <a:pt x="2179208" y="5276221"/>
                </a:lnTo>
                <a:cubicBezTo>
                  <a:pt x="2172214" y="5283259"/>
                  <a:pt x="2168718" y="5286779"/>
                  <a:pt x="2168718" y="5286779"/>
                </a:cubicBezTo>
                <a:cubicBezTo>
                  <a:pt x="2168718" y="5286779"/>
                  <a:pt x="2166966" y="5286785"/>
                  <a:pt x="2163458" y="5286797"/>
                </a:cubicBezTo>
                <a:cubicBezTo>
                  <a:pt x="2159950" y="5286809"/>
                  <a:pt x="2158196" y="5286814"/>
                  <a:pt x="2158196" y="5286814"/>
                </a:cubicBezTo>
                <a:lnTo>
                  <a:pt x="2142428" y="5292129"/>
                </a:lnTo>
                <a:cubicBezTo>
                  <a:pt x="2128408" y="5295684"/>
                  <a:pt x="2114831" y="5300553"/>
                  <a:pt x="2101696" y="5306735"/>
                </a:cubicBezTo>
                <a:lnTo>
                  <a:pt x="2100465" y="5307463"/>
                </a:lnTo>
                <a:lnTo>
                  <a:pt x="2108980" y="5307320"/>
                </a:lnTo>
                <a:cubicBezTo>
                  <a:pt x="2121132" y="5314335"/>
                  <a:pt x="2127208" y="5317843"/>
                  <a:pt x="2127208" y="5317843"/>
                </a:cubicBezTo>
                <a:cubicBezTo>
                  <a:pt x="2135508" y="5310483"/>
                  <a:pt x="2140942" y="5311596"/>
                  <a:pt x="2143510" y="5321180"/>
                </a:cubicBezTo>
                <a:lnTo>
                  <a:pt x="2145437" y="5328367"/>
                </a:lnTo>
                <a:lnTo>
                  <a:pt x="2143434" y="5328128"/>
                </a:lnTo>
                <a:lnTo>
                  <a:pt x="2143870" y="5330272"/>
                </a:lnTo>
                <a:cubicBezTo>
                  <a:pt x="2144750" y="5331146"/>
                  <a:pt x="2146064" y="5330704"/>
                  <a:pt x="2147812" y="5328945"/>
                </a:cubicBezTo>
                <a:lnTo>
                  <a:pt x="2161256" y="5319274"/>
                </a:lnTo>
                <a:lnTo>
                  <a:pt x="2148771" y="5312066"/>
                </a:lnTo>
                <a:cubicBezTo>
                  <a:pt x="2148771" y="5312066"/>
                  <a:pt x="2153007" y="5313499"/>
                  <a:pt x="2161479" y="5316365"/>
                </a:cubicBezTo>
                <a:lnTo>
                  <a:pt x="2163854" y="5317405"/>
                </a:lnTo>
                <a:lnTo>
                  <a:pt x="2166184" y="5315728"/>
                </a:lnTo>
                <a:cubicBezTo>
                  <a:pt x="2171440" y="5313957"/>
                  <a:pt x="2175828" y="5314820"/>
                  <a:pt x="2179348" y="5318316"/>
                </a:cubicBezTo>
                <a:cubicBezTo>
                  <a:pt x="2182867" y="5321812"/>
                  <a:pt x="2185502" y="5322680"/>
                  <a:pt x="2187250" y="5320919"/>
                </a:cubicBezTo>
                <a:cubicBezTo>
                  <a:pt x="2188998" y="5319160"/>
                  <a:pt x="2196002" y="5315629"/>
                  <a:pt x="2208262" y="5310326"/>
                </a:cubicBezTo>
                <a:cubicBezTo>
                  <a:pt x="2220522" y="5305023"/>
                  <a:pt x="2231022" y="5297972"/>
                  <a:pt x="2239763" y="5289173"/>
                </a:cubicBezTo>
                <a:lnTo>
                  <a:pt x="2240959" y="5288270"/>
                </a:lnTo>
                <a:lnTo>
                  <a:pt x="2238620" y="5287991"/>
                </a:lnTo>
                <a:cubicBezTo>
                  <a:pt x="2236224" y="5288633"/>
                  <a:pt x="2231988" y="5287200"/>
                  <a:pt x="2225912" y="5283692"/>
                </a:cubicBezTo>
                <a:lnTo>
                  <a:pt x="2240288" y="5279840"/>
                </a:lnTo>
                <a:lnTo>
                  <a:pt x="2249598" y="5281745"/>
                </a:lnTo>
                <a:lnTo>
                  <a:pt x="2260757" y="5273318"/>
                </a:lnTo>
                <a:cubicBezTo>
                  <a:pt x="2266014" y="5271547"/>
                  <a:pt x="2270389" y="5268901"/>
                  <a:pt x="2273886" y="5265382"/>
                </a:cubicBezTo>
                <a:cubicBezTo>
                  <a:pt x="2277382" y="5261862"/>
                  <a:pt x="2287015" y="5257444"/>
                  <a:pt x="2302782" y="5252130"/>
                </a:cubicBezTo>
                <a:cubicBezTo>
                  <a:pt x="2318550" y="5246816"/>
                  <a:pt x="2340454" y="5240603"/>
                  <a:pt x="2368494" y="5233494"/>
                </a:cubicBezTo>
                <a:lnTo>
                  <a:pt x="2397163" y="5214243"/>
                </a:lnTo>
                <a:lnTo>
                  <a:pt x="2379934" y="5211606"/>
                </a:lnTo>
                <a:close/>
                <a:moveTo>
                  <a:pt x="6711993" y="5206421"/>
                </a:moveTo>
                <a:cubicBezTo>
                  <a:pt x="6718070" y="5209929"/>
                  <a:pt x="6728617" y="5210955"/>
                  <a:pt x="6743634" y="5209498"/>
                </a:cubicBezTo>
                <a:cubicBezTo>
                  <a:pt x="6758651" y="5208043"/>
                  <a:pt x="6766160" y="5207315"/>
                  <a:pt x="6766160" y="5207315"/>
                </a:cubicBezTo>
                <a:lnTo>
                  <a:pt x="6723033" y="5218871"/>
                </a:lnTo>
                <a:close/>
                <a:moveTo>
                  <a:pt x="6511628" y="5206181"/>
                </a:moveTo>
                <a:cubicBezTo>
                  <a:pt x="6516421" y="5204897"/>
                  <a:pt x="6519137" y="5205453"/>
                  <a:pt x="6519779" y="5207849"/>
                </a:cubicBezTo>
                <a:cubicBezTo>
                  <a:pt x="6520422" y="5210246"/>
                  <a:pt x="6519544" y="5211765"/>
                  <a:pt x="6517148" y="5212407"/>
                </a:cubicBezTo>
                <a:cubicBezTo>
                  <a:pt x="6514753" y="5213048"/>
                  <a:pt x="6512912" y="5210973"/>
                  <a:pt x="6511628" y="5206181"/>
                </a:cubicBezTo>
                <a:close/>
                <a:moveTo>
                  <a:pt x="4473699" y="5205265"/>
                </a:moveTo>
                <a:cubicBezTo>
                  <a:pt x="4471302" y="5205907"/>
                  <a:pt x="4470747" y="5208624"/>
                  <a:pt x="4472031" y="5213416"/>
                </a:cubicBezTo>
                <a:cubicBezTo>
                  <a:pt x="4472031" y="5213416"/>
                  <a:pt x="4474427" y="5212774"/>
                  <a:pt x="4479218" y="5211490"/>
                </a:cubicBezTo>
                <a:cubicBezTo>
                  <a:pt x="4477934" y="5206698"/>
                  <a:pt x="4476094" y="5204623"/>
                  <a:pt x="4473699" y="5205265"/>
                </a:cubicBezTo>
                <a:close/>
                <a:moveTo>
                  <a:pt x="6141574" y="5205186"/>
                </a:moveTo>
                <a:cubicBezTo>
                  <a:pt x="6141574" y="5205186"/>
                  <a:pt x="6141895" y="5206384"/>
                  <a:pt x="6142537" y="5208780"/>
                </a:cubicBezTo>
                <a:cubicBezTo>
                  <a:pt x="6143179" y="5211176"/>
                  <a:pt x="6143500" y="5212374"/>
                  <a:pt x="6143500" y="5212374"/>
                </a:cubicBezTo>
                <a:lnTo>
                  <a:pt x="6134387" y="5207112"/>
                </a:lnTo>
                <a:cubicBezTo>
                  <a:pt x="6134387" y="5207112"/>
                  <a:pt x="6136782" y="5206470"/>
                  <a:pt x="6141574" y="5205186"/>
                </a:cubicBezTo>
                <a:close/>
                <a:moveTo>
                  <a:pt x="6031684" y="5204779"/>
                </a:moveTo>
                <a:cubicBezTo>
                  <a:pt x="6033042" y="5205057"/>
                  <a:pt x="6033882" y="5205795"/>
                  <a:pt x="6034203" y="5206992"/>
                </a:cubicBezTo>
                <a:lnTo>
                  <a:pt x="6026052" y="5205324"/>
                </a:lnTo>
                <a:close/>
                <a:moveTo>
                  <a:pt x="2756043" y="5204381"/>
                </a:moveTo>
                <a:lnTo>
                  <a:pt x="2753467" y="5205495"/>
                </a:lnTo>
                <a:lnTo>
                  <a:pt x="2760770" y="5209712"/>
                </a:lnTo>
                <a:close/>
                <a:moveTo>
                  <a:pt x="3675829" y="5203344"/>
                </a:moveTo>
                <a:lnTo>
                  <a:pt x="3684942" y="5208606"/>
                </a:lnTo>
                <a:cubicBezTo>
                  <a:pt x="3680151" y="5209890"/>
                  <a:pt x="3677755" y="5210532"/>
                  <a:pt x="3677755" y="5210532"/>
                </a:cubicBezTo>
                <a:lnTo>
                  <a:pt x="3670568" y="5212458"/>
                </a:lnTo>
                <a:close/>
                <a:moveTo>
                  <a:pt x="3621662" y="5202450"/>
                </a:moveTo>
                <a:cubicBezTo>
                  <a:pt x="3626454" y="5201166"/>
                  <a:pt x="3629171" y="5201722"/>
                  <a:pt x="3629814" y="5204118"/>
                </a:cubicBezTo>
                <a:cubicBezTo>
                  <a:pt x="3630456" y="5206515"/>
                  <a:pt x="3628380" y="5208355"/>
                  <a:pt x="3623588" y="5209639"/>
                </a:cubicBezTo>
                <a:close/>
                <a:moveTo>
                  <a:pt x="3551194" y="5198221"/>
                </a:moveTo>
                <a:cubicBezTo>
                  <a:pt x="3555985" y="5196937"/>
                  <a:pt x="3563816" y="5197407"/>
                  <a:pt x="3574683" y="5199630"/>
                </a:cubicBezTo>
                <a:cubicBezTo>
                  <a:pt x="3574683" y="5199630"/>
                  <a:pt x="3577400" y="5200186"/>
                  <a:pt x="3582834" y="5201298"/>
                </a:cubicBezTo>
                <a:cubicBezTo>
                  <a:pt x="3588268" y="5202411"/>
                  <a:pt x="3592183" y="5202646"/>
                  <a:pt x="3594579" y="5202004"/>
                </a:cubicBezTo>
                <a:cubicBezTo>
                  <a:pt x="3596975" y="5201362"/>
                  <a:pt x="3599371" y="5200720"/>
                  <a:pt x="3601767" y="5200078"/>
                </a:cubicBezTo>
                <a:cubicBezTo>
                  <a:pt x="3604163" y="5199436"/>
                  <a:pt x="3606002" y="5201510"/>
                  <a:pt x="3607286" y="5206302"/>
                </a:cubicBezTo>
                <a:lnTo>
                  <a:pt x="3600099" y="5208228"/>
                </a:lnTo>
                <a:cubicBezTo>
                  <a:pt x="3600099" y="5208228"/>
                  <a:pt x="3597381" y="5207673"/>
                  <a:pt x="3591948" y="5206561"/>
                </a:cubicBezTo>
                <a:cubicBezTo>
                  <a:pt x="3586514" y="5205448"/>
                  <a:pt x="3579005" y="5206177"/>
                  <a:pt x="3569421" y="5208745"/>
                </a:cubicBezTo>
                <a:cubicBezTo>
                  <a:pt x="3553762" y="5207804"/>
                  <a:pt x="3539621" y="5207741"/>
                  <a:pt x="3527000" y="5208556"/>
                </a:cubicBezTo>
                <a:cubicBezTo>
                  <a:pt x="3514378" y="5209369"/>
                  <a:pt x="3505028" y="5208022"/>
                  <a:pt x="3498953" y="5204515"/>
                </a:cubicBezTo>
                <a:lnTo>
                  <a:pt x="3513329" y="5200663"/>
                </a:lnTo>
                <a:cubicBezTo>
                  <a:pt x="3522913" y="5198095"/>
                  <a:pt x="3530421" y="5197367"/>
                  <a:pt x="3535855" y="5198478"/>
                </a:cubicBezTo>
                <a:cubicBezTo>
                  <a:pt x="3541289" y="5199591"/>
                  <a:pt x="3546402" y="5199505"/>
                  <a:pt x="3551194" y="5198221"/>
                </a:cubicBezTo>
                <a:close/>
                <a:moveTo>
                  <a:pt x="3065618" y="5197364"/>
                </a:moveTo>
                <a:cubicBezTo>
                  <a:pt x="3066902" y="5202156"/>
                  <a:pt x="3066346" y="5204873"/>
                  <a:pt x="3063951" y="5205515"/>
                </a:cubicBezTo>
                <a:cubicBezTo>
                  <a:pt x="3061554" y="5206157"/>
                  <a:pt x="3058838" y="5205600"/>
                  <a:pt x="3055799" y="5203847"/>
                </a:cubicBezTo>
                <a:cubicBezTo>
                  <a:pt x="3052762" y="5202092"/>
                  <a:pt x="3053638" y="5200574"/>
                  <a:pt x="3058430" y="5199290"/>
                </a:cubicBezTo>
                <a:close/>
                <a:moveTo>
                  <a:pt x="726659" y="5196872"/>
                </a:moveTo>
                <a:cubicBezTo>
                  <a:pt x="737194" y="5200346"/>
                  <a:pt x="745091" y="5201196"/>
                  <a:pt x="750346" y="5199424"/>
                </a:cubicBezTo>
                <a:cubicBezTo>
                  <a:pt x="755603" y="5197653"/>
                  <a:pt x="759991" y="5198515"/>
                  <a:pt x="763510" y="5202011"/>
                </a:cubicBezTo>
                <a:cubicBezTo>
                  <a:pt x="767030" y="5205508"/>
                  <a:pt x="767914" y="5208135"/>
                  <a:pt x="766166" y="5209896"/>
                </a:cubicBezTo>
                <a:cubicBezTo>
                  <a:pt x="764419" y="5211655"/>
                  <a:pt x="760037" y="5212547"/>
                  <a:pt x="753021" y="5212571"/>
                </a:cubicBezTo>
                <a:cubicBezTo>
                  <a:pt x="746005" y="5212595"/>
                  <a:pt x="740738" y="5210858"/>
                  <a:pt x="737218" y="5207361"/>
                </a:cubicBezTo>
                <a:cubicBezTo>
                  <a:pt x="733698" y="5203865"/>
                  <a:pt x="729311" y="5203003"/>
                  <a:pt x="724054" y="5204775"/>
                </a:cubicBezTo>
                <a:cubicBezTo>
                  <a:pt x="718799" y="5206545"/>
                  <a:pt x="716160" y="5203923"/>
                  <a:pt x="716136" y="5196908"/>
                </a:cubicBezTo>
                <a:close/>
                <a:moveTo>
                  <a:pt x="5977147" y="5195317"/>
                </a:moveTo>
                <a:lnTo>
                  <a:pt x="5986262" y="5200579"/>
                </a:lnTo>
                <a:cubicBezTo>
                  <a:pt x="5997128" y="5202802"/>
                  <a:pt x="6004959" y="5203273"/>
                  <a:pt x="6009751" y="5201989"/>
                </a:cubicBezTo>
                <a:lnTo>
                  <a:pt x="6026052" y="5205324"/>
                </a:lnTo>
                <a:cubicBezTo>
                  <a:pt x="6026052" y="5205324"/>
                  <a:pt x="6026695" y="5207721"/>
                  <a:pt x="6027979" y="5212513"/>
                </a:cubicBezTo>
                <a:cubicBezTo>
                  <a:pt x="6029263" y="5217305"/>
                  <a:pt x="6029904" y="5219700"/>
                  <a:pt x="6029904" y="5219700"/>
                </a:cubicBezTo>
                <a:cubicBezTo>
                  <a:pt x="6029904" y="5219700"/>
                  <a:pt x="6032300" y="5219058"/>
                  <a:pt x="6037092" y="5217774"/>
                </a:cubicBezTo>
                <a:lnTo>
                  <a:pt x="6046206" y="5223036"/>
                </a:lnTo>
                <a:lnTo>
                  <a:pt x="6062507" y="5226372"/>
                </a:lnTo>
                <a:lnTo>
                  <a:pt x="6076883" y="5222520"/>
                </a:lnTo>
                <a:lnTo>
                  <a:pt x="6064433" y="5233560"/>
                </a:lnTo>
                <a:cubicBezTo>
                  <a:pt x="6053566" y="5231336"/>
                  <a:pt x="6045737" y="5230866"/>
                  <a:pt x="6040944" y="5232150"/>
                </a:cubicBezTo>
                <a:cubicBezTo>
                  <a:pt x="6040944" y="5232150"/>
                  <a:pt x="6040302" y="5229754"/>
                  <a:pt x="6039018" y="5224963"/>
                </a:cubicBezTo>
                <a:lnTo>
                  <a:pt x="6031831" y="5226888"/>
                </a:lnTo>
                <a:cubicBezTo>
                  <a:pt x="6033114" y="5231679"/>
                  <a:pt x="6028644" y="5234162"/>
                  <a:pt x="6018418" y="5234334"/>
                </a:cubicBezTo>
                <a:cubicBezTo>
                  <a:pt x="6008193" y="5234506"/>
                  <a:pt x="6001560" y="5233716"/>
                  <a:pt x="5998523" y="5231961"/>
                </a:cubicBezTo>
                <a:cubicBezTo>
                  <a:pt x="5995484" y="5230207"/>
                  <a:pt x="5989172" y="5230614"/>
                  <a:pt x="5979589" y="5233182"/>
                </a:cubicBezTo>
                <a:cubicBezTo>
                  <a:pt x="5970005" y="5235750"/>
                  <a:pt x="5965214" y="5237034"/>
                  <a:pt x="5965214" y="5237034"/>
                </a:cubicBezTo>
                <a:lnTo>
                  <a:pt x="5990113" y="5214954"/>
                </a:lnTo>
                <a:lnTo>
                  <a:pt x="5995375" y="5205841"/>
                </a:lnTo>
                <a:lnTo>
                  <a:pt x="5979073" y="5202505"/>
                </a:lnTo>
                <a:lnTo>
                  <a:pt x="5971886" y="5204431"/>
                </a:lnTo>
                <a:close/>
                <a:moveTo>
                  <a:pt x="4482555" y="5195188"/>
                </a:moveTo>
                <a:lnTo>
                  <a:pt x="4484481" y="5202376"/>
                </a:lnTo>
                <a:cubicBezTo>
                  <a:pt x="4485765" y="5207168"/>
                  <a:pt x="4488802" y="5208922"/>
                  <a:pt x="4493594" y="5207638"/>
                </a:cubicBezTo>
                <a:cubicBezTo>
                  <a:pt x="4493594" y="5207638"/>
                  <a:pt x="4492952" y="5205242"/>
                  <a:pt x="4491668" y="5200450"/>
                </a:cubicBezTo>
                <a:cubicBezTo>
                  <a:pt x="4485592" y="5196943"/>
                  <a:pt x="4482555" y="5195188"/>
                  <a:pt x="4482555" y="5195188"/>
                </a:cubicBezTo>
                <a:close/>
                <a:moveTo>
                  <a:pt x="1715885" y="5193575"/>
                </a:moveTo>
                <a:lnTo>
                  <a:pt x="1721164" y="5198820"/>
                </a:lnTo>
                <a:cubicBezTo>
                  <a:pt x="1721164" y="5198820"/>
                  <a:pt x="1720290" y="5199700"/>
                  <a:pt x="1718542" y="5201459"/>
                </a:cubicBezTo>
                <a:cubicBezTo>
                  <a:pt x="1716794" y="5203219"/>
                  <a:pt x="1714162" y="5202350"/>
                  <a:pt x="1710641" y="5198853"/>
                </a:cubicBezTo>
                <a:cubicBezTo>
                  <a:pt x="1710641" y="5198853"/>
                  <a:pt x="1712389" y="5197094"/>
                  <a:pt x="1715885" y="5193575"/>
                </a:cubicBezTo>
                <a:close/>
                <a:moveTo>
                  <a:pt x="2031594" y="5192523"/>
                </a:moveTo>
                <a:lnTo>
                  <a:pt x="1979013" y="5203221"/>
                </a:lnTo>
                <a:cubicBezTo>
                  <a:pt x="1975517" y="5206741"/>
                  <a:pt x="1970260" y="5208512"/>
                  <a:pt x="1963244" y="5208536"/>
                </a:cubicBezTo>
                <a:cubicBezTo>
                  <a:pt x="1959736" y="5208547"/>
                  <a:pt x="1956889" y="5209215"/>
                  <a:pt x="1954700" y="5210537"/>
                </a:cubicBezTo>
                <a:cubicBezTo>
                  <a:pt x="1952513" y="5211861"/>
                  <a:pt x="1950985" y="5213839"/>
                  <a:pt x="1950116" y="5216473"/>
                </a:cubicBezTo>
                <a:cubicBezTo>
                  <a:pt x="1948379" y="5221740"/>
                  <a:pt x="1949272" y="5226122"/>
                  <a:pt x="1952790" y="5229619"/>
                </a:cubicBezTo>
                <a:cubicBezTo>
                  <a:pt x="1956310" y="5233115"/>
                  <a:pt x="1959818" y="5233103"/>
                  <a:pt x="1963314" y="5229583"/>
                </a:cubicBezTo>
                <a:cubicBezTo>
                  <a:pt x="1963314" y="5229583"/>
                  <a:pt x="1965063" y="5227823"/>
                  <a:pt x="1968559" y="5224303"/>
                </a:cubicBezTo>
                <a:cubicBezTo>
                  <a:pt x="1972055" y="5220784"/>
                  <a:pt x="1975556" y="5219018"/>
                  <a:pt x="1979065" y="5219007"/>
                </a:cubicBezTo>
                <a:cubicBezTo>
                  <a:pt x="1982573" y="5218996"/>
                  <a:pt x="1987828" y="5217224"/>
                  <a:pt x="1994833" y="5213692"/>
                </a:cubicBezTo>
                <a:cubicBezTo>
                  <a:pt x="2001838" y="5210161"/>
                  <a:pt x="2007086" y="5206636"/>
                  <a:pt x="2010583" y="5203116"/>
                </a:cubicBezTo>
                <a:lnTo>
                  <a:pt x="2026351" y="5197802"/>
                </a:lnTo>
                <a:cubicBezTo>
                  <a:pt x="2029847" y="5194282"/>
                  <a:pt x="2031594" y="5192523"/>
                  <a:pt x="2031594" y="5192523"/>
                </a:cubicBezTo>
                <a:close/>
                <a:moveTo>
                  <a:pt x="3306481" y="5190605"/>
                </a:moveTo>
                <a:cubicBezTo>
                  <a:pt x="3319102" y="5189790"/>
                  <a:pt x="3326055" y="5191779"/>
                  <a:pt x="3327339" y="5196571"/>
                </a:cubicBezTo>
                <a:cubicBezTo>
                  <a:pt x="3338207" y="5198795"/>
                  <a:pt x="3338848" y="5201191"/>
                  <a:pt x="3329265" y="5203759"/>
                </a:cubicBezTo>
                <a:cubicBezTo>
                  <a:pt x="3324473" y="5205043"/>
                  <a:pt x="3320323" y="5208723"/>
                  <a:pt x="3316815" y="5214799"/>
                </a:cubicBezTo>
                <a:cubicBezTo>
                  <a:pt x="3315531" y="5210007"/>
                  <a:pt x="3314889" y="5207611"/>
                  <a:pt x="3314889" y="5207611"/>
                </a:cubicBezTo>
                <a:lnTo>
                  <a:pt x="3305775" y="5202349"/>
                </a:lnTo>
                <a:lnTo>
                  <a:pt x="3287547" y="5191825"/>
                </a:lnTo>
                <a:cubicBezTo>
                  <a:pt x="3287547" y="5191825"/>
                  <a:pt x="3293858" y="5191418"/>
                  <a:pt x="3306481" y="5190605"/>
                </a:cubicBezTo>
                <a:close/>
                <a:moveTo>
                  <a:pt x="3440934" y="5189245"/>
                </a:moveTo>
                <a:cubicBezTo>
                  <a:pt x="3440934" y="5189245"/>
                  <a:pt x="3438538" y="5189887"/>
                  <a:pt x="3433747" y="5191171"/>
                </a:cubicBezTo>
                <a:cubicBezTo>
                  <a:pt x="3437426" y="5195321"/>
                  <a:pt x="3439865" y="5197235"/>
                  <a:pt x="3441063" y="5196914"/>
                </a:cubicBezTo>
                <a:cubicBezTo>
                  <a:pt x="3442261" y="5196593"/>
                  <a:pt x="3442218" y="5194037"/>
                  <a:pt x="3440934" y="5189245"/>
                </a:cubicBezTo>
                <a:close/>
                <a:moveTo>
                  <a:pt x="3099760" y="5188215"/>
                </a:moveTo>
                <a:cubicBezTo>
                  <a:pt x="3103355" y="5187252"/>
                  <a:pt x="3106991" y="5188846"/>
                  <a:pt x="3110672" y="5192996"/>
                </a:cubicBezTo>
                <a:lnTo>
                  <a:pt x="3103483" y="5194922"/>
                </a:lnTo>
                <a:cubicBezTo>
                  <a:pt x="3098692" y="5196206"/>
                  <a:pt x="3096296" y="5196848"/>
                  <a:pt x="3096296" y="5196848"/>
                </a:cubicBezTo>
                <a:cubicBezTo>
                  <a:pt x="3097579" y="5201639"/>
                  <a:pt x="3095825" y="5204678"/>
                  <a:pt x="3091033" y="5205962"/>
                </a:cubicBezTo>
                <a:lnTo>
                  <a:pt x="3089107" y="5198774"/>
                </a:lnTo>
                <a:cubicBezTo>
                  <a:pt x="3092615" y="5192698"/>
                  <a:pt x="3096166" y="5189178"/>
                  <a:pt x="3099760" y="5188215"/>
                </a:cubicBezTo>
                <a:close/>
                <a:moveTo>
                  <a:pt x="7269448" y="5188017"/>
                </a:moveTo>
                <a:lnTo>
                  <a:pt x="7285749" y="5191353"/>
                </a:lnTo>
                <a:lnTo>
                  <a:pt x="7316427" y="5190838"/>
                </a:lnTo>
                <a:cubicBezTo>
                  <a:pt x="7327294" y="5193061"/>
                  <a:pt x="7339682" y="5196163"/>
                  <a:pt x="7353587" y="5200140"/>
                </a:cubicBezTo>
                <a:cubicBezTo>
                  <a:pt x="7367493" y="5204118"/>
                  <a:pt x="7387710" y="5207689"/>
                  <a:pt x="7414236" y="5210852"/>
                </a:cubicBezTo>
                <a:cubicBezTo>
                  <a:pt x="7446840" y="5217525"/>
                  <a:pt x="7474010" y="5223085"/>
                  <a:pt x="7495745" y="5227531"/>
                </a:cubicBezTo>
                <a:cubicBezTo>
                  <a:pt x="7505330" y="5224964"/>
                  <a:pt x="7517396" y="5226868"/>
                  <a:pt x="7531942" y="5233241"/>
                </a:cubicBezTo>
                <a:cubicBezTo>
                  <a:pt x="7546490" y="5239615"/>
                  <a:pt x="7554962" y="5242481"/>
                  <a:pt x="7557358" y="5241839"/>
                </a:cubicBezTo>
                <a:cubicBezTo>
                  <a:pt x="7559754" y="5241197"/>
                  <a:pt x="7561593" y="5243272"/>
                  <a:pt x="7562877" y="5248063"/>
                </a:cubicBezTo>
                <a:cubicBezTo>
                  <a:pt x="7564161" y="5252856"/>
                  <a:pt x="7565445" y="5257647"/>
                  <a:pt x="7566729" y="5262439"/>
                </a:cubicBezTo>
                <a:lnTo>
                  <a:pt x="7557616" y="5257178"/>
                </a:lnTo>
                <a:cubicBezTo>
                  <a:pt x="7552824" y="5258462"/>
                  <a:pt x="7548910" y="5258227"/>
                  <a:pt x="7545872" y="5256473"/>
                </a:cubicBezTo>
                <a:cubicBezTo>
                  <a:pt x="7542835" y="5254719"/>
                  <a:pt x="7541314" y="5253841"/>
                  <a:pt x="7541314" y="5253841"/>
                </a:cubicBezTo>
                <a:lnTo>
                  <a:pt x="7526938" y="5257693"/>
                </a:lnTo>
                <a:cubicBezTo>
                  <a:pt x="7525654" y="5252902"/>
                  <a:pt x="7519579" y="5249395"/>
                  <a:pt x="7508712" y="5247171"/>
                </a:cubicBezTo>
                <a:cubicBezTo>
                  <a:pt x="7497844" y="5244947"/>
                  <a:pt x="7491212" y="5244155"/>
                  <a:pt x="7488815" y="5244797"/>
                </a:cubicBezTo>
                <a:cubicBezTo>
                  <a:pt x="7486420" y="5245438"/>
                  <a:pt x="7486742" y="5246638"/>
                  <a:pt x="7489778" y="5248391"/>
                </a:cubicBezTo>
                <a:cubicBezTo>
                  <a:pt x="7492815" y="5250144"/>
                  <a:pt x="7494657" y="5252220"/>
                  <a:pt x="7495298" y="5254615"/>
                </a:cubicBezTo>
                <a:cubicBezTo>
                  <a:pt x="7495941" y="5257012"/>
                  <a:pt x="7488988" y="5255022"/>
                  <a:pt x="7474439" y="5248648"/>
                </a:cubicBezTo>
                <a:cubicBezTo>
                  <a:pt x="7459891" y="5242275"/>
                  <a:pt x="7451976" y="5236692"/>
                  <a:pt x="7450692" y="5231900"/>
                </a:cubicBezTo>
                <a:cubicBezTo>
                  <a:pt x="7449408" y="5227108"/>
                  <a:pt x="7433106" y="5223772"/>
                  <a:pt x="7401788" y="5221893"/>
                </a:cubicBezTo>
                <a:lnTo>
                  <a:pt x="7376371" y="5213294"/>
                </a:lnTo>
                <a:cubicBezTo>
                  <a:pt x="7376371" y="5213294"/>
                  <a:pt x="7373976" y="5213936"/>
                  <a:pt x="7369184" y="5215220"/>
                </a:cubicBezTo>
                <a:cubicBezTo>
                  <a:pt x="7364391" y="5216506"/>
                  <a:pt x="7361995" y="5217146"/>
                  <a:pt x="7361995" y="5217146"/>
                </a:cubicBezTo>
                <a:lnTo>
                  <a:pt x="7345693" y="5213810"/>
                </a:lnTo>
                <a:lnTo>
                  <a:pt x="7338506" y="5215737"/>
                </a:lnTo>
                <a:lnTo>
                  <a:pt x="7329393" y="5210475"/>
                </a:lnTo>
                <a:cubicBezTo>
                  <a:pt x="7329393" y="5210475"/>
                  <a:pt x="7326996" y="5211116"/>
                  <a:pt x="7322204" y="5212400"/>
                </a:cubicBezTo>
                <a:lnTo>
                  <a:pt x="7296789" y="5203802"/>
                </a:lnTo>
                <a:close/>
                <a:moveTo>
                  <a:pt x="2169233" y="5187172"/>
                </a:moveTo>
                <a:lnTo>
                  <a:pt x="2147346" y="5189294"/>
                </a:lnTo>
                <a:lnTo>
                  <a:pt x="2147356" y="5192136"/>
                </a:lnTo>
                <a:cubicBezTo>
                  <a:pt x="2157892" y="5195609"/>
                  <a:pt x="2164908" y="5195586"/>
                  <a:pt x="2168404" y="5192066"/>
                </a:cubicBezTo>
                <a:lnTo>
                  <a:pt x="2175549" y="5188463"/>
                </a:lnTo>
                <a:close/>
                <a:moveTo>
                  <a:pt x="3247756" y="5187079"/>
                </a:moveTo>
                <a:cubicBezTo>
                  <a:pt x="3264700" y="5192811"/>
                  <a:pt x="3273172" y="5195677"/>
                  <a:pt x="3273172" y="5195677"/>
                </a:cubicBezTo>
                <a:cubicBezTo>
                  <a:pt x="3274456" y="5200469"/>
                  <a:pt x="3272381" y="5202309"/>
                  <a:pt x="3266947" y="5201198"/>
                </a:cubicBezTo>
                <a:cubicBezTo>
                  <a:pt x="3261513" y="5200085"/>
                  <a:pt x="3254882" y="5199294"/>
                  <a:pt x="3247051" y="5198824"/>
                </a:cubicBezTo>
                <a:cubicBezTo>
                  <a:pt x="3239222" y="5198355"/>
                  <a:pt x="3230515" y="5199404"/>
                  <a:pt x="3220931" y="5201972"/>
                </a:cubicBezTo>
                <a:cubicBezTo>
                  <a:pt x="3216140" y="5203256"/>
                  <a:pt x="3209828" y="5203662"/>
                  <a:pt x="3201998" y="5203192"/>
                </a:cubicBezTo>
                <a:cubicBezTo>
                  <a:pt x="3194169" y="5202722"/>
                  <a:pt x="3187215" y="5200733"/>
                  <a:pt x="3181139" y="5197226"/>
                </a:cubicBezTo>
                <a:close/>
                <a:moveTo>
                  <a:pt x="6614184" y="5186406"/>
                </a:moveTo>
                <a:lnTo>
                  <a:pt x="6616110" y="5193593"/>
                </a:lnTo>
                <a:cubicBezTo>
                  <a:pt x="6611318" y="5194877"/>
                  <a:pt x="6605885" y="5193765"/>
                  <a:pt x="6599808" y="5190258"/>
                </a:cubicBezTo>
                <a:cubicBezTo>
                  <a:pt x="6604601" y="5188974"/>
                  <a:pt x="6609392" y="5187690"/>
                  <a:pt x="6614184" y="5186406"/>
                </a:cubicBezTo>
                <a:close/>
                <a:moveTo>
                  <a:pt x="6061261" y="5185780"/>
                </a:moveTo>
                <a:cubicBezTo>
                  <a:pt x="6064614" y="5183917"/>
                  <a:pt x="6074442" y="5184655"/>
                  <a:pt x="6090742" y="5187991"/>
                </a:cubicBezTo>
                <a:cubicBezTo>
                  <a:pt x="6117270" y="5191154"/>
                  <a:pt x="6132930" y="5192094"/>
                  <a:pt x="6137722" y="5190810"/>
                </a:cubicBezTo>
                <a:cubicBezTo>
                  <a:pt x="6142514" y="5189526"/>
                  <a:pt x="6145552" y="5191281"/>
                  <a:pt x="6146836" y="5196073"/>
                </a:cubicBezTo>
                <a:cubicBezTo>
                  <a:pt x="6142044" y="5197357"/>
                  <a:pt x="6137253" y="5198641"/>
                  <a:pt x="6132461" y="5199925"/>
                </a:cubicBezTo>
                <a:cubicBezTo>
                  <a:pt x="6127668" y="5201209"/>
                  <a:pt x="6121357" y="5201616"/>
                  <a:pt x="6113528" y="5201146"/>
                </a:cubicBezTo>
                <a:cubicBezTo>
                  <a:pt x="6105698" y="5200675"/>
                  <a:pt x="6096349" y="5199329"/>
                  <a:pt x="6085481" y="5197105"/>
                </a:cubicBezTo>
                <a:cubicBezTo>
                  <a:pt x="6068537" y="5191373"/>
                  <a:pt x="6060066" y="5188507"/>
                  <a:pt x="6060066" y="5188507"/>
                </a:cubicBezTo>
                <a:cubicBezTo>
                  <a:pt x="6059745" y="5187309"/>
                  <a:pt x="6060143" y="5186399"/>
                  <a:pt x="6061261" y="5185780"/>
                </a:cubicBezTo>
                <a:close/>
                <a:moveTo>
                  <a:pt x="4148439" y="5184564"/>
                </a:moveTo>
                <a:cubicBezTo>
                  <a:pt x="4158023" y="5181996"/>
                  <a:pt x="4163457" y="5183107"/>
                  <a:pt x="4164741" y="5187899"/>
                </a:cubicBezTo>
                <a:cubicBezTo>
                  <a:pt x="4164741" y="5187899"/>
                  <a:pt x="4167137" y="5187257"/>
                  <a:pt x="4171928" y="5185973"/>
                </a:cubicBezTo>
                <a:cubicBezTo>
                  <a:pt x="4176720" y="5184689"/>
                  <a:pt x="4179759" y="5186444"/>
                  <a:pt x="4181043" y="5191236"/>
                </a:cubicBezTo>
                <a:cubicBezTo>
                  <a:pt x="4182327" y="5196027"/>
                  <a:pt x="4193195" y="5198252"/>
                  <a:pt x="4213646" y="5197907"/>
                </a:cubicBezTo>
                <a:cubicBezTo>
                  <a:pt x="4228021" y="5194055"/>
                  <a:pt x="4246078" y="5194353"/>
                  <a:pt x="4267813" y="5198801"/>
                </a:cubicBezTo>
                <a:cubicBezTo>
                  <a:pt x="4272605" y="5197517"/>
                  <a:pt x="4277717" y="5197431"/>
                  <a:pt x="4283152" y="5198543"/>
                </a:cubicBezTo>
                <a:cubicBezTo>
                  <a:pt x="4288586" y="5199656"/>
                  <a:pt x="4293698" y="5199569"/>
                  <a:pt x="4298490" y="5198285"/>
                </a:cubicBezTo>
                <a:lnTo>
                  <a:pt x="4354583" y="5206367"/>
                </a:lnTo>
                <a:lnTo>
                  <a:pt x="4340208" y="5210219"/>
                </a:lnTo>
                <a:cubicBezTo>
                  <a:pt x="4330624" y="5212787"/>
                  <a:pt x="4318002" y="5213600"/>
                  <a:pt x="4302342" y="5212660"/>
                </a:cubicBezTo>
                <a:lnTo>
                  <a:pt x="4262551" y="5207915"/>
                </a:lnTo>
                <a:cubicBezTo>
                  <a:pt x="4261267" y="5203123"/>
                  <a:pt x="4257352" y="5202888"/>
                  <a:pt x="4250807" y="5207210"/>
                </a:cubicBezTo>
                <a:cubicBezTo>
                  <a:pt x="4244260" y="5211532"/>
                  <a:pt x="4238271" y="5213137"/>
                  <a:pt x="4232836" y="5212025"/>
                </a:cubicBezTo>
                <a:cubicBezTo>
                  <a:pt x="4227403" y="5210912"/>
                  <a:pt x="4218054" y="5209566"/>
                  <a:pt x="4204790" y="5207984"/>
                </a:cubicBezTo>
                <a:cubicBezTo>
                  <a:pt x="4191527" y="5206402"/>
                  <a:pt x="4184895" y="5205611"/>
                  <a:pt x="4184895" y="5205611"/>
                </a:cubicBezTo>
                <a:cubicBezTo>
                  <a:pt x="4180103" y="5206895"/>
                  <a:pt x="4176509" y="5207858"/>
                  <a:pt x="4174113" y="5208500"/>
                </a:cubicBezTo>
                <a:cubicBezTo>
                  <a:pt x="4171717" y="5209142"/>
                  <a:pt x="4167480" y="5207709"/>
                  <a:pt x="4161405" y="5204201"/>
                </a:cubicBezTo>
                <a:cubicBezTo>
                  <a:pt x="4149254" y="5197185"/>
                  <a:pt x="4144932" y="5190639"/>
                  <a:pt x="4148439" y="5184564"/>
                </a:cubicBezTo>
                <a:close/>
                <a:moveTo>
                  <a:pt x="3000411" y="5184020"/>
                </a:moveTo>
                <a:lnTo>
                  <a:pt x="3002337" y="5191208"/>
                </a:lnTo>
                <a:lnTo>
                  <a:pt x="2995150" y="5193134"/>
                </a:lnTo>
                <a:cubicBezTo>
                  <a:pt x="2993866" y="5188342"/>
                  <a:pt x="2995619" y="5185304"/>
                  <a:pt x="3000411" y="5184020"/>
                </a:cubicBezTo>
                <a:close/>
                <a:moveTo>
                  <a:pt x="2736829" y="5181460"/>
                </a:moveTo>
                <a:lnTo>
                  <a:pt x="2732365" y="5185884"/>
                </a:lnTo>
                <a:lnTo>
                  <a:pt x="2736682" y="5190172"/>
                </a:lnTo>
                <a:lnTo>
                  <a:pt x="2741970" y="5189096"/>
                </a:lnTo>
                <a:lnTo>
                  <a:pt x="2742285" y="5183850"/>
                </a:lnTo>
                <a:cubicBezTo>
                  <a:pt x="2740445" y="5181774"/>
                  <a:pt x="2738626" y="5180978"/>
                  <a:pt x="2736829" y="5181460"/>
                </a:cubicBezTo>
                <a:close/>
                <a:moveTo>
                  <a:pt x="7236844" y="5181345"/>
                </a:moveTo>
                <a:lnTo>
                  <a:pt x="7253147" y="5184682"/>
                </a:lnTo>
                <a:cubicBezTo>
                  <a:pt x="7259222" y="5188191"/>
                  <a:pt x="7259864" y="5190585"/>
                  <a:pt x="7255072" y="5191869"/>
                </a:cubicBezTo>
                <a:lnTo>
                  <a:pt x="7245958" y="5186608"/>
                </a:lnTo>
                <a:cubicBezTo>
                  <a:pt x="7245958" y="5186608"/>
                  <a:pt x="7244439" y="5185732"/>
                  <a:pt x="7241402" y="5183977"/>
                </a:cubicBezTo>
                <a:cubicBezTo>
                  <a:pt x="7238364" y="5182223"/>
                  <a:pt x="7236844" y="5181345"/>
                  <a:pt x="7236844" y="5181345"/>
                </a:cubicBezTo>
                <a:close/>
                <a:moveTo>
                  <a:pt x="3799948" y="5177790"/>
                </a:moveTo>
                <a:cubicBezTo>
                  <a:pt x="3799948" y="5177790"/>
                  <a:pt x="3800591" y="5180187"/>
                  <a:pt x="3801875" y="5184978"/>
                </a:cubicBezTo>
                <a:cubicBezTo>
                  <a:pt x="3801875" y="5184978"/>
                  <a:pt x="3804271" y="5184336"/>
                  <a:pt x="3809062" y="5183053"/>
                </a:cubicBezTo>
                <a:close/>
                <a:moveTo>
                  <a:pt x="2982184" y="5173497"/>
                </a:moveTo>
                <a:cubicBezTo>
                  <a:pt x="2983467" y="5178288"/>
                  <a:pt x="2982912" y="5181005"/>
                  <a:pt x="2980515" y="5181647"/>
                </a:cubicBezTo>
                <a:cubicBezTo>
                  <a:pt x="2978120" y="5182289"/>
                  <a:pt x="2976601" y="5181412"/>
                  <a:pt x="2975959" y="5179016"/>
                </a:cubicBezTo>
                <a:cubicBezTo>
                  <a:pt x="2975317" y="5176620"/>
                  <a:pt x="2977392" y="5174781"/>
                  <a:pt x="2982184" y="5173497"/>
                </a:cubicBezTo>
                <a:close/>
                <a:moveTo>
                  <a:pt x="2561660" y="5171023"/>
                </a:moveTo>
                <a:lnTo>
                  <a:pt x="2556325" y="5174443"/>
                </a:lnTo>
                <a:lnTo>
                  <a:pt x="2552700" y="5180722"/>
                </a:lnTo>
                <a:lnTo>
                  <a:pt x="2551796" y="5177347"/>
                </a:lnTo>
                <a:lnTo>
                  <a:pt x="2547221" y="5180280"/>
                </a:lnTo>
                <a:lnTo>
                  <a:pt x="2542205" y="5181970"/>
                </a:lnTo>
                <a:lnTo>
                  <a:pt x="2545513" y="5182647"/>
                </a:lnTo>
                <a:lnTo>
                  <a:pt x="2552700" y="5180722"/>
                </a:lnTo>
                <a:lnTo>
                  <a:pt x="2559889" y="5178795"/>
                </a:lnTo>
                <a:lnTo>
                  <a:pt x="2547439" y="5189835"/>
                </a:lnTo>
                <a:lnTo>
                  <a:pt x="2540251" y="5191761"/>
                </a:lnTo>
                <a:cubicBezTo>
                  <a:pt x="2538967" y="5186970"/>
                  <a:pt x="2535929" y="5185215"/>
                  <a:pt x="2531137" y="5186499"/>
                </a:cubicBezTo>
                <a:lnTo>
                  <a:pt x="2531113" y="5186494"/>
                </a:lnTo>
                <a:lnTo>
                  <a:pt x="2520946" y="5190892"/>
                </a:lnTo>
                <a:lnTo>
                  <a:pt x="2510175" y="5194521"/>
                </a:lnTo>
                <a:lnTo>
                  <a:pt x="2511499" y="5199465"/>
                </a:lnTo>
                <a:cubicBezTo>
                  <a:pt x="2516291" y="5198181"/>
                  <a:pt x="2519565" y="5196020"/>
                  <a:pt x="2521318" y="5192983"/>
                </a:cubicBezTo>
                <a:cubicBezTo>
                  <a:pt x="2523072" y="5189944"/>
                  <a:pt x="2525789" y="5190501"/>
                  <a:pt x="2529470" y="5194650"/>
                </a:cubicBezTo>
                <a:lnTo>
                  <a:pt x="2546138" y="5196638"/>
                </a:lnTo>
                <a:lnTo>
                  <a:pt x="2557780" y="5190768"/>
                </a:lnTo>
                <a:cubicBezTo>
                  <a:pt x="2575308" y="5187202"/>
                  <a:pt x="2580552" y="5181923"/>
                  <a:pt x="2573513" y="5174931"/>
                </a:cubicBezTo>
                <a:cubicBezTo>
                  <a:pt x="2569994" y="5171434"/>
                  <a:pt x="2566042" y="5170132"/>
                  <a:pt x="2561660" y="5171023"/>
                </a:cubicBezTo>
                <a:close/>
                <a:moveTo>
                  <a:pt x="3882866" y="5170980"/>
                </a:moveTo>
                <a:cubicBezTo>
                  <a:pt x="3878075" y="5172264"/>
                  <a:pt x="3876000" y="5174104"/>
                  <a:pt x="3876642" y="5176500"/>
                </a:cubicBezTo>
                <a:cubicBezTo>
                  <a:pt x="3877284" y="5178897"/>
                  <a:pt x="3877605" y="5180095"/>
                  <a:pt x="3877605" y="5180095"/>
                </a:cubicBezTo>
                <a:cubicBezTo>
                  <a:pt x="3877605" y="5180095"/>
                  <a:pt x="3880001" y="5179452"/>
                  <a:pt x="3884792" y="5178169"/>
                </a:cubicBezTo>
                <a:cubicBezTo>
                  <a:pt x="3889584" y="5176885"/>
                  <a:pt x="3891660" y="5175045"/>
                  <a:pt x="3891018" y="5172648"/>
                </a:cubicBezTo>
                <a:cubicBezTo>
                  <a:pt x="3890376" y="5170252"/>
                  <a:pt x="3887658" y="5169696"/>
                  <a:pt x="3882866" y="5170980"/>
                </a:cubicBezTo>
                <a:close/>
                <a:moveTo>
                  <a:pt x="7195127" y="5169412"/>
                </a:moveTo>
                <a:cubicBezTo>
                  <a:pt x="7199919" y="5168128"/>
                  <a:pt x="7202636" y="5168686"/>
                  <a:pt x="7203278" y="5171081"/>
                </a:cubicBezTo>
                <a:cubicBezTo>
                  <a:pt x="7203919" y="5173476"/>
                  <a:pt x="7205439" y="5174353"/>
                  <a:pt x="7207834" y="5173710"/>
                </a:cubicBezTo>
                <a:cubicBezTo>
                  <a:pt x="7210230" y="5173069"/>
                  <a:pt x="7214466" y="5174502"/>
                  <a:pt x="7220542" y="5178010"/>
                </a:cubicBezTo>
                <a:lnTo>
                  <a:pt x="7222468" y="5185198"/>
                </a:lnTo>
                <a:cubicBezTo>
                  <a:pt x="7222468" y="5185198"/>
                  <a:pt x="7221271" y="5185519"/>
                  <a:pt x="7218876" y="5186161"/>
                </a:cubicBezTo>
                <a:cubicBezTo>
                  <a:pt x="7216478" y="5186802"/>
                  <a:pt x="7214639" y="5184728"/>
                  <a:pt x="7213355" y="5179937"/>
                </a:cubicBezTo>
                <a:cubicBezTo>
                  <a:pt x="7208562" y="5181220"/>
                  <a:pt x="7203129" y="5180108"/>
                  <a:pt x="7197053" y="5176599"/>
                </a:cubicBezTo>
                <a:close/>
                <a:moveTo>
                  <a:pt x="1089638" y="5169352"/>
                </a:moveTo>
                <a:lnTo>
                  <a:pt x="1094917" y="5174597"/>
                </a:lnTo>
                <a:cubicBezTo>
                  <a:pt x="1091421" y="5178117"/>
                  <a:pt x="1087925" y="5181636"/>
                  <a:pt x="1084429" y="5185156"/>
                </a:cubicBezTo>
                <a:cubicBezTo>
                  <a:pt x="1079151" y="5179912"/>
                  <a:pt x="1078807" y="5175637"/>
                  <a:pt x="1083400" y="5172334"/>
                </a:cubicBezTo>
                <a:cubicBezTo>
                  <a:pt x="1084931" y="5171233"/>
                  <a:pt x="1087011" y="5170239"/>
                  <a:pt x="1089638" y="5169352"/>
                </a:cubicBezTo>
                <a:close/>
                <a:moveTo>
                  <a:pt x="7225806" y="5168896"/>
                </a:moveTo>
                <a:lnTo>
                  <a:pt x="7234918" y="5174158"/>
                </a:lnTo>
                <a:lnTo>
                  <a:pt x="7227732" y="5176084"/>
                </a:lnTo>
                <a:close/>
                <a:moveTo>
                  <a:pt x="5992933" y="5167975"/>
                </a:moveTo>
                <a:lnTo>
                  <a:pt x="5987671" y="5177089"/>
                </a:lnTo>
                <a:lnTo>
                  <a:pt x="5985745" y="5169901"/>
                </a:lnTo>
                <a:cubicBezTo>
                  <a:pt x="5985745" y="5169901"/>
                  <a:pt x="5988140" y="5169260"/>
                  <a:pt x="5992933" y="5167975"/>
                </a:cubicBezTo>
                <a:close/>
                <a:moveTo>
                  <a:pt x="2518172" y="5166862"/>
                </a:moveTo>
                <a:lnTo>
                  <a:pt x="2527285" y="5172124"/>
                </a:lnTo>
                <a:lnTo>
                  <a:pt x="2510983" y="5168788"/>
                </a:lnTo>
                <a:close/>
                <a:moveTo>
                  <a:pt x="3095779" y="5166171"/>
                </a:moveTo>
                <a:lnTo>
                  <a:pt x="3088592" y="5168096"/>
                </a:lnTo>
                <a:cubicBezTo>
                  <a:pt x="3094668" y="5171604"/>
                  <a:pt x="3097705" y="5173358"/>
                  <a:pt x="3097705" y="5173358"/>
                </a:cubicBezTo>
                <a:close/>
                <a:moveTo>
                  <a:pt x="6560593" y="5166097"/>
                </a:moveTo>
                <a:cubicBezTo>
                  <a:pt x="6561791" y="5165776"/>
                  <a:pt x="6562712" y="5166814"/>
                  <a:pt x="6563354" y="5169210"/>
                </a:cubicBezTo>
                <a:lnTo>
                  <a:pt x="6556165" y="5171136"/>
                </a:lnTo>
                <a:cubicBezTo>
                  <a:pt x="6557920" y="5168098"/>
                  <a:pt x="6559395" y="5166418"/>
                  <a:pt x="6560593" y="5166097"/>
                </a:cubicBezTo>
                <a:close/>
                <a:moveTo>
                  <a:pt x="6844181" y="5164260"/>
                </a:moveTo>
                <a:cubicBezTo>
                  <a:pt x="6857242" y="5162686"/>
                  <a:pt x="6873720" y="5163085"/>
                  <a:pt x="6893615" y="5165459"/>
                </a:cubicBezTo>
                <a:lnTo>
                  <a:pt x="6879240" y="5169312"/>
                </a:lnTo>
                <a:cubicBezTo>
                  <a:pt x="6866618" y="5170124"/>
                  <a:pt x="6855033" y="5170018"/>
                  <a:pt x="6844487" y="5168993"/>
                </a:cubicBezTo>
                <a:lnTo>
                  <a:pt x="6832261" y="5166492"/>
                </a:lnTo>
                <a:close/>
                <a:moveTo>
                  <a:pt x="1273785" y="5163478"/>
                </a:moveTo>
                <a:lnTo>
                  <a:pt x="1268533" y="5166126"/>
                </a:lnTo>
                <a:cubicBezTo>
                  <a:pt x="1266780" y="5166132"/>
                  <a:pt x="1265021" y="5165261"/>
                  <a:pt x="1263263" y="5163512"/>
                </a:cubicBezTo>
                <a:close/>
                <a:moveTo>
                  <a:pt x="2599775" y="5161128"/>
                </a:moveTo>
                <a:lnTo>
                  <a:pt x="2599804" y="5169581"/>
                </a:lnTo>
                <a:cubicBezTo>
                  <a:pt x="2601563" y="5171329"/>
                  <a:pt x="2603757" y="5171760"/>
                  <a:pt x="2606386" y="5170874"/>
                </a:cubicBezTo>
                <a:cubicBezTo>
                  <a:pt x="2609013" y="5169988"/>
                  <a:pt x="2612075" y="5167785"/>
                  <a:pt x="2615573" y="5164266"/>
                </a:cubicBezTo>
                <a:lnTo>
                  <a:pt x="2617681" y="5163555"/>
                </a:lnTo>
                <a:lnTo>
                  <a:pt x="2617391" y="5163388"/>
                </a:lnTo>
                <a:lnTo>
                  <a:pt x="2610204" y="5165314"/>
                </a:lnTo>
                <a:close/>
                <a:moveTo>
                  <a:pt x="3949483" y="5160835"/>
                </a:moveTo>
                <a:lnTo>
                  <a:pt x="3951409" y="5168022"/>
                </a:lnTo>
                <a:lnTo>
                  <a:pt x="3958598" y="5166096"/>
                </a:lnTo>
                <a:close/>
                <a:moveTo>
                  <a:pt x="5274388" y="5160207"/>
                </a:moveTo>
                <a:cubicBezTo>
                  <a:pt x="5274388" y="5160207"/>
                  <a:pt x="5271992" y="5160849"/>
                  <a:pt x="5267200" y="5162133"/>
                </a:cubicBezTo>
                <a:lnTo>
                  <a:pt x="5269127" y="5169321"/>
                </a:lnTo>
                <a:close/>
                <a:moveTo>
                  <a:pt x="6799657" y="5159819"/>
                </a:moveTo>
                <a:cubicBezTo>
                  <a:pt x="6804450" y="5158535"/>
                  <a:pt x="6808364" y="5158770"/>
                  <a:pt x="6811402" y="5160524"/>
                </a:cubicBezTo>
                <a:cubicBezTo>
                  <a:pt x="6812921" y="5161402"/>
                  <a:pt x="6815418" y="5162336"/>
                  <a:pt x="6818895" y="5163330"/>
                </a:cubicBezTo>
                <a:lnTo>
                  <a:pt x="6832259" y="5166490"/>
                </a:lnTo>
                <a:lnTo>
                  <a:pt x="6815959" y="5163154"/>
                </a:lnTo>
                <a:lnTo>
                  <a:pt x="6801583" y="5167007"/>
                </a:lnTo>
                <a:close/>
                <a:moveTo>
                  <a:pt x="826512" y="5159706"/>
                </a:moveTo>
                <a:lnTo>
                  <a:pt x="815987" y="5159741"/>
                </a:lnTo>
                <a:cubicBezTo>
                  <a:pt x="815987" y="5159741"/>
                  <a:pt x="817747" y="5161489"/>
                  <a:pt x="821267" y="5164985"/>
                </a:cubicBezTo>
                <a:cubicBezTo>
                  <a:pt x="824763" y="5161465"/>
                  <a:pt x="826512" y="5159706"/>
                  <a:pt x="826512" y="5159706"/>
                </a:cubicBezTo>
                <a:close/>
                <a:moveTo>
                  <a:pt x="6915178" y="5159681"/>
                </a:moveTo>
                <a:lnTo>
                  <a:pt x="6924293" y="5164943"/>
                </a:lnTo>
                <a:lnTo>
                  <a:pt x="6938669" y="5161090"/>
                </a:lnTo>
                <a:cubicBezTo>
                  <a:pt x="6943461" y="5159806"/>
                  <a:pt x="6946498" y="5161562"/>
                  <a:pt x="6947782" y="5166352"/>
                </a:cubicBezTo>
                <a:cubicBezTo>
                  <a:pt x="6947782" y="5166352"/>
                  <a:pt x="6945387" y="5166995"/>
                  <a:pt x="6940594" y="5168278"/>
                </a:cubicBezTo>
                <a:lnTo>
                  <a:pt x="6917105" y="5166870"/>
                </a:lnTo>
                <a:lnTo>
                  <a:pt x="6907991" y="5161608"/>
                </a:lnTo>
                <a:close/>
                <a:moveTo>
                  <a:pt x="2560464" y="5159381"/>
                </a:moveTo>
                <a:lnTo>
                  <a:pt x="2557484" y="5162773"/>
                </a:lnTo>
                <a:lnTo>
                  <a:pt x="2562094" y="5161219"/>
                </a:lnTo>
                <a:close/>
                <a:moveTo>
                  <a:pt x="3200261" y="5153583"/>
                </a:moveTo>
                <a:lnTo>
                  <a:pt x="3193073" y="5155509"/>
                </a:lnTo>
                <a:cubicBezTo>
                  <a:pt x="3193073" y="5155509"/>
                  <a:pt x="3196111" y="5157262"/>
                  <a:pt x="3202187" y="5160770"/>
                </a:cubicBezTo>
                <a:cubicBezTo>
                  <a:pt x="3206979" y="5159486"/>
                  <a:pt x="3209054" y="5157646"/>
                  <a:pt x="3208412" y="5155250"/>
                </a:cubicBezTo>
                <a:cubicBezTo>
                  <a:pt x="3207770" y="5152855"/>
                  <a:pt x="3205053" y="5152299"/>
                  <a:pt x="3200261" y="5153583"/>
                </a:cubicBezTo>
                <a:close/>
                <a:moveTo>
                  <a:pt x="9222823" y="5152445"/>
                </a:moveTo>
                <a:lnTo>
                  <a:pt x="9235955" y="5155086"/>
                </a:lnTo>
                <a:cubicBezTo>
                  <a:pt x="9228247" y="5157179"/>
                  <a:pt x="9221943" y="5156822"/>
                  <a:pt x="9217043" y="5154014"/>
                </a:cubicBezTo>
                <a:close/>
                <a:moveTo>
                  <a:pt x="2407685" y="5151804"/>
                </a:moveTo>
                <a:cubicBezTo>
                  <a:pt x="2405937" y="5153563"/>
                  <a:pt x="2406823" y="5156193"/>
                  <a:pt x="2410343" y="5159689"/>
                </a:cubicBezTo>
                <a:cubicBezTo>
                  <a:pt x="2413863" y="5163185"/>
                  <a:pt x="2416497" y="5164053"/>
                  <a:pt x="2418244" y="5162292"/>
                </a:cubicBezTo>
                <a:cubicBezTo>
                  <a:pt x="2419992" y="5160533"/>
                  <a:pt x="2419107" y="5157906"/>
                  <a:pt x="2415588" y="5154408"/>
                </a:cubicBezTo>
                <a:cubicBezTo>
                  <a:pt x="2412068" y="5150912"/>
                  <a:pt x="2409433" y="5150045"/>
                  <a:pt x="2407685" y="5151804"/>
                </a:cubicBezTo>
                <a:close/>
                <a:moveTo>
                  <a:pt x="1768364" y="5151304"/>
                </a:moveTo>
                <a:lnTo>
                  <a:pt x="1747316" y="5151375"/>
                </a:lnTo>
                <a:cubicBezTo>
                  <a:pt x="1740300" y="5151398"/>
                  <a:pt x="1736792" y="5151409"/>
                  <a:pt x="1736792" y="5151409"/>
                </a:cubicBezTo>
                <a:lnTo>
                  <a:pt x="1721059" y="5167248"/>
                </a:lnTo>
                <a:cubicBezTo>
                  <a:pt x="1724603" y="5177759"/>
                  <a:pt x="1728123" y="5181255"/>
                  <a:pt x="1731618" y="5177737"/>
                </a:cubicBezTo>
                <a:cubicBezTo>
                  <a:pt x="1731618" y="5177737"/>
                  <a:pt x="1734246" y="5176851"/>
                  <a:pt x="1739502" y="5175079"/>
                </a:cubicBezTo>
                <a:cubicBezTo>
                  <a:pt x="1744759" y="5173309"/>
                  <a:pt x="1747386" y="5172422"/>
                  <a:pt x="1747386" y="5172422"/>
                </a:cubicBezTo>
                <a:cubicBezTo>
                  <a:pt x="1775450" y="5172329"/>
                  <a:pt x="1782442" y="5165290"/>
                  <a:pt x="1768364" y="5151304"/>
                </a:cubicBezTo>
                <a:close/>
                <a:moveTo>
                  <a:pt x="6689398" y="5150843"/>
                </a:moveTo>
                <a:cubicBezTo>
                  <a:pt x="6690682" y="5155635"/>
                  <a:pt x="6686531" y="5159316"/>
                  <a:pt x="6676948" y="5161883"/>
                </a:cubicBezTo>
                <a:lnTo>
                  <a:pt x="6669759" y="5163809"/>
                </a:lnTo>
                <a:cubicBezTo>
                  <a:pt x="6668477" y="5159019"/>
                  <a:pt x="6670229" y="5155980"/>
                  <a:pt x="6675022" y="5154696"/>
                </a:cubicBezTo>
                <a:cubicBezTo>
                  <a:pt x="6679814" y="5153412"/>
                  <a:pt x="6683408" y="5152448"/>
                  <a:pt x="6685804" y="5151807"/>
                </a:cubicBezTo>
                <a:cubicBezTo>
                  <a:pt x="6688199" y="5151165"/>
                  <a:pt x="6689398" y="5150843"/>
                  <a:pt x="6689398" y="5150843"/>
                </a:cubicBezTo>
                <a:close/>
                <a:moveTo>
                  <a:pt x="6750752" y="5149811"/>
                </a:moveTo>
                <a:lnTo>
                  <a:pt x="6767054" y="5153147"/>
                </a:lnTo>
                <a:cubicBezTo>
                  <a:pt x="6767054" y="5153147"/>
                  <a:pt x="6770092" y="5154902"/>
                  <a:pt x="6776167" y="5158409"/>
                </a:cubicBezTo>
                <a:lnTo>
                  <a:pt x="6768980" y="5160335"/>
                </a:lnTo>
                <a:lnTo>
                  <a:pt x="6761793" y="5162261"/>
                </a:lnTo>
                <a:cubicBezTo>
                  <a:pt x="6757000" y="5163545"/>
                  <a:pt x="6752209" y="5164828"/>
                  <a:pt x="6747416" y="5166113"/>
                </a:cubicBezTo>
                <a:cubicBezTo>
                  <a:pt x="6742624" y="5167397"/>
                  <a:pt x="6740228" y="5168038"/>
                  <a:pt x="6740228" y="5168038"/>
                </a:cubicBezTo>
                <a:lnTo>
                  <a:pt x="6734967" y="5177153"/>
                </a:lnTo>
                <a:lnTo>
                  <a:pt x="6725852" y="5171890"/>
                </a:lnTo>
                <a:cubicBezTo>
                  <a:pt x="6725852" y="5171890"/>
                  <a:pt x="6728248" y="5171249"/>
                  <a:pt x="6733041" y="5169964"/>
                </a:cubicBezTo>
                <a:cubicBezTo>
                  <a:pt x="6737833" y="5168680"/>
                  <a:pt x="6741982" y="5165001"/>
                  <a:pt x="6745490" y="5158925"/>
                </a:cubicBezTo>
                <a:cubicBezTo>
                  <a:pt x="6748999" y="5152849"/>
                  <a:pt x="6750752" y="5149811"/>
                  <a:pt x="6750752" y="5149811"/>
                </a:cubicBezTo>
                <a:close/>
                <a:moveTo>
                  <a:pt x="2990781" y="5148081"/>
                </a:moveTo>
                <a:lnTo>
                  <a:pt x="2985520" y="5157195"/>
                </a:lnTo>
                <a:cubicBezTo>
                  <a:pt x="2985520" y="5157195"/>
                  <a:pt x="2987916" y="5156553"/>
                  <a:pt x="2992708" y="5155269"/>
                </a:cubicBezTo>
                <a:cubicBezTo>
                  <a:pt x="2997499" y="5153985"/>
                  <a:pt x="2999896" y="5153343"/>
                  <a:pt x="2999896" y="5153343"/>
                </a:cubicBezTo>
                <a:cubicBezTo>
                  <a:pt x="2998612" y="5148551"/>
                  <a:pt x="2995573" y="5146797"/>
                  <a:pt x="2990781" y="5148081"/>
                </a:cubicBezTo>
                <a:close/>
                <a:moveTo>
                  <a:pt x="3568389" y="5147390"/>
                </a:moveTo>
                <a:cubicBezTo>
                  <a:pt x="3547938" y="5147734"/>
                  <a:pt x="3532920" y="5149189"/>
                  <a:pt x="3523336" y="5151757"/>
                </a:cubicBezTo>
                <a:cubicBezTo>
                  <a:pt x="3518544" y="5153041"/>
                  <a:pt x="3508319" y="5153214"/>
                  <a:pt x="3492659" y="5152274"/>
                </a:cubicBezTo>
                <a:cubicBezTo>
                  <a:pt x="3477000" y="5151334"/>
                  <a:pt x="3464377" y="5152147"/>
                  <a:pt x="3454793" y="5154715"/>
                </a:cubicBezTo>
                <a:cubicBezTo>
                  <a:pt x="3450002" y="5155999"/>
                  <a:pt x="3447606" y="5156641"/>
                  <a:pt x="3447606" y="5156641"/>
                </a:cubicBezTo>
                <a:cubicBezTo>
                  <a:pt x="3447606" y="5156641"/>
                  <a:pt x="3450323" y="5157197"/>
                  <a:pt x="3455757" y="5158310"/>
                </a:cubicBezTo>
                <a:cubicBezTo>
                  <a:pt x="3461191" y="5159422"/>
                  <a:pt x="3466304" y="5159336"/>
                  <a:pt x="3471095" y="5158052"/>
                </a:cubicBezTo>
                <a:cubicBezTo>
                  <a:pt x="3486755" y="5158992"/>
                  <a:pt x="3494585" y="5159461"/>
                  <a:pt x="3494585" y="5159461"/>
                </a:cubicBezTo>
                <a:cubicBezTo>
                  <a:pt x="3499377" y="5158177"/>
                  <a:pt x="3503292" y="5158412"/>
                  <a:pt x="3506329" y="5160167"/>
                </a:cubicBezTo>
                <a:cubicBezTo>
                  <a:pt x="3509368" y="5161921"/>
                  <a:pt x="3513283" y="5162156"/>
                  <a:pt x="3518074" y="5160872"/>
                </a:cubicBezTo>
                <a:cubicBezTo>
                  <a:pt x="3522866" y="5159588"/>
                  <a:pt x="3528300" y="5160700"/>
                  <a:pt x="3534376" y="5164207"/>
                </a:cubicBezTo>
                <a:cubicBezTo>
                  <a:pt x="3539168" y="5162923"/>
                  <a:pt x="3542762" y="5161960"/>
                  <a:pt x="3545158" y="5161319"/>
                </a:cubicBezTo>
                <a:cubicBezTo>
                  <a:pt x="3547554" y="5160676"/>
                  <a:pt x="3551790" y="5162110"/>
                  <a:pt x="3557865" y="5165617"/>
                </a:cubicBezTo>
                <a:cubicBezTo>
                  <a:pt x="3567449" y="5163049"/>
                  <a:pt x="3574637" y="5161123"/>
                  <a:pt x="3579429" y="5159839"/>
                </a:cubicBezTo>
                <a:lnTo>
                  <a:pt x="3600993" y="5154061"/>
                </a:lnTo>
                <a:cubicBezTo>
                  <a:pt x="3600993" y="5154061"/>
                  <a:pt x="3597078" y="5153826"/>
                  <a:pt x="3589248" y="5153357"/>
                </a:cubicBezTo>
                <a:cubicBezTo>
                  <a:pt x="3581418" y="5152886"/>
                  <a:pt x="3574465" y="5150897"/>
                  <a:pt x="3568389" y="5147390"/>
                </a:cubicBezTo>
                <a:close/>
                <a:moveTo>
                  <a:pt x="1699942" y="5146271"/>
                </a:moveTo>
                <a:lnTo>
                  <a:pt x="1678929" y="5156864"/>
                </a:lnTo>
                <a:cubicBezTo>
                  <a:pt x="1675432" y="5160384"/>
                  <a:pt x="1675440" y="5162138"/>
                  <a:pt x="1678946" y="5162127"/>
                </a:cubicBezTo>
                <a:cubicBezTo>
                  <a:pt x="1682456" y="5162115"/>
                  <a:pt x="1685968" y="5163857"/>
                  <a:pt x="1689488" y="5167353"/>
                </a:cubicBezTo>
                <a:cubicBezTo>
                  <a:pt x="1700000" y="5163810"/>
                  <a:pt x="1705244" y="5158530"/>
                  <a:pt x="1705221" y="5151515"/>
                </a:cubicBezTo>
                <a:cubicBezTo>
                  <a:pt x="1701701" y="5148019"/>
                  <a:pt x="1699942" y="5146271"/>
                  <a:pt x="1699942" y="5146271"/>
                </a:cubicBezTo>
                <a:close/>
                <a:moveTo>
                  <a:pt x="6510596" y="5144827"/>
                </a:moveTo>
                <a:cubicBezTo>
                  <a:pt x="6511880" y="5149619"/>
                  <a:pt x="6513721" y="5151693"/>
                  <a:pt x="6516116" y="5151051"/>
                </a:cubicBezTo>
                <a:cubicBezTo>
                  <a:pt x="6518512" y="5150409"/>
                  <a:pt x="6519710" y="5150088"/>
                  <a:pt x="6519710" y="5150088"/>
                </a:cubicBezTo>
                <a:cubicBezTo>
                  <a:pt x="6520994" y="5154880"/>
                  <a:pt x="6520438" y="5157598"/>
                  <a:pt x="6518042" y="5158239"/>
                </a:cubicBezTo>
                <a:cubicBezTo>
                  <a:pt x="6515647" y="5158881"/>
                  <a:pt x="6514448" y="5159203"/>
                  <a:pt x="6514448" y="5159203"/>
                </a:cubicBezTo>
                <a:lnTo>
                  <a:pt x="6512522" y="5152014"/>
                </a:lnTo>
                <a:close/>
                <a:moveTo>
                  <a:pt x="5016004" y="5144698"/>
                </a:moveTo>
                <a:cubicBezTo>
                  <a:pt x="5011212" y="5145982"/>
                  <a:pt x="5009457" y="5149021"/>
                  <a:pt x="5010741" y="5153812"/>
                </a:cubicBezTo>
                <a:lnTo>
                  <a:pt x="5025117" y="5149960"/>
                </a:lnTo>
                <a:close/>
                <a:moveTo>
                  <a:pt x="6109864" y="5144347"/>
                </a:moveTo>
                <a:cubicBezTo>
                  <a:pt x="6109864" y="5144347"/>
                  <a:pt x="6107469" y="5144989"/>
                  <a:pt x="6102677" y="5146273"/>
                </a:cubicBezTo>
                <a:lnTo>
                  <a:pt x="6104603" y="5153462"/>
                </a:lnTo>
                <a:cubicBezTo>
                  <a:pt x="6109395" y="5152178"/>
                  <a:pt x="6111470" y="5150338"/>
                  <a:pt x="6110827" y="5147942"/>
                </a:cubicBezTo>
                <a:cubicBezTo>
                  <a:pt x="6110185" y="5145545"/>
                  <a:pt x="6109864" y="5144347"/>
                  <a:pt x="6109864" y="5144347"/>
                </a:cubicBezTo>
                <a:close/>
                <a:moveTo>
                  <a:pt x="5928431" y="5142887"/>
                </a:moveTo>
                <a:cubicBezTo>
                  <a:pt x="5926036" y="5143529"/>
                  <a:pt x="5925158" y="5145049"/>
                  <a:pt x="5925800" y="5147444"/>
                </a:cubicBezTo>
                <a:cubicBezTo>
                  <a:pt x="5925800" y="5147444"/>
                  <a:pt x="5928196" y="5146802"/>
                  <a:pt x="5932988" y="5145518"/>
                </a:cubicBezTo>
                <a:lnTo>
                  <a:pt x="5940176" y="5143592"/>
                </a:lnTo>
                <a:cubicBezTo>
                  <a:pt x="5934742" y="5142481"/>
                  <a:pt x="5930828" y="5142245"/>
                  <a:pt x="5928431" y="5142887"/>
                </a:cubicBezTo>
                <a:close/>
                <a:moveTo>
                  <a:pt x="3413076" y="5142782"/>
                </a:moveTo>
                <a:lnTo>
                  <a:pt x="3391513" y="5148560"/>
                </a:lnTo>
                <a:cubicBezTo>
                  <a:pt x="3397589" y="5152068"/>
                  <a:pt x="3401825" y="5153501"/>
                  <a:pt x="3404221" y="5152859"/>
                </a:cubicBezTo>
                <a:cubicBezTo>
                  <a:pt x="3406617" y="5152217"/>
                  <a:pt x="3410211" y="5151254"/>
                  <a:pt x="3415003" y="5149970"/>
                </a:cubicBezTo>
                <a:lnTo>
                  <a:pt x="3422191" y="5148044"/>
                </a:lnTo>
                <a:cubicBezTo>
                  <a:pt x="3422191" y="5148044"/>
                  <a:pt x="3419152" y="5146290"/>
                  <a:pt x="3413076" y="5142782"/>
                </a:cubicBezTo>
                <a:close/>
                <a:moveTo>
                  <a:pt x="5886009" y="5142698"/>
                </a:moveTo>
                <a:lnTo>
                  <a:pt x="5887935" y="5149886"/>
                </a:lnTo>
                <a:lnTo>
                  <a:pt x="5902311" y="5146034"/>
                </a:lnTo>
                <a:cubicBezTo>
                  <a:pt x="5901027" y="5141243"/>
                  <a:pt x="5895593" y="5140130"/>
                  <a:pt x="5886009" y="5142698"/>
                </a:cubicBezTo>
                <a:close/>
                <a:moveTo>
                  <a:pt x="9176079" y="5140309"/>
                </a:moveTo>
                <a:cubicBezTo>
                  <a:pt x="9180981" y="5143116"/>
                  <a:pt x="9183955" y="5146447"/>
                  <a:pt x="9185001" y="5150300"/>
                </a:cubicBezTo>
                <a:lnTo>
                  <a:pt x="9173439" y="5153440"/>
                </a:lnTo>
                <a:cubicBezTo>
                  <a:pt x="9169585" y="5154487"/>
                  <a:pt x="9167135" y="5153082"/>
                  <a:pt x="9166089" y="5149228"/>
                </a:cubicBezTo>
                <a:close/>
                <a:moveTo>
                  <a:pt x="5923874" y="5140256"/>
                </a:moveTo>
                <a:cubicBezTo>
                  <a:pt x="5919082" y="5141540"/>
                  <a:pt x="5916686" y="5142182"/>
                  <a:pt x="5916686" y="5142182"/>
                </a:cubicBezTo>
                <a:cubicBezTo>
                  <a:pt x="5917970" y="5146974"/>
                  <a:pt x="5918613" y="5149370"/>
                  <a:pt x="5918613" y="5149370"/>
                </a:cubicBezTo>
                <a:close/>
                <a:moveTo>
                  <a:pt x="6470805" y="5140081"/>
                </a:moveTo>
                <a:cubicBezTo>
                  <a:pt x="6475598" y="5138796"/>
                  <a:pt x="6476240" y="5141193"/>
                  <a:pt x="6472731" y="5147269"/>
                </a:cubicBezTo>
                <a:cubicBezTo>
                  <a:pt x="6472731" y="5147269"/>
                  <a:pt x="6475126" y="5146627"/>
                  <a:pt x="6479919" y="5145343"/>
                </a:cubicBezTo>
                <a:cubicBezTo>
                  <a:pt x="6484711" y="5144059"/>
                  <a:pt x="6487749" y="5145813"/>
                  <a:pt x="6489033" y="5150605"/>
                </a:cubicBezTo>
                <a:lnTo>
                  <a:pt x="6474657" y="5154457"/>
                </a:lnTo>
                <a:lnTo>
                  <a:pt x="6462207" y="5165496"/>
                </a:lnTo>
                <a:lnTo>
                  <a:pt x="6455019" y="5167422"/>
                </a:lnTo>
                <a:lnTo>
                  <a:pt x="6436792" y="5156899"/>
                </a:lnTo>
                <a:cubicBezTo>
                  <a:pt x="6435508" y="5152107"/>
                  <a:pt x="6432149" y="5149155"/>
                  <a:pt x="6426715" y="5148042"/>
                </a:cubicBezTo>
                <a:cubicBezTo>
                  <a:pt x="6421280" y="5146931"/>
                  <a:pt x="6418564" y="5146375"/>
                  <a:pt x="6418564" y="5146375"/>
                </a:cubicBezTo>
                <a:lnTo>
                  <a:pt x="6432940" y="5142523"/>
                </a:lnTo>
                <a:lnTo>
                  <a:pt x="6443980" y="5154973"/>
                </a:lnTo>
                <a:cubicBezTo>
                  <a:pt x="6443980" y="5154973"/>
                  <a:pt x="6445178" y="5154652"/>
                  <a:pt x="6447573" y="5154010"/>
                </a:cubicBezTo>
                <a:cubicBezTo>
                  <a:pt x="6449969" y="5153368"/>
                  <a:pt x="6453563" y="5152405"/>
                  <a:pt x="6458355" y="5151121"/>
                </a:cubicBezTo>
                <a:cubicBezTo>
                  <a:pt x="6463148" y="5149837"/>
                  <a:pt x="6465543" y="5149195"/>
                  <a:pt x="6465543" y="5149195"/>
                </a:cubicBezTo>
                <a:cubicBezTo>
                  <a:pt x="6465543" y="5149195"/>
                  <a:pt x="6464901" y="5146798"/>
                  <a:pt x="6463617" y="5142007"/>
                </a:cubicBezTo>
                <a:cubicBezTo>
                  <a:pt x="6463617" y="5142007"/>
                  <a:pt x="6466013" y="5141365"/>
                  <a:pt x="6470805" y="5140081"/>
                </a:cubicBezTo>
                <a:close/>
                <a:moveTo>
                  <a:pt x="3165731" y="5139722"/>
                </a:moveTo>
                <a:cubicBezTo>
                  <a:pt x="3154865" y="5137499"/>
                  <a:pt x="3142242" y="5138313"/>
                  <a:pt x="3127866" y="5142165"/>
                </a:cubicBezTo>
                <a:cubicBezTo>
                  <a:pt x="3133942" y="5145673"/>
                  <a:pt x="3136981" y="5147426"/>
                  <a:pt x="3136981" y="5147426"/>
                </a:cubicBezTo>
                <a:cubicBezTo>
                  <a:pt x="3136981" y="5147426"/>
                  <a:pt x="3137623" y="5149823"/>
                  <a:pt x="3138907" y="5154615"/>
                </a:cubicBezTo>
                <a:cubicBezTo>
                  <a:pt x="3138907" y="5154615"/>
                  <a:pt x="3141302" y="5153973"/>
                  <a:pt x="3146094" y="5152689"/>
                </a:cubicBezTo>
                <a:lnTo>
                  <a:pt x="3140833" y="5161802"/>
                </a:lnTo>
                <a:lnTo>
                  <a:pt x="3133644" y="5163728"/>
                </a:lnTo>
                <a:cubicBezTo>
                  <a:pt x="3139720" y="5167236"/>
                  <a:pt x="3149946" y="5167065"/>
                  <a:pt x="3164322" y="5163213"/>
                </a:cubicBezTo>
                <a:cubicBezTo>
                  <a:pt x="3158246" y="5159705"/>
                  <a:pt x="3155208" y="5157950"/>
                  <a:pt x="3155208" y="5157950"/>
                </a:cubicBezTo>
                <a:cubicBezTo>
                  <a:pt x="3153924" y="5153159"/>
                  <a:pt x="3153282" y="5150763"/>
                  <a:pt x="3153282" y="5150763"/>
                </a:cubicBezTo>
                <a:lnTo>
                  <a:pt x="3182033" y="5143059"/>
                </a:lnTo>
                <a:cubicBezTo>
                  <a:pt x="3192901" y="5145283"/>
                  <a:pt x="3203127" y="5145110"/>
                  <a:pt x="3212711" y="5142542"/>
                </a:cubicBezTo>
                <a:cubicBezTo>
                  <a:pt x="3201843" y="5140319"/>
                  <a:pt x="3194013" y="5139849"/>
                  <a:pt x="3189221" y="5141133"/>
                </a:cubicBezTo>
                <a:cubicBezTo>
                  <a:pt x="3184430" y="5142417"/>
                  <a:pt x="3176599" y="5141946"/>
                  <a:pt x="3165731" y="5139722"/>
                </a:cubicBezTo>
                <a:close/>
                <a:moveTo>
                  <a:pt x="2175755" y="5139043"/>
                </a:moveTo>
                <a:lnTo>
                  <a:pt x="2175242" y="5139205"/>
                </a:lnTo>
                <a:lnTo>
                  <a:pt x="2175648" y="5139230"/>
                </a:lnTo>
                <a:close/>
                <a:moveTo>
                  <a:pt x="6678357" y="5138394"/>
                </a:moveTo>
                <a:cubicBezTo>
                  <a:pt x="6679641" y="5143186"/>
                  <a:pt x="6679086" y="5145903"/>
                  <a:pt x="6676689" y="5146544"/>
                </a:cubicBezTo>
                <a:cubicBezTo>
                  <a:pt x="6674294" y="5147186"/>
                  <a:pt x="6672454" y="5145111"/>
                  <a:pt x="6671170" y="5140319"/>
                </a:cubicBezTo>
                <a:close/>
                <a:moveTo>
                  <a:pt x="5749629" y="5136869"/>
                </a:moveTo>
                <a:cubicBezTo>
                  <a:pt x="5747234" y="5137511"/>
                  <a:pt x="5746356" y="5139030"/>
                  <a:pt x="5746998" y="5141426"/>
                </a:cubicBezTo>
                <a:cubicBezTo>
                  <a:pt x="5746998" y="5141426"/>
                  <a:pt x="5749715" y="5141982"/>
                  <a:pt x="5755149" y="5143095"/>
                </a:cubicBezTo>
                <a:cubicBezTo>
                  <a:pt x="5760583" y="5144206"/>
                  <a:pt x="5765695" y="5144120"/>
                  <a:pt x="5770488" y="5142836"/>
                </a:cubicBezTo>
                <a:lnTo>
                  <a:pt x="5761374" y="5137574"/>
                </a:lnTo>
                <a:cubicBezTo>
                  <a:pt x="5755940" y="5136462"/>
                  <a:pt x="5752025" y="5136227"/>
                  <a:pt x="5749629" y="5136869"/>
                </a:cubicBezTo>
                <a:close/>
                <a:moveTo>
                  <a:pt x="2949014" y="5136095"/>
                </a:moveTo>
                <a:lnTo>
                  <a:pt x="2948942" y="5136122"/>
                </a:lnTo>
                <a:lnTo>
                  <a:pt x="2949064" y="5136147"/>
                </a:lnTo>
                <a:close/>
                <a:moveTo>
                  <a:pt x="7032111" y="5136054"/>
                </a:moveTo>
                <a:cubicBezTo>
                  <a:pt x="7038188" y="5139562"/>
                  <a:pt x="7040026" y="5141635"/>
                  <a:pt x="7037630" y="5142277"/>
                </a:cubicBezTo>
                <a:cubicBezTo>
                  <a:pt x="7035235" y="5142920"/>
                  <a:pt x="7030999" y="5141488"/>
                  <a:pt x="7024922" y="5137979"/>
                </a:cubicBezTo>
                <a:close/>
                <a:moveTo>
                  <a:pt x="2251307" y="5136030"/>
                </a:moveTo>
                <a:lnTo>
                  <a:pt x="2241894" y="5139201"/>
                </a:lnTo>
                <a:lnTo>
                  <a:pt x="2238193" y="5140140"/>
                </a:lnTo>
                <a:lnTo>
                  <a:pt x="2257860" y="5144165"/>
                </a:lnTo>
                <a:lnTo>
                  <a:pt x="2255934" y="5136977"/>
                </a:lnTo>
                <a:close/>
                <a:moveTo>
                  <a:pt x="5452675" y="5135548"/>
                </a:moveTo>
                <a:lnTo>
                  <a:pt x="5447412" y="5144661"/>
                </a:lnTo>
                <a:lnTo>
                  <a:pt x="5445486" y="5137474"/>
                </a:lnTo>
                <a:cubicBezTo>
                  <a:pt x="5450278" y="5136190"/>
                  <a:pt x="5452675" y="5135548"/>
                  <a:pt x="5452675" y="5135548"/>
                </a:cubicBezTo>
                <a:close/>
                <a:moveTo>
                  <a:pt x="4936421" y="5135206"/>
                </a:moveTo>
                <a:cubicBezTo>
                  <a:pt x="4926195" y="5135379"/>
                  <a:pt x="4918087" y="5136268"/>
                  <a:pt x="4912098" y="5137873"/>
                </a:cubicBezTo>
                <a:cubicBezTo>
                  <a:pt x="4906108" y="5139477"/>
                  <a:pt x="4902236" y="5141799"/>
                  <a:pt x="4900481" y="5144836"/>
                </a:cubicBezTo>
                <a:cubicBezTo>
                  <a:pt x="4900481" y="5144836"/>
                  <a:pt x="4907114" y="5145628"/>
                  <a:pt x="4920377" y="5147210"/>
                </a:cubicBezTo>
                <a:cubicBezTo>
                  <a:pt x="4933641" y="5148791"/>
                  <a:pt x="4947782" y="5148854"/>
                  <a:pt x="4962800" y="5147398"/>
                </a:cubicBezTo>
                <a:cubicBezTo>
                  <a:pt x="4977817" y="5145942"/>
                  <a:pt x="4986524" y="5144893"/>
                  <a:pt x="4988920" y="5144251"/>
                </a:cubicBezTo>
                <a:cubicBezTo>
                  <a:pt x="4991316" y="5143609"/>
                  <a:pt x="4990995" y="5142411"/>
                  <a:pt x="4987957" y="5140657"/>
                </a:cubicBezTo>
                <a:cubicBezTo>
                  <a:pt x="4984919" y="5138903"/>
                  <a:pt x="4981005" y="5138668"/>
                  <a:pt x="4976213" y="5139952"/>
                </a:cubicBezTo>
                <a:cubicBezTo>
                  <a:pt x="4971421" y="5141236"/>
                  <a:pt x="4969024" y="5141878"/>
                  <a:pt x="4969024" y="5141878"/>
                </a:cubicBezTo>
                <a:cubicBezTo>
                  <a:pt x="4967740" y="5137086"/>
                  <a:pt x="4956872" y="5134862"/>
                  <a:pt x="4936421" y="5135206"/>
                </a:cubicBezTo>
                <a:close/>
                <a:moveTo>
                  <a:pt x="5367830" y="5135169"/>
                </a:moveTo>
                <a:lnTo>
                  <a:pt x="5360642" y="5137095"/>
                </a:lnTo>
                <a:lnTo>
                  <a:pt x="5376944" y="5140432"/>
                </a:lnTo>
                <a:cubicBezTo>
                  <a:pt x="5372152" y="5141716"/>
                  <a:pt x="5369756" y="5142358"/>
                  <a:pt x="5369756" y="5142358"/>
                </a:cubicBezTo>
                <a:cubicBezTo>
                  <a:pt x="5369756" y="5142358"/>
                  <a:pt x="5367360" y="5143000"/>
                  <a:pt x="5362568" y="5144284"/>
                </a:cubicBezTo>
                <a:lnTo>
                  <a:pt x="5371682" y="5149545"/>
                </a:lnTo>
                <a:cubicBezTo>
                  <a:pt x="5381266" y="5146977"/>
                  <a:pt x="5385416" y="5143298"/>
                  <a:pt x="5384132" y="5138506"/>
                </a:cubicBezTo>
                <a:close/>
                <a:moveTo>
                  <a:pt x="4882254" y="5134312"/>
                </a:moveTo>
                <a:cubicBezTo>
                  <a:pt x="4873954" y="5141672"/>
                  <a:pt x="4875239" y="5146465"/>
                  <a:pt x="4886106" y="5148688"/>
                </a:cubicBezTo>
                <a:cubicBezTo>
                  <a:pt x="4890898" y="5147404"/>
                  <a:pt x="4893294" y="5146762"/>
                  <a:pt x="4893294" y="5146762"/>
                </a:cubicBezTo>
                <a:cubicBezTo>
                  <a:pt x="4892010" y="5141971"/>
                  <a:pt x="4891368" y="5139575"/>
                  <a:pt x="4891368" y="5139575"/>
                </a:cubicBezTo>
                <a:close/>
                <a:moveTo>
                  <a:pt x="2501353" y="5132849"/>
                </a:moveTo>
                <a:lnTo>
                  <a:pt x="2503279" y="5140036"/>
                </a:lnTo>
                <a:lnTo>
                  <a:pt x="2488995" y="5143864"/>
                </a:lnTo>
                <a:lnTo>
                  <a:pt x="2483972" y="5148919"/>
                </a:lnTo>
                <a:cubicBezTo>
                  <a:pt x="2476981" y="5155958"/>
                  <a:pt x="2472611" y="5160357"/>
                  <a:pt x="2470863" y="5162118"/>
                </a:cubicBezTo>
                <a:cubicBezTo>
                  <a:pt x="2469115" y="5163877"/>
                  <a:pt x="2464733" y="5164769"/>
                  <a:pt x="2457717" y="5164792"/>
                </a:cubicBezTo>
                <a:cubicBezTo>
                  <a:pt x="2452449" y="5163056"/>
                  <a:pt x="2447628" y="5163511"/>
                  <a:pt x="2443251" y="5166156"/>
                </a:cubicBezTo>
                <a:lnTo>
                  <a:pt x="2433402" y="5178275"/>
                </a:lnTo>
                <a:lnTo>
                  <a:pt x="2444368" y="5178933"/>
                </a:lnTo>
                <a:lnTo>
                  <a:pt x="2474696" y="5178423"/>
                </a:lnTo>
                <a:lnTo>
                  <a:pt x="2478799" y="5175246"/>
                </a:lnTo>
                <a:lnTo>
                  <a:pt x="2486249" y="5172734"/>
                </a:lnTo>
                <a:lnTo>
                  <a:pt x="2484864" y="5171935"/>
                </a:lnTo>
                <a:cubicBezTo>
                  <a:pt x="2481825" y="5170180"/>
                  <a:pt x="2480306" y="5169303"/>
                  <a:pt x="2480306" y="5169303"/>
                </a:cubicBezTo>
                <a:lnTo>
                  <a:pt x="2487494" y="5167378"/>
                </a:lnTo>
                <a:lnTo>
                  <a:pt x="2492894" y="5170495"/>
                </a:lnTo>
                <a:lnTo>
                  <a:pt x="2494567" y="5169931"/>
                </a:lnTo>
                <a:lnTo>
                  <a:pt x="2499847" y="5175176"/>
                </a:lnTo>
                <a:lnTo>
                  <a:pt x="2499860" y="5179472"/>
                </a:lnTo>
                <a:lnTo>
                  <a:pt x="2508319" y="5177205"/>
                </a:lnTo>
                <a:lnTo>
                  <a:pt x="2510369" y="5175140"/>
                </a:lnTo>
                <a:lnTo>
                  <a:pt x="2520894" y="5175105"/>
                </a:lnTo>
                <a:cubicBezTo>
                  <a:pt x="2527910" y="5175082"/>
                  <a:pt x="2533165" y="5173310"/>
                  <a:pt x="2536662" y="5169791"/>
                </a:cubicBezTo>
                <a:cubicBezTo>
                  <a:pt x="2540159" y="5166271"/>
                  <a:pt x="2545414" y="5164501"/>
                  <a:pt x="2552430" y="5164476"/>
                </a:cubicBezTo>
                <a:lnTo>
                  <a:pt x="2555752" y="5163356"/>
                </a:lnTo>
                <a:lnTo>
                  <a:pt x="2554111" y="5157232"/>
                </a:lnTo>
                <a:lnTo>
                  <a:pt x="2566441" y="5159755"/>
                </a:lnTo>
                <a:lnTo>
                  <a:pt x="2568198" y="5159163"/>
                </a:lnTo>
                <a:lnTo>
                  <a:pt x="2596549" y="5147712"/>
                </a:lnTo>
                <a:lnTo>
                  <a:pt x="2597237" y="5145676"/>
                </a:lnTo>
                <a:lnTo>
                  <a:pt x="2595311" y="5138488"/>
                </a:lnTo>
                <a:lnTo>
                  <a:pt x="2579011" y="5135152"/>
                </a:lnTo>
                <a:lnTo>
                  <a:pt x="2564039" y="5134906"/>
                </a:lnTo>
                <a:lnTo>
                  <a:pt x="2560231" y="5136826"/>
                </a:lnTo>
                <a:cubicBezTo>
                  <a:pt x="2556733" y="5139468"/>
                  <a:pt x="2552361" y="5143429"/>
                  <a:pt x="2547116" y="5148709"/>
                </a:cubicBezTo>
                <a:cubicBezTo>
                  <a:pt x="2529635" y="5166307"/>
                  <a:pt x="2519122" y="5169850"/>
                  <a:pt x="2515580" y="5159337"/>
                </a:cubicBezTo>
                <a:cubicBezTo>
                  <a:pt x="2515580" y="5159337"/>
                  <a:pt x="2517322" y="5155824"/>
                  <a:pt x="2520806" y="5148797"/>
                </a:cubicBezTo>
                <a:lnTo>
                  <a:pt x="2524155" y="5140911"/>
                </a:lnTo>
                <a:lnTo>
                  <a:pt x="2510468" y="5138110"/>
                </a:lnTo>
                <a:cubicBezTo>
                  <a:pt x="2509184" y="5133318"/>
                  <a:pt x="2506146" y="5131565"/>
                  <a:pt x="2501353" y="5132849"/>
                </a:cubicBezTo>
                <a:close/>
                <a:moveTo>
                  <a:pt x="5721583" y="5132828"/>
                </a:moveTo>
                <a:cubicBezTo>
                  <a:pt x="5721583" y="5132828"/>
                  <a:pt x="5720385" y="5133149"/>
                  <a:pt x="5717988" y="5133792"/>
                </a:cubicBezTo>
                <a:cubicBezTo>
                  <a:pt x="5715593" y="5134433"/>
                  <a:pt x="5715037" y="5137151"/>
                  <a:pt x="5716321" y="5141943"/>
                </a:cubicBezTo>
                <a:lnTo>
                  <a:pt x="5680382" y="5151573"/>
                </a:lnTo>
                <a:lnTo>
                  <a:pt x="5654966" y="5142975"/>
                </a:lnTo>
                <a:cubicBezTo>
                  <a:pt x="5645383" y="5145543"/>
                  <a:pt x="5639392" y="5147148"/>
                  <a:pt x="5636997" y="5147790"/>
                </a:cubicBezTo>
                <a:cubicBezTo>
                  <a:pt x="5634601" y="5148432"/>
                  <a:pt x="5633403" y="5148753"/>
                  <a:pt x="5633403" y="5148753"/>
                </a:cubicBezTo>
                <a:lnTo>
                  <a:pt x="5649704" y="5152088"/>
                </a:lnTo>
                <a:cubicBezTo>
                  <a:pt x="5654496" y="5150804"/>
                  <a:pt x="5658090" y="5149841"/>
                  <a:pt x="5660486" y="5149199"/>
                </a:cubicBezTo>
                <a:cubicBezTo>
                  <a:pt x="5662882" y="5148557"/>
                  <a:pt x="5664722" y="5150633"/>
                  <a:pt x="5666006" y="5155425"/>
                </a:cubicBezTo>
                <a:lnTo>
                  <a:pt x="5680382" y="5151573"/>
                </a:lnTo>
                <a:cubicBezTo>
                  <a:pt x="5681666" y="5156364"/>
                  <a:pt x="5697325" y="5157305"/>
                  <a:pt x="5727361" y="5154392"/>
                </a:cubicBezTo>
                <a:cubicBezTo>
                  <a:pt x="5727361" y="5154392"/>
                  <a:pt x="5729756" y="5153750"/>
                  <a:pt x="5734548" y="5152466"/>
                </a:cubicBezTo>
                <a:cubicBezTo>
                  <a:pt x="5739341" y="5151182"/>
                  <a:pt x="5742057" y="5151738"/>
                  <a:pt x="5742699" y="5154134"/>
                </a:cubicBezTo>
                <a:cubicBezTo>
                  <a:pt x="5743342" y="5156530"/>
                  <a:pt x="5744860" y="5157407"/>
                  <a:pt x="5747257" y="5156765"/>
                </a:cubicBezTo>
                <a:cubicBezTo>
                  <a:pt x="5749652" y="5156123"/>
                  <a:pt x="5753246" y="5155160"/>
                  <a:pt x="5758038" y="5153876"/>
                </a:cubicBezTo>
                <a:cubicBezTo>
                  <a:pt x="5773698" y="5154816"/>
                  <a:pt x="5791754" y="5155114"/>
                  <a:pt x="5812205" y="5154770"/>
                </a:cubicBezTo>
                <a:cubicBezTo>
                  <a:pt x="5843524" y="5156650"/>
                  <a:pt x="5858542" y="5155194"/>
                  <a:pt x="5857258" y="5150402"/>
                </a:cubicBezTo>
                <a:cubicBezTo>
                  <a:pt x="5855974" y="5145610"/>
                  <a:pt x="5854134" y="5143535"/>
                  <a:pt x="5851738" y="5144178"/>
                </a:cubicBezTo>
                <a:cubicBezTo>
                  <a:pt x="5849342" y="5144819"/>
                  <a:pt x="5847823" y="5143943"/>
                  <a:pt x="5847181" y="5141546"/>
                </a:cubicBezTo>
                <a:cubicBezTo>
                  <a:pt x="5846539" y="5139150"/>
                  <a:pt x="5844464" y="5140991"/>
                  <a:pt x="5840956" y="5147066"/>
                </a:cubicBezTo>
                <a:lnTo>
                  <a:pt x="5833768" y="5148993"/>
                </a:lnTo>
                <a:lnTo>
                  <a:pt x="5824654" y="5143730"/>
                </a:lnTo>
                <a:cubicBezTo>
                  <a:pt x="5821146" y="5149806"/>
                  <a:pt x="5816677" y="5152288"/>
                  <a:pt x="5811241" y="5151176"/>
                </a:cubicBezTo>
                <a:cubicBezTo>
                  <a:pt x="5805808" y="5150064"/>
                  <a:pt x="5800695" y="5150150"/>
                  <a:pt x="5795903" y="5151434"/>
                </a:cubicBezTo>
                <a:cubicBezTo>
                  <a:pt x="5770660" y="5153063"/>
                  <a:pt x="5751962" y="5150368"/>
                  <a:pt x="5739811" y="5143352"/>
                </a:cubicBezTo>
                <a:lnTo>
                  <a:pt x="5737885" y="5136165"/>
                </a:lnTo>
                <a:lnTo>
                  <a:pt x="5730696" y="5138091"/>
                </a:lnTo>
                <a:cubicBezTo>
                  <a:pt x="5736773" y="5141598"/>
                  <a:pt x="5739811" y="5143352"/>
                  <a:pt x="5739811" y="5143352"/>
                </a:cubicBezTo>
                <a:cubicBezTo>
                  <a:pt x="5735019" y="5144636"/>
                  <a:pt x="5727188" y="5144166"/>
                  <a:pt x="5716321" y="5141943"/>
                </a:cubicBezTo>
                <a:cubicBezTo>
                  <a:pt x="5721113" y="5140659"/>
                  <a:pt x="5723509" y="5140017"/>
                  <a:pt x="5723509" y="5140017"/>
                </a:cubicBezTo>
                <a:close/>
                <a:moveTo>
                  <a:pt x="6815442" y="5132478"/>
                </a:moveTo>
                <a:lnTo>
                  <a:pt x="6793879" y="5138256"/>
                </a:lnTo>
                <a:lnTo>
                  <a:pt x="6777578" y="5134919"/>
                </a:lnTo>
                <a:close/>
                <a:moveTo>
                  <a:pt x="4689077" y="5132148"/>
                </a:moveTo>
                <a:lnTo>
                  <a:pt x="4691003" y="5139335"/>
                </a:lnTo>
                <a:cubicBezTo>
                  <a:pt x="4695794" y="5138051"/>
                  <a:pt x="4699388" y="5137088"/>
                  <a:pt x="4701784" y="5136446"/>
                </a:cubicBezTo>
                <a:cubicBezTo>
                  <a:pt x="4704180" y="5135804"/>
                  <a:pt x="4705377" y="5135483"/>
                  <a:pt x="4705377" y="5135483"/>
                </a:cubicBezTo>
                <a:cubicBezTo>
                  <a:pt x="4705377" y="5135483"/>
                  <a:pt x="4703859" y="5134606"/>
                  <a:pt x="4700821" y="5132852"/>
                </a:cubicBezTo>
                <a:cubicBezTo>
                  <a:pt x="4697783" y="5131098"/>
                  <a:pt x="4693868" y="5130864"/>
                  <a:pt x="4689077" y="5132148"/>
                </a:cubicBezTo>
                <a:close/>
                <a:moveTo>
                  <a:pt x="2297117" y="5131125"/>
                </a:moveTo>
                <a:lnTo>
                  <a:pt x="2295707" y="5131130"/>
                </a:lnTo>
                <a:lnTo>
                  <a:pt x="2279425" y="5138387"/>
                </a:lnTo>
                <a:lnTo>
                  <a:pt x="2274162" y="5147501"/>
                </a:lnTo>
                <a:lnTo>
                  <a:pt x="2277664" y="5148218"/>
                </a:lnTo>
                <a:lnTo>
                  <a:pt x="2305036" y="5138992"/>
                </a:lnTo>
                <a:lnTo>
                  <a:pt x="2310280" y="5133713"/>
                </a:lnTo>
                <a:cubicBezTo>
                  <a:pt x="2310280" y="5133713"/>
                  <a:pt x="2305892" y="5132850"/>
                  <a:pt x="2297117" y="5131125"/>
                </a:cubicBezTo>
                <a:close/>
                <a:moveTo>
                  <a:pt x="4781108" y="5130599"/>
                </a:moveTo>
                <a:lnTo>
                  <a:pt x="4766733" y="5134451"/>
                </a:lnTo>
                <a:lnTo>
                  <a:pt x="4783034" y="5137787"/>
                </a:lnTo>
                <a:close/>
                <a:moveTo>
                  <a:pt x="8552493" y="5129629"/>
                </a:moveTo>
                <a:cubicBezTo>
                  <a:pt x="8560201" y="5127537"/>
                  <a:pt x="8570621" y="5127810"/>
                  <a:pt x="8583753" y="5130452"/>
                </a:cubicBezTo>
                <a:cubicBezTo>
                  <a:pt x="8596883" y="5133093"/>
                  <a:pt x="8603449" y="5134415"/>
                  <a:pt x="8603449" y="5134415"/>
                </a:cubicBezTo>
                <a:lnTo>
                  <a:pt x="8567195" y="5138051"/>
                </a:lnTo>
                <a:cubicBezTo>
                  <a:pt x="8557395" y="5132436"/>
                  <a:pt x="8552493" y="5129629"/>
                  <a:pt x="8552493" y="5129629"/>
                </a:cubicBezTo>
                <a:close/>
                <a:moveTo>
                  <a:pt x="5335227" y="5128498"/>
                </a:moveTo>
                <a:cubicBezTo>
                  <a:pt x="5331719" y="5134573"/>
                  <a:pt x="5329965" y="5137612"/>
                  <a:pt x="5329965" y="5137612"/>
                </a:cubicBezTo>
                <a:cubicBezTo>
                  <a:pt x="5331249" y="5142404"/>
                  <a:pt x="5331890" y="5144799"/>
                  <a:pt x="5331890" y="5144799"/>
                </a:cubicBezTo>
                <a:cubicBezTo>
                  <a:pt x="5331890" y="5144799"/>
                  <a:pt x="5334287" y="5144157"/>
                  <a:pt x="5339079" y="5142873"/>
                </a:cubicBezTo>
                <a:cubicBezTo>
                  <a:pt x="5343871" y="5141589"/>
                  <a:pt x="5345624" y="5138552"/>
                  <a:pt x="5344340" y="5133760"/>
                </a:cubicBezTo>
                <a:cubicBezTo>
                  <a:pt x="5344340" y="5133760"/>
                  <a:pt x="5344020" y="5132562"/>
                  <a:pt x="5343377" y="5130165"/>
                </a:cubicBezTo>
                <a:cubicBezTo>
                  <a:pt x="5342736" y="5127770"/>
                  <a:pt x="5340019" y="5127214"/>
                  <a:pt x="5335227" y="5128498"/>
                </a:cubicBezTo>
                <a:close/>
                <a:moveTo>
                  <a:pt x="5019339" y="5128396"/>
                </a:moveTo>
                <a:lnTo>
                  <a:pt x="5021265" y="5135584"/>
                </a:lnTo>
                <a:lnTo>
                  <a:pt x="5028453" y="5133658"/>
                </a:lnTo>
                <a:cubicBezTo>
                  <a:pt x="5027169" y="5128867"/>
                  <a:pt x="5024131" y="5127112"/>
                  <a:pt x="5019339" y="5128396"/>
                </a:cubicBezTo>
                <a:close/>
                <a:moveTo>
                  <a:pt x="6558151" y="5128232"/>
                </a:moveTo>
                <a:cubicBezTo>
                  <a:pt x="6559349" y="5127911"/>
                  <a:pt x="6560269" y="5128948"/>
                  <a:pt x="6560911" y="5131345"/>
                </a:cubicBezTo>
                <a:cubicBezTo>
                  <a:pt x="6560911" y="5131345"/>
                  <a:pt x="6558516" y="5131987"/>
                  <a:pt x="6553724" y="5133271"/>
                </a:cubicBezTo>
                <a:cubicBezTo>
                  <a:pt x="6555477" y="5130232"/>
                  <a:pt x="6556954" y="5128553"/>
                  <a:pt x="6558151" y="5128232"/>
                </a:cubicBezTo>
                <a:close/>
                <a:moveTo>
                  <a:pt x="3108677" y="5128047"/>
                </a:moveTo>
                <a:cubicBezTo>
                  <a:pt x="3103243" y="5126935"/>
                  <a:pt x="3098130" y="5127021"/>
                  <a:pt x="3093338" y="5128305"/>
                </a:cubicBezTo>
                <a:cubicBezTo>
                  <a:pt x="3088546" y="5129589"/>
                  <a:pt x="3082234" y="5129997"/>
                  <a:pt x="3074405" y="5129526"/>
                </a:cubicBezTo>
                <a:cubicBezTo>
                  <a:pt x="3066575" y="5129055"/>
                  <a:pt x="3060263" y="5129463"/>
                  <a:pt x="3055472" y="5130747"/>
                </a:cubicBezTo>
                <a:lnTo>
                  <a:pt x="3005157" y="5144229"/>
                </a:lnTo>
                <a:lnTo>
                  <a:pt x="3037760" y="5150901"/>
                </a:lnTo>
                <a:lnTo>
                  <a:pt x="3084740" y="5153721"/>
                </a:lnTo>
                <a:cubicBezTo>
                  <a:pt x="3099116" y="5149869"/>
                  <a:pt x="3111095" y="5146659"/>
                  <a:pt x="3120679" y="5144091"/>
                </a:cubicBezTo>
                <a:cubicBezTo>
                  <a:pt x="3119395" y="5139299"/>
                  <a:pt x="3116357" y="5137545"/>
                  <a:pt x="3111566" y="5138829"/>
                </a:cubicBezTo>
                <a:cubicBezTo>
                  <a:pt x="3115073" y="5132753"/>
                  <a:pt x="3114109" y="5129159"/>
                  <a:pt x="3108677" y="5128047"/>
                </a:cubicBezTo>
                <a:close/>
                <a:moveTo>
                  <a:pt x="4734129" y="5127779"/>
                </a:moveTo>
                <a:lnTo>
                  <a:pt x="4736055" y="5134967"/>
                </a:lnTo>
                <a:cubicBezTo>
                  <a:pt x="4731263" y="5136251"/>
                  <a:pt x="4728226" y="5134497"/>
                  <a:pt x="4726942" y="5129705"/>
                </a:cubicBezTo>
                <a:cubicBezTo>
                  <a:pt x="4731733" y="5128421"/>
                  <a:pt x="4734129" y="5127779"/>
                  <a:pt x="4734129" y="5127779"/>
                </a:cubicBezTo>
                <a:close/>
                <a:moveTo>
                  <a:pt x="4849651" y="5127641"/>
                </a:moveTo>
                <a:lnTo>
                  <a:pt x="4830013" y="5140607"/>
                </a:lnTo>
                <a:cubicBezTo>
                  <a:pt x="4830655" y="5143002"/>
                  <a:pt x="4833373" y="5143558"/>
                  <a:pt x="4838164" y="5142274"/>
                </a:cubicBezTo>
                <a:cubicBezTo>
                  <a:pt x="4842956" y="5140990"/>
                  <a:pt x="4849822" y="5137866"/>
                  <a:pt x="4858764" y="5132903"/>
                </a:cubicBezTo>
                <a:close/>
                <a:moveTo>
                  <a:pt x="1236830" y="5126767"/>
                </a:moveTo>
                <a:cubicBezTo>
                  <a:pt x="1229814" y="5126791"/>
                  <a:pt x="1219314" y="5133841"/>
                  <a:pt x="1205329" y="5147920"/>
                </a:cubicBezTo>
                <a:cubicBezTo>
                  <a:pt x="1201833" y="5151440"/>
                  <a:pt x="1198331" y="5153204"/>
                  <a:pt x="1194823" y="5153217"/>
                </a:cubicBezTo>
                <a:cubicBezTo>
                  <a:pt x="1193069" y="5153223"/>
                  <a:pt x="1191537" y="5153885"/>
                  <a:pt x="1190225" y="5155206"/>
                </a:cubicBezTo>
                <a:cubicBezTo>
                  <a:pt x="1188915" y="5156525"/>
                  <a:pt x="1187825" y="5158502"/>
                  <a:pt x="1186956" y="5161136"/>
                </a:cubicBezTo>
                <a:cubicBezTo>
                  <a:pt x="1185219" y="5166403"/>
                  <a:pt x="1184353" y="5169037"/>
                  <a:pt x="1184353" y="5169037"/>
                </a:cubicBezTo>
                <a:cubicBezTo>
                  <a:pt x="1187873" y="5172533"/>
                  <a:pt x="1191379" y="5172522"/>
                  <a:pt x="1194875" y="5169002"/>
                </a:cubicBezTo>
                <a:cubicBezTo>
                  <a:pt x="1198371" y="5165482"/>
                  <a:pt x="1202747" y="5162837"/>
                  <a:pt x="1208005" y="5161066"/>
                </a:cubicBezTo>
                <a:cubicBezTo>
                  <a:pt x="1213259" y="5159293"/>
                  <a:pt x="1219383" y="5154888"/>
                  <a:pt x="1226376" y="5147849"/>
                </a:cubicBezTo>
                <a:cubicBezTo>
                  <a:pt x="1233368" y="5140810"/>
                  <a:pt x="1236859" y="5135537"/>
                  <a:pt x="1236847" y="5132029"/>
                </a:cubicBezTo>
                <a:cubicBezTo>
                  <a:pt x="1236836" y="5128521"/>
                  <a:pt x="1236830" y="5126767"/>
                  <a:pt x="1236830" y="5126767"/>
                </a:cubicBezTo>
                <a:close/>
                <a:moveTo>
                  <a:pt x="6837007" y="5126700"/>
                </a:moveTo>
                <a:lnTo>
                  <a:pt x="6831744" y="5135813"/>
                </a:lnTo>
                <a:lnTo>
                  <a:pt x="6822631" y="5130552"/>
                </a:lnTo>
                <a:cubicBezTo>
                  <a:pt x="6827423" y="5129268"/>
                  <a:pt x="6829819" y="5128627"/>
                  <a:pt x="6829819" y="5128627"/>
                </a:cubicBezTo>
                <a:cubicBezTo>
                  <a:pt x="6829819" y="5128627"/>
                  <a:pt x="6832214" y="5127985"/>
                  <a:pt x="6837007" y="5126700"/>
                </a:cubicBezTo>
                <a:close/>
                <a:moveTo>
                  <a:pt x="4799078" y="5125784"/>
                </a:moveTo>
                <a:cubicBezTo>
                  <a:pt x="4796682" y="5126426"/>
                  <a:pt x="4795805" y="5127945"/>
                  <a:pt x="4796447" y="5130342"/>
                </a:cubicBezTo>
                <a:cubicBezTo>
                  <a:pt x="4797089" y="5132737"/>
                  <a:pt x="4800127" y="5134490"/>
                  <a:pt x="4805561" y="5135603"/>
                </a:cubicBezTo>
                <a:cubicBezTo>
                  <a:pt x="4810995" y="5136715"/>
                  <a:pt x="4814588" y="5135753"/>
                  <a:pt x="4816343" y="5132714"/>
                </a:cubicBezTo>
                <a:cubicBezTo>
                  <a:pt x="4818096" y="5129676"/>
                  <a:pt x="4818973" y="5128157"/>
                  <a:pt x="4818973" y="5128157"/>
                </a:cubicBezTo>
                <a:cubicBezTo>
                  <a:pt x="4818973" y="5128157"/>
                  <a:pt x="4817775" y="5128478"/>
                  <a:pt x="4815380" y="5129120"/>
                </a:cubicBezTo>
                <a:cubicBezTo>
                  <a:pt x="4812983" y="5129762"/>
                  <a:pt x="4810267" y="5129206"/>
                  <a:pt x="4807228" y="5127453"/>
                </a:cubicBezTo>
                <a:cubicBezTo>
                  <a:pt x="4804191" y="5125698"/>
                  <a:pt x="4801473" y="5125142"/>
                  <a:pt x="4799078" y="5125784"/>
                </a:cubicBezTo>
                <a:close/>
                <a:moveTo>
                  <a:pt x="8396205" y="5125514"/>
                </a:moveTo>
                <a:cubicBezTo>
                  <a:pt x="8404437" y="5125349"/>
                  <a:pt x="8409075" y="5127193"/>
                  <a:pt x="8410121" y="5131046"/>
                </a:cubicBezTo>
                <a:cubicBezTo>
                  <a:pt x="8401367" y="5129285"/>
                  <a:pt x="8396025" y="5128666"/>
                  <a:pt x="8394099" y="5129189"/>
                </a:cubicBezTo>
                <a:cubicBezTo>
                  <a:pt x="8392173" y="5129713"/>
                  <a:pt x="8389983" y="5129273"/>
                  <a:pt x="8387533" y="5127869"/>
                </a:cubicBezTo>
                <a:cubicBezTo>
                  <a:pt x="8385083" y="5126465"/>
                  <a:pt x="8383859" y="5125763"/>
                  <a:pt x="8383859" y="5125763"/>
                </a:cubicBezTo>
                <a:cubicBezTo>
                  <a:pt x="8383859" y="5125763"/>
                  <a:pt x="8387973" y="5125680"/>
                  <a:pt x="8396205" y="5125514"/>
                </a:cubicBezTo>
                <a:close/>
                <a:moveTo>
                  <a:pt x="2961514" y="5125108"/>
                </a:moveTo>
                <a:lnTo>
                  <a:pt x="2954326" y="5127034"/>
                </a:lnTo>
                <a:lnTo>
                  <a:pt x="2957314" y="5128759"/>
                </a:lnTo>
                <a:lnTo>
                  <a:pt x="2961595" y="5125407"/>
                </a:lnTo>
                <a:close/>
                <a:moveTo>
                  <a:pt x="2992192" y="5124591"/>
                </a:moveTo>
                <a:cubicBezTo>
                  <a:pt x="2987399" y="5125875"/>
                  <a:pt x="2985324" y="5127715"/>
                  <a:pt x="2985967" y="5130111"/>
                </a:cubicBezTo>
                <a:cubicBezTo>
                  <a:pt x="2986609" y="5132508"/>
                  <a:pt x="2989325" y="5133064"/>
                  <a:pt x="2994118" y="5131780"/>
                </a:cubicBezTo>
                <a:close/>
                <a:moveTo>
                  <a:pt x="2535157" y="5123791"/>
                </a:moveTo>
                <a:lnTo>
                  <a:pt x="2530105" y="5125145"/>
                </a:lnTo>
                <a:lnTo>
                  <a:pt x="2530893" y="5128084"/>
                </a:lnTo>
                <a:close/>
                <a:moveTo>
                  <a:pt x="779032" y="5123031"/>
                </a:moveTo>
                <a:lnTo>
                  <a:pt x="752775" y="5138905"/>
                </a:lnTo>
                <a:cubicBezTo>
                  <a:pt x="738743" y="5138952"/>
                  <a:pt x="731717" y="5135467"/>
                  <a:pt x="731694" y="5128452"/>
                </a:cubicBezTo>
                <a:cubicBezTo>
                  <a:pt x="735190" y="5124932"/>
                  <a:pt x="742206" y="5124908"/>
                  <a:pt x="752739" y="5128381"/>
                </a:cubicBezTo>
                <a:lnTo>
                  <a:pt x="768508" y="5123067"/>
                </a:lnTo>
                <a:close/>
                <a:moveTo>
                  <a:pt x="5543614" y="5122736"/>
                </a:moveTo>
                <a:cubicBezTo>
                  <a:pt x="5542417" y="5123057"/>
                  <a:pt x="5542139" y="5124415"/>
                  <a:pt x="5542781" y="5126811"/>
                </a:cubicBezTo>
                <a:cubicBezTo>
                  <a:pt x="5543423" y="5129206"/>
                  <a:pt x="5544342" y="5130244"/>
                  <a:pt x="5545540" y="5129924"/>
                </a:cubicBezTo>
                <a:cubicBezTo>
                  <a:pt x="5546738" y="5129602"/>
                  <a:pt x="5548214" y="5127922"/>
                  <a:pt x="5549968" y="5124885"/>
                </a:cubicBezTo>
                <a:cubicBezTo>
                  <a:pt x="5546931" y="5123131"/>
                  <a:pt x="5544812" y="5122415"/>
                  <a:pt x="5543614" y="5122736"/>
                </a:cubicBezTo>
                <a:close/>
                <a:moveTo>
                  <a:pt x="2334717" y="5122368"/>
                </a:moveTo>
                <a:lnTo>
                  <a:pt x="2334448" y="5122405"/>
                </a:lnTo>
                <a:lnTo>
                  <a:pt x="2333924" y="5123110"/>
                </a:lnTo>
                <a:lnTo>
                  <a:pt x="2335465" y="5123105"/>
                </a:lnTo>
                <a:close/>
                <a:moveTo>
                  <a:pt x="6280963" y="5121614"/>
                </a:moveTo>
                <a:cubicBezTo>
                  <a:pt x="6287039" y="5125121"/>
                  <a:pt x="6288878" y="5127197"/>
                  <a:pt x="6286483" y="5127839"/>
                </a:cubicBezTo>
                <a:cubicBezTo>
                  <a:pt x="6284087" y="5128480"/>
                  <a:pt x="6282888" y="5128802"/>
                  <a:pt x="6282888" y="5128802"/>
                </a:cubicBezTo>
                <a:lnTo>
                  <a:pt x="6273775" y="5123540"/>
                </a:lnTo>
                <a:close/>
                <a:moveTo>
                  <a:pt x="1378881" y="5121031"/>
                </a:moveTo>
                <a:cubicBezTo>
                  <a:pt x="1378881" y="5121031"/>
                  <a:pt x="1377133" y="5122791"/>
                  <a:pt x="1373637" y="5126311"/>
                </a:cubicBezTo>
                <a:cubicBezTo>
                  <a:pt x="1370141" y="5129830"/>
                  <a:pt x="1368393" y="5131590"/>
                  <a:pt x="1368393" y="5131590"/>
                </a:cubicBezTo>
                <a:cubicBezTo>
                  <a:pt x="1371913" y="5135087"/>
                  <a:pt x="1375421" y="5135074"/>
                  <a:pt x="1378917" y="5131556"/>
                </a:cubicBezTo>
                <a:cubicBezTo>
                  <a:pt x="1378895" y="5124539"/>
                  <a:pt x="1378881" y="5121031"/>
                  <a:pt x="1378881" y="5121031"/>
                </a:cubicBezTo>
                <a:close/>
                <a:moveTo>
                  <a:pt x="3877103" y="5120716"/>
                </a:moveTo>
                <a:lnTo>
                  <a:pt x="3878499" y="5125927"/>
                </a:lnTo>
                <a:lnTo>
                  <a:pt x="3885686" y="5124002"/>
                </a:lnTo>
                <a:lnTo>
                  <a:pt x="3886351" y="5120755"/>
                </a:lnTo>
                <a:lnTo>
                  <a:pt x="3885288" y="5120921"/>
                </a:lnTo>
                <a:close/>
                <a:moveTo>
                  <a:pt x="3869384" y="5120665"/>
                </a:moveTo>
                <a:lnTo>
                  <a:pt x="3862197" y="5122591"/>
                </a:lnTo>
                <a:cubicBezTo>
                  <a:pt x="3863481" y="5127383"/>
                  <a:pt x="3866520" y="5129137"/>
                  <a:pt x="3871311" y="5127854"/>
                </a:cubicBezTo>
                <a:close/>
                <a:moveTo>
                  <a:pt x="2921723" y="5120362"/>
                </a:moveTo>
                <a:cubicBezTo>
                  <a:pt x="2913423" y="5127722"/>
                  <a:pt x="2908631" y="5129006"/>
                  <a:pt x="2907347" y="5124214"/>
                </a:cubicBezTo>
                <a:cubicBezTo>
                  <a:pt x="2907347" y="5124214"/>
                  <a:pt x="2906149" y="5124535"/>
                  <a:pt x="2903753" y="5125177"/>
                </a:cubicBezTo>
                <a:cubicBezTo>
                  <a:pt x="2901358" y="5125819"/>
                  <a:pt x="2897763" y="5126782"/>
                  <a:pt x="2892971" y="5128066"/>
                </a:cubicBezTo>
                <a:lnTo>
                  <a:pt x="2885784" y="5129992"/>
                </a:lnTo>
                <a:cubicBezTo>
                  <a:pt x="2891859" y="5133500"/>
                  <a:pt x="2899689" y="5133969"/>
                  <a:pt x="2909273" y="5131401"/>
                </a:cubicBezTo>
                <a:cubicBezTo>
                  <a:pt x="2918857" y="5128833"/>
                  <a:pt x="2926687" y="5129304"/>
                  <a:pt x="2932763" y="5132812"/>
                </a:cubicBezTo>
                <a:lnTo>
                  <a:pt x="2948125" y="5135955"/>
                </a:lnTo>
                <a:lnTo>
                  <a:pt x="2948554" y="5135619"/>
                </a:lnTo>
                <a:lnTo>
                  <a:pt x="2935746" y="5122382"/>
                </a:lnTo>
                <a:cubicBezTo>
                  <a:pt x="2931190" y="5119751"/>
                  <a:pt x="2926515" y="5119078"/>
                  <a:pt x="2921723" y="5120362"/>
                </a:cubicBezTo>
                <a:close/>
                <a:moveTo>
                  <a:pt x="6819742" y="5119770"/>
                </a:moveTo>
                <a:cubicBezTo>
                  <a:pt x="6825176" y="5120882"/>
                  <a:pt x="6827892" y="5121437"/>
                  <a:pt x="6827892" y="5121437"/>
                </a:cubicBezTo>
                <a:cubicBezTo>
                  <a:pt x="6824384" y="5127514"/>
                  <a:pt x="6822631" y="5130552"/>
                  <a:pt x="6822631" y="5130552"/>
                </a:cubicBezTo>
                <a:cubicBezTo>
                  <a:pt x="6822631" y="5130552"/>
                  <a:pt x="6821990" y="5128156"/>
                  <a:pt x="6820705" y="5123364"/>
                </a:cubicBezTo>
                <a:lnTo>
                  <a:pt x="6804404" y="5120029"/>
                </a:lnTo>
                <a:cubicBezTo>
                  <a:pt x="6809195" y="5118744"/>
                  <a:pt x="6814308" y="5118658"/>
                  <a:pt x="6819742" y="5119770"/>
                </a:cubicBezTo>
                <a:close/>
                <a:moveTo>
                  <a:pt x="7035447" y="5119752"/>
                </a:moveTo>
                <a:cubicBezTo>
                  <a:pt x="7035447" y="5119752"/>
                  <a:pt x="7038483" y="5121506"/>
                  <a:pt x="7044560" y="5125013"/>
                </a:cubicBezTo>
                <a:lnTo>
                  <a:pt x="7037372" y="5126940"/>
                </a:lnTo>
                <a:close/>
                <a:moveTo>
                  <a:pt x="4107029" y="5118862"/>
                </a:moveTo>
                <a:lnTo>
                  <a:pt x="4120238" y="5121085"/>
                </a:lnTo>
                <a:lnTo>
                  <a:pt x="4108781" y="5124589"/>
                </a:lnTo>
                <a:close/>
                <a:moveTo>
                  <a:pt x="4739391" y="5118666"/>
                </a:moveTo>
                <a:lnTo>
                  <a:pt x="4717827" y="5124444"/>
                </a:lnTo>
                <a:cubicBezTo>
                  <a:pt x="4719111" y="5129235"/>
                  <a:pt x="4718876" y="5133150"/>
                  <a:pt x="4717122" y="5136188"/>
                </a:cubicBezTo>
                <a:cubicBezTo>
                  <a:pt x="4715369" y="5139226"/>
                  <a:pt x="4716887" y="5140103"/>
                  <a:pt x="4721679" y="5138819"/>
                </a:cubicBezTo>
                <a:lnTo>
                  <a:pt x="4736055" y="5134967"/>
                </a:lnTo>
                <a:lnTo>
                  <a:pt x="4743242" y="5133041"/>
                </a:lnTo>
                <a:cubicBezTo>
                  <a:pt x="4744526" y="5137833"/>
                  <a:pt x="4747565" y="5139587"/>
                  <a:pt x="4752357" y="5138303"/>
                </a:cubicBezTo>
                <a:cubicBezTo>
                  <a:pt x="4752357" y="5138303"/>
                  <a:pt x="4754110" y="5135265"/>
                  <a:pt x="4757618" y="5129189"/>
                </a:cubicBezTo>
                <a:cubicBezTo>
                  <a:pt x="4762410" y="5127905"/>
                  <a:pt x="4762089" y="5126707"/>
                  <a:pt x="4756656" y="5125596"/>
                </a:cubicBezTo>
                <a:cubicBezTo>
                  <a:pt x="4751221" y="5124483"/>
                  <a:pt x="4745466" y="5122173"/>
                  <a:pt x="4739391" y="5118666"/>
                </a:cubicBezTo>
                <a:close/>
                <a:moveTo>
                  <a:pt x="4539025" y="5118426"/>
                </a:moveTo>
                <a:lnTo>
                  <a:pt x="4540951" y="5125614"/>
                </a:lnTo>
                <a:cubicBezTo>
                  <a:pt x="4536159" y="5126898"/>
                  <a:pt x="4530725" y="5125786"/>
                  <a:pt x="4524650" y="5122278"/>
                </a:cubicBezTo>
                <a:close/>
                <a:moveTo>
                  <a:pt x="4654547" y="5118287"/>
                </a:moveTo>
                <a:cubicBezTo>
                  <a:pt x="4649755" y="5119571"/>
                  <a:pt x="4647358" y="5120213"/>
                  <a:pt x="4647358" y="5120213"/>
                </a:cubicBezTo>
                <a:cubicBezTo>
                  <a:pt x="4648642" y="5125005"/>
                  <a:pt x="4646889" y="5128044"/>
                  <a:pt x="4642097" y="5129328"/>
                </a:cubicBezTo>
                <a:lnTo>
                  <a:pt x="4653136" y="5141778"/>
                </a:lnTo>
                <a:cubicBezTo>
                  <a:pt x="4672304" y="5136642"/>
                  <a:pt x="4681888" y="5134074"/>
                  <a:pt x="4681888" y="5134074"/>
                </a:cubicBezTo>
                <a:cubicBezTo>
                  <a:pt x="4680604" y="5129282"/>
                  <a:pt x="4675170" y="5128169"/>
                  <a:pt x="4665586" y="5130737"/>
                </a:cubicBezTo>
                <a:lnTo>
                  <a:pt x="4663660" y="5123550"/>
                </a:lnTo>
                <a:cubicBezTo>
                  <a:pt x="4658869" y="5124834"/>
                  <a:pt x="4655831" y="5123079"/>
                  <a:pt x="4654547" y="5118287"/>
                </a:cubicBezTo>
                <a:close/>
                <a:moveTo>
                  <a:pt x="7748710" y="5118223"/>
                </a:moveTo>
                <a:cubicBezTo>
                  <a:pt x="7753610" y="5121030"/>
                  <a:pt x="7761139" y="5122089"/>
                  <a:pt x="7771297" y="5121400"/>
                </a:cubicBezTo>
                <a:cubicBezTo>
                  <a:pt x="7781455" y="5120711"/>
                  <a:pt x="7790910" y="5121248"/>
                  <a:pt x="7799665" y="5123008"/>
                </a:cubicBezTo>
                <a:cubicBezTo>
                  <a:pt x="7808419" y="5124768"/>
                  <a:pt x="7815246" y="5127053"/>
                  <a:pt x="7820146" y="5129860"/>
                </a:cubicBezTo>
                <a:cubicBezTo>
                  <a:pt x="7827854" y="5127767"/>
                  <a:pt x="7840461" y="5128481"/>
                  <a:pt x="7857969" y="5132004"/>
                </a:cubicBezTo>
                <a:cubicBezTo>
                  <a:pt x="7862869" y="5134811"/>
                  <a:pt x="7869435" y="5136132"/>
                  <a:pt x="7877667" y="5135966"/>
                </a:cubicBezTo>
                <a:cubicBezTo>
                  <a:pt x="7885897" y="5135801"/>
                  <a:pt x="7890011" y="5135717"/>
                  <a:pt x="7890011" y="5135717"/>
                </a:cubicBezTo>
                <a:cubicBezTo>
                  <a:pt x="7898765" y="5137478"/>
                  <a:pt x="7909707" y="5139680"/>
                  <a:pt x="7922839" y="5142322"/>
                </a:cubicBezTo>
                <a:cubicBezTo>
                  <a:pt x="7935969" y="5144962"/>
                  <a:pt x="7942535" y="5146284"/>
                  <a:pt x="7942535" y="5146284"/>
                </a:cubicBezTo>
                <a:cubicBezTo>
                  <a:pt x="7943581" y="5150137"/>
                  <a:pt x="7937801" y="5151706"/>
                  <a:pt x="7925195" y="5150993"/>
                </a:cubicBezTo>
                <a:cubicBezTo>
                  <a:pt x="7894033" y="5142901"/>
                  <a:pt x="7872669" y="5140426"/>
                  <a:pt x="7861109" y="5143565"/>
                </a:cubicBezTo>
                <a:cubicBezTo>
                  <a:pt x="7861109" y="5143565"/>
                  <a:pt x="7856731" y="5142684"/>
                  <a:pt x="7847977" y="5140925"/>
                </a:cubicBezTo>
                <a:lnTo>
                  <a:pt x="7802804" y="5134569"/>
                </a:lnTo>
                <a:cubicBezTo>
                  <a:pt x="7781442" y="5132094"/>
                  <a:pt x="7770761" y="5130856"/>
                  <a:pt x="7770761" y="5130856"/>
                </a:cubicBezTo>
                <a:cubicBezTo>
                  <a:pt x="7766909" y="5131903"/>
                  <a:pt x="7763755" y="5131725"/>
                  <a:pt x="7761305" y="5130320"/>
                </a:cubicBezTo>
                <a:cubicBezTo>
                  <a:pt x="7758855" y="5128915"/>
                  <a:pt x="7755704" y="5128738"/>
                  <a:pt x="7751849" y="5129784"/>
                </a:cubicBezTo>
                <a:close/>
                <a:moveTo>
                  <a:pt x="6783545" y="5114061"/>
                </a:moveTo>
                <a:lnTo>
                  <a:pt x="6791039" y="5116869"/>
                </a:lnTo>
                <a:cubicBezTo>
                  <a:pt x="6794514" y="5117864"/>
                  <a:pt x="6798969" y="5118915"/>
                  <a:pt x="6804404" y="5120029"/>
                </a:cubicBezTo>
                <a:cubicBezTo>
                  <a:pt x="6799612" y="5121313"/>
                  <a:pt x="6796017" y="5122276"/>
                  <a:pt x="6793621" y="5122918"/>
                </a:cubicBezTo>
                <a:cubicBezTo>
                  <a:pt x="6791226" y="5123559"/>
                  <a:pt x="6789385" y="5121483"/>
                  <a:pt x="6788101" y="5116691"/>
                </a:cubicBezTo>
                <a:close/>
                <a:moveTo>
                  <a:pt x="2831359" y="5113759"/>
                </a:moveTo>
                <a:cubicBezTo>
                  <a:pt x="2824171" y="5115685"/>
                  <a:pt x="2820576" y="5116648"/>
                  <a:pt x="2820576" y="5116648"/>
                </a:cubicBezTo>
                <a:cubicBezTo>
                  <a:pt x="2817069" y="5122724"/>
                  <a:pt x="2815315" y="5125762"/>
                  <a:pt x="2815315" y="5125762"/>
                </a:cubicBezTo>
                <a:lnTo>
                  <a:pt x="2813389" y="5118574"/>
                </a:lnTo>
                <a:lnTo>
                  <a:pt x="2809841" y="5116524"/>
                </a:lnTo>
                <a:lnTo>
                  <a:pt x="2804858" y="5121540"/>
                </a:lnTo>
                <a:lnTo>
                  <a:pt x="2800068" y="5126363"/>
                </a:lnTo>
                <a:lnTo>
                  <a:pt x="2800939" y="5129614"/>
                </a:lnTo>
                <a:lnTo>
                  <a:pt x="2815315" y="5125762"/>
                </a:lnTo>
                <a:lnTo>
                  <a:pt x="2822503" y="5123836"/>
                </a:lnTo>
                <a:lnTo>
                  <a:pt x="2824428" y="5131024"/>
                </a:lnTo>
                <a:lnTo>
                  <a:pt x="2842656" y="5141548"/>
                </a:lnTo>
                <a:lnTo>
                  <a:pt x="2866146" y="5142957"/>
                </a:lnTo>
                <a:lnTo>
                  <a:pt x="2837395" y="5150661"/>
                </a:lnTo>
                <a:lnTo>
                  <a:pt x="2799530" y="5153103"/>
                </a:lnTo>
                <a:cubicBezTo>
                  <a:pt x="2799530" y="5153103"/>
                  <a:pt x="2798888" y="5150707"/>
                  <a:pt x="2797604" y="5145916"/>
                </a:cubicBezTo>
                <a:cubicBezTo>
                  <a:pt x="2792812" y="5147200"/>
                  <a:pt x="2790415" y="5147842"/>
                  <a:pt x="2790415" y="5147842"/>
                </a:cubicBezTo>
                <a:cubicBezTo>
                  <a:pt x="2791699" y="5152633"/>
                  <a:pt x="2790823" y="5154153"/>
                  <a:pt x="2787785" y="5152398"/>
                </a:cubicBezTo>
                <a:cubicBezTo>
                  <a:pt x="2784747" y="5150645"/>
                  <a:pt x="2780831" y="5150410"/>
                  <a:pt x="2776040" y="5151694"/>
                </a:cubicBezTo>
                <a:lnTo>
                  <a:pt x="2768132" y="5153813"/>
                </a:lnTo>
                <a:lnTo>
                  <a:pt x="2768148" y="5158496"/>
                </a:lnTo>
                <a:cubicBezTo>
                  <a:pt x="2771667" y="5161992"/>
                  <a:pt x="2771674" y="5163746"/>
                  <a:pt x="2768164" y="5163757"/>
                </a:cubicBezTo>
                <a:cubicBezTo>
                  <a:pt x="2764658" y="5163769"/>
                  <a:pt x="2761144" y="5162026"/>
                  <a:pt x="2757624" y="5158530"/>
                </a:cubicBezTo>
                <a:lnTo>
                  <a:pt x="2750434" y="5158555"/>
                </a:lnTo>
                <a:lnTo>
                  <a:pt x="2747289" y="5159398"/>
                </a:lnTo>
                <a:lnTo>
                  <a:pt x="2746639" y="5159496"/>
                </a:lnTo>
                <a:lnTo>
                  <a:pt x="2741873" y="5169106"/>
                </a:lnTo>
                <a:lnTo>
                  <a:pt x="2740264" y="5171539"/>
                </a:lnTo>
                <a:lnTo>
                  <a:pt x="2743953" y="5175699"/>
                </a:lnTo>
                <a:cubicBezTo>
                  <a:pt x="2748745" y="5174415"/>
                  <a:pt x="2751461" y="5174970"/>
                  <a:pt x="2752104" y="5177367"/>
                </a:cubicBezTo>
                <a:cubicBezTo>
                  <a:pt x="2752746" y="5179763"/>
                  <a:pt x="2755462" y="5180319"/>
                  <a:pt x="2760254" y="5179035"/>
                </a:cubicBezTo>
                <a:cubicBezTo>
                  <a:pt x="2765047" y="5177751"/>
                  <a:pt x="2768961" y="5177986"/>
                  <a:pt x="2772000" y="5179740"/>
                </a:cubicBezTo>
                <a:cubicBezTo>
                  <a:pt x="2775037" y="5181494"/>
                  <a:pt x="2780150" y="5181408"/>
                  <a:pt x="2787337" y="5179482"/>
                </a:cubicBezTo>
                <a:cubicBezTo>
                  <a:pt x="2794526" y="5177556"/>
                  <a:pt x="2798119" y="5176593"/>
                  <a:pt x="2798119" y="5176593"/>
                </a:cubicBezTo>
                <a:lnTo>
                  <a:pt x="2792858" y="5185707"/>
                </a:lnTo>
                <a:cubicBezTo>
                  <a:pt x="2782632" y="5185879"/>
                  <a:pt x="2774963" y="5186008"/>
                  <a:pt x="2769850" y="5186093"/>
                </a:cubicBezTo>
                <a:lnTo>
                  <a:pt x="2764347" y="5186185"/>
                </a:lnTo>
                <a:lnTo>
                  <a:pt x="2764955" y="5186790"/>
                </a:lnTo>
                <a:lnTo>
                  <a:pt x="2794784" y="5192895"/>
                </a:lnTo>
                <a:cubicBezTo>
                  <a:pt x="2815235" y="5192550"/>
                  <a:pt x="2830252" y="5191094"/>
                  <a:pt x="2839836" y="5188526"/>
                </a:cubicBezTo>
                <a:lnTo>
                  <a:pt x="2845099" y="5179413"/>
                </a:lnTo>
                <a:cubicBezTo>
                  <a:pt x="2848607" y="5173337"/>
                  <a:pt x="2850039" y="5169102"/>
                  <a:pt x="2849397" y="5166705"/>
                </a:cubicBezTo>
                <a:cubicBezTo>
                  <a:pt x="2848755" y="5164309"/>
                  <a:pt x="2850831" y="5162469"/>
                  <a:pt x="2855623" y="5161185"/>
                </a:cubicBezTo>
                <a:cubicBezTo>
                  <a:pt x="2860415" y="5159901"/>
                  <a:pt x="2862168" y="5156863"/>
                  <a:pt x="2860884" y="5152071"/>
                </a:cubicBezTo>
                <a:cubicBezTo>
                  <a:pt x="2867900" y="5139920"/>
                  <a:pt x="2871408" y="5133844"/>
                  <a:pt x="2871408" y="5133844"/>
                </a:cubicBezTo>
                <a:cubicBezTo>
                  <a:pt x="2870124" y="5129052"/>
                  <a:pt x="2864690" y="5127940"/>
                  <a:pt x="2855106" y="5130508"/>
                </a:cubicBezTo>
                <a:lnTo>
                  <a:pt x="2853180" y="5123320"/>
                </a:lnTo>
                <a:cubicBezTo>
                  <a:pt x="2853180" y="5123320"/>
                  <a:pt x="2855576" y="5122678"/>
                  <a:pt x="2860368" y="5121394"/>
                </a:cubicBezTo>
                <a:cubicBezTo>
                  <a:pt x="2866444" y="5124902"/>
                  <a:pt x="2874274" y="5125372"/>
                  <a:pt x="2883858" y="5122804"/>
                </a:cubicBezTo>
                <a:cubicBezTo>
                  <a:pt x="2877782" y="5119296"/>
                  <a:pt x="2872348" y="5118184"/>
                  <a:pt x="2867556" y="5119468"/>
                </a:cubicBezTo>
                <a:lnTo>
                  <a:pt x="2860368" y="5121394"/>
                </a:lnTo>
                <a:cubicBezTo>
                  <a:pt x="2859084" y="5116602"/>
                  <a:pt x="2858442" y="5114206"/>
                  <a:pt x="2858442" y="5114206"/>
                </a:cubicBezTo>
                <a:cubicBezTo>
                  <a:pt x="2858442" y="5114206"/>
                  <a:pt x="2856046" y="5114848"/>
                  <a:pt x="2851254" y="5116132"/>
                </a:cubicBezTo>
                <a:cubicBezTo>
                  <a:pt x="2845178" y="5112624"/>
                  <a:pt x="2838547" y="5111833"/>
                  <a:pt x="2831359" y="5113759"/>
                </a:cubicBezTo>
                <a:close/>
                <a:moveTo>
                  <a:pt x="6972165" y="5113596"/>
                </a:moveTo>
                <a:lnTo>
                  <a:pt x="6981279" y="5118857"/>
                </a:lnTo>
                <a:lnTo>
                  <a:pt x="6997581" y="5122194"/>
                </a:lnTo>
                <a:cubicBezTo>
                  <a:pt x="7008449" y="5124417"/>
                  <a:pt x="7013562" y="5124332"/>
                  <a:pt x="7012919" y="5121935"/>
                </a:cubicBezTo>
                <a:cubicBezTo>
                  <a:pt x="7012278" y="5119539"/>
                  <a:pt x="7014352" y="5117700"/>
                  <a:pt x="7019144" y="5116416"/>
                </a:cubicBezTo>
                <a:cubicBezTo>
                  <a:pt x="7020429" y="5121207"/>
                  <a:pt x="7021070" y="5123604"/>
                  <a:pt x="7021070" y="5123604"/>
                </a:cubicBezTo>
                <a:cubicBezTo>
                  <a:pt x="7022354" y="5128396"/>
                  <a:pt x="7020602" y="5131434"/>
                  <a:pt x="7015809" y="5132717"/>
                </a:cubicBezTo>
                <a:cubicBezTo>
                  <a:pt x="7011017" y="5134001"/>
                  <a:pt x="7003186" y="5133532"/>
                  <a:pt x="6992319" y="5131307"/>
                </a:cubicBezTo>
                <a:cubicBezTo>
                  <a:pt x="6977943" y="5135159"/>
                  <a:pt x="6970756" y="5137086"/>
                  <a:pt x="6970756" y="5137086"/>
                </a:cubicBezTo>
                <a:lnTo>
                  <a:pt x="6907474" y="5130929"/>
                </a:lnTo>
                <a:cubicBezTo>
                  <a:pt x="6912267" y="5129645"/>
                  <a:pt x="6917060" y="5128362"/>
                  <a:pt x="6921850" y="5127077"/>
                </a:cubicBezTo>
                <a:lnTo>
                  <a:pt x="6966904" y="5122709"/>
                </a:lnTo>
                <a:cubicBezTo>
                  <a:pt x="6966904" y="5122709"/>
                  <a:pt x="6968657" y="5119671"/>
                  <a:pt x="6972165" y="5113596"/>
                </a:cubicBezTo>
                <a:close/>
                <a:moveTo>
                  <a:pt x="5908983" y="5113431"/>
                </a:moveTo>
                <a:cubicBezTo>
                  <a:pt x="5904191" y="5114715"/>
                  <a:pt x="5901795" y="5115357"/>
                  <a:pt x="5901795" y="5115357"/>
                </a:cubicBezTo>
                <a:cubicBezTo>
                  <a:pt x="5897002" y="5116641"/>
                  <a:pt x="5888296" y="5117690"/>
                  <a:pt x="5875675" y="5118503"/>
                </a:cubicBezTo>
                <a:cubicBezTo>
                  <a:pt x="5863052" y="5119317"/>
                  <a:pt x="5854346" y="5120366"/>
                  <a:pt x="5849554" y="5121650"/>
                </a:cubicBezTo>
                <a:lnTo>
                  <a:pt x="5842366" y="5123576"/>
                </a:lnTo>
                <a:cubicBezTo>
                  <a:pt x="5842366" y="5123576"/>
                  <a:pt x="5843885" y="5124453"/>
                  <a:pt x="5846923" y="5126207"/>
                </a:cubicBezTo>
                <a:cubicBezTo>
                  <a:pt x="5849961" y="5127962"/>
                  <a:pt x="5853876" y="5128197"/>
                  <a:pt x="5858668" y="5126913"/>
                </a:cubicBezTo>
                <a:cubicBezTo>
                  <a:pt x="5863460" y="5125629"/>
                  <a:pt x="5868252" y="5124345"/>
                  <a:pt x="5873043" y="5123061"/>
                </a:cubicBezTo>
                <a:cubicBezTo>
                  <a:pt x="5877835" y="5121777"/>
                  <a:pt x="5880873" y="5123531"/>
                  <a:pt x="5882157" y="5128322"/>
                </a:cubicBezTo>
                <a:cubicBezTo>
                  <a:pt x="5886479" y="5134868"/>
                  <a:pt x="5891956" y="5138536"/>
                  <a:pt x="5898588" y="5139328"/>
                </a:cubicBezTo>
                <a:cubicBezTo>
                  <a:pt x="5905220" y="5140118"/>
                  <a:pt x="5913006" y="5138032"/>
                  <a:pt x="5921948" y="5133068"/>
                </a:cubicBezTo>
                <a:lnTo>
                  <a:pt x="5929136" y="5131142"/>
                </a:lnTo>
                <a:cubicBezTo>
                  <a:pt x="5933928" y="5129858"/>
                  <a:pt x="5941758" y="5130329"/>
                  <a:pt x="5952626" y="5132552"/>
                </a:cubicBezTo>
                <a:cubicBezTo>
                  <a:pt x="5952626" y="5132552"/>
                  <a:pt x="5955021" y="5131910"/>
                  <a:pt x="5959813" y="5130626"/>
                </a:cubicBezTo>
                <a:cubicBezTo>
                  <a:pt x="5964606" y="5129342"/>
                  <a:pt x="5967002" y="5128700"/>
                  <a:pt x="5967002" y="5128700"/>
                </a:cubicBezTo>
                <a:lnTo>
                  <a:pt x="5965076" y="5121512"/>
                </a:lnTo>
                <a:cubicBezTo>
                  <a:pt x="5965076" y="5121512"/>
                  <a:pt x="5962680" y="5122154"/>
                  <a:pt x="5957887" y="5123438"/>
                </a:cubicBezTo>
                <a:cubicBezTo>
                  <a:pt x="5948304" y="5126006"/>
                  <a:pt x="5938077" y="5126178"/>
                  <a:pt x="5927211" y="5123955"/>
                </a:cubicBezTo>
                <a:cubicBezTo>
                  <a:pt x="5916343" y="5121731"/>
                  <a:pt x="5910267" y="5118223"/>
                  <a:pt x="5908983" y="5113431"/>
                </a:cubicBezTo>
                <a:close/>
                <a:moveTo>
                  <a:pt x="2614697" y="5111883"/>
                </a:moveTo>
                <a:lnTo>
                  <a:pt x="2607549" y="5114292"/>
                </a:lnTo>
                <a:lnTo>
                  <a:pt x="2604872" y="5116667"/>
                </a:lnTo>
                <a:cubicBezTo>
                  <a:pt x="2605514" y="5119062"/>
                  <a:pt x="2608231" y="5119619"/>
                  <a:pt x="2613023" y="5118335"/>
                </a:cubicBezTo>
                <a:lnTo>
                  <a:pt x="2625932" y="5114876"/>
                </a:lnTo>
                <a:lnTo>
                  <a:pt x="2625929" y="5114181"/>
                </a:lnTo>
                <a:close/>
                <a:moveTo>
                  <a:pt x="5661638" y="5110371"/>
                </a:moveTo>
                <a:cubicBezTo>
                  <a:pt x="5661638" y="5110371"/>
                  <a:pt x="5659242" y="5111013"/>
                  <a:pt x="5654450" y="5112297"/>
                </a:cubicBezTo>
                <a:cubicBezTo>
                  <a:pt x="5660526" y="5115805"/>
                  <a:pt x="5663564" y="5117560"/>
                  <a:pt x="5663564" y="5117560"/>
                </a:cubicBezTo>
                <a:close/>
                <a:moveTo>
                  <a:pt x="3695011" y="5109609"/>
                </a:moveTo>
                <a:cubicBezTo>
                  <a:pt x="3685983" y="5109461"/>
                  <a:pt x="3674281" y="5111312"/>
                  <a:pt x="3659905" y="5115164"/>
                </a:cubicBezTo>
                <a:lnTo>
                  <a:pt x="3669019" y="5120426"/>
                </a:lnTo>
                <a:lnTo>
                  <a:pt x="3706884" y="5117984"/>
                </a:lnTo>
                <a:lnTo>
                  <a:pt x="3714072" y="5116058"/>
                </a:lnTo>
                <a:cubicBezTo>
                  <a:pt x="3710393" y="5111908"/>
                  <a:pt x="3704039" y="5109759"/>
                  <a:pt x="3695011" y="5109609"/>
                </a:cubicBezTo>
                <a:close/>
                <a:moveTo>
                  <a:pt x="1298599" y="5109460"/>
                </a:moveTo>
                <a:cubicBezTo>
                  <a:pt x="1297719" y="5108586"/>
                  <a:pt x="1296405" y="5109029"/>
                  <a:pt x="1294657" y="5110789"/>
                </a:cubicBezTo>
                <a:cubicBezTo>
                  <a:pt x="1291161" y="5114309"/>
                  <a:pt x="1291172" y="5117815"/>
                  <a:pt x="1294692" y="5121312"/>
                </a:cubicBezTo>
                <a:cubicBezTo>
                  <a:pt x="1294692" y="5121312"/>
                  <a:pt x="1296440" y="5119552"/>
                  <a:pt x="1299937" y="5116032"/>
                </a:cubicBezTo>
                <a:cubicBezTo>
                  <a:pt x="1299925" y="5112525"/>
                  <a:pt x="1299479" y="5110334"/>
                  <a:pt x="1298599" y="5109460"/>
                </a:cubicBezTo>
                <a:close/>
                <a:moveTo>
                  <a:pt x="8881917" y="5108459"/>
                </a:moveTo>
                <a:cubicBezTo>
                  <a:pt x="8881917" y="5108459"/>
                  <a:pt x="8882439" y="5110386"/>
                  <a:pt x="8883485" y="5114239"/>
                </a:cubicBezTo>
                <a:lnTo>
                  <a:pt x="8877705" y="5115809"/>
                </a:lnTo>
                <a:lnTo>
                  <a:pt x="8876135" y="5110028"/>
                </a:lnTo>
                <a:cubicBezTo>
                  <a:pt x="8879989" y="5108981"/>
                  <a:pt x="8881917" y="5108459"/>
                  <a:pt x="8881917" y="5108459"/>
                </a:cubicBezTo>
                <a:close/>
                <a:moveTo>
                  <a:pt x="5352938" y="5108344"/>
                </a:moveTo>
                <a:cubicBezTo>
                  <a:pt x="5352938" y="5108344"/>
                  <a:pt x="5350543" y="5108986"/>
                  <a:pt x="5345751" y="5110270"/>
                </a:cubicBezTo>
                <a:cubicBezTo>
                  <a:pt x="5340959" y="5111554"/>
                  <a:pt x="5338563" y="5112196"/>
                  <a:pt x="5338563" y="5112196"/>
                </a:cubicBezTo>
                <a:cubicBezTo>
                  <a:pt x="5339846" y="5116987"/>
                  <a:pt x="5342885" y="5118742"/>
                  <a:pt x="5347677" y="5117458"/>
                </a:cubicBezTo>
                <a:cubicBezTo>
                  <a:pt x="5352469" y="5116174"/>
                  <a:pt x="5354864" y="5115532"/>
                  <a:pt x="5354864" y="5115532"/>
                </a:cubicBezTo>
                <a:cubicBezTo>
                  <a:pt x="5354864" y="5115532"/>
                  <a:pt x="5354222" y="5113135"/>
                  <a:pt x="5352938" y="5108344"/>
                </a:cubicBezTo>
                <a:close/>
                <a:moveTo>
                  <a:pt x="5166114" y="5108328"/>
                </a:moveTo>
                <a:cubicBezTo>
                  <a:pt x="5164917" y="5108649"/>
                  <a:pt x="5163441" y="5110329"/>
                  <a:pt x="5161686" y="5113366"/>
                </a:cubicBezTo>
                <a:lnTo>
                  <a:pt x="5168874" y="5111440"/>
                </a:lnTo>
                <a:cubicBezTo>
                  <a:pt x="5168232" y="5109045"/>
                  <a:pt x="5167312" y="5108007"/>
                  <a:pt x="5166114" y="5108328"/>
                </a:cubicBezTo>
                <a:close/>
                <a:moveTo>
                  <a:pt x="6548779" y="5107632"/>
                </a:moveTo>
                <a:cubicBezTo>
                  <a:pt x="6547581" y="5107953"/>
                  <a:pt x="6547304" y="5109312"/>
                  <a:pt x="6547946" y="5111707"/>
                </a:cubicBezTo>
                <a:lnTo>
                  <a:pt x="6555133" y="5109781"/>
                </a:lnTo>
                <a:cubicBezTo>
                  <a:pt x="6552095" y="5108028"/>
                  <a:pt x="6549977" y="5107311"/>
                  <a:pt x="6548779" y="5107632"/>
                </a:cubicBezTo>
                <a:close/>
                <a:moveTo>
                  <a:pt x="5772602" y="5107602"/>
                </a:moveTo>
                <a:cubicBezTo>
                  <a:pt x="5769564" y="5105848"/>
                  <a:pt x="5764452" y="5105934"/>
                  <a:pt x="5757264" y="5107860"/>
                </a:cubicBezTo>
                <a:cubicBezTo>
                  <a:pt x="5750076" y="5109786"/>
                  <a:pt x="5747125" y="5113145"/>
                  <a:pt x="5748409" y="5117937"/>
                </a:cubicBezTo>
                <a:lnTo>
                  <a:pt x="5757522" y="5123199"/>
                </a:lnTo>
                <a:cubicBezTo>
                  <a:pt x="5762314" y="5121915"/>
                  <a:pt x="5767106" y="5120631"/>
                  <a:pt x="5771898" y="5119347"/>
                </a:cubicBezTo>
                <a:cubicBezTo>
                  <a:pt x="5775406" y="5113271"/>
                  <a:pt x="5775641" y="5109356"/>
                  <a:pt x="5772602" y="5107602"/>
                </a:cubicBezTo>
                <a:close/>
                <a:moveTo>
                  <a:pt x="5614659" y="5107551"/>
                </a:moveTo>
                <a:lnTo>
                  <a:pt x="5625699" y="5120001"/>
                </a:lnTo>
                <a:cubicBezTo>
                  <a:pt x="5630490" y="5118717"/>
                  <a:pt x="5632245" y="5115679"/>
                  <a:pt x="5630961" y="5110887"/>
                </a:cubicBezTo>
                <a:cubicBezTo>
                  <a:pt x="5630961" y="5110887"/>
                  <a:pt x="5629441" y="5110011"/>
                  <a:pt x="5626404" y="5108256"/>
                </a:cubicBezTo>
                <a:cubicBezTo>
                  <a:pt x="5623366" y="5106502"/>
                  <a:pt x="5619451" y="5106267"/>
                  <a:pt x="5614659" y="5107551"/>
                </a:cubicBezTo>
                <a:close/>
                <a:moveTo>
                  <a:pt x="5730181" y="5107413"/>
                </a:moveTo>
                <a:cubicBezTo>
                  <a:pt x="5730181" y="5107413"/>
                  <a:pt x="5727785" y="5108055"/>
                  <a:pt x="5722992" y="5109339"/>
                </a:cubicBezTo>
                <a:cubicBezTo>
                  <a:pt x="5724276" y="5114131"/>
                  <a:pt x="5726438" y="5117403"/>
                  <a:pt x="5729475" y="5119158"/>
                </a:cubicBezTo>
                <a:cubicBezTo>
                  <a:pt x="5732514" y="5120912"/>
                  <a:pt x="5733712" y="5120591"/>
                  <a:pt x="5733070" y="5118195"/>
                </a:cubicBezTo>
                <a:cubicBezTo>
                  <a:pt x="5732427" y="5115798"/>
                  <a:pt x="5731465" y="5112205"/>
                  <a:pt x="5730181" y="5107413"/>
                </a:cubicBezTo>
                <a:close/>
                <a:moveTo>
                  <a:pt x="7085761" y="5106269"/>
                </a:moveTo>
                <a:cubicBezTo>
                  <a:pt x="7087045" y="5111061"/>
                  <a:pt x="7090083" y="5112817"/>
                  <a:pt x="7094875" y="5111531"/>
                </a:cubicBezTo>
                <a:cubicBezTo>
                  <a:pt x="7099667" y="5110247"/>
                  <a:pt x="7102063" y="5109606"/>
                  <a:pt x="7102063" y="5109606"/>
                </a:cubicBezTo>
                <a:lnTo>
                  <a:pt x="7096801" y="5118719"/>
                </a:lnTo>
                <a:lnTo>
                  <a:pt x="7098727" y="5125906"/>
                </a:lnTo>
                <a:lnTo>
                  <a:pt x="7091539" y="5127834"/>
                </a:lnTo>
                <a:lnTo>
                  <a:pt x="7082425" y="5122571"/>
                </a:lnTo>
                <a:lnTo>
                  <a:pt x="7075237" y="5124497"/>
                </a:lnTo>
                <a:cubicBezTo>
                  <a:pt x="7080030" y="5123213"/>
                  <a:pt x="7081783" y="5120174"/>
                  <a:pt x="7080500" y="5115383"/>
                </a:cubicBezTo>
                <a:close/>
                <a:moveTo>
                  <a:pt x="2486523" y="5105918"/>
                </a:moveTo>
                <a:lnTo>
                  <a:pt x="2486441" y="5105946"/>
                </a:lnTo>
                <a:lnTo>
                  <a:pt x="2486462" y="5106023"/>
                </a:lnTo>
                <a:close/>
                <a:moveTo>
                  <a:pt x="1268329" y="5105614"/>
                </a:moveTo>
                <a:lnTo>
                  <a:pt x="1257807" y="5105650"/>
                </a:lnTo>
                <a:cubicBezTo>
                  <a:pt x="1257807" y="5105650"/>
                  <a:pt x="1257813" y="5107403"/>
                  <a:pt x="1257824" y="5110911"/>
                </a:cubicBezTo>
                <a:cubicBezTo>
                  <a:pt x="1257835" y="5114419"/>
                  <a:pt x="1259597" y="5116168"/>
                  <a:pt x="1263103" y="5116156"/>
                </a:cubicBezTo>
                <a:cubicBezTo>
                  <a:pt x="1266613" y="5116144"/>
                  <a:pt x="1269239" y="5115259"/>
                  <a:pt x="1270987" y="5113499"/>
                </a:cubicBezTo>
                <a:cubicBezTo>
                  <a:pt x="1272737" y="5111739"/>
                  <a:pt x="1271850" y="5109111"/>
                  <a:pt x="1268329" y="5105614"/>
                </a:cubicBezTo>
                <a:close/>
                <a:moveTo>
                  <a:pt x="6630864" y="5104898"/>
                </a:moveTo>
                <a:lnTo>
                  <a:pt x="6632789" y="5112085"/>
                </a:lnTo>
                <a:lnTo>
                  <a:pt x="6618414" y="5115937"/>
                </a:lnTo>
                <a:cubicBezTo>
                  <a:pt x="6621923" y="5109861"/>
                  <a:pt x="6626072" y="5106182"/>
                  <a:pt x="6630864" y="5104898"/>
                </a:cubicBezTo>
                <a:close/>
                <a:moveTo>
                  <a:pt x="6692217" y="5103864"/>
                </a:moveTo>
                <a:lnTo>
                  <a:pt x="6670654" y="5109643"/>
                </a:lnTo>
                <a:lnTo>
                  <a:pt x="6656277" y="5113494"/>
                </a:lnTo>
                <a:lnTo>
                  <a:pt x="6647164" y="5108232"/>
                </a:lnTo>
                <a:cubicBezTo>
                  <a:pt x="6651956" y="5106948"/>
                  <a:pt x="6659465" y="5106220"/>
                  <a:pt x="6669691" y="5106050"/>
                </a:cubicBezTo>
                <a:cubicBezTo>
                  <a:pt x="6679916" y="5105876"/>
                  <a:pt x="6687425" y="5105148"/>
                  <a:pt x="6692217" y="5103864"/>
                </a:cubicBezTo>
                <a:close/>
                <a:moveTo>
                  <a:pt x="7632886" y="5103121"/>
                </a:moveTo>
                <a:cubicBezTo>
                  <a:pt x="7641117" y="5102954"/>
                  <a:pt x="7649610" y="5103752"/>
                  <a:pt x="7658364" y="5105513"/>
                </a:cubicBezTo>
                <a:cubicBezTo>
                  <a:pt x="7691286" y="5104849"/>
                  <a:pt x="7708271" y="5106444"/>
                  <a:pt x="7709318" y="5110298"/>
                </a:cubicBezTo>
                <a:cubicBezTo>
                  <a:pt x="7709318" y="5110298"/>
                  <a:pt x="7710542" y="5110999"/>
                  <a:pt x="7712993" y="5112404"/>
                </a:cubicBezTo>
                <a:cubicBezTo>
                  <a:pt x="7715443" y="5113807"/>
                  <a:pt x="7719118" y="5115913"/>
                  <a:pt x="7724019" y="5118720"/>
                </a:cubicBezTo>
                <a:cubicBezTo>
                  <a:pt x="7736626" y="5119435"/>
                  <a:pt x="7742930" y="5119792"/>
                  <a:pt x="7742930" y="5119792"/>
                </a:cubicBezTo>
                <a:cubicBezTo>
                  <a:pt x="7735221" y="5121885"/>
                  <a:pt x="7726991" y="5122051"/>
                  <a:pt x="7718237" y="5120290"/>
                </a:cubicBezTo>
                <a:cubicBezTo>
                  <a:pt x="7709484" y="5118529"/>
                  <a:pt x="7697838" y="5117552"/>
                  <a:pt x="7683305" y="5117361"/>
                </a:cubicBezTo>
                <a:cubicBezTo>
                  <a:pt x="7668770" y="5117170"/>
                  <a:pt x="7658088" y="5115932"/>
                  <a:pt x="7651261" y="5113647"/>
                </a:cubicBezTo>
                <a:cubicBezTo>
                  <a:pt x="7644434" y="5111365"/>
                  <a:pt x="7639095" y="5110745"/>
                  <a:pt x="7635240" y="5111792"/>
                </a:cubicBezTo>
                <a:cubicBezTo>
                  <a:pt x="7631387" y="5112838"/>
                  <a:pt x="7625083" y="5112480"/>
                  <a:pt x="7616329" y="5110720"/>
                </a:cubicBezTo>
                <a:cubicBezTo>
                  <a:pt x="7616329" y="5110720"/>
                  <a:pt x="7614140" y="5110280"/>
                  <a:pt x="7609764" y="5109399"/>
                </a:cubicBezTo>
                <a:cubicBezTo>
                  <a:pt x="7605387" y="5108518"/>
                  <a:pt x="7601270" y="5108601"/>
                  <a:pt x="7597417" y="5109647"/>
                </a:cubicBezTo>
                <a:cubicBezTo>
                  <a:pt x="7593563" y="5110694"/>
                  <a:pt x="7589186" y="5109814"/>
                  <a:pt x="7584287" y="5107006"/>
                </a:cubicBezTo>
                <a:lnTo>
                  <a:pt x="7614760" y="5104938"/>
                </a:lnTo>
                <a:cubicBezTo>
                  <a:pt x="7618613" y="5103892"/>
                  <a:pt x="7624655" y="5103286"/>
                  <a:pt x="7632886" y="5103121"/>
                </a:cubicBezTo>
                <a:close/>
                <a:moveTo>
                  <a:pt x="5058615" y="5102465"/>
                </a:moveTo>
                <a:cubicBezTo>
                  <a:pt x="5058615" y="5102465"/>
                  <a:pt x="5061652" y="5104219"/>
                  <a:pt x="5067728" y="5107727"/>
                </a:cubicBezTo>
                <a:cubicBezTo>
                  <a:pt x="5072520" y="5106443"/>
                  <a:pt x="5072199" y="5105245"/>
                  <a:pt x="5066765" y="5104133"/>
                </a:cubicBezTo>
                <a:cubicBezTo>
                  <a:pt x="5061331" y="5103020"/>
                  <a:pt x="5058615" y="5102465"/>
                  <a:pt x="5058615" y="5102465"/>
                </a:cubicBezTo>
                <a:close/>
                <a:moveTo>
                  <a:pt x="5520701" y="5101912"/>
                </a:moveTo>
                <a:cubicBezTo>
                  <a:pt x="5515909" y="5103196"/>
                  <a:pt x="5513835" y="5105036"/>
                  <a:pt x="5514476" y="5107431"/>
                </a:cubicBezTo>
                <a:cubicBezTo>
                  <a:pt x="5515119" y="5109828"/>
                  <a:pt x="5517835" y="5110383"/>
                  <a:pt x="5522627" y="5109099"/>
                </a:cubicBezTo>
                <a:cubicBezTo>
                  <a:pt x="5527419" y="5107815"/>
                  <a:pt x="5532853" y="5108928"/>
                  <a:pt x="5538929" y="5112436"/>
                </a:cubicBezTo>
                <a:cubicBezTo>
                  <a:pt x="5538929" y="5112436"/>
                  <a:pt x="5541645" y="5112992"/>
                  <a:pt x="5547079" y="5114103"/>
                </a:cubicBezTo>
                <a:cubicBezTo>
                  <a:pt x="5552513" y="5115216"/>
                  <a:pt x="5557626" y="5115129"/>
                  <a:pt x="5562418" y="5113845"/>
                </a:cubicBezTo>
                <a:cubicBezTo>
                  <a:pt x="5567210" y="5112561"/>
                  <a:pt x="5572002" y="5111277"/>
                  <a:pt x="5576794" y="5109993"/>
                </a:cubicBezTo>
                <a:cubicBezTo>
                  <a:pt x="5576794" y="5109993"/>
                  <a:pt x="5574077" y="5109438"/>
                  <a:pt x="5568642" y="5108325"/>
                </a:cubicBezTo>
                <a:cubicBezTo>
                  <a:pt x="5563209" y="5107214"/>
                  <a:pt x="5558097" y="5107300"/>
                  <a:pt x="5553305" y="5108584"/>
                </a:cubicBezTo>
                <a:cubicBezTo>
                  <a:pt x="5542437" y="5106360"/>
                  <a:pt x="5535483" y="5104371"/>
                  <a:pt x="5532446" y="5102616"/>
                </a:cubicBezTo>
                <a:cubicBezTo>
                  <a:pt x="5529408" y="5100863"/>
                  <a:pt x="5525493" y="5100628"/>
                  <a:pt x="5520701" y="5101912"/>
                </a:cubicBezTo>
                <a:close/>
                <a:moveTo>
                  <a:pt x="5000701" y="5100168"/>
                </a:moveTo>
                <a:cubicBezTo>
                  <a:pt x="4999284" y="5100868"/>
                  <a:pt x="4998137" y="5101978"/>
                  <a:pt x="4997259" y="5103497"/>
                </a:cubicBezTo>
                <a:cubicBezTo>
                  <a:pt x="4993751" y="5109573"/>
                  <a:pt x="4994714" y="5113167"/>
                  <a:pt x="5000149" y="5114279"/>
                </a:cubicBezTo>
                <a:cubicBezTo>
                  <a:pt x="5005582" y="5115391"/>
                  <a:pt x="5007658" y="5113551"/>
                  <a:pt x="5006374" y="5108759"/>
                </a:cubicBezTo>
                <a:cubicBezTo>
                  <a:pt x="5006374" y="5108759"/>
                  <a:pt x="5007572" y="5108438"/>
                  <a:pt x="5009967" y="5107796"/>
                </a:cubicBezTo>
                <a:cubicBezTo>
                  <a:pt x="5012364" y="5107154"/>
                  <a:pt x="5014203" y="5109230"/>
                  <a:pt x="5015487" y="5114021"/>
                </a:cubicBezTo>
                <a:cubicBezTo>
                  <a:pt x="5025071" y="5111453"/>
                  <a:pt x="5029863" y="5110169"/>
                  <a:pt x="5029863" y="5110169"/>
                </a:cubicBezTo>
                <a:cubicBezTo>
                  <a:pt x="5029863" y="5110169"/>
                  <a:pt x="5026825" y="5108415"/>
                  <a:pt x="5020749" y="5104907"/>
                </a:cubicBezTo>
                <a:cubicBezTo>
                  <a:pt x="5011635" y="5099645"/>
                  <a:pt x="5004953" y="5098065"/>
                  <a:pt x="5000701" y="5100168"/>
                </a:cubicBezTo>
                <a:close/>
                <a:moveTo>
                  <a:pt x="5313981" y="5099523"/>
                </a:moveTo>
                <a:cubicBezTo>
                  <a:pt x="5304954" y="5099374"/>
                  <a:pt x="5292054" y="5101547"/>
                  <a:pt x="5275282" y="5106041"/>
                </a:cubicBezTo>
                <a:cubicBezTo>
                  <a:pt x="5270490" y="5107325"/>
                  <a:pt x="5268737" y="5110362"/>
                  <a:pt x="5270021" y="5115154"/>
                </a:cubicBezTo>
                <a:lnTo>
                  <a:pt x="5268095" y="5107967"/>
                </a:lnTo>
                <a:cubicBezTo>
                  <a:pt x="5257227" y="5105743"/>
                  <a:pt x="5244604" y="5106556"/>
                  <a:pt x="5230228" y="5110408"/>
                </a:cubicBezTo>
                <a:lnTo>
                  <a:pt x="5215854" y="5114260"/>
                </a:lnTo>
                <a:cubicBezTo>
                  <a:pt x="5217138" y="5119052"/>
                  <a:pt x="5212988" y="5122733"/>
                  <a:pt x="5203404" y="5125301"/>
                </a:cubicBezTo>
                <a:cubicBezTo>
                  <a:pt x="5193820" y="5127869"/>
                  <a:pt x="5186632" y="5129794"/>
                  <a:pt x="5181840" y="5131078"/>
                </a:cubicBezTo>
                <a:cubicBezTo>
                  <a:pt x="5170973" y="5128854"/>
                  <a:pt x="5160104" y="5126630"/>
                  <a:pt x="5149237" y="5124407"/>
                </a:cubicBezTo>
                <a:cubicBezTo>
                  <a:pt x="5144445" y="5125691"/>
                  <a:pt x="5138134" y="5126098"/>
                  <a:pt x="5130305" y="5125627"/>
                </a:cubicBezTo>
                <a:cubicBezTo>
                  <a:pt x="5122474" y="5125157"/>
                  <a:pt x="5116163" y="5125564"/>
                  <a:pt x="5111371" y="5126848"/>
                </a:cubicBezTo>
                <a:lnTo>
                  <a:pt x="5073506" y="5129290"/>
                </a:lnTo>
                <a:cubicBezTo>
                  <a:pt x="5073506" y="5129290"/>
                  <a:pt x="5070469" y="5127536"/>
                  <a:pt x="5064393" y="5124028"/>
                </a:cubicBezTo>
                <a:lnTo>
                  <a:pt x="5059130" y="5133142"/>
                </a:lnTo>
                <a:lnTo>
                  <a:pt x="5073506" y="5129290"/>
                </a:lnTo>
                <a:cubicBezTo>
                  <a:pt x="5074790" y="5134082"/>
                  <a:pt x="5080224" y="5135194"/>
                  <a:pt x="5089808" y="5132626"/>
                </a:cubicBezTo>
                <a:lnTo>
                  <a:pt x="5113298" y="5134036"/>
                </a:lnTo>
                <a:cubicBezTo>
                  <a:pt x="5114581" y="5138827"/>
                  <a:pt x="5121534" y="5140817"/>
                  <a:pt x="5134157" y="5140003"/>
                </a:cubicBezTo>
                <a:cubicBezTo>
                  <a:pt x="5146778" y="5139189"/>
                  <a:pt x="5157881" y="5137498"/>
                  <a:pt x="5167465" y="5134930"/>
                </a:cubicBezTo>
                <a:cubicBezTo>
                  <a:pt x="5167465" y="5134930"/>
                  <a:pt x="5170181" y="5135486"/>
                  <a:pt x="5175615" y="5136598"/>
                </a:cubicBezTo>
                <a:cubicBezTo>
                  <a:pt x="5181049" y="5137710"/>
                  <a:pt x="5183766" y="5138266"/>
                  <a:pt x="5183766" y="5138266"/>
                </a:cubicBezTo>
                <a:lnTo>
                  <a:pt x="5192880" y="5143527"/>
                </a:lnTo>
                <a:lnTo>
                  <a:pt x="5178504" y="5147379"/>
                </a:lnTo>
                <a:cubicBezTo>
                  <a:pt x="5172428" y="5143872"/>
                  <a:pt x="5166673" y="5141562"/>
                  <a:pt x="5161239" y="5140450"/>
                </a:cubicBezTo>
                <a:cubicBezTo>
                  <a:pt x="5155805" y="5139338"/>
                  <a:pt x="5153731" y="5141178"/>
                  <a:pt x="5155015" y="5145970"/>
                </a:cubicBezTo>
                <a:lnTo>
                  <a:pt x="5147827" y="5147896"/>
                </a:lnTo>
                <a:cubicBezTo>
                  <a:pt x="5146543" y="5143104"/>
                  <a:pt x="5143505" y="5141350"/>
                  <a:pt x="5138713" y="5142634"/>
                </a:cubicBezTo>
                <a:cubicBezTo>
                  <a:pt x="5125621" y="5151277"/>
                  <a:pt x="5110604" y="5152734"/>
                  <a:pt x="5093660" y="5147002"/>
                </a:cubicBezTo>
                <a:cubicBezTo>
                  <a:pt x="5093660" y="5147002"/>
                  <a:pt x="5091264" y="5147644"/>
                  <a:pt x="5086472" y="5148928"/>
                </a:cubicBezTo>
                <a:lnTo>
                  <a:pt x="5079284" y="5150854"/>
                </a:lnTo>
                <a:lnTo>
                  <a:pt x="5053869" y="5142256"/>
                </a:lnTo>
                <a:lnTo>
                  <a:pt x="5057721" y="5156632"/>
                </a:lnTo>
                <a:cubicBezTo>
                  <a:pt x="5067304" y="5154064"/>
                  <a:pt x="5072418" y="5153977"/>
                  <a:pt x="5073060" y="5156374"/>
                </a:cubicBezTo>
                <a:cubicBezTo>
                  <a:pt x="5073702" y="5158769"/>
                  <a:pt x="5077937" y="5160203"/>
                  <a:pt x="5085767" y="5160672"/>
                </a:cubicBezTo>
                <a:cubicBezTo>
                  <a:pt x="5093597" y="5161143"/>
                  <a:pt x="5099908" y="5160736"/>
                  <a:pt x="5104700" y="5159452"/>
                </a:cubicBezTo>
                <a:cubicBezTo>
                  <a:pt x="5109491" y="5158168"/>
                  <a:pt x="5113407" y="5158402"/>
                  <a:pt x="5116444" y="5160157"/>
                </a:cubicBezTo>
                <a:cubicBezTo>
                  <a:pt x="5119483" y="5161910"/>
                  <a:pt x="5121001" y="5162787"/>
                  <a:pt x="5121001" y="5162787"/>
                </a:cubicBezTo>
                <a:cubicBezTo>
                  <a:pt x="5131869" y="5165011"/>
                  <a:pt x="5137303" y="5166124"/>
                  <a:pt x="5137303" y="5166124"/>
                </a:cubicBezTo>
                <a:cubicBezTo>
                  <a:pt x="5142095" y="5164840"/>
                  <a:pt x="5144491" y="5164198"/>
                  <a:pt x="5144491" y="5164198"/>
                </a:cubicBezTo>
                <a:lnTo>
                  <a:pt x="5182356" y="5161755"/>
                </a:lnTo>
                <a:cubicBezTo>
                  <a:pt x="5181072" y="5156963"/>
                  <a:pt x="5181629" y="5154247"/>
                  <a:pt x="5184024" y="5153605"/>
                </a:cubicBezTo>
                <a:cubicBezTo>
                  <a:pt x="5186420" y="5152963"/>
                  <a:pt x="5188260" y="5155037"/>
                  <a:pt x="5189544" y="5159829"/>
                </a:cubicBezTo>
                <a:cubicBezTo>
                  <a:pt x="5190828" y="5164621"/>
                  <a:pt x="5194785" y="5167412"/>
                  <a:pt x="5201418" y="5168203"/>
                </a:cubicBezTo>
                <a:cubicBezTo>
                  <a:pt x="5208050" y="5168994"/>
                  <a:pt x="5217356" y="5167785"/>
                  <a:pt x="5229335" y="5164575"/>
                </a:cubicBezTo>
                <a:lnTo>
                  <a:pt x="5243710" y="5160723"/>
                </a:lnTo>
                <a:lnTo>
                  <a:pt x="5234597" y="5155462"/>
                </a:lnTo>
                <a:lnTo>
                  <a:pt x="5239858" y="5146348"/>
                </a:lnTo>
                <a:cubicBezTo>
                  <a:pt x="5241142" y="5151140"/>
                  <a:pt x="5249294" y="5152808"/>
                  <a:pt x="5264312" y="5151351"/>
                </a:cubicBezTo>
                <a:cubicBezTo>
                  <a:pt x="5279330" y="5149896"/>
                  <a:pt x="5291630" y="5147883"/>
                  <a:pt x="5301214" y="5145315"/>
                </a:cubicBezTo>
                <a:cubicBezTo>
                  <a:pt x="5310798" y="5142747"/>
                  <a:pt x="5317985" y="5140822"/>
                  <a:pt x="5322777" y="5139538"/>
                </a:cubicBezTo>
                <a:cubicBezTo>
                  <a:pt x="5322777" y="5139538"/>
                  <a:pt x="5321258" y="5138661"/>
                  <a:pt x="5318220" y="5136906"/>
                </a:cubicBezTo>
                <a:cubicBezTo>
                  <a:pt x="5315183" y="5135153"/>
                  <a:pt x="5311267" y="5134918"/>
                  <a:pt x="5306475" y="5136202"/>
                </a:cubicBezTo>
                <a:lnTo>
                  <a:pt x="5297362" y="5130940"/>
                </a:lnTo>
                <a:lnTo>
                  <a:pt x="5275798" y="5136717"/>
                </a:lnTo>
                <a:cubicBezTo>
                  <a:pt x="5273574" y="5147586"/>
                  <a:pt x="5268141" y="5146474"/>
                  <a:pt x="5259497" y="5133382"/>
                </a:cubicBezTo>
                <a:lnTo>
                  <a:pt x="5243195" y="5130046"/>
                </a:lnTo>
                <a:cubicBezTo>
                  <a:pt x="5244479" y="5134838"/>
                  <a:pt x="5244244" y="5138753"/>
                  <a:pt x="5242489" y="5141790"/>
                </a:cubicBezTo>
                <a:cubicBezTo>
                  <a:pt x="5240736" y="5144829"/>
                  <a:pt x="5239216" y="5143951"/>
                  <a:pt x="5237932" y="5139160"/>
                </a:cubicBezTo>
                <a:cubicBezTo>
                  <a:pt x="5236648" y="5134368"/>
                  <a:pt x="5236006" y="5131972"/>
                  <a:pt x="5236006" y="5131972"/>
                </a:cubicBezTo>
                <a:lnTo>
                  <a:pt x="5226893" y="5126710"/>
                </a:lnTo>
                <a:cubicBezTo>
                  <a:pt x="5222101" y="5127994"/>
                  <a:pt x="5221459" y="5125598"/>
                  <a:pt x="5224967" y="5119523"/>
                </a:cubicBezTo>
                <a:lnTo>
                  <a:pt x="5239343" y="5115671"/>
                </a:lnTo>
                <a:cubicBezTo>
                  <a:pt x="5240627" y="5120462"/>
                  <a:pt x="5250853" y="5120290"/>
                  <a:pt x="5270021" y="5115154"/>
                </a:cubicBezTo>
                <a:cubicBezTo>
                  <a:pt x="5270021" y="5115154"/>
                  <a:pt x="5270663" y="5117551"/>
                  <a:pt x="5271946" y="5122342"/>
                </a:cubicBezTo>
                <a:cubicBezTo>
                  <a:pt x="5271946" y="5122342"/>
                  <a:pt x="5274663" y="5122897"/>
                  <a:pt x="5280097" y="5124010"/>
                </a:cubicBezTo>
                <a:cubicBezTo>
                  <a:pt x="5285531" y="5125122"/>
                  <a:pt x="5288248" y="5125678"/>
                  <a:pt x="5288248" y="5125678"/>
                </a:cubicBezTo>
                <a:cubicBezTo>
                  <a:pt x="5297831" y="5123110"/>
                  <a:pt x="5304142" y="5122703"/>
                  <a:pt x="5307180" y="5124456"/>
                </a:cubicBezTo>
                <a:cubicBezTo>
                  <a:pt x="5310218" y="5126211"/>
                  <a:pt x="5314689" y="5123728"/>
                  <a:pt x="5320593" y="5117011"/>
                </a:cubicBezTo>
                <a:cubicBezTo>
                  <a:pt x="5326497" y="5110293"/>
                  <a:pt x="5329449" y="5106934"/>
                  <a:pt x="5329449" y="5106934"/>
                </a:cubicBezTo>
                <a:cubicBezTo>
                  <a:pt x="5328165" y="5102142"/>
                  <a:pt x="5323009" y="5099672"/>
                  <a:pt x="5313981" y="5099523"/>
                </a:cubicBezTo>
                <a:close/>
                <a:moveTo>
                  <a:pt x="5042313" y="5099129"/>
                </a:moveTo>
                <a:cubicBezTo>
                  <a:pt x="5037521" y="5100413"/>
                  <a:pt x="5034248" y="5102574"/>
                  <a:pt x="5032494" y="5105612"/>
                </a:cubicBezTo>
                <a:cubicBezTo>
                  <a:pt x="5030740" y="5108650"/>
                  <a:pt x="5032259" y="5109527"/>
                  <a:pt x="5037051" y="5108243"/>
                </a:cubicBezTo>
                <a:lnTo>
                  <a:pt x="5041436" y="5107068"/>
                </a:lnTo>
                <a:lnTo>
                  <a:pt x="5035843" y="5104095"/>
                </a:lnTo>
                <a:lnTo>
                  <a:pt x="5041570" y="5102343"/>
                </a:lnTo>
                <a:lnTo>
                  <a:pt x="5042895" y="5106677"/>
                </a:lnTo>
                <a:lnTo>
                  <a:pt x="5044239" y="5106317"/>
                </a:lnTo>
                <a:cubicBezTo>
                  <a:pt x="5044239" y="5106317"/>
                  <a:pt x="5043597" y="5103921"/>
                  <a:pt x="5042313" y="5099129"/>
                </a:cubicBezTo>
                <a:close/>
                <a:moveTo>
                  <a:pt x="2543611" y="5098414"/>
                </a:moveTo>
                <a:lnTo>
                  <a:pt x="2538703" y="5099730"/>
                </a:lnTo>
                <a:lnTo>
                  <a:pt x="2543075" y="5102253"/>
                </a:lnTo>
                <a:close/>
                <a:moveTo>
                  <a:pt x="3408709" y="5097729"/>
                </a:moveTo>
                <a:cubicBezTo>
                  <a:pt x="3408709" y="5097729"/>
                  <a:pt x="3409351" y="5100125"/>
                  <a:pt x="3410635" y="5104917"/>
                </a:cubicBezTo>
                <a:cubicBezTo>
                  <a:pt x="3405843" y="5106201"/>
                  <a:pt x="3402804" y="5104446"/>
                  <a:pt x="3401521" y="5099655"/>
                </a:cubicBezTo>
                <a:close/>
                <a:moveTo>
                  <a:pt x="1334077" y="5097503"/>
                </a:moveTo>
                <a:cubicBezTo>
                  <a:pt x="1332317" y="5095755"/>
                  <a:pt x="1329690" y="5096640"/>
                  <a:pt x="1326194" y="5100160"/>
                </a:cubicBezTo>
                <a:cubicBezTo>
                  <a:pt x="1322697" y="5103680"/>
                  <a:pt x="1321829" y="5106314"/>
                  <a:pt x="1323588" y="5108061"/>
                </a:cubicBezTo>
                <a:cubicBezTo>
                  <a:pt x="1325349" y="5109810"/>
                  <a:pt x="1327977" y="5108924"/>
                  <a:pt x="1331473" y="5105404"/>
                </a:cubicBezTo>
                <a:cubicBezTo>
                  <a:pt x="1334969" y="5101884"/>
                  <a:pt x="1336717" y="5100125"/>
                  <a:pt x="1336717" y="5100125"/>
                </a:cubicBezTo>
                <a:cubicBezTo>
                  <a:pt x="1336717" y="5100125"/>
                  <a:pt x="1335837" y="5099251"/>
                  <a:pt x="1334077" y="5097503"/>
                </a:cubicBezTo>
                <a:close/>
                <a:moveTo>
                  <a:pt x="5141533" y="5095655"/>
                </a:moveTo>
                <a:cubicBezTo>
                  <a:pt x="5136741" y="5096939"/>
                  <a:pt x="5129232" y="5097667"/>
                  <a:pt x="5119006" y="5097838"/>
                </a:cubicBezTo>
                <a:cubicBezTo>
                  <a:pt x="5113893" y="5097925"/>
                  <a:pt x="5109540" y="5098449"/>
                  <a:pt x="5105946" y="5099412"/>
                </a:cubicBezTo>
                <a:cubicBezTo>
                  <a:pt x="5102352" y="5100375"/>
                  <a:pt x="5099518" y="5101777"/>
                  <a:pt x="5097443" y="5103616"/>
                </a:cubicBezTo>
                <a:cubicBezTo>
                  <a:pt x="5093293" y="5107297"/>
                  <a:pt x="5091218" y="5109137"/>
                  <a:pt x="5091218" y="5109137"/>
                </a:cubicBezTo>
                <a:cubicBezTo>
                  <a:pt x="5091218" y="5109137"/>
                  <a:pt x="5094256" y="5110891"/>
                  <a:pt x="5100332" y="5114398"/>
                </a:cubicBezTo>
                <a:cubicBezTo>
                  <a:pt x="5111199" y="5116622"/>
                  <a:pt x="5116633" y="5117735"/>
                  <a:pt x="5116633" y="5117735"/>
                </a:cubicBezTo>
                <a:cubicBezTo>
                  <a:pt x="5116633" y="5117735"/>
                  <a:pt x="5118387" y="5114696"/>
                  <a:pt x="5121895" y="5108620"/>
                </a:cubicBezTo>
                <a:cubicBezTo>
                  <a:pt x="5126687" y="5107336"/>
                  <a:pt x="5129083" y="5106694"/>
                  <a:pt x="5129083" y="5106694"/>
                </a:cubicBezTo>
                <a:close/>
                <a:moveTo>
                  <a:pt x="3562096" y="5095149"/>
                </a:moveTo>
                <a:cubicBezTo>
                  <a:pt x="3557304" y="5096433"/>
                  <a:pt x="3551314" y="5098038"/>
                  <a:pt x="3544126" y="5099964"/>
                </a:cubicBezTo>
                <a:cubicBezTo>
                  <a:pt x="3536938" y="5101890"/>
                  <a:pt x="3536382" y="5104606"/>
                  <a:pt x="3542457" y="5108115"/>
                </a:cubicBezTo>
                <a:lnTo>
                  <a:pt x="3551751" y="5105624"/>
                </a:lnTo>
                <a:lnTo>
                  <a:pt x="3550401" y="5101213"/>
                </a:lnTo>
                <a:lnTo>
                  <a:pt x="3556371" y="5104386"/>
                </a:lnTo>
                <a:lnTo>
                  <a:pt x="3556833" y="5104263"/>
                </a:lnTo>
                <a:lnTo>
                  <a:pt x="3571209" y="5100411"/>
                </a:lnTo>
                <a:cubicBezTo>
                  <a:pt x="3571209" y="5100411"/>
                  <a:pt x="3568170" y="5098656"/>
                  <a:pt x="3562096" y="5095149"/>
                </a:cubicBezTo>
                <a:close/>
                <a:moveTo>
                  <a:pt x="8933943" y="5094332"/>
                </a:moveTo>
                <a:cubicBezTo>
                  <a:pt x="8937795" y="5093285"/>
                  <a:pt x="8940247" y="5094689"/>
                  <a:pt x="8941293" y="5098543"/>
                </a:cubicBezTo>
                <a:lnTo>
                  <a:pt x="8935511" y="5100113"/>
                </a:lnTo>
                <a:close/>
                <a:moveTo>
                  <a:pt x="4945137" y="5094257"/>
                </a:moveTo>
                <a:cubicBezTo>
                  <a:pt x="4948955" y="5093088"/>
                  <a:pt x="4951449" y="5094413"/>
                  <a:pt x="4952618" y="5098232"/>
                </a:cubicBezTo>
                <a:lnTo>
                  <a:pt x="4954372" y="5103960"/>
                </a:lnTo>
                <a:cubicBezTo>
                  <a:pt x="4954372" y="5103960"/>
                  <a:pt x="4951877" y="5102635"/>
                  <a:pt x="4946889" y="5099985"/>
                </a:cubicBezTo>
                <a:close/>
                <a:moveTo>
                  <a:pt x="844709" y="5093872"/>
                </a:moveTo>
                <a:cubicBezTo>
                  <a:pt x="846468" y="5095620"/>
                  <a:pt x="847359" y="5100002"/>
                  <a:pt x="847383" y="5107018"/>
                </a:cubicBezTo>
                <a:cubicBezTo>
                  <a:pt x="843887" y="5110538"/>
                  <a:pt x="840385" y="5112303"/>
                  <a:pt x="836877" y="5112315"/>
                </a:cubicBezTo>
                <a:cubicBezTo>
                  <a:pt x="833369" y="5112327"/>
                  <a:pt x="831615" y="5112333"/>
                  <a:pt x="831615" y="5112333"/>
                </a:cubicBezTo>
                <a:cubicBezTo>
                  <a:pt x="828096" y="5108837"/>
                  <a:pt x="828958" y="5104448"/>
                  <a:pt x="834201" y="5099169"/>
                </a:cubicBezTo>
                <a:cubicBezTo>
                  <a:pt x="839447" y="5093889"/>
                  <a:pt x="842949" y="5092125"/>
                  <a:pt x="844709" y="5093872"/>
                </a:cubicBezTo>
                <a:close/>
                <a:moveTo>
                  <a:pt x="3871629" y="5093101"/>
                </a:moveTo>
                <a:cubicBezTo>
                  <a:pt x="3872828" y="5092780"/>
                  <a:pt x="3874945" y="5093496"/>
                  <a:pt x="3877982" y="5095250"/>
                </a:cubicBezTo>
                <a:lnTo>
                  <a:pt x="3870795" y="5097176"/>
                </a:lnTo>
                <a:cubicBezTo>
                  <a:pt x="3870153" y="5094780"/>
                  <a:pt x="3870431" y="5093422"/>
                  <a:pt x="3871629" y="5093101"/>
                </a:cubicBezTo>
                <a:close/>
                <a:moveTo>
                  <a:pt x="8896119" y="5092188"/>
                </a:moveTo>
                <a:cubicBezTo>
                  <a:pt x="8897165" y="5096042"/>
                  <a:pt x="8897689" y="5097969"/>
                  <a:pt x="8897689" y="5097969"/>
                </a:cubicBezTo>
                <a:cubicBezTo>
                  <a:pt x="8893835" y="5099016"/>
                  <a:pt x="8891909" y="5099538"/>
                  <a:pt x="8891909" y="5099538"/>
                </a:cubicBezTo>
                <a:close/>
                <a:moveTo>
                  <a:pt x="3172146" y="5091781"/>
                </a:moveTo>
                <a:cubicBezTo>
                  <a:pt x="3169749" y="5092423"/>
                  <a:pt x="3169194" y="5095140"/>
                  <a:pt x="3170477" y="5099931"/>
                </a:cubicBezTo>
                <a:lnTo>
                  <a:pt x="3177665" y="5098005"/>
                </a:lnTo>
                <a:lnTo>
                  <a:pt x="3184853" y="5096079"/>
                </a:lnTo>
                <a:cubicBezTo>
                  <a:pt x="3178778" y="5092572"/>
                  <a:pt x="3174541" y="5091139"/>
                  <a:pt x="3172146" y="5091781"/>
                </a:cubicBezTo>
                <a:close/>
                <a:moveTo>
                  <a:pt x="715785" y="5091672"/>
                </a:moveTo>
                <a:cubicBezTo>
                  <a:pt x="715785" y="5091672"/>
                  <a:pt x="717544" y="5093419"/>
                  <a:pt x="721063" y="5096915"/>
                </a:cubicBezTo>
                <a:lnTo>
                  <a:pt x="726343" y="5102160"/>
                </a:lnTo>
                <a:cubicBezTo>
                  <a:pt x="722848" y="5105678"/>
                  <a:pt x="719340" y="5105691"/>
                  <a:pt x="715820" y="5102194"/>
                </a:cubicBezTo>
                <a:cubicBezTo>
                  <a:pt x="715797" y="5095178"/>
                  <a:pt x="715785" y="5091672"/>
                  <a:pt x="715785" y="5091672"/>
                </a:cubicBezTo>
                <a:close/>
                <a:moveTo>
                  <a:pt x="3838191" y="5090504"/>
                </a:moveTo>
                <a:lnTo>
                  <a:pt x="3847306" y="5095766"/>
                </a:lnTo>
                <a:cubicBezTo>
                  <a:pt x="3847306" y="5095766"/>
                  <a:pt x="3846108" y="5096087"/>
                  <a:pt x="3843712" y="5096729"/>
                </a:cubicBezTo>
                <a:cubicBezTo>
                  <a:pt x="3841315" y="5097371"/>
                  <a:pt x="3838599" y="5096815"/>
                  <a:pt x="3835561" y="5095061"/>
                </a:cubicBezTo>
                <a:cubicBezTo>
                  <a:pt x="3832522" y="5093307"/>
                  <a:pt x="3833400" y="5091788"/>
                  <a:pt x="3838191" y="5090504"/>
                </a:cubicBezTo>
                <a:close/>
                <a:moveTo>
                  <a:pt x="4385122" y="5090329"/>
                </a:moveTo>
                <a:lnTo>
                  <a:pt x="4363559" y="5096107"/>
                </a:lnTo>
                <a:cubicBezTo>
                  <a:pt x="4363559" y="5096107"/>
                  <a:pt x="4366597" y="5097861"/>
                  <a:pt x="4372672" y="5101369"/>
                </a:cubicBezTo>
                <a:close/>
                <a:moveTo>
                  <a:pt x="4932053" y="5090154"/>
                </a:moveTo>
                <a:lnTo>
                  <a:pt x="4926791" y="5099267"/>
                </a:lnTo>
                <a:lnTo>
                  <a:pt x="4928718" y="5106455"/>
                </a:lnTo>
                <a:cubicBezTo>
                  <a:pt x="4928718" y="5106455"/>
                  <a:pt x="4929915" y="5106134"/>
                  <a:pt x="4932311" y="5105493"/>
                </a:cubicBezTo>
                <a:cubicBezTo>
                  <a:pt x="4934707" y="5104850"/>
                  <a:pt x="4938301" y="5103888"/>
                  <a:pt x="4943093" y="5102604"/>
                </a:cubicBezTo>
                <a:cubicBezTo>
                  <a:pt x="4944376" y="5107395"/>
                  <a:pt x="4948934" y="5110026"/>
                  <a:pt x="4956763" y="5110496"/>
                </a:cubicBezTo>
                <a:cubicBezTo>
                  <a:pt x="4964593" y="5110966"/>
                  <a:pt x="4970904" y="5110559"/>
                  <a:pt x="4975696" y="5109275"/>
                </a:cubicBezTo>
                <a:cubicBezTo>
                  <a:pt x="4980488" y="5107991"/>
                  <a:pt x="4984082" y="5107028"/>
                  <a:pt x="4986478" y="5106386"/>
                </a:cubicBezTo>
                <a:cubicBezTo>
                  <a:pt x="4988873" y="5105744"/>
                  <a:pt x="4989430" y="5103027"/>
                  <a:pt x="4988146" y="5098235"/>
                </a:cubicBezTo>
                <a:cubicBezTo>
                  <a:pt x="4986862" y="5093443"/>
                  <a:pt x="4982305" y="5090813"/>
                  <a:pt x="4974475" y="5090342"/>
                </a:cubicBezTo>
                <a:cubicBezTo>
                  <a:pt x="4966645" y="5089872"/>
                  <a:pt x="4957939" y="5090921"/>
                  <a:pt x="4948355" y="5093489"/>
                </a:cubicBezTo>
                <a:cubicBezTo>
                  <a:pt x="4943563" y="5094773"/>
                  <a:pt x="4940845" y="5094218"/>
                  <a:pt x="4940204" y="5091822"/>
                </a:cubicBezTo>
                <a:cubicBezTo>
                  <a:pt x="4939561" y="5089426"/>
                  <a:pt x="4936845" y="5088870"/>
                  <a:pt x="4932053" y="5090154"/>
                </a:cubicBezTo>
                <a:close/>
                <a:moveTo>
                  <a:pt x="8789999" y="5089967"/>
                </a:moveTo>
                <a:cubicBezTo>
                  <a:pt x="8798753" y="5091729"/>
                  <a:pt x="8803393" y="5093573"/>
                  <a:pt x="8803917" y="5095499"/>
                </a:cubicBezTo>
                <a:cubicBezTo>
                  <a:pt x="8804439" y="5097426"/>
                  <a:pt x="8804701" y="5098391"/>
                  <a:pt x="8804701" y="5098391"/>
                </a:cubicBezTo>
                <a:cubicBezTo>
                  <a:pt x="8804701" y="5098391"/>
                  <a:pt x="8802249" y="5096986"/>
                  <a:pt x="8797349" y="5094179"/>
                </a:cubicBezTo>
                <a:cubicBezTo>
                  <a:pt x="8793495" y="5095226"/>
                  <a:pt x="8789121" y="5094345"/>
                  <a:pt x="8784219" y="5091537"/>
                </a:cubicBezTo>
                <a:close/>
                <a:moveTo>
                  <a:pt x="3402888" y="5089961"/>
                </a:moveTo>
                <a:lnTo>
                  <a:pt x="3404641" y="5095689"/>
                </a:lnTo>
                <a:cubicBezTo>
                  <a:pt x="3403471" y="5091870"/>
                  <a:pt x="3400978" y="5090545"/>
                  <a:pt x="3397161" y="5091713"/>
                </a:cubicBezTo>
                <a:close/>
                <a:moveTo>
                  <a:pt x="8294853" y="5089414"/>
                </a:moveTo>
                <a:cubicBezTo>
                  <a:pt x="8295815" y="5089153"/>
                  <a:pt x="8297391" y="5089242"/>
                  <a:pt x="8299579" y="5089682"/>
                </a:cubicBezTo>
                <a:cubicBezTo>
                  <a:pt x="8303957" y="5090563"/>
                  <a:pt x="8306145" y="5091004"/>
                  <a:pt x="8306145" y="5091004"/>
                </a:cubicBezTo>
                <a:lnTo>
                  <a:pt x="8294583" y="5094143"/>
                </a:lnTo>
                <a:cubicBezTo>
                  <a:pt x="8294583" y="5094143"/>
                  <a:pt x="8294321" y="5093179"/>
                  <a:pt x="8293797" y="5091252"/>
                </a:cubicBezTo>
                <a:cubicBezTo>
                  <a:pt x="8293537" y="5090288"/>
                  <a:pt x="8293889" y="5089675"/>
                  <a:pt x="8294853" y="5089414"/>
                </a:cubicBezTo>
                <a:close/>
                <a:moveTo>
                  <a:pt x="3298449" y="5088754"/>
                </a:moveTo>
                <a:lnTo>
                  <a:pt x="3300375" y="5095941"/>
                </a:lnTo>
                <a:lnTo>
                  <a:pt x="3307562" y="5094015"/>
                </a:lnTo>
                <a:cubicBezTo>
                  <a:pt x="3306278" y="5089223"/>
                  <a:pt x="3303241" y="5087470"/>
                  <a:pt x="3298449" y="5088754"/>
                </a:cubicBezTo>
                <a:close/>
                <a:moveTo>
                  <a:pt x="6780397" y="5087941"/>
                </a:moveTo>
                <a:cubicBezTo>
                  <a:pt x="6780397" y="5087941"/>
                  <a:pt x="6783435" y="5089695"/>
                  <a:pt x="6789511" y="5093202"/>
                </a:cubicBezTo>
                <a:lnTo>
                  <a:pt x="6782323" y="5095129"/>
                </a:lnTo>
                <a:lnTo>
                  <a:pt x="6775137" y="5097055"/>
                </a:lnTo>
                <a:cubicBezTo>
                  <a:pt x="6778644" y="5090979"/>
                  <a:pt x="6780397" y="5087941"/>
                  <a:pt x="6780397" y="5087941"/>
                </a:cubicBezTo>
                <a:close/>
                <a:moveTo>
                  <a:pt x="8615583" y="5087671"/>
                </a:moveTo>
                <a:lnTo>
                  <a:pt x="8653407" y="5089815"/>
                </a:lnTo>
                <a:cubicBezTo>
                  <a:pt x="8661115" y="5087723"/>
                  <a:pt x="8667419" y="5088079"/>
                  <a:pt x="8672319" y="5090887"/>
                </a:cubicBezTo>
                <a:cubicBezTo>
                  <a:pt x="8687733" y="5086701"/>
                  <a:pt x="8694037" y="5087059"/>
                  <a:pt x="8691231" y="5091959"/>
                </a:cubicBezTo>
                <a:cubicBezTo>
                  <a:pt x="8692277" y="5095812"/>
                  <a:pt x="8690873" y="5098263"/>
                  <a:pt x="8687019" y="5099309"/>
                </a:cubicBezTo>
                <a:lnTo>
                  <a:pt x="8677027" y="5108229"/>
                </a:lnTo>
                <a:cubicBezTo>
                  <a:pt x="8668273" y="5106469"/>
                  <a:pt x="8659519" y="5104707"/>
                  <a:pt x="8650767" y="5102946"/>
                </a:cubicBezTo>
                <a:cubicBezTo>
                  <a:pt x="8638157" y="5102232"/>
                  <a:pt x="8631331" y="5099947"/>
                  <a:pt x="8630283" y="5096094"/>
                </a:cubicBezTo>
                <a:cubicBezTo>
                  <a:pt x="8629237" y="5092240"/>
                  <a:pt x="8626787" y="5090835"/>
                  <a:pt x="8622935" y="5091882"/>
                </a:cubicBezTo>
                <a:close/>
                <a:moveTo>
                  <a:pt x="7011440" y="5087664"/>
                </a:moveTo>
                <a:cubicBezTo>
                  <a:pt x="7021025" y="5085097"/>
                  <a:pt x="7022308" y="5089888"/>
                  <a:pt x="7015292" y="5102040"/>
                </a:cubicBezTo>
                <a:cubicBezTo>
                  <a:pt x="7010500" y="5103324"/>
                  <a:pt x="7007464" y="5101570"/>
                  <a:pt x="7006179" y="5096778"/>
                </a:cubicBezTo>
                <a:cubicBezTo>
                  <a:pt x="7004895" y="5091987"/>
                  <a:pt x="7006648" y="5088948"/>
                  <a:pt x="7011440" y="5087664"/>
                </a:cubicBezTo>
                <a:close/>
                <a:moveTo>
                  <a:pt x="8845165" y="5087403"/>
                </a:moveTo>
                <a:lnTo>
                  <a:pt x="8871427" y="5092686"/>
                </a:lnTo>
                <a:lnTo>
                  <a:pt x="8872997" y="5098467"/>
                </a:lnTo>
                <a:cubicBezTo>
                  <a:pt x="8869143" y="5099513"/>
                  <a:pt x="8865027" y="5099596"/>
                  <a:pt x="8860651" y="5098716"/>
                </a:cubicBezTo>
                <a:cubicBezTo>
                  <a:pt x="8856273" y="5097834"/>
                  <a:pt x="8854085" y="5097395"/>
                  <a:pt x="8854085" y="5097395"/>
                </a:cubicBezTo>
                <a:cubicBezTo>
                  <a:pt x="8849185" y="5094588"/>
                  <a:pt x="8842881" y="5094230"/>
                  <a:pt x="8835173" y="5096322"/>
                </a:cubicBezTo>
                <a:lnTo>
                  <a:pt x="8833603" y="5090542"/>
                </a:lnTo>
                <a:cubicBezTo>
                  <a:pt x="8837457" y="5089496"/>
                  <a:pt x="8841311" y="5088449"/>
                  <a:pt x="8845165" y="5087403"/>
                </a:cubicBezTo>
                <a:close/>
                <a:moveTo>
                  <a:pt x="3335735" y="5085447"/>
                </a:moveTo>
                <a:cubicBezTo>
                  <a:pt x="3337646" y="5084863"/>
                  <a:pt x="3339846" y="5085233"/>
                  <a:pt x="3342338" y="5086559"/>
                </a:cubicBezTo>
                <a:cubicBezTo>
                  <a:pt x="3344833" y="5087883"/>
                  <a:pt x="3344169" y="5089130"/>
                  <a:pt x="3340352" y="5090298"/>
                </a:cubicBezTo>
                <a:lnTo>
                  <a:pt x="3332871" y="5086323"/>
                </a:lnTo>
                <a:cubicBezTo>
                  <a:pt x="3332871" y="5086323"/>
                  <a:pt x="3333825" y="5086032"/>
                  <a:pt x="3335735" y="5085447"/>
                </a:cubicBezTo>
                <a:close/>
                <a:moveTo>
                  <a:pt x="8378653" y="5083728"/>
                </a:moveTo>
                <a:cubicBezTo>
                  <a:pt x="8382505" y="5082682"/>
                  <a:pt x="8384957" y="5084086"/>
                  <a:pt x="8386003" y="5087939"/>
                </a:cubicBezTo>
                <a:lnTo>
                  <a:pt x="8380221" y="5089509"/>
                </a:lnTo>
                <a:cubicBezTo>
                  <a:pt x="8375321" y="5086702"/>
                  <a:pt x="8372873" y="5085298"/>
                  <a:pt x="8372873" y="5085298"/>
                </a:cubicBezTo>
                <a:cubicBezTo>
                  <a:pt x="8372873" y="5085298"/>
                  <a:pt x="8374799" y="5084774"/>
                  <a:pt x="8378653" y="5083728"/>
                </a:cubicBezTo>
                <a:close/>
                <a:moveTo>
                  <a:pt x="4468041" y="5083519"/>
                </a:moveTo>
                <a:lnTo>
                  <a:pt x="4460853" y="5085445"/>
                </a:lnTo>
                <a:cubicBezTo>
                  <a:pt x="4460853" y="5085445"/>
                  <a:pt x="4462371" y="5086322"/>
                  <a:pt x="4465410" y="5088076"/>
                </a:cubicBezTo>
                <a:cubicBezTo>
                  <a:pt x="4468448" y="5089829"/>
                  <a:pt x="4469967" y="5090706"/>
                  <a:pt x="4469967" y="5090706"/>
                </a:cubicBezTo>
                <a:close/>
                <a:moveTo>
                  <a:pt x="1647114" y="5083304"/>
                </a:moveTo>
                <a:cubicBezTo>
                  <a:pt x="1643617" y="5086823"/>
                  <a:pt x="1641868" y="5088584"/>
                  <a:pt x="1641868" y="5088584"/>
                </a:cubicBezTo>
                <a:lnTo>
                  <a:pt x="1636624" y="5093863"/>
                </a:lnTo>
                <a:cubicBezTo>
                  <a:pt x="1633128" y="5097383"/>
                  <a:pt x="1631379" y="5099142"/>
                  <a:pt x="1631379" y="5099142"/>
                </a:cubicBezTo>
                <a:cubicBezTo>
                  <a:pt x="1634900" y="5102639"/>
                  <a:pt x="1636659" y="5104387"/>
                  <a:pt x="1636659" y="5104387"/>
                </a:cubicBezTo>
                <a:cubicBezTo>
                  <a:pt x="1636659" y="5104387"/>
                  <a:pt x="1638408" y="5102627"/>
                  <a:pt x="1641904" y="5099107"/>
                </a:cubicBezTo>
                <a:cubicBezTo>
                  <a:pt x="1645401" y="5095588"/>
                  <a:pt x="1645388" y="5092081"/>
                  <a:pt x="1641868" y="5088584"/>
                </a:cubicBezTo>
                <a:lnTo>
                  <a:pt x="1652393" y="5088549"/>
                </a:lnTo>
                <a:cubicBezTo>
                  <a:pt x="1655889" y="5085029"/>
                  <a:pt x="1654130" y="5083281"/>
                  <a:pt x="1647114" y="5083304"/>
                </a:cubicBezTo>
                <a:close/>
                <a:moveTo>
                  <a:pt x="4814606" y="5083104"/>
                </a:moveTo>
                <a:cubicBezTo>
                  <a:pt x="4814606" y="5083104"/>
                  <a:pt x="4812209" y="5083746"/>
                  <a:pt x="4807417" y="5085030"/>
                </a:cubicBezTo>
                <a:lnTo>
                  <a:pt x="4809343" y="5092218"/>
                </a:lnTo>
                <a:close/>
                <a:moveTo>
                  <a:pt x="6054665" y="5082099"/>
                </a:moveTo>
                <a:cubicBezTo>
                  <a:pt x="6049873" y="5083383"/>
                  <a:pt x="6050516" y="5085779"/>
                  <a:pt x="6056592" y="5089287"/>
                </a:cubicBezTo>
                <a:cubicBezTo>
                  <a:pt x="6062667" y="5092794"/>
                  <a:pt x="6070498" y="5093265"/>
                  <a:pt x="6080081" y="5090697"/>
                </a:cubicBezTo>
                <a:lnTo>
                  <a:pt x="6070967" y="5085435"/>
                </a:lnTo>
                <a:cubicBezTo>
                  <a:pt x="6064891" y="5081927"/>
                  <a:pt x="6059457" y="5080815"/>
                  <a:pt x="6054665" y="5082099"/>
                </a:cubicBezTo>
                <a:close/>
                <a:moveTo>
                  <a:pt x="3727932" y="5081528"/>
                </a:moveTo>
                <a:lnTo>
                  <a:pt x="3729858" y="5088717"/>
                </a:lnTo>
                <a:cubicBezTo>
                  <a:pt x="3729858" y="5088717"/>
                  <a:pt x="3726820" y="5086962"/>
                  <a:pt x="3720744" y="5083454"/>
                </a:cubicBezTo>
                <a:close/>
                <a:moveTo>
                  <a:pt x="3211679" y="5081188"/>
                </a:moveTo>
                <a:lnTo>
                  <a:pt x="3197303" y="5085040"/>
                </a:lnTo>
                <a:lnTo>
                  <a:pt x="3181002" y="5081704"/>
                </a:lnTo>
                <a:lnTo>
                  <a:pt x="3199229" y="5092227"/>
                </a:lnTo>
                <a:lnTo>
                  <a:pt x="3220792" y="5086449"/>
                </a:lnTo>
                <a:close/>
                <a:moveTo>
                  <a:pt x="1512927" y="5081121"/>
                </a:moveTo>
                <a:cubicBezTo>
                  <a:pt x="1511179" y="5082880"/>
                  <a:pt x="1510311" y="5085515"/>
                  <a:pt x="1510323" y="5089022"/>
                </a:cubicBezTo>
                <a:cubicBezTo>
                  <a:pt x="1510334" y="5092530"/>
                  <a:pt x="1512094" y="5094279"/>
                  <a:pt x="1515602" y="5094266"/>
                </a:cubicBezTo>
                <a:cubicBezTo>
                  <a:pt x="1519109" y="5094254"/>
                  <a:pt x="1522613" y="5092489"/>
                  <a:pt x="1526109" y="5088970"/>
                </a:cubicBezTo>
                <a:lnTo>
                  <a:pt x="1520828" y="5083725"/>
                </a:lnTo>
                <a:cubicBezTo>
                  <a:pt x="1517310" y="5080228"/>
                  <a:pt x="1514675" y="5079360"/>
                  <a:pt x="1512927" y="5081121"/>
                </a:cubicBezTo>
                <a:close/>
                <a:moveTo>
                  <a:pt x="3242356" y="5080671"/>
                </a:moveTo>
                <a:lnTo>
                  <a:pt x="3242578" y="5081500"/>
                </a:lnTo>
                <a:lnTo>
                  <a:pt x="3243919" y="5082212"/>
                </a:lnTo>
                <a:lnTo>
                  <a:pt x="3242856" y="5082538"/>
                </a:lnTo>
                <a:lnTo>
                  <a:pt x="3244282" y="5087860"/>
                </a:lnTo>
                <a:cubicBezTo>
                  <a:pt x="3234698" y="5090428"/>
                  <a:pt x="3238379" y="5094578"/>
                  <a:pt x="3255321" y="5100310"/>
                </a:cubicBezTo>
                <a:lnTo>
                  <a:pt x="3284073" y="5092606"/>
                </a:lnTo>
                <a:cubicBezTo>
                  <a:pt x="3284073" y="5092606"/>
                  <a:pt x="3282233" y="5090530"/>
                  <a:pt x="3278554" y="5086380"/>
                </a:cubicBezTo>
                <a:lnTo>
                  <a:pt x="3274552" y="5085027"/>
                </a:lnTo>
                <a:lnTo>
                  <a:pt x="3262298" y="5085986"/>
                </a:lnTo>
                <a:lnTo>
                  <a:pt x="3260058" y="5083633"/>
                </a:lnTo>
                <a:lnTo>
                  <a:pt x="3251469" y="5085934"/>
                </a:lnTo>
                <a:close/>
                <a:moveTo>
                  <a:pt x="3588920" y="5080257"/>
                </a:moveTo>
                <a:lnTo>
                  <a:pt x="3574545" y="5084109"/>
                </a:lnTo>
                <a:cubicBezTo>
                  <a:pt x="3585413" y="5086332"/>
                  <a:pt x="3593243" y="5086803"/>
                  <a:pt x="3598035" y="5085519"/>
                </a:cubicBezTo>
                <a:close/>
                <a:moveTo>
                  <a:pt x="6493262" y="5080136"/>
                </a:moveTo>
                <a:cubicBezTo>
                  <a:pt x="6494546" y="5084928"/>
                  <a:pt x="6496387" y="5087003"/>
                  <a:pt x="6498782" y="5086361"/>
                </a:cubicBezTo>
                <a:cubicBezTo>
                  <a:pt x="6501178" y="5085719"/>
                  <a:pt x="6504772" y="5084756"/>
                  <a:pt x="6509564" y="5083472"/>
                </a:cubicBezTo>
                <a:cubicBezTo>
                  <a:pt x="6514356" y="5082188"/>
                  <a:pt x="6519790" y="5083300"/>
                  <a:pt x="6525866" y="5086808"/>
                </a:cubicBezTo>
                <a:lnTo>
                  <a:pt x="6556543" y="5086292"/>
                </a:lnTo>
                <a:cubicBezTo>
                  <a:pt x="6592654" y="5086888"/>
                  <a:pt x="6613747" y="5088940"/>
                  <a:pt x="6619824" y="5092448"/>
                </a:cubicBezTo>
                <a:lnTo>
                  <a:pt x="6627012" y="5090522"/>
                </a:lnTo>
                <a:lnTo>
                  <a:pt x="6643312" y="5093856"/>
                </a:lnTo>
                <a:lnTo>
                  <a:pt x="6652426" y="5099119"/>
                </a:lnTo>
                <a:lnTo>
                  <a:pt x="6645239" y="5101046"/>
                </a:lnTo>
                <a:cubicBezTo>
                  <a:pt x="6634372" y="5098822"/>
                  <a:pt x="6626542" y="5098351"/>
                  <a:pt x="6621750" y="5099635"/>
                </a:cubicBezTo>
                <a:cubicBezTo>
                  <a:pt x="6616957" y="5100919"/>
                  <a:pt x="6615204" y="5103958"/>
                  <a:pt x="6616488" y="5108750"/>
                </a:cubicBezTo>
                <a:lnTo>
                  <a:pt x="6609300" y="5110675"/>
                </a:lnTo>
                <a:cubicBezTo>
                  <a:pt x="6609300" y="5110675"/>
                  <a:pt x="6605706" y="5111638"/>
                  <a:pt x="6598519" y="5113564"/>
                </a:cubicBezTo>
                <a:cubicBezTo>
                  <a:pt x="6591330" y="5115490"/>
                  <a:pt x="6588058" y="5117651"/>
                  <a:pt x="6588700" y="5120047"/>
                </a:cubicBezTo>
                <a:cubicBezTo>
                  <a:pt x="6589342" y="5122443"/>
                  <a:pt x="6592058" y="5122999"/>
                  <a:pt x="6596850" y="5121715"/>
                </a:cubicBezTo>
                <a:cubicBezTo>
                  <a:pt x="6596850" y="5121715"/>
                  <a:pt x="6598370" y="5122591"/>
                  <a:pt x="6601408" y="5124346"/>
                </a:cubicBezTo>
                <a:cubicBezTo>
                  <a:pt x="6604445" y="5126100"/>
                  <a:pt x="6605965" y="5126976"/>
                  <a:pt x="6605965" y="5126976"/>
                </a:cubicBezTo>
                <a:cubicBezTo>
                  <a:pt x="6607249" y="5131768"/>
                  <a:pt x="6609644" y="5131126"/>
                  <a:pt x="6613152" y="5125050"/>
                </a:cubicBezTo>
                <a:cubicBezTo>
                  <a:pt x="6617944" y="5123766"/>
                  <a:pt x="6621859" y="5124001"/>
                  <a:pt x="6624897" y="5125756"/>
                </a:cubicBezTo>
                <a:cubicBezTo>
                  <a:pt x="6627934" y="5127510"/>
                  <a:pt x="6629454" y="5128387"/>
                  <a:pt x="6629454" y="5128387"/>
                </a:cubicBezTo>
                <a:cubicBezTo>
                  <a:pt x="6629454" y="5128387"/>
                  <a:pt x="6632491" y="5130140"/>
                  <a:pt x="6638567" y="5133648"/>
                </a:cubicBezTo>
                <a:lnTo>
                  <a:pt x="6636641" y="5126461"/>
                </a:lnTo>
                <a:lnTo>
                  <a:pt x="6643829" y="5124535"/>
                </a:lnTo>
                <a:cubicBezTo>
                  <a:pt x="6648621" y="5123250"/>
                  <a:pt x="6653412" y="5121967"/>
                  <a:pt x="6658205" y="5120683"/>
                </a:cubicBezTo>
                <a:cubicBezTo>
                  <a:pt x="6658205" y="5120683"/>
                  <a:pt x="6660920" y="5121238"/>
                  <a:pt x="6666355" y="5122351"/>
                </a:cubicBezTo>
                <a:cubicBezTo>
                  <a:pt x="6671789" y="5123463"/>
                  <a:pt x="6676901" y="5123377"/>
                  <a:pt x="6681695" y="5122092"/>
                </a:cubicBezTo>
                <a:cubicBezTo>
                  <a:pt x="6705653" y="5115672"/>
                  <a:pt x="6720672" y="5114217"/>
                  <a:pt x="6726747" y="5117725"/>
                </a:cubicBezTo>
                <a:cubicBezTo>
                  <a:pt x="6726747" y="5117725"/>
                  <a:pt x="6729142" y="5117082"/>
                  <a:pt x="6733934" y="5115798"/>
                </a:cubicBezTo>
                <a:cubicBezTo>
                  <a:pt x="6738727" y="5114514"/>
                  <a:pt x="6743518" y="5113231"/>
                  <a:pt x="6748310" y="5111947"/>
                </a:cubicBezTo>
                <a:lnTo>
                  <a:pt x="6762687" y="5108095"/>
                </a:lnTo>
                <a:cubicBezTo>
                  <a:pt x="6763970" y="5112886"/>
                  <a:pt x="6767649" y="5117036"/>
                  <a:pt x="6773725" y="5120543"/>
                </a:cubicBezTo>
                <a:lnTo>
                  <a:pt x="6782840" y="5125807"/>
                </a:lnTo>
                <a:lnTo>
                  <a:pt x="6768464" y="5129658"/>
                </a:lnTo>
                <a:cubicBezTo>
                  <a:pt x="6761104" y="5121358"/>
                  <a:pt x="6752631" y="5118492"/>
                  <a:pt x="6743048" y="5121060"/>
                </a:cubicBezTo>
                <a:cubicBezTo>
                  <a:pt x="6738256" y="5122344"/>
                  <a:pt x="6733144" y="5122431"/>
                  <a:pt x="6727711" y="5121318"/>
                </a:cubicBezTo>
                <a:cubicBezTo>
                  <a:pt x="6722276" y="5120206"/>
                  <a:pt x="6714766" y="5120934"/>
                  <a:pt x="6705183" y="5123502"/>
                </a:cubicBezTo>
                <a:cubicBezTo>
                  <a:pt x="6692091" y="5132145"/>
                  <a:pt x="6675641" y="5137838"/>
                  <a:pt x="6655831" y="5140577"/>
                </a:cubicBezTo>
                <a:cubicBezTo>
                  <a:pt x="6636022" y="5143318"/>
                  <a:pt x="6625797" y="5143491"/>
                  <a:pt x="6625155" y="5141095"/>
                </a:cubicBezTo>
                <a:cubicBezTo>
                  <a:pt x="6624512" y="5138698"/>
                  <a:pt x="6622438" y="5140539"/>
                  <a:pt x="6618930" y="5146615"/>
                </a:cubicBezTo>
                <a:cubicBezTo>
                  <a:pt x="6615422" y="5152690"/>
                  <a:pt x="6611272" y="5156370"/>
                  <a:pt x="6606480" y="5157654"/>
                </a:cubicBezTo>
                <a:cubicBezTo>
                  <a:pt x="6601688" y="5158938"/>
                  <a:pt x="6598651" y="5157183"/>
                  <a:pt x="6597367" y="5152392"/>
                </a:cubicBezTo>
                <a:cubicBezTo>
                  <a:pt x="6597367" y="5152392"/>
                  <a:pt x="6598244" y="5150874"/>
                  <a:pt x="6599997" y="5147835"/>
                </a:cubicBezTo>
                <a:cubicBezTo>
                  <a:pt x="6601750" y="5144797"/>
                  <a:pt x="6605024" y="5142636"/>
                  <a:pt x="6609817" y="5141352"/>
                </a:cubicBezTo>
                <a:lnTo>
                  <a:pt x="6617004" y="5139426"/>
                </a:lnTo>
                <a:lnTo>
                  <a:pt x="6607891" y="5134165"/>
                </a:lnTo>
                <a:lnTo>
                  <a:pt x="6588252" y="5147130"/>
                </a:lnTo>
                <a:lnTo>
                  <a:pt x="6575803" y="5158171"/>
                </a:lnTo>
                <a:cubicBezTo>
                  <a:pt x="6574519" y="5153379"/>
                  <a:pt x="6569084" y="5152266"/>
                  <a:pt x="6559502" y="5154834"/>
                </a:cubicBezTo>
                <a:lnTo>
                  <a:pt x="6534085" y="5146236"/>
                </a:lnTo>
                <a:cubicBezTo>
                  <a:pt x="6534085" y="5146236"/>
                  <a:pt x="6536803" y="5146792"/>
                  <a:pt x="6542237" y="5147904"/>
                </a:cubicBezTo>
                <a:cubicBezTo>
                  <a:pt x="6547671" y="5149017"/>
                  <a:pt x="6557576" y="5147647"/>
                  <a:pt x="6571951" y="5143795"/>
                </a:cubicBezTo>
                <a:lnTo>
                  <a:pt x="6584400" y="5132754"/>
                </a:lnTo>
                <a:cubicBezTo>
                  <a:pt x="6584400" y="5132754"/>
                  <a:pt x="6582005" y="5133396"/>
                  <a:pt x="6577213" y="5134680"/>
                </a:cubicBezTo>
                <a:lnTo>
                  <a:pt x="6568099" y="5129419"/>
                </a:lnTo>
                <a:cubicBezTo>
                  <a:pt x="6566815" y="5124627"/>
                  <a:pt x="6568569" y="5121589"/>
                  <a:pt x="6573361" y="5120305"/>
                </a:cubicBezTo>
                <a:cubicBezTo>
                  <a:pt x="6573361" y="5120305"/>
                  <a:pt x="6574560" y="5119984"/>
                  <a:pt x="6576955" y="5119342"/>
                </a:cubicBezTo>
                <a:cubicBezTo>
                  <a:pt x="6579351" y="5118700"/>
                  <a:pt x="6579906" y="5115983"/>
                  <a:pt x="6578622" y="5111191"/>
                </a:cubicBezTo>
                <a:cubicBezTo>
                  <a:pt x="6583415" y="5109907"/>
                  <a:pt x="6582773" y="5107511"/>
                  <a:pt x="6576697" y="5104004"/>
                </a:cubicBezTo>
                <a:cubicBezTo>
                  <a:pt x="6570621" y="5100496"/>
                  <a:pt x="6566705" y="5100260"/>
                  <a:pt x="6564952" y="5103298"/>
                </a:cubicBezTo>
                <a:cubicBezTo>
                  <a:pt x="6563198" y="5106337"/>
                  <a:pt x="6562642" y="5109053"/>
                  <a:pt x="6563283" y="5111449"/>
                </a:cubicBezTo>
                <a:cubicBezTo>
                  <a:pt x="6563926" y="5113845"/>
                  <a:pt x="6561530" y="5114487"/>
                  <a:pt x="6556096" y="5113375"/>
                </a:cubicBezTo>
                <a:cubicBezTo>
                  <a:pt x="6550662" y="5112263"/>
                  <a:pt x="6547389" y="5114424"/>
                  <a:pt x="6546277" y="5119858"/>
                </a:cubicBezTo>
                <a:cubicBezTo>
                  <a:pt x="6545166" y="5125292"/>
                  <a:pt x="6541016" y="5128972"/>
                  <a:pt x="6533828" y="5130898"/>
                </a:cubicBezTo>
                <a:cubicBezTo>
                  <a:pt x="6526640" y="5132824"/>
                  <a:pt x="6520008" y="5132033"/>
                  <a:pt x="6513932" y="5128525"/>
                </a:cubicBezTo>
                <a:cubicBezTo>
                  <a:pt x="6509139" y="5129809"/>
                  <a:pt x="6506744" y="5130451"/>
                  <a:pt x="6506744" y="5130451"/>
                </a:cubicBezTo>
                <a:cubicBezTo>
                  <a:pt x="6493652" y="5139095"/>
                  <a:pt x="6473842" y="5141835"/>
                  <a:pt x="6447316" y="5138671"/>
                </a:cubicBezTo>
                <a:cubicBezTo>
                  <a:pt x="6436448" y="5136447"/>
                  <a:pt x="6423184" y="5134865"/>
                  <a:pt x="6407524" y="5133925"/>
                </a:cubicBezTo>
                <a:cubicBezTo>
                  <a:pt x="6397940" y="5136493"/>
                  <a:pt x="6390111" y="5136022"/>
                  <a:pt x="6384035" y="5132515"/>
                </a:cubicBezTo>
                <a:cubicBezTo>
                  <a:pt x="6379242" y="5133800"/>
                  <a:pt x="6374451" y="5135084"/>
                  <a:pt x="6369659" y="5136368"/>
                </a:cubicBezTo>
                <a:cubicBezTo>
                  <a:pt x="6370943" y="5141158"/>
                  <a:pt x="6374623" y="5145310"/>
                  <a:pt x="6380699" y="5148817"/>
                </a:cubicBezTo>
                <a:cubicBezTo>
                  <a:pt x="6386775" y="5152324"/>
                  <a:pt x="6385020" y="5155363"/>
                  <a:pt x="6375437" y="5157931"/>
                </a:cubicBezTo>
                <a:lnTo>
                  <a:pt x="6359135" y="5154594"/>
                </a:lnTo>
                <a:cubicBezTo>
                  <a:pt x="6359135" y="5154594"/>
                  <a:pt x="6361531" y="5153953"/>
                  <a:pt x="6366324" y="5152668"/>
                </a:cubicBezTo>
                <a:cubicBezTo>
                  <a:pt x="6366324" y="5152668"/>
                  <a:pt x="6365682" y="5150273"/>
                  <a:pt x="6364398" y="5145481"/>
                </a:cubicBezTo>
                <a:cubicBezTo>
                  <a:pt x="6363114" y="5140689"/>
                  <a:pt x="6362472" y="5138293"/>
                  <a:pt x="6362472" y="5138293"/>
                </a:cubicBezTo>
                <a:cubicBezTo>
                  <a:pt x="6362472" y="5138293"/>
                  <a:pt x="6360075" y="5138936"/>
                  <a:pt x="6355283" y="5140220"/>
                </a:cubicBezTo>
                <a:cubicBezTo>
                  <a:pt x="6356567" y="5145010"/>
                  <a:pt x="6354814" y="5148049"/>
                  <a:pt x="6350022" y="5149333"/>
                </a:cubicBezTo>
                <a:cubicBezTo>
                  <a:pt x="6345229" y="5150617"/>
                  <a:pt x="6342191" y="5148863"/>
                  <a:pt x="6340908" y="5144072"/>
                </a:cubicBezTo>
                <a:lnTo>
                  <a:pt x="6338981" y="5136883"/>
                </a:lnTo>
                <a:lnTo>
                  <a:pt x="6322680" y="5133548"/>
                </a:lnTo>
                <a:cubicBezTo>
                  <a:pt x="6317888" y="5134832"/>
                  <a:pt x="6315492" y="5135474"/>
                  <a:pt x="6315492" y="5135474"/>
                </a:cubicBezTo>
                <a:cubicBezTo>
                  <a:pt x="6316776" y="5140265"/>
                  <a:pt x="6317418" y="5142661"/>
                  <a:pt x="6317418" y="5142661"/>
                </a:cubicBezTo>
                <a:lnTo>
                  <a:pt x="6324606" y="5140735"/>
                </a:lnTo>
                <a:cubicBezTo>
                  <a:pt x="6327174" y="5150319"/>
                  <a:pt x="6308006" y="5155455"/>
                  <a:pt x="6267103" y="5156143"/>
                </a:cubicBezTo>
                <a:cubicBezTo>
                  <a:pt x="6256236" y="5153919"/>
                  <a:pt x="6246651" y="5156487"/>
                  <a:pt x="6238352" y="5163847"/>
                </a:cubicBezTo>
                <a:cubicBezTo>
                  <a:pt x="6238352" y="5163847"/>
                  <a:pt x="6234437" y="5163612"/>
                  <a:pt x="6226608" y="5163141"/>
                </a:cubicBezTo>
                <a:cubicBezTo>
                  <a:pt x="6218777" y="5162672"/>
                  <a:pt x="6212146" y="5161881"/>
                  <a:pt x="6206712" y="5160769"/>
                </a:cubicBezTo>
                <a:cubicBezTo>
                  <a:pt x="6201277" y="5159656"/>
                  <a:pt x="6196165" y="5159743"/>
                  <a:pt x="6191373" y="5161027"/>
                </a:cubicBezTo>
                <a:cubicBezTo>
                  <a:pt x="6186581" y="5162311"/>
                  <a:pt x="6184185" y="5162953"/>
                  <a:pt x="6184185" y="5162953"/>
                </a:cubicBezTo>
                <a:cubicBezTo>
                  <a:pt x="6184185" y="5162953"/>
                  <a:pt x="6182986" y="5163274"/>
                  <a:pt x="6180591" y="5163916"/>
                </a:cubicBezTo>
                <a:cubicBezTo>
                  <a:pt x="6178195" y="5164558"/>
                  <a:pt x="6173959" y="5163125"/>
                  <a:pt x="6167883" y="5159617"/>
                </a:cubicBezTo>
                <a:cubicBezTo>
                  <a:pt x="6172675" y="5158333"/>
                  <a:pt x="6176270" y="5157370"/>
                  <a:pt x="6178665" y="5156728"/>
                </a:cubicBezTo>
                <a:cubicBezTo>
                  <a:pt x="6181061" y="5156086"/>
                  <a:pt x="6179222" y="5154011"/>
                  <a:pt x="6173145" y="5150504"/>
                </a:cubicBezTo>
                <a:lnTo>
                  <a:pt x="6194709" y="5144726"/>
                </a:lnTo>
                <a:cubicBezTo>
                  <a:pt x="6199501" y="5143442"/>
                  <a:pt x="6205812" y="5143035"/>
                  <a:pt x="6213641" y="5143504"/>
                </a:cubicBezTo>
                <a:cubicBezTo>
                  <a:pt x="6221472" y="5143974"/>
                  <a:pt x="6227781" y="5143568"/>
                  <a:pt x="6232574" y="5142283"/>
                </a:cubicBezTo>
                <a:lnTo>
                  <a:pt x="6277627" y="5137915"/>
                </a:lnTo>
                <a:cubicBezTo>
                  <a:pt x="6287211" y="5135347"/>
                  <a:pt x="6294398" y="5133421"/>
                  <a:pt x="6299190" y="5132137"/>
                </a:cubicBezTo>
                <a:cubicBezTo>
                  <a:pt x="6293115" y="5128630"/>
                  <a:pt x="6289756" y="5125678"/>
                  <a:pt x="6289114" y="5123281"/>
                </a:cubicBezTo>
                <a:cubicBezTo>
                  <a:pt x="6288472" y="5120886"/>
                  <a:pt x="6288151" y="5119688"/>
                  <a:pt x="6288151" y="5119688"/>
                </a:cubicBezTo>
                <a:lnTo>
                  <a:pt x="6297264" y="5124950"/>
                </a:lnTo>
                <a:cubicBezTo>
                  <a:pt x="6302057" y="5123665"/>
                  <a:pt x="6304132" y="5121826"/>
                  <a:pt x="6303490" y="5119429"/>
                </a:cubicBezTo>
                <a:cubicBezTo>
                  <a:pt x="6302848" y="5117034"/>
                  <a:pt x="6302527" y="5115836"/>
                  <a:pt x="6302527" y="5115836"/>
                </a:cubicBezTo>
                <a:cubicBezTo>
                  <a:pt x="6302527" y="5115836"/>
                  <a:pt x="6300131" y="5116478"/>
                  <a:pt x="6295338" y="5117762"/>
                </a:cubicBezTo>
                <a:cubicBezTo>
                  <a:pt x="6290547" y="5119046"/>
                  <a:pt x="6288151" y="5119688"/>
                  <a:pt x="6288151" y="5119688"/>
                </a:cubicBezTo>
                <a:cubicBezTo>
                  <a:pt x="6286867" y="5114896"/>
                  <a:pt x="6283829" y="5113142"/>
                  <a:pt x="6279036" y="5114426"/>
                </a:cubicBezTo>
                <a:cubicBezTo>
                  <a:pt x="6274245" y="5115710"/>
                  <a:pt x="6270329" y="5115475"/>
                  <a:pt x="6267292" y="5113721"/>
                </a:cubicBezTo>
                <a:cubicBezTo>
                  <a:pt x="6264254" y="5111967"/>
                  <a:pt x="6262094" y="5108694"/>
                  <a:pt x="6260810" y="5103902"/>
                </a:cubicBezTo>
                <a:cubicBezTo>
                  <a:pt x="6259526" y="5099111"/>
                  <a:pt x="6260081" y="5096393"/>
                  <a:pt x="6262477" y="5095751"/>
                </a:cubicBezTo>
                <a:cubicBezTo>
                  <a:pt x="6264872" y="5095110"/>
                  <a:pt x="6266392" y="5095986"/>
                  <a:pt x="6267034" y="5098383"/>
                </a:cubicBezTo>
                <a:cubicBezTo>
                  <a:pt x="6267676" y="5100778"/>
                  <a:pt x="6270393" y="5101334"/>
                  <a:pt x="6275184" y="5100050"/>
                </a:cubicBezTo>
                <a:cubicBezTo>
                  <a:pt x="6279977" y="5098766"/>
                  <a:pt x="6284213" y="5100199"/>
                  <a:pt x="6287893" y="5104349"/>
                </a:cubicBezTo>
                <a:cubicBezTo>
                  <a:pt x="6291572" y="5108498"/>
                  <a:pt x="6297007" y="5109611"/>
                  <a:pt x="6304194" y="5107685"/>
                </a:cubicBezTo>
                <a:cubicBezTo>
                  <a:pt x="6311382" y="5105759"/>
                  <a:pt x="6316495" y="5105672"/>
                  <a:pt x="6319533" y="5107427"/>
                </a:cubicBezTo>
                <a:cubicBezTo>
                  <a:pt x="6322570" y="5109181"/>
                  <a:pt x="6325289" y="5109737"/>
                  <a:pt x="6327684" y="5109095"/>
                </a:cubicBezTo>
                <a:cubicBezTo>
                  <a:pt x="6330080" y="5108453"/>
                  <a:pt x="6338787" y="5107404"/>
                  <a:pt x="6353805" y="5105947"/>
                </a:cubicBezTo>
                <a:cubicBezTo>
                  <a:pt x="6368822" y="5104492"/>
                  <a:pt x="6379369" y="5105518"/>
                  <a:pt x="6385445" y="5109025"/>
                </a:cubicBezTo>
                <a:lnTo>
                  <a:pt x="6392633" y="5107099"/>
                </a:lnTo>
                <a:cubicBezTo>
                  <a:pt x="6397425" y="5105815"/>
                  <a:pt x="6403736" y="5105408"/>
                  <a:pt x="6411565" y="5105879"/>
                </a:cubicBezTo>
                <a:cubicBezTo>
                  <a:pt x="6419395" y="5106349"/>
                  <a:pt x="6425705" y="5105942"/>
                  <a:pt x="6430498" y="5104658"/>
                </a:cubicBezTo>
                <a:lnTo>
                  <a:pt x="6437686" y="5102732"/>
                </a:lnTo>
                <a:lnTo>
                  <a:pt x="6444873" y="5100806"/>
                </a:lnTo>
                <a:lnTo>
                  <a:pt x="6461175" y="5104141"/>
                </a:lnTo>
                <a:cubicBezTo>
                  <a:pt x="6470759" y="5101573"/>
                  <a:pt x="6478588" y="5102044"/>
                  <a:pt x="6484664" y="5105552"/>
                </a:cubicBezTo>
                <a:cubicBezTo>
                  <a:pt x="6489457" y="5104268"/>
                  <a:pt x="6493051" y="5103305"/>
                  <a:pt x="6495447" y="5102663"/>
                </a:cubicBezTo>
                <a:cubicBezTo>
                  <a:pt x="6497843" y="5102021"/>
                  <a:pt x="6499040" y="5101700"/>
                  <a:pt x="6499040" y="5101700"/>
                </a:cubicBezTo>
                <a:cubicBezTo>
                  <a:pt x="6503833" y="5100416"/>
                  <a:pt x="6506871" y="5102169"/>
                  <a:pt x="6508155" y="5106961"/>
                </a:cubicBezTo>
                <a:cubicBezTo>
                  <a:pt x="6514231" y="5110469"/>
                  <a:pt x="6517268" y="5112223"/>
                  <a:pt x="6517268" y="5112223"/>
                </a:cubicBezTo>
                <a:cubicBezTo>
                  <a:pt x="6522060" y="5110939"/>
                  <a:pt x="6522702" y="5113335"/>
                  <a:pt x="6519194" y="5119411"/>
                </a:cubicBezTo>
                <a:lnTo>
                  <a:pt x="6528307" y="5124673"/>
                </a:lnTo>
                <a:cubicBezTo>
                  <a:pt x="6533100" y="5123389"/>
                  <a:pt x="6535175" y="5121549"/>
                  <a:pt x="6534533" y="5119153"/>
                </a:cubicBezTo>
                <a:cubicBezTo>
                  <a:pt x="6533891" y="5116757"/>
                  <a:pt x="6535323" y="5112521"/>
                  <a:pt x="6538831" y="5106445"/>
                </a:cubicBezTo>
                <a:cubicBezTo>
                  <a:pt x="6542340" y="5100370"/>
                  <a:pt x="6536263" y="5096861"/>
                  <a:pt x="6520604" y="5095922"/>
                </a:cubicBezTo>
                <a:cubicBezTo>
                  <a:pt x="6514528" y="5092414"/>
                  <a:pt x="6507575" y="5090425"/>
                  <a:pt x="6499745" y="5089954"/>
                </a:cubicBezTo>
                <a:cubicBezTo>
                  <a:pt x="6491916" y="5089485"/>
                  <a:pt x="6485605" y="5089892"/>
                  <a:pt x="6480812" y="5091176"/>
                </a:cubicBezTo>
                <a:cubicBezTo>
                  <a:pt x="6471229" y="5093744"/>
                  <a:pt x="6466437" y="5095028"/>
                  <a:pt x="6466437" y="5095028"/>
                </a:cubicBezTo>
                <a:cubicBezTo>
                  <a:pt x="6471229" y="5093744"/>
                  <a:pt x="6475699" y="5091262"/>
                  <a:pt x="6479849" y="5087582"/>
                </a:cubicBezTo>
                <a:cubicBezTo>
                  <a:pt x="6484000" y="5083901"/>
                  <a:pt x="6488470" y="5081420"/>
                  <a:pt x="6493262" y="5080136"/>
                </a:cubicBezTo>
                <a:close/>
                <a:moveTo>
                  <a:pt x="2662250" y="5079920"/>
                </a:moveTo>
                <a:lnTo>
                  <a:pt x="2636338" y="5080006"/>
                </a:lnTo>
                <a:lnTo>
                  <a:pt x="2624299" y="5088668"/>
                </a:lnTo>
                <a:lnTo>
                  <a:pt x="2664748" y="5081363"/>
                </a:lnTo>
                <a:close/>
                <a:moveTo>
                  <a:pt x="8600883" y="5079249"/>
                </a:moveTo>
                <a:cubicBezTo>
                  <a:pt x="8600883" y="5079249"/>
                  <a:pt x="8603333" y="5080654"/>
                  <a:pt x="8608233" y="5083460"/>
                </a:cubicBezTo>
                <a:lnTo>
                  <a:pt x="8596671" y="5086600"/>
                </a:lnTo>
                <a:cubicBezTo>
                  <a:pt x="8596671" y="5086600"/>
                  <a:pt x="8598077" y="5084149"/>
                  <a:pt x="8600883" y="5079249"/>
                </a:cubicBezTo>
                <a:close/>
                <a:moveTo>
                  <a:pt x="4389421" y="5077621"/>
                </a:moveTo>
                <a:cubicBezTo>
                  <a:pt x="4379195" y="5077793"/>
                  <a:pt x="4371686" y="5078521"/>
                  <a:pt x="4366894" y="5079805"/>
                </a:cubicBezTo>
                <a:lnTo>
                  <a:pt x="4376009" y="5085067"/>
                </a:lnTo>
                <a:cubicBezTo>
                  <a:pt x="4388630" y="5084253"/>
                  <a:pt x="4397498" y="5083803"/>
                  <a:pt x="4402611" y="5083717"/>
                </a:cubicBezTo>
                <a:lnTo>
                  <a:pt x="4405958" y="5083816"/>
                </a:lnTo>
                <a:lnTo>
                  <a:pt x="4401407" y="5079225"/>
                </a:lnTo>
                <a:cubicBezTo>
                  <a:pt x="4398529" y="5078070"/>
                  <a:pt x="4394535" y="5077536"/>
                  <a:pt x="4389421" y="5077621"/>
                </a:cubicBezTo>
                <a:close/>
                <a:moveTo>
                  <a:pt x="8470071" y="5077527"/>
                </a:moveTo>
                <a:lnTo>
                  <a:pt x="8465859" y="5084877"/>
                </a:lnTo>
                <a:cubicBezTo>
                  <a:pt x="8454299" y="5088017"/>
                  <a:pt x="8448519" y="5089586"/>
                  <a:pt x="8448519" y="5089586"/>
                </a:cubicBezTo>
                <a:cubicBezTo>
                  <a:pt x="8451325" y="5084686"/>
                  <a:pt x="8450801" y="5082759"/>
                  <a:pt x="8446949" y="5083806"/>
                </a:cubicBezTo>
                <a:lnTo>
                  <a:pt x="8445379" y="5078025"/>
                </a:lnTo>
                <a:cubicBezTo>
                  <a:pt x="8453087" y="5075932"/>
                  <a:pt x="8461317" y="5075766"/>
                  <a:pt x="8470071" y="5077527"/>
                </a:cubicBezTo>
                <a:close/>
                <a:moveTo>
                  <a:pt x="903848" y="5076573"/>
                </a:moveTo>
                <a:cubicBezTo>
                  <a:pt x="899466" y="5077465"/>
                  <a:pt x="894652" y="5080550"/>
                  <a:pt x="889407" y="5085830"/>
                </a:cubicBezTo>
                <a:cubicBezTo>
                  <a:pt x="885912" y="5089350"/>
                  <a:pt x="885043" y="5091983"/>
                  <a:pt x="886804" y="5093732"/>
                </a:cubicBezTo>
                <a:cubicBezTo>
                  <a:pt x="888563" y="5095479"/>
                  <a:pt x="892952" y="5096342"/>
                  <a:pt x="899967" y="5096319"/>
                </a:cubicBezTo>
                <a:cubicBezTo>
                  <a:pt x="903463" y="5092800"/>
                  <a:pt x="908707" y="5087519"/>
                  <a:pt x="915700" y="5080481"/>
                </a:cubicBezTo>
                <a:cubicBezTo>
                  <a:pt x="912181" y="5076984"/>
                  <a:pt x="908230" y="5075681"/>
                  <a:pt x="903848" y="5076573"/>
                </a:cubicBezTo>
                <a:close/>
                <a:moveTo>
                  <a:pt x="3287409" y="5076304"/>
                </a:moveTo>
                <a:lnTo>
                  <a:pt x="3282147" y="5085417"/>
                </a:lnTo>
                <a:cubicBezTo>
                  <a:pt x="3286939" y="5084133"/>
                  <a:pt x="3289334" y="5083492"/>
                  <a:pt x="3289334" y="5083492"/>
                </a:cubicBezTo>
                <a:cubicBezTo>
                  <a:pt x="3288051" y="5078701"/>
                  <a:pt x="3287409" y="5076304"/>
                  <a:pt x="3287409" y="5076304"/>
                </a:cubicBezTo>
                <a:close/>
                <a:moveTo>
                  <a:pt x="8419117" y="5072741"/>
                </a:moveTo>
                <a:lnTo>
                  <a:pt x="8428037" y="5082734"/>
                </a:lnTo>
                <a:cubicBezTo>
                  <a:pt x="8424185" y="5083779"/>
                  <a:pt x="8415429" y="5082018"/>
                  <a:pt x="8401773" y="5077450"/>
                </a:cubicBezTo>
                <a:lnTo>
                  <a:pt x="8388643" y="5074809"/>
                </a:lnTo>
                <a:close/>
                <a:moveTo>
                  <a:pt x="6406493" y="5072571"/>
                </a:moveTo>
                <a:cubicBezTo>
                  <a:pt x="6406493" y="5072571"/>
                  <a:pt x="6409530" y="5074324"/>
                  <a:pt x="6415606" y="5077832"/>
                </a:cubicBezTo>
                <a:cubicBezTo>
                  <a:pt x="6410814" y="5079116"/>
                  <a:pt x="6408418" y="5079758"/>
                  <a:pt x="6408418" y="5079758"/>
                </a:cubicBezTo>
                <a:close/>
                <a:moveTo>
                  <a:pt x="1608925" y="5071592"/>
                </a:moveTo>
                <a:cubicBezTo>
                  <a:pt x="1606297" y="5072478"/>
                  <a:pt x="1603235" y="5074681"/>
                  <a:pt x="1599738" y="5078200"/>
                </a:cubicBezTo>
                <a:lnTo>
                  <a:pt x="1610262" y="5078166"/>
                </a:lnTo>
                <a:lnTo>
                  <a:pt x="1615507" y="5072886"/>
                </a:lnTo>
                <a:cubicBezTo>
                  <a:pt x="1613747" y="5071137"/>
                  <a:pt x="1611553" y="5070706"/>
                  <a:pt x="1608925" y="5071592"/>
                </a:cubicBezTo>
                <a:close/>
                <a:moveTo>
                  <a:pt x="6298158" y="5070783"/>
                </a:moveTo>
                <a:cubicBezTo>
                  <a:pt x="6298158" y="5070783"/>
                  <a:pt x="6301196" y="5072537"/>
                  <a:pt x="6307272" y="5076045"/>
                </a:cubicBezTo>
                <a:lnTo>
                  <a:pt x="6300084" y="5077971"/>
                </a:lnTo>
                <a:close/>
                <a:moveTo>
                  <a:pt x="8244701" y="5070445"/>
                </a:moveTo>
                <a:lnTo>
                  <a:pt x="8246271" y="5076225"/>
                </a:lnTo>
                <a:cubicBezTo>
                  <a:pt x="8237517" y="5074465"/>
                  <a:pt x="8233141" y="5073584"/>
                  <a:pt x="8233141" y="5073584"/>
                </a:cubicBezTo>
                <a:close/>
                <a:moveTo>
                  <a:pt x="6359513" y="5069751"/>
                </a:moveTo>
                <a:lnTo>
                  <a:pt x="6368627" y="5075012"/>
                </a:lnTo>
                <a:lnTo>
                  <a:pt x="6377741" y="5080275"/>
                </a:lnTo>
                <a:cubicBezTo>
                  <a:pt x="6368158" y="5082842"/>
                  <a:pt x="6357931" y="5083014"/>
                  <a:pt x="6347064" y="5080790"/>
                </a:cubicBezTo>
                <a:cubicBezTo>
                  <a:pt x="6331404" y="5079851"/>
                  <a:pt x="6322932" y="5076984"/>
                  <a:pt x="6321648" y="5072193"/>
                </a:cubicBezTo>
                <a:cubicBezTo>
                  <a:pt x="6326441" y="5070909"/>
                  <a:pt x="6334270" y="5071378"/>
                  <a:pt x="6345138" y="5073602"/>
                </a:cubicBezTo>
                <a:close/>
                <a:moveTo>
                  <a:pt x="6189824" y="5068995"/>
                </a:moveTo>
                <a:lnTo>
                  <a:pt x="6191750" y="5076183"/>
                </a:lnTo>
                <a:cubicBezTo>
                  <a:pt x="6191750" y="5076183"/>
                  <a:pt x="6188713" y="5074428"/>
                  <a:pt x="6182637" y="5070920"/>
                </a:cubicBezTo>
                <a:cubicBezTo>
                  <a:pt x="6187429" y="5069636"/>
                  <a:pt x="6189824" y="5068995"/>
                  <a:pt x="6189824" y="5068995"/>
                </a:cubicBezTo>
                <a:close/>
                <a:moveTo>
                  <a:pt x="3069652" y="5068663"/>
                </a:moveTo>
                <a:lnTo>
                  <a:pt x="3070742" y="5072729"/>
                </a:lnTo>
                <a:lnTo>
                  <a:pt x="3063968" y="5068817"/>
                </a:lnTo>
                <a:lnTo>
                  <a:pt x="3060286" y="5075745"/>
                </a:lnTo>
                <a:lnTo>
                  <a:pt x="3053208" y="5074554"/>
                </a:lnTo>
                <a:lnTo>
                  <a:pt x="3057286" y="5078604"/>
                </a:lnTo>
                <a:lnTo>
                  <a:pt x="3048711" y="5078632"/>
                </a:lnTo>
                <a:lnTo>
                  <a:pt x="3041991" y="5080433"/>
                </a:lnTo>
                <a:cubicBezTo>
                  <a:pt x="3041991" y="5080433"/>
                  <a:pt x="3042633" y="5082828"/>
                  <a:pt x="3043917" y="5087620"/>
                </a:cubicBezTo>
                <a:lnTo>
                  <a:pt x="3098084" y="5088514"/>
                </a:lnTo>
                <a:cubicBezTo>
                  <a:pt x="3102875" y="5087230"/>
                  <a:pt x="3106469" y="5086267"/>
                  <a:pt x="3108865" y="5085625"/>
                </a:cubicBezTo>
                <a:cubicBezTo>
                  <a:pt x="3111261" y="5084983"/>
                  <a:pt x="3113656" y="5084341"/>
                  <a:pt x="3116053" y="5083699"/>
                </a:cubicBezTo>
                <a:cubicBezTo>
                  <a:pt x="3118449" y="5083057"/>
                  <a:pt x="3122043" y="5082094"/>
                  <a:pt x="3126834" y="5080810"/>
                </a:cubicBezTo>
                <a:cubicBezTo>
                  <a:pt x="3125550" y="5076018"/>
                  <a:pt x="3122513" y="5074264"/>
                  <a:pt x="3117721" y="5075548"/>
                </a:cubicBezTo>
                <a:cubicBezTo>
                  <a:pt x="3112929" y="5076832"/>
                  <a:pt x="3109014" y="5076597"/>
                  <a:pt x="3105976" y="5074843"/>
                </a:cubicBezTo>
                <a:lnTo>
                  <a:pt x="3100575" y="5071725"/>
                </a:lnTo>
                <a:lnTo>
                  <a:pt x="3090678" y="5072712"/>
                </a:lnTo>
                <a:lnTo>
                  <a:pt x="3085056" y="5071766"/>
                </a:lnTo>
                <a:lnTo>
                  <a:pt x="3083578" y="5073254"/>
                </a:lnTo>
                <a:close/>
                <a:moveTo>
                  <a:pt x="1410278" y="5068309"/>
                </a:moveTo>
                <a:cubicBezTo>
                  <a:pt x="1402375" y="5065703"/>
                  <a:pt x="1396460" y="5067040"/>
                  <a:pt x="1392533" y="5072314"/>
                </a:cubicBezTo>
                <a:cubicBezTo>
                  <a:pt x="1391222" y="5074072"/>
                  <a:pt x="1390133" y="5076268"/>
                  <a:pt x="1389265" y="5078901"/>
                </a:cubicBezTo>
                <a:cubicBezTo>
                  <a:pt x="1382284" y="5089448"/>
                  <a:pt x="1380550" y="5095594"/>
                  <a:pt x="1384064" y="5097336"/>
                </a:cubicBezTo>
                <a:cubicBezTo>
                  <a:pt x="1387579" y="5099078"/>
                  <a:pt x="1396340" y="5096418"/>
                  <a:pt x="1410347" y="5089355"/>
                </a:cubicBezTo>
                <a:cubicBezTo>
                  <a:pt x="1420859" y="5085813"/>
                  <a:pt x="1427869" y="5084036"/>
                  <a:pt x="1431378" y="5084023"/>
                </a:cubicBezTo>
                <a:cubicBezTo>
                  <a:pt x="1434885" y="5084011"/>
                  <a:pt x="1437514" y="5083126"/>
                  <a:pt x="1439261" y="5081366"/>
                </a:cubicBezTo>
                <a:cubicBezTo>
                  <a:pt x="1441010" y="5079606"/>
                  <a:pt x="1440124" y="5076978"/>
                  <a:pt x="1436605" y="5073482"/>
                </a:cubicBezTo>
                <a:cubicBezTo>
                  <a:pt x="1436605" y="5073482"/>
                  <a:pt x="1433096" y="5073494"/>
                  <a:pt x="1426080" y="5073516"/>
                </a:cubicBezTo>
                <a:cubicBezTo>
                  <a:pt x="1426080" y="5073516"/>
                  <a:pt x="1423448" y="5072649"/>
                  <a:pt x="1418179" y="5070913"/>
                </a:cubicBezTo>
                <a:cubicBezTo>
                  <a:pt x="1412911" y="5069177"/>
                  <a:pt x="1410278" y="5068309"/>
                  <a:pt x="1410278" y="5068309"/>
                </a:cubicBezTo>
                <a:close/>
                <a:moveTo>
                  <a:pt x="7865395" y="5067919"/>
                </a:moveTo>
                <a:cubicBezTo>
                  <a:pt x="7869249" y="5066872"/>
                  <a:pt x="7871437" y="5067313"/>
                  <a:pt x="7871961" y="5069240"/>
                </a:cubicBezTo>
                <a:cubicBezTo>
                  <a:pt x="7872485" y="5071167"/>
                  <a:pt x="7870821" y="5072653"/>
                  <a:pt x="7866965" y="5073700"/>
                </a:cubicBezTo>
                <a:close/>
                <a:moveTo>
                  <a:pt x="8442239" y="5066462"/>
                </a:moveTo>
                <a:lnTo>
                  <a:pt x="8443809" y="5072244"/>
                </a:lnTo>
                <a:lnTo>
                  <a:pt x="8436459" y="5068032"/>
                </a:lnTo>
                <a:close/>
                <a:moveTo>
                  <a:pt x="8808415" y="5066347"/>
                </a:moveTo>
                <a:cubicBezTo>
                  <a:pt x="8808415" y="5066347"/>
                  <a:pt x="8809639" y="5067049"/>
                  <a:pt x="8812089" y="5068453"/>
                </a:cubicBezTo>
                <a:cubicBezTo>
                  <a:pt x="8814539" y="5069857"/>
                  <a:pt x="8817689" y="5070035"/>
                  <a:pt x="8821545" y="5068989"/>
                </a:cubicBezTo>
                <a:lnTo>
                  <a:pt x="8815763" y="5070559"/>
                </a:lnTo>
                <a:cubicBezTo>
                  <a:pt x="8811909" y="5071605"/>
                  <a:pt x="8809983" y="5072127"/>
                  <a:pt x="8809983" y="5072127"/>
                </a:cubicBezTo>
                <a:close/>
                <a:moveTo>
                  <a:pt x="3714132" y="5065967"/>
                </a:moveTo>
                <a:cubicBezTo>
                  <a:pt x="3715330" y="5065646"/>
                  <a:pt x="3716250" y="5066683"/>
                  <a:pt x="3716892" y="5069079"/>
                </a:cubicBezTo>
                <a:lnTo>
                  <a:pt x="3709705" y="5071005"/>
                </a:lnTo>
                <a:cubicBezTo>
                  <a:pt x="3711458" y="5067967"/>
                  <a:pt x="3712934" y="5066288"/>
                  <a:pt x="3714132" y="5065967"/>
                </a:cubicBezTo>
                <a:close/>
                <a:moveTo>
                  <a:pt x="7920561" y="5065354"/>
                </a:moveTo>
                <a:cubicBezTo>
                  <a:pt x="7924415" y="5064308"/>
                  <a:pt x="7927829" y="5065450"/>
                  <a:pt x="7930803" y="5068780"/>
                </a:cubicBezTo>
                <a:cubicBezTo>
                  <a:pt x="7933775" y="5072111"/>
                  <a:pt x="7934299" y="5074038"/>
                  <a:pt x="7932371" y="5074561"/>
                </a:cubicBezTo>
                <a:cubicBezTo>
                  <a:pt x="7930445" y="5075084"/>
                  <a:pt x="7927555" y="5075869"/>
                  <a:pt x="7923699" y="5076915"/>
                </a:cubicBezTo>
                <a:lnTo>
                  <a:pt x="7916351" y="5072704"/>
                </a:lnTo>
                <a:cubicBezTo>
                  <a:pt x="7912497" y="5073750"/>
                  <a:pt x="7913899" y="5071301"/>
                  <a:pt x="7920561" y="5065354"/>
                </a:cubicBezTo>
                <a:close/>
                <a:moveTo>
                  <a:pt x="3731268" y="5065227"/>
                </a:moveTo>
                <a:lnTo>
                  <a:pt x="3726006" y="5074341"/>
                </a:lnTo>
                <a:cubicBezTo>
                  <a:pt x="3721214" y="5075625"/>
                  <a:pt x="3718818" y="5076267"/>
                  <a:pt x="3718818" y="5076267"/>
                </a:cubicBezTo>
                <a:cubicBezTo>
                  <a:pt x="3717534" y="5071475"/>
                  <a:pt x="3718090" y="5068758"/>
                  <a:pt x="3720486" y="5068116"/>
                </a:cubicBezTo>
                <a:cubicBezTo>
                  <a:pt x="3722883" y="5067474"/>
                  <a:pt x="3726476" y="5066511"/>
                  <a:pt x="3731268" y="5065227"/>
                </a:cubicBezTo>
                <a:close/>
                <a:moveTo>
                  <a:pt x="2560478" y="5063317"/>
                </a:moveTo>
                <a:lnTo>
                  <a:pt x="2562359" y="5068902"/>
                </a:lnTo>
                <a:lnTo>
                  <a:pt x="2563273" y="5069089"/>
                </a:lnTo>
                <a:lnTo>
                  <a:pt x="2568526" y="5063801"/>
                </a:lnTo>
                <a:close/>
                <a:moveTo>
                  <a:pt x="1647043" y="5062256"/>
                </a:moveTo>
                <a:cubicBezTo>
                  <a:pt x="1643524" y="5058760"/>
                  <a:pt x="1640016" y="5058772"/>
                  <a:pt x="1636519" y="5062292"/>
                </a:cubicBezTo>
                <a:lnTo>
                  <a:pt x="1641797" y="5067536"/>
                </a:lnTo>
                <a:close/>
                <a:moveTo>
                  <a:pt x="8132187" y="5061815"/>
                </a:moveTo>
                <a:cubicBezTo>
                  <a:pt x="8134879" y="5060307"/>
                  <a:pt x="8142793" y="5060875"/>
                  <a:pt x="8155923" y="5063516"/>
                </a:cubicBezTo>
                <a:cubicBezTo>
                  <a:pt x="8160823" y="5066323"/>
                  <a:pt x="8165201" y="5067205"/>
                  <a:pt x="8169055" y="5066157"/>
                </a:cubicBezTo>
                <a:cubicBezTo>
                  <a:pt x="8171861" y="5061257"/>
                  <a:pt x="8173789" y="5060734"/>
                  <a:pt x="8174835" y="5064588"/>
                </a:cubicBezTo>
                <a:cubicBezTo>
                  <a:pt x="8174835" y="5064588"/>
                  <a:pt x="8178249" y="5065730"/>
                  <a:pt x="8185075" y="5068014"/>
                </a:cubicBezTo>
                <a:cubicBezTo>
                  <a:pt x="8191903" y="5070298"/>
                  <a:pt x="8199431" y="5071357"/>
                  <a:pt x="8207661" y="5071192"/>
                </a:cubicBezTo>
                <a:cubicBezTo>
                  <a:pt x="8215893" y="5071025"/>
                  <a:pt x="8221935" y="5070420"/>
                  <a:pt x="8225789" y="5069373"/>
                </a:cubicBezTo>
                <a:lnTo>
                  <a:pt x="8227359" y="5075154"/>
                </a:lnTo>
                <a:cubicBezTo>
                  <a:pt x="8227359" y="5075154"/>
                  <a:pt x="8218163" y="5075581"/>
                  <a:pt x="8199777" y="5076436"/>
                </a:cubicBezTo>
                <a:cubicBezTo>
                  <a:pt x="8181389" y="5077292"/>
                  <a:pt x="8168779" y="5076577"/>
                  <a:pt x="8161953" y="5074293"/>
                </a:cubicBezTo>
                <a:cubicBezTo>
                  <a:pt x="8155127" y="5072009"/>
                  <a:pt x="8149261" y="5069463"/>
                  <a:pt x="8144361" y="5066654"/>
                </a:cubicBezTo>
                <a:lnTo>
                  <a:pt x="8131231" y="5064014"/>
                </a:lnTo>
                <a:cubicBezTo>
                  <a:pt x="8130969" y="5063051"/>
                  <a:pt x="8131287" y="5062316"/>
                  <a:pt x="8132187" y="5061815"/>
                </a:cubicBezTo>
                <a:close/>
                <a:moveTo>
                  <a:pt x="3745644" y="5061375"/>
                </a:moveTo>
                <a:lnTo>
                  <a:pt x="3763871" y="5071898"/>
                </a:lnTo>
                <a:lnTo>
                  <a:pt x="3772985" y="5077161"/>
                </a:lnTo>
                <a:lnTo>
                  <a:pt x="3798400" y="5085759"/>
                </a:lnTo>
                <a:lnTo>
                  <a:pt x="3807515" y="5091020"/>
                </a:lnTo>
                <a:cubicBezTo>
                  <a:pt x="3807515" y="5091020"/>
                  <a:pt x="3802723" y="5092304"/>
                  <a:pt x="3793139" y="5094872"/>
                </a:cubicBezTo>
                <a:cubicBezTo>
                  <a:pt x="3783555" y="5097440"/>
                  <a:pt x="3773329" y="5097612"/>
                  <a:pt x="3762461" y="5095389"/>
                </a:cubicBezTo>
                <a:cubicBezTo>
                  <a:pt x="3762461" y="5095389"/>
                  <a:pt x="3760942" y="5094512"/>
                  <a:pt x="3757904" y="5092758"/>
                </a:cubicBezTo>
                <a:cubicBezTo>
                  <a:pt x="3754866" y="5091003"/>
                  <a:pt x="3750951" y="5090768"/>
                  <a:pt x="3746159" y="5092052"/>
                </a:cubicBezTo>
                <a:lnTo>
                  <a:pt x="3742307" y="5077676"/>
                </a:lnTo>
                <a:close/>
                <a:moveTo>
                  <a:pt x="3005699" y="5061123"/>
                </a:moveTo>
                <a:cubicBezTo>
                  <a:pt x="3006870" y="5064942"/>
                  <a:pt x="3009363" y="5066268"/>
                  <a:pt x="3013180" y="5065099"/>
                </a:cubicBezTo>
                <a:lnTo>
                  <a:pt x="3018909" y="5063346"/>
                </a:lnTo>
                <a:cubicBezTo>
                  <a:pt x="3019492" y="5065256"/>
                  <a:pt x="3018903" y="5066742"/>
                  <a:pt x="3017140" y="5067803"/>
                </a:cubicBezTo>
                <a:cubicBezTo>
                  <a:pt x="3015376" y="5068864"/>
                  <a:pt x="3012439" y="5069503"/>
                  <a:pt x="3008328" y="5069716"/>
                </a:cubicBezTo>
                <a:cubicBezTo>
                  <a:pt x="3000108" y="5070142"/>
                  <a:pt x="2997322" y="5067861"/>
                  <a:pt x="2999972" y="5062876"/>
                </a:cubicBezTo>
                <a:close/>
                <a:moveTo>
                  <a:pt x="6040199" y="5060456"/>
                </a:moveTo>
                <a:cubicBezTo>
                  <a:pt x="6045350" y="5058112"/>
                  <a:pt x="6048888" y="5060535"/>
                  <a:pt x="6050813" y="5067723"/>
                </a:cubicBezTo>
                <a:cubicBezTo>
                  <a:pt x="6052097" y="5072515"/>
                  <a:pt x="6047305" y="5073799"/>
                  <a:pt x="6036437" y="5071575"/>
                </a:cubicBezTo>
                <a:cubicBezTo>
                  <a:pt x="6030362" y="5068068"/>
                  <a:pt x="6029720" y="5065671"/>
                  <a:pt x="6034512" y="5064387"/>
                </a:cubicBezTo>
                <a:cubicBezTo>
                  <a:pt x="6036586" y="5062548"/>
                  <a:pt x="6038482" y="5061236"/>
                  <a:pt x="6040199" y="5060456"/>
                </a:cubicBezTo>
                <a:close/>
                <a:moveTo>
                  <a:pt x="7416226" y="5059536"/>
                </a:moveTo>
                <a:cubicBezTo>
                  <a:pt x="7420079" y="5058490"/>
                  <a:pt x="7424456" y="5059369"/>
                  <a:pt x="7429356" y="5062178"/>
                </a:cubicBezTo>
                <a:cubicBezTo>
                  <a:pt x="7433209" y="5061131"/>
                  <a:pt x="7436362" y="5061309"/>
                  <a:pt x="7438813" y="5062714"/>
                </a:cubicBezTo>
                <a:cubicBezTo>
                  <a:pt x="7441261" y="5064117"/>
                  <a:pt x="7443451" y="5064558"/>
                  <a:pt x="7445377" y="5064034"/>
                </a:cubicBezTo>
                <a:cubicBezTo>
                  <a:pt x="7447305" y="5063511"/>
                  <a:pt x="7449232" y="5062988"/>
                  <a:pt x="7451158" y="5062465"/>
                </a:cubicBezTo>
                <a:cubicBezTo>
                  <a:pt x="7453084" y="5061941"/>
                  <a:pt x="7456498" y="5063083"/>
                  <a:pt x="7461399" y="5065891"/>
                </a:cubicBezTo>
                <a:cubicBezTo>
                  <a:pt x="7470153" y="5067651"/>
                  <a:pt x="7480572" y="5067926"/>
                  <a:pt x="7492656" y="5066714"/>
                </a:cubicBezTo>
                <a:cubicBezTo>
                  <a:pt x="7504742" y="5065502"/>
                  <a:pt x="7512710" y="5064372"/>
                  <a:pt x="7516564" y="5063326"/>
                </a:cubicBezTo>
                <a:lnTo>
                  <a:pt x="7547037" y="5061258"/>
                </a:lnTo>
                <a:lnTo>
                  <a:pt x="7571729" y="5060761"/>
                </a:lnTo>
                <a:lnTo>
                  <a:pt x="7573299" y="5066541"/>
                </a:lnTo>
                <a:cubicBezTo>
                  <a:pt x="7582053" y="5068303"/>
                  <a:pt x="7588880" y="5070587"/>
                  <a:pt x="7593780" y="5073394"/>
                </a:cubicBezTo>
                <a:cubicBezTo>
                  <a:pt x="7598680" y="5076201"/>
                  <a:pt x="7607434" y="5077963"/>
                  <a:pt x="7620043" y="5078677"/>
                </a:cubicBezTo>
                <a:cubicBezTo>
                  <a:pt x="7632649" y="5079391"/>
                  <a:pt x="7640440" y="5081415"/>
                  <a:pt x="7643414" y="5084744"/>
                </a:cubicBezTo>
                <a:cubicBezTo>
                  <a:pt x="7646387" y="5088075"/>
                  <a:pt x="7648837" y="5089479"/>
                  <a:pt x="7650764" y="5088956"/>
                </a:cubicBezTo>
                <a:cubicBezTo>
                  <a:pt x="7652692" y="5088433"/>
                  <a:pt x="7656806" y="5088349"/>
                  <a:pt x="7663110" y="5088707"/>
                </a:cubicBezTo>
                <a:cubicBezTo>
                  <a:pt x="7669414" y="5089064"/>
                  <a:pt x="7672566" y="5089243"/>
                  <a:pt x="7672566" y="5089243"/>
                </a:cubicBezTo>
                <a:lnTo>
                  <a:pt x="7674136" y="5095023"/>
                </a:lnTo>
                <a:cubicBezTo>
                  <a:pt x="7674136" y="5095023"/>
                  <a:pt x="7669758" y="5094142"/>
                  <a:pt x="7661005" y="5092382"/>
                </a:cubicBezTo>
                <a:cubicBezTo>
                  <a:pt x="7657151" y="5093428"/>
                  <a:pt x="7651109" y="5094034"/>
                  <a:pt x="7642877" y="5094200"/>
                </a:cubicBezTo>
                <a:cubicBezTo>
                  <a:pt x="7634647" y="5094366"/>
                  <a:pt x="7630270" y="5093486"/>
                  <a:pt x="7629746" y="5091559"/>
                </a:cubicBezTo>
                <a:cubicBezTo>
                  <a:pt x="7629224" y="5089631"/>
                  <a:pt x="7627034" y="5089191"/>
                  <a:pt x="7623182" y="5090238"/>
                </a:cubicBezTo>
                <a:cubicBezTo>
                  <a:pt x="7619327" y="5091284"/>
                  <a:pt x="7616176" y="5091106"/>
                  <a:pt x="7613725" y="5089703"/>
                </a:cubicBezTo>
                <a:cubicBezTo>
                  <a:pt x="7611275" y="5088299"/>
                  <a:pt x="7610051" y="5087597"/>
                  <a:pt x="7610051" y="5087597"/>
                </a:cubicBezTo>
                <a:lnTo>
                  <a:pt x="7589569" y="5080744"/>
                </a:lnTo>
                <a:lnTo>
                  <a:pt x="7582219" y="5076533"/>
                </a:lnTo>
                <a:cubicBezTo>
                  <a:pt x="7573465" y="5074772"/>
                  <a:pt x="7569350" y="5074855"/>
                  <a:pt x="7569873" y="5076782"/>
                </a:cubicBezTo>
                <a:cubicBezTo>
                  <a:pt x="7570396" y="5078709"/>
                  <a:pt x="7567767" y="5080457"/>
                  <a:pt x="7561986" y="5082027"/>
                </a:cubicBezTo>
                <a:cubicBezTo>
                  <a:pt x="7556207" y="5083596"/>
                  <a:pt x="7553315" y="5084381"/>
                  <a:pt x="7553315" y="5084381"/>
                </a:cubicBezTo>
                <a:cubicBezTo>
                  <a:pt x="7540707" y="5083666"/>
                  <a:pt x="7530026" y="5082428"/>
                  <a:pt x="7521273" y="5080668"/>
                </a:cubicBezTo>
                <a:cubicBezTo>
                  <a:pt x="7511472" y="5075052"/>
                  <a:pt x="7504646" y="5072768"/>
                  <a:pt x="7500792" y="5073815"/>
                </a:cubicBezTo>
                <a:lnTo>
                  <a:pt x="7487661" y="5071174"/>
                </a:lnTo>
                <a:cubicBezTo>
                  <a:pt x="7483807" y="5072220"/>
                  <a:pt x="7479953" y="5073266"/>
                  <a:pt x="7476098" y="5074313"/>
                </a:cubicBezTo>
                <a:lnTo>
                  <a:pt x="7477668" y="5080094"/>
                </a:lnTo>
                <a:cubicBezTo>
                  <a:pt x="7468915" y="5078333"/>
                  <a:pt x="7462349" y="5077012"/>
                  <a:pt x="7457972" y="5076131"/>
                </a:cubicBezTo>
                <a:cubicBezTo>
                  <a:pt x="7453595" y="5075251"/>
                  <a:pt x="7451146" y="5073847"/>
                  <a:pt x="7450622" y="5071921"/>
                </a:cubicBezTo>
                <a:cubicBezTo>
                  <a:pt x="7450100" y="5069993"/>
                  <a:pt x="7445722" y="5069113"/>
                  <a:pt x="7437491" y="5069278"/>
                </a:cubicBezTo>
                <a:cubicBezTo>
                  <a:pt x="7429261" y="5069445"/>
                  <a:pt x="7417438" y="5071621"/>
                  <a:pt x="7402022" y="5075807"/>
                </a:cubicBezTo>
                <a:cubicBezTo>
                  <a:pt x="7402022" y="5075807"/>
                  <a:pt x="7401761" y="5074843"/>
                  <a:pt x="7401237" y="5072916"/>
                </a:cubicBezTo>
                <a:cubicBezTo>
                  <a:pt x="7400713" y="5070988"/>
                  <a:pt x="7402379" y="5069502"/>
                  <a:pt x="7406233" y="5068456"/>
                </a:cubicBezTo>
                <a:lnTo>
                  <a:pt x="7398883" y="5064245"/>
                </a:lnTo>
                <a:cubicBezTo>
                  <a:pt x="7406591" y="5062152"/>
                  <a:pt x="7412372" y="5060582"/>
                  <a:pt x="7416226" y="5059536"/>
                </a:cubicBezTo>
                <a:close/>
                <a:moveTo>
                  <a:pt x="5767272" y="5058955"/>
                </a:moveTo>
                <a:cubicBezTo>
                  <a:pt x="5769667" y="5058313"/>
                  <a:pt x="5771507" y="5060389"/>
                  <a:pt x="5772791" y="5065180"/>
                </a:cubicBezTo>
                <a:cubicBezTo>
                  <a:pt x="5772791" y="5065180"/>
                  <a:pt x="5770395" y="5065822"/>
                  <a:pt x="5765603" y="5067106"/>
                </a:cubicBezTo>
                <a:cubicBezTo>
                  <a:pt x="5764320" y="5062315"/>
                  <a:pt x="5764876" y="5059597"/>
                  <a:pt x="5767272" y="5058955"/>
                </a:cubicBezTo>
                <a:close/>
                <a:moveTo>
                  <a:pt x="8607737" y="5058767"/>
                </a:moveTo>
                <a:lnTo>
                  <a:pt x="8609305" y="5064548"/>
                </a:lnTo>
                <a:lnTo>
                  <a:pt x="8615085" y="5062979"/>
                </a:lnTo>
                <a:cubicBezTo>
                  <a:pt x="8615085" y="5062979"/>
                  <a:pt x="8612637" y="5061576"/>
                  <a:pt x="8607737" y="5058767"/>
                </a:cubicBezTo>
                <a:close/>
                <a:moveTo>
                  <a:pt x="3906218" y="5056869"/>
                </a:moveTo>
                <a:lnTo>
                  <a:pt x="3908144" y="5064057"/>
                </a:lnTo>
                <a:cubicBezTo>
                  <a:pt x="3914220" y="5067565"/>
                  <a:pt x="3919654" y="5068676"/>
                  <a:pt x="3924446" y="5067392"/>
                </a:cubicBezTo>
                <a:lnTo>
                  <a:pt x="3931634" y="5065466"/>
                </a:lnTo>
                <a:cubicBezTo>
                  <a:pt x="3925558" y="5061959"/>
                  <a:pt x="3922520" y="5060205"/>
                  <a:pt x="3922520" y="5060205"/>
                </a:cubicBezTo>
                <a:close/>
                <a:moveTo>
                  <a:pt x="6827694" y="5056007"/>
                </a:moveTo>
                <a:cubicBezTo>
                  <a:pt x="6828892" y="5055686"/>
                  <a:pt x="6831011" y="5056403"/>
                  <a:pt x="6834049" y="5058157"/>
                </a:cubicBezTo>
                <a:lnTo>
                  <a:pt x="6826861" y="5060084"/>
                </a:lnTo>
                <a:cubicBezTo>
                  <a:pt x="6826219" y="5057687"/>
                  <a:pt x="6826496" y="5056328"/>
                  <a:pt x="6827694" y="5056007"/>
                </a:cubicBezTo>
                <a:close/>
                <a:moveTo>
                  <a:pt x="3220277" y="5055772"/>
                </a:moveTo>
                <a:lnTo>
                  <a:pt x="3222203" y="5062960"/>
                </a:lnTo>
                <a:cubicBezTo>
                  <a:pt x="3217411" y="5064244"/>
                  <a:pt x="3214373" y="5062490"/>
                  <a:pt x="3213089" y="5057699"/>
                </a:cubicBezTo>
                <a:close/>
                <a:moveTo>
                  <a:pt x="3682363" y="5055219"/>
                </a:moveTo>
                <a:cubicBezTo>
                  <a:pt x="3677571" y="5056503"/>
                  <a:pt x="3672778" y="5057787"/>
                  <a:pt x="3667987" y="5059071"/>
                </a:cubicBezTo>
                <a:cubicBezTo>
                  <a:pt x="3664949" y="5057318"/>
                  <a:pt x="3662831" y="5056601"/>
                  <a:pt x="3661634" y="5056922"/>
                </a:cubicBezTo>
                <a:cubicBezTo>
                  <a:pt x="3660436" y="5057243"/>
                  <a:pt x="3660157" y="5058602"/>
                  <a:pt x="3660799" y="5060997"/>
                </a:cubicBezTo>
                <a:cubicBezTo>
                  <a:pt x="3662083" y="5065789"/>
                  <a:pt x="3662725" y="5068185"/>
                  <a:pt x="3662725" y="5068185"/>
                </a:cubicBezTo>
                <a:cubicBezTo>
                  <a:pt x="3671025" y="5060825"/>
                  <a:pt x="3681251" y="5060653"/>
                  <a:pt x="3693403" y="5067669"/>
                </a:cubicBezTo>
                <a:lnTo>
                  <a:pt x="3688141" y="5076783"/>
                </a:lnTo>
                <a:cubicBezTo>
                  <a:pt x="3677272" y="5074559"/>
                  <a:pt x="3670085" y="5076485"/>
                  <a:pt x="3666577" y="5082561"/>
                </a:cubicBezTo>
                <a:cubicBezTo>
                  <a:pt x="3661786" y="5083845"/>
                  <a:pt x="3659389" y="5084487"/>
                  <a:pt x="3659389" y="5084487"/>
                </a:cubicBezTo>
                <a:lnTo>
                  <a:pt x="3650275" y="5079225"/>
                </a:lnTo>
                <a:cubicBezTo>
                  <a:pt x="3651559" y="5084017"/>
                  <a:pt x="3654918" y="5086969"/>
                  <a:pt x="3660352" y="5088080"/>
                </a:cubicBezTo>
                <a:cubicBezTo>
                  <a:pt x="3665786" y="5089193"/>
                  <a:pt x="3670899" y="5089107"/>
                  <a:pt x="3675691" y="5087823"/>
                </a:cubicBezTo>
                <a:cubicBezTo>
                  <a:pt x="3692635" y="5093555"/>
                  <a:pt x="3701107" y="5096421"/>
                  <a:pt x="3701107" y="5096421"/>
                </a:cubicBezTo>
                <a:cubicBezTo>
                  <a:pt x="3701107" y="5096421"/>
                  <a:pt x="3693277" y="5095950"/>
                  <a:pt x="3677617" y="5095010"/>
                </a:cubicBezTo>
                <a:cubicBezTo>
                  <a:pt x="3661957" y="5094071"/>
                  <a:pt x="3653485" y="5091204"/>
                  <a:pt x="3652201" y="5086413"/>
                </a:cubicBezTo>
                <a:lnTo>
                  <a:pt x="3605222" y="5083593"/>
                </a:lnTo>
                <a:cubicBezTo>
                  <a:pt x="3606506" y="5088384"/>
                  <a:pt x="3611940" y="5089497"/>
                  <a:pt x="3621524" y="5086929"/>
                </a:cubicBezTo>
                <a:lnTo>
                  <a:pt x="3630638" y="5092191"/>
                </a:lnTo>
                <a:lnTo>
                  <a:pt x="3639752" y="5097453"/>
                </a:lnTo>
                <a:lnTo>
                  <a:pt x="3648865" y="5102714"/>
                </a:lnTo>
                <a:lnTo>
                  <a:pt x="3650791" y="5109903"/>
                </a:lnTo>
                <a:lnTo>
                  <a:pt x="3665167" y="5106050"/>
                </a:lnTo>
                <a:lnTo>
                  <a:pt x="3688657" y="5107460"/>
                </a:lnTo>
                <a:cubicBezTo>
                  <a:pt x="3693449" y="5106176"/>
                  <a:pt x="3701278" y="5106647"/>
                  <a:pt x="3712146" y="5108871"/>
                </a:cubicBezTo>
                <a:cubicBezTo>
                  <a:pt x="3712146" y="5108871"/>
                  <a:pt x="3716061" y="5109105"/>
                  <a:pt x="3723891" y="5109575"/>
                </a:cubicBezTo>
                <a:cubicBezTo>
                  <a:pt x="3731721" y="5110045"/>
                  <a:pt x="3738674" y="5112035"/>
                  <a:pt x="3744750" y="5115542"/>
                </a:cubicBezTo>
                <a:lnTo>
                  <a:pt x="3768239" y="5116952"/>
                </a:lnTo>
                <a:lnTo>
                  <a:pt x="3753863" y="5120804"/>
                </a:lnTo>
                <a:lnTo>
                  <a:pt x="3746676" y="5122730"/>
                </a:lnTo>
                <a:lnTo>
                  <a:pt x="3762977" y="5126065"/>
                </a:lnTo>
                <a:lnTo>
                  <a:pt x="3768239" y="5116952"/>
                </a:lnTo>
                <a:lnTo>
                  <a:pt x="3791728" y="5118362"/>
                </a:lnTo>
                <a:lnTo>
                  <a:pt x="3800843" y="5123624"/>
                </a:lnTo>
                <a:cubicBezTo>
                  <a:pt x="3805635" y="5122340"/>
                  <a:pt x="3809228" y="5121377"/>
                  <a:pt x="3811624" y="5120735"/>
                </a:cubicBezTo>
                <a:cubicBezTo>
                  <a:pt x="3814021" y="5120093"/>
                  <a:pt x="3818256" y="5121526"/>
                  <a:pt x="3824332" y="5125034"/>
                </a:cubicBezTo>
                <a:lnTo>
                  <a:pt x="3822406" y="5117846"/>
                </a:lnTo>
                <a:cubicBezTo>
                  <a:pt x="3827198" y="5116562"/>
                  <a:pt x="3834385" y="5114636"/>
                  <a:pt x="3843969" y="5112068"/>
                </a:cubicBezTo>
                <a:lnTo>
                  <a:pt x="3851692" y="5113648"/>
                </a:lnTo>
                <a:lnTo>
                  <a:pt x="3860860" y="5112733"/>
                </a:lnTo>
                <a:cubicBezTo>
                  <a:pt x="3864678" y="5111565"/>
                  <a:pt x="3869082" y="5112306"/>
                  <a:pt x="3874069" y="5114956"/>
                </a:cubicBezTo>
                <a:cubicBezTo>
                  <a:pt x="3879054" y="5117607"/>
                  <a:pt x="3880963" y="5117022"/>
                  <a:pt x="3879794" y="5113205"/>
                </a:cubicBezTo>
                <a:cubicBezTo>
                  <a:pt x="3879794" y="5113205"/>
                  <a:pt x="3883906" y="5112991"/>
                  <a:pt x="3892128" y="5112564"/>
                </a:cubicBezTo>
                <a:cubicBezTo>
                  <a:pt x="3900350" y="5112136"/>
                  <a:pt x="3908570" y="5111711"/>
                  <a:pt x="3916792" y="5111282"/>
                </a:cubicBezTo>
                <a:cubicBezTo>
                  <a:pt x="3925014" y="5110856"/>
                  <a:pt x="3929707" y="5112552"/>
                  <a:pt x="3930875" y="5116371"/>
                </a:cubicBezTo>
                <a:cubicBezTo>
                  <a:pt x="3930875" y="5116371"/>
                  <a:pt x="3932785" y="5115787"/>
                  <a:pt x="3936604" y="5114619"/>
                </a:cubicBezTo>
                <a:cubicBezTo>
                  <a:pt x="3940423" y="5113450"/>
                  <a:pt x="3944241" y="5112282"/>
                  <a:pt x="3948060" y="5111115"/>
                </a:cubicBezTo>
                <a:cubicBezTo>
                  <a:pt x="3956866" y="5112596"/>
                  <a:pt x="3963177" y="5112754"/>
                  <a:pt x="3966997" y="5111586"/>
                </a:cubicBezTo>
                <a:cubicBezTo>
                  <a:pt x="3964346" y="5116573"/>
                  <a:pt x="3963019" y="5119066"/>
                  <a:pt x="3963019" y="5119066"/>
                </a:cubicBezTo>
                <a:lnTo>
                  <a:pt x="3957292" y="5120818"/>
                </a:lnTo>
                <a:cubicBezTo>
                  <a:pt x="3944669" y="5120505"/>
                  <a:pt x="3934538" y="5121515"/>
                  <a:pt x="3926900" y="5123852"/>
                </a:cubicBezTo>
                <a:cubicBezTo>
                  <a:pt x="3918095" y="5122369"/>
                  <a:pt x="3913691" y="5121628"/>
                  <a:pt x="3913691" y="5121628"/>
                </a:cubicBezTo>
                <a:lnTo>
                  <a:pt x="3906213" y="5117651"/>
                </a:lnTo>
                <a:lnTo>
                  <a:pt x="3888576" y="5120407"/>
                </a:lnTo>
                <a:lnTo>
                  <a:pt x="3889281" y="5123039"/>
                </a:lnTo>
                <a:cubicBezTo>
                  <a:pt x="3888168" y="5128473"/>
                  <a:pt x="3890009" y="5130547"/>
                  <a:pt x="3894801" y="5129263"/>
                </a:cubicBezTo>
                <a:lnTo>
                  <a:pt x="3909176" y="5125411"/>
                </a:lnTo>
                <a:lnTo>
                  <a:pt x="3911102" y="5132600"/>
                </a:lnTo>
                <a:lnTo>
                  <a:pt x="3927404" y="5135935"/>
                </a:lnTo>
                <a:cubicBezTo>
                  <a:pt x="3928688" y="5140727"/>
                  <a:pt x="3934121" y="5141839"/>
                  <a:pt x="3943705" y="5139271"/>
                </a:cubicBezTo>
                <a:lnTo>
                  <a:pt x="3948968" y="5130157"/>
                </a:lnTo>
                <a:lnTo>
                  <a:pt x="3956155" y="5128231"/>
                </a:lnTo>
                <a:cubicBezTo>
                  <a:pt x="3960947" y="5126947"/>
                  <a:pt x="3964540" y="5125984"/>
                  <a:pt x="3966937" y="5125342"/>
                </a:cubicBezTo>
                <a:cubicBezTo>
                  <a:pt x="3969333" y="5124700"/>
                  <a:pt x="3972285" y="5121341"/>
                  <a:pt x="3975793" y="5115266"/>
                </a:cubicBezTo>
                <a:lnTo>
                  <a:pt x="3982766" y="5119290"/>
                </a:lnTo>
                <a:lnTo>
                  <a:pt x="3993412" y="5116034"/>
                </a:lnTo>
                <a:lnTo>
                  <a:pt x="4008372" y="5123985"/>
                </a:lnTo>
                <a:lnTo>
                  <a:pt x="3980669" y="5121663"/>
                </a:lnTo>
                <a:lnTo>
                  <a:pt x="3977719" y="5122453"/>
                </a:lnTo>
                <a:cubicBezTo>
                  <a:pt x="3972927" y="5123737"/>
                  <a:pt x="3973569" y="5126134"/>
                  <a:pt x="3979644" y="5129641"/>
                </a:cubicBezTo>
                <a:lnTo>
                  <a:pt x="3994020" y="5125789"/>
                </a:lnTo>
                <a:lnTo>
                  <a:pt x="4001208" y="5123863"/>
                </a:lnTo>
                <a:cubicBezTo>
                  <a:pt x="4002492" y="5128655"/>
                  <a:pt x="4007926" y="5129767"/>
                  <a:pt x="4017510" y="5127199"/>
                </a:cubicBezTo>
                <a:cubicBezTo>
                  <a:pt x="4033170" y="5128139"/>
                  <a:pt x="4037962" y="5126855"/>
                  <a:pt x="4031886" y="5123347"/>
                </a:cubicBezTo>
                <a:lnTo>
                  <a:pt x="4039073" y="5121421"/>
                </a:lnTo>
                <a:cubicBezTo>
                  <a:pt x="4039073" y="5121421"/>
                  <a:pt x="4040271" y="5121100"/>
                  <a:pt x="4042667" y="5120458"/>
                </a:cubicBezTo>
                <a:cubicBezTo>
                  <a:pt x="4045064" y="5119816"/>
                  <a:pt x="4048657" y="5118853"/>
                  <a:pt x="4053449" y="5117569"/>
                </a:cubicBezTo>
                <a:cubicBezTo>
                  <a:pt x="4058241" y="5116285"/>
                  <a:pt x="4060958" y="5116841"/>
                  <a:pt x="4061601" y="5119237"/>
                </a:cubicBezTo>
                <a:cubicBezTo>
                  <a:pt x="4062242" y="5121633"/>
                  <a:pt x="4061366" y="5123152"/>
                  <a:pt x="4058969" y="5123794"/>
                </a:cubicBezTo>
                <a:cubicBezTo>
                  <a:pt x="4056574" y="5124436"/>
                  <a:pt x="4052979" y="5125399"/>
                  <a:pt x="4048187" y="5126683"/>
                </a:cubicBezTo>
                <a:lnTo>
                  <a:pt x="4057301" y="5131945"/>
                </a:lnTo>
                <a:cubicBezTo>
                  <a:pt x="4072961" y="5132884"/>
                  <a:pt x="4083508" y="5133910"/>
                  <a:pt x="4088942" y="5135023"/>
                </a:cubicBezTo>
                <a:cubicBezTo>
                  <a:pt x="4094376" y="5136134"/>
                  <a:pt x="4102205" y="5136605"/>
                  <a:pt x="4112431" y="5136432"/>
                </a:cubicBezTo>
                <a:cubicBezTo>
                  <a:pt x="4122657" y="5136261"/>
                  <a:pt x="4134081" y="5135767"/>
                  <a:pt x="4146702" y="5134954"/>
                </a:cubicBezTo>
                <a:cubicBezTo>
                  <a:pt x="4159324" y="5134139"/>
                  <a:pt x="4168031" y="5133090"/>
                  <a:pt x="4172822" y="5131806"/>
                </a:cubicBezTo>
                <a:cubicBezTo>
                  <a:pt x="4194558" y="5136254"/>
                  <a:pt x="4216208" y="5135589"/>
                  <a:pt x="4237771" y="5129811"/>
                </a:cubicBezTo>
                <a:cubicBezTo>
                  <a:pt x="4259334" y="5124033"/>
                  <a:pt x="4273797" y="5125294"/>
                  <a:pt x="4281157" y="5133594"/>
                </a:cubicBezTo>
                <a:lnTo>
                  <a:pt x="4304646" y="5135004"/>
                </a:lnTo>
                <a:lnTo>
                  <a:pt x="4328135" y="5136414"/>
                </a:lnTo>
                <a:cubicBezTo>
                  <a:pt x="4339004" y="5138637"/>
                  <a:pt x="4351625" y="5137824"/>
                  <a:pt x="4366000" y="5133972"/>
                </a:cubicBezTo>
                <a:cubicBezTo>
                  <a:pt x="4370792" y="5132688"/>
                  <a:pt x="4373831" y="5134442"/>
                  <a:pt x="4375115" y="5139234"/>
                </a:cubicBezTo>
                <a:cubicBezTo>
                  <a:pt x="4379907" y="5137950"/>
                  <a:pt x="4392528" y="5137136"/>
                  <a:pt x="4412980" y="5136792"/>
                </a:cubicBezTo>
                <a:cubicBezTo>
                  <a:pt x="4417772" y="5135508"/>
                  <a:pt x="4424083" y="5135101"/>
                  <a:pt x="4431913" y="5135571"/>
                </a:cubicBezTo>
                <a:cubicBezTo>
                  <a:pt x="4439742" y="5136041"/>
                  <a:pt x="4443658" y="5136275"/>
                  <a:pt x="4443658" y="5136275"/>
                </a:cubicBezTo>
                <a:lnTo>
                  <a:pt x="4459959" y="5139612"/>
                </a:lnTo>
                <a:cubicBezTo>
                  <a:pt x="4466035" y="5143120"/>
                  <a:pt x="4471468" y="5144231"/>
                  <a:pt x="4476260" y="5142947"/>
                </a:cubicBezTo>
                <a:cubicBezTo>
                  <a:pt x="4497652" y="5126944"/>
                  <a:pt x="4520499" y="5125958"/>
                  <a:pt x="4544803" y="5139989"/>
                </a:cubicBezTo>
                <a:cubicBezTo>
                  <a:pt x="4550879" y="5143497"/>
                  <a:pt x="4555114" y="5144930"/>
                  <a:pt x="4557511" y="5144288"/>
                </a:cubicBezTo>
                <a:cubicBezTo>
                  <a:pt x="4559907" y="5143646"/>
                  <a:pt x="4563501" y="5142683"/>
                  <a:pt x="4568292" y="5141399"/>
                </a:cubicBezTo>
                <a:cubicBezTo>
                  <a:pt x="4576593" y="5134040"/>
                  <a:pt x="4582261" y="5131236"/>
                  <a:pt x="4585300" y="5132991"/>
                </a:cubicBezTo>
                <a:cubicBezTo>
                  <a:pt x="4588337" y="5134744"/>
                  <a:pt x="4592252" y="5134979"/>
                  <a:pt x="4597044" y="5133695"/>
                </a:cubicBezTo>
                <a:cubicBezTo>
                  <a:pt x="4601835" y="5132411"/>
                  <a:pt x="4605750" y="5132646"/>
                  <a:pt x="4608789" y="5134400"/>
                </a:cubicBezTo>
                <a:cubicBezTo>
                  <a:pt x="4611827" y="5136155"/>
                  <a:pt x="4615742" y="5136390"/>
                  <a:pt x="4620534" y="5135106"/>
                </a:cubicBezTo>
                <a:lnTo>
                  <a:pt x="4618608" y="5127917"/>
                </a:lnTo>
                <a:lnTo>
                  <a:pt x="4607567" y="5115468"/>
                </a:lnTo>
                <a:cubicBezTo>
                  <a:pt x="4604999" y="5105884"/>
                  <a:pt x="4594773" y="5106056"/>
                  <a:pt x="4576890" y="5115984"/>
                </a:cubicBezTo>
                <a:cubicBezTo>
                  <a:pt x="4572099" y="5117268"/>
                  <a:pt x="4568504" y="5118231"/>
                  <a:pt x="4566109" y="5118873"/>
                </a:cubicBezTo>
                <a:cubicBezTo>
                  <a:pt x="4563712" y="5119515"/>
                  <a:pt x="4562515" y="5119836"/>
                  <a:pt x="4562515" y="5119836"/>
                </a:cubicBezTo>
                <a:cubicBezTo>
                  <a:pt x="4555155" y="5111536"/>
                  <a:pt x="4540137" y="5112992"/>
                  <a:pt x="4517462" y="5124204"/>
                </a:cubicBezTo>
                <a:cubicBezTo>
                  <a:pt x="4512670" y="5125488"/>
                  <a:pt x="4507236" y="5124376"/>
                  <a:pt x="4501160" y="5120868"/>
                </a:cubicBezTo>
                <a:lnTo>
                  <a:pt x="4492046" y="5115606"/>
                </a:lnTo>
                <a:lnTo>
                  <a:pt x="4484858" y="5117532"/>
                </a:lnTo>
                <a:cubicBezTo>
                  <a:pt x="4490934" y="5121040"/>
                  <a:pt x="4488539" y="5121682"/>
                  <a:pt x="4477671" y="5119458"/>
                </a:cubicBezTo>
                <a:cubicBezTo>
                  <a:pt x="4472879" y="5120742"/>
                  <a:pt x="4465048" y="5120272"/>
                  <a:pt x="4454181" y="5118049"/>
                </a:cubicBezTo>
                <a:cubicBezTo>
                  <a:pt x="4422862" y="5116168"/>
                  <a:pt x="4407202" y="5115229"/>
                  <a:pt x="4407202" y="5115229"/>
                </a:cubicBezTo>
                <a:lnTo>
                  <a:pt x="4388974" y="5104705"/>
                </a:lnTo>
                <a:cubicBezTo>
                  <a:pt x="4384182" y="5105989"/>
                  <a:pt x="4376353" y="5105518"/>
                  <a:pt x="4365485" y="5103295"/>
                </a:cubicBezTo>
                <a:cubicBezTo>
                  <a:pt x="4342465" y="5094055"/>
                  <a:pt x="4324410" y="5093757"/>
                  <a:pt x="4311318" y="5102401"/>
                </a:cubicBezTo>
                <a:lnTo>
                  <a:pt x="4304130" y="5104327"/>
                </a:lnTo>
                <a:lnTo>
                  <a:pt x="4295016" y="5099065"/>
                </a:lnTo>
                <a:cubicBezTo>
                  <a:pt x="4296300" y="5103857"/>
                  <a:pt x="4296942" y="5106253"/>
                  <a:pt x="4296942" y="5106253"/>
                </a:cubicBezTo>
                <a:cubicBezTo>
                  <a:pt x="4296942" y="5106253"/>
                  <a:pt x="4297584" y="5108649"/>
                  <a:pt x="4298868" y="5113441"/>
                </a:cubicBezTo>
                <a:cubicBezTo>
                  <a:pt x="4294076" y="5114725"/>
                  <a:pt x="4286246" y="5114254"/>
                  <a:pt x="4275379" y="5112031"/>
                </a:cubicBezTo>
                <a:cubicBezTo>
                  <a:pt x="4258435" y="5106299"/>
                  <a:pt x="4239737" y="5103605"/>
                  <a:pt x="4219285" y="5103949"/>
                </a:cubicBezTo>
                <a:cubicBezTo>
                  <a:pt x="4209702" y="5106517"/>
                  <a:pt x="4202193" y="5107245"/>
                  <a:pt x="4196759" y="5106133"/>
                </a:cubicBezTo>
                <a:cubicBezTo>
                  <a:pt x="4191325" y="5105021"/>
                  <a:pt x="4186212" y="5105107"/>
                  <a:pt x="4181420" y="5106391"/>
                </a:cubicBezTo>
                <a:lnTo>
                  <a:pt x="4167045" y="5110243"/>
                </a:lnTo>
                <a:cubicBezTo>
                  <a:pt x="4145310" y="5105795"/>
                  <a:pt x="4132045" y="5104213"/>
                  <a:pt x="4127253" y="5105497"/>
                </a:cubicBezTo>
                <a:lnTo>
                  <a:pt x="4120066" y="5107423"/>
                </a:lnTo>
                <a:lnTo>
                  <a:pt x="4118140" y="5100235"/>
                </a:lnTo>
                <a:lnTo>
                  <a:pt x="4116214" y="5093047"/>
                </a:lnTo>
                <a:cubicBezTo>
                  <a:pt x="4116214" y="5093047"/>
                  <a:pt x="4111978" y="5091615"/>
                  <a:pt x="4103506" y="5088748"/>
                </a:cubicBezTo>
                <a:cubicBezTo>
                  <a:pt x="4095034" y="5085883"/>
                  <a:pt x="4091441" y="5086845"/>
                  <a:pt x="4092725" y="5091637"/>
                </a:cubicBezTo>
                <a:lnTo>
                  <a:pt x="4078349" y="5095489"/>
                </a:lnTo>
                <a:cubicBezTo>
                  <a:pt x="4078349" y="5095489"/>
                  <a:pt x="4076830" y="5094613"/>
                  <a:pt x="4073792" y="5092858"/>
                </a:cubicBezTo>
                <a:cubicBezTo>
                  <a:pt x="4070753" y="5091105"/>
                  <a:pt x="4069234" y="5090228"/>
                  <a:pt x="4069234" y="5090228"/>
                </a:cubicBezTo>
                <a:cubicBezTo>
                  <a:pt x="4068358" y="5091747"/>
                  <a:pt x="4067401" y="5092966"/>
                  <a:pt x="4066363" y="5093886"/>
                </a:cubicBezTo>
                <a:lnTo>
                  <a:pt x="4064042" y="5095175"/>
                </a:lnTo>
                <a:lnTo>
                  <a:pt x="4094651" y="5098825"/>
                </a:lnTo>
                <a:cubicBezTo>
                  <a:pt x="4095935" y="5103617"/>
                  <a:pt x="4096577" y="5106013"/>
                  <a:pt x="4096577" y="5106013"/>
                </a:cubicBezTo>
                <a:cubicBezTo>
                  <a:pt x="4058241" y="5116285"/>
                  <a:pt x="4027563" y="5116801"/>
                  <a:pt x="4004544" y="5107562"/>
                </a:cubicBezTo>
                <a:cubicBezTo>
                  <a:pt x="4003260" y="5102770"/>
                  <a:pt x="3999024" y="5101336"/>
                  <a:pt x="3991837" y="5103262"/>
                </a:cubicBezTo>
                <a:cubicBezTo>
                  <a:pt x="3984648" y="5105188"/>
                  <a:pt x="3981055" y="5106151"/>
                  <a:pt x="3981055" y="5106151"/>
                </a:cubicBezTo>
                <a:lnTo>
                  <a:pt x="3977203" y="5091775"/>
                </a:lnTo>
                <a:cubicBezTo>
                  <a:pt x="3972411" y="5093059"/>
                  <a:pt x="3970015" y="5093701"/>
                  <a:pt x="3970015" y="5093701"/>
                </a:cubicBezTo>
                <a:cubicBezTo>
                  <a:pt x="3970015" y="5093701"/>
                  <a:pt x="3970657" y="5096098"/>
                  <a:pt x="3971941" y="5100890"/>
                </a:cubicBezTo>
                <a:lnTo>
                  <a:pt x="3973867" y="5108077"/>
                </a:lnTo>
                <a:cubicBezTo>
                  <a:pt x="3967791" y="5104569"/>
                  <a:pt x="3963556" y="5103137"/>
                  <a:pt x="3961159" y="5103779"/>
                </a:cubicBezTo>
                <a:cubicBezTo>
                  <a:pt x="3958763" y="5104421"/>
                  <a:pt x="3954527" y="5102987"/>
                  <a:pt x="3948451" y="5099479"/>
                </a:cubicBezTo>
                <a:lnTo>
                  <a:pt x="3955639" y="5097553"/>
                </a:lnTo>
                <a:cubicBezTo>
                  <a:pt x="3960431" y="5096269"/>
                  <a:pt x="3962506" y="5094430"/>
                  <a:pt x="3961864" y="5092034"/>
                </a:cubicBezTo>
                <a:cubicBezTo>
                  <a:pt x="3961222" y="5089638"/>
                  <a:pt x="3957307" y="5089403"/>
                  <a:pt x="3950120" y="5091329"/>
                </a:cubicBezTo>
                <a:cubicBezTo>
                  <a:pt x="3942931" y="5093255"/>
                  <a:pt x="3938696" y="5091821"/>
                  <a:pt x="3937412" y="5087030"/>
                </a:cubicBezTo>
                <a:lnTo>
                  <a:pt x="3921110" y="5083694"/>
                </a:lnTo>
                <a:cubicBezTo>
                  <a:pt x="3916318" y="5084978"/>
                  <a:pt x="3913601" y="5084422"/>
                  <a:pt x="3912959" y="5082026"/>
                </a:cubicBezTo>
                <a:cubicBezTo>
                  <a:pt x="3912317" y="5079630"/>
                  <a:pt x="3901449" y="5077406"/>
                  <a:pt x="3880356" y="5075355"/>
                </a:cubicBezTo>
                <a:cubicBezTo>
                  <a:pt x="3859262" y="5073302"/>
                  <a:pt x="3843923" y="5073561"/>
                  <a:pt x="3834340" y="5076129"/>
                </a:cubicBezTo>
                <a:lnTo>
                  <a:pt x="3833003" y="5071142"/>
                </a:lnTo>
                <a:lnTo>
                  <a:pt x="3829658" y="5072166"/>
                </a:lnTo>
                <a:lnTo>
                  <a:pt x="3830321" y="5068232"/>
                </a:lnTo>
                <a:lnTo>
                  <a:pt x="3806998" y="5060343"/>
                </a:lnTo>
                <a:cubicBezTo>
                  <a:pt x="3760020" y="5057523"/>
                  <a:pt x="3723908" y="5056927"/>
                  <a:pt x="3698664" y="5058556"/>
                </a:cubicBezTo>
                <a:cubicBezTo>
                  <a:pt x="3692589" y="5055047"/>
                  <a:pt x="3687154" y="5053935"/>
                  <a:pt x="3682363" y="5055219"/>
                </a:cubicBezTo>
                <a:close/>
                <a:moveTo>
                  <a:pt x="8080101" y="5055009"/>
                </a:moveTo>
                <a:cubicBezTo>
                  <a:pt x="8083941" y="5056294"/>
                  <a:pt x="8086449" y="5059104"/>
                  <a:pt x="8087627" y="5063440"/>
                </a:cubicBezTo>
                <a:cubicBezTo>
                  <a:pt x="8087627" y="5063440"/>
                  <a:pt x="8089553" y="5062916"/>
                  <a:pt x="8093407" y="5061870"/>
                </a:cubicBezTo>
                <a:lnTo>
                  <a:pt x="8099189" y="5060301"/>
                </a:lnTo>
                <a:lnTo>
                  <a:pt x="8108109" y="5070292"/>
                </a:lnTo>
                <a:cubicBezTo>
                  <a:pt x="8108109" y="5070292"/>
                  <a:pt x="8106181" y="5070816"/>
                  <a:pt x="8102327" y="5071862"/>
                </a:cubicBezTo>
                <a:cubicBezTo>
                  <a:pt x="8098475" y="5072908"/>
                  <a:pt x="8094619" y="5073955"/>
                  <a:pt x="8090765" y="5075001"/>
                </a:cubicBezTo>
                <a:cubicBezTo>
                  <a:pt x="8078159" y="5074286"/>
                  <a:pt x="8072377" y="5075856"/>
                  <a:pt x="8073425" y="5079710"/>
                </a:cubicBezTo>
                <a:lnTo>
                  <a:pt x="8063433" y="5088629"/>
                </a:lnTo>
                <a:cubicBezTo>
                  <a:pt x="8058531" y="5085822"/>
                  <a:pt x="8056081" y="5084419"/>
                  <a:pt x="8056081" y="5084419"/>
                </a:cubicBezTo>
                <a:cubicBezTo>
                  <a:pt x="8047329" y="5082658"/>
                  <a:pt x="8040501" y="5080373"/>
                  <a:pt x="8035601" y="5077566"/>
                </a:cubicBezTo>
                <a:cubicBezTo>
                  <a:pt x="8033507" y="5069859"/>
                  <a:pt x="8043141" y="5067242"/>
                  <a:pt x="8064505" y="5069718"/>
                </a:cubicBezTo>
                <a:lnTo>
                  <a:pt x="8055585" y="5059725"/>
                </a:lnTo>
                <a:lnTo>
                  <a:pt x="8049803" y="5061295"/>
                </a:lnTo>
                <a:cubicBezTo>
                  <a:pt x="8055323" y="5058762"/>
                  <a:pt x="8060251" y="5056908"/>
                  <a:pt x="8064585" y="5055731"/>
                </a:cubicBezTo>
                <a:cubicBezTo>
                  <a:pt x="8071089" y="5053964"/>
                  <a:pt x="8076259" y="5053725"/>
                  <a:pt x="8080101" y="5055009"/>
                </a:cubicBezTo>
                <a:close/>
                <a:moveTo>
                  <a:pt x="5523521" y="5054932"/>
                </a:moveTo>
                <a:cubicBezTo>
                  <a:pt x="5523521" y="5054932"/>
                  <a:pt x="5522322" y="5055254"/>
                  <a:pt x="5519927" y="5055895"/>
                </a:cubicBezTo>
                <a:cubicBezTo>
                  <a:pt x="5517531" y="5056537"/>
                  <a:pt x="5519371" y="5058613"/>
                  <a:pt x="5525447" y="5062121"/>
                </a:cubicBezTo>
                <a:cubicBezTo>
                  <a:pt x="5531523" y="5065628"/>
                  <a:pt x="5535758" y="5067061"/>
                  <a:pt x="5538155" y="5066419"/>
                </a:cubicBezTo>
                <a:cubicBezTo>
                  <a:pt x="5540550" y="5065777"/>
                  <a:pt x="5541107" y="5063060"/>
                  <a:pt x="5539823" y="5058269"/>
                </a:cubicBezTo>
                <a:cubicBezTo>
                  <a:pt x="5539823" y="5058269"/>
                  <a:pt x="5537426" y="5058911"/>
                  <a:pt x="5532634" y="5060195"/>
                </a:cubicBezTo>
                <a:cubicBezTo>
                  <a:pt x="5532634" y="5060195"/>
                  <a:pt x="5531437" y="5060516"/>
                  <a:pt x="5529040" y="5061158"/>
                </a:cubicBezTo>
                <a:cubicBezTo>
                  <a:pt x="5526645" y="5061800"/>
                  <a:pt x="5524805" y="5059724"/>
                  <a:pt x="5523521" y="5054932"/>
                </a:cubicBezTo>
                <a:close/>
                <a:moveTo>
                  <a:pt x="7194990" y="5053891"/>
                </a:moveTo>
                <a:lnTo>
                  <a:pt x="7189726" y="5063004"/>
                </a:lnTo>
                <a:lnTo>
                  <a:pt x="7187801" y="5055816"/>
                </a:lnTo>
                <a:close/>
                <a:moveTo>
                  <a:pt x="7009063" y="5053633"/>
                </a:moveTo>
                <a:cubicBezTo>
                  <a:pt x="7009662" y="5053474"/>
                  <a:pt x="7010283" y="5054591"/>
                  <a:pt x="7010924" y="5056986"/>
                </a:cubicBezTo>
                <a:cubicBezTo>
                  <a:pt x="7015716" y="5055702"/>
                  <a:pt x="7016359" y="5058098"/>
                  <a:pt x="7012851" y="5064174"/>
                </a:cubicBezTo>
                <a:cubicBezTo>
                  <a:pt x="7008059" y="5065459"/>
                  <a:pt x="7006219" y="5063383"/>
                  <a:pt x="7007330" y="5057949"/>
                </a:cubicBezTo>
                <a:cubicBezTo>
                  <a:pt x="7007886" y="5055233"/>
                  <a:pt x="7008464" y="5053795"/>
                  <a:pt x="7009063" y="5053633"/>
                </a:cubicBezTo>
                <a:close/>
                <a:moveTo>
                  <a:pt x="5500032" y="5053523"/>
                </a:moveTo>
                <a:lnTo>
                  <a:pt x="5492843" y="5055449"/>
                </a:lnTo>
                <a:lnTo>
                  <a:pt x="5487582" y="5064562"/>
                </a:lnTo>
                <a:close/>
                <a:moveTo>
                  <a:pt x="6909779" y="5053273"/>
                </a:moveTo>
                <a:lnTo>
                  <a:pt x="6911705" y="5060461"/>
                </a:lnTo>
                <a:cubicBezTo>
                  <a:pt x="6906912" y="5061745"/>
                  <a:pt x="6903319" y="5062707"/>
                  <a:pt x="6900923" y="5063350"/>
                </a:cubicBezTo>
                <a:cubicBezTo>
                  <a:pt x="6898527" y="5063991"/>
                  <a:pt x="6896687" y="5061918"/>
                  <a:pt x="6895403" y="5057125"/>
                </a:cubicBezTo>
                <a:close/>
                <a:moveTo>
                  <a:pt x="7695069" y="5053231"/>
                </a:moveTo>
                <a:lnTo>
                  <a:pt x="7708278" y="5055454"/>
                </a:lnTo>
                <a:lnTo>
                  <a:pt x="7696821" y="5058958"/>
                </a:lnTo>
                <a:close/>
                <a:moveTo>
                  <a:pt x="3536998" y="5051799"/>
                </a:moveTo>
                <a:cubicBezTo>
                  <a:pt x="3538195" y="5051478"/>
                  <a:pt x="3540314" y="5052194"/>
                  <a:pt x="3543351" y="5053947"/>
                </a:cubicBezTo>
                <a:cubicBezTo>
                  <a:pt x="3544635" y="5058739"/>
                  <a:pt x="3544080" y="5061457"/>
                  <a:pt x="3541684" y="5062099"/>
                </a:cubicBezTo>
                <a:cubicBezTo>
                  <a:pt x="3539288" y="5062741"/>
                  <a:pt x="3537448" y="5060665"/>
                  <a:pt x="3536164" y="5055873"/>
                </a:cubicBezTo>
                <a:cubicBezTo>
                  <a:pt x="3535522" y="5053478"/>
                  <a:pt x="3535800" y="5052120"/>
                  <a:pt x="3536998" y="5051799"/>
                </a:cubicBezTo>
                <a:close/>
                <a:moveTo>
                  <a:pt x="4012626" y="5051469"/>
                </a:moveTo>
                <a:lnTo>
                  <a:pt x="3998250" y="5055321"/>
                </a:lnTo>
                <a:lnTo>
                  <a:pt x="3967573" y="5055836"/>
                </a:lnTo>
                <a:cubicBezTo>
                  <a:pt x="3963658" y="5055601"/>
                  <a:pt x="3960612" y="5055615"/>
                  <a:pt x="3958436" y="5055878"/>
                </a:cubicBezTo>
                <a:lnTo>
                  <a:pt x="3960200" y="5060008"/>
                </a:lnTo>
                <a:lnTo>
                  <a:pt x="3964434" y="5062258"/>
                </a:lnTo>
                <a:lnTo>
                  <a:pt x="3961540" y="5063144"/>
                </a:lnTo>
                <a:lnTo>
                  <a:pt x="3962311" y="5064951"/>
                </a:lnTo>
                <a:lnTo>
                  <a:pt x="3971425" y="5070212"/>
                </a:lnTo>
                <a:lnTo>
                  <a:pt x="3964237" y="5072138"/>
                </a:lnTo>
                <a:lnTo>
                  <a:pt x="3957049" y="5074064"/>
                </a:lnTo>
                <a:lnTo>
                  <a:pt x="4009290" y="5067771"/>
                </a:lnTo>
                <a:cubicBezTo>
                  <a:pt x="4012797" y="5061695"/>
                  <a:pt x="4020307" y="5060966"/>
                  <a:pt x="4031817" y="5065586"/>
                </a:cubicBezTo>
                <a:cubicBezTo>
                  <a:pt x="4043327" y="5070206"/>
                  <a:pt x="4049081" y="5072516"/>
                  <a:pt x="4049081" y="5072516"/>
                </a:cubicBezTo>
                <a:cubicBezTo>
                  <a:pt x="4053872" y="5071232"/>
                  <a:pt x="4056269" y="5070590"/>
                  <a:pt x="4056269" y="5070590"/>
                </a:cubicBezTo>
                <a:cubicBezTo>
                  <a:pt x="4061061" y="5069306"/>
                  <a:pt x="4064975" y="5069541"/>
                  <a:pt x="4068014" y="5071295"/>
                </a:cubicBezTo>
                <a:cubicBezTo>
                  <a:pt x="4071052" y="5073049"/>
                  <a:pt x="4072571" y="5073926"/>
                  <a:pt x="4072571" y="5073926"/>
                </a:cubicBezTo>
                <a:lnTo>
                  <a:pt x="4117623" y="5069558"/>
                </a:lnTo>
                <a:lnTo>
                  <a:pt x="4148301" y="5069042"/>
                </a:lnTo>
                <a:cubicBezTo>
                  <a:pt x="4147017" y="5064250"/>
                  <a:pt x="4141262" y="5061940"/>
                  <a:pt x="4131036" y="5062113"/>
                </a:cubicBezTo>
                <a:cubicBezTo>
                  <a:pt x="4120810" y="5062284"/>
                  <a:pt x="4113302" y="5063012"/>
                  <a:pt x="4108510" y="5064296"/>
                </a:cubicBezTo>
                <a:cubicBezTo>
                  <a:pt x="4108510" y="5064296"/>
                  <a:pt x="4106114" y="5064938"/>
                  <a:pt x="4101322" y="5066222"/>
                </a:cubicBezTo>
                <a:cubicBezTo>
                  <a:pt x="4096531" y="5067506"/>
                  <a:pt x="4093492" y="5065752"/>
                  <a:pt x="4092208" y="5060960"/>
                </a:cubicBezTo>
                <a:lnTo>
                  <a:pt x="4061530" y="5061476"/>
                </a:lnTo>
                <a:cubicBezTo>
                  <a:pt x="4056739" y="5062760"/>
                  <a:pt x="4054343" y="5063402"/>
                  <a:pt x="4054343" y="5063402"/>
                </a:cubicBezTo>
                <a:cubicBezTo>
                  <a:pt x="4054343" y="5063402"/>
                  <a:pt x="4052824" y="5062525"/>
                  <a:pt x="4049787" y="5060771"/>
                </a:cubicBezTo>
                <a:cubicBezTo>
                  <a:pt x="4046748" y="5059017"/>
                  <a:pt x="4042833" y="5058783"/>
                  <a:pt x="4038041" y="5060067"/>
                </a:cubicBezTo>
                <a:cubicBezTo>
                  <a:pt x="4033249" y="5061351"/>
                  <a:pt x="4030854" y="5061993"/>
                  <a:pt x="4030854" y="5061993"/>
                </a:cubicBezTo>
                <a:cubicBezTo>
                  <a:pt x="4030854" y="5061993"/>
                  <a:pt x="4025420" y="5060880"/>
                  <a:pt x="4014552" y="5058656"/>
                </a:cubicBezTo>
                <a:close/>
                <a:moveTo>
                  <a:pt x="8614659" y="5051408"/>
                </a:moveTo>
                <a:cubicBezTo>
                  <a:pt x="8617293" y="5052536"/>
                  <a:pt x="8619101" y="5054907"/>
                  <a:pt x="8620083" y="5058520"/>
                </a:cubicBezTo>
                <a:cubicBezTo>
                  <a:pt x="8622697" y="5068154"/>
                  <a:pt x="8629263" y="5069474"/>
                  <a:pt x="8639779" y="5062481"/>
                </a:cubicBezTo>
                <a:cubicBezTo>
                  <a:pt x="8642587" y="5057581"/>
                  <a:pt x="8654147" y="5054442"/>
                  <a:pt x="8674463" y="5053064"/>
                </a:cubicBezTo>
                <a:cubicBezTo>
                  <a:pt x="8688117" y="5057633"/>
                  <a:pt x="8701247" y="5060273"/>
                  <a:pt x="8713855" y="5060989"/>
                </a:cubicBezTo>
                <a:lnTo>
                  <a:pt x="8740117" y="5066271"/>
                </a:lnTo>
                <a:lnTo>
                  <a:pt x="8759029" y="5067342"/>
                </a:lnTo>
                <a:cubicBezTo>
                  <a:pt x="8786005" y="5060018"/>
                  <a:pt x="8800541" y="5060209"/>
                  <a:pt x="8802633" y="5067917"/>
                </a:cubicBezTo>
                <a:cubicBezTo>
                  <a:pt x="8803679" y="5071771"/>
                  <a:pt x="8787741" y="5074030"/>
                  <a:pt x="8754817" y="5074692"/>
                </a:cubicBezTo>
                <a:cubicBezTo>
                  <a:pt x="8675317" y="5071453"/>
                  <a:pt x="8629787" y="5071402"/>
                  <a:pt x="8618225" y="5074540"/>
                </a:cubicBezTo>
                <a:cubicBezTo>
                  <a:pt x="8610517" y="5076633"/>
                  <a:pt x="8604475" y="5077240"/>
                  <a:pt x="8600097" y="5076359"/>
                </a:cubicBezTo>
                <a:cubicBezTo>
                  <a:pt x="8595721" y="5075479"/>
                  <a:pt x="8593009" y="5073111"/>
                  <a:pt x="8591963" y="5069258"/>
                </a:cubicBezTo>
                <a:cubicBezTo>
                  <a:pt x="8588109" y="5070303"/>
                  <a:pt x="8586183" y="5070827"/>
                  <a:pt x="8586183" y="5070827"/>
                </a:cubicBezTo>
                <a:cubicBezTo>
                  <a:pt x="8582327" y="5071873"/>
                  <a:pt x="8579879" y="5070470"/>
                  <a:pt x="8578833" y="5066616"/>
                </a:cubicBezTo>
                <a:lnTo>
                  <a:pt x="8584613" y="5065046"/>
                </a:lnTo>
                <a:cubicBezTo>
                  <a:pt x="8588467" y="5064000"/>
                  <a:pt x="8591799" y="5061026"/>
                  <a:pt x="8594605" y="5056126"/>
                </a:cubicBezTo>
                <a:cubicBezTo>
                  <a:pt x="8598197" y="5054117"/>
                  <a:pt x="8601423" y="5052659"/>
                  <a:pt x="8604279" y="5051754"/>
                </a:cubicBezTo>
                <a:cubicBezTo>
                  <a:pt x="8608567" y="5050396"/>
                  <a:pt x="8612027" y="5050281"/>
                  <a:pt x="8614659" y="5051408"/>
                </a:cubicBezTo>
                <a:close/>
                <a:moveTo>
                  <a:pt x="2980120" y="5050787"/>
                </a:moveTo>
                <a:cubicBezTo>
                  <a:pt x="2975328" y="5052071"/>
                  <a:pt x="2972932" y="5052713"/>
                  <a:pt x="2972932" y="5052713"/>
                </a:cubicBezTo>
                <a:lnTo>
                  <a:pt x="2980298" y="5056965"/>
                </a:lnTo>
                <a:lnTo>
                  <a:pt x="2981694" y="5056663"/>
                </a:lnTo>
                <a:close/>
                <a:moveTo>
                  <a:pt x="7581452" y="5050402"/>
                </a:moveTo>
                <a:lnTo>
                  <a:pt x="7596413" y="5058354"/>
                </a:lnTo>
                <a:lnTo>
                  <a:pt x="7564268" y="5055659"/>
                </a:lnTo>
                <a:cubicBezTo>
                  <a:pt x="7563101" y="5051840"/>
                  <a:pt x="7568828" y="5050088"/>
                  <a:pt x="7581452" y="5050402"/>
                </a:cubicBezTo>
                <a:close/>
                <a:moveTo>
                  <a:pt x="5052320" y="5050224"/>
                </a:moveTo>
                <a:lnTo>
                  <a:pt x="5045133" y="5052149"/>
                </a:lnTo>
                <a:cubicBezTo>
                  <a:pt x="5046417" y="5056941"/>
                  <a:pt x="5049455" y="5058696"/>
                  <a:pt x="5054247" y="5057412"/>
                </a:cubicBezTo>
                <a:close/>
                <a:moveTo>
                  <a:pt x="3873615" y="5050197"/>
                </a:moveTo>
                <a:lnTo>
                  <a:pt x="3842937" y="5050713"/>
                </a:lnTo>
                <a:lnTo>
                  <a:pt x="3812261" y="5051229"/>
                </a:lnTo>
                <a:lnTo>
                  <a:pt x="3891842" y="5060721"/>
                </a:lnTo>
                <a:cubicBezTo>
                  <a:pt x="3890558" y="5055929"/>
                  <a:pt x="3888718" y="5053854"/>
                  <a:pt x="3886323" y="5054496"/>
                </a:cubicBezTo>
                <a:cubicBezTo>
                  <a:pt x="3883926" y="5055138"/>
                  <a:pt x="3879690" y="5053705"/>
                  <a:pt x="3873615" y="5050197"/>
                </a:cubicBezTo>
                <a:close/>
                <a:moveTo>
                  <a:pt x="6767947" y="5049354"/>
                </a:moveTo>
                <a:lnTo>
                  <a:pt x="6781078" y="5051996"/>
                </a:lnTo>
                <a:lnTo>
                  <a:pt x="6788428" y="5056206"/>
                </a:lnTo>
                <a:cubicBezTo>
                  <a:pt x="6784574" y="5057252"/>
                  <a:pt x="6780720" y="5058299"/>
                  <a:pt x="6776867" y="5059345"/>
                </a:cubicBezTo>
                <a:lnTo>
                  <a:pt x="6769516" y="5055135"/>
                </a:lnTo>
                <a:cubicBezTo>
                  <a:pt x="6768469" y="5051281"/>
                  <a:pt x="6767947" y="5049354"/>
                  <a:pt x="6767947" y="5049354"/>
                </a:cubicBezTo>
                <a:close/>
                <a:moveTo>
                  <a:pt x="2567830" y="5048663"/>
                </a:moveTo>
                <a:lnTo>
                  <a:pt x="2557484" y="5053879"/>
                </a:lnTo>
                <a:lnTo>
                  <a:pt x="2575644" y="5056635"/>
                </a:lnTo>
                <a:lnTo>
                  <a:pt x="2578371" y="5053890"/>
                </a:lnTo>
                <a:cubicBezTo>
                  <a:pt x="2574852" y="5050394"/>
                  <a:pt x="2571337" y="5048653"/>
                  <a:pt x="2567830" y="5048663"/>
                </a:cubicBezTo>
                <a:close/>
                <a:moveTo>
                  <a:pt x="3584663" y="5047473"/>
                </a:moveTo>
                <a:lnTo>
                  <a:pt x="3588552" y="5049541"/>
                </a:lnTo>
                <a:lnTo>
                  <a:pt x="3595593" y="5047654"/>
                </a:lnTo>
                <a:close/>
                <a:moveTo>
                  <a:pt x="6415091" y="5047155"/>
                </a:moveTo>
                <a:lnTo>
                  <a:pt x="6417016" y="5054343"/>
                </a:lnTo>
                <a:cubicBezTo>
                  <a:pt x="6417016" y="5054343"/>
                  <a:pt x="6413978" y="5052588"/>
                  <a:pt x="6407902" y="5049081"/>
                </a:cubicBezTo>
                <a:close/>
                <a:moveTo>
                  <a:pt x="3626270" y="5047137"/>
                </a:moveTo>
                <a:cubicBezTo>
                  <a:pt x="3627554" y="5051929"/>
                  <a:pt x="3629394" y="5054005"/>
                  <a:pt x="3631790" y="5053363"/>
                </a:cubicBezTo>
                <a:cubicBezTo>
                  <a:pt x="3634186" y="5052721"/>
                  <a:pt x="3635063" y="5051201"/>
                  <a:pt x="3634421" y="5048806"/>
                </a:cubicBezTo>
                <a:cubicBezTo>
                  <a:pt x="3633779" y="5046409"/>
                  <a:pt x="3631061" y="5045854"/>
                  <a:pt x="3626270" y="5047137"/>
                </a:cubicBezTo>
                <a:close/>
                <a:moveTo>
                  <a:pt x="4981852" y="5045994"/>
                </a:moveTo>
                <a:cubicBezTo>
                  <a:pt x="4977060" y="5047278"/>
                  <a:pt x="4974664" y="5047920"/>
                  <a:pt x="4974664" y="5047920"/>
                </a:cubicBezTo>
                <a:lnTo>
                  <a:pt x="4976590" y="5055108"/>
                </a:lnTo>
                <a:close/>
                <a:moveTo>
                  <a:pt x="5644304" y="5045681"/>
                </a:moveTo>
                <a:lnTo>
                  <a:pt x="5639043" y="5054795"/>
                </a:lnTo>
                <a:cubicBezTo>
                  <a:pt x="5643834" y="5053511"/>
                  <a:pt x="5645909" y="5051671"/>
                  <a:pt x="5645267" y="5049274"/>
                </a:cubicBezTo>
                <a:cubicBezTo>
                  <a:pt x="5644625" y="5046879"/>
                  <a:pt x="5644304" y="5045681"/>
                  <a:pt x="5644304" y="5045681"/>
                </a:cubicBezTo>
                <a:close/>
                <a:moveTo>
                  <a:pt x="7238669" y="5045678"/>
                </a:moveTo>
                <a:lnTo>
                  <a:pt x="7270714" y="5049391"/>
                </a:lnTo>
                <a:cubicBezTo>
                  <a:pt x="7266859" y="5050437"/>
                  <a:pt x="7266418" y="5052627"/>
                  <a:pt x="7269392" y="5055958"/>
                </a:cubicBezTo>
                <a:cubicBezTo>
                  <a:pt x="7272365" y="5059288"/>
                  <a:pt x="7275778" y="5060429"/>
                  <a:pt x="7279633" y="5059383"/>
                </a:cubicBezTo>
                <a:cubicBezTo>
                  <a:pt x="7279633" y="5059383"/>
                  <a:pt x="7280857" y="5060085"/>
                  <a:pt x="7283308" y="5061488"/>
                </a:cubicBezTo>
                <a:cubicBezTo>
                  <a:pt x="7285758" y="5062892"/>
                  <a:pt x="7290837" y="5062548"/>
                  <a:pt x="7298545" y="5060455"/>
                </a:cubicBezTo>
                <a:lnTo>
                  <a:pt x="7342148" y="5061029"/>
                </a:lnTo>
                <a:lnTo>
                  <a:pt x="7356849" y="5069451"/>
                </a:lnTo>
                <a:cubicBezTo>
                  <a:pt x="7352995" y="5070498"/>
                  <a:pt x="7351068" y="5071021"/>
                  <a:pt x="7351068" y="5071021"/>
                </a:cubicBezTo>
                <a:cubicBezTo>
                  <a:pt x="7351068" y="5071021"/>
                  <a:pt x="7348178" y="5071805"/>
                  <a:pt x="7342397" y="5073375"/>
                </a:cubicBezTo>
                <a:cubicBezTo>
                  <a:pt x="7336617" y="5074944"/>
                  <a:pt x="7332239" y="5074065"/>
                  <a:pt x="7329267" y="5070733"/>
                </a:cubicBezTo>
                <a:cubicBezTo>
                  <a:pt x="7326293" y="5067404"/>
                  <a:pt x="7324806" y="5065738"/>
                  <a:pt x="7324806" y="5065738"/>
                </a:cubicBezTo>
                <a:cubicBezTo>
                  <a:pt x="7320952" y="5066784"/>
                  <a:pt x="7318062" y="5067569"/>
                  <a:pt x="7316136" y="5068092"/>
                </a:cubicBezTo>
                <a:cubicBezTo>
                  <a:pt x="7314207" y="5068615"/>
                  <a:pt x="7311318" y="5069399"/>
                  <a:pt x="7307464" y="5070447"/>
                </a:cubicBezTo>
                <a:cubicBezTo>
                  <a:pt x="7298711" y="5068686"/>
                  <a:pt x="7294334" y="5067805"/>
                  <a:pt x="7294334" y="5067805"/>
                </a:cubicBezTo>
                <a:cubicBezTo>
                  <a:pt x="7290480" y="5068851"/>
                  <a:pt x="7288552" y="5069375"/>
                  <a:pt x="7288552" y="5069375"/>
                </a:cubicBezTo>
                <a:cubicBezTo>
                  <a:pt x="7287506" y="5065521"/>
                  <a:pt x="7283129" y="5064641"/>
                  <a:pt x="7275422" y="5066733"/>
                </a:cubicBezTo>
                <a:cubicBezTo>
                  <a:pt x="7267715" y="5068826"/>
                  <a:pt x="7261410" y="5068469"/>
                  <a:pt x="7256510" y="5065661"/>
                </a:cubicBezTo>
                <a:lnTo>
                  <a:pt x="7243379" y="5063020"/>
                </a:lnTo>
                <a:cubicBezTo>
                  <a:pt x="7239526" y="5064067"/>
                  <a:pt x="7237336" y="5063627"/>
                  <a:pt x="7236813" y="5061699"/>
                </a:cubicBezTo>
                <a:cubicBezTo>
                  <a:pt x="7236290" y="5059772"/>
                  <a:pt x="7232175" y="5059855"/>
                  <a:pt x="7224467" y="5061948"/>
                </a:cubicBezTo>
                <a:cubicBezTo>
                  <a:pt x="7216759" y="5064041"/>
                  <a:pt x="7212383" y="5063160"/>
                  <a:pt x="7211336" y="5059307"/>
                </a:cubicBezTo>
                <a:cubicBezTo>
                  <a:pt x="7211336" y="5059307"/>
                  <a:pt x="7213263" y="5058783"/>
                  <a:pt x="7217117" y="5057737"/>
                </a:cubicBezTo>
                <a:cubicBezTo>
                  <a:pt x="7228678" y="5054598"/>
                  <a:pt x="7233935" y="5051101"/>
                  <a:pt x="7232889" y="5047247"/>
                </a:cubicBezTo>
                <a:close/>
                <a:moveTo>
                  <a:pt x="7536100" y="5045483"/>
                </a:moveTo>
                <a:cubicBezTo>
                  <a:pt x="7544906" y="5046965"/>
                  <a:pt x="7551218" y="5047123"/>
                  <a:pt x="7555036" y="5045955"/>
                </a:cubicBezTo>
                <a:cubicBezTo>
                  <a:pt x="7552386" y="5050942"/>
                  <a:pt x="7551060" y="5053435"/>
                  <a:pt x="7551060" y="5053435"/>
                </a:cubicBezTo>
                <a:lnTo>
                  <a:pt x="7545332" y="5055187"/>
                </a:lnTo>
                <a:cubicBezTo>
                  <a:pt x="7532708" y="5054874"/>
                  <a:pt x="7522577" y="5055883"/>
                  <a:pt x="7514940" y="5058220"/>
                </a:cubicBezTo>
                <a:cubicBezTo>
                  <a:pt x="7506134" y="5056738"/>
                  <a:pt x="7501732" y="5055995"/>
                  <a:pt x="7501732" y="5055995"/>
                </a:cubicBezTo>
                <a:lnTo>
                  <a:pt x="7494252" y="5052019"/>
                </a:lnTo>
                <a:cubicBezTo>
                  <a:pt x="7490433" y="5053189"/>
                  <a:pt x="7483459" y="5054279"/>
                  <a:pt x="7473328" y="5055289"/>
                </a:cubicBezTo>
                <a:cubicBezTo>
                  <a:pt x="7463198" y="5056300"/>
                  <a:pt x="7453729" y="5056064"/>
                  <a:pt x="7444922" y="5054581"/>
                </a:cubicBezTo>
                <a:cubicBezTo>
                  <a:pt x="7436117" y="5053099"/>
                  <a:pt x="7432377" y="5051111"/>
                  <a:pt x="7433702" y="5048618"/>
                </a:cubicBezTo>
                <a:cubicBezTo>
                  <a:pt x="7435028" y="5046125"/>
                  <a:pt x="7440094" y="5045619"/>
                  <a:pt x="7448899" y="5047102"/>
                </a:cubicBezTo>
                <a:cubicBezTo>
                  <a:pt x="7452717" y="5045933"/>
                  <a:pt x="7457120" y="5046675"/>
                  <a:pt x="7462107" y="5049325"/>
                </a:cubicBezTo>
                <a:cubicBezTo>
                  <a:pt x="7467093" y="5051976"/>
                  <a:pt x="7469003" y="5051391"/>
                  <a:pt x="7467835" y="5047573"/>
                </a:cubicBezTo>
                <a:cubicBezTo>
                  <a:pt x="7467835" y="5047573"/>
                  <a:pt x="7471946" y="5047360"/>
                  <a:pt x="7480167" y="5046932"/>
                </a:cubicBezTo>
                <a:cubicBezTo>
                  <a:pt x="7488389" y="5046505"/>
                  <a:pt x="7496610" y="5046079"/>
                  <a:pt x="7504832" y="5045651"/>
                </a:cubicBezTo>
                <a:cubicBezTo>
                  <a:pt x="7513053" y="5045225"/>
                  <a:pt x="7517747" y="5046921"/>
                  <a:pt x="7518916" y="5050738"/>
                </a:cubicBezTo>
                <a:cubicBezTo>
                  <a:pt x="7518916" y="5050738"/>
                  <a:pt x="7520825" y="5050155"/>
                  <a:pt x="7524645" y="5048987"/>
                </a:cubicBezTo>
                <a:cubicBezTo>
                  <a:pt x="7528462" y="5047819"/>
                  <a:pt x="7532281" y="5046651"/>
                  <a:pt x="7536100" y="5045483"/>
                </a:cubicBezTo>
                <a:close/>
                <a:moveTo>
                  <a:pt x="7126770" y="5045028"/>
                </a:moveTo>
                <a:lnTo>
                  <a:pt x="7124128" y="5058158"/>
                </a:lnTo>
                <a:cubicBezTo>
                  <a:pt x="7124128" y="5058158"/>
                  <a:pt x="7121678" y="5056755"/>
                  <a:pt x="7116778" y="5053947"/>
                </a:cubicBezTo>
                <a:lnTo>
                  <a:pt x="7078955" y="5051803"/>
                </a:lnTo>
                <a:cubicBezTo>
                  <a:pt x="7080358" y="5049354"/>
                  <a:pt x="7081783" y="5047932"/>
                  <a:pt x="7083228" y="5047540"/>
                </a:cubicBezTo>
                <a:cubicBezTo>
                  <a:pt x="7084673" y="5047147"/>
                  <a:pt x="7086139" y="5047785"/>
                  <a:pt x="7087625" y="5049449"/>
                </a:cubicBezTo>
                <a:cubicBezTo>
                  <a:pt x="7090600" y="5052779"/>
                  <a:pt x="7092787" y="5053220"/>
                  <a:pt x="7094192" y="5050770"/>
                </a:cubicBezTo>
                <a:cubicBezTo>
                  <a:pt x="7095594" y="5048320"/>
                  <a:pt x="7097522" y="5047796"/>
                  <a:pt x="7099973" y="5049200"/>
                </a:cubicBezTo>
                <a:cubicBezTo>
                  <a:pt x="7102422" y="5050604"/>
                  <a:pt x="7105574" y="5050783"/>
                  <a:pt x="7109428" y="5049737"/>
                </a:cubicBezTo>
                <a:cubicBezTo>
                  <a:pt x="7122036" y="5050450"/>
                  <a:pt x="7127815" y="5048880"/>
                  <a:pt x="7126770" y="5045028"/>
                </a:cubicBezTo>
                <a:close/>
                <a:moveTo>
                  <a:pt x="4411431" y="5044760"/>
                </a:moveTo>
                <a:cubicBezTo>
                  <a:pt x="4406640" y="5046044"/>
                  <a:pt x="4404244" y="5046686"/>
                  <a:pt x="4404244" y="5046686"/>
                </a:cubicBezTo>
                <a:lnTo>
                  <a:pt x="4420546" y="5050021"/>
                </a:lnTo>
                <a:close/>
                <a:moveTo>
                  <a:pt x="6716992" y="5044568"/>
                </a:moveTo>
                <a:lnTo>
                  <a:pt x="6735367" y="5055096"/>
                </a:lnTo>
                <a:lnTo>
                  <a:pt x="6728801" y="5053775"/>
                </a:lnTo>
                <a:cubicBezTo>
                  <a:pt x="6726875" y="5054299"/>
                  <a:pt x="6721535" y="5053680"/>
                  <a:pt x="6712780" y="5051919"/>
                </a:cubicBezTo>
                <a:cubicBezTo>
                  <a:pt x="6704027" y="5050158"/>
                  <a:pt x="6699650" y="5049277"/>
                  <a:pt x="6699650" y="5049277"/>
                </a:cubicBezTo>
                <a:close/>
                <a:moveTo>
                  <a:pt x="4357264" y="5043866"/>
                </a:moveTo>
                <a:lnTo>
                  <a:pt x="4350077" y="5045792"/>
                </a:lnTo>
                <a:cubicBezTo>
                  <a:pt x="4350077" y="5045792"/>
                  <a:pt x="4352794" y="5046347"/>
                  <a:pt x="4358227" y="5047460"/>
                </a:cubicBezTo>
                <a:cubicBezTo>
                  <a:pt x="4363662" y="5048572"/>
                  <a:pt x="4366379" y="5049128"/>
                  <a:pt x="4366379" y="5049128"/>
                </a:cubicBezTo>
                <a:cubicBezTo>
                  <a:pt x="4366379" y="5049128"/>
                  <a:pt x="4366058" y="5047930"/>
                  <a:pt x="4365416" y="5045534"/>
                </a:cubicBezTo>
                <a:cubicBezTo>
                  <a:pt x="4364774" y="5043137"/>
                  <a:pt x="4362056" y="5042582"/>
                  <a:pt x="4357264" y="5043866"/>
                </a:cubicBezTo>
                <a:close/>
                <a:moveTo>
                  <a:pt x="2578518" y="5043183"/>
                </a:moveTo>
                <a:lnTo>
                  <a:pt x="2578336" y="5043366"/>
                </a:lnTo>
                <a:cubicBezTo>
                  <a:pt x="2578336" y="5043366"/>
                  <a:pt x="2580095" y="5045115"/>
                  <a:pt x="2583615" y="5048611"/>
                </a:cubicBezTo>
                <a:lnTo>
                  <a:pt x="2583598" y="5043487"/>
                </a:lnTo>
                <a:close/>
                <a:moveTo>
                  <a:pt x="1457546" y="5041841"/>
                </a:moveTo>
                <a:cubicBezTo>
                  <a:pt x="1457546" y="5041841"/>
                  <a:pt x="1454918" y="5042728"/>
                  <a:pt x="1449663" y="5044498"/>
                </a:cubicBezTo>
                <a:cubicBezTo>
                  <a:pt x="1444406" y="5046270"/>
                  <a:pt x="1440031" y="5048915"/>
                  <a:pt x="1436534" y="5052434"/>
                </a:cubicBezTo>
                <a:lnTo>
                  <a:pt x="1452337" y="5057645"/>
                </a:lnTo>
                <a:close/>
                <a:moveTo>
                  <a:pt x="6436654" y="5041377"/>
                </a:moveTo>
                <a:cubicBezTo>
                  <a:pt x="6437938" y="5046169"/>
                  <a:pt x="6438141" y="5049324"/>
                  <a:pt x="6437264" y="5050843"/>
                </a:cubicBezTo>
                <a:cubicBezTo>
                  <a:pt x="6436387" y="5052362"/>
                  <a:pt x="6434430" y="5052244"/>
                  <a:pt x="6431391" y="5050491"/>
                </a:cubicBezTo>
                <a:cubicBezTo>
                  <a:pt x="6426599" y="5051775"/>
                  <a:pt x="6423883" y="5051219"/>
                  <a:pt x="6423241" y="5048823"/>
                </a:cubicBezTo>
                <a:cubicBezTo>
                  <a:pt x="6422599" y="5046427"/>
                  <a:pt x="6424673" y="5044587"/>
                  <a:pt x="6429465" y="5043303"/>
                </a:cubicBezTo>
                <a:cubicBezTo>
                  <a:pt x="6434258" y="5042019"/>
                  <a:pt x="6436654" y="5041377"/>
                  <a:pt x="6436654" y="5041377"/>
                </a:cubicBezTo>
                <a:close/>
                <a:moveTo>
                  <a:pt x="3763355" y="5041222"/>
                </a:moveTo>
                <a:lnTo>
                  <a:pt x="3788770" y="5049820"/>
                </a:lnTo>
                <a:lnTo>
                  <a:pt x="3786844" y="5042631"/>
                </a:lnTo>
                <a:close/>
                <a:moveTo>
                  <a:pt x="4857217" y="5040870"/>
                </a:moveTo>
                <a:lnTo>
                  <a:pt x="4859143" y="5048059"/>
                </a:lnTo>
                <a:lnTo>
                  <a:pt x="4866330" y="5046133"/>
                </a:lnTo>
                <a:cubicBezTo>
                  <a:pt x="4865046" y="5041341"/>
                  <a:pt x="4862009" y="5039586"/>
                  <a:pt x="4857217" y="5040870"/>
                </a:cubicBezTo>
                <a:close/>
                <a:moveTo>
                  <a:pt x="3909554" y="5040567"/>
                </a:moveTo>
                <a:cubicBezTo>
                  <a:pt x="3909554" y="5040567"/>
                  <a:pt x="3907158" y="5041209"/>
                  <a:pt x="3902366" y="5042493"/>
                </a:cubicBezTo>
                <a:cubicBezTo>
                  <a:pt x="3897575" y="5043777"/>
                  <a:pt x="3895820" y="5046815"/>
                  <a:pt x="3897104" y="5051607"/>
                </a:cubicBezTo>
                <a:cubicBezTo>
                  <a:pt x="3897104" y="5051607"/>
                  <a:pt x="3899180" y="5049767"/>
                  <a:pt x="3903329" y="5046087"/>
                </a:cubicBezTo>
                <a:cubicBezTo>
                  <a:pt x="3907479" y="5042407"/>
                  <a:pt x="3909554" y="5040567"/>
                  <a:pt x="3909554" y="5040567"/>
                </a:cubicBezTo>
                <a:close/>
                <a:moveTo>
                  <a:pt x="6340064" y="5040295"/>
                </a:moveTo>
                <a:cubicBezTo>
                  <a:pt x="6346611" y="5035972"/>
                  <a:pt x="6350525" y="5036208"/>
                  <a:pt x="6351809" y="5040999"/>
                </a:cubicBezTo>
                <a:cubicBezTo>
                  <a:pt x="6351809" y="5040999"/>
                  <a:pt x="6352130" y="5042197"/>
                  <a:pt x="6352772" y="5044593"/>
                </a:cubicBezTo>
                <a:cubicBezTo>
                  <a:pt x="6353414" y="5046990"/>
                  <a:pt x="6353735" y="5048187"/>
                  <a:pt x="6353735" y="5048187"/>
                </a:cubicBezTo>
                <a:cubicBezTo>
                  <a:pt x="6358528" y="5046903"/>
                  <a:pt x="6360923" y="5046261"/>
                  <a:pt x="6360923" y="5046261"/>
                </a:cubicBezTo>
                <a:cubicBezTo>
                  <a:pt x="6365715" y="5044977"/>
                  <a:pt x="6368753" y="5046731"/>
                  <a:pt x="6370037" y="5051523"/>
                </a:cubicBezTo>
                <a:lnTo>
                  <a:pt x="6362849" y="5053449"/>
                </a:lnTo>
                <a:lnTo>
                  <a:pt x="6348473" y="5057301"/>
                </a:lnTo>
                <a:lnTo>
                  <a:pt x="6341286" y="5059227"/>
                </a:lnTo>
                <a:lnTo>
                  <a:pt x="6292380" y="5049219"/>
                </a:lnTo>
                <a:lnTo>
                  <a:pt x="6330246" y="5046777"/>
                </a:lnTo>
                <a:cubicBezTo>
                  <a:pt x="6330246" y="5046777"/>
                  <a:pt x="6333519" y="5044616"/>
                  <a:pt x="6340064" y="5040295"/>
                </a:cubicBezTo>
                <a:close/>
                <a:moveTo>
                  <a:pt x="7168803" y="5039821"/>
                </a:moveTo>
                <a:lnTo>
                  <a:pt x="7176155" y="5044032"/>
                </a:lnTo>
                <a:cubicBezTo>
                  <a:pt x="7172300" y="5045078"/>
                  <a:pt x="7170897" y="5047529"/>
                  <a:pt x="7171944" y="5051382"/>
                </a:cubicBezTo>
                <a:lnTo>
                  <a:pt x="7166163" y="5052952"/>
                </a:lnTo>
                <a:cubicBezTo>
                  <a:pt x="7162308" y="5053998"/>
                  <a:pt x="7157932" y="5053118"/>
                  <a:pt x="7153032" y="5050309"/>
                </a:cubicBezTo>
                <a:cubicBezTo>
                  <a:pt x="7144278" y="5048550"/>
                  <a:pt x="7139640" y="5046706"/>
                  <a:pt x="7139116" y="5044778"/>
                </a:cubicBezTo>
                <a:cubicBezTo>
                  <a:pt x="7138592" y="5042852"/>
                  <a:pt x="7139294" y="5041627"/>
                  <a:pt x="7141222" y="5041103"/>
                </a:cubicBezTo>
                <a:cubicBezTo>
                  <a:pt x="7143148" y="5040580"/>
                  <a:pt x="7145337" y="5041020"/>
                  <a:pt x="7147787" y="5042424"/>
                </a:cubicBezTo>
                <a:cubicBezTo>
                  <a:pt x="7150238" y="5043828"/>
                  <a:pt x="7153388" y="5044006"/>
                  <a:pt x="7157243" y="5042960"/>
                </a:cubicBezTo>
                <a:close/>
                <a:moveTo>
                  <a:pt x="7100508" y="5039745"/>
                </a:moveTo>
                <a:cubicBezTo>
                  <a:pt x="7105408" y="5042552"/>
                  <a:pt x="7105931" y="5044478"/>
                  <a:pt x="7102077" y="5045524"/>
                </a:cubicBezTo>
                <a:cubicBezTo>
                  <a:pt x="7098225" y="5046571"/>
                  <a:pt x="7093846" y="5045692"/>
                  <a:pt x="7088946" y="5042884"/>
                </a:cubicBezTo>
                <a:close/>
                <a:moveTo>
                  <a:pt x="4463672" y="5038465"/>
                </a:moveTo>
                <a:cubicBezTo>
                  <a:pt x="4463672" y="5038465"/>
                  <a:pt x="4461918" y="5041504"/>
                  <a:pt x="4458411" y="5047580"/>
                </a:cubicBezTo>
                <a:cubicBezTo>
                  <a:pt x="4458411" y="5047580"/>
                  <a:pt x="4459930" y="5048456"/>
                  <a:pt x="4462967" y="5050211"/>
                </a:cubicBezTo>
                <a:cubicBezTo>
                  <a:pt x="4466006" y="5051964"/>
                  <a:pt x="4467524" y="5052841"/>
                  <a:pt x="4467524" y="5052841"/>
                </a:cubicBezTo>
                <a:cubicBezTo>
                  <a:pt x="4483184" y="5053781"/>
                  <a:pt x="4490372" y="5051855"/>
                  <a:pt x="4489088" y="5047063"/>
                </a:cubicBezTo>
                <a:cubicBezTo>
                  <a:pt x="4487804" y="5042272"/>
                  <a:pt x="4484766" y="5040518"/>
                  <a:pt x="4479974" y="5041802"/>
                </a:cubicBezTo>
                <a:lnTo>
                  <a:pt x="4472786" y="5043728"/>
                </a:lnTo>
                <a:close/>
                <a:moveTo>
                  <a:pt x="2732475" y="5038214"/>
                </a:moveTo>
                <a:cubicBezTo>
                  <a:pt x="2734383" y="5037630"/>
                  <a:pt x="2735922" y="5039248"/>
                  <a:pt x="2737089" y="5043066"/>
                </a:cubicBezTo>
                <a:cubicBezTo>
                  <a:pt x="2733271" y="5044234"/>
                  <a:pt x="2731070" y="5043863"/>
                  <a:pt x="2730487" y="5041953"/>
                </a:cubicBezTo>
                <a:cubicBezTo>
                  <a:pt x="2729901" y="5040045"/>
                  <a:pt x="2730565" y="5038798"/>
                  <a:pt x="2732475" y="5038214"/>
                </a:cubicBezTo>
                <a:close/>
                <a:moveTo>
                  <a:pt x="5557534" y="5038115"/>
                </a:moveTo>
                <a:cubicBezTo>
                  <a:pt x="5552742" y="5039399"/>
                  <a:pt x="5550346" y="5040041"/>
                  <a:pt x="5550346" y="5040041"/>
                </a:cubicBezTo>
                <a:cubicBezTo>
                  <a:pt x="5551630" y="5044833"/>
                  <a:pt x="5553470" y="5046907"/>
                  <a:pt x="5555866" y="5046266"/>
                </a:cubicBezTo>
                <a:cubicBezTo>
                  <a:pt x="5558261" y="5045624"/>
                  <a:pt x="5558818" y="5042907"/>
                  <a:pt x="5557534" y="5038115"/>
                </a:cubicBezTo>
                <a:close/>
                <a:moveTo>
                  <a:pt x="6766915" y="5037626"/>
                </a:moveTo>
                <a:lnTo>
                  <a:pt x="6761654" y="5046739"/>
                </a:lnTo>
                <a:lnTo>
                  <a:pt x="6752541" y="5041478"/>
                </a:lnTo>
                <a:cubicBezTo>
                  <a:pt x="6752541" y="5041478"/>
                  <a:pt x="6754936" y="5040836"/>
                  <a:pt x="6759728" y="5039551"/>
                </a:cubicBezTo>
                <a:cubicBezTo>
                  <a:pt x="6764521" y="5038268"/>
                  <a:pt x="6766915" y="5037626"/>
                  <a:pt x="6766915" y="5037626"/>
                </a:cubicBezTo>
                <a:close/>
                <a:moveTo>
                  <a:pt x="5618889" y="5037083"/>
                </a:moveTo>
                <a:cubicBezTo>
                  <a:pt x="5614097" y="5038367"/>
                  <a:pt x="5611701" y="5039009"/>
                  <a:pt x="5611701" y="5039009"/>
                </a:cubicBezTo>
                <a:cubicBezTo>
                  <a:pt x="5612985" y="5043800"/>
                  <a:pt x="5613627" y="5046197"/>
                  <a:pt x="5613627" y="5046197"/>
                </a:cubicBezTo>
                <a:cubicBezTo>
                  <a:pt x="5613627" y="5046197"/>
                  <a:pt x="5616023" y="5045555"/>
                  <a:pt x="5620815" y="5044271"/>
                </a:cubicBezTo>
                <a:cubicBezTo>
                  <a:pt x="5620815" y="5044271"/>
                  <a:pt x="5620173" y="5041874"/>
                  <a:pt x="5618889" y="5037083"/>
                </a:cubicBezTo>
                <a:close/>
                <a:moveTo>
                  <a:pt x="8629611" y="5036711"/>
                </a:moveTo>
                <a:lnTo>
                  <a:pt x="8631363" y="5042439"/>
                </a:lnTo>
                <a:lnTo>
                  <a:pt x="8623883" y="5038464"/>
                </a:lnTo>
                <a:close/>
                <a:moveTo>
                  <a:pt x="1420696" y="5036701"/>
                </a:moveTo>
                <a:cubicBezTo>
                  <a:pt x="1413681" y="5036725"/>
                  <a:pt x="1401407" y="5038520"/>
                  <a:pt x="1383880" y="5042087"/>
                </a:cubicBezTo>
                <a:cubicBezTo>
                  <a:pt x="1376888" y="5049126"/>
                  <a:pt x="1370757" y="5051777"/>
                  <a:pt x="1365491" y="5050040"/>
                </a:cubicBezTo>
                <a:cubicBezTo>
                  <a:pt x="1360223" y="5048304"/>
                  <a:pt x="1357589" y="5047436"/>
                  <a:pt x="1357589" y="5047436"/>
                </a:cubicBezTo>
                <a:lnTo>
                  <a:pt x="1341821" y="5052751"/>
                </a:lnTo>
                <a:lnTo>
                  <a:pt x="1320809" y="5063345"/>
                </a:lnTo>
                <a:lnTo>
                  <a:pt x="1310321" y="5073903"/>
                </a:lnTo>
                <a:cubicBezTo>
                  <a:pt x="1303327" y="5080942"/>
                  <a:pt x="1301591" y="5086210"/>
                  <a:pt x="1305111" y="5089706"/>
                </a:cubicBezTo>
                <a:cubicBezTo>
                  <a:pt x="1308630" y="5093202"/>
                  <a:pt x="1312139" y="5093191"/>
                  <a:pt x="1315635" y="5089671"/>
                </a:cubicBezTo>
                <a:lnTo>
                  <a:pt x="1326123" y="5079112"/>
                </a:lnTo>
                <a:lnTo>
                  <a:pt x="1341891" y="5073798"/>
                </a:lnTo>
                <a:cubicBezTo>
                  <a:pt x="1348884" y="5066759"/>
                  <a:pt x="1350655" y="5072015"/>
                  <a:pt x="1347205" y="5089566"/>
                </a:cubicBezTo>
                <a:lnTo>
                  <a:pt x="1341996" y="5105369"/>
                </a:lnTo>
                <a:lnTo>
                  <a:pt x="1352520" y="5105333"/>
                </a:lnTo>
                <a:cubicBezTo>
                  <a:pt x="1366553" y="5105288"/>
                  <a:pt x="1373544" y="5098248"/>
                  <a:pt x="1373497" y="5084217"/>
                </a:cubicBezTo>
                <a:lnTo>
                  <a:pt x="1399719" y="5057820"/>
                </a:lnTo>
                <a:lnTo>
                  <a:pt x="1420766" y="5057749"/>
                </a:lnTo>
                <a:cubicBezTo>
                  <a:pt x="1424262" y="5054230"/>
                  <a:pt x="1426010" y="5052470"/>
                  <a:pt x="1426010" y="5052470"/>
                </a:cubicBezTo>
                <a:cubicBezTo>
                  <a:pt x="1422491" y="5048974"/>
                  <a:pt x="1421605" y="5046345"/>
                  <a:pt x="1423353" y="5044585"/>
                </a:cubicBezTo>
                <a:cubicBezTo>
                  <a:pt x="1425101" y="5042826"/>
                  <a:pt x="1425975" y="5041946"/>
                  <a:pt x="1425975" y="5041946"/>
                </a:cubicBezTo>
                <a:close/>
                <a:moveTo>
                  <a:pt x="6312018" y="5036253"/>
                </a:moveTo>
                <a:cubicBezTo>
                  <a:pt x="6316811" y="5034969"/>
                  <a:pt x="6319848" y="5036723"/>
                  <a:pt x="6321132" y="5041515"/>
                </a:cubicBezTo>
                <a:cubicBezTo>
                  <a:pt x="6321132" y="5041515"/>
                  <a:pt x="6319934" y="5041836"/>
                  <a:pt x="6317538" y="5042478"/>
                </a:cubicBezTo>
                <a:cubicBezTo>
                  <a:pt x="6315143" y="5043120"/>
                  <a:pt x="6313623" y="5042244"/>
                  <a:pt x="6312981" y="5039847"/>
                </a:cubicBezTo>
                <a:cubicBezTo>
                  <a:pt x="6312339" y="5037452"/>
                  <a:pt x="6312018" y="5036253"/>
                  <a:pt x="6312018" y="5036253"/>
                </a:cubicBezTo>
                <a:close/>
                <a:moveTo>
                  <a:pt x="5680243" y="5036051"/>
                </a:moveTo>
                <a:lnTo>
                  <a:pt x="5689358" y="5041313"/>
                </a:lnTo>
                <a:cubicBezTo>
                  <a:pt x="5695434" y="5044821"/>
                  <a:pt x="5699669" y="5046253"/>
                  <a:pt x="5702065" y="5045611"/>
                </a:cubicBezTo>
                <a:cubicBezTo>
                  <a:pt x="5704461" y="5044969"/>
                  <a:pt x="5705016" y="5042253"/>
                  <a:pt x="5703732" y="5037461"/>
                </a:cubicBezTo>
                <a:cubicBezTo>
                  <a:pt x="5702448" y="5032669"/>
                  <a:pt x="5694619" y="5032199"/>
                  <a:pt x="5680243" y="5036051"/>
                </a:cubicBezTo>
                <a:close/>
                <a:moveTo>
                  <a:pt x="6126991" y="5035755"/>
                </a:moveTo>
                <a:cubicBezTo>
                  <a:pt x="6127633" y="5038152"/>
                  <a:pt x="6129152" y="5039029"/>
                  <a:pt x="6131548" y="5038387"/>
                </a:cubicBezTo>
                <a:cubicBezTo>
                  <a:pt x="6133943" y="5037745"/>
                  <a:pt x="6135784" y="5039820"/>
                  <a:pt x="6137068" y="5044611"/>
                </a:cubicBezTo>
                <a:lnTo>
                  <a:pt x="6138994" y="5051800"/>
                </a:lnTo>
                <a:cubicBezTo>
                  <a:pt x="6132918" y="5048292"/>
                  <a:pt x="6129559" y="5045339"/>
                  <a:pt x="6128917" y="5042944"/>
                </a:cubicBezTo>
                <a:cubicBezTo>
                  <a:pt x="6128596" y="5041746"/>
                  <a:pt x="6128195" y="5040248"/>
                  <a:pt x="6127714" y="5038451"/>
                </a:cubicBezTo>
                <a:close/>
                <a:moveTo>
                  <a:pt x="7138442" y="5035582"/>
                </a:moveTo>
                <a:lnTo>
                  <a:pt x="7145921" y="5039558"/>
                </a:lnTo>
                <a:cubicBezTo>
                  <a:pt x="7145921" y="5039558"/>
                  <a:pt x="7144012" y="5040142"/>
                  <a:pt x="7140194" y="5041309"/>
                </a:cubicBezTo>
                <a:close/>
                <a:moveTo>
                  <a:pt x="7899583" y="5033809"/>
                </a:moveTo>
                <a:cubicBezTo>
                  <a:pt x="7907291" y="5031716"/>
                  <a:pt x="7913595" y="5032073"/>
                  <a:pt x="7918495" y="5034882"/>
                </a:cubicBezTo>
                <a:lnTo>
                  <a:pt x="7912713" y="5036450"/>
                </a:lnTo>
                <a:cubicBezTo>
                  <a:pt x="7914807" y="5044158"/>
                  <a:pt x="7909549" y="5047655"/>
                  <a:pt x="7896941" y="5046940"/>
                </a:cubicBezTo>
                <a:cubicBezTo>
                  <a:pt x="7888187" y="5045180"/>
                  <a:pt x="7883809" y="5044298"/>
                  <a:pt x="7883809" y="5044298"/>
                </a:cubicBezTo>
                <a:cubicBezTo>
                  <a:pt x="7875055" y="5042537"/>
                  <a:pt x="7868491" y="5041217"/>
                  <a:pt x="7864113" y="5040336"/>
                </a:cubicBezTo>
                <a:cubicBezTo>
                  <a:pt x="7859737" y="5039456"/>
                  <a:pt x="7857549" y="5039015"/>
                  <a:pt x="7857549" y="5039015"/>
                </a:cubicBezTo>
                <a:cubicBezTo>
                  <a:pt x="7857287" y="5038052"/>
                  <a:pt x="7857605" y="5037319"/>
                  <a:pt x="7858501" y="5036817"/>
                </a:cubicBezTo>
                <a:cubicBezTo>
                  <a:pt x="7861197" y="5035310"/>
                  <a:pt x="7869109" y="5035876"/>
                  <a:pt x="7882239" y="5038518"/>
                </a:cubicBezTo>
                <a:cubicBezTo>
                  <a:pt x="7890995" y="5040278"/>
                  <a:pt x="7896775" y="5038708"/>
                  <a:pt x="7899583" y="5033809"/>
                </a:cubicBezTo>
                <a:close/>
                <a:moveTo>
                  <a:pt x="5602587" y="5033747"/>
                </a:moveTo>
                <a:cubicBezTo>
                  <a:pt x="5602587" y="5033747"/>
                  <a:pt x="5600191" y="5034389"/>
                  <a:pt x="5595399" y="5035673"/>
                </a:cubicBezTo>
                <a:lnTo>
                  <a:pt x="5597325" y="5042861"/>
                </a:lnTo>
                <a:lnTo>
                  <a:pt x="5604513" y="5040935"/>
                </a:lnTo>
                <a:cubicBezTo>
                  <a:pt x="5604513" y="5040935"/>
                  <a:pt x="5603871" y="5038539"/>
                  <a:pt x="5602587" y="5033747"/>
                </a:cubicBezTo>
                <a:close/>
                <a:moveTo>
                  <a:pt x="7260223" y="5033619"/>
                </a:moveTo>
                <a:lnTo>
                  <a:pt x="7261793" y="5039399"/>
                </a:lnTo>
                <a:lnTo>
                  <a:pt x="7254442" y="5035188"/>
                </a:lnTo>
                <a:close/>
                <a:moveTo>
                  <a:pt x="2732456" y="5033564"/>
                </a:moveTo>
                <a:lnTo>
                  <a:pt x="2728271" y="5034974"/>
                </a:lnTo>
                <a:cubicBezTo>
                  <a:pt x="2723016" y="5036746"/>
                  <a:pt x="2718640" y="5039390"/>
                  <a:pt x="2715143" y="5042910"/>
                </a:cubicBezTo>
                <a:lnTo>
                  <a:pt x="2709811" y="5048278"/>
                </a:lnTo>
                <a:lnTo>
                  <a:pt x="2711212" y="5053506"/>
                </a:lnTo>
                <a:cubicBezTo>
                  <a:pt x="2711212" y="5053506"/>
                  <a:pt x="2708815" y="5054148"/>
                  <a:pt x="2704023" y="5055432"/>
                </a:cubicBezTo>
                <a:lnTo>
                  <a:pt x="2703743" y="5054387"/>
                </a:lnTo>
                <a:lnTo>
                  <a:pt x="2694166" y="5064028"/>
                </a:lnTo>
                <a:lnTo>
                  <a:pt x="2683677" y="5074587"/>
                </a:lnTo>
                <a:lnTo>
                  <a:pt x="2676560" y="5076986"/>
                </a:lnTo>
                <a:lnTo>
                  <a:pt x="2679124" y="5077511"/>
                </a:lnTo>
                <a:lnTo>
                  <a:pt x="2704206" y="5083931"/>
                </a:lnTo>
                <a:lnTo>
                  <a:pt x="2710005" y="5079760"/>
                </a:lnTo>
                <a:cubicBezTo>
                  <a:pt x="2734524" y="5069155"/>
                  <a:pt x="2747653" y="5061219"/>
                  <a:pt x="2749388" y="5055951"/>
                </a:cubicBezTo>
                <a:lnTo>
                  <a:pt x="2747181" y="5051572"/>
                </a:lnTo>
                <a:lnTo>
                  <a:pt x="2741888" y="5052990"/>
                </a:lnTo>
                <a:lnTo>
                  <a:pt x="2746040" y="5049308"/>
                </a:lnTo>
                <a:lnTo>
                  <a:pt x="2744093" y="5045445"/>
                </a:lnTo>
                <a:lnTo>
                  <a:pt x="2737078" y="5033841"/>
                </a:lnTo>
                <a:close/>
                <a:moveTo>
                  <a:pt x="7924275" y="5033312"/>
                </a:moveTo>
                <a:cubicBezTo>
                  <a:pt x="7928129" y="5032265"/>
                  <a:pt x="7930579" y="5033670"/>
                  <a:pt x="7931625" y="5037522"/>
                </a:cubicBezTo>
                <a:lnTo>
                  <a:pt x="7925843" y="5039092"/>
                </a:lnTo>
                <a:close/>
                <a:moveTo>
                  <a:pt x="6180194" y="5033055"/>
                </a:moveTo>
                <a:cubicBezTo>
                  <a:pt x="6181478" y="5037847"/>
                  <a:pt x="6182763" y="5042640"/>
                  <a:pt x="6184046" y="5047431"/>
                </a:cubicBezTo>
                <a:lnTo>
                  <a:pt x="6169671" y="5051283"/>
                </a:lnTo>
                <a:lnTo>
                  <a:pt x="6160557" y="5046022"/>
                </a:lnTo>
                <a:lnTo>
                  <a:pt x="6167746" y="5044096"/>
                </a:lnTo>
                <a:cubicBezTo>
                  <a:pt x="6167746" y="5044096"/>
                  <a:pt x="6168943" y="5043775"/>
                  <a:pt x="6171339" y="5043133"/>
                </a:cubicBezTo>
                <a:cubicBezTo>
                  <a:pt x="6173734" y="5042491"/>
                  <a:pt x="6174291" y="5039773"/>
                  <a:pt x="6173007" y="5034981"/>
                </a:cubicBezTo>
                <a:close/>
                <a:moveTo>
                  <a:pt x="7812374" y="5032661"/>
                </a:moveTo>
                <a:cubicBezTo>
                  <a:pt x="7816227" y="5031615"/>
                  <a:pt x="7818678" y="5033018"/>
                  <a:pt x="7819725" y="5036872"/>
                </a:cubicBezTo>
                <a:cubicBezTo>
                  <a:pt x="7819725" y="5036872"/>
                  <a:pt x="7817797" y="5037394"/>
                  <a:pt x="7813944" y="5038441"/>
                </a:cubicBezTo>
                <a:cubicBezTo>
                  <a:pt x="7810090" y="5039487"/>
                  <a:pt x="7808163" y="5040011"/>
                  <a:pt x="7808163" y="5040011"/>
                </a:cubicBezTo>
                <a:cubicBezTo>
                  <a:pt x="7808163" y="5040011"/>
                  <a:pt x="7809567" y="5037561"/>
                  <a:pt x="7812374" y="5032661"/>
                </a:cubicBezTo>
                <a:close/>
                <a:moveTo>
                  <a:pt x="5725297" y="5031683"/>
                </a:moveTo>
                <a:cubicBezTo>
                  <a:pt x="5710921" y="5035535"/>
                  <a:pt x="5709168" y="5038573"/>
                  <a:pt x="5720034" y="5040796"/>
                </a:cubicBezTo>
                <a:cubicBezTo>
                  <a:pt x="5721318" y="5045588"/>
                  <a:pt x="5723159" y="5047664"/>
                  <a:pt x="5725555" y="5047022"/>
                </a:cubicBezTo>
                <a:cubicBezTo>
                  <a:pt x="5727950" y="5046380"/>
                  <a:pt x="5728507" y="5043662"/>
                  <a:pt x="5727223" y="5038870"/>
                </a:cubicBezTo>
                <a:cubicBezTo>
                  <a:pt x="5725939" y="5034079"/>
                  <a:pt x="5725297" y="5031683"/>
                  <a:pt x="5725297" y="5031683"/>
                </a:cubicBezTo>
                <a:close/>
                <a:moveTo>
                  <a:pt x="3225280" y="5031320"/>
                </a:moveTo>
                <a:cubicBezTo>
                  <a:pt x="3218093" y="5033246"/>
                  <a:pt x="3210584" y="5033974"/>
                  <a:pt x="3202754" y="5033504"/>
                </a:cubicBezTo>
                <a:cubicBezTo>
                  <a:pt x="3194924" y="5033033"/>
                  <a:pt x="3188613" y="5033441"/>
                  <a:pt x="3183821" y="5034725"/>
                </a:cubicBezTo>
                <a:lnTo>
                  <a:pt x="3176633" y="5036651"/>
                </a:lnTo>
                <a:cubicBezTo>
                  <a:pt x="3181425" y="5035367"/>
                  <a:pt x="3184142" y="5035922"/>
                  <a:pt x="3184784" y="5038319"/>
                </a:cubicBezTo>
                <a:cubicBezTo>
                  <a:pt x="3185427" y="5040715"/>
                  <a:pt x="3183351" y="5042555"/>
                  <a:pt x="3178559" y="5043839"/>
                </a:cubicBezTo>
                <a:lnTo>
                  <a:pt x="3185004" y="5051106"/>
                </a:lnTo>
                <a:lnTo>
                  <a:pt x="3193989" y="5046576"/>
                </a:lnTo>
                <a:cubicBezTo>
                  <a:pt x="3211516" y="5043010"/>
                  <a:pt x="3220281" y="5041227"/>
                  <a:pt x="3220281" y="5041227"/>
                </a:cubicBezTo>
                <a:lnTo>
                  <a:pt x="3237127" y="5032732"/>
                </a:lnTo>
                <a:close/>
                <a:moveTo>
                  <a:pt x="3857815" y="5031319"/>
                </a:moveTo>
                <a:lnTo>
                  <a:pt x="3843762" y="5031579"/>
                </a:lnTo>
                <a:lnTo>
                  <a:pt x="3846273" y="5034412"/>
                </a:lnTo>
                <a:close/>
                <a:moveTo>
                  <a:pt x="3888445" y="5030815"/>
                </a:moveTo>
                <a:lnTo>
                  <a:pt x="3884138" y="5031969"/>
                </a:lnTo>
                <a:lnTo>
                  <a:pt x="3900440" y="5035305"/>
                </a:lnTo>
                <a:lnTo>
                  <a:pt x="3901460" y="5033538"/>
                </a:lnTo>
                <a:lnTo>
                  <a:pt x="3896002" y="5033080"/>
                </a:lnTo>
                <a:close/>
                <a:moveTo>
                  <a:pt x="7501366" y="5030211"/>
                </a:moveTo>
                <a:lnTo>
                  <a:pt x="7502936" y="5035992"/>
                </a:lnTo>
                <a:cubicBezTo>
                  <a:pt x="7502936" y="5035992"/>
                  <a:pt x="7500485" y="5034588"/>
                  <a:pt x="7495585" y="5031781"/>
                </a:cubicBezTo>
                <a:cubicBezTo>
                  <a:pt x="7495585" y="5031781"/>
                  <a:pt x="7497511" y="5031257"/>
                  <a:pt x="7501366" y="5030211"/>
                </a:cubicBezTo>
                <a:close/>
                <a:moveTo>
                  <a:pt x="9332235" y="5029633"/>
                </a:moveTo>
                <a:lnTo>
                  <a:pt x="9299121" y="5044831"/>
                </a:lnTo>
                <a:cubicBezTo>
                  <a:pt x="9294221" y="5042024"/>
                  <a:pt x="9289843" y="5041144"/>
                  <a:pt x="9285991" y="5042191"/>
                </a:cubicBezTo>
                <a:lnTo>
                  <a:pt x="9271291" y="5033768"/>
                </a:lnTo>
                <a:lnTo>
                  <a:pt x="9277071" y="5032199"/>
                </a:lnTo>
                <a:cubicBezTo>
                  <a:pt x="9285823" y="5033959"/>
                  <a:pt x="9290201" y="5034839"/>
                  <a:pt x="9290201" y="5034839"/>
                </a:cubicBezTo>
                <a:lnTo>
                  <a:pt x="9309113" y="5035912"/>
                </a:lnTo>
                <a:cubicBezTo>
                  <a:pt x="9312967" y="5034865"/>
                  <a:pt x="9316821" y="5033819"/>
                  <a:pt x="9320675" y="5032773"/>
                </a:cubicBezTo>
                <a:cubicBezTo>
                  <a:pt x="9324527" y="5031726"/>
                  <a:pt x="9328383" y="5030679"/>
                  <a:pt x="9332235" y="5029633"/>
                </a:cubicBezTo>
                <a:close/>
                <a:moveTo>
                  <a:pt x="6750106" y="5029371"/>
                </a:moveTo>
                <a:cubicBezTo>
                  <a:pt x="6753960" y="5028324"/>
                  <a:pt x="6756411" y="5029728"/>
                  <a:pt x="6757456" y="5033581"/>
                </a:cubicBezTo>
                <a:cubicBezTo>
                  <a:pt x="6757456" y="5033581"/>
                  <a:pt x="6755530" y="5034104"/>
                  <a:pt x="6751676" y="5035150"/>
                </a:cubicBezTo>
                <a:cubicBezTo>
                  <a:pt x="6751676" y="5035150"/>
                  <a:pt x="6750451" y="5034449"/>
                  <a:pt x="6748000" y="5033046"/>
                </a:cubicBezTo>
                <a:cubicBezTo>
                  <a:pt x="6745550" y="5031641"/>
                  <a:pt x="6746253" y="5030417"/>
                  <a:pt x="6750106" y="5029371"/>
                </a:cubicBezTo>
                <a:close/>
                <a:moveTo>
                  <a:pt x="7687343" y="5029369"/>
                </a:moveTo>
                <a:lnTo>
                  <a:pt x="7688913" y="5035150"/>
                </a:lnTo>
                <a:cubicBezTo>
                  <a:pt x="7689959" y="5039003"/>
                  <a:pt x="7689258" y="5040227"/>
                  <a:pt x="7686807" y="5038825"/>
                </a:cubicBezTo>
                <a:cubicBezTo>
                  <a:pt x="7684357" y="5037420"/>
                  <a:pt x="7682870" y="5035756"/>
                  <a:pt x="7682347" y="5033829"/>
                </a:cubicBezTo>
                <a:cubicBezTo>
                  <a:pt x="7681824" y="5031902"/>
                  <a:pt x="7683489" y="5030415"/>
                  <a:pt x="7687343" y="5029369"/>
                </a:cubicBezTo>
                <a:close/>
                <a:moveTo>
                  <a:pt x="3089863" y="5029086"/>
                </a:moveTo>
                <a:lnTo>
                  <a:pt x="3051998" y="5031527"/>
                </a:lnTo>
                <a:lnTo>
                  <a:pt x="3042381" y="5030950"/>
                </a:lnTo>
                <a:lnTo>
                  <a:pt x="3025575" y="5036613"/>
                </a:lnTo>
                <a:cubicBezTo>
                  <a:pt x="3004551" y="5043700"/>
                  <a:pt x="2990531" y="5047254"/>
                  <a:pt x="2983516" y="5047277"/>
                </a:cubicBezTo>
                <a:cubicBezTo>
                  <a:pt x="2976500" y="5047301"/>
                  <a:pt x="2972112" y="5046439"/>
                  <a:pt x="2970352" y="5044691"/>
                </a:cubicBezTo>
                <a:lnTo>
                  <a:pt x="2969060" y="5045126"/>
                </a:lnTo>
                <a:lnTo>
                  <a:pt x="2987307" y="5048861"/>
                </a:lnTo>
                <a:lnTo>
                  <a:pt x="2988974" y="5055082"/>
                </a:lnTo>
                <a:lnTo>
                  <a:pt x="2991177" y="5054604"/>
                </a:lnTo>
                <a:lnTo>
                  <a:pt x="2992647" y="5055135"/>
                </a:lnTo>
                <a:lnTo>
                  <a:pt x="2996422" y="5054123"/>
                </a:lnTo>
                <a:lnTo>
                  <a:pt x="3001683" y="5045009"/>
                </a:lnTo>
                <a:lnTo>
                  <a:pt x="3003609" y="5052197"/>
                </a:lnTo>
                <a:cubicBezTo>
                  <a:pt x="3004893" y="5056988"/>
                  <a:pt x="3005535" y="5059385"/>
                  <a:pt x="3005535" y="5059385"/>
                </a:cubicBezTo>
                <a:lnTo>
                  <a:pt x="2992079" y="5062990"/>
                </a:lnTo>
                <a:lnTo>
                  <a:pt x="2988516" y="5066379"/>
                </a:lnTo>
                <a:cubicBezTo>
                  <a:pt x="2980879" y="5068715"/>
                  <a:pt x="2971703" y="5069435"/>
                  <a:pt x="2960989" y="5068536"/>
                </a:cubicBezTo>
                <a:cubicBezTo>
                  <a:pt x="2950273" y="5067638"/>
                  <a:pt x="2943669" y="5066526"/>
                  <a:pt x="2941176" y="5065201"/>
                </a:cubicBezTo>
                <a:lnTo>
                  <a:pt x="2929280" y="5065818"/>
                </a:lnTo>
                <a:lnTo>
                  <a:pt x="2925705" y="5068519"/>
                </a:lnTo>
                <a:cubicBezTo>
                  <a:pt x="2918701" y="5072049"/>
                  <a:pt x="2914324" y="5074695"/>
                  <a:pt x="2912577" y="5076455"/>
                </a:cubicBezTo>
                <a:cubicBezTo>
                  <a:pt x="2910828" y="5078214"/>
                  <a:pt x="2904698" y="5080865"/>
                  <a:pt x="2894186" y="5084409"/>
                </a:cubicBezTo>
                <a:cubicBezTo>
                  <a:pt x="2890667" y="5080912"/>
                  <a:pt x="2886279" y="5080051"/>
                  <a:pt x="2881024" y="5081822"/>
                </a:cubicBezTo>
                <a:cubicBezTo>
                  <a:pt x="2875767" y="5083593"/>
                  <a:pt x="2872265" y="5085359"/>
                  <a:pt x="2870517" y="5087119"/>
                </a:cubicBezTo>
                <a:cubicBezTo>
                  <a:pt x="2868769" y="5088878"/>
                  <a:pt x="2867895" y="5089759"/>
                  <a:pt x="2867895" y="5089759"/>
                </a:cubicBezTo>
                <a:lnTo>
                  <a:pt x="2867330" y="5090328"/>
                </a:lnTo>
                <a:lnTo>
                  <a:pt x="2875191" y="5090458"/>
                </a:lnTo>
                <a:cubicBezTo>
                  <a:pt x="2880624" y="5091571"/>
                  <a:pt x="2884539" y="5091806"/>
                  <a:pt x="2886936" y="5091163"/>
                </a:cubicBezTo>
                <a:cubicBezTo>
                  <a:pt x="2889331" y="5090522"/>
                  <a:pt x="2893568" y="5091955"/>
                  <a:pt x="2899643" y="5095462"/>
                </a:cubicBezTo>
                <a:cubicBezTo>
                  <a:pt x="2905719" y="5098970"/>
                  <a:pt x="2913549" y="5099440"/>
                  <a:pt x="2923133" y="5096872"/>
                </a:cubicBezTo>
                <a:lnTo>
                  <a:pt x="2937509" y="5093020"/>
                </a:lnTo>
                <a:cubicBezTo>
                  <a:pt x="2948376" y="5095244"/>
                  <a:pt x="2954687" y="5094837"/>
                  <a:pt x="2956441" y="5091799"/>
                </a:cubicBezTo>
                <a:cubicBezTo>
                  <a:pt x="2958195" y="5088761"/>
                  <a:pt x="2963308" y="5088675"/>
                  <a:pt x="2971779" y="5091541"/>
                </a:cubicBezTo>
                <a:cubicBezTo>
                  <a:pt x="2980252" y="5094407"/>
                  <a:pt x="2986884" y="5095198"/>
                  <a:pt x="2991676" y="5093914"/>
                </a:cubicBezTo>
                <a:cubicBezTo>
                  <a:pt x="2995184" y="5087838"/>
                  <a:pt x="2999976" y="5086554"/>
                  <a:pt x="3006052" y="5090062"/>
                </a:cubicBezTo>
                <a:lnTo>
                  <a:pt x="3012030" y="5093514"/>
                </a:lnTo>
                <a:lnTo>
                  <a:pt x="3024027" y="5087466"/>
                </a:lnTo>
                <a:lnTo>
                  <a:pt x="3027615" y="5084285"/>
                </a:lnTo>
                <a:cubicBezTo>
                  <a:pt x="3021539" y="5080777"/>
                  <a:pt x="3020255" y="5075985"/>
                  <a:pt x="3023763" y="5069909"/>
                </a:cubicBezTo>
                <a:cubicBezTo>
                  <a:pt x="3025516" y="5066870"/>
                  <a:pt x="3028512" y="5066068"/>
                  <a:pt x="3032748" y="5067501"/>
                </a:cubicBezTo>
                <a:lnTo>
                  <a:pt x="3047806" y="5077588"/>
                </a:lnTo>
                <a:lnTo>
                  <a:pt x="3051161" y="5074209"/>
                </a:lnTo>
                <a:lnTo>
                  <a:pt x="3047077" y="5073522"/>
                </a:lnTo>
                <a:cubicBezTo>
                  <a:pt x="3050895" y="5072355"/>
                  <a:pt x="3053760" y="5071478"/>
                  <a:pt x="3055669" y="5070893"/>
                </a:cubicBezTo>
                <a:lnTo>
                  <a:pt x="3063445" y="5068516"/>
                </a:lnTo>
                <a:lnTo>
                  <a:pt x="3061628" y="5067466"/>
                </a:lnTo>
                <a:cubicBezTo>
                  <a:pt x="3055552" y="5063958"/>
                  <a:pt x="3050118" y="5062847"/>
                  <a:pt x="3045326" y="5064131"/>
                </a:cubicBezTo>
                <a:lnTo>
                  <a:pt x="3030765" y="5061151"/>
                </a:lnTo>
                <a:lnTo>
                  <a:pt x="3032117" y="5065571"/>
                </a:lnTo>
                <a:cubicBezTo>
                  <a:pt x="3028299" y="5066739"/>
                  <a:pt x="3026098" y="5066368"/>
                  <a:pt x="3025513" y="5064459"/>
                </a:cubicBezTo>
                <a:lnTo>
                  <a:pt x="3024743" y="5061941"/>
                </a:lnTo>
                <a:lnTo>
                  <a:pt x="3021837" y="5062720"/>
                </a:lnTo>
                <a:cubicBezTo>
                  <a:pt x="3017045" y="5064004"/>
                  <a:pt x="3014006" y="5062251"/>
                  <a:pt x="3012722" y="5057459"/>
                </a:cubicBezTo>
                <a:cubicBezTo>
                  <a:pt x="3011438" y="5052667"/>
                  <a:pt x="3017985" y="5048345"/>
                  <a:pt x="3032361" y="5044493"/>
                </a:cubicBezTo>
                <a:cubicBezTo>
                  <a:pt x="3037152" y="5043210"/>
                  <a:pt x="3044661" y="5042481"/>
                  <a:pt x="3054887" y="5042309"/>
                </a:cubicBezTo>
                <a:cubicBezTo>
                  <a:pt x="3065113" y="5042137"/>
                  <a:pt x="3071745" y="5042928"/>
                  <a:pt x="3074782" y="5044682"/>
                </a:cubicBezTo>
                <a:cubicBezTo>
                  <a:pt x="3077821" y="5046436"/>
                  <a:pt x="3081736" y="5046670"/>
                  <a:pt x="3086528" y="5045386"/>
                </a:cubicBezTo>
                <a:cubicBezTo>
                  <a:pt x="3091319" y="5044103"/>
                  <a:pt x="3094357" y="5045857"/>
                  <a:pt x="3095641" y="5050649"/>
                </a:cubicBezTo>
                <a:lnTo>
                  <a:pt x="3057776" y="5053090"/>
                </a:lnTo>
                <a:lnTo>
                  <a:pt x="3068815" y="5065540"/>
                </a:lnTo>
                <a:lnTo>
                  <a:pt x="3069398" y="5067715"/>
                </a:lnTo>
                <a:lnTo>
                  <a:pt x="3094066" y="5062695"/>
                </a:lnTo>
                <a:lnTo>
                  <a:pt x="3090190" y="5066597"/>
                </a:lnTo>
                <a:lnTo>
                  <a:pt x="3100381" y="5063480"/>
                </a:lnTo>
                <a:lnTo>
                  <a:pt x="3104842" y="5063592"/>
                </a:lnTo>
                <a:lnTo>
                  <a:pt x="3106681" y="5063099"/>
                </a:lnTo>
                <a:lnTo>
                  <a:pt x="3108477" y="5062618"/>
                </a:lnTo>
                <a:cubicBezTo>
                  <a:pt x="3112072" y="5061654"/>
                  <a:pt x="3116265" y="5060531"/>
                  <a:pt x="3121057" y="5059247"/>
                </a:cubicBezTo>
                <a:cubicBezTo>
                  <a:pt x="3130641" y="5056679"/>
                  <a:pt x="3137186" y="5052357"/>
                  <a:pt x="3140694" y="5046281"/>
                </a:cubicBezTo>
                <a:lnTo>
                  <a:pt x="3147882" y="5044355"/>
                </a:lnTo>
                <a:lnTo>
                  <a:pt x="3129654" y="5033831"/>
                </a:lnTo>
                <a:cubicBezTo>
                  <a:pt x="3124862" y="5035115"/>
                  <a:pt x="3120947" y="5034880"/>
                  <a:pt x="3117910" y="5033126"/>
                </a:cubicBezTo>
                <a:cubicBezTo>
                  <a:pt x="3114871" y="5031372"/>
                  <a:pt x="3113353" y="5030495"/>
                  <a:pt x="3113353" y="5030495"/>
                </a:cubicBezTo>
                <a:cubicBezTo>
                  <a:pt x="3113353" y="5030495"/>
                  <a:pt x="3105523" y="5030025"/>
                  <a:pt x="3089863" y="5029086"/>
                </a:cubicBezTo>
                <a:close/>
                <a:moveTo>
                  <a:pt x="7098817" y="5028910"/>
                </a:moveTo>
                <a:cubicBezTo>
                  <a:pt x="7098817" y="5028910"/>
                  <a:pt x="7098153" y="5030157"/>
                  <a:pt x="7096828" y="5032650"/>
                </a:cubicBezTo>
                <a:cubicBezTo>
                  <a:pt x="7095503" y="5035144"/>
                  <a:pt x="7094840" y="5036390"/>
                  <a:pt x="7094840" y="5036390"/>
                </a:cubicBezTo>
                <a:cubicBezTo>
                  <a:pt x="7091022" y="5037559"/>
                  <a:pt x="7088529" y="5036234"/>
                  <a:pt x="7087360" y="5032415"/>
                </a:cubicBezTo>
                <a:lnTo>
                  <a:pt x="7093088" y="5030664"/>
                </a:lnTo>
                <a:cubicBezTo>
                  <a:pt x="7096908" y="5029495"/>
                  <a:pt x="7098817" y="5028910"/>
                  <a:pt x="7098817" y="5028910"/>
                </a:cubicBezTo>
                <a:close/>
                <a:moveTo>
                  <a:pt x="8078209" y="5028756"/>
                </a:moveTo>
                <a:cubicBezTo>
                  <a:pt x="8083109" y="5031563"/>
                  <a:pt x="8087487" y="5032443"/>
                  <a:pt x="8091339" y="5031397"/>
                </a:cubicBezTo>
                <a:cubicBezTo>
                  <a:pt x="8112701" y="5033873"/>
                  <a:pt x="8125833" y="5036514"/>
                  <a:pt x="8130733" y="5039321"/>
                </a:cubicBezTo>
                <a:lnTo>
                  <a:pt x="8124951" y="5040891"/>
                </a:lnTo>
                <a:lnTo>
                  <a:pt x="8119171" y="5042461"/>
                </a:lnTo>
                <a:lnTo>
                  <a:pt x="8149645" y="5040393"/>
                </a:lnTo>
                <a:cubicBezTo>
                  <a:pt x="8156305" y="5034447"/>
                  <a:pt x="8177145" y="5034996"/>
                  <a:pt x="8212161" y="5042040"/>
                </a:cubicBezTo>
                <a:cubicBezTo>
                  <a:pt x="8216013" y="5040993"/>
                  <a:pt x="8221095" y="5040648"/>
                  <a:pt x="8227397" y="5041005"/>
                </a:cubicBezTo>
                <a:cubicBezTo>
                  <a:pt x="8233701" y="5041363"/>
                  <a:pt x="8236853" y="5041541"/>
                  <a:pt x="8236853" y="5041541"/>
                </a:cubicBezTo>
                <a:cubicBezTo>
                  <a:pt x="8268729" y="5037024"/>
                  <a:pt x="8292019" y="5038976"/>
                  <a:pt x="8306719" y="5047399"/>
                </a:cubicBezTo>
                <a:cubicBezTo>
                  <a:pt x="8310573" y="5046353"/>
                  <a:pt x="8316613" y="5045747"/>
                  <a:pt x="8324845" y="5045580"/>
                </a:cubicBezTo>
                <a:cubicBezTo>
                  <a:pt x="8333075" y="5045415"/>
                  <a:pt x="8336669" y="5043403"/>
                  <a:pt x="8335621" y="5039551"/>
                </a:cubicBezTo>
                <a:lnTo>
                  <a:pt x="8361885" y="5044834"/>
                </a:lnTo>
                <a:lnTo>
                  <a:pt x="8356103" y="5046404"/>
                </a:lnTo>
                <a:lnTo>
                  <a:pt x="8351893" y="5053754"/>
                </a:lnTo>
                <a:cubicBezTo>
                  <a:pt x="8359601" y="5051661"/>
                  <a:pt x="8365379" y="5050091"/>
                  <a:pt x="8369235" y="5049045"/>
                </a:cubicBezTo>
                <a:cubicBezTo>
                  <a:pt x="8373087" y="5047998"/>
                  <a:pt x="8375277" y="5048439"/>
                  <a:pt x="8375799" y="5050366"/>
                </a:cubicBezTo>
                <a:cubicBezTo>
                  <a:pt x="8376323" y="5052292"/>
                  <a:pt x="8380699" y="5053172"/>
                  <a:pt x="8388931" y="5053007"/>
                </a:cubicBezTo>
                <a:cubicBezTo>
                  <a:pt x="8397161" y="5052841"/>
                  <a:pt x="8401277" y="5052758"/>
                  <a:pt x="8401277" y="5052758"/>
                </a:cubicBezTo>
                <a:lnTo>
                  <a:pt x="8420189" y="5053830"/>
                </a:lnTo>
                <a:cubicBezTo>
                  <a:pt x="8429989" y="5059445"/>
                  <a:pt x="8438743" y="5061205"/>
                  <a:pt x="8446451" y="5059113"/>
                </a:cubicBezTo>
                <a:cubicBezTo>
                  <a:pt x="8466765" y="5057735"/>
                  <a:pt x="8481301" y="5057926"/>
                  <a:pt x="8490055" y="5059687"/>
                </a:cubicBezTo>
                <a:cubicBezTo>
                  <a:pt x="8494955" y="5062494"/>
                  <a:pt x="8501259" y="5062852"/>
                  <a:pt x="8508967" y="5060759"/>
                </a:cubicBezTo>
                <a:cubicBezTo>
                  <a:pt x="8516675" y="5058665"/>
                  <a:pt x="8520267" y="5056656"/>
                  <a:pt x="8519743" y="5054728"/>
                </a:cubicBezTo>
                <a:cubicBezTo>
                  <a:pt x="8519219" y="5052802"/>
                  <a:pt x="8520885" y="5051315"/>
                  <a:pt x="8524739" y="5050269"/>
                </a:cubicBezTo>
                <a:cubicBezTo>
                  <a:pt x="8528593" y="5049223"/>
                  <a:pt x="8531483" y="5048438"/>
                  <a:pt x="8533409" y="5047915"/>
                </a:cubicBezTo>
                <a:cubicBezTo>
                  <a:pt x="8535337" y="5047391"/>
                  <a:pt x="8536299" y="5047130"/>
                  <a:pt x="8536299" y="5047130"/>
                </a:cubicBezTo>
                <a:cubicBezTo>
                  <a:pt x="8540153" y="5046084"/>
                  <a:pt x="8542603" y="5047488"/>
                  <a:pt x="8543651" y="5051341"/>
                </a:cubicBezTo>
                <a:cubicBezTo>
                  <a:pt x="8544697" y="5055194"/>
                  <a:pt x="8546445" y="5057823"/>
                  <a:pt x="8548895" y="5059227"/>
                </a:cubicBezTo>
                <a:cubicBezTo>
                  <a:pt x="8551347" y="5060632"/>
                  <a:pt x="8554497" y="5060809"/>
                  <a:pt x="8558351" y="5059763"/>
                </a:cubicBezTo>
                <a:cubicBezTo>
                  <a:pt x="8562205" y="5058717"/>
                  <a:pt x="8566581" y="5059598"/>
                  <a:pt x="8571481" y="5062405"/>
                </a:cubicBezTo>
                <a:lnTo>
                  <a:pt x="8573051" y="5068185"/>
                </a:lnTo>
                <a:cubicBezTo>
                  <a:pt x="8568151" y="5065378"/>
                  <a:pt x="8559921" y="5065544"/>
                  <a:pt x="8548359" y="5068683"/>
                </a:cubicBezTo>
                <a:cubicBezTo>
                  <a:pt x="8535753" y="5067969"/>
                  <a:pt x="8523143" y="5067254"/>
                  <a:pt x="8510535" y="5066540"/>
                </a:cubicBezTo>
                <a:cubicBezTo>
                  <a:pt x="8506681" y="5067586"/>
                  <a:pt x="8500379" y="5067228"/>
                  <a:pt x="8491625" y="5065468"/>
                </a:cubicBezTo>
                <a:cubicBezTo>
                  <a:pt x="8482871" y="5063706"/>
                  <a:pt x="8475341" y="5062648"/>
                  <a:pt x="8469037" y="5062290"/>
                </a:cubicBezTo>
                <a:cubicBezTo>
                  <a:pt x="8462733" y="5061933"/>
                  <a:pt x="8455467" y="5061837"/>
                  <a:pt x="8447235" y="5062003"/>
                </a:cubicBezTo>
                <a:cubicBezTo>
                  <a:pt x="8439005" y="5062168"/>
                  <a:pt x="8431035" y="5063298"/>
                  <a:pt x="8423327" y="5065392"/>
                </a:cubicBezTo>
                <a:lnTo>
                  <a:pt x="8379723" y="5064816"/>
                </a:lnTo>
                <a:cubicBezTo>
                  <a:pt x="8372015" y="5066910"/>
                  <a:pt x="8366759" y="5070407"/>
                  <a:pt x="8363951" y="5075307"/>
                </a:cubicBezTo>
                <a:cubicBezTo>
                  <a:pt x="8360099" y="5076353"/>
                  <a:pt x="8353793" y="5075996"/>
                  <a:pt x="8345039" y="5074234"/>
                </a:cubicBezTo>
                <a:cubicBezTo>
                  <a:pt x="8337331" y="5076328"/>
                  <a:pt x="8332253" y="5076672"/>
                  <a:pt x="8329803" y="5075268"/>
                </a:cubicBezTo>
                <a:cubicBezTo>
                  <a:pt x="8327353" y="5073864"/>
                  <a:pt x="8326127" y="5073163"/>
                  <a:pt x="8326127" y="5073163"/>
                </a:cubicBezTo>
                <a:lnTo>
                  <a:pt x="8318777" y="5068951"/>
                </a:lnTo>
                <a:lnTo>
                  <a:pt x="8305647" y="5066310"/>
                </a:lnTo>
                <a:lnTo>
                  <a:pt x="8286735" y="5065239"/>
                </a:lnTo>
                <a:cubicBezTo>
                  <a:pt x="8287781" y="5069092"/>
                  <a:pt x="8290233" y="5070495"/>
                  <a:pt x="8294085" y="5069449"/>
                </a:cubicBezTo>
                <a:cubicBezTo>
                  <a:pt x="8294085" y="5069449"/>
                  <a:pt x="8295311" y="5070151"/>
                  <a:pt x="8297761" y="5071556"/>
                </a:cubicBezTo>
                <a:cubicBezTo>
                  <a:pt x="8300211" y="5072958"/>
                  <a:pt x="8303363" y="5073137"/>
                  <a:pt x="8307217" y="5072091"/>
                </a:cubicBezTo>
                <a:cubicBezTo>
                  <a:pt x="8311069" y="5071044"/>
                  <a:pt x="8313521" y="5072448"/>
                  <a:pt x="8314567" y="5076302"/>
                </a:cubicBezTo>
                <a:cubicBezTo>
                  <a:pt x="8315613" y="5080156"/>
                  <a:pt x="8316135" y="5082083"/>
                  <a:pt x="8316135" y="5082083"/>
                </a:cubicBezTo>
                <a:lnTo>
                  <a:pt x="8304575" y="5085222"/>
                </a:lnTo>
                <a:lnTo>
                  <a:pt x="8269393" y="5069948"/>
                </a:lnTo>
                <a:lnTo>
                  <a:pt x="8248913" y="5063095"/>
                </a:lnTo>
                <a:cubicBezTo>
                  <a:pt x="8248913" y="5063095"/>
                  <a:pt x="8246985" y="5063618"/>
                  <a:pt x="8243133" y="5064665"/>
                </a:cubicBezTo>
                <a:cubicBezTo>
                  <a:pt x="8239277" y="5065711"/>
                  <a:pt x="8236827" y="5064307"/>
                  <a:pt x="8235781" y="5060453"/>
                </a:cubicBezTo>
                <a:lnTo>
                  <a:pt x="8230001" y="5062023"/>
                </a:lnTo>
                <a:cubicBezTo>
                  <a:pt x="8225101" y="5059216"/>
                  <a:pt x="8213193" y="5057276"/>
                  <a:pt x="8194283" y="5056204"/>
                </a:cubicBezTo>
                <a:cubicBezTo>
                  <a:pt x="8175371" y="5055132"/>
                  <a:pt x="8160133" y="5056166"/>
                  <a:pt x="8148575" y="5059305"/>
                </a:cubicBezTo>
                <a:cubicBezTo>
                  <a:pt x="8143675" y="5056497"/>
                  <a:pt x="8134919" y="5054736"/>
                  <a:pt x="8122311" y="5054022"/>
                </a:cubicBezTo>
                <a:cubicBezTo>
                  <a:pt x="8109703" y="5053308"/>
                  <a:pt x="8097095" y="5052592"/>
                  <a:pt x="8084487" y="5051878"/>
                </a:cubicBezTo>
                <a:cubicBezTo>
                  <a:pt x="8030203" y="5050067"/>
                  <a:pt x="8001133" y="5049683"/>
                  <a:pt x="7997281" y="5050729"/>
                </a:cubicBezTo>
                <a:lnTo>
                  <a:pt x="8017263" y="5032890"/>
                </a:lnTo>
                <a:lnTo>
                  <a:pt x="8018833" y="5038670"/>
                </a:lnTo>
                <a:cubicBezTo>
                  <a:pt x="8014981" y="5039717"/>
                  <a:pt x="8014277" y="5040942"/>
                  <a:pt x="8016727" y="5042346"/>
                </a:cubicBezTo>
                <a:cubicBezTo>
                  <a:pt x="8019177" y="5043749"/>
                  <a:pt x="8022329" y="5043928"/>
                  <a:pt x="8026183" y="5042881"/>
                </a:cubicBezTo>
                <a:cubicBezTo>
                  <a:pt x="8031083" y="5045689"/>
                  <a:pt x="8035461" y="5046570"/>
                  <a:pt x="8039315" y="5045524"/>
                </a:cubicBezTo>
                <a:cubicBezTo>
                  <a:pt x="8043167" y="5044478"/>
                  <a:pt x="8044571" y="5042027"/>
                  <a:pt x="8043525" y="5038173"/>
                </a:cubicBezTo>
                <a:lnTo>
                  <a:pt x="8049305" y="5036603"/>
                </a:lnTo>
                <a:cubicBezTo>
                  <a:pt x="8050353" y="5040457"/>
                  <a:pt x="8054205" y="5039411"/>
                  <a:pt x="8060867" y="5033464"/>
                </a:cubicBezTo>
                <a:close/>
                <a:moveTo>
                  <a:pt x="5535712" y="5028554"/>
                </a:moveTo>
                <a:cubicBezTo>
                  <a:pt x="5533317" y="5029196"/>
                  <a:pt x="5532761" y="5031914"/>
                  <a:pt x="5534045" y="5036705"/>
                </a:cubicBezTo>
                <a:cubicBezTo>
                  <a:pt x="5538837" y="5035421"/>
                  <a:pt x="5540911" y="5033581"/>
                  <a:pt x="5540269" y="5031185"/>
                </a:cubicBezTo>
                <a:cubicBezTo>
                  <a:pt x="5539627" y="5028789"/>
                  <a:pt x="5538109" y="5027912"/>
                  <a:pt x="5535712" y="5028554"/>
                </a:cubicBezTo>
                <a:close/>
                <a:moveTo>
                  <a:pt x="6687333" y="5028134"/>
                </a:moveTo>
                <a:lnTo>
                  <a:pt x="6696447" y="5033396"/>
                </a:lnTo>
                <a:cubicBezTo>
                  <a:pt x="6697731" y="5038188"/>
                  <a:pt x="6695978" y="5041225"/>
                  <a:pt x="6691185" y="5042510"/>
                </a:cubicBezTo>
                <a:cubicBezTo>
                  <a:pt x="6685109" y="5039001"/>
                  <a:pt x="6682073" y="5037249"/>
                  <a:pt x="6682073" y="5037249"/>
                </a:cubicBezTo>
                <a:cubicBezTo>
                  <a:pt x="6680788" y="5032457"/>
                  <a:pt x="6682541" y="5029419"/>
                  <a:pt x="6687333" y="5028134"/>
                </a:cubicBezTo>
                <a:close/>
                <a:moveTo>
                  <a:pt x="7060943" y="5027967"/>
                </a:moveTo>
                <a:cubicBezTo>
                  <a:pt x="7064763" y="5026799"/>
                  <a:pt x="7066964" y="5027170"/>
                  <a:pt x="7067548" y="5029079"/>
                </a:cubicBezTo>
                <a:cubicBezTo>
                  <a:pt x="7068131" y="5030988"/>
                  <a:pt x="7066515" y="5032527"/>
                  <a:pt x="7062695" y="5033695"/>
                </a:cubicBezTo>
                <a:cubicBezTo>
                  <a:pt x="7058878" y="5034863"/>
                  <a:pt x="7056969" y="5035447"/>
                  <a:pt x="7056969" y="5035447"/>
                </a:cubicBezTo>
                <a:close/>
                <a:moveTo>
                  <a:pt x="6718011" y="5027618"/>
                </a:moveTo>
                <a:cubicBezTo>
                  <a:pt x="6722803" y="5026334"/>
                  <a:pt x="6725840" y="5028088"/>
                  <a:pt x="6727125" y="5032880"/>
                </a:cubicBezTo>
                <a:lnTo>
                  <a:pt x="6719937" y="5034805"/>
                </a:lnTo>
                <a:cubicBezTo>
                  <a:pt x="6713861" y="5031297"/>
                  <a:pt x="6713220" y="5028903"/>
                  <a:pt x="6718011" y="5027618"/>
                </a:cubicBezTo>
                <a:close/>
                <a:moveTo>
                  <a:pt x="3370516" y="5027072"/>
                </a:moveTo>
                <a:cubicBezTo>
                  <a:pt x="3367479" y="5025317"/>
                  <a:pt x="3362366" y="5025403"/>
                  <a:pt x="3355177" y="5027330"/>
                </a:cubicBezTo>
                <a:cubicBezTo>
                  <a:pt x="3347990" y="5029255"/>
                  <a:pt x="3343198" y="5030539"/>
                  <a:pt x="3340801" y="5031182"/>
                </a:cubicBezTo>
                <a:cubicBezTo>
                  <a:pt x="3338406" y="5031823"/>
                  <a:pt x="3334812" y="5032786"/>
                  <a:pt x="3330020" y="5034070"/>
                </a:cubicBezTo>
                <a:cubicBezTo>
                  <a:pt x="3313077" y="5028338"/>
                  <a:pt x="3298059" y="5029795"/>
                  <a:pt x="3284967" y="5038439"/>
                </a:cubicBezTo>
                <a:cubicBezTo>
                  <a:pt x="3280175" y="5039723"/>
                  <a:pt x="3275940" y="5038289"/>
                  <a:pt x="3272259" y="5034139"/>
                </a:cubicBezTo>
                <a:cubicBezTo>
                  <a:pt x="3268579" y="5029990"/>
                  <a:pt x="3264665" y="5029754"/>
                  <a:pt x="3260515" y="5033435"/>
                </a:cubicBezTo>
                <a:lnTo>
                  <a:pt x="3245694" y="5033683"/>
                </a:lnTo>
                <a:lnTo>
                  <a:pt x="3230804" y="5041192"/>
                </a:lnTo>
                <a:lnTo>
                  <a:pt x="3197609" y="5057927"/>
                </a:lnTo>
                <a:lnTo>
                  <a:pt x="3205901" y="5059624"/>
                </a:lnTo>
                <a:cubicBezTo>
                  <a:pt x="3207185" y="5064416"/>
                  <a:pt x="3210544" y="5067368"/>
                  <a:pt x="3215978" y="5068480"/>
                </a:cubicBezTo>
                <a:cubicBezTo>
                  <a:pt x="3221412" y="5069593"/>
                  <a:pt x="3228920" y="5068865"/>
                  <a:pt x="3238504" y="5066297"/>
                </a:cubicBezTo>
                <a:cubicBezTo>
                  <a:pt x="3243296" y="5065012"/>
                  <a:pt x="3247211" y="5065247"/>
                  <a:pt x="3250249" y="5067001"/>
                </a:cubicBezTo>
                <a:cubicBezTo>
                  <a:pt x="3253286" y="5068755"/>
                  <a:pt x="3257201" y="5068990"/>
                  <a:pt x="3261993" y="5067706"/>
                </a:cubicBezTo>
                <a:lnTo>
                  <a:pt x="3269182" y="5065780"/>
                </a:lnTo>
                <a:cubicBezTo>
                  <a:pt x="3272690" y="5059704"/>
                  <a:pt x="3275962" y="5057543"/>
                  <a:pt x="3279000" y="5059297"/>
                </a:cubicBezTo>
                <a:cubicBezTo>
                  <a:pt x="3282039" y="5061051"/>
                  <a:pt x="3287151" y="5060965"/>
                  <a:pt x="3294339" y="5059039"/>
                </a:cubicBezTo>
                <a:cubicBezTo>
                  <a:pt x="3301527" y="5057113"/>
                  <a:pt x="3305121" y="5056150"/>
                  <a:pt x="3305121" y="5056150"/>
                </a:cubicBezTo>
                <a:lnTo>
                  <a:pt x="3299858" y="5065264"/>
                </a:lnTo>
                <a:lnTo>
                  <a:pt x="3294597" y="5074378"/>
                </a:lnTo>
                <a:cubicBezTo>
                  <a:pt x="3299389" y="5073094"/>
                  <a:pt x="3302427" y="5074849"/>
                  <a:pt x="3303710" y="5079640"/>
                </a:cubicBezTo>
                <a:cubicBezTo>
                  <a:pt x="3304994" y="5084431"/>
                  <a:pt x="3311070" y="5087939"/>
                  <a:pt x="3321938" y="5090163"/>
                </a:cubicBezTo>
                <a:cubicBezTo>
                  <a:pt x="3312354" y="5092731"/>
                  <a:pt x="3307883" y="5095213"/>
                  <a:pt x="3308525" y="5097610"/>
                </a:cubicBezTo>
                <a:cubicBezTo>
                  <a:pt x="3309167" y="5100005"/>
                  <a:pt x="3314280" y="5099919"/>
                  <a:pt x="3323864" y="5097351"/>
                </a:cubicBezTo>
                <a:cubicBezTo>
                  <a:pt x="3325148" y="5102143"/>
                  <a:pt x="3328187" y="5103897"/>
                  <a:pt x="3332979" y="5102613"/>
                </a:cubicBezTo>
                <a:cubicBezTo>
                  <a:pt x="3332979" y="5102613"/>
                  <a:pt x="3335695" y="5103169"/>
                  <a:pt x="3341129" y="5104281"/>
                </a:cubicBezTo>
                <a:cubicBezTo>
                  <a:pt x="3346563" y="5105393"/>
                  <a:pt x="3354071" y="5104665"/>
                  <a:pt x="3363655" y="5102097"/>
                </a:cubicBezTo>
                <a:cubicBezTo>
                  <a:pt x="3368447" y="5100813"/>
                  <a:pt x="3373560" y="5100727"/>
                  <a:pt x="3378994" y="5101839"/>
                </a:cubicBezTo>
                <a:cubicBezTo>
                  <a:pt x="3384428" y="5102952"/>
                  <a:pt x="3389541" y="5102865"/>
                  <a:pt x="3394333" y="5101581"/>
                </a:cubicBezTo>
                <a:cubicBezTo>
                  <a:pt x="3398655" y="5108127"/>
                  <a:pt x="3402773" y="5111517"/>
                  <a:pt x="3406688" y="5111752"/>
                </a:cubicBezTo>
                <a:cubicBezTo>
                  <a:pt x="3410603" y="5111987"/>
                  <a:pt x="3414314" y="5109067"/>
                  <a:pt x="3417822" y="5102991"/>
                </a:cubicBezTo>
                <a:cubicBezTo>
                  <a:pt x="3422614" y="5101707"/>
                  <a:pt x="3426529" y="5101942"/>
                  <a:pt x="3429567" y="5103696"/>
                </a:cubicBezTo>
                <a:cubicBezTo>
                  <a:pt x="3432605" y="5105449"/>
                  <a:pt x="3435879" y="5103289"/>
                  <a:pt x="3439386" y="5097213"/>
                </a:cubicBezTo>
                <a:cubicBezTo>
                  <a:pt x="3444178" y="5095929"/>
                  <a:pt x="3448093" y="5096164"/>
                  <a:pt x="3451130" y="5097918"/>
                </a:cubicBezTo>
                <a:cubicBezTo>
                  <a:pt x="3454169" y="5099672"/>
                  <a:pt x="3455688" y="5100549"/>
                  <a:pt x="3455688" y="5100549"/>
                </a:cubicBezTo>
                <a:cubicBezTo>
                  <a:pt x="3466555" y="5102772"/>
                  <a:pt x="3474386" y="5103243"/>
                  <a:pt x="3479177" y="5101959"/>
                </a:cubicBezTo>
                <a:lnTo>
                  <a:pt x="3477697" y="5096435"/>
                </a:lnTo>
                <a:lnTo>
                  <a:pt x="3474657" y="5099327"/>
                </a:lnTo>
                <a:cubicBezTo>
                  <a:pt x="3470837" y="5100495"/>
                  <a:pt x="3468928" y="5101080"/>
                  <a:pt x="3468928" y="5101080"/>
                </a:cubicBezTo>
                <a:lnTo>
                  <a:pt x="3472360" y="5094626"/>
                </a:lnTo>
                <a:lnTo>
                  <a:pt x="3438423" y="5093619"/>
                </a:lnTo>
                <a:cubicBezTo>
                  <a:pt x="3417330" y="5091567"/>
                  <a:pt x="3403745" y="5088787"/>
                  <a:pt x="3397669" y="5085280"/>
                </a:cubicBezTo>
                <a:lnTo>
                  <a:pt x="3390481" y="5087205"/>
                </a:lnTo>
                <a:lnTo>
                  <a:pt x="3388951" y="5087615"/>
                </a:lnTo>
                <a:lnTo>
                  <a:pt x="3389680" y="5087738"/>
                </a:lnTo>
                <a:lnTo>
                  <a:pt x="3383952" y="5089490"/>
                </a:lnTo>
                <a:cubicBezTo>
                  <a:pt x="3380134" y="5090657"/>
                  <a:pt x="3376314" y="5091825"/>
                  <a:pt x="3372497" y="5092994"/>
                </a:cubicBezTo>
                <a:lnTo>
                  <a:pt x="3373097" y="5091863"/>
                </a:lnTo>
                <a:lnTo>
                  <a:pt x="3368917" y="5092984"/>
                </a:lnTo>
                <a:cubicBezTo>
                  <a:pt x="3368917" y="5092984"/>
                  <a:pt x="3366200" y="5092428"/>
                  <a:pt x="3360766" y="5091315"/>
                </a:cubicBezTo>
                <a:cubicBezTo>
                  <a:pt x="3355334" y="5090203"/>
                  <a:pt x="3352616" y="5089647"/>
                  <a:pt x="3352616" y="5089647"/>
                </a:cubicBezTo>
                <a:cubicBezTo>
                  <a:pt x="3352616" y="5089647"/>
                  <a:pt x="3349898" y="5089091"/>
                  <a:pt x="3344465" y="5087980"/>
                </a:cubicBezTo>
                <a:cubicBezTo>
                  <a:pt x="3339032" y="5086867"/>
                  <a:pt x="3335672" y="5083915"/>
                  <a:pt x="3334388" y="5079124"/>
                </a:cubicBezTo>
                <a:lnTo>
                  <a:pt x="3332462" y="5071936"/>
                </a:lnTo>
                <a:cubicBezTo>
                  <a:pt x="3342046" y="5069368"/>
                  <a:pt x="3352272" y="5069196"/>
                  <a:pt x="3363139" y="5071420"/>
                </a:cubicBezTo>
                <a:cubicBezTo>
                  <a:pt x="3388383" y="5069791"/>
                  <a:pt x="3409477" y="5071844"/>
                  <a:pt x="3426420" y="5077576"/>
                </a:cubicBezTo>
                <a:cubicBezTo>
                  <a:pt x="3432496" y="5081083"/>
                  <a:pt x="3439128" y="5081874"/>
                  <a:pt x="3446315" y="5079948"/>
                </a:cubicBezTo>
                <a:cubicBezTo>
                  <a:pt x="3453504" y="5078022"/>
                  <a:pt x="3459494" y="5076417"/>
                  <a:pt x="3464285" y="5075133"/>
                </a:cubicBezTo>
                <a:lnTo>
                  <a:pt x="3471473" y="5073207"/>
                </a:lnTo>
                <a:cubicBezTo>
                  <a:pt x="3470189" y="5068416"/>
                  <a:pt x="3467151" y="5066662"/>
                  <a:pt x="3462360" y="5067946"/>
                </a:cubicBezTo>
                <a:cubicBezTo>
                  <a:pt x="3457568" y="5069230"/>
                  <a:pt x="3444945" y="5070043"/>
                  <a:pt x="3424494" y="5070387"/>
                </a:cubicBezTo>
                <a:lnTo>
                  <a:pt x="3399079" y="5061790"/>
                </a:lnTo>
                <a:cubicBezTo>
                  <a:pt x="3397795" y="5056998"/>
                  <a:pt x="3398351" y="5054281"/>
                  <a:pt x="3400746" y="5053639"/>
                </a:cubicBezTo>
                <a:cubicBezTo>
                  <a:pt x="3403143" y="5052997"/>
                  <a:pt x="3404983" y="5055072"/>
                  <a:pt x="3406267" y="5059864"/>
                </a:cubicBezTo>
                <a:lnTo>
                  <a:pt x="3413454" y="5057938"/>
                </a:lnTo>
                <a:lnTo>
                  <a:pt x="3427830" y="5054086"/>
                </a:lnTo>
                <a:cubicBezTo>
                  <a:pt x="3433906" y="5057593"/>
                  <a:pt x="3437500" y="5056630"/>
                  <a:pt x="3438612" y="5051197"/>
                </a:cubicBezTo>
                <a:cubicBezTo>
                  <a:pt x="3439724" y="5045763"/>
                  <a:pt x="3443318" y="5044800"/>
                  <a:pt x="3449394" y="5048308"/>
                </a:cubicBezTo>
                <a:lnTo>
                  <a:pt x="3458508" y="5053570"/>
                </a:lnTo>
                <a:lnTo>
                  <a:pt x="3451320" y="5055496"/>
                </a:lnTo>
                <a:lnTo>
                  <a:pt x="3444132" y="5057422"/>
                </a:lnTo>
                <a:cubicBezTo>
                  <a:pt x="3444132" y="5057422"/>
                  <a:pt x="3446849" y="5057977"/>
                  <a:pt x="3452283" y="5059090"/>
                </a:cubicBezTo>
                <a:cubicBezTo>
                  <a:pt x="3457716" y="5060202"/>
                  <a:pt x="3462830" y="5060115"/>
                  <a:pt x="3467621" y="5058831"/>
                </a:cubicBezTo>
                <a:lnTo>
                  <a:pt x="3481997" y="5054979"/>
                </a:lnTo>
                <a:lnTo>
                  <a:pt x="3498299" y="5058316"/>
                </a:lnTo>
                <a:cubicBezTo>
                  <a:pt x="3503091" y="5057032"/>
                  <a:pt x="3508204" y="5056945"/>
                  <a:pt x="3513638" y="5058058"/>
                </a:cubicBezTo>
                <a:cubicBezTo>
                  <a:pt x="3519071" y="5059170"/>
                  <a:pt x="3521788" y="5059725"/>
                  <a:pt x="3521788" y="5059725"/>
                </a:cubicBezTo>
                <a:cubicBezTo>
                  <a:pt x="3521788" y="5059725"/>
                  <a:pt x="3526024" y="5061159"/>
                  <a:pt x="3534496" y="5064025"/>
                </a:cubicBezTo>
                <a:cubicBezTo>
                  <a:pt x="3542968" y="5066890"/>
                  <a:pt x="3548080" y="5066805"/>
                  <a:pt x="3549834" y="5063766"/>
                </a:cubicBezTo>
                <a:cubicBezTo>
                  <a:pt x="3551589" y="5060728"/>
                  <a:pt x="3553985" y="5060087"/>
                  <a:pt x="3557022" y="5061840"/>
                </a:cubicBezTo>
                <a:cubicBezTo>
                  <a:pt x="3560061" y="5063595"/>
                  <a:pt x="3564297" y="5065027"/>
                  <a:pt x="3569730" y="5066140"/>
                </a:cubicBezTo>
                <a:cubicBezTo>
                  <a:pt x="3575164" y="5067251"/>
                  <a:pt x="3576041" y="5065732"/>
                  <a:pt x="3572361" y="5061582"/>
                </a:cubicBezTo>
                <a:lnTo>
                  <a:pt x="3576409" y="5056977"/>
                </a:lnTo>
                <a:lnTo>
                  <a:pt x="3574257" y="5056332"/>
                </a:lnTo>
                <a:lnTo>
                  <a:pt x="3556722" y="5047013"/>
                </a:lnTo>
                <a:lnTo>
                  <a:pt x="3541425" y="5046760"/>
                </a:lnTo>
                <a:cubicBezTo>
                  <a:pt x="3535349" y="5043252"/>
                  <a:pt x="3531114" y="5041818"/>
                  <a:pt x="3528718" y="5042461"/>
                </a:cubicBezTo>
                <a:cubicBezTo>
                  <a:pt x="3526321" y="5043103"/>
                  <a:pt x="3525123" y="5043424"/>
                  <a:pt x="3525123" y="5043424"/>
                </a:cubicBezTo>
                <a:cubicBezTo>
                  <a:pt x="3525123" y="5043424"/>
                  <a:pt x="3517936" y="5045349"/>
                  <a:pt x="3503560" y="5049201"/>
                </a:cubicBezTo>
                <a:lnTo>
                  <a:pt x="3480071" y="5047792"/>
                </a:lnTo>
                <a:lnTo>
                  <a:pt x="3463769" y="5044456"/>
                </a:lnTo>
                <a:lnTo>
                  <a:pt x="3454656" y="5039194"/>
                </a:lnTo>
                <a:cubicBezTo>
                  <a:pt x="3454656" y="5039194"/>
                  <a:pt x="3448023" y="5038404"/>
                  <a:pt x="3434760" y="5036821"/>
                </a:cubicBezTo>
                <a:cubicBezTo>
                  <a:pt x="3421496" y="5035239"/>
                  <a:pt x="3410072" y="5035732"/>
                  <a:pt x="3400489" y="5038300"/>
                </a:cubicBezTo>
                <a:cubicBezTo>
                  <a:pt x="3395697" y="5039584"/>
                  <a:pt x="3393301" y="5040226"/>
                  <a:pt x="3393301" y="5040226"/>
                </a:cubicBezTo>
                <a:lnTo>
                  <a:pt x="3382261" y="5027777"/>
                </a:lnTo>
                <a:cubicBezTo>
                  <a:pt x="3377469" y="5029061"/>
                  <a:pt x="3373555" y="5028826"/>
                  <a:pt x="3370516" y="5027072"/>
                </a:cubicBezTo>
                <a:close/>
                <a:moveTo>
                  <a:pt x="7742509" y="5026803"/>
                </a:moveTo>
                <a:cubicBezTo>
                  <a:pt x="7743556" y="5030657"/>
                  <a:pt x="7742150" y="5033107"/>
                  <a:pt x="7738297" y="5034154"/>
                </a:cubicBezTo>
                <a:lnTo>
                  <a:pt x="7736727" y="5028373"/>
                </a:lnTo>
                <a:cubicBezTo>
                  <a:pt x="7736727" y="5028373"/>
                  <a:pt x="7738655" y="5027850"/>
                  <a:pt x="7742509" y="5026803"/>
                </a:cubicBezTo>
                <a:close/>
                <a:moveTo>
                  <a:pt x="6437570" y="5026538"/>
                </a:moveTo>
                <a:lnTo>
                  <a:pt x="6432802" y="5027001"/>
                </a:lnTo>
                <a:lnTo>
                  <a:pt x="6431382" y="5027382"/>
                </a:lnTo>
                <a:lnTo>
                  <a:pt x="6433318" y="5028491"/>
                </a:lnTo>
                <a:close/>
                <a:moveTo>
                  <a:pt x="3287469" y="5026213"/>
                </a:moveTo>
                <a:cubicBezTo>
                  <a:pt x="3286271" y="5026534"/>
                  <a:pt x="3284795" y="5028213"/>
                  <a:pt x="3283041" y="5031250"/>
                </a:cubicBezTo>
                <a:lnTo>
                  <a:pt x="3290228" y="5029324"/>
                </a:lnTo>
                <a:cubicBezTo>
                  <a:pt x="3289587" y="5026929"/>
                  <a:pt x="3288667" y="5025892"/>
                  <a:pt x="3287469" y="5026213"/>
                </a:cubicBezTo>
                <a:close/>
                <a:moveTo>
                  <a:pt x="3732207" y="5026159"/>
                </a:moveTo>
                <a:lnTo>
                  <a:pt x="3732420" y="5026399"/>
                </a:lnTo>
                <a:lnTo>
                  <a:pt x="3732553" y="5026168"/>
                </a:lnTo>
                <a:close/>
                <a:moveTo>
                  <a:pt x="6922953" y="5025886"/>
                </a:moveTo>
                <a:cubicBezTo>
                  <a:pt x="6927853" y="5028693"/>
                  <a:pt x="6932230" y="5029575"/>
                  <a:pt x="6936084" y="5028528"/>
                </a:cubicBezTo>
                <a:cubicBezTo>
                  <a:pt x="6939937" y="5027482"/>
                  <a:pt x="6941863" y="5026958"/>
                  <a:pt x="6941863" y="5026958"/>
                </a:cubicBezTo>
                <a:cubicBezTo>
                  <a:pt x="6945718" y="5025912"/>
                  <a:pt x="6950095" y="5026793"/>
                  <a:pt x="6954996" y="5029599"/>
                </a:cubicBezTo>
                <a:cubicBezTo>
                  <a:pt x="6959895" y="5032407"/>
                  <a:pt x="6963309" y="5033549"/>
                  <a:pt x="6965235" y="5033026"/>
                </a:cubicBezTo>
                <a:cubicBezTo>
                  <a:pt x="6967163" y="5032503"/>
                  <a:pt x="6974430" y="5032598"/>
                  <a:pt x="6987037" y="5033313"/>
                </a:cubicBezTo>
                <a:cubicBezTo>
                  <a:pt x="6999645" y="5034028"/>
                  <a:pt x="7020485" y="5034576"/>
                  <a:pt x="7049553" y="5034960"/>
                </a:cubicBezTo>
                <a:lnTo>
                  <a:pt x="7062685" y="5037601"/>
                </a:lnTo>
                <a:cubicBezTo>
                  <a:pt x="7058830" y="5038647"/>
                  <a:pt x="7054014" y="5039955"/>
                  <a:pt x="7048233" y="5041525"/>
                </a:cubicBezTo>
                <a:cubicBezTo>
                  <a:pt x="7042452" y="5043095"/>
                  <a:pt x="7037111" y="5042475"/>
                  <a:pt x="7032212" y="5039668"/>
                </a:cubicBezTo>
                <a:lnTo>
                  <a:pt x="7007519" y="5040165"/>
                </a:lnTo>
                <a:lnTo>
                  <a:pt x="6963916" y="5039591"/>
                </a:lnTo>
                <a:cubicBezTo>
                  <a:pt x="6956207" y="5041683"/>
                  <a:pt x="6952354" y="5042730"/>
                  <a:pt x="6952354" y="5042730"/>
                </a:cubicBezTo>
                <a:lnTo>
                  <a:pt x="6931873" y="5035878"/>
                </a:lnTo>
                <a:cubicBezTo>
                  <a:pt x="6929780" y="5028170"/>
                  <a:pt x="6919099" y="5026933"/>
                  <a:pt x="6899830" y="5032165"/>
                </a:cubicBezTo>
                <a:cubicBezTo>
                  <a:pt x="6892123" y="5034258"/>
                  <a:pt x="6887746" y="5033377"/>
                  <a:pt x="6886700" y="5029523"/>
                </a:cubicBezTo>
                <a:lnTo>
                  <a:pt x="6892479" y="5027954"/>
                </a:lnTo>
                <a:cubicBezTo>
                  <a:pt x="6897380" y="5030761"/>
                  <a:pt x="6901496" y="5030679"/>
                  <a:pt x="6904826" y="5027705"/>
                </a:cubicBezTo>
                <a:cubicBezTo>
                  <a:pt x="6908157" y="5024731"/>
                  <a:pt x="6914198" y="5024125"/>
                  <a:pt x="6922953" y="5025886"/>
                </a:cubicBezTo>
                <a:close/>
                <a:moveTo>
                  <a:pt x="3758833" y="5024927"/>
                </a:moveTo>
                <a:lnTo>
                  <a:pt x="3757098" y="5025457"/>
                </a:lnTo>
                <a:lnTo>
                  <a:pt x="3759503" y="5026846"/>
                </a:lnTo>
                <a:lnTo>
                  <a:pt x="3758993" y="5024940"/>
                </a:lnTo>
                <a:close/>
                <a:moveTo>
                  <a:pt x="2789728" y="5024763"/>
                </a:moveTo>
                <a:lnTo>
                  <a:pt x="2788351" y="5025132"/>
                </a:lnTo>
                <a:lnTo>
                  <a:pt x="2781164" y="5027058"/>
                </a:lnTo>
                <a:lnTo>
                  <a:pt x="2791686" y="5029211"/>
                </a:lnTo>
                <a:lnTo>
                  <a:pt x="2795473" y="5025399"/>
                </a:lnTo>
                <a:lnTo>
                  <a:pt x="2794370" y="5025544"/>
                </a:lnTo>
                <a:close/>
                <a:moveTo>
                  <a:pt x="8939799" y="5024465"/>
                </a:moveTo>
                <a:lnTo>
                  <a:pt x="8947149" y="5028677"/>
                </a:lnTo>
                <a:lnTo>
                  <a:pt x="8935589" y="5031817"/>
                </a:lnTo>
                <a:lnTo>
                  <a:pt x="8934019" y="5026035"/>
                </a:lnTo>
                <a:cubicBezTo>
                  <a:pt x="8937875" y="5024988"/>
                  <a:pt x="8939799" y="5024465"/>
                  <a:pt x="8939799" y="5024465"/>
                </a:cubicBezTo>
                <a:close/>
                <a:moveTo>
                  <a:pt x="6990928" y="5024330"/>
                </a:moveTo>
                <a:lnTo>
                  <a:pt x="6992680" y="5030057"/>
                </a:lnTo>
                <a:cubicBezTo>
                  <a:pt x="6991512" y="5026240"/>
                  <a:pt x="6989018" y="5024914"/>
                  <a:pt x="6985200" y="5026081"/>
                </a:cubicBezTo>
                <a:close/>
                <a:moveTo>
                  <a:pt x="7661081" y="5024086"/>
                </a:moveTo>
                <a:lnTo>
                  <a:pt x="7674212" y="5026728"/>
                </a:lnTo>
                <a:cubicBezTo>
                  <a:pt x="7674212" y="5026728"/>
                  <a:pt x="7673249" y="5026989"/>
                  <a:pt x="7671322" y="5027512"/>
                </a:cubicBezTo>
                <a:cubicBezTo>
                  <a:pt x="7669395" y="5028035"/>
                  <a:pt x="7666504" y="5028820"/>
                  <a:pt x="7662651" y="5029867"/>
                </a:cubicBezTo>
                <a:close/>
                <a:moveTo>
                  <a:pt x="7617476" y="5023511"/>
                </a:moveTo>
                <a:lnTo>
                  <a:pt x="7605917" y="5026650"/>
                </a:lnTo>
                <a:cubicBezTo>
                  <a:pt x="7597162" y="5024889"/>
                  <a:pt x="7590857" y="5024533"/>
                  <a:pt x="7587004" y="5025579"/>
                </a:cubicBezTo>
                <a:lnTo>
                  <a:pt x="7562312" y="5026076"/>
                </a:lnTo>
                <a:close/>
                <a:moveTo>
                  <a:pt x="4480497" y="5022369"/>
                </a:moveTo>
                <a:lnTo>
                  <a:pt x="4459941" y="5023437"/>
                </a:lnTo>
                <a:lnTo>
                  <a:pt x="4455008" y="5023315"/>
                </a:lnTo>
                <a:lnTo>
                  <a:pt x="4452633" y="5026016"/>
                </a:lnTo>
                <a:lnTo>
                  <a:pt x="4461747" y="5031278"/>
                </a:lnTo>
                <a:cubicBezTo>
                  <a:pt x="4471330" y="5028710"/>
                  <a:pt x="4476122" y="5027426"/>
                  <a:pt x="4476122" y="5027426"/>
                </a:cubicBezTo>
                <a:cubicBezTo>
                  <a:pt x="4476122" y="5027426"/>
                  <a:pt x="4478518" y="5026784"/>
                  <a:pt x="4483310" y="5025500"/>
                </a:cubicBezTo>
                <a:lnTo>
                  <a:pt x="4499612" y="5028835"/>
                </a:lnTo>
                <a:close/>
                <a:moveTo>
                  <a:pt x="6195079" y="5022253"/>
                </a:moveTo>
                <a:lnTo>
                  <a:pt x="6193607" y="5025610"/>
                </a:lnTo>
                <a:cubicBezTo>
                  <a:pt x="6193286" y="5024412"/>
                  <a:pt x="6193646" y="5023353"/>
                  <a:pt x="6194683" y="5022433"/>
                </a:cubicBezTo>
                <a:close/>
                <a:moveTo>
                  <a:pt x="9340261" y="5021246"/>
                </a:moveTo>
                <a:lnTo>
                  <a:pt x="9340261" y="5024468"/>
                </a:lnTo>
                <a:lnTo>
                  <a:pt x="9336445" y="5022282"/>
                </a:lnTo>
                <a:close/>
                <a:moveTo>
                  <a:pt x="6621967" y="5020328"/>
                </a:moveTo>
                <a:lnTo>
                  <a:pt x="6611160" y="5020546"/>
                </a:lnTo>
                <a:lnTo>
                  <a:pt x="6610833" y="5020358"/>
                </a:lnTo>
                <a:lnTo>
                  <a:pt x="6608715" y="5022237"/>
                </a:lnTo>
                <a:cubicBezTo>
                  <a:pt x="6609357" y="5024633"/>
                  <a:pt x="6610876" y="5025510"/>
                  <a:pt x="6613272" y="5024868"/>
                </a:cubicBezTo>
                <a:cubicBezTo>
                  <a:pt x="6615667" y="5024226"/>
                  <a:pt x="6618064" y="5023584"/>
                  <a:pt x="6620459" y="5022942"/>
                </a:cubicBezTo>
                <a:close/>
                <a:moveTo>
                  <a:pt x="6964512" y="5019881"/>
                </a:moveTo>
                <a:lnTo>
                  <a:pt x="6977720" y="5022107"/>
                </a:lnTo>
                <a:lnTo>
                  <a:pt x="6971992" y="5023858"/>
                </a:lnTo>
                <a:cubicBezTo>
                  <a:pt x="6968173" y="5025026"/>
                  <a:pt x="6964354" y="5026194"/>
                  <a:pt x="6960535" y="5027362"/>
                </a:cubicBezTo>
                <a:close/>
                <a:moveTo>
                  <a:pt x="6923775" y="5019815"/>
                </a:moveTo>
                <a:cubicBezTo>
                  <a:pt x="6925684" y="5019231"/>
                  <a:pt x="6927887" y="5019602"/>
                  <a:pt x="6930379" y="5020927"/>
                </a:cubicBezTo>
                <a:cubicBezTo>
                  <a:pt x="6932873" y="5022252"/>
                  <a:pt x="6932209" y="5023499"/>
                  <a:pt x="6928391" y="5024667"/>
                </a:cubicBezTo>
                <a:lnTo>
                  <a:pt x="6920912" y="5020691"/>
                </a:lnTo>
                <a:cubicBezTo>
                  <a:pt x="6920912" y="5020691"/>
                  <a:pt x="6921866" y="5020399"/>
                  <a:pt x="6923775" y="5019815"/>
                </a:cubicBezTo>
                <a:close/>
                <a:moveTo>
                  <a:pt x="7517138" y="5019722"/>
                </a:moveTo>
                <a:cubicBezTo>
                  <a:pt x="7520992" y="5018675"/>
                  <a:pt x="7525369" y="5019557"/>
                  <a:pt x="7530269" y="5022363"/>
                </a:cubicBezTo>
                <a:lnTo>
                  <a:pt x="7524488" y="5023933"/>
                </a:lnTo>
                <a:close/>
                <a:moveTo>
                  <a:pt x="9272361" y="5014857"/>
                </a:moveTo>
                <a:lnTo>
                  <a:pt x="9281281" y="5024848"/>
                </a:lnTo>
                <a:cubicBezTo>
                  <a:pt x="9281281" y="5024848"/>
                  <a:pt x="9278129" y="5024670"/>
                  <a:pt x="9271825" y="5024313"/>
                </a:cubicBezTo>
                <a:cubicBezTo>
                  <a:pt x="9265521" y="5023955"/>
                  <a:pt x="9259217" y="5023598"/>
                  <a:pt x="9252913" y="5023240"/>
                </a:cubicBezTo>
                <a:cubicBezTo>
                  <a:pt x="9246611" y="5022883"/>
                  <a:pt x="9240305" y="5022526"/>
                  <a:pt x="9234003" y="5022168"/>
                </a:cubicBezTo>
                <a:cubicBezTo>
                  <a:pt x="9227699" y="5021810"/>
                  <a:pt x="9224547" y="5021632"/>
                  <a:pt x="9224547" y="5021632"/>
                </a:cubicBezTo>
                <a:close/>
                <a:moveTo>
                  <a:pt x="9160461" y="5014206"/>
                </a:moveTo>
                <a:lnTo>
                  <a:pt x="9192505" y="5017919"/>
                </a:lnTo>
                <a:cubicBezTo>
                  <a:pt x="9196359" y="5016873"/>
                  <a:pt x="9198285" y="5016350"/>
                  <a:pt x="9198285" y="5016350"/>
                </a:cubicBezTo>
                <a:cubicBezTo>
                  <a:pt x="9198285" y="5016350"/>
                  <a:pt x="9200211" y="5015827"/>
                  <a:pt x="9204065" y="5014780"/>
                </a:cubicBezTo>
                <a:cubicBezTo>
                  <a:pt x="9204065" y="5014780"/>
                  <a:pt x="9204589" y="5016706"/>
                  <a:pt x="9205635" y="5020560"/>
                </a:cubicBezTo>
                <a:cubicBezTo>
                  <a:pt x="9205635" y="5020560"/>
                  <a:pt x="9200817" y="5021868"/>
                  <a:pt x="9191183" y="5024484"/>
                </a:cubicBezTo>
                <a:cubicBezTo>
                  <a:pt x="9181549" y="5027101"/>
                  <a:pt x="9175245" y="5026743"/>
                  <a:pt x="9172271" y="5023413"/>
                </a:cubicBezTo>
                <a:cubicBezTo>
                  <a:pt x="9169297" y="5020082"/>
                  <a:pt x="9165885" y="5018940"/>
                  <a:pt x="9162031" y="5019986"/>
                </a:cubicBezTo>
                <a:close/>
                <a:moveTo>
                  <a:pt x="1485079" y="5014124"/>
                </a:moveTo>
                <a:cubicBezTo>
                  <a:pt x="1480697" y="5015016"/>
                  <a:pt x="1475004" y="5017228"/>
                  <a:pt x="1468000" y="5020759"/>
                </a:cubicBezTo>
                <a:cubicBezTo>
                  <a:pt x="1460983" y="5020782"/>
                  <a:pt x="1455728" y="5022554"/>
                  <a:pt x="1452233" y="5026073"/>
                </a:cubicBezTo>
                <a:cubicBezTo>
                  <a:pt x="1448735" y="5029593"/>
                  <a:pt x="1446987" y="5031352"/>
                  <a:pt x="1446987" y="5031352"/>
                </a:cubicBezTo>
                <a:lnTo>
                  <a:pt x="1478559" y="5031248"/>
                </a:lnTo>
                <a:cubicBezTo>
                  <a:pt x="1489071" y="5027704"/>
                  <a:pt x="1494315" y="5022425"/>
                  <a:pt x="1494292" y="5015409"/>
                </a:cubicBezTo>
                <a:cubicBezTo>
                  <a:pt x="1492532" y="5013661"/>
                  <a:pt x="1489461" y="5013233"/>
                  <a:pt x="1485079" y="5014124"/>
                </a:cubicBezTo>
                <a:close/>
                <a:moveTo>
                  <a:pt x="6881287" y="5014020"/>
                </a:moveTo>
                <a:cubicBezTo>
                  <a:pt x="6885104" y="5012852"/>
                  <a:pt x="6887599" y="5014177"/>
                  <a:pt x="6888766" y="5017996"/>
                </a:cubicBezTo>
                <a:cubicBezTo>
                  <a:pt x="6888766" y="5017996"/>
                  <a:pt x="6886857" y="5018580"/>
                  <a:pt x="6883039" y="5019748"/>
                </a:cubicBezTo>
                <a:close/>
                <a:moveTo>
                  <a:pt x="6367595" y="5013657"/>
                </a:moveTo>
                <a:lnTo>
                  <a:pt x="6366841" y="5014963"/>
                </a:lnTo>
                <a:lnTo>
                  <a:pt x="6367664" y="5015283"/>
                </a:lnTo>
                <a:lnTo>
                  <a:pt x="6371880" y="5016131"/>
                </a:lnTo>
                <a:close/>
                <a:moveTo>
                  <a:pt x="8090047" y="5013312"/>
                </a:moveTo>
                <a:cubicBezTo>
                  <a:pt x="8091955" y="5012727"/>
                  <a:pt x="8093203" y="5013390"/>
                  <a:pt x="8093787" y="5015300"/>
                </a:cubicBezTo>
                <a:cubicBezTo>
                  <a:pt x="8094079" y="5016255"/>
                  <a:pt x="8093675" y="5016639"/>
                  <a:pt x="8092575" y="5016453"/>
                </a:cubicBezTo>
                <a:cubicBezTo>
                  <a:pt x="8091473" y="5016269"/>
                  <a:pt x="8089677" y="5015513"/>
                  <a:pt x="8087183" y="5014188"/>
                </a:cubicBezTo>
                <a:cubicBezTo>
                  <a:pt x="8087183" y="5014188"/>
                  <a:pt x="8088137" y="5013895"/>
                  <a:pt x="8090047" y="5013312"/>
                </a:cubicBezTo>
                <a:close/>
                <a:moveTo>
                  <a:pt x="9141547" y="5013134"/>
                </a:moveTo>
                <a:cubicBezTo>
                  <a:pt x="9138743" y="5018034"/>
                  <a:pt x="9140311" y="5023814"/>
                  <a:pt x="9146259" y="5030477"/>
                </a:cubicBezTo>
                <a:lnTo>
                  <a:pt x="9159389" y="5033117"/>
                </a:lnTo>
                <a:cubicBezTo>
                  <a:pt x="9160435" y="5036972"/>
                  <a:pt x="9162363" y="5036448"/>
                  <a:pt x="9165169" y="5031548"/>
                </a:cubicBezTo>
                <a:cubicBezTo>
                  <a:pt x="9167977" y="5026648"/>
                  <a:pt x="9171831" y="5025602"/>
                  <a:pt x="9176731" y="5028408"/>
                </a:cubicBezTo>
                <a:cubicBezTo>
                  <a:pt x="9177777" y="5032263"/>
                  <a:pt x="9179263" y="5033928"/>
                  <a:pt x="9181191" y="5033404"/>
                </a:cubicBezTo>
                <a:cubicBezTo>
                  <a:pt x="9183119" y="5032881"/>
                  <a:pt x="9184081" y="5032619"/>
                  <a:pt x="9184081" y="5032619"/>
                </a:cubicBezTo>
                <a:cubicBezTo>
                  <a:pt x="9184081" y="5032619"/>
                  <a:pt x="9186009" y="5032097"/>
                  <a:pt x="9189863" y="5031049"/>
                </a:cubicBezTo>
                <a:cubicBezTo>
                  <a:pt x="9215079" y="5032479"/>
                  <a:pt x="9231539" y="5032147"/>
                  <a:pt x="9239247" y="5030054"/>
                </a:cubicBezTo>
                <a:cubicBezTo>
                  <a:pt x="9243101" y="5029008"/>
                  <a:pt x="9245289" y="5029448"/>
                  <a:pt x="9245813" y="5031376"/>
                </a:cubicBezTo>
                <a:cubicBezTo>
                  <a:pt x="9246335" y="5033303"/>
                  <a:pt x="9244933" y="5035753"/>
                  <a:pt x="9241603" y="5038725"/>
                </a:cubicBezTo>
                <a:cubicBezTo>
                  <a:pt x="9238271" y="5041699"/>
                  <a:pt x="9232491" y="5043269"/>
                  <a:pt x="9224259" y="5043434"/>
                </a:cubicBezTo>
                <a:cubicBezTo>
                  <a:pt x="9216029" y="5043600"/>
                  <a:pt x="9207797" y="5043767"/>
                  <a:pt x="9199567" y="5043932"/>
                </a:cubicBezTo>
                <a:cubicBezTo>
                  <a:pt x="9191337" y="5044097"/>
                  <a:pt x="9184771" y="5042777"/>
                  <a:pt x="9179871" y="5039971"/>
                </a:cubicBezTo>
                <a:lnTo>
                  <a:pt x="9155177" y="5040468"/>
                </a:lnTo>
                <a:lnTo>
                  <a:pt x="9142047" y="5037826"/>
                </a:lnTo>
                <a:cubicBezTo>
                  <a:pt x="9137147" y="5035019"/>
                  <a:pt x="9130845" y="5034662"/>
                  <a:pt x="9123137" y="5036755"/>
                </a:cubicBezTo>
                <a:cubicBezTo>
                  <a:pt x="9111573" y="5039894"/>
                  <a:pt x="9102641" y="5041284"/>
                  <a:pt x="9096337" y="5040927"/>
                </a:cubicBezTo>
                <a:cubicBezTo>
                  <a:pt x="9090033" y="5040570"/>
                  <a:pt x="9080841" y="5040998"/>
                  <a:pt x="9068755" y="5042210"/>
                </a:cubicBezTo>
                <a:cubicBezTo>
                  <a:pt x="9056669" y="5043422"/>
                  <a:pt x="9048179" y="5042625"/>
                  <a:pt x="9043279" y="5039817"/>
                </a:cubicBezTo>
                <a:cubicBezTo>
                  <a:pt x="9039425" y="5040863"/>
                  <a:pt x="9034345" y="5041209"/>
                  <a:pt x="9028041" y="5040851"/>
                </a:cubicBezTo>
                <a:cubicBezTo>
                  <a:pt x="9021737" y="5040493"/>
                  <a:pt x="9018587" y="5040315"/>
                  <a:pt x="9018587" y="5040315"/>
                </a:cubicBezTo>
                <a:lnTo>
                  <a:pt x="8973413" y="5033960"/>
                </a:lnTo>
                <a:cubicBezTo>
                  <a:pt x="8977265" y="5032914"/>
                  <a:pt x="8976743" y="5030987"/>
                  <a:pt x="8971843" y="5028179"/>
                </a:cubicBezTo>
                <a:lnTo>
                  <a:pt x="8977623" y="5026609"/>
                </a:lnTo>
                <a:lnTo>
                  <a:pt x="8983403" y="5025039"/>
                </a:lnTo>
                <a:lnTo>
                  <a:pt x="8981835" y="5019260"/>
                </a:lnTo>
                <a:lnTo>
                  <a:pt x="8987613" y="5017690"/>
                </a:lnTo>
                <a:cubicBezTo>
                  <a:pt x="8992515" y="5020497"/>
                  <a:pt x="8994965" y="5021901"/>
                  <a:pt x="8994965" y="5021901"/>
                </a:cubicBezTo>
                <a:cubicBezTo>
                  <a:pt x="8997773" y="5017001"/>
                  <a:pt x="9002327" y="5014729"/>
                  <a:pt x="9008631" y="5015087"/>
                </a:cubicBezTo>
                <a:cubicBezTo>
                  <a:pt x="9014937" y="5015444"/>
                  <a:pt x="9023165" y="5015277"/>
                  <a:pt x="9033325" y="5014589"/>
                </a:cubicBezTo>
                <a:cubicBezTo>
                  <a:pt x="9043481" y="5013900"/>
                  <a:pt x="9051011" y="5014959"/>
                  <a:pt x="9055911" y="5017766"/>
                </a:cubicBezTo>
                <a:cubicBezTo>
                  <a:pt x="9052057" y="5018812"/>
                  <a:pt x="9050131" y="5019336"/>
                  <a:pt x="9050131" y="5019336"/>
                </a:cubicBezTo>
                <a:cubicBezTo>
                  <a:pt x="9051177" y="5023189"/>
                  <a:pt x="9051699" y="5025117"/>
                  <a:pt x="9051699" y="5025117"/>
                </a:cubicBezTo>
                <a:lnTo>
                  <a:pt x="9055911" y="5017766"/>
                </a:lnTo>
                <a:cubicBezTo>
                  <a:pt x="9068519" y="5018480"/>
                  <a:pt x="9076749" y="5018316"/>
                  <a:pt x="9080603" y="5017268"/>
                </a:cubicBezTo>
                <a:lnTo>
                  <a:pt x="9116857" y="5013632"/>
                </a:lnTo>
                <a:close/>
                <a:moveTo>
                  <a:pt x="9302835" y="5012789"/>
                </a:moveTo>
                <a:lnTo>
                  <a:pt x="9294413" y="5027490"/>
                </a:lnTo>
                <a:lnTo>
                  <a:pt x="9292843" y="5021709"/>
                </a:lnTo>
                <a:cubicBezTo>
                  <a:pt x="9295649" y="5016809"/>
                  <a:pt x="9298017" y="5014097"/>
                  <a:pt x="9299945" y="5013574"/>
                </a:cubicBezTo>
                <a:cubicBezTo>
                  <a:pt x="9301871" y="5013050"/>
                  <a:pt x="9302835" y="5012789"/>
                  <a:pt x="9302835" y="5012789"/>
                </a:cubicBezTo>
                <a:close/>
                <a:moveTo>
                  <a:pt x="9323591" y="5011817"/>
                </a:moveTo>
                <a:cubicBezTo>
                  <a:pt x="9325499" y="5011233"/>
                  <a:pt x="9327703" y="5011602"/>
                  <a:pt x="9330195" y="5012928"/>
                </a:cubicBezTo>
                <a:cubicBezTo>
                  <a:pt x="9332689" y="5014253"/>
                  <a:pt x="9332025" y="5015500"/>
                  <a:pt x="9328209" y="5016667"/>
                </a:cubicBezTo>
                <a:lnTo>
                  <a:pt x="9320727" y="5012693"/>
                </a:lnTo>
                <a:cubicBezTo>
                  <a:pt x="9320727" y="5012693"/>
                  <a:pt x="9321683" y="5012401"/>
                  <a:pt x="9323591" y="5011817"/>
                </a:cubicBezTo>
                <a:close/>
                <a:moveTo>
                  <a:pt x="6058895" y="5011631"/>
                </a:moveTo>
                <a:cubicBezTo>
                  <a:pt x="6054103" y="5012915"/>
                  <a:pt x="6049954" y="5016594"/>
                  <a:pt x="6046445" y="5022670"/>
                </a:cubicBezTo>
                <a:cubicBezTo>
                  <a:pt x="6051238" y="5021386"/>
                  <a:pt x="6054832" y="5020423"/>
                  <a:pt x="6057228" y="5019781"/>
                </a:cubicBezTo>
                <a:cubicBezTo>
                  <a:pt x="6059623" y="5019139"/>
                  <a:pt x="6060821" y="5018818"/>
                  <a:pt x="6060821" y="5018818"/>
                </a:cubicBezTo>
                <a:close/>
                <a:moveTo>
                  <a:pt x="6089573" y="5011114"/>
                </a:moveTo>
                <a:lnTo>
                  <a:pt x="6088163" y="5034604"/>
                </a:lnTo>
                <a:lnTo>
                  <a:pt x="6097277" y="5039866"/>
                </a:lnTo>
                <a:cubicBezTo>
                  <a:pt x="6095993" y="5035074"/>
                  <a:pt x="6097746" y="5032036"/>
                  <a:pt x="6102538" y="5030752"/>
                </a:cubicBezTo>
                <a:cubicBezTo>
                  <a:pt x="6101254" y="5025960"/>
                  <a:pt x="6099970" y="5021168"/>
                  <a:pt x="6098686" y="5016376"/>
                </a:cubicBezTo>
                <a:cubicBezTo>
                  <a:pt x="6093894" y="5017660"/>
                  <a:pt x="6090857" y="5015906"/>
                  <a:pt x="6089573" y="5011114"/>
                </a:cubicBezTo>
                <a:close/>
                <a:moveTo>
                  <a:pt x="6811269" y="5010382"/>
                </a:moveTo>
                <a:lnTo>
                  <a:pt x="6807294" y="5017862"/>
                </a:lnTo>
                <a:cubicBezTo>
                  <a:pt x="6807294" y="5017862"/>
                  <a:pt x="6804801" y="5016537"/>
                  <a:pt x="6799813" y="5013887"/>
                </a:cubicBezTo>
                <a:close/>
                <a:moveTo>
                  <a:pt x="8768025" y="5009038"/>
                </a:moveTo>
                <a:lnTo>
                  <a:pt x="8775375" y="5013249"/>
                </a:lnTo>
                <a:cubicBezTo>
                  <a:pt x="8771521" y="5014296"/>
                  <a:pt x="8769595" y="5014819"/>
                  <a:pt x="8769595" y="5014819"/>
                </a:cubicBezTo>
                <a:cubicBezTo>
                  <a:pt x="8768549" y="5010965"/>
                  <a:pt x="8768025" y="5009038"/>
                  <a:pt x="8768025" y="5009038"/>
                </a:cubicBezTo>
                <a:close/>
                <a:moveTo>
                  <a:pt x="6691553" y="5008027"/>
                </a:moveTo>
                <a:cubicBezTo>
                  <a:pt x="6695406" y="5006981"/>
                  <a:pt x="6700747" y="5007601"/>
                  <a:pt x="6707574" y="5009885"/>
                </a:cubicBezTo>
                <a:cubicBezTo>
                  <a:pt x="6712474" y="5012692"/>
                  <a:pt x="6716851" y="5013573"/>
                  <a:pt x="6720705" y="5012526"/>
                </a:cubicBezTo>
                <a:lnTo>
                  <a:pt x="6792142" y="5024164"/>
                </a:lnTo>
                <a:cubicBezTo>
                  <a:pt x="6776727" y="5028349"/>
                  <a:pt x="6784076" y="5032560"/>
                  <a:pt x="6814192" y="5036797"/>
                </a:cubicBezTo>
                <a:lnTo>
                  <a:pt x="6820188" y="5038004"/>
                </a:lnTo>
                <a:lnTo>
                  <a:pt x="6811969" y="5033257"/>
                </a:lnTo>
                <a:cubicBezTo>
                  <a:pt x="6810685" y="5028467"/>
                  <a:pt x="6812438" y="5025428"/>
                  <a:pt x="6817231" y="5024145"/>
                </a:cubicBezTo>
                <a:lnTo>
                  <a:pt x="6810043" y="5026070"/>
                </a:lnTo>
                <a:lnTo>
                  <a:pt x="6808117" y="5018883"/>
                </a:lnTo>
                <a:lnTo>
                  <a:pt x="6817301" y="5019434"/>
                </a:lnTo>
                <a:lnTo>
                  <a:pt x="6824479" y="5012605"/>
                </a:lnTo>
                <a:lnTo>
                  <a:pt x="6831958" y="5016581"/>
                </a:lnTo>
                <a:lnTo>
                  <a:pt x="6821758" y="5019701"/>
                </a:lnTo>
                <a:lnTo>
                  <a:pt x="6831607" y="5020292"/>
                </a:lnTo>
                <a:lnTo>
                  <a:pt x="6833760" y="5021021"/>
                </a:lnTo>
                <a:lnTo>
                  <a:pt x="6834175" y="5018957"/>
                </a:lnTo>
                <a:lnTo>
                  <a:pt x="6848730" y="5018664"/>
                </a:lnTo>
                <a:lnTo>
                  <a:pt x="6843414" y="5013077"/>
                </a:lnTo>
                <a:cubicBezTo>
                  <a:pt x="6851051" y="5010739"/>
                  <a:pt x="6857365" y="5010898"/>
                  <a:pt x="6862351" y="5013549"/>
                </a:cubicBezTo>
                <a:lnTo>
                  <a:pt x="6864102" y="5019277"/>
                </a:lnTo>
                <a:lnTo>
                  <a:pt x="6858618" y="5019707"/>
                </a:lnTo>
                <a:lnTo>
                  <a:pt x="6856226" y="5031590"/>
                </a:lnTo>
                <a:lnTo>
                  <a:pt x="6848563" y="5031156"/>
                </a:lnTo>
                <a:lnTo>
                  <a:pt x="6821800" y="5038328"/>
                </a:lnTo>
                <a:lnTo>
                  <a:pt x="6840454" y="5042079"/>
                </a:lnTo>
                <a:cubicBezTo>
                  <a:pt x="6844307" y="5041033"/>
                  <a:pt x="6848161" y="5039987"/>
                  <a:pt x="6852014" y="5038941"/>
                </a:cubicBezTo>
                <a:cubicBezTo>
                  <a:pt x="6855868" y="5037894"/>
                  <a:pt x="6857796" y="5037370"/>
                  <a:pt x="6857796" y="5037370"/>
                </a:cubicBezTo>
                <a:cubicBezTo>
                  <a:pt x="6857796" y="5037370"/>
                  <a:pt x="6856391" y="5039821"/>
                  <a:pt x="6853585" y="5044722"/>
                </a:cubicBezTo>
                <a:cubicBezTo>
                  <a:pt x="6845877" y="5046815"/>
                  <a:pt x="6839573" y="5046457"/>
                  <a:pt x="6834673" y="5043649"/>
                </a:cubicBezTo>
                <a:lnTo>
                  <a:pt x="6821541" y="5041009"/>
                </a:lnTo>
                <a:cubicBezTo>
                  <a:pt x="6813835" y="5043101"/>
                  <a:pt x="6807792" y="5043707"/>
                  <a:pt x="6803415" y="5042827"/>
                </a:cubicBezTo>
                <a:cubicBezTo>
                  <a:pt x="6799039" y="5041947"/>
                  <a:pt x="6792472" y="5040625"/>
                  <a:pt x="6783718" y="5038865"/>
                </a:cubicBezTo>
                <a:cubicBezTo>
                  <a:pt x="6774964" y="5037104"/>
                  <a:pt x="6768137" y="5034819"/>
                  <a:pt x="6763238" y="5032011"/>
                </a:cubicBezTo>
                <a:cubicBezTo>
                  <a:pt x="6758337" y="5029205"/>
                  <a:pt x="6752474" y="5026659"/>
                  <a:pt x="6745646" y="5024374"/>
                </a:cubicBezTo>
                <a:cubicBezTo>
                  <a:pt x="6738819" y="5022091"/>
                  <a:pt x="6733480" y="5021471"/>
                  <a:pt x="6729625" y="5022518"/>
                </a:cubicBezTo>
                <a:cubicBezTo>
                  <a:pt x="6725771" y="5023564"/>
                  <a:pt x="6719468" y="5023207"/>
                  <a:pt x="6710714" y="5021446"/>
                </a:cubicBezTo>
                <a:lnTo>
                  <a:pt x="6690232" y="5014594"/>
                </a:lnTo>
                <a:cubicBezTo>
                  <a:pt x="6686378" y="5015640"/>
                  <a:pt x="6684452" y="5016163"/>
                  <a:pt x="6684452" y="5016163"/>
                </a:cubicBezTo>
                <a:cubicBezTo>
                  <a:pt x="6685332" y="5011786"/>
                  <a:pt x="6687699" y="5009074"/>
                  <a:pt x="6691553" y="5008027"/>
                </a:cubicBezTo>
                <a:close/>
                <a:moveTo>
                  <a:pt x="8457017" y="5006589"/>
                </a:moveTo>
                <a:lnTo>
                  <a:pt x="8452805" y="5013939"/>
                </a:lnTo>
                <a:cubicBezTo>
                  <a:pt x="8453853" y="5017793"/>
                  <a:pt x="8455779" y="5017270"/>
                  <a:pt x="8458585" y="5012369"/>
                </a:cubicBezTo>
                <a:close/>
                <a:moveTo>
                  <a:pt x="9281103" y="5006020"/>
                </a:moveTo>
                <a:cubicBezTo>
                  <a:pt x="9284921" y="5004853"/>
                  <a:pt x="9287415" y="5006179"/>
                  <a:pt x="9288583" y="5009997"/>
                </a:cubicBezTo>
                <a:cubicBezTo>
                  <a:pt x="9288583" y="5009997"/>
                  <a:pt x="9286673" y="5010581"/>
                  <a:pt x="9282855" y="5011750"/>
                </a:cubicBezTo>
                <a:close/>
                <a:moveTo>
                  <a:pt x="8493137" y="5005316"/>
                </a:moveTo>
                <a:cubicBezTo>
                  <a:pt x="8492525" y="5004964"/>
                  <a:pt x="8491867" y="5005402"/>
                  <a:pt x="8491165" y="5006627"/>
                </a:cubicBezTo>
                <a:cubicBezTo>
                  <a:pt x="8489761" y="5009077"/>
                  <a:pt x="8491247" y="5010743"/>
                  <a:pt x="8495623" y="5011623"/>
                </a:cubicBezTo>
                <a:cubicBezTo>
                  <a:pt x="8500001" y="5012504"/>
                  <a:pt x="8502189" y="5012944"/>
                  <a:pt x="8502189" y="5012944"/>
                </a:cubicBezTo>
                <a:cubicBezTo>
                  <a:pt x="8501143" y="5009090"/>
                  <a:pt x="8498693" y="5007686"/>
                  <a:pt x="8494839" y="5008733"/>
                </a:cubicBezTo>
                <a:cubicBezTo>
                  <a:pt x="8494317" y="5006806"/>
                  <a:pt x="8493749" y="5005667"/>
                  <a:pt x="8493137" y="5005316"/>
                </a:cubicBezTo>
                <a:close/>
                <a:moveTo>
                  <a:pt x="9243231" y="5005077"/>
                </a:moveTo>
                <a:cubicBezTo>
                  <a:pt x="9250867" y="5002741"/>
                  <a:pt x="9257181" y="5002899"/>
                  <a:pt x="9262165" y="5005549"/>
                </a:cubicBezTo>
                <a:lnTo>
                  <a:pt x="9263917" y="5011277"/>
                </a:lnTo>
                <a:cubicBezTo>
                  <a:pt x="9258191" y="5013029"/>
                  <a:pt x="9253603" y="5013389"/>
                  <a:pt x="9250155" y="5012356"/>
                </a:cubicBezTo>
                <a:cubicBezTo>
                  <a:pt x="9246707" y="5011322"/>
                  <a:pt x="9244397" y="5008896"/>
                  <a:pt x="9243231" y="5005077"/>
                </a:cubicBezTo>
                <a:close/>
                <a:moveTo>
                  <a:pt x="1452161" y="5005026"/>
                </a:moveTo>
                <a:lnTo>
                  <a:pt x="1452197" y="5015549"/>
                </a:lnTo>
                <a:lnTo>
                  <a:pt x="1462720" y="5015515"/>
                </a:lnTo>
                <a:cubicBezTo>
                  <a:pt x="1462720" y="5015515"/>
                  <a:pt x="1462714" y="5013761"/>
                  <a:pt x="1462703" y="5010252"/>
                </a:cubicBezTo>
                <a:cubicBezTo>
                  <a:pt x="1462691" y="5006743"/>
                  <a:pt x="1461811" y="5005869"/>
                  <a:pt x="1460063" y="5007630"/>
                </a:cubicBezTo>
                <a:cubicBezTo>
                  <a:pt x="1458315" y="5009390"/>
                  <a:pt x="1456561" y="5009396"/>
                  <a:pt x="1454801" y="5007647"/>
                </a:cubicBezTo>
                <a:cubicBezTo>
                  <a:pt x="1453041" y="5005899"/>
                  <a:pt x="1452161" y="5005026"/>
                  <a:pt x="1452161" y="5005026"/>
                </a:cubicBezTo>
                <a:close/>
                <a:moveTo>
                  <a:pt x="728650" y="5004807"/>
                </a:moveTo>
                <a:cubicBezTo>
                  <a:pt x="730397" y="5003047"/>
                  <a:pt x="733032" y="5003915"/>
                  <a:pt x="736551" y="5007411"/>
                </a:cubicBezTo>
                <a:cubicBezTo>
                  <a:pt x="743567" y="5007387"/>
                  <a:pt x="746201" y="5008256"/>
                  <a:pt x="744453" y="5010017"/>
                </a:cubicBezTo>
                <a:cubicBezTo>
                  <a:pt x="742706" y="5011776"/>
                  <a:pt x="740083" y="5014416"/>
                  <a:pt x="736587" y="5017936"/>
                </a:cubicBezTo>
                <a:cubicBezTo>
                  <a:pt x="736587" y="5017936"/>
                  <a:pt x="734826" y="5016187"/>
                  <a:pt x="731307" y="5012690"/>
                </a:cubicBezTo>
                <a:cubicBezTo>
                  <a:pt x="727787" y="5009194"/>
                  <a:pt x="726028" y="5007447"/>
                  <a:pt x="726028" y="5007447"/>
                </a:cubicBezTo>
                <a:cubicBezTo>
                  <a:pt x="726028" y="5007447"/>
                  <a:pt x="726901" y="5006567"/>
                  <a:pt x="728650" y="5004807"/>
                </a:cubicBezTo>
                <a:close/>
                <a:moveTo>
                  <a:pt x="9224295" y="5004606"/>
                </a:moveTo>
                <a:lnTo>
                  <a:pt x="9231775" y="5008581"/>
                </a:lnTo>
                <a:lnTo>
                  <a:pt x="9214591" y="5013838"/>
                </a:lnTo>
                <a:close/>
                <a:moveTo>
                  <a:pt x="6752709" y="5003240"/>
                </a:moveTo>
                <a:cubicBezTo>
                  <a:pt x="6761515" y="5004722"/>
                  <a:pt x="6765917" y="5005463"/>
                  <a:pt x="6765917" y="5005463"/>
                </a:cubicBezTo>
                <a:lnTo>
                  <a:pt x="6761942" y="5012943"/>
                </a:lnTo>
                <a:lnTo>
                  <a:pt x="6754461" y="5008966"/>
                </a:lnTo>
                <a:lnTo>
                  <a:pt x="6741253" y="5006743"/>
                </a:lnTo>
                <a:close/>
                <a:moveTo>
                  <a:pt x="9340261" y="5003185"/>
                </a:moveTo>
                <a:lnTo>
                  <a:pt x="9340261" y="5004289"/>
                </a:lnTo>
                <a:lnTo>
                  <a:pt x="9337517" y="5003371"/>
                </a:lnTo>
                <a:close/>
                <a:moveTo>
                  <a:pt x="9211087" y="5002383"/>
                </a:moveTo>
                <a:lnTo>
                  <a:pt x="9207111" y="5009862"/>
                </a:lnTo>
                <a:cubicBezTo>
                  <a:pt x="9207111" y="5009862"/>
                  <a:pt x="9204617" y="5008538"/>
                  <a:pt x="9199631" y="5005887"/>
                </a:cubicBezTo>
                <a:close/>
                <a:moveTo>
                  <a:pt x="8840533" y="5001764"/>
                </a:moveTo>
                <a:cubicBezTo>
                  <a:pt x="8844387" y="5000718"/>
                  <a:pt x="8846837" y="5002122"/>
                  <a:pt x="8847883" y="5005976"/>
                </a:cubicBezTo>
                <a:lnTo>
                  <a:pt x="8842103" y="5007546"/>
                </a:lnTo>
                <a:cubicBezTo>
                  <a:pt x="8841057" y="5003692"/>
                  <a:pt x="8840533" y="5001764"/>
                  <a:pt x="8840533" y="5001764"/>
                </a:cubicBezTo>
                <a:close/>
                <a:moveTo>
                  <a:pt x="6441400" y="5001585"/>
                </a:moveTo>
                <a:lnTo>
                  <a:pt x="6443326" y="5008774"/>
                </a:lnTo>
                <a:cubicBezTo>
                  <a:pt x="6438533" y="5010058"/>
                  <a:pt x="6436137" y="5010700"/>
                  <a:pt x="6436137" y="5010700"/>
                </a:cubicBezTo>
                <a:close/>
                <a:moveTo>
                  <a:pt x="5854742" y="5000851"/>
                </a:moveTo>
                <a:cubicBezTo>
                  <a:pt x="5852945" y="5001332"/>
                  <a:pt x="5851169" y="5003091"/>
                  <a:pt x="5849415" y="5006129"/>
                </a:cubicBezTo>
                <a:cubicBezTo>
                  <a:pt x="5844623" y="5007413"/>
                  <a:pt x="5841586" y="5005659"/>
                  <a:pt x="5840302" y="5000867"/>
                </a:cubicBezTo>
                <a:cubicBezTo>
                  <a:pt x="5840302" y="5000867"/>
                  <a:pt x="5837906" y="5001509"/>
                  <a:pt x="5833114" y="5002793"/>
                </a:cubicBezTo>
                <a:lnTo>
                  <a:pt x="5831052" y="5005140"/>
                </a:lnTo>
                <a:lnTo>
                  <a:pt x="5838453" y="5004159"/>
                </a:lnTo>
                <a:cubicBezTo>
                  <a:pt x="5842857" y="5004900"/>
                  <a:pt x="5845058" y="5005270"/>
                  <a:pt x="5845058" y="5005270"/>
                </a:cubicBezTo>
                <a:lnTo>
                  <a:pt x="5860017" y="5013222"/>
                </a:lnTo>
                <a:lnTo>
                  <a:pt x="5846810" y="5010999"/>
                </a:lnTo>
                <a:lnTo>
                  <a:pt x="5829625" y="5016256"/>
                </a:lnTo>
                <a:lnTo>
                  <a:pt x="5828785" y="5016423"/>
                </a:lnTo>
                <a:lnTo>
                  <a:pt x="5838892" y="5024356"/>
                </a:lnTo>
                <a:cubicBezTo>
                  <a:pt x="5848475" y="5021789"/>
                  <a:pt x="5855663" y="5019863"/>
                  <a:pt x="5860456" y="5018579"/>
                </a:cubicBezTo>
                <a:cubicBezTo>
                  <a:pt x="5863964" y="5012503"/>
                  <a:pt x="5863877" y="5007390"/>
                  <a:pt x="5860197" y="5003240"/>
                </a:cubicBezTo>
                <a:cubicBezTo>
                  <a:pt x="5858357" y="5001166"/>
                  <a:pt x="5856539" y="5000369"/>
                  <a:pt x="5854742" y="5000851"/>
                </a:cubicBezTo>
                <a:close/>
                <a:moveTo>
                  <a:pt x="7418810" y="4999930"/>
                </a:moveTo>
                <a:cubicBezTo>
                  <a:pt x="7420720" y="4999346"/>
                  <a:pt x="7422257" y="5000962"/>
                  <a:pt x="7423426" y="5004782"/>
                </a:cubicBezTo>
                <a:cubicBezTo>
                  <a:pt x="7423426" y="5004782"/>
                  <a:pt x="7421516" y="5005366"/>
                  <a:pt x="7417698" y="5006534"/>
                </a:cubicBezTo>
                <a:cubicBezTo>
                  <a:pt x="7416530" y="5002714"/>
                  <a:pt x="7416901" y="5000513"/>
                  <a:pt x="7418810" y="4999930"/>
                </a:cubicBezTo>
                <a:close/>
                <a:moveTo>
                  <a:pt x="5470248" y="4999872"/>
                </a:moveTo>
                <a:cubicBezTo>
                  <a:pt x="5465456" y="5001156"/>
                  <a:pt x="5463381" y="5002996"/>
                  <a:pt x="5464022" y="5005392"/>
                </a:cubicBezTo>
                <a:cubicBezTo>
                  <a:pt x="5464665" y="5007788"/>
                  <a:pt x="5467382" y="5008344"/>
                  <a:pt x="5472174" y="5007060"/>
                </a:cubicBezTo>
                <a:lnTo>
                  <a:pt x="5466911" y="5016173"/>
                </a:lnTo>
                <a:cubicBezTo>
                  <a:pt x="5466911" y="5016173"/>
                  <a:pt x="5469308" y="5015531"/>
                  <a:pt x="5474100" y="5014247"/>
                </a:cubicBezTo>
                <a:cubicBezTo>
                  <a:pt x="5474100" y="5014247"/>
                  <a:pt x="5473458" y="5011852"/>
                  <a:pt x="5472174" y="5007060"/>
                </a:cubicBezTo>
                <a:cubicBezTo>
                  <a:pt x="5476966" y="5005776"/>
                  <a:pt x="5479040" y="5003936"/>
                  <a:pt x="5478398" y="5001540"/>
                </a:cubicBezTo>
                <a:cubicBezTo>
                  <a:pt x="5477756" y="4999144"/>
                  <a:pt x="5475040" y="4998588"/>
                  <a:pt x="5470248" y="4999872"/>
                </a:cubicBezTo>
                <a:close/>
                <a:moveTo>
                  <a:pt x="1436850" y="4999322"/>
                </a:moveTo>
                <a:lnTo>
                  <a:pt x="1436359" y="4999817"/>
                </a:lnTo>
                <a:cubicBezTo>
                  <a:pt x="1443375" y="4999793"/>
                  <a:pt x="1446882" y="4999781"/>
                  <a:pt x="1446882" y="4999781"/>
                </a:cubicBezTo>
                <a:lnTo>
                  <a:pt x="1446712" y="4999613"/>
                </a:lnTo>
                <a:lnTo>
                  <a:pt x="1445929" y="4999548"/>
                </a:lnTo>
                <a:close/>
                <a:moveTo>
                  <a:pt x="6586635" y="4997338"/>
                </a:moveTo>
                <a:lnTo>
                  <a:pt x="6580024" y="4997448"/>
                </a:lnTo>
                <a:lnTo>
                  <a:pt x="6576557" y="5000747"/>
                </a:lnTo>
                <a:lnTo>
                  <a:pt x="6552494" y="5002633"/>
                </a:lnTo>
                <a:lnTo>
                  <a:pt x="6549733" y="5003373"/>
                </a:lnTo>
                <a:cubicBezTo>
                  <a:pt x="6544941" y="5004657"/>
                  <a:pt x="6544065" y="5006176"/>
                  <a:pt x="6547103" y="5007930"/>
                </a:cubicBezTo>
                <a:cubicBezTo>
                  <a:pt x="6550140" y="5009684"/>
                  <a:pt x="6557649" y="5008957"/>
                  <a:pt x="6569629" y="5005747"/>
                </a:cubicBezTo>
                <a:cubicBezTo>
                  <a:pt x="6581609" y="5002537"/>
                  <a:pt x="6587277" y="4999733"/>
                  <a:pt x="6586635" y="4997338"/>
                </a:cubicBezTo>
                <a:close/>
                <a:moveTo>
                  <a:pt x="7878365" y="4997163"/>
                </a:moveTo>
                <a:lnTo>
                  <a:pt x="7880117" y="5002890"/>
                </a:lnTo>
                <a:cubicBezTo>
                  <a:pt x="7871311" y="5001407"/>
                  <a:pt x="7866909" y="5000667"/>
                  <a:pt x="7866909" y="5000667"/>
                </a:cubicBezTo>
                <a:cubicBezTo>
                  <a:pt x="7866909" y="5000667"/>
                  <a:pt x="7870727" y="4999498"/>
                  <a:pt x="7878365" y="4997163"/>
                </a:cubicBezTo>
                <a:close/>
                <a:moveTo>
                  <a:pt x="7859427" y="4996691"/>
                </a:moveTo>
                <a:lnTo>
                  <a:pt x="7861179" y="5002420"/>
                </a:lnTo>
                <a:cubicBezTo>
                  <a:pt x="7857363" y="5003586"/>
                  <a:pt x="7855453" y="5004171"/>
                  <a:pt x="7855453" y="5004171"/>
                </a:cubicBezTo>
                <a:close/>
                <a:moveTo>
                  <a:pt x="5426863" y="4996089"/>
                </a:moveTo>
                <a:cubicBezTo>
                  <a:pt x="5424467" y="4996731"/>
                  <a:pt x="5423268" y="4997052"/>
                  <a:pt x="5423268" y="4997052"/>
                </a:cubicBezTo>
                <a:cubicBezTo>
                  <a:pt x="5418476" y="4998336"/>
                  <a:pt x="5416081" y="4998978"/>
                  <a:pt x="5416081" y="4998978"/>
                </a:cubicBezTo>
                <a:lnTo>
                  <a:pt x="5425194" y="5004240"/>
                </a:lnTo>
                <a:lnTo>
                  <a:pt x="5455872" y="5003724"/>
                </a:lnTo>
                <a:lnTo>
                  <a:pt x="5446758" y="4998462"/>
                </a:lnTo>
                <a:cubicBezTo>
                  <a:pt x="5441966" y="4999746"/>
                  <a:pt x="5438052" y="4999511"/>
                  <a:pt x="5435013" y="4997758"/>
                </a:cubicBezTo>
                <a:cubicBezTo>
                  <a:pt x="5431976" y="4996003"/>
                  <a:pt x="5429258" y="4995448"/>
                  <a:pt x="5426863" y="4996089"/>
                </a:cubicBezTo>
                <a:close/>
                <a:moveTo>
                  <a:pt x="6062231" y="4995329"/>
                </a:moveTo>
                <a:cubicBezTo>
                  <a:pt x="6062231" y="4995329"/>
                  <a:pt x="6059836" y="4995971"/>
                  <a:pt x="6055043" y="4997255"/>
                </a:cubicBezTo>
                <a:cubicBezTo>
                  <a:pt x="6050251" y="4998539"/>
                  <a:pt x="6047856" y="4999181"/>
                  <a:pt x="6047856" y="4999181"/>
                </a:cubicBezTo>
                <a:cubicBezTo>
                  <a:pt x="6047856" y="4999181"/>
                  <a:pt x="6048177" y="5000379"/>
                  <a:pt x="6048818" y="5002774"/>
                </a:cubicBezTo>
                <a:cubicBezTo>
                  <a:pt x="6049461" y="5005171"/>
                  <a:pt x="6051535" y="5003331"/>
                  <a:pt x="6055043" y="4997255"/>
                </a:cubicBezTo>
                <a:lnTo>
                  <a:pt x="6056969" y="5004442"/>
                </a:lnTo>
                <a:lnTo>
                  <a:pt x="6057717" y="5004242"/>
                </a:lnTo>
                <a:lnTo>
                  <a:pt x="6057330" y="5002978"/>
                </a:lnTo>
                <a:lnTo>
                  <a:pt x="6067429" y="5001640"/>
                </a:lnTo>
                <a:lnTo>
                  <a:pt x="6071345" y="5000590"/>
                </a:lnTo>
                <a:lnTo>
                  <a:pt x="6072916" y="5000912"/>
                </a:lnTo>
                <a:lnTo>
                  <a:pt x="6075391" y="5000584"/>
                </a:lnTo>
                <a:cubicBezTo>
                  <a:pt x="6079793" y="5001326"/>
                  <a:pt x="6081995" y="5001697"/>
                  <a:pt x="6081995" y="5001697"/>
                </a:cubicBezTo>
                <a:lnTo>
                  <a:pt x="6081481" y="5002665"/>
                </a:lnTo>
                <a:lnTo>
                  <a:pt x="6087647" y="5003927"/>
                </a:lnTo>
                <a:cubicBezTo>
                  <a:pt x="6093723" y="5007434"/>
                  <a:pt x="6099156" y="5008547"/>
                  <a:pt x="6103949" y="5007262"/>
                </a:cubicBezTo>
                <a:cubicBezTo>
                  <a:pt x="6107457" y="5001186"/>
                  <a:pt x="6106815" y="4998791"/>
                  <a:pt x="6102023" y="5000075"/>
                </a:cubicBezTo>
                <a:cubicBezTo>
                  <a:pt x="6097230" y="5001359"/>
                  <a:pt x="6092118" y="5001445"/>
                  <a:pt x="6086684" y="5000333"/>
                </a:cubicBezTo>
                <a:cubicBezTo>
                  <a:pt x="6081250" y="4999220"/>
                  <a:pt x="6076137" y="4999306"/>
                  <a:pt x="6071345" y="5000590"/>
                </a:cubicBezTo>
                <a:cubicBezTo>
                  <a:pt x="6066553" y="5001874"/>
                  <a:pt x="6063836" y="5001319"/>
                  <a:pt x="6063194" y="4998922"/>
                </a:cubicBezTo>
                <a:cubicBezTo>
                  <a:pt x="6062552" y="4996527"/>
                  <a:pt x="6062231" y="4995329"/>
                  <a:pt x="6062231" y="4995329"/>
                </a:cubicBezTo>
                <a:close/>
                <a:moveTo>
                  <a:pt x="9152525" y="4995240"/>
                </a:moveTo>
                <a:cubicBezTo>
                  <a:pt x="9161331" y="4996724"/>
                  <a:pt x="9165733" y="4997463"/>
                  <a:pt x="9165733" y="4997463"/>
                </a:cubicBezTo>
                <a:lnTo>
                  <a:pt x="9161759" y="5004944"/>
                </a:lnTo>
                <a:lnTo>
                  <a:pt x="9154277" y="5000968"/>
                </a:lnTo>
                <a:lnTo>
                  <a:pt x="9141069" y="4998744"/>
                </a:lnTo>
                <a:close/>
                <a:moveTo>
                  <a:pt x="5746344" y="4995227"/>
                </a:moveTo>
                <a:lnTo>
                  <a:pt x="5741082" y="5004342"/>
                </a:lnTo>
                <a:cubicBezTo>
                  <a:pt x="5745874" y="5003058"/>
                  <a:pt x="5753704" y="5003527"/>
                  <a:pt x="5764571" y="5005751"/>
                </a:cubicBezTo>
                <a:lnTo>
                  <a:pt x="5762646" y="4998564"/>
                </a:lnTo>
                <a:cubicBezTo>
                  <a:pt x="5757854" y="4999848"/>
                  <a:pt x="5754259" y="5000811"/>
                  <a:pt x="5751864" y="5001453"/>
                </a:cubicBezTo>
                <a:cubicBezTo>
                  <a:pt x="5749468" y="5002094"/>
                  <a:pt x="5747628" y="5000019"/>
                  <a:pt x="5746344" y="4995227"/>
                </a:cubicBezTo>
                <a:close/>
                <a:moveTo>
                  <a:pt x="9052117" y="4994635"/>
                </a:moveTo>
                <a:lnTo>
                  <a:pt x="9048141" y="5002115"/>
                </a:lnTo>
                <a:cubicBezTo>
                  <a:pt x="9044323" y="5003283"/>
                  <a:pt x="9039919" y="5002542"/>
                  <a:pt x="9034933" y="4999892"/>
                </a:cubicBezTo>
                <a:cubicBezTo>
                  <a:pt x="9038753" y="4998723"/>
                  <a:pt x="9041617" y="4997847"/>
                  <a:pt x="9043525" y="4997263"/>
                </a:cubicBezTo>
                <a:cubicBezTo>
                  <a:pt x="9045435" y="4996679"/>
                  <a:pt x="9048297" y="4995803"/>
                  <a:pt x="9052117" y="4994635"/>
                </a:cubicBezTo>
                <a:close/>
                <a:moveTo>
                  <a:pt x="702305" y="4994370"/>
                </a:moveTo>
                <a:cubicBezTo>
                  <a:pt x="707562" y="4992598"/>
                  <a:pt x="711950" y="4993462"/>
                  <a:pt x="715470" y="4996958"/>
                </a:cubicBezTo>
                <a:lnTo>
                  <a:pt x="699701" y="5002273"/>
                </a:lnTo>
                <a:lnTo>
                  <a:pt x="689177" y="5002307"/>
                </a:lnTo>
                <a:cubicBezTo>
                  <a:pt x="692673" y="4998788"/>
                  <a:pt x="697050" y="4996142"/>
                  <a:pt x="702305" y="4994370"/>
                </a:cubicBezTo>
                <a:close/>
                <a:moveTo>
                  <a:pt x="6616350" y="4993228"/>
                </a:moveTo>
                <a:cubicBezTo>
                  <a:pt x="6617634" y="4998019"/>
                  <a:pt x="6615238" y="4998661"/>
                  <a:pt x="6609162" y="4995154"/>
                </a:cubicBezTo>
                <a:cubicBezTo>
                  <a:pt x="6609162" y="4995154"/>
                  <a:pt x="6607964" y="4995475"/>
                  <a:pt x="6605568" y="4996117"/>
                </a:cubicBezTo>
                <a:lnTo>
                  <a:pt x="6601974" y="4997080"/>
                </a:lnTo>
                <a:lnTo>
                  <a:pt x="6602508" y="4999074"/>
                </a:lnTo>
                <a:lnTo>
                  <a:pt x="6606950" y="4997715"/>
                </a:lnTo>
                <a:cubicBezTo>
                  <a:pt x="6607533" y="4999624"/>
                  <a:pt x="6606944" y="5001111"/>
                  <a:pt x="6605181" y="5002171"/>
                </a:cubicBezTo>
                <a:lnTo>
                  <a:pt x="6603439" y="5002549"/>
                </a:lnTo>
                <a:lnTo>
                  <a:pt x="6603900" y="5004267"/>
                </a:lnTo>
                <a:cubicBezTo>
                  <a:pt x="6603900" y="5004267"/>
                  <a:pt x="6606616" y="5004823"/>
                  <a:pt x="6612051" y="5005935"/>
                </a:cubicBezTo>
                <a:lnTo>
                  <a:pt x="6612169" y="5006375"/>
                </a:lnTo>
                <a:lnTo>
                  <a:pt x="6626147" y="5007167"/>
                </a:lnTo>
                <a:lnTo>
                  <a:pt x="6631975" y="5010506"/>
                </a:lnTo>
                <a:lnTo>
                  <a:pt x="6635541" y="5007345"/>
                </a:lnTo>
                <a:cubicBezTo>
                  <a:pt x="6640975" y="5008458"/>
                  <a:pt x="6643048" y="5006617"/>
                  <a:pt x="6641764" y="5001825"/>
                </a:cubicBezTo>
                <a:cubicBezTo>
                  <a:pt x="6640481" y="4997034"/>
                  <a:pt x="6639839" y="4994638"/>
                  <a:pt x="6639839" y="4994638"/>
                </a:cubicBezTo>
                <a:cubicBezTo>
                  <a:pt x="6639839" y="4994638"/>
                  <a:pt x="6637764" y="4996477"/>
                  <a:pt x="6633615" y="5000158"/>
                </a:cubicBezTo>
                <a:cubicBezTo>
                  <a:pt x="6629464" y="5003837"/>
                  <a:pt x="6626747" y="5003281"/>
                  <a:pt x="6625463" y="4998490"/>
                </a:cubicBezTo>
                <a:lnTo>
                  <a:pt x="6618481" y="4994457"/>
                </a:lnTo>
                <a:lnTo>
                  <a:pt x="6620157" y="4999939"/>
                </a:lnTo>
                <a:cubicBezTo>
                  <a:pt x="6616339" y="5001106"/>
                  <a:pt x="6614138" y="5000736"/>
                  <a:pt x="6613554" y="4998826"/>
                </a:cubicBezTo>
                <a:cubicBezTo>
                  <a:pt x="6612971" y="4996917"/>
                  <a:pt x="6612677" y="4995963"/>
                  <a:pt x="6612677" y="4995963"/>
                </a:cubicBezTo>
                <a:lnTo>
                  <a:pt x="6618175" y="4994282"/>
                </a:lnTo>
                <a:close/>
                <a:moveTo>
                  <a:pt x="7544994" y="4992650"/>
                </a:moveTo>
                <a:lnTo>
                  <a:pt x="7552475" y="4996626"/>
                </a:lnTo>
                <a:cubicBezTo>
                  <a:pt x="7548656" y="4997794"/>
                  <a:pt x="7546746" y="4998378"/>
                  <a:pt x="7546746" y="4998378"/>
                </a:cubicBezTo>
                <a:close/>
                <a:moveTo>
                  <a:pt x="9182919" y="4992206"/>
                </a:moveTo>
                <a:cubicBezTo>
                  <a:pt x="9184087" y="4996025"/>
                  <a:pt x="9184007" y="4999182"/>
                  <a:pt x="9182681" y="5001675"/>
                </a:cubicBezTo>
                <a:cubicBezTo>
                  <a:pt x="9181357" y="5004169"/>
                  <a:pt x="9180695" y="5005415"/>
                  <a:pt x="9180695" y="5005415"/>
                </a:cubicBezTo>
                <a:cubicBezTo>
                  <a:pt x="9176875" y="5006583"/>
                  <a:pt x="9174383" y="5005258"/>
                  <a:pt x="9173215" y="5001440"/>
                </a:cubicBezTo>
                <a:cubicBezTo>
                  <a:pt x="9175865" y="4996452"/>
                  <a:pt x="9179099" y="4993375"/>
                  <a:pt x="9182919" y="4992206"/>
                </a:cubicBezTo>
                <a:close/>
                <a:moveTo>
                  <a:pt x="6370248" y="4991821"/>
                </a:moveTo>
                <a:cubicBezTo>
                  <a:pt x="6376560" y="4991979"/>
                  <a:pt x="6380007" y="4993012"/>
                  <a:pt x="6380592" y="4994921"/>
                </a:cubicBezTo>
                <a:cubicBezTo>
                  <a:pt x="6381175" y="4996830"/>
                  <a:pt x="6375740" y="4999536"/>
                  <a:pt x="6364284" y="5003041"/>
                </a:cubicBezTo>
                <a:cubicBezTo>
                  <a:pt x="6355478" y="5001559"/>
                  <a:pt x="6349167" y="5001403"/>
                  <a:pt x="6345348" y="5002570"/>
                </a:cubicBezTo>
                <a:cubicBezTo>
                  <a:pt x="6349167" y="5001403"/>
                  <a:pt x="6352030" y="5000527"/>
                  <a:pt x="6353939" y="4999942"/>
                </a:cubicBezTo>
                <a:cubicBezTo>
                  <a:pt x="6355849" y="4999357"/>
                  <a:pt x="6356220" y="4997157"/>
                  <a:pt x="6355052" y="4993339"/>
                </a:cubicBezTo>
                <a:cubicBezTo>
                  <a:pt x="6358870" y="4992169"/>
                  <a:pt x="6363936" y="4991664"/>
                  <a:pt x="6370248" y="4991821"/>
                </a:cubicBezTo>
                <a:close/>
                <a:moveTo>
                  <a:pt x="6508016" y="4991440"/>
                </a:moveTo>
                <a:lnTo>
                  <a:pt x="6509901" y="4998478"/>
                </a:lnTo>
                <a:lnTo>
                  <a:pt x="6517996" y="4993606"/>
                </a:lnTo>
                <a:lnTo>
                  <a:pt x="6524559" y="4994711"/>
                </a:lnTo>
                <a:lnTo>
                  <a:pt x="6531505" y="4992850"/>
                </a:lnTo>
                <a:close/>
                <a:moveTo>
                  <a:pt x="6913535" y="4991202"/>
                </a:moveTo>
                <a:lnTo>
                  <a:pt x="6909324" y="4998552"/>
                </a:lnTo>
                <a:cubicBezTo>
                  <a:pt x="6908278" y="4994699"/>
                  <a:pt x="6907755" y="4992771"/>
                  <a:pt x="6907755" y="4992771"/>
                </a:cubicBezTo>
                <a:cubicBezTo>
                  <a:pt x="6911609" y="4991725"/>
                  <a:pt x="6913535" y="4991202"/>
                  <a:pt x="6913535" y="4991202"/>
                </a:cubicBezTo>
                <a:close/>
                <a:moveTo>
                  <a:pt x="5937596" y="4990205"/>
                </a:moveTo>
                <a:lnTo>
                  <a:pt x="5923220" y="4994057"/>
                </a:lnTo>
                <a:cubicBezTo>
                  <a:pt x="5934088" y="4996281"/>
                  <a:pt x="5935372" y="5001073"/>
                  <a:pt x="5927072" y="5008433"/>
                </a:cubicBezTo>
                <a:lnTo>
                  <a:pt x="5974051" y="5011252"/>
                </a:lnTo>
                <a:lnTo>
                  <a:pt x="5986501" y="5000213"/>
                </a:lnTo>
                <a:cubicBezTo>
                  <a:pt x="5992577" y="5003721"/>
                  <a:pt x="5995614" y="5005474"/>
                  <a:pt x="5995614" y="5005474"/>
                </a:cubicBezTo>
                <a:lnTo>
                  <a:pt x="6009990" y="5001622"/>
                </a:lnTo>
                <a:lnTo>
                  <a:pt x="5970199" y="4996877"/>
                </a:lnTo>
                <a:cubicBezTo>
                  <a:pt x="5970199" y="4996877"/>
                  <a:pt x="5967804" y="4997519"/>
                  <a:pt x="5963011" y="4998803"/>
                </a:cubicBezTo>
                <a:cubicBezTo>
                  <a:pt x="5958219" y="5000087"/>
                  <a:pt x="5955503" y="4999532"/>
                  <a:pt x="5954860" y="4997135"/>
                </a:cubicBezTo>
                <a:cubicBezTo>
                  <a:pt x="5954218" y="4994739"/>
                  <a:pt x="5956293" y="4992899"/>
                  <a:pt x="5961085" y="4991615"/>
                </a:cubicBezTo>
                <a:cubicBezTo>
                  <a:pt x="5955009" y="4988107"/>
                  <a:pt x="5947180" y="4987637"/>
                  <a:pt x="5937596" y="4990205"/>
                </a:cubicBezTo>
                <a:close/>
                <a:moveTo>
                  <a:pt x="6873513" y="4989803"/>
                </a:moveTo>
                <a:cubicBezTo>
                  <a:pt x="6876550" y="4991557"/>
                  <a:pt x="6877192" y="4993954"/>
                  <a:pt x="6875438" y="4996992"/>
                </a:cubicBezTo>
                <a:cubicBezTo>
                  <a:pt x="6873685" y="5000030"/>
                  <a:pt x="6870411" y="5002190"/>
                  <a:pt x="6865620" y="5003475"/>
                </a:cubicBezTo>
                <a:lnTo>
                  <a:pt x="6863693" y="4996286"/>
                </a:lnTo>
                <a:cubicBezTo>
                  <a:pt x="6865448" y="4993249"/>
                  <a:pt x="6867143" y="4991190"/>
                  <a:pt x="6868780" y="4990109"/>
                </a:cubicBezTo>
                <a:cubicBezTo>
                  <a:pt x="6870416" y="4989029"/>
                  <a:pt x="6871993" y="4988926"/>
                  <a:pt x="6873513" y="4989803"/>
                </a:cubicBezTo>
                <a:close/>
                <a:moveTo>
                  <a:pt x="6960154" y="4989700"/>
                </a:moveTo>
                <a:cubicBezTo>
                  <a:pt x="6961352" y="4989380"/>
                  <a:pt x="6962271" y="4990417"/>
                  <a:pt x="6962913" y="4992812"/>
                </a:cubicBezTo>
                <a:lnTo>
                  <a:pt x="6955725" y="4994737"/>
                </a:lnTo>
                <a:cubicBezTo>
                  <a:pt x="6957479" y="4991700"/>
                  <a:pt x="6958956" y="4990022"/>
                  <a:pt x="6960154" y="4989700"/>
                </a:cubicBezTo>
                <a:close/>
                <a:moveTo>
                  <a:pt x="7188263" y="4989022"/>
                </a:moveTo>
                <a:lnTo>
                  <a:pt x="7186845" y="4989045"/>
                </a:lnTo>
                <a:lnTo>
                  <a:pt x="7186960" y="4989420"/>
                </a:lnTo>
                <a:close/>
                <a:moveTo>
                  <a:pt x="8887419" y="4988639"/>
                </a:moveTo>
                <a:lnTo>
                  <a:pt x="8889171" y="4994367"/>
                </a:lnTo>
                <a:cubicBezTo>
                  <a:pt x="8889171" y="4994367"/>
                  <a:pt x="8887263" y="4994951"/>
                  <a:pt x="8883445" y="4996119"/>
                </a:cubicBezTo>
                <a:close/>
                <a:moveTo>
                  <a:pt x="6364448" y="4987537"/>
                </a:moveTo>
                <a:cubicBezTo>
                  <a:pt x="6361410" y="4985783"/>
                  <a:pt x="6351505" y="4987153"/>
                  <a:pt x="6334734" y="4991647"/>
                </a:cubicBezTo>
                <a:cubicBezTo>
                  <a:pt x="6317962" y="4996141"/>
                  <a:pt x="6308057" y="4997511"/>
                  <a:pt x="6305019" y="4995757"/>
                </a:cubicBezTo>
                <a:lnTo>
                  <a:pt x="6296399" y="4998067"/>
                </a:lnTo>
                <a:lnTo>
                  <a:pt x="6334711" y="5002507"/>
                </a:lnTo>
                <a:lnTo>
                  <a:pt x="6355870" y="5010711"/>
                </a:lnTo>
                <a:lnTo>
                  <a:pt x="6358481" y="5008396"/>
                </a:lnTo>
                <a:cubicBezTo>
                  <a:pt x="6372857" y="5004544"/>
                  <a:pt x="6382440" y="5001976"/>
                  <a:pt x="6387233" y="5000692"/>
                </a:cubicBezTo>
                <a:lnTo>
                  <a:pt x="6376192" y="4988242"/>
                </a:lnTo>
                <a:cubicBezTo>
                  <a:pt x="6371400" y="4989526"/>
                  <a:pt x="6367485" y="4989292"/>
                  <a:pt x="6364448" y="4987537"/>
                </a:cubicBezTo>
                <a:close/>
                <a:moveTo>
                  <a:pt x="5374364" y="4987045"/>
                </a:moveTo>
                <a:lnTo>
                  <a:pt x="5376290" y="4994232"/>
                </a:lnTo>
                <a:lnTo>
                  <a:pt x="5383477" y="4992306"/>
                </a:lnTo>
                <a:cubicBezTo>
                  <a:pt x="5382193" y="4987514"/>
                  <a:pt x="5379156" y="4985761"/>
                  <a:pt x="5374364" y="4987045"/>
                </a:cubicBezTo>
                <a:close/>
                <a:moveTo>
                  <a:pt x="8644065" y="4986835"/>
                </a:moveTo>
                <a:lnTo>
                  <a:pt x="8664547" y="4993688"/>
                </a:lnTo>
                <a:cubicBezTo>
                  <a:pt x="8656841" y="4995780"/>
                  <a:pt x="8651059" y="4997350"/>
                  <a:pt x="8647205" y="4998396"/>
                </a:cubicBezTo>
                <a:close/>
                <a:moveTo>
                  <a:pt x="7936411" y="4986568"/>
                </a:moveTo>
                <a:cubicBezTo>
                  <a:pt x="7937457" y="4990422"/>
                  <a:pt x="7937979" y="4992349"/>
                  <a:pt x="7937979" y="4992349"/>
                </a:cubicBezTo>
                <a:lnTo>
                  <a:pt x="7943761" y="4990779"/>
                </a:lnTo>
                <a:close/>
                <a:moveTo>
                  <a:pt x="1025356" y="4985612"/>
                </a:moveTo>
                <a:lnTo>
                  <a:pt x="999608" y="4996010"/>
                </a:lnTo>
                <a:lnTo>
                  <a:pt x="983840" y="5001325"/>
                </a:lnTo>
                <a:cubicBezTo>
                  <a:pt x="980332" y="5001337"/>
                  <a:pt x="977706" y="5002222"/>
                  <a:pt x="975957" y="5003983"/>
                </a:cubicBezTo>
                <a:cubicBezTo>
                  <a:pt x="974207" y="5005742"/>
                  <a:pt x="973339" y="5008376"/>
                  <a:pt x="973352" y="5011883"/>
                </a:cubicBezTo>
                <a:cubicBezTo>
                  <a:pt x="973375" y="5018899"/>
                  <a:pt x="974267" y="5023281"/>
                  <a:pt x="976026" y="5025030"/>
                </a:cubicBezTo>
                <a:cubicBezTo>
                  <a:pt x="977786" y="5026778"/>
                  <a:pt x="980414" y="5025891"/>
                  <a:pt x="983910" y="5022372"/>
                </a:cubicBezTo>
                <a:cubicBezTo>
                  <a:pt x="987405" y="5018853"/>
                  <a:pt x="992663" y="5017081"/>
                  <a:pt x="999679" y="5017057"/>
                </a:cubicBezTo>
                <a:lnTo>
                  <a:pt x="1031180" y="4995906"/>
                </a:lnTo>
                <a:cubicBezTo>
                  <a:pt x="1041691" y="4992362"/>
                  <a:pt x="1046946" y="4990591"/>
                  <a:pt x="1046946" y="4990591"/>
                </a:cubicBezTo>
                <a:lnTo>
                  <a:pt x="1050507" y="4987006"/>
                </a:lnTo>
                <a:lnTo>
                  <a:pt x="1025361" y="4986965"/>
                </a:lnTo>
                <a:close/>
                <a:moveTo>
                  <a:pt x="5897804" y="4985459"/>
                </a:moveTo>
                <a:lnTo>
                  <a:pt x="5892543" y="4994573"/>
                </a:lnTo>
                <a:cubicBezTo>
                  <a:pt x="5897335" y="4993289"/>
                  <a:pt x="5897977" y="4995685"/>
                  <a:pt x="5894469" y="5001761"/>
                </a:cubicBezTo>
                <a:cubicBezTo>
                  <a:pt x="5894469" y="5001761"/>
                  <a:pt x="5896864" y="5001119"/>
                  <a:pt x="5901656" y="4999835"/>
                </a:cubicBezTo>
                <a:lnTo>
                  <a:pt x="5916032" y="4995983"/>
                </a:lnTo>
                <a:lnTo>
                  <a:pt x="5906919" y="4990721"/>
                </a:lnTo>
                <a:cubicBezTo>
                  <a:pt x="5905635" y="4985930"/>
                  <a:pt x="5902596" y="4984175"/>
                  <a:pt x="5897804" y="4985459"/>
                </a:cubicBezTo>
                <a:close/>
                <a:moveTo>
                  <a:pt x="5497073" y="4984980"/>
                </a:moveTo>
                <a:cubicBezTo>
                  <a:pt x="5498357" y="4989772"/>
                  <a:pt x="5500198" y="4991847"/>
                  <a:pt x="5502593" y="4991205"/>
                </a:cubicBezTo>
                <a:cubicBezTo>
                  <a:pt x="5504989" y="4990564"/>
                  <a:pt x="5505866" y="4989045"/>
                  <a:pt x="5505224" y="4986648"/>
                </a:cubicBezTo>
                <a:cubicBezTo>
                  <a:pt x="5504582" y="4984252"/>
                  <a:pt x="5501865" y="4983696"/>
                  <a:pt x="5497073" y="4984980"/>
                </a:cubicBezTo>
                <a:close/>
                <a:moveTo>
                  <a:pt x="5728117" y="4984704"/>
                </a:moveTo>
                <a:lnTo>
                  <a:pt x="5720928" y="4986630"/>
                </a:lnTo>
                <a:cubicBezTo>
                  <a:pt x="5727004" y="4990137"/>
                  <a:pt x="5730043" y="4991892"/>
                  <a:pt x="5730043" y="4991892"/>
                </a:cubicBezTo>
                <a:close/>
                <a:moveTo>
                  <a:pt x="1189671" y="4984517"/>
                </a:moveTo>
                <a:lnTo>
                  <a:pt x="1179463" y="4984887"/>
                </a:lnTo>
                <a:lnTo>
                  <a:pt x="1188999" y="4984855"/>
                </a:lnTo>
                <a:close/>
                <a:moveTo>
                  <a:pt x="8861003" y="4984192"/>
                </a:moveTo>
                <a:lnTo>
                  <a:pt x="8855275" y="4985944"/>
                </a:lnTo>
                <a:lnTo>
                  <a:pt x="8848389" y="4988051"/>
                </a:lnTo>
                <a:lnTo>
                  <a:pt x="8844743" y="4994415"/>
                </a:lnTo>
                <a:cubicBezTo>
                  <a:pt x="8840891" y="4995461"/>
                  <a:pt x="8838701" y="4995021"/>
                  <a:pt x="8838179" y="4993094"/>
                </a:cubicBezTo>
                <a:lnTo>
                  <a:pt x="8841449" y="4990174"/>
                </a:lnTo>
                <a:lnTo>
                  <a:pt x="8826635" y="4994705"/>
                </a:lnTo>
                <a:lnTo>
                  <a:pt x="8819155" y="4990728"/>
                </a:lnTo>
                <a:cubicBezTo>
                  <a:pt x="8822973" y="4989561"/>
                  <a:pt x="8828701" y="4987809"/>
                  <a:pt x="8836339" y="4985472"/>
                </a:cubicBezTo>
                <a:close/>
                <a:moveTo>
                  <a:pt x="6563851" y="4984182"/>
                </a:moveTo>
                <a:cubicBezTo>
                  <a:pt x="6561455" y="4984824"/>
                  <a:pt x="6560899" y="4987542"/>
                  <a:pt x="6562183" y="4992334"/>
                </a:cubicBezTo>
                <a:cubicBezTo>
                  <a:pt x="6562183" y="4992334"/>
                  <a:pt x="6563061" y="4990815"/>
                  <a:pt x="6564814" y="4987777"/>
                </a:cubicBezTo>
                <a:cubicBezTo>
                  <a:pt x="6566567" y="4984738"/>
                  <a:pt x="6566246" y="4983541"/>
                  <a:pt x="6563851" y="4984182"/>
                </a:cubicBezTo>
                <a:close/>
                <a:moveTo>
                  <a:pt x="5643618" y="4983726"/>
                </a:moveTo>
                <a:lnTo>
                  <a:pt x="5642779" y="4983769"/>
                </a:lnTo>
                <a:lnTo>
                  <a:pt x="5643272" y="4984326"/>
                </a:lnTo>
                <a:close/>
                <a:moveTo>
                  <a:pt x="7188725" y="4983010"/>
                </a:moveTo>
                <a:lnTo>
                  <a:pt x="7175019" y="4983072"/>
                </a:lnTo>
                <a:lnTo>
                  <a:pt x="7178185" y="4984756"/>
                </a:lnTo>
                <a:lnTo>
                  <a:pt x="7178248" y="4984225"/>
                </a:lnTo>
                <a:cubicBezTo>
                  <a:pt x="7179286" y="4983306"/>
                  <a:pt x="7181162" y="4983123"/>
                  <a:pt x="7183880" y="4983681"/>
                </a:cubicBezTo>
                <a:close/>
                <a:moveTo>
                  <a:pt x="8773309" y="4982777"/>
                </a:moveTo>
                <a:lnTo>
                  <a:pt x="8775769" y="4985532"/>
                </a:lnTo>
                <a:lnTo>
                  <a:pt x="8780407" y="4986922"/>
                </a:lnTo>
                <a:lnTo>
                  <a:pt x="8778055" y="4988093"/>
                </a:lnTo>
                <a:lnTo>
                  <a:pt x="8782229" y="4992768"/>
                </a:lnTo>
                <a:cubicBezTo>
                  <a:pt x="8779419" y="4997668"/>
                  <a:pt x="8775567" y="4998715"/>
                  <a:pt x="8770667" y="4995907"/>
                </a:cubicBezTo>
                <a:lnTo>
                  <a:pt x="8771591" y="4991311"/>
                </a:lnTo>
                <a:lnTo>
                  <a:pt x="8764099" y="4995041"/>
                </a:lnTo>
                <a:cubicBezTo>
                  <a:pt x="8755293" y="4993559"/>
                  <a:pt x="8748981" y="4993403"/>
                  <a:pt x="8745163" y="4994570"/>
                </a:cubicBezTo>
                <a:cubicBezTo>
                  <a:pt x="8748981" y="4993403"/>
                  <a:pt x="8751845" y="4992527"/>
                  <a:pt x="8753755" y="4991942"/>
                </a:cubicBezTo>
                <a:cubicBezTo>
                  <a:pt x="8755665" y="4991358"/>
                  <a:pt x="8756035" y="4989158"/>
                  <a:pt x="8754867" y="4985339"/>
                </a:cubicBezTo>
                <a:cubicBezTo>
                  <a:pt x="8758685" y="4984170"/>
                  <a:pt x="8763751" y="4983665"/>
                  <a:pt x="8770063" y="4983821"/>
                </a:cubicBezTo>
                <a:lnTo>
                  <a:pt x="8772925" y="4984680"/>
                </a:lnTo>
                <a:close/>
                <a:moveTo>
                  <a:pt x="5334573" y="4982299"/>
                </a:moveTo>
                <a:lnTo>
                  <a:pt x="5320197" y="4986151"/>
                </a:lnTo>
                <a:lnTo>
                  <a:pt x="5322123" y="4993338"/>
                </a:lnTo>
                <a:cubicBezTo>
                  <a:pt x="5322123" y="4993338"/>
                  <a:pt x="5326273" y="4989659"/>
                  <a:pt x="5334573" y="4982299"/>
                </a:cubicBezTo>
                <a:close/>
                <a:moveTo>
                  <a:pt x="5674068" y="4982146"/>
                </a:moveTo>
                <a:lnTo>
                  <a:pt x="5669142" y="4982401"/>
                </a:lnTo>
                <a:lnTo>
                  <a:pt x="5667724" y="4989329"/>
                </a:lnTo>
                <a:cubicBezTo>
                  <a:pt x="5668366" y="4991726"/>
                  <a:pt x="5666292" y="4993566"/>
                  <a:pt x="5661500" y="4994850"/>
                </a:cubicBezTo>
                <a:lnTo>
                  <a:pt x="5663426" y="5002038"/>
                </a:lnTo>
                <a:lnTo>
                  <a:pt x="5672539" y="5007300"/>
                </a:lnTo>
                <a:lnTo>
                  <a:pt x="5679728" y="5005373"/>
                </a:lnTo>
                <a:lnTo>
                  <a:pt x="5696028" y="5008709"/>
                </a:lnTo>
                <a:cubicBezTo>
                  <a:pt x="5700820" y="5007425"/>
                  <a:pt x="5705014" y="5006302"/>
                  <a:pt x="5708608" y="5005339"/>
                </a:cubicBezTo>
                <a:lnTo>
                  <a:pt x="5710404" y="5004857"/>
                </a:lnTo>
                <a:lnTo>
                  <a:pt x="5708478" y="4997670"/>
                </a:lnTo>
                <a:cubicBezTo>
                  <a:pt x="5713270" y="4996386"/>
                  <a:pt x="5715346" y="4994546"/>
                  <a:pt x="5714704" y="4992149"/>
                </a:cubicBezTo>
                <a:cubicBezTo>
                  <a:pt x="5714062" y="4989754"/>
                  <a:pt x="5711023" y="4988000"/>
                  <a:pt x="5705590" y="4986888"/>
                </a:cubicBezTo>
                <a:cubicBezTo>
                  <a:pt x="5700155" y="4985776"/>
                  <a:pt x="5697439" y="4985220"/>
                  <a:pt x="5697439" y="4985220"/>
                </a:cubicBezTo>
                <a:lnTo>
                  <a:pt x="5683063" y="4989072"/>
                </a:lnTo>
                <a:close/>
                <a:moveTo>
                  <a:pt x="8878643" y="4982106"/>
                </a:moveTo>
                <a:cubicBezTo>
                  <a:pt x="8879165" y="4984034"/>
                  <a:pt x="8881355" y="4984473"/>
                  <a:pt x="8885209" y="4983427"/>
                </a:cubicBezTo>
                <a:lnTo>
                  <a:pt x="8862085" y="4989706"/>
                </a:lnTo>
                <a:lnTo>
                  <a:pt x="8866297" y="4982354"/>
                </a:lnTo>
                <a:cubicBezTo>
                  <a:pt x="8874005" y="4980262"/>
                  <a:pt x="8878119" y="4980179"/>
                  <a:pt x="8878643" y="4982106"/>
                </a:cubicBezTo>
                <a:close/>
                <a:moveTo>
                  <a:pt x="9257163" y="4981742"/>
                </a:moveTo>
                <a:lnTo>
                  <a:pt x="9270293" y="4984383"/>
                </a:lnTo>
                <a:cubicBezTo>
                  <a:pt x="9266441" y="4985430"/>
                  <a:pt x="9264513" y="4985953"/>
                  <a:pt x="9264513" y="4985953"/>
                </a:cubicBezTo>
                <a:cubicBezTo>
                  <a:pt x="9256807" y="4988046"/>
                  <a:pt x="9255403" y="4990496"/>
                  <a:pt x="9260303" y="4993303"/>
                </a:cubicBezTo>
                <a:cubicBezTo>
                  <a:pt x="9265203" y="4996110"/>
                  <a:pt x="9265727" y="4998038"/>
                  <a:pt x="9261873" y="4999084"/>
                </a:cubicBezTo>
                <a:cubicBezTo>
                  <a:pt x="9258019" y="5000131"/>
                  <a:pt x="9255829" y="4999690"/>
                  <a:pt x="9255305" y="4997763"/>
                </a:cubicBezTo>
                <a:cubicBezTo>
                  <a:pt x="9254783" y="4995836"/>
                  <a:pt x="9254521" y="4994873"/>
                  <a:pt x="9254521" y="4994873"/>
                </a:cubicBezTo>
                <a:lnTo>
                  <a:pt x="9252951" y="4989092"/>
                </a:lnTo>
                <a:close/>
                <a:moveTo>
                  <a:pt x="5511449" y="4981128"/>
                </a:moveTo>
                <a:cubicBezTo>
                  <a:pt x="5507941" y="4987204"/>
                  <a:pt x="5509225" y="4991996"/>
                  <a:pt x="5515301" y="4995504"/>
                </a:cubicBezTo>
                <a:cubicBezTo>
                  <a:pt x="5515301" y="4995504"/>
                  <a:pt x="5517697" y="4994862"/>
                  <a:pt x="5522489" y="4993578"/>
                </a:cubicBezTo>
                <a:cubicBezTo>
                  <a:pt x="5522489" y="4993578"/>
                  <a:pt x="5531837" y="4994925"/>
                  <a:pt x="5550535" y="4997619"/>
                </a:cubicBezTo>
                <a:lnTo>
                  <a:pt x="5574507" y="5006599"/>
                </a:lnTo>
                <a:lnTo>
                  <a:pt x="5575976" y="5006151"/>
                </a:lnTo>
                <a:lnTo>
                  <a:pt x="5580869" y="5008751"/>
                </a:lnTo>
                <a:lnTo>
                  <a:pt x="5594883" y="5004996"/>
                </a:lnTo>
                <a:cubicBezTo>
                  <a:pt x="5604467" y="5002428"/>
                  <a:pt x="5609580" y="5002342"/>
                  <a:pt x="5610222" y="5004737"/>
                </a:cubicBezTo>
                <a:cubicBezTo>
                  <a:pt x="5610864" y="5007134"/>
                  <a:pt x="5613580" y="5007690"/>
                  <a:pt x="5618372" y="5006406"/>
                </a:cubicBezTo>
                <a:cubicBezTo>
                  <a:pt x="5623164" y="5005122"/>
                  <a:pt x="5627314" y="5001441"/>
                  <a:pt x="5630822" y="4995366"/>
                </a:cubicBezTo>
                <a:lnTo>
                  <a:pt x="5636084" y="4986252"/>
                </a:lnTo>
                <a:lnTo>
                  <a:pt x="5638050" y="4984015"/>
                </a:lnTo>
                <a:lnTo>
                  <a:pt x="5625776" y="4984652"/>
                </a:lnTo>
                <a:cubicBezTo>
                  <a:pt x="5616972" y="4983169"/>
                  <a:pt x="5612567" y="4982429"/>
                  <a:pt x="5612567" y="4982429"/>
                </a:cubicBezTo>
                <a:cubicBezTo>
                  <a:pt x="5608750" y="4983597"/>
                  <a:pt x="5603684" y="4984102"/>
                  <a:pt x="5597373" y="4983945"/>
                </a:cubicBezTo>
                <a:lnTo>
                  <a:pt x="5596949" y="4983953"/>
                </a:lnTo>
                <a:lnTo>
                  <a:pt x="5598219" y="4988694"/>
                </a:lnTo>
                <a:lnTo>
                  <a:pt x="5591031" y="4990620"/>
                </a:lnTo>
                <a:lnTo>
                  <a:pt x="5594858" y="4983992"/>
                </a:lnTo>
                <a:lnTo>
                  <a:pt x="5575574" y="4984350"/>
                </a:lnTo>
                <a:cubicBezTo>
                  <a:pt x="5567350" y="4984776"/>
                  <a:pt x="5558175" y="4985495"/>
                  <a:pt x="5548045" y="4986507"/>
                </a:cubicBezTo>
                <a:cubicBezTo>
                  <a:pt x="5537914" y="4987517"/>
                  <a:pt x="5532263" y="4986114"/>
                  <a:pt x="5531096" y="4982294"/>
                </a:cubicBezTo>
                <a:lnTo>
                  <a:pt x="5527646" y="4981714"/>
                </a:lnTo>
                <a:lnTo>
                  <a:pt x="5520563" y="4986390"/>
                </a:lnTo>
                <a:cubicBezTo>
                  <a:pt x="5515771" y="4987674"/>
                  <a:pt x="5512733" y="4985920"/>
                  <a:pt x="5511449" y="4981128"/>
                </a:cubicBezTo>
                <a:close/>
                <a:moveTo>
                  <a:pt x="5809614" y="4980165"/>
                </a:moveTo>
                <a:lnTo>
                  <a:pt x="5803151" y="4981021"/>
                </a:lnTo>
                <a:lnTo>
                  <a:pt x="5798585" y="4988934"/>
                </a:lnTo>
                <a:cubicBezTo>
                  <a:pt x="5803377" y="4987650"/>
                  <a:pt x="5804019" y="4990045"/>
                  <a:pt x="5800511" y="4996121"/>
                </a:cubicBezTo>
                <a:lnTo>
                  <a:pt x="5807698" y="4994195"/>
                </a:lnTo>
                <a:lnTo>
                  <a:pt x="5812961" y="4985082"/>
                </a:lnTo>
                <a:cubicBezTo>
                  <a:pt x="5817753" y="4983798"/>
                  <a:pt x="5818629" y="4982279"/>
                  <a:pt x="5815591" y="4980525"/>
                </a:cubicBezTo>
                <a:close/>
                <a:moveTo>
                  <a:pt x="5287665" y="4979624"/>
                </a:moveTo>
                <a:lnTo>
                  <a:pt x="5291798" y="4987981"/>
                </a:lnTo>
                <a:cubicBezTo>
                  <a:pt x="5293317" y="4988858"/>
                  <a:pt x="5294953" y="4987778"/>
                  <a:pt x="5296707" y="4984740"/>
                </a:cubicBezTo>
                <a:lnTo>
                  <a:pt x="5287853" y="4979629"/>
                </a:lnTo>
                <a:close/>
                <a:moveTo>
                  <a:pt x="8536375" y="4978834"/>
                </a:moveTo>
                <a:lnTo>
                  <a:pt x="8532165" y="4986184"/>
                </a:lnTo>
                <a:lnTo>
                  <a:pt x="8530597" y="4980404"/>
                </a:lnTo>
                <a:cubicBezTo>
                  <a:pt x="8530597" y="4980404"/>
                  <a:pt x="8532525" y="4979880"/>
                  <a:pt x="8536375" y="4978834"/>
                </a:cubicBezTo>
                <a:close/>
                <a:moveTo>
                  <a:pt x="8678751" y="4977417"/>
                </a:moveTo>
                <a:lnTo>
                  <a:pt x="8680319" y="4983197"/>
                </a:lnTo>
                <a:cubicBezTo>
                  <a:pt x="8676465" y="4984244"/>
                  <a:pt x="8674539" y="4984767"/>
                  <a:pt x="8674539" y="4984767"/>
                </a:cubicBezTo>
                <a:cubicBezTo>
                  <a:pt x="8674539" y="4984767"/>
                  <a:pt x="8674277" y="4983804"/>
                  <a:pt x="8673753" y="4981877"/>
                </a:cubicBezTo>
                <a:cubicBezTo>
                  <a:pt x="8673229" y="4979951"/>
                  <a:pt x="8674895" y="4978463"/>
                  <a:pt x="8678751" y="4977417"/>
                </a:cubicBezTo>
                <a:close/>
                <a:moveTo>
                  <a:pt x="5841711" y="4977378"/>
                </a:moveTo>
                <a:cubicBezTo>
                  <a:pt x="5836919" y="4978662"/>
                  <a:pt x="5834524" y="4979304"/>
                  <a:pt x="5834524" y="4979304"/>
                </a:cubicBezTo>
                <a:lnTo>
                  <a:pt x="5843637" y="4984565"/>
                </a:lnTo>
                <a:cubicBezTo>
                  <a:pt x="5843637" y="4984565"/>
                  <a:pt x="5842995" y="4982169"/>
                  <a:pt x="5841711" y="4977378"/>
                </a:cubicBezTo>
                <a:close/>
                <a:moveTo>
                  <a:pt x="6704530" y="4977304"/>
                </a:moveTo>
                <a:lnTo>
                  <a:pt x="6699266" y="4986417"/>
                </a:lnTo>
                <a:cubicBezTo>
                  <a:pt x="6694475" y="4987701"/>
                  <a:pt x="6692957" y="4986823"/>
                  <a:pt x="6694710" y="4983786"/>
                </a:cubicBezTo>
                <a:cubicBezTo>
                  <a:pt x="6696464" y="4980749"/>
                  <a:pt x="6698539" y="4978908"/>
                  <a:pt x="6700935" y="4978266"/>
                </a:cubicBezTo>
                <a:cubicBezTo>
                  <a:pt x="6703330" y="4977625"/>
                  <a:pt x="6704530" y="4977304"/>
                  <a:pt x="6704530" y="4977304"/>
                </a:cubicBezTo>
                <a:close/>
                <a:moveTo>
                  <a:pt x="8976627" y="4977225"/>
                </a:moveTo>
                <a:lnTo>
                  <a:pt x="8967095" y="4983564"/>
                </a:lnTo>
                <a:lnTo>
                  <a:pt x="8973833" y="4982102"/>
                </a:lnTo>
                <a:close/>
                <a:moveTo>
                  <a:pt x="7720996" y="4976783"/>
                </a:moveTo>
                <a:lnTo>
                  <a:pt x="7695469" y="4976921"/>
                </a:lnTo>
                <a:lnTo>
                  <a:pt x="7698694" y="4979735"/>
                </a:lnTo>
                <a:cubicBezTo>
                  <a:pt x="7703071" y="4980616"/>
                  <a:pt x="7706484" y="4981758"/>
                  <a:pt x="7708934" y="4983161"/>
                </a:cubicBezTo>
                <a:cubicBezTo>
                  <a:pt x="7711385" y="4984565"/>
                  <a:pt x="7714013" y="4982816"/>
                  <a:pt x="7716821" y="4977917"/>
                </a:cubicBezTo>
                <a:close/>
                <a:moveTo>
                  <a:pt x="6477080" y="4976618"/>
                </a:moveTo>
                <a:cubicBezTo>
                  <a:pt x="6474685" y="4977259"/>
                  <a:pt x="6471092" y="4978222"/>
                  <a:pt x="6466299" y="4979507"/>
                </a:cubicBezTo>
                <a:cubicBezTo>
                  <a:pt x="6460223" y="4975999"/>
                  <a:pt x="6452393" y="4975528"/>
                  <a:pt x="6442809" y="4978096"/>
                </a:cubicBezTo>
                <a:lnTo>
                  <a:pt x="6422852" y="4983443"/>
                </a:lnTo>
                <a:lnTo>
                  <a:pt x="6428111" y="4986456"/>
                </a:lnTo>
                <a:lnTo>
                  <a:pt x="6434836" y="4993987"/>
                </a:lnTo>
                <a:lnTo>
                  <a:pt x="6436525" y="4993471"/>
                </a:lnTo>
                <a:lnTo>
                  <a:pt x="6454384" y="4992544"/>
                </a:lnTo>
                <a:lnTo>
                  <a:pt x="6453849" y="4990546"/>
                </a:lnTo>
                <a:lnTo>
                  <a:pt x="6470150" y="4993881"/>
                </a:lnTo>
                <a:lnTo>
                  <a:pt x="6455774" y="4997733"/>
                </a:lnTo>
                <a:lnTo>
                  <a:pt x="6454812" y="4994142"/>
                </a:lnTo>
                <a:lnTo>
                  <a:pt x="6440596" y="4998490"/>
                </a:lnTo>
                <a:lnTo>
                  <a:pt x="6444382" y="5000660"/>
                </a:lnTo>
                <a:lnTo>
                  <a:pt x="6438601" y="5002228"/>
                </a:lnTo>
                <a:lnTo>
                  <a:pt x="6432432" y="5000988"/>
                </a:lnTo>
                <a:lnTo>
                  <a:pt x="6426821" y="5002705"/>
                </a:lnTo>
                <a:lnTo>
                  <a:pt x="6419340" y="4998728"/>
                </a:lnTo>
                <a:lnTo>
                  <a:pt x="6419784" y="4998592"/>
                </a:lnTo>
                <a:lnTo>
                  <a:pt x="6406165" y="4999471"/>
                </a:lnTo>
                <a:cubicBezTo>
                  <a:pt x="6398335" y="4999001"/>
                  <a:pt x="6397458" y="5000520"/>
                  <a:pt x="6403534" y="5004028"/>
                </a:cubicBezTo>
                <a:lnTo>
                  <a:pt x="6398272" y="5013141"/>
                </a:lnTo>
                <a:lnTo>
                  <a:pt x="6388637" y="5019503"/>
                </a:lnTo>
                <a:lnTo>
                  <a:pt x="6393926" y="5020566"/>
                </a:lnTo>
                <a:cubicBezTo>
                  <a:pt x="6397778" y="5019519"/>
                  <a:pt x="6401894" y="5019437"/>
                  <a:pt x="6406271" y="5020317"/>
                </a:cubicBezTo>
                <a:cubicBezTo>
                  <a:pt x="6410648" y="5021198"/>
                  <a:pt x="6414763" y="5021115"/>
                  <a:pt x="6418617" y="5020068"/>
                </a:cubicBezTo>
                <a:lnTo>
                  <a:pt x="6421845" y="5021918"/>
                </a:lnTo>
                <a:lnTo>
                  <a:pt x="6423687" y="5021739"/>
                </a:lnTo>
                <a:cubicBezTo>
                  <a:pt x="6428480" y="5020455"/>
                  <a:pt x="6433271" y="5019171"/>
                  <a:pt x="6438063" y="5017887"/>
                </a:cubicBezTo>
                <a:cubicBezTo>
                  <a:pt x="6438063" y="5017887"/>
                  <a:pt x="6440459" y="5017245"/>
                  <a:pt x="6445252" y="5015961"/>
                </a:cubicBezTo>
                <a:lnTo>
                  <a:pt x="6474002" y="5008257"/>
                </a:lnTo>
                <a:cubicBezTo>
                  <a:pt x="6478795" y="5006973"/>
                  <a:pt x="6482068" y="5004812"/>
                  <a:pt x="6483821" y="5001775"/>
                </a:cubicBezTo>
                <a:lnTo>
                  <a:pt x="6483049" y="5001329"/>
                </a:lnTo>
                <a:lnTo>
                  <a:pt x="6482205" y="5002802"/>
                </a:lnTo>
                <a:lnTo>
                  <a:pt x="6481574" y="5000477"/>
                </a:lnTo>
                <a:lnTo>
                  <a:pt x="6479265" y="4999144"/>
                </a:lnTo>
                <a:lnTo>
                  <a:pt x="6477339" y="4991955"/>
                </a:lnTo>
                <a:cubicBezTo>
                  <a:pt x="6482131" y="4990671"/>
                  <a:pt x="6483884" y="4987634"/>
                  <a:pt x="6482600" y="4982842"/>
                </a:cubicBezTo>
                <a:cubicBezTo>
                  <a:pt x="6481316" y="4978050"/>
                  <a:pt x="6479476" y="4975976"/>
                  <a:pt x="6477080" y="4976618"/>
                </a:cubicBezTo>
                <a:close/>
                <a:moveTo>
                  <a:pt x="8796431" y="4976499"/>
                </a:moveTo>
                <a:lnTo>
                  <a:pt x="8798001" y="4982279"/>
                </a:lnTo>
                <a:lnTo>
                  <a:pt x="8803781" y="4980710"/>
                </a:lnTo>
                <a:lnTo>
                  <a:pt x="8805351" y="4986490"/>
                </a:lnTo>
                <a:lnTo>
                  <a:pt x="8796629" y="4988859"/>
                </a:lnTo>
                <a:lnTo>
                  <a:pt x="8797475" y="4991626"/>
                </a:lnTo>
                <a:lnTo>
                  <a:pt x="8793741" y="4989642"/>
                </a:lnTo>
                <a:lnTo>
                  <a:pt x="8788009" y="4991199"/>
                </a:lnTo>
                <a:lnTo>
                  <a:pt x="8790029" y="4987670"/>
                </a:lnTo>
                <a:lnTo>
                  <a:pt x="8789995" y="4987650"/>
                </a:lnTo>
                <a:lnTo>
                  <a:pt x="8790051" y="4987633"/>
                </a:lnTo>
                <a:close/>
                <a:moveTo>
                  <a:pt x="6334475" y="4976309"/>
                </a:moveTo>
                <a:cubicBezTo>
                  <a:pt x="6334475" y="4976309"/>
                  <a:pt x="6332080" y="4976951"/>
                  <a:pt x="6327288" y="4978235"/>
                </a:cubicBezTo>
                <a:cubicBezTo>
                  <a:pt x="6322496" y="4979519"/>
                  <a:pt x="6323138" y="4981914"/>
                  <a:pt x="6329214" y="4985422"/>
                </a:cubicBezTo>
                <a:close/>
                <a:moveTo>
                  <a:pt x="5386814" y="4976004"/>
                </a:moveTo>
                <a:lnTo>
                  <a:pt x="5379625" y="4977931"/>
                </a:lnTo>
                <a:cubicBezTo>
                  <a:pt x="5380909" y="4982723"/>
                  <a:pt x="5383948" y="4984477"/>
                  <a:pt x="5388740" y="4983193"/>
                </a:cubicBezTo>
                <a:close/>
                <a:moveTo>
                  <a:pt x="8667145" y="4975117"/>
                </a:moveTo>
                <a:cubicBezTo>
                  <a:pt x="8668313" y="4978937"/>
                  <a:pt x="8670805" y="4980262"/>
                  <a:pt x="8674625" y="4979093"/>
                </a:cubicBezTo>
                <a:lnTo>
                  <a:pt x="8668897" y="4980846"/>
                </a:lnTo>
                <a:cubicBezTo>
                  <a:pt x="8667729" y="4977026"/>
                  <a:pt x="8667145" y="4975117"/>
                  <a:pt x="8667145" y="4975117"/>
                </a:cubicBezTo>
                <a:close/>
                <a:moveTo>
                  <a:pt x="5448168" y="4974973"/>
                </a:moveTo>
                <a:lnTo>
                  <a:pt x="5440980" y="4976899"/>
                </a:lnTo>
                <a:lnTo>
                  <a:pt x="5444832" y="4991275"/>
                </a:lnTo>
                <a:cubicBezTo>
                  <a:pt x="5454416" y="4988707"/>
                  <a:pt x="5461604" y="4986780"/>
                  <a:pt x="5466396" y="4985496"/>
                </a:cubicBezTo>
                <a:cubicBezTo>
                  <a:pt x="5461604" y="4986780"/>
                  <a:pt x="5458566" y="4985026"/>
                  <a:pt x="5457282" y="4980234"/>
                </a:cubicBezTo>
                <a:cubicBezTo>
                  <a:pt x="5455998" y="4975443"/>
                  <a:pt x="5452960" y="4973689"/>
                  <a:pt x="5448168" y="4974973"/>
                </a:cubicBezTo>
                <a:close/>
                <a:moveTo>
                  <a:pt x="7034792" y="4973553"/>
                </a:moveTo>
                <a:cubicBezTo>
                  <a:pt x="7034792" y="4973553"/>
                  <a:pt x="7033039" y="4976591"/>
                  <a:pt x="7029530" y="4982666"/>
                </a:cubicBezTo>
                <a:cubicBezTo>
                  <a:pt x="7024738" y="4983951"/>
                  <a:pt x="7022342" y="4984593"/>
                  <a:pt x="7022342" y="4984593"/>
                </a:cubicBezTo>
                <a:cubicBezTo>
                  <a:pt x="7022342" y="4984593"/>
                  <a:pt x="7021699" y="4982196"/>
                  <a:pt x="7020417" y="4977405"/>
                </a:cubicBezTo>
                <a:cubicBezTo>
                  <a:pt x="7020417" y="4977405"/>
                  <a:pt x="7022812" y="4976762"/>
                  <a:pt x="7027604" y="4975478"/>
                </a:cubicBezTo>
                <a:cubicBezTo>
                  <a:pt x="7032396" y="4974194"/>
                  <a:pt x="7034792" y="4973553"/>
                  <a:pt x="7034792" y="4973553"/>
                </a:cubicBezTo>
                <a:close/>
                <a:moveTo>
                  <a:pt x="6895781" y="4972281"/>
                </a:moveTo>
                <a:lnTo>
                  <a:pt x="6890519" y="4981395"/>
                </a:lnTo>
                <a:cubicBezTo>
                  <a:pt x="6885726" y="4982679"/>
                  <a:pt x="6884210" y="4981802"/>
                  <a:pt x="6885962" y="4978763"/>
                </a:cubicBezTo>
                <a:cubicBezTo>
                  <a:pt x="6887716" y="4975726"/>
                  <a:pt x="6889791" y="4973886"/>
                  <a:pt x="6892186" y="4973243"/>
                </a:cubicBezTo>
                <a:cubicBezTo>
                  <a:pt x="6894582" y="4972601"/>
                  <a:pt x="6895781" y="4972281"/>
                  <a:pt x="6895781" y="4972281"/>
                </a:cubicBezTo>
                <a:close/>
                <a:moveTo>
                  <a:pt x="8512673" y="4971729"/>
                </a:moveTo>
                <a:cubicBezTo>
                  <a:pt x="8511347" y="4974223"/>
                  <a:pt x="8510207" y="4975615"/>
                  <a:pt x="8509253" y="4975908"/>
                </a:cubicBezTo>
                <a:cubicBezTo>
                  <a:pt x="8508299" y="4976198"/>
                  <a:pt x="8507529" y="4975390"/>
                  <a:pt x="8506945" y="4973481"/>
                </a:cubicBezTo>
                <a:close/>
                <a:moveTo>
                  <a:pt x="8242709" y="4971676"/>
                </a:moveTo>
                <a:cubicBezTo>
                  <a:pt x="8243755" y="4975529"/>
                  <a:pt x="8244279" y="4977456"/>
                  <a:pt x="8244279" y="4977456"/>
                </a:cubicBezTo>
                <a:cubicBezTo>
                  <a:pt x="8244279" y="4977456"/>
                  <a:pt x="8243315" y="4977718"/>
                  <a:pt x="8241389" y="4978241"/>
                </a:cubicBezTo>
                <a:cubicBezTo>
                  <a:pt x="8239463" y="4978764"/>
                  <a:pt x="8238237" y="4978062"/>
                  <a:pt x="8237713" y="4976136"/>
                </a:cubicBezTo>
                <a:cubicBezTo>
                  <a:pt x="8237191" y="4974208"/>
                  <a:pt x="8238855" y="4972722"/>
                  <a:pt x="8242709" y="4971676"/>
                </a:cubicBezTo>
                <a:close/>
                <a:moveTo>
                  <a:pt x="8478073" y="4969838"/>
                </a:moveTo>
                <a:cubicBezTo>
                  <a:pt x="8481925" y="4968792"/>
                  <a:pt x="8484375" y="4970194"/>
                  <a:pt x="8485423" y="4974049"/>
                </a:cubicBezTo>
                <a:cubicBezTo>
                  <a:pt x="8485423" y="4974049"/>
                  <a:pt x="8483495" y="4974572"/>
                  <a:pt x="8479643" y="4975618"/>
                </a:cubicBezTo>
                <a:cubicBezTo>
                  <a:pt x="8475787" y="4976665"/>
                  <a:pt x="8473861" y="4977187"/>
                  <a:pt x="8473861" y="4977187"/>
                </a:cubicBezTo>
                <a:cubicBezTo>
                  <a:pt x="8476667" y="4972288"/>
                  <a:pt x="8478073" y="4969838"/>
                  <a:pt x="8478073" y="4969838"/>
                </a:cubicBezTo>
                <a:close/>
                <a:moveTo>
                  <a:pt x="8524129" y="4968224"/>
                </a:moveTo>
                <a:cubicBezTo>
                  <a:pt x="8525297" y="4972042"/>
                  <a:pt x="8527791" y="4973369"/>
                  <a:pt x="8531609" y="4972200"/>
                </a:cubicBezTo>
                <a:lnTo>
                  <a:pt x="8525881" y="4973952"/>
                </a:lnTo>
                <a:close/>
                <a:moveTo>
                  <a:pt x="9011313" y="4967808"/>
                </a:moveTo>
                <a:lnTo>
                  <a:pt x="9005531" y="4969378"/>
                </a:lnTo>
                <a:lnTo>
                  <a:pt x="9007101" y="4975157"/>
                </a:lnTo>
                <a:cubicBezTo>
                  <a:pt x="9007101" y="4975157"/>
                  <a:pt x="9008505" y="4972708"/>
                  <a:pt x="9011313" y="4967808"/>
                </a:cubicBezTo>
                <a:close/>
                <a:moveTo>
                  <a:pt x="8328425" y="4967327"/>
                </a:moveTo>
                <a:lnTo>
                  <a:pt x="8326833" y="4968286"/>
                </a:lnTo>
                <a:lnTo>
                  <a:pt x="8326147" y="4967641"/>
                </a:lnTo>
                <a:lnTo>
                  <a:pt x="8322567" y="4968612"/>
                </a:lnTo>
                <a:cubicBezTo>
                  <a:pt x="8318715" y="4969659"/>
                  <a:pt x="8316787" y="4970182"/>
                  <a:pt x="8316787" y="4970182"/>
                </a:cubicBezTo>
                <a:cubicBezTo>
                  <a:pt x="8319761" y="4973513"/>
                  <a:pt x="8322341" y="4975398"/>
                  <a:pt x="8324529" y="4975839"/>
                </a:cubicBezTo>
                <a:cubicBezTo>
                  <a:pt x="8326717" y="4976279"/>
                  <a:pt x="8328515" y="4975273"/>
                  <a:pt x="8329917" y="4972824"/>
                </a:cubicBezTo>
                <a:close/>
                <a:moveTo>
                  <a:pt x="9314971" y="4966045"/>
                </a:moveTo>
                <a:lnTo>
                  <a:pt x="9340261" y="4971133"/>
                </a:lnTo>
                <a:lnTo>
                  <a:pt x="9340261" y="4971591"/>
                </a:lnTo>
                <a:lnTo>
                  <a:pt x="9329669" y="4974468"/>
                </a:lnTo>
                <a:lnTo>
                  <a:pt x="9323889" y="4976037"/>
                </a:lnTo>
                <a:lnTo>
                  <a:pt x="9325459" y="4981819"/>
                </a:lnTo>
                <a:lnTo>
                  <a:pt x="9316539" y="4971827"/>
                </a:lnTo>
                <a:cubicBezTo>
                  <a:pt x="9315493" y="4967973"/>
                  <a:pt x="9314971" y="4966045"/>
                  <a:pt x="9314971" y="4966045"/>
                </a:cubicBezTo>
                <a:close/>
                <a:moveTo>
                  <a:pt x="9028519" y="4965463"/>
                </a:moveTo>
                <a:cubicBezTo>
                  <a:pt x="9027907" y="4965111"/>
                  <a:pt x="9027249" y="4965549"/>
                  <a:pt x="9026549" y="4966774"/>
                </a:cubicBezTo>
                <a:cubicBezTo>
                  <a:pt x="9025145" y="4969224"/>
                  <a:pt x="9026369" y="4969925"/>
                  <a:pt x="9030223" y="4968879"/>
                </a:cubicBezTo>
                <a:cubicBezTo>
                  <a:pt x="9029701" y="4966953"/>
                  <a:pt x="9029133" y="4965814"/>
                  <a:pt x="9028519" y="4965463"/>
                </a:cubicBezTo>
                <a:close/>
                <a:moveTo>
                  <a:pt x="8391073" y="4964911"/>
                </a:moveTo>
                <a:lnTo>
                  <a:pt x="8390079" y="4965798"/>
                </a:lnTo>
                <a:cubicBezTo>
                  <a:pt x="8390601" y="4967726"/>
                  <a:pt x="8391827" y="4968428"/>
                  <a:pt x="8393755" y="4967904"/>
                </a:cubicBezTo>
                <a:lnTo>
                  <a:pt x="8394339" y="4964993"/>
                </a:lnTo>
                <a:close/>
                <a:moveTo>
                  <a:pt x="6648130" y="4964488"/>
                </a:moveTo>
                <a:cubicBezTo>
                  <a:pt x="6646174" y="4964372"/>
                  <a:pt x="6644757" y="4965072"/>
                  <a:pt x="6643879" y="4966591"/>
                </a:cubicBezTo>
                <a:cubicBezTo>
                  <a:pt x="6642125" y="4969629"/>
                  <a:pt x="6637655" y="4972111"/>
                  <a:pt x="6630467" y="4974037"/>
                </a:cubicBezTo>
                <a:cubicBezTo>
                  <a:pt x="6623280" y="4975963"/>
                  <a:pt x="6619685" y="4976926"/>
                  <a:pt x="6619685" y="4976926"/>
                </a:cubicBezTo>
                <a:cubicBezTo>
                  <a:pt x="6630553" y="4979149"/>
                  <a:pt x="6643174" y="4978336"/>
                  <a:pt x="6657549" y="4974483"/>
                </a:cubicBezTo>
                <a:lnTo>
                  <a:pt x="6655624" y="4967296"/>
                </a:lnTo>
                <a:cubicBezTo>
                  <a:pt x="6652586" y="4965541"/>
                  <a:pt x="6650088" y="4964605"/>
                  <a:pt x="6648130" y="4964488"/>
                </a:cubicBezTo>
                <a:close/>
                <a:moveTo>
                  <a:pt x="7473697" y="4964349"/>
                </a:moveTo>
                <a:lnTo>
                  <a:pt x="7458174" y="4965154"/>
                </a:lnTo>
                <a:lnTo>
                  <a:pt x="7465188" y="4965551"/>
                </a:lnTo>
                <a:cubicBezTo>
                  <a:pt x="7466234" y="4969406"/>
                  <a:pt x="7469647" y="4970548"/>
                  <a:pt x="7475429" y="4968979"/>
                </a:cubicBezTo>
                <a:cubicBezTo>
                  <a:pt x="7481210" y="4967409"/>
                  <a:pt x="7485324" y="4967325"/>
                  <a:pt x="7487776" y="4968729"/>
                </a:cubicBezTo>
                <a:cubicBezTo>
                  <a:pt x="7490225" y="4970133"/>
                  <a:pt x="7499681" y="4970669"/>
                  <a:pt x="7516143" y="4970337"/>
                </a:cubicBezTo>
                <a:cubicBezTo>
                  <a:pt x="7519998" y="4969291"/>
                  <a:pt x="7524814" y="4967983"/>
                  <a:pt x="7530594" y="4966413"/>
                </a:cubicBezTo>
                <a:lnTo>
                  <a:pt x="7532783" y="4965820"/>
                </a:lnTo>
                <a:lnTo>
                  <a:pt x="7530507" y="4965763"/>
                </a:lnTo>
                <a:cubicBezTo>
                  <a:pt x="7522868" y="4968100"/>
                  <a:pt x="7517803" y="4968605"/>
                  <a:pt x="7515309" y="4967279"/>
                </a:cubicBezTo>
                <a:cubicBezTo>
                  <a:pt x="7512817" y="4965954"/>
                  <a:pt x="7507750" y="4966459"/>
                  <a:pt x="7500114" y="4968795"/>
                </a:cubicBezTo>
                <a:cubicBezTo>
                  <a:pt x="7492476" y="4971132"/>
                  <a:pt x="7487119" y="4970682"/>
                  <a:pt x="7484041" y="4967448"/>
                </a:cubicBezTo>
                <a:cubicBezTo>
                  <a:pt x="7480963" y="4964213"/>
                  <a:pt x="7477515" y="4963180"/>
                  <a:pt x="7473697" y="4964349"/>
                </a:cubicBezTo>
                <a:close/>
                <a:moveTo>
                  <a:pt x="1144812" y="4964212"/>
                </a:moveTo>
                <a:lnTo>
                  <a:pt x="1143081" y="4966908"/>
                </a:lnTo>
                <a:lnTo>
                  <a:pt x="1147398" y="4965587"/>
                </a:lnTo>
                <a:close/>
                <a:moveTo>
                  <a:pt x="7159161" y="4964104"/>
                </a:moveTo>
                <a:lnTo>
                  <a:pt x="7155287" y="4967789"/>
                </a:lnTo>
                <a:lnTo>
                  <a:pt x="7156327" y="4968727"/>
                </a:lnTo>
                <a:lnTo>
                  <a:pt x="7167311" y="4965744"/>
                </a:lnTo>
                <a:close/>
                <a:moveTo>
                  <a:pt x="8669367" y="4961910"/>
                </a:moveTo>
                <a:lnTo>
                  <a:pt x="8670971" y="4967153"/>
                </a:lnTo>
                <a:lnTo>
                  <a:pt x="8673865" y="4966269"/>
                </a:lnTo>
                <a:cubicBezTo>
                  <a:pt x="8675033" y="4970087"/>
                  <a:pt x="8673709" y="4972581"/>
                  <a:pt x="8669889" y="4973749"/>
                </a:cubicBezTo>
                <a:lnTo>
                  <a:pt x="8668285" y="4968504"/>
                </a:lnTo>
                <a:lnTo>
                  <a:pt x="8665393" y="4969389"/>
                </a:lnTo>
                <a:cubicBezTo>
                  <a:pt x="8664225" y="4965571"/>
                  <a:pt x="8665551" y="4963078"/>
                  <a:pt x="8669367" y="4961910"/>
                </a:cubicBezTo>
                <a:close/>
                <a:moveTo>
                  <a:pt x="8794433" y="4961206"/>
                </a:moveTo>
                <a:lnTo>
                  <a:pt x="8794441" y="4961234"/>
                </a:lnTo>
                <a:cubicBezTo>
                  <a:pt x="8794441" y="4961234"/>
                  <a:pt x="8795025" y="4963143"/>
                  <a:pt x="8796193" y="4966962"/>
                </a:cubicBezTo>
                <a:lnTo>
                  <a:pt x="8809813" y="4962795"/>
                </a:lnTo>
                <a:lnTo>
                  <a:pt x="8804853" y="4961798"/>
                </a:lnTo>
                <a:close/>
                <a:moveTo>
                  <a:pt x="8631331" y="4960425"/>
                </a:moveTo>
                <a:lnTo>
                  <a:pt x="8631497" y="4960966"/>
                </a:lnTo>
                <a:lnTo>
                  <a:pt x="8631913" y="4961036"/>
                </a:lnTo>
                <a:close/>
                <a:moveTo>
                  <a:pt x="8499963" y="4957187"/>
                </a:moveTo>
                <a:lnTo>
                  <a:pt x="8499623" y="4957779"/>
                </a:lnTo>
                <a:lnTo>
                  <a:pt x="8501373" y="4957659"/>
                </a:lnTo>
                <a:close/>
                <a:moveTo>
                  <a:pt x="6752918" y="4956634"/>
                </a:moveTo>
                <a:lnTo>
                  <a:pt x="6754844" y="4963821"/>
                </a:lnTo>
                <a:cubicBezTo>
                  <a:pt x="6765711" y="4966046"/>
                  <a:pt x="6770503" y="4964762"/>
                  <a:pt x="6769219" y="4959970"/>
                </a:cubicBezTo>
                <a:cubicBezTo>
                  <a:pt x="6767936" y="4955178"/>
                  <a:pt x="6762501" y="4954067"/>
                  <a:pt x="6752918" y="4956634"/>
                </a:cubicBezTo>
                <a:close/>
                <a:moveTo>
                  <a:pt x="8626761" y="4955622"/>
                </a:moveTo>
                <a:lnTo>
                  <a:pt x="8613695" y="4956300"/>
                </a:lnTo>
                <a:lnTo>
                  <a:pt x="8618287" y="4958743"/>
                </a:lnTo>
                <a:lnTo>
                  <a:pt x="8624017" y="4956990"/>
                </a:lnTo>
                <a:lnTo>
                  <a:pt x="8627151" y="4956031"/>
                </a:lnTo>
                <a:close/>
                <a:moveTo>
                  <a:pt x="6807454" y="4954834"/>
                </a:moveTo>
                <a:lnTo>
                  <a:pt x="6798816" y="4955420"/>
                </a:lnTo>
                <a:lnTo>
                  <a:pt x="6799896" y="4959453"/>
                </a:lnTo>
                <a:cubicBezTo>
                  <a:pt x="6800539" y="4961849"/>
                  <a:pt x="6801458" y="4962886"/>
                  <a:pt x="6802657" y="4962565"/>
                </a:cubicBezTo>
                <a:cubicBezTo>
                  <a:pt x="6803855" y="4962244"/>
                  <a:pt x="6805330" y="4960565"/>
                  <a:pt x="6807085" y="4957527"/>
                </a:cubicBezTo>
                <a:lnTo>
                  <a:pt x="6808345" y="4955345"/>
                </a:lnTo>
                <a:close/>
                <a:moveTo>
                  <a:pt x="9085139" y="4953967"/>
                </a:moveTo>
                <a:cubicBezTo>
                  <a:pt x="9079359" y="4955537"/>
                  <a:pt x="9076731" y="4957285"/>
                  <a:pt x="9077253" y="4959212"/>
                </a:cubicBezTo>
                <a:cubicBezTo>
                  <a:pt x="9077777" y="4961140"/>
                  <a:pt x="9078039" y="4962104"/>
                  <a:pt x="9078039" y="4962104"/>
                </a:cubicBezTo>
                <a:cubicBezTo>
                  <a:pt x="9078561" y="4964031"/>
                  <a:pt x="9081363" y="4964822"/>
                  <a:pt x="9086441" y="4964476"/>
                </a:cubicBezTo>
                <a:cubicBezTo>
                  <a:pt x="9091521" y="4964132"/>
                  <a:pt x="9098877" y="4962652"/>
                  <a:pt x="9108511" y="4960035"/>
                </a:cubicBezTo>
                <a:lnTo>
                  <a:pt x="9120073" y="4956896"/>
                </a:lnTo>
                <a:cubicBezTo>
                  <a:pt x="9120073" y="4956896"/>
                  <a:pt x="9115957" y="4956980"/>
                  <a:pt x="9107727" y="4957146"/>
                </a:cubicBezTo>
                <a:cubicBezTo>
                  <a:pt x="9099495" y="4957311"/>
                  <a:pt x="9095119" y="4956432"/>
                  <a:pt x="9094595" y="4954503"/>
                </a:cubicBezTo>
                <a:cubicBezTo>
                  <a:pt x="9094071" y="4952576"/>
                  <a:pt x="9090921" y="4952397"/>
                  <a:pt x="9085139" y="4953967"/>
                </a:cubicBezTo>
                <a:close/>
                <a:moveTo>
                  <a:pt x="6513064" y="4952778"/>
                </a:moveTo>
                <a:lnTo>
                  <a:pt x="6505731" y="4953510"/>
                </a:lnTo>
                <a:lnTo>
                  <a:pt x="6483454" y="4952955"/>
                </a:lnTo>
                <a:lnTo>
                  <a:pt x="6491198" y="4957427"/>
                </a:lnTo>
                <a:cubicBezTo>
                  <a:pt x="6502065" y="4959651"/>
                  <a:pt x="6509896" y="4960120"/>
                  <a:pt x="6514688" y="4958836"/>
                </a:cubicBezTo>
                <a:close/>
                <a:moveTo>
                  <a:pt x="8575681" y="4952455"/>
                </a:moveTo>
                <a:lnTo>
                  <a:pt x="8577057" y="4953187"/>
                </a:lnTo>
                <a:lnTo>
                  <a:pt x="8577197" y="4952493"/>
                </a:lnTo>
                <a:close/>
                <a:moveTo>
                  <a:pt x="8465047" y="4949243"/>
                </a:moveTo>
                <a:lnTo>
                  <a:pt x="8464833" y="4949307"/>
                </a:lnTo>
                <a:lnTo>
                  <a:pt x="8463817" y="4955354"/>
                </a:lnTo>
                <a:cubicBezTo>
                  <a:pt x="8463817" y="4955354"/>
                  <a:pt x="8461615" y="4954983"/>
                  <a:pt x="8457213" y="4954242"/>
                </a:cubicBezTo>
                <a:cubicBezTo>
                  <a:pt x="8452807" y="4953501"/>
                  <a:pt x="8449281" y="4955623"/>
                  <a:pt x="8446633" y="4960611"/>
                </a:cubicBezTo>
                <a:cubicBezTo>
                  <a:pt x="8443981" y="4965598"/>
                  <a:pt x="8438253" y="4967350"/>
                  <a:pt x="8429449" y="4965867"/>
                </a:cubicBezTo>
                <a:lnTo>
                  <a:pt x="8423661" y="4959784"/>
                </a:lnTo>
                <a:lnTo>
                  <a:pt x="8419767" y="4960841"/>
                </a:lnTo>
                <a:cubicBezTo>
                  <a:pt x="8420813" y="4964695"/>
                  <a:pt x="8420375" y="4966883"/>
                  <a:pt x="8418447" y="4967406"/>
                </a:cubicBezTo>
                <a:cubicBezTo>
                  <a:pt x="8416521" y="4967929"/>
                  <a:pt x="8415817" y="4969155"/>
                  <a:pt x="8416341" y="4971081"/>
                </a:cubicBezTo>
                <a:lnTo>
                  <a:pt x="8410007" y="4973989"/>
                </a:lnTo>
                <a:lnTo>
                  <a:pt x="8410275" y="4974863"/>
                </a:lnTo>
                <a:cubicBezTo>
                  <a:pt x="8408951" y="4977358"/>
                  <a:pt x="8406379" y="4979187"/>
                  <a:pt x="8402559" y="4980355"/>
                </a:cubicBezTo>
                <a:lnTo>
                  <a:pt x="8399537" y="4978749"/>
                </a:lnTo>
                <a:lnTo>
                  <a:pt x="8385331" y="4982605"/>
                </a:lnTo>
                <a:cubicBezTo>
                  <a:pt x="8379551" y="4984175"/>
                  <a:pt x="8376661" y="4984960"/>
                  <a:pt x="8376661" y="4984960"/>
                </a:cubicBezTo>
                <a:cubicBezTo>
                  <a:pt x="8359153" y="4981438"/>
                  <a:pt x="8346545" y="4980723"/>
                  <a:pt x="8338837" y="4982816"/>
                </a:cubicBezTo>
                <a:cubicBezTo>
                  <a:pt x="8338837" y="4982816"/>
                  <a:pt x="8334461" y="4981934"/>
                  <a:pt x="8325707" y="4980174"/>
                </a:cubicBezTo>
                <a:cubicBezTo>
                  <a:pt x="8325707" y="4980174"/>
                  <a:pt x="8323519" y="4979734"/>
                  <a:pt x="8319141" y="4978853"/>
                </a:cubicBezTo>
                <a:cubicBezTo>
                  <a:pt x="8314763" y="4977972"/>
                  <a:pt x="8312577" y="4977532"/>
                  <a:pt x="8312577" y="4977532"/>
                </a:cubicBezTo>
                <a:lnTo>
                  <a:pt x="8301015" y="4980672"/>
                </a:lnTo>
                <a:lnTo>
                  <a:pt x="8287883" y="4978031"/>
                </a:lnTo>
                <a:lnTo>
                  <a:pt x="8253871" y="4976102"/>
                </a:lnTo>
                <a:lnTo>
                  <a:pt x="8254055" y="4976201"/>
                </a:lnTo>
                <a:cubicBezTo>
                  <a:pt x="8250237" y="4977368"/>
                  <a:pt x="8248327" y="4977953"/>
                  <a:pt x="8248327" y="4977953"/>
                </a:cubicBezTo>
                <a:lnTo>
                  <a:pt x="8246575" y="4972225"/>
                </a:lnTo>
                <a:lnTo>
                  <a:pt x="8252313" y="4975275"/>
                </a:lnTo>
                <a:lnTo>
                  <a:pt x="8255841" y="4974317"/>
                </a:lnTo>
                <a:lnTo>
                  <a:pt x="8267403" y="4971178"/>
                </a:lnTo>
                <a:lnTo>
                  <a:pt x="8254271" y="4968536"/>
                </a:lnTo>
                <a:cubicBezTo>
                  <a:pt x="8249371" y="4965729"/>
                  <a:pt x="8244993" y="4964848"/>
                  <a:pt x="8241139" y="4965895"/>
                </a:cubicBezTo>
                <a:lnTo>
                  <a:pt x="8237611" y="4965184"/>
                </a:lnTo>
                <a:lnTo>
                  <a:pt x="8227519" y="4971260"/>
                </a:lnTo>
                <a:cubicBezTo>
                  <a:pt x="8225611" y="4971844"/>
                  <a:pt x="8222453" y="4971765"/>
                  <a:pt x="8218051" y="4971024"/>
                </a:cubicBezTo>
                <a:lnTo>
                  <a:pt x="8201937" y="4973159"/>
                </a:lnTo>
                <a:lnTo>
                  <a:pt x="8202781" y="4973207"/>
                </a:lnTo>
                <a:cubicBezTo>
                  <a:pt x="8205233" y="4974611"/>
                  <a:pt x="8210833" y="4976193"/>
                  <a:pt x="8219587" y="4977954"/>
                </a:cubicBezTo>
                <a:lnTo>
                  <a:pt x="8226937" y="4982164"/>
                </a:lnTo>
                <a:cubicBezTo>
                  <a:pt x="8223083" y="4983211"/>
                  <a:pt x="8220195" y="4983996"/>
                  <a:pt x="8218265" y="4984519"/>
                </a:cubicBezTo>
                <a:cubicBezTo>
                  <a:pt x="8216339" y="4985042"/>
                  <a:pt x="8215375" y="4985305"/>
                  <a:pt x="8215375" y="4985305"/>
                </a:cubicBezTo>
                <a:lnTo>
                  <a:pt x="8216947" y="4991085"/>
                </a:lnTo>
                <a:cubicBezTo>
                  <a:pt x="8216947" y="4991085"/>
                  <a:pt x="8218873" y="4990562"/>
                  <a:pt x="8222727" y="4989514"/>
                </a:cubicBezTo>
                <a:cubicBezTo>
                  <a:pt x="8226581" y="4988468"/>
                  <a:pt x="8228507" y="4987946"/>
                  <a:pt x="8228507" y="4987946"/>
                </a:cubicBezTo>
                <a:cubicBezTo>
                  <a:pt x="8236215" y="4985853"/>
                  <a:pt x="8240591" y="4986734"/>
                  <a:pt x="8241639" y="4990587"/>
                </a:cubicBezTo>
                <a:cubicBezTo>
                  <a:pt x="8255293" y="4995155"/>
                  <a:pt x="8265973" y="4996394"/>
                  <a:pt x="8273681" y="4994301"/>
                </a:cubicBezTo>
                <a:cubicBezTo>
                  <a:pt x="8276487" y="4989400"/>
                  <a:pt x="8287169" y="4990639"/>
                  <a:pt x="8305723" y="4998014"/>
                </a:cubicBezTo>
                <a:cubicBezTo>
                  <a:pt x="8305723" y="4998014"/>
                  <a:pt x="8307651" y="4997490"/>
                  <a:pt x="8311505" y="4996444"/>
                </a:cubicBezTo>
                <a:cubicBezTo>
                  <a:pt x="8315357" y="4995397"/>
                  <a:pt x="8317807" y="4996802"/>
                  <a:pt x="8318855" y="5000655"/>
                </a:cubicBezTo>
                <a:lnTo>
                  <a:pt x="8324635" y="4999086"/>
                </a:lnTo>
                <a:cubicBezTo>
                  <a:pt x="8324635" y="4999086"/>
                  <a:pt x="8330417" y="4997516"/>
                  <a:pt x="8341975" y="4994377"/>
                </a:cubicBezTo>
                <a:cubicBezTo>
                  <a:pt x="8353537" y="4991238"/>
                  <a:pt x="8365623" y="4990026"/>
                  <a:pt x="8378231" y="4990740"/>
                </a:cubicBezTo>
                <a:lnTo>
                  <a:pt x="8395573" y="4986031"/>
                </a:lnTo>
                <a:cubicBezTo>
                  <a:pt x="8404327" y="4987792"/>
                  <a:pt x="8408705" y="4988673"/>
                  <a:pt x="8408705" y="4988673"/>
                </a:cubicBezTo>
                <a:cubicBezTo>
                  <a:pt x="8412557" y="4987626"/>
                  <a:pt x="8415709" y="4987805"/>
                  <a:pt x="8418159" y="4989208"/>
                </a:cubicBezTo>
                <a:cubicBezTo>
                  <a:pt x="8420609" y="4990612"/>
                  <a:pt x="8423761" y="4990790"/>
                  <a:pt x="8427615" y="4989744"/>
                </a:cubicBezTo>
                <a:lnTo>
                  <a:pt x="8437607" y="4980825"/>
                </a:lnTo>
                <a:cubicBezTo>
                  <a:pt x="8432707" y="4978017"/>
                  <a:pt x="8428329" y="4977137"/>
                  <a:pt x="8424477" y="4978183"/>
                </a:cubicBezTo>
                <a:cubicBezTo>
                  <a:pt x="8423431" y="4974330"/>
                  <a:pt x="8427283" y="4973283"/>
                  <a:pt x="8436037" y="4975043"/>
                </a:cubicBezTo>
                <a:cubicBezTo>
                  <a:pt x="8444791" y="4976805"/>
                  <a:pt x="8451097" y="4977162"/>
                  <a:pt x="8454949" y="4976116"/>
                </a:cubicBezTo>
                <a:cubicBezTo>
                  <a:pt x="8451097" y="4977162"/>
                  <a:pt x="8449169" y="4977686"/>
                  <a:pt x="8449169" y="4977686"/>
                </a:cubicBezTo>
                <a:cubicBezTo>
                  <a:pt x="8446361" y="4982585"/>
                  <a:pt x="8444957" y="4985035"/>
                  <a:pt x="8444957" y="4985035"/>
                </a:cubicBezTo>
                <a:cubicBezTo>
                  <a:pt x="8444957" y="4985035"/>
                  <a:pt x="8447409" y="4986440"/>
                  <a:pt x="8452309" y="4989247"/>
                </a:cubicBezTo>
                <a:lnTo>
                  <a:pt x="8459659" y="4993457"/>
                </a:lnTo>
                <a:lnTo>
                  <a:pt x="8461341" y="4994423"/>
                </a:lnTo>
                <a:lnTo>
                  <a:pt x="8469171" y="4993385"/>
                </a:lnTo>
                <a:lnTo>
                  <a:pt x="8471583" y="4991089"/>
                </a:lnTo>
                <a:lnTo>
                  <a:pt x="8471245" y="4993111"/>
                </a:lnTo>
                <a:lnTo>
                  <a:pt x="8475205" y="4992585"/>
                </a:lnTo>
                <a:cubicBezTo>
                  <a:pt x="8479609" y="4993327"/>
                  <a:pt x="8481809" y="4993698"/>
                  <a:pt x="8481809" y="4993698"/>
                </a:cubicBezTo>
                <a:lnTo>
                  <a:pt x="8479329" y="4998367"/>
                </a:lnTo>
                <a:lnTo>
                  <a:pt x="8485921" y="4998741"/>
                </a:lnTo>
                <a:cubicBezTo>
                  <a:pt x="8497481" y="4995602"/>
                  <a:pt x="8507115" y="4992987"/>
                  <a:pt x="8514823" y="4990893"/>
                </a:cubicBezTo>
                <a:cubicBezTo>
                  <a:pt x="8522531" y="4988800"/>
                  <a:pt x="8529537" y="4987932"/>
                  <a:pt x="8535841" y="4988289"/>
                </a:cubicBezTo>
                <a:cubicBezTo>
                  <a:pt x="8542145" y="4988648"/>
                  <a:pt x="8545821" y="4990753"/>
                  <a:pt x="8546867" y="4994606"/>
                </a:cubicBezTo>
                <a:cubicBezTo>
                  <a:pt x="8550719" y="4993561"/>
                  <a:pt x="8556501" y="4991991"/>
                  <a:pt x="8564207" y="4989898"/>
                </a:cubicBezTo>
                <a:lnTo>
                  <a:pt x="8556859" y="4985686"/>
                </a:lnTo>
                <a:cubicBezTo>
                  <a:pt x="8556859" y="4985686"/>
                  <a:pt x="8558785" y="4985163"/>
                  <a:pt x="8562639" y="4984117"/>
                </a:cubicBezTo>
                <a:cubicBezTo>
                  <a:pt x="8566493" y="4983070"/>
                  <a:pt x="8568419" y="4982547"/>
                  <a:pt x="8568419" y="4982547"/>
                </a:cubicBezTo>
                <a:cubicBezTo>
                  <a:pt x="8567373" y="4978693"/>
                  <a:pt x="8568075" y="4977468"/>
                  <a:pt x="8570523" y="4978871"/>
                </a:cubicBezTo>
                <a:cubicBezTo>
                  <a:pt x="8572975" y="4980275"/>
                  <a:pt x="8576127" y="4980454"/>
                  <a:pt x="8579981" y="4979408"/>
                </a:cubicBezTo>
                <a:cubicBezTo>
                  <a:pt x="8588735" y="4981169"/>
                  <a:pt x="8595561" y="4983453"/>
                  <a:pt x="8600461" y="4986261"/>
                </a:cubicBezTo>
                <a:cubicBezTo>
                  <a:pt x="8604315" y="4985215"/>
                  <a:pt x="8608169" y="4984167"/>
                  <a:pt x="8612023" y="4983121"/>
                </a:cubicBezTo>
                <a:lnTo>
                  <a:pt x="8622635" y="4980239"/>
                </a:lnTo>
                <a:lnTo>
                  <a:pt x="8617817" y="4977679"/>
                </a:lnTo>
                <a:lnTo>
                  <a:pt x="8610335" y="4973703"/>
                </a:lnTo>
                <a:lnTo>
                  <a:pt x="8602857" y="4969727"/>
                </a:lnTo>
                <a:lnTo>
                  <a:pt x="8608585" y="4967975"/>
                </a:lnTo>
                <a:lnTo>
                  <a:pt x="8605003" y="4966071"/>
                </a:lnTo>
                <a:lnTo>
                  <a:pt x="8597859" y="4965243"/>
                </a:lnTo>
                <a:cubicBezTo>
                  <a:pt x="8595409" y="4963840"/>
                  <a:pt x="8590329" y="4964184"/>
                  <a:pt x="8582623" y="4966277"/>
                </a:cubicBezTo>
                <a:lnTo>
                  <a:pt x="8576841" y="4962964"/>
                </a:lnTo>
                <a:lnTo>
                  <a:pt x="8554519" y="4965191"/>
                </a:lnTo>
                <a:cubicBezTo>
                  <a:pt x="8554519" y="4965191"/>
                  <a:pt x="8551657" y="4966067"/>
                  <a:pt x="8545929" y="4967819"/>
                </a:cubicBezTo>
                <a:lnTo>
                  <a:pt x="8535687" y="4964751"/>
                </a:lnTo>
                <a:lnTo>
                  <a:pt x="8514325" y="4966201"/>
                </a:lnTo>
                <a:cubicBezTo>
                  <a:pt x="8510471" y="4967247"/>
                  <a:pt x="8504429" y="4967853"/>
                  <a:pt x="8496199" y="4968019"/>
                </a:cubicBezTo>
                <a:cubicBezTo>
                  <a:pt x="8487969" y="4968185"/>
                  <a:pt x="8481401" y="4966865"/>
                  <a:pt x="8476503" y="4964057"/>
                </a:cubicBezTo>
                <a:lnTo>
                  <a:pt x="8469151" y="4959846"/>
                </a:lnTo>
                <a:lnTo>
                  <a:pt x="8477321" y="4957628"/>
                </a:lnTo>
                <a:lnTo>
                  <a:pt x="8463817" y="4955354"/>
                </a:lnTo>
                <a:cubicBezTo>
                  <a:pt x="8463817" y="4955354"/>
                  <a:pt x="8465727" y="4954770"/>
                  <a:pt x="8469545" y="4953602"/>
                </a:cubicBezTo>
                <a:lnTo>
                  <a:pt x="8465463" y="4949313"/>
                </a:lnTo>
                <a:close/>
                <a:moveTo>
                  <a:pt x="6717670" y="4948435"/>
                </a:moveTo>
                <a:lnTo>
                  <a:pt x="6720314" y="4949962"/>
                </a:lnTo>
                <a:lnTo>
                  <a:pt x="6721833" y="4948960"/>
                </a:lnTo>
                <a:close/>
                <a:moveTo>
                  <a:pt x="7199360" y="4948043"/>
                </a:moveTo>
                <a:lnTo>
                  <a:pt x="7199339" y="4948062"/>
                </a:lnTo>
                <a:lnTo>
                  <a:pt x="7199379" y="4948063"/>
                </a:lnTo>
                <a:close/>
                <a:moveTo>
                  <a:pt x="6583897" y="4947996"/>
                </a:moveTo>
                <a:lnTo>
                  <a:pt x="6560787" y="4949196"/>
                </a:lnTo>
                <a:cubicBezTo>
                  <a:pt x="6548164" y="4948883"/>
                  <a:pt x="6539943" y="4949308"/>
                  <a:pt x="6536124" y="4950477"/>
                </a:cubicBezTo>
                <a:lnTo>
                  <a:pt x="6535574" y="4950531"/>
                </a:lnTo>
                <a:lnTo>
                  <a:pt x="6536251" y="4953058"/>
                </a:lnTo>
                <a:cubicBezTo>
                  <a:pt x="6537535" y="4957850"/>
                  <a:pt x="6548403" y="4960074"/>
                  <a:pt x="6568855" y="4959730"/>
                </a:cubicBezTo>
                <a:cubicBezTo>
                  <a:pt x="6573647" y="4958446"/>
                  <a:pt x="6577241" y="4957483"/>
                  <a:pt x="6579636" y="4956841"/>
                </a:cubicBezTo>
                <a:cubicBezTo>
                  <a:pt x="6582032" y="4956199"/>
                  <a:pt x="6582588" y="4953482"/>
                  <a:pt x="6581305" y="4948691"/>
                </a:cubicBezTo>
                <a:close/>
                <a:moveTo>
                  <a:pt x="6619170" y="4946248"/>
                </a:moveTo>
                <a:lnTo>
                  <a:pt x="6613617" y="4947736"/>
                </a:lnTo>
                <a:lnTo>
                  <a:pt x="6614614" y="4950993"/>
                </a:lnTo>
                <a:lnTo>
                  <a:pt x="6612879" y="4951524"/>
                </a:lnTo>
                <a:lnTo>
                  <a:pt x="6613907" y="4955362"/>
                </a:lnTo>
                <a:close/>
                <a:moveTo>
                  <a:pt x="9278219" y="4944990"/>
                </a:moveTo>
                <a:cubicBezTo>
                  <a:pt x="9278219" y="4944990"/>
                  <a:pt x="9277255" y="4945252"/>
                  <a:pt x="9275327" y="4945775"/>
                </a:cubicBezTo>
                <a:cubicBezTo>
                  <a:pt x="9273401" y="4946298"/>
                  <a:pt x="9271035" y="4949010"/>
                  <a:pt x="9268227" y="4953911"/>
                </a:cubicBezTo>
                <a:lnTo>
                  <a:pt x="9274007" y="4952341"/>
                </a:lnTo>
                <a:cubicBezTo>
                  <a:pt x="9281715" y="4950248"/>
                  <a:pt x="9285569" y="4949202"/>
                  <a:pt x="9285569" y="4949202"/>
                </a:cubicBezTo>
                <a:cubicBezTo>
                  <a:pt x="9285569" y="4949202"/>
                  <a:pt x="9283119" y="4947797"/>
                  <a:pt x="9278219" y="4944990"/>
                </a:cubicBezTo>
                <a:close/>
                <a:moveTo>
                  <a:pt x="8961429" y="4944111"/>
                </a:moveTo>
                <a:cubicBezTo>
                  <a:pt x="8961429" y="4944111"/>
                  <a:pt x="8959503" y="4944634"/>
                  <a:pt x="8955649" y="4945681"/>
                </a:cubicBezTo>
                <a:lnTo>
                  <a:pt x="8962999" y="4949891"/>
                </a:lnTo>
                <a:lnTo>
                  <a:pt x="8968779" y="4948322"/>
                </a:lnTo>
                <a:cubicBezTo>
                  <a:pt x="8963879" y="4945514"/>
                  <a:pt x="8961429" y="4944111"/>
                  <a:pt x="8961429" y="4944111"/>
                </a:cubicBezTo>
                <a:close/>
                <a:moveTo>
                  <a:pt x="6629265" y="4943543"/>
                </a:moveTo>
                <a:lnTo>
                  <a:pt x="6620466" y="4944422"/>
                </a:lnTo>
                <a:lnTo>
                  <a:pt x="6626357" y="4944322"/>
                </a:lnTo>
                <a:close/>
                <a:moveTo>
                  <a:pt x="6638913" y="4942580"/>
                </a:moveTo>
                <a:lnTo>
                  <a:pt x="6633733" y="4943098"/>
                </a:lnTo>
                <a:lnTo>
                  <a:pt x="6635471" y="4949584"/>
                </a:lnTo>
                <a:cubicBezTo>
                  <a:pt x="6641546" y="4953091"/>
                  <a:pt x="6645462" y="4953328"/>
                  <a:pt x="6647216" y="4950289"/>
                </a:cubicBezTo>
                <a:cubicBezTo>
                  <a:pt x="6648969" y="4947252"/>
                  <a:pt x="6651044" y="4945410"/>
                  <a:pt x="6653440" y="4944769"/>
                </a:cubicBezTo>
                <a:cubicBezTo>
                  <a:pt x="6655835" y="4944126"/>
                  <a:pt x="6657355" y="4945004"/>
                  <a:pt x="6657997" y="4947399"/>
                </a:cubicBezTo>
                <a:cubicBezTo>
                  <a:pt x="6658639" y="4949797"/>
                  <a:pt x="6658960" y="4950995"/>
                  <a:pt x="6658960" y="4950995"/>
                </a:cubicBezTo>
                <a:cubicBezTo>
                  <a:pt x="6654167" y="4952279"/>
                  <a:pt x="6651772" y="4952921"/>
                  <a:pt x="6651772" y="4952921"/>
                </a:cubicBezTo>
                <a:cubicBezTo>
                  <a:pt x="6651772" y="4952921"/>
                  <a:pt x="6652413" y="4955316"/>
                  <a:pt x="6653697" y="4960107"/>
                </a:cubicBezTo>
                <a:cubicBezTo>
                  <a:pt x="6658490" y="4958823"/>
                  <a:pt x="6661762" y="4956662"/>
                  <a:pt x="6663517" y="4953625"/>
                </a:cubicBezTo>
                <a:lnTo>
                  <a:pt x="6676941" y="4946987"/>
                </a:lnTo>
                <a:close/>
                <a:moveTo>
                  <a:pt x="683407" y="4849731"/>
                </a:moveTo>
                <a:cubicBezTo>
                  <a:pt x="676391" y="4849755"/>
                  <a:pt x="670255" y="4850652"/>
                  <a:pt x="665000" y="4852424"/>
                </a:cubicBezTo>
                <a:cubicBezTo>
                  <a:pt x="659744" y="4854196"/>
                  <a:pt x="656241" y="4855961"/>
                  <a:pt x="654493" y="4857721"/>
                </a:cubicBezTo>
                <a:cubicBezTo>
                  <a:pt x="652744" y="4859480"/>
                  <a:pt x="654505" y="4861228"/>
                  <a:pt x="659773" y="4862964"/>
                </a:cubicBezTo>
                <a:cubicBezTo>
                  <a:pt x="665040" y="4864702"/>
                  <a:pt x="666806" y="4868203"/>
                  <a:pt x="665070" y="4873471"/>
                </a:cubicBezTo>
                <a:cubicBezTo>
                  <a:pt x="663333" y="4878739"/>
                  <a:pt x="660717" y="4883132"/>
                  <a:pt x="657220" y="4886652"/>
                </a:cubicBezTo>
                <a:lnTo>
                  <a:pt x="667744" y="4886617"/>
                </a:lnTo>
                <a:cubicBezTo>
                  <a:pt x="674737" y="4879578"/>
                  <a:pt x="679970" y="4870791"/>
                  <a:pt x="683441" y="4860255"/>
                </a:cubicBezTo>
                <a:close/>
                <a:moveTo>
                  <a:pt x="683302" y="4818160"/>
                </a:moveTo>
                <a:cubicBezTo>
                  <a:pt x="683302" y="4818160"/>
                  <a:pt x="674543" y="4821698"/>
                  <a:pt x="657028" y="4828772"/>
                </a:cubicBezTo>
                <a:cubicBezTo>
                  <a:pt x="639512" y="4835846"/>
                  <a:pt x="628114" y="4836761"/>
                  <a:pt x="622835" y="4831517"/>
                </a:cubicBezTo>
                <a:cubicBezTo>
                  <a:pt x="617555" y="4826273"/>
                  <a:pt x="613167" y="4825410"/>
                  <a:pt x="609671" y="4828930"/>
                </a:cubicBezTo>
                <a:cubicBezTo>
                  <a:pt x="606174" y="4832448"/>
                  <a:pt x="606186" y="4835957"/>
                  <a:pt x="609706" y="4839454"/>
                </a:cubicBezTo>
                <a:cubicBezTo>
                  <a:pt x="613226" y="4842950"/>
                  <a:pt x="616739" y="4844692"/>
                  <a:pt x="620248" y="4844680"/>
                </a:cubicBezTo>
                <a:cubicBezTo>
                  <a:pt x="623754" y="4844669"/>
                  <a:pt x="625509" y="4844662"/>
                  <a:pt x="625509" y="4844662"/>
                </a:cubicBezTo>
                <a:lnTo>
                  <a:pt x="672849" y="4839242"/>
                </a:lnTo>
                <a:cubicBezTo>
                  <a:pt x="676345" y="4835723"/>
                  <a:pt x="679851" y="4835712"/>
                  <a:pt x="683371" y="4839208"/>
                </a:cubicBezTo>
                <a:close/>
                <a:moveTo>
                  <a:pt x="996110" y="4735558"/>
                </a:moveTo>
                <a:cubicBezTo>
                  <a:pt x="987345" y="4737342"/>
                  <a:pt x="981215" y="4739992"/>
                  <a:pt x="977719" y="4743512"/>
                </a:cubicBezTo>
                <a:lnTo>
                  <a:pt x="993523" y="4748721"/>
                </a:lnTo>
                <a:cubicBezTo>
                  <a:pt x="1000514" y="4741683"/>
                  <a:pt x="1005770" y="4739910"/>
                  <a:pt x="1009290" y="4743407"/>
                </a:cubicBezTo>
                <a:cubicBezTo>
                  <a:pt x="1009290" y="4743407"/>
                  <a:pt x="1010164" y="4742528"/>
                  <a:pt x="1011913" y="4740768"/>
                </a:cubicBezTo>
                <a:cubicBezTo>
                  <a:pt x="1013661" y="4739007"/>
                  <a:pt x="1014535" y="4738128"/>
                  <a:pt x="1014535" y="4738128"/>
                </a:cubicBezTo>
                <a:cubicBezTo>
                  <a:pt x="1011015" y="4734631"/>
                  <a:pt x="1004873" y="4733775"/>
                  <a:pt x="996110" y="4735558"/>
                </a:cubicBezTo>
                <a:close/>
                <a:moveTo>
                  <a:pt x="325145" y="4714117"/>
                </a:moveTo>
                <a:cubicBezTo>
                  <a:pt x="325145" y="4714117"/>
                  <a:pt x="326905" y="4715864"/>
                  <a:pt x="330425" y="4719360"/>
                </a:cubicBezTo>
                <a:lnTo>
                  <a:pt x="319936" y="4729920"/>
                </a:lnTo>
                <a:lnTo>
                  <a:pt x="319902" y="4719396"/>
                </a:lnTo>
                <a:cubicBezTo>
                  <a:pt x="323398" y="4715876"/>
                  <a:pt x="325145" y="4714117"/>
                  <a:pt x="325145" y="4714117"/>
                </a:cubicBezTo>
                <a:close/>
                <a:moveTo>
                  <a:pt x="656448" y="4655131"/>
                </a:moveTo>
                <a:lnTo>
                  <a:pt x="651204" y="4660410"/>
                </a:lnTo>
                <a:lnTo>
                  <a:pt x="656483" y="4665655"/>
                </a:lnTo>
                <a:cubicBezTo>
                  <a:pt x="656460" y="4658638"/>
                  <a:pt x="656448" y="4655131"/>
                  <a:pt x="656448" y="4655131"/>
                </a:cubicBezTo>
                <a:close/>
                <a:moveTo>
                  <a:pt x="219593" y="4619754"/>
                </a:moveTo>
                <a:lnTo>
                  <a:pt x="224873" y="4624998"/>
                </a:lnTo>
                <a:cubicBezTo>
                  <a:pt x="221376" y="4628518"/>
                  <a:pt x="219627" y="4630277"/>
                  <a:pt x="219627" y="4630277"/>
                </a:cubicBezTo>
                <a:cubicBezTo>
                  <a:pt x="219627" y="4630277"/>
                  <a:pt x="217868" y="4628530"/>
                  <a:pt x="214348" y="4625034"/>
                </a:cubicBezTo>
                <a:cubicBezTo>
                  <a:pt x="214348" y="4625034"/>
                  <a:pt x="216097" y="4623273"/>
                  <a:pt x="219593" y="4619754"/>
                </a:cubicBezTo>
                <a:close/>
                <a:moveTo>
                  <a:pt x="216848" y="4585561"/>
                </a:moveTo>
                <a:cubicBezTo>
                  <a:pt x="218608" y="4587308"/>
                  <a:pt x="219488" y="4588183"/>
                  <a:pt x="219488" y="4588183"/>
                </a:cubicBezTo>
                <a:cubicBezTo>
                  <a:pt x="219511" y="4595199"/>
                  <a:pt x="216015" y="4598719"/>
                  <a:pt x="208999" y="4598742"/>
                </a:cubicBezTo>
                <a:lnTo>
                  <a:pt x="208964" y="4588218"/>
                </a:lnTo>
                <a:cubicBezTo>
                  <a:pt x="212460" y="4584698"/>
                  <a:pt x="215089" y="4583813"/>
                  <a:pt x="216848" y="4585561"/>
                </a:cubicBezTo>
                <a:close/>
                <a:moveTo>
                  <a:pt x="214103" y="4551367"/>
                </a:moveTo>
                <a:cubicBezTo>
                  <a:pt x="217600" y="4547847"/>
                  <a:pt x="220232" y="4548716"/>
                  <a:pt x="222005" y="4553973"/>
                </a:cubicBezTo>
                <a:cubicBezTo>
                  <a:pt x="223776" y="4559229"/>
                  <a:pt x="223788" y="4562736"/>
                  <a:pt x="222040" y="4564496"/>
                </a:cubicBezTo>
                <a:cubicBezTo>
                  <a:pt x="220292" y="4566256"/>
                  <a:pt x="217663" y="4567142"/>
                  <a:pt x="214156" y="4567152"/>
                </a:cubicBezTo>
                <a:cubicBezTo>
                  <a:pt x="210649" y="4567165"/>
                  <a:pt x="207135" y="4565424"/>
                  <a:pt x="203614" y="4561927"/>
                </a:cubicBezTo>
                <a:cubicBezTo>
                  <a:pt x="207110" y="4558407"/>
                  <a:pt x="209733" y="4555767"/>
                  <a:pt x="211481" y="4554008"/>
                </a:cubicBezTo>
                <a:cubicBezTo>
                  <a:pt x="213229" y="4552248"/>
                  <a:pt x="214103" y="4551367"/>
                  <a:pt x="214103" y="4551367"/>
                </a:cubicBezTo>
                <a:close/>
                <a:moveTo>
                  <a:pt x="202809" y="4319882"/>
                </a:moveTo>
                <a:lnTo>
                  <a:pt x="192283" y="4319916"/>
                </a:lnTo>
                <a:lnTo>
                  <a:pt x="197599" y="4335685"/>
                </a:lnTo>
                <a:cubicBezTo>
                  <a:pt x="208111" y="4332143"/>
                  <a:pt x="209846" y="4326874"/>
                  <a:pt x="202809" y="4319882"/>
                </a:cubicBezTo>
                <a:close/>
                <a:moveTo>
                  <a:pt x="160467" y="4246356"/>
                </a:moveTo>
                <a:lnTo>
                  <a:pt x="155224" y="4251635"/>
                </a:lnTo>
                <a:lnTo>
                  <a:pt x="160503" y="4256880"/>
                </a:lnTo>
                <a:cubicBezTo>
                  <a:pt x="164000" y="4253361"/>
                  <a:pt x="163987" y="4249854"/>
                  <a:pt x="160467" y="4246356"/>
                </a:cubicBezTo>
                <a:close/>
                <a:moveTo>
                  <a:pt x="285453" y="3856559"/>
                </a:moveTo>
                <a:lnTo>
                  <a:pt x="290734" y="3861804"/>
                </a:lnTo>
                <a:cubicBezTo>
                  <a:pt x="294276" y="3872315"/>
                  <a:pt x="301316" y="3879308"/>
                  <a:pt x="311851" y="3882781"/>
                </a:cubicBezTo>
                <a:cubicBezTo>
                  <a:pt x="315347" y="3879261"/>
                  <a:pt x="318854" y="3879249"/>
                  <a:pt x="322374" y="3882746"/>
                </a:cubicBezTo>
                <a:cubicBezTo>
                  <a:pt x="318878" y="3886266"/>
                  <a:pt x="313634" y="3891545"/>
                  <a:pt x="306641" y="3898584"/>
                </a:cubicBezTo>
                <a:cubicBezTo>
                  <a:pt x="303145" y="3902104"/>
                  <a:pt x="301397" y="3903863"/>
                  <a:pt x="301397" y="3903863"/>
                </a:cubicBezTo>
                <a:close/>
                <a:moveTo>
                  <a:pt x="292654" y="3648691"/>
                </a:moveTo>
                <a:cubicBezTo>
                  <a:pt x="294401" y="3646931"/>
                  <a:pt x="297036" y="3647799"/>
                  <a:pt x="300555" y="3651295"/>
                </a:cubicBezTo>
                <a:lnTo>
                  <a:pt x="295310" y="3656574"/>
                </a:lnTo>
                <a:cubicBezTo>
                  <a:pt x="291791" y="3653078"/>
                  <a:pt x="290032" y="3651331"/>
                  <a:pt x="290032" y="3651331"/>
                </a:cubicBezTo>
                <a:cubicBezTo>
                  <a:pt x="290032" y="3651331"/>
                  <a:pt x="290905" y="3650451"/>
                  <a:pt x="292654" y="3648691"/>
                </a:cubicBezTo>
                <a:close/>
                <a:moveTo>
                  <a:pt x="237272" y="3609412"/>
                </a:moveTo>
                <a:cubicBezTo>
                  <a:pt x="237272" y="3609412"/>
                  <a:pt x="239906" y="3610278"/>
                  <a:pt x="245174" y="3612015"/>
                </a:cubicBezTo>
                <a:cubicBezTo>
                  <a:pt x="250443" y="3613753"/>
                  <a:pt x="251327" y="3616380"/>
                  <a:pt x="247831" y="3619900"/>
                </a:cubicBezTo>
                <a:cubicBezTo>
                  <a:pt x="251374" y="3630410"/>
                  <a:pt x="258414" y="3637404"/>
                  <a:pt x="268948" y="3640876"/>
                </a:cubicBezTo>
                <a:lnTo>
                  <a:pt x="274227" y="3646122"/>
                </a:lnTo>
                <a:cubicBezTo>
                  <a:pt x="270732" y="3649640"/>
                  <a:pt x="268996" y="3654908"/>
                  <a:pt x="269020" y="3661924"/>
                </a:cubicBezTo>
                <a:lnTo>
                  <a:pt x="263774" y="3667204"/>
                </a:lnTo>
                <a:lnTo>
                  <a:pt x="232029" y="3614691"/>
                </a:lnTo>
                <a:close/>
                <a:moveTo>
                  <a:pt x="465242" y="3332402"/>
                </a:moveTo>
                <a:cubicBezTo>
                  <a:pt x="467002" y="3334150"/>
                  <a:pt x="467008" y="3335903"/>
                  <a:pt x="465260" y="3337662"/>
                </a:cubicBezTo>
                <a:cubicBezTo>
                  <a:pt x="463512" y="3339423"/>
                  <a:pt x="461757" y="3339428"/>
                  <a:pt x="459997" y="3337681"/>
                </a:cubicBezTo>
                <a:cubicBezTo>
                  <a:pt x="458237" y="3335932"/>
                  <a:pt x="457357" y="3335059"/>
                  <a:pt x="457357" y="3335059"/>
                </a:cubicBezTo>
                <a:cubicBezTo>
                  <a:pt x="460855" y="3331539"/>
                  <a:pt x="463482" y="3330654"/>
                  <a:pt x="465242" y="3332402"/>
                </a:cubicBezTo>
                <a:close/>
                <a:moveTo>
                  <a:pt x="464850" y="3316272"/>
                </a:moveTo>
                <a:lnTo>
                  <a:pt x="464883" y="3326112"/>
                </a:lnTo>
                <a:lnTo>
                  <a:pt x="445169" y="3316337"/>
                </a:lnTo>
                <a:close/>
                <a:moveTo>
                  <a:pt x="399319" y="3287895"/>
                </a:moveTo>
                <a:cubicBezTo>
                  <a:pt x="406335" y="3287872"/>
                  <a:pt x="410724" y="3288734"/>
                  <a:pt x="412483" y="3290481"/>
                </a:cubicBezTo>
                <a:cubicBezTo>
                  <a:pt x="414242" y="3292230"/>
                  <a:pt x="415134" y="3296612"/>
                  <a:pt x="415158" y="3303628"/>
                </a:cubicBezTo>
                <a:cubicBezTo>
                  <a:pt x="415181" y="3310644"/>
                  <a:pt x="416073" y="3315026"/>
                  <a:pt x="417833" y="3316774"/>
                </a:cubicBezTo>
                <a:cubicBezTo>
                  <a:pt x="419592" y="3318521"/>
                  <a:pt x="425740" y="3321133"/>
                  <a:pt x="436276" y="3324606"/>
                </a:cubicBezTo>
                <a:lnTo>
                  <a:pt x="441555" y="3329850"/>
                </a:lnTo>
                <a:cubicBezTo>
                  <a:pt x="438059" y="3333369"/>
                  <a:pt x="434563" y="3336888"/>
                  <a:pt x="431067" y="3340408"/>
                </a:cubicBezTo>
                <a:lnTo>
                  <a:pt x="425822" y="3345687"/>
                </a:lnTo>
                <a:lnTo>
                  <a:pt x="394076" y="3293174"/>
                </a:lnTo>
                <a:close/>
                <a:moveTo>
                  <a:pt x="435066" y="3237646"/>
                </a:moveTo>
                <a:cubicBezTo>
                  <a:pt x="441628" y="3237624"/>
                  <a:pt x="444917" y="3240894"/>
                  <a:pt x="444939" y="3247455"/>
                </a:cubicBezTo>
                <a:cubicBezTo>
                  <a:pt x="444939" y="3247455"/>
                  <a:pt x="441661" y="3247466"/>
                  <a:pt x="435099" y="3247488"/>
                </a:cubicBezTo>
                <a:cubicBezTo>
                  <a:pt x="435099" y="3247488"/>
                  <a:pt x="435087" y="3244207"/>
                  <a:pt x="435066" y="3237646"/>
                </a:cubicBezTo>
                <a:close/>
                <a:moveTo>
                  <a:pt x="434934" y="3198284"/>
                </a:moveTo>
                <a:cubicBezTo>
                  <a:pt x="434957" y="3204846"/>
                  <a:pt x="433327" y="3208130"/>
                  <a:pt x="430047" y="3208142"/>
                </a:cubicBezTo>
                <a:cubicBezTo>
                  <a:pt x="426767" y="3208153"/>
                  <a:pt x="425117" y="3204878"/>
                  <a:pt x="425095" y="3198317"/>
                </a:cubicBezTo>
                <a:close/>
                <a:moveTo>
                  <a:pt x="552890" y="3158529"/>
                </a:moveTo>
                <a:lnTo>
                  <a:pt x="543082" y="3168402"/>
                </a:lnTo>
                <a:lnTo>
                  <a:pt x="543967" y="3169282"/>
                </a:lnTo>
                <a:lnTo>
                  <a:pt x="556753" y="3161086"/>
                </a:lnTo>
                <a:close/>
                <a:moveTo>
                  <a:pt x="533177" y="3148753"/>
                </a:moveTo>
                <a:cubicBezTo>
                  <a:pt x="533177" y="3148753"/>
                  <a:pt x="529897" y="3148765"/>
                  <a:pt x="523334" y="3148787"/>
                </a:cubicBezTo>
                <a:cubicBezTo>
                  <a:pt x="516774" y="3148809"/>
                  <a:pt x="511854" y="3148824"/>
                  <a:pt x="508575" y="3148836"/>
                </a:cubicBezTo>
                <a:cubicBezTo>
                  <a:pt x="505295" y="3148847"/>
                  <a:pt x="503654" y="3148852"/>
                  <a:pt x="503654" y="3148852"/>
                </a:cubicBezTo>
                <a:cubicBezTo>
                  <a:pt x="497092" y="3148874"/>
                  <a:pt x="488893" y="3148901"/>
                  <a:pt x="479052" y="3148934"/>
                </a:cubicBezTo>
                <a:cubicBezTo>
                  <a:pt x="469212" y="3148967"/>
                  <a:pt x="464304" y="3152265"/>
                  <a:pt x="464325" y="3158825"/>
                </a:cubicBezTo>
                <a:cubicBezTo>
                  <a:pt x="457776" y="3162126"/>
                  <a:pt x="455325" y="3164596"/>
                  <a:pt x="456970" y="3166230"/>
                </a:cubicBezTo>
                <a:cubicBezTo>
                  <a:pt x="458616" y="3167863"/>
                  <a:pt x="464358" y="3168664"/>
                  <a:pt x="474198" y="3168632"/>
                </a:cubicBezTo>
                <a:cubicBezTo>
                  <a:pt x="480760" y="3168609"/>
                  <a:pt x="490600" y="3168576"/>
                  <a:pt x="503720" y="3168533"/>
                </a:cubicBezTo>
                <a:cubicBezTo>
                  <a:pt x="510280" y="3168511"/>
                  <a:pt x="516840" y="3168489"/>
                  <a:pt x="523400" y="3168467"/>
                </a:cubicBezTo>
                <a:cubicBezTo>
                  <a:pt x="523400" y="3168467"/>
                  <a:pt x="521754" y="3166834"/>
                  <a:pt x="518466" y="3163564"/>
                </a:cubicBezTo>
                <a:cubicBezTo>
                  <a:pt x="515174" y="3160295"/>
                  <a:pt x="513527" y="3158661"/>
                  <a:pt x="513527" y="3158661"/>
                </a:cubicBezTo>
                <a:lnTo>
                  <a:pt x="523367" y="3158628"/>
                </a:lnTo>
                <a:close/>
                <a:moveTo>
                  <a:pt x="513264" y="3079938"/>
                </a:moveTo>
                <a:cubicBezTo>
                  <a:pt x="513308" y="3093057"/>
                  <a:pt x="513341" y="3102898"/>
                  <a:pt x="513363" y="3109458"/>
                </a:cubicBezTo>
                <a:cubicBezTo>
                  <a:pt x="513385" y="3116018"/>
                  <a:pt x="510116" y="3119310"/>
                  <a:pt x="503556" y="3119331"/>
                </a:cubicBezTo>
                <a:close/>
                <a:moveTo>
                  <a:pt x="9330703" y="2969913"/>
                </a:moveTo>
                <a:cubicBezTo>
                  <a:pt x="9329919" y="2970531"/>
                  <a:pt x="9329361" y="2972242"/>
                  <a:pt x="9329029" y="2975046"/>
                </a:cubicBezTo>
                <a:cubicBezTo>
                  <a:pt x="9329029" y="2975046"/>
                  <a:pt x="9330597" y="2973810"/>
                  <a:pt x="9333733" y="2971338"/>
                </a:cubicBezTo>
                <a:cubicBezTo>
                  <a:pt x="9332497" y="2969770"/>
                  <a:pt x="9331487" y="2969295"/>
                  <a:pt x="9330703" y="2969913"/>
                </a:cubicBezTo>
                <a:close/>
                <a:moveTo>
                  <a:pt x="225647" y="2316623"/>
                </a:moveTo>
                <a:lnTo>
                  <a:pt x="225672" y="2324065"/>
                </a:lnTo>
                <a:lnTo>
                  <a:pt x="210764" y="2316672"/>
                </a:lnTo>
                <a:close/>
                <a:moveTo>
                  <a:pt x="203126" y="2257167"/>
                </a:moveTo>
                <a:cubicBezTo>
                  <a:pt x="208086" y="2257150"/>
                  <a:pt x="210574" y="2259623"/>
                  <a:pt x="210591" y="2264583"/>
                </a:cubicBezTo>
                <a:cubicBezTo>
                  <a:pt x="210591" y="2264583"/>
                  <a:pt x="208111" y="2264591"/>
                  <a:pt x="203149" y="2264608"/>
                </a:cubicBezTo>
                <a:cubicBezTo>
                  <a:pt x="203149" y="2264608"/>
                  <a:pt x="203142" y="2262127"/>
                  <a:pt x="203126" y="2257167"/>
                </a:cubicBezTo>
                <a:close/>
                <a:moveTo>
                  <a:pt x="262631" y="2249527"/>
                </a:moveTo>
                <a:lnTo>
                  <a:pt x="262656" y="2256968"/>
                </a:lnTo>
                <a:lnTo>
                  <a:pt x="270122" y="2264385"/>
                </a:lnTo>
                <a:lnTo>
                  <a:pt x="270097" y="2256943"/>
                </a:lnTo>
                <a:cubicBezTo>
                  <a:pt x="270097" y="2256943"/>
                  <a:pt x="268853" y="2255708"/>
                  <a:pt x="266365" y="2253234"/>
                </a:cubicBezTo>
                <a:cubicBezTo>
                  <a:pt x="263876" y="2250763"/>
                  <a:pt x="262631" y="2249527"/>
                  <a:pt x="262631" y="2249527"/>
                </a:cubicBezTo>
                <a:close/>
                <a:moveTo>
                  <a:pt x="203026" y="2227400"/>
                </a:moveTo>
                <a:cubicBezTo>
                  <a:pt x="203042" y="2232362"/>
                  <a:pt x="201810" y="2234847"/>
                  <a:pt x="199330" y="2234855"/>
                </a:cubicBezTo>
                <a:cubicBezTo>
                  <a:pt x="196849" y="2234863"/>
                  <a:pt x="195601" y="2232387"/>
                  <a:pt x="195584" y="2227425"/>
                </a:cubicBezTo>
                <a:close/>
                <a:moveTo>
                  <a:pt x="287223" y="2202372"/>
                </a:moveTo>
                <a:lnTo>
                  <a:pt x="284806" y="2204804"/>
                </a:lnTo>
                <a:cubicBezTo>
                  <a:pt x="284823" y="2209765"/>
                  <a:pt x="287311" y="2212237"/>
                  <a:pt x="292273" y="2212221"/>
                </a:cubicBezTo>
                <a:lnTo>
                  <a:pt x="303762" y="2214734"/>
                </a:lnTo>
                <a:lnTo>
                  <a:pt x="303727" y="2214664"/>
                </a:lnTo>
                <a:close/>
                <a:moveTo>
                  <a:pt x="277316" y="2189945"/>
                </a:moveTo>
                <a:cubicBezTo>
                  <a:pt x="277316" y="2189945"/>
                  <a:pt x="274835" y="2189954"/>
                  <a:pt x="269873" y="2189970"/>
                </a:cubicBezTo>
                <a:cubicBezTo>
                  <a:pt x="264913" y="2189987"/>
                  <a:pt x="261191" y="2190000"/>
                  <a:pt x="258712" y="2190008"/>
                </a:cubicBezTo>
                <a:cubicBezTo>
                  <a:pt x="256231" y="2190016"/>
                  <a:pt x="254991" y="2190020"/>
                  <a:pt x="254991" y="2190020"/>
                </a:cubicBezTo>
                <a:cubicBezTo>
                  <a:pt x="250029" y="2190037"/>
                  <a:pt x="243828" y="2190057"/>
                  <a:pt x="236387" y="2190082"/>
                </a:cubicBezTo>
                <a:cubicBezTo>
                  <a:pt x="228947" y="2190107"/>
                  <a:pt x="225234" y="2192601"/>
                  <a:pt x="225251" y="2197561"/>
                </a:cubicBezTo>
                <a:cubicBezTo>
                  <a:pt x="220298" y="2200058"/>
                  <a:pt x="218444" y="2201925"/>
                  <a:pt x="219688" y="2203161"/>
                </a:cubicBezTo>
                <a:cubicBezTo>
                  <a:pt x="220933" y="2204397"/>
                  <a:pt x="225275" y="2205002"/>
                  <a:pt x="232716" y="2204978"/>
                </a:cubicBezTo>
                <a:cubicBezTo>
                  <a:pt x="237678" y="2204961"/>
                  <a:pt x="245119" y="2204936"/>
                  <a:pt x="255041" y="2204903"/>
                </a:cubicBezTo>
                <a:cubicBezTo>
                  <a:pt x="260003" y="2204886"/>
                  <a:pt x="264962" y="2204870"/>
                  <a:pt x="269923" y="2204854"/>
                </a:cubicBezTo>
                <a:cubicBezTo>
                  <a:pt x="269923" y="2204854"/>
                  <a:pt x="268679" y="2203618"/>
                  <a:pt x="266190" y="2201146"/>
                </a:cubicBezTo>
                <a:cubicBezTo>
                  <a:pt x="263703" y="2198673"/>
                  <a:pt x="262457" y="2197437"/>
                  <a:pt x="262457" y="2197437"/>
                </a:cubicBezTo>
                <a:lnTo>
                  <a:pt x="269898" y="2197413"/>
                </a:lnTo>
                <a:close/>
                <a:moveTo>
                  <a:pt x="262259" y="2137906"/>
                </a:moveTo>
                <a:cubicBezTo>
                  <a:pt x="262292" y="2147828"/>
                  <a:pt x="262317" y="2155270"/>
                  <a:pt x="262333" y="2160231"/>
                </a:cubicBezTo>
                <a:cubicBezTo>
                  <a:pt x="262350" y="2165191"/>
                  <a:pt x="259879" y="2167680"/>
                  <a:pt x="254917" y="2167697"/>
                </a:cubicBezTo>
                <a:close/>
                <a:moveTo>
                  <a:pt x="8929911" y="1920093"/>
                </a:moveTo>
                <a:cubicBezTo>
                  <a:pt x="8929129" y="1920712"/>
                  <a:pt x="8928569" y="1922423"/>
                  <a:pt x="8928237" y="1925227"/>
                </a:cubicBezTo>
                <a:lnTo>
                  <a:pt x="8932935" y="1921524"/>
                </a:lnTo>
                <a:lnTo>
                  <a:pt x="8932935" y="1921516"/>
                </a:lnTo>
                <a:close/>
                <a:moveTo>
                  <a:pt x="8986877" y="1902861"/>
                </a:moveTo>
                <a:lnTo>
                  <a:pt x="8983263" y="1904683"/>
                </a:lnTo>
                <a:lnTo>
                  <a:pt x="8983553" y="1908320"/>
                </a:lnTo>
                <a:cubicBezTo>
                  <a:pt x="8984789" y="1909888"/>
                  <a:pt x="8986975" y="1909437"/>
                  <a:pt x="8990113" y="1906964"/>
                </a:cubicBezTo>
                <a:close/>
                <a:moveTo>
                  <a:pt x="9166329" y="1859594"/>
                </a:moveTo>
                <a:lnTo>
                  <a:pt x="9170037" y="1864298"/>
                </a:lnTo>
                <a:lnTo>
                  <a:pt x="9174741" y="1860590"/>
                </a:lnTo>
                <a:cubicBezTo>
                  <a:pt x="9174741" y="1860590"/>
                  <a:pt x="9171939" y="1860258"/>
                  <a:pt x="9166329" y="1859594"/>
                </a:cubicBezTo>
                <a:close/>
                <a:moveTo>
                  <a:pt x="9230917" y="1854449"/>
                </a:moveTo>
                <a:cubicBezTo>
                  <a:pt x="9227781" y="1856920"/>
                  <a:pt x="9226213" y="1858157"/>
                  <a:pt x="9226213" y="1858157"/>
                </a:cubicBezTo>
                <a:cubicBezTo>
                  <a:pt x="9226213" y="1858157"/>
                  <a:pt x="9224645" y="1859392"/>
                  <a:pt x="9221509" y="1861865"/>
                </a:cubicBezTo>
                <a:cubicBezTo>
                  <a:pt x="9218371" y="1864337"/>
                  <a:pt x="9217421" y="1866357"/>
                  <a:pt x="9218657" y="1867924"/>
                </a:cubicBezTo>
                <a:cubicBezTo>
                  <a:pt x="9219893" y="1869493"/>
                  <a:pt x="9222079" y="1869041"/>
                  <a:pt x="9225217" y="1866568"/>
                </a:cubicBezTo>
                <a:close/>
                <a:moveTo>
                  <a:pt x="9245889" y="1854089"/>
                </a:moveTo>
                <a:cubicBezTo>
                  <a:pt x="9244651" y="1852521"/>
                  <a:pt x="9242467" y="1852973"/>
                  <a:pt x="9239329" y="1855445"/>
                </a:cubicBezTo>
                <a:cubicBezTo>
                  <a:pt x="9244937" y="1856109"/>
                  <a:pt x="9247741" y="1856441"/>
                  <a:pt x="9247741" y="1856441"/>
                </a:cubicBezTo>
                <a:cubicBezTo>
                  <a:pt x="9247741" y="1856441"/>
                  <a:pt x="9247123" y="1855657"/>
                  <a:pt x="9245889" y="1854089"/>
                </a:cubicBezTo>
                <a:close/>
                <a:moveTo>
                  <a:pt x="9291595" y="1800873"/>
                </a:moveTo>
                <a:lnTo>
                  <a:pt x="9288365" y="1801541"/>
                </a:lnTo>
                <a:cubicBezTo>
                  <a:pt x="9288365" y="1801541"/>
                  <a:pt x="9289601" y="1803108"/>
                  <a:pt x="9292073" y="1806245"/>
                </a:cubicBezTo>
                <a:lnTo>
                  <a:pt x="9294565" y="1800947"/>
                </a:lnTo>
                <a:close/>
                <a:moveTo>
                  <a:pt x="133300" y="1401633"/>
                </a:moveTo>
                <a:cubicBezTo>
                  <a:pt x="133317" y="1406594"/>
                  <a:pt x="132079" y="1407838"/>
                  <a:pt x="129591" y="1405366"/>
                </a:cubicBezTo>
                <a:cubicBezTo>
                  <a:pt x="127103" y="1402894"/>
                  <a:pt x="125859" y="1401658"/>
                  <a:pt x="125859" y="1401658"/>
                </a:cubicBezTo>
                <a:cubicBezTo>
                  <a:pt x="125859" y="1401658"/>
                  <a:pt x="128338" y="1401650"/>
                  <a:pt x="133300" y="1401633"/>
                </a:cubicBezTo>
                <a:close/>
                <a:moveTo>
                  <a:pt x="295918" y="1073667"/>
                </a:moveTo>
                <a:lnTo>
                  <a:pt x="303384" y="1081084"/>
                </a:lnTo>
                <a:cubicBezTo>
                  <a:pt x="293463" y="1081117"/>
                  <a:pt x="288494" y="1078653"/>
                  <a:pt x="288477" y="1073692"/>
                </a:cubicBezTo>
                <a:close/>
                <a:moveTo>
                  <a:pt x="1001954" y="803422"/>
                </a:moveTo>
                <a:lnTo>
                  <a:pt x="987073" y="803471"/>
                </a:lnTo>
                <a:lnTo>
                  <a:pt x="994538" y="810888"/>
                </a:lnTo>
                <a:close/>
                <a:moveTo>
                  <a:pt x="458363" y="693612"/>
                </a:moveTo>
                <a:lnTo>
                  <a:pt x="450946" y="701078"/>
                </a:lnTo>
                <a:lnTo>
                  <a:pt x="443481" y="693661"/>
                </a:lnTo>
                <a:cubicBezTo>
                  <a:pt x="448441" y="693645"/>
                  <a:pt x="452162" y="693632"/>
                  <a:pt x="454642" y="693624"/>
                </a:cubicBezTo>
                <a:cubicBezTo>
                  <a:pt x="457123" y="693616"/>
                  <a:pt x="458363" y="693612"/>
                  <a:pt x="458363" y="693612"/>
                </a:cubicBezTo>
                <a:close/>
                <a:moveTo>
                  <a:pt x="510453" y="693438"/>
                </a:moveTo>
                <a:lnTo>
                  <a:pt x="503035" y="700904"/>
                </a:lnTo>
                <a:lnTo>
                  <a:pt x="503011" y="693463"/>
                </a:lnTo>
                <a:close/>
                <a:moveTo>
                  <a:pt x="682356" y="668432"/>
                </a:moveTo>
                <a:lnTo>
                  <a:pt x="687465" y="673506"/>
                </a:lnTo>
                <a:lnTo>
                  <a:pt x="703853" y="670470"/>
                </a:lnTo>
                <a:lnTo>
                  <a:pt x="755943" y="670296"/>
                </a:lnTo>
                <a:lnTo>
                  <a:pt x="741086" y="677786"/>
                </a:lnTo>
                <a:lnTo>
                  <a:pt x="739633" y="678081"/>
                </a:lnTo>
                <a:lnTo>
                  <a:pt x="741433" y="678075"/>
                </a:lnTo>
                <a:lnTo>
                  <a:pt x="761146" y="687850"/>
                </a:lnTo>
                <a:lnTo>
                  <a:pt x="741466" y="687916"/>
                </a:lnTo>
                <a:lnTo>
                  <a:pt x="722298" y="681598"/>
                </a:lnTo>
                <a:lnTo>
                  <a:pt x="696463" y="685377"/>
                </a:lnTo>
                <a:cubicBezTo>
                  <a:pt x="691500" y="685393"/>
                  <a:pt x="685300" y="685415"/>
                  <a:pt x="677859" y="685439"/>
                </a:cubicBezTo>
                <a:cubicBezTo>
                  <a:pt x="670418" y="685464"/>
                  <a:pt x="664217" y="685485"/>
                  <a:pt x="659255" y="685502"/>
                </a:cubicBezTo>
                <a:cubicBezTo>
                  <a:pt x="654310" y="690479"/>
                  <a:pt x="636961" y="694257"/>
                  <a:pt x="607203" y="696837"/>
                </a:cubicBezTo>
                <a:cubicBezTo>
                  <a:pt x="592324" y="698127"/>
                  <a:pt x="579923" y="698477"/>
                  <a:pt x="569999" y="697891"/>
                </a:cubicBezTo>
                <a:cubicBezTo>
                  <a:pt x="560075" y="697303"/>
                  <a:pt x="552628" y="695778"/>
                  <a:pt x="547659" y="693314"/>
                </a:cubicBezTo>
                <a:lnTo>
                  <a:pt x="549055" y="693309"/>
                </a:lnTo>
                <a:cubicBezTo>
                  <a:pt x="550604" y="693304"/>
                  <a:pt x="552620" y="693297"/>
                  <a:pt x="555101" y="693289"/>
                </a:cubicBezTo>
                <a:cubicBezTo>
                  <a:pt x="555101" y="693289"/>
                  <a:pt x="560061" y="693273"/>
                  <a:pt x="569984" y="693239"/>
                </a:cubicBezTo>
                <a:lnTo>
                  <a:pt x="622048" y="685626"/>
                </a:lnTo>
                <a:lnTo>
                  <a:pt x="682377" y="674448"/>
                </a:lnTo>
                <a:close/>
                <a:moveTo>
                  <a:pt x="633120" y="658755"/>
                </a:moveTo>
                <a:cubicBezTo>
                  <a:pt x="639682" y="658733"/>
                  <a:pt x="644607" y="660358"/>
                  <a:pt x="647899" y="663627"/>
                </a:cubicBezTo>
                <a:cubicBezTo>
                  <a:pt x="651190" y="666895"/>
                  <a:pt x="652835" y="668530"/>
                  <a:pt x="652835" y="668530"/>
                </a:cubicBezTo>
                <a:lnTo>
                  <a:pt x="642995" y="668563"/>
                </a:lnTo>
                <a:close/>
                <a:moveTo>
                  <a:pt x="532554" y="626391"/>
                </a:moveTo>
                <a:lnTo>
                  <a:pt x="532579" y="633833"/>
                </a:lnTo>
                <a:cubicBezTo>
                  <a:pt x="522656" y="633866"/>
                  <a:pt x="517687" y="631403"/>
                  <a:pt x="517671" y="626441"/>
                </a:cubicBezTo>
                <a:close/>
                <a:moveTo>
                  <a:pt x="524615" y="477588"/>
                </a:moveTo>
                <a:lnTo>
                  <a:pt x="509733" y="477639"/>
                </a:lnTo>
                <a:lnTo>
                  <a:pt x="494876" y="485129"/>
                </a:lnTo>
                <a:cubicBezTo>
                  <a:pt x="494876" y="485129"/>
                  <a:pt x="499837" y="485113"/>
                  <a:pt x="509758" y="485080"/>
                </a:cubicBezTo>
                <a:cubicBezTo>
                  <a:pt x="519680" y="485047"/>
                  <a:pt x="524632" y="482551"/>
                  <a:pt x="524615" y="477588"/>
                </a:cubicBezTo>
                <a:close/>
                <a:moveTo>
                  <a:pt x="412859" y="437034"/>
                </a:moveTo>
                <a:cubicBezTo>
                  <a:pt x="412867" y="439514"/>
                  <a:pt x="412871" y="440754"/>
                  <a:pt x="412871" y="440754"/>
                </a:cubicBezTo>
                <a:lnTo>
                  <a:pt x="405430" y="440779"/>
                </a:lnTo>
                <a:cubicBezTo>
                  <a:pt x="410374" y="435801"/>
                  <a:pt x="412851" y="434553"/>
                  <a:pt x="412859" y="437034"/>
                </a:cubicBezTo>
                <a:close/>
                <a:moveTo>
                  <a:pt x="5518714" y="361034"/>
                </a:moveTo>
                <a:lnTo>
                  <a:pt x="5518600" y="361248"/>
                </a:lnTo>
                <a:lnTo>
                  <a:pt x="5518864" y="361060"/>
                </a:lnTo>
                <a:close/>
                <a:moveTo>
                  <a:pt x="7230350" y="356231"/>
                </a:moveTo>
                <a:lnTo>
                  <a:pt x="7214963" y="358269"/>
                </a:lnTo>
                <a:lnTo>
                  <a:pt x="7213856" y="358608"/>
                </a:lnTo>
                <a:lnTo>
                  <a:pt x="7211238" y="360471"/>
                </a:lnTo>
                <a:lnTo>
                  <a:pt x="7217455" y="363770"/>
                </a:lnTo>
                <a:lnTo>
                  <a:pt x="7223182" y="362016"/>
                </a:lnTo>
                <a:lnTo>
                  <a:pt x="7230663" y="365989"/>
                </a:lnTo>
                <a:cubicBezTo>
                  <a:pt x="7230663" y="365989"/>
                  <a:pt x="7231988" y="363494"/>
                  <a:pt x="7234636" y="358507"/>
                </a:cubicBezTo>
                <a:cubicBezTo>
                  <a:pt x="7234636" y="358507"/>
                  <a:pt x="7233389" y="357845"/>
                  <a:pt x="7230895" y="356520"/>
                </a:cubicBezTo>
                <a:close/>
                <a:moveTo>
                  <a:pt x="5567315" y="355613"/>
                </a:moveTo>
                <a:cubicBezTo>
                  <a:pt x="5563494" y="356783"/>
                  <a:pt x="5561879" y="358322"/>
                  <a:pt x="5562463" y="360232"/>
                </a:cubicBezTo>
                <a:lnTo>
                  <a:pt x="5561702" y="362779"/>
                </a:lnTo>
                <a:lnTo>
                  <a:pt x="5567941" y="362456"/>
                </a:lnTo>
                <a:lnTo>
                  <a:pt x="5575552" y="362061"/>
                </a:lnTo>
                <a:lnTo>
                  <a:pt x="5574795" y="359586"/>
                </a:lnTo>
                <a:close/>
                <a:moveTo>
                  <a:pt x="5322896" y="355318"/>
                </a:moveTo>
                <a:lnTo>
                  <a:pt x="5330379" y="359290"/>
                </a:lnTo>
                <a:cubicBezTo>
                  <a:pt x="5326559" y="360460"/>
                  <a:pt x="5324651" y="361045"/>
                  <a:pt x="5324651" y="361045"/>
                </a:cubicBezTo>
                <a:cubicBezTo>
                  <a:pt x="5324651" y="361045"/>
                  <a:pt x="5322742" y="361630"/>
                  <a:pt x="5318923" y="362800"/>
                </a:cubicBezTo>
                <a:close/>
                <a:moveTo>
                  <a:pt x="5353286" y="352272"/>
                </a:moveTo>
                <a:lnTo>
                  <a:pt x="5366497" y="354491"/>
                </a:lnTo>
                <a:lnTo>
                  <a:pt x="5336105" y="357536"/>
                </a:lnTo>
                <a:close/>
                <a:moveTo>
                  <a:pt x="5478359" y="351542"/>
                </a:moveTo>
                <a:lnTo>
                  <a:pt x="5480114" y="357269"/>
                </a:lnTo>
                <a:lnTo>
                  <a:pt x="5474385" y="359025"/>
                </a:lnTo>
                <a:cubicBezTo>
                  <a:pt x="5470568" y="360194"/>
                  <a:pt x="5466749" y="361364"/>
                  <a:pt x="5462933" y="362533"/>
                </a:cubicBezTo>
                <a:cubicBezTo>
                  <a:pt x="5462933" y="362533"/>
                  <a:pt x="5460730" y="362164"/>
                  <a:pt x="5456327" y="361424"/>
                </a:cubicBezTo>
                <a:cubicBezTo>
                  <a:pt x="5451924" y="360686"/>
                  <a:pt x="5447814" y="360901"/>
                  <a:pt x="5443995" y="362070"/>
                </a:cubicBezTo>
                <a:cubicBezTo>
                  <a:pt x="5424907" y="367919"/>
                  <a:pt x="5412865" y="369520"/>
                  <a:pt x="5407878" y="366870"/>
                </a:cubicBezTo>
                <a:lnTo>
                  <a:pt x="5404636" y="367863"/>
                </a:lnTo>
                <a:lnTo>
                  <a:pt x="5425685" y="368388"/>
                </a:lnTo>
                <a:cubicBezTo>
                  <a:pt x="5429503" y="367219"/>
                  <a:pt x="5433615" y="367006"/>
                  <a:pt x="5438019" y="367747"/>
                </a:cubicBezTo>
                <a:cubicBezTo>
                  <a:pt x="5442418" y="368489"/>
                  <a:pt x="5444622" y="368859"/>
                  <a:pt x="5444622" y="368859"/>
                </a:cubicBezTo>
                <a:lnTo>
                  <a:pt x="5456309" y="370827"/>
                </a:lnTo>
                <a:lnTo>
                  <a:pt x="5464688" y="368260"/>
                </a:lnTo>
                <a:lnTo>
                  <a:pt x="5468918" y="370507"/>
                </a:lnTo>
                <a:lnTo>
                  <a:pt x="5482492" y="369803"/>
                </a:lnTo>
                <a:lnTo>
                  <a:pt x="5483910" y="369661"/>
                </a:lnTo>
                <a:lnTo>
                  <a:pt x="5483623" y="368723"/>
                </a:lnTo>
                <a:lnTo>
                  <a:pt x="5495078" y="365215"/>
                </a:lnTo>
                <a:lnTo>
                  <a:pt x="5491168" y="368937"/>
                </a:lnTo>
                <a:lnTo>
                  <a:pt x="5497690" y="368286"/>
                </a:lnTo>
                <a:lnTo>
                  <a:pt x="5509274" y="367129"/>
                </a:lnTo>
                <a:lnTo>
                  <a:pt x="5511150" y="366555"/>
                </a:lnTo>
                <a:lnTo>
                  <a:pt x="5515066" y="363764"/>
                </a:lnTo>
                <a:lnTo>
                  <a:pt x="5514116" y="360657"/>
                </a:lnTo>
                <a:lnTo>
                  <a:pt x="5514950" y="360402"/>
                </a:lnTo>
                <a:lnTo>
                  <a:pt x="5512259" y="359951"/>
                </a:lnTo>
                <a:cubicBezTo>
                  <a:pt x="5512259" y="359951"/>
                  <a:pt x="5511011" y="359288"/>
                  <a:pt x="5508518" y="357964"/>
                </a:cubicBezTo>
                <a:cubicBezTo>
                  <a:pt x="5506024" y="356640"/>
                  <a:pt x="5504777" y="355979"/>
                  <a:pt x="5504777" y="355979"/>
                </a:cubicBezTo>
                <a:cubicBezTo>
                  <a:pt x="5503607" y="352161"/>
                  <a:pt x="5501698" y="352745"/>
                  <a:pt x="5499049" y="357733"/>
                </a:cubicBezTo>
                <a:cubicBezTo>
                  <a:pt x="5495233" y="358903"/>
                  <a:pt x="5492075" y="358825"/>
                  <a:pt x="5489582" y="357501"/>
                </a:cubicBezTo>
                <a:cubicBezTo>
                  <a:pt x="5487088" y="356176"/>
                  <a:pt x="5485842" y="355515"/>
                  <a:pt x="5485842" y="355515"/>
                </a:cubicBezTo>
                <a:cubicBezTo>
                  <a:pt x="5485842" y="355515"/>
                  <a:pt x="5483347" y="354190"/>
                  <a:pt x="5478359" y="351542"/>
                </a:cubicBezTo>
                <a:close/>
                <a:moveTo>
                  <a:pt x="5546622" y="349422"/>
                </a:moveTo>
                <a:cubicBezTo>
                  <a:pt x="5545299" y="351917"/>
                  <a:pt x="5544158" y="353311"/>
                  <a:pt x="5543205" y="353603"/>
                </a:cubicBezTo>
                <a:cubicBezTo>
                  <a:pt x="5542250" y="353895"/>
                  <a:pt x="5541481" y="353087"/>
                  <a:pt x="5540895" y="351177"/>
                </a:cubicBezTo>
                <a:cubicBezTo>
                  <a:pt x="5540895" y="351177"/>
                  <a:pt x="5542804" y="350592"/>
                  <a:pt x="5546622" y="349422"/>
                </a:cubicBezTo>
                <a:close/>
                <a:moveTo>
                  <a:pt x="5131515" y="347011"/>
                </a:moveTo>
                <a:cubicBezTo>
                  <a:pt x="5135331" y="345842"/>
                  <a:pt x="5136579" y="346504"/>
                  <a:pt x="5135255" y="348997"/>
                </a:cubicBezTo>
                <a:cubicBezTo>
                  <a:pt x="5134592" y="350245"/>
                  <a:pt x="5133783" y="351015"/>
                  <a:pt x="5132829" y="351307"/>
                </a:cubicBezTo>
                <a:cubicBezTo>
                  <a:pt x="5131875" y="351599"/>
                  <a:pt x="5130776" y="351414"/>
                  <a:pt x="5129526" y="350752"/>
                </a:cubicBezTo>
                <a:cubicBezTo>
                  <a:pt x="5127033" y="349428"/>
                  <a:pt x="5125787" y="348767"/>
                  <a:pt x="5125787" y="348767"/>
                </a:cubicBezTo>
                <a:close/>
                <a:moveTo>
                  <a:pt x="5046323" y="346626"/>
                </a:moveTo>
                <a:cubicBezTo>
                  <a:pt x="5048232" y="346042"/>
                  <a:pt x="5049769" y="347658"/>
                  <a:pt x="5050939" y="351477"/>
                </a:cubicBezTo>
                <a:cubicBezTo>
                  <a:pt x="5047120" y="352645"/>
                  <a:pt x="5045210" y="353229"/>
                  <a:pt x="5045210" y="353229"/>
                </a:cubicBezTo>
                <a:cubicBezTo>
                  <a:pt x="5044042" y="349410"/>
                  <a:pt x="5044411" y="347209"/>
                  <a:pt x="5046323" y="346626"/>
                </a:cubicBezTo>
                <a:close/>
                <a:moveTo>
                  <a:pt x="5068123" y="346221"/>
                </a:moveTo>
                <a:cubicBezTo>
                  <a:pt x="5069292" y="350038"/>
                  <a:pt x="5066057" y="353118"/>
                  <a:pt x="5058419" y="355453"/>
                </a:cubicBezTo>
                <a:lnTo>
                  <a:pt x="5062394" y="347973"/>
                </a:lnTo>
                <a:cubicBezTo>
                  <a:pt x="5066212" y="346805"/>
                  <a:pt x="5068123" y="346221"/>
                  <a:pt x="5068123" y="346221"/>
                </a:cubicBezTo>
                <a:close/>
                <a:moveTo>
                  <a:pt x="5447323" y="342257"/>
                </a:moveTo>
                <a:cubicBezTo>
                  <a:pt x="5449231" y="341672"/>
                  <a:pt x="5450772" y="343288"/>
                  <a:pt x="5451940" y="347106"/>
                </a:cubicBezTo>
                <a:lnTo>
                  <a:pt x="5446214" y="348861"/>
                </a:lnTo>
                <a:cubicBezTo>
                  <a:pt x="5445044" y="345042"/>
                  <a:pt x="5445414" y="342842"/>
                  <a:pt x="5447323" y="342257"/>
                </a:cubicBezTo>
                <a:close/>
                <a:moveTo>
                  <a:pt x="5085306" y="340964"/>
                </a:moveTo>
                <a:cubicBezTo>
                  <a:pt x="5089125" y="339796"/>
                  <a:pt x="5091326" y="340167"/>
                  <a:pt x="5091910" y="342076"/>
                </a:cubicBezTo>
                <a:cubicBezTo>
                  <a:pt x="5092495" y="343985"/>
                  <a:pt x="5091832" y="345233"/>
                  <a:pt x="5089921" y="345816"/>
                </a:cubicBezTo>
                <a:cubicBezTo>
                  <a:pt x="5088015" y="346401"/>
                  <a:pt x="5086474" y="344783"/>
                  <a:pt x="5085306" y="340964"/>
                </a:cubicBezTo>
                <a:close/>
                <a:moveTo>
                  <a:pt x="4559451" y="340595"/>
                </a:moveTo>
                <a:lnTo>
                  <a:pt x="4557714" y="343869"/>
                </a:lnTo>
                <a:lnTo>
                  <a:pt x="4560549" y="344176"/>
                </a:lnTo>
                <a:close/>
                <a:moveTo>
                  <a:pt x="7605950" y="338757"/>
                </a:moveTo>
                <a:lnTo>
                  <a:pt x="7604738" y="339128"/>
                </a:lnTo>
                <a:lnTo>
                  <a:pt x="7606822" y="339019"/>
                </a:lnTo>
                <a:close/>
                <a:moveTo>
                  <a:pt x="7591852" y="338459"/>
                </a:moveTo>
                <a:lnTo>
                  <a:pt x="7593135" y="342644"/>
                </a:lnTo>
                <a:lnTo>
                  <a:pt x="7597317" y="341364"/>
                </a:lnTo>
                <a:close/>
                <a:moveTo>
                  <a:pt x="4815324" y="337382"/>
                </a:moveTo>
                <a:cubicBezTo>
                  <a:pt x="4811506" y="338552"/>
                  <a:pt x="4809596" y="339137"/>
                  <a:pt x="4809596" y="339137"/>
                </a:cubicBezTo>
                <a:lnTo>
                  <a:pt x="4798142" y="342646"/>
                </a:lnTo>
                <a:lnTo>
                  <a:pt x="4811352" y="344863"/>
                </a:lnTo>
                <a:close/>
                <a:moveTo>
                  <a:pt x="6210088" y="337232"/>
                </a:moveTo>
                <a:cubicBezTo>
                  <a:pt x="6207594" y="335908"/>
                  <a:pt x="6206641" y="336200"/>
                  <a:pt x="6207225" y="338110"/>
                </a:cubicBezTo>
                <a:lnTo>
                  <a:pt x="6209252" y="344725"/>
                </a:lnTo>
                <a:lnTo>
                  <a:pt x="6209293" y="344794"/>
                </a:lnTo>
                <a:cubicBezTo>
                  <a:pt x="6210539" y="345456"/>
                  <a:pt x="6211972" y="345018"/>
                  <a:pt x="6213588" y="343479"/>
                </a:cubicBezTo>
                <a:lnTo>
                  <a:pt x="6214369" y="343240"/>
                </a:lnTo>
                <a:close/>
                <a:moveTo>
                  <a:pt x="6263156" y="336635"/>
                </a:moveTo>
                <a:lnTo>
                  <a:pt x="6264432" y="340799"/>
                </a:lnTo>
                <a:lnTo>
                  <a:pt x="6270154" y="340351"/>
                </a:lnTo>
                <a:close/>
                <a:moveTo>
                  <a:pt x="6187631" y="334899"/>
                </a:moveTo>
                <a:lnTo>
                  <a:pt x="6186296" y="336168"/>
                </a:lnTo>
                <a:lnTo>
                  <a:pt x="6185051" y="335507"/>
                </a:lnTo>
                <a:lnTo>
                  <a:pt x="6175957" y="338292"/>
                </a:lnTo>
                <a:lnTo>
                  <a:pt x="6175922" y="339699"/>
                </a:lnTo>
                <a:lnTo>
                  <a:pt x="6193756" y="340143"/>
                </a:lnTo>
                <a:lnTo>
                  <a:pt x="6194893" y="338755"/>
                </a:lnTo>
                <a:close/>
                <a:moveTo>
                  <a:pt x="5803598" y="334218"/>
                </a:moveTo>
                <a:cubicBezTo>
                  <a:pt x="5807417" y="333050"/>
                  <a:pt x="5809618" y="333421"/>
                  <a:pt x="5810203" y="335329"/>
                </a:cubicBezTo>
                <a:cubicBezTo>
                  <a:pt x="5810787" y="337238"/>
                  <a:pt x="5810124" y="338486"/>
                  <a:pt x="5808215" y="339070"/>
                </a:cubicBezTo>
                <a:cubicBezTo>
                  <a:pt x="5806306" y="339654"/>
                  <a:pt x="5804767" y="338037"/>
                  <a:pt x="5803598" y="334218"/>
                </a:cubicBezTo>
                <a:close/>
                <a:moveTo>
                  <a:pt x="6293547" y="333589"/>
                </a:moveTo>
                <a:lnTo>
                  <a:pt x="6290968" y="338445"/>
                </a:lnTo>
                <a:lnTo>
                  <a:pt x="6295547" y="335690"/>
                </a:lnTo>
                <a:close/>
                <a:moveTo>
                  <a:pt x="4788905" y="332946"/>
                </a:moveTo>
                <a:cubicBezTo>
                  <a:pt x="4788905" y="332946"/>
                  <a:pt x="4786997" y="333531"/>
                  <a:pt x="4783177" y="334701"/>
                </a:cubicBezTo>
                <a:cubicBezTo>
                  <a:pt x="4775543" y="337039"/>
                  <a:pt x="4771431" y="337255"/>
                  <a:pt x="4770846" y="335346"/>
                </a:cubicBezTo>
                <a:cubicBezTo>
                  <a:pt x="4770260" y="333437"/>
                  <a:pt x="4767105" y="333360"/>
                  <a:pt x="4761379" y="335115"/>
                </a:cubicBezTo>
                <a:cubicBezTo>
                  <a:pt x="4755653" y="336869"/>
                  <a:pt x="4753370" y="339655"/>
                  <a:pt x="4754540" y="343473"/>
                </a:cubicBezTo>
                <a:lnTo>
                  <a:pt x="4760269" y="341719"/>
                </a:lnTo>
                <a:lnTo>
                  <a:pt x="4777451" y="336454"/>
                </a:lnTo>
                <a:cubicBezTo>
                  <a:pt x="4781853" y="337194"/>
                  <a:pt x="4785010" y="337270"/>
                  <a:pt x="4786919" y="336687"/>
                </a:cubicBezTo>
                <a:cubicBezTo>
                  <a:pt x="4788829" y="336102"/>
                  <a:pt x="4789490" y="334855"/>
                  <a:pt x="4788905" y="332946"/>
                </a:cubicBezTo>
                <a:close/>
                <a:moveTo>
                  <a:pt x="6011258" y="332367"/>
                </a:moveTo>
                <a:lnTo>
                  <a:pt x="6003602" y="332768"/>
                </a:lnTo>
                <a:lnTo>
                  <a:pt x="6004416" y="335429"/>
                </a:lnTo>
                <a:lnTo>
                  <a:pt x="5999786" y="332968"/>
                </a:lnTo>
                <a:lnTo>
                  <a:pt x="5998925" y="333013"/>
                </a:lnTo>
                <a:lnTo>
                  <a:pt x="5989269" y="337828"/>
                </a:lnTo>
                <a:lnTo>
                  <a:pt x="5992959" y="338932"/>
                </a:lnTo>
                <a:cubicBezTo>
                  <a:pt x="5992959" y="338932"/>
                  <a:pt x="5994206" y="339596"/>
                  <a:pt x="5996699" y="340921"/>
                </a:cubicBezTo>
                <a:lnTo>
                  <a:pt x="5997048" y="340929"/>
                </a:lnTo>
                <a:close/>
                <a:moveTo>
                  <a:pt x="5234405" y="332311"/>
                </a:moveTo>
                <a:lnTo>
                  <a:pt x="5253341" y="332774"/>
                </a:lnTo>
                <a:lnTo>
                  <a:pt x="5260822" y="336747"/>
                </a:lnTo>
                <a:lnTo>
                  <a:pt x="5255096" y="338501"/>
                </a:lnTo>
                <a:lnTo>
                  <a:pt x="5247613" y="334529"/>
                </a:lnTo>
                <a:lnTo>
                  <a:pt x="5236159" y="338038"/>
                </a:lnTo>
                <a:cubicBezTo>
                  <a:pt x="5232341" y="339207"/>
                  <a:pt x="5229847" y="337883"/>
                  <a:pt x="5228677" y="334066"/>
                </a:cubicBezTo>
                <a:cubicBezTo>
                  <a:pt x="5228677" y="334066"/>
                  <a:pt x="5230587" y="333481"/>
                  <a:pt x="5234405" y="332311"/>
                </a:cubicBezTo>
                <a:close/>
                <a:moveTo>
                  <a:pt x="6698043" y="329964"/>
                </a:moveTo>
                <a:lnTo>
                  <a:pt x="6705524" y="333939"/>
                </a:lnTo>
                <a:lnTo>
                  <a:pt x="6699795" y="335690"/>
                </a:lnTo>
                <a:cubicBezTo>
                  <a:pt x="6699795" y="335690"/>
                  <a:pt x="6697301" y="334365"/>
                  <a:pt x="6692314" y="331716"/>
                </a:cubicBezTo>
                <a:close/>
                <a:moveTo>
                  <a:pt x="5858654" y="329904"/>
                </a:moveTo>
                <a:cubicBezTo>
                  <a:pt x="5862473" y="328736"/>
                  <a:pt x="5863058" y="330645"/>
                  <a:pt x="5860406" y="335632"/>
                </a:cubicBezTo>
                <a:lnTo>
                  <a:pt x="5854679" y="337384"/>
                </a:lnTo>
                <a:cubicBezTo>
                  <a:pt x="5853510" y="333567"/>
                  <a:pt x="5854835" y="331073"/>
                  <a:pt x="5858654" y="329904"/>
                </a:cubicBezTo>
                <a:close/>
                <a:moveTo>
                  <a:pt x="5346268" y="329363"/>
                </a:moveTo>
                <a:lnTo>
                  <a:pt x="5348023" y="335090"/>
                </a:lnTo>
                <a:cubicBezTo>
                  <a:pt x="5344205" y="336260"/>
                  <a:pt x="5341049" y="336182"/>
                  <a:pt x="5338555" y="334859"/>
                </a:cubicBezTo>
                <a:cubicBezTo>
                  <a:pt x="5337308" y="334196"/>
                  <a:pt x="5335271" y="333516"/>
                  <a:pt x="5332446" y="332814"/>
                </a:cubicBezTo>
                <a:lnTo>
                  <a:pt x="5321604" y="330655"/>
                </a:lnTo>
                <a:lnTo>
                  <a:pt x="5334813" y="332873"/>
                </a:lnTo>
                <a:close/>
                <a:moveTo>
                  <a:pt x="5007932" y="329245"/>
                </a:moveTo>
                <a:lnTo>
                  <a:pt x="5005651" y="329689"/>
                </a:lnTo>
                <a:lnTo>
                  <a:pt x="5008199" y="330116"/>
                </a:lnTo>
                <a:close/>
                <a:moveTo>
                  <a:pt x="5311697" y="328991"/>
                </a:moveTo>
                <a:lnTo>
                  <a:pt x="5321603" y="330654"/>
                </a:lnTo>
                <a:lnTo>
                  <a:pt x="5312079" y="332790"/>
                </a:lnTo>
                <a:cubicBezTo>
                  <a:pt x="5301618" y="334428"/>
                  <a:pt x="5288349" y="334577"/>
                  <a:pt x="5272277" y="333236"/>
                </a:cubicBezTo>
                <a:lnTo>
                  <a:pt x="5283732" y="329728"/>
                </a:lnTo>
                <a:cubicBezTo>
                  <a:pt x="5293864" y="328712"/>
                  <a:pt x="5303185" y="328466"/>
                  <a:pt x="5311697" y="328991"/>
                </a:cubicBezTo>
                <a:close/>
                <a:moveTo>
                  <a:pt x="4986665" y="328741"/>
                </a:moveTo>
                <a:lnTo>
                  <a:pt x="4983129" y="329825"/>
                </a:lnTo>
                <a:lnTo>
                  <a:pt x="4988875" y="332878"/>
                </a:lnTo>
                <a:lnTo>
                  <a:pt x="5000966" y="341703"/>
                </a:lnTo>
                <a:lnTo>
                  <a:pt x="5004686" y="342015"/>
                </a:lnTo>
                <a:lnTo>
                  <a:pt x="5006977" y="341313"/>
                </a:lnTo>
                <a:lnTo>
                  <a:pt x="5004598" y="338817"/>
                </a:lnTo>
                <a:lnTo>
                  <a:pt x="5004950" y="339962"/>
                </a:lnTo>
                <a:lnTo>
                  <a:pt x="4997469" y="335988"/>
                </a:lnTo>
                <a:lnTo>
                  <a:pt x="5000904" y="334936"/>
                </a:lnTo>
                <a:lnTo>
                  <a:pt x="5000211" y="334208"/>
                </a:lnTo>
                <a:lnTo>
                  <a:pt x="4996207" y="332082"/>
                </a:lnTo>
                <a:lnTo>
                  <a:pt x="4992587" y="333192"/>
                </a:lnTo>
                <a:lnTo>
                  <a:pt x="4988669" y="329078"/>
                </a:lnTo>
                <a:close/>
                <a:moveTo>
                  <a:pt x="5452406" y="328170"/>
                </a:moveTo>
                <a:cubicBezTo>
                  <a:pt x="5453573" y="331988"/>
                  <a:pt x="5452251" y="334482"/>
                  <a:pt x="5448431" y="335652"/>
                </a:cubicBezTo>
                <a:cubicBezTo>
                  <a:pt x="5444614" y="336821"/>
                  <a:pt x="5441751" y="337699"/>
                  <a:pt x="5439841" y="338284"/>
                </a:cubicBezTo>
                <a:cubicBezTo>
                  <a:pt x="5437931" y="338869"/>
                  <a:pt x="5436978" y="339162"/>
                  <a:pt x="5436978" y="339162"/>
                </a:cubicBezTo>
                <a:cubicBezTo>
                  <a:pt x="5435808" y="335342"/>
                  <a:pt x="5439042" y="332263"/>
                  <a:pt x="5446676" y="329925"/>
                </a:cubicBezTo>
                <a:close/>
                <a:moveTo>
                  <a:pt x="6517274" y="327694"/>
                </a:moveTo>
                <a:lnTo>
                  <a:pt x="6513659" y="328801"/>
                </a:lnTo>
                <a:lnTo>
                  <a:pt x="6516162" y="329224"/>
                </a:lnTo>
                <a:lnTo>
                  <a:pt x="6519522" y="328887"/>
                </a:lnTo>
                <a:close/>
                <a:moveTo>
                  <a:pt x="4831106" y="327550"/>
                </a:moveTo>
                <a:lnTo>
                  <a:pt x="4829784" y="330039"/>
                </a:lnTo>
                <a:lnTo>
                  <a:pt x="4828533" y="330008"/>
                </a:lnTo>
                <a:lnTo>
                  <a:pt x="4832503" y="332117"/>
                </a:lnTo>
                <a:close/>
                <a:moveTo>
                  <a:pt x="6742755" y="327526"/>
                </a:moveTo>
                <a:cubicBezTo>
                  <a:pt x="6738936" y="328695"/>
                  <a:pt x="6739229" y="329649"/>
                  <a:pt x="6743632" y="330390"/>
                </a:cubicBezTo>
                <a:cubicBezTo>
                  <a:pt x="6748035" y="331129"/>
                  <a:pt x="6750236" y="331498"/>
                  <a:pt x="6750236" y="331498"/>
                </a:cubicBezTo>
                <a:cubicBezTo>
                  <a:pt x="6750236" y="331498"/>
                  <a:pt x="6747743" y="330174"/>
                  <a:pt x="6742755" y="327526"/>
                </a:cubicBezTo>
                <a:close/>
                <a:moveTo>
                  <a:pt x="5577477" y="327439"/>
                </a:moveTo>
                <a:lnTo>
                  <a:pt x="5579231" y="333167"/>
                </a:lnTo>
                <a:lnTo>
                  <a:pt x="5580986" y="338894"/>
                </a:lnTo>
                <a:cubicBezTo>
                  <a:pt x="5579817" y="335076"/>
                  <a:pt x="5578276" y="333460"/>
                  <a:pt x="5576368" y="334045"/>
                </a:cubicBezTo>
                <a:cubicBezTo>
                  <a:pt x="5574458" y="334630"/>
                  <a:pt x="5573504" y="334923"/>
                  <a:pt x="5573504" y="334923"/>
                </a:cubicBezTo>
                <a:cubicBezTo>
                  <a:pt x="5572333" y="331104"/>
                  <a:pt x="5572703" y="328903"/>
                  <a:pt x="5574613" y="328318"/>
                </a:cubicBezTo>
                <a:cubicBezTo>
                  <a:pt x="5576521" y="327733"/>
                  <a:pt x="5577477" y="327439"/>
                  <a:pt x="5577477" y="327439"/>
                </a:cubicBezTo>
                <a:close/>
                <a:moveTo>
                  <a:pt x="7663617" y="327316"/>
                </a:moveTo>
                <a:lnTo>
                  <a:pt x="7659065" y="328711"/>
                </a:lnTo>
                <a:lnTo>
                  <a:pt x="7659254" y="328716"/>
                </a:lnTo>
                <a:cubicBezTo>
                  <a:pt x="7664982" y="326964"/>
                  <a:pt x="7668430" y="327997"/>
                  <a:pt x="7669599" y="331815"/>
                </a:cubicBezTo>
                <a:lnTo>
                  <a:pt x="7676845" y="329598"/>
                </a:lnTo>
                <a:lnTo>
                  <a:pt x="7676825" y="329535"/>
                </a:lnTo>
                <a:cubicBezTo>
                  <a:pt x="7671838" y="326886"/>
                  <a:pt x="7667435" y="326146"/>
                  <a:pt x="7663617" y="327316"/>
                </a:cubicBezTo>
                <a:close/>
                <a:moveTo>
                  <a:pt x="6767418" y="326235"/>
                </a:moveTo>
                <a:cubicBezTo>
                  <a:pt x="6762431" y="323586"/>
                  <a:pt x="6760521" y="324171"/>
                  <a:pt x="6761691" y="327989"/>
                </a:cubicBezTo>
                <a:cubicBezTo>
                  <a:pt x="6761691" y="327989"/>
                  <a:pt x="6762275" y="329898"/>
                  <a:pt x="6763445" y="333716"/>
                </a:cubicBezTo>
                <a:cubicBezTo>
                  <a:pt x="6767264" y="332547"/>
                  <a:pt x="6769834" y="330714"/>
                  <a:pt x="6771158" y="328221"/>
                </a:cubicBezTo>
                <a:cubicBezTo>
                  <a:pt x="6772483" y="325728"/>
                  <a:pt x="6771237" y="325065"/>
                  <a:pt x="6767418" y="326235"/>
                </a:cubicBezTo>
                <a:close/>
                <a:moveTo>
                  <a:pt x="6073471" y="325837"/>
                </a:moveTo>
                <a:cubicBezTo>
                  <a:pt x="6068113" y="325391"/>
                  <a:pt x="6061909" y="327291"/>
                  <a:pt x="6054858" y="331540"/>
                </a:cubicBezTo>
                <a:lnTo>
                  <a:pt x="6049130" y="333294"/>
                </a:lnTo>
                <a:cubicBezTo>
                  <a:pt x="6045311" y="334464"/>
                  <a:pt x="6038999" y="334310"/>
                  <a:pt x="6030194" y="332831"/>
                </a:cubicBezTo>
                <a:cubicBezTo>
                  <a:pt x="6030194" y="332831"/>
                  <a:pt x="6028285" y="333415"/>
                  <a:pt x="6024466" y="334585"/>
                </a:cubicBezTo>
                <a:cubicBezTo>
                  <a:pt x="6020647" y="335756"/>
                  <a:pt x="6018739" y="336341"/>
                  <a:pt x="6018739" y="336341"/>
                </a:cubicBezTo>
                <a:lnTo>
                  <a:pt x="6020494" y="342068"/>
                </a:lnTo>
                <a:cubicBezTo>
                  <a:pt x="6020494" y="342068"/>
                  <a:pt x="6022402" y="341483"/>
                  <a:pt x="6026221" y="340314"/>
                </a:cubicBezTo>
                <a:cubicBezTo>
                  <a:pt x="6033856" y="337974"/>
                  <a:pt x="6042079" y="337543"/>
                  <a:pt x="6050884" y="339021"/>
                </a:cubicBezTo>
                <a:cubicBezTo>
                  <a:pt x="6059691" y="340500"/>
                  <a:pt x="6064679" y="343148"/>
                  <a:pt x="6065848" y="346967"/>
                </a:cubicBezTo>
                <a:cubicBezTo>
                  <a:pt x="6069666" y="345796"/>
                  <a:pt x="6071575" y="345212"/>
                  <a:pt x="6071575" y="345212"/>
                </a:cubicBezTo>
                <a:lnTo>
                  <a:pt x="6080677" y="343786"/>
                </a:lnTo>
                <a:lnTo>
                  <a:pt x="6081914" y="343042"/>
                </a:lnTo>
                <a:cubicBezTo>
                  <a:pt x="6084562" y="338056"/>
                  <a:pt x="6090290" y="336304"/>
                  <a:pt x="6099096" y="337786"/>
                </a:cubicBezTo>
                <a:lnTo>
                  <a:pt x="6101676" y="340497"/>
                </a:lnTo>
                <a:lnTo>
                  <a:pt x="6113421" y="338657"/>
                </a:lnTo>
                <a:lnTo>
                  <a:pt x="6119147" y="336903"/>
                </a:lnTo>
                <a:cubicBezTo>
                  <a:pt x="6119147" y="336903"/>
                  <a:pt x="6117900" y="336240"/>
                  <a:pt x="6115407" y="334916"/>
                </a:cubicBezTo>
                <a:cubicBezTo>
                  <a:pt x="6112913" y="333591"/>
                  <a:pt x="6109756" y="333514"/>
                  <a:pt x="6105939" y="334684"/>
                </a:cubicBezTo>
                <a:cubicBezTo>
                  <a:pt x="6102120" y="335854"/>
                  <a:pt x="6098302" y="337023"/>
                  <a:pt x="6094485" y="338193"/>
                </a:cubicBezTo>
                <a:cubicBezTo>
                  <a:pt x="6090666" y="339364"/>
                  <a:pt x="6088172" y="338039"/>
                  <a:pt x="6087002" y="334222"/>
                </a:cubicBezTo>
                <a:cubicBezTo>
                  <a:pt x="6083338" y="329078"/>
                  <a:pt x="6078828" y="326284"/>
                  <a:pt x="6073471" y="325837"/>
                </a:cubicBezTo>
                <a:close/>
                <a:moveTo>
                  <a:pt x="6667009" y="325673"/>
                </a:moveTo>
                <a:lnTo>
                  <a:pt x="6661283" y="327427"/>
                </a:lnTo>
                <a:cubicBezTo>
                  <a:pt x="6661867" y="329336"/>
                  <a:pt x="6662636" y="330144"/>
                  <a:pt x="6663591" y="329853"/>
                </a:cubicBezTo>
                <a:cubicBezTo>
                  <a:pt x="6664546" y="329559"/>
                  <a:pt x="6665684" y="328166"/>
                  <a:pt x="6667009" y="325673"/>
                </a:cubicBezTo>
                <a:close/>
                <a:moveTo>
                  <a:pt x="5029259" y="325089"/>
                </a:moveTo>
                <a:lnTo>
                  <a:pt x="5012409" y="328371"/>
                </a:lnTo>
                <a:lnTo>
                  <a:pt x="5014651" y="330725"/>
                </a:lnTo>
                <a:cubicBezTo>
                  <a:pt x="5018469" y="329553"/>
                  <a:pt x="5022871" y="330294"/>
                  <a:pt x="5027860" y="332942"/>
                </a:cubicBezTo>
                <a:lnTo>
                  <a:pt x="5028430" y="334804"/>
                </a:lnTo>
                <a:lnTo>
                  <a:pt x="5035504" y="338561"/>
                </a:lnTo>
                <a:lnTo>
                  <a:pt x="5044777" y="329732"/>
                </a:lnTo>
                <a:cubicBezTo>
                  <a:pt x="5041698" y="326497"/>
                  <a:pt x="5036527" y="324951"/>
                  <a:pt x="5029259" y="325089"/>
                </a:cubicBezTo>
                <a:close/>
                <a:moveTo>
                  <a:pt x="4845946" y="324868"/>
                </a:moveTo>
                <a:cubicBezTo>
                  <a:pt x="4843451" y="323542"/>
                  <a:pt x="4842790" y="324790"/>
                  <a:pt x="4843960" y="328607"/>
                </a:cubicBezTo>
                <a:lnTo>
                  <a:pt x="4851441" y="332582"/>
                </a:lnTo>
                <a:lnTo>
                  <a:pt x="4855414" y="325099"/>
                </a:lnTo>
                <a:cubicBezTo>
                  <a:pt x="4851595" y="326268"/>
                  <a:pt x="4848441" y="326191"/>
                  <a:pt x="4845946" y="324868"/>
                </a:cubicBezTo>
                <a:close/>
                <a:moveTo>
                  <a:pt x="4360005" y="324800"/>
                </a:moveTo>
                <a:lnTo>
                  <a:pt x="4361757" y="330527"/>
                </a:lnTo>
                <a:lnTo>
                  <a:pt x="4354279" y="326551"/>
                </a:lnTo>
                <a:cubicBezTo>
                  <a:pt x="4358097" y="325384"/>
                  <a:pt x="4360005" y="324800"/>
                  <a:pt x="4360005" y="324800"/>
                </a:cubicBezTo>
                <a:close/>
                <a:moveTo>
                  <a:pt x="6357748" y="323318"/>
                </a:moveTo>
                <a:cubicBezTo>
                  <a:pt x="6356792" y="323610"/>
                  <a:pt x="6355654" y="325004"/>
                  <a:pt x="6354329" y="327497"/>
                </a:cubicBezTo>
                <a:cubicBezTo>
                  <a:pt x="6356822" y="328821"/>
                  <a:pt x="6358548" y="329337"/>
                  <a:pt x="6359502" y="329045"/>
                </a:cubicBezTo>
                <a:cubicBezTo>
                  <a:pt x="6360456" y="328752"/>
                  <a:pt x="6360642" y="327652"/>
                  <a:pt x="6360056" y="325743"/>
                </a:cubicBezTo>
                <a:cubicBezTo>
                  <a:pt x="6359471" y="323834"/>
                  <a:pt x="6358701" y="323025"/>
                  <a:pt x="6357748" y="323318"/>
                </a:cubicBezTo>
                <a:close/>
                <a:moveTo>
                  <a:pt x="4779668" y="323246"/>
                </a:moveTo>
                <a:lnTo>
                  <a:pt x="4781423" y="328973"/>
                </a:lnTo>
                <a:cubicBezTo>
                  <a:pt x="4785240" y="327803"/>
                  <a:pt x="4789644" y="328542"/>
                  <a:pt x="4794630" y="331191"/>
                </a:cubicBezTo>
                <a:cubicBezTo>
                  <a:pt x="4799621" y="333839"/>
                  <a:pt x="4804024" y="334578"/>
                  <a:pt x="4807841" y="333409"/>
                </a:cubicBezTo>
                <a:cubicBezTo>
                  <a:pt x="4811659" y="332240"/>
                  <a:pt x="4811075" y="330330"/>
                  <a:pt x="4806085" y="327681"/>
                </a:cubicBezTo>
                <a:cubicBezTo>
                  <a:pt x="4796111" y="322384"/>
                  <a:pt x="4787305" y="320906"/>
                  <a:pt x="4779668" y="323246"/>
                </a:cubicBezTo>
                <a:close/>
                <a:moveTo>
                  <a:pt x="6831941" y="322128"/>
                </a:moveTo>
                <a:cubicBezTo>
                  <a:pt x="6825628" y="321974"/>
                  <a:pt x="6820563" y="322482"/>
                  <a:pt x="6816746" y="323652"/>
                </a:cubicBezTo>
                <a:cubicBezTo>
                  <a:pt x="6812927" y="324821"/>
                  <a:pt x="6810064" y="325699"/>
                  <a:pt x="6808155" y="326284"/>
                </a:cubicBezTo>
                <a:cubicBezTo>
                  <a:pt x="6806247" y="326868"/>
                  <a:pt x="6805876" y="329070"/>
                  <a:pt x="6807046" y="332887"/>
                </a:cubicBezTo>
                <a:lnTo>
                  <a:pt x="6814161" y="336666"/>
                </a:lnTo>
                <a:lnTo>
                  <a:pt x="6830209" y="331758"/>
                </a:lnTo>
                <a:lnTo>
                  <a:pt x="6855270" y="332382"/>
                </a:lnTo>
                <a:lnTo>
                  <a:pt x="6856373" y="330305"/>
                </a:lnTo>
                <a:lnTo>
                  <a:pt x="6854619" y="324577"/>
                </a:lnTo>
                <a:cubicBezTo>
                  <a:pt x="6854619" y="324577"/>
                  <a:pt x="6853663" y="324871"/>
                  <a:pt x="6851755" y="325455"/>
                </a:cubicBezTo>
                <a:cubicBezTo>
                  <a:pt x="6849846" y="326039"/>
                  <a:pt x="6846983" y="326916"/>
                  <a:pt x="6843164" y="328088"/>
                </a:cubicBezTo>
                <a:cubicBezTo>
                  <a:pt x="6841995" y="324270"/>
                  <a:pt x="6838253" y="322283"/>
                  <a:pt x="6831941" y="322128"/>
                </a:cubicBezTo>
                <a:close/>
                <a:moveTo>
                  <a:pt x="434799" y="321618"/>
                </a:moveTo>
                <a:lnTo>
                  <a:pt x="449706" y="329010"/>
                </a:lnTo>
                <a:lnTo>
                  <a:pt x="434824" y="329059"/>
                </a:lnTo>
                <a:lnTo>
                  <a:pt x="412475" y="321693"/>
                </a:lnTo>
                <a:cubicBezTo>
                  <a:pt x="417436" y="321676"/>
                  <a:pt x="424877" y="321651"/>
                  <a:pt x="434799" y="321618"/>
                </a:cubicBezTo>
                <a:close/>
                <a:moveTo>
                  <a:pt x="6703128" y="320872"/>
                </a:moveTo>
                <a:cubicBezTo>
                  <a:pt x="6703128" y="320872"/>
                  <a:pt x="6701803" y="323366"/>
                  <a:pt x="6699155" y="328354"/>
                </a:cubicBezTo>
                <a:cubicBezTo>
                  <a:pt x="6695337" y="329524"/>
                  <a:pt x="6693428" y="330109"/>
                  <a:pt x="6693428" y="330109"/>
                </a:cubicBezTo>
                <a:lnTo>
                  <a:pt x="6683728" y="339345"/>
                </a:lnTo>
                <a:cubicBezTo>
                  <a:pt x="6687545" y="338175"/>
                  <a:pt x="6693565" y="337375"/>
                  <a:pt x="6701787" y="336945"/>
                </a:cubicBezTo>
                <a:cubicBezTo>
                  <a:pt x="6705897" y="336729"/>
                  <a:pt x="6709385" y="336183"/>
                  <a:pt x="6712249" y="335306"/>
                </a:cubicBezTo>
                <a:cubicBezTo>
                  <a:pt x="6715112" y="334429"/>
                  <a:pt x="6717352" y="333221"/>
                  <a:pt x="6718968" y="331680"/>
                </a:cubicBezTo>
                <a:cubicBezTo>
                  <a:pt x="6722201" y="328601"/>
                  <a:pt x="6723819" y="327062"/>
                  <a:pt x="6723819" y="327062"/>
                </a:cubicBezTo>
                <a:cubicBezTo>
                  <a:pt x="6723819" y="327062"/>
                  <a:pt x="6721323" y="325738"/>
                  <a:pt x="6716336" y="323090"/>
                </a:cubicBezTo>
                <a:cubicBezTo>
                  <a:pt x="6707530" y="321611"/>
                  <a:pt x="6703128" y="320872"/>
                  <a:pt x="6703128" y="320872"/>
                </a:cubicBezTo>
                <a:close/>
                <a:moveTo>
                  <a:pt x="5907338" y="320351"/>
                </a:moveTo>
                <a:cubicBezTo>
                  <a:pt x="5903521" y="321521"/>
                  <a:pt x="5901904" y="323060"/>
                  <a:pt x="5902489" y="324970"/>
                </a:cubicBezTo>
                <a:cubicBezTo>
                  <a:pt x="5903073" y="326879"/>
                  <a:pt x="5903367" y="327834"/>
                  <a:pt x="5903367" y="327834"/>
                </a:cubicBezTo>
                <a:cubicBezTo>
                  <a:pt x="5903367" y="327834"/>
                  <a:pt x="5905276" y="327248"/>
                  <a:pt x="5909094" y="326079"/>
                </a:cubicBezTo>
                <a:close/>
                <a:moveTo>
                  <a:pt x="6796932" y="320324"/>
                </a:moveTo>
                <a:cubicBezTo>
                  <a:pt x="6792529" y="319585"/>
                  <a:pt x="6790912" y="321124"/>
                  <a:pt x="6792082" y="324943"/>
                </a:cubicBezTo>
                <a:cubicBezTo>
                  <a:pt x="6792082" y="324943"/>
                  <a:pt x="6791127" y="325236"/>
                  <a:pt x="6789218" y="325820"/>
                </a:cubicBezTo>
                <a:cubicBezTo>
                  <a:pt x="6787309" y="326406"/>
                  <a:pt x="6785770" y="324788"/>
                  <a:pt x="6784601" y="320970"/>
                </a:cubicBezTo>
                <a:cubicBezTo>
                  <a:pt x="6776964" y="323311"/>
                  <a:pt x="6773145" y="324480"/>
                  <a:pt x="6773145" y="324480"/>
                </a:cubicBezTo>
                <a:cubicBezTo>
                  <a:pt x="6773145" y="324480"/>
                  <a:pt x="6775639" y="325803"/>
                  <a:pt x="6780627" y="328452"/>
                </a:cubicBezTo>
                <a:cubicBezTo>
                  <a:pt x="6788109" y="332426"/>
                  <a:pt x="6793530" y="333504"/>
                  <a:pt x="6796890" y="331693"/>
                </a:cubicBezTo>
                <a:cubicBezTo>
                  <a:pt x="6798010" y="331087"/>
                  <a:pt x="6798902" y="330163"/>
                  <a:pt x="6799564" y="328915"/>
                </a:cubicBezTo>
                <a:cubicBezTo>
                  <a:pt x="6802212" y="323928"/>
                  <a:pt x="6801336" y="321064"/>
                  <a:pt x="6796932" y="320324"/>
                </a:cubicBezTo>
                <a:close/>
                <a:moveTo>
                  <a:pt x="6051348" y="320085"/>
                </a:moveTo>
                <a:cubicBezTo>
                  <a:pt x="6051348" y="320085"/>
                  <a:pt x="6049440" y="320670"/>
                  <a:pt x="6045621" y="321840"/>
                </a:cubicBezTo>
                <a:lnTo>
                  <a:pt x="6039893" y="323594"/>
                </a:lnTo>
                <a:cubicBezTo>
                  <a:pt x="6044297" y="324333"/>
                  <a:pt x="6047452" y="324412"/>
                  <a:pt x="6049362" y="323825"/>
                </a:cubicBezTo>
                <a:cubicBezTo>
                  <a:pt x="6051270" y="323241"/>
                  <a:pt x="6051932" y="321994"/>
                  <a:pt x="6051348" y="320085"/>
                </a:cubicBezTo>
                <a:close/>
                <a:moveTo>
                  <a:pt x="6564846" y="319383"/>
                </a:moveTo>
                <a:cubicBezTo>
                  <a:pt x="6557210" y="321723"/>
                  <a:pt x="6552145" y="322231"/>
                  <a:pt x="6549651" y="320907"/>
                </a:cubicBezTo>
                <a:cubicBezTo>
                  <a:pt x="6547157" y="319582"/>
                  <a:pt x="6543631" y="321707"/>
                  <a:pt x="6539074" y="327280"/>
                </a:cubicBezTo>
                <a:lnTo>
                  <a:pt x="6538838" y="327568"/>
                </a:lnTo>
                <a:lnTo>
                  <a:pt x="6553159" y="327302"/>
                </a:lnTo>
                <a:lnTo>
                  <a:pt x="6579177" y="325263"/>
                </a:lnTo>
                <a:lnTo>
                  <a:pt x="6578056" y="321602"/>
                </a:lnTo>
                <a:cubicBezTo>
                  <a:pt x="6578056" y="321602"/>
                  <a:pt x="6575853" y="321232"/>
                  <a:pt x="6571451" y="320493"/>
                </a:cubicBezTo>
                <a:cubicBezTo>
                  <a:pt x="6567047" y="319753"/>
                  <a:pt x="6564846" y="319383"/>
                  <a:pt x="6564846" y="319383"/>
                </a:cubicBezTo>
                <a:close/>
                <a:moveTo>
                  <a:pt x="5399568" y="319298"/>
                </a:moveTo>
                <a:lnTo>
                  <a:pt x="5407049" y="323271"/>
                </a:lnTo>
                <a:cubicBezTo>
                  <a:pt x="5407049" y="323271"/>
                  <a:pt x="5405140" y="323856"/>
                  <a:pt x="5401321" y="325026"/>
                </a:cubicBezTo>
                <a:cubicBezTo>
                  <a:pt x="5397504" y="326195"/>
                  <a:pt x="5394271" y="329274"/>
                  <a:pt x="5391623" y="334262"/>
                </a:cubicBezTo>
                <a:cubicBezTo>
                  <a:pt x="5388974" y="339250"/>
                  <a:pt x="5387651" y="341743"/>
                  <a:pt x="5387651" y="341743"/>
                </a:cubicBezTo>
                <a:lnTo>
                  <a:pt x="5374441" y="339526"/>
                </a:lnTo>
                <a:cubicBezTo>
                  <a:pt x="5374441" y="339526"/>
                  <a:pt x="5371947" y="338201"/>
                  <a:pt x="5366959" y="335554"/>
                </a:cubicBezTo>
                <a:lnTo>
                  <a:pt x="5372686" y="333800"/>
                </a:lnTo>
                <a:lnTo>
                  <a:pt x="5378413" y="332045"/>
                </a:lnTo>
                <a:cubicBezTo>
                  <a:pt x="5382231" y="330875"/>
                  <a:pt x="5386049" y="329706"/>
                  <a:pt x="5389868" y="328535"/>
                </a:cubicBezTo>
                <a:cubicBezTo>
                  <a:pt x="5393686" y="327365"/>
                  <a:pt x="5395595" y="326780"/>
                  <a:pt x="5395595" y="326780"/>
                </a:cubicBezTo>
                <a:close/>
                <a:moveTo>
                  <a:pt x="5625048" y="319130"/>
                </a:moveTo>
                <a:lnTo>
                  <a:pt x="5640012" y="327075"/>
                </a:lnTo>
                <a:cubicBezTo>
                  <a:pt x="5641183" y="330894"/>
                  <a:pt x="5643968" y="333173"/>
                  <a:pt x="5648371" y="333912"/>
                </a:cubicBezTo>
                <a:cubicBezTo>
                  <a:pt x="5652775" y="334650"/>
                  <a:pt x="5654977" y="335020"/>
                  <a:pt x="5654977" y="335020"/>
                </a:cubicBezTo>
                <a:lnTo>
                  <a:pt x="5643522" y="338530"/>
                </a:lnTo>
                <a:lnTo>
                  <a:pt x="5634285" y="328830"/>
                </a:lnTo>
                <a:cubicBezTo>
                  <a:pt x="5634285" y="328830"/>
                  <a:pt x="5633332" y="329121"/>
                  <a:pt x="5631422" y="329707"/>
                </a:cubicBezTo>
                <a:cubicBezTo>
                  <a:pt x="5629512" y="330292"/>
                  <a:pt x="5626649" y="331169"/>
                  <a:pt x="5622831" y="332339"/>
                </a:cubicBezTo>
                <a:cubicBezTo>
                  <a:pt x="5619012" y="333509"/>
                  <a:pt x="5617103" y="334093"/>
                  <a:pt x="5617103" y="334093"/>
                </a:cubicBezTo>
                <a:cubicBezTo>
                  <a:pt x="5617103" y="334093"/>
                  <a:pt x="5617689" y="336004"/>
                  <a:pt x="5618859" y="339821"/>
                </a:cubicBezTo>
                <a:cubicBezTo>
                  <a:pt x="5618859" y="339821"/>
                  <a:pt x="5616949" y="340406"/>
                  <a:pt x="5613131" y="341576"/>
                </a:cubicBezTo>
                <a:cubicBezTo>
                  <a:pt x="5609313" y="342746"/>
                  <a:pt x="5608728" y="340835"/>
                  <a:pt x="5611377" y="335848"/>
                </a:cubicBezTo>
                <a:cubicBezTo>
                  <a:pt x="5611377" y="335848"/>
                  <a:pt x="5609468" y="336433"/>
                  <a:pt x="5605649" y="337603"/>
                </a:cubicBezTo>
                <a:cubicBezTo>
                  <a:pt x="5601830" y="338772"/>
                  <a:pt x="5599338" y="337448"/>
                  <a:pt x="5598168" y="333630"/>
                </a:cubicBezTo>
                <a:lnTo>
                  <a:pt x="5609622" y="330121"/>
                </a:lnTo>
                <a:lnTo>
                  <a:pt x="5619321" y="320885"/>
                </a:lnTo>
                <a:close/>
                <a:moveTo>
                  <a:pt x="6188751" y="318709"/>
                </a:moveTo>
                <a:cubicBezTo>
                  <a:pt x="6184348" y="317970"/>
                  <a:pt x="6180239" y="318186"/>
                  <a:pt x="6176420" y="319356"/>
                </a:cubicBezTo>
                <a:lnTo>
                  <a:pt x="6183903" y="323328"/>
                </a:lnTo>
                <a:lnTo>
                  <a:pt x="6187063" y="323404"/>
                </a:lnTo>
                <a:lnTo>
                  <a:pt x="6188521" y="322960"/>
                </a:lnTo>
                <a:lnTo>
                  <a:pt x="6189470" y="323464"/>
                </a:lnTo>
                <a:lnTo>
                  <a:pt x="6193371" y="323560"/>
                </a:lnTo>
                <a:cubicBezTo>
                  <a:pt x="6195279" y="322974"/>
                  <a:pt x="6195942" y="321728"/>
                  <a:pt x="6195356" y="319819"/>
                </a:cubicBezTo>
                <a:cubicBezTo>
                  <a:pt x="6195356" y="319819"/>
                  <a:pt x="6193156" y="319450"/>
                  <a:pt x="6188751" y="318709"/>
                </a:cubicBezTo>
                <a:close/>
                <a:moveTo>
                  <a:pt x="6057075" y="318330"/>
                </a:moveTo>
                <a:lnTo>
                  <a:pt x="6053103" y="325813"/>
                </a:lnTo>
                <a:cubicBezTo>
                  <a:pt x="6056921" y="324643"/>
                  <a:pt x="6058830" y="324058"/>
                  <a:pt x="6058830" y="324058"/>
                </a:cubicBezTo>
                <a:cubicBezTo>
                  <a:pt x="6057660" y="320240"/>
                  <a:pt x="6057075" y="318330"/>
                  <a:pt x="6057075" y="318330"/>
                </a:cubicBezTo>
                <a:close/>
                <a:moveTo>
                  <a:pt x="4537393" y="317709"/>
                </a:moveTo>
                <a:lnTo>
                  <a:pt x="4534121" y="317880"/>
                </a:lnTo>
                <a:lnTo>
                  <a:pt x="4535806" y="319648"/>
                </a:lnTo>
                <a:close/>
                <a:moveTo>
                  <a:pt x="6081740" y="317039"/>
                </a:moveTo>
                <a:lnTo>
                  <a:pt x="6070285" y="320549"/>
                </a:lnTo>
                <a:cubicBezTo>
                  <a:pt x="6071454" y="324366"/>
                  <a:pt x="6075857" y="325106"/>
                  <a:pt x="6083494" y="322766"/>
                </a:cubicBezTo>
                <a:close/>
                <a:moveTo>
                  <a:pt x="5057483" y="316662"/>
                </a:moveTo>
                <a:cubicBezTo>
                  <a:pt x="5057483" y="316662"/>
                  <a:pt x="5058106" y="316993"/>
                  <a:pt x="5059355" y="317655"/>
                </a:cubicBezTo>
                <a:lnTo>
                  <a:pt x="5060601" y="318316"/>
                </a:lnTo>
                <a:close/>
                <a:moveTo>
                  <a:pt x="4721105" y="316129"/>
                </a:moveTo>
                <a:lnTo>
                  <a:pt x="4701851" y="317136"/>
                </a:lnTo>
                <a:lnTo>
                  <a:pt x="4706930" y="317560"/>
                </a:lnTo>
                <a:cubicBezTo>
                  <a:pt x="4710749" y="316390"/>
                  <a:pt x="4717061" y="316545"/>
                  <a:pt x="4725867" y="318022"/>
                </a:cubicBezTo>
                <a:lnTo>
                  <a:pt x="4746556" y="324214"/>
                </a:lnTo>
                <a:cubicBezTo>
                  <a:pt x="4750375" y="323043"/>
                  <a:pt x="4752285" y="322459"/>
                  <a:pt x="4752285" y="322459"/>
                </a:cubicBezTo>
                <a:cubicBezTo>
                  <a:pt x="4751546" y="326862"/>
                  <a:pt x="4749266" y="329648"/>
                  <a:pt x="4745449" y="330818"/>
                </a:cubicBezTo>
                <a:cubicBezTo>
                  <a:pt x="4741631" y="331988"/>
                  <a:pt x="4736272" y="331541"/>
                  <a:pt x="4729375" y="329478"/>
                </a:cubicBezTo>
                <a:cubicBezTo>
                  <a:pt x="4724388" y="326829"/>
                  <a:pt x="4719985" y="326091"/>
                  <a:pt x="4716166" y="327260"/>
                </a:cubicBezTo>
                <a:lnTo>
                  <a:pt x="4699129" y="325045"/>
                </a:lnTo>
                <a:lnTo>
                  <a:pt x="4707435" y="332847"/>
                </a:lnTo>
                <a:cubicBezTo>
                  <a:pt x="4709188" y="338575"/>
                  <a:pt x="4712865" y="341950"/>
                  <a:pt x="4718465" y="342975"/>
                </a:cubicBezTo>
                <a:cubicBezTo>
                  <a:pt x="4724064" y="344001"/>
                  <a:pt x="4731588" y="342675"/>
                  <a:pt x="4741036" y="338998"/>
                </a:cubicBezTo>
                <a:cubicBezTo>
                  <a:pt x="4747329" y="336547"/>
                  <a:pt x="4754480" y="333051"/>
                  <a:pt x="4762487" y="328511"/>
                </a:cubicBezTo>
                <a:lnTo>
                  <a:pt x="4766459" y="321028"/>
                </a:lnTo>
                <a:lnTo>
                  <a:pt x="4753250" y="318811"/>
                </a:lnTo>
                <a:cubicBezTo>
                  <a:pt x="4744444" y="317333"/>
                  <a:pt x="4738132" y="317177"/>
                  <a:pt x="4734315" y="318347"/>
                </a:cubicBezTo>
                <a:close/>
                <a:moveTo>
                  <a:pt x="390125" y="314325"/>
                </a:moveTo>
                <a:lnTo>
                  <a:pt x="397592" y="321742"/>
                </a:lnTo>
                <a:lnTo>
                  <a:pt x="390150" y="321767"/>
                </a:lnTo>
                <a:close/>
                <a:moveTo>
                  <a:pt x="4197260" y="313735"/>
                </a:moveTo>
                <a:cubicBezTo>
                  <a:pt x="4199169" y="313151"/>
                  <a:pt x="4200416" y="313813"/>
                  <a:pt x="4201001" y="315722"/>
                </a:cubicBezTo>
                <a:cubicBezTo>
                  <a:pt x="4201586" y="317630"/>
                  <a:pt x="4199970" y="319170"/>
                  <a:pt x="4196151" y="320340"/>
                </a:cubicBezTo>
                <a:cubicBezTo>
                  <a:pt x="4194982" y="316522"/>
                  <a:pt x="4195351" y="314320"/>
                  <a:pt x="4197260" y="313735"/>
                </a:cubicBezTo>
                <a:close/>
                <a:moveTo>
                  <a:pt x="4580104" y="312563"/>
                </a:moveTo>
                <a:cubicBezTo>
                  <a:pt x="4588908" y="314041"/>
                  <a:pt x="4595222" y="314194"/>
                  <a:pt x="4599040" y="313025"/>
                </a:cubicBezTo>
                <a:cubicBezTo>
                  <a:pt x="4604028" y="315675"/>
                  <a:pt x="4605566" y="317291"/>
                  <a:pt x="4603658" y="317875"/>
                </a:cubicBezTo>
                <a:cubicBezTo>
                  <a:pt x="4601749" y="318460"/>
                  <a:pt x="4601380" y="320663"/>
                  <a:pt x="4602548" y="324480"/>
                </a:cubicBezTo>
                <a:cubicBezTo>
                  <a:pt x="4598730" y="325650"/>
                  <a:pt x="4590510" y="326081"/>
                  <a:pt x="4577885" y="325772"/>
                </a:cubicBezTo>
                <a:lnTo>
                  <a:pt x="4579408" y="316702"/>
                </a:lnTo>
                <a:lnTo>
                  <a:pt x="4576255" y="315026"/>
                </a:lnTo>
                <a:lnTo>
                  <a:pt x="4579876" y="313919"/>
                </a:lnTo>
                <a:close/>
                <a:moveTo>
                  <a:pt x="5508572" y="311713"/>
                </a:moveTo>
                <a:cubicBezTo>
                  <a:pt x="5512391" y="310545"/>
                  <a:pt x="5514592" y="310916"/>
                  <a:pt x="5515176" y="312824"/>
                </a:cubicBezTo>
                <a:cubicBezTo>
                  <a:pt x="5515760" y="314734"/>
                  <a:pt x="5516053" y="315689"/>
                  <a:pt x="5516053" y="315689"/>
                </a:cubicBezTo>
                <a:lnTo>
                  <a:pt x="5510324" y="317442"/>
                </a:lnTo>
                <a:cubicBezTo>
                  <a:pt x="5505336" y="314791"/>
                  <a:pt x="5504753" y="312882"/>
                  <a:pt x="5508572" y="311713"/>
                </a:cubicBezTo>
                <a:close/>
                <a:moveTo>
                  <a:pt x="4681479" y="309476"/>
                </a:moveTo>
                <a:lnTo>
                  <a:pt x="4677174" y="310795"/>
                </a:lnTo>
                <a:lnTo>
                  <a:pt x="4690857" y="316219"/>
                </a:lnTo>
                <a:lnTo>
                  <a:pt x="4694800" y="316549"/>
                </a:lnTo>
                <a:close/>
                <a:moveTo>
                  <a:pt x="5701910" y="308949"/>
                </a:moveTo>
                <a:lnTo>
                  <a:pt x="5709388" y="312925"/>
                </a:lnTo>
                <a:cubicBezTo>
                  <a:pt x="5705571" y="314092"/>
                  <a:pt x="5699843" y="315843"/>
                  <a:pt x="5692205" y="318180"/>
                </a:cubicBezTo>
                <a:lnTo>
                  <a:pt x="5667541" y="319460"/>
                </a:lnTo>
                <a:lnTo>
                  <a:pt x="5673271" y="317709"/>
                </a:lnTo>
                <a:cubicBezTo>
                  <a:pt x="5680906" y="315373"/>
                  <a:pt x="5690455" y="312452"/>
                  <a:pt x="5701910" y="308949"/>
                </a:cubicBezTo>
                <a:close/>
                <a:moveTo>
                  <a:pt x="5579701" y="308748"/>
                </a:moveTo>
                <a:cubicBezTo>
                  <a:pt x="5590416" y="309645"/>
                  <a:pt x="5597020" y="310758"/>
                  <a:pt x="5599512" y="312083"/>
                </a:cubicBezTo>
                <a:cubicBezTo>
                  <a:pt x="5602006" y="313408"/>
                  <a:pt x="5606117" y="313195"/>
                  <a:pt x="5611845" y="311443"/>
                </a:cubicBezTo>
                <a:cubicBezTo>
                  <a:pt x="5617575" y="309691"/>
                  <a:pt x="5620728" y="309769"/>
                  <a:pt x="5621312" y="311678"/>
                </a:cubicBezTo>
                <a:cubicBezTo>
                  <a:pt x="5621897" y="313588"/>
                  <a:pt x="5618371" y="315711"/>
                  <a:pt x="5610734" y="318047"/>
                </a:cubicBezTo>
                <a:cubicBezTo>
                  <a:pt x="5603096" y="320383"/>
                  <a:pt x="5598693" y="319643"/>
                  <a:pt x="5597526" y="315823"/>
                </a:cubicBezTo>
                <a:cubicBezTo>
                  <a:pt x="5589887" y="318159"/>
                  <a:pt x="5583575" y="318001"/>
                  <a:pt x="5578590" y="315350"/>
                </a:cubicBezTo>
                <a:cubicBezTo>
                  <a:pt x="5573601" y="312700"/>
                  <a:pt x="5569783" y="313868"/>
                  <a:pt x="5567133" y="318855"/>
                </a:cubicBezTo>
                <a:cubicBezTo>
                  <a:pt x="5559495" y="321191"/>
                  <a:pt x="5553621" y="322466"/>
                  <a:pt x="5549510" y="322680"/>
                </a:cubicBezTo>
                <a:lnTo>
                  <a:pt x="5542627" y="320193"/>
                </a:lnTo>
                <a:lnTo>
                  <a:pt x="5540158" y="323212"/>
                </a:lnTo>
                <a:cubicBezTo>
                  <a:pt x="5539204" y="323504"/>
                  <a:pt x="5538434" y="322695"/>
                  <a:pt x="5537849" y="320786"/>
                </a:cubicBezTo>
                <a:lnTo>
                  <a:pt x="5543575" y="319032"/>
                </a:lnTo>
                <a:lnTo>
                  <a:pt x="5543389" y="319262"/>
                </a:lnTo>
                <a:lnTo>
                  <a:pt x="5552173" y="310904"/>
                </a:lnTo>
                <a:cubicBezTo>
                  <a:pt x="5559811" y="308568"/>
                  <a:pt x="5568986" y="307850"/>
                  <a:pt x="5579701" y="308748"/>
                </a:cubicBezTo>
                <a:close/>
                <a:moveTo>
                  <a:pt x="5042520" y="308716"/>
                </a:moveTo>
                <a:cubicBezTo>
                  <a:pt x="5038702" y="309885"/>
                  <a:pt x="5034591" y="310102"/>
                  <a:pt x="5030190" y="309363"/>
                </a:cubicBezTo>
                <a:lnTo>
                  <a:pt x="5021010" y="309844"/>
                </a:lnTo>
                <a:lnTo>
                  <a:pt x="5061163" y="318615"/>
                </a:lnTo>
                <a:lnTo>
                  <a:pt x="5060601" y="318316"/>
                </a:lnTo>
                <a:lnTo>
                  <a:pt x="5061167" y="318616"/>
                </a:lnTo>
                <a:lnTo>
                  <a:pt x="5066809" y="319849"/>
                </a:lnTo>
                <a:lnTo>
                  <a:pt x="5087661" y="319727"/>
                </a:lnTo>
                <a:lnTo>
                  <a:pt x="5068939" y="313153"/>
                </a:lnTo>
                <a:cubicBezTo>
                  <a:pt x="5063950" y="310504"/>
                  <a:pt x="5055146" y="309026"/>
                  <a:pt x="5042520" y="308716"/>
                </a:cubicBezTo>
                <a:close/>
                <a:moveTo>
                  <a:pt x="6436265" y="308659"/>
                </a:moveTo>
                <a:lnTo>
                  <a:pt x="6438020" y="314386"/>
                </a:lnTo>
                <a:cubicBezTo>
                  <a:pt x="6434202" y="315556"/>
                  <a:pt x="6432292" y="316141"/>
                  <a:pt x="6432292" y="316141"/>
                </a:cubicBezTo>
                <a:close/>
                <a:moveTo>
                  <a:pt x="5764446" y="308612"/>
                </a:moveTo>
                <a:cubicBezTo>
                  <a:pt x="5773251" y="310093"/>
                  <a:pt x="5779562" y="310250"/>
                  <a:pt x="5783381" y="309082"/>
                </a:cubicBezTo>
                <a:cubicBezTo>
                  <a:pt x="5779562" y="310250"/>
                  <a:pt x="5776697" y="311127"/>
                  <a:pt x="5774789" y="311710"/>
                </a:cubicBezTo>
                <a:cubicBezTo>
                  <a:pt x="5772879" y="312294"/>
                  <a:pt x="5772509" y="314495"/>
                  <a:pt x="5773678" y="318314"/>
                </a:cubicBezTo>
                <a:cubicBezTo>
                  <a:pt x="5769858" y="319482"/>
                  <a:pt x="5764794" y="319987"/>
                  <a:pt x="5758482" y="319830"/>
                </a:cubicBezTo>
                <a:cubicBezTo>
                  <a:pt x="5752170" y="319673"/>
                  <a:pt x="5748723" y="318640"/>
                  <a:pt x="5748138" y="316730"/>
                </a:cubicBezTo>
                <a:cubicBezTo>
                  <a:pt x="5747554" y="314821"/>
                  <a:pt x="5752990" y="312115"/>
                  <a:pt x="5764446" y="308612"/>
                </a:cubicBezTo>
                <a:close/>
                <a:moveTo>
                  <a:pt x="4562132" y="308450"/>
                </a:moveTo>
                <a:lnTo>
                  <a:pt x="4575341" y="310668"/>
                </a:lnTo>
                <a:lnTo>
                  <a:pt x="4569612" y="312423"/>
                </a:lnTo>
                <a:close/>
                <a:moveTo>
                  <a:pt x="5532361" y="307569"/>
                </a:moveTo>
                <a:cubicBezTo>
                  <a:pt x="5540581" y="307142"/>
                  <a:pt x="5543368" y="309422"/>
                  <a:pt x="5540717" y="314409"/>
                </a:cubicBezTo>
                <a:lnTo>
                  <a:pt x="5534989" y="316161"/>
                </a:lnTo>
                <a:cubicBezTo>
                  <a:pt x="5533821" y="312342"/>
                  <a:pt x="5531327" y="311016"/>
                  <a:pt x="5527509" y="312184"/>
                </a:cubicBezTo>
                <a:lnTo>
                  <a:pt x="5521781" y="313937"/>
                </a:lnTo>
                <a:cubicBezTo>
                  <a:pt x="5521196" y="312028"/>
                  <a:pt x="5521785" y="310542"/>
                  <a:pt x="5523550" y="309481"/>
                </a:cubicBezTo>
                <a:cubicBezTo>
                  <a:pt x="5525313" y="308419"/>
                  <a:pt x="5528250" y="307782"/>
                  <a:pt x="5532361" y="307569"/>
                </a:cubicBezTo>
                <a:close/>
                <a:moveTo>
                  <a:pt x="5645101" y="307533"/>
                </a:moveTo>
                <a:lnTo>
                  <a:pt x="5641127" y="315014"/>
                </a:lnTo>
                <a:lnTo>
                  <a:pt x="5639371" y="309285"/>
                </a:lnTo>
                <a:cubicBezTo>
                  <a:pt x="5639371" y="309285"/>
                  <a:pt x="5641283" y="308702"/>
                  <a:pt x="5645101" y="307533"/>
                </a:cubicBezTo>
                <a:close/>
                <a:moveTo>
                  <a:pt x="352894" y="307009"/>
                </a:moveTo>
                <a:cubicBezTo>
                  <a:pt x="357856" y="306992"/>
                  <a:pt x="361580" y="308220"/>
                  <a:pt x="364068" y="310692"/>
                </a:cubicBezTo>
                <a:cubicBezTo>
                  <a:pt x="366556" y="313163"/>
                  <a:pt x="367802" y="314399"/>
                  <a:pt x="367802" y="314399"/>
                </a:cubicBezTo>
                <a:lnTo>
                  <a:pt x="360361" y="314425"/>
                </a:lnTo>
                <a:close/>
                <a:moveTo>
                  <a:pt x="4091396" y="306742"/>
                </a:moveTo>
                <a:lnTo>
                  <a:pt x="4079940" y="310246"/>
                </a:lnTo>
                <a:lnTo>
                  <a:pt x="4066732" y="308023"/>
                </a:lnTo>
                <a:close/>
                <a:moveTo>
                  <a:pt x="6260111" y="306245"/>
                </a:moveTo>
                <a:lnTo>
                  <a:pt x="6248655" y="309754"/>
                </a:lnTo>
                <a:cubicBezTo>
                  <a:pt x="6247487" y="305936"/>
                  <a:pt x="6234862" y="305626"/>
                  <a:pt x="6210783" y="308827"/>
                </a:cubicBezTo>
                <a:cubicBezTo>
                  <a:pt x="6210783" y="308827"/>
                  <a:pt x="6208875" y="309412"/>
                  <a:pt x="6205056" y="310582"/>
                </a:cubicBezTo>
                <a:cubicBezTo>
                  <a:pt x="6201237" y="311753"/>
                  <a:pt x="6199036" y="311383"/>
                  <a:pt x="6198451" y="309473"/>
                </a:cubicBezTo>
                <a:cubicBezTo>
                  <a:pt x="6197866" y="307564"/>
                  <a:pt x="6196620" y="306903"/>
                  <a:pt x="6194710" y="307487"/>
                </a:cubicBezTo>
                <a:cubicBezTo>
                  <a:pt x="6192801" y="308072"/>
                  <a:pt x="6189937" y="308949"/>
                  <a:pt x="6186119" y="310118"/>
                </a:cubicBezTo>
                <a:cubicBezTo>
                  <a:pt x="6173495" y="309810"/>
                  <a:pt x="6158962" y="310086"/>
                  <a:pt x="6142520" y="310947"/>
                </a:cubicBezTo>
                <a:cubicBezTo>
                  <a:pt x="6117272" y="310329"/>
                  <a:pt x="6105233" y="311930"/>
                  <a:pt x="6106403" y="315748"/>
                </a:cubicBezTo>
                <a:cubicBezTo>
                  <a:pt x="6107572" y="319566"/>
                  <a:pt x="6109111" y="321182"/>
                  <a:pt x="6111020" y="320597"/>
                </a:cubicBezTo>
                <a:cubicBezTo>
                  <a:pt x="6112929" y="320012"/>
                  <a:pt x="6114178" y="320674"/>
                  <a:pt x="6114762" y="322583"/>
                </a:cubicBezTo>
                <a:cubicBezTo>
                  <a:pt x="6115346" y="324493"/>
                  <a:pt x="6116963" y="322953"/>
                  <a:pt x="6119611" y="317966"/>
                </a:cubicBezTo>
                <a:lnTo>
                  <a:pt x="6125339" y="316211"/>
                </a:lnTo>
                <a:lnTo>
                  <a:pt x="6132821" y="320184"/>
                </a:lnTo>
                <a:cubicBezTo>
                  <a:pt x="6135468" y="315196"/>
                  <a:pt x="6138994" y="313072"/>
                  <a:pt x="6143398" y="313810"/>
                </a:cubicBezTo>
                <a:cubicBezTo>
                  <a:pt x="6147800" y="314550"/>
                  <a:pt x="6151911" y="314335"/>
                  <a:pt x="6155729" y="313164"/>
                </a:cubicBezTo>
                <a:cubicBezTo>
                  <a:pt x="6175990" y="311133"/>
                  <a:pt x="6191108" y="312767"/>
                  <a:pt x="6201083" y="318064"/>
                </a:cubicBezTo>
                <a:lnTo>
                  <a:pt x="6202838" y="323791"/>
                </a:lnTo>
                <a:lnTo>
                  <a:pt x="6208566" y="322037"/>
                </a:lnTo>
                <a:cubicBezTo>
                  <a:pt x="6203577" y="319388"/>
                  <a:pt x="6201083" y="318064"/>
                  <a:pt x="6201083" y="318064"/>
                </a:cubicBezTo>
                <a:cubicBezTo>
                  <a:pt x="6204902" y="316895"/>
                  <a:pt x="6211214" y="317049"/>
                  <a:pt x="6220019" y="318526"/>
                </a:cubicBezTo>
                <a:cubicBezTo>
                  <a:pt x="6216201" y="319697"/>
                  <a:pt x="6214294" y="320282"/>
                  <a:pt x="6214294" y="320282"/>
                </a:cubicBezTo>
                <a:lnTo>
                  <a:pt x="6216049" y="326009"/>
                </a:lnTo>
                <a:cubicBezTo>
                  <a:pt x="6216049" y="326009"/>
                  <a:pt x="6217001" y="325717"/>
                  <a:pt x="6218911" y="325131"/>
                </a:cubicBezTo>
                <a:cubicBezTo>
                  <a:pt x="6220819" y="324547"/>
                  <a:pt x="6221190" y="322346"/>
                  <a:pt x="6220019" y="318526"/>
                </a:cubicBezTo>
                <a:lnTo>
                  <a:pt x="6248655" y="309754"/>
                </a:lnTo>
                <a:lnTo>
                  <a:pt x="6269348" y="315944"/>
                </a:lnTo>
                <a:cubicBezTo>
                  <a:pt x="6276984" y="313605"/>
                  <a:pt x="6281756" y="312142"/>
                  <a:pt x="6283666" y="311558"/>
                </a:cubicBezTo>
                <a:cubicBezTo>
                  <a:pt x="6285574" y="310973"/>
                  <a:pt x="6286529" y="310680"/>
                  <a:pt x="6286529" y="310680"/>
                </a:cubicBezTo>
                <a:lnTo>
                  <a:pt x="6273320" y="308462"/>
                </a:lnTo>
                <a:cubicBezTo>
                  <a:pt x="6269502" y="309632"/>
                  <a:pt x="6266637" y="310510"/>
                  <a:pt x="6264728" y="311095"/>
                </a:cubicBezTo>
                <a:cubicBezTo>
                  <a:pt x="6262820" y="311680"/>
                  <a:pt x="6261281" y="310062"/>
                  <a:pt x="6260111" y="306245"/>
                </a:cubicBezTo>
                <a:close/>
                <a:moveTo>
                  <a:pt x="4592523" y="305405"/>
                </a:moveTo>
                <a:cubicBezTo>
                  <a:pt x="4592523" y="305405"/>
                  <a:pt x="4593771" y="306066"/>
                  <a:pt x="4596264" y="307391"/>
                </a:cubicBezTo>
                <a:cubicBezTo>
                  <a:pt x="4598757" y="308715"/>
                  <a:pt x="4600003" y="309377"/>
                  <a:pt x="4600003" y="309377"/>
                </a:cubicBezTo>
                <a:lnTo>
                  <a:pt x="4594278" y="311132"/>
                </a:lnTo>
                <a:lnTo>
                  <a:pt x="4586798" y="307159"/>
                </a:lnTo>
                <a:close/>
                <a:moveTo>
                  <a:pt x="6529192" y="305248"/>
                </a:moveTo>
                <a:cubicBezTo>
                  <a:pt x="6529192" y="305248"/>
                  <a:pt x="6527283" y="305833"/>
                  <a:pt x="6523464" y="307004"/>
                </a:cubicBezTo>
                <a:cubicBezTo>
                  <a:pt x="6519646" y="308173"/>
                  <a:pt x="6518321" y="310666"/>
                  <a:pt x="6519493" y="314485"/>
                </a:cubicBezTo>
                <a:cubicBezTo>
                  <a:pt x="6519493" y="314485"/>
                  <a:pt x="6519785" y="315439"/>
                  <a:pt x="6520370" y="317349"/>
                </a:cubicBezTo>
                <a:cubicBezTo>
                  <a:pt x="6520954" y="319258"/>
                  <a:pt x="6523156" y="319626"/>
                  <a:pt x="6526974" y="318457"/>
                </a:cubicBezTo>
                <a:cubicBezTo>
                  <a:pt x="6529622" y="313470"/>
                  <a:pt x="6530947" y="310975"/>
                  <a:pt x="6530947" y="310975"/>
                </a:cubicBezTo>
                <a:cubicBezTo>
                  <a:pt x="6529776" y="307157"/>
                  <a:pt x="6529192" y="305248"/>
                  <a:pt x="6529192" y="305248"/>
                </a:cubicBezTo>
                <a:close/>
                <a:moveTo>
                  <a:pt x="3896056" y="304385"/>
                </a:moveTo>
                <a:lnTo>
                  <a:pt x="3888696" y="305122"/>
                </a:lnTo>
                <a:lnTo>
                  <a:pt x="3875786" y="305798"/>
                </a:lnTo>
                <a:lnTo>
                  <a:pt x="3877720" y="307718"/>
                </a:lnTo>
                <a:lnTo>
                  <a:pt x="3886680" y="307084"/>
                </a:lnTo>
                <a:lnTo>
                  <a:pt x="3886846" y="307202"/>
                </a:lnTo>
                <a:close/>
                <a:moveTo>
                  <a:pt x="4209901" y="304201"/>
                </a:moveTo>
                <a:lnTo>
                  <a:pt x="4203130" y="309024"/>
                </a:lnTo>
                <a:lnTo>
                  <a:pt x="4199093" y="310262"/>
                </a:lnTo>
                <a:lnTo>
                  <a:pt x="4196539" y="312692"/>
                </a:lnTo>
                <a:lnTo>
                  <a:pt x="4197585" y="310724"/>
                </a:lnTo>
                <a:lnTo>
                  <a:pt x="4197404" y="310779"/>
                </a:lnTo>
                <a:lnTo>
                  <a:pt x="4182697" y="309553"/>
                </a:lnTo>
                <a:lnTo>
                  <a:pt x="4181187" y="312395"/>
                </a:lnTo>
                <a:lnTo>
                  <a:pt x="4180255" y="309350"/>
                </a:lnTo>
                <a:lnTo>
                  <a:pt x="4170079" y="308502"/>
                </a:lnTo>
                <a:lnTo>
                  <a:pt x="4169011" y="314849"/>
                </a:lnTo>
                <a:lnTo>
                  <a:pt x="4164695" y="313556"/>
                </a:lnTo>
                <a:lnTo>
                  <a:pt x="4164006" y="317658"/>
                </a:lnTo>
                <a:cubicBezTo>
                  <a:pt x="4168994" y="320307"/>
                  <a:pt x="4173105" y="320092"/>
                  <a:pt x="4176337" y="317013"/>
                </a:cubicBezTo>
                <a:cubicBezTo>
                  <a:pt x="4179572" y="313935"/>
                  <a:pt x="4183974" y="314674"/>
                  <a:pt x="4189546" y="319231"/>
                </a:cubicBezTo>
                <a:cubicBezTo>
                  <a:pt x="4195119" y="323788"/>
                  <a:pt x="4198491" y="327975"/>
                  <a:pt x="4199660" y="331794"/>
                </a:cubicBezTo>
                <a:lnTo>
                  <a:pt x="4198476" y="334024"/>
                </a:lnTo>
                <a:lnTo>
                  <a:pt x="4207149" y="335730"/>
                </a:lnTo>
                <a:lnTo>
                  <a:pt x="4208252" y="329162"/>
                </a:lnTo>
                <a:cubicBezTo>
                  <a:pt x="4210161" y="328578"/>
                  <a:pt x="4214933" y="327115"/>
                  <a:pt x="4222568" y="324776"/>
                </a:cubicBezTo>
                <a:cubicBezTo>
                  <a:pt x="4226388" y="323605"/>
                  <a:pt x="4230205" y="322437"/>
                  <a:pt x="4234024" y="321266"/>
                </a:cubicBezTo>
                <a:cubicBezTo>
                  <a:pt x="4230205" y="322437"/>
                  <a:pt x="4227712" y="321111"/>
                  <a:pt x="4226541" y="317295"/>
                </a:cubicBezTo>
                <a:lnTo>
                  <a:pt x="4219060" y="313321"/>
                </a:lnTo>
                <a:cubicBezTo>
                  <a:pt x="4215242" y="314492"/>
                  <a:pt x="4212563" y="314268"/>
                  <a:pt x="4211023" y="312652"/>
                </a:cubicBezTo>
                <a:close/>
                <a:moveTo>
                  <a:pt x="6779336" y="303788"/>
                </a:moveTo>
                <a:lnTo>
                  <a:pt x="6773609" y="305543"/>
                </a:lnTo>
                <a:cubicBezTo>
                  <a:pt x="6774778" y="309361"/>
                  <a:pt x="6777274" y="310685"/>
                  <a:pt x="6781090" y="309516"/>
                </a:cubicBezTo>
                <a:close/>
                <a:moveTo>
                  <a:pt x="5494713" y="302678"/>
                </a:moveTo>
                <a:cubicBezTo>
                  <a:pt x="5498531" y="301509"/>
                  <a:pt x="5502933" y="302248"/>
                  <a:pt x="5507923" y="304896"/>
                </a:cubicBezTo>
                <a:cubicBezTo>
                  <a:pt x="5504102" y="306066"/>
                  <a:pt x="5500286" y="307236"/>
                  <a:pt x="5496466" y="308405"/>
                </a:cubicBezTo>
                <a:close/>
                <a:moveTo>
                  <a:pt x="6497047" y="302567"/>
                </a:moveTo>
                <a:cubicBezTo>
                  <a:pt x="6489411" y="304907"/>
                  <a:pt x="6486177" y="307985"/>
                  <a:pt x="6487346" y="311804"/>
                </a:cubicBezTo>
                <a:lnTo>
                  <a:pt x="6500556" y="314021"/>
                </a:lnTo>
                <a:lnTo>
                  <a:pt x="6506282" y="312267"/>
                </a:lnTo>
                <a:lnTo>
                  <a:pt x="6493073" y="310049"/>
                </a:lnTo>
                <a:cubicBezTo>
                  <a:pt x="6496892" y="308879"/>
                  <a:pt x="6498801" y="308294"/>
                  <a:pt x="6498801" y="308294"/>
                </a:cubicBezTo>
                <a:cubicBezTo>
                  <a:pt x="6498801" y="308294"/>
                  <a:pt x="6500710" y="307710"/>
                  <a:pt x="6504528" y="306540"/>
                </a:cubicBezTo>
                <a:close/>
                <a:moveTo>
                  <a:pt x="4541442" y="302259"/>
                </a:moveTo>
                <a:cubicBezTo>
                  <a:pt x="4541442" y="302259"/>
                  <a:pt x="4542026" y="304169"/>
                  <a:pt x="4543196" y="307987"/>
                </a:cubicBezTo>
                <a:cubicBezTo>
                  <a:pt x="4539379" y="309157"/>
                  <a:pt x="4537468" y="309741"/>
                  <a:pt x="4537468" y="309741"/>
                </a:cubicBezTo>
                <a:close/>
                <a:moveTo>
                  <a:pt x="5002893" y="302063"/>
                </a:moveTo>
                <a:lnTo>
                  <a:pt x="4997442" y="304782"/>
                </a:lnTo>
                <a:lnTo>
                  <a:pt x="5013094" y="308114"/>
                </a:lnTo>
                <a:lnTo>
                  <a:pt x="5015124" y="308558"/>
                </a:lnTo>
                <a:close/>
                <a:moveTo>
                  <a:pt x="5408400" y="301641"/>
                </a:moveTo>
                <a:cubicBezTo>
                  <a:pt x="5412217" y="300472"/>
                  <a:pt x="5415374" y="300550"/>
                  <a:pt x="5417866" y="301876"/>
                </a:cubicBezTo>
                <a:cubicBezTo>
                  <a:pt x="5422854" y="304527"/>
                  <a:pt x="5428504" y="305930"/>
                  <a:pt x="5434815" y="306086"/>
                </a:cubicBezTo>
                <a:cubicBezTo>
                  <a:pt x="5441128" y="306244"/>
                  <a:pt x="5446192" y="305739"/>
                  <a:pt x="5450012" y="304571"/>
                </a:cubicBezTo>
                <a:lnTo>
                  <a:pt x="5463220" y="306795"/>
                </a:lnTo>
                <a:cubicBezTo>
                  <a:pt x="5463220" y="306795"/>
                  <a:pt x="5461312" y="307379"/>
                  <a:pt x="5457492" y="308547"/>
                </a:cubicBezTo>
                <a:lnTo>
                  <a:pt x="5440307" y="313804"/>
                </a:lnTo>
                <a:cubicBezTo>
                  <a:pt x="5431501" y="312322"/>
                  <a:pt x="5422034" y="312085"/>
                  <a:pt x="5411906" y="313096"/>
                </a:cubicBezTo>
                <a:cubicBezTo>
                  <a:pt x="5401773" y="314107"/>
                  <a:pt x="5396415" y="313657"/>
                  <a:pt x="5395830" y="311748"/>
                </a:cubicBezTo>
                <a:cubicBezTo>
                  <a:pt x="5395248" y="309839"/>
                  <a:pt x="5394955" y="308884"/>
                  <a:pt x="5394955" y="308884"/>
                </a:cubicBezTo>
                <a:cubicBezTo>
                  <a:pt x="5400099" y="305222"/>
                  <a:pt x="5404581" y="302808"/>
                  <a:pt x="5408400" y="301641"/>
                </a:cubicBezTo>
                <a:close/>
                <a:moveTo>
                  <a:pt x="5480403" y="301538"/>
                </a:moveTo>
                <a:cubicBezTo>
                  <a:pt x="5484222" y="300370"/>
                  <a:pt x="5488626" y="301111"/>
                  <a:pt x="5493611" y="303762"/>
                </a:cubicBezTo>
                <a:cubicBezTo>
                  <a:pt x="5489793" y="304930"/>
                  <a:pt x="5486929" y="305807"/>
                  <a:pt x="5485019" y="306389"/>
                </a:cubicBezTo>
                <a:cubicBezTo>
                  <a:pt x="5483112" y="306974"/>
                  <a:pt x="5480248" y="307850"/>
                  <a:pt x="5476427" y="309018"/>
                </a:cubicBezTo>
                <a:close/>
                <a:moveTo>
                  <a:pt x="4355524" y="300923"/>
                </a:moveTo>
                <a:lnTo>
                  <a:pt x="4352705" y="303920"/>
                </a:lnTo>
                <a:cubicBezTo>
                  <a:pt x="4351274" y="304359"/>
                  <a:pt x="4349788" y="303770"/>
                  <a:pt x="4348249" y="302153"/>
                </a:cubicBezTo>
                <a:cubicBezTo>
                  <a:pt x="4345170" y="298921"/>
                  <a:pt x="4342967" y="298550"/>
                  <a:pt x="4341644" y="301045"/>
                </a:cubicBezTo>
                <a:cubicBezTo>
                  <a:pt x="4340319" y="303539"/>
                  <a:pt x="4338410" y="304124"/>
                  <a:pt x="4335916" y="302799"/>
                </a:cubicBezTo>
                <a:cubicBezTo>
                  <a:pt x="4333423" y="301475"/>
                  <a:pt x="4330266" y="301398"/>
                  <a:pt x="4326448" y="302568"/>
                </a:cubicBezTo>
                <a:cubicBezTo>
                  <a:pt x="4313823" y="302260"/>
                  <a:pt x="4308097" y="304014"/>
                  <a:pt x="4309267" y="307831"/>
                </a:cubicBezTo>
                <a:lnTo>
                  <a:pt x="4309717" y="305157"/>
                </a:lnTo>
                <a:lnTo>
                  <a:pt x="4306260" y="311665"/>
                </a:lnTo>
                <a:cubicBezTo>
                  <a:pt x="4303611" y="316653"/>
                  <a:pt x="4302580" y="320101"/>
                  <a:pt x="4303165" y="322010"/>
                </a:cubicBezTo>
                <a:cubicBezTo>
                  <a:pt x="4303750" y="323919"/>
                  <a:pt x="4302133" y="325459"/>
                  <a:pt x="4298314" y="326629"/>
                </a:cubicBezTo>
                <a:lnTo>
                  <a:pt x="4295956" y="331071"/>
                </a:lnTo>
                <a:lnTo>
                  <a:pt x="4296942" y="331068"/>
                </a:lnTo>
                <a:lnTo>
                  <a:pt x="4307552" y="336329"/>
                </a:lnTo>
                <a:lnTo>
                  <a:pt x="4313278" y="334575"/>
                </a:lnTo>
                <a:lnTo>
                  <a:pt x="4343669" y="331528"/>
                </a:lnTo>
                <a:cubicBezTo>
                  <a:pt x="4343669" y="331528"/>
                  <a:pt x="4344254" y="333437"/>
                  <a:pt x="4345423" y="337255"/>
                </a:cubicBezTo>
                <a:cubicBezTo>
                  <a:pt x="4349242" y="336085"/>
                  <a:pt x="4351151" y="335500"/>
                  <a:pt x="4351151" y="335500"/>
                </a:cubicBezTo>
                <a:cubicBezTo>
                  <a:pt x="4349982" y="331683"/>
                  <a:pt x="4350644" y="330435"/>
                  <a:pt x="4353138" y="331760"/>
                </a:cubicBezTo>
                <a:cubicBezTo>
                  <a:pt x="4355631" y="333084"/>
                  <a:pt x="4358787" y="333160"/>
                  <a:pt x="4362605" y="331990"/>
                </a:cubicBezTo>
                <a:cubicBezTo>
                  <a:pt x="4367594" y="334639"/>
                  <a:pt x="4370457" y="333761"/>
                  <a:pt x="4371196" y="329359"/>
                </a:cubicBezTo>
                <a:cubicBezTo>
                  <a:pt x="4371936" y="324957"/>
                  <a:pt x="4376708" y="323494"/>
                  <a:pt x="4385514" y="324972"/>
                </a:cubicBezTo>
                <a:cubicBezTo>
                  <a:pt x="4400789" y="320293"/>
                  <a:pt x="4409670" y="318615"/>
                  <a:pt x="4412165" y="319940"/>
                </a:cubicBezTo>
                <a:cubicBezTo>
                  <a:pt x="4414659" y="321263"/>
                  <a:pt x="4415903" y="321926"/>
                  <a:pt x="4415903" y="321926"/>
                </a:cubicBezTo>
                <a:cubicBezTo>
                  <a:pt x="4416491" y="323835"/>
                  <a:pt x="4416452" y="325413"/>
                  <a:pt x="4415791" y="326660"/>
                </a:cubicBezTo>
                <a:lnTo>
                  <a:pt x="4411933" y="329408"/>
                </a:lnTo>
                <a:lnTo>
                  <a:pt x="4404889" y="326867"/>
                </a:lnTo>
                <a:lnTo>
                  <a:pt x="4400434" y="327100"/>
                </a:lnTo>
                <a:lnTo>
                  <a:pt x="4401468" y="327651"/>
                </a:lnTo>
                <a:lnTo>
                  <a:pt x="4411933" y="329408"/>
                </a:lnTo>
                <a:lnTo>
                  <a:pt x="4425142" y="331626"/>
                </a:lnTo>
                <a:cubicBezTo>
                  <a:pt x="4425142" y="331626"/>
                  <a:pt x="4426467" y="329131"/>
                  <a:pt x="4429115" y="324144"/>
                </a:cubicBezTo>
                <a:cubicBezTo>
                  <a:pt x="4431764" y="319155"/>
                  <a:pt x="4433087" y="316662"/>
                  <a:pt x="4433087" y="316662"/>
                </a:cubicBezTo>
                <a:lnTo>
                  <a:pt x="4440569" y="320634"/>
                </a:lnTo>
                <a:lnTo>
                  <a:pt x="4449859" y="315038"/>
                </a:lnTo>
                <a:lnTo>
                  <a:pt x="4449303" y="315047"/>
                </a:lnTo>
                <a:lnTo>
                  <a:pt x="4393364" y="315373"/>
                </a:lnTo>
                <a:lnTo>
                  <a:pt x="4392351" y="316613"/>
                </a:lnTo>
                <a:lnTo>
                  <a:pt x="4391183" y="315386"/>
                </a:lnTo>
                <a:lnTo>
                  <a:pt x="4386767" y="315411"/>
                </a:lnTo>
                <a:lnTo>
                  <a:pt x="4373558" y="313194"/>
                </a:lnTo>
                <a:lnTo>
                  <a:pt x="4381592" y="310733"/>
                </a:lnTo>
                <a:lnTo>
                  <a:pt x="4381127" y="310655"/>
                </a:lnTo>
                <a:cubicBezTo>
                  <a:pt x="4380543" y="308746"/>
                  <a:pt x="4378342" y="308376"/>
                  <a:pt x="4374523" y="309545"/>
                </a:cubicBezTo>
                <a:cubicBezTo>
                  <a:pt x="4370705" y="310715"/>
                  <a:pt x="4367549" y="310637"/>
                  <a:pt x="4365055" y="309313"/>
                </a:cubicBezTo>
                <a:cubicBezTo>
                  <a:pt x="4362561" y="307989"/>
                  <a:pt x="4358450" y="308204"/>
                  <a:pt x="4352723" y="309959"/>
                </a:cubicBezTo>
                <a:cubicBezTo>
                  <a:pt x="4346997" y="311714"/>
                  <a:pt x="4344133" y="312591"/>
                  <a:pt x="4344133" y="312591"/>
                </a:cubicBezTo>
                <a:lnTo>
                  <a:pt x="4345979" y="309114"/>
                </a:lnTo>
                <a:lnTo>
                  <a:pt x="4335685" y="312268"/>
                </a:lnTo>
                <a:cubicBezTo>
                  <a:pt x="4330697" y="309620"/>
                  <a:pt x="4330112" y="307710"/>
                  <a:pt x="4333931" y="306541"/>
                </a:cubicBezTo>
                <a:lnTo>
                  <a:pt x="4346247" y="308608"/>
                </a:lnTo>
                <a:lnTo>
                  <a:pt x="4348105" y="305109"/>
                </a:lnTo>
                <a:cubicBezTo>
                  <a:pt x="4364549" y="304249"/>
                  <a:pt x="4372769" y="303818"/>
                  <a:pt x="4372769" y="303818"/>
                </a:cubicBezTo>
                <a:close/>
                <a:moveTo>
                  <a:pt x="4623015" y="300899"/>
                </a:moveTo>
                <a:lnTo>
                  <a:pt x="4611340" y="301510"/>
                </a:lnTo>
                <a:lnTo>
                  <a:pt x="4614469" y="302034"/>
                </a:lnTo>
                <a:close/>
                <a:moveTo>
                  <a:pt x="4639946" y="300880"/>
                </a:moveTo>
                <a:lnTo>
                  <a:pt x="4652339" y="302961"/>
                </a:lnTo>
                <a:lnTo>
                  <a:pt x="4655266" y="303837"/>
                </a:lnTo>
                <a:lnTo>
                  <a:pt x="4657484" y="302730"/>
                </a:lnTo>
                <a:cubicBezTo>
                  <a:pt x="4657191" y="301776"/>
                  <a:pt x="4653890" y="301222"/>
                  <a:pt x="4647578" y="301067"/>
                </a:cubicBezTo>
                <a:close/>
                <a:moveTo>
                  <a:pt x="4162231" y="300256"/>
                </a:moveTo>
                <a:lnTo>
                  <a:pt x="4165923" y="304134"/>
                </a:lnTo>
                <a:lnTo>
                  <a:pt x="4166367" y="301493"/>
                </a:lnTo>
                <a:close/>
                <a:moveTo>
                  <a:pt x="5366787" y="298709"/>
                </a:moveTo>
                <a:lnTo>
                  <a:pt x="5374266" y="302686"/>
                </a:lnTo>
                <a:lnTo>
                  <a:pt x="5387477" y="304908"/>
                </a:lnTo>
                <a:lnTo>
                  <a:pt x="5376020" y="308412"/>
                </a:lnTo>
                <a:cubicBezTo>
                  <a:pt x="5367214" y="306930"/>
                  <a:pt x="5362812" y="306189"/>
                  <a:pt x="5362812" y="306189"/>
                </a:cubicBezTo>
                <a:close/>
                <a:moveTo>
                  <a:pt x="5347852" y="298237"/>
                </a:moveTo>
                <a:cubicBezTo>
                  <a:pt x="5351673" y="297069"/>
                  <a:pt x="5354162" y="298394"/>
                  <a:pt x="5355332" y="302213"/>
                </a:cubicBezTo>
                <a:cubicBezTo>
                  <a:pt x="5352681" y="307200"/>
                  <a:pt x="5349447" y="310278"/>
                  <a:pt x="5345629" y="311445"/>
                </a:cubicBezTo>
                <a:cubicBezTo>
                  <a:pt x="5344458" y="307627"/>
                  <a:pt x="5344538" y="304471"/>
                  <a:pt x="5345862" y="301977"/>
                </a:cubicBezTo>
                <a:cubicBezTo>
                  <a:pt x="5347188" y="299484"/>
                  <a:pt x="5347852" y="298237"/>
                  <a:pt x="5347852" y="298237"/>
                </a:cubicBezTo>
                <a:close/>
                <a:moveTo>
                  <a:pt x="6000730" y="298005"/>
                </a:moveTo>
                <a:lnTo>
                  <a:pt x="6002485" y="303732"/>
                </a:lnTo>
                <a:cubicBezTo>
                  <a:pt x="6002485" y="303732"/>
                  <a:pt x="6000575" y="304317"/>
                  <a:pt x="5996756" y="305487"/>
                </a:cubicBezTo>
                <a:close/>
                <a:moveTo>
                  <a:pt x="3973165" y="297745"/>
                </a:moveTo>
                <a:lnTo>
                  <a:pt x="3942872" y="297920"/>
                </a:lnTo>
                <a:lnTo>
                  <a:pt x="3940376" y="298356"/>
                </a:lnTo>
                <a:lnTo>
                  <a:pt x="3971609" y="300674"/>
                </a:lnTo>
                <a:close/>
                <a:moveTo>
                  <a:pt x="6394883" y="296278"/>
                </a:moveTo>
                <a:lnTo>
                  <a:pt x="6396638" y="302006"/>
                </a:lnTo>
                <a:lnTo>
                  <a:pt x="6392666" y="309487"/>
                </a:lnTo>
                <a:cubicBezTo>
                  <a:pt x="6387677" y="306838"/>
                  <a:pt x="6383275" y="306099"/>
                  <a:pt x="6379456" y="307270"/>
                </a:cubicBezTo>
                <a:cubicBezTo>
                  <a:pt x="6375637" y="308440"/>
                  <a:pt x="6373436" y="308070"/>
                  <a:pt x="6372851" y="306160"/>
                </a:cubicBezTo>
                <a:cubicBezTo>
                  <a:pt x="6372265" y="304251"/>
                  <a:pt x="6371019" y="303589"/>
                  <a:pt x="6369111" y="304174"/>
                </a:cubicBezTo>
                <a:cubicBezTo>
                  <a:pt x="6367201" y="304759"/>
                  <a:pt x="6364338" y="305636"/>
                  <a:pt x="6360518" y="306806"/>
                </a:cubicBezTo>
                <a:cubicBezTo>
                  <a:pt x="6351715" y="305327"/>
                  <a:pt x="6344155" y="304511"/>
                  <a:pt x="6337842" y="304356"/>
                </a:cubicBezTo>
                <a:lnTo>
                  <a:pt x="6334353" y="302504"/>
                </a:lnTo>
                <a:lnTo>
                  <a:pt x="6309834" y="304951"/>
                </a:lnTo>
                <a:lnTo>
                  <a:pt x="6311192" y="309390"/>
                </a:lnTo>
                <a:lnTo>
                  <a:pt x="6337610" y="313824"/>
                </a:lnTo>
                <a:cubicBezTo>
                  <a:pt x="6342599" y="316473"/>
                  <a:pt x="6348911" y="316627"/>
                  <a:pt x="6356546" y="314288"/>
                </a:cubicBezTo>
                <a:lnTo>
                  <a:pt x="6375483" y="314752"/>
                </a:lnTo>
                <a:lnTo>
                  <a:pt x="6388692" y="316969"/>
                </a:lnTo>
                <a:cubicBezTo>
                  <a:pt x="6392511" y="315799"/>
                  <a:pt x="6396329" y="314629"/>
                  <a:pt x="6400147" y="313460"/>
                </a:cubicBezTo>
                <a:lnTo>
                  <a:pt x="6401902" y="319187"/>
                </a:lnTo>
                <a:lnTo>
                  <a:pt x="6392201" y="328424"/>
                </a:lnTo>
                <a:lnTo>
                  <a:pt x="6403657" y="324914"/>
                </a:lnTo>
                <a:cubicBezTo>
                  <a:pt x="6417450" y="329041"/>
                  <a:pt x="6425672" y="328611"/>
                  <a:pt x="6428319" y="323623"/>
                </a:cubicBezTo>
                <a:lnTo>
                  <a:pt x="6432292" y="316141"/>
                </a:lnTo>
                <a:cubicBezTo>
                  <a:pt x="6433461" y="319959"/>
                  <a:pt x="6434047" y="321868"/>
                  <a:pt x="6434047" y="321868"/>
                </a:cubicBezTo>
                <a:lnTo>
                  <a:pt x="6445501" y="318359"/>
                </a:lnTo>
                <a:cubicBezTo>
                  <a:pt x="6453137" y="316021"/>
                  <a:pt x="6456955" y="314850"/>
                  <a:pt x="6456955" y="314850"/>
                </a:cubicBezTo>
                <a:lnTo>
                  <a:pt x="6455201" y="309123"/>
                </a:lnTo>
                <a:cubicBezTo>
                  <a:pt x="6442577" y="308814"/>
                  <a:pt x="6434063" y="308290"/>
                  <a:pt x="6429660" y="307550"/>
                </a:cubicBezTo>
                <a:cubicBezTo>
                  <a:pt x="6425257" y="306811"/>
                  <a:pt x="6422763" y="305487"/>
                  <a:pt x="6422178" y="303578"/>
                </a:cubicBezTo>
                <a:cubicBezTo>
                  <a:pt x="6421594" y="301668"/>
                  <a:pt x="6417852" y="299682"/>
                  <a:pt x="6410956" y="297619"/>
                </a:cubicBezTo>
                <a:cubicBezTo>
                  <a:pt x="6404058" y="295555"/>
                  <a:pt x="6398701" y="295108"/>
                  <a:pt x="6394883" y="296278"/>
                </a:cubicBezTo>
                <a:close/>
                <a:moveTo>
                  <a:pt x="4036154" y="295198"/>
                </a:moveTo>
                <a:cubicBezTo>
                  <a:pt x="4037255" y="295383"/>
                  <a:pt x="4039051" y="296139"/>
                  <a:pt x="4041545" y="297463"/>
                </a:cubicBezTo>
                <a:cubicBezTo>
                  <a:pt x="4041545" y="297463"/>
                  <a:pt x="4040590" y="297756"/>
                  <a:pt x="4038682" y="298340"/>
                </a:cubicBezTo>
                <a:cubicBezTo>
                  <a:pt x="4036772" y="298925"/>
                  <a:pt x="4035526" y="298262"/>
                  <a:pt x="4034940" y="296352"/>
                </a:cubicBezTo>
                <a:cubicBezTo>
                  <a:pt x="4034650" y="295398"/>
                  <a:pt x="4035053" y="295012"/>
                  <a:pt x="4036154" y="295198"/>
                </a:cubicBezTo>
                <a:close/>
                <a:moveTo>
                  <a:pt x="9018121" y="294487"/>
                </a:moveTo>
                <a:lnTo>
                  <a:pt x="9013459" y="295916"/>
                </a:lnTo>
                <a:lnTo>
                  <a:pt x="9015213" y="301644"/>
                </a:lnTo>
                <a:lnTo>
                  <a:pt x="9018767" y="294950"/>
                </a:lnTo>
                <a:lnTo>
                  <a:pt x="9017703" y="295276"/>
                </a:lnTo>
                <a:close/>
                <a:moveTo>
                  <a:pt x="5321435" y="293790"/>
                </a:moveTo>
                <a:cubicBezTo>
                  <a:pt x="5321435" y="293790"/>
                  <a:pt x="5323929" y="295115"/>
                  <a:pt x="5328915" y="297766"/>
                </a:cubicBezTo>
                <a:lnTo>
                  <a:pt x="5317459" y="301270"/>
                </a:lnTo>
                <a:close/>
                <a:moveTo>
                  <a:pt x="6926440" y="293177"/>
                </a:moveTo>
                <a:cubicBezTo>
                  <a:pt x="6922622" y="294346"/>
                  <a:pt x="6917188" y="297055"/>
                  <a:pt x="6910136" y="301304"/>
                </a:cubicBezTo>
                <a:lnTo>
                  <a:pt x="6917617" y="305276"/>
                </a:lnTo>
                <a:lnTo>
                  <a:pt x="6933044" y="294286"/>
                </a:lnTo>
                <a:cubicBezTo>
                  <a:pt x="6932459" y="292376"/>
                  <a:pt x="6930257" y="292007"/>
                  <a:pt x="6926440" y="293177"/>
                </a:cubicBezTo>
                <a:close/>
                <a:moveTo>
                  <a:pt x="7119070" y="293153"/>
                </a:moveTo>
                <a:lnTo>
                  <a:pt x="7119170" y="293478"/>
                </a:lnTo>
                <a:lnTo>
                  <a:pt x="7120148" y="293178"/>
                </a:lnTo>
                <a:close/>
                <a:moveTo>
                  <a:pt x="4450732" y="292462"/>
                </a:moveTo>
                <a:lnTo>
                  <a:pt x="4426068" y="293753"/>
                </a:lnTo>
                <a:cubicBezTo>
                  <a:pt x="4414614" y="297263"/>
                  <a:pt x="4406393" y="297693"/>
                  <a:pt x="4401405" y="295045"/>
                </a:cubicBezTo>
                <a:cubicBezTo>
                  <a:pt x="4396417" y="292396"/>
                  <a:pt x="4392307" y="292610"/>
                  <a:pt x="4389072" y="295690"/>
                </a:cubicBezTo>
                <a:cubicBezTo>
                  <a:pt x="4385840" y="298770"/>
                  <a:pt x="4385763" y="301924"/>
                  <a:pt x="4388842" y="305159"/>
                </a:cubicBezTo>
                <a:cubicBezTo>
                  <a:pt x="4391920" y="308392"/>
                  <a:pt x="4394783" y="307514"/>
                  <a:pt x="4397434" y="302525"/>
                </a:cubicBezTo>
                <a:lnTo>
                  <a:pt x="4399188" y="308254"/>
                </a:lnTo>
                <a:lnTo>
                  <a:pt x="4398041" y="309655"/>
                </a:lnTo>
                <a:lnTo>
                  <a:pt x="4403949" y="310148"/>
                </a:lnTo>
                <a:lnTo>
                  <a:pt x="4428612" y="308857"/>
                </a:lnTo>
                <a:lnTo>
                  <a:pt x="4461143" y="308240"/>
                </a:lnTo>
                <a:lnTo>
                  <a:pt x="4461724" y="307888"/>
                </a:lnTo>
                <a:cubicBezTo>
                  <a:pt x="4461724" y="307888"/>
                  <a:pt x="4463632" y="307304"/>
                  <a:pt x="4467451" y="306134"/>
                </a:cubicBezTo>
                <a:cubicBezTo>
                  <a:pt x="4471269" y="304964"/>
                  <a:pt x="4473178" y="304380"/>
                  <a:pt x="4473178" y="304380"/>
                </a:cubicBezTo>
                <a:cubicBezTo>
                  <a:pt x="4470839" y="296744"/>
                  <a:pt x="4465849" y="294095"/>
                  <a:pt x="4458214" y="296434"/>
                </a:cubicBezTo>
                <a:close/>
                <a:moveTo>
                  <a:pt x="5245690" y="291904"/>
                </a:moveTo>
                <a:lnTo>
                  <a:pt x="5247442" y="297633"/>
                </a:lnTo>
                <a:cubicBezTo>
                  <a:pt x="5243625" y="298800"/>
                  <a:pt x="5241131" y="297474"/>
                  <a:pt x="5239963" y="293655"/>
                </a:cubicBezTo>
                <a:cubicBezTo>
                  <a:pt x="5239963" y="293655"/>
                  <a:pt x="5241873" y="293072"/>
                  <a:pt x="5245690" y="291904"/>
                </a:cubicBezTo>
                <a:close/>
                <a:moveTo>
                  <a:pt x="6860163" y="291555"/>
                </a:moveTo>
                <a:cubicBezTo>
                  <a:pt x="6849448" y="290662"/>
                  <a:pt x="6838072" y="291015"/>
                  <a:pt x="6826031" y="292614"/>
                </a:cubicBezTo>
                <a:cubicBezTo>
                  <a:pt x="6813992" y="294216"/>
                  <a:pt x="6807018" y="295308"/>
                  <a:pt x="6805108" y="295893"/>
                </a:cubicBezTo>
                <a:cubicBezTo>
                  <a:pt x="6803199" y="296478"/>
                  <a:pt x="6803492" y="297432"/>
                  <a:pt x="6805986" y="298757"/>
                </a:cubicBezTo>
                <a:cubicBezTo>
                  <a:pt x="6808480" y="300081"/>
                  <a:pt x="6811636" y="300158"/>
                  <a:pt x="6815453" y="298988"/>
                </a:cubicBezTo>
                <a:cubicBezTo>
                  <a:pt x="6819272" y="297818"/>
                  <a:pt x="6821181" y="297234"/>
                  <a:pt x="6821181" y="297234"/>
                </a:cubicBezTo>
                <a:cubicBezTo>
                  <a:pt x="6822351" y="301051"/>
                  <a:pt x="6831157" y="302529"/>
                  <a:pt x="6847599" y="301670"/>
                </a:cubicBezTo>
                <a:cubicBezTo>
                  <a:pt x="6855821" y="301239"/>
                  <a:pt x="6862318" y="300292"/>
                  <a:pt x="6867091" y="298829"/>
                </a:cubicBezTo>
                <a:cubicBezTo>
                  <a:pt x="6871862" y="297368"/>
                  <a:pt x="6874911" y="295390"/>
                  <a:pt x="6876236" y="292896"/>
                </a:cubicBezTo>
                <a:cubicBezTo>
                  <a:pt x="6876236" y="292896"/>
                  <a:pt x="6870877" y="292448"/>
                  <a:pt x="6860163" y="291555"/>
                </a:cubicBezTo>
                <a:close/>
                <a:moveTo>
                  <a:pt x="7044908" y="291338"/>
                </a:moveTo>
                <a:lnTo>
                  <a:pt x="7043481" y="291774"/>
                </a:lnTo>
                <a:lnTo>
                  <a:pt x="7045088" y="297026"/>
                </a:lnTo>
                <a:lnTo>
                  <a:pt x="7046662" y="297065"/>
                </a:lnTo>
                <a:close/>
                <a:moveTo>
                  <a:pt x="5278391" y="291298"/>
                </a:moveTo>
                <a:cubicBezTo>
                  <a:pt x="5281839" y="292331"/>
                  <a:pt x="5284148" y="294756"/>
                  <a:pt x="5285316" y="298576"/>
                </a:cubicBezTo>
                <a:cubicBezTo>
                  <a:pt x="5277677" y="300912"/>
                  <a:pt x="5271366" y="300754"/>
                  <a:pt x="5266379" y="298103"/>
                </a:cubicBezTo>
                <a:lnTo>
                  <a:pt x="5264625" y="292376"/>
                </a:lnTo>
                <a:cubicBezTo>
                  <a:pt x="5270355" y="290624"/>
                  <a:pt x="5274942" y="290264"/>
                  <a:pt x="5278391" y="291298"/>
                </a:cubicBezTo>
                <a:close/>
                <a:moveTo>
                  <a:pt x="1079693" y="290505"/>
                </a:moveTo>
                <a:cubicBezTo>
                  <a:pt x="1086297" y="291618"/>
                  <a:pt x="1090183" y="294083"/>
                  <a:pt x="1091351" y="297900"/>
                </a:cubicBezTo>
                <a:cubicBezTo>
                  <a:pt x="1091935" y="299811"/>
                  <a:pt x="1089694" y="301018"/>
                  <a:pt x="1084629" y="301523"/>
                </a:cubicBezTo>
                <a:cubicBezTo>
                  <a:pt x="1079564" y="302028"/>
                  <a:pt x="1071674" y="301831"/>
                  <a:pt x="1060958" y="300933"/>
                </a:cubicBezTo>
                <a:lnTo>
                  <a:pt x="1051726" y="291230"/>
                </a:lnTo>
                <a:cubicBezTo>
                  <a:pt x="1063767" y="289635"/>
                  <a:pt x="1073090" y="289393"/>
                  <a:pt x="1079693" y="290505"/>
                </a:cubicBezTo>
                <a:close/>
                <a:moveTo>
                  <a:pt x="5313956" y="289815"/>
                </a:moveTo>
                <a:lnTo>
                  <a:pt x="5304251" y="299047"/>
                </a:lnTo>
                <a:lnTo>
                  <a:pt x="5296772" y="295071"/>
                </a:lnTo>
                <a:close/>
                <a:moveTo>
                  <a:pt x="6887689" y="289387"/>
                </a:moveTo>
                <a:cubicBezTo>
                  <a:pt x="6883872" y="290557"/>
                  <a:pt x="6881964" y="291141"/>
                  <a:pt x="6881964" y="291141"/>
                </a:cubicBezTo>
                <a:cubicBezTo>
                  <a:pt x="6883133" y="294959"/>
                  <a:pt x="6883718" y="296868"/>
                  <a:pt x="6883718" y="296868"/>
                </a:cubicBezTo>
                <a:lnTo>
                  <a:pt x="6891199" y="300842"/>
                </a:lnTo>
                <a:cubicBezTo>
                  <a:pt x="6897666" y="294684"/>
                  <a:pt x="6896495" y="290864"/>
                  <a:pt x="6887689" y="289387"/>
                </a:cubicBezTo>
                <a:close/>
                <a:moveTo>
                  <a:pt x="6787281" y="288825"/>
                </a:moveTo>
                <a:lnTo>
                  <a:pt x="6775827" y="292334"/>
                </a:lnTo>
                <a:lnTo>
                  <a:pt x="6783308" y="296307"/>
                </a:lnTo>
                <a:cubicBezTo>
                  <a:pt x="6787126" y="295136"/>
                  <a:pt x="6788451" y="292643"/>
                  <a:pt x="6787281" y="288825"/>
                </a:cubicBezTo>
                <a:close/>
                <a:moveTo>
                  <a:pt x="7075299" y="288291"/>
                </a:moveTo>
                <a:cubicBezTo>
                  <a:pt x="7060026" y="292970"/>
                  <a:pt x="7052390" y="295310"/>
                  <a:pt x="7052390" y="295310"/>
                </a:cubicBezTo>
                <a:cubicBezTo>
                  <a:pt x="7053559" y="299129"/>
                  <a:pt x="7057962" y="299868"/>
                  <a:pt x="7065599" y="297529"/>
                </a:cubicBezTo>
                <a:lnTo>
                  <a:pt x="7066071" y="299071"/>
                </a:lnTo>
                <a:lnTo>
                  <a:pt x="7077321" y="300015"/>
                </a:lnTo>
                <a:lnTo>
                  <a:pt x="7084333" y="298371"/>
                </a:lnTo>
                <a:lnTo>
                  <a:pt x="7084535" y="297992"/>
                </a:lnTo>
                <a:close/>
                <a:moveTo>
                  <a:pt x="9048699" y="288252"/>
                </a:moveTo>
                <a:lnTo>
                  <a:pt x="9045591" y="289802"/>
                </a:lnTo>
                <a:lnTo>
                  <a:pt x="9053821" y="290491"/>
                </a:lnTo>
                <a:lnTo>
                  <a:pt x="9048095" y="292243"/>
                </a:lnTo>
                <a:lnTo>
                  <a:pt x="9036637" y="295748"/>
                </a:lnTo>
                <a:lnTo>
                  <a:pt x="9035197" y="294982"/>
                </a:lnTo>
                <a:lnTo>
                  <a:pt x="9032395" y="296379"/>
                </a:lnTo>
                <a:cubicBezTo>
                  <a:pt x="9032395" y="296379"/>
                  <a:pt x="9031149" y="295719"/>
                  <a:pt x="9028653" y="294393"/>
                </a:cubicBezTo>
                <a:lnTo>
                  <a:pt x="9021185" y="294210"/>
                </a:lnTo>
                <a:lnTo>
                  <a:pt x="9020565" y="294399"/>
                </a:lnTo>
                <a:lnTo>
                  <a:pt x="9019673" y="294673"/>
                </a:lnTo>
                <a:lnTo>
                  <a:pt x="9026895" y="302256"/>
                </a:lnTo>
                <a:lnTo>
                  <a:pt x="9032663" y="303228"/>
                </a:lnTo>
                <a:lnTo>
                  <a:pt x="9037931" y="304115"/>
                </a:lnTo>
                <a:lnTo>
                  <a:pt x="9034149" y="302107"/>
                </a:lnTo>
                <a:cubicBezTo>
                  <a:pt x="9032979" y="298288"/>
                  <a:pt x="9038705" y="296534"/>
                  <a:pt x="9051331" y="296843"/>
                </a:cubicBezTo>
                <a:lnTo>
                  <a:pt x="9076507" y="303575"/>
                </a:lnTo>
                <a:lnTo>
                  <a:pt x="9083123" y="302915"/>
                </a:lnTo>
                <a:lnTo>
                  <a:pt x="9089203" y="297769"/>
                </a:lnTo>
                <a:lnTo>
                  <a:pt x="9081721" y="293797"/>
                </a:lnTo>
                <a:cubicBezTo>
                  <a:pt x="9067929" y="289670"/>
                  <a:pt x="9056921" y="287822"/>
                  <a:pt x="9048699" y="288252"/>
                </a:cubicBezTo>
                <a:close/>
                <a:moveTo>
                  <a:pt x="5200338" y="286986"/>
                </a:moveTo>
                <a:lnTo>
                  <a:pt x="5207818" y="290960"/>
                </a:lnTo>
                <a:cubicBezTo>
                  <a:pt x="5207818" y="290960"/>
                  <a:pt x="5206865" y="291252"/>
                  <a:pt x="5204953" y="291838"/>
                </a:cubicBezTo>
                <a:cubicBezTo>
                  <a:pt x="5203046" y="292421"/>
                  <a:pt x="5200843" y="292050"/>
                  <a:pt x="5198349" y="290725"/>
                </a:cubicBezTo>
                <a:cubicBezTo>
                  <a:pt x="5195856" y="289399"/>
                  <a:pt x="5196520" y="288153"/>
                  <a:pt x="5200338" y="286986"/>
                </a:cubicBezTo>
                <a:close/>
                <a:moveTo>
                  <a:pt x="9267577" y="286974"/>
                </a:moveTo>
                <a:cubicBezTo>
                  <a:pt x="9263759" y="288144"/>
                  <a:pt x="9261849" y="288730"/>
                  <a:pt x="9261849" y="288730"/>
                </a:cubicBezTo>
                <a:cubicBezTo>
                  <a:pt x="9263019" y="292547"/>
                  <a:pt x="9265513" y="293872"/>
                  <a:pt x="9269331" y="292702"/>
                </a:cubicBezTo>
                <a:close/>
                <a:moveTo>
                  <a:pt x="9248641" y="286511"/>
                </a:moveTo>
                <a:lnTo>
                  <a:pt x="9249809" y="290323"/>
                </a:lnTo>
                <a:lnTo>
                  <a:pt x="9253947" y="291150"/>
                </a:lnTo>
                <a:lnTo>
                  <a:pt x="9256123" y="290484"/>
                </a:lnTo>
                <a:cubicBezTo>
                  <a:pt x="9254953" y="286666"/>
                  <a:pt x="9252459" y="285342"/>
                  <a:pt x="9248641" y="286511"/>
                </a:cubicBezTo>
                <a:close/>
                <a:moveTo>
                  <a:pt x="4574050" y="286005"/>
                </a:moveTo>
                <a:cubicBezTo>
                  <a:pt x="4570232" y="287175"/>
                  <a:pt x="4567662" y="289006"/>
                  <a:pt x="4566336" y="291500"/>
                </a:cubicBezTo>
                <a:cubicBezTo>
                  <a:pt x="4565012" y="293995"/>
                  <a:pt x="4562810" y="293625"/>
                  <a:pt x="4559733" y="290392"/>
                </a:cubicBezTo>
                <a:cubicBezTo>
                  <a:pt x="4556653" y="287159"/>
                  <a:pt x="4551296" y="286712"/>
                  <a:pt x="4543658" y="289050"/>
                </a:cubicBezTo>
                <a:cubicBezTo>
                  <a:pt x="4536022" y="291390"/>
                  <a:pt x="4531912" y="291606"/>
                  <a:pt x="4531329" y="289696"/>
                </a:cubicBezTo>
                <a:cubicBezTo>
                  <a:pt x="4530742" y="287787"/>
                  <a:pt x="4529124" y="289327"/>
                  <a:pt x="4526477" y="294315"/>
                </a:cubicBezTo>
                <a:lnTo>
                  <a:pt x="4513268" y="292097"/>
                </a:lnTo>
                <a:cubicBezTo>
                  <a:pt x="4509451" y="293268"/>
                  <a:pt x="4501814" y="295607"/>
                  <a:pt x="4490359" y="299116"/>
                </a:cubicBezTo>
                <a:lnTo>
                  <a:pt x="4486966" y="305507"/>
                </a:lnTo>
                <a:lnTo>
                  <a:pt x="4490990" y="306710"/>
                </a:lnTo>
                <a:lnTo>
                  <a:pt x="4505324" y="307061"/>
                </a:lnTo>
                <a:lnTo>
                  <a:pt x="4518533" y="309278"/>
                </a:lnTo>
                <a:lnTo>
                  <a:pt x="4512803" y="311033"/>
                </a:lnTo>
                <a:lnTo>
                  <a:pt x="4504544" y="310831"/>
                </a:lnTo>
                <a:lnTo>
                  <a:pt x="4514149" y="317108"/>
                </a:lnTo>
                <a:cubicBezTo>
                  <a:pt x="4519507" y="317554"/>
                  <a:pt x="4526959" y="316315"/>
                  <a:pt x="4536505" y="313390"/>
                </a:cubicBezTo>
                <a:cubicBezTo>
                  <a:pt x="4544140" y="311050"/>
                  <a:pt x="4548543" y="311791"/>
                  <a:pt x="4549714" y="315608"/>
                </a:cubicBezTo>
                <a:lnTo>
                  <a:pt x="4543985" y="317363"/>
                </a:lnTo>
                <a:lnTo>
                  <a:pt x="4539869" y="317579"/>
                </a:lnTo>
                <a:lnTo>
                  <a:pt x="4540977" y="321196"/>
                </a:lnTo>
                <a:lnTo>
                  <a:pt x="4527770" y="318979"/>
                </a:lnTo>
                <a:lnTo>
                  <a:pt x="4530384" y="318177"/>
                </a:lnTo>
                <a:lnTo>
                  <a:pt x="4513595" y="320409"/>
                </a:lnTo>
                <a:lnTo>
                  <a:pt x="4501302" y="318345"/>
                </a:lnTo>
                <a:lnTo>
                  <a:pt x="4509710" y="321377"/>
                </a:lnTo>
                <a:cubicBezTo>
                  <a:pt x="4511464" y="327106"/>
                  <a:pt x="4510433" y="330554"/>
                  <a:pt x="4506615" y="331724"/>
                </a:cubicBezTo>
                <a:lnTo>
                  <a:pt x="4508357" y="337414"/>
                </a:lnTo>
                <a:lnTo>
                  <a:pt x="4519851" y="335412"/>
                </a:lnTo>
                <a:lnTo>
                  <a:pt x="4524976" y="339604"/>
                </a:lnTo>
                <a:lnTo>
                  <a:pt x="4543378" y="339254"/>
                </a:lnTo>
                <a:cubicBezTo>
                  <a:pt x="4550276" y="341318"/>
                  <a:pt x="4556956" y="339271"/>
                  <a:pt x="4563422" y="333114"/>
                </a:cubicBezTo>
                <a:lnTo>
                  <a:pt x="4576632" y="335331"/>
                </a:lnTo>
                <a:cubicBezTo>
                  <a:pt x="4577801" y="339151"/>
                  <a:pt x="4580296" y="340475"/>
                  <a:pt x="4584113" y="339304"/>
                </a:cubicBezTo>
                <a:lnTo>
                  <a:pt x="4582360" y="333577"/>
                </a:lnTo>
                <a:cubicBezTo>
                  <a:pt x="4586180" y="332408"/>
                  <a:pt x="4589996" y="331239"/>
                  <a:pt x="4593815" y="330068"/>
                </a:cubicBezTo>
                <a:lnTo>
                  <a:pt x="4595570" y="335794"/>
                </a:lnTo>
                <a:lnTo>
                  <a:pt x="4597323" y="341523"/>
                </a:lnTo>
                <a:cubicBezTo>
                  <a:pt x="4599975" y="336535"/>
                  <a:pt x="4603789" y="335365"/>
                  <a:pt x="4608778" y="338013"/>
                </a:cubicBezTo>
                <a:lnTo>
                  <a:pt x="4620232" y="334504"/>
                </a:lnTo>
                <a:lnTo>
                  <a:pt x="4618478" y="328777"/>
                </a:lnTo>
                <a:lnTo>
                  <a:pt x="4625960" y="332750"/>
                </a:lnTo>
                <a:cubicBezTo>
                  <a:pt x="4622141" y="333918"/>
                  <a:pt x="4622726" y="335828"/>
                  <a:pt x="4627715" y="338477"/>
                </a:cubicBezTo>
                <a:lnTo>
                  <a:pt x="4640922" y="340694"/>
                </a:lnTo>
                <a:cubicBezTo>
                  <a:pt x="4640922" y="340694"/>
                  <a:pt x="4643418" y="342018"/>
                  <a:pt x="4648406" y="344667"/>
                </a:cubicBezTo>
                <a:lnTo>
                  <a:pt x="4668451" y="338525"/>
                </a:lnTo>
                <a:cubicBezTo>
                  <a:pt x="4666542" y="339110"/>
                  <a:pt x="4663094" y="338078"/>
                  <a:pt x="4658104" y="335429"/>
                </a:cubicBezTo>
                <a:cubicBezTo>
                  <a:pt x="4654288" y="336599"/>
                  <a:pt x="4652378" y="337185"/>
                  <a:pt x="4652378" y="337185"/>
                </a:cubicBezTo>
                <a:lnTo>
                  <a:pt x="4679259" y="322684"/>
                </a:lnTo>
                <a:lnTo>
                  <a:pt x="4686219" y="323365"/>
                </a:lnTo>
                <a:lnTo>
                  <a:pt x="4644395" y="317925"/>
                </a:lnTo>
                <a:lnTo>
                  <a:pt x="4650142" y="311542"/>
                </a:lnTo>
                <a:lnTo>
                  <a:pt x="4649677" y="311329"/>
                </a:lnTo>
                <a:lnTo>
                  <a:pt x="4621950" y="306007"/>
                </a:lnTo>
                <a:lnTo>
                  <a:pt x="4601669" y="302603"/>
                </a:lnTo>
                <a:lnTo>
                  <a:pt x="4592523" y="305405"/>
                </a:lnTo>
                <a:lnTo>
                  <a:pt x="4589045" y="303559"/>
                </a:lnTo>
                <a:lnTo>
                  <a:pt x="4584077" y="305080"/>
                </a:lnTo>
                <a:cubicBezTo>
                  <a:pt x="4580258" y="306251"/>
                  <a:pt x="4578348" y="306836"/>
                  <a:pt x="4578348" y="306836"/>
                </a:cubicBezTo>
                <a:lnTo>
                  <a:pt x="4580477" y="302830"/>
                </a:lnTo>
                <a:lnTo>
                  <a:pt x="4573586" y="304941"/>
                </a:lnTo>
                <a:cubicBezTo>
                  <a:pt x="4568598" y="302293"/>
                  <a:pt x="4564196" y="301553"/>
                  <a:pt x="4560377" y="302723"/>
                </a:cubicBezTo>
                <a:lnTo>
                  <a:pt x="4547167" y="300506"/>
                </a:lnTo>
                <a:lnTo>
                  <a:pt x="4541442" y="302259"/>
                </a:lnTo>
                <a:lnTo>
                  <a:pt x="4535713" y="304015"/>
                </a:lnTo>
                <a:lnTo>
                  <a:pt x="4545413" y="294778"/>
                </a:lnTo>
                <a:lnTo>
                  <a:pt x="4551141" y="293024"/>
                </a:lnTo>
                <a:cubicBezTo>
                  <a:pt x="4552310" y="296841"/>
                  <a:pt x="4554805" y="298165"/>
                  <a:pt x="4558624" y="296997"/>
                </a:cubicBezTo>
                <a:cubicBezTo>
                  <a:pt x="4562442" y="295827"/>
                  <a:pt x="4566842" y="296566"/>
                  <a:pt x="4571831" y="299213"/>
                </a:cubicBezTo>
                <a:cubicBezTo>
                  <a:pt x="4571831" y="299213"/>
                  <a:pt x="4571248" y="297306"/>
                  <a:pt x="4570077" y="293487"/>
                </a:cubicBezTo>
                <a:cubicBezTo>
                  <a:pt x="4568908" y="289669"/>
                  <a:pt x="4570817" y="289084"/>
                  <a:pt x="4575803" y="291732"/>
                </a:cubicBezTo>
                <a:close/>
                <a:moveTo>
                  <a:pt x="8371377" y="285893"/>
                </a:moveTo>
                <a:lnTo>
                  <a:pt x="8362079" y="286070"/>
                </a:lnTo>
                <a:lnTo>
                  <a:pt x="8369897" y="286726"/>
                </a:lnTo>
                <a:lnTo>
                  <a:pt x="8371485" y="286240"/>
                </a:lnTo>
                <a:close/>
                <a:moveTo>
                  <a:pt x="5407976" y="285398"/>
                </a:moveTo>
                <a:lnTo>
                  <a:pt x="5417213" y="295099"/>
                </a:lnTo>
                <a:cubicBezTo>
                  <a:pt x="5412226" y="292449"/>
                  <a:pt x="5403711" y="291925"/>
                  <a:pt x="5391673" y="293527"/>
                </a:cubicBezTo>
                <a:cubicBezTo>
                  <a:pt x="5379633" y="295125"/>
                  <a:pt x="5373613" y="295925"/>
                  <a:pt x="5373613" y="295925"/>
                </a:cubicBezTo>
                <a:close/>
                <a:moveTo>
                  <a:pt x="4373233" y="284883"/>
                </a:moveTo>
                <a:lnTo>
                  <a:pt x="4382468" y="294582"/>
                </a:lnTo>
                <a:lnTo>
                  <a:pt x="4380713" y="288855"/>
                </a:lnTo>
                <a:close/>
                <a:moveTo>
                  <a:pt x="5573785" y="284717"/>
                </a:moveTo>
                <a:cubicBezTo>
                  <a:pt x="5575695" y="284132"/>
                  <a:pt x="5577233" y="285749"/>
                  <a:pt x="5578404" y="289567"/>
                </a:cubicBezTo>
                <a:cubicBezTo>
                  <a:pt x="5574583" y="290738"/>
                  <a:pt x="5572384" y="290368"/>
                  <a:pt x="5571799" y="288459"/>
                </a:cubicBezTo>
                <a:cubicBezTo>
                  <a:pt x="5571213" y="286548"/>
                  <a:pt x="5571876" y="285302"/>
                  <a:pt x="5573785" y="284717"/>
                </a:cubicBezTo>
                <a:close/>
                <a:moveTo>
                  <a:pt x="5168193" y="284290"/>
                </a:moveTo>
                <a:lnTo>
                  <a:pt x="5164217" y="291771"/>
                </a:lnTo>
                <a:lnTo>
                  <a:pt x="5151010" y="289546"/>
                </a:lnTo>
                <a:lnTo>
                  <a:pt x="5156738" y="287795"/>
                </a:lnTo>
                <a:cubicBezTo>
                  <a:pt x="5160558" y="286626"/>
                  <a:pt x="5164375" y="285459"/>
                  <a:pt x="5168193" y="284290"/>
                </a:cubicBezTo>
                <a:close/>
                <a:moveTo>
                  <a:pt x="6578982" y="283730"/>
                </a:moveTo>
                <a:lnTo>
                  <a:pt x="6575010" y="291211"/>
                </a:lnTo>
                <a:cubicBezTo>
                  <a:pt x="6575010" y="291211"/>
                  <a:pt x="6576918" y="290626"/>
                  <a:pt x="6580737" y="289456"/>
                </a:cubicBezTo>
                <a:close/>
                <a:moveTo>
                  <a:pt x="7152153" y="283540"/>
                </a:moveTo>
                <a:cubicBezTo>
                  <a:pt x="7150243" y="284126"/>
                  <a:pt x="7147380" y="285003"/>
                  <a:pt x="7143563" y="286172"/>
                </a:cubicBezTo>
                <a:cubicBezTo>
                  <a:pt x="7137096" y="292329"/>
                  <a:pt x="7132616" y="294747"/>
                  <a:pt x="7130121" y="293422"/>
                </a:cubicBezTo>
                <a:lnTo>
                  <a:pt x="7126426" y="293332"/>
                </a:lnTo>
                <a:lnTo>
                  <a:pt x="7134130" y="301429"/>
                </a:lnTo>
                <a:cubicBezTo>
                  <a:pt x="7131479" y="306416"/>
                  <a:pt x="7127662" y="307585"/>
                  <a:pt x="7122675" y="304934"/>
                </a:cubicBezTo>
                <a:lnTo>
                  <a:pt x="7115195" y="300958"/>
                </a:lnTo>
                <a:cubicBezTo>
                  <a:pt x="7115195" y="300958"/>
                  <a:pt x="7114611" y="299049"/>
                  <a:pt x="7113442" y="295229"/>
                </a:cubicBezTo>
                <a:lnTo>
                  <a:pt x="7109072" y="292908"/>
                </a:lnTo>
                <a:lnTo>
                  <a:pt x="7101717" y="292727"/>
                </a:lnTo>
                <a:lnTo>
                  <a:pt x="7102633" y="295720"/>
                </a:lnTo>
                <a:lnTo>
                  <a:pt x="7107714" y="296982"/>
                </a:lnTo>
                <a:lnTo>
                  <a:pt x="7103422" y="298296"/>
                </a:lnTo>
                <a:lnTo>
                  <a:pt x="7103472" y="298455"/>
                </a:lnTo>
                <a:lnTo>
                  <a:pt x="7109325" y="304601"/>
                </a:lnTo>
                <a:lnTo>
                  <a:pt x="7113206" y="304698"/>
                </a:lnTo>
                <a:lnTo>
                  <a:pt x="7118460" y="312079"/>
                </a:lnTo>
                <a:lnTo>
                  <a:pt x="7118767" y="312287"/>
                </a:lnTo>
                <a:lnTo>
                  <a:pt x="7122675" y="304934"/>
                </a:lnTo>
                <a:lnTo>
                  <a:pt x="7124426" y="310662"/>
                </a:lnTo>
                <a:lnTo>
                  <a:pt x="7118872" y="312361"/>
                </a:lnTo>
                <a:lnTo>
                  <a:pt x="7120628" y="313559"/>
                </a:lnTo>
                <a:lnTo>
                  <a:pt x="7136090" y="307376"/>
                </a:lnTo>
                <a:lnTo>
                  <a:pt x="7135882" y="307156"/>
                </a:lnTo>
                <a:lnTo>
                  <a:pt x="7141610" y="305404"/>
                </a:lnTo>
                <a:lnTo>
                  <a:pt x="7141655" y="305551"/>
                </a:lnTo>
                <a:lnTo>
                  <a:pt x="7145962" y="304231"/>
                </a:lnTo>
                <a:cubicBezTo>
                  <a:pt x="7147872" y="303647"/>
                  <a:pt x="7148826" y="303354"/>
                  <a:pt x="7148826" y="303354"/>
                </a:cubicBezTo>
                <a:cubicBezTo>
                  <a:pt x="7151905" y="306587"/>
                  <a:pt x="7156454" y="307804"/>
                  <a:pt x="7162475" y="307004"/>
                </a:cubicBezTo>
                <a:lnTo>
                  <a:pt x="7178916" y="300819"/>
                </a:lnTo>
                <a:lnTo>
                  <a:pt x="7178032" y="300671"/>
                </a:lnTo>
                <a:lnTo>
                  <a:pt x="7167762" y="303817"/>
                </a:lnTo>
                <a:lnTo>
                  <a:pt x="7166698" y="300345"/>
                </a:lnTo>
                <a:lnTo>
                  <a:pt x="7158794" y="300149"/>
                </a:lnTo>
                <a:cubicBezTo>
                  <a:pt x="7152639" y="293680"/>
                  <a:pt x="7149562" y="290444"/>
                  <a:pt x="7149562" y="290444"/>
                </a:cubicBezTo>
                <a:lnTo>
                  <a:pt x="7168498" y="290916"/>
                </a:lnTo>
                <a:cubicBezTo>
                  <a:pt x="7168498" y="290916"/>
                  <a:pt x="7169453" y="290624"/>
                  <a:pt x="7171363" y="290040"/>
                </a:cubicBezTo>
                <a:lnTo>
                  <a:pt x="7179671" y="290737"/>
                </a:lnTo>
                <a:lnTo>
                  <a:pt x="7162499" y="286635"/>
                </a:lnTo>
                <a:cubicBezTo>
                  <a:pt x="7157510" y="283987"/>
                  <a:pt x="7154063" y="282955"/>
                  <a:pt x="7152153" y="283540"/>
                </a:cubicBezTo>
                <a:close/>
                <a:moveTo>
                  <a:pt x="6685118" y="282536"/>
                </a:moveTo>
                <a:cubicBezTo>
                  <a:pt x="6681300" y="283706"/>
                  <a:pt x="6679390" y="284290"/>
                  <a:pt x="6679390" y="284290"/>
                </a:cubicBezTo>
                <a:lnTo>
                  <a:pt x="6649000" y="287336"/>
                </a:lnTo>
                <a:cubicBezTo>
                  <a:pt x="6650169" y="291155"/>
                  <a:pt x="6649799" y="293357"/>
                  <a:pt x="6647890" y="293941"/>
                </a:cubicBezTo>
                <a:cubicBezTo>
                  <a:pt x="6645982" y="294526"/>
                  <a:pt x="6644442" y="292910"/>
                  <a:pt x="6643272" y="289092"/>
                </a:cubicBezTo>
                <a:cubicBezTo>
                  <a:pt x="6642103" y="285273"/>
                  <a:pt x="6638839" y="283140"/>
                  <a:pt x="6633482" y="282694"/>
                </a:cubicBezTo>
                <a:cubicBezTo>
                  <a:pt x="6628123" y="282247"/>
                  <a:pt x="6620673" y="283486"/>
                  <a:pt x="6611127" y="286410"/>
                </a:cubicBezTo>
                <a:lnTo>
                  <a:pt x="6599674" y="289920"/>
                </a:lnTo>
                <a:lnTo>
                  <a:pt x="6607155" y="293892"/>
                </a:lnTo>
                <a:lnTo>
                  <a:pt x="6603183" y="301374"/>
                </a:lnTo>
                <a:lnTo>
                  <a:pt x="6600344" y="300897"/>
                </a:lnTo>
                <a:lnTo>
                  <a:pt x="6596353" y="304693"/>
                </a:lnTo>
                <a:lnTo>
                  <a:pt x="6598534" y="300594"/>
                </a:lnTo>
                <a:lnTo>
                  <a:pt x="6583369" y="298048"/>
                </a:lnTo>
                <a:lnTo>
                  <a:pt x="6569853" y="300754"/>
                </a:lnTo>
                <a:lnTo>
                  <a:pt x="6568827" y="306851"/>
                </a:lnTo>
                <a:cubicBezTo>
                  <a:pt x="6566917" y="307433"/>
                  <a:pt x="6563469" y="306400"/>
                  <a:pt x="6558482" y="303750"/>
                </a:cubicBezTo>
                <a:lnTo>
                  <a:pt x="6552754" y="305502"/>
                </a:lnTo>
                <a:lnTo>
                  <a:pt x="6551313" y="304736"/>
                </a:lnTo>
                <a:lnTo>
                  <a:pt x="6536673" y="309220"/>
                </a:lnTo>
                <a:cubicBezTo>
                  <a:pt x="6536673" y="309220"/>
                  <a:pt x="6537920" y="309883"/>
                  <a:pt x="6540414" y="311207"/>
                </a:cubicBezTo>
                <a:cubicBezTo>
                  <a:pt x="6542908" y="312531"/>
                  <a:pt x="6546064" y="312608"/>
                  <a:pt x="6549883" y="311439"/>
                </a:cubicBezTo>
                <a:lnTo>
                  <a:pt x="6557364" y="315411"/>
                </a:lnTo>
                <a:lnTo>
                  <a:pt x="6574546" y="310148"/>
                </a:lnTo>
                <a:cubicBezTo>
                  <a:pt x="6576025" y="301341"/>
                  <a:pt x="6580427" y="302081"/>
                  <a:pt x="6587755" y="312365"/>
                </a:cubicBezTo>
                <a:lnTo>
                  <a:pt x="6600964" y="314583"/>
                </a:lnTo>
                <a:cubicBezTo>
                  <a:pt x="6599794" y="310766"/>
                  <a:pt x="6599872" y="307609"/>
                  <a:pt x="6601197" y="305116"/>
                </a:cubicBezTo>
                <a:cubicBezTo>
                  <a:pt x="6602520" y="302621"/>
                  <a:pt x="6603768" y="303284"/>
                  <a:pt x="6604938" y="307101"/>
                </a:cubicBezTo>
                <a:cubicBezTo>
                  <a:pt x="6606107" y="310919"/>
                  <a:pt x="6606692" y="312829"/>
                  <a:pt x="6606692" y="312829"/>
                </a:cubicBezTo>
                <a:lnTo>
                  <a:pt x="6614173" y="316801"/>
                </a:lnTo>
                <a:cubicBezTo>
                  <a:pt x="6617992" y="315631"/>
                  <a:pt x="6618578" y="317540"/>
                  <a:pt x="6615928" y="322528"/>
                </a:cubicBezTo>
                <a:lnTo>
                  <a:pt x="6604473" y="326037"/>
                </a:lnTo>
                <a:cubicBezTo>
                  <a:pt x="6603888" y="324129"/>
                  <a:pt x="6601541" y="323281"/>
                  <a:pt x="6597431" y="323497"/>
                </a:cubicBezTo>
                <a:lnTo>
                  <a:pt x="6584964" y="326208"/>
                </a:lnTo>
                <a:lnTo>
                  <a:pt x="6597636" y="329357"/>
                </a:lnTo>
                <a:lnTo>
                  <a:pt x="6605410" y="330667"/>
                </a:lnTo>
                <a:lnTo>
                  <a:pt x="6611956" y="330010"/>
                </a:lnTo>
                <a:lnTo>
                  <a:pt x="6623410" y="326501"/>
                </a:lnTo>
                <a:cubicBezTo>
                  <a:pt x="6622240" y="322683"/>
                  <a:pt x="6625473" y="319604"/>
                  <a:pt x="6633109" y="317264"/>
                </a:cubicBezTo>
                <a:cubicBezTo>
                  <a:pt x="6640745" y="314925"/>
                  <a:pt x="6646472" y="313170"/>
                  <a:pt x="6650290" y="312000"/>
                </a:cubicBezTo>
                <a:cubicBezTo>
                  <a:pt x="6659096" y="313479"/>
                  <a:pt x="6667903" y="314958"/>
                  <a:pt x="6676709" y="316435"/>
                </a:cubicBezTo>
                <a:cubicBezTo>
                  <a:pt x="6680527" y="315266"/>
                  <a:pt x="6685592" y="314758"/>
                  <a:pt x="6691903" y="314913"/>
                </a:cubicBezTo>
                <a:cubicBezTo>
                  <a:pt x="6698216" y="315068"/>
                  <a:pt x="6703282" y="314560"/>
                  <a:pt x="6707100" y="313390"/>
                </a:cubicBezTo>
                <a:lnTo>
                  <a:pt x="6737491" y="310344"/>
                </a:lnTo>
                <a:cubicBezTo>
                  <a:pt x="6737491" y="310344"/>
                  <a:pt x="6739984" y="311668"/>
                  <a:pt x="6744972" y="314317"/>
                </a:cubicBezTo>
                <a:lnTo>
                  <a:pt x="6748946" y="306835"/>
                </a:lnTo>
                <a:lnTo>
                  <a:pt x="6737491" y="310344"/>
                </a:lnTo>
                <a:cubicBezTo>
                  <a:pt x="6736320" y="306526"/>
                  <a:pt x="6731918" y="305786"/>
                  <a:pt x="6724281" y="308127"/>
                </a:cubicBezTo>
                <a:lnTo>
                  <a:pt x="6705345" y="307663"/>
                </a:lnTo>
                <a:cubicBezTo>
                  <a:pt x="6704175" y="303846"/>
                  <a:pt x="6698527" y="302444"/>
                  <a:pt x="6688395" y="303458"/>
                </a:cubicBezTo>
                <a:cubicBezTo>
                  <a:pt x="6678266" y="304474"/>
                  <a:pt x="6669382" y="306151"/>
                  <a:pt x="6661747" y="308491"/>
                </a:cubicBezTo>
                <a:cubicBezTo>
                  <a:pt x="6661747" y="308491"/>
                  <a:pt x="6659544" y="308122"/>
                  <a:pt x="6655142" y="307383"/>
                </a:cubicBezTo>
                <a:cubicBezTo>
                  <a:pt x="6650738" y="306643"/>
                  <a:pt x="6648535" y="306274"/>
                  <a:pt x="6648535" y="306274"/>
                </a:cubicBezTo>
                <a:lnTo>
                  <a:pt x="6641054" y="302301"/>
                </a:lnTo>
                <a:lnTo>
                  <a:pt x="6652509" y="298793"/>
                </a:lnTo>
                <a:cubicBezTo>
                  <a:pt x="6657497" y="301440"/>
                  <a:pt x="6662192" y="303133"/>
                  <a:pt x="6666594" y="303873"/>
                </a:cubicBezTo>
                <a:cubicBezTo>
                  <a:pt x="6670999" y="304611"/>
                  <a:pt x="6672614" y="303073"/>
                  <a:pt x="6671445" y="299254"/>
                </a:cubicBezTo>
                <a:lnTo>
                  <a:pt x="6677171" y="297500"/>
                </a:lnTo>
                <a:cubicBezTo>
                  <a:pt x="6678341" y="301318"/>
                  <a:pt x="6680836" y="302642"/>
                  <a:pt x="6684655" y="301472"/>
                </a:cubicBezTo>
                <a:cubicBezTo>
                  <a:pt x="6694939" y="294146"/>
                  <a:pt x="6706978" y="292545"/>
                  <a:pt x="6720772" y="296673"/>
                </a:cubicBezTo>
                <a:cubicBezTo>
                  <a:pt x="6720772" y="296673"/>
                  <a:pt x="6722681" y="296086"/>
                  <a:pt x="6726500" y="294917"/>
                </a:cubicBezTo>
                <a:lnTo>
                  <a:pt x="6732227" y="293163"/>
                </a:lnTo>
                <a:lnTo>
                  <a:pt x="6752917" y="299353"/>
                </a:lnTo>
                <a:lnTo>
                  <a:pt x="6749408" y="287899"/>
                </a:lnTo>
                <a:cubicBezTo>
                  <a:pt x="6741772" y="290238"/>
                  <a:pt x="6737661" y="290453"/>
                  <a:pt x="6737076" y="288544"/>
                </a:cubicBezTo>
                <a:cubicBezTo>
                  <a:pt x="6736492" y="286635"/>
                  <a:pt x="6733044" y="285602"/>
                  <a:pt x="6726731" y="285449"/>
                </a:cubicBezTo>
                <a:cubicBezTo>
                  <a:pt x="6720420" y="285294"/>
                  <a:pt x="6715354" y="285802"/>
                  <a:pt x="6711536" y="286971"/>
                </a:cubicBezTo>
                <a:cubicBezTo>
                  <a:pt x="6707717" y="288142"/>
                  <a:pt x="6704562" y="288065"/>
                  <a:pt x="6702069" y="286740"/>
                </a:cubicBezTo>
                <a:cubicBezTo>
                  <a:pt x="6699573" y="285417"/>
                  <a:pt x="6698327" y="284754"/>
                  <a:pt x="6698327" y="284754"/>
                </a:cubicBezTo>
                <a:cubicBezTo>
                  <a:pt x="6689521" y="283275"/>
                  <a:pt x="6685118" y="282536"/>
                  <a:pt x="6685118" y="282536"/>
                </a:cubicBezTo>
                <a:close/>
                <a:moveTo>
                  <a:pt x="3727178" y="282341"/>
                </a:moveTo>
                <a:lnTo>
                  <a:pt x="3715725" y="285850"/>
                </a:lnTo>
                <a:cubicBezTo>
                  <a:pt x="3716895" y="289667"/>
                  <a:pt x="3719681" y="291946"/>
                  <a:pt x="3724084" y="292687"/>
                </a:cubicBezTo>
                <a:cubicBezTo>
                  <a:pt x="3726285" y="293055"/>
                  <a:pt x="3727790" y="292855"/>
                  <a:pt x="3728599" y="292086"/>
                </a:cubicBezTo>
                <a:cubicBezTo>
                  <a:pt x="3729407" y="291316"/>
                  <a:pt x="3729517" y="289977"/>
                  <a:pt x="3728933" y="288067"/>
                </a:cubicBezTo>
                <a:cubicBezTo>
                  <a:pt x="3731582" y="283080"/>
                  <a:pt x="3730997" y="281172"/>
                  <a:pt x="3727178" y="282341"/>
                </a:cubicBezTo>
                <a:close/>
                <a:moveTo>
                  <a:pt x="5898797" y="282248"/>
                </a:moveTo>
                <a:cubicBezTo>
                  <a:pt x="5905108" y="282403"/>
                  <a:pt x="5912668" y="283218"/>
                  <a:pt x="5921474" y="284697"/>
                </a:cubicBezTo>
                <a:cubicBezTo>
                  <a:pt x="5935269" y="288823"/>
                  <a:pt x="5942166" y="290887"/>
                  <a:pt x="5942166" y="290887"/>
                </a:cubicBezTo>
                <a:cubicBezTo>
                  <a:pt x="5942457" y="291842"/>
                  <a:pt x="5942164" y="292585"/>
                  <a:pt x="5941282" y="293115"/>
                </a:cubicBezTo>
                <a:cubicBezTo>
                  <a:pt x="5938637" y="294710"/>
                  <a:pt x="5930711" y="294397"/>
                  <a:pt x="5917502" y="292179"/>
                </a:cubicBezTo>
                <a:cubicBezTo>
                  <a:pt x="5896072" y="290391"/>
                  <a:pt x="5883448" y="290082"/>
                  <a:pt x="5879630" y="291252"/>
                </a:cubicBezTo>
                <a:cubicBezTo>
                  <a:pt x="5875812" y="292423"/>
                  <a:pt x="5873317" y="291098"/>
                  <a:pt x="5872147" y="287279"/>
                </a:cubicBezTo>
                <a:cubicBezTo>
                  <a:pt x="5875966" y="286109"/>
                  <a:pt x="5879782" y="284940"/>
                  <a:pt x="5883602" y="283770"/>
                </a:cubicBezTo>
                <a:cubicBezTo>
                  <a:pt x="5887420" y="282600"/>
                  <a:pt x="5892486" y="282092"/>
                  <a:pt x="5898797" y="282248"/>
                </a:cubicBezTo>
                <a:close/>
                <a:moveTo>
                  <a:pt x="3678406" y="281621"/>
                </a:moveTo>
                <a:lnTo>
                  <a:pt x="3664520" y="284849"/>
                </a:lnTo>
                <a:lnTo>
                  <a:pt x="3686601" y="288454"/>
                </a:lnTo>
                <a:lnTo>
                  <a:pt x="3694661" y="291111"/>
                </a:lnTo>
                <a:lnTo>
                  <a:pt x="3702515" y="283632"/>
                </a:lnTo>
                <a:cubicBezTo>
                  <a:pt x="3697528" y="280983"/>
                  <a:pt x="3689491" y="280313"/>
                  <a:pt x="3678406" y="281621"/>
                </a:cubicBezTo>
                <a:close/>
                <a:moveTo>
                  <a:pt x="5136048" y="281595"/>
                </a:moveTo>
                <a:cubicBezTo>
                  <a:pt x="5137217" y="285413"/>
                  <a:pt x="5139712" y="286740"/>
                  <a:pt x="5143529" y="285571"/>
                </a:cubicBezTo>
                <a:lnTo>
                  <a:pt x="5137802" y="287323"/>
                </a:lnTo>
                <a:close/>
                <a:moveTo>
                  <a:pt x="1186502" y="281323"/>
                </a:moveTo>
                <a:cubicBezTo>
                  <a:pt x="1186502" y="281323"/>
                  <a:pt x="1188996" y="282648"/>
                  <a:pt x="1193983" y="285298"/>
                </a:cubicBezTo>
                <a:lnTo>
                  <a:pt x="1195735" y="291026"/>
                </a:lnTo>
                <a:cubicBezTo>
                  <a:pt x="1191918" y="292194"/>
                  <a:pt x="1189423" y="290869"/>
                  <a:pt x="1188256" y="287050"/>
                </a:cubicBezTo>
                <a:close/>
                <a:moveTo>
                  <a:pt x="8634361" y="280994"/>
                </a:moveTo>
                <a:cubicBezTo>
                  <a:pt x="8636271" y="280410"/>
                  <a:pt x="8637811" y="282026"/>
                  <a:pt x="8638979" y="285846"/>
                </a:cubicBezTo>
                <a:cubicBezTo>
                  <a:pt x="8635161" y="287013"/>
                  <a:pt x="8633253" y="287598"/>
                  <a:pt x="8633253" y="287598"/>
                </a:cubicBezTo>
                <a:cubicBezTo>
                  <a:pt x="8632083" y="283779"/>
                  <a:pt x="8632453" y="281579"/>
                  <a:pt x="8634361" y="280994"/>
                </a:cubicBezTo>
                <a:close/>
                <a:moveTo>
                  <a:pt x="3977324" y="280880"/>
                </a:moveTo>
                <a:lnTo>
                  <a:pt x="3969513" y="286096"/>
                </a:lnTo>
                <a:lnTo>
                  <a:pt x="3977234" y="287393"/>
                </a:lnTo>
                <a:cubicBezTo>
                  <a:pt x="3981638" y="288134"/>
                  <a:pt x="3984133" y="289457"/>
                  <a:pt x="3984717" y="291365"/>
                </a:cubicBezTo>
                <a:cubicBezTo>
                  <a:pt x="3985302" y="293275"/>
                  <a:pt x="3989705" y="294014"/>
                  <a:pt x="3997926" y="293584"/>
                </a:cubicBezTo>
                <a:cubicBezTo>
                  <a:pt x="4006147" y="293153"/>
                  <a:pt x="4017895" y="290597"/>
                  <a:pt x="4033168" y="285918"/>
                </a:cubicBezTo>
                <a:cubicBezTo>
                  <a:pt x="4033168" y="285918"/>
                  <a:pt x="4033459" y="286874"/>
                  <a:pt x="4034044" y="288783"/>
                </a:cubicBezTo>
                <a:cubicBezTo>
                  <a:pt x="4034630" y="290691"/>
                  <a:pt x="4033012" y="292232"/>
                  <a:pt x="4029195" y="293400"/>
                </a:cubicBezTo>
                <a:lnTo>
                  <a:pt x="4036676" y="297374"/>
                </a:lnTo>
                <a:cubicBezTo>
                  <a:pt x="4029039" y="299713"/>
                  <a:pt x="4023313" y="301468"/>
                  <a:pt x="4019494" y="302638"/>
                </a:cubicBezTo>
                <a:cubicBezTo>
                  <a:pt x="4015676" y="303807"/>
                  <a:pt x="4011272" y="303069"/>
                  <a:pt x="4006285" y="300420"/>
                </a:cubicBezTo>
                <a:cubicBezTo>
                  <a:pt x="4002467" y="301589"/>
                  <a:pt x="3999312" y="301513"/>
                  <a:pt x="3996816" y="300189"/>
                </a:cubicBezTo>
                <a:cubicBezTo>
                  <a:pt x="3994324" y="298864"/>
                  <a:pt x="3992121" y="298493"/>
                  <a:pt x="3990212" y="299079"/>
                </a:cubicBezTo>
                <a:cubicBezTo>
                  <a:pt x="3988303" y="299663"/>
                  <a:pt x="3986396" y="300248"/>
                  <a:pt x="3984485" y="300833"/>
                </a:cubicBezTo>
                <a:lnTo>
                  <a:pt x="3976433" y="298425"/>
                </a:lnTo>
                <a:lnTo>
                  <a:pt x="3976860" y="299817"/>
                </a:lnTo>
                <a:lnTo>
                  <a:pt x="3973585" y="300821"/>
                </a:lnTo>
                <a:lnTo>
                  <a:pt x="3986490" y="301777"/>
                </a:lnTo>
                <a:lnTo>
                  <a:pt x="3984342" y="302435"/>
                </a:lnTo>
                <a:cubicBezTo>
                  <a:pt x="3981954" y="303165"/>
                  <a:pt x="3978851" y="304114"/>
                  <a:pt x="3975033" y="305282"/>
                </a:cubicBezTo>
                <a:lnTo>
                  <a:pt x="3970827" y="306568"/>
                </a:lnTo>
                <a:lnTo>
                  <a:pt x="3982356" y="307532"/>
                </a:lnTo>
                <a:cubicBezTo>
                  <a:pt x="3988668" y="307684"/>
                  <a:pt x="3995643" y="306592"/>
                  <a:pt x="4003279" y="304252"/>
                </a:cubicBezTo>
                <a:cubicBezTo>
                  <a:pt x="4007096" y="303083"/>
                  <a:pt x="4012162" y="302575"/>
                  <a:pt x="4018474" y="302730"/>
                </a:cubicBezTo>
                <a:cubicBezTo>
                  <a:pt x="4024785" y="302885"/>
                  <a:pt x="4030436" y="304286"/>
                  <a:pt x="4035424" y="306934"/>
                </a:cubicBezTo>
                <a:lnTo>
                  <a:pt x="3982123" y="316998"/>
                </a:lnTo>
                <a:cubicBezTo>
                  <a:pt x="3968330" y="312872"/>
                  <a:pt x="3961433" y="310809"/>
                  <a:pt x="3961433" y="310809"/>
                </a:cubicBezTo>
                <a:lnTo>
                  <a:pt x="3963547" y="308796"/>
                </a:lnTo>
                <a:lnTo>
                  <a:pt x="3952122" y="312291"/>
                </a:lnTo>
                <a:cubicBezTo>
                  <a:pt x="3952122" y="312291"/>
                  <a:pt x="3950875" y="311627"/>
                  <a:pt x="3948382" y="310302"/>
                </a:cubicBezTo>
                <a:lnTo>
                  <a:pt x="3942124" y="310147"/>
                </a:lnTo>
                <a:lnTo>
                  <a:pt x="3949979" y="314318"/>
                </a:lnTo>
                <a:cubicBezTo>
                  <a:pt x="3949979" y="314318"/>
                  <a:pt x="3944914" y="314826"/>
                  <a:pt x="3934784" y="315840"/>
                </a:cubicBezTo>
                <a:lnTo>
                  <a:pt x="3919370" y="312018"/>
                </a:lnTo>
                <a:lnTo>
                  <a:pt x="3908520" y="313100"/>
                </a:lnTo>
                <a:lnTo>
                  <a:pt x="3897350" y="314579"/>
                </a:lnTo>
                <a:lnTo>
                  <a:pt x="3900652" y="316900"/>
                </a:lnTo>
                <a:lnTo>
                  <a:pt x="3901853" y="320824"/>
                </a:lnTo>
                <a:lnTo>
                  <a:pt x="3906233" y="321208"/>
                </a:lnTo>
                <a:cubicBezTo>
                  <a:pt x="3913666" y="318704"/>
                  <a:pt x="3922347" y="318675"/>
                  <a:pt x="3932278" y="321121"/>
                </a:cubicBezTo>
                <a:cubicBezTo>
                  <a:pt x="3942208" y="323568"/>
                  <a:pt x="3947164" y="322312"/>
                  <a:pt x="3947148" y="317351"/>
                </a:cubicBezTo>
                <a:lnTo>
                  <a:pt x="3954589" y="317326"/>
                </a:lnTo>
                <a:cubicBezTo>
                  <a:pt x="3954606" y="322287"/>
                  <a:pt x="3959575" y="324752"/>
                  <a:pt x="3969497" y="324718"/>
                </a:cubicBezTo>
                <a:lnTo>
                  <a:pt x="3970220" y="324896"/>
                </a:lnTo>
                <a:lnTo>
                  <a:pt x="3978151" y="324481"/>
                </a:lnTo>
                <a:lnTo>
                  <a:pt x="3977038" y="326577"/>
                </a:lnTo>
                <a:lnTo>
                  <a:pt x="3985196" y="328587"/>
                </a:lnTo>
                <a:lnTo>
                  <a:pt x="3985634" y="328453"/>
                </a:lnTo>
                <a:lnTo>
                  <a:pt x="3985714" y="328715"/>
                </a:lnTo>
                <a:lnTo>
                  <a:pt x="3998242" y="331802"/>
                </a:lnTo>
                <a:lnTo>
                  <a:pt x="3998843" y="330671"/>
                </a:lnTo>
                <a:lnTo>
                  <a:pt x="4008543" y="321435"/>
                </a:lnTo>
                <a:lnTo>
                  <a:pt x="4014270" y="319681"/>
                </a:lnTo>
                <a:cubicBezTo>
                  <a:pt x="4014270" y="319681"/>
                  <a:pt x="4016471" y="320050"/>
                  <a:pt x="4020875" y="320788"/>
                </a:cubicBezTo>
                <a:cubicBezTo>
                  <a:pt x="4025277" y="321528"/>
                  <a:pt x="4029388" y="321313"/>
                  <a:pt x="4033206" y="320143"/>
                </a:cubicBezTo>
                <a:cubicBezTo>
                  <a:pt x="4038193" y="322792"/>
                  <a:pt x="4044506" y="322944"/>
                  <a:pt x="4052142" y="320605"/>
                </a:cubicBezTo>
                <a:cubicBezTo>
                  <a:pt x="4059779" y="318267"/>
                  <a:pt x="4066092" y="318421"/>
                  <a:pt x="4071079" y="321070"/>
                </a:cubicBezTo>
                <a:cubicBezTo>
                  <a:pt x="4071079" y="321070"/>
                  <a:pt x="4072988" y="320485"/>
                  <a:pt x="4076806" y="319315"/>
                </a:cubicBezTo>
                <a:cubicBezTo>
                  <a:pt x="4080625" y="318146"/>
                  <a:pt x="4085027" y="318885"/>
                  <a:pt x="4090014" y="321533"/>
                </a:cubicBezTo>
                <a:lnTo>
                  <a:pt x="4104325" y="320099"/>
                </a:lnTo>
                <a:lnTo>
                  <a:pt x="4110858" y="316805"/>
                </a:lnTo>
                <a:lnTo>
                  <a:pt x="4118299" y="316780"/>
                </a:lnTo>
                <a:cubicBezTo>
                  <a:pt x="4123261" y="316763"/>
                  <a:pt x="4125740" y="316755"/>
                  <a:pt x="4125740" y="316755"/>
                </a:cubicBezTo>
                <a:lnTo>
                  <a:pt x="4125753" y="316791"/>
                </a:lnTo>
                <a:lnTo>
                  <a:pt x="4126133" y="316732"/>
                </a:lnTo>
                <a:cubicBezTo>
                  <a:pt x="4126133" y="316732"/>
                  <a:pt x="4128042" y="316148"/>
                  <a:pt x="4131862" y="314978"/>
                </a:cubicBezTo>
                <a:cubicBezTo>
                  <a:pt x="4135679" y="313808"/>
                  <a:pt x="4138173" y="315132"/>
                  <a:pt x="4139342" y="318950"/>
                </a:cubicBezTo>
                <a:lnTo>
                  <a:pt x="4147885" y="310814"/>
                </a:lnTo>
                <a:lnTo>
                  <a:pt x="4145459" y="309526"/>
                </a:lnTo>
                <a:lnTo>
                  <a:pt x="4151187" y="307774"/>
                </a:lnTo>
                <a:lnTo>
                  <a:pt x="4154410" y="306787"/>
                </a:lnTo>
                <a:lnTo>
                  <a:pt x="4153014" y="302230"/>
                </a:lnTo>
                <a:lnTo>
                  <a:pt x="4155263" y="297996"/>
                </a:lnTo>
                <a:lnTo>
                  <a:pt x="4152280" y="296412"/>
                </a:lnTo>
                <a:cubicBezTo>
                  <a:pt x="4149786" y="295088"/>
                  <a:pt x="4144721" y="295595"/>
                  <a:pt x="4137085" y="297935"/>
                </a:cubicBezTo>
                <a:lnTo>
                  <a:pt x="4135674" y="297962"/>
                </a:lnTo>
                <a:lnTo>
                  <a:pt x="4136065" y="298027"/>
                </a:lnTo>
                <a:cubicBezTo>
                  <a:pt x="4138558" y="299352"/>
                  <a:pt x="4137897" y="300599"/>
                  <a:pt x="4134078" y="301769"/>
                </a:cubicBezTo>
                <a:lnTo>
                  <a:pt x="4128351" y="303524"/>
                </a:lnTo>
                <a:lnTo>
                  <a:pt x="4129265" y="298084"/>
                </a:lnTo>
                <a:lnTo>
                  <a:pt x="4108015" y="298488"/>
                </a:lnTo>
                <a:lnTo>
                  <a:pt x="4109415" y="303060"/>
                </a:lnTo>
                <a:cubicBezTo>
                  <a:pt x="4106767" y="308047"/>
                  <a:pt x="4104011" y="310981"/>
                  <a:pt x="4101147" y="311858"/>
                </a:cubicBezTo>
                <a:cubicBezTo>
                  <a:pt x="4098282" y="312735"/>
                  <a:pt x="4095312" y="311557"/>
                  <a:pt x="4092233" y="308323"/>
                </a:cubicBezTo>
                <a:lnTo>
                  <a:pt x="4097960" y="306569"/>
                </a:lnTo>
                <a:cubicBezTo>
                  <a:pt x="4101778" y="305400"/>
                  <a:pt x="4103687" y="304814"/>
                  <a:pt x="4103687" y="304814"/>
                </a:cubicBezTo>
                <a:lnTo>
                  <a:pt x="4107037" y="298506"/>
                </a:lnTo>
                <a:lnTo>
                  <a:pt x="4093485" y="298765"/>
                </a:lnTo>
                <a:lnTo>
                  <a:pt x="4078521" y="290819"/>
                </a:lnTo>
                <a:cubicBezTo>
                  <a:pt x="4082340" y="289650"/>
                  <a:pt x="4084249" y="289064"/>
                  <a:pt x="4084249" y="289064"/>
                </a:cubicBezTo>
                <a:cubicBezTo>
                  <a:pt x="4084249" y="289064"/>
                  <a:pt x="4087112" y="288187"/>
                  <a:pt x="4092840" y="286431"/>
                </a:cubicBezTo>
                <a:cubicBezTo>
                  <a:pt x="4098568" y="284677"/>
                  <a:pt x="4102969" y="285416"/>
                  <a:pt x="4106048" y="288650"/>
                </a:cubicBezTo>
                <a:cubicBezTo>
                  <a:pt x="4109128" y="291883"/>
                  <a:pt x="4110667" y="293500"/>
                  <a:pt x="4110667" y="293500"/>
                </a:cubicBezTo>
                <a:cubicBezTo>
                  <a:pt x="4114486" y="292330"/>
                  <a:pt x="4117349" y="291453"/>
                  <a:pt x="4119257" y="290867"/>
                </a:cubicBezTo>
                <a:cubicBezTo>
                  <a:pt x="4121167" y="290282"/>
                  <a:pt x="4124030" y="289406"/>
                  <a:pt x="4127849" y="288236"/>
                </a:cubicBezTo>
                <a:cubicBezTo>
                  <a:pt x="4136655" y="289714"/>
                  <a:pt x="4141058" y="290454"/>
                  <a:pt x="4141058" y="290454"/>
                </a:cubicBezTo>
                <a:cubicBezTo>
                  <a:pt x="4144875" y="289283"/>
                  <a:pt x="4146785" y="288699"/>
                  <a:pt x="4146785" y="288699"/>
                </a:cubicBezTo>
                <a:cubicBezTo>
                  <a:pt x="4147955" y="292517"/>
                  <a:pt x="4152357" y="293256"/>
                  <a:pt x="4159994" y="290917"/>
                </a:cubicBezTo>
                <a:cubicBezTo>
                  <a:pt x="4167629" y="288577"/>
                  <a:pt x="4173943" y="288732"/>
                  <a:pt x="4178930" y="291379"/>
                </a:cubicBezTo>
                <a:lnTo>
                  <a:pt x="4192140" y="293597"/>
                </a:lnTo>
                <a:cubicBezTo>
                  <a:pt x="4195957" y="292428"/>
                  <a:pt x="4198159" y="292798"/>
                  <a:pt x="4198743" y="294707"/>
                </a:cubicBezTo>
                <a:cubicBezTo>
                  <a:pt x="4199328" y="296617"/>
                  <a:pt x="4203440" y="296401"/>
                  <a:pt x="4211076" y="294061"/>
                </a:cubicBezTo>
                <a:cubicBezTo>
                  <a:pt x="4218713" y="291721"/>
                  <a:pt x="4223115" y="292461"/>
                  <a:pt x="4224285" y="296278"/>
                </a:cubicBezTo>
                <a:cubicBezTo>
                  <a:pt x="4224285" y="296278"/>
                  <a:pt x="4222376" y="296864"/>
                  <a:pt x="4218557" y="298034"/>
                </a:cubicBezTo>
                <a:lnTo>
                  <a:pt x="4211386" y="303144"/>
                </a:lnTo>
                <a:lnTo>
                  <a:pt x="4238460" y="294849"/>
                </a:lnTo>
                <a:cubicBezTo>
                  <a:pt x="4242277" y="293679"/>
                  <a:pt x="4250499" y="293248"/>
                  <a:pt x="4263124" y="293556"/>
                </a:cubicBezTo>
                <a:lnTo>
                  <a:pt x="4268850" y="291803"/>
                </a:lnTo>
                <a:cubicBezTo>
                  <a:pt x="4261214" y="294142"/>
                  <a:pt x="4257981" y="297221"/>
                  <a:pt x="4259150" y="301039"/>
                </a:cubicBezTo>
                <a:lnTo>
                  <a:pt x="4263650" y="303428"/>
                </a:lnTo>
                <a:lnTo>
                  <a:pt x="4263912" y="302933"/>
                </a:lnTo>
                <a:lnTo>
                  <a:pt x="4269639" y="301178"/>
                </a:lnTo>
                <a:lnTo>
                  <a:pt x="4275780" y="302209"/>
                </a:lnTo>
                <a:lnTo>
                  <a:pt x="4289541" y="297992"/>
                </a:lnTo>
                <a:lnTo>
                  <a:pt x="4300997" y="294484"/>
                </a:lnTo>
                <a:lnTo>
                  <a:pt x="4312452" y="290975"/>
                </a:lnTo>
                <a:cubicBezTo>
                  <a:pt x="4311280" y="287156"/>
                  <a:pt x="4308787" y="285832"/>
                  <a:pt x="4304968" y="287001"/>
                </a:cubicBezTo>
                <a:cubicBezTo>
                  <a:pt x="4301151" y="288171"/>
                  <a:pt x="4298656" y="286847"/>
                  <a:pt x="4297486" y="283029"/>
                </a:cubicBezTo>
                <a:cubicBezTo>
                  <a:pt x="4293668" y="284199"/>
                  <a:pt x="4287649" y="284999"/>
                  <a:pt x="4279428" y="285429"/>
                </a:cubicBezTo>
                <a:cubicBezTo>
                  <a:pt x="4271207" y="285860"/>
                  <a:pt x="4267096" y="286074"/>
                  <a:pt x="4267096" y="286074"/>
                </a:cubicBezTo>
                <a:lnTo>
                  <a:pt x="4261369" y="287829"/>
                </a:lnTo>
                <a:cubicBezTo>
                  <a:pt x="4261369" y="287829"/>
                  <a:pt x="4261077" y="286875"/>
                  <a:pt x="4260492" y="284966"/>
                </a:cubicBezTo>
                <a:cubicBezTo>
                  <a:pt x="4259906" y="283057"/>
                  <a:pt x="4257705" y="282687"/>
                  <a:pt x="4253886" y="283858"/>
                </a:cubicBezTo>
                <a:lnTo>
                  <a:pt x="4248160" y="285612"/>
                </a:lnTo>
                <a:cubicBezTo>
                  <a:pt x="4243172" y="282964"/>
                  <a:pt x="4238768" y="282224"/>
                  <a:pt x="4234951" y="283394"/>
                </a:cubicBezTo>
                <a:lnTo>
                  <a:pt x="4217769" y="288658"/>
                </a:lnTo>
                <a:cubicBezTo>
                  <a:pt x="4212781" y="286009"/>
                  <a:pt x="4206469" y="285855"/>
                  <a:pt x="4198833" y="288195"/>
                </a:cubicBezTo>
                <a:lnTo>
                  <a:pt x="4191350" y="284222"/>
                </a:lnTo>
                <a:lnTo>
                  <a:pt x="4166686" y="285513"/>
                </a:lnTo>
                <a:cubicBezTo>
                  <a:pt x="4159050" y="287852"/>
                  <a:pt x="4150245" y="286374"/>
                  <a:pt x="4140269" y="281078"/>
                </a:cubicBezTo>
                <a:cubicBezTo>
                  <a:pt x="4131462" y="279599"/>
                  <a:pt x="4127644" y="280769"/>
                  <a:pt x="4128815" y="284587"/>
                </a:cubicBezTo>
                <a:cubicBezTo>
                  <a:pt x="4124996" y="285757"/>
                  <a:pt x="4110462" y="286034"/>
                  <a:pt x="4085214" y="285416"/>
                </a:cubicBezTo>
                <a:cubicBezTo>
                  <a:pt x="4076407" y="283937"/>
                  <a:pt x="4072005" y="283197"/>
                  <a:pt x="4072005" y="283197"/>
                </a:cubicBezTo>
                <a:lnTo>
                  <a:pt x="4053070" y="282734"/>
                </a:lnTo>
                <a:cubicBezTo>
                  <a:pt x="4049250" y="283904"/>
                  <a:pt x="4046096" y="283827"/>
                  <a:pt x="4043601" y="282502"/>
                </a:cubicBezTo>
                <a:cubicBezTo>
                  <a:pt x="4041107" y="281178"/>
                  <a:pt x="4037951" y="281100"/>
                  <a:pt x="4034133" y="282270"/>
                </a:cubicBezTo>
                <a:cubicBezTo>
                  <a:pt x="4030314" y="283440"/>
                  <a:pt x="4028407" y="284026"/>
                  <a:pt x="4028407" y="284026"/>
                </a:cubicBezTo>
                <a:lnTo>
                  <a:pt x="4015196" y="281807"/>
                </a:lnTo>
                <a:cubicBezTo>
                  <a:pt x="4007560" y="284147"/>
                  <a:pt x="4001248" y="283993"/>
                  <a:pt x="3996260" y="281345"/>
                </a:cubicBezTo>
                <a:cubicBezTo>
                  <a:pt x="3991272" y="278696"/>
                  <a:pt x="3984960" y="278541"/>
                  <a:pt x="3977324" y="280880"/>
                </a:cubicBezTo>
                <a:close/>
                <a:moveTo>
                  <a:pt x="3784130" y="280774"/>
                </a:moveTo>
                <a:cubicBezTo>
                  <a:pt x="3782221" y="281360"/>
                  <a:pt x="3778111" y="281574"/>
                  <a:pt x="3771798" y="281420"/>
                </a:cubicBezTo>
                <a:lnTo>
                  <a:pt x="3765961" y="281277"/>
                </a:lnTo>
                <a:lnTo>
                  <a:pt x="3774288" y="292966"/>
                </a:lnTo>
                <a:lnTo>
                  <a:pt x="3781769" y="296940"/>
                </a:lnTo>
                <a:cubicBezTo>
                  <a:pt x="3777953" y="298109"/>
                  <a:pt x="3769069" y="299787"/>
                  <a:pt x="3755120" y="301971"/>
                </a:cubicBezTo>
                <a:lnTo>
                  <a:pt x="3739942" y="301600"/>
                </a:lnTo>
                <a:lnTo>
                  <a:pt x="3746181" y="303137"/>
                </a:lnTo>
                <a:cubicBezTo>
                  <a:pt x="3746181" y="303137"/>
                  <a:pt x="3761072" y="305568"/>
                  <a:pt x="3790854" y="310431"/>
                </a:cubicBezTo>
                <a:lnTo>
                  <a:pt x="3820621" y="310331"/>
                </a:lnTo>
                <a:lnTo>
                  <a:pt x="3813154" y="302914"/>
                </a:lnTo>
                <a:lnTo>
                  <a:pt x="3820571" y="295448"/>
                </a:lnTo>
                <a:cubicBezTo>
                  <a:pt x="3825547" y="300393"/>
                  <a:pt x="3828028" y="300384"/>
                  <a:pt x="3828011" y="295424"/>
                </a:cubicBezTo>
                <a:lnTo>
                  <a:pt x="3835477" y="302840"/>
                </a:lnTo>
                <a:lnTo>
                  <a:pt x="3850360" y="302790"/>
                </a:lnTo>
                <a:lnTo>
                  <a:pt x="3857827" y="310207"/>
                </a:lnTo>
                <a:lnTo>
                  <a:pt x="3861188" y="310196"/>
                </a:lnTo>
                <a:lnTo>
                  <a:pt x="3865264" y="308948"/>
                </a:lnTo>
                <a:lnTo>
                  <a:pt x="3865255" y="306348"/>
                </a:lnTo>
                <a:lnTo>
                  <a:pt x="3864032" y="306412"/>
                </a:lnTo>
                <a:lnTo>
                  <a:pt x="3862278" y="300686"/>
                </a:lnTo>
                <a:cubicBezTo>
                  <a:pt x="3853471" y="299208"/>
                  <a:pt x="3846574" y="297144"/>
                  <a:pt x="3841587" y="294495"/>
                </a:cubicBezTo>
                <a:cubicBezTo>
                  <a:pt x="3836597" y="291846"/>
                  <a:pt x="3827792" y="290368"/>
                  <a:pt x="3815167" y="290059"/>
                </a:cubicBezTo>
                <a:cubicBezTo>
                  <a:pt x="3802543" y="289751"/>
                  <a:pt x="3794691" y="287980"/>
                  <a:pt x="3791613" y="284747"/>
                </a:cubicBezTo>
                <a:cubicBezTo>
                  <a:pt x="3788534" y="281514"/>
                  <a:pt x="3786040" y="280189"/>
                  <a:pt x="3784130" y="280774"/>
                </a:cubicBezTo>
                <a:close/>
                <a:moveTo>
                  <a:pt x="7837901" y="280332"/>
                </a:moveTo>
                <a:lnTo>
                  <a:pt x="7837189" y="280403"/>
                </a:lnTo>
                <a:lnTo>
                  <a:pt x="7835601" y="280889"/>
                </a:lnTo>
                <a:lnTo>
                  <a:pt x="7835709" y="281004"/>
                </a:lnTo>
                <a:close/>
                <a:moveTo>
                  <a:pt x="1312426" y="279992"/>
                </a:moveTo>
                <a:cubicBezTo>
                  <a:pt x="1317415" y="282640"/>
                  <a:pt x="1322402" y="285290"/>
                  <a:pt x="1327390" y="287938"/>
                </a:cubicBezTo>
                <a:cubicBezTo>
                  <a:pt x="1303312" y="291139"/>
                  <a:pt x="1286285" y="290090"/>
                  <a:pt x="1276309" y="284793"/>
                </a:cubicBezTo>
                <a:close/>
                <a:moveTo>
                  <a:pt x="8269215" y="279605"/>
                </a:moveTo>
                <a:lnTo>
                  <a:pt x="8266421" y="280460"/>
                </a:lnTo>
                <a:lnTo>
                  <a:pt x="8267737" y="280393"/>
                </a:lnTo>
                <a:lnTo>
                  <a:pt x="8269087" y="280367"/>
                </a:lnTo>
                <a:close/>
                <a:moveTo>
                  <a:pt x="4835914" y="278982"/>
                </a:moveTo>
                <a:cubicBezTo>
                  <a:pt x="4834589" y="281477"/>
                  <a:pt x="4833451" y="282870"/>
                  <a:pt x="4832497" y="283162"/>
                </a:cubicBezTo>
                <a:cubicBezTo>
                  <a:pt x="4831540" y="283454"/>
                  <a:pt x="4830771" y="282646"/>
                  <a:pt x="4830186" y="280737"/>
                </a:cubicBezTo>
                <a:close/>
                <a:moveTo>
                  <a:pt x="5675303" y="278674"/>
                </a:moveTo>
                <a:cubicBezTo>
                  <a:pt x="5679121" y="277504"/>
                  <a:pt x="5683524" y="278245"/>
                  <a:pt x="5688512" y="280892"/>
                </a:cubicBezTo>
                <a:lnTo>
                  <a:pt x="5663848" y="282184"/>
                </a:lnTo>
                <a:cubicBezTo>
                  <a:pt x="5667666" y="281014"/>
                  <a:pt x="5671485" y="279845"/>
                  <a:pt x="5675303" y="278674"/>
                </a:cubicBezTo>
                <a:close/>
                <a:moveTo>
                  <a:pt x="8496359" y="278199"/>
                </a:moveTo>
                <a:lnTo>
                  <a:pt x="8500697" y="284297"/>
                </a:lnTo>
                <a:cubicBezTo>
                  <a:pt x="8504517" y="283129"/>
                  <a:pt x="8507011" y="284455"/>
                  <a:pt x="8508179" y="288273"/>
                </a:cubicBezTo>
                <a:lnTo>
                  <a:pt x="8517411" y="297976"/>
                </a:lnTo>
                <a:lnTo>
                  <a:pt x="8527115" y="288744"/>
                </a:lnTo>
                <a:cubicBezTo>
                  <a:pt x="8522127" y="286094"/>
                  <a:pt x="8521543" y="284185"/>
                  <a:pt x="8525361" y="283017"/>
                </a:cubicBezTo>
                <a:cubicBezTo>
                  <a:pt x="8530349" y="285667"/>
                  <a:pt x="8532843" y="286992"/>
                  <a:pt x="8532843" y="286992"/>
                </a:cubicBezTo>
                <a:cubicBezTo>
                  <a:pt x="8534011" y="290811"/>
                  <a:pt x="8540323" y="290969"/>
                  <a:pt x="8551779" y="287464"/>
                </a:cubicBezTo>
                <a:lnTo>
                  <a:pt x="8559661" y="279965"/>
                </a:lnTo>
                <a:lnTo>
                  <a:pt x="8528827" y="278376"/>
                </a:lnTo>
                <a:cubicBezTo>
                  <a:pt x="8518697" y="279390"/>
                  <a:pt x="8511429" y="279529"/>
                  <a:pt x="8507027" y="278790"/>
                </a:cubicBezTo>
                <a:cubicBezTo>
                  <a:pt x="8502625" y="278051"/>
                  <a:pt x="8499467" y="277974"/>
                  <a:pt x="8497559" y="278559"/>
                </a:cubicBezTo>
                <a:close/>
                <a:moveTo>
                  <a:pt x="7742506" y="278088"/>
                </a:moveTo>
                <a:lnTo>
                  <a:pt x="7744186" y="283573"/>
                </a:lnTo>
                <a:lnTo>
                  <a:pt x="7757978" y="282857"/>
                </a:lnTo>
                <a:lnTo>
                  <a:pt x="7767723" y="281885"/>
                </a:lnTo>
                <a:lnTo>
                  <a:pt x="7761443" y="278551"/>
                </a:lnTo>
                <a:cubicBezTo>
                  <a:pt x="7757625" y="279720"/>
                  <a:pt x="7754760" y="280597"/>
                  <a:pt x="7752852" y="281183"/>
                </a:cubicBezTo>
                <a:cubicBezTo>
                  <a:pt x="7750942" y="281768"/>
                  <a:pt x="7747494" y="280736"/>
                  <a:pt x="7742506" y="278088"/>
                </a:cubicBezTo>
                <a:close/>
                <a:moveTo>
                  <a:pt x="1097551" y="277213"/>
                </a:moveTo>
                <a:lnTo>
                  <a:pt x="1105031" y="281187"/>
                </a:lnTo>
                <a:lnTo>
                  <a:pt x="1099303" y="282941"/>
                </a:lnTo>
                <a:close/>
                <a:moveTo>
                  <a:pt x="7704634" y="277160"/>
                </a:moveTo>
                <a:lnTo>
                  <a:pt x="7706388" y="282889"/>
                </a:lnTo>
                <a:lnTo>
                  <a:pt x="7712116" y="281134"/>
                </a:lnTo>
                <a:cubicBezTo>
                  <a:pt x="7710945" y="277315"/>
                  <a:pt x="7708452" y="275992"/>
                  <a:pt x="7704634" y="277160"/>
                </a:cubicBezTo>
                <a:close/>
                <a:moveTo>
                  <a:pt x="5071760" y="276205"/>
                </a:moveTo>
                <a:lnTo>
                  <a:pt x="5067785" y="283684"/>
                </a:lnTo>
                <a:cubicBezTo>
                  <a:pt x="5063966" y="284853"/>
                  <a:pt x="5061765" y="284482"/>
                  <a:pt x="5061181" y="282573"/>
                </a:cubicBezTo>
                <a:cubicBezTo>
                  <a:pt x="5060596" y="280664"/>
                  <a:pt x="5062214" y="279125"/>
                  <a:pt x="5066033" y="277957"/>
                </a:cubicBezTo>
                <a:cubicBezTo>
                  <a:pt x="5069852" y="276789"/>
                  <a:pt x="5071760" y="276205"/>
                  <a:pt x="5071760" y="276205"/>
                </a:cubicBezTo>
                <a:close/>
                <a:moveTo>
                  <a:pt x="717422" y="276027"/>
                </a:moveTo>
                <a:lnTo>
                  <a:pt x="732329" y="283419"/>
                </a:lnTo>
                <a:cubicBezTo>
                  <a:pt x="727368" y="283436"/>
                  <a:pt x="719926" y="283460"/>
                  <a:pt x="710006" y="283493"/>
                </a:cubicBezTo>
                <a:lnTo>
                  <a:pt x="695123" y="283543"/>
                </a:lnTo>
                <a:cubicBezTo>
                  <a:pt x="700083" y="283526"/>
                  <a:pt x="707517" y="281022"/>
                  <a:pt x="717422" y="276027"/>
                </a:cubicBezTo>
                <a:close/>
                <a:moveTo>
                  <a:pt x="3931970" y="275982"/>
                </a:moveTo>
                <a:cubicBezTo>
                  <a:pt x="3923164" y="274502"/>
                  <a:pt x="3918099" y="275011"/>
                  <a:pt x="3916774" y="277505"/>
                </a:cubicBezTo>
                <a:lnTo>
                  <a:pt x="3904514" y="284118"/>
                </a:lnTo>
                <a:lnTo>
                  <a:pt x="3913822" y="284894"/>
                </a:lnTo>
                <a:cubicBezTo>
                  <a:pt x="3923799" y="290191"/>
                  <a:pt x="3930695" y="292255"/>
                  <a:pt x="3934512" y="291085"/>
                </a:cubicBezTo>
                <a:lnTo>
                  <a:pt x="3947721" y="293303"/>
                </a:lnTo>
                <a:cubicBezTo>
                  <a:pt x="3951540" y="292133"/>
                  <a:pt x="3955358" y="290964"/>
                  <a:pt x="3959177" y="289792"/>
                </a:cubicBezTo>
                <a:lnTo>
                  <a:pt x="3957850" y="285461"/>
                </a:lnTo>
                <a:lnTo>
                  <a:pt x="3952660" y="282173"/>
                </a:lnTo>
                <a:cubicBezTo>
                  <a:pt x="3947672" y="279523"/>
                  <a:pt x="3940775" y="277459"/>
                  <a:pt x="3931970" y="275982"/>
                </a:cubicBezTo>
                <a:close/>
                <a:moveTo>
                  <a:pt x="7791833" y="275505"/>
                </a:moveTo>
                <a:lnTo>
                  <a:pt x="7791431" y="276265"/>
                </a:lnTo>
                <a:lnTo>
                  <a:pt x="7803285" y="278261"/>
                </a:lnTo>
                <a:lnTo>
                  <a:pt x="7805043" y="277722"/>
                </a:lnTo>
                <a:close/>
                <a:moveTo>
                  <a:pt x="8483925" y="275383"/>
                </a:moveTo>
                <a:lnTo>
                  <a:pt x="8485737" y="276346"/>
                </a:lnTo>
                <a:lnTo>
                  <a:pt x="8490565" y="276467"/>
                </a:lnTo>
                <a:lnTo>
                  <a:pt x="8487215" y="275464"/>
                </a:lnTo>
                <a:close/>
                <a:moveTo>
                  <a:pt x="5962443" y="275278"/>
                </a:moveTo>
                <a:lnTo>
                  <a:pt x="5969047" y="276387"/>
                </a:lnTo>
                <a:lnTo>
                  <a:pt x="5964533" y="276987"/>
                </a:lnTo>
                <a:cubicBezTo>
                  <a:pt x="5963432" y="276802"/>
                  <a:pt x="5962735" y="276232"/>
                  <a:pt x="5962443" y="275278"/>
                </a:cubicBezTo>
                <a:close/>
                <a:moveTo>
                  <a:pt x="5033889" y="275261"/>
                </a:moveTo>
                <a:cubicBezTo>
                  <a:pt x="5037706" y="274094"/>
                  <a:pt x="5040203" y="275418"/>
                  <a:pt x="5041368" y="279237"/>
                </a:cubicBezTo>
                <a:lnTo>
                  <a:pt x="5035640" y="280989"/>
                </a:lnTo>
                <a:cubicBezTo>
                  <a:pt x="5031822" y="282157"/>
                  <a:pt x="5029912" y="282740"/>
                  <a:pt x="5029912" y="282740"/>
                </a:cubicBezTo>
                <a:cubicBezTo>
                  <a:pt x="5029912" y="282740"/>
                  <a:pt x="5030574" y="281495"/>
                  <a:pt x="5031902" y="279002"/>
                </a:cubicBezTo>
                <a:cubicBezTo>
                  <a:pt x="5033227" y="276507"/>
                  <a:pt x="5033889" y="275261"/>
                  <a:pt x="5033889" y="275261"/>
                </a:cubicBezTo>
                <a:close/>
                <a:moveTo>
                  <a:pt x="8468277" y="275000"/>
                </a:moveTo>
                <a:lnTo>
                  <a:pt x="8456823" y="278510"/>
                </a:lnTo>
                <a:cubicBezTo>
                  <a:pt x="8448017" y="277030"/>
                  <a:pt x="8442953" y="277537"/>
                  <a:pt x="8441627" y="280032"/>
                </a:cubicBezTo>
                <a:lnTo>
                  <a:pt x="8430467" y="280618"/>
                </a:lnTo>
                <a:lnTo>
                  <a:pt x="8430681" y="280660"/>
                </a:lnTo>
                <a:cubicBezTo>
                  <a:pt x="8426863" y="281828"/>
                  <a:pt x="8423045" y="282996"/>
                  <a:pt x="8419225" y="284163"/>
                </a:cubicBezTo>
                <a:cubicBezTo>
                  <a:pt x="8419225" y="284163"/>
                  <a:pt x="8416733" y="282838"/>
                  <a:pt x="8411745" y="280187"/>
                </a:cubicBezTo>
                <a:lnTo>
                  <a:pt x="8412289" y="279623"/>
                </a:lnTo>
                <a:lnTo>
                  <a:pt x="8401769" y="282847"/>
                </a:lnTo>
                <a:cubicBezTo>
                  <a:pt x="8396781" y="280199"/>
                  <a:pt x="8394287" y="278874"/>
                  <a:pt x="8394287" y="278874"/>
                </a:cubicBezTo>
                <a:cubicBezTo>
                  <a:pt x="8391637" y="283862"/>
                  <a:pt x="8388405" y="286941"/>
                  <a:pt x="8384587" y="288111"/>
                </a:cubicBezTo>
                <a:lnTo>
                  <a:pt x="8384693" y="288462"/>
                </a:lnTo>
                <a:lnTo>
                  <a:pt x="8394561" y="285444"/>
                </a:lnTo>
                <a:cubicBezTo>
                  <a:pt x="8398379" y="284276"/>
                  <a:pt x="8404693" y="284433"/>
                  <a:pt x="8413499" y="285916"/>
                </a:cubicBezTo>
                <a:cubicBezTo>
                  <a:pt x="8434927" y="287713"/>
                  <a:pt x="8447551" y="288027"/>
                  <a:pt x="8451369" y="286860"/>
                </a:cubicBezTo>
                <a:cubicBezTo>
                  <a:pt x="8455189" y="285691"/>
                  <a:pt x="8454605" y="283781"/>
                  <a:pt x="8449617" y="281131"/>
                </a:cubicBezTo>
                <a:lnTo>
                  <a:pt x="8455345" y="279379"/>
                </a:lnTo>
                <a:lnTo>
                  <a:pt x="8457099" y="285107"/>
                </a:lnTo>
                <a:cubicBezTo>
                  <a:pt x="8457099" y="285107"/>
                  <a:pt x="8458637" y="286724"/>
                  <a:pt x="8461715" y="289959"/>
                </a:cubicBezTo>
                <a:cubicBezTo>
                  <a:pt x="8464793" y="293193"/>
                  <a:pt x="8467655" y="292316"/>
                  <a:pt x="8470305" y="287330"/>
                </a:cubicBezTo>
                <a:lnTo>
                  <a:pt x="8468555" y="281603"/>
                </a:lnTo>
                <a:cubicBezTo>
                  <a:pt x="8464735" y="282771"/>
                  <a:pt x="8462533" y="282399"/>
                  <a:pt x="8461949" y="280490"/>
                </a:cubicBezTo>
                <a:cubicBezTo>
                  <a:pt x="8461367" y="278581"/>
                  <a:pt x="8462983" y="277043"/>
                  <a:pt x="8466803" y="275873"/>
                </a:cubicBezTo>
                <a:lnTo>
                  <a:pt x="8469557" y="275031"/>
                </a:lnTo>
                <a:close/>
                <a:moveTo>
                  <a:pt x="5874365" y="274070"/>
                </a:moveTo>
                <a:lnTo>
                  <a:pt x="5881847" y="278044"/>
                </a:lnTo>
                <a:cubicBezTo>
                  <a:pt x="5881847" y="278044"/>
                  <a:pt x="5879938" y="278628"/>
                  <a:pt x="5876120" y="279798"/>
                </a:cubicBezTo>
                <a:cubicBezTo>
                  <a:pt x="5876120" y="279798"/>
                  <a:pt x="5875828" y="278844"/>
                  <a:pt x="5875242" y="276934"/>
                </a:cubicBezTo>
                <a:cubicBezTo>
                  <a:pt x="5874658" y="275025"/>
                  <a:pt x="5874365" y="274070"/>
                  <a:pt x="5874365" y="274070"/>
                </a:cubicBezTo>
                <a:close/>
                <a:moveTo>
                  <a:pt x="5960352" y="273568"/>
                </a:moveTo>
                <a:lnTo>
                  <a:pt x="5962443" y="275278"/>
                </a:lnTo>
                <a:lnTo>
                  <a:pt x="5955837" y="274168"/>
                </a:lnTo>
                <a:cubicBezTo>
                  <a:pt x="5957747" y="273583"/>
                  <a:pt x="5959251" y="273383"/>
                  <a:pt x="5960352" y="273568"/>
                </a:cubicBezTo>
                <a:close/>
                <a:moveTo>
                  <a:pt x="8711817" y="272431"/>
                </a:moveTo>
                <a:lnTo>
                  <a:pt x="8678199" y="279744"/>
                </a:lnTo>
                <a:lnTo>
                  <a:pt x="8677963" y="280185"/>
                </a:lnTo>
                <a:lnTo>
                  <a:pt x="8677657" y="279862"/>
                </a:lnTo>
                <a:lnTo>
                  <a:pt x="8676577" y="280096"/>
                </a:lnTo>
                <a:lnTo>
                  <a:pt x="8684059" y="284068"/>
                </a:lnTo>
                <a:lnTo>
                  <a:pt x="8678331" y="285823"/>
                </a:lnTo>
                <a:lnTo>
                  <a:pt x="8665121" y="283605"/>
                </a:lnTo>
                <a:lnTo>
                  <a:pt x="8655257" y="281450"/>
                </a:lnTo>
                <a:lnTo>
                  <a:pt x="8646459" y="289822"/>
                </a:lnTo>
                <a:lnTo>
                  <a:pt x="8650435" y="282342"/>
                </a:lnTo>
                <a:lnTo>
                  <a:pt x="8654145" y="281207"/>
                </a:lnTo>
                <a:lnTo>
                  <a:pt x="8638265" y="277737"/>
                </a:lnTo>
                <a:cubicBezTo>
                  <a:pt x="8629751" y="277214"/>
                  <a:pt x="8621675" y="278120"/>
                  <a:pt x="8614041" y="280460"/>
                </a:cubicBezTo>
                <a:cubicBezTo>
                  <a:pt x="8606405" y="282799"/>
                  <a:pt x="8602295" y="283015"/>
                  <a:pt x="8601709" y="281107"/>
                </a:cubicBezTo>
                <a:lnTo>
                  <a:pt x="8593609" y="280908"/>
                </a:lnTo>
                <a:lnTo>
                  <a:pt x="8593627" y="280927"/>
                </a:lnTo>
                <a:lnTo>
                  <a:pt x="8595379" y="286655"/>
                </a:lnTo>
                <a:cubicBezTo>
                  <a:pt x="8600365" y="289306"/>
                  <a:pt x="8602275" y="288722"/>
                  <a:pt x="8601105" y="284903"/>
                </a:cubicBezTo>
                <a:lnTo>
                  <a:pt x="8625771" y="283623"/>
                </a:lnTo>
                <a:cubicBezTo>
                  <a:pt x="8621953" y="284790"/>
                  <a:pt x="8619087" y="285666"/>
                  <a:pt x="8617181" y="286251"/>
                </a:cubicBezTo>
                <a:cubicBezTo>
                  <a:pt x="8615271" y="286835"/>
                  <a:pt x="8614317" y="287127"/>
                  <a:pt x="8614317" y="287127"/>
                </a:cubicBezTo>
                <a:cubicBezTo>
                  <a:pt x="8609329" y="284477"/>
                  <a:pt x="8607417" y="285060"/>
                  <a:pt x="8608587" y="288879"/>
                </a:cubicBezTo>
                <a:cubicBezTo>
                  <a:pt x="8609755" y="292697"/>
                  <a:pt x="8610339" y="294606"/>
                  <a:pt x="8610339" y="294606"/>
                </a:cubicBezTo>
                <a:cubicBezTo>
                  <a:pt x="8614157" y="293438"/>
                  <a:pt x="8620471" y="293596"/>
                  <a:pt x="8629275" y="295079"/>
                </a:cubicBezTo>
                <a:cubicBezTo>
                  <a:pt x="8663327" y="297190"/>
                  <a:pt x="8679773" y="296336"/>
                  <a:pt x="8678605" y="292518"/>
                </a:cubicBezTo>
                <a:cubicBezTo>
                  <a:pt x="8678605" y="292518"/>
                  <a:pt x="8676403" y="292147"/>
                  <a:pt x="8672001" y="291405"/>
                </a:cubicBezTo>
                <a:cubicBezTo>
                  <a:pt x="8667597" y="290663"/>
                  <a:pt x="8665395" y="290293"/>
                  <a:pt x="8665395" y="290293"/>
                </a:cubicBezTo>
                <a:lnTo>
                  <a:pt x="8676851" y="286789"/>
                </a:lnTo>
                <a:cubicBezTo>
                  <a:pt x="8680671" y="285621"/>
                  <a:pt x="8683825" y="285699"/>
                  <a:pt x="8686321" y="287025"/>
                </a:cubicBezTo>
                <a:cubicBezTo>
                  <a:pt x="8688815" y="288349"/>
                  <a:pt x="8690061" y="289013"/>
                  <a:pt x="8690061" y="289013"/>
                </a:cubicBezTo>
                <a:cubicBezTo>
                  <a:pt x="8691229" y="292831"/>
                  <a:pt x="8693059" y="295403"/>
                  <a:pt x="8695551" y="296729"/>
                </a:cubicBezTo>
                <a:cubicBezTo>
                  <a:pt x="8698045" y="298054"/>
                  <a:pt x="8698707" y="296807"/>
                  <a:pt x="8697539" y="292988"/>
                </a:cubicBezTo>
                <a:cubicBezTo>
                  <a:pt x="8701359" y="291821"/>
                  <a:pt x="8703267" y="291237"/>
                  <a:pt x="8703267" y="291237"/>
                </a:cubicBezTo>
                <a:cubicBezTo>
                  <a:pt x="8703267" y="291237"/>
                  <a:pt x="8705469" y="291608"/>
                  <a:pt x="8709871" y="292349"/>
                </a:cubicBezTo>
                <a:cubicBezTo>
                  <a:pt x="8714275" y="293089"/>
                  <a:pt x="8717721" y="294124"/>
                  <a:pt x="8720215" y="295448"/>
                </a:cubicBezTo>
                <a:cubicBezTo>
                  <a:pt x="8722709" y="296772"/>
                  <a:pt x="8723957" y="297436"/>
                  <a:pt x="8723957" y="297436"/>
                </a:cubicBezTo>
                <a:cubicBezTo>
                  <a:pt x="8727775" y="296268"/>
                  <a:pt x="8730267" y="297593"/>
                  <a:pt x="8731435" y="301412"/>
                </a:cubicBezTo>
                <a:cubicBezTo>
                  <a:pt x="8731435" y="301412"/>
                  <a:pt x="8732391" y="301120"/>
                  <a:pt x="8734301" y="300534"/>
                </a:cubicBezTo>
                <a:cubicBezTo>
                  <a:pt x="8736209" y="299951"/>
                  <a:pt x="8737825" y="298413"/>
                  <a:pt x="8739151" y="295920"/>
                </a:cubicBezTo>
                <a:lnTo>
                  <a:pt x="8742961" y="292295"/>
                </a:lnTo>
                <a:lnTo>
                  <a:pt x="8742623" y="291185"/>
                </a:lnTo>
                <a:cubicBezTo>
                  <a:pt x="8742623" y="291185"/>
                  <a:pt x="8744533" y="290600"/>
                  <a:pt x="8748351" y="289431"/>
                </a:cubicBezTo>
                <a:lnTo>
                  <a:pt x="8748999" y="289776"/>
                </a:lnTo>
                <a:lnTo>
                  <a:pt x="8758095" y="286993"/>
                </a:lnTo>
                <a:lnTo>
                  <a:pt x="8756941" y="286799"/>
                </a:lnTo>
                <a:cubicBezTo>
                  <a:pt x="8750045" y="284735"/>
                  <a:pt x="8744101" y="282379"/>
                  <a:pt x="8739113" y="279731"/>
                </a:cubicBezTo>
                <a:lnTo>
                  <a:pt x="8725905" y="277512"/>
                </a:lnTo>
                <a:cubicBezTo>
                  <a:pt x="8724735" y="273695"/>
                  <a:pt x="8720039" y="272000"/>
                  <a:pt x="8711817" y="272431"/>
                </a:cubicBezTo>
                <a:close/>
                <a:moveTo>
                  <a:pt x="3818848" y="272267"/>
                </a:moveTo>
                <a:cubicBezTo>
                  <a:pt x="3814114" y="272151"/>
                  <a:pt x="3807636" y="272308"/>
                  <a:pt x="3799415" y="272739"/>
                </a:cubicBezTo>
                <a:lnTo>
                  <a:pt x="3790570" y="275448"/>
                </a:lnTo>
                <a:lnTo>
                  <a:pt x="3791844" y="275279"/>
                </a:lnTo>
                <a:cubicBezTo>
                  <a:pt x="3800066" y="274848"/>
                  <a:pt x="3804469" y="275587"/>
                  <a:pt x="3805053" y="277497"/>
                </a:cubicBezTo>
                <a:cubicBezTo>
                  <a:pt x="3805638" y="279406"/>
                  <a:pt x="3807842" y="279775"/>
                  <a:pt x="3811657" y="278606"/>
                </a:cubicBezTo>
                <a:cubicBezTo>
                  <a:pt x="3815477" y="277436"/>
                  <a:pt x="3818632" y="277513"/>
                  <a:pt x="3821126" y="278836"/>
                </a:cubicBezTo>
                <a:cubicBezTo>
                  <a:pt x="3823620" y="280162"/>
                  <a:pt x="3824868" y="280823"/>
                  <a:pt x="3824868" y="280823"/>
                </a:cubicBezTo>
                <a:lnTo>
                  <a:pt x="3845559" y="287014"/>
                </a:lnTo>
                <a:lnTo>
                  <a:pt x="3853040" y="290986"/>
                </a:lnTo>
                <a:cubicBezTo>
                  <a:pt x="3861845" y="292465"/>
                  <a:pt x="3865957" y="292250"/>
                  <a:pt x="3865371" y="290341"/>
                </a:cubicBezTo>
                <a:cubicBezTo>
                  <a:pt x="3864787" y="288432"/>
                  <a:pt x="3867358" y="286600"/>
                  <a:pt x="3873086" y="284844"/>
                </a:cubicBezTo>
                <a:cubicBezTo>
                  <a:pt x="3878812" y="283090"/>
                  <a:pt x="3881677" y="282214"/>
                  <a:pt x="3881677" y="282214"/>
                </a:cubicBezTo>
                <a:lnTo>
                  <a:pt x="3901690" y="283883"/>
                </a:lnTo>
                <a:lnTo>
                  <a:pt x="3899592" y="282770"/>
                </a:lnTo>
                <a:cubicBezTo>
                  <a:pt x="3897098" y="281445"/>
                  <a:pt x="3893942" y="281367"/>
                  <a:pt x="3890124" y="282536"/>
                </a:cubicBezTo>
                <a:cubicBezTo>
                  <a:pt x="3888954" y="278719"/>
                  <a:pt x="3882056" y="276656"/>
                  <a:pt x="3869433" y="276347"/>
                </a:cubicBezTo>
                <a:lnTo>
                  <a:pt x="3850497" y="275884"/>
                </a:lnTo>
                <a:cubicBezTo>
                  <a:pt x="3849327" y="272066"/>
                  <a:pt x="3845878" y="271033"/>
                  <a:pt x="3840151" y="272787"/>
                </a:cubicBezTo>
                <a:cubicBezTo>
                  <a:pt x="3834424" y="274543"/>
                  <a:pt x="3830314" y="274758"/>
                  <a:pt x="3827819" y="273434"/>
                </a:cubicBezTo>
                <a:cubicBezTo>
                  <a:pt x="3826573" y="272772"/>
                  <a:pt x="3823582" y="272383"/>
                  <a:pt x="3818848" y="272267"/>
                </a:cubicBezTo>
                <a:close/>
                <a:moveTo>
                  <a:pt x="4988538" y="270343"/>
                </a:moveTo>
                <a:lnTo>
                  <a:pt x="4990288" y="276071"/>
                </a:lnTo>
                <a:lnTo>
                  <a:pt x="4982810" y="272095"/>
                </a:lnTo>
                <a:cubicBezTo>
                  <a:pt x="4982810" y="272095"/>
                  <a:pt x="4984718" y="271511"/>
                  <a:pt x="4988538" y="270343"/>
                </a:cubicBezTo>
                <a:close/>
                <a:moveTo>
                  <a:pt x="7646070" y="270044"/>
                </a:moveTo>
                <a:lnTo>
                  <a:pt x="7642097" y="277526"/>
                </a:lnTo>
                <a:lnTo>
                  <a:pt x="7636370" y="279281"/>
                </a:lnTo>
                <a:cubicBezTo>
                  <a:pt x="7632552" y="280451"/>
                  <a:pt x="7629689" y="281328"/>
                  <a:pt x="7627780" y="281913"/>
                </a:cubicBezTo>
                <a:cubicBezTo>
                  <a:pt x="7625869" y="282497"/>
                  <a:pt x="7623591" y="285284"/>
                  <a:pt x="7620943" y="290271"/>
                </a:cubicBezTo>
                <a:lnTo>
                  <a:pt x="7613462" y="286299"/>
                </a:lnTo>
                <a:cubicBezTo>
                  <a:pt x="7613462" y="286299"/>
                  <a:pt x="7615370" y="285714"/>
                  <a:pt x="7619190" y="284544"/>
                </a:cubicBezTo>
                <a:cubicBezTo>
                  <a:pt x="7623007" y="283375"/>
                  <a:pt x="7622422" y="281465"/>
                  <a:pt x="7617434" y="278817"/>
                </a:cubicBezTo>
                <a:lnTo>
                  <a:pt x="7605980" y="282327"/>
                </a:lnTo>
                <a:lnTo>
                  <a:pt x="7600253" y="284081"/>
                </a:lnTo>
                <a:cubicBezTo>
                  <a:pt x="7599083" y="280263"/>
                  <a:pt x="7594679" y="279523"/>
                  <a:pt x="7587043" y="281864"/>
                </a:cubicBezTo>
                <a:cubicBezTo>
                  <a:pt x="7574419" y="281554"/>
                  <a:pt x="7570600" y="282725"/>
                  <a:pt x="7575588" y="285373"/>
                </a:cubicBezTo>
                <a:lnTo>
                  <a:pt x="7569862" y="287126"/>
                </a:lnTo>
                <a:cubicBezTo>
                  <a:pt x="7569862" y="287126"/>
                  <a:pt x="7568907" y="287420"/>
                  <a:pt x="7566998" y="288005"/>
                </a:cubicBezTo>
                <a:cubicBezTo>
                  <a:pt x="7565088" y="288589"/>
                  <a:pt x="7562225" y="289466"/>
                  <a:pt x="7558407" y="290637"/>
                </a:cubicBezTo>
                <a:cubicBezTo>
                  <a:pt x="7554589" y="291806"/>
                  <a:pt x="7552387" y="291437"/>
                  <a:pt x="7551802" y="289528"/>
                </a:cubicBezTo>
                <a:cubicBezTo>
                  <a:pt x="7551217" y="287619"/>
                  <a:pt x="7551879" y="286372"/>
                  <a:pt x="7553788" y="285787"/>
                </a:cubicBezTo>
                <a:cubicBezTo>
                  <a:pt x="7555698" y="285202"/>
                  <a:pt x="7558561" y="284325"/>
                  <a:pt x="7562380" y="283155"/>
                </a:cubicBezTo>
                <a:lnTo>
                  <a:pt x="7554897" y="279182"/>
                </a:lnTo>
                <a:cubicBezTo>
                  <a:pt x="7542273" y="278874"/>
                  <a:pt x="7533759" y="278350"/>
                  <a:pt x="7529357" y="277610"/>
                </a:cubicBezTo>
                <a:cubicBezTo>
                  <a:pt x="7524953" y="276871"/>
                  <a:pt x="7518641" y="276716"/>
                  <a:pt x="7510421" y="277147"/>
                </a:cubicBezTo>
                <a:cubicBezTo>
                  <a:pt x="7502199" y="277577"/>
                  <a:pt x="7493024" y="278300"/>
                  <a:pt x="7482893" y="279315"/>
                </a:cubicBezTo>
                <a:cubicBezTo>
                  <a:pt x="7472763" y="280330"/>
                  <a:pt x="7465788" y="281424"/>
                  <a:pt x="7461971" y="282593"/>
                </a:cubicBezTo>
                <a:cubicBezTo>
                  <a:pt x="7444359" y="279636"/>
                  <a:pt x="7426961" y="280789"/>
                  <a:pt x="7409781" y="286053"/>
                </a:cubicBezTo>
                <a:cubicBezTo>
                  <a:pt x="7392598" y="291318"/>
                  <a:pt x="7380928" y="290715"/>
                  <a:pt x="7374771" y="284249"/>
                </a:cubicBezTo>
                <a:lnTo>
                  <a:pt x="7355835" y="283786"/>
                </a:lnTo>
                <a:lnTo>
                  <a:pt x="7336899" y="283322"/>
                </a:lnTo>
                <a:cubicBezTo>
                  <a:pt x="7328092" y="281845"/>
                  <a:pt x="7317961" y="282860"/>
                  <a:pt x="7306508" y="286369"/>
                </a:cubicBezTo>
                <a:cubicBezTo>
                  <a:pt x="7302689" y="287539"/>
                  <a:pt x="7300195" y="286215"/>
                  <a:pt x="7299025" y="282396"/>
                </a:cubicBezTo>
                <a:cubicBezTo>
                  <a:pt x="7295207" y="283566"/>
                  <a:pt x="7285078" y="284581"/>
                  <a:pt x="7268634" y="285443"/>
                </a:cubicBezTo>
                <a:cubicBezTo>
                  <a:pt x="7264816" y="286613"/>
                  <a:pt x="7259752" y="287120"/>
                  <a:pt x="7253439" y="286965"/>
                </a:cubicBezTo>
                <a:cubicBezTo>
                  <a:pt x="7247128" y="286811"/>
                  <a:pt x="7243971" y="286734"/>
                  <a:pt x="7243971" y="286734"/>
                </a:cubicBezTo>
                <a:lnTo>
                  <a:pt x="7230762" y="284516"/>
                </a:lnTo>
                <a:cubicBezTo>
                  <a:pt x="7225774" y="281868"/>
                  <a:pt x="7221371" y="281128"/>
                  <a:pt x="7217554" y="282298"/>
                </a:cubicBezTo>
                <a:lnTo>
                  <a:pt x="7198278" y="290497"/>
                </a:lnTo>
                <a:lnTo>
                  <a:pt x="7206369" y="291859"/>
                </a:lnTo>
                <a:cubicBezTo>
                  <a:pt x="7209021" y="286871"/>
                  <a:pt x="7210930" y="286288"/>
                  <a:pt x="7212098" y="290106"/>
                </a:cubicBezTo>
                <a:cubicBezTo>
                  <a:pt x="7212098" y="290106"/>
                  <a:pt x="7211435" y="291353"/>
                  <a:pt x="7210111" y="293847"/>
                </a:cubicBezTo>
                <a:cubicBezTo>
                  <a:pt x="7208785" y="296340"/>
                  <a:pt x="7210033" y="297004"/>
                  <a:pt x="7213849" y="295835"/>
                </a:cubicBezTo>
                <a:cubicBezTo>
                  <a:pt x="7217669" y="294668"/>
                  <a:pt x="7219578" y="294084"/>
                  <a:pt x="7219578" y="294084"/>
                </a:cubicBezTo>
                <a:cubicBezTo>
                  <a:pt x="7219578" y="294084"/>
                  <a:pt x="7220825" y="294746"/>
                  <a:pt x="7223318" y="296071"/>
                </a:cubicBezTo>
                <a:cubicBezTo>
                  <a:pt x="7225812" y="297396"/>
                  <a:pt x="7228013" y="297766"/>
                  <a:pt x="7229922" y="297183"/>
                </a:cubicBezTo>
                <a:cubicBezTo>
                  <a:pt x="7231832" y="296599"/>
                  <a:pt x="7234695" y="295722"/>
                  <a:pt x="7238515" y="294554"/>
                </a:cubicBezTo>
                <a:cubicBezTo>
                  <a:pt x="7239683" y="298372"/>
                  <a:pt x="7241884" y="298743"/>
                  <a:pt x="7245119" y="295666"/>
                </a:cubicBezTo>
                <a:cubicBezTo>
                  <a:pt x="7248353" y="292588"/>
                  <a:pt x="7250555" y="292959"/>
                  <a:pt x="7251723" y="296778"/>
                </a:cubicBezTo>
                <a:lnTo>
                  <a:pt x="7263179" y="293273"/>
                </a:lnTo>
                <a:lnTo>
                  <a:pt x="7278139" y="301225"/>
                </a:lnTo>
                <a:lnTo>
                  <a:pt x="7279472" y="305583"/>
                </a:lnTo>
                <a:lnTo>
                  <a:pt x="7283056" y="307487"/>
                </a:lnTo>
                <a:lnTo>
                  <a:pt x="7303006" y="310845"/>
                </a:lnTo>
                <a:cubicBezTo>
                  <a:pt x="7309026" y="310048"/>
                  <a:pt x="7313361" y="307155"/>
                  <a:pt x="7316012" y="302168"/>
                </a:cubicBezTo>
                <a:cubicBezTo>
                  <a:pt x="7316012" y="302168"/>
                  <a:pt x="7317258" y="302831"/>
                  <a:pt x="7319752" y="304156"/>
                </a:cubicBezTo>
                <a:cubicBezTo>
                  <a:pt x="7322244" y="305481"/>
                  <a:pt x="7323492" y="306145"/>
                  <a:pt x="7323492" y="306145"/>
                </a:cubicBezTo>
                <a:cubicBezTo>
                  <a:pt x="7328479" y="308796"/>
                  <a:pt x="7334789" y="308953"/>
                  <a:pt x="7342428" y="306616"/>
                </a:cubicBezTo>
                <a:lnTo>
                  <a:pt x="7355775" y="308863"/>
                </a:lnTo>
                <a:lnTo>
                  <a:pt x="7357125" y="308449"/>
                </a:lnTo>
                <a:lnTo>
                  <a:pt x="7358892" y="309388"/>
                </a:lnTo>
                <a:lnTo>
                  <a:pt x="7362239" y="309952"/>
                </a:lnTo>
                <a:lnTo>
                  <a:pt x="7364013" y="310483"/>
                </a:lnTo>
                <a:lnTo>
                  <a:pt x="7362853" y="306695"/>
                </a:lnTo>
                <a:cubicBezTo>
                  <a:pt x="7362853" y="306695"/>
                  <a:pt x="7362268" y="304786"/>
                  <a:pt x="7361099" y="300968"/>
                </a:cubicBezTo>
                <a:cubicBezTo>
                  <a:pt x="7364917" y="299798"/>
                  <a:pt x="7371229" y="299954"/>
                  <a:pt x="7380034" y="301431"/>
                </a:cubicBezTo>
                <a:lnTo>
                  <a:pt x="7401532" y="303752"/>
                </a:lnTo>
                <a:lnTo>
                  <a:pt x="7422148" y="301021"/>
                </a:lnTo>
                <a:lnTo>
                  <a:pt x="7441198" y="304229"/>
                </a:lnTo>
                <a:lnTo>
                  <a:pt x="7443448" y="303930"/>
                </a:lnTo>
                <a:cubicBezTo>
                  <a:pt x="7447851" y="304669"/>
                  <a:pt x="7451962" y="304454"/>
                  <a:pt x="7455780" y="303285"/>
                </a:cubicBezTo>
                <a:lnTo>
                  <a:pt x="7467235" y="299774"/>
                </a:lnTo>
                <a:lnTo>
                  <a:pt x="7491541" y="301803"/>
                </a:lnTo>
                <a:lnTo>
                  <a:pt x="7500766" y="302032"/>
                </a:lnTo>
                <a:lnTo>
                  <a:pt x="7505107" y="300702"/>
                </a:lnTo>
                <a:lnTo>
                  <a:pt x="7505552" y="302151"/>
                </a:lnTo>
                <a:lnTo>
                  <a:pt x="7510224" y="302267"/>
                </a:lnTo>
                <a:cubicBezTo>
                  <a:pt x="7514627" y="303009"/>
                  <a:pt x="7520647" y="302210"/>
                  <a:pt x="7528284" y="299875"/>
                </a:cubicBezTo>
                <a:lnTo>
                  <a:pt x="7530988" y="299825"/>
                </a:lnTo>
                <a:lnTo>
                  <a:pt x="7565450" y="293177"/>
                </a:lnTo>
                <a:lnTo>
                  <a:pt x="7580413" y="295066"/>
                </a:lnTo>
                <a:lnTo>
                  <a:pt x="7589068" y="293809"/>
                </a:lnTo>
                <a:cubicBezTo>
                  <a:pt x="7597875" y="295291"/>
                  <a:pt x="7606387" y="295820"/>
                  <a:pt x="7614608" y="295392"/>
                </a:cubicBezTo>
                <a:cubicBezTo>
                  <a:pt x="7622830" y="294966"/>
                  <a:pt x="7628851" y="294169"/>
                  <a:pt x="7632670" y="293001"/>
                </a:cubicBezTo>
                <a:cubicBezTo>
                  <a:pt x="7636487" y="291832"/>
                  <a:pt x="7640306" y="290664"/>
                  <a:pt x="7644125" y="289496"/>
                </a:cubicBezTo>
                <a:lnTo>
                  <a:pt x="7668790" y="288214"/>
                </a:lnTo>
                <a:lnTo>
                  <a:pt x="7687725" y="288687"/>
                </a:lnTo>
                <a:cubicBezTo>
                  <a:pt x="7691544" y="287518"/>
                  <a:pt x="7697564" y="286721"/>
                  <a:pt x="7705785" y="286295"/>
                </a:cubicBezTo>
                <a:lnTo>
                  <a:pt x="7708997" y="286043"/>
                </a:lnTo>
                <a:lnTo>
                  <a:pt x="7700661" y="284643"/>
                </a:lnTo>
                <a:cubicBezTo>
                  <a:pt x="7699491" y="280825"/>
                  <a:pt x="7698907" y="278915"/>
                  <a:pt x="7698907" y="278915"/>
                </a:cubicBezTo>
                <a:lnTo>
                  <a:pt x="7693179" y="280670"/>
                </a:lnTo>
                <a:cubicBezTo>
                  <a:pt x="7694349" y="284488"/>
                  <a:pt x="7693980" y="286691"/>
                  <a:pt x="7692071" y="287275"/>
                </a:cubicBezTo>
                <a:cubicBezTo>
                  <a:pt x="7690161" y="287860"/>
                  <a:pt x="7689576" y="285950"/>
                  <a:pt x="7690315" y="281547"/>
                </a:cubicBezTo>
                <a:cubicBezTo>
                  <a:pt x="7691054" y="277145"/>
                  <a:pt x="7689514" y="275528"/>
                  <a:pt x="7685697" y="276698"/>
                </a:cubicBezTo>
                <a:lnTo>
                  <a:pt x="7674244" y="280207"/>
                </a:lnTo>
                <a:lnTo>
                  <a:pt x="7672490" y="274480"/>
                </a:lnTo>
                <a:lnTo>
                  <a:pt x="7659280" y="272261"/>
                </a:lnTo>
                <a:cubicBezTo>
                  <a:pt x="7658110" y="268444"/>
                  <a:pt x="7653707" y="267705"/>
                  <a:pt x="7646070" y="270044"/>
                </a:cubicBezTo>
                <a:close/>
                <a:moveTo>
                  <a:pt x="8857813" y="268425"/>
                </a:moveTo>
                <a:cubicBezTo>
                  <a:pt x="8855903" y="269009"/>
                  <a:pt x="8854951" y="269302"/>
                  <a:pt x="8854951" y="269302"/>
                </a:cubicBezTo>
                <a:cubicBezTo>
                  <a:pt x="8851131" y="270471"/>
                  <a:pt x="8851717" y="272380"/>
                  <a:pt x="8856705" y="275029"/>
                </a:cubicBezTo>
                <a:lnTo>
                  <a:pt x="8850977" y="276783"/>
                </a:lnTo>
                <a:cubicBezTo>
                  <a:pt x="8850977" y="276783"/>
                  <a:pt x="8843711" y="276921"/>
                  <a:pt x="8829177" y="277197"/>
                </a:cubicBezTo>
                <a:cubicBezTo>
                  <a:pt x="8814645" y="277473"/>
                  <a:pt x="8806053" y="280105"/>
                  <a:pt x="8803405" y="285094"/>
                </a:cubicBezTo>
                <a:cubicBezTo>
                  <a:pt x="8803405" y="285094"/>
                  <a:pt x="8801203" y="284723"/>
                  <a:pt x="8796801" y="283984"/>
                </a:cubicBezTo>
                <a:cubicBezTo>
                  <a:pt x="8792397" y="283245"/>
                  <a:pt x="8789533" y="284121"/>
                  <a:pt x="8788209" y="286617"/>
                </a:cubicBezTo>
                <a:cubicBezTo>
                  <a:pt x="8786885" y="289110"/>
                  <a:pt x="8784021" y="289988"/>
                  <a:pt x="8779619" y="289248"/>
                </a:cubicBezTo>
                <a:cubicBezTo>
                  <a:pt x="8775215" y="288509"/>
                  <a:pt x="8772059" y="288432"/>
                  <a:pt x="8770149" y="289017"/>
                </a:cubicBezTo>
                <a:lnTo>
                  <a:pt x="8758881" y="287125"/>
                </a:lnTo>
                <a:lnTo>
                  <a:pt x="8772407" y="292010"/>
                </a:lnTo>
                <a:cubicBezTo>
                  <a:pt x="8776811" y="292751"/>
                  <a:pt x="8779011" y="293123"/>
                  <a:pt x="8779011" y="293123"/>
                </a:cubicBezTo>
                <a:lnTo>
                  <a:pt x="8796779" y="293564"/>
                </a:lnTo>
                <a:lnTo>
                  <a:pt x="8792827" y="291467"/>
                </a:lnTo>
                <a:cubicBezTo>
                  <a:pt x="8792241" y="289557"/>
                  <a:pt x="8793197" y="289265"/>
                  <a:pt x="8795691" y="290589"/>
                </a:cubicBezTo>
                <a:cubicBezTo>
                  <a:pt x="8798185" y="291913"/>
                  <a:pt x="8805745" y="292730"/>
                  <a:pt x="8818369" y="293039"/>
                </a:cubicBezTo>
                <a:lnTo>
                  <a:pt x="8829669" y="296418"/>
                </a:lnTo>
                <a:lnTo>
                  <a:pt x="8830093" y="296289"/>
                </a:lnTo>
                <a:lnTo>
                  <a:pt x="8835819" y="294537"/>
                </a:lnTo>
                <a:cubicBezTo>
                  <a:pt x="8835819" y="294537"/>
                  <a:pt x="8842133" y="294694"/>
                  <a:pt x="8854757" y="295008"/>
                </a:cubicBezTo>
                <a:lnTo>
                  <a:pt x="8857025" y="295065"/>
                </a:lnTo>
                <a:lnTo>
                  <a:pt x="8856241" y="293964"/>
                </a:lnTo>
                <a:lnTo>
                  <a:pt x="8861967" y="292210"/>
                </a:lnTo>
                <a:lnTo>
                  <a:pt x="8875177" y="294429"/>
                </a:lnTo>
                <a:cubicBezTo>
                  <a:pt x="8872837" y="286791"/>
                  <a:pt x="8884877" y="285192"/>
                  <a:pt x="8911295" y="289627"/>
                </a:cubicBezTo>
                <a:cubicBezTo>
                  <a:pt x="8920101" y="291107"/>
                  <a:pt x="8925459" y="291552"/>
                  <a:pt x="8927367" y="290967"/>
                </a:cubicBezTo>
                <a:cubicBezTo>
                  <a:pt x="8929277" y="290382"/>
                  <a:pt x="8932725" y="291415"/>
                  <a:pt x="8937713" y="294063"/>
                </a:cubicBezTo>
                <a:lnTo>
                  <a:pt x="8931987" y="295818"/>
                </a:lnTo>
                <a:cubicBezTo>
                  <a:pt x="8933157" y="299636"/>
                  <a:pt x="8935649" y="300960"/>
                  <a:pt x="8939469" y="299791"/>
                </a:cubicBezTo>
                <a:lnTo>
                  <a:pt x="8940787" y="300011"/>
                </a:lnTo>
                <a:lnTo>
                  <a:pt x="8949437" y="297365"/>
                </a:lnTo>
                <a:lnTo>
                  <a:pt x="8953885" y="299730"/>
                </a:lnTo>
                <a:lnTo>
                  <a:pt x="8956651" y="294527"/>
                </a:lnTo>
                <a:cubicBezTo>
                  <a:pt x="8960467" y="293357"/>
                  <a:pt x="8962375" y="292772"/>
                  <a:pt x="8962375" y="292772"/>
                </a:cubicBezTo>
                <a:cubicBezTo>
                  <a:pt x="8963547" y="296590"/>
                  <a:pt x="8964131" y="298500"/>
                  <a:pt x="8964131" y="298500"/>
                </a:cubicBezTo>
                <a:cubicBezTo>
                  <a:pt x="8964131" y="298500"/>
                  <a:pt x="8962221" y="299084"/>
                  <a:pt x="8958405" y="300253"/>
                </a:cubicBezTo>
                <a:lnTo>
                  <a:pt x="8956163" y="300940"/>
                </a:lnTo>
                <a:lnTo>
                  <a:pt x="8956919" y="301341"/>
                </a:lnTo>
                <a:lnTo>
                  <a:pt x="9005145" y="302542"/>
                </a:lnTo>
                <a:lnTo>
                  <a:pt x="9007731" y="297670"/>
                </a:lnTo>
                <a:lnTo>
                  <a:pt x="8994523" y="295453"/>
                </a:lnTo>
                <a:lnTo>
                  <a:pt x="8981313" y="293235"/>
                </a:lnTo>
                <a:lnTo>
                  <a:pt x="8992767" y="289726"/>
                </a:lnTo>
                <a:lnTo>
                  <a:pt x="8979559" y="287507"/>
                </a:lnTo>
                <a:lnTo>
                  <a:pt x="8981313" y="293235"/>
                </a:lnTo>
                <a:cubicBezTo>
                  <a:pt x="8981313" y="293235"/>
                  <a:pt x="8979697" y="294774"/>
                  <a:pt x="8976465" y="297853"/>
                </a:cubicBezTo>
                <a:cubicBezTo>
                  <a:pt x="8973229" y="300932"/>
                  <a:pt x="8971029" y="300562"/>
                  <a:pt x="8969859" y="296745"/>
                </a:cubicBezTo>
                <a:lnTo>
                  <a:pt x="8962375" y="292772"/>
                </a:lnTo>
                <a:lnTo>
                  <a:pt x="8949167" y="290554"/>
                </a:lnTo>
                <a:lnTo>
                  <a:pt x="8928477" y="284363"/>
                </a:lnTo>
                <a:cubicBezTo>
                  <a:pt x="8928477" y="284363"/>
                  <a:pt x="8923119" y="283916"/>
                  <a:pt x="8912403" y="283022"/>
                </a:cubicBezTo>
                <a:cubicBezTo>
                  <a:pt x="8901689" y="282130"/>
                  <a:pt x="8891929" y="280942"/>
                  <a:pt x="8883123" y="279465"/>
                </a:cubicBezTo>
                <a:cubicBezTo>
                  <a:pt x="8879303" y="280634"/>
                  <a:pt x="8873947" y="280187"/>
                  <a:pt x="8867049" y="278124"/>
                </a:cubicBezTo>
                <a:cubicBezTo>
                  <a:pt x="8860153" y="276060"/>
                  <a:pt x="8858613" y="274444"/>
                  <a:pt x="8862431" y="273274"/>
                </a:cubicBezTo>
                <a:cubicBezTo>
                  <a:pt x="8861261" y="269456"/>
                  <a:pt x="8859723" y="267839"/>
                  <a:pt x="8857813" y="268425"/>
                </a:cubicBezTo>
                <a:close/>
                <a:moveTo>
                  <a:pt x="3611266" y="267603"/>
                </a:moveTo>
                <a:lnTo>
                  <a:pt x="3612120" y="268238"/>
                </a:lnTo>
                <a:lnTo>
                  <a:pt x="3616903" y="269417"/>
                </a:lnTo>
                <a:lnTo>
                  <a:pt x="3616656" y="269215"/>
                </a:lnTo>
                <a:close/>
                <a:moveTo>
                  <a:pt x="5796865" y="266491"/>
                </a:moveTo>
                <a:cubicBezTo>
                  <a:pt x="5795541" y="268984"/>
                  <a:pt x="5793925" y="270524"/>
                  <a:pt x="5792017" y="271108"/>
                </a:cubicBezTo>
                <a:cubicBezTo>
                  <a:pt x="5790107" y="271693"/>
                  <a:pt x="5787905" y="271325"/>
                  <a:pt x="5785411" y="270000"/>
                </a:cubicBezTo>
                <a:lnTo>
                  <a:pt x="5791138" y="268246"/>
                </a:lnTo>
                <a:close/>
                <a:moveTo>
                  <a:pt x="6084883" y="265957"/>
                </a:moveTo>
                <a:lnTo>
                  <a:pt x="6092365" y="269930"/>
                </a:lnTo>
                <a:lnTo>
                  <a:pt x="6098092" y="268176"/>
                </a:lnTo>
                <a:cubicBezTo>
                  <a:pt x="6096922" y="264357"/>
                  <a:pt x="6092519" y="263618"/>
                  <a:pt x="6084883" y="265957"/>
                </a:cubicBezTo>
                <a:close/>
                <a:moveTo>
                  <a:pt x="5984474" y="265396"/>
                </a:moveTo>
                <a:cubicBezTo>
                  <a:pt x="5980656" y="266565"/>
                  <a:pt x="5979040" y="268104"/>
                  <a:pt x="5979624" y="270014"/>
                </a:cubicBezTo>
                <a:cubicBezTo>
                  <a:pt x="5980209" y="271924"/>
                  <a:pt x="5982410" y="272293"/>
                  <a:pt x="5986228" y="271124"/>
                </a:cubicBezTo>
                <a:cubicBezTo>
                  <a:pt x="5985058" y="267305"/>
                  <a:pt x="5984474" y="265396"/>
                  <a:pt x="5984474" y="265396"/>
                </a:cubicBezTo>
                <a:close/>
                <a:moveTo>
                  <a:pt x="8872131" y="264038"/>
                </a:moveTo>
                <a:cubicBezTo>
                  <a:pt x="8868313" y="265207"/>
                  <a:pt x="8866987" y="267702"/>
                  <a:pt x="8868159" y="271519"/>
                </a:cubicBezTo>
                <a:lnTo>
                  <a:pt x="8879613" y="268010"/>
                </a:lnTo>
                <a:cubicBezTo>
                  <a:pt x="8878443" y="264191"/>
                  <a:pt x="8875949" y="262868"/>
                  <a:pt x="8872131" y="264038"/>
                </a:cubicBezTo>
                <a:close/>
                <a:moveTo>
                  <a:pt x="5827256" y="263444"/>
                </a:moveTo>
                <a:cubicBezTo>
                  <a:pt x="5828426" y="267262"/>
                  <a:pt x="5829011" y="269171"/>
                  <a:pt x="5829011" y="269171"/>
                </a:cubicBezTo>
                <a:cubicBezTo>
                  <a:pt x="5825192" y="270342"/>
                  <a:pt x="5822991" y="269971"/>
                  <a:pt x="5822407" y="268063"/>
                </a:cubicBezTo>
                <a:cubicBezTo>
                  <a:pt x="5821822" y="266153"/>
                  <a:pt x="5823438" y="264614"/>
                  <a:pt x="5827256" y="263444"/>
                </a:cubicBezTo>
                <a:close/>
                <a:moveTo>
                  <a:pt x="4159668" y="262604"/>
                </a:moveTo>
                <a:cubicBezTo>
                  <a:pt x="4155851" y="263775"/>
                  <a:pt x="4152032" y="264943"/>
                  <a:pt x="4148214" y="266114"/>
                </a:cubicBezTo>
                <a:lnTo>
                  <a:pt x="4161423" y="268331"/>
                </a:lnTo>
                <a:cubicBezTo>
                  <a:pt x="4165240" y="267162"/>
                  <a:pt x="4166858" y="265622"/>
                  <a:pt x="4166273" y="263713"/>
                </a:cubicBezTo>
                <a:cubicBezTo>
                  <a:pt x="4165688" y="261804"/>
                  <a:pt x="4163486" y="261435"/>
                  <a:pt x="4159668" y="262604"/>
                </a:cubicBezTo>
                <a:close/>
                <a:moveTo>
                  <a:pt x="8796387" y="262184"/>
                </a:moveTo>
                <a:lnTo>
                  <a:pt x="8803867" y="266156"/>
                </a:lnTo>
                <a:lnTo>
                  <a:pt x="8809595" y="264402"/>
                </a:lnTo>
                <a:cubicBezTo>
                  <a:pt x="8804607" y="261754"/>
                  <a:pt x="8800203" y="261015"/>
                  <a:pt x="8796387" y="262184"/>
                </a:cubicBezTo>
                <a:close/>
                <a:moveTo>
                  <a:pt x="9002931" y="261553"/>
                </a:moveTo>
                <a:cubicBezTo>
                  <a:pt x="9002931" y="261553"/>
                  <a:pt x="9001977" y="261846"/>
                  <a:pt x="9000067" y="262430"/>
                </a:cubicBezTo>
                <a:cubicBezTo>
                  <a:pt x="8998157" y="263015"/>
                  <a:pt x="8997203" y="263307"/>
                  <a:pt x="8997203" y="263307"/>
                </a:cubicBezTo>
                <a:cubicBezTo>
                  <a:pt x="8997203" y="263307"/>
                  <a:pt x="8998451" y="263969"/>
                  <a:pt x="9000945" y="265294"/>
                </a:cubicBezTo>
                <a:cubicBezTo>
                  <a:pt x="9002191" y="265956"/>
                  <a:pt x="9002981" y="265976"/>
                  <a:pt x="9003313" y="265352"/>
                </a:cubicBezTo>
                <a:cubicBezTo>
                  <a:pt x="9003643" y="264728"/>
                  <a:pt x="9003515" y="263462"/>
                  <a:pt x="9002931" y="261553"/>
                </a:cubicBezTo>
                <a:close/>
                <a:moveTo>
                  <a:pt x="8983995" y="261091"/>
                </a:moveTo>
                <a:cubicBezTo>
                  <a:pt x="8980177" y="262260"/>
                  <a:pt x="8978559" y="263799"/>
                  <a:pt x="8979143" y="265708"/>
                </a:cubicBezTo>
                <a:cubicBezTo>
                  <a:pt x="8979727" y="267618"/>
                  <a:pt x="8981931" y="267986"/>
                  <a:pt x="8985749" y="266817"/>
                </a:cubicBezTo>
                <a:cubicBezTo>
                  <a:pt x="8985749" y="266817"/>
                  <a:pt x="8985163" y="264908"/>
                  <a:pt x="8983995" y="261091"/>
                </a:cubicBezTo>
                <a:close/>
                <a:moveTo>
                  <a:pt x="2152690" y="260401"/>
                </a:moveTo>
                <a:lnTo>
                  <a:pt x="2150709" y="262823"/>
                </a:lnTo>
                <a:lnTo>
                  <a:pt x="2159251" y="263540"/>
                </a:lnTo>
                <a:lnTo>
                  <a:pt x="2155000" y="262827"/>
                </a:lnTo>
                <a:cubicBezTo>
                  <a:pt x="2154414" y="260918"/>
                  <a:pt x="2153645" y="260109"/>
                  <a:pt x="2152690" y="260401"/>
                </a:cubicBezTo>
                <a:close/>
                <a:moveTo>
                  <a:pt x="1655819" y="259141"/>
                </a:moveTo>
                <a:lnTo>
                  <a:pt x="1654758" y="265461"/>
                </a:lnTo>
                <a:lnTo>
                  <a:pt x="1655009" y="265460"/>
                </a:lnTo>
                <a:lnTo>
                  <a:pt x="1676698" y="265388"/>
                </a:lnTo>
                <a:lnTo>
                  <a:pt x="1666164" y="262236"/>
                </a:lnTo>
                <a:cubicBezTo>
                  <a:pt x="1661176" y="259589"/>
                  <a:pt x="1657728" y="258556"/>
                  <a:pt x="1655819" y="259141"/>
                </a:cubicBezTo>
                <a:close/>
                <a:moveTo>
                  <a:pt x="8745303" y="259040"/>
                </a:moveTo>
                <a:cubicBezTo>
                  <a:pt x="8737667" y="261380"/>
                  <a:pt x="8733557" y="261595"/>
                  <a:pt x="8732971" y="259686"/>
                </a:cubicBezTo>
                <a:cubicBezTo>
                  <a:pt x="8732387" y="257777"/>
                  <a:pt x="8731433" y="258068"/>
                  <a:pt x="8730109" y="260562"/>
                </a:cubicBezTo>
                <a:cubicBezTo>
                  <a:pt x="8728785" y="263057"/>
                  <a:pt x="8729369" y="264966"/>
                  <a:pt x="8731863" y="266289"/>
                </a:cubicBezTo>
                <a:cubicBezTo>
                  <a:pt x="8734357" y="267614"/>
                  <a:pt x="8737513" y="267691"/>
                  <a:pt x="8741331" y="266521"/>
                </a:cubicBezTo>
                <a:cubicBezTo>
                  <a:pt x="8745149" y="265352"/>
                  <a:pt x="8747645" y="266676"/>
                  <a:pt x="8748813" y="270494"/>
                </a:cubicBezTo>
                <a:lnTo>
                  <a:pt x="8752787" y="263013"/>
                </a:lnTo>
                <a:lnTo>
                  <a:pt x="8758513" y="261258"/>
                </a:lnTo>
                <a:close/>
                <a:moveTo>
                  <a:pt x="8769967" y="257748"/>
                </a:moveTo>
                <a:lnTo>
                  <a:pt x="8765995" y="265230"/>
                </a:lnTo>
                <a:cubicBezTo>
                  <a:pt x="8769813" y="264061"/>
                  <a:pt x="8771723" y="263475"/>
                  <a:pt x="8771723" y="263475"/>
                </a:cubicBezTo>
                <a:cubicBezTo>
                  <a:pt x="8771723" y="263475"/>
                  <a:pt x="8773631" y="262890"/>
                  <a:pt x="8777449" y="261720"/>
                </a:cubicBezTo>
                <a:close/>
                <a:moveTo>
                  <a:pt x="2859525" y="256851"/>
                </a:moveTo>
                <a:lnTo>
                  <a:pt x="2856931" y="260023"/>
                </a:lnTo>
                <a:lnTo>
                  <a:pt x="2860510" y="261441"/>
                </a:lnTo>
                <a:lnTo>
                  <a:pt x="2860625" y="261556"/>
                </a:lnTo>
                <a:lnTo>
                  <a:pt x="2861835" y="259277"/>
                </a:lnTo>
                <a:cubicBezTo>
                  <a:pt x="2861251" y="257367"/>
                  <a:pt x="2860480" y="256559"/>
                  <a:pt x="2859525" y="256851"/>
                </a:cubicBezTo>
                <a:close/>
                <a:moveTo>
                  <a:pt x="8529811" y="256600"/>
                </a:moveTo>
                <a:cubicBezTo>
                  <a:pt x="8529811" y="256600"/>
                  <a:pt x="8528855" y="256893"/>
                  <a:pt x="8526945" y="257477"/>
                </a:cubicBezTo>
                <a:lnTo>
                  <a:pt x="8519089" y="256818"/>
                </a:lnTo>
                <a:lnTo>
                  <a:pt x="8519823" y="259207"/>
                </a:lnTo>
                <a:cubicBezTo>
                  <a:pt x="8519823" y="259207"/>
                  <a:pt x="8521731" y="258623"/>
                  <a:pt x="8525549" y="257453"/>
                </a:cubicBezTo>
                <a:lnTo>
                  <a:pt x="8530189" y="257841"/>
                </a:lnTo>
                <a:close/>
                <a:moveTo>
                  <a:pt x="5912701" y="256061"/>
                </a:moveTo>
                <a:lnTo>
                  <a:pt x="5925911" y="258279"/>
                </a:lnTo>
                <a:lnTo>
                  <a:pt x="5920184" y="260034"/>
                </a:lnTo>
                <a:lnTo>
                  <a:pt x="5914456" y="261788"/>
                </a:lnTo>
                <a:cubicBezTo>
                  <a:pt x="5915625" y="265605"/>
                  <a:pt x="5915255" y="267808"/>
                  <a:pt x="5913346" y="268393"/>
                </a:cubicBezTo>
                <a:cubicBezTo>
                  <a:pt x="5911439" y="268978"/>
                  <a:pt x="5908943" y="267654"/>
                  <a:pt x="5905865" y="264420"/>
                </a:cubicBezTo>
                <a:cubicBezTo>
                  <a:pt x="5902786" y="261187"/>
                  <a:pt x="5905065" y="258401"/>
                  <a:pt x="5912701" y="256061"/>
                </a:cubicBezTo>
                <a:close/>
                <a:moveTo>
                  <a:pt x="5842129" y="255755"/>
                </a:moveTo>
                <a:cubicBezTo>
                  <a:pt x="5843084" y="255463"/>
                  <a:pt x="5843853" y="256271"/>
                  <a:pt x="5844438" y="258180"/>
                </a:cubicBezTo>
                <a:cubicBezTo>
                  <a:pt x="5845607" y="261998"/>
                  <a:pt x="5845238" y="264200"/>
                  <a:pt x="5843329" y="264784"/>
                </a:cubicBezTo>
                <a:cubicBezTo>
                  <a:pt x="5841421" y="265370"/>
                  <a:pt x="5839509" y="265955"/>
                  <a:pt x="5837601" y="266539"/>
                </a:cubicBezTo>
                <a:cubicBezTo>
                  <a:pt x="5835694" y="267124"/>
                  <a:pt x="5836062" y="264923"/>
                  <a:pt x="5838710" y="259936"/>
                </a:cubicBezTo>
                <a:cubicBezTo>
                  <a:pt x="5840034" y="257442"/>
                  <a:pt x="5841173" y="256048"/>
                  <a:pt x="5842129" y="255755"/>
                </a:cubicBezTo>
                <a:close/>
                <a:moveTo>
                  <a:pt x="8819295" y="255166"/>
                </a:moveTo>
                <a:lnTo>
                  <a:pt x="8815321" y="262647"/>
                </a:lnTo>
                <a:lnTo>
                  <a:pt x="8821049" y="260892"/>
                </a:lnTo>
                <a:cubicBezTo>
                  <a:pt x="8823697" y="255905"/>
                  <a:pt x="8823113" y="253995"/>
                  <a:pt x="8819295" y="255166"/>
                </a:cubicBezTo>
                <a:close/>
                <a:moveTo>
                  <a:pt x="4613789" y="253432"/>
                </a:moveTo>
                <a:cubicBezTo>
                  <a:pt x="4622596" y="254915"/>
                  <a:pt x="4626999" y="255656"/>
                  <a:pt x="4626999" y="255656"/>
                </a:cubicBezTo>
                <a:lnTo>
                  <a:pt x="4634477" y="259632"/>
                </a:lnTo>
                <a:cubicBezTo>
                  <a:pt x="4638296" y="258463"/>
                  <a:pt x="4645271" y="257374"/>
                  <a:pt x="4655401" y="256363"/>
                </a:cubicBezTo>
                <a:cubicBezTo>
                  <a:pt x="4665532" y="255353"/>
                  <a:pt x="4675001" y="255588"/>
                  <a:pt x="4683805" y="257070"/>
                </a:cubicBezTo>
                <a:cubicBezTo>
                  <a:pt x="4692612" y="258553"/>
                  <a:pt x="4696351" y="260541"/>
                  <a:pt x="4695026" y="263034"/>
                </a:cubicBezTo>
                <a:cubicBezTo>
                  <a:pt x="4693700" y="265527"/>
                  <a:pt x="4688634" y="266032"/>
                  <a:pt x="4679830" y="264551"/>
                </a:cubicBezTo>
                <a:cubicBezTo>
                  <a:pt x="4676012" y="265719"/>
                  <a:pt x="4671608" y="264978"/>
                  <a:pt x="4666620" y="262328"/>
                </a:cubicBezTo>
                <a:cubicBezTo>
                  <a:pt x="4661635" y="259676"/>
                  <a:pt x="4659726" y="260260"/>
                  <a:pt x="4660895" y="264078"/>
                </a:cubicBezTo>
                <a:cubicBezTo>
                  <a:pt x="4660895" y="264078"/>
                  <a:pt x="4656782" y="264292"/>
                  <a:pt x="4648561" y="264719"/>
                </a:cubicBezTo>
                <a:cubicBezTo>
                  <a:pt x="4640339" y="265147"/>
                  <a:pt x="4632120" y="265572"/>
                  <a:pt x="4623897" y="266001"/>
                </a:cubicBezTo>
                <a:cubicBezTo>
                  <a:pt x="4615675" y="266427"/>
                  <a:pt x="4610981" y="264731"/>
                  <a:pt x="4609814" y="260912"/>
                </a:cubicBezTo>
                <a:cubicBezTo>
                  <a:pt x="4609814" y="260912"/>
                  <a:pt x="4607904" y="261496"/>
                  <a:pt x="4604086" y="262664"/>
                </a:cubicBezTo>
                <a:cubicBezTo>
                  <a:pt x="4600268" y="263833"/>
                  <a:pt x="4596447" y="265001"/>
                  <a:pt x="4592629" y="266170"/>
                </a:cubicBezTo>
                <a:cubicBezTo>
                  <a:pt x="4583823" y="264687"/>
                  <a:pt x="4577512" y="264530"/>
                  <a:pt x="4573693" y="265697"/>
                </a:cubicBezTo>
                <a:cubicBezTo>
                  <a:pt x="4576343" y="260710"/>
                  <a:pt x="4577672" y="258217"/>
                  <a:pt x="4577672" y="258217"/>
                </a:cubicBezTo>
                <a:lnTo>
                  <a:pt x="4583396" y="256465"/>
                </a:lnTo>
                <a:cubicBezTo>
                  <a:pt x="4596021" y="256779"/>
                  <a:pt x="4606152" y="255768"/>
                  <a:pt x="4613789" y="253432"/>
                </a:cubicBezTo>
                <a:close/>
                <a:moveTo>
                  <a:pt x="4532316" y="253299"/>
                </a:moveTo>
                <a:lnTo>
                  <a:pt x="4564463" y="255993"/>
                </a:lnTo>
                <a:cubicBezTo>
                  <a:pt x="4565629" y="259813"/>
                  <a:pt x="4559902" y="261563"/>
                  <a:pt x="4547279" y="261250"/>
                </a:cubicBezTo>
                <a:close/>
                <a:moveTo>
                  <a:pt x="8499133" y="253016"/>
                </a:moveTo>
                <a:lnTo>
                  <a:pt x="8509581" y="254773"/>
                </a:lnTo>
                <a:lnTo>
                  <a:pt x="8508123" y="253237"/>
                </a:lnTo>
                <a:close/>
                <a:moveTo>
                  <a:pt x="5886283" y="251625"/>
                </a:moveTo>
                <a:cubicBezTo>
                  <a:pt x="5886283" y="251625"/>
                  <a:pt x="5886575" y="252579"/>
                  <a:pt x="5887161" y="254488"/>
                </a:cubicBezTo>
                <a:cubicBezTo>
                  <a:pt x="5887744" y="256398"/>
                  <a:pt x="5889946" y="256768"/>
                  <a:pt x="5893765" y="255597"/>
                </a:cubicBezTo>
                <a:lnTo>
                  <a:pt x="5895520" y="261325"/>
                </a:lnTo>
                <a:cubicBezTo>
                  <a:pt x="5895520" y="261325"/>
                  <a:pt x="5887299" y="261755"/>
                  <a:pt x="5870856" y="262616"/>
                </a:cubicBezTo>
                <a:lnTo>
                  <a:pt x="5846192" y="263907"/>
                </a:lnTo>
                <a:lnTo>
                  <a:pt x="5863374" y="258644"/>
                </a:lnTo>
                <a:cubicBezTo>
                  <a:pt x="5867193" y="257473"/>
                  <a:pt x="5871010" y="256304"/>
                  <a:pt x="5874828" y="255134"/>
                </a:cubicBezTo>
                <a:cubicBezTo>
                  <a:pt x="5878647" y="253964"/>
                  <a:pt x="5882464" y="252795"/>
                  <a:pt x="5886283" y="251625"/>
                </a:cubicBezTo>
                <a:close/>
                <a:moveTo>
                  <a:pt x="5009021" y="251006"/>
                </a:moveTo>
                <a:cubicBezTo>
                  <a:pt x="5014010" y="253654"/>
                  <a:pt x="5018412" y="254394"/>
                  <a:pt x="5022230" y="253224"/>
                </a:cubicBezTo>
                <a:lnTo>
                  <a:pt x="4999323" y="260242"/>
                </a:lnTo>
                <a:lnTo>
                  <a:pt x="4997568" y="254516"/>
                </a:lnTo>
                <a:cubicBezTo>
                  <a:pt x="5001385" y="253345"/>
                  <a:pt x="5005204" y="252176"/>
                  <a:pt x="5009021" y="251006"/>
                </a:cubicBezTo>
                <a:close/>
                <a:moveTo>
                  <a:pt x="8438581" y="249641"/>
                </a:moveTo>
                <a:cubicBezTo>
                  <a:pt x="8436087" y="248318"/>
                  <a:pt x="8435133" y="248610"/>
                  <a:pt x="8435719" y="250518"/>
                </a:cubicBezTo>
                <a:cubicBezTo>
                  <a:pt x="8436301" y="252428"/>
                  <a:pt x="8436595" y="253383"/>
                  <a:pt x="8436595" y="253383"/>
                </a:cubicBezTo>
                <a:lnTo>
                  <a:pt x="8442323" y="251627"/>
                </a:lnTo>
                <a:cubicBezTo>
                  <a:pt x="8442323" y="251627"/>
                  <a:pt x="8441075" y="250966"/>
                  <a:pt x="8438581" y="249641"/>
                </a:cubicBezTo>
                <a:close/>
                <a:moveTo>
                  <a:pt x="8592055" y="249607"/>
                </a:moveTo>
                <a:lnTo>
                  <a:pt x="8599541" y="253579"/>
                </a:lnTo>
                <a:lnTo>
                  <a:pt x="8596675" y="254456"/>
                </a:lnTo>
                <a:cubicBezTo>
                  <a:pt x="8594767" y="255041"/>
                  <a:pt x="8593227" y="253425"/>
                  <a:pt x="8592055" y="249607"/>
                </a:cubicBezTo>
                <a:close/>
                <a:moveTo>
                  <a:pt x="6017084" y="249141"/>
                </a:moveTo>
                <a:lnTo>
                  <a:pt x="5997683" y="267613"/>
                </a:lnTo>
                <a:lnTo>
                  <a:pt x="5993711" y="275095"/>
                </a:lnTo>
                <a:lnTo>
                  <a:pt x="6006919" y="277313"/>
                </a:lnTo>
                <a:lnTo>
                  <a:pt x="6012647" y="275558"/>
                </a:lnTo>
                <a:lnTo>
                  <a:pt x="6008676" y="283041"/>
                </a:lnTo>
                <a:lnTo>
                  <a:pt x="6001193" y="279069"/>
                </a:lnTo>
                <a:cubicBezTo>
                  <a:pt x="5992388" y="277589"/>
                  <a:pt x="5986075" y="277435"/>
                  <a:pt x="5982255" y="278605"/>
                </a:cubicBezTo>
                <a:lnTo>
                  <a:pt x="5969047" y="276387"/>
                </a:lnTo>
                <a:cubicBezTo>
                  <a:pt x="5969047" y="276387"/>
                  <a:pt x="5968462" y="274477"/>
                  <a:pt x="5967292" y="270659"/>
                </a:cubicBezTo>
                <a:cubicBezTo>
                  <a:pt x="5966123" y="266841"/>
                  <a:pt x="5965537" y="264932"/>
                  <a:pt x="5965537" y="264932"/>
                </a:cubicBezTo>
                <a:cubicBezTo>
                  <a:pt x="5965537" y="264932"/>
                  <a:pt x="5963629" y="265517"/>
                  <a:pt x="5959811" y="266687"/>
                </a:cubicBezTo>
                <a:lnTo>
                  <a:pt x="5952328" y="262714"/>
                </a:lnTo>
                <a:lnTo>
                  <a:pt x="5939121" y="260496"/>
                </a:lnTo>
                <a:lnTo>
                  <a:pt x="5927665" y="264007"/>
                </a:lnTo>
                <a:lnTo>
                  <a:pt x="5937366" y="254770"/>
                </a:lnTo>
                <a:cubicBezTo>
                  <a:pt x="5946170" y="256248"/>
                  <a:pt x="5952481" y="256403"/>
                  <a:pt x="5956302" y="255233"/>
                </a:cubicBezTo>
                <a:cubicBezTo>
                  <a:pt x="5956302" y="255233"/>
                  <a:pt x="5956887" y="257143"/>
                  <a:pt x="5958057" y="260959"/>
                </a:cubicBezTo>
                <a:lnTo>
                  <a:pt x="5963783" y="259205"/>
                </a:lnTo>
                <a:cubicBezTo>
                  <a:pt x="5962613" y="255388"/>
                  <a:pt x="5966139" y="253263"/>
                  <a:pt x="5974361" y="252833"/>
                </a:cubicBezTo>
                <a:cubicBezTo>
                  <a:pt x="5982580" y="252401"/>
                  <a:pt x="5987939" y="252848"/>
                  <a:pt x="5990433" y="254173"/>
                </a:cubicBezTo>
                <a:cubicBezTo>
                  <a:pt x="5992927" y="255497"/>
                  <a:pt x="5997992" y="254989"/>
                  <a:pt x="6005628" y="252649"/>
                </a:cubicBezTo>
                <a:cubicBezTo>
                  <a:pt x="6013265" y="250310"/>
                  <a:pt x="6017084" y="249141"/>
                  <a:pt x="6017084" y="249141"/>
                </a:cubicBezTo>
                <a:close/>
                <a:moveTo>
                  <a:pt x="9340261" y="249068"/>
                </a:moveTo>
                <a:lnTo>
                  <a:pt x="9340261" y="252323"/>
                </a:lnTo>
                <a:lnTo>
                  <a:pt x="9336181" y="251099"/>
                </a:lnTo>
                <a:close/>
                <a:moveTo>
                  <a:pt x="8410177" y="248946"/>
                </a:moveTo>
                <a:lnTo>
                  <a:pt x="8411933" y="254675"/>
                </a:lnTo>
                <a:cubicBezTo>
                  <a:pt x="8415751" y="253504"/>
                  <a:pt x="8417367" y="251965"/>
                  <a:pt x="8416781" y="250055"/>
                </a:cubicBezTo>
                <a:cubicBezTo>
                  <a:pt x="8416197" y="248146"/>
                  <a:pt x="8413995" y="247777"/>
                  <a:pt x="8410177" y="248946"/>
                </a:cubicBezTo>
                <a:close/>
                <a:moveTo>
                  <a:pt x="8717131" y="248877"/>
                </a:moveTo>
                <a:cubicBezTo>
                  <a:pt x="8708327" y="247399"/>
                  <a:pt x="8704507" y="248568"/>
                  <a:pt x="8705677" y="252386"/>
                </a:cubicBezTo>
                <a:lnTo>
                  <a:pt x="8718887" y="254605"/>
                </a:lnTo>
                <a:cubicBezTo>
                  <a:pt x="8722705" y="253434"/>
                  <a:pt x="8724321" y="251895"/>
                  <a:pt x="8723735" y="249986"/>
                </a:cubicBezTo>
                <a:cubicBezTo>
                  <a:pt x="8723151" y="248077"/>
                  <a:pt x="8720949" y="247706"/>
                  <a:pt x="8717131" y="248877"/>
                </a:cubicBezTo>
                <a:close/>
                <a:moveTo>
                  <a:pt x="8850239" y="248817"/>
                </a:moveTo>
                <a:cubicBezTo>
                  <a:pt x="8846791" y="247786"/>
                  <a:pt x="8842203" y="248147"/>
                  <a:pt x="8836477" y="249901"/>
                </a:cubicBezTo>
                <a:lnTo>
                  <a:pt x="8830749" y="251656"/>
                </a:lnTo>
                <a:cubicBezTo>
                  <a:pt x="8835735" y="254305"/>
                  <a:pt x="8840141" y="255044"/>
                  <a:pt x="8843957" y="253874"/>
                </a:cubicBezTo>
                <a:lnTo>
                  <a:pt x="8857169" y="256093"/>
                </a:lnTo>
                <a:cubicBezTo>
                  <a:pt x="8855997" y="252274"/>
                  <a:pt x="8853689" y="249849"/>
                  <a:pt x="8850239" y="248817"/>
                </a:cubicBezTo>
                <a:close/>
                <a:moveTo>
                  <a:pt x="2302358" y="248419"/>
                </a:moveTo>
                <a:lnTo>
                  <a:pt x="2302540" y="248600"/>
                </a:lnTo>
                <a:lnTo>
                  <a:pt x="2301667" y="248582"/>
                </a:lnTo>
                <a:close/>
                <a:moveTo>
                  <a:pt x="5039411" y="247960"/>
                </a:moveTo>
                <a:lnTo>
                  <a:pt x="5052621" y="250178"/>
                </a:lnTo>
                <a:lnTo>
                  <a:pt x="5041165" y="253688"/>
                </a:lnTo>
                <a:close/>
                <a:moveTo>
                  <a:pt x="7639051" y="247135"/>
                </a:moveTo>
                <a:lnTo>
                  <a:pt x="7633324" y="248889"/>
                </a:lnTo>
                <a:lnTo>
                  <a:pt x="7640806" y="252861"/>
                </a:lnTo>
                <a:close/>
                <a:moveTo>
                  <a:pt x="8747521" y="245831"/>
                </a:moveTo>
                <a:cubicBezTo>
                  <a:pt x="8738717" y="244352"/>
                  <a:pt x="8732989" y="246106"/>
                  <a:pt x="8730341" y="251095"/>
                </a:cubicBezTo>
                <a:lnTo>
                  <a:pt x="8755003" y="249803"/>
                </a:lnTo>
                <a:close/>
                <a:moveTo>
                  <a:pt x="8446295" y="244146"/>
                </a:moveTo>
                <a:cubicBezTo>
                  <a:pt x="8453621" y="254432"/>
                  <a:pt x="8461105" y="258403"/>
                  <a:pt x="8468741" y="256063"/>
                </a:cubicBezTo>
                <a:cubicBezTo>
                  <a:pt x="8475207" y="249906"/>
                  <a:pt x="8479025" y="248736"/>
                  <a:pt x="8480195" y="252555"/>
                </a:cubicBezTo>
                <a:cubicBezTo>
                  <a:pt x="8480195" y="252555"/>
                  <a:pt x="8481149" y="252262"/>
                  <a:pt x="8483059" y="251677"/>
                </a:cubicBezTo>
                <a:cubicBezTo>
                  <a:pt x="8484967" y="251093"/>
                  <a:pt x="8487831" y="250215"/>
                  <a:pt x="8491651" y="249045"/>
                </a:cubicBezTo>
                <a:lnTo>
                  <a:pt x="8497377" y="247290"/>
                </a:lnTo>
                <a:cubicBezTo>
                  <a:pt x="8492389" y="244642"/>
                  <a:pt x="8486077" y="244488"/>
                  <a:pt x="8478441" y="246828"/>
                </a:cubicBezTo>
                <a:cubicBezTo>
                  <a:pt x="8470803" y="249167"/>
                  <a:pt x="8464491" y="249012"/>
                  <a:pt x="8459505" y="246363"/>
                </a:cubicBezTo>
                <a:close/>
                <a:moveTo>
                  <a:pt x="8671777" y="243978"/>
                </a:moveTo>
                <a:cubicBezTo>
                  <a:pt x="8667957" y="245147"/>
                  <a:pt x="8666049" y="245732"/>
                  <a:pt x="8666049" y="245732"/>
                </a:cubicBezTo>
                <a:lnTo>
                  <a:pt x="8673531" y="249705"/>
                </a:lnTo>
                <a:cubicBezTo>
                  <a:pt x="8677349" y="248535"/>
                  <a:pt x="8678965" y="246996"/>
                  <a:pt x="8678379" y="245088"/>
                </a:cubicBezTo>
                <a:cubicBezTo>
                  <a:pt x="8677797" y="243178"/>
                  <a:pt x="8675595" y="242807"/>
                  <a:pt x="8671777" y="243978"/>
                </a:cubicBezTo>
                <a:close/>
                <a:moveTo>
                  <a:pt x="8079669" y="243702"/>
                </a:moveTo>
                <a:cubicBezTo>
                  <a:pt x="8077761" y="244288"/>
                  <a:pt x="8074895" y="245165"/>
                  <a:pt x="8071079" y="246335"/>
                </a:cubicBezTo>
                <a:lnTo>
                  <a:pt x="8065349" y="248090"/>
                </a:lnTo>
                <a:cubicBezTo>
                  <a:pt x="8065349" y="248090"/>
                  <a:pt x="8067843" y="249414"/>
                  <a:pt x="8072831" y="252063"/>
                </a:cubicBezTo>
                <a:lnTo>
                  <a:pt x="8090015" y="246798"/>
                </a:lnTo>
                <a:cubicBezTo>
                  <a:pt x="8085025" y="244150"/>
                  <a:pt x="8081577" y="243117"/>
                  <a:pt x="8079669" y="243702"/>
                </a:cubicBezTo>
                <a:close/>
                <a:moveTo>
                  <a:pt x="9289949" y="243316"/>
                </a:moveTo>
                <a:lnTo>
                  <a:pt x="9297431" y="247293"/>
                </a:lnTo>
                <a:cubicBezTo>
                  <a:pt x="9293611" y="248461"/>
                  <a:pt x="9287883" y="250213"/>
                  <a:pt x="9280249" y="252550"/>
                </a:cubicBezTo>
                <a:lnTo>
                  <a:pt x="9255581" y="253830"/>
                </a:lnTo>
                <a:lnTo>
                  <a:pt x="9261311" y="252077"/>
                </a:lnTo>
                <a:cubicBezTo>
                  <a:pt x="9268947" y="249741"/>
                  <a:pt x="9278493" y="246821"/>
                  <a:pt x="9289949" y="243316"/>
                </a:cubicBezTo>
                <a:close/>
                <a:moveTo>
                  <a:pt x="8298573" y="242442"/>
                </a:moveTo>
                <a:lnTo>
                  <a:pt x="8298173" y="244824"/>
                </a:lnTo>
                <a:lnTo>
                  <a:pt x="8302287" y="244413"/>
                </a:lnTo>
                <a:close/>
                <a:moveTo>
                  <a:pt x="6271201" y="240199"/>
                </a:moveTo>
                <a:lnTo>
                  <a:pt x="6265473" y="241953"/>
                </a:lnTo>
                <a:cubicBezTo>
                  <a:pt x="6257837" y="244293"/>
                  <a:pt x="6254017" y="245463"/>
                  <a:pt x="6254017" y="245463"/>
                </a:cubicBezTo>
                <a:cubicBezTo>
                  <a:pt x="6254017" y="245463"/>
                  <a:pt x="6256513" y="246787"/>
                  <a:pt x="6261501" y="249436"/>
                </a:cubicBezTo>
                <a:cubicBezTo>
                  <a:pt x="6261501" y="249436"/>
                  <a:pt x="6262455" y="249143"/>
                  <a:pt x="6264364" y="248559"/>
                </a:cubicBezTo>
                <a:cubicBezTo>
                  <a:pt x="6266273" y="247974"/>
                  <a:pt x="6268552" y="245187"/>
                  <a:pt x="6271201" y="240199"/>
                </a:cubicBezTo>
                <a:close/>
                <a:moveTo>
                  <a:pt x="5926374" y="239342"/>
                </a:moveTo>
                <a:cubicBezTo>
                  <a:pt x="5926374" y="239342"/>
                  <a:pt x="5925712" y="240589"/>
                  <a:pt x="5924387" y="243083"/>
                </a:cubicBezTo>
                <a:cubicBezTo>
                  <a:pt x="5923725" y="244330"/>
                  <a:pt x="5923083" y="244789"/>
                  <a:pt x="5922460" y="244457"/>
                </a:cubicBezTo>
                <a:cubicBezTo>
                  <a:pt x="5921837" y="244126"/>
                  <a:pt x="5921231" y="243006"/>
                  <a:pt x="5920646" y="241097"/>
                </a:cubicBezTo>
                <a:cubicBezTo>
                  <a:pt x="5924465" y="239927"/>
                  <a:pt x="5926374" y="239342"/>
                  <a:pt x="5926374" y="239342"/>
                </a:cubicBezTo>
                <a:close/>
                <a:moveTo>
                  <a:pt x="7955705" y="237829"/>
                </a:moveTo>
                <a:cubicBezTo>
                  <a:pt x="7948069" y="240168"/>
                  <a:pt x="7942343" y="241923"/>
                  <a:pt x="7938523" y="243093"/>
                </a:cubicBezTo>
                <a:lnTo>
                  <a:pt x="7921343" y="248357"/>
                </a:lnTo>
                <a:cubicBezTo>
                  <a:pt x="7921343" y="248357"/>
                  <a:pt x="7924497" y="248434"/>
                  <a:pt x="7930809" y="248587"/>
                </a:cubicBezTo>
                <a:cubicBezTo>
                  <a:pt x="7937121" y="248743"/>
                  <a:pt x="7942771" y="250144"/>
                  <a:pt x="7947761" y="252791"/>
                </a:cubicBezTo>
                <a:cubicBezTo>
                  <a:pt x="7964201" y="251932"/>
                  <a:pt x="7976239" y="250331"/>
                  <a:pt x="7983879" y="247992"/>
                </a:cubicBezTo>
                <a:cubicBezTo>
                  <a:pt x="7987695" y="246822"/>
                  <a:pt x="7995917" y="246391"/>
                  <a:pt x="8008541" y="246699"/>
                </a:cubicBezTo>
                <a:cubicBezTo>
                  <a:pt x="8021163" y="247009"/>
                  <a:pt x="8031295" y="245994"/>
                  <a:pt x="8038933" y="243655"/>
                </a:cubicBezTo>
                <a:cubicBezTo>
                  <a:pt x="8042749" y="242485"/>
                  <a:pt x="8044659" y="241900"/>
                  <a:pt x="8044659" y="241900"/>
                </a:cubicBezTo>
                <a:cubicBezTo>
                  <a:pt x="8044659" y="241900"/>
                  <a:pt x="8042459" y="241530"/>
                  <a:pt x="8038055" y="240790"/>
                </a:cubicBezTo>
                <a:cubicBezTo>
                  <a:pt x="8033651" y="240051"/>
                  <a:pt x="8029541" y="240266"/>
                  <a:pt x="8025723" y="241436"/>
                </a:cubicBezTo>
                <a:cubicBezTo>
                  <a:pt x="8013099" y="241128"/>
                  <a:pt x="8006787" y="240973"/>
                  <a:pt x="8006787" y="240973"/>
                </a:cubicBezTo>
                <a:cubicBezTo>
                  <a:pt x="8002969" y="242144"/>
                  <a:pt x="7999813" y="242066"/>
                  <a:pt x="7997319" y="240741"/>
                </a:cubicBezTo>
                <a:cubicBezTo>
                  <a:pt x="7994825" y="239416"/>
                  <a:pt x="7991669" y="239340"/>
                  <a:pt x="7987851" y="240510"/>
                </a:cubicBezTo>
                <a:cubicBezTo>
                  <a:pt x="7984033" y="241679"/>
                  <a:pt x="7979627" y="240941"/>
                  <a:pt x="7974641" y="238292"/>
                </a:cubicBezTo>
                <a:cubicBezTo>
                  <a:pt x="7970825" y="239462"/>
                  <a:pt x="7967959" y="240338"/>
                  <a:pt x="7966049" y="240924"/>
                </a:cubicBezTo>
                <a:cubicBezTo>
                  <a:pt x="7964141" y="241509"/>
                  <a:pt x="7960693" y="240477"/>
                  <a:pt x="7955705" y="237829"/>
                </a:cubicBezTo>
                <a:close/>
                <a:moveTo>
                  <a:pt x="5753082" y="236050"/>
                </a:moveTo>
                <a:lnTo>
                  <a:pt x="5744492" y="238682"/>
                </a:lnTo>
                <a:lnTo>
                  <a:pt x="5748002" y="250136"/>
                </a:lnTo>
                <a:lnTo>
                  <a:pt x="5753729" y="248382"/>
                </a:lnTo>
                <a:lnTo>
                  <a:pt x="5766938" y="250600"/>
                </a:lnTo>
                <a:lnTo>
                  <a:pt x="5776637" y="241364"/>
                </a:lnTo>
                <a:cubicBezTo>
                  <a:pt x="5769002" y="243704"/>
                  <a:pt x="5765184" y="244874"/>
                  <a:pt x="5765184" y="244874"/>
                </a:cubicBezTo>
                <a:lnTo>
                  <a:pt x="5751974" y="242655"/>
                </a:lnTo>
                <a:cubicBezTo>
                  <a:pt x="5750805" y="238837"/>
                  <a:pt x="5751174" y="236635"/>
                  <a:pt x="5753082" y="236050"/>
                </a:cubicBezTo>
                <a:close/>
                <a:moveTo>
                  <a:pt x="1565613" y="235992"/>
                </a:moveTo>
                <a:cubicBezTo>
                  <a:pt x="1565630" y="240954"/>
                  <a:pt x="1564398" y="243438"/>
                  <a:pt x="1561918" y="243446"/>
                </a:cubicBezTo>
                <a:cubicBezTo>
                  <a:pt x="1560678" y="243451"/>
                  <a:pt x="1560366" y="242830"/>
                  <a:pt x="1560981" y="241589"/>
                </a:cubicBezTo>
                <a:cubicBezTo>
                  <a:pt x="1561597" y="240347"/>
                  <a:pt x="1563141" y="238482"/>
                  <a:pt x="1565613" y="235992"/>
                </a:cubicBezTo>
                <a:close/>
                <a:moveTo>
                  <a:pt x="1602820" y="235868"/>
                </a:moveTo>
                <a:cubicBezTo>
                  <a:pt x="1602836" y="240830"/>
                  <a:pt x="1602845" y="243310"/>
                  <a:pt x="1602845" y="243310"/>
                </a:cubicBezTo>
                <a:cubicBezTo>
                  <a:pt x="1597884" y="243327"/>
                  <a:pt x="1595403" y="243335"/>
                  <a:pt x="1595403" y="243335"/>
                </a:cubicBezTo>
                <a:cubicBezTo>
                  <a:pt x="1595403" y="243335"/>
                  <a:pt x="1595395" y="240855"/>
                  <a:pt x="1595378" y="235893"/>
                </a:cubicBezTo>
                <a:cubicBezTo>
                  <a:pt x="1595378" y="235893"/>
                  <a:pt x="1597859" y="235885"/>
                  <a:pt x="1602820" y="235868"/>
                </a:cubicBezTo>
                <a:close/>
                <a:moveTo>
                  <a:pt x="7698078" y="235315"/>
                </a:moveTo>
                <a:cubicBezTo>
                  <a:pt x="7698078" y="235315"/>
                  <a:pt x="7696168" y="235900"/>
                  <a:pt x="7692351" y="237070"/>
                </a:cubicBezTo>
                <a:cubicBezTo>
                  <a:pt x="7688533" y="238239"/>
                  <a:pt x="7686916" y="239778"/>
                  <a:pt x="7687500" y="241688"/>
                </a:cubicBezTo>
                <a:cubicBezTo>
                  <a:pt x="7688087" y="243598"/>
                  <a:pt x="7690288" y="243967"/>
                  <a:pt x="7694107" y="242797"/>
                </a:cubicBezTo>
                <a:cubicBezTo>
                  <a:pt x="7697924" y="241628"/>
                  <a:pt x="7699541" y="240088"/>
                  <a:pt x="7698957" y="238180"/>
                </a:cubicBezTo>
                <a:cubicBezTo>
                  <a:pt x="7698371" y="236270"/>
                  <a:pt x="7698078" y="235315"/>
                  <a:pt x="7698078" y="235315"/>
                </a:cubicBezTo>
                <a:close/>
                <a:moveTo>
                  <a:pt x="8781885" y="235303"/>
                </a:moveTo>
                <a:lnTo>
                  <a:pt x="8777913" y="242784"/>
                </a:lnTo>
                <a:cubicBezTo>
                  <a:pt x="8777913" y="242784"/>
                  <a:pt x="8779823" y="242199"/>
                  <a:pt x="8783641" y="241030"/>
                </a:cubicBezTo>
                <a:close/>
                <a:moveTo>
                  <a:pt x="6576399" y="234402"/>
                </a:moveTo>
                <a:lnTo>
                  <a:pt x="6570673" y="236156"/>
                </a:lnTo>
                <a:cubicBezTo>
                  <a:pt x="6575661" y="238805"/>
                  <a:pt x="6578154" y="240129"/>
                  <a:pt x="6578154" y="240129"/>
                </a:cubicBezTo>
                <a:cubicBezTo>
                  <a:pt x="6578154" y="240129"/>
                  <a:pt x="6580062" y="239544"/>
                  <a:pt x="6583881" y="238374"/>
                </a:cubicBezTo>
                <a:close/>
                <a:moveTo>
                  <a:pt x="8336649" y="233884"/>
                </a:moveTo>
                <a:cubicBezTo>
                  <a:pt x="8325195" y="237394"/>
                  <a:pt x="8315649" y="240318"/>
                  <a:pt x="8308013" y="242658"/>
                </a:cubicBezTo>
                <a:cubicBezTo>
                  <a:pt x="8309183" y="246476"/>
                  <a:pt x="8311677" y="247800"/>
                  <a:pt x="8315495" y="246629"/>
                </a:cubicBezTo>
                <a:cubicBezTo>
                  <a:pt x="8312847" y="251618"/>
                  <a:pt x="8313725" y="254481"/>
                  <a:pt x="8318127" y="255221"/>
                </a:cubicBezTo>
                <a:cubicBezTo>
                  <a:pt x="8322529" y="255961"/>
                  <a:pt x="8326639" y="255746"/>
                  <a:pt x="8330459" y="254575"/>
                </a:cubicBezTo>
                <a:cubicBezTo>
                  <a:pt x="8334277" y="253406"/>
                  <a:pt x="8339343" y="252898"/>
                  <a:pt x="8345653" y="253053"/>
                </a:cubicBezTo>
                <a:cubicBezTo>
                  <a:pt x="8351967" y="253207"/>
                  <a:pt x="8357031" y="252700"/>
                  <a:pt x="8360849" y="251530"/>
                </a:cubicBezTo>
                <a:lnTo>
                  <a:pt x="8400941" y="239247"/>
                </a:lnTo>
                <a:lnTo>
                  <a:pt x="8374523" y="234811"/>
                </a:lnTo>
                <a:close/>
                <a:moveTo>
                  <a:pt x="1882872" y="233432"/>
                </a:moveTo>
                <a:cubicBezTo>
                  <a:pt x="1891677" y="234911"/>
                  <a:pt x="1897991" y="235066"/>
                  <a:pt x="1901809" y="233896"/>
                </a:cubicBezTo>
                <a:cubicBezTo>
                  <a:pt x="1897328" y="236312"/>
                  <a:pt x="1893216" y="238225"/>
                  <a:pt x="1889471" y="239634"/>
                </a:cubicBezTo>
                <a:cubicBezTo>
                  <a:pt x="1878236" y="243858"/>
                  <a:pt x="1870309" y="243546"/>
                  <a:pt x="1865691" y="238697"/>
                </a:cubicBezTo>
                <a:cubicBezTo>
                  <a:pt x="1873327" y="236358"/>
                  <a:pt x="1879055" y="234602"/>
                  <a:pt x="1882872" y="233432"/>
                </a:cubicBezTo>
                <a:close/>
                <a:moveTo>
                  <a:pt x="9037757" y="232089"/>
                </a:moveTo>
                <a:cubicBezTo>
                  <a:pt x="9033939" y="233259"/>
                  <a:pt x="9032029" y="233844"/>
                  <a:pt x="9032029" y="233844"/>
                </a:cubicBezTo>
                <a:lnTo>
                  <a:pt x="9020575" y="237352"/>
                </a:lnTo>
                <a:lnTo>
                  <a:pt x="9033017" y="239441"/>
                </a:lnTo>
                <a:lnTo>
                  <a:pt x="9033899" y="239353"/>
                </a:lnTo>
                <a:close/>
                <a:moveTo>
                  <a:pt x="8241969" y="231569"/>
                </a:moveTo>
                <a:cubicBezTo>
                  <a:pt x="8238149" y="232739"/>
                  <a:pt x="8236535" y="234277"/>
                  <a:pt x="8237119" y="236187"/>
                </a:cubicBezTo>
                <a:cubicBezTo>
                  <a:pt x="8237705" y="238096"/>
                  <a:pt x="8239905" y="238465"/>
                  <a:pt x="8243723" y="237295"/>
                </a:cubicBezTo>
                <a:lnTo>
                  <a:pt x="8249451" y="235540"/>
                </a:lnTo>
                <a:cubicBezTo>
                  <a:pt x="8249451" y="235540"/>
                  <a:pt x="8246955" y="234217"/>
                  <a:pt x="8241969" y="231569"/>
                </a:cubicBezTo>
                <a:close/>
                <a:moveTo>
                  <a:pt x="1725654" y="231481"/>
                </a:moveTo>
                <a:cubicBezTo>
                  <a:pt x="1729473" y="230311"/>
                  <a:pt x="1731675" y="230681"/>
                  <a:pt x="1732258" y="232589"/>
                </a:cubicBezTo>
                <a:cubicBezTo>
                  <a:pt x="1732844" y="234500"/>
                  <a:pt x="1733136" y="235454"/>
                  <a:pt x="1733136" y="235454"/>
                </a:cubicBezTo>
                <a:close/>
                <a:moveTo>
                  <a:pt x="7201761" y="230753"/>
                </a:moveTo>
                <a:cubicBezTo>
                  <a:pt x="7201761" y="230753"/>
                  <a:pt x="7202346" y="232662"/>
                  <a:pt x="7203515" y="236480"/>
                </a:cubicBezTo>
                <a:cubicBezTo>
                  <a:pt x="7208504" y="239128"/>
                  <a:pt x="7210997" y="240453"/>
                  <a:pt x="7210997" y="240453"/>
                </a:cubicBezTo>
                <a:lnTo>
                  <a:pt x="7209243" y="234726"/>
                </a:lnTo>
                <a:cubicBezTo>
                  <a:pt x="7208073" y="230908"/>
                  <a:pt x="7205580" y="229582"/>
                  <a:pt x="7201761" y="230753"/>
                </a:cubicBezTo>
                <a:close/>
                <a:moveTo>
                  <a:pt x="5475643" y="230210"/>
                </a:moveTo>
                <a:cubicBezTo>
                  <a:pt x="5481954" y="230365"/>
                  <a:pt x="5491422" y="230596"/>
                  <a:pt x="5504048" y="230905"/>
                </a:cubicBezTo>
                <a:cubicBezTo>
                  <a:pt x="5516672" y="231214"/>
                  <a:pt x="5523569" y="233278"/>
                  <a:pt x="5524738" y="237096"/>
                </a:cubicBezTo>
                <a:lnTo>
                  <a:pt x="5505803" y="236633"/>
                </a:lnTo>
                <a:cubicBezTo>
                  <a:pt x="5500814" y="233985"/>
                  <a:pt x="5497657" y="233907"/>
                  <a:pt x="5496335" y="236400"/>
                </a:cubicBezTo>
                <a:cubicBezTo>
                  <a:pt x="5495010" y="238895"/>
                  <a:pt x="5491854" y="238818"/>
                  <a:pt x="5486866" y="236169"/>
                </a:cubicBezTo>
                <a:cubicBezTo>
                  <a:pt x="5484217" y="241157"/>
                  <a:pt x="5482893" y="243651"/>
                  <a:pt x="5482893" y="243651"/>
                </a:cubicBezTo>
                <a:cubicBezTo>
                  <a:pt x="5482893" y="243651"/>
                  <a:pt x="5480985" y="244236"/>
                  <a:pt x="5477165" y="245407"/>
                </a:cubicBezTo>
                <a:cubicBezTo>
                  <a:pt x="5473348" y="246576"/>
                  <a:pt x="5471438" y="247161"/>
                  <a:pt x="5471438" y="247161"/>
                </a:cubicBezTo>
                <a:cubicBezTo>
                  <a:pt x="5463802" y="249500"/>
                  <a:pt x="5460276" y="251625"/>
                  <a:pt x="5460862" y="253534"/>
                </a:cubicBezTo>
                <a:cubicBezTo>
                  <a:pt x="5461448" y="255442"/>
                  <a:pt x="5461370" y="258598"/>
                  <a:pt x="5460630" y="263003"/>
                </a:cubicBezTo>
                <a:cubicBezTo>
                  <a:pt x="5459890" y="267404"/>
                  <a:pt x="5457612" y="270191"/>
                  <a:pt x="5453794" y="271361"/>
                </a:cubicBezTo>
                <a:cubicBezTo>
                  <a:pt x="5449975" y="272530"/>
                  <a:pt x="5443662" y="272376"/>
                  <a:pt x="5434858" y="270898"/>
                </a:cubicBezTo>
                <a:cubicBezTo>
                  <a:pt x="5431038" y="272068"/>
                  <a:pt x="5428175" y="272945"/>
                  <a:pt x="5426267" y="273529"/>
                </a:cubicBezTo>
                <a:cubicBezTo>
                  <a:pt x="5424358" y="274115"/>
                  <a:pt x="5423404" y="274407"/>
                  <a:pt x="5423404" y="274407"/>
                </a:cubicBezTo>
                <a:lnTo>
                  <a:pt x="5421648" y="268679"/>
                </a:lnTo>
                <a:lnTo>
                  <a:pt x="5415921" y="270435"/>
                </a:lnTo>
                <a:cubicBezTo>
                  <a:pt x="5415921" y="270435"/>
                  <a:pt x="5413058" y="271312"/>
                  <a:pt x="5407330" y="273066"/>
                </a:cubicBezTo>
                <a:cubicBezTo>
                  <a:pt x="5401603" y="274821"/>
                  <a:pt x="5396831" y="276283"/>
                  <a:pt x="5393011" y="277453"/>
                </a:cubicBezTo>
                <a:lnTo>
                  <a:pt x="5366594" y="273017"/>
                </a:lnTo>
                <a:lnTo>
                  <a:pt x="5349412" y="278281"/>
                </a:lnTo>
                <a:cubicBezTo>
                  <a:pt x="5345594" y="279451"/>
                  <a:pt x="5343101" y="278126"/>
                  <a:pt x="5341931" y="274308"/>
                </a:cubicBezTo>
                <a:lnTo>
                  <a:pt x="5330478" y="277818"/>
                </a:lnTo>
                <a:cubicBezTo>
                  <a:pt x="5326658" y="278988"/>
                  <a:pt x="5324164" y="277664"/>
                  <a:pt x="5322995" y="273845"/>
                </a:cubicBezTo>
                <a:lnTo>
                  <a:pt x="5328722" y="272091"/>
                </a:lnTo>
                <a:lnTo>
                  <a:pt x="5364839" y="267290"/>
                </a:lnTo>
                <a:lnTo>
                  <a:pt x="5357358" y="263318"/>
                </a:lnTo>
                <a:lnTo>
                  <a:pt x="5363086" y="261562"/>
                </a:lnTo>
                <a:lnTo>
                  <a:pt x="5355602" y="257590"/>
                </a:lnTo>
                <a:cubicBezTo>
                  <a:pt x="5344147" y="261099"/>
                  <a:pt x="5338716" y="263808"/>
                  <a:pt x="5339300" y="265717"/>
                </a:cubicBezTo>
                <a:cubicBezTo>
                  <a:pt x="5339884" y="267627"/>
                  <a:pt x="5339222" y="268874"/>
                  <a:pt x="5337312" y="269459"/>
                </a:cubicBezTo>
                <a:cubicBezTo>
                  <a:pt x="5335404" y="270044"/>
                  <a:pt x="5335771" y="267843"/>
                  <a:pt x="5338422" y="262854"/>
                </a:cubicBezTo>
                <a:lnTo>
                  <a:pt x="5330939" y="258882"/>
                </a:lnTo>
                <a:lnTo>
                  <a:pt x="5353847" y="251863"/>
                </a:lnTo>
                <a:cubicBezTo>
                  <a:pt x="5369121" y="247184"/>
                  <a:pt x="5379251" y="246168"/>
                  <a:pt x="5384240" y="248817"/>
                </a:cubicBezTo>
                <a:cubicBezTo>
                  <a:pt x="5384240" y="248817"/>
                  <a:pt x="5384825" y="250726"/>
                  <a:pt x="5385994" y="254544"/>
                </a:cubicBezTo>
                <a:lnTo>
                  <a:pt x="5382020" y="262026"/>
                </a:lnTo>
                <a:cubicBezTo>
                  <a:pt x="5382020" y="262026"/>
                  <a:pt x="5382976" y="261734"/>
                  <a:pt x="5384884" y="261149"/>
                </a:cubicBezTo>
                <a:cubicBezTo>
                  <a:pt x="5386794" y="260564"/>
                  <a:pt x="5389658" y="259687"/>
                  <a:pt x="5393474" y="258516"/>
                </a:cubicBezTo>
                <a:lnTo>
                  <a:pt x="5399203" y="256762"/>
                </a:lnTo>
                <a:lnTo>
                  <a:pt x="5397449" y="251035"/>
                </a:lnTo>
                <a:lnTo>
                  <a:pt x="5404930" y="255008"/>
                </a:lnTo>
                <a:cubicBezTo>
                  <a:pt x="5407269" y="262644"/>
                  <a:pt x="5409764" y="263967"/>
                  <a:pt x="5412411" y="258980"/>
                </a:cubicBezTo>
                <a:lnTo>
                  <a:pt x="5422111" y="249744"/>
                </a:lnTo>
                <a:lnTo>
                  <a:pt x="5429593" y="253716"/>
                </a:lnTo>
                <a:lnTo>
                  <a:pt x="5446775" y="248452"/>
                </a:lnTo>
                <a:cubicBezTo>
                  <a:pt x="5446775" y="248452"/>
                  <a:pt x="5447731" y="248159"/>
                  <a:pt x="5449639" y="247574"/>
                </a:cubicBezTo>
                <a:cubicBezTo>
                  <a:pt x="5451548" y="246989"/>
                  <a:pt x="5454411" y="246112"/>
                  <a:pt x="5458230" y="244942"/>
                </a:cubicBezTo>
                <a:cubicBezTo>
                  <a:pt x="5465866" y="242603"/>
                  <a:pt x="5469098" y="239524"/>
                  <a:pt x="5467929" y="235707"/>
                </a:cubicBezTo>
                <a:lnTo>
                  <a:pt x="5462202" y="237461"/>
                </a:lnTo>
                <a:cubicBezTo>
                  <a:pt x="5458384" y="238631"/>
                  <a:pt x="5458091" y="237675"/>
                  <a:pt x="5461325" y="234597"/>
                </a:cubicBezTo>
                <a:cubicBezTo>
                  <a:pt x="5464557" y="231519"/>
                  <a:pt x="5469330" y="230056"/>
                  <a:pt x="5475643" y="230210"/>
                </a:cubicBezTo>
                <a:close/>
                <a:moveTo>
                  <a:pt x="1916126" y="229509"/>
                </a:moveTo>
                <a:cubicBezTo>
                  <a:pt x="1918036" y="228924"/>
                  <a:pt x="1919575" y="230541"/>
                  <a:pt x="1920745" y="234359"/>
                </a:cubicBezTo>
                <a:lnTo>
                  <a:pt x="1915018" y="236114"/>
                </a:lnTo>
                <a:cubicBezTo>
                  <a:pt x="1913849" y="232295"/>
                  <a:pt x="1914218" y="230094"/>
                  <a:pt x="1916126" y="229509"/>
                </a:cubicBezTo>
                <a:close/>
                <a:moveTo>
                  <a:pt x="6142618" y="229475"/>
                </a:moveTo>
                <a:cubicBezTo>
                  <a:pt x="6142618" y="229475"/>
                  <a:pt x="6143864" y="230136"/>
                  <a:pt x="6146360" y="231460"/>
                </a:cubicBezTo>
                <a:cubicBezTo>
                  <a:pt x="6148853" y="232784"/>
                  <a:pt x="6150100" y="233447"/>
                  <a:pt x="6150100" y="233447"/>
                </a:cubicBezTo>
                <a:cubicBezTo>
                  <a:pt x="6150100" y="233447"/>
                  <a:pt x="6148192" y="234031"/>
                  <a:pt x="6144373" y="235202"/>
                </a:cubicBezTo>
                <a:cubicBezTo>
                  <a:pt x="6140554" y="236371"/>
                  <a:pt x="6138354" y="236001"/>
                  <a:pt x="6137769" y="234092"/>
                </a:cubicBezTo>
                <a:cubicBezTo>
                  <a:pt x="6137183" y="232183"/>
                  <a:pt x="6138799" y="230644"/>
                  <a:pt x="6142618" y="229475"/>
                </a:cubicBezTo>
                <a:close/>
                <a:moveTo>
                  <a:pt x="7063480" y="229265"/>
                </a:moveTo>
                <a:cubicBezTo>
                  <a:pt x="7059662" y="230434"/>
                  <a:pt x="7060247" y="232344"/>
                  <a:pt x="7065234" y="234992"/>
                </a:cubicBezTo>
                <a:lnTo>
                  <a:pt x="7070960" y="233238"/>
                </a:lnTo>
                <a:close/>
                <a:moveTo>
                  <a:pt x="7758860" y="229223"/>
                </a:moveTo>
                <a:cubicBezTo>
                  <a:pt x="7758860" y="229223"/>
                  <a:pt x="7756950" y="229809"/>
                  <a:pt x="7753133" y="230977"/>
                </a:cubicBezTo>
                <a:lnTo>
                  <a:pt x="7760615" y="234950"/>
                </a:lnTo>
                <a:cubicBezTo>
                  <a:pt x="7760615" y="234950"/>
                  <a:pt x="7760030" y="233042"/>
                  <a:pt x="7758860" y="229223"/>
                </a:cubicBezTo>
                <a:close/>
                <a:moveTo>
                  <a:pt x="1549499" y="229067"/>
                </a:moveTo>
                <a:lnTo>
                  <a:pt x="1551254" y="234793"/>
                </a:lnTo>
                <a:lnTo>
                  <a:pt x="1545528" y="236549"/>
                </a:lnTo>
                <a:cubicBezTo>
                  <a:pt x="1536722" y="235069"/>
                  <a:pt x="1532318" y="234330"/>
                  <a:pt x="1532318" y="234330"/>
                </a:cubicBezTo>
                <a:lnTo>
                  <a:pt x="1538047" y="232577"/>
                </a:lnTo>
                <a:close/>
                <a:moveTo>
                  <a:pt x="8416369" y="228255"/>
                </a:moveTo>
                <a:cubicBezTo>
                  <a:pt x="8416369" y="228255"/>
                  <a:pt x="8414459" y="228841"/>
                  <a:pt x="8410639" y="230011"/>
                </a:cubicBezTo>
                <a:cubicBezTo>
                  <a:pt x="8406821" y="231180"/>
                  <a:pt x="8404913" y="231765"/>
                  <a:pt x="8404913" y="231765"/>
                </a:cubicBezTo>
                <a:cubicBezTo>
                  <a:pt x="8406083" y="235583"/>
                  <a:pt x="8408577" y="236908"/>
                  <a:pt x="8412395" y="235738"/>
                </a:cubicBezTo>
                <a:close/>
                <a:moveTo>
                  <a:pt x="1721857" y="228030"/>
                </a:moveTo>
                <a:lnTo>
                  <a:pt x="1721882" y="235471"/>
                </a:lnTo>
                <a:lnTo>
                  <a:pt x="1714415" y="228055"/>
                </a:lnTo>
                <a:cubicBezTo>
                  <a:pt x="1719378" y="228039"/>
                  <a:pt x="1721857" y="228030"/>
                  <a:pt x="1721857" y="228030"/>
                </a:cubicBezTo>
                <a:close/>
                <a:moveTo>
                  <a:pt x="6004337" y="227987"/>
                </a:moveTo>
                <a:cubicBezTo>
                  <a:pt x="6008156" y="226816"/>
                  <a:pt x="6012558" y="227556"/>
                  <a:pt x="6017546" y="230204"/>
                </a:cubicBezTo>
                <a:lnTo>
                  <a:pt x="6006092" y="233714"/>
                </a:lnTo>
                <a:close/>
                <a:moveTo>
                  <a:pt x="1655636" y="227874"/>
                </a:moveTo>
                <a:lnTo>
                  <a:pt x="1663119" y="231845"/>
                </a:lnTo>
                <a:lnTo>
                  <a:pt x="1676327" y="234064"/>
                </a:lnTo>
                <a:cubicBezTo>
                  <a:pt x="1677498" y="237881"/>
                  <a:pt x="1687628" y="236866"/>
                  <a:pt x="1706718" y="231018"/>
                </a:cubicBezTo>
                <a:lnTo>
                  <a:pt x="1727409" y="237208"/>
                </a:lnTo>
                <a:cubicBezTo>
                  <a:pt x="1723590" y="238378"/>
                  <a:pt x="1719480" y="238594"/>
                  <a:pt x="1715076" y="237854"/>
                </a:cubicBezTo>
                <a:cubicBezTo>
                  <a:pt x="1710674" y="237115"/>
                  <a:pt x="1707811" y="237992"/>
                  <a:pt x="1706487" y="240486"/>
                </a:cubicBezTo>
                <a:cubicBezTo>
                  <a:pt x="1705164" y="242980"/>
                  <a:pt x="1695032" y="243995"/>
                  <a:pt x="1676096" y="243532"/>
                </a:cubicBezTo>
                <a:cubicBezTo>
                  <a:pt x="1657159" y="243069"/>
                  <a:pt x="1645196" y="241513"/>
                  <a:pt x="1640209" y="238864"/>
                </a:cubicBezTo>
                <a:cubicBezTo>
                  <a:pt x="1635221" y="236217"/>
                  <a:pt x="1630818" y="235476"/>
                  <a:pt x="1626999" y="236648"/>
                </a:cubicBezTo>
                <a:cubicBezTo>
                  <a:pt x="1626999" y="236648"/>
                  <a:pt x="1625092" y="237232"/>
                  <a:pt x="1621273" y="238401"/>
                </a:cubicBezTo>
                <a:cubicBezTo>
                  <a:pt x="1617455" y="239572"/>
                  <a:pt x="1614961" y="238247"/>
                  <a:pt x="1613791" y="234429"/>
                </a:cubicBezTo>
                <a:cubicBezTo>
                  <a:pt x="1606155" y="236767"/>
                  <a:pt x="1598888" y="236906"/>
                  <a:pt x="1591991" y="234843"/>
                </a:cubicBezTo>
                <a:cubicBezTo>
                  <a:pt x="1585093" y="232779"/>
                  <a:pt x="1581645" y="231748"/>
                  <a:pt x="1581645" y="231748"/>
                </a:cubicBezTo>
                <a:cubicBezTo>
                  <a:pt x="1585464" y="230578"/>
                  <a:pt x="1593686" y="230147"/>
                  <a:pt x="1606309" y="230456"/>
                </a:cubicBezTo>
                <a:cubicBezTo>
                  <a:pt x="1618933" y="230765"/>
                  <a:pt x="1628401" y="230996"/>
                  <a:pt x="1634714" y="231152"/>
                </a:cubicBezTo>
                <a:cubicBezTo>
                  <a:pt x="1641025" y="231305"/>
                  <a:pt x="1646092" y="230798"/>
                  <a:pt x="1649909" y="229628"/>
                </a:cubicBezTo>
                <a:cubicBezTo>
                  <a:pt x="1653728" y="228459"/>
                  <a:pt x="1655636" y="227874"/>
                  <a:pt x="1655636" y="227874"/>
                </a:cubicBezTo>
                <a:close/>
                <a:moveTo>
                  <a:pt x="1803712" y="227757"/>
                </a:moveTo>
                <a:cubicBezTo>
                  <a:pt x="1803712" y="227757"/>
                  <a:pt x="1801240" y="230246"/>
                  <a:pt x="1796296" y="235223"/>
                </a:cubicBezTo>
                <a:lnTo>
                  <a:pt x="1759088" y="235347"/>
                </a:lnTo>
                <a:close/>
                <a:moveTo>
                  <a:pt x="9011339" y="227652"/>
                </a:moveTo>
                <a:cubicBezTo>
                  <a:pt x="9011339" y="227652"/>
                  <a:pt x="9009431" y="228237"/>
                  <a:pt x="9005613" y="229407"/>
                </a:cubicBezTo>
                <a:cubicBezTo>
                  <a:pt x="8997977" y="231747"/>
                  <a:pt x="8993865" y="231963"/>
                  <a:pt x="8993281" y="230053"/>
                </a:cubicBezTo>
                <a:cubicBezTo>
                  <a:pt x="8992695" y="228144"/>
                  <a:pt x="8989539" y="228068"/>
                  <a:pt x="8983813" y="229822"/>
                </a:cubicBezTo>
                <a:cubicBezTo>
                  <a:pt x="8978085" y="231576"/>
                  <a:pt x="8975805" y="234363"/>
                  <a:pt x="8976975" y="238181"/>
                </a:cubicBezTo>
                <a:lnTo>
                  <a:pt x="8982703" y="236426"/>
                </a:lnTo>
                <a:lnTo>
                  <a:pt x="8999885" y="231162"/>
                </a:lnTo>
                <a:cubicBezTo>
                  <a:pt x="9004287" y="231901"/>
                  <a:pt x="9007443" y="231978"/>
                  <a:pt x="9009353" y="231394"/>
                </a:cubicBezTo>
                <a:cubicBezTo>
                  <a:pt x="9011261" y="230808"/>
                  <a:pt x="9011925" y="229561"/>
                  <a:pt x="9011339" y="227652"/>
                </a:cubicBezTo>
                <a:close/>
                <a:moveTo>
                  <a:pt x="8297023" y="227231"/>
                </a:moveTo>
                <a:cubicBezTo>
                  <a:pt x="8292035" y="224582"/>
                  <a:pt x="8283813" y="225013"/>
                  <a:pt x="8272359" y="228521"/>
                </a:cubicBezTo>
                <a:cubicBezTo>
                  <a:pt x="8277347" y="231170"/>
                  <a:pt x="8279841" y="232495"/>
                  <a:pt x="8279841" y="232495"/>
                </a:cubicBezTo>
                <a:cubicBezTo>
                  <a:pt x="8281009" y="236313"/>
                  <a:pt x="8281595" y="238222"/>
                  <a:pt x="8281595" y="238222"/>
                </a:cubicBezTo>
                <a:lnTo>
                  <a:pt x="8258685" y="245241"/>
                </a:lnTo>
                <a:cubicBezTo>
                  <a:pt x="8249881" y="243762"/>
                  <a:pt x="8241659" y="244193"/>
                  <a:pt x="8234023" y="246532"/>
                </a:cubicBezTo>
                <a:cubicBezTo>
                  <a:pt x="8242829" y="248010"/>
                  <a:pt x="8249141" y="248165"/>
                  <a:pt x="8252959" y="246995"/>
                </a:cubicBezTo>
                <a:cubicBezTo>
                  <a:pt x="8256777" y="245825"/>
                  <a:pt x="8263089" y="245980"/>
                  <a:pt x="8271897" y="247459"/>
                </a:cubicBezTo>
                <a:lnTo>
                  <a:pt x="8296879" y="244954"/>
                </a:lnTo>
                <a:lnTo>
                  <a:pt x="8293343" y="241239"/>
                </a:lnTo>
                <a:lnTo>
                  <a:pt x="8295225" y="240664"/>
                </a:lnTo>
                <a:lnTo>
                  <a:pt x="8294803" y="240441"/>
                </a:lnTo>
                <a:cubicBezTo>
                  <a:pt x="8294803" y="240441"/>
                  <a:pt x="8294219" y="238530"/>
                  <a:pt x="8293049" y="234713"/>
                </a:cubicBezTo>
                <a:cubicBezTo>
                  <a:pt x="8293049" y="234713"/>
                  <a:pt x="8291141" y="235298"/>
                  <a:pt x="8287323" y="236467"/>
                </a:cubicBezTo>
                <a:lnTo>
                  <a:pt x="8291295" y="228986"/>
                </a:lnTo>
                <a:close/>
                <a:moveTo>
                  <a:pt x="5559103" y="226568"/>
                </a:moveTo>
                <a:lnTo>
                  <a:pt x="5566585" y="230541"/>
                </a:lnTo>
                <a:cubicBezTo>
                  <a:pt x="5567754" y="234358"/>
                  <a:pt x="5570246" y="235682"/>
                  <a:pt x="5574066" y="234513"/>
                </a:cubicBezTo>
                <a:lnTo>
                  <a:pt x="5575820" y="240240"/>
                </a:lnTo>
                <a:cubicBezTo>
                  <a:pt x="5579639" y="239071"/>
                  <a:pt x="5582132" y="240396"/>
                  <a:pt x="5583302" y="244213"/>
                </a:cubicBezTo>
                <a:cubicBezTo>
                  <a:pt x="5583302" y="244213"/>
                  <a:pt x="5585212" y="243628"/>
                  <a:pt x="5589030" y="242459"/>
                </a:cubicBezTo>
                <a:lnTo>
                  <a:pt x="5603993" y="250403"/>
                </a:lnTo>
                <a:lnTo>
                  <a:pt x="5611474" y="254376"/>
                </a:lnTo>
                <a:lnTo>
                  <a:pt x="5598265" y="252159"/>
                </a:lnTo>
                <a:lnTo>
                  <a:pt x="5581083" y="257423"/>
                </a:lnTo>
                <a:cubicBezTo>
                  <a:pt x="5589889" y="258901"/>
                  <a:pt x="5588566" y="261395"/>
                  <a:pt x="5577112" y="264903"/>
                </a:cubicBezTo>
                <a:lnTo>
                  <a:pt x="5571384" y="266658"/>
                </a:lnTo>
                <a:cubicBezTo>
                  <a:pt x="5575203" y="265489"/>
                  <a:pt x="5574618" y="263579"/>
                  <a:pt x="5569630" y="260932"/>
                </a:cubicBezTo>
                <a:lnTo>
                  <a:pt x="5526030" y="261759"/>
                </a:lnTo>
                <a:cubicBezTo>
                  <a:pt x="5509589" y="262621"/>
                  <a:pt x="5502690" y="260557"/>
                  <a:pt x="5505339" y="255569"/>
                </a:cubicBezTo>
                <a:lnTo>
                  <a:pt x="5499612" y="257324"/>
                </a:lnTo>
                <a:cubicBezTo>
                  <a:pt x="5500782" y="261142"/>
                  <a:pt x="5496008" y="262604"/>
                  <a:pt x="5485294" y="261709"/>
                </a:cubicBezTo>
                <a:cubicBezTo>
                  <a:pt x="5474578" y="260817"/>
                  <a:pt x="5469221" y="260371"/>
                  <a:pt x="5469221" y="260371"/>
                </a:cubicBezTo>
                <a:lnTo>
                  <a:pt x="5503584" y="249842"/>
                </a:lnTo>
                <a:cubicBezTo>
                  <a:pt x="5508573" y="252489"/>
                  <a:pt x="5513929" y="252937"/>
                  <a:pt x="5519656" y="251182"/>
                </a:cubicBezTo>
                <a:cubicBezTo>
                  <a:pt x="5525385" y="249428"/>
                  <a:pt x="5529571" y="246056"/>
                  <a:pt x="5532220" y="241070"/>
                </a:cubicBezTo>
                <a:cubicBezTo>
                  <a:pt x="5536038" y="239899"/>
                  <a:pt x="5539856" y="238730"/>
                  <a:pt x="5543674" y="237560"/>
                </a:cubicBezTo>
                <a:cubicBezTo>
                  <a:pt x="5551311" y="235219"/>
                  <a:pt x="5554837" y="233095"/>
                  <a:pt x="5554250" y="231186"/>
                </a:cubicBezTo>
                <a:cubicBezTo>
                  <a:pt x="5553667" y="229277"/>
                  <a:pt x="5555283" y="227738"/>
                  <a:pt x="5559103" y="226568"/>
                </a:cubicBezTo>
                <a:close/>
                <a:moveTo>
                  <a:pt x="5928591" y="226134"/>
                </a:moveTo>
                <a:lnTo>
                  <a:pt x="5936073" y="230106"/>
                </a:lnTo>
                <a:cubicBezTo>
                  <a:pt x="5936073" y="230106"/>
                  <a:pt x="5933210" y="230983"/>
                  <a:pt x="5927483" y="232737"/>
                </a:cubicBezTo>
                <a:cubicBezTo>
                  <a:pt x="5921756" y="234492"/>
                  <a:pt x="5916983" y="235954"/>
                  <a:pt x="5913164" y="237125"/>
                </a:cubicBezTo>
                <a:cubicBezTo>
                  <a:pt x="5904360" y="235646"/>
                  <a:pt x="5898047" y="235492"/>
                  <a:pt x="5894229" y="236662"/>
                </a:cubicBezTo>
                <a:close/>
                <a:moveTo>
                  <a:pt x="8866431" y="225666"/>
                </a:moveTo>
                <a:cubicBezTo>
                  <a:pt x="8869879" y="226698"/>
                  <a:pt x="8872189" y="229124"/>
                  <a:pt x="8873355" y="232943"/>
                </a:cubicBezTo>
                <a:cubicBezTo>
                  <a:pt x="8865717" y="235281"/>
                  <a:pt x="8859405" y="235123"/>
                  <a:pt x="8854419" y="232471"/>
                </a:cubicBezTo>
                <a:lnTo>
                  <a:pt x="8852667" y="226744"/>
                </a:lnTo>
                <a:cubicBezTo>
                  <a:pt x="8858395" y="224991"/>
                  <a:pt x="8862983" y="224633"/>
                  <a:pt x="8866431" y="225666"/>
                </a:cubicBezTo>
                <a:close/>
                <a:moveTo>
                  <a:pt x="7218943" y="225489"/>
                </a:moveTo>
                <a:cubicBezTo>
                  <a:pt x="7218943" y="225489"/>
                  <a:pt x="7217032" y="226074"/>
                  <a:pt x="7213216" y="227243"/>
                </a:cubicBezTo>
                <a:cubicBezTo>
                  <a:pt x="7214385" y="231061"/>
                  <a:pt x="7215925" y="232679"/>
                  <a:pt x="7217834" y="232094"/>
                </a:cubicBezTo>
                <a:cubicBezTo>
                  <a:pt x="7219742" y="231509"/>
                  <a:pt x="7220112" y="229306"/>
                  <a:pt x="7218943" y="225489"/>
                </a:cubicBezTo>
                <a:close/>
                <a:moveTo>
                  <a:pt x="4405011" y="225026"/>
                </a:moveTo>
                <a:cubicBezTo>
                  <a:pt x="4406182" y="228845"/>
                  <a:pt x="4406767" y="230755"/>
                  <a:pt x="4406767" y="230755"/>
                </a:cubicBezTo>
                <a:cubicBezTo>
                  <a:pt x="4402949" y="231924"/>
                  <a:pt x="4401039" y="232508"/>
                  <a:pt x="4401039" y="232508"/>
                </a:cubicBezTo>
                <a:close/>
                <a:moveTo>
                  <a:pt x="6097264" y="224575"/>
                </a:moveTo>
                <a:lnTo>
                  <a:pt x="6104745" y="228548"/>
                </a:lnTo>
                <a:lnTo>
                  <a:pt x="6099018" y="230303"/>
                </a:lnTo>
                <a:cubicBezTo>
                  <a:pt x="6095199" y="231472"/>
                  <a:pt x="6092043" y="231395"/>
                  <a:pt x="6089550" y="230071"/>
                </a:cubicBezTo>
                <a:cubicBezTo>
                  <a:pt x="6087056" y="228747"/>
                  <a:pt x="6085810" y="228085"/>
                  <a:pt x="6085810" y="228085"/>
                </a:cubicBezTo>
                <a:close/>
                <a:moveTo>
                  <a:pt x="6078327" y="224112"/>
                </a:moveTo>
                <a:lnTo>
                  <a:pt x="6074355" y="231594"/>
                </a:lnTo>
                <a:lnTo>
                  <a:pt x="6061146" y="229376"/>
                </a:lnTo>
                <a:cubicBezTo>
                  <a:pt x="6064964" y="228206"/>
                  <a:pt x="6070690" y="226451"/>
                  <a:pt x="6078327" y="224112"/>
                </a:cubicBezTo>
                <a:close/>
                <a:moveTo>
                  <a:pt x="2942242" y="223962"/>
                </a:moveTo>
                <a:cubicBezTo>
                  <a:pt x="2947203" y="223946"/>
                  <a:pt x="2949691" y="226417"/>
                  <a:pt x="2949708" y="231378"/>
                </a:cubicBezTo>
                <a:cubicBezTo>
                  <a:pt x="2949708" y="231378"/>
                  <a:pt x="2947227" y="231386"/>
                  <a:pt x="2942266" y="231403"/>
                </a:cubicBezTo>
                <a:cubicBezTo>
                  <a:pt x="2942250" y="226442"/>
                  <a:pt x="2942242" y="223962"/>
                  <a:pt x="2942242" y="223962"/>
                </a:cubicBezTo>
                <a:close/>
                <a:moveTo>
                  <a:pt x="5833909" y="223817"/>
                </a:moveTo>
                <a:lnTo>
                  <a:pt x="5829938" y="231299"/>
                </a:lnTo>
                <a:lnTo>
                  <a:pt x="5828182" y="225572"/>
                </a:lnTo>
                <a:cubicBezTo>
                  <a:pt x="5828182" y="225572"/>
                  <a:pt x="5830091" y="224987"/>
                  <a:pt x="5833909" y="223817"/>
                </a:cubicBezTo>
                <a:close/>
                <a:moveTo>
                  <a:pt x="6452552" y="223793"/>
                </a:moveTo>
                <a:cubicBezTo>
                  <a:pt x="6447487" y="224302"/>
                  <a:pt x="6440181" y="226017"/>
                  <a:pt x="6430637" y="228942"/>
                </a:cubicBezTo>
                <a:lnTo>
                  <a:pt x="6419182" y="232451"/>
                </a:lnTo>
                <a:cubicBezTo>
                  <a:pt x="6419182" y="232451"/>
                  <a:pt x="6423292" y="232235"/>
                  <a:pt x="6431514" y="231805"/>
                </a:cubicBezTo>
                <a:cubicBezTo>
                  <a:pt x="6439736" y="231375"/>
                  <a:pt x="6444138" y="232114"/>
                  <a:pt x="6444723" y="234023"/>
                </a:cubicBezTo>
                <a:cubicBezTo>
                  <a:pt x="6445308" y="235932"/>
                  <a:pt x="6448464" y="236010"/>
                  <a:pt x="6454191" y="234255"/>
                </a:cubicBezTo>
                <a:cubicBezTo>
                  <a:pt x="6459917" y="232500"/>
                  <a:pt x="6462489" y="230668"/>
                  <a:pt x="6461905" y="228759"/>
                </a:cubicBezTo>
                <a:cubicBezTo>
                  <a:pt x="6461319" y="226850"/>
                  <a:pt x="6461027" y="225896"/>
                  <a:pt x="6461027" y="225896"/>
                </a:cubicBezTo>
                <a:cubicBezTo>
                  <a:pt x="6460442" y="223986"/>
                  <a:pt x="6457616" y="223285"/>
                  <a:pt x="6452552" y="223793"/>
                </a:cubicBezTo>
                <a:close/>
                <a:moveTo>
                  <a:pt x="6980252" y="223439"/>
                </a:moveTo>
                <a:lnTo>
                  <a:pt x="6987733" y="227412"/>
                </a:lnTo>
                <a:cubicBezTo>
                  <a:pt x="6988318" y="229320"/>
                  <a:pt x="6987895" y="230495"/>
                  <a:pt x="6986464" y="230933"/>
                </a:cubicBezTo>
                <a:cubicBezTo>
                  <a:pt x="6985031" y="231372"/>
                  <a:pt x="6982592" y="231075"/>
                  <a:pt x="6979143" y="230044"/>
                </a:cubicBezTo>
                <a:cubicBezTo>
                  <a:pt x="6972247" y="227980"/>
                  <a:pt x="6968797" y="226949"/>
                  <a:pt x="6968797" y="226949"/>
                </a:cubicBezTo>
                <a:close/>
                <a:moveTo>
                  <a:pt x="5758165" y="221964"/>
                </a:moveTo>
                <a:cubicBezTo>
                  <a:pt x="5758165" y="221964"/>
                  <a:pt x="5759412" y="222626"/>
                  <a:pt x="5761905" y="223951"/>
                </a:cubicBezTo>
                <a:cubicBezTo>
                  <a:pt x="5764399" y="225274"/>
                  <a:pt x="5765647" y="225936"/>
                  <a:pt x="5765647" y="225936"/>
                </a:cubicBezTo>
                <a:cubicBezTo>
                  <a:pt x="5766816" y="229754"/>
                  <a:pt x="5768356" y="231372"/>
                  <a:pt x="5770264" y="230786"/>
                </a:cubicBezTo>
                <a:cubicBezTo>
                  <a:pt x="5772174" y="230202"/>
                  <a:pt x="5773128" y="229910"/>
                  <a:pt x="5773128" y="229910"/>
                </a:cubicBezTo>
                <a:lnTo>
                  <a:pt x="5780611" y="233881"/>
                </a:lnTo>
                <a:cubicBezTo>
                  <a:pt x="5781780" y="237700"/>
                  <a:pt x="5782949" y="241518"/>
                  <a:pt x="5784119" y="245336"/>
                </a:cubicBezTo>
                <a:cubicBezTo>
                  <a:pt x="5786460" y="252973"/>
                  <a:pt x="5793356" y="255037"/>
                  <a:pt x="5804811" y="251526"/>
                </a:cubicBezTo>
                <a:cubicBezTo>
                  <a:pt x="5808628" y="250358"/>
                  <a:pt x="5813031" y="251096"/>
                  <a:pt x="5818020" y="253744"/>
                </a:cubicBezTo>
                <a:lnTo>
                  <a:pt x="5815155" y="254622"/>
                </a:lnTo>
                <a:cubicBezTo>
                  <a:pt x="5813248" y="255206"/>
                  <a:pt x="5812292" y="255499"/>
                  <a:pt x="5812292" y="255499"/>
                </a:cubicBezTo>
                <a:cubicBezTo>
                  <a:pt x="5808474" y="256668"/>
                  <a:pt x="5800839" y="259008"/>
                  <a:pt x="5789385" y="262517"/>
                </a:cubicBezTo>
                <a:lnTo>
                  <a:pt x="5779684" y="271755"/>
                </a:lnTo>
                <a:cubicBezTo>
                  <a:pt x="5774697" y="269107"/>
                  <a:pt x="5772201" y="267781"/>
                  <a:pt x="5772201" y="267781"/>
                </a:cubicBezTo>
                <a:cubicBezTo>
                  <a:pt x="5772201" y="267781"/>
                  <a:pt x="5771910" y="266827"/>
                  <a:pt x="5771324" y="264918"/>
                </a:cubicBezTo>
                <a:cubicBezTo>
                  <a:pt x="5770740" y="263009"/>
                  <a:pt x="5768538" y="262640"/>
                  <a:pt x="5764720" y="263809"/>
                </a:cubicBezTo>
                <a:cubicBezTo>
                  <a:pt x="5760901" y="264979"/>
                  <a:pt x="5758407" y="263655"/>
                  <a:pt x="5757238" y="259835"/>
                </a:cubicBezTo>
                <a:cubicBezTo>
                  <a:pt x="5752250" y="257189"/>
                  <a:pt x="5739627" y="256879"/>
                  <a:pt x="5719366" y="258911"/>
                </a:cubicBezTo>
                <a:lnTo>
                  <a:pt x="5711884" y="254938"/>
                </a:lnTo>
                <a:lnTo>
                  <a:pt x="5700429" y="258446"/>
                </a:lnTo>
                <a:cubicBezTo>
                  <a:pt x="5692793" y="260786"/>
                  <a:pt x="5682663" y="261801"/>
                  <a:pt x="5670039" y="261493"/>
                </a:cubicBezTo>
                <a:cubicBezTo>
                  <a:pt x="5657414" y="261185"/>
                  <a:pt x="5647284" y="262199"/>
                  <a:pt x="5639648" y="264539"/>
                </a:cubicBezTo>
                <a:cubicBezTo>
                  <a:pt x="5634659" y="261891"/>
                  <a:pt x="5630257" y="261151"/>
                  <a:pt x="5626439" y="262321"/>
                </a:cubicBezTo>
                <a:cubicBezTo>
                  <a:pt x="5626439" y="262321"/>
                  <a:pt x="5624530" y="262906"/>
                  <a:pt x="5620711" y="264075"/>
                </a:cubicBezTo>
                <a:cubicBezTo>
                  <a:pt x="5616894" y="265245"/>
                  <a:pt x="5612490" y="264506"/>
                  <a:pt x="5607503" y="261859"/>
                </a:cubicBezTo>
                <a:lnTo>
                  <a:pt x="5600020" y="257886"/>
                </a:lnTo>
                <a:lnTo>
                  <a:pt x="5605747" y="256131"/>
                </a:lnTo>
                <a:lnTo>
                  <a:pt x="5611474" y="254376"/>
                </a:lnTo>
                <a:lnTo>
                  <a:pt x="5617202" y="252621"/>
                </a:lnTo>
                <a:cubicBezTo>
                  <a:pt x="5612214" y="249973"/>
                  <a:pt x="5610382" y="247403"/>
                  <a:pt x="5611706" y="244908"/>
                </a:cubicBezTo>
                <a:cubicBezTo>
                  <a:pt x="5613030" y="242413"/>
                  <a:pt x="5614647" y="240874"/>
                  <a:pt x="5616557" y="240289"/>
                </a:cubicBezTo>
                <a:cubicBezTo>
                  <a:pt x="5618465" y="239703"/>
                  <a:pt x="5620005" y="241321"/>
                  <a:pt x="5621176" y="245140"/>
                </a:cubicBezTo>
                <a:lnTo>
                  <a:pt x="5640110" y="245602"/>
                </a:lnTo>
                <a:lnTo>
                  <a:pt x="5677984" y="246529"/>
                </a:lnTo>
                <a:lnTo>
                  <a:pt x="5708374" y="243483"/>
                </a:lnTo>
                <a:cubicBezTo>
                  <a:pt x="5708374" y="243483"/>
                  <a:pt x="5709915" y="245099"/>
                  <a:pt x="5712992" y="248333"/>
                </a:cubicBezTo>
                <a:cubicBezTo>
                  <a:pt x="5716072" y="251566"/>
                  <a:pt x="5717903" y="254138"/>
                  <a:pt x="5718487" y="256047"/>
                </a:cubicBezTo>
                <a:cubicBezTo>
                  <a:pt x="5719073" y="257956"/>
                  <a:pt x="5721274" y="258326"/>
                  <a:pt x="5725093" y="257156"/>
                </a:cubicBezTo>
                <a:cubicBezTo>
                  <a:pt x="5728912" y="255986"/>
                  <a:pt x="5729281" y="253784"/>
                  <a:pt x="5726202" y="250551"/>
                </a:cubicBezTo>
                <a:cubicBezTo>
                  <a:pt x="5723123" y="247317"/>
                  <a:pt x="5724153" y="243869"/>
                  <a:pt x="5729296" y="240205"/>
                </a:cubicBezTo>
                <a:cubicBezTo>
                  <a:pt x="5734439" y="236541"/>
                  <a:pt x="5737011" y="234709"/>
                  <a:pt x="5737011" y="234709"/>
                </a:cubicBezTo>
                <a:cubicBezTo>
                  <a:pt x="5740828" y="233539"/>
                  <a:pt x="5742152" y="231046"/>
                  <a:pt x="5740983" y="227228"/>
                </a:cubicBezTo>
                <a:cubicBezTo>
                  <a:pt x="5743631" y="222240"/>
                  <a:pt x="5747449" y="221070"/>
                  <a:pt x="5752438" y="223719"/>
                </a:cubicBezTo>
                <a:cubicBezTo>
                  <a:pt x="5756255" y="222549"/>
                  <a:pt x="5758165" y="221964"/>
                  <a:pt x="5758165" y="221964"/>
                </a:cubicBezTo>
                <a:close/>
                <a:moveTo>
                  <a:pt x="8788379" y="221354"/>
                </a:moveTo>
                <a:lnTo>
                  <a:pt x="8795859" y="225329"/>
                </a:lnTo>
                <a:cubicBezTo>
                  <a:pt x="8795859" y="225329"/>
                  <a:pt x="8794903" y="225621"/>
                  <a:pt x="8792995" y="226206"/>
                </a:cubicBezTo>
                <a:cubicBezTo>
                  <a:pt x="8791085" y="226788"/>
                  <a:pt x="8788883" y="226419"/>
                  <a:pt x="8786391" y="225093"/>
                </a:cubicBezTo>
                <a:cubicBezTo>
                  <a:pt x="8783897" y="223768"/>
                  <a:pt x="8784559" y="222520"/>
                  <a:pt x="8788379" y="221354"/>
                </a:cubicBezTo>
                <a:close/>
                <a:moveTo>
                  <a:pt x="9053183" y="221098"/>
                </a:moveTo>
                <a:lnTo>
                  <a:pt x="9047457" y="222852"/>
                </a:lnTo>
                <a:lnTo>
                  <a:pt x="9054939" y="226825"/>
                </a:lnTo>
                <a:cubicBezTo>
                  <a:pt x="9053769" y="223007"/>
                  <a:pt x="9053183" y="221098"/>
                  <a:pt x="9053183" y="221098"/>
                </a:cubicBezTo>
                <a:close/>
                <a:moveTo>
                  <a:pt x="9251693" y="219796"/>
                </a:moveTo>
                <a:cubicBezTo>
                  <a:pt x="9244427" y="219933"/>
                  <a:pt x="9235065" y="221757"/>
                  <a:pt x="9223611" y="225267"/>
                </a:cubicBezTo>
                <a:cubicBezTo>
                  <a:pt x="9219793" y="226436"/>
                  <a:pt x="9216929" y="227314"/>
                  <a:pt x="9215021" y="227899"/>
                </a:cubicBezTo>
                <a:cubicBezTo>
                  <a:pt x="9213111" y="228483"/>
                  <a:pt x="9211571" y="226866"/>
                  <a:pt x="9210403" y="223049"/>
                </a:cubicBezTo>
                <a:lnTo>
                  <a:pt x="9198947" y="226558"/>
                </a:lnTo>
                <a:cubicBezTo>
                  <a:pt x="9200117" y="230376"/>
                  <a:pt x="9200701" y="232285"/>
                  <a:pt x="9200701" y="232285"/>
                </a:cubicBezTo>
                <a:cubicBezTo>
                  <a:pt x="9201871" y="236103"/>
                  <a:pt x="9205321" y="237134"/>
                  <a:pt x="9211047" y="235380"/>
                </a:cubicBezTo>
                <a:cubicBezTo>
                  <a:pt x="9216777" y="233626"/>
                  <a:pt x="9222133" y="234073"/>
                  <a:pt x="9227121" y="236721"/>
                </a:cubicBezTo>
                <a:cubicBezTo>
                  <a:pt x="9227121" y="236721"/>
                  <a:pt x="9229029" y="236136"/>
                  <a:pt x="9232849" y="234967"/>
                </a:cubicBezTo>
                <a:cubicBezTo>
                  <a:pt x="9236667" y="233796"/>
                  <a:pt x="9240483" y="232627"/>
                  <a:pt x="9244301" y="231457"/>
                </a:cubicBezTo>
                <a:cubicBezTo>
                  <a:pt x="9248121" y="230288"/>
                  <a:pt x="9252523" y="231026"/>
                  <a:pt x="9257511" y="233674"/>
                </a:cubicBezTo>
                <a:cubicBezTo>
                  <a:pt x="9265147" y="231336"/>
                  <a:pt x="9268381" y="228257"/>
                  <a:pt x="9267213" y="224438"/>
                </a:cubicBezTo>
                <a:cubicBezTo>
                  <a:pt x="9264133" y="221206"/>
                  <a:pt x="9258959" y="219657"/>
                  <a:pt x="9251693" y="219796"/>
                </a:cubicBezTo>
                <a:close/>
                <a:moveTo>
                  <a:pt x="7411401" y="219776"/>
                </a:moveTo>
                <a:cubicBezTo>
                  <a:pt x="7415804" y="220515"/>
                  <a:pt x="7423363" y="221331"/>
                  <a:pt x="7434078" y="222226"/>
                </a:cubicBezTo>
                <a:cubicBezTo>
                  <a:pt x="7444794" y="223119"/>
                  <a:pt x="7450151" y="223566"/>
                  <a:pt x="7450151" y="223566"/>
                </a:cubicBezTo>
                <a:cubicBezTo>
                  <a:pt x="7453970" y="222396"/>
                  <a:pt x="7456833" y="221519"/>
                  <a:pt x="7458741" y="220934"/>
                </a:cubicBezTo>
                <a:cubicBezTo>
                  <a:pt x="7460651" y="220349"/>
                  <a:pt x="7464100" y="221381"/>
                  <a:pt x="7469088" y="224029"/>
                </a:cubicBezTo>
                <a:cubicBezTo>
                  <a:pt x="7479064" y="229326"/>
                  <a:pt x="7482726" y="234469"/>
                  <a:pt x="7480079" y="239456"/>
                </a:cubicBezTo>
                <a:cubicBezTo>
                  <a:pt x="7472442" y="241795"/>
                  <a:pt x="7468040" y="241056"/>
                  <a:pt x="7466870" y="237239"/>
                </a:cubicBezTo>
                <a:cubicBezTo>
                  <a:pt x="7466870" y="237239"/>
                  <a:pt x="7464960" y="237824"/>
                  <a:pt x="7461143" y="238993"/>
                </a:cubicBezTo>
                <a:cubicBezTo>
                  <a:pt x="7457324" y="240162"/>
                  <a:pt x="7454830" y="238839"/>
                  <a:pt x="7453661" y="235020"/>
                </a:cubicBezTo>
                <a:cubicBezTo>
                  <a:pt x="7452491" y="231203"/>
                  <a:pt x="7443684" y="229723"/>
                  <a:pt x="7427242" y="230585"/>
                </a:cubicBezTo>
                <a:cubicBezTo>
                  <a:pt x="7415787" y="234094"/>
                  <a:pt x="7401255" y="234370"/>
                  <a:pt x="7383642" y="231412"/>
                </a:cubicBezTo>
                <a:cubicBezTo>
                  <a:pt x="7379825" y="232582"/>
                  <a:pt x="7375714" y="232799"/>
                  <a:pt x="7371311" y="232059"/>
                </a:cubicBezTo>
                <a:cubicBezTo>
                  <a:pt x="7366908" y="231319"/>
                  <a:pt x="7362796" y="231535"/>
                  <a:pt x="7358978" y="232704"/>
                </a:cubicBezTo>
                <a:lnTo>
                  <a:pt x="7313625" y="227805"/>
                </a:lnTo>
                <a:lnTo>
                  <a:pt x="7325079" y="224295"/>
                </a:lnTo>
                <a:cubicBezTo>
                  <a:pt x="7332714" y="221956"/>
                  <a:pt x="7342846" y="220940"/>
                  <a:pt x="7355470" y="221250"/>
                </a:cubicBezTo>
                <a:lnTo>
                  <a:pt x="7387615" y="223930"/>
                </a:lnTo>
                <a:cubicBezTo>
                  <a:pt x="7388785" y="227748"/>
                  <a:pt x="7391942" y="227826"/>
                  <a:pt x="7397083" y="224162"/>
                </a:cubicBezTo>
                <a:cubicBezTo>
                  <a:pt x="7402226" y="220499"/>
                  <a:pt x="7406998" y="219037"/>
                  <a:pt x="7411401" y="219776"/>
                </a:cubicBezTo>
                <a:close/>
                <a:moveTo>
                  <a:pt x="9068381" y="219575"/>
                </a:moveTo>
                <a:cubicBezTo>
                  <a:pt x="9065885" y="218250"/>
                  <a:pt x="9065225" y="219497"/>
                  <a:pt x="9066395" y="223315"/>
                </a:cubicBezTo>
                <a:lnTo>
                  <a:pt x="9073875" y="227287"/>
                </a:lnTo>
                <a:lnTo>
                  <a:pt x="9077847" y="219807"/>
                </a:lnTo>
                <a:cubicBezTo>
                  <a:pt x="9074029" y="220975"/>
                  <a:pt x="9070873" y="220898"/>
                  <a:pt x="9068381" y="219575"/>
                </a:cubicBezTo>
                <a:close/>
                <a:moveTo>
                  <a:pt x="3789351" y="219439"/>
                </a:moveTo>
                <a:lnTo>
                  <a:pt x="3796832" y="223411"/>
                </a:lnTo>
                <a:cubicBezTo>
                  <a:pt x="3793014" y="224582"/>
                  <a:pt x="3788610" y="223842"/>
                  <a:pt x="3783623" y="221194"/>
                </a:cubicBezTo>
                <a:close/>
                <a:moveTo>
                  <a:pt x="8756235" y="218659"/>
                </a:moveTo>
                <a:lnTo>
                  <a:pt x="8752259" y="226139"/>
                </a:lnTo>
                <a:lnTo>
                  <a:pt x="8739051" y="223915"/>
                </a:lnTo>
                <a:lnTo>
                  <a:pt x="8744777" y="222163"/>
                </a:lnTo>
                <a:cubicBezTo>
                  <a:pt x="8748597" y="220994"/>
                  <a:pt x="8752417" y="219826"/>
                  <a:pt x="8756235" y="218659"/>
                </a:cubicBezTo>
                <a:close/>
                <a:moveTo>
                  <a:pt x="3751477" y="218512"/>
                </a:moveTo>
                <a:lnTo>
                  <a:pt x="3696423" y="222850"/>
                </a:lnTo>
                <a:lnTo>
                  <a:pt x="3707877" y="219341"/>
                </a:lnTo>
                <a:cubicBezTo>
                  <a:pt x="3716684" y="220819"/>
                  <a:pt x="3722996" y="220974"/>
                  <a:pt x="3726814" y="219804"/>
                </a:cubicBezTo>
                <a:close/>
                <a:moveTo>
                  <a:pt x="8325659" y="218457"/>
                </a:moveTo>
                <a:lnTo>
                  <a:pt x="8327413" y="224184"/>
                </a:lnTo>
                <a:lnTo>
                  <a:pt x="8333139" y="222430"/>
                </a:lnTo>
                <a:cubicBezTo>
                  <a:pt x="8328153" y="219782"/>
                  <a:pt x="8325659" y="218457"/>
                  <a:pt x="8325659" y="218457"/>
                </a:cubicBezTo>
                <a:close/>
                <a:moveTo>
                  <a:pt x="9002103" y="217952"/>
                </a:moveTo>
                <a:lnTo>
                  <a:pt x="9003857" y="223680"/>
                </a:lnTo>
                <a:cubicBezTo>
                  <a:pt x="9007675" y="222510"/>
                  <a:pt x="9012079" y="223249"/>
                  <a:pt x="9017065" y="225898"/>
                </a:cubicBezTo>
                <a:cubicBezTo>
                  <a:pt x="9022053" y="228547"/>
                  <a:pt x="9026459" y="229285"/>
                  <a:pt x="9030275" y="228116"/>
                </a:cubicBezTo>
                <a:cubicBezTo>
                  <a:pt x="9034091" y="226946"/>
                  <a:pt x="9033509" y="225037"/>
                  <a:pt x="9028521" y="222389"/>
                </a:cubicBezTo>
                <a:cubicBezTo>
                  <a:pt x="9018543" y="217093"/>
                  <a:pt x="9009737" y="215614"/>
                  <a:pt x="9002103" y="217952"/>
                </a:cubicBezTo>
                <a:close/>
                <a:moveTo>
                  <a:pt x="3651069" y="217951"/>
                </a:moveTo>
                <a:lnTo>
                  <a:pt x="3652824" y="223679"/>
                </a:lnTo>
                <a:lnTo>
                  <a:pt x="3639614" y="221461"/>
                </a:lnTo>
                <a:cubicBezTo>
                  <a:pt x="3639614" y="221461"/>
                  <a:pt x="3640569" y="221168"/>
                  <a:pt x="3642478" y="220583"/>
                </a:cubicBezTo>
                <a:cubicBezTo>
                  <a:pt x="3644387" y="219998"/>
                  <a:pt x="3647250" y="219121"/>
                  <a:pt x="3651069" y="217951"/>
                </a:cubicBezTo>
                <a:close/>
                <a:moveTo>
                  <a:pt x="6508600" y="217586"/>
                </a:moveTo>
                <a:cubicBezTo>
                  <a:pt x="6509184" y="219494"/>
                  <a:pt x="6509789" y="220614"/>
                  <a:pt x="6510411" y="220944"/>
                </a:cubicBezTo>
                <a:cubicBezTo>
                  <a:pt x="6511036" y="221277"/>
                  <a:pt x="6511677" y="220817"/>
                  <a:pt x="6512340" y="219572"/>
                </a:cubicBezTo>
                <a:cubicBezTo>
                  <a:pt x="6513663" y="217077"/>
                  <a:pt x="6512416" y="216416"/>
                  <a:pt x="6508600" y="217586"/>
                </a:cubicBezTo>
                <a:close/>
                <a:moveTo>
                  <a:pt x="3387714" y="217193"/>
                </a:moveTo>
                <a:lnTo>
                  <a:pt x="3389470" y="222920"/>
                </a:lnTo>
                <a:cubicBezTo>
                  <a:pt x="3385650" y="224089"/>
                  <a:pt x="3383157" y="222765"/>
                  <a:pt x="3381987" y="218948"/>
                </a:cubicBezTo>
                <a:close/>
                <a:moveTo>
                  <a:pt x="3575324" y="216098"/>
                </a:moveTo>
                <a:lnTo>
                  <a:pt x="3577078" y="221825"/>
                </a:lnTo>
                <a:cubicBezTo>
                  <a:pt x="3577078" y="221825"/>
                  <a:pt x="3575169" y="222411"/>
                  <a:pt x="3571350" y="223580"/>
                </a:cubicBezTo>
                <a:cubicBezTo>
                  <a:pt x="3570180" y="219762"/>
                  <a:pt x="3571506" y="217267"/>
                  <a:pt x="3575324" y="216098"/>
                </a:cubicBezTo>
                <a:close/>
                <a:moveTo>
                  <a:pt x="6845943" y="214469"/>
                </a:moveTo>
                <a:lnTo>
                  <a:pt x="6840215" y="216224"/>
                </a:lnTo>
                <a:cubicBezTo>
                  <a:pt x="6845205" y="218872"/>
                  <a:pt x="6847698" y="220197"/>
                  <a:pt x="6847698" y="220197"/>
                </a:cubicBezTo>
                <a:close/>
                <a:moveTo>
                  <a:pt x="6213101" y="214145"/>
                </a:moveTo>
                <a:lnTo>
                  <a:pt x="6222336" y="223846"/>
                </a:lnTo>
                <a:cubicBezTo>
                  <a:pt x="6223506" y="227663"/>
                  <a:pt x="6224091" y="229573"/>
                  <a:pt x="6224091" y="229573"/>
                </a:cubicBezTo>
                <a:lnTo>
                  <a:pt x="6197672" y="225137"/>
                </a:lnTo>
                <a:lnTo>
                  <a:pt x="6209127" y="221628"/>
                </a:lnTo>
                <a:lnTo>
                  <a:pt x="6214855" y="219873"/>
                </a:lnTo>
                <a:close/>
                <a:moveTo>
                  <a:pt x="2703789" y="213725"/>
                </a:moveTo>
                <a:lnTo>
                  <a:pt x="2698062" y="215480"/>
                </a:lnTo>
                <a:cubicBezTo>
                  <a:pt x="2698062" y="215480"/>
                  <a:pt x="2700555" y="216804"/>
                  <a:pt x="2705543" y="219452"/>
                </a:cubicBezTo>
                <a:close/>
                <a:moveTo>
                  <a:pt x="5767864" y="212728"/>
                </a:moveTo>
                <a:cubicBezTo>
                  <a:pt x="5769034" y="216546"/>
                  <a:pt x="5769619" y="218454"/>
                  <a:pt x="5769619" y="218454"/>
                </a:cubicBezTo>
                <a:lnTo>
                  <a:pt x="5762138" y="214483"/>
                </a:lnTo>
                <a:cubicBezTo>
                  <a:pt x="5762138" y="214483"/>
                  <a:pt x="5764047" y="213898"/>
                  <a:pt x="5767864" y="212728"/>
                </a:cubicBezTo>
                <a:close/>
                <a:moveTo>
                  <a:pt x="2502971" y="212602"/>
                </a:moveTo>
                <a:lnTo>
                  <a:pt x="2504726" y="218329"/>
                </a:lnTo>
                <a:cubicBezTo>
                  <a:pt x="2504726" y="218329"/>
                  <a:pt x="2503478" y="217666"/>
                  <a:pt x="2500985" y="216341"/>
                </a:cubicBezTo>
                <a:cubicBezTo>
                  <a:pt x="2498490" y="215018"/>
                  <a:pt x="2495334" y="214941"/>
                  <a:pt x="2491517" y="216111"/>
                </a:cubicBezTo>
                <a:lnTo>
                  <a:pt x="2497244" y="214357"/>
                </a:lnTo>
                <a:cubicBezTo>
                  <a:pt x="2501061" y="213186"/>
                  <a:pt x="2502971" y="212602"/>
                  <a:pt x="2502971" y="212602"/>
                </a:cubicBezTo>
                <a:close/>
                <a:moveTo>
                  <a:pt x="3505305" y="212490"/>
                </a:moveTo>
                <a:cubicBezTo>
                  <a:pt x="3505305" y="212490"/>
                  <a:pt x="3503981" y="214985"/>
                  <a:pt x="3501333" y="219972"/>
                </a:cubicBezTo>
                <a:cubicBezTo>
                  <a:pt x="3497514" y="221142"/>
                  <a:pt x="3495021" y="219818"/>
                  <a:pt x="3493851" y="216000"/>
                </a:cubicBezTo>
                <a:cubicBezTo>
                  <a:pt x="3493851" y="216000"/>
                  <a:pt x="3495759" y="215415"/>
                  <a:pt x="3499578" y="214246"/>
                </a:cubicBezTo>
                <a:cubicBezTo>
                  <a:pt x="3503396" y="213075"/>
                  <a:pt x="3505305" y="212490"/>
                  <a:pt x="3505305" y="212490"/>
                </a:cubicBezTo>
                <a:close/>
                <a:moveTo>
                  <a:pt x="6180955" y="211465"/>
                </a:moveTo>
                <a:cubicBezTo>
                  <a:pt x="6182125" y="215283"/>
                  <a:pt x="6180800" y="217777"/>
                  <a:pt x="6176983" y="218946"/>
                </a:cubicBezTo>
                <a:cubicBezTo>
                  <a:pt x="6173162" y="220117"/>
                  <a:pt x="6168761" y="219377"/>
                  <a:pt x="6163773" y="216729"/>
                </a:cubicBezTo>
                <a:lnTo>
                  <a:pt x="6169500" y="214974"/>
                </a:lnTo>
                <a:close/>
                <a:moveTo>
                  <a:pt x="6531509" y="210566"/>
                </a:moveTo>
                <a:cubicBezTo>
                  <a:pt x="6531509" y="210566"/>
                  <a:pt x="6530184" y="213060"/>
                  <a:pt x="6527536" y="218048"/>
                </a:cubicBezTo>
                <a:lnTo>
                  <a:pt x="6533263" y="216294"/>
                </a:lnTo>
                <a:close/>
                <a:moveTo>
                  <a:pt x="8761657" y="210176"/>
                </a:moveTo>
                <a:lnTo>
                  <a:pt x="8763413" y="215903"/>
                </a:lnTo>
                <a:lnTo>
                  <a:pt x="8750203" y="213685"/>
                </a:lnTo>
                <a:lnTo>
                  <a:pt x="8755931" y="211931"/>
                </a:lnTo>
                <a:cubicBezTo>
                  <a:pt x="8757101" y="215748"/>
                  <a:pt x="8759009" y="215164"/>
                  <a:pt x="8761657" y="210176"/>
                </a:cubicBezTo>
                <a:close/>
                <a:moveTo>
                  <a:pt x="3626637" y="209774"/>
                </a:moveTo>
                <a:cubicBezTo>
                  <a:pt x="3629131" y="211098"/>
                  <a:pt x="3630670" y="212715"/>
                  <a:pt x="3631256" y="214624"/>
                </a:cubicBezTo>
                <a:cubicBezTo>
                  <a:pt x="3631840" y="216533"/>
                  <a:pt x="3630223" y="218072"/>
                  <a:pt x="3626404" y="219242"/>
                </a:cubicBezTo>
                <a:lnTo>
                  <a:pt x="3624650" y="213515"/>
                </a:lnTo>
                <a:cubicBezTo>
                  <a:pt x="3623480" y="209697"/>
                  <a:pt x="3624142" y="208450"/>
                  <a:pt x="3626637" y="209774"/>
                </a:cubicBezTo>
                <a:close/>
                <a:moveTo>
                  <a:pt x="8621929" y="209629"/>
                </a:moveTo>
                <a:cubicBezTo>
                  <a:pt x="8625747" y="208462"/>
                  <a:pt x="8628241" y="209787"/>
                  <a:pt x="8629409" y="213605"/>
                </a:cubicBezTo>
                <a:lnTo>
                  <a:pt x="8623681" y="215357"/>
                </a:lnTo>
                <a:cubicBezTo>
                  <a:pt x="8619863" y="216525"/>
                  <a:pt x="8617953" y="217110"/>
                  <a:pt x="8617953" y="217110"/>
                </a:cubicBezTo>
                <a:cubicBezTo>
                  <a:pt x="8617953" y="217110"/>
                  <a:pt x="8618617" y="215863"/>
                  <a:pt x="8619941" y="213370"/>
                </a:cubicBezTo>
                <a:cubicBezTo>
                  <a:pt x="8621267" y="210877"/>
                  <a:pt x="8621929" y="209629"/>
                  <a:pt x="8621929" y="209629"/>
                </a:cubicBezTo>
                <a:close/>
                <a:moveTo>
                  <a:pt x="7189014" y="209598"/>
                </a:moveTo>
                <a:lnTo>
                  <a:pt x="7183288" y="211353"/>
                </a:lnTo>
                <a:cubicBezTo>
                  <a:pt x="7184457" y="215171"/>
                  <a:pt x="7185998" y="216788"/>
                  <a:pt x="7187906" y="216203"/>
                </a:cubicBezTo>
                <a:cubicBezTo>
                  <a:pt x="7189815" y="215618"/>
                  <a:pt x="7192678" y="214741"/>
                  <a:pt x="7196497" y="213571"/>
                </a:cubicBezTo>
                <a:close/>
                <a:moveTo>
                  <a:pt x="8048773" y="209316"/>
                </a:moveTo>
                <a:cubicBezTo>
                  <a:pt x="8047817" y="209608"/>
                  <a:pt x="8047925" y="211662"/>
                  <a:pt x="8049095" y="215482"/>
                </a:cubicBezTo>
                <a:cubicBezTo>
                  <a:pt x="8049095" y="215482"/>
                  <a:pt x="8051005" y="214896"/>
                  <a:pt x="8054823" y="213727"/>
                </a:cubicBezTo>
                <a:cubicBezTo>
                  <a:pt x="8051743" y="210493"/>
                  <a:pt x="8049729" y="209023"/>
                  <a:pt x="8048773" y="209316"/>
                </a:cubicBezTo>
                <a:close/>
                <a:moveTo>
                  <a:pt x="8419695" y="208443"/>
                </a:moveTo>
                <a:cubicBezTo>
                  <a:pt x="8421603" y="207857"/>
                  <a:pt x="8422851" y="208520"/>
                  <a:pt x="8423435" y="210428"/>
                </a:cubicBezTo>
                <a:cubicBezTo>
                  <a:pt x="8424021" y="212338"/>
                  <a:pt x="8422403" y="213877"/>
                  <a:pt x="8418587" y="215047"/>
                </a:cubicBezTo>
                <a:cubicBezTo>
                  <a:pt x="8417417" y="211228"/>
                  <a:pt x="8417785" y="209028"/>
                  <a:pt x="8419695" y="208443"/>
                </a:cubicBezTo>
                <a:close/>
                <a:moveTo>
                  <a:pt x="3416351" y="208420"/>
                </a:moveTo>
                <a:cubicBezTo>
                  <a:pt x="3425158" y="209897"/>
                  <a:pt x="3429560" y="210637"/>
                  <a:pt x="3429560" y="210637"/>
                </a:cubicBezTo>
                <a:cubicBezTo>
                  <a:pt x="3438366" y="212115"/>
                  <a:pt x="3444971" y="213225"/>
                  <a:pt x="3449373" y="213963"/>
                </a:cubicBezTo>
                <a:cubicBezTo>
                  <a:pt x="3453776" y="214704"/>
                  <a:pt x="3455978" y="215074"/>
                  <a:pt x="3455978" y="215074"/>
                </a:cubicBezTo>
                <a:cubicBezTo>
                  <a:pt x="3456270" y="216028"/>
                  <a:pt x="3455975" y="216770"/>
                  <a:pt x="3455095" y="217301"/>
                </a:cubicBezTo>
                <a:cubicBezTo>
                  <a:pt x="3452449" y="218894"/>
                  <a:pt x="3444523" y="218583"/>
                  <a:pt x="3431315" y="216364"/>
                </a:cubicBezTo>
                <a:cubicBezTo>
                  <a:pt x="3422509" y="214887"/>
                  <a:pt x="3416781" y="216640"/>
                  <a:pt x="3414133" y="221628"/>
                </a:cubicBezTo>
                <a:cubicBezTo>
                  <a:pt x="3406496" y="223968"/>
                  <a:pt x="3400184" y="223813"/>
                  <a:pt x="3395196" y="221165"/>
                </a:cubicBezTo>
                <a:lnTo>
                  <a:pt x="3400924" y="219411"/>
                </a:lnTo>
                <a:cubicBezTo>
                  <a:pt x="3398585" y="211774"/>
                  <a:pt x="3403726" y="208111"/>
                  <a:pt x="3416351" y="208420"/>
                </a:cubicBezTo>
                <a:close/>
                <a:moveTo>
                  <a:pt x="4831776" y="207045"/>
                </a:moveTo>
                <a:lnTo>
                  <a:pt x="4833530" y="212773"/>
                </a:lnTo>
                <a:lnTo>
                  <a:pt x="4827803" y="214527"/>
                </a:lnTo>
                <a:cubicBezTo>
                  <a:pt x="4826634" y="210710"/>
                  <a:pt x="4827957" y="208215"/>
                  <a:pt x="4831776" y="207045"/>
                </a:cubicBezTo>
                <a:close/>
                <a:moveTo>
                  <a:pt x="3810505" y="206693"/>
                </a:moveTo>
                <a:cubicBezTo>
                  <a:pt x="3810505" y="206693"/>
                  <a:pt x="3812998" y="208018"/>
                  <a:pt x="3817986" y="210666"/>
                </a:cubicBezTo>
                <a:cubicBezTo>
                  <a:pt x="3817986" y="210666"/>
                  <a:pt x="3816077" y="211251"/>
                  <a:pt x="3812259" y="212421"/>
                </a:cubicBezTo>
                <a:close/>
                <a:moveTo>
                  <a:pt x="4875375" y="206216"/>
                </a:moveTo>
                <a:cubicBezTo>
                  <a:pt x="4884180" y="207697"/>
                  <a:pt x="4892987" y="209174"/>
                  <a:pt x="4901793" y="210653"/>
                </a:cubicBezTo>
                <a:cubicBezTo>
                  <a:pt x="4915587" y="214780"/>
                  <a:pt x="4919250" y="219921"/>
                  <a:pt x="4912784" y="226079"/>
                </a:cubicBezTo>
                <a:cubicBezTo>
                  <a:pt x="4908968" y="227248"/>
                  <a:pt x="4903902" y="227756"/>
                  <a:pt x="4897591" y="227602"/>
                </a:cubicBezTo>
                <a:cubicBezTo>
                  <a:pt x="4891279" y="227447"/>
                  <a:pt x="4887535" y="225463"/>
                  <a:pt x="4886365" y="221643"/>
                </a:cubicBezTo>
                <a:lnTo>
                  <a:pt x="4877130" y="211944"/>
                </a:lnTo>
                <a:lnTo>
                  <a:pt x="4869648" y="207970"/>
                </a:lnTo>
                <a:close/>
                <a:moveTo>
                  <a:pt x="4774966" y="205656"/>
                </a:moveTo>
                <a:cubicBezTo>
                  <a:pt x="4783771" y="207134"/>
                  <a:pt x="4789130" y="207580"/>
                  <a:pt x="4791038" y="206997"/>
                </a:cubicBezTo>
                <a:cubicBezTo>
                  <a:pt x="4792948" y="206411"/>
                  <a:pt x="4796395" y="207443"/>
                  <a:pt x="4801384" y="210091"/>
                </a:cubicBezTo>
                <a:lnTo>
                  <a:pt x="4789929" y="213601"/>
                </a:lnTo>
                <a:cubicBezTo>
                  <a:pt x="4784942" y="210951"/>
                  <a:pt x="4780537" y="210212"/>
                  <a:pt x="4776720" y="211383"/>
                </a:cubicBezTo>
                <a:close/>
                <a:moveTo>
                  <a:pt x="8576577" y="204711"/>
                </a:moveTo>
                <a:lnTo>
                  <a:pt x="8578329" y="210440"/>
                </a:lnTo>
                <a:lnTo>
                  <a:pt x="8570849" y="206463"/>
                </a:lnTo>
                <a:cubicBezTo>
                  <a:pt x="8570849" y="206463"/>
                  <a:pt x="8572757" y="205880"/>
                  <a:pt x="8576577" y="204711"/>
                </a:cubicBezTo>
                <a:close/>
                <a:moveTo>
                  <a:pt x="7901577" y="204293"/>
                </a:moveTo>
                <a:lnTo>
                  <a:pt x="7903331" y="210020"/>
                </a:lnTo>
                <a:cubicBezTo>
                  <a:pt x="7899515" y="211191"/>
                  <a:pt x="7897311" y="210821"/>
                  <a:pt x="7896727" y="208911"/>
                </a:cubicBezTo>
                <a:cubicBezTo>
                  <a:pt x="7896141" y="207002"/>
                  <a:pt x="7897759" y="205463"/>
                  <a:pt x="7901577" y="204293"/>
                </a:cubicBezTo>
                <a:close/>
                <a:moveTo>
                  <a:pt x="7085408" y="203581"/>
                </a:moveTo>
                <a:lnTo>
                  <a:pt x="7092887" y="207558"/>
                </a:lnTo>
                <a:lnTo>
                  <a:pt x="7087160" y="209309"/>
                </a:lnTo>
                <a:close/>
                <a:moveTo>
                  <a:pt x="7863705" y="203367"/>
                </a:moveTo>
                <a:lnTo>
                  <a:pt x="7859733" y="210848"/>
                </a:lnTo>
                <a:lnTo>
                  <a:pt x="7852251" y="206876"/>
                </a:lnTo>
                <a:cubicBezTo>
                  <a:pt x="7856067" y="205708"/>
                  <a:pt x="7857977" y="205122"/>
                  <a:pt x="7857977" y="205122"/>
                </a:cubicBezTo>
                <a:close/>
                <a:moveTo>
                  <a:pt x="8784567" y="203157"/>
                </a:moveTo>
                <a:lnTo>
                  <a:pt x="8797775" y="205375"/>
                </a:lnTo>
                <a:lnTo>
                  <a:pt x="8792049" y="207130"/>
                </a:lnTo>
                <a:close/>
                <a:moveTo>
                  <a:pt x="7979309" y="202405"/>
                </a:moveTo>
                <a:cubicBezTo>
                  <a:pt x="7989439" y="201391"/>
                  <a:pt x="7996999" y="202207"/>
                  <a:pt x="8001985" y="204855"/>
                </a:cubicBezTo>
                <a:lnTo>
                  <a:pt x="7990531" y="208364"/>
                </a:lnTo>
                <a:cubicBezTo>
                  <a:pt x="7982895" y="210703"/>
                  <a:pt x="7976877" y="211504"/>
                  <a:pt x="7972473" y="210765"/>
                </a:cubicBezTo>
                <a:cubicBezTo>
                  <a:pt x="7968069" y="210026"/>
                  <a:pt x="7963959" y="210241"/>
                  <a:pt x="7960141" y="211411"/>
                </a:cubicBezTo>
                <a:cubicBezTo>
                  <a:pt x="7956323" y="212580"/>
                  <a:pt x="7950011" y="212425"/>
                  <a:pt x="7941205" y="210947"/>
                </a:cubicBezTo>
                <a:cubicBezTo>
                  <a:pt x="7941205" y="210947"/>
                  <a:pt x="7939003" y="210578"/>
                  <a:pt x="7934601" y="209837"/>
                </a:cubicBezTo>
                <a:cubicBezTo>
                  <a:pt x="7930199" y="209098"/>
                  <a:pt x="7927041" y="209021"/>
                  <a:pt x="7925133" y="209606"/>
                </a:cubicBezTo>
                <a:cubicBezTo>
                  <a:pt x="7923223" y="210191"/>
                  <a:pt x="7921313" y="210777"/>
                  <a:pt x="7919403" y="211361"/>
                </a:cubicBezTo>
                <a:cubicBezTo>
                  <a:pt x="7917497" y="211946"/>
                  <a:pt x="7915957" y="210329"/>
                  <a:pt x="7914787" y="206511"/>
                </a:cubicBezTo>
                <a:lnTo>
                  <a:pt x="7920515" y="204757"/>
                </a:lnTo>
                <a:cubicBezTo>
                  <a:pt x="7920515" y="204757"/>
                  <a:pt x="7922715" y="205126"/>
                  <a:pt x="7927119" y="205866"/>
                </a:cubicBezTo>
                <a:cubicBezTo>
                  <a:pt x="7931521" y="206604"/>
                  <a:pt x="7937541" y="205804"/>
                  <a:pt x="7945177" y="203465"/>
                </a:cubicBezTo>
                <a:cubicBezTo>
                  <a:pt x="7957801" y="203774"/>
                  <a:pt x="7969177" y="203421"/>
                  <a:pt x="7979309" y="202405"/>
                </a:cubicBezTo>
                <a:close/>
                <a:moveTo>
                  <a:pt x="5826891" y="200908"/>
                </a:moveTo>
                <a:cubicBezTo>
                  <a:pt x="5834529" y="198568"/>
                  <a:pt x="5840840" y="198723"/>
                  <a:pt x="5845827" y="201371"/>
                </a:cubicBezTo>
                <a:lnTo>
                  <a:pt x="5840101" y="203125"/>
                </a:lnTo>
                <a:cubicBezTo>
                  <a:pt x="5832465" y="205464"/>
                  <a:pt x="5828060" y="204726"/>
                  <a:pt x="5826891" y="200908"/>
                </a:cubicBezTo>
                <a:close/>
                <a:moveTo>
                  <a:pt x="2868951" y="200712"/>
                </a:moveTo>
                <a:lnTo>
                  <a:pt x="2876434" y="204685"/>
                </a:lnTo>
                <a:lnTo>
                  <a:pt x="2870706" y="206440"/>
                </a:lnTo>
                <a:close/>
                <a:moveTo>
                  <a:pt x="7361659" y="200559"/>
                </a:moveTo>
                <a:cubicBezTo>
                  <a:pt x="7366648" y="203207"/>
                  <a:pt x="7367233" y="205116"/>
                  <a:pt x="7363415" y="206286"/>
                </a:cubicBezTo>
                <a:cubicBezTo>
                  <a:pt x="7359596" y="207455"/>
                  <a:pt x="7360182" y="209364"/>
                  <a:pt x="7365170" y="212012"/>
                </a:cubicBezTo>
                <a:lnTo>
                  <a:pt x="7359441" y="213769"/>
                </a:lnTo>
                <a:lnTo>
                  <a:pt x="7357687" y="208041"/>
                </a:lnTo>
                <a:cubicBezTo>
                  <a:pt x="7357687" y="208041"/>
                  <a:pt x="7357102" y="206132"/>
                  <a:pt x="7355932" y="202313"/>
                </a:cubicBezTo>
                <a:close/>
                <a:moveTo>
                  <a:pt x="5645011" y="200247"/>
                </a:moveTo>
                <a:cubicBezTo>
                  <a:pt x="5646179" y="204067"/>
                  <a:pt x="5644856" y="206560"/>
                  <a:pt x="5641037" y="207731"/>
                </a:cubicBezTo>
                <a:lnTo>
                  <a:pt x="5639283" y="202003"/>
                </a:lnTo>
                <a:cubicBezTo>
                  <a:pt x="5643100" y="200833"/>
                  <a:pt x="5645011" y="200247"/>
                  <a:pt x="5645011" y="200247"/>
                </a:cubicBezTo>
                <a:close/>
                <a:moveTo>
                  <a:pt x="8814957" y="200111"/>
                </a:moveTo>
                <a:cubicBezTo>
                  <a:pt x="8814957" y="200111"/>
                  <a:pt x="8816205" y="200773"/>
                  <a:pt x="8818699" y="202098"/>
                </a:cubicBezTo>
                <a:cubicBezTo>
                  <a:pt x="8821193" y="203422"/>
                  <a:pt x="8822439" y="204084"/>
                  <a:pt x="8822439" y="204084"/>
                </a:cubicBezTo>
                <a:lnTo>
                  <a:pt x="8816713" y="205838"/>
                </a:lnTo>
                <a:lnTo>
                  <a:pt x="8809229" y="201866"/>
                </a:lnTo>
                <a:close/>
                <a:moveTo>
                  <a:pt x="6177445" y="200010"/>
                </a:moveTo>
                <a:lnTo>
                  <a:pt x="6167745" y="209246"/>
                </a:lnTo>
                <a:cubicBezTo>
                  <a:pt x="6167745" y="209246"/>
                  <a:pt x="6167160" y="207338"/>
                  <a:pt x="6165990" y="203520"/>
                </a:cubicBezTo>
                <a:close/>
                <a:moveTo>
                  <a:pt x="8407593" y="199619"/>
                </a:moveTo>
                <a:cubicBezTo>
                  <a:pt x="8408763" y="203438"/>
                  <a:pt x="8407441" y="205932"/>
                  <a:pt x="8403623" y="207102"/>
                </a:cubicBezTo>
                <a:lnTo>
                  <a:pt x="8401867" y="201375"/>
                </a:lnTo>
                <a:close/>
                <a:moveTo>
                  <a:pt x="5794745" y="198228"/>
                </a:moveTo>
                <a:lnTo>
                  <a:pt x="5802228" y="202200"/>
                </a:lnTo>
                <a:lnTo>
                  <a:pt x="5783292" y="201736"/>
                </a:lnTo>
                <a:cubicBezTo>
                  <a:pt x="5785940" y="196748"/>
                  <a:pt x="5789757" y="195578"/>
                  <a:pt x="5794745" y="198228"/>
                </a:cubicBezTo>
                <a:close/>
                <a:moveTo>
                  <a:pt x="7144769" y="198095"/>
                </a:moveTo>
                <a:cubicBezTo>
                  <a:pt x="7142860" y="198680"/>
                  <a:pt x="7142491" y="200881"/>
                  <a:pt x="7143661" y="204699"/>
                </a:cubicBezTo>
                <a:cubicBezTo>
                  <a:pt x="7147478" y="203529"/>
                  <a:pt x="7149095" y="201990"/>
                  <a:pt x="7148510" y="200081"/>
                </a:cubicBezTo>
                <a:cubicBezTo>
                  <a:pt x="7147926" y="198173"/>
                  <a:pt x="7146678" y="197510"/>
                  <a:pt x="7144769" y="198095"/>
                </a:cubicBezTo>
                <a:close/>
                <a:moveTo>
                  <a:pt x="6092231" y="197926"/>
                </a:moveTo>
                <a:cubicBezTo>
                  <a:pt x="6094725" y="199250"/>
                  <a:pt x="6097881" y="199327"/>
                  <a:pt x="6101700" y="198157"/>
                </a:cubicBezTo>
                <a:lnTo>
                  <a:pt x="6109181" y="202130"/>
                </a:lnTo>
                <a:lnTo>
                  <a:pt x="6097727" y="205638"/>
                </a:lnTo>
                <a:lnTo>
                  <a:pt x="6084518" y="203421"/>
                </a:lnTo>
                <a:cubicBezTo>
                  <a:pt x="6084518" y="203421"/>
                  <a:pt x="6085180" y="202175"/>
                  <a:pt x="6086504" y="199680"/>
                </a:cubicBezTo>
                <a:cubicBezTo>
                  <a:pt x="6087829" y="197186"/>
                  <a:pt x="6089738" y="196601"/>
                  <a:pt x="6092231" y="197926"/>
                </a:cubicBezTo>
                <a:close/>
                <a:moveTo>
                  <a:pt x="4939637" y="197178"/>
                </a:moveTo>
                <a:lnTo>
                  <a:pt x="4940950" y="197874"/>
                </a:lnTo>
                <a:cubicBezTo>
                  <a:pt x="4941572" y="198205"/>
                  <a:pt x="4941884" y="198371"/>
                  <a:pt x="4941884" y="198371"/>
                </a:cubicBezTo>
                <a:close/>
                <a:moveTo>
                  <a:pt x="8763877" y="196967"/>
                </a:moveTo>
                <a:cubicBezTo>
                  <a:pt x="8763877" y="196967"/>
                  <a:pt x="8764461" y="198877"/>
                  <a:pt x="8765629" y="202694"/>
                </a:cubicBezTo>
                <a:cubicBezTo>
                  <a:pt x="8761811" y="203864"/>
                  <a:pt x="8759903" y="204448"/>
                  <a:pt x="8759903" y="204448"/>
                </a:cubicBezTo>
                <a:close/>
                <a:moveTo>
                  <a:pt x="5944482" y="196205"/>
                </a:moveTo>
                <a:lnTo>
                  <a:pt x="5951964" y="200178"/>
                </a:lnTo>
                <a:lnTo>
                  <a:pt x="5946236" y="201933"/>
                </a:lnTo>
                <a:cubicBezTo>
                  <a:pt x="5938601" y="204273"/>
                  <a:pt x="5932287" y="204118"/>
                  <a:pt x="5927301" y="201470"/>
                </a:cubicBezTo>
                <a:cubicBezTo>
                  <a:pt x="5934936" y="199130"/>
                  <a:pt x="5940663" y="197376"/>
                  <a:pt x="5944482" y="196205"/>
                </a:cubicBezTo>
                <a:close/>
                <a:moveTo>
                  <a:pt x="4937475" y="196028"/>
                </a:moveTo>
                <a:lnTo>
                  <a:pt x="4939637" y="197178"/>
                </a:lnTo>
                <a:lnTo>
                  <a:pt x="4938144" y="196384"/>
                </a:lnTo>
                <a:close/>
                <a:moveTo>
                  <a:pt x="4051413" y="195534"/>
                </a:moveTo>
                <a:lnTo>
                  <a:pt x="4058894" y="199506"/>
                </a:lnTo>
                <a:lnTo>
                  <a:pt x="4053168" y="201261"/>
                </a:lnTo>
                <a:close/>
                <a:moveTo>
                  <a:pt x="7824872" y="195217"/>
                </a:moveTo>
                <a:lnTo>
                  <a:pt x="7824077" y="196713"/>
                </a:lnTo>
                <a:lnTo>
                  <a:pt x="7823665" y="195366"/>
                </a:lnTo>
                <a:close/>
                <a:moveTo>
                  <a:pt x="6276099" y="194844"/>
                </a:moveTo>
                <a:cubicBezTo>
                  <a:pt x="6279916" y="193675"/>
                  <a:pt x="6282119" y="194044"/>
                  <a:pt x="6282704" y="195954"/>
                </a:cubicBezTo>
                <a:cubicBezTo>
                  <a:pt x="6283288" y="197863"/>
                  <a:pt x="6283581" y="198818"/>
                  <a:pt x="6283581" y="198818"/>
                </a:cubicBezTo>
                <a:lnTo>
                  <a:pt x="6285336" y="204544"/>
                </a:lnTo>
                <a:lnTo>
                  <a:pt x="6281362" y="212027"/>
                </a:lnTo>
                <a:lnTo>
                  <a:pt x="6268154" y="209808"/>
                </a:lnTo>
                <a:cubicBezTo>
                  <a:pt x="6271972" y="208638"/>
                  <a:pt x="6273882" y="208052"/>
                  <a:pt x="6273882" y="208052"/>
                </a:cubicBezTo>
                <a:cubicBezTo>
                  <a:pt x="6281518" y="205714"/>
                  <a:pt x="6282841" y="203220"/>
                  <a:pt x="6277853" y="200572"/>
                </a:cubicBezTo>
                <a:cubicBezTo>
                  <a:pt x="6272866" y="197923"/>
                  <a:pt x="6272281" y="196014"/>
                  <a:pt x="6276099" y="194844"/>
                </a:cubicBezTo>
                <a:close/>
                <a:moveTo>
                  <a:pt x="4934401" y="194398"/>
                </a:moveTo>
                <a:cubicBezTo>
                  <a:pt x="4934401" y="194398"/>
                  <a:pt x="4935026" y="194729"/>
                  <a:pt x="4936273" y="195391"/>
                </a:cubicBezTo>
                <a:lnTo>
                  <a:pt x="4937475" y="196028"/>
                </a:lnTo>
                <a:close/>
                <a:moveTo>
                  <a:pt x="7340969" y="194369"/>
                </a:moveTo>
                <a:lnTo>
                  <a:pt x="7348451" y="198340"/>
                </a:lnTo>
                <a:lnTo>
                  <a:pt x="7342723" y="200096"/>
                </a:lnTo>
                <a:cubicBezTo>
                  <a:pt x="7342723" y="200096"/>
                  <a:pt x="7341770" y="200389"/>
                  <a:pt x="7339861" y="200972"/>
                </a:cubicBezTo>
                <a:cubicBezTo>
                  <a:pt x="7337951" y="201558"/>
                  <a:pt x="7336411" y="199940"/>
                  <a:pt x="7335242" y="196124"/>
                </a:cubicBezTo>
                <a:close/>
                <a:moveTo>
                  <a:pt x="7854469" y="193666"/>
                </a:moveTo>
                <a:cubicBezTo>
                  <a:pt x="7854469" y="193666"/>
                  <a:pt x="7853807" y="194914"/>
                  <a:pt x="7852483" y="197407"/>
                </a:cubicBezTo>
                <a:cubicBezTo>
                  <a:pt x="7851157" y="199903"/>
                  <a:pt x="7850495" y="201149"/>
                  <a:pt x="7850495" y="201149"/>
                </a:cubicBezTo>
                <a:lnTo>
                  <a:pt x="7844767" y="202903"/>
                </a:lnTo>
                <a:cubicBezTo>
                  <a:pt x="7843597" y="199085"/>
                  <a:pt x="7844923" y="196592"/>
                  <a:pt x="7848741" y="195421"/>
                </a:cubicBezTo>
                <a:cubicBezTo>
                  <a:pt x="7852559" y="194252"/>
                  <a:pt x="7854469" y="193666"/>
                  <a:pt x="7854469" y="193666"/>
                </a:cubicBezTo>
                <a:close/>
                <a:moveTo>
                  <a:pt x="4702316" y="193457"/>
                </a:moveTo>
                <a:cubicBezTo>
                  <a:pt x="4706719" y="194196"/>
                  <a:pt x="4709212" y="195520"/>
                  <a:pt x="4709799" y="197429"/>
                </a:cubicBezTo>
                <a:cubicBezTo>
                  <a:pt x="4710382" y="199339"/>
                  <a:pt x="4710674" y="200293"/>
                  <a:pt x="4710674" y="200293"/>
                </a:cubicBezTo>
                <a:lnTo>
                  <a:pt x="4706702" y="207774"/>
                </a:lnTo>
                <a:cubicBezTo>
                  <a:pt x="4702884" y="208944"/>
                  <a:pt x="4696572" y="208790"/>
                  <a:pt x="4687766" y="207312"/>
                </a:cubicBezTo>
                <a:cubicBezTo>
                  <a:pt x="4682780" y="204663"/>
                  <a:pt x="4679037" y="202676"/>
                  <a:pt x="4676543" y="201353"/>
                </a:cubicBezTo>
                <a:cubicBezTo>
                  <a:pt x="4674049" y="200028"/>
                  <a:pt x="4672802" y="199366"/>
                  <a:pt x="4672802" y="199366"/>
                </a:cubicBezTo>
                <a:lnTo>
                  <a:pt x="4689983" y="194102"/>
                </a:lnTo>
                <a:cubicBezTo>
                  <a:pt x="4693802" y="192933"/>
                  <a:pt x="4697913" y="192717"/>
                  <a:pt x="4702316" y="193457"/>
                </a:cubicBezTo>
                <a:close/>
                <a:moveTo>
                  <a:pt x="6006140" y="192976"/>
                </a:moveTo>
                <a:cubicBezTo>
                  <a:pt x="6010544" y="193716"/>
                  <a:pt x="6012746" y="194085"/>
                  <a:pt x="6012746" y="194085"/>
                </a:cubicBezTo>
                <a:lnTo>
                  <a:pt x="6007018" y="195841"/>
                </a:lnTo>
                <a:lnTo>
                  <a:pt x="5957691" y="198424"/>
                </a:lnTo>
                <a:cubicBezTo>
                  <a:pt x="5965326" y="196084"/>
                  <a:pt x="5969146" y="194914"/>
                  <a:pt x="5969146" y="194914"/>
                </a:cubicBezTo>
                <a:cubicBezTo>
                  <a:pt x="5977951" y="196393"/>
                  <a:pt x="5986174" y="195963"/>
                  <a:pt x="5993808" y="193623"/>
                </a:cubicBezTo>
                <a:cubicBezTo>
                  <a:pt x="5997627" y="192453"/>
                  <a:pt x="6001737" y="192238"/>
                  <a:pt x="6006140" y="192976"/>
                </a:cubicBezTo>
                <a:close/>
                <a:moveTo>
                  <a:pt x="6425835" y="192823"/>
                </a:moveTo>
                <a:lnTo>
                  <a:pt x="6433317" y="196796"/>
                </a:lnTo>
                <a:lnTo>
                  <a:pt x="6416135" y="202060"/>
                </a:lnTo>
                <a:lnTo>
                  <a:pt x="6402926" y="199842"/>
                </a:lnTo>
                <a:close/>
                <a:moveTo>
                  <a:pt x="8330095" y="192039"/>
                </a:moveTo>
                <a:lnTo>
                  <a:pt x="8331849" y="197766"/>
                </a:lnTo>
                <a:cubicBezTo>
                  <a:pt x="8329199" y="202754"/>
                  <a:pt x="8326443" y="205687"/>
                  <a:pt x="8323581" y="206565"/>
                </a:cubicBezTo>
                <a:cubicBezTo>
                  <a:pt x="8320719" y="207441"/>
                  <a:pt x="8317745" y="206263"/>
                  <a:pt x="8314667" y="203030"/>
                </a:cubicBezTo>
                <a:lnTo>
                  <a:pt x="8320395" y="201275"/>
                </a:lnTo>
                <a:cubicBezTo>
                  <a:pt x="8324211" y="200106"/>
                  <a:pt x="8326121" y="199521"/>
                  <a:pt x="8326121" y="199521"/>
                </a:cubicBezTo>
                <a:cubicBezTo>
                  <a:pt x="8324951" y="195704"/>
                  <a:pt x="8326277" y="193208"/>
                  <a:pt x="8330095" y="192039"/>
                </a:cubicBezTo>
                <a:close/>
                <a:moveTo>
                  <a:pt x="8351893" y="191626"/>
                </a:moveTo>
                <a:cubicBezTo>
                  <a:pt x="8353803" y="191040"/>
                  <a:pt x="8356005" y="191410"/>
                  <a:pt x="8358497" y="192734"/>
                </a:cubicBezTo>
                <a:cubicBezTo>
                  <a:pt x="8360993" y="194059"/>
                  <a:pt x="8360329" y="195306"/>
                  <a:pt x="8356513" y="196475"/>
                </a:cubicBezTo>
                <a:lnTo>
                  <a:pt x="8350785" y="198230"/>
                </a:lnTo>
                <a:cubicBezTo>
                  <a:pt x="8349615" y="194411"/>
                  <a:pt x="8349985" y="192210"/>
                  <a:pt x="8351893" y="191626"/>
                </a:cubicBezTo>
                <a:close/>
                <a:moveTo>
                  <a:pt x="7064406" y="191392"/>
                </a:moveTo>
                <a:cubicBezTo>
                  <a:pt x="7061757" y="196381"/>
                  <a:pt x="7060434" y="198874"/>
                  <a:pt x="7060434" y="198874"/>
                </a:cubicBezTo>
                <a:cubicBezTo>
                  <a:pt x="7056615" y="200043"/>
                  <a:pt x="7054121" y="198720"/>
                  <a:pt x="7052952" y="194902"/>
                </a:cubicBezTo>
                <a:cubicBezTo>
                  <a:pt x="7052952" y="194902"/>
                  <a:pt x="7054861" y="194317"/>
                  <a:pt x="7058679" y="193146"/>
                </a:cubicBezTo>
                <a:cubicBezTo>
                  <a:pt x="7062497" y="191977"/>
                  <a:pt x="7064406" y="191392"/>
                  <a:pt x="7064406" y="191392"/>
                </a:cubicBezTo>
                <a:close/>
                <a:moveTo>
                  <a:pt x="6675979" y="191363"/>
                </a:moveTo>
                <a:lnTo>
                  <a:pt x="6672007" y="198846"/>
                </a:lnTo>
                <a:cubicBezTo>
                  <a:pt x="6664370" y="201186"/>
                  <a:pt x="6660260" y="201401"/>
                  <a:pt x="6659675" y="199491"/>
                </a:cubicBezTo>
                <a:cubicBezTo>
                  <a:pt x="6659091" y="197582"/>
                  <a:pt x="6656889" y="197212"/>
                  <a:pt x="6653070" y="198382"/>
                </a:cubicBezTo>
                <a:close/>
                <a:moveTo>
                  <a:pt x="2715706" y="191280"/>
                </a:moveTo>
                <a:cubicBezTo>
                  <a:pt x="2715706" y="191280"/>
                  <a:pt x="2714381" y="193774"/>
                  <a:pt x="2711734" y="198762"/>
                </a:cubicBezTo>
                <a:cubicBezTo>
                  <a:pt x="2711734" y="198762"/>
                  <a:pt x="2709240" y="197437"/>
                  <a:pt x="2704252" y="194789"/>
                </a:cubicBezTo>
                <a:close/>
                <a:moveTo>
                  <a:pt x="3066259" y="190381"/>
                </a:moveTo>
                <a:cubicBezTo>
                  <a:pt x="3075066" y="191859"/>
                  <a:pt x="3079469" y="192600"/>
                  <a:pt x="3079469" y="192600"/>
                </a:cubicBezTo>
                <a:lnTo>
                  <a:pt x="3068015" y="196109"/>
                </a:lnTo>
                <a:close/>
                <a:moveTo>
                  <a:pt x="4457022" y="190298"/>
                </a:moveTo>
                <a:cubicBezTo>
                  <a:pt x="4465826" y="191776"/>
                  <a:pt x="4472141" y="191931"/>
                  <a:pt x="4475957" y="190760"/>
                </a:cubicBezTo>
                <a:cubicBezTo>
                  <a:pt x="4480947" y="193409"/>
                  <a:pt x="4482484" y="195025"/>
                  <a:pt x="4480574" y="195611"/>
                </a:cubicBezTo>
                <a:cubicBezTo>
                  <a:pt x="4478667" y="196196"/>
                  <a:pt x="4478296" y="198398"/>
                  <a:pt x="4479466" y="202216"/>
                </a:cubicBezTo>
                <a:cubicBezTo>
                  <a:pt x="4475649" y="203385"/>
                  <a:pt x="4467429" y="203816"/>
                  <a:pt x="4454804" y="203507"/>
                </a:cubicBezTo>
                <a:close/>
                <a:moveTo>
                  <a:pt x="6863588" y="190268"/>
                </a:moveTo>
                <a:cubicBezTo>
                  <a:pt x="6863588" y="190268"/>
                  <a:pt x="6863881" y="191223"/>
                  <a:pt x="6864466" y="193133"/>
                </a:cubicBezTo>
                <a:cubicBezTo>
                  <a:pt x="6865051" y="195041"/>
                  <a:pt x="6863433" y="196580"/>
                  <a:pt x="6859615" y="197751"/>
                </a:cubicBezTo>
                <a:lnTo>
                  <a:pt x="6857860" y="192024"/>
                </a:lnTo>
                <a:cubicBezTo>
                  <a:pt x="6861678" y="190854"/>
                  <a:pt x="6863588" y="190268"/>
                  <a:pt x="6863588" y="190268"/>
                </a:cubicBezTo>
                <a:close/>
                <a:moveTo>
                  <a:pt x="2884379" y="189721"/>
                </a:moveTo>
                <a:cubicBezTo>
                  <a:pt x="2888196" y="188552"/>
                  <a:pt x="2897003" y="190030"/>
                  <a:pt x="2910797" y="194158"/>
                </a:cubicBezTo>
                <a:lnTo>
                  <a:pt x="2924005" y="196375"/>
                </a:lnTo>
                <a:lnTo>
                  <a:pt x="2893615" y="199422"/>
                </a:lnTo>
                <a:close/>
                <a:moveTo>
                  <a:pt x="3112723" y="188676"/>
                </a:moveTo>
                <a:cubicBezTo>
                  <a:pt x="3131075" y="187229"/>
                  <a:pt x="3143699" y="187539"/>
                  <a:pt x="3150596" y="189602"/>
                </a:cubicBezTo>
                <a:cubicBezTo>
                  <a:pt x="3157493" y="191666"/>
                  <a:pt x="3163436" y="194022"/>
                  <a:pt x="3168424" y="196669"/>
                </a:cubicBezTo>
                <a:lnTo>
                  <a:pt x="3181633" y="198887"/>
                </a:lnTo>
                <a:cubicBezTo>
                  <a:pt x="3181925" y="199842"/>
                  <a:pt x="3181629" y="200586"/>
                  <a:pt x="3180749" y="201117"/>
                </a:cubicBezTo>
                <a:cubicBezTo>
                  <a:pt x="3178105" y="202709"/>
                  <a:pt x="3170179" y="202397"/>
                  <a:pt x="3156969" y="200180"/>
                </a:cubicBezTo>
                <a:cubicBezTo>
                  <a:pt x="3151981" y="197532"/>
                  <a:pt x="3147578" y="196792"/>
                  <a:pt x="3143760" y="197961"/>
                </a:cubicBezTo>
                <a:cubicBezTo>
                  <a:pt x="3141112" y="202948"/>
                  <a:pt x="3139203" y="203534"/>
                  <a:pt x="3138033" y="199716"/>
                </a:cubicBezTo>
                <a:cubicBezTo>
                  <a:pt x="3138033" y="199716"/>
                  <a:pt x="3134585" y="198685"/>
                  <a:pt x="3127687" y="196621"/>
                </a:cubicBezTo>
                <a:cubicBezTo>
                  <a:pt x="3120790" y="194557"/>
                  <a:pt x="3113231" y="193741"/>
                  <a:pt x="3105011" y="194172"/>
                </a:cubicBezTo>
                <a:cubicBezTo>
                  <a:pt x="3096789" y="194601"/>
                  <a:pt x="3090769" y="195402"/>
                  <a:pt x="3086951" y="196571"/>
                </a:cubicBezTo>
                <a:lnTo>
                  <a:pt x="3085196" y="190845"/>
                </a:lnTo>
                <a:cubicBezTo>
                  <a:pt x="3085196" y="190845"/>
                  <a:pt x="3094372" y="190122"/>
                  <a:pt x="3112723" y="188676"/>
                </a:cubicBezTo>
                <a:close/>
                <a:moveTo>
                  <a:pt x="2376607" y="188668"/>
                </a:moveTo>
                <a:lnTo>
                  <a:pt x="2378361" y="194395"/>
                </a:lnTo>
                <a:cubicBezTo>
                  <a:pt x="2374544" y="195565"/>
                  <a:pt x="2372049" y="194240"/>
                  <a:pt x="2370879" y="190422"/>
                </a:cubicBezTo>
                <a:close/>
                <a:moveTo>
                  <a:pt x="6173936" y="188555"/>
                </a:moveTo>
                <a:cubicBezTo>
                  <a:pt x="6173936" y="188555"/>
                  <a:pt x="6174228" y="189510"/>
                  <a:pt x="6174812" y="191420"/>
                </a:cubicBezTo>
                <a:cubicBezTo>
                  <a:pt x="6175398" y="193328"/>
                  <a:pt x="6177599" y="193698"/>
                  <a:pt x="6181417" y="192528"/>
                </a:cubicBezTo>
                <a:cubicBezTo>
                  <a:pt x="6185235" y="191358"/>
                  <a:pt x="6187145" y="190773"/>
                  <a:pt x="6187145" y="190773"/>
                </a:cubicBezTo>
                <a:cubicBezTo>
                  <a:pt x="6187145" y="190773"/>
                  <a:pt x="6188098" y="190481"/>
                  <a:pt x="6190008" y="189896"/>
                </a:cubicBezTo>
                <a:cubicBezTo>
                  <a:pt x="6191918" y="189310"/>
                  <a:pt x="6195366" y="190342"/>
                  <a:pt x="6200355" y="192992"/>
                </a:cubicBezTo>
                <a:cubicBezTo>
                  <a:pt x="6192718" y="195331"/>
                  <a:pt x="6182586" y="196346"/>
                  <a:pt x="6169963" y="196037"/>
                </a:cubicBezTo>
                <a:cubicBezTo>
                  <a:pt x="6150871" y="201886"/>
                  <a:pt x="6141912" y="206720"/>
                  <a:pt x="6143081" y="210538"/>
                </a:cubicBezTo>
                <a:cubicBezTo>
                  <a:pt x="6144252" y="214357"/>
                  <a:pt x="6142927" y="216850"/>
                  <a:pt x="6139109" y="218020"/>
                </a:cubicBezTo>
                <a:cubicBezTo>
                  <a:pt x="6135291" y="219189"/>
                  <a:pt x="6134706" y="217280"/>
                  <a:pt x="6137354" y="212292"/>
                </a:cubicBezTo>
                <a:cubicBezTo>
                  <a:pt x="6137354" y="212292"/>
                  <a:pt x="6137062" y="211339"/>
                  <a:pt x="6136476" y="209429"/>
                </a:cubicBezTo>
                <a:cubicBezTo>
                  <a:pt x="6135891" y="207520"/>
                  <a:pt x="6133690" y="207150"/>
                  <a:pt x="6129872" y="208320"/>
                </a:cubicBezTo>
                <a:lnTo>
                  <a:pt x="6128118" y="202593"/>
                </a:lnTo>
                <a:lnTo>
                  <a:pt x="6168208" y="190310"/>
                </a:lnTo>
                <a:close/>
                <a:moveTo>
                  <a:pt x="7213703" y="187939"/>
                </a:moveTo>
                <a:cubicBezTo>
                  <a:pt x="7211502" y="187569"/>
                  <a:pt x="7209738" y="188632"/>
                  <a:pt x="7208414" y="191126"/>
                </a:cubicBezTo>
                <a:lnTo>
                  <a:pt x="7210169" y="196853"/>
                </a:lnTo>
                <a:cubicBezTo>
                  <a:pt x="7213988" y="195683"/>
                  <a:pt x="7215895" y="195098"/>
                  <a:pt x="7215895" y="195098"/>
                </a:cubicBezTo>
                <a:cubicBezTo>
                  <a:pt x="7219715" y="193929"/>
                  <a:pt x="7221625" y="193343"/>
                  <a:pt x="7221625" y="193343"/>
                </a:cubicBezTo>
                <a:cubicBezTo>
                  <a:pt x="7218545" y="190110"/>
                  <a:pt x="7215904" y="188307"/>
                  <a:pt x="7213703" y="187939"/>
                </a:cubicBezTo>
                <a:close/>
                <a:moveTo>
                  <a:pt x="2420207" y="187839"/>
                </a:moveTo>
                <a:lnTo>
                  <a:pt x="2416234" y="195321"/>
                </a:lnTo>
                <a:cubicBezTo>
                  <a:pt x="2415065" y="191503"/>
                  <a:pt x="2414479" y="189594"/>
                  <a:pt x="2414479" y="189594"/>
                </a:cubicBezTo>
                <a:cubicBezTo>
                  <a:pt x="2418297" y="188424"/>
                  <a:pt x="2420207" y="187839"/>
                  <a:pt x="2420207" y="187839"/>
                </a:cubicBezTo>
                <a:close/>
                <a:moveTo>
                  <a:pt x="8201829" y="187801"/>
                </a:moveTo>
                <a:cubicBezTo>
                  <a:pt x="8210635" y="189283"/>
                  <a:pt x="8215037" y="190024"/>
                  <a:pt x="8215037" y="190024"/>
                </a:cubicBezTo>
                <a:lnTo>
                  <a:pt x="8222517" y="193999"/>
                </a:lnTo>
                <a:cubicBezTo>
                  <a:pt x="8226335" y="192832"/>
                  <a:pt x="8233311" y="191742"/>
                  <a:pt x="8243443" y="190732"/>
                </a:cubicBezTo>
                <a:cubicBezTo>
                  <a:pt x="8253571" y="189720"/>
                  <a:pt x="8263041" y="189957"/>
                  <a:pt x="8271847" y="191439"/>
                </a:cubicBezTo>
                <a:cubicBezTo>
                  <a:pt x="8280651" y="192922"/>
                  <a:pt x="8284393" y="194910"/>
                  <a:pt x="8283065" y="197403"/>
                </a:cubicBezTo>
                <a:cubicBezTo>
                  <a:pt x="8281741" y="199896"/>
                  <a:pt x="8276675" y="200402"/>
                  <a:pt x="8267869" y="198919"/>
                </a:cubicBezTo>
                <a:cubicBezTo>
                  <a:pt x="8264051" y="200087"/>
                  <a:pt x="8259649" y="199346"/>
                  <a:pt x="8254663" y="196696"/>
                </a:cubicBezTo>
                <a:cubicBezTo>
                  <a:pt x="8249677" y="194045"/>
                  <a:pt x="8247765" y="194628"/>
                  <a:pt x="8248935" y="198448"/>
                </a:cubicBezTo>
                <a:lnTo>
                  <a:pt x="8245667" y="198617"/>
                </a:lnTo>
                <a:lnTo>
                  <a:pt x="8257857" y="201641"/>
                </a:lnTo>
                <a:lnTo>
                  <a:pt x="8204559" y="211706"/>
                </a:lnTo>
                <a:cubicBezTo>
                  <a:pt x="8190765" y="207579"/>
                  <a:pt x="8183867" y="205515"/>
                  <a:pt x="8183867" y="205515"/>
                </a:cubicBezTo>
                <a:cubicBezTo>
                  <a:pt x="8182697" y="201698"/>
                  <a:pt x="8184313" y="200157"/>
                  <a:pt x="8188717" y="200896"/>
                </a:cubicBezTo>
                <a:cubicBezTo>
                  <a:pt x="8193119" y="201636"/>
                  <a:pt x="8198477" y="202083"/>
                  <a:pt x="8204791" y="202237"/>
                </a:cubicBezTo>
                <a:lnTo>
                  <a:pt x="8219087" y="199998"/>
                </a:lnTo>
                <a:lnTo>
                  <a:pt x="8211937" y="200369"/>
                </a:lnTo>
                <a:cubicBezTo>
                  <a:pt x="8203717" y="200795"/>
                  <a:pt x="8199023" y="199099"/>
                  <a:pt x="8197855" y="195281"/>
                </a:cubicBezTo>
                <a:cubicBezTo>
                  <a:pt x="8197855" y="195281"/>
                  <a:pt x="8195945" y="195865"/>
                  <a:pt x="8192125" y="197033"/>
                </a:cubicBezTo>
                <a:cubicBezTo>
                  <a:pt x="8188307" y="198202"/>
                  <a:pt x="8184487" y="199368"/>
                  <a:pt x="8180671" y="200537"/>
                </a:cubicBezTo>
                <a:cubicBezTo>
                  <a:pt x="8171865" y="199055"/>
                  <a:pt x="8165551" y="198897"/>
                  <a:pt x="8161733" y="200066"/>
                </a:cubicBezTo>
                <a:cubicBezTo>
                  <a:pt x="8164383" y="195080"/>
                  <a:pt x="8165711" y="192585"/>
                  <a:pt x="8165711" y="192585"/>
                </a:cubicBezTo>
                <a:lnTo>
                  <a:pt x="8171437" y="190834"/>
                </a:lnTo>
                <a:cubicBezTo>
                  <a:pt x="8184061" y="191149"/>
                  <a:pt x="8194193" y="190137"/>
                  <a:pt x="8201829" y="187801"/>
                </a:cubicBezTo>
                <a:close/>
                <a:moveTo>
                  <a:pt x="8120357" y="187667"/>
                </a:moveTo>
                <a:lnTo>
                  <a:pt x="8152501" y="190361"/>
                </a:lnTo>
                <a:lnTo>
                  <a:pt x="8148295" y="191648"/>
                </a:lnTo>
                <a:lnTo>
                  <a:pt x="8149967" y="197107"/>
                </a:lnTo>
                <a:lnTo>
                  <a:pt x="8157449" y="201079"/>
                </a:lnTo>
                <a:lnTo>
                  <a:pt x="8172415" y="209023"/>
                </a:lnTo>
                <a:cubicBezTo>
                  <a:pt x="8172415" y="209023"/>
                  <a:pt x="8167349" y="209532"/>
                  <a:pt x="8157217" y="210546"/>
                </a:cubicBezTo>
                <a:cubicBezTo>
                  <a:pt x="8147087" y="211563"/>
                  <a:pt x="8141437" y="210160"/>
                  <a:pt x="8140267" y="206343"/>
                </a:cubicBezTo>
                <a:cubicBezTo>
                  <a:pt x="8131461" y="204864"/>
                  <a:pt x="8130877" y="202955"/>
                  <a:pt x="8138513" y="200616"/>
                </a:cubicBezTo>
                <a:lnTo>
                  <a:pt x="8147757" y="191813"/>
                </a:lnTo>
                <a:lnTo>
                  <a:pt x="8135319" y="195618"/>
                </a:lnTo>
                <a:close/>
                <a:moveTo>
                  <a:pt x="2451474" y="187657"/>
                </a:moveTo>
                <a:cubicBezTo>
                  <a:pt x="2455878" y="188396"/>
                  <a:pt x="2458080" y="188765"/>
                  <a:pt x="2458080" y="188765"/>
                </a:cubicBezTo>
                <a:cubicBezTo>
                  <a:pt x="2463068" y="191414"/>
                  <a:pt x="2469380" y="191569"/>
                  <a:pt x="2477015" y="189229"/>
                </a:cubicBezTo>
                <a:lnTo>
                  <a:pt x="2478770" y="194956"/>
                </a:lnTo>
                <a:cubicBezTo>
                  <a:pt x="2474952" y="196127"/>
                  <a:pt x="2471134" y="197297"/>
                  <a:pt x="2467315" y="198466"/>
                </a:cubicBezTo>
                <a:lnTo>
                  <a:pt x="2440898" y="194030"/>
                </a:lnTo>
                <a:lnTo>
                  <a:pt x="2439143" y="188304"/>
                </a:lnTo>
                <a:cubicBezTo>
                  <a:pt x="2442961" y="187133"/>
                  <a:pt x="2447071" y="186918"/>
                  <a:pt x="2451474" y="187657"/>
                </a:cubicBezTo>
                <a:close/>
                <a:moveTo>
                  <a:pt x="6749970" y="187489"/>
                </a:moveTo>
                <a:cubicBezTo>
                  <a:pt x="6756128" y="193956"/>
                  <a:pt x="6753478" y="198944"/>
                  <a:pt x="6742025" y="202453"/>
                </a:cubicBezTo>
                <a:lnTo>
                  <a:pt x="6740271" y="196726"/>
                </a:lnTo>
                <a:lnTo>
                  <a:pt x="6734543" y="198481"/>
                </a:lnTo>
                <a:lnTo>
                  <a:pt x="6732788" y="192753"/>
                </a:lnTo>
                <a:cubicBezTo>
                  <a:pt x="6740425" y="190414"/>
                  <a:pt x="6746152" y="188658"/>
                  <a:pt x="6749970" y="187489"/>
                </a:cubicBezTo>
                <a:close/>
                <a:moveTo>
                  <a:pt x="8673167" y="187168"/>
                </a:moveTo>
                <a:lnTo>
                  <a:pt x="8648503" y="188461"/>
                </a:lnTo>
                <a:cubicBezTo>
                  <a:pt x="8637049" y="191969"/>
                  <a:pt x="8628829" y="192400"/>
                  <a:pt x="8623841" y="189752"/>
                </a:cubicBezTo>
                <a:cubicBezTo>
                  <a:pt x="8618851" y="187103"/>
                  <a:pt x="8614741" y="187318"/>
                  <a:pt x="8611507" y="190397"/>
                </a:cubicBezTo>
                <a:cubicBezTo>
                  <a:pt x="8608273" y="193477"/>
                  <a:pt x="8608197" y="196631"/>
                  <a:pt x="8611275" y="199866"/>
                </a:cubicBezTo>
                <a:cubicBezTo>
                  <a:pt x="8614355" y="203098"/>
                  <a:pt x="8617219" y="202222"/>
                  <a:pt x="8619867" y="197233"/>
                </a:cubicBezTo>
                <a:lnTo>
                  <a:pt x="8621621" y="202960"/>
                </a:lnTo>
                <a:cubicBezTo>
                  <a:pt x="8618971" y="207948"/>
                  <a:pt x="8616693" y="210735"/>
                  <a:pt x="8614785" y="211319"/>
                </a:cubicBezTo>
                <a:cubicBezTo>
                  <a:pt x="8612877" y="211905"/>
                  <a:pt x="8611335" y="210288"/>
                  <a:pt x="8610167" y="206471"/>
                </a:cubicBezTo>
                <a:cubicBezTo>
                  <a:pt x="8606347" y="207640"/>
                  <a:pt x="8604147" y="207271"/>
                  <a:pt x="8603563" y="205361"/>
                </a:cubicBezTo>
                <a:cubicBezTo>
                  <a:pt x="8602977" y="203451"/>
                  <a:pt x="8600775" y="203082"/>
                  <a:pt x="8596959" y="204252"/>
                </a:cubicBezTo>
                <a:cubicBezTo>
                  <a:pt x="8593139" y="205422"/>
                  <a:pt x="8589985" y="205345"/>
                  <a:pt x="8587489" y="204021"/>
                </a:cubicBezTo>
                <a:cubicBezTo>
                  <a:pt x="8584995" y="202696"/>
                  <a:pt x="8580885" y="202912"/>
                  <a:pt x="8575159" y="204666"/>
                </a:cubicBezTo>
                <a:cubicBezTo>
                  <a:pt x="8569429" y="206420"/>
                  <a:pt x="8566569" y="207298"/>
                  <a:pt x="8566569" y="207298"/>
                </a:cubicBezTo>
                <a:lnTo>
                  <a:pt x="8570539" y="199816"/>
                </a:lnTo>
                <a:cubicBezTo>
                  <a:pt x="8586981" y="198955"/>
                  <a:pt x="8595203" y="198525"/>
                  <a:pt x="8595203" y="198525"/>
                </a:cubicBezTo>
                <a:cubicBezTo>
                  <a:pt x="8594035" y="194707"/>
                  <a:pt x="8585227" y="193229"/>
                  <a:pt x="8568785" y="194089"/>
                </a:cubicBezTo>
                <a:cubicBezTo>
                  <a:pt x="8552341" y="194949"/>
                  <a:pt x="8540305" y="196550"/>
                  <a:pt x="8532667" y="198890"/>
                </a:cubicBezTo>
                <a:lnTo>
                  <a:pt x="8528693" y="206371"/>
                </a:lnTo>
                <a:cubicBezTo>
                  <a:pt x="8526045" y="211359"/>
                  <a:pt x="8525013" y="214807"/>
                  <a:pt x="8525599" y="216717"/>
                </a:cubicBezTo>
                <a:cubicBezTo>
                  <a:pt x="8526185" y="218627"/>
                  <a:pt x="8524567" y="220166"/>
                  <a:pt x="8520747" y="221335"/>
                </a:cubicBezTo>
                <a:cubicBezTo>
                  <a:pt x="8516929" y="222506"/>
                  <a:pt x="8515605" y="224999"/>
                  <a:pt x="8516775" y="228818"/>
                </a:cubicBezTo>
                <a:cubicBezTo>
                  <a:pt x="8511479" y="238794"/>
                  <a:pt x="8508833" y="243781"/>
                  <a:pt x="8508833" y="243781"/>
                </a:cubicBezTo>
                <a:cubicBezTo>
                  <a:pt x="8510001" y="247599"/>
                  <a:pt x="8514403" y="248338"/>
                  <a:pt x="8522041" y="245998"/>
                </a:cubicBezTo>
                <a:lnTo>
                  <a:pt x="8522913" y="248849"/>
                </a:lnTo>
                <a:lnTo>
                  <a:pt x="8533785" y="249121"/>
                </a:lnTo>
                <a:lnTo>
                  <a:pt x="8551183" y="254335"/>
                </a:lnTo>
                <a:lnTo>
                  <a:pt x="8554185" y="248680"/>
                </a:lnTo>
                <a:lnTo>
                  <a:pt x="8555941" y="254408"/>
                </a:lnTo>
                <a:lnTo>
                  <a:pt x="8563421" y="258380"/>
                </a:lnTo>
                <a:cubicBezTo>
                  <a:pt x="8563421" y="258380"/>
                  <a:pt x="8564669" y="259042"/>
                  <a:pt x="8567165" y="260366"/>
                </a:cubicBezTo>
                <a:cubicBezTo>
                  <a:pt x="8569657" y="261691"/>
                  <a:pt x="8572813" y="261768"/>
                  <a:pt x="8576631" y="260598"/>
                </a:cubicBezTo>
                <a:cubicBezTo>
                  <a:pt x="8581619" y="263246"/>
                  <a:pt x="8589179" y="264062"/>
                  <a:pt x="8599309" y="263048"/>
                </a:cubicBezTo>
                <a:cubicBezTo>
                  <a:pt x="8609441" y="262032"/>
                  <a:pt x="8618323" y="260354"/>
                  <a:pt x="8625959" y="258015"/>
                </a:cubicBezTo>
                <a:cubicBezTo>
                  <a:pt x="8633593" y="255676"/>
                  <a:pt x="8641231" y="253336"/>
                  <a:pt x="8648867" y="250996"/>
                </a:cubicBezTo>
                <a:cubicBezTo>
                  <a:pt x="8646219" y="255985"/>
                  <a:pt x="8646803" y="257895"/>
                  <a:pt x="8650623" y="256724"/>
                </a:cubicBezTo>
                <a:cubicBezTo>
                  <a:pt x="8654439" y="255554"/>
                  <a:pt x="8658259" y="254384"/>
                  <a:pt x="8662077" y="253215"/>
                </a:cubicBezTo>
                <a:lnTo>
                  <a:pt x="8660323" y="247487"/>
                </a:lnTo>
                <a:lnTo>
                  <a:pt x="8654595" y="249242"/>
                </a:lnTo>
                <a:lnTo>
                  <a:pt x="8622449" y="246561"/>
                </a:lnTo>
                <a:cubicBezTo>
                  <a:pt x="8618631" y="247730"/>
                  <a:pt x="8616137" y="246406"/>
                  <a:pt x="8614967" y="242588"/>
                </a:cubicBezTo>
                <a:cubicBezTo>
                  <a:pt x="8614967" y="242588"/>
                  <a:pt x="8614013" y="242881"/>
                  <a:pt x="8612103" y="243465"/>
                </a:cubicBezTo>
                <a:cubicBezTo>
                  <a:pt x="8610195" y="244050"/>
                  <a:pt x="8607331" y="244928"/>
                  <a:pt x="8603513" y="246097"/>
                </a:cubicBezTo>
                <a:cubicBezTo>
                  <a:pt x="8599695" y="247267"/>
                  <a:pt x="8597785" y="247852"/>
                  <a:pt x="8597785" y="247852"/>
                </a:cubicBezTo>
                <a:cubicBezTo>
                  <a:pt x="8597785" y="247852"/>
                  <a:pt x="8597201" y="245942"/>
                  <a:pt x="8596031" y="242125"/>
                </a:cubicBezTo>
                <a:cubicBezTo>
                  <a:pt x="8594861" y="238307"/>
                  <a:pt x="8589133" y="240061"/>
                  <a:pt x="8578849" y="247389"/>
                </a:cubicBezTo>
                <a:cubicBezTo>
                  <a:pt x="8575031" y="248559"/>
                  <a:pt x="8571213" y="249729"/>
                  <a:pt x="8567395" y="250899"/>
                </a:cubicBezTo>
                <a:cubicBezTo>
                  <a:pt x="8571213" y="249729"/>
                  <a:pt x="8570627" y="247819"/>
                  <a:pt x="8565641" y="245170"/>
                </a:cubicBezTo>
                <a:lnTo>
                  <a:pt x="8554185" y="248680"/>
                </a:lnTo>
                <a:lnTo>
                  <a:pt x="8548457" y="250434"/>
                </a:lnTo>
                <a:lnTo>
                  <a:pt x="8546703" y="244707"/>
                </a:lnTo>
                <a:lnTo>
                  <a:pt x="8531741" y="236763"/>
                </a:lnTo>
                <a:lnTo>
                  <a:pt x="8512805" y="236299"/>
                </a:lnTo>
                <a:lnTo>
                  <a:pt x="8535713" y="229281"/>
                </a:lnTo>
                <a:lnTo>
                  <a:pt x="8566103" y="226234"/>
                </a:lnTo>
                <a:cubicBezTo>
                  <a:pt x="8566103" y="226234"/>
                  <a:pt x="8566689" y="228144"/>
                  <a:pt x="8567859" y="231961"/>
                </a:cubicBezTo>
                <a:cubicBezTo>
                  <a:pt x="8571677" y="230792"/>
                  <a:pt x="8573585" y="230206"/>
                  <a:pt x="8573585" y="230206"/>
                </a:cubicBezTo>
                <a:cubicBezTo>
                  <a:pt x="8572417" y="226389"/>
                  <a:pt x="8573077" y="225142"/>
                  <a:pt x="8575571" y="226466"/>
                </a:cubicBezTo>
                <a:cubicBezTo>
                  <a:pt x="8578065" y="227790"/>
                  <a:pt x="8581223" y="227867"/>
                  <a:pt x="8585041" y="226697"/>
                </a:cubicBezTo>
                <a:cubicBezTo>
                  <a:pt x="8590027" y="229345"/>
                  <a:pt x="8592893" y="228469"/>
                  <a:pt x="8593631" y="224065"/>
                </a:cubicBezTo>
                <a:cubicBezTo>
                  <a:pt x="8594371" y="219663"/>
                  <a:pt x="8599143" y="218202"/>
                  <a:pt x="8607949" y="219679"/>
                </a:cubicBezTo>
                <a:cubicBezTo>
                  <a:pt x="8623221" y="214999"/>
                  <a:pt x="8632105" y="213322"/>
                  <a:pt x="8634599" y="214647"/>
                </a:cubicBezTo>
                <a:cubicBezTo>
                  <a:pt x="8637093" y="215972"/>
                  <a:pt x="8638339" y="216633"/>
                  <a:pt x="8638339" y="216633"/>
                </a:cubicBezTo>
                <a:cubicBezTo>
                  <a:pt x="8638925" y="218542"/>
                  <a:pt x="8638887" y="220120"/>
                  <a:pt x="8638225" y="221367"/>
                </a:cubicBezTo>
                <a:lnTo>
                  <a:pt x="8634367" y="224114"/>
                </a:lnTo>
                <a:lnTo>
                  <a:pt x="8627325" y="221574"/>
                </a:lnTo>
                <a:cubicBezTo>
                  <a:pt x="8625123" y="221205"/>
                  <a:pt x="8623067" y="221313"/>
                  <a:pt x="8621159" y="221897"/>
                </a:cubicBezTo>
                <a:lnTo>
                  <a:pt x="8634367" y="224114"/>
                </a:lnTo>
                <a:lnTo>
                  <a:pt x="8647575" y="226333"/>
                </a:lnTo>
                <a:cubicBezTo>
                  <a:pt x="8647575" y="226333"/>
                  <a:pt x="8648901" y="223839"/>
                  <a:pt x="8651547" y="218851"/>
                </a:cubicBezTo>
                <a:lnTo>
                  <a:pt x="8652289" y="217458"/>
                </a:lnTo>
                <a:lnTo>
                  <a:pt x="8649223" y="216941"/>
                </a:lnTo>
                <a:cubicBezTo>
                  <a:pt x="8648639" y="215031"/>
                  <a:pt x="8650253" y="213492"/>
                  <a:pt x="8654073" y="212325"/>
                </a:cubicBezTo>
                <a:lnTo>
                  <a:pt x="8655195" y="211981"/>
                </a:lnTo>
                <a:lnTo>
                  <a:pt x="8655521" y="211369"/>
                </a:lnTo>
                <a:lnTo>
                  <a:pt x="8656133" y="211695"/>
                </a:lnTo>
                <a:lnTo>
                  <a:pt x="8659801" y="210573"/>
                </a:lnTo>
                <a:lnTo>
                  <a:pt x="8658529" y="212966"/>
                </a:lnTo>
                <a:lnTo>
                  <a:pt x="8663003" y="215342"/>
                </a:lnTo>
                <a:lnTo>
                  <a:pt x="8684157" y="202596"/>
                </a:lnTo>
                <a:cubicBezTo>
                  <a:pt x="8684157" y="202596"/>
                  <a:pt x="8686067" y="202011"/>
                  <a:pt x="8689885" y="200842"/>
                </a:cubicBezTo>
                <a:cubicBezTo>
                  <a:pt x="8693705" y="199671"/>
                  <a:pt x="8695611" y="199086"/>
                  <a:pt x="8695611" y="199086"/>
                </a:cubicBezTo>
                <a:cubicBezTo>
                  <a:pt x="8693273" y="191449"/>
                  <a:pt x="8688283" y="188802"/>
                  <a:pt x="8680647" y="191142"/>
                </a:cubicBezTo>
                <a:close/>
                <a:moveTo>
                  <a:pt x="8019949" y="187062"/>
                </a:moveTo>
                <a:lnTo>
                  <a:pt x="8021699" y="192789"/>
                </a:lnTo>
                <a:lnTo>
                  <a:pt x="8008493" y="190566"/>
                </a:lnTo>
                <a:close/>
                <a:moveTo>
                  <a:pt x="2507406" y="186183"/>
                </a:moveTo>
                <a:cubicBezTo>
                  <a:pt x="2507406" y="186183"/>
                  <a:pt x="2509901" y="187507"/>
                  <a:pt x="2514888" y="190156"/>
                </a:cubicBezTo>
                <a:cubicBezTo>
                  <a:pt x="2518707" y="188987"/>
                  <a:pt x="2523109" y="189726"/>
                  <a:pt x="2528098" y="192374"/>
                </a:cubicBezTo>
                <a:lnTo>
                  <a:pt x="2522371" y="194129"/>
                </a:lnTo>
                <a:cubicBezTo>
                  <a:pt x="2513564" y="192650"/>
                  <a:pt x="2508868" y="190956"/>
                  <a:pt x="2508283" y="189047"/>
                </a:cubicBezTo>
                <a:cubicBezTo>
                  <a:pt x="2507699" y="187138"/>
                  <a:pt x="2507406" y="186183"/>
                  <a:pt x="2507406" y="186183"/>
                </a:cubicBezTo>
                <a:close/>
                <a:moveTo>
                  <a:pt x="6693162" y="186099"/>
                </a:moveTo>
                <a:cubicBezTo>
                  <a:pt x="6696979" y="184930"/>
                  <a:pt x="6699181" y="185300"/>
                  <a:pt x="6699766" y="187208"/>
                </a:cubicBezTo>
                <a:cubicBezTo>
                  <a:pt x="6700350" y="189118"/>
                  <a:pt x="6698735" y="190658"/>
                  <a:pt x="6694916" y="191827"/>
                </a:cubicBezTo>
                <a:lnTo>
                  <a:pt x="6689189" y="193582"/>
                </a:lnTo>
                <a:close/>
                <a:moveTo>
                  <a:pt x="7801632" y="184795"/>
                </a:moveTo>
                <a:cubicBezTo>
                  <a:pt x="7810438" y="186274"/>
                  <a:pt x="7816750" y="186429"/>
                  <a:pt x="7820569" y="185259"/>
                </a:cubicBezTo>
                <a:lnTo>
                  <a:pt x="7823665" y="195366"/>
                </a:lnTo>
                <a:lnTo>
                  <a:pt x="7814609" y="196482"/>
                </a:lnTo>
                <a:cubicBezTo>
                  <a:pt x="7804480" y="197497"/>
                  <a:pt x="7798460" y="198297"/>
                  <a:pt x="7796550" y="198881"/>
                </a:cubicBezTo>
                <a:cubicBezTo>
                  <a:pt x="7794641" y="199467"/>
                  <a:pt x="7791485" y="199390"/>
                  <a:pt x="7787081" y="198650"/>
                </a:cubicBezTo>
                <a:cubicBezTo>
                  <a:pt x="7782680" y="197911"/>
                  <a:pt x="7776659" y="198712"/>
                  <a:pt x="7769023" y="201051"/>
                </a:cubicBezTo>
                <a:cubicBezTo>
                  <a:pt x="7744945" y="204251"/>
                  <a:pt x="7722189" y="204958"/>
                  <a:pt x="7700760" y="203170"/>
                </a:cubicBezTo>
                <a:lnTo>
                  <a:pt x="7670369" y="206216"/>
                </a:lnTo>
                <a:lnTo>
                  <a:pt x="7634251" y="211017"/>
                </a:lnTo>
                <a:lnTo>
                  <a:pt x="7628524" y="212771"/>
                </a:lnTo>
                <a:cubicBezTo>
                  <a:pt x="7624705" y="213941"/>
                  <a:pt x="7622211" y="212618"/>
                  <a:pt x="7621041" y="208798"/>
                </a:cubicBezTo>
                <a:cubicBezTo>
                  <a:pt x="7607247" y="204672"/>
                  <a:pt x="7585079" y="207288"/>
                  <a:pt x="7554533" y="216645"/>
                </a:cubicBezTo>
                <a:lnTo>
                  <a:pt x="7524142" y="219692"/>
                </a:lnTo>
                <a:cubicBezTo>
                  <a:pt x="7492736" y="212608"/>
                  <a:pt x="7475708" y="211559"/>
                  <a:pt x="7473061" y="216548"/>
                </a:cubicBezTo>
                <a:lnTo>
                  <a:pt x="7452370" y="210357"/>
                </a:lnTo>
                <a:cubicBezTo>
                  <a:pt x="7451199" y="206539"/>
                  <a:pt x="7446797" y="205799"/>
                  <a:pt x="7439160" y="208139"/>
                </a:cubicBezTo>
                <a:cubicBezTo>
                  <a:pt x="7431524" y="210478"/>
                  <a:pt x="7425503" y="211278"/>
                  <a:pt x="7421100" y="210539"/>
                </a:cubicBezTo>
                <a:cubicBezTo>
                  <a:pt x="7416698" y="209800"/>
                  <a:pt x="7411633" y="210308"/>
                  <a:pt x="7405906" y="212063"/>
                </a:cubicBezTo>
                <a:cubicBezTo>
                  <a:pt x="7400178" y="213817"/>
                  <a:pt x="7397022" y="213740"/>
                  <a:pt x="7396437" y="211831"/>
                </a:cubicBezTo>
                <a:cubicBezTo>
                  <a:pt x="7395853" y="209922"/>
                  <a:pt x="7393651" y="209552"/>
                  <a:pt x="7389833" y="210722"/>
                </a:cubicBezTo>
                <a:cubicBezTo>
                  <a:pt x="7374561" y="215401"/>
                  <a:pt x="7369573" y="212753"/>
                  <a:pt x="7374870" y="202777"/>
                </a:cubicBezTo>
                <a:lnTo>
                  <a:pt x="7386323" y="199268"/>
                </a:lnTo>
                <a:cubicBezTo>
                  <a:pt x="7387494" y="203086"/>
                  <a:pt x="7391311" y="201916"/>
                  <a:pt x="7397778" y="195759"/>
                </a:cubicBezTo>
                <a:cubicBezTo>
                  <a:pt x="7397778" y="195759"/>
                  <a:pt x="7399024" y="196420"/>
                  <a:pt x="7401518" y="197745"/>
                </a:cubicBezTo>
                <a:cubicBezTo>
                  <a:pt x="7404014" y="199069"/>
                  <a:pt x="7406214" y="199439"/>
                  <a:pt x="7408123" y="198854"/>
                </a:cubicBezTo>
                <a:cubicBezTo>
                  <a:pt x="7410033" y="198269"/>
                  <a:pt x="7411940" y="197683"/>
                  <a:pt x="7413850" y="197099"/>
                </a:cubicBezTo>
                <a:cubicBezTo>
                  <a:pt x="7415759" y="196514"/>
                  <a:pt x="7418625" y="195636"/>
                  <a:pt x="7422441" y="194467"/>
                </a:cubicBezTo>
                <a:cubicBezTo>
                  <a:pt x="7422441" y="194467"/>
                  <a:pt x="7423027" y="196376"/>
                  <a:pt x="7424196" y="200194"/>
                </a:cubicBezTo>
                <a:cubicBezTo>
                  <a:pt x="7425366" y="204012"/>
                  <a:pt x="7427860" y="205336"/>
                  <a:pt x="7431678" y="204166"/>
                </a:cubicBezTo>
                <a:cubicBezTo>
                  <a:pt x="7434326" y="199179"/>
                  <a:pt x="7433741" y="197269"/>
                  <a:pt x="7429923" y="198440"/>
                </a:cubicBezTo>
                <a:lnTo>
                  <a:pt x="7441378" y="194930"/>
                </a:lnTo>
                <a:cubicBezTo>
                  <a:pt x="7442547" y="198748"/>
                  <a:pt x="7445997" y="199780"/>
                  <a:pt x="7451723" y="198025"/>
                </a:cubicBezTo>
                <a:cubicBezTo>
                  <a:pt x="7457451" y="196270"/>
                  <a:pt x="7460606" y="196348"/>
                  <a:pt x="7461191" y="198258"/>
                </a:cubicBezTo>
                <a:cubicBezTo>
                  <a:pt x="7461776" y="200166"/>
                  <a:pt x="7463978" y="200536"/>
                  <a:pt x="7467796" y="199365"/>
                </a:cubicBezTo>
                <a:lnTo>
                  <a:pt x="7481005" y="201584"/>
                </a:lnTo>
                <a:lnTo>
                  <a:pt x="7492459" y="198074"/>
                </a:lnTo>
                <a:cubicBezTo>
                  <a:pt x="7492459" y="198074"/>
                  <a:pt x="7495323" y="197197"/>
                  <a:pt x="7501050" y="195443"/>
                </a:cubicBezTo>
                <a:cubicBezTo>
                  <a:pt x="7506778" y="193688"/>
                  <a:pt x="7512797" y="192888"/>
                  <a:pt x="7519109" y="193042"/>
                </a:cubicBezTo>
                <a:cubicBezTo>
                  <a:pt x="7525422" y="193197"/>
                  <a:pt x="7528870" y="194228"/>
                  <a:pt x="7529456" y="196137"/>
                </a:cubicBezTo>
                <a:cubicBezTo>
                  <a:pt x="7530041" y="198047"/>
                  <a:pt x="7533195" y="198124"/>
                  <a:pt x="7538924" y="196369"/>
                </a:cubicBezTo>
                <a:cubicBezTo>
                  <a:pt x="7544650" y="194615"/>
                  <a:pt x="7554118" y="194846"/>
                  <a:pt x="7567327" y="197065"/>
                </a:cubicBezTo>
                <a:cubicBezTo>
                  <a:pt x="7580537" y="199281"/>
                  <a:pt x="7591913" y="198929"/>
                  <a:pt x="7601460" y="196005"/>
                </a:cubicBezTo>
                <a:cubicBezTo>
                  <a:pt x="7611005" y="193079"/>
                  <a:pt x="7616362" y="193527"/>
                  <a:pt x="7617532" y="197344"/>
                </a:cubicBezTo>
                <a:cubicBezTo>
                  <a:pt x="7617532" y="197344"/>
                  <a:pt x="7619441" y="196759"/>
                  <a:pt x="7623259" y="195590"/>
                </a:cubicBezTo>
                <a:cubicBezTo>
                  <a:pt x="7627078" y="194420"/>
                  <a:pt x="7628986" y="193835"/>
                  <a:pt x="7628986" y="193835"/>
                </a:cubicBezTo>
                <a:cubicBezTo>
                  <a:pt x="7636623" y="191495"/>
                  <a:pt x="7642935" y="191651"/>
                  <a:pt x="7647923" y="194299"/>
                </a:cubicBezTo>
                <a:cubicBezTo>
                  <a:pt x="7651741" y="193129"/>
                  <a:pt x="7655853" y="192913"/>
                  <a:pt x="7660254" y="193652"/>
                </a:cubicBezTo>
                <a:cubicBezTo>
                  <a:pt x="7664658" y="194393"/>
                  <a:pt x="7668768" y="194176"/>
                  <a:pt x="7672587" y="193007"/>
                </a:cubicBezTo>
                <a:cubicBezTo>
                  <a:pt x="7676405" y="191836"/>
                  <a:pt x="7681470" y="191329"/>
                  <a:pt x="7687783" y="191484"/>
                </a:cubicBezTo>
                <a:cubicBezTo>
                  <a:pt x="7694095" y="191638"/>
                  <a:pt x="7699744" y="193040"/>
                  <a:pt x="7704732" y="195688"/>
                </a:cubicBezTo>
                <a:cubicBezTo>
                  <a:pt x="7713538" y="197167"/>
                  <a:pt x="7722713" y="196444"/>
                  <a:pt x="7732260" y="193520"/>
                </a:cubicBezTo>
                <a:cubicBezTo>
                  <a:pt x="7741805" y="190595"/>
                  <a:pt x="7746577" y="189133"/>
                  <a:pt x="7746577" y="189133"/>
                </a:cubicBezTo>
                <a:cubicBezTo>
                  <a:pt x="7751566" y="191781"/>
                  <a:pt x="7754058" y="193106"/>
                  <a:pt x="7754058" y="193106"/>
                </a:cubicBezTo>
                <a:cubicBezTo>
                  <a:pt x="7757878" y="191936"/>
                  <a:pt x="7759786" y="191351"/>
                  <a:pt x="7759786" y="191351"/>
                </a:cubicBezTo>
                <a:cubicBezTo>
                  <a:pt x="7759786" y="191351"/>
                  <a:pt x="7761695" y="190766"/>
                  <a:pt x="7765512" y="189597"/>
                </a:cubicBezTo>
                <a:cubicBezTo>
                  <a:pt x="7769332" y="188427"/>
                  <a:pt x="7772487" y="188504"/>
                  <a:pt x="7774982" y="189827"/>
                </a:cubicBezTo>
                <a:cubicBezTo>
                  <a:pt x="7777475" y="191152"/>
                  <a:pt x="7779969" y="192476"/>
                  <a:pt x="7782464" y="193801"/>
                </a:cubicBezTo>
                <a:cubicBezTo>
                  <a:pt x="7784957" y="195124"/>
                  <a:pt x="7788114" y="195201"/>
                  <a:pt x="7791933" y="194032"/>
                </a:cubicBezTo>
                <a:close/>
                <a:moveTo>
                  <a:pt x="4210849" y="184276"/>
                </a:moveTo>
                <a:cubicBezTo>
                  <a:pt x="4214666" y="183107"/>
                  <a:pt x="4219071" y="183845"/>
                  <a:pt x="4224057" y="186495"/>
                </a:cubicBezTo>
                <a:lnTo>
                  <a:pt x="4212603" y="190004"/>
                </a:lnTo>
                <a:cubicBezTo>
                  <a:pt x="4207615" y="187355"/>
                  <a:pt x="4207031" y="185447"/>
                  <a:pt x="4210849" y="184276"/>
                </a:cubicBezTo>
                <a:close/>
                <a:moveTo>
                  <a:pt x="7005842" y="184275"/>
                </a:moveTo>
                <a:lnTo>
                  <a:pt x="7007597" y="190003"/>
                </a:lnTo>
                <a:cubicBezTo>
                  <a:pt x="7007597" y="190003"/>
                  <a:pt x="7005687" y="190587"/>
                  <a:pt x="7001870" y="191757"/>
                </a:cubicBezTo>
                <a:close/>
                <a:moveTo>
                  <a:pt x="2863688" y="183531"/>
                </a:moveTo>
                <a:cubicBezTo>
                  <a:pt x="2861040" y="188520"/>
                  <a:pt x="2861624" y="190427"/>
                  <a:pt x="2865442" y="189258"/>
                </a:cubicBezTo>
                <a:lnTo>
                  <a:pt x="2867197" y="194985"/>
                </a:lnTo>
                <a:cubicBezTo>
                  <a:pt x="2859560" y="197325"/>
                  <a:pt x="2851339" y="197755"/>
                  <a:pt x="2842534" y="196276"/>
                </a:cubicBezTo>
                <a:lnTo>
                  <a:pt x="2846506" y="188794"/>
                </a:lnTo>
                <a:cubicBezTo>
                  <a:pt x="2857961" y="185285"/>
                  <a:pt x="2863688" y="183531"/>
                  <a:pt x="2863688" y="183531"/>
                </a:cubicBezTo>
                <a:close/>
                <a:moveTo>
                  <a:pt x="4561401" y="183378"/>
                </a:moveTo>
                <a:cubicBezTo>
                  <a:pt x="4561401" y="183378"/>
                  <a:pt x="4562648" y="184040"/>
                  <a:pt x="4565144" y="185364"/>
                </a:cubicBezTo>
                <a:cubicBezTo>
                  <a:pt x="4567637" y="186689"/>
                  <a:pt x="4566977" y="187935"/>
                  <a:pt x="4563158" y="189105"/>
                </a:cubicBezTo>
                <a:cubicBezTo>
                  <a:pt x="4559340" y="190275"/>
                  <a:pt x="4556844" y="188950"/>
                  <a:pt x="4555675" y="185133"/>
                </a:cubicBezTo>
                <a:cubicBezTo>
                  <a:pt x="4555675" y="185133"/>
                  <a:pt x="4557584" y="184548"/>
                  <a:pt x="4561401" y="183378"/>
                </a:cubicBezTo>
                <a:close/>
                <a:moveTo>
                  <a:pt x="7296723" y="182864"/>
                </a:moveTo>
                <a:cubicBezTo>
                  <a:pt x="7298632" y="182279"/>
                  <a:pt x="7299880" y="182942"/>
                  <a:pt x="7300465" y="184852"/>
                </a:cubicBezTo>
                <a:cubicBezTo>
                  <a:pt x="7301049" y="186759"/>
                  <a:pt x="7299432" y="188299"/>
                  <a:pt x="7295615" y="189469"/>
                </a:cubicBezTo>
                <a:cubicBezTo>
                  <a:pt x="7294445" y="185651"/>
                  <a:pt x="7293860" y="183742"/>
                  <a:pt x="7293860" y="183742"/>
                </a:cubicBezTo>
                <a:cubicBezTo>
                  <a:pt x="7293860" y="183742"/>
                  <a:pt x="7294814" y="183450"/>
                  <a:pt x="7296723" y="182864"/>
                </a:cubicBezTo>
                <a:close/>
                <a:moveTo>
                  <a:pt x="4360584" y="182255"/>
                </a:moveTo>
                <a:lnTo>
                  <a:pt x="4381274" y="188446"/>
                </a:lnTo>
                <a:cubicBezTo>
                  <a:pt x="4383616" y="196083"/>
                  <a:pt x="4394331" y="196975"/>
                  <a:pt x="4413422" y="191126"/>
                </a:cubicBezTo>
                <a:cubicBezTo>
                  <a:pt x="4421056" y="188787"/>
                  <a:pt x="4425461" y="189527"/>
                  <a:pt x="4426630" y="193344"/>
                </a:cubicBezTo>
                <a:lnTo>
                  <a:pt x="4420903" y="195098"/>
                </a:lnTo>
                <a:cubicBezTo>
                  <a:pt x="4415914" y="192450"/>
                  <a:pt x="4411806" y="192666"/>
                  <a:pt x="4408571" y="195745"/>
                </a:cubicBezTo>
                <a:cubicBezTo>
                  <a:pt x="4405338" y="198824"/>
                  <a:pt x="4399318" y="199622"/>
                  <a:pt x="4390513" y="198144"/>
                </a:cubicBezTo>
                <a:cubicBezTo>
                  <a:pt x="4385524" y="195498"/>
                  <a:pt x="4381121" y="194758"/>
                  <a:pt x="4377304" y="195928"/>
                </a:cubicBezTo>
                <a:cubicBezTo>
                  <a:pt x="4373484" y="197097"/>
                  <a:pt x="4371576" y="197682"/>
                  <a:pt x="4371576" y="197682"/>
                </a:cubicBezTo>
                <a:cubicBezTo>
                  <a:pt x="4367758" y="198852"/>
                  <a:pt x="4363355" y="198113"/>
                  <a:pt x="4358367" y="195464"/>
                </a:cubicBezTo>
                <a:cubicBezTo>
                  <a:pt x="4353379" y="192816"/>
                  <a:pt x="4349930" y="191784"/>
                  <a:pt x="4348022" y="192370"/>
                </a:cubicBezTo>
                <a:cubicBezTo>
                  <a:pt x="4346112" y="192953"/>
                  <a:pt x="4338845" y="193092"/>
                  <a:pt x="4326222" y="192784"/>
                </a:cubicBezTo>
                <a:cubicBezTo>
                  <a:pt x="4313597" y="192475"/>
                  <a:pt x="4292751" y="192595"/>
                  <a:pt x="4263685" y="193148"/>
                </a:cubicBezTo>
                <a:lnTo>
                  <a:pt x="4250476" y="190930"/>
                </a:lnTo>
                <a:cubicBezTo>
                  <a:pt x="4254295" y="189760"/>
                  <a:pt x="4259067" y="188298"/>
                  <a:pt x="4264794" y="186543"/>
                </a:cubicBezTo>
                <a:cubicBezTo>
                  <a:pt x="4270521" y="184789"/>
                  <a:pt x="4275879" y="185235"/>
                  <a:pt x="4280866" y="187883"/>
                </a:cubicBezTo>
                <a:lnTo>
                  <a:pt x="4305531" y="186592"/>
                </a:lnTo>
                <a:lnTo>
                  <a:pt x="4349130" y="185765"/>
                </a:lnTo>
                <a:cubicBezTo>
                  <a:pt x="4356766" y="183425"/>
                  <a:pt x="4360584" y="182255"/>
                  <a:pt x="4360584" y="182255"/>
                </a:cubicBezTo>
                <a:close/>
                <a:moveTo>
                  <a:pt x="6767151" y="182225"/>
                </a:moveTo>
                <a:cubicBezTo>
                  <a:pt x="6780945" y="186352"/>
                  <a:pt x="6780208" y="190755"/>
                  <a:pt x="6764934" y="195435"/>
                </a:cubicBezTo>
                <a:lnTo>
                  <a:pt x="6755697" y="185734"/>
                </a:lnTo>
                <a:cubicBezTo>
                  <a:pt x="6758346" y="180748"/>
                  <a:pt x="6762165" y="179577"/>
                  <a:pt x="6767151" y="182225"/>
                </a:cubicBezTo>
                <a:close/>
                <a:moveTo>
                  <a:pt x="2931951" y="181411"/>
                </a:moveTo>
                <a:cubicBezTo>
                  <a:pt x="2936938" y="184059"/>
                  <a:pt x="2939433" y="185384"/>
                  <a:pt x="2939433" y="185384"/>
                </a:cubicBezTo>
                <a:cubicBezTo>
                  <a:pt x="2939433" y="185384"/>
                  <a:pt x="2937525" y="185969"/>
                  <a:pt x="2933705" y="187139"/>
                </a:cubicBezTo>
                <a:cubicBezTo>
                  <a:pt x="2929888" y="188308"/>
                  <a:pt x="2927394" y="186983"/>
                  <a:pt x="2926223" y="183166"/>
                </a:cubicBezTo>
                <a:close/>
                <a:moveTo>
                  <a:pt x="8796485" y="180711"/>
                </a:moveTo>
                <a:cubicBezTo>
                  <a:pt x="8792667" y="181882"/>
                  <a:pt x="8790093" y="183714"/>
                  <a:pt x="8788771" y="186207"/>
                </a:cubicBezTo>
                <a:cubicBezTo>
                  <a:pt x="8787447" y="188701"/>
                  <a:pt x="8785245" y="188331"/>
                  <a:pt x="8782165" y="185099"/>
                </a:cubicBezTo>
                <a:cubicBezTo>
                  <a:pt x="8779087" y="181865"/>
                  <a:pt x="8773729" y="181418"/>
                  <a:pt x="8766093" y="183758"/>
                </a:cubicBezTo>
                <a:cubicBezTo>
                  <a:pt x="8758457" y="186097"/>
                  <a:pt x="8754347" y="186312"/>
                  <a:pt x="8753761" y="184405"/>
                </a:cubicBezTo>
                <a:cubicBezTo>
                  <a:pt x="8753177" y="182493"/>
                  <a:pt x="8751561" y="184034"/>
                  <a:pt x="8748911" y="189021"/>
                </a:cubicBezTo>
                <a:lnTo>
                  <a:pt x="8735703" y="186805"/>
                </a:lnTo>
                <a:cubicBezTo>
                  <a:pt x="8731885" y="187973"/>
                  <a:pt x="8724247" y="190313"/>
                  <a:pt x="8712793" y="193823"/>
                </a:cubicBezTo>
                <a:lnTo>
                  <a:pt x="8708819" y="201304"/>
                </a:lnTo>
                <a:cubicBezTo>
                  <a:pt x="8712639" y="200135"/>
                  <a:pt x="8718951" y="200290"/>
                  <a:pt x="8727759" y="201768"/>
                </a:cubicBezTo>
                <a:lnTo>
                  <a:pt x="8740967" y="203985"/>
                </a:lnTo>
                <a:lnTo>
                  <a:pt x="8735239" y="205740"/>
                </a:lnTo>
                <a:lnTo>
                  <a:pt x="8716303" y="205277"/>
                </a:lnTo>
                <a:lnTo>
                  <a:pt x="8704849" y="208786"/>
                </a:lnTo>
                <a:cubicBezTo>
                  <a:pt x="8709837" y="211434"/>
                  <a:pt x="8712331" y="212759"/>
                  <a:pt x="8712331" y="212759"/>
                </a:cubicBezTo>
                <a:lnTo>
                  <a:pt x="8718057" y="211004"/>
                </a:lnTo>
                <a:cubicBezTo>
                  <a:pt x="8725693" y="208665"/>
                  <a:pt x="8730391" y="210359"/>
                  <a:pt x="8732145" y="216086"/>
                </a:cubicBezTo>
                <a:lnTo>
                  <a:pt x="8731071" y="219673"/>
                </a:lnTo>
                <a:lnTo>
                  <a:pt x="8731571" y="219939"/>
                </a:lnTo>
                <a:lnTo>
                  <a:pt x="8730931" y="220134"/>
                </a:lnTo>
                <a:lnTo>
                  <a:pt x="8729049" y="226431"/>
                </a:lnTo>
                <a:lnTo>
                  <a:pt x="8730803" y="232158"/>
                </a:lnTo>
                <a:lnTo>
                  <a:pt x="8744011" y="234377"/>
                </a:lnTo>
                <a:cubicBezTo>
                  <a:pt x="8751649" y="232036"/>
                  <a:pt x="8758917" y="231899"/>
                  <a:pt x="8765813" y="233962"/>
                </a:cubicBezTo>
                <a:cubicBezTo>
                  <a:pt x="8772711" y="236025"/>
                  <a:pt x="8779391" y="233978"/>
                  <a:pt x="8785857" y="227821"/>
                </a:cubicBezTo>
                <a:lnTo>
                  <a:pt x="8799067" y="230039"/>
                </a:lnTo>
                <a:cubicBezTo>
                  <a:pt x="8800237" y="233857"/>
                  <a:pt x="8802729" y="235181"/>
                  <a:pt x="8806549" y="234011"/>
                </a:cubicBezTo>
                <a:lnTo>
                  <a:pt x="8804795" y="228284"/>
                </a:lnTo>
                <a:cubicBezTo>
                  <a:pt x="8808613" y="227115"/>
                  <a:pt x="8812431" y="225944"/>
                  <a:pt x="8816249" y="224774"/>
                </a:cubicBezTo>
                <a:lnTo>
                  <a:pt x="8818003" y="230501"/>
                </a:lnTo>
                <a:lnTo>
                  <a:pt x="8819757" y="236231"/>
                </a:lnTo>
                <a:cubicBezTo>
                  <a:pt x="8822407" y="231242"/>
                  <a:pt x="8826223" y="230072"/>
                  <a:pt x="8831213" y="232720"/>
                </a:cubicBezTo>
                <a:lnTo>
                  <a:pt x="8834781" y="231628"/>
                </a:lnTo>
                <a:lnTo>
                  <a:pt x="8828003" y="228024"/>
                </a:lnTo>
                <a:cubicBezTo>
                  <a:pt x="8828003" y="228024"/>
                  <a:pt x="8829913" y="227440"/>
                  <a:pt x="8833731" y="226272"/>
                </a:cubicBezTo>
                <a:lnTo>
                  <a:pt x="8835319" y="231462"/>
                </a:lnTo>
                <a:lnTo>
                  <a:pt x="8842667" y="229211"/>
                </a:lnTo>
                <a:lnTo>
                  <a:pt x="8840911" y="223483"/>
                </a:lnTo>
                <a:lnTo>
                  <a:pt x="8848393" y="227456"/>
                </a:lnTo>
                <a:cubicBezTo>
                  <a:pt x="8844577" y="228626"/>
                  <a:pt x="8845159" y="230535"/>
                  <a:pt x="8850147" y="233183"/>
                </a:cubicBezTo>
                <a:lnTo>
                  <a:pt x="8863357" y="235401"/>
                </a:lnTo>
                <a:cubicBezTo>
                  <a:pt x="8863357" y="235401"/>
                  <a:pt x="8865851" y="236725"/>
                  <a:pt x="8870841" y="239373"/>
                </a:cubicBezTo>
                <a:lnTo>
                  <a:pt x="8890885" y="233232"/>
                </a:lnTo>
                <a:cubicBezTo>
                  <a:pt x="8888977" y="233817"/>
                  <a:pt x="8885527" y="232785"/>
                  <a:pt x="8880539" y="230137"/>
                </a:cubicBezTo>
                <a:cubicBezTo>
                  <a:pt x="8876721" y="231307"/>
                  <a:pt x="8874811" y="231892"/>
                  <a:pt x="8874811" y="231892"/>
                </a:cubicBezTo>
                <a:lnTo>
                  <a:pt x="8901693" y="217391"/>
                </a:lnTo>
                <a:cubicBezTo>
                  <a:pt x="8918135" y="216530"/>
                  <a:pt x="8927527" y="219917"/>
                  <a:pt x="8929865" y="227555"/>
                </a:cubicBezTo>
                <a:lnTo>
                  <a:pt x="8935721" y="232929"/>
                </a:lnTo>
                <a:lnTo>
                  <a:pt x="8935891" y="232606"/>
                </a:lnTo>
                <a:cubicBezTo>
                  <a:pt x="8939711" y="231438"/>
                  <a:pt x="8942203" y="232762"/>
                  <a:pt x="8943373" y="236582"/>
                </a:cubicBezTo>
                <a:lnTo>
                  <a:pt x="8942515" y="237397"/>
                </a:lnTo>
                <a:lnTo>
                  <a:pt x="8953569" y="235450"/>
                </a:lnTo>
                <a:lnTo>
                  <a:pt x="8954827" y="233076"/>
                </a:lnTo>
                <a:lnTo>
                  <a:pt x="8957865" y="234692"/>
                </a:lnTo>
                <a:lnTo>
                  <a:pt x="8963467" y="233706"/>
                </a:lnTo>
                <a:cubicBezTo>
                  <a:pt x="8969763" y="231255"/>
                  <a:pt x="8976915" y="227759"/>
                  <a:pt x="8984921" y="223217"/>
                </a:cubicBezTo>
                <a:lnTo>
                  <a:pt x="8988895" y="215736"/>
                </a:lnTo>
                <a:lnTo>
                  <a:pt x="8975683" y="213517"/>
                </a:lnTo>
                <a:cubicBezTo>
                  <a:pt x="8966879" y="212039"/>
                  <a:pt x="8960567" y="211884"/>
                  <a:pt x="8956749" y="213054"/>
                </a:cubicBezTo>
                <a:lnTo>
                  <a:pt x="8943539" y="210835"/>
                </a:lnTo>
                <a:cubicBezTo>
                  <a:pt x="8943539" y="210835"/>
                  <a:pt x="8935319" y="211267"/>
                  <a:pt x="8918875" y="212128"/>
                </a:cubicBezTo>
                <a:lnTo>
                  <a:pt x="8903911" y="204182"/>
                </a:lnTo>
                <a:lnTo>
                  <a:pt x="8898185" y="205937"/>
                </a:lnTo>
                <a:cubicBezTo>
                  <a:pt x="8887901" y="213264"/>
                  <a:pt x="8877185" y="212370"/>
                  <a:pt x="8866037" y="203255"/>
                </a:cubicBezTo>
                <a:cubicBezTo>
                  <a:pt x="8869857" y="202085"/>
                  <a:pt x="8871765" y="201500"/>
                  <a:pt x="8871765" y="201500"/>
                </a:cubicBezTo>
                <a:cubicBezTo>
                  <a:pt x="8883219" y="197991"/>
                  <a:pt x="8882635" y="196083"/>
                  <a:pt x="8870011" y="195773"/>
                </a:cubicBezTo>
                <a:lnTo>
                  <a:pt x="8851075" y="195310"/>
                </a:lnTo>
                <a:lnTo>
                  <a:pt x="8826411" y="196602"/>
                </a:lnTo>
                <a:cubicBezTo>
                  <a:pt x="8822593" y="197771"/>
                  <a:pt x="8818775" y="198941"/>
                  <a:pt x="8814957" y="200111"/>
                </a:cubicBezTo>
                <a:cubicBezTo>
                  <a:pt x="8813787" y="196293"/>
                  <a:pt x="8811293" y="194969"/>
                  <a:pt x="8807475" y="196138"/>
                </a:cubicBezTo>
                <a:cubicBezTo>
                  <a:pt x="8803657" y="197308"/>
                  <a:pt x="8799839" y="198477"/>
                  <a:pt x="8796021" y="199648"/>
                </a:cubicBezTo>
                <a:cubicBezTo>
                  <a:pt x="8791033" y="197001"/>
                  <a:pt x="8786629" y="196261"/>
                  <a:pt x="8782811" y="197430"/>
                </a:cubicBezTo>
                <a:lnTo>
                  <a:pt x="8769603" y="195212"/>
                </a:lnTo>
                <a:lnTo>
                  <a:pt x="8763877" y="196967"/>
                </a:lnTo>
                <a:lnTo>
                  <a:pt x="8758149" y="198721"/>
                </a:lnTo>
                <a:lnTo>
                  <a:pt x="8767849" y="189485"/>
                </a:lnTo>
                <a:lnTo>
                  <a:pt x="8773575" y="187730"/>
                </a:lnTo>
                <a:cubicBezTo>
                  <a:pt x="8774745" y="191548"/>
                  <a:pt x="8777239" y="192872"/>
                  <a:pt x="8781057" y="191703"/>
                </a:cubicBezTo>
                <a:cubicBezTo>
                  <a:pt x="8784875" y="190534"/>
                  <a:pt x="8789279" y="191273"/>
                  <a:pt x="8794267" y="193920"/>
                </a:cubicBezTo>
                <a:cubicBezTo>
                  <a:pt x="8794267" y="193920"/>
                  <a:pt x="8793681" y="192012"/>
                  <a:pt x="8792511" y="188192"/>
                </a:cubicBezTo>
                <a:cubicBezTo>
                  <a:pt x="8791343" y="184375"/>
                  <a:pt x="8793251" y="183790"/>
                  <a:pt x="8798239" y="186438"/>
                </a:cubicBezTo>
                <a:close/>
                <a:moveTo>
                  <a:pt x="3445449" y="180709"/>
                </a:moveTo>
                <a:lnTo>
                  <a:pt x="3447205" y="186437"/>
                </a:lnTo>
                <a:cubicBezTo>
                  <a:pt x="3443386" y="187607"/>
                  <a:pt x="3441186" y="187237"/>
                  <a:pt x="3440601" y="185328"/>
                </a:cubicBezTo>
                <a:cubicBezTo>
                  <a:pt x="3440016" y="183419"/>
                  <a:pt x="3441631" y="181880"/>
                  <a:pt x="3445449" y="180709"/>
                </a:cubicBezTo>
                <a:close/>
                <a:moveTo>
                  <a:pt x="7756277" y="179897"/>
                </a:moveTo>
                <a:lnTo>
                  <a:pt x="7775214" y="180360"/>
                </a:lnTo>
                <a:cubicBezTo>
                  <a:pt x="7771395" y="181529"/>
                  <a:pt x="7769485" y="182114"/>
                  <a:pt x="7769485" y="182114"/>
                </a:cubicBezTo>
                <a:close/>
                <a:moveTo>
                  <a:pt x="8595665" y="179589"/>
                </a:moveTo>
                <a:lnTo>
                  <a:pt x="8604903" y="189287"/>
                </a:lnTo>
                <a:lnTo>
                  <a:pt x="8603149" y="183561"/>
                </a:lnTo>
                <a:close/>
                <a:moveTo>
                  <a:pt x="3388641" y="179320"/>
                </a:moveTo>
                <a:lnTo>
                  <a:pt x="3396123" y="183292"/>
                </a:lnTo>
                <a:cubicBezTo>
                  <a:pt x="3399942" y="182123"/>
                  <a:pt x="3398617" y="184617"/>
                  <a:pt x="3392151" y="190773"/>
                </a:cubicBezTo>
                <a:cubicBezTo>
                  <a:pt x="3388332" y="191944"/>
                  <a:pt x="3384883" y="190912"/>
                  <a:pt x="3381805" y="187680"/>
                </a:cubicBezTo>
                <a:cubicBezTo>
                  <a:pt x="3378726" y="184446"/>
                  <a:pt x="3378141" y="182537"/>
                  <a:pt x="3380050" y="181952"/>
                </a:cubicBezTo>
                <a:cubicBezTo>
                  <a:pt x="3381959" y="181367"/>
                  <a:pt x="3384824" y="180489"/>
                  <a:pt x="3388641" y="179320"/>
                </a:cubicBezTo>
                <a:close/>
                <a:moveTo>
                  <a:pt x="4146558" y="178915"/>
                </a:moveTo>
                <a:cubicBezTo>
                  <a:pt x="4150376" y="177743"/>
                  <a:pt x="4154778" y="178483"/>
                  <a:pt x="4159767" y="181132"/>
                </a:cubicBezTo>
                <a:cubicBezTo>
                  <a:pt x="4168572" y="182611"/>
                  <a:pt x="4173268" y="184304"/>
                  <a:pt x="4173853" y="186214"/>
                </a:cubicBezTo>
                <a:cubicBezTo>
                  <a:pt x="4174438" y="188122"/>
                  <a:pt x="4173777" y="189369"/>
                  <a:pt x="4171867" y="189954"/>
                </a:cubicBezTo>
                <a:cubicBezTo>
                  <a:pt x="4169957" y="190538"/>
                  <a:pt x="4167757" y="190169"/>
                  <a:pt x="4165262" y="188846"/>
                </a:cubicBezTo>
                <a:cubicBezTo>
                  <a:pt x="4162768" y="187521"/>
                  <a:pt x="4159612" y="187443"/>
                  <a:pt x="4155795" y="188613"/>
                </a:cubicBezTo>
                <a:lnTo>
                  <a:pt x="4144340" y="192123"/>
                </a:lnTo>
                <a:lnTo>
                  <a:pt x="4136857" y="188151"/>
                </a:lnTo>
                <a:cubicBezTo>
                  <a:pt x="4140677" y="186980"/>
                  <a:pt x="4142000" y="184486"/>
                  <a:pt x="4140830" y="180669"/>
                </a:cubicBezTo>
                <a:close/>
                <a:moveTo>
                  <a:pt x="7636932" y="178871"/>
                </a:moveTo>
                <a:cubicBezTo>
                  <a:pt x="7644569" y="176532"/>
                  <a:pt x="7648972" y="177271"/>
                  <a:pt x="7650141" y="181089"/>
                </a:cubicBezTo>
                <a:lnTo>
                  <a:pt x="7638686" y="184599"/>
                </a:lnTo>
                <a:close/>
                <a:moveTo>
                  <a:pt x="4459238" y="177089"/>
                </a:moveTo>
                <a:cubicBezTo>
                  <a:pt x="4466875" y="174749"/>
                  <a:pt x="4473187" y="174904"/>
                  <a:pt x="4478175" y="177552"/>
                </a:cubicBezTo>
                <a:lnTo>
                  <a:pt x="4491385" y="179770"/>
                </a:lnTo>
                <a:cubicBezTo>
                  <a:pt x="4499019" y="177430"/>
                  <a:pt x="4505040" y="176630"/>
                  <a:pt x="4509444" y="177370"/>
                </a:cubicBezTo>
                <a:cubicBezTo>
                  <a:pt x="4513846" y="178109"/>
                  <a:pt x="4520450" y="179218"/>
                  <a:pt x="4529256" y="180697"/>
                </a:cubicBezTo>
                <a:cubicBezTo>
                  <a:pt x="4538063" y="182176"/>
                  <a:pt x="4544959" y="184239"/>
                  <a:pt x="4549947" y="186887"/>
                </a:cubicBezTo>
                <a:cubicBezTo>
                  <a:pt x="4554936" y="189535"/>
                  <a:pt x="4560878" y="191892"/>
                  <a:pt x="4567774" y="193955"/>
                </a:cubicBezTo>
                <a:cubicBezTo>
                  <a:pt x="4574672" y="196018"/>
                  <a:pt x="4580031" y="196466"/>
                  <a:pt x="4583849" y="195295"/>
                </a:cubicBezTo>
                <a:cubicBezTo>
                  <a:pt x="4587667" y="194125"/>
                  <a:pt x="4593980" y="194281"/>
                  <a:pt x="4602786" y="195758"/>
                </a:cubicBezTo>
                <a:lnTo>
                  <a:pt x="4623476" y="201949"/>
                </a:lnTo>
                <a:cubicBezTo>
                  <a:pt x="4627294" y="200779"/>
                  <a:pt x="4629202" y="200195"/>
                  <a:pt x="4629202" y="200195"/>
                </a:cubicBezTo>
                <a:cubicBezTo>
                  <a:pt x="4628462" y="204598"/>
                  <a:pt x="4626184" y="207384"/>
                  <a:pt x="4622365" y="208555"/>
                </a:cubicBezTo>
                <a:cubicBezTo>
                  <a:pt x="4618547" y="209723"/>
                  <a:pt x="4613191" y="209277"/>
                  <a:pt x="4606294" y="207212"/>
                </a:cubicBezTo>
                <a:cubicBezTo>
                  <a:pt x="4601304" y="204564"/>
                  <a:pt x="4596903" y="203826"/>
                  <a:pt x="4593086" y="204994"/>
                </a:cubicBezTo>
                <a:lnTo>
                  <a:pt x="4521311" y="195661"/>
                </a:lnTo>
                <a:cubicBezTo>
                  <a:pt x="4536584" y="190982"/>
                  <a:pt x="4529102" y="187008"/>
                  <a:pt x="4498865" y="183742"/>
                </a:cubicBezTo>
                <a:cubicBezTo>
                  <a:pt x="4482424" y="184605"/>
                  <a:pt x="4473618" y="183126"/>
                  <a:pt x="4472448" y="179307"/>
                </a:cubicBezTo>
                <a:cubicBezTo>
                  <a:pt x="4468631" y="180477"/>
                  <a:pt x="4464812" y="181647"/>
                  <a:pt x="4460993" y="182816"/>
                </a:cubicBezTo>
                <a:cubicBezTo>
                  <a:pt x="4457175" y="183987"/>
                  <a:pt x="4455267" y="184572"/>
                  <a:pt x="4455267" y="184572"/>
                </a:cubicBezTo>
                <a:cubicBezTo>
                  <a:pt x="4455267" y="184572"/>
                  <a:pt x="4456590" y="182076"/>
                  <a:pt x="4459238" y="177089"/>
                </a:cubicBezTo>
                <a:close/>
                <a:moveTo>
                  <a:pt x="7949613" y="177047"/>
                </a:moveTo>
                <a:lnTo>
                  <a:pt x="7938159" y="180556"/>
                </a:lnTo>
                <a:cubicBezTo>
                  <a:pt x="7939329" y="184374"/>
                  <a:pt x="7942113" y="186653"/>
                  <a:pt x="7946517" y="187393"/>
                </a:cubicBezTo>
                <a:cubicBezTo>
                  <a:pt x="7948719" y="187762"/>
                  <a:pt x="7950225" y="187562"/>
                  <a:pt x="7951031" y="186793"/>
                </a:cubicBezTo>
                <a:cubicBezTo>
                  <a:pt x="7951841" y="186023"/>
                  <a:pt x="7951951" y="184684"/>
                  <a:pt x="7951367" y="182774"/>
                </a:cubicBezTo>
                <a:cubicBezTo>
                  <a:pt x="7954015" y="177786"/>
                  <a:pt x="7953431" y="175878"/>
                  <a:pt x="7949613" y="177047"/>
                </a:cubicBezTo>
                <a:close/>
                <a:moveTo>
                  <a:pt x="6890470" y="175768"/>
                </a:moveTo>
                <a:lnTo>
                  <a:pt x="6893979" y="187223"/>
                </a:lnTo>
                <a:lnTo>
                  <a:pt x="6873288" y="181031"/>
                </a:lnTo>
                <a:cubicBezTo>
                  <a:pt x="6880923" y="178692"/>
                  <a:pt x="6886651" y="176938"/>
                  <a:pt x="6890470" y="175768"/>
                </a:cubicBezTo>
                <a:close/>
                <a:moveTo>
                  <a:pt x="7835995" y="174266"/>
                </a:moveTo>
                <a:cubicBezTo>
                  <a:pt x="7839813" y="173098"/>
                  <a:pt x="7841645" y="175669"/>
                  <a:pt x="7841491" y="181981"/>
                </a:cubicBezTo>
                <a:cubicBezTo>
                  <a:pt x="7841337" y="188293"/>
                  <a:pt x="7841259" y="191448"/>
                  <a:pt x="7841259" y="191448"/>
                </a:cubicBezTo>
                <a:cubicBezTo>
                  <a:pt x="7841259" y="191448"/>
                  <a:pt x="7839349" y="192034"/>
                  <a:pt x="7835531" y="193203"/>
                </a:cubicBezTo>
                <a:cubicBezTo>
                  <a:pt x="7833623" y="193789"/>
                  <a:pt x="7830923" y="194355"/>
                  <a:pt x="7827438" y="194900"/>
                </a:cubicBezTo>
                <a:lnTo>
                  <a:pt x="7824872" y="195217"/>
                </a:lnTo>
                <a:lnTo>
                  <a:pt x="7828050" y="189231"/>
                </a:lnTo>
                <a:cubicBezTo>
                  <a:pt x="7830697" y="184244"/>
                  <a:pt x="7830113" y="182335"/>
                  <a:pt x="7826295" y="183504"/>
                </a:cubicBezTo>
                <a:cubicBezTo>
                  <a:pt x="7822477" y="184674"/>
                  <a:pt x="7820275" y="184303"/>
                  <a:pt x="7819690" y="182395"/>
                </a:cubicBezTo>
                <a:cubicBezTo>
                  <a:pt x="7819106" y="180486"/>
                  <a:pt x="7820724" y="178947"/>
                  <a:pt x="7824539" y="177777"/>
                </a:cubicBezTo>
                <a:cubicBezTo>
                  <a:pt x="7828359" y="176608"/>
                  <a:pt x="7832175" y="175437"/>
                  <a:pt x="7835995" y="174266"/>
                </a:cubicBezTo>
                <a:close/>
                <a:moveTo>
                  <a:pt x="3017397" y="174027"/>
                </a:moveTo>
                <a:cubicBezTo>
                  <a:pt x="3017397" y="174027"/>
                  <a:pt x="3017688" y="174981"/>
                  <a:pt x="3018274" y="176891"/>
                </a:cubicBezTo>
                <a:cubicBezTo>
                  <a:pt x="3018566" y="177845"/>
                  <a:pt x="3018235" y="178469"/>
                  <a:pt x="3017280" y="178762"/>
                </a:cubicBezTo>
                <a:cubicBezTo>
                  <a:pt x="3016326" y="179054"/>
                  <a:pt x="3014748" y="179016"/>
                  <a:pt x="3012546" y="178645"/>
                </a:cubicBezTo>
                <a:cubicBezTo>
                  <a:pt x="3008143" y="177906"/>
                  <a:pt x="3005943" y="177537"/>
                  <a:pt x="3005943" y="177537"/>
                </a:cubicBezTo>
                <a:close/>
                <a:moveTo>
                  <a:pt x="6695378" y="172890"/>
                </a:moveTo>
                <a:cubicBezTo>
                  <a:pt x="6696549" y="176708"/>
                  <a:pt x="6697132" y="178617"/>
                  <a:pt x="6697132" y="178617"/>
                </a:cubicBezTo>
                <a:cubicBezTo>
                  <a:pt x="6693315" y="179788"/>
                  <a:pt x="6690822" y="178463"/>
                  <a:pt x="6689651" y="174645"/>
                </a:cubicBezTo>
                <a:close/>
                <a:moveTo>
                  <a:pt x="4188403" y="172359"/>
                </a:moveTo>
                <a:cubicBezTo>
                  <a:pt x="4188403" y="172359"/>
                  <a:pt x="4190896" y="173683"/>
                  <a:pt x="4195885" y="176331"/>
                </a:cubicBezTo>
                <a:lnTo>
                  <a:pt x="4233757" y="177257"/>
                </a:lnTo>
                <a:cubicBezTo>
                  <a:pt x="4232433" y="179751"/>
                  <a:pt x="4231055" y="181218"/>
                  <a:pt x="4229624" y="181656"/>
                </a:cubicBezTo>
                <a:cubicBezTo>
                  <a:pt x="4228192" y="182094"/>
                  <a:pt x="4226706" y="181506"/>
                  <a:pt x="4225167" y="179889"/>
                </a:cubicBezTo>
                <a:cubicBezTo>
                  <a:pt x="4222087" y="176657"/>
                  <a:pt x="4219887" y="176286"/>
                  <a:pt x="4218562" y="178781"/>
                </a:cubicBezTo>
                <a:cubicBezTo>
                  <a:pt x="4217238" y="181275"/>
                  <a:pt x="4215329" y="181860"/>
                  <a:pt x="4212834" y="180535"/>
                </a:cubicBezTo>
                <a:cubicBezTo>
                  <a:pt x="4210341" y="179210"/>
                  <a:pt x="4207184" y="179134"/>
                  <a:pt x="4203367" y="180304"/>
                </a:cubicBezTo>
                <a:cubicBezTo>
                  <a:pt x="4190743" y="179995"/>
                  <a:pt x="4185016" y="181750"/>
                  <a:pt x="4186185" y="185567"/>
                </a:cubicBezTo>
                <a:close/>
                <a:moveTo>
                  <a:pt x="2634697" y="172245"/>
                </a:moveTo>
                <a:cubicBezTo>
                  <a:pt x="2643503" y="173723"/>
                  <a:pt x="2652310" y="175202"/>
                  <a:pt x="2661114" y="176680"/>
                </a:cubicBezTo>
                <a:cubicBezTo>
                  <a:pt x="2673739" y="176989"/>
                  <a:pt x="2680637" y="179054"/>
                  <a:pt x="2681806" y="182871"/>
                </a:cubicBezTo>
                <a:cubicBezTo>
                  <a:pt x="2682975" y="186688"/>
                  <a:pt x="2685470" y="188013"/>
                  <a:pt x="2689287" y="186843"/>
                </a:cubicBezTo>
                <a:lnTo>
                  <a:pt x="2696770" y="190816"/>
                </a:lnTo>
                <a:lnTo>
                  <a:pt x="2658897" y="189889"/>
                </a:lnTo>
                <a:cubicBezTo>
                  <a:pt x="2651260" y="192228"/>
                  <a:pt x="2644950" y="192075"/>
                  <a:pt x="2639961" y="189427"/>
                </a:cubicBezTo>
                <a:cubicBezTo>
                  <a:pt x="2624689" y="194106"/>
                  <a:pt x="2618377" y="193950"/>
                  <a:pt x="2621025" y="188963"/>
                </a:cubicBezTo>
                <a:cubicBezTo>
                  <a:pt x="2619855" y="185145"/>
                  <a:pt x="2621178" y="182650"/>
                  <a:pt x="2624997" y="181480"/>
                </a:cubicBezTo>
                <a:close/>
                <a:moveTo>
                  <a:pt x="3248605" y="172105"/>
                </a:moveTo>
                <a:cubicBezTo>
                  <a:pt x="3253593" y="174753"/>
                  <a:pt x="3256086" y="176078"/>
                  <a:pt x="3256086" y="176078"/>
                </a:cubicBezTo>
                <a:cubicBezTo>
                  <a:pt x="3264893" y="177556"/>
                  <a:pt x="3271789" y="179619"/>
                  <a:pt x="3276777" y="182267"/>
                </a:cubicBezTo>
                <a:cubicBezTo>
                  <a:pt x="3279117" y="189904"/>
                  <a:pt x="3269571" y="192828"/>
                  <a:pt x="3248141" y="191040"/>
                </a:cubicBezTo>
                <a:lnTo>
                  <a:pt x="3257378" y="200740"/>
                </a:lnTo>
                <a:lnTo>
                  <a:pt x="3263105" y="198986"/>
                </a:lnTo>
                <a:cubicBezTo>
                  <a:pt x="3257671" y="201696"/>
                  <a:pt x="3252805" y="203709"/>
                  <a:pt x="3248510" y="205023"/>
                </a:cubicBezTo>
                <a:cubicBezTo>
                  <a:pt x="3242066" y="206998"/>
                  <a:pt x="3236906" y="207405"/>
                  <a:pt x="3233026" y="206243"/>
                </a:cubicBezTo>
                <a:cubicBezTo>
                  <a:pt x="3229146" y="205083"/>
                  <a:pt x="3226549" y="202355"/>
                  <a:pt x="3225234" y="198060"/>
                </a:cubicBezTo>
                <a:cubicBezTo>
                  <a:pt x="3225234" y="198060"/>
                  <a:pt x="3223324" y="198645"/>
                  <a:pt x="3219505" y="199814"/>
                </a:cubicBezTo>
                <a:lnTo>
                  <a:pt x="3213777" y="201569"/>
                </a:lnTo>
                <a:lnTo>
                  <a:pt x="3204541" y="191869"/>
                </a:lnTo>
                <a:cubicBezTo>
                  <a:pt x="3204541" y="191869"/>
                  <a:pt x="3206451" y="191284"/>
                  <a:pt x="3210269" y="190114"/>
                </a:cubicBezTo>
                <a:cubicBezTo>
                  <a:pt x="3214086" y="188945"/>
                  <a:pt x="3217906" y="187775"/>
                  <a:pt x="3221723" y="186604"/>
                </a:cubicBezTo>
                <a:cubicBezTo>
                  <a:pt x="3234347" y="186914"/>
                  <a:pt x="3240075" y="185159"/>
                  <a:pt x="3238905" y="181341"/>
                </a:cubicBezTo>
                <a:close/>
                <a:moveTo>
                  <a:pt x="4864847" y="171854"/>
                </a:moveTo>
                <a:cubicBezTo>
                  <a:pt x="4873652" y="173332"/>
                  <a:pt x="4884370" y="174226"/>
                  <a:pt x="4896992" y="174535"/>
                </a:cubicBezTo>
                <a:cubicBezTo>
                  <a:pt x="4914604" y="177492"/>
                  <a:pt x="4929061" y="180371"/>
                  <a:pt x="4940362" y="183175"/>
                </a:cubicBezTo>
                <a:cubicBezTo>
                  <a:pt x="4951662" y="185977"/>
                  <a:pt x="4959220" y="186794"/>
                  <a:pt x="4963038" y="185625"/>
                </a:cubicBezTo>
                <a:cubicBezTo>
                  <a:pt x="4966856" y="184455"/>
                  <a:pt x="4983884" y="185503"/>
                  <a:pt x="5014120" y="188770"/>
                </a:cubicBezTo>
                <a:cubicBezTo>
                  <a:pt x="5015290" y="192586"/>
                  <a:pt x="5017783" y="193911"/>
                  <a:pt x="5021601" y="192741"/>
                </a:cubicBezTo>
                <a:cubicBezTo>
                  <a:pt x="5025419" y="191571"/>
                  <a:pt x="5029237" y="190401"/>
                  <a:pt x="5033056" y="189232"/>
                </a:cubicBezTo>
                <a:cubicBezTo>
                  <a:pt x="5036874" y="188061"/>
                  <a:pt x="5040322" y="189095"/>
                  <a:pt x="5043400" y="192327"/>
                </a:cubicBezTo>
                <a:cubicBezTo>
                  <a:pt x="5046480" y="195561"/>
                  <a:pt x="5047359" y="198424"/>
                  <a:pt x="5046035" y="200919"/>
                </a:cubicBezTo>
                <a:cubicBezTo>
                  <a:pt x="5044710" y="203413"/>
                  <a:pt x="5042139" y="205244"/>
                  <a:pt x="5038319" y="206414"/>
                </a:cubicBezTo>
                <a:lnTo>
                  <a:pt x="5019384" y="205950"/>
                </a:lnTo>
                <a:cubicBezTo>
                  <a:pt x="4990316" y="206502"/>
                  <a:pt x="4965809" y="201482"/>
                  <a:pt x="4945857" y="190889"/>
                </a:cubicBezTo>
                <a:cubicBezTo>
                  <a:pt x="4940869" y="188240"/>
                  <a:pt x="4932063" y="186761"/>
                  <a:pt x="4919437" y="186454"/>
                </a:cubicBezTo>
                <a:cubicBezTo>
                  <a:pt x="4915621" y="187622"/>
                  <a:pt x="4911509" y="187838"/>
                  <a:pt x="4907107" y="187098"/>
                </a:cubicBezTo>
                <a:cubicBezTo>
                  <a:pt x="4902704" y="186359"/>
                  <a:pt x="4898594" y="186574"/>
                  <a:pt x="4894775" y="187745"/>
                </a:cubicBezTo>
                <a:cubicBezTo>
                  <a:pt x="4884798" y="182447"/>
                  <a:pt x="4879809" y="179798"/>
                  <a:pt x="4879809" y="179798"/>
                </a:cubicBezTo>
                <a:cubicBezTo>
                  <a:pt x="4873344" y="185955"/>
                  <a:pt x="4868941" y="185217"/>
                  <a:pt x="4866601" y="177579"/>
                </a:cubicBezTo>
                <a:close/>
                <a:moveTo>
                  <a:pt x="6168671" y="171374"/>
                </a:moveTo>
                <a:cubicBezTo>
                  <a:pt x="6168671" y="171374"/>
                  <a:pt x="6167348" y="173867"/>
                  <a:pt x="6164700" y="178856"/>
                </a:cubicBezTo>
                <a:cubicBezTo>
                  <a:pt x="6165869" y="182675"/>
                  <a:pt x="6166454" y="184583"/>
                  <a:pt x="6166454" y="184583"/>
                </a:cubicBezTo>
                <a:lnTo>
                  <a:pt x="6153245" y="182365"/>
                </a:lnTo>
                <a:lnTo>
                  <a:pt x="6151490" y="176637"/>
                </a:lnTo>
                <a:lnTo>
                  <a:pt x="6162945" y="173129"/>
                </a:lnTo>
                <a:close/>
                <a:moveTo>
                  <a:pt x="2433879" y="171121"/>
                </a:moveTo>
                <a:lnTo>
                  <a:pt x="2435634" y="176847"/>
                </a:lnTo>
                <a:cubicBezTo>
                  <a:pt x="2431815" y="178018"/>
                  <a:pt x="2429907" y="178604"/>
                  <a:pt x="2429907" y="178604"/>
                </a:cubicBezTo>
                <a:cubicBezTo>
                  <a:pt x="2429907" y="178604"/>
                  <a:pt x="2429322" y="176693"/>
                  <a:pt x="2428152" y="172876"/>
                </a:cubicBezTo>
                <a:close/>
                <a:moveTo>
                  <a:pt x="6193336" y="170083"/>
                </a:moveTo>
                <a:lnTo>
                  <a:pt x="6200817" y="174055"/>
                </a:lnTo>
                <a:lnTo>
                  <a:pt x="6189363" y="177565"/>
                </a:lnTo>
                <a:close/>
                <a:moveTo>
                  <a:pt x="6255872" y="169718"/>
                </a:moveTo>
                <a:cubicBezTo>
                  <a:pt x="6255872" y="169718"/>
                  <a:pt x="6259028" y="169794"/>
                  <a:pt x="6265340" y="169949"/>
                </a:cubicBezTo>
                <a:cubicBezTo>
                  <a:pt x="6271652" y="170103"/>
                  <a:pt x="6277964" y="170258"/>
                  <a:pt x="6284275" y="170413"/>
                </a:cubicBezTo>
                <a:cubicBezTo>
                  <a:pt x="6290587" y="170567"/>
                  <a:pt x="6296900" y="170721"/>
                  <a:pt x="6303212" y="170876"/>
                </a:cubicBezTo>
                <a:cubicBezTo>
                  <a:pt x="6309525" y="171031"/>
                  <a:pt x="6312680" y="171108"/>
                  <a:pt x="6312680" y="171108"/>
                </a:cubicBezTo>
                <a:lnTo>
                  <a:pt x="6265108" y="179418"/>
                </a:lnTo>
                <a:close/>
                <a:moveTo>
                  <a:pt x="4832702" y="169173"/>
                </a:moveTo>
                <a:lnTo>
                  <a:pt x="4862628" y="185062"/>
                </a:lnTo>
                <a:cubicBezTo>
                  <a:pt x="4862628" y="185062"/>
                  <a:pt x="4859180" y="184031"/>
                  <a:pt x="4852283" y="181968"/>
                </a:cubicBezTo>
                <a:cubicBezTo>
                  <a:pt x="4845386" y="179904"/>
                  <a:pt x="4839444" y="177548"/>
                  <a:pt x="4834455" y="174901"/>
                </a:cubicBezTo>
                <a:lnTo>
                  <a:pt x="4821247" y="172682"/>
                </a:lnTo>
                <a:cubicBezTo>
                  <a:pt x="4828883" y="170342"/>
                  <a:pt x="4832702" y="169173"/>
                  <a:pt x="4832702" y="169173"/>
                </a:cubicBezTo>
                <a:close/>
                <a:moveTo>
                  <a:pt x="6242662" y="167500"/>
                </a:moveTo>
                <a:lnTo>
                  <a:pt x="6244417" y="173227"/>
                </a:lnTo>
                <a:cubicBezTo>
                  <a:pt x="6241768" y="178214"/>
                  <a:pt x="6239490" y="181001"/>
                  <a:pt x="6237582" y="181586"/>
                </a:cubicBezTo>
                <a:cubicBezTo>
                  <a:pt x="6235672" y="182171"/>
                  <a:pt x="6234717" y="182464"/>
                  <a:pt x="6234717" y="182464"/>
                </a:cubicBezTo>
                <a:close/>
                <a:moveTo>
                  <a:pt x="6345936" y="167184"/>
                </a:moveTo>
                <a:cubicBezTo>
                  <a:pt x="6355481" y="164259"/>
                  <a:pt x="6361792" y="164414"/>
                  <a:pt x="6364872" y="167647"/>
                </a:cubicBezTo>
                <a:cubicBezTo>
                  <a:pt x="6367950" y="170880"/>
                  <a:pt x="6371399" y="171913"/>
                  <a:pt x="6375216" y="170743"/>
                </a:cubicBezTo>
                <a:lnTo>
                  <a:pt x="6376971" y="176470"/>
                </a:lnTo>
                <a:lnTo>
                  <a:pt x="6344826" y="173788"/>
                </a:lnTo>
                <a:cubicBezTo>
                  <a:pt x="6341008" y="174958"/>
                  <a:pt x="6339098" y="175544"/>
                  <a:pt x="6339098" y="175544"/>
                </a:cubicBezTo>
                <a:cubicBezTo>
                  <a:pt x="6339098" y="175544"/>
                  <a:pt x="6337189" y="176127"/>
                  <a:pt x="6333371" y="177298"/>
                </a:cubicBezTo>
                <a:cubicBezTo>
                  <a:pt x="6333371" y="177298"/>
                  <a:pt x="6332786" y="175389"/>
                  <a:pt x="6331617" y="171570"/>
                </a:cubicBezTo>
                <a:cubicBezTo>
                  <a:pt x="6331617" y="171570"/>
                  <a:pt x="6336389" y="170109"/>
                  <a:pt x="6345936" y="167184"/>
                </a:cubicBezTo>
                <a:close/>
                <a:moveTo>
                  <a:pt x="4637612" y="166294"/>
                </a:moveTo>
                <a:cubicBezTo>
                  <a:pt x="4637612" y="166294"/>
                  <a:pt x="4643925" y="166450"/>
                  <a:pt x="4656547" y="166757"/>
                </a:cubicBezTo>
                <a:cubicBezTo>
                  <a:pt x="4669170" y="167066"/>
                  <a:pt x="4679887" y="167960"/>
                  <a:pt x="4688693" y="169439"/>
                </a:cubicBezTo>
                <a:lnTo>
                  <a:pt x="4701902" y="171658"/>
                </a:lnTo>
                <a:cubicBezTo>
                  <a:pt x="4701902" y="171658"/>
                  <a:pt x="4704395" y="172982"/>
                  <a:pt x="4709383" y="175630"/>
                </a:cubicBezTo>
                <a:lnTo>
                  <a:pt x="4711139" y="181357"/>
                </a:lnTo>
                <a:lnTo>
                  <a:pt x="4692202" y="180893"/>
                </a:lnTo>
                <a:lnTo>
                  <a:pt x="4665783" y="176456"/>
                </a:lnTo>
                <a:cubicBezTo>
                  <a:pt x="4661964" y="177627"/>
                  <a:pt x="4659766" y="177257"/>
                  <a:pt x="4659180" y="175349"/>
                </a:cubicBezTo>
                <a:cubicBezTo>
                  <a:pt x="4658594" y="173440"/>
                  <a:pt x="4657347" y="172777"/>
                  <a:pt x="4655438" y="173361"/>
                </a:cubicBezTo>
                <a:cubicBezTo>
                  <a:pt x="4653531" y="173947"/>
                  <a:pt x="4650080" y="172916"/>
                  <a:pt x="4645094" y="170268"/>
                </a:cubicBezTo>
                <a:cubicBezTo>
                  <a:pt x="4636287" y="168789"/>
                  <a:pt x="4631883" y="168049"/>
                  <a:pt x="4631883" y="168049"/>
                </a:cubicBezTo>
                <a:close/>
                <a:moveTo>
                  <a:pt x="3969758" y="164167"/>
                </a:moveTo>
                <a:cubicBezTo>
                  <a:pt x="3975484" y="162413"/>
                  <a:pt x="3979888" y="163152"/>
                  <a:pt x="3982967" y="166385"/>
                </a:cubicBezTo>
                <a:cubicBezTo>
                  <a:pt x="3986045" y="169619"/>
                  <a:pt x="3987585" y="171236"/>
                  <a:pt x="3987585" y="171236"/>
                </a:cubicBezTo>
                <a:cubicBezTo>
                  <a:pt x="3991404" y="170066"/>
                  <a:pt x="3994267" y="169189"/>
                  <a:pt x="3996175" y="168604"/>
                </a:cubicBezTo>
                <a:cubicBezTo>
                  <a:pt x="3998085" y="168019"/>
                  <a:pt x="4000948" y="167142"/>
                  <a:pt x="4004767" y="165972"/>
                </a:cubicBezTo>
                <a:cubicBezTo>
                  <a:pt x="4013573" y="167450"/>
                  <a:pt x="4017976" y="168190"/>
                  <a:pt x="4017976" y="168190"/>
                </a:cubicBezTo>
                <a:cubicBezTo>
                  <a:pt x="4021794" y="167020"/>
                  <a:pt x="4023703" y="166433"/>
                  <a:pt x="4023703" y="166433"/>
                </a:cubicBezTo>
                <a:cubicBezTo>
                  <a:pt x="4024873" y="170253"/>
                  <a:pt x="4029275" y="170992"/>
                  <a:pt x="4036912" y="168653"/>
                </a:cubicBezTo>
                <a:cubicBezTo>
                  <a:pt x="4044548" y="166312"/>
                  <a:pt x="4050861" y="166466"/>
                  <a:pt x="4055848" y="169116"/>
                </a:cubicBezTo>
                <a:lnTo>
                  <a:pt x="4069058" y="171334"/>
                </a:lnTo>
                <a:cubicBezTo>
                  <a:pt x="4072875" y="170164"/>
                  <a:pt x="4075077" y="170534"/>
                  <a:pt x="4075662" y="172443"/>
                </a:cubicBezTo>
                <a:cubicBezTo>
                  <a:pt x="4076247" y="174353"/>
                  <a:pt x="4080358" y="174136"/>
                  <a:pt x="4087994" y="171796"/>
                </a:cubicBezTo>
                <a:cubicBezTo>
                  <a:pt x="4095631" y="169457"/>
                  <a:pt x="4100034" y="170197"/>
                  <a:pt x="4101204" y="174015"/>
                </a:cubicBezTo>
                <a:cubicBezTo>
                  <a:pt x="4101204" y="174015"/>
                  <a:pt x="4099294" y="174599"/>
                  <a:pt x="4095475" y="175770"/>
                </a:cubicBezTo>
                <a:cubicBezTo>
                  <a:pt x="4084021" y="179279"/>
                  <a:pt x="4078879" y="182944"/>
                  <a:pt x="4080048" y="186761"/>
                </a:cubicBezTo>
                <a:lnTo>
                  <a:pt x="4074322" y="188515"/>
                </a:lnTo>
                <a:lnTo>
                  <a:pt x="4042176" y="185836"/>
                </a:lnTo>
                <a:cubicBezTo>
                  <a:pt x="4045994" y="184665"/>
                  <a:pt x="4046364" y="182462"/>
                  <a:pt x="4043285" y="179230"/>
                </a:cubicBezTo>
                <a:cubicBezTo>
                  <a:pt x="4040206" y="175996"/>
                  <a:pt x="4036758" y="174964"/>
                  <a:pt x="4032940" y="176134"/>
                </a:cubicBezTo>
                <a:cubicBezTo>
                  <a:pt x="4032940" y="176134"/>
                  <a:pt x="4031693" y="175472"/>
                  <a:pt x="4029198" y="174148"/>
                </a:cubicBezTo>
                <a:cubicBezTo>
                  <a:pt x="4026704" y="172823"/>
                  <a:pt x="4021639" y="173332"/>
                  <a:pt x="4014003" y="175671"/>
                </a:cubicBezTo>
                <a:lnTo>
                  <a:pt x="3970403" y="176499"/>
                </a:lnTo>
                <a:lnTo>
                  <a:pt x="3955439" y="168555"/>
                </a:lnTo>
                <a:cubicBezTo>
                  <a:pt x="3959257" y="167384"/>
                  <a:pt x="3961167" y="166801"/>
                  <a:pt x="3961167" y="166801"/>
                </a:cubicBezTo>
                <a:cubicBezTo>
                  <a:pt x="3961167" y="166801"/>
                  <a:pt x="3964031" y="165922"/>
                  <a:pt x="3969758" y="164167"/>
                </a:cubicBezTo>
                <a:close/>
                <a:moveTo>
                  <a:pt x="6767614" y="163289"/>
                </a:moveTo>
                <a:cubicBezTo>
                  <a:pt x="6768785" y="167107"/>
                  <a:pt x="6769370" y="169017"/>
                  <a:pt x="6769370" y="169017"/>
                </a:cubicBezTo>
                <a:lnTo>
                  <a:pt x="6761888" y="165044"/>
                </a:lnTo>
                <a:cubicBezTo>
                  <a:pt x="6765706" y="163874"/>
                  <a:pt x="6767614" y="163289"/>
                  <a:pt x="6767614" y="163289"/>
                </a:cubicBezTo>
                <a:close/>
                <a:moveTo>
                  <a:pt x="4577062" y="162918"/>
                </a:moveTo>
                <a:lnTo>
                  <a:pt x="4583667" y="164027"/>
                </a:lnTo>
                <a:cubicBezTo>
                  <a:pt x="4585575" y="163443"/>
                  <a:pt x="4590931" y="163890"/>
                  <a:pt x="4599738" y="165367"/>
                </a:cubicBezTo>
                <a:cubicBezTo>
                  <a:pt x="4608544" y="166846"/>
                  <a:pt x="4612947" y="167586"/>
                  <a:pt x="4612947" y="167586"/>
                </a:cubicBezTo>
                <a:lnTo>
                  <a:pt x="4595767" y="172850"/>
                </a:lnTo>
                <a:close/>
                <a:moveTo>
                  <a:pt x="5819452" y="162018"/>
                </a:moveTo>
                <a:lnTo>
                  <a:pt x="5822091" y="164790"/>
                </a:lnTo>
                <a:cubicBezTo>
                  <a:pt x="5820182" y="165375"/>
                  <a:pt x="5819081" y="165190"/>
                  <a:pt x="5818788" y="164235"/>
                </a:cubicBezTo>
                <a:close/>
                <a:moveTo>
                  <a:pt x="4535447" y="160006"/>
                </a:moveTo>
                <a:lnTo>
                  <a:pt x="4542929" y="163977"/>
                </a:lnTo>
                <a:cubicBezTo>
                  <a:pt x="4544099" y="167797"/>
                  <a:pt x="4544684" y="169705"/>
                  <a:pt x="4544684" y="169705"/>
                </a:cubicBezTo>
                <a:lnTo>
                  <a:pt x="4531475" y="167488"/>
                </a:lnTo>
                <a:lnTo>
                  <a:pt x="4523993" y="163516"/>
                </a:lnTo>
                <a:cubicBezTo>
                  <a:pt x="4527811" y="162345"/>
                  <a:pt x="4531629" y="161176"/>
                  <a:pt x="4535447" y="160006"/>
                </a:cubicBezTo>
                <a:close/>
                <a:moveTo>
                  <a:pt x="6779069" y="159780"/>
                </a:moveTo>
                <a:lnTo>
                  <a:pt x="6786552" y="163753"/>
                </a:lnTo>
                <a:lnTo>
                  <a:pt x="6780824" y="165507"/>
                </a:lnTo>
                <a:close/>
                <a:moveTo>
                  <a:pt x="7599522" y="159007"/>
                </a:moveTo>
                <a:lnTo>
                  <a:pt x="7593794" y="160763"/>
                </a:lnTo>
                <a:lnTo>
                  <a:pt x="7601277" y="164735"/>
                </a:lnTo>
                <a:cubicBezTo>
                  <a:pt x="7600108" y="160918"/>
                  <a:pt x="7599522" y="159007"/>
                  <a:pt x="7599522" y="159007"/>
                </a:cubicBezTo>
                <a:close/>
                <a:moveTo>
                  <a:pt x="7806066" y="158377"/>
                </a:moveTo>
                <a:lnTo>
                  <a:pt x="7807136" y="158944"/>
                </a:lnTo>
                <a:lnTo>
                  <a:pt x="7800340" y="160131"/>
                </a:lnTo>
                <a:cubicBezTo>
                  <a:pt x="7800340" y="160131"/>
                  <a:pt x="7802249" y="159546"/>
                  <a:pt x="7806066" y="158377"/>
                </a:cubicBezTo>
                <a:close/>
                <a:moveTo>
                  <a:pt x="1189344" y="157729"/>
                </a:moveTo>
                <a:cubicBezTo>
                  <a:pt x="1194333" y="160376"/>
                  <a:pt x="1199321" y="163025"/>
                  <a:pt x="1204309" y="165673"/>
                </a:cubicBezTo>
                <a:cubicBezTo>
                  <a:pt x="1180230" y="168874"/>
                  <a:pt x="1163202" y="167826"/>
                  <a:pt x="1153227" y="162529"/>
                </a:cubicBezTo>
                <a:close/>
                <a:moveTo>
                  <a:pt x="8382103" y="157312"/>
                </a:moveTo>
                <a:cubicBezTo>
                  <a:pt x="8378285" y="158480"/>
                  <a:pt x="8374465" y="159651"/>
                  <a:pt x="8370647" y="160820"/>
                </a:cubicBezTo>
                <a:lnTo>
                  <a:pt x="8383857" y="163038"/>
                </a:lnTo>
                <a:cubicBezTo>
                  <a:pt x="8387675" y="161868"/>
                  <a:pt x="8389293" y="160329"/>
                  <a:pt x="8388707" y="158420"/>
                </a:cubicBezTo>
                <a:cubicBezTo>
                  <a:pt x="8388123" y="156510"/>
                  <a:pt x="8385921" y="156141"/>
                  <a:pt x="8382103" y="157312"/>
                </a:cubicBezTo>
                <a:close/>
                <a:moveTo>
                  <a:pt x="7034943" y="156565"/>
                </a:moveTo>
                <a:cubicBezTo>
                  <a:pt x="7036112" y="160384"/>
                  <a:pt x="7038605" y="161707"/>
                  <a:pt x="7042424" y="160538"/>
                </a:cubicBezTo>
                <a:cubicBezTo>
                  <a:pt x="7043009" y="162447"/>
                  <a:pt x="7043612" y="163568"/>
                  <a:pt x="7044236" y="163898"/>
                </a:cubicBezTo>
                <a:cubicBezTo>
                  <a:pt x="7044859" y="164230"/>
                  <a:pt x="7045502" y="163771"/>
                  <a:pt x="7046165" y="162524"/>
                </a:cubicBezTo>
                <a:cubicBezTo>
                  <a:pt x="7047489" y="160031"/>
                  <a:pt x="7045950" y="158413"/>
                  <a:pt x="7041546" y="157675"/>
                </a:cubicBezTo>
                <a:cubicBezTo>
                  <a:pt x="7037143" y="156934"/>
                  <a:pt x="7034943" y="156565"/>
                  <a:pt x="7034943" y="156565"/>
                </a:cubicBezTo>
                <a:close/>
                <a:moveTo>
                  <a:pt x="1646035" y="155637"/>
                </a:moveTo>
                <a:cubicBezTo>
                  <a:pt x="1649853" y="154468"/>
                  <a:pt x="1653009" y="154544"/>
                  <a:pt x="1655502" y="155869"/>
                </a:cubicBezTo>
                <a:cubicBezTo>
                  <a:pt x="1657997" y="157192"/>
                  <a:pt x="1659244" y="157855"/>
                  <a:pt x="1659244" y="157855"/>
                </a:cubicBezTo>
                <a:close/>
                <a:moveTo>
                  <a:pt x="5812854" y="155091"/>
                </a:moveTo>
                <a:cubicBezTo>
                  <a:pt x="5812854" y="155091"/>
                  <a:pt x="5815348" y="156415"/>
                  <a:pt x="5820336" y="159062"/>
                </a:cubicBezTo>
                <a:lnTo>
                  <a:pt x="5819452" y="162018"/>
                </a:lnTo>
                <a:close/>
                <a:moveTo>
                  <a:pt x="1674000" y="154900"/>
                </a:moveTo>
                <a:cubicBezTo>
                  <a:pt x="1682514" y="155424"/>
                  <a:pt x="1694622" y="157457"/>
                  <a:pt x="1710325" y="160999"/>
                </a:cubicBezTo>
                <a:lnTo>
                  <a:pt x="1704598" y="162754"/>
                </a:lnTo>
                <a:lnTo>
                  <a:pt x="1659244" y="157855"/>
                </a:lnTo>
                <a:cubicBezTo>
                  <a:pt x="1660568" y="155360"/>
                  <a:pt x="1665486" y="154376"/>
                  <a:pt x="1674000" y="154900"/>
                </a:cubicBezTo>
                <a:close/>
                <a:moveTo>
                  <a:pt x="3668763" y="153015"/>
                </a:moveTo>
                <a:cubicBezTo>
                  <a:pt x="3676984" y="152584"/>
                  <a:pt x="3681387" y="153323"/>
                  <a:pt x="3681972" y="155232"/>
                </a:cubicBezTo>
                <a:cubicBezTo>
                  <a:pt x="3682556" y="157142"/>
                  <a:pt x="3684759" y="157511"/>
                  <a:pt x="3688576" y="156342"/>
                </a:cubicBezTo>
                <a:cubicBezTo>
                  <a:pt x="3692394" y="155172"/>
                  <a:pt x="3695551" y="155249"/>
                  <a:pt x="3698044" y="156572"/>
                </a:cubicBezTo>
                <a:cubicBezTo>
                  <a:pt x="3700538" y="157898"/>
                  <a:pt x="3701785" y="158560"/>
                  <a:pt x="3701785" y="158560"/>
                </a:cubicBezTo>
                <a:lnTo>
                  <a:pt x="3722476" y="164750"/>
                </a:lnTo>
                <a:lnTo>
                  <a:pt x="3729958" y="168722"/>
                </a:lnTo>
                <a:cubicBezTo>
                  <a:pt x="3738765" y="170200"/>
                  <a:pt x="3742875" y="169986"/>
                  <a:pt x="3742290" y="168077"/>
                </a:cubicBezTo>
                <a:cubicBezTo>
                  <a:pt x="3741705" y="166168"/>
                  <a:pt x="3744276" y="164336"/>
                  <a:pt x="3750004" y="162581"/>
                </a:cubicBezTo>
                <a:cubicBezTo>
                  <a:pt x="3755731" y="160827"/>
                  <a:pt x="3758594" y="159949"/>
                  <a:pt x="3758594" y="159949"/>
                </a:cubicBezTo>
                <a:cubicBezTo>
                  <a:pt x="3771218" y="160257"/>
                  <a:pt x="3781934" y="161152"/>
                  <a:pt x="3790740" y="162630"/>
                </a:cubicBezTo>
                <a:cubicBezTo>
                  <a:pt x="3800716" y="167927"/>
                  <a:pt x="3807613" y="169990"/>
                  <a:pt x="3811431" y="168821"/>
                </a:cubicBezTo>
                <a:lnTo>
                  <a:pt x="3824640" y="171039"/>
                </a:lnTo>
                <a:cubicBezTo>
                  <a:pt x="3828457" y="169868"/>
                  <a:pt x="3832276" y="168700"/>
                  <a:pt x="3836095" y="167529"/>
                </a:cubicBezTo>
                <a:lnTo>
                  <a:pt x="3834340" y="161802"/>
                </a:lnTo>
                <a:cubicBezTo>
                  <a:pt x="3843146" y="163281"/>
                  <a:pt x="3849750" y="164389"/>
                  <a:pt x="3854154" y="165128"/>
                </a:cubicBezTo>
                <a:cubicBezTo>
                  <a:pt x="3858557" y="165869"/>
                  <a:pt x="3861050" y="167193"/>
                  <a:pt x="3861635" y="169101"/>
                </a:cubicBezTo>
                <a:cubicBezTo>
                  <a:pt x="3862221" y="171011"/>
                  <a:pt x="3866623" y="171750"/>
                  <a:pt x="3874844" y="171319"/>
                </a:cubicBezTo>
                <a:cubicBezTo>
                  <a:pt x="3883065" y="170889"/>
                  <a:pt x="3894812" y="168334"/>
                  <a:pt x="3910085" y="163654"/>
                </a:cubicBezTo>
                <a:cubicBezTo>
                  <a:pt x="3910085" y="163654"/>
                  <a:pt x="3910378" y="164610"/>
                  <a:pt x="3910962" y="166518"/>
                </a:cubicBezTo>
                <a:cubicBezTo>
                  <a:pt x="3911548" y="168428"/>
                  <a:pt x="3909931" y="169967"/>
                  <a:pt x="3906113" y="171136"/>
                </a:cubicBezTo>
                <a:lnTo>
                  <a:pt x="3913595" y="175109"/>
                </a:lnTo>
                <a:cubicBezTo>
                  <a:pt x="3905959" y="177449"/>
                  <a:pt x="3900231" y="179203"/>
                  <a:pt x="3896413" y="180373"/>
                </a:cubicBezTo>
                <a:cubicBezTo>
                  <a:pt x="3892594" y="181543"/>
                  <a:pt x="3888192" y="180804"/>
                  <a:pt x="3883205" y="178155"/>
                </a:cubicBezTo>
                <a:cubicBezTo>
                  <a:pt x="3879386" y="179325"/>
                  <a:pt x="3876230" y="179249"/>
                  <a:pt x="3873735" y="177924"/>
                </a:cubicBezTo>
                <a:cubicBezTo>
                  <a:pt x="3871241" y="176600"/>
                  <a:pt x="3869040" y="176230"/>
                  <a:pt x="3867131" y="176815"/>
                </a:cubicBezTo>
                <a:cubicBezTo>
                  <a:pt x="3865221" y="177400"/>
                  <a:pt x="3863313" y="177984"/>
                  <a:pt x="3861404" y="178569"/>
                </a:cubicBezTo>
                <a:cubicBezTo>
                  <a:pt x="3859494" y="179154"/>
                  <a:pt x="3856046" y="178123"/>
                  <a:pt x="3851057" y="175474"/>
                </a:cubicBezTo>
                <a:cubicBezTo>
                  <a:pt x="3842251" y="173995"/>
                  <a:pt x="3831829" y="174057"/>
                  <a:pt x="3819791" y="175657"/>
                </a:cubicBezTo>
                <a:cubicBezTo>
                  <a:pt x="3807751" y="177257"/>
                  <a:pt x="3799822" y="178641"/>
                  <a:pt x="3796004" y="179811"/>
                </a:cubicBezTo>
                <a:lnTo>
                  <a:pt x="3765614" y="182857"/>
                </a:lnTo>
                <a:lnTo>
                  <a:pt x="3740950" y="184149"/>
                </a:lnTo>
                <a:lnTo>
                  <a:pt x="3739194" y="178421"/>
                </a:lnTo>
                <a:cubicBezTo>
                  <a:pt x="3730389" y="176943"/>
                  <a:pt x="3723492" y="174880"/>
                  <a:pt x="3718503" y="172231"/>
                </a:cubicBezTo>
                <a:cubicBezTo>
                  <a:pt x="3713516" y="169582"/>
                  <a:pt x="3704709" y="168104"/>
                  <a:pt x="3692085" y="167796"/>
                </a:cubicBezTo>
                <a:cubicBezTo>
                  <a:pt x="3679462" y="167488"/>
                  <a:pt x="3671609" y="165716"/>
                  <a:pt x="3668531" y="162483"/>
                </a:cubicBezTo>
                <a:cubicBezTo>
                  <a:pt x="3665453" y="159250"/>
                  <a:pt x="3662958" y="157925"/>
                  <a:pt x="3661049" y="158509"/>
                </a:cubicBezTo>
                <a:cubicBezTo>
                  <a:pt x="3659140" y="159095"/>
                  <a:pt x="3655030" y="159310"/>
                  <a:pt x="3648718" y="159157"/>
                </a:cubicBezTo>
                <a:cubicBezTo>
                  <a:pt x="3642405" y="159001"/>
                  <a:pt x="3639250" y="158925"/>
                  <a:pt x="3639250" y="158925"/>
                </a:cubicBezTo>
                <a:lnTo>
                  <a:pt x="3637493" y="153196"/>
                </a:lnTo>
                <a:cubicBezTo>
                  <a:pt x="3637493" y="153196"/>
                  <a:pt x="3641898" y="153937"/>
                  <a:pt x="3650704" y="155415"/>
                </a:cubicBezTo>
                <a:cubicBezTo>
                  <a:pt x="3654521" y="154246"/>
                  <a:pt x="3660541" y="153445"/>
                  <a:pt x="3668763" y="153015"/>
                </a:cubicBezTo>
                <a:close/>
                <a:moveTo>
                  <a:pt x="6159666" y="152207"/>
                </a:moveTo>
                <a:cubicBezTo>
                  <a:pt x="6160990" y="149711"/>
                  <a:pt x="6164146" y="149790"/>
                  <a:pt x="6169135" y="152438"/>
                </a:cubicBezTo>
                <a:lnTo>
                  <a:pt x="6165163" y="159919"/>
                </a:lnTo>
                <a:cubicBezTo>
                  <a:pt x="6161343" y="161090"/>
                  <a:pt x="6158850" y="159764"/>
                  <a:pt x="6157682" y="155947"/>
                </a:cubicBezTo>
                <a:cubicBezTo>
                  <a:pt x="6157682" y="155947"/>
                  <a:pt x="6158342" y="154700"/>
                  <a:pt x="6159666" y="152207"/>
                </a:cubicBezTo>
                <a:close/>
                <a:moveTo>
                  <a:pt x="6601162" y="151638"/>
                </a:moveTo>
                <a:lnTo>
                  <a:pt x="6602917" y="157366"/>
                </a:lnTo>
                <a:cubicBezTo>
                  <a:pt x="6599097" y="158535"/>
                  <a:pt x="6597188" y="159121"/>
                  <a:pt x="6597188" y="159121"/>
                </a:cubicBezTo>
                <a:lnTo>
                  <a:pt x="6589708" y="155147"/>
                </a:lnTo>
                <a:close/>
                <a:moveTo>
                  <a:pt x="7081960" y="151558"/>
                </a:moveTo>
                <a:cubicBezTo>
                  <a:pt x="7081005" y="151851"/>
                  <a:pt x="7079864" y="153243"/>
                  <a:pt x="7078541" y="155738"/>
                </a:cubicBezTo>
                <a:lnTo>
                  <a:pt x="7080295" y="161464"/>
                </a:lnTo>
                <a:lnTo>
                  <a:pt x="7084269" y="153982"/>
                </a:lnTo>
                <a:cubicBezTo>
                  <a:pt x="7083684" y="152074"/>
                  <a:pt x="7082914" y="151266"/>
                  <a:pt x="7081960" y="151558"/>
                </a:cubicBezTo>
                <a:close/>
                <a:moveTo>
                  <a:pt x="6237399" y="150318"/>
                </a:moveTo>
                <a:cubicBezTo>
                  <a:pt x="6242388" y="152967"/>
                  <a:pt x="6246790" y="153706"/>
                  <a:pt x="6250608" y="152535"/>
                </a:cubicBezTo>
                <a:lnTo>
                  <a:pt x="6265571" y="160482"/>
                </a:lnTo>
                <a:lnTo>
                  <a:pt x="6259844" y="162236"/>
                </a:lnTo>
                <a:cubicBezTo>
                  <a:pt x="6251038" y="160758"/>
                  <a:pt x="6246635" y="160019"/>
                  <a:pt x="6246635" y="160019"/>
                </a:cubicBezTo>
                <a:lnTo>
                  <a:pt x="6227698" y="159554"/>
                </a:lnTo>
                <a:cubicBezTo>
                  <a:pt x="6223880" y="160724"/>
                  <a:pt x="6220061" y="161894"/>
                  <a:pt x="6216244" y="163064"/>
                </a:cubicBezTo>
                <a:cubicBezTo>
                  <a:pt x="6212426" y="164233"/>
                  <a:pt x="6208608" y="165403"/>
                  <a:pt x="6204790" y="166573"/>
                </a:cubicBezTo>
                <a:close/>
                <a:moveTo>
                  <a:pt x="5873636" y="148997"/>
                </a:moveTo>
                <a:lnTo>
                  <a:pt x="5886845" y="151216"/>
                </a:lnTo>
                <a:cubicBezTo>
                  <a:pt x="5891833" y="153864"/>
                  <a:pt x="5894327" y="155188"/>
                  <a:pt x="5894327" y="155188"/>
                </a:cubicBezTo>
                <a:lnTo>
                  <a:pt x="5909291" y="163133"/>
                </a:lnTo>
                <a:lnTo>
                  <a:pt x="5888599" y="156943"/>
                </a:lnTo>
                <a:cubicBezTo>
                  <a:pt x="5878624" y="151646"/>
                  <a:pt x="5874805" y="152816"/>
                  <a:pt x="5877146" y="160452"/>
                </a:cubicBezTo>
                <a:cubicBezTo>
                  <a:pt x="5877146" y="160452"/>
                  <a:pt x="5874281" y="161330"/>
                  <a:pt x="5868553" y="163084"/>
                </a:cubicBezTo>
                <a:cubicBezTo>
                  <a:pt x="5862827" y="164839"/>
                  <a:pt x="5858054" y="166301"/>
                  <a:pt x="5854238" y="167471"/>
                </a:cubicBezTo>
                <a:lnTo>
                  <a:pt x="5858208" y="159989"/>
                </a:lnTo>
                <a:cubicBezTo>
                  <a:pt x="5862028" y="158819"/>
                  <a:pt x="5864598" y="156988"/>
                  <a:pt x="5865921" y="154493"/>
                </a:cubicBezTo>
                <a:cubicBezTo>
                  <a:pt x="5867247" y="152001"/>
                  <a:pt x="5867908" y="150753"/>
                  <a:pt x="5867908" y="150753"/>
                </a:cubicBezTo>
                <a:cubicBezTo>
                  <a:pt x="5872896" y="153401"/>
                  <a:pt x="5874805" y="152816"/>
                  <a:pt x="5873636" y="148997"/>
                </a:cubicBezTo>
                <a:close/>
                <a:moveTo>
                  <a:pt x="6467731" y="145531"/>
                </a:moveTo>
                <a:cubicBezTo>
                  <a:pt x="6479770" y="143931"/>
                  <a:pt x="6488283" y="144456"/>
                  <a:pt x="6493270" y="147104"/>
                </a:cubicBezTo>
                <a:cubicBezTo>
                  <a:pt x="6497089" y="145935"/>
                  <a:pt x="6502154" y="145426"/>
                  <a:pt x="6508465" y="145580"/>
                </a:cubicBezTo>
                <a:cubicBezTo>
                  <a:pt x="6514778" y="145736"/>
                  <a:pt x="6517934" y="145813"/>
                  <a:pt x="6517934" y="145813"/>
                </a:cubicBezTo>
                <a:lnTo>
                  <a:pt x="6563289" y="150711"/>
                </a:lnTo>
                <a:cubicBezTo>
                  <a:pt x="6559470" y="151882"/>
                  <a:pt x="6560055" y="153790"/>
                  <a:pt x="6565043" y="156439"/>
                </a:cubicBezTo>
                <a:lnTo>
                  <a:pt x="6559316" y="158194"/>
                </a:lnTo>
                <a:lnTo>
                  <a:pt x="6553589" y="159949"/>
                </a:lnTo>
                <a:lnTo>
                  <a:pt x="6555343" y="165675"/>
                </a:lnTo>
                <a:lnTo>
                  <a:pt x="6549616" y="167429"/>
                </a:lnTo>
                <a:cubicBezTo>
                  <a:pt x="6544629" y="164781"/>
                  <a:pt x="6542134" y="163457"/>
                  <a:pt x="6542134" y="163457"/>
                </a:cubicBezTo>
                <a:cubicBezTo>
                  <a:pt x="6539485" y="168445"/>
                  <a:pt x="6535005" y="170863"/>
                  <a:pt x="6528694" y="170708"/>
                </a:cubicBezTo>
                <a:cubicBezTo>
                  <a:pt x="6522382" y="170553"/>
                  <a:pt x="6514160" y="170984"/>
                  <a:pt x="6504030" y="171999"/>
                </a:cubicBezTo>
                <a:cubicBezTo>
                  <a:pt x="6493899" y="173015"/>
                  <a:pt x="6486341" y="172198"/>
                  <a:pt x="6481352" y="169550"/>
                </a:cubicBezTo>
                <a:cubicBezTo>
                  <a:pt x="6485171" y="168380"/>
                  <a:pt x="6487080" y="167795"/>
                  <a:pt x="6487080" y="167795"/>
                </a:cubicBezTo>
                <a:cubicBezTo>
                  <a:pt x="6485911" y="163977"/>
                  <a:pt x="6485326" y="162067"/>
                  <a:pt x="6485326" y="162067"/>
                </a:cubicBezTo>
                <a:lnTo>
                  <a:pt x="6481352" y="169550"/>
                </a:lnTo>
                <a:cubicBezTo>
                  <a:pt x="6468729" y="169241"/>
                  <a:pt x="6460508" y="169670"/>
                  <a:pt x="6456690" y="170840"/>
                </a:cubicBezTo>
                <a:lnTo>
                  <a:pt x="6420571" y="175641"/>
                </a:lnTo>
                <a:lnTo>
                  <a:pt x="6395908" y="176934"/>
                </a:lnTo>
                <a:cubicBezTo>
                  <a:pt x="6398556" y="171945"/>
                  <a:pt x="6396802" y="166218"/>
                  <a:pt x="6390643" y="159752"/>
                </a:cubicBezTo>
                <a:lnTo>
                  <a:pt x="6377435" y="157533"/>
                </a:lnTo>
                <a:cubicBezTo>
                  <a:pt x="6376264" y="153715"/>
                  <a:pt x="6374355" y="154299"/>
                  <a:pt x="6371707" y="159288"/>
                </a:cubicBezTo>
                <a:cubicBezTo>
                  <a:pt x="6369059" y="164276"/>
                  <a:pt x="6365241" y="165446"/>
                  <a:pt x="6360253" y="162798"/>
                </a:cubicBezTo>
                <a:cubicBezTo>
                  <a:pt x="6359083" y="158979"/>
                  <a:pt x="6357543" y="157362"/>
                  <a:pt x="6355636" y="157948"/>
                </a:cubicBezTo>
                <a:cubicBezTo>
                  <a:pt x="6353725" y="158533"/>
                  <a:pt x="6352771" y="158825"/>
                  <a:pt x="6352771" y="158825"/>
                </a:cubicBezTo>
                <a:cubicBezTo>
                  <a:pt x="6352771" y="158825"/>
                  <a:pt x="6350862" y="159410"/>
                  <a:pt x="6347045" y="160580"/>
                </a:cubicBezTo>
                <a:cubicBezTo>
                  <a:pt x="6321795" y="159962"/>
                  <a:pt x="6305352" y="160823"/>
                  <a:pt x="6297716" y="163162"/>
                </a:cubicBezTo>
                <a:cubicBezTo>
                  <a:pt x="6293898" y="164332"/>
                  <a:pt x="6291697" y="163963"/>
                  <a:pt x="6291112" y="162054"/>
                </a:cubicBezTo>
                <a:cubicBezTo>
                  <a:pt x="6290527" y="160143"/>
                  <a:pt x="6291851" y="157650"/>
                  <a:pt x="6295084" y="154572"/>
                </a:cubicBezTo>
                <a:cubicBezTo>
                  <a:pt x="6298318" y="151492"/>
                  <a:pt x="6304046" y="149737"/>
                  <a:pt x="6312267" y="149308"/>
                </a:cubicBezTo>
                <a:cubicBezTo>
                  <a:pt x="6320487" y="148878"/>
                  <a:pt x="6328709" y="148445"/>
                  <a:pt x="6336930" y="148016"/>
                </a:cubicBezTo>
                <a:cubicBezTo>
                  <a:pt x="6345151" y="147587"/>
                  <a:pt x="6351755" y="148694"/>
                  <a:pt x="6356744" y="151343"/>
                </a:cubicBezTo>
                <a:lnTo>
                  <a:pt x="6381407" y="150051"/>
                </a:lnTo>
                <a:lnTo>
                  <a:pt x="6394617" y="152269"/>
                </a:lnTo>
                <a:cubicBezTo>
                  <a:pt x="6399604" y="154918"/>
                  <a:pt x="6405916" y="155072"/>
                  <a:pt x="6413552" y="152732"/>
                </a:cubicBezTo>
                <a:cubicBezTo>
                  <a:pt x="6425007" y="149223"/>
                  <a:pt x="6433891" y="147546"/>
                  <a:pt x="6440202" y="147700"/>
                </a:cubicBezTo>
                <a:cubicBezTo>
                  <a:pt x="6446514" y="147855"/>
                  <a:pt x="6455690" y="147133"/>
                  <a:pt x="6467731" y="145531"/>
                </a:cubicBezTo>
                <a:close/>
                <a:moveTo>
                  <a:pt x="2074552" y="143383"/>
                </a:moveTo>
                <a:cubicBezTo>
                  <a:pt x="2082188" y="141044"/>
                  <a:pt x="2088500" y="141198"/>
                  <a:pt x="2093489" y="143846"/>
                </a:cubicBezTo>
                <a:lnTo>
                  <a:pt x="2087761" y="145600"/>
                </a:lnTo>
                <a:close/>
                <a:moveTo>
                  <a:pt x="2137088" y="143018"/>
                </a:moveTo>
                <a:cubicBezTo>
                  <a:pt x="2140906" y="141849"/>
                  <a:pt x="2143400" y="143173"/>
                  <a:pt x="2144570" y="146990"/>
                </a:cubicBezTo>
                <a:lnTo>
                  <a:pt x="2134870" y="156227"/>
                </a:lnTo>
                <a:cubicBezTo>
                  <a:pt x="2129883" y="153578"/>
                  <a:pt x="2126803" y="150346"/>
                  <a:pt x="2125634" y="146528"/>
                </a:cubicBezTo>
                <a:close/>
                <a:moveTo>
                  <a:pt x="8078359" y="142301"/>
                </a:moveTo>
                <a:cubicBezTo>
                  <a:pt x="8087827" y="142532"/>
                  <a:pt x="8098211" y="144051"/>
                  <a:pt x="8109511" y="146853"/>
                </a:cubicBezTo>
                <a:cubicBezTo>
                  <a:pt x="8109511" y="146853"/>
                  <a:pt x="8112377" y="145976"/>
                  <a:pt x="8118103" y="144221"/>
                </a:cubicBezTo>
                <a:cubicBezTo>
                  <a:pt x="8123831" y="142467"/>
                  <a:pt x="8127279" y="143498"/>
                  <a:pt x="8128449" y="147316"/>
                </a:cubicBezTo>
                <a:cubicBezTo>
                  <a:pt x="8129619" y="151135"/>
                  <a:pt x="8132111" y="152459"/>
                  <a:pt x="8135931" y="151289"/>
                </a:cubicBezTo>
                <a:lnTo>
                  <a:pt x="8141657" y="149535"/>
                </a:lnTo>
                <a:cubicBezTo>
                  <a:pt x="8142825" y="153351"/>
                  <a:pt x="8150095" y="153214"/>
                  <a:pt x="8163457" y="149121"/>
                </a:cubicBezTo>
                <a:cubicBezTo>
                  <a:pt x="8176821" y="145025"/>
                  <a:pt x="8183503" y="142978"/>
                  <a:pt x="8183503" y="142978"/>
                </a:cubicBezTo>
                <a:lnTo>
                  <a:pt x="8217403" y="151386"/>
                </a:lnTo>
                <a:cubicBezTo>
                  <a:pt x="8217403" y="151386"/>
                  <a:pt x="8224669" y="151249"/>
                  <a:pt x="8239203" y="150973"/>
                </a:cubicBezTo>
                <a:cubicBezTo>
                  <a:pt x="8253735" y="150696"/>
                  <a:pt x="8264821" y="149389"/>
                  <a:pt x="8272459" y="147049"/>
                </a:cubicBezTo>
                <a:cubicBezTo>
                  <a:pt x="8371111" y="141885"/>
                  <a:pt x="8427335" y="141364"/>
                  <a:pt x="8441129" y="145491"/>
                </a:cubicBezTo>
                <a:lnTo>
                  <a:pt x="8467547" y="149928"/>
                </a:lnTo>
                <a:cubicBezTo>
                  <a:pt x="8480171" y="150236"/>
                  <a:pt x="8488393" y="149805"/>
                  <a:pt x="8492211" y="148635"/>
                </a:cubicBezTo>
                <a:cubicBezTo>
                  <a:pt x="8493379" y="152454"/>
                  <a:pt x="8494921" y="154071"/>
                  <a:pt x="8496831" y="153486"/>
                </a:cubicBezTo>
                <a:cubicBezTo>
                  <a:pt x="8498737" y="152901"/>
                  <a:pt x="8501603" y="152024"/>
                  <a:pt x="8505421" y="150854"/>
                </a:cubicBezTo>
                <a:cubicBezTo>
                  <a:pt x="8513057" y="148514"/>
                  <a:pt x="8547479" y="148409"/>
                  <a:pt x="8608693" y="150538"/>
                </a:cubicBezTo>
                <a:cubicBezTo>
                  <a:pt x="8669905" y="152668"/>
                  <a:pt x="8706825" y="153886"/>
                  <a:pt x="8719447" y="154195"/>
                </a:cubicBezTo>
                <a:cubicBezTo>
                  <a:pt x="8720615" y="158013"/>
                  <a:pt x="8724357" y="159999"/>
                  <a:pt x="8730671" y="160153"/>
                </a:cubicBezTo>
                <a:cubicBezTo>
                  <a:pt x="8736981" y="160309"/>
                  <a:pt x="8742047" y="159801"/>
                  <a:pt x="8745865" y="158631"/>
                </a:cubicBezTo>
                <a:cubicBezTo>
                  <a:pt x="8792545" y="161035"/>
                  <a:pt x="8820287" y="162978"/>
                  <a:pt x="8829093" y="164457"/>
                </a:cubicBezTo>
                <a:cubicBezTo>
                  <a:pt x="8834081" y="167104"/>
                  <a:pt x="8838191" y="166890"/>
                  <a:pt x="8841425" y="163811"/>
                </a:cubicBezTo>
                <a:cubicBezTo>
                  <a:pt x="8844659" y="160731"/>
                  <a:pt x="8846567" y="160146"/>
                  <a:pt x="8847153" y="162057"/>
                </a:cubicBezTo>
                <a:cubicBezTo>
                  <a:pt x="8847737" y="163966"/>
                  <a:pt x="8849937" y="164336"/>
                  <a:pt x="8853757" y="163165"/>
                </a:cubicBezTo>
                <a:cubicBezTo>
                  <a:pt x="8857575" y="161995"/>
                  <a:pt x="8873647" y="163336"/>
                  <a:pt x="8901973" y="167187"/>
                </a:cubicBezTo>
                <a:cubicBezTo>
                  <a:pt x="8930303" y="171038"/>
                  <a:pt x="8954887" y="172902"/>
                  <a:pt x="8975733" y="172781"/>
                </a:cubicBezTo>
                <a:cubicBezTo>
                  <a:pt x="8996579" y="172659"/>
                  <a:pt x="9015809" y="174076"/>
                  <a:pt x="9033419" y="177035"/>
                </a:cubicBezTo>
                <a:cubicBezTo>
                  <a:pt x="9051033" y="179992"/>
                  <a:pt x="9061745" y="180885"/>
                  <a:pt x="9065565" y="179715"/>
                </a:cubicBezTo>
                <a:cubicBezTo>
                  <a:pt x="9065565" y="179715"/>
                  <a:pt x="9067767" y="180085"/>
                  <a:pt x="9072169" y="180825"/>
                </a:cubicBezTo>
                <a:cubicBezTo>
                  <a:pt x="9076573" y="181563"/>
                  <a:pt x="9082593" y="180764"/>
                  <a:pt x="9090229" y="178424"/>
                </a:cubicBezTo>
                <a:cubicBezTo>
                  <a:pt x="9104023" y="182550"/>
                  <a:pt x="9112831" y="184030"/>
                  <a:pt x="9116647" y="182859"/>
                </a:cubicBezTo>
                <a:cubicBezTo>
                  <a:pt x="9120465" y="181689"/>
                  <a:pt x="9122959" y="183015"/>
                  <a:pt x="9124129" y="186833"/>
                </a:cubicBezTo>
                <a:cubicBezTo>
                  <a:pt x="9124129" y="186833"/>
                  <a:pt x="9125085" y="186540"/>
                  <a:pt x="9126993" y="185955"/>
                </a:cubicBezTo>
                <a:cubicBezTo>
                  <a:pt x="9128901" y="185370"/>
                  <a:pt x="9132351" y="186403"/>
                  <a:pt x="9137337" y="189051"/>
                </a:cubicBezTo>
                <a:cubicBezTo>
                  <a:pt x="9144975" y="186710"/>
                  <a:pt x="9157599" y="187019"/>
                  <a:pt x="9175209" y="189977"/>
                </a:cubicBezTo>
                <a:cubicBezTo>
                  <a:pt x="9192823" y="192934"/>
                  <a:pt x="9212929" y="197216"/>
                  <a:pt x="9235529" y="202820"/>
                </a:cubicBezTo>
                <a:cubicBezTo>
                  <a:pt x="9258129" y="208426"/>
                  <a:pt x="9276033" y="212339"/>
                  <a:pt x="9289243" y="214556"/>
                </a:cubicBezTo>
                <a:cubicBezTo>
                  <a:pt x="9302453" y="216775"/>
                  <a:pt x="9312873" y="216713"/>
                  <a:pt x="9320511" y="214373"/>
                </a:cubicBezTo>
                <a:cubicBezTo>
                  <a:pt x="9321681" y="218192"/>
                  <a:pt x="9322265" y="220101"/>
                  <a:pt x="9322265" y="220101"/>
                </a:cubicBezTo>
                <a:cubicBezTo>
                  <a:pt x="9323435" y="223918"/>
                  <a:pt x="9325929" y="225243"/>
                  <a:pt x="9329747" y="224073"/>
                </a:cubicBezTo>
                <a:lnTo>
                  <a:pt x="9340261" y="225838"/>
                </a:lnTo>
                <a:lnTo>
                  <a:pt x="9340261" y="229342"/>
                </a:lnTo>
                <a:lnTo>
                  <a:pt x="9331503" y="229800"/>
                </a:lnTo>
                <a:cubicBezTo>
                  <a:pt x="9318877" y="229492"/>
                  <a:pt x="9304345" y="229767"/>
                  <a:pt x="9287901" y="230630"/>
                </a:cubicBezTo>
                <a:lnTo>
                  <a:pt x="9259267" y="239402"/>
                </a:lnTo>
                <a:cubicBezTo>
                  <a:pt x="9259267" y="239402"/>
                  <a:pt x="9257357" y="239988"/>
                  <a:pt x="9253539" y="241156"/>
                </a:cubicBezTo>
                <a:cubicBezTo>
                  <a:pt x="9249721" y="242327"/>
                  <a:pt x="9245903" y="243495"/>
                  <a:pt x="9242085" y="244666"/>
                </a:cubicBezTo>
                <a:lnTo>
                  <a:pt x="9230367" y="247122"/>
                </a:lnTo>
                <a:lnTo>
                  <a:pt x="9229167" y="249383"/>
                </a:lnTo>
                <a:lnTo>
                  <a:pt x="9228589" y="247495"/>
                </a:lnTo>
                <a:lnTo>
                  <a:pt x="9177329" y="258240"/>
                </a:lnTo>
                <a:cubicBezTo>
                  <a:pt x="9181149" y="257070"/>
                  <a:pt x="9187169" y="256269"/>
                  <a:pt x="9195389" y="255840"/>
                </a:cubicBezTo>
                <a:cubicBezTo>
                  <a:pt x="9203611" y="255410"/>
                  <a:pt x="9214619" y="257258"/>
                  <a:pt x="9228411" y="261384"/>
                </a:cubicBezTo>
                <a:cubicBezTo>
                  <a:pt x="9233399" y="264034"/>
                  <a:pt x="9238095" y="265727"/>
                  <a:pt x="9242499" y="266466"/>
                </a:cubicBezTo>
                <a:cubicBezTo>
                  <a:pt x="9246901" y="267205"/>
                  <a:pt x="9251597" y="268900"/>
                  <a:pt x="9256587" y="271548"/>
                </a:cubicBezTo>
                <a:cubicBezTo>
                  <a:pt x="9260403" y="270379"/>
                  <a:pt x="9265761" y="270824"/>
                  <a:pt x="9272659" y="272888"/>
                </a:cubicBezTo>
                <a:cubicBezTo>
                  <a:pt x="9279553" y="274953"/>
                  <a:pt x="9283005" y="275983"/>
                  <a:pt x="9283005" y="275983"/>
                </a:cubicBezTo>
                <a:lnTo>
                  <a:pt x="9303693" y="282174"/>
                </a:lnTo>
                <a:cubicBezTo>
                  <a:pt x="9309853" y="288639"/>
                  <a:pt x="9314547" y="290334"/>
                  <a:pt x="9317781" y="287255"/>
                </a:cubicBezTo>
                <a:cubicBezTo>
                  <a:pt x="9321015" y="284176"/>
                  <a:pt x="9321969" y="283884"/>
                  <a:pt x="9320643" y="286377"/>
                </a:cubicBezTo>
                <a:lnTo>
                  <a:pt x="9322975" y="287616"/>
                </a:lnTo>
                <a:lnTo>
                  <a:pt x="9334361" y="286107"/>
                </a:lnTo>
                <a:lnTo>
                  <a:pt x="9340261" y="287101"/>
                </a:lnTo>
                <a:lnTo>
                  <a:pt x="9340261" y="1791144"/>
                </a:lnTo>
                <a:lnTo>
                  <a:pt x="9338459" y="1792565"/>
                </a:lnTo>
                <a:lnTo>
                  <a:pt x="9340261" y="1792610"/>
                </a:lnTo>
                <a:lnTo>
                  <a:pt x="9340261" y="4951006"/>
                </a:lnTo>
                <a:lnTo>
                  <a:pt x="9323393" y="4951346"/>
                </a:lnTo>
                <a:cubicBezTo>
                  <a:pt x="9311831" y="4954485"/>
                  <a:pt x="9302197" y="4957101"/>
                  <a:pt x="9294489" y="4959194"/>
                </a:cubicBezTo>
                <a:lnTo>
                  <a:pt x="9282929" y="4962333"/>
                </a:lnTo>
                <a:cubicBezTo>
                  <a:pt x="9290635" y="4960240"/>
                  <a:pt x="9294751" y="4960157"/>
                  <a:pt x="9295273" y="4962083"/>
                </a:cubicBezTo>
                <a:cubicBezTo>
                  <a:pt x="9295797" y="4964010"/>
                  <a:pt x="9297985" y="4964451"/>
                  <a:pt x="9301839" y="4963405"/>
                </a:cubicBezTo>
                <a:lnTo>
                  <a:pt x="9297627" y="4970754"/>
                </a:lnTo>
                <a:lnTo>
                  <a:pt x="9272937" y="4971252"/>
                </a:lnTo>
                <a:lnTo>
                  <a:pt x="9271367" y="4965471"/>
                </a:lnTo>
                <a:lnTo>
                  <a:pt x="9262447" y="4955480"/>
                </a:lnTo>
                <a:cubicBezTo>
                  <a:pt x="9257545" y="4952672"/>
                  <a:pt x="9255095" y="4951269"/>
                  <a:pt x="9255095" y="4951269"/>
                </a:cubicBezTo>
                <a:lnTo>
                  <a:pt x="9231973" y="4957547"/>
                </a:lnTo>
                <a:lnTo>
                  <a:pt x="9221981" y="4966467"/>
                </a:lnTo>
                <a:lnTo>
                  <a:pt x="9227763" y="4964897"/>
                </a:lnTo>
                <a:cubicBezTo>
                  <a:pt x="9231615" y="4963851"/>
                  <a:pt x="9235993" y="4964731"/>
                  <a:pt x="9240893" y="4967539"/>
                </a:cubicBezTo>
                <a:lnTo>
                  <a:pt x="9242463" y="4973320"/>
                </a:lnTo>
                <a:cubicBezTo>
                  <a:pt x="9237563" y="4970512"/>
                  <a:pt x="9231257" y="4970155"/>
                  <a:pt x="9223551" y="4972248"/>
                </a:cubicBezTo>
                <a:cubicBezTo>
                  <a:pt x="9211989" y="4975387"/>
                  <a:pt x="9205245" y="4977218"/>
                  <a:pt x="9203319" y="4977741"/>
                </a:cubicBezTo>
                <a:cubicBezTo>
                  <a:pt x="9201391" y="4978264"/>
                  <a:pt x="9199905" y="4976599"/>
                  <a:pt x="9198859" y="4972746"/>
                </a:cubicBezTo>
                <a:cubicBezTo>
                  <a:pt x="9197813" y="4968892"/>
                  <a:pt x="9199215" y="4966442"/>
                  <a:pt x="9203069" y="4965395"/>
                </a:cubicBezTo>
                <a:cubicBezTo>
                  <a:pt x="9206923" y="4964348"/>
                  <a:pt x="9208327" y="4961898"/>
                  <a:pt x="9207281" y="4958045"/>
                </a:cubicBezTo>
                <a:lnTo>
                  <a:pt x="9213061" y="4956475"/>
                </a:lnTo>
                <a:cubicBezTo>
                  <a:pt x="9213061" y="4956475"/>
                  <a:pt x="9214025" y="4956214"/>
                  <a:pt x="9215951" y="4955691"/>
                </a:cubicBezTo>
                <a:cubicBezTo>
                  <a:pt x="9217879" y="4955168"/>
                  <a:pt x="9218581" y="4953942"/>
                  <a:pt x="9218057" y="4952015"/>
                </a:cubicBezTo>
                <a:cubicBezTo>
                  <a:pt x="9217533" y="4950089"/>
                  <a:pt x="9215345" y="4949648"/>
                  <a:pt x="9211491" y="4950695"/>
                </a:cubicBezTo>
                <a:cubicBezTo>
                  <a:pt x="9207639" y="4951741"/>
                  <a:pt x="9203783" y="4952788"/>
                  <a:pt x="9199931" y="4953834"/>
                </a:cubicBezTo>
                <a:cubicBezTo>
                  <a:pt x="9196075" y="4954880"/>
                  <a:pt x="9191961" y="4954963"/>
                  <a:pt x="9187583" y="4954083"/>
                </a:cubicBezTo>
                <a:cubicBezTo>
                  <a:pt x="9183207" y="4953203"/>
                  <a:pt x="9181019" y="4952762"/>
                  <a:pt x="9181019" y="4952762"/>
                </a:cubicBezTo>
                <a:cubicBezTo>
                  <a:pt x="9168411" y="4952048"/>
                  <a:pt x="9158253" y="4952737"/>
                  <a:pt x="9150547" y="4954829"/>
                </a:cubicBezTo>
                <a:lnTo>
                  <a:pt x="9144765" y="4956399"/>
                </a:lnTo>
                <a:lnTo>
                  <a:pt x="9165247" y="4963251"/>
                </a:lnTo>
                <a:cubicBezTo>
                  <a:pt x="9194315" y="4963635"/>
                  <a:pt x="9195363" y="4967487"/>
                  <a:pt x="9168385" y="4974813"/>
                </a:cubicBezTo>
                <a:cubicBezTo>
                  <a:pt x="9152971" y="4978998"/>
                  <a:pt x="9144037" y="4980390"/>
                  <a:pt x="9141589" y="4978986"/>
                </a:cubicBezTo>
                <a:cubicBezTo>
                  <a:pt x="9139137" y="4977582"/>
                  <a:pt x="9135985" y="4977404"/>
                  <a:pt x="9132131" y="4978450"/>
                </a:cubicBezTo>
                <a:cubicBezTo>
                  <a:pt x="9128277" y="4979496"/>
                  <a:pt x="9124425" y="4980542"/>
                  <a:pt x="9120571" y="4981589"/>
                </a:cubicBezTo>
                <a:cubicBezTo>
                  <a:pt x="9119525" y="4977735"/>
                  <a:pt x="9117073" y="4976331"/>
                  <a:pt x="9113221" y="4977377"/>
                </a:cubicBezTo>
                <a:cubicBezTo>
                  <a:pt x="9108319" y="4974571"/>
                  <a:pt x="9105869" y="4973166"/>
                  <a:pt x="9105869" y="4973166"/>
                </a:cubicBezTo>
                <a:lnTo>
                  <a:pt x="9069617" y="4976804"/>
                </a:lnTo>
                <a:cubicBezTo>
                  <a:pt x="9070661" y="4980657"/>
                  <a:pt x="9075563" y="4983465"/>
                  <a:pt x="9084317" y="4985225"/>
                </a:cubicBezTo>
                <a:lnTo>
                  <a:pt x="9091669" y="4989437"/>
                </a:lnTo>
                <a:lnTo>
                  <a:pt x="9089987" y="4989893"/>
                </a:lnTo>
                <a:lnTo>
                  <a:pt x="9110925" y="4990415"/>
                </a:lnTo>
                <a:lnTo>
                  <a:pt x="9122141" y="4987369"/>
                </a:lnTo>
                <a:lnTo>
                  <a:pt x="9135271" y="4990012"/>
                </a:lnTo>
                <a:lnTo>
                  <a:pt x="9129341" y="4991621"/>
                </a:lnTo>
                <a:lnTo>
                  <a:pt x="9132713" y="4991904"/>
                </a:lnTo>
                <a:cubicBezTo>
                  <a:pt x="9133297" y="4993813"/>
                  <a:pt x="9133589" y="4994769"/>
                  <a:pt x="9133589" y="4994769"/>
                </a:cubicBezTo>
                <a:cubicBezTo>
                  <a:pt x="9128447" y="4998431"/>
                  <a:pt x="9123965" y="5000845"/>
                  <a:pt x="9120147" y="5002013"/>
                </a:cubicBezTo>
                <a:cubicBezTo>
                  <a:pt x="9116327" y="5003181"/>
                  <a:pt x="9113171" y="5003102"/>
                  <a:pt x="9110679" y="5001776"/>
                </a:cubicBezTo>
                <a:cubicBezTo>
                  <a:pt x="9105691" y="4999126"/>
                  <a:pt x="9100041" y="4997723"/>
                  <a:pt x="9093729" y="4997566"/>
                </a:cubicBezTo>
                <a:cubicBezTo>
                  <a:pt x="9087417" y="4997408"/>
                  <a:pt x="9082353" y="4997914"/>
                  <a:pt x="9078535" y="4999082"/>
                </a:cubicBezTo>
                <a:lnTo>
                  <a:pt x="9065327" y="4996858"/>
                </a:lnTo>
                <a:cubicBezTo>
                  <a:pt x="9065327" y="4996858"/>
                  <a:pt x="9067235" y="4996274"/>
                  <a:pt x="9071053" y="4995106"/>
                </a:cubicBezTo>
                <a:lnTo>
                  <a:pt x="9079633" y="4992481"/>
                </a:lnTo>
                <a:lnTo>
                  <a:pt x="9066975" y="4989934"/>
                </a:lnTo>
                <a:lnTo>
                  <a:pt x="9049633" y="4994643"/>
                </a:lnTo>
                <a:cubicBezTo>
                  <a:pt x="9048587" y="4990790"/>
                  <a:pt x="9048063" y="4988862"/>
                  <a:pt x="9048063" y="4988862"/>
                </a:cubicBezTo>
                <a:cubicBezTo>
                  <a:pt x="9044209" y="4989909"/>
                  <a:pt x="9041759" y="4988505"/>
                  <a:pt x="9040713" y="4984653"/>
                </a:cubicBezTo>
                <a:lnTo>
                  <a:pt x="9059625" y="4985723"/>
                </a:lnTo>
                <a:cubicBezTo>
                  <a:pt x="9064525" y="4988531"/>
                  <a:pt x="9066453" y="4988008"/>
                  <a:pt x="9065405" y="4984154"/>
                </a:cubicBezTo>
                <a:cubicBezTo>
                  <a:pt x="9068213" y="4979254"/>
                  <a:pt x="9061387" y="4976969"/>
                  <a:pt x="9044925" y="4977301"/>
                </a:cubicBezTo>
                <a:cubicBezTo>
                  <a:pt x="9037217" y="4979394"/>
                  <a:pt x="9031959" y="4982891"/>
                  <a:pt x="9029151" y="4987791"/>
                </a:cubicBezTo>
                <a:lnTo>
                  <a:pt x="9023371" y="4989360"/>
                </a:lnTo>
                <a:lnTo>
                  <a:pt x="9019505" y="4990411"/>
                </a:lnTo>
                <a:lnTo>
                  <a:pt x="9019973" y="4991940"/>
                </a:lnTo>
                <a:lnTo>
                  <a:pt x="9016207" y="4991306"/>
                </a:lnTo>
                <a:lnTo>
                  <a:pt x="9011809" y="4992500"/>
                </a:lnTo>
                <a:lnTo>
                  <a:pt x="9006115" y="4991353"/>
                </a:lnTo>
                <a:lnTo>
                  <a:pt x="9004997" y="4994172"/>
                </a:lnTo>
                <a:cubicBezTo>
                  <a:pt x="9003233" y="4995234"/>
                  <a:pt x="9000295" y="4995870"/>
                  <a:pt x="8996185" y="4996085"/>
                </a:cubicBezTo>
                <a:cubicBezTo>
                  <a:pt x="8987965" y="4996511"/>
                  <a:pt x="8985177" y="4994231"/>
                  <a:pt x="8987829" y="4989244"/>
                </a:cubicBezTo>
                <a:lnTo>
                  <a:pt x="8993555" y="4987492"/>
                </a:lnTo>
                <a:cubicBezTo>
                  <a:pt x="8994723" y="4991310"/>
                  <a:pt x="8997219" y="4992637"/>
                  <a:pt x="9001035" y="4991469"/>
                </a:cubicBezTo>
                <a:lnTo>
                  <a:pt x="9005937" y="4989969"/>
                </a:lnTo>
                <a:lnTo>
                  <a:pt x="9007349" y="4987504"/>
                </a:lnTo>
                <a:cubicBezTo>
                  <a:pt x="9009277" y="4986980"/>
                  <a:pt x="9012167" y="4986195"/>
                  <a:pt x="9016021" y="4985149"/>
                </a:cubicBezTo>
                <a:cubicBezTo>
                  <a:pt x="9019875" y="4984103"/>
                  <a:pt x="9021801" y="4983580"/>
                  <a:pt x="9021801" y="4983580"/>
                </a:cubicBezTo>
                <a:cubicBezTo>
                  <a:pt x="9019709" y="4975872"/>
                  <a:pt x="9010955" y="4974111"/>
                  <a:pt x="8995539" y="4978297"/>
                </a:cubicBezTo>
                <a:lnTo>
                  <a:pt x="8981887" y="4982003"/>
                </a:lnTo>
                <a:lnTo>
                  <a:pt x="8986075" y="4983517"/>
                </a:lnTo>
                <a:cubicBezTo>
                  <a:pt x="8987245" y="4987336"/>
                  <a:pt x="8984009" y="4990413"/>
                  <a:pt x="8976371" y="4992749"/>
                </a:cubicBezTo>
                <a:cubicBezTo>
                  <a:pt x="8968735" y="4995085"/>
                  <a:pt x="8959559" y="4995803"/>
                  <a:pt x="8948845" y="4994906"/>
                </a:cubicBezTo>
                <a:cubicBezTo>
                  <a:pt x="8938129" y="4994008"/>
                  <a:pt x="8931525" y="4992895"/>
                  <a:pt x="8929033" y="4991569"/>
                </a:cubicBezTo>
                <a:cubicBezTo>
                  <a:pt x="8926539" y="4990245"/>
                  <a:pt x="8922427" y="4990459"/>
                  <a:pt x="8916701" y="4992211"/>
                </a:cubicBezTo>
                <a:cubicBezTo>
                  <a:pt x="8910971" y="4993962"/>
                  <a:pt x="8907817" y="4993884"/>
                  <a:pt x="8907233" y="4991973"/>
                </a:cubicBezTo>
                <a:cubicBezTo>
                  <a:pt x="8906649" y="4990065"/>
                  <a:pt x="8910175" y="4987943"/>
                  <a:pt x="8917811" y="4985606"/>
                </a:cubicBezTo>
                <a:cubicBezTo>
                  <a:pt x="8925449" y="4983270"/>
                  <a:pt x="8929853" y="4984011"/>
                  <a:pt x="8931021" y="4987829"/>
                </a:cubicBezTo>
                <a:cubicBezTo>
                  <a:pt x="8938657" y="4985494"/>
                  <a:pt x="8944969" y="4985652"/>
                  <a:pt x="8949955" y="4988302"/>
                </a:cubicBezTo>
                <a:lnTo>
                  <a:pt x="8960167" y="4985178"/>
                </a:lnTo>
                <a:lnTo>
                  <a:pt x="8959285" y="4981934"/>
                </a:lnTo>
                <a:cubicBezTo>
                  <a:pt x="8955431" y="4982981"/>
                  <a:pt x="8950615" y="4984288"/>
                  <a:pt x="8944833" y="4985858"/>
                </a:cubicBezTo>
                <a:cubicBezTo>
                  <a:pt x="8939053" y="4987428"/>
                  <a:pt x="8935639" y="4986285"/>
                  <a:pt x="8934593" y="4982432"/>
                </a:cubicBezTo>
                <a:cubicBezTo>
                  <a:pt x="8932499" y="4974725"/>
                  <a:pt x="8942135" y="4972108"/>
                  <a:pt x="8963497" y="4974583"/>
                </a:cubicBezTo>
                <a:cubicBezTo>
                  <a:pt x="8983811" y="4973204"/>
                  <a:pt x="8997301" y="4969542"/>
                  <a:pt x="9003961" y="4963597"/>
                </a:cubicBezTo>
                <a:cubicBezTo>
                  <a:pt x="9011669" y="4961504"/>
                  <a:pt x="9011145" y="4959577"/>
                  <a:pt x="9002393" y="4957815"/>
                </a:cubicBezTo>
                <a:cubicBezTo>
                  <a:pt x="8998537" y="4958861"/>
                  <a:pt x="8993983" y="4961134"/>
                  <a:pt x="8988725" y="4964630"/>
                </a:cubicBezTo>
                <a:cubicBezTo>
                  <a:pt x="8983467" y="4968127"/>
                  <a:pt x="8978649" y="4969435"/>
                  <a:pt x="8974273" y="4968554"/>
                </a:cubicBezTo>
                <a:cubicBezTo>
                  <a:pt x="8969897" y="4967674"/>
                  <a:pt x="8967707" y="4967233"/>
                  <a:pt x="8967707" y="4967233"/>
                </a:cubicBezTo>
                <a:cubicBezTo>
                  <a:pt x="8962809" y="4964425"/>
                  <a:pt x="8956503" y="4964069"/>
                  <a:pt x="8948795" y="4966161"/>
                </a:cubicBezTo>
                <a:cubicBezTo>
                  <a:pt x="8940043" y="4964400"/>
                  <a:pt x="8933215" y="4962116"/>
                  <a:pt x="8928315" y="4959309"/>
                </a:cubicBezTo>
                <a:cubicBezTo>
                  <a:pt x="8927269" y="4955455"/>
                  <a:pt x="8924819" y="4954051"/>
                  <a:pt x="8920965" y="4955097"/>
                </a:cubicBezTo>
                <a:lnTo>
                  <a:pt x="8915185" y="4956667"/>
                </a:lnTo>
                <a:cubicBezTo>
                  <a:pt x="8907477" y="4958760"/>
                  <a:pt x="8902399" y="4959105"/>
                  <a:pt x="8899947" y="4957701"/>
                </a:cubicBezTo>
                <a:cubicBezTo>
                  <a:pt x="8897497" y="4956297"/>
                  <a:pt x="8894345" y="4956119"/>
                  <a:pt x="8890491" y="4957165"/>
                </a:cubicBezTo>
                <a:cubicBezTo>
                  <a:pt x="8886637" y="4958211"/>
                  <a:pt x="8882783" y="4959258"/>
                  <a:pt x="8878931" y="4960304"/>
                </a:cubicBezTo>
                <a:cubicBezTo>
                  <a:pt x="8875075" y="4961351"/>
                  <a:pt x="8868773" y="4960994"/>
                  <a:pt x="8860019" y="4959232"/>
                </a:cubicBezTo>
                <a:cubicBezTo>
                  <a:pt x="8860019" y="4959232"/>
                  <a:pt x="8858093" y="4959756"/>
                  <a:pt x="8854239" y="4960802"/>
                </a:cubicBezTo>
                <a:cubicBezTo>
                  <a:pt x="8850385" y="4961848"/>
                  <a:pt x="8848457" y="4962372"/>
                  <a:pt x="8848457" y="4962372"/>
                </a:cubicBezTo>
                <a:cubicBezTo>
                  <a:pt x="8843557" y="4959564"/>
                  <a:pt x="8839179" y="4958683"/>
                  <a:pt x="8835325" y="4959729"/>
                </a:cubicBezTo>
                <a:cubicBezTo>
                  <a:pt x="8836371" y="4963584"/>
                  <a:pt x="8835671" y="4964809"/>
                  <a:pt x="8833221" y="4963405"/>
                </a:cubicBezTo>
                <a:cubicBezTo>
                  <a:pt x="8830771" y="4962002"/>
                  <a:pt x="8829545" y="4961299"/>
                  <a:pt x="8829545" y="4961299"/>
                </a:cubicBezTo>
                <a:cubicBezTo>
                  <a:pt x="8825691" y="4962346"/>
                  <a:pt x="8823765" y="4962868"/>
                  <a:pt x="8823765" y="4962868"/>
                </a:cubicBezTo>
                <a:lnTo>
                  <a:pt x="8816453" y="4963017"/>
                </a:lnTo>
                <a:lnTo>
                  <a:pt x="8815131" y="4967433"/>
                </a:lnTo>
                <a:lnTo>
                  <a:pt x="8780763" y="4977946"/>
                </a:lnTo>
                <a:cubicBezTo>
                  <a:pt x="8780763" y="4977946"/>
                  <a:pt x="8778853" y="4978531"/>
                  <a:pt x="8775035" y="4979698"/>
                </a:cubicBezTo>
                <a:cubicBezTo>
                  <a:pt x="8771215" y="4980867"/>
                  <a:pt x="8764241" y="4981956"/>
                  <a:pt x="8754109" y="4982967"/>
                </a:cubicBezTo>
                <a:cubicBezTo>
                  <a:pt x="8743979" y="4983978"/>
                  <a:pt x="8737003" y="4985067"/>
                  <a:pt x="8733185" y="4986236"/>
                </a:cubicBezTo>
                <a:cubicBezTo>
                  <a:pt x="8729367" y="4987403"/>
                  <a:pt x="8725549" y="4988571"/>
                  <a:pt x="8721731" y="4989740"/>
                </a:cubicBezTo>
                <a:lnTo>
                  <a:pt x="8702793" y="4989269"/>
                </a:lnTo>
                <a:lnTo>
                  <a:pt x="8701041" y="4983541"/>
                </a:lnTo>
                <a:cubicBezTo>
                  <a:pt x="8703693" y="4978553"/>
                  <a:pt x="8698121" y="4973993"/>
                  <a:pt x="8684329" y="4969860"/>
                </a:cubicBezTo>
                <a:lnTo>
                  <a:pt x="8680189" y="4964045"/>
                </a:lnTo>
                <a:lnTo>
                  <a:pt x="8674827" y="4962965"/>
                </a:lnTo>
                <a:cubicBezTo>
                  <a:pt x="8674303" y="4961039"/>
                  <a:pt x="8674041" y="4960076"/>
                  <a:pt x="8674041" y="4960076"/>
                </a:cubicBezTo>
                <a:lnTo>
                  <a:pt x="8673901" y="4959993"/>
                </a:lnTo>
                <a:lnTo>
                  <a:pt x="8672113" y="4960540"/>
                </a:lnTo>
                <a:cubicBezTo>
                  <a:pt x="8664475" y="4962877"/>
                  <a:pt x="8657501" y="4963966"/>
                  <a:pt x="8651189" y="4963809"/>
                </a:cubicBezTo>
                <a:lnTo>
                  <a:pt x="8638559" y="4965069"/>
                </a:lnTo>
                <a:lnTo>
                  <a:pt x="8633249" y="4966694"/>
                </a:lnTo>
                <a:lnTo>
                  <a:pt x="8627519" y="4968446"/>
                </a:lnTo>
                <a:cubicBezTo>
                  <a:pt x="8627519" y="4968446"/>
                  <a:pt x="8625611" y="4969030"/>
                  <a:pt x="8621793" y="4970199"/>
                </a:cubicBezTo>
                <a:cubicBezTo>
                  <a:pt x="8622961" y="4974016"/>
                  <a:pt x="8625453" y="4975342"/>
                  <a:pt x="8629275" y="4974175"/>
                </a:cubicBezTo>
                <a:lnTo>
                  <a:pt x="8655689" y="4978622"/>
                </a:lnTo>
                <a:lnTo>
                  <a:pt x="8629709" y="4981214"/>
                </a:lnTo>
                <a:lnTo>
                  <a:pt x="8636715" y="4982623"/>
                </a:lnTo>
                <a:cubicBezTo>
                  <a:pt x="8636715" y="4982623"/>
                  <a:pt x="8633123" y="4984633"/>
                  <a:pt x="8625939" y="4988653"/>
                </a:cubicBezTo>
                <a:cubicBezTo>
                  <a:pt x="8618755" y="4992674"/>
                  <a:pt x="8612713" y="4993279"/>
                  <a:pt x="8607811" y="4990471"/>
                </a:cubicBezTo>
                <a:cubicBezTo>
                  <a:pt x="8599057" y="4988710"/>
                  <a:pt x="8590827" y="4988876"/>
                  <a:pt x="8583119" y="4990970"/>
                </a:cubicBezTo>
                <a:lnTo>
                  <a:pt x="8567349" y="5001458"/>
                </a:lnTo>
                <a:cubicBezTo>
                  <a:pt x="8560685" y="5007405"/>
                  <a:pt x="8556833" y="5008452"/>
                  <a:pt x="8555787" y="5004597"/>
                </a:cubicBezTo>
                <a:cubicBezTo>
                  <a:pt x="8554739" y="5000745"/>
                  <a:pt x="8552289" y="4999340"/>
                  <a:pt x="8548437" y="5000387"/>
                </a:cubicBezTo>
                <a:cubicBezTo>
                  <a:pt x="8549483" y="5004240"/>
                  <a:pt x="8554905" y="5008974"/>
                  <a:pt x="8564707" y="5014590"/>
                </a:cubicBezTo>
                <a:lnTo>
                  <a:pt x="8577837" y="5017232"/>
                </a:lnTo>
                <a:lnTo>
                  <a:pt x="8600961" y="5010953"/>
                </a:lnTo>
                <a:cubicBezTo>
                  <a:pt x="8599913" y="5007100"/>
                  <a:pt x="8599389" y="5005172"/>
                  <a:pt x="8599389" y="5005172"/>
                </a:cubicBezTo>
                <a:cubicBezTo>
                  <a:pt x="8607097" y="5003079"/>
                  <a:pt x="8620229" y="5005722"/>
                  <a:pt x="8638783" y="5013096"/>
                </a:cubicBezTo>
                <a:cubicBezTo>
                  <a:pt x="8651391" y="5013811"/>
                  <a:pt x="8657433" y="5013206"/>
                  <a:pt x="8656909" y="5011278"/>
                </a:cubicBezTo>
                <a:cubicBezTo>
                  <a:pt x="8656387" y="5009351"/>
                  <a:pt x="8659979" y="5007341"/>
                  <a:pt x="8667685" y="5005249"/>
                </a:cubicBezTo>
                <a:cubicBezTo>
                  <a:pt x="8675393" y="5003155"/>
                  <a:pt x="8683625" y="5002990"/>
                  <a:pt x="8692379" y="5004751"/>
                </a:cubicBezTo>
                <a:cubicBezTo>
                  <a:pt x="8696231" y="5003705"/>
                  <a:pt x="8700087" y="5002658"/>
                  <a:pt x="8703939" y="5001612"/>
                </a:cubicBezTo>
                <a:lnTo>
                  <a:pt x="8683459" y="4994759"/>
                </a:lnTo>
                <a:cubicBezTo>
                  <a:pt x="8671897" y="4997898"/>
                  <a:pt x="8667781" y="4997981"/>
                  <a:pt x="8671113" y="4995008"/>
                </a:cubicBezTo>
                <a:cubicBezTo>
                  <a:pt x="8674443" y="4992034"/>
                  <a:pt x="8678297" y="4990988"/>
                  <a:pt x="8682675" y="4991868"/>
                </a:cubicBezTo>
                <a:cubicBezTo>
                  <a:pt x="8687051" y="4992750"/>
                  <a:pt x="8688717" y="4991262"/>
                  <a:pt x="8687669" y="4987410"/>
                </a:cubicBezTo>
                <a:cubicBezTo>
                  <a:pt x="8686623" y="4983555"/>
                  <a:pt x="8688027" y="4981105"/>
                  <a:pt x="8691881" y="4980058"/>
                </a:cubicBezTo>
                <a:lnTo>
                  <a:pt x="8699231" y="4984270"/>
                </a:lnTo>
                <a:lnTo>
                  <a:pt x="8700801" y="4990050"/>
                </a:lnTo>
                <a:lnTo>
                  <a:pt x="8712815" y="4992467"/>
                </a:lnTo>
                <a:lnTo>
                  <a:pt x="8716003" y="4991492"/>
                </a:lnTo>
                <a:lnTo>
                  <a:pt x="8714831" y="4993697"/>
                </a:lnTo>
                <a:lnTo>
                  <a:pt x="8718391" y="4997688"/>
                </a:lnTo>
                <a:cubicBezTo>
                  <a:pt x="8720319" y="4997165"/>
                  <a:pt x="8721281" y="4996903"/>
                  <a:pt x="8721281" y="4996903"/>
                </a:cubicBezTo>
                <a:cubicBezTo>
                  <a:pt x="8721281" y="4996903"/>
                  <a:pt x="8722507" y="4997605"/>
                  <a:pt x="8724957" y="4999008"/>
                </a:cubicBezTo>
                <a:cubicBezTo>
                  <a:pt x="8727407" y="5000412"/>
                  <a:pt x="8728633" y="5001114"/>
                  <a:pt x="8728633" y="5001114"/>
                </a:cubicBezTo>
                <a:lnTo>
                  <a:pt x="8711289" y="5005823"/>
                </a:lnTo>
                <a:lnTo>
                  <a:pt x="8707079" y="5013173"/>
                </a:lnTo>
                <a:cubicBezTo>
                  <a:pt x="8708125" y="5017026"/>
                  <a:pt x="8708649" y="5018954"/>
                  <a:pt x="8708649" y="5018954"/>
                </a:cubicBezTo>
                <a:lnTo>
                  <a:pt x="8715999" y="5023164"/>
                </a:lnTo>
                <a:cubicBezTo>
                  <a:pt x="8719853" y="5022118"/>
                  <a:pt x="8726157" y="5022475"/>
                  <a:pt x="8734911" y="5024236"/>
                </a:cubicBezTo>
                <a:lnTo>
                  <a:pt x="8758033" y="5017958"/>
                </a:lnTo>
                <a:cubicBezTo>
                  <a:pt x="8756987" y="5014105"/>
                  <a:pt x="8754537" y="5012700"/>
                  <a:pt x="8750683" y="5013747"/>
                </a:cubicBezTo>
                <a:lnTo>
                  <a:pt x="8756463" y="5012177"/>
                </a:lnTo>
                <a:cubicBezTo>
                  <a:pt x="8765219" y="5013939"/>
                  <a:pt x="8766265" y="5017792"/>
                  <a:pt x="8759605" y="5023739"/>
                </a:cubicBezTo>
                <a:lnTo>
                  <a:pt x="8766953" y="5027950"/>
                </a:lnTo>
                <a:lnTo>
                  <a:pt x="8777815" y="5024410"/>
                </a:lnTo>
                <a:lnTo>
                  <a:pt x="8771163" y="5020600"/>
                </a:lnTo>
                <a:lnTo>
                  <a:pt x="8782727" y="5017460"/>
                </a:lnTo>
                <a:lnTo>
                  <a:pt x="8778959" y="5024038"/>
                </a:lnTo>
                <a:lnTo>
                  <a:pt x="8781209" y="5023303"/>
                </a:lnTo>
                <a:cubicBezTo>
                  <a:pt x="8784931" y="5021776"/>
                  <a:pt x="8787625" y="5020269"/>
                  <a:pt x="8789291" y="5018781"/>
                </a:cubicBezTo>
                <a:cubicBezTo>
                  <a:pt x="8792621" y="5015808"/>
                  <a:pt x="8796737" y="5015726"/>
                  <a:pt x="8801637" y="5018532"/>
                </a:cubicBezTo>
                <a:cubicBezTo>
                  <a:pt x="8806537" y="5021340"/>
                  <a:pt x="8810915" y="5022220"/>
                  <a:pt x="8814769" y="5021174"/>
                </a:cubicBezTo>
                <a:lnTo>
                  <a:pt x="8835249" y="5028026"/>
                </a:lnTo>
                <a:lnTo>
                  <a:pt x="8854161" y="5029098"/>
                </a:lnTo>
                <a:cubicBezTo>
                  <a:pt x="8865723" y="5025959"/>
                  <a:pt x="8875619" y="5024306"/>
                  <a:pt x="8883849" y="5024141"/>
                </a:cubicBezTo>
                <a:cubicBezTo>
                  <a:pt x="8892081" y="5023975"/>
                  <a:pt x="8898123" y="5023369"/>
                  <a:pt x="8901977" y="5022322"/>
                </a:cubicBezTo>
                <a:cubicBezTo>
                  <a:pt x="8906877" y="5025129"/>
                  <a:pt x="8907923" y="5028983"/>
                  <a:pt x="8905115" y="5033883"/>
                </a:cubicBezTo>
                <a:cubicBezTo>
                  <a:pt x="8905115" y="5033883"/>
                  <a:pt x="8902927" y="5033443"/>
                  <a:pt x="8898551" y="5032563"/>
                </a:cubicBezTo>
                <a:cubicBezTo>
                  <a:pt x="8894173" y="5031682"/>
                  <a:pt x="8890057" y="5031765"/>
                  <a:pt x="8886203" y="5032811"/>
                </a:cubicBezTo>
                <a:lnTo>
                  <a:pt x="8861511" y="5033310"/>
                </a:lnTo>
                <a:cubicBezTo>
                  <a:pt x="8851711" y="5027695"/>
                  <a:pt x="8833323" y="5028550"/>
                  <a:pt x="8806345" y="5035874"/>
                </a:cubicBezTo>
                <a:cubicBezTo>
                  <a:pt x="8802493" y="5036921"/>
                  <a:pt x="8798377" y="5037004"/>
                  <a:pt x="8793999" y="5036123"/>
                </a:cubicBezTo>
                <a:cubicBezTo>
                  <a:pt x="8789623" y="5035242"/>
                  <a:pt x="8787435" y="5034802"/>
                  <a:pt x="8787435" y="5034802"/>
                </a:cubicBezTo>
                <a:cubicBezTo>
                  <a:pt x="8787435" y="5034802"/>
                  <a:pt x="8778241" y="5035230"/>
                  <a:pt x="8759851" y="5036085"/>
                </a:cubicBezTo>
                <a:cubicBezTo>
                  <a:pt x="8741463" y="5036941"/>
                  <a:pt x="8723075" y="5037795"/>
                  <a:pt x="8704687" y="5038649"/>
                </a:cubicBezTo>
                <a:cubicBezTo>
                  <a:pt x="8686297" y="5039505"/>
                  <a:pt x="8674653" y="5038528"/>
                  <a:pt x="8669753" y="5035721"/>
                </a:cubicBezTo>
                <a:cubicBezTo>
                  <a:pt x="8657145" y="5035008"/>
                  <a:pt x="8648915" y="5035173"/>
                  <a:pt x="8645061" y="5036220"/>
                </a:cubicBezTo>
                <a:cubicBezTo>
                  <a:pt x="8641207" y="5037266"/>
                  <a:pt x="8636831" y="5036385"/>
                  <a:pt x="8631931" y="5033578"/>
                </a:cubicBezTo>
                <a:lnTo>
                  <a:pt x="8613019" y="5032506"/>
                </a:lnTo>
                <a:cubicBezTo>
                  <a:pt x="8609165" y="5033553"/>
                  <a:pt x="8604087" y="5033897"/>
                  <a:pt x="8597781" y="5033539"/>
                </a:cubicBezTo>
                <a:cubicBezTo>
                  <a:pt x="8591477" y="5033183"/>
                  <a:pt x="8584211" y="5033087"/>
                  <a:pt x="8575979" y="5033252"/>
                </a:cubicBezTo>
                <a:cubicBezTo>
                  <a:pt x="8567751" y="5033418"/>
                  <a:pt x="8558293" y="5032883"/>
                  <a:pt x="8547613" y="5031644"/>
                </a:cubicBezTo>
                <a:lnTo>
                  <a:pt x="8536979" y="5030646"/>
                </a:lnTo>
                <a:lnTo>
                  <a:pt x="8540657" y="5032602"/>
                </a:lnTo>
                <a:lnTo>
                  <a:pt x="8542409" y="5038330"/>
                </a:lnTo>
                <a:cubicBezTo>
                  <a:pt x="8542409" y="5038330"/>
                  <a:pt x="8539915" y="5037004"/>
                  <a:pt x="8534929" y="5034353"/>
                </a:cubicBezTo>
                <a:lnTo>
                  <a:pt x="8533701" y="5030338"/>
                </a:lnTo>
                <a:lnTo>
                  <a:pt x="8522135" y="5029252"/>
                </a:lnTo>
                <a:cubicBezTo>
                  <a:pt x="8515831" y="5028894"/>
                  <a:pt x="8510491" y="5028275"/>
                  <a:pt x="8506115" y="5027395"/>
                </a:cubicBezTo>
                <a:cubicBezTo>
                  <a:pt x="8501737" y="5026515"/>
                  <a:pt x="8497359" y="5025635"/>
                  <a:pt x="8492985" y="5024753"/>
                </a:cubicBezTo>
                <a:cubicBezTo>
                  <a:pt x="8488605" y="5023873"/>
                  <a:pt x="8482563" y="5024479"/>
                  <a:pt x="8474857" y="5026572"/>
                </a:cubicBezTo>
                <a:cubicBezTo>
                  <a:pt x="8462249" y="5025858"/>
                  <a:pt x="8453757" y="5025061"/>
                  <a:pt x="8449379" y="5024180"/>
                </a:cubicBezTo>
                <a:cubicBezTo>
                  <a:pt x="8445003" y="5023299"/>
                  <a:pt x="8440887" y="5023383"/>
                  <a:pt x="8437033" y="5024429"/>
                </a:cubicBezTo>
                <a:cubicBezTo>
                  <a:pt x="8420571" y="5024760"/>
                  <a:pt x="8406299" y="5025533"/>
                  <a:pt x="8394213" y="5026744"/>
                </a:cubicBezTo>
                <a:cubicBezTo>
                  <a:pt x="8382129" y="5027957"/>
                  <a:pt x="8373635" y="5027159"/>
                  <a:pt x="8368737" y="5024352"/>
                </a:cubicBezTo>
                <a:cubicBezTo>
                  <a:pt x="8362791" y="5017690"/>
                  <a:pt x="8347731" y="5015573"/>
                  <a:pt x="8323563" y="5017998"/>
                </a:cubicBezTo>
                <a:cubicBezTo>
                  <a:pt x="8319709" y="5019044"/>
                  <a:pt x="8317259" y="5017640"/>
                  <a:pt x="8316213" y="5013787"/>
                </a:cubicBezTo>
                <a:cubicBezTo>
                  <a:pt x="8312359" y="5014832"/>
                  <a:pt x="8308243" y="5014916"/>
                  <a:pt x="8303865" y="5014036"/>
                </a:cubicBezTo>
                <a:cubicBezTo>
                  <a:pt x="8299489" y="5013154"/>
                  <a:pt x="8295375" y="5013237"/>
                  <a:pt x="8291519" y="5014285"/>
                </a:cubicBezTo>
                <a:cubicBezTo>
                  <a:pt x="8275059" y="5014616"/>
                  <a:pt x="8258597" y="5014947"/>
                  <a:pt x="8242135" y="5015279"/>
                </a:cubicBezTo>
                <a:cubicBezTo>
                  <a:pt x="8225675" y="5015612"/>
                  <a:pt x="8207987" y="5015241"/>
                  <a:pt x="8189075" y="5014169"/>
                </a:cubicBezTo>
                <a:lnTo>
                  <a:pt x="8159991" y="5011191"/>
                </a:lnTo>
                <a:lnTo>
                  <a:pt x="8142239" y="5009875"/>
                </a:lnTo>
                <a:lnTo>
                  <a:pt x="8142949" y="5009658"/>
                </a:lnTo>
                <a:lnTo>
                  <a:pt x="8128665" y="5008848"/>
                </a:lnTo>
                <a:lnTo>
                  <a:pt x="8103973" y="5009346"/>
                </a:lnTo>
                <a:cubicBezTo>
                  <a:pt x="8091367" y="5008631"/>
                  <a:pt x="8083135" y="5008797"/>
                  <a:pt x="8079281" y="5009844"/>
                </a:cubicBezTo>
                <a:cubicBezTo>
                  <a:pt x="8075427" y="5010890"/>
                  <a:pt x="8062819" y="5010176"/>
                  <a:pt x="8041457" y="5007700"/>
                </a:cubicBezTo>
                <a:cubicBezTo>
                  <a:pt x="8033749" y="5009792"/>
                  <a:pt x="8025519" y="5009958"/>
                  <a:pt x="8016765" y="5008198"/>
                </a:cubicBezTo>
                <a:cubicBezTo>
                  <a:pt x="8008011" y="5006437"/>
                  <a:pt x="8001707" y="5006080"/>
                  <a:pt x="7997855" y="5007126"/>
                </a:cubicBezTo>
                <a:lnTo>
                  <a:pt x="7975425" y="5004527"/>
                </a:lnTo>
                <a:lnTo>
                  <a:pt x="7966087" y="5007382"/>
                </a:lnTo>
                <a:cubicBezTo>
                  <a:pt x="7962267" y="5008551"/>
                  <a:pt x="7960067" y="5008181"/>
                  <a:pt x="7959483" y="5006272"/>
                </a:cubicBezTo>
                <a:cubicBezTo>
                  <a:pt x="7958899" y="5004362"/>
                  <a:pt x="7958607" y="5003407"/>
                  <a:pt x="7958607" y="5003407"/>
                </a:cubicBezTo>
                <a:lnTo>
                  <a:pt x="7958647" y="5003174"/>
                </a:lnTo>
                <a:lnTo>
                  <a:pt x="7930451" y="5002233"/>
                </a:lnTo>
                <a:lnTo>
                  <a:pt x="7928213" y="5006440"/>
                </a:lnTo>
                <a:cubicBezTo>
                  <a:pt x="7924395" y="5007607"/>
                  <a:pt x="7922485" y="5008192"/>
                  <a:pt x="7922485" y="5008192"/>
                </a:cubicBezTo>
                <a:lnTo>
                  <a:pt x="7928807" y="5002177"/>
                </a:lnTo>
                <a:lnTo>
                  <a:pt x="7925097" y="5002054"/>
                </a:lnTo>
                <a:cubicBezTo>
                  <a:pt x="7906709" y="5002908"/>
                  <a:pt x="7890689" y="5001051"/>
                  <a:pt x="7877035" y="4996484"/>
                </a:cubicBezTo>
                <a:lnTo>
                  <a:pt x="7858123" y="4995411"/>
                </a:lnTo>
                <a:lnTo>
                  <a:pt x="7856553" y="4989631"/>
                </a:lnTo>
                <a:cubicBezTo>
                  <a:pt x="7855507" y="4985777"/>
                  <a:pt x="7847277" y="4985944"/>
                  <a:pt x="7831861" y="4990129"/>
                </a:cubicBezTo>
                <a:cubicBezTo>
                  <a:pt x="7828006" y="4991175"/>
                  <a:pt x="7824152" y="4992222"/>
                  <a:pt x="7820299" y="4993268"/>
                </a:cubicBezTo>
                <a:cubicBezTo>
                  <a:pt x="7816444" y="4994315"/>
                  <a:pt x="7810665" y="4995884"/>
                  <a:pt x="7802957" y="4997977"/>
                </a:cubicBezTo>
                <a:cubicBezTo>
                  <a:pt x="7790349" y="4997262"/>
                  <a:pt x="7781856" y="4996464"/>
                  <a:pt x="7777479" y="4995584"/>
                </a:cubicBezTo>
                <a:cubicBezTo>
                  <a:pt x="7773103" y="4994703"/>
                  <a:pt x="7770390" y="4992336"/>
                  <a:pt x="7769344" y="4988482"/>
                </a:cubicBezTo>
                <a:lnTo>
                  <a:pt x="7768888" y="4986802"/>
                </a:lnTo>
                <a:lnTo>
                  <a:pt x="7768725" y="4986852"/>
                </a:lnTo>
                <a:lnTo>
                  <a:pt x="7766972" y="4981126"/>
                </a:lnTo>
                <a:lnTo>
                  <a:pt x="7767410" y="4981357"/>
                </a:lnTo>
                <a:lnTo>
                  <a:pt x="7766206" y="4976922"/>
                </a:lnTo>
                <a:lnTo>
                  <a:pt x="7777767" y="4973782"/>
                </a:lnTo>
                <a:cubicBezTo>
                  <a:pt x="7786520" y="4975543"/>
                  <a:pt x="7793087" y="4976863"/>
                  <a:pt x="7797464" y="4977745"/>
                </a:cubicBezTo>
                <a:cubicBezTo>
                  <a:pt x="7801840" y="4978625"/>
                  <a:pt x="7805955" y="4978541"/>
                  <a:pt x="7809810" y="4977495"/>
                </a:cubicBezTo>
                <a:cubicBezTo>
                  <a:pt x="7817518" y="4975401"/>
                  <a:pt x="7826272" y="4977163"/>
                  <a:pt x="7836073" y="4982778"/>
                </a:cubicBezTo>
                <a:lnTo>
                  <a:pt x="7841851" y="4981208"/>
                </a:lnTo>
                <a:cubicBezTo>
                  <a:pt x="7844659" y="4976309"/>
                  <a:pt x="7854817" y="4975619"/>
                  <a:pt x="7872325" y="4979142"/>
                </a:cubicBezTo>
                <a:cubicBezTo>
                  <a:pt x="7881079" y="4980902"/>
                  <a:pt x="7892723" y="4981879"/>
                  <a:pt x="7907257" y="4982069"/>
                </a:cubicBezTo>
                <a:cubicBezTo>
                  <a:pt x="7921793" y="4982261"/>
                  <a:pt x="7929061" y="4982357"/>
                  <a:pt x="7929061" y="4982357"/>
                </a:cubicBezTo>
                <a:lnTo>
                  <a:pt x="7953753" y="4981859"/>
                </a:lnTo>
                <a:lnTo>
                  <a:pt x="7959535" y="4980289"/>
                </a:lnTo>
                <a:lnTo>
                  <a:pt x="7965313" y="4978720"/>
                </a:lnTo>
                <a:cubicBezTo>
                  <a:pt x="7969167" y="4977674"/>
                  <a:pt x="7971093" y="4977151"/>
                  <a:pt x="7971093" y="4977151"/>
                </a:cubicBezTo>
                <a:lnTo>
                  <a:pt x="7984225" y="4979792"/>
                </a:lnTo>
                <a:lnTo>
                  <a:pt x="8016267" y="4983505"/>
                </a:lnTo>
                <a:cubicBezTo>
                  <a:pt x="8017315" y="4987359"/>
                  <a:pt x="8019765" y="4988762"/>
                  <a:pt x="8023617" y="4987717"/>
                </a:cubicBezTo>
                <a:cubicBezTo>
                  <a:pt x="8024665" y="4991571"/>
                  <a:pt x="8026151" y="4993235"/>
                  <a:pt x="8028079" y="4992712"/>
                </a:cubicBezTo>
                <a:cubicBezTo>
                  <a:pt x="8030005" y="4992188"/>
                  <a:pt x="8030445" y="4990001"/>
                  <a:pt x="8029399" y="4986147"/>
                </a:cubicBezTo>
                <a:cubicBezTo>
                  <a:pt x="8029399" y="4986147"/>
                  <a:pt x="8033253" y="4985100"/>
                  <a:pt x="8040961" y="4983007"/>
                </a:cubicBezTo>
                <a:cubicBezTo>
                  <a:pt x="8042007" y="4986862"/>
                  <a:pt x="8043231" y="4987563"/>
                  <a:pt x="8044637" y="4985113"/>
                </a:cubicBezTo>
                <a:cubicBezTo>
                  <a:pt x="8046039" y="4982663"/>
                  <a:pt x="8047965" y="4982140"/>
                  <a:pt x="8050415" y="4983543"/>
                </a:cubicBezTo>
                <a:cubicBezTo>
                  <a:pt x="8052867" y="4984947"/>
                  <a:pt x="8056017" y="4985126"/>
                  <a:pt x="8059871" y="4984079"/>
                </a:cubicBezTo>
                <a:cubicBezTo>
                  <a:pt x="8064771" y="4986887"/>
                  <a:pt x="8071075" y="4987244"/>
                  <a:pt x="8078783" y="4985151"/>
                </a:cubicBezTo>
                <a:cubicBezTo>
                  <a:pt x="8106807" y="4981680"/>
                  <a:pt x="8127645" y="4982229"/>
                  <a:pt x="8141299" y="4986798"/>
                </a:cubicBezTo>
                <a:cubicBezTo>
                  <a:pt x="8146199" y="4989605"/>
                  <a:pt x="8151539" y="4990223"/>
                  <a:pt x="8157321" y="4988654"/>
                </a:cubicBezTo>
                <a:cubicBezTo>
                  <a:pt x="8163101" y="4987084"/>
                  <a:pt x="8169845" y="4985253"/>
                  <a:pt x="8177553" y="4983160"/>
                </a:cubicBezTo>
                <a:cubicBezTo>
                  <a:pt x="8182453" y="4985968"/>
                  <a:pt x="8184641" y="4986409"/>
                  <a:pt x="8184119" y="4984482"/>
                </a:cubicBezTo>
                <a:cubicBezTo>
                  <a:pt x="8183595" y="4982553"/>
                  <a:pt x="8185261" y="4981068"/>
                  <a:pt x="8189115" y="4980021"/>
                </a:cubicBezTo>
                <a:cubicBezTo>
                  <a:pt x="8188067" y="4976167"/>
                  <a:pt x="8189471" y="4973717"/>
                  <a:pt x="8193325" y="4972671"/>
                </a:cubicBezTo>
                <a:lnTo>
                  <a:pt x="8199217" y="4973005"/>
                </a:lnTo>
                <a:lnTo>
                  <a:pt x="8196251" y="4971429"/>
                </a:lnTo>
                <a:cubicBezTo>
                  <a:pt x="8193759" y="4970103"/>
                  <a:pt x="8191555" y="4969733"/>
                  <a:pt x="8189645" y="4970317"/>
                </a:cubicBezTo>
                <a:cubicBezTo>
                  <a:pt x="8187739" y="4970901"/>
                  <a:pt x="8185829" y="4971485"/>
                  <a:pt x="8183919" y="4972069"/>
                </a:cubicBezTo>
                <a:cubicBezTo>
                  <a:pt x="8182011" y="4972653"/>
                  <a:pt x="8180101" y="4973237"/>
                  <a:pt x="8178189" y="4973822"/>
                </a:cubicBezTo>
                <a:cubicBezTo>
                  <a:pt x="8176281" y="4974406"/>
                  <a:pt x="8174079" y="4974035"/>
                  <a:pt x="8171587" y="4972710"/>
                </a:cubicBezTo>
                <a:cubicBezTo>
                  <a:pt x="8169093" y="4971384"/>
                  <a:pt x="8167847" y="4970722"/>
                  <a:pt x="8167847" y="4970722"/>
                </a:cubicBezTo>
                <a:cubicBezTo>
                  <a:pt x="8164029" y="4971890"/>
                  <a:pt x="8157053" y="4972979"/>
                  <a:pt x="8146921" y="4973990"/>
                </a:cubicBezTo>
                <a:cubicBezTo>
                  <a:pt x="8136793" y="4975000"/>
                  <a:pt x="8129235" y="4974182"/>
                  <a:pt x="8124247" y="4971531"/>
                </a:cubicBezTo>
                <a:cubicBezTo>
                  <a:pt x="8120427" y="4972699"/>
                  <a:pt x="8118519" y="4973284"/>
                  <a:pt x="8118519" y="4973284"/>
                </a:cubicBezTo>
                <a:lnTo>
                  <a:pt x="8099583" y="4972811"/>
                </a:lnTo>
                <a:cubicBezTo>
                  <a:pt x="8090777" y="4971328"/>
                  <a:pt x="8082555" y="4971757"/>
                  <a:pt x="8074919" y="4974092"/>
                </a:cubicBezTo>
                <a:cubicBezTo>
                  <a:pt x="8059643" y="4978765"/>
                  <a:pt x="8043201" y="4979618"/>
                  <a:pt x="8025589" y="4976653"/>
                </a:cubicBezTo>
                <a:cubicBezTo>
                  <a:pt x="8016785" y="4975170"/>
                  <a:pt x="8012381" y="4974429"/>
                  <a:pt x="8012381" y="4974429"/>
                </a:cubicBezTo>
                <a:cubicBezTo>
                  <a:pt x="8008563" y="4975598"/>
                  <a:pt x="8003497" y="4976102"/>
                  <a:pt x="7997185" y="4975945"/>
                </a:cubicBezTo>
                <a:cubicBezTo>
                  <a:pt x="7990873" y="4975789"/>
                  <a:pt x="7983607" y="4975924"/>
                  <a:pt x="7975385" y="4976350"/>
                </a:cubicBezTo>
                <a:cubicBezTo>
                  <a:pt x="7967163" y="4976777"/>
                  <a:pt x="7957989" y="4977496"/>
                  <a:pt x="7947859" y="4978509"/>
                </a:cubicBezTo>
                <a:cubicBezTo>
                  <a:pt x="7937727" y="4979518"/>
                  <a:pt x="7932079" y="4978114"/>
                  <a:pt x="7930911" y="4974296"/>
                </a:cubicBezTo>
                <a:lnTo>
                  <a:pt x="7917701" y="4972073"/>
                </a:lnTo>
                <a:cubicBezTo>
                  <a:pt x="7917701" y="4972073"/>
                  <a:pt x="7917411" y="4971118"/>
                  <a:pt x="7916825" y="4969208"/>
                </a:cubicBezTo>
                <a:cubicBezTo>
                  <a:pt x="7916241" y="4967299"/>
                  <a:pt x="7912131" y="4967513"/>
                  <a:pt x="7904493" y="4969848"/>
                </a:cubicBezTo>
                <a:lnTo>
                  <a:pt x="7900661" y="4969203"/>
                </a:lnTo>
                <a:lnTo>
                  <a:pt x="7901227" y="4971294"/>
                </a:lnTo>
                <a:lnTo>
                  <a:pt x="7889535" y="4968942"/>
                </a:lnTo>
                <a:lnTo>
                  <a:pt x="7888541" y="4968993"/>
                </a:lnTo>
                <a:cubicBezTo>
                  <a:pt x="7888541" y="4968993"/>
                  <a:pt x="7887585" y="4969284"/>
                  <a:pt x="7885675" y="4969869"/>
                </a:cubicBezTo>
                <a:cubicBezTo>
                  <a:pt x="7883765" y="4970454"/>
                  <a:pt x="7882227" y="4968837"/>
                  <a:pt x="7881059" y="4965018"/>
                </a:cubicBezTo>
                <a:cubicBezTo>
                  <a:pt x="7881059" y="4965018"/>
                  <a:pt x="7879151" y="4965601"/>
                  <a:pt x="7875331" y="4966770"/>
                </a:cubicBezTo>
                <a:lnTo>
                  <a:pt x="7869605" y="4968522"/>
                </a:lnTo>
                <a:lnTo>
                  <a:pt x="7863875" y="4970274"/>
                </a:lnTo>
                <a:cubicBezTo>
                  <a:pt x="7863875" y="4970274"/>
                  <a:pt x="7860721" y="4970195"/>
                  <a:pt x="7854407" y="4970039"/>
                </a:cubicBezTo>
                <a:lnTo>
                  <a:pt x="7833389" y="4970428"/>
                </a:lnTo>
                <a:lnTo>
                  <a:pt x="7836229" y="4971938"/>
                </a:lnTo>
                <a:lnTo>
                  <a:pt x="7830501" y="4973690"/>
                </a:lnTo>
                <a:lnTo>
                  <a:pt x="7823020" y="4969714"/>
                </a:lnTo>
                <a:lnTo>
                  <a:pt x="7824887" y="4969144"/>
                </a:lnTo>
                <a:lnTo>
                  <a:pt x="7812795" y="4967108"/>
                </a:lnTo>
                <a:lnTo>
                  <a:pt x="7808820" y="4974587"/>
                </a:lnTo>
                <a:cubicBezTo>
                  <a:pt x="7805001" y="4975755"/>
                  <a:pt x="7803091" y="4976340"/>
                  <a:pt x="7803091" y="4976340"/>
                </a:cubicBezTo>
                <a:lnTo>
                  <a:pt x="7795610" y="4972365"/>
                </a:lnTo>
                <a:lnTo>
                  <a:pt x="7740555" y="4976678"/>
                </a:lnTo>
                <a:lnTo>
                  <a:pt x="7727253" y="4976749"/>
                </a:lnTo>
                <a:lnTo>
                  <a:pt x="7724476" y="4981596"/>
                </a:lnTo>
                <a:lnTo>
                  <a:pt x="7729099" y="4980183"/>
                </a:lnTo>
                <a:lnTo>
                  <a:pt x="7730785" y="4985693"/>
                </a:lnTo>
                <a:lnTo>
                  <a:pt x="7737302" y="4984770"/>
                </a:lnTo>
                <a:cubicBezTo>
                  <a:pt x="7737302" y="4984770"/>
                  <a:pt x="7735375" y="4985293"/>
                  <a:pt x="7731522" y="4986340"/>
                </a:cubicBezTo>
                <a:lnTo>
                  <a:pt x="7730471" y="4985737"/>
                </a:lnTo>
                <a:lnTo>
                  <a:pt x="7730516" y="4985731"/>
                </a:lnTo>
                <a:lnTo>
                  <a:pt x="7729753" y="4985325"/>
                </a:lnTo>
                <a:lnTo>
                  <a:pt x="7730471" y="4985737"/>
                </a:lnTo>
                <a:lnTo>
                  <a:pt x="7689487" y="4991545"/>
                </a:lnTo>
                <a:cubicBezTo>
                  <a:pt x="7684587" y="4988738"/>
                  <a:pt x="7676356" y="4988904"/>
                  <a:pt x="7664794" y="4992043"/>
                </a:cubicBezTo>
                <a:lnTo>
                  <a:pt x="7663854" y="4992138"/>
                </a:lnTo>
                <a:lnTo>
                  <a:pt x="7664340" y="4993728"/>
                </a:lnTo>
                <a:cubicBezTo>
                  <a:pt x="7664340" y="4993728"/>
                  <a:pt x="7662431" y="4994311"/>
                  <a:pt x="7658611" y="4995480"/>
                </a:cubicBezTo>
                <a:lnTo>
                  <a:pt x="7660192" y="4992505"/>
                </a:lnTo>
                <a:lnTo>
                  <a:pt x="7646667" y="4993862"/>
                </a:lnTo>
                <a:cubicBezTo>
                  <a:pt x="7638436" y="4994027"/>
                  <a:pt x="7631871" y="4992707"/>
                  <a:pt x="7626971" y="4989899"/>
                </a:cubicBezTo>
                <a:cubicBezTo>
                  <a:pt x="7610510" y="4990231"/>
                  <a:pt x="7600352" y="4990920"/>
                  <a:pt x="7596498" y="4991966"/>
                </a:cubicBezTo>
                <a:cubicBezTo>
                  <a:pt x="7596498" y="4991966"/>
                  <a:pt x="7594571" y="4992490"/>
                  <a:pt x="7590717" y="4993536"/>
                </a:cubicBezTo>
                <a:cubicBezTo>
                  <a:pt x="7586864" y="4994582"/>
                  <a:pt x="7582486" y="4993703"/>
                  <a:pt x="7577586" y="4990894"/>
                </a:cubicBezTo>
                <a:cubicBezTo>
                  <a:pt x="7569878" y="4992987"/>
                  <a:pt x="7555344" y="4992796"/>
                  <a:pt x="7533983" y="4990320"/>
                </a:cubicBezTo>
                <a:lnTo>
                  <a:pt x="7501940" y="4986607"/>
                </a:lnTo>
                <a:cubicBezTo>
                  <a:pt x="7498087" y="4987654"/>
                  <a:pt x="7495195" y="4988439"/>
                  <a:pt x="7493270" y="4988961"/>
                </a:cubicBezTo>
                <a:cubicBezTo>
                  <a:pt x="7491342" y="4989485"/>
                  <a:pt x="7488451" y="4990270"/>
                  <a:pt x="7484599" y="4991315"/>
                </a:cubicBezTo>
                <a:cubicBezTo>
                  <a:pt x="7469183" y="4995501"/>
                  <a:pt x="7450272" y="4994429"/>
                  <a:pt x="7427862" y="4988100"/>
                </a:cubicBezTo>
                <a:cubicBezTo>
                  <a:pt x="7427862" y="4988100"/>
                  <a:pt x="7424972" y="4988885"/>
                  <a:pt x="7419192" y="4990455"/>
                </a:cubicBezTo>
                <a:cubicBezTo>
                  <a:pt x="7413412" y="4992024"/>
                  <a:pt x="7409998" y="4990882"/>
                  <a:pt x="7408951" y="4987029"/>
                </a:cubicBezTo>
                <a:cubicBezTo>
                  <a:pt x="7407905" y="4983175"/>
                  <a:pt x="7405455" y="4981771"/>
                  <a:pt x="7401600" y="4982817"/>
                </a:cubicBezTo>
                <a:lnTo>
                  <a:pt x="7395820" y="4984387"/>
                </a:lnTo>
                <a:cubicBezTo>
                  <a:pt x="7394774" y="4980533"/>
                  <a:pt x="7387507" y="4980437"/>
                  <a:pt x="7374018" y="4984100"/>
                </a:cubicBezTo>
                <a:cubicBezTo>
                  <a:pt x="7360529" y="4987762"/>
                  <a:pt x="7353786" y="4989594"/>
                  <a:pt x="7353786" y="4989594"/>
                </a:cubicBezTo>
                <a:lnTo>
                  <a:pt x="7320174" y="4980099"/>
                </a:lnTo>
                <a:cubicBezTo>
                  <a:pt x="7320174" y="4980099"/>
                  <a:pt x="7312907" y="4980003"/>
                  <a:pt x="7298372" y="4979812"/>
                </a:cubicBezTo>
                <a:cubicBezTo>
                  <a:pt x="7283837" y="4979622"/>
                  <a:pt x="7272715" y="4980572"/>
                  <a:pt x="7265007" y="4982665"/>
                </a:cubicBezTo>
                <a:lnTo>
                  <a:pt x="7242128" y="4982768"/>
                </a:lnTo>
                <a:lnTo>
                  <a:pt x="7239010" y="4988168"/>
                </a:lnTo>
                <a:lnTo>
                  <a:pt x="7208332" y="4988684"/>
                </a:lnTo>
                <a:lnTo>
                  <a:pt x="7194309" y="4988920"/>
                </a:lnTo>
                <a:lnTo>
                  <a:pt x="7205897" y="4989891"/>
                </a:lnTo>
                <a:lnTo>
                  <a:pt x="7215129" y="4999596"/>
                </a:lnTo>
                <a:lnTo>
                  <a:pt x="7209400" y="5001348"/>
                </a:lnTo>
                <a:cubicBezTo>
                  <a:pt x="7205581" y="5002516"/>
                  <a:pt x="7203088" y="5001190"/>
                  <a:pt x="7201921" y="4997372"/>
                </a:cubicBezTo>
                <a:lnTo>
                  <a:pt x="7182985" y="4996899"/>
                </a:lnTo>
                <a:cubicBezTo>
                  <a:pt x="7174178" y="4995418"/>
                  <a:pt x="7167282" y="4993351"/>
                  <a:pt x="7162295" y="4990701"/>
                </a:cubicBezTo>
                <a:lnTo>
                  <a:pt x="7148054" y="4983131"/>
                </a:lnTo>
                <a:lnTo>
                  <a:pt x="7096374" y="4978798"/>
                </a:lnTo>
                <a:lnTo>
                  <a:pt x="7070111" y="4973515"/>
                </a:lnTo>
                <a:lnTo>
                  <a:pt x="7057960" y="4973761"/>
                </a:lnTo>
                <a:lnTo>
                  <a:pt x="7058282" y="4974962"/>
                </a:lnTo>
                <a:lnTo>
                  <a:pt x="7051093" y="4976888"/>
                </a:lnTo>
                <a:lnTo>
                  <a:pt x="7052840" y="4973864"/>
                </a:lnTo>
                <a:lnTo>
                  <a:pt x="7045419" y="4974014"/>
                </a:lnTo>
                <a:lnTo>
                  <a:pt x="7042278" y="4970495"/>
                </a:lnTo>
                <a:lnTo>
                  <a:pt x="7038103" y="4969793"/>
                </a:lnTo>
                <a:lnTo>
                  <a:pt x="7032288" y="4971372"/>
                </a:lnTo>
                <a:cubicBezTo>
                  <a:pt x="7024580" y="4973465"/>
                  <a:pt x="6990171" y="4972463"/>
                  <a:pt x="6929059" y="4968367"/>
                </a:cubicBezTo>
                <a:cubicBezTo>
                  <a:pt x="6898502" y="4966319"/>
                  <a:pt x="6874009" y="4964693"/>
                  <a:pt x="6855580" y="4963490"/>
                </a:cubicBezTo>
                <a:lnTo>
                  <a:pt x="6836874" y="4962311"/>
                </a:lnTo>
                <a:lnTo>
                  <a:pt x="6828906" y="4967088"/>
                </a:lnTo>
                <a:cubicBezTo>
                  <a:pt x="6812135" y="4971583"/>
                  <a:pt x="6801353" y="4974471"/>
                  <a:pt x="6796562" y="4975755"/>
                </a:cubicBezTo>
                <a:cubicBezTo>
                  <a:pt x="6791768" y="4977039"/>
                  <a:pt x="6786977" y="4978322"/>
                  <a:pt x="6782185" y="4979606"/>
                </a:cubicBezTo>
                <a:cubicBezTo>
                  <a:pt x="6777393" y="4980891"/>
                  <a:pt x="6772601" y="4982175"/>
                  <a:pt x="6767809" y="4983458"/>
                </a:cubicBezTo>
                <a:lnTo>
                  <a:pt x="6791299" y="4984869"/>
                </a:lnTo>
                <a:cubicBezTo>
                  <a:pt x="6815259" y="4978450"/>
                  <a:pt x="6827239" y="4975240"/>
                  <a:pt x="6827239" y="4975240"/>
                </a:cubicBezTo>
                <a:lnTo>
                  <a:pt x="6829164" y="4982427"/>
                </a:lnTo>
                <a:lnTo>
                  <a:pt x="6838278" y="4987688"/>
                </a:lnTo>
                <a:lnTo>
                  <a:pt x="6854580" y="4991024"/>
                </a:lnTo>
                <a:lnTo>
                  <a:pt x="6847393" y="4992951"/>
                </a:lnTo>
                <a:lnTo>
                  <a:pt x="6840204" y="4994877"/>
                </a:lnTo>
                <a:cubicBezTo>
                  <a:pt x="6844996" y="4993593"/>
                  <a:pt x="6845638" y="4995989"/>
                  <a:pt x="6842130" y="5002065"/>
                </a:cubicBezTo>
                <a:lnTo>
                  <a:pt x="6825829" y="4998729"/>
                </a:lnTo>
                <a:lnTo>
                  <a:pt x="6824865" y="4995134"/>
                </a:lnTo>
                <a:cubicBezTo>
                  <a:pt x="6825508" y="4997532"/>
                  <a:pt x="6823433" y="4999371"/>
                  <a:pt x="6818641" y="5000654"/>
                </a:cubicBezTo>
                <a:lnTo>
                  <a:pt x="6811452" y="5002580"/>
                </a:lnTo>
                <a:lnTo>
                  <a:pt x="6787963" y="5001170"/>
                </a:lnTo>
                <a:lnTo>
                  <a:pt x="6783081" y="5001090"/>
                </a:lnTo>
                <a:lnTo>
                  <a:pt x="6782866" y="5009675"/>
                </a:lnTo>
                <a:cubicBezTo>
                  <a:pt x="6781542" y="5012168"/>
                  <a:pt x="6780880" y="5013414"/>
                  <a:pt x="6780880" y="5013414"/>
                </a:cubicBezTo>
                <a:cubicBezTo>
                  <a:pt x="6777059" y="5014583"/>
                  <a:pt x="6774566" y="5013258"/>
                  <a:pt x="6773398" y="5009438"/>
                </a:cubicBezTo>
                <a:lnTo>
                  <a:pt x="6782190" y="5001075"/>
                </a:lnTo>
                <a:lnTo>
                  <a:pt x="6733796" y="5000277"/>
                </a:lnTo>
                <a:lnTo>
                  <a:pt x="6732997" y="5000229"/>
                </a:lnTo>
                <a:lnTo>
                  <a:pt x="6733773" y="5002769"/>
                </a:lnTo>
                <a:cubicBezTo>
                  <a:pt x="6728631" y="5006429"/>
                  <a:pt x="6724150" y="5008843"/>
                  <a:pt x="6720330" y="5010012"/>
                </a:cubicBezTo>
                <a:cubicBezTo>
                  <a:pt x="6716511" y="5011180"/>
                  <a:pt x="6713354" y="5011102"/>
                  <a:pt x="6710861" y="5009776"/>
                </a:cubicBezTo>
                <a:cubicBezTo>
                  <a:pt x="6705874" y="5007126"/>
                  <a:pt x="6700226" y="5005722"/>
                  <a:pt x="6693913" y="5005565"/>
                </a:cubicBezTo>
                <a:cubicBezTo>
                  <a:pt x="6687601" y="5005408"/>
                  <a:pt x="6682536" y="5005913"/>
                  <a:pt x="6678717" y="5007081"/>
                </a:cubicBezTo>
                <a:lnTo>
                  <a:pt x="6665509" y="5004857"/>
                </a:lnTo>
                <a:cubicBezTo>
                  <a:pt x="6665509" y="5004857"/>
                  <a:pt x="6667419" y="5004273"/>
                  <a:pt x="6671237" y="5003105"/>
                </a:cubicBezTo>
                <a:lnTo>
                  <a:pt x="6687036" y="4998273"/>
                </a:lnTo>
                <a:lnTo>
                  <a:pt x="6686817" y="4997457"/>
                </a:lnTo>
                <a:lnTo>
                  <a:pt x="6687817" y="4998034"/>
                </a:lnTo>
                <a:lnTo>
                  <a:pt x="6688422" y="4997849"/>
                </a:lnTo>
                <a:lnTo>
                  <a:pt x="6709452" y="4998373"/>
                </a:lnTo>
                <a:lnTo>
                  <a:pt x="6701193" y="4993606"/>
                </a:lnTo>
                <a:cubicBezTo>
                  <a:pt x="6701193" y="4993606"/>
                  <a:pt x="6702947" y="4990567"/>
                  <a:pt x="6706455" y="4984490"/>
                </a:cubicBezTo>
                <a:lnTo>
                  <a:pt x="6711716" y="4975378"/>
                </a:lnTo>
                <a:cubicBezTo>
                  <a:pt x="6711716" y="4975378"/>
                  <a:pt x="6712360" y="4977774"/>
                  <a:pt x="6713642" y="4982564"/>
                </a:cubicBezTo>
                <a:cubicBezTo>
                  <a:pt x="6714926" y="4987356"/>
                  <a:pt x="6717965" y="4989112"/>
                  <a:pt x="6722757" y="4987828"/>
                </a:cubicBezTo>
                <a:cubicBezTo>
                  <a:pt x="6728832" y="4991334"/>
                  <a:pt x="6734265" y="4992446"/>
                  <a:pt x="6739058" y="4991163"/>
                </a:cubicBezTo>
                <a:cubicBezTo>
                  <a:pt x="6743850" y="4989878"/>
                  <a:pt x="6747999" y="4986198"/>
                  <a:pt x="6751507" y="4980123"/>
                </a:cubicBezTo>
                <a:lnTo>
                  <a:pt x="6756770" y="4971008"/>
                </a:lnTo>
                <a:cubicBezTo>
                  <a:pt x="6751977" y="4972293"/>
                  <a:pt x="6747186" y="4973576"/>
                  <a:pt x="6742394" y="4974861"/>
                </a:cubicBezTo>
                <a:cubicBezTo>
                  <a:pt x="6721943" y="4975206"/>
                  <a:pt x="6711074" y="4972982"/>
                  <a:pt x="6709792" y="4968190"/>
                </a:cubicBezTo>
                <a:lnTo>
                  <a:pt x="6693489" y="4964854"/>
                </a:lnTo>
                <a:lnTo>
                  <a:pt x="6695414" y="4972042"/>
                </a:lnTo>
                <a:lnTo>
                  <a:pt x="6681040" y="4975893"/>
                </a:lnTo>
                <a:cubicBezTo>
                  <a:pt x="6676247" y="4977179"/>
                  <a:pt x="6671456" y="4978461"/>
                  <a:pt x="6666664" y="4979746"/>
                </a:cubicBezTo>
                <a:cubicBezTo>
                  <a:pt x="6667948" y="4984537"/>
                  <a:pt x="6674024" y="4988046"/>
                  <a:pt x="6684892" y="4990269"/>
                </a:cubicBezTo>
                <a:lnTo>
                  <a:pt x="6677703" y="4992194"/>
                </a:lnTo>
                <a:cubicBezTo>
                  <a:pt x="6677703" y="4992194"/>
                  <a:pt x="6675308" y="4992837"/>
                  <a:pt x="6670516" y="4994121"/>
                </a:cubicBezTo>
                <a:cubicBezTo>
                  <a:pt x="6671799" y="4998912"/>
                  <a:pt x="6668526" y="5001074"/>
                  <a:pt x="6660697" y="5000603"/>
                </a:cubicBezTo>
                <a:cubicBezTo>
                  <a:pt x="6652867" y="5000134"/>
                  <a:pt x="6649595" y="5002296"/>
                  <a:pt x="6650879" y="5007088"/>
                </a:cubicBezTo>
                <a:lnTo>
                  <a:pt x="6645617" y="5016201"/>
                </a:lnTo>
                <a:cubicBezTo>
                  <a:pt x="6651692" y="5019709"/>
                  <a:pt x="6654730" y="5021462"/>
                  <a:pt x="6654730" y="5021462"/>
                </a:cubicBezTo>
                <a:cubicBezTo>
                  <a:pt x="6654730" y="5021462"/>
                  <a:pt x="6652334" y="5022105"/>
                  <a:pt x="6647542" y="5023389"/>
                </a:cubicBezTo>
                <a:lnTo>
                  <a:pt x="6649468" y="5030576"/>
                </a:lnTo>
                <a:cubicBezTo>
                  <a:pt x="6654260" y="5029292"/>
                  <a:pt x="6656100" y="5031368"/>
                  <a:pt x="6654988" y="5036800"/>
                </a:cubicBezTo>
                <a:cubicBezTo>
                  <a:pt x="6653877" y="5042235"/>
                  <a:pt x="6655715" y="5044310"/>
                  <a:pt x="6660508" y="5043027"/>
                </a:cubicBezTo>
                <a:lnTo>
                  <a:pt x="6660556" y="5043204"/>
                </a:lnTo>
                <a:lnTo>
                  <a:pt x="6667607" y="5045564"/>
                </a:lnTo>
                <a:cubicBezTo>
                  <a:pt x="6676361" y="5047324"/>
                  <a:pt x="6680738" y="5048205"/>
                  <a:pt x="6680738" y="5048205"/>
                </a:cubicBezTo>
                <a:lnTo>
                  <a:pt x="6674957" y="5049775"/>
                </a:lnTo>
                <a:lnTo>
                  <a:pt x="6662122" y="5049047"/>
                </a:lnTo>
                <a:lnTo>
                  <a:pt x="6662434" y="5050213"/>
                </a:lnTo>
                <a:lnTo>
                  <a:pt x="6660228" y="5048940"/>
                </a:lnTo>
                <a:lnTo>
                  <a:pt x="6656046" y="5048703"/>
                </a:lnTo>
                <a:lnTo>
                  <a:pt x="6627431" y="5045388"/>
                </a:lnTo>
                <a:lnTo>
                  <a:pt x="6591966" y="5045984"/>
                </a:lnTo>
                <a:cubicBezTo>
                  <a:pt x="6577591" y="5049836"/>
                  <a:pt x="6569761" y="5049366"/>
                  <a:pt x="6568477" y="5044575"/>
                </a:cubicBezTo>
                <a:cubicBezTo>
                  <a:pt x="6563684" y="5045859"/>
                  <a:pt x="6561289" y="5046501"/>
                  <a:pt x="6561289" y="5046501"/>
                </a:cubicBezTo>
                <a:cubicBezTo>
                  <a:pt x="6561289" y="5046501"/>
                  <a:pt x="6559535" y="5049538"/>
                  <a:pt x="6556027" y="5055614"/>
                </a:cubicBezTo>
                <a:cubicBezTo>
                  <a:pt x="6556027" y="5055614"/>
                  <a:pt x="6554508" y="5054738"/>
                  <a:pt x="6551470" y="5052983"/>
                </a:cubicBezTo>
                <a:cubicBezTo>
                  <a:pt x="6548433" y="5051230"/>
                  <a:pt x="6542121" y="5051637"/>
                  <a:pt x="6532538" y="5054205"/>
                </a:cubicBezTo>
                <a:cubicBezTo>
                  <a:pt x="6536046" y="5048129"/>
                  <a:pt x="6535404" y="5045732"/>
                  <a:pt x="6530612" y="5047016"/>
                </a:cubicBezTo>
                <a:lnTo>
                  <a:pt x="6532021" y="5023527"/>
                </a:lnTo>
                <a:cubicBezTo>
                  <a:pt x="6542889" y="5025751"/>
                  <a:pt x="6556153" y="5027333"/>
                  <a:pt x="6571813" y="5028273"/>
                </a:cubicBezTo>
                <a:cubicBezTo>
                  <a:pt x="6576605" y="5026989"/>
                  <a:pt x="6580520" y="5027224"/>
                  <a:pt x="6583557" y="5028977"/>
                </a:cubicBezTo>
                <a:cubicBezTo>
                  <a:pt x="6586595" y="5030732"/>
                  <a:pt x="6590510" y="5030967"/>
                  <a:pt x="6595302" y="5029683"/>
                </a:cubicBezTo>
                <a:lnTo>
                  <a:pt x="6602490" y="5027757"/>
                </a:lnTo>
                <a:cubicBezTo>
                  <a:pt x="6590338" y="5020741"/>
                  <a:pt x="6574678" y="5019801"/>
                  <a:pt x="6555511" y="5024937"/>
                </a:cubicBezTo>
                <a:cubicBezTo>
                  <a:pt x="6544644" y="5022713"/>
                  <a:pt x="6538567" y="5019205"/>
                  <a:pt x="6537283" y="5014414"/>
                </a:cubicBezTo>
                <a:cubicBezTo>
                  <a:pt x="6537283" y="5014414"/>
                  <a:pt x="6534888" y="5015056"/>
                  <a:pt x="6530096" y="5016340"/>
                </a:cubicBezTo>
                <a:cubicBezTo>
                  <a:pt x="6525304" y="5017624"/>
                  <a:pt x="6521624" y="5013474"/>
                  <a:pt x="6519056" y="5003890"/>
                </a:cubicBezTo>
                <a:lnTo>
                  <a:pt x="6519549" y="5003034"/>
                </a:lnTo>
                <a:lnTo>
                  <a:pt x="6512679" y="5000736"/>
                </a:lnTo>
                <a:lnTo>
                  <a:pt x="6514805" y="5000158"/>
                </a:lnTo>
                <a:lnTo>
                  <a:pt x="6507418" y="4999973"/>
                </a:lnTo>
                <a:lnTo>
                  <a:pt x="6509424" y="4998766"/>
                </a:lnTo>
                <a:lnTo>
                  <a:pt x="6499160" y="5001516"/>
                </a:lnTo>
                <a:cubicBezTo>
                  <a:pt x="6496764" y="5002158"/>
                  <a:pt x="6498604" y="5004234"/>
                  <a:pt x="6504680" y="5007742"/>
                </a:cubicBezTo>
                <a:cubicBezTo>
                  <a:pt x="6505964" y="5012533"/>
                  <a:pt x="6506606" y="5014929"/>
                  <a:pt x="6506606" y="5014929"/>
                </a:cubicBezTo>
                <a:lnTo>
                  <a:pt x="6485043" y="5020707"/>
                </a:lnTo>
                <a:lnTo>
                  <a:pt x="6477854" y="5022633"/>
                </a:lnTo>
                <a:cubicBezTo>
                  <a:pt x="6477854" y="5022633"/>
                  <a:pt x="6476657" y="5022954"/>
                  <a:pt x="6474261" y="5023596"/>
                </a:cubicBezTo>
                <a:cubicBezTo>
                  <a:pt x="6471865" y="5024238"/>
                  <a:pt x="6468271" y="5025201"/>
                  <a:pt x="6463478" y="5026485"/>
                </a:cubicBezTo>
                <a:lnTo>
                  <a:pt x="6462628" y="5027959"/>
                </a:lnTo>
                <a:lnTo>
                  <a:pt x="6478491" y="5034846"/>
                </a:lnTo>
                <a:lnTo>
                  <a:pt x="6489420" y="5037044"/>
                </a:lnTo>
                <a:lnTo>
                  <a:pt x="6488895" y="5035083"/>
                </a:lnTo>
                <a:cubicBezTo>
                  <a:pt x="6488895" y="5035083"/>
                  <a:pt x="6490413" y="5035960"/>
                  <a:pt x="6493451" y="5037714"/>
                </a:cubicBezTo>
                <a:cubicBezTo>
                  <a:pt x="6496488" y="5039468"/>
                  <a:pt x="6498008" y="5040344"/>
                  <a:pt x="6498008" y="5040344"/>
                </a:cubicBezTo>
                <a:cubicBezTo>
                  <a:pt x="6493216" y="5041628"/>
                  <a:pt x="6490821" y="5042270"/>
                  <a:pt x="6490821" y="5042270"/>
                </a:cubicBezTo>
                <a:lnTo>
                  <a:pt x="6489680" y="5038014"/>
                </a:lnTo>
                <a:lnTo>
                  <a:pt x="6481231" y="5040308"/>
                </a:lnTo>
                <a:lnTo>
                  <a:pt x="6482669" y="5040603"/>
                </a:lnTo>
                <a:cubicBezTo>
                  <a:pt x="6483311" y="5042999"/>
                  <a:pt x="6481237" y="5044838"/>
                  <a:pt x="6476445" y="5046122"/>
                </a:cubicBezTo>
                <a:cubicBezTo>
                  <a:pt x="6476445" y="5046122"/>
                  <a:pt x="6475803" y="5043727"/>
                  <a:pt x="6474519" y="5038935"/>
                </a:cubicBezTo>
                <a:lnTo>
                  <a:pt x="6478547" y="5039760"/>
                </a:lnTo>
                <a:lnTo>
                  <a:pt x="6461466" y="5029973"/>
                </a:lnTo>
                <a:lnTo>
                  <a:pt x="6460848" y="5031042"/>
                </a:lnTo>
                <a:cubicBezTo>
                  <a:pt x="6459095" y="5034080"/>
                  <a:pt x="6458217" y="5035599"/>
                  <a:pt x="6458217" y="5035599"/>
                </a:cubicBezTo>
                <a:lnTo>
                  <a:pt x="6460143" y="5042787"/>
                </a:lnTo>
                <a:cubicBezTo>
                  <a:pt x="6454067" y="5039279"/>
                  <a:pt x="6450388" y="5035129"/>
                  <a:pt x="6449104" y="5030337"/>
                </a:cubicBezTo>
                <a:lnTo>
                  <a:pt x="6447424" y="5028861"/>
                </a:lnTo>
                <a:lnTo>
                  <a:pt x="6447065" y="5029920"/>
                </a:lnTo>
                <a:lnTo>
                  <a:pt x="6445926" y="5030438"/>
                </a:lnTo>
                <a:lnTo>
                  <a:pt x="6446449" y="5031132"/>
                </a:lnTo>
                <a:lnTo>
                  <a:pt x="6448019" y="5036913"/>
                </a:lnTo>
                <a:cubicBezTo>
                  <a:pt x="6439264" y="5035152"/>
                  <a:pt x="6428583" y="5033914"/>
                  <a:pt x="6415976" y="5033200"/>
                </a:cubicBezTo>
                <a:lnTo>
                  <a:pt x="6412602" y="5032414"/>
                </a:lnTo>
                <a:lnTo>
                  <a:pt x="6411239" y="5032779"/>
                </a:lnTo>
                <a:lnTo>
                  <a:pt x="6411318" y="5032114"/>
                </a:lnTo>
                <a:lnTo>
                  <a:pt x="6380432" y="5024921"/>
                </a:lnTo>
                <a:lnTo>
                  <a:pt x="6378635" y="5026107"/>
                </a:lnTo>
                <a:lnTo>
                  <a:pt x="6378176" y="5024396"/>
                </a:lnTo>
                <a:lnTo>
                  <a:pt x="6372909" y="5023168"/>
                </a:lnTo>
                <a:lnTo>
                  <a:pt x="6362915" y="5021763"/>
                </a:lnTo>
                <a:lnTo>
                  <a:pt x="6362333" y="5022771"/>
                </a:lnTo>
                <a:lnTo>
                  <a:pt x="6355145" y="5024697"/>
                </a:lnTo>
                <a:cubicBezTo>
                  <a:pt x="6344278" y="5022474"/>
                  <a:pt x="6331656" y="5023287"/>
                  <a:pt x="6317280" y="5027139"/>
                </a:cubicBezTo>
                <a:lnTo>
                  <a:pt x="6308166" y="5021878"/>
                </a:lnTo>
                <a:lnTo>
                  <a:pt x="6306619" y="5016105"/>
                </a:lnTo>
                <a:lnTo>
                  <a:pt x="6299368" y="5015207"/>
                </a:lnTo>
                <a:cubicBezTo>
                  <a:pt x="6298320" y="5011353"/>
                  <a:pt x="6295872" y="5009950"/>
                  <a:pt x="6292016" y="5010996"/>
                </a:cubicBezTo>
                <a:cubicBezTo>
                  <a:pt x="6288163" y="5012042"/>
                  <a:pt x="6284309" y="5013088"/>
                  <a:pt x="6280455" y="5014135"/>
                </a:cubicBezTo>
                <a:lnTo>
                  <a:pt x="6275291" y="5012407"/>
                </a:lnTo>
                <a:lnTo>
                  <a:pt x="6275563" y="5015206"/>
                </a:lnTo>
                <a:lnTo>
                  <a:pt x="6239624" y="5024836"/>
                </a:lnTo>
                <a:cubicBezTo>
                  <a:pt x="6238340" y="5020044"/>
                  <a:pt x="6238575" y="5016129"/>
                  <a:pt x="6240328" y="5013091"/>
                </a:cubicBezTo>
                <a:cubicBezTo>
                  <a:pt x="6241205" y="5011573"/>
                  <a:pt x="6242542" y="5010572"/>
                  <a:pt x="6244339" y="5010090"/>
                </a:cubicBezTo>
                <a:cubicBezTo>
                  <a:pt x="6246136" y="5009609"/>
                  <a:pt x="6248393" y="5009646"/>
                  <a:pt x="6251110" y="5010202"/>
                </a:cubicBezTo>
                <a:cubicBezTo>
                  <a:pt x="6256545" y="5011314"/>
                  <a:pt x="6259261" y="5011869"/>
                  <a:pt x="6259261" y="5011869"/>
                </a:cubicBezTo>
                <a:lnTo>
                  <a:pt x="6272037" y="5011318"/>
                </a:lnTo>
                <a:lnTo>
                  <a:pt x="6270215" y="5010708"/>
                </a:lnTo>
                <a:cubicBezTo>
                  <a:pt x="6267242" y="5007378"/>
                  <a:pt x="6266457" y="5004488"/>
                  <a:pt x="6267861" y="5002038"/>
                </a:cubicBezTo>
                <a:cubicBezTo>
                  <a:pt x="6269265" y="4999587"/>
                  <a:pt x="6271892" y="4997839"/>
                  <a:pt x="6275747" y="4996792"/>
                </a:cubicBezTo>
                <a:lnTo>
                  <a:pt x="6278373" y="4996941"/>
                </a:lnTo>
                <a:lnTo>
                  <a:pt x="6275047" y="4984528"/>
                </a:lnTo>
                <a:cubicBezTo>
                  <a:pt x="6275047" y="4984528"/>
                  <a:pt x="6274405" y="4982133"/>
                  <a:pt x="6273121" y="4977341"/>
                </a:cubicBezTo>
                <a:lnTo>
                  <a:pt x="6272486" y="4977211"/>
                </a:lnTo>
                <a:lnTo>
                  <a:pt x="6270075" y="4981748"/>
                </a:lnTo>
                <a:lnTo>
                  <a:pt x="6268435" y="4976382"/>
                </a:lnTo>
                <a:lnTo>
                  <a:pt x="6247821" y="4972164"/>
                </a:lnTo>
                <a:lnTo>
                  <a:pt x="6243801" y="4972565"/>
                </a:lnTo>
                <a:lnTo>
                  <a:pt x="6249631" y="4975930"/>
                </a:lnTo>
                <a:cubicBezTo>
                  <a:pt x="6255707" y="4979438"/>
                  <a:pt x="6258745" y="4981193"/>
                  <a:pt x="6258745" y="4981193"/>
                </a:cubicBezTo>
                <a:lnTo>
                  <a:pt x="6255409" y="4997495"/>
                </a:lnTo>
                <a:lnTo>
                  <a:pt x="6239107" y="4994158"/>
                </a:lnTo>
                <a:cubicBezTo>
                  <a:pt x="6233031" y="4990650"/>
                  <a:pt x="6225201" y="4990181"/>
                  <a:pt x="6215618" y="4992749"/>
                </a:cubicBezTo>
                <a:cubicBezTo>
                  <a:pt x="6210826" y="4994033"/>
                  <a:pt x="6208430" y="4994675"/>
                  <a:pt x="6208430" y="4994675"/>
                </a:cubicBezTo>
                <a:lnTo>
                  <a:pt x="6195981" y="5005714"/>
                </a:lnTo>
                <a:cubicBezTo>
                  <a:pt x="6211640" y="5006654"/>
                  <a:pt x="6220112" y="5009520"/>
                  <a:pt x="6221396" y="5014312"/>
                </a:cubicBezTo>
                <a:lnTo>
                  <a:pt x="6230509" y="5019573"/>
                </a:lnTo>
                <a:lnTo>
                  <a:pt x="6239624" y="5024836"/>
                </a:lnTo>
                <a:lnTo>
                  <a:pt x="6248737" y="5030097"/>
                </a:lnTo>
                <a:lnTo>
                  <a:pt x="6265039" y="5033434"/>
                </a:lnTo>
                <a:lnTo>
                  <a:pt x="6297642" y="5040105"/>
                </a:lnTo>
                <a:cubicBezTo>
                  <a:pt x="6297642" y="5040105"/>
                  <a:pt x="6295246" y="5040747"/>
                  <a:pt x="6290454" y="5042031"/>
                </a:cubicBezTo>
                <a:cubicBezTo>
                  <a:pt x="6284379" y="5038524"/>
                  <a:pt x="6279588" y="5039808"/>
                  <a:pt x="6276078" y="5045883"/>
                </a:cubicBezTo>
                <a:lnTo>
                  <a:pt x="6270817" y="5054997"/>
                </a:lnTo>
                <a:lnTo>
                  <a:pt x="6247328" y="5053587"/>
                </a:lnTo>
                <a:cubicBezTo>
                  <a:pt x="6242535" y="5054871"/>
                  <a:pt x="6240139" y="5055513"/>
                  <a:pt x="6240139" y="5055513"/>
                </a:cubicBezTo>
                <a:cubicBezTo>
                  <a:pt x="6234064" y="5052006"/>
                  <a:pt x="6228630" y="5050893"/>
                  <a:pt x="6223838" y="5052177"/>
                </a:cubicBezTo>
                <a:lnTo>
                  <a:pt x="6225763" y="5059365"/>
                </a:lnTo>
                <a:lnTo>
                  <a:pt x="6229615" y="5073741"/>
                </a:lnTo>
                <a:lnTo>
                  <a:pt x="6222428" y="5075666"/>
                </a:lnTo>
                <a:cubicBezTo>
                  <a:pt x="6211561" y="5073443"/>
                  <a:pt x="6207004" y="5070812"/>
                  <a:pt x="6208757" y="5067774"/>
                </a:cubicBezTo>
                <a:cubicBezTo>
                  <a:pt x="6210511" y="5064736"/>
                  <a:pt x="6210747" y="5060821"/>
                  <a:pt x="6209463" y="5056029"/>
                </a:cubicBezTo>
                <a:cubicBezTo>
                  <a:pt x="6208179" y="5051237"/>
                  <a:pt x="6209932" y="5048200"/>
                  <a:pt x="6214724" y="5046916"/>
                </a:cubicBezTo>
                <a:lnTo>
                  <a:pt x="6205611" y="5041653"/>
                </a:lnTo>
                <a:lnTo>
                  <a:pt x="6196496" y="5036392"/>
                </a:lnTo>
                <a:cubicBezTo>
                  <a:pt x="6195212" y="5031600"/>
                  <a:pt x="6194570" y="5029203"/>
                  <a:pt x="6194570" y="5029203"/>
                </a:cubicBezTo>
                <a:cubicBezTo>
                  <a:pt x="6189778" y="5030487"/>
                  <a:pt x="6189457" y="5029290"/>
                  <a:pt x="6193607" y="5025610"/>
                </a:cubicBezTo>
                <a:cubicBezTo>
                  <a:pt x="6194249" y="5028006"/>
                  <a:pt x="6196966" y="5028562"/>
                  <a:pt x="6201759" y="5027277"/>
                </a:cubicBezTo>
                <a:lnTo>
                  <a:pt x="6207020" y="5018164"/>
                </a:lnTo>
                <a:cubicBezTo>
                  <a:pt x="6207020" y="5018164"/>
                  <a:pt x="6204625" y="5018806"/>
                  <a:pt x="6199833" y="5020090"/>
                </a:cubicBezTo>
                <a:lnTo>
                  <a:pt x="6195079" y="5022253"/>
                </a:lnTo>
                <a:lnTo>
                  <a:pt x="6195998" y="5020155"/>
                </a:lnTo>
                <a:cubicBezTo>
                  <a:pt x="6195516" y="5018358"/>
                  <a:pt x="6193757" y="5016582"/>
                  <a:pt x="6190718" y="5014828"/>
                </a:cubicBezTo>
                <a:cubicBezTo>
                  <a:pt x="6190718" y="5014828"/>
                  <a:pt x="6189521" y="5015149"/>
                  <a:pt x="6187125" y="5015791"/>
                </a:cubicBezTo>
                <a:cubicBezTo>
                  <a:pt x="6184729" y="5016433"/>
                  <a:pt x="6184173" y="5019150"/>
                  <a:pt x="6185457" y="5023942"/>
                </a:cubicBezTo>
                <a:cubicBezTo>
                  <a:pt x="6181948" y="5030018"/>
                  <a:pt x="6179552" y="5030660"/>
                  <a:pt x="6178268" y="5025868"/>
                </a:cubicBezTo>
                <a:lnTo>
                  <a:pt x="6152853" y="5017270"/>
                </a:lnTo>
                <a:cubicBezTo>
                  <a:pt x="6148061" y="5018554"/>
                  <a:pt x="6142628" y="5017442"/>
                  <a:pt x="6136551" y="5013934"/>
                </a:cubicBezTo>
                <a:cubicBezTo>
                  <a:pt x="6131759" y="5015218"/>
                  <a:pt x="6129685" y="5017058"/>
                  <a:pt x="6130327" y="5019455"/>
                </a:cubicBezTo>
                <a:cubicBezTo>
                  <a:pt x="6130969" y="5021850"/>
                  <a:pt x="6133685" y="5022406"/>
                  <a:pt x="6138477" y="5021122"/>
                </a:cubicBezTo>
                <a:cubicBezTo>
                  <a:pt x="6143270" y="5019838"/>
                  <a:pt x="6146308" y="5021592"/>
                  <a:pt x="6147592" y="5026384"/>
                </a:cubicBezTo>
                <a:lnTo>
                  <a:pt x="6140403" y="5028310"/>
                </a:lnTo>
                <a:cubicBezTo>
                  <a:pt x="6130820" y="5030878"/>
                  <a:pt x="6126349" y="5033360"/>
                  <a:pt x="6126991" y="5035755"/>
                </a:cubicBezTo>
                <a:lnTo>
                  <a:pt x="6126028" y="5032162"/>
                </a:lnTo>
                <a:lnTo>
                  <a:pt x="6114988" y="5019712"/>
                </a:lnTo>
                <a:lnTo>
                  <a:pt x="6111653" y="5036014"/>
                </a:lnTo>
                <a:cubicBezTo>
                  <a:pt x="6112936" y="5040805"/>
                  <a:pt x="6113899" y="5044399"/>
                  <a:pt x="6114542" y="5046796"/>
                </a:cubicBezTo>
                <a:cubicBezTo>
                  <a:pt x="6115183" y="5049191"/>
                  <a:pt x="6113109" y="5051031"/>
                  <a:pt x="6108316" y="5052315"/>
                </a:cubicBezTo>
                <a:cubicBezTo>
                  <a:pt x="6103524" y="5053599"/>
                  <a:pt x="6099609" y="5053364"/>
                  <a:pt x="6096571" y="5051611"/>
                </a:cubicBezTo>
                <a:cubicBezTo>
                  <a:pt x="6093534" y="5049856"/>
                  <a:pt x="6089298" y="5048424"/>
                  <a:pt x="6083864" y="5047311"/>
                </a:cubicBezTo>
                <a:cubicBezTo>
                  <a:pt x="6078430" y="5046200"/>
                  <a:pt x="6074515" y="5045965"/>
                  <a:pt x="6072119" y="5046607"/>
                </a:cubicBezTo>
                <a:cubicBezTo>
                  <a:pt x="6069724" y="5047249"/>
                  <a:pt x="6065487" y="5045816"/>
                  <a:pt x="6059411" y="5042308"/>
                </a:cubicBezTo>
                <a:lnTo>
                  <a:pt x="6064673" y="5033194"/>
                </a:lnTo>
                <a:lnTo>
                  <a:pt x="6055559" y="5027932"/>
                </a:lnTo>
                <a:lnTo>
                  <a:pt x="6048371" y="5029858"/>
                </a:lnTo>
                <a:cubicBezTo>
                  <a:pt x="6043579" y="5031142"/>
                  <a:pt x="6044221" y="5033538"/>
                  <a:pt x="6050297" y="5037046"/>
                </a:cubicBezTo>
                <a:lnTo>
                  <a:pt x="6033996" y="5033710"/>
                </a:lnTo>
                <a:cubicBezTo>
                  <a:pt x="6030958" y="5031956"/>
                  <a:pt x="6027482" y="5030962"/>
                  <a:pt x="6023567" y="5030726"/>
                </a:cubicBezTo>
                <a:lnTo>
                  <a:pt x="6019213" y="5031252"/>
                </a:lnTo>
                <a:lnTo>
                  <a:pt x="6025669" y="5034978"/>
                </a:lnTo>
                <a:cubicBezTo>
                  <a:pt x="6027948" y="5036294"/>
                  <a:pt x="6029846" y="5037390"/>
                  <a:pt x="6031365" y="5038267"/>
                </a:cubicBezTo>
                <a:cubicBezTo>
                  <a:pt x="6034403" y="5040021"/>
                  <a:pt x="6035922" y="5040898"/>
                  <a:pt x="6035922" y="5040898"/>
                </a:cubicBezTo>
                <a:cubicBezTo>
                  <a:pt x="6031129" y="5042182"/>
                  <a:pt x="6023942" y="5044108"/>
                  <a:pt x="6014358" y="5046676"/>
                </a:cubicBezTo>
                <a:cubicBezTo>
                  <a:pt x="6009566" y="5047960"/>
                  <a:pt x="6004454" y="5048046"/>
                  <a:pt x="5999020" y="5046934"/>
                </a:cubicBezTo>
                <a:cubicBezTo>
                  <a:pt x="5993585" y="5045821"/>
                  <a:pt x="5988473" y="5045907"/>
                  <a:pt x="5983681" y="5047191"/>
                </a:cubicBezTo>
                <a:lnTo>
                  <a:pt x="5953003" y="5047708"/>
                </a:lnTo>
                <a:cubicBezTo>
                  <a:pt x="5948211" y="5048992"/>
                  <a:pt x="5938863" y="5047645"/>
                  <a:pt x="5924957" y="5043667"/>
                </a:cubicBezTo>
                <a:cubicBezTo>
                  <a:pt x="5911051" y="5039689"/>
                  <a:pt x="5901703" y="5038342"/>
                  <a:pt x="5896910" y="5039627"/>
                </a:cubicBezTo>
                <a:cubicBezTo>
                  <a:pt x="5892118" y="5040911"/>
                  <a:pt x="5889402" y="5040355"/>
                  <a:pt x="5888760" y="5037958"/>
                </a:cubicBezTo>
                <a:cubicBezTo>
                  <a:pt x="5888118" y="5035562"/>
                  <a:pt x="5880609" y="5036290"/>
                  <a:pt x="5866233" y="5040142"/>
                </a:cubicBezTo>
                <a:lnTo>
                  <a:pt x="5835556" y="5040658"/>
                </a:lnTo>
                <a:lnTo>
                  <a:pt x="5813993" y="5046436"/>
                </a:lnTo>
                <a:cubicBezTo>
                  <a:pt x="5815277" y="5051228"/>
                  <a:pt x="5812881" y="5051870"/>
                  <a:pt x="5806804" y="5048362"/>
                </a:cubicBezTo>
                <a:lnTo>
                  <a:pt x="5801543" y="5057476"/>
                </a:lnTo>
                <a:cubicBezTo>
                  <a:pt x="5801543" y="5057476"/>
                  <a:pt x="5799147" y="5058118"/>
                  <a:pt x="5794355" y="5059402"/>
                </a:cubicBezTo>
                <a:cubicBezTo>
                  <a:pt x="5789563" y="5060686"/>
                  <a:pt x="5786525" y="5058932"/>
                  <a:pt x="5785241" y="5054140"/>
                </a:cubicBezTo>
                <a:cubicBezTo>
                  <a:pt x="5783957" y="5049348"/>
                  <a:pt x="5780919" y="5047595"/>
                  <a:pt x="5776127" y="5048879"/>
                </a:cubicBezTo>
                <a:cubicBezTo>
                  <a:pt x="5776127" y="5048879"/>
                  <a:pt x="5774609" y="5048002"/>
                  <a:pt x="5771570" y="5046248"/>
                </a:cubicBezTo>
                <a:cubicBezTo>
                  <a:pt x="5768533" y="5044493"/>
                  <a:pt x="5764617" y="5044258"/>
                  <a:pt x="5759825" y="5045542"/>
                </a:cubicBezTo>
                <a:cubicBezTo>
                  <a:pt x="5758541" y="5040750"/>
                  <a:pt x="5754626" y="5040516"/>
                  <a:pt x="5748081" y="5044837"/>
                </a:cubicBezTo>
                <a:cubicBezTo>
                  <a:pt x="5741535" y="5049159"/>
                  <a:pt x="5737385" y="5052839"/>
                  <a:pt x="5735631" y="5055877"/>
                </a:cubicBezTo>
                <a:cubicBezTo>
                  <a:pt x="5733878" y="5058916"/>
                  <a:pt x="5723096" y="5061805"/>
                  <a:pt x="5703286" y="5064544"/>
                </a:cubicBezTo>
                <a:cubicBezTo>
                  <a:pt x="5683476" y="5067284"/>
                  <a:pt x="5671176" y="5069296"/>
                  <a:pt x="5666384" y="5070580"/>
                </a:cubicBezTo>
                <a:lnTo>
                  <a:pt x="5657270" y="5065318"/>
                </a:lnTo>
                <a:lnTo>
                  <a:pt x="5664458" y="5063393"/>
                </a:lnTo>
                <a:lnTo>
                  <a:pt x="5662532" y="5056204"/>
                </a:lnTo>
                <a:cubicBezTo>
                  <a:pt x="5662532" y="5056204"/>
                  <a:pt x="5661890" y="5053809"/>
                  <a:pt x="5660606" y="5049017"/>
                </a:cubicBezTo>
                <a:lnTo>
                  <a:pt x="5667793" y="5047091"/>
                </a:lnTo>
                <a:lnTo>
                  <a:pt x="5673056" y="5037977"/>
                </a:lnTo>
                <a:cubicBezTo>
                  <a:pt x="5673056" y="5037977"/>
                  <a:pt x="5670659" y="5038619"/>
                  <a:pt x="5665867" y="5039903"/>
                </a:cubicBezTo>
                <a:lnTo>
                  <a:pt x="5658680" y="5041829"/>
                </a:lnTo>
                <a:cubicBezTo>
                  <a:pt x="5658680" y="5041829"/>
                  <a:pt x="5656926" y="5044867"/>
                  <a:pt x="5653418" y="5050943"/>
                </a:cubicBezTo>
                <a:lnTo>
                  <a:pt x="5655344" y="5058130"/>
                </a:lnTo>
                <a:lnTo>
                  <a:pt x="5624667" y="5058647"/>
                </a:lnTo>
                <a:cubicBezTo>
                  <a:pt x="5613799" y="5056423"/>
                  <a:pt x="5606611" y="5058348"/>
                  <a:pt x="5603103" y="5064424"/>
                </a:cubicBezTo>
                <a:lnTo>
                  <a:pt x="5593989" y="5059163"/>
                </a:lnTo>
                <a:cubicBezTo>
                  <a:pt x="5592705" y="5054371"/>
                  <a:pt x="5589667" y="5052617"/>
                  <a:pt x="5584875" y="5053901"/>
                </a:cubicBezTo>
                <a:lnTo>
                  <a:pt x="5586802" y="5061089"/>
                </a:lnTo>
                <a:lnTo>
                  <a:pt x="5579614" y="5063015"/>
                </a:lnTo>
                <a:lnTo>
                  <a:pt x="5563312" y="5059678"/>
                </a:lnTo>
                <a:lnTo>
                  <a:pt x="5556124" y="5061605"/>
                </a:lnTo>
                <a:cubicBezTo>
                  <a:pt x="5562200" y="5065112"/>
                  <a:pt x="5562842" y="5067509"/>
                  <a:pt x="5558050" y="5068793"/>
                </a:cubicBezTo>
                <a:lnTo>
                  <a:pt x="5567164" y="5074054"/>
                </a:lnTo>
                <a:lnTo>
                  <a:pt x="5581540" y="5070202"/>
                </a:lnTo>
                <a:cubicBezTo>
                  <a:pt x="5582824" y="5074994"/>
                  <a:pt x="5585861" y="5076748"/>
                  <a:pt x="5590653" y="5075464"/>
                </a:cubicBezTo>
                <a:lnTo>
                  <a:pt x="5597841" y="5073538"/>
                </a:lnTo>
                <a:cubicBezTo>
                  <a:pt x="5597841" y="5073538"/>
                  <a:pt x="5603275" y="5074650"/>
                  <a:pt x="5614143" y="5076874"/>
                </a:cubicBezTo>
                <a:cubicBezTo>
                  <a:pt x="5625011" y="5079098"/>
                  <a:pt x="5632198" y="5077172"/>
                  <a:pt x="5635706" y="5071097"/>
                </a:cubicBezTo>
                <a:cubicBezTo>
                  <a:pt x="5636990" y="5075888"/>
                  <a:pt x="5640349" y="5078840"/>
                  <a:pt x="5645783" y="5079952"/>
                </a:cubicBezTo>
                <a:cubicBezTo>
                  <a:pt x="5651218" y="5081065"/>
                  <a:pt x="5653292" y="5079224"/>
                  <a:pt x="5652008" y="5074432"/>
                </a:cubicBezTo>
                <a:lnTo>
                  <a:pt x="5666384" y="5070580"/>
                </a:lnTo>
                <a:cubicBezTo>
                  <a:pt x="5667668" y="5075372"/>
                  <a:pt x="5672225" y="5078003"/>
                  <a:pt x="5680054" y="5078473"/>
                </a:cubicBezTo>
                <a:cubicBezTo>
                  <a:pt x="5687885" y="5078943"/>
                  <a:pt x="5696591" y="5077894"/>
                  <a:pt x="5706175" y="5075326"/>
                </a:cubicBezTo>
                <a:cubicBezTo>
                  <a:pt x="5710967" y="5074042"/>
                  <a:pt x="5714882" y="5074277"/>
                  <a:pt x="5717920" y="5076031"/>
                </a:cubicBezTo>
                <a:cubicBezTo>
                  <a:pt x="5720958" y="5077785"/>
                  <a:pt x="5728787" y="5078254"/>
                  <a:pt x="5741409" y="5077441"/>
                </a:cubicBezTo>
                <a:cubicBezTo>
                  <a:pt x="5754031" y="5076627"/>
                  <a:pt x="5760342" y="5076220"/>
                  <a:pt x="5760342" y="5076220"/>
                </a:cubicBezTo>
                <a:cubicBezTo>
                  <a:pt x="5765134" y="5074936"/>
                  <a:pt x="5770247" y="5074850"/>
                  <a:pt x="5775680" y="5075961"/>
                </a:cubicBezTo>
                <a:cubicBezTo>
                  <a:pt x="5781115" y="5077074"/>
                  <a:pt x="5786228" y="5076987"/>
                  <a:pt x="5791019" y="5075704"/>
                </a:cubicBezTo>
                <a:cubicBezTo>
                  <a:pt x="5822338" y="5077584"/>
                  <a:pt x="5840394" y="5077882"/>
                  <a:pt x="5845186" y="5076598"/>
                </a:cubicBezTo>
                <a:cubicBezTo>
                  <a:pt x="5849978" y="5075314"/>
                  <a:pt x="5852374" y="5074672"/>
                  <a:pt x="5852374" y="5074672"/>
                </a:cubicBezTo>
                <a:cubicBezTo>
                  <a:pt x="5857166" y="5073388"/>
                  <a:pt x="5860204" y="5075142"/>
                  <a:pt x="5861487" y="5079933"/>
                </a:cubicBezTo>
                <a:cubicBezTo>
                  <a:pt x="5861487" y="5079933"/>
                  <a:pt x="5864204" y="5080489"/>
                  <a:pt x="5869638" y="5081601"/>
                </a:cubicBezTo>
                <a:cubicBezTo>
                  <a:pt x="5875073" y="5082714"/>
                  <a:pt x="5882581" y="5081986"/>
                  <a:pt x="5892165" y="5079418"/>
                </a:cubicBezTo>
                <a:lnTo>
                  <a:pt x="5915655" y="5080827"/>
                </a:lnTo>
                <a:lnTo>
                  <a:pt x="5930030" y="5076975"/>
                </a:lnTo>
                <a:cubicBezTo>
                  <a:pt x="5930030" y="5076975"/>
                  <a:pt x="5926992" y="5075222"/>
                  <a:pt x="5920916" y="5071714"/>
                </a:cubicBezTo>
                <a:lnTo>
                  <a:pt x="5928105" y="5069788"/>
                </a:lnTo>
                <a:lnTo>
                  <a:pt x="5935292" y="5067862"/>
                </a:lnTo>
                <a:lnTo>
                  <a:pt x="5926178" y="5062599"/>
                </a:lnTo>
                <a:cubicBezTo>
                  <a:pt x="5930970" y="5061315"/>
                  <a:pt x="5941195" y="5061144"/>
                  <a:pt x="5956855" y="5062084"/>
                </a:cubicBezTo>
                <a:cubicBezTo>
                  <a:pt x="5961648" y="5060800"/>
                  <a:pt x="5964044" y="5060158"/>
                  <a:pt x="5964044" y="5060158"/>
                </a:cubicBezTo>
                <a:cubicBezTo>
                  <a:pt x="5964044" y="5060158"/>
                  <a:pt x="5964365" y="5061355"/>
                  <a:pt x="5965007" y="5063752"/>
                </a:cubicBezTo>
                <a:cubicBezTo>
                  <a:pt x="5965649" y="5066147"/>
                  <a:pt x="5967488" y="5068222"/>
                  <a:pt x="5970526" y="5069977"/>
                </a:cubicBezTo>
                <a:cubicBezTo>
                  <a:pt x="5973564" y="5071731"/>
                  <a:pt x="5977800" y="5073164"/>
                  <a:pt x="5983233" y="5074275"/>
                </a:cubicBezTo>
                <a:cubicBezTo>
                  <a:pt x="5988669" y="5075387"/>
                  <a:pt x="5992583" y="5075622"/>
                  <a:pt x="5994979" y="5074980"/>
                </a:cubicBezTo>
                <a:cubicBezTo>
                  <a:pt x="5997375" y="5074338"/>
                  <a:pt x="5999215" y="5076414"/>
                  <a:pt x="6000498" y="5081205"/>
                </a:cubicBezTo>
                <a:cubicBezTo>
                  <a:pt x="6004007" y="5075130"/>
                  <a:pt x="6021420" y="5073031"/>
                  <a:pt x="6052740" y="5074911"/>
                </a:cubicBezTo>
                <a:lnTo>
                  <a:pt x="6078155" y="5083509"/>
                </a:lnTo>
                <a:lnTo>
                  <a:pt x="6101645" y="5084919"/>
                </a:lnTo>
                <a:cubicBezTo>
                  <a:pt x="6107721" y="5088427"/>
                  <a:pt x="6117390" y="5090972"/>
                  <a:pt x="6130654" y="5092554"/>
                </a:cubicBezTo>
                <a:cubicBezTo>
                  <a:pt x="6143918" y="5094136"/>
                  <a:pt x="6152303" y="5091889"/>
                  <a:pt x="6155811" y="5085813"/>
                </a:cubicBezTo>
                <a:lnTo>
                  <a:pt x="6121282" y="5071953"/>
                </a:lnTo>
                <a:lnTo>
                  <a:pt x="6103055" y="5061429"/>
                </a:lnTo>
                <a:cubicBezTo>
                  <a:pt x="6101771" y="5056637"/>
                  <a:pt x="6106563" y="5055353"/>
                  <a:pt x="6117430" y="5057577"/>
                </a:cubicBezTo>
                <a:cubicBezTo>
                  <a:pt x="6127013" y="5055010"/>
                  <a:pt x="6130052" y="5056764"/>
                  <a:pt x="6126544" y="5062839"/>
                </a:cubicBezTo>
                <a:cubicBezTo>
                  <a:pt x="6126544" y="5062839"/>
                  <a:pt x="6129581" y="5064594"/>
                  <a:pt x="6135658" y="5068101"/>
                </a:cubicBezTo>
                <a:cubicBezTo>
                  <a:pt x="6141734" y="5071608"/>
                  <a:pt x="6145649" y="5071844"/>
                  <a:pt x="6147403" y="5068806"/>
                </a:cubicBezTo>
                <a:cubicBezTo>
                  <a:pt x="6149156" y="5065768"/>
                  <a:pt x="6152108" y="5062410"/>
                  <a:pt x="6156259" y="5058729"/>
                </a:cubicBezTo>
                <a:cubicBezTo>
                  <a:pt x="6160408" y="5055049"/>
                  <a:pt x="6165521" y="5054964"/>
                  <a:pt x="6171598" y="5058471"/>
                </a:cubicBezTo>
                <a:lnTo>
                  <a:pt x="6161073" y="5076698"/>
                </a:lnTo>
                <a:lnTo>
                  <a:pt x="6153885" y="5078624"/>
                </a:lnTo>
                <a:cubicBezTo>
                  <a:pt x="6174337" y="5078280"/>
                  <a:pt x="6183451" y="5083543"/>
                  <a:pt x="6181227" y="5094411"/>
                </a:cubicBezTo>
                <a:lnTo>
                  <a:pt x="6221019" y="5099157"/>
                </a:lnTo>
                <a:cubicBezTo>
                  <a:pt x="6225811" y="5097873"/>
                  <a:pt x="6227885" y="5096032"/>
                  <a:pt x="6227243" y="5093637"/>
                </a:cubicBezTo>
                <a:cubicBezTo>
                  <a:pt x="6226601" y="5091240"/>
                  <a:pt x="6226280" y="5090042"/>
                  <a:pt x="6226280" y="5090042"/>
                </a:cubicBezTo>
                <a:cubicBezTo>
                  <a:pt x="6224996" y="5085250"/>
                  <a:pt x="6226750" y="5082213"/>
                  <a:pt x="6231542" y="5080929"/>
                </a:cubicBezTo>
                <a:cubicBezTo>
                  <a:pt x="6236334" y="5079645"/>
                  <a:pt x="6236976" y="5082040"/>
                  <a:pt x="6233467" y="5088116"/>
                </a:cubicBezTo>
                <a:cubicBezTo>
                  <a:pt x="6234751" y="5092908"/>
                  <a:pt x="6235394" y="5095305"/>
                  <a:pt x="6235394" y="5095305"/>
                </a:cubicBezTo>
                <a:lnTo>
                  <a:pt x="6244508" y="5100566"/>
                </a:lnTo>
                <a:cubicBezTo>
                  <a:pt x="6257943" y="5112374"/>
                  <a:pt x="6259227" y="5117165"/>
                  <a:pt x="6248360" y="5114942"/>
                </a:cubicBezTo>
                <a:cubicBezTo>
                  <a:pt x="6248360" y="5114942"/>
                  <a:pt x="6249002" y="5117338"/>
                  <a:pt x="6250286" y="5122130"/>
                </a:cubicBezTo>
                <a:cubicBezTo>
                  <a:pt x="6245494" y="5123414"/>
                  <a:pt x="6240702" y="5124698"/>
                  <a:pt x="6235910" y="5125982"/>
                </a:cubicBezTo>
                <a:cubicBezTo>
                  <a:pt x="6231118" y="5127266"/>
                  <a:pt x="6226327" y="5128549"/>
                  <a:pt x="6221534" y="5129834"/>
                </a:cubicBezTo>
                <a:cubicBezTo>
                  <a:pt x="6216742" y="5131118"/>
                  <a:pt x="6214346" y="5131759"/>
                  <a:pt x="6214346" y="5131759"/>
                </a:cubicBezTo>
                <a:cubicBezTo>
                  <a:pt x="6214346" y="5131759"/>
                  <a:pt x="6211309" y="5130005"/>
                  <a:pt x="6205232" y="5126498"/>
                </a:cubicBezTo>
                <a:cubicBezTo>
                  <a:pt x="6199156" y="5122990"/>
                  <a:pt x="6192524" y="5122199"/>
                  <a:pt x="6185337" y="5124124"/>
                </a:cubicBezTo>
                <a:cubicBezTo>
                  <a:pt x="6178149" y="5126051"/>
                  <a:pt x="6174234" y="5125816"/>
                  <a:pt x="6173592" y="5123420"/>
                </a:cubicBezTo>
                <a:cubicBezTo>
                  <a:pt x="6172950" y="5121024"/>
                  <a:pt x="6170234" y="5120468"/>
                  <a:pt x="6165441" y="5121752"/>
                </a:cubicBezTo>
                <a:lnTo>
                  <a:pt x="6151066" y="5125604"/>
                </a:lnTo>
                <a:cubicBezTo>
                  <a:pt x="6151066" y="5125604"/>
                  <a:pt x="6148349" y="5125048"/>
                  <a:pt x="6142915" y="5123936"/>
                </a:cubicBezTo>
                <a:cubicBezTo>
                  <a:pt x="6137481" y="5122824"/>
                  <a:pt x="6134764" y="5122268"/>
                  <a:pt x="6134764" y="5122268"/>
                </a:cubicBezTo>
                <a:cubicBezTo>
                  <a:pt x="6125180" y="5124836"/>
                  <a:pt x="6118869" y="5125243"/>
                  <a:pt x="6115831" y="5123489"/>
                </a:cubicBezTo>
                <a:cubicBezTo>
                  <a:pt x="6112794" y="5121735"/>
                  <a:pt x="6106482" y="5122142"/>
                  <a:pt x="6096899" y="5124710"/>
                </a:cubicBezTo>
                <a:cubicBezTo>
                  <a:pt x="6081239" y="5123770"/>
                  <a:pt x="6069816" y="5124263"/>
                  <a:pt x="6062627" y="5126189"/>
                </a:cubicBezTo>
                <a:cubicBezTo>
                  <a:pt x="6055440" y="5128115"/>
                  <a:pt x="6048808" y="5127324"/>
                  <a:pt x="6042732" y="5123816"/>
                </a:cubicBezTo>
                <a:cubicBezTo>
                  <a:pt x="6036656" y="5120309"/>
                  <a:pt x="6031222" y="5119196"/>
                  <a:pt x="6026430" y="5120480"/>
                </a:cubicBezTo>
                <a:cubicBezTo>
                  <a:pt x="6026430" y="5120480"/>
                  <a:pt x="6023714" y="5119925"/>
                  <a:pt x="6018280" y="5118812"/>
                </a:cubicBezTo>
                <a:cubicBezTo>
                  <a:pt x="6012845" y="5117701"/>
                  <a:pt x="6007733" y="5117786"/>
                  <a:pt x="6002941" y="5119070"/>
                </a:cubicBezTo>
                <a:cubicBezTo>
                  <a:pt x="5982489" y="5119415"/>
                  <a:pt x="5973547" y="5124378"/>
                  <a:pt x="5976115" y="5133962"/>
                </a:cubicBezTo>
                <a:cubicBezTo>
                  <a:pt x="5976115" y="5133962"/>
                  <a:pt x="5981229" y="5133876"/>
                  <a:pt x="5991454" y="5133704"/>
                </a:cubicBezTo>
                <a:cubicBezTo>
                  <a:pt x="6001680" y="5133532"/>
                  <a:pt x="6008546" y="5130408"/>
                  <a:pt x="6012054" y="5124332"/>
                </a:cubicBezTo>
                <a:lnTo>
                  <a:pt x="6030282" y="5134856"/>
                </a:lnTo>
                <a:cubicBezTo>
                  <a:pt x="6032850" y="5144440"/>
                  <a:pt x="6046115" y="5146022"/>
                  <a:pt x="6070073" y="5139602"/>
                </a:cubicBezTo>
                <a:cubicBezTo>
                  <a:pt x="6074865" y="5138318"/>
                  <a:pt x="6078780" y="5138553"/>
                  <a:pt x="6081818" y="5140307"/>
                </a:cubicBezTo>
                <a:cubicBezTo>
                  <a:pt x="6084855" y="5142061"/>
                  <a:pt x="6091167" y="5141654"/>
                  <a:pt x="6100751" y="5139086"/>
                </a:cubicBezTo>
                <a:lnTo>
                  <a:pt x="6147730" y="5141906"/>
                </a:lnTo>
                <a:cubicBezTo>
                  <a:pt x="6153805" y="5145413"/>
                  <a:pt x="6156844" y="5147167"/>
                  <a:pt x="6156844" y="5147167"/>
                </a:cubicBezTo>
                <a:cubicBezTo>
                  <a:pt x="6155560" y="5142375"/>
                  <a:pt x="6156437" y="5140857"/>
                  <a:pt x="6159474" y="5142610"/>
                </a:cubicBezTo>
                <a:cubicBezTo>
                  <a:pt x="6162512" y="5144365"/>
                  <a:pt x="6164031" y="5145241"/>
                  <a:pt x="6164031" y="5145241"/>
                </a:cubicBezTo>
                <a:cubicBezTo>
                  <a:pt x="6165315" y="5150033"/>
                  <a:pt x="6163562" y="5153072"/>
                  <a:pt x="6158770" y="5154356"/>
                </a:cubicBezTo>
                <a:cubicBezTo>
                  <a:pt x="6153977" y="5155640"/>
                  <a:pt x="6150384" y="5156603"/>
                  <a:pt x="6147987" y="5157245"/>
                </a:cubicBezTo>
                <a:cubicBezTo>
                  <a:pt x="6145592" y="5157887"/>
                  <a:pt x="6144394" y="5158208"/>
                  <a:pt x="6144394" y="5158208"/>
                </a:cubicBezTo>
                <a:lnTo>
                  <a:pt x="6146320" y="5165395"/>
                </a:lnTo>
                <a:cubicBezTo>
                  <a:pt x="6152396" y="5168903"/>
                  <a:pt x="6153038" y="5171298"/>
                  <a:pt x="6148246" y="5172582"/>
                </a:cubicBezTo>
                <a:cubicBezTo>
                  <a:pt x="6143453" y="5173867"/>
                  <a:pt x="6140737" y="5173311"/>
                  <a:pt x="6140095" y="5170915"/>
                </a:cubicBezTo>
                <a:cubicBezTo>
                  <a:pt x="6139453" y="5168519"/>
                  <a:pt x="6136736" y="5167963"/>
                  <a:pt x="6131944" y="5169247"/>
                </a:cubicBezTo>
                <a:cubicBezTo>
                  <a:pt x="6130660" y="5164455"/>
                  <a:pt x="6127623" y="5162701"/>
                  <a:pt x="6122831" y="5163985"/>
                </a:cubicBezTo>
                <a:cubicBezTo>
                  <a:pt x="6118038" y="5165270"/>
                  <a:pt x="6116520" y="5164392"/>
                  <a:pt x="6118274" y="5161354"/>
                </a:cubicBezTo>
                <a:cubicBezTo>
                  <a:pt x="6120027" y="5158316"/>
                  <a:pt x="6118508" y="5157439"/>
                  <a:pt x="6113716" y="5158723"/>
                </a:cubicBezTo>
                <a:lnTo>
                  <a:pt x="6088301" y="5150125"/>
                </a:lnTo>
                <a:cubicBezTo>
                  <a:pt x="6077433" y="5147902"/>
                  <a:pt x="6069604" y="5147432"/>
                  <a:pt x="6064812" y="5148716"/>
                </a:cubicBezTo>
                <a:cubicBezTo>
                  <a:pt x="6060019" y="5150000"/>
                  <a:pt x="6052831" y="5151926"/>
                  <a:pt x="6043248" y="5154494"/>
                </a:cubicBezTo>
                <a:lnTo>
                  <a:pt x="6026947" y="5151158"/>
                </a:lnTo>
                <a:lnTo>
                  <a:pt x="6019758" y="5153084"/>
                </a:lnTo>
                <a:cubicBezTo>
                  <a:pt x="6014966" y="5154368"/>
                  <a:pt x="6010175" y="5155652"/>
                  <a:pt x="6005382" y="5156936"/>
                </a:cubicBezTo>
                <a:lnTo>
                  <a:pt x="5974706" y="5157451"/>
                </a:lnTo>
                <a:cubicBezTo>
                  <a:pt x="5974706" y="5157451"/>
                  <a:pt x="5969592" y="5157538"/>
                  <a:pt x="5959367" y="5157709"/>
                </a:cubicBezTo>
                <a:cubicBezTo>
                  <a:pt x="5949141" y="5157882"/>
                  <a:pt x="5931405" y="5158782"/>
                  <a:pt x="5906163" y="5160409"/>
                </a:cubicBezTo>
                <a:cubicBezTo>
                  <a:pt x="5866544" y="5165890"/>
                  <a:pt x="5828679" y="5168332"/>
                  <a:pt x="5792567" y="5167736"/>
                </a:cubicBezTo>
                <a:cubicBezTo>
                  <a:pt x="5772115" y="5168080"/>
                  <a:pt x="5754060" y="5167782"/>
                  <a:pt x="5738400" y="5166842"/>
                </a:cubicBezTo>
                <a:lnTo>
                  <a:pt x="5716837" y="5172620"/>
                </a:lnTo>
                <a:lnTo>
                  <a:pt x="5682308" y="5158760"/>
                </a:lnTo>
                <a:cubicBezTo>
                  <a:pt x="5658348" y="5165180"/>
                  <a:pt x="5640293" y="5164882"/>
                  <a:pt x="5628141" y="5157866"/>
                </a:cubicBezTo>
                <a:cubicBezTo>
                  <a:pt x="5628141" y="5157866"/>
                  <a:pt x="5625744" y="5158508"/>
                  <a:pt x="5620953" y="5159792"/>
                </a:cubicBezTo>
                <a:lnTo>
                  <a:pt x="5604652" y="5156457"/>
                </a:lnTo>
                <a:cubicBezTo>
                  <a:pt x="5604652" y="5156457"/>
                  <a:pt x="5604010" y="5154060"/>
                  <a:pt x="5602726" y="5149268"/>
                </a:cubicBezTo>
                <a:lnTo>
                  <a:pt x="5570122" y="5142597"/>
                </a:lnTo>
                <a:cubicBezTo>
                  <a:pt x="5564046" y="5139089"/>
                  <a:pt x="5556217" y="5138619"/>
                  <a:pt x="5546633" y="5141187"/>
                </a:cubicBezTo>
                <a:lnTo>
                  <a:pt x="5523143" y="5139777"/>
                </a:lnTo>
                <a:lnTo>
                  <a:pt x="5506841" y="5136441"/>
                </a:lnTo>
                <a:cubicBezTo>
                  <a:pt x="5502049" y="5137725"/>
                  <a:pt x="5497258" y="5139009"/>
                  <a:pt x="5492466" y="5140293"/>
                </a:cubicBezTo>
                <a:lnTo>
                  <a:pt x="5490540" y="5133105"/>
                </a:lnTo>
                <a:lnTo>
                  <a:pt x="5502990" y="5122066"/>
                </a:lnTo>
                <a:lnTo>
                  <a:pt x="5488614" y="5125918"/>
                </a:lnTo>
                <a:cubicBezTo>
                  <a:pt x="5471670" y="5120186"/>
                  <a:pt x="5461444" y="5120357"/>
                  <a:pt x="5457936" y="5126433"/>
                </a:cubicBezTo>
                <a:lnTo>
                  <a:pt x="5452675" y="5135548"/>
                </a:lnTo>
                <a:cubicBezTo>
                  <a:pt x="5451391" y="5130756"/>
                  <a:pt x="5450749" y="5128359"/>
                  <a:pt x="5450749" y="5128359"/>
                </a:cubicBezTo>
                <a:lnTo>
                  <a:pt x="5436373" y="5132211"/>
                </a:lnTo>
                <a:cubicBezTo>
                  <a:pt x="5426789" y="5134779"/>
                  <a:pt x="5421997" y="5136063"/>
                  <a:pt x="5421997" y="5136063"/>
                </a:cubicBezTo>
                <a:lnTo>
                  <a:pt x="5423923" y="5143252"/>
                </a:lnTo>
                <a:cubicBezTo>
                  <a:pt x="5439583" y="5144191"/>
                  <a:pt x="5450129" y="5145217"/>
                  <a:pt x="5455564" y="5146329"/>
                </a:cubicBezTo>
                <a:cubicBezTo>
                  <a:pt x="5460997" y="5147441"/>
                  <a:pt x="5464035" y="5149194"/>
                  <a:pt x="5464677" y="5151591"/>
                </a:cubicBezTo>
                <a:cubicBezTo>
                  <a:pt x="5465319" y="5153987"/>
                  <a:pt x="5469876" y="5156618"/>
                  <a:pt x="5478347" y="5159484"/>
                </a:cubicBezTo>
                <a:cubicBezTo>
                  <a:pt x="5486820" y="5162349"/>
                  <a:pt x="5493452" y="5163141"/>
                  <a:pt x="5498244" y="5161857"/>
                </a:cubicBezTo>
                <a:lnTo>
                  <a:pt x="5496318" y="5154669"/>
                </a:lnTo>
                <a:lnTo>
                  <a:pt x="5501579" y="5145555"/>
                </a:lnTo>
                <a:cubicBezTo>
                  <a:pt x="5507655" y="5149063"/>
                  <a:pt x="5513089" y="5150175"/>
                  <a:pt x="5517881" y="5148891"/>
                </a:cubicBezTo>
                <a:cubicBezTo>
                  <a:pt x="5522673" y="5147607"/>
                  <a:pt x="5525390" y="5148162"/>
                  <a:pt x="5526032" y="5150559"/>
                </a:cubicBezTo>
                <a:cubicBezTo>
                  <a:pt x="5526675" y="5152955"/>
                  <a:pt x="5528193" y="5153832"/>
                  <a:pt x="5530589" y="5153190"/>
                </a:cubicBezTo>
                <a:cubicBezTo>
                  <a:pt x="5532985" y="5152548"/>
                  <a:pt x="5536578" y="5151585"/>
                  <a:pt x="5541370" y="5150301"/>
                </a:cubicBezTo>
                <a:cubicBezTo>
                  <a:pt x="5552238" y="5152524"/>
                  <a:pt x="5561587" y="5153871"/>
                  <a:pt x="5569417" y="5154342"/>
                </a:cubicBezTo>
                <a:cubicBezTo>
                  <a:pt x="5577247" y="5154811"/>
                  <a:pt x="5584842" y="5159196"/>
                  <a:pt x="5592202" y="5167496"/>
                </a:cubicBezTo>
                <a:cubicBezTo>
                  <a:pt x="5592202" y="5167496"/>
                  <a:pt x="5594918" y="5168052"/>
                  <a:pt x="5600352" y="5169164"/>
                </a:cubicBezTo>
                <a:cubicBezTo>
                  <a:pt x="5605786" y="5170277"/>
                  <a:pt x="5608504" y="5170832"/>
                  <a:pt x="5608504" y="5170832"/>
                </a:cubicBezTo>
                <a:cubicBezTo>
                  <a:pt x="5613296" y="5169548"/>
                  <a:pt x="5615691" y="5168907"/>
                  <a:pt x="5615691" y="5168907"/>
                </a:cubicBezTo>
                <a:cubicBezTo>
                  <a:pt x="5620483" y="5167623"/>
                  <a:pt x="5622879" y="5166981"/>
                  <a:pt x="5622879" y="5166981"/>
                </a:cubicBezTo>
                <a:cubicBezTo>
                  <a:pt x="5632463" y="5164413"/>
                  <a:pt x="5651161" y="5167106"/>
                  <a:pt x="5678972" y="5175062"/>
                </a:cubicBezTo>
                <a:lnTo>
                  <a:pt x="5709649" y="5174546"/>
                </a:lnTo>
                <a:cubicBezTo>
                  <a:pt x="5719233" y="5171978"/>
                  <a:pt x="5730657" y="5171485"/>
                  <a:pt x="5743920" y="5173067"/>
                </a:cubicBezTo>
                <a:cubicBezTo>
                  <a:pt x="5757184" y="5174648"/>
                  <a:pt x="5771646" y="5175910"/>
                  <a:pt x="5787306" y="5176849"/>
                </a:cubicBezTo>
                <a:lnTo>
                  <a:pt x="5852512" y="5190193"/>
                </a:lnTo>
                <a:cubicBezTo>
                  <a:pt x="5847720" y="5191477"/>
                  <a:pt x="5845324" y="5192119"/>
                  <a:pt x="5845324" y="5192119"/>
                </a:cubicBezTo>
                <a:cubicBezTo>
                  <a:pt x="5845324" y="5192119"/>
                  <a:pt x="5842928" y="5192761"/>
                  <a:pt x="5838136" y="5194045"/>
                </a:cubicBezTo>
                <a:cubicBezTo>
                  <a:pt x="5836852" y="5189253"/>
                  <a:pt x="5833815" y="5187500"/>
                  <a:pt x="5829023" y="5188784"/>
                </a:cubicBezTo>
                <a:cubicBezTo>
                  <a:pt x="5824231" y="5190068"/>
                  <a:pt x="5820316" y="5189833"/>
                  <a:pt x="5817278" y="5188078"/>
                </a:cubicBezTo>
                <a:cubicBezTo>
                  <a:pt x="5814240" y="5186324"/>
                  <a:pt x="5808806" y="5185212"/>
                  <a:pt x="5800976" y="5184743"/>
                </a:cubicBezTo>
                <a:cubicBezTo>
                  <a:pt x="5793146" y="5184272"/>
                  <a:pt x="5786836" y="5184679"/>
                  <a:pt x="5782044" y="5185963"/>
                </a:cubicBezTo>
                <a:lnTo>
                  <a:pt x="5800271" y="5196488"/>
                </a:lnTo>
                <a:cubicBezTo>
                  <a:pt x="5803779" y="5190412"/>
                  <a:pt x="5806175" y="5189770"/>
                  <a:pt x="5807459" y="5194562"/>
                </a:cubicBezTo>
                <a:cubicBezTo>
                  <a:pt x="5808742" y="5199353"/>
                  <a:pt x="5816894" y="5201021"/>
                  <a:pt x="5831912" y="5199565"/>
                </a:cubicBezTo>
                <a:cubicBezTo>
                  <a:pt x="5846929" y="5198109"/>
                  <a:pt x="5856835" y="5196739"/>
                  <a:pt x="5861626" y="5195456"/>
                </a:cubicBezTo>
                <a:cubicBezTo>
                  <a:pt x="5861626" y="5195456"/>
                  <a:pt x="5862503" y="5193936"/>
                  <a:pt x="5864257" y="5190898"/>
                </a:cubicBezTo>
                <a:cubicBezTo>
                  <a:pt x="5866011" y="5187860"/>
                  <a:pt x="5866888" y="5186341"/>
                  <a:pt x="5866888" y="5186341"/>
                </a:cubicBezTo>
                <a:cubicBezTo>
                  <a:pt x="5876472" y="5183773"/>
                  <a:pt x="5884301" y="5184244"/>
                  <a:pt x="5890377" y="5187752"/>
                </a:cubicBezTo>
                <a:cubicBezTo>
                  <a:pt x="5896453" y="5191259"/>
                  <a:pt x="5899812" y="5194211"/>
                  <a:pt x="5900454" y="5196607"/>
                </a:cubicBezTo>
                <a:cubicBezTo>
                  <a:pt x="5901096" y="5199003"/>
                  <a:pt x="5904133" y="5200757"/>
                  <a:pt x="5909568" y="5201869"/>
                </a:cubicBezTo>
                <a:cubicBezTo>
                  <a:pt x="5915002" y="5202981"/>
                  <a:pt x="5920114" y="5202895"/>
                  <a:pt x="5924907" y="5201611"/>
                </a:cubicBezTo>
                <a:lnTo>
                  <a:pt x="5939282" y="5197759"/>
                </a:lnTo>
                <a:cubicBezTo>
                  <a:pt x="5940566" y="5202550"/>
                  <a:pt x="5946001" y="5203662"/>
                  <a:pt x="5955584" y="5201095"/>
                </a:cubicBezTo>
                <a:lnTo>
                  <a:pt x="5957510" y="5208283"/>
                </a:lnTo>
                <a:lnTo>
                  <a:pt x="5966624" y="5213544"/>
                </a:lnTo>
                <a:cubicBezTo>
                  <a:pt x="5971416" y="5212260"/>
                  <a:pt x="5974132" y="5212816"/>
                  <a:pt x="5974775" y="5215213"/>
                </a:cubicBezTo>
                <a:cubicBezTo>
                  <a:pt x="5975416" y="5217608"/>
                  <a:pt x="5958324" y="5220904"/>
                  <a:pt x="5923496" y="5225100"/>
                </a:cubicBezTo>
                <a:cubicBezTo>
                  <a:pt x="5913914" y="5227668"/>
                  <a:pt x="5904329" y="5230236"/>
                  <a:pt x="5894746" y="5232804"/>
                </a:cubicBezTo>
                <a:lnTo>
                  <a:pt x="5878444" y="5229469"/>
                </a:lnTo>
                <a:cubicBezTo>
                  <a:pt x="5873652" y="5230753"/>
                  <a:pt x="5871256" y="5231395"/>
                  <a:pt x="5871256" y="5231395"/>
                </a:cubicBezTo>
                <a:cubicBezTo>
                  <a:pt x="5871256" y="5231395"/>
                  <a:pt x="5871897" y="5233790"/>
                  <a:pt x="5873181" y="5238582"/>
                </a:cubicBezTo>
                <a:cubicBezTo>
                  <a:pt x="5874465" y="5243374"/>
                  <a:pt x="5873910" y="5246091"/>
                  <a:pt x="5871514" y="5246733"/>
                </a:cubicBezTo>
                <a:cubicBezTo>
                  <a:pt x="5869119" y="5247374"/>
                  <a:pt x="5864882" y="5245942"/>
                  <a:pt x="5858806" y="5242434"/>
                </a:cubicBezTo>
                <a:cubicBezTo>
                  <a:pt x="5854015" y="5243718"/>
                  <a:pt x="5851618" y="5244360"/>
                  <a:pt x="5851618" y="5244360"/>
                </a:cubicBezTo>
                <a:lnTo>
                  <a:pt x="5844431" y="5246286"/>
                </a:lnTo>
                <a:cubicBezTo>
                  <a:pt x="5839639" y="5247570"/>
                  <a:pt x="5837799" y="5245495"/>
                  <a:pt x="5838911" y="5240062"/>
                </a:cubicBezTo>
                <a:cubicBezTo>
                  <a:pt x="5840023" y="5234628"/>
                  <a:pt x="5839381" y="5232231"/>
                  <a:pt x="5836984" y="5232873"/>
                </a:cubicBezTo>
                <a:cubicBezTo>
                  <a:pt x="5834589" y="5233515"/>
                  <a:pt x="5834032" y="5236233"/>
                  <a:pt x="5835316" y="5241025"/>
                </a:cubicBezTo>
                <a:cubicBezTo>
                  <a:pt x="5830525" y="5242309"/>
                  <a:pt x="5827487" y="5240554"/>
                  <a:pt x="5826203" y="5235762"/>
                </a:cubicBezTo>
                <a:cubicBezTo>
                  <a:pt x="5824919" y="5230970"/>
                  <a:pt x="5820127" y="5232254"/>
                  <a:pt x="5811827" y="5239614"/>
                </a:cubicBezTo>
                <a:lnTo>
                  <a:pt x="5804639" y="5241540"/>
                </a:lnTo>
                <a:cubicBezTo>
                  <a:pt x="5803355" y="5236748"/>
                  <a:pt x="5805109" y="5233711"/>
                  <a:pt x="5809901" y="5232427"/>
                </a:cubicBezTo>
                <a:lnTo>
                  <a:pt x="5793600" y="5229090"/>
                </a:lnTo>
                <a:lnTo>
                  <a:pt x="5779224" y="5232942"/>
                </a:lnTo>
                <a:lnTo>
                  <a:pt x="5788338" y="5238205"/>
                </a:lnTo>
                <a:lnTo>
                  <a:pt x="5773962" y="5242057"/>
                </a:lnTo>
                <a:cubicBezTo>
                  <a:pt x="5769170" y="5243341"/>
                  <a:pt x="5765577" y="5244303"/>
                  <a:pt x="5763180" y="5244946"/>
                </a:cubicBezTo>
                <a:cubicBezTo>
                  <a:pt x="5760785" y="5245587"/>
                  <a:pt x="5762624" y="5247662"/>
                  <a:pt x="5768700" y="5251170"/>
                </a:cubicBezTo>
                <a:lnTo>
                  <a:pt x="5763438" y="5260285"/>
                </a:lnTo>
                <a:cubicBezTo>
                  <a:pt x="5762154" y="5255493"/>
                  <a:pt x="5760314" y="5253417"/>
                  <a:pt x="5757919" y="5254059"/>
                </a:cubicBezTo>
                <a:cubicBezTo>
                  <a:pt x="5755522" y="5254701"/>
                  <a:pt x="5753682" y="5252626"/>
                  <a:pt x="5752398" y="5247835"/>
                </a:cubicBezTo>
                <a:cubicBezTo>
                  <a:pt x="5752398" y="5247835"/>
                  <a:pt x="5749361" y="5246080"/>
                  <a:pt x="5743285" y="5242572"/>
                </a:cubicBezTo>
                <a:cubicBezTo>
                  <a:pt x="5748077" y="5241288"/>
                  <a:pt x="5749830" y="5238251"/>
                  <a:pt x="5748546" y="5233459"/>
                </a:cubicBezTo>
                <a:cubicBezTo>
                  <a:pt x="5747262" y="5228667"/>
                  <a:pt x="5737037" y="5228839"/>
                  <a:pt x="5717869" y="5233975"/>
                </a:cubicBezTo>
                <a:cubicBezTo>
                  <a:pt x="5703494" y="5237827"/>
                  <a:pt x="5691514" y="5241037"/>
                  <a:pt x="5681930" y="5243605"/>
                </a:cubicBezTo>
                <a:lnTo>
                  <a:pt x="5667555" y="5247457"/>
                </a:lnTo>
                <a:cubicBezTo>
                  <a:pt x="5677138" y="5244889"/>
                  <a:pt x="5682251" y="5244803"/>
                  <a:pt x="5682892" y="5247198"/>
                </a:cubicBezTo>
                <a:cubicBezTo>
                  <a:pt x="5683535" y="5249595"/>
                  <a:pt x="5686252" y="5250150"/>
                  <a:pt x="5691044" y="5248866"/>
                </a:cubicBezTo>
                <a:lnTo>
                  <a:pt x="5685781" y="5257980"/>
                </a:lnTo>
                <a:lnTo>
                  <a:pt x="5655105" y="5258496"/>
                </a:lnTo>
                <a:lnTo>
                  <a:pt x="5653179" y="5251309"/>
                </a:lnTo>
                <a:lnTo>
                  <a:pt x="5642138" y="5238859"/>
                </a:lnTo>
                <a:cubicBezTo>
                  <a:pt x="5636062" y="5235351"/>
                  <a:pt x="5633025" y="5233597"/>
                  <a:pt x="5633025" y="5233597"/>
                </a:cubicBezTo>
                <a:lnTo>
                  <a:pt x="5604273" y="5241301"/>
                </a:lnTo>
                <a:lnTo>
                  <a:pt x="5591824" y="5252341"/>
                </a:lnTo>
                <a:lnTo>
                  <a:pt x="5599012" y="5250415"/>
                </a:lnTo>
                <a:cubicBezTo>
                  <a:pt x="5603804" y="5249131"/>
                  <a:pt x="5609238" y="5250242"/>
                  <a:pt x="5615314" y="5253750"/>
                </a:cubicBezTo>
                <a:lnTo>
                  <a:pt x="5617240" y="5260939"/>
                </a:lnTo>
                <a:cubicBezTo>
                  <a:pt x="5611164" y="5257431"/>
                  <a:pt x="5603333" y="5256960"/>
                  <a:pt x="5593750" y="5259528"/>
                </a:cubicBezTo>
                <a:cubicBezTo>
                  <a:pt x="5579374" y="5263380"/>
                  <a:pt x="5570988" y="5265627"/>
                  <a:pt x="5568593" y="5266269"/>
                </a:cubicBezTo>
                <a:cubicBezTo>
                  <a:pt x="5566196" y="5266911"/>
                  <a:pt x="5564356" y="5264836"/>
                  <a:pt x="5563073" y="5260045"/>
                </a:cubicBezTo>
                <a:cubicBezTo>
                  <a:pt x="5561789" y="5255253"/>
                  <a:pt x="5563542" y="5252214"/>
                  <a:pt x="5568334" y="5250930"/>
                </a:cubicBezTo>
                <a:cubicBezTo>
                  <a:pt x="5573126" y="5249646"/>
                  <a:pt x="5574880" y="5246609"/>
                  <a:pt x="5573596" y="5241817"/>
                </a:cubicBezTo>
                <a:lnTo>
                  <a:pt x="5580784" y="5239891"/>
                </a:lnTo>
                <a:cubicBezTo>
                  <a:pt x="5580784" y="5239891"/>
                  <a:pt x="5581982" y="5239570"/>
                  <a:pt x="5584378" y="5238928"/>
                </a:cubicBezTo>
                <a:cubicBezTo>
                  <a:pt x="5586774" y="5238286"/>
                  <a:pt x="5587651" y="5236767"/>
                  <a:pt x="5587009" y="5234371"/>
                </a:cubicBezTo>
                <a:cubicBezTo>
                  <a:pt x="5586367" y="5231975"/>
                  <a:pt x="5583650" y="5231419"/>
                  <a:pt x="5578858" y="5232703"/>
                </a:cubicBezTo>
                <a:cubicBezTo>
                  <a:pt x="5574066" y="5233987"/>
                  <a:pt x="5569274" y="5235271"/>
                  <a:pt x="5564482" y="5236555"/>
                </a:cubicBezTo>
                <a:cubicBezTo>
                  <a:pt x="5559690" y="5237839"/>
                  <a:pt x="5554578" y="5237925"/>
                  <a:pt x="5549144" y="5236813"/>
                </a:cubicBezTo>
                <a:cubicBezTo>
                  <a:pt x="5543709" y="5235701"/>
                  <a:pt x="5540993" y="5235145"/>
                  <a:pt x="5540993" y="5235145"/>
                </a:cubicBezTo>
                <a:cubicBezTo>
                  <a:pt x="5525333" y="5234205"/>
                  <a:pt x="5512712" y="5235019"/>
                  <a:pt x="5503128" y="5237587"/>
                </a:cubicBezTo>
                <a:lnTo>
                  <a:pt x="5495940" y="5239513"/>
                </a:lnTo>
                <a:lnTo>
                  <a:pt x="5521355" y="5248110"/>
                </a:lnTo>
                <a:cubicBezTo>
                  <a:pt x="5557467" y="5248707"/>
                  <a:pt x="5558751" y="5253498"/>
                  <a:pt x="5525207" y="5262486"/>
                </a:cubicBezTo>
                <a:cubicBezTo>
                  <a:pt x="5506039" y="5267622"/>
                  <a:pt x="5494937" y="5269313"/>
                  <a:pt x="5491899" y="5267560"/>
                </a:cubicBezTo>
                <a:cubicBezTo>
                  <a:pt x="5488861" y="5265805"/>
                  <a:pt x="5484946" y="5265571"/>
                  <a:pt x="5480154" y="5266855"/>
                </a:cubicBezTo>
                <a:cubicBezTo>
                  <a:pt x="5475362" y="5268139"/>
                  <a:pt x="5470571" y="5269422"/>
                  <a:pt x="5465779" y="5270706"/>
                </a:cubicBezTo>
                <a:cubicBezTo>
                  <a:pt x="5464495" y="5265915"/>
                  <a:pt x="5461456" y="5264160"/>
                  <a:pt x="5456664" y="5265444"/>
                </a:cubicBezTo>
                <a:cubicBezTo>
                  <a:pt x="5450589" y="5261937"/>
                  <a:pt x="5447551" y="5260183"/>
                  <a:pt x="5447551" y="5260183"/>
                </a:cubicBezTo>
                <a:lnTo>
                  <a:pt x="5402497" y="5264551"/>
                </a:lnTo>
                <a:cubicBezTo>
                  <a:pt x="5403781" y="5269342"/>
                  <a:pt x="5409857" y="5272851"/>
                  <a:pt x="5420725" y="5275074"/>
                </a:cubicBezTo>
                <a:lnTo>
                  <a:pt x="5429840" y="5280336"/>
                </a:lnTo>
                <a:cubicBezTo>
                  <a:pt x="5423764" y="5276828"/>
                  <a:pt x="5421367" y="5277471"/>
                  <a:pt x="5422651" y="5282262"/>
                </a:cubicBezTo>
                <a:cubicBezTo>
                  <a:pt x="5417859" y="5283546"/>
                  <a:pt x="5415464" y="5284188"/>
                  <a:pt x="5415464" y="5284188"/>
                </a:cubicBezTo>
                <a:lnTo>
                  <a:pt x="5399162" y="5280852"/>
                </a:lnTo>
                <a:lnTo>
                  <a:pt x="5377598" y="5286630"/>
                </a:lnTo>
                <a:cubicBezTo>
                  <a:pt x="5376315" y="5281839"/>
                  <a:pt x="5375673" y="5279442"/>
                  <a:pt x="5375673" y="5279442"/>
                </a:cubicBezTo>
                <a:cubicBezTo>
                  <a:pt x="5370881" y="5280726"/>
                  <a:pt x="5367842" y="5278972"/>
                  <a:pt x="5366558" y="5274181"/>
                </a:cubicBezTo>
                <a:lnTo>
                  <a:pt x="5390048" y="5275590"/>
                </a:lnTo>
                <a:cubicBezTo>
                  <a:pt x="5396124" y="5279098"/>
                  <a:pt x="5398520" y="5278456"/>
                  <a:pt x="5397236" y="5273664"/>
                </a:cubicBezTo>
                <a:cubicBezTo>
                  <a:pt x="5400744" y="5267589"/>
                  <a:pt x="5392272" y="5264722"/>
                  <a:pt x="5371821" y="5265066"/>
                </a:cubicBezTo>
                <a:cubicBezTo>
                  <a:pt x="5362237" y="5267634"/>
                  <a:pt x="5355691" y="5271957"/>
                  <a:pt x="5352183" y="5278033"/>
                </a:cubicBezTo>
                <a:lnTo>
                  <a:pt x="5344995" y="5279959"/>
                </a:lnTo>
                <a:lnTo>
                  <a:pt x="5330619" y="5283811"/>
                </a:lnTo>
                <a:cubicBezTo>
                  <a:pt x="5325827" y="5285095"/>
                  <a:pt x="5323111" y="5284539"/>
                  <a:pt x="5322469" y="5282143"/>
                </a:cubicBezTo>
                <a:cubicBezTo>
                  <a:pt x="5321826" y="5279746"/>
                  <a:pt x="5322703" y="5278227"/>
                  <a:pt x="5325100" y="5277585"/>
                </a:cubicBezTo>
                <a:cubicBezTo>
                  <a:pt x="5327495" y="5276943"/>
                  <a:pt x="5331089" y="5275980"/>
                  <a:pt x="5335881" y="5274696"/>
                </a:cubicBezTo>
                <a:cubicBezTo>
                  <a:pt x="5340673" y="5273412"/>
                  <a:pt x="5343069" y="5272771"/>
                  <a:pt x="5343069" y="5272771"/>
                </a:cubicBezTo>
                <a:cubicBezTo>
                  <a:pt x="5340501" y="5263187"/>
                  <a:pt x="5329633" y="5260963"/>
                  <a:pt x="5310466" y="5266098"/>
                </a:cubicBezTo>
                <a:lnTo>
                  <a:pt x="5281714" y="5273802"/>
                </a:lnTo>
                <a:cubicBezTo>
                  <a:pt x="5286506" y="5272518"/>
                  <a:pt x="5288260" y="5269481"/>
                  <a:pt x="5286976" y="5264689"/>
                </a:cubicBezTo>
                <a:lnTo>
                  <a:pt x="5267338" y="5277654"/>
                </a:lnTo>
                <a:lnTo>
                  <a:pt x="5265413" y="5270467"/>
                </a:lnTo>
                <a:cubicBezTo>
                  <a:pt x="5260621" y="5271751"/>
                  <a:pt x="5254631" y="5273356"/>
                  <a:pt x="5247443" y="5275282"/>
                </a:cubicBezTo>
                <a:cubicBezTo>
                  <a:pt x="5240255" y="5277208"/>
                  <a:pt x="5236019" y="5275774"/>
                  <a:pt x="5234735" y="5270983"/>
                </a:cubicBezTo>
                <a:cubicBezTo>
                  <a:pt x="5232167" y="5261400"/>
                  <a:pt x="5244147" y="5258189"/>
                  <a:pt x="5270674" y="5261354"/>
                </a:cubicBezTo>
                <a:cubicBezTo>
                  <a:pt x="5295918" y="5259725"/>
                  <a:pt x="5312690" y="5255230"/>
                  <a:pt x="5320989" y="5247872"/>
                </a:cubicBezTo>
                <a:cubicBezTo>
                  <a:pt x="5330573" y="5245304"/>
                  <a:pt x="5329931" y="5242907"/>
                  <a:pt x="5319063" y="5240683"/>
                </a:cubicBezTo>
                <a:cubicBezTo>
                  <a:pt x="5314271" y="5241967"/>
                  <a:pt x="5308602" y="5244770"/>
                  <a:pt x="5302057" y="5249092"/>
                </a:cubicBezTo>
                <a:cubicBezTo>
                  <a:pt x="5295511" y="5253415"/>
                  <a:pt x="5289521" y="5255020"/>
                  <a:pt x="5284087" y="5253907"/>
                </a:cubicBezTo>
                <a:cubicBezTo>
                  <a:pt x="5278653" y="5252795"/>
                  <a:pt x="5275936" y="5252239"/>
                  <a:pt x="5275936" y="5252239"/>
                </a:cubicBezTo>
                <a:cubicBezTo>
                  <a:pt x="5269860" y="5248731"/>
                  <a:pt x="5262030" y="5248262"/>
                  <a:pt x="5252447" y="5250829"/>
                </a:cubicBezTo>
                <a:cubicBezTo>
                  <a:pt x="5241579" y="5248606"/>
                  <a:pt x="5233107" y="5245740"/>
                  <a:pt x="5227031" y="5242232"/>
                </a:cubicBezTo>
                <a:cubicBezTo>
                  <a:pt x="5225747" y="5237440"/>
                  <a:pt x="5222710" y="5235686"/>
                  <a:pt x="5217918" y="5236970"/>
                </a:cubicBezTo>
                <a:lnTo>
                  <a:pt x="5210730" y="5238896"/>
                </a:lnTo>
                <a:cubicBezTo>
                  <a:pt x="5201146" y="5241464"/>
                  <a:pt x="5194836" y="5241871"/>
                  <a:pt x="5191797" y="5240117"/>
                </a:cubicBezTo>
                <a:cubicBezTo>
                  <a:pt x="5188759" y="5238362"/>
                  <a:pt x="5184844" y="5238128"/>
                  <a:pt x="5180052" y="5239412"/>
                </a:cubicBezTo>
                <a:cubicBezTo>
                  <a:pt x="5175260" y="5240696"/>
                  <a:pt x="5170468" y="5241980"/>
                  <a:pt x="5165676" y="5243264"/>
                </a:cubicBezTo>
                <a:cubicBezTo>
                  <a:pt x="5160884" y="5244548"/>
                  <a:pt x="5153055" y="5244078"/>
                  <a:pt x="5142187" y="5241854"/>
                </a:cubicBezTo>
                <a:cubicBezTo>
                  <a:pt x="5142187" y="5241854"/>
                  <a:pt x="5139792" y="5242496"/>
                  <a:pt x="5135000" y="5243780"/>
                </a:cubicBezTo>
                <a:cubicBezTo>
                  <a:pt x="5130208" y="5245064"/>
                  <a:pt x="5127811" y="5245706"/>
                  <a:pt x="5127811" y="5245706"/>
                </a:cubicBezTo>
                <a:cubicBezTo>
                  <a:pt x="5121735" y="5242198"/>
                  <a:pt x="5116301" y="5241086"/>
                  <a:pt x="5111509" y="5242370"/>
                </a:cubicBezTo>
                <a:cubicBezTo>
                  <a:pt x="5112793" y="5247162"/>
                  <a:pt x="5111917" y="5248681"/>
                  <a:pt x="5108879" y="5246927"/>
                </a:cubicBezTo>
                <a:cubicBezTo>
                  <a:pt x="5105840" y="5245172"/>
                  <a:pt x="5104322" y="5244296"/>
                  <a:pt x="5104322" y="5244296"/>
                </a:cubicBezTo>
                <a:cubicBezTo>
                  <a:pt x="5099530" y="5245580"/>
                  <a:pt x="5097134" y="5246221"/>
                  <a:pt x="5097134" y="5246221"/>
                </a:cubicBezTo>
                <a:cubicBezTo>
                  <a:pt x="5087550" y="5248789"/>
                  <a:pt x="5082438" y="5248876"/>
                  <a:pt x="5081796" y="5246480"/>
                </a:cubicBezTo>
                <a:cubicBezTo>
                  <a:pt x="5081154" y="5244084"/>
                  <a:pt x="5078436" y="5243528"/>
                  <a:pt x="5073644" y="5244812"/>
                </a:cubicBezTo>
                <a:lnTo>
                  <a:pt x="5026666" y="5241992"/>
                </a:lnTo>
                <a:cubicBezTo>
                  <a:pt x="5021874" y="5243276"/>
                  <a:pt x="5013487" y="5245523"/>
                  <a:pt x="5001508" y="5248733"/>
                </a:cubicBezTo>
                <a:cubicBezTo>
                  <a:pt x="4989528" y="5251943"/>
                  <a:pt x="4983538" y="5253548"/>
                  <a:pt x="4983538" y="5253548"/>
                </a:cubicBezTo>
                <a:lnTo>
                  <a:pt x="4976350" y="5255474"/>
                </a:lnTo>
                <a:cubicBezTo>
                  <a:pt x="4971558" y="5256758"/>
                  <a:pt x="4963728" y="5256288"/>
                  <a:pt x="4952861" y="5254064"/>
                </a:cubicBezTo>
                <a:cubicBezTo>
                  <a:pt x="4952861" y="5254064"/>
                  <a:pt x="4950144" y="5253509"/>
                  <a:pt x="4944710" y="5252396"/>
                </a:cubicBezTo>
                <a:cubicBezTo>
                  <a:pt x="4939276" y="5251284"/>
                  <a:pt x="4936559" y="5250728"/>
                  <a:pt x="4936559" y="5250728"/>
                </a:cubicBezTo>
                <a:lnTo>
                  <a:pt x="4920257" y="5247392"/>
                </a:lnTo>
                <a:cubicBezTo>
                  <a:pt x="4915466" y="5248676"/>
                  <a:pt x="4912749" y="5248121"/>
                  <a:pt x="4912107" y="5245724"/>
                </a:cubicBezTo>
                <a:cubicBezTo>
                  <a:pt x="4911465" y="5243329"/>
                  <a:pt x="4911144" y="5242131"/>
                  <a:pt x="4911144" y="5242131"/>
                </a:cubicBezTo>
                <a:cubicBezTo>
                  <a:pt x="4911144" y="5242131"/>
                  <a:pt x="4908106" y="5240376"/>
                  <a:pt x="4902030" y="5236869"/>
                </a:cubicBezTo>
                <a:lnTo>
                  <a:pt x="4885728" y="5233533"/>
                </a:lnTo>
                <a:cubicBezTo>
                  <a:pt x="4884444" y="5228741"/>
                  <a:pt x="4887396" y="5225382"/>
                  <a:pt x="4894584" y="5223455"/>
                </a:cubicBezTo>
                <a:cubicBezTo>
                  <a:pt x="4901772" y="5221530"/>
                  <a:pt x="4905366" y="5220567"/>
                  <a:pt x="4905366" y="5220567"/>
                </a:cubicBezTo>
                <a:cubicBezTo>
                  <a:pt x="4906650" y="5225358"/>
                  <a:pt x="4909688" y="5227113"/>
                  <a:pt x="4914480" y="5225829"/>
                </a:cubicBezTo>
                <a:cubicBezTo>
                  <a:pt x="4919272" y="5224545"/>
                  <a:pt x="4924064" y="5223261"/>
                  <a:pt x="4928855" y="5221977"/>
                </a:cubicBezTo>
                <a:lnTo>
                  <a:pt x="4950419" y="5216199"/>
                </a:lnTo>
                <a:lnTo>
                  <a:pt x="4934117" y="5212863"/>
                </a:lnTo>
                <a:cubicBezTo>
                  <a:pt x="4923250" y="5210640"/>
                  <a:pt x="4915420" y="5210169"/>
                  <a:pt x="4910628" y="5211453"/>
                </a:cubicBezTo>
                <a:lnTo>
                  <a:pt x="4908702" y="5204266"/>
                </a:lnTo>
                <a:lnTo>
                  <a:pt x="4879950" y="5211970"/>
                </a:lnTo>
                <a:cubicBezTo>
                  <a:pt x="4875158" y="5213254"/>
                  <a:pt x="4873404" y="5216291"/>
                  <a:pt x="4874688" y="5221083"/>
                </a:cubicBezTo>
                <a:cubicBezTo>
                  <a:pt x="4875972" y="5225875"/>
                  <a:pt x="4875096" y="5227394"/>
                  <a:pt x="4872057" y="5225640"/>
                </a:cubicBezTo>
                <a:cubicBezTo>
                  <a:pt x="4869020" y="5223886"/>
                  <a:pt x="4867501" y="5223009"/>
                  <a:pt x="4867501" y="5223009"/>
                </a:cubicBezTo>
                <a:cubicBezTo>
                  <a:pt x="4867501" y="5223009"/>
                  <a:pt x="4868143" y="5225405"/>
                  <a:pt x="4869427" y="5230196"/>
                </a:cubicBezTo>
                <a:cubicBezTo>
                  <a:pt x="4870711" y="5234988"/>
                  <a:pt x="4868314" y="5235630"/>
                  <a:pt x="4862238" y="5232123"/>
                </a:cubicBezTo>
                <a:lnTo>
                  <a:pt x="4838749" y="5230713"/>
                </a:lnTo>
                <a:cubicBezTo>
                  <a:pt x="4833957" y="5231997"/>
                  <a:pt x="4832204" y="5235035"/>
                  <a:pt x="4833488" y="5239826"/>
                </a:cubicBezTo>
                <a:cubicBezTo>
                  <a:pt x="4834772" y="5244618"/>
                  <a:pt x="4840206" y="5245731"/>
                  <a:pt x="4849789" y="5243163"/>
                </a:cubicBezTo>
                <a:cubicBezTo>
                  <a:pt x="4854581" y="5241879"/>
                  <a:pt x="4860014" y="5242990"/>
                  <a:pt x="4866090" y="5246498"/>
                </a:cubicBezTo>
                <a:cubicBezTo>
                  <a:pt x="4866090" y="5246498"/>
                  <a:pt x="4864893" y="5246819"/>
                  <a:pt x="4862497" y="5247461"/>
                </a:cubicBezTo>
                <a:cubicBezTo>
                  <a:pt x="4860101" y="5248103"/>
                  <a:pt x="4858903" y="5248424"/>
                  <a:pt x="4858903" y="5248424"/>
                </a:cubicBezTo>
                <a:cubicBezTo>
                  <a:pt x="4854111" y="5249708"/>
                  <a:pt x="4846602" y="5250437"/>
                  <a:pt x="4836377" y="5250608"/>
                </a:cubicBezTo>
                <a:cubicBezTo>
                  <a:pt x="4826151" y="5250780"/>
                  <a:pt x="4819518" y="5249990"/>
                  <a:pt x="4816481" y="5248236"/>
                </a:cubicBezTo>
                <a:cubicBezTo>
                  <a:pt x="4813443" y="5246481"/>
                  <a:pt x="4807131" y="5246888"/>
                  <a:pt x="4797548" y="5249456"/>
                </a:cubicBezTo>
                <a:lnTo>
                  <a:pt x="4788434" y="5244195"/>
                </a:lnTo>
                <a:cubicBezTo>
                  <a:pt x="4798018" y="5241627"/>
                  <a:pt x="4799131" y="5236193"/>
                  <a:pt x="4791771" y="5227893"/>
                </a:cubicBezTo>
                <a:cubicBezTo>
                  <a:pt x="4790487" y="5223101"/>
                  <a:pt x="4791042" y="5220384"/>
                  <a:pt x="4793438" y="5219743"/>
                </a:cubicBezTo>
                <a:cubicBezTo>
                  <a:pt x="4795834" y="5219100"/>
                  <a:pt x="4799428" y="5218138"/>
                  <a:pt x="4804220" y="5216854"/>
                </a:cubicBezTo>
                <a:lnTo>
                  <a:pt x="4809482" y="5207739"/>
                </a:lnTo>
                <a:cubicBezTo>
                  <a:pt x="4804690" y="5209023"/>
                  <a:pt x="4801973" y="5208467"/>
                  <a:pt x="4801331" y="5206072"/>
                </a:cubicBezTo>
                <a:cubicBezTo>
                  <a:pt x="4800689" y="5203675"/>
                  <a:pt x="4796774" y="5203441"/>
                  <a:pt x="4789586" y="5205367"/>
                </a:cubicBezTo>
                <a:cubicBezTo>
                  <a:pt x="4782398" y="5207293"/>
                  <a:pt x="4778804" y="5208256"/>
                  <a:pt x="4778804" y="5208256"/>
                </a:cubicBezTo>
                <a:cubicBezTo>
                  <a:pt x="4772728" y="5204748"/>
                  <a:pt x="4768493" y="5203314"/>
                  <a:pt x="4766096" y="5203956"/>
                </a:cubicBezTo>
                <a:cubicBezTo>
                  <a:pt x="4763700" y="5204598"/>
                  <a:pt x="4760107" y="5205561"/>
                  <a:pt x="4755315" y="5206845"/>
                </a:cubicBezTo>
                <a:cubicBezTo>
                  <a:pt x="4744447" y="5204622"/>
                  <a:pt x="4736296" y="5202954"/>
                  <a:pt x="4730863" y="5201841"/>
                </a:cubicBezTo>
                <a:cubicBezTo>
                  <a:pt x="4725429" y="5200730"/>
                  <a:pt x="4723353" y="5202570"/>
                  <a:pt x="4724637" y="5207362"/>
                </a:cubicBezTo>
                <a:cubicBezTo>
                  <a:pt x="4725921" y="5212154"/>
                  <a:pt x="4726563" y="5214549"/>
                  <a:pt x="4726563" y="5214549"/>
                </a:cubicBezTo>
                <a:lnTo>
                  <a:pt x="4735678" y="5219811"/>
                </a:lnTo>
                <a:cubicBezTo>
                  <a:pt x="4740469" y="5218528"/>
                  <a:pt x="4742865" y="5217885"/>
                  <a:pt x="4742865" y="5217885"/>
                </a:cubicBezTo>
                <a:lnTo>
                  <a:pt x="4751979" y="5223147"/>
                </a:lnTo>
                <a:lnTo>
                  <a:pt x="4753905" y="5230335"/>
                </a:lnTo>
                <a:lnTo>
                  <a:pt x="4730415" y="5228925"/>
                </a:lnTo>
                <a:lnTo>
                  <a:pt x="4714114" y="5225589"/>
                </a:lnTo>
                <a:lnTo>
                  <a:pt x="4728489" y="5221738"/>
                </a:lnTo>
                <a:lnTo>
                  <a:pt x="4712188" y="5218401"/>
                </a:lnTo>
                <a:cubicBezTo>
                  <a:pt x="4707396" y="5219685"/>
                  <a:pt x="4703802" y="5220648"/>
                  <a:pt x="4701406" y="5221290"/>
                </a:cubicBezTo>
                <a:cubicBezTo>
                  <a:pt x="4699010" y="5221932"/>
                  <a:pt x="4698454" y="5224649"/>
                  <a:pt x="4699738" y="5229441"/>
                </a:cubicBezTo>
                <a:lnTo>
                  <a:pt x="4694476" y="5238555"/>
                </a:lnTo>
                <a:lnTo>
                  <a:pt x="4732341" y="5236113"/>
                </a:lnTo>
                <a:cubicBezTo>
                  <a:pt x="4744493" y="5243129"/>
                  <a:pt x="4750569" y="5246637"/>
                  <a:pt x="4750569" y="5246637"/>
                </a:cubicBezTo>
                <a:lnTo>
                  <a:pt x="4712704" y="5249079"/>
                </a:lnTo>
                <a:cubicBezTo>
                  <a:pt x="4707912" y="5250363"/>
                  <a:pt x="4700403" y="5251091"/>
                  <a:pt x="4690177" y="5251262"/>
                </a:cubicBezTo>
                <a:cubicBezTo>
                  <a:pt x="4679952" y="5251435"/>
                  <a:pt x="4671800" y="5249767"/>
                  <a:pt x="4665725" y="5246259"/>
                </a:cubicBezTo>
                <a:lnTo>
                  <a:pt x="4656611" y="5240997"/>
                </a:lnTo>
                <a:cubicBezTo>
                  <a:pt x="4666195" y="5238429"/>
                  <a:pt x="4670987" y="5237145"/>
                  <a:pt x="4670987" y="5237145"/>
                </a:cubicBezTo>
                <a:cubicBezTo>
                  <a:pt x="4669703" y="5232353"/>
                  <a:pt x="4667542" y="5229080"/>
                  <a:pt x="4664504" y="5227327"/>
                </a:cubicBezTo>
                <a:cubicBezTo>
                  <a:pt x="4661466" y="5225572"/>
                  <a:pt x="4662343" y="5224053"/>
                  <a:pt x="4667135" y="5222769"/>
                </a:cubicBezTo>
                <a:lnTo>
                  <a:pt x="4652759" y="5226621"/>
                </a:lnTo>
                <a:cubicBezTo>
                  <a:pt x="4647968" y="5227905"/>
                  <a:pt x="4644053" y="5227670"/>
                  <a:pt x="4641014" y="5225916"/>
                </a:cubicBezTo>
                <a:cubicBezTo>
                  <a:pt x="4637977" y="5224162"/>
                  <a:pt x="4636457" y="5223286"/>
                  <a:pt x="4636457" y="5223286"/>
                </a:cubicBezTo>
                <a:lnTo>
                  <a:pt x="4643645" y="5221360"/>
                </a:lnTo>
                <a:cubicBezTo>
                  <a:pt x="4642361" y="5216568"/>
                  <a:pt x="4639323" y="5214814"/>
                  <a:pt x="4634531" y="5216098"/>
                </a:cubicBezTo>
                <a:cubicBezTo>
                  <a:pt x="4629740" y="5217381"/>
                  <a:pt x="4625589" y="5221062"/>
                  <a:pt x="4622082" y="5227138"/>
                </a:cubicBezTo>
                <a:cubicBezTo>
                  <a:pt x="4622082" y="5227138"/>
                  <a:pt x="4619686" y="5227780"/>
                  <a:pt x="4614894" y="5229064"/>
                </a:cubicBezTo>
                <a:cubicBezTo>
                  <a:pt x="4608819" y="5225556"/>
                  <a:pt x="4606422" y="5226198"/>
                  <a:pt x="4607706" y="5230990"/>
                </a:cubicBezTo>
                <a:lnTo>
                  <a:pt x="4616820" y="5236251"/>
                </a:lnTo>
                <a:lnTo>
                  <a:pt x="4625934" y="5241513"/>
                </a:lnTo>
                <a:lnTo>
                  <a:pt x="4602444" y="5240103"/>
                </a:lnTo>
                <a:lnTo>
                  <a:pt x="4595256" y="5242029"/>
                </a:lnTo>
                <a:cubicBezTo>
                  <a:pt x="4596540" y="5246821"/>
                  <a:pt x="4595984" y="5249538"/>
                  <a:pt x="4593588" y="5250180"/>
                </a:cubicBezTo>
                <a:cubicBezTo>
                  <a:pt x="4591192" y="5250822"/>
                  <a:pt x="4590316" y="5252341"/>
                  <a:pt x="4590958" y="5254737"/>
                </a:cubicBezTo>
                <a:cubicBezTo>
                  <a:pt x="4591600" y="5257133"/>
                  <a:pt x="4584732" y="5260257"/>
                  <a:pt x="4570356" y="5264109"/>
                </a:cubicBezTo>
                <a:cubicBezTo>
                  <a:pt x="4565566" y="5265393"/>
                  <a:pt x="4559575" y="5266998"/>
                  <a:pt x="4552387" y="5268924"/>
                </a:cubicBezTo>
                <a:cubicBezTo>
                  <a:pt x="4545199" y="5270850"/>
                  <a:pt x="4541606" y="5271813"/>
                  <a:pt x="4541606" y="5271813"/>
                </a:cubicBezTo>
                <a:cubicBezTo>
                  <a:pt x="4519870" y="5267365"/>
                  <a:pt x="4504210" y="5266425"/>
                  <a:pt x="4494626" y="5268993"/>
                </a:cubicBezTo>
                <a:cubicBezTo>
                  <a:pt x="4494626" y="5268993"/>
                  <a:pt x="4489193" y="5267880"/>
                  <a:pt x="4478325" y="5265657"/>
                </a:cubicBezTo>
                <a:cubicBezTo>
                  <a:pt x="4478325" y="5265657"/>
                  <a:pt x="4475608" y="5265102"/>
                  <a:pt x="4470174" y="5263989"/>
                </a:cubicBezTo>
                <a:cubicBezTo>
                  <a:pt x="4464740" y="5262877"/>
                  <a:pt x="4462023" y="5262321"/>
                  <a:pt x="4462023" y="5262321"/>
                </a:cubicBezTo>
                <a:lnTo>
                  <a:pt x="4447647" y="5266173"/>
                </a:lnTo>
                <a:lnTo>
                  <a:pt x="4431346" y="5262837"/>
                </a:lnTo>
                <a:cubicBezTo>
                  <a:pt x="4416970" y="5266689"/>
                  <a:pt x="4401310" y="5265749"/>
                  <a:pt x="4384367" y="5260017"/>
                </a:cubicBezTo>
                <a:lnTo>
                  <a:pt x="4391554" y="5258091"/>
                </a:lnTo>
                <a:lnTo>
                  <a:pt x="4405930" y="5254239"/>
                </a:lnTo>
                <a:lnTo>
                  <a:pt x="4389629" y="5250904"/>
                </a:lnTo>
                <a:cubicBezTo>
                  <a:pt x="4383553" y="5247396"/>
                  <a:pt x="4378119" y="5246283"/>
                  <a:pt x="4373327" y="5247567"/>
                </a:cubicBezTo>
                <a:lnTo>
                  <a:pt x="4340724" y="5240895"/>
                </a:lnTo>
                <a:cubicBezTo>
                  <a:pt x="4340724" y="5240895"/>
                  <a:pt x="4347034" y="5240488"/>
                  <a:pt x="4359656" y="5239675"/>
                </a:cubicBezTo>
                <a:cubicBezTo>
                  <a:pt x="4372278" y="5238861"/>
                  <a:pt x="4380343" y="5235416"/>
                  <a:pt x="4383850" y="5229340"/>
                </a:cubicBezTo>
                <a:cubicBezTo>
                  <a:pt x="4405242" y="5213336"/>
                  <a:pt x="4413456" y="5200864"/>
                  <a:pt x="4408492" y="5191922"/>
                </a:cubicBezTo>
                <a:cubicBezTo>
                  <a:pt x="4403528" y="5182980"/>
                  <a:pt x="4381237" y="5181248"/>
                  <a:pt x="4341617" y="5186729"/>
                </a:cubicBezTo>
                <a:cubicBezTo>
                  <a:pt x="4330749" y="5184506"/>
                  <a:pt x="4322920" y="5184035"/>
                  <a:pt x="4318128" y="5185319"/>
                </a:cubicBezTo>
                <a:cubicBezTo>
                  <a:pt x="4313336" y="5186603"/>
                  <a:pt x="4307025" y="5187010"/>
                  <a:pt x="4299195" y="5186540"/>
                </a:cubicBezTo>
                <a:cubicBezTo>
                  <a:pt x="4291365" y="5186070"/>
                  <a:pt x="4285055" y="5186477"/>
                  <a:pt x="4280263" y="5187761"/>
                </a:cubicBezTo>
                <a:lnTo>
                  <a:pt x="4263961" y="5184425"/>
                </a:lnTo>
                <a:lnTo>
                  <a:pt x="4233284" y="5184941"/>
                </a:lnTo>
                <a:cubicBezTo>
                  <a:pt x="4233284" y="5184941"/>
                  <a:pt x="4231765" y="5184064"/>
                  <a:pt x="4228727" y="5182310"/>
                </a:cubicBezTo>
                <a:cubicBezTo>
                  <a:pt x="4225688" y="5180557"/>
                  <a:pt x="4224170" y="5179680"/>
                  <a:pt x="4224170" y="5179680"/>
                </a:cubicBezTo>
                <a:cubicBezTo>
                  <a:pt x="4219379" y="5180964"/>
                  <a:pt x="4215463" y="5180728"/>
                  <a:pt x="4212425" y="5178975"/>
                </a:cubicBezTo>
                <a:cubicBezTo>
                  <a:pt x="4209387" y="5177220"/>
                  <a:pt x="4205472" y="5176985"/>
                  <a:pt x="4200680" y="5178269"/>
                </a:cubicBezTo>
                <a:cubicBezTo>
                  <a:pt x="4195888" y="5179553"/>
                  <a:pt x="4186860" y="5179404"/>
                  <a:pt x="4173597" y="5177823"/>
                </a:cubicBezTo>
                <a:cubicBezTo>
                  <a:pt x="4160333" y="5176241"/>
                  <a:pt x="4145229" y="5172584"/>
                  <a:pt x="4128285" y="5166852"/>
                </a:cubicBezTo>
                <a:cubicBezTo>
                  <a:pt x="4123494" y="5168136"/>
                  <a:pt x="4119900" y="5169099"/>
                  <a:pt x="4117504" y="5169741"/>
                </a:cubicBezTo>
                <a:cubicBezTo>
                  <a:pt x="4115108" y="5170383"/>
                  <a:pt x="4112713" y="5171025"/>
                  <a:pt x="4110316" y="5171667"/>
                </a:cubicBezTo>
                <a:cubicBezTo>
                  <a:pt x="4107920" y="5172309"/>
                  <a:pt x="4105524" y="5172951"/>
                  <a:pt x="4103129" y="5173593"/>
                </a:cubicBezTo>
                <a:cubicBezTo>
                  <a:pt x="4100732" y="5174235"/>
                  <a:pt x="4098893" y="5172160"/>
                  <a:pt x="4097609" y="5167368"/>
                </a:cubicBezTo>
                <a:cubicBezTo>
                  <a:pt x="4092817" y="5168652"/>
                  <a:pt x="4084987" y="5168181"/>
                  <a:pt x="4074119" y="5165958"/>
                </a:cubicBezTo>
                <a:cubicBezTo>
                  <a:pt x="4069327" y="5167242"/>
                  <a:pt x="4064535" y="5168526"/>
                  <a:pt x="4059743" y="5169810"/>
                </a:cubicBezTo>
                <a:cubicBezTo>
                  <a:pt x="4054952" y="5171094"/>
                  <a:pt x="4049517" y="5169982"/>
                  <a:pt x="4043441" y="5166474"/>
                </a:cubicBezTo>
                <a:lnTo>
                  <a:pt x="4021878" y="5172252"/>
                </a:lnTo>
                <a:cubicBezTo>
                  <a:pt x="4021878" y="5172252"/>
                  <a:pt x="4022520" y="5174648"/>
                  <a:pt x="4023804" y="5179440"/>
                </a:cubicBezTo>
                <a:lnTo>
                  <a:pt x="4056407" y="5186112"/>
                </a:lnTo>
                <a:cubicBezTo>
                  <a:pt x="4065991" y="5183544"/>
                  <a:pt x="4070783" y="5182260"/>
                  <a:pt x="4070783" y="5182260"/>
                </a:cubicBezTo>
                <a:cubicBezTo>
                  <a:pt x="4070783" y="5182260"/>
                  <a:pt x="4072303" y="5183137"/>
                  <a:pt x="4075340" y="5184890"/>
                </a:cubicBezTo>
                <a:cubicBezTo>
                  <a:pt x="4078379" y="5186645"/>
                  <a:pt x="4079897" y="5187522"/>
                  <a:pt x="4079897" y="5187522"/>
                </a:cubicBezTo>
                <a:lnTo>
                  <a:pt x="4090937" y="5199972"/>
                </a:lnTo>
                <a:lnTo>
                  <a:pt x="4076561" y="5203824"/>
                </a:lnTo>
                <a:cubicBezTo>
                  <a:pt x="4071769" y="5205108"/>
                  <a:pt x="4069929" y="5203032"/>
                  <a:pt x="4071041" y="5197598"/>
                </a:cubicBezTo>
                <a:cubicBezTo>
                  <a:pt x="4072153" y="5192165"/>
                  <a:pt x="4065521" y="5191374"/>
                  <a:pt x="4051145" y="5195226"/>
                </a:cubicBezTo>
                <a:lnTo>
                  <a:pt x="4020468" y="5195742"/>
                </a:lnTo>
                <a:lnTo>
                  <a:pt x="4004167" y="5192405"/>
                </a:lnTo>
                <a:lnTo>
                  <a:pt x="3933698" y="5188176"/>
                </a:lnTo>
                <a:cubicBezTo>
                  <a:pt x="3927622" y="5184668"/>
                  <a:pt x="3923707" y="5184433"/>
                  <a:pt x="3921953" y="5187471"/>
                </a:cubicBezTo>
                <a:cubicBezTo>
                  <a:pt x="3920199" y="5190509"/>
                  <a:pt x="3918124" y="5192349"/>
                  <a:pt x="3915728" y="5192991"/>
                </a:cubicBezTo>
                <a:cubicBezTo>
                  <a:pt x="3913332" y="5193633"/>
                  <a:pt x="3911493" y="5191557"/>
                  <a:pt x="3910209" y="5186765"/>
                </a:cubicBezTo>
                <a:lnTo>
                  <a:pt x="3901094" y="5181504"/>
                </a:lnTo>
                <a:cubicBezTo>
                  <a:pt x="3901094" y="5181504"/>
                  <a:pt x="3901736" y="5183901"/>
                  <a:pt x="3903020" y="5188692"/>
                </a:cubicBezTo>
                <a:cubicBezTo>
                  <a:pt x="3904304" y="5193484"/>
                  <a:pt x="3894078" y="5193656"/>
                  <a:pt x="3872343" y="5189208"/>
                </a:cubicBezTo>
                <a:lnTo>
                  <a:pt x="3848854" y="5187798"/>
                </a:lnTo>
                <a:cubicBezTo>
                  <a:pt x="3848854" y="5187798"/>
                  <a:pt x="3846458" y="5188440"/>
                  <a:pt x="3841666" y="5189724"/>
                </a:cubicBezTo>
                <a:cubicBezTo>
                  <a:pt x="3836874" y="5191008"/>
                  <a:pt x="3834478" y="5191650"/>
                  <a:pt x="3834478" y="5191650"/>
                </a:cubicBezTo>
                <a:lnTo>
                  <a:pt x="3825364" y="5186388"/>
                </a:lnTo>
                <a:cubicBezTo>
                  <a:pt x="3830156" y="5185104"/>
                  <a:pt x="3832231" y="5183264"/>
                  <a:pt x="3831589" y="5180869"/>
                </a:cubicBezTo>
                <a:cubicBezTo>
                  <a:pt x="3830947" y="5178472"/>
                  <a:pt x="3828230" y="5177917"/>
                  <a:pt x="3823438" y="5179201"/>
                </a:cubicBezTo>
                <a:cubicBezTo>
                  <a:pt x="3805555" y="5189128"/>
                  <a:pt x="3795329" y="5189301"/>
                  <a:pt x="3792761" y="5179716"/>
                </a:cubicBezTo>
                <a:cubicBezTo>
                  <a:pt x="3786685" y="5176209"/>
                  <a:pt x="3781251" y="5175096"/>
                  <a:pt x="3776459" y="5176380"/>
                </a:cubicBezTo>
                <a:lnTo>
                  <a:pt x="3760158" y="5173045"/>
                </a:lnTo>
                <a:lnTo>
                  <a:pt x="3767345" y="5171119"/>
                </a:lnTo>
                <a:lnTo>
                  <a:pt x="3788909" y="5165341"/>
                </a:lnTo>
                <a:lnTo>
                  <a:pt x="3779795" y="5160079"/>
                </a:lnTo>
                <a:cubicBezTo>
                  <a:pt x="3784587" y="5158795"/>
                  <a:pt x="3780351" y="5157362"/>
                  <a:pt x="3767087" y="5155780"/>
                </a:cubicBezTo>
                <a:cubicBezTo>
                  <a:pt x="3753824" y="5154198"/>
                  <a:pt x="3740880" y="5153814"/>
                  <a:pt x="3728259" y="5154628"/>
                </a:cubicBezTo>
                <a:cubicBezTo>
                  <a:pt x="3715638" y="5155442"/>
                  <a:pt x="3709327" y="5155849"/>
                  <a:pt x="3709327" y="5155849"/>
                </a:cubicBezTo>
                <a:lnTo>
                  <a:pt x="3718440" y="5161111"/>
                </a:lnTo>
                <a:cubicBezTo>
                  <a:pt x="3723232" y="5159827"/>
                  <a:pt x="3725949" y="5160382"/>
                  <a:pt x="3726591" y="5162779"/>
                </a:cubicBezTo>
                <a:cubicBezTo>
                  <a:pt x="3727233" y="5165175"/>
                  <a:pt x="3727554" y="5166373"/>
                  <a:pt x="3727554" y="5166373"/>
                </a:cubicBezTo>
                <a:lnTo>
                  <a:pt x="3736668" y="5171634"/>
                </a:lnTo>
                <a:cubicBezTo>
                  <a:pt x="3731876" y="5172918"/>
                  <a:pt x="3729480" y="5173561"/>
                  <a:pt x="3729480" y="5173561"/>
                </a:cubicBezTo>
                <a:lnTo>
                  <a:pt x="3679165" y="5187042"/>
                </a:lnTo>
                <a:cubicBezTo>
                  <a:pt x="3679165" y="5187042"/>
                  <a:pt x="3671335" y="5186573"/>
                  <a:pt x="3655675" y="5185633"/>
                </a:cubicBezTo>
                <a:cubicBezTo>
                  <a:pt x="3646091" y="5188201"/>
                  <a:pt x="3637385" y="5189250"/>
                  <a:pt x="3629555" y="5188780"/>
                </a:cubicBezTo>
                <a:cubicBezTo>
                  <a:pt x="3621725" y="5188309"/>
                  <a:pt x="3616612" y="5188395"/>
                  <a:pt x="3614217" y="5189037"/>
                </a:cubicBezTo>
                <a:cubicBezTo>
                  <a:pt x="3611820" y="5189679"/>
                  <a:pt x="3605510" y="5190086"/>
                  <a:pt x="3595284" y="5190259"/>
                </a:cubicBezTo>
                <a:cubicBezTo>
                  <a:pt x="3585058" y="5190431"/>
                  <a:pt x="3575153" y="5191801"/>
                  <a:pt x="3565569" y="5194369"/>
                </a:cubicBezTo>
                <a:cubicBezTo>
                  <a:pt x="3545118" y="5194713"/>
                  <a:pt x="3531854" y="5193131"/>
                  <a:pt x="3525778" y="5189623"/>
                </a:cubicBezTo>
                <a:cubicBezTo>
                  <a:pt x="3519703" y="5186115"/>
                  <a:pt x="3513070" y="5185324"/>
                  <a:pt x="3505883" y="5187250"/>
                </a:cubicBezTo>
                <a:cubicBezTo>
                  <a:pt x="3498694" y="5189176"/>
                  <a:pt x="3490309" y="5191423"/>
                  <a:pt x="3480725" y="5193991"/>
                </a:cubicBezTo>
                <a:cubicBezTo>
                  <a:pt x="3458990" y="5189543"/>
                  <a:pt x="3449406" y="5192111"/>
                  <a:pt x="3451974" y="5201695"/>
                </a:cubicBezTo>
                <a:cubicBezTo>
                  <a:pt x="3447183" y="5202979"/>
                  <a:pt x="3440550" y="5202188"/>
                  <a:pt x="3432078" y="5199322"/>
                </a:cubicBezTo>
                <a:cubicBezTo>
                  <a:pt x="3423607" y="5196456"/>
                  <a:pt x="3419692" y="5196221"/>
                  <a:pt x="3420334" y="5198617"/>
                </a:cubicBezTo>
                <a:cubicBezTo>
                  <a:pt x="3420976" y="5201013"/>
                  <a:pt x="3417061" y="5200778"/>
                  <a:pt x="3408589" y="5197912"/>
                </a:cubicBezTo>
                <a:cubicBezTo>
                  <a:pt x="3400117" y="5195046"/>
                  <a:pt x="3394127" y="5196651"/>
                  <a:pt x="3390619" y="5202727"/>
                </a:cubicBezTo>
                <a:cubicBezTo>
                  <a:pt x="3371452" y="5207863"/>
                  <a:pt x="3357546" y="5203885"/>
                  <a:pt x="3348902" y="5190794"/>
                </a:cubicBezTo>
                <a:cubicBezTo>
                  <a:pt x="3347618" y="5186002"/>
                  <a:pt x="3346976" y="5183605"/>
                  <a:pt x="3346976" y="5183605"/>
                </a:cubicBezTo>
                <a:cubicBezTo>
                  <a:pt x="3345692" y="5178814"/>
                  <a:pt x="3343852" y="5176739"/>
                  <a:pt x="3341456" y="5177381"/>
                </a:cubicBezTo>
                <a:cubicBezTo>
                  <a:pt x="3339060" y="5178023"/>
                  <a:pt x="3335466" y="5178986"/>
                  <a:pt x="3330674" y="5180270"/>
                </a:cubicBezTo>
                <a:cubicBezTo>
                  <a:pt x="3325883" y="5181553"/>
                  <a:pt x="3321647" y="5180120"/>
                  <a:pt x="3317967" y="5175971"/>
                </a:cubicBezTo>
                <a:cubicBezTo>
                  <a:pt x="3314287" y="5171821"/>
                  <a:pt x="3302863" y="5172314"/>
                  <a:pt x="3283695" y="5177450"/>
                </a:cubicBezTo>
                <a:lnTo>
                  <a:pt x="3253019" y="5177966"/>
                </a:lnTo>
                <a:lnTo>
                  <a:pt x="3258280" y="5168852"/>
                </a:lnTo>
                <a:cubicBezTo>
                  <a:pt x="3269148" y="5171076"/>
                  <a:pt x="3276657" y="5170348"/>
                  <a:pt x="3280807" y="5166668"/>
                </a:cubicBezTo>
                <a:cubicBezTo>
                  <a:pt x="3284956" y="5162987"/>
                  <a:pt x="3289427" y="5160506"/>
                  <a:pt x="3294219" y="5159222"/>
                </a:cubicBezTo>
                <a:lnTo>
                  <a:pt x="3308594" y="5155370"/>
                </a:lnTo>
                <a:lnTo>
                  <a:pt x="3315783" y="5153444"/>
                </a:lnTo>
                <a:lnTo>
                  <a:pt x="3324896" y="5158706"/>
                </a:lnTo>
                <a:cubicBezTo>
                  <a:pt x="3329688" y="5157422"/>
                  <a:pt x="3334480" y="5156138"/>
                  <a:pt x="3339272" y="5154854"/>
                </a:cubicBezTo>
                <a:cubicBezTo>
                  <a:pt x="3353648" y="5151002"/>
                  <a:pt x="3361477" y="5151472"/>
                  <a:pt x="3362761" y="5156264"/>
                </a:cubicBezTo>
                <a:cubicBezTo>
                  <a:pt x="3364045" y="5161056"/>
                  <a:pt x="3369479" y="5162168"/>
                  <a:pt x="3379063" y="5159600"/>
                </a:cubicBezTo>
                <a:lnTo>
                  <a:pt x="3377137" y="5152412"/>
                </a:lnTo>
                <a:lnTo>
                  <a:pt x="3375211" y="5145224"/>
                </a:lnTo>
                <a:cubicBezTo>
                  <a:pt x="3375211" y="5145224"/>
                  <a:pt x="3372495" y="5144669"/>
                  <a:pt x="3367061" y="5143556"/>
                </a:cubicBezTo>
                <a:cubicBezTo>
                  <a:pt x="3361627" y="5142444"/>
                  <a:pt x="3355637" y="5144049"/>
                  <a:pt x="3349091" y="5148371"/>
                </a:cubicBezTo>
                <a:cubicBezTo>
                  <a:pt x="3342545" y="5152694"/>
                  <a:pt x="3338630" y="5152458"/>
                  <a:pt x="3337346" y="5147666"/>
                </a:cubicBezTo>
                <a:cubicBezTo>
                  <a:pt x="3337346" y="5147666"/>
                  <a:pt x="3337025" y="5146468"/>
                  <a:pt x="3336383" y="5144073"/>
                </a:cubicBezTo>
                <a:cubicBezTo>
                  <a:pt x="3335741" y="5141676"/>
                  <a:pt x="3333025" y="5141120"/>
                  <a:pt x="3328233" y="5142404"/>
                </a:cubicBezTo>
                <a:cubicBezTo>
                  <a:pt x="3323441" y="5143688"/>
                  <a:pt x="3318328" y="5143775"/>
                  <a:pt x="3312894" y="5142662"/>
                </a:cubicBezTo>
                <a:cubicBezTo>
                  <a:pt x="3307460" y="5141551"/>
                  <a:pt x="3302347" y="5141637"/>
                  <a:pt x="3297555" y="5142921"/>
                </a:cubicBezTo>
                <a:cubicBezTo>
                  <a:pt x="3281895" y="5141981"/>
                  <a:pt x="3271027" y="5139756"/>
                  <a:pt x="3264951" y="5136249"/>
                </a:cubicBezTo>
                <a:cubicBezTo>
                  <a:pt x="3260160" y="5137533"/>
                  <a:pt x="3255368" y="5138817"/>
                  <a:pt x="3250576" y="5140101"/>
                </a:cubicBezTo>
                <a:cubicBezTo>
                  <a:pt x="3245784" y="5141385"/>
                  <a:pt x="3240992" y="5142669"/>
                  <a:pt x="3236201" y="5143953"/>
                </a:cubicBezTo>
                <a:lnTo>
                  <a:pt x="3229013" y="5145879"/>
                </a:lnTo>
                <a:cubicBezTo>
                  <a:pt x="3233804" y="5144595"/>
                  <a:pt x="3238040" y="5146027"/>
                  <a:pt x="3241721" y="5150177"/>
                </a:cubicBezTo>
                <a:cubicBezTo>
                  <a:pt x="3245400" y="5154327"/>
                  <a:pt x="3247241" y="5156403"/>
                  <a:pt x="3247241" y="5156403"/>
                </a:cubicBezTo>
                <a:lnTo>
                  <a:pt x="3251093" y="5170777"/>
                </a:lnTo>
                <a:cubicBezTo>
                  <a:pt x="3246301" y="5172061"/>
                  <a:pt x="3243904" y="5172704"/>
                  <a:pt x="3243904" y="5172704"/>
                </a:cubicBezTo>
                <a:cubicBezTo>
                  <a:pt x="3243904" y="5172704"/>
                  <a:pt x="3243262" y="5170308"/>
                  <a:pt x="3241978" y="5165516"/>
                </a:cubicBezTo>
                <a:cubicBezTo>
                  <a:pt x="3240694" y="5160724"/>
                  <a:pt x="3237656" y="5158971"/>
                  <a:pt x="3232865" y="5160255"/>
                </a:cubicBezTo>
                <a:cubicBezTo>
                  <a:pt x="3228072" y="5161539"/>
                  <a:pt x="3226319" y="5164576"/>
                  <a:pt x="3227603" y="5169368"/>
                </a:cubicBezTo>
                <a:lnTo>
                  <a:pt x="3215153" y="5180408"/>
                </a:lnTo>
                <a:lnTo>
                  <a:pt x="3207965" y="5182333"/>
                </a:lnTo>
                <a:cubicBezTo>
                  <a:pt x="3207965" y="5182333"/>
                  <a:pt x="3205248" y="5181778"/>
                  <a:pt x="3199814" y="5180666"/>
                </a:cubicBezTo>
                <a:cubicBezTo>
                  <a:pt x="3194381" y="5179554"/>
                  <a:pt x="3189268" y="5179640"/>
                  <a:pt x="3184476" y="5180924"/>
                </a:cubicBezTo>
                <a:cubicBezTo>
                  <a:pt x="3178400" y="5177416"/>
                  <a:pt x="3170570" y="5176947"/>
                  <a:pt x="3160986" y="5179515"/>
                </a:cubicBezTo>
                <a:cubicBezTo>
                  <a:pt x="3151403" y="5182082"/>
                  <a:pt x="3143572" y="5181612"/>
                  <a:pt x="3137496" y="5178104"/>
                </a:cubicBezTo>
                <a:cubicBezTo>
                  <a:pt x="3137496" y="5178104"/>
                  <a:pt x="3135101" y="5178746"/>
                  <a:pt x="3130309" y="5180030"/>
                </a:cubicBezTo>
                <a:cubicBezTo>
                  <a:pt x="3125517" y="5181314"/>
                  <a:pt x="3120083" y="5180201"/>
                  <a:pt x="3114007" y="5176694"/>
                </a:cubicBezTo>
                <a:cubicBezTo>
                  <a:pt x="3104423" y="5179262"/>
                  <a:pt x="3098112" y="5179670"/>
                  <a:pt x="3095074" y="5177915"/>
                </a:cubicBezTo>
                <a:cubicBezTo>
                  <a:pt x="3092036" y="5176161"/>
                  <a:pt x="3083329" y="5177210"/>
                  <a:pt x="3068954" y="5181062"/>
                </a:cubicBezTo>
                <a:cubicBezTo>
                  <a:pt x="3068954" y="5181062"/>
                  <a:pt x="3066558" y="5181704"/>
                  <a:pt x="3061766" y="5182988"/>
                </a:cubicBezTo>
                <a:cubicBezTo>
                  <a:pt x="3056974" y="5184272"/>
                  <a:pt x="3053936" y="5182518"/>
                  <a:pt x="3052652" y="5177726"/>
                </a:cubicBezTo>
                <a:lnTo>
                  <a:pt x="3040202" y="5188766"/>
                </a:lnTo>
                <a:cubicBezTo>
                  <a:pt x="3038919" y="5183975"/>
                  <a:pt x="3036523" y="5184617"/>
                  <a:pt x="3033015" y="5190692"/>
                </a:cubicBezTo>
                <a:lnTo>
                  <a:pt x="3034941" y="5197880"/>
                </a:lnTo>
                <a:lnTo>
                  <a:pt x="3029679" y="5206994"/>
                </a:lnTo>
                <a:lnTo>
                  <a:pt x="3018639" y="5194544"/>
                </a:lnTo>
                <a:cubicBezTo>
                  <a:pt x="3028223" y="5191976"/>
                  <a:pt x="3029335" y="5186543"/>
                  <a:pt x="3021975" y="5178242"/>
                </a:cubicBezTo>
                <a:cubicBezTo>
                  <a:pt x="3015899" y="5174735"/>
                  <a:pt x="3010786" y="5174820"/>
                  <a:pt x="3006637" y="5178500"/>
                </a:cubicBezTo>
                <a:cubicBezTo>
                  <a:pt x="3002486" y="5182180"/>
                  <a:pt x="2997053" y="5181068"/>
                  <a:pt x="2990335" y="5175164"/>
                </a:cubicBezTo>
                <a:cubicBezTo>
                  <a:pt x="2983617" y="5169261"/>
                  <a:pt x="2979616" y="5163913"/>
                  <a:pt x="2978332" y="5159121"/>
                </a:cubicBezTo>
                <a:cubicBezTo>
                  <a:pt x="2983124" y="5157837"/>
                  <a:pt x="2984878" y="5154798"/>
                  <a:pt x="2983594" y="5150006"/>
                </a:cubicBezTo>
                <a:lnTo>
                  <a:pt x="2969218" y="5153858"/>
                </a:lnTo>
                <a:cubicBezTo>
                  <a:pt x="2970502" y="5158650"/>
                  <a:pt x="2969946" y="5161368"/>
                  <a:pt x="2967550" y="5162010"/>
                </a:cubicBezTo>
                <a:cubicBezTo>
                  <a:pt x="2965155" y="5162652"/>
                  <a:pt x="2959165" y="5164257"/>
                  <a:pt x="2949581" y="5166825"/>
                </a:cubicBezTo>
                <a:cubicBezTo>
                  <a:pt x="2944789" y="5168109"/>
                  <a:pt x="2939997" y="5169393"/>
                  <a:pt x="2935205" y="5170677"/>
                </a:cubicBezTo>
                <a:cubicBezTo>
                  <a:pt x="2939997" y="5169393"/>
                  <a:pt x="2943035" y="5171147"/>
                  <a:pt x="2944318" y="5175938"/>
                </a:cubicBezTo>
                <a:lnTo>
                  <a:pt x="2953433" y="5181201"/>
                </a:lnTo>
                <a:cubicBezTo>
                  <a:pt x="2963017" y="5178633"/>
                  <a:pt x="2966696" y="5182782"/>
                  <a:pt x="2964472" y="5193650"/>
                </a:cubicBezTo>
                <a:cubicBezTo>
                  <a:pt x="2960964" y="5199726"/>
                  <a:pt x="2948985" y="5202935"/>
                  <a:pt x="2928533" y="5203280"/>
                </a:cubicBezTo>
                <a:cubicBezTo>
                  <a:pt x="2923741" y="5204564"/>
                  <a:pt x="2913515" y="5204736"/>
                  <a:pt x="2897855" y="5203796"/>
                </a:cubicBezTo>
                <a:lnTo>
                  <a:pt x="2890668" y="5205722"/>
                </a:lnTo>
                <a:cubicBezTo>
                  <a:pt x="2900252" y="5203154"/>
                  <a:pt x="2904402" y="5199473"/>
                  <a:pt x="2903118" y="5194683"/>
                </a:cubicBezTo>
                <a:cubicBezTo>
                  <a:pt x="2901834" y="5189891"/>
                  <a:pt x="2898795" y="5188136"/>
                  <a:pt x="2894003" y="5189420"/>
                </a:cubicBezTo>
                <a:lnTo>
                  <a:pt x="2865252" y="5197124"/>
                </a:lnTo>
                <a:lnTo>
                  <a:pt x="2850877" y="5200976"/>
                </a:lnTo>
                <a:lnTo>
                  <a:pt x="2836501" y="5204828"/>
                </a:lnTo>
                <a:cubicBezTo>
                  <a:pt x="2837785" y="5209620"/>
                  <a:pt x="2840823" y="5211374"/>
                  <a:pt x="2845614" y="5210091"/>
                </a:cubicBezTo>
                <a:cubicBezTo>
                  <a:pt x="2850406" y="5208807"/>
                  <a:pt x="2853445" y="5210560"/>
                  <a:pt x="2854729" y="5215352"/>
                </a:cubicBezTo>
                <a:cubicBezTo>
                  <a:pt x="2859521" y="5214068"/>
                  <a:pt x="2867029" y="5213340"/>
                  <a:pt x="2877255" y="5213168"/>
                </a:cubicBezTo>
                <a:cubicBezTo>
                  <a:pt x="2887481" y="5212996"/>
                  <a:pt x="2892594" y="5212909"/>
                  <a:pt x="2892594" y="5212909"/>
                </a:cubicBezTo>
                <a:lnTo>
                  <a:pt x="2899781" y="5210984"/>
                </a:lnTo>
                <a:cubicBezTo>
                  <a:pt x="2899781" y="5210984"/>
                  <a:pt x="2900102" y="5212182"/>
                  <a:pt x="2900744" y="5214578"/>
                </a:cubicBezTo>
                <a:cubicBezTo>
                  <a:pt x="2901386" y="5216974"/>
                  <a:pt x="2904104" y="5217530"/>
                  <a:pt x="2908896" y="5216246"/>
                </a:cubicBezTo>
                <a:lnTo>
                  <a:pt x="2916083" y="5214320"/>
                </a:lnTo>
                <a:cubicBezTo>
                  <a:pt x="2922159" y="5217828"/>
                  <a:pt x="2927593" y="5218939"/>
                  <a:pt x="2932385" y="5217655"/>
                </a:cubicBezTo>
                <a:lnTo>
                  <a:pt x="2953948" y="5211878"/>
                </a:lnTo>
                <a:cubicBezTo>
                  <a:pt x="2960024" y="5215385"/>
                  <a:pt x="2967854" y="5215856"/>
                  <a:pt x="2977438" y="5213288"/>
                </a:cubicBezTo>
                <a:lnTo>
                  <a:pt x="2986552" y="5218549"/>
                </a:lnTo>
                <a:lnTo>
                  <a:pt x="3017230" y="5218034"/>
                </a:lnTo>
                <a:cubicBezTo>
                  <a:pt x="3026813" y="5215466"/>
                  <a:pt x="3037680" y="5217689"/>
                  <a:pt x="3049832" y="5224705"/>
                </a:cubicBezTo>
                <a:cubicBezTo>
                  <a:pt x="3060700" y="5226929"/>
                  <a:pt x="3065492" y="5225645"/>
                  <a:pt x="3064208" y="5220853"/>
                </a:cubicBezTo>
                <a:cubicBezTo>
                  <a:pt x="3069000" y="5219569"/>
                  <a:pt x="3087056" y="5219867"/>
                  <a:pt x="3118375" y="5221747"/>
                </a:cubicBezTo>
                <a:cubicBezTo>
                  <a:pt x="3129243" y="5223971"/>
                  <a:pt x="3134677" y="5225083"/>
                  <a:pt x="3134677" y="5225083"/>
                </a:cubicBezTo>
                <a:lnTo>
                  <a:pt x="3158167" y="5226493"/>
                </a:lnTo>
                <a:cubicBezTo>
                  <a:pt x="3162958" y="5225209"/>
                  <a:pt x="3166873" y="5225444"/>
                  <a:pt x="3169911" y="5227198"/>
                </a:cubicBezTo>
                <a:cubicBezTo>
                  <a:pt x="3172949" y="5228952"/>
                  <a:pt x="3176864" y="5229187"/>
                  <a:pt x="3181656" y="5227903"/>
                </a:cubicBezTo>
                <a:cubicBezTo>
                  <a:pt x="3186448" y="5226619"/>
                  <a:pt x="3188843" y="5225977"/>
                  <a:pt x="3188843" y="5225977"/>
                </a:cubicBezTo>
                <a:lnTo>
                  <a:pt x="3205145" y="5229313"/>
                </a:lnTo>
                <a:cubicBezTo>
                  <a:pt x="3214729" y="5226745"/>
                  <a:pt x="3222559" y="5227214"/>
                  <a:pt x="3228634" y="5230723"/>
                </a:cubicBezTo>
                <a:cubicBezTo>
                  <a:pt x="3234710" y="5234231"/>
                  <a:pt x="3242541" y="5234701"/>
                  <a:pt x="3252125" y="5232133"/>
                </a:cubicBezTo>
                <a:cubicBezTo>
                  <a:pt x="3263933" y="5218697"/>
                  <a:pt x="3274158" y="5218525"/>
                  <a:pt x="3282801" y="5231617"/>
                </a:cubicBezTo>
                <a:cubicBezTo>
                  <a:pt x="3288877" y="5235125"/>
                  <a:pt x="3297349" y="5237991"/>
                  <a:pt x="3308217" y="5240215"/>
                </a:cubicBezTo>
                <a:cubicBezTo>
                  <a:pt x="3319085" y="5242439"/>
                  <a:pt x="3325395" y="5242031"/>
                  <a:pt x="3327150" y="5238993"/>
                </a:cubicBezTo>
                <a:cubicBezTo>
                  <a:pt x="3328904" y="5235955"/>
                  <a:pt x="3334572" y="5233153"/>
                  <a:pt x="3344156" y="5230585"/>
                </a:cubicBezTo>
                <a:cubicBezTo>
                  <a:pt x="3344156" y="5230585"/>
                  <a:pt x="3345676" y="5231461"/>
                  <a:pt x="3348713" y="5233215"/>
                </a:cubicBezTo>
                <a:cubicBezTo>
                  <a:pt x="3351752" y="5234969"/>
                  <a:pt x="3355666" y="5235204"/>
                  <a:pt x="3360458" y="5233920"/>
                </a:cubicBezTo>
                <a:cubicBezTo>
                  <a:pt x="3361742" y="5238712"/>
                  <a:pt x="3370214" y="5241578"/>
                  <a:pt x="3385873" y="5242518"/>
                </a:cubicBezTo>
                <a:lnTo>
                  <a:pt x="3409362" y="5243928"/>
                </a:lnTo>
                <a:cubicBezTo>
                  <a:pt x="3410646" y="5248720"/>
                  <a:pt x="3414883" y="5250153"/>
                  <a:pt x="3422071" y="5248227"/>
                </a:cubicBezTo>
                <a:cubicBezTo>
                  <a:pt x="3429259" y="5246301"/>
                  <a:pt x="3434371" y="5246215"/>
                  <a:pt x="3437410" y="5247969"/>
                </a:cubicBezTo>
                <a:cubicBezTo>
                  <a:pt x="3440447" y="5249723"/>
                  <a:pt x="3452192" y="5250428"/>
                  <a:pt x="3472644" y="5250084"/>
                </a:cubicBezTo>
                <a:cubicBezTo>
                  <a:pt x="3477436" y="5248800"/>
                  <a:pt x="3483426" y="5247195"/>
                  <a:pt x="3490613" y="5245269"/>
                </a:cubicBezTo>
                <a:cubicBezTo>
                  <a:pt x="3497801" y="5243343"/>
                  <a:pt x="3501396" y="5242380"/>
                  <a:pt x="3501396" y="5242380"/>
                </a:cubicBezTo>
                <a:cubicBezTo>
                  <a:pt x="3507470" y="5245887"/>
                  <a:pt x="3512905" y="5247000"/>
                  <a:pt x="3517696" y="5245716"/>
                </a:cubicBezTo>
                <a:lnTo>
                  <a:pt x="3504731" y="5226078"/>
                </a:lnTo>
                <a:lnTo>
                  <a:pt x="3495618" y="5220816"/>
                </a:lnTo>
                <a:cubicBezTo>
                  <a:pt x="3500409" y="5219532"/>
                  <a:pt x="3511511" y="5217841"/>
                  <a:pt x="3528926" y="5215743"/>
                </a:cubicBezTo>
                <a:cubicBezTo>
                  <a:pt x="3546339" y="5213646"/>
                  <a:pt x="3558084" y="5214350"/>
                  <a:pt x="3564160" y="5217858"/>
                </a:cubicBezTo>
                <a:lnTo>
                  <a:pt x="3571347" y="5215932"/>
                </a:lnTo>
                <a:cubicBezTo>
                  <a:pt x="3580931" y="5213364"/>
                  <a:pt x="3592356" y="5212871"/>
                  <a:pt x="3605619" y="5214453"/>
                </a:cubicBezTo>
                <a:cubicBezTo>
                  <a:pt x="3618882" y="5216035"/>
                  <a:pt x="3627911" y="5216184"/>
                  <a:pt x="3632702" y="5214900"/>
                </a:cubicBezTo>
                <a:lnTo>
                  <a:pt x="3649003" y="5218236"/>
                </a:lnTo>
                <a:cubicBezTo>
                  <a:pt x="3663379" y="5214384"/>
                  <a:pt x="3671210" y="5214854"/>
                  <a:pt x="3672494" y="5219646"/>
                </a:cubicBezTo>
                <a:cubicBezTo>
                  <a:pt x="3667702" y="5220930"/>
                  <a:pt x="3660514" y="5222856"/>
                  <a:pt x="3650929" y="5225424"/>
                </a:cubicBezTo>
                <a:cubicBezTo>
                  <a:pt x="3641345" y="5227992"/>
                  <a:pt x="3635912" y="5226879"/>
                  <a:pt x="3634628" y="5222087"/>
                </a:cubicBezTo>
                <a:lnTo>
                  <a:pt x="3605877" y="5229791"/>
                </a:lnTo>
                <a:cubicBezTo>
                  <a:pt x="3597577" y="5237151"/>
                  <a:pt x="3593427" y="5240832"/>
                  <a:pt x="3593427" y="5240832"/>
                </a:cubicBezTo>
                <a:cubicBezTo>
                  <a:pt x="3605579" y="5247848"/>
                  <a:pt x="3633218" y="5245578"/>
                  <a:pt x="3676346" y="5234022"/>
                </a:cubicBezTo>
                <a:cubicBezTo>
                  <a:pt x="3681137" y="5232738"/>
                  <a:pt x="3684175" y="5234491"/>
                  <a:pt x="3685459" y="5239283"/>
                </a:cubicBezTo>
                <a:cubicBezTo>
                  <a:pt x="3689311" y="5253659"/>
                  <a:pt x="3693954" y="5261402"/>
                  <a:pt x="3699387" y="5262515"/>
                </a:cubicBezTo>
                <a:cubicBezTo>
                  <a:pt x="3704821" y="5263628"/>
                  <a:pt x="3709058" y="5265060"/>
                  <a:pt x="3712096" y="5266813"/>
                </a:cubicBezTo>
                <a:cubicBezTo>
                  <a:pt x="3715134" y="5268568"/>
                  <a:pt x="3718407" y="5266406"/>
                  <a:pt x="3721915" y="5260331"/>
                </a:cubicBezTo>
                <a:lnTo>
                  <a:pt x="3736291" y="5256479"/>
                </a:lnTo>
                <a:cubicBezTo>
                  <a:pt x="3731499" y="5257763"/>
                  <a:pt x="3729744" y="5260801"/>
                  <a:pt x="3731028" y="5265593"/>
                </a:cubicBezTo>
                <a:cubicBezTo>
                  <a:pt x="3734066" y="5267347"/>
                  <a:pt x="3736345" y="5268662"/>
                  <a:pt x="3737863" y="5269539"/>
                </a:cubicBezTo>
                <a:lnTo>
                  <a:pt x="3738841" y="5270103"/>
                </a:lnTo>
                <a:lnTo>
                  <a:pt x="3687901" y="5277149"/>
                </a:lnTo>
                <a:cubicBezTo>
                  <a:pt x="3681825" y="5273641"/>
                  <a:pt x="3671600" y="5273813"/>
                  <a:pt x="3657224" y="5277665"/>
                </a:cubicBezTo>
                <a:cubicBezTo>
                  <a:pt x="3652432" y="5278949"/>
                  <a:pt x="3644923" y="5279677"/>
                  <a:pt x="3634697" y="5279849"/>
                </a:cubicBezTo>
                <a:cubicBezTo>
                  <a:pt x="3624471" y="5280020"/>
                  <a:pt x="3616320" y="5278353"/>
                  <a:pt x="3610245" y="5274845"/>
                </a:cubicBezTo>
                <a:cubicBezTo>
                  <a:pt x="3589793" y="5275189"/>
                  <a:pt x="3577171" y="5276003"/>
                  <a:pt x="3572380" y="5277286"/>
                </a:cubicBezTo>
                <a:cubicBezTo>
                  <a:pt x="3572380" y="5277286"/>
                  <a:pt x="3569983" y="5277929"/>
                  <a:pt x="3565191" y="5279213"/>
                </a:cubicBezTo>
                <a:cubicBezTo>
                  <a:pt x="3560399" y="5280497"/>
                  <a:pt x="3554966" y="5279385"/>
                  <a:pt x="3548890" y="5275877"/>
                </a:cubicBezTo>
                <a:cubicBezTo>
                  <a:pt x="3539306" y="5278445"/>
                  <a:pt x="3521251" y="5278147"/>
                  <a:pt x="3494724" y="5274983"/>
                </a:cubicBezTo>
                <a:lnTo>
                  <a:pt x="3454932" y="5270237"/>
                </a:lnTo>
                <a:cubicBezTo>
                  <a:pt x="3450140" y="5271521"/>
                  <a:pt x="3446546" y="5272484"/>
                  <a:pt x="3444151" y="5273126"/>
                </a:cubicBezTo>
                <a:cubicBezTo>
                  <a:pt x="3441754" y="5273768"/>
                  <a:pt x="3438160" y="5274731"/>
                  <a:pt x="3433369" y="5276015"/>
                </a:cubicBezTo>
                <a:cubicBezTo>
                  <a:pt x="3414201" y="5281151"/>
                  <a:pt x="3390712" y="5279741"/>
                  <a:pt x="3362900" y="5271785"/>
                </a:cubicBezTo>
                <a:cubicBezTo>
                  <a:pt x="3362900" y="5271785"/>
                  <a:pt x="3359306" y="5272748"/>
                  <a:pt x="3352119" y="5274674"/>
                </a:cubicBezTo>
                <a:cubicBezTo>
                  <a:pt x="3344930" y="5276600"/>
                  <a:pt x="3340694" y="5275168"/>
                  <a:pt x="3339410" y="5270376"/>
                </a:cubicBezTo>
                <a:cubicBezTo>
                  <a:pt x="3338126" y="5265584"/>
                  <a:pt x="3335088" y="5263829"/>
                  <a:pt x="3330296" y="5265113"/>
                </a:cubicBezTo>
                <a:lnTo>
                  <a:pt x="3323109" y="5267039"/>
                </a:lnTo>
                <a:cubicBezTo>
                  <a:pt x="3321825" y="5262248"/>
                  <a:pt x="3312797" y="5262099"/>
                  <a:pt x="3296026" y="5266593"/>
                </a:cubicBezTo>
                <a:cubicBezTo>
                  <a:pt x="3279253" y="5271087"/>
                  <a:pt x="3270868" y="5273334"/>
                  <a:pt x="3270868" y="5273334"/>
                </a:cubicBezTo>
                <a:lnTo>
                  <a:pt x="3229151" y="5261400"/>
                </a:lnTo>
                <a:cubicBezTo>
                  <a:pt x="3229151" y="5261400"/>
                  <a:pt x="3220124" y="5261251"/>
                  <a:pt x="3202067" y="5260953"/>
                </a:cubicBezTo>
                <a:cubicBezTo>
                  <a:pt x="3184012" y="5260656"/>
                  <a:pt x="3170192" y="5261790"/>
                  <a:pt x="3160608" y="5264358"/>
                </a:cubicBezTo>
                <a:cubicBezTo>
                  <a:pt x="3037899" y="5266422"/>
                  <a:pt x="2968072" y="5264589"/>
                  <a:pt x="2951128" y="5258857"/>
                </a:cubicBezTo>
                <a:lnTo>
                  <a:pt x="2918526" y="5252185"/>
                </a:lnTo>
                <a:cubicBezTo>
                  <a:pt x="2902866" y="5251245"/>
                  <a:pt x="2892640" y="5251418"/>
                  <a:pt x="2887848" y="5252702"/>
                </a:cubicBezTo>
                <a:cubicBezTo>
                  <a:pt x="2886564" y="5247910"/>
                  <a:pt x="2884724" y="5245834"/>
                  <a:pt x="2882328" y="5246476"/>
                </a:cubicBezTo>
                <a:cubicBezTo>
                  <a:pt x="2879932" y="5247118"/>
                  <a:pt x="2876338" y="5248081"/>
                  <a:pt x="2871546" y="5249365"/>
                </a:cubicBezTo>
                <a:cubicBezTo>
                  <a:pt x="2861962" y="5251933"/>
                  <a:pt x="2819220" y="5250546"/>
                  <a:pt x="2743317" y="5245205"/>
                </a:cubicBezTo>
                <a:cubicBezTo>
                  <a:pt x="2705365" y="5242533"/>
                  <a:pt x="2674944" y="5240413"/>
                  <a:pt x="2652054" y="5238842"/>
                </a:cubicBezTo>
                <a:lnTo>
                  <a:pt x="2627936" y="5237241"/>
                </a:lnTo>
                <a:lnTo>
                  <a:pt x="2610591" y="5248473"/>
                </a:lnTo>
                <a:cubicBezTo>
                  <a:pt x="2596594" y="5259044"/>
                  <a:pt x="2587848" y="5266088"/>
                  <a:pt x="2584351" y="5269608"/>
                </a:cubicBezTo>
                <a:lnTo>
                  <a:pt x="2568619" y="5285446"/>
                </a:lnTo>
                <a:cubicBezTo>
                  <a:pt x="2565100" y="5281950"/>
                  <a:pt x="2561585" y="5280208"/>
                  <a:pt x="2558079" y="5280220"/>
                </a:cubicBezTo>
                <a:cubicBezTo>
                  <a:pt x="2554569" y="5280232"/>
                  <a:pt x="2551069" y="5281997"/>
                  <a:pt x="2547572" y="5285517"/>
                </a:cubicBezTo>
                <a:cubicBezTo>
                  <a:pt x="2540579" y="5292555"/>
                  <a:pt x="2533580" y="5297841"/>
                  <a:pt x="2526577" y="5301372"/>
                </a:cubicBezTo>
                <a:lnTo>
                  <a:pt x="2520556" y="5305232"/>
                </a:lnTo>
                <a:lnTo>
                  <a:pt x="2572993" y="5313954"/>
                </a:lnTo>
                <a:cubicBezTo>
                  <a:pt x="2553825" y="5319090"/>
                  <a:pt x="2562939" y="5324353"/>
                  <a:pt x="2600334" y="5329741"/>
                </a:cubicBezTo>
                <a:cubicBezTo>
                  <a:pt x="2620786" y="5329396"/>
                  <a:pt x="2631654" y="5331621"/>
                  <a:pt x="2632938" y="5336412"/>
                </a:cubicBezTo>
                <a:cubicBezTo>
                  <a:pt x="2637729" y="5335128"/>
                  <a:pt x="2642521" y="5333844"/>
                  <a:pt x="2647313" y="5332560"/>
                </a:cubicBezTo>
                <a:cubicBezTo>
                  <a:pt x="2652105" y="5331276"/>
                  <a:pt x="2654501" y="5330634"/>
                  <a:pt x="2654501" y="5330634"/>
                </a:cubicBezTo>
                <a:cubicBezTo>
                  <a:pt x="2654501" y="5330634"/>
                  <a:pt x="2652747" y="5333672"/>
                  <a:pt x="2649239" y="5339748"/>
                </a:cubicBezTo>
                <a:cubicBezTo>
                  <a:pt x="2639655" y="5342316"/>
                  <a:pt x="2631825" y="5341846"/>
                  <a:pt x="2625749" y="5338338"/>
                </a:cubicBezTo>
                <a:lnTo>
                  <a:pt x="2609448" y="5335002"/>
                </a:lnTo>
                <a:cubicBezTo>
                  <a:pt x="2599865" y="5337570"/>
                  <a:pt x="2592355" y="5338298"/>
                  <a:pt x="2586921" y="5337186"/>
                </a:cubicBezTo>
                <a:cubicBezTo>
                  <a:pt x="2581487" y="5336074"/>
                  <a:pt x="2573337" y="5334406"/>
                  <a:pt x="2562469" y="5332182"/>
                </a:cubicBezTo>
                <a:cubicBezTo>
                  <a:pt x="2551601" y="5329958"/>
                  <a:pt x="2543130" y="5327092"/>
                  <a:pt x="2537054" y="5323584"/>
                </a:cubicBezTo>
                <a:cubicBezTo>
                  <a:pt x="2530977" y="5320077"/>
                  <a:pt x="2523704" y="5316889"/>
                  <a:pt x="2515232" y="5314023"/>
                </a:cubicBezTo>
                <a:lnTo>
                  <a:pt x="2508158" y="5313179"/>
                </a:lnTo>
                <a:lnTo>
                  <a:pt x="2497697" y="5319885"/>
                </a:lnTo>
                <a:cubicBezTo>
                  <a:pt x="2485450" y="5328695"/>
                  <a:pt x="2475817" y="5333112"/>
                  <a:pt x="2468802" y="5333136"/>
                </a:cubicBezTo>
                <a:cubicBezTo>
                  <a:pt x="2465306" y="5336656"/>
                  <a:pt x="2462684" y="5339296"/>
                  <a:pt x="2460936" y="5341055"/>
                </a:cubicBezTo>
                <a:cubicBezTo>
                  <a:pt x="2459188" y="5342816"/>
                  <a:pt x="2458314" y="5343695"/>
                  <a:pt x="2458314" y="5343695"/>
                </a:cubicBezTo>
                <a:cubicBezTo>
                  <a:pt x="2454818" y="5347215"/>
                  <a:pt x="2448694" y="5351620"/>
                  <a:pt x="2439941" y="5356910"/>
                </a:cubicBezTo>
                <a:cubicBezTo>
                  <a:pt x="2431188" y="5362201"/>
                  <a:pt x="2425932" y="5363974"/>
                  <a:pt x="2424173" y="5362225"/>
                </a:cubicBezTo>
                <a:cubicBezTo>
                  <a:pt x="2422413" y="5360477"/>
                  <a:pt x="2416276" y="5361374"/>
                  <a:pt x="2405765" y="5364918"/>
                </a:cubicBezTo>
                <a:lnTo>
                  <a:pt x="2368985" y="5380826"/>
                </a:lnTo>
                <a:cubicBezTo>
                  <a:pt x="2365465" y="5377330"/>
                  <a:pt x="2360215" y="5380855"/>
                  <a:pt x="2353235" y="5391402"/>
                </a:cubicBezTo>
                <a:cubicBezTo>
                  <a:pt x="2346254" y="5401950"/>
                  <a:pt x="2339255" y="5407234"/>
                  <a:pt x="2332240" y="5407258"/>
                </a:cubicBezTo>
                <a:cubicBezTo>
                  <a:pt x="2325224" y="5407281"/>
                  <a:pt x="2319088" y="5408179"/>
                  <a:pt x="2313832" y="5409950"/>
                </a:cubicBezTo>
                <a:cubicBezTo>
                  <a:pt x="2308576" y="5411722"/>
                  <a:pt x="2304188" y="5410860"/>
                  <a:pt x="2300669" y="5407363"/>
                </a:cubicBezTo>
                <a:lnTo>
                  <a:pt x="2279691" y="5428481"/>
                </a:lnTo>
                <a:cubicBezTo>
                  <a:pt x="2276195" y="5432000"/>
                  <a:pt x="2276207" y="5435509"/>
                  <a:pt x="2279725" y="5439004"/>
                </a:cubicBezTo>
                <a:cubicBezTo>
                  <a:pt x="2283245" y="5442501"/>
                  <a:pt x="2285006" y="5444249"/>
                  <a:pt x="2285006" y="5444249"/>
                </a:cubicBezTo>
                <a:lnTo>
                  <a:pt x="2300809" y="5449458"/>
                </a:lnTo>
                <a:cubicBezTo>
                  <a:pt x="2297313" y="5452977"/>
                  <a:pt x="2292056" y="5454748"/>
                  <a:pt x="2285041" y="5454772"/>
                </a:cubicBezTo>
                <a:cubicBezTo>
                  <a:pt x="2278026" y="5454796"/>
                  <a:pt x="2272757" y="5453059"/>
                  <a:pt x="2269237" y="5449563"/>
                </a:cubicBezTo>
                <a:cubicBezTo>
                  <a:pt x="2265718" y="5446067"/>
                  <a:pt x="2262204" y="5444324"/>
                  <a:pt x="2258696" y="5444336"/>
                </a:cubicBezTo>
                <a:cubicBezTo>
                  <a:pt x="2255188" y="5444348"/>
                  <a:pt x="2253435" y="5444354"/>
                  <a:pt x="2253435" y="5444354"/>
                </a:cubicBezTo>
                <a:lnTo>
                  <a:pt x="2211339" y="5444495"/>
                </a:lnTo>
                <a:cubicBezTo>
                  <a:pt x="2207819" y="5440998"/>
                  <a:pt x="2211305" y="5433970"/>
                  <a:pt x="2221794" y="5423412"/>
                </a:cubicBezTo>
                <a:lnTo>
                  <a:pt x="2248049" y="5407539"/>
                </a:lnTo>
                <a:cubicBezTo>
                  <a:pt x="2248049" y="5407539"/>
                  <a:pt x="2249804" y="5407532"/>
                  <a:pt x="2253313" y="5407521"/>
                </a:cubicBezTo>
                <a:cubicBezTo>
                  <a:pt x="2256820" y="5407509"/>
                  <a:pt x="2260322" y="5405743"/>
                  <a:pt x="2263818" y="5402224"/>
                </a:cubicBezTo>
                <a:lnTo>
                  <a:pt x="2274341" y="5402188"/>
                </a:lnTo>
                <a:cubicBezTo>
                  <a:pt x="2274341" y="5402188"/>
                  <a:pt x="2274330" y="5398681"/>
                  <a:pt x="2274306" y="5391665"/>
                </a:cubicBezTo>
                <a:cubicBezTo>
                  <a:pt x="2274306" y="5391665"/>
                  <a:pt x="2275179" y="5390785"/>
                  <a:pt x="2276929" y="5389025"/>
                </a:cubicBezTo>
                <a:cubicBezTo>
                  <a:pt x="2278676" y="5387266"/>
                  <a:pt x="2281300" y="5384626"/>
                  <a:pt x="2284796" y="5381106"/>
                </a:cubicBezTo>
                <a:cubicBezTo>
                  <a:pt x="2295307" y="5377563"/>
                  <a:pt x="2304951" y="5376655"/>
                  <a:pt x="2313727" y="5378379"/>
                </a:cubicBezTo>
                <a:cubicBezTo>
                  <a:pt x="2322502" y="5380104"/>
                  <a:pt x="2330386" y="5377446"/>
                  <a:pt x="2337379" y="5370407"/>
                </a:cubicBezTo>
                <a:cubicBezTo>
                  <a:pt x="2344371" y="5363369"/>
                  <a:pt x="2352250" y="5358957"/>
                  <a:pt x="2361012" y="5357174"/>
                </a:cubicBezTo>
                <a:cubicBezTo>
                  <a:pt x="2369777" y="5355390"/>
                  <a:pt x="2375908" y="5352739"/>
                  <a:pt x="2379404" y="5349219"/>
                </a:cubicBezTo>
                <a:cubicBezTo>
                  <a:pt x="2382900" y="5345700"/>
                  <a:pt x="2384647" y="5343940"/>
                  <a:pt x="2384647" y="5343940"/>
                </a:cubicBezTo>
                <a:cubicBezTo>
                  <a:pt x="2388167" y="5347437"/>
                  <a:pt x="2390800" y="5348305"/>
                  <a:pt x="2392549" y="5346545"/>
                </a:cubicBezTo>
                <a:cubicBezTo>
                  <a:pt x="2394298" y="5344785"/>
                  <a:pt x="2395171" y="5343904"/>
                  <a:pt x="2395171" y="5343904"/>
                </a:cubicBezTo>
                <a:lnTo>
                  <a:pt x="2395508" y="5342884"/>
                </a:lnTo>
                <a:lnTo>
                  <a:pt x="2364029" y="5339131"/>
                </a:lnTo>
                <a:lnTo>
                  <a:pt x="2347728" y="5335794"/>
                </a:lnTo>
                <a:cubicBezTo>
                  <a:pt x="2347728" y="5335794"/>
                  <a:pt x="2344689" y="5334041"/>
                  <a:pt x="2338613" y="5330533"/>
                </a:cubicBezTo>
                <a:lnTo>
                  <a:pt x="2336687" y="5323345"/>
                </a:lnTo>
                <a:lnTo>
                  <a:pt x="2360177" y="5324755"/>
                </a:lnTo>
                <a:lnTo>
                  <a:pt x="2368804" y="5326520"/>
                </a:lnTo>
                <a:lnTo>
                  <a:pt x="2368792" y="5322946"/>
                </a:lnTo>
                <a:cubicBezTo>
                  <a:pt x="2368780" y="5319437"/>
                  <a:pt x="2369649" y="5316804"/>
                  <a:pt x="2371396" y="5315045"/>
                </a:cubicBezTo>
                <a:cubicBezTo>
                  <a:pt x="2373145" y="5313284"/>
                  <a:pt x="2374018" y="5312404"/>
                  <a:pt x="2374018" y="5312404"/>
                </a:cubicBezTo>
                <a:cubicBezTo>
                  <a:pt x="2374018" y="5312404"/>
                  <a:pt x="2375779" y="5314153"/>
                  <a:pt x="2379298" y="5317649"/>
                </a:cubicBezTo>
                <a:cubicBezTo>
                  <a:pt x="2375802" y="5321169"/>
                  <a:pt x="2374054" y="5322928"/>
                  <a:pt x="2374054" y="5322928"/>
                </a:cubicBezTo>
                <a:lnTo>
                  <a:pt x="2370202" y="5326806"/>
                </a:lnTo>
                <a:lnTo>
                  <a:pt x="2392781" y="5331427"/>
                </a:lnTo>
                <a:lnTo>
                  <a:pt x="2397020" y="5332294"/>
                </a:lnTo>
                <a:lnTo>
                  <a:pt x="2395100" y="5322858"/>
                </a:lnTo>
                <a:cubicBezTo>
                  <a:pt x="2395077" y="5315842"/>
                  <a:pt x="2397699" y="5313203"/>
                  <a:pt x="2402968" y="5314938"/>
                </a:cubicBezTo>
                <a:cubicBezTo>
                  <a:pt x="2408234" y="5316675"/>
                  <a:pt x="2412605" y="5312275"/>
                  <a:pt x="2416078" y="5301740"/>
                </a:cubicBezTo>
                <a:cubicBezTo>
                  <a:pt x="2433537" y="5277127"/>
                  <a:pt x="2451040" y="5266545"/>
                  <a:pt x="2468592" y="5269993"/>
                </a:cubicBezTo>
                <a:lnTo>
                  <a:pt x="2479150" y="5280483"/>
                </a:lnTo>
                <a:cubicBezTo>
                  <a:pt x="2475653" y="5284002"/>
                  <a:pt x="2473027" y="5284888"/>
                  <a:pt x="2471266" y="5283139"/>
                </a:cubicBezTo>
                <a:cubicBezTo>
                  <a:pt x="2469507" y="5281392"/>
                  <a:pt x="2466873" y="5280524"/>
                  <a:pt x="2463364" y="5280536"/>
                </a:cubicBezTo>
                <a:cubicBezTo>
                  <a:pt x="2459856" y="5280547"/>
                  <a:pt x="2456355" y="5282312"/>
                  <a:pt x="2452859" y="5285832"/>
                </a:cubicBezTo>
                <a:lnTo>
                  <a:pt x="2410904" y="5328067"/>
                </a:lnTo>
                <a:cubicBezTo>
                  <a:pt x="2410904" y="5328067"/>
                  <a:pt x="2416166" y="5328049"/>
                  <a:pt x="2426690" y="5328014"/>
                </a:cubicBezTo>
                <a:cubicBezTo>
                  <a:pt x="2437213" y="5327979"/>
                  <a:pt x="2449479" y="5324431"/>
                  <a:pt x="2463487" y="5317369"/>
                </a:cubicBezTo>
                <a:lnTo>
                  <a:pt x="2477009" y="5310551"/>
                </a:lnTo>
                <a:lnTo>
                  <a:pt x="2471846" y="5310241"/>
                </a:lnTo>
                <a:lnTo>
                  <a:pt x="2446431" y="5301643"/>
                </a:lnTo>
                <a:cubicBezTo>
                  <a:pt x="2441639" y="5302927"/>
                  <a:pt x="2439244" y="5303569"/>
                  <a:pt x="2439244" y="5303569"/>
                </a:cubicBezTo>
                <a:cubicBezTo>
                  <a:pt x="2440355" y="5298135"/>
                  <a:pt x="2443308" y="5294776"/>
                  <a:pt x="2448099" y="5293492"/>
                </a:cubicBezTo>
                <a:cubicBezTo>
                  <a:pt x="2452891" y="5292208"/>
                  <a:pt x="2459523" y="5292999"/>
                  <a:pt x="2467994" y="5295865"/>
                </a:cubicBezTo>
                <a:cubicBezTo>
                  <a:pt x="2474070" y="5299373"/>
                  <a:pt x="2479504" y="5300485"/>
                  <a:pt x="2484296" y="5299201"/>
                </a:cubicBezTo>
                <a:lnTo>
                  <a:pt x="2502966" y="5302306"/>
                </a:lnTo>
                <a:lnTo>
                  <a:pt x="2505530" y="5301442"/>
                </a:lnTo>
                <a:cubicBezTo>
                  <a:pt x="2509037" y="5301430"/>
                  <a:pt x="2512540" y="5299665"/>
                  <a:pt x="2516036" y="5296145"/>
                </a:cubicBezTo>
                <a:lnTo>
                  <a:pt x="2542293" y="5280272"/>
                </a:lnTo>
                <a:lnTo>
                  <a:pt x="2579071" y="5264364"/>
                </a:lnTo>
                <a:cubicBezTo>
                  <a:pt x="2589561" y="5253805"/>
                  <a:pt x="2594805" y="5248525"/>
                  <a:pt x="2594805" y="5248525"/>
                </a:cubicBezTo>
                <a:lnTo>
                  <a:pt x="2594770" y="5238002"/>
                </a:lnTo>
                <a:lnTo>
                  <a:pt x="2579002" y="5243317"/>
                </a:lnTo>
                <a:cubicBezTo>
                  <a:pt x="2561474" y="5246883"/>
                  <a:pt x="2545695" y="5248690"/>
                  <a:pt x="2531664" y="5248736"/>
                </a:cubicBezTo>
                <a:cubicBezTo>
                  <a:pt x="2514136" y="5252302"/>
                  <a:pt x="2505378" y="5255839"/>
                  <a:pt x="2505389" y="5259348"/>
                </a:cubicBezTo>
                <a:cubicBezTo>
                  <a:pt x="2505400" y="5262855"/>
                  <a:pt x="2502779" y="5265495"/>
                  <a:pt x="2497523" y="5267267"/>
                </a:cubicBezTo>
                <a:cubicBezTo>
                  <a:pt x="2492266" y="5269038"/>
                  <a:pt x="2489639" y="5269924"/>
                  <a:pt x="2489639" y="5269924"/>
                </a:cubicBezTo>
                <a:cubicBezTo>
                  <a:pt x="2479079" y="5259435"/>
                  <a:pt x="2481690" y="5253288"/>
                  <a:pt x="2497470" y="5251481"/>
                </a:cubicBezTo>
                <a:cubicBezTo>
                  <a:pt x="2513250" y="5249674"/>
                  <a:pt x="2517620" y="5245276"/>
                  <a:pt x="2510581" y="5238283"/>
                </a:cubicBezTo>
                <a:cubicBezTo>
                  <a:pt x="2507061" y="5234787"/>
                  <a:pt x="2506170" y="5230404"/>
                  <a:pt x="2507906" y="5225136"/>
                </a:cubicBezTo>
                <a:lnTo>
                  <a:pt x="2509894" y="5223136"/>
                </a:lnTo>
                <a:lnTo>
                  <a:pt x="2504218" y="5222602"/>
                </a:lnTo>
                <a:lnTo>
                  <a:pt x="2473346" y="5218604"/>
                </a:lnTo>
                <a:lnTo>
                  <a:pt x="2455279" y="5222682"/>
                </a:lnTo>
                <a:cubicBezTo>
                  <a:pt x="2443013" y="5226230"/>
                  <a:pt x="2426367" y="5231548"/>
                  <a:pt x="2405344" y="5238633"/>
                </a:cubicBezTo>
                <a:cubicBezTo>
                  <a:pt x="2384320" y="5245719"/>
                  <a:pt x="2367671" y="5250160"/>
                  <a:pt x="2355401" y="5251955"/>
                </a:cubicBezTo>
                <a:cubicBezTo>
                  <a:pt x="2343128" y="5253749"/>
                  <a:pt x="2336994" y="5254647"/>
                  <a:pt x="2336994" y="5254647"/>
                </a:cubicBezTo>
                <a:lnTo>
                  <a:pt x="2284445" y="5275869"/>
                </a:lnTo>
                <a:lnTo>
                  <a:pt x="2295003" y="5286358"/>
                </a:lnTo>
                <a:cubicBezTo>
                  <a:pt x="2302019" y="5286334"/>
                  <a:pt x="2307276" y="5284563"/>
                  <a:pt x="2310772" y="5281044"/>
                </a:cubicBezTo>
                <a:lnTo>
                  <a:pt x="2321296" y="5281009"/>
                </a:lnTo>
                <a:lnTo>
                  <a:pt x="2326540" y="5275729"/>
                </a:lnTo>
                <a:cubicBezTo>
                  <a:pt x="2330060" y="5279226"/>
                  <a:pt x="2330070" y="5282733"/>
                  <a:pt x="2326574" y="5286253"/>
                </a:cubicBezTo>
                <a:cubicBezTo>
                  <a:pt x="2323077" y="5289772"/>
                  <a:pt x="2319581" y="5293292"/>
                  <a:pt x="2316085" y="5296812"/>
                </a:cubicBezTo>
                <a:lnTo>
                  <a:pt x="2305562" y="5296847"/>
                </a:lnTo>
                <a:cubicBezTo>
                  <a:pt x="2302042" y="5293350"/>
                  <a:pt x="2296774" y="5291615"/>
                  <a:pt x="2289758" y="5291638"/>
                </a:cubicBezTo>
                <a:lnTo>
                  <a:pt x="2274026" y="5307476"/>
                </a:lnTo>
                <a:lnTo>
                  <a:pt x="2268817" y="5323279"/>
                </a:lnTo>
                <a:cubicBezTo>
                  <a:pt x="2254833" y="5337357"/>
                  <a:pt x="2242560" y="5339152"/>
                  <a:pt x="2232002" y="5328663"/>
                </a:cubicBezTo>
                <a:lnTo>
                  <a:pt x="2179453" y="5349886"/>
                </a:lnTo>
                <a:cubicBezTo>
                  <a:pt x="2175957" y="5353406"/>
                  <a:pt x="2173335" y="5356046"/>
                  <a:pt x="2171588" y="5357805"/>
                </a:cubicBezTo>
                <a:cubicBezTo>
                  <a:pt x="2169838" y="5359566"/>
                  <a:pt x="2168097" y="5363079"/>
                  <a:pt x="2166360" y="5368347"/>
                </a:cubicBezTo>
                <a:cubicBezTo>
                  <a:pt x="2164624" y="5373615"/>
                  <a:pt x="2164636" y="5377122"/>
                  <a:pt x="2166395" y="5378870"/>
                </a:cubicBezTo>
                <a:cubicBezTo>
                  <a:pt x="2168155" y="5380618"/>
                  <a:pt x="2170784" y="5379733"/>
                  <a:pt x="2174280" y="5376213"/>
                </a:cubicBezTo>
                <a:lnTo>
                  <a:pt x="2190046" y="5370899"/>
                </a:lnTo>
                <a:cubicBezTo>
                  <a:pt x="2193543" y="5367379"/>
                  <a:pt x="2197039" y="5363860"/>
                  <a:pt x="2200535" y="5360340"/>
                </a:cubicBezTo>
                <a:lnTo>
                  <a:pt x="2232072" y="5349710"/>
                </a:lnTo>
                <a:cubicBezTo>
                  <a:pt x="2232095" y="5356726"/>
                  <a:pt x="2223343" y="5362018"/>
                  <a:pt x="2205816" y="5365585"/>
                </a:cubicBezTo>
                <a:cubicBezTo>
                  <a:pt x="2195303" y="5369127"/>
                  <a:pt x="2186550" y="5374418"/>
                  <a:pt x="2179558" y="5381457"/>
                </a:cubicBezTo>
                <a:cubicBezTo>
                  <a:pt x="2172566" y="5388496"/>
                  <a:pt x="2167321" y="5393776"/>
                  <a:pt x="2163825" y="5397295"/>
                </a:cubicBezTo>
                <a:lnTo>
                  <a:pt x="2153337" y="5407854"/>
                </a:lnTo>
                <a:cubicBezTo>
                  <a:pt x="2153337" y="5407854"/>
                  <a:pt x="2149840" y="5411374"/>
                  <a:pt x="2142848" y="5418413"/>
                </a:cubicBezTo>
                <a:cubicBezTo>
                  <a:pt x="2135855" y="5425452"/>
                  <a:pt x="2128857" y="5430737"/>
                  <a:pt x="2121854" y="5434269"/>
                </a:cubicBezTo>
                <a:cubicBezTo>
                  <a:pt x="2114849" y="5437801"/>
                  <a:pt x="2106960" y="5438703"/>
                  <a:pt x="2098185" y="5436978"/>
                </a:cubicBezTo>
                <a:cubicBezTo>
                  <a:pt x="2089409" y="5435253"/>
                  <a:pt x="2083261" y="5432643"/>
                  <a:pt x="2079742" y="5429147"/>
                </a:cubicBezTo>
                <a:cubicBezTo>
                  <a:pt x="2072702" y="5422155"/>
                  <a:pt x="2062178" y="5422190"/>
                  <a:pt x="2048170" y="5429252"/>
                </a:cubicBezTo>
                <a:cubicBezTo>
                  <a:pt x="2027146" y="5436338"/>
                  <a:pt x="2017497" y="5435493"/>
                  <a:pt x="2019221" y="5426718"/>
                </a:cubicBezTo>
                <a:cubicBezTo>
                  <a:pt x="2020946" y="5417942"/>
                  <a:pt x="2034081" y="5411760"/>
                  <a:pt x="2058624" y="5408170"/>
                </a:cubicBezTo>
                <a:cubicBezTo>
                  <a:pt x="2058624" y="5408170"/>
                  <a:pt x="2059497" y="5407291"/>
                  <a:pt x="2061247" y="5405530"/>
                </a:cubicBezTo>
                <a:cubicBezTo>
                  <a:pt x="2062994" y="5403771"/>
                  <a:pt x="2065617" y="5401131"/>
                  <a:pt x="2069113" y="5397612"/>
                </a:cubicBezTo>
                <a:cubicBezTo>
                  <a:pt x="2069113" y="5397612"/>
                  <a:pt x="2070867" y="5397605"/>
                  <a:pt x="2074373" y="5397593"/>
                </a:cubicBezTo>
                <a:cubicBezTo>
                  <a:pt x="2077882" y="5397582"/>
                  <a:pt x="2083145" y="5397564"/>
                  <a:pt x="2090161" y="5397542"/>
                </a:cubicBezTo>
                <a:cubicBezTo>
                  <a:pt x="2104215" y="5404509"/>
                  <a:pt x="2113870" y="5407109"/>
                  <a:pt x="2119125" y="5405338"/>
                </a:cubicBezTo>
                <a:cubicBezTo>
                  <a:pt x="2124381" y="5403566"/>
                  <a:pt x="2132254" y="5397401"/>
                  <a:pt x="2142743" y="5386842"/>
                </a:cubicBezTo>
                <a:cubicBezTo>
                  <a:pt x="2149712" y="5372787"/>
                  <a:pt x="2151425" y="5360503"/>
                  <a:pt x="2147882" y="5349991"/>
                </a:cubicBezTo>
                <a:cubicBezTo>
                  <a:pt x="2144385" y="5353511"/>
                  <a:pt x="2140872" y="5351769"/>
                  <a:pt x="2137341" y="5344765"/>
                </a:cubicBezTo>
                <a:cubicBezTo>
                  <a:pt x="2133810" y="5337760"/>
                  <a:pt x="2132039" y="5332505"/>
                  <a:pt x="2132026" y="5328997"/>
                </a:cubicBezTo>
                <a:lnTo>
                  <a:pt x="2132733" y="5326852"/>
                </a:lnTo>
                <a:lnTo>
                  <a:pt x="2105644" y="5323621"/>
                </a:lnTo>
                <a:lnTo>
                  <a:pt x="2082410" y="5318128"/>
                </a:lnTo>
                <a:lnTo>
                  <a:pt x="2063623" y="5329225"/>
                </a:lnTo>
                <a:cubicBezTo>
                  <a:pt x="2060126" y="5332745"/>
                  <a:pt x="2056629" y="5336264"/>
                  <a:pt x="2053133" y="5339784"/>
                </a:cubicBezTo>
                <a:cubicBezTo>
                  <a:pt x="2049637" y="5343304"/>
                  <a:pt x="2046142" y="5346822"/>
                  <a:pt x="2042646" y="5350342"/>
                </a:cubicBezTo>
                <a:cubicBezTo>
                  <a:pt x="2042669" y="5357358"/>
                  <a:pt x="2040052" y="5361752"/>
                  <a:pt x="2034797" y="5363524"/>
                </a:cubicBezTo>
                <a:cubicBezTo>
                  <a:pt x="2029540" y="5365295"/>
                  <a:pt x="2023394" y="5362684"/>
                  <a:pt x="2016354" y="5355691"/>
                </a:cubicBezTo>
                <a:lnTo>
                  <a:pt x="2005796" y="5345202"/>
                </a:lnTo>
                <a:cubicBezTo>
                  <a:pt x="2005796" y="5345202"/>
                  <a:pt x="2007543" y="5343443"/>
                  <a:pt x="2011039" y="5339923"/>
                </a:cubicBezTo>
                <a:cubicBezTo>
                  <a:pt x="2014535" y="5336404"/>
                  <a:pt x="2019792" y="5334633"/>
                  <a:pt x="2026808" y="5334610"/>
                </a:cubicBezTo>
                <a:cubicBezTo>
                  <a:pt x="2044324" y="5327536"/>
                  <a:pt x="2057458" y="5321352"/>
                  <a:pt x="2066210" y="5316061"/>
                </a:cubicBezTo>
                <a:lnTo>
                  <a:pt x="2067628" y="5314633"/>
                </a:lnTo>
                <a:lnTo>
                  <a:pt x="2052183" y="5310983"/>
                </a:lnTo>
                <a:lnTo>
                  <a:pt x="2041341" y="5309420"/>
                </a:lnTo>
                <a:lnTo>
                  <a:pt x="2037261" y="5313527"/>
                </a:lnTo>
                <a:cubicBezTo>
                  <a:pt x="2033764" y="5317046"/>
                  <a:pt x="2030268" y="5320566"/>
                  <a:pt x="2026772" y="5324086"/>
                </a:cubicBezTo>
                <a:cubicBezTo>
                  <a:pt x="1995283" y="5348747"/>
                  <a:pt x="1970740" y="5352337"/>
                  <a:pt x="1953141" y="5334855"/>
                </a:cubicBezTo>
                <a:lnTo>
                  <a:pt x="1937338" y="5329647"/>
                </a:lnTo>
                <a:lnTo>
                  <a:pt x="1900594" y="5356078"/>
                </a:lnTo>
                <a:cubicBezTo>
                  <a:pt x="1897098" y="5359598"/>
                  <a:pt x="1892721" y="5362244"/>
                  <a:pt x="1887466" y="5364014"/>
                </a:cubicBezTo>
                <a:cubicBezTo>
                  <a:pt x="1882208" y="5365786"/>
                  <a:pt x="1879582" y="5366672"/>
                  <a:pt x="1879582" y="5366672"/>
                </a:cubicBezTo>
                <a:cubicBezTo>
                  <a:pt x="1865596" y="5380750"/>
                  <a:pt x="1841065" y="5387848"/>
                  <a:pt x="1805985" y="5387964"/>
                </a:cubicBezTo>
                <a:cubicBezTo>
                  <a:pt x="1798970" y="5387988"/>
                  <a:pt x="1793707" y="5388006"/>
                  <a:pt x="1790200" y="5388018"/>
                </a:cubicBezTo>
                <a:cubicBezTo>
                  <a:pt x="1786691" y="5388029"/>
                  <a:pt x="1784927" y="5384526"/>
                  <a:pt x="1784903" y="5377511"/>
                </a:cubicBezTo>
                <a:cubicBezTo>
                  <a:pt x="1784880" y="5370496"/>
                  <a:pt x="1783988" y="5366113"/>
                  <a:pt x="1782228" y="5364366"/>
                </a:cubicBezTo>
                <a:cubicBezTo>
                  <a:pt x="1780468" y="5362617"/>
                  <a:pt x="1777840" y="5363503"/>
                  <a:pt x="1774344" y="5367022"/>
                </a:cubicBezTo>
                <a:cubicBezTo>
                  <a:pt x="1767329" y="5367046"/>
                  <a:pt x="1760319" y="5368823"/>
                  <a:pt x="1753314" y="5372355"/>
                </a:cubicBezTo>
                <a:cubicBezTo>
                  <a:pt x="1746311" y="5375885"/>
                  <a:pt x="1737541" y="5375915"/>
                  <a:pt x="1727006" y="5372443"/>
                </a:cubicBezTo>
                <a:cubicBezTo>
                  <a:pt x="1719989" y="5372465"/>
                  <a:pt x="1713854" y="5373363"/>
                  <a:pt x="1708598" y="5375134"/>
                </a:cubicBezTo>
                <a:cubicBezTo>
                  <a:pt x="1703341" y="5376906"/>
                  <a:pt x="1698966" y="5379552"/>
                  <a:pt x="1695470" y="5383071"/>
                </a:cubicBezTo>
                <a:cubicBezTo>
                  <a:pt x="1691974" y="5386591"/>
                  <a:pt x="1688465" y="5386603"/>
                  <a:pt x="1684946" y="5383106"/>
                </a:cubicBezTo>
                <a:cubicBezTo>
                  <a:pt x="1681426" y="5379610"/>
                  <a:pt x="1677918" y="5379622"/>
                  <a:pt x="1674422" y="5383142"/>
                </a:cubicBezTo>
                <a:cubicBezTo>
                  <a:pt x="1674422" y="5383142"/>
                  <a:pt x="1673548" y="5384021"/>
                  <a:pt x="1671799" y="5385781"/>
                </a:cubicBezTo>
                <a:cubicBezTo>
                  <a:pt x="1670052" y="5387541"/>
                  <a:pt x="1667419" y="5386673"/>
                  <a:pt x="1663898" y="5383176"/>
                </a:cubicBezTo>
                <a:cubicBezTo>
                  <a:pt x="1663898" y="5383176"/>
                  <a:pt x="1663886" y="5379669"/>
                  <a:pt x="1663863" y="5372652"/>
                </a:cubicBezTo>
                <a:cubicBezTo>
                  <a:pt x="1663840" y="5365637"/>
                  <a:pt x="1665582" y="5362123"/>
                  <a:pt x="1669090" y="5362111"/>
                </a:cubicBezTo>
                <a:cubicBezTo>
                  <a:pt x="1672598" y="5362100"/>
                  <a:pt x="1676100" y="5360334"/>
                  <a:pt x="1679595" y="5356815"/>
                </a:cubicBezTo>
                <a:cubicBezTo>
                  <a:pt x="1679595" y="5356815"/>
                  <a:pt x="1681350" y="5356808"/>
                  <a:pt x="1684858" y="5356797"/>
                </a:cubicBezTo>
                <a:cubicBezTo>
                  <a:pt x="1688366" y="5356785"/>
                  <a:pt x="1691880" y="5358528"/>
                  <a:pt x="1695400" y="5362024"/>
                </a:cubicBezTo>
                <a:lnTo>
                  <a:pt x="1726969" y="5361919"/>
                </a:lnTo>
                <a:cubicBezTo>
                  <a:pt x="1737481" y="5358375"/>
                  <a:pt x="1745366" y="5355719"/>
                  <a:pt x="1750622" y="5353947"/>
                </a:cubicBezTo>
                <a:cubicBezTo>
                  <a:pt x="1755878" y="5352176"/>
                  <a:pt x="1758506" y="5351289"/>
                  <a:pt x="1758506" y="5351289"/>
                </a:cubicBezTo>
                <a:cubicBezTo>
                  <a:pt x="1762001" y="5347771"/>
                  <a:pt x="1769013" y="5345993"/>
                  <a:pt x="1779536" y="5345958"/>
                </a:cubicBezTo>
                <a:cubicBezTo>
                  <a:pt x="1790060" y="5345921"/>
                  <a:pt x="1797070" y="5344145"/>
                  <a:pt x="1800566" y="5340625"/>
                </a:cubicBezTo>
                <a:cubicBezTo>
                  <a:pt x="1804062" y="5337106"/>
                  <a:pt x="1808444" y="5336215"/>
                  <a:pt x="1813712" y="5337951"/>
                </a:cubicBezTo>
                <a:cubicBezTo>
                  <a:pt x="1818979" y="5339687"/>
                  <a:pt x="1827744" y="5337904"/>
                  <a:pt x="1840002" y="5332602"/>
                </a:cubicBezTo>
                <a:cubicBezTo>
                  <a:pt x="1852262" y="5327299"/>
                  <a:pt x="1859268" y="5323767"/>
                  <a:pt x="1861015" y="5322008"/>
                </a:cubicBezTo>
                <a:cubicBezTo>
                  <a:pt x="1862764" y="5320247"/>
                  <a:pt x="1861878" y="5317619"/>
                  <a:pt x="1858358" y="5314123"/>
                </a:cubicBezTo>
                <a:cubicBezTo>
                  <a:pt x="1854862" y="5317643"/>
                  <a:pt x="1852234" y="5318529"/>
                  <a:pt x="1850473" y="5316781"/>
                </a:cubicBezTo>
                <a:cubicBezTo>
                  <a:pt x="1848714" y="5315033"/>
                  <a:pt x="1847822" y="5310651"/>
                  <a:pt x="1847800" y="5303635"/>
                </a:cubicBezTo>
                <a:cubicBezTo>
                  <a:pt x="1847800" y="5303635"/>
                  <a:pt x="1848674" y="5302755"/>
                  <a:pt x="1850422" y="5300996"/>
                </a:cubicBezTo>
                <a:cubicBezTo>
                  <a:pt x="1852170" y="5299235"/>
                  <a:pt x="1851283" y="5296607"/>
                  <a:pt x="1847764" y="5293111"/>
                </a:cubicBezTo>
                <a:cubicBezTo>
                  <a:pt x="1854756" y="5286072"/>
                  <a:pt x="1865258" y="5279021"/>
                  <a:pt x="1879266" y="5271959"/>
                </a:cubicBezTo>
                <a:cubicBezTo>
                  <a:pt x="1903832" y="5275385"/>
                  <a:pt x="1917852" y="5271831"/>
                  <a:pt x="1921326" y="5261295"/>
                </a:cubicBezTo>
                <a:cubicBezTo>
                  <a:pt x="1921302" y="5254279"/>
                  <a:pt x="1924787" y="5247250"/>
                  <a:pt x="1931778" y="5240212"/>
                </a:cubicBezTo>
                <a:cubicBezTo>
                  <a:pt x="1931778" y="5240212"/>
                  <a:pt x="1933526" y="5238452"/>
                  <a:pt x="1937022" y="5234933"/>
                </a:cubicBezTo>
                <a:cubicBezTo>
                  <a:pt x="1937000" y="5227918"/>
                  <a:pt x="1931731" y="5226180"/>
                  <a:pt x="1921220" y="5229723"/>
                </a:cubicBezTo>
                <a:lnTo>
                  <a:pt x="1900208" y="5240316"/>
                </a:lnTo>
                <a:cubicBezTo>
                  <a:pt x="1882633" y="5229853"/>
                  <a:pt x="1868601" y="5229900"/>
                  <a:pt x="1858114" y="5240458"/>
                </a:cubicBezTo>
                <a:cubicBezTo>
                  <a:pt x="1858114" y="5240458"/>
                  <a:pt x="1851098" y="5240481"/>
                  <a:pt x="1837066" y="5240528"/>
                </a:cubicBezTo>
                <a:cubicBezTo>
                  <a:pt x="1837066" y="5240528"/>
                  <a:pt x="1835311" y="5240533"/>
                  <a:pt x="1831804" y="5240546"/>
                </a:cubicBezTo>
                <a:cubicBezTo>
                  <a:pt x="1828296" y="5240557"/>
                  <a:pt x="1828290" y="5238803"/>
                  <a:pt x="1831786" y="5235283"/>
                </a:cubicBezTo>
                <a:cubicBezTo>
                  <a:pt x="1831763" y="5228268"/>
                  <a:pt x="1828244" y="5224772"/>
                  <a:pt x="1821227" y="5224795"/>
                </a:cubicBezTo>
                <a:cubicBezTo>
                  <a:pt x="1814212" y="5224819"/>
                  <a:pt x="1810704" y="5224829"/>
                  <a:pt x="1810704" y="5224829"/>
                </a:cubicBezTo>
                <a:lnTo>
                  <a:pt x="1815948" y="5219550"/>
                </a:lnTo>
                <a:cubicBezTo>
                  <a:pt x="1819467" y="5223046"/>
                  <a:pt x="1822095" y="5222161"/>
                  <a:pt x="1823832" y="5216894"/>
                </a:cubicBezTo>
                <a:cubicBezTo>
                  <a:pt x="1825568" y="5211626"/>
                  <a:pt x="1817662" y="5207267"/>
                  <a:pt x="1800110" y="5203818"/>
                </a:cubicBezTo>
                <a:cubicBezTo>
                  <a:pt x="1796614" y="5207337"/>
                  <a:pt x="1792232" y="5208230"/>
                  <a:pt x="1786963" y="5206492"/>
                </a:cubicBezTo>
                <a:cubicBezTo>
                  <a:pt x="1781697" y="5204756"/>
                  <a:pt x="1779062" y="5203888"/>
                  <a:pt x="1779062" y="5203888"/>
                </a:cubicBezTo>
                <a:cubicBezTo>
                  <a:pt x="1775542" y="5200392"/>
                  <a:pt x="1772915" y="5201277"/>
                  <a:pt x="1771178" y="5206544"/>
                </a:cubicBezTo>
                <a:cubicBezTo>
                  <a:pt x="1769442" y="5211813"/>
                  <a:pt x="1765940" y="5213579"/>
                  <a:pt x="1760672" y="5211842"/>
                </a:cubicBezTo>
                <a:cubicBezTo>
                  <a:pt x="1755404" y="5210106"/>
                  <a:pt x="1749262" y="5209250"/>
                  <a:pt x="1742246" y="5209273"/>
                </a:cubicBezTo>
                <a:cubicBezTo>
                  <a:pt x="1742246" y="5209273"/>
                  <a:pt x="1743994" y="5207513"/>
                  <a:pt x="1747491" y="5203993"/>
                </a:cubicBezTo>
                <a:cubicBezTo>
                  <a:pt x="1747468" y="5196978"/>
                  <a:pt x="1738681" y="5191745"/>
                  <a:pt x="1721129" y="5188296"/>
                </a:cubicBezTo>
                <a:cubicBezTo>
                  <a:pt x="1703578" y="5184845"/>
                  <a:pt x="1694827" y="5190137"/>
                  <a:pt x="1694873" y="5204168"/>
                </a:cubicBezTo>
                <a:cubicBezTo>
                  <a:pt x="1694873" y="5204168"/>
                  <a:pt x="1689617" y="5205940"/>
                  <a:pt x="1679104" y="5209483"/>
                </a:cubicBezTo>
                <a:lnTo>
                  <a:pt x="1673826" y="5204238"/>
                </a:lnTo>
                <a:cubicBezTo>
                  <a:pt x="1673826" y="5204238"/>
                  <a:pt x="1673820" y="5202485"/>
                  <a:pt x="1673808" y="5198976"/>
                </a:cubicBezTo>
                <a:cubicBezTo>
                  <a:pt x="1673796" y="5195469"/>
                  <a:pt x="1670283" y="5193727"/>
                  <a:pt x="1663267" y="5193750"/>
                </a:cubicBezTo>
                <a:cubicBezTo>
                  <a:pt x="1659747" y="5190254"/>
                  <a:pt x="1655354" y="5187638"/>
                  <a:pt x="1650085" y="5185901"/>
                </a:cubicBezTo>
                <a:cubicBezTo>
                  <a:pt x="1644818" y="5184165"/>
                  <a:pt x="1635169" y="5183320"/>
                  <a:pt x="1621137" y="5183367"/>
                </a:cubicBezTo>
                <a:cubicBezTo>
                  <a:pt x="1600114" y="5190454"/>
                  <a:pt x="1590464" y="5189608"/>
                  <a:pt x="1592188" y="5180833"/>
                </a:cubicBezTo>
                <a:cubicBezTo>
                  <a:pt x="1593913" y="5172057"/>
                  <a:pt x="1605299" y="5167634"/>
                  <a:pt x="1626346" y="5167563"/>
                </a:cubicBezTo>
                <a:cubicBezTo>
                  <a:pt x="1633362" y="5167541"/>
                  <a:pt x="1637738" y="5164895"/>
                  <a:pt x="1639475" y="5159627"/>
                </a:cubicBezTo>
                <a:cubicBezTo>
                  <a:pt x="1641210" y="5154360"/>
                  <a:pt x="1647347" y="5153462"/>
                  <a:pt x="1657882" y="5156935"/>
                </a:cubicBezTo>
                <a:cubicBezTo>
                  <a:pt x="1668418" y="5160409"/>
                  <a:pt x="1673673" y="5158637"/>
                  <a:pt x="1673651" y="5151621"/>
                </a:cubicBezTo>
                <a:cubicBezTo>
                  <a:pt x="1670083" y="5134093"/>
                  <a:pt x="1661308" y="5132368"/>
                  <a:pt x="1647323" y="5146446"/>
                </a:cubicBezTo>
                <a:lnTo>
                  <a:pt x="1631520" y="5141237"/>
                </a:lnTo>
                <a:cubicBezTo>
                  <a:pt x="1628001" y="5137741"/>
                  <a:pt x="1630623" y="5135101"/>
                  <a:pt x="1639387" y="5133318"/>
                </a:cubicBezTo>
                <a:cubicBezTo>
                  <a:pt x="1648150" y="5131535"/>
                  <a:pt x="1647253" y="5125399"/>
                  <a:pt x="1636695" y="5114911"/>
                </a:cubicBezTo>
                <a:lnTo>
                  <a:pt x="1626171" y="5114946"/>
                </a:lnTo>
                <a:cubicBezTo>
                  <a:pt x="1615706" y="5132520"/>
                  <a:pt x="1603434" y="5134315"/>
                  <a:pt x="1589356" y="5120330"/>
                </a:cubicBezTo>
                <a:cubicBezTo>
                  <a:pt x="1585836" y="5116834"/>
                  <a:pt x="1583196" y="5114211"/>
                  <a:pt x="1581436" y="5112463"/>
                </a:cubicBezTo>
                <a:cubicBezTo>
                  <a:pt x="1579676" y="5110715"/>
                  <a:pt x="1578796" y="5109842"/>
                  <a:pt x="1578796" y="5109842"/>
                </a:cubicBezTo>
                <a:cubicBezTo>
                  <a:pt x="1571781" y="5109865"/>
                  <a:pt x="1570021" y="5108117"/>
                  <a:pt x="1573517" y="5104597"/>
                </a:cubicBezTo>
                <a:lnTo>
                  <a:pt x="1568239" y="5099352"/>
                </a:lnTo>
                <a:cubicBezTo>
                  <a:pt x="1561223" y="5099376"/>
                  <a:pt x="1552453" y="5099406"/>
                  <a:pt x="1541929" y="5099440"/>
                </a:cubicBezTo>
                <a:cubicBezTo>
                  <a:pt x="1531405" y="5099476"/>
                  <a:pt x="1520898" y="5104773"/>
                  <a:pt x="1510410" y="5115331"/>
                </a:cubicBezTo>
                <a:lnTo>
                  <a:pt x="1494677" y="5131170"/>
                </a:lnTo>
                <a:cubicBezTo>
                  <a:pt x="1487661" y="5131192"/>
                  <a:pt x="1482406" y="5132965"/>
                  <a:pt x="1478909" y="5136485"/>
                </a:cubicBezTo>
                <a:lnTo>
                  <a:pt x="1442129" y="5152392"/>
                </a:lnTo>
                <a:cubicBezTo>
                  <a:pt x="1438633" y="5155912"/>
                  <a:pt x="1433377" y="5157684"/>
                  <a:pt x="1426361" y="5157707"/>
                </a:cubicBezTo>
                <a:cubicBezTo>
                  <a:pt x="1408880" y="5175304"/>
                  <a:pt x="1397500" y="5181481"/>
                  <a:pt x="1392220" y="5176237"/>
                </a:cubicBezTo>
                <a:cubicBezTo>
                  <a:pt x="1386941" y="5170993"/>
                  <a:pt x="1380811" y="5173645"/>
                  <a:pt x="1373830" y="5184191"/>
                </a:cubicBezTo>
                <a:cubicBezTo>
                  <a:pt x="1366850" y="5194738"/>
                  <a:pt x="1359852" y="5200023"/>
                  <a:pt x="1352836" y="5200047"/>
                </a:cubicBezTo>
                <a:lnTo>
                  <a:pt x="1331789" y="5200118"/>
                </a:lnTo>
                <a:cubicBezTo>
                  <a:pt x="1331789" y="5200118"/>
                  <a:pt x="1330034" y="5200123"/>
                  <a:pt x="1326527" y="5200134"/>
                </a:cubicBezTo>
                <a:cubicBezTo>
                  <a:pt x="1323018" y="5200146"/>
                  <a:pt x="1321265" y="5200151"/>
                  <a:pt x="1321265" y="5200151"/>
                </a:cubicBezTo>
                <a:lnTo>
                  <a:pt x="1295043" y="5226549"/>
                </a:lnTo>
                <a:lnTo>
                  <a:pt x="1305602" y="5237037"/>
                </a:lnTo>
                <a:lnTo>
                  <a:pt x="1321405" y="5242248"/>
                </a:lnTo>
                <a:cubicBezTo>
                  <a:pt x="1317909" y="5245766"/>
                  <a:pt x="1312653" y="5247538"/>
                  <a:pt x="1305637" y="5247562"/>
                </a:cubicBezTo>
                <a:cubicBezTo>
                  <a:pt x="1298621" y="5247584"/>
                  <a:pt x="1293354" y="5245848"/>
                  <a:pt x="1289834" y="5242352"/>
                </a:cubicBezTo>
                <a:cubicBezTo>
                  <a:pt x="1286315" y="5238856"/>
                  <a:pt x="1281047" y="5237120"/>
                  <a:pt x="1274031" y="5237143"/>
                </a:cubicBezTo>
                <a:lnTo>
                  <a:pt x="1226692" y="5242562"/>
                </a:lnTo>
                <a:cubicBezTo>
                  <a:pt x="1230188" y="5239043"/>
                  <a:pt x="1235421" y="5230256"/>
                  <a:pt x="1242390" y="5216201"/>
                </a:cubicBezTo>
                <a:cubicBezTo>
                  <a:pt x="1245887" y="5212682"/>
                  <a:pt x="1249383" y="5209162"/>
                  <a:pt x="1252879" y="5205642"/>
                </a:cubicBezTo>
                <a:cubicBezTo>
                  <a:pt x="1256375" y="5202122"/>
                  <a:pt x="1261631" y="5200351"/>
                  <a:pt x="1268646" y="5200327"/>
                </a:cubicBezTo>
                <a:cubicBezTo>
                  <a:pt x="1268646" y="5200327"/>
                  <a:pt x="1270401" y="5200321"/>
                  <a:pt x="1273909" y="5200311"/>
                </a:cubicBezTo>
                <a:cubicBezTo>
                  <a:pt x="1277416" y="5200298"/>
                  <a:pt x="1280919" y="5198534"/>
                  <a:pt x="1284414" y="5195013"/>
                </a:cubicBezTo>
                <a:cubicBezTo>
                  <a:pt x="1287911" y="5191494"/>
                  <a:pt x="1291418" y="5191482"/>
                  <a:pt x="1294938" y="5194978"/>
                </a:cubicBezTo>
                <a:cubicBezTo>
                  <a:pt x="1294938" y="5194978"/>
                  <a:pt x="1296686" y="5193219"/>
                  <a:pt x="1300182" y="5189699"/>
                </a:cubicBezTo>
                <a:lnTo>
                  <a:pt x="1273785" y="5163478"/>
                </a:lnTo>
                <a:lnTo>
                  <a:pt x="1284309" y="5163441"/>
                </a:lnTo>
                <a:cubicBezTo>
                  <a:pt x="1291324" y="5163418"/>
                  <a:pt x="1295706" y="5162528"/>
                  <a:pt x="1297455" y="5160767"/>
                </a:cubicBezTo>
                <a:cubicBezTo>
                  <a:pt x="1299202" y="5159008"/>
                  <a:pt x="1306219" y="5158985"/>
                  <a:pt x="1318503" y="5160698"/>
                </a:cubicBezTo>
                <a:cubicBezTo>
                  <a:pt x="1330785" y="5162410"/>
                  <a:pt x="1337808" y="5164141"/>
                  <a:pt x="1339567" y="5165888"/>
                </a:cubicBezTo>
                <a:cubicBezTo>
                  <a:pt x="1341327" y="5167636"/>
                  <a:pt x="1347463" y="5166739"/>
                  <a:pt x="1357974" y="5163197"/>
                </a:cubicBezTo>
                <a:cubicBezTo>
                  <a:pt x="1357974" y="5163197"/>
                  <a:pt x="1359723" y="5161437"/>
                  <a:pt x="1363219" y="5157917"/>
                </a:cubicBezTo>
                <a:cubicBezTo>
                  <a:pt x="1366716" y="5154397"/>
                  <a:pt x="1368463" y="5152638"/>
                  <a:pt x="1368463" y="5152638"/>
                </a:cubicBezTo>
                <a:cubicBezTo>
                  <a:pt x="1375479" y="5152614"/>
                  <a:pt x="1378988" y="5152602"/>
                  <a:pt x="1378988" y="5152602"/>
                </a:cubicBezTo>
                <a:lnTo>
                  <a:pt x="1373707" y="5147359"/>
                </a:lnTo>
                <a:cubicBezTo>
                  <a:pt x="1366692" y="5147382"/>
                  <a:pt x="1361423" y="5145646"/>
                  <a:pt x="1357904" y="5142149"/>
                </a:cubicBezTo>
                <a:cubicBezTo>
                  <a:pt x="1357858" y="5128118"/>
                  <a:pt x="1352579" y="5122874"/>
                  <a:pt x="1342067" y="5126416"/>
                </a:cubicBezTo>
                <a:cubicBezTo>
                  <a:pt x="1335075" y="5133455"/>
                  <a:pt x="1319294" y="5135262"/>
                  <a:pt x="1294727" y="5131836"/>
                </a:cubicBezTo>
                <a:cubicBezTo>
                  <a:pt x="1287711" y="5131859"/>
                  <a:pt x="1281575" y="5132758"/>
                  <a:pt x="1276320" y="5134528"/>
                </a:cubicBezTo>
                <a:cubicBezTo>
                  <a:pt x="1271064" y="5136300"/>
                  <a:pt x="1268436" y="5137186"/>
                  <a:pt x="1268436" y="5137186"/>
                </a:cubicBezTo>
                <a:cubicBezTo>
                  <a:pt x="1264940" y="5140705"/>
                  <a:pt x="1263193" y="5142465"/>
                  <a:pt x="1263193" y="5142465"/>
                </a:cubicBezTo>
                <a:cubicBezTo>
                  <a:pt x="1259673" y="5138969"/>
                  <a:pt x="1256164" y="5138981"/>
                  <a:pt x="1252667" y="5142500"/>
                </a:cubicBezTo>
                <a:cubicBezTo>
                  <a:pt x="1249195" y="5153035"/>
                  <a:pt x="1240454" y="5161834"/>
                  <a:pt x="1226446" y="5168897"/>
                </a:cubicBezTo>
                <a:lnTo>
                  <a:pt x="1205435" y="5179491"/>
                </a:lnTo>
                <a:cubicBezTo>
                  <a:pt x="1198442" y="5186530"/>
                  <a:pt x="1192312" y="5189181"/>
                  <a:pt x="1187043" y="5187445"/>
                </a:cubicBezTo>
                <a:cubicBezTo>
                  <a:pt x="1181776" y="5185708"/>
                  <a:pt x="1178268" y="5185720"/>
                  <a:pt x="1176520" y="5187480"/>
                </a:cubicBezTo>
                <a:cubicBezTo>
                  <a:pt x="1174773" y="5189240"/>
                  <a:pt x="1174783" y="5192747"/>
                  <a:pt x="1176555" y="5198003"/>
                </a:cubicBezTo>
                <a:cubicBezTo>
                  <a:pt x="1178327" y="5203260"/>
                  <a:pt x="1172209" y="5209419"/>
                  <a:pt x="1158200" y="5216481"/>
                </a:cubicBezTo>
                <a:cubicBezTo>
                  <a:pt x="1151208" y="5223520"/>
                  <a:pt x="1141576" y="5227938"/>
                  <a:pt x="1129303" y="5229733"/>
                </a:cubicBezTo>
                <a:cubicBezTo>
                  <a:pt x="1117033" y="5231528"/>
                  <a:pt x="1107377" y="5228928"/>
                  <a:pt x="1100337" y="5221936"/>
                </a:cubicBezTo>
                <a:cubicBezTo>
                  <a:pt x="1093298" y="5214945"/>
                  <a:pt x="1082775" y="5214978"/>
                  <a:pt x="1068767" y="5222042"/>
                </a:cubicBezTo>
                <a:cubicBezTo>
                  <a:pt x="1047742" y="5229128"/>
                  <a:pt x="1037219" y="5229163"/>
                  <a:pt x="1037195" y="5222147"/>
                </a:cubicBezTo>
                <a:lnTo>
                  <a:pt x="1079221" y="5200960"/>
                </a:lnTo>
                <a:cubicBezTo>
                  <a:pt x="1086237" y="5200936"/>
                  <a:pt x="1089732" y="5197416"/>
                  <a:pt x="1089708" y="5190401"/>
                </a:cubicBezTo>
                <a:lnTo>
                  <a:pt x="1110756" y="5190331"/>
                </a:lnTo>
                <a:cubicBezTo>
                  <a:pt x="1135347" y="5200772"/>
                  <a:pt x="1151126" y="5198965"/>
                  <a:pt x="1158095" y="5184911"/>
                </a:cubicBezTo>
                <a:cubicBezTo>
                  <a:pt x="1168560" y="5167335"/>
                  <a:pt x="1172033" y="5156799"/>
                  <a:pt x="1168513" y="5153303"/>
                </a:cubicBezTo>
                <a:cubicBezTo>
                  <a:pt x="1157978" y="5149832"/>
                  <a:pt x="1152687" y="5141080"/>
                  <a:pt x="1152641" y="5127048"/>
                </a:cubicBezTo>
                <a:cubicBezTo>
                  <a:pt x="1152617" y="5120032"/>
                  <a:pt x="1153480" y="5115644"/>
                  <a:pt x="1155227" y="5113884"/>
                </a:cubicBezTo>
                <a:cubicBezTo>
                  <a:pt x="1156976" y="5112124"/>
                  <a:pt x="1159609" y="5112993"/>
                  <a:pt x="1163129" y="5116489"/>
                </a:cubicBezTo>
                <a:cubicBezTo>
                  <a:pt x="1166673" y="5127001"/>
                  <a:pt x="1170193" y="5130498"/>
                  <a:pt x="1173689" y="5126978"/>
                </a:cubicBezTo>
                <a:cubicBezTo>
                  <a:pt x="1187673" y="5112899"/>
                  <a:pt x="1196425" y="5107608"/>
                  <a:pt x="1199945" y="5111104"/>
                </a:cubicBezTo>
                <a:cubicBezTo>
                  <a:pt x="1203464" y="5114601"/>
                  <a:pt x="1206097" y="5115469"/>
                  <a:pt x="1207845" y="5113709"/>
                </a:cubicBezTo>
                <a:cubicBezTo>
                  <a:pt x="1209593" y="5111949"/>
                  <a:pt x="1215724" y="5109298"/>
                  <a:pt x="1226236" y="5105754"/>
                </a:cubicBezTo>
                <a:lnTo>
                  <a:pt x="1268191" y="5063520"/>
                </a:lnTo>
                <a:cubicBezTo>
                  <a:pt x="1271687" y="5060000"/>
                  <a:pt x="1275193" y="5059989"/>
                  <a:pt x="1278713" y="5063485"/>
                </a:cubicBezTo>
                <a:lnTo>
                  <a:pt x="1294482" y="5058171"/>
                </a:lnTo>
                <a:cubicBezTo>
                  <a:pt x="1297978" y="5054651"/>
                  <a:pt x="1307610" y="5050233"/>
                  <a:pt x="1323379" y="5044919"/>
                </a:cubicBezTo>
                <a:cubicBezTo>
                  <a:pt x="1339146" y="5039604"/>
                  <a:pt x="1361049" y="5033392"/>
                  <a:pt x="1389090" y="5026284"/>
                </a:cubicBezTo>
                <a:lnTo>
                  <a:pt x="1420590" y="5005131"/>
                </a:lnTo>
                <a:lnTo>
                  <a:pt x="1399544" y="5005202"/>
                </a:lnTo>
                <a:cubicBezTo>
                  <a:pt x="1396024" y="5001706"/>
                  <a:pt x="1391636" y="5000842"/>
                  <a:pt x="1386380" y="5002614"/>
                </a:cubicBezTo>
                <a:cubicBezTo>
                  <a:pt x="1381124" y="5004385"/>
                  <a:pt x="1376736" y="5003524"/>
                  <a:pt x="1373216" y="5000026"/>
                </a:cubicBezTo>
                <a:lnTo>
                  <a:pt x="1346925" y="5005376"/>
                </a:lnTo>
                <a:cubicBezTo>
                  <a:pt x="1343429" y="5008896"/>
                  <a:pt x="1335545" y="5011553"/>
                  <a:pt x="1323273" y="5013349"/>
                </a:cubicBezTo>
                <a:cubicBezTo>
                  <a:pt x="1311001" y="5015143"/>
                  <a:pt x="1301368" y="5019560"/>
                  <a:pt x="1294376" y="5026599"/>
                </a:cubicBezTo>
                <a:cubicBezTo>
                  <a:pt x="1290880" y="5030119"/>
                  <a:pt x="1286504" y="5032764"/>
                  <a:pt x="1281249" y="5034535"/>
                </a:cubicBezTo>
                <a:cubicBezTo>
                  <a:pt x="1275992" y="5036307"/>
                  <a:pt x="1269857" y="5037205"/>
                  <a:pt x="1262842" y="5037228"/>
                </a:cubicBezTo>
                <a:cubicBezTo>
                  <a:pt x="1248810" y="5037275"/>
                  <a:pt x="1243553" y="5039046"/>
                  <a:pt x="1247073" y="5042542"/>
                </a:cubicBezTo>
                <a:lnTo>
                  <a:pt x="1231305" y="5047858"/>
                </a:lnTo>
                <a:cubicBezTo>
                  <a:pt x="1231305" y="5047858"/>
                  <a:pt x="1230437" y="5050491"/>
                  <a:pt x="1228701" y="5055759"/>
                </a:cubicBezTo>
                <a:cubicBezTo>
                  <a:pt x="1226963" y="5061026"/>
                  <a:pt x="1222587" y="5063672"/>
                  <a:pt x="1215571" y="5063695"/>
                </a:cubicBezTo>
                <a:cubicBezTo>
                  <a:pt x="1208556" y="5063719"/>
                  <a:pt x="1203299" y="5065490"/>
                  <a:pt x="1199803" y="5069010"/>
                </a:cubicBezTo>
                <a:cubicBezTo>
                  <a:pt x="1196307" y="5072529"/>
                  <a:pt x="1193685" y="5075169"/>
                  <a:pt x="1191938" y="5076928"/>
                </a:cubicBezTo>
                <a:cubicBezTo>
                  <a:pt x="1190189" y="5078689"/>
                  <a:pt x="1189315" y="5079568"/>
                  <a:pt x="1189315" y="5079568"/>
                </a:cubicBezTo>
                <a:cubicBezTo>
                  <a:pt x="1182300" y="5079591"/>
                  <a:pt x="1178791" y="5079604"/>
                  <a:pt x="1178791" y="5079604"/>
                </a:cubicBezTo>
                <a:cubicBezTo>
                  <a:pt x="1175295" y="5083123"/>
                  <a:pt x="1170040" y="5084895"/>
                  <a:pt x="1163024" y="5084918"/>
                </a:cubicBezTo>
                <a:cubicBezTo>
                  <a:pt x="1134983" y="5092028"/>
                  <a:pt x="1108715" y="5104392"/>
                  <a:pt x="1084219" y="5122014"/>
                </a:cubicBezTo>
                <a:cubicBezTo>
                  <a:pt x="1077227" y="5129053"/>
                  <a:pt x="1071994" y="5137840"/>
                  <a:pt x="1068521" y="5148375"/>
                </a:cubicBezTo>
                <a:cubicBezTo>
                  <a:pt x="1068521" y="5148375"/>
                  <a:pt x="1066773" y="5150135"/>
                  <a:pt x="1063277" y="5153654"/>
                </a:cubicBezTo>
                <a:cubicBezTo>
                  <a:pt x="1059781" y="5157174"/>
                  <a:pt x="1058032" y="5158935"/>
                  <a:pt x="1058032" y="5158935"/>
                </a:cubicBezTo>
                <a:cubicBezTo>
                  <a:pt x="1051039" y="5165973"/>
                  <a:pt x="1044013" y="5162489"/>
                  <a:pt x="1036950" y="5148481"/>
                </a:cubicBezTo>
                <a:lnTo>
                  <a:pt x="1026391" y="5137992"/>
                </a:lnTo>
                <a:cubicBezTo>
                  <a:pt x="1026391" y="5137992"/>
                  <a:pt x="1033395" y="5134461"/>
                  <a:pt x="1047404" y="5127399"/>
                </a:cubicBezTo>
                <a:cubicBezTo>
                  <a:pt x="1082437" y="5113251"/>
                  <a:pt x="1098193" y="5104428"/>
                  <a:pt x="1094673" y="5100932"/>
                </a:cubicBezTo>
                <a:cubicBezTo>
                  <a:pt x="1098169" y="5097412"/>
                  <a:pt x="1096409" y="5095663"/>
                  <a:pt x="1089393" y="5095687"/>
                </a:cubicBezTo>
                <a:cubicBezTo>
                  <a:pt x="1082378" y="5095710"/>
                  <a:pt x="1077121" y="5097482"/>
                  <a:pt x="1073625" y="5101002"/>
                </a:cubicBezTo>
                <a:lnTo>
                  <a:pt x="1063101" y="5101036"/>
                </a:lnTo>
                <a:cubicBezTo>
                  <a:pt x="1063101" y="5101036"/>
                  <a:pt x="1061353" y="5102796"/>
                  <a:pt x="1057857" y="5106316"/>
                </a:cubicBezTo>
                <a:cubicBezTo>
                  <a:pt x="1054361" y="5109836"/>
                  <a:pt x="1050864" y="5113355"/>
                  <a:pt x="1047368" y="5116875"/>
                </a:cubicBezTo>
                <a:cubicBezTo>
                  <a:pt x="1015879" y="5141535"/>
                  <a:pt x="991336" y="5145125"/>
                  <a:pt x="973737" y="5127645"/>
                </a:cubicBezTo>
                <a:lnTo>
                  <a:pt x="957935" y="5122435"/>
                </a:lnTo>
                <a:cubicBezTo>
                  <a:pt x="957958" y="5129450"/>
                  <a:pt x="953593" y="5135605"/>
                  <a:pt x="944841" y="5140896"/>
                </a:cubicBezTo>
                <a:cubicBezTo>
                  <a:pt x="936089" y="5146186"/>
                  <a:pt x="929965" y="5150592"/>
                  <a:pt x="926469" y="5154112"/>
                </a:cubicBezTo>
                <a:cubicBezTo>
                  <a:pt x="912436" y="5154158"/>
                  <a:pt x="901925" y="5157701"/>
                  <a:pt x="894933" y="5164740"/>
                </a:cubicBezTo>
                <a:cubicBezTo>
                  <a:pt x="884444" y="5175298"/>
                  <a:pt x="861661" y="5180637"/>
                  <a:pt x="826582" y="5180754"/>
                </a:cubicBezTo>
                <a:cubicBezTo>
                  <a:pt x="812549" y="5180800"/>
                  <a:pt x="806402" y="5178189"/>
                  <a:pt x="808139" y="5172922"/>
                </a:cubicBezTo>
                <a:cubicBezTo>
                  <a:pt x="809875" y="5167655"/>
                  <a:pt x="808984" y="5163273"/>
                  <a:pt x="805465" y="5159777"/>
                </a:cubicBezTo>
                <a:cubicBezTo>
                  <a:pt x="801945" y="5156281"/>
                  <a:pt x="798437" y="5156292"/>
                  <a:pt x="794941" y="5159812"/>
                </a:cubicBezTo>
                <a:cubicBezTo>
                  <a:pt x="784428" y="5163354"/>
                  <a:pt x="766900" y="5166920"/>
                  <a:pt x="742358" y="5170511"/>
                </a:cubicBezTo>
                <a:cubicBezTo>
                  <a:pt x="738839" y="5167014"/>
                  <a:pt x="734449" y="5166152"/>
                  <a:pt x="729193" y="5167924"/>
                </a:cubicBezTo>
                <a:cubicBezTo>
                  <a:pt x="723937" y="5169696"/>
                  <a:pt x="719562" y="5172341"/>
                  <a:pt x="716065" y="5175861"/>
                </a:cubicBezTo>
                <a:cubicBezTo>
                  <a:pt x="712569" y="5179380"/>
                  <a:pt x="709061" y="5179391"/>
                  <a:pt x="705542" y="5175895"/>
                </a:cubicBezTo>
                <a:cubicBezTo>
                  <a:pt x="702022" y="5172399"/>
                  <a:pt x="698514" y="5172411"/>
                  <a:pt x="695017" y="5175931"/>
                </a:cubicBezTo>
                <a:lnTo>
                  <a:pt x="689773" y="5181210"/>
                </a:lnTo>
                <a:cubicBezTo>
                  <a:pt x="679215" y="5170722"/>
                  <a:pt x="679191" y="5163706"/>
                  <a:pt x="689703" y="5160162"/>
                </a:cubicBezTo>
                <a:cubicBezTo>
                  <a:pt x="693199" y="5156642"/>
                  <a:pt x="696696" y="5153124"/>
                  <a:pt x="700192" y="5149604"/>
                </a:cubicBezTo>
                <a:cubicBezTo>
                  <a:pt x="703689" y="5146084"/>
                  <a:pt x="708077" y="5146946"/>
                  <a:pt x="713356" y="5152191"/>
                </a:cubicBezTo>
                <a:cubicBezTo>
                  <a:pt x="718635" y="5157435"/>
                  <a:pt x="730039" y="5158273"/>
                  <a:pt x="747566" y="5154708"/>
                </a:cubicBezTo>
                <a:cubicBezTo>
                  <a:pt x="754581" y="5154685"/>
                  <a:pt x="761593" y="5152907"/>
                  <a:pt x="768595" y="5149376"/>
                </a:cubicBezTo>
                <a:cubicBezTo>
                  <a:pt x="775600" y="5145844"/>
                  <a:pt x="779977" y="5143199"/>
                  <a:pt x="781724" y="5141438"/>
                </a:cubicBezTo>
                <a:cubicBezTo>
                  <a:pt x="783473" y="5139679"/>
                  <a:pt x="786101" y="5138793"/>
                  <a:pt x="789609" y="5138782"/>
                </a:cubicBezTo>
                <a:cubicBezTo>
                  <a:pt x="793115" y="5138770"/>
                  <a:pt x="796631" y="5140512"/>
                  <a:pt x="800150" y="5144009"/>
                </a:cubicBezTo>
                <a:cubicBezTo>
                  <a:pt x="810662" y="5140466"/>
                  <a:pt x="817665" y="5136935"/>
                  <a:pt x="821162" y="5133415"/>
                </a:cubicBezTo>
                <a:cubicBezTo>
                  <a:pt x="821162" y="5133415"/>
                  <a:pt x="822916" y="5133410"/>
                  <a:pt x="826423" y="5133397"/>
                </a:cubicBezTo>
                <a:cubicBezTo>
                  <a:pt x="829931" y="5133385"/>
                  <a:pt x="831685" y="5133380"/>
                  <a:pt x="831685" y="5133380"/>
                </a:cubicBezTo>
                <a:cubicBezTo>
                  <a:pt x="838701" y="5133357"/>
                  <a:pt x="848339" y="5130693"/>
                  <a:pt x="860599" y="5125390"/>
                </a:cubicBezTo>
                <a:cubicBezTo>
                  <a:pt x="872860" y="5120087"/>
                  <a:pt x="878990" y="5117436"/>
                  <a:pt x="878990" y="5117436"/>
                </a:cubicBezTo>
                <a:cubicBezTo>
                  <a:pt x="882486" y="5113917"/>
                  <a:pt x="884233" y="5112157"/>
                  <a:pt x="884233" y="5112157"/>
                </a:cubicBezTo>
                <a:cubicBezTo>
                  <a:pt x="880715" y="5108661"/>
                  <a:pt x="878953" y="5106912"/>
                  <a:pt x="878953" y="5106912"/>
                </a:cubicBezTo>
                <a:cubicBezTo>
                  <a:pt x="875457" y="5110432"/>
                  <a:pt x="872830" y="5111318"/>
                  <a:pt x="871071" y="5109570"/>
                </a:cubicBezTo>
                <a:cubicBezTo>
                  <a:pt x="869311" y="5107822"/>
                  <a:pt x="868419" y="5103440"/>
                  <a:pt x="868395" y="5096424"/>
                </a:cubicBezTo>
                <a:lnTo>
                  <a:pt x="868361" y="5085900"/>
                </a:lnTo>
                <a:cubicBezTo>
                  <a:pt x="864818" y="5075388"/>
                  <a:pt x="875318" y="5068338"/>
                  <a:pt x="899862" y="5064748"/>
                </a:cubicBezTo>
                <a:cubicBezTo>
                  <a:pt x="924428" y="5068174"/>
                  <a:pt x="938448" y="5064619"/>
                  <a:pt x="941921" y="5054084"/>
                </a:cubicBezTo>
                <a:cubicBezTo>
                  <a:pt x="941897" y="5047068"/>
                  <a:pt x="947142" y="5041789"/>
                  <a:pt x="957654" y="5038246"/>
                </a:cubicBezTo>
                <a:cubicBezTo>
                  <a:pt x="957654" y="5038246"/>
                  <a:pt x="957642" y="5034738"/>
                  <a:pt x="957618" y="5027722"/>
                </a:cubicBezTo>
                <a:cubicBezTo>
                  <a:pt x="954098" y="5024226"/>
                  <a:pt x="948837" y="5024243"/>
                  <a:pt x="941834" y="5027774"/>
                </a:cubicBezTo>
                <a:cubicBezTo>
                  <a:pt x="934829" y="5031305"/>
                  <a:pt x="927820" y="5033083"/>
                  <a:pt x="920804" y="5033106"/>
                </a:cubicBezTo>
                <a:lnTo>
                  <a:pt x="878709" y="5033247"/>
                </a:lnTo>
                <a:lnTo>
                  <a:pt x="852382" y="5028073"/>
                </a:lnTo>
                <a:lnTo>
                  <a:pt x="847103" y="5022829"/>
                </a:lnTo>
                <a:cubicBezTo>
                  <a:pt x="843583" y="5019332"/>
                  <a:pt x="841812" y="5014076"/>
                  <a:pt x="841788" y="5007060"/>
                </a:cubicBezTo>
                <a:lnTo>
                  <a:pt x="820706" y="4996607"/>
                </a:lnTo>
                <a:cubicBezTo>
                  <a:pt x="817210" y="5000127"/>
                  <a:pt x="813702" y="5000138"/>
                  <a:pt x="810183" y="4996642"/>
                </a:cubicBezTo>
                <a:cubicBezTo>
                  <a:pt x="803167" y="4996665"/>
                  <a:pt x="798777" y="4995803"/>
                  <a:pt x="797018" y="4994055"/>
                </a:cubicBezTo>
                <a:cubicBezTo>
                  <a:pt x="795259" y="4992307"/>
                  <a:pt x="792631" y="4993193"/>
                  <a:pt x="789135" y="4996712"/>
                </a:cubicBezTo>
                <a:cubicBezTo>
                  <a:pt x="785662" y="5007248"/>
                  <a:pt x="782165" y="5010768"/>
                  <a:pt x="778646" y="5007271"/>
                </a:cubicBezTo>
                <a:cubicBezTo>
                  <a:pt x="775127" y="5003775"/>
                  <a:pt x="771618" y="5003786"/>
                  <a:pt x="768122" y="5007305"/>
                </a:cubicBezTo>
                <a:cubicBezTo>
                  <a:pt x="764602" y="5003809"/>
                  <a:pt x="762844" y="5002062"/>
                  <a:pt x="762844" y="5002062"/>
                </a:cubicBezTo>
                <a:cubicBezTo>
                  <a:pt x="762844" y="5002062"/>
                  <a:pt x="764591" y="5000302"/>
                  <a:pt x="768087" y="4996783"/>
                </a:cubicBezTo>
                <a:cubicBezTo>
                  <a:pt x="768064" y="4989767"/>
                  <a:pt x="759277" y="4984534"/>
                  <a:pt x="741726" y="4981084"/>
                </a:cubicBezTo>
                <a:lnTo>
                  <a:pt x="715399" y="4975910"/>
                </a:lnTo>
                <a:lnTo>
                  <a:pt x="725888" y="4965352"/>
                </a:lnTo>
                <a:lnTo>
                  <a:pt x="725852" y="4954828"/>
                </a:lnTo>
                <a:lnTo>
                  <a:pt x="736411" y="4965316"/>
                </a:lnTo>
                <a:cubicBezTo>
                  <a:pt x="743450" y="4972308"/>
                  <a:pt x="748718" y="4974045"/>
                  <a:pt x="752214" y="4970525"/>
                </a:cubicBezTo>
                <a:cubicBezTo>
                  <a:pt x="759230" y="4970502"/>
                  <a:pt x="763612" y="4969611"/>
                  <a:pt x="765360" y="4967851"/>
                </a:cubicBezTo>
                <a:cubicBezTo>
                  <a:pt x="767107" y="4966092"/>
                  <a:pt x="769742" y="4966959"/>
                  <a:pt x="773262" y="4970456"/>
                </a:cubicBezTo>
                <a:cubicBezTo>
                  <a:pt x="780277" y="4970432"/>
                  <a:pt x="785528" y="4966906"/>
                  <a:pt x="789012" y="4959880"/>
                </a:cubicBezTo>
                <a:cubicBezTo>
                  <a:pt x="792496" y="4952852"/>
                  <a:pt x="792479" y="4947590"/>
                  <a:pt x="788960" y="4944094"/>
                </a:cubicBezTo>
                <a:cubicBezTo>
                  <a:pt x="778424" y="4940621"/>
                  <a:pt x="772276" y="4938010"/>
                  <a:pt x="770516" y="4936262"/>
                </a:cubicBezTo>
                <a:cubicBezTo>
                  <a:pt x="768758" y="4934515"/>
                  <a:pt x="762621" y="4935411"/>
                  <a:pt x="752109" y="4938955"/>
                </a:cubicBezTo>
                <a:cubicBezTo>
                  <a:pt x="738078" y="4939001"/>
                  <a:pt x="726674" y="4938162"/>
                  <a:pt x="717899" y="4936437"/>
                </a:cubicBezTo>
                <a:cubicBezTo>
                  <a:pt x="709123" y="4934713"/>
                  <a:pt x="702998" y="4939118"/>
                  <a:pt x="699525" y="4949654"/>
                </a:cubicBezTo>
                <a:cubicBezTo>
                  <a:pt x="699525" y="4949654"/>
                  <a:pt x="697772" y="4949659"/>
                  <a:pt x="694264" y="4949671"/>
                </a:cubicBezTo>
                <a:cubicBezTo>
                  <a:pt x="690756" y="4949683"/>
                  <a:pt x="690750" y="4947930"/>
                  <a:pt x="694246" y="4944410"/>
                </a:cubicBezTo>
                <a:cubicBezTo>
                  <a:pt x="690726" y="4940914"/>
                  <a:pt x="688087" y="4938291"/>
                  <a:pt x="686327" y="4936543"/>
                </a:cubicBezTo>
                <a:cubicBezTo>
                  <a:pt x="684568" y="4934796"/>
                  <a:pt x="683687" y="4933921"/>
                  <a:pt x="683687" y="4933921"/>
                </a:cubicBezTo>
                <a:cubicBezTo>
                  <a:pt x="680168" y="4930425"/>
                  <a:pt x="673128" y="4923433"/>
                  <a:pt x="662568" y="4912943"/>
                </a:cubicBezTo>
                <a:cubicBezTo>
                  <a:pt x="659050" y="4909447"/>
                  <a:pt x="656409" y="4906825"/>
                  <a:pt x="654651" y="4905078"/>
                </a:cubicBezTo>
                <a:cubicBezTo>
                  <a:pt x="652890" y="4903330"/>
                  <a:pt x="648504" y="4902468"/>
                  <a:pt x="641487" y="4902490"/>
                </a:cubicBezTo>
                <a:cubicBezTo>
                  <a:pt x="637990" y="4906009"/>
                  <a:pt x="633610" y="4906901"/>
                  <a:pt x="628342" y="4905165"/>
                </a:cubicBezTo>
                <a:cubicBezTo>
                  <a:pt x="623074" y="4903429"/>
                  <a:pt x="615184" y="4904332"/>
                  <a:pt x="604672" y="4907874"/>
                </a:cubicBezTo>
                <a:lnTo>
                  <a:pt x="588869" y="4902665"/>
                </a:lnTo>
                <a:lnTo>
                  <a:pt x="604638" y="4897351"/>
                </a:lnTo>
                <a:cubicBezTo>
                  <a:pt x="629134" y="4879730"/>
                  <a:pt x="639623" y="4869172"/>
                  <a:pt x="636103" y="4865676"/>
                </a:cubicBezTo>
                <a:cubicBezTo>
                  <a:pt x="632560" y="4855163"/>
                  <a:pt x="623784" y="4853439"/>
                  <a:pt x="609775" y="4860500"/>
                </a:cubicBezTo>
                <a:cubicBezTo>
                  <a:pt x="606279" y="4864020"/>
                  <a:pt x="599270" y="4865798"/>
                  <a:pt x="588747" y="4865832"/>
                </a:cubicBezTo>
                <a:cubicBezTo>
                  <a:pt x="578222" y="4865868"/>
                  <a:pt x="571206" y="4865891"/>
                  <a:pt x="567699" y="4865903"/>
                </a:cubicBezTo>
                <a:cubicBezTo>
                  <a:pt x="564191" y="4865914"/>
                  <a:pt x="560678" y="4864173"/>
                  <a:pt x="557157" y="4860676"/>
                </a:cubicBezTo>
                <a:cubicBezTo>
                  <a:pt x="553637" y="4857180"/>
                  <a:pt x="553627" y="4853672"/>
                  <a:pt x="557123" y="4850152"/>
                </a:cubicBezTo>
                <a:cubicBezTo>
                  <a:pt x="560619" y="4846632"/>
                  <a:pt x="565862" y="4841353"/>
                  <a:pt x="572855" y="4834315"/>
                </a:cubicBezTo>
                <a:cubicBezTo>
                  <a:pt x="579848" y="4827275"/>
                  <a:pt x="579836" y="4823767"/>
                  <a:pt x="572820" y="4823791"/>
                </a:cubicBezTo>
                <a:cubicBezTo>
                  <a:pt x="569278" y="4813279"/>
                  <a:pt x="567495" y="4804516"/>
                  <a:pt x="567471" y="4797499"/>
                </a:cubicBezTo>
                <a:cubicBezTo>
                  <a:pt x="570921" y="4779948"/>
                  <a:pt x="570885" y="4769424"/>
                  <a:pt x="567365" y="4765928"/>
                </a:cubicBezTo>
                <a:cubicBezTo>
                  <a:pt x="567342" y="4758912"/>
                  <a:pt x="567324" y="4753650"/>
                  <a:pt x="567314" y="4750142"/>
                </a:cubicBezTo>
                <a:cubicBezTo>
                  <a:pt x="567301" y="4746634"/>
                  <a:pt x="570804" y="4744868"/>
                  <a:pt x="577819" y="4744845"/>
                </a:cubicBezTo>
                <a:cubicBezTo>
                  <a:pt x="584811" y="4737807"/>
                  <a:pt x="586548" y="4732540"/>
                  <a:pt x="583027" y="4729043"/>
                </a:cubicBezTo>
                <a:cubicBezTo>
                  <a:pt x="568950" y="4715058"/>
                  <a:pt x="554919" y="4715104"/>
                  <a:pt x="540934" y="4729182"/>
                </a:cubicBezTo>
                <a:cubicBezTo>
                  <a:pt x="530422" y="4732725"/>
                  <a:pt x="523411" y="4734503"/>
                  <a:pt x="519905" y="4734515"/>
                </a:cubicBezTo>
                <a:cubicBezTo>
                  <a:pt x="516396" y="4734527"/>
                  <a:pt x="514648" y="4736287"/>
                  <a:pt x="514660" y="4739794"/>
                </a:cubicBezTo>
                <a:cubicBezTo>
                  <a:pt x="514671" y="4743302"/>
                  <a:pt x="512917" y="4743308"/>
                  <a:pt x="509398" y="4739812"/>
                </a:cubicBezTo>
                <a:cubicBezTo>
                  <a:pt x="509398" y="4739812"/>
                  <a:pt x="507643" y="4739817"/>
                  <a:pt x="504136" y="4739829"/>
                </a:cubicBezTo>
                <a:cubicBezTo>
                  <a:pt x="500628" y="4739841"/>
                  <a:pt x="495366" y="4739859"/>
                  <a:pt x="488350" y="4739883"/>
                </a:cubicBezTo>
                <a:cubicBezTo>
                  <a:pt x="474320" y="4739928"/>
                  <a:pt x="466435" y="4742587"/>
                  <a:pt x="464699" y="4747853"/>
                </a:cubicBezTo>
                <a:cubicBezTo>
                  <a:pt x="462961" y="4753121"/>
                  <a:pt x="460335" y="4754008"/>
                  <a:pt x="456814" y="4750511"/>
                </a:cubicBezTo>
                <a:cubicBezTo>
                  <a:pt x="456814" y="4750511"/>
                  <a:pt x="449776" y="4743518"/>
                  <a:pt x="435697" y="4729533"/>
                </a:cubicBezTo>
                <a:lnTo>
                  <a:pt x="425139" y="4719045"/>
                </a:lnTo>
                <a:cubicBezTo>
                  <a:pt x="421642" y="4722565"/>
                  <a:pt x="419888" y="4722570"/>
                  <a:pt x="419876" y="4719062"/>
                </a:cubicBezTo>
                <a:cubicBezTo>
                  <a:pt x="419865" y="4715555"/>
                  <a:pt x="418105" y="4713807"/>
                  <a:pt x="414597" y="4713818"/>
                </a:cubicBezTo>
                <a:cubicBezTo>
                  <a:pt x="411090" y="4713830"/>
                  <a:pt x="409341" y="4715591"/>
                  <a:pt x="409353" y="4719097"/>
                </a:cubicBezTo>
                <a:cubicBezTo>
                  <a:pt x="409364" y="4722606"/>
                  <a:pt x="406742" y="4725244"/>
                  <a:pt x="401487" y="4727016"/>
                </a:cubicBezTo>
                <a:cubicBezTo>
                  <a:pt x="396231" y="4728789"/>
                  <a:pt x="392722" y="4728799"/>
                  <a:pt x="390961" y="4727051"/>
                </a:cubicBezTo>
                <a:cubicBezTo>
                  <a:pt x="389203" y="4725304"/>
                  <a:pt x="390945" y="4721790"/>
                  <a:pt x="396189" y="4716511"/>
                </a:cubicBezTo>
                <a:cubicBezTo>
                  <a:pt x="401433" y="4711231"/>
                  <a:pt x="400536" y="4705095"/>
                  <a:pt x="393497" y="4698104"/>
                </a:cubicBezTo>
                <a:cubicBezTo>
                  <a:pt x="389976" y="4694607"/>
                  <a:pt x="387337" y="4691985"/>
                  <a:pt x="385578" y="4690237"/>
                </a:cubicBezTo>
                <a:cubicBezTo>
                  <a:pt x="383818" y="4688489"/>
                  <a:pt x="381190" y="4689374"/>
                  <a:pt x="377693" y="4692893"/>
                </a:cubicBezTo>
                <a:lnTo>
                  <a:pt x="361927" y="4698208"/>
                </a:lnTo>
                <a:lnTo>
                  <a:pt x="367135" y="4682405"/>
                </a:lnTo>
                <a:cubicBezTo>
                  <a:pt x="370631" y="4678885"/>
                  <a:pt x="372379" y="4677125"/>
                  <a:pt x="372379" y="4677125"/>
                </a:cubicBezTo>
                <a:cubicBezTo>
                  <a:pt x="368860" y="4673629"/>
                  <a:pt x="365346" y="4671886"/>
                  <a:pt x="361838" y="4671899"/>
                </a:cubicBezTo>
                <a:cubicBezTo>
                  <a:pt x="358331" y="4671911"/>
                  <a:pt x="354828" y="4673675"/>
                  <a:pt x="351332" y="4677195"/>
                </a:cubicBezTo>
                <a:cubicBezTo>
                  <a:pt x="333805" y="4680762"/>
                  <a:pt x="323280" y="4680798"/>
                  <a:pt x="319761" y="4677301"/>
                </a:cubicBezTo>
                <a:cubicBezTo>
                  <a:pt x="316241" y="4673805"/>
                  <a:pt x="311848" y="4671189"/>
                  <a:pt x="306580" y="4669451"/>
                </a:cubicBezTo>
                <a:cubicBezTo>
                  <a:pt x="301312" y="4667715"/>
                  <a:pt x="298672" y="4665093"/>
                  <a:pt x="298661" y="4661585"/>
                </a:cubicBezTo>
                <a:cubicBezTo>
                  <a:pt x="298649" y="4658078"/>
                  <a:pt x="295135" y="4656335"/>
                  <a:pt x="288120" y="4656359"/>
                </a:cubicBezTo>
                <a:cubicBezTo>
                  <a:pt x="281103" y="4656382"/>
                  <a:pt x="275848" y="4658154"/>
                  <a:pt x="272352" y="4661674"/>
                </a:cubicBezTo>
                <a:cubicBezTo>
                  <a:pt x="265359" y="4668713"/>
                  <a:pt x="254836" y="4668748"/>
                  <a:pt x="240780" y="4661778"/>
                </a:cubicBezTo>
                <a:cubicBezTo>
                  <a:pt x="233742" y="4654786"/>
                  <a:pt x="230211" y="4647783"/>
                  <a:pt x="230186" y="4640766"/>
                </a:cubicBezTo>
                <a:cubicBezTo>
                  <a:pt x="230163" y="4633751"/>
                  <a:pt x="230152" y="4630242"/>
                  <a:pt x="230152" y="4630242"/>
                </a:cubicBezTo>
                <a:lnTo>
                  <a:pt x="256478" y="4635417"/>
                </a:lnTo>
                <a:cubicBezTo>
                  <a:pt x="263494" y="4635394"/>
                  <a:pt x="268762" y="4637130"/>
                  <a:pt x="272282" y="4640626"/>
                </a:cubicBezTo>
                <a:cubicBezTo>
                  <a:pt x="275802" y="4644122"/>
                  <a:pt x="277560" y="4645871"/>
                  <a:pt x="277560" y="4645871"/>
                </a:cubicBezTo>
                <a:cubicBezTo>
                  <a:pt x="284577" y="4645848"/>
                  <a:pt x="288960" y="4644955"/>
                  <a:pt x="290707" y="4643196"/>
                </a:cubicBezTo>
                <a:cubicBezTo>
                  <a:pt x="292455" y="4641436"/>
                  <a:pt x="293318" y="4637049"/>
                  <a:pt x="293294" y="4630032"/>
                </a:cubicBezTo>
                <a:lnTo>
                  <a:pt x="298503" y="4614229"/>
                </a:lnTo>
                <a:lnTo>
                  <a:pt x="272106" y="4588007"/>
                </a:lnTo>
                <a:cubicBezTo>
                  <a:pt x="254509" y="4570527"/>
                  <a:pt x="245709" y="4561786"/>
                  <a:pt x="245709" y="4561786"/>
                </a:cubicBezTo>
                <a:cubicBezTo>
                  <a:pt x="259694" y="4547708"/>
                  <a:pt x="261418" y="4538931"/>
                  <a:pt x="250884" y="4535460"/>
                </a:cubicBezTo>
                <a:cubicBezTo>
                  <a:pt x="236828" y="4528490"/>
                  <a:pt x="228029" y="4519750"/>
                  <a:pt x="224487" y="4509238"/>
                </a:cubicBezTo>
                <a:cubicBezTo>
                  <a:pt x="217470" y="4509261"/>
                  <a:pt x="210455" y="4509285"/>
                  <a:pt x="203439" y="4509308"/>
                </a:cubicBezTo>
                <a:cubicBezTo>
                  <a:pt x="199942" y="4512828"/>
                  <a:pt x="197315" y="4513713"/>
                  <a:pt x="195555" y="4511965"/>
                </a:cubicBezTo>
                <a:cubicBezTo>
                  <a:pt x="193796" y="4510217"/>
                  <a:pt x="194663" y="4507584"/>
                  <a:pt x="198159" y="4504064"/>
                </a:cubicBezTo>
                <a:cubicBezTo>
                  <a:pt x="201656" y="4500544"/>
                  <a:pt x="201645" y="4497036"/>
                  <a:pt x="198124" y="4493539"/>
                </a:cubicBezTo>
                <a:cubicBezTo>
                  <a:pt x="194604" y="4490043"/>
                  <a:pt x="195474" y="4487411"/>
                  <a:pt x="200730" y="4485639"/>
                </a:cubicBezTo>
                <a:cubicBezTo>
                  <a:pt x="205985" y="4483867"/>
                  <a:pt x="210351" y="4477714"/>
                  <a:pt x="213822" y="4467178"/>
                </a:cubicBezTo>
                <a:lnTo>
                  <a:pt x="203229" y="4446166"/>
                </a:lnTo>
                <a:cubicBezTo>
                  <a:pt x="199733" y="4449686"/>
                  <a:pt x="197984" y="4451446"/>
                  <a:pt x="197984" y="4451446"/>
                </a:cubicBezTo>
                <a:cubicBezTo>
                  <a:pt x="197984" y="4451446"/>
                  <a:pt x="196226" y="4449698"/>
                  <a:pt x="192705" y="4446201"/>
                </a:cubicBezTo>
                <a:cubicBezTo>
                  <a:pt x="189185" y="4442705"/>
                  <a:pt x="185666" y="4439210"/>
                  <a:pt x="182146" y="4435713"/>
                </a:cubicBezTo>
                <a:cubicBezTo>
                  <a:pt x="178650" y="4439232"/>
                  <a:pt x="176017" y="4438364"/>
                  <a:pt x="174245" y="4433108"/>
                </a:cubicBezTo>
                <a:cubicBezTo>
                  <a:pt x="172473" y="4427852"/>
                  <a:pt x="175089" y="4423458"/>
                  <a:pt x="182093" y="4419926"/>
                </a:cubicBezTo>
                <a:cubicBezTo>
                  <a:pt x="189097" y="4416395"/>
                  <a:pt x="194348" y="4412870"/>
                  <a:pt x="197844" y="4409351"/>
                </a:cubicBezTo>
                <a:lnTo>
                  <a:pt x="182006" y="4393618"/>
                </a:lnTo>
                <a:cubicBezTo>
                  <a:pt x="171517" y="4404177"/>
                  <a:pt x="163610" y="4399817"/>
                  <a:pt x="158285" y="4380542"/>
                </a:cubicBezTo>
                <a:cubicBezTo>
                  <a:pt x="152958" y="4361266"/>
                  <a:pt x="155563" y="4353365"/>
                  <a:pt x="166097" y="4356838"/>
                </a:cubicBezTo>
                <a:cubicBezTo>
                  <a:pt x="169617" y="4360334"/>
                  <a:pt x="173999" y="4359442"/>
                  <a:pt x="179243" y="4354162"/>
                </a:cubicBezTo>
                <a:cubicBezTo>
                  <a:pt x="184487" y="4348883"/>
                  <a:pt x="185351" y="4344496"/>
                  <a:pt x="181831" y="4340999"/>
                </a:cubicBezTo>
                <a:cubicBezTo>
                  <a:pt x="178311" y="4337503"/>
                  <a:pt x="173917" y="4334887"/>
                  <a:pt x="168649" y="4333150"/>
                </a:cubicBezTo>
                <a:cubicBezTo>
                  <a:pt x="163381" y="4331415"/>
                  <a:pt x="160749" y="4330546"/>
                  <a:pt x="160749" y="4330546"/>
                </a:cubicBezTo>
                <a:lnTo>
                  <a:pt x="171271" y="4330511"/>
                </a:lnTo>
                <a:lnTo>
                  <a:pt x="171237" y="4319988"/>
                </a:lnTo>
                <a:cubicBezTo>
                  <a:pt x="167716" y="4316491"/>
                  <a:pt x="162450" y="4314755"/>
                  <a:pt x="155434" y="4314779"/>
                </a:cubicBezTo>
                <a:lnTo>
                  <a:pt x="144980" y="4335861"/>
                </a:lnTo>
                <a:lnTo>
                  <a:pt x="139806" y="4362187"/>
                </a:lnTo>
                <a:cubicBezTo>
                  <a:pt x="139806" y="4362187"/>
                  <a:pt x="139817" y="4365695"/>
                  <a:pt x="139840" y="4372711"/>
                </a:cubicBezTo>
                <a:cubicBezTo>
                  <a:pt x="139864" y="4379727"/>
                  <a:pt x="138117" y="4381487"/>
                  <a:pt x="134597" y="4377990"/>
                </a:cubicBezTo>
                <a:cubicBezTo>
                  <a:pt x="131077" y="4374493"/>
                  <a:pt x="127545" y="4367490"/>
                  <a:pt x="124003" y="4356978"/>
                </a:cubicBezTo>
                <a:cubicBezTo>
                  <a:pt x="116964" y="4349986"/>
                  <a:pt x="113443" y="4346489"/>
                  <a:pt x="113443" y="4346489"/>
                </a:cubicBezTo>
                <a:cubicBezTo>
                  <a:pt x="102909" y="4343017"/>
                  <a:pt x="99354" y="4328997"/>
                  <a:pt x="102779" y="4304430"/>
                </a:cubicBezTo>
                <a:cubicBezTo>
                  <a:pt x="106252" y="4293894"/>
                  <a:pt x="114114" y="4284222"/>
                  <a:pt x="126362" y="4275412"/>
                </a:cubicBezTo>
                <a:cubicBezTo>
                  <a:pt x="138610" y="4266600"/>
                  <a:pt x="143855" y="4261320"/>
                  <a:pt x="142095" y="4259573"/>
                </a:cubicBezTo>
                <a:cubicBezTo>
                  <a:pt x="140337" y="4257824"/>
                  <a:pt x="140322" y="4254317"/>
                  <a:pt x="142060" y="4249048"/>
                </a:cubicBezTo>
                <a:cubicBezTo>
                  <a:pt x="143797" y="4243781"/>
                  <a:pt x="146413" y="4239388"/>
                  <a:pt x="149909" y="4235868"/>
                </a:cubicBezTo>
                <a:cubicBezTo>
                  <a:pt x="163894" y="4221790"/>
                  <a:pt x="171748" y="4210362"/>
                  <a:pt x="173473" y="4201587"/>
                </a:cubicBezTo>
                <a:cubicBezTo>
                  <a:pt x="175198" y="4192811"/>
                  <a:pt x="172541" y="4184927"/>
                  <a:pt x="165501" y="4177935"/>
                </a:cubicBezTo>
                <a:cubicBezTo>
                  <a:pt x="158486" y="4177959"/>
                  <a:pt x="155852" y="4177090"/>
                  <a:pt x="157600" y="4175331"/>
                </a:cubicBezTo>
                <a:cubicBezTo>
                  <a:pt x="159349" y="4173571"/>
                  <a:pt x="161959" y="4167423"/>
                  <a:pt x="165431" y="4156887"/>
                </a:cubicBezTo>
                <a:cubicBezTo>
                  <a:pt x="175920" y="4146329"/>
                  <a:pt x="182912" y="4139290"/>
                  <a:pt x="186408" y="4135770"/>
                </a:cubicBezTo>
                <a:cubicBezTo>
                  <a:pt x="182889" y="4132274"/>
                  <a:pt x="182877" y="4128766"/>
                  <a:pt x="186374" y="4125247"/>
                </a:cubicBezTo>
                <a:cubicBezTo>
                  <a:pt x="189870" y="4121727"/>
                  <a:pt x="193365" y="4118208"/>
                  <a:pt x="196862" y="4114687"/>
                </a:cubicBezTo>
                <a:cubicBezTo>
                  <a:pt x="221311" y="4083034"/>
                  <a:pt x="229994" y="4056696"/>
                  <a:pt x="222908" y="4035673"/>
                </a:cubicBezTo>
                <a:lnTo>
                  <a:pt x="238605" y="4009311"/>
                </a:lnTo>
                <a:cubicBezTo>
                  <a:pt x="242101" y="4005791"/>
                  <a:pt x="246467" y="3999637"/>
                  <a:pt x="251699" y="3990851"/>
                </a:cubicBezTo>
                <a:cubicBezTo>
                  <a:pt x="256931" y="3982064"/>
                  <a:pt x="261296" y="3975910"/>
                  <a:pt x="264792" y="3972390"/>
                </a:cubicBezTo>
                <a:cubicBezTo>
                  <a:pt x="275280" y="3961832"/>
                  <a:pt x="284010" y="3949525"/>
                  <a:pt x="290978" y="3935470"/>
                </a:cubicBezTo>
                <a:cubicBezTo>
                  <a:pt x="315451" y="3910833"/>
                  <a:pt x="330305" y="3894120"/>
                  <a:pt x="335538" y="3885332"/>
                </a:cubicBezTo>
                <a:cubicBezTo>
                  <a:pt x="340771" y="3876545"/>
                  <a:pt x="338119" y="3870415"/>
                  <a:pt x="327583" y="3866943"/>
                </a:cubicBezTo>
                <a:cubicBezTo>
                  <a:pt x="324063" y="3863446"/>
                  <a:pt x="324041" y="3856431"/>
                  <a:pt x="327513" y="3845894"/>
                </a:cubicBezTo>
                <a:lnTo>
                  <a:pt x="322198" y="3830128"/>
                </a:lnTo>
                <a:cubicBezTo>
                  <a:pt x="308120" y="3816142"/>
                  <a:pt x="301058" y="3802135"/>
                  <a:pt x="301011" y="3788102"/>
                </a:cubicBezTo>
                <a:cubicBezTo>
                  <a:pt x="300964" y="3774071"/>
                  <a:pt x="306221" y="3772300"/>
                  <a:pt x="316779" y="3782788"/>
                </a:cubicBezTo>
                <a:lnTo>
                  <a:pt x="337826" y="3782718"/>
                </a:lnTo>
                <a:cubicBezTo>
                  <a:pt x="344819" y="3775679"/>
                  <a:pt x="348310" y="3770405"/>
                  <a:pt x="348298" y="3766898"/>
                </a:cubicBezTo>
                <a:cubicBezTo>
                  <a:pt x="348286" y="3763390"/>
                  <a:pt x="344760" y="3758139"/>
                  <a:pt x="337721" y="3751147"/>
                </a:cubicBezTo>
                <a:cubicBezTo>
                  <a:pt x="330683" y="3744155"/>
                  <a:pt x="325414" y="3742419"/>
                  <a:pt x="321918" y="3745938"/>
                </a:cubicBezTo>
                <a:cubicBezTo>
                  <a:pt x="311406" y="3749480"/>
                  <a:pt x="309624" y="3740717"/>
                  <a:pt x="316568" y="3719647"/>
                </a:cubicBezTo>
                <a:cubicBezTo>
                  <a:pt x="313026" y="3709135"/>
                  <a:pt x="310368" y="3701250"/>
                  <a:pt x="308598" y="3695994"/>
                </a:cubicBezTo>
                <a:cubicBezTo>
                  <a:pt x="306826" y="3690738"/>
                  <a:pt x="308568" y="3687224"/>
                  <a:pt x="313824" y="3685454"/>
                </a:cubicBezTo>
                <a:cubicBezTo>
                  <a:pt x="319079" y="3683682"/>
                  <a:pt x="323456" y="3681036"/>
                  <a:pt x="326953" y="3677516"/>
                </a:cubicBezTo>
                <a:cubicBezTo>
                  <a:pt x="330448" y="3673998"/>
                  <a:pt x="333956" y="3673985"/>
                  <a:pt x="337476" y="3677481"/>
                </a:cubicBezTo>
                <a:lnTo>
                  <a:pt x="348000" y="3677446"/>
                </a:lnTo>
                <a:lnTo>
                  <a:pt x="347964" y="3666922"/>
                </a:lnTo>
                <a:cubicBezTo>
                  <a:pt x="344421" y="3656411"/>
                  <a:pt x="342650" y="3651155"/>
                  <a:pt x="342650" y="3651155"/>
                </a:cubicBezTo>
                <a:lnTo>
                  <a:pt x="337370" y="3645910"/>
                </a:lnTo>
                <a:cubicBezTo>
                  <a:pt x="330354" y="3645934"/>
                  <a:pt x="325972" y="3646826"/>
                  <a:pt x="324226" y="3648585"/>
                </a:cubicBezTo>
                <a:cubicBezTo>
                  <a:pt x="322477" y="3650345"/>
                  <a:pt x="319843" y="3649478"/>
                  <a:pt x="316322" y="3645981"/>
                </a:cubicBezTo>
                <a:lnTo>
                  <a:pt x="321532" y="3630177"/>
                </a:lnTo>
                <a:cubicBezTo>
                  <a:pt x="321508" y="3623162"/>
                  <a:pt x="322365" y="3617020"/>
                  <a:pt x="324102" y="3611752"/>
                </a:cubicBezTo>
                <a:cubicBezTo>
                  <a:pt x="325839" y="3606485"/>
                  <a:pt x="326689" y="3598589"/>
                  <a:pt x="326654" y="3588066"/>
                </a:cubicBezTo>
                <a:cubicBezTo>
                  <a:pt x="326620" y="3577542"/>
                  <a:pt x="330086" y="3565253"/>
                  <a:pt x="337055" y="3551196"/>
                </a:cubicBezTo>
                <a:cubicBezTo>
                  <a:pt x="344023" y="3537142"/>
                  <a:pt x="349256" y="3528355"/>
                  <a:pt x="352752" y="3524835"/>
                </a:cubicBezTo>
                <a:cubicBezTo>
                  <a:pt x="356248" y="3521317"/>
                  <a:pt x="357990" y="3517802"/>
                  <a:pt x="357979" y="3514294"/>
                </a:cubicBezTo>
                <a:cubicBezTo>
                  <a:pt x="357969" y="3510786"/>
                  <a:pt x="358836" y="3508153"/>
                  <a:pt x="360584" y="3506393"/>
                </a:cubicBezTo>
                <a:cubicBezTo>
                  <a:pt x="362332" y="3504634"/>
                  <a:pt x="361446" y="3502005"/>
                  <a:pt x="357927" y="3498508"/>
                </a:cubicBezTo>
                <a:lnTo>
                  <a:pt x="389428" y="3477356"/>
                </a:lnTo>
                <a:cubicBezTo>
                  <a:pt x="396420" y="3470318"/>
                  <a:pt x="402545" y="3465911"/>
                  <a:pt x="407799" y="3464140"/>
                </a:cubicBezTo>
                <a:cubicBezTo>
                  <a:pt x="413056" y="3462368"/>
                  <a:pt x="417433" y="3459723"/>
                  <a:pt x="420929" y="3456203"/>
                </a:cubicBezTo>
                <a:cubicBezTo>
                  <a:pt x="431464" y="3459676"/>
                  <a:pt x="438481" y="3459653"/>
                  <a:pt x="441975" y="3456134"/>
                </a:cubicBezTo>
                <a:cubicBezTo>
                  <a:pt x="445472" y="3452614"/>
                  <a:pt x="450722" y="3449089"/>
                  <a:pt x="457726" y="3445558"/>
                </a:cubicBezTo>
                <a:cubicBezTo>
                  <a:pt x="464731" y="3442026"/>
                  <a:pt x="471739" y="3440248"/>
                  <a:pt x="478757" y="3440225"/>
                </a:cubicBezTo>
                <a:lnTo>
                  <a:pt x="483965" y="3424422"/>
                </a:lnTo>
                <a:cubicBezTo>
                  <a:pt x="480445" y="3420926"/>
                  <a:pt x="478668" y="3413915"/>
                  <a:pt x="478633" y="3403392"/>
                </a:cubicBezTo>
                <a:cubicBezTo>
                  <a:pt x="478597" y="3392868"/>
                  <a:pt x="477696" y="3384979"/>
                  <a:pt x="475923" y="3379723"/>
                </a:cubicBezTo>
                <a:cubicBezTo>
                  <a:pt x="474152" y="3374466"/>
                  <a:pt x="475893" y="3370954"/>
                  <a:pt x="481150" y="3369182"/>
                </a:cubicBezTo>
                <a:cubicBezTo>
                  <a:pt x="486405" y="3367410"/>
                  <a:pt x="490782" y="3364764"/>
                  <a:pt x="494278" y="3361245"/>
                </a:cubicBezTo>
                <a:cubicBezTo>
                  <a:pt x="497774" y="3357726"/>
                  <a:pt x="501283" y="3357713"/>
                  <a:pt x="504802" y="3361209"/>
                </a:cubicBezTo>
                <a:lnTo>
                  <a:pt x="511647" y="3361187"/>
                </a:lnTo>
                <a:lnTo>
                  <a:pt x="494503" y="3355536"/>
                </a:lnTo>
                <a:cubicBezTo>
                  <a:pt x="494481" y="3348975"/>
                  <a:pt x="492819" y="3342421"/>
                  <a:pt x="489515" y="3335871"/>
                </a:cubicBezTo>
                <a:cubicBezTo>
                  <a:pt x="486214" y="3329321"/>
                  <a:pt x="482923" y="3326052"/>
                  <a:pt x="479643" y="3326064"/>
                </a:cubicBezTo>
                <a:cubicBezTo>
                  <a:pt x="476363" y="3326074"/>
                  <a:pt x="474712" y="3322799"/>
                  <a:pt x="474690" y="3316239"/>
                </a:cubicBezTo>
                <a:cubicBezTo>
                  <a:pt x="474668" y="3309679"/>
                  <a:pt x="476303" y="3308033"/>
                  <a:pt x="479594" y="3311303"/>
                </a:cubicBezTo>
                <a:cubicBezTo>
                  <a:pt x="482885" y="3314571"/>
                  <a:pt x="484521" y="3312925"/>
                  <a:pt x="484499" y="3306366"/>
                </a:cubicBezTo>
                <a:lnTo>
                  <a:pt x="485055" y="3306363"/>
                </a:lnTo>
                <a:lnTo>
                  <a:pt x="483561" y="3303400"/>
                </a:lnTo>
                <a:cubicBezTo>
                  <a:pt x="483551" y="3299892"/>
                  <a:pt x="485292" y="3296378"/>
                  <a:pt x="488788" y="3292858"/>
                </a:cubicBezTo>
                <a:lnTo>
                  <a:pt x="488724" y="3273745"/>
                </a:lnTo>
                <a:lnTo>
                  <a:pt x="479479" y="3276862"/>
                </a:lnTo>
                <a:cubicBezTo>
                  <a:pt x="476221" y="3283433"/>
                  <a:pt x="474603" y="3289998"/>
                  <a:pt x="474624" y="3296559"/>
                </a:cubicBezTo>
                <a:lnTo>
                  <a:pt x="464784" y="3296591"/>
                </a:lnTo>
                <a:lnTo>
                  <a:pt x="454909" y="3286784"/>
                </a:lnTo>
                <a:cubicBezTo>
                  <a:pt x="454888" y="3280223"/>
                  <a:pt x="454866" y="3273663"/>
                  <a:pt x="454844" y="3267102"/>
                </a:cubicBezTo>
                <a:lnTo>
                  <a:pt x="464621" y="3247390"/>
                </a:lnTo>
                <a:cubicBezTo>
                  <a:pt x="464599" y="3240829"/>
                  <a:pt x="464582" y="3235908"/>
                  <a:pt x="464571" y="3232628"/>
                </a:cubicBezTo>
                <a:cubicBezTo>
                  <a:pt x="464561" y="3229348"/>
                  <a:pt x="464555" y="3227708"/>
                  <a:pt x="464555" y="3227708"/>
                </a:cubicBezTo>
                <a:cubicBezTo>
                  <a:pt x="457995" y="3227730"/>
                  <a:pt x="454724" y="3231021"/>
                  <a:pt x="454746" y="3237580"/>
                </a:cubicBezTo>
                <a:lnTo>
                  <a:pt x="444905" y="3237613"/>
                </a:lnTo>
                <a:cubicBezTo>
                  <a:pt x="438324" y="3231075"/>
                  <a:pt x="435022" y="3224525"/>
                  <a:pt x="435001" y="3217965"/>
                </a:cubicBezTo>
                <a:cubicBezTo>
                  <a:pt x="434979" y="3211405"/>
                  <a:pt x="436602" y="3206480"/>
                  <a:pt x="439871" y="3203188"/>
                </a:cubicBezTo>
                <a:cubicBezTo>
                  <a:pt x="443140" y="3199898"/>
                  <a:pt x="448054" y="3198241"/>
                  <a:pt x="454614" y="3198219"/>
                </a:cubicBezTo>
                <a:cubicBezTo>
                  <a:pt x="461176" y="3198197"/>
                  <a:pt x="466104" y="3199821"/>
                  <a:pt x="469393" y="3203089"/>
                </a:cubicBezTo>
                <a:cubicBezTo>
                  <a:pt x="472684" y="3206360"/>
                  <a:pt x="477620" y="3211262"/>
                  <a:pt x="484204" y="3217801"/>
                </a:cubicBezTo>
                <a:lnTo>
                  <a:pt x="503884" y="3217735"/>
                </a:lnTo>
                <a:lnTo>
                  <a:pt x="508705" y="3219325"/>
                </a:lnTo>
                <a:lnTo>
                  <a:pt x="514800" y="3203320"/>
                </a:lnTo>
                <a:lnTo>
                  <a:pt x="517948" y="3200149"/>
                </a:lnTo>
                <a:lnTo>
                  <a:pt x="513658" y="3198022"/>
                </a:lnTo>
                <a:cubicBezTo>
                  <a:pt x="500517" y="3191505"/>
                  <a:pt x="490666" y="3188258"/>
                  <a:pt x="484106" y="3188281"/>
                </a:cubicBezTo>
                <a:cubicBezTo>
                  <a:pt x="484127" y="3194841"/>
                  <a:pt x="484139" y="3198120"/>
                  <a:pt x="484139" y="3198120"/>
                </a:cubicBezTo>
                <a:cubicBezTo>
                  <a:pt x="477555" y="3191582"/>
                  <a:pt x="474264" y="3188313"/>
                  <a:pt x="474264" y="3188313"/>
                </a:cubicBezTo>
                <a:cubicBezTo>
                  <a:pt x="474264" y="3188313"/>
                  <a:pt x="470984" y="3188324"/>
                  <a:pt x="464424" y="3188346"/>
                </a:cubicBezTo>
                <a:cubicBezTo>
                  <a:pt x="464446" y="3194906"/>
                  <a:pt x="461166" y="3194917"/>
                  <a:pt x="454582" y="3188378"/>
                </a:cubicBezTo>
                <a:cubicBezTo>
                  <a:pt x="449648" y="3183474"/>
                  <a:pt x="450251" y="3180397"/>
                  <a:pt x="456397" y="3179148"/>
                </a:cubicBezTo>
                <a:lnTo>
                  <a:pt x="464391" y="3178506"/>
                </a:lnTo>
                <a:lnTo>
                  <a:pt x="454516" y="3168697"/>
                </a:lnTo>
                <a:cubicBezTo>
                  <a:pt x="447934" y="3162158"/>
                  <a:pt x="438083" y="3158911"/>
                  <a:pt x="424964" y="3158955"/>
                </a:cubicBezTo>
                <a:lnTo>
                  <a:pt x="424931" y="3149115"/>
                </a:lnTo>
                <a:cubicBezTo>
                  <a:pt x="424931" y="3149115"/>
                  <a:pt x="426565" y="3147469"/>
                  <a:pt x="429834" y="3144179"/>
                </a:cubicBezTo>
                <a:cubicBezTo>
                  <a:pt x="433104" y="3140887"/>
                  <a:pt x="446214" y="3137564"/>
                  <a:pt x="469163" y="3134206"/>
                </a:cubicBezTo>
                <a:cubicBezTo>
                  <a:pt x="492115" y="3130850"/>
                  <a:pt x="503588" y="3129172"/>
                  <a:pt x="503588" y="3129172"/>
                </a:cubicBezTo>
                <a:lnTo>
                  <a:pt x="562665" y="3138815"/>
                </a:lnTo>
                <a:lnTo>
                  <a:pt x="591856" y="3138718"/>
                </a:lnTo>
                <a:lnTo>
                  <a:pt x="604022" y="3134618"/>
                </a:lnTo>
                <a:cubicBezTo>
                  <a:pt x="607519" y="3131098"/>
                  <a:pt x="611020" y="3129332"/>
                  <a:pt x="614529" y="3129321"/>
                </a:cubicBezTo>
                <a:cubicBezTo>
                  <a:pt x="618036" y="3129308"/>
                  <a:pt x="621538" y="3127543"/>
                  <a:pt x="625034" y="3124024"/>
                </a:cubicBezTo>
                <a:lnTo>
                  <a:pt x="626703" y="3123461"/>
                </a:lnTo>
                <a:lnTo>
                  <a:pt x="631448" y="3109064"/>
                </a:lnTo>
                <a:cubicBezTo>
                  <a:pt x="624823" y="3089405"/>
                  <a:pt x="618230" y="3079588"/>
                  <a:pt x="611670" y="3079610"/>
                </a:cubicBezTo>
                <a:cubicBezTo>
                  <a:pt x="611692" y="3086170"/>
                  <a:pt x="601858" y="3087842"/>
                  <a:pt x="582165" y="3084627"/>
                </a:cubicBezTo>
                <a:cubicBezTo>
                  <a:pt x="562474" y="3081413"/>
                  <a:pt x="549347" y="3079817"/>
                  <a:pt x="542787" y="3079839"/>
                </a:cubicBezTo>
                <a:cubicBezTo>
                  <a:pt x="536227" y="3079861"/>
                  <a:pt x="536210" y="3074940"/>
                  <a:pt x="542737" y="3065078"/>
                </a:cubicBezTo>
                <a:cubicBezTo>
                  <a:pt x="549264" y="3055215"/>
                  <a:pt x="550877" y="3047009"/>
                  <a:pt x="547575" y="3040460"/>
                </a:cubicBezTo>
                <a:cubicBezTo>
                  <a:pt x="544273" y="3033911"/>
                  <a:pt x="542601" y="3024077"/>
                  <a:pt x="542556" y="3010955"/>
                </a:cubicBezTo>
                <a:cubicBezTo>
                  <a:pt x="535997" y="3010978"/>
                  <a:pt x="529437" y="3010999"/>
                  <a:pt x="522875" y="3011022"/>
                </a:cubicBezTo>
                <a:cubicBezTo>
                  <a:pt x="522896" y="3017581"/>
                  <a:pt x="521274" y="3022505"/>
                  <a:pt x="518006" y="3025797"/>
                </a:cubicBezTo>
                <a:cubicBezTo>
                  <a:pt x="514737" y="3029088"/>
                  <a:pt x="513101" y="3030735"/>
                  <a:pt x="513101" y="3030735"/>
                </a:cubicBezTo>
                <a:cubicBezTo>
                  <a:pt x="506519" y="3024197"/>
                  <a:pt x="496698" y="3030790"/>
                  <a:pt x="483646" y="3050513"/>
                </a:cubicBezTo>
                <a:lnTo>
                  <a:pt x="454221" y="3080134"/>
                </a:lnTo>
                <a:lnTo>
                  <a:pt x="444348" y="3070325"/>
                </a:lnTo>
                <a:cubicBezTo>
                  <a:pt x="431187" y="3057248"/>
                  <a:pt x="426237" y="3049064"/>
                  <a:pt x="429506" y="3045774"/>
                </a:cubicBezTo>
                <a:cubicBezTo>
                  <a:pt x="432776" y="3042483"/>
                  <a:pt x="437658" y="3030987"/>
                  <a:pt x="444151" y="3011284"/>
                </a:cubicBezTo>
                <a:cubicBezTo>
                  <a:pt x="450691" y="3004701"/>
                  <a:pt x="453942" y="2996490"/>
                  <a:pt x="453909" y="2986649"/>
                </a:cubicBezTo>
                <a:cubicBezTo>
                  <a:pt x="453877" y="2976809"/>
                  <a:pt x="457142" y="2971878"/>
                  <a:pt x="463702" y="2971855"/>
                </a:cubicBezTo>
                <a:cubicBezTo>
                  <a:pt x="463680" y="2965295"/>
                  <a:pt x="460373" y="2957105"/>
                  <a:pt x="453778" y="2947287"/>
                </a:cubicBezTo>
                <a:cubicBezTo>
                  <a:pt x="447186" y="2937468"/>
                  <a:pt x="447147" y="2925987"/>
                  <a:pt x="453663" y="2912847"/>
                </a:cubicBezTo>
                <a:cubicBezTo>
                  <a:pt x="453576" y="2886604"/>
                  <a:pt x="443681" y="2870236"/>
                  <a:pt x="423979" y="2863742"/>
                </a:cubicBezTo>
                <a:lnTo>
                  <a:pt x="433721" y="2834187"/>
                </a:lnTo>
                <a:cubicBezTo>
                  <a:pt x="433699" y="2827627"/>
                  <a:pt x="435323" y="2822702"/>
                  <a:pt x="438591" y="2819411"/>
                </a:cubicBezTo>
                <a:cubicBezTo>
                  <a:pt x="441861" y="2816119"/>
                  <a:pt x="443473" y="2807913"/>
                  <a:pt x="443430" y="2794793"/>
                </a:cubicBezTo>
                <a:lnTo>
                  <a:pt x="453269" y="2794760"/>
                </a:lnTo>
                <a:lnTo>
                  <a:pt x="453236" y="2784919"/>
                </a:lnTo>
                <a:lnTo>
                  <a:pt x="443299" y="2755431"/>
                </a:lnTo>
                <a:lnTo>
                  <a:pt x="443232" y="2735749"/>
                </a:lnTo>
                <a:lnTo>
                  <a:pt x="423520" y="2725975"/>
                </a:lnTo>
                <a:lnTo>
                  <a:pt x="433327" y="2716102"/>
                </a:lnTo>
                <a:lnTo>
                  <a:pt x="462783" y="2696323"/>
                </a:lnTo>
                <a:lnTo>
                  <a:pt x="452876" y="2676675"/>
                </a:lnTo>
                <a:cubicBezTo>
                  <a:pt x="452876" y="2676675"/>
                  <a:pt x="451236" y="2676681"/>
                  <a:pt x="447958" y="2676691"/>
                </a:cubicBezTo>
                <a:lnTo>
                  <a:pt x="443036" y="2676708"/>
                </a:lnTo>
                <a:lnTo>
                  <a:pt x="462685" y="2666802"/>
                </a:lnTo>
                <a:cubicBezTo>
                  <a:pt x="462663" y="2660240"/>
                  <a:pt x="462630" y="2650400"/>
                  <a:pt x="462587" y="2637279"/>
                </a:cubicBezTo>
                <a:cubicBezTo>
                  <a:pt x="462543" y="2624160"/>
                  <a:pt x="465801" y="2617587"/>
                  <a:pt x="472361" y="2617566"/>
                </a:cubicBezTo>
                <a:cubicBezTo>
                  <a:pt x="478901" y="2610983"/>
                  <a:pt x="482148" y="2601132"/>
                  <a:pt x="482104" y="2588011"/>
                </a:cubicBezTo>
                <a:cubicBezTo>
                  <a:pt x="482061" y="2574891"/>
                  <a:pt x="477117" y="2568347"/>
                  <a:pt x="467277" y="2568379"/>
                </a:cubicBezTo>
                <a:cubicBezTo>
                  <a:pt x="457437" y="2568411"/>
                  <a:pt x="449226" y="2565160"/>
                  <a:pt x="442642" y="2558621"/>
                </a:cubicBezTo>
                <a:cubicBezTo>
                  <a:pt x="442642" y="2558621"/>
                  <a:pt x="437717" y="2556997"/>
                  <a:pt x="427866" y="2553750"/>
                </a:cubicBezTo>
                <a:cubicBezTo>
                  <a:pt x="418015" y="2550503"/>
                  <a:pt x="406528" y="2548901"/>
                  <a:pt x="393408" y="2548945"/>
                </a:cubicBezTo>
                <a:lnTo>
                  <a:pt x="354013" y="2539235"/>
                </a:lnTo>
                <a:cubicBezTo>
                  <a:pt x="347431" y="2532696"/>
                  <a:pt x="317888" y="2526234"/>
                  <a:pt x="265384" y="2519850"/>
                </a:cubicBezTo>
                <a:cubicBezTo>
                  <a:pt x="258823" y="2519872"/>
                  <a:pt x="255543" y="2519882"/>
                  <a:pt x="255543" y="2519882"/>
                </a:cubicBezTo>
                <a:cubicBezTo>
                  <a:pt x="255543" y="2519882"/>
                  <a:pt x="255521" y="2513321"/>
                  <a:pt x="255477" y="2500202"/>
                </a:cubicBezTo>
                <a:lnTo>
                  <a:pt x="255411" y="2480521"/>
                </a:lnTo>
                <a:lnTo>
                  <a:pt x="284933" y="2480423"/>
                </a:lnTo>
                <a:lnTo>
                  <a:pt x="314454" y="2480324"/>
                </a:lnTo>
                <a:lnTo>
                  <a:pt x="324196" y="2450770"/>
                </a:lnTo>
                <a:cubicBezTo>
                  <a:pt x="324152" y="2437650"/>
                  <a:pt x="320828" y="2424539"/>
                  <a:pt x="314225" y="2411441"/>
                </a:cubicBezTo>
                <a:cubicBezTo>
                  <a:pt x="287918" y="2391847"/>
                  <a:pt x="255083" y="2382117"/>
                  <a:pt x="215723" y="2382247"/>
                </a:cubicBezTo>
                <a:cubicBezTo>
                  <a:pt x="209161" y="2382269"/>
                  <a:pt x="199316" y="2380662"/>
                  <a:pt x="186185" y="2377426"/>
                </a:cubicBezTo>
                <a:cubicBezTo>
                  <a:pt x="173052" y="2374190"/>
                  <a:pt x="166476" y="2369291"/>
                  <a:pt x="166454" y="2362731"/>
                </a:cubicBezTo>
                <a:cubicBezTo>
                  <a:pt x="166432" y="2356170"/>
                  <a:pt x="179530" y="2349566"/>
                  <a:pt x="205750" y="2342918"/>
                </a:cubicBezTo>
                <a:cubicBezTo>
                  <a:pt x="212312" y="2342896"/>
                  <a:pt x="220506" y="2341230"/>
                  <a:pt x="230335" y="2337916"/>
                </a:cubicBezTo>
                <a:lnTo>
                  <a:pt x="243067" y="2330218"/>
                </a:lnTo>
                <a:lnTo>
                  <a:pt x="236834" y="2324028"/>
                </a:lnTo>
                <a:cubicBezTo>
                  <a:pt x="234354" y="2324036"/>
                  <a:pt x="233105" y="2321559"/>
                  <a:pt x="233089" y="2316598"/>
                </a:cubicBezTo>
                <a:cubicBezTo>
                  <a:pt x="233072" y="2311637"/>
                  <a:pt x="234309" y="2310392"/>
                  <a:pt x="236797" y="2312866"/>
                </a:cubicBezTo>
                <a:cubicBezTo>
                  <a:pt x="239285" y="2315337"/>
                  <a:pt x="240523" y="2314093"/>
                  <a:pt x="240506" y="2309132"/>
                </a:cubicBezTo>
                <a:lnTo>
                  <a:pt x="247946" y="2309107"/>
                </a:lnTo>
                <a:cubicBezTo>
                  <a:pt x="247946" y="2309107"/>
                  <a:pt x="249183" y="2307864"/>
                  <a:pt x="251655" y="2305374"/>
                </a:cubicBezTo>
                <a:cubicBezTo>
                  <a:pt x="254126" y="2302886"/>
                  <a:pt x="255364" y="2301642"/>
                  <a:pt x="255364" y="2301642"/>
                </a:cubicBezTo>
                <a:cubicBezTo>
                  <a:pt x="255380" y="2306603"/>
                  <a:pt x="257869" y="2309074"/>
                  <a:pt x="262829" y="2309057"/>
                </a:cubicBezTo>
                <a:cubicBezTo>
                  <a:pt x="267790" y="2309041"/>
                  <a:pt x="271504" y="2306549"/>
                  <a:pt x="273966" y="2301579"/>
                </a:cubicBezTo>
                <a:cubicBezTo>
                  <a:pt x="276430" y="2296610"/>
                  <a:pt x="270221" y="2294150"/>
                  <a:pt x="255339" y="2294200"/>
                </a:cubicBezTo>
                <a:lnTo>
                  <a:pt x="247897" y="2294225"/>
                </a:lnTo>
                <a:cubicBezTo>
                  <a:pt x="252858" y="2294208"/>
                  <a:pt x="256575" y="2292956"/>
                  <a:pt x="259047" y="2290467"/>
                </a:cubicBezTo>
                <a:cubicBezTo>
                  <a:pt x="261518" y="2287978"/>
                  <a:pt x="262755" y="2286734"/>
                  <a:pt x="262755" y="2286734"/>
                </a:cubicBezTo>
                <a:cubicBezTo>
                  <a:pt x="257794" y="2286750"/>
                  <a:pt x="252829" y="2285526"/>
                  <a:pt x="247859" y="2283062"/>
                </a:cubicBezTo>
                <a:cubicBezTo>
                  <a:pt x="242890" y="2280599"/>
                  <a:pt x="239174" y="2281851"/>
                  <a:pt x="236710" y="2286821"/>
                </a:cubicBezTo>
                <a:cubicBezTo>
                  <a:pt x="234246" y="2291790"/>
                  <a:pt x="233023" y="2296755"/>
                  <a:pt x="233039" y="2301716"/>
                </a:cubicBezTo>
                <a:lnTo>
                  <a:pt x="225598" y="2301740"/>
                </a:lnTo>
                <a:lnTo>
                  <a:pt x="218131" y="2294323"/>
                </a:lnTo>
                <a:cubicBezTo>
                  <a:pt x="218114" y="2289362"/>
                  <a:pt x="218098" y="2284402"/>
                  <a:pt x="218081" y="2279441"/>
                </a:cubicBezTo>
                <a:lnTo>
                  <a:pt x="225474" y="2264534"/>
                </a:lnTo>
                <a:cubicBezTo>
                  <a:pt x="225457" y="2259573"/>
                  <a:pt x="225445" y="2255852"/>
                  <a:pt x="225437" y="2253371"/>
                </a:cubicBezTo>
                <a:cubicBezTo>
                  <a:pt x="225429" y="2250891"/>
                  <a:pt x="225424" y="2249651"/>
                  <a:pt x="225424" y="2249651"/>
                </a:cubicBezTo>
                <a:cubicBezTo>
                  <a:pt x="220464" y="2249668"/>
                  <a:pt x="217990" y="2252156"/>
                  <a:pt x="218007" y="2257116"/>
                </a:cubicBezTo>
                <a:lnTo>
                  <a:pt x="210566" y="2257141"/>
                </a:lnTo>
                <a:cubicBezTo>
                  <a:pt x="205588" y="2252197"/>
                  <a:pt x="203092" y="2247244"/>
                  <a:pt x="203076" y="2242283"/>
                </a:cubicBezTo>
                <a:cubicBezTo>
                  <a:pt x="203059" y="2237323"/>
                  <a:pt x="204286" y="2233598"/>
                  <a:pt x="206758" y="2231110"/>
                </a:cubicBezTo>
                <a:cubicBezTo>
                  <a:pt x="209231" y="2228621"/>
                  <a:pt x="212947" y="2227367"/>
                  <a:pt x="217908" y="2227351"/>
                </a:cubicBezTo>
                <a:cubicBezTo>
                  <a:pt x="222869" y="2227334"/>
                  <a:pt x="226595" y="2228563"/>
                  <a:pt x="229083" y="2231035"/>
                </a:cubicBezTo>
                <a:cubicBezTo>
                  <a:pt x="231571" y="2233507"/>
                  <a:pt x="235304" y="2237214"/>
                  <a:pt x="240283" y="2242159"/>
                </a:cubicBezTo>
                <a:lnTo>
                  <a:pt x="255165" y="2242110"/>
                </a:lnTo>
                <a:lnTo>
                  <a:pt x="277514" y="2249478"/>
                </a:lnTo>
                <a:lnTo>
                  <a:pt x="277539" y="2256919"/>
                </a:lnTo>
                <a:cubicBezTo>
                  <a:pt x="282500" y="2256902"/>
                  <a:pt x="284976" y="2255654"/>
                  <a:pt x="284968" y="2253172"/>
                </a:cubicBezTo>
                <a:cubicBezTo>
                  <a:pt x="284959" y="2250692"/>
                  <a:pt x="284955" y="2249453"/>
                  <a:pt x="284955" y="2249453"/>
                </a:cubicBezTo>
                <a:lnTo>
                  <a:pt x="292397" y="2249428"/>
                </a:lnTo>
                <a:cubicBezTo>
                  <a:pt x="297374" y="2254372"/>
                  <a:pt x="302343" y="2256835"/>
                  <a:pt x="307303" y="2256819"/>
                </a:cubicBezTo>
                <a:lnTo>
                  <a:pt x="310905" y="2256807"/>
                </a:lnTo>
                <a:lnTo>
                  <a:pt x="313700" y="2253994"/>
                </a:lnTo>
                <a:lnTo>
                  <a:pt x="313667" y="2244152"/>
                </a:lnTo>
                <a:lnTo>
                  <a:pt x="313664" y="2242951"/>
                </a:lnTo>
                <a:lnTo>
                  <a:pt x="307279" y="2249378"/>
                </a:lnTo>
                <a:lnTo>
                  <a:pt x="299813" y="2241961"/>
                </a:lnTo>
                <a:lnTo>
                  <a:pt x="292322" y="2227103"/>
                </a:lnTo>
                <a:lnTo>
                  <a:pt x="284930" y="2242011"/>
                </a:lnTo>
                <a:lnTo>
                  <a:pt x="281222" y="2245744"/>
                </a:lnTo>
                <a:lnTo>
                  <a:pt x="280277" y="2241096"/>
                </a:lnTo>
                <a:cubicBezTo>
                  <a:pt x="279651" y="2239239"/>
                  <a:pt x="278713" y="2237071"/>
                  <a:pt x="277465" y="2234594"/>
                </a:cubicBezTo>
                <a:cubicBezTo>
                  <a:pt x="277465" y="2234594"/>
                  <a:pt x="272494" y="2232131"/>
                  <a:pt x="262556" y="2227202"/>
                </a:cubicBezTo>
                <a:cubicBezTo>
                  <a:pt x="252618" y="2222274"/>
                  <a:pt x="245169" y="2219819"/>
                  <a:pt x="240208" y="2219835"/>
                </a:cubicBezTo>
                <a:cubicBezTo>
                  <a:pt x="240225" y="2224797"/>
                  <a:pt x="240233" y="2227276"/>
                  <a:pt x="240233" y="2227276"/>
                </a:cubicBezTo>
                <a:cubicBezTo>
                  <a:pt x="235255" y="2222332"/>
                  <a:pt x="232766" y="2219860"/>
                  <a:pt x="232766" y="2219860"/>
                </a:cubicBezTo>
                <a:cubicBezTo>
                  <a:pt x="232766" y="2219860"/>
                  <a:pt x="230286" y="2219868"/>
                  <a:pt x="225325" y="2219885"/>
                </a:cubicBezTo>
                <a:cubicBezTo>
                  <a:pt x="225342" y="2224847"/>
                  <a:pt x="222861" y="2224855"/>
                  <a:pt x="217883" y="2219910"/>
                </a:cubicBezTo>
                <a:cubicBezTo>
                  <a:pt x="214151" y="2216201"/>
                  <a:pt x="214608" y="2213875"/>
                  <a:pt x="219256" y="2212930"/>
                </a:cubicBezTo>
                <a:lnTo>
                  <a:pt x="225300" y="2212445"/>
                </a:lnTo>
                <a:lnTo>
                  <a:pt x="217833" y="2205028"/>
                </a:lnTo>
                <a:cubicBezTo>
                  <a:pt x="212856" y="2200082"/>
                  <a:pt x="205407" y="2197628"/>
                  <a:pt x="195485" y="2197661"/>
                </a:cubicBezTo>
                <a:lnTo>
                  <a:pt x="195460" y="2190219"/>
                </a:lnTo>
                <a:cubicBezTo>
                  <a:pt x="195460" y="2190219"/>
                  <a:pt x="196697" y="2188974"/>
                  <a:pt x="199168" y="2186487"/>
                </a:cubicBezTo>
                <a:cubicBezTo>
                  <a:pt x="201640" y="2183997"/>
                  <a:pt x="211555" y="2181484"/>
                  <a:pt x="228910" y="2178945"/>
                </a:cubicBezTo>
                <a:cubicBezTo>
                  <a:pt x="246264" y="2176407"/>
                  <a:pt x="254942" y="2175139"/>
                  <a:pt x="254942" y="2175139"/>
                </a:cubicBezTo>
                <a:lnTo>
                  <a:pt x="299614" y="2182430"/>
                </a:lnTo>
                <a:cubicBezTo>
                  <a:pt x="312016" y="2182389"/>
                  <a:pt x="321939" y="2182356"/>
                  <a:pt x="329380" y="2182331"/>
                </a:cubicBezTo>
                <a:lnTo>
                  <a:pt x="334206" y="2182315"/>
                </a:lnTo>
                <a:lnTo>
                  <a:pt x="342976" y="2180091"/>
                </a:lnTo>
                <a:cubicBezTo>
                  <a:pt x="349525" y="2176790"/>
                  <a:pt x="349509" y="2171869"/>
                  <a:pt x="342927" y="2165331"/>
                </a:cubicBezTo>
                <a:lnTo>
                  <a:pt x="348767" y="2153550"/>
                </a:lnTo>
                <a:lnTo>
                  <a:pt x="344132" y="2143215"/>
                </a:lnTo>
                <a:cubicBezTo>
                  <a:pt x="341640" y="2139502"/>
                  <a:pt x="339154" y="2137651"/>
                  <a:pt x="336672" y="2137658"/>
                </a:cubicBezTo>
                <a:cubicBezTo>
                  <a:pt x="336689" y="2142620"/>
                  <a:pt x="329252" y="2143885"/>
                  <a:pt x="314361" y="2141453"/>
                </a:cubicBezTo>
                <a:cubicBezTo>
                  <a:pt x="299470" y="2139022"/>
                  <a:pt x="289544" y="2137815"/>
                  <a:pt x="284583" y="2137832"/>
                </a:cubicBezTo>
                <a:cubicBezTo>
                  <a:pt x="279621" y="2137848"/>
                  <a:pt x="279609" y="2134128"/>
                  <a:pt x="284546" y="2126669"/>
                </a:cubicBezTo>
                <a:cubicBezTo>
                  <a:pt x="289482" y="2119211"/>
                  <a:pt x="290701" y="2113006"/>
                  <a:pt x="288204" y="2108054"/>
                </a:cubicBezTo>
                <a:cubicBezTo>
                  <a:pt x="285708" y="2103101"/>
                  <a:pt x="284443" y="2095664"/>
                  <a:pt x="284410" y="2085743"/>
                </a:cubicBezTo>
                <a:cubicBezTo>
                  <a:pt x="279448" y="2085760"/>
                  <a:pt x="274488" y="2085776"/>
                  <a:pt x="269526" y="2085793"/>
                </a:cubicBezTo>
                <a:cubicBezTo>
                  <a:pt x="269543" y="2090753"/>
                  <a:pt x="268315" y="2094477"/>
                  <a:pt x="265844" y="2096966"/>
                </a:cubicBezTo>
                <a:cubicBezTo>
                  <a:pt x="263372" y="2099455"/>
                  <a:pt x="262135" y="2100700"/>
                  <a:pt x="262135" y="2100700"/>
                </a:cubicBezTo>
                <a:cubicBezTo>
                  <a:pt x="257157" y="2095755"/>
                  <a:pt x="249732" y="2100741"/>
                  <a:pt x="239861" y="2115656"/>
                </a:cubicBezTo>
                <a:lnTo>
                  <a:pt x="217610" y="2138055"/>
                </a:lnTo>
                <a:lnTo>
                  <a:pt x="210144" y="2130639"/>
                </a:lnTo>
                <a:cubicBezTo>
                  <a:pt x="200190" y="2120749"/>
                  <a:pt x="196449" y="2114561"/>
                  <a:pt x="198920" y="2112072"/>
                </a:cubicBezTo>
                <a:cubicBezTo>
                  <a:pt x="201392" y="2109584"/>
                  <a:pt x="205084" y="2100890"/>
                  <a:pt x="209995" y="2085991"/>
                </a:cubicBezTo>
                <a:cubicBezTo>
                  <a:pt x="214940" y="2081013"/>
                  <a:pt x="217399" y="2074804"/>
                  <a:pt x="217374" y="2067362"/>
                </a:cubicBezTo>
                <a:cubicBezTo>
                  <a:pt x="217350" y="2059921"/>
                  <a:pt x="219818" y="2056191"/>
                  <a:pt x="224779" y="2056175"/>
                </a:cubicBezTo>
                <a:cubicBezTo>
                  <a:pt x="224762" y="2051214"/>
                  <a:pt x="222262" y="2045021"/>
                  <a:pt x="217275" y="2037597"/>
                </a:cubicBezTo>
                <a:cubicBezTo>
                  <a:pt x="212289" y="2030171"/>
                  <a:pt x="212260" y="2021490"/>
                  <a:pt x="217188" y="2011552"/>
                </a:cubicBezTo>
                <a:cubicBezTo>
                  <a:pt x="217122" y="1991708"/>
                  <a:pt x="209639" y="1979331"/>
                  <a:pt x="194741" y="1974420"/>
                </a:cubicBezTo>
                <a:lnTo>
                  <a:pt x="202108" y="1952070"/>
                </a:lnTo>
                <a:cubicBezTo>
                  <a:pt x="202092" y="1947109"/>
                  <a:pt x="203320" y="1943385"/>
                  <a:pt x="205791" y="1940896"/>
                </a:cubicBezTo>
                <a:cubicBezTo>
                  <a:pt x="208263" y="1938408"/>
                  <a:pt x="209483" y="1932202"/>
                  <a:pt x="209450" y="1922281"/>
                </a:cubicBezTo>
                <a:lnTo>
                  <a:pt x="216890" y="1922255"/>
                </a:lnTo>
                <a:lnTo>
                  <a:pt x="216867" y="1914814"/>
                </a:lnTo>
                <a:lnTo>
                  <a:pt x="209351" y="1892514"/>
                </a:lnTo>
                <a:lnTo>
                  <a:pt x="209301" y="1877632"/>
                </a:lnTo>
                <a:lnTo>
                  <a:pt x="194393" y="1870241"/>
                </a:lnTo>
                <a:lnTo>
                  <a:pt x="201811" y="1862774"/>
                </a:lnTo>
                <a:lnTo>
                  <a:pt x="224084" y="1847817"/>
                </a:lnTo>
                <a:lnTo>
                  <a:pt x="216593" y="1832960"/>
                </a:lnTo>
                <a:cubicBezTo>
                  <a:pt x="216593" y="1832960"/>
                  <a:pt x="215354" y="1832964"/>
                  <a:pt x="212873" y="1832972"/>
                </a:cubicBezTo>
                <a:lnTo>
                  <a:pt x="209153" y="1832984"/>
                </a:lnTo>
                <a:lnTo>
                  <a:pt x="224010" y="1825494"/>
                </a:lnTo>
                <a:cubicBezTo>
                  <a:pt x="223993" y="1820532"/>
                  <a:pt x="223969" y="1813091"/>
                  <a:pt x="223935" y="1803168"/>
                </a:cubicBezTo>
                <a:cubicBezTo>
                  <a:pt x="223903" y="1793248"/>
                  <a:pt x="226366" y="1788278"/>
                  <a:pt x="231327" y="1788261"/>
                </a:cubicBezTo>
                <a:cubicBezTo>
                  <a:pt x="236272" y="1783284"/>
                  <a:pt x="238728" y="1775834"/>
                  <a:pt x="238695" y="1765912"/>
                </a:cubicBezTo>
                <a:cubicBezTo>
                  <a:pt x="238662" y="1755990"/>
                  <a:pt x="234924" y="1751042"/>
                  <a:pt x="227483" y="1751067"/>
                </a:cubicBezTo>
                <a:cubicBezTo>
                  <a:pt x="220041" y="1751092"/>
                  <a:pt x="213832" y="1748632"/>
                  <a:pt x="208855" y="1743688"/>
                </a:cubicBezTo>
                <a:cubicBezTo>
                  <a:pt x="208855" y="1743688"/>
                  <a:pt x="205129" y="1742460"/>
                  <a:pt x="197680" y="1740003"/>
                </a:cubicBezTo>
                <a:cubicBezTo>
                  <a:pt x="190231" y="1737548"/>
                  <a:pt x="181545" y="1736337"/>
                  <a:pt x="171623" y="1736370"/>
                </a:cubicBezTo>
                <a:lnTo>
                  <a:pt x="141832" y="1729028"/>
                </a:lnTo>
                <a:cubicBezTo>
                  <a:pt x="136855" y="1724084"/>
                  <a:pt x="114515" y="1719197"/>
                  <a:pt x="74811" y="1714369"/>
                </a:cubicBezTo>
                <a:cubicBezTo>
                  <a:pt x="69849" y="1714384"/>
                  <a:pt x="67369" y="1714393"/>
                  <a:pt x="67369" y="1714393"/>
                </a:cubicBezTo>
                <a:cubicBezTo>
                  <a:pt x="67369" y="1714393"/>
                  <a:pt x="67352" y="1709432"/>
                  <a:pt x="67319" y="1699511"/>
                </a:cubicBezTo>
                <a:lnTo>
                  <a:pt x="67270" y="1684628"/>
                </a:lnTo>
                <a:lnTo>
                  <a:pt x="89595" y="1684553"/>
                </a:lnTo>
                <a:lnTo>
                  <a:pt x="111918" y="1684479"/>
                </a:lnTo>
                <a:lnTo>
                  <a:pt x="119285" y="1662131"/>
                </a:lnTo>
                <a:cubicBezTo>
                  <a:pt x="119252" y="1652208"/>
                  <a:pt x="116739" y="1642295"/>
                  <a:pt x="111745" y="1632390"/>
                </a:cubicBezTo>
                <a:cubicBezTo>
                  <a:pt x="91851" y="1617573"/>
                  <a:pt x="67022" y="1610215"/>
                  <a:pt x="37257" y="1610314"/>
                </a:cubicBezTo>
                <a:cubicBezTo>
                  <a:pt x="32295" y="1610330"/>
                  <a:pt x="24850" y="1609114"/>
                  <a:pt x="14920" y="1606668"/>
                </a:cubicBezTo>
                <a:cubicBezTo>
                  <a:pt x="4990" y="1604220"/>
                  <a:pt x="17" y="1600516"/>
                  <a:pt x="1" y="1595554"/>
                </a:cubicBezTo>
                <a:cubicBezTo>
                  <a:pt x="-16" y="1590594"/>
                  <a:pt x="9888" y="1585600"/>
                  <a:pt x="29716" y="1580573"/>
                </a:cubicBezTo>
                <a:cubicBezTo>
                  <a:pt x="34677" y="1580556"/>
                  <a:pt x="40874" y="1579296"/>
                  <a:pt x="48307" y="1576789"/>
                </a:cubicBezTo>
                <a:cubicBezTo>
                  <a:pt x="55740" y="1574285"/>
                  <a:pt x="61928" y="1570543"/>
                  <a:pt x="66873" y="1565566"/>
                </a:cubicBezTo>
                <a:cubicBezTo>
                  <a:pt x="91628" y="1550600"/>
                  <a:pt x="101509" y="1538165"/>
                  <a:pt x="96514" y="1528261"/>
                </a:cubicBezTo>
                <a:cubicBezTo>
                  <a:pt x="96499" y="1523299"/>
                  <a:pt x="96490" y="1520819"/>
                  <a:pt x="96490" y="1520819"/>
                </a:cubicBezTo>
                <a:cubicBezTo>
                  <a:pt x="101451" y="1520802"/>
                  <a:pt x="103930" y="1520794"/>
                  <a:pt x="103930" y="1520794"/>
                </a:cubicBezTo>
                <a:cubicBezTo>
                  <a:pt x="103930" y="1520794"/>
                  <a:pt x="106402" y="1518304"/>
                  <a:pt x="111348" y="1513328"/>
                </a:cubicBezTo>
                <a:lnTo>
                  <a:pt x="111323" y="1505887"/>
                </a:lnTo>
                <a:lnTo>
                  <a:pt x="111298" y="1498446"/>
                </a:lnTo>
                <a:lnTo>
                  <a:pt x="103806" y="1483587"/>
                </a:lnTo>
                <a:cubicBezTo>
                  <a:pt x="78953" y="1468787"/>
                  <a:pt x="83889" y="1461329"/>
                  <a:pt x="118615" y="1461214"/>
                </a:cubicBezTo>
                <a:cubicBezTo>
                  <a:pt x="123577" y="1461197"/>
                  <a:pt x="128534" y="1459940"/>
                  <a:pt x="133486" y="1457443"/>
                </a:cubicBezTo>
                <a:cubicBezTo>
                  <a:pt x="138439" y="1454947"/>
                  <a:pt x="138426" y="1451225"/>
                  <a:pt x="133449" y="1446281"/>
                </a:cubicBezTo>
                <a:lnTo>
                  <a:pt x="140840" y="1431373"/>
                </a:lnTo>
                <a:cubicBezTo>
                  <a:pt x="140824" y="1426412"/>
                  <a:pt x="140816" y="1423932"/>
                  <a:pt x="140816" y="1423932"/>
                </a:cubicBezTo>
                <a:lnTo>
                  <a:pt x="140766" y="1409050"/>
                </a:lnTo>
                <a:lnTo>
                  <a:pt x="133300" y="1401633"/>
                </a:lnTo>
                <a:cubicBezTo>
                  <a:pt x="118351" y="1381839"/>
                  <a:pt x="120798" y="1371909"/>
                  <a:pt x="140642" y="1371843"/>
                </a:cubicBezTo>
                <a:lnTo>
                  <a:pt x="155549" y="1379235"/>
                </a:lnTo>
                <a:lnTo>
                  <a:pt x="155574" y="1386676"/>
                </a:lnTo>
                <a:cubicBezTo>
                  <a:pt x="155574" y="1386676"/>
                  <a:pt x="156823" y="1389152"/>
                  <a:pt x="159320" y="1394104"/>
                </a:cubicBezTo>
                <a:cubicBezTo>
                  <a:pt x="161816" y="1399058"/>
                  <a:pt x="163070" y="1402774"/>
                  <a:pt x="163078" y="1405255"/>
                </a:cubicBezTo>
                <a:cubicBezTo>
                  <a:pt x="163086" y="1407734"/>
                  <a:pt x="163099" y="1411456"/>
                  <a:pt x="163115" y="1416416"/>
                </a:cubicBezTo>
                <a:cubicBezTo>
                  <a:pt x="163132" y="1421378"/>
                  <a:pt x="165621" y="1423850"/>
                  <a:pt x="170581" y="1423834"/>
                </a:cubicBezTo>
                <a:cubicBezTo>
                  <a:pt x="175575" y="1433738"/>
                  <a:pt x="175592" y="1438699"/>
                  <a:pt x="170631" y="1438716"/>
                </a:cubicBezTo>
                <a:cubicBezTo>
                  <a:pt x="170631" y="1438716"/>
                  <a:pt x="169394" y="1439961"/>
                  <a:pt x="166922" y="1442449"/>
                </a:cubicBezTo>
                <a:cubicBezTo>
                  <a:pt x="164450" y="1444937"/>
                  <a:pt x="163214" y="1446182"/>
                  <a:pt x="163214" y="1446182"/>
                </a:cubicBezTo>
                <a:lnTo>
                  <a:pt x="170656" y="1446157"/>
                </a:lnTo>
                <a:cubicBezTo>
                  <a:pt x="185554" y="1451068"/>
                  <a:pt x="197957" y="1451027"/>
                  <a:pt x="207862" y="1446033"/>
                </a:cubicBezTo>
                <a:cubicBezTo>
                  <a:pt x="217784" y="1446000"/>
                  <a:pt x="225225" y="1445975"/>
                  <a:pt x="230186" y="1445959"/>
                </a:cubicBezTo>
                <a:lnTo>
                  <a:pt x="244995" y="1423586"/>
                </a:lnTo>
                <a:cubicBezTo>
                  <a:pt x="244978" y="1418624"/>
                  <a:pt x="247450" y="1416135"/>
                  <a:pt x="252412" y="1416118"/>
                </a:cubicBezTo>
                <a:cubicBezTo>
                  <a:pt x="257373" y="1416102"/>
                  <a:pt x="267269" y="1408628"/>
                  <a:pt x="282102" y="1393695"/>
                </a:cubicBezTo>
                <a:cubicBezTo>
                  <a:pt x="287046" y="1388718"/>
                  <a:pt x="291991" y="1383742"/>
                  <a:pt x="296936" y="1378763"/>
                </a:cubicBezTo>
                <a:cubicBezTo>
                  <a:pt x="301880" y="1373786"/>
                  <a:pt x="304352" y="1371297"/>
                  <a:pt x="304352" y="1371297"/>
                </a:cubicBezTo>
                <a:cubicBezTo>
                  <a:pt x="309314" y="1371280"/>
                  <a:pt x="313029" y="1370027"/>
                  <a:pt x="315501" y="1367538"/>
                </a:cubicBezTo>
                <a:cubicBezTo>
                  <a:pt x="317973" y="1365051"/>
                  <a:pt x="321690" y="1363798"/>
                  <a:pt x="326652" y="1363781"/>
                </a:cubicBezTo>
                <a:cubicBezTo>
                  <a:pt x="331596" y="1358803"/>
                  <a:pt x="334068" y="1356315"/>
                  <a:pt x="334068" y="1356315"/>
                </a:cubicBezTo>
                <a:cubicBezTo>
                  <a:pt x="334068" y="1356315"/>
                  <a:pt x="334055" y="1352594"/>
                  <a:pt x="334031" y="1345153"/>
                </a:cubicBezTo>
                <a:cubicBezTo>
                  <a:pt x="334006" y="1337712"/>
                  <a:pt x="333994" y="1333991"/>
                  <a:pt x="333994" y="1333991"/>
                </a:cubicBezTo>
                <a:cubicBezTo>
                  <a:pt x="324040" y="1324102"/>
                  <a:pt x="331439" y="1311675"/>
                  <a:pt x="356193" y="1296710"/>
                </a:cubicBezTo>
                <a:cubicBezTo>
                  <a:pt x="361156" y="1296693"/>
                  <a:pt x="368588" y="1294188"/>
                  <a:pt x="378493" y="1289195"/>
                </a:cubicBezTo>
                <a:cubicBezTo>
                  <a:pt x="388397" y="1284200"/>
                  <a:pt x="393334" y="1276742"/>
                  <a:pt x="393301" y="1266819"/>
                </a:cubicBezTo>
                <a:cubicBezTo>
                  <a:pt x="393285" y="1261859"/>
                  <a:pt x="392032" y="1258142"/>
                  <a:pt x="389543" y="1255670"/>
                </a:cubicBezTo>
                <a:cubicBezTo>
                  <a:pt x="387054" y="1253199"/>
                  <a:pt x="380849" y="1251980"/>
                  <a:pt x="370927" y="1252013"/>
                </a:cubicBezTo>
                <a:cubicBezTo>
                  <a:pt x="365967" y="1252029"/>
                  <a:pt x="363482" y="1250796"/>
                  <a:pt x="363474" y="1248316"/>
                </a:cubicBezTo>
                <a:cubicBezTo>
                  <a:pt x="363466" y="1245836"/>
                  <a:pt x="365933" y="1242107"/>
                  <a:pt x="370878" y="1237129"/>
                </a:cubicBezTo>
                <a:cubicBezTo>
                  <a:pt x="375823" y="1232151"/>
                  <a:pt x="378290" y="1228422"/>
                  <a:pt x="378282" y="1225943"/>
                </a:cubicBezTo>
                <a:cubicBezTo>
                  <a:pt x="378273" y="1223463"/>
                  <a:pt x="381986" y="1220969"/>
                  <a:pt x="389419" y="1218463"/>
                </a:cubicBezTo>
                <a:cubicBezTo>
                  <a:pt x="396852" y="1215959"/>
                  <a:pt x="398072" y="1209753"/>
                  <a:pt x="393078" y="1199848"/>
                </a:cubicBezTo>
                <a:cubicBezTo>
                  <a:pt x="393061" y="1194886"/>
                  <a:pt x="391813" y="1192410"/>
                  <a:pt x="389332" y="1192418"/>
                </a:cubicBezTo>
                <a:cubicBezTo>
                  <a:pt x="386852" y="1192427"/>
                  <a:pt x="380651" y="1192447"/>
                  <a:pt x="370729" y="1192481"/>
                </a:cubicBezTo>
                <a:cubicBezTo>
                  <a:pt x="355830" y="1187569"/>
                  <a:pt x="343414" y="1183889"/>
                  <a:pt x="333485" y="1181443"/>
                </a:cubicBezTo>
                <a:cubicBezTo>
                  <a:pt x="323556" y="1178996"/>
                  <a:pt x="313628" y="1177789"/>
                  <a:pt x="303707" y="1177821"/>
                </a:cubicBezTo>
                <a:cubicBezTo>
                  <a:pt x="293785" y="1177855"/>
                  <a:pt x="288816" y="1175391"/>
                  <a:pt x="288800" y="1170430"/>
                </a:cubicBezTo>
                <a:cubicBezTo>
                  <a:pt x="288800" y="1170430"/>
                  <a:pt x="291276" y="1169181"/>
                  <a:pt x="296228" y="1166684"/>
                </a:cubicBezTo>
                <a:cubicBezTo>
                  <a:pt x="301181" y="1164188"/>
                  <a:pt x="306129" y="1160451"/>
                  <a:pt x="311074" y="1155472"/>
                </a:cubicBezTo>
                <a:cubicBezTo>
                  <a:pt x="320962" y="1145519"/>
                  <a:pt x="333340" y="1138035"/>
                  <a:pt x="348207" y="1133025"/>
                </a:cubicBezTo>
                <a:cubicBezTo>
                  <a:pt x="363073" y="1128014"/>
                  <a:pt x="370497" y="1123029"/>
                  <a:pt x="370481" y="1118067"/>
                </a:cubicBezTo>
                <a:cubicBezTo>
                  <a:pt x="375393" y="1103167"/>
                  <a:pt x="367910" y="1090790"/>
                  <a:pt x="348033" y="1080935"/>
                </a:cubicBezTo>
                <a:lnTo>
                  <a:pt x="333150" y="1080985"/>
                </a:lnTo>
                <a:lnTo>
                  <a:pt x="325684" y="1073568"/>
                </a:lnTo>
                <a:cubicBezTo>
                  <a:pt x="325684" y="1073568"/>
                  <a:pt x="328164" y="1073560"/>
                  <a:pt x="333125" y="1073543"/>
                </a:cubicBezTo>
                <a:lnTo>
                  <a:pt x="377723" y="1058511"/>
                </a:lnTo>
                <a:cubicBezTo>
                  <a:pt x="377707" y="1053551"/>
                  <a:pt x="378940" y="1051067"/>
                  <a:pt x="381419" y="1051059"/>
                </a:cubicBezTo>
                <a:cubicBezTo>
                  <a:pt x="383900" y="1051051"/>
                  <a:pt x="390102" y="1051030"/>
                  <a:pt x="400023" y="1050997"/>
                </a:cubicBezTo>
                <a:cubicBezTo>
                  <a:pt x="429789" y="1050897"/>
                  <a:pt x="442175" y="1045894"/>
                  <a:pt x="437181" y="1035989"/>
                </a:cubicBezTo>
                <a:cubicBezTo>
                  <a:pt x="437148" y="1026068"/>
                  <a:pt x="427209" y="1021139"/>
                  <a:pt x="407365" y="1021205"/>
                </a:cubicBezTo>
                <a:lnTo>
                  <a:pt x="385041" y="1021280"/>
                </a:lnTo>
                <a:cubicBezTo>
                  <a:pt x="385041" y="1021280"/>
                  <a:pt x="386277" y="1020035"/>
                  <a:pt x="388749" y="1017547"/>
                </a:cubicBezTo>
                <a:cubicBezTo>
                  <a:pt x="391222" y="1015058"/>
                  <a:pt x="394937" y="1013806"/>
                  <a:pt x="399899" y="1013790"/>
                </a:cubicBezTo>
                <a:lnTo>
                  <a:pt x="414732" y="998857"/>
                </a:lnTo>
                <a:cubicBezTo>
                  <a:pt x="409754" y="993912"/>
                  <a:pt x="389903" y="991498"/>
                  <a:pt x="355176" y="991613"/>
                </a:cubicBezTo>
                <a:cubicBezTo>
                  <a:pt x="320449" y="991729"/>
                  <a:pt x="303078" y="989307"/>
                  <a:pt x="303062" y="984346"/>
                </a:cubicBezTo>
                <a:lnTo>
                  <a:pt x="243456" y="962221"/>
                </a:lnTo>
                <a:cubicBezTo>
                  <a:pt x="228574" y="962271"/>
                  <a:pt x="212442" y="959844"/>
                  <a:pt x="195063" y="954940"/>
                </a:cubicBezTo>
                <a:cubicBezTo>
                  <a:pt x="177684" y="950037"/>
                  <a:pt x="168985" y="945106"/>
                  <a:pt x="168968" y="940144"/>
                </a:cubicBezTo>
                <a:lnTo>
                  <a:pt x="168943" y="932703"/>
                </a:lnTo>
                <a:cubicBezTo>
                  <a:pt x="173921" y="937648"/>
                  <a:pt x="181371" y="940102"/>
                  <a:pt x="191293" y="940069"/>
                </a:cubicBezTo>
                <a:cubicBezTo>
                  <a:pt x="226069" y="954837"/>
                  <a:pt x="253362" y="957226"/>
                  <a:pt x="273173" y="947238"/>
                </a:cubicBezTo>
                <a:cubicBezTo>
                  <a:pt x="278117" y="942261"/>
                  <a:pt x="290511" y="939738"/>
                  <a:pt x="310355" y="939672"/>
                </a:cubicBezTo>
                <a:cubicBezTo>
                  <a:pt x="409555" y="934381"/>
                  <a:pt x="459132" y="924295"/>
                  <a:pt x="459083" y="909412"/>
                </a:cubicBezTo>
                <a:cubicBezTo>
                  <a:pt x="459050" y="899490"/>
                  <a:pt x="449103" y="892082"/>
                  <a:pt x="429243" y="887187"/>
                </a:cubicBezTo>
                <a:cubicBezTo>
                  <a:pt x="429209" y="877265"/>
                  <a:pt x="429193" y="872304"/>
                  <a:pt x="429193" y="872304"/>
                </a:cubicBezTo>
                <a:cubicBezTo>
                  <a:pt x="434154" y="872288"/>
                  <a:pt x="439111" y="871030"/>
                  <a:pt x="444064" y="868534"/>
                </a:cubicBezTo>
                <a:cubicBezTo>
                  <a:pt x="449016" y="866037"/>
                  <a:pt x="451483" y="862307"/>
                  <a:pt x="451467" y="857347"/>
                </a:cubicBezTo>
                <a:cubicBezTo>
                  <a:pt x="456413" y="852369"/>
                  <a:pt x="462605" y="849868"/>
                  <a:pt x="470046" y="849844"/>
                </a:cubicBezTo>
                <a:cubicBezTo>
                  <a:pt x="477487" y="849819"/>
                  <a:pt x="491121" y="847293"/>
                  <a:pt x="510949" y="842266"/>
                </a:cubicBezTo>
                <a:cubicBezTo>
                  <a:pt x="530777" y="837239"/>
                  <a:pt x="553092" y="834684"/>
                  <a:pt x="577896" y="834601"/>
                </a:cubicBezTo>
                <a:cubicBezTo>
                  <a:pt x="587818" y="834568"/>
                  <a:pt x="596500" y="834539"/>
                  <a:pt x="603941" y="834514"/>
                </a:cubicBezTo>
                <a:cubicBezTo>
                  <a:pt x="611383" y="834489"/>
                  <a:pt x="620065" y="834460"/>
                  <a:pt x="629986" y="834428"/>
                </a:cubicBezTo>
                <a:cubicBezTo>
                  <a:pt x="644852" y="829416"/>
                  <a:pt x="652277" y="824432"/>
                  <a:pt x="652260" y="819470"/>
                </a:cubicBezTo>
                <a:lnTo>
                  <a:pt x="644795" y="812054"/>
                </a:lnTo>
                <a:cubicBezTo>
                  <a:pt x="634839" y="802165"/>
                  <a:pt x="632342" y="797213"/>
                  <a:pt x="637304" y="797196"/>
                </a:cubicBezTo>
                <a:cubicBezTo>
                  <a:pt x="642264" y="797179"/>
                  <a:pt x="644737" y="794691"/>
                  <a:pt x="644720" y="789729"/>
                </a:cubicBezTo>
                <a:cubicBezTo>
                  <a:pt x="644687" y="779808"/>
                  <a:pt x="629787" y="774896"/>
                  <a:pt x="600022" y="774996"/>
                </a:cubicBezTo>
                <a:cubicBezTo>
                  <a:pt x="570257" y="775095"/>
                  <a:pt x="550396" y="770199"/>
                  <a:pt x="540441" y="760312"/>
                </a:cubicBezTo>
                <a:cubicBezTo>
                  <a:pt x="535463" y="755366"/>
                  <a:pt x="525534" y="752919"/>
                  <a:pt x="510651" y="752969"/>
                </a:cubicBezTo>
                <a:lnTo>
                  <a:pt x="480886" y="753068"/>
                </a:lnTo>
                <a:lnTo>
                  <a:pt x="525509" y="745478"/>
                </a:lnTo>
                <a:cubicBezTo>
                  <a:pt x="550314" y="745395"/>
                  <a:pt x="568917" y="745334"/>
                  <a:pt x="581319" y="745292"/>
                </a:cubicBezTo>
                <a:cubicBezTo>
                  <a:pt x="593722" y="745251"/>
                  <a:pt x="603639" y="743976"/>
                  <a:pt x="611073" y="741472"/>
                </a:cubicBezTo>
                <a:cubicBezTo>
                  <a:pt x="618505" y="738967"/>
                  <a:pt x="647017" y="735152"/>
                  <a:pt x="696611" y="730025"/>
                </a:cubicBezTo>
                <a:cubicBezTo>
                  <a:pt x="716455" y="729959"/>
                  <a:pt x="732577" y="729904"/>
                  <a:pt x="744980" y="729864"/>
                </a:cubicBezTo>
                <a:cubicBezTo>
                  <a:pt x="757383" y="729822"/>
                  <a:pt x="772261" y="728532"/>
                  <a:pt x="789615" y="725994"/>
                </a:cubicBezTo>
                <a:cubicBezTo>
                  <a:pt x="806970" y="723456"/>
                  <a:pt x="825569" y="722154"/>
                  <a:pt x="845413" y="722088"/>
                </a:cubicBezTo>
                <a:cubicBezTo>
                  <a:pt x="865258" y="722022"/>
                  <a:pt x="895015" y="719442"/>
                  <a:pt x="934685" y="714348"/>
                </a:cubicBezTo>
                <a:lnTo>
                  <a:pt x="1011084" y="704539"/>
                </a:lnTo>
                <a:lnTo>
                  <a:pt x="1011067" y="699288"/>
                </a:lnTo>
                <a:lnTo>
                  <a:pt x="928466" y="697134"/>
                </a:lnTo>
                <a:cubicBezTo>
                  <a:pt x="856302" y="697375"/>
                  <a:pt x="810370" y="694247"/>
                  <a:pt x="790667" y="687751"/>
                </a:cubicBezTo>
                <a:lnTo>
                  <a:pt x="859549" y="687523"/>
                </a:lnTo>
                <a:lnTo>
                  <a:pt x="975867" y="686606"/>
                </a:lnTo>
                <a:lnTo>
                  <a:pt x="919703" y="684633"/>
                </a:lnTo>
                <a:cubicBezTo>
                  <a:pt x="810562" y="684997"/>
                  <a:pt x="758469" y="683930"/>
                  <a:pt x="763421" y="681433"/>
                </a:cubicBezTo>
                <a:cubicBezTo>
                  <a:pt x="768375" y="678937"/>
                  <a:pt x="780772" y="677654"/>
                  <a:pt x="800616" y="677588"/>
                </a:cubicBezTo>
                <a:cubicBezTo>
                  <a:pt x="810522" y="672594"/>
                  <a:pt x="817954" y="670089"/>
                  <a:pt x="822916" y="670072"/>
                </a:cubicBezTo>
                <a:lnTo>
                  <a:pt x="860123" y="669948"/>
                </a:lnTo>
                <a:cubicBezTo>
                  <a:pt x="870044" y="669915"/>
                  <a:pt x="879963" y="668642"/>
                  <a:pt x="889875" y="666129"/>
                </a:cubicBezTo>
                <a:cubicBezTo>
                  <a:pt x="899788" y="663615"/>
                  <a:pt x="908466" y="662345"/>
                  <a:pt x="915907" y="662320"/>
                </a:cubicBezTo>
                <a:cubicBezTo>
                  <a:pt x="923350" y="662295"/>
                  <a:pt x="927069" y="662283"/>
                  <a:pt x="927069" y="662283"/>
                </a:cubicBezTo>
                <a:cubicBezTo>
                  <a:pt x="932031" y="662267"/>
                  <a:pt x="940712" y="662237"/>
                  <a:pt x="953114" y="662196"/>
                </a:cubicBezTo>
                <a:cubicBezTo>
                  <a:pt x="965517" y="662156"/>
                  <a:pt x="979159" y="662109"/>
                  <a:pt x="994042" y="662059"/>
                </a:cubicBezTo>
                <a:lnTo>
                  <a:pt x="1010942" y="662004"/>
                </a:lnTo>
                <a:lnTo>
                  <a:pt x="1010928" y="657693"/>
                </a:lnTo>
                <a:lnTo>
                  <a:pt x="996813" y="656470"/>
                </a:lnTo>
                <a:cubicBezTo>
                  <a:pt x="973865" y="655307"/>
                  <a:pt x="939446" y="654801"/>
                  <a:pt x="893559" y="654954"/>
                </a:cubicBezTo>
                <a:cubicBezTo>
                  <a:pt x="801783" y="655260"/>
                  <a:pt x="743490" y="655454"/>
                  <a:pt x="718687" y="655536"/>
                </a:cubicBezTo>
                <a:lnTo>
                  <a:pt x="726103" y="648071"/>
                </a:lnTo>
                <a:cubicBezTo>
                  <a:pt x="721125" y="643125"/>
                  <a:pt x="693833" y="640737"/>
                  <a:pt x="644224" y="640902"/>
                </a:cubicBezTo>
                <a:cubicBezTo>
                  <a:pt x="614458" y="641002"/>
                  <a:pt x="595855" y="641063"/>
                  <a:pt x="588413" y="641088"/>
                </a:cubicBezTo>
                <a:cubicBezTo>
                  <a:pt x="580972" y="641113"/>
                  <a:pt x="574763" y="638653"/>
                  <a:pt x="569786" y="633709"/>
                </a:cubicBezTo>
                <a:cubicBezTo>
                  <a:pt x="559847" y="628780"/>
                  <a:pt x="552398" y="626325"/>
                  <a:pt x="547436" y="626342"/>
                </a:cubicBezTo>
                <a:cubicBezTo>
                  <a:pt x="547436" y="626342"/>
                  <a:pt x="546192" y="625105"/>
                  <a:pt x="543704" y="622634"/>
                </a:cubicBezTo>
                <a:cubicBezTo>
                  <a:pt x="541215" y="620162"/>
                  <a:pt x="537490" y="618933"/>
                  <a:pt x="532529" y="618950"/>
                </a:cubicBezTo>
                <a:cubicBezTo>
                  <a:pt x="527550" y="614006"/>
                  <a:pt x="518863" y="611555"/>
                  <a:pt x="506459" y="611596"/>
                </a:cubicBezTo>
                <a:cubicBezTo>
                  <a:pt x="494057" y="611637"/>
                  <a:pt x="485383" y="614146"/>
                  <a:pt x="480439" y="619124"/>
                </a:cubicBezTo>
                <a:cubicBezTo>
                  <a:pt x="475495" y="624101"/>
                  <a:pt x="470533" y="624118"/>
                  <a:pt x="465556" y="619173"/>
                </a:cubicBezTo>
                <a:lnTo>
                  <a:pt x="376259" y="619471"/>
                </a:lnTo>
                <a:cubicBezTo>
                  <a:pt x="351472" y="624515"/>
                  <a:pt x="336598" y="627044"/>
                  <a:pt x="331637" y="627061"/>
                </a:cubicBezTo>
                <a:cubicBezTo>
                  <a:pt x="326675" y="627078"/>
                  <a:pt x="321707" y="624614"/>
                  <a:pt x="316729" y="619670"/>
                </a:cubicBezTo>
                <a:lnTo>
                  <a:pt x="309263" y="612253"/>
                </a:lnTo>
                <a:cubicBezTo>
                  <a:pt x="309263" y="612253"/>
                  <a:pt x="316704" y="612228"/>
                  <a:pt x="331587" y="612179"/>
                </a:cubicBezTo>
                <a:lnTo>
                  <a:pt x="391068" y="597098"/>
                </a:lnTo>
                <a:cubicBezTo>
                  <a:pt x="391068" y="597098"/>
                  <a:pt x="393540" y="594609"/>
                  <a:pt x="398485" y="589631"/>
                </a:cubicBezTo>
                <a:cubicBezTo>
                  <a:pt x="403430" y="584654"/>
                  <a:pt x="415814" y="579652"/>
                  <a:pt x="435643" y="574625"/>
                </a:cubicBezTo>
                <a:lnTo>
                  <a:pt x="472849" y="574501"/>
                </a:lnTo>
                <a:cubicBezTo>
                  <a:pt x="477810" y="574484"/>
                  <a:pt x="488972" y="574447"/>
                  <a:pt x="506335" y="574389"/>
                </a:cubicBezTo>
                <a:cubicBezTo>
                  <a:pt x="523698" y="574331"/>
                  <a:pt x="532364" y="569340"/>
                  <a:pt x="532331" y="559420"/>
                </a:cubicBezTo>
                <a:cubicBezTo>
                  <a:pt x="537242" y="544520"/>
                  <a:pt x="537217" y="537079"/>
                  <a:pt x="532256" y="537095"/>
                </a:cubicBezTo>
                <a:lnTo>
                  <a:pt x="532231" y="529653"/>
                </a:lnTo>
                <a:cubicBezTo>
                  <a:pt x="532215" y="524693"/>
                  <a:pt x="529709" y="517259"/>
                  <a:pt x="524715" y="507355"/>
                </a:cubicBezTo>
                <a:lnTo>
                  <a:pt x="517224" y="492496"/>
                </a:lnTo>
                <a:lnTo>
                  <a:pt x="480017" y="492620"/>
                </a:lnTo>
                <a:cubicBezTo>
                  <a:pt x="455214" y="492703"/>
                  <a:pt x="435370" y="492769"/>
                  <a:pt x="420486" y="492819"/>
                </a:cubicBezTo>
                <a:cubicBezTo>
                  <a:pt x="405604" y="492868"/>
                  <a:pt x="384520" y="492939"/>
                  <a:pt x="357235" y="493030"/>
                </a:cubicBezTo>
                <a:cubicBezTo>
                  <a:pt x="329949" y="493121"/>
                  <a:pt x="317544" y="491921"/>
                  <a:pt x="320016" y="489433"/>
                </a:cubicBezTo>
                <a:cubicBezTo>
                  <a:pt x="322488" y="486945"/>
                  <a:pt x="348529" y="485618"/>
                  <a:pt x="398138" y="485452"/>
                </a:cubicBezTo>
                <a:cubicBezTo>
                  <a:pt x="417982" y="485386"/>
                  <a:pt x="436581" y="484084"/>
                  <a:pt x="453935" y="481546"/>
                </a:cubicBezTo>
                <a:cubicBezTo>
                  <a:pt x="471290" y="479007"/>
                  <a:pt x="479968" y="477738"/>
                  <a:pt x="479968" y="477738"/>
                </a:cubicBezTo>
                <a:cubicBezTo>
                  <a:pt x="484929" y="477722"/>
                  <a:pt x="499804" y="475191"/>
                  <a:pt x="524591" y="470148"/>
                </a:cubicBezTo>
                <a:cubicBezTo>
                  <a:pt x="554340" y="465088"/>
                  <a:pt x="571679" y="457588"/>
                  <a:pt x="576606" y="447650"/>
                </a:cubicBezTo>
                <a:lnTo>
                  <a:pt x="598905" y="440134"/>
                </a:lnTo>
                <a:cubicBezTo>
                  <a:pt x="608827" y="440100"/>
                  <a:pt x="618746" y="438828"/>
                  <a:pt x="628658" y="436315"/>
                </a:cubicBezTo>
                <a:cubicBezTo>
                  <a:pt x="638572" y="433801"/>
                  <a:pt x="643521" y="430064"/>
                  <a:pt x="643504" y="425102"/>
                </a:cubicBezTo>
                <a:cubicBezTo>
                  <a:pt x="643504" y="425102"/>
                  <a:pt x="644745" y="425098"/>
                  <a:pt x="647226" y="425090"/>
                </a:cubicBezTo>
                <a:cubicBezTo>
                  <a:pt x="649705" y="425082"/>
                  <a:pt x="653417" y="422589"/>
                  <a:pt x="658363" y="417611"/>
                </a:cubicBezTo>
                <a:cubicBezTo>
                  <a:pt x="663323" y="417595"/>
                  <a:pt x="664551" y="413870"/>
                  <a:pt x="662045" y="406438"/>
                </a:cubicBezTo>
                <a:cubicBezTo>
                  <a:pt x="659541" y="399003"/>
                  <a:pt x="655795" y="391575"/>
                  <a:pt x="650809" y="384150"/>
                </a:cubicBezTo>
                <a:cubicBezTo>
                  <a:pt x="645823" y="376725"/>
                  <a:pt x="623487" y="373080"/>
                  <a:pt x="583799" y="373212"/>
                </a:cubicBezTo>
                <a:lnTo>
                  <a:pt x="524268" y="373410"/>
                </a:lnTo>
                <a:lnTo>
                  <a:pt x="539127" y="365919"/>
                </a:lnTo>
                <a:cubicBezTo>
                  <a:pt x="544088" y="365902"/>
                  <a:pt x="549044" y="364645"/>
                  <a:pt x="553997" y="362148"/>
                </a:cubicBezTo>
                <a:cubicBezTo>
                  <a:pt x="558950" y="359651"/>
                  <a:pt x="566387" y="358387"/>
                  <a:pt x="576309" y="358353"/>
                </a:cubicBezTo>
                <a:cubicBezTo>
                  <a:pt x="586230" y="358320"/>
                  <a:pt x="596153" y="358287"/>
                  <a:pt x="606074" y="358255"/>
                </a:cubicBezTo>
                <a:lnTo>
                  <a:pt x="665556" y="343173"/>
                </a:lnTo>
                <a:cubicBezTo>
                  <a:pt x="660577" y="338229"/>
                  <a:pt x="630804" y="335848"/>
                  <a:pt x="576234" y="336030"/>
                </a:cubicBezTo>
                <a:cubicBezTo>
                  <a:pt x="521664" y="336212"/>
                  <a:pt x="486929" y="333846"/>
                  <a:pt x="472030" y="328935"/>
                </a:cubicBezTo>
                <a:lnTo>
                  <a:pt x="524119" y="328762"/>
                </a:lnTo>
                <a:cubicBezTo>
                  <a:pt x="677909" y="328248"/>
                  <a:pt x="762235" y="325488"/>
                  <a:pt x="777101" y="320477"/>
                </a:cubicBezTo>
                <a:cubicBezTo>
                  <a:pt x="782046" y="315499"/>
                  <a:pt x="785751" y="310526"/>
                  <a:pt x="788213" y="305557"/>
                </a:cubicBezTo>
                <a:cubicBezTo>
                  <a:pt x="790677" y="300587"/>
                  <a:pt x="796871" y="298087"/>
                  <a:pt x="806793" y="298054"/>
                </a:cubicBezTo>
                <a:cubicBezTo>
                  <a:pt x="816714" y="298021"/>
                  <a:pt x="821680" y="299245"/>
                  <a:pt x="821688" y="301725"/>
                </a:cubicBezTo>
                <a:cubicBezTo>
                  <a:pt x="821696" y="304204"/>
                  <a:pt x="829150" y="307901"/>
                  <a:pt x="844049" y="312812"/>
                </a:cubicBezTo>
                <a:lnTo>
                  <a:pt x="866348" y="305297"/>
                </a:lnTo>
                <a:lnTo>
                  <a:pt x="1044941" y="304701"/>
                </a:lnTo>
                <a:lnTo>
                  <a:pt x="1052382" y="304677"/>
                </a:lnTo>
                <a:cubicBezTo>
                  <a:pt x="1206155" y="299203"/>
                  <a:pt x="1290474" y="293961"/>
                  <a:pt x="1305339" y="288951"/>
                </a:cubicBezTo>
                <a:cubicBezTo>
                  <a:pt x="1305339" y="288951"/>
                  <a:pt x="1312780" y="288926"/>
                  <a:pt x="1327664" y="288876"/>
                </a:cubicBezTo>
                <a:cubicBezTo>
                  <a:pt x="1377289" y="293671"/>
                  <a:pt x="1409519" y="288603"/>
                  <a:pt x="1424351" y="273670"/>
                </a:cubicBezTo>
                <a:cubicBezTo>
                  <a:pt x="1424351" y="273670"/>
                  <a:pt x="1468991" y="271042"/>
                  <a:pt x="1558271" y="265783"/>
                </a:cubicBezTo>
                <a:lnTo>
                  <a:pt x="1595442" y="265659"/>
                </a:lnTo>
                <a:lnTo>
                  <a:pt x="1590418" y="260384"/>
                </a:lnTo>
                <a:cubicBezTo>
                  <a:pt x="1590418" y="260384"/>
                  <a:pt x="1592913" y="261708"/>
                  <a:pt x="1597900" y="264356"/>
                </a:cubicBezTo>
                <a:lnTo>
                  <a:pt x="1597513" y="265652"/>
                </a:lnTo>
                <a:lnTo>
                  <a:pt x="1635646" y="265525"/>
                </a:lnTo>
                <a:lnTo>
                  <a:pt x="1635774" y="265283"/>
                </a:lnTo>
                <a:cubicBezTo>
                  <a:pt x="1639592" y="264113"/>
                  <a:pt x="1642163" y="262281"/>
                  <a:pt x="1643487" y="259787"/>
                </a:cubicBezTo>
                <a:cubicBezTo>
                  <a:pt x="1644811" y="257293"/>
                  <a:pt x="1645473" y="256046"/>
                  <a:pt x="1645473" y="256046"/>
                </a:cubicBezTo>
                <a:cubicBezTo>
                  <a:pt x="1650461" y="258695"/>
                  <a:pt x="1652370" y="258109"/>
                  <a:pt x="1651200" y="254290"/>
                </a:cubicBezTo>
                <a:lnTo>
                  <a:pt x="1664410" y="256510"/>
                </a:lnTo>
                <a:cubicBezTo>
                  <a:pt x="1669398" y="259158"/>
                  <a:pt x="1671892" y="260482"/>
                  <a:pt x="1671892" y="260482"/>
                </a:cubicBezTo>
                <a:lnTo>
                  <a:pt x="1681104" y="265373"/>
                </a:lnTo>
                <a:lnTo>
                  <a:pt x="1690356" y="265342"/>
                </a:lnTo>
                <a:cubicBezTo>
                  <a:pt x="1699037" y="265314"/>
                  <a:pt x="1704619" y="265295"/>
                  <a:pt x="1707099" y="265286"/>
                </a:cubicBezTo>
                <a:cubicBezTo>
                  <a:pt x="1731895" y="262723"/>
                  <a:pt x="1765376" y="261371"/>
                  <a:pt x="1807545" y="261231"/>
                </a:cubicBezTo>
                <a:lnTo>
                  <a:pt x="1940502" y="264030"/>
                </a:lnTo>
                <a:lnTo>
                  <a:pt x="1935247" y="261240"/>
                </a:lnTo>
                <a:cubicBezTo>
                  <a:pt x="1935247" y="261240"/>
                  <a:pt x="1935908" y="259994"/>
                  <a:pt x="1937231" y="257499"/>
                </a:cubicBezTo>
                <a:cubicBezTo>
                  <a:pt x="1938557" y="255005"/>
                  <a:pt x="1941711" y="255083"/>
                  <a:pt x="1946700" y="257731"/>
                </a:cubicBezTo>
                <a:lnTo>
                  <a:pt x="1943324" y="264090"/>
                </a:lnTo>
                <a:lnTo>
                  <a:pt x="1960105" y="264444"/>
                </a:lnTo>
                <a:lnTo>
                  <a:pt x="1997496" y="264319"/>
                </a:lnTo>
                <a:lnTo>
                  <a:pt x="2014964" y="255611"/>
                </a:lnTo>
                <a:cubicBezTo>
                  <a:pt x="2019951" y="258261"/>
                  <a:pt x="2024354" y="258998"/>
                  <a:pt x="2028172" y="257829"/>
                </a:cubicBezTo>
                <a:lnTo>
                  <a:pt x="2043136" y="265775"/>
                </a:lnTo>
                <a:lnTo>
                  <a:pt x="2037409" y="267530"/>
                </a:lnTo>
                <a:cubicBezTo>
                  <a:pt x="2028602" y="266049"/>
                  <a:pt x="2024199" y="265311"/>
                  <a:pt x="2024199" y="265311"/>
                </a:cubicBezTo>
                <a:lnTo>
                  <a:pt x="2021450" y="265245"/>
                </a:lnTo>
                <a:lnTo>
                  <a:pt x="2056867" y="271562"/>
                </a:lnTo>
                <a:cubicBezTo>
                  <a:pt x="2081672" y="271479"/>
                  <a:pt x="2094070" y="270198"/>
                  <a:pt x="2094061" y="267718"/>
                </a:cubicBezTo>
                <a:cubicBezTo>
                  <a:pt x="2094053" y="265238"/>
                  <a:pt x="2099019" y="266460"/>
                  <a:pt x="2108957" y="271388"/>
                </a:cubicBezTo>
                <a:lnTo>
                  <a:pt x="2118987" y="273860"/>
                </a:lnTo>
                <a:lnTo>
                  <a:pt x="2123499" y="272477"/>
                </a:lnTo>
                <a:cubicBezTo>
                  <a:pt x="2133045" y="269554"/>
                  <a:pt x="2139358" y="269708"/>
                  <a:pt x="2142437" y="272940"/>
                </a:cubicBezTo>
                <a:lnTo>
                  <a:pt x="2144673" y="273609"/>
                </a:lnTo>
                <a:lnTo>
                  <a:pt x="2161047" y="271215"/>
                </a:lnTo>
                <a:lnTo>
                  <a:pt x="2170090" y="271184"/>
                </a:lnTo>
                <a:lnTo>
                  <a:pt x="2168209" y="265044"/>
                </a:lnTo>
                <a:lnTo>
                  <a:pt x="2163688" y="264285"/>
                </a:lnTo>
                <a:lnTo>
                  <a:pt x="2147461" y="269249"/>
                </a:lnTo>
                <a:lnTo>
                  <a:pt x="2142552" y="266641"/>
                </a:lnTo>
                <a:lnTo>
                  <a:pt x="2137818" y="268090"/>
                </a:lnTo>
                <a:cubicBezTo>
                  <a:pt x="2136648" y="264273"/>
                  <a:pt x="2135108" y="262656"/>
                  <a:pt x="2133200" y="263241"/>
                </a:cubicBezTo>
                <a:cubicBezTo>
                  <a:pt x="2131290" y="263826"/>
                  <a:pt x="2130336" y="264119"/>
                  <a:pt x="2130336" y="264119"/>
                </a:cubicBezTo>
                <a:cubicBezTo>
                  <a:pt x="2130336" y="264119"/>
                  <a:pt x="2128427" y="264703"/>
                  <a:pt x="2124609" y="265874"/>
                </a:cubicBezTo>
                <a:cubicBezTo>
                  <a:pt x="2099361" y="265255"/>
                  <a:pt x="2082917" y="266115"/>
                  <a:pt x="2075281" y="268456"/>
                </a:cubicBezTo>
                <a:cubicBezTo>
                  <a:pt x="2071463" y="269626"/>
                  <a:pt x="2069262" y="269256"/>
                  <a:pt x="2068678" y="267347"/>
                </a:cubicBezTo>
                <a:cubicBezTo>
                  <a:pt x="2068092" y="265437"/>
                  <a:pt x="2069416" y="262944"/>
                  <a:pt x="2072649" y="259865"/>
                </a:cubicBezTo>
                <a:cubicBezTo>
                  <a:pt x="2075882" y="256785"/>
                  <a:pt x="2081611" y="255031"/>
                  <a:pt x="2089831" y="254601"/>
                </a:cubicBezTo>
                <a:cubicBezTo>
                  <a:pt x="2098051" y="254170"/>
                  <a:pt x="2106274" y="253740"/>
                  <a:pt x="2114495" y="253309"/>
                </a:cubicBezTo>
                <a:cubicBezTo>
                  <a:pt x="2122715" y="252879"/>
                  <a:pt x="2129320" y="253988"/>
                  <a:pt x="2134309" y="256636"/>
                </a:cubicBezTo>
                <a:lnTo>
                  <a:pt x="2158972" y="255345"/>
                </a:lnTo>
                <a:lnTo>
                  <a:pt x="2172181" y="257564"/>
                </a:lnTo>
                <a:cubicBezTo>
                  <a:pt x="2177170" y="260212"/>
                  <a:pt x="2183481" y="260366"/>
                  <a:pt x="2191117" y="258026"/>
                </a:cubicBezTo>
                <a:cubicBezTo>
                  <a:pt x="2202572" y="254516"/>
                  <a:pt x="2211456" y="252840"/>
                  <a:pt x="2217768" y="252993"/>
                </a:cubicBezTo>
                <a:cubicBezTo>
                  <a:pt x="2224079" y="253148"/>
                  <a:pt x="2233255" y="252426"/>
                  <a:pt x="2245296" y="250826"/>
                </a:cubicBezTo>
                <a:cubicBezTo>
                  <a:pt x="2257334" y="249224"/>
                  <a:pt x="2265846" y="249749"/>
                  <a:pt x="2270836" y="252397"/>
                </a:cubicBezTo>
                <a:lnTo>
                  <a:pt x="2272886" y="252191"/>
                </a:lnTo>
                <a:lnTo>
                  <a:pt x="2294916" y="248444"/>
                </a:lnTo>
                <a:lnTo>
                  <a:pt x="2301667" y="248582"/>
                </a:lnTo>
                <a:lnTo>
                  <a:pt x="2291387" y="251005"/>
                </a:lnTo>
                <a:lnTo>
                  <a:pt x="2295500" y="251106"/>
                </a:lnTo>
                <a:lnTo>
                  <a:pt x="2306229" y="252265"/>
                </a:lnTo>
                <a:lnTo>
                  <a:pt x="2302540" y="248600"/>
                </a:lnTo>
                <a:lnTo>
                  <a:pt x="2304684" y="248645"/>
                </a:lnTo>
                <a:cubicBezTo>
                  <a:pt x="2313058" y="249081"/>
                  <a:pt x="2317247" y="250229"/>
                  <a:pt x="2317253" y="252091"/>
                </a:cubicBezTo>
                <a:lnTo>
                  <a:pt x="2315024" y="253214"/>
                </a:lnTo>
                <a:lnTo>
                  <a:pt x="2322985" y="254074"/>
                </a:lnTo>
                <a:lnTo>
                  <a:pt x="2317240" y="248369"/>
                </a:lnTo>
                <a:lnTo>
                  <a:pt x="2376747" y="240731"/>
                </a:lnTo>
                <a:cubicBezTo>
                  <a:pt x="2391630" y="240681"/>
                  <a:pt x="2408993" y="240623"/>
                  <a:pt x="2428837" y="240557"/>
                </a:cubicBezTo>
                <a:cubicBezTo>
                  <a:pt x="2448681" y="240491"/>
                  <a:pt x="2468516" y="237944"/>
                  <a:pt x="2488343" y="232916"/>
                </a:cubicBezTo>
                <a:cubicBezTo>
                  <a:pt x="2528030" y="232784"/>
                  <a:pt x="2577643" y="233860"/>
                  <a:pt x="2637182" y="236141"/>
                </a:cubicBezTo>
                <a:cubicBezTo>
                  <a:pt x="2696722" y="238423"/>
                  <a:pt x="2726483" y="237084"/>
                  <a:pt x="2726466" y="232122"/>
                </a:cubicBezTo>
                <a:cubicBezTo>
                  <a:pt x="2726450" y="227161"/>
                  <a:pt x="2726442" y="224681"/>
                  <a:pt x="2726442" y="224681"/>
                </a:cubicBezTo>
                <a:cubicBezTo>
                  <a:pt x="2726442" y="224681"/>
                  <a:pt x="2723960" y="224690"/>
                  <a:pt x="2719000" y="224706"/>
                </a:cubicBezTo>
                <a:lnTo>
                  <a:pt x="2716873" y="222594"/>
                </a:lnTo>
                <a:lnTo>
                  <a:pt x="2709223" y="226352"/>
                </a:lnTo>
                <a:cubicBezTo>
                  <a:pt x="2700741" y="229342"/>
                  <a:pt x="2695405" y="227257"/>
                  <a:pt x="2693211" y="220097"/>
                </a:cubicBezTo>
                <a:cubicBezTo>
                  <a:pt x="2690287" y="210552"/>
                  <a:pt x="2683683" y="209445"/>
                  <a:pt x="2673398" y="216772"/>
                </a:cubicBezTo>
                <a:cubicBezTo>
                  <a:pt x="2670749" y="221758"/>
                  <a:pt x="2659296" y="225268"/>
                  <a:pt x="2639035" y="227298"/>
                </a:cubicBezTo>
                <a:cubicBezTo>
                  <a:pt x="2625240" y="223172"/>
                  <a:pt x="2612031" y="220954"/>
                  <a:pt x="2599407" y="220644"/>
                </a:cubicBezTo>
                <a:lnTo>
                  <a:pt x="2572989" y="216209"/>
                </a:lnTo>
                <a:lnTo>
                  <a:pt x="2554052" y="215747"/>
                </a:lnTo>
                <a:cubicBezTo>
                  <a:pt x="2527325" y="223934"/>
                  <a:pt x="2512793" y="224210"/>
                  <a:pt x="2510451" y="216573"/>
                </a:cubicBezTo>
                <a:cubicBezTo>
                  <a:pt x="2509868" y="214664"/>
                  <a:pt x="2513540" y="213018"/>
                  <a:pt x="2521468" y="211633"/>
                </a:cubicBezTo>
                <a:lnTo>
                  <a:pt x="2534429" y="210438"/>
                </a:lnTo>
                <a:lnTo>
                  <a:pt x="2532916" y="210443"/>
                </a:lnTo>
                <a:lnTo>
                  <a:pt x="2518008" y="203052"/>
                </a:lnTo>
                <a:lnTo>
                  <a:pt x="2548837" y="209111"/>
                </a:lnTo>
                <a:lnTo>
                  <a:pt x="2558025" y="208264"/>
                </a:lnTo>
                <a:cubicBezTo>
                  <a:pt x="2637588" y="208948"/>
                  <a:pt x="2683098" y="207534"/>
                  <a:pt x="2694552" y="204025"/>
                </a:cubicBezTo>
                <a:cubicBezTo>
                  <a:pt x="2702188" y="201685"/>
                  <a:pt x="2708207" y="200885"/>
                  <a:pt x="2712611" y="201624"/>
                </a:cubicBezTo>
                <a:cubicBezTo>
                  <a:pt x="2717014" y="202364"/>
                  <a:pt x="2719801" y="204642"/>
                  <a:pt x="2720970" y="208462"/>
                </a:cubicBezTo>
                <a:cubicBezTo>
                  <a:pt x="2724789" y="207292"/>
                  <a:pt x="2726697" y="206706"/>
                  <a:pt x="2726697" y="206706"/>
                </a:cubicBezTo>
                <a:cubicBezTo>
                  <a:pt x="2730515" y="205537"/>
                  <a:pt x="2733009" y="206861"/>
                  <a:pt x="2734179" y="210678"/>
                </a:cubicBezTo>
                <a:lnTo>
                  <a:pt x="2728452" y="212432"/>
                </a:lnTo>
                <a:lnTo>
                  <a:pt x="2723394" y="217250"/>
                </a:lnTo>
                <a:lnTo>
                  <a:pt x="2733858" y="217214"/>
                </a:lnTo>
                <a:lnTo>
                  <a:pt x="2764348" y="217113"/>
                </a:lnTo>
                <a:lnTo>
                  <a:pt x="2764339" y="217101"/>
                </a:lnTo>
                <a:cubicBezTo>
                  <a:pt x="2761844" y="215777"/>
                  <a:pt x="2758688" y="215699"/>
                  <a:pt x="2754871" y="216870"/>
                </a:cubicBezTo>
                <a:cubicBezTo>
                  <a:pt x="2751052" y="218039"/>
                  <a:pt x="2746650" y="217300"/>
                  <a:pt x="2741661" y="214651"/>
                </a:cubicBezTo>
                <a:lnTo>
                  <a:pt x="2739907" y="208924"/>
                </a:lnTo>
                <a:cubicBezTo>
                  <a:pt x="2744895" y="211573"/>
                  <a:pt x="2753116" y="211142"/>
                  <a:pt x="2764570" y="207633"/>
                </a:cubicBezTo>
                <a:cubicBezTo>
                  <a:pt x="2777194" y="207941"/>
                  <a:pt x="2789819" y="208251"/>
                  <a:pt x="2802443" y="208559"/>
                </a:cubicBezTo>
                <a:cubicBezTo>
                  <a:pt x="2806261" y="207389"/>
                  <a:pt x="2812573" y="207544"/>
                  <a:pt x="2821379" y="209023"/>
                </a:cubicBezTo>
                <a:cubicBezTo>
                  <a:pt x="2830185" y="210502"/>
                  <a:pt x="2837745" y="211316"/>
                  <a:pt x="2844057" y="211472"/>
                </a:cubicBezTo>
                <a:cubicBezTo>
                  <a:pt x="2850368" y="211627"/>
                  <a:pt x="2857635" y="211488"/>
                  <a:pt x="2865856" y="211058"/>
                </a:cubicBezTo>
                <a:cubicBezTo>
                  <a:pt x="2874078" y="210627"/>
                  <a:pt x="2882007" y="209243"/>
                  <a:pt x="2889643" y="206904"/>
                </a:cubicBezTo>
                <a:lnTo>
                  <a:pt x="2933242" y="206075"/>
                </a:lnTo>
                <a:cubicBezTo>
                  <a:pt x="2940879" y="203735"/>
                  <a:pt x="2946021" y="200071"/>
                  <a:pt x="2948669" y="195083"/>
                </a:cubicBezTo>
                <a:cubicBezTo>
                  <a:pt x="2952488" y="193914"/>
                  <a:pt x="2958799" y="194068"/>
                  <a:pt x="2967606" y="195547"/>
                </a:cubicBezTo>
                <a:cubicBezTo>
                  <a:pt x="2975242" y="193207"/>
                  <a:pt x="2980307" y="192699"/>
                  <a:pt x="2982801" y="194024"/>
                </a:cubicBezTo>
                <a:cubicBezTo>
                  <a:pt x="2985295" y="195346"/>
                  <a:pt x="2986542" y="196010"/>
                  <a:pt x="2986542" y="196010"/>
                </a:cubicBezTo>
                <a:lnTo>
                  <a:pt x="2994024" y="199983"/>
                </a:lnTo>
                <a:lnTo>
                  <a:pt x="3007233" y="202200"/>
                </a:lnTo>
                <a:lnTo>
                  <a:pt x="3026170" y="202664"/>
                </a:lnTo>
                <a:cubicBezTo>
                  <a:pt x="3025000" y="198845"/>
                  <a:pt x="3022506" y="197521"/>
                  <a:pt x="3018687" y="198692"/>
                </a:cubicBezTo>
                <a:cubicBezTo>
                  <a:pt x="3018687" y="198692"/>
                  <a:pt x="3017441" y="198029"/>
                  <a:pt x="3014946" y="196704"/>
                </a:cubicBezTo>
                <a:cubicBezTo>
                  <a:pt x="3012453" y="195381"/>
                  <a:pt x="3009296" y="195304"/>
                  <a:pt x="3005479" y="196474"/>
                </a:cubicBezTo>
                <a:cubicBezTo>
                  <a:pt x="3001661" y="197643"/>
                  <a:pt x="2999167" y="196319"/>
                  <a:pt x="2997997" y="192500"/>
                </a:cubicBezTo>
                <a:cubicBezTo>
                  <a:pt x="2996828" y="188682"/>
                  <a:pt x="2996243" y="186773"/>
                  <a:pt x="2996243" y="186773"/>
                </a:cubicBezTo>
                <a:lnTo>
                  <a:pt x="3007697" y="183265"/>
                </a:lnTo>
                <a:lnTo>
                  <a:pt x="3043352" y="197399"/>
                </a:lnTo>
                <a:lnTo>
                  <a:pt x="3064042" y="203590"/>
                </a:lnTo>
                <a:cubicBezTo>
                  <a:pt x="3064042" y="203590"/>
                  <a:pt x="3065952" y="203006"/>
                  <a:pt x="3069769" y="201835"/>
                </a:cubicBezTo>
                <a:cubicBezTo>
                  <a:pt x="3073587" y="200666"/>
                  <a:pt x="3076082" y="201990"/>
                  <a:pt x="3077251" y="205808"/>
                </a:cubicBezTo>
                <a:lnTo>
                  <a:pt x="3082979" y="204054"/>
                </a:lnTo>
                <a:cubicBezTo>
                  <a:pt x="3087967" y="206702"/>
                  <a:pt x="3099929" y="208258"/>
                  <a:pt x="3118865" y="208721"/>
                </a:cubicBezTo>
                <a:cubicBezTo>
                  <a:pt x="3137801" y="209185"/>
                  <a:pt x="3152996" y="207661"/>
                  <a:pt x="3164451" y="204151"/>
                </a:cubicBezTo>
                <a:cubicBezTo>
                  <a:pt x="3169439" y="206800"/>
                  <a:pt x="3178244" y="208279"/>
                  <a:pt x="3190869" y="208588"/>
                </a:cubicBezTo>
                <a:cubicBezTo>
                  <a:pt x="3203493" y="208896"/>
                  <a:pt x="3216119" y="209205"/>
                  <a:pt x="3228743" y="209514"/>
                </a:cubicBezTo>
                <a:cubicBezTo>
                  <a:pt x="3283057" y="209579"/>
                  <a:pt x="3312123" y="209028"/>
                  <a:pt x="3315941" y="207858"/>
                </a:cubicBezTo>
                <a:lnTo>
                  <a:pt x="3296542" y="226330"/>
                </a:lnTo>
                <a:lnTo>
                  <a:pt x="3294788" y="220603"/>
                </a:lnTo>
                <a:cubicBezTo>
                  <a:pt x="3298605" y="219434"/>
                  <a:pt x="3299267" y="218187"/>
                  <a:pt x="3296774" y="216863"/>
                </a:cubicBezTo>
                <a:cubicBezTo>
                  <a:pt x="3294280" y="215538"/>
                  <a:pt x="3291124" y="215462"/>
                  <a:pt x="3287306" y="216632"/>
                </a:cubicBezTo>
                <a:cubicBezTo>
                  <a:pt x="3282318" y="213982"/>
                  <a:pt x="3277914" y="213244"/>
                  <a:pt x="3274096" y="214413"/>
                </a:cubicBezTo>
                <a:cubicBezTo>
                  <a:pt x="3270279" y="215583"/>
                  <a:pt x="3268955" y="218077"/>
                  <a:pt x="3270124" y="221896"/>
                </a:cubicBezTo>
                <a:lnTo>
                  <a:pt x="3264397" y="223650"/>
                </a:lnTo>
                <a:cubicBezTo>
                  <a:pt x="3263228" y="219833"/>
                  <a:pt x="3259409" y="221002"/>
                  <a:pt x="3252943" y="227160"/>
                </a:cubicBezTo>
                <a:lnTo>
                  <a:pt x="3235761" y="232423"/>
                </a:lnTo>
                <a:cubicBezTo>
                  <a:pt x="3230773" y="229775"/>
                  <a:pt x="3226369" y="229036"/>
                  <a:pt x="3222552" y="230206"/>
                </a:cubicBezTo>
                <a:cubicBezTo>
                  <a:pt x="3201121" y="228418"/>
                  <a:pt x="3187912" y="226200"/>
                  <a:pt x="3182924" y="223551"/>
                </a:cubicBezTo>
                <a:lnTo>
                  <a:pt x="3188652" y="221797"/>
                </a:lnTo>
                <a:lnTo>
                  <a:pt x="3194378" y="220043"/>
                </a:lnTo>
                <a:lnTo>
                  <a:pt x="3163988" y="223089"/>
                </a:lnTo>
                <a:cubicBezTo>
                  <a:pt x="3157522" y="229245"/>
                  <a:pt x="3136677" y="229367"/>
                  <a:pt x="3101452" y="223454"/>
                </a:cubicBezTo>
                <a:cubicBezTo>
                  <a:pt x="3097634" y="224623"/>
                  <a:pt x="3092568" y="225130"/>
                  <a:pt x="3086255" y="224977"/>
                </a:cubicBezTo>
                <a:cubicBezTo>
                  <a:pt x="3079943" y="224822"/>
                  <a:pt x="3076788" y="224745"/>
                  <a:pt x="3076788" y="224745"/>
                </a:cubicBezTo>
                <a:cubicBezTo>
                  <a:pt x="3045073" y="230284"/>
                  <a:pt x="3021733" y="229082"/>
                  <a:pt x="3006770" y="221136"/>
                </a:cubicBezTo>
                <a:cubicBezTo>
                  <a:pt x="3002952" y="222306"/>
                  <a:pt x="2996933" y="223106"/>
                  <a:pt x="2988711" y="223538"/>
                </a:cubicBezTo>
                <a:cubicBezTo>
                  <a:pt x="2980489" y="223967"/>
                  <a:pt x="2976964" y="226093"/>
                  <a:pt x="2978134" y="229910"/>
                </a:cubicBezTo>
                <a:lnTo>
                  <a:pt x="2951715" y="225474"/>
                </a:lnTo>
                <a:lnTo>
                  <a:pt x="2957443" y="223720"/>
                </a:lnTo>
                <a:lnTo>
                  <a:pt x="2961416" y="216237"/>
                </a:lnTo>
                <a:cubicBezTo>
                  <a:pt x="2953779" y="218577"/>
                  <a:pt x="2948051" y="220332"/>
                  <a:pt x="2944234" y="221501"/>
                </a:cubicBezTo>
                <a:cubicBezTo>
                  <a:pt x="2940415" y="222671"/>
                  <a:pt x="2938214" y="222301"/>
                  <a:pt x="2937629" y="220393"/>
                </a:cubicBezTo>
                <a:cubicBezTo>
                  <a:pt x="2937044" y="218484"/>
                  <a:pt x="2932641" y="217745"/>
                  <a:pt x="2924421" y="218175"/>
                </a:cubicBezTo>
                <a:cubicBezTo>
                  <a:pt x="2916199" y="218605"/>
                  <a:pt x="2912089" y="218820"/>
                  <a:pt x="2912089" y="218820"/>
                </a:cubicBezTo>
                <a:lnTo>
                  <a:pt x="2893153" y="218358"/>
                </a:lnTo>
                <a:cubicBezTo>
                  <a:pt x="2883176" y="213060"/>
                  <a:pt x="2874370" y="211582"/>
                  <a:pt x="2866733" y="213922"/>
                </a:cubicBezTo>
                <a:cubicBezTo>
                  <a:pt x="2846472" y="215953"/>
                  <a:pt x="2831940" y="216228"/>
                  <a:pt x="2823133" y="214749"/>
                </a:cubicBezTo>
                <a:cubicBezTo>
                  <a:pt x="2818145" y="212101"/>
                  <a:pt x="2811834" y="211947"/>
                  <a:pt x="2804197" y="214287"/>
                </a:cubicBezTo>
                <a:cubicBezTo>
                  <a:pt x="2796561" y="216626"/>
                  <a:pt x="2793036" y="218750"/>
                  <a:pt x="2793620" y="220659"/>
                </a:cubicBezTo>
                <a:lnTo>
                  <a:pt x="2789618" y="224471"/>
                </a:lnTo>
                <a:lnTo>
                  <a:pt x="2793413" y="224458"/>
                </a:lnTo>
                <a:cubicBezTo>
                  <a:pt x="2798375" y="224442"/>
                  <a:pt x="2803344" y="226905"/>
                  <a:pt x="2808322" y="231849"/>
                </a:cubicBezTo>
                <a:cubicBezTo>
                  <a:pt x="2808322" y="231849"/>
                  <a:pt x="2809566" y="233086"/>
                  <a:pt x="2812054" y="235559"/>
                </a:cubicBezTo>
                <a:cubicBezTo>
                  <a:pt x="2814543" y="238030"/>
                  <a:pt x="2815788" y="239267"/>
                  <a:pt x="2815788" y="239267"/>
                </a:cubicBezTo>
                <a:cubicBezTo>
                  <a:pt x="2815788" y="239267"/>
                  <a:pt x="2817028" y="239263"/>
                  <a:pt x="2819508" y="239255"/>
                </a:cubicBezTo>
                <a:cubicBezTo>
                  <a:pt x="2821989" y="239246"/>
                  <a:pt x="2823237" y="241722"/>
                  <a:pt x="2823254" y="246683"/>
                </a:cubicBezTo>
                <a:lnTo>
                  <a:pt x="2828585" y="248794"/>
                </a:lnTo>
                <a:lnTo>
                  <a:pt x="2839390" y="247359"/>
                </a:lnTo>
                <a:cubicBezTo>
                  <a:pt x="2852013" y="247667"/>
                  <a:pt x="2860526" y="248192"/>
                  <a:pt x="2864930" y="248931"/>
                </a:cubicBezTo>
                <a:cubicBezTo>
                  <a:pt x="2869333" y="249670"/>
                  <a:pt x="2873443" y="249454"/>
                  <a:pt x="2877262" y="248285"/>
                </a:cubicBezTo>
                <a:cubicBezTo>
                  <a:pt x="2893704" y="247423"/>
                  <a:pt x="2907944" y="246194"/>
                  <a:pt x="2919985" y="244593"/>
                </a:cubicBezTo>
                <a:cubicBezTo>
                  <a:pt x="2932023" y="242993"/>
                  <a:pt x="2940538" y="243517"/>
                  <a:pt x="2945524" y="246166"/>
                </a:cubicBezTo>
                <a:cubicBezTo>
                  <a:pt x="2951682" y="252632"/>
                  <a:pt x="2966801" y="254265"/>
                  <a:pt x="2990880" y="251065"/>
                </a:cubicBezTo>
                <a:cubicBezTo>
                  <a:pt x="2994697" y="249895"/>
                  <a:pt x="2997192" y="251219"/>
                  <a:pt x="2998362" y="255037"/>
                </a:cubicBezTo>
                <a:cubicBezTo>
                  <a:pt x="3002180" y="253866"/>
                  <a:pt x="3006291" y="253652"/>
                  <a:pt x="3010694" y="254391"/>
                </a:cubicBezTo>
                <a:cubicBezTo>
                  <a:pt x="3015097" y="255131"/>
                  <a:pt x="3019208" y="254915"/>
                  <a:pt x="3023025" y="253746"/>
                </a:cubicBezTo>
                <a:cubicBezTo>
                  <a:pt x="3039467" y="252884"/>
                  <a:pt x="3055910" y="252024"/>
                  <a:pt x="3072352" y="251163"/>
                </a:cubicBezTo>
                <a:cubicBezTo>
                  <a:pt x="3088795" y="250301"/>
                  <a:pt x="3106484" y="250103"/>
                  <a:pt x="3125420" y="250567"/>
                </a:cubicBezTo>
                <a:lnTo>
                  <a:pt x="3160189" y="253001"/>
                </a:lnTo>
                <a:lnTo>
                  <a:pt x="3176744" y="252946"/>
                </a:lnTo>
                <a:cubicBezTo>
                  <a:pt x="3218911" y="252805"/>
                  <a:pt x="3262312" y="250181"/>
                  <a:pt x="3306942" y="245070"/>
                </a:cubicBezTo>
                <a:cubicBezTo>
                  <a:pt x="3351574" y="239961"/>
                  <a:pt x="3378859" y="239870"/>
                  <a:pt x="3388797" y="244797"/>
                </a:cubicBezTo>
                <a:cubicBezTo>
                  <a:pt x="3393758" y="244781"/>
                  <a:pt x="3412361" y="244719"/>
                  <a:pt x="3444607" y="244611"/>
                </a:cubicBezTo>
                <a:cubicBezTo>
                  <a:pt x="3476854" y="244504"/>
                  <a:pt x="3497937" y="244434"/>
                  <a:pt x="3507859" y="244401"/>
                </a:cubicBezTo>
                <a:lnTo>
                  <a:pt x="3503090" y="234943"/>
                </a:lnTo>
                <a:lnTo>
                  <a:pt x="3490667" y="232857"/>
                </a:lnTo>
                <a:lnTo>
                  <a:pt x="3500518" y="229839"/>
                </a:lnTo>
                <a:lnTo>
                  <a:pt x="3500368" y="229543"/>
                </a:lnTo>
                <a:cubicBezTo>
                  <a:pt x="3495407" y="229560"/>
                  <a:pt x="3490446" y="229576"/>
                  <a:pt x="3485486" y="229593"/>
                </a:cubicBezTo>
                <a:lnTo>
                  <a:pt x="3507784" y="222077"/>
                </a:lnTo>
                <a:cubicBezTo>
                  <a:pt x="3527628" y="222011"/>
                  <a:pt x="3541895" y="223203"/>
                  <a:pt x="3550585" y="225655"/>
                </a:cubicBezTo>
                <a:lnTo>
                  <a:pt x="3557360" y="233730"/>
                </a:lnTo>
                <a:lnTo>
                  <a:pt x="3572140" y="232956"/>
                </a:lnTo>
                <a:cubicBezTo>
                  <a:pt x="3572140" y="232956"/>
                  <a:pt x="3576543" y="233696"/>
                  <a:pt x="3585349" y="235173"/>
                </a:cubicBezTo>
                <a:lnTo>
                  <a:pt x="3630702" y="240074"/>
                </a:lnTo>
                <a:cubicBezTo>
                  <a:pt x="3652133" y="241861"/>
                  <a:pt x="3662849" y="242754"/>
                  <a:pt x="3662849" y="242754"/>
                </a:cubicBezTo>
                <a:cubicBezTo>
                  <a:pt x="3666667" y="241584"/>
                  <a:pt x="3669823" y="241661"/>
                  <a:pt x="3672316" y="242986"/>
                </a:cubicBezTo>
                <a:cubicBezTo>
                  <a:pt x="3674811" y="244310"/>
                  <a:pt x="3677968" y="244387"/>
                  <a:pt x="3681785" y="243218"/>
                </a:cubicBezTo>
                <a:lnTo>
                  <a:pt x="3685296" y="254671"/>
                </a:lnTo>
                <a:cubicBezTo>
                  <a:pt x="3680307" y="252023"/>
                  <a:pt x="3672747" y="251207"/>
                  <a:pt x="3662618" y="252221"/>
                </a:cubicBezTo>
                <a:cubicBezTo>
                  <a:pt x="3652487" y="253238"/>
                  <a:pt x="3643019" y="253005"/>
                  <a:pt x="3634214" y="251527"/>
                </a:cubicBezTo>
                <a:cubicBezTo>
                  <a:pt x="3625406" y="250050"/>
                  <a:pt x="3618509" y="247984"/>
                  <a:pt x="3613522" y="245338"/>
                </a:cubicBezTo>
                <a:lnTo>
                  <a:pt x="3579050" y="244494"/>
                </a:lnTo>
                <a:lnTo>
                  <a:pt x="3589739" y="251569"/>
                </a:lnTo>
                <a:lnTo>
                  <a:pt x="3602561" y="261118"/>
                </a:lnTo>
                <a:lnTo>
                  <a:pt x="3625479" y="257115"/>
                </a:lnTo>
                <a:cubicBezTo>
                  <a:pt x="3630467" y="259764"/>
                  <a:pt x="3638687" y="259332"/>
                  <a:pt x="3650142" y="255823"/>
                </a:cubicBezTo>
                <a:cubicBezTo>
                  <a:pt x="3653961" y="254654"/>
                  <a:pt x="3659979" y="253853"/>
                  <a:pt x="3668201" y="253423"/>
                </a:cubicBezTo>
                <a:cubicBezTo>
                  <a:pt x="3676422" y="252994"/>
                  <a:pt x="3683027" y="254102"/>
                  <a:pt x="3688015" y="256751"/>
                </a:cubicBezTo>
                <a:lnTo>
                  <a:pt x="3711812" y="254365"/>
                </a:lnTo>
                <a:lnTo>
                  <a:pt x="3709957" y="253380"/>
                </a:lnTo>
                <a:cubicBezTo>
                  <a:pt x="3697334" y="253071"/>
                  <a:pt x="3691022" y="252918"/>
                  <a:pt x="3691022" y="252918"/>
                </a:cubicBezTo>
                <a:cubicBezTo>
                  <a:pt x="3698659" y="250577"/>
                  <a:pt x="3706878" y="250147"/>
                  <a:pt x="3715686" y="251625"/>
                </a:cubicBezTo>
                <a:lnTo>
                  <a:pt x="3723823" y="252044"/>
                </a:lnTo>
                <a:lnTo>
                  <a:pt x="3724133" y="251950"/>
                </a:lnTo>
                <a:lnTo>
                  <a:pt x="3725090" y="252111"/>
                </a:lnTo>
                <a:lnTo>
                  <a:pt x="3750694" y="253430"/>
                </a:lnTo>
                <a:lnTo>
                  <a:pt x="3755418" y="253824"/>
                </a:lnTo>
                <a:lnTo>
                  <a:pt x="3780941" y="253339"/>
                </a:lnTo>
                <a:lnTo>
                  <a:pt x="3813087" y="256020"/>
                </a:lnTo>
                <a:cubicBezTo>
                  <a:pt x="3816905" y="254852"/>
                  <a:pt x="3819770" y="253974"/>
                  <a:pt x="3821678" y="253388"/>
                </a:cubicBezTo>
                <a:cubicBezTo>
                  <a:pt x="3823588" y="252804"/>
                  <a:pt x="3826451" y="251926"/>
                  <a:pt x="3830269" y="250757"/>
                </a:cubicBezTo>
                <a:cubicBezTo>
                  <a:pt x="3837905" y="248417"/>
                  <a:pt x="3846457" y="247363"/>
                  <a:pt x="3855925" y="247595"/>
                </a:cubicBezTo>
                <a:cubicBezTo>
                  <a:pt x="3865393" y="247827"/>
                  <a:pt x="3875776" y="249344"/>
                  <a:pt x="3887077" y="252147"/>
                </a:cubicBezTo>
                <a:cubicBezTo>
                  <a:pt x="3887077" y="252147"/>
                  <a:pt x="3889941" y="251269"/>
                  <a:pt x="3895669" y="249515"/>
                </a:cubicBezTo>
                <a:cubicBezTo>
                  <a:pt x="3901396" y="247760"/>
                  <a:pt x="3904845" y="248791"/>
                  <a:pt x="3906015" y="252609"/>
                </a:cubicBezTo>
                <a:cubicBezTo>
                  <a:pt x="3907185" y="256427"/>
                  <a:pt x="3909678" y="257752"/>
                  <a:pt x="3913496" y="256583"/>
                </a:cubicBezTo>
                <a:lnTo>
                  <a:pt x="3919223" y="254828"/>
                </a:lnTo>
                <a:cubicBezTo>
                  <a:pt x="3920392" y="258645"/>
                  <a:pt x="3927660" y="258508"/>
                  <a:pt x="3941023" y="254414"/>
                </a:cubicBezTo>
                <a:cubicBezTo>
                  <a:pt x="3954387" y="250319"/>
                  <a:pt x="3961068" y="248272"/>
                  <a:pt x="3961068" y="248272"/>
                </a:cubicBezTo>
                <a:lnTo>
                  <a:pt x="3994968" y="256681"/>
                </a:lnTo>
                <a:cubicBezTo>
                  <a:pt x="3994968" y="256681"/>
                  <a:pt x="4002235" y="256542"/>
                  <a:pt x="4016768" y="256266"/>
                </a:cubicBezTo>
                <a:cubicBezTo>
                  <a:pt x="4031302" y="255990"/>
                  <a:pt x="4042387" y="254683"/>
                  <a:pt x="4050023" y="252344"/>
                </a:cubicBezTo>
                <a:cubicBezTo>
                  <a:pt x="4148678" y="247177"/>
                  <a:pt x="4204901" y="246658"/>
                  <a:pt x="4218696" y="250785"/>
                </a:cubicBezTo>
                <a:lnTo>
                  <a:pt x="4245113" y="255221"/>
                </a:lnTo>
                <a:cubicBezTo>
                  <a:pt x="4257738" y="255530"/>
                  <a:pt x="4265959" y="255099"/>
                  <a:pt x="4269777" y="253929"/>
                </a:cubicBezTo>
                <a:cubicBezTo>
                  <a:pt x="4270947" y="257748"/>
                  <a:pt x="4272486" y="259364"/>
                  <a:pt x="4274395" y="258780"/>
                </a:cubicBezTo>
                <a:cubicBezTo>
                  <a:pt x="4276305" y="258194"/>
                  <a:pt x="4279168" y="257317"/>
                  <a:pt x="4282986" y="256148"/>
                </a:cubicBezTo>
                <a:cubicBezTo>
                  <a:pt x="4290624" y="253809"/>
                  <a:pt x="4325047" y="253702"/>
                  <a:pt x="4386259" y="255832"/>
                </a:cubicBezTo>
                <a:lnTo>
                  <a:pt x="4426087" y="257146"/>
                </a:lnTo>
                <a:lnTo>
                  <a:pt x="4420452" y="256197"/>
                </a:lnTo>
                <a:lnTo>
                  <a:pt x="4431906" y="252694"/>
                </a:lnTo>
                <a:lnTo>
                  <a:pt x="4433342" y="257386"/>
                </a:lnTo>
                <a:lnTo>
                  <a:pt x="4497012" y="259487"/>
                </a:lnTo>
                <a:cubicBezTo>
                  <a:pt x="4498182" y="263306"/>
                  <a:pt x="4501922" y="265293"/>
                  <a:pt x="4508236" y="265446"/>
                </a:cubicBezTo>
                <a:cubicBezTo>
                  <a:pt x="4514548" y="265602"/>
                  <a:pt x="4519614" y="265093"/>
                  <a:pt x="4523430" y="263924"/>
                </a:cubicBezTo>
                <a:cubicBezTo>
                  <a:pt x="4570109" y="266329"/>
                  <a:pt x="4597854" y="268270"/>
                  <a:pt x="4606658" y="269750"/>
                </a:cubicBezTo>
                <a:cubicBezTo>
                  <a:pt x="4611647" y="272397"/>
                  <a:pt x="4615757" y="272184"/>
                  <a:pt x="4618991" y="269104"/>
                </a:cubicBezTo>
                <a:cubicBezTo>
                  <a:pt x="4622224" y="266024"/>
                  <a:pt x="4624133" y="265439"/>
                  <a:pt x="4624719" y="267349"/>
                </a:cubicBezTo>
                <a:cubicBezTo>
                  <a:pt x="4625304" y="269260"/>
                  <a:pt x="4627503" y="269628"/>
                  <a:pt x="4631322" y="268458"/>
                </a:cubicBezTo>
                <a:cubicBezTo>
                  <a:pt x="4635139" y="267288"/>
                  <a:pt x="4651213" y="268629"/>
                  <a:pt x="4679540" y="272480"/>
                </a:cubicBezTo>
                <a:lnTo>
                  <a:pt x="4728558" y="276197"/>
                </a:lnTo>
                <a:lnTo>
                  <a:pt x="4728022" y="274449"/>
                </a:lnTo>
                <a:lnTo>
                  <a:pt x="4731777" y="276441"/>
                </a:lnTo>
                <a:lnTo>
                  <a:pt x="4753301" y="278074"/>
                </a:lnTo>
                <a:lnTo>
                  <a:pt x="4756353" y="278298"/>
                </a:lnTo>
                <a:lnTo>
                  <a:pt x="4760168" y="277129"/>
                </a:lnTo>
                <a:lnTo>
                  <a:pt x="4763341" y="278814"/>
                </a:lnTo>
                <a:lnTo>
                  <a:pt x="4787513" y="280596"/>
                </a:lnTo>
                <a:lnTo>
                  <a:pt x="4785709" y="278702"/>
                </a:lnTo>
                <a:lnTo>
                  <a:pt x="4795815" y="281208"/>
                </a:lnTo>
                <a:lnTo>
                  <a:pt x="4810986" y="282327"/>
                </a:lnTo>
                <a:cubicBezTo>
                  <a:pt x="4828596" y="285285"/>
                  <a:pt x="4839312" y="286179"/>
                  <a:pt x="4843131" y="285008"/>
                </a:cubicBezTo>
                <a:cubicBezTo>
                  <a:pt x="4843131" y="285008"/>
                  <a:pt x="4845334" y="285379"/>
                  <a:pt x="4849736" y="286118"/>
                </a:cubicBezTo>
                <a:cubicBezTo>
                  <a:pt x="4854139" y="286857"/>
                  <a:pt x="4860158" y="286056"/>
                  <a:pt x="4867794" y="283717"/>
                </a:cubicBezTo>
                <a:cubicBezTo>
                  <a:pt x="4881589" y="287843"/>
                  <a:pt x="4890396" y="289322"/>
                  <a:pt x="4894212" y="288153"/>
                </a:cubicBezTo>
                <a:cubicBezTo>
                  <a:pt x="4898033" y="286983"/>
                  <a:pt x="4900527" y="288308"/>
                  <a:pt x="4901694" y="292124"/>
                </a:cubicBezTo>
                <a:cubicBezTo>
                  <a:pt x="4901694" y="292124"/>
                  <a:pt x="4902650" y="291832"/>
                  <a:pt x="4904558" y="291249"/>
                </a:cubicBezTo>
                <a:cubicBezTo>
                  <a:pt x="4906469" y="290664"/>
                  <a:pt x="4909917" y="291695"/>
                  <a:pt x="4914905" y="294343"/>
                </a:cubicBezTo>
                <a:lnTo>
                  <a:pt x="4945147" y="295083"/>
                </a:lnTo>
                <a:lnTo>
                  <a:pt x="4944328" y="294946"/>
                </a:lnTo>
                <a:cubicBezTo>
                  <a:pt x="4951965" y="292607"/>
                  <a:pt x="4955784" y="291436"/>
                  <a:pt x="4955784" y="291436"/>
                </a:cubicBezTo>
                <a:lnTo>
                  <a:pt x="4969853" y="298906"/>
                </a:lnTo>
                <a:lnTo>
                  <a:pt x="4992873" y="303809"/>
                </a:lnTo>
                <a:lnTo>
                  <a:pt x="4989683" y="299844"/>
                </a:lnTo>
                <a:lnTo>
                  <a:pt x="4987928" y="294117"/>
                </a:lnTo>
                <a:cubicBezTo>
                  <a:pt x="4996734" y="295597"/>
                  <a:pt x="5007451" y="296490"/>
                  <a:pt x="5020075" y="296799"/>
                </a:cubicBezTo>
                <a:cubicBezTo>
                  <a:pt x="5037687" y="299756"/>
                  <a:pt x="5052142" y="302636"/>
                  <a:pt x="5063442" y="305440"/>
                </a:cubicBezTo>
                <a:cubicBezTo>
                  <a:pt x="5074743" y="308241"/>
                  <a:pt x="5082302" y="309059"/>
                  <a:pt x="5086121" y="307890"/>
                </a:cubicBezTo>
                <a:cubicBezTo>
                  <a:pt x="5089938" y="306719"/>
                  <a:pt x="5106965" y="307766"/>
                  <a:pt x="5137202" y="311033"/>
                </a:cubicBezTo>
                <a:cubicBezTo>
                  <a:pt x="5138371" y="314851"/>
                  <a:pt x="5140865" y="316175"/>
                  <a:pt x="5144683" y="315006"/>
                </a:cubicBezTo>
                <a:cubicBezTo>
                  <a:pt x="5148502" y="313836"/>
                  <a:pt x="5152321" y="312666"/>
                  <a:pt x="5156140" y="311495"/>
                </a:cubicBezTo>
                <a:cubicBezTo>
                  <a:pt x="5159956" y="310326"/>
                  <a:pt x="5163405" y="311358"/>
                  <a:pt x="5166486" y="314591"/>
                </a:cubicBezTo>
                <a:cubicBezTo>
                  <a:pt x="5169562" y="317825"/>
                  <a:pt x="5170439" y="320687"/>
                  <a:pt x="5169118" y="323181"/>
                </a:cubicBezTo>
                <a:cubicBezTo>
                  <a:pt x="5167792" y="325677"/>
                  <a:pt x="5165221" y="327508"/>
                  <a:pt x="5161403" y="328678"/>
                </a:cubicBezTo>
                <a:lnTo>
                  <a:pt x="5142465" y="328214"/>
                </a:lnTo>
                <a:cubicBezTo>
                  <a:pt x="5127931" y="328490"/>
                  <a:pt x="5114539" y="327373"/>
                  <a:pt x="5102284" y="324862"/>
                </a:cubicBezTo>
                <a:lnTo>
                  <a:pt x="5099352" y="323834"/>
                </a:lnTo>
                <a:lnTo>
                  <a:pt x="5099830" y="325395"/>
                </a:lnTo>
                <a:cubicBezTo>
                  <a:pt x="5101001" y="329211"/>
                  <a:pt x="5103495" y="330536"/>
                  <a:pt x="5107315" y="329367"/>
                </a:cubicBezTo>
                <a:lnTo>
                  <a:pt x="5133733" y="333803"/>
                </a:lnTo>
                <a:lnTo>
                  <a:pt x="5109068" y="335094"/>
                </a:lnTo>
                <a:cubicBezTo>
                  <a:pt x="5096444" y="334785"/>
                  <a:pt x="5081912" y="335061"/>
                  <a:pt x="5065469" y="335922"/>
                </a:cubicBezTo>
                <a:lnTo>
                  <a:pt x="5036832" y="344695"/>
                </a:lnTo>
                <a:lnTo>
                  <a:pt x="5036766" y="344715"/>
                </a:lnTo>
                <a:lnTo>
                  <a:pt x="5035866" y="348344"/>
                </a:lnTo>
                <a:cubicBezTo>
                  <a:pt x="5032047" y="349514"/>
                  <a:pt x="5026984" y="350021"/>
                  <a:pt x="5020671" y="349868"/>
                </a:cubicBezTo>
                <a:lnTo>
                  <a:pt x="5020408" y="349728"/>
                </a:lnTo>
                <a:lnTo>
                  <a:pt x="5019650" y="349960"/>
                </a:lnTo>
                <a:lnTo>
                  <a:pt x="5018173" y="350269"/>
                </a:lnTo>
                <a:lnTo>
                  <a:pt x="5037732" y="349254"/>
                </a:lnTo>
                <a:cubicBezTo>
                  <a:pt x="5033912" y="350422"/>
                  <a:pt x="5031048" y="351298"/>
                  <a:pt x="5029138" y="351883"/>
                </a:cubicBezTo>
                <a:cubicBezTo>
                  <a:pt x="5027229" y="352466"/>
                  <a:pt x="5026274" y="352758"/>
                  <a:pt x="5026274" y="352758"/>
                </a:cubicBezTo>
                <a:cubicBezTo>
                  <a:pt x="5021286" y="350108"/>
                  <a:pt x="5019378" y="350691"/>
                  <a:pt x="5020547" y="354510"/>
                </a:cubicBezTo>
                <a:cubicBezTo>
                  <a:pt x="5021715" y="358329"/>
                  <a:pt x="5022298" y="360238"/>
                  <a:pt x="5022298" y="360238"/>
                </a:cubicBezTo>
                <a:cubicBezTo>
                  <a:pt x="5026117" y="359069"/>
                  <a:pt x="5032431" y="359228"/>
                  <a:pt x="5041235" y="360710"/>
                </a:cubicBezTo>
                <a:cubicBezTo>
                  <a:pt x="5075288" y="362821"/>
                  <a:pt x="5091732" y="361967"/>
                  <a:pt x="5090564" y="358149"/>
                </a:cubicBezTo>
                <a:cubicBezTo>
                  <a:pt x="5090564" y="358149"/>
                  <a:pt x="5088361" y="357778"/>
                  <a:pt x="5083960" y="357036"/>
                </a:cubicBezTo>
                <a:cubicBezTo>
                  <a:pt x="5079556" y="356295"/>
                  <a:pt x="5077355" y="355924"/>
                  <a:pt x="5077355" y="355924"/>
                </a:cubicBezTo>
                <a:lnTo>
                  <a:pt x="5088812" y="352420"/>
                </a:lnTo>
                <a:cubicBezTo>
                  <a:pt x="5092629" y="351253"/>
                  <a:pt x="5095785" y="351330"/>
                  <a:pt x="5098281" y="352657"/>
                </a:cubicBezTo>
                <a:cubicBezTo>
                  <a:pt x="5100772" y="353981"/>
                  <a:pt x="5102020" y="354644"/>
                  <a:pt x="5102020" y="354644"/>
                </a:cubicBezTo>
                <a:cubicBezTo>
                  <a:pt x="5103187" y="358463"/>
                  <a:pt x="5105018" y="361035"/>
                  <a:pt x="5107513" y="362360"/>
                </a:cubicBezTo>
                <a:cubicBezTo>
                  <a:pt x="5110004" y="363685"/>
                  <a:pt x="5110668" y="362439"/>
                  <a:pt x="5109498" y="358620"/>
                </a:cubicBezTo>
                <a:cubicBezTo>
                  <a:pt x="5113318" y="357451"/>
                  <a:pt x="5115227" y="356868"/>
                  <a:pt x="5115227" y="356868"/>
                </a:cubicBezTo>
                <a:cubicBezTo>
                  <a:pt x="5115227" y="356868"/>
                  <a:pt x="5117428" y="357238"/>
                  <a:pt x="5121830" y="357980"/>
                </a:cubicBezTo>
                <a:cubicBezTo>
                  <a:pt x="5126234" y="358721"/>
                  <a:pt x="5129681" y="359755"/>
                  <a:pt x="5132175" y="361079"/>
                </a:cubicBezTo>
                <a:cubicBezTo>
                  <a:pt x="5134668" y="362404"/>
                  <a:pt x="5135915" y="363067"/>
                  <a:pt x="5135915" y="363067"/>
                </a:cubicBezTo>
                <a:cubicBezTo>
                  <a:pt x="5139735" y="361899"/>
                  <a:pt x="5142227" y="363225"/>
                  <a:pt x="5143394" y="367044"/>
                </a:cubicBezTo>
                <a:cubicBezTo>
                  <a:pt x="5143394" y="367044"/>
                  <a:pt x="5144350" y="366751"/>
                  <a:pt x="5146260" y="366166"/>
                </a:cubicBezTo>
                <a:cubicBezTo>
                  <a:pt x="5148168" y="365583"/>
                  <a:pt x="5149788" y="364045"/>
                  <a:pt x="5151111" y="361550"/>
                </a:cubicBezTo>
                <a:cubicBezTo>
                  <a:pt x="5152437" y="359057"/>
                  <a:pt x="5154055" y="357519"/>
                  <a:pt x="5155964" y="356935"/>
                </a:cubicBezTo>
                <a:lnTo>
                  <a:pt x="5157525" y="356458"/>
                </a:lnTo>
                <a:lnTo>
                  <a:pt x="5157086" y="356000"/>
                </a:lnTo>
                <a:lnTo>
                  <a:pt x="5158066" y="356292"/>
                </a:lnTo>
                <a:lnTo>
                  <a:pt x="5170284" y="352555"/>
                </a:lnTo>
                <a:cubicBezTo>
                  <a:pt x="5175270" y="355205"/>
                  <a:pt x="5179963" y="356900"/>
                  <a:pt x="5184367" y="357643"/>
                </a:cubicBezTo>
                <a:cubicBezTo>
                  <a:pt x="5188770" y="358383"/>
                  <a:pt x="5190971" y="358754"/>
                  <a:pt x="5190971" y="358754"/>
                </a:cubicBezTo>
                <a:lnTo>
                  <a:pt x="5208051" y="359179"/>
                </a:lnTo>
                <a:lnTo>
                  <a:pt x="5211032" y="358266"/>
                </a:lnTo>
                <a:lnTo>
                  <a:pt x="5246802" y="360469"/>
                </a:lnTo>
                <a:lnTo>
                  <a:pt x="5247780" y="360168"/>
                </a:lnTo>
                <a:cubicBezTo>
                  <a:pt x="5247780" y="360168"/>
                  <a:pt x="5254094" y="360324"/>
                  <a:pt x="5266715" y="360640"/>
                </a:cubicBezTo>
                <a:cubicBezTo>
                  <a:pt x="5266715" y="360640"/>
                  <a:pt x="5269874" y="360718"/>
                  <a:pt x="5276184" y="360876"/>
                </a:cubicBezTo>
                <a:cubicBezTo>
                  <a:pt x="5282496" y="361033"/>
                  <a:pt x="5288146" y="362437"/>
                  <a:pt x="5293132" y="365088"/>
                </a:cubicBezTo>
                <a:cubicBezTo>
                  <a:pt x="5296952" y="363919"/>
                  <a:pt x="5305173" y="363491"/>
                  <a:pt x="5317796" y="363806"/>
                </a:cubicBezTo>
                <a:lnTo>
                  <a:pt x="5328268" y="363263"/>
                </a:lnTo>
                <a:lnTo>
                  <a:pt x="5330379" y="359290"/>
                </a:lnTo>
                <a:lnTo>
                  <a:pt x="5331542" y="363093"/>
                </a:lnTo>
                <a:lnTo>
                  <a:pt x="5342462" y="362526"/>
                </a:lnTo>
                <a:lnTo>
                  <a:pt x="5346580" y="366856"/>
                </a:lnTo>
                <a:lnTo>
                  <a:pt x="5353933" y="364603"/>
                </a:lnTo>
                <a:lnTo>
                  <a:pt x="5354431" y="365128"/>
                </a:lnTo>
                <a:lnTo>
                  <a:pt x="5361397" y="362998"/>
                </a:lnTo>
                <a:cubicBezTo>
                  <a:pt x="5365215" y="361829"/>
                  <a:pt x="5367710" y="363155"/>
                  <a:pt x="5368878" y="366974"/>
                </a:cubicBezTo>
                <a:lnTo>
                  <a:pt x="5371037" y="367028"/>
                </a:lnTo>
                <a:lnTo>
                  <a:pt x="5370005" y="365945"/>
                </a:lnTo>
                <a:lnTo>
                  <a:pt x="5362524" y="361971"/>
                </a:lnTo>
                <a:lnTo>
                  <a:pt x="5373976" y="358462"/>
                </a:lnTo>
                <a:cubicBezTo>
                  <a:pt x="5380136" y="364929"/>
                  <a:pt x="5387032" y="366993"/>
                  <a:pt x="5394670" y="364652"/>
                </a:cubicBezTo>
                <a:cubicBezTo>
                  <a:pt x="5398487" y="363483"/>
                  <a:pt x="5402596" y="363268"/>
                  <a:pt x="5407000" y="364008"/>
                </a:cubicBezTo>
                <a:cubicBezTo>
                  <a:pt x="5411403" y="364747"/>
                  <a:pt x="5417423" y="363946"/>
                  <a:pt x="5425060" y="361607"/>
                </a:cubicBezTo>
                <a:lnTo>
                  <a:pt x="5430382" y="359551"/>
                </a:lnTo>
                <a:lnTo>
                  <a:pt x="5433637" y="353427"/>
                </a:lnTo>
                <a:lnTo>
                  <a:pt x="5443988" y="354295"/>
                </a:lnTo>
                <a:lnTo>
                  <a:pt x="5464272" y="346461"/>
                </a:lnTo>
                <a:cubicBezTo>
                  <a:pt x="5480131" y="343690"/>
                  <a:pt x="5488351" y="343260"/>
                  <a:pt x="5488936" y="345169"/>
                </a:cubicBezTo>
                <a:cubicBezTo>
                  <a:pt x="5489521" y="347078"/>
                  <a:pt x="5491137" y="345540"/>
                  <a:pt x="5493786" y="340551"/>
                </a:cubicBezTo>
                <a:cubicBezTo>
                  <a:pt x="5496433" y="335564"/>
                  <a:pt x="5499668" y="332485"/>
                  <a:pt x="5503486" y="331315"/>
                </a:cubicBezTo>
                <a:cubicBezTo>
                  <a:pt x="5507304" y="330145"/>
                  <a:pt x="5509798" y="331469"/>
                  <a:pt x="5510967" y="335287"/>
                </a:cubicBezTo>
                <a:cubicBezTo>
                  <a:pt x="5510967" y="335287"/>
                  <a:pt x="5510306" y="336533"/>
                  <a:pt x="5508981" y="339028"/>
                </a:cubicBezTo>
                <a:cubicBezTo>
                  <a:pt x="5507658" y="341522"/>
                  <a:pt x="5505086" y="343354"/>
                  <a:pt x="5501267" y="344524"/>
                </a:cubicBezTo>
                <a:lnTo>
                  <a:pt x="5495541" y="346278"/>
                </a:lnTo>
                <a:lnTo>
                  <a:pt x="5503023" y="350251"/>
                </a:lnTo>
                <a:lnTo>
                  <a:pt x="5518449" y="339261"/>
                </a:lnTo>
                <a:lnTo>
                  <a:pt x="5528150" y="330022"/>
                </a:lnTo>
                <a:cubicBezTo>
                  <a:pt x="5529319" y="333841"/>
                  <a:pt x="5533723" y="334581"/>
                  <a:pt x="5541358" y="332241"/>
                </a:cubicBezTo>
                <a:lnTo>
                  <a:pt x="5562049" y="338432"/>
                </a:lnTo>
                <a:cubicBezTo>
                  <a:pt x="5562049" y="338432"/>
                  <a:pt x="5559848" y="338063"/>
                  <a:pt x="5555446" y="337323"/>
                </a:cubicBezTo>
                <a:cubicBezTo>
                  <a:pt x="5551042" y="336583"/>
                  <a:pt x="5543113" y="337968"/>
                  <a:pt x="5531659" y="341477"/>
                </a:cubicBezTo>
                <a:lnTo>
                  <a:pt x="5521959" y="350714"/>
                </a:lnTo>
                <a:cubicBezTo>
                  <a:pt x="5521959" y="350714"/>
                  <a:pt x="5523867" y="350130"/>
                  <a:pt x="5527685" y="348960"/>
                </a:cubicBezTo>
                <a:lnTo>
                  <a:pt x="5535169" y="352932"/>
                </a:lnTo>
                <a:cubicBezTo>
                  <a:pt x="5536337" y="356750"/>
                  <a:pt x="5535013" y="359244"/>
                  <a:pt x="5531195" y="360413"/>
                </a:cubicBezTo>
                <a:cubicBezTo>
                  <a:pt x="5531195" y="360413"/>
                  <a:pt x="5530240" y="360706"/>
                  <a:pt x="5528331" y="361292"/>
                </a:cubicBezTo>
                <a:lnTo>
                  <a:pt x="5527539" y="366008"/>
                </a:lnTo>
                <a:lnTo>
                  <a:pt x="5537551" y="365489"/>
                </a:lnTo>
                <a:cubicBezTo>
                  <a:pt x="5541369" y="364320"/>
                  <a:pt x="5543277" y="363737"/>
                  <a:pt x="5543277" y="363737"/>
                </a:cubicBezTo>
                <a:lnTo>
                  <a:pt x="5548103" y="363485"/>
                </a:lnTo>
                <a:lnTo>
                  <a:pt x="5552995" y="360000"/>
                </a:lnTo>
                <a:cubicBezTo>
                  <a:pt x="5553734" y="355597"/>
                  <a:pt x="5556967" y="352517"/>
                  <a:pt x="5562694" y="350763"/>
                </a:cubicBezTo>
                <a:cubicBezTo>
                  <a:pt x="5568422" y="349008"/>
                  <a:pt x="5573780" y="349455"/>
                  <a:pt x="5578768" y="352104"/>
                </a:cubicBezTo>
                <a:cubicBezTo>
                  <a:pt x="5582587" y="350934"/>
                  <a:pt x="5584495" y="350350"/>
                  <a:pt x="5584495" y="350350"/>
                </a:cubicBezTo>
                <a:cubicBezTo>
                  <a:pt x="5594780" y="343022"/>
                  <a:pt x="5610637" y="340251"/>
                  <a:pt x="5632068" y="342039"/>
                </a:cubicBezTo>
                <a:cubicBezTo>
                  <a:pt x="5640873" y="343517"/>
                  <a:pt x="5651588" y="344411"/>
                  <a:pt x="5664213" y="344720"/>
                </a:cubicBezTo>
                <a:cubicBezTo>
                  <a:pt x="5671849" y="342381"/>
                  <a:pt x="5678161" y="342536"/>
                  <a:pt x="5683149" y="345183"/>
                </a:cubicBezTo>
                <a:cubicBezTo>
                  <a:pt x="5686968" y="344013"/>
                  <a:pt x="5690785" y="342844"/>
                  <a:pt x="5694603" y="341674"/>
                </a:cubicBezTo>
                <a:cubicBezTo>
                  <a:pt x="5693434" y="337855"/>
                  <a:pt x="5690355" y="334622"/>
                  <a:pt x="5685368" y="331975"/>
                </a:cubicBezTo>
                <a:cubicBezTo>
                  <a:pt x="5680379" y="329327"/>
                  <a:pt x="5681703" y="326832"/>
                  <a:pt x="5689341" y="324492"/>
                </a:cubicBezTo>
                <a:lnTo>
                  <a:pt x="5702549" y="326710"/>
                </a:lnTo>
                <a:cubicBezTo>
                  <a:pt x="5702549" y="326710"/>
                  <a:pt x="5700641" y="327295"/>
                  <a:pt x="5696821" y="328466"/>
                </a:cubicBezTo>
                <a:cubicBezTo>
                  <a:pt x="5696821" y="328466"/>
                  <a:pt x="5697405" y="330375"/>
                  <a:pt x="5698576" y="334192"/>
                </a:cubicBezTo>
                <a:cubicBezTo>
                  <a:pt x="5699746" y="338010"/>
                  <a:pt x="5700330" y="339920"/>
                  <a:pt x="5700330" y="339920"/>
                </a:cubicBezTo>
                <a:cubicBezTo>
                  <a:pt x="5700330" y="339920"/>
                  <a:pt x="5702239" y="339335"/>
                  <a:pt x="5706057" y="338165"/>
                </a:cubicBezTo>
                <a:cubicBezTo>
                  <a:pt x="5704888" y="334347"/>
                  <a:pt x="5706212" y="331853"/>
                  <a:pt x="5710030" y="330684"/>
                </a:cubicBezTo>
                <a:cubicBezTo>
                  <a:pt x="5713850" y="329513"/>
                  <a:pt x="5716343" y="330838"/>
                  <a:pt x="5717512" y="334655"/>
                </a:cubicBezTo>
                <a:lnTo>
                  <a:pt x="5719269" y="340383"/>
                </a:lnTo>
                <a:lnTo>
                  <a:pt x="5732477" y="342600"/>
                </a:lnTo>
                <a:cubicBezTo>
                  <a:pt x="5736295" y="341431"/>
                  <a:pt x="5738202" y="340845"/>
                  <a:pt x="5738202" y="340845"/>
                </a:cubicBezTo>
                <a:cubicBezTo>
                  <a:pt x="5737034" y="337028"/>
                  <a:pt x="5736450" y="335119"/>
                  <a:pt x="5736450" y="335119"/>
                </a:cubicBezTo>
                <a:lnTo>
                  <a:pt x="5730721" y="336873"/>
                </a:lnTo>
                <a:cubicBezTo>
                  <a:pt x="5728383" y="329237"/>
                  <a:pt x="5743656" y="324558"/>
                  <a:pt x="5776540" y="322836"/>
                </a:cubicBezTo>
                <a:cubicBezTo>
                  <a:pt x="5785344" y="324315"/>
                  <a:pt x="5792982" y="321975"/>
                  <a:pt x="5799448" y="315818"/>
                </a:cubicBezTo>
                <a:cubicBezTo>
                  <a:pt x="5799448" y="315818"/>
                  <a:pt x="5802604" y="315895"/>
                  <a:pt x="5808916" y="316049"/>
                </a:cubicBezTo>
                <a:cubicBezTo>
                  <a:pt x="5815228" y="316204"/>
                  <a:pt x="5820586" y="316649"/>
                  <a:pt x="5824990" y="317389"/>
                </a:cubicBezTo>
                <a:cubicBezTo>
                  <a:pt x="5829392" y="318129"/>
                  <a:pt x="5833502" y="317914"/>
                  <a:pt x="5837321" y="316744"/>
                </a:cubicBezTo>
                <a:cubicBezTo>
                  <a:pt x="5841139" y="315574"/>
                  <a:pt x="5843048" y="314990"/>
                  <a:pt x="5843048" y="314990"/>
                </a:cubicBezTo>
                <a:cubicBezTo>
                  <a:pt x="5843048" y="314990"/>
                  <a:pt x="5844004" y="314697"/>
                  <a:pt x="5845911" y="314112"/>
                </a:cubicBezTo>
                <a:cubicBezTo>
                  <a:pt x="5847820" y="313527"/>
                  <a:pt x="5851271" y="314558"/>
                  <a:pt x="5856256" y="317207"/>
                </a:cubicBezTo>
                <a:cubicBezTo>
                  <a:pt x="5852439" y="318377"/>
                  <a:pt x="5849575" y="319254"/>
                  <a:pt x="5847667" y="319839"/>
                </a:cubicBezTo>
                <a:cubicBezTo>
                  <a:pt x="5845757" y="320424"/>
                  <a:pt x="5847296" y="322042"/>
                  <a:pt x="5852285" y="324689"/>
                </a:cubicBezTo>
                <a:lnTo>
                  <a:pt x="5835102" y="329953"/>
                </a:lnTo>
                <a:cubicBezTo>
                  <a:pt x="5831285" y="331123"/>
                  <a:pt x="5826219" y="331631"/>
                  <a:pt x="5819908" y="331476"/>
                </a:cubicBezTo>
                <a:cubicBezTo>
                  <a:pt x="5813595" y="331322"/>
                  <a:pt x="5808530" y="331829"/>
                  <a:pt x="5804712" y="332999"/>
                </a:cubicBezTo>
                <a:lnTo>
                  <a:pt x="5773111" y="337199"/>
                </a:lnTo>
                <a:lnTo>
                  <a:pt x="5773205" y="337252"/>
                </a:lnTo>
                <a:cubicBezTo>
                  <a:pt x="5773205" y="337252"/>
                  <a:pt x="5772252" y="337542"/>
                  <a:pt x="5770341" y="338127"/>
                </a:cubicBezTo>
                <a:cubicBezTo>
                  <a:pt x="5768433" y="338710"/>
                  <a:pt x="5765568" y="339587"/>
                  <a:pt x="5761751" y="340754"/>
                </a:cubicBezTo>
                <a:lnTo>
                  <a:pt x="5762296" y="339730"/>
                </a:lnTo>
                <a:lnTo>
                  <a:pt x="5751413" y="343064"/>
                </a:lnTo>
                <a:cubicBezTo>
                  <a:pt x="5756402" y="345712"/>
                  <a:pt x="5759187" y="347991"/>
                  <a:pt x="5759772" y="349900"/>
                </a:cubicBezTo>
                <a:cubicBezTo>
                  <a:pt x="5760357" y="351809"/>
                  <a:pt x="5760649" y="352764"/>
                  <a:pt x="5760649" y="352764"/>
                </a:cubicBezTo>
                <a:lnTo>
                  <a:pt x="5753167" y="348791"/>
                </a:lnTo>
                <a:lnTo>
                  <a:pt x="5749509" y="352276"/>
                </a:lnTo>
                <a:lnTo>
                  <a:pt x="5757723" y="353660"/>
                </a:lnTo>
                <a:lnTo>
                  <a:pt x="5760649" y="352764"/>
                </a:lnTo>
                <a:lnTo>
                  <a:pt x="5760738" y="352811"/>
                </a:lnTo>
                <a:lnTo>
                  <a:pt x="5764597" y="349140"/>
                </a:lnTo>
                <a:lnTo>
                  <a:pt x="5761757" y="346159"/>
                </a:lnTo>
                <a:cubicBezTo>
                  <a:pt x="5763667" y="345574"/>
                  <a:pt x="5764622" y="345282"/>
                  <a:pt x="5764622" y="345282"/>
                </a:cubicBezTo>
                <a:lnTo>
                  <a:pt x="5767208" y="346654"/>
                </a:lnTo>
                <a:lnTo>
                  <a:pt x="5769230" y="344731"/>
                </a:lnTo>
                <a:lnTo>
                  <a:pt x="5788167" y="345202"/>
                </a:lnTo>
                <a:lnTo>
                  <a:pt x="5796249" y="348122"/>
                </a:lnTo>
                <a:lnTo>
                  <a:pt x="5802494" y="346208"/>
                </a:lnTo>
                <a:cubicBezTo>
                  <a:pt x="5806314" y="345039"/>
                  <a:pt x="5810130" y="343869"/>
                  <a:pt x="5813948" y="342699"/>
                </a:cubicBezTo>
                <a:cubicBezTo>
                  <a:pt x="5817767" y="341530"/>
                  <a:pt x="5819675" y="340944"/>
                  <a:pt x="5819675" y="340944"/>
                </a:cubicBezTo>
                <a:cubicBezTo>
                  <a:pt x="5819675" y="340944"/>
                  <a:pt x="5822170" y="342268"/>
                  <a:pt x="5827158" y="344917"/>
                </a:cubicBezTo>
                <a:lnTo>
                  <a:pt x="5841120" y="346082"/>
                </a:lnTo>
                <a:lnTo>
                  <a:pt x="5842666" y="344191"/>
                </a:lnTo>
                <a:lnTo>
                  <a:pt x="5844667" y="346292"/>
                </a:lnTo>
                <a:lnTo>
                  <a:pt x="5845933" y="346323"/>
                </a:lnTo>
                <a:lnTo>
                  <a:pt x="5856431" y="343113"/>
                </a:lnTo>
                <a:cubicBezTo>
                  <a:pt x="5864067" y="340777"/>
                  <a:pt x="5871043" y="339687"/>
                  <a:pt x="5877354" y="339843"/>
                </a:cubicBezTo>
                <a:cubicBezTo>
                  <a:pt x="5883666" y="340001"/>
                  <a:pt x="5888732" y="339495"/>
                  <a:pt x="5892551" y="338326"/>
                </a:cubicBezTo>
                <a:lnTo>
                  <a:pt x="5898735" y="344826"/>
                </a:lnTo>
                <a:lnTo>
                  <a:pt x="5899162" y="344784"/>
                </a:lnTo>
                <a:cubicBezTo>
                  <a:pt x="5901656" y="346108"/>
                  <a:pt x="5906721" y="345600"/>
                  <a:pt x="5914357" y="343261"/>
                </a:cubicBezTo>
                <a:cubicBezTo>
                  <a:pt x="5926981" y="343570"/>
                  <a:pt x="5936157" y="342847"/>
                  <a:pt x="5941884" y="341091"/>
                </a:cubicBezTo>
                <a:lnTo>
                  <a:pt x="5945031" y="341355"/>
                </a:lnTo>
                <a:lnTo>
                  <a:pt x="5974024" y="338461"/>
                </a:lnTo>
                <a:lnTo>
                  <a:pt x="5976275" y="337773"/>
                </a:lnTo>
                <a:lnTo>
                  <a:pt x="5967657" y="333195"/>
                </a:lnTo>
                <a:cubicBezTo>
                  <a:pt x="5965318" y="325560"/>
                  <a:pt x="5954602" y="324665"/>
                  <a:pt x="5935513" y="330515"/>
                </a:cubicBezTo>
                <a:cubicBezTo>
                  <a:pt x="5931694" y="331684"/>
                  <a:pt x="5928537" y="331607"/>
                  <a:pt x="5926044" y="330283"/>
                </a:cubicBezTo>
                <a:cubicBezTo>
                  <a:pt x="5923551" y="328959"/>
                  <a:pt x="5918484" y="329466"/>
                  <a:pt x="5910848" y="331806"/>
                </a:cubicBezTo>
                <a:lnTo>
                  <a:pt x="5872975" y="330879"/>
                </a:lnTo>
                <a:cubicBezTo>
                  <a:pt x="5867987" y="328232"/>
                  <a:pt x="5865493" y="326907"/>
                  <a:pt x="5865493" y="326907"/>
                </a:cubicBezTo>
                <a:cubicBezTo>
                  <a:pt x="5866662" y="330726"/>
                  <a:pt x="5866002" y="331972"/>
                  <a:pt x="5863507" y="330649"/>
                </a:cubicBezTo>
                <a:cubicBezTo>
                  <a:pt x="5861014" y="329324"/>
                  <a:pt x="5859767" y="328661"/>
                  <a:pt x="5859767" y="328661"/>
                </a:cubicBezTo>
                <a:cubicBezTo>
                  <a:pt x="5858596" y="324844"/>
                  <a:pt x="5859921" y="322350"/>
                  <a:pt x="5863738" y="321179"/>
                </a:cubicBezTo>
                <a:cubicBezTo>
                  <a:pt x="5867557" y="320010"/>
                  <a:pt x="5870421" y="319133"/>
                  <a:pt x="5872331" y="318546"/>
                </a:cubicBezTo>
                <a:cubicBezTo>
                  <a:pt x="5874239" y="317962"/>
                  <a:pt x="5875193" y="317670"/>
                  <a:pt x="5875193" y="317670"/>
                </a:cubicBezTo>
                <a:lnTo>
                  <a:pt x="5873439" y="311943"/>
                </a:lnTo>
                <a:cubicBezTo>
                  <a:pt x="5868451" y="309295"/>
                  <a:pt x="5867866" y="307386"/>
                  <a:pt x="5871684" y="306217"/>
                </a:cubicBezTo>
                <a:cubicBezTo>
                  <a:pt x="5875503" y="305046"/>
                  <a:pt x="5877704" y="305415"/>
                  <a:pt x="5878289" y="307324"/>
                </a:cubicBezTo>
                <a:cubicBezTo>
                  <a:pt x="5878874" y="309235"/>
                  <a:pt x="5881075" y="309604"/>
                  <a:pt x="5884893" y="308434"/>
                </a:cubicBezTo>
                <a:cubicBezTo>
                  <a:pt x="5886063" y="312252"/>
                  <a:pt x="5888557" y="313576"/>
                  <a:pt x="5892374" y="312407"/>
                </a:cubicBezTo>
                <a:cubicBezTo>
                  <a:pt x="5896193" y="311236"/>
                  <a:pt x="5897440" y="311899"/>
                  <a:pt x="5896116" y="314393"/>
                </a:cubicBezTo>
                <a:cubicBezTo>
                  <a:pt x="5894793" y="316887"/>
                  <a:pt x="5896039" y="317548"/>
                  <a:pt x="5899856" y="316379"/>
                </a:cubicBezTo>
                <a:lnTo>
                  <a:pt x="5920549" y="322570"/>
                </a:lnTo>
                <a:cubicBezTo>
                  <a:pt x="5929354" y="324047"/>
                  <a:pt x="5935666" y="324203"/>
                  <a:pt x="5939484" y="323033"/>
                </a:cubicBezTo>
                <a:cubicBezTo>
                  <a:pt x="5943304" y="321862"/>
                  <a:pt x="5949030" y="320109"/>
                  <a:pt x="5956667" y="317768"/>
                </a:cubicBezTo>
                <a:lnTo>
                  <a:pt x="5969875" y="319986"/>
                </a:lnTo>
                <a:lnTo>
                  <a:pt x="5975603" y="318232"/>
                </a:lnTo>
                <a:cubicBezTo>
                  <a:pt x="5979421" y="317061"/>
                  <a:pt x="5983237" y="315892"/>
                  <a:pt x="5987057" y="314722"/>
                </a:cubicBezTo>
                <a:lnTo>
                  <a:pt x="6011720" y="313432"/>
                </a:lnTo>
                <a:cubicBezTo>
                  <a:pt x="6011720" y="313432"/>
                  <a:pt x="6015831" y="313215"/>
                  <a:pt x="6024052" y="312786"/>
                </a:cubicBezTo>
                <a:lnTo>
                  <a:pt x="6050154" y="310530"/>
                </a:lnTo>
                <a:lnTo>
                  <a:pt x="6046735" y="309955"/>
                </a:lnTo>
                <a:lnTo>
                  <a:pt x="6050710" y="302476"/>
                </a:lnTo>
                <a:cubicBezTo>
                  <a:pt x="6050710" y="302476"/>
                  <a:pt x="6052913" y="302845"/>
                  <a:pt x="6057316" y="303586"/>
                </a:cubicBezTo>
                <a:cubicBezTo>
                  <a:pt x="6061719" y="304328"/>
                  <a:pt x="6065828" y="304113"/>
                  <a:pt x="6069647" y="302947"/>
                </a:cubicBezTo>
                <a:lnTo>
                  <a:pt x="6071386" y="308631"/>
                </a:lnTo>
                <a:lnTo>
                  <a:pt x="6157948" y="299956"/>
                </a:lnTo>
                <a:cubicBezTo>
                  <a:pt x="6174390" y="299094"/>
                  <a:pt x="6188923" y="298818"/>
                  <a:pt x="6201547" y="299127"/>
                </a:cubicBezTo>
                <a:lnTo>
                  <a:pt x="6218729" y="293864"/>
                </a:lnTo>
                <a:lnTo>
                  <a:pt x="6246902" y="304027"/>
                </a:lnTo>
                <a:lnTo>
                  <a:pt x="6270989" y="299639"/>
                </a:lnTo>
                <a:lnTo>
                  <a:pt x="6268711" y="298429"/>
                </a:lnTo>
                <a:lnTo>
                  <a:pt x="6281920" y="300653"/>
                </a:lnTo>
                <a:lnTo>
                  <a:pt x="6299104" y="295397"/>
                </a:lnTo>
                <a:lnTo>
                  <a:pt x="6310894" y="293041"/>
                </a:lnTo>
                <a:lnTo>
                  <a:pt x="6305928" y="292207"/>
                </a:lnTo>
                <a:cubicBezTo>
                  <a:pt x="6302109" y="293377"/>
                  <a:pt x="6300201" y="293962"/>
                  <a:pt x="6300201" y="293962"/>
                </a:cubicBezTo>
                <a:cubicBezTo>
                  <a:pt x="6296382" y="295131"/>
                  <a:pt x="6294476" y="295716"/>
                  <a:pt x="6294476" y="295716"/>
                </a:cubicBezTo>
                <a:cubicBezTo>
                  <a:pt x="6286838" y="298056"/>
                  <a:pt x="6271718" y="296424"/>
                  <a:pt x="6249120" y="290817"/>
                </a:cubicBezTo>
                <a:lnTo>
                  <a:pt x="6224456" y="292109"/>
                </a:lnTo>
                <a:cubicBezTo>
                  <a:pt x="6216819" y="294448"/>
                  <a:pt x="6207644" y="295171"/>
                  <a:pt x="6196928" y="294278"/>
                </a:cubicBezTo>
                <a:cubicBezTo>
                  <a:pt x="6186213" y="293384"/>
                  <a:pt x="6174544" y="292782"/>
                  <a:pt x="6161920" y="292475"/>
                </a:cubicBezTo>
                <a:lnTo>
                  <a:pt x="6109083" y="283603"/>
                </a:lnTo>
                <a:cubicBezTo>
                  <a:pt x="6112902" y="282433"/>
                  <a:pt x="6114811" y="281848"/>
                  <a:pt x="6114811" y="281848"/>
                </a:cubicBezTo>
                <a:cubicBezTo>
                  <a:pt x="6114811" y="281848"/>
                  <a:pt x="6116719" y="281263"/>
                  <a:pt x="6120537" y="280093"/>
                </a:cubicBezTo>
                <a:cubicBezTo>
                  <a:pt x="6121707" y="283911"/>
                  <a:pt x="6124200" y="285236"/>
                  <a:pt x="6128019" y="284065"/>
                </a:cubicBezTo>
                <a:cubicBezTo>
                  <a:pt x="6131838" y="282895"/>
                  <a:pt x="6134994" y="282973"/>
                  <a:pt x="6137487" y="284297"/>
                </a:cubicBezTo>
                <a:cubicBezTo>
                  <a:pt x="6139982" y="285622"/>
                  <a:pt x="6144385" y="286361"/>
                  <a:pt x="6150697" y="286515"/>
                </a:cubicBezTo>
                <a:cubicBezTo>
                  <a:pt x="6157009" y="286669"/>
                  <a:pt x="6162073" y="286162"/>
                  <a:pt x="6165891" y="284992"/>
                </a:cubicBezTo>
                <a:lnTo>
                  <a:pt x="6150928" y="277046"/>
                </a:lnTo>
                <a:cubicBezTo>
                  <a:pt x="6148280" y="282035"/>
                  <a:pt x="6146371" y="282619"/>
                  <a:pt x="6145203" y="278802"/>
                </a:cubicBezTo>
                <a:cubicBezTo>
                  <a:pt x="6144032" y="274984"/>
                  <a:pt x="6137426" y="273875"/>
                  <a:pt x="6125387" y="275475"/>
                </a:cubicBezTo>
                <a:cubicBezTo>
                  <a:pt x="6113348" y="277076"/>
                  <a:pt x="6105419" y="278460"/>
                  <a:pt x="6101601" y="279629"/>
                </a:cubicBezTo>
                <a:cubicBezTo>
                  <a:pt x="6101601" y="279629"/>
                  <a:pt x="6100939" y="280877"/>
                  <a:pt x="6099615" y="283371"/>
                </a:cubicBezTo>
                <a:cubicBezTo>
                  <a:pt x="6098291" y="285864"/>
                  <a:pt x="6097629" y="287112"/>
                  <a:pt x="6097629" y="287112"/>
                </a:cubicBezTo>
                <a:cubicBezTo>
                  <a:pt x="6089992" y="289451"/>
                  <a:pt x="6083680" y="289297"/>
                  <a:pt x="6078692" y="286647"/>
                </a:cubicBezTo>
                <a:cubicBezTo>
                  <a:pt x="6073705" y="284000"/>
                  <a:pt x="6070918" y="281722"/>
                  <a:pt x="6070333" y="279812"/>
                </a:cubicBezTo>
                <a:cubicBezTo>
                  <a:pt x="6069750" y="277903"/>
                  <a:pt x="6067255" y="276578"/>
                  <a:pt x="6062851" y="275840"/>
                </a:cubicBezTo>
                <a:cubicBezTo>
                  <a:pt x="6058448" y="275099"/>
                  <a:pt x="6054338" y="275315"/>
                  <a:pt x="6050519" y="276485"/>
                </a:cubicBezTo>
                <a:lnTo>
                  <a:pt x="6039066" y="279994"/>
                </a:lnTo>
                <a:cubicBezTo>
                  <a:pt x="6037896" y="276176"/>
                  <a:pt x="6033492" y="275437"/>
                  <a:pt x="6025856" y="277777"/>
                </a:cubicBezTo>
                <a:lnTo>
                  <a:pt x="6024101" y="272049"/>
                </a:lnTo>
                <a:lnTo>
                  <a:pt x="6016618" y="268077"/>
                </a:lnTo>
                <a:cubicBezTo>
                  <a:pt x="6012801" y="269246"/>
                  <a:pt x="6010599" y="268878"/>
                  <a:pt x="6010015" y="266968"/>
                </a:cubicBezTo>
                <a:cubicBezTo>
                  <a:pt x="6009430" y="265058"/>
                  <a:pt x="6023085" y="261919"/>
                  <a:pt x="6050982" y="257549"/>
                </a:cubicBezTo>
                <a:cubicBezTo>
                  <a:pt x="6058618" y="255210"/>
                  <a:pt x="6066256" y="252869"/>
                  <a:pt x="6073891" y="250530"/>
                </a:cubicBezTo>
                <a:lnTo>
                  <a:pt x="6087101" y="252748"/>
                </a:lnTo>
                <a:cubicBezTo>
                  <a:pt x="6090919" y="251578"/>
                  <a:pt x="6092828" y="250993"/>
                  <a:pt x="6092828" y="250993"/>
                </a:cubicBezTo>
                <a:cubicBezTo>
                  <a:pt x="6092828" y="250993"/>
                  <a:pt x="6092244" y="249084"/>
                  <a:pt x="6091073" y="245266"/>
                </a:cubicBezTo>
                <a:cubicBezTo>
                  <a:pt x="6089905" y="241448"/>
                  <a:pt x="6090274" y="239247"/>
                  <a:pt x="6092182" y="238662"/>
                </a:cubicBezTo>
                <a:cubicBezTo>
                  <a:pt x="6094091" y="238078"/>
                  <a:pt x="6097540" y="239109"/>
                  <a:pt x="6102527" y="241757"/>
                </a:cubicBezTo>
                <a:cubicBezTo>
                  <a:pt x="6106346" y="240588"/>
                  <a:pt x="6108255" y="240001"/>
                  <a:pt x="6108255" y="240001"/>
                </a:cubicBezTo>
                <a:lnTo>
                  <a:pt x="6113982" y="238248"/>
                </a:lnTo>
                <a:cubicBezTo>
                  <a:pt x="6117800" y="237078"/>
                  <a:pt x="6119340" y="238695"/>
                  <a:pt x="6118600" y="243098"/>
                </a:cubicBezTo>
                <a:cubicBezTo>
                  <a:pt x="6117861" y="247501"/>
                  <a:pt x="6118446" y="249411"/>
                  <a:pt x="6120355" y="248824"/>
                </a:cubicBezTo>
                <a:cubicBezTo>
                  <a:pt x="6122264" y="248240"/>
                  <a:pt x="6122635" y="246038"/>
                  <a:pt x="6121464" y="242220"/>
                </a:cubicBezTo>
                <a:cubicBezTo>
                  <a:pt x="6125282" y="241049"/>
                  <a:pt x="6127776" y="242374"/>
                  <a:pt x="6128946" y="246193"/>
                </a:cubicBezTo>
                <a:cubicBezTo>
                  <a:pt x="6130116" y="250012"/>
                  <a:pt x="6133934" y="248841"/>
                  <a:pt x="6140402" y="242683"/>
                </a:cubicBezTo>
                <a:lnTo>
                  <a:pt x="6146128" y="240929"/>
                </a:lnTo>
                <a:cubicBezTo>
                  <a:pt x="6147298" y="244747"/>
                  <a:pt x="6145974" y="247241"/>
                  <a:pt x="6142155" y="248411"/>
                </a:cubicBezTo>
                <a:lnTo>
                  <a:pt x="6155364" y="250629"/>
                </a:lnTo>
                <a:lnTo>
                  <a:pt x="6166818" y="247120"/>
                </a:lnTo>
                <a:lnTo>
                  <a:pt x="6159337" y="243147"/>
                </a:lnTo>
                <a:lnTo>
                  <a:pt x="6170791" y="239637"/>
                </a:lnTo>
                <a:cubicBezTo>
                  <a:pt x="6174610" y="238467"/>
                  <a:pt x="6177473" y="237590"/>
                  <a:pt x="6179381" y="237005"/>
                </a:cubicBezTo>
                <a:cubicBezTo>
                  <a:pt x="6181290" y="236421"/>
                  <a:pt x="6179751" y="234804"/>
                  <a:pt x="6174763" y="232156"/>
                </a:cubicBezTo>
                <a:lnTo>
                  <a:pt x="6178737" y="224672"/>
                </a:lnTo>
                <a:cubicBezTo>
                  <a:pt x="6179906" y="228492"/>
                  <a:pt x="6181445" y="230109"/>
                  <a:pt x="6183355" y="229524"/>
                </a:cubicBezTo>
                <a:cubicBezTo>
                  <a:pt x="6185264" y="228938"/>
                  <a:pt x="6186803" y="230556"/>
                  <a:pt x="6187972" y="234373"/>
                </a:cubicBezTo>
                <a:cubicBezTo>
                  <a:pt x="6187972" y="234373"/>
                  <a:pt x="6190467" y="235697"/>
                  <a:pt x="6195454" y="238346"/>
                </a:cubicBezTo>
                <a:cubicBezTo>
                  <a:pt x="6191637" y="239516"/>
                  <a:pt x="6190313" y="242010"/>
                  <a:pt x="6191482" y="245828"/>
                </a:cubicBezTo>
                <a:cubicBezTo>
                  <a:pt x="6192652" y="249646"/>
                  <a:pt x="6200873" y="249215"/>
                  <a:pt x="6216146" y="244537"/>
                </a:cubicBezTo>
                <a:cubicBezTo>
                  <a:pt x="6227599" y="241027"/>
                  <a:pt x="6237147" y="238102"/>
                  <a:pt x="6244782" y="235762"/>
                </a:cubicBezTo>
                <a:lnTo>
                  <a:pt x="6256236" y="232253"/>
                </a:lnTo>
                <a:cubicBezTo>
                  <a:pt x="6248601" y="234593"/>
                  <a:pt x="6244490" y="234808"/>
                  <a:pt x="6243904" y="232899"/>
                </a:cubicBezTo>
                <a:cubicBezTo>
                  <a:pt x="6243320" y="230991"/>
                  <a:pt x="6241119" y="230620"/>
                  <a:pt x="6237300" y="231792"/>
                </a:cubicBezTo>
                <a:lnTo>
                  <a:pt x="6241273" y="224309"/>
                </a:lnTo>
                <a:lnTo>
                  <a:pt x="6265936" y="223017"/>
                </a:lnTo>
                <a:lnTo>
                  <a:pt x="6267690" y="228744"/>
                </a:lnTo>
                <a:lnTo>
                  <a:pt x="6276928" y="238444"/>
                </a:lnTo>
                <a:cubicBezTo>
                  <a:pt x="6281915" y="241092"/>
                  <a:pt x="6284409" y="242417"/>
                  <a:pt x="6284409" y="242417"/>
                </a:cubicBezTo>
                <a:lnTo>
                  <a:pt x="6307318" y="235398"/>
                </a:lnTo>
                <a:lnTo>
                  <a:pt x="6317018" y="226162"/>
                </a:lnTo>
                <a:lnTo>
                  <a:pt x="6311291" y="227916"/>
                </a:lnTo>
                <a:cubicBezTo>
                  <a:pt x="6307472" y="229086"/>
                  <a:pt x="6303069" y="228347"/>
                  <a:pt x="6298082" y="225699"/>
                </a:cubicBezTo>
                <a:lnTo>
                  <a:pt x="6296326" y="219970"/>
                </a:lnTo>
                <a:cubicBezTo>
                  <a:pt x="6301315" y="222620"/>
                  <a:pt x="6307627" y="222774"/>
                  <a:pt x="6315263" y="220434"/>
                </a:cubicBezTo>
                <a:cubicBezTo>
                  <a:pt x="6326718" y="216926"/>
                  <a:pt x="6333400" y="214879"/>
                  <a:pt x="6335307" y="214293"/>
                </a:cubicBezTo>
                <a:cubicBezTo>
                  <a:pt x="6337218" y="213708"/>
                  <a:pt x="6338757" y="215325"/>
                  <a:pt x="6339927" y="219143"/>
                </a:cubicBezTo>
                <a:cubicBezTo>
                  <a:pt x="6341096" y="222961"/>
                  <a:pt x="6339772" y="225455"/>
                  <a:pt x="6335956" y="226625"/>
                </a:cubicBezTo>
                <a:cubicBezTo>
                  <a:pt x="6332136" y="227795"/>
                  <a:pt x="6330811" y="230289"/>
                  <a:pt x="6331982" y="234107"/>
                </a:cubicBezTo>
                <a:lnTo>
                  <a:pt x="6326254" y="235862"/>
                </a:lnTo>
                <a:cubicBezTo>
                  <a:pt x="6326254" y="235862"/>
                  <a:pt x="6325299" y="236153"/>
                  <a:pt x="6323391" y="236739"/>
                </a:cubicBezTo>
                <a:cubicBezTo>
                  <a:pt x="6321482" y="237324"/>
                  <a:pt x="6320820" y="238570"/>
                  <a:pt x="6321404" y="240481"/>
                </a:cubicBezTo>
                <a:cubicBezTo>
                  <a:pt x="6321989" y="242389"/>
                  <a:pt x="6324191" y="242759"/>
                  <a:pt x="6328009" y="241589"/>
                </a:cubicBezTo>
                <a:cubicBezTo>
                  <a:pt x="6331827" y="240419"/>
                  <a:pt x="6335646" y="239250"/>
                  <a:pt x="6339463" y="238080"/>
                </a:cubicBezTo>
                <a:cubicBezTo>
                  <a:pt x="6343282" y="236910"/>
                  <a:pt x="6347392" y="236696"/>
                  <a:pt x="6351794" y="237434"/>
                </a:cubicBezTo>
                <a:cubicBezTo>
                  <a:pt x="6356199" y="238174"/>
                  <a:pt x="6358401" y="238543"/>
                  <a:pt x="6358401" y="238543"/>
                </a:cubicBezTo>
                <a:cubicBezTo>
                  <a:pt x="6371024" y="238852"/>
                  <a:pt x="6381154" y="237835"/>
                  <a:pt x="6388790" y="235496"/>
                </a:cubicBezTo>
                <a:lnTo>
                  <a:pt x="6394518" y="233742"/>
                </a:lnTo>
                <a:lnTo>
                  <a:pt x="6373827" y="227552"/>
                </a:lnTo>
                <a:cubicBezTo>
                  <a:pt x="6344760" y="228103"/>
                  <a:pt x="6343591" y="224286"/>
                  <a:pt x="6370318" y="216097"/>
                </a:cubicBezTo>
                <a:cubicBezTo>
                  <a:pt x="6385591" y="211418"/>
                  <a:pt x="6394474" y="209741"/>
                  <a:pt x="6396968" y="211065"/>
                </a:cubicBezTo>
                <a:cubicBezTo>
                  <a:pt x="6399461" y="212390"/>
                  <a:pt x="6402618" y="212465"/>
                  <a:pt x="6406436" y="211297"/>
                </a:cubicBezTo>
                <a:cubicBezTo>
                  <a:pt x="6410254" y="210127"/>
                  <a:pt x="6414071" y="208957"/>
                  <a:pt x="6417889" y="207787"/>
                </a:cubicBezTo>
                <a:cubicBezTo>
                  <a:pt x="6419059" y="211605"/>
                  <a:pt x="6421554" y="212930"/>
                  <a:pt x="6425372" y="211759"/>
                </a:cubicBezTo>
                <a:cubicBezTo>
                  <a:pt x="6430361" y="214408"/>
                  <a:pt x="6432853" y="215732"/>
                  <a:pt x="6432853" y="215732"/>
                </a:cubicBezTo>
                <a:lnTo>
                  <a:pt x="6468973" y="210932"/>
                </a:lnTo>
                <a:cubicBezTo>
                  <a:pt x="6467802" y="207113"/>
                  <a:pt x="6462815" y="204465"/>
                  <a:pt x="6454008" y="202987"/>
                </a:cubicBezTo>
                <a:lnTo>
                  <a:pt x="6446526" y="199014"/>
                </a:lnTo>
                <a:cubicBezTo>
                  <a:pt x="6451514" y="201662"/>
                  <a:pt x="6453422" y="201077"/>
                  <a:pt x="6452253" y="197259"/>
                </a:cubicBezTo>
                <a:cubicBezTo>
                  <a:pt x="6456072" y="196088"/>
                  <a:pt x="6457980" y="195504"/>
                  <a:pt x="6457980" y="195504"/>
                </a:cubicBezTo>
                <a:lnTo>
                  <a:pt x="6471190" y="197722"/>
                </a:lnTo>
                <a:lnTo>
                  <a:pt x="6488371" y="192458"/>
                </a:lnTo>
                <a:cubicBezTo>
                  <a:pt x="6489541" y="196276"/>
                  <a:pt x="6490125" y="198185"/>
                  <a:pt x="6490125" y="198185"/>
                </a:cubicBezTo>
                <a:cubicBezTo>
                  <a:pt x="6493944" y="197016"/>
                  <a:pt x="6496439" y="198341"/>
                  <a:pt x="6497608" y="202157"/>
                </a:cubicBezTo>
                <a:lnTo>
                  <a:pt x="6478670" y="201695"/>
                </a:lnTo>
                <a:cubicBezTo>
                  <a:pt x="6473683" y="199046"/>
                  <a:pt x="6471774" y="199631"/>
                  <a:pt x="6472944" y="203450"/>
                </a:cubicBezTo>
                <a:cubicBezTo>
                  <a:pt x="6470295" y="208437"/>
                  <a:pt x="6477194" y="210501"/>
                  <a:pt x="6493635" y="209640"/>
                </a:cubicBezTo>
                <a:cubicBezTo>
                  <a:pt x="6501272" y="207301"/>
                  <a:pt x="6506413" y="203636"/>
                  <a:pt x="6509062" y="198649"/>
                </a:cubicBezTo>
                <a:lnTo>
                  <a:pt x="6514790" y="196894"/>
                </a:lnTo>
                <a:lnTo>
                  <a:pt x="6526245" y="193384"/>
                </a:lnTo>
                <a:cubicBezTo>
                  <a:pt x="6530063" y="192215"/>
                  <a:pt x="6532264" y="192584"/>
                  <a:pt x="6532849" y="194494"/>
                </a:cubicBezTo>
                <a:cubicBezTo>
                  <a:pt x="6533434" y="196403"/>
                  <a:pt x="6532772" y="197650"/>
                  <a:pt x="6530863" y="198236"/>
                </a:cubicBezTo>
                <a:cubicBezTo>
                  <a:pt x="6528953" y="198820"/>
                  <a:pt x="6526090" y="199696"/>
                  <a:pt x="6522272" y="200866"/>
                </a:cubicBezTo>
                <a:cubicBezTo>
                  <a:pt x="6518454" y="202037"/>
                  <a:pt x="6516545" y="202622"/>
                  <a:pt x="6516545" y="202622"/>
                </a:cubicBezTo>
                <a:cubicBezTo>
                  <a:pt x="6518885" y="210258"/>
                  <a:pt x="6527690" y="211737"/>
                  <a:pt x="6542962" y="207057"/>
                </a:cubicBezTo>
                <a:lnTo>
                  <a:pt x="6565872" y="200039"/>
                </a:lnTo>
                <a:cubicBezTo>
                  <a:pt x="6562053" y="201208"/>
                  <a:pt x="6560729" y="203703"/>
                  <a:pt x="6561898" y="207520"/>
                </a:cubicBezTo>
                <a:lnTo>
                  <a:pt x="6577326" y="196530"/>
                </a:lnTo>
                <a:lnTo>
                  <a:pt x="6579080" y="202256"/>
                </a:lnTo>
                <a:cubicBezTo>
                  <a:pt x="6582899" y="201087"/>
                  <a:pt x="6587671" y="199625"/>
                  <a:pt x="6593398" y="197870"/>
                </a:cubicBezTo>
                <a:cubicBezTo>
                  <a:pt x="6599126" y="196116"/>
                  <a:pt x="6602574" y="197147"/>
                  <a:pt x="6603744" y="200965"/>
                </a:cubicBezTo>
                <a:cubicBezTo>
                  <a:pt x="6606084" y="208601"/>
                  <a:pt x="6596538" y="211525"/>
                  <a:pt x="6575108" y="209738"/>
                </a:cubicBezTo>
                <a:cubicBezTo>
                  <a:pt x="6554847" y="211770"/>
                  <a:pt x="6541484" y="215864"/>
                  <a:pt x="6535017" y="222021"/>
                </a:cubicBezTo>
                <a:cubicBezTo>
                  <a:pt x="6527382" y="224361"/>
                  <a:pt x="6527967" y="226270"/>
                  <a:pt x="6536773" y="227748"/>
                </a:cubicBezTo>
                <a:cubicBezTo>
                  <a:pt x="6540591" y="226578"/>
                  <a:pt x="6545071" y="224162"/>
                  <a:pt x="6550213" y="220498"/>
                </a:cubicBezTo>
                <a:cubicBezTo>
                  <a:pt x="6555355" y="216834"/>
                  <a:pt x="6560128" y="215371"/>
                  <a:pt x="6564530" y="216111"/>
                </a:cubicBezTo>
                <a:cubicBezTo>
                  <a:pt x="6568934" y="216851"/>
                  <a:pt x="6571134" y="217220"/>
                  <a:pt x="6571134" y="217220"/>
                </a:cubicBezTo>
                <a:cubicBezTo>
                  <a:pt x="6576124" y="219869"/>
                  <a:pt x="6582436" y="220024"/>
                  <a:pt x="6590072" y="217684"/>
                </a:cubicBezTo>
                <a:cubicBezTo>
                  <a:pt x="6598878" y="219162"/>
                  <a:pt x="6605774" y="221225"/>
                  <a:pt x="6610764" y="223874"/>
                </a:cubicBezTo>
                <a:cubicBezTo>
                  <a:pt x="6611933" y="227693"/>
                  <a:pt x="6614427" y="229016"/>
                  <a:pt x="6618245" y="227846"/>
                </a:cubicBezTo>
                <a:lnTo>
                  <a:pt x="6623971" y="226092"/>
                </a:lnTo>
                <a:cubicBezTo>
                  <a:pt x="6631607" y="223752"/>
                  <a:pt x="6636672" y="223244"/>
                  <a:pt x="6639167" y="224570"/>
                </a:cubicBezTo>
                <a:cubicBezTo>
                  <a:pt x="6641660" y="225894"/>
                  <a:pt x="6644816" y="225970"/>
                  <a:pt x="6648634" y="224801"/>
                </a:cubicBezTo>
                <a:cubicBezTo>
                  <a:pt x="6652453" y="223631"/>
                  <a:pt x="6656271" y="222461"/>
                  <a:pt x="6660088" y="221291"/>
                </a:cubicBezTo>
                <a:cubicBezTo>
                  <a:pt x="6663907" y="220122"/>
                  <a:pt x="6670219" y="220275"/>
                  <a:pt x="6679024" y="221755"/>
                </a:cubicBezTo>
                <a:cubicBezTo>
                  <a:pt x="6679024" y="221755"/>
                  <a:pt x="6680935" y="221169"/>
                  <a:pt x="6684752" y="219999"/>
                </a:cubicBezTo>
                <a:cubicBezTo>
                  <a:pt x="6688571" y="218830"/>
                  <a:pt x="6690480" y="218245"/>
                  <a:pt x="6690480" y="218245"/>
                </a:cubicBezTo>
                <a:cubicBezTo>
                  <a:pt x="6695468" y="220894"/>
                  <a:pt x="6699871" y="221633"/>
                  <a:pt x="6703688" y="220463"/>
                </a:cubicBezTo>
                <a:cubicBezTo>
                  <a:pt x="6702520" y="216644"/>
                  <a:pt x="6703182" y="215397"/>
                  <a:pt x="6705676" y="216721"/>
                </a:cubicBezTo>
                <a:cubicBezTo>
                  <a:pt x="6708168" y="218046"/>
                  <a:pt x="6709417" y="218709"/>
                  <a:pt x="6709417" y="218709"/>
                </a:cubicBezTo>
                <a:cubicBezTo>
                  <a:pt x="6713235" y="217539"/>
                  <a:pt x="6715142" y="216954"/>
                  <a:pt x="6715142" y="216954"/>
                </a:cubicBezTo>
                <a:cubicBezTo>
                  <a:pt x="6722779" y="214614"/>
                  <a:pt x="6726891" y="214399"/>
                  <a:pt x="6727475" y="216308"/>
                </a:cubicBezTo>
                <a:cubicBezTo>
                  <a:pt x="6728060" y="218218"/>
                  <a:pt x="6730262" y="218586"/>
                  <a:pt x="6734079" y="217417"/>
                </a:cubicBezTo>
                <a:lnTo>
                  <a:pt x="6771953" y="218344"/>
                </a:lnTo>
                <a:cubicBezTo>
                  <a:pt x="6775770" y="217174"/>
                  <a:pt x="6782452" y="215127"/>
                  <a:pt x="6791997" y="212203"/>
                </a:cubicBezTo>
                <a:cubicBezTo>
                  <a:pt x="6801544" y="209277"/>
                  <a:pt x="6806316" y="207816"/>
                  <a:pt x="6806316" y="207816"/>
                </a:cubicBezTo>
                <a:lnTo>
                  <a:pt x="6812043" y="206060"/>
                </a:lnTo>
                <a:cubicBezTo>
                  <a:pt x="6815860" y="204892"/>
                  <a:pt x="6822174" y="205044"/>
                  <a:pt x="6830979" y="206524"/>
                </a:cubicBezTo>
                <a:cubicBezTo>
                  <a:pt x="6830979" y="206524"/>
                  <a:pt x="6833181" y="206894"/>
                  <a:pt x="6837584" y="207633"/>
                </a:cubicBezTo>
                <a:cubicBezTo>
                  <a:pt x="6841988" y="208373"/>
                  <a:pt x="6844188" y="208743"/>
                  <a:pt x="6844188" y="208743"/>
                </a:cubicBezTo>
                <a:lnTo>
                  <a:pt x="6857398" y="210961"/>
                </a:lnTo>
                <a:cubicBezTo>
                  <a:pt x="6861216" y="209790"/>
                  <a:pt x="6863417" y="210159"/>
                  <a:pt x="6864002" y="212069"/>
                </a:cubicBezTo>
                <a:cubicBezTo>
                  <a:pt x="6864586" y="213978"/>
                  <a:pt x="6864879" y="214932"/>
                  <a:pt x="6864879" y="214932"/>
                </a:cubicBezTo>
                <a:cubicBezTo>
                  <a:pt x="6864879" y="214932"/>
                  <a:pt x="6867373" y="216257"/>
                  <a:pt x="6872362" y="218905"/>
                </a:cubicBezTo>
                <a:lnTo>
                  <a:pt x="6885571" y="221123"/>
                </a:lnTo>
                <a:cubicBezTo>
                  <a:pt x="6886742" y="224941"/>
                  <a:pt x="6884461" y="227728"/>
                  <a:pt x="6878735" y="229483"/>
                </a:cubicBezTo>
                <a:cubicBezTo>
                  <a:pt x="6873007" y="231237"/>
                  <a:pt x="6870143" y="232115"/>
                  <a:pt x="6870143" y="232115"/>
                </a:cubicBezTo>
                <a:cubicBezTo>
                  <a:pt x="6868974" y="228296"/>
                  <a:pt x="6866480" y="226971"/>
                  <a:pt x="6862662" y="228142"/>
                </a:cubicBezTo>
                <a:cubicBezTo>
                  <a:pt x="6858843" y="229312"/>
                  <a:pt x="6855026" y="230481"/>
                  <a:pt x="6851207" y="231651"/>
                </a:cubicBezTo>
                <a:lnTo>
                  <a:pt x="6834026" y="236915"/>
                </a:lnTo>
                <a:lnTo>
                  <a:pt x="6847235" y="239134"/>
                </a:lnTo>
                <a:cubicBezTo>
                  <a:pt x="6856040" y="240611"/>
                  <a:pt x="6862352" y="240766"/>
                  <a:pt x="6866171" y="239596"/>
                </a:cubicBezTo>
                <a:lnTo>
                  <a:pt x="6867925" y="245323"/>
                </a:lnTo>
                <a:lnTo>
                  <a:pt x="6890835" y="238304"/>
                </a:lnTo>
                <a:cubicBezTo>
                  <a:pt x="6894653" y="237135"/>
                  <a:pt x="6895977" y="234641"/>
                  <a:pt x="6894807" y="230823"/>
                </a:cubicBezTo>
                <a:cubicBezTo>
                  <a:pt x="6893637" y="227004"/>
                  <a:pt x="6894300" y="225758"/>
                  <a:pt x="6896793" y="227082"/>
                </a:cubicBezTo>
                <a:cubicBezTo>
                  <a:pt x="6899287" y="228406"/>
                  <a:pt x="6900534" y="229068"/>
                  <a:pt x="6900534" y="229068"/>
                </a:cubicBezTo>
                <a:cubicBezTo>
                  <a:pt x="6900534" y="229068"/>
                  <a:pt x="6899949" y="227159"/>
                  <a:pt x="6898779" y="223341"/>
                </a:cubicBezTo>
                <a:cubicBezTo>
                  <a:pt x="6897610" y="219524"/>
                  <a:pt x="6899520" y="218938"/>
                  <a:pt x="6904507" y="221587"/>
                </a:cubicBezTo>
                <a:lnTo>
                  <a:pt x="6923444" y="222049"/>
                </a:lnTo>
                <a:cubicBezTo>
                  <a:pt x="6927261" y="220880"/>
                  <a:pt x="6928585" y="218385"/>
                  <a:pt x="6927415" y="214568"/>
                </a:cubicBezTo>
                <a:cubicBezTo>
                  <a:pt x="6926246" y="210749"/>
                  <a:pt x="6921842" y="210010"/>
                  <a:pt x="6914208" y="212349"/>
                </a:cubicBezTo>
                <a:cubicBezTo>
                  <a:pt x="6910388" y="213520"/>
                  <a:pt x="6905986" y="212780"/>
                  <a:pt x="6900999" y="210131"/>
                </a:cubicBezTo>
                <a:cubicBezTo>
                  <a:pt x="6900999" y="210131"/>
                  <a:pt x="6901952" y="209840"/>
                  <a:pt x="6903860" y="209255"/>
                </a:cubicBezTo>
                <a:cubicBezTo>
                  <a:pt x="6905770" y="208670"/>
                  <a:pt x="6906724" y="208377"/>
                  <a:pt x="6906724" y="208377"/>
                </a:cubicBezTo>
                <a:cubicBezTo>
                  <a:pt x="6910543" y="207208"/>
                  <a:pt x="6916563" y="206407"/>
                  <a:pt x="6924783" y="205978"/>
                </a:cubicBezTo>
                <a:cubicBezTo>
                  <a:pt x="6933005" y="205545"/>
                  <a:pt x="6938364" y="205993"/>
                  <a:pt x="6940856" y="207318"/>
                </a:cubicBezTo>
                <a:cubicBezTo>
                  <a:pt x="6943351" y="208641"/>
                  <a:pt x="6948416" y="208134"/>
                  <a:pt x="6956052" y="205794"/>
                </a:cubicBezTo>
                <a:lnTo>
                  <a:pt x="6963534" y="209767"/>
                </a:lnTo>
                <a:cubicBezTo>
                  <a:pt x="6955898" y="212106"/>
                  <a:pt x="6955158" y="216510"/>
                  <a:pt x="6961315" y="222976"/>
                </a:cubicBezTo>
                <a:cubicBezTo>
                  <a:pt x="6962485" y="226794"/>
                  <a:pt x="6962117" y="228996"/>
                  <a:pt x="6960207" y="229580"/>
                </a:cubicBezTo>
                <a:cubicBezTo>
                  <a:pt x="6958298" y="230165"/>
                  <a:pt x="6955433" y="231042"/>
                  <a:pt x="6951616" y="232212"/>
                </a:cubicBezTo>
                <a:lnTo>
                  <a:pt x="6947644" y="239695"/>
                </a:lnTo>
                <a:cubicBezTo>
                  <a:pt x="6951462" y="238525"/>
                  <a:pt x="6953663" y="238894"/>
                  <a:pt x="6954248" y="240804"/>
                </a:cubicBezTo>
                <a:cubicBezTo>
                  <a:pt x="6954832" y="242713"/>
                  <a:pt x="6957989" y="242789"/>
                  <a:pt x="6963717" y="241035"/>
                </a:cubicBezTo>
                <a:cubicBezTo>
                  <a:pt x="6969443" y="239281"/>
                  <a:pt x="6972307" y="238403"/>
                  <a:pt x="6972307" y="238403"/>
                </a:cubicBezTo>
                <a:cubicBezTo>
                  <a:pt x="6977295" y="241051"/>
                  <a:pt x="6980744" y="242084"/>
                  <a:pt x="6982653" y="241498"/>
                </a:cubicBezTo>
                <a:cubicBezTo>
                  <a:pt x="6984562" y="240914"/>
                  <a:pt x="6987424" y="240037"/>
                  <a:pt x="6991243" y="238866"/>
                </a:cubicBezTo>
                <a:cubicBezTo>
                  <a:pt x="7000049" y="240345"/>
                  <a:pt x="7006655" y="241454"/>
                  <a:pt x="7011058" y="242194"/>
                </a:cubicBezTo>
                <a:cubicBezTo>
                  <a:pt x="7015460" y="242932"/>
                  <a:pt x="7017077" y="241393"/>
                  <a:pt x="7015907" y="237575"/>
                </a:cubicBezTo>
                <a:cubicBezTo>
                  <a:pt x="7014738" y="233757"/>
                  <a:pt x="7014153" y="231848"/>
                  <a:pt x="7014153" y="231848"/>
                </a:cubicBezTo>
                <a:lnTo>
                  <a:pt x="7006670" y="227874"/>
                </a:lnTo>
                <a:cubicBezTo>
                  <a:pt x="7002852" y="229044"/>
                  <a:pt x="7000943" y="229629"/>
                  <a:pt x="7000943" y="229629"/>
                </a:cubicBezTo>
                <a:lnTo>
                  <a:pt x="6993461" y="225658"/>
                </a:lnTo>
                <a:lnTo>
                  <a:pt x="6991706" y="219929"/>
                </a:lnTo>
                <a:lnTo>
                  <a:pt x="7010643" y="220393"/>
                </a:lnTo>
                <a:lnTo>
                  <a:pt x="7023852" y="222611"/>
                </a:lnTo>
                <a:lnTo>
                  <a:pt x="7012398" y="226120"/>
                </a:lnTo>
                <a:lnTo>
                  <a:pt x="7025607" y="228339"/>
                </a:lnTo>
                <a:cubicBezTo>
                  <a:pt x="7029424" y="227169"/>
                  <a:pt x="7032289" y="226292"/>
                  <a:pt x="7034198" y="225707"/>
                </a:cubicBezTo>
                <a:cubicBezTo>
                  <a:pt x="7036107" y="225122"/>
                  <a:pt x="7036476" y="222920"/>
                  <a:pt x="7035306" y="219102"/>
                </a:cubicBezTo>
                <a:lnTo>
                  <a:pt x="7039280" y="211621"/>
                </a:lnTo>
                <a:lnTo>
                  <a:pt x="7008889" y="214666"/>
                </a:lnTo>
                <a:cubicBezTo>
                  <a:pt x="6998912" y="209369"/>
                  <a:pt x="6993925" y="206720"/>
                  <a:pt x="6993925" y="206720"/>
                </a:cubicBezTo>
                <a:lnTo>
                  <a:pt x="7024315" y="203675"/>
                </a:lnTo>
                <a:cubicBezTo>
                  <a:pt x="7028133" y="202505"/>
                  <a:pt x="7034153" y="201706"/>
                  <a:pt x="7042374" y="201274"/>
                </a:cubicBezTo>
                <a:cubicBezTo>
                  <a:pt x="7050595" y="200844"/>
                  <a:pt x="7057200" y="201953"/>
                  <a:pt x="7062188" y="204601"/>
                </a:cubicBezTo>
                <a:lnTo>
                  <a:pt x="7069671" y="208574"/>
                </a:lnTo>
                <a:cubicBezTo>
                  <a:pt x="7062034" y="210913"/>
                  <a:pt x="7058215" y="212083"/>
                  <a:pt x="7058215" y="212083"/>
                </a:cubicBezTo>
                <a:lnTo>
                  <a:pt x="7061737" y="217026"/>
                </a:lnTo>
                <a:lnTo>
                  <a:pt x="7067550" y="216875"/>
                </a:lnTo>
                <a:lnTo>
                  <a:pt x="7072735" y="220164"/>
                </a:lnTo>
                <a:lnTo>
                  <a:pt x="7073179" y="220028"/>
                </a:lnTo>
                <a:cubicBezTo>
                  <a:pt x="7076997" y="218858"/>
                  <a:pt x="7080153" y="218936"/>
                  <a:pt x="7082648" y="220260"/>
                </a:cubicBezTo>
                <a:cubicBezTo>
                  <a:pt x="7085141" y="221584"/>
                  <a:pt x="7086389" y="222246"/>
                  <a:pt x="7086389" y="222246"/>
                </a:cubicBezTo>
                <a:lnTo>
                  <a:pt x="7080660" y="224001"/>
                </a:lnTo>
                <a:cubicBezTo>
                  <a:pt x="7081831" y="227818"/>
                  <a:pt x="7084326" y="229143"/>
                  <a:pt x="7088143" y="227974"/>
                </a:cubicBezTo>
                <a:cubicBezTo>
                  <a:pt x="7091962" y="226804"/>
                  <a:pt x="7095195" y="223724"/>
                  <a:pt x="7097842" y="218737"/>
                </a:cubicBezTo>
                <a:cubicBezTo>
                  <a:pt x="7097842" y="218737"/>
                  <a:pt x="7099753" y="218151"/>
                  <a:pt x="7103570" y="216982"/>
                </a:cubicBezTo>
                <a:cubicBezTo>
                  <a:pt x="7108558" y="219631"/>
                  <a:pt x="7110467" y="219045"/>
                  <a:pt x="7109296" y="215228"/>
                </a:cubicBezTo>
                <a:lnTo>
                  <a:pt x="7101816" y="211256"/>
                </a:lnTo>
                <a:lnTo>
                  <a:pt x="7094333" y="207283"/>
                </a:lnTo>
                <a:lnTo>
                  <a:pt x="7113270" y="207746"/>
                </a:lnTo>
                <a:lnTo>
                  <a:pt x="7118997" y="205991"/>
                </a:lnTo>
                <a:cubicBezTo>
                  <a:pt x="7117828" y="202172"/>
                  <a:pt x="7118197" y="199972"/>
                  <a:pt x="7120106" y="199386"/>
                </a:cubicBezTo>
                <a:cubicBezTo>
                  <a:pt x="7122015" y="198802"/>
                  <a:pt x="7122677" y="197554"/>
                  <a:pt x="7122092" y="195646"/>
                </a:cubicBezTo>
                <a:cubicBezTo>
                  <a:pt x="7121508" y="193737"/>
                  <a:pt x="7126942" y="191027"/>
                  <a:pt x="7138397" y="187518"/>
                </a:cubicBezTo>
                <a:cubicBezTo>
                  <a:pt x="7142214" y="186348"/>
                  <a:pt x="7146987" y="184886"/>
                  <a:pt x="7152714" y="183131"/>
                </a:cubicBezTo>
                <a:cubicBezTo>
                  <a:pt x="7158442" y="181377"/>
                  <a:pt x="7161305" y="180499"/>
                  <a:pt x="7161305" y="180499"/>
                </a:cubicBezTo>
                <a:cubicBezTo>
                  <a:pt x="7178917" y="183457"/>
                  <a:pt x="7191541" y="183765"/>
                  <a:pt x="7199179" y="181426"/>
                </a:cubicBezTo>
                <a:cubicBezTo>
                  <a:pt x="7199179" y="181426"/>
                  <a:pt x="7203582" y="182166"/>
                  <a:pt x="7212387" y="183644"/>
                </a:cubicBezTo>
                <a:cubicBezTo>
                  <a:pt x="7212387" y="183644"/>
                  <a:pt x="7214589" y="184012"/>
                  <a:pt x="7218992" y="184753"/>
                </a:cubicBezTo>
                <a:cubicBezTo>
                  <a:pt x="7223395" y="185493"/>
                  <a:pt x="7225595" y="185862"/>
                  <a:pt x="7225595" y="185862"/>
                </a:cubicBezTo>
                <a:lnTo>
                  <a:pt x="7237050" y="182352"/>
                </a:lnTo>
                <a:lnTo>
                  <a:pt x="7250261" y="184570"/>
                </a:lnTo>
                <a:cubicBezTo>
                  <a:pt x="7261716" y="181061"/>
                  <a:pt x="7274340" y="181370"/>
                  <a:pt x="7288133" y="185496"/>
                </a:cubicBezTo>
                <a:lnTo>
                  <a:pt x="7282406" y="187252"/>
                </a:lnTo>
                <a:lnTo>
                  <a:pt x="7270951" y="190761"/>
                </a:lnTo>
                <a:lnTo>
                  <a:pt x="7284161" y="192978"/>
                </a:lnTo>
                <a:cubicBezTo>
                  <a:pt x="7289148" y="195626"/>
                  <a:pt x="7293551" y="196367"/>
                  <a:pt x="7297370" y="195196"/>
                </a:cubicBezTo>
                <a:lnTo>
                  <a:pt x="7323787" y="199632"/>
                </a:lnTo>
                <a:cubicBezTo>
                  <a:pt x="7323787" y="199632"/>
                  <a:pt x="7318722" y="200140"/>
                  <a:pt x="7308592" y="201155"/>
                </a:cubicBezTo>
                <a:cubicBezTo>
                  <a:pt x="7298462" y="202170"/>
                  <a:pt x="7292073" y="205172"/>
                  <a:pt x="7289424" y="210161"/>
                </a:cubicBezTo>
                <a:cubicBezTo>
                  <a:pt x="7272673" y="223646"/>
                  <a:pt x="7266422" y="233913"/>
                  <a:pt x="7270670" y="240964"/>
                </a:cubicBezTo>
                <a:cubicBezTo>
                  <a:pt x="7274919" y="248017"/>
                  <a:pt x="7292900" y="248773"/>
                  <a:pt x="7324616" y="243231"/>
                </a:cubicBezTo>
                <a:cubicBezTo>
                  <a:pt x="7333422" y="244709"/>
                  <a:pt x="7339733" y="244866"/>
                  <a:pt x="7343552" y="243695"/>
                </a:cubicBezTo>
                <a:cubicBezTo>
                  <a:pt x="7347370" y="242526"/>
                  <a:pt x="7352436" y="242018"/>
                  <a:pt x="7358748" y="242173"/>
                </a:cubicBezTo>
                <a:cubicBezTo>
                  <a:pt x="7365060" y="242327"/>
                  <a:pt x="7370124" y="241820"/>
                  <a:pt x="7373943" y="240648"/>
                </a:cubicBezTo>
                <a:lnTo>
                  <a:pt x="7387151" y="242867"/>
                </a:lnTo>
                <a:lnTo>
                  <a:pt x="7411816" y="241576"/>
                </a:lnTo>
                <a:cubicBezTo>
                  <a:pt x="7411816" y="241576"/>
                  <a:pt x="7413062" y="242237"/>
                  <a:pt x="7415557" y="243562"/>
                </a:cubicBezTo>
                <a:cubicBezTo>
                  <a:pt x="7418051" y="244886"/>
                  <a:pt x="7419298" y="245548"/>
                  <a:pt x="7419298" y="245548"/>
                </a:cubicBezTo>
                <a:cubicBezTo>
                  <a:pt x="7423114" y="244378"/>
                  <a:pt x="7426271" y="244457"/>
                  <a:pt x="7428765" y="245780"/>
                </a:cubicBezTo>
                <a:cubicBezTo>
                  <a:pt x="7431259" y="247105"/>
                  <a:pt x="7434415" y="247183"/>
                  <a:pt x="7438234" y="246011"/>
                </a:cubicBezTo>
                <a:cubicBezTo>
                  <a:pt x="7442052" y="244842"/>
                  <a:pt x="7449319" y="244704"/>
                  <a:pt x="7460034" y="245598"/>
                </a:cubicBezTo>
                <a:cubicBezTo>
                  <a:pt x="7470749" y="246490"/>
                  <a:pt x="7483002" y="249001"/>
                  <a:pt x="7496797" y="253129"/>
                </a:cubicBezTo>
                <a:cubicBezTo>
                  <a:pt x="7500616" y="251959"/>
                  <a:pt x="7503478" y="251082"/>
                  <a:pt x="7505388" y="250497"/>
                </a:cubicBezTo>
                <a:cubicBezTo>
                  <a:pt x="7507296" y="249912"/>
                  <a:pt x="7509206" y="249326"/>
                  <a:pt x="7511115" y="248742"/>
                </a:cubicBezTo>
                <a:cubicBezTo>
                  <a:pt x="7513024" y="248156"/>
                  <a:pt x="7514934" y="247572"/>
                  <a:pt x="7516843" y="246987"/>
                </a:cubicBezTo>
                <a:cubicBezTo>
                  <a:pt x="7518751" y="246402"/>
                  <a:pt x="7520290" y="248019"/>
                  <a:pt x="7521460" y="251837"/>
                </a:cubicBezTo>
                <a:cubicBezTo>
                  <a:pt x="7525280" y="250668"/>
                  <a:pt x="7531590" y="250822"/>
                  <a:pt x="7540396" y="252300"/>
                </a:cubicBezTo>
                <a:cubicBezTo>
                  <a:pt x="7544215" y="251131"/>
                  <a:pt x="7548033" y="249961"/>
                  <a:pt x="7551852" y="248791"/>
                </a:cubicBezTo>
                <a:cubicBezTo>
                  <a:pt x="7555670" y="247622"/>
                  <a:pt x="7560073" y="248361"/>
                  <a:pt x="7565061" y="251010"/>
                </a:cubicBezTo>
                <a:lnTo>
                  <a:pt x="7582243" y="245745"/>
                </a:lnTo>
                <a:cubicBezTo>
                  <a:pt x="7582243" y="245745"/>
                  <a:pt x="7581657" y="243836"/>
                  <a:pt x="7580488" y="240017"/>
                </a:cubicBezTo>
                <a:lnTo>
                  <a:pt x="7554070" y="235583"/>
                </a:lnTo>
                <a:cubicBezTo>
                  <a:pt x="7546433" y="237922"/>
                  <a:pt x="7542615" y="239091"/>
                  <a:pt x="7542615" y="239091"/>
                </a:cubicBezTo>
                <a:cubicBezTo>
                  <a:pt x="7542615" y="239091"/>
                  <a:pt x="7541368" y="238430"/>
                  <a:pt x="7538874" y="237105"/>
                </a:cubicBezTo>
                <a:cubicBezTo>
                  <a:pt x="7536380" y="235781"/>
                  <a:pt x="7535133" y="235118"/>
                  <a:pt x="7535133" y="235118"/>
                </a:cubicBezTo>
                <a:lnTo>
                  <a:pt x="7525897" y="225419"/>
                </a:lnTo>
                <a:lnTo>
                  <a:pt x="7537352" y="221909"/>
                </a:lnTo>
                <a:cubicBezTo>
                  <a:pt x="7541169" y="220740"/>
                  <a:pt x="7542709" y="222358"/>
                  <a:pt x="7541970" y="226760"/>
                </a:cubicBezTo>
                <a:cubicBezTo>
                  <a:pt x="7541230" y="231162"/>
                  <a:pt x="7546587" y="231610"/>
                  <a:pt x="7558042" y="228100"/>
                </a:cubicBezTo>
                <a:lnTo>
                  <a:pt x="7582705" y="226808"/>
                </a:lnTo>
                <a:lnTo>
                  <a:pt x="7595915" y="229027"/>
                </a:lnTo>
                <a:lnTo>
                  <a:pt x="7652724" y="230416"/>
                </a:lnTo>
                <a:cubicBezTo>
                  <a:pt x="7657711" y="233064"/>
                  <a:pt x="7660868" y="233142"/>
                  <a:pt x="7662192" y="230648"/>
                </a:cubicBezTo>
                <a:cubicBezTo>
                  <a:pt x="7663516" y="228154"/>
                  <a:pt x="7665133" y="226615"/>
                  <a:pt x="7667043" y="226029"/>
                </a:cubicBezTo>
                <a:cubicBezTo>
                  <a:pt x="7668950" y="225445"/>
                  <a:pt x="7670490" y="227063"/>
                  <a:pt x="7671659" y="230880"/>
                </a:cubicBezTo>
                <a:lnTo>
                  <a:pt x="7679141" y="234853"/>
                </a:lnTo>
                <a:cubicBezTo>
                  <a:pt x="7679141" y="234853"/>
                  <a:pt x="7678557" y="232943"/>
                  <a:pt x="7677388" y="229125"/>
                </a:cubicBezTo>
                <a:cubicBezTo>
                  <a:pt x="7676218" y="225307"/>
                  <a:pt x="7684439" y="224876"/>
                  <a:pt x="7702050" y="227833"/>
                </a:cubicBezTo>
                <a:lnTo>
                  <a:pt x="7720987" y="228297"/>
                </a:lnTo>
                <a:cubicBezTo>
                  <a:pt x="7720987" y="228297"/>
                  <a:pt x="7722896" y="227712"/>
                  <a:pt x="7726714" y="226542"/>
                </a:cubicBezTo>
                <a:cubicBezTo>
                  <a:pt x="7730533" y="225373"/>
                  <a:pt x="7732442" y="224788"/>
                  <a:pt x="7732442" y="224788"/>
                </a:cubicBezTo>
                <a:lnTo>
                  <a:pt x="7739923" y="228761"/>
                </a:lnTo>
                <a:cubicBezTo>
                  <a:pt x="7736105" y="229930"/>
                  <a:pt x="7734489" y="231470"/>
                  <a:pt x="7735074" y="233378"/>
                </a:cubicBezTo>
                <a:cubicBezTo>
                  <a:pt x="7735659" y="235288"/>
                  <a:pt x="7737861" y="235658"/>
                  <a:pt x="7741679" y="234487"/>
                </a:cubicBezTo>
                <a:cubicBezTo>
                  <a:pt x="7755780" y="225990"/>
                  <a:pt x="7764000" y="225559"/>
                  <a:pt x="7766342" y="233196"/>
                </a:cubicBezTo>
                <a:cubicBezTo>
                  <a:pt x="7771329" y="235844"/>
                  <a:pt x="7775732" y="236584"/>
                  <a:pt x="7779550" y="235414"/>
                </a:cubicBezTo>
                <a:lnTo>
                  <a:pt x="7792760" y="237631"/>
                </a:lnTo>
                <a:lnTo>
                  <a:pt x="7787033" y="239386"/>
                </a:lnTo>
                <a:lnTo>
                  <a:pt x="7769851" y="244650"/>
                </a:lnTo>
                <a:lnTo>
                  <a:pt x="7777333" y="248623"/>
                </a:lnTo>
                <a:cubicBezTo>
                  <a:pt x="7773514" y="249793"/>
                  <a:pt x="7776963" y="250825"/>
                  <a:pt x="7787679" y="251719"/>
                </a:cubicBezTo>
                <a:cubicBezTo>
                  <a:pt x="7798393" y="252612"/>
                  <a:pt x="7808818" y="252551"/>
                  <a:pt x="7818946" y="251535"/>
                </a:cubicBezTo>
                <a:cubicBezTo>
                  <a:pt x="7829076" y="250521"/>
                  <a:pt x="7834141" y="250013"/>
                  <a:pt x="7834141" y="250013"/>
                </a:cubicBezTo>
                <a:lnTo>
                  <a:pt x="7826661" y="246040"/>
                </a:lnTo>
                <a:cubicBezTo>
                  <a:pt x="7822841" y="247211"/>
                  <a:pt x="7820641" y="246841"/>
                  <a:pt x="7820056" y="244932"/>
                </a:cubicBezTo>
                <a:cubicBezTo>
                  <a:pt x="7819470" y="243022"/>
                  <a:pt x="7819178" y="242067"/>
                  <a:pt x="7819178" y="242067"/>
                </a:cubicBezTo>
                <a:lnTo>
                  <a:pt x="7811695" y="238096"/>
                </a:lnTo>
                <a:cubicBezTo>
                  <a:pt x="7815515" y="236925"/>
                  <a:pt x="7817425" y="236341"/>
                  <a:pt x="7817425" y="236341"/>
                </a:cubicBezTo>
                <a:lnTo>
                  <a:pt x="7857515" y="224058"/>
                </a:lnTo>
                <a:cubicBezTo>
                  <a:pt x="7857515" y="224058"/>
                  <a:pt x="7863825" y="224213"/>
                  <a:pt x="7876451" y="224521"/>
                </a:cubicBezTo>
                <a:cubicBezTo>
                  <a:pt x="7884087" y="222182"/>
                  <a:pt x="7891061" y="221089"/>
                  <a:pt x="7897373" y="221242"/>
                </a:cubicBezTo>
                <a:cubicBezTo>
                  <a:pt x="7903685" y="221398"/>
                  <a:pt x="7907795" y="221183"/>
                  <a:pt x="7909705" y="220598"/>
                </a:cubicBezTo>
                <a:cubicBezTo>
                  <a:pt x="7911615" y="220014"/>
                  <a:pt x="7916679" y="219504"/>
                  <a:pt x="7924899" y="219074"/>
                </a:cubicBezTo>
                <a:cubicBezTo>
                  <a:pt x="7933121" y="218645"/>
                  <a:pt x="7941051" y="217259"/>
                  <a:pt x="7948685" y="214919"/>
                </a:cubicBezTo>
                <a:cubicBezTo>
                  <a:pt x="7965129" y="214059"/>
                  <a:pt x="7975845" y="214952"/>
                  <a:pt x="7980833" y="217601"/>
                </a:cubicBezTo>
                <a:cubicBezTo>
                  <a:pt x="7985819" y="220249"/>
                  <a:pt x="7991177" y="220696"/>
                  <a:pt x="7996905" y="218941"/>
                </a:cubicBezTo>
                <a:cubicBezTo>
                  <a:pt x="8002631" y="217187"/>
                  <a:pt x="8009313" y="215140"/>
                  <a:pt x="8016951" y="212800"/>
                </a:cubicBezTo>
                <a:cubicBezTo>
                  <a:pt x="8034561" y="215756"/>
                  <a:pt x="8042199" y="213417"/>
                  <a:pt x="8039859" y="205781"/>
                </a:cubicBezTo>
                <a:cubicBezTo>
                  <a:pt x="8043675" y="204612"/>
                  <a:pt x="8049037" y="205059"/>
                  <a:pt x="8055931" y="207123"/>
                </a:cubicBezTo>
                <a:cubicBezTo>
                  <a:pt x="8062829" y="209186"/>
                  <a:pt x="8065985" y="209263"/>
                  <a:pt x="8065399" y="207354"/>
                </a:cubicBezTo>
                <a:cubicBezTo>
                  <a:pt x="8064815" y="205445"/>
                  <a:pt x="8067971" y="205522"/>
                  <a:pt x="8074867" y="207585"/>
                </a:cubicBezTo>
                <a:cubicBezTo>
                  <a:pt x="8081765" y="209648"/>
                  <a:pt x="8086537" y="208187"/>
                  <a:pt x="8089185" y="203199"/>
                </a:cubicBezTo>
                <a:cubicBezTo>
                  <a:pt x="8104459" y="198520"/>
                  <a:pt x="8115759" y="201322"/>
                  <a:pt x="8123087" y="211607"/>
                </a:cubicBezTo>
                <a:cubicBezTo>
                  <a:pt x="8124255" y="215425"/>
                  <a:pt x="8124841" y="217334"/>
                  <a:pt x="8124841" y="217334"/>
                </a:cubicBezTo>
                <a:cubicBezTo>
                  <a:pt x="8126011" y="221153"/>
                  <a:pt x="8127551" y="222769"/>
                  <a:pt x="8129459" y="222184"/>
                </a:cubicBezTo>
                <a:cubicBezTo>
                  <a:pt x="8131369" y="221599"/>
                  <a:pt x="8134231" y="220721"/>
                  <a:pt x="8138051" y="219552"/>
                </a:cubicBezTo>
                <a:cubicBezTo>
                  <a:pt x="8141865" y="218383"/>
                  <a:pt x="8145317" y="219414"/>
                  <a:pt x="8148395" y="222647"/>
                </a:cubicBezTo>
                <a:cubicBezTo>
                  <a:pt x="8151473" y="225880"/>
                  <a:pt x="8160649" y="225158"/>
                  <a:pt x="8175921" y="220479"/>
                </a:cubicBezTo>
                <a:lnTo>
                  <a:pt x="8200585" y="219187"/>
                </a:lnTo>
                <a:lnTo>
                  <a:pt x="8196613" y="226669"/>
                </a:lnTo>
                <a:cubicBezTo>
                  <a:pt x="8187807" y="225190"/>
                  <a:pt x="8181787" y="225990"/>
                  <a:pt x="8178555" y="229070"/>
                </a:cubicBezTo>
                <a:cubicBezTo>
                  <a:pt x="8175321" y="232149"/>
                  <a:pt x="8171797" y="234273"/>
                  <a:pt x="8167977" y="235443"/>
                </a:cubicBezTo>
                <a:lnTo>
                  <a:pt x="8156523" y="238952"/>
                </a:lnTo>
                <a:lnTo>
                  <a:pt x="8150795" y="240706"/>
                </a:lnTo>
                <a:lnTo>
                  <a:pt x="8143313" y="236733"/>
                </a:lnTo>
                <a:cubicBezTo>
                  <a:pt x="8139497" y="237904"/>
                  <a:pt x="8135677" y="239073"/>
                  <a:pt x="8131859" y="240244"/>
                </a:cubicBezTo>
                <a:cubicBezTo>
                  <a:pt x="8120405" y="243752"/>
                  <a:pt x="8114093" y="243598"/>
                  <a:pt x="8112923" y="239780"/>
                </a:cubicBezTo>
                <a:cubicBezTo>
                  <a:pt x="8111753" y="235961"/>
                  <a:pt x="8107351" y="235223"/>
                  <a:pt x="8099715" y="237562"/>
                </a:cubicBezTo>
                <a:lnTo>
                  <a:pt x="8101469" y="243289"/>
                </a:lnTo>
                <a:lnTo>
                  <a:pt x="8103223" y="249016"/>
                </a:lnTo>
                <a:cubicBezTo>
                  <a:pt x="8103223" y="249016"/>
                  <a:pt x="8105425" y="249386"/>
                  <a:pt x="8109827" y="250126"/>
                </a:cubicBezTo>
                <a:cubicBezTo>
                  <a:pt x="8114231" y="250866"/>
                  <a:pt x="8119003" y="249404"/>
                  <a:pt x="8124145" y="245739"/>
                </a:cubicBezTo>
                <a:cubicBezTo>
                  <a:pt x="8129289" y="242075"/>
                  <a:pt x="8132445" y="242152"/>
                  <a:pt x="8133613" y="245971"/>
                </a:cubicBezTo>
                <a:cubicBezTo>
                  <a:pt x="8133613" y="245971"/>
                  <a:pt x="8133907" y="246925"/>
                  <a:pt x="8134491" y="248834"/>
                </a:cubicBezTo>
                <a:cubicBezTo>
                  <a:pt x="8135075" y="250744"/>
                  <a:pt x="8137279" y="251112"/>
                  <a:pt x="8141095" y="249944"/>
                </a:cubicBezTo>
                <a:cubicBezTo>
                  <a:pt x="8144913" y="248774"/>
                  <a:pt x="8149025" y="248557"/>
                  <a:pt x="8153427" y="249298"/>
                </a:cubicBezTo>
                <a:cubicBezTo>
                  <a:pt x="8157831" y="250036"/>
                  <a:pt x="8161941" y="249821"/>
                  <a:pt x="8165759" y="248651"/>
                </a:cubicBezTo>
                <a:lnTo>
                  <a:pt x="8166383" y="248756"/>
                </a:lnTo>
                <a:lnTo>
                  <a:pt x="8170023" y="247642"/>
                </a:lnTo>
                <a:lnTo>
                  <a:pt x="8170579" y="249461"/>
                </a:lnTo>
                <a:lnTo>
                  <a:pt x="8192179" y="253087"/>
                </a:lnTo>
                <a:cubicBezTo>
                  <a:pt x="8195995" y="251918"/>
                  <a:pt x="8199813" y="250748"/>
                  <a:pt x="8203631" y="249578"/>
                </a:cubicBezTo>
                <a:cubicBezTo>
                  <a:pt x="8207451" y="248408"/>
                  <a:pt x="8211269" y="247238"/>
                  <a:pt x="8215087" y="246068"/>
                </a:cubicBezTo>
                <a:lnTo>
                  <a:pt x="8220813" y="244314"/>
                </a:lnTo>
                <a:cubicBezTo>
                  <a:pt x="8216995" y="245483"/>
                  <a:pt x="8213547" y="244453"/>
                  <a:pt x="8210467" y="241218"/>
                </a:cubicBezTo>
                <a:cubicBezTo>
                  <a:pt x="8207389" y="237986"/>
                  <a:pt x="8205849" y="236368"/>
                  <a:pt x="8205849" y="236368"/>
                </a:cubicBezTo>
                <a:lnTo>
                  <a:pt x="8202341" y="224915"/>
                </a:lnTo>
                <a:cubicBezTo>
                  <a:pt x="8206159" y="223745"/>
                  <a:pt x="8208067" y="223160"/>
                  <a:pt x="8208067" y="223160"/>
                </a:cubicBezTo>
                <a:cubicBezTo>
                  <a:pt x="8208067" y="223160"/>
                  <a:pt x="8208653" y="225069"/>
                  <a:pt x="8209821" y="228887"/>
                </a:cubicBezTo>
                <a:cubicBezTo>
                  <a:pt x="8210993" y="232706"/>
                  <a:pt x="8213487" y="234029"/>
                  <a:pt x="8217303" y="232859"/>
                </a:cubicBezTo>
                <a:cubicBezTo>
                  <a:pt x="8221123" y="231690"/>
                  <a:pt x="8222445" y="229195"/>
                  <a:pt x="8221277" y="225378"/>
                </a:cubicBezTo>
                <a:lnTo>
                  <a:pt x="8230977" y="216142"/>
                </a:lnTo>
                <a:lnTo>
                  <a:pt x="8236703" y="214387"/>
                </a:lnTo>
                <a:cubicBezTo>
                  <a:pt x="8236703" y="214387"/>
                  <a:pt x="8238905" y="214756"/>
                  <a:pt x="8243309" y="215495"/>
                </a:cubicBezTo>
                <a:cubicBezTo>
                  <a:pt x="8247711" y="216235"/>
                  <a:pt x="8251823" y="216019"/>
                  <a:pt x="8255639" y="214850"/>
                </a:cubicBezTo>
                <a:cubicBezTo>
                  <a:pt x="8260629" y="217498"/>
                  <a:pt x="8266939" y="217653"/>
                  <a:pt x="8274577" y="215313"/>
                </a:cubicBezTo>
                <a:cubicBezTo>
                  <a:pt x="8282213" y="212974"/>
                  <a:pt x="8288525" y="213127"/>
                  <a:pt x="8293513" y="215776"/>
                </a:cubicBezTo>
                <a:cubicBezTo>
                  <a:pt x="8293513" y="215776"/>
                  <a:pt x="8295421" y="215192"/>
                  <a:pt x="8299241" y="214022"/>
                </a:cubicBezTo>
                <a:cubicBezTo>
                  <a:pt x="8303057" y="212852"/>
                  <a:pt x="8307461" y="213592"/>
                  <a:pt x="8312449" y="216239"/>
                </a:cubicBezTo>
                <a:cubicBezTo>
                  <a:pt x="8320085" y="213900"/>
                  <a:pt x="8325151" y="213392"/>
                  <a:pt x="8327645" y="214716"/>
                </a:cubicBezTo>
                <a:cubicBezTo>
                  <a:pt x="8330139" y="216041"/>
                  <a:pt x="8337113" y="214949"/>
                  <a:pt x="8348567" y="211439"/>
                </a:cubicBezTo>
                <a:cubicBezTo>
                  <a:pt x="8348567" y="211439"/>
                  <a:pt x="8350477" y="210854"/>
                  <a:pt x="8354295" y="209685"/>
                </a:cubicBezTo>
                <a:cubicBezTo>
                  <a:pt x="8358113" y="208514"/>
                  <a:pt x="8360607" y="209838"/>
                  <a:pt x="8361775" y="213657"/>
                </a:cubicBezTo>
                <a:lnTo>
                  <a:pt x="8371477" y="204420"/>
                </a:lnTo>
                <a:cubicBezTo>
                  <a:pt x="8372647" y="208237"/>
                  <a:pt x="8374555" y="207653"/>
                  <a:pt x="8377203" y="202666"/>
                </a:cubicBezTo>
                <a:lnTo>
                  <a:pt x="8375449" y="196938"/>
                </a:lnTo>
                <a:lnTo>
                  <a:pt x="8379421" y="189457"/>
                </a:lnTo>
                <a:lnTo>
                  <a:pt x="8388657" y="199156"/>
                </a:lnTo>
                <a:cubicBezTo>
                  <a:pt x="8381021" y="201496"/>
                  <a:pt x="8380283" y="205898"/>
                  <a:pt x="8386441" y="212366"/>
                </a:cubicBezTo>
                <a:cubicBezTo>
                  <a:pt x="8391429" y="215013"/>
                  <a:pt x="8395539" y="214798"/>
                  <a:pt x="8398771" y="211720"/>
                </a:cubicBezTo>
                <a:cubicBezTo>
                  <a:pt x="8402005" y="208641"/>
                  <a:pt x="8406409" y="209380"/>
                  <a:pt x="8411981" y="213938"/>
                </a:cubicBezTo>
                <a:cubicBezTo>
                  <a:pt x="8417553" y="218495"/>
                  <a:pt x="8420925" y="222682"/>
                  <a:pt x="8422095" y="226501"/>
                </a:cubicBezTo>
                <a:cubicBezTo>
                  <a:pt x="8418277" y="227671"/>
                  <a:pt x="8416951" y="230166"/>
                  <a:pt x="8418121" y="233983"/>
                </a:cubicBezTo>
                <a:lnTo>
                  <a:pt x="8429577" y="230473"/>
                </a:lnTo>
                <a:cubicBezTo>
                  <a:pt x="8428407" y="226655"/>
                  <a:pt x="8428777" y="224454"/>
                  <a:pt x="8430685" y="223868"/>
                </a:cubicBezTo>
                <a:cubicBezTo>
                  <a:pt x="8432593" y="223284"/>
                  <a:pt x="8437367" y="221822"/>
                  <a:pt x="8445005" y="219482"/>
                </a:cubicBezTo>
                <a:cubicBezTo>
                  <a:pt x="8448821" y="218313"/>
                  <a:pt x="8452639" y="217142"/>
                  <a:pt x="8456457" y="215973"/>
                </a:cubicBezTo>
                <a:cubicBezTo>
                  <a:pt x="8452639" y="217142"/>
                  <a:pt x="8450147" y="215818"/>
                  <a:pt x="8448977" y="212000"/>
                </a:cubicBezTo>
                <a:lnTo>
                  <a:pt x="8441493" y="208029"/>
                </a:lnTo>
                <a:cubicBezTo>
                  <a:pt x="8433857" y="210367"/>
                  <a:pt x="8430779" y="207135"/>
                  <a:pt x="8432259" y="198328"/>
                </a:cubicBezTo>
                <a:cubicBezTo>
                  <a:pt x="8434907" y="193341"/>
                  <a:pt x="8444451" y="190416"/>
                  <a:pt x="8460895" y="189555"/>
                </a:cubicBezTo>
                <a:cubicBezTo>
                  <a:pt x="8464711" y="188386"/>
                  <a:pt x="8472933" y="187955"/>
                  <a:pt x="8485557" y="188263"/>
                </a:cubicBezTo>
                <a:lnTo>
                  <a:pt x="8491285" y="186509"/>
                </a:lnTo>
                <a:cubicBezTo>
                  <a:pt x="8483649" y="188848"/>
                  <a:pt x="8480415" y="191927"/>
                  <a:pt x="8481585" y="195745"/>
                </a:cubicBezTo>
                <a:cubicBezTo>
                  <a:pt x="8482753" y="199563"/>
                  <a:pt x="8485249" y="200888"/>
                  <a:pt x="8489067" y="199718"/>
                </a:cubicBezTo>
                <a:lnTo>
                  <a:pt x="8511975" y="192700"/>
                </a:lnTo>
                <a:lnTo>
                  <a:pt x="8523429" y="189190"/>
                </a:lnTo>
                <a:lnTo>
                  <a:pt x="8534885" y="185681"/>
                </a:lnTo>
                <a:cubicBezTo>
                  <a:pt x="8533715" y="181862"/>
                  <a:pt x="8531221" y="180538"/>
                  <a:pt x="8527403" y="181707"/>
                </a:cubicBezTo>
                <a:cubicBezTo>
                  <a:pt x="8523585" y="182878"/>
                  <a:pt x="8521091" y="181554"/>
                  <a:pt x="8519921" y="177736"/>
                </a:cubicBezTo>
                <a:cubicBezTo>
                  <a:pt x="8516101" y="178905"/>
                  <a:pt x="8510083" y="179705"/>
                  <a:pt x="8501863" y="180135"/>
                </a:cubicBezTo>
                <a:cubicBezTo>
                  <a:pt x="8493641" y="180567"/>
                  <a:pt x="8489531" y="180782"/>
                  <a:pt x="8489531" y="180782"/>
                </a:cubicBezTo>
                <a:lnTo>
                  <a:pt x="8483803" y="182536"/>
                </a:lnTo>
                <a:cubicBezTo>
                  <a:pt x="8483803" y="182536"/>
                  <a:pt x="8483511" y="181582"/>
                  <a:pt x="8482927" y="179673"/>
                </a:cubicBezTo>
                <a:cubicBezTo>
                  <a:pt x="8482339" y="177764"/>
                  <a:pt x="8480137" y="177394"/>
                  <a:pt x="8476319" y="178564"/>
                </a:cubicBezTo>
                <a:lnTo>
                  <a:pt x="8470595" y="180319"/>
                </a:lnTo>
                <a:cubicBezTo>
                  <a:pt x="8465605" y="177669"/>
                  <a:pt x="8461203" y="176931"/>
                  <a:pt x="8457385" y="178101"/>
                </a:cubicBezTo>
                <a:lnTo>
                  <a:pt x="8440203" y="183364"/>
                </a:lnTo>
                <a:cubicBezTo>
                  <a:pt x="8435215" y="180716"/>
                  <a:pt x="8428903" y="180562"/>
                  <a:pt x="8421267" y="182900"/>
                </a:cubicBezTo>
                <a:lnTo>
                  <a:pt x="8413785" y="178929"/>
                </a:lnTo>
                <a:lnTo>
                  <a:pt x="8389121" y="180219"/>
                </a:lnTo>
                <a:cubicBezTo>
                  <a:pt x="8381485" y="182559"/>
                  <a:pt x="8372679" y="181081"/>
                  <a:pt x="8362703" y="175784"/>
                </a:cubicBezTo>
                <a:cubicBezTo>
                  <a:pt x="8353897" y="174306"/>
                  <a:pt x="8350079" y="175475"/>
                  <a:pt x="8351249" y="179294"/>
                </a:cubicBezTo>
                <a:cubicBezTo>
                  <a:pt x="8347431" y="180463"/>
                  <a:pt x="8332897" y="180740"/>
                  <a:pt x="8307647" y="180121"/>
                </a:cubicBezTo>
                <a:cubicBezTo>
                  <a:pt x="8298841" y="178643"/>
                  <a:pt x="8294439" y="177904"/>
                  <a:pt x="8294439" y="177904"/>
                </a:cubicBezTo>
                <a:lnTo>
                  <a:pt x="8275503" y="177441"/>
                </a:lnTo>
                <a:cubicBezTo>
                  <a:pt x="8271685" y="178610"/>
                  <a:pt x="8268529" y="178533"/>
                  <a:pt x="8266035" y="177208"/>
                </a:cubicBezTo>
                <a:cubicBezTo>
                  <a:pt x="8263541" y="175885"/>
                  <a:pt x="8260385" y="175808"/>
                  <a:pt x="8256567" y="176977"/>
                </a:cubicBezTo>
                <a:cubicBezTo>
                  <a:pt x="8252749" y="178148"/>
                  <a:pt x="8250841" y="178732"/>
                  <a:pt x="8250841" y="178732"/>
                </a:cubicBezTo>
                <a:lnTo>
                  <a:pt x="8237629" y="176514"/>
                </a:lnTo>
                <a:cubicBezTo>
                  <a:pt x="8229993" y="178853"/>
                  <a:pt x="8223683" y="178699"/>
                  <a:pt x="8218695" y="176050"/>
                </a:cubicBezTo>
                <a:cubicBezTo>
                  <a:pt x="8213707" y="173402"/>
                  <a:pt x="8207395" y="173248"/>
                  <a:pt x="8199757" y="175587"/>
                </a:cubicBezTo>
                <a:cubicBezTo>
                  <a:pt x="8190643" y="186733"/>
                  <a:pt x="8182421" y="187163"/>
                  <a:pt x="8175095" y="176879"/>
                </a:cubicBezTo>
                <a:cubicBezTo>
                  <a:pt x="8170105" y="174231"/>
                  <a:pt x="8163211" y="172167"/>
                  <a:pt x="8154403" y="170688"/>
                </a:cubicBezTo>
                <a:cubicBezTo>
                  <a:pt x="8145597" y="169209"/>
                  <a:pt x="8140531" y="169718"/>
                  <a:pt x="8139207" y="172211"/>
                </a:cubicBezTo>
                <a:cubicBezTo>
                  <a:pt x="8137883" y="174705"/>
                  <a:pt x="8133403" y="177122"/>
                  <a:pt x="8125767" y="179461"/>
                </a:cubicBezTo>
                <a:cubicBezTo>
                  <a:pt x="8125767" y="179461"/>
                  <a:pt x="8124519" y="178800"/>
                  <a:pt x="8122027" y="177476"/>
                </a:cubicBezTo>
                <a:cubicBezTo>
                  <a:pt x="8119531" y="176151"/>
                  <a:pt x="8116377" y="176073"/>
                  <a:pt x="8112559" y="177244"/>
                </a:cubicBezTo>
                <a:cubicBezTo>
                  <a:pt x="8111389" y="173426"/>
                  <a:pt x="8104491" y="171362"/>
                  <a:pt x="8091867" y="171053"/>
                </a:cubicBezTo>
                <a:lnTo>
                  <a:pt x="8072931" y="170590"/>
                </a:lnTo>
                <a:cubicBezTo>
                  <a:pt x="8071763" y="166772"/>
                  <a:pt x="8068313" y="165740"/>
                  <a:pt x="8062585" y="167495"/>
                </a:cubicBezTo>
                <a:cubicBezTo>
                  <a:pt x="8056859" y="169249"/>
                  <a:pt x="8052747" y="169464"/>
                  <a:pt x="8050253" y="168140"/>
                </a:cubicBezTo>
                <a:cubicBezTo>
                  <a:pt x="8047759" y="166816"/>
                  <a:pt x="8038293" y="166584"/>
                  <a:pt x="8021849" y="167446"/>
                </a:cubicBezTo>
                <a:cubicBezTo>
                  <a:pt x="8018031" y="168615"/>
                  <a:pt x="8013259" y="170078"/>
                  <a:pt x="8007531" y="171832"/>
                </a:cubicBezTo>
                <a:cubicBezTo>
                  <a:pt x="8001803" y="173586"/>
                  <a:pt x="7998939" y="174464"/>
                  <a:pt x="7998939" y="174464"/>
                </a:cubicBezTo>
                <a:cubicBezTo>
                  <a:pt x="7993953" y="171816"/>
                  <a:pt x="7989549" y="171077"/>
                  <a:pt x="7985731" y="172246"/>
                </a:cubicBezTo>
                <a:lnTo>
                  <a:pt x="7996721" y="187673"/>
                </a:lnTo>
                <a:lnTo>
                  <a:pt x="8004203" y="191646"/>
                </a:lnTo>
                <a:cubicBezTo>
                  <a:pt x="8000385" y="192816"/>
                  <a:pt x="7991505" y="194493"/>
                  <a:pt x="7977555" y="196678"/>
                </a:cubicBezTo>
                <a:cubicBezTo>
                  <a:pt x="7963607" y="198863"/>
                  <a:pt x="7954137" y="198631"/>
                  <a:pt x="7949151" y="195983"/>
                </a:cubicBezTo>
                <a:lnTo>
                  <a:pt x="7943423" y="197738"/>
                </a:lnTo>
                <a:cubicBezTo>
                  <a:pt x="7935787" y="200078"/>
                  <a:pt x="7926611" y="200800"/>
                  <a:pt x="7915895" y="199906"/>
                </a:cubicBezTo>
                <a:cubicBezTo>
                  <a:pt x="7905181" y="199013"/>
                  <a:pt x="7897913" y="199151"/>
                  <a:pt x="7894095" y="200321"/>
                </a:cubicBezTo>
                <a:lnTo>
                  <a:pt x="7880887" y="198103"/>
                </a:lnTo>
                <a:cubicBezTo>
                  <a:pt x="7869433" y="201612"/>
                  <a:pt x="7863121" y="201458"/>
                  <a:pt x="7861949" y="197639"/>
                </a:cubicBezTo>
                <a:cubicBezTo>
                  <a:pt x="7865767" y="196470"/>
                  <a:pt x="7871495" y="194715"/>
                  <a:pt x="7879133" y="192376"/>
                </a:cubicBezTo>
                <a:cubicBezTo>
                  <a:pt x="7886769" y="190037"/>
                  <a:pt x="7891171" y="190776"/>
                  <a:pt x="7892341" y="194594"/>
                </a:cubicBezTo>
                <a:lnTo>
                  <a:pt x="7915251" y="187575"/>
                </a:lnTo>
                <a:cubicBezTo>
                  <a:pt x="7921717" y="181418"/>
                  <a:pt x="7924949" y="178339"/>
                  <a:pt x="7924949" y="178339"/>
                </a:cubicBezTo>
                <a:cubicBezTo>
                  <a:pt x="7914973" y="173042"/>
                  <a:pt x="7892803" y="175657"/>
                  <a:pt x="7858439" y="186185"/>
                </a:cubicBezTo>
                <a:cubicBezTo>
                  <a:pt x="7854623" y="187355"/>
                  <a:pt x="7852129" y="186031"/>
                  <a:pt x="7850959" y="182212"/>
                </a:cubicBezTo>
                <a:cubicBezTo>
                  <a:pt x="7847449" y="170758"/>
                  <a:pt x="7843493" y="164662"/>
                  <a:pt x="7839091" y="163922"/>
                </a:cubicBezTo>
                <a:cubicBezTo>
                  <a:pt x="7834687" y="163182"/>
                  <a:pt x="7831239" y="162151"/>
                  <a:pt x="7828745" y="160827"/>
                </a:cubicBezTo>
                <a:cubicBezTo>
                  <a:pt x="7826251" y="159502"/>
                  <a:pt x="7823680" y="161335"/>
                  <a:pt x="7821032" y="166322"/>
                </a:cubicBezTo>
                <a:lnTo>
                  <a:pt x="7809576" y="169831"/>
                </a:lnTo>
                <a:cubicBezTo>
                  <a:pt x="7813395" y="168662"/>
                  <a:pt x="7814719" y="166168"/>
                  <a:pt x="7813549" y="162350"/>
                </a:cubicBezTo>
                <a:cubicBezTo>
                  <a:pt x="7811055" y="161025"/>
                  <a:pt x="7809185" y="160033"/>
                  <a:pt x="7807939" y="159369"/>
                </a:cubicBezTo>
                <a:lnTo>
                  <a:pt x="7807136" y="158944"/>
                </a:lnTo>
                <a:lnTo>
                  <a:pt x="7847913" y="151821"/>
                </a:lnTo>
                <a:cubicBezTo>
                  <a:pt x="7852899" y="154471"/>
                  <a:pt x="7861121" y="154040"/>
                  <a:pt x="7872575" y="150530"/>
                </a:cubicBezTo>
                <a:cubicBezTo>
                  <a:pt x="7876395" y="149360"/>
                  <a:pt x="7882415" y="148560"/>
                  <a:pt x="7890635" y="148130"/>
                </a:cubicBezTo>
                <a:cubicBezTo>
                  <a:pt x="7898857" y="147700"/>
                  <a:pt x="7905461" y="148808"/>
                  <a:pt x="7910447" y="151458"/>
                </a:cubicBezTo>
                <a:cubicBezTo>
                  <a:pt x="7926891" y="150596"/>
                  <a:pt x="7937021" y="149581"/>
                  <a:pt x="7940839" y="148411"/>
                </a:cubicBezTo>
                <a:cubicBezTo>
                  <a:pt x="7940839" y="148411"/>
                  <a:pt x="7942749" y="147826"/>
                  <a:pt x="7946565" y="146657"/>
                </a:cubicBezTo>
                <a:cubicBezTo>
                  <a:pt x="7950385" y="145487"/>
                  <a:pt x="7954787" y="146226"/>
                  <a:pt x="7959775" y="148874"/>
                </a:cubicBezTo>
                <a:cubicBezTo>
                  <a:pt x="7967411" y="146534"/>
                  <a:pt x="7981945" y="146259"/>
                  <a:pt x="8003375" y="148047"/>
                </a:cubicBezTo>
                <a:lnTo>
                  <a:pt x="8035521" y="150727"/>
                </a:lnTo>
                <a:cubicBezTo>
                  <a:pt x="8039339" y="149557"/>
                  <a:pt x="8042203" y="148681"/>
                  <a:pt x="8044111" y="148095"/>
                </a:cubicBezTo>
                <a:cubicBezTo>
                  <a:pt x="8046021" y="147511"/>
                  <a:pt x="8048885" y="146633"/>
                  <a:pt x="8052701" y="145464"/>
                </a:cubicBezTo>
                <a:cubicBezTo>
                  <a:pt x="8060339" y="143124"/>
                  <a:pt x="8068891" y="142070"/>
                  <a:pt x="8078359" y="142301"/>
                </a:cubicBezTo>
                <a:close/>
                <a:moveTo>
                  <a:pt x="2900732" y="140857"/>
                </a:moveTo>
                <a:cubicBezTo>
                  <a:pt x="2909538" y="142336"/>
                  <a:pt x="2914895" y="142783"/>
                  <a:pt x="2916804" y="142198"/>
                </a:cubicBezTo>
                <a:cubicBezTo>
                  <a:pt x="2918714" y="141613"/>
                  <a:pt x="2920915" y="141983"/>
                  <a:pt x="2923410" y="143307"/>
                </a:cubicBezTo>
                <a:cubicBezTo>
                  <a:pt x="2925904" y="144632"/>
                  <a:pt x="2927150" y="145293"/>
                  <a:pt x="2927150" y="145293"/>
                </a:cubicBezTo>
                <a:cubicBezTo>
                  <a:pt x="2927150" y="145293"/>
                  <a:pt x="2923040" y="145509"/>
                  <a:pt x="2914818" y="145939"/>
                </a:cubicBezTo>
                <a:cubicBezTo>
                  <a:pt x="2906597" y="146369"/>
                  <a:pt x="2901902" y="144675"/>
                  <a:pt x="2900732" y="140857"/>
                </a:cubicBezTo>
                <a:close/>
                <a:moveTo>
                  <a:pt x="2743514" y="138906"/>
                </a:moveTo>
                <a:cubicBezTo>
                  <a:pt x="2753490" y="144203"/>
                  <a:pt x="2758478" y="146851"/>
                  <a:pt x="2758478" y="146851"/>
                </a:cubicBezTo>
                <a:cubicBezTo>
                  <a:pt x="2750842" y="149191"/>
                  <a:pt x="2740418" y="149251"/>
                  <a:pt x="2727209" y="147034"/>
                </a:cubicBezTo>
                <a:cubicBezTo>
                  <a:pt x="2714000" y="144815"/>
                  <a:pt x="2707396" y="143706"/>
                  <a:pt x="2707396" y="143706"/>
                </a:cubicBezTo>
                <a:close/>
                <a:moveTo>
                  <a:pt x="6831722" y="137384"/>
                </a:moveTo>
                <a:cubicBezTo>
                  <a:pt x="6850075" y="135937"/>
                  <a:pt x="6861745" y="136539"/>
                  <a:pt x="6866733" y="139187"/>
                </a:cubicBezTo>
                <a:cubicBezTo>
                  <a:pt x="6879356" y="139495"/>
                  <a:pt x="6887578" y="139066"/>
                  <a:pt x="6891395" y="137896"/>
                </a:cubicBezTo>
                <a:cubicBezTo>
                  <a:pt x="6895215" y="136726"/>
                  <a:pt x="6899617" y="137466"/>
                  <a:pt x="6904604" y="140113"/>
                </a:cubicBezTo>
                <a:lnTo>
                  <a:pt x="6923543" y="140577"/>
                </a:lnTo>
                <a:cubicBezTo>
                  <a:pt x="6927360" y="139408"/>
                  <a:pt x="6932425" y="138900"/>
                  <a:pt x="6938737" y="139054"/>
                </a:cubicBezTo>
                <a:cubicBezTo>
                  <a:pt x="6945049" y="139209"/>
                  <a:pt x="6952316" y="139069"/>
                  <a:pt x="6960537" y="138640"/>
                </a:cubicBezTo>
                <a:cubicBezTo>
                  <a:pt x="6968758" y="138210"/>
                  <a:pt x="6978226" y="138441"/>
                  <a:pt x="6988941" y="139335"/>
                </a:cubicBezTo>
                <a:cubicBezTo>
                  <a:pt x="6999657" y="140228"/>
                  <a:pt x="7008171" y="140752"/>
                  <a:pt x="7014483" y="140907"/>
                </a:cubicBezTo>
                <a:cubicBezTo>
                  <a:pt x="7020794" y="141062"/>
                  <a:pt x="7026151" y="141508"/>
                  <a:pt x="7030555" y="142248"/>
                </a:cubicBezTo>
                <a:cubicBezTo>
                  <a:pt x="7034959" y="142986"/>
                  <a:pt x="7039362" y="143726"/>
                  <a:pt x="7043765" y="144465"/>
                </a:cubicBezTo>
                <a:cubicBezTo>
                  <a:pt x="7048167" y="145205"/>
                  <a:pt x="7054186" y="144404"/>
                  <a:pt x="7061823" y="142065"/>
                </a:cubicBezTo>
                <a:cubicBezTo>
                  <a:pt x="7074446" y="142373"/>
                  <a:pt x="7082960" y="142897"/>
                  <a:pt x="7087364" y="143638"/>
                </a:cubicBezTo>
                <a:cubicBezTo>
                  <a:pt x="7091766" y="144377"/>
                  <a:pt x="7095878" y="144161"/>
                  <a:pt x="7099696" y="142991"/>
                </a:cubicBezTo>
                <a:cubicBezTo>
                  <a:pt x="7116138" y="142129"/>
                  <a:pt x="7130379" y="140899"/>
                  <a:pt x="7142418" y="139300"/>
                </a:cubicBezTo>
                <a:cubicBezTo>
                  <a:pt x="7154457" y="137700"/>
                  <a:pt x="7162972" y="138224"/>
                  <a:pt x="7167959" y="140872"/>
                </a:cubicBezTo>
                <a:cubicBezTo>
                  <a:pt x="7174116" y="147339"/>
                  <a:pt x="7189236" y="148971"/>
                  <a:pt x="7213314" y="145771"/>
                </a:cubicBezTo>
                <a:cubicBezTo>
                  <a:pt x="7217131" y="144601"/>
                  <a:pt x="7219627" y="145926"/>
                  <a:pt x="7220796" y="149743"/>
                </a:cubicBezTo>
                <a:cubicBezTo>
                  <a:pt x="7224613" y="148575"/>
                  <a:pt x="7228725" y="148358"/>
                  <a:pt x="7233128" y="149099"/>
                </a:cubicBezTo>
                <a:cubicBezTo>
                  <a:pt x="7237531" y="149838"/>
                  <a:pt x="7241642" y="149622"/>
                  <a:pt x="7245459" y="148452"/>
                </a:cubicBezTo>
                <a:cubicBezTo>
                  <a:pt x="7261901" y="147591"/>
                  <a:pt x="7278344" y="146731"/>
                  <a:pt x="7294786" y="145869"/>
                </a:cubicBezTo>
                <a:cubicBezTo>
                  <a:pt x="7311229" y="145008"/>
                  <a:pt x="7328918" y="144810"/>
                  <a:pt x="7347855" y="145272"/>
                </a:cubicBezTo>
                <a:cubicBezTo>
                  <a:pt x="7366791" y="145736"/>
                  <a:pt x="7380662" y="146707"/>
                  <a:pt x="7389468" y="148186"/>
                </a:cubicBezTo>
                <a:cubicBezTo>
                  <a:pt x="7398275" y="149664"/>
                  <a:pt x="7404587" y="149818"/>
                  <a:pt x="7408405" y="148648"/>
                </a:cubicBezTo>
                <a:lnTo>
                  <a:pt x="7433068" y="147358"/>
                </a:lnTo>
                <a:cubicBezTo>
                  <a:pt x="7445692" y="147666"/>
                  <a:pt x="7453913" y="147236"/>
                  <a:pt x="7457731" y="146066"/>
                </a:cubicBezTo>
                <a:cubicBezTo>
                  <a:pt x="7461550" y="144896"/>
                  <a:pt x="7474174" y="145205"/>
                  <a:pt x="7495604" y="146992"/>
                </a:cubicBezTo>
                <a:cubicBezTo>
                  <a:pt x="7503241" y="144653"/>
                  <a:pt x="7511462" y="144222"/>
                  <a:pt x="7520268" y="145701"/>
                </a:cubicBezTo>
                <a:cubicBezTo>
                  <a:pt x="7529075" y="147179"/>
                  <a:pt x="7535385" y="147333"/>
                  <a:pt x="7539204" y="146164"/>
                </a:cubicBezTo>
                <a:cubicBezTo>
                  <a:pt x="7551829" y="146473"/>
                  <a:pt x="7562543" y="147366"/>
                  <a:pt x="7571349" y="148846"/>
                </a:cubicBezTo>
                <a:cubicBezTo>
                  <a:pt x="7580156" y="150324"/>
                  <a:pt x="7593735" y="150341"/>
                  <a:pt x="7612086" y="148895"/>
                </a:cubicBezTo>
                <a:cubicBezTo>
                  <a:pt x="7630438" y="147449"/>
                  <a:pt x="7646511" y="148790"/>
                  <a:pt x="7660304" y="152916"/>
                </a:cubicBezTo>
                <a:lnTo>
                  <a:pt x="7679240" y="153380"/>
                </a:lnTo>
                <a:lnTo>
                  <a:pt x="7680995" y="159107"/>
                </a:lnTo>
                <a:cubicBezTo>
                  <a:pt x="7682164" y="162926"/>
                  <a:pt x="7690386" y="162494"/>
                  <a:pt x="7705658" y="157815"/>
                </a:cubicBezTo>
                <a:cubicBezTo>
                  <a:pt x="7709478" y="156645"/>
                  <a:pt x="7713295" y="155475"/>
                  <a:pt x="7717113" y="154305"/>
                </a:cubicBezTo>
                <a:cubicBezTo>
                  <a:pt x="7720932" y="153136"/>
                  <a:pt x="7726658" y="151381"/>
                  <a:pt x="7734294" y="149042"/>
                </a:cubicBezTo>
                <a:cubicBezTo>
                  <a:pt x="7746919" y="149351"/>
                  <a:pt x="7755432" y="149875"/>
                  <a:pt x="7759836" y="150614"/>
                </a:cubicBezTo>
                <a:cubicBezTo>
                  <a:pt x="7764238" y="151354"/>
                  <a:pt x="7767026" y="153633"/>
                  <a:pt x="7768195" y="157451"/>
                </a:cubicBezTo>
                <a:lnTo>
                  <a:pt x="7771703" y="168906"/>
                </a:lnTo>
                <a:lnTo>
                  <a:pt x="7760249" y="172414"/>
                </a:lnTo>
                <a:cubicBezTo>
                  <a:pt x="7751444" y="170936"/>
                  <a:pt x="7744839" y="169827"/>
                  <a:pt x="7740437" y="169088"/>
                </a:cubicBezTo>
                <a:cubicBezTo>
                  <a:pt x="7736033" y="168349"/>
                  <a:pt x="7731922" y="168564"/>
                  <a:pt x="7728104" y="169733"/>
                </a:cubicBezTo>
                <a:cubicBezTo>
                  <a:pt x="7720468" y="172074"/>
                  <a:pt x="7711661" y="170596"/>
                  <a:pt x="7701685" y="165298"/>
                </a:cubicBezTo>
                <a:lnTo>
                  <a:pt x="7695958" y="167052"/>
                </a:lnTo>
                <a:cubicBezTo>
                  <a:pt x="7693310" y="172040"/>
                  <a:pt x="7683180" y="173056"/>
                  <a:pt x="7665569" y="170097"/>
                </a:cubicBezTo>
                <a:cubicBezTo>
                  <a:pt x="7656762" y="168620"/>
                  <a:pt x="7645092" y="168018"/>
                  <a:pt x="7630559" y="168295"/>
                </a:cubicBezTo>
                <a:cubicBezTo>
                  <a:pt x="7616026" y="168571"/>
                  <a:pt x="7608758" y="168708"/>
                  <a:pt x="7608758" y="168708"/>
                </a:cubicBezTo>
                <a:lnTo>
                  <a:pt x="7584096" y="170000"/>
                </a:lnTo>
                <a:lnTo>
                  <a:pt x="7578367" y="171754"/>
                </a:lnTo>
                <a:lnTo>
                  <a:pt x="7572641" y="173510"/>
                </a:lnTo>
                <a:cubicBezTo>
                  <a:pt x="7568823" y="174679"/>
                  <a:pt x="7566915" y="175264"/>
                  <a:pt x="7566915" y="175264"/>
                </a:cubicBezTo>
                <a:lnTo>
                  <a:pt x="7553704" y="173045"/>
                </a:lnTo>
                <a:lnTo>
                  <a:pt x="7521559" y="170365"/>
                </a:lnTo>
                <a:cubicBezTo>
                  <a:pt x="7520389" y="166547"/>
                  <a:pt x="7517895" y="165223"/>
                  <a:pt x="7514077" y="166392"/>
                </a:cubicBezTo>
                <a:cubicBezTo>
                  <a:pt x="7512907" y="162574"/>
                  <a:pt x="7511368" y="160957"/>
                  <a:pt x="7509459" y="161543"/>
                </a:cubicBezTo>
                <a:cubicBezTo>
                  <a:pt x="7507549" y="162128"/>
                  <a:pt x="7507180" y="164328"/>
                  <a:pt x="7508350" y="168147"/>
                </a:cubicBezTo>
                <a:cubicBezTo>
                  <a:pt x="7508350" y="168147"/>
                  <a:pt x="7504532" y="169317"/>
                  <a:pt x="7496895" y="171656"/>
                </a:cubicBezTo>
                <a:cubicBezTo>
                  <a:pt x="7495726" y="167838"/>
                  <a:pt x="7494478" y="167175"/>
                  <a:pt x="7493155" y="169671"/>
                </a:cubicBezTo>
                <a:cubicBezTo>
                  <a:pt x="7491831" y="172163"/>
                  <a:pt x="7489922" y="172748"/>
                  <a:pt x="7487427" y="171425"/>
                </a:cubicBezTo>
                <a:cubicBezTo>
                  <a:pt x="7484933" y="170100"/>
                  <a:pt x="7481777" y="170023"/>
                  <a:pt x="7477960" y="171193"/>
                </a:cubicBezTo>
                <a:cubicBezTo>
                  <a:pt x="7472972" y="168545"/>
                  <a:pt x="7466660" y="168391"/>
                  <a:pt x="7459023" y="170729"/>
                </a:cubicBezTo>
                <a:cubicBezTo>
                  <a:pt x="7431126" y="175101"/>
                  <a:pt x="7410280" y="175221"/>
                  <a:pt x="7396486" y="171095"/>
                </a:cubicBezTo>
                <a:cubicBezTo>
                  <a:pt x="7391500" y="168446"/>
                  <a:pt x="7386142" y="168000"/>
                  <a:pt x="7380414" y="169754"/>
                </a:cubicBezTo>
                <a:cubicBezTo>
                  <a:pt x="7374687" y="171509"/>
                  <a:pt x="7368005" y="173556"/>
                  <a:pt x="7360368" y="175895"/>
                </a:cubicBezTo>
                <a:cubicBezTo>
                  <a:pt x="7355381" y="173247"/>
                  <a:pt x="7353179" y="172877"/>
                  <a:pt x="7353764" y="174786"/>
                </a:cubicBezTo>
                <a:cubicBezTo>
                  <a:pt x="7354349" y="176695"/>
                  <a:pt x="7352732" y="178234"/>
                  <a:pt x="7348914" y="179405"/>
                </a:cubicBezTo>
                <a:cubicBezTo>
                  <a:pt x="7350083" y="183223"/>
                  <a:pt x="7348761" y="185717"/>
                  <a:pt x="7344941" y="186886"/>
                </a:cubicBezTo>
                <a:cubicBezTo>
                  <a:pt x="7341124" y="188056"/>
                  <a:pt x="7337968" y="187979"/>
                  <a:pt x="7335474" y="186654"/>
                </a:cubicBezTo>
                <a:cubicBezTo>
                  <a:pt x="7332979" y="185331"/>
                  <a:pt x="7327328" y="183929"/>
                  <a:pt x="7318523" y="182451"/>
                </a:cubicBezTo>
                <a:lnTo>
                  <a:pt x="7311042" y="178478"/>
                </a:lnTo>
                <a:cubicBezTo>
                  <a:pt x="7314859" y="177309"/>
                  <a:pt x="7317723" y="176431"/>
                  <a:pt x="7319632" y="175846"/>
                </a:cubicBezTo>
                <a:cubicBezTo>
                  <a:pt x="7321542" y="175261"/>
                  <a:pt x="7322497" y="174969"/>
                  <a:pt x="7322497" y="174969"/>
                </a:cubicBezTo>
                <a:lnTo>
                  <a:pt x="7320741" y="169242"/>
                </a:lnTo>
                <a:cubicBezTo>
                  <a:pt x="7320741" y="169242"/>
                  <a:pt x="7318832" y="169827"/>
                  <a:pt x="7315014" y="170997"/>
                </a:cubicBezTo>
                <a:cubicBezTo>
                  <a:pt x="7311196" y="172166"/>
                  <a:pt x="7309287" y="172751"/>
                  <a:pt x="7309287" y="172751"/>
                </a:cubicBezTo>
                <a:cubicBezTo>
                  <a:pt x="7301650" y="175091"/>
                  <a:pt x="7297248" y="174351"/>
                  <a:pt x="7296077" y="170532"/>
                </a:cubicBezTo>
                <a:cubicBezTo>
                  <a:pt x="7282283" y="166406"/>
                  <a:pt x="7271568" y="165512"/>
                  <a:pt x="7263931" y="167852"/>
                </a:cubicBezTo>
                <a:cubicBezTo>
                  <a:pt x="7261283" y="172839"/>
                  <a:pt x="7250570" y="171946"/>
                  <a:pt x="7231787" y="165170"/>
                </a:cubicBezTo>
                <a:cubicBezTo>
                  <a:pt x="7231787" y="165170"/>
                  <a:pt x="7229878" y="165756"/>
                  <a:pt x="7226060" y="166926"/>
                </a:cubicBezTo>
                <a:cubicBezTo>
                  <a:pt x="7222241" y="168096"/>
                  <a:pt x="7219747" y="166771"/>
                  <a:pt x="7218577" y="162953"/>
                </a:cubicBezTo>
                <a:lnTo>
                  <a:pt x="7212851" y="164707"/>
                </a:lnTo>
                <a:cubicBezTo>
                  <a:pt x="7212851" y="164707"/>
                  <a:pt x="7207122" y="166462"/>
                  <a:pt x="7195670" y="169971"/>
                </a:cubicBezTo>
                <a:cubicBezTo>
                  <a:pt x="7184215" y="173480"/>
                  <a:pt x="7172176" y="175080"/>
                  <a:pt x="7159551" y="174771"/>
                </a:cubicBezTo>
                <a:lnTo>
                  <a:pt x="7142369" y="180037"/>
                </a:lnTo>
                <a:cubicBezTo>
                  <a:pt x="7133563" y="178558"/>
                  <a:pt x="7129159" y="177817"/>
                  <a:pt x="7129159" y="177817"/>
                </a:cubicBezTo>
                <a:cubicBezTo>
                  <a:pt x="7125341" y="178987"/>
                  <a:pt x="7122186" y="178910"/>
                  <a:pt x="7119692" y="177587"/>
                </a:cubicBezTo>
                <a:cubicBezTo>
                  <a:pt x="7117196" y="176263"/>
                  <a:pt x="7114042" y="176185"/>
                  <a:pt x="7110224" y="177355"/>
                </a:cubicBezTo>
                <a:lnTo>
                  <a:pt x="7100524" y="186592"/>
                </a:lnTo>
                <a:cubicBezTo>
                  <a:pt x="7105511" y="189240"/>
                  <a:pt x="7109914" y="189980"/>
                  <a:pt x="7113734" y="188809"/>
                </a:cubicBezTo>
                <a:cubicBezTo>
                  <a:pt x="7114903" y="192627"/>
                  <a:pt x="7111085" y="193797"/>
                  <a:pt x="7102279" y="192319"/>
                </a:cubicBezTo>
                <a:cubicBezTo>
                  <a:pt x="7093473" y="190840"/>
                  <a:pt x="7087161" y="190686"/>
                  <a:pt x="7083341" y="191855"/>
                </a:cubicBezTo>
                <a:cubicBezTo>
                  <a:pt x="7087161" y="190686"/>
                  <a:pt x="7089069" y="190100"/>
                  <a:pt x="7089069" y="190100"/>
                </a:cubicBezTo>
                <a:cubicBezTo>
                  <a:pt x="7091718" y="185113"/>
                  <a:pt x="7093043" y="182620"/>
                  <a:pt x="7093043" y="182620"/>
                </a:cubicBezTo>
                <a:cubicBezTo>
                  <a:pt x="7093043" y="182620"/>
                  <a:pt x="7090548" y="181295"/>
                  <a:pt x="7085559" y="178646"/>
                </a:cubicBezTo>
                <a:lnTo>
                  <a:pt x="7078078" y="174674"/>
                </a:lnTo>
                <a:lnTo>
                  <a:pt x="7070597" y="170701"/>
                </a:lnTo>
                <a:cubicBezTo>
                  <a:pt x="7069427" y="166883"/>
                  <a:pt x="7063115" y="166728"/>
                  <a:pt x="7051660" y="170238"/>
                </a:cubicBezTo>
                <a:cubicBezTo>
                  <a:pt x="7040206" y="173746"/>
                  <a:pt x="7030661" y="176672"/>
                  <a:pt x="7023024" y="179011"/>
                </a:cubicBezTo>
                <a:cubicBezTo>
                  <a:pt x="7015387" y="181351"/>
                  <a:pt x="7008413" y="182443"/>
                  <a:pt x="7002101" y="182289"/>
                </a:cubicBezTo>
                <a:cubicBezTo>
                  <a:pt x="6995788" y="182134"/>
                  <a:pt x="6992049" y="180147"/>
                  <a:pt x="6990878" y="176329"/>
                </a:cubicBezTo>
                <a:cubicBezTo>
                  <a:pt x="6987061" y="177500"/>
                  <a:pt x="6981333" y="179254"/>
                  <a:pt x="6973696" y="181593"/>
                </a:cubicBezTo>
                <a:lnTo>
                  <a:pt x="6981178" y="185567"/>
                </a:lnTo>
                <a:cubicBezTo>
                  <a:pt x="6981178" y="185567"/>
                  <a:pt x="6979269" y="186153"/>
                  <a:pt x="6975451" y="187322"/>
                </a:cubicBezTo>
                <a:cubicBezTo>
                  <a:pt x="6971634" y="188491"/>
                  <a:pt x="6969725" y="189075"/>
                  <a:pt x="6969725" y="189075"/>
                </a:cubicBezTo>
                <a:cubicBezTo>
                  <a:pt x="6970894" y="192895"/>
                  <a:pt x="6970232" y="194141"/>
                  <a:pt x="6967738" y="192817"/>
                </a:cubicBezTo>
                <a:cubicBezTo>
                  <a:pt x="6965244" y="191493"/>
                  <a:pt x="6962088" y="191416"/>
                  <a:pt x="6958270" y="192585"/>
                </a:cubicBezTo>
                <a:cubicBezTo>
                  <a:pt x="6949464" y="191108"/>
                  <a:pt x="6942568" y="189042"/>
                  <a:pt x="6937579" y="186394"/>
                </a:cubicBezTo>
                <a:cubicBezTo>
                  <a:pt x="6933761" y="187564"/>
                  <a:pt x="6929942" y="188733"/>
                  <a:pt x="6926125" y="189904"/>
                </a:cubicBezTo>
                <a:cubicBezTo>
                  <a:pt x="6922306" y="191075"/>
                  <a:pt x="6918488" y="192244"/>
                  <a:pt x="6914669" y="193413"/>
                </a:cubicBezTo>
                <a:lnTo>
                  <a:pt x="6901461" y="191195"/>
                </a:lnTo>
                <a:cubicBezTo>
                  <a:pt x="6901461" y="191195"/>
                  <a:pt x="6904987" y="189072"/>
                  <a:pt x="6912038" y="184822"/>
                </a:cubicBezTo>
                <a:cubicBezTo>
                  <a:pt x="6919090" y="180574"/>
                  <a:pt x="6925109" y="179774"/>
                  <a:pt x="6930097" y="182422"/>
                </a:cubicBezTo>
                <a:cubicBezTo>
                  <a:pt x="6938903" y="183900"/>
                  <a:pt x="6947124" y="183471"/>
                  <a:pt x="6954760" y="181131"/>
                </a:cubicBezTo>
                <a:lnTo>
                  <a:pt x="6970187" y="170139"/>
                </a:lnTo>
                <a:cubicBezTo>
                  <a:pt x="6976654" y="163982"/>
                  <a:pt x="6980471" y="162812"/>
                  <a:pt x="6981642" y="166630"/>
                </a:cubicBezTo>
                <a:cubicBezTo>
                  <a:pt x="6982811" y="170448"/>
                  <a:pt x="6985306" y="171772"/>
                  <a:pt x="6989123" y="170602"/>
                </a:cubicBezTo>
                <a:cubicBezTo>
                  <a:pt x="6987954" y="166785"/>
                  <a:pt x="6982382" y="162227"/>
                  <a:pt x="6972405" y="156931"/>
                </a:cubicBezTo>
                <a:lnTo>
                  <a:pt x="6959196" y="154712"/>
                </a:lnTo>
                <a:lnTo>
                  <a:pt x="6936287" y="161731"/>
                </a:lnTo>
                <a:cubicBezTo>
                  <a:pt x="6937458" y="165549"/>
                  <a:pt x="6938041" y="167459"/>
                  <a:pt x="6938041" y="167459"/>
                </a:cubicBezTo>
                <a:cubicBezTo>
                  <a:pt x="6930406" y="169798"/>
                  <a:pt x="6917196" y="167580"/>
                  <a:pt x="6898415" y="160804"/>
                </a:cubicBezTo>
                <a:cubicBezTo>
                  <a:pt x="6885791" y="160496"/>
                  <a:pt x="6879771" y="161296"/>
                  <a:pt x="6880355" y="163206"/>
                </a:cubicBezTo>
                <a:cubicBezTo>
                  <a:pt x="6880941" y="165114"/>
                  <a:pt x="6877414" y="167238"/>
                  <a:pt x="6869779" y="169578"/>
                </a:cubicBezTo>
                <a:cubicBezTo>
                  <a:pt x="6862143" y="171917"/>
                  <a:pt x="6853921" y="172348"/>
                  <a:pt x="6845115" y="170870"/>
                </a:cubicBezTo>
                <a:cubicBezTo>
                  <a:pt x="6841296" y="172040"/>
                  <a:pt x="6837479" y="173208"/>
                  <a:pt x="6833660" y="174378"/>
                </a:cubicBezTo>
                <a:lnTo>
                  <a:pt x="6854352" y="180569"/>
                </a:lnTo>
                <a:cubicBezTo>
                  <a:pt x="6865807" y="177060"/>
                  <a:pt x="6869916" y="176844"/>
                  <a:pt x="6866683" y="179924"/>
                </a:cubicBezTo>
                <a:cubicBezTo>
                  <a:pt x="6863450" y="183003"/>
                  <a:pt x="6859631" y="184172"/>
                  <a:pt x="6855229" y="183433"/>
                </a:cubicBezTo>
                <a:cubicBezTo>
                  <a:pt x="6850825" y="182694"/>
                  <a:pt x="6849210" y="184233"/>
                  <a:pt x="6850379" y="188052"/>
                </a:cubicBezTo>
                <a:cubicBezTo>
                  <a:pt x="6851549" y="191869"/>
                  <a:pt x="6850225" y="194362"/>
                  <a:pt x="6846407" y="195533"/>
                </a:cubicBezTo>
                <a:lnTo>
                  <a:pt x="6838924" y="191560"/>
                </a:lnTo>
                <a:lnTo>
                  <a:pt x="6837170" y="185834"/>
                </a:lnTo>
                <a:lnTo>
                  <a:pt x="6823961" y="183615"/>
                </a:lnTo>
                <a:cubicBezTo>
                  <a:pt x="6822792" y="179797"/>
                  <a:pt x="6821252" y="178180"/>
                  <a:pt x="6819342" y="178765"/>
                </a:cubicBezTo>
                <a:cubicBezTo>
                  <a:pt x="6817432" y="179349"/>
                  <a:pt x="6816480" y="179642"/>
                  <a:pt x="6816480" y="179642"/>
                </a:cubicBezTo>
                <a:cubicBezTo>
                  <a:pt x="6816480" y="179642"/>
                  <a:pt x="6815232" y="178980"/>
                  <a:pt x="6812738" y="177657"/>
                </a:cubicBezTo>
                <a:cubicBezTo>
                  <a:pt x="6810244" y="176332"/>
                  <a:pt x="6808997" y="175670"/>
                  <a:pt x="6808997" y="175670"/>
                </a:cubicBezTo>
                <a:lnTo>
                  <a:pt x="6826180" y="170406"/>
                </a:lnTo>
                <a:lnTo>
                  <a:pt x="6830151" y="162924"/>
                </a:lnTo>
                <a:cubicBezTo>
                  <a:pt x="6828982" y="159106"/>
                  <a:pt x="6828396" y="157197"/>
                  <a:pt x="6828396" y="157197"/>
                </a:cubicBezTo>
                <a:lnTo>
                  <a:pt x="6820914" y="153225"/>
                </a:lnTo>
                <a:cubicBezTo>
                  <a:pt x="6817097" y="154395"/>
                  <a:pt x="6810784" y="154239"/>
                  <a:pt x="6801978" y="152761"/>
                </a:cubicBezTo>
                <a:lnTo>
                  <a:pt x="6779069" y="159780"/>
                </a:lnTo>
                <a:lnTo>
                  <a:pt x="6777316" y="154052"/>
                </a:lnTo>
                <a:lnTo>
                  <a:pt x="6769833" y="150080"/>
                </a:lnTo>
                <a:lnTo>
                  <a:pt x="6759090" y="153967"/>
                </a:lnTo>
                <a:lnTo>
                  <a:pt x="6765860" y="157562"/>
                </a:lnTo>
                <a:lnTo>
                  <a:pt x="6754406" y="161072"/>
                </a:lnTo>
                <a:lnTo>
                  <a:pt x="6757959" y="154376"/>
                </a:lnTo>
                <a:lnTo>
                  <a:pt x="6755735" y="155183"/>
                </a:lnTo>
                <a:cubicBezTo>
                  <a:pt x="6752062" y="156829"/>
                  <a:pt x="6749417" y="158422"/>
                  <a:pt x="6747801" y="159963"/>
                </a:cubicBezTo>
                <a:cubicBezTo>
                  <a:pt x="6744568" y="163041"/>
                  <a:pt x="6740457" y="163255"/>
                  <a:pt x="6735470" y="160608"/>
                </a:cubicBezTo>
                <a:cubicBezTo>
                  <a:pt x="6730481" y="157960"/>
                  <a:pt x="6726078" y="157220"/>
                  <a:pt x="6722260" y="158391"/>
                </a:cubicBezTo>
                <a:lnTo>
                  <a:pt x="6701569" y="152199"/>
                </a:lnTo>
                <a:lnTo>
                  <a:pt x="6682633" y="151737"/>
                </a:lnTo>
                <a:cubicBezTo>
                  <a:pt x="6671179" y="155246"/>
                  <a:pt x="6661340" y="157217"/>
                  <a:pt x="6653120" y="157646"/>
                </a:cubicBezTo>
                <a:cubicBezTo>
                  <a:pt x="6644899" y="158076"/>
                  <a:pt x="6638878" y="158877"/>
                  <a:pt x="6635061" y="160046"/>
                </a:cubicBezTo>
                <a:cubicBezTo>
                  <a:pt x="6630073" y="157399"/>
                  <a:pt x="6628903" y="153580"/>
                  <a:pt x="6631551" y="148593"/>
                </a:cubicBezTo>
                <a:cubicBezTo>
                  <a:pt x="6631551" y="148593"/>
                  <a:pt x="6633752" y="148962"/>
                  <a:pt x="6638156" y="149701"/>
                </a:cubicBezTo>
                <a:cubicBezTo>
                  <a:pt x="6642559" y="150441"/>
                  <a:pt x="6646670" y="150225"/>
                  <a:pt x="6650488" y="149055"/>
                </a:cubicBezTo>
                <a:lnTo>
                  <a:pt x="6675151" y="147764"/>
                </a:lnTo>
                <a:cubicBezTo>
                  <a:pt x="6685127" y="153061"/>
                  <a:pt x="6703478" y="151615"/>
                  <a:pt x="6730205" y="143426"/>
                </a:cubicBezTo>
                <a:cubicBezTo>
                  <a:pt x="6734025" y="142257"/>
                  <a:pt x="6738134" y="142041"/>
                  <a:pt x="6742538" y="142782"/>
                </a:cubicBezTo>
                <a:cubicBezTo>
                  <a:pt x="6746941" y="143520"/>
                  <a:pt x="6749142" y="143890"/>
                  <a:pt x="6749142" y="143890"/>
                </a:cubicBezTo>
                <a:cubicBezTo>
                  <a:pt x="6749142" y="143890"/>
                  <a:pt x="6758317" y="143166"/>
                  <a:pt x="6776669" y="141720"/>
                </a:cubicBezTo>
                <a:cubicBezTo>
                  <a:pt x="6795020" y="140275"/>
                  <a:pt x="6813371" y="138830"/>
                  <a:pt x="6831722" y="137384"/>
                </a:cubicBezTo>
                <a:close/>
                <a:moveTo>
                  <a:pt x="3592603" y="129360"/>
                </a:moveTo>
                <a:cubicBezTo>
                  <a:pt x="3601410" y="130840"/>
                  <a:pt x="3613079" y="131441"/>
                  <a:pt x="3627612" y="131166"/>
                </a:cubicBezTo>
                <a:cubicBezTo>
                  <a:pt x="3642146" y="130889"/>
                  <a:pt x="3652861" y="131783"/>
                  <a:pt x="3659758" y="133847"/>
                </a:cubicBezTo>
                <a:cubicBezTo>
                  <a:pt x="3666655" y="135910"/>
                  <a:pt x="3672012" y="136357"/>
                  <a:pt x="3675830" y="135187"/>
                </a:cubicBezTo>
                <a:cubicBezTo>
                  <a:pt x="3679649" y="134018"/>
                  <a:pt x="3685961" y="134171"/>
                  <a:pt x="3694767" y="135651"/>
                </a:cubicBezTo>
                <a:cubicBezTo>
                  <a:pt x="3694767" y="135651"/>
                  <a:pt x="3696968" y="136020"/>
                  <a:pt x="3701372" y="136760"/>
                </a:cubicBezTo>
                <a:cubicBezTo>
                  <a:pt x="3705774" y="137499"/>
                  <a:pt x="3709885" y="137283"/>
                  <a:pt x="3713703" y="136114"/>
                </a:cubicBezTo>
                <a:cubicBezTo>
                  <a:pt x="3717521" y="134944"/>
                  <a:pt x="3721924" y="135683"/>
                  <a:pt x="3726912" y="138332"/>
                </a:cubicBezTo>
                <a:lnTo>
                  <a:pt x="3696522" y="141378"/>
                </a:lnTo>
                <a:cubicBezTo>
                  <a:pt x="3692703" y="142547"/>
                  <a:pt x="3686684" y="143348"/>
                  <a:pt x="3678463" y="143778"/>
                </a:cubicBezTo>
                <a:cubicBezTo>
                  <a:pt x="3670242" y="144208"/>
                  <a:pt x="3661727" y="143684"/>
                  <a:pt x="3652922" y="142206"/>
                </a:cubicBezTo>
                <a:cubicBezTo>
                  <a:pt x="3620037" y="143928"/>
                  <a:pt x="3603009" y="142879"/>
                  <a:pt x="3601840" y="139061"/>
                </a:cubicBezTo>
                <a:cubicBezTo>
                  <a:pt x="3601840" y="139061"/>
                  <a:pt x="3600593" y="138400"/>
                  <a:pt x="3598099" y="137076"/>
                </a:cubicBezTo>
                <a:cubicBezTo>
                  <a:pt x="3595605" y="135750"/>
                  <a:pt x="3591864" y="133764"/>
                  <a:pt x="3586876" y="131116"/>
                </a:cubicBezTo>
                <a:cubicBezTo>
                  <a:pt x="3574252" y="130807"/>
                  <a:pt x="3567940" y="130653"/>
                  <a:pt x="3567940" y="130653"/>
                </a:cubicBezTo>
                <a:cubicBezTo>
                  <a:pt x="3575576" y="128313"/>
                  <a:pt x="3583798" y="127883"/>
                  <a:pt x="3592603" y="129360"/>
                </a:cubicBezTo>
                <a:close/>
                <a:moveTo>
                  <a:pt x="6105308" y="128139"/>
                </a:moveTo>
                <a:cubicBezTo>
                  <a:pt x="6114112" y="129617"/>
                  <a:pt x="6120425" y="129771"/>
                  <a:pt x="6124243" y="128603"/>
                </a:cubicBezTo>
                <a:cubicBezTo>
                  <a:pt x="6119764" y="131018"/>
                  <a:pt x="6115651" y="132932"/>
                  <a:pt x="6111906" y="134340"/>
                </a:cubicBezTo>
                <a:cubicBezTo>
                  <a:pt x="6100671" y="138566"/>
                  <a:pt x="6092743" y="138253"/>
                  <a:pt x="6088126" y="133403"/>
                </a:cubicBezTo>
                <a:cubicBezTo>
                  <a:pt x="6095761" y="131063"/>
                  <a:pt x="6101489" y="129309"/>
                  <a:pt x="6105308" y="128139"/>
                </a:cubicBezTo>
                <a:close/>
                <a:moveTo>
                  <a:pt x="5948090" y="126187"/>
                </a:moveTo>
                <a:cubicBezTo>
                  <a:pt x="5951908" y="125017"/>
                  <a:pt x="5954109" y="125388"/>
                  <a:pt x="5954694" y="127297"/>
                </a:cubicBezTo>
                <a:cubicBezTo>
                  <a:pt x="5955279" y="129206"/>
                  <a:pt x="5955571" y="130160"/>
                  <a:pt x="5955571" y="130160"/>
                </a:cubicBezTo>
                <a:close/>
                <a:moveTo>
                  <a:pt x="6138561" y="124215"/>
                </a:moveTo>
                <a:cubicBezTo>
                  <a:pt x="6140471" y="123630"/>
                  <a:pt x="6142010" y="125248"/>
                  <a:pt x="6143179" y="129066"/>
                </a:cubicBezTo>
                <a:lnTo>
                  <a:pt x="6137453" y="130820"/>
                </a:lnTo>
                <a:cubicBezTo>
                  <a:pt x="6136283" y="127002"/>
                  <a:pt x="6136653" y="124800"/>
                  <a:pt x="6138561" y="124215"/>
                </a:cubicBezTo>
                <a:close/>
                <a:moveTo>
                  <a:pt x="5771934" y="123773"/>
                </a:moveTo>
                <a:lnTo>
                  <a:pt x="5773688" y="129501"/>
                </a:lnTo>
                <a:lnTo>
                  <a:pt x="5767963" y="131254"/>
                </a:lnTo>
                <a:cubicBezTo>
                  <a:pt x="5759158" y="129776"/>
                  <a:pt x="5754754" y="129037"/>
                  <a:pt x="5754754" y="129037"/>
                </a:cubicBezTo>
                <a:lnTo>
                  <a:pt x="5760481" y="127282"/>
                </a:lnTo>
                <a:close/>
                <a:moveTo>
                  <a:pt x="5878071" y="122580"/>
                </a:moveTo>
                <a:lnTo>
                  <a:pt x="5885553" y="126552"/>
                </a:lnTo>
                <a:lnTo>
                  <a:pt x="5898763" y="128771"/>
                </a:lnTo>
                <a:cubicBezTo>
                  <a:pt x="5899932" y="132587"/>
                  <a:pt x="5910063" y="131573"/>
                  <a:pt x="5929153" y="125723"/>
                </a:cubicBezTo>
                <a:lnTo>
                  <a:pt x="5949845" y="131915"/>
                </a:lnTo>
                <a:cubicBezTo>
                  <a:pt x="5946025" y="133085"/>
                  <a:pt x="5941915" y="133301"/>
                  <a:pt x="5937512" y="132560"/>
                </a:cubicBezTo>
                <a:cubicBezTo>
                  <a:pt x="5933109" y="131821"/>
                  <a:pt x="5930246" y="132698"/>
                  <a:pt x="5928922" y="135192"/>
                </a:cubicBezTo>
                <a:cubicBezTo>
                  <a:pt x="5927598" y="137687"/>
                  <a:pt x="5917466" y="138702"/>
                  <a:pt x="5898531" y="138239"/>
                </a:cubicBezTo>
                <a:cubicBezTo>
                  <a:pt x="5879595" y="137775"/>
                  <a:pt x="5867633" y="136220"/>
                  <a:pt x="5862644" y="133571"/>
                </a:cubicBezTo>
                <a:cubicBezTo>
                  <a:pt x="5857656" y="130924"/>
                  <a:pt x="5853254" y="130183"/>
                  <a:pt x="5849436" y="131353"/>
                </a:cubicBezTo>
                <a:cubicBezTo>
                  <a:pt x="5849436" y="131353"/>
                  <a:pt x="5847527" y="131938"/>
                  <a:pt x="5843708" y="133108"/>
                </a:cubicBezTo>
                <a:cubicBezTo>
                  <a:pt x="5839891" y="134278"/>
                  <a:pt x="5837395" y="132954"/>
                  <a:pt x="5836227" y="129135"/>
                </a:cubicBezTo>
                <a:cubicBezTo>
                  <a:pt x="5828590" y="131475"/>
                  <a:pt x="5821323" y="131613"/>
                  <a:pt x="5814426" y="129549"/>
                </a:cubicBezTo>
                <a:cubicBezTo>
                  <a:pt x="5807528" y="127485"/>
                  <a:pt x="5804080" y="126455"/>
                  <a:pt x="5804080" y="126455"/>
                </a:cubicBezTo>
                <a:cubicBezTo>
                  <a:pt x="5807900" y="125284"/>
                  <a:pt x="5816120" y="124854"/>
                  <a:pt x="5828744" y="125162"/>
                </a:cubicBezTo>
                <a:cubicBezTo>
                  <a:pt x="5841369" y="125471"/>
                  <a:pt x="5850837" y="125704"/>
                  <a:pt x="5857149" y="125857"/>
                </a:cubicBezTo>
                <a:cubicBezTo>
                  <a:pt x="5863461" y="126012"/>
                  <a:pt x="5868527" y="125504"/>
                  <a:pt x="5872344" y="124335"/>
                </a:cubicBezTo>
                <a:cubicBezTo>
                  <a:pt x="5876163" y="123166"/>
                  <a:pt x="5878071" y="122580"/>
                  <a:pt x="5878071" y="122580"/>
                </a:cubicBezTo>
                <a:close/>
                <a:moveTo>
                  <a:pt x="8627447" y="119733"/>
                </a:moveTo>
                <a:cubicBezTo>
                  <a:pt x="8628617" y="123551"/>
                  <a:pt x="8629201" y="125461"/>
                  <a:pt x="8629201" y="125461"/>
                </a:cubicBezTo>
                <a:cubicBezTo>
                  <a:pt x="8625383" y="126630"/>
                  <a:pt x="8623475" y="127215"/>
                  <a:pt x="8623475" y="127215"/>
                </a:cubicBezTo>
                <a:close/>
                <a:moveTo>
                  <a:pt x="8011785" y="114146"/>
                </a:moveTo>
                <a:lnTo>
                  <a:pt x="8019267" y="118118"/>
                </a:lnTo>
                <a:cubicBezTo>
                  <a:pt x="8015449" y="119288"/>
                  <a:pt x="8011045" y="118549"/>
                  <a:pt x="8006057" y="115901"/>
                </a:cubicBezTo>
                <a:close/>
                <a:moveTo>
                  <a:pt x="7973911" y="113219"/>
                </a:moveTo>
                <a:lnTo>
                  <a:pt x="7918859" y="117557"/>
                </a:lnTo>
                <a:lnTo>
                  <a:pt x="7930311" y="114047"/>
                </a:lnTo>
                <a:cubicBezTo>
                  <a:pt x="7939117" y="115526"/>
                  <a:pt x="7945429" y="115681"/>
                  <a:pt x="7949249" y="114511"/>
                </a:cubicBezTo>
                <a:close/>
                <a:moveTo>
                  <a:pt x="7873501" y="112658"/>
                </a:moveTo>
                <a:lnTo>
                  <a:pt x="7875257" y="118384"/>
                </a:lnTo>
                <a:lnTo>
                  <a:pt x="7862049" y="116167"/>
                </a:lnTo>
                <a:cubicBezTo>
                  <a:pt x="7862049" y="116167"/>
                  <a:pt x="7863003" y="115875"/>
                  <a:pt x="7864913" y="115290"/>
                </a:cubicBezTo>
                <a:cubicBezTo>
                  <a:pt x="7866819" y="114705"/>
                  <a:pt x="7869685" y="113826"/>
                  <a:pt x="7873501" y="112658"/>
                </a:cubicBezTo>
                <a:close/>
                <a:moveTo>
                  <a:pt x="7610149" y="111900"/>
                </a:moveTo>
                <a:lnTo>
                  <a:pt x="7611904" y="117626"/>
                </a:lnTo>
                <a:cubicBezTo>
                  <a:pt x="7608086" y="118797"/>
                  <a:pt x="7605591" y="117472"/>
                  <a:pt x="7604421" y="113654"/>
                </a:cubicBezTo>
                <a:close/>
                <a:moveTo>
                  <a:pt x="7797757" y="110805"/>
                </a:moveTo>
                <a:lnTo>
                  <a:pt x="7799512" y="116533"/>
                </a:lnTo>
                <a:cubicBezTo>
                  <a:pt x="7799512" y="116533"/>
                  <a:pt x="7797603" y="117117"/>
                  <a:pt x="7793784" y="118287"/>
                </a:cubicBezTo>
                <a:cubicBezTo>
                  <a:pt x="7792614" y="114469"/>
                  <a:pt x="7793940" y="111975"/>
                  <a:pt x="7797757" y="110805"/>
                </a:cubicBezTo>
                <a:close/>
                <a:moveTo>
                  <a:pt x="6926222" y="108432"/>
                </a:moveTo>
                <a:lnTo>
                  <a:pt x="6920496" y="110186"/>
                </a:lnTo>
                <a:cubicBezTo>
                  <a:pt x="6920496" y="110186"/>
                  <a:pt x="6922989" y="111511"/>
                  <a:pt x="6927977" y="114159"/>
                </a:cubicBezTo>
                <a:close/>
                <a:moveTo>
                  <a:pt x="6725405" y="107309"/>
                </a:moveTo>
                <a:lnTo>
                  <a:pt x="6727159" y="113036"/>
                </a:lnTo>
                <a:cubicBezTo>
                  <a:pt x="6727159" y="113036"/>
                  <a:pt x="6725913" y="112374"/>
                  <a:pt x="6723420" y="111048"/>
                </a:cubicBezTo>
                <a:cubicBezTo>
                  <a:pt x="6720924" y="109725"/>
                  <a:pt x="6717769" y="109648"/>
                  <a:pt x="6713951" y="110817"/>
                </a:cubicBezTo>
                <a:lnTo>
                  <a:pt x="6719678" y="109063"/>
                </a:lnTo>
                <a:cubicBezTo>
                  <a:pt x="6723495" y="107894"/>
                  <a:pt x="6725405" y="107309"/>
                  <a:pt x="6725405" y="107309"/>
                </a:cubicBezTo>
                <a:close/>
                <a:moveTo>
                  <a:pt x="7727740" y="107198"/>
                </a:moveTo>
                <a:cubicBezTo>
                  <a:pt x="7727740" y="107198"/>
                  <a:pt x="7726416" y="109690"/>
                  <a:pt x="7723766" y="114678"/>
                </a:cubicBezTo>
                <a:cubicBezTo>
                  <a:pt x="7719948" y="115849"/>
                  <a:pt x="7717456" y="114524"/>
                  <a:pt x="7716285" y="110706"/>
                </a:cubicBezTo>
                <a:cubicBezTo>
                  <a:pt x="7716285" y="110706"/>
                  <a:pt x="7718193" y="110122"/>
                  <a:pt x="7722012" y="108952"/>
                </a:cubicBezTo>
                <a:cubicBezTo>
                  <a:pt x="7725830" y="107782"/>
                  <a:pt x="7727740" y="107198"/>
                  <a:pt x="7727740" y="107198"/>
                </a:cubicBezTo>
                <a:close/>
                <a:moveTo>
                  <a:pt x="3384767" y="105328"/>
                </a:moveTo>
                <a:cubicBezTo>
                  <a:pt x="3416173" y="112414"/>
                  <a:pt x="3437604" y="114202"/>
                  <a:pt x="3449057" y="110691"/>
                </a:cubicBezTo>
                <a:cubicBezTo>
                  <a:pt x="3449057" y="110691"/>
                  <a:pt x="3453461" y="111432"/>
                  <a:pt x="3462268" y="112910"/>
                </a:cubicBezTo>
                <a:lnTo>
                  <a:pt x="3507620" y="117810"/>
                </a:lnTo>
                <a:cubicBezTo>
                  <a:pt x="3529052" y="119597"/>
                  <a:pt x="3539766" y="120490"/>
                  <a:pt x="3539766" y="120490"/>
                </a:cubicBezTo>
                <a:cubicBezTo>
                  <a:pt x="3543585" y="119320"/>
                  <a:pt x="3546741" y="119397"/>
                  <a:pt x="3549236" y="120721"/>
                </a:cubicBezTo>
                <a:cubicBezTo>
                  <a:pt x="3551729" y="122046"/>
                  <a:pt x="3554885" y="122124"/>
                  <a:pt x="3558704" y="120954"/>
                </a:cubicBezTo>
                <a:lnTo>
                  <a:pt x="3562213" y="132407"/>
                </a:lnTo>
                <a:cubicBezTo>
                  <a:pt x="3557225" y="129759"/>
                  <a:pt x="3549665" y="128943"/>
                  <a:pt x="3539535" y="129956"/>
                </a:cubicBezTo>
                <a:cubicBezTo>
                  <a:pt x="3529406" y="130974"/>
                  <a:pt x="3519937" y="130740"/>
                  <a:pt x="3511130" y="129264"/>
                </a:cubicBezTo>
                <a:cubicBezTo>
                  <a:pt x="3502325" y="127785"/>
                  <a:pt x="3495427" y="125720"/>
                  <a:pt x="3490440" y="123073"/>
                </a:cubicBezTo>
                <a:cubicBezTo>
                  <a:pt x="3482804" y="125413"/>
                  <a:pt x="3470178" y="125104"/>
                  <a:pt x="3452567" y="122146"/>
                </a:cubicBezTo>
                <a:cubicBezTo>
                  <a:pt x="3447579" y="119498"/>
                  <a:pt x="3440974" y="118389"/>
                  <a:pt x="3432753" y="118819"/>
                </a:cubicBezTo>
                <a:cubicBezTo>
                  <a:pt x="3424531" y="119250"/>
                  <a:pt x="3420422" y="119466"/>
                  <a:pt x="3420422" y="119466"/>
                </a:cubicBezTo>
                <a:cubicBezTo>
                  <a:pt x="3411616" y="117986"/>
                  <a:pt x="3400608" y="116138"/>
                  <a:pt x="3387399" y="113920"/>
                </a:cubicBezTo>
                <a:cubicBezTo>
                  <a:pt x="3374190" y="111702"/>
                  <a:pt x="3367586" y="110593"/>
                  <a:pt x="3367586" y="110593"/>
                </a:cubicBezTo>
                <a:cubicBezTo>
                  <a:pt x="3366416" y="106776"/>
                  <a:pt x="3372143" y="105021"/>
                  <a:pt x="3384767" y="105328"/>
                </a:cubicBezTo>
                <a:close/>
                <a:moveTo>
                  <a:pt x="7849069" y="104481"/>
                </a:moveTo>
                <a:cubicBezTo>
                  <a:pt x="7851565" y="105805"/>
                  <a:pt x="7853105" y="107422"/>
                  <a:pt x="7853689" y="109330"/>
                </a:cubicBezTo>
                <a:cubicBezTo>
                  <a:pt x="7854275" y="111239"/>
                  <a:pt x="7852657" y="112779"/>
                  <a:pt x="7848839" y="113949"/>
                </a:cubicBezTo>
                <a:lnTo>
                  <a:pt x="7847085" y="108222"/>
                </a:lnTo>
                <a:cubicBezTo>
                  <a:pt x="7845915" y="104404"/>
                  <a:pt x="7846577" y="103157"/>
                  <a:pt x="7849069" y="104481"/>
                </a:cubicBezTo>
                <a:close/>
                <a:moveTo>
                  <a:pt x="7638785" y="103126"/>
                </a:moveTo>
                <a:cubicBezTo>
                  <a:pt x="7647591" y="104604"/>
                  <a:pt x="7651995" y="105344"/>
                  <a:pt x="7651995" y="105344"/>
                </a:cubicBezTo>
                <a:cubicBezTo>
                  <a:pt x="7660800" y="106823"/>
                  <a:pt x="7667405" y="107931"/>
                  <a:pt x="7671807" y="108671"/>
                </a:cubicBezTo>
                <a:cubicBezTo>
                  <a:pt x="7676210" y="109411"/>
                  <a:pt x="7678412" y="109781"/>
                  <a:pt x="7678412" y="109781"/>
                </a:cubicBezTo>
                <a:cubicBezTo>
                  <a:pt x="7678704" y="110735"/>
                  <a:pt x="7678409" y="111476"/>
                  <a:pt x="7677528" y="112008"/>
                </a:cubicBezTo>
                <a:cubicBezTo>
                  <a:pt x="7674883" y="113601"/>
                  <a:pt x="7666957" y="113289"/>
                  <a:pt x="7653749" y="111070"/>
                </a:cubicBezTo>
                <a:cubicBezTo>
                  <a:pt x="7644942" y="109593"/>
                  <a:pt x="7639214" y="111347"/>
                  <a:pt x="7636567" y="116334"/>
                </a:cubicBezTo>
                <a:cubicBezTo>
                  <a:pt x="7628930" y="118674"/>
                  <a:pt x="7622620" y="118521"/>
                  <a:pt x="7617631" y="115873"/>
                </a:cubicBezTo>
                <a:lnTo>
                  <a:pt x="7623359" y="114117"/>
                </a:lnTo>
                <a:cubicBezTo>
                  <a:pt x="7621019" y="106481"/>
                  <a:pt x="7626160" y="102817"/>
                  <a:pt x="7638785" y="103126"/>
                </a:cubicBezTo>
                <a:close/>
                <a:moveTo>
                  <a:pt x="9054209" y="101752"/>
                </a:moveTo>
                <a:lnTo>
                  <a:pt x="9055963" y="107479"/>
                </a:lnTo>
                <a:lnTo>
                  <a:pt x="9050237" y="109235"/>
                </a:lnTo>
                <a:cubicBezTo>
                  <a:pt x="9049067" y="105415"/>
                  <a:pt x="9050391" y="102923"/>
                  <a:pt x="9054209" y="101752"/>
                </a:cubicBezTo>
                <a:close/>
                <a:moveTo>
                  <a:pt x="8032939" y="101400"/>
                </a:moveTo>
                <a:cubicBezTo>
                  <a:pt x="8032939" y="101400"/>
                  <a:pt x="8035433" y="102725"/>
                  <a:pt x="8040419" y="105373"/>
                </a:cubicBezTo>
                <a:cubicBezTo>
                  <a:pt x="8040419" y="105373"/>
                  <a:pt x="8038511" y="105958"/>
                  <a:pt x="8034693" y="107127"/>
                </a:cubicBezTo>
                <a:close/>
                <a:moveTo>
                  <a:pt x="9097809" y="100924"/>
                </a:moveTo>
                <a:cubicBezTo>
                  <a:pt x="9106615" y="102402"/>
                  <a:pt x="9115421" y="103881"/>
                  <a:pt x="9124227" y="105360"/>
                </a:cubicBezTo>
                <a:cubicBezTo>
                  <a:pt x="9138023" y="109486"/>
                  <a:pt x="9141687" y="114630"/>
                  <a:pt x="9135219" y="120786"/>
                </a:cubicBezTo>
                <a:cubicBezTo>
                  <a:pt x="9131399" y="121957"/>
                  <a:pt x="9126335" y="122465"/>
                  <a:pt x="9120025" y="122309"/>
                </a:cubicBezTo>
                <a:cubicBezTo>
                  <a:pt x="9113711" y="122156"/>
                  <a:pt x="9109971" y="120168"/>
                  <a:pt x="9108801" y="116351"/>
                </a:cubicBezTo>
                <a:lnTo>
                  <a:pt x="9099563" y="106651"/>
                </a:lnTo>
                <a:lnTo>
                  <a:pt x="9092083" y="102678"/>
                </a:lnTo>
                <a:close/>
                <a:moveTo>
                  <a:pt x="8997401" y="100362"/>
                </a:moveTo>
                <a:cubicBezTo>
                  <a:pt x="9006205" y="101841"/>
                  <a:pt x="9011565" y="102287"/>
                  <a:pt x="9013475" y="101703"/>
                </a:cubicBezTo>
                <a:cubicBezTo>
                  <a:pt x="9015381" y="101119"/>
                  <a:pt x="9018831" y="102149"/>
                  <a:pt x="9023817" y="104799"/>
                </a:cubicBezTo>
                <a:lnTo>
                  <a:pt x="9012363" y="108307"/>
                </a:lnTo>
                <a:cubicBezTo>
                  <a:pt x="9007375" y="105658"/>
                  <a:pt x="9002973" y="104920"/>
                  <a:pt x="8999155" y="106090"/>
                </a:cubicBezTo>
                <a:close/>
                <a:moveTo>
                  <a:pt x="6935045" y="96331"/>
                </a:moveTo>
                <a:cubicBezTo>
                  <a:pt x="6939447" y="97071"/>
                  <a:pt x="6942235" y="99350"/>
                  <a:pt x="6943404" y="103167"/>
                </a:cubicBezTo>
                <a:cubicBezTo>
                  <a:pt x="6947222" y="101999"/>
                  <a:pt x="6949131" y="101414"/>
                  <a:pt x="6949131" y="101414"/>
                </a:cubicBezTo>
                <a:cubicBezTo>
                  <a:pt x="6952951" y="100243"/>
                  <a:pt x="6955443" y="101567"/>
                  <a:pt x="6956613" y="105385"/>
                </a:cubicBezTo>
                <a:lnTo>
                  <a:pt x="6950886" y="107140"/>
                </a:lnTo>
                <a:cubicBezTo>
                  <a:pt x="6947068" y="108310"/>
                  <a:pt x="6943835" y="111389"/>
                  <a:pt x="6941188" y="116377"/>
                </a:cubicBezTo>
                <a:cubicBezTo>
                  <a:pt x="6937660" y="118501"/>
                  <a:pt x="6934483" y="120061"/>
                  <a:pt x="6931657" y="121057"/>
                </a:cubicBezTo>
                <a:cubicBezTo>
                  <a:pt x="6923176" y="124048"/>
                  <a:pt x="6917839" y="121964"/>
                  <a:pt x="6915646" y="114804"/>
                </a:cubicBezTo>
                <a:cubicBezTo>
                  <a:pt x="6912721" y="105259"/>
                  <a:pt x="6906116" y="104151"/>
                  <a:pt x="6895832" y="111477"/>
                </a:cubicBezTo>
                <a:cubicBezTo>
                  <a:pt x="6893183" y="116465"/>
                  <a:pt x="6881730" y="119975"/>
                  <a:pt x="6861469" y="122006"/>
                </a:cubicBezTo>
                <a:cubicBezTo>
                  <a:pt x="6847675" y="117878"/>
                  <a:pt x="6834465" y="115661"/>
                  <a:pt x="6821842" y="115351"/>
                </a:cubicBezTo>
                <a:lnTo>
                  <a:pt x="6795424" y="110916"/>
                </a:lnTo>
                <a:lnTo>
                  <a:pt x="6776487" y="110452"/>
                </a:lnTo>
                <a:cubicBezTo>
                  <a:pt x="6749760" y="118642"/>
                  <a:pt x="6735226" y="118918"/>
                  <a:pt x="6732887" y="111281"/>
                </a:cubicBezTo>
                <a:cubicBezTo>
                  <a:pt x="6731718" y="107462"/>
                  <a:pt x="6747575" y="104692"/>
                  <a:pt x="6780459" y="102971"/>
                </a:cubicBezTo>
                <a:cubicBezTo>
                  <a:pt x="6860023" y="103654"/>
                  <a:pt x="6905532" y="102241"/>
                  <a:pt x="6916986" y="98732"/>
                </a:cubicBezTo>
                <a:cubicBezTo>
                  <a:pt x="6924623" y="96393"/>
                  <a:pt x="6930643" y="95592"/>
                  <a:pt x="6935045" y="96331"/>
                </a:cubicBezTo>
                <a:close/>
                <a:moveTo>
                  <a:pt x="7091385" y="95419"/>
                </a:moveTo>
                <a:lnTo>
                  <a:pt x="7098868" y="99392"/>
                </a:lnTo>
                <a:lnTo>
                  <a:pt x="7093140" y="101147"/>
                </a:lnTo>
                <a:close/>
                <a:moveTo>
                  <a:pt x="9162071" y="91885"/>
                </a:moveTo>
                <a:lnTo>
                  <a:pt x="9164319" y="93077"/>
                </a:lnTo>
                <a:cubicBezTo>
                  <a:pt x="9164319" y="93077"/>
                  <a:pt x="9164007" y="92911"/>
                  <a:pt x="9163381" y="92580"/>
                </a:cubicBezTo>
                <a:close/>
                <a:moveTo>
                  <a:pt x="8273847" y="90240"/>
                </a:moveTo>
                <a:lnTo>
                  <a:pt x="8281329" y="94214"/>
                </a:lnTo>
                <a:lnTo>
                  <a:pt x="8275601" y="95967"/>
                </a:lnTo>
                <a:close/>
                <a:moveTo>
                  <a:pt x="9158835" y="90166"/>
                </a:moveTo>
                <a:lnTo>
                  <a:pt x="9160577" y="91090"/>
                </a:lnTo>
                <a:lnTo>
                  <a:pt x="9162071" y="91885"/>
                </a:lnTo>
                <a:close/>
                <a:moveTo>
                  <a:pt x="9156835" y="89104"/>
                </a:moveTo>
                <a:cubicBezTo>
                  <a:pt x="9156835" y="89104"/>
                  <a:pt x="9157459" y="89436"/>
                  <a:pt x="9158705" y="90097"/>
                </a:cubicBezTo>
                <a:lnTo>
                  <a:pt x="9158835" y="90166"/>
                </a:lnTo>
                <a:close/>
                <a:moveTo>
                  <a:pt x="8924749" y="88164"/>
                </a:moveTo>
                <a:cubicBezTo>
                  <a:pt x="8929153" y="88903"/>
                  <a:pt x="8931647" y="90226"/>
                  <a:pt x="8932231" y="92136"/>
                </a:cubicBezTo>
                <a:cubicBezTo>
                  <a:pt x="8932815" y="94046"/>
                  <a:pt x="8933109" y="95000"/>
                  <a:pt x="8933109" y="95000"/>
                </a:cubicBezTo>
                <a:lnTo>
                  <a:pt x="8929137" y="102482"/>
                </a:lnTo>
                <a:cubicBezTo>
                  <a:pt x="8925319" y="103652"/>
                  <a:pt x="8919007" y="103498"/>
                  <a:pt x="8910201" y="102019"/>
                </a:cubicBezTo>
                <a:cubicBezTo>
                  <a:pt x="8905213" y="99371"/>
                  <a:pt x="8901471" y="97383"/>
                  <a:pt x="8898979" y="96060"/>
                </a:cubicBezTo>
                <a:cubicBezTo>
                  <a:pt x="8896485" y="94735"/>
                  <a:pt x="8895237" y="94073"/>
                  <a:pt x="8895237" y="94073"/>
                </a:cubicBezTo>
                <a:lnTo>
                  <a:pt x="8912419" y="88810"/>
                </a:lnTo>
                <a:cubicBezTo>
                  <a:pt x="8916237" y="87640"/>
                  <a:pt x="8920347" y="87425"/>
                  <a:pt x="8924749" y="88164"/>
                </a:cubicBezTo>
                <a:close/>
                <a:moveTo>
                  <a:pt x="6938140" y="85987"/>
                </a:moveTo>
                <a:cubicBezTo>
                  <a:pt x="6938140" y="85987"/>
                  <a:pt x="6936815" y="88480"/>
                  <a:pt x="6934168" y="93468"/>
                </a:cubicBezTo>
                <a:cubicBezTo>
                  <a:pt x="6934168" y="93468"/>
                  <a:pt x="6931673" y="92143"/>
                  <a:pt x="6926686" y="89496"/>
                </a:cubicBezTo>
                <a:close/>
                <a:moveTo>
                  <a:pt x="7288694" y="85088"/>
                </a:moveTo>
                <a:cubicBezTo>
                  <a:pt x="7297500" y="86566"/>
                  <a:pt x="7301903" y="87306"/>
                  <a:pt x="7301903" y="87306"/>
                </a:cubicBezTo>
                <a:lnTo>
                  <a:pt x="7290449" y="90815"/>
                </a:lnTo>
                <a:close/>
                <a:moveTo>
                  <a:pt x="8679453" y="85006"/>
                </a:moveTo>
                <a:cubicBezTo>
                  <a:pt x="8688261" y="86484"/>
                  <a:pt x="8694573" y="86638"/>
                  <a:pt x="8698391" y="85468"/>
                </a:cubicBezTo>
                <a:cubicBezTo>
                  <a:pt x="8703379" y="88116"/>
                  <a:pt x="8704919" y="89733"/>
                  <a:pt x="8703009" y="90319"/>
                </a:cubicBezTo>
                <a:cubicBezTo>
                  <a:pt x="8701099" y="90903"/>
                  <a:pt x="8700731" y="93105"/>
                  <a:pt x="8701899" y="96923"/>
                </a:cubicBezTo>
                <a:cubicBezTo>
                  <a:pt x="8698083" y="98092"/>
                  <a:pt x="8689861" y="98523"/>
                  <a:pt x="8677237" y="98214"/>
                </a:cubicBezTo>
                <a:close/>
                <a:moveTo>
                  <a:pt x="7106814" y="84427"/>
                </a:moveTo>
                <a:cubicBezTo>
                  <a:pt x="7110630" y="83258"/>
                  <a:pt x="7119437" y="84737"/>
                  <a:pt x="7133231" y="88864"/>
                </a:cubicBezTo>
                <a:lnTo>
                  <a:pt x="7146439" y="91082"/>
                </a:lnTo>
                <a:lnTo>
                  <a:pt x="7116049" y="94129"/>
                </a:lnTo>
                <a:close/>
                <a:moveTo>
                  <a:pt x="7335158" y="83382"/>
                </a:moveTo>
                <a:cubicBezTo>
                  <a:pt x="7353509" y="81936"/>
                  <a:pt x="7366133" y="82245"/>
                  <a:pt x="7373030" y="84309"/>
                </a:cubicBezTo>
                <a:cubicBezTo>
                  <a:pt x="7379927" y="86373"/>
                  <a:pt x="7385870" y="88728"/>
                  <a:pt x="7390858" y="91377"/>
                </a:cubicBezTo>
                <a:lnTo>
                  <a:pt x="7404067" y="93595"/>
                </a:lnTo>
                <a:cubicBezTo>
                  <a:pt x="7404359" y="94549"/>
                  <a:pt x="7404065" y="95293"/>
                  <a:pt x="7403183" y="95823"/>
                </a:cubicBezTo>
                <a:cubicBezTo>
                  <a:pt x="7400539" y="97416"/>
                  <a:pt x="7392612" y="97103"/>
                  <a:pt x="7379403" y="94885"/>
                </a:cubicBezTo>
                <a:cubicBezTo>
                  <a:pt x="7374416" y="92238"/>
                  <a:pt x="7370012" y="91498"/>
                  <a:pt x="7366195" y="92668"/>
                </a:cubicBezTo>
                <a:cubicBezTo>
                  <a:pt x="7363547" y="97656"/>
                  <a:pt x="7361637" y="98241"/>
                  <a:pt x="7360467" y="94423"/>
                </a:cubicBezTo>
                <a:cubicBezTo>
                  <a:pt x="7360467" y="94423"/>
                  <a:pt x="7357018" y="93391"/>
                  <a:pt x="7350121" y="91327"/>
                </a:cubicBezTo>
                <a:cubicBezTo>
                  <a:pt x="7343224" y="89265"/>
                  <a:pt x="7335665" y="88448"/>
                  <a:pt x="7327444" y="88878"/>
                </a:cubicBezTo>
                <a:cubicBezTo>
                  <a:pt x="7319223" y="89308"/>
                  <a:pt x="7313203" y="90108"/>
                  <a:pt x="7309386" y="91278"/>
                </a:cubicBezTo>
                <a:lnTo>
                  <a:pt x="7307630" y="85552"/>
                </a:lnTo>
                <a:cubicBezTo>
                  <a:pt x="7307630" y="85552"/>
                  <a:pt x="7316807" y="84829"/>
                  <a:pt x="7335158" y="83382"/>
                </a:cubicBezTo>
                <a:close/>
                <a:moveTo>
                  <a:pt x="6599042" y="83374"/>
                </a:moveTo>
                <a:lnTo>
                  <a:pt x="6600797" y="89102"/>
                </a:lnTo>
                <a:cubicBezTo>
                  <a:pt x="6596978" y="90272"/>
                  <a:pt x="6594483" y="88947"/>
                  <a:pt x="6593315" y="85130"/>
                </a:cubicBezTo>
                <a:close/>
                <a:moveTo>
                  <a:pt x="6642641" y="82546"/>
                </a:moveTo>
                <a:lnTo>
                  <a:pt x="6638668" y="90028"/>
                </a:lnTo>
                <a:cubicBezTo>
                  <a:pt x="6637499" y="86210"/>
                  <a:pt x="6636913" y="84300"/>
                  <a:pt x="6636913" y="84300"/>
                </a:cubicBezTo>
                <a:cubicBezTo>
                  <a:pt x="6640731" y="83131"/>
                  <a:pt x="6642641" y="82546"/>
                  <a:pt x="6642641" y="82546"/>
                </a:cubicBezTo>
                <a:close/>
                <a:moveTo>
                  <a:pt x="6673908" y="82365"/>
                </a:moveTo>
                <a:cubicBezTo>
                  <a:pt x="6678312" y="83104"/>
                  <a:pt x="6680514" y="83472"/>
                  <a:pt x="6680514" y="83472"/>
                </a:cubicBezTo>
                <a:cubicBezTo>
                  <a:pt x="6685501" y="86121"/>
                  <a:pt x="6691814" y="86276"/>
                  <a:pt x="6699450" y="83936"/>
                </a:cubicBezTo>
                <a:lnTo>
                  <a:pt x="6701204" y="89663"/>
                </a:lnTo>
                <a:cubicBezTo>
                  <a:pt x="6697387" y="90833"/>
                  <a:pt x="6693569" y="92002"/>
                  <a:pt x="6689749" y="93174"/>
                </a:cubicBezTo>
                <a:lnTo>
                  <a:pt x="6663332" y="88736"/>
                </a:lnTo>
                <a:lnTo>
                  <a:pt x="6661577" y="83010"/>
                </a:lnTo>
                <a:cubicBezTo>
                  <a:pt x="6665395" y="81840"/>
                  <a:pt x="6669506" y="81625"/>
                  <a:pt x="6673908" y="82365"/>
                </a:cubicBezTo>
                <a:close/>
                <a:moveTo>
                  <a:pt x="6729840" y="80891"/>
                </a:moveTo>
                <a:cubicBezTo>
                  <a:pt x="6729840" y="80891"/>
                  <a:pt x="6732335" y="82214"/>
                  <a:pt x="6737322" y="84863"/>
                </a:cubicBezTo>
                <a:cubicBezTo>
                  <a:pt x="6741141" y="83693"/>
                  <a:pt x="6745544" y="84432"/>
                  <a:pt x="6750532" y="87080"/>
                </a:cubicBezTo>
                <a:lnTo>
                  <a:pt x="6744805" y="88835"/>
                </a:lnTo>
                <a:cubicBezTo>
                  <a:pt x="6735998" y="87356"/>
                  <a:pt x="6731302" y="85663"/>
                  <a:pt x="6730718" y="83754"/>
                </a:cubicBezTo>
                <a:cubicBezTo>
                  <a:pt x="6730132" y="81845"/>
                  <a:pt x="6729840" y="80891"/>
                  <a:pt x="6729840" y="80891"/>
                </a:cubicBezTo>
                <a:close/>
                <a:moveTo>
                  <a:pt x="8433283" y="78984"/>
                </a:moveTo>
                <a:cubicBezTo>
                  <a:pt x="8437101" y="77813"/>
                  <a:pt x="8441505" y="78552"/>
                  <a:pt x="8446491" y="81200"/>
                </a:cubicBezTo>
                <a:lnTo>
                  <a:pt x="8435037" y="84709"/>
                </a:lnTo>
                <a:cubicBezTo>
                  <a:pt x="8430049" y="82061"/>
                  <a:pt x="8429465" y="80153"/>
                  <a:pt x="8433283" y="78984"/>
                </a:cubicBezTo>
                <a:close/>
                <a:moveTo>
                  <a:pt x="7086122" y="78237"/>
                </a:moveTo>
                <a:cubicBezTo>
                  <a:pt x="7083474" y="83225"/>
                  <a:pt x="7084058" y="85134"/>
                  <a:pt x="7087876" y="83964"/>
                </a:cubicBezTo>
                <a:lnTo>
                  <a:pt x="7089630" y="89692"/>
                </a:lnTo>
                <a:cubicBezTo>
                  <a:pt x="7081994" y="92031"/>
                  <a:pt x="7073774" y="92462"/>
                  <a:pt x="7064968" y="90983"/>
                </a:cubicBezTo>
                <a:lnTo>
                  <a:pt x="7068940" y="83501"/>
                </a:lnTo>
                <a:cubicBezTo>
                  <a:pt x="7080394" y="79992"/>
                  <a:pt x="7086122" y="78237"/>
                  <a:pt x="7086122" y="78237"/>
                </a:cubicBezTo>
                <a:close/>
                <a:moveTo>
                  <a:pt x="8783835" y="78085"/>
                </a:moveTo>
                <a:cubicBezTo>
                  <a:pt x="8783835" y="78085"/>
                  <a:pt x="8785083" y="78747"/>
                  <a:pt x="8787577" y="80070"/>
                </a:cubicBezTo>
                <a:cubicBezTo>
                  <a:pt x="8790071" y="81395"/>
                  <a:pt x="8789409" y="82642"/>
                  <a:pt x="8785589" y="83812"/>
                </a:cubicBezTo>
                <a:cubicBezTo>
                  <a:pt x="8781773" y="84981"/>
                  <a:pt x="8779279" y="83657"/>
                  <a:pt x="8778109" y="79839"/>
                </a:cubicBezTo>
                <a:cubicBezTo>
                  <a:pt x="8778109" y="79839"/>
                  <a:pt x="8780019" y="79255"/>
                  <a:pt x="8783835" y="78085"/>
                </a:cubicBezTo>
                <a:close/>
                <a:moveTo>
                  <a:pt x="7230131" y="77971"/>
                </a:moveTo>
                <a:lnTo>
                  <a:pt x="7265786" y="92105"/>
                </a:lnTo>
                <a:lnTo>
                  <a:pt x="7286476" y="98297"/>
                </a:lnTo>
                <a:cubicBezTo>
                  <a:pt x="7286476" y="98297"/>
                  <a:pt x="7288385" y="97712"/>
                  <a:pt x="7292204" y="96543"/>
                </a:cubicBezTo>
                <a:cubicBezTo>
                  <a:pt x="7296022" y="95372"/>
                  <a:pt x="7298516" y="96698"/>
                  <a:pt x="7299686" y="100516"/>
                </a:cubicBezTo>
                <a:lnTo>
                  <a:pt x="7305413" y="98760"/>
                </a:lnTo>
                <a:cubicBezTo>
                  <a:pt x="7310400" y="101408"/>
                  <a:pt x="7322363" y="102965"/>
                  <a:pt x="7341299" y="103428"/>
                </a:cubicBezTo>
                <a:cubicBezTo>
                  <a:pt x="7360236" y="103891"/>
                  <a:pt x="7375431" y="102367"/>
                  <a:pt x="7386885" y="98859"/>
                </a:cubicBezTo>
                <a:cubicBezTo>
                  <a:pt x="7391872" y="101507"/>
                  <a:pt x="7400679" y="102986"/>
                  <a:pt x="7413303" y="103294"/>
                </a:cubicBezTo>
                <a:cubicBezTo>
                  <a:pt x="7425928" y="103603"/>
                  <a:pt x="7438552" y="103912"/>
                  <a:pt x="7451177" y="104220"/>
                </a:cubicBezTo>
                <a:cubicBezTo>
                  <a:pt x="7505491" y="104287"/>
                  <a:pt x="7534557" y="103735"/>
                  <a:pt x="7538375" y="102565"/>
                </a:cubicBezTo>
                <a:lnTo>
                  <a:pt x="7518976" y="121038"/>
                </a:lnTo>
                <a:lnTo>
                  <a:pt x="7517223" y="115311"/>
                </a:lnTo>
                <a:cubicBezTo>
                  <a:pt x="7521040" y="114140"/>
                  <a:pt x="7521703" y="112894"/>
                  <a:pt x="7519207" y="111570"/>
                </a:cubicBezTo>
                <a:cubicBezTo>
                  <a:pt x="7516714" y="110245"/>
                  <a:pt x="7513559" y="110168"/>
                  <a:pt x="7509740" y="111338"/>
                </a:cubicBezTo>
                <a:cubicBezTo>
                  <a:pt x="7504752" y="108690"/>
                  <a:pt x="7500349" y="107949"/>
                  <a:pt x="7496530" y="109120"/>
                </a:cubicBezTo>
                <a:cubicBezTo>
                  <a:pt x="7492714" y="110290"/>
                  <a:pt x="7491388" y="112783"/>
                  <a:pt x="7492558" y="116602"/>
                </a:cubicBezTo>
                <a:lnTo>
                  <a:pt x="7486831" y="118357"/>
                </a:lnTo>
                <a:cubicBezTo>
                  <a:pt x="7485662" y="114538"/>
                  <a:pt x="7481844" y="115708"/>
                  <a:pt x="7475376" y="121866"/>
                </a:cubicBezTo>
                <a:lnTo>
                  <a:pt x="7458195" y="127130"/>
                </a:lnTo>
                <a:cubicBezTo>
                  <a:pt x="7453207" y="124482"/>
                  <a:pt x="7448803" y="123742"/>
                  <a:pt x="7444986" y="124911"/>
                </a:cubicBezTo>
                <a:cubicBezTo>
                  <a:pt x="7423555" y="123124"/>
                  <a:pt x="7410346" y="120906"/>
                  <a:pt x="7405358" y="118258"/>
                </a:cubicBezTo>
                <a:lnTo>
                  <a:pt x="7411085" y="116503"/>
                </a:lnTo>
                <a:lnTo>
                  <a:pt x="7416812" y="114749"/>
                </a:lnTo>
                <a:lnTo>
                  <a:pt x="7386421" y="117795"/>
                </a:lnTo>
                <a:cubicBezTo>
                  <a:pt x="7379955" y="123953"/>
                  <a:pt x="7359111" y="124074"/>
                  <a:pt x="7323886" y="118159"/>
                </a:cubicBezTo>
                <a:cubicBezTo>
                  <a:pt x="7320067" y="119330"/>
                  <a:pt x="7315003" y="119836"/>
                  <a:pt x="7308690" y="119682"/>
                </a:cubicBezTo>
                <a:cubicBezTo>
                  <a:pt x="7302378" y="119528"/>
                  <a:pt x="7299222" y="119451"/>
                  <a:pt x="7299222" y="119451"/>
                </a:cubicBezTo>
                <a:cubicBezTo>
                  <a:pt x="7267507" y="124991"/>
                  <a:pt x="7244168" y="123788"/>
                  <a:pt x="7229203" y="115843"/>
                </a:cubicBezTo>
                <a:cubicBezTo>
                  <a:pt x="7225386" y="117013"/>
                  <a:pt x="7219367" y="117813"/>
                  <a:pt x="7211145" y="118244"/>
                </a:cubicBezTo>
                <a:cubicBezTo>
                  <a:pt x="7202923" y="118674"/>
                  <a:pt x="7199398" y="120799"/>
                  <a:pt x="7200567" y="124617"/>
                </a:cubicBezTo>
                <a:lnTo>
                  <a:pt x="7174150" y="120181"/>
                </a:lnTo>
                <a:lnTo>
                  <a:pt x="7179877" y="118426"/>
                </a:lnTo>
                <a:lnTo>
                  <a:pt x="7183849" y="110945"/>
                </a:lnTo>
                <a:cubicBezTo>
                  <a:pt x="7176213" y="113284"/>
                  <a:pt x="7170486" y="115038"/>
                  <a:pt x="7166669" y="116209"/>
                </a:cubicBezTo>
                <a:cubicBezTo>
                  <a:pt x="7162850" y="117378"/>
                  <a:pt x="7160648" y="117009"/>
                  <a:pt x="7160063" y="115100"/>
                </a:cubicBezTo>
                <a:cubicBezTo>
                  <a:pt x="7159478" y="113190"/>
                  <a:pt x="7155075" y="112451"/>
                  <a:pt x="7146854" y="112881"/>
                </a:cubicBezTo>
                <a:cubicBezTo>
                  <a:pt x="7138633" y="113312"/>
                  <a:pt x="7134523" y="113527"/>
                  <a:pt x="7134523" y="113527"/>
                </a:cubicBezTo>
                <a:lnTo>
                  <a:pt x="7115586" y="113064"/>
                </a:lnTo>
                <a:cubicBezTo>
                  <a:pt x="7105610" y="107768"/>
                  <a:pt x="7096805" y="106288"/>
                  <a:pt x="7089168" y="108628"/>
                </a:cubicBezTo>
                <a:cubicBezTo>
                  <a:pt x="7068907" y="110658"/>
                  <a:pt x="7054374" y="110934"/>
                  <a:pt x="7045568" y="109456"/>
                </a:cubicBezTo>
                <a:cubicBezTo>
                  <a:pt x="7040579" y="106808"/>
                  <a:pt x="7034267" y="106653"/>
                  <a:pt x="7026632" y="108993"/>
                </a:cubicBezTo>
                <a:cubicBezTo>
                  <a:pt x="7018995" y="111332"/>
                  <a:pt x="7015470" y="113456"/>
                  <a:pt x="7016054" y="115367"/>
                </a:cubicBezTo>
                <a:cubicBezTo>
                  <a:pt x="7016640" y="117275"/>
                  <a:pt x="7015022" y="118815"/>
                  <a:pt x="7011205" y="119984"/>
                </a:cubicBezTo>
                <a:cubicBezTo>
                  <a:pt x="7007387" y="121154"/>
                  <a:pt x="7004523" y="122031"/>
                  <a:pt x="7002614" y="122616"/>
                </a:cubicBezTo>
                <a:cubicBezTo>
                  <a:pt x="7000705" y="123202"/>
                  <a:pt x="6999750" y="123494"/>
                  <a:pt x="6999750" y="123494"/>
                </a:cubicBezTo>
                <a:cubicBezTo>
                  <a:pt x="6995931" y="124663"/>
                  <a:pt x="6993438" y="123339"/>
                  <a:pt x="6992268" y="119522"/>
                </a:cubicBezTo>
                <a:cubicBezTo>
                  <a:pt x="6991098" y="115704"/>
                  <a:pt x="6989266" y="113131"/>
                  <a:pt x="6986773" y="111807"/>
                </a:cubicBezTo>
                <a:cubicBezTo>
                  <a:pt x="6984278" y="110483"/>
                  <a:pt x="6981122" y="110406"/>
                  <a:pt x="6977305" y="111576"/>
                </a:cubicBezTo>
                <a:cubicBezTo>
                  <a:pt x="6973486" y="112746"/>
                  <a:pt x="6969084" y="112006"/>
                  <a:pt x="6964096" y="109359"/>
                </a:cubicBezTo>
                <a:lnTo>
                  <a:pt x="6962341" y="103630"/>
                </a:lnTo>
                <a:cubicBezTo>
                  <a:pt x="6967329" y="106278"/>
                  <a:pt x="6975549" y="105849"/>
                  <a:pt x="6987004" y="102341"/>
                </a:cubicBezTo>
                <a:cubicBezTo>
                  <a:pt x="6999628" y="102647"/>
                  <a:pt x="7012254" y="102957"/>
                  <a:pt x="7024877" y="103265"/>
                </a:cubicBezTo>
                <a:cubicBezTo>
                  <a:pt x="7028694" y="102096"/>
                  <a:pt x="7035007" y="102251"/>
                  <a:pt x="7043813" y="103730"/>
                </a:cubicBezTo>
                <a:cubicBezTo>
                  <a:pt x="7052619" y="105208"/>
                  <a:pt x="7060179" y="106024"/>
                  <a:pt x="7066490" y="106178"/>
                </a:cubicBezTo>
                <a:cubicBezTo>
                  <a:pt x="7072802" y="106334"/>
                  <a:pt x="7080069" y="106195"/>
                  <a:pt x="7088290" y="105764"/>
                </a:cubicBezTo>
                <a:cubicBezTo>
                  <a:pt x="7096512" y="105334"/>
                  <a:pt x="7104441" y="103949"/>
                  <a:pt x="7112076" y="101610"/>
                </a:cubicBezTo>
                <a:lnTo>
                  <a:pt x="7155677" y="100782"/>
                </a:lnTo>
                <a:cubicBezTo>
                  <a:pt x="7163313" y="98442"/>
                  <a:pt x="7168455" y="94778"/>
                  <a:pt x="7171103" y="89790"/>
                </a:cubicBezTo>
                <a:cubicBezTo>
                  <a:pt x="7174922" y="88621"/>
                  <a:pt x="7181234" y="88775"/>
                  <a:pt x="7190040" y="90253"/>
                </a:cubicBezTo>
                <a:cubicBezTo>
                  <a:pt x="7197676" y="87914"/>
                  <a:pt x="7202740" y="87406"/>
                  <a:pt x="7205235" y="88731"/>
                </a:cubicBezTo>
                <a:cubicBezTo>
                  <a:pt x="7207729" y="90055"/>
                  <a:pt x="7208976" y="90716"/>
                  <a:pt x="7208976" y="90716"/>
                </a:cubicBezTo>
                <a:lnTo>
                  <a:pt x="7216459" y="94689"/>
                </a:lnTo>
                <a:lnTo>
                  <a:pt x="7229667" y="96908"/>
                </a:lnTo>
                <a:lnTo>
                  <a:pt x="7248603" y="97370"/>
                </a:lnTo>
                <a:cubicBezTo>
                  <a:pt x="7247434" y="93553"/>
                  <a:pt x="7244940" y="92229"/>
                  <a:pt x="7241121" y="93398"/>
                </a:cubicBezTo>
                <a:cubicBezTo>
                  <a:pt x="7241121" y="93398"/>
                  <a:pt x="7239875" y="92736"/>
                  <a:pt x="7237380" y="91411"/>
                </a:cubicBezTo>
                <a:cubicBezTo>
                  <a:pt x="7234887" y="90087"/>
                  <a:pt x="7231730" y="90011"/>
                  <a:pt x="7227913" y="91180"/>
                </a:cubicBezTo>
                <a:cubicBezTo>
                  <a:pt x="7224095" y="92350"/>
                  <a:pt x="7221600" y="91025"/>
                  <a:pt x="7220431" y="87207"/>
                </a:cubicBezTo>
                <a:cubicBezTo>
                  <a:pt x="7219262" y="83388"/>
                  <a:pt x="7218676" y="81480"/>
                  <a:pt x="7218676" y="81480"/>
                </a:cubicBezTo>
                <a:close/>
                <a:moveTo>
                  <a:pt x="8583019" y="76962"/>
                </a:moveTo>
                <a:lnTo>
                  <a:pt x="8603709" y="83152"/>
                </a:lnTo>
                <a:cubicBezTo>
                  <a:pt x="8606049" y="90790"/>
                  <a:pt x="8616765" y="91681"/>
                  <a:pt x="8635857" y="85833"/>
                </a:cubicBezTo>
                <a:cubicBezTo>
                  <a:pt x="8643491" y="83493"/>
                  <a:pt x="8647893" y="84233"/>
                  <a:pt x="8649063" y="88052"/>
                </a:cubicBezTo>
                <a:lnTo>
                  <a:pt x="8643337" y="89806"/>
                </a:lnTo>
                <a:cubicBezTo>
                  <a:pt x="8638349" y="87158"/>
                  <a:pt x="8634239" y="87372"/>
                  <a:pt x="8631005" y="90452"/>
                </a:cubicBezTo>
                <a:cubicBezTo>
                  <a:pt x="8627773" y="93531"/>
                  <a:pt x="8621753" y="94331"/>
                  <a:pt x="8612945" y="92852"/>
                </a:cubicBezTo>
                <a:cubicBezTo>
                  <a:pt x="8607959" y="90203"/>
                  <a:pt x="8603555" y="89464"/>
                  <a:pt x="8599737" y="90634"/>
                </a:cubicBezTo>
                <a:cubicBezTo>
                  <a:pt x="8595919" y="91804"/>
                  <a:pt x="8594009" y="92389"/>
                  <a:pt x="8594009" y="92389"/>
                </a:cubicBezTo>
                <a:cubicBezTo>
                  <a:pt x="8590191" y="93558"/>
                  <a:pt x="8585789" y="92819"/>
                  <a:pt x="8580801" y="90171"/>
                </a:cubicBezTo>
                <a:cubicBezTo>
                  <a:pt x="8575813" y="87522"/>
                  <a:pt x="8572363" y="86491"/>
                  <a:pt x="8570455" y="87075"/>
                </a:cubicBezTo>
                <a:cubicBezTo>
                  <a:pt x="8568545" y="87661"/>
                  <a:pt x="8561279" y="87798"/>
                  <a:pt x="8548655" y="87489"/>
                </a:cubicBezTo>
                <a:cubicBezTo>
                  <a:pt x="8536031" y="87182"/>
                  <a:pt x="8515185" y="87302"/>
                  <a:pt x="8486119" y="87854"/>
                </a:cubicBezTo>
                <a:lnTo>
                  <a:pt x="8472911" y="85637"/>
                </a:lnTo>
                <a:cubicBezTo>
                  <a:pt x="8476727" y="84467"/>
                  <a:pt x="8481501" y="83005"/>
                  <a:pt x="8487227" y="81250"/>
                </a:cubicBezTo>
                <a:cubicBezTo>
                  <a:pt x="8492955" y="79495"/>
                  <a:pt x="8498315" y="79943"/>
                  <a:pt x="8503301" y="82591"/>
                </a:cubicBezTo>
                <a:lnTo>
                  <a:pt x="8527965" y="81299"/>
                </a:lnTo>
                <a:lnTo>
                  <a:pt x="8571565" y="80471"/>
                </a:lnTo>
                <a:cubicBezTo>
                  <a:pt x="8579199" y="78132"/>
                  <a:pt x="8583019" y="76962"/>
                  <a:pt x="8583019" y="76962"/>
                </a:cubicBezTo>
                <a:close/>
                <a:moveTo>
                  <a:pt x="7154385" y="76118"/>
                </a:moveTo>
                <a:cubicBezTo>
                  <a:pt x="7159374" y="78766"/>
                  <a:pt x="7161867" y="80091"/>
                  <a:pt x="7161867" y="80091"/>
                </a:cubicBezTo>
                <a:cubicBezTo>
                  <a:pt x="7161867" y="80091"/>
                  <a:pt x="7159957" y="80675"/>
                  <a:pt x="7156139" y="81845"/>
                </a:cubicBezTo>
                <a:cubicBezTo>
                  <a:pt x="7152322" y="83015"/>
                  <a:pt x="7149827" y="81691"/>
                  <a:pt x="7148658" y="77872"/>
                </a:cubicBezTo>
                <a:close/>
                <a:moveTo>
                  <a:pt x="7667884" y="75417"/>
                </a:moveTo>
                <a:lnTo>
                  <a:pt x="7669640" y="81145"/>
                </a:lnTo>
                <a:cubicBezTo>
                  <a:pt x="7665821" y="82314"/>
                  <a:pt x="7663620" y="81944"/>
                  <a:pt x="7663035" y="80035"/>
                </a:cubicBezTo>
                <a:cubicBezTo>
                  <a:pt x="7662450" y="78125"/>
                  <a:pt x="7664065" y="76586"/>
                  <a:pt x="7667884" y="75417"/>
                </a:cubicBezTo>
                <a:close/>
                <a:moveTo>
                  <a:pt x="7611076" y="74026"/>
                </a:moveTo>
                <a:lnTo>
                  <a:pt x="7618557" y="78000"/>
                </a:lnTo>
                <a:cubicBezTo>
                  <a:pt x="7622376" y="76829"/>
                  <a:pt x="7621051" y="79324"/>
                  <a:pt x="7614586" y="85481"/>
                </a:cubicBezTo>
                <a:cubicBezTo>
                  <a:pt x="7610766" y="86651"/>
                  <a:pt x="7607318" y="85618"/>
                  <a:pt x="7604238" y="82387"/>
                </a:cubicBezTo>
                <a:cubicBezTo>
                  <a:pt x="7601160" y="79154"/>
                  <a:pt x="7600575" y="77244"/>
                  <a:pt x="7602484" y="76659"/>
                </a:cubicBezTo>
                <a:cubicBezTo>
                  <a:pt x="7604393" y="76074"/>
                  <a:pt x="7607257" y="75196"/>
                  <a:pt x="7611076" y="74026"/>
                </a:cubicBezTo>
                <a:close/>
                <a:moveTo>
                  <a:pt x="8368991" y="73620"/>
                </a:moveTo>
                <a:cubicBezTo>
                  <a:pt x="8372809" y="72451"/>
                  <a:pt x="8377213" y="73190"/>
                  <a:pt x="8382201" y="75839"/>
                </a:cubicBezTo>
                <a:cubicBezTo>
                  <a:pt x="8391007" y="77317"/>
                  <a:pt x="8395701" y="79011"/>
                  <a:pt x="8396287" y="80920"/>
                </a:cubicBezTo>
                <a:cubicBezTo>
                  <a:pt x="8396871" y="82829"/>
                  <a:pt x="8396209" y="84075"/>
                  <a:pt x="8394301" y="84660"/>
                </a:cubicBezTo>
                <a:cubicBezTo>
                  <a:pt x="8392391" y="85245"/>
                  <a:pt x="8390191" y="84875"/>
                  <a:pt x="8387697" y="83552"/>
                </a:cubicBezTo>
                <a:cubicBezTo>
                  <a:pt x="8385203" y="82227"/>
                  <a:pt x="8382047" y="82150"/>
                  <a:pt x="8378229" y="83320"/>
                </a:cubicBezTo>
                <a:lnTo>
                  <a:pt x="8366775" y="86829"/>
                </a:lnTo>
                <a:lnTo>
                  <a:pt x="8359291" y="82858"/>
                </a:lnTo>
                <a:cubicBezTo>
                  <a:pt x="8363111" y="81688"/>
                  <a:pt x="8364435" y="79194"/>
                  <a:pt x="8363265" y="75375"/>
                </a:cubicBezTo>
                <a:close/>
                <a:moveTo>
                  <a:pt x="8681673" y="71795"/>
                </a:moveTo>
                <a:cubicBezTo>
                  <a:pt x="8689309" y="69456"/>
                  <a:pt x="8695621" y="69611"/>
                  <a:pt x="8700609" y="72259"/>
                </a:cubicBezTo>
                <a:lnTo>
                  <a:pt x="8713819" y="74477"/>
                </a:lnTo>
                <a:cubicBezTo>
                  <a:pt x="8721455" y="72138"/>
                  <a:pt x="8727473" y="71338"/>
                  <a:pt x="8731877" y="72076"/>
                </a:cubicBezTo>
                <a:cubicBezTo>
                  <a:pt x="8736281" y="72816"/>
                  <a:pt x="8742883" y="73925"/>
                  <a:pt x="8751691" y="75404"/>
                </a:cubicBezTo>
                <a:cubicBezTo>
                  <a:pt x="8760497" y="76883"/>
                  <a:pt x="8767395" y="78947"/>
                  <a:pt x="8772381" y="81595"/>
                </a:cubicBezTo>
                <a:cubicBezTo>
                  <a:pt x="8777371" y="84241"/>
                  <a:pt x="8783313" y="86599"/>
                  <a:pt x="8790209" y="88662"/>
                </a:cubicBezTo>
                <a:cubicBezTo>
                  <a:pt x="8797105" y="90725"/>
                  <a:pt x="8802465" y="91172"/>
                  <a:pt x="8806281" y="90002"/>
                </a:cubicBezTo>
                <a:cubicBezTo>
                  <a:pt x="8810103" y="88832"/>
                  <a:pt x="8816413" y="88987"/>
                  <a:pt x="8825219" y="90467"/>
                </a:cubicBezTo>
                <a:lnTo>
                  <a:pt x="8845911" y="96656"/>
                </a:lnTo>
                <a:cubicBezTo>
                  <a:pt x="8849729" y="95487"/>
                  <a:pt x="8851637" y="94901"/>
                  <a:pt x="8851637" y="94901"/>
                </a:cubicBezTo>
                <a:cubicBezTo>
                  <a:pt x="8850899" y="99304"/>
                  <a:pt x="8848619" y="102091"/>
                  <a:pt x="8844801" y="103261"/>
                </a:cubicBezTo>
                <a:cubicBezTo>
                  <a:pt x="8840983" y="104431"/>
                  <a:pt x="8835625" y="103984"/>
                  <a:pt x="8828729" y="101920"/>
                </a:cubicBezTo>
                <a:cubicBezTo>
                  <a:pt x="8823739" y="99271"/>
                  <a:pt x="8819339" y="98532"/>
                  <a:pt x="8815519" y="99703"/>
                </a:cubicBezTo>
                <a:lnTo>
                  <a:pt x="8743747" y="90368"/>
                </a:lnTo>
                <a:cubicBezTo>
                  <a:pt x="8759019" y="85688"/>
                  <a:pt x="8751537" y="81717"/>
                  <a:pt x="8721299" y="78449"/>
                </a:cubicBezTo>
                <a:cubicBezTo>
                  <a:pt x="8704857" y="79311"/>
                  <a:pt x="8696051" y="77832"/>
                  <a:pt x="8694881" y="74014"/>
                </a:cubicBezTo>
                <a:cubicBezTo>
                  <a:pt x="8691065" y="75183"/>
                  <a:pt x="8687247" y="76354"/>
                  <a:pt x="8683429" y="77523"/>
                </a:cubicBezTo>
                <a:cubicBezTo>
                  <a:pt x="8679609" y="78694"/>
                  <a:pt x="8677699" y="79279"/>
                  <a:pt x="8677699" y="79279"/>
                </a:cubicBezTo>
                <a:cubicBezTo>
                  <a:pt x="8677699" y="79279"/>
                  <a:pt x="8679025" y="76784"/>
                  <a:pt x="8681673" y="71795"/>
                </a:cubicBezTo>
                <a:close/>
                <a:moveTo>
                  <a:pt x="7239830" y="68734"/>
                </a:moveTo>
                <a:cubicBezTo>
                  <a:pt x="7239830" y="68734"/>
                  <a:pt x="7240123" y="69688"/>
                  <a:pt x="7240709" y="71598"/>
                </a:cubicBezTo>
                <a:cubicBezTo>
                  <a:pt x="7241000" y="72552"/>
                  <a:pt x="7240669" y="73176"/>
                  <a:pt x="7239714" y="73468"/>
                </a:cubicBezTo>
                <a:cubicBezTo>
                  <a:pt x="7238760" y="73761"/>
                  <a:pt x="7237182" y="73722"/>
                  <a:pt x="7234981" y="73353"/>
                </a:cubicBezTo>
                <a:cubicBezTo>
                  <a:pt x="7230577" y="72613"/>
                  <a:pt x="7228377" y="72244"/>
                  <a:pt x="7228377" y="72244"/>
                </a:cubicBezTo>
                <a:close/>
                <a:moveTo>
                  <a:pt x="8410837" y="67065"/>
                </a:moveTo>
                <a:cubicBezTo>
                  <a:pt x="8410837" y="67065"/>
                  <a:pt x="8413333" y="68389"/>
                  <a:pt x="8418319" y="71038"/>
                </a:cubicBezTo>
                <a:lnTo>
                  <a:pt x="8456191" y="71964"/>
                </a:lnTo>
                <a:cubicBezTo>
                  <a:pt x="8454869" y="74457"/>
                  <a:pt x="8453489" y="75925"/>
                  <a:pt x="8452057" y="76362"/>
                </a:cubicBezTo>
                <a:cubicBezTo>
                  <a:pt x="8450625" y="76802"/>
                  <a:pt x="8449141" y="76213"/>
                  <a:pt x="8447601" y="74596"/>
                </a:cubicBezTo>
                <a:cubicBezTo>
                  <a:pt x="8444523" y="71363"/>
                  <a:pt x="8442321" y="70993"/>
                  <a:pt x="8440995" y="73487"/>
                </a:cubicBezTo>
                <a:cubicBezTo>
                  <a:pt x="8439671" y="75982"/>
                  <a:pt x="8437763" y="76566"/>
                  <a:pt x="8435269" y="75241"/>
                </a:cubicBezTo>
                <a:cubicBezTo>
                  <a:pt x="8432775" y="73916"/>
                  <a:pt x="8429619" y="73841"/>
                  <a:pt x="8425801" y="75009"/>
                </a:cubicBezTo>
                <a:cubicBezTo>
                  <a:pt x="8413175" y="74702"/>
                  <a:pt x="8407449" y="76456"/>
                  <a:pt x="8408619" y="80274"/>
                </a:cubicBezTo>
                <a:close/>
                <a:moveTo>
                  <a:pt x="6857132" y="66951"/>
                </a:moveTo>
                <a:cubicBezTo>
                  <a:pt x="6865937" y="68429"/>
                  <a:pt x="6874743" y="69909"/>
                  <a:pt x="6883549" y="71387"/>
                </a:cubicBezTo>
                <a:cubicBezTo>
                  <a:pt x="6896173" y="71695"/>
                  <a:pt x="6903071" y="73759"/>
                  <a:pt x="6904240" y="77577"/>
                </a:cubicBezTo>
                <a:cubicBezTo>
                  <a:pt x="6905409" y="81396"/>
                  <a:pt x="6907904" y="82720"/>
                  <a:pt x="6911722" y="81550"/>
                </a:cubicBezTo>
                <a:lnTo>
                  <a:pt x="6919204" y="85523"/>
                </a:lnTo>
                <a:lnTo>
                  <a:pt x="6881331" y="84596"/>
                </a:lnTo>
                <a:cubicBezTo>
                  <a:pt x="6873695" y="86935"/>
                  <a:pt x="6867384" y="86781"/>
                  <a:pt x="6862394" y="84133"/>
                </a:cubicBezTo>
                <a:cubicBezTo>
                  <a:pt x="6847123" y="88812"/>
                  <a:pt x="6840811" y="88657"/>
                  <a:pt x="6843459" y="83670"/>
                </a:cubicBezTo>
                <a:cubicBezTo>
                  <a:pt x="6842289" y="79851"/>
                  <a:pt x="6843614" y="77358"/>
                  <a:pt x="6847432" y="76187"/>
                </a:cubicBezTo>
                <a:close/>
                <a:moveTo>
                  <a:pt x="7471039" y="66812"/>
                </a:moveTo>
                <a:cubicBezTo>
                  <a:pt x="7476027" y="69460"/>
                  <a:pt x="7478521" y="70784"/>
                  <a:pt x="7478521" y="70784"/>
                </a:cubicBezTo>
                <a:cubicBezTo>
                  <a:pt x="7487326" y="72263"/>
                  <a:pt x="7494224" y="74326"/>
                  <a:pt x="7499212" y="76975"/>
                </a:cubicBezTo>
                <a:cubicBezTo>
                  <a:pt x="7501551" y="84610"/>
                  <a:pt x="7492006" y="87535"/>
                  <a:pt x="7470576" y="85748"/>
                </a:cubicBezTo>
                <a:lnTo>
                  <a:pt x="7479813" y="95448"/>
                </a:lnTo>
                <a:lnTo>
                  <a:pt x="7485540" y="93693"/>
                </a:lnTo>
                <a:cubicBezTo>
                  <a:pt x="7480106" y="96401"/>
                  <a:pt x="7475239" y="98415"/>
                  <a:pt x="7470944" y="99731"/>
                </a:cubicBezTo>
                <a:cubicBezTo>
                  <a:pt x="7464501" y="101705"/>
                  <a:pt x="7459339" y="102112"/>
                  <a:pt x="7455460" y="100950"/>
                </a:cubicBezTo>
                <a:cubicBezTo>
                  <a:pt x="7451581" y="99790"/>
                  <a:pt x="7448983" y="97062"/>
                  <a:pt x="7447667" y="92766"/>
                </a:cubicBezTo>
                <a:cubicBezTo>
                  <a:pt x="7447667" y="92766"/>
                  <a:pt x="7445758" y="93351"/>
                  <a:pt x="7441939" y="94520"/>
                </a:cubicBezTo>
                <a:lnTo>
                  <a:pt x="7436212" y="96275"/>
                </a:lnTo>
                <a:lnTo>
                  <a:pt x="7426976" y="86577"/>
                </a:lnTo>
                <a:cubicBezTo>
                  <a:pt x="7426976" y="86577"/>
                  <a:pt x="7428885" y="85990"/>
                  <a:pt x="7432703" y="84821"/>
                </a:cubicBezTo>
                <a:cubicBezTo>
                  <a:pt x="7436521" y="83652"/>
                  <a:pt x="7440339" y="82481"/>
                  <a:pt x="7444157" y="81311"/>
                </a:cubicBezTo>
                <a:cubicBezTo>
                  <a:pt x="7456781" y="81621"/>
                  <a:pt x="7462508" y="79866"/>
                  <a:pt x="7461339" y="76048"/>
                </a:cubicBezTo>
                <a:close/>
                <a:moveTo>
                  <a:pt x="9087281" y="66561"/>
                </a:moveTo>
                <a:cubicBezTo>
                  <a:pt x="9096087" y="68040"/>
                  <a:pt x="9106803" y="68933"/>
                  <a:pt x="9119427" y="69242"/>
                </a:cubicBezTo>
                <a:cubicBezTo>
                  <a:pt x="9137039" y="72200"/>
                  <a:pt x="9151495" y="75079"/>
                  <a:pt x="9162793" y="77883"/>
                </a:cubicBezTo>
                <a:cubicBezTo>
                  <a:pt x="9174095" y="80684"/>
                  <a:pt x="9181653" y="81502"/>
                  <a:pt x="9185473" y="80331"/>
                </a:cubicBezTo>
                <a:cubicBezTo>
                  <a:pt x="9189291" y="79161"/>
                  <a:pt x="9206317" y="80209"/>
                  <a:pt x="9236553" y="83476"/>
                </a:cubicBezTo>
                <a:cubicBezTo>
                  <a:pt x="9237723" y="87294"/>
                  <a:pt x="9240217" y="88618"/>
                  <a:pt x="9244035" y="87448"/>
                </a:cubicBezTo>
                <a:cubicBezTo>
                  <a:pt x="9247855" y="86277"/>
                  <a:pt x="9251673" y="85109"/>
                  <a:pt x="9255491" y="83938"/>
                </a:cubicBezTo>
                <a:cubicBezTo>
                  <a:pt x="9259307" y="82768"/>
                  <a:pt x="9262757" y="83801"/>
                  <a:pt x="9265837" y="87034"/>
                </a:cubicBezTo>
                <a:cubicBezTo>
                  <a:pt x="9268913" y="90268"/>
                  <a:pt x="9269791" y="93130"/>
                  <a:pt x="9268467" y="95625"/>
                </a:cubicBezTo>
                <a:cubicBezTo>
                  <a:pt x="9267143" y="98119"/>
                  <a:pt x="9264573" y="99951"/>
                  <a:pt x="9260755" y="101120"/>
                </a:cubicBezTo>
                <a:lnTo>
                  <a:pt x="9241819" y="100658"/>
                </a:lnTo>
                <a:cubicBezTo>
                  <a:pt x="9212751" y="101208"/>
                  <a:pt x="9188243" y="96188"/>
                  <a:pt x="9168291" y="85596"/>
                </a:cubicBezTo>
                <a:cubicBezTo>
                  <a:pt x="9163303" y="82948"/>
                  <a:pt x="9154497" y="81469"/>
                  <a:pt x="9141873" y="81159"/>
                </a:cubicBezTo>
                <a:cubicBezTo>
                  <a:pt x="9138055" y="82329"/>
                  <a:pt x="9133945" y="82544"/>
                  <a:pt x="9129539" y="81805"/>
                </a:cubicBezTo>
                <a:cubicBezTo>
                  <a:pt x="9125137" y="81066"/>
                  <a:pt x="9121027" y="81282"/>
                  <a:pt x="9117209" y="82450"/>
                </a:cubicBezTo>
                <a:cubicBezTo>
                  <a:pt x="9107233" y="77154"/>
                  <a:pt x="9102245" y="74505"/>
                  <a:pt x="9102245" y="74505"/>
                </a:cubicBezTo>
                <a:cubicBezTo>
                  <a:pt x="9095777" y="80663"/>
                  <a:pt x="9091375" y="79924"/>
                  <a:pt x="9089037" y="72288"/>
                </a:cubicBezTo>
                <a:close/>
                <a:moveTo>
                  <a:pt x="6656313" y="65829"/>
                </a:moveTo>
                <a:lnTo>
                  <a:pt x="6658068" y="71555"/>
                </a:lnTo>
                <a:cubicBezTo>
                  <a:pt x="6654250" y="72725"/>
                  <a:pt x="6652341" y="73310"/>
                  <a:pt x="6652341" y="73310"/>
                </a:cubicBezTo>
                <a:cubicBezTo>
                  <a:pt x="6652341" y="73310"/>
                  <a:pt x="6651755" y="71400"/>
                  <a:pt x="6650586" y="67583"/>
                </a:cubicBezTo>
                <a:close/>
                <a:moveTo>
                  <a:pt x="9055135" y="63879"/>
                </a:moveTo>
                <a:lnTo>
                  <a:pt x="9085063" y="79769"/>
                </a:lnTo>
                <a:cubicBezTo>
                  <a:pt x="9085063" y="79769"/>
                  <a:pt x="9081615" y="78737"/>
                  <a:pt x="9074717" y="76674"/>
                </a:cubicBezTo>
                <a:cubicBezTo>
                  <a:pt x="9067821" y="74612"/>
                  <a:pt x="9061877" y="72255"/>
                  <a:pt x="9056891" y="69608"/>
                </a:cubicBezTo>
                <a:lnTo>
                  <a:pt x="9043681" y="67388"/>
                </a:lnTo>
                <a:cubicBezTo>
                  <a:pt x="9051317" y="65048"/>
                  <a:pt x="9055135" y="63879"/>
                  <a:pt x="9055135" y="63879"/>
                </a:cubicBezTo>
                <a:close/>
                <a:moveTo>
                  <a:pt x="8860045" y="61002"/>
                </a:moveTo>
                <a:cubicBezTo>
                  <a:pt x="8860045" y="61002"/>
                  <a:pt x="8866355" y="61156"/>
                  <a:pt x="8878981" y="61466"/>
                </a:cubicBezTo>
                <a:cubicBezTo>
                  <a:pt x="8891605" y="61773"/>
                  <a:pt x="8902321" y="62668"/>
                  <a:pt x="8911127" y="64146"/>
                </a:cubicBezTo>
                <a:lnTo>
                  <a:pt x="8924337" y="66364"/>
                </a:lnTo>
                <a:cubicBezTo>
                  <a:pt x="8924337" y="66364"/>
                  <a:pt x="8926829" y="67688"/>
                  <a:pt x="8931819" y="70336"/>
                </a:cubicBezTo>
                <a:lnTo>
                  <a:pt x="8933573" y="76064"/>
                </a:lnTo>
                <a:lnTo>
                  <a:pt x="8914637" y="75600"/>
                </a:lnTo>
                <a:lnTo>
                  <a:pt x="8888217" y="71164"/>
                </a:lnTo>
                <a:cubicBezTo>
                  <a:pt x="8884399" y="72334"/>
                  <a:pt x="8882197" y="71964"/>
                  <a:pt x="8881615" y="70056"/>
                </a:cubicBezTo>
                <a:cubicBezTo>
                  <a:pt x="8881027" y="68146"/>
                  <a:pt x="8879783" y="67484"/>
                  <a:pt x="8877873" y="68068"/>
                </a:cubicBezTo>
                <a:cubicBezTo>
                  <a:pt x="8875963" y="68653"/>
                  <a:pt x="8872517" y="67621"/>
                  <a:pt x="8867527" y="64974"/>
                </a:cubicBezTo>
                <a:cubicBezTo>
                  <a:pt x="8858721" y="63497"/>
                  <a:pt x="8854317" y="62757"/>
                  <a:pt x="8854317" y="62757"/>
                </a:cubicBezTo>
                <a:close/>
                <a:moveTo>
                  <a:pt x="8192191" y="58874"/>
                </a:moveTo>
                <a:cubicBezTo>
                  <a:pt x="8197919" y="57120"/>
                  <a:pt x="8202321" y="57859"/>
                  <a:pt x="8205399" y="61093"/>
                </a:cubicBezTo>
                <a:cubicBezTo>
                  <a:pt x="8208479" y="64326"/>
                  <a:pt x="8210019" y="65942"/>
                  <a:pt x="8210019" y="65942"/>
                </a:cubicBezTo>
                <a:cubicBezTo>
                  <a:pt x="8213837" y="64773"/>
                  <a:pt x="8216701" y="63895"/>
                  <a:pt x="8218611" y="63310"/>
                </a:cubicBezTo>
                <a:cubicBezTo>
                  <a:pt x="8220519" y="62726"/>
                  <a:pt x="8223383" y="61848"/>
                  <a:pt x="8227201" y="60679"/>
                </a:cubicBezTo>
                <a:cubicBezTo>
                  <a:pt x="8236007" y="62157"/>
                  <a:pt x="8240409" y="62896"/>
                  <a:pt x="8240409" y="62896"/>
                </a:cubicBezTo>
                <a:cubicBezTo>
                  <a:pt x="8244227" y="61727"/>
                  <a:pt x="8246137" y="61141"/>
                  <a:pt x="8246137" y="61141"/>
                </a:cubicBezTo>
                <a:cubicBezTo>
                  <a:pt x="8247307" y="64958"/>
                  <a:pt x="8251709" y="65698"/>
                  <a:pt x="8259345" y="63360"/>
                </a:cubicBezTo>
                <a:cubicBezTo>
                  <a:pt x="8266983" y="61020"/>
                  <a:pt x="8273295" y="61174"/>
                  <a:pt x="8278283" y="63823"/>
                </a:cubicBezTo>
                <a:lnTo>
                  <a:pt x="8291493" y="66039"/>
                </a:lnTo>
                <a:cubicBezTo>
                  <a:pt x="8295309" y="64871"/>
                  <a:pt x="8297511" y="65240"/>
                  <a:pt x="8298097" y="67149"/>
                </a:cubicBezTo>
                <a:cubicBezTo>
                  <a:pt x="8298681" y="69059"/>
                  <a:pt x="8302793" y="68844"/>
                  <a:pt x="8310429" y="66504"/>
                </a:cubicBezTo>
                <a:cubicBezTo>
                  <a:pt x="8318065" y="64164"/>
                  <a:pt x="8322467" y="64903"/>
                  <a:pt x="8323637" y="68721"/>
                </a:cubicBezTo>
                <a:cubicBezTo>
                  <a:pt x="8323637" y="68721"/>
                  <a:pt x="8321729" y="69306"/>
                  <a:pt x="8317909" y="70477"/>
                </a:cubicBezTo>
                <a:cubicBezTo>
                  <a:pt x="8306455" y="73985"/>
                  <a:pt x="8301313" y="77649"/>
                  <a:pt x="8302483" y="81466"/>
                </a:cubicBezTo>
                <a:lnTo>
                  <a:pt x="8296757" y="83222"/>
                </a:lnTo>
                <a:lnTo>
                  <a:pt x="8264611" y="80541"/>
                </a:lnTo>
                <a:cubicBezTo>
                  <a:pt x="8268429" y="79372"/>
                  <a:pt x="8268799" y="77170"/>
                  <a:pt x="8265719" y="73936"/>
                </a:cubicBezTo>
                <a:cubicBezTo>
                  <a:pt x="8262641" y="70702"/>
                  <a:pt x="8259193" y="69671"/>
                  <a:pt x="8255373" y="70841"/>
                </a:cubicBezTo>
                <a:cubicBezTo>
                  <a:pt x="8255373" y="70841"/>
                  <a:pt x="8254127" y="70179"/>
                  <a:pt x="8251631" y="68855"/>
                </a:cubicBezTo>
                <a:cubicBezTo>
                  <a:pt x="8249139" y="67530"/>
                  <a:pt x="8244075" y="68038"/>
                  <a:pt x="8236437" y="70378"/>
                </a:cubicBezTo>
                <a:lnTo>
                  <a:pt x="8192837" y="71206"/>
                </a:lnTo>
                <a:lnTo>
                  <a:pt x="8177873" y="63261"/>
                </a:lnTo>
                <a:cubicBezTo>
                  <a:pt x="8181691" y="62091"/>
                  <a:pt x="8183601" y="61506"/>
                  <a:pt x="8183601" y="61506"/>
                </a:cubicBezTo>
                <a:cubicBezTo>
                  <a:pt x="8183601" y="61506"/>
                  <a:pt x="8186465" y="60628"/>
                  <a:pt x="8192191" y="58874"/>
                </a:cubicBezTo>
                <a:close/>
                <a:moveTo>
                  <a:pt x="8799495" y="57625"/>
                </a:moveTo>
                <a:lnTo>
                  <a:pt x="8806099" y="58734"/>
                </a:lnTo>
                <a:cubicBezTo>
                  <a:pt x="8808009" y="58149"/>
                  <a:pt x="8813367" y="58597"/>
                  <a:pt x="8822173" y="60075"/>
                </a:cubicBezTo>
                <a:cubicBezTo>
                  <a:pt x="8830979" y="61554"/>
                  <a:pt x="8835381" y="62293"/>
                  <a:pt x="8835381" y="62293"/>
                </a:cubicBezTo>
                <a:lnTo>
                  <a:pt x="8818201" y="67557"/>
                </a:lnTo>
                <a:close/>
                <a:moveTo>
                  <a:pt x="8757881" y="54713"/>
                </a:moveTo>
                <a:lnTo>
                  <a:pt x="8765363" y="58686"/>
                </a:lnTo>
                <a:cubicBezTo>
                  <a:pt x="8766533" y="62503"/>
                  <a:pt x="8767117" y="64412"/>
                  <a:pt x="8767117" y="64412"/>
                </a:cubicBezTo>
                <a:lnTo>
                  <a:pt x="8753909" y="62194"/>
                </a:lnTo>
                <a:lnTo>
                  <a:pt x="8746427" y="58222"/>
                </a:lnTo>
                <a:cubicBezTo>
                  <a:pt x="8750245" y="57053"/>
                  <a:pt x="8754063" y="55883"/>
                  <a:pt x="8757881" y="54713"/>
                </a:cubicBezTo>
                <a:close/>
                <a:moveTo>
                  <a:pt x="5411780" y="52436"/>
                </a:moveTo>
                <a:cubicBezTo>
                  <a:pt x="5416768" y="55083"/>
                  <a:pt x="5421756" y="57732"/>
                  <a:pt x="5426744" y="60380"/>
                </a:cubicBezTo>
                <a:cubicBezTo>
                  <a:pt x="5402666" y="63580"/>
                  <a:pt x="5385638" y="62532"/>
                  <a:pt x="5375663" y="57236"/>
                </a:cubicBezTo>
                <a:close/>
                <a:moveTo>
                  <a:pt x="5868470" y="50344"/>
                </a:moveTo>
                <a:cubicBezTo>
                  <a:pt x="5872288" y="49174"/>
                  <a:pt x="5875444" y="49252"/>
                  <a:pt x="5877937" y="50575"/>
                </a:cubicBezTo>
                <a:cubicBezTo>
                  <a:pt x="5880432" y="51900"/>
                  <a:pt x="5881679" y="52561"/>
                  <a:pt x="5881679" y="52561"/>
                </a:cubicBezTo>
                <a:close/>
                <a:moveTo>
                  <a:pt x="5896435" y="49606"/>
                </a:moveTo>
                <a:cubicBezTo>
                  <a:pt x="5904950" y="50130"/>
                  <a:pt x="5917056" y="52164"/>
                  <a:pt x="5932762" y="55707"/>
                </a:cubicBezTo>
                <a:lnTo>
                  <a:pt x="5927034" y="57461"/>
                </a:lnTo>
                <a:lnTo>
                  <a:pt x="5881679" y="52561"/>
                </a:lnTo>
                <a:cubicBezTo>
                  <a:pt x="5883002" y="50067"/>
                  <a:pt x="5887922" y="49081"/>
                  <a:pt x="5896435" y="49606"/>
                </a:cubicBezTo>
                <a:close/>
                <a:moveTo>
                  <a:pt x="7891197" y="47721"/>
                </a:moveTo>
                <a:cubicBezTo>
                  <a:pt x="7899417" y="47291"/>
                  <a:pt x="7903821" y="48029"/>
                  <a:pt x="7904405" y="49939"/>
                </a:cubicBezTo>
                <a:cubicBezTo>
                  <a:pt x="7904991" y="51849"/>
                  <a:pt x="7907193" y="52218"/>
                  <a:pt x="7911009" y="51048"/>
                </a:cubicBezTo>
                <a:cubicBezTo>
                  <a:pt x="7914829" y="49879"/>
                  <a:pt x="7917985" y="49955"/>
                  <a:pt x="7920479" y="51279"/>
                </a:cubicBezTo>
                <a:cubicBezTo>
                  <a:pt x="7922971" y="52604"/>
                  <a:pt x="7924219" y="53265"/>
                  <a:pt x="7924219" y="53265"/>
                </a:cubicBezTo>
                <a:lnTo>
                  <a:pt x="7944911" y="59456"/>
                </a:lnTo>
                <a:lnTo>
                  <a:pt x="7952393" y="63428"/>
                </a:lnTo>
                <a:cubicBezTo>
                  <a:pt x="7961199" y="64907"/>
                  <a:pt x="7965309" y="64693"/>
                  <a:pt x="7964723" y="62783"/>
                </a:cubicBezTo>
                <a:cubicBezTo>
                  <a:pt x="7964139" y="60874"/>
                  <a:pt x="7966709" y="59042"/>
                  <a:pt x="7972439" y="57288"/>
                </a:cubicBezTo>
                <a:cubicBezTo>
                  <a:pt x="7978165" y="55533"/>
                  <a:pt x="7981029" y="54655"/>
                  <a:pt x="7981029" y="54655"/>
                </a:cubicBezTo>
                <a:cubicBezTo>
                  <a:pt x="7993653" y="54965"/>
                  <a:pt x="8004367" y="55859"/>
                  <a:pt x="8013173" y="57337"/>
                </a:cubicBezTo>
                <a:cubicBezTo>
                  <a:pt x="8023149" y="62634"/>
                  <a:pt x="8030047" y="64697"/>
                  <a:pt x="8033863" y="63527"/>
                </a:cubicBezTo>
                <a:lnTo>
                  <a:pt x="8047073" y="65745"/>
                </a:lnTo>
                <a:cubicBezTo>
                  <a:pt x="8050891" y="64576"/>
                  <a:pt x="8054709" y="63405"/>
                  <a:pt x="8058529" y="62235"/>
                </a:cubicBezTo>
                <a:lnTo>
                  <a:pt x="8056773" y="56508"/>
                </a:lnTo>
                <a:cubicBezTo>
                  <a:pt x="8065581" y="57987"/>
                  <a:pt x="8072183" y="59096"/>
                  <a:pt x="8076589" y="59836"/>
                </a:cubicBezTo>
                <a:cubicBezTo>
                  <a:pt x="8080991" y="60575"/>
                  <a:pt x="8083485" y="61899"/>
                  <a:pt x="8084069" y="63807"/>
                </a:cubicBezTo>
                <a:cubicBezTo>
                  <a:pt x="8084655" y="65717"/>
                  <a:pt x="8089057" y="66457"/>
                  <a:pt x="8097279" y="66025"/>
                </a:cubicBezTo>
                <a:cubicBezTo>
                  <a:pt x="8105501" y="65596"/>
                  <a:pt x="8117247" y="63040"/>
                  <a:pt x="8132519" y="58361"/>
                </a:cubicBezTo>
                <a:cubicBezTo>
                  <a:pt x="8132519" y="58361"/>
                  <a:pt x="8132811" y="59316"/>
                  <a:pt x="8133395" y="61226"/>
                </a:cubicBezTo>
                <a:cubicBezTo>
                  <a:pt x="8133981" y="63135"/>
                  <a:pt x="8132365" y="64674"/>
                  <a:pt x="8128547" y="65844"/>
                </a:cubicBezTo>
                <a:lnTo>
                  <a:pt x="8136029" y="69816"/>
                </a:lnTo>
                <a:cubicBezTo>
                  <a:pt x="8128393" y="72155"/>
                  <a:pt x="8122665" y="73910"/>
                  <a:pt x="8118847" y="75080"/>
                </a:cubicBezTo>
                <a:cubicBezTo>
                  <a:pt x="8115029" y="76250"/>
                  <a:pt x="8110625" y="75511"/>
                  <a:pt x="8105637" y="72862"/>
                </a:cubicBezTo>
                <a:cubicBezTo>
                  <a:pt x="8101821" y="74032"/>
                  <a:pt x="8098663" y="73955"/>
                  <a:pt x="8096171" y="72630"/>
                </a:cubicBezTo>
                <a:cubicBezTo>
                  <a:pt x="8093675" y="71307"/>
                  <a:pt x="8091473" y="70937"/>
                  <a:pt x="8089565" y="71521"/>
                </a:cubicBezTo>
                <a:cubicBezTo>
                  <a:pt x="8087655" y="72106"/>
                  <a:pt x="8085747" y="72691"/>
                  <a:pt x="8083837" y="73275"/>
                </a:cubicBezTo>
                <a:cubicBezTo>
                  <a:pt x="8081929" y="73860"/>
                  <a:pt x="8078479" y="72830"/>
                  <a:pt x="8073493" y="70181"/>
                </a:cubicBezTo>
                <a:cubicBezTo>
                  <a:pt x="8064685" y="68702"/>
                  <a:pt x="8054265" y="68763"/>
                  <a:pt x="8042225" y="70363"/>
                </a:cubicBezTo>
                <a:cubicBezTo>
                  <a:pt x="8030183" y="71963"/>
                  <a:pt x="8022257" y="73349"/>
                  <a:pt x="8018437" y="74518"/>
                </a:cubicBezTo>
                <a:lnTo>
                  <a:pt x="7988045" y="77565"/>
                </a:lnTo>
                <a:lnTo>
                  <a:pt x="7963383" y="78855"/>
                </a:lnTo>
                <a:lnTo>
                  <a:pt x="7961629" y="73129"/>
                </a:lnTo>
                <a:cubicBezTo>
                  <a:pt x="7952823" y="71650"/>
                  <a:pt x="7945925" y="69586"/>
                  <a:pt x="7940937" y="66938"/>
                </a:cubicBezTo>
                <a:cubicBezTo>
                  <a:pt x="7935951" y="64290"/>
                  <a:pt x="7927143" y="62811"/>
                  <a:pt x="7914519" y="62503"/>
                </a:cubicBezTo>
                <a:cubicBezTo>
                  <a:pt x="7901897" y="62194"/>
                  <a:pt x="7894045" y="60422"/>
                  <a:pt x="7890965" y="57190"/>
                </a:cubicBezTo>
                <a:cubicBezTo>
                  <a:pt x="7887887" y="53955"/>
                  <a:pt x="7885393" y="52632"/>
                  <a:pt x="7883483" y="53216"/>
                </a:cubicBezTo>
                <a:cubicBezTo>
                  <a:pt x="7881573" y="53802"/>
                  <a:pt x="7877463" y="54018"/>
                  <a:pt x="7871153" y="53863"/>
                </a:cubicBezTo>
                <a:cubicBezTo>
                  <a:pt x="7864839" y="53708"/>
                  <a:pt x="7861683" y="53631"/>
                  <a:pt x="7861683" y="53631"/>
                </a:cubicBezTo>
                <a:lnTo>
                  <a:pt x="7859929" y="47904"/>
                </a:lnTo>
                <a:cubicBezTo>
                  <a:pt x="7859929" y="47904"/>
                  <a:pt x="7864331" y="48643"/>
                  <a:pt x="7873137" y="50121"/>
                </a:cubicBezTo>
                <a:cubicBezTo>
                  <a:pt x="7876957" y="48952"/>
                  <a:pt x="7882975" y="48151"/>
                  <a:pt x="7891197" y="47721"/>
                </a:cubicBezTo>
                <a:close/>
                <a:moveTo>
                  <a:pt x="6296987" y="38090"/>
                </a:moveTo>
                <a:cubicBezTo>
                  <a:pt x="6304622" y="35750"/>
                  <a:pt x="6310935" y="35905"/>
                  <a:pt x="6315923" y="38554"/>
                </a:cubicBezTo>
                <a:lnTo>
                  <a:pt x="6310196" y="40308"/>
                </a:lnTo>
                <a:close/>
                <a:moveTo>
                  <a:pt x="6359523" y="37725"/>
                </a:moveTo>
                <a:cubicBezTo>
                  <a:pt x="6363340" y="36555"/>
                  <a:pt x="6365836" y="37879"/>
                  <a:pt x="6367004" y="41697"/>
                </a:cubicBezTo>
                <a:lnTo>
                  <a:pt x="6357306" y="50934"/>
                </a:lnTo>
                <a:cubicBezTo>
                  <a:pt x="6352318" y="48286"/>
                  <a:pt x="6349238" y="45053"/>
                  <a:pt x="6348069" y="41234"/>
                </a:cubicBezTo>
                <a:close/>
                <a:moveTo>
                  <a:pt x="7123166" y="35564"/>
                </a:moveTo>
                <a:cubicBezTo>
                  <a:pt x="7131973" y="37043"/>
                  <a:pt x="7137329" y="37489"/>
                  <a:pt x="7139239" y="36904"/>
                </a:cubicBezTo>
                <a:cubicBezTo>
                  <a:pt x="7141149" y="36320"/>
                  <a:pt x="7143349" y="36689"/>
                  <a:pt x="7145844" y="38013"/>
                </a:cubicBezTo>
                <a:cubicBezTo>
                  <a:pt x="7148337" y="39338"/>
                  <a:pt x="7149584" y="40000"/>
                  <a:pt x="7149584" y="40000"/>
                </a:cubicBezTo>
                <a:cubicBezTo>
                  <a:pt x="7149584" y="40000"/>
                  <a:pt x="7145474" y="40216"/>
                  <a:pt x="7137252" y="40645"/>
                </a:cubicBezTo>
                <a:cubicBezTo>
                  <a:pt x="7129031" y="41076"/>
                  <a:pt x="7124335" y="39383"/>
                  <a:pt x="7123166" y="35564"/>
                </a:cubicBezTo>
                <a:close/>
                <a:moveTo>
                  <a:pt x="6965948" y="33613"/>
                </a:moveTo>
                <a:cubicBezTo>
                  <a:pt x="6975925" y="38910"/>
                  <a:pt x="6980911" y="41558"/>
                  <a:pt x="6980911" y="41558"/>
                </a:cubicBezTo>
                <a:cubicBezTo>
                  <a:pt x="6973275" y="43898"/>
                  <a:pt x="6962852" y="43959"/>
                  <a:pt x="6949643" y="41741"/>
                </a:cubicBezTo>
                <a:cubicBezTo>
                  <a:pt x="6936435" y="39523"/>
                  <a:pt x="6929830" y="38413"/>
                  <a:pt x="6929830" y="38413"/>
                </a:cubicBezTo>
                <a:close/>
                <a:moveTo>
                  <a:pt x="7815038" y="24068"/>
                </a:moveTo>
                <a:cubicBezTo>
                  <a:pt x="7823844" y="25547"/>
                  <a:pt x="7835513" y="26149"/>
                  <a:pt x="7850045" y="25873"/>
                </a:cubicBezTo>
                <a:cubicBezTo>
                  <a:pt x="7864579" y="25596"/>
                  <a:pt x="7875295" y="26491"/>
                  <a:pt x="7882191" y="28554"/>
                </a:cubicBezTo>
                <a:cubicBezTo>
                  <a:pt x="7889089" y="30616"/>
                  <a:pt x="7894447" y="31064"/>
                  <a:pt x="7898265" y="29894"/>
                </a:cubicBezTo>
                <a:cubicBezTo>
                  <a:pt x="7902081" y="28724"/>
                  <a:pt x="7908395" y="28879"/>
                  <a:pt x="7917201" y="30356"/>
                </a:cubicBezTo>
                <a:cubicBezTo>
                  <a:pt x="7917201" y="30356"/>
                  <a:pt x="7919403" y="30726"/>
                  <a:pt x="7923805" y="31466"/>
                </a:cubicBezTo>
                <a:cubicBezTo>
                  <a:pt x="7928209" y="32205"/>
                  <a:pt x="7932319" y="31990"/>
                  <a:pt x="7936139" y="30821"/>
                </a:cubicBezTo>
                <a:cubicBezTo>
                  <a:pt x="7939955" y="29651"/>
                  <a:pt x="7944359" y="30390"/>
                  <a:pt x="7949347" y="33038"/>
                </a:cubicBezTo>
                <a:lnTo>
                  <a:pt x="7918955" y="36086"/>
                </a:lnTo>
                <a:cubicBezTo>
                  <a:pt x="7915137" y="37255"/>
                  <a:pt x="7909117" y="38055"/>
                  <a:pt x="7900897" y="38484"/>
                </a:cubicBezTo>
                <a:cubicBezTo>
                  <a:pt x="7892675" y="38914"/>
                  <a:pt x="7884161" y="38391"/>
                  <a:pt x="7875355" y="36912"/>
                </a:cubicBezTo>
                <a:cubicBezTo>
                  <a:pt x="7842471" y="38634"/>
                  <a:pt x="7825443" y="37587"/>
                  <a:pt x="7824273" y="33768"/>
                </a:cubicBezTo>
                <a:cubicBezTo>
                  <a:pt x="7824273" y="33768"/>
                  <a:pt x="7823027" y="33106"/>
                  <a:pt x="7820533" y="31781"/>
                </a:cubicBezTo>
                <a:cubicBezTo>
                  <a:pt x="7818039" y="30457"/>
                  <a:pt x="7814298" y="28471"/>
                  <a:pt x="7809309" y="25824"/>
                </a:cubicBezTo>
                <a:cubicBezTo>
                  <a:pt x="7796686" y="25514"/>
                  <a:pt x="7790374" y="25360"/>
                  <a:pt x="7790374" y="25360"/>
                </a:cubicBezTo>
                <a:cubicBezTo>
                  <a:pt x="7798009" y="23020"/>
                  <a:pt x="7806231" y="22590"/>
                  <a:pt x="7815038" y="24068"/>
                </a:cubicBezTo>
                <a:close/>
                <a:moveTo>
                  <a:pt x="7607202" y="35"/>
                </a:moveTo>
                <a:cubicBezTo>
                  <a:pt x="7638608" y="7120"/>
                  <a:pt x="7660037" y="8907"/>
                  <a:pt x="7671492" y="5398"/>
                </a:cubicBezTo>
                <a:cubicBezTo>
                  <a:pt x="7671492" y="5398"/>
                  <a:pt x="7675895" y="6138"/>
                  <a:pt x="7684702" y="7616"/>
                </a:cubicBezTo>
                <a:lnTo>
                  <a:pt x="7730055" y="12516"/>
                </a:lnTo>
                <a:cubicBezTo>
                  <a:pt x="7751486" y="14303"/>
                  <a:pt x="7762200" y="15196"/>
                  <a:pt x="7762200" y="15196"/>
                </a:cubicBezTo>
                <a:cubicBezTo>
                  <a:pt x="7766019" y="14027"/>
                  <a:pt x="7769175" y="14103"/>
                  <a:pt x="7771670" y="15428"/>
                </a:cubicBezTo>
                <a:cubicBezTo>
                  <a:pt x="7774163" y="16753"/>
                  <a:pt x="7777319" y="16829"/>
                  <a:pt x="7781137" y="15659"/>
                </a:cubicBezTo>
                <a:lnTo>
                  <a:pt x="7784647" y="27115"/>
                </a:lnTo>
                <a:cubicBezTo>
                  <a:pt x="7779659" y="24466"/>
                  <a:pt x="7772099" y="23649"/>
                  <a:pt x="7761969" y="24664"/>
                </a:cubicBezTo>
                <a:cubicBezTo>
                  <a:pt x="7751840" y="25680"/>
                  <a:pt x="7742372" y="25448"/>
                  <a:pt x="7733564" y="23970"/>
                </a:cubicBezTo>
                <a:cubicBezTo>
                  <a:pt x="7724759" y="22491"/>
                  <a:pt x="7717862" y="20428"/>
                  <a:pt x="7712874" y="17779"/>
                </a:cubicBezTo>
                <a:cubicBezTo>
                  <a:pt x="7705237" y="20119"/>
                  <a:pt x="7692613" y="19810"/>
                  <a:pt x="7675001" y="16853"/>
                </a:cubicBezTo>
                <a:cubicBezTo>
                  <a:pt x="7670013" y="14204"/>
                  <a:pt x="7663408" y="13096"/>
                  <a:pt x="7655187" y="13526"/>
                </a:cubicBezTo>
                <a:cubicBezTo>
                  <a:pt x="7646966" y="13956"/>
                  <a:pt x="7642857" y="14172"/>
                  <a:pt x="7642857" y="14172"/>
                </a:cubicBezTo>
                <a:cubicBezTo>
                  <a:pt x="7634051" y="12693"/>
                  <a:pt x="7623043" y="10845"/>
                  <a:pt x="7609832" y="8627"/>
                </a:cubicBezTo>
                <a:cubicBezTo>
                  <a:pt x="7596625" y="6408"/>
                  <a:pt x="7590020" y="5299"/>
                  <a:pt x="7590020" y="5299"/>
                </a:cubicBezTo>
                <a:cubicBezTo>
                  <a:pt x="7588851" y="1482"/>
                  <a:pt x="7594576" y="-272"/>
                  <a:pt x="7607202" y="35"/>
                </a:cubicBezTo>
                <a:close/>
              </a:path>
            </a:pathLst>
          </a:custGeom>
          <a:solidFill>
            <a:schemeClr val="tx1">
              <a:lumMod val="40000"/>
              <a:lumOff val="60000"/>
            </a:schemeClr>
          </a:solidFill>
        </p:spPr>
        <p:txBody>
          <a:bodyPr wrap="square">
            <a:noAutofit/>
          </a:bodyPr>
          <a:lstStyle>
            <a:lvl1pPr>
              <a:defRPr i="1"/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40739304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4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900"/>
                            </p:stCondLst>
                            <p:childTnLst>
                              <p:par>
                                <p:cTn id="18" presetID="14" presetClass="entr" presetSubtype="1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650"/>
                            </p:stCondLst>
                            <p:childTnLst>
                              <p:par>
                                <p:cTn id="22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75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5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 animBg="1"/>
      <p:bldP spid="20" grpId="0" animBg="1"/>
    </p:bldLst>
  </p:timing>
  <p:extLst>
    <p:ext uri="{DCECCB84-F9BA-43D5-87BE-67443E8EF086}">
      <p15:sldGuideLst xmlns:p15="http://schemas.microsoft.com/office/powerpoint/2012/main">
        <p15:guide id="1" orient="horz" pos="3239">
          <p15:clr>
            <a:srgbClr val="FBAE40"/>
          </p15:clr>
        </p15:guide>
        <p15:guide id="2" pos="5760">
          <p15:clr>
            <a:srgbClr val="FBAE40"/>
          </p15:clr>
        </p15:guide>
      </p15:sldGuideLst>
    </p:ext>
  </p:extLs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images and captions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  <p:sp>
        <p:nvSpPr>
          <p:cNvPr id="6" name="Picture Placeholder 4"/>
          <p:cNvSpPr>
            <a:spLocks noGrp="1"/>
          </p:cNvSpPr>
          <p:nvPr>
            <p:ph type="pic" sz="quarter" idx="13"/>
          </p:nvPr>
        </p:nvSpPr>
        <p:spPr>
          <a:xfrm>
            <a:off x="6096000" y="0"/>
            <a:ext cx="6096000" cy="3428471"/>
          </a:xfrm>
          <a:prstGeom prst="rect">
            <a:avLst/>
          </a:prstGeom>
          <a:solidFill>
            <a:schemeClr val="tx1">
              <a:lumMod val="40000"/>
              <a:lumOff val="60000"/>
            </a:schemeClr>
          </a:solidFill>
        </p:spPr>
        <p:txBody>
          <a:bodyPr wrap="square">
            <a:noAutofit/>
          </a:bodyPr>
          <a:lstStyle>
            <a:lvl1pPr>
              <a:defRPr i="1"/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sp>
        <p:nvSpPr>
          <p:cNvPr id="7" name="Picture Placeholder 4"/>
          <p:cNvSpPr>
            <a:spLocks noGrp="1"/>
          </p:cNvSpPr>
          <p:nvPr>
            <p:ph type="pic" sz="quarter" idx="14"/>
          </p:nvPr>
        </p:nvSpPr>
        <p:spPr>
          <a:xfrm>
            <a:off x="0" y="3428471"/>
            <a:ext cx="6096000" cy="3428471"/>
          </a:xfrm>
          <a:prstGeom prst="rect">
            <a:avLst/>
          </a:prstGeom>
          <a:solidFill>
            <a:schemeClr val="tx1">
              <a:lumMod val="40000"/>
              <a:lumOff val="60000"/>
            </a:schemeClr>
          </a:solidFill>
        </p:spPr>
        <p:txBody>
          <a:bodyPr wrap="square">
            <a:noAutofit/>
          </a:bodyPr>
          <a:lstStyle>
            <a:lvl1pPr>
              <a:defRPr i="1"/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581534" y="1494502"/>
            <a:ext cx="5260197" cy="1544442"/>
          </a:xfrm>
        </p:spPr>
        <p:txBody>
          <a:bodyPr anchor="t">
            <a:normAutofit/>
          </a:bodyPr>
          <a:lstStyle>
            <a:lvl1pPr marL="0" indent="0" algn="r">
              <a:spcBef>
                <a:spcPts val="0"/>
              </a:spcBef>
              <a:buFontTx/>
              <a:buNone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7" hasCustomPrompt="1"/>
          </p:nvPr>
        </p:nvSpPr>
        <p:spPr>
          <a:xfrm>
            <a:off x="581534" y="611016"/>
            <a:ext cx="5260197" cy="948150"/>
          </a:xfrm>
        </p:spPr>
        <p:txBody>
          <a:bodyPr anchor="t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6400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CAPTION goes here</a:t>
            </a:r>
            <a:endParaRPr kumimoji="1" lang="ja-JP" altLang="en-US" dirty="0"/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8" hasCustomPrompt="1"/>
          </p:nvPr>
        </p:nvSpPr>
        <p:spPr>
          <a:xfrm>
            <a:off x="6349450" y="3553684"/>
            <a:ext cx="5260197" cy="1820710"/>
          </a:xfrm>
        </p:spPr>
        <p:txBody>
          <a:bodyPr anchor="b">
            <a:normAutofit/>
          </a:bodyPr>
          <a:lstStyle>
            <a:lvl1pPr marL="0" indent="0" algn="l">
              <a:spcBef>
                <a:spcPts val="0"/>
              </a:spcBef>
              <a:buFontTx/>
              <a:buNone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quarter" idx="19" hasCustomPrompt="1"/>
          </p:nvPr>
        </p:nvSpPr>
        <p:spPr>
          <a:xfrm>
            <a:off x="6349450" y="5333043"/>
            <a:ext cx="5260197" cy="948150"/>
          </a:xfrm>
        </p:spPr>
        <p:txBody>
          <a:bodyPr anchor="t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6400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CAPTION goes here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8185700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700"/>
                            </p:stCondLst>
                            <p:childTnLst>
                              <p:par>
                                <p:cTn id="12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75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6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100"/>
                            </p:stCondLst>
                            <p:childTnLst>
                              <p:par>
                                <p:cTn id="21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0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  <p:extLst>
    <p:ext uri="{DCECCB84-F9BA-43D5-87BE-67443E8EF086}">
      <p15:sldGuideLst xmlns:p15="http://schemas.microsoft.com/office/powerpoint/2012/main">
        <p15:guide id="1" orient="horz" pos="3239">
          <p15:clr>
            <a:srgbClr val="FBAE40"/>
          </p15:clr>
        </p15:guide>
        <p15:guide id="2" pos="5760">
          <p15:clr>
            <a:srgbClr val="FBAE40"/>
          </p15:clr>
        </p15:guide>
      </p15:sldGuideLst>
    </p:ext>
  </p:extLs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2"/>
          </p:nvPr>
        </p:nvSpPr>
        <p:spPr>
          <a:xfrm>
            <a:off x="3470367" y="0"/>
            <a:ext cx="3398400" cy="6858000"/>
          </a:xfrm>
          <a:prstGeom prst="rect">
            <a:avLst/>
          </a:prstGeom>
          <a:solidFill>
            <a:schemeClr val="tx1">
              <a:lumMod val="40000"/>
              <a:lumOff val="60000"/>
            </a:schemeClr>
          </a:solidFill>
        </p:spPr>
        <p:txBody>
          <a:bodyPr wrap="square">
            <a:noAutofit/>
          </a:bodyPr>
          <a:lstStyle>
            <a:lvl1pPr>
              <a:defRPr i="1"/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  <p:sp>
        <p:nvSpPr>
          <p:cNvPr id="6" name="Picture Placeholder 4"/>
          <p:cNvSpPr>
            <a:spLocks noGrp="1"/>
          </p:cNvSpPr>
          <p:nvPr>
            <p:ph type="pic" sz="quarter" idx="13"/>
          </p:nvPr>
        </p:nvSpPr>
        <p:spPr>
          <a:xfrm>
            <a:off x="0" y="-529"/>
            <a:ext cx="3398400" cy="3398304"/>
          </a:xfrm>
          <a:prstGeom prst="rect">
            <a:avLst/>
          </a:prstGeom>
          <a:solidFill>
            <a:schemeClr val="tx1">
              <a:lumMod val="40000"/>
              <a:lumOff val="60000"/>
            </a:schemeClr>
          </a:solidFill>
        </p:spPr>
        <p:txBody>
          <a:bodyPr wrap="square">
            <a:noAutofit/>
          </a:bodyPr>
          <a:lstStyle>
            <a:lvl1pPr>
              <a:defRPr i="1"/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sp>
        <p:nvSpPr>
          <p:cNvPr id="8" name="Picture Placeholder 4"/>
          <p:cNvSpPr>
            <a:spLocks noGrp="1"/>
          </p:cNvSpPr>
          <p:nvPr>
            <p:ph type="pic" sz="quarter" idx="14"/>
          </p:nvPr>
        </p:nvSpPr>
        <p:spPr>
          <a:xfrm>
            <a:off x="0" y="3459697"/>
            <a:ext cx="3398400" cy="3398304"/>
          </a:xfrm>
          <a:prstGeom prst="rect">
            <a:avLst/>
          </a:prstGeom>
          <a:solidFill>
            <a:schemeClr val="tx1">
              <a:lumMod val="40000"/>
              <a:lumOff val="60000"/>
            </a:schemeClr>
          </a:solidFill>
        </p:spPr>
        <p:txBody>
          <a:bodyPr wrap="square">
            <a:noAutofit/>
          </a:bodyPr>
          <a:lstStyle>
            <a:lvl1pPr>
              <a:defRPr i="1"/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7222234" y="1848438"/>
            <a:ext cx="4301689" cy="2738820"/>
          </a:xfrm>
        </p:spPr>
        <p:txBody>
          <a:bodyPr/>
          <a:lstStyle>
            <a:lvl1pPr algn="l">
              <a:lnSpc>
                <a:spcPct val="80000"/>
              </a:lnSpc>
              <a:defRPr sz="6400" baseline="0">
                <a:solidFill>
                  <a:schemeClr val="tx1"/>
                </a:solidFill>
              </a:defRPr>
            </a:lvl1pPr>
          </a:lstStyle>
          <a:p>
            <a:r>
              <a:rPr kumimoji="1" lang="en-US" altLang="ja-JP" dirty="0"/>
              <a:t>Slide Title</a:t>
            </a:r>
            <a:br>
              <a:rPr kumimoji="1" lang="en-US" altLang="ja-JP" dirty="0"/>
            </a:br>
            <a:r>
              <a:rPr kumimoji="1" lang="en-US" altLang="ja-JP" dirty="0"/>
              <a:t>Goes Here</a:t>
            </a:r>
            <a:endParaRPr kumimoji="1" lang="ja-JP" altLang="en-US" dirty="0"/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7269424" y="4591958"/>
            <a:ext cx="1655233" cy="0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7222234" y="4714474"/>
            <a:ext cx="4301689" cy="1421177"/>
          </a:xfrm>
        </p:spPr>
        <p:txBody>
          <a:bodyPr vert="horz" lIns="91440" tIns="45720" rIns="91440" bIns="45720" rtlCol="0" anchor="t">
            <a:normAutofit/>
          </a:bodyPr>
          <a:lstStyle>
            <a:lvl1pPr>
              <a:defRPr kumimoji="1" lang="ja-JP" altLang="en-US" sz="1200" dirty="0">
                <a:solidFill>
                  <a:schemeClr val="tx2"/>
                </a:solidFill>
              </a:defRPr>
            </a:lvl1pPr>
          </a:lstStyle>
          <a:p>
            <a:pPr lvl="0">
              <a:spcBef>
                <a:spcPts val="0"/>
              </a:spcBef>
            </a:pPr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9949495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900"/>
                            </p:stCondLst>
                            <p:childTnLst>
                              <p:par>
                                <p:cTn id="15" presetID="2" presetClass="entr" presetSubtype="4" decel="100000" fill="hold" grpId="0" nodeType="afterEffect">
                                  <p:stCondLst>
                                    <p:cond delay="2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125"/>
                            </p:stCondLst>
                            <p:childTnLst>
                              <p:par>
                                <p:cTn id="20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875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8" grpId="0" animBg="1"/>
      <p:bldP spid="9" grpId="0"/>
      <p:bldP spid="11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extLst>
    <p:ext uri="{DCECCB84-F9BA-43D5-87BE-67443E8EF086}">
      <p15:sldGuideLst xmlns:p15="http://schemas.microsoft.com/office/powerpoint/2012/main">
        <p15:guide id="1" orient="horz" pos="3239">
          <p15:clr>
            <a:srgbClr val="FBAE40"/>
          </p15:clr>
        </p15:guide>
        <p15:guide id="2" pos="5760">
          <p15:clr>
            <a:srgbClr val="FBAE40"/>
          </p15:clr>
        </p15:guide>
      </p15:sldGuideLst>
    </p:ext>
  </p:extLs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3398400" cy="3398304"/>
          </a:xfrm>
          <a:prstGeom prst="rect">
            <a:avLst/>
          </a:prstGeom>
          <a:solidFill>
            <a:schemeClr val="tx1">
              <a:lumMod val="40000"/>
              <a:lumOff val="60000"/>
            </a:schemeClr>
          </a:solidFill>
        </p:spPr>
        <p:txBody>
          <a:bodyPr wrap="square">
            <a:noAutofit/>
          </a:bodyPr>
          <a:lstStyle>
            <a:lvl1pPr>
              <a:defRPr i="1"/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sp>
        <p:nvSpPr>
          <p:cNvPr id="6" name="Picture Placeholder 4"/>
          <p:cNvSpPr>
            <a:spLocks noGrp="1"/>
          </p:cNvSpPr>
          <p:nvPr>
            <p:ph type="pic" sz="quarter" idx="14"/>
          </p:nvPr>
        </p:nvSpPr>
        <p:spPr>
          <a:xfrm>
            <a:off x="0" y="3459697"/>
            <a:ext cx="3398400" cy="3398304"/>
          </a:xfrm>
          <a:prstGeom prst="rect">
            <a:avLst/>
          </a:prstGeom>
          <a:solidFill>
            <a:schemeClr val="tx1">
              <a:lumMod val="40000"/>
              <a:lumOff val="60000"/>
            </a:schemeClr>
          </a:solidFill>
        </p:spPr>
        <p:txBody>
          <a:bodyPr wrap="square">
            <a:noAutofit/>
          </a:bodyPr>
          <a:lstStyle>
            <a:lvl1pPr>
              <a:defRPr i="1"/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sp>
        <p:nvSpPr>
          <p:cNvPr id="7" name="Picture Placeholder 4"/>
          <p:cNvSpPr>
            <a:spLocks noGrp="1"/>
          </p:cNvSpPr>
          <p:nvPr>
            <p:ph type="pic" sz="quarter" idx="15"/>
          </p:nvPr>
        </p:nvSpPr>
        <p:spPr>
          <a:xfrm>
            <a:off x="3470367" y="0"/>
            <a:ext cx="3398400" cy="3398304"/>
          </a:xfrm>
          <a:prstGeom prst="rect">
            <a:avLst/>
          </a:prstGeom>
          <a:solidFill>
            <a:schemeClr val="tx1">
              <a:lumMod val="40000"/>
              <a:lumOff val="60000"/>
            </a:schemeClr>
          </a:solidFill>
        </p:spPr>
        <p:txBody>
          <a:bodyPr wrap="square">
            <a:noAutofit/>
          </a:bodyPr>
          <a:lstStyle>
            <a:lvl1pPr>
              <a:defRPr i="1"/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sp>
        <p:nvSpPr>
          <p:cNvPr id="8" name="Picture Placeholder 4"/>
          <p:cNvSpPr>
            <a:spLocks noGrp="1"/>
          </p:cNvSpPr>
          <p:nvPr>
            <p:ph type="pic" sz="quarter" idx="16"/>
          </p:nvPr>
        </p:nvSpPr>
        <p:spPr>
          <a:xfrm>
            <a:off x="3470367" y="3459697"/>
            <a:ext cx="3398400" cy="3398304"/>
          </a:xfrm>
          <a:prstGeom prst="rect">
            <a:avLst/>
          </a:prstGeom>
          <a:solidFill>
            <a:schemeClr val="tx1">
              <a:lumMod val="40000"/>
              <a:lumOff val="60000"/>
            </a:schemeClr>
          </a:solidFill>
        </p:spPr>
        <p:txBody>
          <a:bodyPr wrap="square">
            <a:noAutofit/>
          </a:bodyPr>
          <a:lstStyle>
            <a:lvl1pPr>
              <a:defRPr i="1"/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7222234" y="1848438"/>
            <a:ext cx="4301689" cy="2738820"/>
          </a:xfrm>
        </p:spPr>
        <p:txBody>
          <a:bodyPr/>
          <a:lstStyle>
            <a:lvl1pPr algn="l">
              <a:lnSpc>
                <a:spcPct val="80000"/>
              </a:lnSpc>
              <a:defRPr sz="6400" baseline="0">
                <a:solidFill>
                  <a:schemeClr val="tx1"/>
                </a:solidFill>
              </a:defRPr>
            </a:lvl1pPr>
          </a:lstStyle>
          <a:p>
            <a:r>
              <a:rPr kumimoji="1" lang="en-US" altLang="ja-JP" dirty="0"/>
              <a:t>Slide Title</a:t>
            </a:r>
            <a:br>
              <a:rPr kumimoji="1" lang="en-US" altLang="ja-JP" dirty="0"/>
            </a:br>
            <a:r>
              <a:rPr kumimoji="1" lang="en-US" altLang="ja-JP" dirty="0"/>
              <a:t>Goes Here</a:t>
            </a:r>
            <a:endParaRPr kumimoji="1" lang="ja-JP" altLang="en-US" dirty="0"/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7288776" y="4591958"/>
            <a:ext cx="1655233" cy="0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 Placeholder 3"/>
          <p:cNvSpPr>
            <a:spLocks noGrp="1"/>
          </p:cNvSpPr>
          <p:nvPr>
            <p:ph type="body" sz="quarter" idx="17" hasCustomPrompt="1"/>
          </p:nvPr>
        </p:nvSpPr>
        <p:spPr>
          <a:xfrm>
            <a:off x="7222234" y="4714474"/>
            <a:ext cx="4301689" cy="1421177"/>
          </a:xfrm>
        </p:spPr>
        <p:txBody>
          <a:bodyPr anchor="t">
            <a:normAutofit/>
          </a:bodyPr>
          <a:lstStyle>
            <a:lvl1pPr marL="0" indent="0">
              <a:spcBef>
                <a:spcPts val="0"/>
              </a:spcBef>
              <a:buFontTx/>
              <a:buNone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257550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100"/>
                            </p:stCondLst>
                            <p:childTnLst>
                              <p:par>
                                <p:cTn id="18" presetID="2" presetClass="entr" presetSubtype="4" decel="100000" fill="hold" grpId="0" nodeType="afterEffect">
                                  <p:stCondLst>
                                    <p:cond delay="2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325"/>
                            </p:stCondLst>
                            <p:childTnLst>
                              <p:par>
                                <p:cTn id="23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75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/>
      <p:bldP spid="11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images and tex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Freeform: Shape 13"/>
          <p:cNvSpPr/>
          <p:nvPr userDrawn="1"/>
        </p:nvSpPr>
        <p:spPr>
          <a:xfrm>
            <a:off x="3303663" y="0"/>
            <a:ext cx="5958871" cy="1996256"/>
          </a:xfrm>
          <a:custGeom>
            <a:avLst/>
            <a:gdLst>
              <a:gd name="connsiteX0" fmla="*/ 6841406 w 8938307"/>
              <a:gd name="connsiteY0" fmla="*/ 2962151 h 2993922"/>
              <a:gd name="connsiteX1" fmla="*/ 6926129 w 8938307"/>
              <a:gd name="connsiteY1" fmla="*/ 2993922 h 2993922"/>
              <a:gd name="connsiteX2" fmla="*/ 6862587 w 8938307"/>
              <a:gd name="connsiteY2" fmla="*/ 2983332 h 2993922"/>
              <a:gd name="connsiteX3" fmla="*/ 6841406 w 8938307"/>
              <a:gd name="connsiteY3" fmla="*/ 2962151 h 2993922"/>
              <a:gd name="connsiteX4" fmla="*/ 7961341 w 8938307"/>
              <a:gd name="connsiteY4" fmla="*/ 2893314 h 2993922"/>
              <a:gd name="connsiteX5" fmla="*/ 7963990 w 8938307"/>
              <a:gd name="connsiteY5" fmla="*/ 2898609 h 2993922"/>
              <a:gd name="connsiteX6" fmla="*/ 7953398 w 8938307"/>
              <a:gd name="connsiteY6" fmla="*/ 2898609 h 2993922"/>
              <a:gd name="connsiteX7" fmla="*/ 7961341 w 8938307"/>
              <a:gd name="connsiteY7" fmla="*/ 2893314 h 2993922"/>
              <a:gd name="connsiteX8" fmla="*/ 7625096 w 8938307"/>
              <a:gd name="connsiteY8" fmla="*/ 2845657 h 2993922"/>
              <a:gd name="connsiteX9" fmla="*/ 7667457 w 8938307"/>
              <a:gd name="connsiteY9" fmla="*/ 2845657 h 2993922"/>
              <a:gd name="connsiteX10" fmla="*/ 7667457 w 8938307"/>
              <a:gd name="connsiteY10" fmla="*/ 2856247 h 2993922"/>
              <a:gd name="connsiteX11" fmla="*/ 7646278 w 8938307"/>
              <a:gd name="connsiteY11" fmla="*/ 2856247 h 2993922"/>
              <a:gd name="connsiteX12" fmla="*/ 7625096 w 8938307"/>
              <a:gd name="connsiteY12" fmla="*/ 2845657 h 2993922"/>
              <a:gd name="connsiteX13" fmla="*/ 7572144 w 8938307"/>
              <a:gd name="connsiteY13" fmla="*/ 2835066 h 2993922"/>
              <a:gd name="connsiteX14" fmla="*/ 7593326 w 8938307"/>
              <a:gd name="connsiteY14" fmla="*/ 2835066 h 2993922"/>
              <a:gd name="connsiteX15" fmla="*/ 7593326 w 8938307"/>
              <a:gd name="connsiteY15" fmla="*/ 2845657 h 2993922"/>
              <a:gd name="connsiteX16" fmla="*/ 7752182 w 8938307"/>
              <a:gd name="connsiteY16" fmla="*/ 2750343 h 2993922"/>
              <a:gd name="connsiteX17" fmla="*/ 7773361 w 8938307"/>
              <a:gd name="connsiteY17" fmla="*/ 2760933 h 2993922"/>
              <a:gd name="connsiteX18" fmla="*/ 7815724 w 8938307"/>
              <a:gd name="connsiteY18" fmla="*/ 2771524 h 2993922"/>
              <a:gd name="connsiteX19" fmla="*/ 7863380 w 8938307"/>
              <a:gd name="connsiteY19" fmla="*/ 2798000 h 2993922"/>
              <a:gd name="connsiteX20" fmla="*/ 7942808 w 8938307"/>
              <a:gd name="connsiteY20" fmla="*/ 2835066 h 2993922"/>
              <a:gd name="connsiteX21" fmla="*/ 8048712 w 8938307"/>
              <a:gd name="connsiteY21" fmla="*/ 2888018 h 2993922"/>
              <a:gd name="connsiteX22" fmla="*/ 8096369 w 8938307"/>
              <a:gd name="connsiteY22" fmla="*/ 2909199 h 2993922"/>
              <a:gd name="connsiteX23" fmla="*/ 8128141 w 8938307"/>
              <a:gd name="connsiteY23" fmla="*/ 2930380 h 2993922"/>
              <a:gd name="connsiteX24" fmla="*/ 8133435 w 8938307"/>
              <a:gd name="connsiteY24" fmla="*/ 2940970 h 2993922"/>
              <a:gd name="connsiteX25" fmla="*/ 8133435 w 8938307"/>
              <a:gd name="connsiteY25" fmla="*/ 2962151 h 2993922"/>
              <a:gd name="connsiteX26" fmla="*/ 8122846 w 8938307"/>
              <a:gd name="connsiteY26" fmla="*/ 2951561 h 2993922"/>
              <a:gd name="connsiteX27" fmla="*/ 8106960 w 8938307"/>
              <a:gd name="connsiteY27" fmla="*/ 2946266 h 2993922"/>
              <a:gd name="connsiteX28" fmla="*/ 8101664 w 8938307"/>
              <a:gd name="connsiteY28" fmla="*/ 2940970 h 2993922"/>
              <a:gd name="connsiteX29" fmla="*/ 8080483 w 8938307"/>
              <a:gd name="connsiteY29" fmla="*/ 2940970 h 2993922"/>
              <a:gd name="connsiteX30" fmla="*/ 8059302 w 8938307"/>
              <a:gd name="connsiteY30" fmla="*/ 2919791 h 2993922"/>
              <a:gd name="connsiteX31" fmla="*/ 8032827 w 8938307"/>
              <a:gd name="connsiteY31" fmla="*/ 2909199 h 2993922"/>
              <a:gd name="connsiteX32" fmla="*/ 8032827 w 8938307"/>
              <a:gd name="connsiteY32" fmla="*/ 2914495 h 2993922"/>
              <a:gd name="connsiteX33" fmla="*/ 8038123 w 8938307"/>
              <a:gd name="connsiteY33" fmla="*/ 2925085 h 2993922"/>
              <a:gd name="connsiteX34" fmla="*/ 8011646 w 8938307"/>
              <a:gd name="connsiteY34" fmla="*/ 2909199 h 2993922"/>
              <a:gd name="connsiteX35" fmla="*/ 7985171 w 8938307"/>
              <a:gd name="connsiteY35" fmla="*/ 2877428 h 2993922"/>
              <a:gd name="connsiteX36" fmla="*/ 7921627 w 8938307"/>
              <a:gd name="connsiteY36" fmla="*/ 2845657 h 2993922"/>
              <a:gd name="connsiteX37" fmla="*/ 7889856 w 8938307"/>
              <a:gd name="connsiteY37" fmla="*/ 2824476 h 2993922"/>
              <a:gd name="connsiteX38" fmla="*/ 7879267 w 8938307"/>
              <a:gd name="connsiteY38" fmla="*/ 2824476 h 2993922"/>
              <a:gd name="connsiteX39" fmla="*/ 7868675 w 8938307"/>
              <a:gd name="connsiteY39" fmla="*/ 2824476 h 2993922"/>
              <a:gd name="connsiteX40" fmla="*/ 7847494 w 8938307"/>
              <a:gd name="connsiteY40" fmla="*/ 2813885 h 2993922"/>
              <a:gd name="connsiteX41" fmla="*/ 7836904 w 8938307"/>
              <a:gd name="connsiteY41" fmla="*/ 2813885 h 2993922"/>
              <a:gd name="connsiteX42" fmla="*/ 7826313 w 8938307"/>
              <a:gd name="connsiteY42" fmla="*/ 2803295 h 2993922"/>
              <a:gd name="connsiteX43" fmla="*/ 7815724 w 8938307"/>
              <a:gd name="connsiteY43" fmla="*/ 2803295 h 2993922"/>
              <a:gd name="connsiteX44" fmla="*/ 7783952 w 8938307"/>
              <a:gd name="connsiteY44" fmla="*/ 2782114 h 2993922"/>
              <a:gd name="connsiteX45" fmla="*/ 6068305 w 8938307"/>
              <a:gd name="connsiteY45" fmla="*/ 2739753 h 2993922"/>
              <a:gd name="connsiteX46" fmla="*/ 6089486 w 8938307"/>
              <a:gd name="connsiteY46" fmla="*/ 2750343 h 2993922"/>
              <a:gd name="connsiteX47" fmla="*/ 6073601 w 8938307"/>
              <a:gd name="connsiteY47" fmla="*/ 2745048 h 2993922"/>
              <a:gd name="connsiteX48" fmla="*/ 6068305 w 8938307"/>
              <a:gd name="connsiteY48" fmla="*/ 2739753 h 2993922"/>
              <a:gd name="connsiteX49" fmla="*/ 7709820 w 8938307"/>
              <a:gd name="connsiteY49" fmla="*/ 2729162 h 2993922"/>
              <a:gd name="connsiteX50" fmla="*/ 7731000 w 8938307"/>
              <a:gd name="connsiteY50" fmla="*/ 2739753 h 2993922"/>
              <a:gd name="connsiteX51" fmla="*/ 7731000 w 8938307"/>
              <a:gd name="connsiteY51" fmla="*/ 2750343 h 2993922"/>
              <a:gd name="connsiteX52" fmla="*/ 7720409 w 8938307"/>
              <a:gd name="connsiteY52" fmla="*/ 2739753 h 2993922"/>
              <a:gd name="connsiteX53" fmla="*/ 7715115 w 8938307"/>
              <a:gd name="connsiteY53" fmla="*/ 2734458 h 2993922"/>
              <a:gd name="connsiteX54" fmla="*/ 7709820 w 8938307"/>
              <a:gd name="connsiteY54" fmla="*/ 2729162 h 2993922"/>
              <a:gd name="connsiteX55" fmla="*/ 7699230 w 8938307"/>
              <a:gd name="connsiteY55" fmla="*/ 2707981 h 2993922"/>
              <a:gd name="connsiteX56" fmla="*/ 7709820 w 8938307"/>
              <a:gd name="connsiteY56" fmla="*/ 2718572 h 2993922"/>
              <a:gd name="connsiteX57" fmla="*/ 7699230 w 8938307"/>
              <a:gd name="connsiteY57" fmla="*/ 2718572 h 2993922"/>
              <a:gd name="connsiteX58" fmla="*/ 5983582 w 8938307"/>
              <a:gd name="connsiteY58" fmla="*/ 2707981 h 2993922"/>
              <a:gd name="connsiteX59" fmla="*/ 5994172 w 8938307"/>
              <a:gd name="connsiteY59" fmla="*/ 2707981 h 2993922"/>
              <a:gd name="connsiteX60" fmla="*/ 6068305 w 8938307"/>
              <a:gd name="connsiteY60" fmla="*/ 2739753 h 2993922"/>
              <a:gd name="connsiteX61" fmla="*/ 5983582 w 8938307"/>
              <a:gd name="connsiteY61" fmla="*/ 2707981 h 2993922"/>
              <a:gd name="connsiteX62" fmla="*/ 7656867 w 8938307"/>
              <a:gd name="connsiteY62" fmla="*/ 2697391 h 2993922"/>
              <a:gd name="connsiteX63" fmla="*/ 7667457 w 8938307"/>
              <a:gd name="connsiteY63" fmla="*/ 2702687 h 2993922"/>
              <a:gd name="connsiteX64" fmla="*/ 7672752 w 8938307"/>
              <a:gd name="connsiteY64" fmla="*/ 2707981 h 2993922"/>
              <a:gd name="connsiteX65" fmla="*/ 7688638 w 8938307"/>
              <a:gd name="connsiteY65" fmla="*/ 2718572 h 2993922"/>
              <a:gd name="connsiteX66" fmla="*/ 7688638 w 8938307"/>
              <a:gd name="connsiteY66" fmla="*/ 2729162 h 2993922"/>
              <a:gd name="connsiteX67" fmla="*/ 7683344 w 8938307"/>
              <a:gd name="connsiteY67" fmla="*/ 2729162 h 2993922"/>
              <a:gd name="connsiteX68" fmla="*/ 7678048 w 8938307"/>
              <a:gd name="connsiteY68" fmla="*/ 2718572 h 2993922"/>
              <a:gd name="connsiteX69" fmla="*/ 7656867 w 8938307"/>
              <a:gd name="connsiteY69" fmla="*/ 2707981 h 2993922"/>
              <a:gd name="connsiteX70" fmla="*/ 6290704 w 8938307"/>
              <a:gd name="connsiteY70" fmla="*/ 2665620 h 2993922"/>
              <a:gd name="connsiteX71" fmla="*/ 6301294 w 8938307"/>
              <a:gd name="connsiteY71" fmla="*/ 2665620 h 2993922"/>
              <a:gd name="connsiteX72" fmla="*/ 6322476 w 8938307"/>
              <a:gd name="connsiteY72" fmla="*/ 2676210 h 2993922"/>
              <a:gd name="connsiteX73" fmla="*/ 6311884 w 8938307"/>
              <a:gd name="connsiteY73" fmla="*/ 2676210 h 2993922"/>
              <a:gd name="connsiteX74" fmla="*/ 6290704 w 8938307"/>
              <a:gd name="connsiteY74" fmla="*/ 2676210 h 2993922"/>
              <a:gd name="connsiteX75" fmla="*/ 6555464 w 8938307"/>
              <a:gd name="connsiteY75" fmla="*/ 2602077 h 2993922"/>
              <a:gd name="connsiteX76" fmla="*/ 6555464 w 8938307"/>
              <a:gd name="connsiteY76" fmla="*/ 2612668 h 2993922"/>
              <a:gd name="connsiteX77" fmla="*/ 6544874 w 8938307"/>
              <a:gd name="connsiteY77" fmla="*/ 2612668 h 2993922"/>
              <a:gd name="connsiteX78" fmla="*/ 6555464 w 8938307"/>
              <a:gd name="connsiteY78" fmla="*/ 2602077 h 2993922"/>
              <a:gd name="connsiteX79" fmla="*/ 7434468 w 8938307"/>
              <a:gd name="connsiteY79" fmla="*/ 2591487 h 2993922"/>
              <a:gd name="connsiteX80" fmla="*/ 7445059 w 8938307"/>
              <a:gd name="connsiteY80" fmla="*/ 2591487 h 2993922"/>
              <a:gd name="connsiteX81" fmla="*/ 7450355 w 8938307"/>
              <a:gd name="connsiteY81" fmla="*/ 2602077 h 2993922"/>
              <a:gd name="connsiteX82" fmla="*/ 7434468 w 8938307"/>
              <a:gd name="connsiteY82" fmla="*/ 2591487 h 2993922"/>
              <a:gd name="connsiteX83" fmla="*/ 6904948 w 8938307"/>
              <a:gd name="connsiteY83" fmla="*/ 2591487 h 2993922"/>
              <a:gd name="connsiteX84" fmla="*/ 6936718 w 8938307"/>
              <a:gd name="connsiteY84" fmla="*/ 2602077 h 2993922"/>
              <a:gd name="connsiteX85" fmla="*/ 6952604 w 8938307"/>
              <a:gd name="connsiteY85" fmla="*/ 2602077 h 2993922"/>
              <a:gd name="connsiteX86" fmla="*/ 6957900 w 8938307"/>
              <a:gd name="connsiteY86" fmla="*/ 2602077 h 2993922"/>
              <a:gd name="connsiteX87" fmla="*/ 6957900 w 8938307"/>
              <a:gd name="connsiteY87" fmla="*/ 2612668 h 2993922"/>
              <a:gd name="connsiteX88" fmla="*/ 6968491 w 8938307"/>
              <a:gd name="connsiteY88" fmla="*/ 2612668 h 2993922"/>
              <a:gd name="connsiteX89" fmla="*/ 6984376 w 8938307"/>
              <a:gd name="connsiteY89" fmla="*/ 2612668 h 2993922"/>
              <a:gd name="connsiteX90" fmla="*/ 7010852 w 8938307"/>
              <a:gd name="connsiteY90" fmla="*/ 2612668 h 2993922"/>
              <a:gd name="connsiteX91" fmla="*/ 7053214 w 8938307"/>
              <a:gd name="connsiteY91" fmla="*/ 2633849 h 2993922"/>
              <a:gd name="connsiteX92" fmla="*/ 7084985 w 8938307"/>
              <a:gd name="connsiteY92" fmla="*/ 2633849 h 2993922"/>
              <a:gd name="connsiteX93" fmla="*/ 7095574 w 8938307"/>
              <a:gd name="connsiteY93" fmla="*/ 2644439 h 2993922"/>
              <a:gd name="connsiteX94" fmla="*/ 7116756 w 8938307"/>
              <a:gd name="connsiteY94" fmla="*/ 2644439 h 2993922"/>
              <a:gd name="connsiteX95" fmla="*/ 7127347 w 8938307"/>
              <a:gd name="connsiteY95" fmla="*/ 2655029 h 2993922"/>
              <a:gd name="connsiteX96" fmla="*/ 7116756 w 8938307"/>
              <a:gd name="connsiteY96" fmla="*/ 2655029 h 2993922"/>
              <a:gd name="connsiteX97" fmla="*/ 7053214 w 8938307"/>
              <a:gd name="connsiteY97" fmla="*/ 2644439 h 2993922"/>
              <a:gd name="connsiteX98" fmla="*/ 7063804 w 8938307"/>
              <a:gd name="connsiteY98" fmla="*/ 2655029 h 2993922"/>
              <a:gd name="connsiteX99" fmla="*/ 7053214 w 8938307"/>
              <a:gd name="connsiteY99" fmla="*/ 2655029 h 2993922"/>
              <a:gd name="connsiteX100" fmla="*/ 7063804 w 8938307"/>
              <a:gd name="connsiteY100" fmla="*/ 2665620 h 2993922"/>
              <a:gd name="connsiteX101" fmla="*/ 7095574 w 8938307"/>
              <a:gd name="connsiteY101" fmla="*/ 2660325 h 2993922"/>
              <a:gd name="connsiteX102" fmla="*/ 7100870 w 8938307"/>
              <a:gd name="connsiteY102" fmla="*/ 2655029 h 2993922"/>
              <a:gd name="connsiteX103" fmla="*/ 7095574 w 8938307"/>
              <a:gd name="connsiteY103" fmla="*/ 2665620 h 2993922"/>
              <a:gd name="connsiteX104" fmla="*/ 7106166 w 8938307"/>
              <a:gd name="connsiteY104" fmla="*/ 2676210 h 2993922"/>
              <a:gd name="connsiteX105" fmla="*/ 7063804 w 8938307"/>
              <a:gd name="connsiteY105" fmla="*/ 2676210 h 2993922"/>
              <a:gd name="connsiteX106" fmla="*/ 7010852 w 8938307"/>
              <a:gd name="connsiteY106" fmla="*/ 2665620 h 2993922"/>
              <a:gd name="connsiteX107" fmla="*/ 7010852 w 8938307"/>
              <a:gd name="connsiteY107" fmla="*/ 2655029 h 2993922"/>
              <a:gd name="connsiteX108" fmla="*/ 7021443 w 8938307"/>
              <a:gd name="connsiteY108" fmla="*/ 2644439 h 2993922"/>
              <a:gd name="connsiteX109" fmla="*/ 7016148 w 8938307"/>
              <a:gd name="connsiteY109" fmla="*/ 2644439 h 2993922"/>
              <a:gd name="connsiteX110" fmla="*/ 7000262 w 8938307"/>
              <a:gd name="connsiteY110" fmla="*/ 2644439 h 2993922"/>
              <a:gd name="connsiteX111" fmla="*/ 6989670 w 8938307"/>
              <a:gd name="connsiteY111" fmla="*/ 2644439 h 2993922"/>
              <a:gd name="connsiteX112" fmla="*/ 6989670 w 8938307"/>
              <a:gd name="connsiteY112" fmla="*/ 2655029 h 2993922"/>
              <a:gd name="connsiteX113" fmla="*/ 6979081 w 8938307"/>
              <a:gd name="connsiteY113" fmla="*/ 2644439 h 2993922"/>
              <a:gd name="connsiteX114" fmla="*/ 6968491 w 8938307"/>
              <a:gd name="connsiteY114" fmla="*/ 2633849 h 2993922"/>
              <a:gd name="connsiteX115" fmla="*/ 6947310 w 8938307"/>
              <a:gd name="connsiteY115" fmla="*/ 2644439 h 2993922"/>
              <a:gd name="connsiteX116" fmla="*/ 6936718 w 8938307"/>
              <a:gd name="connsiteY116" fmla="*/ 2633849 h 2993922"/>
              <a:gd name="connsiteX117" fmla="*/ 6904948 w 8938307"/>
              <a:gd name="connsiteY117" fmla="*/ 2633849 h 2993922"/>
              <a:gd name="connsiteX118" fmla="*/ 6899652 w 8938307"/>
              <a:gd name="connsiteY118" fmla="*/ 2633849 h 2993922"/>
              <a:gd name="connsiteX119" fmla="*/ 6883766 w 8938307"/>
              <a:gd name="connsiteY119" fmla="*/ 2633849 h 2993922"/>
              <a:gd name="connsiteX120" fmla="*/ 6862587 w 8938307"/>
              <a:gd name="connsiteY120" fmla="*/ 2644439 h 2993922"/>
              <a:gd name="connsiteX121" fmla="*/ 6873177 w 8938307"/>
              <a:gd name="connsiteY121" fmla="*/ 2644439 h 2993922"/>
              <a:gd name="connsiteX122" fmla="*/ 6873177 w 8938307"/>
              <a:gd name="connsiteY122" fmla="*/ 2649735 h 2993922"/>
              <a:gd name="connsiteX123" fmla="*/ 6846700 w 8938307"/>
              <a:gd name="connsiteY123" fmla="*/ 2649735 h 2993922"/>
              <a:gd name="connsiteX124" fmla="*/ 6799044 w 8938307"/>
              <a:gd name="connsiteY124" fmla="*/ 2633849 h 2993922"/>
              <a:gd name="connsiteX125" fmla="*/ 6767272 w 8938307"/>
              <a:gd name="connsiteY125" fmla="*/ 2612668 h 2993922"/>
              <a:gd name="connsiteX126" fmla="*/ 6799044 w 8938307"/>
              <a:gd name="connsiteY126" fmla="*/ 2623258 h 2993922"/>
              <a:gd name="connsiteX127" fmla="*/ 6814929 w 8938307"/>
              <a:gd name="connsiteY127" fmla="*/ 2628554 h 2993922"/>
              <a:gd name="connsiteX128" fmla="*/ 6830814 w 8938307"/>
              <a:gd name="connsiteY128" fmla="*/ 2633849 h 2993922"/>
              <a:gd name="connsiteX129" fmla="*/ 6841406 w 8938307"/>
              <a:gd name="connsiteY129" fmla="*/ 2623258 h 2993922"/>
              <a:gd name="connsiteX130" fmla="*/ 6851996 w 8938307"/>
              <a:gd name="connsiteY130" fmla="*/ 2623258 h 2993922"/>
              <a:gd name="connsiteX131" fmla="*/ 6862587 w 8938307"/>
              <a:gd name="connsiteY131" fmla="*/ 2623258 h 2993922"/>
              <a:gd name="connsiteX132" fmla="*/ 6883766 w 8938307"/>
              <a:gd name="connsiteY132" fmla="*/ 2617962 h 2993922"/>
              <a:gd name="connsiteX133" fmla="*/ 6889062 w 8938307"/>
              <a:gd name="connsiteY133" fmla="*/ 2602077 h 2993922"/>
              <a:gd name="connsiteX134" fmla="*/ 6904948 w 8938307"/>
              <a:gd name="connsiteY134" fmla="*/ 2591487 h 2993922"/>
              <a:gd name="connsiteX135" fmla="*/ 6230187 w 8938307"/>
              <a:gd name="connsiteY135" fmla="*/ 2586949 h 2993922"/>
              <a:gd name="connsiteX136" fmla="*/ 6237752 w 8938307"/>
              <a:gd name="connsiteY136" fmla="*/ 2602077 h 2993922"/>
              <a:gd name="connsiteX137" fmla="*/ 6227161 w 8938307"/>
              <a:gd name="connsiteY137" fmla="*/ 2591487 h 2993922"/>
              <a:gd name="connsiteX138" fmla="*/ 7265022 w 8938307"/>
              <a:gd name="connsiteY138" fmla="*/ 2580897 h 2993922"/>
              <a:gd name="connsiteX139" fmla="*/ 7275612 w 8938307"/>
              <a:gd name="connsiteY139" fmla="*/ 2580897 h 2993922"/>
              <a:gd name="connsiteX140" fmla="*/ 7286203 w 8938307"/>
              <a:gd name="connsiteY140" fmla="*/ 2591487 h 2993922"/>
              <a:gd name="connsiteX141" fmla="*/ 7307384 w 8938307"/>
              <a:gd name="connsiteY141" fmla="*/ 2591487 h 2993922"/>
              <a:gd name="connsiteX142" fmla="*/ 7317974 w 8938307"/>
              <a:gd name="connsiteY142" fmla="*/ 2602077 h 2993922"/>
              <a:gd name="connsiteX143" fmla="*/ 7307384 w 8938307"/>
              <a:gd name="connsiteY143" fmla="*/ 2602077 h 2993922"/>
              <a:gd name="connsiteX144" fmla="*/ 7275612 w 8938307"/>
              <a:gd name="connsiteY144" fmla="*/ 2591487 h 2993922"/>
              <a:gd name="connsiteX145" fmla="*/ 6227161 w 8938307"/>
              <a:gd name="connsiteY145" fmla="*/ 2580897 h 2993922"/>
              <a:gd name="connsiteX146" fmla="*/ 6232457 w 8938307"/>
              <a:gd name="connsiteY146" fmla="*/ 2583544 h 2993922"/>
              <a:gd name="connsiteX147" fmla="*/ 6230187 w 8938307"/>
              <a:gd name="connsiteY147" fmla="*/ 2586949 h 2993922"/>
              <a:gd name="connsiteX148" fmla="*/ 7529782 w 8938307"/>
              <a:gd name="connsiteY148" fmla="*/ 2570306 h 2993922"/>
              <a:gd name="connsiteX149" fmla="*/ 7540374 w 8938307"/>
              <a:gd name="connsiteY149" fmla="*/ 2580897 h 2993922"/>
              <a:gd name="connsiteX150" fmla="*/ 7550963 w 8938307"/>
              <a:gd name="connsiteY150" fmla="*/ 2580897 h 2993922"/>
              <a:gd name="connsiteX151" fmla="*/ 7540374 w 8938307"/>
              <a:gd name="connsiteY151" fmla="*/ 2591487 h 2993922"/>
              <a:gd name="connsiteX152" fmla="*/ 7540374 w 8938307"/>
              <a:gd name="connsiteY152" fmla="*/ 2602077 h 2993922"/>
              <a:gd name="connsiteX153" fmla="*/ 7529782 w 8938307"/>
              <a:gd name="connsiteY153" fmla="*/ 2602077 h 2993922"/>
              <a:gd name="connsiteX154" fmla="*/ 7519192 w 8938307"/>
              <a:gd name="connsiteY154" fmla="*/ 2591487 h 2993922"/>
              <a:gd name="connsiteX155" fmla="*/ 7508601 w 8938307"/>
              <a:gd name="connsiteY155" fmla="*/ 2591487 h 2993922"/>
              <a:gd name="connsiteX156" fmla="*/ 7519192 w 8938307"/>
              <a:gd name="connsiteY156" fmla="*/ 2580897 h 2993922"/>
              <a:gd name="connsiteX157" fmla="*/ 7455649 w 8938307"/>
              <a:gd name="connsiteY157" fmla="*/ 2570306 h 2993922"/>
              <a:gd name="connsiteX158" fmla="*/ 7466240 w 8938307"/>
              <a:gd name="connsiteY158" fmla="*/ 2580897 h 2993922"/>
              <a:gd name="connsiteX159" fmla="*/ 7455649 w 8938307"/>
              <a:gd name="connsiteY159" fmla="*/ 2580897 h 2993922"/>
              <a:gd name="connsiteX160" fmla="*/ 6979081 w 8938307"/>
              <a:gd name="connsiteY160" fmla="*/ 2570306 h 2993922"/>
              <a:gd name="connsiteX161" fmla="*/ 7021443 w 8938307"/>
              <a:gd name="connsiteY161" fmla="*/ 2586192 h 2993922"/>
              <a:gd name="connsiteX162" fmla="*/ 7053214 w 8938307"/>
              <a:gd name="connsiteY162" fmla="*/ 2591487 h 2993922"/>
              <a:gd name="connsiteX163" fmla="*/ 6989670 w 8938307"/>
              <a:gd name="connsiteY163" fmla="*/ 2591487 h 2993922"/>
              <a:gd name="connsiteX164" fmla="*/ 5994172 w 8938307"/>
              <a:gd name="connsiteY164" fmla="*/ 2570306 h 2993922"/>
              <a:gd name="connsiteX165" fmla="*/ 6015353 w 8938307"/>
              <a:gd name="connsiteY165" fmla="*/ 2575602 h 2993922"/>
              <a:gd name="connsiteX166" fmla="*/ 6031238 w 8938307"/>
              <a:gd name="connsiteY166" fmla="*/ 2575602 h 2993922"/>
              <a:gd name="connsiteX167" fmla="*/ 6084190 w 8938307"/>
              <a:gd name="connsiteY167" fmla="*/ 2586192 h 2993922"/>
              <a:gd name="connsiteX168" fmla="*/ 6142438 w 8938307"/>
              <a:gd name="connsiteY168" fmla="*/ 2612668 h 2993922"/>
              <a:gd name="connsiteX169" fmla="*/ 6163620 w 8938307"/>
              <a:gd name="connsiteY169" fmla="*/ 2623258 h 2993922"/>
              <a:gd name="connsiteX170" fmla="*/ 6174209 w 8938307"/>
              <a:gd name="connsiteY170" fmla="*/ 2623258 h 2993922"/>
              <a:gd name="connsiteX171" fmla="*/ 6184800 w 8938307"/>
              <a:gd name="connsiteY171" fmla="*/ 2633849 h 2993922"/>
              <a:gd name="connsiteX172" fmla="*/ 6221866 w 8938307"/>
              <a:gd name="connsiteY172" fmla="*/ 2644439 h 2993922"/>
              <a:gd name="connsiteX173" fmla="*/ 6237752 w 8938307"/>
              <a:gd name="connsiteY173" fmla="*/ 2655029 h 2993922"/>
              <a:gd name="connsiteX174" fmla="*/ 6195390 w 8938307"/>
              <a:gd name="connsiteY174" fmla="*/ 2644439 h 2993922"/>
              <a:gd name="connsiteX175" fmla="*/ 6147734 w 8938307"/>
              <a:gd name="connsiteY175" fmla="*/ 2628554 h 2993922"/>
              <a:gd name="connsiteX176" fmla="*/ 6121257 w 8938307"/>
              <a:gd name="connsiteY176" fmla="*/ 2623258 h 2993922"/>
              <a:gd name="connsiteX177" fmla="*/ 6110668 w 8938307"/>
              <a:gd name="connsiteY177" fmla="*/ 2623258 h 2993922"/>
              <a:gd name="connsiteX178" fmla="*/ 6100076 w 8938307"/>
              <a:gd name="connsiteY178" fmla="*/ 2612668 h 2993922"/>
              <a:gd name="connsiteX179" fmla="*/ 6078895 w 8938307"/>
              <a:gd name="connsiteY179" fmla="*/ 2602077 h 2993922"/>
              <a:gd name="connsiteX180" fmla="*/ 6025943 w 8938307"/>
              <a:gd name="connsiteY180" fmla="*/ 2591487 h 2993922"/>
              <a:gd name="connsiteX181" fmla="*/ 5983582 w 8938307"/>
              <a:gd name="connsiteY181" fmla="*/ 2570306 h 2993922"/>
              <a:gd name="connsiteX182" fmla="*/ 5994172 w 8938307"/>
              <a:gd name="connsiteY182" fmla="*/ 2580897 h 2993922"/>
              <a:gd name="connsiteX183" fmla="*/ 5983582 w 8938307"/>
              <a:gd name="connsiteY183" fmla="*/ 2575602 h 2993922"/>
              <a:gd name="connsiteX184" fmla="*/ 5983582 w 8938307"/>
              <a:gd name="connsiteY184" fmla="*/ 2570306 h 2993922"/>
              <a:gd name="connsiteX185" fmla="*/ 7159118 w 8938307"/>
              <a:gd name="connsiteY185" fmla="*/ 2559716 h 2993922"/>
              <a:gd name="connsiteX186" fmla="*/ 7176327 w 8938307"/>
              <a:gd name="connsiteY186" fmla="*/ 2561040 h 2993922"/>
              <a:gd name="connsiteX187" fmla="*/ 7243841 w 8938307"/>
              <a:gd name="connsiteY187" fmla="*/ 2580897 h 2993922"/>
              <a:gd name="connsiteX188" fmla="*/ 7222660 w 8938307"/>
              <a:gd name="connsiteY188" fmla="*/ 2580897 h 2993922"/>
              <a:gd name="connsiteX189" fmla="*/ 7175004 w 8938307"/>
              <a:gd name="connsiteY189" fmla="*/ 2567659 h 2993922"/>
              <a:gd name="connsiteX190" fmla="*/ 7688638 w 8938307"/>
              <a:gd name="connsiteY190" fmla="*/ 2538535 h 2993922"/>
              <a:gd name="connsiteX191" fmla="*/ 7699230 w 8938307"/>
              <a:gd name="connsiteY191" fmla="*/ 2538535 h 2993922"/>
              <a:gd name="connsiteX192" fmla="*/ 7688638 w 8938307"/>
              <a:gd name="connsiteY192" fmla="*/ 2549125 h 2993922"/>
              <a:gd name="connsiteX193" fmla="*/ 7275612 w 8938307"/>
              <a:gd name="connsiteY193" fmla="*/ 2538535 h 2993922"/>
              <a:gd name="connsiteX194" fmla="*/ 7296793 w 8938307"/>
              <a:gd name="connsiteY194" fmla="*/ 2538535 h 2993922"/>
              <a:gd name="connsiteX195" fmla="*/ 7360336 w 8938307"/>
              <a:gd name="connsiteY195" fmla="*/ 2549125 h 2993922"/>
              <a:gd name="connsiteX196" fmla="*/ 7370926 w 8938307"/>
              <a:gd name="connsiteY196" fmla="*/ 2538535 h 2993922"/>
              <a:gd name="connsiteX197" fmla="*/ 7381516 w 8938307"/>
              <a:gd name="connsiteY197" fmla="*/ 2549125 h 2993922"/>
              <a:gd name="connsiteX198" fmla="*/ 7402697 w 8938307"/>
              <a:gd name="connsiteY198" fmla="*/ 2559716 h 2993922"/>
              <a:gd name="connsiteX199" fmla="*/ 7423878 w 8938307"/>
              <a:gd name="connsiteY199" fmla="*/ 2565010 h 2993922"/>
              <a:gd name="connsiteX200" fmla="*/ 7434468 w 8938307"/>
              <a:gd name="connsiteY200" fmla="*/ 2559716 h 2993922"/>
              <a:gd name="connsiteX201" fmla="*/ 7434468 w 8938307"/>
              <a:gd name="connsiteY201" fmla="*/ 2570306 h 2993922"/>
              <a:gd name="connsiteX202" fmla="*/ 7423878 w 8938307"/>
              <a:gd name="connsiteY202" fmla="*/ 2580897 h 2993922"/>
              <a:gd name="connsiteX203" fmla="*/ 7392107 w 8938307"/>
              <a:gd name="connsiteY203" fmla="*/ 2570306 h 2993922"/>
              <a:gd name="connsiteX204" fmla="*/ 7360336 w 8938307"/>
              <a:gd name="connsiteY204" fmla="*/ 2570306 h 2993922"/>
              <a:gd name="connsiteX205" fmla="*/ 7116756 w 8938307"/>
              <a:gd name="connsiteY205" fmla="*/ 2538535 h 2993922"/>
              <a:gd name="connsiteX206" fmla="*/ 7132641 w 8938307"/>
              <a:gd name="connsiteY206" fmla="*/ 2543831 h 2993922"/>
              <a:gd name="connsiteX207" fmla="*/ 7141909 w 8938307"/>
              <a:gd name="connsiteY207" fmla="*/ 2550449 h 2993922"/>
              <a:gd name="connsiteX208" fmla="*/ 7159116 w 8938307"/>
              <a:gd name="connsiteY208" fmla="*/ 2559715 h 2993922"/>
              <a:gd name="connsiteX209" fmla="*/ 7137937 w 8938307"/>
              <a:gd name="connsiteY209" fmla="*/ 2549125 h 2993922"/>
              <a:gd name="connsiteX210" fmla="*/ 7116756 w 8938307"/>
              <a:gd name="connsiteY210" fmla="*/ 2549125 h 2993922"/>
              <a:gd name="connsiteX211" fmla="*/ 6629598 w 8938307"/>
              <a:gd name="connsiteY211" fmla="*/ 2538535 h 2993922"/>
              <a:gd name="connsiteX212" fmla="*/ 6650778 w 8938307"/>
              <a:gd name="connsiteY212" fmla="*/ 2549125 h 2993922"/>
              <a:gd name="connsiteX213" fmla="*/ 6682550 w 8938307"/>
              <a:gd name="connsiteY213" fmla="*/ 2549125 h 2993922"/>
              <a:gd name="connsiteX214" fmla="*/ 6693140 w 8938307"/>
              <a:gd name="connsiteY214" fmla="*/ 2538535 h 2993922"/>
              <a:gd name="connsiteX215" fmla="*/ 6703730 w 8938307"/>
              <a:gd name="connsiteY215" fmla="*/ 2538535 h 2993922"/>
              <a:gd name="connsiteX216" fmla="*/ 6703730 w 8938307"/>
              <a:gd name="connsiteY216" fmla="*/ 2549125 h 2993922"/>
              <a:gd name="connsiteX217" fmla="*/ 6777862 w 8938307"/>
              <a:gd name="connsiteY217" fmla="*/ 2570306 h 2993922"/>
              <a:gd name="connsiteX218" fmla="*/ 6809634 w 8938307"/>
              <a:gd name="connsiteY218" fmla="*/ 2591487 h 2993922"/>
              <a:gd name="connsiteX219" fmla="*/ 6820224 w 8938307"/>
              <a:gd name="connsiteY219" fmla="*/ 2591487 h 2993922"/>
              <a:gd name="connsiteX220" fmla="*/ 6846700 w 8938307"/>
              <a:gd name="connsiteY220" fmla="*/ 2591487 h 2993922"/>
              <a:gd name="connsiteX221" fmla="*/ 6873177 w 8938307"/>
              <a:gd name="connsiteY221" fmla="*/ 2602077 h 2993922"/>
              <a:gd name="connsiteX222" fmla="*/ 6809634 w 8938307"/>
              <a:gd name="connsiteY222" fmla="*/ 2602077 h 2993922"/>
              <a:gd name="connsiteX223" fmla="*/ 6783158 w 8938307"/>
              <a:gd name="connsiteY223" fmla="*/ 2591487 h 2993922"/>
              <a:gd name="connsiteX224" fmla="*/ 6756682 w 8938307"/>
              <a:gd name="connsiteY224" fmla="*/ 2602077 h 2993922"/>
              <a:gd name="connsiteX225" fmla="*/ 6735502 w 8938307"/>
              <a:gd name="connsiteY225" fmla="*/ 2602077 h 2993922"/>
              <a:gd name="connsiteX226" fmla="*/ 6714320 w 8938307"/>
              <a:gd name="connsiteY226" fmla="*/ 2607373 h 2993922"/>
              <a:gd name="connsiteX227" fmla="*/ 6703730 w 8938307"/>
              <a:gd name="connsiteY227" fmla="*/ 2612668 h 2993922"/>
              <a:gd name="connsiteX228" fmla="*/ 6693140 w 8938307"/>
              <a:gd name="connsiteY228" fmla="*/ 2602077 h 2993922"/>
              <a:gd name="connsiteX229" fmla="*/ 6682550 w 8938307"/>
              <a:gd name="connsiteY229" fmla="*/ 2591487 h 2993922"/>
              <a:gd name="connsiteX230" fmla="*/ 6682550 w 8938307"/>
              <a:gd name="connsiteY230" fmla="*/ 2580897 h 2993922"/>
              <a:gd name="connsiteX231" fmla="*/ 6671958 w 8938307"/>
              <a:gd name="connsiteY231" fmla="*/ 2570306 h 2993922"/>
              <a:gd name="connsiteX232" fmla="*/ 6661368 w 8938307"/>
              <a:gd name="connsiteY232" fmla="*/ 2570306 h 2993922"/>
              <a:gd name="connsiteX233" fmla="*/ 6640188 w 8938307"/>
              <a:gd name="connsiteY233" fmla="*/ 2549125 h 2993922"/>
              <a:gd name="connsiteX234" fmla="*/ 6078895 w 8938307"/>
              <a:gd name="connsiteY234" fmla="*/ 2538535 h 2993922"/>
              <a:gd name="connsiteX235" fmla="*/ 6110668 w 8938307"/>
              <a:gd name="connsiteY235" fmla="*/ 2559716 h 2993922"/>
              <a:gd name="connsiteX236" fmla="*/ 6131847 w 8938307"/>
              <a:gd name="connsiteY236" fmla="*/ 2559716 h 2993922"/>
              <a:gd name="connsiteX237" fmla="*/ 6147734 w 8938307"/>
              <a:gd name="connsiteY237" fmla="*/ 2559716 h 2993922"/>
              <a:gd name="connsiteX238" fmla="*/ 6174209 w 8938307"/>
              <a:gd name="connsiteY238" fmla="*/ 2559716 h 2993922"/>
              <a:gd name="connsiteX239" fmla="*/ 6163620 w 8938307"/>
              <a:gd name="connsiteY239" fmla="*/ 2570306 h 2993922"/>
              <a:gd name="connsiteX240" fmla="*/ 6147734 w 8938307"/>
              <a:gd name="connsiteY240" fmla="*/ 2575602 h 2993922"/>
              <a:gd name="connsiteX241" fmla="*/ 6142438 w 8938307"/>
              <a:gd name="connsiteY241" fmla="*/ 2580897 h 2993922"/>
              <a:gd name="connsiteX242" fmla="*/ 6131847 w 8938307"/>
              <a:gd name="connsiteY242" fmla="*/ 2580897 h 2993922"/>
              <a:gd name="connsiteX243" fmla="*/ 6110668 w 8938307"/>
              <a:gd name="connsiteY243" fmla="*/ 2570306 h 2993922"/>
              <a:gd name="connsiteX244" fmla="*/ 6100076 w 8938307"/>
              <a:gd name="connsiteY244" fmla="*/ 2559716 h 2993922"/>
              <a:gd name="connsiteX245" fmla="*/ 5326977 w 8938307"/>
              <a:gd name="connsiteY245" fmla="*/ 2538535 h 2993922"/>
              <a:gd name="connsiteX246" fmla="*/ 5337566 w 8938307"/>
              <a:gd name="connsiteY246" fmla="*/ 2538535 h 2993922"/>
              <a:gd name="connsiteX247" fmla="*/ 5358748 w 8938307"/>
              <a:gd name="connsiteY247" fmla="*/ 2549125 h 2993922"/>
              <a:gd name="connsiteX248" fmla="*/ 5326977 w 8938307"/>
              <a:gd name="connsiteY248" fmla="*/ 2538535 h 2993922"/>
              <a:gd name="connsiteX249" fmla="*/ 6280114 w 8938307"/>
              <a:gd name="connsiteY249" fmla="*/ 2527944 h 2993922"/>
              <a:gd name="connsiteX250" fmla="*/ 6311884 w 8938307"/>
              <a:gd name="connsiteY250" fmla="*/ 2538535 h 2993922"/>
              <a:gd name="connsiteX251" fmla="*/ 6290704 w 8938307"/>
              <a:gd name="connsiteY251" fmla="*/ 2538535 h 2993922"/>
              <a:gd name="connsiteX252" fmla="*/ 7434468 w 8938307"/>
              <a:gd name="connsiteY252" fmla="*/ 2517354 h 2993922"/>
              <a:gd name="connsiteX253" fmla="*/ 7434468 w 8938307"/>
              <a:gd name="connsiteY253" fmla="*/ 2538535 h 2993922"/>
              <a:gd name="connsiteX254" fmla="*/ 7423878 w 8938307"/>
              <a:gd name="connsiteY254" fmla="*/ 2527944 h 2993922"/>
              <a:gd name="connsiteX255" fmla="*/ 7434468 w 8938307"/>
              <a:gd name="connsiteY255" fmla="*/ 2517354 h 2993922"/>
              <a:gd name="connsiteX256" fmla="*/ 6343656 w 8938307"/>
              <a:gd name="connsiteY256" fmla="*/ 2517354 h 2993922"/>
              <a:gd name="connsiteX257" fmla="*/ 6354246 w 8938307"/>
              <a:gd name="connsiteY257" fmla="*/ 2527944 h 2993922"/>
              <a:gd name="connsiteX258" fmla="*/ 6343656 w 8938307"/>
              <a:gd name="connsiteY258" fmla="*/ 2527944 h 2993922"/>
              <a:gd name="connsiteX259" fmla="*/ 6343656 w 8938307"/>
              <a:gd name="connsiteY259" fmla="*/ 2517354 h 2993922"/>
              <a:gd name="connsiteX260" fmla="*/ 7159118 w 8938307"/>
              <a:gd name="connsiteY260" fmla="*/ 2506764 h 2993922"/>
              <a:gd name="connsiteX261" fmla="*/ 7169708 w 8938307"/>
              <a:gd name="connsiteY261" fmla="*/ 2506764 h 2993922"/>
              <a:gd name="connsiteX262" fmla="*/ 7180299 w 8938307"/>
              <a:gd name="connsiteY262" fmla="*/ 2506764 h 2993922"/>
              <a:gd name="connsiteX263" fmla="*/ 7169708 w 8938307"/>
              <a:gd name="connsiteY263" fmla="*/ 2517354 h 2993922"/>
              <a:gd name="connsiteX264" fmla="*/ 7053214 w 8938307"/>
              <a:gd name="connsiteY264" fmla="*/ 2506764 h 2993922"/>
              <a:gd name="connsiteX265" fmla="*/ 7074395 w 8938307"/>
              <a:gd name="connsiteY265" fmla="*/ 2517354 h 2993922"/>
              <a:gd name="connsiteX266" fmla="*/ 7084985 w 8938307"/>
              <a:gd name="connsiteY266" fmla="*/ 2527944 h 2993922"/>
              <a:gd name="connsiteX267" fmla="*/ 7074395 w 8938307"/>
              <a:gd name="connsiteY267" fmla="*/ 2527944 h 2993922"/>
              <a:gd name="connsiteX268" fmla="*/ 7063804 w 8938307"/>
              <a:gd name="connsiteY268" fmla="*/ 2527944 h 2993922"/>
              <a:gd name="connsiteX269" fmla="*/ 7042622 w 8938307"/>
              <a:gd name="connsiteY269" fmla="*/ 2527944 h 2993922"/>
              <a:gd name="connsiteX270" fmla="*/ 7032033 w 8938307"/>
              <a:gd name="connsiteY270" fmla="*/ 2527944 h 2993922"/>
              <a:gd name="connsiteX271" fmla="*/ 7021443 w 8938307"/>
              <a:gd name="connsiteY271" fmla="*/ 2538535 h 2993922"/>
              <a:gd name="connsiteX272" fmla="*/ 7010852 w 8938307"/>
              <a:gd name="connsiteY272" fmla="*/ 2527944 h 2993922"/>
              <a:gd name="connsiteX273" fmla="*/ 7021443 w 8938307"/>
              <a:gd name="connsiteY273" fmla="*/ 2527944 h 2993922"/>
              <a:gd name="connsiteX274" fmla="*/ 7042622 w 8938307"/>
              <a:gd name="connsiteY274" fmla="*/ 2517354 h 2993922"/>
              <a:gd name="connsiteX275" fmla="*/ 7053214 w 8938307"/>
              <a:gd name="connsiteY275" fmla="*/ 2506764 h 2993922"/>
              <a:gd name="connsiteX276" fmla="*/ 6830814 w 8938307"/>
              <a:gd name="connsiteY276" fmla="*/ 2506764 h 2993922"/>
              <a:gd name="connsiteX277" fmla="*/ 6851996 w 8938307"/>
              <a:gd name="connsiteY277" fmla="*/ 2506764 h 2993922"/>
              <a:gd name="connsiteX278" fmla="*/ 6851996 w 8938307"/>
              <a:gd name="connsiteY278" fmla="*/ 2517354 h 2993922"/>
              <a:gd name="connsiteX279" fmla="*/ 6830814 w 8938307"/>
              <a:gd name="connsiteY279" fmla="*/ 2506764 h 2993922"/>
              <a:gd name="connsiteX280" fmla="*/ 6205980 w 8938307"/>
              <a:gd name="connsiteY280" fmla="*/ 2506764 h 2993922"/>
              <a:gd name="connsiteX281" fmla="*/ 6216572 w 8938307"/>
              <a:gd name="connsiteY281" fmla="*/ 2506764 h 2993922"/>
              <a:gd name="connsiteX282" fmla="*/ 6237752 w 8938307"/>
              <a:gd name="connsiteY282" fmla="*/ 2517354 h 2993922"/>
              <a:gd name="connsiteX283" fmla="*/ 6205980 w 8938307"/>
              <a:gd name="connsiteY283" fmla="*/ 2506764 h 2993922"/>
              <a:gd name="connsiteX284" fmla="*/ 8080483 w 8938307"/>
              <a:gd name="connsiteY284" fmla="*/ 2496173 h 2993922"/>
              <a:gd name="connsiteX285" fmla="*/ 8091075 w 8938307"/>
              <a:gd name="connsiteY285" fmla="*/ 2506764 h 2993922"/>
              <a:gd name="connsiteX286" fmla="*/ 8080483 w 8938307"/>
              <a:gd name="connsiteY286" fmla="*/ 2506764 h 2993922"/>
              <a:gd name="connsiteX287" fmla="*/ 7095574 w 8938307"/>
              <a:gd name="connsiteY287" fmla="*/ 2496173 h 2993922"/>
              <a:gd name="connsiteX288" fmla="*/ 7148526 w 8938307"/>
              <a:gd name="connsiteY288" fmla="*/ 2506764 h 2993922"/>
              <a:gd name="connsiteX289" fmla="*/ 7116756 w 8938307"/>
              <a:gd name="connsiteY289" fmla="*/ 2506764 h 2993922"/>
              <a:gd name="connsiteX290" fmla="*/ 6703730 w 8938307"/>
              <a:gd name="connsiteY290" fmla="*/ 2496173 h 2993922"/>
              <a:gd name="connsiteX291" fmla="*/ 6714320 w 8938307"/>
              <a:gd name="connsiteY291" fmla="*/ 2501469 h 2993922"/>
              <a:gd name="connsiteX292" fmla="*/ 6709025 w 8938307"/>
              <a:gd name="connsiteY292" fmla="*/ 2506764 h 2993922"/>
              <a:gd name="connsiteX293" fmla="*/ 6703730 w 8938307"/>
              <a:gd name="connsiteY293" fmla="*/ 2496173 h 2993922"/>
              <a:gd name="connsiteX294" fmla="*/ 5263434 w 8938307"/>
              <a:gd name="connsiteY294" fmla="*/ 2496173 h 2993922"/>
              <a:gd name="connsiteX295" fmla="*/ 5274025 w 8938307"/>
              <a:gd name="connsiteY295" fmla="*/ 2517354 h 2993922"/>
              <a:gd name="connsiteX296" fmla="*/ 5252844 w 8938307"/>
              <a:gd name="connsiteY296" fmla="*/ 2517354 h 2993922"/>
              <a:gd name="connsiteX297" fmla="*/ 5242254 w 8938307"/>
              <a:gd name="connsiteY297" fmla="*/ 2506764 h 2993922"/>
              <a:gd name="connsiteX298" fmla="*/ 7137937 w 8938307"/>
              <a:gd name="connsiteY298" fmla="*/ 2485583 h 2993922"/>
              <a:gd name="connsiteX299" fmla="*/ 7159118 w 8938307"/>
              <a:gd name="connsiteY299" fmla="*/ 2490879 h 2993922"/>
              <a:gd name="connsiteX300" fmla="*/ 7169708 w 8938307"/>
              <a:gd name="connsiteY300" fmla="*/ 2496173 h 2993922"/>
              <a:gd name="connsiteX301" fmla="*/ 7159118 w 8938307"/>
              <a:gd name="connsiteY301" fmla="*/ 2506764 h 2993922"/>
              <a:gd name="connsiteX302" fmla="*/ 7159118 w 8938307"/>
              <a:gd name="connsiteY302" fmla="*/ 2496173 h 2993922"/>
              <a:gd name="connsiteX303" fmla="*/ 6947310 w 8938307"/>
              <a:gd name="connsiteY303" fmla="*/ 2485583 h 2993922"/>
              <a:gd name="connsiteX304" fmla="*/ 6963196 w 8938307"/>
              <a:gd name="connsiteY304" fmla="*/ 2485583 h 2993922"/>
              <a:gd name="connsiteX305" fmla="*/ 6968491 w 8938307"/>
              <a:gd name="connsiteY305" fmla="*/ 2485583 h 2993922"/>
              <a:gd name="connsiteX306" fmla="*/ 6947310 w 8938307"/>
              <a:gd name="connsiteY306" fmla="*/ 2496173 h 2993922"/>
              <a:gd name="connsiteX307" fmla="*/ 6936718 w 8938307"/>
              <a:gd name="connsiteY307" fmla="*/ 2496173 h 2993922"/>
              <a:gd name="connsiteX308" fmla="*/ 6947310 w 8938307"/>
              <a:gd name="connsiteY308" fmla="*/ 2485583 h 2993922"/>
              <a:gd name="connsiteX309" fmla="*/ 5721469 w 8938307"/>
              <a:gd name="connsiteY309" fmla="*/ 2482273 h 2993922"/>
              <a:gd name="connsiteX310" fmla="*/ 5761183 w 8938307"/>
              <a:gd name="connsiteY310" fmla="*/ 2496173 h 2993922"/>
              <a:gd name="connsiteX311" fmla="*/ 5729412 w 8938307"/>
              <a:gd name="connsiteY311" fmla="*/ 2496173 h 2993922"/>
              <a:gd name="connsiteX312" fmla="*/ 5697641 w 8938307"/>
              <a:gd name="connsiteY312" fmla="*/ 2485583 h 2993922"/>
              <a:gd name="connsiteX313" fmla="*/ 5721469 w 8938307"/>
              <a:gd name="connsiteY313" fmla="*/ 2482273 h 2993922"/>
              <a:gd name="connsiteX314" fmla="*/ 5665870 w 8938307"/>
              <a:gd name="connsiteY314" fmla="*/ 2474992 h 2993922"/>
              <a:gd name="connsiteX315" fmla="*/ 5676460 w 8938307"/>
              <a:gd name="connsiteY315" fmla="*/ 2474992 h 2993922"/>
              <a:gd name="connsiteX316" fmla="*/ 5671166 w 8938307"/>
              <a:gd name="connsiteY316" fmla="*/ 2485583 h 2993922"/>
              <a:gd name="connsiteX317" fmla="*/ 5665870 w 8938307"/>
              <a:gd name="connsiteY317" fmla="*/ 2474992 h 2993922"/>
              <a:gd name="connsiteX318" fmla="*/ 7443736 w 8938307"/>
              <a:gd name="connsiteY318" fmla="*/ 2469698 h 2993922"/>
              <a:gd name="connsiteX319" fmla="*/ 7445059 w 8938307"/>
              <a:gd name="connsiteY319" fmla="*/ 2474992 h 2993922"/>
              <a:gd name="connsiteX320" fmla="*/ 7445059 w 8938307"/>
              <a:gd name="connsiteY320" fmla="*/ 2485583 h 2993922"/>
              <a:gd name="connsiteX321" fmla="*/ 7439764 w 8938307"/>
              <a:gd name="connsiteY321" fmla="*/ 2474992 h 2993922"/>
              <a:gd name="connsiteX322" fmla="*/ 7443736 w 8938307"/>
              <a:gd name="connsiteY322" fmla="*/ 2469698 h 2993922"/>
              <a:gd name="connsiteX323" fmla="*/ 7111462 w 8938307"/>
              <a:gd name="connsiteY323" fmla="*/ 2469698 h 2993922"/>
              <a:gd name="connsiteX324" fmla="*/ 7120728 w 8938307"/>
              <a:gd name="connsiteY324" fmla="*/ 2476317 h 2993922"/>
              <a:gd name="connsiteX325" fmla="*/ 7137937 w 8938307"/>
              <a:gd name="connsiteY325" fmla="*/ 2485583 h 2993922"/>
              <a:gd name="connsiteX326" fmla="*/ 7122052 w 8938307"/>
              <a:gd name="connsiteY326" fmla="*/ 2485583 h 2993922"/>
              <a:gd name="connsiteX327" fmla="*/ 7116756 w 8938307"/>
              <a:gd name="connsiteY327" fmla="*/ 2474992 h 2993922"/>
              <a:gd name="connsiteX328" fmla="*/ 6947310 w 8938307"/>
              <a:gd name="connsiteY328" fmla="*/ 2464402 h 2993922"/>
              <a:gd name="connsiteX329" fmla="*/ 6957900 w 8938307"/>
              <a:gd name="connsiteY329" fmla="*/ 2464402 h 2993922"/>
              <a:gd name="connsiteX330" fmla="*/ 6952604 w 8938307"/>
              <a:gd name="connsiteY330" fmla="*/ 2474992 h 2993922"/>
              <a:gd name="connsiteX331" fmla="*/ 6947310 w 8938307"/>
              <a:gd name="connsiteY331" fmla="*/ 2464402 h 2993922"/>
              <a:gd name="connsiteX332" fmla="*/ 6364836 w 8938307"/>
              <a:gd name="connsiteY332" fmla="*/ 2464402 h 2993922"/>
              <a:gd name="connsiteX333" fmla="*/ 6343656 w 8938307"/>
              <a:gd name="connsiteY333" fmla="*/ 2474992 h 2993922"/>
              <a:gd name="connsiteX334" fmla="*/ 6364836 w 8938307"/>
              <a:gd name="connsiteY334" fmla="*/ 2474992 h 2993922"/>
              <a:gd name="connsiteX335" fmla="*/ 6386018 w 8938307"/>
              <a:gd name="connsiteY335" fmla="*/ 2485583 h 2993922"/>
              <a:gd name="connsiteX336" fmla="*/ 6380723 w 8938307"/>
              <a:gd name="connsiteY336" fmla="*/ 2496173 h 2993922"/>
              <a:gd name="connsiteX337" fmla="*/ 6396608 w 8938307"/>
              <a:gd name="connsiteY337" fmla="*/ 2496173 h 2993922"/>
              <a:gd name="connsiteX338" fmla="*/ 6396608 w 8938307"/>
              <a:gd name="connsiteY338" fmla="*/ 2474992 h 2993922"/>
              <a:gd name="connsiteX339" fmla="*/ 6386018 w 8938307"/>
              <a:gd name="connsiteY339" fmla="*/ 2474992 h 2993922"/>
              <a:gd name="connsiteX340" fmla="*/ 6248342 w 8938307"/>
              <a:gd name="connsiteY340" fmla="*/ 2464402 h 2993922"/>
              <a:gd name="connsiteX341" fmla="*/ 6248342 w 8938307"/>
              <a:gd name="connsiteY341" fmla="*/ 2474992 h 2993922"/>
              <a:gd name="connsiteX342" fmla="*/ 6237752 w 8938307"/>
              <a:gd name="connsiteY342" fmla="*/ 2474992 h 2993922"/>
              <a:gd name="connsiteX343" fmla="*/ 6785806 w 8938307"/>
              <a:gd name="connsiteY343" fmla="*/ 2459106 h 2993922"/>
              <a:gd name="connsiteX344" fmla="*/ 6788454 w 8938307"/>
              <a:gd name="connsiteY344" fmla="*/ 2464402 h 2993922"/>
              <a:gd name="connsiteX345" fmla="*/ 6777862 w 8938307"/>
              <a:gd name="connsiteY345" fmla="*/ 2464402 h 2993922"/>
              <a:gd name="connsiteX346" fmla="*/ 6785806 w 8938307"/>
              <a:gd name="connsiteY346" fmla="*/ 2459106 h 2993922"/>
              <a:gd name="connsiteX347" fmla="*/ 6513102 w 8938307"/>
              <a:gd name="connsiteY347" fmla="*/ 2453812 h 2993922"/>
              <a:gd name="connsiteX348" fmla="*/ 6555464 w 8938307"/>
              <a:gd name="connsiteY348" fmla="*/ 2464402 h 2993922"/>
              <a:gd name="connsiteX349" fmla="*/ 6534284 w 8938307"/>
              <a:gd name="connsiteY349" fmla="*/ 2464402 h 2993922"/>
              <a:gd name="connsiteX350" fmla="*/ 6513102 w 8938307"/>
              <a:gd name="connsiteY350" fmla="*/ 2453812 h 2993922"/>
              <a:gd name="connsiteX351" fmla="*/ 6025943 w 8938307"/>
              <a:gd name="connsiteY351" fmla="*/ 2453812 h 2993922"/>
              <a:gd name="connsiteX352" fmla="*/ 6036534 w 8938307"/>
              <a:gd name="connsiteY352" fmla="*/ 2453812 h 2993922"/>
              <a:gd name="connsiteX353" fmla="*/ 6068305 w 8938307"/>
              <a:gd name="connsiteY353" fmla="*/ 2464402 h 2993922"/>
              <a:gd name="connsiteX354" fmla="*/ 6036534 w 8938307"/>
              <a:gd name="connsiteY354" fmla="*/ 2464402 h 2993922"/>
              <a:gd name="connsiteX355" fmla="*/ 7701876 w 8938307"/>
              <a:gd name="connsiteY355" fmla="*/ 2436602 h 2993922"/>
              <a:gd name="connsiteX356" fmla="*/ 7709820 w 8938307"/>
              <a:gd name="connsiteY356" fmla="*/ 2437927 h 2993922"/>
              <a:gd name="connsiteX357" fmla="*/ 7752182 w 8938307"/>
              <a:gd name="connsiteY357" fmla="*/ 2443221 h 2993922"/>
              <a:gd name="connsiteX358" fmla="*/ 7794542 w 8938307"/>
              <a:gd name="connsiteY358" fmla="*/ 2453812 h 2993922"/>
              <a:gd name="connsiteX359" fmla="*/ 7783952 w 8938307"/>
              <a:gd name="connsiteY359" fmla="*/ 2464402 h 2993922"/>
              <a:gd name="connsiteX360" fmla="*/ 7741590 w 8938307"/>
              <a:gd name="connsiteY360" fmla="*/ 2453812 h 2993922"/>
              <a:gd name="connsiteX361" fmla="*/ 7699230 w 8938307"/>
              <a:gd name="connsiteY361" fmla="*/ 2443221 h 2993922"/>
              <a:gd name="connsiteX362" fmla="*/ 7701876 w 8938307"/>
              <a:gd name="connsiteY362" fmla="*/ 2436602 h 2993922"/>
              <a:gd name="connsiteX363" fmla="*/ 7286203 w 8938307"/>
              <a:gd name="connsiteY363" fmla="*/ 2432631 h 2993922"/>
              <a:gd name="connsiteX364" fmla="*/ 7307384 w 8938307"/>
              <a:gd name="connsiteY364" fmla="*/ 2432631 h 2993922"/>
              <a:gd name="connsiteX365" fmla="*/ 7307384 w 8938307"/>
              <a:gd name="connsiteY365" fmla="*/ 2443221 h 2993922"/>
              <a:gd name="connsiteX366" fmla="*/ 7291498 w 8938307"/>
              <a:gd name="connsiteY366" fmla="*/ 2443221 h 2993922"/>
              <a:gd name="connsiteX367" fmla="*/ 7286203 w 8938307"/>
              <a:gd name="connsiteY367" fmla="*/ 2432631 h 2993922"/>
              <a:gd name="connsiteX368" fmla="*/ 7116756 w 8938307"/>
              <a:gd name="connsiteY368" fmla="*/ 2432631 h 2993922"/>
              <a:gd name="connsiteX369" fmla="*/ 7127347 w 8938307"/>
              <a:gd name="connsiteY369" fmla="*/ 2443221 h 2993922"/>
              <a:gd name="connsiteX370" fmla="*/ 7116756 w 8938307"/>
              <a:gd name="connsiteY370" fmla="*/ 2443221 h 2993922"/>
              <a:gd name="connsiteX371" fmla="*/ 7106166 w 8938307"/>
              <a:gd name="connsiteY371" fmla="*/ 2443221 h 2993922"/>
              <a:gd name="connsiteX372" fmla="*/ 7116756 w 8938307"/>
              <a:gd name="connsiteY372" fmla="*/ 2432631 h 2993922"/>
              <a:gd name="connsiteX373" fmla="*/ 5920039 w 8938307"/>
              <a:gd name="connsiteY373" fmla="*/ 2432631 h 2993922"/>
              <a:gd name="connsiteX374" fmla="*/ 5930630 w 8938307"/>
              <a:gd name="connsiteY374" fmla="*/ 2432631 h 2993922"/>
              <a:gd name="connsiteX375" fmla="*/ 6015353 w 8938307"/>
              <a:gd name="connsiteY375" fmla="*/ 2453812 h 2993922"/>
              <a:gd name="connsiteX376" fmla="*/ 5994172 w 8938307"/>
              <a:gd name="connsiteY376" fmla="*/ 2453812 h 2993922"/>
              <a:gd name="connsiteX377" fmla="*/ 5951812 w 8938307"/>
              <a:gd name="connsiteY377" fmla="*/ 2443221 h 2993922"/>
              <a:gd name="connsiteX378" fmla="*/ 5930630 w 8938307"/>
              <a:gd name="connsiteY378" fmla="*/ 2437927 h 2993922"/>
              <a:gd name="connsiteX379" fmla="*/ 5920039 w 8938307"/>
              <a:gd name="connsiteY379" fmla="*/ 2432631 h 2993922"/>
              <a:gd name="connsiteX380" fmla="*/ 6354246 w 8938307"/>
              <a:gd name="connsiteY380" fmla="*/ 2422040 h 2993922"/>
              <a:gd name="connsiteX381" fmla="*/ 6364836 w 8938307"/>
              <a:gd name="connsiteY381" fmla="*/ 2432631 h 2993922"/>
              <a:gd name="connsiteX382" fmla="*/ 6364836 w 8938307"/>
              <a:gd name="connsiteY382" fmla="*/ 2437927 h 2993922"/>
              <a:gd name="connsiteX383" fmla="*/ 6375428 w 8938307"/>
              <a:gd name="connsiteY383" fmla="*/ 2443221 h 2993922"/>
              <a:gd name="connsiteX384" fmla="*/ 6386018 w 8938307"/>
              <a:gd name="connsiteY384" fmla="*/ 2453812 h 2993922"/>
              <a:gd name="connsiteX385" fmla="*/ 6449560 w 8938307"/>
              <a:gd name="connsiteY385" fmla="*/ 2474992 h 2993922"/>
              <a:gd name="connsiteX386" fmla="*/ 6460150 w 8938307"/>
              <a:gd name="connsiteY386" fmla="*/ 2485583 h 2993922"/>
              <a:gd name="connsiteX387" fmla="*/ 6481332 w 8938307"/>
              <a:gd name="connsiteY387" fmla="*/ 2485583 h 2993922"/>
              <a:gd name="connsiteX388" fmla="*/ 6534284 w 8938307"/>
              <a:gd name="connsiteY388" fmla="*/ 2496173 h 2993922"/>
              <a:gd name="connsiteX389" fmla="*/ 6587236 w 8938307"/>
              <a:gd name="connsiteY389" fmla="*/ 2506764 h 2993922"/>
              <a:gd name="connsiteX390" fmla="*/ 6608416 w 8938307"/>
              <a:gd name="connsiteY390" fmla="*/ 2517354 h 2993922"/>
              <a:gd name="connsiteX391" fmla="*/ 6619006 w 8938307"/>
              <a:gd name="connsiteY391" fmla="*/ 2517354 h 2993922"/>
              <a:gd name="connsiteX392" fmla="*/ 6640188 w 8938307"/>
              <a:gd name="connsiteY392" fmla="*/ 2527944 h 2993922"/>
              <a:gd name="connsiteX393" fmla="*/ 6650778 w 8938307"/>
              <a:gd name="connsiteY393" fmla="*/ 2538535 h 2993922"/>
              <a:gd name="connsiteX394" fmla="*/ 6640188 w 8938307"/>
              <a:gd name="connsiteY394" fmla="*/ 2538535 h 2993922"/>
              <a:gd name="connsiteX395" fmla="*/ 6629598 w 8938307"/>
              <a:gd name="connsiteY395" fmla="*/ 2538535 h 2993922"/>
              <a:gd name="connsiteX396" fmla="*/ 6619006 w 8938307"/>
              <a:gd name="connsiteY396" fmla="*/ 2538535 h 2993922"/>
              <a:gd name="connsiteX397" fmla="*/ 6624302 w 8938307"/>
              <a:gd name="connsiteY397" fmla="*/ 2554421 h 2993922"/>
              <a:gd name="connsiteX398" fmla="*/ 6613711 w 8938307"/>
              <a:gd name="connsiteY398" fmla="*/ 2559716 h 2993922"/>
              <a:gd name="connsiteX399" fmla="*/ 6608416 w 8938307"/>
              <a:gd name="connsiteY399" fmla="*/ 2549125 h 2993922"/>
              <a:gd name="connsiteX400" fmla="*/ 6576646 w 8938307"/>
              <a:gd name="connsiteY400" fmla="*/ 2538535 h 2993922"/>
              <a:gd name="connsiteX401" fmla="*/ 6513102 w 8938307"/>
              <a:gd name="connsiteY401" fmla="*/ 2517354 h 2993922"/>
              <a:gd name="connsiteX402" fmla="*/ 6460150 w 8938307"/>
              <a:gd name="connsiteY402" fmla="*/ 2506764 h 2993922"/>
              <a:gd name="connsiteX403" fmla="*/ 6454855 w 8938307"/>
              <a:gd name="connsiteY403" fmla="*/ 2496173 h 2993922"/>
              <a:gd name="connsiteX404" fmla="*/ 6449560 w 8938307"/>
              <a:gd name="connsiteY404" fmla="*/ 2480287 h 2993922"/>
              <a:gd name="connsiteX405" fmla="*/ 6438970 w 8938307"/>
              <a:gd name="connsiteY405" fmla="*/ 2474992 h 2993922"/>
              <a:gd name="connsiteX406" fmla="*/ 6433675 w 8938307"/>
              <a:gd name="connsiteY406" fmla="*/ 2485583 h 2993922"/>
              <a:gd name="connsiteX407" fmla="*/ 6423084 w 8938307"/>
              <a:gd name="connsiteY407" fmla="*/ 2501469 h 2993922"/>
              <a:gd name="connsiteX408" fmla="*/ 6407198 w 8938307"/>
              <a:gd name="connsiteY408" fmla="*/ 2506764 h 2993922"/>
              <a:gd name="connsiteX409" fmla="*/ 6396608 w 8938307"/>
              <a:gd name="connsiteY409" fmla="*/ 2517354 h 2993922"/>
              <a:gd name="connsiteX410" fmla="*/ 6375428 w 8938307"/>
              <a:gd name="connsiteY410" fmla="*/ 2517354 h 2993922"/>
              <a:gd name="connsiteX411" fmla="*/ 6364836 w 8938307"/>
              <a:gd name="connsiteY411" fmla="*/ 2517354 h 2993922"/>
              <a:gd name="connsiteX412" fmla="*/ 6359542 w 8938307"/>
              <a:gd name="connsiteY412" fmla="*/ 2512058 h 2993922"/>
              <a:gd name="connsiteX413" fmla="*/ 6354246 w 8938307"/>
              <a:gd name="connsiteY413" fmla="*/ 2506764 h 2993922"/>
              <a:gd name="connsiteX414" fmla="*/ 6348950 w 8938307"/>
              <a:gd name="connsiteY414" fmla="*/ 2496173 h 2993922"/>
              <a:gd name="connsiteX415" fmla="*/ 6343656 w 8938307"/>
              <a:gd name="connsiteY415" fmla="*/ 2496173 h 2993922"/>
              <a:gd name="connsiteX416" fmla="*/ 6333066 w 8938307"/>
              <a:gd name="connsiteY416" fmla="*/ 2485583 h 2993922"/>
              <a:gd name="connsiteX417" fmla="*/ 6333066 w 8938307"/>
              <a:gd name="connsiteY417" fmla="*/ 2464402 h 2993922"/>
              <a:gd name="connsiteX418" fmla="*/ 6301294 w 8938307"/>
              <a:gd name="connsiteY418" fmla="*/ 2443221 h 2993922"/>
              <a:gd name="connsiteX419" fmla="*/ 6280114 w 8938307"/>
              <a:gd name="connsiteY419" fmla="*/ 2432631 h 2993922"/>
              <a:gd name="connsiteX420" fmla="*/ 6285409 w 8938307"/>
              <a:gd name="connsiteY420" fmla="*/ 2432631 h 2993922"/>
              <a:gd name="connsiteX421" fmla="*/ 6290704 w 8938307"/>
              <a:gd name="connsiteY421" fmla="*/ 2432631 h 2993922"/>
              <a:gd name="connsiteX422" fmla="*/ 6333066 w 8938307"/>
              <a:gd name="connsiteY422" fmla="*/ 2432631 h 2993922"/>
              <a:gd name="connsiteX423" fmla="*/ 6333066 w 8938307"/>
              <a:gd name="connsiteY423" fmla="*/ 2416746 h 2993922"/>
              <a:gd name="connsiteX424" fmla="*/ 6343656 w 8938307"/>
              <a:gd name="connsiteY424" fmla="*/ 2422040 h 2993922"/>
              <a:gd name="connsiteX425" fmla="*/ 6333066 w 8938307"/>
              <a:gd name="connsiteY425" fmla="*/ 2422040 h 2993922"/>
              <a:gd name="connsiteX426" fmla="*/ 6322476 w 8938307"/>
              <a:gd name="connsiteY426" fmla="*/ 2422040 h 2993922"/>
              <a:gd name="connsiteX427" fmla="*/ 6333066 w 8938307"/>
              <a:gd name="connsiteY427" fmla="*/ 2416746 h 2993922"/>
              <a:gd name="connsiteX428" fmla="*/ 6926129 w 8938307"/>
              <a:gd name="connsiteY428" fmla="*/ 2411450 h 2993922"/>
              <a:gd name="connsiteX429" fmla="*/ 6957900 w 8938307"/>
              <a:gd name="connsiteY429" fmla="*/ 2416746 h 2993922"/>
              <a:gd name="connsiteX430" fmla="*/ 6989670 w 8938307"/>
              <a:gd name="connsiteY430" fmla="*/ 2422040 h 2993922"/>
              <a:gd name="connsiteX431" fmla="*/ 6957900 w 8938307"/>
              <a:gd name="connsiteY431" fmla="*/ 2422040 h 2993922"/>
              <a:gd name="connsiteX432" fmla="*/ 6936718 w 8938307"/>
              <a:gd name="connsiteY432" fmla="*/ 2422040 h 2993922"/>
              <a:gd name="connsiteX433" fmla="*/ 6724910 w 8938307"/>
              <a:gd name="connsiteY433" fmla="*/ 2411450 h 2993922"/>
              <a:gd name="connsiteX434" fmla="*/ 6730206 w 8938307"/>
              <a:gd name="connsiteY434" fmla="*/ 2422040 h 2993922"/>
              <a:gd name="connsiteX435" fmla="*/ 6735502 w 8938307"/>
              <a:gd name="connsiteY435" fmla="*/ 2422040 h 2993922"/>
              <a:gd name="connsiteX436" fmla="*/ 6730206 w 8938307"/>
              <a:gd name="connsiteY436" fmla="*/ 2432631 h 2993922"/>
              <a:gd name="connsiteX437" fmla="*/ 6724910 w 8938307"/>
              <a:gd name="connsiteY437" fmla="*/ 2432631 h 2993922"/>
              <a:gd name="connsiteX438" fmla="*/ 6724910 w 8938307"/>
              <a:gd name="connsiteY438" fmla="*/ 2422040 h 2993922"/>
              <a:gd name="connsiteX439" fmla="*/ 6068305 w 8938307"/>
              <a:gd name="connsiteY439" fmla="*/ 2411450 h 2993922"/>
              <a:gd name="connsiteX440" fmla="*/ 6084190 w 8938307"/>
              <a:gd name="connsiteY440" fmla="*/ 2411450 h 2993922"/>
              <a:gd name="connsiteX441" fmla="*/ 6110668 w 8938307"/>
              <a:gd name="connsiteY441" fmla="*/ 2411450 h 2993922"/>
              <a:gd name="connsiteX442" fmla="*/ 6142438 w 8938307"/>
              <a:gd name="connsiteY442" fmla="*/ 2422040 h 2993922"/>
              <a:gd name="connsiteX443" fmla="*/ 6078895 w 8938307"/>
              <a:gd name="connsiteY443" fmla="*/ 2422040 h 2993922"/>
              <a:gd name="connsiteX444" fmla="*/ 5644689 w 8938307"/>
              <a:gd name="connsiteY444" fmla="*/ 2411450 h 2993922"/>
              <a:gd name="connsiteX445" fmla="*/ 5655279 w 8938307"/>
              <a:gd name="connsiteY445" fmla="*/ 2422040 h 2993922"/>
              <a:gd name="connsiteX446" fmla="*/ 5649984 w 8938307"/>
              <a:gd name="connsiteY446" fmla="*/ 2427335 h 2993922"/>
              <a:gd name="connsiteX447" fmla="*/ 5634099 w 8938307"/>
              <a:gd name="connsiteY447" fmla="*/ 2422040 h 2993922"/>
              <a:gd name="connsiteX448" fmla="*/ 7193536 w 8938307"/>
              <a:gd name="connsiteY448" fmla="*/ 2406154 h 2993922"/>
              <a:gd name="connsiteX449" fmla="*/ 7201480 w 8938307"/>
              <a:gd name="connsiteY449" fmla="*/ 2411450 h 2993922"/>
              <a:gd name="connsiteX450" fmla="*/ 7190889 w 8938307"/>
              <a:gd name="connsiteY450" fmla="*/ 2411450 h 2993922"/>
              <a:gd name="connsiteX451" fmla="*/ 7193536 w 8938307"/>
              <a:gd name="connsiteY451" fmla="*/ 2406154 h 2993922"/>
              <a:gd name="connsiteX452" fmla="*/ 6796396 w 8938307"/>
              <a:gd name="connsiteY452" fmla="*/ 2406154 h 2993922"/>
              <a:gd name="connsiteX453" fmla="*/ 6799044 w 8938307"/>
              <a:gd name="connsiteY453" fmla="*/ 2411450 h 2993922"/>
              <a:gd name="connsiteX454" fmla="*/ 6788454 w 8938307"/>
              <a:gd name="connsiteY454" fmla="*/ 2411450 h 2993922"/>
              <a:gd name="connsiteX455" fmla="*/ 6796396 w 8938307"/>
              <a:gd name="connsiteY455" fmla="*/ 2406154 h 2993922"/>
              <a:gd name="connsiteX456" fmla="*/ 6904948 w 8938307"/>
              <a:gd name="connsiteY456" fmla="*/ 2400860 h 2993922"/>
              <a:gd name="connsiteX457" fmla="*/ 6904948 w 8938307"/>
              <a:gd name="connsiteY457" fmla="*/ 2411450 h 2993922"/>
              <a:gd name="connsiteX458" fmla="*/ 6883766 w 8938307"/>
              <a:gd name="connsiteY458" fmla="*/ 2411450 h 2993922"/>
              <a:gd name="connsiteX459" fmla="*/ 6904948 w 8938307"/>
              <a:gd name="connsiteY459" fmla="*/ 2400860 h 2993922"/>
              <a:gd name="connsiteX460" fmla="*/ 6269524 w 8938307"/>
              <a:gd name="connsiteY460" fmla="*/ 2400860 h 2993922"/>
              <a:gd name="connsiteX461" fmla="*/ 6280114 w 8938307"/>
              <a:gd name="connsiteY461" fmla="*/ 2406154 h 2993922"/>
              <a:gd name="connsiteX462" fmla="*/ 6269524 w 8938307"/>
              <a:gd name="connsiteY462" fmla="*/ 2411450 h 2993922"/>
              <a:gd name="connsiteX463" fmla="*/ 6269524 w 8938307"/>
              <a:gd name="connsiteY463" fmla="*/ 2400860 h 2993922"/>
              <a:gd name="connsiteX464" fmla="*/ 6243046 w 8938307"/>
              <a:gd name="connsiteY464" fmla="*/ 2400860 h 2993922"/>
              <a:gd name="connsiteX465" fmla="*/ 6253638 w 8938307"/>
              <a:gd name="connsiteY465" fmla="*/ 2400860 h 2993922"/>
              <a:gd name="connsiteX466" fmla="*/ 6248342 w 8938307"/>
              <a:gd name="connsiteY466" fmla="*/ 2411450 h 2993922"/>
              <a:gd name="connsiteX467" fmla="*/ 6237752 w 8938307"/>
              <a:gd name="connsiteY467" fmla="*/ 2411450 h 2993922"/>
              <a:gd name="connsiteX468" fmla="*/ 6243046 w 8938307"/>
              <a:gd name="connsiteY468" fmla="*/ 2400860 h 2993922"/>
              <a:gd name="connsiteX469" fmla="*/ 6098752 w 8938307"/>
              <a:gd name="connsiteY469" fmla="*/ 2394241 h 2993922"/>
              <a:gd name="connsiteX470" fmla="*/ 6100076 w 8938307"/>
              <a:gd name="connsiteY470" fmla="*/ 2400860 h 2993922"/>
              <a:gd name="connsiteX471" fmla="*/ 6089486 w 8938307"/>
              <a:gd name="connsiteY471" fmla="*/ 2400860 h 2993922"/>
              <a:gd name="connsiteX472" fmla="*/ 6094782 w 8938307"/>
              <a:gd name="connsiteY472" fmla="*/ 2395565 h 2993922"/>
              <a:gd name="connsiteX473" fmla="*/ 6098752 w 8938307"/>
              <a:gd name="connsiteY473" fmla="*/ 2394241 h 2993922"/>
              <a:gd name="connsiteX474" fmla="*/ 6597826 w 8938307"/>
              <a:gd name="connsiteY474" fmla="*/ 2379679 h 2993922"/>
              <a:gd name="connsiteX475" fmla="*/ 6619006 w 8938307"/>
              <a:gd name="connsiteY475" fmla="*/ 2379679 h 2993922"/>
              <a:gd name="connsiteX476" fmla="*/ 6629598 w 8938307"/>
              <a:gd name="connsiteY476" fmla="*/ 2400860 h 2993922"/>
              <a:gd name="connsiteX477" fmla="*/ 6634892 w 8938307"/>
              <a:gd name="connsiteY477" fmla="*/ 2400860 h 2993922"/>
              <a:gd name="connsiteX478" fmla="*/ 6650778 w 8938307"/>
              <a:gd name="connsiteY478" fmla="*/ 2400860 h 2993922"/>
              <a:gd name="connsiteX479" fmla="*/ 6661368 w 8938307"/>
              <a:gd name="connsiteY479" fmla="*/ 2400860 h 2993922"/>
              <a:gd name="connsiteX480" fmla="*/ 6661368 w 8938307"/>
              <a:gd name="connsiteY480" fmla="*/ 2390269 h 2993922"/>
              <a:gd name="connsiteX481" fmla="*/ 6671958 w 8938307"/>
              <a:gd name="connsiteY481" fmla="*/ 2390269 h 2993922"/>
              <a:gd name="connsiteX482" fmla="*/ 6671958 w 8938307"/>
              <a:gd name="connsiteY482" fmla="*/ 2400860 h 2993922"/>
              <a:gd name="connsiteX483" fmla="*/ 6682550 w 8938307"/>
              <a:gd name="connsiteY483" fmla="*/ 2400860 h 2993922"/>
              <a:gd name="connsiteX484" fmla="*/ 6693140 w 8938307"/>
              <a:gd name="connsiteY484" fmla="*/ 2411450 h 2993922"/>
              <a:gd name="connsiteX485" fmla="*/ 6671958 w 8938307"/>
              <a:gd name="connsiteY485" fmla="*/ 2411450 h 2993922"/>
              <a:gd name="connsiteX486" fmla="*/ 6650778 w 8938307"/>
              <a:gd name="connsiteY486" fmla="*/ 2422040 h 2993922"/>
              <a:gd name="connsiteX487" fmla="*/ 6640188 w 8938307"/>
              <a:gd name="connsiteY487" fmla="*/ 2422040 h 2993922"/>
              <a:gd name="connsiteX488" fmla="*/ 6619006 w 8938307"/>
              <a:gd name="connsiteY488" fmla="*/ 2400860 h 2993922"/>
              <a:gd name="connsiteX489" fmla="*/ 6608416 w 8938307"/>
              <a:gd name="connsiteY489" fmla="*/ 2384973 h 2993922"/>
              <a:gd name="connsiteX490" fmla="*/ 6597826 w 8938307"/>
              <a:gd name="connsiteY490" fmla="*/ 2379679 h 2993922"/>
              <a:gd name="connsiteX491" fmla="*/ 6153028 w 8938307"/>
              <a:gd name="connsiteY491" fmla="*/ 2379679 h 2993922"/>
              <a:gd name="connsiteX492" fmla="*/ 6195390 w 8938307"/>
              <a:gd name="connsiteY492" fmla="*/ 2390269 h 2993922"/>
              <a:gd name="connsiteX493" fmla="*/ 6237752 w 8938307"/>
              <a:gd name="connsiteY493" fmla="*/ 2400860 h 2993922"/>
              <a:gd name="connsiteX494" fmla="*/ 6205980 w 8938307"/>
              <a:gd name="connsiteY494" fmla="*/ 2400860 h 2993922"/>
              <a:gd name="connsiteX495" fmla="*/ 6184800 w 8938307"/>
              <a:gd name="connsiteY495" fmla="*/ 2400860 h 2993922"/>
              <a:gd name="connsiteX496" fmla="*/ 6163620 w 8938307"/>
              <a:gd name="connsiteY496" fmla="*/ 2400860 h 2993922"/>
              <a:gd name="connsiteX497" fmla="*/ 6163620 w 8938307"/>
              <a:gd name="connsiteY497" fmla="*/ 2395565 h 2993922"/>
              <a:gd name="connsiteX498" fmla="*/ 6153028 w 8938307"/>
              <a:gd name="connsiteY498" fmla="*/ 2390269 h 2993922"/>
              <a:gd name="connsiteX499" fmla="*/ 6791101 w 8938307"/>
              <a:gd name="connsiteY499" fmla="*/ 2374383 h 2993922"/>
              <a:gd name="connsiteX500" fmla="*/ 6788454 w 8938307"/>
              <a:gd name="connsiteY500" fmla="*/ 2379679 h 2993922"/>
              <a:gd name="connsiteX501" fmla="*/ 6799044 w 8938307"/>
              <a:gd name="connsiteY501" fmla="*/ 2379679 h 2993922"/>
              <a:gd name="connsiteX502" fmla="*/ 6791101 w 8938307"/>
              <a:gd name="connsiteY502" fmla="*/ 2374383 h 2993922"/>
              <a:gd name="connsiteX503" fmla="*/ 7635686 w 8938307"/>
              <a:gd name="connsiteY503" fmla="*/ 2369088 h 2993922"/>
              <a:gd name="connsiteX504" fmla="*/ 7646278 w 8938307"/>
              <a:gd name="connsiteY504" fmla="*/ 2379679 h 2993922"/>
              <a:gd name="connsiteX505" fmla="*/ 7638334 w 8938307"/>
              <a:gd name="connsiteY505" fmla="*/ 2379679 h 2993922"/>
              <a:gd name="connsiteX506" fmla="*/ 7625096 w 8938307"/>
              <a:gd name="connsiteY506" fmla="*/ 2379679 h 2993922"/>
              <a:gd name="connsiteX507" fmla="*/ 7630390 w 8938307"/>
              <a:gd name="connsiteY507" fmla="*/ 2374383 h 2993922"/>
              <a:gd name="connsiteX508" fmla="*/ 7635686 w 8938307"/>
              <a:gd name="connsiteY508" fmla="*/ 2369088 h 2993922"/>
              <a:gd name="connsiteX509" fmla="*/ 7540374 w 8938307"/>
              <a:gd name="connsiteY509" fmla="*/ 2369088 h 2993922"/>
              <a:gd name="connsiteX510" fmla="*/ 7540374 w 8938307"/>
              <a:gd name="connsiteY510" fmla="*/ 2379679 h 2993922"/>
              <a:gd name="connsiteX511" fmla="*/ 7529782 w 8938307"/>
              <a:gd name="connsiteY511" fmla="*/ 2379679 h 2993922"/>
              <a:gd name="connsiteX512" fmla="*/ 7540374 w 8938307"/>
              <a:gd name="connsiteY512" fmla="*/ 2369088 h 2993922"/>
              <a:gd name="connsiteX513" fmla="*/ 7487420 w 8938307"/>
              <a:gd name="connsiteY513" fmla="*/ 2369088 h 2993922"/>
              <a:gd name="connsiteX514" fmla="*/ 7498011 w 8938307"/>
              <a:gd name="connsiteY514" fmla="*/ 2369088 h 2993922"/>
              <a:gd name="connsiteX515" fmla="*/ 7508601 w 8938307"/>
              <a:gd name="connsiteY515" fmla="*/ 2369088 h 2993922"/>
              <a:gd name="connsiteX516" fmla="*/ 7498011 w 8938307"/>
              <a:gd name="connsiteY516" fmla="*/ 2379679 h 2993922"/>
              <a:gd name="connsiteX517" fmla="*/ 7487420 w 8938307"/>
              <a:gd name="connsiteY517" fmla="*/ 2379679 h 2993922"/>
              <a:gd name="connsiteX518" fmla="*/ 7487420 w 8938307"/>
              <a:gd name="connsiteY518" fmla="*/ 2369088 h 2993922"/>
              <a:gd name="connsiteX519" fmla="*/ 5930630 w 8938307"/>
              <a:gd name="connsiteY519" fmla="*/ 2369088 h 2993922"/>
              <a:gd name="connsiteX520" fmla="*/ 5951812 w 8938307"/>
              <a:gd name="connsiteY520" fmla="*/ 2369088 h 2993922"/>
              <a:gd name="connsiteX521" fmla="*/ 5951812 w 8938307"/>
              <a:gd name="connsiteY521" fmla="*/ 2379679 h 2993922"/>
              <a:gd name="connsiteX522" fmla="*/ 5930630 w 8938307"/>
              <a:gd name="connsiteY522" fmla="*/ 2369088 h 2993922"/>
              <a:gd name="connsiteX523" fmla="*/ 5761183 w 8938307"/>
              <a:gd name="connsiteY523" fmla="*/ 2369088 h 2993922"/>
              <a:gd name="connsiteX524" fmla="*/ 5782364 w 8938307"/>
              <a:gd name="connsiteY524" fmla="*/ 2369088 h 2993922"/>
              <a:gd name="connsiteX525" fmla="*/ 5803545 w 8938307"/>
              <a:gd name="connsiteY525" fmla="*/ 2379679 h 2993922"/>
              <a:gd name="connsiteX526" fmla="*/ 5798250 w 8938307"/>
              <a:gd name="connsiteY526" fmla="*/ 2384973 h 2993922"/>
              <a:gd name="connsiteX527" fmla="*/ 5787660 w 8938307"/>
              <a:gd name="connsiteY527" fmla="*/ 2384973 h 2993922"/>
              <a:gd name="connsiteX528" fmla="*/ 5771774 w 8938307"/>
              <a:gd name="connsiteY528" fmla="*/ 2379679 h 2993922"/>
              <a:gd name="connsiteX529" fmla="*/ 5655279 w 8938307"/>
              <a:gd name="connsiteY529" fmla="*/ 2369088 h 2993922"/>
              <a:gd name="connsiteX530" fmla="*/ 5676460 w 8938307"/>
              <a:gd name="connsiteY530" fmla="*/ 2379679 h 2993922"/>
              <a:gd name="connsiteX531" fmla="*/ 5676460 w 8938307"/>
              <a:gd name="connsiteY531" fmla="*/ 2390269 h 2993922"/>
              <a:gd name="connsiteX532" fmla="*/ 5655279 w 8938307"/>
              <a:gd name="connsiteY532" fmla="*/ 2390269 h 2993922"/>
              <a:gd name="connsiteX533" fmla="*/ 5644689 w 8938307"/>
              <a:gd name="connsiteY533" fmla="*/ 2390269 h 2993922"/>
              <a:gd name="connsiteX534" fmla="*/ 5655279 w 8938307"/>
              <a:gd name="connsiteY534" fmla="*/ 2379679 h 2993922"/>
              <a:gd name="connsiteX535" fmla="*/ 5655279 w 8938307"/>
              <a:gd name="connsiteY535" fmla="*/ 2369088 h 2993922"/>
              <a:gd name="connsiteX536" fmla="*/ 5591737 w 8938307"/>
              <a:gd name="connsiteY536" fmla="*/ 2369088 h 2993922"/>
              <a:gd name="connsiteX537" fmla="*/ 5612918 w 8938307"/>
              <a:gd name="connsiteY537" fmla="*/ 2369088 h 2993922"/>
              <a:gd name="connsiteX538" fmla="*/ 5602327 w 8938307"/>
              <a:gd name="connsiteY538" fmla="*/ 2379679 h 2993922"/>
              <a:gd name="connsiteX539" fmla="*/ 7400050 w 8938307"/>
              <a:gd name="connsiteY539" fmla="*/ 2363793 h 2993922"/>
              <a:gd name="connsiteX540" fmla="*/ 7402697 w 8938307"/>
              <a:gd name="connsiteY540" fmla="*/ 2369088 h 2993922"/>
              <a:gd name="connsiteX541" fmla="*/ 7392107 w 8938307"/>
              <a:gd name="connsiteY541" fmla="*/ 2369088 h 2993922"/>
              <a:gd name="connsiteX542" fmla="*/ 7400050 w 8938307"/>
              <a:gd name="connsiteY542" fmla="*/ 2363793 h 2993922"/>
              <a:gd name="connsiteX543" fmla="*/ 7095574 w 8938307"/>
              <a:gd name="connsiteY543" fmla="*/ 2358498 h 2993922"/>
              <a:gd name="connsiteX544" fmla="*/ 7106166 w 8938307"/>
              <a:gd name="connsiteY544" fmla="*/ 2358498 h 2993922"/>
              <a:gd name="connsiteX545" fmla="*/ 7116756 w 8938307"/>
              <a:gd name="connsiteY545" fmla="*/ 2358498 h 2993922"/>
              <a:gd name="connsiteX546" fmla="*/ 7106166 w 8938307"/>
              <a:gd name="connsiteY546" fmla="*/ 2369088 h 2993922"/>
              <a:gd name="connsiteX547" fmla="*/ 6184800 w 8938307"/>
              <a:gd name="connsiteY547" fmla="*/ 2358498 h 2993922"/>
              <a:gd name="connsiteX548" fmla="*/ 6195390 w 8938307"/>
              <a:gd name="connsiteY548" fmla="*/ 2358498 h 2993922"/>
              <a:gd name="connsiteX549" fmla="*/ 6195390 w 8938307"/>
              <a:gd name="connsiteY549" fmla="*/ 2363793 h 2993922"/>
              <a:gd name="connsiteX550" fmla="*/ 6195390 w 8938307"/>
              <a:gd name="connsiteY550" fmla="*/ 2369088 h 2993922"/>
              <a:gd name="connsiteX551" fmla="*/ 6126553 w 8938307"/>
              <a:gd name="connsiteY551" fmla="*/ 2358498 h 2993922"/>
              <a:gd name="connsiteX552" fmla="*/ 6137142 w 8938307"/>
              <a:gd name="connsiteY552" fmla="*/ 2369088 h 2993922"/>
              <a:gd name="connsiteX553" fmla="*/ 6121257 w 8938307"/>
              <a:gd name="connsiteY553" fmla="*/ 2379679 h 2993922"/>
              <a:gd name="connsiteX554" fmla="*/ 6100076 w 8938307"/>
              <a:gd name="connsiteY554" fmla="*/ 2369088 h 2993922"/>
              <a:gd name="connsiteX555" fmla="*/ 6110668 w 8938307"/>
              <a:gd name="connsiteY555" fmla="*/ 2369088 h 2993922"/>
              <a:gd name="connsiteX556" fmla="*/ 6121257 w 8938307"/>
              <a:gd name="connsiteY556" fmla="*/ 2369088 h 2993922"/>
              <a:gd name="connsiteX557" fmla="*/ 6126553 w 8938307"/>
              <a:gd name="connsiteY557" fmla="*/ 2358498 h 2993922"/>
              <a:gd name="connsiteX558" fmla="*/ 5475243 w 8938307"/>
              <a:gd name="connsiteY558" fmla="*/ 2358498 h 2993922"/>
              <a:gd name="connsiteX559" fmla="*/ 5485833 w 8938307"/>
              <a:gd name="connsiteY559" fmla="*/ 2358498 h 2993922"/>
              <a:gd name="connsiteX560" fmla="*/ 5507014 w 8938307"/>
              <a:gd name="connsiteY560" fmla="*/ 2369088 h 2993922"/>
              <a:gd name="connsiteX561" fmla="*/ 5538785 w 8938307"/>
              <a:gd name="connsiteY561" fmla="*/ 2379679 h 2993922"/>
              <a:gd name="connsiteX562" fmla="*/ 5559966 w 8938307"/>
              <a:gd name="connsiteY562" fmla="*/ 2379679 h 2993922"/>
              <a:gd name="connsiteX563" fmla="*/ 5581147 w 8938307"/>
              <a:gd name="connsiteY563" fmla="*/ 2379679 h 2993922"/>
              <a:gd name="connsiteX564" fmla="*/ 5517604 w 8938307"/>
              <a:gd name="connsiteY564" fmla="*/ 2390269 h 2993922"/>
              <a:gd name="connsiteX565" fmla="*/ 5496423 w 8938307"/>
              <a:gd name="connsiteY565" fmla="*/ 2379679 h 2993922"/>
              <a:gd name="connsiteX566" fmla="*/ 7892505 w 8938307"/>
              <a:gd name="connsiteY566" fmla="*/ 2353202 h 2993922"/>
              <a:gd name="connsiteX567" fmla="*/ 7911038 w 8938307"/>
              <a:gd name="connsiteY567" fmla="*/ 2358498 h 2993922"/>
              <a:gd name="connsiteX568" fmla="*/ 7932219 w 8938307"/>
              <a:gd name="connsiteY568" fmla="*/ 2369088 h 2993922"/>
              <a:gd name="connsiteX569" fmla="*/ 7953398 w 8938307"/>
              <a:gd name="connsiteY569" fmla="*/ 2379679 h 2993922"/>
              <a:gd name="connsiteX570" fmla="*/ 7963990 w 8938307"/>
              <a:gd name="connsiteY570" fmla="*/ 2379679 h 2993922"/>
              <a:gd name="connsiteX571" fmla="*/ 7953398 w 8938307"/>
              <a:gd name="connsiteY571" fmla="*/ 2390269 h 2993922"/>
              <a:gd name="connsiteX572" fmla="*/ 7963990 w 8938307"/>
              <a:gd name="connsiteY572" fmla="*/ 2395565 h 2993922"/>
              <a:gd name="connsiteX573" fmla="*/ 7985171 w 8938307"/>
              <a:gd name="connsiteY573" fmla="*/ 2400860 h 2993922"/>
              <a:gd name="connsiteX574" fmla="*/ 8069894 w 8938307"/>
              <a:gd name="connsiteY574" fmla="*/ 2443221 h 2993922"/>
              <a:gd name="connsiteX575" fmla="*/ 8175798 w 8938307"/>
              <a:gd name="connsiteY575" fmla="*/ 2485583 h 2993922"/>
              <a:gd name="connsiteX576" fmla="*/ 8223454 w 8938307"/>
              <a:gd name="connsiteY576" fmla="*/ 2517354 h 2993922"/>
              <a:gd name="connsiteX577" fmla="*/ 8249931 w 8938307"/>
              <a:gd name="connsiteY577" fmla="*/ 2538535 h 2993922"/>
              <a:gd name="connsiteX578" fmla="*/ 8255225 w 8938307"/>
              <a:gd name="connsiteY578" fmla="*/ 2549125 h 2993922"/>
              <a:gd name="connsiteX579" fmla="*/ 8260521 w 8938307"/>
              <a:gd name="connsiteY579" fmla="*/ 2559716 h 2993922"/>
              <a:gd name="connsiteX580" fmla="*/ 8249931 w 8938307"/>
              <a:gd name="connsiteY580" fmla="*/ 2559716 h 2993922"/>
              <a:gd name="connsiteX581" fmla="*/ 8228750 w 8938307"/>
              <a:gd name="connsiteY581" fmla="*/ 2549125 h 2993922"/>
              <a:gd name="connsiteX582" fmla="*/ 8212864 w 8938307"/>
              <a:gd name="connsiteY582" fmla="*/ 2554421 h 2993922"/>
              <a:gd name="connsiteX583" fmla="*/ 8207569 w 8938307"/>
              <a:gd name="connsiteY583" fmla="*/ 2543831 h 2993922"/>
              <a:gd name="connsiteX584" fmla="*/ 8186387 w 8938307"/>
              <a:gd name="connsiteY584" fmla="*/ 2522650 h 2993922"/>
              <a:gd name="connsiteX585" fmla="*/ 8154617 w 8938307"/>
              <a:gd name="connsiteY585" fmla="*/ 2517354 h 2993922"/>
              <a:gd name="connsiteX586" fmla="*/ 8165206 w 8938307"/>
              <a:gd name="connsiteY586" fmla="*/ 2527944 h 2993922"/>
              <a:gd name="connsiteX587" fmla="*/ 8112254 w 8938307"/>
              <a:gd name="connsiteY587" fmla="*/ 2485583 h 2993922"/>
              <a:gd name="connsiteX588" fmla="*/ 8048712 w 8938307"/>
              <a:gd name="connsiteY588" fmla="*/ 2453812 h 2993922"/>
              <a:gd name="connsiteX589" fmla="*/ 8016942 w 8938307"/>
              <a:gd name="connsiteY589" fmla="*/ 2432631 h 2993922"/>
              <a:gd name="connsiteX590" fmla="*/ 8001056 w 8938307"/>
              <a:gd name="connsiteY590" fmla="*/ 2427335 h 2993922"/>
              <a:gd name="connsiteX591" fmla="*/ 7990465 w 8938307"/>
              <a:gd name="connsiteY591" fmla="*/ 2422040 h 2993922"/>
              <a:gd name="connsiteX592" fmla="*/ 7974579 w 8938307"/>
              <a:gd name="connsiteY592" fmla="*/ 2422040 h 2993922"/>
              <a:gd name="connsiteX593" fmla="*/ 7963990 w 8938307"/>
              <a:gd name="connsiteY593" fmla="*/ 2411450 h 2993922"/>
              <a:gd name="connsiteX594" fmla="*/ 7953398 w 8938307"/>
              <a:gd name="connsiteY594" fmla="*/ 2411450 h 2993922"/>
              <a:gd name="connsiteX595" fmla="*/ 7942808 w 8938307"/>
              <a:gd name="connsiteY595" fmla="*/ 2400860 h 2993922"/>
              <a:gd name="connsiteX596" fmla="*/ 7921627 w 8938307"/>
              <a:gd name="connsiteY596" fmla="*/ 2390269 h 2993922"/>
              <a:gd name="connsiteX597" fmla="*/ 7911038 w 8938307"/>
              <a:gd name="connsiteY597" fmla="*/ 2379679 h 2993922"/>
              <a:gd name="connsiteX598" fmla="*/ 7879267 w 8938307"/>
              <a:gd name="connsiteY598" fmla="*/ 2358498 h 2993922"/>
              <a:gd name="connsiteX599" fmla="*/ 7892505 w 8938307"/>
              <a:gd name="connsiteY599" fmla="*/ 2353202 h 2993922"/>
              <a:gd name="connsiteX600" fmla="*/ 7180299 w 8938307"/>
              <a:gd name="connsiteY600" fmla="*/ 2347908 h 2993922"/>
              <a:gd name="connsiteX601" fmla="*/ 7212070 w 8938307"/>
              <a:gd name="connsiteY601" fmla="*/ 2358498 h 2993922"/>
              <a:gd name="connsiteX602" fmla="*/ 7227956 w 8938307"/>
              <a:gd name="connsiteY602" fmla="*/ 2369088 h 2993922"/>
              <a:gd name="connsiteX603" fmla="*/ 7233251 w 8938307"/>
              <a:gd name="connsiteY603" fmla="*/ 2379679 h 2993922"/>
              <a:gd name="connsiteX604" fmla="*/ 7190889 w 8938307"/>
              <a:gd name="connsiteY604" fmla="*/ 2379679 h 2993922"/>
              <a:gd name="connsiteX605" fmla="*/ 7180299 w 8938307"/>
              <a:gd name="connsiteY605" fmla="*/ 2369088 h 2993922"/>
              <a:gd name="connsiteX606" fmla="*/ 7190889 w 8938307"/>
              <a:gd name="connsiteY606" fmla="*/ 2358498 h 2993922"/>
              <a:gd name="connsiteX607" fmla="*/ 7180299 w 8938307"/>
              <a:gd name="connsiteY607" fmla="*/ 2358498 h 2993922"/>
              <a:gd name="connsiteX608" fmla="*/ 5835316 w 8938307"/>
              <a:gd name="connsiteY608" fmla="*/ 2337317 h 2993922"/>
              <a:gd name="connsiteX609" fmla="*/ 5856497 w 8938307"/>
              <a:gd name="connsiteY609" fmla="*/ 2347908 h 2993922"/>
              <a:gd name="connsiteX610" fmla="*/ 5824726 w 8938307"/>
              <a:gd name="connsiteY610" fmla="*/ 2347908 h 2993922"/>
              <a:gd name="connsiteX611" fmla="*/ 5533490 w 8938307"/>
              <a:gd name="connsiteY611" fmla="*/ 2337317 h 2993922"/>
              <a:gd name="connsiteX612" fmla="*/ 5538785 w 8938307"/>
              <a:gd name="connsiteY612" fmla="*/ 2337317 h 2993922"/>
              <a:gd name="connsiteX613" fmla="*/ 5517604 w 8938307"/>
              <a:gd name="connsiteY613" fmla="*/ 2358498 h 2993922"/>
              <a:gd name="connsiteX614" fmla="*/ 5517604 w 8938307"/>
              <a:gd name="connsiteY614" fmla="*/ 2347908 h 2993922"/>
              <a:gd name="connsiteX615" fmla="*/ 5533490 w 8938307"/>
              <a:gd name="connsiteY615" fmla="*/ 2337317 h 2993922"/>
              <a:gd name="connsiteX616" fmla="*/ 7450355 w 8938307"/>
              <a:gd name="connsiteY616" fmla="*/ 2332021 h 2993922"/>
              <a:gd name="connsiteX617" fmla="*/ 7455649 w 8938307"/>
              <a:gd name="connsiteY617" fmla="*/ 2337317 h 2993922"/>
              <a:gd name="connsiteX618" fmla="*/ 7445059 w 8938307"/>
              <a:gd name="connsiteY618" fmla="*/ 2347908 h 2993922"/>
              <a:gd name="connsiteX619" fmla="*/ 7434468 w 8938307"/>
              <a:gd name="connsiteY619" fmla="*/ 2337317 h 2993922"/>
              <a:gd name="connsiteX620" fmla="*/ 7450355 w 8938307"/>
              <a:gd name="connsiteY620" fmla="*/ 2332021 h 2993922"/>
              <a:gd name="connsiteX621" fmla="*/ 7274290 w 8938307"/>
              <a:gd name="connsiteY621" fmla="*/ 2330698 h 2993922"/>
              <a:gd name="connsiteX622" fmla="*/ 7280908 w 8938307"/>
              <a:gd name="connsiteY622" fmla="*/ 2332021 h 2993922"/>
              <a:gd name="connsiteX623" fmla="*/ 7280908 w 8938307"/>
              <a:gd name="connsiteY623" fmla="*/ 2342612 h 2993922"/>
              <a:gd name="connsiteX624" fmla="*/ 7265022 w 8938307"/>
              <a:gd name="connsiteY624" fmla="*/ 2347908 h 2993922"/>
              <a:gd name="connsiteX625" fmla="*/ 7265022 w 8938307"/>
              <a:gd name="connsiteY625" fmla="*/ 2337317 h 2993922"/>
              <a:gd name="connsiteX626" fmla="*/ 7274290 w 8938307"/>
              <a:gd name="connsiteY626" fmla="*/ 2330698 h 2993922"/>
              <a:gd name="connsiteX627" fmla="*/ 7805134 w 8938307"/>
              <a:gd name="connsiteY627" fmla="*/ 2326727 h 2993922"/>
              <a:gd name="connsiteX628" fmla="*/ 7815724 w 8938307"/>
              <a:gd name="connsiteY628" fmla="*/ 2326727 h 2993922"/>
              <a:gd name="connsiteX629" fmla="*/ 7815724 w 8938307"/>
              <a:gd name="connsiteY629" fmla="*/ 2337317 h 2993922"/>
              <a:gd name="connsiteX630" fmla="*/ 7810428 w 8938307"/>
              <a:gd name="connsiteY630" fmla="*/ 2337317 h 2993922"/>
              <a:gd name="connsiteX631" fmla="*/ 7805134 w 8938307"/>
              <a:gd name="connsiteY631" fmla="*/ 2337317 h 2993922"/>
              <a:gd name="connsiteX632" fmla="*/ 7805134 w 8938307"/>
              <a:gd name="connsiteY632" fmla="*/ 2326727 h 2993922"/>
              <a:gd name="connsiteX633" fmla="*/ 7582734 w 8938307"/>
              <a:gd name="connsiteY633" fmla="*/ 2326727 h 2993922"/>
              <a:gd name="connsiteX634" fmla="*/ 7593326 w 8938307"/>
              <a:gd name="connsiteY634" fmla="*/ 2326727 h 2993922"/>
              <a:gd name="connsiteX635" fmla="*/ 7582734 w 8938307"/>
              <a:gd name="connsiteY635" fmla="*/ 2337317 h 2993922"/>
              <a:gd name="connsiteX636" fmla="*/ 7492716 w 8938307"/>
              <a:gd name="connsiteY636" fmla="*/ 2326727 h 2993922"/>
              <a:gd name="connsiteX637" fmla="*/ 7519192 w 8938307"/>
              <a:gd name="connsiteY637" fmla="*/ 2326727 h 2993922"/>
              <a:gd name="connsiteX638" fmla="*/ 7519192 w 8938307"/>
              <a:gd name="connsiteY638" fmla="*/ 2337317 h 2993922"/>
              <a:gd name="connsiteX639" fmla="*/ 7476830 w 8938307"/>
              <a:gd name="connsiteY639" fmla="*/ 2337317 h 2993922"/>
              <a:gd name="connsiteX640" fmla="*/ 7492716 w 8938307"/>
              <a:gd name="connsiteY640" fmla="*/ 2326727 h 2993922"/>
              <a:gd name="connsiteX641" fmla="*/ 7053214 w 8938307"/>
              <a:gd name="connsiteY641" fmla="*/ 2326727 h 2993922"/>
              <a:gd name="connsiteX642" fmla="*/ 7063804 w 8938307"/>
              <a:gd name="connsiteY642" fmla="*/ 2337317 h 2993922"/>
              <a:gd name="connsiteX643" fmla="*/ 7053214 w 8938307"/>
              <a:gd name="connsiteY643" fmla="*/ 2337317 h 2993922"/>
              <a:gd name="connsiteX644" fmla="*/ 7053214 w 8938307"/>
              <a:gd name="connsiteY644" fmla="*/ 2326727 h 2993922"/>
              <a:gd name="connsiteX645" fmla="*/ 5782364 w 8938307"/>
              <a:gd name="connsiteY645" fmla="*/ 2326727 h 2993922"/>
              <a:gd name="connsiteX646" fmla="*/ 5792954 w 8938307"/>
              <a:gd name="connsiteY646" fmla="*/ 2326727 h 2993922"/>
              <a:gd name="connsiteX647" fmla="*/ 5808840 w 8938307"/>
              <a:gd name="connsiteY647" fmla="*/ 2332021 h 2993922"/>
              <a:gd name="connsiteX648" fmla="*/ 5814135 w 8938307"/>
              <a:gd name="connsiteY648" fmla="*/ 2337317 h 2993922"/>
              <a:gd name="connsiteX649" fmla="*/ 5792954 w 8938307"/>
              <a:gd name="connsiteY649" fmla="*/ 2337317 h 2993922"/>
              <a:gd name="connsiteX650" fmla="*/ 5718822 w 8938307"/>
              <a:gd name="connsiteY650" fmla="*/ 2326727 h 2993922"/>
              <a:gd name="connsiteX651" fmla="*/ 5718822 w 8938307"/>
              <a:gd name="connsiteY651" fmla="*/ 2337317 h 2993922"/>
              <a:gd name="connsiteX652" fmla="*/ 5718822 w 8938307"/>
              <a:gd name="connsiteY652" fmla="*/ 2342612 h 2993922"/>
              <a:gd name="connsiteX653" fmla="*/ 5729412 w 8938307"/>
              <a:gd name="connsiteY653" fmla="*/ 2347908 h 2993922"/>
              <a:gd name="connsiteX654" fmla="*/ 5729412 w 8938307"/>
              <a:gd name="connsiteY654" fmla="*/ 2358498 h 2993922"/>
              <a:gd name="connsiteX655" fmla="*/ 5655279 w 8938307"/>
              <a:gd name="connsiteY655" fmla="*/ 2358498 h 2993922"/>
              <a:gd name="connsiteX656" fmla="*/ 5644689 w 8938307"/>
              <a:gd name="connsiteY656" fmla="*/ 2358498 h 2993922"/>
              <a:gd name="connsiteX657" fmla="*/ 5644689 w 8938307"/>
              <a:gd name="connsiteY657" fmla="*/ 2353202 h 2993922"/>
              <a:gd name="connsiteX658" fmla="*/ 5634099 w 8938307"/>
              <a:gd name="connsiteY658" fmla="*/ 2347908 h 2993922"/>
              <a:gd name="connsiteX659" fmla="*/ 5623508 w 8938307"/>
              <a:gd name="connsiteY659" fmla="*/ 2347908 h 2993922"/>
              <a:gd name="connsiteX660" fmla="*/ 5618214 w 8938307"/>
              <a:gd name="connsiteY660" fmla="*/ 2347908 h 2993922"/>
              <a:gd name="connsiteX661" fmla="*/ 5602327 w 8938307"/>
              <a:gd name="connsiteY661" fmla="*/ 2337317 h 2993922"/>
              <a:gd name="connsiteX662" fmla="*/ 5655279 w 8938307"/>
              <a:gd name="connsiteY662" fmla="*/ 2347908 h 2993922"/>
              <a:gd name="connsiteX663" fmla="*/ 5708232 w 8938307"/>
              <a:gd name="connsiteY663" fmla="*/ 2337317 h 2993922"/>
              <a:gd name="connsiteX664" fmla="*/ 5718822 w 8938307"/>
              <a:gd name="connsiteY664" fmla="*/ 2326727 h 2993922"/>
              <a:gd name="connsiteX665" fmla="*/ 5665870 w 8938307"/>
              <a:gd name="connsiteY665" fmla="*/ 2326727 h 2993922"/>
              <a:gd name="connsiteX666" fmla="*/ 5665870 w 8938307"/>
              <a:gd name="connsiteY666" fmla="*/ 2337317 h 2993922"/>
              <a:gd name="connsiteX667" fmla="*/ 5644689 w 8938307"/>
              <a:gd name="connsiteY667" fmla="*/ 2337317 h 2993922"/>
              <a:gd name="connsiteX668" fmla="*/ 6047124 w 8938307"/>
              <a:gd name="connsiteY668" fmla="*/ 2321431 h 2993922"/>
              <a:gd name="connsiteX669" fmla="*/ 6057716 w 8938307"/>
              <a:gd name="connsiteY669" fmla="*/ 2326727 h 2993922"/>
              <a:gd name="connsiteX670" fmla="*/ 6049772 w 8938307"/>
              <a:gd name="connsiteY670" fmla="*/ 2325403 h 2993922"/>
              <a:gd name="connsiteX671" fmla="*/ 7836904 w 8938307"/>
              <a:gd name="connsiteY671" fmla="*/ 2316136 h 2993922"/>
              <a:gd name="connsiteX672" fmla="*/ 7858085 w 8938307"/>
              <a:gd name="connsiteY672" fmla="*/ 2337317 h 2993922"/>
              <a:gd name="connsiteX673" fmla="*/ 7868675 w 8938307"/>
              <a:gd name="connsiteY673" fmla="*/ 2353202 h 2993922"/>
              <a:gd name="connsiteX674" fmla="*/ 7858085 w 8938307"/>
              <a:gd name="connsiteY674" fmla="*/ 2358498 h 2993922"/>
              <a:gd name="connsiteX675" fmla="*/ 7847494 w 8938307"/>
              <a:gd name="connsiteY675" fmla="*/ 2347908 h 2993922"/>
              <a:gd name="connsiteX676" fmla="*/ 7836904 w 8938307"/>
              <a:gd name="connsiteY676" fmla="*/ 2332021 h 2993922"/>
              <a:gd name="connsiteX677" fmla="*/ 7826313 w 8938307"/>
              <a:gd name="connsiteY677" fmla="*/ 2326727 h 2993922"/>
              <a:gd name="connsiteX678" fmla="*/ 7312678 w 8938307"/>
              <a:gd name="connsiteY678" fmla="*/ 2316136 h 2993922"/>
              <a:gd name="connsiteX679" fmla="*/ 7317974 w 8938307"/>
              <a:gd name="connsiteY679" fmla="*/ 2316136 h 2993922"/>
              <a:gd name="connsiteX680" fmla="*/ 7307384 w 8938307"/>
              <a:gd name="connsiteY680" fmla="*/ 2326727 h 2993922"/>
              <a:gd name="connsiteX681" fmla="*/ 7302088 w 8938307"/>
              <a:gd name="connsiteY681" fmla="*/ 2321431 h 2993922"/>
              <a:gd name="connsiteX682" fmla="*/ 7312678 w 8938307"/>
              <a:gd name="connsiteY682" fmla="*/ 2316136 h 2993922"/>
              <a:gd name="connsiteX683" fmla="*/ 7010852 w 8938307"/>
              <a:gd name="connsiteY683" fmla="*/ 2316136 h 2993922"/>
              <a:gd name="connsiteX684" fmla="*/ 7021443 w 8938307"/>
              <a:gd name="connsiteY684" fmla="*/ 2326727 h 2993922"/>
              <a:gd name="connsiteX685" fmla="*/ 7010852 w 8938307"/>
              <a:gd name="connsiteY685" fmla="*/ 2337317 h 2993922"/>
              <a:gd name="connsiteX686" fmla="*/ 7000262 w 8938307"/>
              <a:gd name="connsiteY686" fmla="*/ 2326727 h 2993922"/>
              <a:gd name="connsiteX687" fmla="*/ 7010852 w 8938307"/>
              <a:gd name="connsiteY687" fmla="*/ 2316136 h 2993922"/>
              <a:gd name="connsiteX688" fmla="*/ 6036534 w 8938307"/>
              <a:gd name="connsiteY688" fmla="*/ 2316136 h 2993922"/>
              <a:gd name="connsiteX689" fmla="*/ 6044477 w 8938307"/>
              <a:gd name="connsiteY689" fmla="*/ 2317461 h 2993922"/>
              <a:gd name="connsiteX690" fmla="*/ 6047124 w 8938307"/>
              <a:gd name="connsiteY690" fmla="*/ 2321431 h 2993922"/>
              <a:gd name="connsiteX691" fmla="*/ 6004764 w 8938307"/>
              <a:gd name="connsiteY691" fmla="*/ 2316136 h 2993922"/>
              <a:gd name="connsiteX692" fmla="*/ 6004764 w 8938307"/>
              <a:gd name="connsiteY692" fmla="*/ 2326727 h 2993922"/>
              <a:gd name="connsiteX693" fmla="*/ 6015353 w 8938307"/>
              <a:gd name="connsiteY693" fmla="*/ 2321431 h 2993922"/>
              <a:gd name="connsiteX694" fmla="*/ 6004764 w 8938307"/>
              <a:gd name="connsiteY694" fmla="*/ 2316136 h 2993922"/>
              <a:gd name="connsiteX695" fmla="*/ 5401110 w 8938307"/>
              <a:gd name="connsiteY695" fmla="*/ 2316136 h 2993922"/>
              <a:gd name="connsiteX696" fmla="*/ 5485833 w 8938307"/>
              <a:gd name="connsiteY696" fmla="*/ 2326727 h 2993922"/>
              <a:gd name="connsiteX697" fmla="*/ 5496423 w 8938307"/>
              <a:gd name="connsiteY697" fmla="*/ 2347908 h 2993922"/>
              <a:gd name="connsiteX698" fmla="*/ 5480538 w 8938307"/>
              <a:gd name="connsiteY698" fmla="*/ 2342612 h 2993922"/>
              <a:gd name="connsiteX699" fmla="*/ 5448766 w 8938307"/>
              <a:gd name="connsiteY699" fmla="*/ 2332021 h 2993922"/>
              <a:gd name="connsiteX700" fmla="*/ 5416996 w 8938307"/>
              <a:gd name="connsiteY700" fmla="*/ 2321431 h 2993922"/>
              <a:gd name="connsiteX701" fmla="*/ 5401110 w 8938307"/>
              <a:gd name="connsiteY701" fmla="*/ 2316136 h 2993922"/>
              <a:gd name="connsiteX702" fmla="*/ 7773361 w 8938307"/>
              <a:gd name="connsiteY702" fmla="*/ 2305546 h 2993922"/>
              <a:gd name="connsiteX703" fmla="*/ 7783952 w 8938307"/>
              <a:gd name="connsiteY703" fmla="*/ 2305546 h 2993922"/>
              <a:gd name="connsiteX704" fmla="*/ 7794542 w 8938307"/>
              <a:gd name="connsiteY704" fmla="*/ 2316136 h 2993922"/>
              <a:gd name="connsiteX705" fmla="*/ 7789248 w 8938307"/>
              <a:gd name="connsiteY705" fmla="*/ 2316136 h 2993922"/>
              <a:gd name="connsiteX706" fmla="*/ 7783952 w 8938307"/>
              <a:gd name="connsiteY706" fmla="*/ 2316136 h 2993922"/>
              <a:gd name="connsiteX707" fmla="*/ 7667457 w 8938307"/>
              <a:gd name="connsiteY707" fmla="*/ 2305546 h 2993922"/>
              <a:gd name="connsiteX708" fmla="*/ 7678048 w 8938307"/>
              <a:gd name="connsiteY708" fmla="*/ 2305546 h 2993922"/>
              <a:gd name="connsiteX709" fmla="*/ 7683344 w 8938307"/>
              <a:gd name="connsiteY709" fmla="*/ 2310841 h 2993922"/>
              <a:gd name="connsiteX710" fmla="*/ 7699230 w 8938307"/>
              <a:gd name="connsiteY710" fmla="*/ 2316136 h 2993922"/>
              <a:gd name="connsiteX711" fmla="*/ 7678048 w 8938307"/>
              <a:gd name="connsiteY711" fmla="*/ 2316136 h 2993922"/>
              <a:gd name="connsiteX712" fmla="*/ 7550963 w 8938307"/>
              <a:gd name="connsiteY712" fmla="*/ 2305546 h 2993922"/>
              <a:gd name="connsiteX713" fmla="*/ 7561553 w 8938307"/>
              <a:gd name="connsiteY713" fmla="*/ 2305546 h 2993922"/>
              <a:gd name="connsiteX714" fmla="*/ 7550963 w 8938307"/>
              <a:gd name="connsiteY714" fmla="*/ 2316136 h 2993922"/>
              <a:gd name="connsiteX715" fmla="*/ 7550963 w 8938307"/>
              <a:gd name="connsiteY715" fmla="*/ 2305546 h 2993922"/>
              <a:gd name="connsiteX716" fmla="*/ 5655279 w 8938307"/>
              <a:gd name="connsiteY716" fmla="*/ 2305546 h 2993922"/>
              <a:gd name="connsiteX717" fmla="*/ 5676460 w 8938307"/>
              <a:gd name="connsiteY717" fmla="*/ 2316136 h 2993922"/>
              <a:gd name="connsiteX718" fmla="*/ 5665870 w 8938307"/>
              <a:gd name="connsiteY718" fmla="*/ 2316136 h 2993922"/>
              <a:gd name="connsiteX719" fmla="*/ 5644689 w 8938307"/>
              <a:gd name="connsiteY719" fmla="*/ 2316136 h 2993922"/>
              <a:gd name="connsiteX720" fmla="*/ 5655279 w 8938307"/>
              <a:gd name="connsiteY720" fmla="*/ 2305546 h 2993922"/>
              <a:gd name="connsiteX721" fmla="*/ 4871588 w 8938307"/>
              <a:gd name="connsiteY721" fmla="*/ 2305546 h 2993922"/>
              <a:gd name="connsiteX722" fmla="*/ 4882180 w 8938307"/>
              <a:gd name="connsiteY722" fmla="*/ 2316136 h 2993922"/>
              <a:gd name="connsiteX723" fmla="*/ 4871588 w 8938307"/>
              <a:gd name="connsiteY723" fmla="*/ 2316136 h 2993922"/>
              <a:gd name="connsiteX724" fmla="*/ 4765684 w 8938307"/>
              <a:gd name="connsiteY724" fmla="*/ 2305546 h 2993922"/>
              <a:gd name="connsiteX725" fmla="*/ 4776276 w 8938307"/>
              <a:gd name="connsiteY725" fmla="*/ 2305546 h 2993922"/>
              <a:gd name="connsiteX726" fmla="*/ 4776276 w 8938307"/>
              <a:gd name="connsiteY726" fmla="*/ 2316136 h 2993922"/>
              <a:gd name="connsiteX727" fmla="*/ 4765684 w 8938307"/>
              <a:gd name="connsiteY727" fmla="*/ 2316136 h 2993922"/>
              <a:gd name="connsiteX728" fmla="*/ 6092134 w 8938307"/>
              <a:gd name="connsiteY728" fmla="*/ 2302237 h 2993922"/>
              <a:gd name="connsiteX729" fmla="*/ 6131847 w 8938307"/>
              <a:gd name="connsiteY729" fmla="*/ 2316136 h 2993922"/>
              <a:gd name="connsiteX730" fmla="*/ 6195390 w 8938307"/>
              <a:gd name="connsiteY730" fmla="*/ 2337317 h 2993922"/>
              <a:gd name="connsiteX731" fmla="*/ 6205980 w 8938307"/>
              <a:gd name="connsiteY731" fmla="*/ 2347908 h 2993922"/>
              <a:gd name="connsiteX732" fmla="*/ 6184800 w 8938307"/>
              <a:gd name="connsiteY732" fmla="*/ 2347908 h 2993922"/>
              <a:gd name="connsiteX733" fmla="*/ 6158324 w 8938307"/>
              <a:gd name="connsiteY733" fmla="*/ 2342612 h 2993922"/>
              <a:gd name="connsiteX734" fmla="*/ 6121257 w 8938307"/>
              <a:gd name="connsiteY734" fmla="*/ 2326727 h 2993922"/>
              <a:gd name="connsiteX735" fmla="*/ 6089486 w 8938307"/>
              <a:gd name="connsiteY735" fmla="*/ 2305546 h 2993922"/>
              <a:gd name="connsiteX736" fmla="*/ 6092134 w 8938307"/>
              <a:gd name="connsiteY736" fmla="*/ 2302237 h 2993922"/>
              <a:gd name="connsiteX737" fmla="*/ 6407198 w 8938307"/>
              <a:gd name="connsiteY737" fmla="*/ 2294956 h 2993922"/>
              <a:gd name="connsiteX738" fmla="*/ 6417788 w 8938307"/>
              <a:gd name="connsiteY738" fmla="*/ 2294956 h 2993922"/>
              <a:gd name="connsiteX739" fmla="*/ 6423084 w 8938307"/>
              <a:gd name="connsiteY739" fmla="*/ 2305546 h 2993922"/>
              <a:gd name="connsiteX740" fmla="*/ 6417788 w 8938307"/>
              <a:gd name="connsiteY740" fmla="*/ 2305546 h 2993922"/>
              <a:gd name="connsiteX741" fmla="*/ 5708232 w 8938307"/>
              <a:gd name="connsiteY741" fmla="*/ 2294956 h 2993922"/>
              <a:gd name="connsiteX742" fmla="*/ 5718822 w 8938307"/>
              <a:gd name="connsiteY742" fmla="*/ 2294956 h 2993922"/>
              <a:gd name="connsiteX743" fmla="*/ 5729412 w 8938307"/>
              <a:gd name="connsiteY743" fmla="*/ 2300250 h 2993922"/>
              <a:gd name="connsiteX744" fmla="*/ 5718822 w 8938307"/>
              <a:gd name="connsiteY744" fmla="*/ 2305546 h 2993922"/>
              <a:gd name="connsiteX745" fmla="*/ 5713526 w 8938307"/>
              <a:gd name="connsiteY745" fmla="*/ 2300250 h 2993922"/>
              <a:gd name="connsiteX746" fmla="*/ 5708232 w 8938307"/>
              <a:gd name="connsiteY746" fmla="*/ 2294956 h 2993922"/>
              <a:gd name="connsiteX747" fmla="*/ 7302088 w 8938307"/>
              <a:gd name="connsiteY747" fmla="*/ 2284365 h 2993922"/>
              <a:gd name="connsiteX748" fmla="*/ 7307384 w 8938307"/>
              <a:gd name="connsiteY748" fmla="*/ 2284365 h 2993922"/>
              <a:gd name="connsiteX749" fmla="*/ 7296793 w 8938307"/>
              <a:gd name="connsiteY749" fmla="*/ 2294956 h 2993922"/>
              <a:gd name="connsiteX750" fmla="*/ 7302088 w 8938307"/>
              <a:gd name="connsiteY750" fmla="*/ 2284365 h 2993922"/>
              <a:gd name="connsiteX751" fmla="*/ 5972991 w 8938307"/>
              <a:gd name="connsiteY751" fmla="*/ 2284365 h 2993922"/>
              <a:gd name="connsiteX752" fmla="*/ 5983582 w 8938307"/>
              <a:gd name="connsiteY752" fmla="*/ 2294956 h 2993922"/>
              <a:gd name="connsiteX753" fmla="*/ 6015353 w 8938307"/>
              <a:gd name="connsiteY753" fmla="*/ 2305546 h 2993922"/>
              <a:gd name="connsiteX754" fmla="*/ 6036534 w 8938307"/>
              <a:gd name="connsiteY754" fmla="*/ 2316136 h 2993922"/>
              <a:gd name="connsiteX755" fmla="*/ 6036534 w 8938307"/>
              <a:gd name="connsiteY755" fmla="*/ 2326727 h 2993922"/>
              <a:gd name="connsiteX756" fmla="*/ 6036534 w 8938307"/>
              <a:gd name="connsiteY756" fmla="*/ 2337317 h 2993922"/>
              <a:gd name="connsiteX757" fmla="*/ 6047124 w 8938307"/>
              <a:gd name="connsiteY757" fmla="*/ 2337317 h 2993922"/>
              <a:gd name="connsiteX758" fmla="*/ 6057716 w 8938307"/>
              <a:gd name="connsiteY758" fmla="*/ 2347908 h 2993922"/>
              <a:gd name="connsiteX759" fmla="*/ 6078895 w 8938307"/>
              <a:gd name="connsiteY759" fmla="*/ 2358498 h 2993922"/>
              <a:gd name="connsiteX760" fmla="*/ 6100076 w 8938307"/>
              <a:gd name="connsiteY760" fmla="*/ 2358498 h 2993922"/>
              <a:gd name="connsiteX761" fmla="*/ 6078895 w 8938307"/>
              <a:gd name="connsiteY761" fmla="*/ 2369088 h 2993922"/>
              <a:gd name="connsiteX762" fmla="*/ 6047124 w 8938307"/>
              <a:gd name="connsiteY762" fmla="*/ 2358498 h 2993922"/>
              <a:gd name="connsiteX763" fmla="*/ 6047124 w 8938307"/>
              <a:gd name="connsiteY763" fmla="*/ 2347908 h 2993922"/>
              <a:gd name="connsiteX764" fmla="*/ 6036534 w 8938307"/>
              <a:gd name="connsiteY764" fmla="*/ 2347908 h 2993922"/>
              <a:gd name="connsiteX765" fmla="*/ 6015353 w 8938307"/>
              <a:gd name="connsiteY765" fmla="*/ 2353202 h 2993922"/>
              <a:gd name="connsiteX766" fmla="*/ 5988878 w 8938307"/>
              <a:gd name="connsiteY766" fmla="*/ 2342612 h 2993922"/>
              <a:gd name="connsiteX767" fmla="*/ 5962401 w 8938307"/>
              <a:gd name="connsiteY767" fmla="*/ 2337317 h 2993922"/>
              <a:gd name="connsiteX768" fmla="*/ 5941220 w 8938307"/>
              <a:gd name="connsiteY768" fmla="*/ 2337317 h 2993922"/>
              <a:gd name="connsiteX769" fmla="*/ 5983582 w 8938307"/>
              <a:gd name="connsiteY769" fmla="*/ 2316136 h 2993922"/>
              <a:gd name="connsiteX770" fmla="*/ 5994172 w 8938307"/>
              <a:gd name="connsiteY770" fmla="*/ 2305546 h 2993922"/>
              <a:gd name="connsiteX771" fmla="*/ 5972991 w 8938307"/>
              <a:gd name="connsiteY771" fmla="*/ 2294956 h 2993922"/>
              <a:gd name="connsiteX772" fmla="*/ 5962401 w 8938307"/>
              <a:gd name="connsiteY772" fmla="*/ 2294956 h 2993922"/>
              <a:gd name="connsiteX773" fmla="*/ 4808046 w 8938307"/>
              <a:gd name="connsiteY773" fmla="*/ 2284365 h 2993922"/>
              <a:gd name="connsiteX774" fmla="*/ 4808046 w 8938307"/>
              <a:gd name="connsiteY774" fmla="*/ 2294956 h 2993922"/>
              <a:gd name="connsiteX775" fmla="*/ 4797456 w 8938307"/>
              <a:gd name="connsiteY775" fmla="*/ 2294956 h 2993922"/>
              <a:gd name="connsiteX776" fmla="*/ 7688638 w 8938307"/>
              <a:gd name="connsiteY776" fmla="*/ 2273775 h 2993922"/>
              <a:gd name="connsiteX777" fmla="*/ 7709820 w 8938307"/>
              <a:gd name="connsiteY777" fmla="*/ 2273775 h 2993922"/>
              <a:gd name="connsiteX778" fmla="*/ 7699230 w 8938307"/>
              <a:gd name="connsiteY778" fmla="*/ 2284365 h 2993922"/>
              <a:gd name="connsiteX779" fmla="*/ 7021443 w 8938307"/>
              <a:gd name="connsiteY779" fmla="*/ 2273775 h 2993922"/>
              <a:gd name="connsiteX780" fmla="*/ 7032033 w 8938307"/>
              <a:gd name="connsiteY780" fmla="*/ 2284365 h 2993922"/>
              <a:gd name="connsiteX781" fmla="*/ 7021443 w 8938307"/>
              <a:gd name="connsiteY781" fmla="*/ 2284365 h 2993922"/>
              <a:gd name="connsiteX782" fmla="*/ 7021443 w 8938307"/>
              <a:gd name="connsiteY782" fmla="*/ 2273775 h 2993922"/>
              <a:gd name="connsiteX783" fmla="*/ 6608416 w 8938307"/>
              <a:gd name="connsiteY783" fmla="*/ 2273775 h 2993922"/>
              <a:gd name="connsiteX784" fmla="*/ 6619006 w 8938307"/>
              <a:gd name="connsiteY784" fmla="*/ 2284365 h 2993922"/>
              <a:gd name="connsiteX785" fmla="*/ 6608416 w 8938307"/>
              <a:gd name="connsiteY785" fmla="*/ 2284365 h 2993922"/>
              <a:gd name="connsiteX786" fmla="*/ 5295206 w 8938307"/>
              <a:gd name="connsiteY786" fmla="*/ 2273775 h 2993922"/>
              <a:gd name="connsiteX787" fmla="*/ 5348158 w 8938307"/>
              <a:gd name="connsiteY787" fmla="*/ 2294956 h 2993922"/>
              <a:gd name="connsiteX788" fmla="*/ 5358748 w 8938307"/>
              <a:gd name="connsiteY788" fmla="*/ 2294956 h 2993922"/>
              <a:gd name="connsiteX789" fmla="*/ 5369339 w 8938307"/>
              <a:gd name="connsiteY789" fmla="*/ 2294956 h 2993922"/>
              <a:gd name="connsiteX790" fmla="*/ 5369339 w 8938307"/>
              <a:gd name="connsiteY790" fmla="*/ 2305546 h 2993922"/>
              <a:gd name="connsiteX791" fmla="*/ 5342862 w 8938307"/>
              <a:gd name="connsiteY791" fmla="*/ 2305546 h 2993922"/>
              <a:gd name="connsiteX792" fmla="*/ 5311092 w 8938307"/>
              <a:gd name="connsiteY792" fmla="*/ 2294956 h 2993922"/>
              <a:gd name="connsiteX793" fmla="*/ 5295206 w 8938307"/>
              <a:gd name="connsiteY793" fmla="*/ 2284365 h 2993922"/>
              <a:gd name="connsiteX794" fmla="*/ 8175798 w 8938307"/>
              <a:gd name="connsiteY794" fmla="*/ 2263184 h 2993922"/>
              <a:gd name="connsiteX795" fmla="*/ 8181093 w 8938307"/>
              <a:gd name="connsiteY795" fmla="*/ 2263184 h 2993922"/>
              <a:gd name="connsiteX796" fmla="*/ 8186387 w 8938307"/>
              <a:gd name="connsiteY796" fmla="*/ 2268479 h 2993922"/>
              <a:gd name="connsiteX797" fmla="*/ 8175798 w 8938307"/>
              <a:gd name="connsiteY797" fmla="*/ 2273775 h 2993922"/>
              <a:gd name="connsiteX798" fmla="*/ 8175798 w 8938307"/>
              <a:gd name="connsiteY798" fmla="*/ 2263184 h 2993922"/>
              <a:gd name="connsiteX799" fmla="*/ 6163620 w 8938307"/>
              <a:gd name="connsiteY799" fmla="*/ 2263184 h 2993922"/>
              <a:gd name="connsiteX800" fmla="*/ 6163620 w 8938307"/>
              <a:gd name="connsiteY800" fmla="*/ 2273775 h 2993922"/>
              <a:gd name="connsiteX801" fmla="*/ 6174209 w 8938307"/>
              <a:gd name="connsiteY801" fmla="*/ 2268479 h 2993922"/>
              <a:gd name="connsiteX802" fmla="*/ 6174209 w 8938307"/>
              <a:gd name="connsiteY802" fmla="*/ 2263184 h 2993922"/>
              <a:gd name="connsiteX803" fmla="*/ 6163620 w 8938307"/>
              <a:gd name="connsiteY803" fmla="*/ 2263184 h 2993922"/>
              <a:gd name="connsiteX804" fmla="*/ 5814135 w 8938307"/>
              <a:gd name="connsiteY804" fmla="*/ 2263184 h 2993922"/>
              <a:gd name="connsiteX805" fmla="*/ 5835316 w 8938307"/>
              <a:gd name="connsiteY805" fmla="*/ 2273775 h 2993922"/>
              <a:gd name="connsiteX806" fmla="*/ 5824726 w 8938307"/>
              <a:gd name="connsiteY806" fmla="*/ 2263184 h 2993922"/>
              <a:gd name="connsiteX807" fmla="*/ 5581147 w 8938307"/>
              <a:gd name="connsiteY807" fmla="*/ 2263184 h 2993922"/>
              <a:gd name="connsiteX808" fmla="*/ 5623508 w 8938307"/>
              <a:gd name="connsiteY808" fmla="*/ 2284365 h 2993922"/>
              <a:gd name="connsiteX809" fmla="*/ 5602327 w 8938307"/>
              <a:gd name="connsiteY809" fmla="*/ 2284365 h 2993922"/>
              <a:gd name="connsiteX810" fmla="*/ 5591737 w 8938307"/>
              <a:gd name="connsiteY810" fmla="*/ 2284365 h 2993922"/>
              <a:gd name="connsiteX811" fmla="*/ 5591737 w 8938307"/>
              <a:gd name="connsiteY811" fmla="*/ 2294956 h 2993922"/>
              <a:gd name="connsiteX812" fmla="*/ 5581147 w 8938307"/>
              <a:gd name="connsiteY812" fmla="*/ 2273775 h 2993922"/>
              <a:gd name="connsiteX813" fmla="*/ 5581147 w 8938307"/>
              <a:gd name="connsiteY813" fmla="*/ 2263184 h 2993922"/>
              <a:gd name="connsiteX814" fmla="*/ 5475243 w 8938307"/>
              <a:gd name="connsiteY814" fmla="*/ 2263184 h 2993922"/>
              <a:gd name="connsiteX815" fmla="*/ 5496423 w 8938307"/>
              <a:gd name="connsiteY815" fmla="*/ 2273775 h 2993922"/>
              <a:gd name="connsiteX816" fmla="*/ 5485833 w 8938307"/>
              <a:gd name="connsiteY816" fmla="*/ 2273775 h 2993922"/>
              <a:gd name="connsiteX817" fmla="*/ 5475243 w 8938307"/>
              <a:gd name="connsiteY817" fmla="*/ 2284365 h 2993922"/>
              <a:gd name="connsiteX818" fmla="*/ 5475243 w 8938307"/>
              <a:gd name="connsiteY818" fmla="*/ 2294956 h 2993922"/>
              <a:gd name="connsiteX819" fmla="*/ 5464652 w 8938307"/>
              <a:gd name="connsiteY819" fmla="*/ 2289660 h 2993922"/>
              <a:gd name="connsiteX820" fmla="*/ 5464652 w 8938307"/>
              <a:gd name="connsiteY820" fmla="*/ 2284365 h 2993922"/>
              <a:gd name="connsiteX821" fmla="*/ 5464652 w 8938307"/>
              <a:gd name="connsiteY821" fmla="*/ 2273775 h 2993922"/>
              <a:gd name="connsiteX822" fmla="*/ 8165206 w 8938307"/>
              <a:gd name="connsiteY822" fmla="*/ 2252594 h 2993922"/>
              <a:gd name="connsiteX823" fmla="*/ 8165206 w 8938307"/>
              <a:gd name="connsiteY823" fmla="*/ 2263184 h 2993922"/>
              <a:gd name="connsiteX824" fmla="*/ 8154617 w 8938307"/>
              <a:gd name="connsiteY824" fmla="*/ 2263184 h 2993922"/>
              <a:gd name="connsiteX825" fmla="*/ 7190889 w 8938307"/>
              <a:gd name="connsiteY825" fmla="*/ 2252594 h 2993922"/>
              <a:gd name="connsiteX826" fmla="*/ 7190889 w 8938307"/>
              <a:gd name="connsiteY826" fmla="*/ 2263184 h 2993922"/>
              <a:gd name="connsiteX827" fmla="*/ 7201480 w 8938307"/>
              <a:gd name="connsiteY827" fmla="*/ 2263184 h 2993922"/>
              <a:gd name="connsiteX828" fmla="*/ 7212070 w 8938307"/>
              <a:gd name="connsiteY828" fmla="*/ 2252594 h 2993922"/>
              <a:gd name="connsiteX829" fmla="*/ 7201480 w 8938307"/>
              <a:gd name="connsiteY829" fmla="*/ 2252594 h 2993922"/>
              <a:gd name="connsiteX830" fmla="*/ 7190889 w 8938307"/>
              <a:gd name="connsiteY830" fmla="*/ 2252594 h 2993922"/>
              <a:gd name="connsiteX831" fmla="*/ 7047918 w 8938307"/>
              <a:gd name="connsiteY831" fmla="*/ 2252594 h 2993922"/>
              <a:gd name="connsiteX832" fmla="*/ 7053214 w 8938307"/>
              <a:gd name="connsiteY832" fmla="*/ 2252594 h 2993922"/>
              <a:gd name="connsiteX833" fmla="*/ 7042622 w 8938307"/>
              <a:gd name="connsiteY833" fmla="*/ 2263184 h 2993922"/>
              <a:gd name="connsiteX834" fmla="*/ 7037328 w 8938307"/>
              <a:gd name="connsiteY834" fmla="*/ 2257889 h 2993922"/>
              <a:gd name="connsiteX835" fmla="*/ 7047918 w 8938307"/>
              <a:gd name="connsiteY835" fmla="*/ 2252594 h 2993922"/>
              <a:gd name="connsiteX836" fmla="*/ 6735502 w 8938307"/>
              <a:gd name="connsiteY836" fmla="*/ 2252594 h 2993922"/>
              <a:gd name="connsiteX837" fmla="*/ 6740796 w 8938307"/>
              <a:gd name="connsiteY837" fmla="*/ 2257889 h 2993922"/>
              <a:gd name="connsiteX838" fmla="*/ 6746092 w 8938307"/>
              <a:gd name="connsiteY838" fmla="*/ 2263184 h 2993922"/>
              <a:gd name="connsiteX839" fmla="*/ 6735502 w 8938307"/>
              <a:gd name="connsiteY839" fmla="*/ 2263184 h 2993922"/>
              <a:gd name="connsiteX840" fmla="*/ 6714320 w 8938307"/>
              <a:gd name="connsiteY840" fmla="*/ 2252594 h 2993922"/>
              <a:gd name="connsiteX841" fmla="*/ 6724910 w 8938307"/>
              <a:gd name="connsiteY841" fmla="*/ 2257889 h 2993922"/>
              <a:gd name="connsiteX842" fmla="*/ 6714320 w 8938307"/>
              <a:gd name="connsiteY842" fmla="*/ 2263184 h 2993922"/>
              <a:gd name="connsiteX843" fmla="*/ 6714320 w 8938307"/>
              <a:gd name="connsiteY843" fmla="*/ 2252594 h 2993922"/>
              <a:gd name="connsiteX844" fmla="*/ 6401903 w 8938307"/>
              <a:gd name="connsiteY844" fmla="*/ 2252594 h 2993922"/>
              <a:gd name="connsiteX845" fmla="*/ 6407198 w 8938307"/>
              <a:gd name="connsiteY845" fmla="*/ 2257889 h 2993922"/>
              <a:gd name="connsiteX846" fmla="*/ 6417788 w 8938307"/>
              <a:gd name="connsiteY846" fmla="*/ 2263184 h 2993922"/>
              <a:gd name="connsiteX847" fmla="*/ 6433675 w 8938307"/>
              <a:gd name="connsiteY847" fmla="*/ 2273775 h 2993922"/>
              <a:gd name="connsiteX848" fmla="*/ 6454855 w 8938307"/>
              <a:gd name="connsiteY848" fmla="*/ 2284365 h 2993922"/>
              <a:gd name="connsiteX849" fmla="*/ 6476036 w 8938307"/>
              <a:gd name="connsiteY849" fmla="*/ 2289660 h 2993922"/>
              <a:gd name="connsiteX850" fmla="*/ 6486627 w 8938307"/>
              <a:gd name="connsiteY850" fmla="*/ 2294956 h 2993922"/>
              <a:gd name="connsiteX851" fmla="*/ 6523694 w 8938307"/>
              <a:gd name="connsiteY851" fmla="*/ 2300250 h 2993922"/>
              <a:gd name="connsiteX852" fmla="*/ 6566054 w 8938307"/>
              <a:gd name="connsiteY852" fmla="*/ 2316136 h 2993922"/>
              <a:gd name="connsiteX853" fmla="*/ 6576646 w 8938307"/>
              <a:gd name="connsiteY853" fmla="*/ 2316136 h 2993922"/>
              <a:gd name="connsiteX854" fmla="*/ 6603121 w 8938307"/>
              <a:gd name="connsiteY854" fmla="*/ 2321431 h 2993922"/>
              <a:gd name="connsiteX855" fmla="*/ 6629598 w 8938307"/>
              <a:gd name="connsiteY855" fmla="*/ 2326727 h 2993922"/>
              <a:gd name="connsiteX856" fmla="*/ 6640188 w 8938307"/>
              <a:gd name="connsiteY856" fmla="*/ 2326727 h 2993922"/>
              <a:gd name="connsiteX857" fmla="*/ 6650778 w 8938307"/>
              <a:gd name="connsiteY857" fmla="*/ 2326727 h 2993922"/>
              <a:gd name="connsiteX858" fmla="*/ 6671958 w 8938307"/>
              <a:gd name="connsiteY858" fmla="*/ 2337317 h 2993922"/>
              <a:gd name="connsiteX859" fmla="*/ 6703730 w 8938307"/>
              <a:gd name="connsiteY859" fmla="*/ 2347908 h 2993922"/>
              <a:gd name="connsiteX860" fmla="*/ 6719616 w 8938307"/>
              <a:gd name="connsiteY860" fmla="*/ 2347908 h 2993922"/>
              <a:gd name="connsiteX861" fmla="*/ 6724910 w 8938307"/>
              <a:gd name="connsiteY861" fmla="*/ 2347908 h 2993922"/>
              <a:gd name="connsiteX862" fmla="*/ 6735502 w 8938307"/>
              <a:gd name="connsiteY862" fmla="*/ 2358498 h 2993922"/>
              <a:gd name="connsiteX863" fmla="*/ 6746092 w 8938307"/>
              <a:gd name="connsiteY863" fmla="*/ 2369088 h 2993922"/>
              <a:gd name="connsiteX864" fmla="*/ 6746092 w 8938307"/>
              <a:gd name="connsiteY864" fmla="*/ 2379679 h 2993922"/>
              <a:gd name="connsiteX865" fmla="*/ 6756682 w 8938307"/>
              <a:gd name="connsiteY865" fmla="*/ 2390269 h 2993922"/>
              <a:gd name="connsiteX866" fmla="*/ 6767272 w 8938307"/>
              <a:gd name="connsiteY866" fmla="*/ 2384973 h 2993922"/>
              <a:gd name="connsiteX867" fmla="*/ 6777862 w 8938307"/>
              <a:gd name="connsiteY867" fmla="*/ 2369088 h 2993922"/>
              <a:gd name="connsiteX868" fmla="*/ 6756682 w 8938307"/>
              <a:gd name="connsiteY868" fmla="*/ 2347908 h 2993922"/>
              <a:gd name="connsiteX869" fmla="*/ 6730206 w 8938307"/>
              <a:gd name="connsiteY869" fmla="*/ 2332021 h 2993922"/>
              <a:gd name="connsiteX870" fmla="*/ 6703730 w 8938307"/>
              <a:gd name="connsiteY870" fmla="*/ 2326727 h 2993922"/>
              <a:gd name="connsiteX871" fmla="*/ 6682550 w 8938307"/>
              <a:gd name="connsiteY871" fmla="*/ 2326727 h 2993922"/>
              <a:gd name="connsiteX872" fmla="*/ 6703730 w 8938307"/>
              <a:gd name="connsiteY872" fmla="*/ 2321431 h 2993922"/>
              <a:gd name="connsiteX873" fmla="*/ 6724910 w 8938307"/>
              <a:gd name="connsiteY873" fmla="*/ 2316136 h 2993922"/>
              <a:gd name="connsiteX874" fmla="*/ 6730206 w 8938307"/>
              <a:gd name="connsiteY874" fmla="*/ 2326727 h 2993922"/>
              <a:gd name="connsiteX875" fmla="*/ 6746092 w 8938307"/>
              <a:gd name="connsiteY875" fmla="*/ 2326727 h 2993922"/>
              <a:gd name="connsiteX876" fmla="*/ 6767272 w 8938307"/>
              <a:gd name="connsiteY876" fmla="*/ 2337317 h 2993922"/>
              <a:gd name="connsiteX877" fmla="*/ 6809634 w 8938307"/>
              <a:gd name="connsiteY877" fmla="*/ 2347908 h 2993922"/>
              <a:gd name="connsiteX878" fmla="*/ 6894358 w 8938307"/>
              <a:gd name="connsiteY878" fmla="*/ 2379679 h 2993922"/>
              <a:gd name="connsiteX879" fmla="*/ 6904948 w 8938307"/>
              <a:gd name="connsiteY879" fmla="*/ 2379679 h 2993922"/>
              <a:gd name="connsiteX880" fmla="*/ 6926129 w 8938307"/>
              <a:gd name="connsiteY880" fmla="*/ 2390269 h 2993922"/>
              <a:gd name="connsiteX881" fmla="*/ 6936718 w 8938307"/>
              <a:gd name="connsiteY881" fmla="*/ 2400860 h 2993922"/>
              <a:gd name="connsiteX882" fmla="*/ 6926129 w 8938307"/>
              <a:gd name="connsiteY882" fmla="*/ 2400860 h 2993922"/>
              <a:gd name="connsiteX883" fmla="*/ 6894358 w 8938307"/>
              <a:gd name="connsiteY883" fmla="*/ 2390269 h 2993922"/>
              <a:gd name="connsiteX884" fmla="*/ 6883766 w 8938307"/>
              <a:gd name="connsiteY884" fmla="*/ 2400860 h 2993922"/>
              <a:gd name="connsiteX885" fmla="*/ 6873177 w 8938307"/>
              <a:gd name="connsiteY885" fmla="*/ 2400860 h 2993922"/>
              <a:gd name="connsiteX886" fmla="*/ 6857292 w 8938307"/>
              <a:gd name="connsiteY886" fmla="*/ 2400860 h 2993922"/>
              <a:gd name="connsiteX887" fmla="*/ 6841406 w 8938307"/>
              <a:gd name="connsiteY887" fmla="*/ 2406154 h 2993922"/>
              <a:gd name="connsiteX888" fmla="*/ 6851996 w 8938307"/>
              <a:gd name="connsiteY888" fmla="*/ 2411450 h 2993922"/>
              <a:gd name="connsiteX889" fmla="*/ 6857292 w 8938307"/>
              <a:gd name="connsiteY889" fmla="*/ 2416746 h 2993922"/>
              <a:gd name="connsiteX890" fmla="*/ 6862587 w 8938307"/>
              <a:gd name="connsiteY890" fmla="*/ 2422040 h 2993922"/>
              <a:gd name="connsiteX891" fmla="*/ 6873177 w 8938307"/>
              <a:gd name="connsiteY891" fmla="*/ 2422040 h 2993922"/>
              <a:gd name="connsiteX892" fmla="*/ 6889062 w 8938307"/>
              <a:gd name="connsiteY892" fmla="*/ 2427335 h 2993922"/>
              <a:gd name="connsiteX893" fmla="*/ 6894358 w 8938307"/>
              <a:gd name="connsiteY893" fmla="*/ 2432631 h 2993922"/>
              <a:gd name="connsiteX894" fmla="*/ 6904948 w 8938307"/>
              <a:gd name="connsiteY894" fmla="*/ 2443221 h 2993922"/>
              <a:gd name="connsiteX895" fmla="*/ 6904948 w 8938307"/>
              <a:gd name="connsiteY895" fmla="*/ 2432631 h 2993922"/>
              <a:gd name="connsiteX896" fmla="*/ 6915539 w 8938307"/>
              <a:gd name="connsiteY896" fmla="*/ 2432631 h 2993922"/>
              <a:gd name="connsiteX897" fmla="*/ 6936718 w 8938307"/>
              <a:gd name="connsiteY897" fmla="*/ 2432631 h 2993922"/>
              <a:gd name="connsiteX898" fmla="*/ 6947310 w 8938307"/>
              <a:gd name="connsiteY898" fmla="*/ 2437927 h 2993922"/>
              <a:gd name="connsiteX899" fmla="*/ 6968491 w 8938307"/>
              <a:gd name="connsiteY899" fmla="*/ 2443221 h 2993922"/>
              <a:gd name="connsiteX900" fmla="*/ 7032033 w 8938307"/>
              <a:gd name="connsiteY900" fmla="*/ 2453812 h 2993922"/>
              <a:gd name="connsiteX901" fmla="*/ 7042622 w 8938307"/>
              <a:gd name="connsiteY901" fmla="*/ 2453812 h 2993922"/>
              <a:gd name="connsiteX902" fmla="*/ 7063804 w 8938307"/>
              <a:gd name="connsiteY902" fmla="*/ 2453812 h 2993922"/>
              <a:gd name="connsiteX903" fmla="*/ 7084985 w 8938307"/>
              <a:gd name="connsiteY903" fmla="*/ 2453812 h 2993922"/>
              <a:gd name="connsiteX904" fmla="*/ 7095574 w 8938307"/>
              <a:gd name="connsiteY904" fmla="*/ 2474992 h 2993922"/>
              <a:gd name="connsiteX905" fmla="*/ 7106166 w 8938307"/>
              <a:gd name="connsiteY905" fmla="*/ 2485583 h 2993922"/>
              <a:gd name="connsiteX906" fmla="*/ 7084985 w 8938307"/>
              <a:gd name="connsiteY906" fmla="*/ 2485583 h 2993922"/>
              <a:gd name="connsiteX907" fmla="*/ 7053214 w 8938307"/>
              <a:gd name="connsiteY907" fmla="*/ 2464402 h 2993922"/>
              <a:gd name="connsiteX908" fmla="*/ 7032033 w 8938307"/>
              <a:gd name="connsiteY908" fmla="*/ 2459106 h 2993922"/>
              <a:gd name="connsiteX909" fmla="*/ 7000262 w 8938307"/>
              <a:gd name="connsiteY909" fmla="*/ 2453812 h 2993922"/>
              <a:gd name="connsiteX910" fmla="*/ 6926129 w 8938307"/>
              <a:gd name="connsiteY910" fmla="*/ 2459106 h 2993922"/>
              <a:gd name="connsiteX911" fmla="*/ 6883766 w 8938307"/>
              <a:gd name="connsiteY911" fmla="*/ 2448517 h 2993922"/>
              <a:gd name="connsiteX912" fmla="*/ 6873177 w 8938307"/>
              <a:gd name="connsiteY912" fmla="*/ 2453812 h 2993922"/>
              <a:gd name="connsiteX913" fmla="*/ 6851996 w 8938307"/>
              <a:gd name="connsiteY913" fmla="*/ 2464402 h 2993922"/>
              <a:gd name="connsiteX914" fmla="*/ 6841406 w 8938307"/>
              <a:gd name="connsiteY914" fmla="*/ 2453812 h 2993922"/>
              <a:gd name="connsiteX915" fmla="*/ 6846700 w 8938307"/>
              <a:gd name="connsiteY915" fmla="*/ 2448517 h 2993922"/>
              <a:gd name="connsiteX916" fmla="*/ 6862587 w 8938307"/>
              <a:gd name="connsiteY916" fmla="*/ 2443221 h 2993922"/>
              <a:gd name="connsiteX917" fmla="*/ 6873177 w 8938307"/>
              <a:gd name="connsiteY917" fmla="*/ 2443221 h 2993922"/>
              <a:gd name="connsiteX918" fmla="*/ 6862587 w 8938307"/>
              <a:gd name="connsiteY918" fmla="*/ 2432631 h 2993922"/>
              <a:gd name="connsiteX919" fmla="*/ 6830814 w 8938307"/>
              <a:gd name="connsiteY919" fmla="*/ 2443221 h 2993922"/>
              <a:gd name="connsiteX920" fmla="*/ 6809634 w 8938307"/>
              <a:gd name="connsiteY920" fmla="*/ 2453812 h 2993922"/>
              <a:gd name="connsiteX921" fmla="*/ 6788454 w 8938307"/>
              <a:gd name="connsiteY921" fmla="*/ 2443221 h 2993922"/>
              <a:gd name="connsiteX922" fmla="*/ 6756682 w 8938307"/>
              <a:gd name="connsiteY922" fmla="*/ 2422040 h 2993922"/>
              <a:gd name="connsiteX923" fmla="*/ 6767272 w 8938307"/>
              <a:gd name="connsiteY923" fmla="*/ 2427335 h 2993922"/>
              <a:gd name="connsiteX924" fmla="*/ 6809634 w 8938307"/>
              <a:gd name="connsiteY924" fmla="*/ 2432631 h 2993922"/>
              <a:gd name="connsiteX925" fmla="*/ 6830814 w 8938307"/>
              <a:gd name="connsiteY925" fmla="*/ 2422040 h 2993922"/>
              <a:gd name="connsiteX926" fmla="*/ 6820224 w 8938307"/>
              <a:gd name="connsiteY926" fmla="*/ 2422040 h 2993922"/>
              <a:gd name="connsiteX927" fmla="*/ 6809634 w 8938307"/>
              <a:gd name="connsiteY927" fmla="*/ 2411450 h 2993922"/>
              <a:gd name="connsiteX928" fmla="*/ 6820224 w 8938307"/>
              <a:gd name="connsiteY928" fmla="*/ 2400860 h 2993922"/>
              <a:gd name="connsiteX929" fmla="*/ 6825520 w 8938307"/>
              <a:gd name="connsiteY929" fmla="*/ 2400860 h 2993922"/>
              <a:gd name="connsiteX930" fmla="*/ 6830814 w 8938307"/>
              <a:gd name="connsiteY930" fmla="*/ 2390269 h 2993922"/>
              <a:gd name="connsiteX931" fmla="*/ 6830814 w 8938307"/>
              <a:gd name="connsiteY931" fmla="*/ 2379679 h 2993922"/>
              <a:gd name="connsiteX932" fmla="*/ 6814929 w 8938307"/>
              <a:gd name="connsiteY932" fmla="*/ 2374383 h 2993922"/>
              <a:gd name="connsiteX933" fmla="*/ 6809634 w 8938307"/>
              <a:gd name="connsiteY933" fmla="*/ 2384973 h 2993922"/>
              <a:gd name="connsiteX934" fmla="*/ 6799044 w 8938307"/>
              <a:gd name="connsiteY934" fmla="*/ 2384973 h 2993922"/>
              <a:gd name="connsiteX935" fmla="*/ 6783158 w 8938307"/>
              <a:gd name="connsiteY935" fmla="*/ 2390269 h 2993922"/>
              <a:gd name="connsiteX936" fmla="*/ 6761977 w 8938307"/>
              <a:gd name="connsiteY936" fmla="*/ 2400860 h 2993922"/>
              <a:gd name="connsiteX937" fmla="*/ 6735502 w 8938307"/>
              <a:gd name="connsiteY937" fmla="*/ 2390269 h 2993922"/>
              <a:gd name="connsiteX938" fmla="*/ 6724910 w 8938307"/>
              <a:gd name="connsiteY938" fmla="*/ 2390269 h 2993922"/>
              <a:gd name="connsiteX939" fmla="*/ 6640188 w 8938307"/>
              <a:gd name="connsiteY939" fmla="*/ 2379679 h 2993922"/>
              <a:gd name="connsiteX940" fmla="*/ 6587236 w 8938307"/>
              <a:gd name="connsiteY940" fmla="*/ 2358498 h 2993922"/>
              <a:gd name="connsiteX941" fmla="*/ 6555464 w 8938307"/>
              <a:gd name="connsiteY941" fmla="*/ 2347908 h 2993922"/>
              <a:gd name="connsiteX942" fmla="*/ 6534284 w 8938307"/>
              <a:gd name="connsiteY942" fmla="*/ 2347908 h 2993922"/>
              <a:gd name="connsiteX943" fmla="*/ 6544874 w 8938307"/>
              <a:gd name="connsiteY943" fmla="*/ 2369088 h 2993922"/>
              <a:gd name="connsiteX944" fmla="*/ 6534284 w 8938307"/>
              <a:gd name="connsiteY944" fmla="*/ 2379679 h 2993922"/>
              <a:gd name="connsiteX945" fmla="*/ 6513102 w 8938307"/>
              <a:gd name="connsiteY945" fmla="*/ 2369088 h 2993922"/>
              <a:gd name="connsiteX946" fmla="*/ 6523694 w 8938307"/>
              <a:gd name="connsiteY946" fmla="*/ 2369088 h 2993922"/>
              <a:gd name="connsiteX947" fmla="*/ 6523694 w 8938307"/>
              <a:gd name="connsiteY947" fmla="*/ 2358498 h 2993922"/>
              <a:gd name="connsiteX948" fmla="*/ 6523694 w 8938307"/>
              <a:gd name="connsiteY948" fmla="*/ 2347908 h 2993922"/>
              <a:gd name="connsiteX949" fmla="*/ 6513102 w 8938307"/>
              <a:gd name="connsiteY949" fmla="*/ 2347908 h 2993922"/>
              <a:gd name="connsiteX950" fmla="*/ 6502512 w 8938307"/>
              <a:gd name="connsiteY950" fmla="*/ 2358498 h 2993922"/>
              <a:gd name="connsiteX951" fmla="*/ 6491922 w 8938307"/>
              <a:gd name="connsiteY951" fmla="*/ 2347908 h 2993922"/>
              <a:gd name="connsiteX952" fmla="*/ 6491922 w 8938307"/>
              <a:gd name="connsiteY952" fmla="*/ 2337317 h 2993922"/>
              <a:gd name="connsiteX953" fmla="*/ 6470740 w 8938307"/>
              <a:gd name="connsiteY953" fmla="*/ 2326727 h 2993922"/>
              <a:gd name="connsiteX954" fmla="*/ 6460150 w 8938307"/>
              <a:gd name="connsiteY954" fmla="*/ 2326727 h 2993922"/>
              <a:gd name="connsiteX955" fmla="*/ 6460150 w 8938307"/>
              <a:gd name="connsiteY955" fmla="*/ 2337317 h 2993922"/>
              <a:gd name="connsiteX956" fmla="*/ 6470740 w 8938307"/>
              <a:gd name="connsiteY956" fmla="*/ 2337317 h 2993922"/>
              <a:gd name="connsiteX957" fmla="*/ 6386018 w 8938307"/>
              <a:gd name="connsiteY957" fmla="*/ 2337317 h 2993922"/>
              <a:gd name="connsiteX958" fmla="*/ 6343656 w 8938307"/>
              <a:gd name="connsiteY958" fmla="*/ 2337317 h 2993922"/>
              <a:gd name="connsiteX959" fmla="*/ 6327771 w 8938307"/>
              <a:gd name="connsiteY959" fmla="*/ 2332021 h 2993922"/>
              <a:gd name="connsiteX960" fmla="*/ 6301294 w 8938307"/>
              <a:gd name="connsiteY960" fmla="*/ 2321431 h 2993922"/>
              <a:gd name="connsiteX961" fmla="*/ 6280114 w 8938307"/>
              <a:gd name="connsiteY961" fmla="*/ 2316136 h 2993922"/>
              <a:gd name="connsiteX962" fmla="*/ 6269524 w 8938307"/>
              <a:gd name="connsiteY962" fmla="*/ 2316136 h 2993922"/>
              <a:gd name="connsiteX963" fmla="*/ 6264228 w 8938307"/>
              <a:gd name="connsiteY963" fmla="*/ 2316136 h 2993922"/>
              <a:gd name="connsiteX964" fmla="*/ 6248342 w 8938307"/>
              <a:gd name="connsiteY964" fmla="*/ 2305546 h 2993922"/>
              <a:gd name="connsiteX965" fmla="*/ 6264228 w 8938307"/>
              <a:gd name="connsiteY965" fmla="*/ 2305546 h 2993922"/>
              <a:gd name="connsiteX966" fmla="*/ 6258932 w 8938307"/>
              <a:gd name="connsiteY966" fmla="*/ 2294956 h 2993922"/>
              <a:gd name="connsiteX967" fmla="*/ 6290704 w 8938307"/>
              <a:gd name="connsiteY967" fmla="*/ 2294956 h 2993922"/>
              <a:gd name="connsiteX968" fmla="*/ 6317180 w 8938307"/>
              <a:gd name="connsiteY968" fmla="*/ 2300250 h 2993922"/>
              <a:gd name="connsiteX969" fmla="*/ 6343656 w 8938307"/>
              <a:gd name="connsiteY969" fmla="*/ 2305546 h 2993922"/>
              <a:gd name="connsiteX970" fmla="*/ 6407198 w 8938307"/>
              <a:gd name="connsiteY970" fmla="*/ 2316136 h 2993922"/>
              <a:gd name="connsiteX971" fmla="*/ 6438970 w 8938307"/>
              <a:gd name="connsiteY971" fmla="*/ 2316136 h 2993922"/>
              <a:gd name="connsiteX972" fmla="*/ 6428380 w 8938307"/>
              <a:gd name="connsiteY972" fmla="*/ 2300250 h 2993922"/>
              <a:gd name="connsiteX973" fmla="*/ 6428380 w 8938307"/>
              <a:gd name="connsiteY973" fmla="*/ 2294956 h 2993922"/>
              <a:gd name="connsiteX974" fmla="*/ 6438970 w 8938307"/>
              <a:gd name="connsiteY974" fmla="*/ 2305546 h 2993922"/>
              <a:gd name="connsiteX975" fmla="*/ 6449560 w 8938307"/>
              <a:gd name="connsiteY975" fmla="*/ 2300250 h 2993922"/>
              <a:gd name="connsiteX976" fmla="*/ 6449560 w 8938307"/>
              <a:gd name="connsiteY976" fmla="*/ 2294956 h 2993922"/>
              <a:gd name="connsiteX977" fmla="*/ 6438970 w 8938307"/>
              <a:gd name="connsiteY977" fmla="*/ 2294956 h 2993922"/>
              <a:gd name="connsiteX978" fmla="*/ 6428380 w 8938307"/>
              <a:gd name="connsiteY978" fmla="*/ 2294956 h 2993922"/>
              <a:gd name="connsiteX979" fmla="*/ 6417788 w 8938307"/>
              <a:gd name="connsiteY979" fmla="*/ 2284365 h 2993922"/>
              <a:gd name="connsiteX980" fmla="*/ 6401903 w 8938307"/>
              <a:gd name="connsiteY980" fmla="*/ 2279069 h 2993922"/>
              <a:gd name="connsiteX981" fmla="*/ 6396608 w 8938307"/>
              <a:gd name="connsiteY981" fmla="*/ 2263184 h 2993922"/>
              <a:gd name="connsiteX982" fmla="*/ 6401903 w 8938307"/>
              <a:gd name="connsiteY982" fmla="*/ 2252594 h 2993922"/>
              <a:gd name="connsiteX983" fmla="*/ 5994172 w 8938307"/>
              <a:gd name="connsiteY983" fmla="*/ 2252594 h 2993922"/>
              <a:gd name="connsiteX984" fmla="*/ 6004764 w 8938307"/>
              <a:gd name="connsiteY984" fmla="*/ 2252594 h 2993922"/>
              <a:gd name="connsiteX985" fmla="*/ 5994172 w 8938307"/>
              <a:gd name="connsiteY985" fmla="*/ 2263184 h 2993922"/>
              <a:gd name="connsiteX986" fmla="*/ 4702142 w 8938307"/>
              <a:gd name="connsiteY986" fmla="*/ 2252594 h 2993922"/>
              <a:gd name="connsiteX987" fmla="*/ 4723324 w 8938307"/>
              <a:gd name="connsiteY987" fmla="*/ 2252594 h 2993922"/>
              <a:gd name="connsiteX988" fmla="*/ 4765684 w 8938307"/>
              <a:gd name="connsiteY988" fmla="*/ 2273775 h 2993922"/>
              <a:gd name="connsiteX989" fmla="*/ 4765684 w 8938307"/>
              <a:gd name="connsiteY989" fmla="*/ 2284365 h 2993922"/>
              <a:gd name="connsiteX990" fmla="*/ 4744504 w 8938307"/>
              <a:gd name="connsiteY990" fmla="*/ 2279069 h 2993922"/>
              <a:gd name="connsiteX991" fmla="*/ 4733914 w 8938307"/>
              <a:gd name="connsiteY991" fmla="*/ 2273775 h 2993922"/>
              <a:gd name="connsiteX992" fmla="*/ 4702142 w 8938307"/>
              <a:gd name="connsiteY992" fmla="*/ 2263184 h 2993922"/>
              <a:gd name="connsiteX993" fmla="*/ 7847494 w 8938307"/>
              <a:gd name="connsiteY993" fmla="*/ 2242004 h 2993922"/>
              <a:gd name="connsiteX994" fmla="*/ 7858085 w 8938307"/>
              <a:gd name="connsiteY994" fmla="*/ 2242004 h 2993922"/>
              <a:gd name="connsiteX995" fmla="*/ 7847494 w 8938307"/>
              <a:gd name="connsiteY995" fmla="*/ 2252594 h 2993922"/>
              <a:gd name="connsiteX996" fmla="*/ 7720409 w 8938307"/>
              <a:gd name="connsiteY996" fmla="*/ 2242004 h 2993922"/>
              <a:gd name="connsiteX997" fmla="*/ 7773361 w 8938307"/>
              <a:gd name="connsiteY997" fmla="*/ 2252594 h 2993922"/>
              <a:gd name="connsiteX998" fmla="*/ 7741590 w 8938307"/>
              <a:gd name="connsiteY998" fmla="*/ 2252594 h 2993922"/>
              <a:gd name="connsiteX999" fmla="*/ 7720409 w 8938307"/>
              <a:gd name="connsiteY999" fmla="*/ 2242004 h 2993922"/>
              <a:gd name="connsiteX1000" fmla="*/ 7127347 w 8938307"/>
              <a:gd name="connsiteY1000" fmla="*/ 2242004 h 2993922"/>
              <a:gd name="connsiteX1001" fmla="*/ 7127347 w 8938307"/>
              <a:gd name="connsiteY1001" fmla="*/ 2252594 h 2993922"/>
              <a:gd name="connsiteX1002" fmla="*/ 7148526 w 8938307"/>
              <a:gd name="connsiteY1002" fmla="*/ 2252594 h 2993922"/>
              <a:gd name="connsiteX1003" fmla="*/ 7127347 w 8938307"/>
              <a:gd name="connsiteY1003" fmla="*/ 2242004 h 2993922"/>
              <a:gd name="connsiteX1004" fmla="*/ 6904948 w 8938307"/>
              <a:gd name="connsiteY1004" fmla="*/ 2242004 h 2993922"/>
              <a:gd name="connsiteX1005" fmla="*/ 6904948 w 8938307"/>
              <a:gd name="connsiteY1005" fmla="*/ 2252594 h 2993922"/>
              <a:gd name="connsiteX1006" fmla="*/ 6915539 w 8938307"/>
              <a:gd name="connsiteY1006" fmla="*/ 2257889 h 2993922"/>
              <a:gd name="connsiteX1007" fmla="*/ 6915539 w 8938307"/>
              <a:gd name="connsiteY1007" fmla="*/ 2273775 h 2993922"/>
              <a:gd name="connsiteX1008" fmla="*/ 6904948 w 8938307"/>
              <a:gd name="connsiteY1008" fmla="*/ 2279069 h 2993922"/>
              <a:gd name="connsiteX1009" fmla="*/ 6910244 w 8938307"/>
              <a:gd name="connsiteY1009" fmla="*/ 2284365 h 2993922"/>
              <a:gd name="connsiteX1010" fmla="*/ 6920833 w 8938307"/>
              <a:gd name="connsiteY1010" fmla="*/ 2284365 h 2993922"/>
              <a:gd name="connsiteX1011" fmla="*/ 6926129 w 8938307"/>
              <a:gd name="connsiteY1011" fmla="*/ 2279069 h 2993922"/>
              <a:gd name="connsiteX1012" fmla="*/ 6936718 w 8938307"/>
              <a:gd name="connsiteY1012" fmla="*/ 2273775 h 2993922"/>
              <a:gd name="connsiteX1013" fmla="*/ 6947310 w 8938307"/>
              <a:gd name="connsiteY1013" fmla="*/ 2268479 h 2993922"/>
              <a:gd name="connsiteX1014" fmla="*/ 6957900 w 8938307"/>
              <a:gd name="connsiteY1014" fmla="*/ 2263184 h 2993922"/>
              <a:gd name="connsiteX1015" fmla="*/ 6957900 w 8938307"/>
              <a:gd name="connsiteY1015" fmla="*/ 2252594 h 2993922"/>
              <a:gd name="connsiteX1016" fmla="*/ 6947310 w 8938307"/>
              <a:gd name="connsiteY1016" fmla="*/ 2257889 h 2993922"/>
              <a:gd name="connsiteX1017" fmla="*/ 6936718 w 8938307"/>
              <a:gd name="connsiteY1017" fmla="*/ 2252594 h 2993922"/>
              <a:gd name="connsiteX1018" fmla="*/ 6926129 w 8938307"/>
              <a:gd name="connsiteY1018" fmla="*/ 2242004 h 2993922"/>
              <a:gd name="connsiteX1019" fmla="*/ 6915539 w 8938307"/>
              <a:gd name="connsiteY1019" fmla="*/ 2242004 h 2993922"/>
              <a:gd name="connsiteX1020" fmla="*/ 6910244 w 8938307"/>
              <a:gd name="connsiteY1020" fmla="*/ 2242004 h 2993922"/>
              <a:gd name="connsiteX1021" fmla="*/ 6650778 w 8938307"/>
              <a:gd name="connsiteY1021" fmla="*/ 2242004 h 2993922"/>
              <a:gd name="connsiteX1022" fmla="*/ 6661368 w 8938307"/>
              <a:gd name="connsiteY1022" fmla="*/ 2242004 h 2993922"/>
              <a:gd name="connsiteX1023" fmla="*/ 6650778 w 8938307"/>
              <a:gd name="connsiteY1023" fmla="*/ 2252594 h 2993922"/>
              <a:gd name="connsiteX1024" fmla="*/ 6640188 w 8938307"/>
              <a:gd name="connsiteY1024" fmla="*/ 2247298 h 2993922"/>
              <a:gd name="connsiteX1025" fmla="*/ 6650778 w 8938307"/>
              <a:gd name="connsiteY1025" fmla="*/ 2242004 h 2993922"/>
              <a:gd name="connsiteX1026" fmla="*/ 6619006 w 8938307"/>
              <a:gd name="connsiteY1026" fmla="*/ 2242004 h 2993922"/>
              <a:gd name="connsiteX1027" fmla="*/ 6629598 w 8938307"/>
              <a:gd name="connsiteY1027" fmla="*/ 2242004 h 2993922"/>
              <a:gd name="connsiteX1028" fmla="*/ 6629598 w 8938307"/>
              <a:gd name="connsiteY1028" fmla="*/ 2252594 h 2993922"/>
              <a:gd name="connsiteX1029" fmla="*/ 6619006 w 8938307"/>
              <a:gd name="connsiteY1029" fmla="*/ 2242004 h 2993922"/>
              <a:gd name="connsiteX1030" fmla="*/ 6491922 w 8938307"/>
              <a:gd name="connsiteY1030" fmla="*/ 2242004 h 2993922"/>
              <a:gd name="connsiteX1031" fmla="*/ 6523694 w 8938307"/>
              <a:gd name="connsiteY1031" fmla="*/ 2252594 h 2993922"/>
              <a:gd name="connsiteX1032" fmla="*/ 6544874 w 8938307"/>
              <a:gd name="connsiteY1032" fmla="*/ 2252594 h 2993922"/>
              <a:gd name="connsiteX1033" fmla="*/ 6555464 w 8938307"/>
              <a:gd name="connsiteY1033" fmla="*/ 2263184 h 2993922"/>
              <a:gd name="connsiteX1034" fmla="*/ 6566054 w 8938307"/>
              <a:gd name="connsiteY1034" fmla="*/ 2273775 h 2993922"/>
              <a:gd name="connsiteX1035" fmla="*/ 6523694 w 8938307"/>
              <a:gd name="connsiteY1035" fmla="*/ 2263184 h 2993922"/>
              <a:gd name="connsiteX1036" fmla="*/ 6491922 w 8938307"/>
              <a:gd name="connsiteY1036" fmla="*/ 2242004 h 2993922"/>
              <a:gd name="connsiteX1037" fmla="*/ 7815724 w 8938307"/>
              <a:gd name="connsiteY1037" fmla="*/ 2231413 h 2993922"/>
              <a:gd name="connsiteX1038" fmla="*/ 7821019 w 8938307"/>
              <a:gd name="connsiteY1038" fmla="*/ 2236708 h 2993922"/>
              <a:gd name="connsiteX1039" fmla="*/ 7826313 w 8938307"/>
              <a:gd name="connsiteY1039" fmla="*/ 2242004 h 2993922"/>
              <a:gd name="connsiteX1040" fmla="*/ 7815724 w 8938307"/>
              <a:gd name="connsiteY1040" fmla="*/ 2242004 h 2993922"/>
              <a:gd name="connsiteX1041" fmla="*/ 6830814 w 8938307"/>
              <a:gd name="connsiteY1041" fmla="*/ 2231413 h 2993922"/>
              <a:gd name="connsiteX1042" fmla="*/ 6825520 w 8938307"/>
              <a:gd name="connsiteY1042" fmla="*/ 2236708 h 2993922"/>
              <a:gd name="connsiteX1043" fmla="*/ 6857292 w 8938307"/>
              <a:gd name="connsiteY1043" fmla="*/ 2242004 h 2993922"/>
              <a:gd name="connsiteX1044" fmla="*/ 6883766 w 8938307"/>
              <a:gd name="connsiteY1044" fmla="*/ 2236708 h 2993922"/>
              <a:gd name="connsiteX1045" fmla="*/ 6862587 w 8938307"/>
              <a:gd name="connsiteY1045" fmla="*/ 2231413 h 2993922"/>
              <a:gd name="connsiteX1046" fmla="*/ 6830814 w 8938307"/>
              <a:gd name="connsiteY1046" fmla="*/ 2231413 h 2993922"/>
              <a:gd name="connsiteX1047" fmla="*/ 6460150 w 8938307"/>
              <a:gd name="connsiteY1047" fmla="*/ 2231413 h 2993922"/>
              <a:gd name="connsiteX1048" fmla="*/ 6470740 w 8938307"/>
              <a:gd name="connsiteY1048" fmla="*/ 2242004 h 2993922"/>
              <a:gd name="connsiteX1049" fmla="*/ 6460150 w 8938307"/>
              <a:gd name="connsiteY1049" fmla="*/ 2242004 h 2993922"/>
              <a:gd name="connsiteX1050" fmla="*/ 4617420 w 8938307"/>
              <a:gd name="connsiteY1050" fmla="*/ 2231413 h 2993922"/>
              <a:gd name="connsiteX1051" fmla="*/ 4628010 w 8938307"/>
              <a:gd name="connsiteY1051" fmla="*/ 2231413 h 2993922"/>
              <a:gd name="connsiteX1052" fmla="*/ 4649190 w 8938307"/>
              <a:gd name="connsiteY1052" fmla="*/ 2247298 h 2993922"/>
              <a:gd name="connsiteX1053" fmla="*/ 4649190 w 8938307"/>
              <a:gd name="connsiteY1053" fmla="*/ 2252594 h 2993922"/>
              <a:gd name="connsiteX1054" fmla="*/ 4638599 w 8938307"/>
              <a:gd name="connsiteY1054" fmla="*/ 2242004 h 2993922"/>
              <a:gd name="connsiteX1055" fmla="*/ 4617420 w 8938307"/>
              <a:gd name="connsiteY1055" fmla="*/ 2231413 h 2993922"/>
              <a:gd name="connsiteX1056" fmla="*/ 6980404 w 8938307"/>
              <a:gd name="connsiteY1056" fmla="*/ 2214204 h 2993922"/>
              <a:gd name="connsiteX1057" fmla="*/ 6973785 w 8938307"/>
              <a:gd name="connsiteY1057" fmla="*/ 2215527 h 2993922"/>
              <a:gd name="connsiteX1058" fmla="*/ 6952604 w 8938307"/>
              <a:gd name="connsiteY1058" fmla="*/ 2220823 h 2993922"/>
              <a:gd name="connsiteX1059" fmla="*/ 6936718 w 8938307"/>
              <a:gd name="connsiteY1059" fmla="*/ 2220823 h 2993922"/>
              <a:gd name="connsiteX1060" fmla="*/ 6989670 w 8938307"/>
              <a:gd name="connsiteY1060" fmla="*/ 2231413 h 2993922"/>
              <a:gd name="connsiteX1061" fmla="*/ 6989670 w 8938307"/>
              <a:gd name="connsiteY1061" fmla="*/ 2220823 h 2993922"/>
              <a:gd name="connsiteX1062" fmla="*/ 6980404 w 8938307"/>
              <a:gd name="connsiteY1062" fmla="*/ 2214204 h 2993922"/>
              <a:gd name="connsiteX1063" fmla="*/ 7932219 w 8938307"/>
              <a:gd name="connsiteY1063" fmla="*/ 2210232 h 2993922"/>
              <a:gd name="connsiteX1064" fmla="*/ 7937513 w 8938307"/>
              <a:gd name="connsiteY1064" fmla="*/ 2220823 h 2993922"/>
              <a:gd name="connsiteX1065" fmla="*/ 7942808 w 8938307"/>
              <a:gd name="connsiteY1065" fmla="*/ 2215527 h 2993922"/>
              <a:gd name="connsiteX1066" fmla="*/ 7932219 w 8938307"/>
              <a:gd name="connsiteY1066" fmla="*/ 2210232 h 2993922"/>
              <a:gd name="connsiteX1067" fmla="*/ 6857292 w 8938307"/>
              <a:gd name="connsiteY1067" fmla="*/ 2210232 h 2993922"/>
              <a:gd name="connsiteX1068" fmla="*/ 6851996 w 8938307"/>
              <a:gd name="connsiteY1068" fmla="*/ 2220823 h 2993922"/>
              <a:gd name="connsiteX1069" fmla="*/ 6857292 w 8938307"/>
              <a:gd name="connsiteY1069" fmla="*/ 2215527 h 2993922"/>
              <a:gd name="connsiteX1070" fmla="*/ 6857292 w 8938307"/>
              <a:gd name="connsiteY1070" fmla="*/ 2210232 h 2993922"/>
              <a:gd name="connsiteX1071" fmla="*/ 5522900 w 8938307"/>
              <a:gd name="connsiteY1071" fmla="*/ 2210232 h 2993922"/>
              <a:gd name="connsiteX1072" fmla="*/ 5507014 w 8938307"/>
              <a:gd name="connsiteY1072" fmla="*/ 2220823 h 2993922"/>
              <a:gd name="connsiteX1073" fmla="*/ 5517604 w 8938307"/>
              <a:gd name="connsiteY1073" fmla="*/ 2220823 h 2993922"/>
              <a:gd name="connsiteX1074" fmla="*/ 5538785 w 8938307"/>
              <a:gd name="connsiteY1074" fmla="*/ 2220823 h 2993922"/>
              <a:gd name="connsiteX1075" fmla="*/ 5528195 w 8938307"/>
              <a:gd name="connsiteY1075" fmla="*/ 2210232 h 2993922"/>
              <a:gd name="connsiteX1076" fmla="*/ 5522900 w 8938307"/>
              <a:gd name="connsiteY1076" fmla="*/ 2210232 h 2993922"/>
              <a:gd name="connsiteX1077" fmla="*/ 5210482 w 8938307"/>
              <a:gd name="connsiteY1077" fmla="*/ 2210232 h 2993922"/>
              <a:gd name="connsiteX1078" fmla="*/ 5242254 w 8938307"/>
              <a:gd name="connsiteY1078" fmla="*/ 2210232 h 2993922"/>
              <a:gd name="connsiteX1079" fmla="*/ 5263434 w 8938307"/>
              <a:gd name="connsiteY1079" fmla="*/ 2220823 h 2993922"/>
              <a:gd name="connsiteX1080" fmla="*/ 5221073 w 8938307"/>
              <a:gd name="connsiteY1080" fmla="*/ 2220823 h 2993922"/>
              <a:gd name="connsiteX1081" fmla="*/ 7317974 w 8938307"/>
              <a:gd name="connsiteY1081" fmla="*/ 2199642 h 2993922"/>
              <a:gd name="connsiteX1082" fmla="*/ 7360336 w 8938307"/>
              <a:gd name="connsiteY1082" fmla="*/ 2220823 h 2993922"/>
              <a:gd name="connsiteX1083" fmla="*/ 7328564 w 8938307"/>
              <a:gd name="connsiteY1083" fmla="*/ 2210232 h 2993922"/>
              <a:gd name="connsiteX1084" fmla="*/ 6460150 w 8938307"/>
              <a:gd name="connsiteY1084" fmla="*/ 2199642 h 2993922"/>
              <a:gd name="connsiteX1085" fmla="*/ 6513102 w 8938307"/>
              <a:gd name="connsiteY1085" fmla="*/ 2210232 h 2993922"/>
              <a:gd name="connsiteX1086" fmla="*/ 6528988 w 8938307"/>
              <a:gd name="connsiteY1086" fmla="*/ 2204937 h 2993922"/>
              <a:gd name="connsiteX1087" fmla="*/ 6544874 w 8938307"/>
              <a:gd name="connsiteY1087" fmla="*/ 2210232 h 2993922"/>
              <a:gd name="connsiteX1088" fmla="*/ 6544874 w 8938307"/>
              <a:gd name="connsiteY1088" fmla="*/ 2215527 h 2993922"/>
              <a:gd name="connsiteX1089" fmla="*/ 6544874 w 8938307"/>
              <a:gd name="connsiteY1089" fmla="*/ 2220823 h 2993922"/>
              <a:gd name="connsiteX1090" fmla="*/ 6555464 w 8938307"/>
              <a:gd name="connsiteY1090" fmla="*/ 2220823 h 2993922"/>
              <a:gd name="connsiteX1091" fmla="*/ 6566054 w 8938307"/>
              <a:gd name="connsiteY1091" fmla="*/ 2231413 h 2993922"/>
              <a:gd name="connsiteX1092" fmla="*/ 6555464 w 8938307"/>
              <a:gd name="connsiteY1092" fmla="*/ 2231413 h 2993922"/>
              <a:gd name="connsiteX1093" fmla="*/ 6534284 w 8938307"/>
              <a:gd name="connsiteY1093" fmla="*/ 2231413 h 2993922"/>
              <a:gd name="connsiteX1094" fmla="*/ 6523694 w 8938307"/>
              <a:gd name="connsiteY1094" fmla="*/ 2231413 h 2993922"/>
              <a:gd name="connsiteX1095" fmla="*/ 4988084 w 8938307"/>
              <a:gd name="connsiteY1095" fmla="*/ 2199642 h 2993922"/>
              <a:gd name="connsiteX1096" fmla="*/ 4998674 w 8938307"/>
              <a:gd name="connsiteY1096" fmla="*/ 2199642 h 2993922"/>
              <a:gd name="connsiteX1097" fmla="*/ 5009265 w 8938307"/>
              <a:gd name="connsiteY1097" fmla="*/ 2210232 h 2993922"/>
              <a:gd name="connsiteX1098" fmla="*/ 5035740 w 8938307"/>
              <a:gd name="connsiteY1098" fmla="*/ 2204937 h 2993922"/>
              <a:gd name="connsiteX1099" fmla="*/ 5078102 w 8938307"/>
              <a:gd name="connsiteY1099" fmla="*/ 2215527 h 2993922"/>
              <a:gd name="connsiteX1100" fmla="*/ 5115169 w 8938307"/>
              <a:gd name="connsiteY1100" fmla="*/ 2231413 h 2993922"/>
              <a:gd name="connsiteX1101" fmla="*/ 5104578 w 8938307"/>
              <a:gd name="connsiteY1101" fmla="*/ 2231413 h 2993922"/>
              <a:gd name="connsiteX1102" fmla="*/ 5104578 w 8938307"/>
              <a:gd name="connsiteY1102" fmla="*/ 2242004 h 2993922"/>
              <a:gd name="connsiteX1103" fmla="*/ 5115169 w 8938307"/>
              <a:gd name="connsiteY1103" fmla="*/ 2231413 h 2993922"/>
              <a:gd name="connsiteX1104" fmla="*/ 5157530 w 8938307"/>
              <a:gd name="connsiteY1104" fmla="*/ 2242004 h 2993922"/>
              <a:gd name="connsiteX1105" fmla="*/ 5221073 w 8938307"/>
              <a:gd name="connsiteY1105" fmla="*/ 2252594 h 2993922"/>
              <a:gd name="connsiteX1106" fmla="*/ 5263434 w 8938307"/>
              <a:gd name="connsiteY1106" fmla="*/ 2263184 h 2993922"/>
              <a:gd name="connsiteX1107" fmla="*/ 5263434 w 8938307"/>
              <a:gd name="connsiteY1107" fmla="*/ 2294956 h 2993922"/>
              <a:gd name="connsiteX1108" fmla="*/ 5284614 w 8938307"/>
              <a:gd name="connsiteY1108" fmla="*/ 2305546 h 2993922"/>
              <a:gd name="connsiteX1109" fmla="*/ 5295206 w 8938307"/>
              <a:gd name="connsiteY1109" fmla="*/ 2305546 h 2993922"/>
              <a:gd name="connsiteX1110" fmla="*/ 5316386 w 8938307"/>
              <a:gd name="connsiteY1110" fmla="*/ 2305546 h 2993922"/>
              <a:gd name="connsiteX1111" fmla="*/ 5321681 w 8938307"/>
              <a:gd name="connsiteY1111" fmla="*/ 2316136 h 2993922"/>
              <a:gd name="connsiteX1112" fmla="*/ 5326977 w 8938307"/>
              <a:gd name="connsiteY1112" fmla="*/ 2316136 h 2993922"/>
              <a:gd name="connsiteX1113" fmla="*/ 5337566 w 8938307"/>
              <a:gd name="connsiteY1113" fmla="*/ 2316136 h 2993922"/>
              <a:gd name="connsiteX1114" fmla="*/ 5422291 w 8938307"/>
              <a:gd name="connsiteY1114" fmla="*/ 2337317 h 2993922"/>
              <a:gd name="connsiteX1115" fmla="*/ 5432881 w 8938307"/>
              <a:gd name="connsiteY1115" fmla="*/ 2342612 h 2993922"/>
              <a:gd name="connsiteX1116" fmla="*/ 5422291 w 8938307"/>
              <a:gd name="connsiteY1116" fmla="*/ 2353202 h 2993922"/>
              <a:gd name="connsiteX1117" fmla="*/ 5390518 w 8938307"/>
              <a:gd name="connsiteY1117" fmla="*/ 2353202 h 2993922"/>
              <a:gd name="connsiteX1118" fmla="*/ 5348158 w 8938307"/>
              <a:gd name="connsiteY1118" fmla="*/ 2342612 h 2993922"/>
              <a:gd name="connsiteX1119" fmla="*/ 5316386 w 8938307"/>
              <a:gd name="connsiteY1119" fmla="*/ 2326727 h 2993922"/>
              <a:gd name="connsiteX1120" fmla="*/ 5274025 w 8938307"/>
              <a:gd name="connsiteY1120" fmla="*/ 2316136 h 2993922"/>
              <a:gd name="connsiteX1121" fmla="*/ 5252844 w 8938307"/>
              <a:gd name="connsiteY1121" fmla="*/ 2305546 h 2993922"/>
              <a:gd name="connsiteX1122" fmla="*/ 5221073 w 8938307"/>
              <a:gd name="connsiteY1122" fmla="*/ 2294956 h 2993922"/>
              <a:gd name="connsiteX1123" fmla="*/ 5173416 w 8938307"/>
              <a:gd name="connsiteY1123" fmla="*/ 2289660 h 2993922"/>
              <a:gd name="connsiteX1124" fmla="*/ 5125758 w 8938307"/>
              <a:gd name="connsiteY1124" fmla="*/ 2279069 h 2993922"/>
              <a:gd name="connsiteX1125" fmla="*/ 5083398 w 8938307"/>
              <a:gd name="connsiteY1125" fmla="*/ 2263184 h 2993922"/>
              <a:gd name="connsiteX1126" fmla="*/ 5056921 w 8938307"/>
              <a:gd name="connsiteY1126" fmla="*/ 2257889 h 2993922"/>
              <a:gd name="connsiteX1127" fmla="*/ 5041036 w 8938307"/>
              <a:gd name="connsiteY1127" fmla="*/ 2252594 h 2993922"/>
              <a:gd name="connsiteX1128" fmla="*/ 4966902 w 8938307"/>
              <a:gd name="connsiteY1128" fmla="*/ 2220823 h 2993922"/>
              <a:gd name="connsiteX1129" fmla="*/ 4966902 w 8938307"/>
              <a:gd name="connsiteY1129" fmla="*/ 2210232 h 2993922"/>
              <a:gd name="connsiteX1130" fmla="*/ 4977492 w 8938307"/>
              <a:gd name="connsiteY1130" fmla="*/ 2210232 h 2993922"/>
              <a:gd name="connsiteX1131" fmla="*/ 4988084 w 8938307"/>
              <a:gd name="connsiteY1131" fmla="*/ 2210232 h 2993922"/>
              <a:gd name="connsiteX1132" fmla="*/ 4670372 w 8938307"/>
              <a:gd name="connsiteY1132" fmla="*/ 2199642 h 2993922"/>
              <a:gd name="connsiteX1133" fmla="*/ 4675666 w 8938307"/>
              <a:gd name="connsiteY1133" fmla="*/ 2204937 h 2993922"/>
              <a:gd name="connsiteX1134" fmla="*/ 4691551 w 8938307"/>
              <a:gd name="connsiteY1134" fmla="*/ 2210232 h 2993922"/>
              <a:gd name="connsiteX1135" fmla="*/ 4680962 w 8938307"/>
              <a:gd name="connsiteY1135" fmla="*/ 2210232 h 2993922"/>
              <a:gd name="connsiteX1136" fmla="*/ 4670372 w 8938307"/>
              <a:gd name="connsiteY1136" fmla="*/ 2210232 h 2993922"/>
              <a:gd name="connsiteX1137" fmla="*/ 5925334 w 8938307"/>
              <a:gd name="connsiteY1137" fmla="*/ 2194346 h 2993922"/>
              <a:gd name="connsiteX1138" fmla="*/ 5920039 w 8938307"/>
              <a:gd name="connsiteY1138" fmla="*/ 2199642 h 2993922"/>
              <a:gd name="connsiteX1139" fmla="*/ 5930630 w 8938307"/>
              <a:gd name="connsiteY1139" fmla="*/ 2199642 h 2993922"/>
              <a:gd name="connsiteX1140" fmla="*/ 5941220 w 8938307"/>
              <a:gd name="connsiteY1140" fmla="*/ 2199642 h 2993922"/>
              <a:gd name="connsiteX1141" fmla="*/ 5925334 w 8938307"/>
              <a:gd name="connsiteY1141" fmla="*/ 2194346 h 2993922"/>
              <a:gd name="connsiteX1142" fmla="*/ 7476830 w 8938307"/>
              <a:gd name="connsiteY1142" fmla="*/ 2189051 h 2993922"/>
              <a:gd name="connsiteX1143" fmla="*/ 7487420 w 8938307"/>
              <a:gd name="connsiteY1143" fmla="*/ 2189051 h 2993922"/>
              <a:gd name="connsiteX1144" fmla="*/ 7487420 w 8938307"/>
              <a:gd name="connsiteY1144" fmla="*/ 2199642 h 2993922"/>
              <a:gd name="connsiteX1145" fmla="*/ 7476830 w 8938307"/>
              <a:gd name="connsiteY1145" fmla="*/ 2189051 h 2993922"/>
              <a:gd name="connsiteX1146" fmla="*/ 6682550 w 8938307"/>
              <a:gd name="connsiteY1146" fmla="*/ 2189051 h 2993922"/>
              <a:gd name="connsiteX1147" fmla="*/ 6682550 w 8938307"/>
              <a:gd name="connsiteY1147" fmla="*/ 2199642 h 2993922"/>
              <a:gd name="connsiteX1148" fmla="*/ 6671958 w 8938307"/>
              <a:gd name="connsiteY1148" fmla="*/ 2199642 h 2993922"/>
              <a:gd name="connsiteX1149" fmla="*/ 6491922 w 8938307"/>
              <a:gd name="connsiteY1149" fmla="*/ 2189051 h 2993922"/>
              <a:gd name="connsiteX1150" fmla="*/ 6502512 w 8938307"/>
              <a:gd name="connsiteY1150" fmla="*/ 2199642 h 2993922"/>
              <a:gd name="connsiteX1151" fmla="*/ 6497217 w 8938307"/>
              <a:gd name="connsiteY1151" fmla="*/ 2199642 h 2993922"/>
              <a:gd name="connsiteX1152" fmla="*/ 6491922 w 8938307"/>
              <a:gd name="connsiteY1152" fmla="*/ 2194346 h 2993922"/>
              <a:gd name="connsiteX1153" fmla="*/ 6491922 w 8938307"/>
              <a:gd name="connsiteY1153" fmla="*/ 2189051 h 2993922"/>
              <a:gd name="connsiteX1154" fmla="*/ 6301294 w 8938307"/>
              <a:gd name="connsiteY1154" fmla="*/ 2189051 h 2993922"/>
              <a:gd name="connsiteX1155" fmla="*/ 6311884 w 8938307"/>
              <a:gd name="connsiteY1155" fmla="*/ 2189051 h 2993922"/>
              <a:gd name="connsiteX1156" fmla="*/ 6311884 w 8938307"/>
              <a:gd name="connsiteY1156" fmla="*/ 2199642 h 2993922"/>
              <a:gd name="connsiteX1157" fmla="*/ 6301294 w 8938307"/>
              <a:gd name="connsiteY1157" fmla="*/ 2189051 h 2993922"/>
              <a:gd name="connsiteX1158" fmla="*/ 5909449 w 8938307"/>
              <a:gd name="connsiteY1158" fmla="*/ 2189051 h 2993922"/>
              <a:gd name="connsiteX1159" fmla="*/ 5909449 w 8938307"/>
              <a:gd name="connsiteY1159" fmla="*/ 2199642 h 2993922"/>
              <a:gd name="connsiteX1160" fmla="*/ 5920039 w 8938307"/>
              <a:gd name="connsiteY1160" fmla="*/ 2189051 h 2993922"/>
              <a:gd name="connsiteX1161" fmla="*/ 5909449 w 8938307"/>
              <a:gd name="connsiteY1161" fmla="*/ 2189051 h 2993922"/>
              <a:gd name="connsiteX1162" fmla="*/ 4903360 w 8938307"/>
              <a:gd name="connsiteY1162" fmla="*/ 2189051 h 2993922"/>
              <a:gd name="connsiteX1163" fmla="*/ 4913950 w 8938307"/>
              <a:gd name="connsiteY1163" fmla="*/ 2189051 h 2993922"/>
              <a:gd name="connsiteX1164" fmla="*/ 4924540 w 8938307"/>
              <a:gd name="connsiteY1164" fmla="*/ 2199642 h 2993922"/>
              <a:gd name="connsiteX1165" fmla="*/ 4903360 w 8938307"/>
              <a:gd name="connsiteY1165" fmla="*/ 2199642 h 2993922"/>
              <a:gd name="connsiteX1166" fmla="*/ 4204393 w 8938307"/>
              <a:gd name="connsiteY1166" fmla="*/ 2189051 h 2993922"/>
              <a:gd name="connsiteX1167" fmla="*/ 4257345 w 8938307"/>
              <a:gd name="connsiteY1167" fmla="*/ 2204937 h 2993922"/>
              <a:gd name="connsiteX1168" fmla="*/ 4289116 w 8938307"/>
              <a:gd name="connsiteY1168" fmla="*/ 2220823 h 2993922"/>
              <a:gd name="connsiteX1169" fmla="*/ 4225574 w 8938307"/>
              <a:gd name="connsiteY1169" fmla="*/ 2210232 h 2993922"/>
              <a:gd name="connsiteX1170" fmla="*/ 4204393 w 8938307"/>
              <a:gd name="connsiteY1170" fmla="*/ 2189051 h 2993922"/>
              <a:gd name="connsiteX1171" fmla="*/ 7868675 w 8938307"/>
              <a:gd name="connsiteY1171" fmla="*/ 2178461 h 2993922"/>
              <a:gd name="connsiteX1172" fmla="*/ 7879267 w 8938307"/>
              <a:gd name="connsiteY1172" fmla="*/ 2183756 h 2993922"/>
              <a:gd name="connsiteX1173" fmla="*/ 7868675 w 8938307"/>
              <a:gd name="connsiteY1173" fmla="*/ 2189051 h 2993922"/>
              <a:gd name="connsiteX1174" fmla="*/ 7858085 w 8938307"/>
              <a:gd name="connsiteY1174" fmla="*/ 2183756 h 2993922"/>
              <a:gd name="connsiteX1175" fmla="*/ 7868675 w 8938307"/>
              <a:gd name="connsiteY1175" fmla="*/ 2178461 h 2993922"/>
              <a:gd name="connsiteX1176" fmla="*/ 7635686 w 8938307"/>
              <a:gd name="connsiteY1176" fmla="*/ 2178461 h 2993922"/>
              <a:gd name="connsiteX1177" fmla="*/ 7625096 w 8938307"/>
              <a:gd name="connsiteY1177" fmla="*/ 2189051 h 2993922"/>
              <a:gd name="connsiteX1178" fmla="*/ 7635686 w 8938307"/>
              <a:gd name="connsiteY1178" fmla="*/ 2189051 h 2993922"/>
              <a:gd name="connsiteX1179" fmla="*/ 6936718 w 8938307"/>
              <a:gd name="connsiteY1179" fmla="*/ 2178461 h 2993922"/>
              <a:gd name="connsiteX1180" fmla="*/ 6936718 w 8938307"/>
              <a:gd name="connsiteY1180" fmla="*/ 2189051 h 2993922"/>
              <a:gd name="connsiteX1181" fmla="*/ 6947310 w 8938307"/>
              <a:gd name="connsiteY1181" fmla="*/ 2178461 h 2993922"/>
              <a:gd name="connsiteX1182" fmla="*/ 6703730 w 8938307"/>
              <a:gd name="connsiteY1182" fmla="*/ 2178461 h 2993922"/>
              <a:gd name="connsiteX1183" fmla="*/ 6724910 w 8938307"/>
              <a:gd name="connsiteY1183" fmla="*/ 2189051 h 2993922"/>
              <a:gd name="connsiteX1184" fmla="*/ 6703730 w 8938307"/>
              <a:gd name="connsiteY1184" fmla="*/ 2189051 h 2993922"/>
              <a:gd name="connsiteX1185" fmla="*/ 5867087 w 8938307"/>
              <a:gd name="connsiteY1185" fmla="*/ 2178461 h 2993922"/>
              <a:gd name="connsiteX1186" fmla="*/ 5867087 w 8938307"/>
              <a:gd name="connsiteY1186" fmla="*/ 2189051 h 2993922"/>
              <a:gd name="connsiteX1187" fmla="*/ 5888268 w 8938307"/>
              <a:gd name="connsiteY1187" fmla="*/ 2189051 h 2993922"/>
              <a:gd name="connsiteX1188" fmla="*/ 5867087 w 8938307"/>
              <a:gd name="connsiteY1188" fmla="*/ 2178461 h 2993922"/>
              <a:gd name="connsiteX1189" fmla="*/ 7720409 w 8938307"/>
              <a:gd name="connsiteY1189" fmla="*/ 2167871 h 2993922"/>
              <a:gd name="connsiteX1190" fmla="*/ 7720409 w 8938307"/>
              <a:gd name="connsiteY1190" fmla="*/ 2178461 h 2993922"/>
              <a:gd name="connsiteX1191" fmla="*/ 7720409 w 8938307"/>
              <a:gd name="connsiteY1191" fmla="*/ 2189051 h 2993922"/>
              <a:gd name="connsiteX1192" fmla="*/ 7709820 w 8938307"/>
              <a:gd name="connsiteY1192" fmla="*/ 2178461 h 2993922"/>
              <a:gd name="connsiteX1193" fmla="*/ 7720409 w 8938307"/>
              <a:gd name="connsiteY1193" fmla="*/ 2167871 h 2993922"/>
              <a:gd name="connsiteX1194" fmla="*/ 6121257 w 8938307"/>
              <a:gd name="connsiteY1194" fmla="*/ 2157280 h 2993922"/>
              <a:gd name="connsiteX1195" fmla="*/ 6121257 w 8938307"/>
              <a:gd name="connsiteY1195" fmla="*/ 2167871 h 2993922"/>
              <a:gd name="connsiteX1196" fmla="*/ 6153028 w 8938307"/>
              <a:gd name="connsiteY1196" fmla="*/ 2178461 h 2993922"/>
              <a:gd name="connsiteX1197" fmla="*/ 6142438 w 8938307"/>
              <a:gd name="connsiteY1197" fmla="*/ 2167871 h 2993922"/>
              <a:gd name="connsiteX1198" fmla="*/ 6121257 w 8938307"/>
              <a:gd name="connsiteY1198" fmla="*/ 2157280 h 2993922"/>
              <a:gd name="connsiteX1199" fmla="*/ 7564202 w 8938307"/>
              <a:gd name="connsiteY1199" fmla="*/ 2150660 h 2993922"/>
              <a:gd name="connsiteX1200" fmla="*/ 7561553 w 8938307"/>
              <a:gd name="connsiteY1200" fmla="*/ 2151985 h 2993922"/>
              <a:gd name="connsiteX1201" fmla="*/ 7572144 w 8938307"/>
              <a:gd name="connsiteY1201" fmla="*/ 2167871 h 2993922"/>
              <a:gd name="connsiteX1202" fmla="*/ 7582734 w 8938307"/>
              <a:gd name="connsiteY1202" fmla="*/ 2167871 h 2993922"/>
              <a:gd name="connsiteX1203" fmla="*/ 7572144 w 8938307"/>
              <a:gd name="connsiteY1203" fmla="*/ 2157280 h 2993922"/>
              <a:gd name="connsiteX1204" fmla="*/ 7564202 w 8938307"/>
              <a:gd name="connsiteY1204" fmla="*/ 2150660 h 2993922"/>
              <a:gd name="connsiteX1205" fmla="*/ 7805134 w 8938307"/>
              <a:gd name="connsiteY1205" fmla="*/ 2146690 h 2993922"/>
              <a:gd name="connsiteX1206" fmla="*/ 7783952 w 8938307"/>
              <a:gd name="connsiteY1206" fmla="*/ 2157280 h 2993922"/>
              <a:gd name="connsiteX1207" fmla="*/ 7805134 w 8938307"/>
              <a:gd name="connsiteY1207" fmla="*/ 2157280 h 2993922"/>
              <a:gd name="connsiteX1208" fmla="*/ 7805134 w 8938307"/>
              <a:gd name="connsiteY1208" fmla="*/ 2146690 h 2993922"/>
              <a:gd name="connsiteX1209" fmla="*/ 6957900 w 8938307"/>
              <a:gd name="connsiteY1209" fmla="*/ 2146690 h 2993922"/>
              <a:gd name="connsiteX1210" fmla="*/ 6968491 w 8938307"/>
              <a:gd name="connsiteY1210" fmla="*/ 2157280 h 2993922"/>
              <a:gd name="connsiteX1211" fmla="*/ 6957900 w 8938307"/>
              <a:gd name="connsiteY1211" fmla="*/ 2157280 h 2993922"/>
              <a:gd name="connsiteX1212" fmla="*/ 4331478 w 8938307"/>
              <a:gd name="connsiteY1212" fmla="*/ 2146690 h 2993922"/>
              <a:gd name="connsiteX1213" fmla="*/ 4395020 w 8938307"/>
              <a:gd name="connsiteY1213" fmla="*/ 2167871 h 2993922"/>
              <a:gd name="connsiteX1214" fmla="*/ 4426791 w 8938307"/>
              <a:gd name="connsiteY1214" fmla="*/ 2178461 h 2993922"/>
              <a:gd name="connsiteX1215" fmla="*/ 4458562 w 8938307"/>
              <a:gd name="connsiteY1215" fmla="*/ 2189051 h 2993922"/>
              <a:gd name="connsiteX1216" fmla="*/ 4447972 w 8938307"/>
              <a:gd name="connsiteY1216" fmla="*/ 2199642 h 2993922"/>
              <a:gd name="connsiteX1217" fmla="*/ 4426791 w 8938307"/>
              <a:gd name="connsiteY1217" fmla="*/ 2210232 h 2993922"/>
              <a:gd name="connsiteX1218" fmla="*/ 4384430 w 8938307"/>
              <a:gd name="connsiteY1218" fmla="*/ 2189051 h 2993922"/>
              <a:gd name="connsiteX1219" fmla="*/ 4352658 w 8938307"/>
              <a:gd name="connsiteY1219" fmla="*/ 2167871 h 2993922"/>
              <a:gd name="connsiteX1220" fmla="*/ 4342068 w 8938307"/>
              <a:gd name="connsiteY1220" fmla="*/ 2157280 h 2993922"/>
              <a:gd name="connsiteX1221" fmla="*/ 7519192 w 8938307"/>
              <a:gd name="connsiteY1221" fmla="*/ 2136099 h 2993922"/>
              <a:gd name="connsiteX1222" fmla="*/ 7508601 w 8938307"/>
              <a:gd name="connsiteY1222" fmla="*/ 2146690 h 2993922"/>
              <a:gd name="connsiteX1223" fmla="*/ 7519192 w 8938307"/>
              <a:gd name="connsiteY1223" fmla="*/ 2157280 h 2993922"/>
              <a:gd name="connsiteX1224" fmla="*/ 7519192 w 8938307"/>
              <a:gd name="connsiteY1224" fmla="*/ 2146690 h 2993922"/>
              <a:gd name="connsiteX1225" fmla="*/ 6301294 w 8938307"/>
              <a:gd name="connsiteY1225" fmla="*/ 2136099 h 2993922"/>
              <a:gd name="connsiteX1226" fmla="*/ 6311884 w 8938307"/>
              <a:gd name="connsiteY1226" fmla="*/ 2136099 h 2993922"/>
              <a:gd name="connsiteX1227" fmla="*/ 6311884 w 8938307"/>
              <a:gd name="connsiteY1227" fmla="*/ 2157280 h 2993922"/>
              <a:gd name="connsiteX1228" fmla="*/ 6290704 w 8938307"/>
              <a:gd name="connsiteY1228" fmla="*/ 2157280 h 2993922"/>
              <a:gd name="connsiteX1229" fmla="*/ 6280114 w 8938307"/>
              <a:gd name="connsiteY1229" fmla="*/ 2146690 h 2993922"/>
              <a:gd name="connsiteX1230" fmla="*/ 6290704 w 8938307"/>
              <a:gd name="connsiteY1230" fmla="*/ 2146690 h 2993922"/>
              <a:gd name="connsiteX1231" fmla="*/ 6295998 w 8938307"/>
              <a:gd name="connsiteY1231" fmla="*/ 2146690 h 2993922"/>
              <a:gd name="connsiteX1232" fmla="*/ 6301294 w 8938307"/>
              <a:gd name="connsiteY1232" fmla="*/ 2136099 h 2993922"/>
              <a:gd name="connsiteX1233" fmla="*/ 5814135 w 8938307"/>
              <a:gd name="connsiteY1233" fmla="*/ 2136099 h 2993922"/>
              <a:gd name="connsiteX1234" fmla="*/ 5819430 w 8938307"/>
              <a:gd name="connsiteY1234" fmla="*/ 2141394 h 2993922"/>
              <a:gd name="connsiteX1235" fmla="*/ 5835316 w 8938307"/>
              <a:gd name="connsiteY1235" fmla="*/ 2146690 h 2993922"/>
              <a:gd name="connsiteX1236" fmla="*/ 5856497 w 8938307"/>
              <a:gd name="connsiteY1236" fmla="*/ 2146690 h 2993922"/>
              <a:gd name="connsiteX1237" fmla="*/ 5867087 w 8938307"/>
              <a:gd name="connsiteY1237" fmla="*/ 2157280 h 2993922"/>
              <a:gd name="connsiteX1238" fmla="*/ 5920039 w 8938307"/>
              <a:gd name="connsiteY1238" fmla="*/ 2178461 h 2993922"/>
              <a:gd name="connsiteX1239" fmla="*/ 5930630 w 8938307"/>
              <a:gd name="connsiteY1239" fmla="*/ 2178461 h 2993922"/>
              <a:gd name="connsiteX1240" fmla="*/ 5962401 w 8938307"/>
              <a:gd name="connsiteY1240" fmla="*/ 2189051 h 2993922"/>
              <a:gd name="connsiteX1241" fmla="*/ 5972991 w 8938307"/>
              <a:gd name="connsiteY1241" fmla="*/ 2189051 h 2993922"/>
              <a:gd name="connsiteX1242" fmla="*/ 5983582 w 8938307"/>
              <a:gd name="connsiteY1242" fmla="*/ 2189051 h 2993922"/>
              <a:gd name="connsiteX1243" fmla="*/ 5983582 w 8938307"/>
              <a:gd name="connsiteY1243" fmla="*/ 2178461 h 2993922"/>
              <a:gd name="connsiteX1244" fmla="*/ 5972991 w 8938307"/>
              <a:gd name="connsiteY1244" fmla="*/ 2178461 h 2993922"/>
              <a:gd name="connsiteX1245" fmla="*/ 5930630 w 8938307"/>
              <a:gd name="connsiteY1245" fmla="*/ 2167871 h 2993922"/>
              <a:gd name="connsiteX1246" fmla="*/ 5909449 w 8938307"/>
              <a:gd name="connsiteY1246" fmla="*/ 2146690 h 2993922"/>
              <a:gd name="connsiteX1247" fmla="*/ 5898860 w 8938307"/>
              <a:gd name="connsiteY1247" fmla="*/ 2146690 h 2993922"/>
              <a:gd name="connsiteX1248" fmla="*/ 5861792 w 8938307"/>
              <a:gd name="connsiteY1248" fmla="*/ 2141394 h 2993922"/>
              <a:gd name="connsiteX1249" fmla="*/ 5824726 w 8938307"/>
              <a:gd name="connsiteY1249" fmla="*/ 2136099 h 2993922"/>
              <a:gd name="connsiteX1250" fmla="*/ 5194596 w 8938307"/>
              <a:gd name="connsiteY1250" fmla="*/ 2136099 h 2993922"/>
              <a:gd name="connsiteX1251" fmla="*/ 5178710 w 8938307"/>
              <a:gd name="connsiteY1251" fmla="*/ 2141394 h 2993922"/>
              <a:gd name="connsiteX1252" fmla="*/ 5178710 w 8938307"/>
              <a:gd name="connsiteY1252" fmla="*/ 2146690 h 2993922"/>
              <a:gd name="connsiteX1253" fmla="*/ 5231662 w 8938307"/>
              <a:gd name="connsiteY1253" fmla="*/ 2157280 h 2993922"/>
              <a:gd name="connsiteX1254" fmla="*/ 5252844 w 8938307"/>
              <a:gd name="connsiteY1254" fmla="*/ 2157280 h 2993922"/>
              <a:gd name="connsiteX1255" fmla="*/ 5231662 w 8938307"/>
              <a:gd name="connsiteY1255" fmla="*/ 2151985 h 2993922"/>
              <a:gd name="connsiteX1256" fmla="*/ 5210482 w 8938307"/>
              <a:gd name="connsiteY1256" fmla="*/ 2141394 h 2993922"/>
              <a:gd name="connsiteX1257" fmla="*/ 5194596 w 8938307"/>
              <a:gd name="connsiteY1257" fmla="*/ 2136099 h 2993922"/>
              <a:gd name="connsiteX1258" fmla="*/ 6460150 w 8938307"/>
              <a:gd name="connsiteY1258" fmla="*/ 2135216 h 2993922"/>
              <a:gd name="connsiteX1259" fmla="*/ 6460150 w 8938307"/>
              <a:gd name="connsiteY1259" fmla="*/ 2136099 h 2993922"/>
              <a:gd name="connsiteX1260" fmla="*/ 6450884 w 8938307"/>
              <a:gd name="connsiteY1260" fmla="*/ 2138747 h 2993922"/>
              <a:gd name="connsiteX1261" fmla="*/ 6454855 w 8938307"/>
              <a:gd name="connsiteY1261" fmla="*/ 2136099 h 2993922"/>
              <a:gd name="connsiteX1262" fmla="*/ 5092664 w 8938307"/>
              <a:gd name="connsiteY1262" fmla="*/ 2129481 h 2993922"/>
              <a:gd name="connsiteX1263" fmla="*/ 5088692 w 8938307"/>
              <a:gd name="connsiteY1263" fmla="*/ 2130804 h 2993922"/>
              <a:gd name="connsiteX1264" fmla="*/ 5093988 w 8938307"/>
              <a:gd name="connsiteY1264" fmla="*/ 2136099 h 2993922"/>
              <a:gd name="connsiteX1265" fmla="*/ 5092664 w 8938307"/>
              <a:gd name="connsiteY1265" fmla="*/ 2129481 h 2993922"/>
              <a:gd name="connsiteX1266" fmla="*/ 7466240 w 8938307"/>
              <a:gd name="connsiteY1266" fmla="*/ 2128156 h 2993922"/>
              <a:gd name="connsiteX1267" fmla="*/ 7471534 w 8938307"/>
              <a:gd name="connsiteY1267" fmla="*/ 2130804 h 2993922"/>
              <a:gd name="connsiteX1268" fmla="*/ 7476830 w 8938307"/>
              <a:gd name="connsiteY1268" fmla="*/ 2136099 h 2993922"/>
              <a:gd name="connsiteX1269" fmla="*/ 7468888 w 8938307"/>
              <a:gd name="connsiteY1269" fmla="*/ 2146690 h 2993922"/>
              <a:gd name="connsiteX1270" fmla="*/ 7466240 w 8938307"/>
              <a:gd name="connsiteY1270" fmla="*/ 2136099 h 2993922"/>
              <a:gd name="connsiteX1271" fmla="*/ 7460944 w 8938307"/>
              <a:gd name="connsiteY1271" fmla="*/ 2130804 h 2993922"/>
              <a:gd name="connsiteX1272" fmla="*/ 7466240 w 8938307"/>
              <a:gd name="connsiteY1272" fmla="*/ 2128156 h 2993922"/>
              <a:gd name="connsiteX1273" fmla="*/ 6408522 w 8938307"/>
              <a:gd name="connsiteY1273" fmla="*/ 2128156 h 2993922"/>
              <a:gd name="connsiteX1274" fmla="*/ 6417788 w 8938307"/>
              <a:gd name="connsiteY1274" fmla="*/ 2130804 h 2993922"/>
              <a:gd name="connsiteX1275" fmla="*/ 6428380 w 8938307"/>
              <a:gd name="connsiteY1275" fmla="*/ 2136099 h 2993922"/>
              <a:gd name="connsiteX1276" fmla="*/ 6446250 w 8938307"/>
              <a:gd name="connsiteY1276" fmla="*/ 2140071 h 2993922"/>
              <a:gd name="connsiteX1277" fmla="*/ 6450884 w 8938307"/>
              <a:gd name="connsiteY1277" fmla="*/ 2138747 h 2993922"/>
              <a:gd name="connsiteX1278" fmla="*/ 6449560 w 8938307"/>
              <a:gd name="connsiteY1278" fmla="*/ 2146690 h 2993922"/>
              <a:gd name="connsiteX1279" fmla="*/ 6396608 w 8938307"/>
              <a:gd name="connsiteY1279" fmla="*/ 2146690 h 2993922"/>
              <a:gd name="connsiteX1280" fmla="*/ 6401903 w 8938307"/>
              <a:gd name="connsiteY1280" fmla="*/ 2130804 h 2993922"/>
              <a:gd name="connsiteX1281" fmla="*/ 6408522 w 8938307"/>
              <a:gd name="connsiteY1281" fmla="*/ 2128156 h 2993922"/>
              <a:gd name="connsiteX1282" fmla="*/ 6336324 w 8938307"/>
              <a:gd name="connsiteY1282" fmla="*/ 2126731 h 2993922"/>
              <a:gd name="connsiteX1283" fmla="*/ 6333066 w 8938307"/>
              <a:gd name="connsiteY1283" fmla="*/ 2130804 h 2993922"/>
              <a:gd name="connsiteX1284" fmla="*/ 6335714 w 8938307"/>
              <a:gd name="connsiteY1284" fmla="*/ 2126832 h 2993922"/>
              <a:gd name="connsiteX1285" fmla="*/ 7794542 w 8938307"/>
              <a:gd name="connsiteY1285" fmla="*/ 2125509 h 2993922"/>
              <a:gd name="connsiteX1286" fmla="*/ 7789248 w 8938307"/>
              <a:gd name="connsiteY1286" fmla="*/ 2136099 h 2993922"/>
              <a:gd name="connsiteX1287" fmla="*/ 7815724 w 8938307"/>
              <a:gd name="connsiteY1287" fmla="*/ 2146690 h 2993922"/>
              <a:gd name="connsiteX1288" fmla="*/ 7836904 w 8938307"/>
              <a:gd name="connsiteY1288" fmla="*/ 2157280 h 2993922"/>
              <a:gd name="connsiteX1289" fmla="*/ 7836904 w 8938307"/>
              <a:gd name="connsiteY1289" fmla="*/ 2167871 h 2993922"/>
              <a:gd name="connsiteX1290" fmla="*/ 7836904 w 8938307"/>
              <a:gd name="connsiteY1290" fmla="*/ 2178461 h 2993922"/>
              <a:gd name="connsiteX1291" fmla="*/ 7836904 w 8938307"/>
              <a:gd name="connsiteY1291" fmla="*/ 2183756 h 2993922"/>
              <a:gd name="connsiteX1292" fmla="*/ 7847494 w 8938307"/>
              <a:gd name="connsiteY1292" fmla="*/ 2199642 h 2993922"/>
              <a:gd name="connsiteX1293" fmla="*/ 7900446 w 8938307"/>
              <a:gd name="connsiteY1293" fmla="*/ 2199642 h 2993922"/>
              <a:gd name="connsiteX1294" fmla="*/ 7932219 w 8938307"/>
              <a:gd name="connsiteY1294" fmla="*/ 2199642 h 2993922"/>
              <a:gd name="connsiteX1295" fmla="*/ 7942808 w 8938307"/>
              <a:gd name="connsiteY1295" fmla="*/ 2189051 h 2993922"/>
              <a:gd name="connsiteX1296" fmla="*/ 7921627 w 8938307"/>
              <a:gd name="connsiteY1296" fmla="*/ 2178461 h 2993922"/>
              <a:gd name="connsiteX1297" fmla="*/ 7905742 w 8938307"/>
              <a:gd name="connsiteY1297" fmla="*/ 2173165 h 2993922"/>
              <a:gd name="connsiteX1298" fmla="*/ 7889856 w 8938307"/>
              <a:gd name="connsiteY1298" fmla="*/ 2167871 h 2993922"/>
              <a:gd name="connsiteX1299" fmla="*/ 7873971 w 8938307"/>
              <a:gd name="connsiteY1299" fmla="*/ 2167871 h 2993922"/>
              <a:gd name="connsiteX1300" fmla="*/ 7858085 w 8938307"/>
              <a:gd name="connsiteY1300" fmla="*/ 2157280 h 2993922"/>
              <a:gd name="connsiteX1301" fmla="*/ 7858085 w 8938307"/>
              <a:gd name="connsiteY1301" fmla="*/ 2146690 h 2993922"/>
              <a:gd name="connsiteX1302" fmla="*/ 7847494 w 8938307"/>
              <a:gd name="connsiteY1302" fmla="*/ 2146690 h 2993922"/>
              <a:gd name="connsiteX1303" fmla="*/ 7826313 w 8938307"/>
              <a:gd name="connsiteY1303" fmla="*/ 2136099 h 2993922"/>
              <a:gd name="connsiteX1304" fmla="*/ 7805134 w 8938307"/>
              <a:gd name="connsiteY1304" fmla="*/ 2125509 h 2993922"/>
              <a:gd name="connsiteX1305" fmla="*/ 7794542 w 8938307"/>
              <a:gd name="connsiteY1305" fmla="*/ 2125509 h 2993922"/>
              <a:gd name="connsiteX1306" fmla="*/ 5051626 w 8938307"/>
              <a:gd name="connsiteY1306" fmla="*/ 2125509 h 2993922"/>
              <a:gd name="connsiteX1307" fmla="*/ 5051626 w 8938307"/>
              <a:gd name="connsiteY1307" fmla="*/ 2136099 h 2993922"/>
              <a:gd name="connsiteX1308" fmla="*/ 5062217 w 8938307"/>
              <a:gd name="connsiteY1308" fmla="*/ 2125509 h 2993922"/>
              <a:gd name="connsiteX1309" fmla="*/ 4310297 w 8938307"/>
              <a:gd name="connsiteY1309" fmla="*/ 2125509 h 2993922"/>
              <a:gd name="connsiteX1310" fmla="*/ 4320887 w 8938307"/>
              <a:gd name="connsiteY1310" fmla="*/ 2136099 h 2993922"/>
              <a:gd name="connsiteX1311" fmla="*/ 4299706 w 8938307"/>
              <a:gd name="connsiteY1311" fmla="*/ 2136099 h 2993922"/>
              <a:gd name="connsiteX1312" fmla="*/ 4310297 w 8938307"/>
              <a:gd name="connsiteY1312" fmla="*/ 2125509 h 2993922"/>
              <a:gd name="connsiteX1313" fmla="*/ 6109342 w 8938307"/>
              <a:gd name="connsiteY1313" fmla="*/ 2122200 h 2993922"/>
              <a:gd name="connsiteX1314" fmla="*/ 6121257 w 8938307"/>
              <a:gd name="connsiteY1314" fmla="*/ 2136099 h 2993922"/>
              <a:gd name="connsiteX1315" fmla="*/ 6100076 w 8938307"/>
              <a:gd name="connsiteY1315" fmla="*/ 2136099 h 2993922"/>
              <a:gd name="connsiteX1316" fmla="*/ 6100076 w 8938307"/>
              <a:gd name="connsiteY1316" fmla="*/ 2125509 h 2993922"/>
              <a:gd name="connsiteX1317" fmla="*/ 6109342 w 8938307"/>
              <a:gd name="connsiteY1317" fmla="*/ 2122200 h 2993922"/>
              <a:gd name="connsiteX1318" fmla="*/ 6237752 w 8938307"/>
              <a:gd name="connsiteY1318" fmla="*/ 2120213 h 2993922"/>
              <a:gd name="connsiteX1319" fmla="*/ 6243046 w 8938307"/>
              <a:gd name="connsiteY1319" fmla="*/ 2125509 h 2993922"/>
              <a:gd name="connsiteX1320" fmla="*/ 6248342 w 8938307"/>
              <a:gd name="connsiteY1320" fmla="*/ 2136099 h 2993922"/>
              <a:gd name="connsiteX1321" fmla="*/ 6248342 w 8938307"/>
              <a:gd name="connsiteY1321" fmla="*/ 2146690 h 2993922"/>
              <a:gd name="connsiteX1322" fmla="*/ 6237752 w 8938307"/>
              <a:gd name="connsiteY1322" fmla="*/ 2130804 h 2993922"/>
              <a:gd name="connsiteX1323" fmla="*/ 6237752 w 8938307"/>
              <a:gd name="connsiteY1323" fmla="*/ 2124185 h 2993922"/>
              <a:gd name="connsiteX1324" fmla="*/ 5681756 w 8938307"/>
              <a:gd name="connsiteY1324" fmla="*/ 2120213 h 2993922"/>
              <a:gd name="connsiteX1325" fmla="*/ 5676460 w 8938307"/>
              <a:gd name="connsiteY1325" fmla="*/ 2125509 h 2993922"/>
              <a:gd name="connsiteX1326" fmla="*/ 5687051 w 8938307"/>
              <a:gd name="connsiteY1326" fmla="*/ 2130804 h 2993922"/>
              <a:gd name="connsiteX1327" fmla="*/ 5708232 w 8938307"/>
              <a:gd name="connsiteY1327" fmla="*/ 2136099 h 2993922"/>
              <a:gd name="connsiteX1328" fmla="*/ 5697641 w 8938307"/>
              <a:gd name="connsiteY1328" fmla="*/ 2125509 h 2993922"/>
              <a:gd name="connsiteX1329" fmla="*/ 5681756 w 8938307"/>
              <a:gd name="connsiteY1329" fmla="*/ 2120213 h 2993922"/>
              <a:gd name="connsiteX1330" fmla="*/ 7370926 w 8938307"/>
              <a:gd name="connsiteY1330" fmla="*/ 2114919 h 2993922"/>
              <a:gd name="connsiteX1331" fmla="*/ 7376222 w 8938307"/>
              <a:gd name="connsiteY1331" fmla="*/ 2120213 h 2993922"/>
              <a:gd name="connsiteX1332" fmla="*/ 7376222 w 8938307"/>
              <a:gd name="connsiteY1332" fmla="*/ 2125509 h 2993922"/>
              <a:gd name="connsiteX1333" fmla="*/ 7386812 w 8938307"/>
              <a:gd name="connsiteY1333" fmla="*/ 2130804 h 2993922"/>
              <a:gd name="connsiteX1334" fmla="*/ 7392107 w 8938307"/>
              <a:gd name="connsiteY1334" fmla="*/ 2146690 h 2993922"/>
              <a:gd name="connsiteX1335" fmla="*/ 7376222 w 8938307"/>
              <a:gd name="connsiteY1335" fmla="*/ 2130804 h 2993922"/>
              <a:gd name="connsiteX1336" fmla="*/ 7360336 w 8938307"/>
              <a:gd name="connsiteY1336" fmla="*/ 2125509 h 2993922"/>
              <a:gd name="connsiteX1337" fmla="*/ 7349745 w 8938307"/>
              <a:gd name="connsiteY1337" fmla="*/ 2125509 h 2993922"/>
              <a:gd name="connsiteX1338" fmla="*/ 7370926 w 8938307"/>
              <a:gd name="connsiteY1338" fmla="*/ 2114919 h 2993922"/>
              <a:gd name="connsiteX1339" fmla="*/ 6947310 w 8938307"/>
              <a:gd name="connsiteY1339" fmla="*/ 2114919 h 2993922"/>
              <a:gd name="connsiteX1340" fmla="*/ 6968491 w 8938307"/>
              <a:gd name="connsiteY1340" fmla="*/ 2114919 h 2993922"/>
              <a:gd name="connsiteX1341" fmla="*/ 6989670 w 8938307"/>
              <a:gd name="connsiteY1341" fmla="*/ 2114919 h 2993922"/>
              <a:gd name="connsiteX1342" fmla="*/ 6979081 w 8938307"/>
              <a:gd name="connsiteY1342" fmla="*/ 2125509 h 2993922"/>
              <a:gd name="connsiteX1343" fmla="*/ 6989670 w 8938307"/>
              <a:gd name="connsiteY1343" fmla="*/ 2136099 h 2993922"/>
              <a:gd name="connsiteX1344" fmla="*/ 7032033 w 8938307"/>
              <a:gd name="connsiteY1344" fmla="*/ 2157280 h 2993922"/>
              <a:gd name="connsiteX1345" fmla="*/ 7000262 w 8938307"/>
              <a:gd name="connsiteY1345" fmla="*/ 2146690 h 2993922"/>
              <a:gd name="connsiteX1346" fmla="*/ 6957900 w 8938307"/>
              <a:gd name="connsiteY1346" fmla="*/ 2125509 h 2993922"/>
              <a:gd name="connsiteX1347" fmla="*/ 6947310 w 8938307"/>
              <a:gd name="connsiteY1347" fmla="*/ 2114919 h 2993922"/>
              <a:gd name="connsiteX1348" fmla="*/ 6894358 w 8938307"/>
              <a:gd name="connsiteY1348" fmla="*/ 2114919 h 2993922"/>
              <a:gd name="connsiteX1349" fmla="*/ 6926129 w 8938307"/>
              <a:gd name="connsiteY1349" fmla="*/ 2125509 h 2993922"/>
              <a:gd name="connsiteX1350" fmla="*/ 6894358 w 8938307"/>
              <a:gd name="connsiteY1350" fmla="*/ 2125509 h 2993922"/>
              <a:gd name="connsiteX1351" fmla="*/ 6894358 w 8938307"/>
              <a:gd name="connsiteY1351" fmla="*/ 2114919 h 2993922"/>
              <a:gd name="connsiteX1352" fmla="*/ 6534284 w 8938307"/>
              <a:gd name="connsiteY1352" fmla="*/ 2114919 h 2993922"/>
              <a:gd name="connsiteX1353" fmla="*/ 6534284 w 8938307"/>
              <a:gd name="connsiteY1353" fmla="*/ 2125509 h 2993922"/>
              <a:gd name="connsiteX1354" fmla="*/ 6544874 w 8938307"/>
              <a:gd name="connsiteY1354" fmla="*/ 2114919 h 2993922"/>
              <a:gd name="connsiteX1355" fmla="*/ 6534284 w 8938307"/>
              <a:gd name="connsiteY1355" fmla="*/ 2114919 h 2993922"/>
              <a:gd name="connsiteX1356" fmla="*/ 7159118 w 8938307"/>
              <a:gd name="connsiteY1356" fmla="*/ 2104328 h 2993922"/>
              <a:gd name="connsiteX1357" fmla="*/ 7212070 w 8938307"/>
              <a:gd name="connsiteY1357" fmla="*/ 2125509 h 2993922"/>
              <a:gd name="connsiteX1358" fmla="*/ 7227956 w 8938307"/>
              <a:gd name="connsiteY1358" fmla="*/ 2141394 h 2993922"/>
              <a:gd name="connsiteX1359" fmla="*/ 7243841 w 8938307"/>
              <a:gd name="connsiteY1359" fmla="*/ 2136099 h 2993922"/>
              <a:gd name="connsiteX1360" fmla="*/ 7265022 w 8938307"/>
              <a:gd name="connsiteY1360" fmla="*/ 2146690 h 2993922"/>
              <a:gd name="connsiteX1361" fmla="*/ 7270318 w 8938307"/>
              <a:gd name="connsiteY1361" fmla="*/ 2157280 h 2993922"/>
              <a:gd name="connsiteX1362" fmla="*/ 7275612 w 8938307"/>
              <a:gd name="connsiteY1362" fmla="*/ 2157280 h 2993922"/>
              <a:gd name="connsiteX1363" fmla="*/ 7291498 w 8938307"/>
              <a:gd name="connsiteY1363" fmla="*/ 2151985 h 2993922"/>
              <a:gd name="connsiteX1364" fmla="*/ 7307384 w 8938307"/>
              <a:gd name="connsiteY1364" fmla="*/ 2157280 h 2993922"/>
              <a:gd name="connsiteX1365" fmla="*/ 7328564 w 8938307"/>
              <a:gd name="connsiteY1365" fmla="*/ 2167871 h 2993922"/>
              <a:gd name="connsiteX1366" fmla="*/ 7339155 w 8938307"/>
              <a:gd name="connsiteY1366" fmla="*/ 2167871 h 2993922"/>
              <a:gd name="connsiteX1367" fmla="*/ 7344450 w 8938307"/>
              <a:gd name="connsiteY1367" fmla="*/ 2157280 h 2993922"/>
              <a:gd name="connsiteX1368" fmla="*/ 7349745 w 8938307"/>
              <a:gd name="connsiteY1368" fmla="*/ 2167871 h 2993922"/>
              <a:gd name="connsiteX1369" fmla="*/ 7381516 w 8938307"/>
              <a:gd name="connsiteY1369" fmla="*/ 2178461 h 2993922"/>
              <a:gd name="connsiteX1370" fmla="*/ 7402697 w 8938307"/>
              <a:gd name="connsiteY1370" fmla="*/ 2178461 h 2993922"/>
              <a:gd name="connsiteX1371" fmla="*/ 7423878 w 8938307"/>
              <a:gd name="connsiteY1371" fmla="*/ 2189051 h 2993922"/>
              <a:gd name="connsiteX1372" fmla="*/ 7445059 w 8938307"/>
              <a:gd name="connsiteY1372" fmla="*/ 2199642 h 2993922"/>
              <a:gd name="connsiteX1373" fmla="*/ 7466240 w 8938307"/>
              <a:gd name="connsiteY1373" fmla="*/ 2199642 h 2993922"/>
              <a:gd name="connsiteX1374" fmla="*/ 7445059 w 8938307"/>
              <a:gd name="connsiteY1374" fmla="*/ 2210232 h 2993922"/>
              <a:gd name="connsiteX1375" fmla="*/ 7423878 w 8938307"/>
              <a:gd name="connsiteY1375" fmla="*/ 2199642 h 2993922"/>
              <a:gd name="connsiteX1376" fmla="*/ 7397403 w 8938307"/>
              <a:gd name="connsiteY1376" fmla="*/ 2194346 h 2993922"/>
              <a:gd name="connsiteX1377" fmla="*/ 7381516 w 8938307"/>
              <a:gd name="connsiteY1377" fmla="*/ 2189051 h 2993922"/>
              <a:gd name="connsiteX1378" fmla="*/ 7376222 w 8938307"/>
              <a:gd name="connsiteY1378" fmla="*/ 2194346 h 2993922"/>
              <a:gd name="connsiteX1379" fmla="*/ 7365630 w 8938307"/>
              <a:gd name="connsiteY1379" fmla="*/ 2189051 h 2993922"/>
              <a:gd name="connsiteX1380" fmla="*/ 7349745 w 8938307"/>
              <a:gd name="connsiteY1380" fmla="*/ 2189051 h 2993922"/>
              <a:gd name="connsiteX1381" fmla="*/ 7339155 w 8938307"/>
              <a:gd name="connsiteY1381" fmla="*/ 2189051 h 2993922"/>
              <a:gd name="connsiteX1382" fmla="*/ 7296793 w 8938307"/>
              <a:gd name="connsiteY1382" fmla="*/ 2178461 h 2993922"/>
              <a:gd name="connsiteX1383" fmla="*/ 7222660 w 8938307"/>
              <a:gd name="connsiteY1383" fmla="*/ 2146690 h 2993922"/>
              <a:gd name="connsiteX1384" fmla="*/ 7217366 w 8938307"/>
              <a:gd name="connsiteY1384" fmla="*/ 2141394 h 2993922"/>
              <a:gd name="connsiteX1385" fmla="*/ 7201480 w 8938307"/>
              <a:gd name="connsiteY1385" fmla="*/ 2136099 h 2993922"/>
              <a:gd name="connsiteX1386" fmla="*/ 7185593 w 8938307"/>
              <a:gd name="connsiteY1386" fmla="*/ 2141394 h 2993922"/>
              <a:gd name="connsiteX1387" fmla="*/ 7169708 w 8938307"/>
              <a:gd name="connsiteY1387" fmla="*/ 2146690 h 2993922"/>
              <a:gd name="connsiteX1388" fmla="*/ 7148526 w 8938307"/>
              <a:gd name="connsiteY1388" fmla="*/ 2146690 h 2993922"/>
              <a:gd name="connsiteX1389" fmla="*/ 7137937 w 8938307"/>
              <a:gd name="connsiteY1389" fmla="*/ 2146690 h 2993922"/>
              <a:gd name="connsiteX1390" fmla="*/ 7137937 w 8938307"/>
              <a:gd name="connsiteY1390" fmla="*/ 2136099 h 2993922"/>
              <a:gd name="connsiteX1391" fmla="*/ 7137937 w 8938307"/>
              <a:gd name="connsiteY1391" fmla="*/ 2125509 h 2993922"/>
              <a:gd name="connsiteX1392" fmla="*/ 7143232 w 8938307"/>
              <a:gd name="connsiteY1392" fmla="*/ 2125509 h 2993922"/>
              <a:gd name="connsiteX1393" fmla="*/ 7159118 w 8938307"/>
              <a:gd name="connsiteY1393" fmla="*/ 2125509 h 2993922"/>
              <a:gd name="connsiteX1394" fmla="*/ 7164414 w 8938307"/>
              <a:gd name="connsiteY1394" fmla="*/ 2120213 h 2993922"/>
              <a:gd name="connsiteX1395" fmla="*/ 7159118 w 8938307"/>
              <a:gd name="connsiteY1395" fmla="*/ 2114919 h 2993922"/>
              <a:gd name="connsiteX1396" fmla="*/ 6915539 w 8938307"/>
              <a:gd name="connsiteY1396" fmla="*/ 2104328 h 2993922"/>
              <a:gd name="connsiteX1397" fmla="*/ 6920833 w 8938307"/>
              <a:gd name="connsiteY1397" fmla="*/ 2104328 h 2993922"/>
              <a:gd name="connsiteX1398" fmla="*/ 6926129 w 8938307"/>
              <a:gd name="connsiteY1398" fmla="*/ 2114919 h 2993922"/>
              <a:gd name="connsiteX1399" fmla="*/ 6904948 w 8938307"/>
              <a:gd name="connsiteY1399" fmla="*/ 2114919 h 2993922"/>
              <a:gd name="connsiteX1400" fmla="*/ 4755094 w 8938307"/>
              <a:gd name="connsiteY1400" fmla="*/ 2104328 h 2993922"/>
              <a:gd name="connsiteX1401" fmla="*/ 4765684 w 8938307"/>
              <a:gd name="connsiteY1401" fmla="*/ 2114919 h 2993922"/>
              <a:gd name="connsiteX1402" fmla="*/ 4755094 w 8938307"/>
              <a:gd name="connsiteY1402" fmla="*/ 2114919 h 2993922"/>
              <a:gd name="connsiteX1403" fmla="*/ 4755094 w 8938307"/>
              <a:gd name="connsiteY1403" fmla="*/ 2104328 h 2993922"/>
              <a:gd name="connsiteX1404" fmla="*/ 3918452 w 8938307"/>
              <a:gd name="connsiteY1404" fmla="*/ 2104328 h 2993922"/>
              <a:gd name="connsiteX1405" fmla="*/ 3939633 w 8938307"/>
              <a:gd name="connsiteY1405" fmla="*/ 2109623 h 2993922"/>
              <a:gd name="connsiteX1406" fmla="*/ 3960812 w 8938307"/>
              <a:gd name="connsiteY1406" fmla="*/ 2125509 h 2993922"/>
              <a:gd name="connsiteX1407" fmla="*/ 3934338 w 8938307"/>
              <a:gd name="connsiteY1407" fmla="*/ 2114919 h 2993922"/>
              <a:gd name="connsiteX1408" fmla="*/ 3923746 w 8938307"/>
              <a:gd name="connsiteY1408" fmla="*/ 2109623 h 2993922"/>
              <a:gd name="connsiteX1409" fmla="*/ 3918452 w 8938307"/>
              <a:gd name="connsiteY1409" fmla="*/ 2104328 h 2993922"/>
              <a:gd name="connsiteX1410" fmla="*/ 8800632 w 8938307"/>
              <a:gd name="connsiteY1410" fmla="*/ 2093738 h 2993922"/>
              <a:gd name="connsiteX1411" fmla="*/ 8800632 w 8938307"/>
              <a:gd name="connsiteY1411" fmla="*/ 2104328 h 2993922"/>
              <a:gd name="connsiteX1412" fmla="*/ 8790041 w 8938307"/>
              <a:gd name="connsiteY1412" fmla="*/ 2104328 h 2993922"/>
              <a:gd name="connsiteX1413" fmla="*/ 8800632 w 8938307"/>
              <a:gd name="connsiteY1413" fmla="*/ 2093738 h 2993922"/>
              <a:gd name="connsiteX1414" fmla="*/ 7942808 w 8938307"/>
              <a:gd name="connsiteY1414" fmla="*/ 2093738 h 2993922"/>
              <a:gd name="connsiteX1415" fmla="*/ 7953398 w 8938307"/>
              <a:gd name="connsiteY1415" fmla="*/ 2093738 h 2993922"/>
              <a:gd name="connsiteX1416" fmla="*/ 7953398 w 8938307"/>
              <a:gd name="connsiteY1416" fmla="*/ 2104328 h 2993922"/>
              <a:gd name="connsiteX1417" fmla="*/ 7937513 w 8938307"/>
              <a:gd name="connsiteY1417" fmla="*/ 2099033 h 2993922"/>
              <a:gd name="connsiteX1418" fmla="*/ 7942808 w 8938307"/>
              <a:gd name="connsiteY1418" fmla="*/ 2093738 h 2993922"/>
              <a:gd name="connsiteX1419" fmla="*/ 7021443 w 8938307"/>
              <a:gd name="connsiteY1419" fmla="*/ 2093738 h 2993922"/>
              <a:gd name="connsiteX1420" fmla="*/ 7032033 w 8938307"/>
              <a:gd name="connsiteY1420" fmla="*/ 2104328 h 2993922"/>
              <a:gd name="connsiteX1421" fmla="*/ 7021443 w 8938307"/>
              <a:gd name="connsiteY1421" fmla="*/ 2104328 h 2993922"/>
              <a:gd name="connsiteX1422" fmla="*/ 6830814 w 8938307"/>
              <a:gd name="connsiteY1422" fmla="*/ 2093738 h 2993922"/>
              <a:gd name="connsiteX1423" fmla="*/ 6841406 w 8938307"/>
              <a:gd name="connsiteY1423" fmla="*/ 2093738 h 2993922"/>
              <a:gd name="connsiteX1424" fmla="*/ 6851996 w 8938307"/>
              <a:gd name="connsiteY1424" fmla="*/ 2093738 h 2993922"/>
              <a:gd name="connsiteX1425" fmla="*/ 6851996 w 8938307"/>
              <a:gd name="connsiteY1425" fmla="*/ 2114919 h 2993922"/>
              <a:gd name="connsiteX1426" fmla="*/ 6830814 w 8938307"/>
              <a:gd name="connsiteY1426" fmla="*/ 2104328 h 2993922"/>
              <a:gd name="connsiteX1427" fmla="*/ 6820224 w 8938307"/>
              <a:gd name="connsiteY1427" fmla="*/ 2104328 h 2993922"/>
              <a:gd name="connsiteX1428" fmla="*/ 6830814 w 8938307"/>
              <a:gd name="connsiteY1428" fmla="*/ 2093738 h 2993922"/>
              <a:gd name="connsiteX1429" fmla="*/ 5517604 w 8938307"/>
              <a:gd name="connsiteY1429" fmla="*/ 2093738 h 2993922"/>
              <a:gd name="connsiteX1430" fmla="*/ 5538785 w 8938307"/>
              <a:gd name="connsiteY1430" fmla="*/ 2104328 h 2993922"/>
              <a:gd name="connsiteX1431" fmla="*/ 5554670 w 8938307"/>
              <a:gd name="connsiteY1431" fmla="*/ 2104328 h 2993922"/>
              <a:gd name="connsiteX1432" fmla="*/ 5559966 w 8938307"/>
              <a:gd name="connsiteY1432" fmla="*/ 2114919 h 2993922"/>
              <a:gd name="connsiteX1433" fmla="*/ 5581147 w 8938307"/>
              <a:gd name="connsiteY1433" fmla="*/ 2114919 h 2993922"/>
              <a:gd name="connsiteX1434" fmla="*/ 5644689 w 8938307"/>
              <a:gd name="connsiteY1434" fmla="*/ 2136099 h 2993922"/>
              <a:gd name="connsiteX1435" fmla="*/ 5655279 w 8938307"/>
              <a:gd name="connsiteY1435" fmla="*/ 2136099 h 2993922"/>
              <a:gd name="connsiteX1436" fmla="*/ 5665870 w 8938307"/>
              <a:gd name="connsiteY1436" fmla="*/ 2141394 h 2993922"/>
              <a:gd name="connsiteX1437" fmla="*/ 5671166 w 8938307"/>
              <a:gd name="connsiteY1437" fmla="*/ 2146690 h 2993922"/>
              <a:gd name="connsiteX1438" fmla="*/ 5687051 w 8938307"/>
              <a:gd name="connsiteY1438" fmla="*/ 2146690 h 2993922"/>
              <a:gd name="connsiteX1439" fmla="*/ 5761183 w 8938307"/>
              <a:gd name="connsiteY1439" fmla="*/ 2167871 h 2993922"/>
              <a:gd name="connsiteX1440" fmla="*/ 5824726 w 8938307"/>
              <a:gd name="connsiteY1440" fmla="*/ 2178461 h 2993922"/>
              <a:gd name="connsiteX1441" fmla="*/ 5819430 w 8938307"/>
              <a:gd name="connsiteY1441" fmla="*/ 2167871 h 2993922"/>
              <a:gd name="connsiteX1442" fmla="*/ 5814135 w 8938307"/>
              <a:gd name="connsiteY1442" fmla="*/ 2162575 h 2993922"/>
              <a:gd name="connsiteX1443" fmla="*/ 5803545 w 8938307"/>
              <a:gd name="connsiteY1443" fmla="*/ 2167871 h 2993922"/>
              <a:gd name="connsiteX1444" fmla="*/ 5792954 w 8938307"/>
              <a:gd name="connsiteY1444" fmla="*/ 2167871 h 2993922"/>
              <a:gd name="connsiteX1445" fmla="*/ 5782364 w 8938307"/>
              <a:gd name="connsiteY1445" fmla="*/ 2157280 h 2993922"/>
              <a:gd name="connsiteX1446" fmla="*/ 5761183 w 8938307"/>
              <a:gd name="connsiteY1446" fmla="*/ 2162575 h 2993922"/>
              <a:gd name="connsiteX1447" fmla="*/ 5740002 w 8938307"/>
              <a:gd name="connsiteY1447" fmla="*/ 2157280 h 2993922"/>
              <a:gd name="connsiteX1448" fmla="*/ 5665870 w 8938307"/>
              <a:gd name="connsiteY1448" fmla="*/ 2125509 h 2993922"/>
              <a:gd name="connsiteX1449" fmla="*/ 5665870 w 8938307"/>
              <a:gd name="connsiteY1449" fmla="*/ 2114919 h 2993922"/>
              <a:gd name="connsiteX1450" fmla="*/ 5655279 w 8938307"/>
              <a:gd name="connsiteY1450" fmla="*/ 2114919 h 2993922"/>
              <a:gd name="connsiteX1451" fmla="*/ 5665870 w 8938307"/>
              <a:gd name="connsiteY1451" fmla="*/ 2125509 h 2993922"/>
              <a:gd name="connsiteX1452" fmla="*/ 5634099 w 8938307"/>
              <a:gd name="connsiteY1452" fmla="*/ 2114919 h 2993922"/>
              <a:gd name="connsiteX1453" fmla="*/ 5644689 w 8938307"/>
              <a:gd name="connsiteY1453" fmla="*/ 2114919 h 2993922"/>
              <a:gd name="connsiteX1454" fmla="*/ 5644689 w 8938307"/>
              <a:gd name="connsiteY1454" fmla="*/ 2104328 h 2993922"/>
              <a:gd name="connsiteX1455" fmla="*/ 5639394 w 8938307"/>
              <a:gd name="connsiteY1455" fmla="*/ 2104328 h 2993922"/>
              <a:gd name="connsiteX1456" fmla="*/ 5634099 w 8938307"/>
              <a:gd name="connsiteY1456" fmla="*/ 2114919 h 2993922"/>
              <a:gd name="connsiteX1457" fmla="*/ 5581147 w 8938307"/>
              <a:gd name="connsiteY1457" fmla="*/ 2114919 h 2993922"/>
              <a:gd name="connsiteX1458" fmla="*/ 5549375 w 8938307"/>
              <a:gd name="connsiteY1458" fmla="*/ 2093738 h 2993922"/>
              <a:gd name="connsiteX1459" fmla="*/ 5522900 w 8938307"/>
              <a:gd name="connsiteY1459" fmla="*/ 2093738 h 2993922"/>
              <a:gd name="connsiteX1460" fmla="*/ 5517604 w 8938307"/>
              <a:gd name="connsiteY1460" fmla="*/ 2093738 h 2993922"/>
              <a:gd name="connsiteX1461" fmla="*/ 4331478 w 8938307"/>
              <a:gd name="connsiteY1461" fmla="*/ 2093738 h 2993922"/>
              <a:gd name="connsiteX1462" fmla="*/ 4331478 w 8938307"/>
              <a:gd name="connsiteY1462" fmla="*/ 2104328 h 2993922"/>
              <a:gd name="connsiteX1463" fmla="*/ 4342068 w 8938307"/>
              <a:gd name="connsiteY1463" fmla="*/ 2104328 h 2993922"/>
              <a:gd name="connsiteX1464" fmla="*/ 4331478 w 8938307"/>
              <a:gd name="connsiteY1464" fmla="*/ 2093738 h 2993922"/>
              <a:gd name="connsiteX1465" fmla="*/ 8091075 w 8938307"/>
              <a:gd name="connsiteY1465" fmla="*/ 2083146 h 2993922"/>
              <a:gd name="connsiteX1466" fmla="*/ 8091075 w 8938307"/>
              <a:gd name="connsiteY1466" fmla="*/ 2093738 h 2993922"/>
              <a:gd name="connsiteX1467" fmla="*/ 8080483 w 8938307"/>
              <a:gd name="connsiteY1467" fmla="*/ 2093738 h 2993922"/>
              <a:gd name="connsiteX1468" fmla="*/ 7911038 w 8938307"/>
              <a:gd name="connsiteY1468" fmla="*/ 2083146 h 2993922"/>
              <a:gd name="connsiteX1469" fmla="*/ 7921627 w 8938307"/>
              <a:gd name="connsiteY1469" fmla="*/ 2083146 h 2993922"/>
              <a:gd name="connsiteX1470" fmla="*/ 7926923 w 8938307"/>
              <a:gd name="connsiteY1470" fmla="*/ 2083146 h 2993922"/>
              <a:gd name="connsiteX1471" fmla="*/ 7921627 w 8938307"/>
              <a:gd name="connsiteY1471" fmla="*/ 2093738 h 2993922"/>
              <a:gd name="connsiteX1472" fmla="*/ 7911038 w 8938307"/>
              <a:gd name="connsiteY1472" fmla="*/ 2083146 h 2993922"/>
              <a:gd name="connsiteX1473" fmla="*/ 7466240 w 8938307"/>
              <a:gd name="connsiteY1473" fmla="*/ 2083146 h 2993922"/>
              <a:gd name="connsiteX1474" fmla="*/ 7476830 w 8938307"/>
              <a:gd name="connsiteY1474" fmla="*/ 2083146 h 2993922"/>
              <a:gd name="connsiteX1475" fmla="*/ 7476830 w 8938307"/>
              <a:gd name="connsiteY1475" fmla="*/ 2093738 h 2993922"/>
              <a:gd name="connsiteX1476" fmla="*/ 7032033 w 8938307"/>
              <a:gd name="connsiteY1476" fmla="*/ 2083146 h 2993922"/>
              <a:gd name="connsiteX1477" fmla="*/ 7042622 w 8938307"/>
              <a:gd name="connsiteY1477" fmla="*/ 2083146 h 2993922"/>
              <a:gd name="connsiteX1478" fmla="*/ 7042622 w 8938307"/>
              <a:gd name="connsiteY1478" fmla="*/ 2093738 h 2993922"/>
              <a:gd name="connsiteX1479" fmla="*/ 6566054 w 8938307"/>
              <a:gd name="connsiteY1479" fmla="*/ 2083146 h 2993922"/>
              <a:gd name="connsiteX1480" fmla="*/ 6555464 w 8938307"/>
              <a:gd name="connsiteY1480" fmla="*/ 2093738 h 2993922"/>
              <a:gd name="connsiteX1481" fmla="*/ 6566054 w 8938307"/>
              <a:gd name="connsiteY1481" fmla="*/ 2093738 h 2993922"/>
              <a:gd name="connsiteX1482" fmla="*/ 6566054 w 8938307"/>
              <a:gd name="connsiteY1482" fmla="*/ 2083146 h 2993922"/>
              <a:gd name="connsiteX1483" fmla="*/ 5702936 w 8938307"/>
              <a:gd name="connsiteY1483" fmla="*/ 2083146 h 2993922"/>
              <a:gd name="connsiteX1484" fmla="*/ 5687051 w 8938307"/>
              <a:gd name="connsiteY1484" fmla="*/ 2093738 h 2993922"/>
              <a:gd name="connsiteX1485" fmla="*/ 5697641 w 8938307"/>
              <a:gd name="connsiteY1485" fmla="*/ 2104328 h 2993922"/>
              <a:gd name="connsiteX1486" fmla="*/ 5718822 w 8938307"/>
              <a:gd name="connsiteY1486" fmla="*/ 2104328 h 2993922"/>
              <a:gd name="connsiteX1487" fmla="*/ 5724116 w 8938307"/>
              <a:gd name="connsiteY1487" fmla="*/ 2088442 h 2993922"/>
              <a:gd name="connsiteX1488" fmla="*/ 5702936 w 8938307"/>
              <a:gd name="connsiteY1488" fmla="*/ 2083146 h 2993922"/>
              <a:gd name="connsiteX1489" fmla="*/ 4808046 w 8938307"/>
              <a:gd name="connsiteY1489" fmla="*/ 2083146 h 2993922"/>
              <a:gd name="connsiteX1490" fmla="*/ 4829228 w 8938307"/>
              <a:gd name="connsiteY1490" fmla="*/ 2088442 h 2993922"/>
              <a:gd name="connsiteX1491" fmla="*/ 4839818 w 8938307"/>
              <a:gd name="connsiteY1491" fmla="*/ 2093738 h 2993922"/>
              <a:gd name="connsiteX1492" fmla="*/ 4797456 w 8938307"/>
              <a:gd name="connsiteY1492" fmla="*/ 2093738 h 2993922"/>
              <a:gd name="connsiteX1493" fmla="*/ 4765684 w 8938307"/>
              <a:gd name="connsiteY1493" fmla="*/ 2083146 h 2993922"/>
              <a:gd name="connsiteX1494" fmla="*/ 4776276 w 8938307"/>
              <a:gd name="connsiteY1494" fmla="*/ 2083146 h 2993922"/>
              <a:gd name="connsiteX1495" fmla="*/ 4765684 w 8938307"/>
              <a:gd name="connsiteY1495" fmla="*/ 2093738 h 2993922"/>
              <a:gd name="connsiteX1496" fmla="*/ 4755094 w 8938307"/>
              <a:gd name="connsiteY1496" fmla="*/ 2088442 h 2993922"/>
              <a:gd name="connsiteX1497" fmla="*/ 4765684 w 8938307"/>
              <a:gd name="connsiteY1497" fmla="*/ 2083146 h 2993922"/>
              <a:gd name="connsiteX1498" fmla="*/ 4628010 w 8938307"/>
              <a:gd name="connsiteY1498" fmla="*/ 2083146 h 2993922"/>
              <a:gd name="connsiteX1499" fmla="*/ 4638599 w 8938307"/>
              <a:gd name="connsiteY1499" fmla="*/ 2093738 h 2993922"/>
              <a:gd name="connsiteX1500" fmla="*/ 4628010 w 8938307"/>
              <a:gd name="connsiteY1500" fmla="*/ 2093738 h 2993922"/>
              <a:gd name="connsiteX1501" fmla="*/ 4628010 w 8938307"/>
              <a:gd name="connsiteY1501" fmla="*/ 2083146 h 2993922"/>
              <a:gd name="connsiteX1502" fmla="*/ 4328830 w 8938307"/>
              <a:gd name="connsiteY1502" fmla="*/ 2080169 h 2993922"/>
              <a:gd name="connsiteX1503" fmla="*/ 4352658 w 8938307"/>
              <a:gd name="connsiteY1503" fmla="*/ 2099033 h 2993922"/>
              <a:gd name="connsiteX1504" fmla="*/ 4384430 w 8938307"/>
              <a:gd name="connsiteY1504" fmla="*/ 2114919 h 2993922"/>
              <a:gd name="connsiteX1505" fmla="*/ 4447972 w 8938307"/>
              <a:gd name="connsiteY1505" fmla="*/ 2114919 h 2993922"/>
              <a:gd name="connsiteX1506" fmla="*/ 4511514 w 8938307"/>
              <a:gd name="connsiteY1506" fmla="*/ 2146690 h 2993922"/>
              <a:gd name="connsiteX1507" fmla="*/ 4553876 w 8938307"/>
              <a:gd name="connsiteY1507" fmla="*/ 2167871 h 2993922"/>
              <a:gd name="connsiteX1508" fmla="*/ 4585647 w 8938307"/>
              <a:gd name="connsiteY1508" fmla="*/ 2178461 h 2993922"/>
              <a:gd name="connsiteX1509" fmla="*/ 4659780 w 8938307"/>
              <a:gd name="connsiteY1509" fmla="*/ 2199642 h 2993922"/>
              <a:gd name="connsiteX1510" fmla="*/ 4575058 w 8938307"/>
              <a:gd name="connsiteY1510" fmla="*/ 2189051 h 2993922"/>
              <a:gd name="connsiteX1511" fmla="*/ 4342068 w 8938307"/>
              <a:gd name="connsiteY1511" fmla="*/ 2125509 h 2993922"/>
              <a:gd name="connsiteX1512" fmla="*/ 4299706 w 8938307"/>
              <a:gd name="connsiteY1512" fmla="*/ 2104328 h 2993922"/>
              <a:gd name="connsiteX1513" fmla="*/ 4289116 w 8938307"/>
              <a:gd name="connsiteY1513" fmla="*/ 2104328 h 2993922"/>
              <a:gd name="connsiteX1514" fmla="*/ 4278526 w 8938307"/>
              <a:gd name="connsiteY1514" fmla="*/ 2093738 h 2993922"/>
              <a:gd name="connsiteX1515" fmla="*/ 4289116 w 8938307"/>
              <a:gd name="connsiteY1515" fmla="*/ 2093738 h 2993922"/>
              <a:gd name="connsiteX1516" fmla="*/ 4310297 w 8938307"/>
              <a:gd name="connsiteY1516" fmla="*/ 2083146 h 2993922"/>
              <a:gd name="connsiteX1517" fmla="*/ 4328830 w 8938307"/>
              <a:gd name="connsiteY1517" fmla="*/ 2080169 h 2993922"/>
              <a:gd name="connsiteX1518" fmla="*/ 7529782 w 8938307"/>
              <a:gd name="connsiteY1518" fmla="*/ 2072557 h 2993922"/>
              <a:gd name="connsiteX1519" fmla="*/ 7540374 w 8938307"/>
              <a:gd name="connsiteY1519" fmla="*/ 2083146 h 2993922"/>
              <a:gd name="connsiteX1520" fmla="*/ 7529782 w 8938307"/>
              <a:gd name="connsiteY1520" fmla="*/ 2083146 h 2993922"/>
              <a:gd name="connsiteX1521" fmla="*/ 7370926 w 8938307"/>
              <a:gd name="connsiteY1521" fmla="*/ 2072557 h 2993922"/>
              <a:gd name="connsiteX1522" fmla="*/ 7381516 w 8938307"/>
              <a:gd name="connsiteY1522" fmla="*/ 2072557 h 2993922"/>
              <a:gd name="connsiteX1523" fmla="*/ 7370926 w 8938307"/>
              <a:gd name="connsiteY1523" fmla="*/ 2083146 h 2993922"/>
              <a:gd name="connsiteX1524" fmla="*/ 7376222 w 8938307"/>
              <a:gd name="connsiteY1524" fmla="*/ 2093738 h 2993922"/>
              <a:gd name="connsiteX1525" fmla="*/ 7392107 w 8938307"/>
              <a:gd name="connsiteY1525" fmla="*/ 2093738 h 2993922"/>
              <a:gd name="connsiteX1526" fmla="*/ 7413288 w 8938307"/>
              <a:gd name="connsiteY1526" fmla="*/ 2099033 h 2993922"/>
              <a:gd name="connsiteX1527" fmla="*/ 7423878 w 8938307"/>
              <a:gd name="connsiteY1527" fmla="*/ 2104328 h 2993922"/>
              <a:gd name="connsiteX1528" fmla="*/ 7413288 w 8938307"/>
              <a:gd name="connsiteY1528" fmla="*/ 2114919 h 2993922"/>
              <a:gd name="connsiteX1529" fmla="*/ 7392107 w 8938307"/>
              <a:gd name="connsiteY1529" fmla="*/ 2104328 h 2993922"/>
              <a:gd name="connsiteX1530" fmla="*/ 7349745 w 8938307"/>
              <a:gd name="connsiteY1530" fmla="*/ 2104328 h 2993922"/>
              <a:gd name="connsiteX1531" fmla="*/ 7349745 w 8938307"/>
              <a:gd name="connsiteY1531" fmla="*/ 2093738 h 2993922"/>
              <a:gd name="connsiteX1532" fmla="*/ 7360336 w 8938307"/>
              <a:gd name="connsiteY1532" fmla="*/ 2083146 h 2993922"/>
              <a:gd name="connsiteX1533" fmla="*/ 7370926 w 8938307"/>
              <a:gd name="connsiteY1533" fmla="*/ 2072557 h 2993922"/>
              <a:gd name="connsiteX1534" fmla="*/ 7296793 w 8938307"/>
              <a:gd name="connsiteY1534" fmla="*/ 2072557 h 2993922"/>
              <a:gd name="connsiteX1535" fmla="*/ 7323270 w 8938307"/>
              <a:gd name="connsiteY1535" fmla="*/ 2083146 h 2993922"/>
              <a:gd name="connsiteX1536" fmla="*/ 7328564 w 8938307"/>
              <a:gd name="connsiteY1536" fmla="*/ 2093738 h 2993922"/>
              <a:gd name="connsiteX1537" fmla="*/ 7307384 w 8938307"/>
              <a:gd name="connsiteY1537" fmla="*/ 2083146 h 2993922"/>
              <a:gd name="connsiteX1538" fmla="*/ 6195390 w 8938307"/>
              <a:gd name="connsiteY1538" fmla="*/ 2072557 h 2993922"/>
              <a:gd name="connsiteX1539" fmla="*/ 6184800 w 8938307"/>
              <a:gd name="connsiteY1539" fmla="*/ 2104328 h 2993922"/>
              <a:gd name="connsiteX1540" fmla="*/ 6195390 w 8938307"/>
              <a:gd name="connsiteY1540" fmla="*/ 2114919 h 2993922"/>
              <a:gd name="connsiteX1541" fmla="*/ 6205980 w 8938307"/>
              <a:gd name="connsiteY1541" fmla="*/ 2104328 h 2993922"/>
              <a:gd name="connsiteX1542" fmla="*/ 6205980 w 8938307"/>
              <a:gd name="connsiteY1542" fmla="*/ 2083146 h 2993922"/>
              <a:gd name="connsiteX1543" fmla="*/ 6195390 w 8938307"/>
              <a:gd name="connsiteY1543" fmla="*/ 2072557 h 2993922"/>
              <a:gd name="connsiteX1544" fmla="*/ 5655279 w 8938307"/>
              <a:gd name="connsiteY1544" fmla="*/ 2072557 h 2993922"/>
              <a:gd name="connsiteX1545" fmla="*/ 5660574 w 8938307"/>
              <a:gd name="connsiteY1545" fmla="*/ 2088442 h 2993922"/>
              <a:gd name="connsiteX1546" fmla="*/ 5665870 w 8938307"/>
              <a:gd name="connsiteY1546" fmla="*/ 2088442 h 2993922"/>
              <a:gd name="connsiteX1547" fmla="*/ 5665870 w 8938307"/>
              <a:gd name="connsiteY1547" fmla="*/ 2072557 h 2993922"/>
              <a:gd name="connsiteX1548" fmla="*/ 5655279 w 8938307"/>
              <a:gd name="connsiteY1548" fmla="*/ 2072557 h 2993922"/>
              <a:gd name="connsiteX1549" fmla="*/ 7567510 w 8938307"/>
              <a:gd name="connsiteY1549" fmla="*/ 2069248 h 2993922"/>
              <a:gd name="connsiteX1550" fmla="*/ 7572144 w 8938307"/>
              <a:gd name="connsiteY1550" fmla="*/ 2072557 h 2993922"/>
              <a:gd name="connsiteX1551" fmla="*/ 7593326 w 8938307"/>
              <a:gd name="connsiteY1551" fmla="*/ 2083146 h 2993922"/>
              <a:gd name="connsiteX1552" fmla="*/ 7609211 w 8938307"/>
              <a:gd name="connsiteY1552" fmla="*/ 2083146 h 2993922"/>
              <a:gd name="connsiteX1553" fmla="*/ 7614505 w 8938307"/>
              <a:gd name="connsiteY1553" fmla="*/ 2083146 h 2993922"/>
              <a:gd name="connsiteX1554" fmla="*/ 7625096 w 8938307"/>
              <a:gd name="connsiteY1554" fmla="*/ 2093738 h 2993922"/>
              <a:gd name="connsiteX1555" fmla="*/ 7635686 w 8938307"/>
              <a:gd name="connsiteY1555" fmla="*/ 2083146 h 2993922"/>
              <a:gd name="connsiteX1556" fmla="*/ 7646278 w 8938307"/>
              <a:gd name="connsiteY1556" fmla="*/ 2083146 h 2993922"/>
              <a:gd name="connsiteX1557" fmla="*/ 7656867 w 8938307"/>
              <a:gd name="connsiteY1557" fmla="*/ 2093738 h 2993922"/>
              <a:gd name="connsiteX1558" fmla="*/ 7667457 w 8938307"/>
              <a:gd name="connsiteY1558" fmla="*/ 2093738 h 2993922"/>
              <a:gd name="connsiteX1559" fmla="*/ 7678048 w 8938307"/>
              <a:gd name="connsiteY1559" fmla="*/ 2104328 h 2993922"/>
              <a:gd name="connsiteX1560" fmla="*/ 7688638 w 8938307"/>
              <a:gd name="connsiteY1560" fmla="*/ 2114919 h 2993922"/>
              <a:gd name="connsiteX1561" fmla="*/ 7699230 w 8938307"/>
              <a:gd name="connsiteY1561" fmla="*/ 2125509 h 2993922"/>
              <a:gd name="connsiteX1562" fmla="*/ 7699230 w 8938307"/>
              <a:gd name="connsiteY1562" fmla="*/ 2114919 h 2993922"/>
              <a:gd name="connsiteX1563" fmla="*/ 7709820 w 8938307"/>
              <a:gd name="connsiteY1563" fmla="*/ 2114919 h 2993922"/>
              <a:gd name="connsiteX1564" fmla="*/ 7720409 w 8938307"/>
              <a:gd name="connsiteY1564" fmla="*/ 2125509 h 2993922"/>
              <a:gd name="connsiteX1565" fmla="*/ 7720409 w 8938307"/>
              <a:gd name="connsiteY1565" fmla="*/ 2136099 h 2993922"/>
              <a:gd name="connsiteX1566" fmla="*/ 7731000 w 8938307"/>
              <a:gd name="connsiteY1566" fmla="*/ 2136099 h 2993922"/>
              <a:gd name="connsiteX1567" fmla="*/ 7731000 w 8938307"/>
              <a:gd name="connsiteY1567" fmla="*/ 2141394 h 2993922"/>
              <a:gd name="connsiteX1568" fmla="*/ 7725704 w 8938307"/>
              <a:gd name="connsiteY1568" fmla="*/ 2146690 h 2993922"/>
              <a:gd name="connsiteX1569" fmla="*/ 7720409 w 8938307"/>
              <a:gd name="connsiteY1569" fmla="*/ 2146690 h 2993922"/>
              <a:gd name="connsiteX1570" fmla="*/ 7709820 w 8938307"/>
              <a:gd name="connsiteY1570" fmla="*/ 2157280 h 2993922"/>
              <a:gd name="connsiteX1571" fmla="*/ 7699230 w 8938307"/>
              <a:gd name="connsiteY1571" fmla="*/ 2146690 h 2993922"/>
              <a:gd name="connsiteX1572" fmla="*/ 7667457 w 8938307"/>
              <a:gd name="connsiteY1572" fmla="*/ 2114919 h 2993922"/>
              <a:gd name="connsiteX1573" fmla="*/ 7678048 w 8938307"/>
              <a:gd name="connsiteY1573" fmla="*/ 2125509 h 2993922"/>
              <a:gd name="connsiteX1574" fmla="*/ 7656867 w 8938307"/>
              <a:gd name="connsiteY1574" fmla="*/ 2125509 h 2993922"/>
              <a:gd name="connsiteX1575" fmla="*/ 7646278 w 8938307"/>
              <a:gd name="connsiteY1575" fmla="*/ 2136099 h 2993922"/>
              <a:gd name="connsiteX1576" fmla="*/ 7656867 w 8938307"/>
              <a:gd name="connsiteY1576" fmla="*/ 2141394 h 2993922"/>
              <a:gd name="connsiteX1577" fmla="*/ 7646278 w 8938307"/>
              <a:gd name="connsiteY1577" fmla="*/ 2157280 h 2993922"/>
              <a:gd name="connsiteX1578" fmla="*/ 7635686 w 8938307"/>
              <a:gd name="connsiteY1578" fmla="*/ 2167871 h 2993922"/>
              <a:gd name="connsiteX1579" fmla="*/ 7646278 w 8938307"/>
              <a:gd name="connsiteY1579" fmla="*/ 2167871 h 2993922"/>
              <a:gd name="connsiteX1580" fmla="*/ 7672752 w 8938307"/>
              <a:gd name="connsiteY1580" fmla="*/ 2162575 h 2993922"/>
              <a:gd name="connsiteX1581" fmla="*/ 7678048 w 8938307"/>
              <a:gd name="connsiteY1581" fmla="*/ 2189051 h 2993922"/>
              <a:gd name="connsiteX1582" fmla="*/ 7688638 w 8938307"/>
              <a:gd name="connsiteY1582" fmla="*/ 2220823 h 2993922"/>
              <a:gd name="connsiteX1583" fmla="*/ 7667457 w 8938307"/>
              <a:gd name="connsiteY1583" fmla="*/ 2231413 h 2993922"/>
              <a:gd name="connsiteX1584" fmla="*/ 7646278 w 8938307"/>
              <a:gd name="connsiteY1584" fmla="*/ 2242004 h 2993922"/>
              <a:gd name="connsiteX1585" fmla="*/ 7656867 w 8938307"/>
              <a:gd name="connsiteY1585" fmla="*/ 2247298 h 2993922"/>
              <a:gd name="connsiteX1586" fmla="*/ 7656867 w 8938307"/>
              <a:gd name="connsiteY1586" fmla="*/ 2252594 h 2993922"/>
              <a:gd name="connsiteX1587" fmla="*/ 7646278 w 8938307"/>
              <a:gd name="connsiteY1587" fmla="*/ 2252594 h 2993922"/>
              <a:gd name="connsiteX1588" fmla="*/ 7635686 w 8938307"/>
              <a:gd name="connsiteY1588" fmla="*/ 2252594 h 2993922"/>
              <a:gd name="connsiteX1589" fmla="*/ 7625096 w 8938307"/>
              <a:gd name="connsiteY1589" fmla="*/ 2252594 h 2993922"/>
              <a:gd name="connsiteX1590" fmla="*/ 7603915 w 8938307"/>
              <a:gd name="connsiteY1590" fmla="*/ 2252594 h 2993922"/>
              <a:gd name="connsiteX1591" fmla="*/ 7561553 w 8938307"/>
              <a:gd name="connsiteY1591" fmla="*/ 2242004 h 2993922"/>
              <a:gd name="connsiteX1592" fmla="*/ 7550963 w 8938307"/>
              <a:gd name="connsiteY1592" fmla="*/ 2231413 h 2993922"/>
              <a:gd name="connsiteX1593" fmla="*/ 7561553 w 8938307"/>
              <a:gd name="connsiteY1593" fmla="*/ 2231413 h 2993922"/>
              <a:gd name="connsiteX1594" fmla="*/ 7598620 w 8938307"/>
              <a:gd name="connsiteY1594" fmla="*/ 2236708 h 2993922"/>
              <a:gd name="connsiteX1595" fmla="*/ 7635686 w 8938307"/>
              <a:gd name="connsiteY1595" fmla="*/ 2231413 h 2993922"/>
              <a:gd name="connsiteX1596" fmla="*/ 7635686 w 8938307"/>
              <a:gd name="connsiteY1596" fmla="*/ 2220823 h 2993922"/>
              <a:gd name="connsiteX1597" fmla="*/ 7646278 w 8938307"/>
              <a:gd name="connsiteY1597" fmla="*/ 2220823 h 2993922"/>
              <a:gd name="connsiteX1598" fmla="*/ 7656867 w 8938307"/>
              <a:gd name="connsiteY1598" fmla="*/ 2210232 h 2993922"/>
              <a:gd name="connsiteX1599" fmla="*/ 7635686 w 8938307"/>
              <a:gd name="connsiteY1599" fmla="*/ 2199642 h 2993922"/>
              <a:gd name="connsiteX1600" fmla="*/ 7603915 w 8938307"/>
              <a:gd name="connsiteY1600" fmla="*/ 2194346 h 2993922"/>
              <a:gd name="connsiteX1601" fmla="*/ 7577438 w 8938307"/>
              <a:gd name="connsiteY1601" fmla="*/ 2189051 h 2993922"/>
              <a:gd name="connsiteX1602" fmla="*/ 7572144 w 8938307"/>
              <a:gd name="connsiteY1602" fmla="*/ 2178461 h 2993922"/>
              <a:gd name="connsiteX1603" fmla="*/ 7572144 w 8938307"/>
              <a:gd name="connsiteY1603" fmla="*/ 2189051 h 2993922"/>
              <a:gd name="connsiteX1604" fmla="*/ 7572144 w 8938307"/>
              <a:gd name="connsiteY1604" fmla="*/ 2210232 h 2993922"/>
              <a:gd name="connsiteX1605" fmla="*/ 7566848 w 8938307"/>
              <a:gd name="connsiteY1605" fmla="*/ 2210232 h 2993922"/>
              <a:gd name="connsiteX1606" fmla="*/ 7561553 w 8938307"/>
              <a:gd name="connsiteY1606" fmla="*/ 2199642 h 2993922"/>
              <a:gd name="connsiteX1607" fmla="*/ 7556259 w 8938307"/>
              <a:gd name="connsiteY1607" fmla="*/ 2189051 h 2993922"/>
              <a:gd name="connsiteX1608" fmla="*/ 7540374 w 8938307"/>
              <a:gd name="connsiteY1608" fmla="*/ 2183756 h 2993922"/>
              <a:gd name="connsiteX1609" fmla="*/ 7498011 w 8938307"/>
              <a:gd name="connsiteY1609" fmla="*/ 2178461 h 2993922"/>
              <a:gd name="connsiteX1610" fmla="*/ 7423878 w 8938307"/>
              <a:gd name="connsiteY1610" fmla="*/ 2157280 h 2993922"/>
              <a:gd name="connsiteX1611" fmla="*/ 7407992 w 8938307"/>
              <a:gd name="connsiteY1611" fmla="*/ 2157280 h 2993922"/>
              <a:gd name="connsiteX1612" fmla="*/ 7402697 w 8938307"/>
              <a:gd name="connsiteY1612" fmla="*/ 2146690 h 2993922"/>
              <a:gd name="connsiteX1613" fmla="*/ 7413288 w 8938307"/>
              <a:gd name="connsiteY1613" fmla="*/ 2136099 h 2993922"/>
              <a:gd name="connsiteX1614" fmla="*/ 7423878 w 8938307"/>
              <a:gd name="connsiteY1614" fmla="*/ 2136099 h 2993922"/>
              <a:gd name="connsiteX1615" fmla="*/ 7423878 w 8938307"/>
              <a:gd name="connsiteY1615" fmla="*/ 2125509 h 2993922"/>
              <a:gd name="connsiteX1616" fmla="*/ 7445059 w 8938307"/>
              <a:gd name="connsiteY1616" fmla="*/ 2136099 h 2993922"/>
              <a:gd name="connsiteX1617" fmla="*/ 7434468 w 8938307"/>
              <a:gd name="connsiteY1617" fmla="*/ 2136099 h 2993922"/>
              <a:gd name="connsiteX1618" fmla="*/ 7423878 w 8938307"/>
              <a:gd name="connsiteY1618" fmla="*/ 2146690 h 2993922"/>
              <a:gd name="connsiteX1619" fmla="*/ 7468888 w 8938307"/>
              <a:gd name="connsiteY1619" fmla="*/ 2146690 h 2993922"/>
              <a:gd name="connsiteX1620" fmla="*/ 7487420 w 8938307"/>
              <a:gd name="connsiteY1620" fmla="*/ 2146690 h 2993922"/>
              <a:gd name="connsiteX1621" fmla="*/ 7487420 w 8938307"/>
              <a:gd name="connsiteY1621" fmla="*/ 2125509 h 2993922"/>
              <a:gd name="connsiteX1622" fmla="*/ 7508601 w 8938307"/>
              <a:gd name="connsiteY1622" fmla="*/ 2125509 h 2993922"/>
              <a:gd name="connsiteX1623" fmla="*/ 7508601 w 8938307"/>
              <a:gd name="connsiteY1623" fmla="*/ 2114919 h 2993922"/>
              <a:gd name="connsiteX1624" fmla="*/ 7498011 w 8938307"/>
              <a:gd name="connsiteY1624" fmla="*/ 2104328 h 2993922"/>
              <a:gd name="connsiteX1625" fmla="*/ 7508601 w 8938307"/>
              <a:gd name="connsiteY1625" fmla="*/ 2104328 h 2993922"/>
              <a:gd name="connsiteX1626" fmla="*/ 7519192 w 8938307"/>
              <a:gd name="connsiteY1626" fmla="*/ 2104328 h 2993922"/>
              <a:gd name="connsiteX1627" fmla="*/ 7524486 w 8938307"/>
              <a:gd name="connsiteY1627" fmla="*/ 2125509 h 2993922"/>
              <a:gd name="connsiteX1628" fmla="*/ 7535078 w 8938307"/>
              <a:gd name="connsiteY1628" fmla="*/ 2130804 h 2993922"/>
              <a:gd name="connsiteX1629" fmla="*/ 7540374 w 8938307"/>
              <a:gd name="connsiteY1629" fmla="*/ 2114919 h 2993922"/>
              <a:gd name="connsiteX1630" fmla="*/ 7561553 w 8938307"/>
              <a:gd name="connsiteY1630" fmla="*/ 2125509 h 2993922"/>
              <a:gd name="connsiteX1631" fmla="*/ 7603915 w 8938307"/>
              <a:gd name="connsiteY1631" fmla="*/ 2136099 h 2993922"/>
              <a:gd name="connsiteX1632" fmla="*/ 7603915 w 8938307"/>
              <a:gd name="connsiteY1632" fmla="*/ 2125509 h 2993922"/>
              <a:gd name="connsiteX1633" fmla="*/ 7603915 w 8938307"/>
              <a:gd name="connsiteY1633" fmla="*/ 2114919 h 2993922"/>
              <a:gd name="connsiteX1634" fmla="*/ 7625096 w 8938307"/>
              <a:gd name="connsiteY1634" fmla="*/ 2120213 h 2993922"/>
              <a:gd name="connsiteX1635" fmla="*/ 7630390 w 8938307"/>
              <a:gd name="connsiteY1635" fmla="*/ 2109623 h 2993922"/>
              <a:gd name="connsiteX1636" fmla="*/ 7614505 w 8938307"/>
              <a:gd name="connsiteY1636" fmla="*/ 2104328 h 2993922"/>
              <a:gd name="connsiteX1637" fmla="*/ 7598620 w 8938307"/>
              <a:gd name="connsiteY1637" fmla="*/ 2099033 h 2993922"/>
              <a:gd name="connsiteX1638" fmla="*/ 7593326 w 8938307"/>
              <a:gd name="connsiteY1638" fmla="*/ 2093738 h 2993922"/>
              <a:gd name="connsiteX1639" fmla="*/ 7561553 w 8938307"/>
              <a:gd name="connsiteY1639" fmla="*/ 2083146 h 2993922"/>
              <a:gd name="connsiteX1640" fmla="*/ 7567510 w 8938307"/>
              <a:gd name="connsiteY1640" fmla="*/ 2069248 h 2993922"/>
              <a:gd name="connsiteX1641" fmla="*/ 7413288 w 8938307"/>
              <a:gd name="connsiteY1641" fmla="*/ 2067261 h 2993922"/>
              <a:gd name="connsiteX1642" fmla="*/ 7418582 w 8938307"/>
              <a:gd name="connsiteY1642" fmla="*/ 2072557 h 2993922"/>
              <a:gd name="connsiteX1643" fmla="*/ 7413288 w 8938307"/>
              <a:gd name="connsiteY1643" fmla="*/ 2083146 h 2993922"/>
              <a:gd name="connsiteX1644" fmla="*/ 7407992 w 8938307"/>
              <a:gd name="connsiteY1644" fmla="*/ 2072557 h 2993922"/>
              <a:gd name="connsiteX1645" fmla="*/ 7413288 w 8938307"/>
              <a:gd name="connsiteY1645" fmla="*/ 2067261 h 2993922"/>
              <a:gd name="connsiteX1646" fmla="*/ 7593326 w 8938307"/>
              <a:gd name="connsiteY1646" fmla="*/ 2061967 h 2993922"/>
              <a:gd name="connsiteX1647" fmla="*/ 7603915 w 8938307"/>
              <a:gd name="connsiteY1647" fmla="*/ 2061967 h 2993922"/>
              <a:gd name="connsiteX1648" fmla="*/ 7593326 w 8938307"/>
              <a:gd name="connsiteY1648" fmla="*/ 2072557 h 2993922"/>
              <a:gd name="connsiteX1649" fmla="*/ 7593326 w 8938307"/>
              <a:gd name="connsiteY1649" fmla="*/ 2061967 h 2993922"/>
              <a:gd name="connsiteX1650" fmla="*/ 7487420 w 8938307"/>
              <a:gd name="connsiteY1650" fmla="*/ 2061967 h 2993922"/>
              <a:gd name="connsiteX1651" fmla="*/ 7487420 w 8938307"/>
              <a:gd name="connsiteY1651" fmla="*/ 2072557 h 2993922"/>
              <a:gd name="connsiteX1652" fmla="*/ 7476830 w 8938307"/>
              <a:gd name="connsiteY1652" fmla="*/ 2072557 h 2993922"/>
              <a:gd name="connsiteX1653" fmla="*/ 6153028 w 8938307"/>
              <a:gd name="connsiteY1653" fmla="*/ 2061967 h 2993922"/>
              <a:gd name="connsiteX1654" fmla="*/ 6131847 w 8938307"/>
              <a:gd name="connsiteY1654" fmla="*/ 2072557 h 2993922"/>
              <a:gd name="connsiteX1655" fmla="*/ 6147734 w 8938307"/>
              <a:gd name="connsiteY1655" fmla="*/ 2072557 h 2993922"/>
              <a:gd name="connsiteX1656" fmla="*/ 6153028 w 8938307"/>
              <a:gd name="connsiteY1656" fmla="*/ 2072557 h 2993922"/>
              <a:gd name="connsiteX1657" fmla="*/ 4977492 w 8938307"/>
              <a:gd name="connsiteY1657" fmla="*/ 2061967 h 2993922"/>
              <a:gd name="connsiteX1658" fmla="*/ 4988084 w 8938307"/>
              <a:gd name="connsiteY1658" fmla="*/ 2072557 h 2993922"/>
              <a:gd name="connsiteX1659" fmla="*/ 4998674 w 8938307"/>
              <a:gd name="connsiteY1659" fmla="*/ 2072557 h 2993922"/>
              <a:gd name="connsiteX1660" fmla="*/ 4988084 w 8938307"/>
              <a:gd name="connsiteY1660" fmla="*/ 2061967 h 2993922"/>
              <a:gd name="connsiteX1661" fmla="*/ 4977492 w 8938307"/>
              <a:gd name="connsiteY1661" fmla="*/ 2061967 h 2993922"/>
              <a:gd name="connsiteX1662" fmla="*/ 7329889 w 8938307"/>
              <a:gd name="connsiteY1662" fmla="*/ 2056671 h 2993922"/>
              <a:gd name="connsiteX1663" fmla="*/ 7333860 w 8938307"/>
              <a:gd name="connsiteY1663" fmla="*/ 2061967 h 2993922"/>
              <a:gd name="connsiteX1664" fmla="*/ 7349745 w 8938307"/>
              <a:gd name="connsiteY1664" fmla="*/ 2067261 h 2993922"/>
              <a:gd name="connsiteX1665" fmla="*/ 7360336 w 8938307"/>
              <a:gd name="connsiteY1665" fmla="*/ 2072557 h 2993922"/>
              <a:gd name="connsiteX1666" fmla="*/ 7339155 w 8938307"/>
              <a:gd name="connsiteY1666" fmla="*/ 2072557 h 2993922"/>
              <a:gd name="connsiteX1667" fmla="*/ 7317974 w 8938307"/>
              <a:gd name="connsiteY1667" fmla="*/ 2072557 h 2993922"/>
              <a:gd name="connsiteX1668" fmla="*/ 7328564 w 8938307"/>
              <a:gd name="connsiteY1668" fmla="*/ 2061967 h 2993922"/>
              <a:gd name="connsiteX1669" fmla="*/ 7329889 w 8938307"/>
              <a:gd name="connsiteY1669" fmla="*/ 2056671 h 2993922"/>
              <a:gd name="connsiteX1670" fmla="*/ 6674607 w 8938307"/>
              <a:gd name="connsiteY1670" fmla="*/ 2055348 h 2993922"/>
              <a:gd name="connsiteX1671" fmla="*/ 6682550 w 8938307"/>
              <a:gd name="connsiteY1671" fmla="*/ 2061967 h 2993922"/>
              <a:gd name="connsiteX1672" fmla="*/ 6682550 w 8938307"/>
              <a:gd name="connsiteY1672" fmla="*/ 2072557 h 2993922"/>
              <a:gd name="connsiteX1673" fmla="*/ 6682550 w 8938307"/>
              <a:gd name="connsiteY1673" fmla="*/ 2083146 h 2993922"/>
              <a:gd name="connsiteX1674" fmla="*/ 6682550 w 8938307"/>
              <a:gd name="connsiteY1674" fmla="*/ 2093738 h 2993922"/>
              <a:gd name="connsiteX1675" fmla="*/ 6650778 w 8938307"/>
              <a:gd name="connsiteY1675" fmla="*/ 2093738 h 2993922"/>
              <a:gd name="connsiteX1676" fmla="*/ 6650778 w 8938307"/>
              <a:gd name="connsiteY1676" fmla="*/ 2083146 h 2993922"/>
              <a:gd name="connsiteX1677" fmla="*/ 6666664 w 8938307"/>
              <a:gd name="connsiteY1677" fmla="*/ 2083146 h 2993922"/>
              <a:gd name="connsiteX1678" fmla="*/ 6671958 w 8938307"/>
              <a:gd name="connsiteY1678" fmla="*/ 2083146 h 2993922"/>
              <a:gd name="connsiteX1679" fmla="*/ 6671958 w 8938307"/>
              <a:gd name="connsiteY1679" fmla="*/ 2072557 h 2993922"/>
              <a:gd name="connsiteX1680" fmla="*/ 6671958 w 8938307"/>
              <a:gd name="connsiteY1680" fmla="*/ 2061967 h 2993922"/>
              <a:gd name="connsiteX1681" fmla="*/ 6671958 w 8938307"/>
              <a:gd name="connsiteY1681" fmla="*/ 2056671 h 2993922"/>
              <a:gd name="connsiteX1682" fmla="*/ 6674607 w 8938307"/>
              <a:gd name="connsiteY1682" fmla="*/ 2055348 h 2993922"/>
              <a:gd name="connsiteX1683" fmla="*/ 5559966 w 8938307"/>
              <a:gd name="connsiteY1683" fmla="*/ 2051376 h 2993922"/>
              <a:gd name="connsiteX1684" fmla="*/ 5570556 w 8938307"/>
              <a:gd name="connsiteY1684" fmla="*/ 2061967 h 2993922"/>
              <a:gd name="connsiteX1685" fmla="*/ 5570556 w 8938307"/>
              <a:gd name="connsiteY1685" fmla="*/ 2051376 h 2993922"/>
              <a:gd name="connsiteX1686" fmla="*/ 5559966 w 8938307"/>
              <a:gd name="connsiteY1686" fmla="*/ 2051376 h 2993922"/>
              <a:gd name="connsiteX1687" fmla="*/ 4045537 w 8938307"/>
              <a:gd name="connsiteY1687" fmla="*/ 2051376 h 2993922"/>
              <a:gd name="connsiteX1688" fmla="*/ 4087898 w 8938307"/>
              <a:gd name="connsiteY1688" fmla="*/ 2061967 h 2993922"/>
              <a:gd name="connsiteX1689" fmla="*/ 4077308 w 8938307"/>
              <a:gd name="connsiteY1689" fmla="*/ 2072557 h 2993922"/>
              <a:gd name="connsiteX1690" fmla="*/ 4045537 w 8938307"/>
              <a:gd name="connsiteY1690" fmla="*/ 2072557 h 2993922"/>
              <a:gd name="connsiteX1691" fmla="*/ 4045537 w 8938307"/>
              <a:gd name="connsiteY1691" fmla="*/ 2061967 h 2993922"/>
              <a:gd name="connsiteX1692" fmla="*/ 7768067 w 8938307"/>
              <a:gd name="connsiteY1692" fmla="*/ 2040786 h 2993922"/>
              <a:gd name="connsiteX1693" fmla="*/ 7773361 w 8938307"/>
              <a:gd name="connsiteY1693" fmla="*/ 2051376 h 2993922"/>
              <a:gd name="connsiteX1694" fmla="*/ 7762772 w 8938307"/>
              <a:gd name="connsiteY1694" fmla="*/ 2046080 h 2993922"/>
              <a:gd name="connsiteX1695" fmla="*/ 7768067 w 8938307"/>
              <a:gd name="connsiteY1695" fmla="*/ 2040786 h 2993922"/>
              <a:gd name="connsiteX1696" fmla="*/ 6142438 w 8938307"/>
              <a:gd name="connsiteY1696" fmla="*/ 2040786 h 2993922"/>
              <a:gd name="connsiteX1697" fmla="*/ 6142438 w 8938307"/>
              <a:gd name="connsiteY1697" fmla="*/ 2046080 h 2993922"/>
              <a:gd name="connsiteX1698" fmla="*/ 6153028 w 8938307"/>
              <a:gd name="connsiteY1698" fmla="*/ 2040786 h 2993922"/>
              <a:gd name="connsiteX1699" fmla="*/ 6153028 w 8938307"/>
              <a:gd name="connsiteY1699" fmla="*/ 2051376 h 2993922"/>
              <a:gd name="connsiteX1700" fmla="*/ 6174209 w 8938307"/>
              <a:gd name="connsiteY1700" fmla="*/ 2051376 h 2993922"/>
              <a:gd name="connsiteX1701" fmla="*/ 6195390 w 8938307"/>
              <a:gd name="connsiteY1701" fmla="*/ 2061967 h 2993922"/>
              <a:gd name="connsiteX1702" fmla="*/ 6216572 w 8938307"/>
              <a:gd name="connsiteY1702" fmla="*/ 2072557 h 2993922"/>
              <a:gd name="connsiteX1703" fmla="*/ 6216572 w 8938307"/>
              <a:gd name="connsiteY1703" fmla="*/ 2061967 h 2993922"/>
              <a:gd name="connsiteX1704" fmla="*/ 6195390 w 8938307"/>
              <a:gd name="connsiteY1704" fmla="*/ 2056671 h 2993922"/>
              <a:gd name="connsiteX1705" fmla="*/ 6174209 w 8938307"/>
              <a:gd name="connsiteY1705" fmla="*/ 2051376 h 2993922"/>
              <a:gd name="connsiteX1706" fmla="*/ 6163620 w 8938307"/>
              <a:gd name="connsiteY1706" fmla="*/ 2046080 h 2993922"/>
              <a:gd name="connsiteX1707" fmla="*/ 6163620 w 8938307"/>
              <a:gd name="connsiteY1707" fmla="*/ 2040786 h 2993922"/>
              <a:gd name="connsiteX1708" fmla="*/ 6153028 w 8938307"/>
              <a:gd name="connsiteY1708" fmla="*/ 2040786 h 2993922"/>
              <a:gd name="connsiteX1709" fmla="*/ 6142438 w 8938307"/>
              <a:gd name="connsiteY1709" fmla="*/ 2040786 h 2993922"/>
              <a:gd name="connsiteX1710" fmla="*/ 4691551 w 8938307"/>
              <a:gd name="connsiteY1710" fmla="*/ 2040786 h 2993922"/>
              <a:gd name="connsiteX1711" fmla="*/ 4691551 w 8938307"/>
              <a:gd name="connsiteY1711" fmla="*/ 2051376 h 2993922"/>
              <a:gd name="connsiteX1712" fmla="*/ 4702142 w 8938307"/>
              <a:gd name="connsiteY1712" fmla="*/ 2051376 h 2993922"/>
              <a:gd name="connsiteX1713" fmla="*/ 4702142 w 8938307"/>
              <a:gd name="connsiteY1713" fmla="*/ 2061967 h 2993922"/>
              <a:gd name="connsiteX1714" fmla="*/ 4670372 w 8938307"/>
              <a:gd name="connsiteY1714" fmla="*/ 2061967 h 2993922"/>
              <a:gd name="connsiteX1715" fmla="*/ 4691551 w 8938307"/>
              <a:gd name="connsiteY1715" fmla="*/ 2040786 h 2993922"/>
              <a:gd name="connsiteX1716" fmla="*/ 4649190 w 8938307"/>
              <a:gd name="connsiteY1716" fmla="*/ 2040786 h 2993922"/>
              <a:gd name="connsiteX1717" fmla="*/ 4659780 w 8938307"/>
              <a:gd name="connsiteY1717" fmla="*/ 2061967 h 2993922"/>
              <a:gd name="connsiteX1718" fmla="*/ 4638599 w 8938307"/>
              <a:gd name="connsiteY1718" fmla="*/ 2061967 h 2993922"/>
              <a:gd name="connsiteX1719" fmla="*/ 4649190 w 8938307"/>
              <a:gd name="connsiteY1719" fmla="*/ 2040786 h 2993922"/>
              <a:gd name="connsiteX1720" fmla="*/ 7171032 w 8938307"/>
              <a:gd name="connsiteY1720" fmla="*/ 2034167 h 2993922"/>
              <a:gd name="connsiteX1721" fmla="*/ 7169708 w 8938307"/>
              <a:gd name="connsiteY1721" fmla="*/ 2040786 h 2993922"/>
              <a:gd name="connsiteX1722" fmla="*/ 7180299 w 8938307"/>
              <a:gd name="connsiteY1722" fmla="*/ 2040786 h 2993922"/>
              <a:gd name="connsiteX1723" fmla="*/ 7180299 w 8938307"/>
              <a:gd name="connsiteY1723" fmla="*/ 2051376 h 2993922"/>
              <a:gd name="connsiteX1724" fmla="*/ 7212070 w 8938307"/>
              <a:gd name="connsiteY1724" fmla="*/ 2051376 h 2993922"/>
              <a:gd name="connsiteX1725" fmla="*/ 7212070 w 8938307"/>
              <a:gd name="connsiteY1725" fmla="*/ 2040786 h 2993922"/>
              <a:gd name="connsiteX1726" fmla="*/ 7201480 w 8938307"/>
              <a:gd name="connsiteY1726" fmla="*/ 2040786 h 2993922"/>
              <a:gd name="connsiteX1727" fmla="*/ 7190889 w 8938307"/>
              <a:gd name="connsiteY1727" fmla="*/ 2040786 h 2993922"/>
              <a:gd name="connsiteX1728" fmla="*/ 7175004 w 8938307"/>
              <a:gd name="connsiteY1728" fmla="*/ 2035490 h 2993922"/>
              <a:gd name="connsiteX1729" fmla="*/ 7171032 w 8938307"/>
              <a:gd name="connsiteY1729" fmla="*/ 2034167 h 2993922"/>
              <a:gd name="connsiteX1730" fmla="*/ 7783952 w 8938307"/>
              <a:gd name="connsiteY1730" fmla="*/ 2030194 h 2993922"/>
              <a:gd name="connsiteX1731" fmla="*/ 7789248 w 8938307"/>
              <a:gd name="connsiteY1731" fmla="*/ 2030194 h 2993922"/>
              <a:gd name="connsiteX1732" fmla="*/ 7794542 w 8938307"/>
              <a:gd name="connsiteY1732" fmla="*/ 2040786 h 2993922"/>
              <a:gd name="connsiteX1733" fmla="*/ 7783952 w 8938307"/>
              <a:gd name="connsiteY1733" fmla="*/ 2040786 h 2993922"/>
              <a:gd name="connsiteX1734" fmla="*/ 7413288 w 8938307"/>
              <a:gd name="connsiteY1734" fmla="*/ 2030194 h 2993922"/>
              <a:gd name="connsiteX1735" fmla="*/ 7423878 w 8938307"/>
              <a:gd name="connsiteY1735" fmla="*/ 2030194 h 2993922"/>
              <a:gd name="connsiteX1736" fmla="*/ 7429174 w 8938307"/>
              <a:gd name="connsiteY1736" fmla="*/ 2035490 h 2993922"/>
              <a:gd name="connsiteX1737" fmla="*/ 7434468 w 8938307"/>
              <a:gd name="connsiteY1737" fmla="*/ 2040786 h 2993922"/>
              <a:gd name="connsiteX1738" fmla="*/ 7423878 w 8938307"/>
              <a:gd name="connsiteY1738" fmla="*/ 2051376 h 2993922"/>
              <a:gd name="connsiteX1739" fmla="*/ 7423878 w 8938307"/>
              <a:gd name="connsiteY1739" fmla="*/ 2061967 h 2993922"/>
              <a:gd name="connsiteX1740" fmla="*/ 7413288 w 8938307"/>
              <a:gd name="connsiteY1740" fmla="*/ 2061967 h 2993922"/>
              <a:gd name="connsiteX1741" fmla="*/ 7402697 w 8938307"/>
              <a:gd name="connsiteY1741" fmla="*/ 2061967 h 2993922"/>
              <a:gd name="connsiteX1742" fmla="*/ 7407992 w 8938307"/>
              <a:gd name="connsiteY1742" fmla="*/ 2056671 h 2993922"/>
              <a:gd name="connsiteX1743" fmla="*/ 7407992 w 8938307"/>
              <a:gd name="connsiteY1743" fmla="*/ 2046080 h 2993922"/>
              <a:gd name="connsiteX1744" fmla="*/ 7413288 w 8938307"/>
              <a:gd name="connsiteY1744" fmla="*/ 2030194 h 2993922"/>
              <a:gd name="connsiteX1745" fmla="*/ 6587236 w 8938307"/>
              <a:gd name="connsiteY1745" fmla="*/ 2030194 h 2993922"/>
              <a:gd name="connsiteX1746" fmla="*/ 6597826 w 8938307"/>
              <a:gd name="connsiteY1746" fmla="*/ 2030194 h 2993922"/>
              <a:gd name="connsiteX1747" fmla="*/ 6597826 w 8938307"/>
              <a:gd name="connsiteY1747" fmla="*/ 2040786 h 2993922"/>
              <a:gd name="connsiteX1748" fmla="*/ 5507014 w 8938307"/>
              <a:gd name="connsiteY1748" fmla="*/ 2030194 h 2993922"/>
              <a:gd name="connsiteX1749" fmla="*/ 5517604 w 8938307"/>
              <a:gd name="connsiteY1749" fmla="*/ 2051376 h 2993922"/>
              <a:gd name="connsiteX1750" fmla="*/ 5528195 w 8938307"/>
              <a:gd name="connsiteY1750" fmla="*/ 2040786 h 2993922"/>
              <a:gd name="connsiteX1751" fmla="*/ 5522900 w 8938307"/>
              <a:gd name="connsiteY1751" fmla="*/ 2035490 h 2993922"/>
              <a:gd name="connsiteX1752" fmla="*/ 5507014 w 8938307"/>
              <a:gd name="connsiteY1752" fmla="*/ 2030194 h 2993922"/>
              <a:gd name="connsiteX1753" fmla="*/ 4034946 w 8938307"/>
              <a:gd name="connsiteY1753" fmla="*/ 2030194 h 2993922"/>
              <a:gd name="connsiteX1754" fmla="*/ 4045537 w 8938307"/>
              <a:gd name="connsiteY1754" fmla="*/ 2030194 h 2993922"/>
              <a:gd name="connsiteX1755" fmla="*/ 4045537 w 8938307"/>
              <a:gd name="connsiteY1755" fmla="*/ 2040786 h 2993922"/>
              <a:gd name="connsiteX1756" fmla="*/ 3918452 w 8938307"/>
              <a:gd name="connsiteY1756" fmla="*/ 2030194 h 2993922"/>
              <a:gd name="connsiteX1757" fmla="*/ 3929042 w 8938307"/>
              <a:gd name="connsiteY1757" fmla="*/ 2030194 h 2993922"/>
              <a:gd name="connsiteX1758" fmla="*/ 3939633 w 8938307"/>
              <a:gd name="connsiteY1758" fmla="*/ 2040786 h 2993922"/>
              <a:gd name="connsiteX1759" fmla="*/ 3929042 w 8938307"/>
              <a:gd name="connsiteY1759" fmla="*/ 2040786 h 2993922"/>
              <a:gd name="connsiteX1760" fmla="*/ 3918452 w 8938307"/>
              <a:gd name="connsiteY1760" fmla="*/ 2030194 h 2993922"/>
              <a:gd name="connsiteX1761" fmla="*/ 5403757 w 8938307"/>
              <a:gd name="connsiteY1761" fmla="*/ 2024900 h 2993922"/>
              <a:gd name="connsiteX1762" fmla="*/ 5401110 w 8938307"/>
              <a:gd name="connsiteY1762" fmla="*/ 2030194 h 2993922"/>
              <a:gd name="connsiteX1763" fmla="*/ 5411700 w 8938307"/>
              <a:gd name="connsiteY1763" fmla="*/ 2030194 h 2993922"/>
              <a:gd name="connsiteX1764" fmla="*/ 5403757 w 8938307"/>
              <a:gd name="connsiteY1764" fmla="*/ 2024900 h 2993922"/>
              <a:gd name="connsiteX1765" fmla="*/ 7741590 w 8938307"/>
              <a:gd name="connsiteY1765" fmla="*/ 2019605 h 2993922"/>
              <a:gd name="connsiteX1766" fmla="*/ 7762772 w 8938307"/>
              <a:gd name="connsiteY1766" fmla="*/ 2040786 h 2993922"/>
              <a:gd name="connsiteX1767" fmla="*/ 7752182 w 8938307"/>
              <a:gd name="connsiteY1767" fmla="*/ 2040786 h 2993922"/>
              <a:gd name="connsiteX1768" fmla="*/ 7736296 w 8938307"/>
              <a:gd name="connsiteY1768" fmla="*/ 2035490 h 2993922"/>
              <a:gd name="connsiteX1769" fmla="*/ 7720409 w 8938307"/>
              <a:gd name="connsiteY1769" fmla="*/ 2024900 h 2993922"/>
              <a:gd name="connsiteX1770" fmla="*/ 7741590 w 8938307"/>
              <a:gd name="connsiteY1770" fmla="*/ 2019605 h 2993922"/>
              <a:gd name="connsiteX1771" fmla="*/ 7243841 w 8938307"/>
              <a:gd name="connsiteY1771" fmla="*/ 2019605 h 2993922"/>
              <a:gd name="connsiteX1772" fmla="*/ 7254432 w 8938307"/>
              <a:gd name="connsiteY1772" fmla="*/ 2024900 h 2993922"/>
              <a:gd name="connsiteX1773" fmla="*/ 7249136 w 8938307"/>
              <a:gd name="connsiteY1773" fmla="*/ 2030194 h 2993922"/>
              <a:gd name="connsiteX1774" fmla="*/ 7243841 w 8938307"/>
              <a:gd name="connsiteY1774" fmla="*/ 2019605 h 2993922"/>
              <a:gd name="connsiteX1775" fmla="*/ 5734708 w 8938307"/>
              <a:gd name="connsiteY1775" fmla="*/ 2019605 h 2993922"/>
              <a:gd name="connsiteX1776" fmla="*/ 5740002 w 8938307"/>
              <a:gd name="connsiteY1776" fmla="*/ 2030194 h 2993922"/>
              <a:gd name="connsiteX1777" fmla="*/ 5729412 w 8938307"/>
              <a:gd name="connsiteY1777" fmla="*/ 2030194 h 2993922"/>
              <a:gd name="connsiteX1778" fmla="*/ 5734708 w 8938307"/>
              <a:gd name="connsiteY1778" fmla="*/ 2019605 h 2993922"/>
              <a:gd name="connsiteX1779" fmla="*/ 3950223 w 8938307"/>
              <a:gd name="connsiteY1779" fmla="*/ 2019605 h 2993922"/>
              <a:gd name="connsiteX1780" fmla="*/ 4003175 w 8938307"/>
              <a:gd name="connsiteY1780" fmla="*/ 2030194 h 2993922"/>
              <a:gd name="connsiteX1781" fmla="*/ 4013765 w 8938307"/>
              <a:gd name="connsiteY1781" fmla="*/ 2051376 h 2993922"/>
              <a:gd name="connsiteX1782" fmla="*/ 3971404 w 8938307"/>
              <a:gd name="connsiteY1782" fmla="*/ 2030194 h 2993922"/>
              <a:gd name="connsiteX1783" fmla="*/ 7341802 w 8938307"/>
              <a:gd name="connsiteY1783" fmla="*/ 2012985 h 2993922"/>
              <a:gd name="connsiteX1784" fmla="*/ 7349745 w 8938307"/>
              <a:gd name="connsiteY1784" fmla="*/ 2014309 h 2993922"/>
              <a:gd name="connsiteX1785" fmla="*/ 7360336 w 8938307"/>
              <a:gd name="connsiteY1785" fmla="*/ 2019605 h 2993922"/>
              <a:gd name="connsiteX1786" fmla="*/ 7370926 w 8938307"/>
              <a:gd name="connsiteY1786" fmla="*/ 2040786 h 2993922"/>
              <a:gd name="connsiteX1787" fmla="*/ 7355040 w 8938307"/>
              <a:gd name="connsiteY1787" fmla="*/ 2040786 h 2993922"/>
              <a:gd name="connsiteX1788" fmla="*/ 7349745 w 8938307"/>
              <a:gd name="connsiteY1788" fmla="*/ 2030194 h 2993922"/>
              <a:gd name="connsiteX1789" fmla="*/ 7339155 w 8938307"/>
              <a:gd name="connsiteY1789" fmla="*/ 2019605 h 2993922"/>
              <a:gd name="connsiteX1790" fmla="*/ 7341802 w 8938307"/>
              <a:gd name="connsiteY1790" fmla="*/ 2012985 h 2993922"/>
              <a:gd name="connsiteX1791" fmla="*/ 7762772 w 8938307"/>
              <a:gd name="connsiteY1791" fmla="*/ 2009015 h 2993922"/>
              <a:gd name="connsiteX1792" fmla="*/ 7773361 w 8938307"/>
              <a:gd name="connsiteY1792" fmla="*/ 2009015 h 2993922"/>
              <a:gd name="connsiteX1793" fmla="*/ 7762772 w 8938307"/>
              <a:gd name="connsiteY1793" fmla="*/ 2019605 h 2993922"/>
              <a:gd name="connsiteX1794" fmla="*/ 7317974 w 8938307"/>
              <a:gd name="connsiteY1794" fmla="*/ 2009015 h 2993922"/>
              <a:gd name="connsiteX1795" fmla="*/ 7328564 w 8938307"/>
              <a:gd name="connsiteY1795" fmla="*/ 2019605 h 2993922"/>
              <a:gd name="connsiteX1796" fmla="*/ 7328564 w 8938307"/>
              <a:gd name="connsiteY1796" fmla="*/ 2030194 h 2993922"/>
              <a:gd name="connsiteX1797" fmla="*/ 7317974 w 8938307"/>
              <a:gd name="connsiteY1797" fmla="*/ 2030194 h 2993922"/>
              <a:gd name="connsiteX1798" fmla="*/ 7317974 w 8938307"/>
              <a:gd name="connsiteY1798" fmla="*/ 2019605 h 2993922"/>
              <a:gd name="connsiteX1799" fmla="*/ 6650778 w 8938307"/>
              <a:gd name="connsiteY1799" fmla="*/ 2009015 h 2993922"/>
              <a:gd name="connsiteX1800" fmla="*/ 6650778 w 8938307"/>
              <a:gd name="connsiteY1800" fmla="*/ 2019605 h 2993922"/>
              <a:gd name="connsiteX1801" fmla="*/ 6671958 w 8938307"/>
              <a:gd name="connsiteY1801" fmla="*/ 2009015 h 2993922"/>
              <a:gd name="connsiteX1802" fmla="*/ 6333066 w 8938307"/>
              <a:gd name="connsiteY1802" fmla="*/ 2009015 h 2993922"/>
              <a:gd name="connsiteX1803" fmla="*/ 6311884 w 8938307"/>
              <a:gd name="connsiteY1803" fmla="*/ 2019605 h 2993922"/>
              <a:gd name="connsiteX1804" fmla="*/ 6311884 w 8938307"/>
              <a:gd name="connsiteY1804" fmla="*/ 2030194 h 2993922"/>
              <a:gd name="connsiteX1805" fmla="*/ 6343656 w 8938307"/>
              <a:gd name="connsiteY1805" fmla="*/ 2035490 h 2993922"/>
              <a:gd name="connsiteX1806" fmla="*/ 6364836 w 8938307"/>
              <a:gd name="connsiteY1806" fmla="*/ 2040786 h 2993922"/>
              <a:gd name="connsiteX1807" fmla="*/ 6386018 w 8938307"/>
              <a:gd name="connsiteY1807" fmla="*/ 2040786 h 2993922"/>
              <a:gd name="connsiteX1808" fmla="*/ 6386018 w 8938307"/>
              <a:gd name="connsiteY1808" fmla="*/ 2030194 h 2993922"/>
              <a:gd name="connsiteX1809" fmla="*/ 6386018 w 8938307"/>
              <a:gd name="connsiteY1809" fmla="*/ 2019605 h 2993922"/>
              <a:gd name="connsiteX1810" fmla="*/ 6370132 w 8938307"/>
              <a:gd name="connsiteY1810" fmla="*/ 2014309 h 2993922"/>
              <a:gd name="connsiteX1811" fmla="*/ 6354246 w 8938307"/>
              <a:gd name="connsiteY1811" fmla="*/ 2019605 h 2993922"/>
              <a:gd name="connsiteX1812" fmla="*/ 6333066 w 8938307"/>
              <a:gd name="connsiteY1812" fmla="*/ 2009015 h 2993922"/>
              <a:gd name="connsiteX1813" fmla="*/ 5263434 w 8938307"/>
              <a:gd name="connsiteY1813" fmla="*/ 2009015 h 2993922"/>
              <a:gd name="connsiteX1814" fmla="*/ 5274025 w 8938307"/>
              <a:gd name="connsiteY1814" fmla="*/ 2009015 h 2993922"/>
              <a:gd name="connsiteX1815" fmla="*/ 5263434 w 8938307"/>
              <a:gd name="connsiteY1815" fmla="*/ 2019605 h 2993922"/>
              <a:gd name="connsiteX1816" fmla="*/ 3783424 w 8938307"/>
              <a:gd name="connsiteY1816" fmla="*/ 2001072 h 2993922"/>
              <a:gd name="connsiteX1817" fmla="*/ 3791367 w 8938307"/>
              <a:gd name="connsiteY1817" fmla="*/ 2003719 h 2993922"/>
              <a:gd name="connsiteX1818" fmla="*/ 3801956 w 8938307"/>
              <a:gd name="connsiteY1818" fmla="*/ 2009015 h 2993922"/>
              <a:gd name="connsiteX1819" fmla="*/ 3780776 w 8938307"/>
              <a:gd name="connsiteY1819" fmla="*/ 2009015 h 2993922"/>
              <a:gd name="connsiteX1820" fmla="*/ 3780776 w 8938307"/>
              <a:gd name="connsiteY1820" fmla="*/ 2003719 h 2993922"/>
              <a:gd name="connsiteX1821" fmla="*/ 3783424 w 8938307"/>
              <a:gd name="connsiteY1821" fmla="*/ 2001072 h 2993922"/>
              <a:gd name="connsiteX1822" fmla="*/ 7540374 w 8938307"/>
              <a:gd name="connsiteY1822" fmla="*/ 1998424 h 2993922"/>
              <a:gd name="connsiteX1823" fmla="*/ 7550963 w 8938307"/>
              <a:gd name="connsiteY1823" fmla="*/ 1998424 h 2993922"/>
              <a:gd name="connsiteX1824" fmla="*/ 7540374 w 8938307"/>
              <a:gd name="connsiteY1824" fmla="*/ 2009015 h 2993922"/>
              <a:gd name="connsiteX1825" fmla="*/ 7540374 w 8938307"/>
              <a:gd name="connsiteY1825" fmla="*/ 1998424 h 2993922"/>
              <a:gd name="connsiteX1826" fmla="*/ 7339155 w 8938307"/>
              <a:gd name="connsiteY1826" fmla="*/ 1998424 h 2993922"/>
              <a:gd name="connsiteX1827" fmla="*/ 7349745 w 8938307"/>
              <a:gd name="connsiteY1827" fmla="*/ 1998424 h 2993922"/>
              <a:gd name="connsiteX1828" fmla="*/ 7339155 w 8938307"/>
              <a:gd name="connsiteY1828" fmla="*/ 2009015 h 2993922"/>
              <a:gd name="connsiteX1829" fmla="*/ 7047918 w 8938307"/>
              <a:gd name="connsiteY1829" fmla="*/ 1998424 h 2993922"/>
              <a:gd name="connsiteX1830" fmla="*/ 7047918 w 8938307"/>
              <a:gd name="connsiteY1830" fmla="*/ 2003719 h 2993922"/>
              <a:gd name="connsiteX1831" fmla="*/ 7074395 w 8938307"/>
              <a:gd name="connsiteY1831" fmla="*/ 2014309 h 2993922"/>
              <a:gd name="connsiteX1832" fmla="*/ 7100870 w 8938307"/>
              <a:gd name="connsiteY1832" fmla="*/ 2019605 h 2993922"/>
              <a:gd name="connsiteX1833" fmla="*/ 7116756 w 8938307"/>
              <a:gd name="connsiteY1833" fmla="*/ 2019605 h 2993922"/>
              <a:gd name="connsiteX1834" fmla="*/ 7127347 w 8938307"/>
              <a:gd name="connsiteY1834" fmla="*/ 2019605 h 2993922"/>
              <a:gd name="connsiteX1835" fmla="*/ 7127347 w 8938307"/>
              <a:gd name="connsiteY1835" fmla="*/ 2009015 h 2993922"/>
              <a:gd name="connsiteX1836" fmla="*/ 7137937 w 8938307"/>
              <a:gd name="connsiteY1836" fmla="*/ 2009015 h 2993922"/>
              <a:gd name="connsiteX1837" fmla="*/ 7095574 w 8938307"/>
              <a:gd name="connsiteY1837" fmla="*/ 1998424 h 2993922"/>
              <a:gd name="connsiteX1838" fmla="*/ 7074395 w 8938307"/>
              <a:gd name="connsiteY1838" fmla="*/ 1998424 h 2993922"/>
              <a:gd name="connsiteX1839" fmla="*/ 7053214 w 8938307"/>
              <a:gd name="connsiteY1839" fmla="*/ 1998424 h 2993922"/>
              <a:gd name="connsiteX1840" fmla="*/ 7047918 w 8938307"/>
              <a:gd name="connsiteY1840" fmla="*/ 1998424 h 2993922"/>
              <a:gd name="connsiteX1841" fmla="*/ 8493510 w 8938307"/>
              <a:gd name="connsiteY1841" fmla="*/ 1987834 h 2993922"/>
              <a:gd name="connsiteX1842" fmla="*/ 8504100 w 8938307"/>
              <a:gd name="connsiteY1842" fmla="*/ 1987834 h 2993922"/>
              <a:gd name="connsiteX1843" fmla="*/ 8514691 w 8938307"/>
              <a:gd name="connsiteY1843" fmla="*/ 1987834 h 2993922"/>
              <a:gd name="connsiteX1844" fmla="*/ 8525281 w 8938307"/>
              <a:gd name="connsiteY1844" fmla="*/ 1987834 h 2993922"/>
              <a:gd name="connsiteX1845" fmla="*/ 8541166 w 8938307"/>
              <a:gd name="connsiteY1845" fmla="*/ 1998424 h 2993922"/>
              <a:gd name="connsiteX1846" fmla="*/ 8546462 w 8938307"/>
              <a:gd name="connsiteY1846" fmla="*/ 1998424 h 2993922"/>
              <a:gd name="connsiteX1847" fmla="*/ 8631185 w 8938307"/>
              <a:gd name="connsiteY1847" fmla="*/ 2030194 h 2993922"/>
              <a:gd name="connsiteX1848" fmla="*/ 8647070 w 8938307"/>
              <a:gd name="connsiteY1848" fmla="*/ 2035490 h 2993922"/>
              <a:gd name="connsiteX1849" fmla="*/ 8662957 w 8938307"/>
              <a:gd name="connsiteY1849" fmla="*/ 2040786 h 2993922"/>
              <a:gd name="connsiteX1850" fmla="*/ 8673545 w 8938307"/>
              <a:gd name="connsiteY1850" fmla="*/ 2040786 h 2993922"/>
              <a:gd name="connsiteX1851" fmla="*/ 8694728 w 8938307"/>
              <a:gd name="connsiteY1851" fmla="*/ 2061967 h 2993922"/>
              <a:gd name="connsiteX1852" fmla="*/ 8715908 w 8938307"/>
              <a:gd name="connsiteY1852" fmla="*/ 2072557 h 2993922"/>
              <a:gd name="connsiteX1853" fmla="*/ 8684137 w 8938307"/>
              <a:gd name="connsiteY1853" fmla="*/ 2072557 h 2993922"/>
              <a:gd name="connsiteX1854" fmla="*/ 8641775 w 8938307"/>
              <a:gd name="connsiteY1854" fmla="*/ 2051376 h 2993922"/>
              <a:gd name="connsiteX1855" fmla="*/ 8610004 w 8938307"/>
              <a:gd name="connsiteY1855" fmla="*/ 2040786 h 2993922"/>
              <a:gd name="connsiteX1856" fmla="*/ 8578233 w 8938307"/>
              <a:gd name="connsiteY1856" fmla="*/ 2030194 h 2993922"/>
              <a:gd name="connsiteX1857" fmla="*/ 8567641 w 8938307"/>
              <a:gd name="connsiteY1857" fmla="*/ 2024900 h 2993922"/>
              <a:gd name="connsiteX1858" fmla="*/ 8514691 w 8938307"/>
              <a:gd name="connsiteY1858" fmla="*/ 2009015 h 2993922"/>
              <a:gd name="connsiteX1859" fmla="*/ 7423878 w 8938307"/>
              <a:gd name="connsiteY1859" fmla="*/ 1987834 h 2993922"/>
              <a:gd name="connsiteX1860" fmla="*/ 7434468 w 8938307"/>
              <a:gd name="connsiteY1860" fmla="*/ 1993128 h 2993922"/>
              <a:gd name="connsiteX1861" fmla="*/ 7423878 w 8938307"/>
              <a:gd name="connsiteY1861" fmla="*/ 1998424 h 2993922"/>
              <a:gd name="connsiteX1862" fmla="*/ 7413288 w 8938307"/>
              <a:gd name="connsiteY1862" fmla="*/ 1998424 h 2993922"/>
              <a:gd name="connsiteX1863" fmla="*/ 7423878 w 8938307"/>
              <a:gd name="connsiteY1863" fmla="*/ 1987834 h 2993922"/>
              <a:gd name="connsiteX1864" fmla="*/ 5972991 w 8938307"/>
              <a:gd name="connsiteY1864" fmla="*/ 1987834 h 2993922"/>
              <a:gd name="connsiteX1865" fmla="*/ 5972991 w 8938307"/>
              <a:gd name="connsiteY1865" fmla="*/ 2009015 h 2993922"/>
              <a:gd name="connsiteX1866" fmla="*/ 6036534 w 8938307"/>
              <a:gd name="connsiteY1866" fmla="*/ 2030194 h 2993922"/>
              <a:gd name="connsiteX1867" fmla="*/ 6057716 w 8938307"/>
              <a:gd name="connsiteY1867" fmla="*/ 2019605 h 2993922"/>
              <a:gd name="connsiteX1868" fmla="*/ 6068305 w 8938307"/>
              <a:gd name="connsiteY1868" fmla="*/ 2030194 h 2993922"/>
              <a:gd name="connsiteX1869" fmla="*/ 6089486 w 8938307"/>
              <a:gd name="connsiteY1869" fmla="*/ 2030194 h 2993922"/>
              <a:gd name="connsiteX1870" fmla="*/ 6036534 w 8938307"/>
              <a:gd name="connsiteY1870" fmla="*/ 2009015 h 2993922"/>
              <a:gd name="connsiteX1871" fmla="*/ 6025943 w 8938307"/>
              <a:gd name="connsiteY1871" fmla="*/ 2009015 h 2993922"/>
              <a:gd name="connsiteX1872" fmla="*/ 6015353 w 8938307"/>
              <a:gd name="connsiteY1872" fmla="*/ 2003719 h 2993922"/>
              <a:gd name="connsiteX1873" fmla="*/ 6025943 w 8938307"/>
              <a:gd name="connsiteY1873" fmla="*/ 1998424 h 2993922"/>
              <a:gd name="connsiteX1874" fmla="*/ 5994172 w 8938307"/>
              <a:gd name="connsiteY1874" fmla="*/ 1987834 h 2993922"/>
              <a:gd name="connsiteX1875" fmla="*/ 5379929 w 8938307"/>
              <a:gd name="connsiteY1875" fmla="*/ 1987834 h 2993922"/>
              <a:gd name="connsiteX1876" fmla="*/ 5369339 w 8938307"/>
              <a:gd name="connsiteY1876" fmla="*/ 1993128 h 2993922"/>
              <a:gd name="connsiteX1877" fmla="*/ 5379929 w 8938307"/>
              <a:gd name="connsiteY1877" fmla="*/ 1998424 h 2993922"/>
              <a:gd name="connsiteX1878" fmla="*/ 5401110 w 8938307"/>
              <a:gd name="connsiteY1878" fmla="*/ 2009015 h 2993922"/>
              <a:gd name="connsiteX1879" fmla="*/ 5411700 w 8938307"/>
              <a:gd name="connsiteY1879" fmla="*/ 2014309 h 2993922"/>
              <a:gd name="connsiteX1880" fmla="*/ 5432881 w 8938307"/>
              <a:gd name="connsiteY1880" fmla="*/ 2019605 h 2993922"/>
              <a:gd name="connsiteX1881" fmla="*/ 5454062 w 8938307"/>
              <a:gd name="connsiteY1881" fmla="*/ 2019605 h 2993922"/>
              <a:gd name="connsiteX1882" fmla="*/ 5443471 w 8938307"/>
              <a:gd name="connsiteY1882" fmla="*/ 2014309 h 2993922"/>
              <a:gd name="connsiteX1883" fmla="*/ 5422291 w 8938307"/>
              <a:gd name="connsiteY1883" fmla="*/ 2009015 h 2993922"/>
              <a:gd name="connsiteX1884" fmla="*/ 5395814 w 8938307"/>
              <a:gd name="connsiteY1884" fmla="*/ 1993128 h 2993922"/>
              <a:gd name="connsiteX1885" fmla="*/ 5379929 w 8938307"/>
              <a:gd name="connsiteY1885" fmla="*/ 1987834 h 2993922"/>
              <a:gd name="connsiteX1886" fmla="*/ 4490334 w 8938307"/>
              <a:gd name="connsiteY1886" fmla="*/ 1987834 h 2993922"/>
              <a:gd name="connsiteX1887" fmla="*/ 4490334 w 8938307"/>
              <a:gd name="connsiteY1887" fmla="*/ 1998424 h 2993922"/>
              <a:gd name="connsiteX1888" fmla="*/ 4479743 w 8938307"/>
              <a:gd name="connsiteY1888" fmla="*/ 1998424 h 2993922"/>
              <a:gd name="connsiteX1889" fmla="*/ 4479743 w 8938307"/>
              <a:gd name="connsiteY1889" fmla="*/ 1993128 h 2993922"/>
              <a:gd name="connsiteX1890" fmla="*/ 4490334 w 8938307"/>
              <a:gd name="connsiteY1890" fmla="*/ 1987834 h 2993922"/>
              <a:gd name="connsiteX1891" fmla="*/ 4426791 w 8938307"/>
              <a:gd name="connsiteY1891" fmla="*/ 1987834 h 2993922"/>
              <a:gd name="connsiteX1892" fmla="*/ 4458562 w 8938307"/>
              <a:gd name="connsiteY1892" fmla="*/ 2009015 h 2993922"/>
              <a:gd name="connsiteX1893" fmla="*/ 4426791 w 8938307"/>
              <a:gd name="connsiteY1893" fmla="*/ 2009015 h 2993922"/>
              <a:gd name="connsiteX1894" fmla="*/ 7339155 w 8938307"/>
              <a:gd name="connsiteY1894" fmla="*/ 1977242 h 2993922"/>
              <a:gd name="connsiteX1895" fmla="*/ 7349745 w 8938307"/>
              <a:gd name="connsiteY1895" fmla="*/ 1977242 h 2993922"/>
              <a:gd name="connsiteX1896" fmla="*/ 7360336 w 8938307"/>
              <a:gd name="connsiteY1896" fmla="*/ 1977242 h 2993922"/>
              <a:gd name="connsiteX1897" fmla="*/ 7360336 w 8938307"/>
              <a:gd name="connsiteY1897" fmla="*/ 1982538 h 2993922"/>
              <a:gd name="connsiteX1898" fmla="*/ 7349745 w 8938307"/>
              <a:gd name="connsiteY1898" fmla="*/ 1987834 h 2993922"/>
              <a:gd name="connsiteX1899" fmla="*/ 7339155 w 8938307"/>
              <a:gd name="connsiteY1899" fmla="*/ 1977242 h 2993922"/>
              <a:gd name="connsiteX1900" fmla="*/ 6550169 w 8938307"/>
              <a:gd name="connsiteY1900" fmla="*/ 1977242 h 2993922"/>
              <a:gd name="connsiteX1901" fmla="*/ 6566054 w 8938307"/>
              <a:gd name="connsiteY1901" fmla="*/ 1977242 h 2993922"/>
              <a:gd name="connsiteX1902" fmla="*/ 6576646 w 8938307"/>
              <a:gd name="connsiteY1902" fmla="*/ 1977242 h 2993922"/>
              <a:gd name="connsiteX1903" fmla="*/ 6576646 w 8938307"/>
              <a:gd name="connsiteY1903" fmla="*/ 1987834 h 2993922"/>
              <a:gd name="connsiteX1904" fmla="*/ 6566054 w 8938307"/>
              <a:gd name="connsiteY1904" fmla="*/ 1987834 h 2993922"/>
              <a:gd name="connsiteX1905" fmla="*/ 6550169 w 8938307"/>
              <a:gd name="connsiteY1905" fmla="*/ 1977242 h 2993922"/>
              <a:gd name="connsiteX1906" fmla="*/ 6428380 w 8938307"/>
              <a:gd name="connsiteY1906" fmla="*/ 1977242 h 2993922"/>
              <a:gd name="connsiteX1907" fmla="*/ 6438970 w 8938307"/>
              <a:gd name="connsiteY1907" fmla="*/ 1977242 h 2993922"/>
              <a:gd name="connsiteX1908" fmla="*/ 6481332 w 8938307"/>
              <a:gd name="connsiteY1908" fmla="*/ 1977242 h 2993922"/>
              <a:gd name="connsiteX1909" fmla="*/ 6523694 w 8938307"/>
              <a:gd name="connsiteY1909" fmla="*/ 1977242 h 2993922"/>
              <a:gd name="connsiteX1910" fmla="*/ 6534284 w 8938307"/>
              <a:gd name="connsiteY1910" fmla="*/ 1977242 h 2993922"/>
              <a:gd name="connsiteX1911" fmla="*/ 6544874 w 8938307"/>
              <a:gd name="connsiteY1911" fmla="*/ 1977242 h 2993922"/>
              <a:gd name="connsiteX1912" fmla="*/ 6550169 w 8938307"/>
              <a:gd name="connsiteY1912" fmla="*/ 1977242 h 2993922"/>
              <a:gd name="connsiteX1913" fmla="*/ 6534284 w 8938307"/>
              <a:gd name="connsiteY1913" fmla="*/ 1982538 h 2993922"/>
              <a:gd name="connsiteX1914" fmla="*/ 6539579 w 8938307"/>
              <a:gd name="connsiteY1914" fmla="*/ 1987834 h 2993922"/>
              <a:gd name="connsiteX1915" fmla="*/ 6544874 w 8938307"/>
              <a:gd name="connsiteY1915" fmla="*/ 1998424 h 2993922"/>
              <a:gd name="connsiteX1916" fmla="*/ 6555464 w 8938307"/>
              <a:gd name="connsiteY1916" fmla="*/ 2009015 h 2993922"/>
              <a:gd name="connsiteX1917" fmla="*/ 6560759 w 8938307"/>
              <a:gd name="connsiteY1917" fmla="*/ 2014309 h 2993922"/>
              <a:gd name="connsiteX1918" fmla="*/ 6534284 w 8938307"/>
              <a:gd name="connsiteY1918" fmla="*/ 2009015 h 2993922"/>
              <a:gd name="connsiteX1919" fmla="*/ 6491922 w 8938307"/>
              <a:gd name="connsiteY1919" fmla="*/ 1998424 h 2993922"/>
              <a:gd name="connsiteX1920" fmla="*/ 6476036 w 8938307"/>
              <a:gd name="connsiteY1920" fmla="*/ 1993128 h 2993922"/>
              <a:gd name="connsiteX1921" fmla="*/ 6470740 w 8938307"/>
              <a:gd name="connsiteY1921" fmla="*/ 1987834 h 2993922"/>
              <a:gd name="connsiteX1922" fmla="*/ 6470740 w 8938307"/>
              <a:gd name="connsiteY1922" fmla="*/ 1998424 h 2993922"/>
              <a:gd name="connsiteX1923" fmla="*/ 6470740 w 8938307"/>
              <a:gd name="connsiteY1923" fmla="*/ 2009015 h 2993922"/>
              <a:gd name="connsiteX1924" fmla="*/ 6449560 w 8938307"/>
              <a:gd name="connsiteY1924" fmla="*/ 1993128 h 2993922"/>
              <a:gd name="connsiteX1925" fmla="*/ 6428380 w 8938307"/>
              <a:gd name="connsiteY1925" fmla="*/ 1977242 h 2993922"/>
              <a:gd name="connsiteX1926" fmla="*/ 5146940 w 8938307"/>
              <a:gd name="connsiteY1926" fmla="*/ 1977242 h 2993922"/>
              <a:gd name="connsiteX1927" fmla="*/ 5168121 w 8938307"/>
              <a:gd name="connsiteY1927" fmla="*/ 1987834 h 2993922"/>
              <a:gd name="connsiteX1928" fmla="*/ 5157530 w 8938307"/>
              <a:gd name="connsiteY1928" fmla="*/ 1987834 h 2993922"/>
              <a:gd name="connsiteX1929" fmla="*/ 5146940 w 8938307"/>
              <a:gd name="connsiteY1929" fmla="*/ 1987834 h 2993922"/>
              <a:gd name="connsiteX1930" fmla="*/ 5157530 w 8938307"/>
              <a:gd name="connsiteY1930" fmla="*/ 1998424 h 2993922"/>
              <a:gd name="connsiteX1931" fmla="*/ 5178710 w 8938307"/>
              <a:gd name="connsiteY1931" fmla="*/ 1987834 h 2993922"/>
              <a:gd name="connsiteX1932" fmla="*/ 5157530 w 8938307"/>
              <a:gd name="connsiteY1932" fmla="*/ 1977242 h 2993922"/>
              <a:gd name="connsiteX1933" fmla="*/ 5009265 w 8938307"/>
              <a:gd name="connsiteY1933" fmla="*/ 1977242 h 2993922"/>
              <a:gd name="connsiteX1934" fmla="*/ 5009265 w 8938307"/>
              <a:gd name="connsiteY1934" fmla="*/ 1987834 h 2993922"/>
              <a:gd name="connsiteX1935" fmla="*/ 5019854 w 8938307"/>
              <a:gd name="connsiteY1935" fmla="*/ 1977242 h 2993922"/>
              <a:gd name="connsiteX1936" fmla="*/ 5009265 w 8938307"/>
              <a:gd name="connsiteY1936" fmla="*/ 1977242 h 2993922"/>
              <a:gd name="connsiteX1937" fmla="*/ 7104842 w 8938307"/>
              <a:gd name="connsiteY1937" fmla="*/ 1971948 h 2993922"/>
              <a:gd name="connsiteX1938" fmla="*/ 7095574 w 8938307"/>
              <a:gd name="connsiteY1938" fmla="*/ 1977242 h 2993922"/>
              <a:gd name="connsiteX1939" fmla="*/ 7106166 w 8938307"/>
              <a:gd name="connsiteY1939" fmla="*/ 1987834 h 2993922"/>
              <a:gd name="connsiteX1940" fmla="*/ 7116756 w 8938307"/>
              <a:gd name="connsiteY1940" fmla="*/ 1987834 h 2993922"/>
              <a:gd name="connsiteX1941" fmla="*/ 7111462 w 8938307"/>
              <a:gd name="connsiteY1941" fmla="*/ 1977242 h 2993922"/>
              <a:gd name="connsiteX1942" fmla="*/ 7104842 w 8938307"/>
              <a:gd name="connsiteY1942" fmla="*/ 1971948 h 2993922"/>
              <a:gd name="connsiteX1943" fmla="*/ 7635686 w 8938307"/>
              <a:gd name="connsiteY1943" fmla="*/ 1966653 h 2993922"/>
              <a:gd name="connsiteX1944" fmla="*/ 7646278 w 8938307"/>
              <a:gd name="connsiteY1944" fmla="*/ 1977242 h 2993922"/>
              <a:gd name="connsiteX1945" fmla="*/ 7667457 w 8938307"/>
              <a:gd name="connsiteY1945" fmla="*/ 1966653 h 2993922"/>
              <a:gd name="connsiteX1946" fmla="*/ 7651572 w 8938307"/>
              <a:gd name="connsiteY1946" fmla="*/ 1966653 h 2993922"/>
              <a:gd name="connsiteX1947" fmla="*/ 7635686 w 8938307"/>
              <a:gd name="connsiteY1947" fmla="*/ 1966653 h 2993922"/>
              <a:gd name="connsiteX1948" fmla="*/ 6608416 w 8938307"/>
              <a:gd name="connsiteY1948" fmla="*/ 1966653 h 2993922"/>
              <a:gd name="connsiteX1949" fmla="*/ 6619006 w 8938307"/>
              <a:gd name="connsiteY1949" fmla="*/ 1977242 h 2993922"/>
              <a:gd name="connsiteX1950" fmla="*/ 6629598 w 8938307"/>
              <a:gd name="connsiteY1950" fmla="*/ 1966653 h 2993922"/>
              <a:gd name="connsiteX1951" fmla="*/ 6619006 w 8938307"/>
              <a:gd name="connsiteY1951" fmla="*/ 1966653 h 2993922"/>
              <a:gd name="connsiteX1952" fmla="*/ 6608416 w 8938307"/>
              <a:gd name="connsiteY1952" fmla="*/ 1966653 h 2993922"/>
              <a:gd name="connsiteX1953" fmla="*/ 6174209 w 8938307"/>
              <a:gd name="connsiteY1953" fmla="*/ 1966653 h 2993922"/>
              <a:gd name="connsiteX1954" fmla="*/ 6174209 w 8938307"/>
              <a:gd name="connsiteY1954" fmla="*/ 1977242 h 2993922"/>
              <a:gd name="connsiteX1955" fmla="*/ 6184800 w 8938307"/>
              <a:gd name="connsiteY1955" fmla="*/ 1977242 h 2993922"/>
              <a:gd name="connsiteX1956" fmla="*/ 6174209 w 8938307"/>
              <a:gd name="connsiteY1956" fmla="*/ 1966653 h 2993922"/>
              <a:gd name="connsiteX1957" fmla="*/ 5941220 w 8938307"/>
              <a:gd name="connsiteY1957" fmla="*/ 1966653 h 2993922"/>
              <a:gd name="connsiteX1958" fmla="*/ 5930630 w 8938307"/>
              <a:gd name="connsiteY1958" fmla="*/ 1977242 h 2993922"/>
              <a:gd name="connsiteX1959" fmla="*/ 5930630 w 8938307"/>
              <a:gd name="connsiteY1959" fmla="*/ 1987834 h 2993922"/>
              <a:gd name="connsiteX1960" fmla="*/ 5941220 w 8938307"/>
              <a:gd name="connsiteY1960" fmla="*/ 1987834 h 2993922"/>
              <a:gd name="connsiteX1961" fmla="*/ 5962401 w 8938307"/>
              <a:gd name="connsiteY1961" fmla="*/ 1987834 h 2993922"/>
              <a:gd name="connsiteX1962" fmla="*/ 5951812 w 8938307"/>
              <a:gd name="connsiteY1962" fmla="*/ 1977242 h 2993922"/>
              <a:gd name="connsiteX1963" fmla="*/ 5941220 w 8938307"/>
              <a:gd name="connsiteY1963" fmla="*/ 1966653 h 2993922"/>
              <a:gd name="connsiteX1964" fmla="*/ 5845908 w 8938307"/>
              <a:gd name="connsiteY1964" fmla="*/ 1966653 h 2993922"/>
              <a:gd name="connsiteX1965" fmla="*/ 5830020 w 8938307"/>
              <a:gd name="connsiteY1965" fmla="*/ 1977242 h 2993922"/>
              <a:gd name="connsiteX1966" fmla="*/ 5845908 w 8938307"/>
              <a:gd name="connsiteY1966" fmla="*/ 1998424 h 2993922"/>
              <a:gd name="connsiteX1967" fmla="*/ 5877678 w 8938307"/>
              <a:gd name="connsiteY1967" fmla="*/ 1998424 h 2993922"/>
              <a:gd name="connsiteX1968" fmla="*/ 5882972 w 8938307"/>
              <a:gd name="connsiteY1968" fmla="*/ 1977242 h 2993922"/>
              <a:gd name="connsiteX1969" fmla="*/ 5867087 w 8938307"/>
              <a:gd name="connsiteY1969" fmla="*/ 1977242 h 2993922"/>
              <a:gd name="connsiteX1970" fmla="*/ 5856497 w 8938307"/>
              <a:gd name="connsiteY1970" fmla="*/ 1966653 h 2993922"/>
              <a:gd name="connsiteX1971" fmla="*/ 5845908 w 8938307"/>
              <a:gd name="connsiteY1971" fmla="*/ 1966653 h 2993922"/>
              <a:gd name="connsiteX1972" fmla="*/ 5687051 w 8938307"/>
              <a:gd name="connsiteY1972" fmla="*/ 1966653 h 2993922"/>
              <a:gd name="connsiteX1973" fmla="*/ 5676460 w 8938307"/>
              <a:gd name="connsiteY1973" fmla="*/ 1977242 h 2993922"/>
              <a:gd name="connsiteX1974" fmla="*/ 5681756 w 8938307"/>
              <a:gd name="connsiteY1974" fmla="*/ 1987834 h 2993922"/>
              <a:gd name="connsiteX1975" fmla="*/ 5687051 w 8938307"/>
              <a:gd name="connsiteY1975" fmla="*/ 1977242 h 2993922"/>
              <a:gd name="connsiteX1976" fmla="*/ 5687051 w 8938307"/>
              <a:gd name="connsiteY1976" fmla="*/ 1966653 h 2993922"/>
              <a:gd name="connsiteX1977" fmla="*/ 8424672 w 8938307"/>
              <a:gd name="connsiteY1977" fmla="*/ 1963344 h 2993922"/>
              <a:gd name="connsiteX1978" fmla="*/ 8440558 w 8938307"/>
              <a:gd name="connsiteY1978" fmla="*/ 1977242 h 2993922"/>
              <a:gd name="connsiteX1979" fmla="*/ 8451148 w 8938307"/>
              <a:gd name="connsiteY1979" fmla="*/ 1987834 h 2993922"/>
              <a:gd name="connsiteX1980" fmla="*/ 8429968 w 8938307"/>
              <a:gd name="connsiteY1980" fmla="*/ 1977242 h 2993922"/>
              <a:gd name="connsiteX1981" fmla="*/ 8419377 w 8938307"/>
              <a:gd name="connsiteY1981" fmla="*/ 1966653 h 2993922"/>
              <a:gd name="connsiteX1982" fmla="*/ 8424672 w 8938307"/>
              <a:gd name="connsiteY1982" fmla="*/ 1963344 h 2993922"/>
              <a:gd name="connsiteX1983" fmla="*/ 7540374 w 8938307"/>
              <a:gd name="connsiteY1983" fmla="*/ 1956063 h 2993922"/>
              <a:gd name="connsiteX1984" fmla="*/ 7529782 w 8938307"/>
              <a:gd name="connsiteY1984" fmla="*/ 1966653 h 2993922"/>
              <a:gd name="connsiteX1985" fmla="*/ 7540374 w 8938307"/>
              <a:gd name="connsiteY1985" fmla="*/ 1966653 h 2993922"/>
              <a:gd name="connsiteX1986" fmla="*/ 7434468 w 8938307"/>
              <a:gd name="connsiteY1986" fmla="*/ 1956063 h 2993922"/>
              <a:gd name="connsiteX1987" fmla="*/ 7445059 w 8938307"/>
              <a:gd name="connsiteY1987" fmla="*/ 1966653 h 2993922"/>
              <a:gd name="connsiteX1988" fmla="*/ 7455649 w 8938307"/>
              <a:gd name="connsiteY1988" fmla="*/ 1977242 h 2993922"/>
              <a:gd name="connsiteX1989" fmla="*/ 7466240 w 8938307"/>
              <a:gd name="connsiteY1989" fmla="*/ 1982538 h 2993922"/>
              <a:gd name="connsiteX1990" fmla="*/ 7455649 w 8938307"/>
              <a:gd name="connsiteY1990" fmla="*/ 1987834 h 2993922"/>
              <a:gd name="connsiteX1991" fmla="*/ 7445059 w 8938307"/>
              <a:gd name="connsiteY1991" fmla="*/ 1987834 h 2993922"/>
              <a:gd name="connsiteX1992" fmla="*/ 7434468 w 8938307"/>
              <a:gd name="connsiteY1992" fmla="*/ 1977242 h 2993922"/>
              <a:gd name="connsiteX1993" fmla="*/ 7233251 w 8938307"/>
              <a:gd name="connsiteY1993" fmla="*/ 1956063 h 2993922"/>
              <a:gd name="connsiteX1994" fmla="*/ 7233251 w 8938307"/>
              <a:gd name="connsiteY1994" fmla="*/ 1966653 h 2993922"/>
              <a:gd name="connsiteX1995" fmla="*/ 7243841 w 8938307"/>
              <a:gd name="connsiteY1995" fmla="*/ 1971948 h 2993922"/>
              <a:gd name="connsiteX1996" fmla="*/ 7254432 w 8938307"/>
              <a:gd name="connsiteY1996" fmla="*/ 1966653 h 2993922"/>
              <a:gd name="connsiteX1997" fmla="*/ 7254432 w 8938307"/>
              <a:gd name="connsiteY1997" fmla="*/ 1956063 h 2993922"/>
              <a:gd name="connsiteX1998" fmla="*/ 7243841 w 8938307"/>
              <a:gd name="connsiteY1998" fmla="*/ 1956063 h 2993922"/>
              <a:gd name="connsiteX1999" fmla="*/ 5623508 w 8938307"/>
              <a:gd name="connsiteY1999" fmla="*/ 1956063 h 2993922"/>
              <a:gd name="connsiteX2000" fmla="*/ 5634099 w 8938307"/>
              <a:gd name="connsiteY2000" fmla="*/ 1966653 h 2993922"/>
              <a:gd name="connsiteX2001" fmla="*/ 5649984 w 8938307"/>
              <a:gd name="connsiteY2001" fmla="*/ 1977242 h 2993922"/>
              <a:gd name="connsiteX2002" fmla="*/ 5655279 w 8938307"/>
              <a:gd name="connsiteY2002" fmla="*/ 1966653 h 2993922"/>
              <a:gd name="connsiteX2003" fmla="*/ 5623508 w 8938307"/>
              <a:gd name="connsiteY2003" fmla="*/ 1956063 h 2993922"/>
              <a:gd name="connsiteX2004" fmla="*/ 5570556 w 8938307"/>
              <a:gd name="connsiteY2004" fmla="*/ 1956063 h 2993922"/>
              <a:gd name="connsiteX2005" fmla="*/ 5559966 w 8938307"/>
              <a:gd name="connsiteY2005" fmla="*/ 1966653 h 2993922"/>
              <a:gd name="connsiteX2006" fmla="*/ 5570556 w 8938307"/>
              <a:gd name="connsiteY2006" fmla="*/ 1961357 h 2993922"/>
              <a:gd name="connsiteX2007" fmla="*/ 5570556 w 8938307"/>
              <a:gd name="connsiteY2007" fmla="*/ 1956063 h 2993922"/>
              <a:gd name="connsiteX2008" fmla="*/ 5115169 w 8938307"/>
              <a:gd name="connsiteY2008" fmla="*/ 1956063 h 2993922"/>
              <a:gd name="connsiteX2009" fmla="*/ 5104578 w 8938307"/>
              <a:gd name="connsiteY2009" fmla="*/ 1966653 h 2993922"/>
              <a:gd name="connsiteX2010" fmla="*/ 5104578 w 8938307"/>
              <a:gd name="connsiteY2010" fmla="*/ 1977242 h 2993922"/>
              <a:gd name="connsiteX2011" fmla="*/ 5115169 w 8938307"/>
              <a:gd name="connsiteY2011" fmla="*/ 1977242 h 2993922"/>
              <a:gd name="connsiteX2012" fmla="*/ 5125758 w 8938307"/>
              <a:gd name="connsiteY2012" fmla="*/ 1966653 h 2993922"/>
              <a:gd name="connsiteX2013" fmla="*/ 5125758 w 8938307"/>
              <a:gd name="connsiteY2013" fmla="*/ 1961357 h 2993922"/>
              <a:gd name="connsiteX2014" fmla="*/ 5115169 w 8938307"/>
              <a:gd name="connsiteY2014" fmla="*/ 1956063 h 2993922"/>
              <a:gd name="connsiteX2015" fmla="*/ 4522106 w 8938307"/>
              <a:gd name="connsiteY2015" fmla="*/ 1956063 h 2993922"/>
              <a:gd name="connsiteX2016" fmla="*/ 4522106 w 8938307"/>
              <a:gd name="connsiteY2016" fmla="*/ 1966653 h 2993922"/>
              <a:gd name="connsiteX2017" fmla="*/ 4532695 w 8938307"/>
              <a:gd name="connsiteY2017" fmla="*/ 1966653 h 2993922"/>
              <a:gd name="connsiteX2018" fmla="*/ 4522106 w 8938307"/>
              <a:gd name="connsiteY2018" fmla="*/ 1956063 h 2993922"/>
              <a:gd name="connsiteX2019" fmla="*/ 4160708 w 8938307"/>
              <a:gd name="connsiteY2019" fmla="*/ 1949444 h 2993922"/>
              <a:gd name="connsiteX2020" fmla="*/ 4156736 w 8938307"/>
              <a:gd name="connsiteY2020" fmla="*/ 1950767 h 2993922"/>
              <a:gd name="connsiteX2021" fmla="*/ 4162031 w 8938307"/>
              <a:gd name="connsiteY2021" fmla="*/ 1961357 h 2993922"/>
              <a:gd name="connsiteX2022" fmla="*/ 4172621 w 8938307"/>
              <a:gd name="connsiteY2022" fmla="*/ 1966653 h 2993922"/>
              <a:gd name="connsiteX2023" fmla="*/ 4162031 w 8938307"/>
              <a:gd name="connsiteY2023" fmla="*/ 1956063 h 2993922"/>
              <a:gd name="connsiteX2024" fmla="*/ 4160708 w 8938307"/>
              <a:gd name="connsiteY2024" fmla="*/ 1949444 h 2993922"/>
              <a:gd name="connsiteX2025" fmla="*/ 7699230 w 8938307"/>
              <a:gd name="connsiteY2025" fmla="*/ 1945472 h 2993922"/>
              <a:gd name="connsiteX2026" fmla="*/ 7699230 w 8938307"/>
              <a:gd name="connsiteY2026" fmla="*/ 1966653 h 2993922"/>
              <a:gd name="connsiteX2027" fmla="*/ 7720409 w 8938307"/>
              <a:gd name="connsiteY2027" fmla="*/ 1966653 h 2993922"/>
              <a:gd name="connsiteX2028" fmla="*/ 7731000 w 8938307"/>
              <a:gd name="connsiteY2028" fmla="*/ 1966653 h 2993922"/>
              <a:gd name="connsiteX2029" fmla="*/ 7709820 w 8938307"/>
              <a:gd name="connsiteY2029" fmla="*/ 1956063 h 2993922"/>
              <a:gd name="connsiteX2030" fmla="*/ 7699230 w 8938307"/>
              <a:gd name="connsiteY2030" fmla="*/ 1945472 h 2993922"/>
              <a:gd name="connsiteX2031" fmla="*/ 7646278 w 8938307"/>
              <a:gd name="connsiteY2031" fmla="*/ 1945472 h 2993922"/>
              <a:gd name="connsiteX2032" fmla="*/ 7656867 w 8938307"/>
              <a:gd name="connsiteY2032" fmla="*/ 1956063 h 2993922"/>
              <a:gd name="connsiteX2033" fmla="*/ 7656867 w 8938307"/>
              <a:gd name="connsiteY2033" fmla="*/ 1945472 h 2993922"/>
              <a:gd name="connsiteX2034" fmla="*/ 7646278 w 8938307"/>
              <a:gd name="connsiteY2034" fmla="*/ 1945472 h 2993922"/>
              <a:gd name="connsiteX2035" fmla="*/ 7593326 w 8938307"/>
              <a:gd name="connsiteY2035" fmla="*/ 1945472 h 2993922"/>
              <a:gd name="connsiteX2036" fmla="*/ 7582734 w 8938307"/>
              <a:gd name="connsiteY2036" fmla="*/ 1977242 h 2993922"/>
              <a:gd name="connsiteX2037" fmla="*/ 7593326 w 8938307"/>
              <a:gd name="connsiteY2037" fmla="*/ 1966653 h 2993922"/>
              <a:gd name="connsiteX2038" fmla="*/ 7370926 w 8938307"/>
              <a:gd name="connsiteY2038" fmla="*/ 1945472 h 2993922"/>
              <a:gd name="connsiteX2039" fmla="*/ 7370926 w 8938307"/>
              <a:gd name="connsiteY2039" fmla="*/ 1956063 h 2993922"/>
              <a:gd name="connsiteX2040" fmla="*/ 7381516 w 8938307"/>
              <a:gd name="connsiteY2040" fmla="*/ 1956063 h 2993922"/>
              <a:gd name="connsiteX2041" fmla="*/ 7376222 w 8938307"/>
              <a:gd name="connsiteY2041" fmla="*/ 1945472 h 2993922"/>
              <a:gd name="connsiteX2042" fmla="*/ 7370926 w 8938307"/>
              <a:gd name="connsiteY2042" fmla="*/ 1945472 h 2993922"/>
              <a:gd name="connsiteX2043" fmla="*/ 3685463 w 8938307"/>
              <a:gd name="connsiteY2043" fmla="*/ 1945472 h 2993922"/>
              <a:gd name="connsiteX2044" fmla="*/ 3706644 w 8938307"/>
              <a:gd name="connsiteY2044" fmla="*/ 1945472 h 2993922"/>
              <a:gd name="connsiteX2045" fmla="*/ 3706644 w 8938307"/>
              <a:gd name="connsiteY2045" fmla="*/ 1956063 h 2993922"/>
              <a:gd name="connsiteX2046" fmla="*/ 3685463 w 8938307"/>
              <a:gd name="connsiteY2046" fmla="*/ 1945472 h 2993922"/>
              <a:gd name="connsiteX2047" fmla="*/ 7519192 w 8938307"/>
              <a:gd name="connsiteY2047" fmla="*/ 1934882 h 2993922"/>
              <a:gd name="connsiteX2048" fmla="*/ 7519192 w 8938307"/>
              <a:gd name="connsiteY2048" fmla="*/ 1945472 h 2993922"/>
              <a:gd name="connsiteX2049" fmla="*/ 7519192 w 8938307"/>
              <a:gd name="connsiteY2049" fmla="*/ 1956063 h 2993922"/>
              <a:gd name="connsiteX2050" fmla="*/ 7529782 w 8938307"/>
              <a:gd name="connsiteY2050" fmla="*/ 1945472 h 2993922"/>
              <a:gd name="connsiteX2051" fmla="*/ 7519192 w 8938307"/>
              <a:gd name="connsiteY2051" fmla="*/ 1934882 h 2993922"/>
              <a:gd name="connsiteX2052" fmla="*/ 7434468 w 8938307"/>
              <a:gd name="connsiteY2052" fmla="*/ 1934882 h 2993922"/>
              <a:gd name="connsiteX2053" fmla="*/ 7445059 w 8938307"/>
              <a:gd name="connsiteY2053" fmla="*/ 1934882 h 2993922"/>
              <a:gd name="connsiteX2054" fmla="*/ 7445059 w 8938307"/>
              <a:gd name="connsiteY2054" fmla="*/ 1945472 h 2993922"/>
              <a:gd name="connsiteX2055" fmla="*/ 7434468 w 8938307"/>
              <a:gd name="connsiteY2055" fmla="*/ 1934882 h 2993922"/>
              <a:gd name="connsiteX2056" fmla="*/ 7296793 w 8938307"/>
              <a:gd name="connsiteY2056" fmla="*/ 1934882 h 2993922"/>
              <a:gd name="connsiteX2057" fmla="*/ 7317974 w 8938307"/>
              <a:gd name="connsiteY2057" fmla="*/ 1945472 h 2993922"/>
              <a:gd name="connsiteX2058" fmla="*/ 7317974 w 8938307"/>
              <a:gd name="connsiteY2058" fmla="*/ 1934882 h 2993922"/>
              <a:gd name="connsiteX2059" fmla="*/ 7169708 w 8938307"/>
              <a:gd name="connsiteY2059" fmla="*/ 1934882 h 2993922"/>
              <a:gd name="connsiteX2060" fmla="*/ 7175004 w 8938307"/>
              <a:gd name="connsiteY2060" fmla="*/ 1950767 h 2993922"/>
              <a:gd name="connsiteX2061" fmla="*/ 7190889 w 8938307"/>
              <a:gd name="connsiteY2061" fmla="*/ 1956063 h 2993922"/>
              <a:gd name="connsiteX2062" fmla="*/ 7180299 w 8938307"/>
              <a:gd name="connsiteY2062" fmla="*/ 1934882 h 2993922"/>
              <a:gd name="connsiteX2063" fmla="*/ 7137937 w 8938307"/>
              <a:gd name="connsiteY2063" fmla="*/ 1934882 h 2993922"/>
              <a:gd name="connsiteX2064" fmla="*/ 7148526 w 8938307"/>
              <a:gd name="connsiteY2064" fmla="*/ 1945472 h 2993922"/>
              <a:gd name="connsiteX2065" fmla="*/ 7159118 w 8938307"/>
              <a:gd name="connsiteY2065" fmla="*/ 1934882 h 2993922"/>
              <a:gd name="connsiteX2066" fmla="*/ 5856497 w 8938307"/>
              <a:gd name="connsiteY2066" fmla="*/ 1934882 h 2993922"/>
              <a:gd name="connsiteX2067" fmla="*/ 5867087 w 8938307"/>
              <a:gd name="connsiteY2067" fmla="*/ 1945472 h 2993922"/>
              <a:gd name="connsiteX2068" fmla="*/ 5867087 w 8938307"/>
              <a:gd name="connsiteY2068" fmla="*/ 1934882 h 2993922"/>
              <a:gd name="connsiteX2069" fmla="*/ 5856497 w 8938307"/>
              <a:gd name="connsiteY2069" fmla="*/ 1934882 h 2993922"/>
              <a:gd name="connsiteX2070" fmla="*/ 5528195 w 8938307"/>
              <a:gd name="connsiteY2070" fmla="*/ 1934882 h 2993922"/>
              <a:gd name="connsiteX2071" fmla="*/ 5528195 w 8938307"/>
              <a:gd name="connsiteY2071" fmla="*/ 1945472 h 2993922"/>
              <a:gd name="connsiteX2072" fmla="*/ 5538785 w 8938307"/>
              <a:gd name="connsiteY2072" fmla="*/ 1945472 h 2993922"/>
              <a:gd name="connsiteX2073" fmla="*/ 5538785 w 8938307"/>
              <a:gd name="connsiteY2073" fmla="*/ 1934882 h 2993922"/>
              <a:gd name="connsiteX2074" fmla="*/ 5528195 w 8938307"/>
              <a:gd name="connsiteY2074" fmla="*/ 1934882 h 2993922"/>
              <a:gd name="connsiteX2075" fmla="*/ 5125758 w 8938307"/>
              <a:gd name="connsiteY2075" fmla="*/ 1934882 h 2993922"/>
              <a:gd name="connsiteX2076" fmla="*/ 5136350 w 8938307"/>
              <a:gd name="connsiteY2076" fmla="*/ 1945472 h 2993922"/>
              <a:gd name="connsiteX2077" fmla="*/ 5146940 w 8938307"/>
              <a:gd name="connsiteY2077" fmla="*/ 1945472 h 2993922"/>
              <a:gd name="connsiteX2078" fmla="*/ 5146940 w 8938307"/>
              <a:gd name="connsiteY2078" fmla="*/ 1934882 h 2993922"/>
              <a:gd name="connsiteX2079" fmla="*/ 5136350 w 8938307"/>
              <a:gd name="connsiteY2079" fmla="*/ 1934882 h 2993922"/>
              <a:gd name="connsiteX2080" fmla="*/ 5125758 w 8938307"/>
              <a:gd name="connsiteY2080" fmla="*/ 1934882 h 2993922"/>
              <a:gd name="connsiteX2081" fmla="*/ 4098489 w 8938307"/>
              <a:gd name="connsiteY2081" fmla="*/ 1934882 h 2993922"/>
              <a:gd name="connsiteX2082" fmla="*/ 4087898 w 8938307"/>
              <a:gd name="connsiteY2082" fmla="*/ 1945472 h 2993922"/>
              <a:gd name="connsiteX2083" fmla="*/ 4098489 w 8938307"/>
              <a:gd name="connsiteY2083" fmla="*/ 1945472 h 2993922"/>
              <a:gd name="connsiteX2084" fmla="*/ 7257080 w 8938307"/>
              <a:gd name="connsiteY2084" fmla="*/ 1929586 h 2993922"/>
              <a:gd name="connsiteX2085" fmla="*/ 7254432 w 8938307"/>
              <a:gd name="connsiteY2085" fmla="*/ 1934882 h 2993922"/>
              <a:gd name="connsiteX2086" fmla="*/ 7265022 w 8938307"/>
              <a:gd name="connsiteY2086" fmla="*/ 1934882 h 2993922"/>
              <a:gd name="connsiteX2087" fmla="*/ 7257080 w 8938307"/>
              <a:gd name="connsiteY2087" fmla="*/ 1929586 h 2993922"/>
              <a:gd name="connsiteX2088" fmla="*/ 6194067 w 8938307"/>
              <a:gd name="connsiteY2088" fmla="*/ 1929586 h 2993922"/>
              <a:gd name="connsiteX2089" fmla="*/ 6184800 w 8938307"/>
              <a:gd name="connsiteY2089" fmla="*/ 1934882 h 2993922"/>
              <a:gd name="connsiteX2090" fmla="*/ 6200686 w 8938307"/>
              <a:gd name="connsiteY2090" fmla="*/ 1950767 h 2993922"/>
              <a:gd name="connsiteX2091" fmla="*/ 6248342 w 8938307"/>
              <a:gd name="connsiteY2091" fmla="*/ 1956063 h 2993922"/>
              <a:gd name="connsiteX2092" fmla="*/ 6237752 w 8938307"/>
              <a:gd name="connsiteY2092" fmla="*/ 1945472 h 2993922"/>
              <a:gd name="connsiteX2093" fmla="*/ 6216572 w 8938307"/>
              <a:gd name="connsiteY2093" fmla="*/ 1934882 h 2993922"/>
              <a:gd name="connsiteX2094" fmla="*/ 6200686 w 8938307"/>
              <a:gd name="connsiteY2094" fmla="*/ 1934882 h 2993922"/>
              <a:gd name="connsiteX2095" fmla="*/ 6194067 w 8938307"/>
              <a:gd name="connsiteY2095" fmla="*/ 1929586 h 2993922"/>
              <a:gd name="connsiteX2096" fmla="*/ 7212070 w 8938307"/>
              <a:gd name="connsiteY2096" fmla="*/ 1924290 h 2993922"/>
              <a:gd name="connsiteX2097" fmla="*/ 7201480 w 8938307"/>
              <a:gd name="connsiteY2097" fmla="*/ 1934882 h 2993922"/>
              <a:gd name="connsiteX2098" fmla="*/ 7196184 w 8938307"/>
              <a:gd name="connsiteY2098" fmla="*/ 1945472 h 2993922"/>
              <a:gd name="connsiteX2099" fmla="*/ 7190889 w 8938307"/>
              <a:gd name="connsiteY2099" fmla="*/ 1950767 h 2993922"/>
              <a:gd name="connsiteX2100" fmla="*/ 7206774 w 8938307"/>
              <a:gd name="connsiteY2100" fmla="*/ 1950767 h 2993922"/>
              <a:gd name="connsiteX2101" fmla="*/ 7222660 w 8938307"/>
              <a:gd name="connsiteY2101" fmla="*/ 1945472 h 2993922"/>
              <a:gd name="connsiteX2102" fmla="*/ 7222660 w 8938307"/>
              <a:gd name="connsiteY2102" fmla="*/ 1934882 h 2993922"/>
              <a:gd name="connsiteX2103" fmla="*/ 7233251 w 8938307"/>
              <a:gd name="connsiteY2103" fmla="*/ 1929586 h 2993922"/>
              <a:gd name="connsiteX2104" fmla="*/ 7222660 w 8938307"/>
              <a:gd name="connsiteY2104" fmla="*/ 1924290 h 2993922"/>
              <a:gd name="connsiteX2105" fmla="*/ 5994172 w 8938307"/>
              <a:gd name="connsiteY2105" fmla="*/ 1924290 h 2993922"/>
              <a:gd name="connsiteX2106" fmla="*/ 6004764 w 8938307"/>
              <a:gd name="connsiteY2106" fmla="*/ 1934882 h 2993922"/>
              <a:gd name="connsiteX2107" fmla="*/ 6015353 w 8938307"/>
              <a:gd name="connsiteY2107" fmla="*/ 1934882 h 2993922"/>
              <a:gd name="connsiteX2108" fmla="*/ 5994172 w 8938307"/>
              <a:gd name="connsiteY2108" fmla="*/ 1924290 h 2993922"/>
              <a:gd name="connsiteX2109" fmla="*/ 5814135 w 8938307"/>
              <a:gd name="connsiteY2109" fmla="*/ 1924290 h 2993922"/>
              <a:gd name="connsiteX2110" fmla="*/ 5803545 w 8938307"/>
              <a:gd name="connsiteY2110" fmla="*/ 1934882 h 2993922"/>
              <a:gd name="connsiteX2111" fmla="*/ 5803545 w 8938307"/>
              <a:gd name="connsiteY2111" fmla="*/ 1945472 h 2993922"/>
              <a:gd name="connsiteX2112" fmla="*/ 5814135 w 8938307"/>
              <a:gd name="connsiteY2112" fmla="*/ 1945472 h 2993922"/>
              <a:gd name="connsiteX2113" fmla="*/ 5824726 w 8938307"/>
              <a:gd name="connsiteY2113" fmla="*/ 1934882 h 2993922"/>
              <a:gd name="connsiteX2114" fmla="*/ 5830020 w 8938307"/>
              <a:gd name="connsiteY2114" fmla="*/ 1929586 h 2993922"/>
              <a:gd name="connsiteX2115" fmla="*/ 5814135 w 8938307"/>
              <a:gd name="connsiteY2115" fmla="*/ 1924290 h 2993922"/>
              <a:gd name="connsiteX2116" fmla="*/ 5729412 w 8938307"/>
              <a:gd name="connsiteY2116" fmla="*/ 1924290 h 2993922"/>
              <a:gd name="connsiteX2117" fmla="*/ 5718822 w 8938307"/>
              <a:gd name="connsiteY2117" fmla="*/ 1934882 h 2993922"/>
              <a:gd name="connsiteX2118" fmla="*/ 5750593 w 8938307"/>
              <a:gd name="connsiteY2118" fmla="*/ 1945472 h 2993922"/>
              <a:gd name="connsiteX2119" fmla="*/ 5750593 w 8938307"/>
              <a:gd name="connsiteY2119" fmla="*/ 1934882 h 2993922"/>
              <a:gd name="connsiteX2120" fmla="*/ 5734708 w 8938307"/>
              <a:gd name="connsiteY2120" fmla="*/ 1934882 h 2993922"/>
              <a:gd name="connsiteX2121" fmla="*/ 5729412 w 8938307"/>
              <a:gd name="connsiteY2121" fmla="*/ 1924290 h 2993922"/>
              <a:gd name="connsiteX2122" fmla="*/ 5507014 w 8938307"/>
              <a:gd name="connsiteY2122" fmla="*/ 1924290 h 2993922"/>
              <a:gd name="connsiteX2123" fmla="*/ 5507014 w 8938307"/>
              <a:gd name="connsiteY2123" fmla="*/ 1934882 h 2993922"/>
              <a:gd name="connsiteX2124" fmla="*/ 5517604 w 8938307"/>
              <a:gd name="connsiteY2124" fmla="*/ 1934882 h 2993922"/>
              <a:gd name="connsiteX2125" fmla="*/ 5517604 w 8938307"/>
              <a:gd name="connsiteY2125" fmla="*/ 1924290 h 2993922"/>
              <a:gd name="connsiteX2126" fmla="*/ 5507014 w 8938307"/>
              <a:gd name="connsiteY2126" fmla="*/ 1924290 h 2993922"/>
              <a:gd name="connsiteX2127" fmla="*/ 5395814 w 8938307"/>
              <a:gd name="connsiteY2127" fmla="*/ 1924290 h 2993922"/>
              <a:gd name="connsiteX2128" fmla="*/ 5401110 w 8938307"/>
              <a:gd name="connsiteY2128" fmla="*/ 1934882 h 2993922"/>
              <a:gd name="connsiteX2129" fmla="*/ 5416996 w 8938307"/>
              <a:gd name="connsiteY2129" fmla="*/ 1945472 h 2993922"/>
              <a:gd name="connsiteX2130" fmla="*/ 5422291 w 8938307"/>
              <a:gd name="connsiteY2130" fmla="*/ 1934882 h 2993922"/>
              <a:gd name="connsiteX2131" fmla="*/ 5411700 w 8938307"/>
              <a:gd name="connsiteY2131" fmla="*/ 1934882 h 2993922"/>
              <a:gd name="connsiteX2132" fmla="*/ 5406404 w 8938307"/>
              <a:gd name="connsiteY2132" fmla="*/ 1934882 h 2993922"/>
              <a:gd name="connsiteX2133" fmla="*/ 5401110 w 8938307"/>
              <a:gd name="connsiteY2133" fmla="*/ 1924290 h 2993922"/>
              <a:gd name="connsiteX2134" fmla="*/ 5395814 w 8938307"/>
              <a:gd name="connsiteY2134" fmla="*/ 1924290 h 2993922"/>
              <a:gd name="connsiteX2135" fmla="*/ 4236164 w 8938307"/>
              <a:gd name="connsiteY2135" fmla="*/ 1924290 h 2993922"/>
              <a:gd name="connsiteX2136" fmla="*/ 4246754 w 8938307"/>
              <a:gd name="connsiteY2136" fmla="*/ 1924290 h 2993922"/>
              <a:gd name="connsiteX2137" fmla="*/ 4236164 w 8938307"/>
              <a:gd name="connsiteY2137" fmla="*/ 1934882 h 2993922"/>
              <a:gd name="connsiteX2138" fmla="*/ 7234573 w 8938307"/>
              <a:gd name="connsiteY2138" fmla="*/ 1916348 h 2993922"/>
              <a:gd name="connsiteX2139" fmla="*/ 7227956 w 8938307"/>
              <a:gd name="connsiteY2139" fmla="*/ 1918996 h 2993922"/>
              <a:gd name="connsiteX2140" fmla="*/ 7238546 w 8938307"/>
              <a:gd name="connsiteY2140" fmla="*/ 1924290 h 2993922"/>
              <a:gd name="connsiteX2141" fmla="*/ 7243841 w 8938307"/>
              <a:gd name="connsiteY2141" fmla="*/ 1918996 h 2993922"/>
              <a:gd name="connsiteX2142" fmla="*/ 7234573 w 8938307"/>
              <a:gd name="connsiteY2142" fmla="*/ 1916348 h 2993922"/>
              <a:gd name="connsiteX2143" fmla="*/ 7974579 w 8938307"/>
              <a:gd name="connsiteY2143" fmla="*/ 1913701 h 2993922"/>
              <a:gd name="connsiteX2144" fmla="*/ 7985171 w 8938307"/>
              <a:gd name="connsiteY2144" fmla="*/ 1924290 h 2993922"/>
              <a:gd name="connsiteX2145" fmla="*/ 7974579 w 8938307"/>
              <a:gd name="connsiteY2145" fmla="*/ 1924290 h 2993922"/>
              <a:gd name="connsiteX2146" fmla="*/ 7974579 w 8938307"/>
              <a:gd name="connsiteY2146" fmla="*/ 1913701 h 2993922"/>
              <a:gd name="connsiteX2147" fmla="*/ 5972991 w 8938307"/>
              <a:gd name="connsiteY2147" fmla="*/ 1913701 h 2993922"/>
              <a:gd name="connsiteX2148" fmla="*/ 5983582 w 8938307"/>
              <a:gd name="connsiteY2148" fmla="*/ 1924290 h 2993922"/>
              <a:gd name="connsiteX2149" fmla="*/ 5983582 w 8938307"/>
              <a:gd name="connsiteY2149" fmla="*/ 1913701 h 2993922"/>
              <a:gd name="connsiteX2150" fmla="*/ 5443471 w 8938307"/>
              <a:gd name="connsiteY2150" fmla="*/ 1913701 h 2993922"/>
              <a:gd name="connsiteX2151" fmla="*/ 5448766 w 8938307"/>
              <a:gd name="connsiteY2151" fmla="*/ 1924290 h 2993922"/>
              <a:gd name="connsiteX2152" fmla="*/ 5454062 w 8938307"/>
              <a:gd name="connsiteY2152" fmla="*/ 1913701 h 2993922"/>
              <a:gd name="connsiteX2153" fmla="*/ 5443471 w 8938307"/>
              <a:gd name="connsiteY2153" fmla="*/ 1913701 h 2993922"/>
              <a:gd name="connsiteX2154" fmla="*/ 5358748 w 8938307"/>
              <a:gd name="connsiteY2154" fmla="*/ 1913701 h 2993922"/>
              <a:gd name="connsiteX2155" fmla="*/ 5348158 w 8938307"/>
              <a:gd name="connsiteY2155" fmla="*/ 1924290 h 2993922"/>
              <a:gd name="connsiteX2156" fmla="*/ 5369339 w 8938307"/>
              <a:gd name="connsiteY2156" fmla="*/ 1913701 h 2993922"/>
              <a:gd name="connsiteX2157" fmla="*/ 7611858 w 8938307"/>
              <a:gd name="connsiteY2157" fmla="*/ 1908405 h 2993922"/>
              <a:gd name="connsiteX2158" fmla="*/ 7603915 w 8938307"/>
              <a:gd name="connsiteY2158" fmla="*/ 1913701 h 2993922"/>
              <a:gd name="connsiteX2159" fmla="*/ 7614505 w 8938307"/>
              <a:gd name="connsiteY2159" fmla="*/ 1913701 h 2993922"/>
              <a:gd name="connsiteX2160" fmla="*/ 7611858 w 8938307"/>
              <a:gd name="connsiteY2160" fmla="*/ 1908405 h 2993922"/>
              <a:gd name="connsiteX2161" fmla="*/ 5943868 w 8938307"/>
              <a:gd name="connsiteY2161" fmla="*/ 1908405 h 2993922"/>
              <a:gd name="connsiteX2162" fmla="*/ 5941220 w 8938307"/>
              <a:gd name="connsiteY2162" fmla="*/ 1913701 h 2993922"/>
              <a:gd name="connsiteX2163" fmla="*/ 5946516 w 8938307"/>
              <a:gd name="connsiteY2163" fmla="*/ 1924290 h 2993922"/>
              <a:gd name="connsiteX2164" fmla="*/ 5951812 w 8938307"/>
              <a:gd name="connsiteY2164" fmla="*/ 1913701 h 2993922"/>
              <a:gd name="connsiteX2165" fmla="*/ 5943868 w 8938307"/>
              <a:gd name="connsiteY2165" fmla="*/ 1908405 h 2993922"/>
              <a:gd name="connsiteX2166" fmla="*/ 7911038 w 8938307"/>
              <a:gd name="connsiteY2166" fmla="*/ 1903111 h 2993922"/>
              <a:gd name="connsiteX2167" fmla="*/ 7921627 w 8938307"/>
              <a:gd name="connsiteY2167" fmla="*/ 1913701 h 2993922"/>
              <a:gd name="connsiteX2168" fmla="*/ 7911038 w 8938307"/>
              <a:gd name="connsiteY2168" fmla="*/ 1913701 h 2993922"/>
              <a:gd name="connsiteX2169" fmla="*/ 7911038 w 8938307"/>
              <a:gd name="connsiteY2169" fmla="*/ 1903111 h 2993922"/>
              <a:gd name="connsiteX2170" fmla="*/ 7725704 w 8938307"/>
              <a:gd name="connsiteY2170" fmla="*/ 1903111 h 2993922"/>
              <a:gd name="connsiteX2171" fmla="*/ 7720409 w 8938307"/>
              <a:gd name="connsiteY2171" fmla="*/ 1913701 h 2993922"/>
              <a:gd name="connsiteX2172" fmla="*/ 7720409 w 8938307"/>
              <a:gd name="connsiteY2172" fmla="*/ 1924290 h 2993922"/>
              <a:gd name="connsiteX2173" fmla="*/ 7731000 w 8938307"/>
              <a:gd name="connsiteY2173" fmla="*/ 1913701 h 2993922"/>
              <a:gd name="connsiteX2174" fmla="*/ 7725704 w 8938307"/>
              <a:gd name="connsiteY2174" fmla="*/ 1903111 h 2993922"/>
              <a:gd name="connsiteX2175" fmla="*/ 7423878 w 8938307"/>
              <a:gd name="connsiteY2175" fmla="*/ 1903111 h 2993922"/>
              <a:gd name="connsiteX2176" fmla="*/ 7413288 w 8938307"/>
              <a:gd name="connsiteY2176" fmla="*/ 1913701 h 2993922"/>
              <a:gd name="connsiteX2177" fmla="*/ 7434468 w 8938307"/>
              <a:gd name="connsiteY2177" fmla="*/ 1913701 h 2993922"/>
              <a:gd name="connsiteX2178" fmla="*/ 7423878 w 8938307"/>
              <a:gd name="connsiteY2178" fmla="*/ 1903111 h 2993922"/>
              <a:gd name="connsiteX2179" fmla="*/ 7169708 w 8938307"/>
              <a:gd name="connsiteY2179" fmla="*/ 1903111 h 2993922"/>
              <a:gd name="connsiteX2180" fmla="*/ 7169708 w 8938307"/>
              <a:gd name="connsiteY2180" fmla="*/ 1904434 h 2993922"/>
              <a:gd name="connsiteX2181" fmla="*/ 7169708 w 8938307"/>
              <a:gd name="connsiteY2181" fmla="*/ 1913701 h 2993922"/>
              <a:gd name="connsiteX2182" fmla="*/ 7185593 w 8938307"/>
              <a:gd name="connsiteY2182" fmla="*/ 1924290 h 2993922"/>
              <a:gd name="connsiteX2183" fmla="*/ 7201480 w 8938307"/>
              <a:gd name="connsiteY2183" fmla="*/ 1913701 h 2993922"/>
              <a:gd name="connsiteX2184" fmla="*/ 7201480 w 8938307"/>
              <a:gd name="connsiteY2184" fmla="*/ 1903111 h 2993922"/>
              <a:gd name="connsiteX2185" fmla="*/ 7190889 w 8938307"/>
              <a:gd name="connsiteY2185" fmla="*/ 1903111 h 2993922"/>
              <a:gd name="connsiteX2186" fmla="*/ 7095574 w 8938307"/>
              <a:gd name="connsiteY2186" fmla="*/ 1903111 h 2993922"/>
              <a:gd name="connsiteX2187" fmla="*/ 7095574 w 8938307"/>
              <a:gd name="connsiteY2187" fmla="*/ 1924290 h 2993922"/>
              <a:gd name="connsiteX2188" fmla="*/ 7127347 w 8938307"/>
              <a:gd name="connsiteY2188" fmla="*/ 1924290 h 2993922"/>
              <a:gd name="connsiteX2189" fmla="*/ 7116756 w 8938307"/>
              <a:gd name="connsiteY2189" fmla="*/ 1913701 h 2993922"/>
              <a:gd name="connsiteX2190" fmla="*/ 7106166 w 8938307"/>
              <a:gd name="connsiteY2190" fmla="*/ 1913701 h 2993922"/>
              <a:gd name="connsiteX2191" fmla="*/ 7095574 w 8938307"/>
              <a:gd name="connsiteY2191" fmla="*/ 1903111 h 2993922"/>
              <a:gd name="connsiteX2192" fmla="*/ 6253638 w 8938307"/>
              <a:gd name="connsiteY2192" fmla="*/ 1903111 h 2993922"/>
              <a:gd name="connsiteX2193" fmla="*/ 6248342 w 8938307"/>
              <a:gd name="connsiteY2193" fmla="*/ 1908405 h 2993922"/>
              <a:gd name="connsiteX2194" fmla="*/ 6258932 w 8938307"/>
              <a:gd name="connsiteY2194" fmla="*/ 1913701 h 2993922"/>
              <a:gd name="connsiteX2195" fmla="*/ 6253638 w 8938307"/>
              <a:gd name="connsiteY2195" fmla="*/ 1903111 h 2993922"/>
              <a:gd name="connsiteX2196" fmla="*/ 5697641 w 8938307"/>
              <a:gd name="connsiteY2196" fmla="*/ 1903111 h 2993922"/>
              <a:gd name="connsiteX2197" fmla="*/ 5708232 w 8938307"/>
              <a:gd name="connsiteY2197" fmla="*/ 1913701 h 2993922"/>
              <a:gd name="connsiteX2198" fmla="*/ 5708232 w 8938307"/>
              <a:gd name="connsiteY2198" fmla="*/ 1903111 h 2993922"/>
              <a:gd name="connsiteX2199" fmla="*/ 7002910 w 8938307"/>
              <a:gd name="connsiteY2199" fmla="*/ 1896491 h 2993922"/>
              <a:gd name="connsiteX2200" fmla="*/ 7000262 w 8938307"/>
              <a:gd name="connsiteY2200" fmla="*/ 1903111 h 2993922"/>
              <a:gd name="connsiteX2201" fmla="*/ 6973785 w 8938307"/>
              <a:gd name="connsiteY2201" fmla="*/ 1897815 h 2993922"/>
              <a:gd name="connsiteX2202" fmla="*/ 6961872 w 8938307"/>
              <a:gd name="connsiteY2202" fmla="*/ 1896492 h 2993922"/>
              <a:gd name="connsiteX2203" fmla="*/ 6957900 w 8938307"/>
              <a:gd name="connsiteY2203" fmla="*/ 1903111 h 2993922"/>
              <a:gd name="connsiteX2204" fmla="*/ 6979081 w 8938307"/>
              <a:gd name="connsiteY2204" fmla="*/ 1903111 h 2993922"/>
              <a:gd name="connsiteX2205" fmla="*/ 7000262 w 8938307"/>
              <a:gd name="connsiteY2205" fmla="*/ 1903111 h 2993922"/>
              <a:gd name="connsiteX2206" fmla="*/ 7021443 w 8938307"/>
              <a:gd name="connsiteY2206" fmla="*/ 1913701 h 2993922"/>
              <a:gd name="connsiteX2207" fmla="*/ 7010852 w 8938307"/>
              <a:gd name="connsiteY2207" fmla="*/ 1897815 h 2993922"/>
              <a:gd name="connsiteX2208" fmla="*/ 7002910 w 8938307"/>
              <a:gd name="connsiteY2208" fmla="*/ 1896491 h 2993922"/>
              <a:gd name="connsiteX2209" fmla="*/ 7868675 w 8938307"/>
              <a:gd name="connsiteY2209" fmla="*/ 1892520 h 2993922"/>
              <a:gd name="connsiteX2210" fmla="*/ 7873971 w 8938307"/>
              <a:gd name="connsiteY2210" fmla="*/ 1897815 h 2993922"/>
              <a:gd name="connsiteX2211" fmla="*/ 7879267 w 8938307"/>
              <a:gd name="connsiteY2211" fmla="*/ 1903111 h 2993922"/>
              <a:gd name="connsiteX2212" fmla="*/ 7868675 w 8938307"/>
              <a:gd name="connsiteY2212" fmla="*/ 1903111 h 2993922"/>
              <a:gd name="connsiteX2213" fmla="*/ 7455649 w 8938307"/>
              <a:gd name="connsiteY2213" fmla="*/ 1892520 h 2993922"/>
              <a:gd name="connsiteX2214" fmla="*/ 7450355 w 8938307"/>
              <a:gd name="connsiteY2214" fmla="*/ 1908405 h 2993922"/>
              <a:gd name="connsiteX2215" fmla="*/ 7466240 w 8938307"/>
              <a:gd name="connsiteY2215" fmla="*/ 1913701 h 2993922"/>
              <a:gd name="connsiteX2216" fmla="*/ 7370926 w 8938307"/>
              <a:gd name="connsiteY2216" fmla="*/ 1892520 h 2993922"/>
              <a:gd name="connsiteX2217" fmla="*/ 7376222 w 8938307"/>
              <a:gd name="connsiteY2217" fmla="*/ 1903111 h 2993922"/>
              <a:gd name="connsiteX2218" fmla="*/ 7381516 w 8938307"/>
              <a:gd name="connsiteY2218" fmla="*/ 1892520 h 2993922"/>
              <a:gd name="connsiteX2219" fmla="*/ 7370926 w 8938307"/>
              <a:gd name="connsiteY2219" fmla="*/ 1892520 h 2993922"/>
              <a:gd name="connsiteX2220" fmla="*/ 7159118 w 8938307"/>
              <a:gd name="connsiteY2220" fmla="*/ 1892520 h 2993922"/>
              <a:gd name="connsiteX2221" fmla="*/ 7169708 w 8938307"/>
              <a:gd name="connsiteY2221" fmla="*/ 1897815 h 2993922"/>
              <a:gd name="connsiteX2222" fmla="*/ 7169708 w 8938307"/>
              <a:gd name="connsiteY2222" fmla="*/ 1892520 h 2993922"/>
              <a:gd name="connsiteX2223" fmla="*/ 6904948 w 8938307"/>
              <a:gd name="connsiteY2223" fmla="*/ 1892520 h 2993922"/>
              <a:gd name="connsiteX2224" fmla="*/ 6915539 w 8938307"/>
              <a:gd name="connsiteY2224" fmla="*/ 1903111 h 2993922"/>
              <a:gd name="connsiteX2225" fmla="*/ 6926129 w 8938307"/>
              <a:gd name="connsiteY2225" fmla="*/ 1892520 h 2993922"/>
              <a:gd name="connsiteX2226" fmla="*/ 6904948 w 8938307"/>
              <a:gd name="connsiteY2226" fmla="*/ 1892520 h 2993922"/>
              <a:gd name="connsiteX2227" fmla="*/ 5427586 w 8938307"/>
              <a:gd name="connsiteY2227" fmla="*/ 1892520 h 2993922"/>
              <a:gd name="connsiteX2228" fmla="*/ 5422291 w 8938307"/>
              <a:gd name="connsiteY2228" fmla="*/ 1903111 h 2993922"/>
              <a:gd name="connsiteX2229" fmla="*/ 5432881 w 8938307"/>
              <a:gd name="connsiteY2229" fmla="*/ 1897815 h 2993922"/>
              <a:gd name="connsiteX2230" fmla="*/ 5427586 w 8938307"/>
              <a:gd name="connsiteY2230" fmla="*/ 1892520 h 2993922"/>
              <a:gd name="connsiteX2231" fmla="*/ 7614505 w 8938307"/>
              <a:gd name="connsiteY2231" fmla="*/ 1881930 h 2993922"/>
              <a:gd name="connsiteX2232" fmla="*/ 7614505 w 8938307"/>
              <a:gd name="connsiteY2232" fmla="*/ 1892520 h 2993922"/>
              <a:gd name="connsiteX2233" fmla="*/ 7635686 w 8938307"/>
              <a:gd name="connsiteY2233" fmla="*/ 1892520 h 2993922"/>
              <a:gd name="connsiteX2234" fmla="*/ 7625096 w 8938307"/>
              <a:gd name="connsiteY2234" fmla="*/ 1887224 h 2993922"/>
              <a:gd name="connsiteX2235" fmla="*/ 7614505 w 8938307"/>
              <a:gd name="connsiteY2235" fmla="*/ 1881930 h 2993922"/>
              <a:gd name="connsiteX2236" fmla="*/ 6216572 w 8938307"/>
              <a:gd name="connsiteY2236" fmla="*/ 1881930 h 2993922"/>
              <a:gd name="connsiteX2237" fmla="*/ 6216572 w 8938307"/>
              <a:gd name="connsiteY2237" fmla="*/ 1892520 h 2993922"/>
              <a:gd name="connsiteX2238" fmla="*/ 6227161 w 8938307"/>
              <a:gd name="connsiteY2238" fmla="*/ 1892520 h 2993922"/>
              <a:gd name="connsiteX2239" fmla="*/ 6216572 w 8938307"/>
              <a:gd name="connsiteY2239" fmla="*/ 1881930 h 2993922"/>
              <a:gd name="connsiteX2240" fmla="*/ 6057716 w 8938307"/>
              <a:gd name="connsiteY2240" fmla="*/ 1881930 h 2993922"/>
              <a:gd name="connsiteX2241" fmla="*/ 6068305 w 8938307"/>
              <a:gd name="connsiteY2241" fmla="*/ 1892520 h 2993922"/>
              <a:gd name="connsiteX2242" fmla="*/ 6068305 w 8938307"/>
              <a:gd name="connsiteY2242" fmla="*/ 1881930 h 2993922"/>
              <a:gd name="connsiteX2243" fmla="*/ 4151441 w 8938307"/>
              <a:gd name="connsiteY2243" fmla="*/ 1881930 h 2993922"/>
              <a:gd name="connsiteX2244" fmla="*/ 4162031 w 8938307"/>
              <a:gd name="connsiteY2244" fmla="*/ 1892520 h 2993922"/>
              <a:gd name="connsiteX2245" fmla="*/ 4151441 w 8938307"/>
              <a:gd name="connsiteY2245" fmla="*/ 1892520 h 2993922"/>
              <a:gd name="connsiteX2246" fmla="*/ 4140850 w 8938307"/>
              <a:gd name="connsiteY2246" fmla="*/ 1892520 h 2993922"/>
              <a:gd name="connsiteX2247" fmla="*/ 4151441 w 8938307"/>
              <a:gd name="connsiteY2247" fmla="*/ 1881930 h 2993922"/>
              <a:gd name="connsiteX2248" fmla="*/ 3518664 w 8938307"/>
              <a:gd name="connsiteY2248" fmla="*/ 1878619 h 2993922"/>
              <a:gd name="connsiteX2249" fmla="*/ 3558378 w 8938307"/>
              <a:gd name="connsiteY2249" fmla="*/ 1892520 h 2993922"/>
              <a:gd name="connsiteX2250" fmla="*/ 3579559 w 8938307"/>
              <a:gd name="connsiteY2250" fmla="*/ 1903111 h 2993922"/>
              <a:gd name="connsiteX2251" fmla="*/ 3590148 w 8938307"/>
              <a:gd name="connsiteY2251" fmla="*/ 1903111 h 2993922"/>
              <a:gd name="connsiteX2252" fmla="*/ 3606034 w 8938307"/>
              <a:gd name="connsiteY2252" fmla="*/ 1913701 h 2993922"/>
              <a:gd name="connsiteX2253" fmla="*/ 3643100 w 8938307"/>
              <a:gd name="connsiteY2253" fmla="*/ 1929586 h 2993922"/>
              <a:gd name="connsiteX2254" fmla="*/ 3674872 w 8938307"/>
              <a:gd name="connsiteY2254" fmla="*/ 1934882 h 2993922"/>
              <a:gd name="connsiteX2255" fmla="*/ 3674872 w 8938307"/>
              <a:gd name="connsiteY2255" fmla="*/ 1945472 h 2993922"/>
              <a:gd name="connsiteX2256" fmla="*/ 3627215 w 8938307"/>
              <a:gd name="connsiteY2256" fmla="*/ 1934882 h 2993922"/>
              <a:gd name="connsiteX2257" fmla="*/ 3563673 w 8938307"/>
              <a:gd name="connsiteY2257" fmla="*/ 1913701 h 2993922"/>
              <a:gd name="connsiteX2258" fmla="*/ 3537196 w 8938307"/>
              <a:gd name="connsiteY2258" fmla="*/ 1892520 h 2993922"/>
              <a:gd name="connsiteX2259" fmla="*/ 3516016 w 8938307"/>
              <a:gd name="connsiteY2259" fmla="*/ 1881930 h 2993922"/>
              <a:gd name="connsiteX2260" fmla="*/ 3518664 w 8938307"/>
              <a:gd name="connsiteY2260" fmla="*/ 1878619 h 2993922"/>
              <a:gd name="connsiteX2261" fmla="*/ 6881120 w 8938307"/>
              <a:gd name="connsiteY2261" fmla="*/ 1876634 h 2993922"/>
              <a:gd name="connsiteX2262" fmla="*/ 6873177 w 8938307"/>
              <a:gd name="connsiteY2262" fmla="*/ 1881930 h 2993922"/>
              <a:gd name="connsiteX2263" fmla="*/ 6883766 w 8938307"/>
              <a:gd name="connsiteY2263" fmla="*/ 1881930 h 2993922"/>
              <a:gd name="connsiteX2264" fmla="*/ 6881120 w 8938307"/>
              <a:gd name="connsiteY2264" fmla="*/ 1876634 h 2993922"/>
              <a:gd name="connsiteX2265" fmla="*/ 5631782 w 8938307"/>
              <a:gd name="connsiteY2265" fmla="*/ 1875641 h 2993922"/>
              <a:gd name="connsiteX2266" fmla="*/ 5628804 w 8938307"/>
              <a:gd name="connsiteY2266" fmla="*/ 1876634 h 2993922"/>
              <a:gd name="connsiteX2267" fmla="*/ 5623508 w 8938307"/>
              <a:gd name="connsiteY2267" fmla="*/ 1887224 h 2993922"/>
              <a:gd name="connsiteX2268" fmla="*/ 5612918 w 8938307"/>
              <a:gd name="connsiteY2268" fmla="*/ 1892520 h 2993922"/>
              <a:gd name="connsiteX2269" fmla="*/ 5612918 w 8938307"/>
              <a:gd name="connsiteY2269" fmla="*/ 1903111 h 2993922"/>
              <a:gd name="connsiteX2270" fmla="*/ 5623508 w 8938307"/>
              <a:gd name="connsiteY2270" fmla="*/ 1913701 h 2993922"/>
              <a:gd name="connsiteX2271" fmla="*/ 5634099 w 8938307"/>
              <a:gd name="connsiteY2271" fmla="*/ 1913701 h 2993922"/>
              <a:gd name="connsiteX2272" fmla="*/ 5655279 w 8938307"/>
              <a:gd name="connsiteY2272" fmla="*/ 1924290 h 2993922"/>
              <a:gd name="connsiteX2273" fmla="*/ 5673813 w 8938307"/>
              <a:gd name="connsiteY2273" fmla="*/ 1924290 h 2993922"/>
              <a:gd name="connsiteX2274" fmla="*/ 5676460 w 8938307"/>
              <a:gd name="connsiteY2274" fmla="*/ 1924290 h 2993922"/>
              <a:gd name="connsiteX2275" fmla="*/ 5676460 w 8938307"/>
              <a:gd name="connsiteY2275" fmla="*/ 1913701 h 2993922"/>
              <a:gd name="connsiteX2276" fmla="*/ 5687051 w 8938307"/>
              <a:gd name="connsiteY2276" fmla="*/ 1908405 h 2993922"/>
              <a:gd name="connsiteX2277" fmla="*/ 5676460 w 8938307"/>
              <a:gd name="connsiteY2277" fmla="*/ 1897815 h 2993922"/>
              <a:gd name="connsiteX2278" fmla="*/ 5665870 w 8938307"/>
              <a:gd name="connsiteY2278" fmla="*/ 1892520 h 2993922"/>
              <a:gd name="connsiteX2279" fmla="*/ 5644689 w 8938307"/>
              <a:gd name="connsiteY2279" fmla="*/ 1892520 h 2993922"/>
              <a:gd name="connsiteX2280" fmla="*/ 5631782 w 8938307"/>
              <a:gd name="connsiteY2280" fmla="*/ 1875641 h 2993922"/>
              <a:gd name="connsiteX2281" fmla="*/ 7688638 w 8938307"/>
              <a:gd name="connsiteY2281" fmla="*/ 1871338 h 2993922"/>
              <a:gd name="connsiteX2282" fmla="*/ 7688638 w 8938307"/>
              <a:gd name="connsiteY2282" fmla="*/ 1881930 h 2993922"/>
              <a:gd name="connsiteX2283" fmla="*/ 7699230 w 8938307"/>
              <a:gd name="connsiteY2283" fmla="*/ 1881930 h 2993922"/>
              <a:gd name="connsiteX2284" fmla="*/ 7720409 w 8938307"/>
              <a:gd name="connsiteY2284" fmla="*/ 1881930 h 2993922"/>
              <a:gd name="connsiteX2285" fmla="*/ 7715115 w 8938307"/>
              <a:gd name="connsiteY2285" fmla="*/ 1876634 h 2993922"/>
              <a:gd name="connsiteX2286" fmla="*/ 7699230 w 8938307"/>
              <a:gd name="connsiteY2286" fmla="*/ 1871338 h 2993922"/>
              <a:gd name="connsiteX2287" fmla="*/ 7280908 w 8938307"/>
              <a:gd name="connsiteY2287" fmla="*/ 1871338 h 2993922"/>
              <a:gd name="connsiteX2288" fmla="*/ 7275612 w 8938307"/>
              <a:gd name="connsiteY2288" fmla="*/ 1876634 h 2993922"/>
              <a:gd name="connsiteX2289" fmla="*/ 7286203 w 8938307"/>
              <a:gd name="connsiteY2289" fmla="*/ 1881930 h 2993922"/>
              <a:gd name="connsiteX2290" fmla="*/ 7280908 w 8938307"/>
              <a:gd name="connsiteY2290" fmla="*/ 1871338 h 2993922"/>
              <a:gd name="connsiteX2291" fmla="*/ 7839551 w 8938307"/>
              <a:gd name="connsiteY2291" fmla="*/ 1866044 h 2993922"/>
              <a:gd name="connsiteX2292" fmla="*/ 7847494 w 8938307"/>
              <a:gd name="connsiteY2292" fmla="*/ 1871338 h 2993922"/>
              <a:gd name="connsiteX2293" fmla="*/ 7836904 w 8938307"/>
              <a:gd name="connsiteY2293" fmla="*/ 1881930 h 2993922"/>
              <a:gd name="connsiteX2294" fmla="*/ 7826313 w 8938307"/>
              <a:gd name="connsiteY2294" fmla="*/ 1881930 h 2993922"/>
              <a:gd name="connsiteX2295" fmla="*/ 7836904 w 8938307"/>
              <a:gd name="connsiteY2295" fmla="*/ 1871338 h 2993922"/>
              <a:gd name="connsiteX2296" fmla="*/ 7839551 w 8938307"/>
              <a:gd name="connsiteY2296" fmla="*/ 1866044 h 2993922"/>
              <a:gd name="connsiteX2297" fmla="*/ 6817578 w 8938307"/>
              <a:gd name="connsiteY2297" fmla="*/ 1866044 h 2993922"/>
              <a:gd name="connsiteX2298" fmla="*/ 6809634 w 8938307"/>
              <a:gd name="connsiteY2298" fmla="*/ 1871338 h 2993922"/>
              <a:gd name="connsiteX2299" fmla="*/ 6820224 w 8938307"/>
              <a:gd name="connsiteY2299" fmla="*/ 1871338 h 2993922"/>
              <a:gd name="connsiteX2300" fmla="*/ 6817578 w 8938307"/>
              <a:gd name="connsiteY2300" fmla="*/ 1866044 h 2993922"/>
              <a:gd name="connsiteX2301" fmla="*/ 4890122 w 8938307"/>
              <a:gd name="connsiteY2301" fmla="*/ 1866044 h 2993922"/>
              <a:gd name="connsiteX2302" fmla="*/ 4882180 w 8938307"/>
              <a:gd name="connsiteY2302" fmla="*/ 1871338 h 2993922"/>
              <a:gd name="connsiteX2303" fmla="*/ 4892770 w 8938307"/>
              <a:gd name="connsiteY2303" fmla="*/ 1871338 h 2993922"/>
              <a:gd name="connsiteX2304" fmla="*/ 4890122 w 8938307"/>
              <a:gd name="connsiteY2304" fmla="*/ 1866044 h 2993922"/>
              <a:gd name="connsiteX2305" fmla="*/ 4293087 w 8938307"/>
              <a:gd name="connsiteY2305" fmla="*/ 1866044 h 2993922"/>
              <a:gd name="connsiteX2306" fmla="*/ 4305002 w 8938307"/>
              <a:gd name="connsiteY2306" fmla="*/ 1871338 h 2993922"/>
              <a:gd name="connsiteX2307" fmla="*/ 4320887 w 8938307"/>
              <a:gd name="connsiteY2307" fmla="*/ 1881930 h 2993922"/>
              <a:gd name="connsiteX2308" fmla="*/ 4299706 w 8938307"/>
              <a:gd name="connsiteY2308" fmla="*/ 1881930 h 2993922"/>
              <a:gd name="connsiteX2309" fmla="*/ 4289116 w 8938307"/>
              <a:gd name="connsiteY2309" fmla="*/ 1871338 h 2993922"/>
              <a:gd name="connsiteX2310" fmla="*/ 4293087 w 8938307"/>
              <a:gd name="connsiteY2310" fmla="*/ 1866044 h 2993922"/>
              <a:gd name="connsiteX2311" fmla="*/ 7625096 w 8938307"/>
              <a:gd name="connsiteY2311" fmla="*/ 1860749 h 2993922"/>
              <a:gd name="connsiteX2312" fmla="*/ 7614505 w 8938307"/>
              <a:gd name="connsiteY2312" fmla="*/ 1871338 h 2993922"/>
              <a:gd name="connsiteX2313" fmla="*/ 7635686 w 8938307"/>
              <a:gd name="connsiteY2313" fmla="*/ 1860749 h 2993922"/>
              <a:gd name="connsiteX2314" fmla="*/ 7625096 w 8938307"/>
              <a:gd name="connsiteY2314" fmla="*/ 1860749 h 2993922"/>
              <a:gd name="connsiteX2315" fmla="*/ 7529782 w 8938307"/>
              <a:gd name="connsiteY2315" fmla="*/ 1860749 h 2993922"/>
              <a:gd name="connsiteX2316" fmla="*/ 7540374 w 8938307"/>
              <a:gd name="connsiteY2316" fmla="*/ 1871338 h 2993922"/>
              <a:gd name="connsiteX2317" fmla="*/ 7540374 w 8938307"/>
              <a:gd name="connsiteY2317" fmla="*/ 1860749 h 2993922"/>
              <a:gd name="connsiteX2318" fmla="*/ 6883766 w 8938307"/>
              <a:gd name="connsiteY2318" fmla="*/ 1860749 h 2993922"/>
              <a:gd name="connsiteX2319" fmla="*/ 6894358 w 8938307"/>
              <a:gd name="connsiteY2319" fmla="*/ 1871338 h 2993922"/>
              <a:gd name="connsiteX2320" fmla="*/ 6915539 w 8938307"/>
              <a:gd name="connsiteY2320" fmla="*/ 1881930 h 2993922"/>
              <a:gd name="connsiteX2321" fmla="*/ 6904948 w 8938307"/>
              <a:gd name="connsiteY2321" fmla="*/ 1871338 h 2993922"/>
              <a:gd name="connsiteX2322" fmla="*/ 6904948 w 8938307"/>
              <a:gd name="connsiteY2322" fmla="*/ 1860749 h 2993922"/>
              <a:gd name="connsiteX2323" fmla="*/ 6894358 w 8938307"/>
              <a:gd name="connsiteY2323" fmla="*/ 1860749 h 2993922"/>
              <a:gd name="connsiteX2324" fmla="*/ 6883766 w 8938307"/>
              <a:gd name="connsiteY2324" fmla="*/ 1860749 h 2993922"/>
              <a:gd name="connsiteX2325" fmla="*/ 6746092 w 8938307"/>
              <a:gd name="connsiteY2325" fmla="*/ 1860749 h 2993922"/>
              <a:gd name="connsiteX2326" fmla="*/ 6756682 w 8938307"/>
              <a:gd name="connsiteY2326" fmla="*/ 1871338 h 2993922"/>
              <a:gd name="connsiteX2327" fmla="*/ 6756682 w 8938307"/>
              <a:gd name="connsiteY2327" fmla="*/ 1866044 h 2993922"/>
              <a:gd name="connsiteX2328" fmla="*/ 6746092 w 8938307"/>
              <a:gd name="connsiteY2328" fmla="*/ 1860749 h 2993922"/>
              <a:gd name="connsiteX2329" fmla="*/ 6004764 w 8938307"/>
              <a:gd name="connsiteY2329" fmla="*/ 1860749 h 2993922"/>
              <a:gd name="connsiteX2330" fmla="*/ 6004764 w 8938307"/>
              <a:gd name="connsiteY2330" fmla="*/ 1871338 h 2993922"/>
              <a:gd name="connsiteX2331" fmla="*/ 6015353 w 8938307"/>
              <a:gd name="connsiteY2331" fmla="*/ 1860749 h 2993922"/>
              <a:gd name="connsiteX2332" fmla="*/ 5835316 w 8938307"/>
              <a:gd name="connsiteY2332" fmla="*/ 1860749 h 2993922"/>
              <a:gd name="connsiteX2333" fmla="*/ 5830020 w 8938307"/>
              <a:gd name="connsiteY2333" fmla="*/ 1866044 h 2993922"/>
              <a:gd name="connsiteX2334" fmla="*/ 5835316 w 8938307"/>
              <a:gd name="connsiteY2334" fmla="*/ 1871338 h 2993922"/>
              <a:gd name="connsiteX2335" fmla="*/ 5835316 w 8938307"/>
              <a:gd name="connsiteY2335" fmla="*/ 1860749 h 2993922"/>
              <a:gd name="connsiteX2336" fmla="*/ 4670372 w 8938307"/>
              <a:gd name="connsiteY2336" fmla="*/ 1860749 h 2993922"/>
              <a:gd name="connsiteX2337" fmla="*/ 4659780 w 8938307"/>
              <a:gd name="connsiteY2337" fmla="*/ 1871338 h 2993922"/>
              <a:gd name="connsiteX2338" fmla="*/ 4680962 w 8938307"/>
              <a:gd name="connsiteY2338" fmla="*/ 1871338 h 2993922"/>
              <a:gd name="connsiteX2339" fmla="*/ 8313473 w 8938307"/>
              <a:gd name="connsiteY2339" fmla="*/ 1850157 h 2993922"/>
              <a:gd name="connsiteX2340" fmla="*/ 8345244 w 8938307"/>
              <a:gd name="connsiteY2340" fmla="*/ 1860749 h 2993922"/>
              <a:gd name="connsiteX2341" fmla="*/ 8324064 w 8938307"/>
              <a:gd name="connsiteY2341" fmla="*/ 1860749 h 2993922"/>
              <a:gd name="connsiteX2342" fmla="*/ 7169708 w 8938307"/>
              <a:gd name="connsiteY2342" fmla="*/ 1850157 h 2993922"/>
              <a:gd name="connsiteX2343" fmla="*/ 7180299 w 8938307"/>
              <a:gd name="connsiteY2343" fmla="*/ 1860749 h 2993922"/>
              <a:gd name="connsiteX2344" fmla="*/ 7180299 w 8938307"/>
              <a:gd name="connsiteY2344" fmla="*/ 1850157 h 2993922"/>
              <a:gd name="connsiteX2345" fmla="*/ 5528195 w 8938307"/>
              <a:gd name="connsiteY2345" fmla="*/ 1850157 h 2993922"/>
              <a:gd name="connsiteX2346" fmla="*/ 5528195 w 8938307"/>
              <a:gd name="connsiteY2346" fmla="*/ 1860749 h 2993922"/>
              <a:gd name="connsiteX2347" fmla="*/ 5517604 w 8938307"/>
              <a:gd name="connsiteY2347" fmla="*/ 1860749 h 2993922"/>
              <a:gd name="connsiteX2348" fmla="*/ 5528195 w 8938307"/>
              <a:gd name="connsiteY2348" fmla="*/ 1850157 h 2993922"/>
              <a:gd name="connsiteX2349" fmla="*/ 4744504 w 8938307"/>
              <a:gd name="connsiteY2349" fmla="*/ 1850157 h 2993922"/>
              <a:gd name="connsiteX2350" fmla="*/ 4733914 w 8938307"/>
              <a:gd name="connsiteY2350" fmla="*/ 1860749 h 2993922"/>
              <a:gd name="connsiteX2351" fmla="*/ 4755094 w 8938307"/>
              <a:gd name="connsiteY2351" fmla="*/ 1860749 h 2993922"/>
              <a:gd name="connsiteX2352" fmla="*/ 4776276 w 8938307"/>
              <a:gd name="connsiteY2352" fmla="*/ 1871338 h 2993922"/>
              <a:gd name="connsiteX2353" fmla="*/ 4808046 w 8938307"/>
              <a:gd name="connsiteY2353" fmla="*/ 1881930 h 2993922"/>
              <a:gd name="connsiteX2354" fmla="*/ 4834523 w 8938307"/>
              <a:gd name="connsiteY2354" fmla="*/ 1897815 h 2993922"/>
              <a:gd name="connsiteX2355" fmla="*/ 4882180 w 8938307"/>
              <a:gd name="connsiteY2355" fmla="*/ 1903111 h 2993922"/>
              <a:gd name="connsiteX2356" fmla="*/ 4892770 w 8938307"/>
              <a:gd name="connsiteY2356" fmla="*/ 1908405 h 2993922"/>
              <a:gd name="connsiteX2357" fmla="*/ 4903360 w 8938307"/>
              <a:gd name="connsiteY2357" fmla="*/ 1913701 h 2993922"/>
              <a:gd name="connsiteX2358" fmla="*/ 4913950 w 8938307"/>
              <a:gd name="connsiteY2358" fmla="*/ 1924290 h 2993922"/>
              <a:gd name="connsiteX2359" fmla="*/ 4892770 w 8938307"/>
              <a:gd name="connsiteY2359" fmla="*/ 1924290 h 2993922"/>
              <a:gd name="connsiteX2360" fmla="*/ 4871588 w 8938307"/>
              <a:gd name="connsiteY2360" fmla="*/ 1908405 h 2993922"/>
              <a:gd name="connsiteX2361" fmla="*/ 4860998 w 8938307"/>
              <a:gd name="connsiteY2361" fmla="*/ 1913701 h 2993922"/>
              <a:gd name="connsiteX2362" fmla="*/ 4850408 w 8938307"/>
              <a:gd name="connsiteY2362" fmla="*/ 1913701 h 2993922"/>
              <a:gd name="connsiteX2363" fmla="*/ 4839818 w 8938307"/>
              <a:gd name="connsiteY2363" fmla="*/ 1903111 h 2993922"/>
              <a:gd name="connsiteX2364" fmla="*/ 4776276 w 8938307"/>
              <a:gd name="connsiteY2364" fmla="*/ 1892520 h 2993922"/>
              <a:gd name="connsiteX2365" fmla="*/ 4765684 w 8938307"/>
              <a:gd name="connsiteY2365" fmla="*/ 1892520 h 2993922"/>
              <a:gd name="connsiteX2366" fmla="*/ 4755094 w 8938307"/>
              <a:gd name="connsiteY2366" fmla="*/ 1892520 h 2993922"/>
              <a:gd name="connsiteX2367" fmla="*/ 4723324 w 8938307"/>
              <a:gd name="connsiteY2367" fmla="*/ 1871338 h 2993922"/>
              <a:gd name="connsiteX2368" fmla="*/ 4723324 w 8938307"/>
              <a:gd name="connsiteY2368" fmla="*/ 1892520 h 2993922"/>
              <a:gd name="connsiteX2369" fmla="*/ 4744504 w 8938307"/>
              <a:gd name="connsiteY2369" fmla="*/ 1897815 h 2993922"/>
              <a:gd name="connsiteX2370" fmla="*/ 4760390 w 8938307"/>
              <a:gd name="connsiteY2370" fmla="*/ 1908405 h 2993922"/>
              <a:gd name="connsiteX2371" fmla="*/ 4786866 w 8938307"/>
              <a:gd name="connsiteY2371" fmla="*/ 1913701 h 2993922"/>
              <a:gd name="connsiteX2372" fmla="*/ 4802751 w 8938307"/>
              <a:gd name="connsiteY2372" fmla="*/ 1918996 h 2993922"/>
              <a:gd name="connsiteX2373" fmla="*/ 4808046 w 8938307"/>
              <a:gd name="connsiteY2373" fmla="*/ 1924290 h 2993922"/>
              <a:gd name="connsiteX2374" fmla="*/ 4829228 w 8938307"/>
              <a:gd name="connsiteY2374" fmla="*/ 1934882 h 2993922"/>
              <a:gd name="connsiteX2375" fmla="*/ 4839818 w 8938307"/>
              <a:gd name="connsiteY2375" fmla="*/ 1934882 h 2993922"/>
              <a:gd name="connsiteX2376" fmla="*/ 4892770 w 8938307"/>
              <a:gd name="connsiteY2376" fmla="*/ 1945472 h 2993922"/>
              <a:gd name="connsiteX2377" fmla="*/ 4898065 w 8938307"/>
              <a:gd name="connsiteY2377" fmla="*/ 1934882 h 2993922"/>
              <a:gd name="connsiteX2378" fmla="*/ 4903360 w 8938307"/>
              <a:gd name="connsiteY2378" fmla="*/ 1945472 h 2993922"/>
              <a:gd name="connsiteX2379" fmla="*/ 4956312 w 8938307"/>
              <a:gd name="connsiteY2379" fmla="*/ 1966653 h 2993922"/>
              <a:gd name="connsiteX2380" fmla="*/ 4977492 w 8938307"/>
              <a:gd name="connsiteY2380" fmla="*/ 1966653 h 2993922"/>
              <a:gd name="connsiteX2381" fmla="*/ 4966902 w 8938307"/>
              <a:gd name="connsiteY2381" fmla="*/ 1956063 h 2993922"/>
              <a:gd name="connsiteX2382" fmla="*/ 4977492 w 8938307"/>
              <a:gd name="connsiteY2382" fmla="*/ 1945472 h 2993922"/>
              <a:gd name="connsiteX2383" fmla="*/ 5009265 w 8938307"/>
              <a:gd name="connsiteY2383" fmla="*/ 1961357 h 2993922"/>
              <a:gd name="connsiteX2384" fmla="*/ 5062217 w 8938307"/>
              <a:gd name="connsiteY2384" fmla="*/ 1966653 h 2993922"/>
              <a:gd name="connsiteX2385" fmla="*/ 5093988 w 8938307"/>
              <a:gd name="connsiteY2385" fmla="*/ 1966653 h 2993922"/>
              <a:gd name="connsiteX2386" fmla="*/ 5088692 w 8938307"/>
              <a:gd name="connsiteY2386" fmla="*/ 1961357 h 2993922"/>
              <a:gd name="connsiteX2387" fmla="*/ 5072806 w 8938307"/>
              <a:gd name="connsiteY2387" fmla="*/ 1956063 h 2993922"/>
              <a:gd name="connsiteX2388" fmla="*/ 5062217 w 8938307"/>
              <a:gd name="connsiteY2388" fmla="*/ 1945472 h 2993922"/>
              <a:gd name="connsiteX2389" fmla="*/ 5030446 w 8938307"/>
              <a:gd name="connsiteY2389" fmla="*/ 1945472 h 2993922"/>
              <a:gd name="connsiteX2390" fmla="*/ 5009265 w 8938307"/>
              <a:gd name="connsiteY2390" fmla="*/ 1934882 h 2993922"/>
              <a:gd name="connsiteX2391" fmla="*/ 4988084 w 8938307"/>
              <a:gd name="connsiteY2391" fmla="*/ 1924290 h 2993922"/>
              <a:gd name="connsiteX2392" fmla="*/ 4982788 w 8938307"/>
              <a:gd name="connsiteY2392" fmla="*/ 1940176 h 2993922"/>
              <a:gd name="connsiteX2393" fmla="*/ 4977492 w 8938307"/>
              <a:gd name="connsiteY2393" fmla="*/ 1934882 h 2993922"/>
              <a:gd name="connsiteX2394" fmla="*/ 4977492 w 8938307"/>
              <a:gd name="connsiteY2394" fmla="*/ 1924290 h 2993922"/>
              <a:gd name="connsiteX2395" fmla="*/ 4966902 w 8938307"/>
              <a:gd name="connsiteY2395" fmla="*/ 1913701 h 2993922"/>
              <a:gd name="connsiteX2396" fmla="*/ 4966902 w 8938307"/>
              <a:gd name="connsiteY2396" fmla="*/ 1903111 h 2993922"/>
              <a:gd name="connsiteX2397" fmla="*/ 4988084 w 8938307"/>
              <a:gd name="connsiteY2397" fmla="*/ 1903111 h 2993922"/>
              <a:gd name="connsiteX2398" fmla="*/ 5030446 w 8938307"/>
              <a:gd name="connsiteY2398" fmla="*/ 1913701 h 2993922"/>
              <a:gd name="connsiteX2399" fmla="*/ 5030446 w 8938307"/>
              <a:gd name="connsiteY2399" fmla="*/ 1924290 h 2993922"/>
              <a:gd name="connsiteX2400" fmla="*/ 5041036 w 8938307"/>
              <a:gd name="connsiteY2400" fmla="*/ 1929586 h 2993922"/>
              <a:gd name="connsiteX2401" fmla="*/ 5051626 w 8938307"/>
              <a:gd name="connsiteY2401" fmla="*/ 1934882 h 2993922"/>
              <a:gd name="connsiteX2402" fmla="*/ 5078102 w 8938307"/>
              <a:gd name="connsiteY2402" fmla="*/ 1940176 h 2993922"/>
              <a:gd name="connsiteX2403" fmla="*/ 5099284 w 8938307"/>
              <a:gd name="connsiteY2403" fmla="*/ 1934882 h 2993922"/>
              <a:gd name="connsiteX2404" fmla="*/ 5115169 w 8938307"/>
              <a:gd name="connsiteY2404" fmla="*/ 1924290 h 2993922"/>
              <a:gd name="connsiteX2405" fmla="*/ 5041036 w 8938307"/>
              <a:gd name="connsiteY2405" fmla="*/ 1903111 h 2993922"/>
              <a:gd name="connsiteX2406" fmla="*/ 5030446 w 8938307"/>
              <a:gd name="connsiteY2406" fmla="*/ 1913701 h 2993922"/>
              <a:gd name="connsiteX2407" fmla="*/ 5030446 w 8938307"/>
              <a:gd name="connsiteY2407" fmla="*/ 1903111 h 2993922"/>
              <a:gd name="connsiteX2408" fmla="*/ 4977492 w 8938307"/>
              <a:gd name="connsiteY2408" fmla="*/ 1892520 h 2993922"/>
              <a:gd name="connsiteX2409" fmla="*/ 4956312 w 8938307"/>
              <a:gd name="connsiteY2409" fmla="*/ 1892520 h 2993922"/>
              <a:gd name="connsiteX2410" fmla="*/ 4935132 w 8938307"/>
              <a:gd name="connsiteY2410" fmla="*/ 1903111 h 2993922"/>
              <a:gd name="connsiteX2411" fmla="*/ 4903360 w 8938307"/>
              <a:gd name="connsiteY2411" fmla="*/ 1903111 h 2993922"/>
              <a:gd name="connsiteX2412" fmla="*/ 4860998 w 8938307"/>
              <a:gd name="connsiteY2412" fmla="*/ 1881930 h 2993922"/>
              <a:gd name="connsiteX2413" fmla="*/ 4834523 w 8938307"/>
              <a:gd name="connsiteY2413" fmla="*/ 1876634 h 2993922"/>
              <a:gd name="connsiteX2414" fmla="*/ 4808046 w 8938307"/>
              <a:gd name="connsiteY2414" fmla="*/ 1871338 h 2993922"/>
              <a:gd name="connsiteX2415" fmla="*/ 4755094 w 8938307"/>
              <a:gd name="connsiteY2415" fmla="*/ 1860749 h 2993922"/>
              <a:gd name="connsiteX2416" fmla="*/ 4744504 w 8938307"/>
              <a:gd name="connsiteY2416" fmla="*/ 1850157 h 2993922"/>
              <a:gd name="connsiteX2417" fmla="*/ 7149852 w 8938307"/>
              <a:gd name="connsiteY2417" fmla="*/ 1843540 h 2993922"/>
              <a:gd name="connsiteX2418" fmla="*/ 7148526 w 8938307"/>
              <a:gd name="connsiteY2418" fmla="*/ 1850157 h 2993922"/>
              <a:gd name="connsiteX2419" fmla="*/ 7159118 w 8938307"/>
              <a:gd name="connsiteY2419" fmla="*/ 1850157 h 2993922"/>
              <a:gd name="connsiteX2420" fmla="*/ 7153822 w 8938307"/>
              <a:gd name="connsiteY2420" fmla="*/ 1844863 h 2993922"/>
              <a:gd name="connsiteX2421" fmla="*/ 7149852 w 8938307"/>
              <a:gd name="connsiteY2421" fmla="*/ 1843540 h 2993922"/>
              <a:gd name="connsiteX2422" fmla="*/ 7942808 w 8938307"/>
              <a:gd name="connsiteY2422" fmla="*/ 1839567 h 2993922"/>
              <a:gd name="connsiteX2423" fmla="*/ 7953398 w 8938307"/>
              <a:gd name="connsiteY2423" fmla="*/ 1850157 h 2993922"/>
              <a:gd name="connsiteX2424" fmla="*/ 7942808 w 8938307"/>
              <a:gd name="connsiteY2424" fmla="*/ 1850157 h 2993922"/>
              <a:gd name="connsiteX2425" fmla="*/ 7582734 w 8938307"/>
              <a:gd name="connsiteY2425" fmla="*/ 1839567 h 2993922"/>
              <a:gd name="connsiteX2426" fmla="*/ 7582734 w 8938307"/>
              <a:gd name="connsiteY2426" fmla="*/ 1844863 h 2993922"/>
              <a:gd name="connsiteX2427" fmla="*/ 7572144 w 8938307"/>
              <a:gd name="connsiteY2427" fmla="*/ 1850157 h 2993922"/>
              <a:gd name="connsiteX2428" fmla="*/ 7561553 w 8938307"/>
              <a:gd name="connsiteY2428" fmla="*/ 1871338 h 2993922"/>
              <a:gd name="connsiteX2429" fmla="*/ 7550963 w 8938307"/>
              <a:gd name="connsiteY2429" fmla="*/ 1881930 h 2993922"/>
              <a:gd name="connsiteX2430" fmla="*/ 7529782 w 8938307"/>
              <a:gd name="connsiteY2430" fmla="*/ 1892520 h 2993922"/>
              <a:gd name="connsiteX2431" fmla="*/ 7519192 w 8938307"/>
              <a:gd name="connsiteY2431" fmla="*/ 1903111 h 2993922"/>
              <a:gd name="connsiteX2432" fmla="*/ 7529782 w 8938307"/>
              <a:gd name="connsiteY2432" fmla="*/ 1903111 h 2993922"/>
              <a:gd name="connsiteX2433" fmla="*/ 7550963 w 8938307"/>
              <a:gd name="connsiteY2433" fmla="*/ 1903111 h 2993922"/>
              <a:gd name="connsiteX2434" fmla="*/ 7582734 w 8938307"/>
              <a:gd name="connsiteY2434" fmla="*/ 1881930 h 2993922"/>
              <a:gd name="connsiteX2435" fmla="*/ 7577438 w 8938307"/>
              <a:gd name="connsiteY2435" fmla="*/ 1876634 h 2993922"/>
              <a:gd name="connsiteX2436" fmla="*/ 7572144 w 8938307"/>
              <a:gd name="connsiteY2436" fmla="*/ 1860749 h 2993922"/>
              <a:gd name="connsiteX2437" fmla="*/ 7593326 w 8938307"/>
              <a:gd name="connsiteY2437" fmla="*/ 1850157 h 2993922"/>
              <a:gd name="connsiteX2438" fmla="*/ 7582734 w 8938307"/>
              <a:gd name="connsiteY2438" fmla="*/ 1839567 h 2993922"/>
              <a:gd name="connsiteX2439" fmla="*/ 4680962 w 8938307"/>
              <a:gd name="connsiteY2439" fmla="*/ 1839567 h 2993922"/>
              <a:gd name="connsiteX2440" fmla="*/ 4680962 w 8938307"/>
              <a:gd name="connsiteY2440" fmla="*/ 1850157 h 2993922"/>
              <a:gd name="connsiteX2441" fmla="*/ 4691551 w 8938307"/>
              <a:gd name="connsiteY2441" fmla="*/ 1850157 h 2993922"/>
              <a:gd name="connsiteX2442" fmla="*/ 4680962 w 8938307"/>
              <a:gd name="connsiteY2442" fmla="*/ 1839567 h 2993922"/>
              <a:gd name="connsiteX2443" fmla="*/ 3406141 w 8938307"/>
              <a:gd name="connsiteY2443" fmla="*/ 1836920 h 2993922"/>
              <a:gd name="connsiteX2444" fmla="*/ 3441882 w 8938307"/>
              <a:gd name="connsiteY2444" fmla="*/ 1860749 h 2993922"/>
              <a:gd name="connsiteX2445" fmla="*/ 3452474 w 8938307"/>
              <a:gd name="connsiteY2445" fmla="*/ 1860749 h 2993922"/>
              <a:gd name="connsiteX2446" fmla="*/ 3463064 w 8938307"/>
              <a:gd name="connsiteY2446" fmla="*/ 1860749 h 2993922"/>
              <a:gd name="connsiteX2447" fmla="*/ 3473655 w 8938307"/>
              <a:gd name="connsiteY2447" fmla="*/ 1881930 h 2993922"/>
              <a:gd name="connsiteX2448" fmla="*/ 3463064 w 8938307"/>
              <a:gd name="connsiteY2448" fmla="*/ 1881930 h 2993922"/>
              <a:gd name="connsiteX2449" fmla="*/ 3441882 w 8938307"/>
              <a:gd name="connsiteY2449" fmla="*/ 1881930 h 2993922"/>
              <a:gd name="connsiteX2450" fmla="*/ 3410112 w 8938307"/>
              <a:gd name="connsiteY2450" fmla="*/ 1881930 h 2993922"/>
              <a:gd name="connsiteX2451" fmla="*/ 3388931 w 8938307"/>
              <a:gd name="connsiteY2451" fmla="*/ 1892520 h 2993922"/>
              <a:gd name="connsiteX2452" fmla="*/ 3378341 w 8938307"/>
              <a:gd name="connsiteY2452" fmla="*/ 1881930 h 2993922"/>
              <a:gd name="connsiteX2453" fmla="*/ 3346570 w 8938307"/>
              <a:gd name="connsiteY2453" fmla="*/ 1860749 h 2993922"/>
              <a:gd name="connsiteX2454" fmla="*/ 3399522 w 8938307"/>
              <a:gd name="connsiteY2454" fmla="*/ 1860749 h 2993922"/>
              <a:gd name="connsiteX2455" fmla="*/ 3388931 w 8938307"/>
              <a:gd name="connsiteY2455" fmla="*/ 1839567 h 2993922"/>
              <a:gd name="connsiteX2456" fmla="*/ 3378341 w 8938307"/>
              <a:gd name="connsiteY2456" fmla="*/ 1839567 h 2993922"/>
              <a:gd name="connsiteX2457" fmla="*/ 3406141 w 8938307"/>
              <a:gd name="connsiteY2457" fmla="*/ 1836920 h 2993922"/>
              <a:gd name="connsiteX2458" fmla="*/ 4810694 w 8938307"/>
              <a:gd name="connsiteY2458" fmla="*/ 1831625 h 2993922"/>
              <a:gd name="connsiteX2459" fmla="*/ 4797456 w 8938307"/>
              <a:gd name="connsiteY2459" fmla="*/ 1834272 h 2993922"/>
              <a:gd name="connsiteX2460" fmla="*/ 4786866 w 8938307"/>
              <a:gd name="connsiteY2460" fmla="*/ 1839567 h 2993922"/>
              <a:gd name="connsiteX2461" fmla="*/ 4797456 w 8938307"/>
              <a:gd name="connsiteY2461" fmla="*/ 1850157 h 2993922"/>
              <a:gd name="connsiteX2462" fmla="*/ 4818636 w 8938307"/>
              <a:gd name="connsiteY2462" fmla="*/ 1860749 h 2993922"/>
              <a:gd name="connsiteX2463" fmla="*/ 4829228 w 8938307"/>
              <a:gd name="connsiteY2463" fmla="*/ 1850157 h 2993922"/>
              <a:gd name="connsiteX2464" fmla="*/ 4839818 w 8938307"/>
              <a:gd name="connsiteY2464" fmla="*/ 1850157 h 2993922"/>
              <a:gd name="connsiteX2465" fmla="*/ 4860998 w 8938307"/>
              <a:gd name="connsiteY2465" fmla="*/ 1839567 h 2993922"/>
              <a:gd name="connsiteX2466" fmla="*/ 4829228 w 8938307"/>
              <a:gd name="connsiteY2466" fmla="*/ 1834272 h 2993922"/>
              <a:gd name="connsiteX2467" fmla="*/ 4810694 w 8938307"/>
              <a:gd name="connsiteY2467" fmla="*/ 1831625 h 2993922"/>
              <a:gd name="connsiteX2468" fmla="*/ 7635686 w 8938307"/>
              <a:gd name="connsiteY2468" fmla="*/ 1828978 h 2993922"/>
              <a:gd name="connsiteX2469" fmla="*/ 7640982 w 8938307"/>
              <a:gd name="connsiteY2469" fmla="*/ 1834272 h 2993922"/>
              <a:gd name="connsiteX2470" fmla="*/ 7646278 w 8938307"/>
              <a:gd name="connsiteY2470" fmla="*/ 1839567 h 2993922"/>
              <a:gd name="connsiteX2471" fmla="*/ 7656867 w 8938307"/>
              <a:gd name="connsiteY2471" fmla="*/ 1834272 h 2993922"/>
              <a:gd name="connsiteX2472" fmla="*/ 7646278 w 8938307"/>
              <a:gd name="connsiteY2472" fmla="*/ 1828978 h 2993922"/>
              <a:gd name="connsiteX2473" fmla="*/ 7635686 w 8938307"/>
              <a:gd name="connsiteY2473" fmla="*/ 1828978 h 2993922"/>
              <a:gd name="connsiteX2474" fmla="*/ 7492716 w 8938307"/>
              <a:gd name="connsiteY2474" fmla="*/ 1828978 h 2993922"/>
              <a:gd name="connsiteX2475" fmla="*/ 7445059 w 8938307"/>
              <a:gd name="connsiteY2475" fmla="*/ 1839567 h 2993922"/>
              <a:gd name="connsiteX2476" fmla="*/ 7450355 w 8938307"/>
              <a:gd name="connsiteY2476" fmla="*/ 1844863 h 2993922"/>
              <a:gd name="connsiteX2477" fmla="*/ 7460944 w 8938307"/>
              <a:gd name="connsiteY2477" fmla="*/ 1850157 h 2993922"/>
              <a:gd name="connsiteX2478" fmla="*/ 7466240 w 8938307"/>
              <a:gd name="connsiteY2478" fmla="*/ 1850157 h 2993922"/>
              <a:gd name="connsiteX2479" fmla="*/ 7466240 w 8938307"/>
              <a:gd name="connsiteY2479" fmla="*/ 1860749 h 2993922"/>
              <a:gd name="connsiteX2480" fmla="*/ 7482126 w 8938307"/>
              <a:gd name="connsiteY2480" fmla="*/ 1855453 h 2993922"/>
              <a:gd name="connsiteX2481" fmla="*/ 7513896 w 8938307"/>
              <a:gd name="connsiteY2481" fmla="*/ 1850157 h 2993922"/>
              <a:gd name="connsiteX2482" fmla="*/ 7529782 w 8938307"/>
              <a:gd name="connsiteY2482" fmla="*/ 1844863 h 2993922"/>
              <a:gd name="connsiteX2483" fmla="*/ 7535078 w 8938307"/>
              <a:gd name="connsiteY2483" fmla="*/ 1834272 h 2993922"/>
              <a:gd name="connsiteX2484" fmla="*/ 7492716 w 8938307"/>
              <a:gd name="connsiteY2484" fmla="*/ 1828978 h 2993922"/>
              <a:gd name="connsiteX2485" fmla="*/ 6015353 w 8938307"/>
              <a:gd name="connsiteY2485" fmla="*/ 1828978 h 2993922"/>
              <a:gd name="connsiteX2486" fmla="*/ 6004764 w 8938307"/>
              <a:gd name="connsiteY2486" fmla="*/ 1839567 h 2993922"/>
              <a:gd name="connsiteX2487" fmla="*/ 6015353 w 8938307"/>
              <a:gd name="connsiteY2487" fmla="*/ 1839567 h 2993922"/>
              <a:gd name="connsiteX2488" fmla="*/ 6004764 w 8938307"/>
              <a:gd name="connsiteY2488" fmla="*/ 1850157 h 2993922"/>
              <a:gd name="connsiteX2489" fmla="*/ 6015353 w 8938307"/>
              <a:gd name="connsiteY2489" fmla="*/ 1850157 h 2993922"/>
              <a:gd name="connsiteX2490" fmla="*/ 6020649 w 8938307"/>
              <a:gd name="connsiteY2490" fmla="*/ 1844863 h 2993922"/>
              <a:gd name="connsiteX2491" fmla="*/ 6025943 w 8938307"/>
              <a:gd name="connsiteY2491" fmla="*/ 1834272 h 2993922"/>
              <a:gd name="connsiteX2492" fmla="*/ 6015353 w 8938307"/>
              <a:gd name="connsiteY2492" fmla="*/ 1828978 h 2993922"/>
              <a:gd name="connsiteX2493" fmla="*/ 5348158 w 8938307"/>
              <a:gd name="connsiteY2493" fmla="*/ 1828978 h 2993922"/>
              <a:gd name="connsiteX2494" fmla="*/ 5337566 w 8938307"/>
              <a:gd name="connsiteY2494" fmla="*/ 1834272 h 2993922"/>
              <a:gd name="connsiteX2495" fmla="*/ 5348158 w 8938307"/>
              <a:gd name="connsiteY2495" fmla="*/ 1839567 h 2993922"/>
              <a:gd name="connsiteX2496" fmla="*/ 5337566 w 8938307"/>
              <a:gd name="connsiteY2496" fmla="*/ 1850157 h 2993922"/>
              <a:gd name="connsiteX2497" fmla="*/ 5348158 w 8938307"/>
              <a:gd name="connsiteY2497" fmla="*/ 1850157 h 2993922"/>
              <a:gd name="connsiteX2498" fmla="*/ 5348158 w 8938307"/>
              <a:gd name="connsiteY2498" fmla="*/ 1839567 h 2993922"/>
              <a:gd name="connsiteX2499" fmla="*/ 5358748 w 8938307"/>
              <a:gd name="connsiteY2499" fmla="*/ 1834272 h 2993922"/>
              <a:gd name="connsiteX2500" fmla="*/ 5348158 w 8938307"/>
              <a:gd name="connsiteY2500" fmla="*/ 1828978 h 2993922"/>
              <a:gd name="connsiteX2501" fmla="*/ 4013765 w 8938307"/>
              <a:gd name="connsiteY2501" fmla="*/ 1828978 h 2993922"/>
              <a:gd name="connsiteX2502" fmla="*/ 4003175 w 8938307"/>
              <a:gd name="connsiteY2502" fmla="*/ 1834272 h 2993922"/>
              <a:gd name="connsiteX2503" fmla="*/ 4008470 w 8938307"/>
              <a:gd name="connsiteY2503" fmla="*/ 1839567 h 2993922"/>
              <a:gd name="connsiteX2504" fmla="*/ 4013765 w 8938307"/>
              <a:gd name="connsiteY2504" fmla="*/ 1828978 h 2993922"/>
              <a:gd name="connsiteX2505" fmla="*/ 5951812 w 8938307"/>
              <a:gd name="connsiteY2505" fmla="*/ 1818386 h 2993922"/>
              <a:gd name="connsiteX2506" fmla="*/ 5957106 w 8938307"/>
              <a:gd name="connsiteY2506" fmla="*/ 1823682 h 2993922"/>
              <a:gd name="connsiteX2507" fmla="*/ 5962401 w 8938307"/>
              <a:gd name="connsiteY2507" fmla="*/ 1828978 h 2993922"/>
              <a:gd name="connsiteX2508" fmla="*/ 5972991 w 8938307"/>
              <a:gd name="connsiteY2508" fmla="*/ 1818386 h 2993922"/>
              <a:gd name="connsiteX2509" fmla="*/ 5411700 w 8938307"/>
              <a:gd name="connsiteY2509" fmla="*/ 1818386 h 2993922"/>
              <a:gd name="connsiteX2510" fmla="*/ 5411700 w 8938307"/>
              <a:gd name="connsiteY2510" fmla="*/ 1839567 h 2993922"/>
              <a:gd name="connsiteX2511" fmla="*/ 5422291 w 8938307"/>
              <a:gd name="connsiteY2511" fmla="*/ 1839567 h 2993922"/>
              <a:gd name="connsiteX2512" fmla="*/ 5459356 w 8938307"/>
              <a:gd name="connsiteY2512" fmla="*/ 1855453 h 2993922"/>
              <a:gd name="connsiteX2513" fmla="*/ 5496423 w 8938307"/>
              <a:gd name="connsiteY2513" fmla="*/ 1881930 h 2993922"/>
              <a:gd name="connsiteX2514" fmla="*/ 5517604 w 8938307"/>
              <a:gd name="connsiteY2514" fmla="*/ 1881930 h 2993922"/>
              <a:gd name="connsiteX2515" fmla="*/ 5538785 w 8938307"/>
              <a:gd name="connsiteY2515" fmla="*/ 1887224 h 2993922"/>
              <a:gd name="connsiteX2516" fmla="*/ 5549375 w 8938307"/>
              <a:gd name="connsiteY2516" fmla="*/ 1892520 h 2993922"/>
              <a:gd name="connsiteX2517" fmla="*/ 5570556 w 8938307"/>
              <a:gd name="connsiteY2517" fmla="*/ 1881930 h 2993922"/>
              <a:gd name="connsiteX2518" fmla="*/ 5581147 w 8938307"/>
              <a:gd name="connsiteY2518" fmla="*/ 1871338 h 2993922"/>
              <a:gd name="connsiteX2519" fmla="*/ 5591737 w 8938307"/>
              <a:gd name="connsiteY2519" fmla="*/ 1871338 h 2993922"/>
              <a:gd name="connsiteX2520" fmla="*/ 5602327 w 8938307"/>
              <a:gd name="connsiteY2520" fmla="*/ 1860749 h 2993922"/>
              <a:gd name="connsiteX2521" fmla="*/ 5586442 w 8938307"/>
              <a:gd name="connsiteY2521" fmla="*/ 1855453 h 2993922"/>
              <a:gd name="connsiteX2522" fmla="*/ 5581147 w 8938307"/>
              <a:gd name="connsiteY2522" fmla="*/ 1850157 h 2993922"/>
              <a:gd name="connsiteX2523" fmla="*/ 5559966 w 8938307"/>
              <a:gd name="connsiteY2523" fmla="*/ 1850157 h 2993922"/>
              <a:gd name="connsiteX2524" fmla="*/ 5544080 w 8938307"/>
              <a:gd name="connsiteY2524" fmla="*/ 1850157 h 2993922"/>
              <a:gd name="connsiteX2525" fmla="*/ 5533490 w 8938307"/>
              <a:gd name="connsiteY2525" fmla="*/ 1844863 h 2993922"/>
              <a:gd name="connsiteX2526" fmla="*/ 5517604 w 8938307"/>
              <a:gd name="connsiteY2526" fmla="*/ 1839567 h 2993922"/>
              <a:gd name="connsiteX2527" fmla="*/ 5501718 w 8938307"/>
              <a:gd name="connsiteY2527" fmla="*/ 1828978 h 2993922"/>
              <a:gd name="connsiteX2528" fmla="*/ 5469948 w 8938307"/>
              <a:gd name="connsiteY2528" fmla="*/ 1818386 h 2993922"/>
              <a:gd name="connsiteX2529" fmla="*/ 5438176 w 8938307"/>
              <a:gd name="connsiteY2529" fmla="*/ 1823682 h 2993922"/>
              <a:gd name="connsiteX2530" fmla="*/ 5422291 w 8938307"/>
              <a:gd name="connsiteY2530" fmla="*/ 1828978 h 2993922"/>
              <a:gd name="connsiteX2531" fmla="*/ 5411700 w 8938307"/>
              <a:gd name="connsiteY2531" fmla="*/ 1818386 h 2993922"/>
              <a:gd name="connsiteX2532" fmla="*/ 5390518 w 8938307"/>
              <a:gd name="connsiteY2532" fmla="*/ 1818386 h 2993922"/>
              <a:gd name="connsiteX2533" fmla="*/ 5395814 w 8938307"/>
              <a:gd name="connsiteY2533" fmla="*/ 1828978 h 2993922"/>
              <a:gd name="connsiteX2534" fmla="*/ 5401110 w 8938307"/>
              <a:gd name="connsiteY2534" fmla="*/ 1823682 h 2993922"/>
              <a:gd name="connsiteX2535" fmla="*/ 5390518 w 8938307"/>
              <a:gd name="connsiteY2535" fmla="*/ 1818386 h 2993922"/>
              <a:gd name="connsiteX2536" fmla="*/ 4744504 w 8938307"/>
              <a:gd name="connsiteY2536" fmla="*/ 1818386 h 2993922"/>
              <a:gd name="connsiteX2537" fmla="*/ 4755094 w 8938307"/>
              <a:gd name="connsiteY2537" fmla="*/ 1828978 h 2993922"/>
              <a:gd name="connsiteX2538" fmla="*/ 4755094 w 8938307"/>
              <a:gd name="connsiteY2538" fmla="*/ 1823682 h 2993922"/>
              <a:gd name="connsiteX2539" fmla="*/ 4744504 w 8938307"/>
              <a:gd name="connsiteY2539" fmla="*/ 1818386 h 2993922"/>
              <a:gd name="connsiteX2540" fmla="*/ 4151441 w 8938307"/>
              <a:gd name="connsiteY2540" fmla="*/ 1818386 h 2993922"/>
              <a:gd name="connsiteX2541" fmla="*/ 4162031 w 8938307"/>
              <a:gd name="connsiteY2541" fmla="*/ 1828978 h 2993922"/>
              <a:gd name="connsiteX2542" fmla="*/ 4162031 w 8938307"/>
              <a:gd name="connsiteY2542" fmla="*/ 1818386 h 2993922"/>
              <a:gd name="connsiteX2543" fmla="*/ 4530048 w 8938307"/>
              <a:gd name="connsiteY2543" fmla="*/ 1813092 h 2993922"/>
              <a:gd name="connsiteX2544" fmla="*/ 4511514 w 8938307"/>
              <a:gd name="connsiteY2544" fmla="*/ 1818386 h 2993922"/>
              <a:gd name="connsiteX2545" fmla="*/ 4537991 w 8938307"/>
              <a:gd name="connsiteY2545" fmla="*/ 1828978 h 2993922"/>
              <a:gd name="connsiteX2546" fmla="*/ 4596238 w 8938307"/>
              <a:gd name="connsiteY2546" fmla="*/ 1844863 h 2993922"/>
              <a:gd name="connsiteX2547" fmla="*/ 4633305 w 8938307"/>
              <a:gd name="connsiteY2547" fmla="*/ 1850157 h 2993922"/>
              <a:gd name="connsiteX2548" fmla="*/ 4633305 w 8938307"/>
              <a:gd name="connsiteY2548" fmla="*/ 1844863 h 2993922"/>
              <a:gd name="connsiteX2549" fmla="*/ 4617420 w 8938307"/>
              <a:gd name="connsiteY2549" fmla="*/ 1839567 h 2993922"/>
              <a:gd name="connsiteX2550" fmla="*/ 4606828 w 8938307"/>
              <a:gd name="connsiteY2550" fmla="*/ 1839567 h 2993922"/>
              <a:gd name="connsiteX2551" fmla="*/ 4564468 w 8938307"/>
              <a:gd name="connsiteY2551" fmla="*/ 1818386 h 2993922"/>
              <a:gd name="connsiteX2552" fmla="*/ 4530048 w 8938307"/>
              <a:gd name="connsiteY2552" fmla="*/ 1813092 h 2993922"/>
              <a:gd name="connsiteX2553" fmla="*/ 7414612 w 8938307"/>
              <a:gd name="connsiteY2553" fmla="*/ 1811767 h 2993922"/>
              <a:gd name="connsiteX2554" fmla="*/ 7407992 w 8938307"/>
              <a:gd name="connsiteY2554" fmla="*/ 1813092 h 2993922"/>
              <a:gd name="connsiteX2555" fmla="*/ 7413288 w 8938307"/>
              <a:gd name="connsiteY2555" fmla="*/ 1828978 h 2993922"/>
              <a:gd name="connsiteX2556" fmla="*/ 7423878 w 8938307"/>
              <a:gd name="connsiteY2556" fmla="*/ 1839567 h 2993922"/>
              <a:gd name="connsiteX2557" fmla="*/ 7423878 w 8938307"/>
              <a:gd name="connsiteY2557" fmla="*/ 1818386 h 2993922"/>
              <a:gd name="connsiteX2558" fmla="*/ 7414612 w 8938307"/>
              <a:gd name="connsiteY2558" fmla="*/ 1811767 h 2993922"/>
              <a:gd name="connsiteX2559" fmla="*/ 5855174 w 8938307"/>
              <a:gd name="connsiteY2559" fmla="*/ 1811767 h 2993922"/>
              <a:gd name="connsiteX2560" fmla="*/ 5851202 w 8938307"/>
              <a:gd name="connsiteY2560" fmla="*/ 1813092 h 2993922"/>
              <a:gd name="connsiteX2561" fmla="*/ 5845908 w 8938307"/>
              <a:gd name="connsiteY2561" fmla="*/ 1818386 h 2993922"/>
              <a:gd name="connsiteX2562" fmla="*/ 5856497 w 8938307"/>
              <a:gd name="connsiteY2562" fmla="*/ 1818386 h 2993922"/>
              <a:gd name="connsiteX2563" fmla="*/ 5855174 w 8938307"/>
              <a:gd name="connsiteY2563" fmla="*/ 1811767 h 2993922"/>
              <a:gd name="connsiteX2564" fmla="*/ 7900446 w 8938307"/>
              <a:gd name="connsiteY2564" fmla="*/ 1807797 h 2993922"/>
              <a:gd name="connsiteX2565" fmla="*/ 7905742 w 8938307"/>
              <a:gd name="connsiteY2565" fmla="*/ 1807797 h 2993922"/>
              <a:gd name="connsiteX2566" fmla="*/ 7932219 w 8938307"/>
              <a:gd name="connsiteY2566" fmla="*/ 1807797 h 2993922"/>
              <a:gd name="connsiteX2567" fmla="*/ 7969284 w 8938307"/>
              <a:gd name="connsiteY2567" fmla="*/ 1823682 h 2993922"/>
              <a:gd name="connsiteX2568" fmla="*/ 7985171 w 8938307"/>
              <a:gd name="connsiteY2568" fmla="*/ 1828978 h 2993922"/>
              <a:gd name="connsiteX2569" fmla="*/ 7995760 w 8938307"/>
              <a:gd name="connsiteY2569" fmla="*/ 1834272 h 2993922"/>
              <a:gd name="connsiteX2570" fmla="*/ 8006350 w 8938307"/>
              <a:gd name="connsiteY2570" fmla="*/ 1839567 h 2993922"/>
              <a:gd name="connsiteX2571" fmla="*/ 8016942 w 8938307"/>
              <a:gd name="connsiteY2571" fmla="*/ 1850157 h 2993922"/>
              <a:gd name="connsiteX2572" fmla="*/ 7995760 w 8938307"/>
              <a:gd name="connsiteY2572" fmla="*/ 1839567 h 2993922"/>
              <a:gd name="connsiteX2573" fmla="*/ 7921627 w 8938307"/>
              <a:gd name="connsiteY2573" fmla="*/ 1828978 h 2993922"/>
              <a:gd name="connsiteX2574" fmla="*/ 7911038 w 8938307"/>
              <a:gd name="connsiteY2574" fmla="*/ 1828978 h 2993922"/>
              <a:gd name="connsiteX2575" fmla="*/ 7905742 w 8938307"/>
              <a:gd name="connsiteY2575" fmla="*/ 1839567 h 2993922"/>
              <a:gd name="connsiteX2576" fmla="*/ 7900446 w 8938307"/>
              <a:gd name="connsiteY2576" fmla="*/ 1828978 h 2993922"/>
              <a:gd name="connsiteX2577" fmla="*/ 7900446 w 8938307"/>
              <a:gd name="connsiteY2577" fmla="*/ 1818386 h 2993922"/>
              <a:gd name="connsiteX2578" fmla="*/ 7370926 w 8938307"/>
              <a:gd name="connsiteY2578" fmla="*/ 1807797 h 2993922"/>
              <a:gd name="connsiteX2579" fmla="*/ 7360336 w 8938307"/>
              <a:gd name="connsiteY2579" fmla="*/ 1818386 h 2993922"/>
              <a:gd name="connsiteX2580" fmla="*/ 7370926 w 8938307"/>
              <a:gd name="connsiteY2580" fmla="*/ 1818386 h 2993922"/>
              <a:gd name="connsiteX2581" fmla="*/ 7370926 w 8938307"/>
              <a:gd name="connsiteY2581" fmla="*/ 1807797 h 2993922"/>
              <a:gd name="connsiteX2582" fmla="*/ 5274025 w 8938307"/>
              <a:gd name="connsiteY2582" fmla="*/ 1807797 h 2993922"/>
              <a:gd name="connsiteX2583" fmla="*/ 5284614 w 8938307"/>
              <a:gd name="connsiteY2583" fmla="*/ 1818386 h 2993922"/>
              <a:gd name="connsiteX2584" fmla="*/ 5326977 w 8938307"/>
              <a:gd name="connsiteY2584" fmla="*/ 1828978 h 2993922"/>
              <a:gd name="connsiteX2585" fmla="*/ 5316386 w 8938307"/>
              <a:gd name="connsiteY2585" fmla="*/ 1818386 h 2993922"/>
              <a:gd name="connsiteX2586" fmla="*/ 5300500 w 8938307"/>
              <a:gd name="connsiteY2586" fmla="*/ 1813092 h 2993922"/>
              <a:gd name="connsiteX2587" fmla="*/ 5289910 w 8938307"/>
              <a:gd name="connsiteY2587" fmla="*/ 1807797 h 2993922"/>
              <a:gd name="connsiteX2588" fmla="*/ 5284614 w 8938307"/>
              <a:gd name="connsiteY2588" fmla="*/ 1807797 h 2993922"/>
              <a:gd name="connsiteX2589" fmla="*/ 5274025 w 8938307"/>
              <a:gd name="connsiteY2589" fmla="*/ 1807797 h 2993922"/>
              <a:gd name="connsiteX2590" fmla="*/ 4723324 w 8938307"/>
              <a:gd name="connsiteY2590" fmla="*/ 1807797 h 2993922"/>
              <a:gd name="connsiteX2591" fmla="*/ 4707438 w 8938307"/>
              <a:gd name="connsiteY2591" fmla="*/ 1813092 h 2993922"/>
              <a:gd name="connsiteX2592" fmla="*/ 4712732 w 8938307"/>
              <a:gd name="connsiteY2592" fmla="*/ 1818386 h 2993922"/>
              <a:gd name="connsiteX2593" fmla="*/ 4723324 w 8938307"/>
              <a:gd name="connsiteY2593" fmla="*/ 1818386 h 2993922"/>
              <a:gd name="connsiteX2594" fmla="*/ 4723324 w 8938307"/>
              <a:gd name="connsiteY2594" fmla="*/ 1807797 h 2993922"/>
              <a:gd name="connsiteX2595" fmla="*/ 3876090 w 8938307"/>
              <a:gd name="connsiteY2595" fmla="*/ 1807797 h 2993922"/>
              <a:gd name="connsiteX2596" fmla="*/ 3897271 w 8938307"/>
              <a:gd name="connsiteY2596" fmla="*/ 1818386 h 2993922"/>
              <a:gd name="connsiteX2597" fmla="*/ 3897271 w 8938307"/>
              <a:gd name="connsiteY2597" fmla="*/ 1807797 h 2993922"/>
              <a:gd name="connsiteX2598" fmla="*/ 3886681 w 8938307"/>
              <a:gd name="connsiteY2598" fmla="*/ 1807797 h 2993922"/>
              <a:gd name="connsiteX2599" fmla="*/ 3876090 w 8938307"/>
              <a:gd name="connsiteY2599" fmla="*/ 1807797 h 2993922"/>
              <a:gd name="connsiteX2600" fmla="*/ 7509924 w 8938307"/>
              <a:gd name="connsiteY2600" fmla="*/ 1801177 h 2993922"/>
              <a:gd name="connsiteX2601" fmla="*/ 7503307 w 8938307"/>
              <a:gd name="connsiteY2601" fmla="*/ 1802501 h 2993922"/>
              <a:gd name="connsiteX2602" fmla="*/ 7466240 w 8938307"/>
              <a:gd name="connsiteY2602" fmla="*/ 1807797 h 2993922"/>
              <a:gd name="connsiteX2603" fmla="*/ 7455649 w 8938307"/>
              <a:gd name="connsiteY2603" fmla="*/ 1807797 h 2993922"/>
              <a:gd name="connsiteX2604" fmla="*/ 7508601 w 8938307"/>
              <a:gd name="connsiteY2604" fmla="*/ 1828978 h 2993922"/>
              <a:gd name="connsiteX2605" fmla="*/ 7508601 w 8938307"/>
              <a:gd name="connsiteY2605" fmla="*/ 1818386 h 2993922"/>
              <a:gd name="connsiteX2606" fmla="*/ 7519192 w 8938307"/>
              <a:gd name="connsiteY2606" fmla="*/ 1807797 h 2993922"/>
              <a:gd name="connsiteX2607" fmla="*/ 7509924 w 8938307"/>
              <a:gd name="connsiteY2607" fmla="*/ 1801177 h 2993922"/>
              <a:gd name="connsiteX2608" fmla="*/ 7434468 w 8938307"/>
              <a:gd name="connsiteY2608" fmla="*/ 1797205 h 2993922"/>
              <a:gd name="connsiteX2609" fmla="*/ 7434468 w 8938307"/>
              <a:gd name="connsiteY2609" fmla="*/ 1807797 h 2993922"/>
              <a:gd name="connsiteX2610" fmla="*/ 7445059 w 8938307"/>
              <a:gd name="connsiteY2610" fmla="*/ 1807797 h 2993922"/>
              <a:gd name="connsiteX2611" fmla="*/ 7386812 w 8938307"/>
              <a:gd name="connsiteY2611" fmla="*/ 1797205 h 2993922"/>
              <a:gd name="connsiteX2612" fmla="*/ 7381516 w 8938307"/>
              <a:gd name="connsiteY2612" fmla="*/ 1807797 h 2993922"/>
              <a:gd name="connsiteX2613" fmla="*/ 7392107 w 8938307"/>
              <a:gd name="connsiteY2613" fmla="*/ 1818386 h 2993922"/>
              <a:gd name="connsiteX2614" fmla="*/ 7397403 w 8938307"/>
              <a:gd name="connsiteY2614" fmla="*/ 1813092 h 2993922"/>
              <a:gd name="connsiteX2615" fmla="*/ 7402697 w 8938307"/>
              <a:gd name="connsiteY2615" fmla="*/ 1807797 h 2993922"/>
              <a:gd name="connsiteX2616" fmla="*/ 7392107 w 8938307"/>
              <a:gd name="connsiteY2616" fmla="*/ 1797205 h 2993922"/>
              <a:gd name="connsiteX2617" fmla="*/ 7386812 w 8938307"/>
              <a:gd name="connsiteY2617" fmla="*/ 1797205 h 2993922"/>
              <a:gd name="connsiteX2618" fmla="*/ 7307384 w 8938307"/>
              <a:gd name="connsiteY2618" fmla="*/ 1797205 h 2993922"/>
              <a:gd name="connsiteX2619" fmla="*/ 7296793 w 8938307"/>
              <a:gd name="connsiteY2619" fmla="*/ 1807797 h 2993922"/>
              <a:gd name="connsiteX2620" fmla="*/ 7296793 w 8938307"/>
              <a:gd name="connsiteY2620" fmla="*/ 1818386 h 2993922"/>
              <a:gd name="connsiteX2621" fmla="*/ 7307384 w 8938307"/>
              <a:gd name="connsiteY2621" fmla="*/ 1818386 h 2993922"/>
              <a:gd name="connsiteX2622" fmla="*/ 7317974 w 8938307"/>
              <a:gd name="connsiteY2622" fmla="*/ 1807797 h 2993922"/>
              <a:gd name="connsiteX2623" fmla="*/ 7317974 w 8938307"/>
              <a:gd name="connsiteY2623" fmla="*/ 1797205 h 2993922"/>
              <a:gd name="connsiteX2624" fmla="*/ 7307384 w 8938307"/>
              <a:gd name="connsiteY2624" fmla="*/ 1797205 h 2993922"/>
              <a:gd name="connsiteX2625" fmla="*/ 4490334 w 8938307"/>
              <a:gd name="connsiteY2625" fmla="*/ 1797205 h 2993922"/>
              <a:gd name="connsiteX2626" fmla="*/ 4490334 w 8938307"/>
              <a:gd name="connsiteY2626" fmla="*/ 1818386 h 2993922"/>
              <a:gd name="connsiteX2627" fmla="*/ 4500924 w 8938307"/>
              <a:gd name="connsiteY2627" fmla="*/ 1818386 h 2993922"/>
              <a:gd name="connsiteX2628" fmla="*/ 4500924 w 8938307"/>
              <a:gd name="connsiteY2628" fmla="*/ 1807797 h 2993922"/>
              <a:gd name="connsiteX2629" fmla="*/ 2838230 w 8938307"/>
              <a:gd name="connsiteY2629" fmla="*/ 1797205 h 2993922"/>
              <a:gd name="connsiteX2630" fmla="*/ 2875296 w 8938307"/>
              <a:gd name="connsiteY2630" fmla="*/ 1813092 h 2993922"/>
              <a:gd name="connsiteX2631" fmla="*/ 2922954 w 8938307"/>
              <a:gd name="connsiteY2631" fmla="*/ 1828978 h 2993922"/>
              <a:gd name="connsiteX2632" fmla="*/ 2954724 w 8938307"/>
              <a:gd name="connsiteY2632" fmla="*/ 1850157 h 2993922"/>
              <a:gd name="connsiteX2633" fmla="*/ 3018266 w 8938307"/>
              <a:gd name="connsiteY2633" fmla="*/ 1871338 h 2993922"/>
              <a:gd name="connsiteX2634" fmla="*/ 3050039 w 8938307"/>
              <a:gd name="connsiteY2634" fmla="*/ 1887224 h 2993922"/>
              <a:gd name="connsiteX2635" fmla="*/ 3071218 w 8938307"/>
              <a:gd name="connsiteY2635" fmla="*/ 1892520 h 2993922"/>
              <a:gd name="connsiteX2636" fmla="*/ 3124171 w 8938307"/>
              <a:gd name="connsiteY2636" fmla="*/ 1918996 h 2993922"/>
              <a:gd name="connsiteX2637" fmla="*/ 3155942 w 8938307"/>
              <a:gd name="connsiteY2637" fmla="*/ 1934882 h 2993922"/>
              <a:gd name="connsiteX2638" fmla="*/ 3124171 w 8938307"/>
              <a:gd name="connsiteY2638" fmla="*/ 1934882 h 2993922"/>
              <a:gd name="connsiteX2639" fmla="*/ 3018266 w 8938307"/>
              <a:gd name="connsiteY2639" fmla="*/ 1892520 h 2993922"/>
              <a:gd name="connsiteX2640" fmla="*/ 2997086 w 8938307"/>
              <a:gd name="connsiteY2640" fmla="*/ 1881930 h 2993922"/>
              <a:gd name="connsiteX2641" fmla="*/ 2922954 w 8938307"/>
              <a:gd name="connsiteY2641" fmla="*/ 1850157 h 2993922"/>
              <a:gd name="connsiteX2642" fmla="*/ 2870002 w 8938307"/>
              <a:gd name="connsiteY2642" fmla="*/ 1828978 h 2993922"/>
              <a:gd name="connsiteX2643" fmla="*/ 2854115 w 8938307"/>
              <a:gd name="connsiteY2643" fmla="*/ 1823682 h 2993922"/>
              <a:gd name="connsiteX2644" fmla="*/ 2838230 w 8938307"/>
              <a:gd name="connsiteY2644" fmla="*/ 1818386 h 2993922"/>
              <a:gd name="connsiteX2645" fmla="*/ 4665738 w 8938307"/>
              <a:gd name="connsiteY2645" fmla="*/ 1793896 h 2993922"/>
              <a:gd name="connsiteX2646" fmla="*/ 4659780 w 8938307"/>
              <a:gd name="connsiteY2646" fmla="*/ 1797205 h 2993922"/>
              <a:gd name="connsiteX2647" fmla="*/ 4659780 w 8938307"/>
              <a:gd name="connsiteY2647" fmla="*/ 1813092 h 2993922"/>
              <a:gd name="connsiteX2648" fmla="*/ 4670372 w 8938307"/>
              <a:gd name="connsiteY2648" fmla="*/ 1807797 h 2993922"/>
              <a:gd name="connsiteX2649" fmla="*/ 4675666 w 8938307"/>
              <a:gd name="connsiteY2649" fmla="*/ 1807797 h 2993922"/>
              <a:gd name="connsiteX2650" fmla="*/ 4680962 w 8938307"/>
              <a:gd name="connsiteY2650" fmla="*/ 1818386 h 2993922"/>
              <a:gd name="connsiteX2651" fmla="*/ 4702142 w 8938307"/>
              <a:gd name="connsiteY2651" fmla="*/ 1818386 h 2993922"/>
              <a:gd name="connsiteX2652" fmla="*/ 4691551 w 8938307"/>
              <a:gd name="connsiteY2652" fmla="*/ 1807797 h 2993922"/>
              <a:gd name="connsiteX2653" fmla="*/ 4665738 w 8938307"/>
              <a:gd name="connsiteY2653" fmla="*/ 1793896 h 2993922"/>
              <a:gd name="connsiteX2654" fmla="*/ 7234574 w 8938307"/>
              <a:gd name="connsiteY2654" fmla="*/ 1791911 h 2993922"/>
              <a:gd name="connsiteX2655" fmla="*/ 7238546 w 8938307"/>
              <a:gd name="connsiteY2655" fmla="*/ 1797205 h 2993922"/>
              <a:gd name="connsiteX2656" fmla="*/ 7233251 w 8938307"/>
              <a:gd name="connsiteY2656" fmla="*/ 1797205 h 2993922"/>
              <a:gd name="connsiteX2657" fmla="*/ 7234574 w 8938307"/>
              <a:gd name="connsiteY2657" fmla="*/ 1791911 h 2993922"/>
              <a:gd name="connsiteX2658" fmla="*/ 7201480 w 8938307"/>
              <a:gd name="connsiteY2658" fmla="*/ 1786615 h 2993922"/>
              <a:gd name="connsiteX2659" fmla="*/ 7212070 w 8938307"/>
              <a:gd name="connsiteY2659" fmla="*/ 1797205 h 2993922"/>
              <a:gd name="connsiteX2660" fmla="*/ 7212070 w 8938307"/>
              <a:gd name="connsiteY2660" fmla="*/ 1786615 h 2993922"/>
              <a:gd name="connsiteX2661" fmla="*/ 7201480 w 8938307"/>
              <a:gd name="connsiteY2661" fmla="*/ 1786615 h 2993922"/>
              <a:gd name="connsiteX2662" fmla="*/ 5316386 w 8938307"/>
              <a:gd name="connsiteY2662" fmla="*/ 1786615 h 2993922"/>
              <a:gd name="connsiteX2663" fmla="*/ 5316386 w 8938307"/>
              <a:gd name="connsiteY2663" fmla="*/ 1807797 h 2993922"/>
              <a:gd name="connsiteX2664" fmla="*/ 5348158 w 8938307"/>
              <a:gd name="connsiteY2664" fmla="*/ 1807797 h 2993922"/>
              <a:gd name="connsiteX2665" fmla="*/ 5337566 w 8938307"/>
              <a:gd name="connsiteY2665" fmla="*/ 1797205 h 2993922"/>
              <a:gd name="connsiteX2666" fmla="*/ 5326977 w 8938307"/>
              <a:gd name="connsiteY2666" fmla="*/ 1786615 h 2993922"/>
              <a:gd name="connsiteX2667" fmla="*/ 3929042 w 8938307"/>
              <a:gd name="connsiteY2667" fmla="*/ 1786615 h 2993922"/>
              <a:gd name="connsiteX2668" fmla="*/ 3939633 w 8938307"/>
              <a:gd name="connsiteY2668" fmla="*/ 1797205 h 2993922"/>
              <a:gd name="connsiteX2669" fmla="*/ 3950223 w 8938307"/>
              <a:gd name="connsiteY2669" fmla="*/ 1797205 h 2993922"/>
              <a:gd name="connsiteX2670" fmla="*/ 3944928 w 8938307"/>
              <a:gd name="connsiteY2670" fmla="*/ 1786615 h 2993922"/>
              <a:gd name="connsiteX2671" fmla="*/ 3929042 w 8938307"/>
              <a:gd name="connsiteY2671" fmla="*/ 1786615 h 2993922"/>
              <a:gd name="connsiteX2672" fmla="*/ 3155942 w 8938307"/>
              <a:gd name="connsiteY2672" fmla="*/ 1786615 h 2993922"/>
              <a:gd name="connsiteX2673" fmla="*/ 3171829 w 8938307"/>
              <a:gd name="connsiteY2673" fmla="*/ 1797205 h 2993922"/>
              <a:gd name="connsiteX2674" fmla="*/ 3171829 w 8938307"/>
              <a:gd name="connsiteY2674" fmla="*/ 1807797 h 2993922"/>
              <a:gd name="connsiteX2675" fmla="*/ 3155942 w 8938307"/>
              <a:gd name="connsiteY2675" fmla="*/ 1807797 h 2993922"/>
              <a:gd name="connsiteX2676" fmla="*/ 3145351 w 8938307"/>
              <a:gd name="connsiteY2676" fmla="*/ 1797205 h 2993922"/>
              <a:gd name="connsiteX2677" fmla="*/ 3155942 w 8938307"/>
              <a:gd name="connsiteY2677" fmla="*/ 1786615 h 2993922"/>
              <a:gd name="connsiteX2678" fmla="*/ 7341802 w 8938307"/>
              <a:gd name="connsiteY2678" fmla="*/ 1781320 h 2993922"/>
              <a:gd name="connsiteX2679" fmla="*/ 7339155 w 8938307"/>
              <a:gd name="connsiteY2679" fmla="*/ 1786615 h 2993922"/>
              <a:gd name="connsiteX2680" fmla="*/ 7349745 w 8938307"/>
              <a:gd name="connsiteY2680" fmla="*/ 1786615 h 2993922"/>
              <a:gd name="connsiteX2681" fmla="*/ 7341802 w 8938307"/>
              <a:gd name="connsiteY2681" fmla="*/ 1781320 h 2993922"/>
              <a:gd name="connsiteX2682" fmla="*/ 7259726 w 8938307"/>
              <a:gd name="connsiteY2682" fmla="*/ 1781320 h 2993922"/>
              <a:gd name="connsiteX2683" fmla="*/ 7243841 w 8938307"/>
              <a:gd name="connsiteY2683" fmla="*/ 1786615 h 2993922"/>
              <a:gd name="connsiteX2684" fmla="*/ 7222660 w 8938307"/>
              <a:gd name="connsiteY2684" fmla="*/ 1786615 h 2993922"/>
              <a:gd name="connsiteX2685" fmla="*/ 7233251 w 8938307"/>
              <a:gd name="connsiteY2685" fmla="*/ 1797205 h 2993922"/>
              <a:gd name="connsiteX2686" fmla="*/ 7222660 w 8938307"/>
              <a:gd name="connsiteY2686" fmla="*/ 1807797 h 2993922"/>
              <a:gd name="connsiteX2687" fmla="*/ 7222660 w 8938307"/>
              <a:gd name="connsiteY2687" fmla="*/ 1818386 h 2993922"/>
              <a:gd name="connsiteX2688" fmla="*/ 7233251 w 8938307"/>
              <a:gd name="connsiteY2688" fmla="*/ 1818386 h 2993922"/>
              <a:gd name="connsiteX2689" fmla="*/ 7259726 w 8938307"/>
              <a:gd name="connsiteY2689" fmla="*/ 1813092 h 2993922"/>
              <a:gd name="connsiteX2690" fmla="*/ 7270318 w 8938307"/>
              <a:gd name="connsiteY2690" fmla="*/ 1802501 h 2993922"/>
              <a:gd name="connsiteX2691" fmla="*/ 7265022 w 8938307"/>
              <a:gd name="connsiteY2691" fmla="*/ 1786615 h 2993922"/>
              <a:gd name="connsiteX2692" fmla="*/ 7259726 w 8938307"/>
              <a:gd name="connsiteY2692" fmla="*/ 1781320 h 2993922"/>
              <a:gd name="connsiteX2693" fmla="*/ 7794542 w 8938307"/>
              <a:gd name="connsiteY2693" fmla="*/ 1776026 h 2993922"/>
              <a:gd name="connsiteX2694" fmla="*/ 7783952 w 8938307"/>
              <a:gd name="connsiteY2694" fmla="*/ 1781320 h 2993922"/>
              <a:gd name="connsiteX2695" fmla="*/ 7789248 w 8938307"/>
              <a:gd name="connsiteY2695" fmla="*/ 1786615 h 2993922"/>
              <a:gd name="connsiteX2696" fmla="*/ 7794542 w 8938307"/>
              <a:gd name="connsiteY2696" fmla="*/ 1776026 h 2993922"/>
              <a:gd name="connsiteX2697" fmla="*/ 7688638 w 8938307"/>
              <a:gd name="connsiteY2697" fmla="*/ 1776026 h 2993922"/>
              <a:gd name="connsiteX2698" fmla="*/ 7688638 w 8938307"/>
              <a:gd name="connsiteY2698" fmla="*/ 1786615 h 2993922"/>
              <a:gd name="connsiteX2699" fmla="*/ 7699230 w 8938307"/>
              <a:gd name="connsiteY2699" fmla="*/ 1797205 h 2993922"/>
              <a:gd name="connsiteX2700" fmla="*/ 7709820 w 8938307"/>
              <a:gd name="connsiteY2700" fmla="*/ 1781320 h 2993922"/>
              <a:gd name="connsiteX2701" fmla="*/ 7699230 w 8938307"/>
              <a:gd name="connsiteY2701" fmla="*/ 1776026 h 2993922"/>
              <a:gd name="connsiteX2702" fmla="*/ 7286203 w 8938307"/>
              <a:gd name="connsiteY2702" fmla="*/ 1776026 h 2993922"/>
              <a:gd name="connsiteX2703" fmla="*/ 7275612 w 8938307"/>
              <a:gd name="connsiteY2703" fmla="*/ 1786615 h 2993922"/>
              <a:gd name="connsiteX2704" fmla="*/ 7286203 w 8938307"/>
              <a:gd name="connsiteY2704" fmla="*/ 1786615 h 2993922"/>
              <a:gd name="connsiteX2705" fmla="*/ 5221073 w 8938307"/>
              <a:gd name="connsiteY2705" fmla="*/ 1776026 h 2993922"/>
              <a:gd name="connsiteX2706" fmla="*/ 5221073 w 8938307"/>
              <a:gd name="connsiteY2706" fmla="*/ 1786615 h 2993922"/>
              <a:gd name="connsiteX2707" fmla="*/ 5231662 w 8938307"/>
              <a:gd name="connsiteY2707" fmla="*/ 1786615 h 2993922"/>
              <a:gd name="connsiteX2708" fmla="*/ 5221073 w 8938307"/>
              <a:gd name="connsiteY2708" fmla="*/ 1776026 h 2993922"/>
              <a:gd name="connsiteX2709" fmla="*/ 4447972 w 8938307"/>
              <a:gd name="connsiteY2709" fmla="*/ 1776026 h 2993922"/>
              <a:gd name="connsiteX2710" fmla="*/ 4416202 w 8938307"/>
              <a:gd name="connsiteY2710" fmla="*/ 1786615 h 2993922"/>
              <a:gd name="connsiteX2711" fmla="*/ 4458562 w 8938307"/>
              <a:gd name="connsiteY2711" fmla="*/ 1786615 h 2993922"/>
              <a:gd name="connsiteX2712" fmla="*/ 3749004 w 8938307"/>
              <a:gd name="connsiteY2712" fmla="*/ 1776026 h 2993922"/>
              <a:gd name="connsiteX2713" fmla="*/ 3749004 w 8938307"/>
              <a:gd name="connsiteY2713" fmla="*/ 1786615 h 2993922"/>
              <a:gd name="connsiteX2714" fmla="*/ 3743710 w 8938307"/>
              <a:gd name="connsiteY2714" fmla="*/ 1786615 h 2993922"/>
              <a:gd name="connsiteX2715" fmla="*/ 3738415 w 8938307"/>
              <a:gd name="connsiteY2715" fmla="*/ 1781320 h 2993922"/>
              <a:gd name="connsiteX2716" fmla="*/ 3749004 w 8938307"/>
              <a:gd name="connsiteY2716" fmla="*/ 1776026 h 2993922"/>
              <a:gd name="connsiteX2717" fmla="*/ 3335979 w 8938307"/>
              <a:gd name="connsiteY2717" fmla="*/ 1776026 h 2993922"/>
              <a:gd name="connsiteX2718" fmla="*/ 3335979 w 8938307"/>
              <a:gd name="connsiteY2718" fmla="*/ 1786615 h 2993922"/>
              <a:gd name="connsiteX2719" fmla="*/ 3330685 w 8938307"/>
              <a:gd name="connsiteY2719" fmla="*/ 1791911 h 2993922"/>
              <a:gd name="connsiteX2720" fmla="*/ 3346570 w 8938307"/>
              <a:gd name="connsiteY2720" fmla="*/ 1797205 h 2993922"/>
              <a:gd name="connsiteX2721" fmla="*/ 3367751 w 8938307"/>
              <a:gd name="connsiteY2721" fmla="*/ 1807797 h 2993922"/>
              <a:gd name="connsiteX2722" fmla="*/ 3378341 w 8938307"/>
              <a:gd name="connsiteY2722" fmla="*/ 1797205 h 2993922"/>
              <a:gd name="connsiteX2723" fmla="*/ 3388931 w 8938307"/>
              <a:gd name="connsiteY2723" fmla="*/ 1797205 h 2993922"/>
              <a:gd name="connsiteX2724" fmla="*/ 3410112 w 8938307"/>
              <a:gd name="connsiteY2724" fmla="*/ 1797205 h 2993922"/>
              <a:gd name="connsiteX2725" fmla="*/ 3441882 w 8938307"/>
              <a:gd name="connsiteY2725" fmla="*/ 1797205 h 2993922"/>
              <a:gd name="connsiteX2726" fmla="*/ 3463064 w 8938307"/>
              <a:gd name="connsiteY2726" fmla="*/ 1807797 h 2993922"/>
              <a:gd name="connsiteX2727" fmla="*/ 3526607 w 8938307"/>
              <a:gd name="connsiteY2727" fmla="*/ 1839567 h 2993922"/>
              <a:gd name="connsiteX2728" fmla="*/ 3516016 w 8938307"/>
              <a:gd name="connsiteY2728" fmla="*/ 1839567 h 2993922"/>
              <a:gd name="connsiteX2729" fmla="*/ 3505426 w 8938307"/>
              <a:gd name="connsiteY2729" fmla="*/ 1839567 h 2993922"/>
              <a:gd name="connsiteX2730" fmla="*/ 3558378 w 8938307"/>
              <a:gd name="connsiteY2730" fmla="*/ 1850157 h 2993922"/>
              <a:gd name="connsiteX2731" fmla="*/ 3664282 w 8938307"/>
              <a:gd name="connsiteY2731" fmla="*/ 1881930 h 2993922"/>
              <a:gd name="connsiteX2732" fmla="*/ 3690758 w 8938307"/>
              <a:gd name="connsiteY2732" fmla="*/ 1887224 h 2993922"/>
              <a:gd name="connsiteX2733" fmla="*/ 3706644 w 8938307"/>
              <a:gd name="connsiteY2733" fmla="*/ 1892520 h 2993922"/>
              <a:gd name="connsiteX2734" fmla="*/ 3823138 w 8938307"/>
              <a:gd name="connsiteY2734" fmla="*/ 1934882 h 2993922"/>
              <a:gd name="connsiteX2735" fmla="*/ 3854908 w 8938307"/>
              <a:gd name="connsiteY2735" fmla="*/ 1940176 h 2993922"/>
              <a:gd name="connsiteX2736" fmla="*/ 3876090 w 8938307"/>
              <a:gd name="connsiteY2736" fmla="*/ 1934882 h 2993922"/>
              <a:gd name="connsiteX2737" fmla="*/ 3918452 w 8938307"/>
              <a:gd name="connsiteY2737" fmla="*/ 1956063 h 2993922"/>
              <a:gd name="connsiteX2738" fmla="*/ 3907860 w 8938307"/>
              <a:gd name="connsiteY2738" fmla="*/ 1956063 h 2993922"/>
              <a:gd name="connsiteX2739" fmla="*/ 3897271 w 8938307"/>
              <a:gd name="connsiteY2739" fmla="*/ 1966653 h 2993922"/>
              <a:gd name="connsiteX2740" fmla="*/ 3929042 w 8938307"/>
              <a:gd name="connsiteY2740" fmla="*/ 1966653 h 2993922"/>
              <a:gd name="connsiteX2741" fmla="*/ 3939633 w 8938307"/>
              <a:gd name="connsiteY2741" fmla="*/ 1971948 h 2993922"/>
              <a:gd name="connsiteX2742" fmla="*/ 3960812 w 8938307"/>
              <a:gd name="connsiteY2742" fmla="*/ 1982538 h 2993922"/>
              <a:gd name="connsiteX2743" fmla="*/ 3981994 w 8938307"/>
              <a:gd name="connsiteY2743" fmla="*/ 1987834 h 2993922"/>
              <a:gd name="connsiteX2744" fmla="*/ 4013765 w 8938307"/>
              <a:gd name="connsiteY2744" fmla="*/ 1998424 h 2993922"/>
              <a:gd name="connsiteX2745" fmla="*/ 4056127 w 8938307"/>
              <a:gd name="connsiteY2745" fmla="*/ 2019605 h 2993922"/>
              <a:gd name="connsiteX2746" fmla="*/ 4130260 w 8938307"/>
              <a:gd name="connsiteY2746" fmla="*/ 2040786 h 2993922"/>
              <a:gd name="connsiteX2747" fmla="*/ 4162031 w 8938307"/>
              <a:gd name="connsiteY2747" fmla="*/ 2051376 h 2993922"/>
              <a:gd name="connsiteX2748" fmla="*/ 4183212 w 8938307"/>
              <a:gd name="connsiteY2748" fmla="*/ 2046080 h 2993922"/>
              <a:gd name="connsiteX2749" fmla="*/ 4193802 w 8938307"/>
              <a:gd name="connsiteY2749" fmla="*/ 2040786 h 2993922"/>
              <a:gd name="connsiteX2750" fmla="*/ 4209688 w 8938307"/>
              <a:gd name="connsiteY2750" fmla="*/ 2040786 h 2993922"/>
              <a:gd name="connsiteX2751" fmla="*/ 4214983 w 8938307"/>
              <a:gd name="connsiteY2751" fmla="*/ 2040786 h 2993922"/>
              <a:gd name="connsiteX2752" fmla="*/ 4225574 w 8938307"/>
              <a:gd name="connsiteY2752" fmla="*/ 2051376 h 2993922"/>
              <a:gd name="connsiteX2753" fmla="*/ 4230868 w 8938307"/>
              <a:gd name="connsiteY2753" fmla="*/ 2067261 h 2993922"/>
              <a:gd name="connsiteX2754" fmla="*/ 4246754 w 8938307"/>
              <a:gd name="connsiteY2754" fmla="*/ 2072557 h 2993922"/>
              <a:gd name="connsiteX2755" fmla="*/ 4267935 w 8938307"/>
              <a:gd name="connsiteY2755" fmla="*/ 2083146 h 2993922"/>
              <a:gd name="connsiteX2756" fmla="*/ 4267935 w 8938307"/>
              <a:gd name="connsiteY2756" fmla="*/ 2093738 h 2993922"/>
              <a:gd name="connsiteX2757" fmla="*/ 4225574 w 8938307"/>
              <a:gd name="connsiteY2757" fmla="*/ 2083146 h 2993922"/>
              <a:gd name="connsiteX2758" fmla="*/ 4162031 w 8938307"/>
              <a:gd name="connsiteY2758" fmla="*/ 2061967 h 2993922"/>
              <a:gd name="connsiteX2759" fmla="*/ 4130260 w 8938307"/>
              <a:gd name="connsiteY2759" fmla="*/ 2051376 h 2993922"/>
              <a:gd name="connsiteX2760" fmla="*/ 4093194 w 8938307"/>
              <a:gd name="connsiteY2760" fmla="*/ 2035490 h 2993922"/>
              <a:gd name="connsiteX2761" fmla="*/ 4056127 w 8938307"/>
              <a:gd name="connsiteY2761" fmla="*/ 2024900 h 2993922"/>
              <a:gd name="connsiteX2762" fmla="*/ 4013765 w 8938307"/>
              <a:gd name="connsiteY2762" fmla="*/ 2019605 h 2993922"/>
              <a:gd name="connsiteX2763" fmla="*/ 3939633 w 8938307"/>
              <a:gd name="connsiteY2763" fmla="*/ 1998424 h 2993922"/>
              <a:gd name="connsiteX2764" fmla="*/ 3907860 w 8938307"/>
              <a:gd name="connsiteY2764" fmla="*/ 2009015 h 2993922"/>
              <a:gd name="connsiteX2765" fmla="*/ 3876090 w 8938307"/>
              <a:gd name="connsiteY2765" fmla="*/ 1998424 h 2993922"/>
              <a:gd name="connsiteX2766" fmla="*/ 3849614 w 8938307"/>
              <a:gd name="connsiteY2766" fmla="*/ 1993128 h 2993922"/>
              <a:gd name="connsiteX2767" fmla="*/ 3844319 w 8938307"/>
              <a:gd name="connsiteY2767" fmla="*/ 1987834 h 2993922"/>
              <a:gd name="connsiteX2768" fmla="*/ 3833728 w 8938307"/>
              <a:gd name="connsiteY2768" fmla="*/ 1977242 h 2993922"/>
              <a:gd name="connsiteX2769" fmla="*/ 3812548 w 8938307"/>
              <a:gd name="connsiteY2769" fmla="*/ 1966653 h 2993922"/>
              <a:gd name="connsiteX2770" fmla="*/ 3780776 w 8938307"/>
              <a:gd name="connsiteY2770" fmla="*/ 1956063 h 2993922"/>
              <a:gd name="connsiteX2771" fmla="*/ 3791367 w 8938307"/>
              <a:gd name="connsiteY2771" fmla="*/ 1966653 h 2993922"/>
              <a:gd name="connsiteX2772" fmla="*/ 3796662 w 8938307"/>
              <a:gd name="connsiteY2772" fmla="*/ 1971948 h 2993922"/>
              <a:gd name="connsiteX2773" fmla="*/ 3812548 w 8938307"/>
              <a:gd name="connsiteY2773" fmla="*/ 1977242 h 2993922"/>
              <a:gd name="connsiteX2774" fmla="*/ 3823138 w 8938307"/>
              <a:gd name="connsiteY2774" fmla="*/ 1987834 h 2993922"/>
              <a:gd name="connsiteX2775" fmla="*/ 3823138 w 8938307"/>
              <a:gd name="connsiteY2775" fmla="*/ 1998424 h 2993922"/>
              <a:gd name="connsiteX2776" fmla="*/ 3801956 w 8938307"/>
              <a:gd name="connsiteY2776" fmla="*/ 1998424 h 2993922"/>
              <a:gd name="connsiteX2777" fmla="*/ 3749004 w 8938307"/>
              <a:gd name="connsiteY2777" fmla="*/ 1956063 h 2993922"/>
              <a:gd name="connsiteX2778" fmla="*/ 3717234 w 8938307"/>
              <a:gd name="connsiteY2778" fmla="*/ 1934882 h 2993922"/>
              <a:gd name="connsiteX2779" fmla="*/ 3706644 w 8938307"/>
              <a:gd name="connsiteY2779" fmla="*/ 1934882 h 2993922"/>
              <a:gd name="connsiteX2780" fmla="*/ 3696052 w 8938307"/>
              <a:gd name="connsiteY2780" fmla="*/ 1924290 h 2993922"/>
              <a:gd name="connsiteX2781" fmla="*/ 3685463 w 8938307"/>
              <a:gd name="connsiteY2781" fmla="*/ 1924290 h 2993922"/>
              <a:gd name="connsiteX2782" fmla="*/ 3627215 w 8938307"/>
              <a:gd name="connsiteY2782" fmla="*/ 1897815 h 2993922"/>
              <a:gd name="connsiteX2783" fmla="*/ 3547788 w 8938307"/>
              <a:gd name="connsiteY2783" fmla="*/ 1881930 h 2993922"/>
              <a:gd name="connsiteX2784" fmla="*/ 3505426 w 8938307"/>
              <a:gd name="connsiteY2784" fmla="*/ 1860749 h 2993922"/>
              <a:gd name="connsiteX2785" fmla="*/ 3441882 w 8938307"/>
              <a:gd name="connsiteY2785" fmla="*/ 1839567 h 2993922"/>
              <a:gd name="connsiteX2786" fmla="*/ 3293618 w 8938307"/>
              <a:gd name="connsiteY2786" fmla="*/ 1797205 h 2993922"/>
              <a:gd name="connsiteX2787" fmla="*/ 7709820 w 8938307"/>
              <a:gd name="connsiteY2787" fmla="*/ 1765434 h 2993922"/>
              <a:gd name="connsiteX2788" fmla="*/ 7720409 w 8938307"/>
              <a:gd name="connsiteY2788" fmla="*/ 1776026 h 2993922"/>
              <a:gd name="connsiteX2789" fmla="*/ 7741590 w 8938307"/>
              <a:gd name="connsiteY2789" fmla="*/ 1765434 h 2993922"/>
              <a:gd name="connsiteX2790" fmla="*/ 6555464 w 8938307"/>
              <a:gd name="connsiteY2790" fmla="*/ 1765434 h 2993922"/>
              <a:gd name="connsiteX2791" fmla="*/ 6544874 w 8938307"/>
              <a:gd name="connsiteY2791" fmla="*/ 1776026 h 2993922"/>
              <a:gd name="connsiteX2792" fmla="*/ 6566054 w 8938307"/>
              <a:gd name="connsiteY2792" fmla="*/ 1776026 h 2993922"/>
              <a:gd name="connsiteX2793" fmla="*/ 5231662 w 8938307"/>
              <a:gd name="connsiteY2793" fmla="*/ 1765434 h 2993922"/>
              <a:gd name="connsiteX2794" fmla="*/ 5242254 w 8938307"/>
              <a:gd name="connsiteY2794" fmla="*/ 1776026 h 2993922"/>
              <a:gd name="connsiteX2795" fmla="*/ 5242254 w 8938307"/>
              <a:gd name="connsiteY2795" fmla="*/ 1765434 h 2993922"/>
              <a:gd name="connsiteX2796" fmla="*/ 3060629 w 8938307"/>
              <a:gd name="connsiteY2796" fmla="*/ 1765434 h 2993922"/>
              <a:gd name="connsiteX2797" fmla="*/ 3071218 w 8938307"/>
              <a:gd name="connsiteY2797" fmla="*/ 1770730 h 2993922"/>
              <a:gd name="connsiteX2798" fmla="*/ 3060629 w 8938307"/>
              <a:gd name="connsiteY2798" fmla="*/ 1776026 h 2993922"/>
              <a:gd name="connsiteX2799" fmla="*/ 5146940 w 8938307"/>
              <a:gd name="connsiteY2799" fmla="*/ 1754845 h 2993922"/>
              <a:gd name="connsiteX2800" fmla="*/ 5146940 w 8938307"/>
              <a:gd name="connsiteY2800" fmla="*/ 1765434 h 2993922"/>
              <a:gd name="connsiteX2801" fmla="*/ 5168121 w 8938307"/>
              <a:gd name="connsiteY2801" fmla="*/ 1754845 h 2993922"/>
              <a:gd name="connsiteX2802" fmla="*/ 4575058 w 8938307"/>
              <a:gd name="connsiteY2802" fmla="*/ 1754845 h 2993922"/>
              <a:gd name="connsiteX2803" fmla="*/ 4564468 w 8938307"/>
              <a:gd name="connsiteY2803" fmla="*/ 1765434 h 2993922"/>
              <a:gd name="connsiteX2804" fmla="*/ 4564468 w 8938307"/>
              <a:gd name="connsiteY2804" fmla="*/ 1776026 h 2993922"/>
              <a:gd name="connsiteX2805" fmla="*/ 4569762 w 8938307"/>
              <a:gd name="connsiteY2805" fmla="*/ 1776026 h 2993922"/>
              <a:gd name="connsiteX2806" fmla="*/ 4585647 w 8938307"/>
              <a:gd name="connsiteY2806" fmla="*/ 1776026 h 2993922"/>
              <a:gd name="connsiteX2807" fmla="*/ 4601532 w 8938307"/>
              <a:gd name="connsiteY2807" fmla="*/ 1791911 h 2993922"/>
              <a:gd name="connsiteX2808" fmla="*/ 4628010 w 8938307"/>
              <a:gd name="connsiteY2808" fmla="*/ 1797205 h 2993922"/>
              <a:gd name="connsiteX2809" fmla="*/ 4643895 w 8938307"/>
              <a:gd name="connsiteY2809" fmla="*/ 1797205 h 2993922"/>
              <a:gd name="connsiteX2810" fmla="*/ 4649190 w 8938307"/>
              <a:gd name="connsiteY2810" fmla="*/ 1786615 h 2993922"/>
              <a:gd name="connsiteX2811" fmla="*/ 4633305 w 8938307"/>
              <a:gd name="connsiteY2811" fmla="*/ 1770730 h 2993922"/>
              <a:gd name="connsiteX2812" fmla="*/ 4596238 w 8938307"/>
              <a:gd name="connsiteY2812" fmla="*/ 1765434 h 2993922"/>
              <a:gd name="connsiteX2813" fmla="*/ 4585647 w 8938307"/>
              <a:gd name="connsiteY2813" fmla="*/ 1760140 h 2993922"/>
              <a:gd name="connsiteX2814" fmla="*/ 4575058 w 8938307"/>
              <a:gd name="connsiteY2814" fmla="*/ 1754845 h 2993922"/>
              <a:gd name="connsiteX2815" fmla="*/ 4379134 w 8938307"/>
              <a:gd name="connsiteY2815" fmla="*/ 1754845 h 2993922"/>
              <a:gd name="connsiteX2816" fmla="*/ 4373839 w 8938307"/>
              <a:gd name="connsiteY2816" fmla="*/ 1760140 h 2993922"/>
              <a:gd name="connsiteX2817" fmla="*/ 4384430 w 8938307"/>
              <a:gd name="connsiteY2817" fmla="*/ 1770730 h 2993922"/>
              <a:gd name="connsiteX2818" fmla="*/ 4400316 w 8938307"/>
              <a:gd name="connsiteY2818" fmla="*/ 1770730 h 2993922"/>
              <a:gd name="connsiteX2819" fmla="*/ 4405610 w 8938307"/>
              <a:gd name="connsiteY2819" fmla="*/ 1765434 h 2993922"/>
              <a:gd name="connsiteX2820" fmla="*/ 4400316 w 8938307"/>
              <a:gd name="connsiteY2820" fmla="*/ 1765434 h 2993922"/>
              <a:gd name="connsiteX2821" fmla="*/ 4389724 w 8938307"/>
              <a:gd name="connsiteY2821" fmla="*/ 1760140 h 2993922"/>
              <a:gd name="connsiteX2822" fmla="*/ 4379134 w 8938307"/>
              <a:gd name="connsiteY2822" fmla="*/ 1754845 h 2993922"/>
              <a:gd name="connsiteX2823" fmla="*/ 4331478 w 8938307"/>
              <a:gd name="connsiteY2823" fmla="*/ 1754845 h 2993922"/>
              <a:gd name="connsiteX2824" fmla="*/ 4352658 w 8938307"/>
              <a:gd name="connsiteY2824" fmla="*/ 1765434 h 2993922"/>
              <a:gd name="connsiteX2825" fmla="*/ 4352658 w 8938307"/>
              <a:gd name="connsiteY2825" fmla="*/ 1754845 h 2993922"/>
              <a:gd name="connsiteX2826" fmla="*/ 7667457 w 8938307"/>
              <a:gd name="connsiteY2826" fmla="*/ 1744253 h 2993922"/>
              <a:gd name="connsiteX2827" fmla="*/ 7656867 w 8938307"/>
              <a:gd name="connsiteY2827" fmla="*/ 1754845 h 2993922"/>
              <a:gd name="connsiteX2828" fmla="*/ 7667457 w 8938307"/>
              <a:gd name="connsiteY2828" fmla="*/ 1754845 h 2993922"/>
              <a:gd name="connsiteX2829" fmla="*/ 7678048 w 8938307"/>
              <a:gd name="connsiteY2829" fmla="*/ 1765434 h 2993922"/>
              <a:gd name="connsiteX2830" fmla="*/ 7699230 w 8938307"/>
              <a:gd name="connsiteY2830" fmla="*/ 1765434 h 2993922"/>
              <a:gd name="connsiteX2831" fmla="*/ 7688638 w 8938307"/>
              <a:gd name="connsiteY2831" fmla="*/ 1754845 h 2993922"/>
              <a:gd name="connsiteX2832" fmla="*/ 7683344 w 8938307"/>
              <a:gd name="connsiteY2832" fmla="*/ 1749549 h 2993922"/>
              <a:gd name="connsiteX2833" fmla="*/ 7667457 w 8938307"/>
              <a:gd name="connsiteY2833" fmla="*/ 1744253 h 2993922"/>
              <a:gd name="connsiteX2834" fmla="*/ 7455649 w 8938307"/>
              <a:gd name="connsiteY2834" fmla="*/ 1744253 h 2993922"/>
              <a:gd name="connsiteX2835" fmla="*/ 7439764 w 8938307"/>
              <a:gd name="connsiteY2835" fmla="*/ 1749549 h 2993922"/>
              <a:gd name="connsiteX2836" fmla="*/ 7439764 w 8938307"/>
              <a:gd name="connsiteY2836" fmla="*/ 1760140 h 2993922"/>
              <a:gd name="connsiteX2837" fmla="*/ 7450355 w 8938307"/>
              <a:gd name="connsiteY2837" fmla="*/ 1765434 h 2993922"/>
              <a:gd name="connsiteX2838" fmla="*/ 7455649 w 8938307"/>
              <a:gd name="connsiteY2838" fmla="*/ 1754845 h 2993922"/>
              <a:gd name="connsiteX2839" fmla="*/ 7222660 w 8938307"/>
              <a:gd name="connsiteY2839" fmla="*/ 1744253 h 2993922"/>
              <a:gd name="connsiteX2840" fmla="*/ 7201480 w 8938307"/>
              <a:gd name="connsiteY2840" fmla="*/ 1754845 h 2993922"/>
              <a:gd name="connsiteX2841" fmla="*/ 7159118 w 8938307"/>
              <a:gd name="connsiteY2841" fmla="*/ 1754845 h 2993922"/>
              <a:gd name="connsiteX2842" fmla="*/ 7137937 w 8938307"/>
              <a:gd name="connsiteY2842" fmla="*/ 1754845 h 2993922"/>
              <a:gd name="connsiteX2843" fmla="*/ 7116756 w 8938307"/>
              <a:gd name="connsiteY2843" fmla="*/ 1754845 h 2993922"/>
              <a:gd name="connsiteX2844" fmla="*/ 7106166 w 8938307"/>
              <a:gd name="connsiteY2844" fmla="*/ 1765434 h 2993922"/>
              <a:gd name="connsiteX2845" fmla="*/ 7106166 w 8938307"/>
              <a:gd name="connsiteY2845" fmla="*/ 1776026 h 2993922"/>
              <a:gd name="connsiteX2846" fmla="*/ 7122052 w 8938307"/>
              <a:gd name="connsiteY2846" fmla="*/ 1770730 h 2993922"/>
              <a:gd name="connsiteX2847" fmla="*/ 7148526 w 8938307"/>
              <a:gd name="connsiteY2847" fmla="*/ 1765434 h 2993922"/>
              <a:gd name="connsiteX2848" fmla="*/ 7159118 w 8938307"/>
              <a:gd name="connsiteY2848" fmla="*/ 1776026 h 2993922"/>
              <a:gd name="connsiteX2849" fmla="*/ 7159118 w 8938307"/>
              <a:gd name="connsiteY2849" fmla="*/ 1786615 h 2993922"/>
              <a:gd name="connsiteX2850" fmla="*/ 7175004 w 8938307"/>
              <a:gd name="connsiteY2850" fmla="*/ 1781320 h 2993922"/>
              <a:gd name="connsiteX2851" fmla="*/ 7185593 w 8938307"/>
              <a:gd name="connsiteY2851" fmla="*/ 1776026 h 2993922"/>
              <a:gd name="connsiteX2852" fmla="*/ 7190889 w 8938307"/>
              <a:gd name="connsiteY2852" fmla="*/ 1786615 h 2993922"/>
              <a:gd name="connsiteX2853" fmla="*/ 7196184 w 8938307"/>
              <a:gd name="connsiteY2853" fmla="*/ 1786615 h 2993922"/>
              <a:gd name="connsiteX2854" fmla="*/ 7201480 w 8938307"/>
              <a:gd name="connsiteY2854" fmla="*/ 1776026 h 2993922"/>
              <a:gd name="connsiteX2855" fmla="*/ 7212070 w 8938307"/>
              <a:gd name="connsiteY2855" fmla="*/ 1776026 h 2993922"/>
              <a:gd name="connsiteX2856" fmla="*/ 7217366 w 8938307"/>
              <a:gd name="connsiteY2856" fmla="*/ 1776026 h 2993922"/>
              <a:gd name="connsiteX2857" fmla="*/ 7212070 w 8938307"/>
              <a:gd name="connsiteY2857" fmla="*/ 1765434 h 2993922"/>
              <a:gd name="connsiteX2858" fmla="*/ 7212070 w 8938307"/>
              <a:gd name="connsiteY2858" fmla="*/ 1754845 h 2993922"/>
              <a:gd name="connsiteX2859" fmla="*/ 4744504 w 8938307"/>
              <a:gd name="connsiteY2859" fmla="*/ 1744253 h 2993922"/>
              <a:gd name="connsiteX2860" fmla="*/ 4755094 w 8938307"/>
              <a:gd name="connsiteY2860" fmla="*/ 1754845 h 2993922"/>
              <a:gd name="connsiteX2861" fmla="*/ 4755094 w 8938307"/>
              <a:gd name="connsiteY2861" fmla="*/ 1744253 h 2993922"/>
              <a:gd name="connsiteX2862" fmla="*/ 3902566 w 8938307"/>
              <a:gd name="connsiteY2862" fmla="*/ 1744253 h 2993922"/>
              <a:gd name="connsiteX2863" fmla="*/ 3897271 w 8938307"/>
              <a:gd name="connsiteY2863" fmla="*/ 1754845 h 2993922"/>
              <a:gd name="connsiteX2864" fmla="*/ 3907860 w 8938307"/>
              <a:gd name="connsiteY2864" fmla="*/ 1754845 h 2993922"/>
              <a:gd name="connsiteX2865" fmla="*/ 3902566 w 8938307"/>
              <a:gd name="connsiteY2865" fmla="*/ 1744253 h 2993922"/>
              <a:gd name="connsiteX2866" fmla="*/ 8069894 w 8938307"/>
              <a:gd name="connsiteY2866" fmla="*/ 1733663 h 2993922"/>
              <a:gd name="connsiteX2867" fmla="*/ 8101664 w 8938307"/>
              <a:gd name="connsiteY2867" fmla="*/ 1733663 h 2993922"/>
              <a:gd name="connsiteX2868" fmla="*/ 8080483 w 8938307"/>
              <a:gd name="connsiteY2868" fmla="*/ 1744253 h 2993922"/>
              <a:gd name="connsiteX2869" fmla="*/ 8069894 w 8938307"/>
              <a:gd name="connsiteY2869" fmla="*/ 1733663 h 2993922"/>
              <a:gd name="connsiteX2870" fmla="*/ 7625096 w 8938307"/>
              <a:gd name="connsiteY2870" fmla="*/ 1733663 h 2993922"/>
              <a:gd name="connsiteX2871" fmla="*/ 7614505 w 8938307"/>
              <a:gd name="connsiteY2871" fmla="*/ 1744253 h 2993922"/>
              <a:gd name="connsiteX2872" fmla="*/ 7625096 w 8938307"/>
              <a:gd name="connsiteY2872" fmla="*/ 1744253 h 2993922"/>
              <a:gd name="connsiteX2873" fmla="*/ 7635686 w 8938307"/>
              <a:gd name="connsiteY2873" fmla="*/ 1738959 h 2993922"/>
              <a:gd name="connsiteX2874" fmla="*/ 7625096 w 8938307"/>
              <a:gd name="connsiteY2874" fmla="*/ 1733663 h 2993922"/>
              <a:gd name="connsiteX2875" fmla="*/ 7529782 w 8938307"/>
              <a:gd name="connsiteY2875" fmla="*/ 1733663 h 2993922"/>
              <a:gd name="connsiteX2876" fmla="*/ 7529782 w 8938307"/>
              <a:gd name="connsiteY2876" fmla="*/ 1744253 h 2993922"/>
              <a:gd name="connsiteX2877" fmla="*/ 7529782 w 8938307"/>
              <a:gd name="connsiteY2877" fmla="*/ 1754845 h 2993922"/>
              <a:gd name="connsiteX2878" fmla="*/ 7540374 w 8938307"/>
              <a:gd name="connsiteY2878" fmla="*/ 1754845 h 2993922"/>
              <a:gd name="connsiteX2879" fmla="*/ 7556259 w 8938307"/>
              <a:gd name="connsiteY2879" fmla="*/ 1754845 h 2993922"/>
              <a:gd name="connsiteX2880" fmla="*/ 7561553 w 8938307"/>
              <a:gd name="connsiteY2880" fmla="*/ 1765434 h 2993922"/>
              <a:gd name="connsiteX2881" fmla="*/ 7572144 w 8938307"/>
              <a:gd name="connsiteY2881" fmla="*/ 1765434 h 2993922"/>
              <a:gd name="connsiteX2882" fmla="*/ 7572144 w 8938307"/>
              <a:gd name="connsiteY2882" fmla="*/ 1754845 h 2993922"/>
              <a:gd name="connsiteX2883" fmla="*/ 7566848 w 8938307"/>
              <a:gd name="connsiteY2883" fmla="*/ 1749549 h 2993922"/>
              <a:gd name="connsiteX2884" fmla="*/ 7561553 w 8938307"/>
              <a:gd name="connsiteY2884" fmla="*/ 1744253 h 2993922"/>
              <a:gd name="connsiteX2885" fmla="*/ 7545668 w 8938307"/>
              <a:gd name="connsiteY2885" fmla="*/ 1738959 h 2993922"/>
              <a:gd name="connsiteX2886" fmla="*/ 7529782 w 8938307"/>
              <a:gd name="connsiteY2886" fmla="*/ 1733663 h 2993922"/>
              <a:gd name="connsiteX2887" fmla="*/ 7498011 w 8938307"/>
              <a:gd name="connsiteY2887" fmla="*/ 1733663 h 2993922"/>
              <a:gd name="connsiteX2888" fmla="*/ 7476830 w 8938307"/>
              <a:gd name="connsiteY2888" fmla="*/ 1744253 h 2993922"/>
              <a:gd name="connsiteX2889" fmla="*/ 7476830 w 8938307"/>
              <a:gd name="connsiteY2889" fmla="*/ 1754845 h 2993922"/>
              <a:gd name="connsiteX2890" fmla="*/ 7508601 w 8938307"/>
              <a:gd name="connsiteY2890" fmla="*/ 1754845 h 2993922"/>
              <a:gd name="connsiteX2891" fmla="*/ 7513896 w 8938307"/>
              <a:gd name="connsiteY2891" fmla="*/ 1738959 h 2993922"/>
              <a:gd name="connsiteX2892" fmla="*/ 7498011 w 8938307"/>
              <a:gd name="connsiteY2892" fmla="*/ 1733663 h 2993922"/>
              <a:gd name="connsiteX2893" fmla="*/ 7169708 w 8938307"/>
              <a:gd name="connsiteY2893" fmla="*/ 1733663 h 2993922"/>
              <a:gd name="connsiteX2894" fmla="*/ 7159118 w 8938307"/>
              <a:gd name="connsiteY2894" fmla="*/ 1744253 h 2993922"/>
              <a:gd name="connsiteX2895" fmla="*/ 7169708 w 8938307"/>
              <a:gd name="connsiteY2895" fmla="*/ 1744253 h 2993922"/>
              <a:gd name="connsiteX2896" fmla="*/ 5104578 w 8938307"/>
              <a:gd name="connsiteY2896" fmla="*/ 1733663 h 2993922"/>
              <a:gd name="connsiteX2897" fmla="*/ 5115169 w 8938307"/>
              <a:gd name="connsiteY2897" fmla="*/ 1744253 h 2993922"/>
              <a:gd name="connsiteX2898" fmla="*/ 5104578 w 8938307"/>
              <a:gd name="connsiteY2898" fmla="*/ 1733663 h 2993922"/>
              <a:gd name="connsiteX2899" fmla="*/ 4278526 w 8938307"/>
              <a:gd name="connsiteY2899" fmla="*/ 1733663 h 2993922"/>
              <a:gd name="connsiteX2900" fmla="*/ 4289116 w 8938307"/>
              <a:gd name="connsiteY2900" fmla="*/ 1733663 h 2993922"/>
              <a:gd name="connsiteX2901" fmla="*/ 4289116 w 8938307"/>
              <a:gd name="connsiteY2901" fmla="*/ 1744253 h 2993922"/>
              <a:gd name="connsiteX2902" fmla="*/ 4278526 w 8938307"/>
              <a:gd name="connsiteY2902" fmla="*/ 1733663 h 2993922"/>
              <a:gd name="connsiteX2903" fmla="*/ 3918452 w 8938307"/>
              <a:gd name="connsiteY2903" fmla="*/ 1733663 h 2993922"/>
              <a:gd name="connsiteX2904" fmla="*/ 3918452 w 8938307"/>
              <a:gd name="connsiteY2904" fmla="*/ 1744253 h 2993922"/>
              <a:gd name="connsiteX2905" fmla="*/ 3929042 w 8938307"/>
              <a:gd name="connsiteY2905" fmla="*/ 1754845 h 2993922"/>
              <a:gd name="connsiteX2906" fmla="*/ 3929042 w 8938307"/>
              <a:gd name="connsiteY2906" fmla="*/ 1744253 h 2993922"/>
              <a:gd name="connsiteX2907" fmla="*/ 3918452 w 8938307"/>
              <a:gd name="connsiteY2907" fmla="*/ 1733663 h 2993922"/>
              <a:gd name="connsiteX2908" fmla="*/ 3664282 w 8938307"/>
              <a:gd name="connsiteY2908" fmla="*/ 1733663 h 2993922"/>
              <a:gd name="connsiteX2909" fmla="*/ 3674872 w 8938307"/>
              <a:gd name="connsiteY2909" fmla="*/ 1733663 h 2993922"/>
              <a:gd name="connsiteX2910" fmla="*/ 3680167 w 8938307"/>
              <a:gd name="connsiteY2910" fmla="*/ 1733663 h 2993922"/>
              <a:gd name="connsiteX2911" fmla="*/ 3685463 w 8938307"/>
              <a:gd name="connsiteY2911" fmla="*/ 1744253 h 2993922"/>
              <a:gd name="connsiteX2912" fmla="*/ 3674872 w 8938307"/>
              <a:gd name="connsiteY2912" fmla="*/ 1744253 h 2993922"/>
              <a:gd name="connsiteX2913" fmla="*/ 3177123 w 8938307"/>
              <a:gd name="connsiteY2913" fmla="*/ 1733663 h 2993922"/>
              <a:gd name="connsiteX2914" fmla="*/ 3187714 w 8938307"/>
              <a:gd name="connsiteY2914" fmla="*/ 1744253 h 2993922"/>
              <a:gd name="connsiteX2915" fmla="*/ 3177123 w 8938307"/>
              <a:gd name="connsiteY2915" fmla="*/ 1744253 h 2993922"/>
              <a:gd name="connsiteX2916" fmla="*/ 8101664 w 8938307"/>
              <a:gd name="connsiteY2916" fmla="*/ 1723074 h 2993922"/>
              <a:gd name="connsiteX2917" fmla="*/ 8144027 w 8938307"/>
              <a:gd name="connsiteY2917" fmla="*/ 1733663 h 2993922"/>
              <a:gd name="connsiteX2918" fmla="*/ 8122846 w 8938307"/>
              <a:gd name="connsiteY2918" fmla="*/ 1733663 h 2993922"/>
              <a:gd name="connsiteX2919" fmla="*/ 7974579 w 8938307"/>
              <a:gd name="connsiteY2919" fmla="*/ 1723074 h 2993922"/>
              <a:gd name="connsiteX2920" fmla="*/ 7985171 w 8938307"/>
              <a:gd name="connsiteY2920" fmla="*/ 1733663 h 2993922"/>
              <a:gd name="connsiteX2921" fmla="*/ 7974579 w 8938307"/>
              <a:gd name="connsiteY2921" fmla="*/ 1733663 h 2993922"/>
              <a:gd name="connsiteX2922" fmla="*/ 5740002 w 8938307"/>
              <a:gd name="connsiteY2922" fmla="*/ 1723074 h 2993922"/>
              <a:gd name="connsiteX2923" fmla="*/ 5740002 w 8938307"/>
              <a:gd name="connsiteY2923" fmla="*/ 1733663 h 2993922"/>
              <a:gd name="connsiteX2924" fmla="*/ 5750593 w 8938307"/>
              <a:gd name="connsiteY2924" fmla="*/ 1733663 h 2993922"/>
              <a:gd name="connsiteX2925" fmla="*/ 5750593 w 8938307"/>
              <a:gd name="connsiteY2925" fmla="*/ 1728368 h 2993922"/>
              <a:gd name="connsiteX2926" fmla="*/ 5740002 w 8938307"/>
              <a:gd name="connsiteY2926" fmla="*/ 1723074 h 2993922"/>
              <a:gd name="connsiteX2927" fmla="*/ 4267935 w 8938307"/>
              <a:gd name="connsiteY2927" fmla="*/ 1723074 h 2993922"/>
              <a:gd name="connsiteX2928" fmla="*/ 4262640 w 8938307"/>
              <a:gd name="connsiteY2928" fmla="*/ 1738959 h 2993922"/>
              <a:gd name="connsiteX2929" fmla="*/ 4267935 w 8938307"/>
              <a:gd name="connsiteY2929" fmla="*/ 1744253 h 2993922"/>
              <a:gd name="connsiteX2930" fmla="*/ 4289116 w 8938307"/>
              <a:gd name="connsiteY2930" fmla="*/ 1744253 h 2993922"/>
              <a:gd name="connsiteX2931" fmla="*/ 4299706 w 8938307"/>
              <a:gd name="connsiteY2931" fmla="*/ 1744253 h 2993922"/>
              <a:gd name="connsiteX2932" fmla="*/ 4310297 w 8938307"/>
              <a:gd name="connsiteY2932" fmla="*/ 1754845 h 2993922"/>
              <a:gd name="connsiteX2933" fmla="*/ 4320887 w 8938307"/>
              <a:gd name="connsiteY2933" fmla="*/ 1744253 h 2993922"/>
              <a:gd name="connsiteX2934" fmla="*/ 4320887 w 8938307"/>
              <a:gd name="connsiteY2934" fmla="*/ 1738959 h 2993922"/>
              <a:gd name="connsiteX2935" fmla="*/ 4299706 w 8938307"/>
              <a:gd name="connsiteY2935" fmla="*/ 1723074 h 2993922"/>
              <a:gd name="connsiteX2936" fmla="*/ 4225574 w 8938307"/>
              <a:gd name="connsiteY2936" fmla="*/ 1723074 h 2993922"/>
              <a:gd name="connsiteX2937" fmla="*/ 4225574 w 8938307"/>
              <a:gd name="connsiteY2937" fmla="*/ 1733663 h 2993922"/>
              <a:gd name="connsiteX2938" fmla="*/ 4241460 w 8938307"/>
              <a:gd name="connsiteY2938" fmla="*/ 1733663 h 2993922"/>
              <a:gd name="connsiteX2939" fmla="*/ 4246754 w 8938307"/>
              <a:gd name="connsiteY2939" fmla="*/ 1733663 h 2993922"/>
              <a:gd name="connsiteX2940" fmla="*/ 4241460 w 8938307"/>
              <a:gd name="connsiteY2940" fmla="*/ 1728368 h 2993922"/>
              <a:gd name="connsiteX2941" fmla="*/ 4225574 w 8938307"/>
              <a:gd name="connsiteY2941" fmla="*/ 1723074 h 2993922"/>
              <a:gd name="connsiteX2942" fmla="*/ 7396078 w 8938307"/>
              <a:gd name="connsiteY2942" fmla="*/ 1716454 h 2993922"/>
              <a:gd name="connsiteX2943" fmla="*/ 7392107 w 8938307"/>
              <a:gd name="connsiteY2943" fmla="*/ 1723074 h 2993922"/>
              <a:gd name="connsiteX2944" fmla="*/ 7423878 w 8938307"/>
              <a:gd name="connsiteY2944" fmla="*/ 1723074 h 2993922"/>
              <a:gd name="connsiteX2945" fmla="*/ 7407992 w 8938307"/>
              <a:gd name="connsiteY2945" fmla="*/ 1717778 h 2993922"/>
              <a:gd name="connsiteX2946" fmla="*/ 7396078 w 8938307"/>
              <a:gd name="connsiteY2946" fmla="*/ 1716454 h 2993922"/>
              <a:gd name="connsiteX2947" fmla="*/ 7317974 w 8938307"/>
              <a:gd name="connsiteY2947" fmla="*/ 1712482 h 2993922"/>
              <a:gd name="connsiteX2948" fmla="*/ 7317974 w 8938307"/>
              <a:gd name="connsiteY2948" fmla="*/ 1733663 h 2993922"/>
              <a:gd name="connsiteX2949" fmla="*/ 7328564 w 8938307"/>
              <a:gd name="connsiteY2949" fmla="*/ 1723074 h 2993922"/>
              <a:gd name="connsiteX2950" fmla="*/ 7328564 w 8938307"/>
              <a:gd name="connsiteY2950" fmla="*/ 1712482 h 2993922"/>
              <a:gd name="connsiteX2951" fmla="*/ 7063804 w 8938307"/>
              <a:gd name="connsiteY2951" fmla="*/ 1712482 h 2993922"/>
              <a:gd name="connsiteX2952" fmla="*/ 7053214 w 8938307"/>
              <a:gd name="connsiteY2952" fmla="*/ 1723074 h 2993922"/>
              <a:gd name="connsiteX2953" fmla="*/ 7063804 w 8938307"/>
              <a:gd name="connsiteY2953" fmla="*/ 1723074 h 2993922"/>
              <a:gd name="connsiteX2954" fmla="*/ 7074395 w 8938307"/>
              <a:gd name="connsiteY2954" fmla="*/ 1723074 h 2993922"/>
              <a:gd name="connsiteX2955" fmla="*/ 7063804 w 8938307"/>
              <a:gd name="connsiteY2955" fmla="*/ 1712482 h 2993922"/>
              <a:gd name="connsiteX2956" fmla="*/ 4649190 w 8938307"/>
              <a:gd name="connsiteY2956" fmla="*/ 1712482 h 2993922"/>
              <a:gd name="connsiteX2957" fmla="*/ 4649190 w 8938307"/>
              <a:gd name="connsiteY2957" fmla="*/ 1723074 h 2993922"/>
              <a:gd name="connsiteX2958" fmla="*/ 4659780 w 8938307"/>
              <a:gd name="connsiteY2958" fmla="*/ 1712482 h 2993922"/>
              <a:gd name="connsiteX2959" fmla="*/ 4649190 w 8938307"/>
              <a:gd name="connsiteY2959" fmla="*/ 1712482 h 2993922"/>
              <a:gd name="connsiteX2960" fmla="*/ 3063276 w 8938307"/>
              <a:gd name="connsiteY2960" fmla="*/ 1709173 h 2993922"/>
              <a:gd name="connsiteX2961" fmla="*/ 3102990 w 8938307"/>
              <a:gd name="connsiteY2961" fmla="*/ 1723074 h 2993922"/>
              <a:gd name="connsiteX2962" fmla="*/ 3134762 w 8938307"/>
              <a:gd name="connsiteY2962" fmla="*/ 1723074 h 2993922"/>
              <a:gd name="connsiteX2963" fmla="*/ 3166533 w 8938307"/>
              <a:gd name="connsiteY2963" fmla="*/ 1733663 h 2993922"/>
              <a:gd name="connsiteX2964" fmla="*/ 3155942 w 8938307"/>
              <a:gd name="connsiteY2964" fmla="*/ 1733663 h 2993922"/>
              <a:gd name="connsiteX2965" fmla="*/ 3124171 w 8938307"/>
              <a:gd name="connsiteY2965" fmla="*/ 1744253 h 2993922"/>
              <a:gd name="connsiteX2966" fmla="*/ 3102990 w 8938307"/>
              <a:gd name="connsiteY2966" fmla="*/ 1733663 h 2993922"/>
              <a:gd name="connsiteX2967" fmla="*/ 3071218 w 8938307"/>
              <a:gd name="connsiteY2967" fmla="*/ 1717778 h 2993922"/>
              <a:gd name="connsiteX2968" fmla="*/ 3060629 w 8938307"/>
              <a:gd name="connsiteY2968" fmla="*/ 1712482 h 2993922"/>
              <a:gd name="connsiteX2969" fmla="*/ 3063276 w 8938307"/>
              <a:gd name="connsiteY2969" fmla="*/ 1709173 h 2993922"/>
              <a:gd name="connsiteX2970" fmla="*/ 8917126 w 8938307"/>
              <a:gd name="connsiteY2970" fmla="*/ 1701893 h 2993922"/>
              <a:gd name="connsiteX2971" fmla="*/ 8927716 w 8938307"/>
              <a:gd name="connsiteY2971" fmla="*/ 1701893 h 2993922"/>
              <a:gd name="connsiteX2972" fmla="*/ 8917126 w 8938307"/>
              <a:gd name="connsiteY2972" fmla="*/ 1712482 h 2993922"/>
              <a:gd name="connsiteX2973" fmla="*/ 4405610 w 8938307"/>
              <a:gd name="connsiteY2973" fmla="*/ 1701893 h 2993922"/>
              <a:gd name="connsiteX2974" fmla="*/ 4405610 w 8938307"/>
              <a:gd name="connsiteY2974" fmla="*/ 1712482 h 2993922"/>
              <a:gd name="connsiteX2975" fmla="*/ 4416202 w 8938307"/>
              <a:gd name="connsiteY2975" fmla="*/ 1701893 h 2993922"/>
              <a:gd name="connsiteX2976" fmla="*/ 4405610 w 8938307"/>
              <a:gd name="connsiteY2976" fmla="*/ 1701893 h 2993922"/>
              <a:gd name="connsiteX2977" fmla="*/ 3643100 w 8938307"/>
              <a:gd name="connsiteY2977" fmla="*/ 1701893 h 2993922"/>
              <a:gd name="connsiteX2978" fmla="*/ 3653692 w 8938307"/>
              <a:gd name="connsiteY2978" fmla="*/ 1701893 h 2993922"/>
              <a:gd name="connsiteX2979" fmla="*/ 3653692 w 8938307"/>
              <a:gd name="connsiteY2979" fmla="*/ 1712482 h 2993922"/>
              <a:gd name="connsiteX2980" fmla="*/ 3653692 w 8938307"/>
              <a:gd name="connsiteY2980" fmla="*/ 1723074 h 2993922"/>
              <a:gd name="connsiteX2981" fmla="*/ 3643100 w 8938307"/>
              <a:gd name="connsiteY2981" fmla="*/ 1723074 h 2993922"/>
              <a:gd name="connsiteX2982" fmla="*/ 3643100 w 8938307"/>
              <a:gd name="connsiteY2982" fmla="*/ 1712482 h 2993922"/>
              <a:gd name="connsiteX2983" fmla="*/ 3643100 w 8938307"/>
              <a:gd name="connsiteY2983" fmla="*/ 1701893 h 2993922"/>
              <a:gd name="connsiteX2984" fmla="*/ 2562879 w 8938307"/>
              <a:gd name="connsiteY2984" fmla="*/ 1701893 h 2993922"/>
              <a:gd name="connsiteX2985" fmla="*/ 2615831 w 8938307"/>
              <a:gd name="connsiteY2985" fmla="*/ 1712482 h 2993922"/>
              <a:gd name="connsiteX2986" fmla="*/ 2647602 w 8938307"/>
              <a:gd name="connsiteY2986" fmla="*/ 1717778 h 2993922"/>
              <a:gd name="connsiteX2987" fmla="*/ 2689964 w 8938307"/>
              <a:gd name="connsiteY2987" fmla="*/ 1733663 h 2993922"/>
              <a:gd name="connsiteX2988" fmla="*/ 2774687 w 8938307"/>
              <a:gd name="connsiteY2988" fmla="*/ 1765434 h 2993922"/>
              <a:gd name="connsiteX2989" fmla="*/ 2779984 w 8938307"/>
              <a:gd name="connsiteY2989" fmla="*/ 1770730 h 2993922"/>
              <a:gd name="connsiteX2990" fmla="*/ 2795868 w 8938307"/>
              <a:gd name="connsiteY2990" fmla="*/ 1786615 h 2993922"/>
              <a:gd name="connsiteX2991" fmla="*/ 2827639 w 8938307"/>
              <a:gd name="connsiteY2991" fmla="*/ 1797205 h 2993922"/>
              <a:gd name="connsiteX2992" fmla="*/ 2785278 w 8938307"/>
              <a:gd name="connsiteY2992" fmla="*/ 1786615 h 2993922"/>
              <a:gd name="connsiteX2993" fmla="*/ 2727032 w 8938307"/>
              <a:gd name="connsiteY2993" fmla="*/ 1765434 h 2993922"/>
              <a:gd name="connsiteX2994" fmla="*/ 2674080 w 8938307"/>
              <a:gd name="connsiteY2994" fmla="*/ 1744253 h 2993922"/>
              <a:gd name="connsiteX2995" fmla="*/ 2647602 w 8938307"/>
              <a:gd name="connsiteY2995" fmla="*/ 1733663 h 2993922"/>
              <a:gd name="connsiteX2996" fmla="*/ 2615831 w 8938307"/>
              <a:gd name="connsiteY2996" fmla="*/ 1723074 h 2993922"/>
              <a:gd name="connsiteX2997" fmla="*/ 2605241 w 8938307"/>
              <a:gd name="connsiteY2997" fmla="*/ 1717778 h 2993922"/>
              <a:gd name="connsiteX2998" fmla="*/ 2584060 w 8938307"/>
              <a:gd name="connsiteY2998" fmla="*/ 1712482 h 2993922"/>
              <a:gd name="connsiteX2999" fmla="*/ 2562879 w 8938307"/>
              <a:gd name="connsiteY2999" fmla="*/ 1701893 h 2993922"/>
              <a:gd name="connsiteX3000" fmla="*/ 7009528 w 8938307"/>
              <a:gd name="connsiteY3000" fmla="*/ 1695273 h 2993922"/>
              <a:gd name="connsiteX3001" fmla="*/ 7005558 w 8938307"/>
              <a:gd name="connsiteY3001" fmla="*/ 1696597 h 2993922"/>
              <a:gd name="connsiteX3002" fmla="*/ 6989670 w 8938307"/>
              <a:gd name="connsiteY3002" fmla="*/ 1701893 h 2993922"/>
              <a:gd name="connsiteX3003" fmla="*/ 6989670 w 8938307"/>
              <a:gd name="connsiteY3003" fmla="*/ 1712482 h 2993922"/>
              <a:gd name="connsiteX3004" fmla="*/ 7010852 w 8938307"/>
              <a:gd name="connsiteY3004" fmla="*/ 1712482 h 2993922"/>
              <a:gd name="connsiteX3005" fmla="*/ 7026737 w 8938307"/>
              <a:gd name="connsiteY3005" fmla="*/ 1712482 h 2993922"/>
              <a:gd name="connsiteX3006" fmla="*/ 7032033 w 8938307"/>
              <a:gd name="connsiteY3006" fmla="*/ 1707187 h 2993922"/>
              <a:gd name="connsiteX3007" fmla="*/ 7032033 w 8938307"/>
              <a:gd name="connsiteY3007" fmla="*/ 1701893 h 2993922"/>
              <a:gd name="connsiteX3008" fmla="*/ 7010852 w 8938307"/>
              <a:gd name="connsiteY3008" fmla="*/ 1701893 h 2993922"/>
              <a:gd name="connsiteX3009" fmla="*/ 7009528 w 8938307"/>
              <a:gd name="connsiteY3009" fmla="*/ 1695273 h 2993922"/>
              <a:gd name="connsiteX3010" fmla="*/ 8345244 w 8938307"/>
              <a:gd name="connsiteY3010" fmla="*/ 1691301 h 2993922"/>
              <a:gd name="connsiteX3011" fmla="*/ 8371720 w 8938307"/>
              <a:gd name="connsiteY3011" fmla="*/ 1696597 h 2993922"/>
              <a:gd name="connsiteX3012" fmla="*/ 8392901 w 8938307"/>
              <a:gd name="connsiteY3012" fmla="*/ 1707187 h 2993922"/>
              <a:gd name="connsiteX3013" fmla="*/ 8387606 w 8938307"/>
              <a:gd name="connsiteY3013" fmla="*/ 1723074 h 2993922"/>
              <a:gd name="connsiteX3014" fmla="*/ 8355835 w 8938307"/>
              <a:gd name="connsiteY3014" fmla="*/ 1723074 h 2993922"/>
              <a:gd name="connsiteX3015" fmla="*/ 8377016 w 8938307"/>
              <a:gd name="connsiteY3015" fmla="*/ 1712482 h 2993922"/>
              <a:gd name="connsiteX3016" fmla="*/ 8355835 w 8938307"/>
              <a:gd name="connsiteY3016" fmla="*/ 1701893 h 2993922"/>
              <a:gd name="connsiteX3017" fmla="*/ 7625096 w 8938307"/>
              <a:gd name="connsiteY3017" fmla="*/ 1691301 h 2993922"/>
              <a:gd name="connsiteX3018" fmla="*/ 7614505 w 8938307"/>
              <a:gd name="connsiteY3018" fmla="*/ 1701893 h 2993922"/>
              <a:gd name="connsiteX3019" fmla="*/ 7646278 w 8938307"/>
              <a:gd name="connsiteY3019" fmla="*/ 1691301 h 2993922"/>
              <a:gd name="connsiteX3020" fmla="*/ 4172621 w 8938307"/>
              <a:gd name="connsiteY3020" fmla="*/ 1691301 h 2993922"/>
              <a:gd name="connsiteX3021" fmla="*/ 4162031 w 8938307"/>
              <a:gd name="connsiteY3021" fmla="*/ 1701893 h 2993922"/>
              <a:gd name="connsiteX3022" fmla="*/ 4172621 w 8938307"/>
              <a:gd name="connsiteY3022" fmla="*/ 1723074 h 2993922"/>
              <a:gd name="connsiteX3023" fmla="*/ 4214983 w 8938307"/>
              <a:gd name="connsiteY3023" fmla="*/ 1723074 h 2993922"/>
              <a:gd name="connsiteX3024" fmla="*/ 4193802 w 8938307"/>
              <a:gd name="connsiteY3024" fmla="*/ 1712482 h 2993922"/>
              <a:gd name="connsiteX3025" fmla="*/ 4193802 w 8938307"/>
              <a:gd name="connsiteY3025" fmla="*/ 1701893 h 2993922"/>
              <a:gd name="connsiteX3026" fmla="*/ 4183212 w 8938307"/>
              <a:gd name="connsiteY3026" fmla="*/ 1691301 h 2993922"/>
              <a:gd name="connsiteX3027" fmla="*/ 4172621 w 8938307"/>
              <a:gd name="connsiteY3027" fmla="*/ 1691301 h 2993922"/>
              <a:gd name="connsiteX3028" fmla="*/ 7233251 w 8938307"/>
              <a:gd name="connsiteY3028" fmla="*/ 1680711 h 2993922"/>
              <a:gd name="connsiteX3029" fmla="*/ 7222660 w 8938307"/>
              <a:gd name="connsiteY3029" fmla="*/ 1691301 h 2993922"/>
              <a:gd name="connsiteX3030" fmla="*/ 7286203 w 8938307"/>
              <a:gd name="connsiteY3030" fmla="*/ 1707187 h 2993922"/>
              <a:gd name="connsiteX3031" fmla="*/ 7328564 w 8938307"/>
              <a:gd name="connsiteY3031" fmla="*/ 1701893 h 2993922"/>
              <a:gd name="connsiteX3032" fmla="*/ 7339155 w 8938307"/>
              <a:gd name="connsiteY3032" fmla="*/ 1701893 h 2993922"/>
              <a:gd name="connsiteX3033" fmla="*/ 7328564 w 8938307"/>
              <a:gd name="connsiteY3033" fmla="*/ 1691301 h 2993922"/>
              <a:gd name="connsiteX3034" fmla="*/ 7302088 w 8938307"/>
              <a:gd name="connsiteY3034" fmla="*/ 1696597 h 2993922"/>
              <a:gd name="connsiteX3035" fmla="*/ 7280908 w 8938307"/>
              <a:gd name="connsiteY3035" fmla="*/ 1701893 h 2993922"/>
              <a:gd name="connsiteX3036" fmla="*/ 7275612 w 8938307"/>
              <a:gd name="connsiteY3036" fmla="*/ 1691301 h 2993922"/>
              <a:gd name="connsiteX3037" fmla="*/ 7233251 w 8938307"/>
              <a:gd name="connsiteY3037" fmla="*/ 1680711 h 2993922"/>
              <a:gd name="connsiteX3038" fmla="*/ 4829228 w 8938307"/>
              <a:gd name="connsiteY3038" fmla="*/ 1680711 h 2993922"/>
              <a:gd name="connsiteX3039" fmla="*/ 4829228 w 8938307"/>
              <a:gd name="connsiteY3039" fmla="*/ 1691301 h 2993922"/>
              <a:gd name="connsiteX3040" fmla="*/ 4839818 w 8938307"/>
              <a:gd name="connsiteY3040" fmla="*/ 1680711 h 2993922"/>
              <a:gd name="connsiteX3041" fmla="*/ 4829228 w 8938307"/>
              <a:gd name="connsiteY3041" fmla="*/ 1680711 h 2993922"/>
              <a:gd name="connsiteX3042" fmla="*/ 2986495 w 8938307"/>
              <a:gd name="connsiteY3042" fmla="*/ 1680711 h 2993922"/>
              <a:gd name="connsiteX3043" fmla="*/ 2997086 w 8938307"/>
              <a:gd name="connsiteY3043" fmla="*/ 1691301 h 2993922"/>
              <a:gd name="connsiteX3044" fmla="*/ 2986495 w 8938307"/>
              <a:gd name="connsiteY3044" fmla="*/ 1691301 h 2993922"/>
              <a:gd name="connsiteX3045" fmla="*/ 2975906 w 8938307"/>
              <a:gd name="connsiteY3045" fmla="*/ 1691301 h 2993922"/>
              <a:gd name="connsiteX3046" fmla="*/ 2986495 w 8938307"/>
              <a:gd name="connsiteY3046" fmla="*/ 1680711 h 2993922"/>
              <a:gd name="connsiteX3047" fmla="*/ 4900712 w 8938307"/>
              <a:gd name="connsiteY3047" fmla="*/ 1675416 h 2993922"/>
              <a:gd name="connsiteX3048" fmla="*/ 4892770 w 8938307"/>
              <a:gd name="connsiteY3048" fmla="*/ 1680711 h 2993922"/>
              <a:gd name="connsiteX3049" fmla="*/ 4903360 w 8938307"/>
              <a:gd name="connsiteY3049" fmla="*/ 1680711 h 2993922"/>
              <a:gd name="connsiteX3050" fmla="*/ 4900712 w 8938307"/>
              <a:gd name="connsiteY3050" fmla="*/ 1675416 h 2993922"/>
              <a:gd name="connsiteX3051" fmla="*/ 7175004 w 8938307"/>
              <a:gd name="connsiteY3051" fmla="*/ 1670122 h 2993922"/>
              <a:gd name="connsiteX3052" fmla="*/ 7169708 w 8938307"/>
              <a:gd name="connsiteY3052" fmla="*/ 1675416 h 2993922"/>
              <a:gd name="connsiteX3053" fmla="*/ 7180299 w 8938307"/>
              <a:gd name="connsiteY3053" fmla="*/ 1680711 h 2993922"/>
              <a:gd name="connsiteX3054" fmla="*/ 7175004 w 8938307"/>
              <a:gd name="connsiteY3054" fmla="*/ 1670122 h 2993922"/>
              <a:gd name="connsiteX3055" fmla="*/ 4913950 w 8938307"/>
              <a:gd name="connsiteY3055" fmla="*/ 1670122 h 2993922"/>
              <a:gd name="connsiteX3056" fmla="*/ 4945722 w 8938307"/>
              <a:gd name="connsiteY3056" fmla="*/ 1691301 h 2993922"/>
              <a:gd name="connsiteX3057" fmla="*/ 4956312 w 8938307"/>
              <a:gd name="connsiteY3057" fmla="*/ 1686007 h 2993922"/>
              <a:gd name="connsiteX3058" fmla="*/ 4945722 w 8938307"/>
              <a:gd name="connsiteY3058" fmla="*/ 1680711 h 2993922"/>
              <a:gd name="connsiteX3059" fmla="*/ 4935132 w 8938307"/>
              <a:gd name="connsiteY3059" fmla="*/ 1680711 h 2993922"/>
              <a:gd name="connsiteX3060" fmla="*/ 4924540 w 8938307"/>
              <a:gd name="connsiteY3060" fmla="*/ 1670122 h 2993922"/>
              <a:gd name="connsiteX3061" fmla="*/ 4913950 w 8938307"/>
              <a:gd name="connsiteY3061" fmla="*/ 1670122 h 2993922"/>
              <a:gd name="connsiteX3062" fmla="*/ 8207569 w 8938307"/>
              <a:gd name="connsiteY3062" fmla="*/ 1659530 h 2993922"/>
              <a:gd name="connsiteX3063" fmla="*/ 8260521 w 8938307"/>
              <a:gd name="connsiteY3063" fmla="*/ 1670122 h 2993922"/>
              <a:gd name="connsiteX3064" fmla="*/ 8249931 w 8938307"/>
              <a:gd name="connsiteY3064" fmla="*/ 1680711 h 2993922"/>
              <a:gd name="connsiteX3065" fmla="*/ 8228750 w 8938307"/>
              <a:gd name="connsiteY3065" fmla="*/ 1670122 h 2993922"/>
              <a:gd name="connsiteX3066" fmla="*/ 7836904 w 8938307"/>
              <a:gd name="connsiteY3066" fmla="*/ 1659530 h 2993922"/>
              <a:gd name="connsiteX3067" fmla="*/ 7858085 w 8938307"/>
              <a:gd name="connsiteY3067" fmla="*/ 1659530 h 2993922"/>
              <a:gd name="connsiteX3068" fmla="*/ 7879267 w 8938307"/>
              <a:gd name="connsiteY3068" fmla="*/ 1670122 h 2993922"/>
              <a:gd name="connsiteX3069" fmla="*/ 7900446 w 8938307"/>
              <a:gd name="connsiteY3069" fmla="*/ 1670122 h 2993922"/>
              <a:gd name="connsiteX3070" fmla="*/ 7911038 w 8938307"/>
              <a:gd name="connsiteY3070" fmla="*/ 1680711 h 2993922"/>
              <a:gd name="connsiteX3071" fmla="*/ 7926923 w 8938307"/>
              <a:gd name="connsiteY3071" fmla="*/ 1680711 h 2993922"/>
              <a:gd name="connsiteX3072" fmla="*/ 7953398 w 8938307"/>
              <a:gd name="connsiteY3072" fmla="*/ 1691301 h 2993922"/>
              <a:gd name="connsiteX3073" fmla="*/ 8016942 w 8938307"/>
              <a:gd name="connsiteY3073" fmla="*/ 1712482 h 2993922"/>
              <a:gd name="connsiteX3074" fmla="*/ 8027531 w 8938307"/>
              <a:gd name="connsiteY3074" fmla="*/ 1723074 h 2993922"/>
              <a:gd name="connsiteX3075" fmla="*/ 7995760 w 8938307"/>
              <a:gd name="connsiteY3075" fmla="*/ 1712482 h 2993922"/>
              <a:gd name="connsiteX3076" fmla="*/ 7974579 w 8938307"/>
              <a:gd name="connsiteY3076" fmla="*/ 1707187 h 2993922"/>
              <a:gd name="connsiteX3077" fmla="*/ 7953398 w 8938307"/>
              <a:gd name="connsiteY3077" fmla="*/ 1701893 h 2993922"/>
              <a:gd name="connsiteX3078" fmla="*/ 7868675 w 8938307"/>
              <a:gd name="connsiteY3078" fmla="*/ 1680711 h 2993922"/>
              <a:gd name="connsiteX3079" fmla="*/ 7836904 w 8938307"/>
              <a:gd name="connsiteY3079" fmla="*/ 1659530 h 2993922"/>
              <a:gd name="connsiteX3080" fmla="*/ 7476830 w 8938307"/>
              <a:gd name="connsiteY3080" fmla="*/ 1659530 h 2993922"/>
              <a:gd name="connsiteX3081" fmla="*/ 7519192 w 8938307"/>
              <a:gd name="connsiteY3081" fmla="*/ 1670122 h 2993922"/>
              <a:gd name="connsiteX3082" fmla="*/ 7519192 w 8938307"/>
              <a:gd name="connsiteY3082" fmla="*/ 1659530 h 2993922"/>
              <a:gd name="connsiteX3083" fmla="*/ 7492716 w 8938307"/>
              <a:gd name="connsiteY3083" fmla="*/ 1659530 h 2993922"/>
              <a:gd name="connsiteX3084" fmla="*/ 7483450 w 8938307"/>
              <a:gd name="connsiteY3084" fmla="*/ 1659530 h 2993922"/>
              <a:gd name="connsiteX3085" fmla="*/ 7296793 w 8938307"/>
              <a:gd name="connsiteY3085" fmla="*/ 1659530 h 2993922"/>
              <a:gd name="connsiteX3086" fmla="*/ 7286203 w 8938307"/>
              <a:gd name="connsiteY3086" fmla="*/ 1670122 h 2993922"/>
              <a:gd name="connsiteX3087" fmla="*/ 7302088 w 8938307"/>
              <a:gd name="connsiteY3087" fmla="*/ 1670122 h 2993922"/>
              <a:gd name="connsiteX3088" fmla="*/ 7317974 w 8938307"/>
              <a:gd name="connsiteY3088" fmla="*/ 1664826 h 2993922"/>
              <a:gd name="connsiteX3089" fmla="*/ 7312678 w 8938307"/>
              <a:gd name="connsiteY3089" fmla="*/ 1659530 h 2993922"/>
              <a:gd name="connsiteX3090" fmla="*/ 7296793 w 8938307"/>
              <a:gd name="connsiteY3090" fmla="*/ 1659530 h 2993922"/>
              <a:gd name="connsiteX3091" fmla="*/ 4490334 w 8938307"/>
              <a:gd name="connsiteY3091" fmla="*/ 1659530 h 2993922"/>
              <a:gd name="connsiteX3092" fmla="*/ 4490334 w 8938307"/>
              <a:gd name="connsiteY3092" fmla="*/ 1670122 h 2993922"/>
              <a:gd name="connsiteX3093" fmla="*/ 4500924 w 8938307"/>
              <a:gd name="connsiteY3093" fmla="*/ 1670122 h 2993922"/>
              <a:gd name="connsiteX3094" fmla="*/ 4490334 w 8938307"/>
              <a:gd name="connsiteY3094" fmla="*/ 1659530 h 2993922"/>
              <a:gd name="connsiteX3095" fmla="*/ 3219485 w 8938307"/>
              <a:gd name="connsiteY3095" fmla="*/ 1659530 h 2993922"/>
              <a:gd name="connsiteX3096" fmla="*/ 3219485 w 8938307"/>
              <a:gd name="connsiteY3096" fmla="*/ 1670122 h 2993922"/>
              <a:gd name="connsiteX3097" fmla="*/ 3230075 w 8938307"/>
              <a:gd name="connsiteY3097" fmla="*/ 1670122 h 2993922"/>
              <a:gd name="connsiteX3098" fmla="*/ 4003175 w 8938307"/>
              <a:gd name="connsiteY3098" fmla="*/ 1648940 h 2993922"/>
              <a:gd name="connsiteX3099" fmla="*/ 4024356 w 8938307"/>
              <a:gd name="connsiteY3099" fmla="*/ 1648940 h 2993922"/>
              <a:gd name="connsiteX3100" fmla="*/ 4024356 w 8938307"/>
              <a:gd name="connsiteY3100" fmla="*/ 1659530 h 2993922"/>
              <a:gd name="connsiteX3101" fmla="*/ 4003175 w 8938307"/>
              <a:gd name="connsiteY3101" fmla="*/ 1648940 h 2993922"/>
              <a:gd name="connsiteX3102" fmla="*/ 7512964 w 8938307"/>
              <a:gd name="connsiteY3102" fmla="*/ 1644577 h 2993922"/>
              <a:gd name="connsiteX3103" fmla="*/ 7509924 w 8938307"/>
              <a:gd name="connsiteY3103" fmla="*/ 1647617 h 2993922"/>
              <a:gd name="connsiteX3104" fmla="*/ 7508601 w 8938307"/>
              <a:gd name="connsiteY3104" fmla="*/ 1648940 h 2993922"/>
              <a:gd name="connsiteX3105" fmla="*/ 8030180 w 8938307"/>
              <a:gd name="connsiteY3105" fmla="*/ 1643646 h 2993922"/>
              <a:gd name="connsiteX3106" fmla="*/ 8038123 w 8938307"/>
              <a:gd name="connsiteY3106" fmla="*/ 1648940 h 2993922"/>
              <a:gd name="connsiteX3107" fmla="*/ 8027531 w 8938307"/>
              <a:gd name="connsiteY3107" fmla="*/ 1648940 h 2993922"/>
              <a:gd name="connsiteX3108" fmla="*/ 8030180 w 8938307"/>
              <a:gd name="connsiteY3108" fmla="*/ 1643646 h 2993922"/>
              <a:gd name="connsiteX3109" fmla="*/ 8154617 w 8938307"/>
              <a:gd name="connsiteY3109" fmla="*/ 1638349 h 2993922"/>
              <a:gd name="connsiteX3110" fmla="*/ 8175798 w 8938307"/>
              <a:gd name="connsiteY3110" fmla="*/ 1648940 h 2993922"/>
              <a:gd name="connsiteX3111" fmla="*/ 8154617 w 8938307"/>
              <a:gd name="connsiteY3111" fmla="*/ 1648940 h 2993922"/>
              <a:gd name="connsiteX3112" fmla="*/ 7275612 w 8938307"/>
              <a:gd name="connsiteY3112" fmla="*/ 1638349 h 2993922"/>
              <a:gd name="connsiteX3113" fmla="*/ 7275612 w 8938307"/>
              <a:gd name="connsiteY3113" fmla="*/ 1659530 h 2993922"/>
              <a:gd name="connsiteX3114" fmla="*/ 7296793 w 8938307"/>
              <a:gd name="connsiteY3114" fmla="*/ 1648940 h 2993922"/>
              <a:gd name="connsiteX3115" fmla="*/ 7312678 w 8938307"/>
              <a:gd name="connsiteY3115" fmla="*/ 1654235 h 2993922"/>
              <a:gd name="connsiteX3116" fmla="*/ 7328564 w 8938307"/>
              <a:gd name="connsiteY3116" fmla="*/ 1659530 h 2993922"/>
              <a:gd name="connsiteX3117" fmla="*/ 7317974 w 8938307"/>
              <a:gd name="connsiteY3117" fmla="*/ 1638349 h 2993922"/>
              <a:gd name="connsiteX3118" fmla="*/ 7296793 w 8938307"/>
              <a:gd name="connsiteY3118" fmla="*/ 1638349 h 2993922"/>
              <a:gd name="connsiteX3119" fmla="*/ 2859410 w 8938307"/>
              <a:gd name="connsiteY3119" fmla="*/ 1638349 h 2993922"/>
              <a:gd name="connsiteX3120" fmla="*/ 2870002 w 8938307"/>
              <a:gd name="connsiteY3120" fmla="*/ 1638349 h 2993922"/>
              <a:gd name="connsiteX3121" fmla="*/ 2859410 w 8938307"/>
              <a:gd name="connsiteY3121" fmla="*/ 1648940 h 2993922"/>
              <a:gd name="connsiteX3122" fmla="*/ 7717762 w 8938307"/>
              <a:gd name="connsiteY3122" fmla="*/ 1633055 h 2993922"/>
              <a:gd name="connsiteX3123" fmla="*/ 7720409 w 8938307"/>
              <a:gd name="connsiteY3123" fmla="*/ 1638349 h 2993922"/>
              <a:gd name="connsiteX3124" fmla="*/ 7725704 w 8938307"/>
              <a:gd name="connsiteY3124" fmla="*/ 1638349 h 2993922"/>
              <a:gd name="connsiteX3125" fmla="*/ 7741590 w 8938307"/>
              <a:gd name="connsiteY3125" fmla="*/ 1638349 h 2993922"/>
              <a:gd name="connsiteX3126" fmla="*/ 7762772 w 8938307"/>
              <a:gd name="connsiteY3126" fmla="*/ 1648940 h 2993922"/>
              <a:gd name="connsiteX3127" fmla="*/ 7741590 w 8938307"/>
              <a:gd name="connsiteY3127" fmla="*/ 1648940 h 2993922"/>
              <a:gd name="connsiteX3128" fmla="*/ 7709820 w 8938307"/>
              <a:gd name="connsiteY3128" fmla="*/ 1638349 h 2993922"/>
              <a:gd name="connsiteX3129" fmla="*/ 7717762 w 8938307"/>
              <a:gd name="connsiteY3129" fmla="*/ 1633055 h 2993922"/>
              <a:gd name="connsiteX3130" fmla="*/ 7634362 w 8938307"/>
              <a:gd name="connsiteY3130" fmla="*/ 1630406 h 2993922"/>
              <a:gd name="connsiteX3131" fmla="*/ 7625096 w 8938307"/>
              <a:gd name="connsiteY3131" fmla="*/ 1633055 h 2993922"/>
              <a:gd name="connsiteX3132" fmla="*/ 7625096 w 8938307"/>
              <a:gd name="connsiteY3132" fmla="*/ 1648940 h 2993922"/>
              <a:gd name="connsiteX3133" fmla="*/ 7646278 w 8938307"/>
              <a:gd name="connsiteY3133" fmla="*/ 1638349 h 2993922"/>
              <a:gd name="connsiteX3134" fmla="*/ 7640982 w 8938307"/>
              <a:gd name="connsiteY3134" fmla="*/ 1633055 h 2993922"/>
              <a:gd name="connsiteX3135" fmla="*/ 7634362 w 8938307"/>
              <a:gd name="connsiteY3135" fmla="*/ 1630406 h 2993922"/>
              <a:gd name="connsiteX3136" fmla="*/ 7762772 w 8938307"/>
              <a:gd name="connsiteY3136" fmla="*/ 1627759 h 2993922"/>
              <a:gd name="connsiteX3137" fmla="*/ 7773361 w 8938307"/>
              <a:gd name="connsiteY3137" fmla="*/ 1627759 h 2993922"/>
              <a:gd name="connsiteX3138" fmla="*/ 7789248 w 8938307"/>
              <a:gd name="connsiteY3138" fmla="*/ 1633055 h 2993922"/>
              <a:gd name="connsiteX3139" fmla="*/ 7810428 w 8938307"/>
              <a:gd name="connsiteY3139" fmla="*/ 1638349 h 2993922"/>
              <a:gd name="connsiteX3140" fmla="*/ 7826313 w 8938307"/>
              <a:gd name="connsiteY3140" fmla="*/ 1648940 h 2993922"/>
              <a:gd name="connsiteX3141" fmla="*/ 7830285 w 8938307"/>
              <a:gd name="connsiteY3141" fmla="*/ 1648940 h 2993922"/>
              <a:gd name="connsiteX3142" fmla="*/ 7831609 w 8938307"/>
              <a:gd name="connsiteY3142" fmla="*/ 1648940 h 2993922"/>
              <a:gd name="connsiteX3143" fmla="*/ 7836904 w 8938307"/>
              <a:gd name="connsiteY3143" fmla="*/ 1648940 h 2993922"/>
              <a:gd name="connsiteX3144" fmla="*/ 7826313 w 8938307"/>
              <a:gd name="connsiteY3144" fmla="*/ 1659530 h 2993922"/>
              <a:gd name="connsiteX3145" fmla="*/ 7805134 w 8938307"/>
              <a:gd name="connsiteY3145" fmla="*/ 1648940 h 2993922"/>
              <a:gd name="connsiteX3146" fmla="*/ 7794542 w 8938307"/>
              <a:gd name="connsiteY3146" fmla="*/ 1648940 h 2993922"/>
              <a:gd name="connsiteX3147" fmla="*/ 7794542 w 8938307"/>
              <a:gd name="connsiteY3147" fmla="*/ 1638349 h 2993922"/>
              <a:gd name="connsiteX3148" fmla="*/ 7783952 w 8938307"/>
              <a:gd name="connsiteY3148" fmla="*/ 1638349 h 2993922"/>
              <a:gd name="connsiteX3149" fmla="*/ 7768067 w 8938307"/>
              <a:gd name="connsiteY3149" fmla="*/ 1638349 h 2993922"/>
              <a:gd name="connsiteX3150" fmla="*/ 7762772 w 8938307"/>
              <a:gd name="connsiteY3150" fmla="*/ 1627759 h 2993922"/>
              <a:gd name="connsiteX3151" fmla="*/ 7582734 w 8938307"/>
              <a:gd name="connsiteY3151" fmla="*/ 1617170 h 2993922"/>
              <a:gd name="connsiteX3152" fmla="*/ 7582734 w 8938307"/>
              <a:gd name="connsiteY3152" fmla="*/ 1627759 h 2993922"/>
              <a:gd name="connsiteX3153" fmla="*/ 7593326 w 8938307"/>
              <a:gd name="connsiteY3153" fmla="*/ 1633055 h 2993922"/>
              <a:gd name="connsiteX3154" fmla="*/ 7593326 w 8938307"/>
              <a:gd name="connsiteY3154" fmla="*/ 1638349 h 2993922"/>
              <a:gd name="connsiteX3155" fmla="*/ 7603915 w 8938307"/>
              <a:gd name="connsiteY3155" fmla="*/ 1638349 h 2993922"/>
              <a:gd name="connsiteX3156" fmla="*/ 2774687 w 8938307"/>
              <a:gd name="connsiteY3156" fmla="*/ 1617170 h 2993922"/>
              <a:gd name="connsiteX3157" fmla="*/ 2774687 w 8938307"/>
              <a:gd name="connsiteY3157" fmla="*/ 1627759 h 2993922"/>
              <a:gd name="connsiteX3158" fmla="*/ 2769392 w 8938307"/>
              <a:gd name="connsiteY3158" fmla="*/ 1633055 h 2993922"/>
              <a:gd name="connsiteX3159" fmla="*/ 2764097 w 8938307"/>
              <a:gd name="connsiteY3159" fmla="*/ 1622464 h 2993922"/>
              <a:gd name="connsiteX3160" fmla="*/ 2774687 w 8938307"/>
              <a:gd name="connsiteY3160" fmla="*/ 1617170 h 2993922"/>
              <a:gd name="connsiteX3161" fmla="*/ 8022237 w 8938307"/>
              <a:gd name="connsiteY3161" fmla="*/ 1606578 h 2993922"/>
              <a:gd name="connsiteX3162" fmla="*/ 8027531 w 8938307"/>
              <a:gd name="connsiteY3162" fmla="*/ 1606578 h 2993922"/>
              <a:gd name="connsiteX3163" fmla="*/ 8038123 w 8938307"/>
              <a:gd name="connsiteY3163" fmla="*/ 1606578 h 2993922"/>
              <a:gd name="connsiteX3164" fmla="*/ 8080483 w 8938307"/>
              <a:gd name="connsiteY3164" fmla="*/ 1617170 h 2993922"/>
              <a:gd name="connsiteX3165" fmla="*/ 8112254 w 8938307"/>
              <a:gd name="connsiteY3165" fmla="*/ 1638349 h 2993922"/>
              <a:gd name="connsiteX3166" fmla="*/ 8101664 w 8938307"/>
              <a:gd name="connsiteY3166" fmla="*/ 1638349 h 2993922"/>
              <a:gd name="connsiteX3167" fmla="*/ 7529782 w 8938307"/>
              <a:gd name="connsiteY3167" fmla="*/ 1606578 h 2993922"/>
              <a:gd name="connsiteX3168" fmla="*/ 7529782 w 8938307"/>
              <a:gd name="connsiteY3168" fmla="*/ 1617170 h 2993922"/>
              <a:gd name="connsiteX3169" fmla="*/ 7540374 w 8938307"/>
              <a:gd name="connsiteY3169" fmla="*/ 1606578 h 2993922"/>
              <a:gd name="connsiteX3170" fmla="*/ 3145351 w 8938307"/>
              <a:gd name="connsiteY3170" fmla="*/ 1606578 h 2993922"/>
              <a:gd name="connsiteX3171" fmla="*/ 3166533 w 8938307"/>
              <a:gd name="connsiteY3171" fmla="*/ 1606578 h 2993922"/>
              <a:gd name="connsiteX3172" fmla="*/ 3166533 w 8938307"/>
              <a:gd name="connsiteY3172" fmla="*/ 1617170 h 2993922"/>
              <a:gd name="connsiteX3173" fmla="*/ 3145351 w 8938307"/>
              <a:gd name="connsiteY3173" fmla="*/ 1606578 h 2993922"/>
              <a:gd name="connsiteX3174" fmla="*/ 8610004 w 8938307"/>
              <a:gd name="connsiteY3174" fmla="*/ 1595988 h 2993922"/>
              <a:gd name="connsiteX3175" fmla="*/ 8620595 w 8938307"/>
              <a:gd name="connsiteY3175" fmla="*/ 1595988 h 2993922"/>
              <a:gd name="connsiteX3176" fmla="*/ 8641775 w 8938307"/>
              <a:gd name="connsiteY3176" fmla="*/ 1595988 h 2993922"/>
              <a:gd name="connsiteX3177" fmla="*/ 8652366 w 8938307"/>
              <a:gd name="connsiteY3177" fmla="*/ 1595988 h 2993922"/>
              <a:gd name="connsiteX3178" fmla="*/ 8657660 w 8938307"/>
              <a:gd name="connsiteY3178" fmla="*/ 1601283 h 2993922"/>
              <a:gd name="connsiteX3179" fmla="*/ 8673545 w 8938307"/>
              <a:gd name="connsiteY3179" fmla="*/ 1606578 h 2993922"/>
              <a:gd name="connsiteX3180" fmla="*/ 8710613 w 8938307"/>
              <a:gd name="connsiteY3180" fmla="*/ 1617170 h 2993922"/>
              <a:gd name="connsiteX3181" fmla="*/ 8758270 w 8938307"/>
              <a:gd name="connsiteY3181" fmla="*/ 1638349 h 2993922"/>
              <a:gd name="connsiteX3182" fmla="*/ 8774155 w 8938307"/>
              <a:gd name="connsiteY3182" fmla="*/ 1638349 h 2993922"/>
              <a:gd name="connsiteX3183" fmla="*/ 8784747 w 8938307"/>
              <a:gd name="connsiteY3183" fmla="*/ 1638349 h 2993922"/>
              <a:gd name="connsiteX3184" fmla="*/ 8795336 w 8938307"/>
              <a:gd name="connsiteY3184" fmla="*/ 1643645 h 2993922"/>
              <a:gd name="connsiteX3185" fmla="*/ 8800632 w 8938307"/>
              <a:gd name="connsiteY3185" fmla="*/ 1648940 h 2993922"/>
              <a:gd name="connsiteX3186" fmla="*/ 8821812 w 8938307"/>
              <a:gd name="connsiteY3186" fmla="*/ 1670122 h 2993922"/>
              <a:gd name="connsiteX3187" fmla="*/ 8842993 w 8938307"/>
              <a:gd name="connsiteY3187" fmla="*/ 1680711 h 2993922"/>
              <a:gd name="connsiteX3188" fmla="*/ 8800632 w 8938307"/>
              <a:gd name="connsiteY3188" fmla="*/ 1680711 h 2993922"/>
              <a:gd name="connsiteX3189" fmla="*/ 8768861 w 8938307"/>
              <a:gd name="connsiteY3189" fmla="*/ 1659530 h 2993922"/>
              <a:gd name="connsiteX3190" fmla="*/ 8747679 w 8938307"/>
              <a:gd name="connsiteY3190" fmla="*/ 1654235 h 2993922"/>
              <a:gd name="connsiteX3191" fmla="*/ 8737089 w 8938307"/>
              <a:gd name="connsiteY3191" fmla="*/ 1648940 h 2993922"/>
              <a:gd name="connsiteX3192" fmla="*/ 8721203 w 8938307"/>
              <a:gd name="connsiteY3192" fmla="*/ 1643645 h 2993922"/>
              <a:gd name="connsiteX3193" fmla="*/ 8705318 w 8938307"/>
              <a:gd name="connsiteY3193" fmla="*/ 1638349 h 2993922"/>
              <a:gd name="connsiteX3194" fmla="*/ 8694728 w 8938307"/>
              <a:gd name="connsiteY3194" fmla="*/ 1627759 h 2993922"/>
              <a:gd name="connsiteX3195" fmla="*/ 8689432 w 8938307"/>
              <a:gd name="connsiteY3195" fmla="*/ 1622464 h 2993922"/>
              <a:gd name="connsiteX3196" fmla="*/ 8678843 w 8938307"/>
              <a:gd name="connsiteY3196" fmla="*/ 1617170 h 2993922"/>
              <a:gd name="connsiteX3197" fmla="*/ 8662957 w 8938307"/>
              <a:gd name="connsiteY3197" fmla="*/ 1617170 h 2993922"/>
              <a:gd name="connsiteX3198" fmla="*/ 8641775 w 8938307"/>
              <a:gd name="connsiteY3198" fmla="*/ 1617170 h 2993922"/>
              <a:gd name="connsiteX3199" fmla="*/ 8620595 w 8938307"/>
              <a:gd name="connsiteY3199" fmla="*/ 1611874 h 2993922"/>
              <a:gd name="connsiteX3200" fmla="*/ 8610004 w 8938307"/>
              <a:gd name="connsiteY3200" fmla="*/ 1595988 h 2993922"/>
              <a:gd name="connsiteX3201" fmla="*/ 7900446 w 8938307"/>
              <a:gd name="connsiteY3201" fmla="*/ 1595988 h 2993922"/>
              <a:gd name="connsiteX3202" fmla="*/ 7911038 w 8938307"/>
              <a:gd name="connsiteY3202" fmla="*/ 1595988 h 2993922"/>
              <a:gd name="connsiteX3203" fmla="*/ 7911038 w 8938307"/>
              <a:gd name="connsiteY3203" fmla="*/ 1606578 h 2993922"/>
              <a:gd name="connsiteX3204" fmla="*/ 7900446 w 8938307"/>
              <a:gd name="connsiteY3204" fmla="*/ 1595988 h 2993922"/>
              <a:gd name="connsiteX3205" fmla="*/ 7720409 w 8938307"/>
              <a:gd name="connsiteY3205" fmla="*/ 1595988 h 2993922"/>
              <a:gd name="connsiteX3206" fmla="*/ 7731000 w 8938307"/>
              <a:gd name="connsiteY3206" fmla="*/ 1601283 h 2993922"/>
              <a:gd name="connsiteX3207" fmla="*/ 7731000 w 8938307"/>
              <a:gd name="connsiteY3207" fmla="*/ 1617170 h 2993922"/>
              <a:gd name="connsiteX3208" fmla="*/ 7731000 w 8938307"/>
              <a:gd name="connsiteY3208" fmla="*/ 1627759 h 2993922"/>
              <a:gd name="connsiteX3209" fmla="*/ 7720409 w 8938307"/>
              <a:gd name="connsiteY3209" fmla="*/ 1622464 h 2993922"/>
              <a:gd name="connsiteX3210" fmla="*/ 7709820 w 8938307"/>
              <a:gd name="connsiteY3210" fmla="*/ 1606578 h 2993922"/>
              <a:gd name="connsiteX3211" fmla="*/ 3463064 w 8938307"/>
              <a:gd name="connsiteY3211" fmla="*/ 1595988 h 2993922"/>
              <a:gd name="connsiteX3212" fmla="*/ 3484244 w 8938307"/>
              <a:gd name="connsiteY3212" fmla="*/ 1606578 h 2993922"/>
              <a:gd name="connsiteX3213" fmla="*/ 3494834 w 8938307"/>
              <a:gd name="connsiteY3213" fmla="*/ 1606578 h 2993922"/>
              <a:gd name="connsiteX3214" fmla="*/ 3505426 w 8938307"/>
              <a:gd name="connsiteY3214" fmla="*/ 1617170 h 2993922"/>
              <a:gd name="connsiteX3215" fmla="*/ 3547788 w 8938307"/>
              <a:gd name="connsiteY3215" fmla="*/ 1638349 h 2993922"/>
              <a:gd name="connsiteX3216" fmla="*/ 3621920 w 8938307"/>
              <a:gd name="connsiteY3216" fmla="*/ 1659530 h 2993922"/>
              <a:gd name="connsiteX3217" fmla="*/ 3643100 w 8938307"/>
              <a:gd name="connsiteY3217" fmla="*/ 1664826 h 2993922"/>
              <a:gd name="connsiteX3218" fmla="*/ 3664282 w 8938307"/>
              <a:gd name="connsiteY3218" fmla="*/ 1670122 h 2993922"/>
              <a:gd name="connsiteX3219" fmla="*/ 3738415 w 8938307"/>
              <a:gd name="connsiteY3219" fmla="*/ 1701893 h 2993922"/>
              <a:gd name="connsiteX3220" fmla="*/ 3717234 w 8938307"/>
              <a:gd name="connsiteY3220" fmla="*/ 1701893 h 2993922"/>
              <a:gd name="connsiteX3221" fmla="*/ 3664282 w 8938307"/>
              <a:gd name="connsiteY3221" fmla="*/ 1691301 h 2993922"/>
              <a:gd name="connsiteX3222" fmla="*/ 3611330 w 8938307"/>
              <a:gd name="connsiteY3222" fmla="*/ 1670122 h 2993922"/>
              <a:gd name="connsiteX3223" fmla="*/ 3595444 w 8938307"/>
              <a:gd name="connsiteY3223" fmla="*/ 1664826 h 2993922"/>
              <a:gd name="connsiteX3224" fmla="*/ 3568968 w 8938307"/>
              <a:gd name="connsiteY3224" fmla="*/ 1664826 h 2993922"/>
              <a:gd name="connsiteX3225" fmla="*/ 3531901 w 8938307"/>
              <a:gd name="connsiteY3225" fmla="*/ 1648940 h 2993922"/>
              <a:gd name="connsiteX3226" fmla="*/ 3505426 w 8938307"/>
              <a:gd name="connsiteY3226" fmla="*/ 1638349 h 2993922"/>
              <a:gd name="connsiteX3227" fmla="*/ 3489540 w 8938307"/>
              <a:gd name="connsiteY3227" fmla="*/ 1638349 h 2993922"/>
              <a:gd name="connsiteX3228" fmla="*/ 3473655 w 8938307"/>
              <a:gd name="connsiteY3228" fmla="*/ 1627759 h 2993922"/>
              <a:gd name="connsiteX3229" fmla="*/ 3463064 w 8938307"/>
              <a:gd name="connsiteY3229" fmla="*/ 1595988 h 2993922"/>
              <a:gd name="connsiteX3230" fmla="*/ 2732326 w 8938307"/>
              <a:gd name="connsiteY3230" fmla="*/ 1595988 h 2993922"/>
              <a:gd name="connsiteX3231" fmla="*/ 2753506 w 8938307"/>
              <a:gd name="connsiteY3231" fmla="*/ 1606578 h 2993922"/>
              <a:gd name="connsiteX3232" fmla="*/ 2748211 w 8938307"/>
              <a:gd name="connsiteY3232" fmla="*/ 1606578 h 2993922"/>
              <a:gd name="connsiteX3233" fmla="*/ 2732326 w 8938307"/>
              <a:gd name="connsiteY3233" fmla="*/ 1606578 h 2993922"/>
              <a:gd name="connsiteX3234" fmla="*/ 7402697 w 8938307"/>
              <a:gd name="connsiteY3234" fmla="*/ 1585397 h 2993922"/>
              <a:gd name="connsiteX3235" fmla="*/ 7370926 w 8938307"/>
              <a:gd name="connsiteY3235" fmla="*/ 1595988 h 2993922"/>
              <a:gd name="connsiteX3236" fmla="*/ 7360336 w 8938307"/>
              <a:gd name="connsiteY3236" fmla="*/ 1595988 h 2993922"/>
              <a:gd name="connsiteX3237" fmla="*/ 7349745 w 8938307"/>
              <a:gd name="connsiteY3237" fmla="*/ 1606578 h 2993922"/>
              <a:gd name="connsiteX3238" fmla="*/ 7360336 w 8938307"/>
              <a:gd name="connsiteY3238" fmla="*/ 1606578 h 2993922"/>
              <a:gd name="connsiteX3239" fmla="*/ 7370926 w 8938307"/>
              <a:gd name="connsiteY3239" fmla="*/ 1606578 h 2993922"/>
              <a:gd name="connsiteX3240" fmla="*/ 7392107 w 8938307"/>
              <a:gd name="connsiteY3240" fmla="*/ 1606578 h 2993922"/>
              <a:gd name="connsiteX3241" fmla="*/ 7402697 w 8938307"/>
              <a:gd name="connsiteY3241" fmla="*/ 1617170 h 2993922"/>
              <a:gd name="connsiteX3242" fmla="*/ 7402697 w 8938307"/>
              <a:gd name="connsiteY3242" fmla="*/ 1595988 h 2993922"/>
              <a:gd name="connsiteX3243" fmla="*/ 3929042 w 8938307"/>
              <a:gd name="connsiteY3243" fmla="*/ 1574807 h 2993922"/>
              <a:gd name="connsiteX3244" fmla="*/ 3934338 w 8938307"/>
              <a:gd name="connsiteY3244" fmla="*/ 1580103 h 2993922"/>
              <a:gd name="connsiteX3245" fmla="*/ 3939633 w 8938307"/>
              <a:gd name="connsiteY3245" fmla="*/ 1585397 h 2993922"/>
              <a:gd name="connsiteX3246" fmla="*/ 3939633 w 8938307"/>
              <a:gd name="connsiteY3246" fmla="*/ 1574807 h 2993922"/>
              <a:gd name="connsiteX3247" fmla="*/ 8547785 w 8938307"/>
              <a:gd name="connsiteY3247" fmla="*/ 1568188 h 2993922"/>
              <a:gd name="connsiteX3248" fmla="*/ 8551756 w 8938307"/>
              <a:gd name="connsiteY3248" fmla="*/ 1569512 h 2993922"/>
              <a:gd name="connsiteX3249" fmla="*/ 8567641 w 8938307"/>
              <a:gd name="connsiteY3249" fmla="*/ 1574807 h 2993922"/>
              <a:gd name="connsiteX3250" fmla="*/ 8578233 w 8938307"/>
              <a:gd name="connsiteY3250" fmla="*/ 1585397 h 2993922"/>
              <a:gd name="connsiteX3251" fmla="*/ 8557053 w 8938307"/>
              <a:gd name="connsiteY3251" fmla="*/ 1585397 h 2993922"/>
              <a:gd name="connsiteX3252" fmla="*/ 8546462 w 8938307"/>
              <a:gd name="connsiteY3252" fmla="*/ 1574807 h 2993922"/>
              <a:gd name="connsiteX3253" fmla="*/ 8547785 w 8938307"/>
              <a:gd name="connsiteY3253" fmla="*/ 1568188 h 2993922"/>
              <a:gd name="connsiteX3254" fmla="*/ 7455649 w 8938307"/>
              <a:gd name="connsiteY3254" fmla="*/ 1564218 h 2993922"/>
              <a:gd name="connsiteX3255" fmla="*/ 7445059 w 8938307"/>
              <a:gd name="connsiteY3255" fmla="*/ 1574807 h 2993922"/>
              <a:gd name="connsiteX3256" fmla="*/ 7445059 w 8938307"/>
              <a:gd name="connsiteY3256" fmla="*/ 1585397 h 2993922"/>
              <a:gd name="connsiteX3257" fmla="*/ 7476830 w 8938307"/>
              <a:gd name="connsiteY3257" fmla="*/ 1574807 h 2993922"/>
              <a:gd name="connsiteX3258" fmla="*/ 7455649 w 8938307"/>
              <a:gd name="connsiteY3258" fmla="*/ 1564218 h 2993922"/>
              <a:gd name="connsiteX3259" fmla="*/ 2933543 w 8938307"/>
              <a:gd name="connsiteY3259" fmla="*/ 1564218 h 2993922"/>
              <a:gd name="connsiteX3260" fmla="*/ 2954724 w 8938307"/>
              <a:gd name="connsiteY3260" fmla="*/ 1564218 h 2993922"/>
              <a:gd name="connsiteX3261" fmla="*/ 2986495 w 8938307"/>
              <a:gd name="connsiteY3261" fmla="*/ 1580103 h 2993922"/>
              <a:gd name="connsiteX3262" fmla="*/ 3007676 w 8938307"/>
              <a:gd name="connsiteY3262" fmla="*/ 1585397 h 2993922"/>
              <a:gd name="connsiteX3263" fmla="*/ 3050039 w 8938307"/>
              <a:gd name="connsiteY3263" fmla="*/ 1606578 h 2993922"/>
              <a:gd name="connsiteX3264" fmla="*/ 3060629 w 8938307"/>
              <a:gd name="connsiteY3264" fmla="*/ 1606578 h 2993922"/>
              <a:gd name="connsiteX3265" fmla="*/ 3113581 w 8938307"/>
              <a:gd name="connsiteY3265" fmla="*/ 1617170 h 2993922"/>
              <a:gd name="connsiteX3266" fmla="*/ 3171829 w 8938307"/>
              <a:gd name="connsiteY3266" fmla="*/ 1638349 h 2993922"/>
              <a:gd name="connsiteX3267" fmla="*/ 3208895 w 8938307"/>
              <a:gd name="connsiteY3267" fmla="*/ 1648940 h 2993922"/>
              <a:gd name="connsiteX3268" fmla="*/ 3251255 w 8938307"/>
              <a:gd name="connsiteY3268" fmla="*/ 1659530 h 2993922"/>
              <a:gd name="connsiteX3269" fmla="*/ 3261847 w 8938307"/>
              <a:gd name="connsiteY3269" fmla="*/ 1659530 h 2993922"/>
              <a:gd name="connsiteX3270" fmla="*/ 3272437 w 8938307"/>
              <a:gd name="connsiteY3270" fmla="*/ 1659530 h 2993922"/>
              <a:gd name="connsiteX3271" fmla="*/ 3283027 w 8938307"/>
              <a:gd name="connsiteY3271" fmla="*/ 1659530 h 2993922"/>
              <a:gd name="connsiteX3272" fmla="*/ 3304208 w 8938307"/>
              <a:gd name="connsiteY3272" fmla="*/ 1670122 h 2993922"/>
              <a:gd name="connsiteX3273" fmla="*/ 3357160 w 8938307"/>
              <a:gd name="connsiteY3273" fmla="*/ 1691301 h 2993922"/>
              <a:gd name="connsiteX3274" fmla="*/ 3367751 w 8938307"/>
              <a:gd name="connsiteY3274" fmla="*/ 1701893 h 2993922"/>
              <a:gd name="connsiteX3275" fmla="*/ 3373046 w 8938307"/>
              <a:gd name="connsiteY3275" fmla="*/ 1712482 h 2993922"/>
              <a:gd name="connsiteX3276" fmla="*/ 3378341 w 8938307"/>
              <a:gd name="connsiteY3276" fmla="*/ 1701893 h 2993922"/>
              <a:gd name="connsiteX3277" fmla="*/ 3399522 w 8938307"/>
              <a:gd name="connsiteY3277" fmla="*/ 1701893 h 2993922"/>
              <a:gd name="connsiteX3278" fmla="*/ 3404817 w 8938307"/>
              <a:gd name="connsiteY3278" fmla="*/ 1707187 h 2993922"/>
              <a:gd name="connsiteX3279" fmla="*/ 3415408 w 8938307"/>
              <a:gd name="connsiteY3279" fmla="*/ 1707187 h 2993922"/>
              <a:gd name="connsiteX3280" fmla="*/ 3431293 w 8938307"/>
              <a:gd name="connsiteY3280" fmla="*/ 1712482 h 2993922"/>
              <a:gd name="connsiteX3281" fmla="*/ 3463064 w 8938307"/>
              <a:gd name="connsiteY3281" fmla="*/ 1723074 h 2993922"/>
              <a:gd name="connsiteX3282" fmla="*/ 3568968 w 8938307"/>
              <a:gd name="connsiteY3282" fmla="*/ 1754845 h 2993922"/>
              <a:gd name="connsiteX3283" fmla="*/ 3595444 w 8938307"/>
              <a:gd name="connsiteY3283" fmla="*/ 1765434 h 2993922"/>
              <a:gd name="connsiteX3284" fmla="*/ 3632511 w 8938307"/>
              <a:gd name="connsiteY3284" fmla="*/ 1765434 h 2993922"/>
              <a:gd name="connsiteX3285" fmla="*/ 3643100 w 8938307"/>
              <a:gd name="connsiteY3285" fmla="*/ 1770730 h 2993922"/>
              <a:gd name="connsiteX3286" fmla="*/ 3653692 w 8938307"/>
              <a:gd name="connsiteY3286" fmla="*/ 1765434 h 2993922"/>
              <a:gd name="connsiteX3287" fmla="*/ 3664282 w 8938307"/>
              <a:gd name="connsiteY3287" fmla="*/ 1754845 h 2993922"/>
              <a:gd name="connsiteX3288" fmla="*/ 3680167 w 8938307"/>
              <a:gd name="connsiteY3288" fmla="*/ 1760140 h 2993922"/>
              <a:gd name="connsiteX3289" fmla="*/ 3706644 w 8938307"/>
              <a:gd name="connsiteY3289" fmla="*/ 1776026 h 2993922"/>
              <a:gd name="connsiteX3290" fmla="*/ 3717234 w 8938307"/>
              <a:gd name="connsiteY3290" fmla="*/ 1786615 h 2993922"/>
              <a:gd name="connsiteX3291" fmla="*/ 3701348 w 8938307"/>
              <a:gd name="connsiteY3291" fmla="*/ 1786615 h 2993922"/>
              <a:gd name="connsiteX3292" fmla="*/ 3696052 w 8938307"/>
              <a:gd name="connsiteY3292" fmla="*/ 1786615 h 2993922"/>
              <a:gd name="connsiteX3293" fmla="*/ 3696052 w 8938307"/>
              <a:gd name="connsiteY3293" fmla="*/ 1797205 h 2993922"/>
              <a:gd name="connsiteX3294" fmla="*/ 3706644 w 8938307"/>
              <a:gd name="connsiteY3294" fmla="*/ 1797205 h 2993922"/>
              <a:gd name="connsiteX3295" fmla="*/ 3717234 w 8938307"/>
              <a:gd name="connsiteY3295" fmla="*/ 1797205 h 2993922"/>
              <a:gd name="connsiteX3296" fmla="*/ 3738415 w 8938307"/>
              <a:gd name="connsiteY3296" fmla="*/ 1807797 h 2993922"/>
              <a:gd name="connsiteX3297" fmla="*/ 3791367 w 8938307"/>
              <a:gd name="connsiteY3297" fmla="*/ 1828978 h 2993922"/>
              <a:gd name="connsiteX3298" fmla="*/ 3844319 w 8938307"/>
              <a:gd name="connsiteY3298" fmla="*/ 1850157 h 2993922"/>
              <a:gd name="connsiteX3299" fmla="*/ 3854908 w 8938307"/>
              <a:gd name="connsiteY3299" fmla="*/ 1850157 h 2993922"/>
              <a:gd name="connsiteX3300" fmla="*/ 3865500 w 8938307"/>
              <a:gd name="connsiteY3300" fmla="*/ 1860749 h 2993922"/>
              <a:gd name="connsiteX3301" fmla="*/ 3876090 w 8938307"/>
              <a:gd name="connsiteY3301" fmla="*/ 1860749 h 2993922"/>
              <a:gd name="connsiteX3302" fmla="*/ 3907860 w 8938307"/>
              <a:gd name="connsiteY3302" fmla="*/ 1860749 h 2993922"/>
              <a:gd name="connsiteX3303" fmla="*/ 3971404 w 8938307"/>
              <a:gd name="connsiteY3303" fmla="*/ 1871338 h 2993922"/>
              <a:gd name="connsiteX3304" fmla="*/ 4003175 w 8938307"/>
              <a:gd name="connsiteY3304" fmla="*/ 1871338 h 2993922"/>
              <a:gd name="connsiteX3305" fmla="*/ 4024356 w 8938307"/>
              <a:gd name="connsiteY3305" fmla="*/ 1881930 h 2993922"/>
              <a:gd name="connsiteX3306" fmla="*/ 4040242 w 8938307"/>
              <a:gd name="connsiteY3306" fmla="*/ 1887224 h 2993922"/>
              <a:gd name="connsiteX3307" fmla="*/ 4056127 w 8938307"/>
              <a:gd name="connsiteY3307" fmla="*/ 1892520 h 2993922"/>
              <a:gd name="connsiteX3308" fmla="*/ 4077308 w 8938307"/>
              <a:gd name="connsiteY3308" fmla="*/ 1881930 h 2993922"/>
              <a:gd name="connsiteX3309" fmla="*/ 4056127 w 8938307"/>
              <a:gd name="connsiteY3309" fmla="*/ 1871338 h 2993922"/>
              <a:gd name="connsiteX3310" fmla="*/ 4077308 w 8938307"/>
              <a:gd name="connsiteY3310" fmla="*/ 1871338 h 2993922"/>
              <a:gd name="connsiteX3311" fmla="*/ 4109079 w 8938307"/>
              <a:gd name="connsiteY3311" fmla="*/ 1881930 h 2993922"/>
              <a:gd name="connsiteX3312" fmla="*/ 4098489 w 8938307"/>
              <a:gd name="connsiteY3312" fmla="*/ 1881930 h 2993922"/>
              <a:gd name="connsiteX3313" fmla="*/ 4087898 w 8938307"/>
              <a:gd name="connsiteY3313" fmla="*/ 1892520 h 2993922"/>
              <a:gd name="connsiteX3314" fmla="*/ 4098489 w 8938307"/>
              <a:gd name="connsiteY3314" fmla="*/ 1903111 h 2993922"/>
              <a:gd name="connsiteX3315" fmla="*/ 4109079 w 8938307"/>
              <a:gd name="connsiteY3315" fmla="*/ 1913701 h 2993922"/>
              <a:gd name="connsiteX3316" fmla="*/ 4119669 w 8938307"/>
              <a:gd name="connsiteY3316" fmla="*/ 1924290 h 2993922"/>
              <a:gd name="connsiteX3317" fmla="*/ 4151441 w 8938307"/>
              <a:gd name="connsiteY3317" fmla="*/ 1934882 h 2993922"/>
              <a:gd name="connsiteX3318" fmla="*/ 4204393 w 8938307"/>
              <a:gd name="connsiteY3318" fmla="*/ 1934882 h 2993922"/>
              <a:gd name="connsiteX3319" fmla="*/ 4241460 w 8938307"/>
              <a:gd name="connsiteY3319" fmla="*/ 1940176 h 2993922"/>
              <a:gd name="connsiteX3320" fmla="*/ 4257345 w 8938307"/>
              <a:gd name="connsiteY3320" fmla="*/ 1956063 h 2993922"/>
              <a:gd name="connsiteX3321" fmla="*/ 4289116 w 8938307"/>
              <a:gd name="connsiteY3321" fmla="*/ 1956063 h 2993922"/>
              <a:gd name="connsiteX3322" fmla="*/ 4278526 w 8938307"/>
              <a:gd name="connsiteY3322" fmla="*/ 1945472 h 2993922"/>
              <a:gd name="connsiteX3323" fmla="*/ 4289116 w 8938307"/>
              <a:gd name="connsiteY3323" fmla="*/ 1945472 h 2993922"/>
              <a:gd name="connsiteX3324" fmla="*/ 4299706 w 8938307"/>
              <a:gd name="connsiteY3324" fmla="*/ 1945472 h 2993922"/>
              <a:gd name="connsiteX3325" fmla="*/ 4305002 w 8938307"/>
              <a:gd name="connsiteY3325" fmla="*/ 1940176 h 2993922"/>
              <a:gd name="connsiteX3326" fmla="*/ 4320887 w 8938307"/>
              <a:gd name="connsiteY3326" fmla="*/ 1945472 h 2993922"/>
              <a:gd name="connsiteX3327" fmla="*/ 4352658 w 8938307"/>
              <a:gd name="connsiteY3327" fmla="*/ 1966653 h 2993922"/>
              <a:gd name="connsiteX3328" fmla="*/ 4373839 w 8938307"/>
              <a:gd name="connsiteY3328" fmla="*/ 1966653 h 2993922"/>
              <a:gd name="connsiteX3329" fmla="*/ 4395020 w 8938307"/>
              <a:gd name="connsiteY3329" fmla="*/ 1966653 h 2993922"/>
              <a:gd name="connsiteX3330" fmla="*/ 4416202 w 8938307"/>
              <a:gd name="connsiteY3330" fmla="*/ 1977242 h 2993922"/>
              <a:gd name="connsiteX3331" fmla="*/ 4395020 w 8938307"/>
              <a:gd name="connsiteY3331" fmla="*/ 1982538 h 2993922"/>
              <a:gd name="connsiteX3332" fmla="*/ 4363249 w 8938307"/>
              <a:gd name="connsiteY3332" fmla="*/ 1977242 h 2993922"/>
              <a:gd name="connsiteX3333" fmla="*/ 4320887 w 8938307"/>
              <a:gd name="connsiteY3333" fmla="*/ 1966653 h 2993922"/>
              <a:gd name="connsiteX3334" fmla="*/ 4289116 w 8938307"/>
              <a:gd name="connsiteY3334" fmla="*/ 1977242 h 2993922"/>
              <a:gd name="connsiteX3335" fmla="*/ 4267935 w 8938307"/>
              <a:gd name="connsiteY3335" fmla="*/ 1977242 h 2993922"/>
              <a:gd name="connsiteX3336" fmla="*/ 4257345 w 8938307"/>
              <a:gd name="connsiteY3336" fmla="*/ 1966653 h 2993922"/>
              <a:gd name="connsiteX3337" fmla="*/ 4278526 w 8938307"/>
              <a:gd name="connsiteY3337" fmla="*/ 1998424 h 2993922"/>
              <a:gd name="connsiteX3338" fmla="*/ 4299706 w 8938307"/>
              <a:gd name="connsiteY3338" fmla="*/ 2009015 h 2993922"/>
              <a:gd name="connsiteX3339" fmla="*/ 4342068 w 8938307"/>
              <a:gd name="connsiteY3339" fmla="*/ 2009015 h 2993922"/>
              <a:gd name="connsiteX3340" fmla="*/ 4342068 w 8938307"/>
              <a:gd name="connsiteY3340" fmla="*/ 1998424 h 2993922"/>
              <a:gd name="connsiteX3341" fmla="*/ 4405610 w 8938307"/>
              <a:gd name="connsiteY3341" fmla="*/ 2030194 h 2993922"/>
              <a:gd name="connsiteX3342" fmla="*/ 4437382 w 8938307"/>
              <a:gd name="connsiteY3342" fmla="*/ 2035490 h 2993922"/>
              <a:gd name="connsiteX3343" fmla="*/ 4458562 w 8938307"/>
              <a:gd name="connsiteY3343" fmla="*/ 2030194 h 2993922"/>
              <a:gd name="connsiteX3344" fmla="*/ 4500924 w 8938307"/>
              <a:gd name="connsiteY3344" fmla="*/ 2040786 h 2993922"/>
              <a:gd name="connsiteX3345" fmla="*/ 4522106 w 8938307"/>
              <a:gd name="connsiteY3345" fmla="*/ 2040786 h 2993922"/>
              <a:gd name="connsiteX3346" fmla="*/ 4490334 w 8938307"/>
              <a:gd name="connsiteY3346" fmla="*/ 2019605 h 2993922"/>
              <a:gd name="connsiteX3347" fmla="*/ 4469154 w 8938307"/>
              <a:gd name="connsiteY3347" fmla="*/ 2014309 h 2993922"/>
              <a:gd name="connsiteX3348" fmla="*/ 4490334 w 8938307"/>
              <a:gd name="connsiteY3348" fmla="*/ 2014309 h 2993922"/>
              <a:gd name="connsiteX3349" fmla="*/ 4500924 w 8938307"/>
              <a:gd name="connsiteY3349" fmla="*/ 2009015 h 2993922"/>
              <a:gd name="connsiteX3350" fmla="*/ 4511514 w 8938307"/>
              <a:gd name="connsiteY3350" fmla="*/ 1998424 h 2993922"/>
              <a:gd name="connsiteX3351" fmla="*/ 4522106 w 8938307"/>
              <a:gd name="connsiteY3351" fmla="*/ 2009015 h 2993922"/>
              <a:gd name="connsiteX3352" fmla="*/ 4522106 w 8938307"/>
              <a:gd name="connsiteY3352" fmla="*/ 2019605 h 2993922"/>
              <a:gd name="connsiteX3353" fmla="*/ 4543286 w 8938307"/>
              <a:gd name="connsiteY3353" fmla="*/ 2030194 h 2993922"/>
              <a:gd name="connsiteX3354" fmla="*/ 4548580 w 8938307"/>
              <a:gd name="connsiteY3354" fmla="*/ 2040786 h 2993922"/>
              <a:gd name="connsiteX3355" fmla="*/ 4553876 w 8938307"/>
              <a:gd name="connsiteY3355" fmla="*/ 2040786 h 2993922"/>
              <a:gd name="connsiteX3356" fmla="*/ 4559172 w 8938307"/>
              <a:gd name="connsiteY3356" fmla="*/ 2046080 h 2993922"/>
              <a:gd name="connsiteX3357" fmla="*/ 4564468 w 8938307"/>
              <a:gd name="connsiteY3357" fmla="*/ 2051376 h 2993922"/>
              <a:gd name="connsiteX3358" fmla="*/ 4532695 w 8938307"/>
              <a:gd name="connsiteY3358" fmla="*/ 2051376 h 2993922"/>
              <a:gd name="connsiteX3359" fmla="*/ 4522106 w 8938307"/>
              <a:gd name="connsiteY3359" fmla="*/ 2061967 h 2993922"/>
              <a:gd name="connsiteX3360" fmla="*/ 4522106 w 8938307"/>
              <a:gd name="connsiteY3360" fmla="*/ 2072557 h 2993922"/>
              <a:gd name="connsiteX3361" fmla="*/ 4532695 w 8938307"/>
              <a:gd name="connsiteY3361" fmla="*/ 2083146 h 2993922"/>
              <a:gd name="connsiteX3362" fmla="*/ 4564468 w 8938307"/>
              <a:gd name="connsiteY3362" fmla="*/ 2093738 h 2993922"/>
              <a:gd name="connsiteX3363" fmla="*/ 4606828 w 8938307"/>
              <a:gd name="connsiteY3363" fmla="*/ 2093738 h 2993922"/>
              <a:gd name="connsiteX3364" fmla="*/ 4596238 w 8938307"/>
              <a:gd name="connsiteY3364" fmla="*/ 2083146 h 2993922"/>
              <a:gd name="connsiteX3365" fmla="*/ 4606828 w 8938307"/>
              <a:gd name="connsiteY3365" fmla="*/ 2083146 h 2993922"/>
              <a:gd name="connsiteX3366" fmla="*/ 4606828 w 8938307"/>
              <a:gd name="connsiteY3366" fmla="*/ 2104328 h 2993922"/>
              <a:gd name="connsiteX3367" fmla="*/ 4617420 w 8938307"/>
              <a:gd name="connsiteY3367" fmla="*/ 2114919 h 2993922"/>
              <a:gd name="connsiteX3368" fmla="*/ 4637592 w 8938307"/>
              <a:gd name="connsiteY3368" fmla="*/ 2113910 h 2993922"/>
              <a:gd name="connsiteX3369" fmla="*/ 4628010 w 8938307"/>
              <a:gd name="connsiteY3369" fmla="*/ 2104328 h 2993922"/>
              <a:gd name="connsiteX3370" fmla="*/ 4649190 w 8938307"/>
              <a:gd name="connsiteY3370" fmla="*/ 2104328 h 2993922"/>
              <a:gd name="connsiteX3371" fmla="*/ 4639715 w 8938307"/>
              <a:gd name="connsiteY3371" fmla="*/ 2113805 h 2993922"/>
              <a:gd name="connsiteX3372" fmla="*/ 4643895 w 8938307"/>
              <a:gd name="connsiteY3372" fmla="*/ 2113594 h 2993922"/>
              <a:gd name="connsiteX3373" fmla="*/ 4659780 w 8938307"/>
              <a:gd name="connsiteY3373" fmla="*/ 2109623 h 2993922"/>
              <a:gd name="connsiteX3374" fmla="*/ 4680962 w 8938307"/>
              <a:gd name="connsiteY3374" fmla="*/ 2114919 h 2993922"/>
              <a:gd name="connsiteX3375" fmla="*/ 4702142 w 8938307"/>
              <a:gd name="connsiteY3375" fmla="*/ 2125509 h 2993922"/>
              <a:gd name="connsiteX3376" fmla="*/ 4733914 w 8938307"/>
              <a:gd name="connsiteY3376" fmla="*/ 2146690 h 2993922"/>
              <a:gd name="connsiteX3377" fmla="*/ 4765684 w 8938307"/>
              <a:gd name="connsiteY3377" fmla="*/ 2157280 h 2993922"/>
              <a:gd name="connsiteX3378" fmla="*/ 4818636 w 8938307"/>
              <a:gd name="connsiteY3378" fmla="*/ 2162575 h 2993922"/>
              <a:gd name="connsiteX3379" fmla="*/ 4850408 w 8938307"/>
              <a:gd name="connsiteY3379" fmla="*/ 2167871 h 2993922"/>
              <a:gd name="connsiteX3380" fmla="*/ 4850408 w 8938307"/>
              <a:gd name="connsiteY3380" fmla="*/ 2189051 h 2993922"/>
              <a:gd name="connsiteX3381" fmla="*/ 4839818 w 8938307"/>
              <a:gd name="connsiteY3381" fmla="*/ 2183756 h 2993922"/>
              <a:gd name="connsiteX3382" fmla="*/ 4818636 w 8938307"/>
              <a:gd name="connsiteY3382" fmla="*/ 2178461 h 2993922"/>
              <a:gd name="connsiteX3383" fmla="*/ 4776276 w 8938307"/>
              <a:gd name="connsiteY3383" fmla="*/ 2167871 h 2993922"/>
              <a:gd name="connsiteX3384" fmla="*/ 4680962 w 8938307"/>
              <a:gd name="connsiteY3384" fmla="*/ 2146690 h 2993922"/>
              <a:gd name="connsiteX3385" fmla="*/ 4659780 w 8938307"/>
              <a:gd name="connsiteY3385" fmla="*/ 2141394 h 2993922"/>
              <a:gd name="connsiteX3386" fmla="*/ 4649190 w 8938307"/>
              <a:gd name="connsiteY3386" fmla="*/ 2136099 h 2993922"/>
              <a:gd name="connsiteX3387" fmla="*/ 4601532 w 8938307"/>
              <a:gd name="connsiteY3387" fmla="*/ 2125509 h 2993922"/>
              <a:gd name="connsiteX3388" fmla="*/ 4506220 w 8938307"/>
              <a:gd name="connsiteY3388" fmla="*/ 2104328 h 2993922"/>
              <a:gd name="connsiteX3389" fmla="*/ 4447972 w 8938307"/>
              <a:gd name="connsiteY3389" fmla="*/ 2083146 h 2993922"/>
              <a:gd name="connsiteX3390" fmla="*/ 4405610 w 8938307"/>
              <a:gd name="connsiteY3390" fmla="*/ 2072557 h 2993922"/>
              <a:gd name="connsiteX3391" fmla="*/ 4384430 w 8938307"/>
              <a:gd name="connsiteY3391" fmla="*/ 2061967 h 2993922"/>
              <a:gd name="connsiteX3392" fmla="*/ 4352658 w 8938307"/>
              <a:gd name="connsiteY3392" fmla="*/ 2051376 h 2993922"/>
              <a:gd name="connsiteX3393" fmla="*/ 4326182 w 8938307"/>
              <a:gd name="connsiteY3393" fmla="*/ 2046080 h 2993922"/>
              <a:gd name="connsiteX3394" fmla="*/ 4289116 w 8938307"/>
              <a:gd name="connsiteY3394" fmla="*/ 2035490 h 2993922"/>
              <a:gd name="connsiteX3395" fmla="*/ 4241460 w 8938307"/>
              <a:gd name="connsiteY3395" fmla="*/ 2019605 h 2993922"/>
              <a:gd name="connsiteX3396" fmla="*/ 4199098 w 8938307"/>
              <a:gd name="connsiteY3396" fmla="*/ 2003719 h 2993922"/>
              <a:gd name="connsiteX3397" fmla="*/ 4172621 w 8938307"/>
              <a:gd name="connsiteY3397" fmla="*/ 1993128 h 2993922"/>
              <a:gd name="connsiteX3398" fmla="*/ 4151441 w 8938307"/>
              <a:gd name="connsiteY3398" fmla="*/ 1982538 h 2993922"/>
              <a:gd name="connsiteX3399" fmla="*/ 4119669 w 8938307"/>
              <a:gd name="connsiteY3399" fmla="*/ 1977242 h 2993922"/>
              <a:gd name="connsiteX3400" fmla="*/ 4077308 w 8938307"/>
              <a:gd name="connsiteY3400" fmla="*/ 1961357 h 2993922"/>
              <a:gd name="connsiteX3401" fmla="*/ 4056127 w 8938307"/>
              <a:gd name="connsiteY3401" fmla="*/ 1956063 h 2993922"/>
              <a:gd name="connsiteX3402" fmla="*/ 3981994 w 8938307"/>
              <a:gd name="connsiteY3402" fmla="*/ 1940176 h 2993922"/>
              <a:gd name="connsiteX3403" fmla="*/ 3939633 w 8938307"/>
              <a:gd name="connsiteY3403" fmla="*/ 1924290 h 2993922"/>
              <a:gd name="connsiteX3404" fmla="*/ 3865500 w 8938307"/>
              <a:gd name="connsiteY3404" fmla="*/ 1892520 h 2993922"/>
              <a:gd name="connsiteX3405" fmla="*/ 3854908 w 8938307"/>
              <a:gd name="connsiteY3405" fmla="*/ 1881930 h 2993922"/>
              <a:gd name="connsiteX3406" fmla="*/ 3833728 w 8938307"/>
              <a:gd name="connsiteY3406" fmla="*/ 1876634 h 2993922"/>
              <a:gd name="connsiteX3407" fmla="*/ 3812548 w 8938307"/>
              <a:gd name="connsiteY3407" fmla="*/ 1871338 h 2993922"/>
              <a:gd name="connsiteX3408" fmla="*/ 3727824 w 8938307"/>
              <a:gd name="connsiteY3408" fmla="*/ 1850157 h 2993922"/>
              <a:gd name="connsiteX3409" fmla="*/ 3637805 w 8938307"/>
              <a:gd name="connsiteY3409" fmla="*/ 1823682 h 2993922"/>
              <a:gd name="connsiteX3410" fmla="*/ 3568968 w 8938307"/>
              <a:gd name="connsiteY3410" fmla="*/ 1797205 h 2993922"/>
              <a:gd name="connsiteX3411" fmla="*/ 3537196 w 8938307"/>
              <a:gd name="connsiteY3411" fmla="*/ 1786615 h 2993922"/>
              <a:gd name="connsiteX3412" fmla="*/ 3494834 w 8938307"/>
              <a:gd name="connsiteY3412" fmla="*/ 1776026 h 2993922"/>
              <a:gd name="connsiteX3413" fmla="*/ 3452474 w 8938307"/>
              <a:gd name="connsiteY3413" fmla="*/ 1765434 h 2993922"/>
              <a:gd name="connsiteX3414" fmla="*/ 3388931 w 8938307"/>
              <a:gd name="connsiteY3414" fmla="*/ 1744253 h 2993922"/>
              <a:gd name="connsiteX3415" fmla="*/ 3346570 w 8938307"/>
              <a:gd name="connsiteY3415" fmla="*/ 1733663 h 2993922"/>
              <a:gd name="connsiteX3416" fmla="*/ 3314799 w 8938307"/>
              <a:gd name="connsiteY3416" fmla="*/ 1723074 h 2993922"/>
              <a:gd name="connsiteX3417" fmla="*/ 3261847 w 8938307"/>
              <a:gd name="connsiteY3417" fmla="*/ 1701893 h 2993922"/>
              <a:gd name="connsiteX3418" fmla="*/ 3193008 w 8938307"/>
              <a:gd name="connsiteY3418" fmla="*/ 1680711 h 2993922"/>
              <a:gd name="connsiteX3419" fmla="*/ 3113581 w 8938307"/>
              <a:gd name="connsiteY3419" fmla="*/ 1648940 h 2993922"/>
              <a:gd name="connsiteX3420" fmla="*/ 3081810 w 8938307"/>
              <a:gd name="connsiteY3420" fmla="*/ 1638349 h 2993922"/>
              <a:gd name="connsiteX3421" fmla="*/ 3081810 w 8938307"/>
              <a:gd name="connsiteY3421" fmla="*/ 1627759 h 2993922"/>
              <a:gd name="connsiteX3422" fmla="*/ 3039447 w 8938307"/>
              <a:gd name="connsiteY3422" fmla="*/ 1617170 h 2993922"/>
              <a:gd name="connsiteX3423" fmla="*/ 3018266 w 8938307"/>
              <a:gd name="connsiteY3423" fmla="*/ 1617170 h 2993922"/>
              <a:gd name="connsiteX3424" fmla="*/ 2986495 w 8938307"/>
              <a:gd name="connsiteY3424" fmla="*/ 1617170 h 2993922"/>
              <a:gd name="connsiteX3425" fmla="*/ 2944134 w 8938307"/>
              <a:gd name="connsiteY3425" fmla="*/ 1601283 h 2993922"/>
              <a:gd name="connsiteX3426" fmla="*/ 2933543 w 8938307"/>
              <a:gd name="connsiteY3426" fmla="*/ 1585397 h 2993922"/>
              <a:gd name="connsiteX3427" fmla="*/ 2868489 w 8938307"/>
              <a:gd name="connsiteY3427" fmla="*/ 1562705 h 2993922"/>
              <a:gd name="connsiteX3428" fmla="*/ 2880591 w 8938307"/>
              <a:gd name="connsiteY3428" fmla="*/ 1564218 h 2993922"/>
              <a:gd name="connsiteX3429" fmla="*/ 2870002 w 8938307"/>
              <a:gd name="connsiteY3429" fmla="*/ 1564218 h 2993922"/>
              <a:gd name="connsiteX3430" fmla="*/ 7423878 w 8938307"/>
              <a:gd name="connsiteY3430" fmla="*/ 1553626 h 2993922"/>
              <a:gd name="connsiteX3431" fmla="*/ 7423878 w 8938307"/>
              <a:gd name="connsiteY3431" fmla="*/ 1564218 h 2993922"/>
              <a:gd name="connsiteX3432" fmla="*/ 7423878 w 8938307"/>
              <a:gd name="connsiteY3432" fmla="*/ 1574807 h 2993922"/>
              <a:gd name="connsiteX3433" fmla="*/ 7434468 w 8938307"/>
              <a:gd name="connsiteY3433" fmla="*/ 1574807 h 2993922"/>
              <a:gd name="connsiteX3434" fmla="*/ 7434468 w 8938307"/>
              <a:gd name="connsiteY3434" fmla="*/ 1564218 h 2993922"/>
              <a:gd name="connsiteX3435" fmla="*/ 7349745 w 8938307"/>
              <a:gd name="connsiteY3435" fmla="*/ 1553626 h 2993922"/>
              <a:gd name="connsiteX3436" fmla="*/ 7349745 w 8938307"/>
              <a:gd name="connsiteY3436" fmla="*/ 1564218 h 2993922"/>
              <a:gd name="connsiteX3437" fmla="*/ 7328564 w 8938307"/>
              <a:gd name="connsiteY3437" fmla="*/ 1574807 h 2993922"/>
              <a:gd name="connsiteX3438" fmla="*/ 7317974 w 8938307"/>
              <a:gd name="connsiteY3438" fmla="*/ 1580103 h 2993922"/>
              <a:gd name="connsiteX3439" fmla="*/ 7302088 w 8938307"/>
              <a:gd name="connsiteY3439" fmla="*/ 1585397 h 2993922"/>
              <a:gd name="connsiteX3440" fmla="*/ 7286203 w 8938307"/>
              <a:gd name="connsiteY3440" fmla="*/ 1580103 h 2993922"/>
              <a:gd name="connsiteX3441" fmla="*/ 7270318 w 8938307"/>
              <a:gd name="connsiteY3441" fmla="*/ 1574807 h 2993922"/>
              <a:gd name="connsiteX3442" fmla="*/ 7254432 w 8938307"/>
              <a:gd name="connsiteY3442" fmla="*/ 1564218 h 2993922"/>
              <a:gd name="connsiteX3443" fmla="*/ 7254432 w 8938307"/>
              <a:gd name="connsiteY3443" fmla="*/ 1574807 h 2993922"/>
              <a:gd name="connsiteX3444" fmla="*/ 7265022 w 8938307"/>
              <a:gd name="connsiteY3444" fmla="*/ 1585397 h 2993922"/>
              <a:gd name="connsiteX3445" fmla="*/ 7302088 w 8938307"/>
              <a:gd name="connsiteY3445" fmla="*/ 1595988 h 2993922"/>
              <a:gd name="connsiteX3446" fmla="*/ 7323270 w 8938307"/>
              <a:gd name="connsiteY3446" fmla="*/ 1590693 h 2993922"/>
              <a:gd name="connsiteX3447" fmla="*/ 7339155 w 8938307"/>
              <a:gd name="connsiteY3447" fmla="*/ 1585397 h 2993922"/>
              <a:gd name="connsiteX3448" fmla="*/ 7360336 w 8938307"/>
              <a:gd name="connsiteY3448" fmla="*/ 1564218 h 2993922"/>
              <a:gd name="connsiteX3449" fmla="*/ 7349745 w 8938307"/>
              <a:gd name="connsiteY3449" fmla="*/ 1553626 h 2993922"/>
              <a:gd name="connsiteX3450" fmla="*/ 7286203 w 8938307"/>
              <a:gd name="connsiteY3450" fmla="*/ 1553626 h 2993922"/>
              <a:gd name="connsiteX3451" fmla="*/ 7275612 w 8938307"/>
              <a:gd name="connsiteY3451" fmla="*/ 1564218 h 2993922"/>
              <a:gd name="connsiteX3452" fmla="*/ 7286203 w 8938307"/>
              <a:gd name="connsiteY3452" fmla="*/ 1564218 h 2993922"/>
              <a:gd name="connsiteX3453" fmla="*/ 7296793 w 8938307"/>
              <a:gd name="connsiteY3453" fmla="*/ 1564218 h 2993922"/>
              <a:gd name="connsiteX3454" fmla="*/ 3791367 w 8938307"/>
              <a:gd name="connsiteY3454" fmla="*/ 1553626 h 2993922"/>
              <a:gd name="connsiteX3455" fmla="*/ 3801956 w 8938307"/>
              <a:gd name="connsiteY3455" fmla="*/ 1564218 h 2993922"/>
              <a:gd name="connsiteX3456" fmla="*/ 3823138 w 8938307"/>
              <a:gd name="connsiteY3456" fmla="*/ 1553626 h 2993922"/>
              <a:gd name="connsiteX3457" fmla="*/ 2562879 w 8938307"/>
              <a:gd name="connsiteY3457" fmla="*/ 1553626 h 2993922"/>
              <a:gd name="connsiteX3458" fmla="*/ 2658193 w 8938307"/>
              <a:gd name="connsiteY3458" fmla="*/ 1574807 h 2993922"/>
              <a:gd name="connsiteX3459" fmla="*/ 2637012 w 8938307"/>
              <a:gd name="connsiteY3459" fmla="*/ 1574807 h 2993922"/>
              <a:gd name="connsiteX3460" fmla="*/ 2605241 w 8938307"/>
              <a:gd name="connsiteY3460" fmla="*/ 1564218 h 2993922"/>
              <a:gd name="connsiteX3461" fmla="*/ 7468888 w 8938307"/>
              <a:gd name="connsiteY3461" fmla="*/ 1547007 h 2993922"/>
              <a:gd name="connsiteX3462" fmla="*/ 7466240 w 8938307"/>
              <a:gd name="connsiteY3462" fmla="*/ 1548331 h 2993922"/>
              <a:gd name="connsiteX3463" fmla="*/ 7466240 w 8938307"/>
              <a:gd name="connsiteY3463" fmla="*/ 1564218 h 2993922"/>
              <a:gd name="connsiteX3464" fmla="*/ 7476830 w 8938307"/>
              <a:gd name="connsiteY3464" fmla="*/ 1564218 h 2993922"/>
              <a:gd name="connsiteX3465" fmla="*/ 7476830 w 8938307"/>
              <a:gd name="connsiteY3465" fmla="*/ 1553626 h 2993922"/>
              <a:gd name="connsiteX3466" fmla="*/ 7468888 w 8938307"/>
              <a:gd name="connsiteY3466" fmla="*/ 1547007 h 2993922"/>
              <a:gd name="connsiteX3467" fmla="*/ 7392107 w 8938307"/>
              <a:gd name="connsiteY3467" fmla="*/ 1543036 h 2993922"/>
              <a:gd name="connsiteX3468" fmla="*/ 7392107 w 8938307"/>
              <a:gd name="connsiteY3468" fmla="*/ 1553626 h 2993922"/>
              <a:gd name="connsiteX3469" fmla="*/ 7402697 w 8938307"/>
              <a:gd name="connsiteY3469" fmla="*/ 1548331 h 2993922"/>
              <a:gd name="connsiteX3470" fmla="*/ 7392107 w 8938307"/>
              <a:gd name="connsiteY3470" fmla="*/ 1543036 h 2993922"/>
              <a:gd name="connsiteX3471" fmla="*/ 2933543 w 8938307"/>
              <a:gd name="connsiteY3471" fmla="*/ 1543036 h 2993922"/>
              <a:gd name="connsiteX3472" fmla="*/ 2944134 w 8938307"/>
              <a:gd name="connsiteY3472" fmla="*/ 1543036 h 2993922"/>
              <a:gd name="connsiteX3473" fmla="*/ 2965314 w 8938307"/>
              <a:gd name="connsiteY3473" fmla="*/ 1553626 h 2993922"/>
              <a:gd name="connsiteX3474" fmla="*/ 2266347 w 8938307"/>
              <a:gd name="connsiteY3474" fmla="*/ 1543036 h 2993922"/>
              <a:gd name="connsiteX3475" fmla="*/ 2298119 w 8938307"/>
              <a:gd name="connsiteY3475" fmla="*/ 1543036 h 2993922"/>
              <a:gd name="connsiteX3476" fmla="*/ 2319299 w 8938307"/>
              <a:gd name="connsiteY3476" fmla="*/ 1553626 h 2993922"/>
              <a:gd name="connsiteX3477" fmla="*/ 2335186 w 8938307"/>
              <a:gd name="connsiteY3477" fmla="*/ 1558922 h 2993922"/>
              <a:gd name="connsiteX3478" fmla="*/ 2345776 w 8938307"/>
              <a:gd name="connsiteY3478" fmla="*/ 1564218 h 2993922"/>
              <a:gd name="connsiteX3479" fmla="*/ 2356365 w 8938307"/>
              <a:gd name="connsiteY3479" fmla="*/ 1564218 h 2993922"/>
              <a:gd name="connsiteX3480" fmla="*/ 2372252 w 8938307"/>
              <a:gd name="connsiteY3480" fmla="*/ 1574807 h 2993922"/>
              <a:gd name="connsiteX3481" fmla="*/ 2425203 w 8938307"/>
              <a:gd name="connsiteY3481" fmla="*/ 1590693 h 2993922"/>
              <a:gd name="connsiteX3482" fmla="*/ 2467566 w 8938307"/>
              <a:gd name="connsiteY3482" fmla="*/ 1595988 h 2993922"/>
              <a:gd name="connsiteX3483" fmla="*/ 2520518 w 8938307"/>
              <a:gd name="connsiteY3483" fmla="*/ 1606578 h 2993922"/>
              <a:gd name="connsiteX3484" fmla="*/ 2562879 w 8938307"/>
              <a:gd name="connsiteY3484" fmla="*/ 1617170 h 2993922"/>
              <a:gd name="connsiteX3485" fmla="*/ 2562879 w 8938307"/>
              <a:gd name="connsiteY3485" fmla="*/ 1627759 h 2993922"/>
              <a:gd name="connsiteX3486" fmla="*/ 2594650 w 8938307"/>
              <a:gd name="connsiteY3486" fmla="*/ 1648940 h 2993922"/>
              <a:gd name="connsiteX3487" fmla="*/ 2637012 w 8938307"/>
              <a:gd name="connsiteY3487" fmla="*/ 1670122 h 2993922"/>
              <a:gd name="connsiteX3488" fmla="*/ 2674080 w 8938307"/>
              <a:gd name="connsiteY3488" fmla="*/ 1691301 h 2993922"/>
              <a:gd name="connsiteX3489" fmla="*/ 2684669 w 8938307"/>
              <a:gd name="connsiteY3489" fmla="*/ 1701893 h 2993922"/>
              <a:gd name="connsiteX3490" fmla="*/ 2705851 w 8938307"/>
              <a:gd name="connsiteY3490" fmla="*/ 1707187 h 2993922"/>
              <a:gd name="connsiteX3491" fmla="*/ 2721735 w 8938307"/>
              <a:gd name="connsiteY3491" fmla="*/ 1712482 h 2993922"/>
              <a:gd name="connsiteX3492" fmla="*/ 2721735 w 8938307"/>
              <a:gd name="connsiteY3492" fmla="*/ 1723074 h 2993922"/>
              <a:gd name="connsiteX3493" fmla="*/ 2700554 w 8938307"/>
              <a:gd name="connsiteY3493" fmla="*/ 1712482 h 2993922"/>
              <a:gd name="connsiteX3494" fmla="*/ 2668783 w 8938307"/>
              <a:gd name="connsiteY3494" fmla="*/ 1707187 h 2993922"/>
              <a:gd name="connsiteX3495" fmla="*/ 2647602 w 8938307"/>
              <a:gd name="connsiteY3495" fmla="*/ 1696597 h 2993922"/>
              <a:gd name="connsiteX3496" fmla="*/ 2637012 w 8938307"/>
              <a:gd name="connsiteY3496" fmla="*/ 1691301 h 2993922"/>
              <a:gd name="connsiteX3497" fmla="*/ 2621125 w 8938307"/>
              <a:gd name="connsiteY3497" fmla="*/ 1686007 h 2993922"/>
              <a:gd name="connsiteX3498" fmla="*/ 2615831 w 8938307"/>
              <a:gd name="connsiteY3498" fmla="*/ 1680711 h 2993922"/>
              <a:gd name="connsiteX3499" fmla="*/ 2584060 w 8938307"/>
              <a:gd name="connsiteY3499" fmla="*/ 1659530 h 2993922"/>
              <a:gd name="connsiteX3500" fmla="*/ 2573470 w 8938307"/>
              <a:gd name="connsiteY3500" fmla="*/ 1648940 h 2993922"/>
              <a:gd name="connsiteX3501" fmla="*/ 2552289 w 8938307"/>
              <a:gd name="connsiteY3501" fmla="*/ 1643645 h 2993922"/>
              <a:gd name="connsiteX3502" fmla="*/ 2536402 w 8938307"/>
              <a:gd name="connsiteY3502" fmla="*/ 1648940 h 2993922"/>
              <a:gd name="connsiteX3503" fmla="*/ 2520518 w 8938307"/>
              <a:gd name="connsiteY3503" fmla="*/ 1648940 h 2993922"/>
              <a:gd name="connsiteX3504" fmla="*/ 2467566 w 8938307"/>
              <a:gd name="connsiteY3504" fmla="*/ 1627759 h 2993922"/>
              <a:gd name="connsiteX3505" fmla="*/ 2435794 w 8938307"/>
              <a:gd name="connsiteY3505" fmla="*/ 1606578 h 2993922"/>
              <a:gd name="connsiteX3506" fmla="*/ 2414614 w 8938307"/>
              <a:gd name="connsiteY3506" fmla="*/ 1595988 h 2993922"/>
              <a:gd name="connsiteX3507" fmla="*/ 2393433 w 8938307"/>
              <a:gd name="connsiteY3507" fmla="*/ 1595988 h 2993922"/>
              <a:gd name="connsiteX3508" fmla="*/ 2393433 w 8938307"/>
              <a:gd name="connsiteY3508" fmla="*/ 1606578 h 2993922"/>
              <a:gd name="connsiteX3509" fmla="*/ 2361662 w 8938307"/>
              <a:gd name="connsiteY3509" fmla="*/ 1590693 h 2993922"/>
              <a:gd name="connsiteX3510" fmla="*/ 2351071 w 8938307"/>
              <a:gd name="connsiteY3510" fmla="*/ 1580103 h 2993922"/>
              <a:gd name="connsiteX3511" fmla="*/ 2329890 w 8938307"/>
              <a:gd name="connsiteY3511" fmla="*/ 1569512 h 2993922"/>
              <a:gd name="connsiteX3512" fmla="*/ 2266347 w 8938307"/>
              <a:gd name="connsiteY3512" fmla="*/ 1564218 h 2993922"/>
              <a:gd name="connsiteX3513" fmla="*/ 2266347 w 8938307"/>
              <a:gd name="connsiteY3513" fmla="*/ 1558922 h 2993922"/>
              <a:gd name="connsiteX3514" fmla="*/ 2276938 w 8938307"/>
              <a:gd name="connsiteY3514" fmla="*/ 1553626 h 2993922"/>
              <a:gd name="connsiteX3515" fmla="*/ 7307384 w 8938307"/>
              <a:gd name="connsiteY3515" fmla="*/ 1537741 h 2993922"/>
              <a:gd name="connsiteX3516" fmla="*/ 7296793 w 8938307"/>
              <a:gd name="connsiteY3516" fmla="*/ 1543036 h 2993922"/>
              <a:gd name="connsiteX3517" fmla="*/ 7286203 w 8938307"/>
              <a:gd name="connsiteY3517" fmla="*/ 1543036 h 2993922"/>
              <a:gd name="connsiteX3518" fmla="*/ 7317974 w 8938307"/>
              <a:gd name="connsiteY3518" fmla="*/ 1553626 h 2993922"/>
              <a:gd name="connsiteX3519" fmla="*/ 7339155 w 8938307"/>
              <a:gd name="connsiteY3519" fmla="*/ 1543036 h 2993922"/>
              <a:gd name="connsiteX3520" fmla="*/ 7317974 w 8938307"/>
              <a:gd name="connsiteY3520" fmla="*/ 1543036 h 2993922"/>
              <a:gd name="connsiteX3521" fmla="*/ 7307384 w 8938307"/>
              <a:gd name="connsiteY3521" fmla="*/ 1537741 h 2993922"/>
              <a:gd name="connsiteX3522" fmla="*/ 7577438 w 8938307"/>
              <a:gd name="connsiteY3522" fmla="*/ 1532445 h 2993922"/>
              <a:gd name="connsiteX3523" fmla="*/ 7572144 w 8938307"/>
              <a:gd name="connsiteY3523" fmla="*/ 1543036 h 2993922"/>
              <a:gd name="connsiteX3524" fmla="*/ 7572144 w 8938307"/>
              <a:gd name="connsiteY3524" fmla="*/ 1553626 h 2993922"/>
              <a:gd name="connsiteX3525" fmla="*/ 7561553 w 8938307"/>
              <a:gd name="connsiteY3525" fmla="*/ 1543036 h 2993922"/>
              <a:gd name="connsiteX3526" fmla="*/ 7529782 w 8938307"/>
              <a:gd name="connsiteY3526" fmla="*/ 1543036 h 2993922"/>
              <a:gd name="connsiteX3527" fmla="*/ 7540374 w 8938307"/>
              <a:gd name="connsiteY3527" fmla="*/ 1553626 h 2993922"/>
              <a:gd name="connsiteX3528" fmla="*/ 7550963 w 8938307"/>
              <a:gd name="connsiteY3528" fmla="*/ 1553626 h 2993922"/>
              <a:gd name="connsiteX3529" fmla="*/ 7561553 w 8938307"/>
              <a:gd name="connsiteY3529" fmla="*/ 1558922 h 2993922"/>
              <a:gd name="connsiteX3530" fmla="*/ 7577438 w 8938307"/>
              <a:gd name="connsiteY3530" fmla="*/ 1564218 h 2993922"/>
              <a:gd name="connsiteX3531" fmla="*/ 7593326 w 8938307"/>
              <a:gd name="connsiteY3531" fmla="*/ 1569512 h 2993922"/>
              <a:gd name="connsiteX3532" fmla="*/ 7603915 w 8938307"/>
              <a:gd name="connsiteY3532" fmla="*/ 1574807 h 2993922"/>
              <a:gd name="connsiteX3533" fmla="*/ 7625096 w 8938307"/>
              <a:gd name="connsiteY3533" fmla="*/ 1574807 h 2993922"/>
              <a:gd name="connsiteX3534" fmla="*/ 7603915 w 8938307"/>
              <a:gd name="connsiteY3534" fmla="*/ 1564218 h 2993922"/>
              <a:gd name="connsiteX3535" fmla="*/ 7598620 w 8938307"/>
              <a:gd name="connsiteY3535" fmla="*/ 1548331 h 2993922"/>
              <a:gd name="connsiteX3536" fmla="*/ 7582734 w 8938307"/>
              <a:gd name="connsiteY3536" fmla="*/ 1543036 h 2993922"/>
              <a:gd name="connsiteX3537" fmla="*/ 7577438 w 8938307"/>
              <a:gd name="connsiteY3537" fmla="*/ 1532445 h 2993922"/>
              <a:gd name="connsiteX3538" fmla="*/ 7349745 w 8938307"/>
              <a:gd name="connsiteY3538" fmla="*/ 1532445 h 2993922"/>
              <a:gd name="connsiteX3539" fmla="*/ 7360336 w 8938307"/>
              <a:gd name="connsiteY3539" fmla="*/ 1543036 h 2993922"/>
              <a:gd name="connsiteX3540" fmla="*/ 7370926 w 8938307"/>
              <a:gd name="connsiteY3540" fmla="*/ 1532445 h 2993922"/>
              <a:gd name="connsiteX3541" fmla="*/ 3801956 w 8938307"/>
              <a:gd name="connsiteY3541" fmla="*/ 1532445 h 2993922"/>
              <a:gd name="connsiteX3542" fmla="*/ 3812548 w 8938307"/>
              <a:gd name="connsiteY3542" fmla="*/ 1543036 h 2993922"/>
              <a:gd name="connsiteX3543" fmla="*/ 3849614 w 8938307"/>
              <a:gd name="connsiteY3543" fmla="*/ 1550979 h 2993922"/>
              <a:gd name="connsiteX3544" fmla="*/ 3854178 w 8938307"/>
              <a:gd name="connsiteY3544" fmla="*/ 1552348 h 2993922"/>
              <a:gd name="connsiteX3545" fmla="*/ 3849614 w 8938307"/>
              <a:gd name="connsiteY3545" fmla="*/ 1544360 h 2993922"/>
              <a:gd name="connsiteX3546" fmla="*/ 3833728 w 8938307"/>
              <a:gd name="connsiteY3546" fmla="*/ 1537741 h 2993922"/>
              <a:gd name="connsiteX3547" fmla="*/ 3801956 w 8938307"/>
              <a:gd name="connsiteY3547" fmla="*/ 1532445 h 2993922"/>
              <a:gd name="connsiteX3548" fmla="*/ 2446385 w 8938307"/>
              <a:gd name="connsiteY3548" fmla="*/ 1532445 h 2993922"/>
              <a:gd name="connsiteX3549" fmla="*/ 2456975 w 8938307"/>
              <a:gd name="connsiteY3549" fmla="*/ 1532445 h 2993922"/>
              <a:gd name="connsiteX3550" fmla="*/ 2456975 w 8938307"/>
              <a:gd name="connsiteY3550" fmla="*/ 1543036 h 2993922"/>
              <a:gd name="connsiteX3551" fmla="*/ 2446385 w 8938307"/>
              <a:gd name="connsiteY3551" fmla="*/ 1532445 h 2993922"/>
              <a:gd name="connsiteX3552" fmla="*/ 7921627 w 8938307"/>
              <a:gd name="connsiteY3552" fmla="*/ 1521855 h 2993922"/>
              <a:gd name="connsiteX3553" fmla="*/ 7942808 w 8938307"/>
              <a:gd name="connsiteY3553" fmla="*/ 1532445 h 2993922"/>
              <a:gd name="connsiteX3554" fmla="*/ 7921627 w 8938307"/>
              <a:gd name="connsiteY3554" fmla="*/ 1532445 h 2993922"/>
              <a:gd name="connsiteX3555" fmla="*/ 2488746 w 8938307"/>
              <a:gd name="connsiteY3555" fmla="*/ 1521855 h 2993922"/>
              <a:gd name="connsiteX3556" fmla="*/ 2509927 w 8938307"/>
              <a:gd name="connsiteY3556" fmla="*/ 1532445 h 2993922"/>
              <a:gd name="connsiteX3557" fmla="*/ 2499337 w 8938307"/>
              <a:gd name="connsiteY3557" fmla="*/ 1532445 h 2993922"/>
              <a:gd name="connsiteX3558" fmla="*/ 7593326 w 8938307"/>
              <a:gd name="connsiteY3558" fmla="*/ 1511264 h 2993922"/>
              <a:gd name="connsiteX3559" fmla="*/ 7593326 w 8938307"/>
              <a:gd name="connsiteY3559" fmla="*/ 1521855 h 2993922"/>
              <a:gd name="connsiteX3560" fmla="*/ 7614505 w 8938307"/>
              <a:gd name="connsiteY3560" fmla="*/ 1521855 h 2993922"/>
              <a:gd name="connsiteX3561" fmla="*/ 7593326 w 8938307"/>
              <a:gd name="connsiteY3561" fmla="*/ 1511264 h 2993922"/>
              <a:gd name="connsiteX3562" fmla="*/ 3950223 w 8938307"/>
              <a:gd name="connsiteY3562" fmla="*/ 1511264 h 2993922"/>
              <a:gd name="connsiteX3563" fmla="*/ 3939633 w 8938307"/>
              <a:gd name="connsiteY3563" fmla="*/ 1521855 h 2993922"/>
              <a:gd name="connsiteX3564" fmla="*/ 3944928 w 8938307"/>
              <a:gd name="connsiteY3564" fmla="*/ 1527151 h 2993922"/>
              <a:gd name="connsiteX3565" fmla="*/ 3950223 w 8938307"/>
              <a:gd name="connsiteY3565" fmla="*/ 1532445 h 2993922"/>
              <a:gd name="connsiteX3566" fmla="*/ 3981994 w 8938307"/>
              <a:gd name="connsiteY3566" fmla="*/ 1532445 h 2993922"/>
              <a:gd name="connsiteX3567" fmla="*/ 3971404 w 8938307"/>
              <a:gd name="connsiteY3567" fmla="*/ 1521855 h 2993922"/>
              <a:gd name="connsiteX3568" fmla="*/ 3960812 w 8938307"/>
              <a:gd name="connsiteY3568" fmla="*/ 1521855 h 2993922"/>
              <a:gd name="connsiteX3569" fmla="*/ 7466240 w 8938307"/>
              <a:gd name="connsiteY3569" fmla="*/ 1500674 h 2993922"/>
              <a:gd name="connsiteX3570" fmla="*/ 7476830 w 8938307"/>
              <a:gd name="connsiteY3570" fmla="*/ 1500674 h 2993922"/>
              <a:gd name="connsiteX3571" fmla="*/ 7475135 w 8938307"/>
              <a:gd name="connsiteY3571" fmla="*/ 1506605 h 2993922"/>
              <a:gd name="connsiteX3572" fmla="*/ 3865500 w 8938307"/>
              <a:gd name="connsiteY3572" fmla="*/ 1500674 h 2993922"/>
              <a:gd name="connsiteX3573" fmla="*/ 3886681 w 8938307"/>
              <a:gd name="connsiteY3573" fmla="*/ 1511264 h 2993922"/>
              <a:gd name="connsiteX3574" fmla="*/ 3876090 w 8938307"/>
              <a:gd name="connsiteY3574" fmla="*/ 1500674 h 2993922"/>
              <a:gd name="connsiteX3575" fmla="*/ 3865500 w 8938307"/>
              <a:gd name="connsiteY3575" fmla="*/ 1500674 h 2993922"/>
              <a:gd name="connsiteX3576" fmla="*/ 2859410 w 8938307"/>
              <a:gd name="connsiteY3576" fmla="*/ 1492576 h 2993922"/>
              <a:gd name="connsiteX3577" fmla="*/ 2875296 w 8938307"/>
              <a:gd name="connsiteY3577" fmla="*/ 1495379 h 2993922"/>
              <a:gd name="connsiteX3578" fmla="*/ 2907067 w 8938307"/>
              <a:gd name="connsiteY3578" fmla="*/ 1500674 h 2993922"/>
              <a:gd name="connsiteX3579" fmla="*/ 2922954 w 8938307"/>
              <a:gd name="connsiteY3579" fmla="*/ 1505970 h 2993922"/>
              <a:gd name="connsiteX3580" fmla="*/ 2954724 w 8938307"/>
              <a:gd name="connsiteY3580" fmla="*/ 1511264 h 2993922"/>
              <a:gd name="connsiteX3581" fmla="*/ 3071218 w 8938307"/>
              <a:gd name="connsiteY3581" fmla="*/ 1543036 h 2993922"/>
              <a:gd name="connsiteX3582" fmla="*/ 3124171 w 8938307"/>
              <a:gd name="connsiteY3582" fmla="*/ 1553626 h 2993922"/>
              <a:gd name="connsiteX3583" fmla="*/ 3187714 w 8938307"/>
              <a:gd name="connsiteY3583" fmla="*/ 1564218 h 2993922"/>
              <a:gd name="connsiteX3584" fmla="*/ 3198303 w 8938307"/>
              <a:gd name="connsiteY3584" fmla="*/ 1564218 h 2993922"/>
              <a:gd name="connsiteX3585" fmla="*/ 3208895 w 8938307"/>
              <a:gd name="connsiteY3585" fmla="*/ 1574807 h 2993922"/>
              <a:gd name="connsiteX3586" fmla="*/ 3325389 w 8938307"/>
              <a:gd name="connsiteY3586" fmla="*/ 1595988 h 2993922"/>
              <a:gd name="connsiteX3587" fmla="*/ 3378341 w 8938307"/>
              <a:gd name="connsiteY3587" fmla="*/ 1606578 h 2993922"/>
              <a:gd name="connsiteX3588" fmla="*/ 3463064 w 8938307"/>
              <a:gd name="connsiteY3588" fmla="*/ 1638349 h 2993922"/>
              <a:gd name="connsiteX3589" fmla="*/ 3494834 w 8938307"/>
              <a:gd name="connsiteY3589" fmla="*/ 1659530 h 2993922"/>
              <a:gd name="connsiteX3590" fmla="*/ 3516016 w 8938307"/>
              <a:gd name="connsiteY3590" fmla="*/ 1670122 h 2993922"/>
              <a:gd name="connsiteX3591" fmla="*/ 3547788 w 8938307"/>
              <a:gd name="connsiteY3591" fmla="*/ 1675416 h 2993922"/>
              <a:gd name="connsiteX3592" fmla="*/ 3574263 w 8938307"/>
              <a:gd name="connsiteY3592" fmla="*/ 1680711 h 2993922"/>
              <a:gd name="connsiteX3593" fmla="*/ 3590148 w 8938307"/>
              <a:gd name="connsiteY3593" fmla="*/ 1686007 h 2993922"/>
              <a:gd name="connsiteX3594" fmla="*/ 3600740 w 8938307"/>
              <a:gd name="connsiteY3594" fmla="*/ 1691301 h 2993922"/>
              <a:gd name="connsiteX3595" fmla="*/ 3621920 w 8938307"/>
              <a:gd name="connsiteY3595" fmla="*/ 1712482 h 2993922"/>
              <a:gd name="connsiteX3596" fmla="*/ 3600740 w 8938307"/>
              <a:gd name="connsiteY3596" fmla="*/ 1712482 h 2993922"/>
              <a:gd name="connsiteX3597" fmla="*/ 3579559 w 8938307"/>
              <a:gd name="connsiteY3597" fmla="*/ 1712482 h 2993922"/>
              <a:gd name="connsiteX3598" fmla="*/ 3574263 w 8938307"/>
              <a:gd name="connsiteY3598" fmla="*/ 1707187 h 2993922"/>
              <a:gd name="connsiteX3599" fmla="*/ 3563673 w 8938307"/>
              <a:gd name="connsiteY3599" fmla="*/ 1701893 h 2993922"/>
              <a:gd name="connsiteX3600" fmla="*/ 3553082 w 8938307"/>
              <a:gd name="connsiteY3600" fmla="*/ 1701893 h 2993922"/>
              <a:gd name="connsiteX3601" fmla="*/ 3537196 w 8938307"/>
              <a:gd name="connsiteY3601" fmla="*/ 1701893 h 2993922"/>
              <a:gd name="connsiteX3602" fmla="*/ 3537196 w 8938307"/>
              <a:gd name="connsiteY3602" fmla="*/ 1691301 h 2993922"/>
              <a:gd name="connsiteX3603" fmla="*/ 3526607 w 8938307"/>
              <a:gd name="connsiteY3603" fmla="*/ 1680711 h 2993922"/>
              <a:gd name="connsiteX3604" fmla="*/ 3526607 w 8938307"/>
              <a:gd name="connsiteY3604" fmla="*/ 1691301 h 2993922"/>
              <a:gd name="connsiteX3605" fmla="*/ 3505426 w 8938307"/>
              <a:gd name="connsiteY3605" fmla="*/ 1691301 h 2993922"/>
              <a:gd name="connsiteX3606" fmla="*/ 3489540 w 8938307"/>
              <a:gd name="connsiteY3606" fmla="*/ 1680711 h 2993922"/>
              <a:gd name="connsiteX3607" fmla="*/ 3473655 w 8938307"/>
              <a:gd name="connsiteY3607" fmla="*/ 1675416 h 2993922"/>
              <a:gd name="connsiteX3608" fmla="*/ 3463064 w 8938307"/>
              <a:gd name="connsiteY3608" fmla="*/ 1670122 h 2993922"/>
              <a:gd name="connsiteX3609" fmla="*/ 3441882 w 8938307"/>
              <a:gd name="connsiteY3609" fmla="*/ 1659530 h 2993922"/>
              <a:gd name="connsiteX3610" fmla="*/ 3420703 w 8938307"/>
              <a:gd name="connsiteY3610" fmla="*/ 1659530 h 2993922"/>
              <a:gd name="connsiteX3611" fmla="*/ 3404817 w 8938307"/>
              <a:gd name="connsiteY3611" fmla="*/ 1659530 h 2993922"/>
              <a:gd name="connsiteX3612" fmla="*/ 3373046 w 8938307"/>
              <a:gd name="connsiteY3612" fmla="*/ 1654235 h 2993922"/>
              <a:gd name="connsiteX3613" fmla="*/ 3357160 w 8938307"/>
              <a:gd name="connsiteY3613" fmla="*/ 1643645 h 2993922"/>
              <a:gd name="connsiteX3614" fmla="*/ 3341274 w 8938307"/>
              <a:gd name="connsiteY3614" fmla="*/ 1638349 h 2993922"/>
              <a:gd name="connsiteX3615" fmla="*/ 3293618 w 8938307"/>
              <a:gd name="connsiteY3615" fmla="*/ 1622464 h 2993922"/>
              <a:gd name="connsiteX3616" fmla="*/ 3235370 w 8938307"/>
              <a:gd name="connsiteY3616" fmla="*/ 1606578 h 2993922"/>
              <a:gd name="connsiteX3617" fmla="*/ 3208895 w 8938307"/>
              <a:gd name="connsiteY3617" fmla="*/ 1595988 h 2993922"/>
              <a:gd name="connsiteX3618" fmla="*/ 3198303 w 8938307"/>
              <a:gd name="connsiteY3618" fmla="*/ 1595988 h 2993922"/>
              <a:gd name="connsiteX3619" fmla="*/ 3187714 w 8938307"/>
              <a:gd name="connsiteY3619" fmla="*/ 1595988 h 2993922"/>
              <a:gd name="connsiteX3620" fmla="*/ 3155942 w 8938307"/>
              <a:gd name="connsiteY3620" fmla="*/ 1585397 h 2993922"/>
              <a:gd name="connsiteX3621" fmla="*/ 3134762 w 8938307"/>
              <a:gd name="connsiteY3621" fmla="*/ 1580103 h 2993922"/>
              <a:gd name="connsiteX3622" fmla="*/ 3113581 w 8938307"/>
              <a:gd name="connsiteY3622" fmla="*/ 1574807 h 2993922"/>
              <a:gd name="connsiteX3623" fmla="*/ 3087104 w 8938307"/>
              <a:gd name="connsiteY3623" fmla="*/ 1569512 h 2993922"/>
              <a:gd name="connsiteX3624" fmla="*/ 3060629 w 8938307"/>
              <a:gd name="connsiteY3624" fmla="*/ 1553626 h 2993922"/>
              <a:gd name="connsiteX3625" fmla="*/ 3012972 w 8938307"/>
              <a:gd name="connsiteY3625" fmla="*/ 1543036 h 2993922"/>
              <a:gd name="connsiteX3626" fmla="*/ 2986495 w 8938307"/>
              <a:gd name="connsiteY3626" fmla="*/ 1543036 h 2993922"/>
              <a:gd name="connsiteX3627" fmla="*/ 2975906 w 8938307"/>
              <a:gd name="connsiteY3627" fmla="*/ 1532445 h 2993922"/>
              <a:gd name="connsiteX3628" fmla="*/ 2965314 w 8938307"/>
              <a:gd name="connsiteY3628" fmla="*/ 1532445 h 2993922"/>
              <a:gd name="connsiteX3629" fmla="*/ 2954724 w 8938307"/>
              <a:gd name="connsiteY3629" fmla="*/ 1532445 h 2993922"/>
              <a:gd name="connsiteX3630" fmla="*/ 2938840 w 8938307"/>
              <a:gd name="connsiteY3630" fmla="*/ 1527151 h 2993922"/>
              <a:gd name="connsiteX3631" fmla="*/ 2928248 w 8938307"/>
              <a:gd name="connsiteY3631" fmla="*/ 1516560 h 2993922"/>
              <a:gd name="connsiteX3632" fmla="*/ 2912362 w 8938307"/>
              <a:gd name="connsiteY3632" fmla="*/ 1511264 h 2993922"/>
              <a:gd name="connsiteX3633" fmla="*/ 2891182 w 8938307"/>
              <a:gd name="connsiteY3633" fmla="*/ 1521855 h 2993922"/>
              <a:gd name="connsiteX3634" fmla="*/ 2859410 w 8938307"/>
              <a:gd name="connsiteY3634" fmla="*/ 1511264 h 2993922"/>
              <a:gd name="connsiteX3635" fmla="*/ 8779451 w 8938307"/>
              <a:gd name="connsiteY3635" fmla="*/ 1490084 h 2993922"/>
              <a:gd name="connsiteX3636" fmla="*/ 8779451 w 8938307"/>
              <a:gd name="connsiteY3636" fmla="*/ 1500674 h 2993922"/>
              <a:gd name="connsiteX3637" fmla="*/ 8768861 w 8938307"/>
              <a:gd name="connsiteY3637" fmla="*/ 1500674 h 2993922"/>
              <a:gd name="connsiteX3638" fmla="*/ 8779451 w 8938307"/>
              <a:gd name="connsiteY3638" fmla="*/ 1490084 h 2993922"/>
              <a:gd name="connsiteX3639" fmla="*/ 7603915 w 8938307"/>
              <a:gd name="connsiteY3639" fmla="*/ 1490084 h 2993922"/>
              <a:gd name="connsiteX3640" fmla="*/ 7593326 w 8938307"/>
              <a:gd name="connsiteY3640" fmla="*/ 1500674 h 2993922"/>
              <a:gd name="connsiteX3641" fmla="*/ 7603915 w 8938307"/>
              <a:gd name="connsiteY3641" fmla="*/ 1500674 h 2993922"/>
              <a:gd name="connsiteX3642" fmla="*/ 7603915 w 8938307"/>
              <a:gd name="connsiteY3642" fmla="*/ 1490084 h 2993922"/>
              <a:gd name="connsiteX3643" fmla="*/ 7169708 w 8938307"/>
              <a:gd name="connsiteY3643" fmla="*/ 1490084 h 2993922"/>
              <a:gd name="connsiteX3644" fmla="*/ 7180299 w 8938307"/>
              <a:gd name="connsiteY3644" fmla="*/ 1500674 h 2993922"/>
              <a:gd name="connsiteX3645" fmla="*/ 7180299 w 8938307"/>
              <a:gd name="connsiteY3645" fmla="*/ 1490084 h 2993922"/>
              <a:gd name="connsiteX3646" fmla="*/ 7042622 w 8938307"/>
              <a:gd name="connsiteY3646" fmla="*/ 1490084 h 2993922"/>
              <a:gd name="connsiteX3647" fmla="*/ 7047918 w 8938307"/>
              <a:gd name="connsiteY3647" fmla="*/ 1500674 h 2993922"/>
              <a:gd name="connsiteX3648" fmla="*/ 7079689 w 8938307"/>
              <a:gd name="connsiteY3648" fmla="*/ 1516560 h 2993922"/>
              <a:gd name="connsiteX3649" fmla="*/ 7106166 w 8938307"/>
              <a:gd name="connsiteY3649" fmla="*/ 1521855 h 2993922"/>
              <a:gd name="connsiteX3650" fmla="*/ 7137937 w 8938307"/>
              <a:gd name="connsiteY3650" fmla="*/ 1521855 h 2993922"/>
              <a:gd name="connsiteX3651" fmla="*/ 7148526 w 8938307"/>
              <a:gd name="connsiteY3651" fmla="*/ 1532445 h 2993922"/>
              <a:gd name="connsiteX3652" fmla="*/ 7169708 w 8938307"/>
              <a:gd name="connsiteY3652" fmla="*/ 1532445 h 2993922"/>
              <a:gd name="connsiteX3653" fmla="*/ 7175004 w 8938307"/>
              <a:gd name="connsiteY3653" fmla="*/ 1543036 h 2993922"/>
              <a:gd name="connsiteX3654" fmla="*/ 7190889 w 8938307"/>
              <a:gd name="connsiteY3654" fmla="*/ 1532445 h 2993922"/>
              <a:gd name="connsiteX3655" fmla="*/ 7201480 w 8938307"/>
              <a:gd name="connsiteY3655" fmla="*/ 1553626 h 2993922"/>
              <a:gd name="connsiteX3656" fmla="*/ 7212070 w 8938307"/>
              <a:gd name="connsiteY3656" fmla="*/ 1553626 h 2993922"/>
              <a:gd name="connsiteX3657" fmla="*/ 7222660 w 8938307"/>
              <a:gd name="connsiteY3657" fmla="*/ 1564218 h 2993922"/>
              <a:gd name="connsiteX3658" fmla="*/ 7243841 w 8938307"/>
              <a:gd name="connsiteY3658" fmla="*/ 1564218 h 2993922"/>
              <a:gd name="connsiteX3659" fmla="*/ 7249136 w 8938307"/>
              <a:gd name="connsiteY3659" fmla="*/ 1558922 h 2993922"/>
              <a:gd name="connsiteX3660" fmla="*/ 7254432 w 8938307"/>
              <a:gd name="connsiteY3660" fmla="*/ 1553626 h 2993922"/>
              <a:gd name="connsiteX3661" fmla="*/ 7254432 w 8938307"/>
              <a:gd name="connsiteY3661" fmla="*/ 1543036 h 2993922"/>
              <a:gd name="connsiteX3662" fmla="*/ 7243841 w 8938307"/>
              <a:gd name="connsiteY3662" fmla="*/ 1532445 h 2993922"/>
              <a:gd name="connsiteX3663" fmla="*/ 7233251 w 8938307"/>
              <a:gd name="connsiteY3663" fmla="*/ 1532445 h 2993922"/>
              <a:gd name="connsiteX3664" fmla="*/ 7233251 w 8938307"/>
              <a:gd name="connsiteY3664" fmla="*/ 1543036 h 2993922"/>
              <a:gd name="connsiteX3665" fmla="*/ 7222660 w 8938307"/>
              <a:gd name="connsiteY3665" fmla="*/ 1532445 h 2993922"/>
              <a:gd name="connsiteX3666" fmla="*/ 7212070 w 8938307"/>
              <a:gd name="connsiteY3666" fmla="*/ 1521855 h 2993922"/>
              <a:gd name="connsiteX3667" fmla="*/ 7206774 w 8938307"/>
              <a:gd name="connsiteY3667" fmla="*/ 1516560 h 2993922"/>
              <a:gd name="connsiteX3668" fmla="*/ 7190889 w 8938307"/>
              <a:gd name="connsiteY3668" fmla="*/ 1521855 h 2993922"/>
              <a:gd name="connsiteX3669" fmla="*/ 7180299 w 8938307"/>
              <a:gd name="connsiteY3669" fmla="*/ 1532445 h 2993922"/>
              <a:gd name="connsiteX3670" fmla="*/ 7169708 w 8938307"/>
              <a:gd name="connsiteY3670" fmla="*/ 1521855 h 2993922"/>
              <a:gd name="connsiteX3671" fmla="*/ 7159118 w 8938307"/>
              <a:gd name="connsiteY3671" fmla="*/ 1511264 h 2993922"/>
              <a:gd name="connsiteX3672" fmla="*/ 7148526 w 8938307"/>
              <a:gd name="connsiteY3672" fmla="*/ 1500674 h 2993922"/>
              <a:gd name="connsiteX3673" fmla="*/ 7132641 w 8938307"/>
              <a:gd name="connsiteY3673" fmla="*/ 1500674 h 2993922"/>
              <a:gd name="connsiteX3674" fmla="*/ 7127347 w 8938307"/>
              <a:gd name="connsiteY3674" fmla="*/ 1500674 h 2993922"/>
              <a:gd name="connsiteX3675" fmla="*/ 7116756 w 8938307"/>
              <a:gd name="connsiteY3675" fmla="*/ 1500674 h 2993922"/>
              <a:gd name="connsiteX3676" fmla="*/ 7084985 w 8938307"/>
              <a:gd name="connsiteY3676" fmla="*/ 1490084 h 2993922"/>
              <a:gd name="connsiteX3677" fmla="*/ 7042622 w 8938307"/>
              <a:gd name="connsiteY3677" fmla="*/ 1490084 h 2993922"/>
              <a:gd name="connsiteX3678" fmla="*/ 3198303 w 8938307"/>
              <a:gd name="connsiteY3678" fmla="*/ 1490084 h 2993922"/>
              <a:gd name="connsiteX3679" fmla="*/ 3198303 w 8938307"/>
              <a:gd name="connsiteY3679" fmla="*/ 1500674 h 2993922"/>
              <a:gd name="connsiteX3680" fmla="*/ 3208895 w 8938307"/>
              <a:gd name="connsiteY3680" fmla="*/ 1500674 h 2993922"/>
              <a:gd name="connsiteX3681" fmla="*/ 2859410 w 8938307"/>
              <a:gd name="connsiteY3681" fmla="*/ 1490084 h 2993922"/>
              <a:gd name="connsiteX3682" fmla="*/ 2859410 w 8938307"/>
              <a:gd name="connsiteY3682" fmla="*/ 1492576 h 2993922"/>
              <a:gd name="connsiteX3683" fmla="*/ 2857293 w 8938307"/>
              <a:gd name="connsiteY3683" fmla="*/ 1492202 h 2993922"/>
              <a:gd name="connsiteX3684" fmla="*/ 2827639 w 8938307"/>
              <a:gd name="connsiteY3684" fmla="*/ 1490084 h 2993922"/>
              <a:gd name="connsiteX3685" fmla="*/ 2838230 w 8938307"/>
              <a:gd name="connsiteY3685" fmla="*/ 1490084 h 2993922"/>
              <a:gd name="connsiteX3686" fmla="*/ 2852791 w 8938307"/>
              <a:gd name="connsiteY3686" fmla="*/ 1491408 h 2993922"/>
              <a:gd name="connsiteX3687" fmla="*/ 2857293 w 8938307"/>
              <a:gd name="connsiteY3687" fmla="*/ 1492202 h 2993922"/>
              <a:gd name="connsiteX3688" fmla="*/ 2848820 w 8938307"/>
              <a:gd name="connsiteY3688" fmla="*/ 1500674 h 2993922"/>
              <a:gd name="connsiteX3689" fmla="*/ 2848820 w 8938307"/>
              <a:gd name="connsiteY3689" fmla="*/ 1511264 h 2993922"/>
              <a:gd name="connsiteX3690" fmla="*/ 2859410 w 8938307"/>
              <a:gd name="connsiteY3690" fmla="*/ 1516560 h 2993922"/>
              <a:gd name="connsiteX3691" fmla="*/ 2848820 w 8938307"/>
              <a:gd name="connsiteY3691" fmla="*/ 1521855 h 2993922"/>
              <a:gd name="connsiteX3692" fmla="*/ 2827639 w 8938307"/>
              <a:gd name="connsiteY3692" fmla="*/ 1521855 h 2993922"/>
              <a:gd name="connsiteX3693" fmla="*/ 2822344 w 8938307"/>
              <a:gd name="connsiteY3693" fmla="*/ 1505970 h 2993922"/>
              <a:gd name="connsiteX3694" fmla="*/ 2827639 w 8938307"/>
              <a:gd name="connsiteY3694" fmla="*/ 1490084 h 2993922"/>
              <a:gd name="connsiteX3695" fmla="*/ 3947576 w 8938307"/>
              <a:gd name="connsiteY3695" fmla="*/ 1484789 h 2993922"/>
              <a:gd name="connsiteX3696" fmla="*/ 3939633 w 8938307"/>
              <a:gd name="connsiteY3696" fmla="*/ 1490084 h 2993922"/>
              <a:gd name="connsiteX3697" fmla="*/ 3950223 w 8938307"/>
              <a:gd name="connsiteY3697" fmla="*/ 1500674 h 2993922"/>
              <a:gd name="connsiteX3698" fmla="*/ 3971404 w 8938307"/>
              <a:gd name="connsiteY3698" fmla="*/ 1500674 h 2993922"/>
              <a:gd name="connsiteX3699" fmla="*/ 3981994 w 8938307"/>
              <a:gd name="connsiteY3699" fmla="*/ 1500674 h 2993922"/>
              <a:gd name="connsiteX3700" fmla="*/ 4003175 w 8938307"/>
              <a:gd name="connsiteY3700" fmla="*/ 1511264 h 2993922"/>
              <a:gd name="connsiteX3701" fmla="*/ 3971404 w 8938307"/>
              <a:gd name="connsiteY3701" fmla="*/ 1490084 h 2993922"/>
              <a:gd name="connsiteX3702" fmla="*/ 3947576 w 8938307"/>
              <a:gd name="connsiteY3702" fmla="*/ 1484789 h 2993922"/>
              <a:gd name="connsiteX3703" fmla="*/ 8726499 w 8938307"/>
              <a:gd name="connsiteY3703" fmla="*/ 1479493 h 2993922"/>
              <a:gd name="connsiteX3704" fmla="*/ 8737089 w 8938307"/>
              <a:gd name="connsiteY3704" fmla="*/ 1479493 h 2993922"/>
              <a:gd name="connsiteX3705" fmla="*/ 8726499 w 8938307"/>
              <a:gd name="connsiteY3705" fmla="*/ 1490084 h 2993922"/>
              <a:gd name="connsiteX3706" fmla="*/ 8726499 w 8938307"/>
              <a:gd name="connsiteY3706" fmla="*/ 1479493 h 2993922"/>
              <a:gd name="connsiteX3707" fmla="*/ 8345244 w 8938307"/>
              <a:gd name="connsiteY3707" fmla="*/ 1479493 h 2993922"/>
              <a:gd name="connsiteX3708" fmla="*/ 8355835 w 8938307"/>
              <a:gd name="connsiteY3708" fmla="*/ 1479493 h 2993922"/>
              <a:gd name="connsiteX3709" fmla="*/ 8345244 w 8938307"/>
              <a:gd name="connsiteY3709" fmla="*/ 1490084 h 2993922"/>
              <a:gd name="connsiteX3710" fmla="*/ 3791367 w 8938307"/>
              <a:gd name="connsiteY3710" fmla="*/ 1479493 h 2993922"/>
              <a:gd name="connsiteX3711" fmla="*/ 3801956 w 8938307"/>
              <a:gd name="connsiteY3711" fmla="*/ 1484789 h 2993922"/>
              <a:gd name="connsiteX3712" fmla="*/ 3812548 w 8938307"/>
              <a:gd name="connsiteY3712" fmla="*/ 1490084 h 2993922"/>
              <a:gd name="connsiteX3713" fmla="*/ 3812548 w 8938307"/>
              <a:gd name="connsiteY3713" fmla="*/ 1484789 h 2993922"/>
              <a:gd name="connsiteX3714" fmla="*/ 3801956 w 8938307"/>
              <a:gd name="connsiteY3714" fmla="*/ 1479493 h 2993922"/>
              <a:gd name="connsiteX3715" fmla="*/ 3102990 w 8938307"/>
              <a:gd name="connsiteY3715" fmla="*/ 1479493 h 2993922"/>
              <a:gd name="connsiteX3716" fmla="*/ 3092399 w 8938307"/>
              <a:gd name="connsiteY3716" fmla="*/ 1484789 h 2993922"/>
              <a:gd name="connsiteX3717" fmla="*/ 3092399 w 8938307"/>
              <a:gd name="connsiteY3717" fmla="*/ 1490084 h 2993922"/>
              <a:gd name="connsiteX3718" fmla="*/ 3102990 w 8938307"/>
              <a:gd name="connsiteY3718" fmla="*/ 1490084 h 2993922"/>
              <a:gd name="connsiteX3719" fmla="*/ 3113581 w 8938307"/>
              <a:gd name="connsiteY3719" fmla="*/ 1484789 h 2993922"/>
              <a:gd name="connsiteX3720" fmla="*/ 3102990 w 8938307"/>
              <a:gd name="connsiteY3720" fmla="*/ 1479493 h 2993922"/>
              <a:gd name="connsiteX3721" fmla="*/ 8165206 w 8938307"/>
              <a:gd name="connsiteY3721" fmla="*/ 1468903 h 2993922"/>
              <a:gd name="connsiteX3722" fmla="*/ 8175798 w 8938307"/>
              <a:gd name="connsiteY3722" fmla="*/ 1468903 h 2993922"/>
              <a:gd name="connsiteX3723" fmla="*/ 8186387 w 8938307"/>
              <a:gd name="connsiteY3723" fmla="*/ 1479493 h 2993922"/>
              <a:gd name="connsiteX3724" fmla="*/ 8170502 w 8938307"/>
              <a:gd name="connsiteY3724" fmla="*/ 1474199 h 2993922"/>
              <a:gd name="connsiteX3725" fmla="*/ 8165206 w 8938307"/>
              <a:gd name="connsiteY3725" fmla="*/ 1468903 h 2993922"/>
              <a:gd name="connsiteX3726" fmla="*/ 7529782 w 8938307"/>
              <a:gd name="connsiteY3726" fmla="*/ 1468903 h 2993922"/>
              <a:gd name="connsiteX3727" fmla="*/ 7519192 w 8938307"/>
              <a:gd name="connsiteY3727" fmla="*/ 1479493 h 2993922"/>
              <a:gd name="connsiteX3728" fmla="*/ 7540374 w 8938307"/>
              <a:gd name="connsiteY3728" fmla="*/ 1479493 h 2993922"/>
              <a:gd name="connsiteX3729" fmla="*/ 7529782 w 8938307"/>
              <a:gd name="connsiteY3729" fmla="*/ 1468903 h 2993922"/>
              <a:gd name="connsiteX3730" fmla="*/ 2817049 w 8938307"/>
              <a:gd name="connsiteY3730" fmla="*/ 1468903 h 2993922"/>
              <a:gd name="connsiteX3731" fmla="*/ 2827639 w 8938307"/>
              <a:gd name="connsiteY3731" fmla="*/ 1468903 h 2993922"/>
              <a:gd name="connsiteX3732" fmla="*/ 2817049 w 8938307"/>
              <a:gd name="connsiteY3732" fmla="*/ 1479493 h 2993922"/>
              <a:gd name="connsiteX3733" fmla="*/ 2806458 w 8938307"/>
              <a:gd name="connsiteY3733" fmla="*/ 1479493 h 2993922"/>
              <a:gd name="connsiteX3734" fmla="*/ 2811755 w 8938307"/>
              <a:gd name="connsiteY3734" fmla="*/ 1474199 h 2993922"/>
              <a:gd name="connsiteX3735" fmla="*/ 2817049 w 8938307"/>
              <a:gd name="connsiteY3735" fmla="*/ 1468903 h 2993922"/>
              <a:gd name="connsiteX3736" fmla="*/ 7593326 w 8938307"/>
              <a:gd name="connsiteY3736" fmla="*/ 1458312 h 2993922"/>
              <a:gd name="connsiteX3737" fmla="*/ 7593326 w 8938307"/>
              <a:gd name="connsiteY3737" fmla="*/ 1468903 h 2993922"/>
              <a:gd name="connsiteX3738" fmla="*/ 7603915 w 8938307"/>
              <a:gd name="connsiteY3738" fmla="*/ 1468903 h 2993922"/>
              <a:gd name="connsiteX3739" fmla="*/ 7593326 w 8938307"/>
              <a:gd name="connsiteY3739" fmla="*/ 1458312 h 2993922"/>
              <a:gd name="connsiteX3740" fmla="*/ 6979081 w 8938307"/>
              <a:gd name="connsiteY3740" fmla="*/ 1458312 h 2993922"/>
              <a:gd name="connsiteX3741" fmla="*/ 6968491 w 8938307"/>
              <a:gd name="connsiteY3741" fmla="*/ 1468903 h 2993922"/>
              <a:gd name="connsiteX3742" fmla="*/ 6957900 w 8938307"/>
              <a:gd name="connsiteY3742" fmla="*/ 1468903 h 2993922"/>
              <a:gd name="connsiteX3743" fmla="*/ 6947310 w 8938307"/>
              <a:gd name="connsiteY3743" fmla="*/ 1468903 h 2993922"/>
              <a:gd name="connsiteX3744" fmla="*/ 6947310 w 8938307"/>
              <a:gd name="connsiteY3744" fmla="*/ 1484789 h 2993922"/>
              <a:gd name="connsiteX3745" fmla="*/ 6952604 w 8938307"/>
              <a:gd name="connsiteY3745" fmla="*/ 1484789 h 2993922"/>
              <a:gd name="connsiteX3746" fmla="*/ 6968491 w 8938307"/>
              <a:gd name="connsiteY3746" fmla="*/ 1490084 h 2993922"/>
              <a:gd name="connsiteX3747" fmla="*/ 7000262 w 8938307"/>
              <a:gd name="connsiteY3747" fmla="*/ 1490084 h 2993922"/>
              <a:gd name="connsiteX3748" fmla="*/ 7010852 w 8938307"/>
              <a:gd name="connsiteY3748" fmla="*/ 1490084 h 2993922"/>
              <a:gd name="connsiteX3749" fmla="*/ 7021443 w 8938307"/>
              <a:gd name="connsiteY3749" fmla="*/ 1490084 h 2993922"/>
              <a:gd name="connsiteX3750" fmla="*/ 7021443 w 8938307"/>
              <a:gd name="connsiteY3750" fmla="*/ 1479493 h 2993922"/>
              <a:gd name="connsiteX3751" fmla="*/ 7010852 w 8938307"/>
              <a:gd name="connsiteY3751" fmla="*/ 1468903 h 2993922"/>
              <a:gd name="connsiteX3752" fmla="*/ 6989670 w 8938307"/>
              <a:gd name="connsiteY3752" fmla="*/ 1468903 h 2993922"/>
              <a:gd name="connsiteX3753" fmla="*/ 6979081 w 8938307"/>
              <a:gd name="connsiteY3753" fmla="*/ 1458312 h 2993922"/>
              <a:gd name="connsiteX3754" fmla="*/ 2986495 w 8938307"/>
              <a:gd name="connsiteY3754" fmla="*/ 1458312 h 2993922"/>
              <a:gd name="connsiteX3755" fmla="*/ 2986495 w 8938307"/>
              <a:gd name="connsiteY3755" fmla="*/ 1468903 h 2993922"/>
              <a:gd name="connsiteX3756" fmla="*/ 2997086 w 8938307"/>
              <a:gd name="connsiteY3756" fmla="*/ 1468903 h 2993922"/>
              <a:gd name="connsiteX3757" fmla="*/ 8196979 w 8938307"/>
              <a:gd name="connsiteY3757" fmla="*/ 1453018 h 2993922"/>
              <a:gd name="connsiteX3758" fmla="*/ 8228750 w 8938307"/>
              <a:gd name="connsiteY3758" fmla="*/ 1458312 h 2993922"/>
              <a:gd name="connsiteX3759" fmla="*/ 8218160 w 8938307"/>
              <a:gd name="connsiteY3759" fmla="*/ 1458312 h 2993922"/>
              <a:gd name="connsiteX3760" fmla="*/ 8202273 w 8938307"/>
              <a:gd name="connsiteY3760" fmla="*/ 1458312 h 2993922"/>
              <a:gd name="connsiteX3761" fmla="*/ 8186387 w 8938307"/>
              <a:gd name="connsiteY3761" fmla="*/ 1458312 h 2993922"/>
              <a:gd name="connsiteX3762" fmla="*/ 8196979 w 8938307"/>
              <a:gd name="connsiteY3762" fmla="*/ 1453018 h 2993922"/>
              <a:gd name="connsiteX3763" fmla="*/ 7806457 w 8938307"/>
              <a:gd name="connsiteY3763" fmla="*/ 1451694 h 2993922"/>
              <a:gd name="connsiteX3764" fmla="*/ 7805134 w 8938307"/>
              <a:gd name="connsiteY3764" fmla="*/ 1458312 h 2993922"/>
              <a:gd name="connsiteX3765" fmla="*/ 7836904 w 8938307"/>
              <a:gd name="connsiteY3765" fmla="*/ 1479493 h 2993922"/>
              <a:gd name="connsiteX3766" fmla="*/ 7858085 w 8938307"/>
              <a:gd name="connsiteY3766" fmla="*/ 1484789 h 2993922"/>
              <a:gd name="connsiteX3767" fmla="*/ 7879267 w 8938307"/>
              <a:gd name="connsiteY3767" fmla="*/ 1490084 h 2993922"/>
              <a:gd name="connsiteX3768" fmla="*/ 7889856 w 8938307"/>
              <a:gd name="connsiteY3768" fmla="*/ 1490084 h 2993922"/>
              <a:gd name="connsiteX3769" fmla="*/ 7900446 w 8938307"/>
              <a:gd name="connsiteY3769" fmla="*/ 1479493 h 2993922"/>
              <a:gd name="connsiteX3770" fmla="*/ 7868675 w 8938307"/>
              <a:gd name="connsiteY3770" fmla="*/ 1479493 h 2993922"/>
              <a:gd name="connsiteX3771" fmla="*/ 7858085 w 8938307"/>
              <a:gd name="connsiteY3771" fmla="*/ 1468903 h 2993922"/>
              <a:gd name="connsiteX3772" fmla="*/ 7836904 w 8938307"/>
              <a:gd name="connsiteY3772" fmla="*/ 1468903 h 2993922"/>
              <a:gd name="connsiteX3773" fmla="*/ 7810428 w 8938307"/>
              <a:gd name="connsiteY3773" fmla="*/ 1453018 h 2993922"/>
              <a:gd name="connsiteX3774" fmla="*/ 7806457 w 8938307"/>
              <a:gd name="connsiteY3774" fmla="*/ 1451694 h 2993922"/>
              <a:gd name="connsiteX3775" fmla="*/ 7392107 w 8938307"/>
              <a:gd name="connsiteY3775" fmla="*/ 1447722 h 2993922"/>
              <a:gd name="connsiteX3776" fmla="*/ 7402697 w 8938307"/>
              <a:gd name="connsiteY3776" fmla="*/ 1458312 h 2993922"/>
              <a:gd name="connsiteX3777" fmla="*/ 7402697 w 8938307"/>
              <a:gd name="connsiteY3777" fmla="*/ 1479493 h 2993922"/>
              <a:gd name="connsiteX3778" fmla="*/ 7407992 w 8938307"/>
              <a:gd name="connsiteY3778" fmla="*/ 1495379 h 2993922"/>
              <a:gd name="connsiteX3779" fmla="*/ 7402697 w 8938307"/>
              <a:gd name="connsiteY3779" fmla="*/ 1505970 h 2993922"/>
              <a:gd name="connsiteX3780" fmla="*/ 7413288 w 8938307"/>
              <a:gd name="connsiteY3780" fmla="*/ 1511264 h 2993922"/>
              <a:gd name="connsiteX3781" fmla="*/ 7423878 w 8938307"/>
              <a:gd name="connsiteY3781" fmla="*/ 1490084 h 2993922"/>
              <a:gd name="connsiteX3782" fmla="*/ 7466240 w 8938307"/>
              <a:gd name="connsiteY3782" fmla="*/ 1500674 h 2993922"/>
              <a:gd name="connsiteX3783" fmla="*/ 7466240 w 8938307"/>
              <a:gd name="connsiteY3783" fmla="*/ 1511264 h 2993922"/>
              <a:gd name="connsiteX3784" fmla="*/ 7455649 w 8938307"/>
              <a:gd name="connsiteY3784" fmla="*/ 1511264 h 2993922"/>
              <a:gd name="connsiteX3785" fmla="*/ 7434468 w 8938307"/>
              <a:gd name="connsiteY3785" fmla="*/ 1511264 h 2993922"/>
              <a:gd name="connsiteX3786" fmla="*/ 7434468 w 8938307"/>
              <a:gd name="connsiteY3786" fmla="*/ 1516560 h 2993922"/>
              <a:gd name="connsiteX3787" fmla="*/ 7445059 w 8938307"/>
              <a:gd name="connsiteY3787" fmla="*/ 1521855 h 2993922"/>
              <a:gd name="connsiteX3788" fmla="*/ 7466240 w 8938307"/>
              <a:gd name="connsiteY3788" fmla="*/ 1516560 h 2993922"/>
              <a:gd name="connsiteX3789" fmla="*/ 7474183 w 8938307"/>
              <a:gd name="connsiteY3789" fmla="*/ 1509941 h 2993922"/>
              <a:gd name="connsiteX3790" fmla="*/ 7475135 w 8938307"/>
              <a:gd name="connsiteY3790" fmla="*/ 1506605 h 2993922"/>
              <a:gd name="connsiteX3791" fmla="*/ 7480140 w 8938307"/>
              <a:gd name="connsiteY3791" fmla="*/ 1509941 h 2993922"/>
              <a:gd name="connsiteX3792" fmla="*/ 7498011 w 8938307"/>
              <a:gd name="connsiteY3792" fmla="*/ 1521855 h 2993922"/>
              <a:gd name="connsiteX3793" fmla="*/ 7481067 w 8938307"/>
              <a:gd name="connsiteY3793" fmla="*/ 1530328 h 2993922"/>
              <a:gd name="connsiteX3794" fmla="*/ 7487420 w 8938307"/>
              <a:gd name="connsiteY3794" fmla="*/ 1543036 h 2993922"/>
              <a:gd name="connsiteX3795" fmla="*/ 7513896 w 8938307"/>
              <a:gd name="connsiteY3795" fmla="*/ 1532445 h 2993922"/>
              <a:gd name="connsiteX3796" fmla="*/ 7529782 w 8938307"/>
              <a:gd name="connsiteY3796" fmla="*/ 1521855 h 2993922"/>
              <a:gd name="connsiteX3797" fmla="*/ 7561553 w 8938307"/>
              <a:gd name="connsiteY3797" fmla="*/ 1521855 h 2993922"/>
              <a:gd name="connsiteX3798" fmla="*/ 7550963 w 8938307"/>
              <a:gd name="connsiteY3798" fmla="*/ 1511264 h 2993922"/>
              <a:gd name="connsiteX3799" fmla="*/ 7529782 w 8938307"/>
              <a:gd name="connsiteY3799" fmla="*/ 1511264 h 2993922"/>
              <a:gd name="connsiteX3800" fmla="*/ 7529782 w 8938307"/>
              <a:gd name="connsiteY3800" fmla="*/ 1500674 h 2993922"/>
              <a:gd name="connsiteX3801" fmla="*/ 7513896 w 8938307"/>
              <a:gd name="connsiteY3801" fmla="*/ 1495379 h 2993922"/>
              <a:gd name="connsiteX3802" fmla="*/ 7498011 w 8938307"/>
              <a:gd name="connsiteY3802" fmla="*/ 1490084 h 2993922"/>
              <a:gd name="connsiteX3803" fmla="*/ 7413288 w 8938307"/>
              <a:gd name="connsiteY3803" fmla="*/ 1479493 h 2993922"/>
              <a:gd name="connsiteX3804" fmla="*/ 7413288 w 8938307"/>
              <a:gd name="connsiteY3804" fmla="*/ 1468903 h 2993922"/>
              <a:gd name="connsiteX3805" fmla="*/ 7418582 w 8938307"/>
              <a:gd name="connsiteY3805" fmla="*/ 1458312 h 2993922"/>
              <a:gd name="connsiteX3806" fmla="*/ 7413288 w 8938307"/>
              <a:gd name="connsiteY3806" fmla="*/ 1447722 h 2993922"/>
              <a:gd name="connsiteX3807" fmla="*/ 7376222 w 8938307"/>
              <a:gd name="connsiteY3807" fmla="*/ 1447722 h 2993922"/>
              <a:gd name="connsiteX3808" fmla="*/ 7349745 w 8938307"/>
              <a:gd name="connsiteY3808" fmla="*/ 1458312 h 2993922"/>
              <a:gd name="connsiteX3809" fmla="*/ 7360336 w 8938307"/>
              <a:gd name="connsiteY3809" fmla="*/ 1468903 h 2993922"/>
              <a:gd name="connsiteX3810" fmla="*/ 7381516 w 8938307"/>
              <a:gd name="connsiteY3810" fmla="*/ 1479493 h 2993922"/>
              <a:gd name="connsiteX3811" fmla="*/ 7392107 w 8938307"/>
              <a:gd name="connsiteY3811" fmla="*/ 1479493 h 2993922"/>
              <a:gd name="connsiteX3812" fmla="*/ 7381516 w 8938307"/>
              <a:gd name="connsiteY3812" fmla="*/ 1458312 h 2993922"/>
              <a:gd name="connsiteX3813" fmla="*/ 7376222 w 8938307"/>
              <a:gd name="connsiteY3813" fmla="*/ 1447722 h 2993922"/>
              <a:gd name="connsiteX3814" fmla="*/ 2806458 w 8938307"/>
              <a:gd name="connsiteY3814" fmla="*/ 1447722 h 2993922"/>
              <a:gd name="connsiteX3815" fmla="*/ 2817049 w 8938307"/>
              <a:gd name="connsiteY3815" fmla="*/ 1458312 h 2993922"/>
              <a:gd name="connsiteX3816" fmla="*/ 2806458 w 8938307"/>
              <a:gd name="connsiteY3816" fmla="*/ 1458312 h 2993922"/>
              <a:gd name="connsiteX3817" fmla="*/ 2795868 w 8938307"/>
              <a:gd name="connsiteY3817" fmla="*/ 1458312 h 2993922"/>
              <a:gd name="connsiteX3818" fmla="*/ 2639660 w 8938307"/>
              <a:gd name="connsiteY3818" fmla="*/ 1441103 h 2993922"/>
              <a:gd name="connsiteX3819" fmla="*/ 2637012 w 8938307"/>
              <a:gd name="connsiteY3819" fmla="*/ 1447722 h 2993922"/>
              <a:gd name="connsiteX3820" fmla="*/ 2637012 w 8938307"/>
              <a:gd name="connsiteY3820" fmla="*/ 1458312 h 2993922"/>
              <a:gd name="connsiteX3821" fmla="*/ 2658193 w 8938307"/>
              <a:gd name="connsiteY3821" fmla="*/ 1458312 h 2993922"/>
              <a:gd name="connsiteX3822" fmla="*/ 2647602 w 8938307"/>
              <a:gd name="connsiteY3822" fmla="*/ 1442427 h 2993922"/>
              <a:gd name="connsiteX3823" fmla="*/ 2639660 w 8938307"/>
              <a:gd name="connsiteY3823" fmla="*/ 1441103 h 2993922"/>
              <a:gd name="connsiteX3824" fmla="*/ 8482920 w 8938307"/>
              <a:gd name="connsiteY3824" fmla="*/ 1437132 h 2993922"/>
              <a:gd name="connsiteX3825" fmla="*/ 8504100 w 8938307"/>
              <a:gd name="connsiteY3825" fmla="*/ 1437132 h 2993922"/>
              <a:gd name="connsiteX3826" fmla="*/ 8493510 w 8938307"/>
              <a:gd name="connsiteY3826" fmla="*/ 1447722 h 2993922"/>
              <a:gd name="connsiteX3827" fmla="*/ 7757476 w 8938307"/>
              <a:gd name="connsiteY3827" fmla="*/ 1437132 h 2993922"/>
              <a:gd name="connsiteX3828" fmla="*/ 7752182 w 8938307"/>
              <a:gd name="connsiteY3828" fmla="*/ 1447722 h 2993922"/>
              <a:gd name="connsiteX3829" fmla="*/ 7762772 w 8938307"/>
              <a:gd name="connsiteY3829" fmla="*/ 1447722 h 2993922"/>
              <a:gd name="connsiteX3830" fmla="*/ 7757476 w 8938307"/>
              <a:gd name="connsiteY3830" fmla="*/ 1437132 h 2993922"/>
              <a:gd name="connsiteX3831" fmla="*/ 1990997 w 8938307"/>
              <a:gd name="connsiteY3831" fmla="*/ 1437132 h 2993922"/>
              <a:gd name="connsiteX3832" fmla="*/ 2001587 w 8938307"/>
              <a:gd name="connsiteY3832" fmla="*/ 1437132 h 2993922"/>
              <a:gd name="connsiteX3833" fmla="*/ 2054540 w 8938307"/>
              <a:gd name="connsiteY3833" fmla="*/ 1458312 h 2993922"/>
              <a:gd name="connsiteX3834" fmla="*/ 2049245 w 8938307"/>
              <a:gd name="connsiteY3834" fmla="*/ 1468903 h 2993922"/>
              <a:gd name="connsiteX3835" fmla="*/ 2065130 w 8938307"/>
              <a:gd name="connsiteY3835" fmla="*/ 1479493 h 2993922"/>
              <a:gd name="connsiteX3836" fmla="*/ 2070426 w 8938307"/>
              <a:gd name="connsiteY3836" fmla="*/ 1484789 h 2993922"/>
              <a:gd name="connsiteX3837" fmla="*/ 2096901 w 8938307"/>
              <a:gd name="connsiteY3837" fmla="*/ 1490084 h 2993922"/>
              <a:gd name="connsiteX3838" fmla="*/ 2171034 w 8938307"/>
              <a:gd name="connsiteY3838" fmla="*/ 1511264 h 2993922"/>
              <a:gd name="connsiteX3839" fmla="*/ 2192215 w 8938307"/>
              <a:gd name="connsiteY3839" fmla="*/ 1532445 h 2993922"/>
              <a:gd name="connsiteX3840" fmla="*/ 2181625 w 8938307"/>
              <a:gd name="connsiteY3840" fmla="*/ 1532445 h 2993922"/>
              <a:gd name="connsiteX3841" fmla="*/ 2165738 w 8938307"/>
              <a:gd name="connsiteY3841" fmla="*/ 1532445 h 2993922"/>
              <a:gd name="connsiteX3842" fmla="*/ 2144559 w 8938307"/>
              <a:gd name="connsiteY3842" fmla="*/ 1521855 h 2993922"/>
              <a:gd name="connsiteX3843" fmla="*/ 2139263 w 8938307"/>
              <a:gd name="connsiteY3843" fmla="*/ 1511264 h 2993922"/>
              <a:gd name="connsiteX3844" fmla="*/ 2123378 w 8938307"/>
              <a:gd name="connsiteY3844" fmla="*/ 1511264 h 2993922"/>
              <a:gd name="connsiteX3845" fmla="*/ 2107491 w 8938307"/>
              <a:gd name="connsiteY3845" fmla="*/ 1511264 h 2993922"/>
              <a:gd name="connsiteX3846" fmla="*/ 2086311 w 8938307"/>
              <a:gd name="connsiteY3846" fmla="*/ 1500674 h 2993922"/>
              <a:gd name="connsiteX3847" fmla="*/ 2075721 w 8938307"/>
              <a:gd name="connsiteY3847" fmla="*/ 1500674 h 2993922"/>
              <a:gd name="connsiteX3848" fmla="*/ 2054540 w 8938307"/>
              <a:gd name="connsiteY3848" fmla="*/ 1490084 h 2993922"/>
              <a:gd name="connsiteX3849" fmla="*/ 2022769 w 8938307"/>
              <a:gd name="connsiteY3849" fmla="*/ 1479493 h 2993922"/>
              <a:gd name="connsiteX3850" fmla="*/ 2001587 w 8938307"/>
              <a:gd name="connsiteY3850" fmla="*/ 1468903 h 2993922"/>
              <a:gd name="connsiteX3851" fmla="*/ 1990997 w 8938307"/>
              <a:gd name="connsiteY3851" fmla="*/ 1463608 h 2993922"/>
              <a:gd name="connsiteX3852" fmla="*/ 1969816 w 8938307"/>
              <a:gd name="connsiteY3852" fmla="*/ 1458312 h 2993922"/>
              <a:gd name="connsiteX3853" fmla="*/ 1948635 w 8938307"/>
              <a:gd name="connsiteY3853" fmla="*/ 1447722 h 2993922"/>
              <a:gd name="connsiteX3854" fmla="*/ 1959226 w 8938307"/>
              <a:gd name="connsiteY3854" fmla="*/ 1447722 h 2993922"/>
              <a:gd name="connsiteX3855" fmla="*/ 1990997 w 8938307"/>
              <a:gd name="connsiteY3855" fmla="*/ 1437132 h 2993922"/>
              <a:gd name="connsiteX3856" fmla="*/ 7323270 w 8938307"/>
              <a:gd name="connsiteY3856" fmla="*/ 1431837 h 2993922"/>
              <a:gd name="connsiteX3857" fmla="*/ 7317974 w 8938307"/>
              <a:gd name="connsiteY3857" fmla="*/ 1437132 h 2993922"/>
              <a:gd name="connsiteX3858" fmla="*/ 7312678 w 8938307"/>
              <a:gd name="connsiteY3858" fmla="*/ 1453018 h 2993922"/>
              <a:gd name="connsiteX3859" fmla="*/ 7307384 w 8938307"/>
              <a:gd name="connsiteY3859" fmla="*/ 1458312 h 2993922"/>
              <a:gd name="connsiteX3860" fmla="*/ 7349745 w 8938307"/>
              <a:gd name="connsiteY3860" fmla="*/ 1479493 h 2993922"/>
              <a:gd name="connsiteX3861" fmla="*/ 7339155 w 8938307"/>
              <a:gd name="connsiteY3861" fmla="*/ 1468903 h 2993922"/>
              <a:gd name="connsiteX3862" fmla="*/ 7328564 w 8938307"/>
              <a:gd name="connsiteY3862" fmla="*/ 1463608 h 2993922"/>
              <a:gd name="connsiteX3863" fmla="*/ 7328564 w 8938307"/>
              <a:gd name="connsiteY3863" fmla="*/ 1458312 h 2993922"/>
              <a:gd name="connsiteX3864" fmla="*/ 7339155 w 8938307"/>
              <a:gd name="connsiteY3864" fmla="*/ 1447722 h 2993922"/>
              <a:gd name="connsiteX3865" fmla="*/ 7349745 w 8938307"/>
              <a:gd name="connsiteY3865" fmla="*/ 1442427 h 2993922"/>
              <a:gd name="connsiteX3866" fmla="*/ 7339155 w 8938307"/>
              <a:gd name="connsiteY3866" fmla="*/ 1437132 h 2993922"/>
              <a:gd name="connsiteX3867" fmla="*/ 7323270 w 8938307"/>
              <a:gd name="connsiteY3867" fmla="*/ 1431837 h 2993922"/>
              <a:gd name="connsiteX3868" fmla="*/ 8811222 w 8938307"/>
              <a:gd name="connsiteY3868" fmla="*/ 1426541 h 2993922"/>
              <a:gd name="connsiteX3869" fmla="*/ 8821812 w 8938307"/>
              <a:gd name="connsiteY3869" fmla="*/ 1426541 h 2993922"/>
              <a:gd name="connsiteX3870" fmla="*/ 8816517 w 8938307"/>
              <a:gd name="connsiteY3870" fmla="*/ 1431837 h 2993922"/>
              <a:gd name="connsiteX3871" fmla="*/ 8811222 w 8938307"/>
              <a:gd name="connsiteY3871" fmla="*/ 1437132 h 2993922"/>
              <a:gd name="connsiteX3872" fmla="*/ 8811222 w 8938307"/>
              <a:gd name="connsiteY3872" fmla="*/ 1426541 h 2993922"/>
              <a:gd name="connsiteX3873" fmla="*/ 8334654 w 8938307"/>
              <a:gd name="connsiteY3873" fmla="*/ 1426541 h 2993922"/>
              <a:gd name="connsiteX3874" fmla="*/ 8334654 w 8938307"/>
              <a:gd name="connsiteY3874" fmla="*/ 1437132 h 2993922"/>
              <a:gd name="connsiteX3875" fmla="*/ 8345244 w 8938307"/>
              <a:gd name="connsiteY3875" fmla="*/ 1426541 h 2993922"/>
              <a:gd name="connsiteX3876" fmla="*/ 8334654 w 8938307"/>
              <a:gd name="connsiteY3876" fmla="*/ 1426541 h 2993922"/>
              <a:gd name="connsiteX3877" fmla="*/ 7974579 w 8938307"/>
              <a:gd name="connsiteY3877" fmla="*/ 1426541 h 2993922"/>
              <a:gd name="connsiteX3878" fmla="*/ 7974579 w 8938307"/>
              <a:gd name="connsiteY3878" fmla="*/ 1437132 h 2993922"/>
              <a:gd name="connsiteX3879" fmla="*/ 7963990 w 8938307"/>
              <a:gd name="connsiteY3879" fmla="*/ 1437132 h 2993922"/>
              <a:gd name="connsiteX3880" fmla="*/ 7974579 w 8938307"/>
              <a:gd name="connsiteY3880" fmla="*/ 1426541 h 2993922"/>
              <a:gd name="connsiteX3881" fmla="*/ 6883766 w 8938307"/>
              <a:gd name="connsiteY3881" fmla="*/ 1426541 h 2993922"/>
              <a:gd name="connsiteX3882" fmla="*/ 6873177 w 8938307"/>
              <a:gd name="connsiteY3882" fmla="*/ 1437132 h 2993922"/>
              <a:gd name="connsiteX3883" fmla="*/ 6883766 w 8938307"/>
              <a:gd name="connsiteY3883" fmla="*/ 1437132 h 2993922"/>
              <a:gd name="connsiteX3884" fmla="*/ 6756682 w 8938307"/>
              <a:gd name="connsiteY3884" fmla="*/ 1426541 h 2993922"/>
              <a:gd name="connsiteX3885" fmla="*/ 6746092 w 8938307"/>
              <a:gd name="connsiteY3885" fmla="*/ 1437132 h 2993922"/>
              <a:gd name="connsiteX3886" fmla="*/ 6756682 w 8938307"/>
              <a:gd name="connsiteY3886" fmla="*/ 1437132 h 2993922"/>
              <a:gd name="connsiteX3887" fmla="*/ 6756682 w 8938307"/>
              <a:gd name="connsiteY3887" fmla="*/ 1426541 h 2993922"/>
              <a:gd name="connsiteX3888" fmla="*/ 2732326 w 8938307"/>
              <a:gd name="connsiteY3888" fmla="*/ 1426541 h 2993922"/>
              <a:gd name="connsiteX3889" fmla="*/ 2742916 w 8938307"/>
              <a:gd name="connsiteY3889" fmla="*/ 1431837 h 2993922"/>
              <a:gd name="connsiteX3890" fmla="*/ 2732326 w 8938307"/>
              <a:gd name="connsiteY3890" fmla="*/ 1437132 h 2993922"/>
              <a:gd name="connsiteX3891" fmla="*/ 2033359 w 8938307"/>
              <a:gd name="connsiteY3891" fmla="*/ 1426541 h 2993922"/>
              <a:gd name="connsiteX3892" fmla="*/ 2043949 w 8938307"/>
              <a:gd name="connsiteY3892" fmla="*/ 1426541 h 2993922"/>
              <a:gd name="connsiteX3893" fmla="*/ 2043949 w 8938307"/>
              <a:gd name="connsiteY3893" fmla="*/ 1437132 h 2993922"/>
              <a:gd name="connsiteX3894" fmla="*/ 7243841 w 8938307"/>
              <a:gd name="connsiteY3894" fmla="*/ 1415951 h 2993922"/>
              <a:gd name="connsiteX3895" fmla="*/ 7243841 w 8938307"/>
              <a:gd name="connsiteY3895" fmla="*/ 1426541 h 2993922"/>
              <a:gd name="connsiteX3896" fmla="*/ 7254432 w 8938307"/>
              <a:gd name="connsiteY3896" fmla="*/ 1415951 h 2993922"/>
              <a:gd name="connsiteX3897" fmla="*/ 7243841 w 8938307"/>
              <a:gd name="connsiteY3897" fmla="*/ 1415951 h 2993922"/>
              <a:gd name="connsiteX3898" fmla="*/ 6788454 w 8938307"/>
              <a:gd name="connsiteY3898" fmla="*/ 1415951 h 2993922"/>
              <a:gd name="connsiteX3899" fmla="*/ 6788454 w 8938307"/>
              <a:gd name="connsiteY3899" fmla="*/ 1437132 h 2993922"/>
              <a:gd name="connsiteX3900" fmla="*/ 6804340 w 8938307"/>
              <a:gd name="connsiteY3900" fmla="*/ 1442427 h 2993922"/>
              <a:gd name="connsiteX3901" fmla="*/ 6809634 w 8938307"/>
              <a:gd name="connsiteY3901" fmla="*/ 1447722 h 2993922"/>
              <a:gd name="connsiteX3902" fmla="*/ 6820224 w 8938307"/>
              <a:gd name="connsiteY3902" fmla="*/ 1447722 h 2993922"/>
              <a:gd name="connsiteX3903" fmla="*/ 6830814 w 8938307"/>
              <a:gd name="connsiteY3903" fmla="*/ 1458312 h 2993922"/>
              <a:gd name="connsiteX3904" fmla="*/ 6841406 w 8938307"/>
              <a:gd name="connsiteY3904" fmla="*/ 1447722 h 2993922"/>
              <a:gd name="connsiteX3905" fmla="*/ 6841406 w 8938307"/>
              <a:gd name="connsiteY3905" fmla="*/ 1431837 h 2993922"/>
              <a:gd name="connsiteX3906" fmla="*/ 6830814 w 8938307"/>
              <a:gd name="connsiteY3906" fmla="*/ 1426541 h 2993922"/>
              <a:gd name="connsiteX3907" fmla="*/ 6814929 w 8938307"/>
              <a:gd name="connsiteY3907" fmla="*/ 1421247 h 2993922"/>
              <a:gd name="connsiteX3908" fmla="*/ 6788454 w 8938307"/>
              <a:gd name="connsiteY3908" fmla="*/ 1415951 h 2993922"/>
              <a:gd name="connsiteX3909" fmla="*/ 7645375 w 8938307"/>
              <a:gd name="connsiteY3909" fmla="*/ 1408740 h 2993922"/>
              <a:gd name="connsiteX3910" fmla="*/ 7664148 w 8938307"/>
              <a:gd name="connsiteY3910" fmla="*/ 1415290 h 2993922"/>
              <a:gd name="connsiteX3911" fmla="*/ 7709820 w 8938307"/>
              <a:gd name="connsiteY3911" fmla="*/ 1437132 h 2993922"/>
              <a:gd name="connsiteX3912" fmla="*/ 7731000 w 8938307"/>
              <a:gd name="connsiteY3912" fmla="*/ 1437132 h 2993922"/>
              <a:gd name="connsiteX3913" fmla="*/ 7715115 w 8938307"/>
              <a:gd name="connsiteY3913" fmla="*/ 1421247 h 2993922"/>
              <a:gd name="connsiteX3914" fmla="*/ 7688638 w 8938307"/>
              <a:gd name="connsiteY3914" fmla="*/ 1415951 h 2993922"/>
              <a:gd name="connsiteX3915" fmla="*/ 7963990 w 8938307"/>
              <a:gd name="connsiteY3915" fmla="*/ 1405360 h 2993922"/>
              <a:gd name="connsiteX3916" fmla="*/ 7963990 w 8938307"/>
              <a:gd name="connsiteY3916" fmla="*/ 1415951 h 2993922"/>
              <a:gd name="connsiteX3917" fmla="*/ 7974579 w 8938307"/>
              <a:gd name="connsiteY3917" fmla="*/ 1415951 h 2993922"/>
              <a:gd name="connsiteX3918" fmla="*/ 7963990 w 8938307"/>
              <a:gd name="connsiteY3918" fmla="*/ 1405360 h 2993922"/>
              <a:gd name="connsiteX3919" fmla="*/ 3590148 w 8938307"/>
              <a:gd name="connsiteY3919" fmla="*/ 1405360 h 2993922"/>
              <a:gd name="connsiteX3920" fmla="*/ 3600740 w 8938307"/>
              <a:gd name="connsiteY3920" fmla="*/ 1415951 h 2993922"/>
              <a:gd name="connsiteX3921" fmla="*/ 3611330 w 8938307"/>
              <a:gd name="connsiteY3921" fmla="*/ 1405360 h 2993922"/>
              <a:gd name="connsiteX3922" fmla="*/ 3600740 w 8938307"/>
              <a:gd name="connsiteY3922" fmla="*/ 1405360 h 2993922"/>
              <a:gd name="connsiteX3923" fmla="*/ 3590148 w 8938307"/>
              <a:gd name="connsiteY3923" fmla="*/ 1405360 h 2993922"/>
              <a:gd name="connsiteX3924" fmla="*/ 3092399 w 8938307"/>
              <a:gd name="connsiteY3924" fmla="*/ 1405360 h 2993922"/>
              <a:gd name="connsiteX3925" fmla="*/ 3102990 w 8938307"/>
              <a:gd name="connsiteY3925" fmla="*/ 1415951 h 2993922"/>
              <a:gd name="connsiteX3926" fmla="*/ 3102990 w 8938307"/>
              <a:gd name="connsiteY3926" fmla="*/ 1405360 h 2993922"/>
              <a:gd name="connsiteX3927" fmla="*/ 8758270 w 8938307"/>
              <a:gd name="connsiteY3927" fmla="*/ 1394770 h 2993922"/>
              <a:gd name="connsiteX3928" fmla="*/ 8763564 w 8938307"/>
              <a:gd name="connsiteY3928" fmla="*/ 1400066 h 2993922"/>
              <a:gd name="connsiteX3929" fmla="*/ 8758270 w 8938307"/>
              <a:gd name="connsiteY3929" fmla="*/ 1415951 h 2993922"/>
              <a:gd name="connsiteX3930" fmla="*/ 8747679 w 8938307"/>
              <a:gd name="connsiteY3930" fmla="*/ 1405360 h 2993922"/>
              <a:gd name="connsiteX3931" fmla="*/ 8758270 w 8938307"/>
              <a:gd name="connsiteY3931" fmla="*/ 1394770 h 2993922"/>
              <a:gd name="connsiteX3932" fmla="*/ 8387606 w 8938307"/>
              <a:gd name="connsiteY3932" fmla="*/ 1394770 h 2993922"/>
              <a:gd name="connsiteX3933" fmla="*/ 8387606 w 8938307"/>
              <a:gd name="connsiteY3933" fmla="*/ 1405360 h 2993922"/>
              <a:gd name="connsiteX3934" fmla="*/ 8377016 w 8938307"/>
              <a:gd name="connsiteY3934" fmla="*/ 1405360 h 2993922"/>
              <a:gd name="connsiteX3935" fmla="*/ 7137937 w 8938307"/>
              <a:gd name="connsiteY3935" fmla="*/ 1394770 h 2993922"/>
              <a:gd name="connsiteX3936" fmla="*/ 7137937 w 8938307"/>
              <a:gd name="connsiteY3936" fmla="*/ 1405360 h 2993922"/>
              <a:gd name="connsiteX3937" fmla="*/ 7148526 w 8938307"/>
              <a:gd name="connsiteY3937" fmla="*/ 1405360 h 2993922"/>
              <a:gd name="connsiteX3938" fmla="*/ 7137937 w 8938307"/>
              <a:gd name="connsiteY3938" fmla="*/ 1394770 h 2993922"/>
              <a:gd name="connsiteX3939" fmla="*/ 6836110 w 8938307"/>
              <a:gd name="connsiteY3939" fmla="*/ 1394770 h 2993922"/>
              <a:gd name="connsiteX3940" fmla="*/ 6830814 w 8938307"/>
              <a:gd name="connsiteY3940" fmla="*/ 1400066 h 2993922"/>
              <a:gd name="connsiteX3941" fmla="*/ 6841406 w 8938307"/>
              <a:gd name="connsiteY3941" fmla="*/ 1405360 h 2993922"/>
              <a:gd name="connsiteX3942" fmla="*/ 6836110 w 8938307"/>
              <a:gd name="connsiteY3942" fmla="*/ 1394770 h 2993922"/>
              <a:gd name="connsiteX3943" fmla="*/ 6640188 w 8938307"/>
              <a:gd name="connsiteY3943" fmla="*/ 1394770 h 2993922"/>
              <a:gd name="connsiteX3944" fmla="*/ 6629598 w 8938307"/>
              <a:gd name="connsiteY3944" fmla="*/ 1405360 h 2993922"/>
              <a:gd name="connsiteX3945" fmla="*/ 6640188 w 8938307"/>
              <a:gd name="connsiteY3945" fmla="*/ 1405360 h 2993922"/>
              <a:gd name="connsiteX3946" fmla="*/ 6767272 w 8938307"/>
              <a:gd name="connsiteY3946" fmla="*/ 1384180 h 2993922"/>
              <a:gd name="connsiteX3947" fmla="*/ 6767272 w 8938307"/>
              <a:gd name="connsiteY3947" fmla="*/ 1394770 h 2993922"/>
              <a:gd name="connsiteX3948" fmla="*/ 6777862 w 8938307"/>
              <a:gd name="connsiteY3948" fmla="*/ 1394770 h 2993922"/>
              <a:gd name="connsiteX3949" fmla="*/ 6777862 w 8938307"/>
              <a:gd name="connsiteY3949" fmla="*/ 1384180 h 2993922"/>
              <a:gd name="connsiteX3950" fmla="*/ 6767272 w 8938307"/>
              <a:gd name="connsiteY3950" fmla="*/ 1384180 h 2993922"/>
              <a:gd name="connsiteX3951" fmla="*/ 3516016 w 8938307"/>
              <a:gd name="connsiteY3951" fmla="*/ 1384180 h 2993922"/>
              <a:gd name="connsiteX3952" fmla="*/ 3521311 w 8938307"/>
              <a:gd name="connsiteY3952" fmla="*/ 1394770 h 2993922"/>
              <a:gd name="connsiteX3953" fmla="*/ 3526607 w 8938307"/>
              <a:gd name="connsiteY3953" fmla="*/ 1394770 h 2993922"/>
              <a:gd name="connsiteX3954" fmla="*/ 3526607 w 8938307"/>
              <a:gd name="connsiteY3954" fmla="*/ 1384180 h 2993922"/>
              <a:gd name="connsiteX3955" fmla="*/ 3516016 w 8938307"/>
              <a:gd name="connsiteY3955" fmla="*/ 1384180 h 2993922"/>
              <a:gd name="connsiteX3956" fmla="*/ 2562879 w 8938307"/>
              <a:gd name="connsiteY3956" fmla="*/ 1384180 h 2993922"/>
              <a:gd name="connsiteX3957" fmla="*/ 2584060 w 8938307"/>
              <a:gd name="connsiteY3957" fmla="*/ 1384180 h 2993922"/>
              <a:gd name="connsiteX3958" fmla="*/ 2615831 w 8938307"/>
              <a:gd name="connsiteY3958" fmla="*/ 1389475 h 2993922"/>
              <a:gd name="connsiteX3959" fmla="*/ 2637012 w 8938307"/>
              <a:gd name="connsiteY3959" fmla="*/ 1394770 h 2993922"/>
              <a:gd name="connsiteX3960" fmla="*/ 2668783 w 8938307"/>
              <a:gd name="connsiteY3960" fmla="*/ 1405360 h 2993922"/>
              <a:gd name="connsiteX3961" fmla="*/ 2679374 w 8938307"/>
              <a:gd name="connsiteY3961" fmla="*/ 1410656 h 2993922"/>
              <a:gd name="connsiteX3962" fmla="*/ 2695259 w 8938307"/>
              <a:gd name="connsiteY3962" fmla="*/ 1415951 h 2993922"/>
              <a:gd name="connsiteX3963" fmla="*/ 2705851 w 8938307"/>
              <a:gd name="connsiteY3963" fmla="*/ 1415951 h 2993922"/>
              <a:gd name="connsiteX3964" fmla="*/ 2711145 w 8938307"/>
              <a:gd name="connsiteY3964" fmla="*/ 1426541 h 2993922"/>
              <a:gd name="connsiteX3965" fmla="*/ 2700554 w 8938307"/>
              <a:gd name="connsiteY3965" fmla="*/ 1426541 h 2993922"/>
              <a:gd name="connsiteX3966" fmla="*/ 2689964 w 8938307"/>
              <a:gd name="connsiteY3966" fmla="*/ 1421247 h 2993922"/>
              <a:gd name="connsiteX3967" fmla="*/ 2658193 w 8938307"/>
              <a:gd name="connsiteY3967" fmla="*/ 1415951 h 2993922"/>
              <a:gd name="connsiteX3968" fmla="*/ 2599947 w 8938307"/>
              <a:gd name="connsiteY3968" fmla="*/ 1400066 h 2993922"/>
              <a:gd name="connsiteX3969" fmla="*/ 2562879 w 8938307"/>
              <a:gd name="connsiteY3969" fmla="*/ 1384180 h 2993922"/>
              <a:gd name="connsiteX3970" fmla="*/ 1837435 w 8938307"/>
              <a:gd name="connsiteY3970" fmla="*/ 1384180 h 2993922"/>
              <a:gd name="connsiteX3971" fmla="*/ 1848026 w 8938307"/>
              <a:gd name="connsiteY3971" fmla="*/ 1389475 h 2993922"/>
              <a:gd name="connsiteX3972" fmla="*/ 1863912 w 8938307"/>
              <a:gd name="connsiteY3972" fmla="*/ 1394770 h 2993922"/>
              <a:gd name="connsiteX3973" fmla="*/ 1885093 w 8938307"/>
              <a:gd name="connsiteY3973" fmla="*/ 1394770 h 2993922"/>
              <a:gd name="connsiteX3974" fmla="*/ 1895684 w 8938307"/>
              <a:gd name="connsiteY3974" fmla="*/ 1405360 h 2993922"/>
              <a:gd name="connsiteX3975" fmla="*/ 1885093 w 8938307"/>
              <a:gd name="connsiteY3975" fmla="*/ 1415951 h 2993922"/>
              <a:gd name="connsiteX3976" fmla="*/ 1874503 w 8938307"/>
              <a:gd name="connsiteY3976" fmla="*/ 1415951 h 2993922"/>
              <a:gd name="connsiteX3977" fmla="*/ 1853322 w 8938307"/>
              <a:gd name="connsiteY3977" fmla="*/ 1405360 h 2993922"/>
              <a:gd name="connsiteX3978" fmla="*/ 1832141 w 8938307"/>
              <a:gd name="connsiteY3978" fmla="*/ 1389475 h 2993922"/>
              <a:gd name="connsiteX3979" fmla="*/ 1837435 w 8938307"/>
              <a:gd name="connsiteY3979" fmla="*/ 1384180 h 2993922"/>
              <a:gd name="connsiteX3980" fmla="*/ 8284349 w 8938307"/>
              <a:gd name="connsiteY3980" fmla="*/ 1378885 h 2993922"/>
              <a:gd name="connsiteX3981" fmla="*/ 8292291 w 8938307"/>
              <a:gd name="connsiteY3981" fmla="*/ 1384180 h 2993922"/>
              <a:gd name="connsiteX3982" fmla="*/ 8281702 w 8938307"/>
              <a:gd name="connsiteY3982" fmla="*/ 1384180 h 2993922"/>
              <a:gd name="connsiteX3983" fmla="*/ 8284349 w 8938307"/>
              <a:gd name="connsiteY3983" fmla="*/ 1378885 h 2993922"/>
              <a:gd name="connsiteX3984" fmla="*/ 8715908 w 8938307"/>
              <a:gd name="connsiteY3984" fmla="*/ 1373589 h 2993922"/>
              <a:gd name="connsiteX3985" fmla="*/ 8726499 w 8938307"/>
              <a:gd name="connsiteY3985" fmla="*/ 1384180 h 2993922"/>
              <a:gd name="connsiteX3986" fmla="*/ 8715908 w 8938307"/>
              <a:gd name="connsiteY3986" fmla="*/ 1394770 h 2993922"/>
              <a:gd name="connsiteX3987" fmla="*/ 8700022 w 8938307"/>
              <a:gd name="connsiteY3987" fmla="*/ 1394770 h 2993922"/>
              <a:gd name="connsiteX3988" fmla="*/ 8694728 w 8938307"/>
              <a:gd name="connsiteY3988" fmla="*/ 1394770 h 2993922"/>
              <a:gd name="connsiteX3989" fmla="*/ 8715908 w 8938307"/>
              <a:gd name="connsiteY3989" fmla="*/ 1373589 h 2993922"/>
              <a:gd name="connsiteX3990" fmla="*/ 7921627 w 8938307"/>
              <a:gd name="connsiteY3990" fmla="*/ 1373589 h 2993922"/>
              <a:gd name="connsiteX3991" fmla="*/ 7911038 w 8938307"/>
              <a:gd name="connsiteY3991" fmla="*/ 1384180 h 2993922"/>
              <a:gd name="connsiteX3992" fmla="*/ 7921627 w 8938307"/>
              <a:gd name="connsiteY3992" fmla="*/ 1384180 h 2993922"/>
              <a:gd name="connsiteX3993" fmla="*/ 6640188 w 8938307"/>
              <a:gd name="connsiteY3993" fmla="*/ 1373589 h 2993922"/>
              <a:gd name="connsiteX3994" fmla="*/ 6661368 w 8938307"/>
              <a:gd name="connsiteY3994" fmla="*/ 1384180 h 2993922"/>
              <a:gd name="connsiteX3995" fmla="*/ 6682550 w 8938307"/>
              <a:gd name="connsiteY3995" fmla="*/ 1394770 h 2993922"/>
              <a:gd name="connsiteX3996" fmla="*/ 6693140 w 8938307"/>
              <a:gd name="connsiteY3996" fmla="*/ 1394770 h 2993922"/>
              <a:gd name="connsiteX3997" fmla="*/ 6687844 w 8938307"/>
              <a:gd name="connsiteY3997" fmla="*/ 1405360 h 2993922"/>
              <a:gd name="connsiteX3998" fmla="*/ 6709025 w 8938307"/>
              <a:gd name="connsiteY3998" fmla="*/ 1410656 h 2993922"/>
              <a:gd name="connsiteX3999" fmla="*/ 6724910 w 8938307"/>
              <a:gd name="connsiteY3999" fmla="*/ 1415951 h 2993922"/>
              <a:gd name="connsiteX4000" fmla="*/ 6730206 w 8938307"/>
              <a:gd name="connsiteY4000" fmla="*/ 1415951 h 2993922"/>
              <a:gd name="connsiteX4001" fmla="*/ 6746092 w 8938307"/>
              <a:gd name="connsiteY4001" fmla="*/ 1415951 h 2993922"/>
              <a:gd name="connsiteX4002" fmla="*/ 6756682 w 8938307"/>
              <a:gd name="connsiteY4002" fmla="*/ 1405360 h 2993922"/>
              <a:gd name="connsiteX4003" fmla="*/ 6735502 w 8938307"/>
              <a:gd name="connsiteY4003" fmla="*/ 1394770 h 2993922"/>
              <a:gd name="connsiteX4004" fmla="*/ 6703730 w 8938307"/>
              <a:gd name="connsiteY4004" fmla="*/ 1389475 h 2993922"/>
              <a:gd name="connsiteX4005" fmla="*/ 6650778 w 8938307"/>
              <a:gd name="connsiteY4005" fmla="*/ 1373589 h 2993922"/>
              <a:gd name="connsiteX4006" fmla="*/ 3116228 w 8938307"/>
              <a:gd name="connsiteY4006" fmla="*/ 1368295 h 2993922"/>
              <a:gd name="connsiteX4007" fmla="*/ 3124171 w 8938307"/>
              <a:gd name="connsiteY4007" fmla="*/ 1373589 h 2993922"/>
              <a:gd name="connsiteX4008" fmla="*/ 3113581 w 8938307"/>
              <a:gd name="connsiteY4008" fmla="*/ 1373589 h 2993922"/>
              <a:gd name="connsiteX4009" fmla="*/ 3116228 w 8938307"/>
              <a:gd name="connsiteY4009" fmla="*/ 1368295 h 2993922"/>
              <a:gd name="connsiteX4010" fmla="*/ 1735503 w 8938307"/>
              <a:gd name="connsiteY4010" fmla="*/ 1368295 h 2993922"/>
              <a:gd name="connsiteX4011" fmla="*/ 1742122 w 8938307"/>
              <a:gd name="connsiteY4011" fmla="*/ 1373589 h 2993922"/>
              <a:gd name="connsiteX4012" fmla="*/ 1752713 w 8938307"/>
              <a:gd name="connsiteY4012" fmla="*/ 1378885 h 2993922"/>
              <a:gd name="connsiteX4013" fmla="*/ 1763304 w 8938307"/>
              <a:gd name="connsiteY4013" fmla="*/ 1378885 h 2993922"/>
              <a:gd name="connsiteX4014" fmla="*/ 1779189 w 8938307"/>
              <a:gd name="connsiteY4014" fmla="*/ 1384180 h 2993922"/>
              <a:gd name="connsiteX4015" fmla="*/ 1810960 w 8938307"/>
              <a:gd name="connsiteY4015" fmla="*/ 1384180 h 2993922"/>
              <a:gd name="connsiteX4016" fmla="*/ 1800370 w 8938307"/>
              <a:gd name="connsiteY4016" fmla="*/ 1405360 h 2993922"/>
              <a:gd name="connsiteX4017" fmla="*/ 1789779 w 8938307"/>
              <a:gd name="connsiteY4017" fmla="*/ 1394770 h 2993922"/>
              <a:gd name="connsiteX4018" fmla="*/ 1726237 w 8938307"/>
              <a:gd name="connsiteY4018" fmla="*/ 1373589 h 2993922"/>
              <a:gd name="connsiteX4019" fmla="*/ 1735503 w 8938307"/>
              <a:gd name="connsiteY4019" fmla="*/ 1368295 h 2993922"/>
              <a:gd name="connsiteX4020" fmla="*/ 7286203 w 8938307"/>
              <a:gd name="connsiteY4020" fmla="*/ 1362999 h 2993922"/>
              <a:gd name="connsiteX4021" fmla="*/ 7296793 w 8938307"/>
              <a:gd name="connsiteY4021" fmla="*/ 1373589 h 2993922"/>
              <a:gd name="connsiteX4022" fmla="*/ 7317974 w 8938307"/>
              <a:gd name="connsiteY4022" fmla="*/ 1373589 h 2993922"/>
              <a:gd name="connsiteX4023" fmla="*/ 7328564 w 8938307"/>
              <a:gd name="connsiteY4023" fmla="*/ 1384180 h 2993922"/>
              <a:gd name="connsiteX4024" fmla="*/ 7349745 w 8938307"/>
              <a:gd name="connsiteY4024" fmla="*/ 1384180 h 2993922"/>
              <a:gd name="connsiteX4025" fmla="*/ 7370926 w 8938307"/>
              <a:gd name="connsiteY4025" fmla="*/ 1410656 h 2993922"/>
              <a:gd name="connsiteX4026" fmla="*/ 7397403 w 8938307"/>
              <a:gd name="connsiteY4026" fmla="*/ 1426541 h 2993922"/>
              <a:gd name="connsiteX4027" fmla="*/ 7407992 w 8938307"/>
              <a:gd name="connsiteY4027" fmla="*/ 1421247 h 2993922"/>
              <a:gd name="connsiteX4028" fmla="*/ 7413288 w 8938307"/>
              <a:gd name="connsiteY4028" fmla="*/ 1426541 h 2993922"/>
              <a:gd name="connsiteX4029" fmla="*/ 7423878 w 8938307"/>
              <a:gd name="connsiteY4029" fmla="*/ 1437132 h 2993922"/>
              <a:gd name="connsiteX4030" fmla="*/ 7445059 w 8938307"/>
              <a:gd name="connsiteY4030" fmla="*/ 1437132 h 2993922"/>
              <a:gd name="connsiteX4031" fmla="*/ 7445059 w 8938307"/>
              <a:gd name="connsiteY4031" fmla="*/ 1447722 h 2993922"/>
              <a:gd name="connsiteX4032" fmla="*/ 7455649 w 8938307"/>
              <a:gd name="connsiteY4032" fmla="*/ 1447722 h 2993922"/>
              <a:gd name="connsiteX4033" fmla="*/ 7445059 w 8938307"/>
              <a:gd name="connsiteY4033" fmla="*/ 1458312 h 2993922"/>
              <a:gd name="connsiteX4034" fmla="*/ 7455649 w 8938307"/>
              <a:gd name="connsiteY4034" fmla="*/ 1458312 h 2993922"/>
              <a:gd name="connsiteX4035" fmla="*/ 7455649 w 8938307"/>
              <a:gd name="connsiteY4035" fmla="*/ 1447722 h 2993922"/>
              <a:gd name="connsiteX4036" fmla="*/ 7466240 w 8938307"/>
              <a:gd name="connsiteY4036" fmla="*/ 1447722 h 2993922"/>
              <a:gd name="connsiteX4037" fmla="*/ 7487420 w 8938307"/>
              <a:gd name="connsiteY4037" fmla="*/ 1458312 h 2993922"/>
              <a:gd name="connsiteX4038" fmla="*/ 7550963 w 8938307"/>
              <a:gd name="connsiteY4038" fmla="*/ 1468903 h 2993922"/>
              <a:gd name="connsiteX4039" fmla="*/ 7561553 w 8938307"/>
              <a:gd name="connsiteY4039" fmla="*/ 1458312 h 2993922"/>
              <a:gd name="connsiteX4040" fmla="*/ 7423878 w 8938307"/>
              <a:gd name="connsiteY4040" fmla="*/ 1394770 h 2993922"/>
              <a:gd name="connsiteX4041" fmla="*/ 7392107 w 8938307"/>
              <a:gd name="connsiteY4041" fmla="*/ 1384180 h 2993922"/>
              <a:gd name="connsiteX4042" fmla="*/ 7328564 w 8938307"/>
              <a:gd name="connsiteY4042" fmla="*/ 1362999 h 2993922"/>
              <a:gd name="connsiteX4043" fmla="*/ 6788454 w 8938307"/>
              <a:gd name="connsiteY4043" fmla="*/ 1362999 h 2993922"/>
              <a:gd name="connsiteX4044" fmla="*/ 6788454 w 8938307"/>
              <a:gd name="connsiteY4044" fmla="*/ 1373589 h 2993922"/>
              <a:gd name="connsiteX4045" fmla="*/ 6799044 w 8938307"/>
              <a:gd name="connsiteY4045" fmla="*/ 1362999 h 2993922"/>
              <a:gd name="connsiteX4046" fmla="*/ 6788454 w 8938307"/>
              <a:gd name="connsiteY4046" fmla="*/ 1362999 h 2993922"/>
              <a:gd name="connsiteX4047" fmla="*/ 6460150 w 8938307"/>
              <a:gd name="connsiteY4047" fmla="*/ 1362999 h 2993922"/>
              <a:gd name="connsiteX4048" fmla="*/ 6460150 w 8938307"/>
              <a:gd name="connsiteY4048" fmla="*/ 1373589 h 2993922"/>
              <a:gd name="connsiteX4049" fmla="*/ 6470740 w 8938307"/>
              <a:gd name="connsiteY4049" fmla="*/ 1362999 h 2993922"/>
              <a:gd name="connsiteX4050" fmla="*/ 6460150 w 8938307"/>
              <a:gd name="connsiteY4050" fmla="*/ 1362999 h 2993922"/>
              <a:gd name="connsiteX4051" fmla="*/ 1747418 w 8938307"/>
              <a:gd name="connsiteY4051" fmla="*/ 1362999 h 2993922"/>
              <a:gd name="connsiteX4052" fmla="*/ 1768598 w 8938307"/>
              <a:gd name="connsiteY4052" fmla="*/ 1362999 h 2993922"/>
              <a:gd name="connsiteX4053" fmla="*/ 1768598 w 8938307"/>
              <a:gd name="connsiteY4053" fmla="*/ 1373589 h 2993922"/>
              <a:gd name="connsiteX4054" fmla="*/ 1747418 w 8938307"/>
              <a:gd name="connsiteY4054" fmla="*/ 1362999 h 2993922"/>
              <a:gd name="connsiteX4055" fmla="*/ 3071218 w 8938307"/>
              <a:gd name="connsiteY4055" fmla="*/ 1352408 h 2993922"/>
              <a:gd name="connsiteX4056" fmla="*/ 3081810 w 8938307"/>
              <a:gd name="connsiteY4056" fmla="*/ 1362999 h 2993922"/>
              <a:gd name="connsiteX4057" fmla="*/ 3076514 w 8938307"/>
              <a:gd name="connsiteY4057" fmla="*/ 1362999 h 2993922"/>
              <a:gd name="connsiteX4058" fmla="*/ 3065925 w 8938307"/>
              <a:gd name="connsiteY4058" fmla="*/ 1357704 h 2993922"/>
              <a:gd name="connsiteX4059" fmla="*/ 3071218 w 8938307"/>
              <a:gd name="connsiteY4059" fmla="*/ 1352408 h 2993922"/>
              <a:gd name="connsiteX4060" fmla="*/ 3249271 w 8938307"/>
              <a:gd name="connsiteY4060" fmla="*/ 1349099 h 2993922"/>
              <a:gd name="connsiteX4061" fmla="*/ 3251255 w 8938307"/>
              <a:gd name="connsiteY4061" fmla="*/ 1362999 h 2993922"/>
              <a:gd name="connsiteX4062" fmla="*/ 3261847 w 8938307"/>
              <a:gd name="connsiteY4062" fmla="*/ 1373589 h 2993922"/>
              <a:gd name="connsiteX4063" fmla="*/ 3251255 w 8938307"/>
              <a:gd name="connsiteY4063" fmla="*/ 1373589 h 2993922"/>
              <a:gd name="connsiteX4064" fmla="*/ 3240666 w 8938307"/>
              <a:gd name="connsiteY4064" fmla="*/ 1373589 h 2993922"/>
              <a:gd name="connsiteX4065" fmla="*/ 3314799 w 8938307"/>
              <a:gd name="connsiteY4065" fmla="*/ 1384180 h 2993922"/>
              <a:gd name="connsiteX4066" fmla="*/ 3346570 w 8938307"/>
              <a:gd name="connsiteY4066" fmla="*/ 1389475 h 2993922"/>
              <a:gd name="connsiteX4067" fmla="*/ 3367751 w 8938307"/>
              <a:gd name="connsiteY4067" fmla="*/ 1405360 h 2993922"/>
              <a:gd name="connsiteX4068" fmla="*/ 3378341 w 8938307"/>
              <a:gd name="connsiteY4068" fmla="*/ 1405360 h 2993922"/>
              <a:gd name="connsiteX4069" fmla="*/ 3394226 w 8938307"/>
              <a:gd name="connsiteY4069" fmla="*/ 1410656 h 2993922"/>
              <a:gd name="connsiteX4070" fmla="*/ 3399522 w 8938307"/>
              <a:gd name="connsiteY4070" fmla="*/ 1415951 h 2993922"/>
              <a:gd name="connsiteX4071" fmla="*/ 3463064 w 8938307"/>
              <a:gd name="connsiteY4071" fmla="*/ 1426541 h 2993922"/>
              <a:gd name="connsiteX4072" fmla="*/ 3505426 w 8938307"/>
              <a:gd name="connsiteY4072" fmla="*/ 1437132 h 2993922"/>
              <a:gd name="connsiteX4073" fmla="*/ 3484244 w 8938307"/>
              <a:gd name="connsiteY4073" fmla="*/ 1421247 h 2993922"/>
              <a:gd name="connsiteX4074" fmla="*/ 3452474 w 8938307"/>
              <a:gd name="connsiteY4074" fmla="*/ 1415951 h 2993922"/>
              <a:gd name="connsiteX4075" fmla="*/ 3441882 w 8938307"/>
              <a:gd name="connsiteY4075" fmla="*/ 1415951 h 2993922"/>
              <a:gd name="connsiteX4076" fmla="*/ 3431293 w 8938307"/>
              <a:gd name="connsiteY4076" fmla="*/ 1405360 h 2993922"/>
              <a:gd name="connsiteX4077" fmla="*/ 3388931 w 8938307"/>
              <a:gd name="connsiteY4077" fmla="*/ 1394770 h 2993922"/>
              <a:gd name="connsiteX4078" fmla="*/ 3378341 w 8938307"/>
              <a:gd name="connsiteY4078" fmla="*/ 1394770 h 2993922"/>
              <a:gd name="connsiteX4079" fmla="*/ 3373046 w 8938307"/>
              <a:gd name="connsiteY4079" fmla="*/ 1389475 h 2993922"/>
              <a:gd name="connsiteX4080" fmla="*/ 3357160 w 8938307"/>
              <a:gd name="connsiteY4080" fmla="*/ 1384180 h 2993922"/>
              <a:gd name="connsiteX4081" fmla="*/ 3346570 w 8938307"/>
              <a:gd name="connsiteY4081" fmla="*/ 1384180 h 2993922"/>
              <a:gd name="connsiteX4082" fmla="*/ 3325389 w 8938307"/>
              <a:gd name="connsiteY4082" fmla="*/ 1373589 h 2993922"/>
              <a:gd name="connsiteX4083" fmla="*/ 3325389 w 8938307"/>
              <a:gd name="connsiteY4083" fmla="*/ 1362999 h 2993922"/>
              <a:gd name="connsiteX4084" fmla="*/ 3304208 w 8938307"/>
              <a:gd name="connsiteY4084" fmla="*/ 1362999 h 2993922"/>
              <a:gd name="connsiteX4085" fmla="*/ 3261847 w 8938307"/>
              <a:gd name="connsiteY4085" fmla="*/ 1352408 h 2993922"/>
              <a:gd name="connsiteX4086" fmla="*/ 3249271 w 8938307"/>
              <a:gd name="connsiteY4086" fmla="*/ 1349099 h 2993922"/>
              <a:gd name="connsiteX4087" fmla="*/ 6478684 w 8938307"/>
              <a:gd name="connsiteY4087" fmla="*/ 1347114 h 2993922"/>
              <a:gd name="connsiteX4088" fmla="*/ 6470740 w 8938307"/>
              <a:gd name="connsiteY4088" fmla="*/ 1352408 h 2993922"/>
              <a:gd name="connsiteX4089" fmla="*/ 6481332 w 8938307"/>
              <a:gd name="connsiteY4089" fmla="*/ 1352408 h 2993922"/>
              <a:gd name="connsiteX4090" fmla="*/ 6478684 w 8938307"/>
              <a:gd name="connsiteY4090" fmla="*/ 1347114 h 2993922"/>
              <a:gd name="connsiteX4091" fmla="*/ 6779186 w 8938307"/>
              <a:gd name="connsiteY4091" fmla="*/ 1345790 h 2993922"/>
              <a:gd name="connsiteX4092" fmla="*/ 6772568 w 8938307"/>
              <a:gd name="connsiteY4092" fmla="*/ 1347114 h 2993922"/>
              <a:gd name="connsiteX4093" fmla="*/ 6767272 w 8938307"/>
              <a:gd name="connsiteY4093" fmla="*/ 1352408 h 2993922"/>
              <a:gd name="connsiteX4094" fmla="*/ 6788454 w 8938307"/>
              <a:gd name="connsiteY4094" fmla="*/ 1352408 h 2993922"/>
              <a:gd name="connsiteX4095" fmla="*/ 6779186 w 8938307"/>
              <a:gd name="connsiteY4095" fmla="*/ 1345790 h 2993922"/>
              <a:gd name="connsiteX4096" fmla="*/ 8144027 w 8938307"/>
              <a:gd name="connsiteY4096" fmla="*/ 1341818 h 2993922"/>
              <a:gd name="connsiteX4097" fmla="*/ 8175798 w 8938307"/>
              <a:gd name="connsiteY4097" fmla="*/ 1341818 h 2993922"/>
              <a:gd name="connsiteX4098" fmla="*/ 8207569 w 8938307"/>
              <a:gd name="connsiteY4098" fmla="*/ 1362999 h 2993922"/>
              <a:gd name="connsiteX4099" fmla="*/ 8175798 w 8938307"/>
              <a:gd name="connsiteY4099" fmla="*/ 1362999 h 2993922"/>
              <a:gd name="connsiteX4100" fmla="*/ 8154617 w 8938307"/>
              <a:gd name="connsiteY4100" fmla="*/ 1352408 h 2993922"/>
              <a:gd name="connsiteX4101" fmla="*/ 8144027 w 8938307"/>
              <a:gd name="connsiteY4101" fmla="*/ 1341818 h 2993922"/>
              <a:gd name="connsiteX4102" fmla="*/ 2478156 w 8938307"/>
              <a:gd name="connsiteY4102" fmla="*/ 1341818 h 2993922"/>
              <a:gd name="connsiteX4103" fmla="*/ 2488746 w 8938307"/>
              <a:gd name="connsiteY4103" fmla="*/ 1341818 h 2993922"/>
              <a:gd name="connsiteX4104" fmla="*/ 2478156 w 8938307"/>
              <a:gd name="connsiteY4104" fmla="*/ 1341818 h 2993922"/>
              <a:gd name="connsiteX4105" fmla="*/ 8324064 w 8938307"/>
              <a:gd name="connsiteY4105" fmla="*/ 1331228 h 2993922"/>
              <a:gd name="connsiteX4106" fmla="*/ 8334654 w 8938307"/>
              <a:gd name="connsiteY4106" fmla="*/ 1331228 h 2993922"/>
              <a:gd name="connsiteX4107" fmla="*/ 8345244 w 8938307"/>
              <a:gd name="connsiteY4107" fmla="*/ 1341818 h 2993922"/>
              <a:gd name="connsiteX4108" fmla="*/ 8408787 w 8938307"/>
              <a:gd name="connsiteY4108" fmla="*/ 1347114 h 2993922"/>
              <a:gd name="connsiteX4109" fmla="*/ 8482920 w 8938307"/>
              <a:gd name="connsiteY4109" fmla="*/ 1362999 h 2993922"/>
              <a:gd name="connsiteX4110" fmla="*/ 8504100 w 8938307"/>
              <a:gd name="connsiteY4110" fmla="*/ 1362999 h 2993922"/>
              <a:gd name="connsiteX4111" fmla="*/ 8509395 w 8938307"/>
              <a:gd name="connsiteY4111" fmla="*/ 1368293 h 2993922"/>
              <a:gd name="connsiteX4112" fmla="*/ 8514691 w 8938307"/>
              <a:gd name="connsiteY4112" fmla="*/ 1384180 h 2993922"/>
              <a:gd name="connsiteX4113" fmla="*/ 8525281 w 8938307"/>
              <a:gd name="connsiteY4113" fmla="*/ 1394770 h 2993922"/>
              <a:gd name="connsiteX4114" fmla="*/ 8546462 w 8938307"/>
              <a:gd name="connsiteY4114" fmla="*/ 1400066 h 2993922"/>
              <a:gd name="connsiteX4115" fmla="*/ 8572938 w 8938307"/>
              <a:gd name="connsiteY4115" fmla="*/ 1410656 h 2993922"/>
              <a:gd name="connsiteX4116" fmla="*/ 8610004 w 8938307"/>
              <a:gd name="connsiteY4116" fmla="*/ 1426541 h 2993922"/>
              <a:gd name="connsiteX4117" fmla="*/ 8641775 w 8938307"/>
              <a:gd name="connsiteY4117" fmla="*/ 1437132 h 2993922"/>
              <a:gd name="connsiteX4118" fmla="*/ 8652366 w 8938307"/>
              <a:gd name="connsiteY4118" fmla="*/ 1442427 h 2993922"/>
              <a:gd name="connsiteX4119" fmla="*/ 8673545 w 8938307"/>
              <a:gd name="connsiteY4119" fmla="*/ 1458312 h 2993922"/>
              <a:gd name="connsiteX4120" fmla="*/ 8694728 w 8938307"/>
              <a:gd name="connsiteY4120" fmla="*/ 1468903 h 2993922"/>
              <a:gd name="connsiteX4121" fmla="*/ 8652366 w 8938307"/>
              <a:gd name="connsiteY4121" fmla="*/ 1468903 h 2993922"/>
              <a:gd name="connsiteX4122" fmla="*/ 8631185 w 8938307"/>
              <a:gd name="connsiteY4122" fmla="*/ 1458312 h 2993922"/>
              <a:gd name="connsiteX4123" fmla="*/ 8599414 w 8938307"/>
              <a:gd name="connsiteY4123" fmla="*/ 1447722 h 2993922"/>
              <a:gd name="connsiteX4124" fmla="*/ 8572938 w 8938307"/>
              <a:gd name="connsiteY4124" fmla="*/ 1431837 h 2993922"/>
              <a:gd name="connsiteX4125" fmla="*/ 8557053 w 8938307"/>
              <a:gd name="connsiteY4125" fmla="*/ 1426541 h 2993922"/>
              <a:gd name="connsiteX4126" fmla="*/ 8546462 w 8938307"/>
              <a:gd name="connsiteY4126" fmla="*/ 1426541 h 2993922"/>
              <a:gd name="connsiteX4127" fmla="*/ 8504100 w 8938307"/>
              <a:gd name="connsiteY4127" fmla="*/ 1405360 h 2993922"/>
              <a:gd name="connsiteX4128" fmla="*/ 8461739 w 8938307"/>
              <a:gd name="connsiteY4128" fmla="*/ 1384180 h 2993922"/>
              <a:gd name="connsiteX4129" fmla="*/ 8451148 w 8938307"/>
              <a:gd name="connsiteY4129" fmla="*/ 1373589 h 2993922"/>
              <a:gd name="connsiteX4130" fmla="*/ 8440558 w 8938307"/>
              <a:gd name="connsiteY4130" fmla="*/ 1373589 h 2993922"/>
              <a:gd name="connsiteX4131" fmla="*/ 8429968 w 8938307"/>
              <a:gd name="connsiteY4131" fmla="*/ 1362999 h 2993922"/>
              <a:gd name="connsiteX4132" fmla="*/ 8429968 w 8938307"/>
              <a:gd name="connsiteY4132" fmla="*/ 1373589 h 2993922"/>
              <a:gd name="connsiteX4133" fmla="*/ 8408787 w 8938307"/>
              <a:gd name="connsiteY4133" fmla="*/ 1384180 h 2993922"/>
              <a:gd name="connsiteX4134" fmla="*/ 8392901 w 8938307"/>
              <a:gd name="connsiteY4134" fmla="*/ 1362999 h 2993922"/>
              <a:gd name="connsiteX4135" fmla="*/ 8377016 w 8938307"/>
              <a:gd name="connsiteY4135" fmla="*/ 1352408 h 2993922"/>
              <a:gd name="connsiteX4136" fmla="*/ 8324064 w 8938307"/>
              <a:gd name="connsiteY4136" fmla="*/ 1331228 h 2993922"/>
              <a:gd name="connsiteX4137" fmla="*/ 7201480 w 8938307"/>
              <a:gd name="connsiteY4137" fmla="*/ 1331228 h 2993922"/>
              <a:gd name="connsiteX4138" fmla="*/ 7201480 w 8938307"/>
              <a:gd name="connsiteY4138" fmla="*/ 1341818 h 2993922"/>
              <a:gd name="connsiteX4139" fmla="*/ 7222660 w 8938307"/>
              <a:gd name="connsiteY4139" fmla="*/ 1341818 h 2993922"/>
              <a:gd name="connsiteX4140" fmla="*/ 7233251 w 8938307"/>
              <a:gd name="connsiteY4140" fmla="*/ 1352408 h 2993922"/>
              <a:gd name="connsiteX4141" fmla="*/ 7254432 w 8938307"/>
              <a:gd name="connsiteY4141" fmla="*/ 1352408 h 2993922"/>
              <a:gd name="connsiteX4142" fmla="*/ 7275612 w 8938307"/>
              <a:gd name="connsiteY4142" fmla="*/ 1352408 h 2993922"/>
              <a:gd name="connsiteX4143" fmla="*/ 7254432 w 8938307"/>
              <a:gd name="connsiteY4143" fmla="*/ 1341818 h 2993922"/>
              <a:gd name="connsiteX4144" fmla="*/ 7201480 w 8938307"/>
              <a:gd name="connsiteY4144" fmla="*/ 1331228 h 2993922"/>
              <a:gd name="connsiteX4145" fmla="*/ 3177123 w 8938307"/>
              <a:gd name="connsiteY4145" fmla="*/ 1331228 h 2993922"/>
              <a:gd name="connsiteX4146" fmla="*/ 3177123 w 8938307"/>
              <a:gd name="connsiteY4146" fmla="*/ 1341818 h 2993922"/>
              <a:gd name="connsiteX4147" fmla="*/ 3198303 w 8938307"/>
              <a:gd name="connsiteY4147" fmla="*/ 1352408 h 2993922"/>
              <a:gd name="connsiteX4148" fmla="*/ 3208895 w 8938307"/>
              <a:gd name="connsiteY4148" fmla="*/ 1352408 h 2993922"/>
              <a:gd name="connsiteX4149" fmla="*/ 3198303 w 8938307"/>
              <a:gd name="connsiteY4149" fmla="*/ 1341818 h 2993922"/>
              <a:gd name="connsiteX4150" fmla="*/ 8478683 w 8938307"/>
              <a:gd name="connsiteY4150" fmla="*/ 1324874 h 2993922"/>
              <a:gd name="connsiteX4151" fmla="*/ 8492546 w 8938307"/>
              <a:gd name="connsiteY4151" fmla="*/ 1328339 h 2993922"/>
              <a:gd name="connsiteX4152" fmla="*/ 8493510 w 8938307"/>
              <a:gd name="connsiteY4152" fmla="*/ 1331228 h 2993922"/>
              <a:gd name="connsiteX4153" fmla="*/ 8472329 w 8938307"/>
              <a:gd name="connsiteY4153" fmla="*/ 1331228 h 2993922"/>
              <a:gd name="connsiteX4154" fmla="*/ 7050566 w 8938307"/>
              <a:gd name="connsiteY4154" fmla="*/ 1324609 h 2993922"/>
              <a:gd name="connsiteX4155" fmla="*/ 7053214 w 8938307"/>
              <a:gd name="connsiteY4155" fmla="*/ 1325933 h 2993922"/>
              <a:gd name="connsiteX4156" fmla="*/ 7042622 w 8938307"/>
              <a:gd name="connsiteY4156" fmla="*/ 1331228 h 2993922"/>
              <a:gd name="connsiteX4157" fmla="*/ 7050566 w 8938307"/>
              <a:gd name="connsiteY4157" fmla="*/ 1324609 h 2993922"/>
              <a:gd name="connsiteX4158" fmla="*/ 7328564 w 8938307"/>
              <a:gd name="connsiteY4158" fmla="*/ 1320637 h 2993922"/>
              <a:gd name="connsiteX4159" fmla="*/ 7317974 w 8938307"/>
              <a:gd name="connsiteY4159" fmla="*/ 1331228 h 2993922"/>
              <a:gd name="connsiteX4160" fmla="*/ 7339155 w 8938307"/>
              <a:gd name="connsiteY4160" fmla="*/ 1331228 h 2993922"/>
              <a:gd name="connsiteX4161" fmla="*/ 7333860 w 8938307"/>
              <a:gd name="connsiteY4161" fmla="*/ 1325933 h 2993922"/>
              <a:gd name="connsiteX4162" fmla="*/ 7328564 w 8938307"/>
              <a:gd name="connsiteY4162" fmla="*/ 1320637 h 2993922"/>
              <a:gd name="connsiteX4163" fmla="*/ 6375428 w 8938307"/>
              <a:gd name="connsiteY4163" fmla="*/ 1320637 h 2993922"/>
              <a:gd name="connsiteX4164" fmla="*/ 6386018 w 8938307"/>
              <a:gd name="connsiteY4164" fmla="*/ 1331228 h 2993922"/>
              <a:gd name="connsiteX4165" fmla="*/ 6386018 w 8938307"/>
              <a:gd name="connsiteY4165" fmla="*/ 1320637 h 2993922"/>
              <a:gd name="connsiteX4166" fmla="*/ 6375428 w 8938307"/>
              <a:gd name="connsiteY4166" fmla="*/ 1320637 h 2993922"/>
              <a:gd name="connsiteX4167" fmla="*/ 6322476 w 8938307"/>
              <a:gd name="connsiteY4167" fmla="*/ 1320637 h 2993922"/>
              <a:gd name="connsiteX4168" fmla="*/ 6333066 w 8938307"/>
              <a:gd name="connsiteY4168" fmla="*/ 1331228 h 2993922"/>
              <a:gd name="connsiteX4169" fmla="*/ 6333066 w 8938307"/>
              <a:gd name="connsiteY4169" fmla="*/ 1325933 h 2993922"/>
              <a:gd name="connsiteX4170" fmla="*/ 6322476 w 8938307"/>
              <a:gd name="connsiteY4170" fmla="*/ 1320637 h 2993922"/>
              <a:gd name="connsiteX4171" fmla="*/ 2817049 w 8938307"/>
              <a:gd name="connsiteY4171" fmla="*/ 1320637 h 2993922"/>
              <a:gd name="connsiteX4172" fmla="*/ 2827639 w 8938307"/>
              <a:gd name="connsiteY4172" fmla="*/ 1331228 h 2993922"/>
              <a:gd name="connsiteX4173" fmla="*/ 2880591 w 8938307"/>
              <a:gd name="connsiteY4173" fmla="*/ 1341818 h 2993922"/>
              <a:gd name="connsiteX4174" fmla="*/ 2891182 w 8938307"/>
              <a:gd name="connsiteY4174" fmla="*/ 1341818 h 2993922"/>
              <a:gd name="connsiteX4175" fmla="*/ 2817049 w 8938307"/>
              <a:gd name="connsiteY4175" fmla="*/ 1320637 h 2993922"/>
              <a:gd name="connsiteX4176" fmla="*/ 6448236 w 8938307"/>
              <a:gd name="connsiteY4176" fmla="*/ 1314018 h 2993922"/>
              <a:gd name="connsiteX4177" fmla="*/ 6444265 w 8938307"/>
              <a:gd name="connsiteY4177" fmla="*/ 1315341 h 2993922"/>
              <a:gd name="connsiteX4178" fmla="*/ 6438970 w 8938307"/>
              <a:gd name="connsiteY4178" fmla="*/ 1331228 h 2993922"/>
              <a:gd name="connsiteX4179" fmla="*/ 6449560 w 8938307"/>
              <a:gd name="connsiteY4179" fmla="*/ 1320637 h 2993922"/>
              <a:gd name="connsiteX4180" fmla="*/ 6448236 w 8938307"/>
              <a:gd name="connsiteY4180" fmla="*/ 1314018 h 2993922"/>
              <a:gd name="connsiteX4181" fmla="*/ 8228750 w 8938307"/>
              <a:gd name="connsiteY4181" fmla="*/ 1310047 h 2993922"/>
              <a:gd name="connsiteX4182" fmla="*/ 8302883 w 8938307"/>
              <a:gd name="connsiteY4182" fmla="*/ 1320637 h 2993922"/>
              <a:gd name="connsiteX4183" fmla="*/ 8292291 w 8938307"/>
              <a:gd name="connsiteY4183" fmla="*/ 1331228 h 2993922"/>
              <a:gd name="connsiteX4184" fmla="*/ 8265816 w 8938307"/>
              <a:gd name="connsiteY4184" fmla="*/ 1331228 h 2993922"/>
              <a:gd name="connsiteX4185" fmla="*/ 8234045 w 8938307"/>
              <a:gd name="connsiteY4185" fmla="*/ 1325933 h 2993922"/>
              <a:gd name="connsiteX4186" fmla="*/ 8228750 w 8938307"/>
              <a:gd name="connsiteY4186" fmla="*/ 1310047 h 2993922"/>
              <a:gd name="connsiteX4187" fmla="*/ 3611330 w 8938307"/>
              <a:gd name="connsiteY4187" fmla="*/ 1310047 h 2993922"/>
              <a:gd name="connsiteX4188" fmla="*/ 3600740 w 8938307"/>
              <a:gd name="connsiteY4188" fmla="*/ 1315341 h 2993922"/>
              <a:gd name="connsiteX4189" fmla="*/ 3606034 w 8938307"/>
              <a:gd name="connsiteY4189" fmla="*/ 1320637 h 2993922"/>
              <a:gd name="connsiteX4190" fmla="*/ 3611330 w 8938307"/>
              <a:gd name="connsiteY4190" fmla="*/ 1310047 h 2993922"/>
              <a:gd name="connsiteX4191" fmla="*/ 3177123 w 8938307"/>
              <a:gd name="connsiteY4191" fmla="*/ 1310047 h 2993922"/>
              <a:gd name="connsiteX4192" fmla="*/ 3166533 w 8938307"/>
              <a:gd name="connsiteY4192" fmla="*/ 1320637 h 2993922"/>
              <a:gd name="connsiteX4193" fmla="*/ 3177123 w 8938307"/>
              <a:gd name="connsiteY4193" fmla="*/ 1315341 h 2993922"/>
              <a:gd name="connsiteX4194" fmla="*/ 3187714 w 8938307"/>
              <a:gd name="connsiteY4194" fmla="*/ 1310047 h 2993922"/>
              <a:gd name="connsiteX4195" fmla="*/ 3177123 w 8938307"/>
              <a:gd name="connsiteY4195" fmla="*/ 1310047 h 2993922"/>
              <a:gd name="connsiteX4196" fmla="*/ 3357160 w 8938307"/>
              <a:gd name="connsiteY4196" fmla="*/ 1299456 h 2993922"/>
              <a:gd name="connsiteX4197" fmla="*/ 3357160 w 8938307"/>
              <a:gd name="connsiteY4197" fmla="*/ 1310047 h 2993922"/>
              <a:gd name="connsiteX4198" fmla="*/ 3378341 w 8938307"/>
              <a:gd name="connsiteY4198" fmla="*/ 1310047 h 2993922"/>
              <a:gd name="connsiteX4199" fmla="*/ 3357160 w 8938307"/>
              <a:gd name="connsiteY4199" fmla="*/ 1299456 h 2993922"/>
              <a:gd name="connsiteX4200" fmla="*/ 2912362 w 8938307"/>
              <a:gd name="connsiteY4200" fmla="*/ 1299456 h 2993922"/>
              <a:gd name="connsiteX4201" fmla="*/ 2922954 w 8938307"/>
              <a:gd name="connsiteY4201" fmla="*/ 1299456 h 2993922"/>
              <a:gd name="connsiteX4202" fmla="*/ 2922954 w 8938307"/>
              <a:gd name="connsiteY4202" fmla="*/ 1310047 h 2993922"/>
              <a:gd name="connsiteX4203" fmla="*/ 2912362 w 8938307"/>
              <a:gd name="connsiteY4203" fmla="*/ 1299456 h 2993922"/>
              <a:gd name="connsiteX4204" fmla="*/ 2509927 w 8938307"/>
              <a:gd name="connsiteY4204" fmla="*/ 1299456 h 2993922"/>
              <a:gd name="connsiteX4205" fmla="*/ 2520518 w 8938307"/>
              <a:gd name="connsiteY4205" fmla="*/ 1304752 h 2993922"/>
              <a:gd name="connsiteX4206" fmla="*/ 2541698 w 8938307"/>
              <a:gd name="connsiteY4206" fmla="*/ 1310047 h 2993922"/>
              <a:gd name="connsiteX4207" fmla="*/ 2573470 w 8938307"/>
              <a:gd name="connsiteY4207" fmla="*/ 1320637 h 2993922"/>
              <a:gd name="connsiteX4208" fmla="*/ 2589355 w 8938307"/>
              <a:gd name="connsiteY4208" fmla="*/ 1325933 h 2993922"/>
              <a:gd name="connsiteX4209" fmla="*/ 2605241 w 8938307"/>
              <a:gd name="connsiteY4209" fmla="*/ 1331228 h 2993922"/>
              <a:gd name="connsiteX4210" fmla="*/ 2626422 w 8938307"/>
              <a:gd name="connsiteY4210" fmla="*/ 1341818 h 2993922"/>
              <a:gd name="connsiteX4211" fmla="*/ 2642307 w 8938307"/>
              <a:gd name="connsiteY4211" fmla="*/ 1341818 h 2993922"/>
              <a:gd name="connsiteX4212" fmla="*/ 2658193 w 8938307"/>
              <a:gd name="connsiteY4212" fmla="*/ 1352408 h 2993922"/>
              <a:gd name="connsiteX4213" fmla="*/ 2689964 w 8938307"/>
              <a:gd name="connsiteY4213" fmla="*/ 1352408 h 2993922"/>
              <a:gd name="connsiteX4214" fmla="*/ 2721735 w 8938307"/>
              <a:gd name="connsiteY4214" fmla="*/ 1352408 h 2993922"/>
              <a:gd name="connsiteX4215" fmla="*/ 2705851 w 8938307"/>
              <a:gd name="connsiteY4215" fmla="*/ 1347114 h 2993922"/>
              <a:gd name="connsiteX4216" fmla="*/ 2679374 w 8938307"/>
              <a:gd name="connsiteY4216" fmla="*/ 1331228 h 2993922"/>
              <a:gd name="connsiteX4217" fmla="*/ 2615831 w 8938307"/>
              <a:gd name="connsiteY4217" fmla="*/ 1320637 h 2993922"/>
              <a:gd name="connsiteX4218" fmla="*/ 2573470 w 8938307"/>
              <a:gd name="connsiteY4218" fmla="*/ 1310047 h 2993922"/>
              <a:gd name="connsiteX4219" fmla="*/ 2520518 w 8938307"/>
              <a:gd name="connsiteY4219" fmla="*/ 1299456 h 2993922"/>
              <a:gd name="connsiteX4220" fmla="*/ 2509927 w 8938307"/>
              <a:gd name="connsiteY4220" fmla="*/ 1299456 h 2993922"/>
              <a:gd name="connsiteX4221" fmla="*/ 2223986 w 8938307"/>
              <a:gd name="connsiteY4221" fmla="*/ 1299456 h 2993922"/>
              <a:gd name="connsiteX4222" fmla="*/ 2234577 w 8938307"/>
              <a:gd name="connsiteY4222" fmla="*/ 1299456 h 2993922"/>
              <a:gd name="connsiteX4223" fmla="*/ 2223986 w 8938307"/>
              <a:gd name="connsiteY4223" fmla="*/ 1310047 h 2993922"/>
              <a:gd name="connsiteX4224" fmla="*/ 8353186 w 8938307"/>
              <a:gd name="connsiteY4224" fmla="*/ 1294162 h 2993922"/>
              <a:gd name="connsiteX4225" fmla="*/ 8355835 w 8938307"/>
              <a:gd name="connsiteY4225" fmla="*/ 1299456 h 2993922"/>
              <a:gd name="connsiteX4226" fmla="*/ 8345244 w 8938307"/>
              <a:gd name="connsiteY4226" fmla="*/ 1299456 h 2993922"/>
              <a:gd name="connsiteX4227" fmla="*/ 8353186 w 8938307"/>
              <a:gd name="connsiteY4227" fmla="*/ 1294162 h 2993922"/>
              <a:gd name="connsiteX4228" fmla="*/ 7922951 w 8938307"/>
              <a:gd name="connsiteY4228" fmla="*/ 1292837 h 2993922"/>
              <a:gd name="connsiteX4229" fmla="*/ 7921627 w 8938307"/>
              <a:gd name="connsiteY4229" fmla="*/ 1299456 h 2993922"/>
              <a:gd name="connsiteX4230" fmla="*/ 7932219 w 8938307"/>
              <a:gd name="connsiteY4230" fmla="*/ 1299456 h 2993922"/>
              <a:gd name="connsiteX4231" fmla="*/ 7926923 w 8938307"/>
              <a:gd name="connsiteY4231" fmla="*/ 1294162 h 2993922"/>
              <a:gd name="connsiteX4232" fmla="*/ 7922951 w 8938307"/>
              <a:gd name="connsiteY4232" fmla="*/ 1292837 h 2993922"/>
              <a:gd name="connsiteX4233" fmla="*/ 6333066 w 8938307"/>
              <a:gd name="connsiteY4233" fmla="*/ 1288866 h 2993922"/>
              <a:gd name="connsiteX4234" fmla="*/ 6343656 w 8938307"/>
              <a:gd name="connsiteY4234" fmla="*/ 1299456 h 2993922"/>
              <a:gd name="connsiteX4235" fmla="*/ 6354246 w 8938307"/>
              <a:gd name="connsiteY4235" fmla="*/ 1299456 h 2993922"/>
              <a:gd name="connsiteX4236" fmla="*/ 3155942 w 8938307"/>
              <a:gd name="connsiteY4236" fmla="*/ 1288866 h 2993922"/>
              <a:gd name="connsiteX4237" fmla="*/ 3177123 w 8938307"/>
              <a:gd name="connsiteY4237" fmla="*/ 1299456 h 2993922"/>
              <a:gd name="connsiteX4238" fmla="*/ 3187714 w 8938307"/>
              <a:gd name="connsiteY4238" fmla="*/ 1288866 h 2993922"/>
              <a:gd name="connsiteX4239" fmla="*/ 3166533 w 8938307"/>
              <a:gd name="connsiteY4239" fmla="*/ 1288866 h 2993922"/>
              <a:gd name="connsiteX4240" fmla="*/ 3050039 w 8938307"/>
              <a:gd name="connsiteY4240" fmla="*/ 1288866 h 2993922"/>
              <a:gd name="connsiteX4241" fmla="*/ 3155942 w 8938307"/>
              <a:gd name="connsiteY4241" fmla="*/ 1331228 h 2993922"/>
              <a:gd name="connsiteX4242" fmla="*/ 3150648 w 8938307"/>
              <a:gd name="connsiteY4242" fmla="*/ 1320637 h 2993922"/>
              <a:gd name="connsiteX4243" fmla="*/ 3134762 w 8938307"/>
              <a:gd name="connsiteY4243" fmla="*/ 1310047 h 2993922"/>
              <a:gd name="connsiteX4244" fmla="*/ 3092399 w 8938307"/>
              <a:gd name="connsiteY4244" fmla="*/ 1299456 h 2993922"/>
              <a:gd name="connsiteX4245" fmla="*/ 2276938 w 8938307"/>
              <a:gd name="connsiteY4245" fmla="*/ 1288866 h 2993922"/>
              <a:gd name="connsiteX4246" fmla="*/ 2303415 w 8938307"/>
              <a:gd name="connsiteY4246" fmla="*/ 1294162 h 2993922"/>
              <a:gd name="connsiteX4247" fmla="*/ 2329890 w 8938307"/>
              <a:gd name="connsiteY4247" fmla="*/ 1310047 h 2993922"/>
              <a:gd name="connsiteX4248" fmla="*/ 2329890 w 8938307"/>
              <a:gd name="connsiteY4248" fmla="*/ 1320637 h 2993922"/>
              <a:gd name="connsiteX4249" fmla="*/ 2308710 w 8938307"/>
              <a:gd name="connsiteY4249" fmla="*/ 1331228 h 2993922"/>
              <a:gd name="connsiteX4250" fmla="*/ 2308710 w 8938307"/>
              <a:gd name="connsiteY4250" fmla="*/ 1320637 h 2993922"/>
              <a:gd name="connsiteX4251" fmla="*/ 2298119 w 8938307"/>
              <a:gd name="connsiteY4251" fmla="*/ 1310047 h 2993922"/>
              <a:gd name="connsiteX4252" fmla="*/ 8440558 w 8938307"/>
              <a:gd name="connsiteY4252" fmla="*/ 1278276 h 2993922"/>
              <a:gd name="connsiteX4253" fmla="*/ 8461739 w 8938307"/>
              <a:gd name="connsiteY4253" fmla="*/ 1278276 h 2993922"/>
              <a:gd name="connsiteX4254" fmla="*/ 8472329 w 8938307"/>
              <a:gd name="connsiteY4254" fmla="*/ 1278276 h 2993922"/>
              <a:gd name="connsiteX4255" fmla="*/ 8493510 w 8938307"/>
              <a:gd name="connsiteY4255" fmla="*/ 1288866 h 2993922"/>
              <a:gd name="connsiteX4256" fmla="*/ 8514691 w 8938307"/>
              <a:gd name="connsiteY4256" fmla="*/ 1299456 h 2993922"/>
              <a:gd name="connsiteX4257" fmla="*/ 8535871 w 8938307"/>
              <a:gd name="connsiteY4257" fmla="*/ 1304752 h 2993922"/>
              <a:gd name="connsiteX4258" fmla="*/ 8567641 w 8938307"/>
              <a:gd name="connsiteY4258" fmla="*/ 1320637 h 2993922"/>
              <a:gd name="connsiteX4259" fmla="*/ 8620595 w 8938307"/>
              <a:gd name="connsiteY4259" fmla="*/ 1331228 h 2993922"/>
              <a:gd name="connsiteX4260" fmla="*/ 8625889 w 8938307"/>
              <a:gd name="connsiteY4260" fmla="*/ 1336523 h 2993922"/>
              <a:gd name="connsiteX4261" fmla="*/ 8641775 w 8938307"/>
              <a:gd name="connsiteY4261" fmla="*/ 1352408 h 2993922"/>
              <a:gd name="connsiteX4262" fmla="*/ 8662957 w 8938307"/>
              <a:gd name="connsiteY4262" fmla="*/ 1362999 h 2993922"/>
              <a:gd name="connsiteX4263" fmla="*/ 8684137 w 8938307"/>
              <a:gd name="connsiteY4263" fmla="*/ 1384180 h 2993922"/>
              <a:gd name="connsiteX4264" fmla="*/ 8631185 w 8938307"/>
              <a:gd name="connsiteY4264" fmla="*/ 1373589 h 2993922"/>
              <a:gd name="connsiteX4265" fmla="*/ 8588824 w 8938307"/>
              <a:gd name="connsiteY4265" fmla="*/ 1357704 h 2993922"/>
              <a:gd name="connsiteX4266" fmla="*/ 8546462 w 8938307"/>
              <a:gd name="connsiteY4266" fmla="*/ 1352408 h 2993922"/>
              <a:gd name="connsiteX4267" fmla="*/ 8519985 w 8938307"/>
              <a:gd name="connsiteY4267" fmla="*/ 1341818 h 2993922"/>
              <a:gd name="connsiteX4268" fmla="*/ 8514691 w 8938307"/>
              <a:gd name="connsiteY4268" fmla="*/ 1331228 h 2993922"/>
              <a:gd name="connsiteX4269" fmla="*/ 8504100 w 8938307"/>
              <a:gd name="connsiteY4269" fmla="*/ 1331228 h 2993922"/>
              <a:gd name="connsiteX4270" fmla="*/ 8492546 w 8938307"/>
              <a:gd name="connsiteY4270" fmla="*/ 1328339 h 2993922"/>
              <a:gd name="connsiteX4271" fmla="*/ 8490863 w 8938307"/>
              <a:gd name="connsiteY4271" fmla="*/ 1323286 h 2993922"/>
              <a:gd name="connsiteX4272" fmla="*/ 8482920 w 8938307"/>
              <a:gd name="connsiteY4272" fmla="*/ 1320637 h 2993922"/>
              <a:gd name="connsiteX4273" fmla="*/ 8478683 w 8938307"/>
              <a:gd name="connsiteY4273" fmla="*/ 1324874 h 2993922"/>
              <a:gd name="connsiteX4274" fmla="*/ 8461739 w 8938307"/>
              <a:gd name="connsiteY4274" fmla="*/ 1320637 h 2993922"/>
              <a:gd name="connsiteX4275" fmla="*/ 8440558 w 8938307"/>
              <a:gd name="connsiteY4275" fmla="*/ 1310047 h 2993922"/>
              <a:gd name="connsiteX4276" fmla="*/ 8249931 w 8938307"/>
              <a:gd name="connsiteY4276" fmla="*/ 1278276 h 2993922"/>
              <a:gd name="connsiteX4277" fmla="*/ 8260521 w 8938307"/>
              <a:gd name="connsiteY4277" fmla="*/ 1278276 h 2993922"/>
              <a:gd name="connsiteX4278" fmla="*/ 8249931 w 8938307"/>
              <a:gd name="connsiteY4278" fmla="*/ 1288866 h 2993922"/>
              <a:gd name="connsiteX4279" fmla="*/ 8112254 w 8938307"/>
              <a:gd name="connsiteY4279" fmla="*/ 1278276 h 2993922"/>
              <a:gd name="connsiteX4280" fmla="*/ 8133435 w 8938307"/>
              <a:gd name="connsiteY4280" fmla="*/ 1278276 h 2993922"/>
              <a:gd name="connsiteX4281" fmla="*/ 8165206 w 8938307"/>
              <a:gd name="connsiteY4281" fmla="*/ 1288866 h 2993922"/>
              <a:gd name="connsiteX4282" fmla="*/ 8181093 w 8938307"/>
              <a:gd name="connsiteY4282" fmla="*/ 1299456 h 2993922"/>
              <a:gd name="connsiteX4283" fmla="*/ 8202273 w 8938307"/>
              <a:gd name="connsiteY4283" fmla="*/ 1310047 h 2993922"/>
              <a:gd name="connsiteX4284" fmla="*/ 8196979 w 8938307"/>
              <a:gd name="connsiteY4284" fmla="*/ 1320637 h 2993922"/>
              <a:gd name="connsiteX4285" fmla="*/ 8175798 w 8938307"/>
              <a:gd name="connsiteY4285" fmla="*/ 1310047 h 2993922"/>
              <a:gd name="connsiteX4286" fmla="*/ 8154617 w 8938307"/>
              <a:gd name="connsiteY4286" fmla="*/ 1299456 h 2993922"/>
              <a:gd name="connsiteX4287" fmla="*/ 8133435 w 8938307"/>
              <a:gd name="connsiteY4287" fmla="*/ 1288866 h 2993922"/>
              <a:gd name="connsiteX4288" fmla="*/ 8117550 w 8938307"/>
              <a:gd name="connsiteY4288" fmla="*/ 1283571 h 2993922"/>
              <a:gd name="connsiteX4289" fmla="*/ 8112254 w 8938307"/>
              <a:gd name="connsiteY4289" fmla="*/ 1278276 h 2993922"/>
              <a:gd name="connsiteX4290" fmla="*/ 8069894 w 8938307"/>
              <a:gd name="connsiteY4290" fmla="*/ 1278276 h 2993922"/>
              <a:gd name="connsiteX4291" fmla="*/ 8080483 w 8938307"/>
              <a:gd name="connsiteY4291" fmla="*/ 1278276 h 2993922"/>
              <a:gd name="connsiteX4292" fmla="*/ 8069894 w 8938307"/>
              <a:gd name="connsiteY4292" fmla="*/ 1288866 h 2993922"/>
              <a:gd name="connsiteX4293" fmla="*/ 6936718 w 8938307"/>
              <a:gd name="connsiteY4293" fmla="*/ 1278276 h 2993922"/>
              <a:gd name="connsiteX4294" fmla="*/ 6947310 w 8938307"/>
              <a:gd name="connsiteY4294" fmla="*/ 1278276 h 2993922"/>
              <a:gd name="connsiteX4295" fmla="*/ 6947310 w 8938307"/>
              <a:gd name="connsiteY4295" fmla="*/ 1288866 h 2993922"/>
              <a:gd name="connsiteX4296" fmla="*/ 2954724 w 8938307"/>
              <a:gd name="connsiteY4296" fmla="*/ 1278276 h 2993922"/>
              <a:gd name="connsiteX4297" fmla="*/ 2975906 w 8938307"/>
              <a:gd name="connsiteY4297" fmla="*/ 1299456 h 2993922"/>
              <a:gd name="connsiteX4298" fmla="*/ 2986495 w 8938307"/>
              <a:gd name="connsiteY4298" fmla="*/ 1310047 h 2993922"/>
              <a:gd name="connsiteX4299" fmla="*/ 3018266 w 8938307"/>
              <a:gd name="connsiteY4299" fmla="*/ 1331228 h 2993922"/>
              <a:gd name="connsiteX4300" fmla="*/ 3028858 w 8938307"/>
              <a:gd name="connsiteY4300" fmla="*/ 1341818 h 2993922"/>
              <a:gd name="connsiteX4301" fmla="*/ 3007676 w 8938307"/>
              <a:gd name="connsiteY4301" fmla="*/ 1341818 h 2993922"/>
              <a:gd name="connsiteX4302" fmla="*/ 2965314 w 8938307"/>
              <a:gd name="connsiteY4302" fmla="*/ 1331228 h 2993922"/>
              <a:gd name="connsiteX4303" fmla="*/ 2960019 w 8938307"/>
              <a:gd name="connsiteY4303" fmla="*/ 1325933 h 2993922"/>
              <a:gd name="connsiteX4304" fmla="*/ 2944134 w 8938307"/>
              <a:gd name="connsiteY4304" fmla="*/ 1320637 h 2993922"/>
              <a:gd name="connsiteX4305" fmla="*/ 2944134 w 8938307"/>
              <a:gd name="connsiteY4305" fmla="*/ 1299456 h 2993922"/>
              <a:gd name="connsiteX4306" fmla="*/ 2917658 w 8938307"/>
              <a:gd name="connsiteY4306" fmla="*/ 1278276 h 2993922"/>
              <a:gd name="connsiteX4307" fmla="*/ 2933543 w 8938307"/>
              <a:gd name="connsiteY4307" fmla="*/ 1278276 h 2993922"/>
              <a:gd name="connsiteX4308" fmla="*/ 2922954 w 8938307"/>
              <a:gd name="connsiteY4308" fmla="*/ 1288866 h 2993922"/>
              <a:gd name="connsiteX4309" fmla="*/ 2912362 w 8938307"/>
              <a:gd name="connsiteY4309" fmla="*/ 1288866 h 2993922"/>
              <a:gd name="connsiteX4310" fmla="*/ 2917658 w 8938307"/>
              <a:gd name="connsiteY4310" fmla="*/ 1278276 h 2993922"/>
              <a:gd name="connsiteX4311" fmla="*/ 2909715 w 8938307"/>
              <a:gd name="connsiteY4311" fmla="*/ 1272981 h 2993922"/>
              <a:gd name="connsiteX4312" fmla="*/ 2912362 w 8938307"/>
              <a:gd name="connsiteY4312" fmla="*/ 1278276 h 2993922"/>
              <a:gd name="connsiteX4313" fmla="*/ 2901772 w 8938307"/>
              <a:gd name="connsiteY4313" fmla="*/ 1278276 h 2993922"/>
              <a:gd name="connsiteX4314" fmla="*/ 2909715 w 8938307"/>
              <a:gd name="connsiteY4314" fmla="*/ 1272981 h 2993922"/>
              <a:gd name="connsiteX4315" fmla="*/ 8218160 w 8938307"/>
              <a:gd name="connsiteY4315" fmla="*/ 1267685 h 2993922"/>
              <a:gd name="connsiteX4316" fmla="*/ 8228750 w 8938307"/>
              <a:gd name="connsiteY4316" fmla="*/ 1278276 h 2993922"/>
              <a:gd name="connsiteX4317" fmla="*/ 8223454 w 8938307"/>
              <a:gd name="connsiteY4317" fmla="*/ 1278276 h 2993922"/>
              <a:gd name="connsiteX4318" fmla="*/ 8218160 w 8938307"/>
              <a:gd name="connsiteY4318" fmla="*/ 1278276 h 2993922"/>
              <a:gd name="connsiteX4319" fmla="*/ 6534284 w 8938307"/>
              <a:gd name="connsiteY4319" fmla="*/ 1267685 h 2993922"/>
              <a:gd name="connsiteX4320" fmla="*/ 6539579 w 8938307"/>
              <a:gd name="connsiteY4320" fmla="*/ 1272981 h 2993922"/>
              <a:gd name="connsiteX4321" fmla="*/ 6544874 w 8938307"/>
              <a:gd name="connsiteY4321" fmla="*/ 1278276 h 2993922"/>
              <a:gd name="connsiteX4322" fmla="*/ 6544874 w 8938307"/>
              <a:gd name="connsiteY4322" fmla="*/ 1288866 h 2993922"/>
              <a:gd name="connsiteX4323" fmla="*/ 6576646 w 8938307"/>
              <a:gd name="connsiteY4323" fmla="*/ 1288866 h 2993922"/>
              <a:gd name="connsiteX4324" fmla="*/ 6587236 w 8938307"/>
              <a:gd name="connsiteY4324" fmla="*/ 1288866 h 2993922"/>
              <a:gd name="connsiteX4325" fmla="*/ 6597826 w 8938307"/>
              <a:gd name="connsiteY4325" fmla="*/ 1288866 h 2993922"/>
              <a:gd name="connsiteX4326" fmla="*/ 6566054 w 8938307"/>
              <a:gd name="connsiteY4326" fmla="*/ 1267685 h 2993922"/>
              <a:gd name="connsiteX4327" fmla="*/ 6544874 w 8938307"/>
              <a:gd name="connsiteY4327" fmla="*/ 1267685 h 2993922"/>
              <a:gd name="connsiteX4328" fmla="*/ 6534284 w 8938307"/>
              <a:gd name="connsiteY4328" fmla="*/ 1267685 h 2993922"/>
              <a:gd name="connsiteX4329" fmla="*/ 6481332 w 8938307"/>
              <a:gd name="connsiteY4329" fmla="*/ 1267685 h 2993922"/>
              <a:gd name="connsiteX4330" fmla="*/ 6491922 w 8938307"/>
              <a:gd name="connsiteY4330" fmla="*/ 1278276 h 2993922"/>
              <a:gd name="connsiteX4331" fmla="*/ 6491922 w 8938307"/>
              <a:gd name="connsiteY4331" fmla="*/ 1267685 h 2993922"/>
              <a:gd name="connsiteX4332" fmla="*/ 6481332 w 8938307"/>
              <a:gd name="connsiteY4332" fmla="*/ 1267685 h 2993922"/>
              <a:gd name="connsiteX4333" fmla="*/ 3463064 w 8938307"/>
              <a:gd name="connsiteY4333" fmla="*/ 1267685 h 2993922"/>
              <a:gd name="connsiteX4334" fmla="*/ 3473655 w 8938307"/>
              <a:gd name="connsiteY4334" fmla="*/ 1278276 h 2993922"/>
              <a:gd name="connsiteX4335" fmla="*/ 3473655 w 8938307"/>
              <a:gd name="connsiteY4335" fmla="*/ 1267685 h 2993922"/>
              <a:gd name="connsiteX4336" fmla="*/ 3463064 w 8938307"/>
              <a:gd name="connsiteY4336" fmla="*/ 1267685 h 2993922"/>
              <a:gd name="connsiteX4337" fmla="*/ 2435794 w 8938307"/>
              <a:gd name="connsiteY4337" fmla="*/ 1267685 h 2993922"/>
              <a:gd name="connsiteX4338" fmla="*/ 2451680 w 8938307"/>
              <a:gd name="connsiteY4338" fmla="*/ 1278276 h 2993922"/>
              <a:gd name="connsiteX4339" fmla="*/ 2467566 w 8938307"/>
              <a:gd name="connsiteY4339" fmla="*/ 1278276 h 2993922"/>
              <a:gd name="connsiteX4340" fmla="*/ 2478156 w 8938307"/>
              <a:gd name="connsiteY4340" fmla="*/ 1278276 h 2993922"/>
              <a:gd name="connsiteX4341" fmla="*/ 2467566 w 8938307"/>
              <a:gd name="connsiteY4341" fmla="*/ 1267685 h 2993922"/>
              <a:gd name="connsiteX4342" fmla="*/ 3092399 w 8938307"/>
              <a:gd name="connsiteY4342" fmla="*/ 1257095 h 2993922"/>
              <a:gd name="connsiteX4343" fmla="*/ 3102990 w 8938307"/>
              <a:gd name="connsiteY4343" fmla="*/ 1278276 h 2993922"/>
              <a:gd name="connsiteX4344" fmla="*/ 3134762 w 8938307"/>
              <a:gd name="connsiteY4344" fmla="*/ 1278276 h 2993922"/>
              <a:gd name="connsiteX4345" fmla="*/ 3118877 w 8938307"/>
              <a:gd name="connsiteY4345" fmla="*/ 1267685 h 2993922"/>
              <a:gd name="connsiteX4346" fmla="*/ 3092399 w 8938307"/>
              <a:gd name="connsiteY4346" fmla="*/ 1257095 h 2993922"/>
              <a:gd name="connsiteX4347" fmla="*/ 2986495 w 8938307"/>
              <a:gd name="connsiteY4347" fmla="*/ 1257095 h 2993922"/>
              <a:gd name="connsiteX4348" fmla="*/ 3018266 w 8938307"/>
              <a:gd name="connsiteY4348" fmla="*/ 1278276 h 2993922"/>
              <a:gd name="connsiteX4349" fmla="*/ 3018266 w 8938307"/>
              <a:gd name="connsiteY4349" fmla="*/ 1267685 h 2993922"/>
              <a:gd name="connsiteX4350" fmla="*/ 2663488 w 8938307"/>
              <a:gd name="connsiteY4350" fmla="*/ 1257095 h 2993922"/>
              <a:gd name="connsiteX4351" fmla="*/ 2658193 w 8938307"/>
              <a:gd name="connsiteY4351" fmla="*/ 1267685 h 2993922"/>
              <a:gd name="connsiteX4352" fmla="*/ 2679374 w 8938307"/>
              <a:gd name="connsiteY4352" fmla="*/ 1267685 h 2993922"/>
              <a:gd name="connsiteX4353" fmla="*/ 2700554 w 8938307"/>
              <a:gd name="connsiteY4353" fmla="*/ 1267685 h 2993922"/>
              <a:gd name="connsiteX4354" fmla="*/ 2689964 w 8938307"/>
              <a:gd name="connsiteY4354" fmla="*/ 1257095 h 2993922"/>
              <a:gd name="connsiteX4355" fmla="*/ 2663488 w 8938307"/>
              <a:gd name="connsiteY4355" fmla="*/ 1257095 h 2993922"/>
              <a:gd name="connsiteX4356" fmla="*/ 2128673 w 8938307"/>
              <a:gd name="connsiteY4356" fmla="*/ 1257095 h 2993922"/>
              <a:gd name="connsiteX4357" fmla="*/ 2223986 w 8938307"/>
              <a:gd name="connsiteY4357" fmla="*/ 1267685 h 2993922"/>
              <a:gd name="connsiteX4358" fmla="*/ 2255757 w 8938307"/>
              <a:gd name="connsiteY4358" fmla="*/ 1288866 h 2993922"/>
              <a:gd name="connsiteX4359" fmla="*/ 2245167 w 8938307"/>
              <a:gd name="connsiteY4359" fmla="*/ 1294162 h 2993922"/>
              <a:gd name="connsiteX4360" fmla="*/ 2218690 w 8938307"/>
              <a:gd name="connsiteY4360" fmla="*/ 1283571 h 2993922"/>
              <a:gd name="connsiteX4361" fmla="*/ 2181625 w 8938307"/>
              <a:gd name="connsiteY4361" fmla="*/ 1278276 h 2993922"/>
              <a:gd name="connsiteX4362" fmla="*/ 2155149 w 8938307"/>
              <a:gd name="connsiteY4362" fmla="*/ 1272981 h 2993922"/>
              <a:gd name="connsiteX4363" fmla="*/ 2128673 w 8938307"/>
              <a:gd name="connsiteY4363" fmla="*/ 1257095 h 2993922"/>
              <a:gd name="connsiteX4364" fmla="*/ 1895684 w 8938307"/>
              <a:gd name="connsiteY4364" fmla="*/ 1257095 h 2993922"/>
              <a:gd name="connsiteX4365" fmla="*/ 1885093 w 8938307"/>
              <a:gd name="connsiteY4365" fmla="*/ 1262389 h 2993922"/>
              <a:gd name="connsiteX4366" fmla="*/ 1895684 w 8938307"/>
              <a:gd name="connsiteY4366" fmla="*/ 1267685 h 2993922"/>
              <a:gd name="connsiteX4367" fmla="*/ 1916864 w 8938307"/>
              <a:gd name="connsiteY4367" fmla="*/ 1267685 h 2993922"/>
              <a:gd name="connsiteX4368" fmla="*/ 6153028 w 8938307"/>
              <a:gd name="connsiteY4368" fmla="*/ 1246504 h 2993922"/>
              <a:gd name="connsiteX4369" fmla="*/ 6153028 w 8938307"/>
              <a:gd name="connsiteY4369" fmla="*/ 1251800 h 2993922"/>
              <a:gd name="connsiteX4370" fmla="*/ 6153028 w 8938307"/>
              <a:gd name="connsiteY4370" fmla="*/ 1257095 h 2993922"/>
              <a:gd name="connsiteX4371" fmla="*/ 6163620 w 8938307"/>
              <a:gd name="connsiteY4371" fmla="*/ 1251800 h 2993922"/>
              <a:gd name="connsiteX4372" fmla="*/ 6153028 w 8938307"/>
              <a:gd name="connsiteY4372" fmla="*/ 1246504 h 2993922"/>
              <a:gd name="connsiteX4373" fmla="*/ 2711145 w 8938307"/>
              <a:gd name="connsiteY4373" fmla="*/ 1246504 h 2993922"/>
              <a:gd name="connsiteX4374" fmla="*/ 2742916 w 8938307"/>
              <a:gd name="connsiteY4374" fmla="*/ 1257095 h 2993922"/>
              <a:gd name="connsiteX4375" fmla="*/ 2732326 w 8938307"/>
              <a:gd name="connsiteY4375" fmla="*/ 1246504 h 2993922"/>
              <a:gd name="connsiteX4376" fmla="*/ 1408525 w 8938307"/>
              <a:gd name="connsiteY4376" fmla="*/ 1246504 h 2993922"/>
              <a:gd name="connsiteX4377" fmla="*/ 1419114 w 8938307"/>
              <a:gd name="connsiteY4377" fmla="*/ 1246504 h 2993922"/>
              <a:gd name="connsiteX4378" fmla="*/ 1440296 w 8938307"/>
              <a:gd name="connsiteY4378" fmla="*/ 1251800 h 2993922"/>
              <a:gd name="connsiteX4379" fmla="*/ 1472067 w 8938307"/>
              <a:gd name="connsiteY4379" fmla="*/ 1257095 h 2993922"/>
              <a:gd name="connsiteX4380" fmla="*/ 1493248 w 8938307"/>
              <a:gd name="connsiteY4380" fmla="*/ 1267685 h 2993922"/>
              <a:gd name="connsiteX4381" fmla="*/ 1503838 w 8938307"/>
              <a:gd name="connsiteY4381" fmla="*/ 1267685 h 2993922"/>
              <a:gd name="connsiteX4382" fmla="*/ 1525019 w 8938307"/>
              <a:gd name="connsiteY4382" fmla="*/ 1278276 h 2993922"/>
              <a:gd name="connsiteX4383" fmla="*/ 1540904 w 8938307"/>
              <a:gd name="connsiteY4383" fmla="*/ 1288866 h 2993922"/>
              <a:gd name="connsiteX4384" fmla="*/ 1577971 w 8938307"/>
              <a:gd name="connsiteY4384" fmla="*/ 1299456 h 2993922"/>
              <a:gd name="connsiteX4385" fmla="*/ 1683875 w 8938307"/>
              <a:gd name="connsiteY4385" fmla="*/ 1331228 h 2993922"/>
              <a:gd name="connsiteX4386" fmla="*/ 1705056 w 8938307"/>
              <a:gd name="connsiteY4386" fmla="*/ 1341818 h 2993922"/>
              <a:gd name="connsiteX4387" fmla="*/ 1678581 w 8938307"/>
              <a:gd name="connsiteY4387" fmla="*/ 1341818 h 2993922"/>
              <a:gd name="connsiteX4388" fmla="*/ 1652104 w 8938307"/>
              <a:gd name="connsiteY4388" fmla="*/ 1331228 h 2993922"/>
              <a:gd name="connsiteX4389" fmla="*/ 1609742 w 8938307"/>
              <a:gd name="connsiteY4389" fmla="*/ 1320637 h 2993922"/>
              <a:gd name="connsiteX4390" fmla="*/ 1535610 w 8938307"/>
              <a:gd name="connsiteY4390" fmla="*/ 1299456 h 2993922"/>
              <a:gd name="connsiteX4391" fmla="*/ 1514429 w 8938307"/>
              <a:gd name="connsiteY4391" fmla="*/ 1299456 h 2993922"/>
              <a:gd name="connsiteX4392" fmla="*/ 1482658 w 8938307"/>
              <a:gd name="connsiteY4392" fmla="*/ 1278276 h 2993922"/>
              <a:gd name="connsiteX4393" fmla="*/ 1429704 w 8938307"/>
              <a:gd name="connsiteY4393" fmla="*/ 1257095 h 2993922"/>
              <a:gd name="connsiteX4394" fmla="*/ 1408525 w 8938307"/>
              <a:gd name="connsiteY4394" fmla="*/ 1246504 h 2993922"/>
              <a:gd name="connsiteX4395" fmla="*/ 2840878 w 8938307"/>
              <a:gd name="connsiteY4395" fmla="*/ 1241210 h 2993922"/>
              <a:gd name="connsiteX4396" fmla="*/ 2838230 w 8938307"/>
              <a:gd name="connsiteY4396" fmla="*/ 1246504 h 2993922"/>
              <a:gd name="connsiteX4397" fmla="*/ 2838230 w 8938307"/>
              <a:gd name="connsiteY4397" fmla="*/ 1257095 h 2993922"/>
              <a:gd name="connsiteX4398" fmla="*/ 2880591 w 8938307"/>
              <a:gd name="connsiteY4398" fmla="*/ 1267685 h 2993922"/>
              <a:gd name="connsiteX4399" fmla="*/ 2870002 w 8938307"/>
              <a:gd name="connsiteY4399" fmla="*/ 1278276 h 2993922"/>
              <a:gd name="connsiteX4400" fmla="*/ 2838230 w 8938307"/>
              <a:gd name="connsiteY4400" fmla="*/ 1278276 h 2993922"/>
              <a:gd name="connsiteX4401" fmla="*/ 2827639 w 8938307"/>
              <a:gd name="connsiteY4401" fmla="*/ 1278276 h 2993922"/>
              <a:gd name="connsiteX4402" fmla="*/ 2817049 w 8938307"/>
              <a:gd name="connsiteY4402" fmla="*/ 1267685 h 2993922"/>
              <a:gd name="connsiteX4403" fmla="*/ 2827639 w 8938307"/>
              <a:gd name="connsiteY4403" fmla="*/ 1283571 h 2993922"/>
              <a:gd name="connsiteX4404" fmla="*/ 2848820 w 8938307"/>
              <a:gd name="connsiteY4404" fmla="*/ 1288866 h 2993922"/>
              <a:gd name="connsiteX4405" fmla="*/ 2880591 w 8938307"/>
              <a:gd name="connsiteY4405" fmla="*/ 1310047 h 2993922"/>
              <a:gd name="connsiteX4406" fmla="*/ 2848820 w 8938307"/>
              <a:gd name="connsiteY4406" fmla="*/ 1299456 h 2993922"/>
              <a:gd name="connsiteX4407" fmla="*/ 2817049 w 8938307"/>
              <a:gd name="connsiteY4407" fmla="*/ 1278276 h 2993922"/>
              <a:gd name="connsiteX4408" fmla="*/ 2753506 w 8938307"/>
              <a:gd name="connsiteY4408" fmla="*/ 1257095 h 2993922"/>
              <a:gd name="connsiteX4409" fmla="*/ 2774687 w 8938307"/>
              <a:gd name="connsiteY4409" fmla="*/ 1267685 h 2993922"/>
              <a:gd name="connsiteX4410" fmla="*/ 2785278 w 8938307"/>
              <a:gd name="connsiteY4410" fmla="*/ 1278276 h 2993922"/>
              <a:gd name="connsiteX4411" fmla="*/ 2795868 w 8938307"/>
              <a:gd name="connsiteY4411" fmla="*/ 1288866 h 2993922"/>
              <a:gd name="connsiteX4412" fmla="*/ 2806458 w 8938307"/>
              <a:gd name="connsiteY4412" fmla="*/ 1299456 h 2993922"/>
              <a:gd name="connsiteX4413" fmla="*/ 2806458 w 8938307"/>
              <a:gd name="connsiteY4413" fmla="*/ 1310047 h 2993922"/>
              <a:gd name="connsiteX4414" fmla="*/ 2827639 w 8938307"/>
              <a:gd name="connsiteY4414" fmla="*/ 1310047 h 2993922"/>
              <a:gd name="connsiteX4415" fmla="*/ 2859410 w 8938307"/>
              <a:gd name="connsiteY4415" fmla="*/ 1320637 h 2993922"/>
              <a:gd name="connsiteX4416" fmla="*/ 2891182 w 8938307"/>
              <a:gd name="connsiteY4416" fmla="*/ 1331228 h 2993922"/>
              <a:gd name="connsiteX4417" fmla="*/ 2907067 w 8938307"/>
              <a:gd name="connsiteY4417" fmla="*/ 1336523 h 2993922"/>
              <a:gd name="connsiteX4418" fmla="*/ 2933543 w 8938307"/>
              <a:gd name="connsiteY4418" fmla="*/ 1352408 h 2993922"/>
              <a:gd name="connsiteX4419" fmla="*/ 2965314 w 8938307"/>
              <a:gd name="connsiteY4419" fmla="*/ 1362999 h 2993922"/>
              <a:gd name="connsiteX4420" fmla="*/ 2944134 w 8938307"/>
              <a:gd name="connsiteY4420" fmla="*/ 1362999 h 2993922"/>
              <a:gd name="connsiteX4421" fmla="*/ 2933543 w 8938307"/>
              <a:gd name="connsiteY4421" fmla="*/ 1362999 h 2993922"/>
              <a:gd name="connsiteX4422" fmla="*/ 2954724 w 8938307"/>
              <a:gd name="connsiteY4422" fmla="*/ 1373589 h 2993922"/>
              <a:gd name="connsiteX4423" fmla="*/ 2965314 w 8938307"/>
              <a:gd name="connsiteY4423" fmla="*/ 1362999 h 2993922"/>
              <a:gd name="connsiteX4424" fmla="*/ 2997086 w 8938307"/>
              <a:gd name="connsiteY4424" fmla="*/ 1373589 h 2993922"/>
              <a:gd name="connsiteX4425" fmla="*/ 3007676 w 8938307"/>
              <a:gd name="connsiteY4425" fmla="*/ 1384180 h 2993922"/>
              <a:gd name="connsiteX4426" fmla="*/ 3023562 w 8938307"/>
              <a:gd name="connsiteY4426" fmla="*/ 1384180 h 2993922"/>
              <a:gd name="connsiteX4427" fmla="*/ 3039447 w 8938307"/>
              <a:gd name="connsiteY4427" fmla="*/ 1394770 h 2993922"/>
              <a:gd name="connsiteX4428" fmla="*/ 3039447 w 8938307"/>
              <a:gd name="connsiteY4428" fmla="*/ 1384180 h 2993922"/>
              <a:gd name="connsiteX4429" fmla="*/ 3071218 w 8938307"/>
              <a:gd name="connsiteY4429" fmla="*/ 1384180 h 2993922"/>
              <a:gd name="connsiteX4430" fmla="*/ 3113581 w 8938307"/>
              <a:gd name="connsiteY4430" fmla="*/ 1405360 h 2993922"/>
              <a:gd name="connsiteX4431" fmla="*/ 3113581 w 8938307"/>
              <a:gd name="connsiteY4431" fmla="*/ 1415951 h 2993922"/>
              <a:gd name="connsiteX4432" fmla="*/ 3124171 w 8938307"/>
              <a:gd name="connsiteY4432" fmla="*/ 1415951 h 2993922"/>
              <a:gd name="connsiteX4433" fmla="*/ 3129466 w 8938307"/>
              <a:gd name="connsiteY4433" fmla="*/ 1405360 h 2993922"/>
              <a:gd name="connsiteX4434" fmla="*/ 3129466 w 8938307"/>
              <a:gd name="connsiteY4434" fmla="*/ 1415951 h 2993922"/>
              <a:gd name="connsiteX4435" fmla="*/ 3134762 w 8938307"/>
              <a:gd name="connsiteY4435" fmla="*/ 1426541 h 2993922"/>
              <a:gd name="connsiteX4436" fmla="*/ 3155942 w 8938307"/>
              <a:gd name="connsiteY4436" fmla="*/ 1426541 h 2993922"/>
              <a:gd name="connsiteX4437" fmla="*/ 3155942 w 8938307"/>
              <a:gd name="connsiteY4437" fmla="*/ 1437132 h 2993922"/>
              <a:gd name="connsiteX4438" fmla="*/ 3177123 w 8938307"/>
              <a:gd name="connsiteY4438" fmla="*/ 1447722 h 2993922"/>
              <a:gd name="connsiteX4439" fmla="*/ 3198303 w 8938307"/>
              <a:gd name="connsiteY4439" fmla="*/ 1458312 h 2993922"/>
              <a:gd name="connsiteX4440" fmla="*/ 3208895 w 8938307"/>
              <a:gd name="connsiteY4440" fmla="*/ 1447722 h 2993922"/>
              <a:gd name="connsiteX4441" fmla="*/ 3219485 w 8938307"/>
              <a:gd name="connsiteY4441" fmla="*/ 1447722 h 2993922"/>
              <a:gd name="connsiteX4442" fmla="*/ 3235370 w 8938307"/>
              <a:gd name="connsiteY4442" fmla="*/ 1447722 h 2993922"/>
              <a:gd name="connsiteX4443" fmla="*/ 3251255 w 8938307"/>
              <a:gd name="connsiteY4443" fmla="*/ 1437132 h 2993922"/>
              <a:gd name="connsiteX4444" fmla="*/ 3261847 w 8938307"/>
              <a:gd name="connsiteY4444" fmla="*/ 1447722 h 2993922"/>
              <a:gd name="connsiteX4445" fmla="*/ 3251255 w 8938307"/>
              <a:gd name="connsiteY4445" fmla="*/ 1447722 h 2993922"/>
              <a:gd name="connsiteX4446" fmla="*/ 3251255 w 8938307"/>
              <a:gd name="connsiteY4446" fmla="*/ 1458312 h 2993922"/>
              <a:gd name="connsiteX4447" fmla="*/ 3272437 w 8938307"/>
              <a:gd name="connsiteY4447" fmla="*/ 1458312 h 2993922"/>
              <a:gd name="connsiteX4448" fmla="*/ 3283027 w 8938307"/>
              <a:gd name="connsiteY4448" fmla="*/ 1458312 h 2993922"/>
              <a:gd name="connsiteX4449" fmla="*/ 3304208 w 8938307"/>
              <a:gd name="connsiteY4449" fmla="*/ 1468903 h 2993922"/>
              <a:gd name="connsiteX4450" fmla="*/ 3325389 w 8938307"/>
              <a:gd name="connsiteY4450" fmla="*/ 1468903 h 2993922"/>
              <a:gd name="connsiteX4451" fmla="*/ 3335979 w 8938307"/>
              <a:gd name="connsiteY4451" fmla="*/ 1468903 h 2993922"/>
              <a:gd name="connsiteX4452" fmla="*/ 3341274 w 8938307"/>
              <a:gd name="connsiteY4452" fmla="*/ 1468903 h 2993922"/>
              <a:gd name="connsiteX4453" fmla="*/ 3357160 w 8938307"/>
              <a:gd name="connsiteY4453" fmla="*/ 1468903 h 2993922"/>
              <a:gd name="connsiteX4454" fmla="*/ 3367751 w 8938307"/>
              <a:gd name="connsiteY4454" fmla="*/ 1474199 h 2993922"/>
              <a:gd name="connsiteX4455" fmla="*/ 3362456 w 8938307"/>
              <a:gd name="connsiteY4455" fmla="*/ 1479493 h 2993922"/>
              <a:gd name="connsiteX4456" fmla="*/ 3346570 w 8938307"/>
              <a:gd name="connsiteY4456" fmla="*/ 1479493 h 2993922"/>
              <a:gd name="connsiteX4457" fmla="*/ 3357160 w 8938307"/>
              <a:gd name="connsiteY4457" fmla="*/ 1490084 h 2993922"/>
              <a:gd name="connsiteX4458" fmla="*/ 3399522 w 8938307"/>
              <a:gd name="connsiteY4458" fmla="*/ 1505970 h 2993922"/>
              <a:gd name="connsiteX4459" fmla="*/ 3431293 w 8938307"/>
              <a:gd name="connsiteY4459" fmla="*/ 1516560 h 2993922"/>
              <a:gd name="connsiteX4460" fmla="*/ 3478949 w 8938307"/>
              <a:gd name="connsiteY4460" fmla="*/ 1527151 h 2993922"/>
              <a:gd name="connsiteX4461" fmla="*/ 3516016 w 8938307"/>
              <a:gd name="connsiteY4461" fmla="*/ 1532445 h 2993922"/>
              <a:gd name="connsiteX4462" fmla="*/ 3606034 w 8938307"/>
              <a:gd name="connsiteY4462" fmla="*/ 1553626 h 2993922"/>
              <a:gd name="connsiteX4463" fmla="*/ 3664282 w 8938307"/>
              <a:gd name="connsiteY4463" fmla="*/ 1574807 h 2993922"/>
              <a:gd name="connsiteX4464" fmla="*/ 3696052 w 8938307"/>
              <a:gd name="connsiteY4464" fmla="*/ 1585397 h 2993922"/>
              <a:gd name="connsiteX4465" fmla="*/ 3727824 w 8938307"/>
              <a:gd name="connsiteY4465" fmla="*/ 1595988 h 2993922"/>
              <a:gd name="connsiteX4466" fmla="*/ 3780776 w 8938307"/>
              <a:gd name="connsiteY4466" fmla="*/ 1606578 h 2993922"/>
              <a:gd name="connsiteX4467" fmla="*/ 3791367 w 8938307"/>
              <a:gd name="connsiteY4467" fmla="*/ 1617170 h 2993922"/>
              <a:gd name="connsiteX4468" fmla="*/ 3844319 w 8938307"/>
              <a:gd name="connsiteY4468" fmla="*/ 1627759 h 2993922"/>
              <a:gd name="connsiteX4469" fmla="*/ 3870796 w 8938307"/>
              <a:gd name="connsiteY4469" fmla="*/ 1633055 h 2993922"/>
              <a:gd name="connsiteX4470" fmla="*/ 3886681 w 8938307"/>
              <a:gd name="connsiteY4470" fmla="*/ 1638349 h 2993922"/>
              <a:gd name="connsiteX4471" fmla="*/ 3907860 w 8938307"/>
              <a:gd name="connsiteY4471" fmla="*/ 1648940 h 2993922"/>
              <a:gd name="connsiteX4472" fmla="*/ 3929042 w 8938307"/>
              <a:gd name="connsiteY4472" fmla="*/ 1659530 h 2993922"/>
              <a:gd name="connsiteX4473" fmla="*/ 4024356 w 8938307"/>
              <a:gd name="connsiteY4473" fmla="*/ 1680711 h 2993922"/>
              <a:gd name="connsiteX4474" fmla="*/ 4040242 w 8938307"/>
              <a:gd name="connsiteY4474" fmla="*/ 1691301 h 2993922"/>
              <a:gd name="connsiteX4475" fmla="*/ 4056127 w 8938307"/>
              <a:gd name="connsiteY4475" fmla="*/ 1691301 h 2993922"/>
              <a:gd name="connsiteX4476" fmla="*/ 4082604 w 8938307"/>
              <a:gd name="connsiteY4476" fmla="*/ 1686007 h 2993922"/>
              <a:gd name="connsiteX4477" fmla="*/ 4098489 w 8938307"/>
              <a:gd name="connsiteY4477" fmla="*/ 1691301 h 2993922"/>
              <a:gd name="connsiteX4478" fmla="*/ 4114374 w 8938307"/>
              <a:gd name="connsiteY4478" fmla="*/ 1696597 h 2993922"/>
              <a:gd name="connsiteX4479" fmla="*/ 4130260 w 8938307"/>
              <a:gd name="connsiteY4479" fmla="*/ 1701893 h 2993922"/>
              <a:gd name="connsiteX4480" fmla="*/ 4130260 w 8938307"/>
              <a:gd name="connsiteY4480" fmla="*/ 1691301 h 2993922"/>
              <a:gd name="connsiteX4481" fmla="*/ 4119669 w 8938307"/>
              <a:gd name="connsiteY4481" fmla="*/ 1670122 h 2993922"/>
              <a:gd name="connsiteX4482" fmla="*/ 4077308 w 8938307"/>
              <a:gd name="connsiteY4482" fmla="*/ 1659530 h 2993922"/>
              <a:gd name="connsiteX4483" fmla="*/ 4061422 w 8938307"/>
              <a:gd name="connsiteY4483" fmla="*/ 1659530 h 2993922"/>
              <a:gd name="connsiteX4484" fmla="*/ 4056127 w 8938307"/>
              <a:gd name="connsiteY4484" fmla="*/ 1659530 h 2993922"/>
              <a:gd name="connsiteX4485" fmla="*/ 3992585 w 8938307"/>
              <a:gd name="connsiteY4485" fmla="*/ 1648940 h 2993922"/>
              <a:gd name="connsiteX4486" fmla="*/ 3971404 w 8938307"/>
              <a:gd name="connsiteY4486" fmla="*/ 1638349 h 2993922"/>
              <a:gd name="connsiteX4487" fmla="*/ 3960812 w 8938307"/>
              <a:gd name="connsiteY4487" fmla="*/ 1627759 h 2993922"/>
              <a:gd name="connsiteX4488" fmla="*/ 3950223 w 8938307"/>
              <a:gd name="connsiteY4488" fmla="*/ 1627759 h 2993922"/>
              <a:gd name="connsiteX4489" fmla="*/ 3939633 w 8938307"/>
              <a:gd name="connsiteY4489" fmla="*/ 1627759 h 2993922"/>
              <a:gd name="connsiteX4490" fmla="*/ 3907860 w 8938307"/>
              <a:gd name="connsiteY4490" fmla="*/ 1617170 h 2993922"/>
              <a:gd name="connsiteX4491" fmla="*/ 3844319 w 8938307"/>
              <a:gd name="connsiteY4491" fmla="*/ 1595988 h 2993922"/>
              <a:gd name="connsiteX4492" fmla="*/ 3823138 w 8938307"/>
              <a:gd name="connsiteY4492" fmla="*/ 1574807 h 2993922"/>
              <a:gd name="connsiteX4493" fmla="*/ 3791367 w 8938307"/>
              <a:gd name="connsiteY4493" fmla="*/ 1564218 h 2993922"/>
              <a:gd name="connsiteX4494" fmla="*/ 3717234 w 8938307"/>
              <a:gd name="connsiteY4494" fmla="*/ 1543036 h 2993922"/>
              <a:gd name="connsiteX4495" fmla="*/ 3706644 w 8938307"/>
              <a:gd name="connsiteY4495" fmla="*/ 1543036 h 2993922"/>
              <a:gd name="connsiteX4496" fmla="*/ 3696052 w 8938307"/>
              <a:gd name="connsiteY4496" fmla="*/ 1532445 h 2993922"/>
              <a:gd name="connsiteX4497" fmla="*/ 3696052 w 8938307"/>
              <a:gd name="connsiteY4497" fmla="*/ 1543036 h 2993922"/>
              <a:gd name="connsiteX4498" fmla="*/ 3696052 w 8938307"/>
              <a:gd name="connsiteY4498" fmla="*/ 1553626 h 2993922"/>
              <a:gd name="connsiteX4499" fmla="*/ 3664282 w 8938307"/>
              <a:gd name="connsiteY4499" fmla="*/ 1543036 h 2993922"/>
              <a:gd name="connsiteX4500" fmla="*/ 3590148 w 8938307"/>
              <a:gd name="connsiteY4500" fmla="*/ 1511264 h 2993922"/>
              <a:gd name="connsiteX4501" fmla="*/ 3558378 w 8938307"/>
              <a:gd name="connsiteY4501" fmla="*/ 1505970 h 2993922"/>
              <a:gd name="connsiteX4502" fmla="*/ 3537196 w 8938307"/>
              <a:gd name="connsiteY4502" fmla="*/ 1500674 h 2993922"/>
              <a:gd name="connsiteX4503" fmla="*/ 3516016 w 8938307"/>
              <a:gd name="connsiteY4503" fmla="*/ 1500674 h 2993922"/>
              <a:gd name="connsiteX4504" fmla="*/ 3463064 w 8938307"/>
              <a:gd name="connsiteY4504" fmla="*/ 1479493 h 2993922"/>
              <a:gd name="connsiteX4505" fmla="*/ 3452474 w 8938307"/>
              <a:gd name="connsiteY4505" fmla="*/ 1479493 h 2993922"/>
              <a:gd name="connsiteX4506" fmla="*/ 3452474 w 8938307"/>
              <a:gd name="connsiteY4506" fmla="*/ 1468903 h 2993922"/>
              <a:gd name="connsiteX4507" fmla="*/ 3452474 w 8938307"/>
              <a:gd name="connsiteY4507" fmla="*/ 1458312 h 2993922"/>
              <a:gd name="connsiteX4508" fmla="*/ 3436588 w 8938307"/>
              <a:gd name="connsiteY4508" fmla="*/ 1447722 h 2993922"/>
              <a:gd name="connsiteX4509" fmla="*/ 3420703 w 8938307"/>
              <a:gd name="connsiteY4509" fmla="*/ 1447722 h 2993922"/>
              <a:gd name="connsiteX4510" fmla="*/ 3399522 w 8938307"/>
              <a:gd name="connsiteY4510" fmla="*/ 1447722 h 2993922"/>
              <a:gd name="connsiteX4511" fmla="*/ 3394226 w 8938307"/>
              <a:gd name="connsiteY4511" fmla="*/ 1442427 h 2993922"/>
              <a:gd name="connsiteX4512" fmla="*/ 3388931 w 8938307"/>
              <a:gd name="connsiteY4512" fmla="*/ 1437132 h 2993922"/>
              <a:gd name="connsiteX4513" fmla="*/ 3383637 w 8938307"/>
              <a:gd name="connsiteY4513" fmla="*/ 1441103 h 2993922"/>
              <a:gd name="connsiteX4514" fmla="*/ 3379970 w 8938307"/>
              <a:gd name="connsiteY4514" fmla="*/ 1442020 h 2993922"/>
              <a:gd name="connsiteX4515" fmla="*/ 3420703 w 8938307"/>
              <a:gd name="connsiteY4515" fmla="*/ 1458312 h 2993922"/>
              <a:gd name="connsiteX4516" fmla="*/ 3420703 w 8938307"/>
              <a:gd name="connsiteY4516" fmla="*/ 1468903 h 2993922"/>
              <a:gd name="connsiteX4517" fmla="*/ 3293618 w 8938307"/>
              <a:gd name="connsiteY4517" fmla="*/ 1437132 h 2993922"/>
              <a:gd name="connsiteX4518" fmla="*/ 3277733 w 8938307"/>
              <a:gd name="connsiteY4518" fmla="*/ 1426541 h 2993922"/>
              <a:gd name="connsiteX4519" fmla="*/ 3261847 w 8938307"/>
              <a:gd name="connsiteY4519" fmla="*/ 1426541 h 2993922"/>
              <a:gd name="connsiteX4520" fmla="*/ 3261847 w 8938307"/>
              <a:gd name="connsiteY4520" fmla="*/ 1405360 h 2993922"/>
              <a:gd name="connsiteX4521" fmla="*/ 3251255 w 8938307"/>
              <a:gd name="connsiteY4521" fmla="*/ 1405360 h 2993922"/>
              <a:gd name="connsiteX4522" fmla="*/ 3251255 w 8938307"/>
              <a:gd name="connsiteY4522" fmla="*/ 1415951 h 2993922"/>
              <a:gd name="connsiteX4523" fmla="*/ 3251255 w 8938307"/>
              <a:gd name="connsiteY4523" fmla="*/ 1426541 h 2993922"/>
              <a:gd name="connsiteX4524" fmla="*/ 3235370 w 8938307"/>
              <a:gd name="connsiteY4524" fmla="*/ 1415951 h 2993922"/>
              <a:gd name="connsiteX4525" fmla="*/ 3219485 w 8938307"/>
              <a:gd name="connsiteY4525" fmla="*/ 1405360 h 2993922"/>
              <a:gd name="connsiteX4526" fmla="*/ 3230075 w 8938307"/>
              <a:gd name="connsiteY4526" fmla="*/ 1405360 h 2993922"/>
              <a:gd name="connsiteX4527" fmla="*/ 3240666 w 8938307"/>
              <a:gd name="connsiteY4527" fmla="*/ 1400066 h 2993922"/>
              <a:gd name="connsiteX4528" fmla="*/ 3224781 w 8938307"/>
              <a:gd name="connsiteY4528" fmla="*/ 1394770 h 2993922"/>
              <a:gd name="connsiteX4529" fmla="*/ 3208895 w 8938307"/>
              <a:gd name="connsiteY4529" fmla="*/ 1384180 h 2993922"/>
              <a:gd name="connsiteX4530" fmla="*/ 3187714 w 8938307"/>
              <a:gd name="connsiteY4530" fmla="*/ 1373589 h 2993922"/>
              <a:gd name="connsiteX4531" fmla="*/ 3177123 w 8938307"/>
              <a:gd name="connsiteY4531" fmla="*/ 1368293 h 2993922"/>
              <a:gd name="connsiteX4532" fmla="*/ 3134762 w 8938307"/>
              <a:gd name="connsiteY4532" fmla="*/ 1347114 h 2993922"/>
              <a:gd name="connsiteX4533" fmla="*/ 3071218 w 8938307"/>
              <a:gd name="connsiteY4533" fmla="*/ 1331228 h 2993922"/>
              <a:gd name="connsiteX4534" fmla="*/ 3071218 w 8938307"/>
              <a:gd name="connsiteY4534" fmla="*/ 1320637 h 2993922"/>
              <a:gd name="connsiteX4535" fmla="*/ 3039447 w 8938307"/>
              <a:gd name="connsiteY4535" fmla="*/ 1299456 h 2993922"/>
              <a:gd name="connsiteX4536" fmla="*/ 2891182 w 8938307"/>
              <a:gd name="connsiteY4536" fmla="*/ 1257095 h 2993922"/>
              <a:gd name="connsiteX4537" fmla="*/ 2870002 w 8938307"/>
              <a:gd name="connsiteY4537" fmla="*/ 1246504 h 2993922"/>
              <a:gd name="connsiteX4538" fmla="*/ 2848820 w 8938307"/>
              <a:gd name="connsiteY4538" fmla="*/ 1246504 h 2993922"/>
              <a:gd name="connsiteX4539" fmla="*/ 2840878 w 8938307"/>
              <a:gd name="connsiteY4539" fmla="*/ 1241210 h 2993922"/>
              <a:gd name="connsiteX4540" fmla="*/ 8133435 w 8938307"/>
              <a:gd name="connsiteY4540" fmla="*/ 1235914 h 2993922"/>
              <a:gd name="connsiteX4541" fmla="*/ 8154617 w 8938307"/>
              <a:gd name="connsiteY4541" fmla="*/ 1235914 h 2993922"/>
              <a:gd name="connsiteX4542" fmla="*/ 8165206 w 8938307"/>
              <a:gd name="connsiteY4542" fmla="*/ 1246504 h 2993922"/>
              <a:gd name="connsiteX4543" fmla="*/ 8133435 w 8938307"/>
              <a:gd name="connsiteY4543" fmla="*/ 1235914 h 2993922"/>
              <a:gd name="connsiteX4544" fmla="*/ 6735502 w 8938307"/>
              <a:gd name="connsiteY4544" fmla="*/ 1225324 h 2993922"/>
              <a:gd name="connsiteX4545" fmla="*/ 6735502 w 8938307"/>
              <a:gd name="connsiteY4545" fmla="*/ 1235914 h 2993922"/>
              <a:gd name="connsiteX4546" fmla="*/ 6761977 w 8938307"/>
              <a:gd name="connsiteY4546" fmla="*/ 1241210 h 2993922"/>
              <a:gd name="connsiteX4547" fmla="*/ 6777862 w 8938307"/>
              <a:gd name="connsiteY4547" fmla="*/ 1246504 h 2993922"/>
              <a:gd name="connsiteX4548" fmla="*/ 6783158 w 8938307"/>
              <a:gd name="connsiteY4548" fmla="*/ 1257095 h 2993922"/>
              <a:gd name="connsiteX4549" fmla="*/ 6799044 w 8938307"/>
              <a:gd name="connsiteY4549" fmla="*/ 1257095 h 2993922"/>
              <a:gd name="connsiteX4550" fmla="*/ 6820224 w 8938307"/>
              <a:gd name="connsiteY4550" fmla="*/ 1267685 h 2993922"/>
              <a:gd name="connsiteX4551" fmla="*/ 6836110 w 8938307"/>
              <a:gd name="connsiteY4551" fmla="*/ 1272981 h 2993922"/>
              <a:gd name="connsiteX4552" fmla="*/ 6846700 w 8938307"/>
              <a:gd name="connsiteY4552" fmla="*/ 1272981 h 2993922"/>
              <a:gd name="connsiteX4553" fmla="*/ 6873177 w 8938307"/>
              <a:gd name="connsiteY4553" fmla="*/ 1283571 h 2993922"/>
              <a:gd name="connsiteX4554" fmla="*/ 6904948 w 8938307"/>
              <a:gd name="connsiteY4554" fmla="*/ 1288866 h 2993922"/>
              <a:gd name="connsiteX4555" fmla="*/ 6915539 w 8938307"/>
              <a:gd name="connsiteY4555" fmla="*/ 1278276 h 2993922"/>
              <a:gd name="connsiteX4556" fmla="*/ 6915539 w 8938307"/>
              <a:gd name="connsiteY4556" fmla="*/ 1294162 h 2993922"/>
              <a:gd name="connsiteX4557" fmla="*/ 6936718 w 8938307"/>
              <a:gd name="connsiteY4557" fmla="*/ 1299456 h 2993922"/>
              <a:gd name="connsiteX4558" fmla="*/ 6957900 w 8938307"/>
              <a:gd name="connsiteY4558" fmla="*/ 1304752 h 2993922"/>
              <a:gd name="connsiteX4559" fmla="*/ 6968491 w 8938307"/>
              <a:gd name="connsiteY4559" fmla="*/ 1320637 h 2993922"/>
              <a:gd name="connsiteX4560" fmla="*/ 6973785 w 8938307"/>
              <a:gd name="connsiteY4560" fmla="*/ 1320637 h 2993922"/>
              <a:gd name="connsiteX4561" fmla="*/ 6989670 w 8938307"/>
              <a:gd name="connsiteY4561" fmla="*/ 1320637 h 2993922"/>
              <a:gd name="connsiteX4562" fmla="*/ 7005558 w 8938307"/>
              <a:gd name="connsiteY4562" fmla="*/ 1325933 h 2993922"/>
              <a:gd name="connsiteX4563" fmla="*/ 7026737 w 8938307"/>
              <a:gd name="connsiteY4563" fmla="*/ 1325933 h 2993922"/>
              <a:gd name="connsiteX4564" fmla="*/ 7042622 w 8938307"/>
              <a:gd name="connsiteY4564" fmla="*/ 1331228 h 2993922"/>
              <a:gd name="connsiteX4565" fmla="*/ 7047918 w 8938307"/>
              <a:gd name="connsiteY4565" fmla="*/ 1341818 h 2993922"/>
              <a:gd name="connsiteX4566" fmla="*/ 7069100 w 8938307"/>
              <a:gd name="connsiteY4566" fmla="*/ 1341818 h 2993922"/>
              <a:gd name="connsiteX4567" fmla="*/ 7100870 w 8938307"/>
              <a:gd name="connsiteY4567" fmla="*/ 1352408 h 2993922"/>
              <a:gd name="connsiteX4568" fmla="*/ 7116756 w 8938307"/>
              <a:gd name="connsiteY4568" fmla="*/ 1352408 h 2993922"/>
              <a:gd name="connsiteX4569" fmla="*/ 7127347 w 8938307"/>
              <a:gd name="connsiteY4569" fmla="*/ 1362999 h 2993922"/>
              <a:gd name="connsiteX4570" fmla="*/ 7153822 w 8938307"/>
              <a:gd name="connsiteY4570" fmla="*/ 1373589 h 2993922"/>
              <a:gd name="connsiteX4571" fmla="*/ 7190889 w 8938307"/>
              <a:gd name="connsiteY4571" fmla="*/ 1384180 h 2993922"/>
              <a:gd name="connsiteX4572" fmla="*/ 7249136 w 8938307"/>
              <a:gd name="connsiteY4572" fmla="*/ 1400066 h 2993922"/>
              <a:gd name="connsiteX4573" fmla="*/ 7286203 w 8938307"/>
              <a:gd name="connsiteY4573" fmla="*/ 1405360 h 2993922"/>
              <a:gd name="connsiteX4574" fmla="*/ 7296793 w 8938307"/>
              <a:gd name="connsiteY4574" fmla="*/ 1405360 h 2993922"/>
              <a:gd name="connsiteX4575" fmla="*/ 7317974 w 8938307"/>
              <a:gd name="connsiteY4575" fmla="*/ 1415951 h 2993922"/>
              <a:gd name="connsiteX4576" fmla="*/ 7370926 w 8938307"/>
              <a:gd name="connsiteY4576" fmla="*/ 1426541 h 2993922"/>
              <a:gd name="connsiteX4577" fmla="*/ 7360336 w 8938307"/>
              <a:gd name="connsiteY4577" fmla="*/ 1415951 h 2993922"/>
              <a:gd name="connsiteX4578" fmla="*/ 7339155 w 8938307"/>
              <a:gd name="connsiteY4578" fmla="*/ 1405360 h 2993922"/>
              <a:gd name="connsiteX4579" fmla="*/ 7307384 w 8938307"/>
              <a:gd name="connsiteY4579" fmla="*/ 1394770 h 2993922"/>
              <a:gd name="connsiteX4580" fmla="*/ 7286203 w 8938307"/>
              <a:gd name="connsiteY4580" fmla="*/ 1394770 h 2993922"/>
              <a:gd name="connsiteX4581" fmla="*/ 7275612 w 8938307"/>
              <a:gd name="connsiteY4581" fmla="*/ 1394770 h 2993922"/>
              <a:gd name="connsiteX4582" fmla="*/ 7227956 w 8938307"/>
              <a:gd name="connsiteY4582" fmla="*/ 1368293 h 2993922"/>
              <a:gd name="connsiteX4583" fmla="*/ 7159118 w 8938307"/>
              <a:gd name="connsiteY4583" fmla="*/ 1352408 h 2993922"/>
              <a:gd name="connsiteX4584" fmla="*/ 7127347 w 8938307"/>
              <a:gd name="connsiteY4584" fmla="*/ 1331228 h 2993922"/>
              <a:gd name="connsiteX4585" fmla="*/ 7111462 w 8938307"/>
              <a:gd name="connsiteY4585" fmla="*/ 1325933 h 2993922"/>
              <a:gd name="connsiteX4586" fmla="*/ 7074395 w 8938307"/>
              <a:gd name="connsiteY4586" fmla="*/ 1310047 h 2993922"/>
              <a:gd name="connsiteX4587" fmla="*/ 7042622 w 8938307"/>
              <a:gd name="connsiteY4587" fmla="*/ 1310047 h 2993922"/>
              <a:gd name="connsiteX4588" fmla="*/ 7016148 w 8938307"/>
              <a:gd name="connsiteY4588" fmla="*/ 1294162 h 2993922"/>
              <a:gd name="connsiteX4589" fmla="*/ 6994966 w 8938307"/>
              <a:gd name="connsiteY4589" fmla="*/ 1288866 h 2993922"/>
              <a:gd name="connsiteX4590" fmla="*/ 6984376 w 8938307"/>
              <a:gd name="connsiteY4590" fmla="*/ 1288866 h 2993922"/>
              <a:gd name="connsiteX4591" fmla="*/ 6968491 w 8938307"/>
              <a:gd name="connsiteY4591" fmla="*/ 1288866 h 2993922"/>
              <a:gd name="connsiteX4592" fmla="*/ 6957900 w 8938307"/>
              <a:gd name="connsiteY4592" fmla="*/ 1278276 h 2993922"/>
              <a:gd name="connsiteX4593" fmla="*/ 6904948 w 8938307"/>
              <a:gd name="connsiteY4593" fmla="*/ 1257095 h 2993922"/>
              <a:gd name="connsiteX4594" fmla="*/ 6883766 w 8938307"/>
              <a:gd name="connsiteY4594" fmla="*/ 1262389 h 2993922"/>
              <a:gd name="connsiteX4595" fmla="*/ 6873177 w 8938307"/>
              <a:gd name="connsiteY4595" fmla="*/ 1257095 h 2993922"/>
              <a:gd name="connsiteX4596" fmla="*/ 6851996 w 8938307"/>
              <a:gd name="connsiteY4596" fmla="*/ 1251800 h 2993922"/>
              <a:gd name="connsiteX4597" fmla="*/ 6825520 w 8938307"/>
              <a:gd name="connsiteY4597" fmla="*/ 1246504 h 2993922"/>
              <a:gd name="connsiteX4598" fmla="*/ 6799044 w 8938307"/>
              <a:gd name="connsiteY4598" fmla="*/ 1246504 h 2993922"/>
              <a:gd name="connsiteX4599" fmla="*/ 6788454 w 8938307"/>
              <a:gd name="connsiteY4599" fmla="*/ 1235914 h 2993922"/>
              <a:gd name="connsiteX4600" fmla="*/ 6767272 w 8938307"/>
              <a:gd name="connsiteY4600" fmla="*/ 1235914 h 2993922"/>
              <a:gd name="connsiteX4601" fmla="*/ 6740796 w 8938307"/>
              <a:gd name="connsiteY4601" fmla="*/ 1230619 h 2993922"/>
              <a:gd name="connsiteX4602" fmla="*/ 6735502 w 8938307"/>
              <a:gd name="connsiteY4602" fmla="*/ 1225324 h 2993922"/>
              <a:gd name="connsiteX4603" fmla="*/ 3320093 w 8938307"/>
              <a:gd name="connsiteY4603" fmla="*/ 1225324 h 2993922"/>
              <a:gd name="connsiteX4604" fmla="*/ 3314799 w 8938307"/>
              <a:gd name="connsiteY4604" fmla="*/ 1235914 h 2993922"/>
              <a:gd name="connsiteX4605" fmla="*/ 3325389 w 8938307"/>
              <a:gd name="connsiteY4605" fmla="*/ 1230619 h 2993922"/>
              <a:gd name="connsiteX4606" fmla="*/ 3320093 w 8938307"/>
              <a:gd name="connsiteY4606" fmla="*/ 1225324 h 2993922"/>
              <a:gd name="connsiteX4607" fmla="*/ 3124171 w 8938307"/>
              <a:gd name="connsiteY4607" fmla="*/ 1225324 h 2993922"/>
              <a:gd name="connsiteX4608" fmla="*/ 3124171 w 8938307"/>
              <a:gd name="connsiteY4608" fmla="*/ 1235914 h 2993922"/>
              <a:gd name="connsiteX4609" fmla="*/ 3145351 w 8938307"/>
              <a:gd name="connsiteY4609" fmla="*/ 1246504 h 2993922"/>
              <a:gd name="connsiteX4610" fmla="*/ 3145351 w 8938307"/>
              <a:gd name="connsiteY4610" fmla="*/ 1235914 h 2993922"/>
              <a:gd name="connsiteX4611" fmla="*/ 3134762 w 8938307"/>
              <a:gd name="connsiteY4611" fmla="*/ 1235914 h 2993922"/>
              <a:gd name="connsiteX4612" fmla="*/ 3124171 w 8938307"/>
              <a:gd name="connsiteY4612" fmla="*/ 1225324 h 2993922"/>
              <a:gd name="connsiteX4613" fmla="*/ 2975906 w 8938307"/>
              <a:gd name="connsiteY4613" fmla="*/ 1225324 h 2993922"/>
              <a:gd name="connsiteX4614" fmla="*/ 2986495 w 8938307"/>
              <a:gd name="connsiteY4614" fmla="*/ 1235914 h 2993922"/>
              <a:gd name="connsiteX4615" fmla="*/ 2986495 w 8938307"/>
              <a:gd name="connsiteY4615" fmla="*/ 1225324 h 2993922"/>
              <a:gd name="connsiteX4616" fmla="*/ 2975906 w 8938307"/>
              <a:gd name="connsiteY4616" fmla="*/ 1225324 h 2993922"/>
              <a:gd name="connsiteX4617" fmla="*/ 1196717 w 8938307"/>
              <a:gd name="connsiteY4617" fmla="*/ 1225324 h 2993922"/>
              <a:gd name="connsiteX4618" fmla="*/ 1217897 w 8938307"/>
              <a:gd name="connsiteY4618" fmla="*/ 1235914 h 2993922"/>
              <a:gd name="connsiteX4619" fmla="*/ 1228487 w 8938307"/>
              <a:gd name="connsiteY4619" fmla="*/ 1246504 h 2993922"/>
              <a:gd name="connsiteX4620" fmla="*/ 1207306 w 8938307"/>
              <a:gd name="connsiteY4620" fmla="*/ 1246504 h 2993922"/>
              <a:gd name="connsiteX4621" fmla="*/ 1196717 w 8938307"/>
              <a:gd name="connsiteY4621" fmla="*/ 1235914 h 2993922"/>
              <a:gd name="connsiteX4622" fmla="*/ 1196717 w 8938307"/>
              <a:gd name="connsiteY4622" fmla="*/ 1225324 h 2993922"/>
              <a:gd name="connsiteX4623" fmla="*/ 8059302 w 8938307"/>
              <a:gd name="connsiteY4623" fmla="*/ 1214733 h 2993922"/>
              <a:gd name="connsiteX4624" fmla="*/ 8080483 w 8938307"/>
              <a:gd name="connsiteY4624" fmla="*/ 1214733 h 2993922"/>
              <a:gd name="connsiteX4625" fmla="*/ 8080483 w 8938307"/>
              <a:gd name="connsiteY4625" fmla="*/ 1225324 h 2993922"/>
              <a:gd name="connsiteX4626" fmla="*/ 8064598 w 8938307"/>
              <a:gd name="connsiteY4626" fmla="*/ 1220029 h 2993922"/>
              <a:gd name="connsiteX4627" fmla="*/ 8059302 w 8938307"/>
              <a:gd name="connsiteY4627" fmla="*/ 1214733 h 2993922"/>
              <a:gd name="connsiteX4628" fmla="*/ 6703730 w 8938307"/>
              <a:gd name="connsiteY4628" fmla="*/ 1214733 h 2993922"/>
              <a:gd name="connsiteX4629" fmla="*/ 6698435 w 8938307"/>
              <a:gd name="connsiteY4629" fmla="*/ 1230619 h 2993922"/>
              <a:gd name="connsiteX4630" fmla="*/ 6709025 w 8938307"/>
              <a:gd name="connsiteY4630" fmla="*/ 1235914 h 2993922"/>
              <a:gd name="connsiteX4631" fmla="*/ 6714320 w 8938307"/>
              <a:gd name="connsiteY4631" fmla="*/ 1235914 h 2993922"/>
              <a:gd name="connsiteX4632" fmla="*/ 6714320 w 8938307"/>
              <a:gd name="connsiteY4632" fmla="*/ 1225324 h 2993922"/>
              <a:gd name="connsiteX4633" fmla="*/ 2944134 w 8938307"/>
              <a:gd name="connsiteY4633" fmla="*/ 1214733 h 2993922"/>
              <a:gd name="connsiteX4634" fmla="*/ 2949429 w 8938307"/>
              <a:gd name="connsiteY4634" fmla="*/ 1225324 h 2993922"/>
              <a:gd name="connsiteX4635" fmla="*/ 2954724 w 8938307"/>
              <a:gd name="connsiteY4635" fmla="*/ 1220029 h 2993922"/>
              <a:gd name="connsiteX4636" fmla="*/ 2944134 w 8938307"/>
              <a:gd name="connsiteY4636" fmla="*/ 1214733 h 2993922"/>
              <a:gd name="connsiteX4637" fmla="*/ 2795868 w 8938307"/>
              <a:gd name="connsiteY4637" fmla="*/ 1214733 h 2993922"/>
              <a:gd name="connsiteX4638" fmla="*/ 2801163 w 8938307"/>
              <a:gd name="connsiteY4638" fmla="*/ 1225324 h 2993922"/>
              <a:gd name="connsiteX4639" fmla="*/ 2806458 w 8938307"/>
              <a:gd name="connsiteY4639" fmla="*/ 1220029 h 2993922"/>
              <a:gd name="connsiteX4640" fmla="*/ 2795868 w 8938307"/>
              <a:gd name="connsiteY4640" fmla="*/ 1214733 h 2993922"/>
              <a:gd name="connsiteX4641" fmla="*/ 2020121 w 8938307"/>
              <a:gd name="connsiteY4641" fmla="*/ 1214733 h 2993922"/>
              <a:gd name="connsiteX4642" fmla="*/ 2033359 w 8938307"/>
              <a:gd name="connsiteY4642" fmla="*/ 1225324 h 2993922"/>
              <a:gd name="connsiteX4643" fmla="*/ 2022769 w 8938307"/>
              <a:gd name="connsiteY4643" fmla="*/ 1225324 h 2993922"/>
              <a:gd name="connsiteX4644" fmla="*/ 2012178 w 8938307"/>
              <a:gd name="connsiteY4644" fmla="*/ 1225324 h 2993922"/>
              <a:gd name="connsiteX4645" fmla="*/ 2001587 w 8938307"/>
              <a:gd name="connsiteY4645" fmla="*/ 1235914 h 2993922"/>
              <a:gd name="connsiteX4646" fmla="*/ 2001587 w 8938307"/>
              <a:gd name="connsiteY4646" fmla="*/ 1225324 h 2993922"/>
              <a:gd name="connsiteX4647" fmla="*/ 2020121 w 8938307"/>
              <a:gd name="connsiteY4647" fmla="*/ 1214733 h 2993922"/>
              <a:gd name="connsiteX4648" fmla="*/ 1959226 w 8938307"/>
              <a:gd name="connsiteY4648" fmla="*/ 1214733 h 2993922"/>
              <a:gd name="connsiteX4649" fmla="*/ 1969816 w 8938307"/>
              <a:gd name="connsiteY4649" fmla="*/ 1214733 h 2993922"/>
              <a:gd name="connsiteX4650" fmla="*/ 1964522 w 8938307"/>
              <a:gd name="connsiteY4650" fmla="*/ 1225324 h 2993922"/>
              <a:gd name="connsiteX4651" fmla="*/ 1953930 w 8938307"/>
              <a:gd name="connsiteY4651" fmla="*/ 1220029 h 2993922"/>
              <a:gd name="connsiteX4652" fmla="*/ 1959226 w 8938307"/>
              <a:gd name="connsiteY4652" fmla="*/ 1214733 h 2993922"/>
              <a:gd name="connsiteX4653" fmla="*/ 8027531 w 8938307"/>
              <a:gd name="connsiteY4653" fmla="*/ 1204143 h 2993922"/>
              <a:gd name="connsiteX4654" fmla="*/ 8038123 w 8938307"/>
              <a:gd name="connsiteY4654" fmla="*/ 1204143 h 2993922"/>
              <a:gd name="connsiteX4655" fmla="*/ 8038123 w 8938307"/>
              <a:gd name="connsiteY4655" fmla="*/ 1214733 h 2993922"/>
              <a:gd name="connsiteX4656" fmla="*/ 7752182 w 8938307"/>
              <a:gd name="connsiteY4656" fmla="*/ 1204143 h 2993922"/>
              <a:gd name="connsiteX4657" fmla="*/ 7762772 w 8938307"/>
              <a:gd name="connsiteY4657" fmla="*/ 1204143 h 2993922"/>
              <a:gd name="connsiteX4658" fmla="*/ 7752182 w 8938307"/>
              <a:gd name="connsiteY4658" fmla="*/ 1214733 h 2993922"/>
              <a:gd name="connsiteX4659" fmla="*/ 7752182 w 8938307"/>
              <a:gd name="connsiteY4659" fmla="*/ 1204143 h 2993922"/>
              <a:gd name="connsiteX4660" fmla="*/ 6576646 w 8938307"/>
              <a:gd name="connsiteY4660" fmla="*/ 1204143 h 2993922"/>
              <a:gd name="connsiteX4661" fmla="*/ 6587236 w 8938307"/>
              <a:gd name="connsiteY4661" fmla="*/ 1214733 h 2993922"/>
              <a:gd name="connsiteX4662" fmla="*/ 6587236 w 8938307"/>
              <a:gd name="connsiteY4662" fmla="*/ 1209437 h 2993922"/>
              <a:gd name="connsiteX4663" fmla="*/ 6576646 w 8938307"/>
              <a:gd name="connsiteY4663" fmla="*/ 1204143 h 2993922"/>
              <a:gd name="connsiteX4664" fmla="*/ 2986495 w 8938307"/>
              <a:gd name="connsiteY4664" fmla="*/ 1204143 h 2993922"/>
              <a:gd name="connsiteX4665" fmla="*/ 2986495 w 8938307"/>
              <a:gd name="connsiteY4665" fmla="*/ 1214733 h 2993922"/>
              <a:gd name="connsiteX4666" fmla="*/ 2997086 w 8938307"/>
              <a:gd name="connsiteY4666" fmla="*/ 1209437 h 2993922"/>
              <a:gd name="connsiteX4667" fmla="*/ 2986495 w 8938307"/>
              <a:gd name="connsiteY4667" fmla="*/ 1204143 h 2993922"/>
              <a:gd name="connsiteX4668" fmla="*/ 2467566 w 8938307"/>
              <a:gd name="connsiteY4668" fmla="*/ 1204143 h 2993922"/>
              <a:gd name="connsiteX4669" fmla="*/ 2478156 w 8938307"/>
              <a:gd name="connsiteY4669" fmla="*/ 1204143 h 2993922"/>
              <a:gd name="connsiteX4670" fmla="*/ 2478156 w 8938307"/>
              <a:gd name="connsiteY4670" fmla="*/ 1214733 h 2993922"/>
              <a:gd name="connsiteX4671" fmla="*/ 2467566 w 8938307"/>
              <a:gd name="connsiteY4671" fmla="*/ 1204143 h 2993922"/>
              <a:gd name="connsiteX4672" fmla="*/ 2160443 w 8938307"/>
              <a:gd name="connsiteY4672" fmla="*/ 1204143 h 2993922"/>
              <a:gd name="connsiteX4673" fmla="*/ 2171034 w 8938307"/>
              <a:gd name="connsiteY4673" fmla="*/ 1214733 h 2993922"/>
              <a:gd name="connsiteX4674" fmla="*/ 2181625 w 8938307"/>
              <a:gd name="connsiteY4674" fmla="*/ 1209437 h 2993922"/>
              <a:gd name="connsiteX4675" fmla="*/ 2171034 w 8938307"/>
              <a:gd name="connsiteY4675" fmla="*/ 1204143 h 2993922"/>
              <a:gd name="connsiteX4676" fmla="*/ 1323802 w 8938307"/>
              <a:gd name="connsiteY4676" fmla="*/ 1204143 h 2993922"/>
              <a:gd name="connsiteX4677" fmla="*/ 1366162 w 8938307"/>
              <a:gd name="connsiteY4677" fmla="*/ 1214733 h 2993922"/>
              <a:gd name="connsiteX4678" fmla="*/ 1355573 w 8938307"/>
              <a:gd name="connsiteY4678" fmla="*/ 1235914 h 2993922"/>
              <a:gd name="connsiteX4679" fmla="*/ 1323802 w 8938307"/>
              <a:gd name="connsiteY4679" fmla="*/ 1225324 h 2993922"/>
              <a:gd name="connsiteX4680" fmla="*/ 1318506 w 8938307"/>
              <a:gd name="connsiteY4680" fmla="*/ 1214733 h 2993922"/>
              <a:gd name="connsiteX4681" fmla="*/ 1323802 w 8938307"/>
              <a:gd name="connsiteY4681" fmla="*/ 1204143 h 2993922"/>
              <a:gd name="connsiteX4682" fmla="*/ 7879267 w 8938307"/>
              <a:gd name="connsiteY4682" fmla="*/ 1198849 h 2993922"/>
              <a:gd name="connsiteX4683" fmla="*/ 7868675 w 8938307"/>
              <a:gd name="connsiteY4683" fmla="*/ 1204143 h 2993922"/>
              <a:gd name="connsiteX4684" fmla="*/ 7879267 w 8938307"/>
              <a:gd name="connsiteY4684" fmla="*/ 1214733 h 2993922"/>
              <a:gd name="connsiteX4685" fmla="*/ 7889856 w 8938307"/>
              <a:gd name="connsiteY4685" fmla="*/ 1214733 h 2993922"/>
              <a:gd name="connsiteX4686" fmla="*/ 7889856 w 8938307"/>
              <a:gd name="connsiteY4686" fmla="*/ 1204143 h 2993922"/>
              <a:gd name="connsiteX4687" fmla="*/ 7879267 w 8938307"/>
              <a:gd name="connsiteY4687" fmla="*/ 1198849 h 2993922"/>
              <a:gd name="connsiteX4688" fmla="*/ 7995760 w 8938307"/>
              <a:gd name="connsiteY4688" fmla="*/ 1193552 h 2993922"/>
              <a:gd name="connsiteX4689" fmla="*/ 8006350 w 8938307"/>
              <a:gd name="connsiteY4689" fmla="*/ 1193552 h 2993922"/>
              <a:gd name="connsiteX4690" fmla="*/ 8006350 w 8938307"/>
              <a:gd name="connsiteY4690" fmla="*/ 1204143 h 2993922"/>
              <a:gd name="connsiteX4691" fmla="*/ 1461477 w 8938307"/>
              <a:gd name="connsiteY4691" fmla="*/ 1193552 h 2993922"/>
              <a:gd name="connsiteX4692" fmla="*/ 1472067 w 8938307"/>
              <a:gd name="connsiteY4692" fmla="*/ 1193552 h 2993922"/>
              <a:gd name="connsiteX4693" fmla="*/ 1461477 w 8938307"/>
              <a:gd name="connsiteY4693" fmla="*/ 1204143 h 2993922"/>
              <a:gd name="connsiteX4694" fmla="*/ 1461477 w 8938307"/>
              <a:gd name="connsiteY4694" fmla="*/ 1193552 h 2993922"/>
              <a:gd name="connsiteX4695" fmla="*/ 1080222 w 8938307"/>
              <a:gd name="connsiteY4695" fmla="*/ 1193552 h 2993922"/>
              <a:gd name="connsiteX4696" fmla="*/ 1111993 w 8938307"/>
              <a:gd name="connsiteY4696" fmla="*/ 1193552 h 2993922"/>
              <a:gd name="connsiteX4697" fmla="*/ 1138469 w 8938307"/>
              <a:gd name="connsiteY4697" fmla="*/ 1220029 h 2993922"/>
              <a:gd name="connsiteX4698" fmla="*/ 1127878 w 8938307"/>
              <a:gd name="connsiteY4698" fmla="*/ 1214733 h 2993922"/>
              <a:gd name="connsiteX4699" fmla="*/ 1101402 w 8938307"/>
              <a:gd name="connsiteY4699" fmla="*/ 1204143 h 2993922"/>
              <a:gd name="connsiteX4700" fmla="*/ 1080222 w 8938307"/>
              <a:gd name="connsiteY4700" fmla="*/ 1193552 h 2993922"/>
              <a:gd name="connsiteX4701" fmla="*/ 2671431 w 8938307"/>
              <a:gd name="connsiteY4701" fmla="*/ 1188258 h 2993922"/>
              <a:gd name="connsiteX4702" fmla="*/ 2679374 w 8938307"/>
              <a:gd name="connsiteY4702" fmla="*/ 1193552 h 2993922"/>
              <a:gd name="connsiteX4703" fmla="*/ 2674080 w 8938307"/>
              <a:gd name="connsiteY4703" fmla="*/ 1204143 h 2993922"/>
              <a:gd name="connsiteX4704" fmla="*/ 2668783 w 8938307"/>
              <a:gd name="connsiteY4704" fmla="*/ 1193552 h 2993922"/>
              <a:gd name="connsiteX4705" fmla="*/ 2671431 w 8938307"/>
              <a:gd name="connsiteY4705" fmla="*/ 1188258 h 2993922"/>
              <a:gd name="connsiteX4706" fmla="*/ 8122846 w 8938307"/>
              <a:gd name="connsiteY4706" fmla="*/ 1182962 h 2993922"/>
              <a:gd name="connsiteX4707" fmla="*/ 8122846 w 8938307"/>
              <a:gd name="connsiteY4707" fmla="*/ 1193552 h 2993922"/>
              <a:gd name="connsiteX4708" fmla="*/ 8112254 w 8938307"/>
              <a:gd name="connsiteY4708" fmla="*/ 1193552 h 2993922"/>
              <a:gd name="connsiteX4709" fmla="*/ 7953398 w 8938307"/>
              <a:gd name="connsiteY4709" fmla="*/ 1182962 h 2993922"/>
              <a:gd name="connsiteX4710" fmla="*/ 7963990 w 8938307"/>
              <a:gd name="connsiteY4710" fmla="*/ 1182962 h 2993922"/>
              <a:gd name="connsiteX4711" fmla="*/ 7974579 w 8938307"/>
              <a:gd name="connsiteY4711" fmla="*/ 1193552 h 2993922"/>
              <a:gd name="connsiteX4712" fmla="*/ 7958694 w 8938307"/>
              <a:gd name="connsiteY4712" fmla="*/ 1188258 h 2993922"/>
              <a:gd name="connsiteX4713" fmla="*/ 7953398 w 8938307"/>
              <a:gd name="connsiteY4713" fmla="*/ 1182962 h 2993922"/>
              <a:gd name="connsiteX4714" fmla="*/ 2012178 w 8938307"/>
              <a:gd name="connsiteY4714" fmla="*/ 1182962 h 2993922"/>
              <a:gd name="connsiteX4715" fmla="*/ 2022769 w 8938307"/>
              <a:gd name="connsiteY4715" fmla="*/ 1193552 h 2993922"/>
              <a:gd name="connsiteX4716" fmla="*/ 2022769 w 8938307"/>
              <a:gd name="connsiteY4716" fmla="*/ 1182962 h 2993922"/>
              <a:gd name="connsiteX4717" fmla="*/ 1175535 w 8938307"/>
              <a:gd name="connsiteY4717" fmla="*/ 1182962 h 2993922"/>
              <a:gd name="connsiteX4718" fmla="*/ 1186126 w 8938307"/>
              <a:gd name="connsiteY4718" fmla="*/ 1193552 h 2993922"/>
              <a:gd name="connsiteX4719" fmla="*/ 1175535 w 8938307"/>
              <a:gd name="connsiteY4719" fmla="*/ 1193552 h 2993922"/>
              <a:gd name="connsiteX4720" fmla="*/ 1170240 w 8938307"/>
              <a:gd name="connsiteY4720" fmla="*/ 1188258 h 2993922"/>
              <a:gd name="connsiteX4721" fmla="*/ 1175535 w 8938307"/>
              <a:gd name="connsiteY4721" fmla="*/ 1182962 h 2993922"/>
              <a:gd name="connsiteX4722" fmla="*/ 7889856 w 8938307"/>
              <a:gd name="connsiteY4722" fmla="*/ 1172371 h 2993922"/>
              <a:gd name="connsiteX4723" fmla="*/ 7900446 w 8938307"/>
              <a:gd name="connsiteY4723" fmla="*/ 1182962 h 2993922"/>
              <a:gd name="connsiteX4724" fmla="*/ 7900446 w 8938307"/>
              <a:gd name="connsiteY4724" fmla="*/ 1172371 h 2993922"/>
              <a:gd name="connsiteX4725" fmla="*/ 7889856 w 8938307"/>
              <a:gd name="connsiteY4725" fmla="*/ 1172371 h 2993922"/>
              <a:gd name="connsiteX4726" fmla="*/ 7868675 w 8938307"/>
              <a:gd name="connsiteY4726" fmla="*/ 1172371 h 2993922"/>
              <a:gd name="connsiteX4727" fmla="*/ 7873971 w 8938307"/>
              <a:gd name="connsiteY4727" fmla="*/ 1182962 h 2993922"/>
              <a:gd name="connsiteX4728" fmla="*/ 7879267 w 8938307"/>
              <a:gd name="connsiteY4728" fmla="*/ 1177666 h 2993922"/>
              <a:gd name="connsiteX4729" fmla="*/ 7868675 w 8938307"/>
              <a:gd name="connsiteY4729" fmla="*/ 1172371 h 2993922"/>
              <a:gd name="connsiteX4730" fmla="*/ 6031238 w 8938307"/>
              <a:gd name="connsiteY4730" fmla="*/ 1172371 h 2993922"/>
              <a:gd name="connsiteX4731" fmla="*/ 6025943 w 8938307"/>
              <a:gd name="connsiteY4731" fmla="*/ 1182962 h 2993922"/>
              <a:gd name="connsiteX4732" fmla="*/ 6036534 w 8938307"/>
              <a:gd name="connsiteY4732" fmla="*/ 1182962 h 2993922"/>
              <a:gd name="connsiteX4733" fmla="*/ 6036534 w 8938307"/>
              <a:gd name="connsiteY4733" fmla="*/ 1177666 h 2993922"/>
              <a:gd name="connsiteX4734" fmla="*/ 6031238 w 8938307"/>
              <a:gd name="connsiteY4734" fmla="*/ 1172371 h 2993922"/>
              <a:gd name="connsiteX4735" fmla="*/ 1885093 w 8938307"/>
              <a:gd name="connsiteY4735" fmla="*/ 1172371 h 2993922"/>
              <a:gd name="connsiteX4736" fmla="*/ 1885093 w 8938307"/>
              <a:gd name="connsiteY4736" fmla="*/ 1182962 h 2993922"/>
              <a:gd name="connsiteX4737" fmla="*/ 1874503 w 8938307"/>
              <a:gd name="connsiteY4737" fmla="*/ 1182962 h 2993922"/>
              <a:gd name="connsiteX4738" fmla="*/ 1885093 w 8938307"/>
              <a:gd name="connsiteY4738" fmla="*/ 1172371 h 2993922"/>
              <a:gd name="connsiteX4739" fmla="*/ 8888002 w 8938307"/>
              <a:gd name="connsiteY4739" fmla="*/ 1164428 h 2993922"/>
              <a:gd name="connsiteX4740" fmla="*/ 8895945 w 8938307"/>
              <a:gd name="connsiteY4740" fmla="*/ 1167077 h 2993922"/>
              <a:gd name="connsiteX4741" fmla="*/ 8906536 w 8938307"/>
              <a:gd name="connsiteY4741" fmla="*/ 1172371 h 2993922"/>
              <a:gd name="connsiteX4742" fmla="*/ 8895945 w 8938307"/>
              <a:gd name="connsiteY4742" fmla="*/ 1172371 h 2993922"/>
              <a:gd name="connsiteX4743" fmla="*/ 8885355 w 8938307"/>
              <a:gd name="connsiteY4743" fmla="*/ 1167077 h 2993922"/>
              <a:gd name="connsiteX4744" fmla="*/ 8888002 w 8938307"/>
              <a:gd name="connsiteY4744" fmla="*/ 1164428 h 2993922"/>
              <a:gd name="connsiteX4745" fmla="*/ 2859410 w 8938307"/>
              <a:gd name="connsiteY4745" fmla="*/ 1161781 h 2993922"/>
              <a:gd name="connsiteX4746" fmla="*/ 2854115 w 8938307"/>
              <a:gd name="connsiteY4746" fmla="*/ 1167077 h 2993922"/>
              <a:gd name="connsiteX4747" fmla="*/ 2864707 w 8938307"/>
              <a:gd name="connsiteY4747" fmla="*/ 1172371 h 2993922"/>
              <a:gd name="connsiteX4748" fmla="*/ 2870002 w 8938307"/>
              <a:gd name="connsiteY4748" fmla="*/ 1161781 h 2993922"/>
              <a:gd name="connsiteX4749" fmla="*/ 2859410 w 8938307"/>
              <a:gd name="connsiteY4749" fmla="*/ 1161781 h 2993922"/>
              <a:gd name="connsiteX4750" fmla="*/ 2075721 w 8938307"/>
              <a:gd name="connsiteY4750" fmla="*/ 1161781 h 2993922"/>
              <a:gd name="connsiteX4751" fmla="*/ 2086311 w 8938307"/>
              <a:gd name="connsiteY4751" fmla="*/ 1172371 h 2993922"/>
              <a:gd name="connsiteX4752" fmla="*/ 2086311 w 8938307"/>
              <a:gd name="connsiteY4752" fmla="*/ 1182962 h 2993922"/>
              <a:gd name="connsiteX4753" fmla="*/ 2096901 w 8938307"/>
              <a:gd name="connsiteY4753" fmla="*/ 1182962 h 2993922"/>
              <a:gd name="connsiteX4754" fmla="*/ 2086311 w 8938307"/>
              <a:gd name="connsiteY4754" fmla="*/ 1193552 h 2993922"/>
              <a:gd name="connsiteX4755" fmla="*/ 2075721 w 8938307"/>
              <a:gd name="connsiteY4755" fmla="*/ 1193552 h 2993922"/>
              <a:gd name="connsiteX4756" fmla="*/ 2118082 w 8938307"/>
              <a:gd name="connsiteY4756" fmla="*/ 1204143 h 2993922"/>
              <a:gd name="connsiteX4757" fmla="*/ 2107491 w 8938307"/>
              <a:gd name="connsiteY4757" fmla="*/ 1193552 h 2993922"/>
              <a:gd name="connsiteX4758" fmla="*/ 2107491 w 8938307"/>
              <a:gd name="connsiteY4758" fmla="*/ 1182962 h 2993922"/>
              <a:gd name="connsiteX4759" fmla="*/ 2149853 w 8938307"/>
              <a:gd name="connsiteY4759" fmla="*/ 1182962 h 2993922"/>
              <a:gd name="connsiteX4760" fmla="*/ 2192215 w 8938307"/>
              <a:gd name="connsiteY4760" fmla="*/ 1193552 h 2993922"/>
              <a:gd name="connsiteX4761" fmla="*/ 2160443 w 8938307"/>
              <a:gd name="connsiteY4761" fmla="*/ 1182962 h 2993922"/>
              <a:gd name="connsiteX4762" fmla="*/ 2128673 w 8938307"/>
              <a:gd name="connsiteY4762" fmla="*/ 1172371 h 2993922"/>
              <a:gd name="connsiteX4763" fmla="*/ 2075721 w 8938307"/>
              <a:gd name="connsiteY4763" fmla="*/ 1161781 h 2993922"/>
              <a:gd name="connsiteX4764" fmla="*/ 6502512 w 8938307"/>
              <a:gd name="connsiteY4764" fmla="*/ 1151191 h 2993922"/>
              <a:gd name="connsiteX4765" fmla="*/ 6486627 w 8938307"/>
              <a:gd name="connsiteY4765" fmla="*/ 1156485 h 2993922"/>
              <a:gd name="connsiteX4766" fmla="*/ 6491922 w 8938307"/>
              <a:gd name="connsiteY4766" fmla="*/ 1167077 h 2993922"/>
              <a:gd name="connsiteX4767" fmla="*/ 6518398 w 8938307"/>
              <a:gd name="connsiteY4767" fmla="*/ 1177666 h 2993922"/>
              <a:gd name="connsiteX4768" fmla="*/ 6544874 w 8938307"/>
              <a:gd name="connsiteY4768" fmla="*/ 1193552 h 2993922"/>
              <a:gd name="connsiteX4769" fmla="*/ 6560759 w 8938307"/>
              <a:gd name="connsiteY4769" fmla="*/ 1188258 h 2993922"/>
              <a:gd name="connsiteX4770" fmla="*/ 6566054 w 8938307"/>
              <a:gd name="connsiteY4770" fmla="*/ 1193552 h 2993922"/>
              <a:gd name="connsiteX4771" fmla="*/ 6576646 w 8938307"/>
              <a:gd name="connsiteY4771" fmla="*/ 1193552 h 2993922"/>
              <a:gd name="connsiteX4772" fmla="*/ 6597826 w 8938307"/>
              <a:gd name="connsiteY4772" fmla="*/ 1204143 h 2993922"/>
              <a:gd name="connsiteX4773" fmla="*/ 6629598 w 8938307"/>
              <a:gd name="connsiteY4773" fmla="*/ 1225324 h 2993922"/>
              <a:gd name="connsiteX4774" fmla="*/ 6629598 w 8938307"/>
              <a:gd name="connsiteY4774" fmla="*/ 1214733 h 2993922"/>
              <a:gd name="connsiteX4775" fmla="*/ 6629598 w 8938307"/>
              <a:gd name="connsiteY4775" fmla="*/ 1209437 h 2993922"/>
              <a:gd name="connsiteX4776" fmla="*/ 6629598 w 8938307"/>
              <a:gd name="connsiteY4776" fmla="*/ 1193552 h 2993922"/>
              <a:gd name="connsiteX4777" fmla="*/ 6640188 w 8938307"/>
              <a:gd name="connsiteY4777" fmla="*/ 1193552 h 2993922"/>
              <a:gd name="connsiteX4778" fmla="*/ 6640188 w 8938307"/>
              <a:gd name="connsiteY4778" fmla="*/ 1214733 h 2993922"/>
              <a:gd name="connsiteX4779" fmla="*/ 6650778 w 8938307"/>
              <a:gd name="connsiteY4779" fmla="*/ 1204143 h 2993922"/>
              <a:gd name="connsiteX4780" fmla="*/ 6661368 w 8938307"/>
              <a:gd name="connsiteY4780" fmla="*/ 1204143 h 2993922"/>
              <a:gd name="connsiteX4781" fmla="*/ 6671958 w 8938307"/>
              <a:gd name="connsiteY4781" fmla="*/ 1204143 h 2993922"/>
              <a:gd name="connsiteX4782" fmla="*/ 6661368 w 8938307"/>
              <a:gd name="connsiteY4782" fmla="*/ 1214733 h 2993922"/>
              <a:gd name="connsiteX4783" fmla="*/ 6666664 w 8938307"/>
              <a:gd name="connsiteY4783" fmla="*/ 1214733 h 2993922"/>
              <a:gd name="connsiteX4784" fmla="*/ 6682550 w 8938307"/>
              <a:gd name="connsiteY4784" fmla="*/ 1214733 h 2993922"/>
              <a:gd name="connsiteX4785" fmla="*/ 6693140 w 8938307"/>
              <a:gd name="connsiteY4785" fmla="*/ 1214733 h 2993922"/>
              <a:gd name="connsiteX4786" fmla="*/ 6693140 w 8938307"/>
              <a:gd name="connsiteY4786" fmla="*/ 1204143 h 2993922"/>
              <a:gd name="connsiteX4787" fmla="*/ 6682550 w 8938307"/>
              <a:gd name="connsiteY4787" fmla="*/ 1193552 h 2993922"/>
              <a:gd name="connsiteX4788" fmla="*/ 6661368 w 8938307"/>
              <a:gd name="connsiteY4788" fmla="*/ 1193552 h 2993922"/>
              <a:gd name="connsiteX4789" fmla="*/ 6645483 w 8938307"/>
              <a:gd name="connsiteY4789" fmla="*/ 1188258 h 2993922"/>
              <a:gd name="connsiteX4790" fmla="*/ 6640188 w 8938307"/>
              <a:gd name="connsiteY4790" fmla="*/ 1182962 h 2993922"/>
              <a:gd name="connsiteX4791" fmla="*/ 6629598 w 8938307"/>
              <a:gd name="connsiteY4791" fmla="*/ 1182962 h 2993922"/>
              <a:gd name="connsiteX4792" fmla="*/ 6629598 w 8938307"/>
              <a:gd name="connsiteY4792" fmla="*/ 1172371 h 2993922"/>
              <a:gd name="connsiteX4793" fmla="*/ 6629598 w 8938307"/>
              <a:gd name="connsiteY4793" fmla="*/ 1161781 h 2993922"/>
              <a:gd name="connsiteX4794" fmla="*/ 6624302 w 8938307"/>
              <a:gd name="connsiteY4794" fmla="*/ 1161781 h 2993922"/>
              <a:gd name="connsiteX4795" fmla="*/ 6608416 w 8938307"/>
              <a:gd name="connsiteY4795" fmla="*/ 1161781 h 2993922"/>
              <a:gd name="connsiteX4796" fmla="*/ 6581940 w 8938307"/>
              <a:gd name="connsiteY4796" fmla="*/ 1156485 h 2993922"/>
              <a:gd name="connsiteX4797" fmla="*/ 6555464 w 8938307"/>
              <a:gd name="connsiteY4797" fmla="*/ 1151191 h 2993922"/>
              <a:gd name="connsiteX4798" fmla="*/ 6534284 w 8938307"/>
              <a:gd name="connsiteY4798" fmla="*/ 1151191 h 2993922"/>
              <a:gd name="connsiteX4799" fmla="*/ 6534284 w 8938307"/>
              <a:gd name="connsiteY4799" fmla="*/ 1161781 h 2993922"/>
              <a:gd name="connsiteX4800" fmla="*/ 6502512 w 8938307"/>
              <a:gd name="connsiteY4800" fmla="*/ 1161781 h 2993922"/>
              <a:gd name="connsiteX4801" fmla="*/ 6100076 w 8938307"/>
              <a:gd name="connsiteY4801" fmla="*/ 1151191 h 2993922"/>
              <a:gd name="connsiteX4802" fmla="*/ 6100076 w 8938307"/>
              <a:gd name="connsiteY4802" fmla="*/ 1161781 h 2993922"/>
              <a:gd name="connsiteX4803" fmla="*/ 6110668 w 8938307"/>
              <a:gd name="connsiteY4803" fmla="*/ 1161781 h 2993922"/>
              <a:gd name="connsiteX4804" fmla="*/ 2329890 w 8938307"/>
              <a:gd name="connsiteY4804" fmla="*/ 1151191 h 2993922"/>
              <a:gd name="connsiteX4805" fmla="*/ 2329890 w 8938307"/>
              <a:gd name="connsiteY4805" fmla="*/ 1161781 h 2993922"/>
              <a:gd name="connsiteX4806" fmla="*/ 2340481 w 8938307"/>
              <a:gd name="connsiteY4806" fmla="*/ 1161781 h 2993922"/>
              <a:gd name="connsiteX4807" fmla="*/ 2329890 w 8938307"/>
              <a:gd name="connsiteY4807" fmla="*/ 1151191 h 2993922"/>
              <a:gd name="connsiteX4808" fmla="*/ 1863912 w 8938307"/>
              <a:gd name="connsiteY4808" fmla="*/ 1151191 h 2993922"/>
              <a:gd name="connsiteX4809" fmla="*/ 1858616 w 8938307"/>
              <a:gd name="connsiteY4809" fmla="*/ 1161781 h 2993922"/>
              <a:gd name="connsiteX4810" fmla="*/ 1853322 w 8938307"/>
              <a:gd name="connsiteY4810" fmla="*/ 1156485 h 2993922"/>
              <a:gd name="connsiteX4811" fmla="*/ 1863912 w 8938307"/>
              <a:gd name="connsiteY4811" fmla="*/ 1151191 h 2993922"/>
              <a:gd name="connsiteX4812" fmla="*/ 7433144 w 8938307"/>
              <a:gd name="connsiteY4812" fmla="*/ 1144572 h 2993922"/>
              <a:gd name="connsiteX4813" fmla="*/ 7429174 w 8938307"/>
              <a:gd name="connsiteY4813" fmla="*/ 1145896 h 2993922"/>
              <a:gd name="connsiteX4814" fmla="*/ 7434468 w 8938307"/>
              <a:gd name="connsiteY4814" fmla="*/ 1151191 h 2993922"/>
              <a:gd name="connsiteX4815" fmla="*/ 7433144 w 8938307"/>
              <a:gd name="connsiteY4815" fmla="*/ 1144572 h 2993922"/>
              <a:gd name="connsiteX4816" fmla="*/ 8800632 w 8938307"/>
              <a:gd name="connsiteY4816" fmla="*/ 1140600 h 2993922"/>
              <a:gd name="connsiteX4817" fmla="*/ 8837697 w 8938307"/>
              <a:gd name="connsiteY4817" fmla="*/ 1151191 h 2993922"/>
              <a:gd name="connsiteX4818" fmla="*/ 8874765 w 8938307"/>
              <a:gd name="connsiteY4818" fmla="*/ 1172371 h 2993922"/>
              <a:gd name="connsiteX4819" fmla="*/ 8832403 w 8938307"/>
              <a:gd name="connsiteY4819" fmla="*/ 1161781 h 2993922"/>
              <a:gd name="connsiteX4820" fmla="*/ 6438970 w 8938307"/>
              <a:gd name="connsiteY4820" fmla="*/ 1140600 h 2993922"/>
              <a:gd name="connsiteX4821" fmla="*/ 6449560 w 8938307"/>
              <a:gd name="connsiteY4821" fmla="*/ 1151191 h 2993922"/>
              <a:gd name="connsiteX4822" fmla="*/ 6454855 w 8938307"/>
              <a:gd name="connsiteY4822" fmla="*/ 1156485 h 2993922"/>
              <a:gd name="connsiteX4823" fmla="*/ 6460150 w 8938307"/>
              <a:gd name="connsiteY4823" fmla="*/ 1161781 h 2993922"/>
              <a:gd name="connsiteX4824" fmla="*/ 6470740 w 8938307"/>
              <a:gd name="connsiteY4824" fmla="*/ 1161781 h 2993922"/>
              <a:gd name="connsiteX4825" fmla="*/ 6470740 w 8938307"/>
              <a:gd name="connsiteY4825" fmla="*/ 1151191 h 2993922"/>
              <a:gd name="connsiteX4826" fmla="*/ 6460150 w 8938307"/>
              <a:gd name="connsiteY4826" fmla="*/ 1140600 h 2993922"/>
              <a:gd name="connsiteX4827" fmla="*/ 3283027 w 8938307"/>
              <a:gd name="connsiteY4827" fmla="*/ 1140600 h 2993922"/>
              <a:gd name="connsiteX4828" fmla="*/ 3293618 w 8938307"/>
              <a:gd name="connsiteY4828" fmla="*/ 1151191 h 2993922"/>
              <a:gd name="connsiteX4829" fmla="*/ 3293618 w 8938307"/>
              <a:gd name="connsiteY4829" fmla="*/ 1140600 h 2993922"/>
              <a:gd name="connsiteX4830" fmla="*/ 3018266 w 8938307"/>
              <a:gd name="connsiteY4830" fmla="*/ 1140600 h 2993922"/>
              <a:gd name="connsiteX4831" fmla="*/ 3007676 w 8938307"/>
              <a:gd name="connsiteY4831" fmla="*/ 1145896 h 2993922"/>
              <a:gd name="connsiteX4832" fmla="*/ 2997086 w 8938307"/>
              <a:gd name="connsiteY4832" fmla="*/ 1151191 h 2993922"/>
              <a:gd name="connsiteX4833" fmla="*/ 2986495 w 8938307"/>
              <a:gd name="connsiteY4833" fmla="*/ 1151191 h 2993922"/>
              <a:gd name="connsiteX4834" fmla="*/ 2997086 w 8938307"/>
              <a:gd name="connsiteY4834" fmla="*/ 1161781 h 2993922"/>
              <a:gd name="connsiteX4835" fmla="*/ 3018266 w 8938307"/>
              <a:gd name="connsiteY4835" fmla="*/ 1161781 h 2993922"/>
              <a:gd name="connsiteX4836" fmla="*/ 3028858 w 8938307"/>
              <a:gd name="connsiteY4836" fmla="*/ 1151191 h 2993922"/>
              <a:gd name="connsiteX4837" fmla="*/ 3018266 w 8938307"/>
              <a:gd name="connsiteY4837" fmla="*/ 1140600 h 2993922"/>
              <a:gd name="connsiteX4838" fmla="*/ 3190361 w 8938307"/>
              <a:gd name="connsiteY4838" fmla="*/ 1135306 h 2993922"/>
              <a:gd name="connsiteX4839" fmla="*/ 3187714 w 8938307"/>
              <a:gd name="connsiteY4839" fmla="*/ 1140600 h 2993922"/>
              <a:gd name="connsiteX4840" fmla="*/ 3198303 w 8938307"/>
              <a:gd name="connsiteY4840" fmla="*/ 1140600 h 2993922"/>
              <a:gd name="connsiteX4841" fmla="*/ 3190361 w 8938307"/>
              <a:gd name="connsiteY4841" fmla="*/ 1135306 h 2993922"/>
              <a:gd name="connsiteX4842" fmla="*/ 8048712 w 8938307"/>
              <a:gd name="connsiteY4842" fmla="*/ 1130010 h 2993922"/>
              <a:gd name="connsiteX4843" fmla="*/ 8069894 w 8938307"/>
              <a:gd name="connsiteY4843" fmla="*/ 1130010 h 2993922"/>
              <a:gd name="connsiteX4844" fmla="*/ 8069894 w 8938307"/>
              <a:gd name="connsiteY4844" fmla="*/ 1140600 h 2993922"/>
              <a:gd name="connsiteX4845" fmla="*/ 8048712 w 8938307"/>
              <a:gd name="connsiteY4845" fmla="*/ 1130010 h 2993922"/>
              <a:gd name="connsiteX4846" fmla="*/ 7752182 w 8938307"/>
              <a:gd name="connsiteY4846" fmla="*/ 1130010 h 2993922"/>
              <a:gd name="connsiteX4847" fmla="*/ 7752182 w 8938307"/>
              <a:gd name="connsiteY4847" fmla="*/ 1140600 h 2993922"/>
              <a:gd name="connsiteX4848" fmla="*/ 7762772 w 8938307"/>
              <a:gd name="connsiteY4848" fmla="*/ 1140600 h 2993922"/>
              <a:gd name="connsiteX4849" fmla="*/ 7752182 w 8938307"/>
              <a:gd name="connsiteY4849" fmla="*/ 1130010 h 2993922"/>
              <a:gd name="connsiteX4850" fmla="*/ 6417788 w 8938307"/>
              <a:gd name="connsiteY4850" fmla="*/ 1130010 h 2993922"/>
              <a:gd name="connsiteX4851" fmla="*/ 6417788 w 8938307"/>
              <a:gd name="connsiteY4851" fmla="*/ 1140600 h 2993922"/>
              <a:gd name="connsiteX4852" fmla="*/ 6423084 w 8938307"/>
              <a:gd name="connsiteY4852" fmla="*/ 1140600 h 2993922"/>
              <a:gd name="connsiteX4853" fmla="*/ 6417788 w 8938307"/>
              <a:gd name="connsiteY4853" fmla="*/ 1130010 h 2993922"/>
              <a:gd name="connsiteX4854" fmla="*/ 2319299 w 8938307"/>
              <a:gd name="connsiteY4854" fmla="*/ 1130010 h 2993922"/>
              <a:gd name="connsiteX4855" fmla="*/ 2308710 w 8938307"/>
              <a:gd name="connsiteY4855" fmla="*/ 1140600 h 2993922"/>
              <a:gd name="connsiteX4856" fmla="*/ 2319299 w 8938307"/>
              <a:gd name="connsiteY4856" fmla="*/ 1140600 h 2993922"/>
              <a:gd name="connsiteX4857" fmla="*/ 2319299 w 8938307"/>
              <a:gd name="connsiteY4857" fmla="*/ 1130010 h 2993922"/>
              <a:gd name="connsiteX4858" fmla="*/ 2758803 w 8938307"/>
              <a:gd name="connsiteY4858" fmla="*/ 1126700 h 2993922"/>
              <a:gd name="connsiteX4859" fmla="*/ 2742916 w 8938307"/>
              <a:gd name="connsiteY4859" fmla="*/ 1130010 h 2993922"/>
              <a:gd name="connsiteX4860" fmla="*/ 2732326 w 8938307"/>
              <a:gd name="connsiteY4860" fmla="*/ 1130010 h 2993922"/>
              <a:gd name="connsiteX4861" fmla="*/ 2753506 w 8938307"/>
              <a:gd name="connsiteY4861" fmla="*/ 1140600 h 2993922"/>
              <a:gd name="connsiteX4862" fmla="*/ 2785278 w 8938307"/>
              <a:gd name="connsiteY4862" fmla="*/ 1140600 h 2993922"/>
              <a:gd name="connsiteX4863" fmla="*/ 2795868 w 8938307"/>
              <a:gd name="connsiteY4863" fmla="*/ 1140600 h 2993922"/>
              <a:gd name="connsiteX4864" fmla="*/ 2806458 w 8938307"/>
              <a:gd name="connsiteY4864" fmla="*/ 1151191 h 2993922"/>
              <a:gd name="connsiteX4865" fmla="*/ 2817049 w 8938307"/>
              <a:gd name="connsiteY4865" fmla="*/ 1151191 h 2993922"/>
              <a:gd name="connsiteX4866" fmla="*/ 2806458 w 8938307"/>
              <a:gd name="connsiteY4866" fmla="*/ 1140600 h 2993922"/>
              <a:gd name="connsiteX4867" fmla="*/ 2758803 w 8938307"/>
              <a:gd name="connsiteY4867" fmla="*/ 1126700 h 2993922"/>
              <a:gd name="connsiteX4868" fmla="*/ 6473389 w 8938307"/>
              <a:gd name="connsiteY4868" fmla="*/ 1124714 h 2993922"/>
              <a:gd name="connsiteX4869" fmla="*/ 6470740 w 8938307"/>
              <a:gd name="connsiteY4869" fmla="*/ 1130010 h 2993922"/>
              <a:gd name="connsiteX4870" fmla="*/ 6481332 w 8938307"/>
              <a:gd name="connsiteY4870" fmla="*/ 1130010 h 2993922"/>
              <a:gd name="connsiteX4871" fmla="*/ 6473389 w 8938307"/>
              <a:gd name="connsiteY4871" fmla="*/ 1124714 h 2993922"/>
              <a:gd name="connsiteX4872" fmla="*/ 5847231 w 8938307"/>
              <a:gd name="connsiteY4872" fmla="*/ 1123391 h 2993922"/>
              <a:gd name="connsiteX4873" fmla="*/ 5845908 w 8938307"/>
              <a:gd name="connsiteY4873" fmla="*/ 1130010 h 2993922"/>
              <a:gd name="connsiteX4874" fmla="*/ 5845908 w 8938307"/>
              <a:gd name="connsiteY4874" fmla="*/ 1140600 h 2993922"/>
              <a:gd name="connsiteX4875" fmla="*/ 5851202 w 8938307"/>
              <a:gd name="connsiteY4875" fmla="*/ 1135306 h 2993922"/>
              <a:gd name="connsiteX4876" fmla="*/ 5851202 w 8938307"/>
              <a:gd name="connsiteY4876" fmla="*/ 1124714 h 2993922"/>
              <a:gd name="connsiteX4877" fmla="*/ 5847231 w 8938307"/>
              <a:gd name="connsiteY4877" fmla="*/ 1123391 h 2993922"/>
              <a:gd name="connsiteX4878" fmla="*/ 2255757 w 8938307"/>
              <a:gd name="connsiteY4878" fmla="*/ 1119419 h 2993922"/>
              <a:gd name="connsiteX4879" fmla="*/ 2255757 w 8938307"/>
              <a:gd name="connsiteY4879" fmla="*/ 1130010 h 2993922"/>
              <a:gd name="connsiteX4880" fmla="*/ 2266347 w 8938307"/>
              <a:gd name="connsiteY4880" fmla="*/ 1151191 h 2993922"/>
              <a:gd name="connsiteX4881" fmla="*/ 2308710 w 8938307"/>
              <a:gd name="connsiteY4881" fmla="*/ 1151191 h 2993922"/>
              <a:gd name="connsiteX4882" fmla="*/ 2303415 w 8938307"/>
              <a:gd name="connsiteY4882" fmla="*/ 1140600 h 2993922"/>
              <a:gd name="connsiteX4883" fmla="*/ 2287529 w 8938307"/>
              <a:gd name="connsiteY4883" fmla="*/ 1130010 h 2993922"/>
              <a:gd name="connsiteX4884" fmla="*/ 2266347 w 8938307"/>
              <a:gd name="connsiteY4884" fmla="*/ 1130010 h 2993922"/>
              <a:gd name="connsiteX4885" fmla="*/ 1906274 w 8938307"/>
              <a:gd name="connsiteY4885" fmla="*/ 1119419 h 2993922"/>
              <a:gd name="connsiteX4886" fmla="*/ 1948635 w 8938307"/>
              <a:gd name="connsiteY4886" fmla="*/ 1140600 h 2993922"/>
              <a:gd name="connsiteX4887" fmla="*/ 2012178 w 8938307"/>
              <a:gd name="connsiteY4887" fmla="*/ 1161781 h 2993922"/>
              <a:gd name="connsiteX4888" fmla="*/ 2065130 w 8938307"/>
              <a:gd name="connsiteY4888" fmla="*/ 1161781 h 2993922"/>
              <a:gd name="connsiteX4889" fmla="*/ 2054540 w 8938307"/>
              <a:gd name="connsiteY4889" fmla="*/ 1151191 h 2993922"/>
              <a:gd name="connsiteX4890" fmla="*/ 2054540 w 8938307"/>
              <a:gd name="connsiteY4890" fmla="*/ 1135306 h 2993922"/>
              <a:gd name="connsiteX4891" fmla="*/ 2033359 w 8938307"/>
              <a:gd name="connsiteY4891" fmla="*/ 1130010 h 2993922"/>
              <a:gd name="connsiteX4892" fmla="*/ 2006882 w 8938307"/>
              <a:gd name="connsiteY4892" fmla="*/ 1124714 h 2993922"/>
              <a:gd name="connsiteX4893" fmla="*/ 1980407 w 8938307"/>
              <a:gd name="connsiteY4893" fmla="*/ 1119419 h 2993922"/>
              <a:gd name="connsiteX4894" fmla="*/ 1885093 w 8938307"/>
              <a:gd name="connsiteY4894" fmla="*/ 1119419 h 2993922"/>
              <a:gd name="connsiteX4895" fmla="*/ 1874503 w 8938307"/>
              <a:gd name="connsiteY4895" fmla="*/ 1130010 h 2993922"/>
              <a:gd name="connsiteX4896" fmla="*/ 1885093 w 8938307"/>
              <a:gd name="connsiteY4896" fmla="*/ 1130010 h 2993922"/>
              <a:gd name="connsiteX4897" fmla="*/ 1895684 w 8938307"/>
              <a:gd name="connsiteY4897" fmla="*/ 1130010 h 2993922"/>
              <a:gd name="connsiteX4898" fmla="*/ 1885093 w 8938307"/>
              <a:gd name="connsiteY4898" fmla="*/ 1119419 h 2993922"/>
              <a:gd name="connsiteX4899" fmla="*/ 1085517 w 8938307"/>
              <a:gd name="connsiteY4899" fmla="*/ 1119419 h 2993922"/>
              <a:gd name="connsiteX4900" fmla="*/ 1111993 w 8938307"/>
              <a:gd name="connsiteY4900" fmla="*/ 1130010 h 2993922"/>
              <a:gd name="connsiteX4901" fmla="*/ 1133174 w 8938307"/>
              <a:gd name="connsiteY4901" fmla="*/ 1140600 h 2993922"/>
              <a:gd name="connsiteX4902" fmla="*/ 1249669 w 8938307"/>
              <a:gd name="connsiteY4902" fmla="*/ 1193552 h 2993922"/>
              <a:gd name="connsiteX4903" fmla="*/ 1281440 w 8938307"/>
              <a:gd name="connsiteY4903" fmla="*/ 1225324 h 2993922"/>
              <a:gd name="connsiteX4904" fmla="*/ 1323802 w 8938307"/>
              <a:gd name="connsiteY4904" fmla="*/ 1246504 h 2993922"/>
              <a:gd name="connsiteX4905" fmla="*/ 1344982 w 8938307"/>
              <a:gd name="connsiteY4905" fmla="*/ 1246504 h 2993922"/>
              <a:gd name="connsiteX4906" fmla="*/ 1355573 w 8938307"/>
              <a:gd name="connsiteY4906" fmla="*/ 1246504 h 2993922"/>
              <a:gd name="connsiteX4907" fmla="*/ 1344982 w 8938307"/>
              <a:gd name="connsiteY4907" fmla="*/ 1257095 h 2993922"/>
              <a:gd name="connsiteX4908" fmla="*/ 1313210 w 8938307"/>
              <a:gd name="connsiteY4908" fmla="*/ 1246504 h 2993922"/>
              <a:gd name="connsiteX4909" fmla="*/ 1292030 w 8938307"/>
              <a:gd name="connsiteY4909" fmla="*/ 1235914 h 2993922"/>
              <a:gd name="connsiteX4910" fmla="*/ 1260258 w 8938307"/>
              <a:gd name="connsiteY4910" fmla="*/ 1230619 h 2993922"/>
              <a:gd name="connsiteX4911" fmla="*/ 1228487 w 8938307"/>
              <a:gd name="connsiteY4911" fmla="*/ 1214733 h 2993922"/>
              <a:gd name="connsiteX4912" fmla="*/ 1196717 w 8938307"/>
              <a:gd name="connsiteY4912" fmla="*/ 1193552 h 2993922"/>
              <a:gd name="connsiteX4913" fmla="*/ 1170240 w 8938307"/>
              <a:gd name="connsiteY4913" fmla="*/ 1172371 h 2993922"/>
              <a:gd name="connsiteX4914" fmla="*/ 1143765 w 8938307"/>
              <a:gd name="connsiteY4914" fmla="*/ 1161781 h 2993922"/>
              <a:gd name="connsiteX4915" fmla="*/ 1111993 w 8938307"/>
              <a:gd name="connsiteY4915" fmla="*/ 1151191 h 2993922"/>
              <a:gd name="connsiteX4916" fmla="*/ 1080222 w 8938307"/>
              <a:gd name="connsiteY4916" fmla="*/ 1130010 h 2993922"/>
              <a:gd name="connsiteX4917" fmla="*/ 1069631 w 8938307"/>
              <a:gd name="connsiteY4917" fmla="*/ 1130010 h 2993922"/>
              <a:gd name="connsiteX4918" fmla="*/ 1085517 w 8938307"/>
              <a:gd name="connsiteY4918" fmla="*/ 1119419 h 2993922"/>
              <a:gd name="connsiteX4919" fmla="*/ 921366 w 8938307"/>
              <a:gd name="connsiteY4919" fmla="*/ 1119419 h 2993922"/>
              <a:gd name="connsiteX4920" fmla="*/ 953137 w 8938307"/>
              <a:gd name="connsiteY4920" fmla="*/ 1130010 h 2993922"/>
              <a:gd name="connsiteX4921" fmla="*/ 995498 w 8938307"/>
              <a:gd name="connsiteY4921" fmla="*/ 1151191 h 2993922"/>
              <a:gd name="connsiteX4922" fmla="*/ 1006089 w 8938307"/>
              <a:gd name="connsiteY4922" fmla="*/ 1156485 h 2993922"/>
              <a:gd name="connsiteX4923" fmla="*/ 1011384 w 8938307"/>
              <a:gd name="connsiteY4923" fmla="*/ 1161781 h 2993922"/>
              <a:gd name="connsiteX4924" fmla="*/ 1027270 w 8938307"/>
              <a:gd name="connsiteY4924" fmla="*/ 1172371 h 2993922"/>
              <a:gd name="connsiteX4925" fmla="*/ 1048450 w 8938307"/>
              <a:gd name="connsiteY4925" fmla="*/ 1182962 h 2993922"/>
              <a:gd name="connsiteX4926" fmla="*/ 1037859 w 8938307"/>
              <a:gd name="connsiteY4926" fmla="*/ 1182962 h 2993922"/>
              <a:gd name="connsiteX4927" fmla="*/ 1006089 w 8938307"/>
              <a:gd name="connsiteY4927" fmla="*/ 1172371 h 2993922"/>
              <a:gd name="connsiteX4928" fmla="*/ 953137 w 8938307"/>
              <a:gd name="connsiteY4928" fmla="*/ 1151191 h 2993922"/>
              <a:gd name="connsiteX4929" fmla="*/ 931956 w 8938307"/>
              <a:gd name="connsiteY4929" fmla="*/ 1140600 h 2993922"/>
              <a:gd name="connsiteX4930" fmla="*/ 921366 w 8938307"/>
              <a:gd name="connsiteY4930" fmla="*/ 1130010 h 2993922"/>
              <a:gd name="connsiteX4931" fmla="*/ 3199628 w 8938307"/>
              <a:gd name="connsiteY4931" fmla="*/ 1111476 h 2993922"/>
              <a:gd name="connsiteX4932" fmla="*/ 3193008 w 8938307"/>
              <a:gd name="connsiteY4932" fmla="*/ 1114125 h 2993922"/>
              <a:gd name="connsiteX4933" fmla="*/ 3198303 w 8938307"/>
              <a:gd name="connsiteY4933" fmla="*/ 1119419 h 2993922"/>
              <a:gd name="connsiteX4934" fmla="*/ 3219485 w 8938307"/>
              <a:gd name="connsiteY4934" fmla="*/ 1119419 h 2993922"/>
              <a:gd name="connsiteX4935" fmla="*/ 3208895 w 8938307"/>
              <a:gd name="connsiteY4935" fmla="*/ 1114125 h 2993922"/>
              <a:gd name="connsiteX4936" fmla="*/ 3199628 w 8938307"/>
              <a:gd name="connsiteY4936" fmla="*/ 1111476 h 2993922"/>
              <a:gd name="connsiteX4937" fmla="*/ 7360336 w 8938307"/>
              <a:gd name="connsiteY4937" fmla="*/ 1108829 h 2993922"/>
              <a:gd name="connsiteX4938" fmla="*/ 7370926 w 8938307"/>
              <a:gd name="connsiteY4938" fmla="*/ 1114125 h 2993922"/>
              <a:gd name="connsiteX4939" fmla="*/ 7360336 w 8938307"/>
              <a:gd name="connsiteY4939" fmla="*/ 1119419 h 2993922"/>
              <a:gd name="connsiteX4940" fmla="*/ 7360336 w 8938307"/>
              <a:gd name="connsiteY4940" fmla="*/ 1108829 h 2993922"/>
              <a:gd name="connsiteX4941" fmla="*/ 5920039 w 8938307"/>
              <a:gd name="connsiteY4941" fmla="*/ 1108829 h 2993922"/>
              <a:gd name="connsiteX4942" fmla="*/ 5920039 w 8938307"/>
              <a:gd name="connsiteY4942" fmla="*/ 1119419 h 2993922"/>
              <a:gd name="connsiteX4943" fmla="*/ 5930630 w 8938307"/>
              <a:gd name="connsiteY4943" fmla="*/ 1119419 h 2993922"/>
              <a:gd name="connsiteX4944" fmla="*/ 5930630 w 8938307"/>
              <a:gd name="connsiteY4944" fmla="*/ 1108829 h 2993922"/>
              <a:gd name="connsiteX4945" fmla="*/ 2155149 w 8938307"/>
              <a:gd name="connsiteY4945" fmla="*/ 1108829 h 2993922"/>
              <a:gd name="connsiteX4946" fmla="*/ 2149853 w 8938307"/>
              <a:gd name="connsiteY4946" fmla="*/ 1119419 h 2993922"/>
              <a:gd name="connsiteX4947" fmla="*/ 2160443 w 8938307"/>
              <a:gd name="connsiteY4947" fmla="*/ 1119419 h 2993922"/>
              <a:gd name="connsiteX4948" fmla="*/ 2171034 w 8938307"/>
              <a:gd name="connsiteY4948" fmla="*/ 1119419 h 2993922"/>
              <a:gd name="connsiteX4949" fmla="*/ 2155149 w 8938307"/>
              <a:gd name="connsiteY4949" fmla="*/ 1108829 h 2993922"/>
              <a:gd name="connsiteX4950" fmla="*/ 5896211 w 8938307"/>
              <a:gd name="connsiteY4950" fmla="*/ 1103535 h 2993922"/>
              <a:gd name="connsiteX4951" fmla="*/ 5888268 w 8938307"/>
              <a:gd name="connsiteY4951" fmla="*/ 1108829 h 2993922"/>
              <a:gd name="connsiteX4952" fmla="*/ 5898860 w 8938307"/>
              <a:gd name="connsiteY4952" fmla="*/ 1108829 h 2993922"/>
              <a:gd name="connsiteX4953" fmla="*/ 5896211 w 8938307"/>
              <a:gd name="connsiteY4953" fmla="*/ 1103535 h 2993922"/>
              <a:gd name="connsiteX4954" fmla="*/ 8345244 w 8938307"/>
              <a:gd name="connsiteY4954" fmla="*/ 1098239 h 2993922"/>
              <a:gd name="connsiteX4955" fmla="*/ 8366425 w 8938307"/>
              <a:gd name="connsiteY4955" fmla="*/ 1103533 h 2993922"/>
              <a:gd name="connsiteX4956" fmla="*/ 8377016 w 8938307"/>
              <a:gd name="connsiteY4956" fmla="*/ 1108829 h 2993922"/>
              <a:gd name="connsiteX4957" fmla="*/ 7286203 w 8938307"/>
              <a:gd name="connsiteY4957" fmla="*/ 1098239 h 2993922"/>
              <a:gd name="connsiteX4958" fmla="*/ 7275612 w 8938307"/>
              <a:gd name="connsiteY4958" fmla="*/ 1108829 h 2993922"/>
              <a:gd name="connsiteX4959" fmla="*/ 7296793 w 8938307"/>
              <a:gd name="connsiteY4959" fmla="*/ 1108829 h 2993922"/>
              <a:gd name="connsiteX4960" fmla="*/ 7291498 w 8938307"/>
              <a:gd name="connsiteY4960" fmla="*/ 1103533 h 2993922"/>
              <a:gd name="connsiteX4961" fmla="*/ 7286203 w 8938307"/>
              <a:gd name="connsiteY4961" fmla="*/ 1098239 h 2993922"/>
              <a:gd name="connsiteX4962" fmla="*/ 6375428 w 8938307"/>
              <a:gd name="connsiteY4962" fmla="*/ 1098239 h 2993922"/>
              <a:gd name="connsiteX4963" fmla="*/ 6375428 w 8938307"/>
              <a:gd name="connsiteY4963" fmla="*/ 1108829 h 2993922"/>
              <a:gd name="connsiteX4964" fmla="*/ 6370132 w 8938307"/>
              <a:gd name="connsiteY4964" fmla="*/ 1119419 h 2993922"/>
              <a:gd name="connsiteX4965" fmla="*/ 6364836 w 8938307"/>
              <a:gd name="connsiteY4965" fmla="*/ 1108829 h 2993922"/>
              <a:gd name="connsiteX4966" fmla="*/ 6375428 w 8938307"/>
              <a:gd name="connsiteY4966" fmla="*/ 1098239 h 2993922"/>
              <a:gd name="connsiteX4967" fmla="*/ 6343656 w 8938307"/>
              <a:gd name="connsiteY4967" fmla="*/ 1098239 h 2993922"/>
              <a:gd name="connsiteX4968" fmla="*/ 6354246 w 8938307"/>
              <a:gd name="connsiteY4968" fmla="*/ 1098239 h 2993922"/>
              <a:gd name="connsiteX4969" fmla="*/ 6333066 w 8938307"/>
              <a:gd name="connsiteY4969" fmla="*/ 1108829 h 2993922"/>
              <a:gd name="connsiteX4970" fmla="*/ 6333066 w 8938307"/>
              <a:gd name="connsiteY4970" fmla="*/ 1103533 h 2993922"/>
              <a:gd name="connsiteX4971" fmla="*/ 6343656 w 8938307"/>
              <a:gd name="connsiteY4971" fmla="*/ 1098239 h 2993922"/>
              <a:gd name="connsiteX4972" fmla="*/ 3145351 w 8938307"/>
              <a:gd name="connsiteY4972" fmla="*/ 1098239 h 2993922"/>
              <a:gd name="connsiteX4973" fmla="*/ 3155942 w 8938307"/>
              <a:gd name="connsiteY4973" fmla="*/ 1108829 h 2993922"/>
              <a:gd name="connsiteX4974" fmla="*/ 3166533 w 8938307"/>
              <a:gd name="connsiteY4974" fmla="*/ 1108829 h 2993922"/>
              <a:gd name="connsiteX4975" fmla="*/ 3155942 w 8938307"/>
              <a:gd name="connsiteY4975" fmla="*/ 1098239 h 2993922"/>
              <a:gd name="connsiteX4976" fmla="*/ 3145351 w 8938307"/>
              <a:gd name="connsiteY4976" fmla="*/ 1098239 h 2993922"/>
              <a:gd name="connsiteX4977" fmla="*/ 2171034 w 8938307"/>
              <a:gd name="connsiteY4977" fmla="*/ 1098239 h 2993922"/>
              <a:gd name="connsiteX4978" fmla="*/ 2192215 w 8938307"/>
              <a:gd name="connsiteY4978" fmla="*/ 1119419 h 2993922"/>
              <a:gd name="connsiteX4979" fmla="*/ 2223986 w 8938307"/>
              <a:gd name="connsiteY4979" fmla="*/ 1119419 h 2993922"/>
              <a:gd name="connsiteX4980" fmla="*/ 2213396 w 8938307"/>
              <a:gd name="connsiteY4980" fmla="*/ 1108829 h 2993922"/>
              <a:gd name="connsiteX4981" fmla="*/ 2192215 w 8938307"/>
              <a:gd name="connsiteY4981" fmla="*/ 1108829 h 2993922"/>
              <a:gd name="connsiteX4982" fmla="*/ 1535610 w 8938307"/>
              <a:gd name="connsiteY4982" fmla="*/ 1098239 h 2993922"/>
              <a:gd name="connsiteX4983" fmla="*/ 1535610 w 8938307"/>
              <a:gd name="connsiteY4983" fmla="*/ 1108829 h 2993922"/>
              <a:gd name="connsiteX4984" fmla="*/ 1546200 w 8938307"/>
              <a:gd name="connsiteY4984" fmla="*/ 1119419 h 2993922"/>
              <a:gd name="connsiteX4985" fmla="*/ 1895684 w 8938307"/>
              <a:gd name="connsiteY4985" fmla="*/ 1087648 h 2993922"/>
              <a:gd name="connsiteX4986" fmla="*/ 1885093 w 8938307"/>
              <a:gd name="connsiteY4986" fmla="*/ 1092944 h 2993922"/>
              <a:gd name="connsiteX4987" fmla="*/ 1895684 w 8938307"/>
              <a:gd name="connsiteY4987" fmla="*/ 1098239 h 2993922"/>
              <a:gd name="connsiteX4988" fmla="*/ 7328564 w 8938307"/>
              <a:gd name="connsiteY4988" fmla="*/ 1077058 h 2993922"/>
              <a:gd name="connsiteX4989" fmla="*/ 7328564 w 8938307"/>
              <a:gd name="connsiteY4989" fmla="*/ 1108829 h 2993922"/>
              <a:gd name="connsiteX4990" fmla="*/ 7328564 w 8938307"/>
              <a:gd name="connsiteY4990" fmla="*/ 1119419 h 2993922"/>
              <a:gd name="connsiteX4991" fmla="*/ 7370926 w 8938307"/>
              <a:gd name="connsiteY4991" fmla="*/ 1130010 h 2993922"/>
              <a:gd name="connsiteX4992" fmla="*/ 7392107 w 8938307"/>
              <a:gd name="connsiteY4992" fmla="*/ 1130010 h 2993922"/>
              <a:gd name="connsiteX4993" fmla="*/ 7413288 w 8938307"/>
              <a:gd name="connsiteY4993" fmla="*/ 1130010 h 2993922"/>
              <a:gd name="connsiteX4994" fmla="*/ 7434468 w 8938307"/>
              <a:gd name="connsiteY4994" fmla="*/ 1130010 h 2993922"/>
              <a:gd name="connsiteX4995" fmla="*/ 7423878 w 8938307"/>
              <a:gd name="connsiteY4995" fmla="*/ 1119419 h 2993922"/>
              <a:gd name="connsiteX4996" fmla="*/ 7413288 w 8938307"/>
              <a:gd name="connsiteY4996" fmla="*/ 1119419 h 2993922"/>
              <a:gd name="connsiteX4997" fmla="*/ 7402697 w 8938307"/>
              <a:gd name="connsiteY4997" fmla="*/ 1119419 h 2993922"/>
              <a:gd name="connsiteX4998" fmla="*/ 7386812 w 8938307"/>
              <a:gd name="connsiteY4998" fmla="*/ 1108829 h 2993922"/>
              <a:gd name="connsiteX4999" fmla="*/ 7365630 w 8938307"/>
              <a:gd name="connsiteY4999" fmla="*/ 1098239 h 2993922"/>
              <a:gd name="connsiteX5000" fmla="*/ 7349745 w 8938307"/>
              <a:gd name="connsiteY5000" fmla="*/ 1092944 h 2993922"/>
              <a:gd name="connsiteX5001" fmla="*/ 7339155 w 8938307"/>
              <a:gd name="connsiteY5001" fmla="*/ 1087648 h 2993922"/>
              <a:gd name="connsiteX5002" fmla="*/ 7333860 w 8938307"/>
              <a:gd name="connsiteY5002" fmla="*/ 1082354 h 2993922"/>
              <a:gd name="connsiteX5003" fmla="*/ 7328564 w 8938307"/>
              <a:gd name="connsiteY5003" fmla="*/ 1077058 h 2993922"/>
              <a:gd name="connsiteX5004" fmla="*/ 2223986 w 8938307"/>
              <a:gd name="connsiteY5004" fmla="*/ 1077058 h 2993922"/>
              <a:gd name="connsiteX5005" fmla="*/ 2234577 w 8938307"/>
              <a:gd name="connsiteY5005" fmla="*/ 1077058 h 2993922"/>
              <a:gd name="connsiteX5006" fmla="*/ 2234577 w 8938307"/>
              <a:gd name="connsiteY5006" fmla="*/ 1087648 h 2993922"/>
              <a:gd name="connsiteX5007" fmla="*/ 2223986 w 8938307"/>
              <a:gd name="connsiteY5007" fmla="*/ 1077058 h 2993922"/>
              <a:gd name="connsiteX5008" fmla="*/ 1842731 w 8938307"/>
              <a:gd name="connsiteY5008" fmla="*/ 1077058 h 2993922"/>
              <a:gd name="connsiteX5009" fmla="*/ 1848026 w 8938307"/>
              <a:gd name="connsiteY5009" fmla="*/ 1082354 h 2993922"/>
              <a:gd name="connsiteX5010" fmla="*/ 1853322 w 8938307"/>
              <a:gd name="connsiteY5010" fmla="*/ 1082354 h 2993922"/>
              <a:gd name="connsiteX5011" fmla="*/ 1853322 w 8938307"/>
              <a:gd name="connsiteY5011" fmla="*/ 1077058 h 2993922"/>
              <a:gd name="connsiteX5012" fmla="*/ 942546 w 8938307"/>
              <a:gd name="connsiteY5012" fmla="*/ 1077058 h 2993922"/>
              <a:gd name="connsiteX5013" fmla="*/ 974318 w 8938307"/>
              <a:gd name="connsiteY5013" fmla="*/ 1087648 h 2993922"/>
              <a:gd name="connsiteX5014" fmla="*/ 990203 w 8938307"/>
              <a:gd name="connsiteY5014" fmla="*/ 1103533 h 2993922"/>
              <a:gd name="connsiteX5015" fmla="*/ 995498 w 8938307"/>
              <a:gd name="connsiteY5015" fmla="*/ 1108829 h 2993922"/>
              <a:gd name="connsiteX5016" fmla="*/ 963726 w 8938307"/>
              <a:gd name="connsiteY5016" fmla="*/ 1108829 h 2993922"/>
              <a:gd name="connsiteX5017" fmla="*/ 942546 w 8938307"/>
              <a:gd name="connsiteY5017" fmla="*/ 1103533 h 2993922"/>
              <a:gd name="connsiteX5018" fmla="*/ 931956 w 8938307"/>
              <a:gd name="connsiteY5018" fmla="*/ 1092944 h 2993922"/>
              <a:gd name="connsiteX5019" fmla="*/ 931956 w 8938307"/>
              <a:gd name="connsiteY5019" fmla="*/ 1087648 h 2993922"/>
              <a:gd name="connsiteX5020" fmla="*/ 8302883 w 8938307"/>
              <a:gd name="connsiteY5020" fmla="*/ 1066467 h 2993922"/>
              <a:gd name="connsiteX5021" fmla="*/ 8313473 w 8938307"/>
              <a:gd name="connsiteY5021" fmla="*/ 1087648 h 2993922"/>
              <a:gd name="connsiteX5022" fmla="*/ 8292291 w 8938307"/>
              <a:gd name="connsiteY5022" fmla="*/ 1087648 h 2993922"/>
              <a:gd name="connsiteX5023" fmla="*/ 8286997 w 8938307"/>
              <a:gd name="connsiteY5023" fmla="*/ 1071762 h 2993922"/>
              <a:gd name="connsiteX5024" fmla="*/ 8302883 w 8938307"/>
              <a:gd name="connsiteY5024" fmla="*/ 1066467 h 2993922"/>
              <a:gd name="connsiteX5025" fmla="*/ 7974579 w 8938307"/>
              <a:gd name="connsiteY5025" fmla="*/ 1066467 h 2993922"/>
              <a:gd name="connsiteX5026" fmla="*/ 7963990 w 8938307"/>
              <a:gd name="connsiteY5026" fmla="*/ 1077058 h 2993922"/>
              <a:gd name="connsiteX5027" fmla="*/ 8016942 w 8938307"/>
              <a:gd name="connsiteY5027" fmla="*/ 1098239 h 2993922"/>
              <a:gd name="connsiteX5028" fmla="*/ 8022237 w 8938307"/>
              <a:gd name="connsiteY5028" fmla="*/ 1092944 h 2993922"/>
              <a:gd name="connsiteX5029" fmla="*/ 8001056 w 8938307"/>
              <a:gd name="connsiteY5029" fmla="*/ 1082354 h 2993922"/>
              <a:gd name="connsiteX5030" fmla="*/ 7985171 w 8938307"/>
              <a:gd name="connsiteY5030" fmla="*/ 1071762 h 2993922"/>
              <a:gd name="connsiteX5031" fmla="*/ 7974579 w 8938307"/>
              <a:gd name="connsiteY5031" fmla="*/ 1066467 h 2993922"/>
              <a:gd name="connsiteX5032" fmla="*/ 7932219 w 8938307"/>
              <a:gd name="connsiteY5032" fmla="*/ 1066467 h 2993922"/>
              <a:gd name="connsiteX5033" fmla="*/ 7942808 w 8938307"/>
              <a:gd name="connsiteY5033" fmla="*/ 1077058 h 2993922"/>
              <a:gd name="connsiteX5034" fmla="*/ 7953398 w 8938307"/>
              <a:gd name="connsiteY5034" fmla="*/ 1077058 h 2993922"/>
              <a:gd name="connsiteX5035" fmla="*/ 7942808 w 8938307"/>
              <a:gd name="connsiteY5035" fmla="*/ 1066467 h 2993922"/>
              <a:gd name="connsiteX5036" fmla="*/ 6153028 w 8938307"/>
              <a:gd name="connsiteY5036" fmla="*/ 1066467 h 2993922"/>
              <a:gd name="connsiteX5037" fmla="*/ 6184800 w 8938307"/>
              <a:gd name="connsiteY5037" fmla="*/ 1077058 h 2993922"/>
              <a:gd name="connsiteX5038" fmla="*/ 6195390 w 8938307"/>
              <a:gd name="connsiteY5038" fmla="*/ 1077058 h 2993922"/>
              <a:gd name="connsiteX5039" fmla="*/ 6205980 w 8938307"/>
              <a:gd name="connsiteY5039" fmla="*/ 1087648 h 2993922"/>
              <a:gd name="connsiteX5040" fmla="*/ 6221866 w 8938307"/>
              <a:gd name="connsiteY5040" fmla="*/ 1103533 h 2993922"/>
              <a:gd name="connsiteX5041" fmla="*/ 6258932 w 8938307"/>
              <a:gd name="connsiteY5041" fmla="*/ 1108829 h 2993922"/>
              <a:gd name="connsiteX5042" fmla="*/ 6280114 w 8938307"/>
              <a:gd name="connsiteY5042" fmla="*/ 1108829 h 2993922"/>
              <a:gd name="connsiteX5043" fmla="*/ 6290704 w 8938307"/>
              <a:gd name="connsiteY5043" fmla="*/ 1108829 h 2993922"/>
              <a:gd name="connsiteX5044" fmla="*/ 6301294 w 8938307"/>
              <a:gd name="connsiteY5044" fmla="*/ 1114125 h 2993922"/>
              <a:gd name="connsiteX5045" fmla="*/ 6322476 w 8938307"/>
              <a:gd name="connsiteY5045" fmla="*/ 1119419 h 2993922"/>
              <a:gd name="connsiteX5046" fmla="*/ 6348950 w 8938307"/>
              <a:gd name="connsiteY5046" fmla="*/ 1124714 h 2993922"/>
              <a:gd name="connsiteX5047" fmla="*/ 6375428 w 8938307"/>
              <a:gd name="connsiteY5047" fmla="*/ 1130010 h 2993922"/>
              <a:gd name="connsiteX5048" fmla="*/ 6386018 w 8938307"/>
              <a:gd name="connsiteY5048" fmla="*/ 1130010 h 2993922"/>
              <a:gd name="connsiteX5049" fmla="*/ 6407198 w 8938307"/>
              <a:gd name="connsiteY5049" fmla="*/ 1119419 h 2993922"/>
              <a:gd name="connsiteX5050" fmla="*/ 6428380 w 8938307"/>
              <a:gd name="connsiteY5050" fmla="*/ 1119419 h 2993922"/>
              <a:gd name="connsiteX5051" fmla="*/ 6417788 w 8938307"/>
              <a:gd name="connsiteY5051" fmla="*/ 1108829 h 2993922"/>
              <a:gd name="connsiteX5052" fmla="*/ 6407198 w 8938307"/>
              <a:gd name="connsiteY5052" fmla="*/ 1108829 h 2993922"/>
              <a:gd name="connsiteX5053" fmla="*/ 6386018 w 8938307"/>
              <a:gd name="connsiteY5053" fmla="*/ 1098239 h 2993922"/>
              <a:gd name="connsiteX5054" fmla="*/ 6375428 w 8938307"/>
              <a:gd name="connsiteY5054" fmla="*/ 1098239 h 2993922"/>
              <a:gd name="connsiteX5055" fmla="*/ 6370132 w 8938307"/>
              <a:gd name="connsiteY5055" fmla="*/ 1098239 h 2993922"/>
              <a:gd name="connsiteX5056" fmla="*/ 6364836 w 8938307"/>
              <a:gd name="connsiteY5056" fmla="*/ 1098239 h 2993922"/>
              <a:gd name="connsiteX5057" fmla="*/ 6354246 w 8938307"/>
              <a:gd name="connsiteY5057" fmla="*/ 1092944 h 2993922"/>
              <a:gd name="connsiteX5058" fmla="*/ 6333066 w 8938307"/>
              <a:gd name="connsiteY5058" fmla="*/ 1087648 h 2993922"/>
              <a:gd name="connsiteX5059" fmla="*/ 6311884 w 8938307"/>
              <a:gd name="connsiteY5059" fmla="*/ 1092944 h 2993922"/>
              <a:gd name="connsiteX5060" fmla="*/ 6306590 w 8938307"/>
              <a:gd name="connsiteY5060" fmla="*/ 1098239 h 2993922"/>
              <a:gd name="connsiteX5061" fmla="*/ 6301294 w 8938307"/>
              <a:gd name="connsiteY5061" fmla="*/ 1087648 h 2993922"/>
              <a:gd name="connsiteX5062" fmla="*/ 6237752 w 8938307"/>
              <a:gd name="connsiteY5062" fmla="*/ 1087648 h 2993922"/>
              <a:gd name="connsiteX5063" fmla="*/ 6211276 w 8938307"/>
              <a:gd name="connsiteY5063" fmla="*/ 1082354 h 2993922"/>
              <a:gd name="connsiteX5064" fmla="*/ 6200686 w 8938307"/>
              <a:gd name="connsiteY5064" fmla="*/ 1077058 h 2993922"/>
              <a:gd name="connsiteX5065" fmla="*/ 6174209 w 8938307"/>
              <a:gd name="connsiteY5065" fmla="*/ 1066467 h 2993922"/>
              <a:gd name="connsiteX5066" fmla="*/ 6153028 w 8938307"/>
              <a:gd name="connsiteY5066" fmla="*/ 1066467 h 2993922"/>
              <a:gd name="connsiteX5067" fmla="*/ 2337833 w 8938307"/>
              <a:gd name="connsiteY5067" fmla="*/ 1061173 h 2993922"/>
              <a:gd name="connsiteX5068" fmla="*/ 2329890 w 8938307"/>
              <a:gd name="connsiteY5068" fmla="*/ 1066467 h 2993922"/>
              <a:gd name="connsiteX5069" fmla="*/ 2340481 w 8938307"/>
              <a:gd name="connsiteY5069" fmla="*/ 1066467 h 2993922"/>
              <a:gd name="connsiteX5070" fmla="*/ 2337833 w 8938307"/>
              <a:gd name="connsiteY5070" fmla="*/ 1061173 h 2993922"/>
              <a:gd name="connsiteX5071" fmla="*/ 8324064 w 8938307"/>
              <a:gd name="connsiteY5071" fmla="*/ 1055877 h 2993922"/>
              <a:gd name="connsiteX5072" fmla="*/ 8377016 w 8938307"/>
              <a:gd name="connsiteY5072" fmla="*/ 1077058 h 2993922"/>
              <a:gd name="connsiteX5073" fmla="*/ 8366425 w 8938307"/>
              <a:gd name="connsiteY5073" fmla="*/ 1066467 h 2993922"/>
              <a:gd name="connsiteX5074" fmla="*/ 8334654 w 8938307"/>
              <a:gd name="connsiteY5074" fmla="*/ 1066467 h 2993922"/>
              <a:gd name="connsiteX5075" fmla="*/ 8186387 w 8938307"/>
              <a:gd name="connsiteY5075" fmla="*/ 1055877 h 2993922"/>
              <a:gd name="connsiteX5076" fmla="*/ 8207569 w 8938307"/>
              <a:gd name="connsiteY5076" fmla="*/ 1055877 h 2993922"/>
              <a:gd name="connsiteX5077" fmla="*/ 8239339 w 8938307"/>
              <a:gd name="connsiteY5077" fmla="*/ 1066467 h 2993922"/>
              <a:gd name="connsiteX5078" fmla="*/ 8207569 w 8938307"/>
              <a:gd name="connsiteY5078" fmla="*/ 1066467 h 2993922"/>
              <a:gd name="connsiteX5079" fmla="*/ 1747418 w 8938307"/>
              <a:gd name="connsiteY5079" fmla="*/ 1055877 h 2993922"/>
              <a:gd name="connsiteX5080" fmla="*/ 1779189 w 8938307"/>
              <a:gd name="connsiteY5080" fmla="*/ 1066467 h 2993922"/>
              <a:gd name="connsiteX5081" fmla="*/ 1810960 w 8938307"/>
              <a:gd name="connsiteY5081" fmla="*/ 1077058 h 2993922"/>
              <a:gd name="connsiteX5082" fmla="*/ 1832141 w 8938307"/>
              <a:gd name="connsiteY5082" fmla="*/ 1087648 h 2993922"/>
              <a:gd name="connsiteX5083" fmla="*/ 1800370 w 8938307"/>
              <a:gd name="connsiteY5083" fmla="*/ 1055877 h 2993922"/>
              <a:gd name="connsiteX5084" fmla="*/ 1779189 w 8938307"/>
              <a:gd name="connsiteY5084" fmla="*/ 1055877 h 2993922"/>
              <a:gd name="connsiteX5085" fmla="*/ 1773893 w 8938307"/>
              <a:gd name="connsiteY5085" fmla="*/ 1055877 h 2993922"/>
              <a:gd name="connsiteX5086" fmla="*/ 1758008 w 8938307"/>
              <a:gd name="connsiteY5086" fmla="*/ 1055877 h 2993922"/>
              <a:gd name="connsiteX5087" fmla="*/ 7495894 w 8938307"/>
              <a:gd name="connsiteY5087" fmla="*/ 1053759 h 2993922"/>
              <a:gd name="connsiteX5088" fmla="*/ 7508601 w 8938307"/>
              <a:gd name="connsiteY5088" fmla="*/ 1055877 h 2993922"/>
              <a:gd name="connsiteX5089" fmla="*/ 7498011 w 8938307"/>
              <a:gd name="connsiteY5089" fmla="*/ 1055877 h 2993922"/>
              <a:gd name="connsiteX5090" fmla="*/ 7487420 w 8938307"/>
              <a:gd name="connsiteY5090" fmla="*/ 1045287 h 2993922"/>
              <a:gd name="connsiteX5091" fmla="*/ 7495894 w 8938307"/>
              <a:gd name="connsiteY5091" fmla="*/ 1053759 h 2993922"/>
              <a:gd name="connsiteX5092" fmla="*/ 7492716 w 8938307"/>
              <a:gd name="connsiteY5092" fmla="*/ 1053230 h 2993922"/>
              <a:gd name="connsiteX5093" fmla="*/ 7487420 w 8938307"/>
              <a:gd name="connsiteY5093" fmla="*/ 1045287 h 2993922"/>
              <a:gd name="connsiteX5094" fmla="*/ 7445059 w 8938307"/>
              <a:gd name="connsiteY5094" fmla="*/ 1045287 h 2993922"/>
              <a:gd name="connsiteX5095" fmla="*/ 7445059 w 8938307"/>
              <a:gd name="connsiteY5095" fmla="*/ 1055877 h 2993922"/>
              <a:gd name="connsiteX5096" fmla="*/ 7455649 w 8938307"/>
              <a:gd name="connsiteY5096" fmla="*/ 1055877 h 2993922"/>
              <a:gd name="connsiteX5097" fmla="*/ 7466240 w 8938307"/>
              <a:gd name="connsiteY5097" fmla="*/ 1055877 h 2993922"/>
              <a:gd name="connsiteX5098" fmla="*/ 7460944 w 8938307"/>
              <a:gd name="connsiteY5098" fmla="*/ 1045287 h 2993922"/>
              <a:gd name="connsiteX5099" fmla="*/ 7450355 w 8938307"/>
              <a:gd name="connsiteY5099" fmla="*/ 1045287 h 2993922"/>
              <a:gd name="connsiteX5100" fmla="*/ 7445059 w 8938307"/>
              <a:gd name="connsiteY5100" fmla="*/ 1045287 h 2993922"/>
              <a:gd name="connsiteX5101" fmla="*/ 6227161 w 8938307"/>
              <a:gd name="connsiteY5101" fmla="*/ 1045287 h 2993922"/>
              <a:gd name="connsiteX5102" fmla="*/ 6216572 w 8938307"/>
              <a:gd name="connsiteY5102" fmla="*/ 1055877 h 2993922"/>
              <a:gd name="connsiteX5103" fmla="*/ 6227161 w 8938307"/>
              <a:gd name="connsiteY5103" fmla="*/ 1055877 h 2993922"/>
              <a:gd name="connsiteX5104" fmla="*/ 8790041 w 8938307"/>
              <a:gd name="connsiteY5104" fmla="*/ 1034696 h 2993922"/>
              <a:gd name="connsiteX5105" fmla="*/ 8811222 w 8938307"/>
              <a:gd name="connsiteY5105" fmla="*/ 1045287 h 2993922"/>
              <a:gd name="connsiteX5106" fmla="*/ 8800632 w 8938307"/>
              <a:gd name="connsiteY5106" fmla="*/ 1045287 h 2993922"/>
              <a:gd name="connsiteX5107" fmla="*/ 8790041 w 8938307"/>
              <a:gd name="connsiteY5107" fmla="*/ 1034696 h 2993922"/>
              <a:gd name="connsiteX5108" fmla="*/ 8249931 w 8938307"/>
              <a:gd name="connsiteY5108" fmla="*/ 1034696 h 2993922"/>
              <a:gd name="connsiteX5109" fmla="*/ 8260521 w 8938307"/>
              <a:gd name="connsiteY5109" fmla="*/ 1045287 h 2993922"/>
              <a:gd name="connsiteX5110" fmla="*/ 8249931 w 8938307"/>
              <a:gd name="connsiteY5110" fmla="*/ 1045287 h 2993922"/>
              <a:gd name="connsiteX5111" fmla="*/ 8249931 w 8938307"/>
              <a:gd name="connsiteY5111" fmla="*/ 1034696 h 2993922"/>
              <a:gd name="connsiteX5112" fmla="*/ 2181625 w 8938307"/>
              <a:gd name="connsiteY5112" fmla="*/ 1034696 h 2993922"/>
              <a:gd name="connsiteX5113" fmla="*/ 2192215 w 8938307"/>
              <a:gd name="connsiteY5113" fmla="*/ 1039992 h 2993922"/>
              <a:gd name="connsiteX5114" fmla="*/ 2181625 w 8938307"/>
              <a:gd name="connsiteY5114" fmla="*/ 1045287 h 2993922"/>
              <a:gd name="connsiteX5115" fmla="*/ 2192215 w 8938307"/>
              <a:gd name="connsiteY5115" fmla="*/ 1066467 h 2993922"/>
              <a:gd name="connsiteX5116" fmla="*/ 2213396 w 8938307"/>
              <a:gd name="connsiteY5116" fmla="*/ 1077058 h 2993922"/>
              <a:gd name="connsiteX5117" fmla="*/ 2223986 w 8938307"/>
              <a:gd name="connsiteY5117" fmla="*/ 1092944 h 2993922"/>
              <a:gd name="connsiteX5118" fmla="*/ 2255757 w 8938307"/>
              <a:gd name="connsiteY5118" fmla="*/ 1098239 h 2993922"/>
              <a:gd name="connsiteX5119" fmla="*/ 2271642 w 8938307"/>
              <a:gd name="connsiteY5119" fmla="*/ 1103533 h 2993922"/>
              <a:gd name="connsiteX5120" fmla="*/ 2287529 w 8938307"/>
              <a:gd name="connsiteY5120" fmla="*/ 1108829 h 2993922"/>
              <a:gd name="connsiteX5121" fmla="*/ 2298119 w 8938307"/>
              <a:gd name="connsiteY5121" fmla="*/ 1108829 h 2993922"/>
              <a:gd name="connsiteX5122" fmla="*/ 2314005 w 8938307"/>
              <a:gd name="connsiteY5122" fmla="*/ 1103533 h 2993922"/>
              <a:gd name="connsiteX5123" fmla="*/ 2335186 w 8938307"/>
              <a:gd name="connsiteY5123" fmla="*/ 1108829 h 2993922"/>
              <a:gd name="connsiteX5124" fmla="*/ 2351071 w 8938307"/>
              <a:gd name="connsiteY5124" fmla="*/ 1108829 h 2993922"/>
              <a:gd name="connsiteX5125" fmla="*/ 2340481 w 8938307"/>
              <a:gd name="connsiteY5125" fmla="*/ 1119419 h 2993922"/>
              <a:gd name="connsiteX5126" fmla="*/ 2329890 w 8938307"/>
              <a:gd name="connsiteY5126" fmla="*/ 1130010 h 2993922"/>
              <a:gd name="connsiteX5127" fmla="*/ 2340481 w 8938307"/>
              <a:gd name="connsiteY5127" fmla="*/ 1140600 h 2993922"/>
              <a:gd name="connsiteX5128" fmla="*/ 2361662 w 8938307"/>
              <a:gd name="connsiteY5128" fmla="*/ 1161781 h 2993922"/>
              <a:gd name="connsiteX5129" fmla="*/ 2340481 w 8938307"/>
              <a:gd name="connsiteY5129" fmla="*/ 1167077 h 2993922"/>
              <a:gd name="connsiteX5130" fmla="*/ 2361662 w 8938307"/>
              <a:gd name="connsiteY5130" fmla="*/ 1172371 h 2993922"/>
              <a:gd name="connsiteX5131" fmla="*/ 2372252 w 8938307"/>
              <a:gd name="connsiteY5131" fmla="*/ 1182962 h 2993922"/>
              <a:gd name="connsiteX5132" fmla="*/ 2382842 w 8938307"/>
              <a:gd name="connsiteY5132" fmla="*/ 1188258 h 2993922"/>
              <a:gd name="connsiteX5133" fmla="*/ 2414614 w 8938307"/>
              <a:gd name="connsiteY5133" fmla="*/ 1193552 h 2993922"/>
              <a:gd name="connsiteX5134" fmla="*/ 2435794 w 8938307"/>
              <a:gd name="connsiteY5134" fmla="*/ 1198848 h 2993922"/>
              <a:gd name="connsiteX5135" fmla="*/ 2456975 w 8938307"/>
              <a:gd name="connsiteY5135" fmla="*/ 1204143 h 2993922"/>
              <a:gd name="connsiteX5136" fmla="*/ 2488746 w 8938307"/>
              <a:gd name="connsiteY5136" fmla="*/ 1214733 h 2993922"/>
              <a:gd name="connsiteX5137" fmla="*/ 2504632 w 8938307"/>
              <a:gd name="connsiteY5137" fmla="*/ 1220029 h 2993922"/>
              <a:gd name="connsiteX5138" fmla="*/ 2520518 w 8938307"/>
              <a:gd name="connsiteY5138" fmla="*/ 1214733 h 2993922"/>
              <a:gd name="connsiteX5139" fmla="*/ 2536402 w 8938307"/>
              <a:gd name="connsiteY5139" fmla="*/ 1220029 h 2993922"/>
              <a:gd name="connsiteX5140" fmla="*/ 2541698 w 8938307"/>
              <a:gd name="connsiteY5140" fmla="*/ 1225324 h 2993922"/>
              <a:gd name="connsiteX5141" fmla="*/ 2573470 w 8938307"/>
              <a:gd name="connsiteY5141" fmla="*/ 1235914 h 2993922"/>
              <a:gd name="connsiteX5142" fmla="*/ 2573470 w 8938307"/>
              <a:gd name="connsiteY5142" fmla="*/ 1225324 h 2993922"/>
              <a:gd name="connsiteX5143" fmla="*/ 2520518 w 8938307"/>
              <a:gd name="connsiteY5143" fmla="*/ 1209437 h 2993922"/>
              <a:gd name="connsiteX5144" fmla="*/ 2467566 w 8938307"/>
              <a:gd name="connsiteY5144" fmla="*/ 1182962 h 2993922"/>
              <a:gd name="connsiteX5145" fmla="*/ 2456975 w 8938307"/>
              <a:gd name="connsiteY5145" fmla="*/ 1182962 h 2993922"/>
              <a:gd name="connsiteX5146" fmla="*/ 2425203 w 8938307"/>
              <a:gd name="connsiteY5146" fmla="*/ 1182962 h 2993922"/>
              <a:gd name="connsiteX5147" fmla="*/ 2414614 w 8938307"/>
              <a:gd name="connsiteY5147" fmla="*/ 1177666 h 2993922"/>
              <a:gd name="connsiteX5148" fmla="*/ 2404023 w 8938307"/>
              <a:gd name="connsiteY5148" fmla="*/ 1172371 h 2993922"/>
              <a:gd name="connsiteX5149" fmla="*/ 2393433 w 8938307"/>
              <a:gd name="connsiteY5149" fmla="*/ 1167077 h 2993922"/>
              <a:gd name="connsiteX5150" fmla="*/ 2382842 w 8938307"/>
              <a:gd name="connsiteY5150" fmla="*/ 1151191 h 2993922"/>
              <a:gd name="connsiteX5151" fmla="*/ 2382842 w 8938307"/>
              <a:gd name="connsiteY5151" fmla="*/ 1140600 h 2993922"/>
              <a:gd name="connsiteX5152" fmla="*/ 2425203 w 8938307"/>
              <a:gd name="connsiteY5152" fmla="*/ 1151191 h 2993922"/>
              <a:gd name="connsiteX5153" fmla="*/ 2509927 w 8938307"/>
              <a:gd name="connsiteY5153" fmla="*/ 1182962 h 2993922"/>
              <a:gd name="connsiteX5154" fmla="*/ 2536402 w 8938307"/>
              <a:gd name="connsiteY5154" fmla="*/ 1193552 h 2993922"/>
              <a:gd name="connsiteX5155" fmla="*/ 2562879 w 8938307"/>
              <a:gd name="connsiteY5155" fmla="*/ 1193552 h 2993922"/>
              <a:gd name="connsiteX5156" fmla="*/ 2573470 w 8938307"/>
              <a:gd name="connsiteY5156" fmla="*/ 1193552 h 2993922"/>
              <a:gd name="connsiteX5157" fmla="*/ 2562879 w 8938307"/>
              <a:gd name="connsiteY5157" fmla="*/ 1182962 h 2993922"/>
              <a:gd name="connsiteX5158" fmla="*/ 2509927 w 8938307"/>
              <a:gd name="connsiteY5158" fmla="*/ 1172371 h 2993922"/>
              <a:gd name="connsiteX5159" fmla="*/ 2478156 w 8938307"/>
              <a:gd name="connsiteY5159" fmla="*/ 1151191 h 2993922"/>
              <a:gd name="connsiteX5160" fmla="*/ 2483450 w 8938307"/>
              <a:gd name="connsiteY5160" fmla="*/ 1140600 h 2993922"/>
              <a:gd name="connsiteX5161" fmla="*/ 2488746 w 8938307"/>
              <a:gd name="connsiteY5161" fmla="*/ 1151191 h 2993922"/>
              <a:gd name="connsiteX5162" fmla="*/ 2499337 w 8938307"/>
              <a:gd name="connsiteY5162" fmla="*/ 1151191 h 2993922"/>
              <a:gd name="connsiteX5163" fmla="*/ 2520518 w 8938307"/>
              <a:gd name="connsiteY5163" fmla="*/ 1151191 h 2993922"/>
              <a:gd name="connsiteX5164" fmla="*/ 2536402 w 8938307"/>
              <a:gd name="connsiteY5164" fmla="*/ 1151191 h 2993922"/>
              <a:gd name="connsiteX5165" fmla="*/ 2552289 w 8938307"/>
              <a:gd name="connsiteY5165" fmla="*/ 1151191 h 2993922"/>
              <a:gd name="connsiteX5166" fmla="*/ 2562879 w 8938307"/>
              <a:gd name="connsiteY5166" fmla="*/ 1161781 h 2993922"/>
              <a:gd name="connsiteX5167" fmla="*/ 2552289 w 8938307"/>
              <a:gd name="connsiteY5167" fmla="*/ 1161781 h 2993922"/>
              <a:gd name="connsiteX5168" fmla="*/ 2541698 w 8938307"/>
              <a:gd name="connsiteY5168" fmla="*/ 1161781 h 2993922"/>
              <a:gd name="connsiteX5169" fmla="*/ 2552289 w 8938307"/>
              <a:gd name="connsiteY5169" fmla="*/ 1167077 h 2993922"/>
              <a:gd name="connsiteX5170" fmla="*/ 2573470 w 8938307"/>
              <a:gd name="connsiteY5170" fmla="*/ 1172371 h 2993922"/>
              <a:gd name="connsiteX5171" fmla="*/ 2594650 w 8938307"/>
              <a:gd name="connsiteY5171" fmla="*/ 1172371 h 2993922"/>
              <a:gd name="connsiteX5172" fmla="*/ 2615831 w 8938307"/>
              <a:gd name="connsiteY5172" fmla="*/ 1182962 h 2993922"/>
              <a:gd name="connsiteX5173" fmla="*/ 2637012 w 8938307"/>
              <a:gd name="connsiteY5173" fmla="*/ 1188258 h 2993922"/>
              <a:gd name="connsiteX5174" fmla="*/ 2647602 w 8938307"/>
              <a:gd name="connsiteY5174" fmla="*/ 1193552 h 2993922"/>
              <a:gd name="connsiteX5175" fmla="*/ 2663488 w 8938307"/>
              <a:gd name="connsiteY5175" fmla="*/ 1204143 h 2993922"/>
              <a:gd name="connsiteX5176" fmla="*/ 2684669 w 8938307"/>
              <a:gd name="connsiteY5176" fmla="*/ 1209437 h 2993922"/>
              <a:gd name="connsiteX5177" fmla="*/ 2695259 w 8938307"/>
              <a:gd name="connsiteY5177" fmla="*/ 1209437 h 2993922"/>
              <a:gd name="connsiteX5178" fmla="*/ 2711145 w 8938307"/>
              <a:gd name="connsiteY5178" fmla="*/ 1220029 h 2993922"/>
              <a:gd name="connsiteX5179" fmla="*/ 2716440 w 8938307"/>
              <a:gd name="connsiteY5179" fmla="*/ 1214733 h 2993922"/>
              <a:gd name="connsiteX5180" fmla="*/ 2732326 w 8938307"/>
              <a:gd name="connsiteY5180" fmla="*/ 1204143 h 2993922"/>
              <a:gd name="connsiteX5181" fmla="*/ 2753506 w 8938307"/>
              <a:gd name="connsiteY5181" fmla="*/ 1204143 h 2993922"/>
              <a:gd name="connsiteX5182" fmla="*/ 2679374 w 8938307"/>
              <a:gd name="connsiteY5182" fmla="*/ 1182962 h 2993922"/>
              <a:gd name="connsiteX5183" fmla="*/ 2663488 w 8938307"/>
              <a:gd name="connsiteY5183" fmla="*/ 1172371 h 2993922"/>
              <a:gd name="connsiteX5184" fmla="*/ 2658193 w 8938307"/>
              <a:gd name="connsiteY5184" fmla="*/ 1172371 h 2993922"/>
              <a:gd name="connsiteX5185" fmla="*/ 2626422 w 8938307"/>
              <a:gd name="connsiteY5185" fmla="*/ 1172371 h 2993922"/>
              <a:gd name="connsiteX5186" fmla="*/ 2594650 w 8938307"/>
              <a:gd name="connsiteY5186" fmla="*/ 1161781 h 2993922"/>
              <a:gd name="connsiteX5187" fmla="*/ 2573470 w 8938307"/>
              <a:gd name="connsiteY5187" fmla="*/ 1151191 h 2993922"/>
              <a:gd name="connsiteX5188" fmla="*/ 2562879 w 8938307"/>
              <a:gd name="connsiteY5188" fmla="*/ 1140600 h 2993922"/>
              <a:gd name="connsiteX5189" fmla="*/ 2536402 w 8938307"/>
              <a:gd name="connsiteY5189" fmla="*/ 1130010 h 2993922"/>
              <a:gd name="connsiteX5190" fmla="*/ 2488746 w 8938307"/>
              <a:gd name="connsiteY5190" fmla="*/ 1119419 h 2993922"/>
              <a:gd name="connsiteX5191" fmla="*/ 2478156 w 8938307"/>
              <a:gd name="connsiteY5191" fmla="*/ 1119419 h 2993922"/>
              <a:gd name="connsiteX5192" fmla="*/ 2467566 w 8938307"/>
              <a:gd name="connsiteY5192" fmla="*/ 1098239 h 2993922"/>
              <a:gd name="connsiteX5193" fmla="*/ 2451680 w 8938307"/>
              <a:gd name="connsiteY5193" fmla="*/ 1092944 h 2993922"/>
              <a:gd name="connsiteX5194" fmla="*/ 2430498 w 8938307"/>
              <a:gd name="connsiteY5194" fmla="*/ 1087648 h 2993922"/>
              <a:gd name="connsiteX5195" fmla="*/ 2409317 w 8938307"/>
              <a:gd name="connsiteY5195" fmla="*/ 1087648 h 2993922"/>
              <a:gd name="connsiteX5196" fmla="*/ 2393433 w 8938307"/>
              <a:gd name="connsiteY5196" fmla="*/ 1087648 h 2993922"/>
              <a:gd name="connsiteX5197" fmla="*/ 2329890 w 8938307"/>
              <a:gd name="connsiteY5197" fmla="*/ 1077058 h 2993922"/>
              <a:gd name="connsiteX5198" fmla="*/ 2314005 w 8938307"/>
              <a:gd name="connsiteY5198" fmla="*/ 1066467 h 2993922"/>
              <a:gd name="connsiteX5199" fmla="*/ 2298119 w 8938307"/>
              <a:gd name="connsiteY5199" fmla="*/ 1061173 h 2993922"/>
              <a:gd name="connsiteX5200" fmla="*/ 2276938 w 8938307"/>
              <a:gd name="connsiteY5200" fmla="*/ 1055877 h 2993922"/>
              <a:gd name="connsiteX5201" fmla="*/ 2250461 w 8938307"/>
              <a:gd name="connsiteY5201" fmla="*/ 1045287 h 2993922"/>
              <a:gd name="connsiteX5202" fmla="*/ 2218690 w 8938307"/>
              <a:gd name="connsiteY5202" fmla="*/ 1039992 h 2993922"/>
              <a:gd name="connsiteX5203" fmla="*/ 2192215 w 8938307"/>
              <a:gd name="connsiteY5203" fmla="*/ 1034696 h 2993922"/>
              <a:gd name="connsiteX5204" fmla="*/ 667195 w 8938307"/>
              <a:gd name="connsiteY5204" fmla="*/ 1034696 h 2993922"/>
              <a:gd name="connsiteX5205" fmla="*/ 683080 w 8938307"/>
              <a:gd name="connsiteY5205" fmla="*/ 1045287 h 2993922"/>
              <a:gd name="connsiteX5206" fmla="*/ 709557 w 8938307"/>
              <a:gd name="connsiteY5206" fmla="*/ 1066467 h 2993922"/>
              <a:gd name="connsiteX5207" fmla="*/ 730738 w 8938307"/>
              <a:gd name="connsiteY5207" fmla="*/ 1077058 h 2993922"/>
              <a:gd name="connsiteX5208" fmla="*/ 709557 w 8938307"/>
              <a:gd name="connsiteY5208" fmla="*/ 1077058 h 2993922"/>
              <a:gd name="connsiteX5209" fmla="*/ 8768861 w 8938307"/>
              <a:gd name="connsiteY5209" fmla="*/ 1024106 h 2993922"/>
              <a:gd name="connsiteX5210" fmla="*/ 8779451 w 8938307"/>
              <a:gd name="connsiteY5210" fmla="*/ 1034696 h 2993922"/>
              <a:gd name="connsiteX5211" fmla="*/ 8758270 w 8938307"/>
              <a:gd name="connsiteY5211" fmla="*/ 1034696 h 2993922"/>
              <a:gd name="connsiteX5212" fmla="*/ 8218160 w 8938307"/>
              <a:gd name="connsiteY5212" fmla="*/ 1024106 h 2993922"/>
              <a:gd name="connsiteX5213" fmla="*/ 8228750 w 8938307"/>
              <a:gd name="connsiteY5213" fmla="*/ 1034696 h 2993922"/>
              <a:gd name="connsiteX5214" fmla="*/ 8218160 w 8938307"/>
              <a:gd name="connsiteY5214" fmla="*/ 1034696 h 2993922"/>
              <a:gd name="connsiteX5215" fmla="*/ 8218160 w 8938307"/>
              <a:gd name="connsiteY5215" fmla="*/ 1024106 h 2993922"/>
              <a:gd name="connsiteX5216" fmla="*/ 8133435 w 8938307"/>
              <a:gd name="connsiteY5216" fmla="*/ 1024106 h 2993922"/>
              <a:gd name="connsiteX5217" fmla="*/ 8144027 w 8938307"/>
              <a:gd name="connsiteY5217" fmla="*/ 1034696 h 2993922"/>
              <a:gd name="connsiteX5218" fmla="*/ 8154617 w 8938307"/>
              <a:gd name="connsiteY5218" fmla="*/ 1024106 h 2993922"/>
              <a:gd name="connsiteX5219" fmla="*/ 7445059 w 8938307"/>
              <a:gd name="connsiteY5219" fmla="*/ 1024106 h 2993922"/>
              <a:gd name="connsiteX5220" fmla="*/ 7450355 w 8938307"/>
              <a:gd name="connsiteY5220" fmla="*/ 1029400 h 2993922"/>
              <a:gd name="connsiteX5221" fmla="*/ 7466240 w 8938307"/>
              <a:gd name="connsiteY5221" fmla="*/ 1034696 h 2993922"/>
              <a:gd name="connsiteX5222" fmla="*/ 7482126 w 8938307"/>
              <a:gd name="connsiteY5222" fmla="*/ 1055877 h 2993922"/>
              <a:gd name="connsiteX5223" fmla="*/ 7498011 w 8938307"/>
              <a:gd name="connsiteY5223" fmla="*/ 1066467 h 2993922"/>
              <a:gd name="connsiteX5224" fmla="*/ 7513896 w 8938307"/>
              <a:gd name="connsiteY5224" fmla="*/ 1066467 h 2993922"/>
              <a:gd name="connsiteX5225" fmla="*/ 7519192 w 8938307"/>
              <a:gd name="connsiteY5225" fmla="*/ 1077058 h 2993922"/>
              <a:gd name="connsiteX5226" fmla="*/ 7529782 w 8938307"/>
              <a:gd name="connsiteY5226" fmla="*/ 1077058 h 2993922"/>
              <a:gd name="connsiteX5227" fmla="*/ 7508601 w 8938307"/>
              <a:gd name="connsiteY5227" fmla="*/ 1055877 h 2993922"/>
              <a:gd name="connsiteX5228" fmla="*/ 7519192 w 8938307"/>
              <a:gd name="connsiteY5228" fmla="*/ 1055877 h 2993922"/>
              <a:gd name="connsiteX5229" fmla="*/ 7572144 w 8938307"/>
              <a:gd name="connsiteY5229" fmla="*/ 1066467 h 2993922"/>
              <a:gd name="connsiteX5230" fmla="*/ 7635686 w 8938307"/>
              <a:gd name="connsiteY5230" fmla="*/ 1087648 h 2993922"/>
              <a:gd name="connsiteX5231" fmla="*/ 7720409 w 8938307"/>
              <a:gd name="connsiteY5231" fmla="*/ 1108829 h 2993922"/>
              <a:gd name="connsiteX5232" fmla="*/ 7731000 w 8938307"/>
              <a:gd name="connsiteY5232" fmla="*/ 1114125 h 2993922"/>
              <a:gd name="connsiteX5233" fmla="*/ 7757476 w 8938307"/>
              <a:gd name="connsiteY5233" fmla="*/ 1124714 h 2993922"/>
              <a:gd name="connsiteX5234" fmla="*/ 7799838 w 8938307"/>
              <a:gd name="connsiteY5234" fmla="*/ 1135306 h 2993922"/>
              <a:gd name="connsiteX5235" fmla="*/ 7831609 w 8938307"/>
              <a:gd name="connsiteY5235" fmla="*/ 1135306 h 2993922"/>
              <a:gd name="connsiteX5236" fmla="*/ 7847494 w 8938307"/>
              <a:gd name="connsiteY5236" fmla="*/ 1130010 h 2993922"/>
              <a:gd name="connsiteX5237" fmla="*/ 7847494 w 8938307"/>
              <a:gd name="connsiteY5237" fmla="*/ 1119419 h 2993922"/>
              <a:gd name="connsiteX5238" fmla="*/ 7826313 w 8938307"/>
              <a:gd name="connsiteY5238" fmla="*/ 1108829 h 2993922"/>
              <a:gd name="connsiteX5239" fmla="*/ 7794542 w 8938307"/>
              <a:gd name="connsiteY5239" fmla="*/ 1103533 h 2993922"/>
              <a:gd name="connsiteX5240" fmla="*/ 7778656 w 8938307"/>
              <a:gd name="connsiteY5240" fmla="*/ 1098239 h 2993922"/>
              <a:gd name="connsiteX5241" fmla="*/ 7762772 w 8938307"/>
              <a:gd name="connsiteY5241" fmla="*/ 1092944 h 2993922"/>
              <a:gd name="connsiteX5242" fmla="*/ 7741590 w 8938307"/>
              <a:gd name="connsiteY5242" fmla="*/ 1087648 h 2993922"/>
              <a:gd name="connsiteX5243" fmla="*/ 7678048 w 8938307"/>
              <a:gd name="connsiteY5243" fmla="*/ 1077058 h 2993922"/>
              <a:gd name="connsiteX5244" fmla="*/ 7678048 w 8938307"/>
              <a:gd name="connsiteY5244" fmla="*/ 1066467 h 2993922"/>
              <a:gd name="connsiteX5245" fmla="*/ 7667457 w 8938307"/>
              <a:gd name="connsiteY5245" fmla="*/ 1066467 h 2993922"/>
              <a:gd name="connsiteX5246" fmla="*/ 7646278 w 8938307"/>
              <a:gd name="connsiteY5246" fmla="*/ 1066467 h 2993922"/>
              <a:gd name="connsiteX5247" fmla="*/ 7625096 w 8938307"/>
              <a:gd name="connsiteY5247" fmla="*/ 1061173 h 2993922"/>
              <a:gd name="connsiteX5248" fmla="*/ 7609211 w 8938307"/>
              <a:gd name="connsiteY5248" fmla="*/ 1055877 h 2993922"/>
              <a:gd name="connsiteX5249" fmla="*/ 7598620 w 8938307"/>
              <a:gd name="connsiteY5249" fmla="*/ 1055877 h 2993922"/>
              <a:gd name="connsiteX5250" fmla="*/ 7593326 w 8938307"/>
              <a:gd name="connsiteY5250" fmla="*/ 1055877 h 2993922"/>
              <a:gd name="connsiteX5251" fmla="*/ 7561553 w 8938307"/>
              <a:gd name="connsiteY5251" fmla="*/ 1045287 h 2993922"/>
              <a:gd name="connsiteX5252" fmla="*/ 7519192 w 8938307"/>
              <a:gd name="connsiteY5252" fmla="*/ 1034696 h 2993922"/>
              <a:gd name="connsiteX5253" fmla="*/ 7487420 w 8938307"/>
              <a:gd name="connsiteY5253" fmla="*/ 1024106 h 2993922"/>
              <a:gd name="connsiteX5254" fmla="*/ 7466240 w 8938307"/>
              <a:gd name="connsiteY5254" fmla="*/ 1024106 h 2993922"/>
              <a:gd name="connsiteX5255" fmla="*/ 7032033 w 8938307"/>
              <a:gd name="connsiteY5255" fmla="*/ 1024106 h 2993922"/>
              <a:gd name="connsiteX5256" fmla="*/ 7084985 w 8938307"/>
              <a:gd name="connsiteY5256" fmla="*/ 1045287 h 2993922"/>
              <a:gd name="connsiteX5257" fmla="*/ 7063804 w 8938307"/>
              <a:gd name="connsiteY5257" fmla="*/ 1029400 h 2993922"/>
              <a:gd name="connsiteX5258" fmla="*/ 7032033 w 8938307"/>
              <a:gd name="connsiteY5258" fmla="*/ 1024106 h 2993922"/>
              <a:gd name="connsiteX5259" fmla="*/ 2891182 w 8938307"/>
              <a:gd name="connsiteY5259" fmla="*/ 1024106 h 2993922"/>
              <a:gd name="connsiteX5260" fmla="*/ 2901772 w 8938307"/>
              <a:gd name="connsiteY5260" fmla="*/ 1034696 h 2993922"/>
              <a:gd name="connsiteX5261" fmla="*/ 2901772 w 8938307"/>
              <a:gd name="connsiteY5261" fmla="*/ 1024106 h 2993922"/>
              <a:gd name="connsiteX5262" fmla="*/ 2891182 w 8938307"/>
              <a:gd name="connsiteY5262" fmla="*/ 1024106 h 2993922"/>
              <a:gd name="connsiteX5263" fmla="*/ 1503839 w 8938307"/>
              <a:gd name="connsiteY5263" fmla="*/ 1024106 h 2993922"/>
              <a:gd name="connsiteX5264" fmla="*/ 1514429 w 8938307"/>
              <a:gd name="connsiteY5264" fmla="*/ 1032049 h 2993922"/>
              <a:gd name="connsiteX5265" fmla="*/ 1525019 w 8938307"/>
              <a:gd name="connsiteY5265" fmla="*/ 1034696 h 2993922"/>
              <a:gd name="connsiteX5266" fmla="*/ 783690 w 8938307"/>
              <a:gd name="connsiteY5266" fmla="*/ 1024106 h 2993922"/>
              <a:gd name="connsiteX5267" fmla="*/ 804871 w 8938307"/>
              <a:gd name="connsiteY5267" fmla="*/ 1024106 h 2993922"/>
              <a:gd name="connsiteX5268" fmla="*/ 826051 w 8938307"/>
              <a:gd name="connsiteY5268" fmla="*/ 1034696 h 2993922"/>
              <a:gd name="connsiteX5269" fmla="*/ 826051 w 8938307"/>
              <a:gd name="connsiteY5269" fmla="*/ 1045287 h 2993922"/>
              <a:gd name="connsiteX5270" fmla="*/ 799576 w 8938307"/>
              <a:gd name="connsiteY5270" fmla="*/ 1034696 h 2993922"/>
              <a:gd name="connsiteX5271" fmla="*/ 783690 w 8938307"/>
              <a:gd name="connsiteY5271" fmla="*/ 1024106 h 2993922"/>
              <a:gd name="connsiteX5272" fmla="*/ 8737089 w 8938307"/>
              <a:gd name="connsiteY5272" fmla="*/ 1013515 h 2993922"/>
              <a:gd name="connsiteX5273" fmla="*/ 8747679 w 8938307"/>
              <a:gd name="connsiteY5273" fmla="*/ 1024106 h 2993922"/>
              <a:gd name="connsiteX5274" fmla="*/ 8737089 w 8938307"/>
              <a:gd name="connsiteY5274" fmla="*/ 1024106 h 2993922"/>
              <a:gd name="connsiteX5275" fmla="*/ 8112254 w 8938307"/>
              <a:gd name="connsiteY5275" fmla="*/ 1013515 h 2993922"/>
              <a:gd name="connsiteX5276" fmla="*/ 8112254 w 8938307"/>
              <a:gd name="connsiteY5276" fmla="*/ 1024106 h 2993922"/>
              <a:gd name="connsiteX5277" fmla="*/ 8122846 w 8938307"/>
              <a:gd name="connsiteY5277" fmla="*/ 1024106 h 2993922"/>
              <a:gd name="connsiteX5278" fmla="*/ 8112254 w 8938307"/>
              <a:gd name="connsiteY5278" fmla="*/ 1013515 h 2993922"/>
              <a:gd name="connsiteX5279" fmla="*/ 8091075 w 8938307"/>
              <a:gd name="connsiteY5279" fmla="*/ 1013515 h 2993922"/>
              <a:gd name="connsiteX5280" fmla="*/ 8096369 w 8938307"/>
              <a:gd name="connsiteY5280" fmla="*/ 1024106 h 2993922"/>
              <a:gd name="connsiteX5281" fmla="*/ 8101664 w 8938307"/>
              <a:gd name="connsiteY5281" fmla="*/ 1018810 h 2993922"/>
              <a:gd name="connsiteX5282" fmla="*/ 8091075 w 8938307"/>
              <a:gd name="connsiteY5282" fmla="*/ 1013515 h 2993922"/>
              <a:gd name="connsiteX5283" fmla="*/ 7783952 w 8938307"/>
              <a:gd name="connsiteY5283" fmla="*/ 1013515 h 2993922"/>
              <a:gd name="connsiteX5284" fmla="*/ 7794542 w 8938307"/>
              <a:gd name="connsiteY5284" fmla="*/ 1024106 h 2993922"/>
              <a:gd name="connsiteX5285" fmla="*/ 7826313 w 8938307"/>
              <a:gd name="connsiteY5285" fmla="*/ 1034696 h 2993922"/>
              <a:gd name="connsiteX5286" fmla="*/ 7836904 w 8938307"/>
              <a:gd name="connsiteY5286" fmla="*/ 1034696 h 2993922"/>
              <a:gd name="connsiteX5287" fmla="*/ 7815724 w 8938307"/>
              <a:gd name="connsiteY5287" fmla="*/ 1018810 h 2993922"/>
              <a:gd name="connsiteX5288" fmla="*/ 7783952 w 8938307"/>
              <a:gd name="connsiteY5288" fmla="*/ 1013515 h 2993922"/>
              <a:gd name="connsiteX5289" fmla="*/ 2340481 w 8938307"/>
              <a:gd name="connsiteY5289" fmla="*/ 1013515 h 2993922"/>
              <a:gd name="connsiteX5290" fmla="*/ 2372252 w 8938307"/>
              <a:gd name="connsiteY5290" fmla="*/ 1024106 h 2993922"/>
              <a:gd name="connsiteX5291" fmla="*/ 2425203 w 8938307"/>
              <a:gd name="connsiteY5291" fmla="*/ 1045287 h 2993922"/>
              <a:gd name="connsiteX5292" fmla="*/ 2446385 w 8938307"/>
              <a:gd name="connsiteY5292" fmla="*/ 1055877 h 2993922"/>
              <a:gd name="connsiteX5293" fmla="*/ 2467566 w 8938307"/>
              <a:gd name="connsiteY5293" fmla="*/ 1061173 h 2993922"/>
              <a:gd name="connsiteX5294" fmla="*/ 2488746 w 8938307"/>
              <a:gd name="connsiteY5294" fmla="*/ 1066467 h 2993922"/>
              <a:gd name="connsiteX5295" fmla="*/ 2499337 w 8938307"/>
              <a:gd name="connsiteY5295" fmla="*/ 1066467 h 2993922"/>
              <a:gd name="connsiteX5296" fmla="*/ 2520518 w 8938307"/>
              <a:gd name="connsiteY5296" fmla="*/ 1077058 h 2993922"/>
              <a:gd name="connsiteX5297" fmla="*/ 2573470 w 8938307"/>
              <a:gd name="connsiteY5297" fmla="*/ 1087648 h 2993922"/>
              <a:gd name="connsiteX5298" fmla="*/ 2594650 w 8938307"/>
              <a:gd name="connsiteY5298" fmla="*/ 1087648 h 2993922"/>
              <a:gd name="connsiteX5299" fmla="*/ 2557584 w 8938307"/>
              <a:gd name="connsiteY5299" fmla="*/ 1071762 h 2993922"/>
              <a:gd name="connsiteX5300" fmla="*/ 2509927 w 8938307"/>
              <a:gd name="connsiteY5300" fmla="*/ 1055877 h 2993922"/>
              <a:gd name="connsiteX5301" fmla="*/ 2456975 w 8938307"/>
              <a:gd name="connsiteY5301" fmla="*/ 1045287 h 2993922"/>
              <a:gd name="connsiteX5302" fmla="*/ 2446385 w 8938307"/>
              <a:gd name="connsiteY5302" fmla="*/ 1045287 h 2993922"/>
              <a:gd name="connsiteX5303" fmla="*/ 2446385 w 8938307"/>
              <a:gd name="connsiteY5303" fmla="*/ 1034696 h 2993922"/>
              <a:gd name="connsiteX5304" fmla="*/ 2382842 w 8938307"/>
              <a:gd name="connsiteY5304" fmla="*/ 1024106 h 2993922"/>
              <a:gd name="connsiteX5305" fmla="*/ 2340481 w 8938307"/>
              <a:gd name="connsiteY5305" fmla="*/ 1013515 h 2993922"/>
              <a:gd name="connsiteX5306" fmla="*/ 8504100 w 8938307"/>
              <a:gd name="connsiteY5306" fmla="*/ 1002925 h 2993922"/>
              <a:gd name="connsiteX5307" fmla="*/ 8514691 w 8938307"/>
              <a:gd name="connsiteY5307" fmla="*/ 1002925 h 2993922"/>
              <a:gd name="connsiteX5308" fmla="*/ 8514691 w 8938307"/>
              <a:gd name="connsiteY5308" fmla="*/ 1013515 h 2993922"/>
              <a:gd name="connsiteX5309" fmla="*/ 8504100 w 8938307"/>
              <a:gd name="connsiteY5309" fmla="*/ 1013515 h 2993922"/>
              <a:gd name="connsiteX5310" fmla="*/ 7640982 w 8938307"/>
              <a:gd name="connsiteY5310" fmla="*/ 1002925 h 2993922"/>
              <a:gd name="connsiteX5311" fmla="*/ 7635686 w 8938307"/>
              <a:gd name="connsiteY5311" fmla="*/ 1008220 h 2993922"/>
              <a:gd name="connsiteX5312" fmla="*/ 7667457 w 8938307"/>
              <a:gd name="connsiteY5312" fmla="*/ 1024106 h 2993922"/>
              <a:gd name="connsiteX5313" fmla="*/ 7709820 w 8938307"/>
              <a:gd name="connsiteY5313" fmla="*/ 1034696 h 2993922"/>
              <a:gd name="connsiteX5314" fmla="*/ 7725704 w 8938307"/>
              <a:gd name="connsiteY5314" fmla="*/ 1034696 h 2993922"/>
              <a:gd name="connsiteX5315" fmla="*/ 7731000 w 8938307"/>
              <a:gd name="connsiteY5315" fmla="*/ 1045287 h 2993922"/>
              <a:gd name="connsiteX5316" fmla="*/ 7789248 w 8938307"/>
              <a:gd name="connsiteY5316" fmla="*/ 1061173 h 2993922"/>
              <a:gd name="connsiteX5317" fmla="*/ 7827638 w 8938307"/>
              <a:gd name="connsiteY5317" fmla="*/ 1073086 h 2993922"/>
              <a:gd name="connsiteX5318" fmla="*/ 7835275 w 8938307"/>
              <a:gd name="connsiteY5318" fmla="*/ 1074613 h 2993922"/>
              <a:gd name="connsiteX5319" fmla="*/ 7831609 w 8938307"/>
              <a:gd name="connsiteY5319" fmla="*/ 1069115 h 2993922"/>
              <a:gd name="connsiteX5320" fmla="*/ 7836904 w 8938307"/>
              <a:gd name="connsiteY5320" fmla="*/ 1066467 h 2993922"/>
              <a:gd name="connsiteX5321" fmla="*/ 7836904 w 8938307"/>
              <a:gd name="connsiteY5321" fmla="*/ 1055877 h 2993922"/>
              <a:gd name="connsiteX5322" fmla="*/ 7826313 w 8938307"/>
              <a:gd name="connsiteY5322" fmla="*/ 1055877 h 2993922"/>
              <a:gd name="connsiteX5323" fmla="*/ 7794542 w 8938307"/>
              <a:gd name="connsiteY5323" fmla="*/ 1050581 h 2993922"/>
              <a:gd name="connsiteX5324" fmla="*/ 7752182 w 8938307"/>
              <a:gd name="connsiteY5324" fmla="*/ 1039992 h 2993922"/>
              <a:gd name="connsiteX5325" fmla="*/ 7720409 w 8938307"/>
              <a:gd name="connsiteY5325" fmla="*/ 1024106 h 2993922"/>
              <a:gd name="connsiteX5326" fmla="*/ 7688638 w 8938307"/>
              <a:gd name="connsiteY5326" fmla="*/ 1013515 h 2993922"/>
              <a:gd name="connsiteX5327" fmla="*/ 7651572 w 8938307"/>
              <a:gd name="connsiteY5327" fmla="*/ 1002925 h 2993922"/>
              <a:gd name="connsiteX5328" fmla="*/ 7640982 w 8938307"/>
              <a:gd name="connsiteY5328" fmla="*/ 1002925 h 2993922"/>
              <a:gd name="connsiteX5329" fmla="*/ 6989670 w 8938307"/>
              <a:gd name="connsiteY5329" fmla="*/ 1002925 h 2993922"/>
              <a:gd name="connsiteX5330" fmla="*/ 6989670 w 8938307"/>
              <a:gd name="connsiteY5330" fmla="*/ 1013515 h 2993922"/>
              <a:gd name="connsiteX5331" fmla="*/ 7000262 w 8938307"/>
              <a:gd name="connsiteY5331" fmla="*/ 1013515 h 2993922"/>
              <a:gd name="connsiteX5332" fmla="*/ 6994966 w 8938307"/>
              <a:gd name="connsiteY5332" fmla="*/ 1002925 h 2993922"/>
              <a:gd name="connsiteX5333" fmla="*/ 6989670 w 8938307"/>
              <a:gd name="connsiteY5333" fmla="*/ 1002925 h 2993922"/>
              <a:gd name="connsiteX5334" fmla="*/ 730738 w 8938307"/>
              <a:gd name="connsiteY5334" fmla="*/ 1002925 h 2993922"/>
              <a:gd name="connsiteX5335" fmla="*/ 741329 w 8938307"/>
              <a:gd name="connsiteY5335" fmla="*/ 1002925 h 2993922"/>
              <a:gd name="connsiteX5336" fmla="*/ 730738 w 8938307"/>
              <a:gd name="connsiteY5336" fmla="*/ 1013515 h 2993922"/>
              <a:gd name="connsiteX5337" fmla="*/ 7308708 w 8938307"/>
              <a:gd name="connsiteY5337" fmla="*/ 996306 h 2993922"/>
              <a:gd name="connsiteX5338" fmla="*/ 7307384 w 8938307"/>
              <a:gd name="connsiteY5338" fmla="*/ 1002925 h 2993922"/>
              <a:gd name="connsiteX5339" fmla="*/ 7317974 w 8938307"/>
              <a:gd name="connsiteY5339" fmla="*/ 1002925 h 2993922"/>
              <a:gd name="connsiteX5340" fmla="*/ 7312678 w 8938307"/>
              <a:gd name="connsiteY5340" fmla="*/ 997629 h 2993922"/>
              <a:gd name="connsiteX5341" fmla="*/ 7308708 w 8938307"/>
              <a:gd name="connsiteY5341" fmla="*/ 996306 h 2993922"/>
              <a:gd name="connsiteX5342" fmla="*/ 5358748 w 8938307"/>
              <a:gd name="connsiteY5342" fmla="*/ 992335 h 2993922"/>
              <a:gd name="connsiteX5343" fmla="*/ 5358748 w 8938307"/>
              <a:gd name="connsiteY5343" fmla="*/ 997629 h 2993922"/>
              <a:gd name="connsiteX5344" fmla="*/ 5369339 w 8938307"/>
              <a:gd name="connsiteY5344" fmla="*/ 1002925 h 2993922"/>
              <a:gd name="connsiteX5345" fmla="*/ 5379929 w 8938307"/>
              <a:gd name="connsiteY5345" fmla="*/ 1002925 h 2993922"/>
              <a:gd name="connsiteX5346" fmla="*/ 5369339 w 8938307"/>
              <a:gd name="connsiteY5346" fmla="*/ 992335 h 2993922"/>
              <a:gd name="connsiteX5347" fmla="*/ 5358748 w 8938307"/>
              <a:gd name="connsiteY5347" fmla="*/ 992335 h 2993922"/>
              <a:gd name="connsiteX5348" fmla="*/ 1980407 w 8938307"/>
              <a:gd name="connsiteY5348" fmla="*/ 992335 h 2993922"/>
              <a:gd name="connsiteX5349" fmla="*/ 2012178 w 8938307"/>
              <a:gd name="connsiteY5349" fmla="*/ 997629 h 2993922"/>
              <a:gd name="connsiteX5350" fmla="*/ 2038653 w 8938307"/>
              <a:gd name="connsiteY5350" fmla="*/ 1008220 h 2993922"/>
              <a:gd name="connsiteX5351" fmla="*/ 2054540 w 8938307"/>
              <a:gd name="connsiteY5351" fmla="*/ 1013515 h 2993922"/>
              <a:gd name="connsiteX5352" fmla="*/ 2065130 w 8938307"/>
              <a:gd name="connsiteY5352" fmla="*/ 1024106 h 2993922"/>
              <a:gd name="connsiteX5353" fmla="*/ 2012178 w 8938307"/>
              <a:gd name="connsiteY5353" fmla="*/ 1013515 h 2993922"/>
              <a:gd name="connsiteX5354" fmla="*/ 2022769 w 8938307"/>
              <a:gd name="connsiteY5354" fmla="*/ 1034696 h 2993922"/>
              <a:gd name="connsiteX5355" fmla="*/ 2022769 w 8938307"/>
              <a:gd name="connsiteY5355" fmla="*/ 1045287 h 2993922"/>
              <a:gd name="connsiteX5356" fmla="*/ 2012178 w 8938307"/>
              <a:gd name="connsiteY5356" fmla="*/ 1034696 h 2993922"/>
              <a:gd name="connsiteX5357" fmla="*/ 1990997 w 8938307"/>
              <a:gd name="connsiteY5357" fmla="*/ 1024106 h 2993922"/>
              <a:gd name="connsiteX5358" fmla="*/ 1969816 w 8938307"/>
              <a:gd name="connsiteY5358" fmla="*/ 1013515 h 2993922"/>
              <a:gd name="connsiteX5359" fmla="*/ 1959226 w 8938307"/>
              <a:gd name="connsiteY5359" fmla="*/ 1013515 h 2993922"/>
              <a:gd name="connsiteX5360" fmla="*/ 1948635 w 8938307"/>
              <a:gd name="connsiteY5360" fmla="*/ 1002925 h 2993922"/>
              <a:gd name="connsiteX5361" fmla="*/ 1980407 w 8938307"/>
              <a:gd name="connsiteY5361" fmla="*/ 992335 h 2993922"/>
              <a:gd name="connsiteX5362" fmla="*/ 1577971 w 8938307"/>
              <a:gd name="connsiteY5362" fmla="*/ 992335 h 2993922"/>
              <a:gd name="connsiteX5363" fmla="*/ 1583266 w 8938307"/>
              <a:gd name="connsiteY5363" fmla="*/ 992335 h 2993922"/>
              <a:gd name="connsiteX5364" fmla="*/ 1588562 w 8938307"/>
              <a:gd name="connsiteY5364" fmla="*/ 1002925 h 2993922"/>
              <a:gd name="connsiteX5365" fmla="*/ 1270849 w 8938307"/>
              <a:gd name="connsiteY5365" fmla="*/ 992335 h 2993922"/>
              <a:gd name="connsiteX5366" fmla="*/ 1281440 w 8938307"/>
              <a:gd name="connsiteY5366" fmla="*/ 992335 h 2993922"/>
              <a:gd name="connsiteX5367" fmla="*/ 1270849 w 8938307"/>
              <a:gd name="connsiteY5367" fmla="*/ 1002925 h 2993922"/>
              <a:gd name="connsiteX5368" fmla="*/ 1270849 w 8938307"/>
              <a:gd name="connsiteY5368" fmla="*/ 992335 h 2993922"/>
              <a:gd name="connsiteX5369" fmla="*/ 7995760 w 8938307"/>
              <a:gd name="connsiteY5369" fmla="*/ 981744 h 2993922"/>
              <a:gd name="connsiteX5370" fmla="*/ 7995760 w 8938307"/>
              <a:gd name="connsiteY5370" fmla="*/ 992335 h 2993922"/>
              <a:gd name="connsiteX5371" fmla="*/ 8006350 w 8938307"/>
              <a:gd name="connsiteY5371" fmla="*/ 992335 h 2993922"/>
              <a:gd name="connsiteX5372" fmla="*/ 1895684 w 8938307"/>
              <a:gd name="connsiteY5372" fmla="*/ 981744 h 2993922"/>
              <a:gd name="connsiteX5373" fmla="*/ 1906274 w 8938307"/>
              <a:gd name="connsiteY5373" fmla="*/ 992335 h 2993922"/>
              <a:gd name="connsiteX5374" fmla="*/ 1906274 w 8938307"/>
              <a:gd name="connsiteY5374" fmla="*/ 981744 h 2993922"/>
              <a:gd name="connsiteX5375" fmla="*/ 1895684 w 8938307"/>
              <a:gd name="connsiteY5375" fmla="*/ 981744 h 2993922"/>
              <a:gd name="connsiteX5376" fmla="*/ 543291 w 8938307"/>
              <a:gd name="connsiteY5376" fmla="*/ 974333 h 2993922"/>
              <a:gd name="connsiteX5377" fmla="*/ 545405 w 8938307"/>
              <a:gd name="connsiteY5377" fmla="*/ 976448 h 2993922"/>
              <a:gd name="connsiteX5378" fmla="*/ 550701 w 8938307"/>
              <a:gd name="connsiteY5378" fmla="*/ 981744 h 2993922"/>
              <a:gd name="connsiteX5379" fmla="*/ 548053 w 8938307"/>
              <a:gd name="connsiteY5379" fmla="*/ 979097 h 2993922"/>
              <a:gd name="connsiteX5380" fmla="*/ 7328564 w 8938307"/>
              <a:gd name="connsiteY5380" fmla="*/ 971154 h 2993922"/>
              <a:gd name="connsiteX5381" fmla="*/ 7317974 w 8938307"/>
              <a:gd name="connsiteY5381" fmla="*/ 981744 h 2993922"/>
              <a:gd name="connsiteX5382" fmla="*/ 7339155 w 8938307"/>
              <a:gd name="connsiteY5382" fmla="*/ 987040 h 2993922"/>
              <a:gd name="connsiteX5383" fmla="*/ 7360336 w 8938307"/>
              <a:gd name="connsiteY5383" fmla="*/ 992335 h 2993922"/>
              <a:gd name="connsiteX5384" fmla="*/ 7365630 w 8938307"/>
              <a:gd name="connsiteY5384" fmla="*/ 987040 h 2993922"/>
              <a:gd name="connsiteX5385" fmla="*/ 7328564 w 8938307"/>
              <a:gd name="connsiteY5385" fmla="*/ 971154 h 2993922"/>
              <a:gd name="connsiteX5386" fmla="*/ 2716440 w 8938307"/>
              <a:gd name="connsiteY5386" fmla="*/ 971154 h 2993922"/>
              <a:gd name="connsiteX5387" fmla="*/ 2711145 w 8938307"/>
              <a:gd name="connsiteY5387" fmla="*/ 976448 h 2993922"/>
              <a:gd name="connsiteX5388" fmla="*/ 2721735 w 8938307"/>
              <a:gd name="connsiteY5388" fmla="*/ 981744 h 2993922"/>
              <a:gd name="connsiteX5389" fmla="*/ 2716440 w 8938307"/>
              <a:gd name="connsiteY5389" fmla="*/ 971154 h 2993922"/>
              <a:gd name="connsiteX5390" fmla="*/ 1281440 w 8938307"/>
              <a:gd name="connsiteY5390" fmla="*/ 971154 h 2993922"/>
              <a:gd name="connsiteX5391" fmla="*/ 1302621 w 8938307"/>
              <a:gd name="connsiteY5391" fmla="*/ 981744 h 2993922"/>
              <a:gd name="connsiteX5392" fmla="*/ 1292030 w 8938307"/>
              <a:gd name="connsiteY5392" fmla="*/ 981744 h 2993922"/>
              <a:gd name="connsiteX5393" fmla="*/ 1281440 w 8938307"/>
              <a:gd name="connsiteY5393" fmla="*/ 981744 h 2993922"/>
              <a:gd name="connsiteX5394" fmla="*/ 1217897 w 8938307"/>
              <a:gd name="connsiteY5394" fmla="*/ 971154 h 2993922"/>
              <a:gd name="connsiteX5395" fmla="*/ 1228487 w 8938307"/>
              <a:gd name="connsiteY5395" fmla="*/ 971154 h 2993922"/>
              <a:gd name="connsiteX5396" fmla="*/ 1239078 w 8938307"/>
              <a:gd name="connsiteY5396" fmla="*/ 981744 h 2993922"/>
              <a:gd name="connsiteX5397" fmla="*/ 540110 w 8938307"/>
              <a:gd name="connsiteY5397" fmla="*/ 971154 h 2993922"/>
              <a:gd name="connsiteX5398" fmla="*/ 541435 w 8938307"/>
              <a:gd name="connsiteY5398" fmla="*/ 972478 h 2993922"/>
              <a:gd name="connsiteX5399" fmla="*/ 543291 w 8938307"/>
              <a:gd name="connsiteY5399" fmla="*/ 974333 h 2993922"/>
              <a:gd name="connsiteX5400" fmla="*/ 2139263 w 8938307"/>
              <a:gd name="connsiteY5400" fmla="*/ 960563 h 2993922"/>
              <a:gd name="connsiteX5401" fmla="*/ 2144559 w 8938307"/>
              <a:gd name="connsiteY5401" fmla="*/ 971154 h 2993922"/>
              <a:gd name="connsiteX5402" fmla="*/ 2149853 w 8938307"/>
              <a:gd name="connsiteY5402" fmla="*/ 981744 h 2993922"/>
              <a:gd name="connsiteX5403" fmla="*/ 2160443 w 8938307"/>
              <a:gd name="connsiteY5403" fmla="*/ 981744 h 2993922"/>
              <a:gd name="connsiteX5404" fmla="*/ 2197509 w 8938307"/>
              <a:gd name="connsiteY5404" fmla="*/ 987040 h 2993922"/>
              <a:gd name="connsiteX5405" fmla="*/ 2223986 w 8938307"/>
              <a:gd name="connsiteY5405" fmla="*/ 992335 h 2993922"/>
              <a:gd name="connsiteX5406" fmla="*/ 2255757 w 8938307"/>
              <a:gd name="connsiteY5406" fmla="*/ 1002925 h 2993922"/>
              <a:gd name="connsiteX5407" fmla="*/ 2276938 w 8938307"/>
              <a:gd name="connsiteY5407" fmla="*/ 1013515 h 2993922"/>
              <a:gd name="connsiteX5408" fmla="*/ 2308710 w 8938307"/>
              <a:gd name="connsiteY5408" fmla="*/ 1013515 h 2993922"/>
              <a:gd name="connsiteX5409" fmla="*/ 2319299 w 8938307"/>
              <a:gd name="connsiteY5409" fmla="*/ 1002925 h 2993922"/>
              <a:gd name="connsiteX5410" fmla="*/ 2308710 w 8938307"/>
              <a:gd name="connsiteY5410" fmla="*/ 1002925 h 2993922"/>
              <a:gd name="connsiteX5411" fmla="*/ 2314005 w 8938307"/>
              <a:gd name="connsiteY5411" fmla="*/ 997629 h 2993922"/>
              <a:gd name="connsiteX5412" fmla="*/ 2298119 w 8938307"/>
              <a:gd name="connsiteY5412" fmla="*/ 992335 h 2993922"/>
              <a:gd name="connsiteX5413" fmla="*/ 2287529 w 8938307"/>
              <a:gd name="connsiteY5413" fmla="*/ 992335 h 2993922"/>
              <a:gd name="connsiteX5414" fmla="*/ 2287529 w 8938307"/>
              <a:gd name="connsiteY5414" fmla="*/ 981744 h 2993922"/>
              <a:gd name="connsiteX5415" fmla="*/ 2197509 w 8938307"/>
              <a:gd name="connsiteY5415" fmla="*/ 971154 h 2993922"/>
              <a:gd name="connsiteX5416" fmla="*/ 2149853 w 8938307"/>
              <a:gd name="connsiteY5416" fmla="*/ 960563 h 2993922"/>
              <a:gd name="connsiteX5417" fmla="*/ 1853322 w 8938307"/>
              <a:gd name="connsiteY5417" fmla="*/ 960563 h 2993922"/>
              <a:gd name="connsiteX5418" fmla="*/ 1858616 w 8938307"/>
              <a:gd name="connsiteY5418" fmla="*/ 960563 h 2993922"/>
              <a:gd name="connsiteX5419" fmla="*/ 1874503 w 8938307"/>
              <a:gd name="connsiteY5419" fmla="*/ 960563 h 2993922"/>
              <a:gd name="connsiteX5420" fmla="*/ 1916864 w 8938307"/>
              <a:gd name="connsiteY5420" fmla="*/ 981744 h 2993922"/>
              <a:gd name="connsiteX5421" fmla="*/ 1916864 w 8938307"/>
              <a:gd name="connsiteY5421" fmla="*/ 992335 h 2993922"/>
              <a:gd name="connsiteX5422" fmla="*/ 1927455 w 8938307"/>
              <a:gd name="connsiteY5422" fmla="*/ 992335 h 2993922"/>
              <a:gd name="connsiteX5423" fmla="*/ 1938045 w 8938307"/>
              <a:gd name="connsiteY5423" fmla="*/ 981744 h 2993922"/>
              <a:gd name="connsiteX5424" fmla="*/ 1938045 w 8938307"/>
              <a:gd name="connsiteY5424" fmla="*/ 992335 h 2993922"/>
              <a:gd name="connsiteX5425" fmla="*/ 1938045 w 8938307"/>
              <a:gd name="connsiteY5425" fmla="*/ 1002925 h 2993922"/>
              <a:gd name="connsiteX5426" fmla="*/ 1895684 w 8938307"/>
              <a:gd name="connsiteY5426" fmla="*/ 1002925 h 2993922"/>
              <a:gd name="connsiteX5427" fmla="*/ 1853322 w 8938307"/>
              <a:gd name="connsiteY5427" fmla="*/ 987040 h 2993922"/>
              <a:gd name="connsiteX5428" fmla="*/ 1832141 w 8938307"/>
              <a:gd name="connsiteY5428" fmla="*/ 971154 h 2993922"/>
              <a:gd name="connsiteX5429" fmla="*/ 1842731 w 8938307"/>
              <a:gd name="connsiteY5429" fmla="*/ 971154 h 2993922"/>
              <a:gd name="connsiteX5430" fmla="*/ 1853322 w 8938307"/>
              <a:gd name="connsiteY5430" fmla="*/ 960563 h 2993922"/>
              <a:gd name="connsiteX5431" fmla="*/ 1472067 w 8938307"/>
              <a:gd name="connsiteY5431" fmla="*/ 960563 h 2993922"/>
              <a:gd name="connsiteX5432" fmla="*/ 1472067 w 8938307"/>
              <a:gd name="connsiteY5432" fmla="*/ 971154 h 2993922"/>
              <a:gd name="connsiteX5433" fmla="*/ 1482658 w 8938307"/>
              <a:gd name="connsiteY5433" fmla="*/ 971154 h 2993922"/>
              <a:gd name="connsiteX5434" fmla="*/ 1535610 w 8938307"/>
              <a:gd name="connsiteY5434" fmla="*/ 992335 h 2993922"/>
              <a:gd name="connsiteX5435" fmla="*/ 1546200 w 8938307"/>
              <a:gd name="connsiteY5435" fmla="*/ 1002925 h 2993922"/>
              <a:gd name="connsiteX5436" fmla="*/ 1551496 w 8938307"/>
              <a:gd name="connsiteY5436" fmla="*/ 1002925 h 2993922"/>
              <a:gd name="connsiteX5437" fmla="*/ 1567381 w 8938307"/>
              <a:gd name="connsiteY5437" fmla="*/ 1002925 h 2993922"/>
              <a:gd name="connsiteX5438" fmla="*/ 1577971 w 8938307"/>
              <a:gd name="connsiteY5438" fmla="*/ 1002925 h 2993922"/>
              <a:gd name="connsiteX5439" fmla="*/ 1577971 w 8938307"/>
              <a:gd name="connsiteY5439" fmla="*/ 1013515 h 2993922"/>
              <a:gd name="connsiteX5440" fmla="*/ 1609742 w 8938307"/>
              <a:gd name="connsiteY5440" fmla="*/ 1013515 h 2993922"/>
              <a:gd name="connsiteX5441" fmla="*/ 1630923 w 8938307"/>
              <a:gd name="connsiteY5441" fmla="*/ 1013515 h 2993922"/>
              <a:gd name="connsiteX5442" fmla="*/ 1630923 w 8938307"/>
              <a:gd name="connsiteY5442" fmla="*/ 1024106 h 2993922"/>
              <a:gd name="connsiteX5443" fmla="*/ 1652104 w 8938307"/>
              <a:gd name="connsiteY5443" fmla="*/ 1024106 h 2993922"/>
              <a:gd name="connsiteX5444" fmla="*/ 1662694 w 8938307"/>
              <a:gd name="connsiteY5444" fmla="*/ 1024106 h 2993922"/>
              <a:gd name="connsiteX5445" fmla="*/ 1662694 w 8938307"/>
              <a:gd name="connsiteY5445" fmla="*/ 1034696 h 2993922"/>
              <a:gd name="connsiteX5446" fmla="*/ 1683875 w 8938307"/>
              <a:gd name="connsiteY5446" fmla="*/ 1055877 h 2993922"/>
              <a:gd name="connsiteX5447" fmla="*/ 1715646 w 8938307"/>
              <a:gd name="connsiteY5447" fmla="*/ 1066467 h 2993922"/>
              <a:gd name="connsiteX5448" fmla="*/ 1673285 w 8938307"/>
              <a:gd name="connsiteY5448" fmla="*/ 1066467 h 2993922"/>
              <a:gd name="connsiteX5449" fmla="*/ 1620333 w 8938307"/>
              <a:gd name="connsiteY5449" fmla="*/ 1055877 h 2993922"/>
              <a:gd name="connsiteX5450" fmla="*/ 1620333 w 8938307"/>
              <a:gd name="connsiteY5450" fmla="*/ 1045287 h 2993922"/>
              <a:gd name="connsiteX5451" fmla="*/ 1609742 w 8938307"/>
              <a:gd name="connsiteY5451" fmla="*/ 1045287 h 2993922"/>
              <a:gd name="connsiteX5452" fmla="*/ 1604448 w 8938307"/>
              <a:gd name="connsiteY5452" fmla="*/ 1050581 h 2993922"/>
              <a:gd name="connsiteX5453" fmla="*/ 1588562 w 8938307"/>
              <a:gd name="connsiteY5453" fmla="*/ 1045287 h 2993922"/>
              <a:gd name="connsiteX5454" fmla="*/ 1572677 w 8938307"/>
              <a:gd name="connsiteY5454" fmla="*/ 1045287 h 2993922"/>
              <a:gd name="connsiteX5455" fmla="*/ 1546200 w 8938307"/>
              <a:gd name="connsiteY5455" fmla="*/ 1045287 h 2993922"/>
              <a:gd name="connsiteX5456" fmla="*/ 1498544 w 8938307"/>
              <a:gd name="connsiteY5456" fmla="*/ 1039992 h 2993922"/>
              <a:gd name="connsiteX5457" fmla="*/ 1493248 w 8938307"/>
              <a:gd name="connsiteY5457" fmla="*/ 1034696 h 2993922"/>
              <a:gd name="connsiteX5458" fmla="*/ 1495895 w 8938307"/>
              <a:gd name="connsiteY5458" fmla="*/ 1026753 h 2993922"/>
              <a:gd name="connsiteX5459" fmla="*/ 1503838 w 8938307"/>
              <a:gd name="connsiteY5459" fmla="*/ 1024106 h 2993922"/>
              <a:gd name="connsiteX5460" fmla="*/ 1482658 w 8938307"/>
              <a:gd name="connsiteY5460" fmla="*/ 1013515 h 2993922"/>
              <a:gd name="connsiteX5461" fmla="*/ 1472067 w 8938307"/>
              <a:gd name="connsiteY5461" fmla="*/ 1024106 h 2993922"/>
              <a:gd name="connsiteX5462" fmla="*/ 1461477 w 8938307"/>
              <a:gd name="connsiteY5462" fmla="*/ 1034696 h 2993922"/>
              <a:gd name="connsiteX5463" fmla="*/ 1450886 w 8938307"/>
              <a:gd name="connsiteY5463" fmla="*/ 1024106 h 2993922"/>
              <a:gd name="connsiteX5464" fmla="*/ 1408525 w 8938307"/>
              <a:gd name="connsiteY5464" fmla="*/ 1034696 h 2993922"/>
              <a:gd name="connsiteX5465" fmla="*/ 1397934 w 8938307"/>
              <a:gd name="connsiteY5465" fmla="*/ 1034696 h 2993922"/>
              <a:gd name="connsiteX5466" fmla="*/ 1387344 w 8938307"/>
              <a:gd name="connsiteY5466" fmla="*/ 1034696 h 2993922"/>
              <a:gd name="connsiteX5467" fmla="*/ 1408525 w 8938307"/>
              <a:gd name="connsiteY5467" fmla="*/ 1055877 h 2993922"/>
              <a:gd name="connsiteX5468" fmla="*/ 1419114 w 8938307"/>
              <a:gd name="connsiteY5468" fmla="*/ 1066467 h 2993922"/>
              <a:gd name="connsiteX5469" fmla="*/ 1461477 w 8938307"/>
              <a:gd name="connsiteY5469" fmla="*/ 1077058 h 2993922"/>
              <a:gd name="connsiteX5470" fmla="*/ 1503838 w 8938307"/>
              <a:gd name="connsiteY5470" fmla="*/ 1087648 h 2993922"/>
              <a:gd name="connsiteX5471" fmla="*/ 1525019 w 8938307"/>
              <a:gd name="connsiteY5471" fmla="*/ 1092944 h 2993922"/>
              <a:gd name="connsiteX5472" fmla="*/ 1530314 w 8938307"/>
              <a:gd name="connsiteY5472" fmla="*/ 1077058 h 2993922"/>
              <a:gd name="connsiteX5473" fmla="*/ 1514429 w 8938307"/>
              <a:gd name="connsiteY5473" fmla="*/ 1077058 h 2993922"/>
              <a:gd name="connsiteX5474" fmla="*/ 1514429 w 8938307"/>
              <a:gd name="connsiteY5474" fmla="*/ 1066467 h 2993922"/>
              <a:gd name="connsiteX5475" fmla="*/ 1530314 w 8938307"/>
              <a:gd name="connsiteY5475" fmla="*/ 1055877 h 2993922"/>
              <a:gd name="connsiteX5476" fmla="*/ 1535610 w 8938307"/>
              <a:gd name="connsiteY5476" fmla="*/ 1066467 h 2993922"/>
              <a:gd name="connsiteX5477" fmla="*/ 1546200 w 8938307"/>
              <a:gd name="connsiteY5477" fmla="*/ 1071762 h 2993922"/>
              <a:gd name="connsiteX5478" fmla="*/ 1556790 w 8938307"/>
              <a:gd name="connsiteY5478" fmla="*/ 1077058 h 2993922"/>
              <a:gd name="connsiteX5479" fmla="*/ 1572677 w 8938307"/>
              <a:gd name="connsiteY5479" fmla="*/ 1082354 h 2993922"/>
              <a:gd name="connsiteX5480" fmla="*/ 1593856 w 8938307"/>
              <a:gd name="connsiteY5480" fmla="*/ 1087648 h 2993922"/>
              <a:gd name="connsiteX5481" fmla="*/ 1609742 w 8938307"/>
              <a:gd name="connsiteY5481" fmla="*/ 1087648 h 2993922"/>
              <a:gd name="connsiteX5482" fmla="*/ 1599152 w 8938307"/>
              <a:gd name="connsiteY5482" fmla="*/ 1098239 h 2993922"/>
              <a:gd name="connsiteX5483" fmla="*/ 1556790 w 8938307"/>
              <a:gd name="connsiteY5483" fmla="*/ 1087648 h 2993922"/>
              <a:gd name="connsiteX5484" fmla="*/ 1599152 w 8938307"/>
              <a:gd name="connsiteY5484" fmla="*/ 1108829 h 2993922"/>
              <a:gd name="connsiteX5485" fmla="*/ 1662694 w 8938307"/>
              <a:gd name="connsiteY5485" fmla="*/ 1119419 h 2993922"/>
              <a:gd name="connsiteX5486" fmla="*/ 1673285 w 8938307"/>
              <a:gd name="connsiteY5486" fmla="*/ 1108829 h 2993922"/>
              <a:gd name="connsiteX5487" fmla="*/ 1683875 w 8938307"/>
              <a:gd name="connsiteY5487" fmla="*/ 1092944 h 2993922"/>
              <a:gd name="connsiteX5488" fmla="*/ 1694466 w 8938307"/>
              <a:gd name="connsiteY5488" fmla="*/ 1087648 h 2993922"/>
              <a:gd name="connsiteX5489" fmla="*/ 1705056 w 8938307"/>
              <a:gd name="connsiteY5489" fmla="*/ 1077058 h 2993922"/>
              <a:gd name="connsiteX5490" fmla="*/ 1726237 w 8938307"/>
              <a:gd name="connsiteY5490" fmla="*/ 1055877 h 2993922"/>
              <a:gd name="connsiteX5491" fmla="*/ 1705056 w 8938307"/>
              <a:gd name="connsiteY5491" fmla="*/ 1045287 h 2993922"/>
              <a:gd name="connsiteX5492" fmla="*/ 1705056 w 8938307"/>
              <a:gd name="connsiteY5492" fmla="*/ 1034696 h 2993922"/>
              <a:gd name="connsiteX5493" fmla="*/ 1715646 w 8938307"/>
              <a:gd name="connsiteY5493" fmla="*/ 1034696 h 2993922"/>
              <a:gd name="connsiteX5494" fmla="*/ 1747418 w 8938307"/>
              <a:gd name="connsiteY5494" fmla="*/ 1045287 h 2993922"/>
              <a:gd name="connsiteX5495" fmla="*/ 1726237 w 8938307"/>
              <a:gd name="connsiteY5495" fmla="*/ 1034696 h 2993922"/>
              <a:gd name="connsiteX5496" fmla="*/ 1715646 w 8938307"/>
              <a:gd name="connsiteY5496" fmla="*/ 1034696 h 2993922"/>
              <a:gd name="connsiteX5497" fmla="*/ 1715646 w 8938307"/>
              <a:gd name="connsiteY5497" fmla="*/ 1024106 h 2993922"/>
              <a:gd name="connsiteX5498" fmla="*/ 1705056 w 8938307"/>
              <a:gd name="connsiteY5498" fmla="*/ 1024106 h 2993922"/>
              <a:gd name="connsiteX5499" fmla="*/ 1678581 w 8938307"/>
              <a:gd name="connsiteY5499" fmla="*/ 1013515 h 2993922"/>
              <a:gd name="connsiteX5500" fmla="*/ 1662694 w 8938307"/>
              <a:gd name="connsiteY5500" fmla="*/ 1013515 h 2993922"/>
              <a:gd name="connsiteX5501" fmla="*/ 1652104 w 8938307"/>
              <a:gd name="connsiteY5501" fmla="*/ 1024106 h 2993922"/>
              <a:gd name="connsiteX5502" fmla="*/ 1652104 w 8938307"/>
              <a:gd name="connsiteY5502" fmla="*/ 1013515 h 2993922"/>
              <a:gd name="connsiteX5503" fmla="*/ 1641514 w 8938307"/>
              <a:gd name="connsiteY5503" fmla="*/ 1002925 h 2993922"/>
              <a:gd name="connsiteX5504" fmla="*/ 1636218 w 8938307"/>
              <a:gd name="connsiteY5504" fmla="*/ 997629 h 2993922"/>
              <a:gd name="connsiteX5505" fmla="*/ 1620333 w 8938307"/>
              <a:gd name="connsiteY5505" fmla="*/ 992335 h 2993922"/>
              <a:gd name="connsiteX5506" fmla="*/ 1583266 w 8938307"/>
              <a:gd name="connsiteY5506" fmla="*/ 976448 h 2993922"/>
              <a:gd name="connsiteX5507" fmla="*/ 1535610 w 8938307"/>
              <a:gd name="connsiteY5507" fmla="*/ 971154 h 2993922"/>
              <a:gd name="connsiteX5508" fmla="*/ 1493248 w 8938307"/>
              <a:gd name="connsiteY5508" fmla="*/ 971154 h 2993922"/>
              <a:gd name="connsiteX5509" fmla="*/ 1493248 w 8938307"/>
              <a:gd name="connsiteY5509" fmla="*/ 960563 h 2993922"/>
              <a:gd name="connsiteX5510" fmla="*/ 1472067 w 8938307"/>
              <a:gd name="connsiteY5510" fmla="*/ 960563 h 2993922"/>
              <a:gd name="connsiteX5511" fmla="*/ 1450886 w 8938307"/>
              <a:gd name="connsiteY5511" fmla="*/ 960563 h 2993922"/>
              <a:gd name="connsiteX5512" fmla="*/ 1440296 w 8938307"/>
              <a:gd name="connsiteY5512" fmla="*/ 965858 h 2993922"/>
              <a:gd name="connsiteX5513" fmla="*/ 1450886 w 8938307"/>
              <a:gd name="connsiteY5513" fmla="*/ 971154 h 2993922"/>
              <a:gd name="connsiteX5514" fmla="*/ 1461477 w 8938307"/>
              <a:gd name="connsiteY5514" fmla="*/ 971154 h 2993922"/>
              <a:gd name="connsiteX5515" fmla="*/ 1175535 w 8938307"/>
              <a:gd name="connsiteY5515" fmla="*/ 960563 h 2993922"/>
              <a:gd name="connsiteX5516" fmla="*/ 1186126 w 8938307"/>
              <a:gd name="connsiteY5516" fmla="*/ 960563 h 2993922"/>
              <a:gd name="connsiteX5517" fmla="*/ 1196717 w 8938307"/>
              <a:gd name="connsiteY5517" fmla="*/ 971154 h 2993922"/>
              <a:gd name="connsiteX5518" fmla="*/ 1186126 w 8938307"/>
              <a:gd name="connsiteY5518" fmla="*/ 971154 h 2993922"/>
              <a:gd name="connsiteX5519" fmla="*/ 1180832 w 8938307"/>
              <a:gd name="connsiteY5519" fmla="*/ 965858 h 2993922"/>
              <a:gd name="connsiteX5520" fmla="*/ 1175535 w 8938307"/>
              <a:gd name="connsiteY5520" fmla="*/ 960563 h 2993922"/>
              <a:gd name="connsiteX5521" fmla="*/ 2478156 w 8938307"/>
              <a:gd name="connsiteY5521" fmla="*/ 953944 h 2993922"/>
              <a:gd name="connsiteX5522" fmla="*/ 2467566 w 8938307"/>
              <a:gd name="connsiteY5522" fmla="*/ 960563 h 2993922"/>
              <a:gd name="connsiteX5523" fmla="*/ 2456975 w 8938307"/>
              <a:gd name="connsiteY5523" fmla="*/ 960563 h 2993922"/>
              <a:gd name="connsiteX5524" fmla="*/ 2483450 w 8938307"/>
              <a:gd name="connsiteY5524" fmla="*/ 965858 h 2993922"/>
              <a:gd name="connsiteX5525" fmla="*/ 2488746 w 8938307"/>
              <a:gd name="connsiteY5525" fmla="*/ 971154 h 2993922"/>
              <a:gd name="connsiteX5526" fmla="*/ 2552289 w 8938307"/>
              <a:gd name="connsiteY5526" fmla="*/ 981744 h 2993922"/>
              <a:gd name="connsiteX5527" fmla="*/ 2509927 w 8938307"/>
              <a:gd name="connsiteY5527" fmla="*/ 960563 h 2993922"/>
              <a:gd name="connsiteX5528" fmla="*/ 2488746 w 8938307"/>
              <a:gd name="connsiteY5528" fmla="*/ 955269 h 2993922"/>
              <a:gd name="connsiteX5529" fmla="*/ 2478156 w 8938307"/>
              <a:gd name="connsiteY5529" fmla="*/ 953944 h 2993922"/>
              <a:gd name="connsiteX5530" fmla="*/ 8832403 w 8938307"/>
              <a:gd name="connsiteY5530" fmla="*/ 949973 h 2993922"/>
              <a:gd name="connsiteX5531" fmla="*/ 8853583 w 8938307"/>
              <a:gd name="connsiteY5531" fmla="*/ 955269 h 2993922"/>
              <a:gd name="connsiteX5532" fmla="*/ 8901240 w 8938307"/>
              <a:gd name="connsiteY5532" fmla="*/ 971154 h 2993922"/>
              <a:gd name="connsiteX5533" fmla="*/ 8938307 w 8938307"/>
              <a:gd name="connsiteY5533" fmla="*/ 981744 h 2993922"/>
              <a:gd name="connsiteX5534" fmla="*/ 8917126 w 8938307"/>
              <a:gd name="connsiteY5534" fmla="*/ 981744 h 2993922"/>
              <a:gd name="connsiteX5535" fmla="*/ 8895945 w 8938307"/>
              <a:gd name="connsiteY5535" fmla="*/ 976448 h 2993922"/>
              <a:gd name="connsiteX5536" fmla="*/ 8874765 w 8938307"/>
              <a:gd name="connsiteY5536" fmla="*/ 971154 h 2993922"/>
              <a:gd name="connsiteX5537" fmla="*/ 8832403 w 8938307"/>
              <a:gd name="connsiteY5537" fmla="*/ 949973 h 2993922"/>
              <a:gd name="connsiteX5538" fmla="*/ 8271112 w 8938307"/>
              <a:gd name="connsiteY5538" fmla="*/ 949973 h 2993922"/>
              <a:gd name="connsiteX5539" fmla="*/ 8334654 w 8938307"/>
              <a:gd name="connsiteY5539" fmla="*/ 960563 h 2993922"/>
              <a:gd name="connsiteX5540" fmla="*/ 8324064 w 8938307"/>
              <a:gd name="connsiteY5540" fmla="*/ 960563 h 2993922"/>
              <a:gd name="connsiteX5541" fmla="*/ 8302883 w 8938307"/>
              <a:gd name="connsiteY5541" fmla="*/ 960563 h 2993922"/>
              <a:gd name="connsiteX5542" fmla="*/ 8281702 w 8938307"/>
              <a:gd name="connsiteY5542" fmla="*/ 960563 h 2993922"/>
              <a:gd name="connsiteX5543" fmla="*/ 8271112 w 8938307"/>
              <a:gd name="connsiteY5543" fmla="*/ 949973 h 2993922"/>
              <a:gd name="connsiteX5544" fmla="*/ 7254432 w 8938307"/>
              <a:gd name="connsiteY5544" fmla="*/ 949973 h 2993922"/>
              <a:gd name="connsiteX5545" fmla="*/ 7275612 w 8938307"/>
              <a:gd name="connsiteY5545" fmla="*/ 960563 h 2993922"/>
              <a:gd name="connsiteX5546" fmla="*/ 7286203 w 8938307"/>
              <a:gd name="connsiteY5546" fmla="*/ 960563 h 2993922"/>
              <a:gd name="connsiteX5547" fmla="*/ 2435794 w 8938307"/>
              <a:gd name="connsiteY5547" fmla="*/ 949973 h 2993922"/>
              <a:gd name="connsiteX5548" fmla="*/ 2435794 w 8938307"/>
              <a:gd name="connsiteY5548" fmla="*/ 960563 h 2993922"/>
              <a:gd name="connsiteX5549" fmla="*/ 2446385 w 8938307"/>
              <a:gd name="connsiteY5549" fmla="*/ 960563 h 2993922"/>
              <a:gd name="connsiteX5550" fmla="*/ 2435794 w 8938307"/>
              <a:gd name="connsiteY5550" fmla="*/ 949973 h 2993922"/>
              <a:gd name="connsiteX5551" fmla="*/ 603653 w 8938307"/>
              <a:gd name="connsiteY5551" fmla="*/ 939383 h 2993922"/>
              <a:gd name="connsiteX5552" fmla="*/ 630128 w 8938307"/>
              <a:gd name="connsiteY5552" fmla="*/ 944677 h 2993922"/>
              <a:gd name="connsiteX5553" fmla="*/ 646015 w 8938307"/>
              <a:gd name="connsiteY5553" fmla="*/ 960563 h 2993922"/>
              <a:gd name="connsiteX5554" fmla="*/ 656605 w 8938307"/>
              <a:gd name="connsiteY5554" fmla="*/ 981744 h 2993922"/>
              <a:gd name="connsiteX5555" fmla="*/ 667195 w 8938307"/>
              <a:gd name="connsiteY5555" fmla="*/ 992335 h 2993922"/>
              <a:gd name="connsiteX5556" fmla="*/ 656605 w 8938307"/>
              <a:gd name="connsiteY5556" fmla="*/ 992335 h 2993922"/>
              <a:gd name="connsiteX5557" fmla="*/ 614243 w 8938307"/>
              <a:gd name="connsiteY5557" fmla="*/ 971154 h 2993922"/>
              <a:gd name="connsiteX5558" fmla="*/ 603653 w 8938307"/>
              <a:gd name="connsiteY5558" fmla="*/ 939383 h 2993922"/>
              <a:gd name="connsiteX5559" fmla="*/ 8461739 w 8938307"/>
              <a:gd name="connsiteY5559" fmla="*/ 928792 h 2993922"/>
              <a:gd name="connsiteX5560" fmla="*/ 8482920 w 8938307"/>
              <a:gd name="connsiteY5560" fmla="*/ 939383 h 2993922"/>
              <a:gd name="connsiteX5561" fmla="*/ 8546462 w 8938307"/>
              <a:gd name="connsiteY5561" fmla="*/ 949973 h 2993922"/>
              <a:gd name="connsiteX5562" fmla="*/ 8599414 w 8938307"/>
              <a:gd name="connsiteY5562" fmla="*/ 971154 h 2993922"/>
              <a:gd name="connsiteX5563" fmla="*/ 8615299 w 8938307"/>
              <a:gd name="connsiteY5563" fmla="*/ 971154 h 2993922"/>
              <a:gd name="connsiteX5564" fmla="*/ 8625889 w 8938307"/>
              <a:gd name="connsiteY5564" fmla="*/ 971154 h 2993922"/>
              <a:gd name="connsiteX5565" fmla="*/ 8636480 w 8938307"/>
              <a:gd name="connsiteY5565" fmla="*/ 971154 h 2993922"/>
              <a:gd name="connsiteX5566" fmla="*/ 8641775 w 8938307"/>
              <a:gd name="connsiteY5566" fmla="*/ 981744 h 2993922"/>
              <a:gd name="connsiteX5567" fmla="*/ 8652366 w 8938307"/>
              <a:gd name="connsiteY5567" fmla="*/ 981744 h 2993922"/>
              <a:gd name="connsiteX5568" fmla="*/ 8662957 w 8938307"/>
              <a:gd name="connsiteY5568" fmla="*/ 981744 h 2993922"/>
              <a:gd name="connsiteX5569" fmla="*/ 8662957 w 8938307"/>
              <a:gd name="connsiteY5569" fmla="*/ 992335 h 2993922"/>
              <a:gd name="connsiteX5570" fmla="*/ 8726499 w 8938307"/>
              <a:gd name="connsiteY5570" fmla="*/ 1013515 h 2993922"/>
              <a:gd name="connsiteX5571" fmla="*/ 8710613 w 8938307"/>
              <a:gd name="connsiteY5571" fmla="*/ 1013515 h 2993922"/>
              <a:gd name="connsiteX5572" fmla="*/ 8678843 w 8938307"/>
              <a:gd name="connsiteY5572" fmla="*/ 1008220 h 2993922"/>
              <a:gd name="connsiteX5573" fmla="*/ 8641775 w 8938307"/>
              <a:gd name="connsiteY5573" fmla="*/ 997629 h 2993922"/>
              <a:gd name="connsiteX5574" fmla="*/ 8599414 w 8938307"/>
              <a:gd name="connsiteY5574" fmla="*/ 992335 h 2993922"/>
              <a:gd name="connsiteX5575" fmla="*/ 8557053 w 8938307"/>
              <a:gd name="connsiteY5575" fmla="*/ 981744 h 2993922"/>
              <a:gd name="connsiteX5576" fmla="*/ 8546462 w 8938307"/>
              <a:gd name="connsiteY5576" fmla="*/ 971154 h 2993922"/>
              <a:gd name="connsiteX5577" fmla="*/ 8535871 w 8938307"/>
              <a:gd name="connsiteY5577" fmla="*/ 971154 h 2993922"/>
              <a:gd name="connsiteX5578" fmla="*/ 8525281 w 8938307"/>
              <a:gd name="connsiteY5578" fmla="*/ 971154 h 2993922"/>
              <a:gd name="connsiteX5579" fmla="*/ 8477624 w 8938307"/>
              <a:gd name="connsiteY5579" fmla="*/ 955269 h 2993922"/>
              <a:gd name="connsiteX5580" fmla="*/ 8451148 w 8938307"/>
              <a:gd name="connsiteY5580" fmla="*/ 939383 h 2993922"/>
              <a:gd name="connsiteX5581" fmla="*/ 1376752 w 8938307"/>
              <a:gd name="connsiteY5581" fmla="*/ 928792 h 2993922"/>
              <a:gd name="connsiteX5582" fmla="*/ 1366162 w 8938307"/>
              <a:gd name="connsiteY5582" fmla="*/ 934087 h 2993922"/>
              <a:gd name="connsiteX5583" fmla="*/ 1376752 w 8938307"/>
              <a:gd name="connsiteY5583" fmla="*/ 939383 h 2993922"/>
              <a:gd name="connsiteX5584" fmla="*/ 1397934 w 8938307"/>
              <a:gd name="connsiteY5584" fmla="*/ 939383 h 2993922"/>
              <a:gd name="connsiteX5585" fmla="*/ 1313210 w 8938307"/>
              <a:gd name="connsiteY5585" fmla="*/ 918202 h 2993922"/>
              <a:gd name="connsiteX5586" fmla="*/ 1323802 w 8938307"/>
              <a:gd name="connsiteY5586" fmla="*/ 928792 h 2993922"/>
              <a:gd name="connsiteX5587" fmla="*/ 1355573 w 8938307"/>
              <a:gd name="connsiteY5587" fmla="*/ 928792 h 2993922"/>
              <a:gd name="connsiteX5588" fmla="*/ 1260258 w 8938307"/>
              <a:gd name="connsiteY5588" fmla="*/ 918202 h 2993922"/>
              <a:gd name="connsiteX5589" fmla="*/ 1260258 w 8938307"/>
              <a:gd name="connsiteY5589" fmla="*/ 928792 h 2993922"/>
              <a:gd name="connsiteX5590" fmla="*/ 1270849 w 8938307"/>
              <a:gd name="connsiteY5590" fmla="*/ 918202 h 2993922"/>
              <a:gd name="connsiteX5591" fmla="*/ 1260258 w 8938307"/>
              <a:gd name="connsiteY5591" fmla="*/ 918202 h 2993922"/>
              <a:gd name="connsiteX5592" fmla="*/ 1980407 w 8938307"/>
              <a:gd name="connsiteY5592" fmla="*/ 907611 h 2993922"/>
              <a:gd name="connsiteX5593" fmla="*/ 1969816 w 8938307"/>
              <a:gd name="connsiteY5593" fmla="*/ 918202 h 2993922"/>
              <a:gd name="connsiteX5594" fmla="*/ 1980407 w 8938307"/>
              <a:gd name="connsiteY5594" fmla="*/ 918202 h 2993922"/>
              <a:gd name="connsiteX5595" fmla="*/ 1980407 w 8938307"/>
              <a:gd name="connsiteY5595" fmla="*/ 907611 h 2993922"/>
              <a:gd name="connsiteX5596" fmla="*/ 381254 w 8938307"/>
              <a:gd name="connsiteY5596" fmla="*/ 907611 h 2993922"/>
              <a:gd name="connsiteX5597" fmla="*/ 413026 w 8938307"/>
              <a:gd name="connsiteY5597" fmla="*/ 918202 h 2993922"/>
              <a:gd name="connsiteX5598" fmla="*/ 529521 w 8938307"/>
              <a:gd name="connsiteY5598" fmla="*/ 981744 h 2993922"/>
              <a:gd name="connsiteX5599" fmla="*/ 571882 w 8938307"/>
              <a:gd name="connsiteY5599" fmla="*/ 1002925 h 2993922"/>
              <a:gd name="connsiteX5600" fmla="*/ 593062 w 8938307"/>
              <a:gd name="connsiteY5600" fmla="*/ 1008220 h 2993922"/>
              <a:gd name="connsiteX5601" fmla="*/ 614243 w 8938307"/>
              <a:gd name="connsiteY5601" fmla="*/ 1013515 h 2993922"/>
              <a:gd name="connsiteX5602" fmla="*/ 635425 w 8938307"/>
              <a:gd name="connsiteY5602" fmla="*/ 1034696 h 2993922"/>
              <a:gd name="connsiteX5603" fmla="*/ 656605 w 8938307"/>
              <a:gd name="connsiteY5603" fmla="*/ 1045287 h 2993922"/>
              <a:gd name="connsiteX5604" fmla="*/ 656605 w 8938307"/>
              <a:gd name="connsiteY5604" fmla="*/ 1055877 h 2993922"/>
              <a:gd name="connsiteX5605" fmla="*/ 603653 w 8938307"/>
              <a:gd name="connsiteY5605" fmla="*/ 1034696 h 2993922"/>
              <a:gd name="connsiteX5606" fmla="*/ 534816 w 8938307"/>
              <a:gd name="connsiteY5606" fmla="*/ 997629 h 2993922"/>
              <a:gd name="connsiteX5607" fmla="*/ 497749 w 8938307"/>
              <a:gd name="connsiteY5607" fmla="*/ 981744 h 2993922"/>
              <a:gd name="connsiteX5608" fmla="*/ 413026 w 8938307"/>
              <a:gd name="connsiteY5608" fmla="*/ 949973 h 2993922"/>
              <a:gd name="connsiteX5609" fmla="*/ 402435 w 8938307"/>
              <a:gd name="connsiteY5609" fmla="*/ 939383 h 2993922"/>
              <a:gd name="connsiteX5610" fmla="*/ 381254 w 8938307"/>
              <a:gd name="connsiteY5610" fmla="*/ 939383 h 2993922"/>
              <a:gd name="connsiteX5611" fmla="*/ 365368 w 8938307"/>
              <a:gd name="connsiteY5611" fmla="*/ 928792 h 2993922"/>
              <a:gd name="connsiteX5612" fmla="*/ 365368 w 8938307"/>
              <a:gd name="connsiteY5612" fmla="*/ 912906 h 2993922"/>
              <a:gd name="connsiteX5613" fmla="*/ 381254 w 8938307"/>
              <a:gd name="connsiteY5613" fmla="*/ 907611 h 2993922"/>
              <a:gd name="connsiteX5614" fmla="*/ 1993645 w 8938307"/>
              <a:gd name="connsiteY5614" fmla="*/ 899668 h 2993922"/>
              <a:gd name="connsiteX5615" fmla="*/ 1990997 w 8938307"/>
              <a:gd name="connsiteY5615" fmla="*/ 902317 h 2993922"/>
              <a:gd name="connsiteX5616" fmla="*/ 2012178 w 8938307"/>
              <a:gd name="connsiteY5616" fmla="*/ 907611 h 2993922"/>
              <a:gd name="connsiteX5617" fmla="*/ 2033359 w 8938307"/>
              <a:gd name="connsiteY5617" fmla="*/ 918202 h 2993922"/>
              <a:gd name="connsiteX5618" fmla="*/ 2012178 w 8938307"/>
              <a:gd name="connsiteY5618" fmla="*/ 928792 h 2993922"/>
              <a:gd name="connsiteX5619" fmla="*/ 2022769 w 8938307"/>
              <a:gd name="connsiteY5619" fmla="*/ 939383 h 2993922"/>
              <a:gd name="connsiteX5620" fmla="*/ 2054540 w 8938307"/>
              <a:gd name="connsiteY5620" fmla="*/ 949973 h 2993922"/>
              <a:gd name="connsiteX5621" fmla="*/ 2086311 w 8938307"/>
              <a:gd name="connsiteY5621" fmla="*/ 949973 h 2993922"/>
              <a:gd name="connsiteX5622" fmla="*/ 2107491 w 8938307"/>
              <a:gd name="connsiteY5622" fmla="*/ 949973 h 2993922"/>
              <a:gd name="connsiteX5623" fmla="*/ 2096901 w 8938307"/>
              <a:gd name="connsiteY5623" fmla="*/ 939383 h 2993922"/>
              <a:gd name="connsiteX5624" fmla="*/ 2086311 w 8938307"/>
              <a:gd name="connsiteY5624" fmla="*/ 939383 h 2993922"/>
              <a:gd name="connsiteX5625" fmla="*/ 2075721 w 8938307"/>
              <a:gd name="connsiteY5625" fmla="*/ 939383 h 2993922"/>
              <a:gd name="connsiteX5626" fmla="*/ 2075721 w 8938307"/>
              <a:gd name="connsiteY5626" fmla="*/ 918202 h 2993922"/>
              <a:gd name="connsiteX5627" fmla="*/ 2086311 w 8938307"/>
              <a:gd name="connsiteY5627" fmla="*/ 918202 h 2993922"/>
              <a:gd name="connsiteX5628" fmla="*/ 2075721 w 8938307"/>
              <a:gd name="connsiteY5628" fmla="*/ 907611 h 2993922"/>
              <a:gd name="connsiteX5629" fmla="*/ 2043949 w 8938307"/>
              <a:gd name="connsiteY5629" fmla="*/ 907611 h 2993922"/>
              <a:gd name="connsiteX5630" fmla="*/ 2012178 w 8938307"/>
              <a:gd name="connsiteY5630" fmla="*/ 902317 h 2993922"/>
              <a:gd name="connsiteX5631" fmla="*/ 2001587 w 8938307"/>
              <a:gd name="connsiteY5631" fmla="*/ 902317 h 2993922"/>
              <a:gd name="connsiteX5632" fmla="*/ 1993645 w 8938307"/>
              <a:gd name="connsiteY5632" fmla="*/ 899668 h 2993922"/>
              <a:gd name="connsiteX5633" fmla="*/ 8472329 w 8938307"/>
              <a:gd name="connsiteY5633" fmla="*/ 897021 h 2993922"/>
              <a:gd name="connsiteX5634" fmla="*/ 8482920 w 8938307"/>
              <a:gd name="connsiteY5634" fmla="*/ 897021 h 2993922"/>
              <a:gd name="connsiteX5635" fmla="*/ 8472329 w 8938307"/>
              <a:gd name="connsiteY5635" fmla="*/ 907611 h 2993922"/>
              <a:gd name="connsiteX5636" fmla="*/ 2425203 w 8938307"/>
              <a:gd name="connsiteY5636" fmla="*/ 886431 h 2993922"/>
              <a:gd name="connsiteX5637" fmla="*/ 2435794 w 8938307"/>
              <a:gd name="connsiteY5637" fmla="*/ 897021 h 2993922"/>
              <a:gd name="connsiteX5638" fmla="*/ 2435794 w 8938307"/>
              <a:gd name="connsiteY5638" fmla="*/ 886431 h 2993922"/>
              <a:gd name="connsiteX5639" fmla="*/ 2425203 w 8938307"/>
              <a:gd name="connsiteY5639" fmla="*/ 886431 h 2993922"/>
              <a:gd name="connsiteX5640" fmla="*/ 1874503 w 8938307"/>
              <a:gd name="connsiteY5640" fmla="*/ 886431 h 2993922"/>
              <a:gd name="connsiteX5641" fmla="*/ 1874503 w 8938307"/>
              <a:gd name="connsiteY5641" fmla="*/ 897021 h 2993922"/>
              <a:gd name="connsiteX5642" fmla="*/ 1885093 w 8938307"/>
              <a:gd name="connsiteY5642" fmla="*/ 886431 h 2993922"/>
              <a:gd name="connsiteX5643" fmla="*/ 1334392 w 8938307"/>
              <a:gd name="connsiteY5643" fmla="*/ 886431 h 2993922"/>
              <a:gd name="connsiteX5644" fmla="*/ 1323802 w 8938307"/>
              <a:gd name="connsiteY5644" fmla="*/ 897021 h 2993922"/>
              <a:gd name="connsiteX5645" fmla="*/ 1313210 w 8938307"/>
              <a:gd name="connsiteY5645" fmla="*/ 897021 h 2993922"/>
              <a:gd name="connsiteX5646" fmla="*/ 1334392 w 8938307"/>
              <a:gd name="connsiteY5646" fmla="*/ 907611 h 2993922"/>
              <a:gd name="connsiteX5647" fmla="*/ 1355573 w 8938307"/>
              <a:gd name="connsiteY5647" fmla="*/ 912906 h 2993922"/>
              <a:gd name="connsiteX5648" fmla="*/ 1360867 w 8938307"/>
              <a:gd name="connsiteY5648" fmla="*/ 912906 h 2993922"/>
              <a:gd name="connsiteX5649" fmla="*/ 1360867 w 8938307"/>
              <a:gd name="connsiteY5649" fmla="*/ 902317 h 2993922"/>
              <a:gd name="connsiteX5650" fmla="*/ 1344982 w 8938307"/>
              <a:gd name="connsiteY5650" fmla="*/ 897021 h 2993922"/>
              <a:gd name="connsiteX5651" fmla="*/ 1334392 w 8938307"/>
              <a:gd name="connsiteY5651" fmla="*/ 886431 h 2993922"/>
              <a:gd name="connsiteX5652" fmla="*/ 1281440 w 8938307"/>
              <a:gd name="connsiteY5652" fmla="*/ 886431 h 2993922"/>
              <a:gd name="connsiteX5653" fmla="*/ 1292030 w 8938307"/>
              <a:gd name="connsiteY5653" fmla="*/ 897021 h 2993922"/>
              <a:gd name="connsiteX5654" fmla="*/ 1302621 w 8938307"/>
              <a:gd name="connsiteY5654" fmla="*/ 886431 h 2993922"/>
              <a:gd name="connsiteX5655" fmla="*/ 1292030 w 8938307"/>
              <a:gd name="connsiteY5655" fmla="*/ 886431 h 2993922"/>
              <a:gd name="connsiteX5656" fmla="*/ 1281440 w 8938307"/>
              <a:gd name="connsiteY5656" fmla="*/ 886431 h 2993922"/>
              <a:gd name="connsiteX5657" fmla="*/ 8387606 w 8938307"/>
              <a:gd name="connsiteY5657" fmla="*/ 875840 h 2993922"/>
              <a:gd name="connsiteX5658" fmla="*/ 8429968 w 8938307"/>
              <a:gd name="connsiteY5658" fmla="*/ 886431 h 2993922"/>
              <a:gd name="connsiteX5659" fmla="*/ 8408787 w 8938307"/>
              <a:gd name="connsiteY5659" fmla="*/ 886431 h 2993922"/>
              <a:gd name="connsiteX5660" fmla="*/ 8387606 w 8938307"/>
              <a:gd name="connsiteY5660" fmla="*/ 875840 h 2993922"/>
              <a:gd name="connsiteX5661" fmla="*/ 6973785 w 8938307"/>
              <a:gd name="connsiteY5661" fmla="*/ 875840 h 2993922"/>
              <a:gd name="connsiteX5662" fmla="*/ 6968491 w 8938307"/>
              <a:gd name="connsiteY5662" fmla="*/ 886431 h 2993922"/>
              <a:gd name="connsiteX5663" fmla="*/ 6979081 w 8938307"/>
              <a:gd name="connsiteY5663" fmla="*/ 886431 h 2993922"/>
              <a:gd name="connsiteX5664" fmla="*/ 6973785 w 8938307"/>
              <a:gd name="connsiteY5664" fmla="*/ 875840 h 2993922"/>
              <a:gd name="connsiteX5665" fmla="*/ 2404023 w 8938307"/>
              <a:gd name="connsiteY5665" fmla="*/ 875840 h 2993922"/>
              <a:gd name="connsiteX5666" fmla="*/ 2404023 w 8938307"/>
              <a:gd name="connsiteY5666" fmla="*/ 886431 h 2993922"/>
              <a:gd name="connsiteX5667" fmla="*/ 2414614 w 8938307"/>
              <a:gd name="connsiteY5667" fmla="*/ 886431 h 2993922"/>
              <a:gd name="connsiteX5668" fmla="*/ 2404023 w 8938307"/>
              <a:gd name="connsiteY5668" fmla="*/ 875840 h 2993922"/>
              <a:gd name="connsiteX5669" fmla="*/ 2202805 w 8938307"/>
              <a:gd name="connsiteY5669" fmla="*/ 875840 h 2993922"/>
              <a:gd name="connsiteX5670" fmla="*/ 2223986 w 8938307"/>
              <a:gd name="connsiteY5670" fmla="*/ 897021 h 2993922"/>
              <a:gd name="connsiteX5671" fmla="*/ 2234577 w 8938307"/>
              <a:gd name="connsiteY5671" fmla="*/ 897021 h 2993922"/>
              <a:gd name="connsiteX5672" fmla="*/ 2255757 w 8938307"/>
              <a:gd name="connsiteY5672" fmla="*/ 897021 h 2993922"/>
              <a:gd name="connsiteX5673" fmla="*/ 2282234 w 8938307"/>
              <a:gd name="connsiteY5673" fmla="*/ 907611 h 2993922"/>
              <a:gd name="connsiteX5674" fmla="*/ 2287529 w 8938307"/>
              <a:gd name="connsiteY5674" fmla="*/ 907611 h 2993922"/>
              <a:gd name="connsiteX5675" fmla="*/ 2287529 w 8938307"/>
              <a:gd name="connsiteY5675" fmla="*/ 897021 h 2993922"/>
              <a:gd name="connsiteX5676" fmla="*/ 2298119 w 8938307"/>
              <a:gd name="connsiteY5676" fmla="*/ 907611 h 2993922"/>
              <a:gd name="connsiteX5677" fmla="*/ 2308710 w 8938307"/>
              <a:gd name="connsiteY5677" fmla="*/ 918202 h 2993922"/>
              <a:gd name="connsiteX5678" fmla="*/ 2340481 w 8938307"/>
              <a:gd name="connsiteY5678" fmla="*/ 928792 h 2993922"/>
              <a:gd name="connsiteX5679" fmla="*/ 2382842 w 8938307"/>
              <a:gd name="connsiteY5679" fmla="*/ 939383 h 2993922"/>
              <a:gd name="connsiteX5680" fmla="*/ 2393433 w 8938307"/>
              <a:gd name="connsiteY5680" fmla="*/ 939383 h 2993922"/>
              <a:gd name="connsiteX5681" fmla="*/ 2382842 w 8938307"/>
              <a:gd name="connsiteY5681" fmla="*/ 923496 h 2993922"/>
              <a:gd name="connsiteX5682" fmla="*/ 2361662 w 8938307"/>
              <a:gd name="connsiteY5682" fmla="*/ 918202 h 2993922"/>
              <a:gd name="connsiteX5683" fmla="*/ 2340481 w 8938307"/>
              <a:gd name="connsiteY5683" fmla="*/ 907611 h 2993922"/>
              <a:gd name="connsiteX5684" fmla="*/ 2324594 w 8938307"/>
              <a:gd name="connsiteY5684" fmla="*/ 907611 h 2993922"/>
              <a:gd name="connsiteX5685" fmla="*/ 2314005 w 8938307"/>
              <a:gd name="connsiteY5685" fmla="*/ 902317 h 2993922"/>
              <a:gd name="connsiteX5686" fmla="*/ 2308710 w 8938307"/>
              <a:gd name="connsiteY5686" fmla="*/ 897021 h 2993922"/>
              <a:gd name="connsiteX5687" fmla="*/ 2276938 w 8938307"/>
              <a:gd name="connsiteY5687" fmla="*/ 886431 h 2993922"/>
              <a:gd name="connsiteX5688" fmla="*/ 2223986 w 8938307"/>
              <a:gd name="connsiteY5688" fmla="*/ 875840 h 2993922"/>
              <a:gd name="connsiteX5689" fmla="*/ 2340481 w 8938307"/>
              <a:gd name="connsiteY5689" fmla="*/ 865250 h 2993922"/>
              <a:gd name="connsiteX5690" fmla="*/ 2361662 w 8938307"/>
              <a:gd name="connsiteY5690" fmla="*/ 875840 h 2993922"/>
              <a:gd name="connsiteX5691" fmla="*/ 2361662 w 8938307"/>
              <a:gd name="connsiteY5691" fmla="*/ 865250 h 2993922"/>
              <a:gd name="connsiteX5692" fmla="*/ 2186919 w 8938307"/>
              <a:gd name="connsiteY5692" fmla="*/ 865250 h 2993922"/>
              <a:gd name="connsiteX5693" fmla="*/ 2181625 w 8938307"/>
              <a:gd name="connsiteY5693" fmla="*/ 875840 h 2993922"/>
              <a:gd name="connsiteX5694" fmla="*/ 2192215 w 8938307"/>
              <a:gd name="connsiteY5694" fmla="*/ 870544 h 2993922"/>
              <a:gd name="connsiteX5695" fmla="*/ 2186919 w 8938307"/>
              <a:gd name="connsiteY5695" fmla="*/ 865250 h 2993922"/>
              <a:gd name="connsiteX5696" fmla="*/ 1525019 w 8938307"/>
              <a:gd name="connsiteY5696" fmla="*/ 865250 h 2993922"/>
              <a:gd name="connsiteX5697" fmla="*/ 1535610 w 8938307"/>
              <a:gd name="connsiteY5697" fmla="*/ 875840 h 2993922"/>
              <a:gd name="connsiteX5698" fmla="*/ 1535610 w 8938307"/>
              <a:gd name="connsiteY5698" fmla="*/ 886431 h 2993922"/>
              <a:gd name="connsiteX5699" fmla="*/ 1525019 w 8938307"/>
              <a:gd name="connsiteY5699" fmla="*/ 886431 h 2993922"/>
              <a:gd name="connsiteX5700" fmla="*/ 1525019 w 8938307"/>
              <a:gd name="connsiteY5700" fmla="*/ 875840 h 2993922"/>
              <a:gd name="connsiteX5701" fmla="*/ 1525019 w 8938307"/>
              <a:gd name="connsiteY5701" fmla="*/ 865250 h 2993922"/>
              <a:gd name="connsiteX5702" fmla="*/ 1228487 w 8938307"/>
              <a:gd name="connsiteY5702" fmla="*/ 865250 h 2993922"/>
              <a:gd name="connsiteX5703" fmla="*/ 1249669 w 8938307"/>
              <a:gd name="connsiteY5703" fmla="*/ 875840 h 2993922"/>
              <a:gd name="connsiteX5704" fmla="*/ 1239078 w 8938307"/>
              <a:gd name="connsiteY5704" fmla="*/ 865250 h 2993922"/>
              <a:gd name="connsiteX5705" fmla="*/ 1207306 w 8938307"/>
              <a:gd name="connsiteY5705" fmla="*/ 865250 h 2993922"/>
              <a:gd name="connsiteX5706" fmla="*/ 1207306 w 8938307"/>
              <a:gd name="connsiteY5706" fmla="*/ 875840 h 2993922"/>
              <a:gd name="connsiteX5707" fmla="*/ 1217897 w 8938307"/>
              <a:gd name="connsiteY5707" fmla="*/ 865250 h 2993922"/>
              <a:gd name="connsiteX5708" fmla="*/ 1143765 w 8938307"/>
              <a:gd name="connsiteY5708" fmla="*/ 854659 h 2993922"/>
              <a:gd name="connsiteX5709" fmla="*/ 1175535 w 8938307"/>
              <a:gd name="connsiteY5709" fmla="*/ 875840 h 2993922"/>
              <a:gd name="connsiteX5710" fmla="*/ 1186126 w 8938307"/>
              <a:gd name="connsiteY5710" fmla="*/ 875840 h 2993922"/>
              <a:gd name="connsiteX5711" fmla="*/ 1164945 w 8938307"/>
              <a:gd name="connsiteY5711" fmla="*/ 865250 h 2993922"/>
              <a:gd name="connsiteX5712" fmla="*/ 1556790 w 8938307"/>
              <a:gd name="connsiteY5712" fmla="*/ 844069 h 2993922"/>
              <a:gd name="connsiteX5713" fmla="*/ 1556790 w 8938307"/>
              <a:gd name="connsiteY5713" fmla="*/ 854659 h 2993922"/>
              <a:gd name="connsiteX5714" fmla="*/ 1567381 w 8938307"/>
              <a:gd name="connsiteY5714" fmla="*/ 854659 h 2993922"/>
              <a:gd name="connsiteX5715" fmla="*/ 1556790 w 8938307"/>
              <a:gd name="connsiteY5715" fmla="*/ 844069 h 2993922"/>
              <a:gd name="connsiteX5716" fmla="*/ 952474 w 8938307"/>
              <a:gd name="connsiteY5716" fmla="*/ 837450 h 2993922"/>
              <a:gd name="connsiteX5717" fmla="*/ 910775 w 8938307"/>
              <a:gd name="connsiteY5717" fmla="*/ 844069 h 2993922"/>
              <a:gd name="connsiteX5718" fmla="*/ 900185 w 8938307"/>
              <a:gd name="connsiteY5718" fmla="*/ 854659 h 2993922"/>
              <a:gd name="connsiteX5719" fmla="*/ 921366 w 8938307"/>
              <a:gd name="connsiteY5719" fmla="*/ 865250 h 2993922"/>
              <a:gd name="connsiteX5720" fmla="*/ 953137 w 8938307"/>
              <a:gd name="connsiteY5720" fmla="*/ 875840 h 2993922"/>
              <a:gd name="connsiteX5721" fmla="*/ 974318 w 8938307"/>
              <a:gd name="connsiteY5721" fmla="*/ 886431 h 2993922"/>
              <a:gd name="connsiteX5722" fmla="*/ 1016678 w 8938307"/>
              <a:gd name="connsiteY5722" fmla="*/ 897021 h 2993922"/>
              <a:gd name="connsiteX5723" fmla="*/ 1037859 w 8938307"/>
              <a:gd name="connsiteY5723" fmla="*/ 918202 h 2993922"/>
              <a:gd name="connsiteX5724" fmla="*/ 1048450 w 8938307"/>
              <a:gd name="connsiteY5724" fmla="*/ 918202 h 2993922"/>
              <a:gd name="connsiteX5725" fmla="*/ 1101402 w 8938307"/>
              <a:gd name="connsiteY5725" fmla="*/ 939383 h 2993922"/>
              <a:gd name="connsiteX5726" fmla="*/ 1090813 w 8938307"/>
              <a:gd name="connsiteY5726" fmla="*/ 939383 h 2993922"/>
              <a:gd name="connsiteX5727" fmla="*/ 1090813 w 8938307"/>
              <a:gd name="connsiteY5727" fmla="*/ 949973 h 2993922"/>
              <a:gd name="connsiteX5728" fmla="*/ 1122583 w 8938307"/>
              <a:gd name="connsiteY5728" fmla="*/ 960563 h 2993922"/>
              <a:gd name="connsiteX5729" fmla="*/ 1164945 w 8938307"/>
              <a:gd name="connsiteY5729" fmla="*/ 971154 h 2993922"/>
              <a:gd name="connsiteX5730" fmla="*/ 1186126 w 8938307"/>
              <a:gd name="connsiteY5730" fmla="*/ 971154 h 2993922"/>
              <a:gd name="connsiteX5731" fmla="*/ 1196717 w 8938307"/>
              <a:gd name="connsiteY5731" fmla="*/ 981744 h 2993922"/>
              <a:gd name="connsiteX5732" fmla="*/ 1217897 w 8938307"/>
              <a:gd name="connsiteY5732" fmla="*/ 981744 h 2993922"/>
              <a:gd name="connsiteX5733" fmla="*/ 1239078 w 8938307"/>
              <a:gd name="connsiteY5733" fmla="*/ 992335 h 2993922"/>
              <a:gd name="connsiteX5734" fmla="*/ 1260258 w 8938307"/>
              <a:gd name="connsiteY5734" fmla="*/ 1002925 h 2993922"/>
              <a:gd name="connsiteX5735" fmla="*/ 1270849 w 8938307"/>
              <a:gd name="connsiteY5735" fmla="*/ 1002925 h 2993922"/>
              <a:gd name="connsiteX5736" fmla="*/ 1281440 w 8938307"/>
              <a:gd name="connsiteY5736" fmla="*/ 1002925 h 2993922"/>
              <a:gd name="connsiteX5737" fmla="*/ 1260258 w 8938307"/>
              <a:gd name="connsiteY5737" fmla="*/ 1013515 h 2993922"/>
              <a:gd name="connsiteX5738" fmla="*/ 1249669 w 8938307"/>
              <a:gd name="connsiteY5738" fmla="*/ 1013515 h 2993922"/>
              <a:gd name="connsiteX5739" fmla="*/ 1239078 w 8938307"/>
              <a:gd name="connsiteY5739" fmla="*/ 1002925 h 2993922"/>
              <a:gd name="connsiteX5740" fmla="*/ 1217897 w 8938307"/>
              <a:gd name="connsiteY5740" fmla="*/ 992335 h 2993922"/>
              <a:gd name="connsiteX5741" fmla="*/ 1217897 w 8938307"/>
              <a:gd name="connsiteY5741" fmla="*/ 1002925 h 2993922"/>
              <a:gd name="connsiteX5742" fmla="*/ 1207306 w 8938307"/>
              <a:gd name="connsiteY5742" fmla="*/ 1002925 h 2993922"/>
              <a:gd name="connsiteX5743" fmla="*/ 1207306 w 8938307"/>
              <a:gd name="connsiteY5743" fmla="*/ 1013515 h 2993922"/>
              <a:gd name="connsiteX5744" fmla="*/ 1223192 w 8938307"/>
              <a:gd name="connsiteY5744" fmla="*/ 1008220 h 2993922"/>
              <a:gd name="connsiteX5745" fmla="*/ 1233784 w 8938307"/>
              <a:gd name="connsiteY5745" fmla="*/ 1013515 h 2993922"/>
              <a:gd name="connsiteX5746" fmla="*/ 1260258 w 8938307"/>
              <a:gd name="connsiteY5746" fmla="*/ 1024106 h 2993922"/>
              <a:gd name="connsiteX5747" fmla="*/ 1281440 w 8938307"/>
              <a:gd name="connsiteY5747" fmla="*/ 1029400 h 2993922"/>
              <a:gd name="connsiteX5748" fmla="*/ 1292030 w 8938307"/>
              <a:gd name="connsiteY5748" fmla="*/ 1024106 h 2993922"/>
              <a:gd name="connsiteX5749" fmla="*/ 1313210 w 8938307"/>
              <a:gd name="connsiteY5749" fmla="*/ 1034696 h 2993922"/>
              <a:gd name="connsiteX5750" fmla="*/ 1355573 w 8938307"/>
              <a:gd name="connsiteY5750" fmla="*/ 1034696 h 2993922"/>
              <a:gd name="connsiteX5751" fmla="*/ 1366162 w 8938307"/>
              <a:gd name="connsiteY5751" fmla="*/ 1024106 h 2993922"/>
              <a:gd name="connsiteX5752" fmla="*/ 1334392 w 8938307"/>
              <a:gd name="connsiteY5752" fmla="*/ 1013515 h 2993922"/>
              <a:gd name="connsiteX5753" fmla="*/ 1313210 w 8938307"/>
              <a:gd name="connsiteY5753" fmla="*/ 1002925 h 2993922"/>
              <a:gd name="connsiteX5754" fmla="*/ 1323802 w 8938307"/>
              <a:gd name="connsiteY5754" fmla="*/ 1002925 h 2993922"/>
              <a:gd name="connsiteX5755" fmla="*/ 1355573 w 8938307"/>
              <a:gd name="connsiteY5755" fmla="*/ 1013515 h 2993922"/>
              <a:gd name="connsiteX5756" fmla="*/ 1376752 w 8938307"/>
              <a:gd name="connsiteY5756" fmla="*/ 1013515 h 2993922"/>
              <a:gd name="connsiteX5757" fmla="*/ 1366162 w 8938307"/>
              <a:gd name="connsiteY5757" fmla="*/ 1002925 h 2993922"/>
              <a:gd name="connsiteX5758" fmla="*/ 1355573 w 8938307"/>
              <a:gd name="connsiteY5758" fmla="*/ 1002925 h 2993922"/>
              <a:gd name="connsiteX5759" fmla="*/ 1334392 w 8938307"/>
              <a:gd name="connsiteY5759" fmla="*/ 987040 h 2993922"/>
              <a:gd name="connsiteX5760" fmla="*/ 1344982 w 8938307"/>
              <a:gd name="connsiteY5760" fmla="*/ 971154 h 2993922"/>
              <a:gd name="connsiteX5761" fmla="*/ 1344982 w 8938307"/>
              <a:gd name="connsiteY5761" fmla="*/ 960563 h 2993922"/>
              <a:gd name="connsiteX5762" fmla="*/ 1323802 w 8938307"/>
              <a:gd name="connsiteY5762" fmla="*/ 949973 h 2993922"/>
              <a:gd name="connsiteX5763" fmla="*/ 1286734 w 8938307"/>
              <a:gd name="connsiteY5763" fmla="*/ 939383 h 2993922"/>
              <a:gd name="connsiteX5764" fmla="*/ 1249669 w 8938307"/>
              <a:gd name="connsiteY5764" fmla="*/ 939383 h 2993922"/>
              <a:gd name="connsiteX5765" fmla="*/ 1228487 w 8938307"/>
              <a:gd name="connsiteY5765" fmla="*/ 928792 h 2993922"/>
              <a:gd name="connsiteX5766" fmla="*/ 1217897 w 8938307"/>
              <a:gd name="connsiteY5766" fmla="*/ 918202 h 2993922"/>
              <a:gd name="connsiteX5767" fmla="*/ 1217897 w 8938307"/>
              <a:gd name="connsiteY5767" fmla="*/ 928792 h 2993922"/>
              <a:gd name="connsiteX5768" fmla="*/ 1196717 w 8938307"/>
              <a:gd name="connsiteY5768" fmla="*/ 928792 h 2993922"/>
              <a:gd name="connsiteX5769" fmla="*/ 1196717 w 8938307"/>
              <a:gd name="connsiteY5769" fmla="*/ 918202 h 2993922"/>
              <a:gd name="connsiteX5770" fmla="*/ 1196717 w 8938307"/>
              <a:gd name="connsiteY5770" fmla="*/ 907611 h 2993922"/>
              <a:gd name="connsiteX5771" fmla="*/ 1175535 w 8938307"/>
              <a:gd name="connsiteY5771" fmla="*/ 907611 h 2993922"/>
              <a:gd name="connsiteX5772" fmla="*/ 1154354 w 8938307"/>
              <a:gd name="connsiteY5772" fmla="*/ 907611 h 2993922"/>
              <a:gd name="connsiteX5773" fmla="*/ 1154354 w 8938307"/>
              <a:gd name="connsiteY5773" fmla="*/ 918202 h 2993922"/>
              <a:gd name="connsiteX5774" fmla="*/ 1143765 w 8938307"/>
              <a:gd name="connsiteY5774" fmla="*/ 907611 h 2993922"/>
              <a:gd name="connsiteX5775" fmla="*/ 1143765 w 8938307"/>
              <a:gd name="connsiteY5775" fmla="*/ 897021 h 2993922"/>
              <a:gd name="connsiteX5776" fmla="*/ 1122583 w 8938307"/>
              <a:gd name="connsiteY5776" fmla="*/ 886431 h 2993922"/>
              <a:gd name="connsiteX5777" fmla="*/ 1111993 w 8938307"/>
              <a:gd name="connsiteY5777" fmla="*/ 875840 h 2993922"/>
              <a:gd name="connsiteX5778" fmla="*/ 1074928 w 8938307"/>
              <a:gd name="connsiteY5778" fmla="*/ 875840 h 2993922"/>
              <a:gd name="connsiteX5779" fmla="*/ 1090813 w 8938307"/>
              <a:gd name="connsiteY5779" fmla="*/ 886431 h 2993922"/>
              <a:gd name="connsiteX5780" fmla="*/ 1101402 w 8938307"/>
              <a:gd name="connsiteY5780" fmla="*/ 886431 h 2993922"/>
              <a:gd name="connsiteX5781" fmla="*/ 1048450 w 8938307"/>
              <a:gd name="connsiteY5781" fmla="*/ 897021 h 2993922"/>
              <a:gd name="connsiteX5782" fmla="*/ 1006089 w 8938307"/>
              <a:gd name="connsiteY5782" fmla="*/ 865250 h 2993922"/>
              <a:gd name="connsiteX5783" fmla="*/ 952474 w 8938307"/>
              <a:gd name="connsiteY5783" fmla="*/ 837450 h 2993922"/>
              <a:gd name="connsiteX5784" fmla="*/ 1736827 w 8938307"/>
              <a:gd name="connsiteY5784" fmla="*/ 833478 h 2993922"/>
              <a:gd name="connsiteX5785" fmla="*/ 1747418 w 8938307"/>
              <a:gd name="connsiteY5785" fmla="*/ 833478 h 2993922"/>
              <a:gd name="connsiteX5786" fmla="*/ 1745300 w 8938307"/>
              <a:gd name="connsiteY5786" fmla="*/ 834538 h 2993922"/>
              <a:gd name="connsiteX5787" fmla="*/ 1323802 w 8938307"/>
              <a:gd name="connsiteY5787" fmla="*/ 830169 h 2993922"/>
              <a:gd name="connsiteX5788" fmla="*/ 1355573 w 8938307"/>
              <a:gd name="connsiteY5788" fmla="*/ 844069 h 2993922"/>
              <a:gd name="connsiteX5789" fmla="*/ 1355573 w 8938307"/>
              <a:gd name="connsiteY5789" fmla="*/ 854659 h 2993922"/>
              <a:gd name="connsiteX5790" fmla="*/ 1344982 w 8938307"/>
              <a:gd name="connsiteY5790" fmla="*/ 854659 h 2993922"/>
              <a:gd name="connsiteX5791" fmla="*/ 1339688 w 8938307"/>
              <a:gd name="connsiteY5791" fmla="*/ 849365 h 2993922"/>
              <a:gd name="connsiteX5792" fmla="*/ 1323802 w 8938307"/>
              <a:gd name="connsiteY5792" fmla="*/ 844069 h 2993922"/>
              <a:gd name="connsiteX5793" fmla="*/ 1313210 w 8938307"/>
              <a:gd name="connsiteY5793" fmla="*/ 833478 h 2993922"/>
              <a:gd name="connsiteX5794" fmla="*/ 1323802 w 8938307"/>
              <a:gd name="connsiteY5794" fmla="*/ 830169 h 2993922"/>
              <a:gd name="connsiteX5795" fmla="*/ 2221339 w 8938307"/>
              <a:gd name="connsiteY5795" fmla="*/ 828183 h 2993922"/>
              <a:gd name="connsiteX5796" fmla="*/ 2213396 w 8938307"/>
              <a:gd name="connsiteY5796" fmla="*/ 833478 h 2993922"/>
              <a:gd name="connsiteX5797" fmla="*/ 2223986 w 8938307"/>
              <a:gd name="connsiteY5797" fmla="*/ 833478 h 2993922"/>
              <a:gd name="connsiteX5798" fmla="*/ 2221339 w 8938307"/>
              <a:gd name="connsiteY5798" fmla="*/ 828183 h 2993922"/>
              <a:gd name="connsiteX5799" fmla="*/ 2065130 w 8938307"/>
              <a:gd name="connsiteY5799" fmla="*/ 822888 h 2993922"/>
              <a:gd name="connsiteX5800" fmla="*/ 2054540 w 8938307"/>
              <a:gd name="connsiteY5800" fmla="*/ 833478 h 2993922"/>
              <a:gd name="connsiteX5801" fmla="*/ 2096901 w 8938307"/>
              <a:gd name="connsiteY5801" fmla="*/ 859954 h 2993922"/>
              <a:gd name="connsiteX5802" fmla="*/ 2139263 w 8938307"/>
              <a:gd name="connsiteY5802" fmla="*/ 854659 h 2993922"/>
              <a:gd name="connsiteX5803" fmla="*/ 2086311 w 8938307"/>
              <a:gd name="connsiteY5803" fmla="*/ 833478 h 2993922"/>
              <a:gd name="connsiteX5804" fmla="*/ 2065130 w 8938307"/>
              <a:gd name="connsiteY5804" fmla="*/ 822888 h 2993922"/>
              <a:gd name="connsiteX5805" fmla="*/ 1111993 w 8938307"/>
              <a:gd name="connsiteY5805" fmla="*/ 822888 h 2993922"/>
              <a:gd name="connsiteX5806" fmla="*/ 1122583 w 8938307"/>
              <a:gd name="connsiteY5806" fmla="*/ 833478 h 2993922"/>
              <a:gd name="connsiteX5807" fmla="*/ 1133174 w 8938307"/>
              <a:gd name="connsiteY5807" fmla="*/ 822888 h 2993922"/>
              <a:gd name="connsiteX5808" fmla="*/ 873709 w 8938307"/>
              <a:gd name="connsiteY5808" fmla="*/ 817592 h 2993922"/>
              <a:gd name="connsiteX5809" fmla="*/ 868414 w 8938307"/>
              <a:gd name="connsiteY5809" fmla="*/ 822888 h 2993922"/>
              <a:gd name="connsiteX5810" fmla="*/ 879003 w 8938307"/>
              <a:gd name="connsiteY5810" fmla="*/ 822888 h 2993922"/>
              <a:gd name="connsiteX5811" fmla="*/ 900185 w 8938307"/>
              <a:gd name="connsiteY5811" fmla="*/ 828183 h 2993922"/>
              <a:gd name="connsiteX5812" fmla="*/ 916070 w 8938307"/>
              <a:gd name="connsiteY5812" fmla="*/ 833478 h 2993922"/>
              <a:gd name="connsiteX5813" fmla="*/ 931956 w 8938307"/>
              <a:gd name="connsiteY5813" fmla="*/ 822888 h 2993922"/>
              <a:gd name="connsiteX5814" fmla="*/ 921366 w 8938307"/>
              <a:gd name="connsiteY5814" fmla="*/ 822888 h 2993922"/>
              <a:gd name="connsiteX5815" fmla="*/ 889594 w 8938307"/>
              <a:gd name="connsiteY5815" fmla="*/ 822888 h 2993922"/>
              <a:gd name="connsiteX5816" fmla="*/ 873709 w 8938307"/>
              <a:gd name="connsiteY5816" fmla="*/ 817592 h 2993922"/>
              <a:gd name="connsiteX5817" fmla="*/ 1376752 w 8938307"/>
              <a:gd name="connsiteY5817" fmla="*/ 812298 h 2993922"/>
              <a:gd name="connsiteX5818" fmla="*/ 1424410 w 8938307"/>
              <a:gd name="connsiteY5818" fmla="*/ 838773 h 2993922"/>
              <a:gd name="connsiteX5819" fmla="*/ 1482658 w 8938307"/>
              <a:gd name="connsiteY5819" fmla="*/ 854659 h 2993922"/>
              <a:gd name="connsiteX5820" fmla="*/ 1493248 w 8938307"/>
              <a:gd name="connsiteY5820" fmla="*/ 844069 h 2993922"/>
              <a:gd name="connsiteX5821" fmla="*/ 1472067 w 8938307"/>
              <a:gd name="connsiteY5821" fmla="*/ 838773 h 2993922"/>
              <a:gd name="connsiteX5822" fmla="*/ 1445590 w 8938307"/>
              <a:gd name="connsiteY5822" fmla="*/ 828183 h 2993922"/>
              <a:gd name="connsiteX5823" fmla="*/ 1424410 w 8938307"/>
              <a:gd name="connsiteY5823" fmla="*/ 822888 h 2993922"/>
              <a:gd name="connsiteX5824" fmla="*/ 1408525 w 8938307"/>
              <a:gd name="connsiteY5824" fmla="*/ 812298 h 2993922"/>
              <a:gd name="connsiteX5825" fmla="*/ 836642 w 8938307"/>
              <a:gd name="connsiteY5825" fmla="*/ 812298 h 2993922"/>
              <a:gd name="connsiteX5826" fmla="*/ 836642 w 8938307"/>
              <a:gd name="connsiteY5826" fmla="*/ 822888 h 2993922"/>
              <a:gd name="connsiteX5827" fmla="*/ 879003 w 8938307"/>
              <a:gd name="connsiteY5827" fmla="*/ 844069 h 2993922"/>
              <a:gd name="connsiteX5828" fmla="*/ 879003 w 8938307"/>
              <a:gd name="connsiteY5828" fmla="*/ 833478 h 2993922"/>
              <a:gd name="connsiteX5829" fmla="*/ 857823 w 8938307"/>
              <a:gd name="connsiteY5829" fmla="*/ 822888 h 2993922"/>
              <a:gd name="connsiteX5830" fmla="*/ 836642 w 8938307"/>
              <a:gd name="connsiteY5830" fmla="*/ 812298 h 2993922"/>
              <a:gd name="connsiteX5831" fmla="*/ 8175798 w 8938307"/>
              <a:gd name="connsiteY5831" fmla="*/ 801707 h 2993922"/>
              <a:gd name="connsiteX5832" fmla="*/ 8175798 w 8938307"/>
              <a:gd name="connsiteY5832" fmla="*/ 812298 h 2993922"/>
              <a:gd name="connsiteX5833" fmla="*/ 8196979 w 8938307"/>
              <a:gd name="connsiteY5833" fmla="*/ 812298 h 2993922"/>
              <a:gd name="connsiteX5834" fmla="*/ 8175798 w 8938307"/>
              <a:gd name="connsiteY5834" fmla="*/ 801707 h 2993922"/>
              <a:gd name="connsiteX5835" fmla="*/ 8112254 w 8938307"/>
              <a:gd name="connsiteY5835" fmla="*/ 801707 h 2993922"/>
              <a:gd name="connsiteX5836" fmla="*/ 8080483 w 8938307"/>
              <a:gd name="connsiteY5836" fmla="*/ 812298 h 2993922"/>
              <a:gd name="connsiteX5837" fmla="*/ 8112254 w 8938307"/>
              <a:gd name="connsiteY5837" fmla="*/ 812298 h 2993922"/>
              <a:gd name="connsiteX5838" fmla="*/ 8112254 w 8938307"/>
              <a:gd name="connsiteY5838" fmla="*/ 801707 h 2993922"/>
              <a:gd name="connsiteX5839" fmla="*/ 794281 w 8938307"/>
              <a:gd name="connsiteY5839" fmla="*/ 801707 h 2993922"/>
              <a:gd name="connsiteX5840" fmla="*/ 794281 w 8938307"/>
              <a:gd name="connsiteY5840" fmla="*/ 812298 h 2993922"/>
              <a:gd name="connsiteX5841" fmla="*/ 804871 w 8938307"/>
              <a:gd name="connsiteY5841" fmla="*/ 812298 h 2993922"/>
              <a:gd name="connsiteX5842" fmla="*/ 1419114 w 8938307"/>
              <a:gd name="connsiteY5842" fmla="*/ 791117 h 2993922"/>
              <a:gd name="connsiteX5843" fmla="*/ 1461477 w 8938307"/>
              <a:gd name="connsiteY5843" fmla="*/ 801707 h 2993922"/>
              <a:gd name="connsiteX5844" fmla="*/ 1450886 w 8938307"/>
              <a:gd name="connsiteY5844" fmla="*/ 791117 h 2993922"/>
              <a:gd name="connsiteX5845" fmla="*/ 1429704 w 8938307"/>
              <a:gd name="connsiteY5845" fmla="*/ 791117 h 2993922"/>
              <a:gd name="connsiteX5846" fmla="*/ 836642 w 8938307"/>
              <a:gd name="connsiteY5846" fmla="*/ 791117 h 2993922"/>
              <a:gd name="connsiteX5847" fmla="*/ 826051 w 8938307"/>
              <a:gd name="connsiteY5847" fmla="*/ 801707 h 2993922"/>
              <a:gd name="connsiteX5848" fmla="*/ 836642 w 8938307"/>
              <a:gd name="connsiteY5848" fmla="*/ 801707 h 2993922"/>
              <a:gd name="connsiteX5849" fmla="*/ 857823 w 8938307"/>
              <a:gd name="connsiteY5849" fmla="*/ 801707 h 2993922"/>
              <a:gd name="connsiteX5850" fmla="*/ 762510 w 8938307"/>
              <a:gd name="connsiteY5850" fmla="*/ 791117 h 2993922"/>
              <a:gd name="connsiteX5851" fmla="*/ 751919 w 8938307"/>
              <a:gd name="connsiteY5851" fmla="*/ 801707 h 2993922"/>
              <a:gd name="connsiteX5852" fmla="*/ 767805 w 8938307"/>
              <a:gd name="connsiteY5852" fmla="*/ 807002 h 2993922"/>
              <a:gd name="connsiteX5853" fmla="*/ 773099 w 8938307"/>
              <a:gd name="connsiteY5853" fmla="*/ 801707 h 2993922"/>
              <a:gd name="connsiteX5854" fmla="*/ 1450886 w 8938307"/>
              <a:gd name="connsiteY5854" fmla="*/ 780526 h 2993922"/>
              <a:gd name="connsiteX5855" fmla="*/ 1461477 w 8938307"/>
              <a:gd name="connsiteY5855" fmla="*/ 791117 h 2993922"/>
              <a:gd name="connsiteX5856" fmla="*/ 1472067 w 8938307"/>
              <a:gd name="connsiteY5856" fmla="*/ 780526 h 2993922"/>
              <a:gd name="connsiteX5857" fmla="*/ 1461477 w 8938307"/>
              <a:gd name="connsiteY5857" fmla="*/ 780526 h 2993922"/>
              <a:gd name="connsiteX5858" fmla="*/ 8083132 w 8938307"/>
              <a:gd name="connsiteY5858" fmla="*/ 775231 h 2993922"/>
              <a:gd name="connsiteX5859" fmla="*/ 8080483 w 8938307"/>
              <a:gd name="connsiteY5859" fmla="*/ 780526 h 2993922"/>
              <a:gd name="connsiteX5860" fmla="*/ 8091075 w 8938307"/>
              <a:gd name="connsiteY5860" fmla="*/ 780526 h 2993922"/>
              <a:gd name="connsiteX5861" fmla="*/ 8083132 w 8938307"/>
              <a:gd name="connsiteY5861" fmla="*/ 775231 h 2993922"/>
              <a:gd name="connsiteX5862" fmla="*/ 8271112 w 8938307"/>
              <a:gd name="connsiteY5862" fmla="*/ 769936 h 2993922"/>
              <a:gd name="connsiteX5863" fmla="*/ 8302883 w 8938307"/>
              <a:gd name="connsiteY5863" fmla="*/ 775231 h 2993922"/>
              <a:gd name="connsiteX5864" fmla="*/ 8313473 w 8938307"/>
              <a:gd name="connsiteY5864" fmla="*/ 780526 h 2993922"/>
              <a:gd name="connsiteX5865" fmla="*/ 8324064 w 8938307"/>
              <a:gd name="connsiteY5865" fmla="*/ 780526 h 2993922"/>
              <a:gd name="connsiteX5866" fmla="*/ 8334654 w 8938307"/>
              <a:gd name="connsiteY5866" fmla="*/ 780526 h 2993922"/>
              <a:gd name="connsiteX5867" fmla="*/ 8355835 w 8938307"/>
              <a:gd name="connsiteY5867" fmla="*/ 791117 h 2993922"/>
              <a:gd name="connsiteX5868" fmla="*/ 8366425 w 8938307"/>
              <a:gd name="connsiteY5868" fmla="*/ 791117 h 2993922"/>
              <a:gd name="connsiteX5869" fmla="*/ 8366425 w 8938307"/>
              <a:gd name="connsiteY5869" fmla="*/ 780526 h 2993922"/>
              <a:gd name="connsiteX5870" fmla="*/ 8377016 w 8938307"/>
              <a:gd name="connsiteY5870" fmla="*/ 780526 h 2993922"/>
              <a:gd name="connsiteX5871" fmla="*/ 8377016 w 8938307"/>
              <a:gd name="connsiteY5871" fmla="*/ 791117 h 2993922"/>
              <a:gd name="connsiteX5872" fmla="*/ 8387606 w 8938307"/>
              <a:gd name="connsiteY5872" fmla="*/ 791117 h 2993922"/>
              <a:gd name="connsiteX5873" fmla="*/ 8398196 w 8938307"/>
              <a:gd name="connsiteY5873" fmla="*/ 801707 h 2993922"/>
              <a:gd name="connsiteX5874" fmla="*/ 8377016 w 8938307"/>
              <a:gd name="connsiteY5874" fmla="*/ 801707 h 2993922"/>
              <a:gd name="connsiteX5875" fmla="*/ 8345244 w 8938307"/>
              <a:gd name="connsiteY5875" fmla="*/ 801707 h 2993922"/>
              <a:gd name="connsiteX5876" fmla="*/ 8271112 w 8938307"/>
              <a:gd name="connsiteY5876" fmla="*/ 791117 h 2993922"/>
              <a:gd name="connsiteX5877" fmla="*/ 8260521 w 8938307"/>
              <a:gd name="connsiteY5877" fmla="*/ 780526 h 2993922"/>
              <a:gd name="connsiteX5878" fmla="*/ 8249931 w 8938307"/>
              <a:gd name="connsiteY5878" fmla="*/ 780526 h 2993922"/>
              <a:gd name="connsiteX5879" fmla="*/ 8271112 w 8938307"/>
              <a:gd name="connsiteY5879" fmla="*/ 769936 h 2993922"/>
              <a:gd name="connsiteX5880" fmla="*/ 1387344 w 8938307"/>
              <a:gd name="connsiteY5880" fmla="*/ 769936 h 2993922"/>
              <a:gd name="connsiteX5881" fmla="*/ 1376752 w 8938307"/>
              <a:gd name="connsiteY5881" fmla="*/ 780526 h 2993922"/>
              <a:gd name="connsiteX5882" fmla="*/ 1397934 w 8938307"/>
              <a:gd name="connsiteY5882" fmla="*/ 780526 h 2993922"/>
              <a:gd name="connsiteX5883" fmla="*/ 1387344 w 8938307"/>
              <a:gd name="connsiteY5883" fmla="*/ 769936 h 2993922"/>
              <a:gd name="connsiteX5884" fmla="*/ 931956 w 8938307"/>
              <a:gd name="connsiteY5884" fmla="*/ 769936 h 2993922"/>
              <a:gd name="connsiteX5885" fmla="*/ 931956 w 8938307"/>
              <a:gd name="connsiteY5885" fmla="*/ 780526 h 2993922"/>
              <a:gd name="connsiteX5886" fmla="*/ 942546 w 8938307"/>
              <a:gd name="connsiteY5886" fmla="*/ 775231 h 2993922"/>
              <a:gd name="connsiteX5887" fmla="*/ 931956 w 8938307"/>
              <a:gd name="connsiteY5887" fmla="*/ 769936 h 2993922"/>
              <a:gd name="connsiteX5888" fmla="*/ 901508 w 8938307"/>
              <a:gd name="connsiteY5888" fmla="*/ 763317 h 2993922"/>
              <a:gd name="connsiteX5889" fmla="*/ 900185 w 8938307"/>
              <a:gd name="connsiteY5889" fmla="*/ 769936 h 2993922"/>
              <a:gd name="connsiteX5890" fmla="*/ 905480 w 8938307"/>
              <a:gd name="connsiteY5890" fmla="*/ 769936 h 2993922"/>
              <a:gd name="connsiteX5891" fmla="*/ 910775 w 8938307"/>
              <a:gd name="connsiteY5891" fmla="*/ 769936 h 2993922"/>
              <a:gd name="connsiteX5892" fmla="*/ 905480 w 8938307"/>
              <a:gd name="connsiteY5892" fmla="*/ 764640 h 2993922"/>
              <a:gd name="connsiteX5893" fmla="*/ 901508 w 8938307"/>
              <a:gd name="connsiteY5893" fmla="*/ 763317 h 2993922"/>
              <a:gd name="connsiteX5894" fmla="*/ 1816256 w 8938307"/>
              <a:gd name="connsiteY5894" fmla="*/ 756036 h 2993922"/>
              <a:gd name="connsiteX5895" fmla="*/ 1810960 w 8938307"/>
              <a:gd name="connsiteY5895" fmla="*/ 759346 h 2993922"/>
              <a:gd name="connsiteX5896" fmla="*/ 1821551 w 8938307"/>
              <a:gd name="connsiteY5896" fmla="*/ 769936 h 2993922"/>
              <a:gd name="connsiteX5897" fmla="*/ 1832141 w 8938307"/>
              <a:gd name="connsiteY5897" fmla="*/ 769936 h 2993922"/>
              <a:gd name="connsiteX5898" fmla="*/ 1816256 w 8938307"/>
              <a:gd name="connsiteY5898" fmla="*/ 756036 h 2993922"/>
              <a:gd name="connsiteX5899" fmla="*/ 1239078 w 8938307"/>
              <a:gd name="connsiteY5899" fmla="*/ 727574 h 2993922"/>
              <a:gd name="connsiteX5900" fmla="*/ 1239078 w 8938307"/>
              <a:gd name="connsiteY5900" fmla="*/ 738165 h 2993922"/>
              <a:gd name="connsiteX5901" fmla="*/ 1249669 w 8938307"/>
              <a:gd name="connsiteY5901" fmla="*/ 738165 h 2993922"/>
              <a:gd name="connsiteX5902" fmla="*/ 1239078 w 8938307"/>
              <a:gd name="connsiteY5902" fmla="*/ 727574 h 2993922"/>
              <a:gd name="connsiteX5903" fmla="*/ 984908 w 8938307"/>
              <a:gd name="connsiteY5903" fmla="*/ 727574 h 2993922"/>
              <a:gd name="connsiteX5904" fmla="*/ 995498 w 8938307"/>
              <a:gd name="connsiteY5904" fmla="*/ 727574 h 2993922"/>
              <a:gd name="connsiteX5905" fmla="*/ 1006089 w 8938307"/>
              <a:gd name="connsiteY5905" fmla="*/ 727574 h 2993922"/>
              <a:gd name="connsiteX5906" fmla="*/ 995498 w 8938307"/>
              <a:gd name="connsiteY5906" fmla="*/ 738165 h 2993922"/>
              <a:gd name="connsiteX5907" fmla="*/ 984908 w 8938307"/>
              <a:gd name="connsiteY5907" fmla="*/ 738165 h 2993922"/>
              <a:gd name="connsiteX5908" fmla="*/ 984908 w 8938307"/>
              <a:gd name="connsiteY5908" fmla="*/ 727574 h 2993922"/>
              <a:gd name="connsiteX5909" fmla="*/ 8652366 w 8938307"/>
              <a:gd name="connsiteY5909" fmla="*/ 716984 h 2993922"/>
              <a:gd name="connsiteX5910" fmla="*/ 8662957 w 8938307"/>
              <a:gd name="connsiteY5910" fmla="*/ 716984 h 2993922"/>
              <a:gd name="connsiteX5911" fmla="*/ 8652366 w 8938307"/>
              <a:gd name="connsiteY5911" fmla="*/ 727574 h 2993922"/>
              <a:gd name="connsiteX5912" fmla="*/ 8652366 w 8938307"/>
              <a:gd name="connsiteY5912" fmla="*/ 716984 h 2993922"/>
              <a:gd name="connsiteX5913" fmla="*/ 8377016 w 8938307"/>
              <a:gd name="connsiteY5913" fmla="*/ 716984 h 2993922"/>
              <a:gd name="connsiteX5914" fmla="*/ 8387606 w 8938307"/>
              <a:gd name="connsiteY5914" fmla="*/ 727574 h 2993922"/>
              <a:gd name="connsiteX5915" fmla="*/ 8408787 w 8938307"/>
              <a:gd name="connsiteY5915" fmla="*/ 727574 h 2993922"/>
              <a:gd name="connsiteX5916" fmla="*/ 8398196 w 8938307"/>
              <a:gd name="connsiteY5916" fmla="*/ 716984 h 2993922"/>
              <a:gd name="connsiteX5917" fmla="*/ 8377016 w 8938307"/>
              <a:gd name="connsiteY5917" fmla="*/ 716984 h 2993922"/>
              <a:gd name="connsiteX5918" fmla="*/ 8122846 w 8938307"/>
              <a:gd name="connsiteY5918" fmla="*/ 716984 h 2993922"/>
              <a:gd name="connsiteX5919" fmla="*/ 8112254 w 8938307"/>
              <a:gd name="connsiteY5919" fmla="*/ 738165 h 2993922"/>
              <a:gd name="connsiteX5920" fmla="*/ 8154617 w 8938307"/>
              <a:gd name="connsiteY5920" fmla="*/ 738165 h 2993922"/>
              <a:gd name="connsiteX5921" fmla="*/ 8149321 w 8938307"/>
              <a:gd name="connsiteY5921" fmla="*/ 722279 h 2993922"/>
              <a:gd name="connsiteX5922" fmla="*/ 8122846 w 8938307"/>
              <a:gd name="connsiteY5922" fmla="*/ 716984 h 2993922"/>
              <a:gd name="connsiteX5923" fmla="*/ 8069894 w 8938307"/>
              <a:gd name="connsiteY5923" fmla="*/ 716984 h 2993922"/>
              <a:gd name="connsiteX5924" fmla="*/ 8091075 w 8938307"/>
              <a:gd name="connsiteY5924" fmla="*/ 716984 h 2993922"/>
              <a:gd name="connsiteX5925" fmla="*/ 8080483 w 8938307"/>
              <a:gd name="connsiteY5925" fmla="*/ 716984 h 2993922"/>
              <a:gd name="connsiteX5926" fmla="*/ 8610004 w 8938307"/>
              <a:gd name="connsiteY5926" fmla="*/ 706394 h 2993922"/>
              <a:gd name="connsiteX5927" fmla="*/ 8620595 w 8938307"/>
              <a:gd name="connsiteY5927" fmla="*/ 706394 h 2993922"/>
              <a:gd name="connsiteX5928" fmla="*/ 8610004 w 8938307"/>
              <a:gd name="connsiteY5928" fmla="*/ 716984 h 2993922"/>
              <a:gd name="connsiteX5929" fmla="*/ 8504100 w 8938307"/>
              <a:gd name="connsiteY5929" fmla="*/ 706394 h 2993922"/>
              <a:gd name="connsiteX5930" fmla="*/ 8514691 w 8938307"/>
              <a:gd name="connsiteY5930" fmla="*/ 706394 h 2993922"/>
              <a:gd name="connsiteX5931" fmla="*/ 8504100 w 8938307"/>
              <a:gd name="connsiteY5931" fmla="*/ 716984 h 2993922"/>
              <a:gd name="connsiteX5932" fmla="*/ 8546462 w 8938307"/>
              <a:gd name="connsiteY5932" fmla="*/ 702864 h 2993922"/>
              <a:gd name="connsiteX5933" fmla="*/ 8546462 w 8938307"/>
              <a:gd name="connsiteY5933" fmla="*/ 706394 h 2993922"/>
              <a:gd name="connsiteX5934" fmla="*/ 8535871 w 8938307"/>
              <a:gd name="connsiteY5934" fmla="*/ 706394 h 2993922"/>
              <a:gd name="connsiteX5935" fmla="*/ 1207306 w 8938307"/>
              <a:gd name="connsiteY5935" fmla="*/ 695803 h 2993922"/>
              <a:gd name="connsiteX5936" fmla="*/ 1196717 w 8938307"/>
              <a:gd name="connsiteY5936" fmla="*/ 706394 h 2993922"/>
              <a:gd name="connsiteX5937" fmla="*/ 1207306 w 8938307"/>
              <a:gd name="connsiteY5937" fmla="*/ 706394 h 2993922"/>
              <a:gd name="connsiteX5938" fmla="*/ 1217897 w 8938307"/>
              <a:gd name="connsiteY5938" fmla="*/ 701098 h 2993922"/>
              <a:gd name="connsiteX5939" fmla="*/ 1207306 w 8938307"/>
              <a:gd name="connsiteY5939" fmla="*/ 695803 h 2993922"/>
              <a:gd name="connsiteX5940" fmla="*/ 1111993 w 8938307"/>
              <a:gd name="connsiteY5940" fmla="*/ 695803 h 2993922"/>
              <a:gd name="connsiteX5941" fmla="*/ 1111993 w 8938307"/>
              <a:gd name="connsiteY5941" fmla="*/ 706394 h 2993922"/>
              <a:gd name="connsiteX5942" fmla="*/ 1133174 w 8938307"/>
              <a:gd name="connsiteY5942" fmla="*/ 706394 h 2993922"/>
              <a:gd name="connsiteX5943" fmla="*/ 921366 w 8938307"/>
              <a:gd name="connsiteY5943" fmla="*/ 695803 h 2993922"/>
              <a:gd name="connsiteX5944" fmla="*/ 910775 w 8938307"/>
              <a:gd name="connsiteY5944" fmla="*/ 706394 h 2993922"/>
              <a:gd name="connsiteX5945" fmla="*/ 931956 w 8938307"/>
              <a:gd name="connsiteY5945" fmla="*/ 716984 h 2993922"/>
              <a:gd name="connsiteX5946" fmla="*/ 953137 w 8938307"/>
              <a:gd name="connsiteY5946" fmla="*/ 727574 h 2993922"/>
              <a:gd name="connsiteX5947" fmla="*/ 931956 w 8938307"/>
              <a:gd name="connsiteY5947" fmla="*/ 727574 h 2993922"/>
              <a:gd name="connsiteX5948" fmla="*/ 953137 w 8938307"/>
              <a:gd name="connsiteY5948" fmla="*/ 738165 h 2993922"/>
              <a:gd name="connsiteX5949" fmla="*/ 953137 w 8938307"/>
              <a:gd name="connsiteY5949" fmla="*/ 727574 h 2993922"/>
              <a:gd name="connsiteX5950" fmla="*/ 963726 w 8938307"/>
              <a:gd name="connsiteY5950" fmla="*/ 722279 h 2993922"/>
              <a:gd name="connsiteX5951" fmla="*/ 974318 w 8938307"/>
              <a:gd name="connsiteY5951" fmla="*/ 727574 h 2993922"/>
              <a:gd name="connsiteX5952" fmla="*/ 984908 w 8938307"/>
              <a:gd name="connsiteY5952" fmla="*/ 738165 h 2993922"/>
              <a:gd name="connsiteX5953" fmla="*/ 1006089 w 8938307"/>
              <a:gd name="connsiteY5953" fmla="*/ 748755 h 2993922"/>
              <a:gd name="connsiteX5954" fmla="*/ 1037859 w 8938307"/>
              <a:gd name="connsiteY5954" fmla="*/ 769936 h 2993922"/>
              <a:gd name="connsiteX5955" fmla="*/ 1064336 w 8938307"/>
              <a:gd name="connsiteY5955" fmla="*/ 780526 h 2993922"/>
              <a:gd name="connsiteX5956" fmla="*/ 1111993 w 8938307"/>
              <a:gd name="connsiteY5956" fmla="*/ 801707 h 2993922"/>
              <a:gd name="connsiteX5957" fmla="*/ 1138469 w 8938307"/>
              <a:gd name="connsiteY5957" fmla="*/ 812298 h 2993922"/>
              <a:gd name="connsiteX5958" fmla="*/ 1143765 w 8938307"/>
              <a:gd name="connsiteY5958" fmla="*/ 822888 h 2993922"/>
              <a:gd name="connsiteX5959" fmla="*/ 1149059 w 8938307"/>
              <a:gd name="connsiteY5959" fmla="*/ 833478 h 2993922"/>
              <a:gd name="connsiteX5960" fmla="*/ 1154354 w 8938307"/>
              <a:gd name="connsiteY5960" fmla="*/ 833478 h 2993922"/>
              <a:gd name="connsiteX5961" fmla="*/ 1154354 w 8938307"/>
              <a:gd name="connsiteY5961" fmla="*/ 822888 h 2993922"/>
              <a:gd name="connsiteX5962" fmla="*/ 1164945 w 8938307"/>
              <a:gd name="connsiteY5962" fmla="*/ 822888 h 2993922"/>
              <a:gd name="connsiteX5963" fmla="*/ 1202011 w 8938307"/>
              <a:gd name="connsiteY5963" fmla="*/ 833478 h 2993922"/>
              <a:gd name="connsiteX5964" fmla="*/ 1249669 w 8938307"/>
              <a:gd name="connsiteY5964" fmla="*/ 833478 h 2993922"/>
              <a:gd name="connsiteX5965" fmla="*/ 1260258 w 8938307"/>
              <a:gd name="connsiteY5965" fmla="*/ 838773 h 2993922"/>
              <a:gd name="connsiteX5966" fmla="*/ 1276144 w 8938307"/>
              <a:gd name="connsiteY5966" fmla="*/ 838773 h 2993922"/>
              <a:gd name="connsiteX5967" fmla="*/ 1292030 w 8938307"/>
              <a:gd name="connsiteY5967" fmla="*/ 838773 h 2993922"/>
              <a:gd name="connsiteX5968" fmla="*/ 1307915 w 8938307"/>
              <a:gd name="connsiteY5968" fmla="*/ 844069 h 2993922"/>
              <a:gd name="connsiteX5969" fmla="*/ 1329096 w 8938307"/>
              <a:gd name="connsiteY5969" fmla="*/ 854659 h 2993922"/>
              <a:gd name="connsiteX5970" fmla="*/ 1355573 w 8938307"/>
              <a:gd name="connsiteY5970" fmla="*/ 875840 h 2993922"/>
              <a:gd name="connsiteX5971" fmla="*/ 1376752 w 8938307"/>
              <a:gd name="connsiteY5971" fmla="*/ 886431 h 2993922"/>
              <a:gd name="connsiteX5972" fmla="*/ 1461477 w 8938307"/>
              <a:gd name="connsiteY5972" fmla="*/ 907611 h 2993922"/>
              <a:gd name="connsiteX5973" fmla="*/ 1450886 w 8938307"/>
              <a:gd name="connsiteY5973" fmla="*/ 897021 h 2993922"/>
              <a:gd name="connsiteX5974" fmla="*/ 1461477 w 8938307"/>
              <a:gd name="connsiteY5974" fmla="*/ 897021 h 2993922"/>
              <a:gd name="connsiteX5975" fmla="*/ 1482658 w 8938307"/>
              <a:gd name="connsiteY5975" fmla="*/ 907611 h 2993922"/>
              <a:gd name="connsiteX5976" fmla="*/ 1567381 w 8938307"/>
              <a:gd name="connsiteY5976" fmla="*/ 939383 h 2993922"/>
              <a:gd name="connsiteX5977" fmla="*/ 1588562 w 8938307"/>
              <a:gd name="connsiteY5977" fmla="*/ 944677 h 2993922"/>
              <a:gd name="connsiteX5978" fmla="*/ 1604448 w 8938307"/>
              <a:gd name="connsiteY5978" fmla="*/ 949973 h 2993922"/>
              <a:gd name="connsiteX5979" fmla="*/ 1652104 w 8938307"/>
              <a:gd name="connsiteY5979" fmla="*/ 965858 h 2993922"/>
              <a:gd name="connsiteX5980" fmla="*/ 1710352 w 8938307"/>
              <a:gd name="connsiteY5980" fmla="*/ 987040 h 2993922"/>
              <a:gd name="connsiteX5981" fmla="*/ 1747418 w 8938307"/>
              <a:gd name="connsiteY5981" fmla="*/ 997629 h 2993922"/>
              <a:gd name="connsiteX5982" fmla="*/ 1763304 w 8938307"/>
              <a:gd name="connsiteY5982" fmla="*/ 1002925 h 2993922"/>
              <a:gd name="connsiteX5983" fmla="*/ 1779189 w 8938307"/>
              <a:gd name="connsiteY5983" fmla="*/ 1013515 h 2993922"/>
              <a:gd name="connsiteX5984" fmla="*/ 1810960 w 8938307"/>
              <a:gd name="connsiteY5984" fmla="*/ 1024106 h 2993922"/>
              <a:gd name="connsiteX5985" fmla="*/ 1832141 w 8938307"/>
              <a:gd name="connsiteY5985" fmla="*/ 1024106 h 2993922"/>
              <a:gd name="connsiteX5986" fmla="*/ 1858616 w 8938307"/>
              <a:gd name="connsiteY5986" fmla="*/ 1029400 h 2993922"/>
              <a:gd name="connsiteX5987" fmla="*/ 1879797 w 8938307"/>
              <a:gd name="connsiteY5987" fmla="*/ 1034696 h 2993922"/>
              <a:gd name="connsiteX5988" fmla="*/ 1906274 w 8938307"/>
              <a:gd name="connsiteY5988" fmla="*/ 1045287 h 2993922"/>
              <a:gd name="connsiteX5989" fmla="*/ 1927455 w 8938307"/>
              <a:gd name="connsiteY5989" fmla="*/ 1045287 h 2993922"/>
              <a:gd name="connsiteX5990" fmla="*/ 1938045 w 8938307"/>
              <a:gd name="connsiteY5990" fmla="*/ 1055877 h 2993922"/>
              <a:gd name="connsiteX5991" fmla="*/ 1959226 w 8938307"/>
              <a:gd name="connsiteY5991" fmla="*/ 1045287 h 2993922"/>
              <a:gd name="connsiteX5992" fmla="*/ 1959226 w 8938307"/>
              <a:gd name="connsiteY5992" fmla="*/ 1024106 h 2993922"/>
              <a:gd name="connsiteX5993" fmla="*/ 1990997 w 8938307"/>
              <a:gd name="connsiteY5993" fmla="*/ 1045287 h 2993922"/>
              <a:gd name="connsiteX5994" fmla="*/ 1980407 w 8938307"/>
              <a:gd name="connsiteY5994" fmla="*/ 1045287 h 2993922"/>
              <a:gd name="connsiteX5995" fmla="*/ 1980407 w 8938307"/>
              <a:gd name="connsiteY5995" fmla="*/ 1055877 h 2993922"/>
              <a:gd name="connsiteX5996" fmla="*/ 2054540 w 8938307"/>
              <a:gd name="connsiteY5996" fmla="*/ 1077058 h 2993922"/>
              <a:gd name="connsiteX5997" fmla="*/ 2070426 w 8938307"/>
              <a:gd name="connsiteY5997" fmla="*/ 1077058 h 2993922"/>
              <a:gd name="connsiteX5998" fmla="*/ 2081016 w 8938307"/>
              <a:gd name="connsiteY5998" fmla="*/ 1077058 h 2993922"/>
              <a:gd name="connsiteX5999" fmla="*/ 2096901 w 8938307"/>
              <a:gd name="connsiteY5999" fmla="*/ 1077058 h 2993922"/>
              <a:gd name="connsiteX6000" fmla="*/ 2086311 w 8938307"/>
              <a:gd name="connsiteY6000" fmla="*/ 1066467 h 2993922"/>
              <a:gd name="connsiteX6001" fmla="*/ 2070426 w 8938307"/>
              <a:gd name="connsiteY6001" fmla="*/ 1061173 h 2993922"/>
              <a:gd name="connsiteX6002" fmla="*/ 2054540 w 8938307"/>
              <a:gd name="connsiteY6002" fmla="*/ 1045287 h 2993922"/>
              <a:gd name="connsiteX6003" fmla="*/ 2065130 w 8938307"/>
              <a:gd name="connsiteY6003" fmla="*/ 1045287 h 2993922"/>
              <a:gd name="connsiteX6004" fmla="*/ 2075721 w 8938307"/>
              <a:gd name="connsiteY6004" fmla="*/ 1045287 h 2993922"/>
              <a:gd name="connsiteX6005" fmla="*/ 2078367 w 8938307"/>
              <a:gd name="connsiteY6005" fmla="*/ 1045287 h 2993922"/>
              <a:gd name="connsiteX6006" fmla="*/ 2096901 w 8938307"/>
              <a:gd name="connsiteY6006" fmla="*/ 1045287 h 2993922"/>
              <a:gd name="connsiteX6007" fmla="*/ 2128673 w 8938307"/>
              <a:gd name="connsiteY6007" fmla="*/ 1034696 h 2993922"/>
              <a:gd name="connsiteX6008" fmla="*/ 2139263 w 8938307"/>
              <a:gd name="connsiteY6008" fmla="*/ 1034696 h 2993922"/>
              <a:gd name="connsiteX6009" fmla="*/ 2118082 w 8938307"/>
              <a:gd name="connsiteY6009" fmla="*/ 1013515 h 2993922"/>
              <a:gd name="connsiteX6010" fmla="*/ 2102197 w 8938307"/>
              <a:gd name="connsiteY6010" fmla="*/ 1008220 h 2993922"/>
              <a:gd name="connsiteX6011" fmla="*/ 2096901 w 8938307"/>
              <a:gd name="connsiteY6011" fmla="*/ 1002925 h 2993922"/>
              <a:gd name="connsiteX6012" fmla="*/ 2065130 w 8938307"/>
              <a:gd name="connsiteY6012" fmla="*/ 992335 h 2993922"/>
              <a:gd name="connsiteX6013" fmla="*/ 2012178 w 8938307"/>
              <a:gd name="connsiteY6013" fmla="*/ 981744 h 2993922"/>
              <a:gd name="connsiteX6014" fmla="*/ 1980407 w 8938307"/>
              <a:gd name="connsiteY6014" fmla="*/ 971154 h 2993922"/>
              <a:gd name="connsiteX6015" fmla="*/ 1948635 w 8938307"/>
              <a:gd name="connsiteY6015" fmla="*/ 960563 h 2993922"/>
              <a:gd name="connsiteX6016" fmla="*/ 1932749 w 8938307"/>
              <a:gd name="connsiteY6016" fmla="*/ 955269 h 2993922"/>
              <a:gd name="connsiteX6017" fmla="*/ 1879797 w 8938307"/>
              <a:gd name="connsiteY6017" fmla="*/ 934087 h 2993922"/>
              <a:gd name="connsiteX6018" fmla="*/ 1789779 w 8938307"/>
              <a:gd name="connsiteY6018" fmla="*/ 907611 h 2993922"/>
              <a:gd name="connsiteX6019" fmla="*/ 1705056 w 8938307"/>
              <a:gd name="connsiteY6019" fmla="*/ 886431 h 2993922"/>
              <a:gd name="connsiteX6020" fmla="*/ 1683875 w 8938307"/>
              <a:gd name="connsiteY6020" fmla="*/ 875840 h 2993922"/>
              <a:gd name="connsiteX6021" fmla="*/ 1652104 w 8938307"/>
              <a:gd name="connsiteY6021" fmla="*/ 875840 h 2993922"/>
              <a:gd name="connsiteX6022" fmla="*/ 1641514 w 8938307"/>
              <a:gd name="connsiteY6022" fmla="*/ 875840 h 2993922"/>
              <a:gd name="connsiteX6023" fmla="*/ 1662694 w 8938307"/>
              <a:gd name="connsiteY6023" fmla="*/ 886431 h 2993922"/>
              <a:gd name="connsiteX6024" fmla="*/ 1694466 w 8938307"/>
              <a:gd name="connsiteY6024" fmla="*/ 897021 h 2993922"/>
              <a:gd name="connsiteX6025" fmla="*/ 1715646 w 8938307"/>
              <a:gd name="connsiteY6025" fmla="*/ 912906 h 2993922"/>
              <a:gd name="connsiteX6026" fmla="*/ 1726237 w 8938307"/>
              <a:gd name="connsiteY6026" fmla="*/ 918202 h 2993922"/>
              <a:gd name="connsiteX6027" fmla="*/ 1789779 w 8938307"/>
              <a:gd name="connsiteY6027" fmla="*/ 934087 h 2993922"/>
              <a:gd name="connsiteX6028" fmla="*/ 1821551 w 8938307"/>
              <a:gd name="connsiteY6028" fmla="*/ 949973 h 2993922"/>
              <a:gd name="connsiteX6029" fmla="*/ 1800370 w 8938307"/>
              <a:gd name="connsiteY6029" fmla="*/ 960563 h 2993922"/>
              <a:gd name="connsiteX6030" fmla="*/ 1789779 w 8938307"/>
              <a:gd name="connsiteY6030" fmla="*/ 949973 h 2993922"/>
              <a:gd name="connsiteX6031" fmla="*/ 1747418 w 8938307"/>
              <a:gd name="connsiteY6031" fmla="*/ 939383 h 2993922"/>
              <a:gd name="connsiteX6032" fmla="*/ 1736827 w 8938307"/>
              <a:gd name="connsiteY6032" fmla="*/ 928792 h 2993922"/>
              <a:gd name="connsiteX6033" fmla="*/ 1715646 w 8938307"/>
              <a:gd name="connsiteY6033" fmla="*/ 928792 h 2993922"/>
              <a:gd name="connsiteX6034" fmla="*/ 1715646 w 8938307"/>
              <a:gd name="connsiteY6034" fmla="*/ 918202 h 2993922"/>
              <a:gd name="connsiteX6035" fmla="*/ 1705056 w 8938307"/>
              <a:gd name="connsiteY6035" fmla="*/ 918202 h 2993922"/>
              <a:gd name="connsiteX6036" fmla="*/ 1683875 w 8938307"/>
              <a:gd name="connsiteY6036" fmla="*/ 918202 h 2993922"/>
              <a:gd name="connsiteX6037" fmla="*/ 1683875 w 8938307"/>
              <a:gd name="connsiteY6037" fmla="*/ 928792 h 2993922"/>
              <a:gd name="connsiteX6038" fmla="*/ 1673285 w 8938307"/>
              <a:gd name="connsiteY6038" fmla="*/ 918202 h 2993922"/>
              <a:gd name="connsiteX6039" fmla="*/ 1683875 w 8938307"/>
              <a:gd name="connsiteY6039" fmla="*/ 912906 h 2993922"/>
              <a:gd name="connsiteX6040" fmla="*/ 1683875 w 8938307"/>
              <a:gd name="connsiteY6040" fmla="*/ 907611 h 2993922"/>
              <a:gd name="connsiteX6041" fmla="*/ 1652104 w 8938307"/>
              <a:gd name="connsiteY6041" fmla="*/ 907611 h 2993922"/>
              <a:gd name="connsiteX6042" fmla="*/ 1620333 w 8938307"/>
              <a:gd name="connsiteY6042" fmla="*/ 907611 h 2993922"/>
              <a:gd name="connsiteX6043" fmla="*/ 1599152 w 8938307"/>
              <a:gd name="connsiteY6043" fmla="*/ 897021 h 2993922"/>
              <a:gd name="connsiteX6044" fmla="*/ 1577971 w 8938307"/>
              <a:gd name="connsiteY6044" fmla="*/ 897021 h 2993922"/>
              <a:gd name="connsiteX6045" fmla="*/ 1599152 w 8938307"/>
              <a:gd name="connsiteY6045" fmla="*/ 886431 h 2993922"/>
              <a:gd name="connsiteX6046" fmla="*/ 1609742 w 8938307"/>
              <a:gd name="connsiteY6046" fmla="*/ 897021 h 2993922"/>
              <a:gd name="connsiteX6047" fmla="*/ 1609742 w 8938307"/>
              <a:gd name="connsiteY6047" fmla="*/ 886431 h 2993922"/>
              <a:gd name="connsiteX6048" fmla="*/ 1599152 w 8938307"/>
              <a:gd name="connsiteY6048" fmla="*/ 875840 h 2993922"/>
              <a:gd name="connsiteX6049" fmla="*/ 1567381 w 8938307"/>
              <a:gd name="connsiteY6049" fmla="*/ 865250 h 2993922"/>
              <a:gd name="connsiteX6050" fmla="*/ 1525019 w 8938307"/>
              <a:gd name="connsiteY6050" fmla="*/ 854659 h 2993922"/>
              <a:gd name="connsiteX6051" fmla="*/ 1503838 w 8938307"/>
              <a:gd name="connsiteY6051" fmla="*/ 854659 h 2993922"/>
              <a:gd name="connsiteX6052" fmla="*/ 1472067 w 8938307"/>
              <a:gd name="connsiteY6052" fmla="*/ 865250 h 2993922"/>
              <a:gd name="connsiteX6053" fmla="*/ 1440296 w 8938307"/>
              <a:gd name="connsiteY6053" fmla="*/ 854659 h 2993922"/>
              <a:gd name="connsiteX6054" fmla="*/ 1413820 w 8938307"/>
              <a:gd name="connsiteY6054" fmla="*/ 838773 h 2993922"/>
              <a:gd name="connsiteX6055" fmla="*/ 1387344 w 8938307"/>
              <a:gd name="connsiteY6055" fmla="*/ 833478 h 2993922"/>
              <a:gd name="connsiteX6056" fmla="*/ 1292030 w 8938307"/>
              <a:gd name="connsiteY6056" fmla="*/ 801707 h 2993922"/>
              <a:gd name="connsiteX6057" fmla="*/ 1292030 w 8938307"/>
              <a:gd name="connsiteY6057" fmla="*/ 791117 h 2993922"/>
              <a:gd name="connsiteX6058" fmla="*/ 1270849 w 8938307"/>
              <a:gd name="connsiteY6058" fmla="*/ 780526 h 2993922"/>
              <a:gd name="connsiteX6059" fmla="*/ 1228487 w 8938307"/>
              <a:gd name="connsiteY6059" fmla="*/ 769936 h 2993922"/>
              <a:gd name="connsiteX6060" fmla="*/ 1217897 w 8938307"/>
              <a:gd name="connsiteY6060" fmla="*/ 769936 h 2993922"/>
              <a:gd name="connsiteX6061" fmla="*/ 1217897 w 8938307"/>
              <a:gd name="connsiteY6061" fmla="*/ 785821 h 2993922"/>
              <a:gd name="connsiteX6062" fmla="*/ 1228487 w 8938307"/>
              <a:gd name="connsiteY6062" fmla="*/ 801707 h 2993922"/>
              <a:gd name="connsiteX6063" fmla="*/ 1260258 w 8938307"/>
              <a:gd name="connsiteY6063" fmla="*/ 817592 h 2993922"/>
              <a:gd name="connsiteX6064" fmla="*/ 1270849 w 8938307"/>
              <a:gd name="connsiteY6064" fmla="*/ 828183 h 2993922"/>
              <a:gd name="connsiteX6065" fmla="*/ 1265555 w 8938307"/>
              <a:gd name="connsiteY6065" fmla="*/ 828183 h 2993922"/>
              <a:gd name="connsiteX6066" fmla="*/ 1228487 w 8938307"/>
              <a:gd name="connsiteY6066" fmla="*/ 812298 h 2993922"/>
              <a:gd name="connsiteX6067" fmla="*/ 1196717 w 8938307"/>
              <a:gd name="connsiteY6067" fmla="*/ 791117 h 2993922"/>
              <a:gd name="connsiteX6068" fmla="*/ 1207306 w 8938307"/>
              <a:gd name="connsiteY6068" fmla="*/ 769936 h 2993922"/>
              <a:gd name="connsiteX6069" fmla="*/ 1196717 w 8938307"/>
              <a:gd name="connsiteY6069" fmla="*/ 759346 h 2993922"/>
              <a:gd name="connsiteX6070" fmla="*/ 1196717 w 8938307"/>
              <a:gd name="connsiteY6070" fmla="*/ 748755 h 2993922"/>
              <a:gd name="connsiteX6071" fmla="*/ 1207306 w 8938307"/>
              <a:gd name="connsiteY6071" fmla="*/ 748755 h 2993922"/>
              <a:gd name="connsiteX6072" fmla="*/ 1202011 w 8938307"/>
              <a:gd name="connsiteY6072" fmla="*/ 743460 h 2993922"/>
              <a:gd name="connsiteX6073" fmla="*/ 1186126 w 8938307"/>
              <a:gd name="connsiteY6073" fmla="*/ 738165 h 2993922"/>
              <a:gd name="connsiteX6074" fmla="*/ 1164945 w 8938307"/>
              <a:gd name="connsiteY6074" fmla="*/ 722279 h 2993922"/>
              <a:gd name="connsiteX6075" fmla="*/ 1143765 w 8938307"/>
              <a:gd name="connsiteY6075" fmla="*/ 716984 h 2993922"/>
              <a:gd name="connsiteX6076" fmla="*/ 1122583 w 8938307"/>
              <a:gd name="connsiteY6076" fmla="*/ 727574 h 2993922"/>
              <a:gd name="connsiteX6077" fmla="*/ 1143765 w 8938307"/>
              <a:gd name="connsiteY6077" fmla="*/ 727574 h 2993922"/>
              <a:gd name="connsiteX6078" fmla="*/ 1164945 w 8938307"/>
              <a:gd name="connsiteY6078" fmla="*/ 738165 h 2993922"/>
              <a:gd name="connsiteX6079" fmla="*/ 1175535 w 8938307"/>
              <a:gd name="connsiteY6079" fmla="*/ 759346 h 2993922"/>
              <a:gd name="connsiteX6080" fmla="*/ 1143765 w 8938307"/>
              <a:gd name="connsiteY6080" fmla="*/ 748755 h 2993922"/>
              <a:gd name="connsiteX6081" fmla="*/ 1111993 w 8938307"/>
              <a:gd name="connsiteY6081" fmla="*/ 748755 h 2993922"/>
              <a:gd name="connsiteX6082" fmla="*/ 1133174 w 8938307"/>
              <a:gd name="connsiteY6082" fmla="*/ 769936 h 2993922"/>
              <a:gd name="connsiteX6083" fmla="*/ 1143765 w 8938307"/>
              <a:gd name="connsiteY6083" fmla="*/ 769936 h 2993922"/>
              <a:gd name="connsiteX6084" fmla="*/ 1154354 w 8938307"/>
              <a:gd name="connsiteY6084" fmla="*/ 769936 h 2993922"/>
              <a:gd name="connsiteX6085" fmla="*/ 1159651 w 8938307"/>
              <a:gd name="connsiteY6085" fmla="*/ 775231 h 2993922"/>
              <a:gd name="connsiteX6086" fmla="*/ 1164945 w 8938307"/>
              <a:gd name="connsiteY6086" fmla="*/ 791117 h 2993922"/>
              <a:gd name="connsiteX6087" fmla="*/ 1154354 w 8938307"/>
              <a:gd name="connsiteY6087" fmla="*/ 791117 h 2993922"/>
              <a:gd name="connsiteX6088" fmla="*/ 1133174 w 8938307"/>
              <a:gd name="connsiteY6088" fmla="*/ 780526 h 2993922"/>
              <a:gd name="connsiteX6089" fmla="*/ 1069631 w 8938307"/>
              <a:gd name="connsiteY6089" fmla="*/ 769936 h 2993922"/>
              <a:gd name="connsiteX6090" fmla="*/ 1043155 w 8938307"/>
              <a:gd name="connsiteY6090" fmla="*/ 759346 h 2993922"/>
              <a:gd name="connsiteX6091" fmla="*/ 1027270 w 8938307"/>
              <a:gd name="connsiteY6091" fmla="*/ 748755 h 2993922"/>
              <a:gd name="connsiteX6092" fmla="*/ 1037859 w 8938307"/>
              <a:gd name="connsiteY6092" fmla="*/ 748755 h 2993922"/>
              <a:gd name="connsiteX6093" fmla="*/ 1027270 w 8938307"/>
              <a:gd name="connsiteY6093" fmla="*/ 738165 h 2993922"/>
              <a:gd name="connsiteX6094" fmla="*/ 1016678 w 8938307"/>
              <a:gd name="connsiteY6094" fmla="*/ 732869 h 2993922"/>
              <a:gd name="connsiteX6095" fmla="*/ 1006089 w 8938307"/>
              <a:gd name="connsiteY6095" fmla="*/ 716984 h 2993922"/>
              <a:gd name="connsiteX6096" fmla="*/ 974318 w 8938307"/>
              <a:gd name="connsiteY6096" fmla="*/ 706394 h 2993922"/>
              <a:gd name="connsiteX6097" fmla="*/ 953137 w 8938307"/>
              <a:gd name="connsiteY6097" fmla="*/ 706394 h 2993922"/>
              <a:gd name="connsiteX6098" fmla="*/ 942546 w 8938307"/>
              <a:gd name="connsiteY6098" fmla="*/ 695803 h 2993922"/>
              <a:gd name="connsiteX6099" fmla="*/ 8673545 w 8938307"/>
              <a:gd name="connsiteY6099" fmla="*/ 685213 h 2993922"/>
              <a:gd name="connsiteX6100" fmla="*/ 8684137 w 8938307"/>
              <a:gd name="connsiteY6100" fmla="*/ 695803 h 2993922"/>
              <a:gd name="connsiteX6101" fmla="*/ 8673545 w 8938307"/>
              <a:gd name="connsiteY6101" fmla="*/ 695803 h 2993922"/>
              <a:gd name="connsiteX6102" fmla="*/ 8662957 w 8938307"/>
              <a:gd name="connsiteY6102" fmla="*/ 695803 h 2993922"/>
              <a:gd name="connsiteX6103" fmla="*/ 8673545 w 8938307"/>
              <a:gd name="connsiteY6103" fmla="*/ 685213 h 2993922"/>
              <a:gd name="connsiteX6104" fmla="*/ 8535871 w 8938307"/>
              <a:gd name="connsiteY6104" fmla="*/ 685213 h 2993922"/>
              <a:gd name="connsiteX6105" fmla="*/ 8567641 w 8938307"/>
              <a:gd name="connsiteY6105" fmla="*/ 695803 h 2993922"/>
              <a:gd name="connsiteX6106" fmla="*/ 8546462 w 8938307"/>
              <a:gd name="connsiteY6106" fmla="*/ 702864 h 2993922"/>
              <a:gd name="connsiteX6107" fmla="*/ 8546462 w 8938307"/>
              <a:gd name="connsiteY6107" fmla="*/ 695803 h 2993922"/>
              <a:gd name="connsiteX6108" fmla="*/ 8535871 w 8938307"/>
              <a:gd name="connsiteY6108" fmla="*/ 685213 h 2993922"/>
              <a:gd name="connsiteX6109" fmla="*/ 8207569 w 8938307"/>
              <a:gd name="connsiteY6109" fmla="*/ 685213 h 2993922"/>
              <a:gd name="connsiteX6110" fmla="*/ 8207569 w 8938307"/>
              <a:gd name="connsiteY6110" fmla="*/ 695803 h 2993922"/>
              <a:gd name="connsiteX6111" fmla="*/ 8218160 w 8938307"/>
              <a:gd name="connsiteY6111" fmla="*/ 685213 h 2993922"/>
              <a:gd name="connsiteX6112" fmla="*/ 8207569 w 8938307"/>
              <a:gd name="connsiteY6112" fmla="*/ 685213 h 2993922"/>
              <a:gd name="connsiteX6113" fmla="*/ 7974579 w 8938307"/>
              <a:gd name="connsiteY6113" fmla="*/ 685213 h 2993922"/>
              <a:gd name="connsiteX6114" fmla="*/ 7974579 w 8938307"/>
              <a:gd name="connsiteY6114" fmla="*/ 695803 h 2993922"/>
              <a:gd name="connsiteX6115" fmla="*/ 7995760 w 8938307"/>
              <a:gd name="connsiteY6115" fmla="*/ 695803 h 2993922"/>
              <a:gd name="connsiteX6116" fmla="*/ 7990465 w 8938307"/>
              <a:gd name="connsiteY6116" fmla="*/ 685213 h 2993922"/>
              <a:gd name="connsiteX6117" fmla="*/ 7974579 w 8938307"/>
              <a:gd name="connsiteY6117" fmla="*/ 685213 h 2993922"/>
              <a:gd name="connsiteX6118" fmla="*/ 1630923 w 8938307"/>
              <a:gd name="connsiteY6118" fmla="*/ 685213 h 2993922"/>
              <a:gd name="connsiteX6119" fmla="*/ 1641514 w 8938307"/>
              <a:gd name="connsiteY6119" fmla="*/ 695803 h 2993922"/>
              <a:gd name="connsiteX6120" fmla="*/ 1641514 w 8938307"/>
              <a:gd name="connsiteY6120" fmla="*/ 685213 h 2993922"/>
              <a:gd name="connsiteX6121" fmla="*/ 1164945 w 8938307"/>
              <a:gd name="connsiteY6121" fmla="*/ 685213 h 2993922"/>
              <a:gd name="connsiteX6122" fmla="*/ 1175535 w 8938307"/>
              <a:gd name="connsiteY6122" fmla="*/ 695803 h 2993922"/>
              <a:gd name="connsiteX6123" fmla="*/ 1175535 w 8938307"/>
              <a:gd name="connsiteY6123" fmla="*/ 685213 h 2993922"/>
              <a:gd name="connsiteX6124" fmla="*/ 1164945 w 8938307"/>
              <a:gd name="connsiteY6124" fmla="*/ 685213 h 2993922"/>
              <a:gd name="connsiteX6125" fmla="*/ 1037859 w 8938307"/>
              <a:gd name="connsiteY6125" fmla="*/ 685213 h 2993922"/>
              <a:gd name="connsiteX6126" fmla="*/ 1048450 w 8938307"/>
              <a:gd name="connsiteY6126" fmla="*/ 706394 h 2993922"/>
              <a:gd name="connsiteX6127" fmla="*/ 1048450 w 8938307"/>
              <a:gd name="connsiteY6127" fmla="*/ 695803 h 2993922"/>
              <a:gd name="connsiteX6128" fmla="*/ 455387 w 8938307"/>
              <a:gd name="connsiteY6128" fmla="*/ 685213 h 2993922"/>
              <a:gd name="connsiteX6129" fmla="*/ 434206 w 8938307"/>
              <a:gd name="connsiteY6129" fmla="*/ 695803 h 2993922"/>
              <a:gd name="connsiteX6130" fmla="*/ 508339 w 8938307"/>
              <a:gd name="connsiteY6130" fmla="*/ 716984 h 2993922"/>
              <a:gd name="connsiteX6131" fmla="*/ 524224 w 8938307"/>
              <a:gd name="connsiteY6131" fmla="*/ 716984 h 2993922"/>
              <a:gd name="connsiteX6132" fmla="*/ 529521 w 8938307"/>
              <a:gd name="connsiteY6132" fmla="*/ 727574 h 2993922"/>
              <a:gd name="connsiteX6133" fmla="*/ 550701 w 8938307"/>
              <a:gd name="connsiteY6133" fmla="*/ 727574 h 2993922"/>
              <a:gd name="connsiteX6134" fmla="*/ 550701 w 8938307"/>
              <a:gd name="connsiteY6134" fmla="*/ 716984 h 2993922"/>
              <a:gd name="connsiteX6135" fmla="*/ 534816 w 8938307"/>
              <a:gd name="connsiteY6135" fmla="*/ 706394 h 2993922"/>
              <a:gd name="connsiteX6136" fmla="*/ 508339 w 8938307"/>
              <a:gd name="connsiteY6136" fmla="*/ 695803 h 2993922"/>
              <a:gd name="connsiteX6137" fmla="*/ 497749 w 8938307"/>
              <a:gd name="connsiteY6137" fmla="*/ 695803 h 2993922"/>
              <a:gd name="connsiteX6138" fmla="*/ 476569 w 8938307"/>
              <a:gd name="connsiteY6138" fmla="*/ 695803 h 2993922"/>
              <a:gd name="connsiteX6139" fmla="*/ 455387 w 8938307"/>
              <a:gd name="connsiteY6139" fmla="*/ 685213 h 2993922"/>
              <a:gd name="connsiteX6140" fmla="*/ 8832403 w 8938307"/>
              <a:gd name="connsiteY6140" fmla="*/ 674621 h 2993922"/>
              <a:gd name="connsiteX6141" fmla="*/ 8832403 w 8938307"/>
              <a:gd name="connsiteY6141" fmla="*/ 685213 h 2993922"/>
              <a:gd name="connsiteX6142" fmla="*/ 8821812 w 8938307"/>
              <a:gd name="connsiteY6142" fmla="*/ 685213 h 2993922"/>
              <a:gd name="connsiteX6143" fmla="*/ 1607094 w 8938307"/>
              <a:gd name="connsiteY6143" fmla="*/ 658738 h 2993922"/>
              <a:gd name="connsiteX6144" fmla="*/ 1599152 w 8938307"/>
              <a:gd name="connsiteY6144" fmla="*/ 664031 h 2993922"/>
              <a:gd name="connsiteX6145" fmla="*/ 1599152 w 8938307"/>
              <a:gd name="connsiteY6145" fmla="*/ 674621 h 2993922"/>
              <a:gd name="connsiteX6146" fmla="*/ 1609742 w 8938307"/>
              <a:gd name="connsiteY6146" fmla="*/ 669327 h 2993922"/>
              <a:gd name="connsiteX6147" fmla="*/ 1609742 w 8938307"/>
              <a:gd name="connsiteY6147" fmla="*/ 664031 h 2993922"/>
              <a:gd name="connsiteX6148" fmla="*/ 1607094 w 8938307"/>
              <a:gd name="connsiteY6148" fmla="*/ 658738 h 2993922"/>
              <a:gd name="connsiteX6149" fmla="*/ 8673545 w 8938307"/>
              <a:gd name="connsiteY6149" fmla="*/ 642851 h 2993922"/>
              <a:gd name="connsiteX6150" fmla="*/ 8684137 w 8938307"/>
              <a:gd name="connsiteY6150" fmla="*/ 642851 h 2993922"/>
              <a:gd name="connsiteX6151" fmla="*/ 8673545 w 8938307"/>
              <a:gd name="connsiteY6151" fmla="*/ 653442 h 2993922"/>
              <a:gd name="connsiteX6152" fmla="*/ 783690 w 8938307"/>
              <a:gd name="connsiteY6152" fmla="*/ 632261 h 2993922"/>
              <a:gd name="connsiteX6153" fmla="*/ 804871 w 8938307"/>
              <a:gd name="connsiteY6153" fmla="*/ 642851 h 2993922"/>
              <a:gd name="connsiteX6154" fmla="*/ 826051 w 8938307"/>
              <a:gd name="connsiteY6154" fmla="*/ 664031 h 2993922"/>
              <a:gd name="connsiteX6155" fmla="*/ 852528 w 8938307"/>
              <a:gd name="connsiteY6155" fmla="*/ 669327 h 2993922"/>
              <a:gd name="connsiteX6156" fmla="*/ 868414 w 8938307"/>
              <a:gd name="connsiteY6156" fmla="*/ 685213 h 2993922"/>
              <a:gd name="connsiteX6157" fmla="*/ 836642 w 8938307"/>
              <a:gd name="connsiteY6157" fmla="*/ 685213 h 2993922"/>
              <a:gd name="connsiteX6158" fmla="*/ 794281 w 8938307"/>
              <a:gd name="connsiteY6158" fmla="*/ 658736 h 2993922"/>
              <a:gd name="connsiteX6159" fmla="*/ 783690 w 8938307"/>
              <a:gd name="connsiteY6159" fmla="*/ 642851 h 2993922"/>
              <a:gd name="connsiteX6160" fmla="*/ 783690 w 8938307"/>
              <a:gd name="connsiteY6160" fmla="*/ 653442 h 2993922"/>
              <a:gd name="connsiteX6161" fmla="*/ 773099 w 8938307"/>
              <a:gd name="connsiteY6161" fmla="*/ 664031 h 2993922"/>
              <a:gd name="connsiteX6162" fmla="*/ 783690 w 8938307"/>
              <a:gd name="connsiteY6162" fmla="*/ 674621 h 2993922"/>
              <a:gd name="connsiteX6163" fmla="*/ 868414 w 8938307"/>
              <a:gd name="connsiteY6163" fmla="*/ 695803 h 2993922"/>
              <a:gd name="connsiteX6164" fmla="*/ 873709 w 8938307"/>
              <a:gd name="connsiteY6164" fmla="*/ 701098 h 2993922"/>
              <a:gd name="connsiteX6165" fmla="*/ 889594 w 8938307"/>
              <a:gd name="connsiteY6165" fmla="*/ 706394 h 2993922"/>
              <a:gd name="connsiteX6166" fmla="*/ 900185 w 8938307"/>
              <a:gd name="connsiteY6166" fmla="*/ 706394 h 2993922"/>
              <a:gd name="connsiteX6167" fmla="*/ 900185 w 8938307"/>
              <a:gd name="connsiteY6167" fmla="*/ 695803 h 2993922"/>
              <a:gd name="connsiteX6168" fmla="*/ 889594 w 8938307"/>
              <a:gd name="connsiteY6168" fmla="*/ 706394 h 2993922"/>
              <a:gd name="connsiteX6169" fmla="*/ 879003 w 8938307"/>
              <a:gd name="connsiteY6169" fmla="*/ 685213 h 2993922"/>
              <a:gd name="connsiteX6170" fmla="*/ 900185 w 8938307"/>
              <a:gd name="connsiteY6170" fmla="*/ 685213 h 2993922"/>
              <a:gd name="connsiteX6171" fmla="*/ 905480 w 8938307"/>
              <a:gd name="connsiteY6171" fmla="*/ 674621 h 2993922"/>
              <a:gd name="connsiteX6172" fmla="*/ 900185 w 8938307"/>
              <a:gd name="connsiteY6172" fmla="*/ 664031 h 2993922"/>
              <a:gd name="connsiteX6173" fmla="*/ 910775 w 8938307"/>
              <a:gd name="connsiteY6173" fmla="*/ 664031 h 2993922"/>
              <a:gd name="connsiteX6174" fmla="*/ 921366 w 8938307"/>
              <a:gd name="connsiteY6174" fmla="*/ 674621 h 2993922"/>
              <a:gd name="connsiteX6175" fmla="*/ 931956 w 8938307"/>
              <a:gd name="connsiteY6175" fmla="*/ 685213 h 2993922"/>
              <a:gd name="connsiteX6176" fmla="*/ 942546 w 8938307"/>
              <a:gd name="connsiteY6176" fmla="*/ 685213 h 2993922"/>
              <a:gd name="connsiteX6177" fmla="*/ 979613 w 8938307"/>
              <a:gd name="connsiteY6177" fmla="*/ 690507 h 2993922"/>
              <a:gd name="connsiteX6178" fmla="*/ 1016678 w 8938307"/>
              <a:gd name="connsiteY6178" fmla="*/ 695803 h 2993922"/>
              <a:gd name="connsiteX6179" fmla="*/ 1006089 w 8938307"/>
              <a:gd name="connsiteY6179" fmla="*/ 674621 h 2993922"/>
              <a:gd name="connsiteX6180" fmla="*/ 953137 w 8938307"/>
              <a:gd name="connsiteY6180" fmla="*/ 664031 h 2993922"/>
              <a:gd name="connsiteX6181" fmla="*/ 926661 w 8938307"/>
              <a:gd name="connsiteY6181" fmla="*/ 658736 h 2993922"/>
              <a:gd name="connsiteX6182" fmla="*/ 900185 w 8938307"/>
              <a:gd name="connsiteY6182" fmla="*/ 653442 h 2993922"/>
              <a:gd name="connsiteX6183" fmla="*/ 873709 w 8938307"/>
              <a:gd name="connsiteY6183" fmla="*/ 648146 h 2993922"/>
              <a:gd name="connsiteX6184" fmla="*/ 847233 w 8938307"/>
              <a:gd name="connsiteY6184" fmla="*/ 642851 h 2993922"/>
              <a:gd name="connsiteX6185" fmla="*/ 826051 w 8938307"/>
              <a:gd name="connsiteY6185" fmla="*/ 632261 h 2993922"/>
              <a:gd name="connsiteX6186" fmla="*/ 804871 w 8938307"/>
              <a:gd name="connsiteY6186" fmla="*/ 632261 h 2993922"/>
              <a:gd name="connsiteX6187" fmla="*/ 296531 w 8938307"/>
              <a:gd name="connsiteY6187" fmla="*/ 613727 h 2993922"/>
              <a:gd name="connsiteX6188" fmla="*/ 301826 w 8938307"/>
              <a:gd name="connsiteY6188" fmla="*/ 616375 h 2993922"/>
              <a:gd name="connsiteX6189" fmla="*/ 307121 w 8938307"/>
              <a:gd name="connsiteY6189" fmla="*/ 621670 h 2993922"/>
              <a:gd name="connsiteX6190" fmla="*/ 296531 w 8938307"/>
              <a:gd name="connsiteY6190" fmla="*/ 621670 h 2993922"/>
              <a:gd name="connsiteX6191" fmla="*/ 291235 w 8938307"/>
              <a:gd name="connsiteY6191" fmla="*/ 616375 h 2993922"/>
              <a:gd name="connsiteX6192" fmla="*/ 296531 w 8938307"/>
              <a:gd name="connsiteY6192" fmla="*/ 613727 h 2993922"/>
              <a:gd name="connsiteX6193" fmla="*/ 730738 w 8938307"/>
              <a:gd name="connsiteY6193" fmla="*/ 611080 h 2993922"/>
              <a:gd name="connsiteX6194" fmla="*/ 741329 w 8938307"/>
              <a:gd name="connsiteY6194" fmla="*/ 621670 h 2993922"/>
              <a:gd name="connsiteX6195" fmla="*/ 751919 w 8938307"/>
              <a:gd name="connsiteY6195" fmla="*/ 621670 h 2993922"/>
              <a:gd name="connsiteX6196" fmla="*/ 741329 w 8938307"/>
              <a:gd name="connsiteY6196" fmla="*/ 611080 h 2993922"/>
              <a:gd name="connsiteX6197" fmla="*/ 730738 w 8938307"/>
              <a:gd name="connsiteY6197" fmla="*/ 611080 h 2993922"/>
              <a:gd name="connsiteX6198" fmla="*/ 8006350 w 8938307"/>
              <a:gd name="connsiteY6198" fmla="*/ 589899 h 2993922"/>
              <a:gd name="connsiteX6199" fmla="*/ 8016942 w 8938307"/>
              <a:gd name="connsiteY6199" fmla="*/ 600490 h 2993922"/>
              <a:gd name="connsiteX6200" fmla="*/ 8048712 w 8938307"/>
              <a:gd name="connsiteY6200" fmla="*/ 600490 h 2993922"/>
              <a:gd name="connsiteX6201" fmla="*/ 8032827 w 8938307"/>
              <a:gd name="connsiteY6201" fmla="*/ 589899 h 2993922"/>
              <a:gd name="connsiteX6202" fmla="*/ 8016942 w 8938307"/>
              <a:gd name="connsiteY6202" fmla="*/ 589899 h 2993922"/>
              <a:gd name="connsiteX6203" fmla="*/ 667195 w 8938307"/>
              <a:gd name="connsiteY6203" fmla="*/ 589899 h 2993922"/>
              <a:gd name="connsiteX6204" fmla="*/ 656605 w 8938307"/>
              <a:gd name="connsiteY6204" fmla="*/ 600490 h 2993922"/>
              <a:gd name="connsiteX6205" fmla="*/ 677786 w 8938307"/>
              <a:gd name="connsiteY6205" fmla="*/ 589899 h 2993922"/>
              <a:gd name="connsiteX6206" fmla="*/ 487158 w 8938307"/>
              <a:gd name="connsiteY6206" fmla="*/ 589899 h 2993922"/>
              <a:gd name="connsiteX6207" fmla="*/ 497749 w 8938307"/>
              <a:gd name="connsiteY6207" fmla="*/ 600490 h 2993922"/>
              <a:gd name="connsiteX6208" fmla="*/ 497749 w 8938307"/>
              <a:gd name="connsiteY6208" fmla="*/ 589899 h 2993922"/>
              <a:gd name="connsiteX6209" fmla="*/ 487158 w 8938307"/>
              <a:gd name="connsiteY6209" fmla="*/ 589899 h 2993922"/>
              <a:gd name="connsiteX6210" fmla="*/ 8377016 w 8938307"/>
              <a:gd name="connsiteY6210" fmla="*/ 579309 h 2993922"/>
              <a:gd name="connsiteX6211" fmla="*/ 8398196 w 8938307"/>
              <a:gd name="connsiteY6211" fmla="*/ 589899 h 2993922"/>
              <a:gd name="connsiteX6212" fmla="*/ 8387606 w 8938307"/>
              <a:gd name="connsiteY6212" fmla="*/ 589899 h 2993922"/>
              <a:gd name="connsiteX6213" fmla="*/ 465977 w 8938307"/>
              <a:gd name="connsiteY6213" fmla="*/ 579309 h 2993922"/>
              <a:gd name="connsiteX6214" fmla="*/ 465977 w 8938307"/>
              <a:gd name="connsiteY6214" fmla="*/ 589899 h 2993922"/>
              <a:gd name="connsiteX6215" fmla="*/ 476569 w 8938307"/>
              <a:gd name="connsiteY6215" fmla="*/ 589899 h 2993922"/>
              <a:gd name="connsiteX6216" fmla="*/ 465977 w 8938307"/>
              <a:gd name="connsiteY6216" fmla="*/ 579309 h 2993922"/>
              <a:gd name="connsiteX6217" fmla="*/ 8324064 w 8938307"/>
              <a:gd name="connsiteY6217" fmla="*/ 558128 h 2993922"/>
              <a:gd name="connsiteX6218" fmla="*/ 8334654 w 8938307"/>
              <a:gd name="connsiteY6218" fmla="*/ 563423 h 2993922"/>
              <a:gd name="connsiteX6219" fmla="*/ 8345244 w 8938307"/>
              <a:gd name="connsiteY6219" fmla="*/ 568718 h 2993922"/>
              <a:gd name="connsiteX6220" fmla="*/ 8334654 w 8938307"/>
              <a:gd name="connsiteY6220" fmla="*/ 568718 h 2993922"/>
              <a:gd name="connsiteX6221" fmla="*/ 931956 w 8938307"/>
              <a:gd name="connsiteY6221" fmla="*/ 558128 h 2993922"/>
              <a:gd name="connsiteX6222" fmla="*/ 931956 w 8938307"/>
              <a:gd name="connsiteY6222" fmla="*/ 568718 h 2993922"/>
              <a:gd name="connsiteX6223" fmla="*/ 942546 w 8938307"/>
              <a:gd name="connsiteY6223" fmla="*/ 568718 h 2993922"/>
              <a:gd name="connsiteX6224" fmla="*/ 942546 w 8938307"/>
              <a:gd name="connsiteY6224" fmla="*/ 579309 h 2993922"/>
              <a:gd name="connsiteX6225" fmla="*/ 910775 w 8938307"/>
              <a:gd name="connsiteY6225" fmla="*/ 579309 h 2993922"/>
              <a:gd name="connsiteX6226" fmla="*/ 889594 w 8938307"/>
              <a:gd name="connsiteY6226" fmla="*/ 579309 h 2993922"/>
              <a:gd name="connsiteX6227" fmla="*/ 910775 w 8938307"/>
              <a:gd name="connsiteY6227" fmla="*/ 589899 h 2993922"/>
              <a:gd name="connsiteX6228" fmla="*/ 931956 w 8938307"/>
              <a:gd name="connsiteY6228" fmla="*/ 589899 h 2993922"/>
              <a:gd name="connsiteX6229" fmla="*/ 942546 w 8938307"/>
              <a:gd name="connsiteY6229" fmla="*/ 600490 h 2993922"/>
              <a:gd name="connsiteX6230" fmla="*/ 953137 w 8938307"/>
              <a:gd name="connsiteY6230" fmla="*/ 589899 h 2993922"/>
              <a:gd name="connsiteX6231" fmla="*/ 953137 w 8938307"/>
              <a:gd name="connsiteY6231" fmla="*/ 600490 h 2993922"/>
              <a:gd name="connsiteX6232" fmla="*/ 974318 w 8938307"/>
              <a:gd name="connsiteY6232" fmla="*/ 600490 h 2993922"/>
              <a:gd name="connsiteX6233" fmla="*/ 995498 w 8938307"/>
              <a:gd name="connsiteY6233" fmla="*/ 611080 h 2993922"/>
              <a:gd name="connsiteX6234" fmla="*/ 1000795 w 8938307"/>
              <a:gd name="connsiteY6234" fmla="*/ 611080 h 2993922"/>
              <a:gd name="connsiteX6235" fmla="*/ 1016678 w 8938307"/>
              <a:gd name="connsiteY6235" fmla="*/ 611080 h 2993922"/>
              <a:gd name="connsiteX6236" fmla="*/ 1016678 w 8938307"/>
              <a:gd name="connsiteY6236" fmla="*/ 621670 h 2993922"/>
              <a:gd name="connsiteX6237" fmla="*/ 1006089 w 8938307"/>
              <a:gd name="connsiteY6237" fmla="*/ 632261 h 2993922"/>
              <a:gd name="connsiteX6238" fmla="*/ 1037859 w 8938307"/>
              <a:gd name="connsiteY6238" fmla="*/ 642851 h 2993922"/>
              <a:gd name="connsiteX6239" fmla="*/ 1053747 w 8938307"/>
              <a:gd name="connsiteY6239" fmla="*/ 648146 h 2993922"/>
              <a:gd name="connsiteX6240" fmla="*/ 1059041 w 8938307"/>
              <a:gd name="connsiteY6240" fmla="*/ 653442 h 2993922"/>
              <a:gd name="connsiteX6241" fmla="*/ 1069631 w 8938307"/>
              <a:gd name="connsiteY6241" fmla="*/ 653442 h 2993922"/>
              <a:gd name="connsiteX6242" fmla="*/ 1069631 w 8938307"/>
              <a:gd name="connsiteY6242" fmla="*/ 642851 h 2993922"/>
              <a:gd name="connsiteX6243" fmla="*/ 1059041 w 8938307"/>
              <a:gd name="connsiteY6243" fmla="*/ 632261 h 2993922"/>
              <a:gd name="connsiteX6244" fmla="*/ 1111993 w 8938307"/>
              <a:gd name="connsiteY6244" fmla="*/ 653442 h 2993922"/>
              <a:gd name="connsiteX6245" fmla="*/ 1111993 w 8938307"/>
              <a:gd name="connsiteY6245" fmla="*/ 664031 h 2993922"/>
              <a:gd name="connsiteX6246" fmla="*/ 1122583 w 8938307"/>
              <a:gd name="connsiteY6246" fmla="*/ 664031 h 2993922"/>
              <a:gd name="connsiteX6247" fmla="*/ 1143765 w 8938307"/>
              <a:gd name="connsiteY6247" fmla="*/ 658736 h 2993922"/>
              <a:gd name="connsiteX6248" fmla="*/ 1175535 w 8938307"/>
              <a:gd name="connsiteY6248" fmla="*/ 664031 h 2993922"/>
              <a:gd name="connsiteX6249" fmla="*/ 1175535 w 8938307"/>
              <a:gd name="connsiteY6249" fmla="*/ 674621 h 2993922"/>
              <a:gd name="connsiteX6250" fmla="*/ 1186126 w 8938307"/>
              <a:gd name="connsiteY6250" fmla="*/ 674621 h 2993922"/>
              <a:gd name="connsiteX6251" fmla="*/ 1217897 w 8938307"/>
              <a:gd name="connsiteY6251" fmla="*/ 685213 h 2993922"/>
              <a:gd name="connsiteX6252" fmla="*/ 1260258 w 8938307"/>
              <a:gd name="connsiteY6252" fmla="*/ 695803 h 2993922"/>
              <a:gd name="connsiteX6253" fmla="*/ 1344982 w 8938307"/>
              <a:gd name="connsiteY6253" fmla="*/ 716984 h 2993922"/>
              <a:gd name="connsiteX6254" fmla="*/ 1355573 w 8938307"/>
              <a:gd name="connsiteY6254" fmla="*/ 727574 h 2993922"/>
              <a:gd name="connsiteX6255" fmla="*/ 1376752 w 8938307"/>
              <a:gd name="connsiteY6255" fmla="*/ 732869 h 2993922"/>
              <a:gd name="connsiteX6256" fmla="*/ 1429704 w 8938307"/>
              <a:gd name="connsiteY6256" fmla="*/ 748755 h 2993922"/>
              <a:gd name="connsiteX6257" fmla="*/ 1509133 w 8938307"/>
              <a:gd name="connsiteY6257" fmla="*/ 775231 h 2993922"/>
              <a:gd name="connsiteX6258" fmla="*/ 1562085 w 8938307"/>
              <a:gd name="connsiteY6258" fmla="*/ 791117 h 2993922"/>
              <a:gd name="connsiteX6259" fmla="*/ 1609742 w 8938307"/>
              <a:gd name="connsiteY6259" fmla="*/ 801707 h 2993922"/>
              <a:gd name="connsiteX6260" fmla="*/ 1683875 w 8938307"/>
              <a:gd name="connsiteY6260" fmla="*/ 822888 h 2993922"/>
              <a:gd name="connsiteX6261" fmla="*/ 1673285 w 8938307"/>
              <a:gd name="connsiteY6261" fmla="*/ 812298 h 2993922"/>
              <a:gd name="connsiteX6262" fmla="*/ 1715646 w 8938307"/>
              <a:gd name="connsiteY6262" fmla="*/ 833478 h 2993922"/>
              <a:gd name="connsiteX6263" fmla="*/ 1726237 w 8938307"/>
              <a:gd name="connsiteY6263" fmla="*/ 844069 h 2993922"/>
              <a:gd name="connsiteX6264" fmla="*/ 1745300 w 8938307"/>
              <a:gd name="connsiteY6264" fmla="*/ 834538 h 2993922"/>
              <a:gd name="connsiteX6265" fmla="*/ 1747418 w 8938307"/>
              <a:gd name="connsiteY6265" fmla="*/ 834803 h 2993922"/>
              <a:gd name="connsiteX6266" fmla="*/ 1758008 w 8938307"/>
              <a:gd name="connsiteY6266" fmla="*/ 838773 h 2993922"/>
              <a:gd name="connsiteX6267" fmla="*/ 1779189 w 8938307"/>
              <a:gd name="connsiteY6267" fmla="*/ 849365 h 2993922"/>
              <a:gd name="connsiteX6268" fmla="*/ 1800370 w 8938307"/>
              <a:gd name="connsiteY6268" fmla="*/ 854659 h 2993922"/>
              <a:gd name="connsiteX6269" fmla="*/ 1848026 w 8938307"/>
              <a:gd name="connsiteY6269" fmla="*/ 859954 h 2993922"/>
              <a:gd name="connsiteX6270" fmla="*/ 1879797 w 8938307"/>
              <a:gd name="connsiteY6270" fmla="*/ 870544 h 2993922"/>
              <a:gd name="connsiteX6271" fmla="*/ 1906274 w 8938307"/>
              <a:gd name="connsiteY6271" fmla="*/ 875840 h 2993922"/>
              <a:gd name="connsiteX6272" fmla="*/ 1922160 w 8938307"/>
              <a:gd name="connsiteY6272" fmla="*/ 881135 h 2993922"/>
              <a:gd name="connsiteX6273" fmla="*/ 1927455 w 8938307"/>
              <a:gd name="connsiteY6273" fmla="*/ 886431 h 2993922"/>
              <a:gd name="connsiteX6274" fmla="*/ 1938045 w 8938307"/>
              <a:gd name="connsiteY6274" fmla="*/ 886431 h 2993922"/>
              <a:gd name="connsiteX6275" fmla="*/ 1969816 w 8938307"/>
              <a:gd name="connsiteY6275" fmla="*/ 897021 h 2993922"/>
              <a:gd name="connsiteX6276" fmla="*/ 2001587 w 8938307"/>
              <a:gd name="connsiteY6276" fmla="*/ 897021 h 2993922"/>
              <a:gd name="connsiteX6277" fmla="*/ 1980407 w 8938307"/>
              <a:gd name="connsiteY6277" fmla="*/ 886431 h 2993922"/>
              <a:gd name="connsiteX6278" fmla="*/ 1938045 w 8938307"/>
              <a:gd name="connsiteY6278" fmla="*/ 870544 h 2993922"/>
              <a:gd name="connsiteX6279" fmla="*/ 1906274 w 8938307"/>
              <a:gd name="connsiteY6279" fmla="*/ 865250 h 2993922"/>
              <a:gd name="connsiteX6280" fmla="*/ 1895684 w 8938307"/>
              <a:gd name="connsiteY6280" fmla="*/ 854659 h 2993922"/>
              <a:gd name="connsiteX6281" fmla="*/ 1832141 w 8938307"/>
              <a:gd name="connsiteY6281" fmla="*/ 833478 h 2993922"/>
              <a:gd name="connsiteX6282" fmla="*/ 1805665 w 8938307"/>
              <a:gd name="connsiteY6282" fmla="*/ 822888 h 2993922"/>
              <a:gd name="connsiteX6283" fmla="*/ 1779189 w 8938307"/>
              <a:gd name="connsiteY6283" fmla="*/ 812298 h 2993922"/>
              <a:gd name="connsiteX6284" fmla="*/ 1752713 w 8938307"/>
              <a:gd name="connsiteY6284" fmla="*/ 807002 h 2993922"/>
              <a:gd name="connsiteX6285" fmla="*/ 1726237 w 8938307"/>
              <a:gd name="connsiteY6285" fmla="*/ 801707 h 2993922"/>
              <a:gd name="connsiteX6286" fmla="*/ 1652104 w 8938307"/>
              <a:gd name="connsiteY6286" fmla="*/ 775231 h 2993922"/>
              <a:gd name="connsiteX6287" fmla="*/ 1599152 w 8938307"/>
              <a:gd name="connsiteY6287" fmla="*/ 759346 h 2993922"/>
              <a:gd name="connsiteX6288" fmla="*/ 1588562 w 8938307"/>
              <a:gd name="connsiteY6288" fmla="*/ 759346 h 2993922"/>
              <a:gd name="connsiteX6289" fmla="*/ 1514429 w 8938307"/>
              <a:gd name="connsiteY6289" fmla="*/ 727574 h 2993922"/>
              <a:gd name="connsiteX6290" fmla="*/ 1509133 w 8938307"/>
              <a:gd name="connsiteY6290" fmla="*/ 727574 h 2993922"/>
              <a:gd name="connsiteX6291" fmla="*/ 1493248 w 8938307"/>
              <a:gd name="connsiteY6291" fmla="*/ 716984 h 2993922"/>
              <a:gd name="connsiteX6292" fmla="*/ 1472067 w 8938307"/>
              <a:gd name="connsiteY6292" fmla="*/ 716984 h 2993922"/>
              <a:gd name="connsiteX6293" fmla="*/ 1450886 w 8938307"/>
              <a:gd name="connsiteY6293" fmla="*/ 706394 h 2993922"/>
              <a:gd name="connsiteX6294" fmla="*/ 1355573 w 8938307"/>
              <a:gd name="connsiteY6294" fmla="*/ 674621 h 2993922"/>
              <a:gd name="connsiteX6295" fmla="*/ 1339688 w 8938307"/>
              <a:gd name="connsiteY6295" fmla="*/ 674621 h 2993922"/>
              <a:gd name="connsiteX6296" fmla="*/ 1334392 w 8938307"/>
              <a:gd name="connsiteY6296" fmla="*/ 664031 h 2993922"/>
              <a:gd name="connsiteX6297" fmla="*/ 1318506 w 8938307"/>
              <a:gd name="connsiteY6297" fmla="*/ 669327 h 2993922"/>
              <a:gd name="connsiteX6298" fmla="*/ 1302621 w 8938307"/>
              <a:gd name="connsiteY6298" fmla="*/ 669327 h 2993922"/>
              <a:gd name="connsiteX6299" fmla="*/ 1292030 w 8938307"/>
              <a:gd name="connsiteY6299" fmla="*/ 653442 h 2993922"/>
              <a:gd name="connsiteX6300" fmla="*/ 1281440 w 8938307"/>
              <a:gd name="connsiteY6300" fmla="*/ 653442 h 2993922"/>
              <a:gd name="connsiteX6301" fmla="*/ 1270849 w 8938307"/>
              <a:gd name="connsiteY6301" fmla="*/ 653442 h 2993922"/>
              <a:gd name="connsiteX6302" fmla="*/ 1260258 w 8938307"/>
              <a:gd name="connsiteY6302" fmla="*/ 642851 h 2993922"/>
              <a:gd name="connsiteX6303" fmla="*/ 1249669 w 8938307"/>
              <a:gd name="connsiteY6303" fmla="*/ 642851 h 2993922"/>
              <a:gd name="connsiteX6304" fmla="*/ 1239078 w 8938307"/>
              <a:gd name="connsiteY6304" fmla="*/ 653442 h 2993922"/>
              <a:gd name="connsiteX6305" fmla="*/ 1228487 w 8938307"/>
              <a:gd name="connsiteY6305" fmla="*/ 653442 h 2993922"/>
              <a:gd name="connsiteX6306" fmla="*/ 1154354 w 8938307"/>
              <a:gd name="connsiteY6306" fmla="*/ 621670 h 2993922"/>
              <a:gd name="connsiteX6307" fmla="*/ 1196717 w 8938307"/>
              <a:gd name="connsiteY6307" fmla="*/ 632261 h 2993922"/>
              <a:gd name="connsiteX6308" fmla="*/ 1207306 w 8938307"/>
              <a:gd name="connsiteY6308" fmla="*/ 632261 h 2993922"/>
              <a:gd name="connsiteX6309" fmla="*/ 1186126 w 8938307"/>
              <a:gd name="connsiteY6309" fmla="*/ 611080 h 2993922"/>
              <a:gd name="connsiteX6310" fmla="*/ 1175535 w 8938307"/>
              <a:gd name="connsiteY6310" fmla="*/ 611080 h 2993922"/>
              <a:gd name="connsiteX6311" fmla="*/ 1164945 w 8938307"/>
              <a:gd name="connsiteY6311" fmla="*/ 605784 h 2993922"/>
              <a:gd name="connsiteX6312" fmla="*/ 1154354 w 8938307"/>
              <a:gd name="connsiteY6312" fmla="*/ 600490 h 2993922"/>
              <a:gd name="connsiteX6313" fmla="*/ 1111993 w 8938307"/>
              <a:gd name="connsiteY6313" fmla="*/ 589899 h 2993922"/>
              <a:gd name="connsiteX6314" fmla="*/ 1090813 w 8938307"/>
              <a:gd name="connsiteY6314" fmla="*/ 579309 h 2993922"/>
              <a:gd name="connsiteX6315" fmla="*/ 1101402 w 8938307"/>
              <a:gd name="connsiteY6315" fmla="*/ 600490 h 2993922"/>
              <a:gd name="connsiteX6316" fmla="*/ 1133174 w 8938307"/>
              <a:gd name="connsiteY6316" fmla="*/ 621670 h 2993922"/>
              <a:gd name="connsiteX6317" fmla="*/ 1122583 w 8938307"/>
              <a:gd name="connsiteY6317" fmla="*/ 621670 h 2993922"/>
              <a:gd name="connsiteX6318" fmla="*/ 1101402 w 8938307"/>
              <a:gd name="connsiteY6318" fmla="*/ 621670 h 2993922"/>
              <a:gd name="connsiteX6319" fmla="*/ 1085517 w 8938307"/>
              <a:gd name="connsiteY6319" fmla="*/ 611080 h 2993922"/>
              <a:gd name="connsiteX6320" fmla="*/ 1064336 w 8938307"/>
              <a:gd name="connsiteY6320" fmla="*/ 600490 h 2993922"/>
              <a:gd name="connsiteX6321" fmla="*/ 1059041 w 8938307"/>
              <a:gd name="connsiteY6321" fmla="*/ 589899 h 2993922"/>
              <a:gd name="connsiteX6322" fmla="*/ 1037859 w 8938307"/>
              <a:gd name="connsiteY6322" fmla="*/ 568718 h 2993922"/>
              <a:gd name="connsiteX6323" fmla="*/ 1027270 w 8938307"/>
              <a:gd name="connsiteY6323" fmla="*/ 579309 h 2993922"/>
              <a:gd name="connsiteX6324" fmla="*/ 1016678 w 8938307"/>
              <a:gd name="connsiteY6324" fmla="*/ 589899 h 2993922"/>
              <a:gd name="connsiteX6325" fmla="*/ 979613 w 8938307"/>
              <a:gd name="connsiteY6325" fmla="*/ 568718 h 2993922"/>
              <a:gd name="connsiteX6326" fmla="*/ 942546 w 8938307"/>
              <a:gd name="connsiteY6326" fmla="*/ 558128 h 2993922"/>
              <a:gd name="connsiteX6327" fmla="*/ 7929570 w 8938307"/>
              <a:gd name="connsiteY6327" fmla="*/ 554817 h 2993922"/>
              <a:gd name="connsiteX6328" fmla="*/ 7911038 w 8938307"/>
              <a:gd name="connsiteY6328" fmla="*/ 558128 h 2993922"/>
              <a:gd name="connsiteX6329" fmla="*/ 7932219 w 8938307"/>
              <a:gd name="connsiteY6329" fmla="*/ 568718 h 2993922"/>
              <a:gd name="connsiteX6330" fmla="*/ 7953398 w 8938307"/>
              <a:gd name="connsiteY6330" fmla="*/ 568718 h 2993922"/>
              <a:gd name="connsiteX6331" fmla="*/ 7929570 w 8938307"/>
              <a:gd name="connsiteY6331" fmla="*/ 554817 h 2993922"/>
              <a:gd name="connsiteX6332" fmla="*/ 7847494 w 8938307"/>
              <a:gd name="connsiteY6332" fmla="*/ 547538 h 2993922"/>
              <a:gd name="connsiteX6333" fmla="*/ 7858085 w 8938307"/>
              <a:gd name="connsiteY6333" fmla="*/ 558128 h 2993922"/>
              <a:gd name="connsiteX6334" fmla="*/ 7879267 w 8938307"/>
              <a:gd name="connsiteY6334" fmla="*/ 547538 h 2993922"/>
              <a:gd name="connsiteX6335" fmla="*/ 7858085 w 8938307"/>
              <a:gd name="connsiteY6335" fmla="*/ 547538 h 2993922"/>
              <a:gd name="connsiteX6336" fmla="*/ 7847494 w 8938307"/>
              <a:gd name="connsiteY6336" fmla="*/ 547538 h 2993922"/>
              <a:gd name="connsiteX6337" fmla="*/ 1016678 w 8938307"/>
              <a:gd name="connsiteY6337" fmla="*/ 547538 h 2993922"/>
              <a:gd name="connsiteX6338" fmla="*/ 1027270 w 8938307"/>
              <a:gd name="connsiteY6338" fmla="*/ 558128 h 2993922"/>
              <a:gd name="connsiteX6339" fmla="*/ 1037859 w 8938307"/>
              <a:gd name="connsiteY6339" fmla="*/ 547538 h 2993922"/>
              <a:gd name="connsiteX6340" fmla="*/ 1016678 w 8938307"/>
              <a:gd name="connsiteY6340" fmla="*/ 547538 h 2993922"/>
              <a:gd name="connsiteX6341" fmla="*/ 7834257 w 8938307"/>
              <a:gd name="connsiteY6341" fmla="*/ 542242 h 2993922"/>
              <a:gd name="connsiteX6342" fmla="*/ 7826313 w 8938307"/>
              <a:gd name="connsiteY6342" fmla="*/ 547538 h 2993922"/>
              <a:gd name="connsiteX6343" fmla="*/ 7836904 w 8938307"/>
              <a:gd name="connsiteY6343" fmla="*/ 547538 h 2993922"/>
              <a:gd name="connsiteX6344" fmla="*/ 7834257 w 8938307"/>
              <a:gd name="connsiteY6344" fmla="*/ 542242 h 2993922"/>
              <a:gd name="connsiteX6345" fmla="*/ 828700 w 8938307"/>
              <a:gd name="connsiteY6345" fmla="*/ 540919 h 2993922"/>
              <a:gd name="connsiteX6346" fmla="*/ 826051 w 8938307"/>
              <a:gd name="connsiteY6346" fmla="*/ 542242 h 2993922"/>
              <a:gd name="connsiteX6347" fmla="*/ 836642 w 8938307"/>
              <a:gd name="connsiteY6347" fmla="*/ 558128 h 2993922"/>
              <a:gd name="connsiteX6348" fmla="*/ 868414 w 8938307"/>
              <a:gd name="connsiteY6348" fmla="*/ 558128 h 2993922"/>
              <a:gd name="connsiteX6349" fmla="*/ 868414 w 8938307"/>
              <a:gd name="connsiteY6349" fmla="*/ 547538 h 2993922"/>
              <a:gd name="connsiteX6350" fmla="*/ 836642 w 8938307"/>
              <a:gd name="connsiteY6350" fmla="*/ 547538 h 2993922"/>
              <a:gd name="connsiteX6351" fmla="*/ 828700 w 8938307"/>
              <a:gd name="connsiteY6351" fmla="*/ 540919 h 2993922"/>
              <a:gd name="connsiteX6352" fmla="*/ 8271112 w 8938307"/>
              <a:gd name="connsiteY6352" fmla="*/ 536947 h 2993922"/>
              <a:gd name="connsiteX6353" fmla="*/ 8281702 w 8938307"/>
              <a:gd name="connsiteY6353" fmla="*/ 547538 h 2993922"/>
              <a:gd name="connsiteX6354" fmla="*/ 8271112 w 8938307"/>
              <a:gd name="connsiteY6354" fmla="*/ 547538 h 2993922"/>
              <a:gd name="connsiteX6355" fmla="*/ 900185 w 8938307"/>
              <a:gd name="connsiteY6355" fmla="*/ 536947 h 2993922"/>
              <a:gd name="connsiteX6356" fmla="*/ 910775 w 8938307"/>
              <a:gd name="connsiteY6356" fmla="*/ 558128 h 2993922"/>
              <a:gd name="connsiteX6357" fmla="*/ 921366 w 8938307"/>
              <a:gd name="connsiteY6357" fmla="*/ 558128 h 2993922"/>
              <a:gd name="connsiteX6358" fmla="*/ 910775 w 8938307"/>
              <a:gd name="connsiteY6358" fmla="*/ 547538 h 2993922"/>
              <a:gd name="connsiteX6359" fmla="*/ 900185 w 8938307"/>
              <a:gd name="connsiteY6359" fmla="*/ 536947 h 2993922"/>
              <a:gd name="connsiteX6360" fmla="*/ 7794542 w 8938307"/>
              <a:gd name="connsiteY6360" fmla="*/ 526357 h 2993922"/>
              <a:gd name="connsiteX6361" fmla="*/ 7794542 w 8938307"/>
              <a:gd name="connsiteY6361" fmla="*/ 536947 h 2993922"/>
              <a:gd name="connsiteX6362" fmla="*/ 7805134 w 8938307"/>
              <a:gd name="connsiteY6362" fmla="*/ 526357 h 2993922"/>
              <a:gd name="connsiteX6363" fmla="*/ 7794542 w 8938307"/>
              <a:gd name="connsiteY6363" fmla="*/ 526357 h 2993922"/>
              <a:gd name="connsiteX6364" fmla="*/ 957108 w 8938307"/>
              <a:gd name="connsiteY6364" fmla="*/ 519737 h 2993922"/>
              <a:gd name="connsiteX6365" fmla="*/ 953137 w 8938307"/>
              <a:gd name="connsiteY6365" fmla="*/ 526357 h 2993922"/>
              <a:gd name="connsiteX6366" fmla="*/ 939016 w 8938307"/>
              <a:gd name="connsiteY6366" fmla="*/ 526357 h 2993922"/>
              <a:gd name="connsiteX6367" fmla="*/ 974318 w 8938307"/>
              <a:gd name="connsiteY6367" fmla="*/ 547538 h 2993922"/>
              <a:gd name="connsiteX6368" fmla="*/ 979613 w 8938307"/>
              <a:gd name="connsiteY6368" fmla="*/ 536947 h 2993922"/>
              <a:gd name="connsiteX6369" fmla="*/ 969022 w 8938307"/>
              <a:gd name="connsiteY6369" fmla="*/ 521061 h 2993922"/>
              <a:gd name="connsiteX6370" fmla="*/ 957108 w 8938307"/>
              <a:gd name="connsiteY6370" fmla="*/ 519737 h 2993922"/>
              <a:gd name="connsiteX6371" fmla="*/ 7900446 w 8938307"/>
              <a:gd name="connsiteY6371" fmla="*/ 515766 h 2993922"/>
              <a:gd name="connsiteX6372" fmla="*/ 7911038 w 8938307"/>
              <a:gd name="connsiteY6372" fmla="*/ 526357 h 2993922"/>
              <a:gd name="connsiteX6373" fmla="*/ 7911038 w 8938307"/>
              <a:gd name="connsiteY6373" fmla="*/ 515766 h 2993922"/>
              <a:gd name="connsiteX6374" fmla="*/ 7900446 w 8938307"/>
              <a:gd name="connsiteY6374" fmla="*/ 515766 h 2993922"/>
              <a:gd name="connsiteX6375" fmla="*/ 921366 w 8938307"/>
              <a:gd name="connsiteY6375" fmla="*/ 515766 h 2993922"/>
              <a:gd name="connsiteX6376" fmla="*/ 930190 w 8938307"/>
              <a:gd name="connsiteY6376" fmla="*/ 521061 h 2993922"/>
              <a:gd name="connsiteX6377" fmla="*/ 929308 w 8938307"/>
              <a:gd name="connsiteY6377" fmla="*/ 518414 h 2993922"/>
              <a:gd name="connsiteX6378" fmla="*/ 921366 w 8938307"/>
              <a:gd name="connsiteY6378" fmla="*/ 515766 h 2993922"/>
              <a:gd name="connsiteX6379" fmla="*/ 7921627 w 8938307"/>
              <a:gd name="connsiteY6379" fmla="*/ 494584 h 2993922"/>
              <a:gd name="connsiteX6380" fmla="*/ 7942808 w 8938307"/>
              <a:gd name="connsiteY6380" fmla="*/ 515766 h 2993922"/>
              <a:gd name="connsiteX6381" fmla="*/ 7942808 w 8938307"/>
              <a:gd name="connsiteY6381" fmla="*/ 505176 h 2993922"/>
              <a:gd name="connsiteX6382" fmla="*/ 7932219 w 8938307"/>
              <a:gd name="connsiteY6382" fmla="*/ 499880 h 2993922"/>
              <a:gd name="connsiteX6383" fmla="*/ 7921627 w 8938307"/>
              <a:gd name="connsiteY6383" fmla="*/ 494584 h 2993922"/>
              <a:gd name="connsiteX6384" fmla="*/ 7646278 w 8938307"/>
              <a:gd name="connsiteY6384" fmla="*/ 494584 h 2993922"/>
              <a:gd name="connsiteX6385" fmla="*/ 7656867 w 8938307"/>
              <a:gd name="connsiteY6385" fmla="*/ 505176 h 2993922"/>
              <a:gd name="connsiteX6386" fmla="*/ 7656867 w 8938307"/>
              <a:gd name="connsiteY6386" fmla="*/ 494584 h 2993922"/>
              <a:gd name="connsiteX6387" fmla="*/ 7646278 w 8938307"/>
              <a:gd name="connsiteY6387" fmla="*/ 494584 h 2993922"/>
              <a:gd name="connsiteX6388" fmla="*/ 444797 w 8938307"/>
              <a:gd name="connsiteY6388" fmla="*/ 494584 h 2993922"/>
              <a:gd name="connsiteX6389" fmla="*/ 465977 w 8938307"/>
              <a:gd name="connsiteY6389" fmla="*/ 494584 h 2993922"/>
              <a:gd name="connsiteX6390" fmla="*/ 476569 w 8938307"/>
              <a:gd name="connsiteY6390" fmla="*/ 505176 h 2993922"/>
              <a:gd name="connsiteX6391" fmla="*/ 476569 w 8938307"/>
              <a:gd name="connsiteY6391" fmla="*/ 515766 h 2993922"/>
              <a:gd name="connsiteX6392" fmla="*/ 465977 w 8938307"/>
              <a:gd name="connsiteY6392" fmla="*/ 505176 h 2993922"/>
              <a:gd name="connsiteX6393" fmla="*/ 434206 w 8938307"/>
              <a:gd name="connsiteY6393" fmla="*/ 505176 h 2993922"/>
              <a:gd name="connsiteX6394" fmla="*/ 614243 w 8938307"/>
              <a:gd name="connsiteY6394" fmla="*/ 483994 h 2993922"/>
              <a:gd name="connsiteX6395" fmla="*/ 608947 w 8938307"/>
              <a:gd name="connsiteY6395" fmla="*/ 494584 h 2993922"/>
              <a:gd name="connsiteX6396" fmla="*/ 603653 w 8938307"/>
              <a:gd name="connsiteY6396" fmla="*/ 489290 h 2993922"/>
              <a:gd name="connsiteX6397" fmla="*/ 614243 w 8938307"/>
              <a:gd name="connsiteY6397" fmla="*/ 483994 h 2993922"/>
              <a:gd name="connsiteX6398" fmla="*/ 296531 w 8938307"/>
              <a:gd name="connsiteY6398" fmla="*/ 483994 h 2993922"/>
              <a:gd name="connsiteX6399" fmla="*/ 333597 w 8938307"/>
              <a:gd name="connsiteY6399" fmla="*/ 489290 h 2993922"/>
              <a:gd name="connsiteX6400" fmla="*/ 365368 w 8938307"/>
              <a:gd name="connsiteY6400" fmla="*/ 499880 h 2993922"/>
              <a:gd name="connsiteX6401" fmla="*/ 381254 w 8938307"/>
              <a:gd name="connsiteY6401" fmla="*/ 510471 h 2993922"/>
              <a:gd name="connsiteX6402" fmla="*/ 375959 w 8938307"/>
              <a:gd name="connsiteY6402" fmla="*/ 515766 h 2993922"/>
              <a:gd name="connsiteX6403" fmla="*/ 360074 w 8938307"/>
              <a:gd name="connsiteY6403" fmla="*/ 515766 h 2993922"/>
              <a:gd name="connsiteX6404" fmla="*/ 338893 w 8938307"/>
              <a:gd name="connsiteY6404" fmla="*/ 515766 h 2993922"/>
              <a:gd name="connsiteX6405" fmla="*/ 317712 w 8938307"/>
              <a:gd name="connsiteY6405" fmla="*/ 505176 h 2993922"/>
              <a:gd name="connsiteX6406" fmla="*/ 312416 w 8938307"/>
              <a:gd name="connsiteY6406" fmla="*/ 499880 h 2993922"/>
              <a:gd name="connsiteX6407" fmla="*/ 296531 w 8938307"/>
              <a:gd name="connsiteY6407" fmla="*/ 494584 h 2993922"/>
              <a:gd name="connsiteX6408" fmla="*/ 773099 w 8938307"/>
              <a:gd name="connsiteY6408" fmla="*/ 481642 h 2993922"/>
              <a:gd name="connsiteX6409" fmla="*/ 782367 w 8938307"/>
              <a:gd name="connsiteY6409" fmla="*/ 482671 h 2993922"/>
              <a:gd name="connsiteX6410" fmla="*/ 783690 w 8938307"/>
              <a:gd name="connsiteY6410" fmla="*/ 483994 h 2993922"/>
              <a:gd name="connsiteX6411" fmla="*/ 773099 w 8938307"/>
              <a:gd name="connsiteY6411" fmla="*/ 483994 h 2993922"/>
              <a:gd name="connsiteX6412" fmla="*/ 7762772 w 8938307"/>
              <a:gd name="connsiteY6412" fmla="*/ 473405 h 2993922"/>
              <a:gd name="connsiteX6413" fmla="*/ 7773361 w 8938307"/>
              <a:gd name="connsiteY6413" fmla="*/ 483994 h 2993922"/>
              <a:gd name="connsiteX6414" fmla="*/ 7805134 w 8938307"/>
              <a:gd name="connsiteY6414" fmla="*/ 483994 h 2993922"/>
              <a:gd name="connsiteX6415" fmla="*/ 7794542 w 8938307"/>
              <a:gd name="connsiteY6415" fmla="*/ 478699 h 2993922"/>
              <a:gd name="connsiteX6416" fmla="*/ 7783952 w 8938307"/>
              <a:gd name="connsiteY6416" fmla="*/ 473405 h 2993922"/>
              <a:gd name="connsiteX6417" fmla="*/ 667195 w 8938307"/>
              <a:gd name="connsiteY6417" fmla="*/ 473405 h 2993922"/>
              <a:gd name="connsiteX6418" fmla="*/ 677786 w 8938307"/>
              <a:gd name="connsiteY6418" fmla="*/ 483994 h 2993922"/>
              <a:gd name="connsiteX6419" fmla="*/ 688377 w 8938307"/>
              <a:gd name="connsiteY6419" fmla="*/ 473405 h 2993922"/>
              <a:gd name="connsiteX6420" fmla="*/ 672491 w 8938307"/>
              <a:gd name="connsiteY6420" fmla="*/ 473405 h 2993922"/>
              <a:gd name="connsiteX6421" fmla="*/ 667195 w 8938307"/>
              <a:gd name="connsiteY6421" fmla="*/ 473405 h 2993922"/>
              <a:gd name="connsiteX6422" fmla="*/ 582473 w 8938307"/>
              <a:gd name="connsiteY6422" fmla="*/ 473405 h 2993922"/>
              <a:gd name="connsiteX6423" fmla="*/ 593062 w 8938307"/>
              <a:gd name="connsiteY6423" fmla="*/ 473405 h 2993922"/>
              <a:gd name="connsiteX6424" fmla="*/ 593062 w 8938307"/>
              <a:gd name="connsiteY6424" fmla="*/ 483994 h 2993922"/>
              <a:gd name="connsiteX6425" fmla="*/ 582473 w 8938307"/>
              <a:gd name="connsiteY6425" fmla="*/ 483994 h 2993922"/>
              <a:gd name="connsiteX6426" fmla="*/ 773099 w 8938307"/>
              <a:gd name="connsiteY6426" fmla="*/ 452224 h 2993922"/>
              <a:gd name="connsiteX6427" fmla="*/ 783690 w 8938307"/>
              <a:gd name="connsiteY6427" fmla="*/ 462813 h 2993922"/>
              <a:gd name="connsiteX6428" fmla="*/ 804871 w 8938307"/>
              <a:gd name="connsiteY6428" fmla="*/ 468109 h 2993922"/>
              <a:gd name="connsiteX6429" fmla="*/ 815462 w 8938307"/>
              <a:gd name="connsiteY6429" fmla="*/ 462813 h 2993922"/>
              <a:gd name="connsiteX6430" fmla="*/ 487158 w 8938307"/>
              <a:gd name="connsiteY6430" fmla="*/ 441632 h 2993922"/>
              <a:gd name="connsiteX6431" fmla="*/ 561291 w 8938307"/>
              <a:gd name="connsiteY6431" fmla="*/ 462813 h 2993922"/>
              <a:gd name="connsiteX6432" fmla="*/ 540110 w 8938307"/>
              <a:gd name="connsiteY6432" fmla="*/ 462813 h 2993922"/>
              <a:gd name="connsiteX6433" fmla="*/ 524224 w 8938307"/>
              <a:gd name="connsiteY6433" fmla="*/ 457519 h 2993922"/>
              <a:gd name="connsiteX6434" fmla="*/ 508339 w 8938307"/>
              <a:gd name="connsiteY6434" fmla="*/ 452224 h 2993922"/>
              <a:gd name="connsiteX6435" fmla="*/ 487158 w 8938307"/>
              <a:gd name="connsiteY6435" fmla="*/ 441632 h 2993922"/>
              <a:gd name="connsiteX6436" fmla="*/ 730738 w 8938307"/>
              <a:gd name="connsiteY6436" fmla="*/ 431043 h 2993922"/>
              <a:gd name="connsiteX6437" fmla="*/ 746624 w 8938307"/>
              <a:gd name="connsiteY6437" fmla="*/ 436338 h 2993922"/>
              <a:gd name="connsiteX6438" fmla="*/ 751919 w 8938307"/>
              <a:gd name="connsiteY6438" fmla="*/ 441632 h 2993922"/>
              <a:gd name="connsiteX6439" fmla="*/ 751919 w 8938307"/>
              <a:gd name="connsiteY6439" fmla="*/ 431043 h 2993922"/>
              <a:gd name="connsiteX6440" fmla="*/ 646015 w 8938307"/>
              <a:gd name="connsiteY6440" fmla="*/ 420453 h 2993922"/>
              <a:gd name="connsiteX6441" fmla="*/ 646015 w 8938307"/>
              <a:gd name="connsiteY6441" fmla="*/ 431043 h 2993922"/>
              <a:gd name="connsiteX6442" fmla="*/ 656605 w 8938307"/>
              <a:gd name="connsiteY6442" fmla="*/ 420453 h 2993922"/>
              <a:gd name="connsiteX6443" fmla="*/ 646015 w 8938307"/>
              <a:gd name="connsiteY6443" fmla="*/ 420453 h 2993922"/>
              <a:gd name="connsiteX6444" fmla="*/ 593062 w 8938307"/>
              <a:gd name="connsiteY6444" fmla="*/ 409861 h 2993922"/>
              <a:gd name="connsiteX6445" fmla="*/ 593062 w 8938307"/>
              <a:gd name="connsiteY6445" fmla="*/ 420453 h 2993922"/>
              <a:gd name="connsiteX6446" fmla="*/ 614243 w 8938307"/>
              <a:gd name="connsiteY6446" fmla="*/ 420453 h 2993922"/>
              <a:gd name="connsiteX6447" fmla="*/ 603653 w 8938307"/>
              <a:gd name="connsiteY6447" fmla="*/ 409861 h 2993922"/>
              <a:gd name="connsiteX6448" fmla="*/ 598357 w 8938307"/>
              <a:gd name="connsiteY6448" fmla="*/ 409861 h 2993922"/>
              <a:gd name="connsiteX6449" fmla="*/ 614243 w 8938307"/>
              <a:gd name="connsiteY6449" fmla="*/ 388680 h 2993922"/>
              <a:gd name="connsiteX6450" fmla="*/ 603653 w 8938307"/>
              <a:gd name="connsiteY6450" fmla="*/ 399272 h 2993922"/>
              <a:gd name="connsiteX6451" fmla="*/ 614243 w 8938307"/>
              <a:gd name="connsiteY6451" fmla="*/ 399272 h 2993922"/>
              <a:gd name="connsiteX6452" fmla="*/ 402435 w 8938307"/>
              <a:gd name="connsiteY6452" fmla="*/ 388680 h 2993922"/>
              <a:gd name="connsiteX6453" fmla="*/ 423617 w 8938307"/>
              <a:gd name="connsiteY6453" fmla="*/ 399272 h 2993922"/>
              <a:gd name="connsiteX6454" fmla="*/ 434206 w 8938307"/>
              <a:gd name="connsiteY6454" fmla="*/ 409861 h 2993922"/>
              <a:gd name="connsiteX6455" fmla="*/ 444797 w 8938307"/>
              <a:gd name="connsiteY6455" fmla="*/ 420453 h 2993922"/>
              <a:gd name="connsiteX6456" fmla="*/ 465977 w 8938307"/>
              <a:gd name="connsiteY6456" fmla="*/ 431043 h 2993922"/>
              <a:gd name="connsiteX6457" fmla="*/ 444797 w 8938307"/>
              <a:gd name="connsiteY6457" fmla="*/ 425747 h 2993922"/>
              <a:gd name="connsiteX6458" fmla="*/ 434206 w 8938307"/>
              <a:gd name="connsiteY6458" fmla="*/ 420453 h 2993922"/>
              <a:gd name="connsiteX6459" fmla="*/ 381254 w 8938307"/>
              <a:gd name="connsiteY6459" fmla="*/ 399272 h 2993922"/>
              <a:gd name="connsiteX6460" fmla="*/ 402435 w 8938307"/>
              <a:gd name="connsiteY6460" fmla="*/ 388680 h 2993922"/>
              <a:gd name="connsiteX6461" fmla="*/ 0 w 8938307"/>
              <a:gd name="connsiteY6461" fmla="*/ 388680 h 2993922"/>
              <a:gd name="connsiteX6462" fmla="*/ 10590 w 8938307"/>
              <a:gd name="connsiteY6462" fmla="*/ 388680 h 2993922"/>
              <a:gd name="connsiteX6463" fmla="*/ 10590 w 8938307"/>
              <a:gd name="connsiteY6463" fmla="*/ 399272 h 2993922"/>
              <a:gd name="connsiteX6464" fmla="*/ 5295 w 8938307"/>
              <a:gd name="connsiteY6464" fmla="*/ 393976 h 2993922"/>
              <a:gd name="connsiteX6465" fmla="*/ 0 w 8938307"/>
              <a:gd name="connsiteY6465" fmla="*/ 388680 h 2993922"/>
              <a:gd name="connsiteX6466" fmla="*/ 542759 w 8938307"/>
              <a:gd name="connsiteY6466" fmla="*/ 383386 h 2993922"/>
              <a:gd name="connsiteX6467" fmla="*/ 540110 w 8938307"/>
              <a:gd name="connsiteY6467" fmla="*/ 388680 h 2993922"/>
              <a:gd name="connsiteX6468" fmla="*/ 550701 w 8938307"/>
              <a:gd name="connsiteY6468" fmla="*/ 388680 h 2993922"/>
              <a:gd name="connsiteX6469" fmla="*/ 542759 w 8938307"/>
              <a:gd name="connsiteY6469" fmla="*/ 383386 h 2993922"/>
              <a:gd name="connsiteX6470" fmla="*/ 413026 w 8938307"/>
              <a:gd name="connsiteY6470" fmla="*/ 367501 h 2993922"/>
              <a:gd name="connsiteX6471" fmla="*/ 434206 w 8938307"/>
              <a:gd name="connsiteY6471" fmla="*/ 378091 h 2993922"/>
              <a:gd name="connsiteX6472" fmla="*/ 402435 w 8938307"/>
              <a:gd name="connsiteY6472" fmla="*/ 372795 h 2993922"/>
              <a:gd name="connsiteX6473" fmla="*/ 413026 w 8938307"/>
              <a:gd name="connsiteY6473" fmla="*/ 367501 h 2993922"/>
              <a:gd name="connsiteX6474" fmla="*/ 338893 w 8938307"/>
              <a:gd name="connsiteY6474" fmla="*/ 367501 h 2993922"/>
              <a:gd name="connsiteX6475" fmla="*/ 360074 w 8938307"/>
              <a:gd name="connsiteY6475" fmla="*/ 367501 h 2993922"/>
              <a:gd name="connsiteX6476" fmla="*/ 375959 w 8938307"/>
              <a:gd name="connsiteY6476" fmla="*/ 383386 h 2993922"/>
              <a:gd name="connsiteX6477" fmla="*/ 381254 w 8938307"/>
              <a:gd name="connsiteY6477" fmla="*/ 388680 h 2993922"/>
              <a:gd name="connsiteX6478" fmla="*/ 360074 w 8938307"/>
              <a:gd name="connsiteY6478" fmla="*/ 388680 h 2993922"/>
              <a:gd name="connsiteX6479" fmla="*/ 349483 w 8938307"/>
              <a:gd name="connsiteY6479" fmla="*/ 378091 h 2993922"/>
              <a:gd name="connsiteX6480" fmla="*/ 338893 w 8938307"/>
              <a:gd name="connsiteY6480" fmla="*/ 378091 h 2993922"/>
              <a:gd name="connsiteX6481" fmla="*/ 338893 w 8938307"/>
              <a:gd name="connsiteY6481" fmla="*/ 367501 h 2993922"/>
              <a:gd name="connsiteX6482" fmla="*/ 370664 w 8938307"/>
              <a:gd name="connsiteY6482" fmla="*/ 356909 h 2993922"/>
              <a:gd name="connsiteX6483" fmla="*/ 370664 w 8938307"/>
              <a:gd name="connsiteY6483" fmla="*/ 367501 h 2993922"/>
              <a:gd name="connsiteX6484" fmla="*/ 360074 w 8938307"/>
              <a:gd name="connsiteY6484" fmla="*/ 362205 h 2993922"/>
              <a:gd name="connsiteX6485" fmla="*/ 370664 w 8938307"/>
              <a:gd name="connsiteY6485" fmla="*/ 356909 h 2993922"/>
              <a:gd name="connsiteX6486" fmla="*/ 7508601 w 8938307"/>
              <a:gd name="connsiteY6486" fmla="*/ 335728 h 2993922"/>
              <a:gd name="connsiteX6487" fmla="*/ 7508601 w 8938307"/>
              <a:gd name="connsiteY6487" fmla="*/ 346320 h 2993922"/>
              <a:gd name="connsiteX6488" fmla="*/ 7498011 w 8938307"/>
              <a:gd name="connsiteY6488" fmla="*/ 346320 h 2993922"/>
              <a:gd name="connsiteX6489" fmla="*/ 476569 w 8938307"/>
              <a:gd name="connsiteY6489" fmla="*/ 335728 h 2993922"/>
              <a:gd name="connsiteX6490" fmla="*/ 476569 w 8938307"/>
              <a:gd name="connsiteY6490" fmla="*/ 346320 h 2993922"/>
              <a:gd name="connsiteX6491" fmla="*/ 492453 w 8938307"/>
              <a:gd name="connsiteY6491" fmla="*/ 356909 h 2993922"/>
              <a:gd name="connsiteX6492" fmla="*/ 497749 w 8938307"/>
              <a:gd name="connsiteY6492" fmla="*/ 346320 h 2993922"/>
              <a:gd name="connsiteX6493" fmla="*/ 487158 w 8938307"/>
              <a:gd name="connsiteY6493" fmla="*/ 335728 h 2993922"/>
              <a:gd name="connsiteX6494" fmla="*/ 476569 w 8938307"/>
              <a:gd name="connsiteY6494" fmla="*/ 335728 h 2993922"/>
              <a:gd name="connsiteX6495" fmla="*/ 532167 w 8938307"/>
              <a:gd name="connsiteY6495" fmla="*/ 330434 h 2993922"/>
              <a:gd name="connsiteX6496" fmla="*/ 529521 w 8938307"/>
              <a:gd name="connsiteY6496" fmla="*/ 335728 h 2993922"/>
              <a:gd name="connsiteX6497" fmla="*/ 540110 w 8938307"/>
              <a:gd name="connsiteY6497" fmla="*/ 335728 h 2993922"/>
              <a:gd name="connsiteX6498" fmla="*/ 532167 w 8938307"/>
              <a:gd name="connsiteY6498" fmla="*/ 330434 h 2993922"/>
              <a:gd name="connsiteX6499" fmla="*/ 497749 w 8938307"/>
              <a:gd name="connsiteY6499" fmla="*/ 325139 h 2993922"/>
              <a:gd name="connsiteX6500" fmla="*/ 508339 w 8938307"/>
              <a:gd name="connsiteY6500" fmla="*/ 335728 h 2993922"/>
              <a:gd name="connsiteX6501" fmla="*/ 508339 w 8938307"/>
              <a:gd name="connsiteY6501" fmla="*/ 325139 h 2993922"/>
              <a:gd name="connsiteX6502" fmla="*/ 413026 w 8938307"/>
              <a:gd name="connsiteY6502" fmla="*/ 293368 h 2993922"/>
              <a:gd name="connsiteX6503" fmla="*/ 423617 w 8938307"/>
              <a:gd name="connsiteY6503" fmla="*/ 303957 h 2993922"/>
              <a:gd name="connsiteX6504" fmla="*/ 418320 w 8938307"/>
              <a:gd name="connsiteY6504" fmla="*/ 303957 h 2993922"/>
              <a:gd name="connsiteX6505" fmla="*/ 407730 w 8938307"/>
              <a:gd name="connsiteY6505" fmla="*/ 303957 h 2993922"/>
              <a:gd name="connsiteX6506" fmla="*/ 402435 w 8938307"/>
              <a:gd name="connsiteY6506" fmla="*/ 298662 h 2993922"/>
              <a:gd name="connsiteX6507" fmla="*/ 413026 w 8938307"/>
              <a:gd name="connsiteY6507" fmla="*/ 293368 h 2993922"/>
              <a:gd name="connsiteX6508" fmla="*/ 275350 w 8938307"/>
              <a:gd name="connsiteY6508" fmla="*/ 282776 h 2993922"/>
              <a:gd name="connsiteX6509" fmla="*/ 296531 w 8938307"/>
              <a:gd name="connsiteY6509" fmla="*/ 282776 h 2993922"/>
              <a:gd name="connsiteX6510" fmla="*/ 296531 w 8938307"/>
              <a:gd name="connsiteY6510" fmla="*/ 293368 h 2993922"/>
              <a:gd name="connsiteX6511" fmla="*/ 275350 w 8938307"/>
              <a:gd name="connsiteY6511" fmla="*/ 282776 h 2993922"/>
              <a:gd name="connsiteX6512" fmla="*/ 643367 w 8938307"/>
              <a:gd name="connsiteY6512" fmla="*/ 256301 h 2993922"/>
              <a:gd name="connsiteX6513" fmla="*/ 635425 w 8938307"/>
              <a:gd name="connsiteY6513" fmla="*/ 261597 h 2993922"/>
              <a:gd name="connsiteX6514" fmla="*/ 635425 w 8938307"/>
              <a:gd name="connsiteY6514" fmla="*/ 266891 h 2993922"/>
              <a:gd name="connsiteX6515" fmla="*/ 624833 w 8938307"/>
              <a:gd name="connsiteY6515" fmla="*/ 272186 h 2993922"/>
              <a:gd name="connsiteX6516" fmla="*/ 635425 w 8938307"/>
              <a:gd name="connsiteY6516" fmla="*/ 282776 h 2993922"/>
              <a:gd name="connsiteX6517" fmla="*/ 677786 w 8938307"/>
              <a:gd name="connsiteY6517" fmla="*/ 293368 h 2993922"/>
              <a:gd name="connsiteX6518" fmla="*/ 720147 w 8938307"/>
              <a:gd name="connsiteY6518" fmla="*/ 293368 h 2993922"/>
              <a:gd name="connsiteX6519" fmla="*/ 656605 w 8938307"/>
              <a:gd name="connsiteY6519" fmla="*/ 272186 h 2993922"/>
              <a:gd name="connsiteX6520" fmla="*/ 640720 w 8938307"/>
              <a:gd name="connsiteY6520" fmla="*/ 272186 h 2993922"/>
              <a:gd name="connsiteX6521" fmla="*/ 646015 w 8938307"/>
              <a:gd name="connsiteY6521" fmla="*/ 261597 h 2993922"/>
              <a:gd name="connsiteX6522" fmla="*/ 643367 w 8938307"/>
              <a:gd name="connsiteY6522" fmla="*/ 256301 h 2993922"/>
              <a:gd name="connsiteX6523" fmla="*/ 7212070 w 8938307"/>
              <a:gd name="connsiteY6523" fmla="*/ 240416 h 2993922"/>
              <a:gd name="connsiteX6524" fmla="*/ 7217366 w 8938307"/>
              <a:gd name="connsiteY6524" fmla="*/ 245710 h 2993922"/>
              <a:gd name="connsiteX6525" fmla="*/ 7222660 w 8938307"/>
              <a:gd name="connsiteY6525" fmla="*/ 251005 h 2993922"/>
              <a:gd name="connsiteX6526" fmla="*/ 7222660 w 8938307"/>
              <a:gd name="connsiteY6526" fmla="*/ 240416 h 2993922"/>
              <a:gd name="connsiteX6527" fmla="*/ 21179 w 8938307"/>
              <a:gd name="connsiteY6527" fmla="*/ 240416 h 2993922"/>
              <a:gd name="connsiteX6528" fmla="*/ 31771 w 8938307"/>
              <a:gd name="connsiteY6528" fmla="*/ 240416 h 2993922"/>
              <a:gd name="connsiteX6529" fmla="*/ 31771 w 8938307"/>
              <a:gd name="connsiteY6529" fmla="*/ 251005 h 2993922"/>
              <a:gd name="connsiteX6530" fmla="*/ 529521 w 8938307"/>
              <a:gd name="connsiteY6530" fmla="*/ 229824 h 2993922"/>
              <a:gd name="connsiteX6531" fmla="*/ 550701 w 8938307"/>
              <a:gd name="connsiteY6531" fmla="*/ 240416 h 2993922"/>
              <a:gd name="connsiteX6532" fmla="*/ 545405 w 8938307"/>
              <a:gd name="connsiteY6532" fmla="*/ 229824 h 2993922"/>
              <a:gd name="connsiteX6533" fmla="*/ 529521 w 8938307"/>
              <a:gd name="connsiteY6533" fmla="*/ 229824 h 2993922"/>
              <a:gd name="connsiteX6534" fmla="*/ 42361 w 8938307"/>
              <a:gd name="connsiteY6534" fmla="*/ 219234 h 2993922"/>
              <a:gd name="connsiteX6535" fmla="*/ 52952 w 8938307"/>
              <a:gd name="connsiteY6535" fmla="*/ 229824 h 2993922"/>
              <a:gd name="connsiteX6536" fmla="*/ 42361 w 8938307"/>
              <a:gd name="connsiteY6536" fmla="*/ 229824 h 2993922"/>
              <a:gd name="connsiteX6537" fmla="*/ 42361 w 8938307"/>
              <a:gd name="connsiteY6537" fmla="*/ 219234 h 2993922"/>
              <a:gd name="connsiteX6538" fmla="*/ 455387 w 8938307"/>
              <a:gd name="connsiteY6538" fmla="*/ 208645 h 2993922"/>
              <a:gd name="connsiteX6539" fmla="*/ 434206 w 8938307"/>
              <a:gd name="connsiteY6539" fmla="*/ 213939 h 2993922"/>
              <a:gd name="connsiteX6540" fmla="*/ 444797 w 8938307"/>
              <a:gd name="connsiteY6540" fmla="*/ 229824 h 2993922"/>
              <a:gd name="connsiteX6541" fmla="*/ 476569 w 8938307"/>
              <a:gd name="connsiteY6541" fmla="*/ 219234 h 2993922"/>
              <a:gd name="connsiteX6542" fmla="*/ 476569 w 8938307"/>
              <a:gd name="connsiteY6542" fmla="*/ 213939 h 2993922"/>
              <a:gd name="connsiteX6543" fmla="*/ 455387 w 8938307"/>
              <a:gd name="connsiteY6543" fmla="*/ 208645 h 2993922"/>
              <a:gd name="connsiteX6544" fmla="*/ 317712 w 8938307"/>
              <a:gd name="connsiteY6544" fmla="*/ 198053 h 2993922"/>
              <a:gd name="connsiteX6545" fmla="*/ 349483 w 8938307"/>
              <a:gd name="connsiteY6545" fmla="*/ 208645 h 2993922"/>
              <a:gd name="connsiteX6546" fmla="*/ 381254 w 8938307"/>
              <a:gd name="connsiteY6546" fmla="*/ 219234 h 2993922"/>
              <a:gd name="connsiteX6547" fmla="*/ 328302 w 8938307"/>
              <a:gd name="connsiteY6547" fmla="*/ 198053 h 2993922"/>
              <a:gd name="connsiteX6548" fmla="*/ 296531 w 8938307"/>
              <a:gd name="connsiteY6548" fmla="*/ 187463 h 2993922"/>
              <a:gd name="connsiteX6549" fmla="*/ 307121 w 8938307"/>
              <a:gd name="connsiteY6549" fmla="*/ 198053 h 2993922"/>
              <a:gd name="connsiteX6550" fmla="*/ 307121 w 8938307"/>
              <a:gd name="connsiteY6550" fmla="*/ 187463 h 2993922"/>
              <a:gd name="connsiteX6551" fmla="*/ 296531 w 8938307"/>
              <a:gd name="connsiteY6551" fmla="*/ 187463 h 2993922"/>
              <a:gd name="connsiteX6552" fmla="*/ 476569 w 8938307"/>
              <a:gd name="connsiteY6552" fmla="*/ 166282 h 2993922"/>
              <a:gd name="connsiteX6553" fmla="*/ 476569 w 8938307"/>
              <a:gd name="connsiteY6553" fmla="*/ 176872 h 2993922"/>
              <a:gd name="connsiteX6554" fmla="*/ 497749 w 8938307"/>
              <a:gd name="connsiteY6554" fmla="*/ 176872 h 2993922"/>
              <a:gd name="connsiteX6555" fmla="*/ 487158 w 8938307"/>
              <a:gd name="connsiteY6555" fmla="*/ 166282 h 2993922"/>
              <a:gd name="connsiteX6556" fmla="*/ 476569 w 8938307"/>
              <a:gd name="connsiteY6556" fmla="*/ 166282 h 2993922"/>
              <a:gd name="connsiteX6557" fmla="*/ 7137937 w 8938307"/>
              <a:gd name="connsiteY6557" fmla="*/ 155691 h 2993922"/>
              <a:gd name="connsiteX6558" fmla="*/ 7159118 w 8938307"/>
              <a:gd name="connsiteY6558" fmla="*/ 176872 h 2993922"/>
              <a:gd name="connsiteX6559" fmla="*/ 7137937 w 8938307"/>
              <a:gd name="connsiteY6559" fmla="*/ 166282 h 2993922"/>
              <a:gd name="connsiteX6560" fmla="*/ 7137937 w 8938307"/>
              <a:gd name="connsiteY6560" fmla="*/ 155691 h 2993922"/>
              <a:gd name="connsiteX6561" fmla="*/ 7042622 w 8938307"/>
              <a:gd name="connsiteY6561" fmla="*/ 155691 h 2993922"/>
              <a:gd name="connsiteX6562" fmla="*/ 7053214 w 8938307"/>
              <a:gd name="connsiteY6562" fmla="*/ 155691 h 2993922"/>
              <a:gd name="connsiteX6563" fmla="*/ 7063804 w 8938307"/>
              <a:gd name="connsiteY6563" fmla="*/ 160987 h 2993922"/>
              <a:gd name="connsiteX6564" fmla="*/ 7042622 w 8938307"/>
              <a:gd name="connsiteY6564" fmla="*/ 166282 h 2993922"/>
              <a:gd name="connsiteX6565" fmla="*/ 7032033 w 8938307"/>
              <a:gd name="connsiteY6565" fmla="*/ 160987 h 2993922"/>
              <a:gd name="connsiteX6566" fmla="*/ 7042622 w 8938307"/>
              <a:gd name="connsiteY6566" fmla="*/ 155691 h 2993922"/>
              <a:gd name="connsiteX6567" fmla="*/ 7053214 w 8938307"/>
              <a:gd name="connsiteY6567" fmla="*/ 123920 h 2993922"/>
              <a:gd name="connsiteX6568" fmla="*/ 7116756 w 8938307"/>
              <a:gd name="connsiteY6568" fmla="*/ 145101 h 2993922"/>
              <a:gd name="connsiteX6569" fmla="*/ 7084985 w 8938307"/>
              <a:gd name="connsiteY6569" fmla="*/ 145101 h 2993922"/>
              <a:gd name="connsiteX6570" fmla="*/ 7053214 w 8938307"/>
              <a:gd name="connsiteY6570" fmla="*/ 123920 h 2993922"/>
              <a:gd name="connsiteX6571" fmla="*/ 6979081 w 8938307"/>
              <a:gd name="connsiteY6571" fmla="*/ 102739 h 2993922"/>
              <a:gd name="connsiteX6572" fmla="*/ 6989670 w 8938307"/>
              <a:gd name="connsiteY6572" fmla="*/ 102739 h 2993922"/>
              <a:gd name="connsiteX6573" fmla="*/ 6989670 w 8938307"/>
              <a:gd name="connsiteY6573" fmla="*/ 113330 h 2993922"/>
              <a:gd name="connsiteX6574" fmla="*/ 6979081 w 8938307"/>
              <a:gd name="connsiteY6574" fmla="*/ 102739 h 2993922"/>
              <a:gd name="connsiteX6575" fmla="*/ 64866 w 8938307"/>
              <a:gd name="connsiteY6575" fmla="*/ 96121 h 2993922"/>
              <a:gd name="connsiteX6576" fmla="*/ 79427 w 8938307"/>
              <a:gd name="connsiteY6576" fmla="*/ 97445 h 2993922"/>
              <a:gd name="connsiteX6577" fmla="*/ 100608 w 8938307"/>
              <a:gd name="connsiteY6577" fmla="*/ 108035 h 2993922"/>
              <a:gd name="connsiteX6578" fmla="*/ 116494 w 8938307"/>
              <a:gd name="connsiteY6578" fmla="*/ 113330 h 2993922"/>
              <a:gd name="connsiteX6579" fmla="*/ 84723 w 8938307"/>
              <a:gd name="connsiteY6579" fmla="*/ 113330 h 2993922"/>
              <a:gd name="connsiteX6580" fmla="*/ 63542 w 8938307"/>
              <a:gd name="connsiteY6580" fmla="*/ 102739 h 2993922"/>
              <a:gd name="connsiteX6581" fmla="*/ 52952 w 8938307"/>
              <a:gd name="connsiteY6581" fmla="*/ 102739 h 2993922"/>
              <a:gd name="connsiteX6582" fmla="*/ 64866 w 8938307"/>
              <a:gd name="connsiteY6582" fmla="*/ 96121 h 2993922"/>
              <a:gd name="connsiteX6583" fmla="*/ 6883766 w 8938307"/>
              <a:gd name="connsiteY6583" fmla="*/ 60378 h 2993922"/>
              <a:gd name="connsiteX6584" fmla="*/ 6926129 w 8938307"/>
              <a:gd name="connsiteY6584" fmla="*/ 81559 h 2993922"/>
              <a:gd name="connsiteX6585" fmla="*/ 6883766 w 8938307"/>
              <a:gd name="connsiteY6585" fmla="*/ 81559 h 2993922"/>
              <a:gd name="connsiteX6586" fmla="*/ 6883766 w 8938307"/>
              <a:gd name="connsiteY6586" fmla="*/ 60378 h 2993922"/>
              <a:gd name="connsiteX6587" fmla="*/ 6862587 w 8938307"/>
              <a:gd name="connsiteY6587" fmla="*/ 60378 h 2993922"/>
              <a:gd name="connsiteX6588" fmla="*/ 6873177 w 8938307"/>
              <a:gd name="connsiteY6588" fmla="*/ 70968 h 2993922"/>
              <a:gd name="connsiteX6589" fmla="*/ 6862587 w 8938307"/>
              <a:gd name="connsiteY6589" fmla="*/ 70968 h 2993922"/>
              <a:gd name="connsiteX6590" fmla="*/ 6862587 w 8938307"/>
              <a:gd name="connsiteY6590" fmla="*/ 60378 h 2993922"/>
              <a:gd name="connsiteX6591" fmla="*/ 232989 w 8938307"/>
              <a:gd name="connsiteY6591" fmla="*/ 60378 h 2993922"/>
              <a:gd name="connsiteX6592" fmla="*/ 243579 w 8938307"/>
              <a:gd name="connsiteY6592" fmla="*/ 70968 h 2993922"/>
              <a:gd name="connsiteX6593" fmla="*/ 232989 w 8938307"/>
              <a:gd name="connsiteY6593" fmla="*/ 81559 h 2993922"/>
              <a:gd name="connsiteX6594" fmla="*/ 148265 w 8938307"/>
              <a:gd name="connsiteY6594" fmla="*/ 60378 h 2993922"/>
              <a:gd name="connsiteX6595" fmla="*/ 158856 w 8938307"/>
              <a:gd name="connsiteY6595" fmla="*/ 60378 h 2993922"/>
              <a:gd name="connsiteX6596" fmla="*/ 158856 w 8938307"/>
              <a:gd name="connsiteY6596" fmla="*/ 65674 h 2993922"/>
              <a:gd name="connsiteX6597" fmla="*/ 158856 w 8938307"/>
              <a:gd name="connsiteY6597" fmla="*/ 70968 h 2993922"/>
              <a:gd name="connsiteX6598" fmla="*/ 148265 w 8938307"/>
              <a:gd name="connsiteY6598" fmla="*/ 60378 h 2993922"/>
              <a:gd name="connsiteX6599" fmla="*/ 190627 w 8938307"/>
              <a:gd name="connsiteY6599" fmla="*/ 49787 h 2993922"/>
              <a:gd name="connsiteX6600" fmla="*/ 201217 w 8938307"/>
              <a:gd name="connsiteY6600" fmla="*/ 49787 h 2993922"/>
              <a:gd name="connsiteX6601" fmla="*/ 206512 w 8938307"/>
              <a:gd name="connsiteY6601" fmla="*/ 55083 h 2993922"/>
              <a:gd name="connsiteX6602" fmla="*/ 211808 w 8938307"/>
              <a:gd name="connsiteY6602" fmla="*/ 60378 h 2993922"/>
              <a:gd name="connsiteX6603" fmla="*/ 201217 w 8938307"/>
              <a:gd name="connsiteY6603" fmla="*/ 65674 h 2993922"/>
              <a:gd name="connsiteX6604" fmla="*/ 180037 w 8938307"/>
              <a:gd name="connsiteY6604" fmla="*/ 70968 h 2993922"/>
              <a:gd name="connsiteX6605" fmla="*/ 190627 w 8938307"/>
              <a:gd name="connsiteY6605" fmla="*/ 49787 h 2993922"/>
              <a:gd name="connsiteX6606" fmla="*/ 308703 w 8938307"/>
              <a:gd name="connsiteY6606" fmla="*/ 0 h 2993922"/>
              <a:gd name="connsiteX6607" fmla="*/ 6631666 w 8938307"/>
              <a:gd name="connsiteY6607" fmla="*/ 0 h 2993922"/>
              <a:gd name="connsiteX6608" fmla="*/ 6640188 w 8938307"/>
              <a:gd name="connsiteY6608" fmla="*/ 2131 h 2993922"/>
              <a:gd name="connsiteX6609" fmla="*/ 6661368 w 8938307"/>
              <a:gd name="connsiteY6609" fmla="*/ 7426 h 2993922"/>
              <a:gd name="connsiteX6610" fmla="*/ 6703730 w 8938307"/>
              <a:gd name="connsiteY6610" fmla="*/ 28607 h 2993922"/>
              <a:gd name="connsiteX6611" fmla="*/ 6724910 w 8938307"/>
              <a:gd name="connsiteY6611" fmla="*/ 44493 h 2993922"/>
              <a:gd name="connsiteX6612" fmla="*/ 6735502 w 8938307"/>
              <a:gd name="connsiteY6612" fmla="*/ 49787 h 2993922"/>
              <a:gd name="connsiteX6613" fmla="*/ 6756682 w 8938307"/>
              <a:gd name="connsiteY6613" fmla="*/ 60378 h 2993922"/>
              <a:gd name="connsiteX6614" fmla="*/ 6820224 w 8938307"/>
              <a:gd name="connsiteY6614" fmla="*/ 81559 h 2993922"/>
              <a:gd name="connsiteX6615" fmla="*/ 6841406 w 8938307"/>
              <a:gd name="connsiteY6615" fmla="*/ 81559 h 2993922"/>
              <a:gd name="connsiteX6616" fmla="*/ 6846700 w 8938307"/>
              <a:gd name="connsiteY6616" fmla="*/ 86854 h 2993922"/>
              <a:gd name="connsiteX6617" fmla="*/ 6862587 w 8938307"/>
              <a:gd name="connsiteY6617" fmla="*/ 92149 h 2993922"/>
              <a:gd name="connsiteX6618" fmla="*/ 6883766 w 8938307"/>
              <a:gd name="connsiteY6618" fmla="*/ 102739 h 2993922"/>
              <a:gd name="connsiteX6619" fmla="*/ 6899652 w 8938307"/>
              <a:gd name="connsiteY6619" fmla="*/ 108035 h 2993922"/>
              <a:gd name="connsiteX6620" fmla="*/ 6915539 w 8938307"/>
              <a:gd name="connsiteY6620" fmla="*/ 113330 h 2993922"/>
              <a:gd name="connsiteX6621" fmla="*/ 6926129 w 8938307"/>
              <a:gd name="connsiteY6621" fmla="*/ 113330 h 2993922"/>
              <a:gd name="connsiteX6622" fmla="*/ 6931424 w 8938307"/>
              <a:gd name="connsiteY6622" fmla="*/ 129216 h 2993922"/>
              <a:gd name="connsiteX6623" fmla="*/ 6957900 w 8938307"/>
              <a:gd name="connsiteY6623" fmla="*/ 134511 h 2993922"/>
              <a:gd name="connsiteX6624" fmla="*/ 6968491 w 8938307"/>
              <a:gd name="connsiteY6624" fmla="*/ 134511 h 2993922"/>
              <a:gd name="connsiteX6625" fmla="*/ 6957900 w 8938307"/>
              <a:gd name="connsiteY6625" fmla="*/ 145101 h 2993922"/>
              <a:gd name="connsiteX6626" fmla="*/ 7026737 w 8938307"/>
              <a:gd name="connsiteY6626" fmla="*/ 166282 h 2993922"/>
              <a:gd name="connsiteX6627" fmla="*/ 7074395 w 8938307"/>
              <a:gd name="connsiteY6627" fmla="*/ 176872 h 2993922"/>
              <a:gd name="connsiteX6628" fmla="*/ 7084985 w 8938307"/>
              <a:gd name="connsiteY6628" fmla="*/ 166282 h 2993922"/>
              <a:gd name="connsiteX6629" fmla="*/ 7116756 w 8938307"/>
              <a:gd name="connsiteY6629" fmla="*/ 182168 h 2993922"/>
              <a:gd name="connsiteX6630" fmla="*/ 7127347 w 8938307"/>
              <a:gd name="connsiteY6630" fmla="*/ 198053 h 2993922"/>
              <a:gd name="connsiteX6631" fmla="*/ 7137937 w 8938307"/>
              <a:gd name="connsiteY6631" fmla="*/ 208645 h 2993922"/>
              <a:gd name="connsiteX6632" fmla="*/ 7137937 w 8938307"/>
              <a:gd name="connsiteY6632" fmla="*/ 198053 h 2993922"/>
              <a:gd name="connsiteX6633" fmla="*/ 7159118 w 8938307"/>
              <a:gd name="connsiteY6633" fmla="*/ 208645 h 2993922"/>
              <a:gd name="connsiteX6634" fmla="*/ 7180299 w 8938307"/>
              <a:gd name="connsiteY6634" fmla="*/ 219234 h 2993922"/>
              <a:gd name="connsiteX6635" fmla="*/ 7222660 w 8938307"/>
              <a:gd name="connsiteY6635" fmla="*/ 229824 h 2993922"/>
              <a:gd name="connsiteX6636" fmla="*/ 7249136 w 8938307"/>
              <a:gd name="connsiteY6636" fmla="*/ 251005 h 2993922"/>
              <a:gd name="connsiteX6637" fmla="*/ 7275612 w 8938307"/>
              <a:gd name="connsiteY6637" fmla="*/ 261597 h 2993922"/>
              <a:gd name="connsiteX6638" fmla="*/ 7307384 w 8938307"/>
              <a:gd name="connsiteY6638" fmla="*/ 272186 h 2993922"/>
              <a:gd name="connsiteX6639" fmla="*/ 7307384 w 8938307"/>
              <a:gd name="connsiteY6639" fmla="*/ 282776 h 2993922"/>
              <a:gd name="connsiteX6640" fmla="*/ 7317974 w 8938307"/>
              <a:gd name="connsiteY6640" fmla="*/ 282776 h 2993922"/>
              <a:gd name="connsiteX6641" fmla="*/ 7370926 w 8938307"/>
              <a:gd name="connsiteY6641" fmla="*/ 293368 h 2993922"/>
              <a:gd name="connsiteX6642" fmla="*/ 7392107 w 8938307"/>
              <a:gd name="connsiteY6642" fmla="*/ 298662 h 2993922"/>
              <a:gd name="connsiteX6643" fmla="*/ 7402697 w 8938307"/>
              <a:gd name="connsiteY6643" fmla="*/ 303957 h 2993922"/>
              <a:gd name="connsiteX6644" fmla="*/ 7423878 w 8938307"/>
              <a:gd name="connsiteY6644" fmla="*/ 325139 h 2993922"/>
              <a:gd name="connsiteX6645" fmla="*/ 7413288 w 8938307"/>
              <a:gd name="connsiteY6645" fmla="*/ 314549 h 2993922"/>
              <a:gd name="connsiteX6646" fmla="*/ 7413288 w 8938307"/>
              <a:gd name="connsiteY6646" fmla="*/ 325139 h 2993922"/>
              <a:gd name="connsiteX6647" fmla="*/ 7423878 w 8938307"/>
              <a:gd name="connsiteY6647" fmla="*/ 325139 h 2993922"/>
              <a:gd name="connsiteX6648" fmla="*/ 7423878 w 8938307"/>
              <a:gd name="connsiteY6648" fmla="*/ 335728 h 2993922"/>
              <a:gd name="connsiteX6649" fmla="*/ 7434468 w 8938307"/>
              <a:gd name="connsiteY6649" fmla="*/ 346320 h 2993922"/>
              <a:gd name="connsiteX6650" fmla="*/ 7445059 w 8938307"/>
              <a:gd name="connsiteY6650" fmla="*/ 372795 h 2993922"/>
              <a:gd name="connsiteX6651" fmla="*/ 7466240 w 8938307"/>
              <a:gd name="connsiteY6651" fmla="*/ 378091 h 2993922"/>
              <a:gd name="connsiteX6652" fmla="*/ 7487420 w 8938307"/>
              <a:gd name="connsiteY6652" fmla="*/ 378091 h 2993922"/>
              <a:gd name="connsiteX6653" fmla="*/ 7466240 w 8938307"/>
              <a:gd name="connsiteY6653" fmla="*/ 367501 h 2993922"/>
              <a:gd name="connsiteX6654" fmla="*/ 7445059 w 8938307"/>
              <a:gd name="connsiteY6654" fmla="*/ 356909 h 2993922"/>
              <a:gd name="connsiteX6655" fmla="*/ 7445059 w 8938307"/>
              <a:gd name="connsiteY6655" fmla="*/ 351614 h 2993922"/>
              <a:gd name="connsiteX6656" fmla="*/ 7434468 w 8938307"/>
              <a:gd name="connsiteY6656" fmla="*/ 335728 h 2993922"/>
              <a:gd name="connsiteX6657" fmla="*/ 7445059 w 8938307"/>
              <a:gd name="connsiteY6657" fmla="*/ 335728 h 2993922"/>
              <a:gd name="connsiteX6658" fmla="*/ 7466240 w 8938307"/>
              <a:gd name="connsiteY6658" fmla="*/ 346320 h 2993922"/>
              <a:gd name="connsiteX6659" fmla="*/ 7490068 w 8938307"/>
              <a:gd name="connsiteY6659" fmla="*/ 354262 h 2993922"/>
              <a:gd name="connsiteX6660" fmla="*/ 7498011 w 8938307"/>
              <a:gd name="connsiteY6660" fmla="*/ 346320 h 2993922"/>
              <a:gd name="connsiteX6661" fmla="*/ 7508601 w 8938307"/>
              <a:gd name="connsiteY6661" fmla="*/ 356909 h 2993922"/>
              <a:gd name="connsiteX6662" fmla="*/ 7498011 w 8938307"/>
              <a:gd name="connsiteY6662" fmla="*/ 356909 h 2993922"/>
              <a:gd name="connsiteX6663" fmla="*/ 7519192 w 8938307"/>
              <a:gd name="connsiteY6663" fmla="*/ 367501 h 2993922"/>
              <a:gd name="connsiteX6664" fmla="*/ 7529782 w 8938307"/>
              <a:gd name="connsiteY6664" fmla="*/ 367501 h 2993922"/>
              <a:gd name="connsiteX6665" fmla="*/ 7529782 w 8938307"/>
              <a:gd name="connsiteY6665" fmla="*/ 356909 h 2993922"/>
              <a:gd name="connsiteX6666" fmla="*/ 7540374 w 8938307"/>
              <a:gd name="connsiteY6666" fmla="*/ 367501 h 2993922"/>
              <a:gd name="connsiteX6667" fmla="*/ 7572144 w 8938307"/>
              <a:gd name="connsiteY6667" fmla="*/ 378091 h 2993922"/>
              <a:gd name="connsiteX6668" fmla="*/ 7588030 w 8938307"/>
              <a:gd name="connsiteY6668" fmla="*/ 383386 h 2993922"/>
              <a:gd name="connsiteX6669" fmla="*/ 7625096 w 8938307"/>
              <a:gd name="connsiteY6669" fmla="*/ 399272 h 2993922"/>
              <a:gd name="connsiteX6670" fmla="*/ 7995760 w 8938307"/>
              <a:gd name="connsiteY6670" fmla="*/ 505176 h 2993922"/>
              <a:gd name="connsiteX6671" fmla="*/ 8080483 w 8938307"/>
              <a:gd name="connsiteY6671" fmla="*/ 526357 h 2993922"/>
              <a:gd name="connsiteX6672" fmla="*/ 8186387 w 8938307"/>
              <a:gd name="connsiteY6672" fmla="*/ 558128 h 2993922"/>
              <a:gd name="connsiteX6673" fmla="*/ 8191683 w 8938307"/>
              <a:gd name="connsiteY6673" fmla="*/ 563423 h 2993922"/>
              <a:gd name="connsiteX6674" fmla="*/ 8207569 w 8938307"/>
              <a:gd name="connsiteY6674" fmla="*/ 568718 h 2993922"/>
              <a:gd name="connsiteX6675" fmla="*/ 8260521 w 8938307"/>
              <a:gd name="connsiteY6675" fmla="*/ 579309 h 2993922"/>
              <a:gd name="connsiteX6676" fmla="*/ 8429968 w 8938307"/>
              <a:gd name="connsiteY6676" fmla="*/ 632261 h 2993922"/>
              <a:gd name="connsiteX6677" fmla="*/ 8461739 w 8938307"/>
              <a:gd name="connsiteY6677" fmla="*/ 637555 h 2993922"/>
              <a:gd name="connsiteX6678" fmla="*/ 8498805 w 8938307"/>
              <a:gd name="connsiteY6678" fmla="*/ 648146 h 2993922"/>
              <a:gd name="connsiteX6679" fmla="*/ 8514691 w 8938307"/>
              <a:gd name="connsiteY6679" fmla="*/ 653442 h 2993922"/>
              <a:gd name="connsiteX6680" fmla="*/ 8482920 w 8938307"/>
              <a:gd name="connsiteY6680" fmla="*/ 653442 h 2993922"/>
              <a:gd name="connsiteX6681" fmla="*/ 8472329 w 8938307"/>
              <a:gd name="connsiteY6681" fmla="*/ 653442 h 2993922"/>
              <a:gd name="connsiteX6682" fmla="*/ 8451148 w 8938307"/>
              <a:gd name="connsiteY6682" fmla="*/ 653442 h 2993922"/>
              <a:gd name="connsiteX6683" fmla="*/ 8435262 w 8938307"/>
              <a:gd name="connsiteY6683" fmla="*/ 648146 h 2993922"/>
              <a:gd name="connsiteX6684" fmla="*/ 8429968 w 8938307"/>
              <a:gd name="connsiteY6684" fmla="*/ 642851 h 2993922"/>
              <a:gd name="connsiteX6685" fmla="*/ 8403491 w 8938307"/>
              <a:gd name="connsiteY6685" fmla="*/ 632261 h 2993922"/>
              <a:gd name="connsiteX6686" fmla="*/ 8377016 w 8938307"/>
              <a:gd name="connsiteY6686" fmla="*/ 632261 h 2993922"/>
              <a:gd name="connsiteX6687" fmla="*/ 8355835 w 8938307"/>
              <a:gd name="connsiteY6687" fmla="*/ 621670 h 2993922"/>
              <a:gd name="connsiteX6688" fmla="*/ 8324064 w 8938307"/>
              <a:gd name="connsiteY6688" fmla="*/ 621670 h 2993922"/>
              <a:gd name="connsiteX6689" fmla="*/ 8281702 w 8938307"/>
              <a:gd name="connsiteY6689" fmla="*/ 611080 h 2993922"/>
              <a:gd name="connsiteX6690" fmla="*/ 8271112 w 8938307"/>
              <a:gd name="connsiteY6690" fmla="*/ 611080 h 2993922"/>
              <a:gd name="connsiteX6691" fmla="*/ 8207569 w 8938307"/>
              <a:gd name="connsiteY6691" fmla="*/ 589899 h 2993922"/>
              <a:gd name="connsiteX6692" fmla="*/ 8154617 w 8938307"/>
              <a:gd name="connsiteY6692" fmla="*/ 574013 h 2993922"/>
              <a:gd name="connsiteX6693" fmla="*/ 8144027 w 8938307"/>
              <a:gd name="connsiteY6693" fmla="*/ 568718 h 2993922"/>
              <a:gd name="connsiteX6694" fmla="*/ 8138731 w 8938307"/>
              <a:gd name="connsiteY6694" fmla="*/ 558128 h 2993922"/>
              <a:gd name="connsiteX6695" fmla="*/ 8133435 w 8938307"/>
              <a:gd name="connsiteY6695" fmla="*/ 558128 h 2993922"/>
              <a:gd name="connsiteX6696" fmla="*/ 8101664 w 8938307"/>
              <a:gd name="connsiteY6696" fmla="*/ 558128 h 2993922"/>
              <a:gd name="connsiteX6697" fmla="*/ 8091075 w 8938307"/>
              <a:gd name="connsiteY6697" fmla="*/ 558128 h 2993922"/>
              <a:gd name="connsiteX6698" fmla="*/ 8059302 w 8938307"/>
              <a:gd name="connsiteY6698" fmla="*/ 536947 h 2993922"/>
              <a:gd name="connsiteX6699" fmla="*/ 8048712 w 8938307"/>
              <a:gd name="connsiteY6699" fmla="*/ 536947 h 2993922"/>
              <a:gd name="connsiteX6700" fmla="*/ 8027531 w 8938307"/>
              <a:gd name="connsiteY6700" fmla="*/ 536947 h 2993922"/>
              <a:gd name="connsiteX6701" fmla="*/ 8006350 w 8938307"/>
              <a:gd name="connsiteY6701" fmla="*/ 536947 h 2993922"/>
              <a:gd name="connsiteX6702" fmla="*/ 7990465 w 8938307"/>
              <a:gd name="connsiteY6702" fmla="*/ 531651 h 2993922"/>
              <a:gd name="connsiteX6703" fmla="*/ 7979875 w 8938307"/>
              <a:gd name="connsiteY6703" fmla="*/ 526357 h 2993922"/>
              <a:gd name="connsiteX6704" fmla="*/ 7963990 w 8938307"/>
              <a:gd name="connsiteY6704" fmla="*/ 526357 h 2993922"/>
              <a:gd name="connsiteX6705" fmla="*/ 7953398 w 8938307"/>
              <a:gd name="connsiteY6705" fmla="*/ 526357 h 2993922"/>
              <a:gd name="connsiteX6706" fmla="*/ 7921627 w 8938307"/>
              <a:gd name="connsiteY6706" fmla="*/ 515766 h 2993922"/>
              <a:gd name="connsiteX6707" fmla="*/ 7921627 w 8938307"/>
              <a:gd name="connsiteY6707" fmla="*/ 521061 h 2993922"/>
              <a:gd name="connsiteX6708" fmla="*/ 7932219 w 8938307"/>
              <a:gd name="connsiteY6708" fmla="*/ 526357 h 2993922"/>
              <a:gd name="connsiteX6709" fmla="*/ 7948104 w 8938307"/>
              <a:gd name="connsiteY6709" fmla="*/ 531651 h 2993922"/>
              <a:gd name="connsiteX6710" fmla="*/ 7953398 w 8938307"/>
              <a:gd name="connsiteY6710" fmla="*/ 536947 h 2993922"/>
              <a:gd name="connsiteX6711" fmla="*/ 7958694 w 8938307"/>
              <a:gd name="connsiteY6711" fmla="*/ 536947 h 2993922"/>
              <a:gd name="connsiteX6712" fmla="*/ 7969284 w 8938307"/>
              <a:gd name="connsiteY6712" fmla="*/ 536947 h 2993922"/>
              <a:gd name="connsiteX6713" fmla="*/ 7985171 w 8938307"/>
              <a:gd name="connsiteY6713" fmla="*/ 542242 h 2993922"/>
              <a:gd name="connsiteX6714" fmla="*/ 8006350 w 8938307"/>
              <a:gd name="connsiteY6714" fmla="*/ 552832 h 2993922"/>
              <a:gd name="connsiteX6715" fmla="*/ 8016942 w 8938307"/>
              <a:gd name="connsiteY6715" fmla="*/ 552832 h 2993922"/>
              <a:gd name="connsiteX6716" fmla="*/ 8027531 w 8938307"/>
              <a:gd name="connsiteY6716" fmla="*/ 558128 h 2993922"/>
              <a:gd name="connsiteX6717" fmla="*/ 8043417 w 8938307"/>
              <a:gd name="connsiteY6717" fmla="*/ 563423 h 2993922"/>
              <a:gd name="connsiteX6718" fmla="*/ 8059302 w 8938307"/>
              <a:gd name="connsiteY6718" fmla="*/ 568718 h 2993922"/>
              <a:gd name="connsiteX6719" fmla="*/ 8106960 w 8938307"/>
              <a:gd name="connsiteY6719" fmla="*/ 574013 h 2993922"/>
              <a:gd name="connsiteX6720" fmla="*/ 8128141 w 8938307"/>
              <a:gd name="connsiteY6720" fmla="*/ 584603 h 2993922"/>
              <a:gd name="connsiteX6721" fmla="*/ 8144027 w 8938307"/>
              <a:gd name="connsiteY6721" fmla="*/ 589899 h 2993922"/>
              <a:gd name="connsiteX6722" fmla="*/ 8154617 w 8938307"/>
              <a:gd name="connsiteY6722" fmla="*/ 589899 h 2993922"/>
              <a:gd name="connsiteX6723" fmla="*/ 8154617 w 8938307"/>
              <a:gd name="connsiteY6723" fmla="*/ 600490 h 2993922"/>
              <a:gd name="connsiteX6724" fmla="*/ 8165206 w 8938307"/>
              <a:gd name="connsiteY6724" fmla="*/ 600490 h 2993922"/>
              <a:gd name="connsiteX6725" fmla="*/ 8165206 w 8938307"/>
              <a:gd name="connsiteY6725" fmla="*/ 589899 h 2993922"/>
              <a:gd name="connsiteX6726" fmla="*/ 8175798 w 8938307"/>
              <a:gd name="connsiteY6726" fmla="*/ 600490 h 2993922"/>
              <a:gd name="connsiteX6727" fmla="*/ 8196979 w 8938307"/>
              <a:gd name="connsiteY6727" fmla="*/ 611080 h 2993922"/>
              <a:gd name="connsiteX6728" fmla="*/ 8234045 w 8938307"/>
              <a:gd name="connsiteY6728" fmla="*/ 611080 h 2993922"/>
              <a:gd name="connsiteX6729" fmla="*/ 8324064 w 8938307"/>
              <a:gd name="connsiteY6729" fmla="*/ 632261 h 2993922"/>
              <a:gd name="connsiteX6730" fmla="*/ 8361130 w 8938307"/>
              <a:gd name="connsiteY6730" fmla="*/ 642851 h 2993922"/>
              <a:gd name="connsiteX6731" fmla="*/ 8382310 w 8938307"/>
              <a:gd name="connsiteY6731" fmla="*/ 648146 h 2993922"/>
              <a:gd name="connsiteX6732" fmla="*/ 8398196 w 8938307"/>
              <a:gd name="connsiteY6732" fmla="*/ 642851 h 2993922"/>
              <a:gd name="connsiteX6733" fmla="*/ 8398196 w 8938307"/>
              <a:gd name="connsiteY6733" fmla="*/ 653442 h 2993922"/>
              <a:gd name="connsiteX6734" fmla="*/ 8429968 w 8938307"/>
              <a:gd name="connsiteY6734" fmla="*/ 664031 h 2993922"/>
              <a:gd name="connsiteX6735" fmla="*/ 8461739 w 8938307"/>
              <a:gd name="connsiteY6735" fmla="*/ 664031 h 2993922"/>
              <a:gd name="connsiteX6736" fmla="*/ 8472329 w 8938307"/>
              <a:gd name="connsiteY6736" fmla="*/ 664031 h 2993922"/>
              <a:gd name="connsiteX6737" fmla="*/ 8493510 w 8938307"/>
              <a:gd name="connsiteY6737" fmla="*/ 674621 h 2993922"/>
              <a:gd name="connsiteX6738" fmla="*/ 8525281 w 8938307"/>
              <a:gd name="connsiteY6738" fmla="*/ 685213 h 2993922"/>
              <a:gd name="connsiteX6739" fmla="*/ 8514691 w 8938307"/>
              <a:gd name="connsiteY6739" fmla="*/ 685213 h 2993922"/>
              <a:gd name="connsiteX6740" fmla="*/ 8504100 w 8938307"/>
              <a:gd name="connsiteY6740" fmla="*/ 695803 h 2993922"/>
              <a:gd name="connsiteX6741" fmla="*/ 8493510 w 8938307"/>
              <a:gd name="connsiteY6741" fmla="*/ 695803 h 2993922"/>
              <a:gd name="connsiteX6742" fmla="*/ 8493510 w 8938307"/>
              <a:gd name="connsiteY6742" fmla="*/ 706394 h 2993922"/>
              <a:gd name="connsiteX6743" fmla="*/ 8482920 w 8938307"/>
              <a:gd name="connsiteY6743" fmla="*/ 706394 h 2993922"/>
              <a:gd name="connsiteX6744" fmla="*/ 8472329 w 8938307"/>
              <a:gd name="connsiteY6744" fmla="*/ 706394 h 2993922"/>
              <a:gd name="connsiteX6745" fmla="*/ 8472329 w 8938307"/>
              <a:gd name="connsiteY6745" fmla="*/ 695803 h 2993922"/>
              <a:gd name="connsiteX6746" fmla="*/ 8456443 w 8938307"/>
              <a:gd name="connsiteY6746" fmla="*/ 695803 h 2993922"/>
              <a:gd name="connsiteX6747" fmla="*/ 8435262 w 8938307"/>
              <a:gd name="connsiteY6747" fmla="*/ 706394 h 2993922"/>
              <a:gd name="connsiteX6748" fmla="*/ 8419377 w 8938307"/>
              <a:gd name="connsiteY6748" fmla="*/ 706394 h 2993922"/>
              <a:gd name="connsiteX6749" fmla="*/ 8419377 w 8938307"/>
              <a:gd name="connsiteY6749" fmla="*/ 695803 h 2993922"/>
              <a:gd name="connsiteX6750" fmla="*/ 8408787 w 8938307"/>
              <a:gd name="connsiteY6750" fmla="*/ 685213 h 2993922"/>
              <a:gd name="connsiteX6751" fmla="*/ 8403491 w 8938307"/>
              <a:gd name="connsiteY6751" fmla="*/ 685213 h 2993922"/>
              <a:gd name="connsiteX6752" fmla="*/ 8387606 w 8938307"/>
              <a:gd name="connsiteY6752" fmla="*/ 685213 h 2993922"/>
              <a:gd name="connsiteX6753" fmla="*/ 8377016 w 8938307"/>
              <a:gd name="connsiteY6753" fmla="*/ 685213 h 2993922"/>
              <a:gd name="connsiteX6754" fmla="*/ 8366425 w 8938307"/>
              <a:gd name="connsiteY6754" fmla="*/ 685213 h 2993922"/>
              <a:gd name="connsiteX6755" fmla="*/ 8302883 w 8938307"/>
              <a:gd name="connsiteY6755" fmla="*/ 653442 h 2993922"/>
              <a:gd name="connsiteX6756" fmla="*/ 8249931 w 8938307"/>
              <a:gd name="connsiteY6756" fmla="*/ 648146 h 2993922"/>
              <a:gd name="connsiteX6757" fmla="*/ 8212864 w 8938307"/>
              <a:gd name="connsiteY6757" fmla="*/ 642851 h 2993922"/>
              <a:gd name="connsiteX6758" fmla="*/ 8181093 w 8938307"/>
              <a:gd name="connsiteY6758" fmla="*/ 632261 h 2993922"/>
              <a:gd name="connsiteX6759" fmla="*/ 8138731 w 8938307"/>
              <a:gd name="connsiteY6759" fmla="*/ 621670 h 2993922"/>
              <a:gd name="connsiteX6760" fmla="*/ 8106960 w 8938307"/>
              <a:gd name="connsiteY6760" fmla="*/ 616375 h 2993922"/>
              <a:gd name="connsiteX6761" fmla="*/ 8091075 w 8938307"/>
              <a:gd name="connsiteY6761" fmla="*/ 605784 h 2993922"/>
              <a:gd name="connsiteX6762" fmla="*/ 8069894 w 8938307"/>
              <a:gd name="connsiteY6762" fmla="*/ 611080 h 2993922"/>
              <a:gd name="connsiteX6763" fmla="*/ 8096369 w 8938307"/>
              <a:gd name="connsiteY6763" fmla="*/ 621670 h 2993922"/>
              <a:gd name="connsiteX6764" fmla="*/ 8112254 w 8938307"/>
              <a:gd name="connsiteY6764" fmla="*/ 632261 h 2993922"/>
              <a:gd name="connsiteX6765" fmla="*/ 8154617 w 8938307"/>
              <a:gd name="connsiteY6765" fmla="*/ 642851 h 2993922"/>
              <a:gd name="connsiteX6766" fmla="*/ 8165206 w 8938307"/>
              <a:gd name="connsiteY6766" fmla="*/ 653442 h 2993922"/>
              <a:gd name="connsiteX6767" fmla="*/ 8207569 w 8938307"/>
              <a:gd name="connsiteY6767" fmla="*/ 664031 h 2993922"/>
              <a:gd name="connsiteX6768" fmla="*/ 8228750 w 8938307"/>
              <a:gd name="connsiteY6768" fmla="*/ 664031 h 2993922"/>
              <a:gd name="connsiteX6769" fmla="*/ 8234045 w 8938307"/>
              <a:gd name="connsiteY6769" fmla="*/ 658736 h 2993922"/>
              <a:gd name="connsiteX6770" fmla="*/ 8249931 w 8938307"/>
              <a:gd name="connsiteY6770" fmla="*/ 664031 h 2993922"/>
              <a:gd name="connsiteX6771" fmla="*/ 8271112 w 8938307"/>
              <a:gd name="connsiteY6771" fmla="*/ 674621 h 2993922"/>
              <a:gd name="connsiteX6772" fmla="*/ 8281702 w 8938307"/>
              <a:gd name="connsiteY6772" fmla="*/ 685213 h 2993922"/>
              <a:gd name="connsiteX6773" fmla="*/ 8260521 w 8938307"/>
              <a:gd name="connsiteY6773" fmla="*/ 695803 h 2993922"/>
              <a:gd name="connsiteX6774" fmla="*/ 8271112 w 8938307"/>
              <a:gd name="connsiteY6774" fmla="*/ 706394 h 2993922"/>
              <a:gd name="connsiteX6775" fmla="*/ 8377016 w 8938307"/>
              <a:gd name="connsiteY6775" fmla="*/ 727574 h 2993922"/>
              <a:gd name="connsiteX6776" fmla="*/ 8355835 w 8938307"/>
              <a:gd name="connsiteY6776" fmla="*/ 716984 h 2993922"/>
              <a:gd name="connsiteX6777" fmla="*/ 8313473 w 8938307"/>
              <a:gd name="connsiteY6777" fmla="*/ 706394 h 2993922"/>
              <a:gd name="connsiteX6778" fmla="*/ 8302883 w 8938307"/>
              <a:gd name="connsiteY6778" fmla="*/ 701098 h 2993922"/>
              <a:gd name="connsiteX6779" fmla="*/ 8292291 w 8938307"/>
              <a:gd name="connsiteY6779" fmla="*/ 706394 h 2993922"/>
              <a:gd name="connsiteX6780" fmla="*/ 8292291 w 8938307"/>
              <a:gd name="connsiteY6780" fmla="*/ 695803 h 2993922"/>
              <a:gd name="connsiteX6781" fmla="*/ 8302883 w 8938307"/>
              <a:gd name="connsiteY6781" fmla="*/ 685213 h 2993922"/>
              <a:gd name="connsiteX6782" fmla="*/ 8324064 w 8938307"/>
              <a:gd name="connsiteY6782" fmla="*/ 685213 h 2993922"/>
              <a:gd name="connsiteX6783" fmla="*/ 8355835 w 8938307"/>
              <a:gd name="connsiteY6783" fmla="*/ 695803 h 2993922"/>
              <a:gd name="connsiteX6784" fmla="*/ 8387606 w 8938307"/>
              <a:gd name="connsiteY6784" fmla="*/ 695803 h 2993922"/>
              <a:gd name="connsiteX6785" fmla="*/ 8408787 w 8938307"/>
              <a:gd name="connsiteY6785" fmla="*/ 716984 h 2993922"/>
              <a:gd name="connsiteX6786" fmla="*/ 8419377 w 8938307"/>
              <a:gd name="connsiteY6786" fmla="*/ 727574 h 2993922"/>
              <a:gd name="connsiteX6787" fmla="*/ 8429968 w 8938307"/>
              <a:gd name="connsiteY6787" fmla="*/ 727574 h 2993922"/>
              <a:gd name="connsiteX6788" fmla="*/ 8440558 w 8938307"/>
              <a:gd name="connsiteY6788" fmla="*/ 727574 h 2993922"/>
              <a:gd name="connsiteX6789" fmla="*/ 8461739 w 8938307"/>
              <a:gd name="connsiteY6789" fmla="*/ 727574 h 2993922"/>
              <a:gd name="connsiteX6790" fmla="*/ 8472329 w 8938307"/>
              <a:gd name="connsiteY6790" fmla="*/ 738165 h 2993922"/>
              <a:gd name="connsiteX6791" fmla="*/ 8472329 w 8938307"/>
              <a:gd name="connsiteY6791" fmla="*/ 759346 h 2993922"/>
              <a:gd name="connsiteX6792" fmla="*/ 8493510 w 8938307"/>
              <a:gd name="connsiteY6792" fmla="*/ 769936 h 2993922"/>
              <a:gd name="connsiteX6793" fmla="*/ 8461739 w 8938307"/>
              <a:gd name="connsiteY6793" fmla="*/ 780526 h 2993922"/>
              <a:gd name="connsiteX6794" fmla="*/ 8461739 w 8938307"/>
              <a:gd name="connsiteY6794" fmla="*/ 769936 h 2993922"/>
              <a:gd name="connsiteX6795" fmla="*/ 8451148 w 8938307"/>
              <a:gd name="connsiteY6795" fmla="*/ 780526 h 2993922"/>
              <a:gd name="connsiteX6796" fmla="*/ 8408787 w 8938307"/>
              <a:gd name="connsiteY6796" fmla="*/ 769936 h 2993922"/>
              <a:gd name="connsiteX6797" fmla="*/ 8345244 w 8938307"/>
              <a:gd name="connsiteY6797" fmla="*/ 769936 h 2993922"/>
              <a:gd name="connsiteX6798" fmla="*/ 8302883 w 8938307"/>
              <a:gd name="connsiteY6798" fmla="*/ 769936 h 2993922"/>
              <a:gd name="connsiteX6799" fmla="*/ 8292291 w 8938307"/>
              <a:gd name="connsiteY6799" fmla="*/ 759346 h 2993922"/>
              <a:gd name="connsiteX6800" fmla="*/ 8292291 w 8938307"/>
              <a:gd name="connsiteY6800" fmla="*/ 748755 h 2993922"/>
              <a:gd name="connsiteX6801" fmla="*/ 8281702 w 8938307"/>
              <a:gd name="connsiteY6801" fmla="*/ 759346 h 2993922"/>
              <a:gd name="connsiteX6802" fmla="*/ 8249931 w 8938307"/>
              <a:gd name="connsiteY6802" fmla="*/ 748755 h 2993922"/>
              <a:gd name="connsiteX6803" fmla="*/ 8239339 w 8938307"/>
              <a:gd name="connsiteY6803" fmla="*/ 748755 h 2993922"/>
              <a:gd name="connsiteX6804" fmla="*/ 8223454 w 8938307"/>
              <a:gd name="connsiteY6804" fmla="*/ 748755 h 2993922"/>
              <a:gd name="connsiteX6805" fmla="*/ 8212864 w 8938307"/>
              <a:gd name="connsiteY6805" fmla="*/ 748755 h 2993922"/>
              <a:gd name="connsiteX6806" fmla="*/ 8207569 w 8938307"/>
              <a:gd name="connsiteY6806" fmla="*/ 748755 h 2993922"/>
              <a:gd name="connsiteX6807" fmla="*/ 8175798 w 8938307"/>
              <a:gd name="connsiteY6807" fmla="*/ 738165 h 2993922"/>
              <a:gd name="connsiteX6808" fmla="*/ 8181093 w 8938307"/>
              <a:gd name="connsiteY6808" fmla="*/ 748755 h 2993922"/>
              <a:gd name="connsiteX6809" fmla="*/ 8196979 w 8938307"/>
              <a:gd name="connsiteY6809" fmla="*/ 748755 h 2993922"/>
              <a:gd name="connsiteX6810" fmla="*/ 8218160 w 8938307"/>
              <a:gd name="connsiteY6810" fmla="*/ 759346 h 2993922"/>
              <a:gd name="connsiteX6811" fmla="*/ 8234045 w 8938307"/>
              <a:gd name="connsiteY6811" fmla="*/ 759346 h 2993922"/>
              <a:gd name="connsiteX6812" fmla="*/ 8239339 w 8938307"/>
              <a:gd name="connsiteY6812" fmla="*/ 769936 h 2993922"/>
              <a:gd name="connsiteX6813" fmla="*/ 8234045 w 8938307"/>
              <a:gd name="connsiteY6813" fmla="*/ 775231 h 2993922"/>
              <a:gd name="connsiteX6814" fmla="*/ 8218160 w 8938307"/>
              <a:gd name="connsiteY6814" fmla="*/ 780526 h 2993922"/>
              <a:gd name="connsiteX6815" fmla="*/ 8207569 w 8938307"/>
              <a:gd name="connsiteY6815" fmla="*/ 780526 h 2993922"/>
              <a:gd name="connsiteX6816" fmla="*/ 8398196 w 8938307"/>
              <a:gd name="connsiteY6816" fmla="*/ 822888 h 2993922"/>
              <a:gd name="connsiteX6817" fmla="*/ 8461739 w 8938307"/>
              <a:gd name="connsiteY6817" fmla="*/ 833478 h 2993922"/>
              <a:gd name="connsiteX6818" fmla="*/ 8482920 w 8938307"/>
              <a:gd name="connsiteY6818" fmla="*/ 844069 h 2993922"/>
              <a:gd name="connsiteX6819" fmla="*/ 8461739 w 8938307"/>
              <a:gd name="connsiteY6819" fmla="*/ 844069 h 2993922"/>
              <a:gd name="connsiteX6820" fmla="*/ 8398196 w 8938307"/>
              <a:gd name="connsiteY6820" fmla="*/ 854659 h 2993922"/>
              <a:gd name="connsiteX6821" fmla="*/ 8377016 w 8938307"/>
              <a:gd name="connsiteY6821" fmla="*/ 854659 h 2993922"/>
              <a:gd name="connsiteX6822" fmla="*/ 8355835 w 8938307"/>
              <a:gd name="connsiteY6822" fmla="*/ 854659 h 2993922"/>
              <a:gd name="connsiteX6823" fmla="*/ 8345244 w 8938307"/>
              <a:gd name="connsiteY6823" fmla="*/ 844069 h 2993922"/>
              <a:gd name="connsiteX6824" fmla="*/ 8324064 w 8938307"/>
              <a:gd name="connsiteY6824" fmla="*/ 844069 h 2993922"/>
              <a:gd name="connsiteX6825" fmla="*/ 8218160 w 8938307"/>
              <a:gd name="connsiteY6825" fmla="*/ 833478 h 2993922"/>
              <a:gd name="connsiteX6826" fmla="*/ 8212864 w 8938307"/>
              <a:gd name="connsiteY6826" fmla="*/ 833478 h 2993922"/>
              <a:gd name="connsiteX6827" fmla="*/ 8196979 w 8938307"/>
              <a:gd name="connsiteY6827" fmla="*/ 833478 h 2993922"/>
              <a:gd name="connsiteX6828" fmla="*/ 8196979 w 8938307"/>
              <a:gd name="connsiteY6828" fmla="*/ 844069 h 2993922"/>
              <a:gd name="connsiteX6829" fmla="*/ 8228750 w 8938307"/>
              <a:gd name="connsiteY6829" fmla="*/ 854659 h 2993922"/>
              <a:gd name="connsiteX6830" fmla="*/ 8260521 w 8938307"/>
              <a:gd name="connsiteY6830" fmla="*/ 865250 h 2993922"/>
              <a:gd name="connsiteX6831" fmla="*/ 8313473 w 8938307"/>
              <a:gd name="connsiteY6831" fmla="*/ 875840 h 2993922"/>
              <a:gd name="connsiteX6832" fmla="*/ 8355835 w 8938307"/>
              <a:gd name="connsiteY6832" fmla="*/ 875840 h 2993922"/>
              <a:gd name="connsiteX6833" fmla="*/ 8377016 w 8938307"/>
              <a:gd name="connsiteY6833" fmla="*/ 897021 h 2993922"/>
              <a:gd name="connsiteX6834" fmla="*/ 8355835 w 8938307"/>
              <a:gd name="connsiteY6834" fmla="*/ 886431 h 2993922"/>
              <a:gd name="connsiteX6835" fmla="*/ 8334654 w 8938307"/>
              <a:gd name="connsiteY6835" fmla="*/ 886431 h 2993922"/>
              <a:gd name="connsiteX6836" fmla="*/ 8408787 w 8938307"/>
              <a:gd name="connsiteY6836" fmla="*/ 918202 h 2993922"/>
              <a:gd name="connsiteX6837" fmla="*/ 8440558 w 8938307"/>
              <a:gd name="connsiteY6837" fmla="*/ 928792 h 2993922"/>
              <a:gd name="connsiteX6838" fmla="*/ 8429968 w 8938307"/>
              <a:gd name="connsiteY6838" fmla="*/ 939383 h 2993922"/>
              <a:gd name="connsiteX6839" fmla="*/ 8387606 w 8938307"/>
              <a:gd name="connsiteY6839" fmla="*/ 939383 h 2993922"/>
              <a:gd name="connsiteX6840" fmla="*/ 8361130 w 8938307"/>
              <a:gd name="connsiteY6840" fmla="*/ 934087 h 2993922"/>
              <a:gd name="connsiteX6841" fmla="*/ 8345244 w 8938307"/>
              <a:gd name="connsiteY6841" fmla="*/ 928792 h 2993922"/>
              <a:gd name="connsiteX6842" fmla="*/ 8329358 w 8938307"/>
              <a:gd name="connsiteY6842" fmla="*/ 923496 h 2993922"/>
              <a:gd name="connsiteX6843" fmla="*/ 8302883 w 8938307"/>
              <a:gd name="connsiteY6843" fmla="*/ 918202 h 2993922"/>
              <a:gd name="connsiteX6844" fmla="*/ 8292291 w 8938307"/>
              <a:gd name="connsiteY6844" fmla="*/ 912906 h 2993922"/>
              <a:gd name="connsiteX6845" fmla="*/ 8281702 w 8938307"/>
              <a:gd name="connsiteY6845" fmla="*/ 907611 h 2993922"/>
              <a:gd name="connsiteX6846" fmla="*/ 8271112 w 8938307"/>
              <a:gd name="connsiteY6846" fmla="*/ 907611 h 2993922"/>
              <a:gd name="connsiteX6847" fmla="*/ 8260521 w 8938307"/>
              <a:gd name="connsiteY6847" fmla="*/ 897021 h 2993922"/>
              <a:gd name="connsiteX6848" fmla="*/ 8249931 w 8938307"/>
              <a:gd name="connsiteY6848" fmla="*/ 897021 h 2993922"/>
              <a:gd name="connsiteX6849" fmla="*/ 8218160 w 8938307"/>
              <a:gd name="connsiteY6849" fmla="*/ 891725 h 2993922"/>
              <a:gd name="connsiteX6850" fmla="*/ 8181093 w 8938307"/>
              <a:gd name="connsiteY6850" fmla="*/ 886431 h 2993922"/>
              <a:gd name="connsiteX6851" fmla="*/ 8165206 w 8938307"/>
              <a:gd name="connsiteY6851" fmla="*/ 886431 h 2993922"/>
              <a:gd name="connsiteX6852" fmla="*/ 8122846 w 8938307"/>
              <a:gd name="connsiteY6852" fmla="*/ 865250 h 2993922"/>
              <a:gd name="connsiteX6853" fmla="*/ 8106960 w 8938307"/>
              <a:gd name="connsiteY6853" fmla="*/ 859954 h 2993922"/>
              <a:gd name="connsiteX6854" fmla="*/ 8080483 w 8938307"/>
              <a:gd name="connsiteY6854" fmla="*/ 865250 h 2993922"/>
              <a:gd name="connsiteX6855" fmla="*/ 8048712 w 8938307"/>
              <a:gd name="connsiteY6855" fmla="*/ 859954 h 2993922"/>
              <a:gd name="connsiteX6856" fmla="*/ 7995760 w 8938307"/>
              <a:gd name="connsiteY6856" fmla="*/ 844069 h 2993922"/>
              <a:gd name="connsiteX6857" fmla="*/ 7974579 w 8938307"/>
              <a:gd name="connsiteY6857" fmla="*/ 844069 h 2993922"/>
              <a:gd name="connsiteX6858" fmla="*/ 7889856 w 8938307"/>
              <a:gd name="connsiteY6858" fmla="*/ 812298 h 2993922"/>
              <a:gd name="connsiteX6859" fmla="*/ 7900446 w 8938307"/>
              <a:gd name="connsiteY6859" fmla="*/ 822888 h 2993922"/>
              <a:gd name="connsiteX6860" fmla="*/ 7921627 w 8938307"/>
              <a:gd name="connsiteY6860" fmla="*/ 828183 h 2993922"/>
              <a:gd name="connsiteX6861" fmla="*/ 7963990 w 8938307"/>
              <a:gd name="connsiteY6861" fmla="*/ 844069 h 2993922"/>
              <a:gd name="connsiteX6862" fmla="*/ 7990465 w 8938307"/>
              <a:gd name="connsiteY6862" fmla="*/ 859954 h 2993922"/>
              <a:gd name="connsiteX6863" fmla="*/ 8022237 w 8938307"/>
              <a:gd name="connsiteY6863" fmla="*/ 865250 h 2993922"/>
              <a:gd name="connsiteX6864" fmla="*/ 8038123 w 8938307"/>
              <a:gd name="connsiteY6864" fmla="*/ 875840 h 2993922"/>
              <a:gd name="connsiteX6865" fmla="*/ 8069894 w 8938307"/>
              <a:gd name="connsiteY6865" fmla="*/ 886431 h 2993922"/>
              <a:gd name="connsiteX6866" fmla="*/ 8075189 w 8938307"/>
              <a:gd name="connsiteY6866" fmla="*/ 886431 h 2993922"/>
              <a:gd name="connsiteX6867" fmla="*/ 8091075 w 8938307"/>
              <a:gd name="connsiteY6867" fmla="*/ 886431 h 2993922"/>
              <a:gd name="connsiteX6868" fmla="*/ 8106960 w 8938307"/>
              <a:gd name="connsiteY6868" fmla="*/ 891725 h 2993922"/>
              <a:gd name="connsiteX6869" fmla="*/ 8101664 w 8938307"/>
              <a:gd name="connsiteY6869" fmla="*/ 897021 h 2993922"/>
              <a:gd name="connsiteX6870" fmla="*/ 8091075 w 8938307"/>
              <a:gd name="connsiteY6870" fmla="*/ 907611 h 2993922"/>
              <a:gd name="connsiteX6871" fmla="*/ 8101664 w 8938307"/>
              <a:gd name="connsiteY6871" fmla="*/ 907611 h 2993922"/>
              <a:gd name="connsiteX6872" fmla="*/ 8133435 w 8938307"/>
              <a:gd name="connsiteY6872" fmla="*/ 907611 h 2993922"/>
              <a:gd name="connsiteX6873" fmla="*/ 8165206 w 8938307"/>
              <a:gd name="connsiteY6873" fmla="*/ 918202 h 2993922"/>
              <a:gd name="connsiteX6874" fmla="*/ 8186387 w 8938307"/>
              <a:gd name="connsiteY6874" fmla="*/ 928792 h 2993922"/>
              <a:gd name="connsiteX6875" fmla="*/ 8218160 w 8938307"/>
              <a:gd name="connsiteY6875" fmla="*/ 928792 h 2993922"/>
              <a:gd name="connsiteX6876" fmla="*/ 8239339 w 8938307"/>
              <a:gd name="connsiteY6876" fmla="*/ 939383 h 2993922"/>
              <a:gd name="connsiteX6877" fmla="*/ 8281702 w 8938307"/>
              <a:gd name="connsiteY6877" fmla="*/ 960563 h 2993922"/>
              <a:gd name="connsiteX6878" fmla="*/ 8292291 w 8938307"/>
              <a:gd name="connsiteY6878" fmla="*/ 971154 h 2993922"/>
              <a:gd name="connsiteX6879" fmla="*/ 8334654 w 8938307"/>
              <a:gd name="connsiteY6879" fmla="*/ 981744 h 2993922"/>
              <a:gd name="connsiteX6880" fmla="*/ 8456443 w 8938307"/>
              <a:gd name="connsiteY6880" fmla="*/ 1018810 h 2993922"/>
              <a:gd name="connsiteX6881" fmla="*/ 8567641 w 8938307"/>
              <a:gd name="connsiteY6881" fmla="*/ 1034696 h 2993922"/>
              <a:gd name="connsiteX6882" fmla="*/ 8599414 w 8938307"/>
              <a:gd name="connsiteY6882" fmla="*/ 1045287 h 2993922"/>
              <a:gd name="connsiteX6883" fmla="*/ 8610004 w 8938307"/>
              <a:gd name="connsiteY6883" fmla="*/ 1045287 h 2993922"/>
              <a:gd name="connsiteX6884" fmla="*/ 8578233 w 8938307"/>
              <a:gd name="connsiteY6884" fmla="*/ 1050581 h 2993922"/>
              <a:gd name="connsiteX6885" fmla="*/ 8567641 w 8938307"/>
              <a:gd name="connsiteY6885" fmla="*/ 1055877 h 2993922"/>
              <a:gd name="connsiteX6886" fmla="*/ 8567641 w 8938307"/>
              <a:gd name="connsiteY6886" fmla="*/ 1066467 h 2993922"/>
              <a:gd name="connsiteX6887" fmla="*/ 8578233 w 8938307"/>
              <a:gd name="connsiteY6887" fmla="*/ 1066467 h 2993922"/>
              <a:gd name="connsiteX6888" fmla="*/ 8588824 w 8938307"/>
              <a:gd name="connsiteY6888" fmla="*/ 1077058 h 2993922"/>
              <a:gd name="connsiteX6889" fmla="*/ 8615299 w 8938307"/>
              <a:gd name="connsiteY6889" fmla="*/ 1082354 h 2993922"/>
              <a:gd name="connsiteX6890" fmla="*/ 8641775 w 8938307"/>
              <a:gd name="connsiteY6890" fmla="*/ 1087648 h 2993922"/>
              <a:gd name="connsiteX6891" fmla="*/ 8662957 w 8938307"/>
              <a:gd name="connsiteY6891" fmla="*/ 1098239 h 2993922"/>
              <a:gd name="connsiteX6892" fmla="*/ 8715908 w 8938307"/>
              <a:gd name="connsiteY6892" fmla="*/ 1119419 h 2993922"/>
              <a:gd name="connsiteX6893" fmla="*/ 8790041 w 8938307"/>
              <a:gd name="connsiteY6893" fmla="*/ 1140600 h 2993922"/>
              <a:gd name="connsiteX6894" fmla="*/ 8652366 w 8938307"/>
              <a:gd name="connsiteY6894" fmla="*/ 1108829 h 2993922"/>
              <a:gd name="connsiteX6895" fmla="*/ 8610004 w 8938307"/>
              <a:gd name="connsiteY6895" fmla="*/ 1092944 h 2993922"/>
              <a:gd name="connsiteX6896" fmla="*/ 8572938 w 8938307"/>
              <a:gd name="connsiteY6896" fmla="*/ 1082354 h 2993922"/>
              <a:gd name="connsiteX6897" fmla="*/ 8546462 w 8938307"/>
              <a:gd name="connsiteY6897" fmla="*/ 1077058 h 2993922"/>
              <a:gd name="connsiteX6898" fmla="*/ 8493510 w 8938307"/>
              <a:gd name="connsiteY6898" fmla="*/ 1055877 h 2993922"/>
              <a:gd name="connsiteX6899" fmla="*/ 8440558 w 8938307"/>
              <a:gd name="connsiteY6899" fmla="*/ 1055877 h 2993922"/>
              <a:gd name="connsiteX6900" fmla="*/ 8419377 w 8938307"/>
              <a:gd name="connsiteY6900" fmla="*/ 1050581 h 2993922"/>
              <a:gd name="connsiteX6901" fmla="*/ 8392901 w 8938307"/>
              <a:gd name="connsiteY6901" fmla="*/ 1039992 h 2993922"/>
              <a:gd name="connsiteX6902" fmla="*/ 8361130 w 8938307"/>
              <a:gd name="connsiteY6902" fmla="*/ 1034696 h 2993922"/>
              <a:gd name="connsiteX6903" fmla="*/ 8334654 w 8938307"/>
              <a:gd name="connsiteY6903" fmla="*/ 1024106 h 2993922"/>
              <a:gd name="connsiteX6904" fmla="*/ 8302883 w 8938307"/>
              <a:gd name="connsiteY6904" fmla="*/ 1013515 h 2993922"/>
              <a:gd name="connsiteX6905" fmla="*/ 8271112 w 8938307"/>
              <a:gd name="connsiteY6905" fmla="*/ 1013515 h 2993922"/>
              <a:gd name="connsiteX6906" fmla="*/ 8244635 w 8938307"/>
              <a:gd name="connsiteY6906" fmla="*/ 1008220 h 2993922"/>
              <a:gd name="connsiteX6907" fmla="*/ 8228750 w 8938307"/>
              <a:gd name="connsiteY6907" fmla="*/ 997629 h 2993922"/>
              <a:gd name="connsiteX6908" fmla="*/ 8212864 w 8938307"/>
              <a:gd name="connsiteY6908" fmla="*/ 992335 h 2993922"/>
              <a:gd name="connsiteX6909" fmla="*/ 8181093 w 8938307"/>
              <a:gd name="connsiteY6909" fmla="*/ 987040 h 2993922"/>
              <a:gd name="connsiteX6910" fmla="*/ 8149321 w 8938307"/>
              <a:gd name="connsiteY6910" fmla="*/ 976448 h 2993922"/>
              <a:gd name="connsiteX6911" fmla="*/ 8128141 w 8938307"/>
              <a:gd name="connsiteY6911" fmla="*/ 981744 h 2993922"/>
              <a:gd name="connsiteX6912" fmla="*/ 8106960 w 8938307"/>
              <a:gd name="connsiteY6912" fmla="*/ 976448 h 2993922"/>
              <a:gd name="connsiteX6913" fmla="*/ 8085779 w 8938307"/>
              <a:gd name="connsiteY6913" fmla="*/ 971154 h 2993922"/>
              <a:gd name="connsiteX6914" fmla="*/ 8069894 w 8938307"/>
              <a:gd name="connsiteY6914" fmla="*/ 960563 h 2993922"/>
              <a:gd name="connsiteX6915" fmla="*/ 8038123 w 8938307"/>
              <a:gd name="connsiteY6915" fmla="*/ 960563 h 2993922"/>
              <a:gd name="connsiteX6916" fmla="*/ 7995760 w 8938307"/>
              <a:gd name="connsiteY6916" fmla="*/ 949973 h 2993922"/>
              <a:gd name="connsiteX6917" fmla="*/ 7990465 w 8938307"/>
              <a:gd name="connsiteY6917" fmla="*/ 949973 h 2993922"/>
              <a:gd name="connsiteX6918" fmla="*/ 7985171 w 8938307"/>
              <a:gd name="connsiteY6918" fmla="*/ 960563 h 2993922"/>
              <a:gd name="connsiteX6919" fmla="*/ 8016942 w 8938307"/>
              <a:gd name="connsiteY6919" fmla="*/ 976448 h 2993922"/>
              <a:gd name="connsiteX6920" fmla="*/ 8059302 w 8938307"/>
              <a:gd name="connsiteY6920" fmla="*/ 992335 h 2993922"/>
              <a:gd name="connsiteX6921" fmla="*/ 8080483 w 8938307"/>
              <a:gd name="connsiteY6921" fmla="*/ 992335 h 2993922"/>
              <a:gd name="connsiteX6922" fmla="*/ 8144027 w 8938307"/>
              <a:gd name="connsiteY6922" fmla="*/ 1008220 h 2993922"/>
              <a:gd name="connsiteX6923" fmla="*/ 8196979 w 8938307"/>
              <a:gd name="connsiteY6923" fmla="*/ 1024106 h 2993922"/>
              <a:gd name="connsiteX6924" fmla="*/ 8196979 w 8938307"/>
              <a:gd name="connsiteY6924" fmla="*/ 1034696 h 2993922"/>
              <a:gd name="connsiteX6925" fmla="*/ 8175798 w 8938307"/>
              <a:gd name="connsiteY6925" fmla="*/ 1029400 h 2993922"/>
              <a:gd name="connsiteX6926" fmla="*/ 8165206 w 8938307"/>
              <a:gd name="connsiteY6926" fmla="*/ 1034696 h 2993922"/>
              <a:gd name="connsiteX6927" fmla="*/ 8133435 w 8938307"/>
              <a:gd name="connsiteY6927" fmla="*/ 1045287 h 2993922"/>
              <a:gd name="connsiteX6928" fmla="*/ 8101664 w 8938307"/>
              <a:gd name="connsiteY6928" fmla="*/ 1034696 h 2993922"/>
              <a:gd name="connsiteX6929" fmla="*/ 8048712 w 8938307"/>
              <a:gd name="connsiteY6929" fmla="*/ 1024106 h 2993922"/>
              <a:gd name="connsiteX6930" fmla="*/ 7953398 w 8938307"/>
              <a:gd name="connsiteY6930" fmla="*/ 1002925 h 2993922"/>
              <a:gd name="connsiteX6931" fmla="*/ 8144027 w 8938307"/>
              <a:gd name="connsiteY6931" fmla="*/ 1066467 h 2993922"/>
              <a:gd name="connsiteX6932" fmla="*/ 8196979 w 8938307"/>
              <a:gd name="connsiteY6932" fmla="*/ 1087648 h 2993922"/>
              <a:gd name="connsiteX6933" fmla="*/ 8175798 w 8938307"/>
              <a:gd name="connsiteY6933" fmla="*/ 1087648 h 2993922"/>
              <a:gd name="connsiteX6934" fmla="*/ 8165206 w 8938307"/>
              <a:gd name="connsiteY6934" fmla="*/ 1087648 h 2993922"/>
              <a:gd name="connsiteX6935" fmla="*/ 8196979 w 8938307"/>
              <a:gd name="connsiteY6935" fmla="*/ 1103533 h 2993922"/>
              <a:gd name="connsiteX6936" fmla="*/ 8228750 w 8938307"/>
              <a:gd name="connsiteY6936" fmla="*/ 1119419 h 2993922"/>
              <a:gd name="connsiteX6937" fmla="*/ 8260521 w 8938307"/>
              <a:gd name="connsiteY6937" fmla="*/ 1130010 h 2993922"/>
              <a:gd name="connsiteX6938" fmla="*/ 8281702 w 8938307"/>
              <a:gd name="connsiteY6938" fmla="*/ 1130010 h 2993922"/>
              <a:gd name="connsiteX6939" fmla="*/ 8302883 w 8938307"/>
              <a:gd name="connsiteY6939" fmla="*/ 1140600 h 2993922"/>
              <a:gd name="connsiteX6940" fmla="*/ 8408787 w 8938307"/>
              <a:gd name="connsiteY6940" fmla="*/ 1172371 h 2993922"/>
              <a:gd name="connsiteX6941" fmla="*/ 8435262 w 8938307"/>
              <a:gd name="connsiteY6941" fmla="*/ 1172371 h 2993922"/>
              <a:gd name="connsiteX6942" fmla="*/ 8451148 w 8938307"/>
              <a:gd name="connsiteY6942" fmla="*/ 1182962 h 2993922"/>
              <a:gd name="connsiteX6943" fmla="*/ 8461739 w 8938307"/>
              <a:gd name="connsiteY6943" fmla="*/ 1188258 h 2993922"/>
              <a:gd name="connsiteX6944" fmla="*/ 8493510 w 8938307"/>
              <a:gd name="connsiteY6944" fmla="*/ 1193552 h 2993922"/>
              <a:gd name="connsiteX6945" fmla="*/ 8535871 w 8938307"/>
              <a:gd name="connsiteY6945" fmla="*/ 1214733 h 2993922"/>
              <a:gd name="connsiteX6946" fmla="*/ 8525281 w 8938307"/>
              <a:gd name="connsiteY6946" fmla="*/ 1214733 h 2993922"/>
              <a:gd name="connsiteX6947" fmla="*/ 8504100 w 8938307"/>
              <a:gd name="connsiteY6947" fmla="*/ 1214733 h 2993922"/>
              <a:gd name="connsiteX6948" fmla="*/ 8461739 w 8938307"/>
              <a:gd name="connsiteY6948" fmla="*/ 1204143 h 2993922"/>
              <a:gd name="connsiteX6949" fmla="*/ 8440558 w 8938307"/>
              <a:gd name="connsiteY6949" fmla="*/ 1193552 h 2993922"/>
              <a:gd name="connsiteX6950" fmla="*/ 8419377 w 8938307"/>
              <a:gd name="connsiteY6950" fmla="*/ 1193552 h 2993922"/>
              <a:gd name="connsiteX6951" fmla="*/ 8355835 w 8938307"/>
              <a:gd name="connsiteY6951" fmla="*/ 1172371 h 2993922"/>
              <a:gd name="connsiteX6952" fmla="*/ 8302883 w 8938307"/>
              <a:gd name="connsiteY6952" fmla="*/ 1156485 h 2993922"/>
              <a:gd name="connsiteX6953" fmla="*/ 8281702 w 8938307"/>
              <a:gd name="connsiteY6953" fmla="*/ 1151191 h 2993922"/>
              <a:gd name="connsiteX6954" fmla="*/ 8207569 w 8938307"/>
              <a:gd name="connsiteY6954" fmla="*/ 1130010 h 2993922"/>
              <a:gd name="connsiteX6955" fmla="*/ 8186387 w 8938307"/>
              <a:gd name="connsiteY6955" fmla="*/ 1130010 h 2993922"/>
              <a:gd name="connsiteX6956" fmla="*/ 8133435 w 8938307"/>
              <a:gd name="connsiteY6956" fmla="*/ 1119419 h 2993922"/>
              <a:gd name="connsiteX6957" fmla="*/ 8112254 w 8938307"/>
              <a:gd name="connsiteY6957" fmla="*/ 1108829 h 2993922"/>
              <a:gd name="connsiteX6958" fmla="*/ 8085779 w 8938307"/>
              <a:gd name="connsiteY6958" fmla="*/ 1103533 h 2993922"/>
              <a:gd name="connsiteX6959" fmla="*/ 8069894 w 8938307"/>
              <a:gd name="connsiteY6959" fmla="*/ 1098239 h 2993922"/>
              <a:gd name="connsiteX6960" fmla="*/ 8059302 w 8938307"/>
              <a:gd name="connsiteY6960" fmla="*/ 1108829 h 2993922"/>
              <a:gd name="connsiteX6961" fmla="*/ 8059302 w 8938307"/>
              <a:gd name="connsiteY6961" fmla="*/ 1098239 h 2993922"/>
              <a:gd name="connsiteX6962" fmla="*/ 8043417 w 8938307"/>
              <a:gd name="connsiteY6962" fmla="*/ 1098239 h 2993922"/>
              <a:gd name="connsiteX6963" fmla="*/ 8038123 w 8938307"/>
              <a:gd name="connsiteY6963" fmla="*/ 1098239 h 2993922"/>
              <a:gd name="connsiteX6964" fmla="*/ 8027531 w 8938307"/>
              <a:gd name="connsiteY6964" fmla="*/ 1108829 h 2993922"/>
              <a:gd name="connsiteX6965" fmla="*/ 8016942 w 8938307"/>
              <a:gd name="connsiteY6965" fmla="*/ 1108829 h 2993922"/>
              <a:gd name="connsiteX6966" fmla="*/ 8016942 w 8938307"/>
              <a:gd name="connsiteY6966" fmla="*/ 1119419 h 2993922"/>
              <a:gd name="connsiteX6967" fmla="*/ 7932219 w 8938307"/>
              <a:gd name="connsiteY6967" fmla="*/ 1087648 h 2993922"/>
              <a:gd name="connsiteX6968" fmla="*/ 7921627 w 8938307"/>
              <a:gd name="connsiteY6968" fmla="*/ 1087648 h 2993922"/>
              <a:gd name="connsiteX6969" fmla="*/ 7911038 w 8938307"/>
              <a:gd name="connsiteY6969" fmla="*/ 1087648 h 2993922"/>
              <a:gd name="connsiteX6970" fmla="*/ 7900446 w 8938307"/>
              <a:gd name="connsiteY6970" fmla="*/ 1077058 h 2993922"/>
              <a:gd name="connsiteX6971" fmla="*/ 7879267 w 8938307"/>
              <a:gd name="connsiteY6971" fmla="*/ 1077058 h 2993922"/>
              <a:gd name="connsiteX6972" fmla="*/ 7868675 w 8938307"/>
              <a:gd name="connsiteY6972" fmla="*/ 1077058 h 2993922"/>
              <a:gd name="connsiteX6973" fmla="*/ 7879267 w 8938307"/>
              <a:gd name="connsiteY6973" fmla="*/ 1087648 h 2993922"/>
              <a:gd name="connsiteX6974" fmla="*/ 7879267 w 8938307"/>
              <a:gd name="connsiteY6974" fmla="*/ 1098239 h 2993922"/>
              <a:gd name="connsiteX6975" fmla="*/ 7900446 w 8938307"/>
              <a:gd name="connsiteY6975" fmla="*/ 1098239 h 2993922"/>
              <a:gd name="connsiteX6976" fmla="*/ 7921627 w 8938307"/>
              <a:gd name="connsiteY6976" fmla="*/ 1108829 h 2993922"/>
              <a:gd name="connsiteX6977" fmla="*/ 7937513 w 8938307"/>
              <a:gd name="connsiteY6977" fmla="*/ 1108829 h 2993922"/>
              <a:gd name="connsiteX6978" fmla="*/ 7942808 w 8938307"/>
              <a:gd name="connsiteY6978" fmla="*/ 1108829 h 2993922"/>
              <a:gd name="connsiteX6979" fmla="*/ 7995760 w 8938307"/>
              <a:gd name="connsiteY6979" fmla="*/ 1130010 h 2993922"/>
              <a:gd name="connsiteX6980" fmla="*/ 8069894 w 8938307"/>
              <a:gd name="connsiteY6980" fmla="*/ 1151191 h 2993922"/>
              <a:gd name="connsiteX6981" fmla="*/ 8048712 w 8938307"/>
              <a:gd name="connsiteY6981" fmla="*/ 1161781 h 2993922"/>
              <a:gd name="connsiteX6982" fmla="*/ 8059302 w 8938307"/>
              <a:gd name="connsiteY6982" fmla="*/ 1172371 h 2993922"/>
              <a:gd name="connsiteX6983" fmla="*/ 8091075 w 8938307"/>
              <a:gd name="connsiteY6983" fmla="*/ 1188258 h 2993922"/>
              <a:gd name="connsiteX6984" fmla="*/ 8128141 w 8938307"/>
              <a:gd name="connsiteY6984" fmla="*/ 1198848 h 2993922"/>
              <a:gd name="connsiteX6985" fmla="*/ 8144027 w 8938307"/>
              <a:gd name="connsiteY6985" fmla="*/ 1204143 h 2993922"/>
              <a:gd name="connsiteX6986" fmla="*/ 8154617 w 8938307"/>
              <a:gd name="connsiteY6986" fmla="*/ 1204143 h 2993922"/>
              <a:gd name="connsiteX6987" fmla="*/ 8154617 w 8938307"/>
              <a:gd name="connsiteY6987" fmla="*/ 1214733 h 2993922"/>
              <a:gd name="connsiteX6988" fmla="*/ 8170502 w 8938307"/>
              <a:gd name="connsiteY6988" fmla="*/ 1214733 h 2993922"/>
              <a:gd name="connsiteX6989" fmla="*/ 8186387 w 8938307"/>
              <a:gd name="connsiteY6989" fmla="*/ 1209437 h 2993922"/>
              <a:gd name="connsiteX6990" fmla="*/ 8202273 w 8938307"/>
              <a:gd name="connsiteY6990" fmla="*/ 1204143 h 2993922"/>
              <a:gd name="connsiteX6991" fmla="*/ 8207569 w 8938307"/>
              <a:gd name="connsiteY6991" fmla="*/ 1214733 h 2993922"/>
              <a:gd name="connsiteX6992" fmla="*/ 8218160 w 8938307"/>
              <a:gd name="connsiteY6992" fmla="*/ 1225324 h 2993922"/>
              <a:gd name="connsiteX6993" fmla="*/ 8218160 w 8938307"/>
              <a:gd name="connsiteY6993" fmla="*/ 1214733 h 2993922"/>
              <a:gd name="connsiteX6994" fmla="*/ 8228750 w 8938307"/>
              <a:gd name="connsiteY6994" fmla="*/ 1214733 h 2993922"/>
              <a:gd name="connsiteX6995" fmla="*/ 8249931 w 8938307"/>
              <a:gd name="connsiteY6995" fmla="*/ 1225324 h 2993922"/>
              <a:gd name="connsiteX6996" fmla="*/ 8302883 w 8938307"/>
              <a:gd name="connsiteY6996" fmla="*/ 1246504 h 2993922"/>
              <a:gd name="connsiteX6997" fmla="*/ 8334654 w 8938307"/>
              <a:gd name="connsiteY6997" fmla="*/ 1257095 h 2993922"/>
              <a:gd name="connsiteX6998" fmla="*/ 8371720 w 8938307"/>
              <a:gd name="connsiteY6998" fmla="*/ 1262389 h 2993922"/>
              <a:gd name="connsiteX6999" fmla="*/ 8408787 w 8938307"/>
              <a:gd name="connsiteY6999" fmla="*/ 1267685 h 2993922"/>
              <a:gd name="connsiteX7000" fmla="*/ 8429968 w 8938307"/>
              <a:gd name="connsiteY7000" fmla="*/ 1288866 h 2993922"/>
              <a:gd name="connsiteX7001" fmla="*/ 8355835 w 8938307"/>
              <a:gd name="connsiteY7001" fmla="*/ 1278276 h 2993922"/>
              <a:gd name="connsiteX7002" fmla="*/ 8324064 w 8938307"/>
              <a:gd name="connsiteY7002" fmla="*/ 1267685 h 2993922"/>
              <a:gd name="connsiteX7003" fmla="*/ 8281702 w 8938307"/>
              <a:gd name="connsiteY7003" fmla="*/ 1257095 h 2993922"/>
              <a:gd name="connsiteX7004" fmla="*/ 8249931 w 8938307"/>
              <a:gd name="connsiteY7004" fmla="*/ 1246504 h 2993922"/>
              <a:gd name="connsiteX7005" fmla="*/ 8186387 w 8938307"/>
              <a:gd name="connsiteY7005" fmla="*/ 1225324 h 2993922"/>
              <a:gd name="connsiteX7006" fmla="*/ 7974579 w 8938307"/>
              <a:gd name="connsiteY7006" fmla="*/ 1161781 h 2993922"/>
              <a:gd name="connsiteX7007" fmla="*/ 7921627 w 8938307"/>
              <a:gd name="connsiteY7007" fmla="*/ 1151191 h 2993922"/>
              <a:gd name="connsiteX7008" fmla="*/ 7911038 w 8938307"/>
              <a:gd name="connsiteY7008" fmla="*/ 1140600 h 2993922"/>
              <a:gd name="connsiteX7009" fmla="*/ 7879267 w 8938307"/>
              <a:gd name="connsiteY7009" fmla="*/ 1140600 h 2993922"/>
              <a:gd name="connsiteX7010" fmla="*/ 7847494 w 8938307"/>
              <a:gd name="connsiteY7010" fmla="*/ 1140600 h 2993922"/>
              <a:gd name="connsiteX7011" fmla="*/ 7868675 w 8938307"/>
              <a:gd name="connsiteY7011" fmla="*/ 1151191 h 2993922"/>
              <a:gd name="connsiteX7012" fmla="*/ 7911038 w 8938307"/>
              <a:gd name="connsiteY7012" fmla="*/ 1172371 h 2993922"/>
              <a:gd name="connsiteX7013" fmla="*/ 7932219 w 8938307"/>
              <a:gd name="connsiteY7013" fmla="*/ 1182962 h 2993922"/>
              <a:gd name="connsiteX7014" fmla="*/ 7942808 w 8938307"/>
              <a:gd name="connsiteY7014" fmla="*/ 1193552 h 2993922"/>
              <a:gd name="connsiteX7015" fmla="*/ 7953398 w 8938307"/>
              <a:gd name="connsiteY7015" fmla="*/ 1204143 h 2993922"/>
              <a:gd name="connsiteX7016" fmla="*/ 7900446 w 8938307"/>
              <a:gd name="connsiteY7016" fmla="*/ 1193552 h 2993922"/>
              <a:gd name="connsiteX7017" fmla="*/ 7889856 w 8938307"/>
              <a:gd name="connsiteY7017" fmla="*/ 1193552 h 2993922"/>
              <a:gd name="connsiteX7018" fmla="*/ 7911038 w 8938307"/>
              <a:gd name="connsiteY7018" fmla="*/ 1204143 h 2993922"/>
              <a:gd name="connsiteX7019" fmla="*/ 7932219 w 8938307"/>
              <a:gd name="connsiteY7019" fmla="*/ 1209437 h 2993922"/>
              <a:gd name="connsiteX7020" fmla="*/ 7942808 w 8938307"/>
              <a:gd name="connsiteY7020" fmla="*/ 1214733 h 2993922"/>
              <a:gd name="connsiteX7021" fmla="*/ 7963990 w 8938307"/>
              <a:gd name="connsiteY7021" fmla="*/ 1225324 h 2993922"/>
              <a:gd name="connsiteX7022" fmla="*/ 7979875 w 8938307"/>
              <a:gd name="connsiteY7022" fmla="*/ 1225324 h 2993922"/>
              <a:gd name="connsiteX7023" fmla="*/ 7985171 w 8938307"/>
              <a:gd name="connsiteY7023" fmla="*/ 1225324 h 2993922"/>
              <a:gd name="connsiteX7024" fmla="*/ 8016942 w 8938307"/>
              <a:gd name="connsiteY7024" fmla="*/ 1246504 h 2993922"/>
              <a:gd name="connsiteX7025" fmla="*/ 8059302 w 8938307"/>
              <a:gd name="connsiteY7025" fmla="*/ 1257095 h 2993922"/>
              <a:gd name="connsiteX7026" fmla="*/ 8069894 w 8938307"/>
              <a:gd name="connsiteY7026" fmla="*/ 1267685 h 2993922"/>
              <a:gd name="connsiteX7027" fmla="*/ 8048712 w 8938307"/>
              <a:gd name="connsiteY7027" fmla="*/ 1267685 h 2993922"/>
              <a:gd name="connsiteX7028" fmla="*/ 8038123 w 8938307"/>
              <a:gd name="connsiteY7028" fmla="*/ 1267685 h 2993922"/>
              <a:gd name="connsiteX7029" fmla="*/ 8027531 w 8938307"/>
              <a:gd name="connsiteY7029" fmla="*/ 1267685 h 2993922"/>
              <a:gd name="connsiteX7030" fmla="*/ 7953398 w 8938307"/>
              <a:gd name="connsiteY7030" fmla="*/ 1246504 h 2993922"/>
              <a:gd name="connsiteX7031" fmla="*/ 7932219 w 8938307"/>
              <a:gd name="connsiteY7031" fmla="*/ 1241210 h 2993922"/>
              <a:gd name="connsiteX7032" fmla="*/ 7921627 w 8938307"/>
              <a:gd name="connsiteY7032" fmla="*/ 1235914 h 2993922"/>
              <a:gd name="connsiteX7033" fmla="*/ 7889856 w 8938307"/>
              <a:gd name="connsiteY7033" fmla="*/ 1235914 h 2993922"/>
              <a:gd name="connsiteX7034" fmla="*/ 7868675 w 8938307"/>
              <a:gd name="connsiteY7034" fmla="*/ 1225324 h 2993922"/>
              <a:gd name="connsiteX7035" fmla="*/ 7847494 w 8938307"/>
              <a:gd name="connsiteY7035" fmla="*/ 1225324 h 2993922"/>
              <a:gd name="connsiteX7036" fmla="*/ 7836904 w 8938307"/>
              <a:gd name="connsiteY7036" fmla="*/ 1214733 h 2993922"/>
              <a:gd name="connsiteX7037" fmla="*/ 7815724 w 8938307"/>
              <a:gd name="connsiteY7037" fmla="*/ 1214733 h 2993922"/>
              <a:gd name="connsiteX7038" fmla="*/ 7794542 w 8938307"/>
              <a:gd name="connsiteY7038" fmla="*/ 1209437 h 2993922"/>
              <a:gd name="connsiteX7039" fmla="*/ 7783952 w 8938307"/>
              <a:gd name="connsiteY7039" fmla="*/ 1204143 h 2993922"/>
              <a:gd name="connsiteX7040" fmla="*/ 7731000 w 8938307"/>
              <a:gd name="connsiteY7040" fmla="*/ 1193552 h 2993922"/>
              <a:gd name="connsiteX7041" fmla="*/ 7688638 w 8938307"/>
              <a:gd name="connsiteY7041" fmla="*/ 1193552 h 2993922"/>
              <a:gd name="connsiteX7042" fmla="*/ 7635686 w 8938307"/>
              <a:gd name="connsiteY7042" fmla="*/ 1172371 h 2993922"/>
              <a:gd name="connsiteX7043" fmla="*/ 7614505 w 8938307"/>
              <a:gd name="connsiteY7043" fmla="*/ 1167077 h 2993922"/>
              <a:gd name="connsiteX7044" fmla="*/ 7593326 w 8938307"/>
              <a:gd name="connsiteY7044" fmla="*/ 1156485 h 2993922"/>
              <a:gd name="connsiteX7045" fmla="*/ 7566848 w 8938307"/>
              <a:gd name="connsiteY7045" fmla="*/ 1145896 h 2993922"/>
              <a:gd name="connsiteX7046" fmla="*/ 7540374 w 8938307"/>
              <a:gd name="connsiteY7046" fmla="*/ 1140600 h 2993922"/>
              <a:gd name="connsiteX7047" fmla="*/ 7487420 w 8938307"/>
              <a:gd name="connsiteY7047" fmla="*/ 1130010 h 2993922"/>
              <a:gd name="connsiteX7048" fmla="*/ 7466240 w 8938307"/>
              <a:gd name="connsiteY7048" fmla="*/ 1140600 h 2993922"/>
              <a:gd name="connsiteX7049" fmla="*/ 7529782 w 8938307"/>
              <a:gd name="connsiteY7049" fmla="*/ 1151191 h 2993922"/>
              <a:gd name="connsiteX7050" fmla="*/ 7540374 w 8938307"/>
              <a:gd name="connsiteY7050" fmla="*/ 1167077 h 2993922"/>
              <a:gd name="connsiteX7051" fmla="*/ 7561553 w 8938307"/>
              <a:gd name="connsiteY7051" fmla="*/ 1161781 h 2993922"/>
              <a:gd name="connsiteX7052" fmla="*/ 7572144 w 8938307"/>
              <a:gd name="connsiteY7052" fmla="*/ 1172371 h 2993922"/>
              <a:gd name="connsiteX7053" fmla="*/ 7593326 w 8938307"/>
              <a:gd name="connsiteY7053" fmla="*/ 1182962 h 2993922"/>
              <a:gd name="connsiteX7054" fmla="*/ 7625096 w 8938307"/>
              <a:gd name="connsiteY7054" fmla="*/ 1188258 h 2993922"/>
              <a:gd name="connsiteX7055" fmla="*/ 7651572 w 8938307"/>
              <a:gd name="connsiteY7055" fmla="*/ 1193552 h 2993922"/>
              <a:gd name="connsiteX7056" fmla="*/ 7667457 w 8938307"/>
              <a:gd name="connsiteY7056" fmla="*/ 1204143 h 2993922"/>
              <a:gd name="connsiteX7057" fmla="*/ 7678048 w 8938307"/>
              <a:gd name="connsiteY7057" fmla="*/ 1204143 h 2993922"/>
              <a:gd name="connsiteX7058" fmla="*/ 7678048 w 8938307"/>
              <a:gd name="connsiteY7058" fmla="*/ 1214733 h 2993922"/>
              <a:gd name="connsiteX7059" fmla="*/ 7688638 w 8938307"/>
              <a:gd name="connsiteY7059" fmla="*/ 1214733 h 2993922"/>
              <a:gd name="connsiteX7060" fmla="*/ 7773361 w 8938307"/>
              <a:gd name="connsiteY7060" fmla="*/ 1235914 h 2993922"/>
              <a:gd name="connsiteX7061" fmla="*/ 7783952 w 8938307"/>
              <a:gd name="connsiteY7061" fmla="*/ 1235914 h 2993922"/>
              <a:gd name="connsiteX7062" fmla="*/ 7789248 w 8938307"/>
              <a:gd name="connsiteY7062" fmla="*/ 1235914 h 2993922"/>
              <a:gd name="connsiteX7063" fmla="*/ 7815724 w 8938307"/>
              <a:gd name="connsiteY7063" fmla="*/ 1246504 h 2993922"/>
              <a:gd name="connsiteX7064" fmla="*/ 7847494 w 8938307"/>
              <a:gd name="connsiteY7064" fmla="*/ 1257095 h 2993922"/>
              <a:gd name="connsiteX7065" fmla="*/ 7868675 w 8938307"/>
              <a:gd name="connsiteY7065" fmla="*/ 1262389 h 2993922"/>
              <a:gd name="connsiteX7066" fmla="*/ 7879267 w 8938307"/>
              <a:gd name="connsiteY7066" fmla="*/ 1267685 h 2993922"/>
              <a:gd name="connsiteX7067" fmla="*/ 7889856 w 8938307"/>
              <a:gd name="connsiteY7067" fmla="*/ 1272981 h 2993922"/>
              <a:gd name="connsiteX7068" fmla="*/ 7942808 w 8938307"/>
              <a:gd name="connsiteY7068" fmla="*/ 1278276 h 2993922"/>
              <a:gd name="connsiteX7069" fmla="*/ 7974579 w 8938307"/>
              <a:gd name="connsiteY7069" fmla="*/ 1288866 h 2993922"/>
              <a:gd name="connsiteX7070" fmla="*/ 7963990 w 8938307"/>
              <a:gd name="connsiteY7070" fmla="*/ 1299456 h 2993922"/>
              <a:gd name="connsiteX7071" fmla="*/ 7953398 w 8938307"/>
              <a:gd name="connsiteY7071" fmla="*/ 1310047 h 2993922"/>
              <a:gd name="connsiteX7072" fmla="*/ 7985171 w 8938307"/>
              <a:gd name="connsiteY7072" fmla="*/ 1310047 h 2993922"/>
              <a:gd name="connsiteX7073" fmla="*/ 8011646 w 8938307"/>
              <a:gd name="connsiteY7073" fmla="*/ 1304752 h 2993922"/>
              <a:gd name="connsiteX7074" fmla="*/ 8038123 w 8938307"/>
              <a:gd name="connsiteY7074" fmla="*/ 1320637 h 2993922"/>
              <a:gd name="connsiteX7075" fmla="*/ 8048712 w 8938307"/>
              <a:gd name="connsiteY7075" fmla="*/ 1325933 h 2993922"/>
              <a:gd name="connsiteX7076" fmla="*/ 8069894 w 8938307"/>
              <a:gd name="connsiteY7076" fmla="*/ 1320637 h 2993922"/>
              <a:gd name="connsiteX7077" fmla="*/ 8122846 w 8938307"/>
              <a:gd name="connsiteY7077" fmla="*/ 1341818 h 2993922"/>
              <a:gd name="connsiteX7078" fmla="*/ 8112254 w 8938307"/>
              <a:gd name="connsiteY7078" fmla="*/ 1341818 h 2993922"/>
              <a:gd name="connsiteX7079" fmla="*/ 8101664 w 8938307"/>
              <a:gd name="connsiteY7079" fmla="*/ 1341818 h 2993922"/>
              <a:gd name="connsiteX7080" fmla="*/ 8165206 w 8938307"/>
              <a:gd name="connsiteY7080" fmla="*/ 1373589 h 2993922"/>
              <a:gd name="connsiteX7081" fmla="*/ 8181093 w 8938307"/>
              <a:gd name="connsiteY7081" fmla="*/ 1373589 h 2993922"/>
              <a:gd name="connsiteX7082" fmla="*/ 8186387 w 8938307"/>
              <a:gd name="connsiteY7082" fmla="*/ 1373589 h 2993922"/>
              <a:gd name="connsiteX7083" fmla="*/ 8196979 w 8938307"/>
              <a:gd name="connsiteY7083" fmla="*/ 1384180 h 2993922"/>
              <a:gd name="connsiteX7084" fmla="*/ 8398196 w 8938307"/>
              <a:gd name="connsiteY7084" fmla="*/ 1426541 h 2993922"/>
              <a:gd name="connsiteX7085" fmla="*/ 8461739 w 8938307"/>
              <a:gd name="connsiteY7085" fmla="*/ 1437132 h 2993922"/>
              <a:gd name="connsiteX7086" fmla="*/ 8472329 w 8938307"/>
              <a:gd name="connsiteY7086" fmla="*/ 1437132 h 2993922"/>
              <a:gd name="connsiteX7087" fmla="*/ 8461739 w 8938307"/>
              <a:gd name="connsiteY7087" fmla="*/ 1447722 h 2993922"/>
              <a:gd name="connsiteX7088" fmla="*/ 8440558 w 8938307"/>
              <a:gd name="connsiteY7088" fmla="*/ 1447722 h 2993922"/>
              <a:gd name="connsiteX7089" fmla="*/ 8429968 w 8938307"/>
              <a:gd name="connsiteY7089" fmla="*/ 1447722 h 2993922"/>
              <a:gd name="connsiteX7090" fmla="*/ 8408787 w 8938307"/>
              <a:gd name="connsiteY7090" fmla="*/ 1458312 h 2993922"/>
              <a:gd name="connsiteX7091" fmla="*/ 8387606 w 8938307"/>
              <a:gd name="connsiteY7091" fmla="*/ 1458312 h 2993922"/>
              <a:gd name="connsiteX7092" fmla="*/ 8345244 w 8938307"/>
              <a:gd name="connsiteY7092" fmla="*/ 1442427 h 2993922"/>
              <a:gd name="connsiteX7093" fmla="*/ 8313473 w 8938307"/>
              <a:gd name="connsiteY7093" fmla="*/ 1442427 h 2993922"/>
              <a:gd name="connsiteX7094" fmla="*/ 8292291 w 8938307"/>
              <a:gd name="connsiteY7094" fmla="*/ 1437132 h 2993922"/>
              <a:gd name="connsiteX7095" fmla="*/ 8271112 w 8938307"/>
              <a:gd name="connsiteY7095" fmla="*/ 1437132 h 2993922"/>
              <a:gd name="connsiteX7096" fmla="*/ 8255225 w 8938307"/>
              <a:gd name="connsiteY7096" fmla="*/ 1431837 h 2993922"/>
              <a:gd name="connsiteX7097" fmla="*/ 8249931 w 8938307"/>
              <a:gd name="connsiteY7097" fmla="*/ 1426541 h 2993922"/>
              <a:gd name="connsiteX7098" fmla="*/ 8239339 w 8938307"/>
              <a:gd name="connsiteY7098" fmla="*/ 1426541 h 2993922"/>
              <a:gd name="connsiteX7099" fmla="*/ 8218160 w 8938307"/>
              <a:gd name="connsiteY7099" fmla="*/ 1415951 h 2993922"/>
              <a:gd name="connsiteX7100" fmla="*/ 8186387 w 8938307"/>
              <a:gd name="connsiteY7100" fmla="*/ 1405360 h 2993922"/>
              <a:gd name="connsiteX7101" fmla="*/ 8165206 w 8938307"/>
              <a:gd name="connsiteY7101" fmla="*/ 1410656 h 2993922"/>
              <a:gd name="connsiteX7102" fmla="*/ 8144027 w 8938307"/>
              <a:gd name="connsiteY7102" fmla="*/ 1405360 h 2993922"/>
              <a:gd name="connsiteX7103" fmla="*/ 8112254 w 8938307"/>
              <a:gd name="connsiteY7103" fmla="*/ 1405360 h 2993922"/>
              <a:gd name="connsiteX7104" fmla="*/ 8112254 w 8938307"/>
              <a:gd name="connsiteY7104" fmla="*/ 1384180 h 2993922"/>
              <a:gd name="connsiteX7105" fmla="*/ 8112254 w 8938307"/>
              <a:gd name="connsiteY7105" fmla="*/ 1373589 h 2993922"/>
              <a:gd name="connsiteX7106" fmla="*/ 8101664 w 8938307"/>
              <a:gd name="connsiteY7106" fmla="*/ 1373589 h 2993922"/>
              <a:gd name="connsiteX7107" fmla="*/ 8091075 w 8938307"/>
              <a:gd name="connsiteY7107" fmla="*/ 1384180 h 2993922"/>
              <a:gd name="connsiteX7108" fmla="*/ 8091075 w 8938307"/>
              <a:gd name="connsiteY7108" fmla="*/ 1394770 h 2993922"/>
              <a:gd name="connsiteX7109" fmla="*/ 8054008 w 8938307"/>
              <a:gd name="connsiteY7109" fmla="*/ 1378885 h 2993922"/>
              <a:gd name="connsiteX7110" fmla="*/ 8022237 w 8938307"/>
              <a:gd name="connsiteY7110" fmla="*/ 1368293 h 2993922"/>
              <a:gd name="connsiteX7111" fmla="*/ 8001056 w 8938307"/>
              <a:gd name="connsiteY7111" fmla="*/ 1373589 h 2993922"/>
              <a:gd name="connsiteX7112" fmla="*/ 7985171 w 8938307"/>
              <a:gd name="connsiteY7112" fmla="*/ 1362999 h 2993922"/>
              <a:gd name="connsiteX7113" fmla="*/ 7974579 w 8938307"/>
              <a:gd name="connsiteY7113" fmla="*/ 1362999 h 2993922"/>
              <a:gd name="connsiteX7114" fmla="*/ 7963990 w 8938307"/>
              <a:gd name="connsiteY7114" fmla="*/ 1362999 h 2993922"/>
              <a:gd name="connsiteX7115" fmla="*/ 7942808 w 8938307"/>
              <a:gd name="connsiteY7115" fmla="*/ 1352408 h 2993922"/>
              <a:gd name="connsiteX7116" fmla="*/ 7932219 w 8938307"/>
              <a:gd name="connsiteY7116" fmla="*/ 1352408 h 2993922"/>
              <a:gd name="connsiteX7117" fmla="*/ 7932219 w 8938307"/>
              <a:gd name="connsiteY7117" fmla="*/ 1362999 h 2993922"/>
              <a:gd name="connsiteX7118" fmla="*/ 7953398 w 8938307"/>
              <a:gd name="connsiteY7118" fmla="*/ 1373589 h 2993922"/>
              <a:gd name="connsiteX7119" fmla="*/ 7963990 w 8938307"/>
              <a:gd name="connsiteY7119" fmla="*/ 1378885 h 2993922"/>
              <a:gd name="connsiteX7120" fmla="*/ 7995760 w 8938307"/>
              <a:gd name="connsiteY7120" fmla="*/ 1384180 h 2993922"/>
              <a:gd name="connsiteX7121" fmla="*/ 8016942 w 8938307"/>
              <a:gd name="connsiteY7121" fmla="*/ 1389475 h 2993922"/>
              <a:gd name="connsiteX7122" fmla="*/ 8032827 w 8938307"/>
              <a:gd name="connsiteY7122" fmla="*/ 1400066 h 2993922"/>
              <a:gd name="connsiteX7123" fmla="*/ 8054008 w 8938307"/>
              <a:gd name="connsiteY7123" fmla="*/ 1410656 h 2993922"/>
              <a:gd name="connsiteX7124" fmla="*/ 8080483 w 8938307"/>
              <a:gd name="connsiteY7124" fmla="*/ 1415951 h 2993922"/>
              <a:gd name="connsiteX7125" fmla="*/ 8144027 w 8938307"/>
              <a:gd name="connsiteY7125" fmla="*/ 1437132 h 2993922"/>
              <a:gd name="connsiteX7126" fmla="*/ 8154617 w 8938307"/>
              <a:gd name="connsiteY7126" fmla="*/ 1447722 h 2993922"/>
              <a:gd name="connsiteX7127" fmla="*/ 8133435 w 8938307"/>
              <a:gd name="connsiteY7127" fmla="*/ 1442427 h 2993922"/>
              <a:gd name="connsiteX7128" fmla="*/ 8122846 w 8938307"/>
              <a:gd name="connsiteY7128" fmla="*/ 1447722 h 2993922"/>
              <a:gd name="connsiteX7129" fmla="*/ 8112254 w 8938307"/>
              <a:gd name="connsiteY7129" fmla="*/ 1447722 h 2993922"/>
              <a:gd name="connsiteX7130" fmla="*/ 8112254 w 8938307"/>
              <a:gd name="connsiteY7130" fmla="*/ 1458312 h 2993922"/>
              <a:gd name="connsiteX7131" fmla="*/ 8101664 w 8938307"/>
              <a:gd name="connsiteY7131" fmla="*/ 1458312 h 2993922"/>
              <a:gd name="connsiteX7132" fmla="*/ 8091075 w 8938307"/>
              <a:gd name="connsiteY7132" fmla="*/ 1447722 h 2993922"/>
              <a:gd name="connsiteX7133" fmla="*/ 8080483 w 8938307"/>
              <a:gd name="connsiteY7133" fmla="*/ 1437132 h 2993922"/>
              <a:gd name="connsiteX7134" fmla="*/ 8069894 w 8938307"/>
              <a:gd name="connsiteY7134" fmla="*/ 1426541 h 2993922"/>
              <a:gd name="connsiteX7135" fmla="*/ 8038123 w 8938307"/>
              <a:gd name="connsiteY7135" fmla="*/ 1437132 h 2993922"/>
              <a:gd name="connsiteX7136" fmla="*/ 8027531 w 8938307"/>
              <a:gd name="connsiteY7136" fmla="*/ 1431837 h 2993922"/>
              <a:gd name="connsiteX7137" fmla="*/ 8016942 w 8938307"/>
              <a:gd name="connsiteY7137" fmla="*/ 1426541 h 2993922"/>
              <a:gd name="connsiteX7138" fmla="*/ 8016942 w 8938307"/>
              <a:gd name="connsiteY7138" fmla="*/ 1415951 h 2993922"/>
              <a:gd name="connsiteX7139" fmla="*/ 8006350 w 8938307"/>
              <a:gd name="connsiteY7139" fmla="*/ 1421247 h 2993922"/>
              <a:gd name="connsiteX7140" fmla="*/ 7974579 w 8938307"/>
              <a:gd name="connsiteY7140" fmla="*/ 1426541 h 2993922"/>
              <a:gd name="connsiteX7141" fmla="*/ 7953398 w 8938307"/>
              <a:gd name="connsiteY7141" fmla="*/ 1426541 h 2993922"/>
              <a:gd name="connsiteX7142" fmla="*/ 7932219 w 8938307"/>
              <a:gd name="connsiteY7142" fmla="*/ 1426541 h 2993922"/>
              <a:gd name="connsiteX7143" fmla="*/ 7932219 w 8938307"/>
              <a:gd name="connsiteY7143" fmla="*/ 1415951 h 2993922"/>
              <a:gd name="connsiteX7144" fmla="*/ 7879267 w 8938307"/>
              <a:gd name="connsiteY7144" fmla="*/ 1405360 h 2993922"/>
              <a:gd name="connsiteX7145" fmla="*/ 7868675 w 8938307"/>
              <a:gd name="connsiteY7145" fmla="*/ 1400066 h 2993922"/>
              <a:gd name="connsiteX7146" fmla="*/ 7847494 w 8938307"/>
              <a:gd name="connsiteY7146" fmla="*/ 1394770 h 2993922"/>
              <a:gd name="connsiteX7147" fmla="*/ 7836904 w 8938307"/>
              <a:gd name="connsiteY7147" fmla="*/ 1405360 h 2993922"/>
              <a:gd name="connsiteX7148" fmla="*/ 7974579 w 8938307"/>
              <a:gd name="connsiteY7148" fmla="*/ 1447722 h 2993922"/>
              <a:gd name="connsiteX7149" fmla="*/ 8069894 w 8938307"/>
              <a:gd name="connsiteY7149" fmla="*/ 1479493 h 2993922"/>
              <a:gd name="connsiteX7150" fmla="*/ 8059302 w 8938307"/>
              <a:gd name="connsiteY7150" fmla="*/ 1479493 h 2993922"/>
              <a:gd name="connsiteX7151" fmla="*/ 8038123 w 8938307"/>
              <a:gd name="connsiteY7151" fmla="*/ 1479493 h 2993922"/>
              <a:gd name="connsiteX7152" fmla="*/ 8080483 w 8938307"/>
              <a:gd name="connsiteY7152" fmla="*/ 1500674 h 2993922"/>
              <a:gd name="connsiteX7153" fmla="*/ 8101664 w 8938307"/>
              <a:gd name="connsiteY7153" fmla="*/ 1516560 h 2993922"/>
              <a:gd name="connsiteX7154" fmla="*/ 8112254 w 8938307"/>
              <a:gd name="connsiteY7154" fmla="*/ 1521855 h 2993922"/>
              <a:gd name="connsiteX7155" fmla="*/ 8133435 w 8938307"/>
              <a:gd name="connsiteY7155" fmla="*/ 1521855 h 2993922"/>
              <a:gd name="connsiteX7156" fmla="*/ 8154617 w 8938307"/>
              <a:gd name="connsiteY7156" fmla="*/ 1532445 h 2993922"/>
              <a:gd name="connsiteX7157" fmla="*/ 8175798 w 8938307"/>
              <a:gd name="connsiteY7157" fmla="*/ 1532445 h 2993922"/>
              <a:gd name="connsiteX7158" fmla="*/ 8292291 w 8938307"/>
              <a:gd name="connsiteY7158" fmla="*/ 1564218 h 2993922"/>
              <a:gd name="connsiteX7159" fmla="*/ 8302883 w 8938307"/>
              <a:gd name="connsiteY7159" fmla="*/ 1574807 h 2993922"/>
              <a:gd name="connsiteX7160" fmla="*/ 8324064 w 8938307"/>
              <a:gd name="connsiteY7160" fmla="*/ 1574807 h 2993922"/>
              <a:gd name="connsiteX7161" fmla="*/ 8334654 w 8938307"/>
              <a:gd name="connsiteY7161" fmla="*/ 1585397 h 2993922"/>
              <a:gd name="connsiteX7162" fmla="*/ 8377016 w 8938307"/>
              <a:gd name="connsiteY7162" fmla="*/ 1595988 h 2993922"/>
              <a:gd name="connsiteX7163" fmla="*/ 8419377 w 8938307"/>
              <a:gd name="connsiteY7163" fmla="*/ 1606578 h 2993922"/>
              <a:gd name="connsiteX7164" fmla="*/ 8398196 w 8938307"/>
              <a:gd name="connsiteY7164" fmla="*/ 1606578 h 2993922"/>
              <a:gd name="connsiteX7165" fmla="*/ 8377016 w 8938307"/>
              <a:gd name="connsiteY7165" fmla="*/ 1606578 h 2993922"/>
              <a:gd name="connsiteX7166" fmla="*/ 8313473 w 8938307"/>
              <a:gd name="connsiteY7166" fmla="*/ 1585397 h 2993922"/>
              <a:gd name="connsiteX7167" fmla="*/ 8175798 w 8938307"/>
              <a:gd name="connsiteY7167" fmla="*/ 1543036 h 2993922"/>
              <a:gd name="connsiteX7168" fmla="*/ 8154617 w 8938307"/>
              <a:gd name="connsiteY7168" fmla="*/ 1543036 h 2993922"/>
              <a:gd name="connsiteX7169" fmla="*/ 8091075 w 8938307"/>
              <a:gd name="connsiteY7169" fmla="*/ 1532445 h 2993922"/>
              <a:gd name="connsiteX7170" fmla="*/ 8059302 w 8938307"/>
              <a:gd name="connsiteY7170" fmla="*/ 1521855 h 2993922"/>
              <a:gd name="connsiteX7171" fmla="*/ 8038123 w 8938307"/>
              <a:gd name="connsiteY7171" fmla="*/ 1516560 h 2993922"/>
              <a:gd name="connsiteX7172" fmla="*/ 8027531 w 8938307"/>
              <a:gd name="connsiteY7172" fmla="*/ 1511264 h 2993922"/>
              <a:gd name="connsiteX7173" fmla="*/ 7963990 w 8938307"/>
              <a:gd name="connsiteY7173" fmla="*/ 1500674 h 2993922"/>
              <a:gd name="connsiteX7174" fmla="*/ 7942808 w 8938307"/>
              <a:gd name="connsiteY7174" fmla="*/ 1500674 h 2993922"/>
              <a:gd name="connsiteX7175" fmla="*/ 7932219 w 8938307"/>
              <a:gd name="connsiteY7175" fmla="*/ 1500674 h 2993922"/>
              <a:gd name="connsiteX7176" fmla="*/ 7911038 w 8938307"/>
              <a:gd name="connsiteY7176" fmla="*/ 1490084 h 2993922"/>
              <a:gd name="connsiteX7177" fmla="*/ 7911038 w 8938307"/>
              <a:gd name="connsiteY7177" fmla="*/ 1500674 h 2993922"/>
              <a:gd name="connsiteX7178" fmla="*/ 7895152 w 8938307"/>
              <a:gd name="connsiteY7178" fmla="*/ 1500674 h 2993922"/>
              <a:gd name="connsiteX7179" fmla="*/ 7889856 w 8938307"/>
              <a:gd name="connsiteY7179" fmla="*/ 1505970 h 2993922"/>
              <a:gd name="connsiteX7180" fmla="*/ 7879267 w 8938307"/>
              <a:gd name="connsiteY7180" fmla="*/ 1511264 h 2993922"/>
              <a:gd name="connsiteX7181" fmla="*/ 7836904 w 8938307"/>
              <a:gd name="connsiteY7181" fmla="*/ 1500674 h 2993922"/>
              <a:gd name="connsiteX7182" fmla="*/ 7783952 w 8938307"/>
              <a:gd name="connsiteY7182" fmla="*/ 1479493 h 2993922"/>
              <a:gd name="connsiteX7183" fmla="*/ 7768067 w 8938307"/>
              <a:gd name="connsiteY7183" fmla="*/ 1474199 h 2993922"/>
              <a:gd name="connsiteX7184" fmla="*/ 7752182 w 8938307"/>
              <a:gd name="connsiteY7184" fmla="*/ 1468903 h 2993922"/>
              <a:gd name="connsiteX7185" fmla="*/ 7715115 w 8938307"/>
              <a:gd name="connsiteY7185" fmla="*/ 1458312 h 2993922"/>
              <a:gd name="connsiteX7186" fmla="*/ 7693934 w 8938307"/>
              <a:gd name="connsiteY7186" fmla="*/ 1453018 h 2993922"/>
              <a:gd name="connsiteX7187" fmla="*/ 7678048 w 8938307"/>
              <a:gd name="connsiteY7187" fmla="*/ 1447722 h 2993922"/>
              <a:gd name="connsiteX7188" fmla="*/ 7646278 w 8938307"/>
              <a:gd name="connsiteY7188" fmla="*/ 1437132 h 2993922"/>
              <a:gd name="connsiteX7189" fmla="*/ 7603915 w 8938307"/>
              <a:gd name="connsiteY7189" fmla="*/ 1415951 h 2993922"/>
              <a:gd name="connsiteX7190" fmla="*/ 7572144 w 8938307"/>
              <a:gd name="connsiteY7190" fmla="*/ 1415951 h 2993922"/>
              <a:gd name="connsiteX7191" fmla="*/ 7519192 w 8938307"/>
              <a:gd name="connsiteY7191" fmla="*/ 1394770 h 2993922"/>
              <a:gd name="connsiteX7192" fmla="*/ 7487420 w 8938307"/>
              <a:gd name="connsiteY7192" fmla="*/ 1384180 h 2993922"/>
              <a:gd name="connsiteX7193" fmla="*/ 7476830 w 8938307"/>
              <a:gd name="connsiteY7193" fmla="*/ 1394770 h 2993922"/>
              <a:gd name="connsiteX7194" fmla="*/ 7498011 w 8938307"/>
              <a:gd name="connsiteY7194" fmla="*/ 1405360 h 2993922"/>
              <a:gd name="connsiteX7195" fmla="*/ 7519192 w 8938307"/>
              <a:gd name="connsiteY7195" fmla="*/ 1410656 h 2993922"/>
              <a:gd name="connsiteX7196" fmla="*/ 7529782 w 8938307"/>
              <a:gd name="connsiteY7196" fmla="*/ 1421247 h 2993922"/>
              <a:gd name="connsiteX7197" fmla="*/ 7550963 w 8938307"/>
              <a:gd name="connsiteY7197" fmla="*/ 1421247 h 2993922"/>
              <a:gd name="connsiteX7198" fmla="*/ 7582734 w 8938307"/>
              <a:gd name="connsiteY7198" fmla="*/ 1426541 h 2993922"/>
              <a:gd name="connsiteX7199" fmla="*/ 7635686 w 8938307"/>
              <a:gd name="connsiteY7199" fmla="*/ 1437132 h 2993922"/>
              <a:gd name="connsiteX7200" fmla="*/ 7635686 w 8938307"/>
              <a:gd name="connsiteY7200" fmla="*/ 1447722 h 2993922"/>
              <a:gd name="connsiteX7201" fmla="*/ 7640982 w 8938307"/>
              <a:gd name="connsiteY7201" fmla="*/ 1453018 h 2993922"/>
              <a:gd name="connsiteX7202" fmla="*/ 7656867 w 8938307"/>
              <a:gd name="connsiteY7202" fmla="*/ 1458312 h 2993922"/>
              <a:gd name="connsiteX7203" fmla="*/ 7693934 w 8938307"/>
              <a:gd name="connsiteY7203" fmla="*/ 1474199 h 2993922"/>
              <a:gd name="connsiteX7204" fmla="*/ 7725704 w 8938307"/>
              <a:gd name="connsiteY7204" fmla="*/ 1479493 h 2993922"/>
              <a:gd name="connsiteX7205" fmla="*/ 7736296 w 8938307"/>
              <a:gd name="connsiteY7205" fmla="*/ 1468903 h 2993922"/>
              <a:gd name="connsiteX7206" fmla="*/ 7741590 w 8938307"/>
              <a:gd name="connsiteY7206" fmla="*/ 1479493 h 2993922"/>
              <a:gd name="connsiteX7207" fmla="*/ 7773361 w 8938307"/>
              <a:gd name="connsiteY7207" fmla="*/ 1511264 h 2993922"/>
              <a:gd name="connsiteX7208" fmla="*/ 7815724 w 8938307"/>
              <a:gd name="connsiteY7208" fmla="*/ 1527151 h 2993922"/>
              <a:gd name="connsiteX7209" fmla="*/ 7826313 w 8938307"/>
              <a:gd name="connsiteY7209" fmla="*/ 1532445 h 2993922"/>
              <a:gd name="connsiteX7210" fmla="*/ 7879267 w 8938307"/>
              <a:gd name="connsiteY7210" fmla="*/ 1543036 h 2993922"/>
              <a:gd name="connsiteX7211" fmla="*/ 7942808 w 8938307"/>
              <a:gd name="connsiteY7211" fmla="*/ 1574807 h 2993922"/>
              <a:gd name="connsiteX7212" fmla="*/ 8006350 w 8938307"/>
              <a:gd name="connsiteY7212" fmla="*/ 1595988 h 2993922"/>
              <a:gd name="connsiteX7213" fmla="*/ 8016942 w 8938307"/>
              <a:gd name="connsiteY7213" fmla="*/ 1595988 h 2993922"/>
              <a:gd name="connsiteX7214" fmla="*/ 8022237 w 8938307"/>
              <a:gd name="connsiteY7214" fmla="*/ 1606578 h 2993922"/>
              <a:gd name="connsiteX7215" fmla="*/ 7995760 w 8938307"/>
              <a:gd name="connsiteY7215" fmla="*/ 1595988 h 2993922"/>
              <a:gd name="connsiteX7216" fmla="*/ 7932219 w 8938307"/>
              <a:gd name="connsiteY7216" fmla="*/ 1580103 h 2993922"/>
              <a:gd name="connsiteX7217" fmla="*/ 7884561 w 8938307"/>
              <a:gd name="connsiteY7217" fmla="*/ 1574807 h 2993922"/>
              <a:gd name="connsiteX7218" fmla="*/ 7873971 w 8938307"/>
              <a:gd name="connsiteY7218" fmla="*/ 1574807 h 2993922"/>
              <a:gd name="connsiteX7219" fmla="*/ 7847494 w 8938307"/>
              <a:gd name="connsiteY7219" fmla="*/ 1553626 h 2993922"/>
              <a:gd name="connsiteX7220" fmla="*/ 7815724 w 8938307"/>
              <a:gd name="connsiteY7220" fmla="*/ 1543036 h 2993922"/>
              <a:gd name="connsiteX7221" fmla="*/ 7826313 w 8938307"/>
              <a:gd name="connsiteY7221" fmla="*/ 1553626 h 2993922"/>
              <a:gd name="connsiteX7222" fmla="*/ 7826313 w 8938307"/>
              <a:gd name="connsiteY7222" fmla="*/ 1564218 h 2993922"/>
              <a:gd name="connsiteX7223" fmla="*/ 7836904 w 8938307"/>
              <a:gd name="connsiteY7223" fmla="*/ 1574807 h 2993922"/>
              <a:gd name="connsiteX7224" fmla="*/ 7826313 w 8938307"/>
              <a:gd name="connsiteY7224" fmla="*/ 1574807 h 2993922"/>
              <a:gd name="connsiteX7225" fmla="*/ 7805134 w 8938307"/>
              <a:gd name="connsiteY7225" fmla="*/ 1558922 h 2993922"/>
              <a:gd name="connsiteX7226" fmla="*/ 7794542 w 8938307"/>
              <a:gd name="connsiteY7226" fmla="*/ 1553626 h 2993922"/>
              <a:gd name="connsiteX7227" fmla="*/ 7794542 w 8938307"/>
              <a:gd name="connsiteY7227" fmla="*/ 1564218 h 2993922"/>
              <a:gd name="connsiteX7228" fmla="*/ 7783952 w 8938307"/>
              <a:gd name="connsiteY7228" fmla="*/ 1553626 h 2993922"/>
              <a:gd name="connsiteX7229" fmla="*/ 7752182 w 8938307"/>
              <a:gd name="connsiteY7229" fmla="*/ 1543036 h 2993922"/>
              <a:gd name="connsiteX7230" fmla="*/ 7741590 w 8938307"/>
              <a:gd name="connsiteY7230" fmla="*/ 1537741 h 2993922"/>
              <a:gd name="connsiteX7231" fmla="*/ 7731000 w 8938307"/>
              <a:gd name="connsiteY7231" fmla="*/ 1532445 h 2993922"/>
              <a:gd name="connsiteX7232" fmla="*/ 7720409 w 8938307"/>
              <a:gd name="connsiteY7232" fmla="*/ 1543036 h 2993922"/>
              <a:gd name="connsiteX7233" fmla="*/ 7709820 w 8938307"/>
              <a:gd name="connsiteY7233" fmla="*/ 1543036 h 2993922"/>
              <a:gd name="connsiteX7234" fmla="*/ 7693934 w 8938307"/>
              <a:gd name="connsiteY7234" fmla="*/ 1532445 h 2993922"/>
              <a:gd name="connsiteX7235" fmla="*/ 7678048 w 8938307"/>
              <a:gd name="connsiteY7235" fmla="*/ 1511264 h 2993922"/>
              <a:gd name="connsiteX7236" fmla="*/ 7667457 w 8938307"/>
              <a:gd name="connsiteY7236" fmla="*/ 1490084 h 2993922"/>
              <a:gd name="connsiteX7237" fmla="*/ 7651572 w 8938307"/>
              <a:gd name="connsiteY7237" fmla="*/ 1490084 h 2993922"/>
              <a:gd name="connsiteX7238" fmla="*/ 7667457 w 8938307"/>
              <a:gd name="connsiteY7238" fmla="*/ 1500674 h 2993922"/>
              <a:gd name="connsiteX7239" fmla="*/ 7667457 w 8938307"/>
              <a:gd name="connsiteY7239" fmla="*/ 1511264 h 2993922"/>
              <a:gd name="connsiteX7240" fmla="*/ 7656867 w 8938307"/>
              <a:gd name="connsiteY7240" fmla="*/ 1527151 h 2993922"/>
              <a:gd name="connsiteX7241" fmla="*/ 7630390 w 8938307"/>
              <a:gd name="connsiteY7241" fmla="*/ 1543036 h 2993922"/>
              <a:gd name="connsiteX7242" fmla="*/ 7614505 w 8938307"/>
              <a:gd name="connsiteY7242" fmla="*/ 1548331 h 2993922"/>
              <a:gd name="connsiteX7243" fmla="*/ 7625096 w 8938307"/>
              <a:gd name="connsiteY7243" fmla="*/ 1558922 h 2993922"/>
              <a:gd name="connsiteX7244" fmla="*/ 7646278 w 8938307"/>
              <a:gd name="connsiteY7244" fmla="*/ 1564218 h 2993922"/>
              <a:gd name="connsiteX7245" fmla="*/ 7656867 w 8938307"/>
              <a:gd name="connsiteY7245" fmla="*/ 1574807 h 2993922"/>
              <a:gd name="connsiteX7246" fmla="*/ 7688638 w 8938307"/>
              <a:gd name="connsiteY7246" fmla="*/ 1585397 h 2993922"/>
              <a:gd name="connsiteX7247" fmla="*/ 7667457 w 8938307"/>
              <a:gd name="connsiteY7247" fmla="*/ 1585397 h 2993922"/>
              <a:gd name="connsiteX7248" fmla="*/ 7667457 w 8938307"/>
              <a:gd name="connsiteY7248" fmla="*/ 1595988 h 2993922"/>
              <a:gd name="connsiteX7249" fmla="*/ 7667457 w 8938307"/>
              <a:gd name="connsiteY7249" fmla="*/ 1606578 h 2993922"/>
              <a:gd name="connsiteX7250" fmla="*/ 7662163 w 8938307"/>
              <a:gd name="connsiteY7250" fmla="*/ 1601283 h 2993922"/>
              <a:gd name="connsiteX7251" fmla="*/ 7635686 w 8938307"/>
              <a:gd name="connsiteY7251" fmla="*/ 1585397 h 2993922"/>
              <a:gd name="connsiteX7252" fmla="*/ 7614505 w 8938307"/>
              <a:gd name="connsiteY7252" fmla="*/ 1595988 h 2993922"/>
              <a:gd name="connsiteX7253" fmla="*/ 7656867 w 8938307"/>
              <a:gd name="connsiteY7253" fmla="*/ 1606578 h 2993922"/>
              <a:gd name="connsiteX7254" fmla="*/ 7678048 w 8938307"/>
              <a:gd name="connsiteY7254" fmla="*/ 1627759 h 2993922"/>
              <a:gd name="connsiteX7255" fmla="*/ 7678048 w 8938307"/>
              <a:gd name="connsiteY7255" fmla="*/ 1638349 h 2993922"/>
              <a:gd name="connsiteX7256" fmla="*/ 7667457 w 8938307"/>
              <a:gd name="connsiteY7256" fmla="*/ 1638349 h 2993922"/>
              <a:gd name="connsiteX7257" fmla="*/ 7656867 w 8938307"/>
              <a:gd name="connsiteY7257" fmla="*/ 1648940 h 2993922"/>
              <a:gd name="connsiteX7258" fmla="*/ 7688638 w 8938307"/>
              <a:gd name="connsiteY7258" fmla="*/ 1670122 h 2993922"/>
              <a:gd name="connsiteX7259" fmla="*/ 7699230 w 8938307"/>
              <a:gd name="connsiteY7259" fmla="*/ 1680711 h 2993922"/>
              <a:gd name="connsiteX7260" fmla="*/ 7678048 w 8938307"/>
              <a:gd name="connsiteY7260" fmla="*/ 1691301 h 2993922"/>
              <a:gd name="connsiteX7261" fmla="*/ 7662163 w 8938307"/>
              <a:gd name="connsiteY7261" fmla="*/ 1691301 h 2993922"/>
              <a:gd name="connsiteX7262" fmla="*/ 7656867 w 8938307"/>
              <a:gd name="connsiteY7262" fmla="*/ 1701893 h 2993922"/>
              <a:gd name="connsiteX7263" fmla="*/ 7667457 w 8938307"/>
              <a:gd name="connsiteY7263" fmla="*/ 1701893 h 2993922"/>
              <a:gd name="connsiteX7264" fmla="*/ 7678048 w 8938307"/>
              <a:gd name="connsiteY7264" fmla="*/ 1712482 h 2993922"/>
              <a:gd name="connsiteX7265" fmla="*/ 7678048 w 8938307"/>
              <a:gd name="connsiteY7265" fmla="*/ 1723074 h 2993922"/>
              <a:gd name="connsiteX7266" fmla="*/ 7667457 w 8938307"/>
              <a:gd name="connsiteY7266" fmla="*/ 1723074 h 2993922"/>
              <a:gd name="connsiteX7267" fmla="*/ 7646278 w 8938307"/>
              <a:gd name="connsiteY7267" fmla="*/ 1723074 h 2993922"/>
              <a:gd name="connsiteX7268" fmla="*/ 7667457 w 8938307"/>
              <a:gd name="connsiteY7268" fmla="*/ 1733663 h 2993922"/>
              <a:gd name="connsiteX7269" fmla="*/ 7683344 w 8938307"/>
              <a:gd name="connsiteY7269" fmla="*/ 1733663 h 2993922"/>
              <a:gd name="connsiteX7270" fmla="*/ 7699230 w 8938307"/>
              <a:gd name="connsiteY7270" fmla="*/ 1733663 h 2993922"/>
              <a:gd name="connsiteX7271" fmla="*/ 7709820 w 8938307"/>
              <a:gd name="connsiteY7271" fmla="*/ 1733663 h 2993922"/>
              <a:gd name="connsiteX7272" fmla="*/ 7720409 w 8938307"/>
              <a:gd name="connsiteY7272" fmla="*/ 1738959 h 2993922"/>
              <a:gd name="connsiteX7273" fmla="*/ 7720409 w 8938307"/>
              <a:gd name="connsiteY7273" fmla="*/ 1744253 h 2993922"/>
              <a:gd name="connsiteX7274" fmla="*/ 7731000 w 8938307"/>
              <a:gd name="connsiteY7274" fmla="*/ 1744253 h 2993922"/>
              <a:gd name="connsiteX7275" fmla="*/ 7720409 w 8938307"/>
              <a:gd name="connsiteY7275" fmla="*/ 1733663 h 2993922"/>
              <a:gd name="connsiteX7276" fmla="*/ 7720409 w 8938307"/>
              <a:gd name="connsiteY7276" fmla="*/ 1723074 h 2993922"/>
              <a:gd name="connsiteX7277" fmla="*/ 7736296 w 8938307"/>
              <a:gd name="connsiteY7277" fmla="*/ 1728368 h 2993922"/>
              <a:gd name="connsiteX7278" fmla="*/ 7773361 w 8938307"/>
              <a:gd name="connsiteY7278" fmla="*/ 1744253 h 2993922"/>
              <a:gd name="connsiteX7279" fmla="*/ 7805134 w 8938307"/>
              <a:gd name="connsiteY7279" fmla="*/ 1754845 h 2993922"/>
              <a:gd name="connsiteX7280" fmla="*/ 7826313 w 8938307"/>
              <a:gd name="connsiteY7280" fmla="*/ 1765434 h 2993922"/>
              <a:gd name="connsiteX7281" fmla="*/ 7842200 w 8938307"/>
              <a:gd name="connsiteY7281" fmla="*/ 1770730 h 2993922"/>
              <a:gd name="connsiteX7282" fmla="*/ 7868675 w 8938307"/>
              <a:gd name="connsiteY7282" fmla="*/ 1781320 h 2993922"/>
              <a:gd name="connsiteX7283" fmla="*/ 7900446 w 8938307"/>
              <a:gd name="connsiteY7283" fmla="*/ 1786615 h 2993922"/>
              <a:gd name="connsiteX7284" fmla="*/ 7905742 w 8938307"/>
              <a:gd name="connsiteY7284" fmla="*/ 1797205 h 2993922"/>
              <a:gd name="connsiteX7285" fmla="*/ 7889856 w 8938307"/>
              <a:gd name="connsiteY7285" fmla="*/ 1807797 h 2993922"/>
              <a:gd name="connsiteX7286" fmla="*/ 7879267 w 8938307"/>
              <a:gd name="connsiteY7286" fmla="*/ 1818386 h 2993922"/>
              <a:gd name="connsiteX7287" fmla="*/ 7868675 w 8938307"/>
              <a:gd name="connsiteY7287" fmla="*/ 1818386 h 2993922"/>
              <a:gd name="connsiteX7288" fmla="*/ 7858085 w 8938307"/>
              <a:gd name="connsiteY7288" fmla="*/ 1818386 h 2993922"/>
              <a:gd name="connsiteX7289" fmla="*/ 7847494 w 8938307"/>
              <a:gd name="connsiteY7289" fmla="*/ 1807797 h 2993922"/>
              <a:gd name="connsiteX7290" fmla="*/ 7842200 w 8938307"/>
              <a:gd name="connsiteY7290" fmla="*/ 1802501 h 2993922"/>
              <a:gd name="connsiteX7291" fmla="*/ 7836904 w 8938307"/>
              <a:gd name="connsiteY7291" fmla="*/ 1791911 h 2993922"/>
              <a:gd name="connsiteX7292" fmla="*/ 7815724 w 8938307"/>
              <a:gd name="connsiteY7292" fmla="*/ 1781320 h 2993922"/>
              <a:gd name="connsiteX7293" fmla="*/ 7794542 w 8938307"/>
              <a:gd name="connsiteY7293" fmla="*/ 1786615 h 2993922"/>
              <a:gd name="connsiteX7294" fmla="*/ 7789248 w 8938307"/>
              <a:gd name="connsiteY7294" fmla="*/ 1797205 h 2993922"/>
              <a:gd name="connsiteX7295" fmla="*/ 7773361 w 8938307"/>
              <a:gd name="connsiteY7295" fmla="*/ 1791911 h 2993922"/>
              <a:gd name="connsiteX7296" fmla="*/ 7757476 w 8938307"/>
              <a:gd name="connsiteY7296" fmla="*/ 1786615 h 2993922"/>
              <a:gd name="connsiteX7297" fmla="*/ 7752182 w 8938307"/>
              <a:gd name="connsiteY7297" fmla="*/ 1797205 h 2993922"/>
              <a:gd name="connsiteX7298" fmla="*/ 7741590 w 8938307"/>
              <a:gd name="connsiteY7298" fmla="*/ 1797205 h 2993922"/>
              <a:gd name="connsiteX7299" fmla="*/ 7731000 w 8938307"/>
              <a:gd name="connsiteY7299" fmla="*/ 1786615 h 2993922"/>
              <a:gd name="connsiteX7300" fmla="*/ 7731000 w 8938307"/>
              <a:gd name="connsiteY7300" fmla="*/ 1797205 h 2993922"/>
              <a:gd name="connsiteX7301" fmla="*/ 7731000 w 8938307"/>
              <a:gd name="connsiteY7301" fmla="*/ 1818386 h 2993922"/>
              <a:gd name="connsiteX7302" fmla="*/ 7741590 w 8938307"/>
              <a:gd name="connsiteY7302" fmla="*/ 1828978 h 2993922"/>
              <a:gd name="connsiteX7303" fmla="*/ 7731000 w 8938307"/>
              <a:gd name="connsiteY7303" fmla="*/ 1828978 h 2993922"/>
              <a:gd name="connsiteX7304" fmla="*/ 7731000 w 8938307"/>
              <a:gd name="connsiteY7304" fmla="*/ 1839567 h 2993922"/>
              <a:gd name="connsiteX7305" fmla="*/ 7752182 w 8938307"/>
              <a:gd name="connsiteY7305" fmla="*/ 1860749 h 2993922"/>
              <a:gd name="connsiteX7306" fmla="*/ 7757476 w 8938307"/>
              <a:gd name="connsiteY7306" fmla="*/ 1876634 h 2993922"/>
              <a:gd name="connsiteX7307" fmla="*/ 7762772 w 8938307"/>
              <a:gd name="connsiteY7307" fmla="*/ 1892520 h 2993922"/>
              <a:gd name="connsiteX7308" fmla="*/ 7752182 w 8938307"/>
              <a:gd name="connsiteY7308" fmla="*/ 1903111 h 2993922"/>
              <a:gd name="connsiteX7309" fmla="*/ 7736296 w 8938307"/>
              <a:gd name="connsiteY7309" fmla="*/ 1897815 h 2993922"/>
              <a:gd name="connsiteX7310" fmla="*/ 7736296 w 8938307"/>
              <a:gd name="connsiteY7310" fmla="*/ 1913701 h 2993922"/>
              <a:gd name="connsiteX7311" fmla="*/ 7741590 w 8938307"/>
              <a:gd name="connsiteY7311" fmla="*/ 1924290 h 2993922"/>
              <a:gd name="connsiteX7312" fmla="*/ 7752182 w 8938307"/>
              <a:gd name="connsiteY7312" fmla="*/ 1934882 h 2993922"/>
              <a:gd name="connsiteX7313" fmla="*/ 7768067 w 8938307"/>
              <a:gd name="connsiteY7313" fmla="*/ 1924290 h 2993922"/>
              <a:gd name="connsiteX7314" fmla="*/ 7773361 w 8938307"/>
              <a:gd name="connsiteY7314" fmla="*/ 1903111 h 2993922"/>
              <a:gd name="connsiteX7315" fmla="*/ 7783952 w 8938307"/>
              <a:gd name="connsiteY7315" fmla="*/ 1903111 h 2993922"/>
              <a:gd name="connsiteX7316" fmla="*/ 7794542 w 8938307"/>
              <a:gd name="connsiteY7316" fmla="*/ 1913701 h 2993922"/>
              <a:gd name="connsiteX7317" fmla="*/ 7805134 w 8938307"/>
              <a:gd name="connsiteY7317" fmla="*/ 1913701 h 2993922"/>
              <a:gd name="connsiteX7318" fmla="*/ 7815724 w 8938307"/>
              <a:gd name="connsiteY7318" fmla="*/ 1924290 h 2993922"/>
              <a:gd name="connsiteX7319" fmla="*/ 7805134 w 8938307"/>
              <a:gd name="connsiteY7319" fmla="*/ 1924290 h 2993922"/>
              <a:gd name="connsiteX7320" fmla="*/ 7778656 w 8938307"/>
              <a:gd name="connsiteY7320" fmla="*/ 1924290 h 2993922"/>
              <a:gd name="connsiteX7321" fmla="*/ 7778656 w 8938307"/>
              <a:gd name="connsiteY7321" fmla="*/ 1940176 h 2993922"/>
              <a:gd name="connsiteX7322" fmla="*/ 7773361 w 8938307"/>
              <a:gd name="connsiteY7322" fmla="*/ 1945472 h 2993922"/>
              <a:gd name="connsiteX7323" fmla="*/ 7773361 w 8938307"/>
              <a:gd name="connsiteY7323" fmla="*/ 1956063 h 2993922"/>
              <a:gd name="connsiteX7324" fmla="*/ 7762772 w 8938307"/>
              <a:gd name="connsiteY7324" fmla="*/ 1956063 h 2993922"/>
              <a:gd name="connsiteX7325" fmla="*/ 7783952 w 8938307"/>
              <a:gd name="connsiteY7325" fmla="*/ 1966653 h 2993922"/>
              <a:gd name="connsiteX7326" fmla="*/ 7783952 w 8938307"/>
              <a:gd name="connsiteY7326" fmla="*/ 1956063 h 2993922"/>
              <a:gd name="connsiteX7327" fmla="*/ 7783952 w 8938307"/>
              <a:gd name="connsiteY7327" fmla="*/ 1945472 h 2993922"/>
              <a:gd name="connsiteX7328" fmla="*/ 7799838 w 8938307"/>
              <a:gd name="connsiteY7328" fmla="*/ 1950767 h 2993922"/>
              <a:gd name="connsiteX7329" fmla="*/ 7794542 w 8938307"/>
              <a:gd name="connsiteY7329" fmla="*/ 1956063 h 2993922"/>
              <a:gd name="connsiteX7330" fmla="*/ 7794542 w 8938307"/>
              <a:gd name="connsiteY7330" fmla="*/ 1977242 h 2993922"/>
              <a:gd name="connsiteX7331" fmla="*/ 7778656 w 8938307"/>
              <a:gd name="connsiteY7331" fmla="*/ 1987834 h 2993922"/>
              <a:gd name="connsiteX7332" fmla="*/ 7762772 w 8938307"/>
              <a:gd name="connsiteY7332" fmla="*/ 1998424 h 2993922"/>
              <a:gd name="connsiteX7333" fmla="*/ 7741590 w 8938307"/>
              <a:gd name="connsiteY7333" fmla="*/ 1987834 h 2993922"/>
              <a:gd name="connsiteX7334" fmla="*/ 7725704 w 8938307"/>
              <a:gd name="connsiteY7334" fmla="*/ 1987834 h 2993922"/>
              <a:gd name="connsiteX7335" fmla="*/ 7709820 w 8938307"/>
              <a:gd name="connsiteY7335" fmla="*/ 1987834 h 2993922"/>
              <a:gd name="connsiteX7336" fmla="*/ 7699230 w 8938307"/>
              <a:gd name="connsiteY7336" fmla="*/ 1998424 h 2993922"/>
              <a:gd name="connsiteX7337" fmla="*/ 7667457 w 8938307"/>
              <a:gd name="connsiteY7337" fmla="*/ 1987834 h 2993922"/>
              <a:gd name="connsiteX7338" fmla="*/ 7635686 w 8938307"/>
              <a:gd name="connsiteY7338" fmla="*/ 1977242 h 2993922"/>
              <a:gd name="connsiteX7339" fmla="*/ 7646278 w 8938307"/>
              <a:gd name="connsiteY7339" fmla="*/ 1987834 h 2993922"/>
              <a:gd name="connsiteX7340" fmla="*/ 7656867 w 8938307"/>
              <a:gd name="connsiteY7340" fmla="*/ 1998424 h 2993922"/>
              <a:gd name="connsiteX7341" fmla="*/ 7678048 w 8938307"/>
              <a:gd name="connsiteY7341" fmla="*/ 2009015 h 2993922"/>
              <a:gd name="connsiteX7342" fmla="*/ 7699230 w 8938307"/>
              <a:gd name="connsiteY7342" fmla="*/ 2019605 h 2993922"/>
              <a:gd name="connsiteX7343" fmla="*/ 7709820 w 8938307"/>
              <a:gd name="connsiteY7343" fmla="*/ 2030194 h 2993922"/>
              <a:gd name="connsiteX7344" fmla="*/ 7709820 w 8938307"/>
              <a:gd name="connsiteY7344" fmla="*/ 2040786 h 2993922"/>
              <a:gd name="connsiteX7345" fmla="*/ 7731000 w 8938307"/>
              <a:gd name="connsiteY7345" fmla="*/ 2051376 h 2993922"/>
              <a:gd name="connsiteX7346" fmla="*/ 7783952 w 8938307"/>
              <a:gd name="connsiteY7346" fmla="*/ 2061967 h 2993922"/>
              <a:gd name="connsiteX7347" fmla="*/ 7789248 w 8938307"/>
              <a:gd name="connsiteY7347" fmla="*/ 2067261 h 2993922"/>
              <a:gd name="connsiteX7348" fmla="*/ 7805134 w 8938307"/>
              <a:gd name="connsiteY7348" fmla="*/ 2083146 h 2993922"/>
              <a:gd name="connsiteX7349" fmla="*/ 7815724 w 8938307"/>
              <a:gd name="connsiteY7349" fmla="*/ 2093738 h 2993922"/>
              <a:gd name="connsiteX7350" fmla="*/ 7831609 w 8938307"/>
              <a:gd name="connsiteY7350" fmla="*/ 2099033 h 2993922"/>
              <a:gd name="connsiteX7351" fmla="*/ 7842200 w 8938307"/>
              <a:gd name="connsiteY7351" fmla="*/ 2099033 h 2993922"/>
              <a:gd name="connsiteX7352" fmla="*/ 7852790 w 8938307"/>
              <a:gd name="connsiteY7352" fmla="*/ 2104328 h 2993922"/>
              <a:gd name="connsiteX7353" fmla="*/ 7863380 w 8938307"/>
              <a:gd name="connsiteY7353" fmla="*/ 2109623 h 2993922"/>
              <a:gd name="connsiteX7354" fmla="*/ 7879267 w 8938307"/>
              <a:gd name="connsiteY7354" fmla="*/ 2114919 h 2993922"/>
              <a:gd name="connsiteX7355" fmla="*/ 7916332 w 8938307"/>
              <a:gd name="connsiteY7355" fmla="*/ 2141394 h 2993922"/>
              <a:gd name="connsiteX7356" fmla="*/ 7985171 w 8938307"/>
              <a:gd name="connsiteY7356" fmla="*/ 2178461 h 2993922"/>
              <a:gd name="connsiteX7357" fmla="*/ 8064598 w 8938307"/>
              <a:gd name="connsiteY7357" fmla="*/ 2215527 h 2993922"/>
              <a:gd name="connsiteX7358" fmla="*/ 8101664 w 8938307"/>
              <a:gd name="connsiteY7358" fmla="*/ 2263184 h 2993922"/>
              <a:gd name="connsiteX7359" fmla="*/ 8106960 w 8938307"/>
              <a:gd name="connsiteY7359" fmla="*/ 2279069 h 2993922"/>
              <a:gd name="connsiteX7360" fmla="*/ 8106960 w 8938307"/>
              <a:gd name="connsiteY7360" fmla="*/ 2284365 h 2993922"/>
              <a:gd name="connsiteX7361" fmla="*/ 8101664 w 8938307"/>
              <a:gd name="connsiteY7361" fmla="*/ 2273775 h 2993922"/>
              <a:gd name="connsiteX7362" fmla="*/ 8069894 w 8938307"/>
              <a:gd name="connsiteY7362" fmla="*/ 2263184 h 2993922"/>
              <a:gd name="connsiteX7363" fmla="*/ 8059302 w 8938307"/>
              <a:gd name="connsiteY7363" fmla="*/ 2263184 h 2993922"/>
              <a:gd name="connsiteX7364" fmla="*/ 8038123 w 8938307"/>
              <a:gd name="connsiteY7364" fmla="*/ 2252594 h 2993922"/>
              <a:gd name="connsiteX7365" fmla="*/ 8006350 w 8938307"/>
              <a:gd name="connsiteY7365" fmla="*/ 2242004 h 2993922"/>
              <a:gd name="connsiteX7366" fmla="*/ 7995760 w 8938307"/>
              <a:gd name="connsiteY7366" fmla="*/ 2242004 h 2993922"/>
              <a:gd name="connsiteX7367" fmla="*/ 7953398 w 8938307"/>
              <a:gd name="connsiteY7367" fmla="*/ 2220823 h 2993922"/>
              <a:gd name="connsiteX7368" fmla="*/ 7937513 w 8938307"/>
              <a:gd name="connsiteY7368" fmla="*/ 2231413 h 2993922"/>
              <a:gd name="connsiteX7369" fmla="*/ 7921627 w 8938307"/>
              <a:gd name="connsiteY7369" fmla="*/ 2220823 h 2993922"/>
              <a:gd name="connsiteX7370" fmla="*/ 7911038 w 8938307"/>
              <a:gd name="connsiteY7370" fmla="*/ 2220823 h 2993922"/>
              <a:gd name="connsiteX7371" fmla="*/ 8038123 w 8938307"/>
              <a:gd name="connsiteY7371" fmla="*/ 2284365 h 2993922"/>
              <a:gd name="connsiteX7372" fmla="*/ 8080483 w 8938307"/>
              <a:gd name="connsiteY7372" fmla="*/ 2316136 h 2993922"/>
              <a:gd name="connsiteX7373" fmla="*/ 8101664 w 8938307"/>
              <a:gd name="connsiteY7373" fmla="*/ 2337317 h 2993922"/>
              <a:gd name="connsiteX7374" fmla="*/ 8112254 w 8938307"/>
              <a:gd name="connsiteY7374" fmla="*/ 2358498 h 2993922"/>
              <a:gd name="connsiteX7375" fmla="*/ 8091075 w 8938307"/>
              <a:gd name="connsiteY7375" fmla="*/ 2347908 h 2993922"/>
              <a:gd name="connsiteX7376" fmla="*/ 8080483 w 8938307"/>
              <a:gd name="connsiteY7376" fmla="*/ 2347908 h 2993922"/>
              <a:gd name="connsiteX7377" fmla="*/ 8069894 w 8938307"/>
              <a:gd name="connsiteY7377" fmla="*/ 2347908 h 2993922"/>
              <a:gd name="connsiteX7378" fmla="*/ 8059302 w 8938307"/>
              <a:gd name="connsiteY7378" fmla="*/ 2337317 h 2993922"/>
              <a:gd name="connsiteX7379" fmla="*/ 8006350 w 8938307"/>
              <a:gd name="connsiteY7379" fmla="*/ 2305546 h 2993922"/>
              <a:gd name="connsiteX7380" fmla="*/ 8011646 w 8938307"/>
              <a:gd name="connsiteY7380" fmla="*/ 2310841 h 2993922"/>
              <a:gd name="connsiteX7381" fmla="*/ 8016942 w 8938307"/>
              <a:gd name="connsiteY7381" fmla="*/ 2316136 h 2993922"/>
              <a:gd name="connsiteX7382" fmla="*/ 7995760 w 8938307"/>
              <a:gd name="connsiteY7382" fmla="*/ 2316136 h 2993922"/>
              <a:gd name="connsiteX7383" fmla="*/ 7995760 w 8938307"/>
              <a:gd name="connsiteY7383" fmla="*/ 2310841 h 2993922"/>
              <a:gd name="connsiteX7384" fmla="*/ 7985171 w 8938307"/>
              <a:gd name="connsiteY7384" fmla="*/ 2300250 h 2993922"/>
              <a:gd name="connsiteX7385" fmla="*/ 7969284 w 8938307"/>
              <a:gd name="connsiteY7385" fmla="*/ 2289660 h 2993922"/>
              <a:gd name="connsiteX7386" fmla="*/ 7963990 w 8938307"/>
              <a:gd name="connsiteY7386" fmla="*/ 2273775 h 2993922"/>
              <a:gd name="connsiteX7387" fmla="*/ 7911038 w 8938307"/>
              <a:gd name="connsiteY7387" fmla="*/ 2252594 h 2993922"/>
              <a:gd name="connsiteX7388" fmla="*/ 7868675 w 8938307"/>
              <a:gd name="connsiteY7388" fmla="*/ 2231413 h 2993922"/>
              <a:gd name="connsiteX7389" fmla="*/ 7863380 w 8938307"/>
              <a:gd name="connsiteY7389" fmla="*/ 2226117 h 2993922"/>
              <a:gd name="connsiteX7390" fmla="*/ 7847494 w 8938307"/>
              <a:gd name="connsiteY7390" fmla="*/ 2220823 h 2993922"/>
              <a:gd name="connsiteX7391" fmla="*/ 7826313 w 8938307"/>
              <a:gd name="connsiteY7391" fmla="*/ 2215527 h 2993922"/>
              <a:gd name="connsiteX7392" fmla="*/ 7821019 w 8938307"/>
              <a:gd name="connsiteY7392" fmla="*/ 2210232 h 2993922"/>
              <a:gd name="connsiteX7393" fmla="*/ 7815724 w 8938307"/>
              <a:gd name="connsiteY7393" fmla="*/ 2220823 h 2993922"/>
              <a:gd name="connsiteX7394" fmla="*/ 7783952 w 8938307"/>
              <a:gd name="connsiteY7394" fmla="*/ 2199642 h 2993922"/>
              <a:gd name="connsiteX7395" fmla="*/ 7762772 w 8938307"/>
              <a:gd name="connsiteY7395" fmla="*/ 2189051 h 2993922"/>
              <a:gd name="connsiteX7396" fmla="*/ 7736296 w 8938307"/>
              <a:gd name="connsiteY7396" fmla="*/ 2173165 h 2993922"/>
              <a:gd name="connsiteX7397" fmla="*/ 7741590 w 8938307"/>
              <a:gd name="connsiteY7397" fmla="*/ 2167871 h 2993922"/>
              <a:gd name="connsiteX7398" fmla="*/ 7741590 w 8938307"/>
              <a:gd name="connsiteY7398" fmla="*/ 2157280 h 2993922"/>
              <a:gd name="connsiteX7399" fmla="*/ 7731000 w 8938307"/>
              <a:gd name="connsiteY7399" fmla="*/ 2157280 h 2993922"/>
              <a:gd name="connsiteX7400" fmla="*/ 7752182 w 8938307"/>
              <a:gd name="connsiteY7400" fmla="*/ 2146690 h 2993922"/>
              <a:gd name="connsiteX7401" fmla="*/ 7762772 w 8938307"/>
              <a:gd name="connsiteY7401" fmla="*/ 2136099 h 2993922"/>
              <a:gd name="connsiteX7402" fmla="*/ 7773361 w 8938307"/>
              <a:gd name="connsiteY7402" fmla="*/ 2125509 h 2993922"/>
              <a:gd name="connsiteX7403" fmla="*/ 7773361 w 8938307"/>
              <a:gd name="connsiteY7403" fmla="*/ 2114919 h 2993922"/>
              <a:gd name="connsiteX7404" fmla="*/ 7752182 w 8938307"/>
              <a:gd name="connsiteY7404" fmla="*/ 2114919 h 2993922"/>
              <a:gd name="connsiteX7405" fmla="*/ 7741590 w 8938307"/>
              <a:gd name="connsiteY7405" fmla="*/ 2125509 h 2993922"/>
              <a:gd name="connsiteX7406" fmla="*/ 7731000 w 8938307"/>
              <a:gd name="connsiteY7406" fmla="*/ 2125509 h 2993922"/>
              <a:gd name="connsiteX7407" fmla="*/ 7741590 w 8938307"/>
              <a:gd name="connsiteY7407" fmla="*/ 2114919 h 2993922"/>
              <a:gd name="connsiteX7408" fmla="*/ 7741590 w 8938307"/>
              <a:gd name="connsiteY7408" fmla="*/ 2104328 h 2993922"/>
              <a:gd name="connsiteX7409" fmla="*/ 7752182 w 8938307"/>
              <a:gd name="connsiteY7409" fmla="*/ 2093738 h 2993922"/>
              <a:gd name="connsiteX7410" fmla="*/ 7699230 w 8938307"/>
              <a:gd name="connsiteY7410" fmla="*/ 2072557 h 2993922"/>
              <a:gd name="connsiteX7411" fmla="*/ 7678048 w 8938307"/>
              <a:gd name="connsiteY7411" fmla="*/ 2061967 h 2993922"/>
              <a:gd name="connsiteX7412" fmla="*/ 7656867 w 8938307"/>
              <a:gd name="connsiteY7412" fmla="*/ 2046080 h 2993922"/>
              <a:gd name="connsiteX7413" fmla="*/ 7630390 w 8938307"/>
              <a:gd name="connsiteY7413" fmla="*/ 2030194 h 2993922"/>
              <a:gd name="connsiteX7414" fmla="*/ 7588030 w 8938307"/>
              <a:gd name="connsiteY7414" fmla="*/ 2009015 h 2993922"/>
              <a:gd name="connsiteX7415" fmla="*/ 7561553 w 8938307"/>
              <a:gd name="connsiteY7415" fmla="*/ 1987834 h 2993922"/>
              <a:gd name="connsiteX7416" fmla="*/ 7550963 w 8938307"/>
              <a:gd name="connsiteY7416" fmla="*/ 1977242 h 2993922"/>
              <a:gd name="connsiteX7417" fmla="*/ 7540374 w 8938307"/>
              <a:gd name="connsiteY7417" fmla="*/ 1987834 h 2993922"/>
              <a:gd name="connsiteX7418" fmla="*/ 7529782 w 8938307"/>
              <a:gd name="connsiteY7418" fmla="*/ 1987834 h 2993922"/>
              <a:gd name="connsiteX7419" fmla="*/ 7535078 w 8938307"/>
              <a:gd name="connsiteY7419" fmla="*/ 1993128 h 2993922"/>
              <a:gd name="connsiteX7420" fmla="*/ 7529782 w 8938307"/>
              <a:gd name="connsiteY7420" fmla="*/ 1998424 h 2993922"/>
              <a:gd name="connsiteX7421" fmla="*/ 7519192 w 8938307"/>
              <a:gd name="connsiteY7421" fmla="*/ 1998424 h 2993922"/>
              <a:gd name="connsiteX7422" fmla="*/ 7508601 w 8938307"/>
              <a:gd name="connsiteY7422" fmla="*/ 1987834 h 2993922"/>
              <a:gd name="connsiteX7423" fmla="*/ 7508601 w 8938307"/>
              <a:gd name="connsiteY7423" fmla="*/ 1998424 h 2993922"/>
              <a:gd name="connsiteX7424" fmla="*/ 7508601 w 8938307"/>
              <a:gd name="connsiteY7424" fmla="*/ 2009015 h 2993922"/>
              <a:gd name="connsiteX7425" fmla="*/ 7498011 w 8938307"/>
              <a:gd name="connsiteY7425" fmla="*/ 1998424 h 2993922"/>
              <a:gd name="connsiteX7426" fmla="*/ 7487420 w 8938307"/>
              <a:gd name="connsiteY7426" fmla="*/ 1987834 h 2993922"/>
              <a:gd name="connsiteX7427" fmla="*/ 7492716 w 8938307"/>
              <a:gd name="connsiteY7427" fmla="*/ 1982538 h 2993922"/>
              <a:gd name="connsiteX7428" fmla="*/ 7492716 w 8938307"/>
              <a:gd name="connsiteY7428" fmla="*/ 1977242 h 2993922"/>
              <a:gd name="connsiteX7429" fmla="*/ 7487420 w 8938307"/>
              <a:gd name="connsiteY7429" fmla="*/ 1977242 h 2993922"/>
              <a:gd name="connsiteX7430" fmla="*/ 7487420 w 8938307"/>
              <a:gd name="connsiteY7430" fmla="*/ 1966653 h 2993922"/>
              <a:gd name="connsiteX7431" fmla="*/ 7476830 w 8938307"/>
              <a:gd name="connsiteY7431" fmla="*/ 1966653 h 2993922"/>
              <a:gd name="connsiteX7432" fmla="*/ 7466240 w 8938307"/>
              <a:gd name="connsiteY7432" fmla="*/ 1945472 h 2993922"/>
              <a:gd name="connsiteX7433" fmla="*/ 7487420 w 8938307"/>
              <a:gd name="connsiteY7433" fmla="*/ 1956063 h 2993922"/>
              <a:gd name="connsiteX7434" fmla="*/ 7508601 w 8938307"/>
              <a:gd name="connsiteY7434" fmla="*/ 1961357 h 2993922"/>
              <a:gd name="connsiteX7435" fmla="*/ 7508601 w 8938307"/>
              <a:gd name="connsiteY7435" fmla="*/ 1945472 h 2993922"/>
              <a:gd name="connsiteX7436" fmla="*/ 7487420 w 8938307"/>
              <a:gd name="connsiteY7436" fmla="*/ 1924290 h 2993922"/>
              <a:gd name="connsiteX7437" fmla="*/ 7476830 w 8938307"/>
              <a:gd name="connsiteY7437" fmla="*/ 1924290 h 2993922"/>
              <a:gd name="connsiteX7438" fmla="*/ 7466240 w 8938307"/>
              <a:gd name="connsiteY7438" fmla="*/ 1924290 h 2993922"/>
              <a:gd name="connsiteX7439" fmla="*/ 7445059 w 8938307"/>
              <a:gd name="connsiteY7439" fmla="*/ 1924290 h 2993922"/>
              <a:gd name="connsiteX7440" fmla="*/ 7434468 w 8938307"/>
              <a:gd name="connsiteY7440" fmla="*/ 1929586 h 2993922"/>
              <a:gd name="connsiteX7441" fmla="*/ 7423878 w 8938307"/>
              <a:gd name="connsiteY7441" fmla="*/ 1945472 h 2993922"/>
              <a:gd name="connsiteX7442" fmla="*/ 7413288 w 8938307"/>
              <a:gd name="connsiteY7442" fmla="*/ 1956063 h 2993922"/>
              <a:gd name="connsiteX7443" fmla="*/ 7423878 w 8938307"/>
              <a:gd name="connsiteY7443" fmla="*/ 1966653 h 2993922"/>
              <a:gd name="connsiteX7444" fmla="*/ 7397403 w 8938307"/>
              <a:gd name="connsiteY7444" fmla="*/ 1977242 h 2993922"/>
              <a:gd name="connsiteX7445" fmla="*/ 7339155 w 8938307"/>
              <a:gd name="connsiteY7445" fmla="*/ 1971948 h 2993922"/>
              <a:gd name="connsiteX7446" fmla="*/ 7296793 w 8938307"/>
              <a:gd name="connsiteY7446" fmla="*/ 1961357 h 2993922"/>
              <a:gd name="connsiteX7447" fmla="*/ 7280908 w 8938307"/>
              <a:gd name="connsiteY7447" fmla="*/ 1956063 h 2993922"/>
              <a:gd name="connsiteX7448" fmla="*/ 7265022 w 8938307"/>
              <a:gd name="connsiteY7448" fmla="*/ 1956063 h 2993922"/>
              <a:gd name="connsiteX7449" fmla="*/ 7265022 w 8938307"/>
              <a:gd name="connsiteY7449" fmla="*/ 1966653 h 2993922"/>
              <a:gd name="connsiteX7450" fmla="*/ 7296793 w 8938307"/>
              <a:gd name="connsiteY7450" fmla="*/ 1987834 h 2993922"/>
              <a:gd name="connsiteX7451" fmla="*/ 7317974 w 8938307"/>
              <a:gd name="connsiteY7451" fmla="*/ 1998424 h 2993922"/>
              <a:gd name="connsiteX7452" fmla="*/ 7286203 w 8938307"/>
              <a:gd name="connsiteY7452" fmla="*/ 1998424 h 2993922"/>
              <a:gd name="connsiteX7453" fmla="*/ 7254432 w 8938307"/>
              <a:gd name="connsiteY7453" fmla="*/ 1987834 h 2993922"/>
              <a:gd name="connsiteX7454" fmla="*/ 7243841 w 8938307"/>
              <a:gd name="connsiteY7454" fmla="*/ 1987834 h 2993922"/>
              <a:gd name="connsiteX7455" fmla="*/ 7243841 w 8938307"/>
              <a:gd name="connsiteY7455" fmla="*/ 1998424 h 2993922"/>
              <a:gd name="connsiteX7456" fmla="*/ 7201480 w 8938307"/>
              <a:gd name="connsiteY7456" fmla="*/ 2009015 h 2993922"/>
              <a:gd name="connsiteX7457" fmla="*/ 7201480 w 8938307"/>
              <a:gd name="connsiteY7457" fmla="*/ 1987834 h 2993922"/>
              <a:gd name="connsiteX7458" fmla="*/ 7180299 w 8938307"/>
              <a:gd name="connsiteY7458" fmla="*/ 1982538 h 2993922"/>
              <a:gd name="connsiteX7459" fmla="*/ 7169708 w 8938307"/>
              <a:gd name="connsiteY7459" fmla="*/ 1977242 h 2993922"/>
              <a:gd name="connsiteX7460" fmla="*/ 7169708 w 8938307"/>
              <a:gd name="connsiteY7460" fmla="*/ 1987834 h 2993922"/>
              <a:gd name="connsiteX7461" fmla="*/ 7159118 w 8938307"/>
              <a:gd name="connsiteY7461" fmla="*/ 1998424 h 2993922"/>
              <a:gd name="connsiteX7462" fmla="*/ 7153822 w 8938307"/>
              <a:gd name="connsiteY7462" fmla="*/ 2003719 h 2993922"/>
              <a:gd name="connsiteX7463" fmla="*/ 7148526 w 8938307"/>
              <a:gd name="connsiteY7463" fmla="*/ 2019605 h 2993922"/>
              <a:gd name="connsiteX7464" fmla="*/ 7169708 w 8938307"/>
              <a:gd name="connsiteY7464" fmla="*/ 2019605 h 2993922"/>
              <a:gd name="connsiteX7465" fmla="*/ 7180299 w 8938307"/>
              <a:gd name="connsiteY7465" fmla="*/ 2019605 h 2993922"/>
              <a:gd name="connsiteX7466" fmla="*/ 7190889 w 8938307"/>
              <a:gd name="connsiteY7466" fmla="*/ 2019605 h 2993922"/>
              <a:gd name="connsiteX7467" fmla="*/ 7201480 w 8938307"/>
              <a:gd name="connsiteY7467" fmla="*/ 2024900 h 2993922"/>
              <a:gd name="connsiteX7468" fmla="*/ 7212070 w 8938307"/>
              <a:gd name="connsiteY7468" fmla="*/ 2030194 h 2993922"/>
              <a:gd name="connsiteX7469" fmla="*/ 7254432 w 8938307"/>
              <a:gd name="connsiteY7469" fmla="*/ 2030194 h 2993922"/>
              <a:gd name="connsiteX7470" fmla="*/ 7265022 w 8938307"/>
              <a:gd name="connsiteY7470" fmla="*/ 2030194 h 2993922"/>
              <a:gd name="connsiteX7471" fmla="*/ 7265022 w 8938307"/>
              <a:gd name="connsiteY7471" fmla="*/ 2040786 h 2993922"/>
              <a:gd name="connsiteX7472" fmla="*/ 7286203 w 8938307"/>
              <a:gd name="connsiteY7472" fmla="*/ 2030194 h 2993922"/>
              <a:gd name="connsiteX7473" fmla="*/ 7292822 w 8938307"/>
              <a:gd name="connsiteY7473" fmla="*/ 2030194 h 2993922"/>
              <a:gd name="connsiteX7474" fmla="*/ 7296793 w 8938307"/>
              <a:gd name="connsiteY7474" fmla="*/ 2030194 h 2993922"/>
              <a:gd name="connsiteX7475" fmla="*/ 7265022 w 8938307"/>
              <a:gd name="connsiteY7475" fmla="*/ 2051376 h 2993922"/>
              <a:gd name="connsiteX7476" fmla="*/ 7243841 w 8938307"/>
              <a:gd name="connsiteY7476" fmla="*/ 2061967 h 2993922"/>
              <a:gd name="connsiteX7477" fmla="*/ 7243841 w 8938307"/>
              <a:gd name="connsiteY7477" fmla="*/ 2072557 h 2993922"/>
              <a:gd name="connsiteX7478" fmla="*/ 7275612 w 8938307"/>
              <a:gd name="connsiteY7478" fmla="*/ 2093738 h 2993922"/>
              <a:gd name="connsiteX7479" fmla="*/ 7307384 w 8938307"/>
              <a:gd name="connsiteY7479" fmla="*/ 2104328 h 2993922"/>
              <a:gd name="connsiteX7480" fmla="*/ 7317974 w 8938307"/>
              <a:gd name="connsiteY7480" fmla="*/ 2104328 h 2993922"/>
              <a:gd name="connsiteX7481" fmla="*/ 7328564 w 8938307"/>
              <a:gd name="connsiteY7481" fmla="*/ 2104328 h 2993922"/>
              <a:gd name="connsiteX7482" fmla="*/ 7333860 w 8938307"/>
              <a:gd name="connsiteY7482" fmla="*/ 2114919 h 2993922"/>
              <a:gd name="connsiteX7483" fmla="*/ 7328564 w 8938307"/>
              <a:gd name="connsiteY7483" fmla="*/ 2125509 h 2993922"/>
              <a:gd name="connsiteX7484" fmla="*/ 7307384 w 8938307"/>
              <a:gd name="connsiteY7484" fmla="*/ 2125509 h 2993922"/>
              <a:gd name="connsiteX7485" fmla="*/ 7286203 w 8938307"/>
              <a:gd name="connsiteY7485" fmla="*/ 2136099 h 2993922"/>
              <a:gd name="connsiteX7486" fmla="*/ 7286203 w 8938307"/>
              <a:gd name="connsiteY7486" fmla="*/ 2125509 h 2993922"/>
              <a:gd name="connsiteX7487" fmla="*/ 7275612 w 8938307"/>
              <a:gd name="connsiteY7487" fmla="*/ 2114919 h 2993922"/>
              <a:gd name="connsiteX7488" fmla="*/ 7270318 w 8938307"/>
              <a:gd name="connsiteY7488" fmla="*/ 2125509 h 2993922"/>
              <a:gd name="connsiteX7489" fmla="*/ 7265022 w 8938307"/>
              <a:gd name="connsiteY7489" fmla="*/ 2136099 h 2993922"/>
              <a:gd name="connsiteX7490" fmla="*/ 7249136 w 8938307"/>
              <a:gd name="connsiteY7490" fmla="*/ 2120213 h 2993922"/>
              <a:gd name="connsiteX7491" fmla="*/ 7227956 w 8938307"/>
              <a:gd name="connsiteY7491" fmla="*/ 2109623 h 2993922"/>
              <a:gd name="connsiteX7492" fmla="*/ 7222660 w 8938307"/>
              <a:gd name="connsiteY7492" fmla="*/ 2104328 h 2993922"/>
              <a:gd name="connsiteX7493" fmla="*/ 7201480 w 8938307"/>
              <a:gd name="connsiteY7493" fmla="*/ 2104328 h 2993922"/>
              <a:gd name="connsiteX7494" fmla="*/ 7148526 w 8938307"/>
              <a:gd name="connsiteY7494" fmla="*/ 2093738 h 2993922"/>
              <a:gd name="connsiteX7495" fmla="*/ 7132641 w 8938307"/>
              <a:gd name="connsiteY7495" fmla="*/ 2093738 h 2993922"/>
              <a:gd name="connsiteX7496" fmla="*/ 7137937 w 8938307"/>
              <a:gd name="connsiteY7496" fmla="*/ 2088442 h 2993922"/>
              <a:gd name="connsiteX7497" fmla="*/ 7132641 w 8938307"/>
              <a:gd name="connsiteY7497" fmla="*/ 2077852 h 2993922"/>
              <a:gd name="connsiteX7498" fmla="*/ 7122052 w 8938307"/>
              <a:gd name="connsiteY7498" fmla="*/ 2077852 h 2993922"/>
              <a:gd name="connsiteX7499" fmla="*/ 7122052 w 8938307"/>
              <a:gd name="connsiteY7499" fmla="*/ 2088442 h 2993922"/>
              <a:gd name="connsiteX7500" fmla="*/ 7132641 w 8938307"/>
              <a:gd name="connsiteY7500" fmla="*/ 2093738 h 2993922"/>
              <a:gd name="connsiteX7501" fmla="*/ 7111462 w 8938307"/>
              <a:gd name="connsiteY7501" fmla="*/ 2093738 h 2993922"/>
              <a:gd name="connsiteX7502" fmla="*/ 7095574 w 8938307"/>
              <a:gd name="connsiteY7502" fmla="*/ 2099033 h 2993922"/>
              <a:gd name="connsiteX7503" fmla="*/ 7090280 w 8938307"/>
              <a:gd name="connsiteY7503" fmla="*/ 2104328 h 2993922"/>
              <a:gd name="connsiteX7504" fmla="*/ 7074395 w 8938307"/>
              <a:gd name="connsiteY7504" fmla="*/ 2104328 h 2993922"/>
              <a:gd name="connsiteX7505" fmla="*/ 7063804 w 8938307"/>
              <a:gd name="connsiteY7505" fmla="*/ 2104328 h 2993922"/>
              <a:gd name="connsiteX7506" fmla="*/ 7063804 w 8938307"/>
              <a:gd name="connsiteY7506" fmla="*/ 2114919 h 2993922"/>
              <a:gd name="connsiteX7507" fmla="*/ 7053214 w 8938307"/>
              <a:gd name="connsiteY7507" fmla="*/ 2104328 h 2993922"/>
              <a:gd name="connsiteX7508" fmla="*/ 7063804 w 8938307"/>
              <a:gd name="connsiteY7508" fmla="*/ 2093738 h 2993922"/>
              <a:gd name="connsiteX7509" fmla="*/ 7079689 w 8938307"/>
              <a:gd name="connsiteY7509" fmla="*/ 2088442 h 2993922"/>
              <a:gd name="connsiteX7510" fmla="*/ 7074395 w 8938307"/>
              <a:gd name="connsiteY7510" fmla="*/ 2083146 h 2993922"/>
              <a:gd name="connsiteX7511" fmla="*/ 7063804 w 8938307"/>
              <a:gd name="connsiteY7511" fmla="*/ 2083146 h 2993922"/>
              <a:gd name="connsiteX7512" fmla="*/ 7058510 w 8938307"/>
              <a:gd name="connsiteY7512" fmla="*/ 2072557 h 2993922"/>
              <a:gd name="connsiteX7513" fmla="*/ 7047918 w 8938307"/>
              <a:gd name="connsiteY7513" fmla="*/ 2072557 h 2993922"/>
              <a:gd name="connsiteX7514" fmla="*/ 7037328 w 8938307"/>
              <a:gd name="connsiteY7514" fmla="*/ 2077852 h 2993922"/>
              <a:gd name="connsiteX7515" fmla="*/ 7021443 w 8938307"/>
              <a:gd name="connsiteY7515" fmla="*/ 2083146 h 2993922"/>
              <a:gd name="connsiteX7516" fmla="*/ 7010852 w 8938307"/>
              <a:gd name="connsiteY7516" fmla="*/ 2083146 h 2993922"/>
              <a:gd name="connsiteX7517" fmla="*/ 6979081 w 8938307"/>
              <a:gd name="connsiteY7517" fmla="*/ 2093738 h 2993922"/>
              <a:gd name="connsiteX7518" fmla="*/ 6968491 w 8938307"/>
              <a:gd name="connsiteY7518" fmla="*/ 2093738 h 2993922"/>
              <a:gd name="connsiteX7519" fmla="*/ 6963196 w 8938307"/>
              <a:gd name="connsiteY7519" fmla="*/ 2083146 h 2993922"/>
              <a:gd name="connsiteX7520" fmla="*/ 6957900 w 8938307"/>
              <a:gd name="connsiteY7520" fmla="*/ 2083146 h 2993922"/>
              <a:gd name="connsiteX7521" fmla="*/ 6936718 w 8938307"/>
              <a:gd name="connsiteY7521" fmla="*/ 2083146 h 2993922"/>
              <a:gd name="connsiteX7522" fmla="*/ 6931424 w 8938307"/>
              <a:gd name="connsiteY7522" fmla="*/ 2072557 h 2993922"/>
              <a:gd name="connsiteX7523" fmla="*/ 6926129 w 8938307"/>
              <a:gd name="connsiteY7523" fmla="*/ 2072557 h 2993922"/>
              <a:gd name="connsiteX7524" fmla="*/ 6894358 w 8938307"/>
              <a:gd name="connsiteY7524" fmla="*/ 2072557 h 2993922"/>
              <a:gd name="connsiteX7525" fmla="*/ 6883766 w 8938307"/>
              <a:gd name="connsiteY7525" fmla="*/ 2061967 h 2993922"/>
              <a:gd name="connsiteX7526" fmla="*/ 6873177 w 8938307"/>
              <a:gd name="connsiteY7526" fmla="*/ 2051376 h 2993922"/>
              <a:gd name="connsiteX7527" fmla="*/ 6867881 w 8938307"/>
              <a:gd name="connsiteY7527" fmla="*/ 2051376 h 2993922"/>
              <a:gd name="connsiteX7528" fmla="*/ 6851996 w 8938307"/>
              <a:gd name="connsiteY7528" fmla="*/ 2051376 h 2993922"/>
              <a:gd name="connsiteX7529" fmla="*/ 6820224 w 8938307"/>
              <a:gd name="connsiteY7529" fmla="*/ 2051376 h 2993922"/>
              <a:gd name="connsiteX7530" fmla="*/ 6777862 w 8938307"/>
              <a:gd name="connsiteY7530" fmla="*/ 2030194 h 2993922"/>
              <a:gd name="connsiteX7531" fmla="*/ 6751387 w 8938307"/>
              <a:gd name="connsiteY7531" fmla="*/ 2030194 h 2993922"/>
              <a:gd name="connsiteX7532" fmla="*/ 6719616 w 8938307"/>
              <a:gd name="connsiteY7532" fmla="*/ 2024900 h 2993922"/>
              <a:gd name="connsiteX7533" fmla="*/ 6693140 w 8938307"/>
              <a:gd name="connsiteY7533" fmla="*/ 2019605 h 2993922"/>
              <a:gd name="connsiteX7534" fmla="*/ 6693140 w 8938307"/>
              <a:gd name="connsiteY7534" fmla="*/ 2030194 h 2993922"/>
              <a:gd name="connsiteX7535" fmla="*/ 6735502 w 8938307"/>
              <a:gd name="connsiteY7535" fmla="*/ 2040786 h 2993922"/>
              <a:gd name="connsiteX7536" fmla="*/ 6746092 w 8938307"/>
              <a:gd name="connsiteY7536" fmla="*/ 2040786 h 2993922"/>
              <a:gd name="connsiteX7537" fmla="*/ 6751387 w 8938307"/>
              <a:gd name="connsiteY7537" fmla="*/ 2051376 h 2993922"/>
              <a:gd name="connsiteX7538" fmla="*/ 6724910 w 8938307"/>
              <a:gd name="connsiteY7538" fmla="*/ 2051376 h 2993922"/>
              <a:gd name="connsiteX7539" fmla="*/ 6671958 w 8938307"/>
              <a:gd name="connsiteY7539" fmla="*/ 2051376 h 2993922"/>
              <a:gd name="connsiteX7540" fmla="*/ 6661368 w 8938307"/>
              <a:gd name="connsiteY7540" fmla="*/ 2030194 h 2993922"/>
              <a:gd name="connsiteX7541" fmla="*/ 6650778 w 8938307"/>
              <a:gd name="connsiteY7541" fmla="*/ 2030194 h 2993922"/>
              <a:gd name="connsiteX7542" fmla="*/ 6640188 w 8938307"/>
              <a:gd name="connsiteY7542" fmla="*/ 2040786 h 2993922"/>
              <a:gd name="connsiteX7543" fmla="*/ 6640188 w 8938307"/>
              <a:gd name="connsiteY7543" fmla="*/ 2035490 h 2993922"/>
              <a:gd name="connsiteX7544" fmla="*/ 6640188 w 8938307"/>
              <a:gd name="connsiteY7544" fmla="*/ 2030194 h 2993922"/>
              <a:gd name="connsiteX7545" fmla="*/ 6619006 w 8938307"/>
              <a:gd name="connsiteY7545" fmla="*/ 1998424 h 2993922"/>
              <a:gd name="connsiteX7546" fmla="*/ 6576646 w 8938307"/>
              <a:gd name="connsiteY7546" fmla="*/ 1987834 h 2993922"/>
              <a:gd name="connsiteX7547" fmla="*/ 6592531 w 8938307"/>
              <a:gd name="connsiteY7547" fmla="*/ 1977242 h 2993922"/>
              <a:gd name="connsiteX7548" fmla="*/ 6587236 w 8938307"/>
              <a:gd name="connsiteY7548" fmla="*/ 1966653 h 2993922"/>
              <a:gd name="connsiteX7549" fmla="*/ 6576646 w 8938307"/>
              <a:gd name="connsiteY7549" fmla="*/ 1966653 h 2993922"/>
              <a:gd name="connsiteX7550" fmla="*/ 6513102 w 8938307"/>
              <a:gd name="connsiteY7550" fmla="*/ 1956063 h 2993922"/>
              <a:gd name="connsiteX7551" fmla="*/ 6502512 w 8938307"/>
              <a:gd name="connsiteY7551" fmla="*/ 1956063 h 2993922"/>
              <a:gd name="connsiteX7552" fmla="*/ 6491922 w 8938307"/>
              <a:gd name="connsiteY7552" fmla="*/ 1966653 h 2993922"/>
              <a:gd name="connsiteX7553" fmla="*/ 6491922 w 8938307"/>
              <a:gd name="connsiteY7553" fmla="*/ 1956063 h 2993922"/>
              <a:gd name="connsiteX7554" fmla="*/ 6481332 w 8938307"/>
              <a:gd name="connsiteY7554" fmla="*/ 1945472 h 2993922"/>
              <a:gd name="connsiteX7555" fmla="*/ 6470740 w 8938307"/>
              <a:gd name="connsiteY7555" fmla="*/ 1945472 h 2993922"/>
              <a:gd name="connsiteX7556" fmla="*/ 6470740 w 8938307"/>
              <a:gd name="connsiteY7556" fmla="*/ 1940176 h 2993922"/>
              <a:gd name="connsiteX7557" fmla="*/ 6460150 w 8938307"/>
              <a:gd name="connsiteY7557" fmla="*/ 1945472 h 2993922"/>
              <a:gd name="connsiteX7558" fmla="*/ 6470740 w 8938307"/>
              <a:gd name="connsiteY7558" fmla="*/ 1950767 h 2993922"/>
              <a:gd name="connsiteX7559" fmla="*/ 6470740 w 8938307"/>
              <a:gd name="connsiteY7559" fmla="*/ 1966653 h 2993922"/>
              <a:gd name="connsiteX7560" fmla="*/ 6449560 w 8938307"/>
              <a:gd name="connsiteY7560" fmla="*/ 1956063 h 2993922"/>
              <a:gd name="connsiteX7561" fmla="*/ 6438970 w 8938307"/>
              <a:gd name="connsiteY7561" fmla="*/ 1945472 h 2993922"/>
              <a:gd name="connsiteX7562" fmla="*/ 6438970 w 8938307"/>
              <a:gd name="connsiteY7562" fmla="*/ 1934882 h 2993922"/>
              <a:gd name="connsiteX7563" fmla="*/ 6407198 w 8938307"/>
              <a:gd name="connsiteY7563" fmla="*/ 1945472 h 2993922"/>
              <a:gd name="connsiteX7564" fmla="*/ 6391313 w 8938307"/>
              <a:gd name="connsiteY7564" fmla="*/ 1945472 h 2993922"/>
              <a:gd name="connsiteX7565" fmla="*/ 6375428 w 8938307"/>
              <a:gd name="connsiteY7565" fmla="*/ 1924290 h 2993922"/>
              <a:gd name="connsiteX7566" fmla="*/ 6333066 w 8938307"/>
              <a:gd name="connsiteY7566" fmla="*/ 1934882 h 2993922"/>
              <a:gd name="connsiteX7567" fmla="*/ 6343656 w 8938307"/>
              <a:gd name="connsiteY7567" fmla="*/ 1945472 h 2993922"/>
              <a:gd name="connsiteX7568" fmla="*/ 6354246 w 8938307"/>
              <a:gd name="connsiteY7568" fmla="*/ 1934882 h 2993922"/>
              <a:gd name="connsiteX7569" fmla="*/ 6375428 w 8938307"/>
              <a:gd name="connsiteY7569" fmla="*/ 1934882 h 2993922"/>
              <a:gd name="connsiteX7570" fmla="*/ 6375428 w 8938307"/>
              <a:gd name="connsiteY7570" fmla="*/ 1945472 h 2993922"/>
              <a:gd name="connsiteX7571" fmla="*/ 6386018 w 8938307"/>
              <a:gd name="connsiteY7571" fmla="*/ 1956063 h 2993922"/>
              <a:gd name="connsiteX7572" fmla="*/ 6396608 w 8938307"/>
              <a:gd name="connsiteY7572" fmla="*/ 1977242 h 2993922"/>
              <a:gd name="connsiteX7573" fmla="*/ 6364836 w 8938307"/>
              <a:gd name="connsiteY7573" fmla="*/ 1977242 h 2993922"/>
              <a:gd name="connsiteX7574" fmla="*/ 6311884 w 8938307"/>
              <a:gd name="connsiteY7574" fmla="*/ 1966653 h 2993922"/>
              <a:gd name="connsiteX7575" fmla="*/ 6295998 w 8938307"/>
              <a:gd name="connsiteY7575" fmla="*/ 1950767 h 2993922"/>
              <a:gd name="connsiteX7576" fmla="*/ 6269524 w 8938307"/>
              <a:gd name="connsiteY7576" fmla="*/ 1956063 h 2993922"/>
              <a:gd name="connsiteX7577" fmla="*/ 6311884 w 8938307"/>
              <a:gd name="connsiteY7577" fmla="*/ 1977242 h 2993922"/>
              <a:gd name="connsiteX7578" fmla="*/ 6322476 w 8938307"/>
              <a:gd name="connsiteY7578" fmla="*/ 1977242 h 2993922"/>
              <a:gd name="connsiteX7579" fmla="*/ 6333066 w 8938307"/>
              <a:gd name="connsiteY7579" fmla="*/ 1977242 h 2993922"/>
              <a:gd name="connsiteX7580" fmla="*/ 6364836 w 8938307"/>
              <a:gd name="connsiteY7580" fmla="*/ 1998424 h 2993922"/>
              <a:gd name="connsiteX7581" fmla="*/ 6375428 w 8938307"/>
              <a:gd name="connsiteY7581" fmla="*/ 1998424 h 2993922"/>
              <a:gd name="connsiteX7582" fmla="*/ 6386018 w 8938307"/>
              <a:gd name="connsiteY7582" fmla="*/ 2009015 h 2993922"/>
              <a:gd name="connsiteX7583" fmla="*/ 6407198 w 8938307"/>
              <a:gd name="connsiteY7583" fmla="*/ 2009015 h 2993922"/>
              <a:gd name="connsiteX7584" fmla="*/ 6417788 w 8938307"/>
              <a:gd name="connsiteY7584" fmla="*/ 2019605 h 2993922"/>
              <a:gd name="connsiteX7585" fmla="*/ 6446030 w 8938307"/>
              <a:gd name="connsiteY7585" fmla="*/ 2026665 h 2993922"/>
              <a:gd name="connsiteX7586" fmla="*/ 6438970 w 8938307"/>
              <a:gd name="connsiteY7586" fmla="*/ 2019605 h 2993922"/>
              <a:gd name="connsiteX7587" fmla="*/ 6454855 w 8938307"/>
              <a:gd name="connsiteY7587" fmla="*/ 2019605 h 2993922"/>
              <a:gd name="connsiteX7588" fmla="*/ 6470740 w 8938307"/>
              <a:gd name="connsiteY7588" fmla="*/ 2030194 h 2993922"/>
              <a:gd name="connsiteX7589" fmla="*/ 6460150 w 8938307"/>
              <a:gd name="connsiteY7589" fmla="*/ 2030194 h 2993922"/>
              <a:gd name="connsiteX7590" fmla="*/ 6486627 w 8938307"/>
              <a:gd name="connsiteY7590" fmla="*/ 2040786 h 2993922"/>
              <a:gd name="connsiteX7591" fmla="*/ 6491922 w 8938307"/>
              <a:gd name="connsiteY7591" fmla="*/ 2051376 h 2993922"/>
              <a:gd name="connsiteX7592" fmla="*/ 6491922 w 8938307"/>
              <a:gd name="connsiteY7592" fmla="*/ 2040786 h 2993922"/>
              <a:gd name="connsiteX7593" fmla="*/ 6513102 w 8938307"/>
              <a:gd name="connsiteY7593" fmla="*/ 2040786 h 2993922"/>
              <a:gd name="connsiteX7594" fmla="*/ 6513102 w 8938307"/>
              <a:gd name="connsiteY7594" fmla="*/ 2051376 h 2993922"/>
              <a:gd name="connsiteX7595" fmla="*/ 6513102 w 8938307"/>
              <a:gd name="connsiteY7595" fmla="*/ 2061967 h 2993922"/>
              <a:gd name="connsiteX7596" fmla="*/ 6555464 w 8938307"/>
              <a:gd name="connsiteY7596" fmla="*/ 2072557 h 2993922"/>
              <a:gd name="connsiteX7597" fmla="*/ 6608416 w 8938307"/>
              <a:gd name="connsiteY7597" fmla="*/ 2083146 h 2993922"/>
              <a:gd name="connsiteX7598" fmla="*/ 6597826 w 8938307"/>
              <a:gd name="connsiteY7598" fmla="*/ 2072557 h 2993922"/>
              <a:gd name="connsiteX7599" fmla="*/ 6597826 w 8938307"/>
              <a:gd name="connsiteY7599" fmla="*/ 2061967 h 2993922"/>
              <a:gd name="connsiteX7600" fmla="*/ 6619006 w 8938307"/>
              <a:gd name="connsiteY7600" fmla="*/ 2072557 h 2993922"/>
              <a:gd name="connsiteX7601" fmla="*/ 6640188 w 8938307"/>
              <a:gd name="connsiteY7601" fmla="*/ 2093738 h 2993922"/>
              <a:gd name="connsiteX7602" fmla="*/ 6650778 w 8938307"/>
              <a:gd name="connsiteY7602" fmla="*/ 2093738 h 2993922"/>
              <a:gd name="connsiteX7603" fmla="*/ 6666664 w 8938307"/>
              <a:gd name="connsiteY7603" fmla="*/ 2099033 h 2993922"/>
              <a:gd name="connsiteX7604" fmla="*/ 6693140 w 8938307"/>
              <a:gd name="connsiteY7604" fmla="*/ 2109623 h 2993922"/>
              <a:gd name="connsiteX7605" fmla="*/ 6719616 w 8938307"/>
              <a:gd name="connsiteY7605" fmla="*/ 2120213 h 2993922"/>
              <a:gd name="connsiteX7606" fmla="*/ 6735502 w 8938307"/>
              <a:gd name="connsiteY7606" fmla="*/ 2125509 h 2993922"/>
              <a:gd name="connsiteX7607" fmla="*/ 6767272 w 8938307"/>
              <a:gd name="connsiteY7607" fmla="*/ 2125509 h 2993922"/>
              <a:gd name="connsiteX7608" fmla="*/ 6777862 w 8938307"/>
              <a:gd name="connsiteY7608" fmla="*/ 2136099 h 2993922"/>
              <a:gd name="connsiteX7609" fmla="*/ 6756682 w 8938307"/>
              <a:gd name="connsiteY7609" fmla="*/ 2136099 h 2993922"/>
              <a:gd name="connsiteX7610" fmla="*/ 6767272 w 8938307"/>
              <a:gd name="connsiteY7610" fmla="*/ 2146690 h 2993922"/>
              <a:gd name="connsiteX7611" fmla="*/ 6799044 w 8938307"/>
              <a:gd name="connsiteY7611" fmla="*/ 2157280 h 2993922"/>
              <a:gd name="connsiteX7612" fmla="*/ 6799044 w 8938307"/>
              <a:gd name="connsiteY7612" fmla="*/ 2146690 h 2993922"/>
              <a:gd name="connsiteX7613" fmla="*/ 6809634 w 8938307"/>
              <a:gd name="connsiteY7613" fmla="*/ 2136099 h 2993922"/>
              <a:gd name="connsiteX7614" fmla="*/ 6820224 w 8938307"/>
              <a:gd name="connsiteY7614" fmla="*/ 2136099 h 2993922"/>
              <a:gd name="connsiteX7615" fmla="*/ 6830814 w 8938307"/>
              <a:gd name="connsiteY7615" fmla="*/ 2136099 h 2993922"/>
              <a:gd name="connsiteX7616" fmla="*/ 6830814 w 8938307"/>
              <a:gd name="connsiteY7616" fmla="*/ 2146690 h 2993922"/>
              <a:gd name="connsiteX7617" fmla="*/ 6830814 w 8938307"/>
              <a:gd name="connsiteY7617" fmla="*/ 2157280 h 2993922"/>
              <a:gd name="connsiteX7618" fmla="*/ 6873177 w 8938307"/>
              <a:gd name="connsiteY7618" fmla="*/ 2178461 h 2993922"/>
              <a:gd name="connsiteX7619" fmla="*/ 6889062 w 8938307"/>
              <a:gd name="connsiteY7619" fmla="*/ 2178461 h 2993922"/>
              <a:gd name="connsiteX7620" fmla="*/ 6894358 w 8938307"/>
              <a:gd name="connsiteY7620" fmla="*/ 2167871 h 2993922"/>
              <a:gd name="connsiteX7621" fmla="*/ 6915539 w 8938307"/>
              <a:gd name="connsiteY7621" fmla="*/ 2167871 h 2993922"/>
              <a:gd name="connsiteX7622" fmla="*/ 6957900 w 8938307"/>
              <a:gd name="connsiteY7622" fmla="*/ 2178461 h 2993922"/>
              <a:gd name="connsiteX7623" fmla="*/ 6968491 w 8938307"/>
              <a:gd name="connsiteY7623" fmla="*/ 2178461 h 2993922"/>
              <a:gd name="connsiteX7624" fmla="*/ 6968491 w 8938307"/>
              <a:gd name="connsiteY7624" fmla="*/ 2189051 h 2993922"/>
              <a:gd name="connsiteX7625" fmla="*/ 6984376 w 8938307"/>
              <a:gd name="connsiteY7625" fmla="*/ 2194346 h 2993922"/>
              <a:gd name="connsiteX7626" fmla="*/ 6994966 w 8938307"/>
              <a:gd name="connsiteY7626" fmla="*/ 2189051 h 2993922"/>
              <a:gd name="connsiteX7627" fmla="*/ 7000262 w 8938307"/>
              <a:gd name="connsiteY7627" fmla="*/ 2194346 h 2993922"/>
              <a:gd name="connsiteX7628" fmla="*/ 7000262 w 8938307"/>
              <a:gd name="connsiteY7628" fmla="*/ 2199642 h 2993922"/>
              <a:gd name="connsiteX7629" fmla="*/ 6989670 w 8938307"/>
              <a:gd name="connsiteY7629" fmla="*/ 2199642 h 2993922"/>
              <a:gd name="connsiteX7630" fmla="*/ 6989670 w 8938307"/>
              <a:gd name="connsiteY7630" fmla="*/ 2210232 h 2993922"/>
              <a:gd name="connsiteX7631" fmla="*/ 7005558 w 8938307"/>
              <a:gd name="connsiteY7631" fmla="*/ 2204937 h 2993922"/>
              <a:gd name="connsiteX7632" fmla="*/ 7032033 w 8938307"/>
              <a:gd name="connsiteY7632" fmla="*/ 2199642 h 2993922"/>
              <a:gd name="connsiteX7633" fmla="*/ 7053214 w 8938307"/>
              <a:gd name="connsiteY7633" fmla="*/ 2204937 h 2993922"/>
              <a:gd name="connsiteX7634" fmla="*/ 7074395 w 8938307"/>
              <a:gd name="connsiteY7634" fmla="*/ 2210232 h 2993922"/>
              <a:gd name="connsiteX7635" fmla="*/ 7084985 w 8938307"/>
              <a:gd name="connsiteY7635" fmla="*/ 2220823 h 2993922"/>
              <a:gd name="connsiteX7636" fmla="*/ 7100870 w 8938307"/>
              <a:gd name="connsiteY7636" fmla="*/ 2215527 h 2993922"/>
              <a:gd name="connsiteX7637" fmla="*/ 7116756 w 8938307"/>
              <a:gd name="connsiteY7637" fmla="*/ 2220823 h 2993922"/>
              <a:gd name="connsiteX7638" fmla="*/ 7148526 w 8938307"/>
              <a:gd name="connsiteY7638" fmla="*/ 2220823 h 2993922"/>
              <a:gd name="connsiteX7639" fmla="*/ 7169708 w 8938307"/>
              <a:gd name="connsiteY7639" fmla="*/ 2231413 h 2993922"/>
              <a:gd name="connsiteX7640" fmla="*/ 7190889 w 8938307"/>
              <a:gd name="connsiteY7640" fmla="*/ 2231413 h 2993922"/>
              <a:gd name="connsiteX7641" fmla="*/ 7201480 w 8938307"/>
              <a:gd name="connsiteY7641" fmla="*/ 2242004 h 2993922"/>
              <a:gd name="connsiteX7642" fmla="*/ 7227956 w 8938307"/>
              <a:gd name="connsiteY7642" fmla="*/ 2247298 h 2993922"/>
              <a:gd name="connsiteX7643" fmla="*/ 7254432 w 8938307"/>
              <a:gd name="connsiteY7643" fmla="*/ 2252594 h 2993922"/>
              <a:gd name="connsiteX7644" fmla="*/ 7254432 w 8938307"/>
              <a:gd name="connsiteY7644" fmla="*/ 2263184 h 2993922"/>
              <a:gd name="connsiteX7645" fmla="*/ 7265022 w 8938307"/>
              <a:gd name="connsiteY7645" fmla="*/ 2273775 h 2993922"/>
              <a:gd name="connsiteX7646" fmla="*/ 7227956 w 8938307"/>
              <a:gd name="connsiteY7646" fmla="*/ 2284365 h 2993922"/>
              <a:gd name="connsiteX7647" fmla="*/ 7180299 w 8938307"/>
              <a:gd name="connsiteY7647" fmla="*/ 2284365 h 2993922"/>
              <a:gd name="connsiteX7648" fmla="*/ 7159118 w 8938307"/>
              <a:gd name="connsiteY7648" fmla="*/ 2284365 h 2993922"/>
              <a:gd name="connsiteX7649" fmla="*/ 7137937 w 8938307"/>
              <a:gd name="connsiteY7649" fmla="*/ 2284365 h 2993922"/>
              <a:gd name="connsiteX7650" fmla="*/ 7169708 w 8938307"/>
              <a:gd name="connsiteY7650" fmla="*/ 2294956 h 2993922"/>
              <a:gd name="connsiteX7651" fmla="*/ 7222660 w 8938307"/>
              <a:gd name="connsiteY7651" fmla="*/ 2294956 h 2993922"/>
              <a:gd name="connsiteX7652" fmla="*/ 7222660 w 8938307"/>
              <a:gd name="connsiteY7652" fmla="*/ 2305546 h 2993922"/>
              <a:gd name="connsiteX7653" fmla="*/ 7233251 w 8938307"/>
              <a:gd name="connsiteY7653" fmla="*/ 2316136 h 2993922"/>
              <a:gd name="connsiteX7654" fmla="*/ 7254432 w 8938307"/>
              <a:gd name="connsiteY7654" fmla="*/ 2326727 h 2993922"/>
              <a:gd name="connsiteX7655" fmla="*/ 7243841 w 8938307"/>
              <a:gd name="connsiteY7655" fmla="*/ 2326727 h 2993922"/>
              <a:gd name="connsiteX7656" fmla="*/ 7233251 w 8938307"/>
              <a:gd name="connsiteY7656" fmla="*/ 2326727 h 2993922"/>
              <a:gd name="connsiteX7657" fmla="*/ 7233251 w 8938307"/>
              <a:gd name="connsiteY7657" fmla="*/ 2337317 h 2993922"/>
              <a:gd name="connsiteX7658" fmla="*/ 7212070 w 8938307"/>
              <a:gd name="connsiteY7658" fmla="*/ 2326727 h 2993922"/>
              <a:gd name="connsiteX7659" fmla="*/ 7212070 w 8938307"/>
              <a:gd name="connsiteY7659" fmla="*/ 2321431 h 2993922"/>
              <a:gd name="connsiteX7660" fmla="*/ 7201480 w 8938307"/>
              <a:gd name="connsiteY7660" fmla="*/ 2326727 h 2993922"/>
              <a:gd name="connsiteX7661" fmla="*/ 7190889 w 8938307"/>
              <a:gd name="connsiteY7661" fmla="*/ 2326727 h 2993922"/>
              <a:gd name="connsiteX7662" fmla="*/ 7159118 w 8938307"/>
              <a:gd name="connsiteY7662" fmla="*/ 2316136 h 2993922"/>
              <a:gd name="connsiteX7663" fmla="*/ 7084985 w 8938307"/>
              <a:gd name="connsiteY7663" fmla="*/ 2294956 h 2993922"/>
              <a:gd name="connsiteX7664" fmla="*/ 7053214 w 8938307"/>
              <a:gd name="connsiteY7664" fmla="*/ 2284365 h 2993922"/>
              <a:gd name="connsiteX7665" fmla="*/ 7042622 w 8938307"/>
              <a:gd name="connsiteY7665" fmla="*/ 2273775 h 2993922"/>
              <a:gd name="connsiteX7666" fmla="*/ 7053214 w 8938307"/>
              <a:gd name="connsiteY7666" fmla="*/ 2263184 h 2993922"/>
              <a:gd name="connsiteX7667" fmla="*/ 7063804 w 8938307"/>
              <a:gd name="connsiteY7667" fmla="*/ 2252594 h 2993922"/>
              <a:gd name="connsiteX7668" fmla="*/ 7063804 w 8938307"/>
              <a:gd name="connsiteY7668" fmla="*/ 2263184 h 2993922"/>
              <a:gd name="connsiteX7669" fmla="*/ 7074395 w 8938307"/>
              <a:gd name="connsiteY7669" fmla="*/ 2273775 h 2993922"/>
              <a:gd name="connsiteX7670" fmla="*/ 7095574 w 8938307"/>
              <a:gd name="connsiteY7670" fmla="*/ 2284365 h 2993922"/>
              <a:gd name="connsiteX7671" fmla="*/ 7116756 w 8938307"/>
              <a:gd name="connsiteY7671" fmla="*/ 2273775 h 2993922"/>
              <a:gd name="connsiteX7672" fmla="*/ 7127347 w 8938307"/>
              <a:gd name="connsiteY7672" fmla="*/ 2263184 h 2993922"/>
              <a:gd name="connsiteX7673" fmla="*/ 7106166 w 8938307"/>
              <a:gd name="connsiteY7673" fmla="*/ 2263184 h 2993922"/>
              <a:gd name="connsiteX7674" fmla="*/ 7063804 w 8938307"/>
              <a:gd name="connsiteY7674" fmla="*/ 2242004 h 2993922"/>
              <a:gd name="connsiteX7675" fmla="*/ 7042622 w 8938307"/>
              <a:gd name="connsiteY7675" fmla="*/ 2231413 h 2993922"/>
              <a:gd name="connsiteX7676" fmla="*/ 7042622 w 8938307"/>
              <a:gd name="connsiteY7676" fmla="*/ 2242004 h 2993922"/>
              <a:gd name="connsiteX7677" fmla="*/ 7021443 w 8938307"/>
              <a:gd name="connsiteY7677" fmla="*/ 2242004 h 2993922"/>
              <a:gd name="connsiteX7678" fmla="*/ 7000262 w 8938307"/>
              <a:gd name="connsiteY7678" fmla="*/ 2242004 h 2993922"/>
              <a:gd name="connsiteX7679" fmla="*/ 7021443 w 8938307"/>
              <a:gd name="connsiteY7679" fmla="*/ 2263184 h 2993922"/>
              <a:gd name="connsiteX7680" fmla="*/ 7010852 w 8938307"/>
              <a:gd name="connsiteY7680" fmla="*/ 2263184 h 2993922"/>
              <a:gd name="connsiteX7681" fmla="*/ 7000262 w 8938307"/>
              <a:gd name="connsiteY7681" fmla="*/ 2263184 h 2993922"/>
              <a:gd name="connsiteX7682" fmla="*/ 6984376 w 8938307"/>
              <a:gd name="connsiteY7682" fmla="*/ 2268479 h 2993922"/>
              <a:gd name="connsiteX7683" fmla="*/ 6968491 w 8938307"/>
              <a:gd name="connsiteY7683" fmla="*/ 2273775 h 2993922"/>
              <a:gd name="connsiteX7684" fmla="*/ 6957900 w 8938307"/>
              <a:gd name="connsiteY7684" fmla="*/ 2284365 h 2993922"/>
              <a:gd name="connsiteX7685" fmla="*/ 6968491 w 8938307"/>
              <a:gd name="connsiteY7685" fmla="*/ 2294956 h 2993922"/>
              <a:gd name="connsiteX7686" fmla="*/ 6957900 w 8938307"/>
              <a:gd name="connsiteY7686" fmla="*/ 2294956 h 2993922"/>
              <a:gd name="connsiteX7687" fmla="*/ 6957900 w 8938307"/>
              <a:gd name="connsiteY7687" fmla="*/ 2305546 h 2993922"/>
              <a:gd name="connsiteX7688" fmla="*/ 6963196 w 8938307"/>
              <a:gd name="connsiteY7688" fmla="*/ 2316136 h 2993922"/>
              <a:gd name="connsiteX7689" fmla="*/ 6968491 w 8938307"/>
              <a:gd name="connsiteY7689" fmla="*/ 2326727 h 2993922"/>
              <a:gd name="connsiteX7690" fmla="*/ 6968491 w 8938307"/>
              <a:gd name="connsiteY7690" fmla="*/ 2337317 h 2993922"/>
              <a:gd name="connsiteX7691" fmla="*/ 6957900 w 8938307"/>
              <a:gd name="connsiteY7691" fmla="*/ 2326727 h 2993922"/>
              <a:gd name="connsiteX7692" fmla="*/ 6873177 w 8938307"/>
              <a:gd name="connsiteY7692" fmla="*/ 2305546 h 2993922"/>
              <a:gd name="connsiteX7693" fmla="*/ 6841406 w 8938307"/>
              <a:gd name="connsiteY7693" fmla="*/ 2294956 h 2993922"/>
              <a:gd name="connsiteX7694" fmla="*/ 6830814 w 8938307"/>
              <a:gd name="connsiteY7694" fmla="*/ 2294956 h 2993922"/>
              <a:gd name="connsiteX7695" fmla="*/ 6820224 w 8938307"/>
              <a:gd name="connsiteY7695" fmla="*/ 2305546 h 2993922"/>
              <a:gd name="connsiteX7696" fmla="*/ 6814929 w 8938307"/>
              <a:gd name="connsiteY7696" fmla="*/ 2300250 h 2993922"/>
              <a:gd name="connsiteX7697" fmla="*/ 6788454 w 8938307"/>
              <a:gd name="connsiteY7697" fmla="*/ 2294956 h 2993922"/>
              <a:gd name="connsiteX7698" fmla="*/ 6788454 w 8938307"/>
              <a:gd name="connsiteY7698" fmla="*/ 2284365 h 2993922"/>
              <a:gd name="connsiteX7699" fmla="*/ 6799044 w 8938307"/>
              <a:gd name="connsiteY7699" fmla="*/ 2252594 h 2993922"/>
              <a:gd name="connsiteX7700" fmla="*/ 6851996 w 8938307"/>
              <a:gd name="connsiteY7700" fmla="*/ 2273775 h 2993922"/>
              <a:gd name="connsiteX7701" fmla="*/ 6867881 w 8938307"/>
              <a:gd name="connsiteY7701" fmla="*/ 2279069 h 2993922"/>
              <a:gd name="connsiteX7702" fmla="*/ 6883766 w 8938307"/>
              <a:gd name="connsiteY7702" fmla="*/ 2284365 h 2993922"/>
              <a:gd name="connsiteX7703" fmla="*/ 6894358 w 8938307"/>
              <a:gd name="connsiteY7703" fmla="*/ 2284365 h 2993922"/>
              <a:gd name="connsiteX7704" fmla="*/ 6830814 w 8938307"/>
              <a:gd name="connsiteY7704" fmla="*/ 2263184 h 2993922"/>
              <a:gd name="connsiteX7705" fmla="*/ 6809634 w 8938307"/>
              <a:gd name="connsiteY7705" fmla="*/ 2242004 h 2993922"/>
              <a:gd name="connsiteX7706" fmla="*/ 6799044 w 8938307"/>
              <a:gd name="connsiteY7706" fmla="*/ 2242004 h 2993922"/>
              <a:gd name="connsiteX7707" fmla="*/ 6788454 w 8938307"/>
              <a:gd name="connsiteY7707" fmla="*/ 2220823 h 2993922"/>
              <a:gd name="connsiteX7708" fmla="*/ 6799044 w 8938307"/>
              <a:gd name="connsiteY7708" fmla="*/ 2210232 h 2993922"/>
              <a:gd name="connsiteX7709" fmla="*/ 6809634 w 8938307"/>
              <a:gd name="connsiteY7709" fmla="*/ 2210232 h 2993922"/>
              <a:gd name="connsiteX7710" fmla="*/ 6777862 w 8938307"/>
              <a:gd name="connsiteY7710" fmla="*/ 2199642 h 2993922"/>
              <a:gd name="connsiteX7711" fmla="*/ 6777862 w 8938307"/>
              <a:gd name="connsiteY7711" fmla="*/ 2210232 h 2993922"/>
              <a:gd name="connsiteX7712" fmla="*/ 6761977 w 8938307"/>
              <a:gd name="connsiteY7712" fmla="*/ 2210232 h 2993922"/>
              <a:gd name="connsiteX7713" fmla="*/ 6767272 w 8938307"/>
              <a:gd name="connsiteY7713" fmla="*/ 2220823 h 2993922"/>
              <a:gd name="connsiteX7714" fmla="*/ 6767272 w 8938307"/>
              <a:gd name="connsiteY7714" fmla="*/ 2231413 h 2993922"/>
              <a:gd name="connsiteX7715" fmla="*/ 6735502 w 8938307"/>
              <a:gd name="connsiteY7715" fmla="*/ 2231413 h 2993922"/>
              <a:gd name="connsiteX7716" fmla="*/ 6724910 w 8938307"/>
              <a:gd name="connsiteY7716" fmla="*/ 2231413 h 2993922"/>
              <a:gd name="connsiteX7717" fmla="*/ 6719616 w 8938307"/>
              <a:gd name="connsiteY7717" fmla="*/ 2231413 h 2993922"/>
              <a:gd name="connsiteX7718" fmla="*/ 6703730 w 8938307"/>
              <a:gd name="connsiteY7718" fmla="*/ 2231413 h 2993922"/>
              <a:gd name="connsiteX7719" fmla="*/ 6698435 w 8938307"/>
              <a:gd name="connsiteY7719" fmla="*/ 2236708 h 2993922"/>
              <a:gd name="connsiteX7720" fmla="*/ 6693140 w 8938307"/>
              <a:gd name="connsiteY7720" fmla="*/ 2242004 h 2993922"/>
              <a:gd name="connsiteX7721" fmla="*/ 6693140 w 8938307"/>
              <a:gd name="connsiteY7721" fmla="*/ 2252594 h 2993922"/>
              <a:gd name="connsiteX7722" fmla="*/ 6682550 w 8938307"/>
              <a:gd name="connsiteY7722" fmla="*/ 2231413 h 2993922"/>
              <a:gd name="connsiteX7723" fmla="*/ 6680785 w 8938307"/>
              <a:gd name="connsiteY7723" fmla="*/ 2228766 h 2993922"/>
              <a:gd name="connsiteX7724" fmla="*/ 6679901 w 8938307"/>
              <a:gd name="connsiteY7724" fmla="*/ 2230089 h 2993922"/>
              <a:gd name="connsiteX7725" fmla="*/ 6671958 w 8938307"/>
              <a:gd name="connsiteY7725" fmla="*/ 2231413 h 2993922"/>
              <a:gd name="connsiteX7726" fmla="*/ 6673282 w 8938307"/>
              <a:gd name="connsiteY7726" fmla="*/ 2223470 h 2993922"/>
              <a:gd name="connsiteX7727" fmla="*/ 6674076 w 8938307"/>
              <a:gd name="connsiteY7727" fmla="*/ 2222941 h 2993922"/>
              <a:gd name="connsiteX7728" fmla="*/ 6661368 w 8938307"/>
              <a:gd name="connsiteY7728" fmla="*/ 2220823 h 2993922"/>
              <a:gd name="connsiteX7729" fmla="*/ 6629598 w 8938307"/>
              <a:gd name="connsiteY7729" fmla="*/ 2220823 h 2993922"/>
              <a:gd name="connsiteX7730" fmla="*/ 6650778 w 8938307"/>
              <a:gd name="connsiteY7730" fmla="*/ 2210232 h 2993922"/>
              <a:gd name="connsiteX7731" fmla="*/ 6671958 w 8938307"/>
              <a:gd name="connsiteY7731" fmla="*/ 2210232 h 2993922"/>
              <a:gd name="connsiteX7732" fmla="*/ 6682550 w 8938307"/>
              <a:gd name="connsiteY7732" fmla="*/ 2210232 h 2993922"/>
              <a:gd name="connsiteX7733" fmla="*/ 6724910 w 8938307"/>
              <a:gd name="connsiteY7733" fmla="*/ 2210232 h 2993922"/>
              <a:gd name="connsiteX7734" fmla="*/ 6740796 w 8938307"/>
              <a:gd name="connsiteY7734" fmla="*/ 2204937 h 2993922"/>
              <a:gd name="connsiteX7735" fmla="*/ 6735502 w 8938307"/>
              <a:gd name="connsiteY7735" fmla="*/ 2199642 h 2993922"/>
              <a:gd name="connsiteX7736" fmla="*/ 6735502 w 8938307"/>
              <a:gd name="connsiteY7736" fmla="*/ 2189051 h 2993922"/>
              <a:gd name="connsiteX7737" fmla="*/ 6746092 w 8938307"/>
              <a:gd name="connsiteY7737" fmla="*/ 2178461 h 2993922"/>
              <a:gd name="connsiteX7738" fmla="*/ 6740796 w 8938307"/>
              <a:gd name="connsiteY7738" fmla="*/ 2167871 h 2993922"/>
              <a:gd name="connsiteX7739" fmla="*/ 6724910 w 8938307"/>
              <a:gd name="connsiteY7739" fmla="*/ 2167871 h 2993922"/>
              <a:gd name="connsiteX7740" fmla="*/ 6693140 w 8938307"/>
              <a:gd name="connsiteY7740" fmla="*/ 2157280 h 2993922"/>
              <a:gd name="connsiteX7741" fmla="*/ 6661368 w 8938307"/>
              <a:gd name="connsiteY7741" fmla="*/ 2157280 h 2993922"/>
              <a:gd name="connsiteX7742" fmla="*/ 6650778 w 8938307"/>
              <a:gd name="connsiteY7742" fmla="*/ 2157280 h 2993922"/>
              <a:gd name="connsiteX7743" fmla="*/ 6650778 w 8938307"/>
              <a:gd name="connsiteY7743" fmla="*/ 2167871 h 2993922"/>
              <a:gd name="connsiteX7744" fmla="*/ 6666664 w 8938307"/>
              <a:gd name="connsiteY7744" fmla="*/ 2173165 h 2993922"/>
              <a:gd name="connsiteX7745" fmla="*/ 6682550 w 8938307"/>
              <a:gd name="connsiteY7745" fmla="*/ 2178461 h 2993922"/>
              <a:gd name="connsiteX7746" fmla="*/ 6661368 w 8938307"/>
              <a:gd name="connsiteY7746" fmla="*/ 2178461 h 2993922"/>
              <a:gd name="connsiteX7747" fmla="*/ 6634892 w 8938307"/>
              <a:gd name="connsiteY7747" fmla="*/ 2173165 h 2993922"/>
              <a:gd name="connsiteX7748" fmla="*/ 6629598 w 8938307"/>
              <a:gd name="connsiteY7748" fmla="*/ 2178461 h 2993922"/>
              <a:gd name="connsiteX7749" fmla="*/ 6619006 w 8938307"/>
              <a:gd name="connsiteY7749" fmla="*/ 2189051 h 2993922"/>
              <a:gd name="connsiteX7750" fmla="*/ 6587236 w 8938307"/>
              <a:gd name="connsiteY7750" fmla="*/ 2199642 h 2993922"/>
              <a:gd name="connsiteX7751" fmla="*/ 6587236 w 8938307"/>
              <a:gd name="connsiteY7751" fmla="*/ 2189051 h 2993922"/>
              <a:gd name="connsiteX7752" fmla="*/ 6576646 w 8938307"/>
              <a:gd name="connsiteY7752" fmla="*/ 2178461 h 2993922"/>
              <a:gd name="connsiteX7753" fmla="*/ 6566054 w 8938307"/>
              <a:gd name="connsiteY7753" fmla="*/ 2189051 h 2993922"/>
              <a:gd name="connsiteX7754" fmla="*/ 6555464 w 8938307"/>
              <a:gd name="connsiteY7754" fmla="*/ 2189051 h 2993922"/>
              <a:gd name="connsiteX7755" fmla="*/ 6502512 w 8938307"/>
              <a:gd name="connsiteY7755" fmla="*/ 2178461 h 2993922"/>
              <a:gd name="connsiteX7756" fmla="*/ 6491922 w 8938307"/>
              <a:gd name="connsiteY7756" fmla="*/ 2167871 h 2993922"/>
              <a:gd name="connsiteX7757" fmla="*/ 6491922 w 8938307"/>
              <a:gd name="connsiteY7757" fmla="*/ 2157280 h 2993922"/>
              <a:gd name="connsiteX7758" fmla="*/ 6502512 w 8938307"/>
              <a:gd name="connsiteY7758" fmla="*/ 2146690 h 2993922"/>
              <a:gd name="connsiteX7759" fmla="*/ 6523694 w 8938307"/>
              <a:gd name="connsiteY7759" fmla="*/ 2167871 h 2993922"/>
              <a:gd name="connsiteX7760" fmla="*/ 6544874 w 8938307"/>
              <a:gd name="connsiteY7760" fmla="*/ 2178461 h 2993922"/>
              <a:gd name="connsiteX7761" fmla="*/ 6566054 w 8938307"/>
              <a:gd name="connsiteY7761" fmla="*/ 2167871 h 2993922"/>
              <a:gd name="connsiteX7762" fmla="*/ 6608416 w 8938307"/>
              <a:gd name="connsiteY7762" fmla="*/ 2167871 h 2993922"/>
              <a:gd name="connsiteX7763" fmla="*/ 6597826 w 8938307"/>
              <a:gd name="connsiteY7763" fmla="*/ 2146690 h 2993922"/>
              <a:gd name="connsiteX7764" fmla="*/ 6581940 w 8938307"/>
              <a:gd name="connsiteY7764" fmla="*/ 2141394 h 2993922"/>
              <a:gd name="connsiteX7765" fmla="*/ 6539579 w 8938307"/>
              <a:gd name="connsiteY7765" fmla="*/ 2136099 h 2993922"/>
              <a:gd name="connsiteX7766" fmla="*/ 6497217 w 8938307"/>
              <a:gd name="connsiteY7766" fmla="*/ 2130804 h 2993922"/>
              <a:gd name="connsiteX7767" fmla="*/ 6476036 w 8938307"/>
              <a:gd name="connsiteY7767" fmla="*/ 2130804 h 2993922"/>
              <a:gd name="connsiteX7768" fmla="*/ 6462798 w 8938307"/>
              <a:gd name="connsiteY7768" fmla="*/ 2134775 h 2993922"/>
              <a:gd name="connsiteX7769" fmla="*/ 6460150 w 8938307"/>
              <a:gd name="connsiteY7769" fmla="*/ 2135216 h 2993922"/>
              <a:gd name="connsiteX7770" fmla="*/ 6460150 w 8938307"/>
              <a:gd name="connsiteY7770" fmla="*/ 2104328 h 2993922"/>
              <a:gd name="connsiteX7771" fmla="*/ 6460150 w 8938307"/>
              <a:gd name="connsiteY7771" fmla="*/ 2093738 h 2993922"/>
              <a:gd name="connsiteX7772" fmla="*/ 6417788 w 8938307"/>
              <a:gd name="connsiteY7772" fmla="*/ 2072557 h 2993922"/>
              <a:gd name="connsiteX7773" fmla="*/ 6428380 w 8938307"/>
              <a:gd name="connsiteY7773" fmla="*/ 2083146 h 2993922"/>
              <a:gd name="connsiteX7774" fmla="*/ 6438970 w 8938307"/>
              <a:gd name="connsiteY7774" fmla="*/ 2093738 h 2993922"/>
              <a:gd name="connsiteX7775" fmla="*/ 6428380 w 8938307"/>
              <a:gd name="connsiteY7775" fmla="*/ 2114919 h 2993922"/>
              <a:gd name="connsiteX7776" fmla="*/ 6407198 w 8938307"/>
              <a:gd name="connsiteY7776" fmla="*/ 2104328 h 2993922"/>
              <a:gd name="connsiteX7777" fmla="*/ 6375428 w 8938307"/>
              <a:gd name="connsiteY7777" fmla="*/ 2093738 h 2993922"/>
              <a:gd name="connsiteX7778" fmla="*/ 6364836 w 8938307"/>
              <a:gd name="connsiteY7778" fmla="*/ 2093738 h 2993922"/>
              <a:gd name="connsiteX7779" fmla="*/ 6343656 w 8938307"/>
              <a:gd name="connsiteY7779" fmla="*/ 2104328 h 2993922"/>
              <a:gd name="connsiteX7780" fmla="*/ 6375428 w 8938307"/>
              <a:gd name="connsiteY7780" fmla="*/ 2125509 h 2993922"/>
              <a:gd name="connsiteX7781" fmla="*/ 6386018 w 8938307"/>
              <a:gd name="connsiteY7781" fmla="*/ 2136099 h 2993922"/>
              <a:gd name="connsiteX7782" fmla="*/ 6396608 w 8938307"/>
              <a:gd name="connsiteY7782" fmla="*/ 2146690 h 2993922"/>
              <a:gd name="connsiteX7783" fmla="*/ 6407198 w 8938307"/>
              <a:gd name="connsiteY7783" fmla="*/ 2157280 h 2993922"/>
              <a:gd name="connsiteX7784" fmla="*/ 6428380 w 8938307"/>
              <a:gd name="connsiteY7784" fmla="*/ 2167871 h 2993922"/>
              <a:gd name="connsiteX7785" fmla="*/ 6470740 w 8938307"/>
              <a:gd name="connsiteY7785" fmla="*/ 2189051 h 2993922"/>
              <a:gd name="connsiteX7786" fmla="*/ 6460150 w 8938307"/>
              <a:gd name="connsiteY7786" fmla="*/ 2189051 h 2993922"/>
              <a:gd name="connsiteX7787" fmla="*/ 6438970 w 8938307"/>
              <a:gd name="connsiteY7787" fmla="*/ 2189051 h 2993922"/>
              <a:gd name="connsiteX7788" fmla="*/ 6428380 w 8938307"/>
              <a:gd name="connsiteY7788" fmla="*/ 2199642 h 2993922"/>
              <a:gd name="connsiteX7789" fmla="*/ 6396608 w 8938307"/>
              <a:gd name="connsiteY7789" fmla="*/ 2189051 h 2993922"/>
              <a:gd name="connsiteX7790" fmla="*/ 6386018 w 8938307"/>
              <a:gd name="connsiteY7790" fmla="*/ 2189051 h 2993922"/>
              <a:gd name="connsiteX7791" fmla="*/ 6364836 w 8938307"/>
              <a:gd name="connsiteY7791" fmla="*/ 2178461 h 2993922"/>
              <a:gd name="connsiteX7792" fmla="*/ 6364836 w 8938307"/>
              <a:gd name="connsiteY7792" fmla="*/ 2189051 h 2993922"/>
              <a:gd name="connsiteX7793" fmla="*/ 6364836 w 8938307"/>
              <a:gd name="connsiteY7793" fmla="*/ 2210232 h 2993922"/>
              <a:gd name="connsiteX7794" fmla="*/ 6354246 w 8938307"/>
              <a:gd name="connsiteY7794" fmla="*/ 2210232 h 2993922"/>
              <a:gd name="connsiteX7795" fmla="*/ 6338361 w 8938307"/>
              <a:gd name="connsiteY7795" fmla="*/ 2194346 h 2993922"/>
              <a:gd name="connsiteX7796" fmla="*/ 6343656 w 8938307"/>
              <a:gd name="connsiteY7796" fmla="*/ 2178461 h 2993922"/>
              <a:gd name="connsiteX7797" fmla="*/ 6354246 w 8938307"/>
              <a:gd name="connsiteY7797" fmla="*/ 2167871 h 2993922"/>
              <a:gd name="connsiteX7798" fmla="*/ 6343656 w 8938307"/>
              <a:gd name="connsiteY7798" fmla="*/ 2157280 h 2993922"/>
              <a:gd name="connsiteX7799" fmla="*/ 6333066 w 8938307"/>
              <a:gd name="connsiteY7799" fmla="*/ 2146690 h 2993922"/>
              <a:gd name="connsiteX7800" fmla="*/ 6333066 w 8938307"/>
              <a:gd name="connsiteY7800" fmla="*/ 2136099 h 2993922"/>
              <a:gd name="connsiteX7801" fmla="*/ 6333066 w 8938307"/>
              <a:gd name="connsiteY7801" fmla="*/ 2130804 h 2993922"/>
              <a:gd name="connsiteX7802" fmla="*/ 6343656 w 8938307"/>
              <a:gd name="connsiteY7802" fmla="*/ 2136099 h 2993922"/>
              <a:gd name="connsiteX7803" fmla="*/ 6354246 w 8938307"/>
              <a:gd name="connsiteY7803" fmla="*/ 2125509 h 2993922"/>
              <a:gd name="connsiteX7804" fmla="*/ 6343656 w 8938307"/>
              <a:gd name="connsiteY7804" fmla="*/ 2125509 h 2993922"/>
              <a:gd name="connsiteX7805" fmla="*/ 6336324 w 8938307"/>
              <a:gd name="connsiteY7805" fmla="*/ 2126731 h 2993922"/>
              <a:gd name="connsiteX7806" fmla="*/ 6338361 w 8938307"/>
              <a:gd name="connsiteY7806" fmla="*/ 2124185 h 2993922"/>
              <a:gd name="connsiteX7807" fmla="*/ 6333066 w 8938307"/>
              <a:gd name="connsiteY7807" fmla="*/ 2114919 h 2993922"/>
              <a:gd name="connsiteX7808" fmla="*/ 6327771 w 8938307"/>
              <a:gd name="connsiteY7808" fmla="*/ 2114919 h 2993922"/>
              <a:gd name="connsiteX7809" fmla="*/ 6322476 w 8938307"/>
              <a:gd name="connsiteY7809" fmla="*/ 2125509 h 2993922"/>
              <a:gd name="connsiteX7810" fmla="*/ 6311884 w 8938307"/>
              <a:gd name="connsiteY7810" fmla="*/ 2125509 h 2993922"/>
              <a:gd name="connsiteX7811" fmla="*/ 6280114 w 8938307"/>
              <a:gd name="connsiteY7811" fmla="*/ 2104328 h 2993922"/>
              <a:gd name="connsiteX7812" fmla="*/ 6258932 w 8938307"/>
              <a:gd name="connsiteY7812" fmla="*/ 2093738 h 2993922"/>
              <a:gd name="connsiteX7813" fmla="*/ 6248342 w 8938307"/>
              <a:gd name="connsiteY7813" fmla="*/ 2099033 h 2993922"/>
              <a:gd name="connsiteX7814" fmla="*/ 6258932 w 8938307"/>
              <a:gd name="connsiteY7814" fmla="*/ 2104328 h 2993922"/>
              <a:gd name="connsiteX7815" fmla="*/ 6269524 w 8938307"/>
              <a:gd name="connsiteY7815" fmla="*/ 2114919 h 2993922"/>
              <a:gd name="connsiteX7816" fmla="*/ 6258932 w 8938307"/>
              <a:gd name="connsiteY7816" fmla="*/ 2114919 h 2993922"/>
              <a:gd name="connsiteX7817" fmla="*/ 6237752 w 8938307"/>
              <a:gd name="connsiteY7817" fmla="*/ 2120213 h 2993922"/>
              <a:gd name="connsiteX7818" fmla="*/ 6237752 w 8938307"/>
              <a:gd name="connsiteY7818" fmla="*/ 2114919 h 2993922"/>
              <a:gd name="connsiteX7819" fmla="*/ 6227161 w 8938307"/>
              <a:gd name="connsiteY7819" fmla="*/ 2093738 h 2993922"/>
              <a:gd name="connsiteX7820" fmla="*/ 6216572 w 8938307"/>
              <a:gd name="connsiteY7820" fmla="*/ 2114919 h 2993922"/>
              <a:gd name="connsiteX7821" fmla="*/ 6216572 w 8938307"/>
              <a:gd name="connsiteY7821" fmla="*/ 2130804 h 2993922"/>
              <a:gd name="connsiteX7822" fmla="*/ 6205980 w 8938307"/>
              <a:gd name="connsiteY7822" fmla="*/ 2136099 h 2993922"/>
              <a:gd name="connsiteX7823" fmla="*/ 6190094 w 8938307"/>
              <a:gd name="connsiteY7823" fmla="*/ 2130804 h 2993922"/>
              <a:gd name="connsiteX7824" fmla="*/ 6174209 w 8938307"/>
              <a:gd name="connsiteY7824" fmla="*/ 2120213 h 2993922"/>
              <a:gd name="connsiteX7825" fmla="*/ 6158324 w 8938307"/>
              <a:gd name="connsiteY7825" fmla="*/ 2114919 h 2993922"/>
              <a:gd name="connsiteX7826" fmla="*/ 6142438 w 8938307"/>
              <a:gd name="connsiteY7826" fmla="*/ 2104328 h 2993922"/>
              <a:gd name="connsiteX7827" fmla="*/ 6153028 w 8938307"/>
              <a:gd name="connsiteY7827" fmla="*/ 2093738 h 2993922"/>
              <a:gd name="connsiteX7828" fmla="*/ 6142438 w 8938307"/>
              <a:gd name="connsiteY7828" fmla="*/ 2083146 h 2993922"/>
              <a:gd name="connsiteX7829" fmla="*/ 6131847 w 8938307"/>
              <a:gd name="connsiteY7829" fmla="*/ 2083146 h 2993922"/>
              <a:gd name="connsiteX7830" fmla="*/ 6131847 w 8938307"/>
              <a:gd name="connsiteY7830" fmla="*/ 2093738 h 2993922"/>
              <a:gd name="connsiteX7831" fmla="*/ 6110668 w 8938307"/>
              <a:gd name="connsiteY7831" fmla="*/ 2083146 h 2993922"/>
              <a:gd name="connsiteX7832" fmla="*/ 6097429 w 8938307"/>
              <a:gd name="connsiteY7832" fmla="*/ 2075204 h 2993922"/>
              <a:gd name="connsiteX7833" fmla="*/ 6091251 w 8938307"/>
              <a:gd name="connsiteY7833" fmla="*/ 2074323 h 2993922"/>
              <a:gd name="connsiteX7834" fmla="*/ 6098752 w 8938307"/>
              <a:gd name="connsiteY7834" fmla="*/ 2081823 h 2993922"/>
              <a:gd name="connsiteX7835" fmla="*/ 6105372 w 8938307"/>
              <a:gd name="connsiteY7835" fmla="*/ 2088442 h 2993922"/>
              <a:gd name="connsiteX7836" fmla="*/ 6110668 w 8938307"/>
              <a:gd name="connsiteY7836" fmla="*/ 2093738 h 2993922"/>
              <a:gd name="connsiteX7837" fmla="*/ 6078895 w 8938307"/>
              <a:gd name="connsiteY7837" fmla="*/ 2093738 h 2993922"/>
              <a:gd name="connsiteX7838" fmla="*/ 6057716 w 8938307"/>
              <a:gd name="connsiteY7838" fmla="*/ 2088442 h 2993922"/>
              <a:gd name="connsiteX7839" fmla="*/ 6036534 w 8938307"/>
              <a:gd name="connsiteY7839" fmla="*/ 2083146 h 2993922"/>
              <a:gd name="connsiteX7840" fmla="*/ 5994172 w 8938307"/>
              <a:gd name="connsiteY7840" fmla="*/ 2072557 h 2993922"/>
              <a:gd name="connsiteX7841" fmla="*/ 5957106 w 8938307"/>
              <a:gd name="connsiteY7841" fmla="*/ 2056671 h 2993922"/>
              <a:gd name="connsiteX7842" fmla="*/ 5920039 w 8938307"/>
              <a:gd name="connsiteY7842" fmla="*/ 2040786 h 2993922"/>
              <a:gd name="connsiteX7843" fmla="*/ 5909449 w 8938307"/>
              <a:gd name="connsiteY7843" fmla="*/ 2035490 h 2993922"/>
              <a:gd name="connsiteX7844" fmla="*/ 5877678 w 8938307"/>
              <a:gd name="connsiteY7844" fmla="*/ 2030194 h 2993922"/>
              <a:gd name="connsiteX7845" fmla="*/ 5835316 w 8938307"/>
              <a:gd name="connsiteY7845" fmla="*/ 2019605 h 2993922"/>
              <a:gd name="connsiteX7846" fmla="*/ 5803545 w 8938307"/>
              <a:gd name="connsiteY7846" fmla="*/ 2019605 h 2993922"/>
              <a:gd name="connsiteX7847" fmla="*/ 5792954 w 8938307"/>
              <a:gd name="connsiteY7847" fmla="*/ 2019605 h 2993922"/>
              <a:gd name="connsiteX7848" fmla="*/ 5782364 w 8938307"/>
              <a:gd name="connsiteY7848" fmla="*/ 2030194 h 2993922"/>
              <a:gd name="connsiteX7849" fmla="*/ 5771774 w 8938307"/>
              <a:gd name="connsiteY7849" fmla="*/ 2030194 h 2993922"/>
              <a:gd name="connsiteX7850" fmla="*/ 5761183 w 8938307"/>
              <a:gd name="connsiteY7850" fmla="*/ 2019605 h 2993922"/>
              <a:gd name="connsiteX7851" fmla="*/ 5750593 w 8938307"/>
              <a:gd name="connsiteY7851" fmla="*/ 2009015 h 2993922"/>
              <a:gd name="connsiteX7852" fmla="*/ 5745298 w 8938307"/>
              <a:gd name="connsiteY7852" fmla="*/ 2003719 h 2993922"/>
              <a:gd name="connsiteX7853" fmla="*/ 5729412 w 8938307"/>
              <a:gd name="connsiteY7853" fmla="*/ 1998424 h 2993922"/>
              <a:gd name="connsiteX7854" fmla="*/ 5713526 w 8938307"/>
              <a:gd name="connsiteY7854" fmla="*/ 1993128 h 2993922"/>
              <a:gd name="connsiteX7855" fmla="*/ 5692346 w 8938307"/>
              <a:gd name="connsiteY7855" fmla="*/ 2003719 h 2993922"/>
              <a:gd name="connsiteX7856" fmla="*/ 5644689 w 8938307"/>
              <a:gd name="connsiteY7856" fmla="*/ 2003719 h 2993922"/>
              <a:gd name="connsiteX7857" fmla="*/ 5591737 w 8938307"/>
              <a:gd name="connsiteY7857" fmla="*/ 1998424 h 2993922"/>
              <a:gd name="connsiteX7858" fmla="*/ 5581147 w 8938307"/>
              <a:gd name="connsiteY7858" fmla="*/ 1987834 h 2993922"/>
              <a:gd name="connsiteX7859" fmla="*/ 5591737 w 8938307"/>
              <a:gd name="connsiteY7859" fmla="*/ 1987834 h 2993922"/>
              <a:gd name="connsiteX7860" fmla="*/ 5591737 w 8938307"/>
              <a:gd name="connsiteY7860" fmla="*/ 1977242 h 2993922"/>
              <a:gd name="connsiteX7861" fmla="*/ 5591737 w 8938307"/>
              <a:gd name="connsiteY7861" fmla="*/ 1966653 h 2993922"/>
              <a:gd name="connsiteX7862" fmla="*/ 5602327 w 8938307"/>
              <a:gd name="connsiteY7862" fmla="*/ 1966653 h 2993922"/>
              <a:gd name="connsiteX7863" fmla="*/ 5612918 w 8938307"/>
              <a:gd name="connsiteY7863" fmla="*/ 1956063 h 2993922"/>
              <a:gd name="connsiteX7864" fmla="*/ 5602327 w 8938307"/>
              <a:gd name="connsiteY7864" fmla="*/ 1956063 h 2993922"/>
              <a:gd name="connsiteX7865" fmla="*/ 5591737 w 8938307"/>
              <a:gd name="connsiteY7865" fmla="*/ 1956063 h 2993922"/>
              <a:gd name="connsiteX7866" fmla="*/ 5581147 w 8938307"/>
              <a:gd name="connsiteY7866" fmla="*/ 1966653 h 2993922"/>
              <a:gd name="connsiteX7867" fmla="*/ 5581147 w 8938307"/>
              <a:gd name="connsiteY7867" fmla="*/ 1977242 h 2993922"/>
              <a:gd name="connsiteX7868" fmla="*/ 5538785 w 8938307"/>
              <a:gd name="connsiteY7868" fmla="*/ 1966653 h 2993922"/>
              <a:gd name="connsiteX7869" fmla="*/ 5507014 w 8938307"/>
              <a:gd name="connsiteY7869" fmla="*/ 1966653 h 2993922"/>
              <a:gd name="connsiteX7870" fmla="*/ 5496423 w 8938307"/>
              <a:gd name="connsiteY7870" fmla="*/ 1956063 h 2993922"/>
              <a:gd name="connsiteX7871" fmla="*/ 5485833 w 8938307"/>
              <a:gd name="connsiteY7871" fmla="*/ 1945472 h 2993922"/>
              <a:gd name="connsiteX7872" fmla="*/ 5485833 w 8938307"/>
              <a:gd name="connsiteY7872" fmla="*/ 1956063 h 2993922"/>
              <a:gd name="connsiteX7873" fmla="*/ 5475243 w 8938307"/>
              <a:gd name="connsiteY7873" fmla="*/ 1956063 h 2993922"/>
              <a:gd name="connsiteX7874" fmla="*/ 5454062 w 8938307"/>
              <a:gd name="connsiteY7874" fmla="*/ 1945472 h 2993922"/>
              <a:gd name="connsiteX7875" fmla="*/ 5443471 w 8938307"/>
              <a:gd name="connsiteY7875" fmla="*/ 1945472 h 2993922"/>
              <a:gd name="connsiteX7876" fmla="*/ 5443471 w 8938307"/>
              <a:gd name="connsiteY7876" fmla="*/ 1956063 h 2993922"/>
              <a:gd name="connsiteX7877" fmla="*/ 5454062 w 8938307"/>
              <a:gd name="connsiteY7877" fmla="*/ 1966653 h 2993922"/>
              <a:gd name="connsiteX7878" fmla="*/ 5475243 w 8938307"/>
              <a:gd name="connsiteY7878" fmla="*/ 1966653 h 2993922"/>
              <a:gd name="connsiteX7879" fmla="*/ 5485833 w 8938307"/>
              <a:gd name="connsiteY7879" fmla="*/ 1977242 h 2993922"/>
              <a:gd name="connsiteX7880" fmla="*/ 5496423 w 8938307"/>
              <a:gd name="connsiteY7880" fmla="*/ 1977242 h 2993922"/>
              <a:gd name="connsiteX7881" fmla="*/ 5517604 w 8938307"/>
              <a:gd name="connsiteY7881" fmla="*/ 1987834 h 2993922"/>
              <a:gd name="connsiteX7882" fmla="*/ 5549375 w 8938307"/>
              <a:gd name="connsiteY7882" fmla="*/ 1987834 h 2993922"/>
              <a:gd name="connsiteX7883" fmla="*/ 5559966 w 8938307"/>
              <a:gd name="connsiteY7883" fmla="*/ 2003719 h 2993922"/>
              <a:gd name="connsiteX7884" fmla="*/ 5570556 w 8938307"/>
              <a:gd name="connsiteY7884" fmla="*/ 1998424 h 2993922"/>
              <a:gd name="connsiteX7885" fmla="*/ 5591737 w 8938307"/>
              <a:gd name="connsiteY7885" fmla="*/ 1998424 h 2993922"/>
              <a:gd name="connsiteX7886" fmla="*/ 5607622 w 8938307"/>
              <a:gd name="connsiteY7886" fmla="*/ 2014309 h 2993922"/>
              <a:gd name="connsiteX7887" fmla="*/ 5644689 w 8938307"/>
              <a:gd name="connsiteY7887" fmla="*/ 2019605 h 2993922"/>
              <a:gd name="connsiteX7888" fmla="*/ 5660574 w 8938307"/>
              <a:gd name="connsiteY7888" fmla="*/ 2024900 h 2993922"/>
              <a:gd name="connsiteX7889" fmla="*/ 5692346 w 8938307"/>
              <a:gd name="connsiteY7889" fmla="*/ 2035490 h 2993922"/>
              <a:gd name="connsiteX7890" fmla="*/ 5718822 w 8938307"/>
              <a:gd name="connsiteY7890" fmla="*/ 2040786 h 2993922"/>
              <a:gd name="connsiteX7891" fmla="*/ 5740002 w 8938307"/>
              <a:gd name="connsiteY7891" fmla="*/ 2046080 h 2993922"/>
              <a:gd name="connsiteX7892" fmla="*/ 5761183 w 8938307"/>
              <a:gd name="connsiteY7892" fmla="*/ 2051376 h 2993922"/>
              <a:gd name="connsiteX7893" fmla="*/ 5835316 w 8938307"/>
              <a:gd name="connsiteY7893" fmla="*/ 2072557 h 2993922"/>
              <a:gd name="connsiteX7894" fmla="*/ 5845908 w 8938307"/>
              <a:gd name="connsiteY7894" fmla="*/ 2072557 h 2993922"/>
              <a:gd name="connsiteX7895" fmla="*/ 5856497 w 8938307"/>
              <a:gd name="connsiteY7895" fmla="*/ 2083146 h 2993922"/>
              <a:gd name="connsiteX7896" fmla="*/ 5867087 w 8938307"/>
              <a:gd name="connsiteY7896" fmla="*/ 2088442 h 2993922"/>
              <a:gd name="connsiteX7897" fmla="*/ 5898860 w 8938307"/>
              <a:gd name="connsiteY7897" fmla="*/ 2093738 h 2993922"/>
              <a:gd name="connsiteX7898" fmla="*/ 5930630 w 8938307"/>
              <a:gd name="connsiteY7898" fmla="*/ 2104328 h 2993922"/>
              <a:gd name="connsiteX7899" fmla="*/ 5951812 w 8938307"/>
              <a:gd name="connsiteY7899" fmla="*/ 2104328 h 2993922"/>
              <a:gd name="connsiteX7900" fmla="*/ 5941220 w 8938307"/>
              <a:gd name="connsiteY7900" fmla="*/ 2093738 h 2993922"/>
              <a:gd name="connsiteX7901" fmla="*/ 5951812 w 8938307"/>
              <a:gd name="connsiteY7901" fmla="*/ 2093738 h 2993922"/>
              <a:gd name="connsiteX7902" fmla="*/ 5962401 w 8938307"/>
              <a:gd name="connsiteY7902" fmla="*/ 2093738 h 2993922"/>
              <a:gd name="connsiteX7903" fmla="*/ 5951812 w 8938307"/>
              <a:gd name="connsiteY7903" fmla="*/ 2083146 h 2993922"/>
              <a:gd name="connsiteX7904" fmla="*/ 5994172 w 8938307"/>
              <a:gd name="connsiteY7904" fmla="*/ 2093738 h 2993922"/>
              <a:gd name="connsiteX7905" fmla="*/ 6004764 w 8938307"/>
              <a:gd name="connsiteY7905" fmla="*/ 2093738 h 2993922"/>
              <a:gd name="connsiteX7906" fmla="*/ 6004764 w 8938307"/>
              <a:gd name="connsiteY7906" fmla="*/ 2099033 h 2993922"/>
              <a:gd name="connsiteX7907" fmla="*/ 6010058 w 8938307"/>
              <a:gd name="connsiteY7907" fmla="*/ 2109623 h 2993922"/>
              <a:gd name="connsiteX7908" fmla="*/ 6025943 w 8938307"/>
              <a:gd name="connsiteY7908" fmla="*/ 2120213 h 2993922"/>
              <a:gd name="connsiteX7909" fmla="*/ 6041830 w 8938307"/>
              <a:gd name="connsiteY7909" fmla="*/ 2125509 h 2993922"/>
              <a:gd name="connsiteX7910" fmla="*/ 6047124 w 8938307"/>
              <a:gd name="connsiteY7910" fmla="*/ 2136099 h 2993922"/>
              <a:gd name="connsiteX7911" fmla="*/ 6121257 w 8938307"/>
              <a:gd name="connsiteY7911" fmla="*/ 2146690 h 2993922"/>
              <a:gd name="connsiteX7912" fmla="*/ 6153028 w 8938307"/>
              <a:gd name="connsiteY7912" fmla="*/ 2167871 h 2993922"/>
              <a:gd name="connsiteX7913" fmla="*/ 6184800 w 8938307"/>
              <a:gd name="connsiteY7913" fmla="*/ 2178461 h 2993922"/>
              <a:gd name="connsiteX7914" fmla="*/ 6221866 w 8938307"/>
              <a:gd name="connsiteY7914" fmla="*/ 2199642 h 2993922"/>
              <a:gd name="connsiteX7915" fmla="*/ 6258932 w 8938307"/>
              <a:gd name="connsiteY7915" fmla="*/ 2199642 h 2993922"/>
              <a:gd name="connsiteX7916" fmla="*/ 6216572 w 8938307"/>
              <a:gd name="connsiteY7916" fmla="*/ 2167871 h 2993922"/>
              <a:gd name="connsiteX7917" fmla="*/ 6195390 w 8938307"/>
              <a:gd name="connsiteY7917" fmla="*/ 2146690 h 2993922"/>
              <a:gd name="connsiteX7918" fmla="*/ 6216572 w 8938307"/>
              <a:gd name="connsiteY7918" fmla="*/ 2146690 h 2993922"/>
              <a:gd name="connsiteX7919" fmla="*/ 6227161 w 8938307"/>
              <a:gd name="connsiteY7919" fmla="*/ 2157280 h 2993922"/>
              <a:gd name="connsiteX7920" fmla="*/ 6237752 w 8938307"/>
              <a:gd name="connsiteY7920" fmla="*/ 2167871 h 2993922"/>
              <a:gd name="connsiteX7921" fmla="*/ 6253638 w 8938307"/>
              <a:gd name="connsiteY7921" fmla="*/ 2173165 h 2993922"/>
              <a:gd name="connsiteX7922" fmla="*/ 6269524 w 8938307"/>
              <a:gd name="connsiteY7922" fmla="*/ 2162575 h 2993922"/>
              <a:gd name="connsiteX7923" fmla="*/ 6290704 w 8938307"/>
              <a:gd name="connsiteY7923" fmla="*/ 2167871 h 2993922"/>
              <a:gd name="connsiteX7924" fmla="*/ 6269524 w 8938307"/>
              <a:gd name="connsiteY7924" fmla="*/ 2189051 h 2993922"/>
              <a:gd name="connsiteX7925" fmla="*/ 6258932 w 8938307"/>
              <a:gd name="connsiteY7925" fmla="*/ 2189051 h 2993922"/>
              <a:gd name="connsiteX7926" fmla="*/ 6290704 w 8938307"/>
              <a:gd name="connsiteY7926" fmla="*/ 2220823 h 2993922"/>
              <a:gd name="connsiteX7927" fmla="*/ 6343656 w 8938307"/>
              <a:gd name="connsiteY7927" fmla="*/ 2242004 h 2993922"/>
              <a:gd name="connsiteX7928" fmla="*/ 6354246 w 8938307"/>
              <a:gd name="connsiteY7928" fmla="*/ 2236708 h 2993922"/>
              <a:gd name="connsiteX7929" fmla="*/ 6354246 w 8938307"/>
              <a:gd name="connsiteY7929" fmla="*/ 2231413 h 2993922"/>
              <a:gd name="connsiteX7930" fmla="*/ 6364836 w 8938307"/>
              <a:gd name="connsiteY7930" fmla="*/ 2220823 h 2993922"/>
              <a:gd name="connsiteX7931" fmla="*/ 6364836 w 8938307"/>
              <a:gd name="connsiteY7931" fmla="*/ 2231413 h 2993922"/>
              <a:gd name="connsiteX7932" fmla="*/ 6364836 w 8938307"/>
              <a:gd name="connsiteY7932" fmla="*/ 2242004 h 2993922"/>
              <a:gd name="connsiteX7933" fmla="*/ 6375428 w 8938307"/>
              <a:gd name="connsiteY7933" fmla="*/ 2252594 h 2993922"/>
              <a:gd name="connsiteX7934" fmla="*/ 6375428 w 8938307"/>
              <a:gd name="connsiteY7934" fmla="*/ 2273775 h 2993922"/>
              <a:gd name="connsiteX7935" fmla="*/ 6375428 w 8938307"/>
              <a:gd name="connsiteY7935" fmla="*/ 2284365 h 2993922"/>
              <a:gd name="connsiteX7936" fmla="*/ 6354246 w 8938307"/>
              <a:gd name="connsiteY7936" fmla="*/ 2284365 h 2993922"/>
              <a:gd name="connsiteX7937" fmla="*/ 6333066 w 8938307"/>
              <a:gd name="connsiteY7937" fmla="*/ 2284365 h 2993922"/>
              <a:gd name="connsiteX7938" fmla="*/ 6322476 w 8938307"/>
              <a:gd name="connsiteY7938" fmla="*/ 2284365 h 2993922"/>
              <a:gd name="connsiteX7939" fmla="*/ 6311884 w 8938307"/>
              <a:gd name="connsiteY7939" fmla="*/ 2273775 h 2993922"/>
              <a:gd name="connsiteX7940" fmla="*/ 6285409 w 8938307"/>
              <a:gd name="connsiteY7940" fmla="*/ 2263184 h 2993922"/>
              <a:gd name="connsiteX7941" fmla="*/ 6269524 w 8938307"/>
              <a:gd name="connsiteY7941" fmla="*/ 2257889 h 2993922"/>
              <a:gd name="connsiteX7942" fmla="*/ 6258932 w 8938307"/>
              <a:gd name="connsiteY7942" fmla="*/ 2252594 h 2993922"/>
              <a:gd name="connsiteX7943" fmla="*/ 6237752 w 8938307"/>
              <a:gd name="connsiteY7943" fmla="*/ 2252594 h 2993922"/>
              <a:gd name="connsiteX7944" fmla="*/ 6227161 w 8938307"/>
              <a:gd name="connsiteY7944" fmla="*/ 2247298 h 2993922"/>
              <a:gd name="connsiteX7945" fmla="*/ 6216572 w 8938307"/>
              <a:gd name="connsiteY7945" fmla="*/ 2242004 h 2993922"/>
              <a:gd name="connsiteX7946" fmla="*/ 6190094 w 8938307"/>
              <a:gd name="connsiteY7946" fmla="*/ 2236708 h 2993922"/>
              <a:gd name="connsiteX7947" fmla="*/ 6163620 w 8938307"/>
              <a:gd name="connsiteY7947" fmla="*/ 2231413 h 2993922"/>
              <a:gd name="connsiteX7948" fmla="*/ 6115962 w 8938307"/>
              <a:gd name="connsiteY7948" fmla="*/ 2220823 h 2993922"/>
              <a:gd name="connsiteX7949" fmla="*/ 6089486 w 8938307"/>
              <a:gd name="connsiteY7949" fmla="*/ 2210232 h 2993922"/>
              <a:gd name="connsiteX7950" fmla="*/ 6068305 w 8938307"/>
              <a:gd name="connsiteY7950" fmla="*/ 2199642 h 2993922"/>
              <a:gd name="connsiteX7951" fmla="*/ 6057716 w 8938307"/>
              <a:gd name="connsiteY7951" fmla="*/ 2194346 h 2993922"/>
              <a:gd name="connsiteX7952" fmla="*/ 6036534 w 8938307"/>
              <a:gd name="connsiteY7952" fmla="*/ 2189051 h 2993922"/>
              <a:gd name="connsiteX7953" fmla="*/ 5994172 w 8938307"/>
              <a:gd name="connsiteY7953" fmla="*/ 2199642 h 2993922"/>
              <a:gd name="connsiteX7954" fmla="*/ 6015353 w 8938307"/>
              <a:gd name="connsiteY7954" fmla="*/ 2204937 h 2993922"/>
              <a:gd name="connsiteX7955" fmla="*/ 6047124 w 8938307"/>
              <a:gd name="connsiteY7955" fmla="*/ 2199642 h 2993922"/>
              <a:gd name="connsiteX7956" fmla="*/ 6068305 w 8938307"/>
              <a:gd name="connsiteY7956" fmla="*/ 2220823 h 2993922"/>
              <a:gd name="connsiteX7957" fmla="*/ 6121257 w 8938307"/>
              <a:gd name="connsiteY7957" fmla="*/ 2242004 h 2993922"/>
              <a:gd name="connsiteX7958" fmla="*/ 6137142 w 8938307"/>
              <a:gd name="connsiteY7958" fmla="*/ 2247298 h 2993922"/>
              <a:gd name="connsiteX7959" fmla="*/ 6163620 w 8938307"/>
              <a:gd name="connsiteY7959" fmla="*/ 2252594 h 2993922"/>
              <a:gd name="connsiteX7960" fmla="*/ 6227161 w 8938307"/>
              <a:gd name="connsiteY7960" fmla="*/ 2273775 h 2993922"/>
              <a:gd name="connsiteX7961" fmla="*/ 6237752 w 8938307"/>
              <a:gd name="connsiteY7961" fmla="*/ 2284365 h 2993922"/>
              <a:gd name="connsiteX7962" fmla="*/ 6243046 w 8938307"/>
              <a:gd name="connsiteY7962" fmla="*/ 2279069 h 2993922"/>
              <a:gd name="connsiteX7963" fmla="*/ 6248342 w 8938307"/>
              <a:gd name="connsiteY7963" fmla="*/ 2284365 h 2993922"/>
              <a:gd name="connsiteX7964" fmla="*/ 6237752 w 8938307"/>
              <a:gd name="connsiteY7964" fmla="*/ 2294956 h 2993922"/>
              <a:gd name="connsiteX7965" fmla="*/ 6221866 w 8938307"/>
              <a:gd name="connsiteY7965" fmla="*/ 2294956 h 2993922"/>
              <a:gd name="connsiteX7966" fmla="*/ 6216572 w 8938307"/>
              <a:gd name="connsiteY7966" fmla="*/ 2294956 h 2993922"/>
              <a:gd name="connsiteX7967" fmla="*/ 6216572 w 8938307"/>
              <a:gd name="connsiteY7967" fmla="*/ 2305546 h 2993922"/>
              <a:gd name="connsiteX7968" fmla="*/ 6216572 w 8938307"/>
              <a:gd name="connsiteY7968" fmla="*/ 2316136 h 2993922"/>
              <a:gd name="connsiteX7969" fmla="*/ 6205980 w 8938307"/>
              <a:gd name="connsiteY7969" fmla="*/ 2310841 h 2993922"/>
              <a:gd name="connsiteX7970" fmla="*/ 6195390 w 8938307"/>
              <a:gd name="connsiteY7970" fmla="*/ 2305546 h 2993922"/>
              <a:gd name="connsiteX7971" fmla="*/ 6184800 w 8938307"/>
              <a:gd name="connsiteY7971" fmla="*/ 2294956 h 2993922"/>
              <a:gd name="connsiteX7972" fmla="*/ 6179505 w 8938307"/>
              <a:gd name="connsiteY7972" fmla="*/ 2289660 h 2993922"/>
              <a:gd name="connsiteX7973" fmla="*/ 6174209 w 8938307"/>
              <a:gd name="connsiteY7973" fmla="*/ 2284365 h 2993922"/>
              <a:gd name="connsiteX7974" fmla="*/ 6142438 w 8938307"/>
              <a:gd name="connsiteY7974" fmla="*/ 2263184 h 2993922"/>
              <a:gd name="connsiteX7975" fmla="*/ 6110668 w 8938307"/>
              <a:gd name="connsiteY7975" fmla="*/ 2252594 h 2993922"/>
              <a:gd name="connsiteX7976" fmla="*/ 6078895 w 8938307"/>
              <a:gd name="connsiteY7976" fmla="*/ 2252594 h 2993922"/>
              <a:gd name="connsiteX7977" fmla="*/ 6057716 w 8938307"/>
              <a:gd name="connsiteY7977" fmla="*/ 2242004 h 2993922"/>
              <a:gd name="connsiteX7978" fmla="*/ 6047124 w 8938307"/>
              <a:gd name="connsiteY7978" fmla="*/ 2242004 h 2993922"/>
              <a:gd name="connsiteX7979" fmla="*/ 6025943 w 8938307"/>
              <a:gd name="connsiteY7979" fmla="*/ 2242004 h 2993922"/>
              <a:gd name="connsiteX7980" fmla="*/ 5983582 w 8938307"/>
              <a:gd name="connsiteY7980" fmla="*/ 2231413 h 2993922"/>
              <a:gd name="connsiteX7981" fmla="*/ 5962401 w 8938307"/>
              <a:gd name="connsiteY7981" fmla="*/ 2226117 h 2993922"/>
              <a:gd name="connsiteX7982" fmla="*/ 5888268 w 8938307"/>
              <a:gd name="connsiteY7982" fmla="*/ 2210232 h 2993922"/>
              <a:gd name="connsiteX7983" fmla="*/ 5729412 w 8938307"/>
              <a:gd name="connsiteY7983" fmla="*/ 2178461 h 2993922"/>
              <a:gd name="connsiteX7984" fmla="*/ 5655279 w 8938307"/>
              <a:gd name="connsiteY7984" fmla="*/ 2157280 h 2993922"/>
              <a:gd name="connsiteX7985" fmla="*/ 5623508 w 8938307"/>
              <a:gd name="connsiteY7985" fmla="*/ 2157280 h 2993922"/>
              <a:gd name="connsiteX7986" fmla="*/ 5581147 w 8938307"/>
              <a:gd name="connsiteY7986" fmla="*/ 2125509 h 2993922"/>
              <a:gd name="connsiteX7987" fmla="*/ 5507014 w 8938307"/>
              <a:gd name="connsiteY7987" fmla="*/ 2104328 h 2993922"/>
              <a:gd name="connsiteX7988" fmla="*/ 5496423 w 8938307"/>
              <a:gd name="connsiteY7988" fmla="*/ 2104328 h 2993922"/>
              <a:gd name="connsiteX7989" fmla="*/ 5475243 w 8938307"/>
              <a:gd name="connsiteY7989" fmla="*/ 2093738 h 2993922"/>
              <a:gd name="connsiteX7990" fmla="*/ 5475243 w 8938307"/>
              <a:gd name="connsiteY7990" fmla="*/ 2083146 h 2993922"/>
              <a:gd name="connsiteX7991" fmla="*/ 5432881 w 8938307"/>
              <a:gd name="connsiteY7991" fmla="*/ 2061967 h 2993922"/>
              <a:gd name="connsiteX7992" fmla="*/ 5401110 w 8938307"/>
              <a:gd name="connsiteY7992" fmla="*/ 2051376 h 2993922"/>
              <a:gd name="connsiteX7993" fmla="*/ 5369339 w 8938307"/>
              <a:gd name="connsiteY7993" fmla="*/ 2040786 h 2993922"/>
              <a:gd name="connsiteX7994" fmla="*/ 5348158 w 8938307"/>
              <a:gd name="connsiteY7994" fmla="*/ 2030194 h 2993922"/>
              <a:gd name="connsiteX7995" fmla="*/ 5326977 w 8938307"/>
              <a:gd name="connsiteY7995" fmla="*/ 2030194 h 2993922"/>
              <a:gd name="connsiteX7996" fmla="*/ 5326977 w 8938307"/>
              <a:gd name="connsiteY7996" fmla="*/ 2019605 h 2993922"/>
              <a:gd name="connsiteX7997" fmla="*/ 5348158 w 8938307"/>
              <a:gd name="connsiteY7997" fmla="*/ 2009015 h 2993922"/>
              <a:gd name="connsiteX7998" fmla="*/ 5326977 w 8938307"/>
              <a:gd name="connsiteY7998" fmla="*/ 2009015 h 2993922"/>
              <a:gd name="connsiteX7999" fmla="*/ 5284614 w 8938307"/>
              <a:gd name="connsiteY7999" fmla="*/ 1998424 h 2993922"/>
              <a:gd name="connsiteX8000" fmla="*/ 5274025 w 8938307"/>
              <a:gd name="connsiteY8000" fmla="*/ 2009015 h 2993922"/>
              <a:gd name="connsiteX8001" fmla="*/ 5274025 w 8938307"/>
              <a:gd name="connsiteY8001" fmla="*/ 1998424 h 2993922"/>
              <a:gd name="connsiteX8002" fmla="*/ 5252844 w 8938307"/>
              <a:gd name="connsiteY8002" fmla="*/ 1998424 h 2993922"/>
              <a:gd name="connsiteX8003" fmla="*/ 5231662 w 8938307"/>
              <a:gd name="connsiteY8003" fmla="*/ 1998424 h 2993922"/>
              <a:gd name="connsiteX8004" fmla="*/ 5231662 w 8938307"/>
              <a:gd name="connsiteY8004" fmla="*/ 2009015 h 2993922"/>
              <a:gd name="connsiteX8005" fmla="*/ 5274025 w 8938307"/>
              <a:gd name="connsiteY8005" fmla="*/ 2024900 h 2993922"/>
              <a:gd name="connsiteX8006" fmla="*/ 5284614 w 8938307"/>
              <a:gd name="connsiteY8006" fmla="*/ 2035490 h 2993922"/>
              <a:gd name="connsiteX8007" fmla="*/ 5300500 w 8938307"/>
              <a:gd name="connsiteY8007" fmla="*/ 2051376 h 2993922"/>
              <a:gd name="connsiteX8008" fmla="*/ 5326977 w 8938307"/>
              <a:gd name="connsiteY8008" fmla="*/ 2061967 h 2993922"/>
              <a:gd name="connsiteX8009" fmla="*/ 5326977 w 8938307"/>
              <a:gd name="connsiteY8009" fmla="*/ 2051376 h 2993922"/>
              <a:gd name="connsiteX8010" fmla="*/ 5337566 w 8938307"/>
              <a:gd name="connsiteY8010" fmla="*/ 2040786 h 2993922"/>
              <a:gd name="connsiteX8011" fmla="*/ 5358748 w 8938307"/>
              <a:gd name="connsiteY8011" fmla="*/ 2051376 h 2993922"/>
              <a:gd name="connsiteX8012" fmla="*/ 5369339 w 8938307"/>
              <a:gd name="connsiteY8012" fmla="*/ 2056671 h 2993922"/>
              <a:gd name="connsiteX8013" fmla="*/ 5374634 w 8938307"/>
              <a:gd name="connsiteY8013" fmla="*/ 2061967 h 2993922"/>
              <a:gd name="connsiteX8014" fmla="*/ 5390518 w 8938307"/>
              <a:gd name="connsiteY8014" fmla="*/ 2061967 h 2993922"/>
              <a:gd name="connsiteX8015" fmla="*/ 5427586 w 8938307"/>
              <a:gd name="connsiteY8015" fmla="*/ 2077852 h 2993922"/>
              <a:gd name="connsiteX8016" fmla="*/ 5454062 w 8938307"/>
              <a:gd name="connsiteY8016" fmla="*/ 2104328 h 2993922"/>
              <a:gd name="connsiteX8017" fmla="*/ 5464652 w 8938307"/>
              <a:gd name="connsiteY8017" fmla="*/ 2109623 h 2993922"/>
              <a:gd name="connsiteX8018" fmla="*/ 5475243 w 8938307"/>
              <a:gd name="connsiteY8018" fmla="*/ 2114919 h 2993922"/>
              <a:gd name="connsiteX8019" fmla="*/ 5485833 w 8938307"/>
              <a:gd name="connsiteY8019" fmla="*/ 2114919 h 2993922"/>
              <a:gd name="connsiteX8020" fmla="*/ 5496423 w 8938307"/>
              <a:gd name="connsiteY8020" fmla="*/ 2114919 h 2993922"/>
              <a:gd name="connsiteX8021" fmla="*/ 5570556 w 8938307"/>
              <a:gd name="connsiteY8021" fmla="*/ 2146690 h 2993922"/>
              <a:gd name="connsiteX8022" fmla="*/ 5612918 w 8938307"/>
              <a:gd name="connsiteY8022" fmla="*/ 2157280 h 2993922"/>
              <a:gd name="connsiteX8023" fmla="*/ 5660574 w 8938307"/>
              <a:gd name="connsiteY8023" fmla="*/ 2167871 h 2993922"/>
              <a:gd name="connsiteX8024" fmla="*/ 5718822 w 8938307"/>
              <a:gd name="connsiteY8024" fmla="*/ 2189051 h 2993922"/>
              <a:gd name="connsiteX8025" fmla="*/ 5803545 w 8938307"/>
              <a:gd name="connsiteY8025" fmla="*/ 2231413 h 2993922"/>
              <a:gd name="connsiteX8026" fmla="*/ 5792954 w 8938307"/>
              <a:gd name="connsiteY8026" fmla="*/ 2231413 h 2993922"/>
              <a:gd name="connsiteX8027" fmla="*/ 5782364 w 8938307"/>
              <a:gd name="connsiteY8027" fmla="*/ 2231413 h 2993922"/>
              <a:gd name="connsiteX8028" fmla="*/ 5771774 w 8938307"/>
              <a:gd name="connsiteY8028" fmla="*/ 2220823 h 2993922"/>
              <a:gd name="connsiteX8029" fmla="*/ 5755888 w 8938307"/>
              <a:gd name="connsiteY8029" fmla="*/ 2215527 h 2993922"/>
              <a:gd name="connsiteX8030" fmla="*/ 5734708 w 8938307"/>
              <a:gd name="connsiteY8030" fmla="*/ 2204937 h 2993922"/>
              <a:gd name="connsiteX8031" fmla="*/ 5708232 w 8938307"/>
              <a:gd name="connsiteY8031" fmla="*/ 2199642 h 2993922"/>
              <a:gd name="connsiteX8032" fmla="*/ 5729412 w 8938307"/>
              <a:gd name="connsiteY8032" fmla="*/ 2220823 h 2993922"/>
              <a:gd name="connsiteX8033" fmla="*/ 5740002 w 8938307"/>
              <a:gd name="connsiteY8033" fmla="*/ 2220823 h 2993922"/>
              <a:gd name="connsiteX8034" fmla="*/ 5771774 w 8938307"/>
              <a:gd name="connsiteY8034" fmla="*/ 2236708 h 2993922"/>
              <a:gd name="connsiteX8035" fmla="*/ 5814135 w 8938307"/>
              <a:gd name="connsiteY8035" fmla="*/ 2242004 h 2993922"/>
              <a:gd name="connsiteX8036" fmla="*/ 5819430 w 8938307"/>
              <a:gd name="connsiteY8036" fmla="*/ 2236708 h 2993922"/>
              <a:gd name="connsiteX8037" fmla="*/ 5824726 w 8938307"/>
              <a:gd name="connsiteY8037" fmla="*/ 2231413 h 2993922"/>
              <a:gd name="connsiteX8038" fmla="*/ 5856497 w 8938307"/>
              <a:gd name="connsiteY8038" fmla="*/ 2242004 h 2993922"/>
              <a:gd name="connsiteX8039" fmla="*/ 5867087 w 8938307"/>
              <a:gd name="connsiteY8039" fmla="*/ 2257889 h 2993922"/>
              <a:gd name="connsiteX8040" fmla="*/ 5877678 w 8938307"/>
              <a:gd name="connsiteY8040" fmla="*/ 2268479 h 2993922"/>
              <a:gd name="connsiteX8041" fmla="*/ 5898860 w 8938307"/>
              <a:gd name="connsiteY8041" fmla="*/ 2273775 h 2993922"/>
              <a:gd name="connsiteX8042" fmla="*/ 5920039 w 8938307"/>
              <a:gd name="connsiteY8042" fmla="*/ 2273775 h 2993922"/>
              <a:gd name="connsiteX8043" fmla="*/ 5941220 w 8938307"/>
              <a:gd name="connsiteY8043" fmla="*/ 2284365 h 2993922"/>
              <a:gd name="connsiteX8044" fmla="*/ 5941220 w 8938307"/>
              <a:gd name="connsiteY8044" fmla="*/ 2294956 h 2993922"/>
              <a:gd name="connsiteX8045" fmla="*/ 5951812 w 8938307"/>
              <a:gd name="connsiteY8045" fmla="*/ 2305546 h 2993922"/>
              <a:gd name="connsiteX8046" fmla="*/ 5962401 w 8938307"/>
              <a:gd name="connsiteY8046" fmla="*/ 2310841 h 2993922"/>
              <a:gd name="connsiteX8047" fmla="*/ 5888268 w 8938307"/>
              <a:gd name="connsiteY8047" fmla="*/ 2305546 h 2993922"/>
              <a:gd name="connsiteX8048" fmla="*/ 5845908 w 8938307"/>
              <a:gd name="connsiteY8048" fmla="*/ 2305546 h 2993922"/>
              <a:gd name="connsiteX8049" fmla="*/ 5824726 w 8938307"/>
              <a:gd name="connsiteY8049" fmla="*/ 2294956 h 2993922"/>
              <a:gd name="connsiteX8050" fmla="*/ 5814135 w 8938307"/>
              <a:gd name="connsiteY8050" fmla="*/ 2294956 h 2993922"/>
              <a:gd name="connsiteX8051" fmla="*/ 5814135 w 8938307"/>
              <a:gd name="connsiteY8051" fmla="*/ 2305546 h 2993922"/>
              <a:gd name="connsiteX8052" fmla="*/ 5808840 w 8938307"/>
              <a:gd name="connsiteY8052" fmla="*/ 2316136 h 2993922"/>
              <a:gd name="connsiteX8053" fmla="*/ 5792954 w 8938307"/>
              <a:gd name="connsiteY8053" fmla="*/ 2305546 h 2993922"/>
              <a:gd name="connsiteX8054" fmla="*/ 5782364 w 8938307"/>
              <a:gd name="connsiteY8054" fmla="*/ 2305546 h 2993922"/>
              <a:gd name="connsiteX8055" fmla="*/ 5771774 w 8938307"/>
              <a:gd name="connsiteY8055" fmla="*/ 2305546 h 2993922"/>
              <a:gd name="connsiteX8056" fmla="*/ 5766478 w 8938307"/>
              <a:gd name="connsiteY8056" fmla="*/ 2294956 h 2993922"/>
              <a:gd name="connsiteX8057" fmla="*/ 5766478 w 8938307"/>
              <a:gd name="connsiteY8057" fmla="*/ 2284365 h 2993922"/>
              <a:gd name="connsiteX8058" fmla="*/ 5761183 w 8938307"/>
              <a:gd name="connsiteY8058" fmla="*/ 2294956 h 2993922"/>
              <a:gd name="connsiteX8059" fmla="*/ 5750593 w 8938307"/>
              <a:gd name="connsiteY8059" fmla="*/ 2284365 h 2993922"/>
              <a:gd name="connsiteX8060" fmla="*/ 5729412 w 8938307"/>
              <a:gd name="connsiteY8060" fmla="*/ 2284365 h 2993922"/>
              <a:gd name="connsiteX8061" fmla="*/ 5718822 w 8938307"/>
              <a:gd name="connsiteY8061" fmla="*/ 2284365 h 2993922"/>
              <a:gd name="connsiteX8062" fmla="*/ 5729412 w 8938307"/>
              <a:gd name="connsiteY8062" fmla="*/ 2273775 h 2993922"/>
              <a:gd name="connsiteX8063" fmla="*/ 5708232 w 8938307"/>
              <a:gd name="connsiteY8063" fmla="*/ 2263184 h 2993922"/>
              <a:gd name="connsiteX8064" fmla="*/ 5687051 w 8938307"/>
              <a:gd name="connsiteY8064" fmla="*/ 2263184 h 2993922"/>
              <a:gd name="connsiteX8065" fmla="*/ 5697641 w 8938307"/>
              <a:gd name="connsiteY8065" fmla="*/ 2273775 h 2993922"/>
              <a:gd name="connsiteX8066" fmla="*/ 5676460 w 8938307"/>
              <a:gd name="connsiteY8066" fmla="*/ 2273775 h 2993922"/>
              <a:gd name="connsiteX8067" fmla="*/ 5660574 w 8938307"/>
              <a:gd name="connsiteY8067" fmla="*/ 2273775 h 2993922"/>
              <a:gd name="connsiteX8068" fmla="*/ 5665870 w 8938307"/>
              <a:gd name="connsiteY8068" fmla="*/ 2284365 h 2993922"/>
              <a:gd name="connsiteX8069" fmla="*/ 5655279 w 8938307"/>
              <a:gd name="connsiteY8069" fmla="*/ 2294956 h 2993922"/>
              <a:gd name="connsiteX8070" fmla="*/ 5649984 w 8938307"/>
              <a:gd name="connsiteY8070" fmla="*/ 2284365 h 2993922"/>
              <a:gd name="connsiteX8071" fmla="*/ 5644689 w 8938307"/>
              <a:gd name="connsiteY8071" fmla="*/ 2273775 h 2993922"/>
              <a:gd name="connsiteX8072" fmla="*/ 5634099 w 8938307"/>
              <a:gd name="connsiteY8072" fmla="*/ 2263184 h 2993922"/>
              <a:gd name="connsiteX8073" fmla="*/ 5644689 w 8938307"/>
              <a:gd name="connsiteY8073" fmla="*/ 2252594 h 2993922"/>
              <a:gd name="connsiteX8074" fmla="*/ 5602327 w 8938307"/>
              <a:gd name="connsiteY8074" fmla="*/ 2242004 h 2993922"/>
              <a:gd name="connsiteX8075" fmla="*/ 5549375 w 8938307"/>
              <a:gd name="connsiteY8075" fmla="*/ 2242004 h 2993922"/>
              <a:gd name="connsiteX8076" fmla="*/ 5528195 w 8938307"/>
              <a:gd name="connsiteY8076" fmla="*/ 2242004 h 2993922"/>
              <a:gd name="connsiteX8077" fmla="*/ 5549375 w 8938307"/>
              <a:gd name="connsiteY8077" fmla="*/ 2247298 h 2993922"/>
              <a:gd name="connsiteX8078" fmla="*/ 5559966 w 8938307"/>
              <a:gd name="connsiteY8078" fmla="*/ 2252594 h 2993922"/>
              <a:gd name="connsiteX8079" fmla="*/ 5549375 w 8938307"/>
              <a:gd name="connsiteY8079" fmla="*/ 2263184 h 2993922"/>
              <a:gd name="connsiteX8080" fmla="*/ 5507014 w 8938307"/>
              <a:gd name="connsiteY8080" fmla="*/ 2252594 h 2993922"/>
              <a:gd name="connsiteX8081" fmla="*/ 5507014 w 8938307"/>
              <a:gd name="connsiteY8081" fmla="*/ 2242004 h 2993922"/>
              <a:gd name="connsiteX8082" fmla="*/ 5496423 w 8938307"/>
              <a:gd name="connsiteY8082" fmla="*/ 2220823 h 2993922"/>
              <a:gd name="connsiteX8083" fmla="*/ 5485833 w 8938307"/>
              <a:gd name="connsiteY8083" fmla="*/ 2210232 h 2993922"/>
              <a:gd name="connsiteX8084" fmla="*/ 5443471 w 8938307"/>
              <a:gd name="connsiteY8084" fmla="*/ 2210232 h 2993922"/>
              <a:gd name="connsiteX8085" fmla="*/ 5422291 w 8938307"/>
              <a:gd name="connsiteY8085" fmla="*/ 2220823 h 2993922"/>
              <a:gd name="connsiteX8086" fmla="*/ 5432881 w 8938307"/>
              <a:gd name="connsiteY8086" fmla="*/ 2220823 h 2993922"/>
              <a:gd name="connsiteX8087" fmla="*/ 5454062 w 8938307"/>
              <a:gd name="connsiteY8087" fmla="*/ 2231413 h 2993922"/>
              <a:gd name="connsiteX8088" fmla="*/ 5454062 w 8938307"/>
              <a:gd name="connsiteY8088" fmla="*/ 2242004 h 2993922"/>
              <a:gd name="connsiteX8089" fmla="*/ 5422291 w 8938307"/>
              <a:gd name="connsiteY8089" fmla="*/ 2231413 h 2993922"/>
              <a:gd name="connsiteX8090" fmla="*/ 5385224 w 8938307"/>
              <a:gd name="connsiteY8090" fmla="*/ 2231413 h 2993922"/>
              <a:gd name="connsiteX8091" fmla="*/ 5379929 w 8938307"/>
              <a:gd name="connsiteY8091" fmla="*/ 2220823 h 2993922"/>
              <a:gd name="connsiteX8092" fmla="*/ 5390518 w 8938307"/>
              <a:gd name="connsiteY8092" fmla="*/ 2210232 h 2993922"/>
              <a:gd name="connsiteX8093" fmla="*/ 5401110 w 8938307"/>
              <a:gd name="connsiteY8093" fmla="*/ 2199642 h 2993922"/>
              <a:gd name="connsiteX8094" fmla="*/ 5411700 w 8938307"/>
              <a:gd name="connsiteY8094" fmla="*/ 2199642 h 2993922"/>
              <a:gd name="connsiteX8095" fmla="*/ 5416996 w 8938307"/>
              <a:gd name="connsiteY8095" fmla="*/ 2199642 h 2993922"/>
              <a:gd name="connsiteX8096" fmla="*/ 5422291 w 8938307"/>
              <a:gd name="connsiteY8096" fmla="*/ 2194346 h 2993922"/>
              <a:gd name="connsiteX8097" fmla="*/ 5411700 w 8938307"/>
              <a:gd name="connsiteY8097" fmla="*/ 2189051 h 2993922"/>
              <a:gd name="connsiteX8098" fmla="*/ 5390518 w 8938307"/>
              <a:gd name="connsiteY8098" fmla="*/ 2189051 h 2993922"/>
              <a:gd name="connsiteX8099" fmla="*/ 5369339 w 8938307"/>
              <a:gd name="connsiteY8099" fmla="*/ 2183756 h 2993922"/>
              <a:gd name="connsiteX8100" fmla="*/ 5358748 w 8938307"/>
              <a:gd name="connsiteY8100" fmla="*/ 2178461 h 2993922"/>
              <a:gd name="connsiteX8101" fmla="*/ 5305796 w 8938307"/>
              <a:gd name="connsiteY8101" fmla="*/ 2167871 h 2993922"/>
              <a:gd name="connsiteX8102" fmla="*/ 5295206 w 8938307"/>
              <a:gd name="connsiteY8102" fmla="*/ 2167871 h 2993922"/>
              <a:gd name="connsiteX8103" fmla="*/ 5326977 w 8938307"/>
              <a:gd name="connsiteY8103" fmla="*/ 2189051 h 2993922"/>
              <a:gd name="connsiteX8104" fmla="*/ 5326977 w 8938307"/>
              <a:gd name="connsiteY8104" fmla="*/ 2210232 h 2993922"/>
              <a:gd name="connsiteX8105" fmla="*/ 5279320 w 8938307"/>
              <a:gd name="connsiteY8105" fmla="*/ 2204937 h 2993922"/>
              <a:gd name="connsiteX8106" fmla="*/ 5263434 w 8938307"/>
              <a:gd name="connsiteY8106" fmla="*/ 2199642 h 2993922"/>
              <a:gd name="connsiteX8107" fmla="*/ 5242254 w 8938307"/>
              <a:gd name="connsiteY8107" fmla="*/ 2199642 h 2993922"/>
              <a:gd name="connsiteX8108" fmla="*/ 5231662 w 8938307"/>
              <a:gd name="connsiteY8108" fmla="*/ 2189051 h 2993922"/>
              <a:gd name="connsiteX8109" fmla="*/ 5221073 w 8938307"/>
              <a:gd name="connsiteY8109" fmla="*/ 2178461 h 2993922"/>
              <a:gd name="connsiteX8110" fmla="*/ 5157530 w 8938307"/>
              <a:gd name="connsiteY8110" fmla="*/ 2167871 h 2993922"/>
              <a:gd name="connsiteX8111" fmla="*/ 5178710 w 8938307"/>
              <a:gd name="connsiteY8111" fmla="*/ 2189051 h 2993922"/>
              <a:gd name="connsiteX8112" fmla="*/ 5189302 w 8938307"/>
              <a:gd name="connsiteY8112" fmla="*/ 2199642 h 2993922"/>
              <a:gd name="connsiteX8113" fmla="*/ 5178710 w 8938307"/>
              <a:gd name="connsiteY8113" fmla="*/ 2199642 h 2993922"/>
              <a:gd name="connsiteX8114" fmla="*/ 5168121 w 8938307"/>
              <a:gd name="connsiteY8114" fmla="*/ 2199642 h 2993922"/>
              <a:gd name="connsiteX8115" fmla="*/ 5146940 w 8938307"/>
              <a:gd name="connsiteY8115" fmla="*/ 2189051 h 2993922"/>
              <a:gd name="connsiteX8116" fmla="*/ 5115169 w 8938307"/>
              <a:gd name="connsiteY8116" fmla="*/ 2189051 h 2993922"/>
              <a:gd name="connsiteX8117" fmla="*/ 5115169 w 8938307"/>
              <a:gd name="connsiteY8117" fmla="*/ 2178461 h 2993922"/>
              <a:gd name="connsiteX8118" fmla="*/ 5104578 w 8938307"/>
              <a:gd name="connsiteY8118" fmla="*/ 2167871 h 2993922"/>
              <a:gd name="connsiteX8119" fmla="*/ 5136350 w 8938307"/>
              <a:gd name="connsiteY8119" fmla="*/ 2178461 h 2993922"/>
              <a:gd name="connsiteX8120" fmla="*/ 5146940 w 8938307"/>
              <a:gd name="connsiteY8120" fmla="*/ 2178461 h 2993922"/>
              <a:gd name="connsiteX8121" fmla="*/ 5115169 w 8938307"/>
              <a:gd name="connsiteY8121" fmla="*/ 2157280 h 2993922"/>
              <a:gd name="connsiteX8122" fmla="*/ 5083398 w 8938307"/>
              <a:gd name="connsiteY8122" fmla="*/ 2167871 h 2993922"/>
              <a:gd name="connsiteX8123" fmla="*/ 5072806 w 8938307"/>
              <a:gd name="connsiteY8123" fmla="*/ 2167871 h 2993922"/>
              <a:gd name="connsiteX8124" fmla="*/ 5051626 w 8938307"/>
              <a:gd name="connsiteY8124" fmla="*/ 2167871 h 2993922"/>
              <a:gd name="connsiteX8125" fmla="*/ 5041036 w 8938307"/>
              <a:gd name="connsiteY8125" fmla="*/ 2162575 h 2993922"/>
              <a:gd name="connsiteX8126" fmla="*/ 5046332 w 8938307"/>
              <a:gd name="connsiteY8126" fmla="*/ 2157280 h 2993922"/>
              <a:gd name="connsiteX8127" fmla="*/ 5062217 w 8938307"/>
              <a:gd name="connsiteY8127" fmla="*/ 2157280 h 2993922"/>
              <a:gd name="connsiteX8128" fmla="*/ 5072806 w 8938307"/>
              <a:gd name="connsiteY8128" fmla="*/ 2157280 h 2993922"/>
              <a:gd name="connsiteX8129" fmla="*/ 5030446 w 8938307"/>
              <a:gd name="connsiteY8129" fmla="*/ 2136099 h 2993922"/>
              <a:gd name="connsiteX8130" fmla="*/ 4988084 w 8938307"/>
              <a:gd name="connsiteY8130" fmla="*/ 2136099 h 2993922"/>
              <a:gd name="connsiteX8131" fmla="*/ 4998674 w 8938307"/>
              <a:gd name="connsiteY8131" fmla="*/ 2125509 h 2993922"/>
              <a:gd name="connsiteX8132" fmla="*/ 4966902 w 8938307"/>
              <a:gd name="connsiteY8132" fmla="*/ 2136099 h 2993922"/>
              <a:gd name="connsiteX8133" fmla="*/ 4966902 w 8938307"/>
              <a:gd name="connsiteY8133" fmla="*/ 2125509 h 2993922"/>
              <a:gd name="connsiteX8134" fmla="*/ 4940428 w 8938307"/>
              <a:gd name="connsiteY8134" fmla="*/ 2125509 h 2993922"/>
              <a:gd name="connsiteX8135" fmla="*/ 4924540 w 8938307"/>
              <a:gd name="connsiteY8135" fmla="*/ 2114919 h 2993922"/>
              <a:gd name="connsiteX8136" fmla="*/ 4977492 w 8938307"/>
              <a:gd name="connsiteY8136" fmla="*/ 2114919 h 2993922"/>
              <a:gd name="connsiteX8137" fmla="*/ 5051626 w 8938307"/>
              <a:gd name="connsiteY8137" fmla="*/ 2114919 h 2993922"/>
              <a:gd name="connsiteX8138" fmla="*/ 5051626 w 8938307"/>
              <a:gd name="connsiteY8138" fmla="*/ 2104328 h 2993922"/>
              <a:gd name="connsiteX8139" fmla="*/ 5025150 w 8938307"/>
              <a:gd name="connsiteY8139" fmla="*/ 2109623 h 2993922"/>
              <a:gd name="connsiteX8140" fmla="*/ 4998674 w 8938307"/>
              <a:gd name="connsiteY8140" fmla="*/ 2109623 h 2993922"/>
              <a:gd name="connsiteX8141" fmla="*/ 4988084 w 8938307"/>
              <a:gd name="connsiteY8141" fmla="*/ 2104328 h 2993922"/>
              <a:gd name="connsiteX8142" fmla="*/ 4956312 w 8938307"/>
              <a:gd name="connsiteY8142" fmla="*/ 2093738 h 2993922"/>
              <a:gd name="connsiteX8143" fmla="*/ 4924540 w 8938307"/>
              <a:gd name="connsiteY8143" fmla="*/ 2072557 h 2993922"/>
              <a:gd name="connsiteX8144" fmla="*/ 4913950 w 8938307"/>
              <a:gd name="connsiteY8144" fmla="*/ 2061967 h 2993922"/>
              <a:gd name="connsiteX8145" fmla="*/ 4903360 w 8938307"/>
              <a:gd name="connsiteY8145" fmla="*/ 2061967 h 2993922"/>
              <a:gd name="connsiteX8146" fmla="*/ 4876884 w 8938307"/>
              <a:gd name="connsiteY8146" fmla="*/ 2056671 h 2993922"/>
              <a:gd name="connsiteX8147" fmla="*/ 4860998 w 8938307"/>
              <a:gd name="connsiteY8147" fmla="*/ 2051376 h 2993922"/>
              <a:gd name="connsiteX8148" fmla="*/ 4839818 w 8938307"/>
              <a:gd name="connsiteY8148" fmla="*/ 2051376 h 2993922"/>
              <a:gd name="connsiteX8149" fmla="*/ 4808046 w 8938307"/>
              <a:gd name="connsiteY8149" fmla="*/ 2040786 h 2993922"/>
              <a:gd name="connsiteX8150" fmla="*/ 4797456 w 8938307"/>
              <a:gd name="connsiteY8150" fmla="*/ 2040786 h 2993922"/>
              <a:gd name="connsiteX8151" fmla="*/ 4786866 w 8938307"/>
              <a:gd name="connsiteY8151" fmla="*/ 2040786 h 2993922"/>
              <a:gd name="connsiteX8152" fmla="*/ 4765684 w 8938307"/>
              <a:gd name="connsiteY8152" fmla="*/ 2030194 h 2993922"/>
              <a:gd name="connsiteX8153" fmla="*/ 4760390 w 8938307"/>
              <a:gd name="connsiteY8153" fmla="*/ 2035490 h 2993922"/>
              <a:gd name="connsiteX8154" fmla="*/ 4755094 w 8938307"/>
              <a:gd name="connsiteY8154" fmla="*/ 2030194 h 2993922"/>
              <a:gd name="connsiteX8155" fmla="*/ 4744504 w 8938307"/>
              <a:gd name="connsiteY8155" fmla="*/ 2030194 h 2993922"/>
              <a:gd name="connsiteX8156" fmla="*/ 4723324 w 8938307"/>
              <a:gd name="connsiteY8156" fmla="*/ 2024900 h 2993922"/>
              <a:gd name="connsiteX8157" fmla="*/ 4712732 w 8938307"/>
              <a:gd name="connsiteY8157" fmla="*/ 2019605 h 2993922"/>
              <a:gd name="connsiteX8158" fmla="*/ 4649190 w 8938307"/>
              <a:gd name="connsiteY8158" fmla="*/ 1998424 h 2993922"/>
              <a:gd name="connsiteX8159" fmla="*/ 4612124 w 8938307"/>
              <a:gd name="connsiteY8159" fmla="*/ 1998424 h 2993922"/>
              <a:gd name="connsiteX8160" fmla="*/ 4585647 w 8938307"/>
              <a:gd name="connsiteY8160" fmla="*/ 1998424 h 2993922"/>
              <a:gd name="connsiteX8161" fmla="*/ 4575058 w 8938307"/>
              <a:gd name="connsiteY8161" fmla="*/ 1998424 h 2993922"/>
              <a:gd name="connsiteX8162" fmla="*/ 4543286 w 8938307"/>
              <a:gd name="connsiteY8162" fmla="*/ 1987834 h 2993922"/>
              <a:gd name="connsiteX8163" fmla="*/ 4532695 w 8938307"/>
              <a:gd name="connsiteY8163" fmla="*/ 1982538 h 2993922"/>
              <a:gd name="connsiteX8164" fmla="*/ 4522106 w 8938307"/>
              <a:gd name="connsiteY8164" fmla="*/ 1977242 h 2993922"/>
              <a:gd name="connsiteX8165" fmla="*/ 4500924 w 8938307"/>
              <a:gd name="connsiteY8165" fmla="*/ 1966653 h 2993922"/>
              <a:gd name="connsiteX8166" fmla="*/ 4490334 w 8938307"/>
              <a:gd name="connsiteY8166" fmla="*/ 1961357 h 2993922"/>
              <a:gd name="connsiteX8167" fmla="*/ 4490334 w 8938307"/>
              <a:gd name="connsiteY8167" fmla="*/ 1956063 h 2993922"/>
              <a:gd name="connsiteX8168" fmla="*/ 4479743 w 8938307"/>
              <a:gd name="connsiteY8168" fmla="*/ 1945472 h 2993922"/>
              <a:gd name="connsiteX8169" fmla="*/ 4458562 w 8938307"/>
              <a:gd name="connsiteY8169" fmla="*/ 1934882 h 2993922"/>
              <a:gd name="connsiteX8170" fmla="*/ 4474449 w 8938307"/>
              <a:gd name="connsiteY8170" fmla="*/ 1924290 h 2993922"/>
              <a:gd name="connsiteX8171" fmla="*/ 4490334 w 8938307"/>
              <a:gd name="connsiteY8171" fmla="*/ 1924290 h 2993922"/>
              <a:gd name="connsiteX8172" fmla="*/ 4500924 w 8938307"/>
              <a:gd name="connsiteY8172" fmla="*/ 1934882 h 2993922"/>
              <a:gd name="connsiteX8173" fmla="*/ 4522106 w 8938307"/>
              <a:gd name="connsiteY8173" fmla="*/ 1934882 h 2993922"/>
              <a:gd name="connsiteX8174" fmla="*/ 4553876 w 8938307"/>
              <a:gd name="connsiteY8174" fmla="*/ 1934882 h 2993922"/>
              <a:gd name="connsiteX8175" fmla="*/ 4532695 w 8938307"/>
              <a:gd name="connsiteY8175" fmla="*/ 1924290 h 2993922"/>
              <a:gd name="connsiteX8176" fmla="*/ 4500924 w 8938307"/>
              <a:gd name="connsiteY8176" fmla="*/ 1913701 h 2993922"/>
              <a:gd name="connsiteX8177" fmla="*/ 4500924 w 8938307"/>
              <a:gd name="connsiteY8177" fmla="*/ 1903111 h 2993922"/>
              <a:gd name="connsiteX8178" fmla="*/ 4458562 w 8938307"/>
              <a:gd name="connsiteY8178" fmla="*/ 1903111 h 2993922"/>
              <a:gd name="connsiteX8179" fmla="*/ 4447972 w 8938307"/>
              <a:gd name="connsiteY8179" fmla="*/ 1913701 h 2993922"/>
              <a:gd name="connsiteX8180" fmla="*/ 4442676 w 8938307"/>
              <a:gd name="connsiteY8180" fmla="*/ 1918996 h 2993922"/>
              <a:gd name="connsiteX8181" fmla="*/ 4437382 w 8938307"/>
              <a:gd name="connsiteY8181" fmla="*/ 1913701 h 2993922"/>
              <a:gd name="connsiteX8182" fmla="*/ 4437382 w 8938307"/>
              <a:gd name="connsiteY8182" fmla="*/ 1924290 h 2993922"/>
              <a:gd name="connsiteX8183" fmla="*/ 4426791 w 8938307"/>
              <a:gd name="connsiteY8183" fmla="*/ 1924290 h 2993922"/>
              <a:gd name="connsiteX8184" fmla="*/ 4395020 w 8938307"/>
              <a:gd name="connsiteY8184" fmla="*/ 1913701 h 2993922"/>
              <a:gd name="connsiteX8185" fmla="*/ 4384430 w 8938307"/>
              <a:gd name="connsiteY8185" fmla="*/ 1924290 h 2993922"/>
              <a:gd name="connsiteX8186" fmla="*/ 4405610 w 8938307"/>
              <a:gd name="connsiteY8186" fmla="*/ 1934882 h 2993922"/>
              <a:gd name="connsiteX8187" fmla="*/ 4426791 w 8938307"/>
              <a:gd name="connsiteY8187" fmla="*/ 1945472 h 2993922"/>
              <a:gd name="connsiteX8188" fmla="*/ 4421497 w 8938307"/>
              <a:gd name="connsiteY8188" fmla="*/ 1945472 h 2993922"/>
              <a:gd name="connsiteX8189" fmla="*/ 4416202 w 8938307"/>
              <a:gd name="connsiteY8189" fmla="*/ 1945472 h 2993922"/>
              <a:gd name="connsiteX8190" fmla="*/ 4384430 w 8938307"/>
              <a:gd name="connsiteY8190" fmla="*/ 1940176 h 2993922"/>
              <a:gd name="connsiteX8191" fmla="*/ 4357954 w 8938307"/>
              <a:gd name="connsiteY8191" fmla="*/ 1929586 h 2993922"/>
              <a:gd name="connsiteX8192" fmla="*/ 4331478 w 8938307"/>
              <a:gd name="connsiteY8192" fmla="*/ 1924290 h 2993922"/>
              <a:gd name="connsiteX8193" fmla="*/ 4320887 w 8938307"/>
              <a:gd name="connsiteY8193" fmla="*/ 1913701 h 2993922"/>
              <a:gd name="connsiteX8194" fmla="*/ 4331478 w 8938307"/>
              <a:gd name="connsiteY8194" fmla="*/ 1892520 h 2993922"/>
              <a:gd name="connsiteX8195" fmla="*/ 4336772 w 8938307"/>
              <a:gd name="connsiteY8195" fmla="*/ 1881930 h 2993922"/>
              <a:gd name="connsiteX8196" fmla="*/ 4352658 w 8938307"/>
              <a:gd name="connsiteY8196" fmla="*/ 1881930 h 2993922"/>
              <a:gd name="connsiteX8197" fmla="*/ 4363249 w 8938307"/>
              <a:gd name="connsiteY8197" fmla="*/ 1871338 h 2993922"/>
              <a:gd name="connsiteX8198" fmla="*/ 4352658 w 8938307"/>
              <a:gd name="connsiteY8198" fmla="*/ 1866044 h 2993922"/>
              <a:gd name="connsiteX8199" fmla="*/ 4336772 w 8938307"/>
              <a:gd name="connsiteY8199" fmla="*/ 1860749 h 2993922"/>
              <a:gd name="connsiteX8200" fmla="*/ 4320887 w 8938307"/>
              <a:gd name="connsiteY8200" fmla="*/ 1860749 h 2993922"/>
              <a:gd name="connsiteX8201" fmla="*/ 4305002 w 8938307"/>
              <a:gd name="connsiteY8201" fmla="*/ 1850157 h 2993922"/>
              <a:gd name="connsiteX8202" fmla="*/ 4289116 w 8938307"/>
              <a:gd name="connsiteY8202" fmla="*/ 1850157 h 2993922"/>
              <a:gd name="connsiteX8203" fmla="*/ 4257345 w 8938307"/>
              <a:gd name="connsiteY8203" fmla="*/ 1834272 h 2993922"/>
              <a:gd name="connsiteX8204" fmla="*/ 4246754 w 8938307"/>
              <a:gd name="connsiteY8204" fmla="*/ 1839567 h 2993922"/>
              <a:gd name="connsiteX8205" fmla="*/ 4246754 w 8938307"/>
              <a:gd name="connsiteY8205" fmla="*/ 1850157 h 2993922"/>
              <a:gd name="connsiteX8206" fmla="*/ 4257345 w 8938307"/>
              <a:gd name="connsiteY8206" fmla="*/ 1860749 h 2993922"/>
              <a:gd name="connsiteX8207" fmla="*/ 4267935 w 8938307"/>
              <a:gd name="connsiteY8207" fmla="*/ 1860749 h 2993922"/>
              <a:gd name="connsiteX8208" fmla="*/ 4278526 w 8938307"/>
              <a:gd name="connsiteY8208" fmla="*/ 1871338 h 2993922"/>
              <a:gd name="connsiteX8209" fmla="*/ 4278526 w 8938307"/>
              <a:gd name="connsiteY8209" fmla="*/ 1881930 h 2993922"/>
              <a:gd name="connsiteX8210" fmla="*/ 4246754 w 8938307"/>
              <a:gd name="connsiteY8210" fmla="*/ 1871338 h 2993922"/>
              <a:gd name="connsiteX8211" fmla="*/ 4225574 w 8938307"/>
              <a:gd name="connsiteY8211" fmla="*/ 1860749 h 2993922"/>
              <a:gd name="connsiteX8212" fmla="*/ 4246754 w 8938307"/>
              <a:gd name="connsiteY8212" fmla="*/ 1860749 h 2993922"/>
              <a:gd name="connsiteX8213" fmla="*/ 4225574 w 8938307"/>
              <a:gd name="connsiteY8213" fmla="*/ 1850157 h 2993922"/>
              <a:gd name="connsiteX8214" fmla="*/ 4209688 w 8938307"/>
              <a:gd name="connsiteY8214" fmla="*/ 1850157 h 2993922"/>
              <a:gd name="connsiteX8215" fmla="*/ 4204393 w 8938307"/>
              <a:gd name="connsiteY8215" fmla="*/ 1860749 h 2993922"/>
              <a:gd name="connsiteX8216" fmla="*/ 4193802 w 8938307"/>
              <a:gd name="connsiteY8216" fmla="*/ 1871338 h 2993922"/>
              <a:gd name="connsiteX8217" fmla="*/ 4246754 w 8938307"/>
              <a:gd name="connsiteY8217" fmla="*/ 1881930 h 2993922"/>
              <a:gd name="connsiteX8218" fmla="*/ 4267935 w 8938307"/>
              <a:gd name="connsiteY8218" fmla="*/ 1903111 h 2993922"/>
              <a:gd name="connsiteX8219" fmla="*/ 4214983 w 8938307"/>
              <a:gd name="connsiteY8219" fmla="*/ 1892520 h 2993922"/>
              <a:gd name="connsiteX8220" fmla="*/ 4183212 w 8938307"/>
              <a:gd name="connsiteY8220" fmla="*/ 1887224 h 2993922"/>
              <a:gd name="connsiteX8221" fmla="*/ 4151441 w 8938307"/>
              <a:gd name="connsiteY8221" fmla="*/ 1871338 h 2993922"/>
              <a:gd name="connsiteX8222" fmla="*/ 4140850 w 8938307"/>
              <a:gd name="connsiteY8222" fmla="*/ 1860749 h 2993922"/>
              <a:gd name="connsiteX8223" fmla="*/ 4162031 w 8938307"/>
              <a:gd name="connsiteY8223" fmla="*/ 1860749 h 2993922"/>
              <a:gd name="connsiteX8224" fmla="*/ 4156736 w 8938307"/>
              <a:gd name="connsiteY8224" fmla="*/ 1844863 h 2993922"/>
              <a:gd name="connsiteX8225" fmla="*/ 4162031 w 8938307"/>
              <a:gd name="connsiteY8225" fmla="*/ 1839567 h 2993922"/>
              <a:gd name="connsiteX8226" fmla="*/ 4140850 w 8938307"/>
              <a:gd name="connsiteY8226" fmla="*/ 1839567 h 2993922"/>
              <a:gd name="connsiteX8227" fmla="*/ 4124964 w 8938307"/>
              <a:gd name="connsiteY8227" fmla="*/ 1834272 h 2993922"/>
              <a:gd name="connsiteX8228" fmla="*/ 4119669 w 8938307"/>
              <a:gd name="connsiteY8228" fmla="*/ 1828978 h 2993922"/>
              <a:gd name="connsiteX8229" fmla="*/ 4130260 w 8938307"/>
              <a:gd name="connsiteY8229" fmla="*/ 1828978 h 2993922"/>
              <a:gd name="connsiteX8230" fmla="*/ 4119669 w 8938307"/>
              <a:gd name="connsiteY8230" fmla="*/ 1818386 h 2993922"/>
              <a:gd name="connsiteX8231" fmla="*/ 4098489 w 8938307"/>
              <a:gd name="connsiteY8231" fmla="*/ 1828978 h 2993922"/>
              <a:gd name="connsiteX8232" fmla="*/ 4087898 w 8938307"/>
              <a:gd name="connsiteY8232" fmla="*/ 1828978 h 2993922"/>
              <a:gd name="connsiteX8233" fmla="*/ 4077308 w 8938307"/>
              <a:gd name="connsiteY8233" fmla="*/ 1828978 h 2993922"/>
              <a:gd name="connsiteX8234" fmla="*/ 4087898 w 8938307"/>
              <a:gd name="connsiteY8234" fmla="*/ 1839567 h 2993922"/>
              <a:gd name="connsiteX8235" fmla="*/ 4098489 w 8938307"/>
              <a:gd name="connsiteY8235" fmla="*/ 1850157 h 2993922"/>
              <a:gd name="connsiteX8236" fmla="*/ 4066717 w 8938307"/>
              <a:gd name="connsiteY8236" fmla="*/ 1839567 h 2993922"/>
              <a:gd name="connsiteX8237" fmla="*/ 4056127 w 8938307"/>
              <a:gd name="connsiteY8237" fmla="*/ 1839567 h 2993922"/>
              <a:gd name="connsiteX8238" fmla="*/ 4050832 w 8938307"/>
              <a:gd name="connsiteY8238" fmla="*/ 1850157 h 2993922"/>
              <a:gd name="connsiteX8239" fmla="*/ 4045537 w 8938307"/>
              <a:gd name="connsiteY8239" fmla="*/ 1855453 h 2993922"/>
              <a:gd name="connsiteX8240" fmla="*/ 4013765 w 8938307"/>
              <a:gd name="connsiteY8240" fmla="*/ 1860749 h 2993922"/>
              <a:gd name="connsiteX8241" fmla="*/ 3987290 w 8938307"/>
              <a:gd name="connsiteY8241" fmla="*/ 1860749 h 2993922"/>
              <a:gd name="connsiteX8242" fmla="*/ 3971404 w 8938307"/>
              <a:gd name="connsiteY8242" fmla="*/ 1860749 h 2993922"/>
              <a:gd name="connsiteX8243" fmla="*/ 3907860 w 8938307"/>
              <a:gd name="connsiteY8243" fmla="*/ 1839567 h 2993922"/>
              <a:gd name="connsiteX8244" fmla="*/ 3886681 w 8938307"/>
              <a:gd name="connsiteY8244" fmla="*/ 1828978 h 2993922"/>
              <a:gd name="connsiteX8245" fmla="*/ 3876090 w 8938307"/>
              <a:gd name="connsiteY8245" fmla="*/ 1823682 h 2993922"/>
              <a:gd name="connsiteX8246" fmla="*/ 3865500 w 8938307"/>
              <a:gd name="connsiteY8246" fmla="*/ 1818386 h 2993922"/>
              <a:gd name="connsiteX8247" fmla="*/ 3844319 w 8938307"/>
              <a:gd name="connsiteY8247" fmla="*/ 1818386 h 2993922"/>
              <a:gd name="connsiteX8248" fmla="*/ 3823138 w 8938307"/>
              <a:gd name="connsiteY8248" fmla="*/ 1807797 h 2993922"/>
              <a:gd name="connsiteX8249" fmla="*/ 3759596 w 8938307"/>
              <a:gd name="connsiteY8249" fmla="*/ 1786615 h 2993922"/>
              <a:gd name="connsiteX8250" fmla="*/ 3770186 w 8938307"/>
              <a:gd name="connsiteY8250" fmla="*/ 1786615 h 2993922"/>
              <a:gd name="connsiteX8251" fmla="*/ 3791367 w 8938307"/>
              <a:gd name="connsiteY8251" fmla="*/ 1786615 h 2993922"/>
              <a:gd name="connsiteX8252" fmla="*/ 3770186 w 8938307"/>
              <a:gd name="connsiteY8252" fmla="*/ 1776026 h 2993922"/>
              <a:gd name="connsiteX8253" fmla="*/ 3749004 w 8938307"/>
              <a:gd name="connsiteY8253" fmla="*/ 1765434 h 2993922"/>
              <a:gd name="connsiteX8254" fmla="*/ 3706644 w 8938307"/>
              <a:gd name="connsiteY8254" fmla="*/ 1744253 h 2993922"/>
              <a:gd name="connsiteX8255" fmla="*/ 3733119 w 8938307"/>
              <a:gd name="connsiteY8255" fmla="*/ 1749549 h 2993922"/>
              <a:gd name="connsiteX8256" fmla="*/ 3770186 w 8938307"/>
              <a:gd name="connsiteY8256" fmla="*/ 1744253 h 2993922"/>
              <a:gd name="connsiteX8257" fmla="*/ 3817842 w 8938307"/>
              <a:gd name="connsiteY8257" fmla="*/ 1701893 h 2993922"/>
              <a:gd name="connsiteX8258" fmla="*/ 3727824 w 8938307"/>
              <a:gd name="connsiteY8258" fmla="*/ 1670122 h 2993922"/>
              <a:gd name="connsiteX8259" fmla="*/ 3696052 w 8938307"/>
              <a:gd name="connsiteY8259" fmla="*/ 1659530 h 2993922"/>
              <a:gd name="connsiteX8260" fmla="*/ 3669578 w 8938307"/>
              <a:gd name="connsiteY8260" fmla="*/ 1654235 h 2993922"/>
              <a:gd name="connsiteX8261" fmla="*/ 3643100 w 8938307"/>
              <a:gd name="connsiteY8261" fmla="*/ 1648940 h 2993922"/>
              <a:gd name="connsiteX8262" fmla="*/ 3621920 w 8938307"/>
              <a:gd name="connsiteY8262" fmla="*/ 1638349 h 2993922"/>
              <a:gd name="connsiteX8263" fmla="*/ 3579559 w 8938307"/>
              <a:gd name="connsiteY8263" fmla="*/ 1627759 h 2993922"/>
              <a:gd name="connsiteX8264" fmla="*/ 3574263 w 8938307"/>
              <a:gd name="connsiteY8264" fmla="*/ 1622464 h 2993922"/>
              <a:gd name="connsiteX8265" fmla="*/ 3568968 w 8938307"/>
              <a:gd name="connsiteY8265" fmla="*/ 1617170 h 2993922"/>
              <a:gd name="connsiteX8266" fmla="*/ 3553082 w 8938307"/>
              <a:gd name="connsiteY8266" fmla="*/ 1611874 h 2993922"/>
              <a:gd name="connsiteX8267" fmla="*/ 3537196 w 8938307"/>
              <a:gd name="connsiteY8267" fmla="*/ 1606578 h 2993922"/>
              <a:gd name="connsiteX8268" fmla="*/ 3500130 w 8938307"/>
              <a:gd name="connsiteY8268" fmla="*/ 1595988 h 2993922"/>
              <a:gd name="connsiteX8269" fmla="*/ 3441882 w 8938307"/>
              <a:gd name="connsiteY8269" fmla="*/ 1564218 h 2993922"/>
              <a:gd name="connsiteX8270" fmla="*/ 3425997 w 8938307"/>
              <a:gd name="connsiteY8270" fmla="*/ 1564218 h 2993922"/>
              <a:gd name="connsiteX8271" fmla="*/ 3415408 w 8938307"/>
              <a:gd name="connsiteY8271" fmla="*/ 1564218 h 2993922"/>
              <a:gd name="connsiteX8272" fmla="*/ 3404817 w 8938307"/>
              <a:gd name="connsiteY8272" fmla="*/ 1564218 h 2993922"/>
              <a:gd name="connsiteX8273" fmla="*/ 3399522 w 8938307"/>
              <a:gd name="connsiteY8273" fmla="*/ 1553626 h 2993922"/>
              <a:gd name="connsiteX8274" fmla="*/ 3367751 w 8938307"/>
              <a:gd name="connsiteY8274" fmla="*/ 1543036 h 2993922"/>
              <a:gd name="connsiteX8275" fmla="*/ 3346570 w 8938307"/>
              <a:gd name="connsiteY8275" fmla="*/ 1543036 h 2993922"/>
              <a:gd name="connsiteX8276" fmla="*/ 3325389 w 8938307"/>
              <a:gd name="connsiteY8276" fmla="*/ 1532445 h 2993922"/>
              <a:gd name="connsiteX8277" fmla="*/ 3293618 w 8938307"/>
              <a:gd name="connsiteY8277" fmla="*/ 1532445 h 2993922"/>
              <a:gd name="connsiteX8278" fmla="*/ 3293618 w 8938307"/>
              <a:gd name="connsiteY8278" fmla="*/ 1543036 h 2993922"/>
              <a:gd name="connsiteX8279" fmla="*/ 3335979 w 8938307"/>
              <a:gd name="connsiteY8279" fmla="*/ 1564218 h 2993922"/>
              <a:gd name="connsiteX8280" fmla="*/ 3357160 w 8938307"/>
              <a:gd name="connsiteY8280" fmla="*/ 1564218 h 2993922"/>
              <a:gd name="connsiteX8281" fmla="*/ 3362456 w 8938307"/>
              <a:gd name="connsiteY8281" fmla="*/ 1569512 h 2993922"/>
              <a:gd name="connsiteX8282" fmla="*/ 3367751 w 8938307"/>
              <a:gd name="connsiteY8282" fmla="*/ 1574807 h 2993922"/>
              <a:gd name="connsiteX8283" fmla="*/ 3378341 w 8938307"/>
              <a:gd name="connsiteY8283" fmla="*/ 1595988 h 2993922"/>
              <a:gd name="connsiteX8284" fmla="*/ 3357160 w 8938307"/>
              <a:gd name="connsiteY8284" fmla="*/ 1595988 h 2993922"/>
              <a:gd name="connsiteX8285" fmla="*/ 3351865 w 8938307"/>
              <a:gd name="connsiteY8285" fmla="*/ 1585397 h 2993922"/>
              <a:gd name="connsiteX8286" fmla="*/ 3325389 w 8938307"/>
              <a:gd name="connsiteY8286" fmla="*/ 1574807 h 2993922"/>
              <a:gd name="connsiteX8287" fmla="*/ 3283027 w 8938307"/>
              <a:gd name="connsiteY8287" fmla="*/ 1564218 h 2993922"/>
              <a:gd name="connsiteX8288" fmla="*/ 3261847 w 8938307"/>
              <a:gd name="connsiteY8288" fmla="*/ 1553626 h 2993922"/>
              <a:gd name="connsiteX8289" fmla="*/ 3166533 w 8938307"/>
              <a:gd name="connsiteY8289" fmla="*/ 1521855 h 2993922"/>
              <a:gd name="connsiteX8290" fmla="*/ 3150648 w 8938307"/>
              <a:gd name="connsiteY8290" fmla="*/ 1516560 h 2993922"/>
              <a:gd name="connsiteX8291" fmla="*/ 3140056 w 8938307"/>
              <a:gd name="connsiteY8291" fmla="*/ 1521855 h 2993922"/>
              <a:gd name="connsiteX8292" fmla="*/ 3134762 w 8938307"/>
              <a:gd name="connsiteY8292" fmla="*/ 1511264 h 2993922"/>
              <a:gd name="connsiteX8293" fmla="*/ 3124171 w 8938307"/>
              <a:gd name="connsiteY8293" fmla="*/ 1500674 h 2993922"/>
              <a:gd name="connsiteX8294" fmla="*/ 3124171 w 8938307"/>
              <a:gd name="connsiteY8294" fmla="*/ 1511264 h 2993922"/>
              <a:gd name="connsiteX8295" fmla="*/ 3081810 w 8938307"/>
              <a:gd name="connsiteY8295" fmla="*/ 1500674 h 2993922"/>
              <a:gd name="connsiteX8296" fmla="*/ 3050039 w 8938307"/>
              <a:gd name="connsiteY8296" fmla="*/ 1490084 h 2993922"/>
              <a:gd name="connsiteX8297" fmla="*/ 3039447 w 8938307"/>
              <a:gd name="connsiteY8297" fmla="*/ 1490084 h 2993922"/>
              <a:gd name="connsiteX8298" fmla="*/ 3028858 w 8938307"/>
              <a:gd name="connsiteY8298" fmla="*/ 1490084 h 2993922"/>
              <a:gd name="connsiteX8299" fmla="*/ 3018266 w 8938307"/>
              <a:gd name="connsiteY8299" fmla="*/ 1479493 h 2993922"/>
              <a:gd name="connsiteX8300" fmla="*/ 3028858 w 8938307"/>
              <a:gd name="connsiteY8300" fmla="*/ 1474199 h 2993922"/>
              <a:gd name="connsiteX8301" fmla="*/ 3018266 w 8938307"/>
              <a:gd name="connsiteY8301" fmla="*/ 1468903 h 2993922"/>
              <a:gd name="connsiteX8302" fmla="*/ 2975906 w 8938307"/>
              <a:gd name="connsiteY8302" fmla="*/ 1458312 h 2993922"/>
              <a:gd name="connsiteX8303" fmla="*/ 2954724 w 8938307"/>
              <a:gd name="connsiteY8303" fmla="*/ 1447722 h 2993922"/>
              <a:gd name="connsiteX8304" fmla="*/ 2933543 w 8938307"/>
              <a:gd name="connsiteY8304" fmla="*/ 1437132 h 2993922"/>
              <a:gd name="connsiteX8305" fmla="*/ 2944134 w 8938307"/>
              <a:gd name="connsiteY8305" fmla="*/ 1437132 h 2993922"/>
              <a:gd name="connsiteX8306" fmla="*/ 2975906 w 8938307"/>
              <a:gd name="connsiteY8306" fmla="*/ 1437132 h 2993922"/>
              <a:gd name="connsiteX8307" fmla="*/ 2965314 w 8938307"/>
              <a:gd name="connsiteY8307" fmla="*/ 1426541 h 2993922"/>
              <a:gd name="connsiteX8308" fmla="*/ 2949429 w 8938307"/>
              <a:gd name="connsiteY8308" fmla="*/ 1415951 h 2993922"/>
              <a:gd name="connsiteX8309" fmla="*/ 2896477 w 8938307"/>
              <a:gd name="connsiteY8309" fmla="*/ 1400066 h 2993922"/>
              <a:gd name="connsiteX8310" fmla="*/ 2870002 w 8938307"/>
              <a:gd name="connsiteY8310" fmla="*/ 1394770 h 2993922"/>
              <a:gd name="connsiteX8311" fmla="*/ 2880591 w 8938307"/>
              <a:gd name="connsiteY8311" fmla="*/ 1405360 h 2993922"/>
              <a:gd name="connsiteX8312" fmla="*/ 2891182 w 8938307"/>
              <a:gd name="connsiteY8312" fmla="*/ 1410656 h 2993922"/>
              <a:gd name="connsiteX8313" fmla="*/ 2891182 w 8938307"/>
              <a:gd name="connsiteY8313" fmla="*/ 1415951 h 2993922"/>
              <a:gd name="connsiteX8314" fmla="*/ 2901772 w 8938307"/>
              <a:gd name="connsiteY8314" fmla="*/ 1426541 h 2993922"/>
              <a:gd name="connsiteX8315" fmla="*/ 2891182 w 8938307"/>
              <a:gd name="connsiteY8315" fmla="*/ 1426541 h 2993922"/>
              <a:gd name="connsiteX8316" fmla="*/ 2817049 w 8938307"/>
              <a:gd name="connsiteY8316" fmla="*/ 1426541 h 2993922"/>
              <a:gd name="connsiteX8317" fmla="*/ 2785278 w 8938307"/>
              <a:gd name="connsiteY8317" fmla="*/ 1415951 h 2993922"/>
              <a:gd name="connsiteX8318" fmla="*/ 2748211 w 8938307"/>
              <a:gd name="connsiteY8318" fmla="*/ 1410656 h 2993922"/>
              <a:gd name="connsiteX8319" fmla="*/ 2727032 w 8938307"/>
              <a:gd name="connsiteY8319" fmla="*/ 1405360 h 2993922"/>
              <a:gd name="connsiteX8320" fmla="*/ 2700554 w 8938307"/>
              <a:gd name="connsiteY8320" fmla="*/ 1400066 h 2993922"/>
              <a:gd name="connsiteX8321" fmla="*/ 2658193 w 8938307"/>
              <a:gd name="connsiteY8321" fmla="*/ 1394770 h 2993922"/>
              <a:gd name="connsiteX8322" fmla="*/ 2605241 w 8938307"/>
              <a:gd name="connsiteY8322" fmla="*/ 1373589 h 2993922"/>
              <a:gd name="connsiteX8323" fmla="*/ 2578765 w 8938307"/>
              <a:gd name="connsiteY8323" fmla="*/ 1362999 h 2993922"/>
              <a:gd name="connsiteX8324" fmla="*/ 2541698 w 8938307"/>
              <a:gd name="connsiteY8324" fmla="*/ 1362999 h 2993922"/>
              <a:gd name="connsiteX8325" fmla="*/ 2499337 w 8938307"/>
              <a:gd name="connsiteY8325" fmla="*/ 1362999 h 2993922"/>
              <a:gd name="connsiteX8326" fmla="*/ 2472861 w 8938307"/>
              <a:gd name="connsiteY8326" fmla="*/ 1352408 h 2993922"/>
              <a:gd name="connsiteX8327" fmla="*/ 2456975 w 8938307"/>
              <a:gd name="connsiteY8327" fmla="*/ 1347114 h 2993922"/>
              <a:gd name="connsiteX8328" fmla="*/ 2441090 w 8938307"/>
              <a:gd name="connsiteY8328" fmla="*/ 1341818 h 2993922"/>
              <a:gd name="connsiteX8329" fmla="*/ 2414614 w 8938307"/>
              <a:gd name="connsiteY8329" fmla="*/ 1341818 h 2993922"/>
              <a:gd name="connsiteX8330" fmla="*/ 2361662 w 8938307"/>
              <a:gd name="connsiteY8330" fmla="*/ 1310047 h 2993922"/>
              <a:gd name="connsiteX8331" fmla="*/ 2361662 w 8938307"/>
              <a:gd name="connsiteY8331" fmla="*/ 1299456 h 2993922"/>
              <a:gd name="connsiteX8332" fmla="*/ 2356365 w 8938307"/>
              <a:gd name="connsiteY8332" fmla="*/ 1288866 h 2993922"/>
              <a:gd name="connsiteX8333" fmla="*/ 2340481 w 8938307"/>
              <a:gd name="connsiteY8333" fmla="*/ 1288866 h 2993922"/>
              <a:gd name="connsiteX8334" fmla="*/ 2324594 w 8938307"/>
              <a:gd name="connsiteY8334" fmla="*/ 1278276 h 2993922"/>
              <a:gd name="connsiteX8335" fmla="*/ 2276938 w 8938307"/>
              <a:gd name="connsiteY8335" fmla="*/ 1267685 h 2993922"/>
              <a:gd name="connsiteX8336" fmla="*/ 2234577 w 8938307"/>
              <a:gd name="connsiteY8336" fmla="*/ 1257095 h 2993922"/>
              <a:gd name="connsiteX8337" fmla="*/ 2245167 w 8938307"/>
              <a:gd name="connsiteY8337" fmla="*/ 1246504 h 2993922"/>
              <a:gd name="connsiteX8338" fmla="*/ 2276938 w 8938307"/>
              <a:gd name="connsiteY8338" fmla="*/ 1251800 h 2993922"/>
              <a:gd name="connsiteX8339" fmla="*/ 2298119 w 8938307"/>
              <a:gd name="connsiteY8339" fmla="*/ 1246504 h 2993922"/>
              <a:gd name="connsiteX8340" fmla="*/ 2319299 w 8938307"/>
              <a:gd name="connsiteY8340" fmla="*/ 1246504 h 2993922"/>
              <a:gd name="connsiteX8341" fmla="*/ 2329890 w 8938307"/>
              <a:gd name="connsiteY8341" fmla="*/ 1246504 h 2993922"/>
              <a:gd name="connsiteX8342" fmla="*/ 2340481 w 8938307"/>
              <a:gd name="connsiteY8342" fmla="*/ 1257095 h 2993922"/>
              <a:gd name="connsiteX8343" fmla="*/ 2361662 w 8938307"/>
              <a:gd name="connsiteY8343" fmla="*/ 1257095 h 2993922"/>
              <a:gd name="connsiteX8344" fmla="*/ 2393433 w 8938307"/>
              <a:gd name="connsiteY8344" fmla="*/ 1267685 h 2993922"/>
              <a:gd name="connsiteX8345" fmla="*/ 2414614 w 8938307"/>
              <a:gd name="connsiteY8345" fmla="*/ 1278276 h 2993922"/>
              <a:gd name="connsiteX8346" fmla="*/ 2414614 w 8938307"/>
              <a:gd name="connsiteY8346" fmla="*/ 1267685 h 2993922"/>
              <a:gd name="connsiteX8347" fmla="*/ 2414614 w 8938307"/>
              <a:gd name="connsiteY8347" fmla="*/ 1257095 h 2993922"/>
              <a:gd name="connsiteX8348" fmla="*/ 2404023 w 8938307"/>
              <a:gd name="connsiteY8348" fmla="*/ 1251800 h 2993922"/>
              <a:gd name="connsiteX8349" fmla="*/ 2377546 w 8938307"/>
              <a:gd name="connsiteY8349" fmla="*/ 1251800 h 2993922"/>
              <a:gd name="connsiteX8350" fmla="*/ 2361662 w 8938307"/>
              <a:gd name="connsiteY8350" fmla="*/ 1246504 h 2993922"/>
              <a:gd name="connsiteX8351" fmla="*/ 2361662 w 8938307"/>
              <a:gd name="connsiteY8351" fmla="*/ 1241210 h 2993922"/>
              <a:gd name="connsiteX8352" fmla="*/ 2351071 w 8938307"/>
              <a:gd name="connsiteY8352" fmla="*/ 1235914 h 2993922"/>
              <a:gd name="connsiteX8353" fmla="*/ 2329890 w 8938307"/>
              <a:gd name="connsiteY8353" fmla="*/ 1230619 h 2993922"/>
              <a:gd name="connsiteX8354" fmla="*/ 2308710 w 8938307"/>
              <a:gd name="connsiteY8354" fmla="*/ 1225324 h 2993922"/>
              <a:gd name="connsiteX8355" fmla="*/ 2266347 w 8938307"/>
              <a:gd name="connsiteY8355" fmla="*/ 1204143 h 2993922"/>
              <a:gd name="connsiteX8356" fmla="*/ 2245167 w 8938307"/>
              <a:gd name="connsiteY8356" fmla="*/ 1204143 h 2993922"/>
              <a:gd name="connsiteX8357" fmla="*/ 2223986 w 8938307"/>
              <a:gd name="connsiteY8357" fmla="*/ 1204143 h 2993922"/>
              <a:gd name="connsiteX8358" fmla="*/ 2213396 w 8938307"/>
              <a:gd name="connsiteY8358" fmla="*/ 1204143 h 2993922"/>
              <a:gd name="connsiteX8359" fmla="*/ 2229282 w 8938307"/>
              <a:gd name="connsiteY8359" fmla="*/ 1214733 h 2993922"/>
              <a:gd name="connsiteX8360" fmla="*/ 2234577 w 8938307"/>
              <a:gd name="connsiteY8360" fmla="*/ 1225324 h 2993922"/>
              <a:gd name="connsiteX8361" fmla="*/ 2234577 w 8938307"/>
              <a:gd name="connsiteY8361" fmla="*/ 1246504 h 2993922"/>
              <a:gd name="connsiteX8362" fmla="*/ 2223986 w 8938307"/>
              <a:gd name="connsiteY8362" fmla="*/ 1246504 h 2993922"/>
              <a:gd name="connsiteX8363" fmla="*/ 2223986 w 8938307"/>
              <a:gd name="connsiteY8363" fmla="*/ 1235914 h 2993922"/>
              <a:gd name="connsiteX8364" fmla="*/ 2213396 w 8938307"/>
              <a:gd name="connsiteY8364" fmla="*/ 1225324 h 2993922"/>
              <a:gd name="connsiteX8365" fmla="*/ 2202805 w 8938307"/>
              <a:gd name="connsiteY8365" fmla="*/ 1235914 h 2993922"/>
              <a:gd name="connsiteX8366" fmla="*/ 2181625 w 8938307"/>
              <a:gd name="connsiteY8366" fmla="*/ 1246504 h 2993922"/>
              <a:gd name="connsiteX8367" fmla="*/ 2171034 w 8938307"/>
              <a:gd name="connsiteY8367" fmla="*/ 1246504 h 2993922"/>
              <a:gd name="connsiteX8368" fmla="*/ 2160443 w 8938307"/>
              <a:gd name="connsiteY8368" fmla="*/ 1241210 h 2993922"/>
              <a:gd name="connsiteX8369" fmla="*/ 2139263 w 8938307"/>
              <a:gd name="connsiteY8369" fmla="*/ 1235914 h 2993922"/>
              <a:gd name="connsiteX8370" fmla="*/ 2107491 w 8938307"/>
              <a:gd name="connsiteY8370" fmla="*/ 1225324 h 2993922"/>
              <a:gd name="connsiteX8371" fmla="*/ 2075721 w 8938307"/>
              <a:gd name="connsiteY8371" fmla="*/ 1214733 h 2993922"/>
              <a:gd name="connsiteX8372" fmla="*/ 2065130 w 8938307"/>
              <a:gd name="connsiteY8372" fmla="*/ 1214733 h 2993922"/>
              <a:gd name="connsiteX8373" fmla="*/ 2043949 w 8938307"/>
              <a:gd name="connsiteY8373" fmla="*/ 1204143 h 2993922"/>
              <a:gd name="connsiteX8374" fmla="*/ 2017472 w 8938307"/>
              <a:gd name="connsiteY8374" fmla="*/ 1198848 h 2993922"/>
              <a:gd name="connsiteX8375" fmla="*/ 1980407 w 8938307"/>
              <a:gd name="connsiteY8375" fmla="*/ 1193552 h 2993922"/>
              <a:gd name="connsiteX8376" fmla="*/ 1969816 w 8938307"/>
              <a:gd name="connsiteY8376" fmla="*/ 1193552 h 2993922"/>
              <a:gd name="connsiteX8377" fmla="*/ 1959226 w 8938307"/>
              <a:gd name="connsiteY8377" fmla="*/ 1182962 h 2993922"/>
              <a:gd name="connsiteX8378" fmla="*/ 1938045 w 8938307"/>
              <a:gd name="connsiteY8378" fmla="*/ 1193552 h 2993922"/>
              <a:gd name="connsiteX8379" fmla="*/ 1927455 w 8938307"/>
              <a:gd name="connsiteY8379" fmla="*/ 1193552 h 2993922"/>
              <a:gd name="connsiteX8380" fmla="*/ 1927455 w 8938307"/>
              <a:gd name="connsiteY8380" fmla="*/ 1204143 h 2993922"/>
              <a:gd name="connsiteX8381" fmla="*/ 1916864 w 8938307"/>
              <a:gd name="connsiteY8381" fmla="*/ 1214733 h 2993922"/>
              <a:gd name="connsiteX8382" fmla="*/ 1906274 w 8938307"/>
              <a:gd name="connsiteY8382" fmla="*/ 1193552 h 2993922"/>
              <a:gd name="connsiteX8383" fmla="*/ 1916864 w 8938307"/>
              <a:gd name="connsiteY8383" fmla="*/ 1172371 h 2993922"/>
              <a:gd name="connsiteX8384" fmla="*/ 1895684 w 8938307"/>
              <a:gd name="connsiteY8384" fmla="*/ 1167077 h 2993922"/>
              <a:gd name="connsiteX8385" fmla="*/ 1874503 w 8938307"/>
              <a:gd name="connsiteY8385" fmla="*/ 1156485 h 2993922"/>
              <a:gd name="connsiteX8386" fmla="*/ 1863912 w 8938307"/>
              <a:gd name="connsiteY8386" fmla="*/ 1130010 h 2993922"/>
              <a:gd name="connsiteX8387" fmla="*/ 1874503 w 8938307"/>
              <a:gd name="connsiteY8387" fmla="*/ 1119419 h 2993922"/>
              <a:gd name="connsiteX8388" fmla="*/ 1853322 w 8938307"/>
              <a:gd name="connsiteY8388" fmla="*/ 1119419 h 2993922"/>
              <a:gd name="connsiteX8389" fmla="*/ 1848026 w 8938307"/>
              <a:gd name="connsiteY8389" fmla="*/ 1130010 h 2993922"/>
              <a:gd name="connsiteX8390" fmla="*/ 1821551 w 8938307"/>
              <a:gd name="connsiteY8390" fmla="*/ 1130010 h 2993922"/>
              <a:gd name="connsiteX8391" fmla="*/ 1800370 w 8938307"/>
              <a:gd name="connsiteY8391" fmla="*/ 1130010 h 2993922"/>
              <a:gd name="connsiteX8392" fmla="*/ 1810960 w 8938307"/>
              <a:gd name="connsiteY8392" fmla="*/ 1140600 h 2993922"/>
              <a:gd name="connsiteX8393" fmla="*/ 1821551 w 8938307"/>
              <a:gd name="connsiteY8393" fmla="*/ 1151191 h 2993922"/>
              <a:gd name="connsiteX8394" fmla="*/ 1832141 w 8938307"/>
              <a:gd name="connsiteY8394" fmla="*/ 1172371 h 2993922"/>
              <a:gd name="connsiteX8395" fmla="*/ 1779189 w 8938307"/>
              <a:gd name="connsiteY8395" fmla="*/ 1172371 h 2993922"/>
              <a:gd name="connsiteX8396" fmla="*/ 1736827 w 8938307"/>
              <a:gd name="connsiteY8396" fmla="*/ 1161781 h 2993922"/>
              <a:gd name="connsiteX8397" fmla="*/ 1726237 w 8938307"/>
              <a:gd name="connsiteY8397" fmla="*/ 1161781 h 2993922"/>
              <a:gd name="connsiteX8398" fmla="*/ 1747418 w 8938307"/>
              <a:gd name="connsiteY8398" fmla="*/ 1151191 h 2993922"/>
              <a:gd name="connsiteX8399" fmla="*/ 1736827 w 8938307"/>
              <a:gd name="connsiteY8399" fmla="*/ 1140600 h 2993922"/>
              <a:gd name="connsiteX8400" fmla="*/ 1694466 w 8938307"/>
              <a:gd name="connsiteY8400" fmla="*/ 1140600 h 2993922"/>
              <a:gd name="connsiteX8401" fmla="*/ 1673285 w 8938307"/>
              <a:gd name="connsiteY8401" fmla="*/ 1140600 h 2993922"/>
              <a:gd name="connsiteX8402" fmla="*/ 1652104 w 8938307"/>
              <a:gd name="connsiteY8402" fmla="*/ 1140600 h 2993922"/>
              <a:gd name="connsiteX8403" fmla="*/ 1662694 w 8938307"/>
              <a:gd name="connsiteY8403" fmla="*/ 1151191 h 2993922"/>
              <a:gd name="connsiteX8404" fmla="*/ 1673285 w 8938307"/>
              <a:gd name="connsiteY8404" fmla="*/ 1161781 h 2993922"/>
              <a:gd name="connsiteX8405" fmla="*/ 1705056 w 8938307"/>
              <a:gd name="connsiteY8405" fmla="*/ 1167077 h 2993922"/>
              <a:gd name="connsiteX8406" fmla="*/ 1726237 w 8938307"/>
              <a:gd name="connsiteY8406" fmla="*/ 1172371 h 2993922"/>
              <a:gd name="connsiteX8407" fmla="*/ 1736827 w 8938307"/>
              <a:gd name="connsiteY8407" fmla="*/ 1172371 h 2993922"/>
              <a:gd name="connsiteX8408" fmla="*/ 1736827 w 8938307"/>
              <a:gd name="connsiteY8408" fmla="*/ 1177666 h 2993922"/>
              <a:gd name="connsiteX8409" fmla="*/ 1747418 w 8938307"/>
              <a:gd name="connsiteY8409" fmla="*/ 1182962 h 2993922"/>
              <a:gd name="connsiteX8410" fmla="*/ 1758008 w 8938307"/>
              <a:gd name="connsiteY8410" fmla="*/ 1182962 h 2993922"/>
              <a:gd name="connsiteX8411" fmla="*/ 1779189 w 8938307"/>
              <a:gd name="connsiteY8411" fmla="*/ 1193552 h 2993922"/>
              <a:gd name="connsiteX8412" fmla="*/ 1810960 w 8938307"/>
              <a:gd name="connsiteY8412" fmla="*/ 1193552 h 2993922"/>
              <a:gd name="connsiteX8413" fmla="*/ 1842731 w 8938307"/>
              <a:gd name="connsiteY8413" fmla="*/ 1204143 h 2993922"/>
              <a:gd name="connsiteX8414" fmla="*/ 1853322 w 8938307"/>
              <a:gd name="connsiteY8414" fmla="*/ 1214733 h 2993922"/>
              <a:gd name="connsiteX8415" fmla="*/ 1895684 w 8938307"/>
              <a:gd name="connsiteY8415" fmla="*/ 1225324 h 2993922"/>
              <a:gd name="connsiteX8416" fmla="*/ 1938045 w 8938307"/>
              <a:gd name="connsiteY8416" fmla="*/ 1246504 h 2993922"/>
              <a:gd name="connsiteX8417" fmla="*/ 1959226 w 8938307"/>
              <a:gd name="connsiteY8417" fmla="*/ 1246504 h 2993922"/>
              <a:gd name="connsiteX8418" fmla="*/ 2033359 w 8938307"/>
              <a:gd name="connsiteY8418" fmla="*/ 1267685 h 2993922"/>
              <a:gd name="connsiteX8419" fmla="*/ 2054540 w 8938307"/>
              <a:gd name="connsiteY8419" fmla="*/ 1278276 h 2993922"/>
              <a:gd name="connsiteX8420" fmla="*/ 2086311 w 8938307"/>
              <a:gd name="connsiteY8420" fmla="*/ 1288866 h 2993922"/>
              <a:gd name="connsiteX8421" fmla="*/ 2102197 w 8938307"/>
              <a:gd name="connsiteY8421" fmla="*/ 1294162 h 2993922"/>
              <a:gd name="connsiteX8422" fmla="*/ 2118082 w 8938307"/>
              <a:gd name="connsiteY8422" fmla="*/ 1299456 h 2993922"/>
              <a:gd name="connsiteX8423" fmla="*/ 2128673 w 8938307"/>
              <a:gd name="connsiteY8423" fmla="*/ 1299456 h 2993922"/>
              <a:gd name="connsiteX8424" fmla="*/ 2149853 w 8938307"/>
              <a:gd name="connsiteY8424" fmla="*/ 1310047 h 2993922"/>
              <a:gd name="connsiteX8425" fmla="*/ 2181625 w 8938307"/>
              <a:gd name="connsiteY8425" fmla="*/ 1320637 h 2993922"/>
              <a:gd name="connsiteX8426" fmla="*/ 2213396 w 8938307"/>
              <a:gd name="connsiteY8426" fmla="*/ 1331228 h 2993922"/>
              <a:gd name="connsiteX8427" fmla="*/ 2255757 w 8938307"/>
              <a:gd name="connsiteY8427" fmla="*/ 1341818 h 2993922"/>
              <a:gd name="connsiteX8428" fmla="*/ 2287529 w 8938307"/>
              <a:gd name="connsiteY8428" fmla="*/ 1362999 h 2993922"/>
              <a:gd name="connsiteX8429" fmla="*/ 2314005 w 8938307"/>
              <a:gd name="connsiteY8429" fmla="*/ 1368293 h 2993922"/>
              <a:gd name="connsiteX8430" fmla="*/ 2340481 w 8938307"/>
              <a:gd name="connsiteY8430" fmla="*/ 1362999 h 2993922"/>
              <a:gd name="connsiteX8431" fmla="*/ 2345776 w 8938307"/>
              <a:gd name="connsiteY8431" fmla="*/ 1368293 h 2993922"/>
              <a:gd name="connsiteX8432" fmla="*/ 2361662 w 8938307"/>
              <a:gd name="connsiteY8432" fmla="*/ 1373589 h 2993922"/>
              <a:gd name="connsiteX8433" fmla="*/ 2393433 w 8938307"/>
              <a:gd name="connsiteY8433" fmla="*/ 1394770 h 2993922"/>
              <a:gd name="connsiteX8434" fmla="*/ 2425203 w 8938307"/>
              <a:gd name="connsiteY8434" fmla="*/ 1405360 h 2993922"/>
              <a:gd name="connsiteX8435" fmla="*/ 2441090 w 8938307"/>
              <a:gd name="connsiteY8435" fmla="*/ 1415951 h 2993922"/>
              <a:gd name="connsiteX8436" fmla="*/ 2462272 w 8938307"/>
              <a:gd name="connsiteY8436" fmla="*/ 1421247 h 2993922"/>
              <a:gd name="connsiteX8437" fmla="*/ 2509927 w 8938307"/>
              <a:gd name="connsiteY8437" fmla="*/ 1437132 h 2993922"/>
              <a:gd name="connsiteX8438" fmla="*/ 2536402 w 8938307"/>
              <a:gd name="connsiteY8438" fmla="*/ 1437132 h 2993922"/>
              <a:gd name="connsiteX8439" fmla="*/ 2552289 w 8938307"/>
              <a:gd name="connsiteY8439" fmla="*/ 1437132 h 2993922"/>
              <a:gd name="connsiteX8440" fmla="*/ 2573470 w 8938307"/>
              <a:gd name="connsiteY8440" fmla="*/ 1447722 h 2993922"/>
              <a:gd name="connsiteX8441" fmla="*/ 2562879 w 8938307"/>
              <a:gd name="connsiteY8441" fmla="*/ 1415951 h 2993922"/>
              <a:gd name="connsiteX8442" fmla="*/ 2552289 w 8938307"/>
              <a:gd name="connsiteY8442" fmla="*/ 1405360 h 2993922"/>
              <a:gd name="connsiteX8443" fmla="*/ 2599947 w 8938307"/>
              <a:gd name="connsiteY8443" fmla="*/ 1410656 h 2993922"/>
              <a:gd name="connsiteX8444" fmla="*/ 2647602 w 8938307"/>
              <a:gd name="connsiteY8444" fmla="*/ 1426541 h 2993922"/>
              <a:gd name="connsiteX8445" fmla="*/ 2658193 w 8938307"/>
              <a:gd name="connsiteY8445" fmla="*/ 1426541 h 2993922"/>
              <a:gd name="connsiteX8446" fmla="*/ 2705851 w 8938307"/>
              <a:gd name="connsiteY8446" fmla="*/ 1437132 h 2993922"/>
              <a:gd name="connsiteX8447" fmla="*/ 2742916 w 8938307"/>
              <a:gd name="connsiteY8447" fmla="*/ 1447722 h 2993922"/>
              <a:gd name="connsiteX8448" fmla="*/ 2764097 w 8938307"/>
              <a:gd name="connsiteY8448" fmla="*/ 1458312 h 2993922"/>
              <a:gd name="connsiteX8449" fmla="*/ 2795868 w 8938307"/>
              <a:gd name="connsiteY8449" fmla="*/ 1468903 h 2993922"/>
              <a:gd name="connsiteX8450" fmla="*/ 2764097 w 8938307"/>
              <a:gd name="connsiteY8450" fmla="*/ 1468903 h 2993922"/>
              <a:gd name="connsiteX8451" fmla="*/ 2742916 w 8938307"/>
              <a:gd name="connsiteY8451" fmla="*/ 1458312 h 2993922"/>
              <a:gd name="connsiteX8452" fmla="*/ 2700554 w 8938307"/>
              <a:gd name="connsiteY8452" fmla="*/ 1458312 h 2993922"/>
              <a:gd name="connsiteX8453" fmla="*/ 2679374 w 8938307"/>
              <a:gd name="connsiteY8453" fmla="*/ 1468903 h 2993922"/>
              <a:gd name="connsiteX8454" fmla="*/ 2795868 w 8938307"/>
              <a:gd name="connsiteY8454" fmla="*/ 1490084 h 2993922"/>
              <a:gd name="connsiteX8455" fmla="*/ 2806458 w 8938307"/>
              <a:gd name="connsiteY8455" fmla="*/ 1500674 h 2993922"/>
              <a:gd name="connsiteX8456" fmla="*/ 2817049 w 8938307"/>
              <a:gd name="connsiteY8456" fmla="*/ 1537741 h 2993922"/>
              <a:gd name="connsiteX8457" fmla="*/ 2832936 w 8938307"/>
              <a:gd name="connsiteY8457" fmla="*/ 1548331 h 2993922"/>
              <a:gd name="connsiteX8458" fmla="*/ 2848820 w 8938307"/>
              <a:gd name="connsiteY8458" fmla="*/ 1543036 h 2993922"/>
              <a:gd name="connsiteX8459" fmla="*/ 2870002 w 8938307"/>
              <a:gd name="connsiteY8459" fmla="*/ 1543036 h 2993922"/>
              <a:gd name="connsiteX8460" fmla="*/ 2859410 w 8938307"/>
              <a:gd name="connsiteY8460" fmla="*/ 1553626 h 2993922"/>
              <a:gd name="connsiteX8461" fmla="*/ 2867353 w 8938307"/>
              <a:gd name="connsiteY8461" fmla="*/ 1561569 h 2993922"/>
              <a:gd name="connsiteX8462" fmla="*/ 2868489 w 8938307"/>
              <a:gd name="connsiteY8462" fmla="*/ 1562705 h 2993922"/>
              <a:gd name="connsiteX8463" fmla="*/ 2795868 w 8938307"/>
              <a:gd name="connsiteY8463" fmla="*/ 1553626 h 2993922"/>
              <a:gd name="connsiteX8464" fmla="*/ 2753506 w 8938307"/>
              <a:gd name="connsiteY8464" fmla="*/ 1543036 h 2993922"/>
              <a:gd name="connsiteX8465" fmla="*/ 2721735 w 8938307"/>
              <a:gd name="connsiteY8465" fmla="*/ 1537741 h 2993922"/>
              <a:gd name="connsiteX8466" fmla="*/ 2689964 w 8938307"/>
              <a:gd name="connsiteY8466" fmla="*/ 1521855 h 2993922"/>
              <a:gd name="connsiteX8467" fmla="*/ 2637012 w 8938307"/>
              <a:gd name="connsiteY8467" fmla="*/ 1511264 h 2993922"/>
              <a:gd name="connsiteX8468" fmla="*/ 2626422 w 8938307"/>
              <a:gd name="connsiteY8468" fmla="*/ 1511264 h 2993922"/>
              <a:gd name="connsiteX8469" fmla="*/ 2605241 w 8938307"/>
              <a:gd name="connsiteY8469" fmla="*/ 1500674 h 2993922"/>
              <a:gd name="connsiteX8470" fmla="*/ 2531108 w 8938307"/>
              <a:gd name="connsiteY8470" fmla="*/ 1479493 h 2993922"/>
              <a:gd name="connsiteX8471" fmla="*/ 2478156 w 8938307"/>
              <a:gd name="connsiteY8471" fmla="*/ 1458312 h 2993922"/>
              <a:gd name="connsiteX8472" fmla="*/ 2462272 w 8938307"/>
              <a:gd name="connsiteY8472" fmla="*/ 1458312 h 2993922"/>
              <a:gd name="connsiteX8473" fmla="*/ 2446385 w 8938307"/>
              <a:gd name="connsiteY8473" fmla="*/ 1458312 h 2993922"/>
              <a:gd name="connsiteX8474" fmla="*/ 2351071 w 8938307"/>
              <a:gd name="connsiteY8474" fmla="*/ 1426541 h 2993922"/>
              <a:gd name="connsiteX8475" fmla="*/ 2335186 w 8938307"/>
              <a:gd name="connsiteY8475" fmla="*/ 1426541 h 2993922"/>
              <a:gd name="connsiteX8476" fmla="*/ 2319299 w 8938307"/>
              <a:gd name="connsiteY8476" fmla="*/ 1415951 h 2993922"/>
              <a:gd name="connsiteX8477" fmla="*/ 2308710 w 8938307"/>
              <a:gd name="connsiteY8477" fmla="*/ 1405360 h 2993922"/>
              <a:gd name="connsiteX8478" fmla="*/ 2298119 w 8938307"/>
              <a:gd name="connsiteY8478" fmla="*/ 1405360 h 2993922"/>
              <a:gd name="connsiteX8479" fmla="*/ 2261053 w 8938307"/>
              <a:gd name="connsiteY8479" fmla="*/ 1394770 h 2993922"/>
              <a:gd name="connsiteX8480" fmla="*/ 2223986 w 8938307"/>
              <a:gd name="connsiteY8480" fmla="*/ 1394770 h 2993922"/>
              <a:gd name="connsiteX8481" fmla="*/ 2171034 w 8938307"/>
              <a:gd name="connsiteY8481" fmla="*/ 1362999 h 2993922"/>
              <a:gd name="connsiteX8482" fmla="*/ 2133967 w 8938307"/>
              <a:gd name="connsiteY8482" fmla="*/ 1352408 h 2993922"/>
              <a:gd name="connsiteX8483" fmla="*/ 2075721 w 8938307"/>
              <a:gd name="connsiteY8483" fmla="*/ 1341818 h 2993922"/>
              <a:gd name="connsiteX8484" fmla="*/ 1789779 w 8938307"/>
              <a:gd name="connsiteY8484" fmla="*/ 1257095 h 2993922"/>
              <a:gd name="connsiteX8485" fmla="*/ 1747418 w 8938307"/>
              <a:gd name="connsiteY8485" fmla="*/ 1235914 h 2993922"/>
              <a:gd name="connsiteX8486" fmla="*/ 1705056 w 8938307"/>
              <a:gd name="connsiteY8486" fmla="*/ 1225324 h 2993922"/>
              <a:gd name="connsiteX8487" fmla="*/ 1699760 w 8938307"/>
              <a:gd name="connsiteY8487" fmla="*/ 1214733 h 2993922"/>
              <a:gd name="connsiteX8488" fmla="*/ 1683875 w 8938307"/>
              <a:gd name="connsiteY8488" fmla="*/ 1214733 h 2993922"/>
              <a:gd name="connsiteX8489" fmla="*/ 1509133 w 8938307"/>
              <a:gd name="connsiteY8489" fmla="*/ 1161781 h 2993922"/>
              <a:gd name="connsiteX8490" fmla="*/ 1323802 w 8938307"/>
              <a:gd name="connsiteY8490" fmla="*/ 1098239 h 2993922"/>
              <a:gd name="connsiteX8491" fmla="*/ 1307915 w 8938307"/>
              <a:gd name="connsiteY8491" fmla="*/ 1082354 h 2993922"/>
              <a:gd name="connsiteX8492" fmla="*/ 1281440 w 8938307"/>
              <a:gd name="connsiteY8492" fmla="*/ 1077058 h 2993922"/>
              <a:gd name="connsiteX8493" fmla="*/ 1143765 w 8938307"/>
              <a:gd name="connsiteY8493" fmla="*/ 1024106 h 2993922"/>
              <a:gd name="connsiteX8494" fmla="*/ 1122583 w 8938307"/>
              <a:gd name="connsiteY8494" fmla="*/ 1018810 h 2993922"/>
              <a:gd name="connsiteX8495" fmla="*/ 1111993 w 8938307"/>
              <a:gd name="connsiteY8495" fmla="*/ 1018810 h 2993922"/>
              <a:gd name="connsiteX8496" fmla="*/ 1101402 w 8938307"/>
              <a:gd name="connsiteY8496" fmla="*/ 1013515 h 2993922"/>
              <a:gd name="connsiteX8497" fmla="*/ 1021974 w 8938307"/>
              <a:gd name="connsiteY8497" fmla="*/ 981744 h 2993922"/>
              <a:gd name="connsiteX8498" fmla="*/ 900185 w 8938307"/>
              <a:gd name="connsiteY8498" fmla="*/ 934087 h 2993922"/>
              <a:gd name="connsiteX8499" fmla="*/ 804871 w 8938307"/>
              <a:gd name="connsiteY8499" fmla="*/ 897021 h 2993922"/>
              <a:gd name="connsiteX8500" fmla="*/ 751919 w 8938307"/>
              <a:gd name="connsiteY8500" fmla="*/ 875840 h 2993922"/>
              <a:gd name="connsiteX8501" fmla="*/ 741329 w 8938307"/>
              <a:gd name="connsiteY8501" fmla="*/ 870544 h 2993922"/>
              <a:gd name="connsiteX8502" fmla="*/ 709557 w 8938307"/>
              <a:gd name="connsiteY8502" fmla="*/ 865250 h 2993922"/>
              <a:gd name="connsiteX8503" fmla="*/ 667195 w 8938307"/>
              <a:gd name="connsiteY8503" fmla="*/ 844069 h 2993922"/>
              <a:gd name="connsiteX8504" fmla="*/ 656605 w 8938307"/>
              <a:gd name="connsiteY8504" fmla="*/ 833478 h 2993922"/>
              <a:gd name="connsiteX8505" fmla="*/ 651309 w 8938307"/>
              <a:gd name="connsiteY8505" fmla="*/ 833478 h 2993922"/>
              <a:gd name="connsiteX8506" fmla="*/ 635425 w 8938307"/>
              <a:gd name="connsiteY8506" fmla="*/ 822888 h 2993922"/>
              <a:gd name="connsiteX8507" fmla="*/ 571882 w 8938307"/>
              <a:gd name="connsiteY8507" fmla="*/ 801707 h 2993922"/>
              <a:gd name="connsiteX8508" fmla="*/ 476569 w 8938307"/>
              <a:gd name="connsiteY8508" fmla="*/ 748755 h 2993922"/>
              <a:gd name="connsiteX8509" fmla="*/ 391845 w 8938307"/>
              <a:gd name="connsiteY8509" fmla="*/ 701098 h 2993922"/>
              <a:gd name="connsiteX8510" fmla="*/ 338893 w 8938307"/>
              <a:gd name="connsiteY8510" fmla="*/ 685213 h 2993922"/>
              <a:gd name="connsiteX8511" fmla="*/ 338893 w 8938307"/>
              <a:gd name="connsiteY8511" fmla="*/ 674621 h 2993922"/>
              <a:gd name="connsiteX8512" fmla="*/ 328302 w 8938307"/>
              <a:gd name="connsiteY8512" fmla="*/ 664031 h 2993922"/>
              <a:gd name="connsiteX8513" fmla="*/ 285940 w 8938307"/>
              <a:gd name="connsiteY8513" fmla="*/ 642851 h 2993922"/>
              <a:gd name="connsiteX8514" fmla="*/ 328302 w 8938307"/>
              <a:gd name="connsiteY8514" fmla="*/ 653442 h 2993922"/>
              <a:gd name="connsiteX8515" fmla="*/ 402435 w 8938307"/>
              <a:gd name="connsiteY8515" fmla="*/ 674621 h 2993922"/>
              <a:gd name="connsiteX8516" fmla="*/ 455387 w 8938307"/>
              <a:gd name="connsiteY8516" fmla="*/ 674621 h 2993922"/>
              <a:gd name="connsiteX8517" fmla="*/ 465977 w 8938307"/>
              <a:gd name="connsiteY8517" fmla="*/ 674621 h 2993922"/>
              <a:gd name="connsiteX8518" fmla="*/ 487158 w 8938307"/>
              <a:gd name="connsiteY8518" fmla="*/ 674621 h 2993922"/>
              <a:gd name="connsiteX8519" fmla="*/ 603653 w 8938307"/>
              <a:gd name="connsiteY8519" fmla="*/ 685213 h 2993922"/>
              <a:gd name="connsiteX8520" fmla="*/ 571882 w 8938307"/>
              <a:gd name="connsiteY8520" fmla="*/ 679917 h 2993922"/>
              <a:gd name="connsiteX8521" fmla="*/ 518930 w 8938307"/>
              <a:gd name="connsiteY8521" fmla="*/ 653442 h 2993922"/>
              <a:gd name="connsiteX8522" fmla="*/ 497749 w 8938307"/>
              <a:gd name="connsiteY8522" fmla="*/ 637555 h 2993922"/>
              <a:gd name="connsiteX8523" fmla="*/ 476569 w 8938307"/>
              <a:gd name="connsiteY8523" fmla="*/ 621670 h 2993922"/>
              <a:gd name="connsiteX8524" fmla="*/ 450091 w 8938307"/>
              <a:gd name="connsiteY8524" fmla="*/ 611080 h 2993922"/>
              <a:gd name="connsiteX8525" fmla="*/ 434206 w 8938307"/>
              <a:gd name="connsiteY8525" fmla="*/ 600490 h 2993922"/>
              <a:gd name="connsiteX8526" fmla="*/ 402435 w 8938307"/>
              <a:gd name="connsiteY8526" fmla="*/ 579309 h 2993922"/>
              <a:gd name="connsiteX8527" fmla="*/ 381254 w 8938307"/>
              <a:gd name="connsiteY8527" fmla="*/ 563423 h 2993922"/>
              <a:gd name="connsiteX8528" fmla="*/ 375959 w 8938307"/>
              <a:gd name="connsiteY8528" fmla="*/ 563423 h 2993922"/>
              <a:gd name="connsiteX8529" fmla="*/ 360074 w 8938307"/>
              <a:gd name="connsiteY8529" fmla="*/ 547538 h 2993922"/>
              <a:gd name="connsiteX8530" fmla="*/ 402435 w 8938307"/>
              <a:gd name="connsiteY8530" fmla="*/ 558128 h 2993922"/>
              <a:gd name="connsiteX8531" fmla="*/ 423617 w 8938307"/>
              <a:gd name="connsiteY8531" fmla="*/ 568718 h 2993922"/>
              <a:gd name="connsiteX8532" fmla="*/ 434206 w 8938307"/>
              <a:gd name="connsiteY8532" fmla="*/ 558128 h 2993922"/>
              <a:gd name="connsiteX8533" fmla="*/ 444797 w 8938307"/>
              <a:gd name="connsiteY8533" fmla="*/ 558128 h 2993922"/>
              <a:gd name="connsiteX8534" fmla="*/ 455387 w 8938307"/>
              <a:gd name="connsiteY8534" fmla="*/ 568718 h 2993922"/>
              <a:gd name="connsiteX8535" fmla="*/ 487158 w 8938307"/>
              <a:gd name="connsiteY8535" fmla="*/ 568718 h 2993922"/>
              <a:gd name="connsiteX8536" fmla="*/ 434206 w 8938307"/>
              <a:gd name="connsiteY8536" fmla="*/ 547538 h 2993922"/>
              <a:gd name="connsiteX8537" fmla="*/ 434206 w 8938307"/>
              <a:gd name="connsiteY8537" fmla="*/ 536947 h 2993922"/>
              <a:gd name="connsiteX8538" fmla="*/ 418320 w 8938307"/>
              <a:gd name="connsiteY8538" fmla="*/ 531651 h 2993922"/>
              <a:gd name="connsiteX8539" fmla="*/ 413026 w 8938307"/>
              <a:gd name="connsiteY8539" fmla="*/ 526357 h 2993922"/>
              <a:gd name="connsiteX8540" fmla="*/ 391845 w 8938307"/>
              <a:gd name="connsiteY8540" fmla="*/ 526357 h 2993922"/>
              <a:gd name="connsiteX8541" fmla="*/ 397139 w 8938307"/>
              <a:gd name="connsiteY8541" fmla="*/ 515766 h 2993922"/>
              <a:gd name="connsiteX8542" fmla="*/ 423617 w 8938307"/>
              <a:gd name="connsiteY8542" fmla="*/ 515766 h 2993922"/>
              <a:gd name="connsiteX8543" fmla="*/ 455387 w 8938307"/>
              <a:gd name="connsiteY8543" fmla="*/ 526357 h 2993922"/>
              <a:gd name="connsiteX8544" fmla="*/ 444797 w 8938307"/>
              <a:gd name="connsiteY8544" fmla="*/ 536947 h 2993922"/>
              <a:gd name="connsiteX8545" fmla="*/ 508339 w 8938307"/>
              <a:gd name="connsiteY8545" fmla="*/ 568718 h 2993922"/>
              <a:gd name="connsiteX8546" fmla="*/ 503043 w 8938307"/>
              <a:gd name="connsiteY8546" fmla="*/ 568718 h 2993922"/>
              <a:gd name="connsiteX8547" fmla="*/ 497749 w 8938307"/>
              <a:gd name="connsiteY8547" fmla="*/ 579309 h 2993922"/>
              <a:gd name="connsiteX8548" fmla="*/ 508339 w 8938307"/>
              <a:gd name="connsiteY8548" fmla="*/ 579309 h 2993922"/>
              <a:gd name="connsiteX8549" fmla="*/ 508339 w 8938307"/>
              <a:gd name="connsiteY8549" fmla="*/ 589899 h 2993922"/>
              <a:gd name="connsiteX8550" fmla="*/ 518930 w 8938307"/>
              <a:gd name="connsiteY8550" fmla="*/ 579309 h 2993922"/>
              <a:gd name="connsiteX8551" fmla="*/ 550701 w 8938307"/>
              <a:gd name="connsiteY8551" fmla="*/ 579309 h 2993922"/>
              <a:gd name="connsiteX8552" fmla="*/ 566587 w 8938307"/>
              <a:gd name="connsiteY8552" fmla="*/ 589899 h 2993922"/>
              <a:gd name="connsiteX8553" fmla="*/ 582473 w 8938307"/>
              <a:gd name="connsiteY8553" fmla="*/ 589899 h 2993922"/>
              <a:gd name="connsiteX8554" fmla="*/ 582473 w 8938307"/>
              <a:gd name="connsiteY8554" fmla="*/ 600490 h 2993922"/>
              <a:gd name="connsiteX8555" fmla="*/ 640720 w 8938307"/>
              <a:gd name="connsiteY8555" fmla="*/ 616375 h 2993922"/>
              <a:gd name="connsiteX8556" fmla="*/ 709557 w 8938307"/>
              <a:gd name="connsiteY8556" fmla="*/ 632261 h 2993922"/>
              <a:gd name="connsiteX8557" fmla="*/ 614243 w 8938307"/>
              <a:gd name="connsiteY8557" fmla="*/ 589899 h 2993922"/>
              <a:gd name="connsiteX8558" fmla="*/ 571882 w 8938307"/>
              <a:gd name="connsiteY8558" fmla="*/ 568718 h 2993922"/>
              <a:gd name="connsiteX8559" fmla="*/ 540110 w 8938307"/>
              <a:gd name="connsiteY8559" fmla="*/ 558128 h 2993922"/>
              <a:gd name="connsiteX8560" fmla="*/ 534816 w 8938307"/>
              <a:gd name="connsiteY8560" fmla="*/ 552832 h 2993922"/>
              <a:gd name="connsiteX8561" fmla="*/ 508339 w 8938307"/>
              <a:gd name="connsiteY8561" fmla="*/ 536947 h 2993922"/>
              <a:gd name="connsiteX8562" fmla="*/ 487158 w 8938307"/>
              <a:gd name="connsiteY8562" fmla="*/ 526357 h 2993922"/>
              <a:gd name="connsiteX8563" fmla="*/ 540110 w 8938307"/>
              <a:gd name="connsiteY8563" fmla="*/ 526357 h 2993922"/>
              <a:gd name="connsiteX8564" fmla="*/ 656605 w 8938307"/>
              <a:gd name="connsiteY8564" fmla="*/ 547538 h 2993922"/>
              <a:gd name="connsiteX8565" fmla="*/ 656605 w 8938307"/>
              <a:gd name="connsiteY8565" fmla="*/ 542242 h 2993922"/>
              <a:gd name="connsiteX8566" fmla="*/ 646015 w 8938307"/>
              <a:gd name="connsiteY8566" fmla="*/ 536947 h 2993922"/>
              <a:gd name="connsiteX8567" fmla="*/ 656605 w 8938307"/>
              <a:gd name="connsiteY8567" fmla="*/ 526357 h 2993922"/>
              <a:gd name="connsiteX8568" fmla="*/ 693672 w 8938307"/>
              <a:gd name="connsiteY8568" fmla="*/ 542242 h 2993922"/>
              <a:gd name="connsiteX8569" fmla="*/ 720147 w 8938307"/>
              <a:gd name="connsiteY8569" fmla="*/ 547538 h 2993922"/>
              <a:gd name="connsiteX8570" fmla="*/ 730738 w 8938307"/>
              <a:gd name="connsiteY8570" fmla="*/ 547538 h 2993922"/>
              <a:gd name="connsiteX8571" fmla="*/ 720147 w 8938307"/>
              <a:gd name="connsiteY8571" fmla="*/ 536947 h 2993922"/>
              <a:gd name="connsiteX8572" fmla="*/ 741329 w 8938307"/>
              <a:gd name="connsiteY8572" fmla="*/ 536947 h 2993922"/>
              <a:gd name="connsiteX8573" fmla="*/ 730738 w 8938307"/>
              <a:gd name="connsiteY8573" fmla="*/ 526357 h 2993922"/>
              <a:gd name="connsiteX8574" fmla="*/ 741329 w 8938307"/>
              <a:gd name="connsiteY8574" fmla="*/ 526357 h 2993922"/>
              <a:gd name="connsiteX8575" fmla="*/ 778395 w 8938307"/>
              <a:gd name="connsiteY8575" fmla="*/ 536947 h 2993922"/>
              <a:gd name="connsiteX8576" fmla="*/ 783690 w 8938307"/>
              <a:gd name="connsiteY8576" fmla="*/ 526357 h 2993922"/>
              <a:gd name="connsiteX8577" fmla="*/ 783690 w 8938307"/>
              <a:gd name="connsiteY8577" fmla="*/ 515766 h 2993922"/>
              <a:gd name="connsiteX8578" fmla="*/ 794281 w 8938307"/>
              <a:gd name="connsiteY8578" fmla="*/ 515766 h 2993922"/>
              <a:gd name="connsiteX8579" fmla="*/ 836642 w 8938307"/>
              <a:gd name="connsiteY8579" fmla="*/ 515766 h 2993922"/>
              <a:gd name="connsiteX8580" fmla="*/ 847233 w 8938307"/>
              <a:gd name="connsiteY8580" fmla="*/ 536947 h 2993922"/>
              <a:gd name="connsiteX8581" fmla="*/ 879003 w 8938307"/>
              <a:gd name="connsiteY8581" fmla="*/ 536947 h 2993922"/>
              <a:gd name="connsiteX8582" fmla="*/ 863118 w 8938307"/>
              <a:gd name="connsiteY8582" fmla="*/ 531651 h 2993922"/>
              <a:gd name="connsiteX8583" fmla="*/ 847233 w 8938307"/>
              <a:gd name="connsiteY8583" fmla="*/ 515766 h 2993922"/>
              <a:gd name="connsiteX8584" fmla="*/ 868414 w 8938307"/>
              <a:gd name="connsiteY8584" fmla="*/ 515766 h 2993922"/>
              <a:gd name="connsiteX8585" fmla="*/ 879003 w 8938307"/>
              <a:gd name="connsiteY8585" fmla="*/ 505176 h 2993922"/>
              <a:gd name="connsiteX8586" fmla="*/ 868414 w 8938307"/>
              <a:gd name="connsiteY8586" fmla="*/ 494584 h 2993922"/>
              <a:gd name="connsiteX8587" fmla="*/ 794281 w 8938307"/>
              <a:gd name="connsiteY8587" fmla="*/ 483994 h 2993922"/>
              <a:gd name="connsiteX8588" fmla="*/ 782367 w 8938307"/>
              <a:gd name="connsiteY8588" fmla="*/ 482671 h 2993922"/>
              <a:gd name="connsiteX8589" fmla="*/ 773099 w 8938307"/>
              <a:gd name="connsiteY8589" fmla="*/ 473405 h 2993922"/>
              <a:gd name="connsiteX8590" fmla="*/ 773099 w 8938307"/>
              <a:gd name="connsiteY8590" fmla="*/ 481642 h 2993922"/>
              <a:gd name="connsiteX8591" fmla="*/ 770452 w 8938307"/>
              <a:gd name="connsiteY8591" fmla="*/ 481347 h 2993922"/>
              <a:gd name="connsiteX8592" fmla="*/ 762510 w 8938307"/>
              <a:gd name="connsiteY8592" fmla="*/ 473405 h 2993922"/>
              <a:gd name="connsiteX8593" fmla="*/ 698966 w 8938307"/>
              <a:gd name="connsiteY8593" fmla="*/ 441632 h 2993922"/>
              <a:gd name="connsiteX8594" fmla="*/ 677786 w 8938307"/>
              <a:gd name="connsiteY8594" fmla="*/ 431043 h 2993922"/>
              <a:gd name="connsiteX8595" fmla="*/ 677786 w 8938307"/>
              <a:gd name="connsiteY8595" fmla="*/ 420453 h 2993922"/>
              <a:gd name="connsiteX8596" fmla="*/ 688377 w 8938307"/>
              <a:gd name="connsiteY8596" fmla="*/ 409861 h 2993922"/>
              <a:gd name="connsiteX8597" fmla="*/ 677786 w 8938307"/>
              <a:gd name="connsiteY8597" fmla="*/ 409861 h 2993922"/>
              <a:gd name="connsiteX8598" fmla="*/ 688377 w 8938307"/>
              <a:gd name="connsiteY8598" fmla="*/ 452224 h 2993922"/>
              <a:gd name="connsiteX8599" fmla="*/ 704261 w 8938307"/>
              <a:gd name="connsiteY8599" fmla="*/ 457519 h 2993922"/>
              <a:gd name="connsiteX8600" fmla="*/ 709557 w 8938307"/>
              <a:gd name="connsiteY8600" fmla="*/ 462813 h 2993922"/>
              <a:gd name="connsiteX8601" fmla="*/ 720147 w 8938307"/>
              <a:gd name="connsiteY8601" fmla="*/ 462813 h 2993922"/>
              <a:gd name="connsiteX8602" fmla="*/ 730738 w 8938307"/>
              <a:gd name="connsiteY8602" fmla="*/ 462813 h 2993922"/>
              <a:gd name="connsiteX8603" fmla="*/ 730738 w 8938307"/>
              <a:gd name="connsiteY8603" fmla="*/ 473405 h 2993922"/>
              <a:gd name="connsiteX8604" fmla="*/ 736034 w 8938307"/>
              <a:gd name="connsiteY8604" fmla="*/ 478699 h 2993922"/>
              <a:gd name="connsiteX8605" fmla="*/ 751919 w 8938307"/>
              <a:gd name="connsiteY8605" fmla="*/ 478699 h 2993922"/>
              <a:gd name="connsiteX8606" fmla="*/ 762510 w 8938307"/>
              <a:gd name="connsiteY8606" fmla="*/ 494584 h 2993922"/>
              <a:gd name="connsiteX8607" fmla="*/ 762510 w 8938307"/>
              <a:gd name="connsiteY8607" fmla="*/ 515766 h 2993922"/>
              <a:gd name="connsiteX8608" fmla="*/ 741329 w 8938307"/>
              <a:gd name="connsiteY8608" fmla="*/ 505176 h 2993922"/>
              <a:gd name="connsiteX8609" fmla="*/ 720147 w 8938307"/>
              <a:gd name="connsiteY8609" fmla="*/ 499880 h 2993922"/>
              <a:gd name="connsiteX8610" fmla="*/ 709557 w 8938307"/>
              <a:gd name="connsiteY8610" fmla="*/ 505176 h 2993922"/>
              <a:gd name="connsiteX8611" fmla="*/ 667195 w 8938307"/>
              <a:gd name="connsiteY8611" fmla="*/ 494584 h 2993922"/>
              <a:gd name="connsiteX8612" fmla="*/ 656605 w 8938307"/>
              <a:gd name="connsiteY8612" fmla="*/ 483994 h 2993922"/>
              <a:gd name="connsiteX8613" fmla="*/ 646015 w 8938307"/>
              <a:gd name="connsiteY8613" fmla="*/ 483994 h 2993922"/>
              <a:gd name="connsiteX8614" fmla="*/ 635425 w 8938307"/>
              <a:gd name="connsiteY8614" fmla="*/ 473405 h 2993922"/>
              <a:gd name="connsiteX8615" fmla="*/ 646015 w 8938307"/>
              <a:gd name="connsiteY8615" fmla="*/ 462813 h 2993922"/>
              <a:gd name="connsiteX8616" fmla="*/ 656605 w 8938307"/>
              <a:gd name="connsiteY8616" fmla="*/ 462813 h 2993922"/>
              <a:gd name="connsiteX8617" fmla="*/ 635425 w 8938307"/>
              <a:gd name="connsiteY8617" fmla="*/ 452224 h 2993922"/>
              <a:gd name="connsiteX8618" fmla="*/ 624833 w 8938307"/>
              <a:gd name="connsiteY8618" fmla="*/ 452224 h 2993922"/>
              <a:gd name="connsiteX8619" fmla="*/ 529521 w 8938307"/>
              <a:gd name="connsiteY8619" fmla="*/ 420453 h 2993922"/>
              <a:gd name="connsiteX8620" fmla="*/ 508339 w 8938307"/>
              <a:gd name="connsiteY8620" fmla="*/ 409861 h 2993922"/>
              <a:gd name="connsiteX8621" fmla="*/ 508339 w 8938307"/>
              <a:gd name="connsiteY8621" fmla="*/ 393976 h 2993922"/>
              <a:gd name="connsiteX8622" fmla="*/ 434206 w 8938307"/>
              <a:gd name="connsiteY8622" fmla="*/ 378091 h 2993922"/>
              <a:gd name="connsiteX8623" fmla="*/ 423617 w 8938307"/>
              <a:gd name="connsiteY8623" fmla="*/ 356909 h 2993922"/>
              <a:gd name="connsiteX8624" fmla="*/ 381254 w 8938307"/>
              <a:gd name="connsiteY8624" fmla="*/ 346320 h 2993922"/>
              <a:gd name="connsiteX8625" fmla="*/ 370664 w 8938307"/>
              <a:gd name="connsiteY8625" fmla="*/ 335728 h 2993922"/>
              <a:gd name="connsiteX8626" fmla="*/ 360074 w 8938307"/>
              <a:gd name="connsiteY8626" fmla="*/ 335728 h 2993922"/>
              <a:gd name="connsiteX8627" fmla="*/ 349483 w 8938307"/>
              <a:gd name="connsiteY8627" fmla="*/ 335728 h 2993922"/>
              <a:gd name="connsiteX8628" fmla="*/ 338893 w 8938307"/>
              <a:gd name="connsiteY8628" fmla="*/ 325139 h 2993922"/>
              <a:gd name="connsiteX8629" fmla="*/ 338893 w 8938307"/>
              <a:gd name="connsiteY8629" fmla="*/ 314549 h 2993922"/>
              <a:gd name="connsiteX8630" fmla="*/ 381254 w 8938307"/>
              <a:gd name="connsiteY8630" fmla="*/ 314549 h 2993922"/>
              <a:gd name="connsiteX8631" fmla="*/ 418320 w 8938307"/>
              <a:gd name="connsiteY8631" fmla="*/ 319843 h 2993922"/>
              <a:gd name="connsiteX8632" fmla="*/ 465977 w 8938307"/>
              <a:gd name="connsiteY8632" fmla="*/ 319843 h 2993922"/>
              <a:gd name="connsiteX8633" fmla="*/ 487158 w 8938307"/>
              <a:gd name="connsiteY8633" fmla="*/ 314549 h 2993922"/>
              <a:gd name="connsiteX8634" fmla="*/ 455387 w 8938307"/>
              <a:gd name="connsiteY8634" fmla="*/ 293368 h 2993922"/>
              <a:gd name="connsiteX8635" fmla="*/ 444797 w 8938307"/>
              <a:gd name="connsiteY8635" fmla="*/ 288072 h 2993922"/>
              <a:gd name="connsiteX8636" fmla="*/ 413026 w 8938307"/>
              <a:gd name="connsiteY8636" fmla="*/ 272186 h 2993922"/>
              <a:gd name="connsiteX8637" fmla="*/ 370664 w 8938307"/>
              <a:gd name="connsiteY8637" fmla="*/ 272186 h 2993922"/>
              <a:gd name="connsiteX8638" fmla="*/ 360074 w 8938307"/>
              <a:gd name="connsiteY8638" fmla="*/ 272186 h 2993922"/>
              <a:gd name="connsiteX8639" fmla="*/ 360074 w 8938307"/>
              <a:gd name="connsiteY8639" fmla="*/ 261597 h 2993922"/>
              <a:gd name="connsiteX8640" fmla="*/ 338893 w 8938307"/>
              <a:gd name="connsiteY8640" fmla="*/ 251005 h 2993922"/>
              <a:gd name="connsiteX8641" fmla="*/ 312416 w 8938307"/>
              <a:gd name="connsiteY8641" fmla="*/ 224530 h 2993922"/>
              <a:gd name="connsiteX8642" fmla="*/ 296531 w 8938307"/>
              <a:gd name="connsiteY8642" fmla="*/ 208645 h 2993922"/>
              <a:gd name="connsiteX8643" fmla="*/ 275350 w 8938307"/>
              <a:gd name="connsiteY8643" fmla="*/ 198053 h 2993922"/>
              <a:gd name="connsiteX8644" fmla="*/ 275350 w 8938307"/>
              <a:gd name="connsiteY8644" fmla="*/ 187463 h 2993922"/>
              <a:gd name="connsiteX8645" fmla="*/ 264760 w 8938307"/>
              <a:gd name="connsiteY8645" fmla="*/ 176872 h 2993922"/>
              <a:gd name="connsiteX8646" fmla="*/ 232989 w 8938307"/>
              <a:gd name="connsiteY8646" fmla="*/ 166282 h 2993922"/>
              <a:gd name="connsiteX8647" fmla="*/ 227693 w 8938307"/>
              <a:gd name="connsiteY8647" fmla="*/ 155691 h 2993922"/>
              <a:gd name="connsiteX8648" fmla="*/ 222398 w 8938307"/>
              <a:gd name="connsiteY8648" fmla="*/ 155691 h 2993922"/>
              <a:gd name="connsiteX8649" fmla="*/ 190627 w 8938307"/>
              <a:gd name="connsiteY8649" fmla="*/ 155691 h 2993922"/>
              <a:gd name="connsiteX8650" fmla="*/ 201217 w 8938307"/>
              <a:gd name="connsiteY8650" fmla="*/ 145101 h 2993922"/>
              <a:gd name="connsiteX8651" fmla="*/ 222398 w 8938307"/>
              <a:gd name="connsiteY8651" fmla="*/ 145101 h 2993922"/>
              <a:gd name="connsiteX8652" fmla="*/ 243579 w 8938307"/>
              <a:gd name="connsiteY8652" fmla="*/ 145101 h 2993922"/>
              <a:gd name="connsiteX8653" fmla="*/ 296531 w 8938307"/>
              <a:gd name="connsiteY8653" fmla="*/ 155691 h 2993922"/>
              <a:gd name="connsiteX8654" fmla="*/ 338893 w 8938307"/>
              <a:gd name="connsiteY8654" fmla="*/ 166282 h 2993922"/>
              <a:gd name="connsiteX8655" fmla="*/ 349483 w 8938307"/>
              <a:gd name="connsiteY8655" fmla="*/ 176872 h 2993922"/>
              <a:gd name="connsiteX8656" fmla="*/ 370664 w 8938307"/>
              <a:gd name="connsiteY8656" fmla="*/ 187463 h 2993922"/>
              <a:gd name="connsiteX8657" fmla="*/ 391845 w 8938307"/>
              <a:gd name="connsiteY8657" fmla="*/ 208645 h 2993922"/>
              <a:gd name="connsiteX8658" fmla="*/ 402435 w 8938307"/>
              <a:gd name="connsiteY8658" fmla="*/ 198053 h 2993922"/>
              <a:gd name="connsiteX8659" fmla="*/ 402435 w 8938307"/>
              <a:gd name="connsiteY8659" fmla="*/ 176872 h 2993922"/>
              <a:gd name="connsiteX8660" fmla="*/ 413026 w 8938307"/>
              <a:gd name="connsiteY8660" fmla="*/ 166282 h 2993922"/>
              <a:gd name="connsiteX8661" fmla="*/ 423617 w 8938307"/>
              <a:gd name="connsiteY8661" fmla="*/ 166282 h 2993922"/>
              <a:gd name="connsiteX8662" fmla="*/ 428912 w 8938307"/>
              <a:gd name="connsiteY8662" fmla="*/ 171578 h 2993922"/>
              <a:gd name="connsiteX8663" fmla="*/ 444797 w 8938307"/>
              <a:gd name="connsiteY8663" fmla="*/ 176872 h 2993922"/>
              <a:gd name="connsiteX8664" fmla="*/ 455387 w 8938307"/>
              <a:gd name="connsiteY8664" fmla="*/ 176872 h 2993922"/>
              <a:gd name="connsiteX8665" fmla="*/ 444797 w 8938307"/>
              <a:gd name="connsiteY8665" fmla="*/ 166282 h 2993922"/>
              <a:gd name="connsiteX8666" fmla="*/ 423617 w 8938307"/>
              <a:gd name="connsiteY8666" fmla="*/ 145101 h 2993922"/>
              <a:gd name="connsiteX8667" fmla="*/ 370664 w 8938307"/>
              <a:gd name="connsiteY8667" fmla="*/ 113330 h 2993922"/>
              <a:gd name="connsiteX8668" fmla="*/ 360074 w 8938307"/>
              <a:gd name="connsiteY8668" fmla="*/ 102739 h 2993922"/>
              <a:gd name="connsiteX8669" fmla="*/ 338893 w 8938307"/>
              <a:gd name="connsiteY8669" fmla="*/ 102739 h 2993922"/>
              <a:gd name="connsiteX8670" fmla="*/ 317712 w 8938307"/>
              <a:gd name="connsiteY8670" fmla="*/ 102739 h 2993922"/>
              <a:gd name="connsiteX8671" fmla="*/ 296531 w 8938307"/>
              <a:gd name="connsiteY8671" fmla="*/ 102739 h 2993922"/>
              <a:gd name="connsiteX8672" fmla="*/ 285940 w 8938307"/>
              <a:gd name="connsiteY8672" fmla="*/ 102739 h 2993922"/>
              <a:gd name="connsiteX8673" fmla="*/ 264760 w 8938307"/>
              <a:gd name="connsiteY8673" fmla="*/ 92149 h 2993922"/>
              <a:gd name="connsiteX8674" fmla="*/ 254169 w 8938307"/>
              <a:gd name="connsiteY8674" fmla="*/ 81559 h 2993922"/>
              <a:gd name="connsiteX8675" fmla="*/ 264760 w 8938307"/>
              <a:gd name="connsiteY8675" fmla="*/ 81559 h 2993922"/>
              <a:gd name="connsiteX8676" fmla="*/ 307121 w 8938307"/>
              <a:gd name="connsiteY8676" fmla="*/ 70968 h 2993922"/>
              <a:gd name="connsiteX8677" fmla="*/ 307121 w 8938307"/>
              <a:gd name="connsiteY8677" fmla="*/ 60378 h 2993922"/>
              <a:gd name="connsiteX8678" fmla="*/ 275350 w 8938307"/>
              <a:gd name="connsiteY8678" fmla="*/ 49787 h 2993922"/>
              <a:gd name="connsiteX8679" fmla="*/ 264760 w 8938307"/>
              <a:gd name="connsiteY8679" fmla="*/ 28607 h 2993922"/>
              <a:gd name="connsiteX8680" fmla="*/ 275350 w 8938307"/>
              <a:gd name="connsiteY8680" fmla="*/ 28607 h 2993922"/>
              <a:gd name="connsiteX8681" fmla="*/ 264760 w 8938307"/>
              <a:gd name="connsiteY8681" fmla="*/ 18016 h 2993922"/>
              <a:gd name="connsiteX8682" fmla="*/ 270055 w 8938307"/>
              <a:gd name="connsiteY8682" fmla="*/ 7426 h 2993922"/>
              <a:gd name="connsiteX8683" fmla="*/ 285940 w 8938307"/>
              <a:gd name="connsiteY8683" fmla="*/ 18016 h 2993922"/>
              <a:gd name="connsiteX8684" fmla="*/ 291235 w 8938307"/>
              <a:gd name="connsiteY8684" fmla="*/ 33902 h 2993922"/>
              <a:gd name="connsiteX8685" fmla="*/ 296531 w 8938307"/>
              <a:gd name="connsiteY8685" fmla="*/ 44493 h 2993922"/>
              <a:gd name="connsiteX8686" fmla="*/ 307121 w 8938307"/>
              <a:gd name="connsiteY8686" fmla="*/ 39197 h 2993922"/>
              <a:gd name="connsiteX8687" fmla="*/ 307121 w 8938307"/>
              <a:gd name="connsiteY8687" fmla="*/ 18016 h 2993922"/>
              <a:gd name="connsiteX8688" fmla="*/ 317712 w 8938307"/>
              <a:gd name="connsiteY8688" fmla="*/ 39197 h 2993922"/>
              <a:gd name="connsiteX8689" fmla="*/ 370664 w 8938307"/>
              <a:gd name="connsiteY8689" fmla="*/ 49787 h 2993922"/>
              <a:gd name="connsiteX8690" fmla="*/ 375959 w 8938307"/>
              <a:gd name="connsiteY8690" fmla="*/ 55083 h 2993922"/>
              <a:gd name="connsiteX8691" fmla="*/ 402435 w 8938307"/>
              <a:gd name="connsiteY8691" fmla="*/ 60378 h 2993922"/>
              <a:gd name="connsiteX8692" fmla="*/ 413026 w 8938307"/>
              <a:gd name="connsiteY8692" fmla="*/ 60378 h 2993922"/>
              <a:gd name="connsiteX8693" fmla="*/ 402435 w 8938307"/>
              <a:gd name="connsiteY8693" fmla="*/ 44493 h 2993922"/>
              <a:gd name="connsiteX8694" fmla="*/ 381254 w 8938307"/>
              <a:gd name="connsiteY8694" fmla="*/ 49787 h 2993922"/>
              <a:gd name="connsiteX8695" fmla="*/ 370664 w 8938307"/>
              <a:gd name="connsiteY8695" fmla="*/ 49787 h 2993922"/>
              <a:gd name="connsiteX8696" fmla="*/ 370664 w 8938307"/>
              <a:gd name="connsiteY8696" fmla="*/ 39197 h 2993922"/>
              <a:gd name="connsiteX8697" fmla="*/ 338893 w 8938307"/>
              <a:gd name="connsiteY8697" fmla="*/ 18016 h 2993922"/>
              <a:gd name="connsiteX8698" fmla="*/ 328302 w 8938307"/>
              <a:gd name="connsiteY8698" fmla="*/ 12721 h 2993922"/>
              <a:gd name="connsiteX8699" fmla="*/ 317712 w 8938307"/>
              <a:gd name="connsiteY8699" fmla="*/ 7426 h 2993922"/>
              <a:gd name="connsiteX8700" fmla="*/ 312416 w 8938307"/>
              <a:gd name="connsiteY8700" fmla="*/ 7426 h 2993922"/>
              <a:gd name="connsiteX8701" fmla="*/ 285940 w 8938307"/>
              <a:gd name="connsiteY8701" fmla="*/ 0 h 2993922"/>
              <a:gd name="connsiteX8702" fmla="*/ 296531 w 8938307"/>
              <a:gd name="connsiteY8702" fmla="*/ 0 h 2993922"/>
              <a:gd name="connsiteX8703" fmla="*/ 296531 w 8938307"/>
              <a:gd name="connsiteY8703" fmla="*/ 7426 h 2993922"/>
              <a:gd name="connsiteX8704" fmla="*/ 285940 w 8938307"/>
              <a:gd name="connsiteY8704" fmla="*/ 7426 h 2993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</a:cxnLst>
            <a:rect l="l" t="t" r="r" b="b"/>
            <a:pathLst>
              <a:path w="8938307" h="2993922">
                <a:moveTo>
                  <a:pt x="6841406" y="2962151"/>
                </a:moveTo>
                <a:cubicBezTo>
                  <a:pt x="6883766" y="2969212"/>
                  <a:pt x="6912008" y="2979803"/>
                  <a:pt x="6926129" y="2993922"/>
                </a:cubicBezTo>
                <a:lnTo>
                  <a:pt x="6862587" y="2983332"/>
                </a:lnTo>
                <a:cubicBezTo>
                  <a:pt x="6855525" y="2976272"/>
                  <a:pt x="6848466" y="2969212"/>
                  <a:pt x="6841406" y="2962151"/>
                </a:cubicBezTo>
                <a:close/>
                <a:moveTo>
                  <a:pt x="7961341" y="2893314"/>
                </a:moveTo>
                <a:cubicBezTo>
                  <a:pt x="7963107" y="2893314"/>
                  <a:pt x="7963990" y="2895079"/>
                  <a:pt x="7963990" y="2898609"/>
                </a:cubicBezTo>
                <a:lnTo>
                  <a:pt x="7953398" y="2898609"/>
                </a:lnTo>
                <a:cubicBezTo>
                  <a:pt x="7956929" y="2895079"/>
                  <a:pt x="7959576" y="2893314"/>
                  <a:pt x="7961341" y="2893314"/>
                </a:cubicBezTo>
                <a:close/>
                <a:moveTo>
                  <a:pt x="7625096" y="2845657"/>
                </a:moveTo>
                <a:lnTo>
                  <a:pt x="7667457" y="2845657"/>
                </a:lnTo>
                <a:lnTo>
                  <a:pt x="7667457" y="2856247"/>
                </a:lnTo>
                <a:cubicBezTo>
                  <a:pt x="7660396" y="2856247"/>
                  <a:pt x="7653338" y="2856247"/>
                  <a:pt x="7646278" y="2856247"/>
                </a:cubicBezTo>
                <a:cubicBezTo>
                  <a:pt x="7639216" y="2849187"/>
                  <a:pt x="7632156" y="2845657"/>
                  <a:pt x="7625096" y="2845657"/>
                </a:cubicBezTo>
                <a:close/>
                <a:moveTo>
                  <a:pt x="7572144" y="2835066"/>
                </a:moveTo>
                <a:lnTo>
                  <a:pt x="7593326" y="2835066"/>
                </a:lnTo>
                <a:lnTo>
                  <a:pt x="7593326" y="2845657"/>
                </a:lnTo>
                <a:close/>
                <a:moveTo>
                  <a:pt x="7752182" y="2750343"/>
                </a:moveTo>
                <a:lnTo>
                  <a:pt x="7773361" y="2760933"/>
                </a:lnTo>
                <a:lnTo>
                  <a:pt x="7815724" y="2771524"/>
                </a:lnTo>
                <a:cubicBezTo>
                  <a:pt x="7829844" y="2778585"/>
                  <a:pt x="7845729" y="2787410"/>
                  <a:pt x="7863380" y="2798000"/>
                </a:cubicBezTo>
                <a:cubicBezTo>
                  <a:pt x="7881031" y="2808591"/>
                  <a:pt x="7907508" y="2820947"/>
                  <a:pt x="7942808" y="2835066"/>
                </a:cubicBezTo>
                <a:cubicBezTo>
                  <a:pt x="7985171" y="2856247"/>
                  <a:pt x="8020471" y="2873899"/>
                  <a:pt x="8048712" y="2888018"/>
                </a:cubicBezTo>
                <a:cubicBezTo>
                  <a:pt x="8062833" y="2888018"/>
                  <a:pt x="8078719" y="2895080"/>
                  <a:pt x="8096369" y="2909199"/>
                </a:cubicBezTo>
                <a:cubicBezTo>
                  <a:pt x="8114020" y="2923320"/>
                  <a:pt x="8124610" y="2930380"/>
                  <a:pt x="8128141" y="2930380"/>
                </a:cubicBezTo>
                <a:cubicBezTo>
                  <a:pt x="8131671" y="2930380"/>
                  <a:pt x="8133435" y="2933911"/>
                  <a:pt x="8133435" y="2940970"/>
                </a:cubicBezTo>
                <a:cubicBezTo>
                  <a:pt x="8133435" y="2948032"/>
                  <a:pt x="8133435" y="2955091"/>
                  <a:pt x="8133435" y="2962151"/>
                </a:cubicBezTo>
                <a:lnTo>
                  <a:pt x="8122846" y="2951561"/>
                </a:lnTo>
                <a:cubicBezTo>
                  <a:pt x="8115785" y="2951561"/>
                  <a:pt x="8110490" y="2949797"/>
                  <a:pt x="8106960" y="2946266"/>
                </a:cubicBezTo>
                <a:cubicBezTo>
                  <a:pt x="8103431" y="2942736"/>
                  <a:pt x="8101664" y="2940970"/>
                  <a:pt x="8101664" y="2940970"/>
                </a:cubicBezTo>
                <a:lnTo>
                  <a:pt x="8080483" y="2940970"/>
                </a:lnTo>
                <a:cubicBezTo>
                  <a:pt x="8080483" y="2933911"/>
                  <a:pt x="8073423" y="2926851"/>
                  <a:pt x="8059302" y="2919791"/>
                </a:cubicBezTo>
                <a:cubicBezTo>
                  <a:pt x="8045183" y="2912730"/>
                  <a:pt x="8036356" y="2909199"/>
                  <a:pt x="8032827" y="2909199"/>
                </a:cubicBezTo>
                <a:cubicBezTo>
                  <a:pt x="8029298" y="2909199"/>
                  <a:pt x="8029298" y="2910965"/>
                  <a:pt x="8032827" y="2914495"/>
                </a:cubicBezTo>
                <a:cubicBezTo>
                  <a:pt x="8036356" y="2918024"/>
                  <a:pt x="8038123" y="2921555"/>
                  <a:pt x="8038123" y="2925085"/>
                </a:cubicBezTo>
                <a:cubicBezTo>
                  <a:pt x="8038123" y="2928616"/>
                  <a:pt x="8029298" y="2923320"/>
                  <a:pt x="8011646" y="2909199"/>
                </a:cubicBezTo>
                <a:cubicBezTo>
                  <a:pt x="7993994" y="2895080"/>
                  <a:pt x="7985171" y="2884489"/>
                  <a:pt x="7985171" y="2877428"/>
                </a:cubicBezTo>
                <a:cubicBezTo>
                  <a:pt x="7985171" y="2870368"/>
                  <a:pt x="7963990" y="2859778"/>
                  <a:pt x="7921627" y="2845657"/>
                </a:cubicBezTo>
                <a:lnTo>
                  <a:pt x="7889856" y="2824476"/>
                </a:lnTo>
                <a:cubicBezTo>
                  <a:pt x="7889856" y="2824476"/>
                  <a:pt x="7886327" y="2824476"/>
                  <a:pt x="7879267" y="2824476"/>
                </a:cubicBezTo>
                <a:cubicBezTo>
                  <a:pt x="7872205" y="2824476"/>
                  <a:pt x="7868675" y="2824476"/>
                  <a:pt x="7868675" y="2824476"/>
                </a:cubicBezTo>
                <a:lnTo>
                  <a:pt x="7847494" y="2813885"/>
                </a:lnTo>
                <a:lnTo>
                  <a:pt x="7836904" y="2813885"/>
                </a:lnTo>
                <a:lnTo>
                  <a:pt x="7826313" y="2803295"/>
                </a:lnTo>
                <a:cubicBezTo>
                  <a:pt x="7826313" y="2803295"/>
                  <a:pt x="7822784" y="2803295"/>
                  <a:pt x="7815724" y="2803295"/>
                </a:cubicBezTo>
                <a:lnTo>
                  <a:pt x="7783952" y="2782114"/>
                </a:lnTo>
                <a:close/>
                <a:moveTo>
                  <a:pt x="6068305" y="2739753"/>
                </a:moveTo>
                <a:lnTo>
                  <a:pt x="6089486" y="2750343"/>
                </a:lnTo>
                <a:cubicBezTo>
                  <a:pt x="6082426" y="2750343"/>
                  <a:pt x="6077130" y="2748578"/>
                  <a:pt x="6073601" y="2745048"/>
                </a:cubicBezTo>
                <a:cubicBezTo>
                  <a:pt x="6070072" y="2741518"/>
                  <a:pt x="6068305" y="2739753"/>
                  <a:pt x="6068305" y="2739753"/>
                </a:cubicBezTo>
                <a:close/>
                <a:moveTo>
                  <a:pt x="7709820" y="2729162"/>
                </a:moveTo>
                <a:lnTo>
                  <a:pt x="7731000" y="2739753"/>
                </a:lnTo>
                <a:cubicBezTo>
                  <a:pt x="7738060" y="2746814"/>
                  <a:pt x="7738060" y="2750343"/>
                  <a:pt x="7731000" y="2750343"/>
                </a:cubicBezTo>
                <a:lnTo>
                  <a:pt x="7720409" y="2739753"/>
                </a:lnTo>
                <a:cubicBezTo>
                  <a:pt x="7720409" y="2739753"/>
                  <a:pt x="7718644" y="2737989"/>
                  <a:pt x="7715115" y="2734458"/>
                </a:cubicBezTo>
                <a:cubicBezTo>
                  <a:pt x="7711586" y="2730928"/>
                  <a:pt x="7709820" y="2729162"/>
                  <a:pt x="7709820" y="2729162"/>
                </a:cubicBezTo>
                <a:close/>
                <a:moveTo>
                  <a:pt x="7699230" y="2707981"/>
                </a:moveTo>
                <a:lnTo>
                  <a:pt x="7709820" y="2718572"/>
                </a:lnTo>
                <a:lnTo>
                  <a:pt x="7699230" y="2718572"/>
                </a:lnTo>
                <a:close/>
                <a:moveTo>
                  <a:pt x="5983582" y="2707981"/>
                </a:moveTo>
                <a:lnTo>
                  <a:pt x="5994172" y="2707981"/>
                </a:lnTo>
                <a:lnTo>
                  <a:pt x="6068305" y="2739753"/>
                </a:lnTo>
                <a:cubicBezTo>
                  <a:pt x="6061245" y="2746814"/>
                  <a:pt x="6033005" y="2736224"/>
                  <a:pt x="5983582" y="2707981"/>
                </a:cubicBezTo>
                <a:close/>
                <a:moveTo>
                  <a:pt x="7656867" y="2697391"/>
                </a:moveTo>
                <a:cubicBezTo>
                  <a:pt x="7663928" y="2697391"/>
                  <a:pt x="7667457" y="2699157"/>
                  <a:pt x="7667457" y="2702687"/>
                </a:cubicBezTo>
                <a:cubicBezTo>
                  <a:pt x="7667457" y="2706216"/>
                  <a:pt x="7669223" y="2707981"/>
                  <a:pt x="7672752" y="2707981"/>
                </a:cubicBezTo>
                <a:cubicBezTo>
                  <a:pt x="7676282" y="2707981"/>
                  <a:pt x="7681578" y="2711512"/>
                  <a:pt x="7688638" y="2718572"/>
                </a:cubicBezTo>
                <a:lnTo>
                  <a:pt x="7688638" y="2729162"/>
                </a:lnTo>
                <a:cubicBezTo>
                  <a:pt x="7688638" y="2729162"/>
                  <a:pt x="7686874" y="2729162"/>
                  <a:pt x="7683344" y="2729162"/>
                </a:cubicBezTo>
                <a:cubicBezTo>
                  <a:pt x="7679813" y="2729162"/>
                  <a:pt x="7678048" y="2725633"/>
                  <a:pt x="7678048" y="2718572"/>
                </a:cubicBezTo>
                <a:cubicBezTo>
                  <a:pt x="7670986" y="2718572"/>
                  <a:pt x="7663928" y="2715043"/>
                  <a:pt x="7656867" y="2707981"/>
                </a:cubicBezTo>
                <a:close/>
                <a:moveTo>
                  <a:pt x="6290704" y="2665620"/>
                </a:moveTo>
                <a:lnTo>
                  <a:pt x="6301294" y="2665620"/>
                </a:lnTo>
                <a:cubicBezTo>
                  <a:pt x="6315414" y="2672681"/>
                  <a:pt x="6322476" y="2676210"/>
                  <a:pt x="6322476" y="2676210"/>
                </a:cubicBezTo>
                <a:lnTo>
                  <a:pt x="6311884" y="2676210"/>
                </a:lnTo>
                <a:lnTo>
                  <a:pt x="6290704" y="2676210"/>
                </a:lnTo>
                <a:close/>
                <a:moveTo>
                  <a:pt x="6555464" y="2602077"/>
                </a:moveTo>
                <a:lnTo>
                  <a:pt x="6555464" y="2612668"/>
                </a:lnTo>
                <a:cubicBezTo>
                  <a:pt x="6548403" y="2612668"/>
                  <a:pt x="6544874" y="2612668"/>
                  <a:pt x="6544874" y="2612668"/>
                </a:cubicBezTo>
                <a:cubicBezTo>
                  <a:pt x="6544874" y="2605608"/>
                  <a:pt x="6548403" y="2602077"/>
                  <a:pt x="6555464" y="2602077"/>
                </a:cubicBezTo>
                <a:close/>
                <a:moveTo>
                  <a:pt x="7434468" y="2591487"/>
                </a:moveTo>
                <a:lnTo>
                  <a:pt x="7445059" y="2591487"/>
                </a:lnTo>
                <a:cubicBezTo>
                  <a:pt x="7452120" y="2598548"/>
                  <a:pt x="7453884" y="2602077"/>
                  <a:pt x="7450355" y="2602077"/>
                </a:cubicBezTo>
                <a:cubicBezTo>
                  <a:pt x="7446824" y="2602077"/>
                  <a:pt x="7441530" y="2598548"/>
                  <a:pt x="7434468" y="2591487"/>
                </a:cubicBezTo>
                <a:close/>
                <a:moveTo>
                  <a:pt x="6904948" y="2591487"/>
                </a:moveTo>
                <a:cubicBezTo>
                  <a:pt x="6912008" y="2591487"/>
                  <a:pt x="6922600" y="2595018"/>
                  <a:pt x="6936718" y="2602077"/>
                </a:cubicBezTo>
                <a:cubicBezTo>
                  <a:pt x="6943780" y="2602077"/>
                  <a:pt x="6949074" y="2602077"/>
                  <a:pt x="6952604" y="2602077"/>
                </a:cubicBezTo>
                <a:cubicBezTo>
                  <a:pt x="6956135" y="2602077"/>
                  <a:pt x="6957900" y="2602077"/>
                  <a:pt x="6957900" y="2602077"/>
                </a:cubicBezTo>
                <a:lnTo>
                  <a:pt x="6957900" y="2612668"/>
                </a:lnTo>
                <a:lnTo>
                  <a:pt x="6968491" y="2612668"/>
                </a:lnTo>
                <a:cubicBezTo>
                  <a:pt x="6968491" y="2612668"/>
                  <a:pt x="6973785" y="2612668"/>
                  <a:pt x="6984376" y="2612668"/>
                </a:cubicBezTo>
                <a:cubicBezTo>
                  <a:pt x="6994966" y="2612668"/>
                  <a:pt x="7003792" y="2612668"/>
                  <a:pt x="7010852" y="2612668"/>
                </a:cubicBezTo>
                <a:lnTo>
                  <a:pt x="7053214" y="2633849"/>
                </a:lnTo>
                <a:lnTo>
                  <a:pt x="7084985" y="2633849"/>
                </a:lnTo>
                <a:cubicBezTo>
                  <a:pt x="7092045" y="2633849"/>
                  <a:pt x="7095574" y="2637379"/>
                  <a:pt x="7095574" y="2644439"/>
                </a:cubicBezTo>
                <a:lnTo>
                  <a:pt x="7116756" y="2644439"/>
                </a:lnTo>
                <a:cubicBezTo>
                  <a:pt x="7123818" y="2644439"/>
                  <a:pt x="7127347" y="2647970"/>
                  <a:pt x="7127347" y="2655029"/>
                </a:cubicBezTo>
                <a:lnTo>
                  <a:pt x="7116756" y="2655029"/>
                </a:lnTo>
                <a:lnTo>
                  <a:pt x="7053214" y="2644439"/>
                </a:lnTo>
                <a:lnTo>
                  <a:pt x="7063804" y="2655029"/>
                </a:lnTo>
                <a:lnTo>
                  <a:pt x="7053214" y="2655029"/>
                </a:lnTo>
                <a:lnTo>
                  <a:pt x="7063804" y="2665620"/>
                </a:lnTo>
                <a:cubicBezTo>
                  <a:pt x="7084985" y="2665620"/>
                  <a:pt x="7095574" y="2663856"/>
                  <a:pt x="7095574" y="2660325"/>
                </a:cubicBezTo>
                <a:cubicBezTo>
                  <a:pt x="7095574" y="2656795"/>
                  <a:pt x="7097341" y="2655029"/>
                  <a:pt x="7100870" y="2655029"/>
                </a:cubicBezTo>
                <a:cubicBezTo>
                  <a:pt x="7104400" y="2655029"/>
                  <a:pt x="7102636" y="2658560"/>
                  <a:pt x="7095574" y="2665620"/>
                </a:cubicBezTo>
                <a:lnTo>
                  <a:pt x="7106166" y="2676210"/>
                </a:lnTo>
                <a:lnTo>
                  <a:pt x="7063804" y="2676210"/>
                </a:lnTo>
                <a:cubicBezTo>
                  <a:pt x="7035562" y="2676210"/>
                  <a:pt x="7017914" y="2672681"/>
                  <a:pt x="7010852" y="2665620"/>
                </a:cubicBezTo>
                <a:cubicBezTo>
                  <a:pt x="7010852" y="2665620"/>
                  <a:pt x="7010852" y="2662091"/>
                  <a:pt x="7010852" y="2655029"/>
                </a:cubicBezTo>
                <a:lnTo>
                  <a:pt x="7021443" y="2644439"/>
                </a:lnTo>
                <a:cubicBezTo>
                  <a:pt x="7021443" y="2644439"/>
                  <a:pt x="7019677" y="2644439"/>
                  <a:pt x="7016148" y="2644439"/>
                </a:cubicBezTo>
                <a:cubicBezTo>
                  <a:pt x="7012618" y="2644439"/>
                  <a:pt x="7007322" y="2644439"/>
                  <a:pt x="7000262" y="2644439"/>
                </a:cubicBezTo>
                <a:lnTo>
                  <a:pt x="6989670" y="2644439"/>
                </a:lnTo>
                <a:lnTo>
                  <a:pt x="6989670" y="2655029"/>
                </a:lnTo>
                <a:lnTo>
                  <a:pt x="6979081" y="2644439"/>
                </a:lnTo>
                <a:cubicBezTo>
                  <a:pt x="6979081" y="2630318"/>
                  <a:pt x="6975552" y="2626789"/>
                  <a:pt x="6968491" y="2633849"/>
                </a:cubicBezTo>
                <a:lnTo>
                  <a:pt x="6947310" y="2644439"/>
                </a:lnTo>
                <a:lnTo>
                  <a:pt x="6936718" y="2633849"/>
                </a:lnTo>
                <a:lnTo>
                  <a:pt x="6904948" y="2633849"/>
                </a:lnTo>
                <a:cubicBezTo>
                  <a:pt x="6904948" y="2633849"/>
                  <a:pt x="6903183" y="2633849"/>
                  <a:pt x="6899652" y="2633849"/>
                </a:cubicBezTo>
                <a:cubicBezTo>
                  <a:pt x="6896122" y="2633849"/>
                  <a:pt x="6890828" y="2633849"/>
                  <a:pt x="6883766" y="2633849"/>
                </a:cubicBezTo>
                <a:cubicBezTo>
                  <a:pt x="6869648" y="2633849"/>
                  <a:pt x="6862587" y="2637379"/>
                  <a:pt x="6862587" y="2644439"/>
                </a:cubicBezTo>
                <a:lnTo>
                  <a:pt x="6873177" y="2644439"/>
                </a:lnTo>
                <a:cubicBezTo>
                  <a:pt x="6880237" y="2644439"/>
                  <a:pt x="6880237" y="2646205"/>
                  <a:pt x="6873177" y="2649735"/>
                </a:cubicBezTo>
                <a:cubicBezTo>
                  <a:pt x="6866116" y="2653264"/>
                  <a:pt x="6857292" y="2653264"/>
                  <a:pt x="6846700" y="2649735"/>
                </a:cubicBezTo>
                <a:cubicBezTo>
                  <a:pt x="6836110" y="2646205"/>
                  <a:pt x="6820224" y="2640910"/>
                  <a:pt x="6799044" y="2633849"/>
                </a:cubicBezTo>
                <a:cubicBezTo>
                  <a:pt x="6777862" y="2626789"/>
                  <a:pt x="6767272" y="2619727"/>
                  <a:pt x="6767272" y="2612668"/>
                </a:cubicBezTo>
                <a:lnTo>
                  <a:pt x="6799044" y="2623258"/>
                </a:lnTo>
                <a:cubicBezTo>
                  <a:pt x="6806104" y="2630318"/>
                  <a:pt x="6811400" y="2632083"/>
                  <a:pt x="6814929" y="2628554"/>
                </a:cubicBezTo>
                <a:cubicBezTo>
                  <a:pt x="6818458" y="2625024"/>
                  <a:pt x="6823754" y="2626789"/>
                  <a:pt x="6830814" y="2633849"/>
                </a:cubicBezTo>
                <a:cubicBezTo>
                  <a:pt x="6837876" y="2626789"/>
                  <a:pt x="6841406" y="2623258"/>
                  <a:pt x="6841406" y="2623258"/>
                </a:cubicBezTo>
                <a:cubicBezTo>
                  <a:pt x="6841406" y="2623258"/>
                  <a:pt x="6844936" y="2623258"/>
                  <a:pt x="6851996" y="2623258"/>
                </a:cubicBezTo>
                <a:cubicBezTo>
                  <a:pt x="6859056" y="2623258"/>
                  <a:pt x="6862587" y="2623258"/>
                  <a:pt x="6862587" y="2623258"/>
                </a:cubicBezTo>
                <a:cubicBezTo>
                  <a:pt x="6876706" y="2623258"/>
                  <a:pt x="6883766" y="2621493"/>
                  <a:pt x="6883766" y="2617962"/>
                </a:cubicBezTo>
                <a:cubicBezTo>
                  <a:pt x="6883766" y="2614433"/>
                  <a:pt x="6885532" y="2609137"/>
                  <a:pt x="6889062" y="2602077"/>
                </a:cubicBezTo>
                <a:cubicBezTo>
                  <a:pt x="6892592" y="2595018"/>
                  <a:pt x="6897888" y="2591487"/>
                  <a:pt x="6904948" y="2591487"/>
                </a:cubicBezTo>
                <a:close/>
                <a:moveTo>
                  <a:pt x="6230187" y="2586949"/>
                </a:moveTo>
                <a:lnTo>
                  <a:pt x="6237752" y="2602077"/>
                </a:lnTo>
                <a:cubicBezTo>
                  <a:pt x="6237752" y="2602077"/>
                  <a:pt x="6234222" y="2598548"/>
                  <a:pt x="6227161" y="2591487"/>
                </a:cubicBezTo>
                <a:close/>
                <a:moveTo>
                  <a:pt x="7265022" y="2580897"/>
                </a:moveTo>
                <a:lnTo>
                  <a:pt x="7275612" y="2580897"/>
                </a:lnTo>
                <a:lnTo>
                  <a:pt x="7286203" y="2591487"/>
                </a:lnTo>
                <a:lnTo>
                  <a:pt x="7307384" y="2591487"/>
                </a:lnTo>
                <a:cubicBezTo>
                  <a:pt x="7314444" y="2591487"/>
                  <a:pt x="7317974" y="2595018"/>
                  <a:pt x="7317974" y="2602077"/>
                </a:cubicBezTo>
                <a:cubicBezTo>
                  <a:pt x="7317974" y="2602077"/>
                  <a:pt x="7314444" y="2602077"/>
                  <a:pt x="7307384" y="2602077"/>
                </a:cubicBezTo>
                <a:lnTo>
                  <a:pt x="7275612" y="2591487"/>
                </a:lnTo>
                <a:close/>
                <a:moveTo>
                  <a:pt x="6227161" y="2580897"/>
                </a:moveTo>
                <a:cubicBezTo>
                  <a:pt x="6230692" y="2580897"/>
                  <a:pt x="6232457" y="2581780"/>
                  <a:pt x="6232457" y="2583544"/>
                </a:cubicBezTo>
                <a:lnTo>
                  <a:pt x="6230187" y="2586949"/>
                </a:lnTo>
                <a:close/>
                <a:moveTo>
                  <a:pt x="7529782" y="2570306"/>
                </a:moveTo>
                <a:cubicBezTo>
                  <a:pt x="7529782" y="2577366"/>
                  <a:pt x="7533312" y="2580897"/>
                  <a:pt x="7540374" y="2580897"/>
                </a:cubicBezTo>
                <a:cubicBezTo>
                  <a:pt x="7547434" y="2580897"/>
                  <a:pt x="7550963" y="2580897"/>
                  <a:pt x="7550963" y="2580897"/>
                </a:cubicBezTo>
                <a:lnTo>
                  <a:pt x="7540374" y="2591487"/>
                </a:lnTo>
                <a:lnTo>
                  <a:pt x="7540374" y="2602077"/>
                </a:lnTo>
                <a:lnTo>
                  <a:pt x="7529782" y="2602077"/>
                </a:lnTo>
                <a:lnTo>
                  <a:pt x="7519192" y="2591487"/>
                </a:lnTo>
                <a:lnTo>
                  <a:pt x="7508601" y="2591487"/>
                </a:lnTo>
                <a:cubicBezTo>
                  <a:pt x="7515663" y="2591487"/>
                  <a:pt x="7519192" y="2587956"/>
                  <a:pt x="7519192" y="2580897"/>
                </a:cubicBezTo>
                <a:close/>
                <a:moveTo>
                  <a:pt x="7455649" y="2570306"/>
                </a:moveTo>
                <a:cubicBezTo>
                  <a:pt x="7455649" y="2570306"/>
                  <a:pt x="7459178" y="2573837"/>
                  <a:pt x="7466240" y="2580897"/>
                </a:cubicBezTo>
                <a:lnTo>
                  <a:pt x="7455649" y="2580897"/>
                </a:lnTo>
                <a:close/>
                <a:moveTo>
                  <a:pt x="6979081" y="2570306"/>
                </a:moveTo>
                <a:cubicBezTo>
                  <a:pt x="6986141" y="2577366"/>
                  <a:pt x="7000262" y="2582662"/>
                  <a:pt x="7021443" y="2586192"/>
                </a:cubicBezTo>
                <a:cubicBezTo>
                  <a:pt x="7042622" y="2589722"/>
                  <a:pt x="7053214" y="2591487"/>
                  <a:pt x="7053214" y="2591487"/>
                </a:cubicBezTo>
                <a:lnTo>
                  <a:pt x="6989670" y="2591487"/>
                </a:lnTo>
                <a:close/>
                <a:moveTo>
                  <a:pt x="5994172" y="2570306"/>
                </a:moveTo>
                <a:cubicBezTo>
                  <a:pt x="6001234" y="2570306"/>
                  <a:pt x="6008293" y="2572071"/>
                  <a:pt x="6015353" y="2575602"/>
                </a:cubicBezTo>
                <a:cubicBezTo>
                  <a:pt x="6022414" y="2579131"/>
                  <a:pt x="6027709" y="2579131"/>
                  <a:pt x="6031238" y="2575602"/>
                </a:cubicBezTo>
                <a:cubicBezTo>
                  <a:pt x="6034768" y="2572071"/>
                  <a:pt x="6052420" y="2575602"/>
                  <a:pt x="6084190" y="2586192"/>
                </a:cubicBezTo>
                <a:cubicBezTo>
                  <a:pt x="6115962" y="2596783"/>
                  <a:pt x="6135378" y="2605608"/>
                  <a:pt x="6142438" y="2612668"/>
                </a:cubicBezTo>
                <a:cubicBezTo>
                  <a:pt x="6149498" y="2619727"/>
                  <a:pt x="6156558" y="2623258"/>
                  <a:pt x="6163620" y="2623258"/>
                </a:cubicBezTo>
                <a:cubicBezTo>
                  <a:pt x="6163620" y="2623258"/>
                  <a:pt x="6167149" y="2623258"/>
                  <a:pt x="6174209" y="2623258"/>
                </a:cubicBezTo>
                <a:cubicBezTo>
                  <a:pt x="6181270" y="2623258"/>
                  <a:pt x="6184800" y="2626789"/>
                  <a:pt x="6184800" y="2633849"/>
                </a:cubicBezTo>
                <a:cubicBezTo>
                  <a:pt x="6198920" y="2633849"/>
                  <a:pt x="6211276" y="2637379"/>
                  <a:pt x="6221866" y="2644439"/>
                </a:cubicBezTo>
                <a:cubicBezTo>
                  <a:pt x="6232457" y="2651500"/>
                  <a:pt x="6237752" y="2655029"/>
                  <a:pt x="6237752" y="2655029"/>
                </a:cubicBezTo>
                <a:cubicBezTo>
                  <a:pt x="6230690" y="2655029"/>
                  <a:pt x="6216572" y="2651500"/>
                  <a:pt x="6195390" y="2644439"/>
                </a:cubicBezTo>
                <a:cubicBezTo>
                  <a:pt x="6174209" y="2637379"/>
                  <a:pt x="6158324" y="2632083"/>
                  <a:pt x="6147734" y="2628554"/>
                </a:cubicBezTo>
                <a:cubicBezTo>
                  <a:pt x="6137142" y="2625024"/>
                  <a:pt x="6128318" y="2623258"/>
                  <a:pt x="6121257" y="2623258"/>
                </a:cubicBezTo>
                <a:cubicBezTo>
                  <a:pt x="6114197" y="2623258"/>
                  <a:pt x="6110668" y="2623258"/>
                  <a:pt x="6110668" y="2623258"/>
                </a:cubicBezTo>
                <a:lnTo>
                  <a:pt x="6100076" y="2612668"/>
                </a:lnTo>
                <a:lnTo>
                  <a:pt x="6078895" y="2602077"/>
                </a:lnTo>
                <a:cubicBezTo>
                  <a:pt x="6078895" y="2595018"/>
                  <a:pt x="6061245" y="2591487"/>
                  <a:pt x="6025943" y="2591487"/>
                </a:cubicBezTo>
                <a:close/>
                <a:moveTo>
                  <a:pt x="5983582" y="2570306"/>
                </a:moveTo>
                <a:lnTo>
                  <a:pt x="5994172" y="2580897"/>
                </a:lnTo>
                <a:cubicBezTo>
                  <a:pt x="5987112" y="2580897"/>
                  <a:pt x="5983582" y="2579131"/>
                  <a:pt x="5983582" y="2575602"/>
                </a:cubicBezTo>
                <a:cubicBezTo>
                  <a:pt x="5983582" y="2572071"/>
                  <a:pt x="5983582" y="2570306"/>
                  <a:pt x="5983582" y="2570306"/>
                </a:cubicBezTo>
                <a:close/>
                <a:moveTo>
                  <a:pt x="7159118" y="2559716"/>
                </a:moveTo>
                <a:lnTo>
                  <a:pt x="7176327" y="2561040"/>
                </a:lnTo>
                <a:cubicBezTo>
                  <a:pt x="7194861" y="2563687"/>
                  <a:pt x="7217366" y="2570306"/>
                  <a:pt x="7243841" y="2580897"/>
                </a:cubicBezTo>
                <a:lnTo>
                  <a:pt x="7222660" y="2580897"/>
                </a:lnTo>
                <a:cubicBezTo>
                  <a:pt x="7205010" y="2577366"/>
                  <a:pt x="7189124" y="2572953"/>
                  <a:pt x="7175004" y="2567659"/>
                </a:cubicBezTo>
                <a:close/>
                <a:moveTo>
                  <a:pt x="7688638" y="2538535"/>
                </a:moveTo>
                <a:lnTo>
                  <a:pt x="7699230" y="2538535"/>
                </a:lnTo>
                <a:lnTo>
                  <a:pt x="7688638" y="2549125"/>
                </a:lnTo>
                <a:close/>
                <a:moveTo>
                  <a:pt x="7275612" y="2538535"/>
                </a:moveTo>
                <a:cubicBezTo>
                  <a:pt x="7282674" y="2538535"/>
                  <a:pt x="7289732" y="2538535"/>
                  <a:pt x="7296793" y="2538535"/>
                </a:cubicBezTo>
                <a:lnTo>
                  <a:pt x="7360336" y="2549125"/>
                </a:lnTo>
                <a:cubicBezTo>
                  <a:pt x="7360336" y="2549125"/>
                  <a:pt x="7363866" y="2545596"/>
                  <a:pt x="7370926" y="2538535"/>
                </a:cubicBezTo>
                <a:lnTo>
                  <a:pt x="7381516" y="2549125"/>
                </a:lnTo>
                <a:lnTo>
                  <a:pt x="7402697" y="2559716"/>
                </a:lnTo>
                <a:cubicBezTo>
                  <a:pt x="7416818" y="2566775"/>
                  <a:pt x="7423878" y="2568541"/>
                  <a:pt x="7423878" y="2565010"/>
                </a:cubicBezTo>
                <a:cubicBezTo>
                  <a:pt x="7423878" y="2561481"/>
                  <a:pt x="7427408" y="2559716"/>
                  <a:pt x="7434468" y="2559716"/>
                </a:cubicBezTo>
                <a:cubicBezTo>
                  <a:pt x="7434468" y="2566775"/>
                  <a:pt x="7434468" y="2570306"/>
                  <a:pt x="7434468" y="2570306"/>
                </a:cubicBezTo>
                <a:cubicBezTo>
                  <a:pt x="7434468" y="2577366"/>
                  <a:pt x="7430938" y="2580897"/>
                  <a:pt x="7423878" y="2580897"/>
                </a:cubicBezTo>
                <a:cubicBezTo>
                  <a:pt x="7416818" y="2580897"/>
                  <a:pt x="7406226" y="2577366"/>
                  <a:pt x="7392107" y="2570306"/>
                </a:cubicBezTo>
                <a:cubicBezTo>
                  <a:pt x="7370926" y="2570306"/>
                  <a:pt x="7360336" y="2570306"/>
                  <a:pt x="7360336" y="2570306"/>
                </a:cubicBezTo>
                <a:close/>
                <a:moveTo>
                  <a:pt x="7116756" y="2538535"/>
                </a:moveTo>
                <a:cubicBezTo>
                  <a:pt x="7123818" y="2538535"/>
                  <a:pt x="7129112" y="2540300"/>
                  <a:pt x="7132641" y="2543831"/>
                </a:cubicBezTo>
                <a:cubicBezTo>
                  <a:pt x="7134406" y="2545596"/>
                  <a:pt x="7137496" y="2547801"/>
                  <a:pt x="7141909" y="2550449"/>
                </a:cubicBezTo>
                <a:lnTo>
                  <a:pt x="7159116" y="2559715"/>
                </a:lnTo>
                <a:lnTo>
                  <a:pt x="7137937" y="2549125"/>
                </a:lnTo>
                <a:lnTo>
                  <a:pt x="7116756" y="2549125"/>
                </a:lnTo>
                <a:close/>
                <a:moveTo>
                  <a:pt x="6629598" y="2538535"/>
                </a:moveTo>
                <a:lnTo>
                  <a:pt x="6650778" y="2549125"/>
                </a:lnTo>
                <a:lnTo>
                  <a:pt x="6682550" y="2549125"/>
                </a:lnTo>
                <a:cubicBezTo>
                  <a:pt x="6668429" y="2542066"/>
                  <a:pt x="6671958" y="2538535"/>
                  <a:pt x="6693140" y="2538535"/>
                </a:cubicBezTo>
                <a:lnTo>
                  <a:pt x="6703730" y="2538535"/>
                </a:lnTo>
                <a:cubicBezTo>
                  <a:pt x="6696669" y="2538535"/>
                  <a:pt x="6696669" y="2542066"/>
                  <a:pt x="6703730" y="2549125"/>
                </a:cubicBezTo>
                <a:lnTo>
                  <a:pt x="6777862" y="2570306"/>
                </a:lnTo>
                <a:cubicBezTo>
                  <a:pt x="6806104" y="2577366"/>
                  <a:pt x="6816696" y="2584427"/>
                  <a:pt x="6809634" y="2591487"/>
                </a:cubicBezTo>
                <a:lnTo>
                  <a:pt x="6820224" y="2591487"/>
                </a:lnTo>
                <a:cubicBezTo>
                  <a:pt x="6820224" y="2584427"/>
                  <a:pt x="6829050" y="2584427"/>
                  <a:pt x="6846700" y="2591487"/>
                </a:cubicBezTo>
                <a:cubicBezTo>
                  <a:pt x="6864352" y="2598548"/>
                  <a:pt x="6873177" y="2602077"/>
                  <a:pt x="6873177" y="2602077"/>
                </a:cubicBezTo>
                <a:lnTo>
                  <a:pt x="6809634" y="2602077"/>
                </a:lnTo>
                <a:cubicBezTo>
                  <a:pt x="6802573" y="2595018"/>
                  <a:pt x="6793748" y="2591487"/>
                  <a:pt x="6783158" y="2591487"/>
                </a:cubicBezTo>
                <a:cubicBezTo>
                  <a:pt x="6772568" y="2591487"/>
                  <a:pt x="6763743" y="2595018"/>
                  <a:pt x="6756682" y="2602077"/>
                </a:cubicBezTo>
                <a:cubicBezTo>
                  <a:pt x="6749621" y="2602077"/>
                  <a:pt x="6742562" y="2602077"/>
                  <a:pt x="6735502" y="2602077"/>
                </a:cubicBezTo>
                <a:cubicBezTo>
                  <a:pt x="6721381" y="2602077"/>
                  <a:pt x="6714320" y="2603842"/>
                  <a:pt x="6714320" y="2607373"/>
                </a:cubicBezTo>
                <a:cubicBezTo>
                  <a:pt x="6714320" y="2610904"/>
                  <a:pt x="6710791" y="2612668"/>
                  <a:pt x="6703730" y="2612668"/>
                </a:cubicBezTo>
                <a:lnTo>
                  <a:pt x="6693140" y="2602077"/>
                </a:lnTo>
                <a:cubicBezTo>
                  <a:pt x="6693140" y="2595018"/>
                  <a:pt x="6689610" y="2591487"/>
                  <a:pt x="6682550" y="2591487"/>
                </a:cubicBezTo>
                <a:lnTo>
                  <a:pt x="6682550" y="2580897"/>
                </a:lnTo>
                <a:cubicBezTo>
                  <a:pt x="6675488" y="2580897"/>
                  <a:pt x="6671958" y="2577366"/>
                  <a:pt x="6671958" y="2570306"/>
                </a:cubicBezTo>
                <a:cubicBezTo>
                  <a:pt x="6671958" y="2570306"/>
                  <a:pt x="6668429" y="2570306"/>
                  <a:pt x="6661368" y="2570306"/>
                </a:cubicBezTo>
                <a:lnTo>
                  <a:pt x="6640188" y="2549125"/>
                </a:lnTo>
                <a:close/>
                <a:moveTo>
                  <a:pt x="6078895" y="2538535"/>
                </a:moveTo>
                <a:lnTo>
                  <a:pt x="6110668" y="2559716"/>
                </a:lnTo>
                <a:cubicBezTo>
                  <a:pt x="6124786" y="2573837"/>
                  <a:pt x="6131847" y="2573837"/>
                  <a:pt x="6131847" y="2559716"/>
                </a:cubicBezTo>
                <a:cubicBezTo>
                  <a:pt x="6131847" y="2559716"/>
                  <a:pt x="6137142" y="2559716"/>
                  <a:pt x="6147734" y="2559716"/>
                </a:cubicBezTo>
                <a:cubicBezTo>
                  <a:pt x="6158324" y="2559716"/>
                  <a:pt x="6167149" y="2559716"/>
                  <a:pt x="6174209" y="2559716"/>
                </a:cubicBezTo>
                <a:lnTo>
                  <a:pt x="6163620" y="2570306"/>
                </a:lnTo>
                <a:cubicBezTo>
                  <a:pt x="6156558" y="2570306"/>
                  <a:pt x="6151264" y="2572071"/>
                  <a:pt x="6147734" y="2575602"/>
                </a:cubicBezTo>
                <a:cubicBezTo>
                  <a:pt x="6144204" y="2579131"/>
                  <a:pt x="6142438" y="2580897"/>
                  <a:pt x="6142438" y="2580897"/>
                </a:cubicBezTo>
                <a:cubicBezTo>
                  <a:pt x="6135378" y="2573837"/>
                  <a:pt x="6131847" y="2573837"/>
                  <a:pt x="6131847" y="2580897"/>
                </a:cubicBezTo>
                <a:lnTo>
                  <a:pt x="6110668" y="2570306"/>
                </a:lnTo>
                <a:cubicBezTo>
                  <a:pt x="6103606" y="2563246"/>
                  <a:pt x="6100076" y="2559716"/>
                  <a:pt x="6100076" y="2559716"/>
                </a:cubicBezTo>
                <a:close/>
                <a:moveTo>
                  <a:pt x="5326977" y="2538535"/>
                </a:moveTo>
                <a:lnTo>
                  <a:pt x="5337566" y="2538535"/>
                </a:lnTo>
                <a:lnTo>
                  <a:pt x="5358748" y="2549125"/>
                </a:lnTo>
                <a:cubicBezTo>
                  <a:pt x="5344627" y="2549125"/>
                  <a:pt x="5334037" y="2545596"/>
                  <a:pt x="5326977" y="2538535"/>
                </a:cubicBezTo>
                <a:close/>
                <a:moveTo>
                  <a:pt x="6280114" y="2527944"/>
                </a:moveTo>
                <a:lnTo>
                  <a:pt x="6311884" y="2538535"/>
                </a:lnTo>
                <a:cubicBezTo>
                  <a:pt x="6304824" y="2545596"/>
                  <a:pt x="6297765" y="2545596"/>
                  <a:pt x="6290704" y="2538535"/>
                </a:cubicBezTo>
                <a:close/>
                <a:moveTo>
                  <a:pt x="7434468" y="2517354"/>
                </a:moveTo>
                <a:cubicBezTo>
                  <a:pt x="7448588" y="2517354"/>
                  <a:pt x="7448588" y="2524414"/>
                  <a:pt x="7434468" y="2538535"/>
                </a:cubicBezTo>
                <a:cubicBezTo>
                  <a:pt x="7427408" y="2538535"/>
                  <a:pt x="7423878" y="2535004"/>
                  <a:pt x="7423878" y="2527944"/>
                </a:cubicBezTo>
                <a:cubicBezTo>
                  <a:pt x="7423878" y="2520885"/>
                  <a:pt x="7427408" y="2517354"/>
                  <a:pt x="7434468" y="2517354"/>
                </a:cubicBezTo>
                <a:close/>
                <a:moveTo>
                  <a:pt x="6343656" y="2517354"/>
                </a:moveTo>
                <a:lnTo>
                  <a:pt x="6354246" y="2527944"/>
                </a:lnTo>
                <a:cubicBezTo>
                  <a:pt x="6354246" y="2527944"/>
                  <a:pt x="6350717" y="2527944"/>
                  <a:pt x="6343656" y="2527944"/>
                </a:cubicBezTo>
                <a:cubicBezTo>
                  <a:pt x="6343656" y="2520885"/>
                  <a:pt x="6343656" y="2517354"/>
                  <a:pt x="6343656" y="2517354"/>
                </a:cubicBezTo>
                <a:close/>
                <a:moveTo>
                  <a:pt x="7159118" y="2506764"/>
                </a:moveTo>
                <a:cubicBezTo>
                  <a:pt x="7166178" y="2506764"/>
                  <a:pt x="7169708" y="2506764"/>
                  <a:pt x="7169708" y="2506764"/>
                </a:cubicBezTo>
                <a:cubicBezTo>
                  <a:pt x="7169708" y="2506764"/>
                  <a:pt x="7173238" y="2506764"/>
                  <a:pt x="7180299" y="2506764"/>
                </a:cubicBezTo>
                <a:lnTo>
                  <a:pt x="7169708" y="2517354"/>
                </a:lnTo>
                <a:close/>
                <a:moveTo>
                  <a:pt x="7053214" y="2506764"/>
                </a:moveTo>
                <a:lnTo>
                  <a:pt x="7074395" y="2517354"/>
                </a:lnTo>
                <a:cubicBezTo>
                  <a:pt x="7074395" y="2517354"/>
                  <a:pt x="7077924" y="2520885"/>
                  <a:pt x="7084985" y="2527944"/>
                </a:cubicBezTo>
                <a:lnTo>
                  <a:pt x="7074395" y="2527944"/>
                </a:lnTo>
                <a:lnTo>
                  <a:pt x="7063804" y="2527944"/>
                </a:lnTo>
                <a:cubicBezTo>
                  <a:pt x="7056744" y="2527944"/>
                  <a:pt x="7049684" y="2527944"/>
                  <a:pt x="7042622" y="2527944"/>
                </a:cubicBezTo>
                <a:cubicBezTo>
                  <a:pt x="7035562" y="2527944"/>
                  <a:pt x="7032033" y="2527944"/>
                  <a:pt x="7032033" y="2527944"/>
                </a:cubicBezTo>
                <a:lnTo>
                  <a:pt x="7021443" y="2538535"/>
                </a:lnTo>
                <a:lnTo>
                  <a:pt x="7010852" y="2527944"/>
                </a:lnTo>
                <a:cubicBezTo>
                  <a:pt x="7010852" y="2527944"/>
                  <a:pt x="7014381" y="2527944"/>
                  <a:pt x="7021443" y="2527944"/>
                </a:cubicBezTo>
                <a:cubicBezTo>
                  <a:pt x="7028504" y="2527944"/>
                  <a:pt x="7035562" y="2524414"/>
                  <a:pt x="7042622" y="2517354"/>
                </a:cubicBezTo>
                <a:cubicBezTo>
                  <a:pt x="7049684" y="2510294"/>
                  <a:pt x="7053214" y="2506764"/>
                  <a:pt x="7053214" y="2506764"/>
                </a:cubicBezTo>
                <a:close/>
                <a:moveTo>
                  <a:pt x="6830814" y="2506764"/>
                </a:moveTo>
                <a:cubicBezTo>
                  <a:pt x="6837876" y="2506764"/>
                  <a:pt x="6844936" y="2506764"/>
                  <a:pt x="6851996" y="2506764"/>
                </a:cubicBezTo>
                <a:lnTo>
                  <a:pt x="6851996" y="2517354"/>
                </a:lnTo>
                <a:cubicBezTo>
                  <a:pt x="6844936" y="2517354"/>
                  <a:pt x="6837876" y="2513823"/>
                  <a:pt x="6830814" y="2506764"/>
                </a:cubicBezTo>
                <a:close/>
                <a:moveTo>
                  <a:pt x="6205980" y="2506764"/>
                </a:moveTo>
                <a:lnTo>
                  <a:pt x="6216572" y="2506764"/>
                </a:lnTo>
                <a:cubicBezTo>
                  <a:pt x="6230690" y="2506764"/>
                  <a:pt x="6237752" y="2510294"/>
                  <a:pt x="6237752" y="2517354"/>
                </a:cubicBezTo>
                <a:cubicBezTo>
                  <a:pt x="6223632" y="2517354"/>
                  <a:pt x="6213042" y="2513823"/>
                  <a:pt x="6205980" y="2506764"/>
                </a:cubicBezTo>
                <a:close/>
                <a:moveTo>
                  <a:pt x="8080483" y="2496173"/>
                </a:moveTo>
                <a:lnTo>
                  <a:pt x="8091075" y="2506764"/>
                </a:lnTo>
                <a:lnTo>
                  <a:pt x="8080483" y="2506764"/>
                </a:lnTo>
                <a:close/>
                <a:moveTo>
                  <a:pt x="7095574" y="2496173"/>
                </a:moveTo>
                <a:lnTo>
                  <a:pt x="7148526" y="2506764"/>
                </a:lnTo>
                <a:lnTo>
                  <a:pt x="7116756" y="2506764"/>
                </a:lnTo>
                <a:close/>
                <a:moveTo>
                  <a:pt x="6703730" y="2496173"/>
                </a:moveTo>
                <a:cubicBezTo>
                  <a:pt x="6710791" y="2496173"/>
                  <a:pt x="6714320" y="2497938"/>
                  <a:pt x="6714320" y="2501469"/>
                </a:cubicBezTo>
                <a:cubicBezTo>
                  <a:pt x="6714320" y="2504999"/>
                  <a:pt x="6712554" y="2506764"/>
                  <a:pt x="6709025" y="2506764"/>
                </a:cubicBezTo>
                <a:cubicBezTo>
                  <a:pt x="6705496" y="2506764"/>
                  <a:pt x="6703730" y="2503233"/>
                  <a:pt x="6703730" y="2496173"/>
                </a:cubicBezTo>
                <a:close/>
                <a:moveTo>
                  <a:pt x="5263434" y="2496173"/>
                </a:moveTo>
                <a:cubicBezTo>
                  <a:pt x="5270494" y="2503233"/>
                  <a:pt x="5274025" y="2510294"/>
                  <a:pt x="5274025" y="2517354"/>
                </a:cubicBezTo>
                <a:lnTo>
                  <a:pt x="5252844" y="2517354"/>
                </a:lnTo>
                <a:cubicBezTo>
                  <a:pt x="5245784" y="2517354"/>
                  <a:pt x="5242254" y="2513823"/>
                  <a:pt x="5242254" y="2506764"/>
                </a:cubicBezTo>
                <a:close/>
                <a:moveTo>
                  <a:pt x="7137937" y="2485583"/>
                </a:moveTo>
                <a:cubicBezTo>
                  <a:pt x="7144997" y="2485583"/>
                  <a:pt x="7152058" y="2487348"/>
                  <a:pt x="7159118" y="2490879"/>
                </a:cubicBezTo>
                <a:cubicBezTo>
                  <a:pt x="7166178" y="2494408"/>
                  <a:pt x="7169708" y="2496173"/>
                  <a:pt x="7169708" y="2496173"/>
                </a:cubicBezTo>
                <a:cubicBezTo>
                  <a:pt x="7162648" y="2503233"/>
                  <a:pt x="7159118" y="2506764"/>
                  <a:pt x="7159118" y="2506764"/>
                </a:cubicBezTo>
                <a:cubicBezTo>
                  <a:pt x="7159118" y="2506764"/>
                  <a:pt x="7159118" y="2503233"/>
                  <a:pt x="7159118" y="2496173"/>
                </a:cubicBezTo>
                <a:close/>
                <a:moveTo>
                  <a:pt x="6947310" y="2485583"/>
                </a:moveTo>
                <a:cubicBezTo>
                  <a:pt x="6954370" y="2485583"/>
                  <a:pt x="6959666" y="2485583"/>
                  <a:pt x="6963196" y="2485583"/>
                </a:cubicBezTo>
                <a:cubicBezTo>
                  <a:pt x="6966725" y="2485583"/>
                  <a:pt x="6968491" y="2485583"/>
                  <a:pt x="6968491" y="2485583"/>
                </a:cubicBezTo>
                <a:cubicBezTo>
                  <a:pt x="6968491" y="2492643"/>
                  <a:pt x="6961429" y="2496173"/>
                  <a:pt x="6947310" y="2496173"/>
                </a:cubicBezTo>
                <a:lnTo>
                  <a:pt x="6936718" y="2496173"/>
                </a:lnTo>
                <a:cubicBezTo>
                  <a:pt x="6936718" y="2489114"/>
                  <a:pt x="6940248" y="2485583"/>
                  <a:pt x="6947310" y="2485583"/>
                </a:cubicBezTo>
                <a:close/>
                <a:moveTo>
                  <a:pt x="5721469" y="2482273"/>
                </a:moveTo>
                <a:cubicBezTo>
                  <a:pt x="5742650" y="2480949"/>
                  <a:pt x="5755888" y="2485583"/>
                  <a:pt x="5761183" y="2496173"/>
                </a:cubicBezTo>
                <a:cubicBezTo>
                  <a:pt x="5747064" y="2496173"/>
                  <a:pt x="5736472" y="2496173"/>
                  <a:pt x="5729412" y="2496173"/>
                </a:cubicBezTo>
                <a:cubicBezTo>
                  <a:pt x="5715292" y="2489114"/>
                  <a:pt x="5704702" y="2485583"/>
                  <a:pt x="5697641" y="2485583"/>
                </a:cubicBezTo>
                <a:cubicBezTo>
                  <a:pt x="5706466" y="2483818"/>
                  <a:pt x="5714409" y="2482714"/>
                  <a:pt x="5721469" y="2482273"/>
                </a:cubicBezTo>
                <a:close/>
                <a:moveTo>
                  <a:pt x="5665870" y="2474992"/>
                </a:moveTo>
                <a:lnTo>
                  <a:pt x="5676460" y="2474992"/>
                </a:lnTo>
                <a:cubicBezTo>
                  <a:pt x="5676460" y="2482052"/>
                  <a:pt x="5674695" y="2485583"/>
                  <a:pt x="5671166" y="2485583"/>
                </a:cubicBezTo>
                <a:cubicBezTo>
                  <a:pt x="5667635" y="2485583"/>
                  <a:pt x="5665870" y="2482052"/>
                  <a:pt x="5665870" y="2474992"/>
                </a:cubicBezTo>
                <a:close/>
                <a:moveTo>
                  <a:pt x="7443736" y="2469698"/>
                </a:moveTo>
                <a:cubicBezTo>
                  <a:pt x="7444616" y="2469698"/>
                  <a:pt x="7445059" y="2471462"/>
                  <a:pt x="7445059" y="2474992"/>
                </a:cubicBezTo>
                <a:cubicBezTo>
                  <a:pt x="7452120" y="2474992"/>
                  <a:pt x="7452120" y="2478523"/>
                  <a:pt x="7445059" y="2485583"/>
                </a:cubicBezTo>
                <a:cubicBezTo>
                  <a:pt x="7437999" y="2485583"/>
                  <a:pt x="7436234" y="2482052"/>
                  <a:pt x="7439764" y="2474992"/>
                </a:cubicBezTo>
                <a:cubicBezTo>
                  <a:pt x="7441528" y="2471462"/>
                  <a:pt x="7442852" y="2469698"/>
                  <a:pt x="7443736" y="2469698"/>
                </a:cubicBezTo>
                <a:close/>
                <a:moveTo>
                  <a:pt x="7111462" y="2469698"/>
                </a:moveTo>
                <a:lnTo>
                  <a:pt x="7120728" y="2476317"/>
                </a:lnTo>
                <a:cubicBezTo>
                  <a:pt x="7125140" y="2478964"/>
                  <a:pt x="7130876" y="2482052"/>
                  <a:pt x="7137937" y="2485583"/>
                </a:cubicBezTo>
                <a:cubicBezTo>
                  <a:pt x="7130876" y="2485583"/>
                  <a:pt x="7125581" y="2485583"/>
                  <a:pt x="7122052" y="2485583"/>
                </a:cubicBezTo>
                <a:cubicBezTo>
                  <a:pt x="7118522" y="2485583"/>
                  <a:pt x="7116756" y="2482052"/>
                  <a:pt x="7116756" y="2474992"/>
                </a:cubicBezTo>
                <a:close/>
                <a:moveTo>
                  <a:pt x="6947310" y="2464402"/>
                </a:moveTo>
                <a:lnTo>
                  <a:pt x="6957900" y="2464402"/>
                </a:lnTo>
                <a:cubicBezTo>
                  <a:pt x="6957900" y="2471462"/>
                  <a:pt x="6956135" y="2474992"/>
                  <a:pt x="6952604" y="2474992"/>
                </a:cubicBezTo>
                <a:cubicBezTo>
                  <a:pt x="6949074" y="2474992"/>
                  <a:pt x="6947310" y="2471462"/>
                  <a:pt x="6947310" y="2464402"/>
                </a:cubicBezTo>
                <a:close/>
                <a:moveTo>
                  <a:pt x="6364836" y="2464402"/>
                </a:moveTo>
                <a:lnTo>
                  <a:pt x="6343656" y="2474992"/>
                </a:lnTo>
                <a:cubicBezTo>
                  <a:pt x="6357776" y="2474992"/>
                  <a:pt x="6364836" y="2474992"/>
                  <a:pt x="6364836" y="2474992"/>
                </a:cubicBezTo>
                <a:lnTo>
                  <a:pt x="6386018" y="2485583"/>
                </a:lnTo>
                <a:cubicBezTo>
                  <a:pt x="6386018" y="2492643"/>
                  <a:pt x="6384252" y="2496173"/>
                  <a:pt x="6380723" y="2496173"/>
                </a:cubicBezTo>
                <a:lnTo>
                  <a:pt x="6396608" y="2496173"/>
                </a:lnTo>
                <a:lnTo>
                  <a:pt x="6396608" y="2474992"/>
                </a:lnTo>
                <a:lnTo>
                  <a:pt x="6386018" y="2474992"/>
                </a:lnTo>
                <a:close/>
                <a:moveTo>
                  <a:pt x="6248342" y="2464402"/>
                </a:moveTo>
                <a:lnTo>
                  <a:pt x="6248342" y="2474992"/>
                </a:lnTo>
                <a:cubicBezTo>
                  <a:pt x="6248342" y="2474992"/>
                  <a:pt x="6244813" y="2474992"/>
                  <a:pt x="6237752" y="2474992"/>
                </a:cubicBezTo>
                <a:close/>
                <a:moveTo>
                  <a:pt x="6785806" y="2459106"/>
                </a:moveTo>
                <a:cubicBezTo>
                  <a:pt x="6787570" y="2459106"/>
                  <a:pt x="6788454" y="2460873"/>
                  <a:pt x="6788454" y="2464402"/>
                </a:cubicBezTo>
                <a:lnTo>
                  <a:pt x="6777862" y="2464402"/>
                </a:lnTo>
                <a:cubicBezTo>
                  <a:pt x="6781394" y="2460873"/>
                  <a:pt x="6784040" y="2459106"/>
                  <a:pt x="6785806" y="2459106"/>
                </a:cubicBezTo>
                <a:close/>
                <a:moveTo>
                  <a:pt x="6513102" y="2453812"/>
                </a:moveTo>
                <a:lnTo>
                  <a:pt x="6555464" y="2464402"/>
                </a:lnTo>
                <a:cubicBezTo>
                  <a:pt x="6548403" y="2464402"/>
                  <a:pt x="6541344" y="2464402"/>
                  <a:pt x="6534284" y="2464402"/>
                </a:cubicBezTo>
                <a:cubicBezTo>
                  <a:pt x="6527223" y="2464402"/>
                  <a:pt x="6520163" y="2460871"/>
                  <a:pt x="6513102" y="2453812"/>
                </a:cubicBezTo>
                <a:close/>
                <a:moveTo>
                  <a:pt x="6025943" y="2453812"/>
                </a:moveTo>
                <a:lnTo>
                  <a:pt x="6036534" y="2453812"/>
                </a:lnTo>
                <a:cubicBezTo>
                  <a:pt x="6050654" y="2453812"/>
                  <a:pt x="6061245" y="2457342"/>
                  <a:pt x="6068305" y="2464402"/>
                </a:cubicBezTo>
                <a:cubicBezTo>
                  <a:pt x="6054186" y="2464402"/>
                  <a:pt x="6043594" y="2464402"/>
                  <a:pt x="6036534" y="2464402"/>
                </a:cubicBezTo>
                <a:close/>
                <a:moveTo>
                  <a:pt x="7701876" y="2436602"/>
                </a:moveTo>
                <a:cubicBezTo>
                  <a:pt x="7703642" y="2435719"/>
                  <a:pt x="7706288" y="2436161"/>
                  <a:pt x="7709820" y="2437927"/>
                </a:cubicBezTo>
                <a:cubicBezTo>
                  <a:pt x="7716880" y="2441456"/>
                  <a:pt x="7731000" y="2443221"/>
                  <a:pt x="7752182" y="2443221"/>
                </a:cubicBezTo>
                <a:lnTo>
                  <a:pt x="7794542" y="2453812"/>
                </a:lnTo>
                <a:cubicBezTo>
                  <a:pt x="7794542" y="2460871"/>
                  <a:pt x="7791012" y="2464402"/>
                  <a:pt x="7783952" y="2464402"/>
                </a:cubicBezTo>
                <a:lnTo>
                  <a:pt x="7741590" y="2453812"/>
                </a:lnTo>
                <a:lnTo>
                  <a:pt x="7699230" y="2443221"/>
                </a:lnTo>
                <a:cubicBezTo>
                  <a:pt x="7699230" y="2439691"/>
                  <a:pt x="7700110" y="2437486"/>
                  <a:pt x="7701876" y="2436602"/>
                </a:cubicBezTo>
                <a:close/>
                <a:moveTo>
                  <a:pt x="7286203" y="2432631"/>
                </a:moveTo>
                <a:lnTo>
                  <a:pt x="7307384" y="2432631"/>
                </a:lnTo>
                <a:lnTo>
                  <a:pt x="7307384" y="2443221"/>
                </a:lnTo>
                <a:cubicBezTo>
                  <a:pt x="7300322" y="2443221"/>
                  <a:pt x="7295028" y="2443221"/>
                  <a:pt x="7291498" y="2443221"/>
                </a:cubicBezTo>
                <a:cubicBezTo>
                  <a:pt x="7287968" y="2443221"/>
                  <a:pt x="7286203" y="2439691"/>
                  <a:pt x="7286203" y="2432631"/>
                </a:cubicBezTo>
                <a:close/>
                <a:moveTo>
                  <a:pt x="7116756" y="2432631"/>
                </a:moveTo>
                <a:cubicBezTo>
                  <a:pt x="7116756" y="2432631"/>
                  <a:pt x="7120285" y="2436161"/>
                  <a:pt x="7127347" y="2443221"/>
                </a:cubicBezTo>
                <a:lnTo>
                  <a:pt x="7116756" y="2443221"/>
                </a:lnTo>
                <a:lnTo>
                  <a:pt x="7106166" y="2443221"/>
                </a:lnTo>
                <a:cubicBezTo>
                  <a:pt x="7113226" y="2436161"/>
                  <a:pt x="7116756" y="2432631"/>
                  <a:pt x="7116756" y="2432631"/>
                </a:cubicBezTo>
                <a:close/>
                <a:moveTo>
                  <a:pt x="5920039" y="2432631"/>
                </a:moveTo>
                <a:lnTo>
                  <a:pt x="5930630" y="2432631"/>
                </a:lnTo>
                <a:lnTo>
                  <a:pt x="6015353" y="2453812"/>
                </a:lnTo>
                <a:cubicBezTo>
                  <a:pt x="6001234" y="2453812"/>
                  <a:pt x="5994172" y="2453812"/>
                  <a:pt x="5994172" y="2453812"/>
                </a:cubicBezTo>
                <a:cubicBezTo>
                  <a:pt x="5980053" y="2446752"/>
                  <a:pt x="5965930" y="2443221"/>
                  <a:pt x="5951812" y="2443221"/>
                </a:cubicBezTo>
                <a:cubicBezTo>
                  <a:pt x="5944750" y="2443221"/>
                  <a:pt x="5937690" y="2441456"/>
                  <a:pt x="5930630" y="2437927"/>
                </a:cubicBezTo>
                <a:cubicBezTo>
                  <a:pt x="5923568" y="2434396"/>
                  <a:pt x="5920039" y="2432631"/>
                  <a:pt x="5920039" y="2432631"/>
                </a:cubicBezTo>
                <a:close/>
                <a:moveTo>
                  <a:pt x="6354246" y="2422040"/>
                </a:moveTo>
                <a:cubicBezTo>
                  <a:pt x="6361306" y="2429100"/>
                  <a:pt x="6364836" y="2432631"/>
                  <a:pt x="6364836" y="2432631"/>
                </a:cubicBezTo>
                <a:cubicBezTo>
                  <a:pt x="6364836" y="2432631"/>
                  <a:pt x="6364836" y="2434396"/>
                  <a:pt x="6364836" y="2437927"/>
                </a:cubicBezTo>
                <a:cubicBezTo>
                  <a:pt x="6364836" y="2441456"/>
                  <a:pt x="6368367" y="2443221"/>
                  <a:pt x="6375428" y="2443221"/>
                </a:cubicBezTo>
                <a:cubicBezTo>
                  <a:pt x="6382488" y="2443221"/>
                  <a:pt x="6386018" y="2446752"/>
                  <a:pt x="6386018" y="2453812"/>
                </a:cubicBezTo>
                <a:cubicBezTo>
                  <a:pt x="6393079" y="2460871"/>
                  <a:pt x="6414259" y="2467933"/>
                  <a:pt x="6449560" y="2474992"/>
                </a:cubicBezTo>
                <a:lnTo>
                  <a:pt x="6460150" y="2485583"/>
                </a:lnTo>
                <a:lnTo>
                  <a:pt x="6481332" y="2485583"/>
                </a:lnTo>
                <a:cubicBezTo>
                  <a:pt x="6495451" y="2485583"/>
                  <a:pt x="6513102" y="2489114"/>
                  <a:pt x="6534284" y="2496173"/>
                </a:cubicBezTo>
                <a:cubicBezTo>
                  <a:pt x="6555464" y="2503233"/>
                  <a:pt x="6573115" y="2506764"/>
                  <a:pt x="6587236" y="2506764"/>
                </a:cubicBezTo>
                <a:cubicBezTo>
                  <a:pt x="6594296" y="2513823"/>
                  <a:pt x="6601355" y="2517354"/>
                  <a:pt x="6608416" y="2517354"/>
                </a:cubicBezTo>
                <a:cubicBezTo>
                  <a:pt x="6608416" y="2517354"/>
                  <a:pt x="6611946" y="2517354"/>
                  <a:pt x="6619006" y="2517354"/>
                </a:cubicBezTo>
                <a:cubicBezTo>
                  <a:pt x="6626067" y="2517354"/>
                  <a:pt x="6633127" y="2520885"/>
                  <a:pt x="6640188" y="2527944"/>
                </a:cubicBezTo>
                <a:lnTo>
                  <a:pt x="6650778" y="2538535"/>
                </a:lnTo>
                <a:lnTo>
                  <a:pt x="6640188" y="2538535"/>
                </a:lnTo>
                <a:lnTo>
                  <a:pt x="6629598" y="2538535"/>
                </a:lnTo>
                <a:lnTo>
                  <a:pt x="6619006" y="2538535"/>
                </a:lnTo>
                <a:cubicBezTo>
                  <a:pt x="6626067" y="2545596"/>
                  <a:pt x="6627832" y="2550890"/>
                  <a:pt x="6624302" y="2554421"/>
                </a:cubicBezTo>
                <a:cubicBezTo>
                  <a:pt x="6620772" y="2557952"/>
                  <a:pt x="6617242" y="2559716"/>
                  <a:pt x="6613711" y="2559716"/>
                </a:cubicBezTo>
                <a:cubicBezTo>
                  <a:pt x="6610182" y="2559716"/>
                  <a:pt x="6608416" y="2556185"/>
                  <a:pt x="6608416" y="2549125"/>
                </a:cubicBezTo>
                <a:lnTo>
                  <a:pt x="6576646" y="2538535"/>
                </a:lnTo>
                <a:lnTo>
                  <a:pt x="6513102" y="2517354"/>
                </a:lnTo>
                <a:lnTo>
                  <a:pt x="6460150" y="2506764"/>
                </a:lnTo>
                <a:cubicBezTo>
                  <a:pt x="6460150" y="2506764"/>
                  <a:pt x="6458384" y="2503233"/>
                  <a:pt x="6454855" y="2496173"/>
                </a:cubicBezTo>
                <a:cubicBezTo>
                  <a:pt x="6451326" y="2489114"/>
                  <a:pt x="6449560" y="2483818"/>
                  <a:pt x="6449560" y="2480287"/>
                </a:cubicBezTo>
                <a:cubicBezTo>
                  <a:pt x="6449560" y="2476757"/>
                  <a:pt x="6446031" y="2474992"/>
                  <a:pt x="6438970" y="2474992"/>
                </a:cubicBezTo>
                <a:cubicBezTo>
                  <a:pt x="6431909" y="2474992"/>
                  <a:pt x="6430144" y="2478523"/>
                  <a:pt x="6433675" y="2485583"/>
                </a:cubicBezTo>
                <a:cubicBezTo>
                  <a:pt x="6437204" y="2492643"/>
                  <a:pt x="6433675" y="2497938"/>
                  <a:pt x="6423084" y="2501469"/>
                </a:cubicBezTo>
                <a:cubicBezTo>
                  <a:pt x="6412494" y="2504999"/>
                  <a:pt x="6407198" y="2506764"/>
                  <a:pt x="6407198" y="2506764"/>
                </a:cubicBezTo>
                <a:cubicBezTo>
                  <a:pt x="6400138" y="2506764"/>
                  <a:pt x="6396608" y="2510294"/>
                  <a:pt x="6396608" y="2517354"/>
                </a:cubicBezTo>
                <a:cubicBezTo>
                  <a:pt x="6389547" y="2524414"/>
                  <a:pt x="6382488" y="2524414"/>
                  <a:pt x="6375428" y="2517354"/>
                </a:cubicBezTo>
                <a:cubicBezTo>
                  <a:pt x="6368367" y="2517354"/>
                  <a:pt x="6364836" y="2517354"/>
                  <a:pt x="6364836" y="2517354"/>
                </a:cubicBezTo>
                <a:cubicBezTo>
                  <a:pt x="6364836" y="2517354"/>
                  <a:pt x="6363072" y="2515589"/>
                  <a:pt x="6359542" y="2512058"/>
                </a:cubicBezTo>
                <a:cubicBezTo>
                  <a:pt x="6356012" y="2508529"/>
                  <a:pt x="6354246" y="2506764"/>
                  <a:pt x="6354246" y="2506764"/>
                </a:cubicBezTo>
                <a:cubicBezTo>
                  <a:pt x="6354246" y="2499704"/>
                  <a:pt x="6352480" y="2496173"/>
                  <a:pt x="6348950" y="2496173"/>
                </a:cubicBezTo>
                <a:cubicBezTo>
                  <a:pt x="6345422" y="2496173"/>
                  <a:pt x="6343656" y="2496173"/>
                  <a:pt x="6343656" y="2496173"/>
                </a:cubicBezTo>
                <a:lnTo>
                  <a:pt x="6333066" y="2485583"/>
                </a:lnTo>
                <a:cubicBezTo>
                  <a:pt x="6333066" y="2478523"/>
                  <a:pt x="6333066" y="2471462"/>
                  <a:pt x="6333066" y="2464402"/>
                </a:cubicBezTo>
                <a:cubicBezTo>
                  <a:pt x="6333066" y="2450281"/>
                  <a:pt x="6322476" y="2443221"/>
                  <a:pt x="6301294" y="2443221"/>
                </a:cubicBezTo>
                <a:cubicBezTo>
                  <a:pt x="6294234" y="2443221"/>
                  <a:pt x="6287174" y="2439691"/>
                  <a:pt x="6280114" y="2432631"/>
                </a:cubicBezTo>
                <a:lnTo>
                  <a:pt x="6285409" y="2432631"/>
                </a:lnTo>
                <a:cubicBezTo>
                  <a:pt x="6288938" y="2432631"/>
                  <a:pt x="6290704" y="2432631"/>
                  <a:pt x="6290704" y="2432631"/>
                </a:cubicBezTo>
                <a:cubicBezTo>
                  <a:pt x="6297765" y="2432631"/>
                  <a:pt x="6311884" y="2432631"/>
                  <a:pt x="6333066" y="2432631"/>
                </a:cubicBezTo>
                <a:close/>
                <a:moveTo>
                  <a:pt x="6333066" y="2416746"/>
                </a:moveTo>
                <a:cubicBezTo>
                  <a:pt x="6336595" y="2416746"/>
                  <a:pt x="6340126" y="2418510"/>
                  <a:pt x="6343656" y="2422040"/>
                </a:cubicBezTo>
                <a:lnTo>
                  <a:pt x="6333066" y="2422040"/>
                </a:lnTo>
                <a:lnTo>
                  <a:pt x="6322476" y="2422040"/>
                </a:lnTo>
                <a:cubicBezTo>
                  <a:pt x="6326005" y="2418510"/>
                  <a:pt x="6329536" y="2416746"/>
                  <a:pt x="6333066" y="2416746"/>
                </a:cubicBezTo>
                <a:close/>
                <a:moveTo>
                  <a:pt x="6926129" y="2411450"/>
                </a:moveTo>
                <a:cubicBezTo>
                  <a:pt x="6933189" y="2411450"/>
                  <a:pt x="6943780" y="2413215"/>
                  <a:pt x="6957900" y="2416746"/>
                </a:cubicBezTo>
                <a:cubicBezTo>
                  <a:pt x="6972020" y="2420275"/>
                  <a:pt x="6982610" y="2422040"/>
                  <a:pt x="6989670" y="2422040"/>
                </a:cubicBezTo>
                <a:lnTo>
                  <a:pt x="6957900" y="2422040"/>
                </a:lnTo>
                <a:lnTo>
                  <a:pt x="6936718" y="2422040"/>
                </a:lnTo>
                <a:close/>
                <a:moveTo>
                  <a:pt x="6724910" y="2411450"/>
                </a:moveTo>
                <a:cubicBezTo>
                  <a:pt x="6724910" y="2418510"/>
                  <a:pt x="6726676" y="2422040"/>
                  <a:pt x="6730206" y="2422040"/>
                </a:cubicBezTo>
                <a:cubicBezTo>
                  <a:pt x="6733736" y="2422040"/>
                  <a:pt x="6735502" y="2422040"/>
                  <a:pt x="6735502" y="2422040"/>
                </a:cubicBezTo>
                <a:cubicBezTo>
                  <a:pt x="6735502" y="2429100"/>
                  <a:pt x="6733736" y="2432631"/>
                  <a:pt x="6730206" y="2432631"/>
                </a:cubicBezTo>
                <a:cubicBezTo>
                  <a:pt x="6726676" y="2432631"/>
                  <a:pt x="6724910" y="2432631"/>
                  <a:pt x="6724910" y="2432631"/>
                </a:cubicBezTo>
                <a:lnTo>
                  <a:pt x="6724910" y="2422040"/>
                </a:lnTo>
                <a:close/>
                <a:moveTo>
                  <a:pt x="6068305" y="2411450"/>
                </a:moveTo>
                <a:cubicBezTo>
                  <a:pt x="6068305" y="2411450"/>
                  <a:pt x="6073601" y="2411450"/>
                  <a:pt x="6084190" y="2411450"/>
                </a:cubicBezTo>
                <a:cubicBezTo>
                  <a:pt x="6094782" y="2411450"/>
                  <a:pt x="6103606" y="2411450"/>
                  <a:pt x="6110668" y="2411450"/>
                </a:cubicBezTo>
                <a:cubicBezTo>
                  <a:pt x="6124786" y="2418510"/>
                  <a:pt x="6135378" y="2422040"/>
                  <a:pt x="6142438" y="2422040"/>
                </a:cubicBezTo>
                <a:lnTo>
                  <a:pt x="6078895" y="2422040"/>
                </a:lnTo>
                <a:close/>
                <a:moveTo>
                  <a:pt x="5644689" y="2411450"/>
                </a:moveTo>
                <a:cubicBezTo>
                  <a:pt x="5651750" y="2411450"/>
                  <a:pt x="5655279" y="2414981"/>
                  <a:pt x="5655279" y="2422040"/>
                </a:cubicBezTo>
                <a:cubicBezTo>
                  <a:pt x="5655279" y="2422040"/>
                  <a:pt x="5653514" y="2423805"/>
                  <a:pt x="5649984" y="2427335"/>
                </a:cubicBezTo>
                <a:cubicBezTo>
                  <a:pt x="5646454" y="2430866"/>
                  <a:pt x="5641160" y="2429100"/>
                  <a:pt x="5634099" y="2422040"/>
                </a:cubicBezTo>
                <a:close/>
                <a:moveTo>
                  <a:pt x="7193536" y="2406154"/>
                </a:moveTo>
                <a:cubicBezTo>
                  <a:pt x="7195302" y="2406154"/>
                  <a:pt x="7197949" y="2407919"/>
                  <a:pt x="7201480" y="2411450"/>
                </a:cubicBezTo>
                <a:lnTo>
                  <a:pt x="7190889" y="2411450"/>
                </a:lnTo>
                <a:cubicBezTo>
                  <a:pt x="7190889" y="2407919"/>
                  <a:pt x="7191771" y="2406154"/>
                  <a:pt x="7193536" y="2406154"/>
                </a:cubicBezTo>
                <a:close/>
                <a:moveTo>
                  <a:pt x="6796396" y="2406154"/>
                </a:moveTo>
                <a:cubicBezTo>
                  <a:pt x="6798162" y="2406154"/>
                  <a:pt x="6799044" y="2407919"/>
                  <a:pt x="6799044" y="2411450"/>
                </a:cubicBezTo>
                <a:cubicBezTo>
                  <a:pt x="6799044" y="2411450"/>
                  <a:pt x="6795514" y="2411450"/>
                  <a:pt x="6788454" y="2411450"/>
                </a:cubicBezTo>
                <a:cubicBezTo>
                  <a:pt x="6791984" y="2407919"/>
                  <a:pt x="6794632" y="2406154"/>
                  <a:pt x="6796396" y="2406154"/>
                </a:cubicBezTo>
                <a:close/>
                <a:moveTo>
                  <a:pt x="6904948" y="2400860"/>
                </a:moveTo>
                <a:lnTo>
                  <a:pt x="6904948" y="2411450"/>
                </a:lnTo>
                <a:lnTo>
                  <a:pt x="6883766" y="2411450"/>
                </a:lnTo>
                <a:cubicBezTo>
                  <a:pt x="6890828" y="2404390"/>
                  <a:pt x="6897888" y="2400860"/>
                  <a:pt x="6904948" y="2400860"/>
                </a:cubicBezTo>
                <a:close/>
                <a:moveTo>
                  <a:pt x="6269524" y="2400860"/>
                </a:moveTo>
                <a:cubicBezTo>
                  <a:pt x="6276584" y="2400860"/>
                  <a:pt x="6280114" y="2402625"/>
                  <a:pt x="6280114" y="2406154"/>
                </a:cubicBezTo>
                <a:cubicBezTo>
                  <a:pt x="6280114" y="2409685"/>
                  <a:pt x="6276584" y="2411450"/>
                  <a:pt x="6269524" y="2411450"/>
                </a:cubicBezTo>
                <a:cubicBezTo>
                  <a:pt x="6269524" y="2404390"/>
                  <a:pt x="6269524" y="2400860"/>
                  <a:pt x="6269524" y="2400860"/>
                </a:cubicBezTo>
                <a:close/>
                <a:moveTo>
                  <a:pt x="6243046" y="2400860"/>
                </a:moveTo>
                <a:cubicBezTo>
                  <a:pt x="6246576" y="2400860"/>
                  <a:pt x="6250108" y="2400860"/>
                  <a:pt x="6253638" y="2400860"/>
                </a:cubicBezTo>
                <a:cubicBezTo>
                  <a:pt x="6257168" y="2400860"/>
                  <a:pt x="6255402" y="2404390"/>
                  <a:pt x="6248342" y="2411450"/>
                </a:cubicBezTo>
                <a:cubicBezTo>
                  <a:pt x="6241282" y="2418510"/>
                  <a:pt x="6237752" y="2418510"/>
                  <a:pt x="6237752" y="2411450"/>
                </a:cubicBezTo>
                <a:cubicBezTo>
                  <a:pt x="6237752" y="2404390"/>
                  <a:pt x="6239517" y="2400860"/>
                  <a:pt x="6243046" y="2400860"/>
                </a:cubicBezTo>
                <a:close/>
                <a:moveTo>
                  <a:pt x="6098752" y="2394241"/>
                </a:moveTo>
                <a:cubicBezTo>
                  <a:pt x="6099635" y="2395123"/>
                  <a:pt x="6100076" y="2397329"/>
                  <a:pt x="6100076" y="2400860"/>
                </a:cubicBezTo>
                <a:cubicBezTo>
                  <a:pt x="6093016" y="2400860"/>
                  <a:pt x="6089486" y="2400860"/>
                  <a:pt x="6089486" y="2400860"/>
                </a:cubicBezTo>
                <a:cubicBezTo>
                  <a:pt x="6089486" y="2400860"/>
                  <a:pt x="6091251" y="2399095"/>
                  <a:pt x="6094782" y="2395565"/>
                </a:cubicBezTo>
                <a:cubicBezTo>
                  <a:pt x="6096546" y="2393800"/>
                  <a:pt x="6097870" y="2393357"/>
                  <a:pt x="6098752" y="2394241"/>
                </a:cubicBezTo>
                <a:close/>
                <a:moveTo>
                  <a:pt x="6597826" y="2379679"/>
                </a:moveTo>
                <a:lnTo>
                  <a:pt x="6619006" y="2379679"/>
                </a:lnTo>
                <a:lnTo>
                  <a:pt x="6629598" y="2400860"/>
                </a:lnTo>
                <a:cubicBezTo>
                  <a:pt x="6629598" y="2400860"/>
                  <a:pt x="6631362" y="2400860"/>
                  <a:pt x="6634892" y="2400860"/>
                </a:cubicBezTo>
                <a:cubicBezTo>
                  <a:pt x="6638422" y="2400860"/>
                  <a:pt x="6643717" y="2400860"/>
                  <a:pt x="6650778" y="2400860"/>
                </a:cubicBezTo>
                <a:cubicBezTo>
                  <a:pt x="6657839" y="2400860"/>
                  <a:pt x="6661368" y="2400860"/>
                  <a:pt x="6661368" y="2400860"/>
                </a:cubicBezTo>
                <a:cubicBezTo>
                  <a:pt x="6661368" y="2400860"/>
                  <a:pt x="6661368" y="2397329"/>
                  <a:pt x="6661368" y="2390269"/>
                </a:cubicBezTo>
                <a:cubicBezTo>
                  <a:pt x="6661368" y="2390269"/>
                  <a:pt x="6664898" y="2390269"/>
                  <a:pt x="6671958" y="2390269"/>
                </a:cubicBezTo>
                <a:cubicBezTo>
                  <a:pt x="6679020" y="2390269"/>
                  <a:pt x="6679020" y="2393800"/>
                  <a:pt x="6671958" y="2400860"/>
                </a:cubicBezTo>
                <a:cubicBezTo>
                  <a:pt x="6671958" y="2400860"/>
                  <a:pt x="6675488" y="2400860"/>
                  <a:pt x="6682550" y="2400860"/>
                </a:cubicBezTo>
                <a:cubicBezTo>
                  <a:pt x="6689610" y="2400860"/>
                  <a:pt x="6693140" y="2404390"/>
                  <a:pt x="6693140" y="2411450"/>
                </a:cubicBezTo>
                <a:lnTo>
                  <a:pt x="6671958" y="2411450"/>
                </a:lnTo>
                <a:lnTo>
                  <a:pt x="6650778" y="2422040"/>
                </a:lnTo>
                <a:lnTo>
                  <a:pt x="6640188" y="2422040"/>
                </a:lnTo>
                <a:lnTo>
                  <a:pt x="6619006" y="2400860"/>
                </a:lnTo>
                <a:cubicBezTo>
                  <a:pt x="6619006" y="2393800"/>
                  <a:pt x="6615477" y="2388504"/>
                  <a:pt x="6608416" y="2384973"/>
                </a:cubicBezTo>
                <a:cubicBezTo>
                  <a:pt x="6601355" y="2381444"/>
                  <a:pt x="6597826" y="2379679"/>
                  <a:pt x="6597826" y="2379679"/>
                </a:cubicBezTo>
                <a:close/>
                <a:moveTo>
                  <a:pt x="6153028" y="2379679"/>
                </a:moveTo>
                <a:cubicBezTo>
                  <a:pt x="6153028" y="2379679"/>
                  <a:pt x="6167149" y="2383209"/>
                  <a:pt x="6195390" y="2390269"/>
                </a:cubicBezTo>
                <a:lnTo>
                  <a:pt x="6237752" y="2400860"/>
                </a:lnTo>
                <a:lnTo>
                  <a:pt x="6205980" y="2400860"/>
                </a:lnTo>
                <a:cubicBezTo>
                  <a:pt x="6198920" y="2400860"/>
                  <a:pt x="6191861" y="2400860"/>
                  <a:pt x="6184800" y="2400860"/>
                </a:cubicBezTo>
                <a:cubicBezTo>
                  <a:pt x="6177738" y="2400860"/>
                  <a:pt x="6170680" y="2400860"/>
                  <a:pt x="6163620" y="2400860"/>
                </a:cubicBezTo>
                <a:cubicBezTo>
                  <a:pt x="6163620" y="2400860"/>
                  <a:pt x="6163620" y="2399095"/>
                  <a:pt x="6163620" y="2395565"/>
                </a:cubicBezTo>
                <a:cubicBezTo>
                  <a:pt x="6163620" y="2392034"/>
                  <a:pt x="6160090" y="2390269"/>
                  <a:pt x="6153028" y="2390269"/>
                </a:cubicBezTo>
                <a:close/>
                <a:moveTo>
                  <a:pt x="6791101" y="2374383"/>
                </a:moveTo>
                <a:cubicBezTo>
                  <a:pt x="6789334" y="2374383"/>
                  <a:pt x="6788454" y="2376149"/>
                  <a:pt x="6788454" y="2379679"/>
                </a:cubicBezTo>
                <a:lnTo>
                  <a:pt x="6799044" y="2379679"/>
                </a:lnTo>
                <a:cubicBezTo>
                  <a:pt x="6795512" y="2376149"/>
                  <a:pt x="6792866" y="2374383"/>
                  <a:pt x="6791101" y="2374383"/>
                </a:cubicBezTo>
                <a:close/>
                <a:moveTo>
                  <a:pt x="7635686" y="2369088"/>
                </a:moveTo>
                <a:lnTo>
                  <a:pt x="7646278" y="2379679"/>
                </a:lnTo>
                <a:lnTo>
                  <a:pt x="7638334" y="2379679"/>
                </a:lnTo>
                <a:cubicBezTo>
                  <a:pt x="7633039" y="2379679"/>
                  <a:pt x="7628626" y="2379679"/>
                  <a:pt x="7625096" y="2379679"/>
                </a:cubicBezTo>
                <a:cubicBezTo>
                  <a:pt x="7632156" y="2379679"/>
                  <a:pt x="7633922" y="2377914"/>
                  <a:pt x="7630390" y="2374383"/>
                </a:cubicBezTo>
                <a:cubicBezTo>
                  <a:pt x="7626861" y="2370852"/>
                  <a:pt x="7628626" y="2369088"/>
                  <a:pt x="7635686" y="2369088"/>
                </a:cubicBezTo>
                <a:close/>
                <a:moveTo>
                  <a:pt x="7540374" y="2369088"/>
                </a:moveTo>
                <a:lnTo>
                  <a:pt x="7540374" y="2379679"/>
                </a:lnTo>
                <a:lnTo>
                  <a:pt x="7529782" y="2379679"/>
                </a:lnTo>
                <a:cubicBezTo>
                  <a:pt x="7529782" y="2372619"/>
                  <a:pt x="7533312" y="2369088"/>
                  <a:pt x="7540374" y="2369088"/>
                </a:cubicBezTo>
                <a:close/>
                <a:moveTo>
                  <a:pt x="7487420" y="2369088"/>
                </a:moveTo>
                <a:cubicBezTo>
                  <a:pt x="7487420" y="2369088"/>
                  <a:pt x="7490951" y="2369088"/>
                  <a:pt x="7498011" y="2369088"/>
                </a:cubicBezTo>
                <a:cubicBezTo>
                  <a:pt x="7505072" y="2369088"/>
                  <a:pt x="7508601" y="2369088"/>
                  <a:pt x="7508601" y="2369088"/>
                </a:cubicBezTo>
                <a:cubicBezTo>
                  <a:pt x="7508601" y="2369088"/>
                  <a:pt x="7505072" y="2372619"/>
                  <a:pt x="7498011" y="2379679"/>
                </a:cubicBezTo>
                <a:cubicBezTo>
                  <a:pt x="7490951" y="2379679"/>
                  <a:pt x="7487420" y="2379679"/>
                  <a:pt x="7487420" y="2379679"/>
                </a:cubicBezTo>
                <a:cubicBezTo>
                  <a:pt x="7487420" y="2379679"/>
                  <a:pt x="7487420" y="2376148"/>
                  <a:pt x="7487420" y="2369088"/>
                </a:cubicBezTo>
                <a:close/>
                <a:moveTo>
                  <a:pt x="5930630" y="2369088"/>
                </a:moveTo>
                <a:lnTo>
                  <a:pt x="5951812" y="2369088"/>
                </a:lnTo>
                <a:lnTo>
                  <a:pt x="5951812" y="2379679"/>
                </a:lnTo>
                <a:cubicBezTo>
                  <a:pt x="5944750" y="2379679"/>
                  <a:pt x="5937690" y="2376148"/>
                  <a:pt x="5930630" y="2369088"/>
                </a:cubicBezTo>
                <a:close/>
                <a:moveTo>
                  <a:pt x="5761183" y="2369088"/>
                </a:moveTo>
                <a:lnTo>
                  <a:pt x="5782364" y="2369088"/>
                </a:lnTo>
                <a:lnTo>
                  <a:pt x="5803545" y="2379679"/>
                </a:lnTo>
                <a:cubicBezTo>
                  <a:pt x="5803545" y="2379679"/>
                  <a:pt x="5801780" y="2381444"/>
                  <a:pt x="5798250" y="2384973"/>
                </a:cubicBezTo>
                <a:cubicBezTo>
                  <a:pt x="5794720" y="2388504"/>
                  <a:pt x="5791189" y="2388504"/>
                  <a:pt x="5787660" y="2384973"/>
                </a:cubicBezTo>
                <a:cubicBezTo>
                  <a:pt x="5784130" y="2381444"/>
                  <a:pt x="5778834" y="2379679"/>
                  <a:pt x="5771774" y="2379679"/>
                </a:cubicBezTo>
                <a:close/>
                <a:moveTo>
                  <a:pt x="5655279" y="2369088"/>
                </a:moveTo>
                <a:lnTo>
                  <a:pt x="5676460" y="2379679"/>
                </a:lnTo>
                <a:lnTo>
                  <a:pt x="5676460" y="2390269"/>
                </a:lnTo>
                <a:lnTo>
                  <a:pt x="5655279" y="2390269"/>
                </a:lnTo>
                <a:lnTo>
                  <a:pt x="5644689" y="2390269"/>
                </a:lnTo>
                <a:cubicBezTo>
                  <a:pt x="5644689" y="2390269"/>
                  <a:pt x="5648218" y="2386739"/>
                  <a:pt x="5655279" y="2379679"/>
                </a:cubicBezTo>
                <a:cubicBezTo>
                  <a:pt x="5655279" y="2372619"/>
                  <a:pt x="5655279" y="2369088"/>
                  <a:pt x="5655279" y="2369088"/>
                </a:cubicBezTo>
                <a:close/>
                <a:moveTo>
                  <a:pt x="5591737" y="2369088"/>
                </a:moveTo>
                <a:lnTo>
                  <a:pt x="5612918" y="2369088"/>
                </a:lnTo>
                <a:lnTo>
                  <a:pt x="5602327" y="2379679"/>
                </a:lnTo>
                <a:close/>
                <a:moveTo>
                  <a:pt x="7400050" y="2363793"/>
                </a:moveTo>
                <a:cubicBezTo>
                  <a:pt x="7401816" y="2363793"/>
                  <a:pt x="7402697" y="2365558"/>
                  <a:pt x="7402697" y="2369088"/>
                </a:cubicBezTo>
                <a:lnTo>
                  <a:pt x="7392107" y="2369088"/>
                </a:lnTo>
                <a:cubicBezTo>
                  <a:pt x="7395636" y="2365558"/>
                  <a:pt x="7398285" y="2363793"/>
                  <a:pt x="7400050" y="2363793"/>
                </a:cubicBezTo>
                <a:close/>
                <a:moveTo>
                  <a:pt x="7095574" y="2358498"/>
                </a:moveTo>
                <a:cubicBezTo>
                  <a:pt x="7095574" y="2358498"/>
                  <a:pt x="7099106" y="2358498"/>
                  <a:pt x="7106166" y="2358498"/>
                </a:cubicBezTo>
                <a:cubicBezTo>
                  <a:pt x="7113226" y="2358498"/>
                  <a:pt x="7116756" y="2358498"/>
                  <a:pt x="7116756" y="2358498"/>
                </a:cubicBezTo>
                <a:lnTo>
                  <a:pt x="7106166" y="2369088"/>
                </a:lnTo>
                <a:close/>
                <a:moveTo>
                  <a:pt x="6184800" y="2358498"/>
                </a:moveTo>
                <a:cubicBezTo>
                  <a:pt x="6184800" y="2358498"/>
                  <a:pt x="6188330" y="2358498"/>
                  <a:pt x="6195390" y="2358498"/>
                </a:cubicBezTo>
                <a:cubicBezTo>
                  <a:pt x="6195390" y="2358498"/>
                  <a:pt x="6195390" y="2360263"/>
                  <a:pt x="6195390" y="2363793"/>
                </a:cubicBezTo>
                <a:cubicBezTo>
                  <a:pt x="6195390" y="2367323"/>
                  <a:pt x="6195390" y="2369088"/>
                  <a:pt x="6195390" y="2369088"/>
                </a:cubicBezTo>
                <a:close/>
                <a:moveTo>
                  <a:pt x="6126553" y="2358498"/>
                </a:moveTo>
                <a:cubicBezTo>
                  <a:pt x="6130082" y="2358498"/>
                  <a:pt x="6133613" y="2362029"/>
                  <a:pt x="6137142" y="2369088"/>
                </a:cubicBezTo>
                <a:cubicBezTo>
                  <a:pt x="6140672" y="2376148"/>
                  <a:pt x="6135378" y="2379679"/>
                  <a:pt x="6121257" y="2379679"/>
                </a:cubicBezTo>
                <a:lnTo>
                  <a:pt x="6100076" y="2369088"/>
                </a:lnTo>
                <a:lnTo>
                  <a:pt x="6110668" y="2369088"/>
                </a:lnTo>
                <a:lnTo>
                  <a:pt x="6121257" y="2369088"/>
                </a:lnTo>
                <a:cubicBezTo>
                  <a:pt x="6121257" y="2362029"/>
                  <a:pt x="6123024" y="2358498"/>
                  <a:pt x="6126553" y="2358498"/>
                </a:cubicBezTo>
                <a:close/>
                <a:moveTo>
                  <a:pt x="5475243" y="2358498"/>
                </a:moveTo>
                <a:lnTo>
                  <a:pt x="5485833" y="2358498"/>
                </a:lnTo>
                <a:cubicBezTo>
                  <a:pt x="5499954" y="2365558"/>
                  <a:pt x="5507014" y="2369088"/>
                  <a:pt x="5507014" y="2369088"/>
                </a:cubicBezTo>
                <a:lnTo>
                  <a:pt x="5538785" y="2379679"/>
                </a:lnTo>
                <a:cubicBezTo>
                  <a:pt x="5545846" y="2379679"/>
                  <a:pt x="5552906" y="2379679"/>
                  <a:pt x="5559966" y="2379679"/>
                </a:cubicBezTo>
                <a:cubicBezTo>
                  <a:pt x="5567026" y="2379679"/>
                  <a:pt x="5574087" y="2379679"/>
                  <a:pt x="5581147" y="2379679"/>
                </a:cubicBezTo>
                <a:lnTo>
                  <a:pt x="5517604" y="2390269"/>
                </a:lnTo>
                <a:cubicBezTo>
                  <a:pt x="5510544" y="2383209"/>
                  <a:pt x="5503483" y="2379679"/>
                  <a:pt x="5496423" y="2379679"/>
                </a:cubicBezTo>
                <a:close/>
                <a:moveTo>
                  <a:pt x="7892505" y="2353202"/>
                </a:moveTo>
                <a:cubicBezTo>
                  <a:pt x="7897801" y="2353202"/>
                  <a:pt x="7903977" y="2354967"/>
                  <a:pt x="7911038" y="2358498"/>
                </a:cubicBezTo>
                <a:cubicBezTo>
                  <a:pt x="7925157" y="2365558"/>
                  <a:pt x="7932219" y="2369088"/>
                  <a:pt x="7932219" y="2369088"/>
                </a:cubicBezTo>
                <a:lnTo>
                  <a:pt x="7953398" y="2379679"/>
                </a:lnTo>
                <a:lnTo>
                  <a:pt x="7963990" y="2379679"/>
                </a:lnTo>
                <a:cubicBezTo>
                  <a:pt x="7956928" y="2379679"/>
                  <a:pt x="7953398" y="2383209"/>
                  <a:pt x="7953398" y="2390269"/>
                </a:cubicBezTo>
                <a:cubicBezTo>
                  <a:pt x="7953398" y="2390269"/>
                  <a:pt x="7956928" y="2392034"/>
                  <a:pt x="7963990" y="2395565"/>
                </a:cubicBezTo>
                <a:cubicBezTo>
                  <a:pt x="7971050" y="2399095"/>
                  <a:pt x="7978109" y="2400860"/>
                  <a:pt x="7985171" y="2400860"/>
                </a:cubicBezTo>
                <a:lnTo>
                  <a:pt x="8069894" y="2443221"/>
                </a:lnTo>
                <a:cubicBezTo>
                  <a:pt x="8112254" y="2464402"/>
                  <a:pt x="8147556" y="2478523"/>
                  <a:pt x="8175798" y="2485583"/>
                </a:cubicBezTo>
                <a:cubicBezTo>
                  <a:pt x="8189917" y="2492643"/>
                  <a:pt x="8205802" y="2503233"/>
                  <a:pt x="8223454" y="2517354"/>
                </a:cubicBezTo>
                <a:cubicBezTo>
                  <a:pt x="8241106" y="2531475"/>
                  <a:pt x="8249931" y="2538535"/>
                  <a:pt x="8249931" y="2538535"/>
                </a:cubicBezTo>
                <a:cubicBezTo>
                  <a:pt x="8249931" y="2538535"/>
                  <a:pt x="8251695" y="2542066"/>
                  <a:pt x="8255225" y="2549125"/>
                </a:cubicBezTo>
                <a:cubicBezTo>
                  <a:pt x="8258756" y="2556185"/>
                  <a:pt x="8260521" y="2559716"/>
                  <a:pt x="8260521" y="2559716"/>
                </a:cubicBezTo>
                <a:lnTo>
                  <a:pt x="8249931" y="2559716"/>
                </a:lnTo>
                <a:lnTo>
                  <a:pt x="8228750" y="2549125"/>
                </a:lnTo>
                <a:cubicBezTo>
                  <a:pt x="8221689" y="2556185"/>
                  <a:pt x="8216394" y="2557952"/>
                  <a:pt x="8212864" y="2554421"/>
                </a:cubicBezTo>
                <a:cubicBezTo>
                  <a:pt x="8209335" y="2550890"/>
                  <a:pt x="8207569" y="2547360"/>
                  <a:pt x="8207569" y="2543831"/>
                </a:cubicBezTo>
                <a:cubicBezTo>
                  <a:pt x="8207569" y="2540300"/>
                  <a:pt x="8200508" y="2533240"/>
                  <a:pt x="8186387" y="2522650"/>
                </a:cubicBezTo>
                <a:cubicBezTo>
                  <a:pt x="8172268" y="2512058"/>
                  <a:pt x="8161677" y="2510294"/>
                  <a:pt x="8154617" y="2517354"/>
                </a:cubicBezTo>
                <a:cubicBezTo>
                  <a:pt x="8161677" y="2524414"/>
                  <a:pt x="8165206" y="2527944"/>
                  <a:pt x="8165206" y="2527944"/>
                </a:cubicBezTo>
                <a:lnTo>
                  <a:pt x="8112254" y="2485583"/>
                </a:lnTo>
                <a:cubicBezTo>
                  <a:pt x="8112254" y="2478523"/>
                  <a:pt x="8091075" y="2467933"/>
                  <a:pt x="8048712" y="2453812"/>
                </a:cubicBezTo>
                <a:lnTo>
                  <a:pt x="8016942" y="2432631"/>
                </a:lnTo>
                <a:cubicBezTo>
                  <a:pt x="8009880" y="2432631"/>
                  <a:pt x="8004586" y="2430866"/>
                  <a:pt x="8001056" y="2427335"/>
                </a:cubicBezTo>
                <a:cubicBezTo>
                  <a:pt x="7997527" y="2423805"/>
                  <a:pt x="7993994" y="2422040"/>
                  <a:pt x="7990465" y="2422040"/>
                </a:cubicBezTo>
                <a:cubicBezTo>
                  <a:pt x="7986935" y="2422040"/>
                  <a:pt x="7981640" y="2422040"/>
                  <a:pt x="7974579" y="2422040"/>
                </a:cubicBezTo>
                <a:cubicBezTo>
                  <a:pt x="7974579" y="2414981"/>
                  <a:pt x="7971050" y="2411450"/>
                  <a:pt x="7963990" y="2411450"/>
                </a:cubicBezTo>
                <a:cubicBezTo>
                  <a:pt x="7956928" y="2411450"/>
                  <a:pt x="7953398" y="2411450"/>
                  <a:pt x="7953398" y="2411450"/>
                </a:cubicBezTo>
                <a:cubicBezTo>
                  <a:pt x="7946338" y="2404390"/>
                  <a:pt x="7942808" y="2400860"/>
                  <a:pt x="7942808" y="2400860"/>
                </a:cubicBezTo>
                <a:cubicBezTo>
                  <a:pt x="7935748" y="2400860"/>
                  <a:pt x="7928688" y="2397329"/>
                  <a:pt x="7921627" y="2390269"/>
                </a:cubicBezTo>
                <a:lnTo>
                  <a:pt x="7911038" y="2379679"/>
                </a:lnTo>
                <a:lnTo>
                  <a:pt x="7879267" y="2358498"/>
                </a:lnTo>
                <a:cubicBezTo>
                  <a:pt x="7882796" y="2354967"/>
                  <a:pt x="7887209" y="2353202"/>
                  <a:pt x="7892505" y="2353202"/>
                </a:cubicBezTo>
                <a:close/>
                <a:moveTo>
                  <a:pt x="7180299" y="2347908"/>
                </a:moveTo>
                <a:lnTo>
                  <a:pt x="7212070" y="2358498"/>
                </a:lnTo>
                <a:cubicBezTo>
                  <a:pt x="7219130" y="2365558"/>
                  <a:pt x="7224426" y="2369088"/>
                  <a:pt x="7227956" y="2369088"/>
                </a:cubicBezTo>
                <a:cubicBezTo>
                  <a:pt x="7231485" y="2369088"/>
                  <a:pt x="7233251" y="2372619"/>
                  <a:pt x="7233251" y="2379679"/>
                </a:cubicBezTo>
                <a:lnTo>
                  <a:pt x="7190889" y="2379679"/>
                </a:lnTo>
                <a:cubicBezTo>
                  <a:pt x="7190889" y="2372619"/>
                  <a:pt x="7187360" y="2369088"/>
                  <a:pt x="7180299" y="2369088"/>
                </a:cubicBezTo>
                <a:cubicBezTo>
                  <a:pt x="7180299" y="2362029"/>
                  <a:pt x="7183828" y="2358498"/>
                  <a:pt x="7190889" y="2358498"/>
                </a:cubicBezTo>
                <a:lnTo>
                  <a:pt x="7180299" y="2358498"/>
                </a:lnTo>
                <a:close/>
                <a:moveTo>
                  <a:pt x="5835316" y="2337317"/>
                </a:moveTo>
                <a:lnTo>
                  <a:pt x="5856497" y="2347908"/>
                </a:lnTo>
                <a:cubicBezTo>
                  <a:pt x="5849436" y="2347908"/>
                  <a:pt x="5838847" y="2347908"/>
                  <a:pt x="5824726" y="2347908"/>
                </a:cubicBezTo>
                <a:close/>
                <a:moveTo>
                  <a:pt x="5533490" y="2337317"/>
                </a:moveTo>
                <a:cubicBezTo>
                  <a:pt x="5537020" y="2337317"/>
                  <a:pt x="5538785" y="2337317"/>
                  <a:pt x="5538785" y="2337317"/>
                </a:cubicBezTo>
                <a:lnTo>
                  <a:pt x="5517604" y="2358498"/>
                </a:lnTo>
                <a:lnTo>
                  <a:pt x="5517604" y="2347908"/>
                </a:lnTo>
                <a:cubicBezTo>
                  <a:pt x="5524664" y="2340848"/>
                  <a:pt x="5529960" y="2337317"/>
                  <a:pt x="5533490" y="2337317"/>
                </a:cubicBezTo>
                <a:close/>
                <a:moveTo>
                  <a:pt x="7450355" y="2332021"/>
                </a:moveTo>
                <a:cubicBezTo>
                  <a:pt x="7453884" y="2332021"/>
                  <a:pt x="7455649" y="2333787"/>
                  <a:pt x="7455649" y="2337317"/>
                </a:cubicBezTo>
                <a:lnTo>
                  <a:pt x="7445059" y="2347908"/>
                </a:lnTo>
                <a:lnTo>
                  <a:pt x="7434468" y="2337317"/>
                </a:lnTo>
                <a:cubicBezTo>
                  <a:pt x="7441528" y="2333787"/>
                  <a:pt x="7446824" y="2332021"/>
                  <a:pt x="7450355" y="2332021"/>
                </a:cubicBezTo>
                <a:close/>
                <a:moveTo>
                  <a:pt x="7274290" y="2330698"/>
                </a:moveTo>
                <a:cubicBezTo>
                  <a:pt x="7276937" y="2329815"/>
                  <a:pt x="7279142" y="2330256"/>
                  <a:pt x="7280908" y="2332021"/>
                </a:cubicBezTo>
                <a:cubicBezTo>
                  <a:pt x="7284437" y="2335552"/>
                  <a:pt x="7284437" y="2339082"/>
                  <a:pt x="7280908" y="2342612"/>
                </a:cubicBezTo>
                <a:cubicBezTo>
                  <a:pt x="7277378" y="2346143"/>
                  <a:pt x="7272082" y="2347908"/>
                  <a:pt x="7265022" y="2347908"/>
                </a:cubicBezTo>
                <a:lnTo>
                  <a:pt x="7265022" y="2337317"/>
                </a:lnTo>
                <a:cubicBezTo>
                  <a:pt x="7268553" y="2333787"/>
                  <a:pt x="7271641" y="2331581"/>
                  <a:pt x="7274290" y="2330698"/>
                </a:cubicBezTo>
                <a:close/>
                <a:moveTo>
                  <a:pt x="7805134" y="2326727"/>
                </a:moveTo>
                <a:cubicBezTo>
                  <a:pt x="7805134" y="2326727"/>
                  <a:pt x="7808663" y="2326727"/>
                  <a:pt x="7815724" y="2326727"/>
                </a:cubicBezTo>
                <a:cubicBezTo>
                  <a:pt x="7815724" y="2326727"/>
                  <a:pt x="7815724" y="2330256"/>
                  <a:pt x="7815724" y="2337317"/>
                </a:cubicBezTo>
                <a:cubicBezTo>
                  <a:pt x="7815724" y="2337317"/>
                  <a:pt x="7813957" y="2337317"/>
                  <a:pt x="7810428" y="2337317"/>
                </a:cubicBezTo>
                <a:cubicBezTo>
                  <a:pt x="7806898" y="2337317"/>
                  <a:pt x="7805134" y="2337317"/>
                  <a:pt x="7805134" y="2337317"/>
                </a:cubicBezTo>
                <a:cubicBezTo>
                  <a:pt x="7805134" y="2330256"/>
                  <a:pt x="7805134" y="2326727"/>
                  <a:pt x="7805134" y="2326727"/>
                </a:cubicBezTo>
                <a:close/>
                <a:moveTo>
                  <a:pt x="7582734" y="2326727"/>
                </a:moveTo>
                <a:lnTo>
                  <a:pt x="7593326" y="2326727"/>
                </a:lnTo>
                <a:lnTo>
                  <a:pt x="7582734" y="2337317"/>
                </a:lnTo>
                <a:close/>
                <a:moveTo>
                  <a:pt x="7492716" y="2326727"/>
                </a:moveTo>
                <a:cubicBezTo>
                  <a:pt x="7503307" y="2326727"/>
                  <a:pt x="7512130" y="2326727"/>
                  <a:pt x="7519192" y="2326727"/>
                </a:cubicBezTo>
                <a:lnTo>
                  <a:pt x="7519192" y="2337317"/>
                </a:lnTo>
                <a:cubicBezTo>
                  <a:pt x="7490951" y="2344377"/>
                  <a:pt x="7476830" y="2344377"/>
                  <a:pt x="7476830" y="2337317"/>
                </a:cubicBezTo>
                <a:cubicBezTo>
                  <a:pt x="7476830" y="2330256"/>
                  <a:pt x="7482126" y="2326727"/>
                  <a:pt x="7492716" y="2326727"/>
                </a:cubicBezTo>
                <a:close/>
                <a:moveTo>
                  <a:pt x="7053214" y="2326727"/>
                </a:moveTo>
                <a:cubicBezTo>
                  <a:pt x="7060274" y="2326727"/>
                  <a:pt x="7063804" y="2330256"/>
                  <a:pt x="7063804" y="2337317"/>
                </a:cubicBezTo>
                <a:lnTo>
                  <a:pt x="7053214" y="2337317"/>
                </a:lnTo>
                <a:cubicBezTo>
                  <a:pt x="7046154" y="2330256"/>
                  <a:pt x="7046154" y="2326727"/>
                  <a:pt x="7053214" y="2326727"/>
                </a:cubicBezTo>
                <a:close/>
                <a:moveTo>
                  <a:pt x="5782364" y="2326727"/>
                </a:moveTo>
                <a:lnTo>
                  <a:pt x="5792954" y="2326727"/>
                </a:lnTo>
                <a:cubicBezTo>
                  <a:pt x="5800016" y="2326727"/>
                  <a:pt x="5805311" y="2328492"/>
                  <a:pt x="5808840" y="2332021"/>
                </a:cubicBezTo>
                <a:cubicBezTo>
                  <a:pt x="5812370" y="2335552"/>
                  <a:pt x="5814135" y="2337317"/>
                  <a:pt x="5814135" y="2337317"/>
                </a:cubicBezTo>
                <a:lnTo>
                  <a:pt x="5792954" y="2337317"/>
                </a:lnTo>
                <a:close/>
                <a:moveTo>
                  <a:pt x="5718822" y="2326727"/>
                </a:moveTo>
                <a:cubicBezTo>
                  <a:pt x="5725882" y="2326727"/>
                  <a:pt x="5725882" y="2330256"/>
                  <a:pt x="5718822" y="2337317"/>
                </a:cubicBezTo>
                <a:cubicBezTo>
                  <a:pt x="5718822" y="2337317"/>
                  <a:pt x="5718822" y="2339082"/>
                  <a:pt x="5718822" y="2342612"/>
                </a:cubicBezTo>
                <a:cubicBezTo>
                  <a:pt x="5718822" y="2346143"/>
                  <a:pt x="5722352" y="2347908"/>
                  <a:pt x="5729412" y="2347908"/>
                </a:cubicBezTo>
                <a:lnTo>
                  <a:pt x="5729412" y="2358498"/>
                </a:lnTo>
                <a:lnTo>
                  <a:pt x="5655279" y="2358498"/>
                </a:lnTo>
                <a:lnTo>
                  <a:pt x="5644689" y="2358498"/>
                </a:lnTo>
                <a:cubicBezTo>
                  <a:pt x="5644689" y="2358498"/>
                  <a:pt x="5644689" y="2356733"/>
                  <a:pt x="5644689" y="2353202"/>
                </a:cubicBezTo>
                <a:cubicBezTo>
                  <a:pt x="5644689" y="2349673"/>
                  <a:pt x="5641160" y="2347908"/>
                  <a:pt x="5634099" y="2347908"/>
                </a:cubicBezTo>
                <a:cubicBezTo>
                  <a:pt x="5627039" y="2347908"/>
                  <a:pt x="5623508" y="2347908"/>
                  <a:pt x="5623508" y="2347908"/>
                </a:cubicBezTo>
                <a:cubicBezTo>
                  <a:pt x="5623508" y="2347908"/>
                  <a:pt x="5621743" y="2347908"/>
                  <a:pt x="5618214" y="2347908"/>
                </a:cubicBezTo>
                <a:cubicBezTo>
                  <a:pt x="5614683" y="2347908"/>
                  <a:pt x="5609387" y="2344377"/>
                  <a:pt x="5602327" y="2337317"/>
                </a:cubicBezTo>
                <a:cubicBezTo>
                  <a:pt x="5616448" y="2337317"/>
                  <a:pt x="5634099" y="2340848"/>
                  <a:pt x="5655279" y="2347908"/>
                </a:cubicBezTo>
                <a:cubicBezTo>
                  <a:pt x="5690580" y="2347908"/>
                  <a:pt x="5708232" y="2344377"/>
                  <a:pt x="5708232" y="2337317"/>
                </a:cubicBezTo>
                <a:cubicBezTo>
                  <a:pt x="5708232" y="2330256"/>
                  <a:pt x="5711762" y="2326727"/>
                  <a:pt x="5718822" y="2326727"/>
                </a:cubicBezTo>
                <a:close/>
                <a:moveTo>
                  <a:pt x="5665870" y="2326727"/>
                </a:moveTo>
                <a:cubicBezTo>
                  <a:pt x="5665870" y="2326727"/>
                  <a:pt x="5665870" y="2330256"/>
                  <a:pt x="5665870" y="2337317"/>
                </a:cubicBezTo>
                <a:lnTo>
                  <a:pt x="5644689" y="2337317"/>
                </a:lnTo>
                <a:close/>
                <a:moveTo>
                  <a:pt x="6047124" y="2321431"/>
                </a:moveTo>
                <a:lnTo>
                  <a:pt x="6057716" y="2326727"/>
                </a:lnTo>
                <a:cubicBezTo>
                  <a:pt x="6054184" y="2326727"/>
                  <a:pt x="6051538" y="2326286"/>
                  <a:pt x="6049772" y="2325403"/>
                </a:cubicBezTo>
                <a:close/>
                <a:moveTo>
                  <a:pt x="7836904" y="2316136"/>
                </a:moveTo>
                <a:cubicBezTo>
                  <a:pt x="7836904" y="2323196"/>
                  <a:pt x="7843965" y="2330256"/>
                  <a:pt x="7858085" y="2337317"/>
                </a:cubicBezTo>
                <a:cubicBezTo>
                  <a:pt x="7865146" y="2344377"/>
                  <a:pt x="7868675" y="2349673"/>
                  <a:pt x="7868675" y="2353202"/>
                </a:cubicBezTo>
                <a:cubicBezTo>
                  <a:pt x="7868675" y="2356733"/>
                  <a:pt x="7865146" y="2358498"/>
                  <a:pt x="7858085" y="2358498"/>
                </a:cubicBezTo>
                <a:lnTo>
                  <a:pt x="7847494" y="2347908"/>
                </a:lnTo>
                <a:cubicBezTo>
                  <a:pt x="7840434" y="2340848"/>
                  <a:pt x="7836904" y="2335552"/>
                  <a:pt x="7836904" y="2332021"/>
                </a:cubicBezTo>
                <a:cubicBezTo>
                  <a:pt x="7836904" y="2328492"/>
                  <a:pt x="7833375" y="2326727"/>
                  <a:pt x="7826313" y="2326727"/>
                </a:cubicBezTo>
                <a:close/>
                <a:moveTo>
                  <a:pt x="7312678" y="2316136"/>
                </a:moveTo>
                <a:cubicBezTo>
                  <a:pt x="7316208" y="2316136"/>
                  <a:pt x="7317974" y="2316136"/>
                  <a:pt x="7317974" y="2316136"/>
                </a:cubicBezTo>
                <a:lnTo>
                  <a:pt x="7307384" y="2326727"/>
                </a:lnTo>
                <a:cubicBezTo>
                  <a:pt x="7300322" y="2326727"/>
                  <a:pt x="7298559" y="2324962"/>
                  <a:pt x="7302088" y="2321431"/>
                </a:cubicBezTo>
                <a:cubicBezTo>
                  <a:pt x="7305618" y="2317900"/>
                  <a:pt x="7309149" y="2316136"/>
                  <a:pt x="7312678" y="2316136"/>
                </a:cubicBezTo>
                <a:close/>
                <a:moveTo>
                  <a:pt x="7010852" y="2316136"/>
                </a:moveTo>
                <a:lnTo>
                  <a:pt x="7021443" y="2326727"/>
                </a:lnTo>
                <a:cubicBezTo>
                  <a:pt x="7021443" y="2333787"/>
                  <a:pt x="7017914" y="2337317"/>
                  <a:pt x="7010852" y="2337317"/>
                </a:cubicBezTo>
                <a:cubicBezTo>
                  <a:pt x="7003792" y="2330256"/>
                  <a:pt x="7000262" y="2326727"/>
                  <a:pt x="7000262" y="2326727"/>
                </a:cubicBezTo>
                <a:cubicBezTo>
                  <a:pt x="7000262" y="2319667"/>
                  <a:pt x="7003792" y="2316136"/>
                  <a:pt x="7010852" y="2316136"/>
                </a:cubicBezTo>
                <a:close/>
                <a:moveTo>
                  <a:pt x="6036534" y="2316136"/>
                </a:moveTo>
                <a:lnTo>
                  <a:pt x="6044477" y="2317461"/>
                </a:lnTo>
                <a:cubicBezTo>
                  <a:pt x="6046242" y="2318343"/>
                  <a:pt x="6047124" y="2319667"/>
                  <a:pt x="6047124" y="2321431"/>
                </a:cubicBezTo>
                <a:close/>
                <a:moveTo>
                  <a:pt x="6004764" y="2316136"/>
                </a:moveTo>
                <a:cubicBezTo>
                  <a:pt x="6004764" y="2323196"/>
                  <a:pt x="6004764" y="2326727"/>
                  <a:pt x="6004764" y="2326727"/>
                </a:cubicBezTo>
                <a:cubicBezTo>
                  <a:pt x="6011824" y="2326727"/>
                  <a:pt x="6015353" y="2324962"/>
                  <a:pt x="6015353" y="2321431"/>
                </a:cubicBezTo>
                <a:cubicBezTo>
                  <a:pt x="6015353" y="2317900"/>
                  <a:pt x="6011824" y="2316136"/>
                  <a:pt x="6004764" y="2316136"/>
                </a:cubicBezTo>
                <a:close/>
                <a:moveTo>
                  <a:pt x="5401110" y="2316136"/>
                </a:moveTo>
                <a:lnTo>
                  <a:pt x="5485833" y="2326727"/>
                </a:lnTo>
                <a:lnTo>
                  <a:pt x="5496423" y="2347908"/>
                </a:lnTo>
                <a:cubicBezTo>
                  <a:pt x="5496423" y="2347908"/>
                  <a:pt x="5491128" y="2346143"/>
                  <a:pt x="5480538" y="2342612"/>
                </a:cubicBezTo>
                <a:cubicBezTo>
                  <a:pt x="5469948" y="2339082"/>
                  <a:pt x="5459356" y="2335552"/>
                  <a:pt x="5448766" y="2332021"/>
                </a:cubicBezTo>
                <a:cubicBezTo>
                  <a:pt x="5438176" y="2328492"/>
                  <a:pt x="5427586" y="2324962"/>
                  <a:pt x="5416996" y="2321431"/>
                </a:cubicBezTo>
                <a:cubicBezTo>
                  <a:pt x="5406404" y="2317900"/>
                  <a:pt x="5401110" y="2316136"/>
                  <a:pt x="5401110" y="2316136"/>
                </a:cubicBezTo>
                <a:close/>
                <a:moveTo>
                  <a:pt x="7773361" y="2305546"/>
                </a:moveTo>
                <a:cubicBezTo>
                  <a:pt x="7780423" y="2305546"/>
                  <a:pt x="7783952" y="2305546"/>
                  <a:pt x="7783952" y="2305546"/>
                </a:cubicBezTo>
                <a:lnTo>
                  <a:pt x="7794542" y="2316136"/>
                </a:lnTo>
                <a:lnTo>
                  <a:pt x="7789248" y="2316136"/>
                </a:lnTo>
                <a:cubicBezTo>
                  <a:pt x="7785717" y="2316136"/>
                  <a:pt x="7783952" y="2316136"/>
                  <a:pt x="7783952" y="2316136"/>
                </a:cubicBezTo>
                <a:close/>
                <a:moveTo>
                  <a:pt x="7667457" y="2305546"/>
                </a:moveTo>
                <a:cubicBezTo>
                  <a:pt x="7674519" y="2305546"/>
                  <a:pt x="7678048" y="2305546"/>
                  <a:pt x="7678048" y="2305546"/>
                </a:cubicBezTo>
                <a:cubicBezTo>
                  <a:pt x="7678048" y="2305546"/>
                  <a:pt x="7679813" y="2307311"/>
                  <a:pt x="7683344" y="2310841"/>
                </a:cubicBezTo>
                <a:cubicBezTo>
                  <a:pt x="7686874" y="2314371"/>
                  <a:pt x="7692168" y="2316136"/>
                  <a:pt x="7699230" y="2316136"/>
                </a:cubicBezTo>
                <a:lnTo>
                  <a:pt x="7678048" y="2316136"/>
                </a:lnTo>
                <a:close/>
                <a:moveTo>
                  <a:pt x="7550963" y="2305546"/>
                </a:moveTo>
                <a:cubicBezTo>
                  <a:pt x="7550963" y="2305546"/>
                  <a:pt x="7554492" y="2305546"/>
                  <a:pt x="7561553" y="2305546"/>
                </a:cubicBezTo>
                <a:cubicBezTo>
                  <a:pt x="7561553" y="2312606"/>
                  <a:pt x="7558024" y="2316136"/>
                  <a:pt x="7550963" y="2316136"/>
                </a:cubicBezTo>
                <a:cubicBezTo>
                  <a:pt x="7550963" y="2309077"/>
                  <a:pt x="7550963" y="2305546"/>
                  <a:pt x="7550963" y="2305546"/>
                </a:cubicBezTo>
                <a:close/>
                <a:moveTo>
                  <a:pt x="5655279" y="2305546"/>
                </a:moveTo>
                <a:cubicBezTo>
                  <a:pt x="5662340" y="2305546"/>
                  <a:pt x="5669400" y="2309077"/>
                  <a:pt x="5676460" y="2316136"/>
                </a:cubicBezTo>
                <a:lnTo>
                  <a:pt x="5665870" y="2316136"/>
                </a:lnTo>
                <a:lnTo>
                  <a:pt x="5644689" y="2316136"/>
                </a:lnTo>
                <a:cubicBezTo>
                  <a:pt x="5644689" y="2309077"/>
                  <a:pt x="5648218" y="2305546"/>
                  <a:pt x="5655279" y="2305546"/>
                </a:cubicBezTo>
                <a:close/>
                <a:moveTo>
                  <a:pt x="4871588" y="2305546"/>
                </a:moveTo>
                <a:cubicBezTo>
                  <a:pt x="4878648" y="2305546"/>
                  <a:pt x="4882180" y="2309077"/>
                  <a:pt x="4882180" y="2316136"/>
                </a:cubicBezTo>
                <a:lnTo>
                  <a:pt x="4871588" y="2316136"/>
                </a:lnTo>
                <a:close/>
                <a:moveTo>
                  <a:pt x="4765684" y="2305546"/>
                </a:moveTo>
                <a:cubicBezTo>
                  <a:pt x="4772744" y="2305546"/>
                  <a:pt x="4776276" y="2305546"/>
                  <a:pt x="4776276" y="2305546"/>
                </a:cubicBezTo>
                <a:cubicBezTo>
                  <a:pt x="4776276" y="2305546"/>
                  <a:pt x="4776276" y="2309077"/>
                  <a:pt x="4776276" y="2316136"/>
                </a:cubicBezTo>
                <a:lnTo>
                  <a:pt x="4765684" y="2316136"/>
                </a:lnTo>
                <a:close/>
                <a:moveTo>
                  <a:pt x="6092134" y="2302237"/>
                </a:moveTo>
                <a:cubicBezTo>
                  <a:pt x="6097429" y="2300912"/>
                  <a:pt x="6110668" y="2305546"/>
                  <a:pt x="6131847" y="2316136"/>
                </a:cubicBezTo>
                <a:cubicBezTo>
                  <a:pt x="6167149" y="2330256"/>
                  <a:pt x="6188330" y="2337317"/>
                  <a:pt x="6195390" y="2337317"/>
                </a:cubicBezTo>
                <a:cubicBezTo>
                  <a:pt x="6202450" y="2337317"/>
                  <a:pt x="6205980" y="2340848"/>
                  <a:pt x="6205980" y="2347908"/>
                </a:cubicBezTo>
                <a:cubicBezTo>
                  <a:pt x="6198920" y="2347908"/>
                  <a:pt x="6191861" y="2347908"/>
                  <a:pt x="6184800" y="2347908"/>
                </a:cubicBezTo>
                <a:cubicBezTo>
                  <a:pt x="6177738" y="2347908"/>
                  <a:pt x="6168914" y="2346143"/>
                  <a:pt x="6158324" y="2342612"/>
                </a:cubicBezTo>
                <a:cubicBezTo>
                  <a:pt x="6147734" y="2339082"/>
                  <a:pt x="6135378" y="2333787"/>
                  <a:pt x="6121257" y="2326727"/>
                </a:cubicBezTo>
                <a:cubicBezTo>
                  <a:pt x="6100076" y="2312606"/>
                  <a:pt x="6089486" y="2305546"/>
                  <a:pt x="6089486" y="2305546"/>
                </a:cubicBezTo>
                <a:cubicBezTo>
                  <a:pt x="6089486" y="2303781"/>
                  <a:pt x="6090368" y="2302677"/>
                  <a:pt x="6092134" y="2302237"/>
                </a:cubicBezTo>
                <a:close/>
                <a:moveTo>
                  <a:pt x="6407198" y="2294956"/>
                </a:moveTo>
                <a:lnTo>
                  <a:pt x="6417788" y="2294956"/>
                </a:lnTo>
                <a:cubicBezTo>
                  <a:pt x="6424850" y="2302015"/>
                  <a:pt x="6426614" y="2305546"/>
                  <a:pt x="6423084" y="2305546"/>
                </a:cubicBezTo>
                <a:cubicBezTo>
                  <a:pt x="6419554" y="2305546"/>
                  <a:pt x="6417788" y="2305546"/>
                  <a:pt x="6417788" y="2305546"/>
                </a:cubicBezTo>
                <a:close/>
                <a:moveTo>
                  <a:pt x="5708232" y="2294956"/>
                </a:moveTo>
                <a:cubicBezTo>
                  <a:pt x="5708232" y="2294956"/>
                  <a:pt x="5711762" y="2294956"/>
                  <a:pt x="5718822" y="2294956"/>
                </a:cubicBezTo>
                <a:cubicBezTo>
                  <a:pt x="5725882" y="2294956"/>
                  <a:pt x="5729412" y="2296721"/>
                  <a:pt x="5729412" y="2300250"/>
                </a:cubicBezTo>
                <a:cubicBezTo>
                  <a:pt x="5729412" y="2303781"/>
                  <a:pt x="5725882" y="2305546"/>
                  <a:pt x="5718822" y="2305546"/>
                </a:cubicBezTo>
                <a:cubicBezTo>
                  <a:pt x="5718822" y="2305546"/>
                  <a:pt x="5717058" y="2303781"/>
                  <a:pt x="5713526" y="2300250"/>
                </a:cubicBezTo>
                <a:cubicBezTo>
                  <a:pt x="5709997" y="2296721"/>
                  <a:pt x="5708232" y="2294956"/>
                  <a:pt x="5708232" y="2294956"/>
                </a:cubicBezTo>
                <a:close/>
                <a:moveTo>
                  <a:pt x="7302088" y="2284365"/>
                </a:moveTo>
                <a:cubicBezTo>
                  <a:pt x="7305618" y="2284365"/>
                  <a:pt x="7307384" y="2284365"/>
                  <a:pt x="7307384" y="2284365"/>
                </a:cubicBezTo>
                <a:lnTo>
                  <a:pt x="7296793" y="2294956"/>
                </a:lnTo>
                <a:cubicBezTo>
                  <a:pt x="7296793" y="2287896"/>
                  <a:pt x="7298559" y="2284365"/>
                  <a:pt x="7302088" y="2284365"/>
                </a:cubicBezTo>
                <a:close/>
                <a:moveTo>
                  <a:pt x="5972991" y="2284365"/>
                </a:moveTo>
                <a:lnTo>
                  <a:pt x="5983582" y="2294956"/>
                </a:lnTo>
                <a:cubicBezTo>
                  <a:pt x="5997702" y="2302015"/>
                  <a:pt x="6008293" y="2305546"/>
                  <a:pt x="6015353" y="2305546"/>
                </a:cubicBezTo>
                <a:lnTo>
                  <a:pt x="6036534" y="2316136"/>
                </a:lnTo>
                <a:cubicBezTo>
                  <a:pt x="6036534" y="2316136"/>
                  <a:pt x="6036534" y="2319667"/>
                  <a:pt x="6036534" y="2326727"/>
                </a:cubicBezTo>
                <a:cubicBezTo>
                  <a:pt x="6036534" y="2333787"/>
                  <a:pt x="6036534" y="2337317"/>
                  <a:pt x="6036534" y="2337317"/>
                </a:cubicBezTo>
                <a:cubicBezTo>
                  <a:pt x="6036534" y="2337317"/>
                  <a:pt x="6040064" y="2337317"/>
                  <a:pt x="6047124" y="2337317"/>
                </a:cubicBezTo>
                <a:lnTo>
                  <a:pt x="6057716" y="2347908"/>
                </a:lnTo>
                <a:lnTo>
                  <a:pt x="6078895" y="2358498"/>
                </a:lnTo>
                <a:lnTo>
                  <a:pt x="6100076" y="2358498"/>
                </a:lnTo>
                <a:lnTo>
                  <a:pt x="6078895" y="2369088"/>
                </a:lnTo>
                <a:cubicBezTo>
                  <a:pt x="6064776" y="2362029"/>
                  <a:pt x="6054186" y="2358498"/>
                  <a:pt x="6047124" y="2358498"/>
                </a:cubicBezTo>
                <a:cubicBezTo>
                  <a:pt x="6047124" y="2358498"/>
                  <a:pt x="6047124" y="2354967"/>
                  <a:pt x="6047124" y="2347908"/>
                </a:cubicBezTo>
                <a:lnTo>
                  <a:pt x="6036534" y="2347908"/>
                </a:lnTo>
                <a:cubicBezTo>
                  <a:pt x="6036534" y="2354967"/>
                  <a:pt x="6029474" y="2356733"/>
                  <a:pt x="6015353" y="2353202"/>
                </a:cubicBezTo>
                <a:cubicBezTo>
                  <a:pt x="6001234" y="2349673"/>
                  <a:pt x="5992408" y="2346143"/>
                  <a:pt x="5988878" y="2342612"/>
                </a:cubicBezTo>
                <a:cubicBezTo>
                  <a:pt x="5985347" y="2339082"/>
                  <a:pt x="5976520" y="2337317"/>
                  <a:pt x="5962401" y="2337317"/>
                </a:cubicBezTo>
                <a:cubicBezTo>
                  <a:pt x="5948280" y="2337317"/>
                  <a:pt x="5941220" y="2337317"/>
                  <a:pt x="5941220" y="2337317"/>
                </a:cubicBezTo>
                <a:lnTo>
                  <a:pt x="5983582" y="2316136"/>
                </a:lnTo>
                <a:lnTo>
                  <a:pt x="5994172" y="2305546"/>
                </a:lnTo>
                <a:lnTo>
                  <a:pt x="5972991" y="2294956"/>
                </a:lnTo>
                <a:lnTo>
                  <a:pt x="5962401" y="2294956"/>
                </a:lnTo>
                <a:close/>
                <a:moveTo>
                  <a:pt x="4808046" y="2284365"/>
                </a:moveTo>
                <a:cubicBezTo>
                  <a:pt x="4808046" y="2291425"/>
                  <a:pt x="4808046" y="2294956"/>
                  <a:pt x="4808046" y="2294956"/>
                </a:cubicBezTo>
                <a:cubicBezTo>
                  <a:pt x="4800986" y="2294956"/>
                  <a:pt x="4797456" y="2294956"/>
                  <a:pt x="4797456" y="2294956"/>
                </a:cubicBezTo>
                <a:close/>
                <a:moveTo>
                  <a:pt x="7688638" y="2273775"/>
                </a:moveTo>
                <a:cubicBezTo>
                  <a:pt x="7695700" y="2273775"/>
                  <a:pt x="7702759" y="2273775"/>
                  <a:pt x="7709820" y="2273775"/>
                </a:cubicBezTo>
                <a:lnTo>
                  <a:pt x="7699230" y="2284365"/>
                </a:lnTo>
                <a:close/>
                <a:moveTo>
                  <a:pt x="7021443" y="2273775"/>
                </a:moveTo>
                <a:lnTo>
                  <a:pt x="7032033" y="2284365"/>
                </a:lnTo>
                <a:lnTo>
                  <a:pt x="7021443" y="2284365"/>
                </a:lnTo>
                <a:cubicBezTo>
                  <a:pt x="7021443" y="2284365"/>
                  <a:pt x="7021443" y="2280834"/>
                  <a:pt x="7021443" y="2273775"/>
                </a:cubicBezTo>
                <a:close/>
                <a:moveTo>
                  <a:pt x="6608416" y="2273775"/>
                </a:moveTo>
                <a:cubicBezTo>
                  <a:pt x="6608416" y="2273775"/>
                  <a:pt x="6611946" y="2277304"/>
                  <a:pt x="6619006" y="2284365"/>
                </a:cubicBezTo>
                <a:cubicBezTo>
                  <a:pt x="6611946" y="2284365"/>
                  <a:pt x="6608416" y="2284365"/>
                  <a:pt x="6608416" y="2284365"/>
                </a:cubicBezTo>
                <a:close/>
                <a:moveTo>
                  <a:pt x="5295206" y="2273775"/>
                </a:moveTo>
                <a:lnTo>
                  <a:pt x="5348158" y="2294956"/>
                </a:lnTo>
                <a:cubicBezTo>
                  <a:pt x="5355218" y="2294956"/>
                  <a:pt x="5358748" y="2294956"/>
                  <a:pt x="5358748" y="2294956"/>
                </a:cubicBezTo>
                <a:cubicBezTo>
                  <a:pt x="5358748" y="2294956"/>
                  <a:pt x="5362278" y="2294956"/>
                  <a:pt x="5369339" y="2294956"/>
                </a:cubicBezTo>
                <a:cubicBezTo>
                  <a:pt x="5369339" y="2294956"/>
                  <a:pt x="5369339" y="2298485"/>
                  <a:pt x="5369339" y="2305546"/>
                </a:cubicBezTo>
                <a:cubicBezTo>
                  <a:pt x="5369339" y="2305546"/>
                  <a:pt x="5360512" y="2305546"/>
                  <a:pt x="5342862" y="2305546"/>
                </a:cubicBezTo>
                <a:cubicBezTo>
                  <a:pt x="5325212" y="2305546"/>
                  <a:pt x="5314621" y="2302015"/>
                  <a:pt x="5311092" y="2294956"/>
                </a:cubicBezTo>
                <a:cubicBezTo>
                  <a:pt x="5307560" y="2287896"/>
                  <a:pt x="5302266" y="2284365"/>
                  <a:pt x="5295206" y="2284365"/>
                </a:cubicBezTo>
                <a:close/>
                <a:moveTo>
                  <a:pt x="8175798" y="2263184"/>
                </a:moveTo>
                <a:cubicBezTo>
                  <a:pt x="8175798" y="2263184"/>
                  <a:pt x="8177564" y="2263184"/>
                  <a:pt x="8181093" y="2263184"/>
                </a:cubicBezTo>
                <a:cubicBezTo>
                  <a:pt x="8184623" y="2263184"/>
                  <a:pt x="8186387" y="2264948"/>
                  <a:pt x="8186387" y="2268479"/>
                </a:cubicBezTo>
                <a:cubicBezTo>
                  <a:pt x="8186387" y="2272010"/>
                  <a:pt x="8182858" y="2273775"/>
                  <a:pt x="8175798" y="2273775"/>
                </a:cubicBezTo>
                <a:cubicBezTo>
                  <a:pt x="8175798" y="2266715"/>
                  <a:pt x="8175798" y="2263184"/>
                  <a:pt x="8175798" y="2263184"/>
                </a:cubicBezTo>
                <a:close/>
                <a:moveTo>
                  <a:pt x="6163620" y="2263184"/>
                </a:moveTo>
                <a:lnTo>
                  <a:pt x="6163620" y="2273775"/>
                </a:lnTo>
                <a:cubicBezTo>
                  <a:pt x="6170680" y="2273775"/>
                  <a:pt x="6174209" y="2272010"/>
                  <a:pt x="6174209" y="2268479"/>
                </a:cubicBezTo>
                <a:cubicBezTo>
                  <a:pt x="6174209" y="2264948"/>
                  <a:pt x="6174209" y="2263184"/>
                  <a:pt x="6174209" y="2263184"/>
                </a:cubicBezTo>
                <a:cubicBezTo>
                  <a:pt x="6174209" y="2263184"/>
                  <a:pt x="6170680" y="2263184"/>
                  <a:pt x="6163620" y="2263184"/>
                </a:cubicBezTo>
                <a:close/>
                <a:moveTo>
                  <a:pt x="5814135" y="2263184"/>
                </a:moveTo>
                <a:cubicBezTo>
                  <a:pt x="5814135" y="2270244"/>
                  <a:pt x="5821196" y="2273775"/>
                  <a:pt x="5835316" y="2273775"/>
                </a:cubicBezTo>
                <a:lnTo>
                  <a:pt x="5824726" y="2263184"/>
                </a:lnTo>
                <a:close/>
                <a:moveTo>
                  <a:pt x="5581147" y="2263184"/>
                </a:moveTo>
                <a:lnTo>
                  <a:pt x="5623508" y="2284365"/>
                </a:lnTo>
                <a:lnTo>
                  <a:pt x="5602327" y="2284365"/>
                </a:lnTo>
                <a:lnTo>
                  <a:pt x="5591737" y="2284365"/>
                </a:lnTo>
                <a:lnTo>
                  <a:pt x="5591737" y="2294956"/>
                </a:lnTo>
                <a:lnTo>
                  <a:pt x="5581147" y="2273775"/>
                </a:lnTo>
                <a:cubicBezTo>
                  <a:pt x="5581147" y="2266715"/>
                  <a:pt x="5581147" y="2263184"/>
                  <a:pt x="5581147" y="2263184"/>
                </a:cubicBezTo>
                <a:close/>
                <a:moveTo>
                  <a:pt x="5475243" y="2263184"/>
                </a:moveTo>
                <a:lnTo>
                  <a:pt x="5496423" y="2273775"/>
                </a:lnTo>
                <a:cubicBezTo>
                  <a:pt x="5489362" y="2273775"/>
                  <a:pt x="5485833" y="2273775"/>
                  <a:pt x="5485833" y="2273775"/>
                </a:cubicBezTo>
                <a:cubicBezTo>
                  <a:pt x="5471712" y="2273775"/>
                  <a:pt x="5468182" y="2277304"/>
                  <a:pt x="5475243" y="2284365"/>
                </a:cubicBezTo>
                <a:cubicBezTo>
                  <a:pt x="5482304" y="2291425"/>
                  <a:pt x="5482304" y="2294956"/>
                  <a:pt x="5475243" y="2294956"/>
                </a:cubicBezTo>
                <a:cubicBezTo>
                  <a:pt x="5468182" y="2294956"/>
                  <a:pt x="5464652" y="2293190"/>
                  <a:pt x="5464652" y="2289660"/>
                </a:cubicBezTo>
                <a:cubicBezTo>
                  <a:pt x="5464652" y="2286129"/>
                  <a:pt x="5464652" y="2284365"/>
                  <a:pt x="5464652" y="2284365"/>
                </a:cubicBezTo>
                <a:lnTo>
                  <a:pt x="5464652" y="2273775"/>
                </a:lnTo>
                <a:close/>
                <a:moveTo>
                  <a:pt x="8165206" y="2252594"/>
                </a:moveTo>
                <a:cubicBezTo>
                  <a:pt x="8165206" y="2252594"/>
                  <a:pt x="8165206" y="2256125"/>
                  <a:pt x="8165206" y="2263184"/>
                </a:cubicBezTo>
                <a:cubicBezTo>
                  <a:pt x="8158146" y="2263184"/>
                  <a:pt x="8154617" y="2263184"/>
                  <a:pt x="8154617" y="2263184"/>
                </a:cubicBezTo>
                <a:close/>
                <a:moveTo>
                  <a:pt x="7190889" y="2252594"/>
                </a:moveTo>
                <a:cubicBezTo>
                  <a:pt x="7190889" y="2252594"/>
                  <a:pt x="7190889" y="2256125"/>
                  <a:pt x="7190889" y="2263184"/>
                </a:cubicBezTo>
                <a:cubicBezTo>
                  <a:pt x="7190889" y="2270244"/>
                  <a:pt x="7194418" y="2270244"/>
                  <a:pt x="7201480" y="2263184"/>
                </a:cubicBezTo>
                <a:cubicBezTo>
                  <a:pt x="7208540" y="2263184"/>
                  <a:pt x="7212070" y="2259654"/>
                  <a:pt x="7212070" y="2252594"/>
                </a:cubicBezTo>
                <a:cubicBezTo>
                  <a:pt x="7212070" y="2252594"/>
                  <a:pt x="7208540" y="2252594"/>
                  <a:pt x="7201480" y="2252594"/>
                </a:cubicBezTo>
                <a:cubicBezTo>
                  <a:pt x="7194418" y="2252594"/>
                  <a:pt x="7190889" y="2252594"/>
                  <a:pt x="7190889" y="2252594"/>
                </a:cubicBezTo>
                <a:close/>
                <a:moveTo>
                  <a:pt x="7047918" y="2252594"/>
                </a:moveTo>
                <a:cubicBezTo>
                  <a:pt x="7051448" y="2252594"/>
                  <a:pt x="7053214" y="2252594"/>
                  <a:pt x="7053214" y="2252594"/>
                </a:cubicBezTo>
                <a:lnTo>
                  <a:pt x="7042622" y="2263184"/>
                </a:lnTo>
                <a:cubicBezTo>
                  <a:pt x="7035562" y="2263184"/>
                  <a:pt x="7033799" y="2261419"/>
                  <a:pt x="7037328" y="2257889"/>
                </a:cubicBezTo>
                <a:cubicBezTo>
                  <a:pt x="7040858" y="2254359"/>
                  <a:pt x="7044389" y="2252594"/>
                  <a:pt x="7047918" y="2252594"/>
                </a:cubicBezTo>
                <a:close/>
                <a:moveTo>
                  <a:pt x="6735502" y="2252594"/>
                </a:moveTo>
                <a:cubicBezTo>
                  <a:pt x="6735502" y="2252594"/>
                  <a:pt x="6737266" y="2254359"/>
                  <a:pt x="6740796" y="2257889"/>
                </a:cubicBezTo>
                <a:cubicBezTo>
                  <a:pt x="6744326" y="2261419"/>
                  <a:pt x="6746092" y="2263184"/>
                  <a:pt x="6746092" y="2263184"/>
                </a:cubicBezTo>
                <a:cubicBezTo>
                  <a:pt x="6739032" y="2263184"/>
                  <a:pt x="6735502" y="2263184"/>
                  <a:pt x="6735502" y="2263184"/>
                </a:cubicBezTo>
                <a:close/>
                <a:moveTo>
                  <a:pt x="6714320" y="2252594"/>
                </a:moveTo>
                <a:cubicBezTo>
                  <a:pt x="6721381" y="2252594"/>
                  <a:pt x="6724910" y="2254359"/>
                  <a:pt x="6724910" y="2257889"/>
                </a:cubicBezTo>
                <a:cubicBezTo>
                  <a:pt x="6724910" y="2261419"/>
                  <a:pt x="6721381" y="2263184"/>
                  <a:pt x="6714320" y="2263184"/>
                </a:cubicBezTo>
                <a:cubicBezTo>
                  <a:pt x="6714320" y="2263184"/>
                  <a:pt x="6714320" y="2259654"/>
                  <a:pt x="6714320" y="2252594"/>
                </a:cubicBezTo>
                <a:close/>
                <a:moveTo>
                  <a:pt x="6401903" y="2252594"/>
                </a:moveTo>
                <a:cubicBezTo>
                  <a:pt x="6405432" y="2252594"/>
                  <a:pt x="6407198" y="2254359"/>
                  <a:pt x="6407198" y="2257889"/>
                </a:cubicBezTo>
                <a:cubicBezTo>
                  <a:pt x="6407198" y="2261419"/>
                  <a:pt x="6410728" y="2263184"/>
                  <a:pt x="6417788" y="2263184"/>
                </a:cubicBezTo>
                <a:cubicBezTo>
                  <a:pt x="6424850" y="2263184"/>
                  <a:pt x="6430144" y="2266715"/>
                  <a:pt x="6433675" y="2273775"/>
                </a:cubicBezTo>
                <a:cubicBezTo>
                  <a:pt x="6437204" y="2280834"/>
                  <a:pt x="6444265" y="2284365"/>
                  <a:pt x="6454855" y="2284365"/>
                </a:cubicBezTo>
                <a:cubicBezTo>
                  <a:pt x="6465446" y="2284365"/>
                  <a:pt x="6472506" y="2286129"/>
                  <a:pt x="6476036" y="2289660"/>
                </a:cubicBezTo>
                <a:cubicBezTo>
                  <a:pt x="6479566" y="2293190"/>
                  <a:pt x="6483098" y="2294956"/>
                  <a:pt x="6486627" y="2294956"/>
                </a:cubicBezTo>
                <a:cubicBezTo>
                  <a:pt x="6490156" y="2294956"/>
                  <a:pt x="6502512" y="2296721"/>
                  <a:pt x="6523694" y="2300250"/>
                </a:cubicBezTo>
                <a:cubicBezTo>
                  <a:pt x="6544874" y="2303781"/>
                  <a:pt x="6558994" y="2309077"/>
                  <a:pt x="6566054" y="2316136"/>
                </a:cubicBezTo>
                <a:lnTo>
                  <a:pt x="6576646" y="2316136"/>
                </a:lnTo>
                <a:cubicBezTo>
                  <a:pt x="6583706" y="2316136"/>
                  <a:pt x="6592531" y="2317900"/>
                  <a:pt x="6603121" y="2321431"/>
                </a:cubicBezTo>
                <a:cubicBezTo>
                  <a:pt x="6613711" y="2324962"/>
                  <a:pt x="6622536" y="2326727"/>
                  <a:pt x="6629598" y="2326727"/>
                </a:cubicBezTo>
                <a:lnTo>
                  <a:pt x="6640188" y="2326727"/>
                </a:lnTo>
                <a:lnTo>
                  <a:pt x="6650778" y="2326727"/>
                </a:lnTo>
                <a:lnTo>
                  <a:pt x="6671958" y="2337317"/>
                </a:lnTo>
                <a:cubicBezTo>
                  <a:pt x="6686079" y="2337317"/>
                  <a:pt x="6696669" y="2340848"/>
                  <a:pt x="6703730" y="2347908"/>
                </a:cubicBezTo>
                <a:cubicBezTo>
                  <a:pt x="6710791" y="2347908"/>
                  <a:pt x="6716086" y="2347908"/>
                  <a:pt x="6719616" y="2347908"/>
                </a:cubicBezTo>
                <a:cubicBezTo>
                  <a:pt x="6723146" y="2347908"/>
                  <a:pt x="6724910" y="2347908"/>
                  <a:pt x="6724910" y="2347908"/>
                </a:cubicBezTo>
                <a:cubicBezTo>
                  <a:pt x="6731972" y="2347908"/>
                  <a:pt x="6735502" y="2351437"/>
                  <a:pt x="6735502" y="2358498"/>
                </a:cubicBezTo>
                <a:cubicBezTo>
                  <a:pt x="6742562" y="2365558"/>
                  <a:pt x="6746092" y="2369088"/>
                  <a:pt x="6746092" y="2369088"/>
                </a:cubicBezTo>
                <a:cubicBezTo>
                  <a:pt x="6753152" y="2369088"/>
                  <a:pt x="6753152" y="2372619"/>
                  <a:pt x="6746092" y="2379679"/>
                </a:cubicBezTo>
                <a:lnTo>
                  <a:pt x="6756682" y="2390269"/>
                </a:lnTo>
                <a:cubicBezTo>
                  <a:pt x="6763743" y="2390269"/>
                  <a:pt x="6767272" y="2388504"/>
                  <a:pt x="6767272" y="2384973"/>
                </a:cubicBezTo>
                <a:cubicBezTo>
                  <a:pt x="6767272" y="2381444"/>
                  <a:pt x="6770802" y="2376148"/>
                  <a:pt x="6777862" y="2369088"/>
                </a:cubicBezTo>
                <a:cubicBezTo>
                  <a:pt x="6784924" y="2362029"/>
                  <a:pt x="6777862" y="2354967"/>
                  <a:pt x="6756682" y="2347908"/>
                </a:cubicBezTo>
                <a:cubicBezTo>
                  <a:pt x="6749621" y="2340848"/>
                  <a:pt x="6740796" y="2335552"/>
                  <a:pt x="6730206" y="2332021"/>
                </a:cubicBezTo>
                <a:cubicBezTo>
                  <a:pt x="6719616" y="2328492"/>
                  <a:pt x="6710791" y="2326727"/>
                  <a:pt x="6703730" y="2326727"/>
                </a:cubicBezTo>
                <a:cubicBezTo>
                  <a:pt x="6689610" y="2326727"/>
                  <a:pt x="6682550" y="2326727"/>
                  <a:pt x="6682550" y="2326727"/>
                </a:cubicBezTo>
                <a:cubicBezTo>
                  <a:pt x="6689610" y="2326727"/>
                  <a:pt x="6696669" y="2324962"/>
                  <a:pt x="6703730" y="2321431"/>
                </a:cubicBezTo>
                <a:cubicBezTo>
                  <a:pt x="6710791" y="2317900"/>
                  <a:pt x="6717850" y="2316136"/>
                  <a:pt x="6724910" y="2316136"/>
                </a:cubicBezTo>
                <a:cubicBezTo>
                  <a:pt x="6724910" y="2323196"/>
                  <a:pt x="6726676" y="2326727"/>
                  <a:pt x="6730206" y="2326727"/>
                </a:cubicBezTo>
                <a:cubicBezTo>
                  <a:pt x="6733736" y="2326727"/>
                  <a:pt x="6739032" y="2326727"/>
                  <a:pt x="6746092" y="2326727"/>
                </a:cubicBezTo>
                <a:cubicBezTo>
                  <a:pt x="6753152" y="2326727"/>
                  <a:pt x="6760212" y="2330256"/>
                  <a:pt x="6767272" y="2337317"/>
                </a:cubicBezTo>
                <a:lnTo>
                  <a:pt x="6809634" y="2347908"/>
                </a:lnTo>
                <a:cubicBezTo>
                  <a:pt x="6859056" y="2362029"/>
                  <a:pt x="6887296" y="2372619"/>
                  <a:pt x="6894358" y="2379679"/>
                </a:cubicBezTo>
                <a:lnTo>
                  <a:pt x="6904948" y="2379679"/>
                </a:lnTo>
                <a:lnTo>
                  <a:pt x="6926129" y="2390269"/>
                </a:lnTo>
                <a:lnTo>
                  <a:pt x="6936718" y="2400860"/>
                </a:lnTo>
                <a:lnTo>
                  <a:pt x="6926129" y="2400860"/>
                </a:lnTo>
                <a:cubicBezTo>
                  <a:pt x="6912008" y="2393800"/>
                  <a:pt x="6901418" y="2390269"/>
                  <a:pt x="6894358" y="2390269"/>
                </a:cubicBezTo>
                <a:cubicBezTo>
                  <a:pt x="6887296" y="2390269"/>
                  <a:pt x="6883766" y="2393800"/>
                  <a:pt x="6883766" y="2400860"/>
                </a:cubicBezTo>
                <a:lnTo>
                  <a:pt x="6873177" y="2400860"/>
                </a:lnTo>
                <a:cubicBezTo>
                  <a:pt x="6873177" y="2400860"/>
                  <a:pt x="6867881" y="2400860"/>
                  <a:pt x="6857292" y="2400860"/>
                </a:cubicBezTo>
                <a:cubicBezTo>
                  <a:pt x="6846700" y="2400860"/>
                  <a:pt x="6841406" y="2402625"/>
                  <a:pt x="6841406" y="2406154"/>
                </a:cubicBezTo>
                <a:cubicBezTo>
                  <a:pt x="6841406" y="2409685"/>
                  <a:pt x="6844936" y="2411450"/>
                  <a:pt x="6851996" y="2411450"/>
                </a:cubicBezTo>
                <a:cubicBezTo>
                  <a:pt x="6851996" y="2411450"/>
                  <a:pt x="6853762" y="2413215"/>
                  <a:pt x="6857292" y="2416746"/>
                </a:cubicBezTo>
                <a:cubicBezTo>
                  <a:pt x="6860821" y="2420275"/>
                  <a:pt x="6862587" y="2422040"/>
                  <a:pt x="6862587" y="2422040"/>
                </a:cubicBezTo>
                <a:cubicBezTo>
                  <a:pt x="6862587" y="2429100"/>
                  <a:pt x="6866116" y="2429100"/>
                  <a:pt x="6873177" y="2422040"/>
                </a:cubicBezTo>
                <a:cubicBezTo>
                  <a:pt x="6880237" y="2422040"/>
                  <a:pt x="6885532" y="2423805"/>
                  <a:pt x="6889062" y="2427335"/>
                </a:cubicBezTo>
                <a:cubicBezTo>
                  <a:pt x="6892592" y="2430866"/>
                  <a:pt x="6894358" y="2432631"/>
                  <a:pt x="6894358" y="2432631"/>
                </a:cubicBezTo>
                <a:cubicBezTo>
                  <a:pt x="6894358" y="2432631"/>
                  <a:pt x="6897888" y="2436161"/>
                  <a:pt x="6904948" y="2443221"/>
                </a:cubicBezTo>
                <a:lnTo>
                  <a:pt x="6904948" y="2432631"/>
                </a:lnTo>
                <a:lnTo>
                  <a:pt x="6915539" y="2432631"/>
                </a:lnTo>
                <a:cubicBezTo>
                  <a:pt x="6922600" y="2432631"/>
                  <a:pt x="6929658" y="2432631"/>
                  <a:pt x="6936718" y="2432631"/>
                </a:cubicBezTo>
                <a:cubicBezTo>
                  <a:pt x="6936718" y="2432631"/>
                  <a:pt x="6940248" y="2434396"/>
                  <a:pt x="6947310" y="2437927"/>
                </a:cubicBezTo>
                <a:cubicBezTo>
                  <a:pt x="6954370" y="2441456"/>
                  <a:pt x="6961429" y="2443221"/>
                  <a:pt x="6968491" y="2443221"/>
                </a:cubicBezTo>
                <a:cubicBezTo>
                  <a:pt x="7003792" y="2443221"/>
                  <a:pt x="7024972" y="2446752"/>
                  <a:pt x="7032033" y="2453812"/>
                </a:cubicBezTo>
                <a:cubicBezTo>
                  <a:pt x="7032033" y="2453812"/>
                  <a:pt x="7035562" y="2453812"/>
                  <a:pt x="7042622" y="2453812"/>
                </a:cubicBezTo>
                <a:cubicBezTo>
                  <a:pt x="7049684" y="2453812"/>
                  <a:pt x="7056744" y="2453812"/>
                  <a:pt x="7063804" y="2453812"/>
                </a:cubicBezTo>
                <a:lnTo>
                  <a:pt x="7084985" y="2453812"/>
                </a:lnTo>
                <a:cubicBezTo>
                  <a:pt x="7084985" y="2460871"/>
                  <a:pt x="7088514" y="2467933"/>
                  <a:pt x="7095574" y="2474992"/>
                </a:cubicBezTo>
                <a:lnTo>
                  <a:pt x="7106166" y="2485583"/>
                </a:lnTo>
                <a:lnTo>
                  <a:pt x="7084985" y="2485583"/>
                </a:lnTo>
                <a:cubicBezTo>
                  <a:pt x="7077924" y="2471462"/>
                  <a:pt x="7067333" y="2464402"/>
                  <a:pt x="7053214" y="2464402"/>
                </a:cubicBezTo>
                <a:cubicBezTo>
                  <a:pt x="7046154" y="2464402"/>
                  <a:pt x="7039093" y="2462637"/>
                  <a:pt x="7032033" y="2459106"/>
                </a:cubicBezTo>
                <a:cubicBezTo>
                  <a:pt x="7024972" y="2455577"/>
                  <a:pt x="7014381" y="2453812"/>
                  <a:pt x="7000262" y="2453812"/>
                </a:cubicBezTo>
                <a:cubicBezTo>
                  <a:pt x="6979081" y="2460871"/>
                  <a:pt x="6954370" y="2462637"/>
                  <a:pt x="6926129" y="2459106"/>
                </a:cubicBezTo>
                <a:cubicBezTo>
                  <a:pt x="6897888" y="2455577"/>
                  <a:pt x="6883766" y="2452047"/>
                  <a:pt x="6883766" y="2448517"/>
                </a:cubicBezTo>
                <a:cubicBezTo>
                  <a:pt x="6883766" y="2444986"/>
                  <a:pt x="6880237" y="2446752"/>
                  <a:pt x="6873177" y="2453812"/>
                </a:cubicBezTo>
                <a:cubicBezTo>
                  <a:pt x="6866116" y="2460871"/>
                  <a:pt x="6859056" y="2464402"/>
                  <a:pt x="6851996" y="2464402"/>
                </a:cubicBezTo>
                <a:cubicBezTo>
                  <a:pt x="6844936" y="2464402"/>
                  <a:pt x="6841406" y="2460871"/>
                  <a:pt x="6841406" y="2453812"/>
                </a:cubicBezTo>
                <a:cubicBezTo>
                  <a:pt x="6841406" y="2453812"/>
                  <a:pt x="6843170" y="2452047"/>
                  <a:pt x="6846700" y="2448517"/>
                </a:cubicBezTo>
                <a:cubicBezTo>
                  <a:pt x="6850230" y="2444986"/>
                  <a:pt x="6855525" y="2443221"/>
                  <a:pt x="6862587" y="2443221"/>
                </a:cubicBezTo>
                <a:lnTo>
                  <a:pt x="6873177" y="2443221"/>
                </a:lnTo>
                <a:lnTo>
                  <a:pt x="6862587" y="2432631"/>
                </a:lnTo>
                <a:lnTo>
                  <a:pt x="6830814" y="2443221"/>
                </a:lnTo>
                <a:lnTo>
                  <a:pt x="6809634" y="2453812"/>
                </a:lnTo>
                <a:cubicBezTo>
                  <a:pt x="6809634" y="2446752"/>
                  <a:pt x="6802573" y="2443221"/>
                  <a:pt x="6788454" y="2443221"/>
                </a:cubicBezTo>
                <a:lnTo>
                  <a:pt x="6756682" y="2422040"/>
                </a:lnTo>
                <a:cubicBezTo>
                  <a:pt x="6756682" y="2422040"/>
                  <a:pt x="6760212" y="2423805"/>
                  <a:pt x="6767272" y="2427335"/>
                </a:cubicBezTo>
                <a:cubicBezTo>
                  <a:pt x="6774333" y="2430866"/>
                  <a:pt x="6788454" y="2432631"/>
                  <a:pt x="6809634" y="2432631"/>
                </a:cubicBezTo>
                <a:lnTo>
                  <a:pt x="6830814" y="2422040"/>
                </a:lnTo>
                <a:cubicBezTo>
                  <a:pt x="6830814" y="2422040"/>
                  <a:pt x="6827285" y="2422040"/>
                  <a:pt x="6820224" y="2422040"/>
                </a:cubicBezTo>
                <a:lnTo>
                  <a:pt x="6809634" y="2411450"/>
                </a:lnTo>
                <a:cubicBezTo>
                  <a:pt x="6809634" y="2404390"/>
                  <a:pt x="6813164" y="2400860"/>
                  <a:pt x="6820224" y="2400860"/>
                </a:cubicBezTo>
                <a:cubicBezTo>
                  <a:pt x="6820224" y="2400860"/>
                  <a:pt x="6821991" y="2400860"/>
                  <a:pt x="6825520" y="2400860"/>
                </a:cubicBezTo>
                <a:cubicBezTo>
                  <a:pt x="6829050" y="2400860"/>
                  <a:pt x="6830814" y="2397329"/>
                  <a:pt x="6830814" y="2390269"/>
                </a:cubicBezTo>
                <a:cubicBezTo>
                  <a:pt x="6837876" y="2390269"/>
                  <a:pt x="6837876" y="2386739"/>
                  <a:pt x="6830814" y="2379679"/>
                </a:cubicBezTo>
                <a:cubicBezTo>
                  <a:pt x="6823754" y="2372619"/>
                  <a:pt x="6818458" y="2370852"/>
                  <a:pt x="6814929" y="2374383"/>
                </a:cubicBezTo>
                <a:cubicBezTo>
                  <a:pt x="6811400" y="2377914"/>
                  <a:pt x="6809634" y="2381444"/>
                  <a:pt x="6809634" y="2384973"/>
                </a:cubicBezTo>
                <a:cubicBezTo>
                  <a:pt x="6809634" y="2388504"/>
                  <a:pt x="6806104" y="2388504"/>
                  <a:pt x="6799044" y="2384973"/>
                </a:cubicBezTo>
                <a:cubicBezTo>
                  <a:pt x="6791984" y="2381444"/>
                  <a:pt x="6786688" y="2383209"/>
                  <a:pt x="6783158" y="2390269"/>
                </a:cubicBezTo>
                <a:cubicBezTo>
                  <a:pt x="6779628" y="2397329"/>
                  <a:pt x="6772568" y="2400860"/>
                  <a:pt x="6761977" y="2400860"/>
                </a:cubicBezTo>
                <a:cubicBezTo>
                  <a:pt x="6751387" y="2400860"/>
                  <a:pt x="6742562" y="2397329"/>
                  <a:pt x="6735502" y="2390269"/>
                </a:cubicBezTo>
                <a:cubicBezTo>
                  <a:pt x="6728440" y="2390269"/>
                  <a:pt x="6724910" y="2390269"/>
                  <a:pt x="6724910" y="2390269"/>
                </a:cubicBezTo>
                <a:cubicBezTo>
                  <a:pt x="6703730" y="2397329"/>
                  <a:pt x="6675488" y="2393800"/>
                  <a:pt x="6640188" y="2379679"/>
                </a:cubicBezTo>
                <a:cubicBezTo>
                  <a:pt x="6626067" y="2372619"/>
                  <a:pt x="6608416" y="2365558"/>
                  <a:pt x="6587236" y="2358498"/>
                </a:cubicBezTo>
                <a:cubicBezTo>
                  <a:pt x="6573115" y="2358498"/>
                  <a:pt x="6562525" y="2354967"/>
                  <a:pt x="6555464" y="2347908"/>
                </a:cubicBezTo>
                <a:cubicBezTo>
                  <a:pt x="6548403" y="2347908"/>
                  <a:pt x="6541344" y="2347908"/>
                  <a:pt x="6534284" y="2347908"/>
                </a:cubicBezTo>
                <a:cubicBezTo>
                  <a:pt x="6534284" y="2354967"/>
                  <a:pt x="6537813" y="2362029"/>
                  <a:pt x="6544874" y="2369088"/>
                </a:cubicBezTo>
                <a:cubicBezTo>
                  <a:pt x="6551935" y="2376148"/>
                  <a:pt x="6548403" y="2379679"/>
                  <a:pt x="6534284" y="2379679"/>
                </a:cubicBezTo>
                <a:lnTo>
                  <a:pt x="6513102" y="2369088"/>
                </a:lnTo>
                <a:cubicBezTo>
                  <a:pt x="6513102" y="2369088"/>
                  <a:pt x="6516632" y="2369088"/>
                  <a:pt x="6523694" y="2369088"/>
                </a:cubicBezTo>
                <a:cubicBezTo>
                  <a:pt x="6523694" y="2369088"/>
                  <a:pt x="6523694" y="2365558"/>
                  <a:pt x="6523694" y="2358498"/>
                </a:cubicBezTo>
                <a:cubicBezTo>
                  <a:pt x="6523694" y="2351437"/>
                  <a:pt x="6523694" y="2347908"/>
                  <a:pt x="6523694" y="2347908"/>
                </a:cubicBezTo>
                <a:cubicBezTo>
                  <a:pt x="6523694" y="2347908"/>
                  <a:pt x="6520163" y="2347908"/>
                  <a:pt x="6513102" y="2347908"/>
                </a:cubicBezTo>
                <a:cubicBezTo>
                  <a:pt x="6513102" y="2354967"/>
                  <a:pt x="6509573" y="2358498"/>
                  <a:pt x="6502512" y="2358498"/>
                </a:cubicBezTo>
                <a:cubicBezTo>
                  <a:pt x="6495451" y="2358498"/>
                  <a:pt x="6491922" y="2354967"/>
                  <a:pt x="6491922" y="2347908"/>
                </a:cubicBezTo>
                <a:lnTo>
                  <a:pt x="6491922" y="2337317"/>
                </a:lnTo>
                <a:lnTo>
                  <a:pt x="6470740" y="2326727"/>
                </a:lnTo>
                <a:cubicBezTo>
                  <a:pt x="6463680" y="2326727"/>
                  <a:pt x="6460150" y="2326727"/>
                  <a:pt x="6460150" y="2326727"/>
                </a:cubicBezTo>
                <a:cubicBezTo>
                  <a:pt x="6460150" y="2333787"/>
                  <a:pt x="6460150" y="2337317"/>
                  <a:pt x="6460150" y="2337317"/>
                </a:cubicBezTo>
                <a:lnTo>
                  <a:pt x="6470740" y="2337317"/>
                </a:lnTo>
                <a:cubicBezTo>
                  <a:pt x="6470740" y="2351437"/>
                  <a:pt x="6442499" y="2351437"/>
                  <a:pt x="6386018" y="2337317"/>
                </a:cubicBezTo>
                <a:cubicBezTo>
                  <a:pt x="6371898" y="2330256"/>
                  <a:pt x="6357776" y="2330256"/>
                  <a:pt x="6343656" y="2337317"/>
                </a:cubicBezTo>
                <a:cubicBezTo>
                  <a:pt x="6343656" y="2337317"/>
                  <a:pt x="6338361" y="2335552"/>
                  <a:pt x="6327771" y="2332021"/>
                </a:cubicBezTo>
                <a:cubicBezTo>
                  <a:pt x="6317180" y="2328492"/>
                  <a:pt x="6308354" y="2324962"/>
                  <a:pt x="6301294" y="2321431"/>
                </a:cubicBezTo>
                <a:cubicBezTo>
                  <a:pt x="6294234" y="2317900"/>
                  <a:pt x="6287174" y="2316136"/>
                  <a:pt x="6280114" y="2316136"/>
                </a:cubicBezTo>
                <a:cubicBezTo>
                  <a:pt x="6273053" y="2316136"/>
                  <a:pt x="6269524" y="2316136"/>
                  <a:pt x="6269524" y="2316136"/>
                </a:cubicBezTo>
                <a:cubicBezTo>
                  <a:pt x="6269524" y="2316136"/>
                  <a:pt x="6267758" y="2316136"/>
                  <a:pt x="6264228" y="2316136"/>
                </a:cubicBezTo>
                <a:cubicBezTo>
                  <a:pt x="6260698" y="2316136"/>
                  <a:pt x="6255402" y="2312606"/>
                  <a:pt x="6248342" y="2305546"/>
                </a:cubicBezTo>
                <a:cubicBezTo>
                  <a:pt x="6255402" y="2305546"/>
                  <a:pt x="6260698" y="2305546"/>
                  <a:pt x="6264228" y="2305546"/>
                </a:cubicBezTo>
                <a:cubicBezTo>
                  <a:pt x="6267758" y="2305546"/>
                  <a:pt x="6265994" y="2302015"/>
                  <a:pt x="6258932" y="2294956"/>
                </a:cubicBezTo>
                <a:lnTo>
                  <a:pt x="6290704" y="2294956"/>
                </a:lnTo>
                <a:cubicBezTo>
                  <a:pt x="6297765" y="2294956"/>
                  <a:pt x="6306590" y="2296721"/>
                  <a:pt x="6317180" y="2300250"/>
                </a:cubicBezTo>
                <a:cubicBezTo>
                  <a:pt x="6327771" y="2303781"/>
                  <a:pt x="6336595" y="2305546"/>
                  <a:pt x="6343656" y="2305546"/>
                </a:cubicBezTo>
                <a:lnTo>
                  <a:pt x="6407198" y="2316136"/>
                </a:lnTo>
                <a:cubicBezTo>
                  <a:pt x="6421319" y="2316136"/>
                  <a:pt x="6431909" y="2316136"/>
                  <a:pt x="6438970" y="2316136"/>
                </a:cubicBezTo>
                <a:cubicBezTo>
                  <a:pt x="6431909" y="2309077"/>
                  <a:pt x="6428380" y="2303781"/>
                  <a:pt x="6428380" y="2300250"/>
                </a:cubicBezTo>
                <a:cubicBezTo>
                  <a:pt x="6428380" y="2296721"/>
                  <a:pt x="6428380" y="2294956"/>
                  <a:pt x="6428380" y="2294956"/>
                </a:cubicBezTo>
                <a:lnTo>
                  <a:pt x="6438970" y="2305546"/>
                </a:lnTo>
                <a:cubicBezTo>
                  <a:pt x="6446031" y="2305546"/>
                  <a:pt x="6449560" y="2303781"/>
                  <a:pt x="6449560" y="2300250"/>
                </a:cubicBezTo>
                <a:cubicBezTo>
                  <a:pt x="6449560" y="2296721"/>
                  <a:pt x="6449560" y="2294956"/>
                  <a:pt x="6449560" y="2294956"/>
                </a:cubicBezTo>
                <a:cubicBezTo>
                  <a:pt x="6449560" y="2294956"/>
                  <a:pt x="6446031" y="2294956"/>
                  <a:pt x="6438970" y="2294956"/>
                </a:cubicBezTo>
                <a:cubicBezTo>
                  <a:pt x="6431909" y="2294956"/>
                  <a:pt x="6428380" y="2294956"/>
                  <a:pt x="6428380" y="2294956"/>
                </a:cubicBezTo>
                <a:cubicBezTo>
                  <a:pt x="6428380" y="2287896"/>
                  <a:pt x="6424850" y="2284365"/>
                  <a:pt x="6417788" y="2284365"/>
                </a:cubicBezTo>
                <a:cubicBezTo>
                  <a:pt x="6410728" y="2284365"/>
                  <a:pt x="6405432" y="2282600"/>
                  <a:pt x="6401903" y="2279069"/>
                </a:cubicBezTo>
                <a:cubicBezTo>
                  <a:pt x="6398374" y="2275540"/>
                  <a:pt x="6396608" y="2270244"/>
                  <a:pt x="6396608" y="2263184"/>
                </a:cubicBezTo>
                <a:cubicBezTo>
                  <a:pt x="6396608" y="2256125"/>
                  <a:pt x="6398374" y="2252594"/>
                  <a:pt x="6401903" y="2252594"/>
                </a:cubicBezTo>
                <a:close/>
                <a:moveTo>
                  <a:pt x="5994172" y="2252594"/>
                </a:moveTo>
                <a:cubicBezTo>
                  <a:pt x="5994172" y="2252594"/>
                  <a:pt x="5997702" y="2252594"/>
                  <a:pt x="6004764" y="2252594"/>
                </a:cubicBezTo>
                <a:lnTo>
                  <a:pt x="5994172" y="2263184"/>
                </a:lnTo>
                <a:close/>
                <a:moveTo>
                  <a:pt x="4702142" y="2252594"/>
                </a:moveTo>
                <a:cubicBezTo>
                  <a:pt x="4709203" y="2252594"/>
                  <a:pt x="4716263" y="2252594"/>
                  <a:pt x="4723324" y="2252594"/>
                </a:cubicBezTo>
                <a:lnTo>
                  <a:pt x="4765684" y="2273775"/>
                </a:lnTo>
                <a:lnTo>
                  <a:pt x="4765684" y="2284365"/>
                </a:lnTo>
                <a:cubicBezTo>
                  <a:pt x="4758624" y="2284365"/>
                  <a:pt x="4751565" y="2282600"/>
                  <a:pt x="4744504" y="2279069"/>
                </a:cubicBezTo>
                <a:cubicBezTo>
                  <a:pt x="4737443" y="2275540"/>
                  <a:pt x="4733914" y="2273775"/>
                  <a:pt x="4733914" y="2273775"/>
                </a:cubicBezTo>
                <a:cubicBezTo>
                  <a:pt x="4726853" y="2266715"/>
                  <a:pt x="4716263" y="2263184"/>
                  <a:pt x="4702142" y="2263184"/>
                </a:cubicBezTo>
                <a:close/>
                <a:moveTo>
                  <a:pt x="7847494" y="2242004"/>
                </a:moveTo>
                <a:cubicBezTo>
                  <a:pt x="7854556" y="2242004"/>
                  <a:pt x="7858085" y="2242004"/>
                  <a:pt x="7858085" y="2242004"/>
                </a:cubicBezTo>
                <a:lnTo>
                  <a:pt x="7847494" y="2252594"/>
                </a:lnTo>
                <a:close/>
                <a:moveTo>
                  <a:pt x="7720409" y="2242004"/>
                </a:moveTo>
                <a:lnTo>
                  <a:pt x="7773361" y="2252594"/>
                </a:lnTo>
                <a:cubicBezTo>
                  <a:pt x="7773361" y="2259654"/>
                  <a:pt x="7762772" y="2259654"/>
                  <a:pt x="7741590" y="2252594"/>
                </a:cubicBezTo>
                <a:cubicBezTo>
                  <a:pt x="7734530" y="2252594"/>
                  <a:pt x="7727471" y="2249063"/>
                  <a:pt x="7720409" y="2242004"/>
                </a:cubicBezTo>
                <a:close/>
                <a:moveTo>
                  <a:pt x="7127347" y="2242004"/>
                </a:moveTo>
                <a:lnTo>
                  <a:pt x="7127347" y="2252594"/>
                </a:lnTo>
                <a:cubicBezTo>
                  <a:pt x="7141466" y="2259654"/>
                  <a:pt x="7148526" y="2259654"/>
                  <a:pt x="7148526" y="2252594"/>
                </a:cubicBezTo>
                <a:cubicBezTo>
                  <a:pt x="7148526" y="2245533"/>
                  <a:pt x="7141466" y="2242004"/>
                  <a:pt x="7127347" y="2242004"/>
                </a:cubicBezTo>
                <a:close/>
                <a:moveTo>
                  <a:pt x="6904948" y="2242004"/>
                </a:moveTo>
                <a:cubicBezTo>
                  <a:pt x="6904948" y="2249063"/>
                  <a:pt x="6904948" y="2252594"/>
                  <a:pt x="6904948" y="2252594"/>
                </a:cubicBezTo>
                <a:cubicBezTo>
                  <a:pt x="6904948" y="2252594"/>
                  <a:pt x="6908477" y="2254359"/>
                  <a:pt x="6915539" y="2257889"/>
                </a:cubicBezTo>
                <a:cubicBezTo>
                  <a:pt x="6922600" y="2261419"/>
                  <a:pt x="6922600" y="2266715"/>
                  <a:pt x="6915539" y="2273775"/>
                </a:cubicBezTo>
                <a:cubicBezTo>
                  <a:pt x="6908477" y="2273775"/>
                  <a:pt x="6904948" y="2275540"/>
                  <a:pt x="6904948" y="2279069"/>
                </a:cubicBezTo>
                <a:cubicBezTo>
                  <a:pt x="6904948" y="2282600"/>
                  <a:pt x="6906714" y="2284365"/>
                  <a:pt x="6910244" y="2284365"/>
                </a:cubicBezTo>
                <a:cubicBezTo>
                  <a:pt x="6913773" y="2284365"/>
                  <a:pt x="6917304" y="2284365"/>
                  <a:pt x="6920833" y="2284365"/>
                </a:cubicBezTo>
                <a:cubicBezTo>
                  <a:pt x="6924362" y="2284365"/>
                  <a:pt x="6926129" y="2282600"/>
                  <a:pt x="6926129" y="2279069"/>
                </a:cubicBezTo>
                <a:cubicBezTo>
                  <a:pt x="6926129" y="2275540"/>
                  <a:pt x="6929658" y="2273775"/>
                  <a:pt x="6936718" y="2273775"/>
                </a:cubicBezTo>
                <a:cubicBezTo>
                  <a:pt x="6936718" y="2266715"/>
                  <a:pt x="6940248" y="2264948"/>
                  <a:pt x="6947310" y="2268479"/>
                </a:cubicBezTo>
                <a:cubicBezTo>
                  <a:pt x="6954370" y="2272010"/>
                  <a:pt x="6957900" y="2270244"/>
                  <a:pt x="6957900" y="2263184"/>
                </a:cubicBezTo>
                <a:cubicBezTo>
                  <a:pt x="6957900" y="2256125"/>
                  <a:pt x="6957900" y="2252594"/>
                  <a:pt x="6957900" y="2252594"/>
                </a:cubicBezTo>
                <a:cubicBezTo>
                  <a:pt x="6957900" y="2252594"/>
                  <a:pt x="6954370" y="2254359"/>
                  <a:pt x="6947310" y="2257889"/>
                </a:cubicBezTo>
                <a:cubicBezTo>
                  <a:pt x="6940248" y="2261419"/>
                  <a:pt x="6936718" y="2259654"/>
                  <a:pt x="6936718" y="2252594"/>
                </a:cubicBezTo>
                <a:lnTo>
                  <a:pt x="6926129" y="2242004"/>
                </a:lnTo>
                <a:cubicBezTo>
                  <a:pt x="6926129" y="2249063"/>
                  <a:pt x="6922600" y="2249063"/>
                  <a:pt x="6915539" y="2242004"/>
                </a:cubicBezTo>
                <a:cubicBezTo>
                  <a:pt x="6915539" y="2242004"/>
                  <a:pt x="6913773" y="2242004"/>
                  <a:pt x="6910244" y="2242004"/>
                </a:cubicBezTo>
                <a:close/>
                <a:moveTo>
                  <a:pt x="6650778" y="2242004"/>
                </a:moveTo>
                <a:cubicBezTo>
                  <a:pt x="6657839" y="2242004"/>
                  <a:pt x="6661368" y="2242004"/>
                  <a:pt x="6661368" y="2242004"/>
                </a:cubicBezTo>
                <a:cubicBezTo>
                  <a:pt x="6661368" y="2256125"/>
                  <a:pt x="6657839" y="2259654"/>
                  <a:pt x="6650778" y="2252594"/>
                </a:cubicBezTo>
                <a:cubicBezTo>
                  <a:pt x="6643717" y="2252594"/>
                  <a:pt x="6640188" y="2250829"/>
                  <a:pt x="6640188" y="2247298"/>
                </a:cubicBezTo>
                <a:cubicBezTo>
                  <a:pt x="6640188" y="2243769"/>
                  <a:pt x="6643717" y="2242004"/>
                  <a:pt x="6650778" y="2242004"/>
                </a:cubicBezTo>
                <a:close/>
                <a:moveTo>
                  <a:pt x="6619006" y="2242004"/>
                </a:moveTo>
                <a:lnTo>
                  <a:pt x="6629598" y="2242004"/>
                </a:lnTo>
                <a:lnTo>
                  <a:pt x="6629598" y="2252594"/>
                </a:lnTo>
                <a:cubicBezTo>
                  <a:pt x="6629598" y="2252594"/>
                  <a:pt x="6626067" y="2249063"/>
                  <a:pt x="6619006" y="2242004"/>
                </a:cubicBezTo>
                <a:close/>
                <a:moveTo>
                  <a:pt x="6491922" y="2242004"/>
                </a:moveTo>
                <a:cubicBezTo>
                  <a:pt x="6498983" y="2242004"/>
                  <a:pt x="6509573" y="2245533"/>
                  <a:pt x="6523694" y="2252594"/>
                </a:cubicBezTo>
                <a:lnTo>
                  <a:pt x="6544874" y="2252594"/>
                </a:lnTo>
                <a:lnTo>
                  <a:pt x="6555464" y="2263184"/>
                </a:lnTo>
                <a:lnTo>
                  <a:pt x="6566054" y="2273775"/>
                </a:lnTo>
                <a:cubicBezTo>
                  <a:pt x="6551935" y="2273775"/>
                  <a:pt x="6537813" y="2270244"/>
                  <a:pt x="6523694" y="2263184"/>
                </a:cubicBezTo>
                <a:cubicBezTo>
                  <a:pt x="6502512" y="2256125"/>
                  <a:pt x="6491922" y="2249063"/>
                  <a:pt x="6491922" y="2242004"/>
                </a:cubicBezTo>
                <a:close/>
                <a:moveTo>
                  <a:pt x="7815724" y="2231413"/>
                </a:moveTo>
                <a:cubicBezTo>
                  <a:pt x="7815724" y="2231413"/>
                  <a:pt x="7817490" y="2233177"/>
                  <a:pt x="7821019" y="2236708"/>
                </a:cubicBezTo>
                <a:cubicBezTo>
                  <a:pt x="7824548" y="2240238"/>
                  <a:pt x="7826313" y="2242004"/>
                  <a:pt x="7826313" y="2242004"/>
                </a:cubicBezTo>
                <a:lnTo>
                  <a:pt x="7815724" y="2242004"/>
                </a:lnTo>
                <a:close/>
                <a:moveTo>
                  <a:pt x="6830814" y="2231413"/>
                </a:moveTo>
                <a:cubicBezTo>
                  <a:pt x="6823754" y="2231413"/>
                  <a:pt x="6821991" y="2233177"/>
                  <a:pt x="6825520" y="2236708"/>
                </a:cubicBezTo>
                <a:cubicBezTo>
                  <a:pt x="6829050" y="2240238"/>
                  <a:pt x="6839640" y="2242004"/>
                  <a:pt x="6857292" y="2242004"/>
                </a:cubicBezTo>
                <a:cubicBezTo>
                  <a:pt x="6874943" y="2242004"/>
                  <a:pt x="6883766" y="2240238"/>
                  <a:pt x="6883766" y="2236708"/>
                </a:cubicBezTo>
                <a:cubicBezTo>
                  <a:pt x="6883766" y="2233177"/>
                  <a:pt x="6876706" y="2231413"/>
                  <a:pt x="6862587" y="2231413"/>
                </a:cubicBezTo>
                <a:cubicBezTo>
                  <a:pt x="6848466" y="2231413"/>
                  <a:pt x="6837876" y="2231413"/>
                  <a:pt x="6830814" y="2231413"/>
                </a:cubicBezTo>
                <a:close/>
                <a:moveTo>
                  <a:pt x="6460150" y="2231413"/>
                </a:moveTo>
                <a:cubicBezTo>
                  <a:pt x="6460150" y="2231413"/>
                  <a:pt x="6463680" y="2234944"/>
                  <a:pt x="6470740" y="2242004"/>
                </a:cubicBezTo>
                <a:lnTo>
                  <a:pt x="6460150" y="2242004"/>
                </a:lnTo>
                <a:close/>
                <a:moveTo>
                  <a:pt x="4617420" y="2231413"/>
                </a:moveTo>
                <a:lnTo>
                  <a:pt x="4628010" y="2231413"/>
                </a:lnTo>
                <a:cubicBezTo>
                  <a:pt x="4642130" y="2238473"/>
                  <a:pt x="4649190" y="2243769"/>
                  <a:pt x="4649190" y="2247298"/>
                </a:cubicBezTo>
                <a:cubicBezTo>
                  <a:pt x="4649190" y="2250829"/>
                  <a:pt x="4649190" y="2252594"/>
                  <a:pt x="4649190" y="2252594"/>
                </a:cubicBezTo>
                <a:cubicBezTo>
                  <a:pt x="4649190" y="2252594"/>
                  <a:pt x="4645660" y="2249063"/>
                  <a:pt x="4638599" y="2242004"/>
                </a:cubicBezTo>
                <a:cubicBezTo>
                  <a:pt x="4631539" y="2242004"/>
                  <a:pt x="4624480" y="2238473"/>
                  <a:pt x="4617420" y="2231413"/>
                </a:cubicBezTo>
                <a:close/>
                <a:moveTo>
                  <a:pt x="6980404" y="2214204"/>
                </a:moveTo>
                <a:cubicBezTo>
                  <a:pt x="6977757" y="2213321"/>
                  <a:pt x="6975550" y="2213763"/>
                  <a:pt x="6973785" y="2215527"/>
                </a:cubicBezTo>
                <a:cubicBezTo>
                  <a:pt x="6970256" y="2219058"/>
                  <a:pt x="6963196" y="2220823"/>
                  <a:pt x="6952604" y="2220823"/>
                </a:cubicBezTo>
                <a:cubicBezTo>
                  <a:pt x="6942014" y="2220823"/>
                  <a:pt x="6936718" y="2220823"/>
                  <a:pt x="6936718" y="2220823"/>
                </a:cubicBezTo>
                <a:cubicBezTo>
                  <a:pt x="6950840" y="2227882"/>
                  <a:pt x="6968491" y="2231413"/>
                  <a:pt x="6989670" y="2231413"/>
                </a:cubicBezTo>
                <a:lnTo>
                  <a:pt x="6989670" y="2220823"/>
                </a:lnTo>
                <a:cubicBezTo>
                  <a:pt x="6986141" y="2217292"/>
                  <a:pt x="6983053" y="2215086"/>
                  <a:pt x="6980404" y="2214204"/>
                </a:cubicBezTo>
                <a:close/>
                <a:moveTo>
                  <a:pt x="7932219" y="2210232"/>
                </a:moveTo>
                <a:cubicBezTo>
                  <a:pt x="7932219" y="2217292"/>
                  <a:pt x="7933983" y="2220823"/>
                  <a:pt x="7937513" y="2220823"/>
                </a:cubicBezTo>
                <a:cubicBezTo>
                  <a:pt x="7941042" y="2220823"/>
                  <a:pt x="7942808" y="2219058"/>
                  <a:pt x="7942808" y="2215527"/>
                </a:cubicBezTo>
                <a:cubicBezTo>
                  <a:pt x="7942808" y="2211996"/>
                  <a:pt x="7939279" y="2210232"/>
                  <a:pt x="7932219" y="2210232"/>
                </a:cubicBezTo>
                <a:close/>
                <a:moveTo>
                  <a:pt x="6857292" y="2210232"/>
                </a:moveTo>
                <a:cubicBezTo>
                  <a:pt x="6853762" y="2210232"/>
                  <a:pt x="6851996" y="2213763"/>
                  <a:pt x="6851996" y="2220823"/>
                </a:cubicBezTo>
                <a:cubicBezTo>
                  <a:pt x="6851996" y="2220823"/>
                  <a:pt x="6853762" y="2219058"/>
                  <a:pt x="6857292" y="2215527"/>
                </a:cubicBezTo>
                <a:cubicBezTo>
                  <a:pt x="6860821" y="2211996"/>
                  <a:pt x="6860821" y="2210232"/>
                  <a:pt x="6857292" y="2210232"/>
                </a:cubicBezTo>
                <a:close/>
                <a:moveTo>
                  <a:pt x="5522900" y="2210232"/>
                </a:moveTo>
                <a:cubicBezTo>
                  <a:pt x="5519370" y="2210232"/>
                  <a:pt x="5514074" y="2213763"/>
                  <a:pt x="5507014" y="2220823"/>
                </a:cubicBezTo>
                <a:lnTo>
                  <a:pt x="5517604" y="2220823"/>
                </a:lnTo>
                <a:cubicBezTo>
                  <a:pt x="5531724" y="2220823"/>
                  <a:pt x="5538785" y="2220823"/>
                  <a:pt x="5538785" y="2220823"/>
                </a:cubicBezTo>
                <a:cubicBezTo>
                  <a:pt x="5538785" y="2220823"/>
                  <a:pt x="5535256" y="2217292"/>
                  <a:pt x="5528195" y="2210232"/>
                </a:cubicBezTo>
                <a:cubicBezTo>
                  <a:pt x="5528195" y="2210232"/>
                  <a:pt x="5526429" y="2210232"/>
                  <a:pt x="5522900" y="2210232"/>
                </a:cubicBezTo>
                <a:close/>
                <a:moveTo>
                  <a:pt x="5210482" y="2210232"/>
                </a:moveTo>
                <a:lnTo>
                  <a:pt x="5242254" y="2210232"/>
                </a:lnTo>
                <a:lnTo>
                  <a:pt x="5263434" y="2220823"/>
                </a:lnTo>
                <a:lnTo>
                  <a:pt x="5221073" y="2220823"/>
                </a:lnTo>
                <a:close/>
                <a:moveTo>
                  <a:pt x="7317974" y="2199642"/>
                </a:moveTo>
                <a:cubicBezTo>
                  <a:pt x="7346216" y="2199642"/>
                  <a:pt x="7360336" y="2206702"/>
                  <a:pt x="7360336" y="2220823"/>
                </a:cubicBezTo>
                <a:cubicBezTo>
                  <a:pt x="7353274" y="2220823"/>
                  <a:pt x="7342684" y="2217292"/>
                  <a:pt x="7328564" y="2210232"/>
                </a:cubicBezTo>
                <a:close/>
                <a:moveTo>
                  <a:pt x="6460150" y="2199642"/>
                </a:moveTo>
                <a:lnTo>
                  <a:pt x="6513102" y="2210232"/>
                </a:lnTo>
                <a:cubicBezTo>
                  <a:pt x="6513102" y="2210232"/>
                  <a:pt x="6518398" y="2208467"/>
                  <a:pt x="6528988" y="2204937"/>
                </a:cubicBezTo>
                <a:cubicBezTo>
                  <a:pt x="6539579" y="2201407"/>
                  <a:pt x="6544874" y="2203173"/>
                  <a:pt x="6544874" y="2210232"/>
                </a:cubicBezTo>
                <a:cubicBezTo>
                  <a:pt x="6544874" y="2210232"/>
                  <a:pt x="6544874" y="2211996"/>
                  <a:pt x="6544874" y="2215527"/>
                </a:cubicBezTo>
                <a:cubicBezTo>
                  <a:pt x="6544874" y="2219058"/>
                  <a:pt x="6544874" y="2220823"/>
                  <a:pt x="6544874" y="2220823"/>
                </a:cubicBezTo>
                <a:cubicBezTo>
                  <a:pt x="6551935" y="2220823"/>
                  <a:pt x="6555464" y="2220823"/>
                  <a:pt x="6555464" y="2220823"/>
                </a:cubicBezTo>
                <a:cubicBezTo>
                  <a:pt x="6562525" y="2220823"/>
                  <a:pt x="6566054" y="2224352"/>
                  <a:pt x="6566054" y="2231413"/>
                </a:cubicBezTo>
                <a:lnTo>
                  <a:pt x="6555464" y="2231413"/>
                </a:lnTo>
                <a:lnTo>
                  <a:pt x="6534284" y="2231413"/>
                </a:lnTo>
                <a:lnTo>
                  <a:pt x="6523694" y="2231413"/>
                </a:lnTo>
                <a:close/>
                <a:moveTo>
                  <a:pt x="4988084" y="2199642"/>
                </a:moveTo>
                <a:lnTo>
                  <a:pt x="4998674" y="2199642"/>
                </a:lnTo>
                <a:cubicBezTo>
                  <a:pt x="5005734" y="2206702"/>
                  <a:pt x="5009265" y="2210232"/>
                  <a:pt x="5009265" y="2210232"/>
                </a:cubicBezTo>
                <a:cubicBezTo>
                  <a:pt x="5016325" y="2203173"/>
                  <a:pt x="5025150" y="2201407"/>
                  <a:pt x="5035740" y="2204937"/>
                </a:cubicBezTo>
                <a:cubicBezTo>
                  <a:pt x="5046332" y="2208467"/>
                  <a:pt x="5060450" y="2211996"/>
                  <a:pt x="5078102" y="2215527"/>
                </a:cubicBezTo>
                <a:cubicBezTo>
                  <a:pt x="5095752" y="2219058"/>
                  <a:pt x="5108108" y="2224352"/>
                  <a:pt x="5115169" y="2231413"/>
                </a:cubicBezTo>
                <a:cubicBezTo>
                  <a:pt x="5108108" y="2231413"/>
                  <a:pt x="5104578" y="2231413"/>
                  <a:pt x="5104578" y="2231413"/>
                </a:cubicBezTo>
                <a:cubicBezTo>
                  <a:pt x="5104578" y="2238473"/>
                  <a:pt x="5104578" y="2242004"/>
                  <a:pt x="5104578" y="2242004"/>
                </a:cubicBezTo>
                <a:lnTo>
                  <a:pt x="5115169" y="2231413"/>
                </a:lnTo>
                <a:cubicBezTo>
                  <a:pt x="5136350" y="2238473"/>
                  <a:pt x="5150469" y="2242004"/>
                  <a:pt x="5157530" y="2242004"/>
                </a:cubicBezTo>
                <a:lnTo>
                  <a:pt x="5221073" y="2252594"/>
                </a:lnTo>
                <a:lnTo>
                  <a:pt x="5263434" y="2263184"/>
                </a:lnTo>
                <a:cubicBezTo>
                  <a:pt x="5256373" y="2270244"/>
                  <a:pt x="5256373" y="2280834"/>
                  <a:pt x="5263434" y="2294956"/>
                </a:cubicBezTo>
                <a:lnTo>
                  <a:pt x="5284614" y="2305546"/>
                </a:lnTo>
                <a:cubicBezTo>
                  <a:pt x="5284614" y="2312606"/>
                  <a:pt x="5288146" y="2312606"/>
                  <a:pt x="5295206" y="2305546"/>
                </a:cubicBezTo>
                <a:cubicBezTo>
                  <a:pt x="5302266" y="2298485"/>
                  <a:pt x="5309326" y="2298485"/>
                  <a:pt x="5316386" y="2305546"/>
                </a:cubicBezTo>
                <a:cubicBezTo>
                  <a:pt x="5316386" y="2312606"/>
                  <a:pt x="5318152" y="2316136"/>
                  <a:pt x="5321681" y="2316136"/>
                </a:cubicBezTo>
                <a:cubicBezTo>
                  <a:pt x="5325212" y="2316136"/>
                  <a:pt x="5326977" y="2316136"/>
                  <a:pt x="5326977" y="2316136"/>
                </a:cubicBezTo>
                <a:cubicBezTo>
                  <a:pt x="5326977" y="2316136"/>
                  <a:pt x="5330506" y="2316136"/>
                  <a:pt x="5337566" y="2316136"/>
                </a:cubicBezTo>
                <a:cubicBezTo>
                  <a:pt x="5379929" y="2330256"/>
                  <a:pt x="5408170" y="2337317"/>
                  <a:pt x="5422291" y="2337317"/>
                </a:cubicBezTo>
                <a:cubicBezTo>
                  <a:pt x="5429352" y="2337317"/>
                  <a:pt x="5432881" y="2339082"/>
                  <a:pt x="5432881" y="2342612"/>
                </a:cubicBezTo>
                <a:cubicBezTo>
                  <a:pt x="5432881" y="2346143"/>
                  <a:pt x="5429352" y="2349673"/>
                  <a:pt x="5422291" y="2353202"/>
                </a:cubicBezTo>
                <a:cubicBezTo>
                  <a:pt x="5415230" y="2356733"/>
                  <a:pt x="5404640" y="2356733"/>
                  <a:pt x="5390518" y="2353202"/>
                </a:cubicBezTo>
                <a:cubicBezTo>
                  <a:pt x="5376400" y="2349673"/>
                  <a:pt x="5362278" y="2346143"/>
                  <a:pt x="5348158" y="2342612"/>
                </a:cubicBezTo>
                <a:cubicBezTo>
                  <a:pt x="5334037" y="2339082"/>
                  <a:pt x="5323448" y="2333787"/>
                  <a:pt x="5316386" y="2326727"/>
                </a:cubicBezTo>
                <a:lnTo>
                  <a:pt x="5274025" y="2316136"/>
                </a:lnTo>
                <a:lnTo>
                  <a:pt x="5252844" y="2305546"/>
                </a:lnTo>
                <a:cubicBezTo>
                  <a:pt x="5245784" y="2298485"/>
                  <a:pt x="5235194" y="2294956"/>
                  <a:pt x="5221073" y="2294956"/>
                </a:cubicBezTo>
                <a:cubicBezTo>
                  <a:pt x="5199892" y="2294956"/>
                  <a:pt x="5184006" y="2293190"/>
                  <a:pt x="5173416" y="2289660"/>
                </a:cubicBezTo>
                <a:cubicBezTo>
                  <a:pt x="5162825" y="2286129"/>
                  <a:pt x="5146940" y="2282600"/>
                  <a:pt x="5125758" y="2279069"/>
                </a:cubicBezTo>
                <a:cubicBezTo>
                  <a:pt x="5104578" y="2275540"/>
                  <a:pt x="5090458" y="2270244"/>
                  <a:pt x="5083398" y="2263184"/>
                </a:cubicBezTo>
                <a:cubicBezTo>
                  <a:pt x="5076338" y="2263184"/>
                  <a:pt x="5067511" y="2261419"/>
                  <a:pt x="5056921" y="2257889"/>
                </a:cubicBezTo>
                <a:cubicBezTo>
                  <a:pt x="5046332" y="2254359"/>
                  <a:pt x="5041036" y="2252594"/>
                  <a:pt x="5041036" y="2252594"/>
                </a:cubicBezTo>
                <a:lnTo>
                  <a:pt x="4966902" y="2220823"/>
                </a:lnTo>
                <a:cubicBezTo>
                  <a:pt x="4973963" y="2220823"/>
                  <a:pt x="4973963" y="2217292"/>
                  <a:pt x="4966902" y="2210232"/>
                </a:cubicBezTo>
                <a:lnTo>
                  <a:pt x="4977492" y="2210232"/>
                </a:lnTo>
                <a:lnTo>
                  <a:pt x="4988084" y="2210232"/>
                </a:lnTo>
                <a:close/>
                <a:moveTo>
                  <a:pt x="4670372" y="2199642"/>
                </a:moveTo>
                <a:cubicBezTo>
                  <a:pt x="4670372" y="2199642"/>
                  <a:pt x="4672136" y="2201407"/>
                  <a:pt x="4675666" y="2204937"/>
                </a:cubicBezTo>
                <a:cubicBezTo>
                  <a:pt x="4679196" y="2208467"/>
                  <a:pt x="4684491" y="2210232"/>
                  <a:pt x="4691551" y="2210232"/>
                </a:cubicBezTo>
                <a:lnTo>
                  <a:pt x="4680962" y="2210232"/>
                </a:lnTo>
                <a:cubicBezTo>
                  <a:pt x="4673901" y="2210232"/>
                  <a:pt x="4670372" y="2210232"/>
                  <a:pt x="4670372" y="2210232"/>
                </a:cubicBezTo>
                <a:close/>
                <a:moveTo>
                  <a:pt x="5925334" y="2194346"/>
                </a:moveTo>
                <a:cubicBezTo>
                  <a:pt x="5921805" y="2194346"/>
                  <a:pt x="5920039" y="2196112"/>
                  <a:pt x="5920039" y="2199642"/>
                </a:cubicBezTo>
                <a:cubicBezTo>
                  <a:pt x="5920039" y="2199642"/>
                  <a:pt x="5923568" y="2199642"/>
                  <a:pt x="5930630" y="2199642"/>
                </a:cubicBezTo>
                <a:lnTo>
                  <a:pt x="5941220" y="2199642"/>
                </a:lnTo>
                <a:cubicBezTo>
                  <a:pt x="5934160" y="2196112"/>
                  <a:pt x="5928866" y="2194346"/>
                  <a:pt x="5925334" y="2194346"/>
                </a:cubicBezTo>
                <a:close/>
                <a:moveTo>
                  <a:pt x="7476830" y="2189051"/>
                </a:moveTo>
                <a:lnTo>
                  <a:pt x="7487420" y="2189051"/>
                </a:lnTo>
                <a:lnTo>
                  <a:pt x="7487420" y="2199642"/>
                </a:lnTo>
                <a:cubicBezTo>
                  <a:pt x="7480360" y="2199642"/>
                  <a:pt x="7476830" y="2196111"/>
                  <a:pt x="7476830" y="2189051"/>
                </a:cubicBezTo>
                <a:close/>
                <a:moveTo>
                  <a:pt x="6682550" y="2189051"/>
                </a:moveTo>
                <a:lnTo>
                  <a:pt x="6682550" y="2199642"/>
                </a:lnTo>
                <a:cubicBezTo>
                  <a:pt x="6675488" y="2199642"/>
                  <a:pt x="6671958" y="2199642"/>
                  <a:pt x="6671958" y="2199642"/>
                </a:cubicBezTo>
                <a:close/>
                <a:moveTo>
                  <a:pt x="6491922" y="2189051"/>
                </a:moveTo>
                <a:cubicBezTo>
                  <a:pt x="6498983" y="2189051"/>
                  <a:pt x="6502512" y="2192581"/>
                  <a:pt x="6502512" y="2199642"/>
                </a:cubicBezTo>
                <a:cubicBezTo>
                  <a:pt x="6502512" y="2199642"/>
                  <a:pt x="6500746" y="2199642"/>
                  <a:pt x="6497217" y="2199642"/>
                </a:cubicBezTo>
                <a:cubicBezTo>
                  <a:pt x="6493688" y="2199642"/>
                  <a:pt x="6491922" y="2197877"/>
                  <a:pt x="6491922" y="2194346"/>
                </a:cubicBezTo>
                <a:cubicBezTo>
                  <a:pt x="6491922" y="2190817"/>
                  <a:pt x="6491922" y="2189051"/>
                  <a:pt x="6491922" y="2189051"/>
                </a:cubicBezTo>
                <a:close/>
                <a:moveTo>
                  <a:pt x="6301294" y="2189051"/>
                </a:moveTo>
                <a:cubicBezTo>
                  <a:pt x="6308354" y="2189051"/>
                  <a:pt x="6311884" y="2189051"/>
                  <a:pt x="6311884" y="2189051"/>
                </a:cubicBezTo>
                <a:lnTo>
                  <a:pt x="6311884" y="2199642"/>
                </a:lnTo>
                <a:cubicBezTo>
                  <a:pt x="6311884" y="2199642"/>
                  <a:pt x="6308354" y="2196111"/>
                  <a:pt x="6301294" y="2189051"/>
                </a:cubicBezTo>
                <a:close/>
                <a:moveTo>
                  <a:pt x="5909449" y="2189051"/>
                </a:moveTo>
                <a:cubicBezTo>
                  <a:pt x="5909449" y="2196111"/>
                  <a:pt x="5909449" y="2199642"/>
                  <a:pt x="5909449" y="2199642"/>
                </a:cubicBezTo>
                <a:lnTo>
                  <a:pt x="5920039" y="2189051"/>
                </a:lnTo>
                <a:cubicBezTo>
                  <a:pt x="5912978" y="2189051"/>
                  <a:pt x="5909449" y="2189051"/>
                  <a:pt x="5909449" y="2189051"/>
                </a:cubicBezTo>
                <a:close/>
                <a:moveTo>
                  <a:pt x="4903360" y="2189051"/>
                </a:moveTo>
                <a:cubicBezTo>
                  <a:pt x="4910421" y="2189051"/>
                  <a:pt x="4913950" y="2189051"/>
                  <a:pt x="4913950" y="2189051"/>
                </a:cubicBezTo>
                <a:lnTo>
                  <a:pt x="4924540" y="2199642"/>
                </a:lnTo>
                <a:lnTo>
                  <a:pt x="4903360" y="2199642"/>
                </a:lnTo>
                <a:close/>
                <a:moveTo>
                  <a:pt x="4204393" y="2189051"/>
                </a:moveTo>
                <a:cubicBezTo>
                  <a:pt x="4218514" y="2189051"/>
                  <a:pt x="4236164" y="2194346"/>
                  <a:pt x="4257345" y="2204937"/>
                </a:cubicBezTo>
                <a:cubicBezTo>
                  <a:pt x="4278526" y="2215527"/>
                  <a:pt x="4289116" y="2220823"/>
                  <a:pt x="4289116" y="2220823"/>
                </a:cubicBezTo>
                <a:lnTo>
                  <a:pt x="4225574" y="2210232"/>
                </a:lnTo>
                <a:cubicBezTo>
                  <a:pt x="4211452" y="2196111"/>
                  <a:pt x="4204393" y="2189051"/>
                  <a:pt x="4204393" y="2189051"/>
                </a:cubicBezTo>
                <a:close/>
                <a:moveTo>
                  <a:pt x="7868675" y="2178461"/>
                </a:moveTo>
                <a:cubicBezTo>
                  <a:pt x="7875736" y="2178461"/>
                  <a:pt x="7879267" y="2180225"/>
                  <a:pt x="7879267" y="2183756"/>
                </a:cubicBezTo>
                <a:cubicBezTo>
                  <a:pt x="7879267" y="2187286"/>
                  <a:pt x="7875736" y="2189051"/>
                  <a:pt x="7868675" y="2189051"/>
                </a:cubicBezTo>
                <a:cubicBezTo>
                  <a:pt x="7861615" y="2189051"/>
                  <a:pt x="7858085" y="2187286"/>
                  <a:pt x="7858085" y="2183756"/>
                </a:cubicBezTo>
                <a:cubicBezTo>
                  <a:pt x="7858085" y="2180225"/>
                  <a:pt x="7861615" y="2178461"/>
                  <a:pt x="7868675" y="2178461"/>
                </a:cubicBezTo>
                <a:close/>
                <a:moveTo>
                  <a:pt x="7635686" y="2178461"/>
                </a:moveTo>
                <a:lnTo>
                  <a:pt x="7625096" y="2189051"/>
                </a:lnTo>
                <a:cubicBezTo>
                  <a:pt x="7632156" y="2189051"/>
                  <a:pt x="7635686" y="2189051"/>
                  <a:pt x="7635686" y="2189051"/>
                </a:cubicBezTo>
                <a:close/>
                <a:moveTo>
                  <a:pt x="6936718" y="2178461"/>
                </a:moveTo>
                <a:lnTo>
                  <a:pt x="6936718" y="2189051"/>
                </a:lnTo>
                <a:lnTo>
                  <a:pt x="6947310" y="2178461"/>
                </a:lnTo>
                <a:close/>
                <a:moveTo>
                  <a:pt x="6703730" y="2178461"/>
                </a:moveTo>
                <a:lnTo>
                  <a:pt x="6724910" y="2189051"/>
                </a:lnTo>
                <a:lnTo>
                  <a:pt x="6703730" y="2189051"/>
                </a:lnTo>
                <a:close/>
                <a:moveTo>
                  <a:pt x="5867087" y="2178461"/>
                </a:moveTo>
                <a:lnTo>
                  <a:pt x="5867087" y="2189051"/>
                </a:lnTo>
                <a:lnTo>
                  <a:pt x="5888268" y="2189051"/>
                </a:lnTo>
                <a:cubicBezTo>
                  <a:pt x="5888268" y="2181992"/>
                  <a:pt x="5881208" y="2178461"/>
                  <a:pt x="5867087" y="2178461"/>
                </a:cubicBezTo>
                <a:close/>
                <a:moveTo>
                  <a:pt x="7720409" y="2167871"/>
                </a:moveTo>
                <a:cubicBezTo>
                  <a:pt x="7720409" y="2167871"/>
                  <a:pt x="7720409" y="2171400"/>
                  <a:pt x="7720409" y="2178461"/>
                </a:cubicBezTo>
                <a:lnTo>
                  <a:pt x="7720409" y="2189051"/>
                </a:lnTo>
                <a:cubicBezTo>
                  <a:pt x="7720409" y="2189051"/>
                  <a:pt x="7716880" y="2185521"/>
                  <a:pt x="7709820" y="2178461"/>
                </a:cubicBezTo>
                <a:cubicBezTo>
                  <a:pt x="7709820" y="2171400"/>
                  <a:pt x="7713348" y="2167871"/>
                  <a:pt x="7720409" y="2167871"/>
                </a:cubicBezTo>
                <a:close/>
                <a:moveTo>
                  <a:pt x="6121257" y="2157280"/>
                </a:moveTo>
                <a:cubicBezTo>
                  <a:pt x="6114197" y="2157280"/>
                  <a:pt x="6114197" y="2160811"/>
                  <a:pt x="6121257" y="2167871"/>
                </a:cubicBezTo>
                <a:cubicBezTo>
                  <a:pt x="6128318" y="2174930"/>
                  <a:pt x="6138909" y="2178461"/>
                  <a:pt x="6153028" y="2178461"/>
                </a:cubicBezTo>
                <a:lnTo>
                  <a:pt x="6142438" y="2167871"/>
                </a:lnTo>
                <a:cubicBezTo>
                  <a:pt x="6135378" y="2160811"/>
                  <a:pt x="6128318" y="2157280"/>
                  <a:pt x="6121257" y="2157280"/>
                </a:cubicBezTo>
                <a:close/>
                <a:moveTo>
                  <a:pt x="7564202" y="2150660"/>
                </a:moveTo>
                <a:cubicBezTo>
                  <a:pt x="7562437" y="2149778"/>
                  <a:pt x="7561553" y="2150221"/>
                  <a:pt x="7561553" y="2151985"/>
                </a:cubicBezTo>
                <a:cubicBezTo>
                  <a:pt x="7561553" y="2155515"/>
                  <a:pt x="7565082" y="2160811"/>
                  <a:pt x="7572144" y="2167871"/>
                </a:cubicBezTo>
                <a:lnTo>
                  <a:pt x="7582734" y="2167871"/>
                </a:lnTo>
                <a:lnTo>
                  <a:pt x="7572144" y="2157280"/>
                </a:lnTo>
                <a:cubicBezTo>
                  <a:pt x="7568614" y="2153750"/>
                  <a:pt x="7565966" y="2151544"/>
                  <a:pt x="7564202" y="2150660"/>
                </a:cubicBezTo>
                <a:close/>
                <a:moveTo>
                  <a:pt x="7805134" y="2146690"/>
                </a:moveTo>
                <a:lnTo>
                  <a:pt x="7783952" y="2157280"/>
                </a:lnTo>
                <a:cubicBezTo>
                  <a:pt x="7791012" y="2164340"/>
                  <a:pt x="7798072" y="2164340"/>
                  <a:pt x="7805134" y="2157280"/>
                </a:cubicBezTo>
                <a:cubicBezTo>
                  <a:pt x="7812194" y="2157280"/>
                  <a:pt x="7812194" y="2153750"/>
                  <a:pt x="7805134" y="2146690"/>
                </a:cubicBezTo>
                <a:close/>
                <a:moveTo>
                  <a:pt x="6957900" y="2146690"/>
                </a:moveTo>
                <a:cubicBezTo>
                  <a:pt x="6964960" y="2146690"/>
                  <a:pt x="6968491" y="2150221"/>
                  <a:pt x="6968491" y="2157280"/>
                </a:cubicBezTo>
                <a:cubicBezTo>
                  <a:pt x="6968491" y="2164340"/>
                  <a:pt x="6964960" y="2164340"/>
                  <a:pt x="6957900" y="2157280"/>
                </a:cubicBezTo>
                <a:close/>
                <a:moveTo>
                  <a:pt x="4331478" y="2146690"/>
                </a:moveTo>
                <a:lnTo>
                  <a:pt x="4395020" y="2167871"/>
                </a:lnTo>
                <a:cubicBezTo>
                  <a:pt x="4409141" y="2167871"/>
                  <a:pt x="4419730" y="2171400"/>
                  <a:pt x="4426791" y="2178461"/>
                </a:cubicBezTo>
                <a:cubicBezTo>
                  <a:pt x="4455032" y="2178461"/>
                  <a:pt x="4465622" y="2181992"/>
                  <a:pt x="4458562" y="2189051"/>
                </a:cubicBezTo>
                <a:cubicBezTo>
                  <a:pt x="4458562" y="2196111"/>
                  <a:pt x="4455032" y="2199642"/>
                  <a:pt x="4447972" y="2199642"/>
                </a:cubicBezTo>
                <a:lnTo>
                  <a:pt x="4426791" y="2210232"/>
                </a:lnTo>
                <a:cubicBezTo>
                  <a:pt x="4412670" y="2203173"/>
                  <a:pt x="4398550" y="2196111"/>
                  <a:pt x="4384430" y="2189051"/>
                </a:cubicBezTo>
                <a:cubicBezTo>
                  <a:pt x="4363249" y="2181992"/>
                  <a:pt x="4352658" y="2174930"/>
                  <a:pt x="4352658" y="2167871"/>
                </a:cubicBezTo>
                <a:cubicBezTo>
                  <a:pt x="4352658" y="2160811"/>
                  <a:pt x="4349128" y="2157280"/>
                  <a:pt x="4342068" y="2157280"/>
                </a:cubicBezTo>
                <a:close/>
                <a:moveTo>
                  <a:pt x="7519192" y="2136099"/>
                </a:moveTo>
                <a:cubicBezTo>
                  <a:pt x="7512130" y="2136099"/>
                  <a:pt x="7508601" y="2139629"/>
                  <a:pt x="7508601" y="2146690"/>
                </a:cubicBezTo>
                <a:cubicBezTo>
                  <a:pt x="7508601" y="2153750"/>
                  <a:pt x="7512130" y="2157280"/>
                  <a:pt x="7519192" y="2157280"/>
                </a:cubicBezTo>
                <a:cubicBezTo>
                  <a:pt x="7519192" y="2157280"/>
                  <a:pt x="7519192" y="2153750"/>
                  <a:pt x="7519192" y="2146690"/>
                </a:cubicBezTo>
                <a:close/>
                <a:moveTo>
                  <a:pt x="6301294" y="2136099"/>
                </a:moveTo>
                <a:lnTo>
                  <a:pt x="6311884" y="2136099"/>
                </a:lnTo>
                <a:cubicBezTo>
                  <a:pt x="6311884" y="2143159"/>
                  <a:pt x="6311884" y="2150221"/>
                  <a:pt x="6311884" y="2157280"/>
                </a:cubicBezTo>
                <a:lnTo>
                  <a:pt x="6290704" y="2157280"/>
                </a:lnTo>
                <a:lnTo>
                  <a:pt x="6280114" y="2146690"/>
                </a:lnTo>
                <a:lnTo>
                  <a:pt x="6290704" y="2146690"/>
                </a:lnTo>
                <a:cubicBezTo>
                  <a:pt x="6290704" y="2146690"/>
                  <a:pt x="6292470" y="2146690"/>
                  <a:pt x="6295998" y="2146690"/>
                </a:cubicBezTo>
                <a:cubicBezTo>
                  <a:pt x="6299528" y="2146690"/>
                  <a:pt x="6301294" y="2143159"/>
                  <a:pt x="6301294" y="2136099"/>
                </a:cubicBezTo>
                <a:close/>
                <a:moveTo>
                  <a:pt x="5814135" y="2136099"/>
                </a:moveTo>
                <a:cubicBezTo>
                  <a:pt x="5814135" y="2136099"/>
                  <a:pt x="5815901" y="2137863"/>
                  <a:pt x="5819430" y="2141394"/>
                </a:cubicBezTo>
                <a:cubicBezTo>
                  <a:pt x="5822962" y="2144925"/>
                  <a:pt x="5828256" y="2146690"/>
                  <a:pt x="5835316" y="2146690"/>
                </a:cubicBezTo>
                <a:cubicBezTo>
                  <a:pt x="5842376" y="2146690"/>
                  <a:pt x="5849436" y="2146690"/>
                  <a:pt x="5856497" y="2146690"/>
                </a:cubicBezTo>
                <a:cubicBezTo>
                  <a:pt x="5863558" y="2146690"/>
                  <a:pt x="5867087" y="2150221"/>
                  <a:pt x="5867087" y="2157280"/>
                </a:cubicBezTo>
                <a:cubicBezTo>
                  <a:pt x="5874148" y="2178461"/>
                  <a:pt x="5891798" y="2185521"/>
                  <a:pt x="5920039" y="2178461"/>
                </a:cubicBezTo>
                <a:lnTo>
                  <a:pt x="5930630" y="2178461"/>
                </a:lnTo>
                <a:cubicBezTo>
                  <a:pt x="5937690" y="2178461"/>
                  <a:pt x="5948280" y="2181992"/>
                  <a:pt x="5962401" y="2189051"/>
                </a:cubicBezTo>
                <a:cubicBezTo>
                  <a:pt x="5962401" y="2189051"/>
                  <a:pt x="5965930" y="2189051"/>
                  <a:pt x="5972991" y="2189051"/>
                </a:cubicBezTo>
                <a:cubicBezTo>
                  <a:pt x="5980053" y="2189051"/>
                  <a:pt x="5983582" y="2189051"/>
                  <a:pt x="5983582" y="2189051"/>
                </a:cubicBezTo>
                <a:lnTo>
                  <a:pt x="5983582" y="2178461"/>
                </a:lnTo>
                <a:cubicBezTo>
                  <a:pt x="5983582" y="2178461"/>
                  <a:pt x="5980053" y="2178461"/>
                  <a:pt x="5972991" y="2178461"/>
                </a:cubicBezTo>
                <a:cubicBezTo>
                  <a:pt x="5958872" y="2178461"/>
                  <a:pt x="5944750" y="2174930"/>
                  <a:pt x="5930630" y="2167871"/>
                </a:cubicBezTo>
                <a:cubicBezTo>
                  <a:pt x="5916510" y="2160811"/>
                  <a:pt x="5909449" y="2153750"/>
                  <a:pt x="5909449" y="2146690"/>
                </a:cubicBezTo>
                <a:cubicBezTo>
                  <a:pt x="5902388" y="2146690"/>
                  <a:pt x="5898860" y="2146690"/>
                  <a:pt x="5898860" y="2146690"/>
                </a:cubicBezTo>
                <a:cubicBezTo>
                  <a:pt x="5891798" y="2146690"/>
                  <a:pt x="5879443" y="2144925"/>
                  <a:pt x="5861792" y="2141394"/>
                </a:cubicBezTo>
                <a:cubicBezTo>
                  <a:pt x="5844141" y="2137863"/>
                  <a:pt x="5831786" y="2136099"/>
                  <a:pt x="5824726" y="2136099"/>
                </a:cubicBezTo>
                <a:close/>
                <a:moveTo>
                  <a:pt x="5194596" y="2136099"/>
                </a:moveTo>
                <a:cubicBezTo>
                  <a:pt x="5184006" y="2136099"/>
                  <a:pt x="5178710" y="2137863"/>
                  <a:pt x="5178710" y="2141394"/>
                </a:cubicBezTo>
                <a:cubicBezTo>
                  <a:pt x="5178710" y="2144925"/>
                  <a:pt x="5178710" y="2146690"/>
                  <a:pt x="5178710" y="2146690"/>
                </a:cubicBezTo>
                <a:cubicBezTo>
                  <a:pt x="5178710" y="2153750"/>
                  <a:pt x="5196362" y="2157280"/>
                  <a:pt x="5231662" y="2157280"/>
                </a:cubicBezTo>
                <a:lnTo>
                  <a:pt x="5252844" y="2157280"/>
                </a:lnTo>
                <a:cubicBezTo>
                  <a:pt x="5252844" y="2157280"/>
                  <a:pt x="5245784" y="2155515"/>
                  <a:pt x="5231662" y="2151985"/>
                </a:cubicBezTo>
                <a:cubicBezTo>
                  <a:pt x="5217542" y="2148455"/>
                  <a:pt x="5210482" y="2144925"/>
                  <a:pt x="5210482" y="2141394"/>
                </a:cubicBezTo>
                <a:cubicBezTo>
                  <a:pt x="5210482" y="2137863"/>
                  <a:pt x="5205188" y="2136099"/>
                  <a:pt x="5194596" y="2136099"/>
                </a:cubicBezTo>
                <a:close/>
                <a:moveTo>
                  <a:pt x="6460150" y="2135216"/>
                </a:moveTo>
                <a:lnTo>
                  <a:pt x="6460150" y="2136099"/>
                </a:lnTo>
                <a:lnTo>
                  <a:pt x="6450884" y="2138747"/>
                </a:lnTo>
                <a:lnTo>
                  <a:pt x="6454855" y="2136099"/>
                </a:lnTo>
                <a:close/>
                <a:moveTo>
                  <a:pt x="5092664" y="2129481"/>
                </a:moveTo>
                <a:cubicBezTo>
                  <a:pt x="5091780" y="2128597"/>
                  <a:pt x="5090457" y="2129040"/>
                  <a:pt x="5088692" y="2130804"/>
                </a:cubicBezTo>
                <a:cubicBezTo>
                  <a:pt x="5085162" y="2134334"/>
                  <a:pt x="5086928" y="2136099"/>
                  <a:pt x="5093988" y="2136099"/>
                </a:cubicBezTo>
                <a:cubicBezTo>
                  <a:pt x="5093988" y="2132569"/>
                  <a:pt x="5093546" y="2130363"/>
                  <a:pt x="5092664" y="2129481"/>
                </a:cubicBezTo>
                <a:close/>
                <a:moveTo>
                  <a:pt x="7466240" y="2128156"/>
                </a:moveTo>
                <a:cubicBezTo>
                  <a:pt x="7468005" y="2128156"/>
                  <a:pt x="7469770" y="2129040"/>
                  <a:pt x="7471534" y="2130804"/>
                </a:cubicBezTo>
                <a:cubicBezTo>
                  <a:pt x="7475064" y="2134334"/>
                  <a:pt x="7476830" y="2136099"/>
                  <a:pt x="7476830" y="2136099"/>
                </a:cubicBezTo>
                <a:lnTo>
                  <a:pt x="7468888" y="2146690"/>
                </a:lnTo>
                <a:lnTo>
                  <a:pt x="7466240" y="2136099"/>
                </a:lnTo>
                <a:cubicBezTo>
                  <a:pt x="7459178" y="2136099"/>
                  <a:pt x="7457415" y="2134334"/>
                  <a:pt x="7460944" y="2130804"/>
                </a:cubicBezTo>
                <a:cubicBezTo>
                  <a:pt x="7462710" y="2129040"/>
                  <a:pt x="7464476" y="2128156"/>
                  <a:pt x="7466240" y="2128156"/>
                </a:cubicBezTo>
                <a:close/>
                <a:moveTo>
                  <a:pt x="6408522" y="2128156"/>
                </a:moveTo>
                <a:cubicBezTo>
                  <a:pt x="6411169" y="2128156"/>
                  <a:pt x="6414259" y="2129040"/>
                  <a:pt x="6417788" y="2130804"/>
                </a:cubicBezTo>
                <a:cubicBezTo>
                  <a:pt x="6424850" y="2134334"/>
                  <a:pt x="6428380" y="2136099"/>
                  <a:pt x="6428380" y="2136099"/>
                </a:cubicBezTo>
                <a:cubicBezTo>
                  <a:pt x="6428380" y="2141394"/>
                  <a:pt x="6434337" y="2142718"/>
                  <a:pt x="6446250" y="2140071"/>
                </a:cubicBezTo>
                <a:lnTo>
                  <a:pt x="6450884" y="2138747"/>
                </a:lnTo>
                <a:lnTo>
                  <a:pt x="6449560" y="2146690"/>
                </a:lnTo>
                <a:lnTo>
                  <a:pt x="6396608" y="2146690"/>
                </a:lnTo>
                <a:cubicBezTo>
                  <a:pt x="6396608" y="2139629"/>
                  <a:pt x="6398374" y="2134334"/>
                  <a:pt x="6401903" y="2130804"/>
                </a:cubicBezTo>
                <a:cubicBezTo>
                  <a:pt x="6403668" y="2129040"/>
                  <a:pt x="6405874" y="2128156"/>
                  <a:pt x="6408522" y="2128156"/>
                </a:cubicBezTo>
                <a:close/>
                <a:moveTo>
                  <a:pt x="6336324" y="2126731"/>
                </a:moveTo>
                <a:lnTo>
                  <a:pt x="6333066" y="2130804"/>
                </a:lnTo>
                <a:cubicBezTo>
                  <a:pt x="6333066" y="2129040"/>
                  <a:pt x="6333949" y="2127716"/>
                  <a:pt x="6335714" y="2126832"/>
                </a:cubicBezTo>
                <a:close/>
                <a:moveTo>
                  <a:pt x="7794542" y="2125509"/>
                </a:moveTo>
                <a:cubicBezTo>
                  <a:pt x="7787482" y="2132569"/>
                  <a:pt x="7785717" y="2136099"/>
                  <a:pt x="7789248" y="2136099"/>
                </a:cubicBezTo>
                <a:cubicBezTo>
                  <a:pt x="7792778" y="2136099"/>
                  <a:pt x="7801604" y="2139629"/>
                  <a:pt x="7815724" y="2146690"/>
                </a:cubicBezTo>
                <a:lnTo>
                  <a:pt x="7836904" y="2157280"/>
                </a:lnTo>
                <a:lnTo>
                  <a:pt x="7836904" y="2167871"/>
                </a:lnTo>
                <a:cubicBezTo>
                  <a:pt x="7836904" y="2167871"/>
                  <a:pt x="7836904" y="2171400"/>
                  <a:pt x="7836904" y="2178461"/>
                </a:cubicBezTo>
                <a:cubicBezTo>
                  <a:pt x="7836904" y="2178461"/>
                  <a:pt x="7836904" y="2180225"/>
                  <a:pt x="7836904" y="2183756"/>
                </a:cubicBezTo>
                <a:cubicBezTo>
                  <a:pt x="7836904" y="2187286"/>
                  <a:pt x="7840434" y="2192581"/>
                  <a:pt x="7847494" y="2199642"/>
                </a:cubicBezTo>
                <a:lnTo>
                  <a:pt x="7900446" y="2199642"/>
                </a:lnTo>
                <a:lnTo>
                  <a:pt x="7932219" y="2199642"/>
                </a:lnTo>
                <a:cubicBezTo>
                  <a:pt x="7946338" y="2206702"/>
                  <a:pt x="7949869" y="2203173"/>
                  <a:pt x="7942808" y="2189051"/>
                </a:cubicBezTo>
                <a:cubicBezTo>
                  <a:pt x="7935748" y="2181992"/>
                  <a:pt x="7928688" y="2178461"/>
                  <a:pt x="7921627" y="2178461"/>
                </a:cubicBezTo>
                <a:cubicBezTo>
                  <a:pt x="7914567" y="2178461"/>
                  <a:pt x="7909271" y="2176696"/>
                  <a:pt x="7905742" y="2173165"/>
                </a:cubicBezTo>
                <a:cubicBezTo>
                  <a:pt x="7902212" y="2169636"/>
                  <a:pt x="7896917" y="2167871"/>
                  <a:pt x="7889856" y="2167871"/>
                </a:cubicBezTo>
                <a:cubicBezTo>
                  <a:pt x="7882796" y="2167871"/>
                  <a:pt x="7877500" y="2167871"/>
                  <a:pt x="7873971" y="2167871"/>
                </a:cubicBezTo>
                <a:cubicBezTo>
                  <a:pt x="7870441" y="2167871"/>
                  <a:pt x="7865146" y="2164340"/>
                  <a:pt x="7858085" y="2157280"/>
                </a:cubicBezTo>
                <a:lnTo>
                  <a:pt x="7858085" y="2146690"/>
                </a:lnTo>
                <a:lnTo>
                  <a:pt x="7847494" y="2146690"/>
                </a:lnTo>
                <a:cubicBezTo>
                  <a:pt x="7840434" y="2139629"/>
                  <a:pt x="7833375" y="2136099"/>
                  <a:pt x="7826313" y="2136099"/>
                </a:cubicBezTo>
                <a:lnTo>
                  <a:pt x="7805134" y="2125509"/>
                </a:lnTo>
                <a:cubicBezTo>
                  <a:pt x="7805134" y="2125509"/>
                  <a:pt x="7801604" y="2125509"/>
                  <a:pt x="7794542" y="2125509"/>
                </a:cubicBezTo>
                <a:close/>
                <a:moveTo>
                  <a:pt x="5051626" y="2125509"/>
                </a:moveTo>
                <a:lnTo>
                  <a:pt x="5051626" y="2136099"/>
                </a:lnTo>
                <a:cubicBezTo>
                  <a:pt x="5051626" y="2136099"/>
                  <a:pt x="5055156" y="2132569"/>
                  <a:pt x="5062217" y="2125509"/>
                </a:cubicBezTo>
                <a:close/>
                <a:moveTo>
                  <a:pt x="4310297" y="2125509"/>
                </a:moveTo>
                <a:cubicBezTo>
                  <a:pt x="4310297" y="2125509"/>
                  <a:pt x="4313826" y="2129040"/>
                  <a:pt x="4320887" y="2136099"/>
                </a:cubicBezTo>
                <a:lnTo>
                  <a:pt x="4299706" y="2136099"/>
                </a:lnTo>
                <a:cubicBezTo>
                  <a:pt x="4299706" y="2136099"/>
                  <a:pt x="4303237" y="2132569"/>
                  <a:pt x="4310297" y="2125509"/>
                </a:cubicBezTo>
                <a:close/>
                <a:moveTo>
                  <a:pt x="6109342" y="2122200"/>
                </a:moveTo>
                <a:cubicBezTo>
                  <a:pt x="6117286" y="2120875"/>
                  <a:pt x="6121257" y="2125509"/>
                  <a:pt x="6121257" y="2136099"/>
                </a:cubicBezTo>
                <a:cubicBezTo>
                  <a:pt x="6121257" y="2143159"/>
                  <a:pt x="6114197" y="2143159"/>
                  <a:pt x="6100076" y="2136099"/>
                </a:cubicBezTo>
                <a:cubicBezTo>
                  <a:pt x="6093016" y="2129040"/>
                  <a:pt x="6093016" y="2125509"/>
                  <a:pt x="6100076" y="2125509"/>
                </a:cubicBezTo>
                <a:cubicBezTo>
                  <a:pt x="6103606" y="2123744"/>
                  <a:pt x="6106696" y="2122640"/>
                  <a:pt x="6109342" y="2122200"/>
                </a:cubicBezTo>
                <a:close/>
                <a:moveTo>
                  <a:pt x="6237752" y="2120213"/>
                </a:moveTo>
                <a:cubicBezTo>
                  <a:pt x="6237752" y="2123744"/>
                  <a:pt x="6239517" y="2125509"/>
                  <a:pt x="6243046" y="2125509"/>
                </a:cubicBezTo>
                <a:cubicBezTo>
                  <a:pt x="6246576" y="2125509"/>
                  <a:pt x="6248342" y="2129040"/>
                  <a:pt x="6248342" y="2136099"/>
                </a:cubicBezTo>
                <a:lnTo>
                  <a:pt x="6248342" y="2146690"/>
                </a:lnTo>
                <a:cubicBezTo>
                  <a:pt x="6241282" y="2139629"/>
                  <a:pt x="6237752" y="2134334"/>
                  <a:pt x="6237752" y="2130804"/>
                </a:cubicBezTo>
                <a:cubicBezTo>
                  <a:pt x="6237752" y="2129040"/>
                  <a:pt x="6237752" y="2126832"/>
                  <a:pt x="6237752" y="2124185"/>
                </a:cubicBezTo>
                <a:close/>
                <a:moveTo>
                  <a:pt x="5681756" y="2120213"/>
                </a:moveTo>
                <a:cubicBezTo>
                  <a:pt x="5678226" y="2120213"/>
                  <a:pt x="5676460" y="2121978"/>
                  <a:pt x="5676460" y="2125509"/>
                </a:cubicBezTo>
                <a:cubicBezTo>
                  <a:pt x="5676460" y="2125509"/>
                  <a:pt x="5679991" y="2127273"/>
                  <a:pt x="5687051" y="2130804"/>
                </a:cubicBezTo>
                <a:cubicBezTo>
                  <a:pt x="5694112" y="2134334"/>
                  <a:pt x="5701170" y="2136099"/>
                  <a:pt x="5708232" y="2136099"/>
                </a:cubicBezTo>
                <a:lnTo>
                  <a:pt x="5697641" y="2125509"/>
                </a:lnTo>
                <a:cubicBezTo>
                  <a:pt x="5690580" y="2121978"/>
                  <a:pt x="5685285" y="2120213"/>
                  <a:pt x="5681756" y="2120213"/>
                </a:cubicBezTo>
                <a:close/>
                <a:moveTo>
                  <a:pt x="7370926" y="2114919"/>
                </a:moveTo>
                <a:cubicBezTo>
                  <a:pt x="7377986" y="2114919"/>
                  <a:pt x="7379751" y="2116684"/>
                  <a:pt x="7376222" y="2120213"/>
                </a:cubicBezTo>
                <a:cubicBezTo>
                  <a:pt x="7372692" y="2123744"/>
                  <a:pt x="7372692" y="2125509"/>
                  <a:pt x="7376222" y="2125509"/>
                </a:cubicBezTo>
                <a:cubicBezTo>
                  <a:pt x="7379751" y="2125509"/>
                  <a:pt x="7383282" y="2127273"/>
                  <a:pt x="7386812" y="2130804"/>
                </a:cubicBezTo>
                <a:cubicBezTo>
                  <a:pt x="7390341" y="2134334"/>
                  <a:pt x="7392107" y="2139629"/>
                  <a:pt x="7392107" y="2146690"/>
                </a:cubicBezTo>
                <a:cubicBezTo>
                  <a:pt x="7392107" y="2139629"/>
                  <a:pt x="7386812" y="2134334"/>
                  <a:pt x="7376222" y="2130804"/>
                </a:cubicBezTo>
                <a:cubicBezTo>
                  <a:pt x="7365630" y="2127273"/>
                  <a:pt x="7360336" y="2125509"/>
                  <a:pt x="7360336" y="2125509"/>
                </a:cubicBezTo>
                <a:lnTo>
                  <a:pt x="7349745" y="2125509"/>
                </a:lnTo>
                <a:cubicBezTo>
                  <a:pt x="7356806" y="2118448"/>
                  <a:pt x="7363866" y="2114919"/>
                  <a:pt x="7370926" y="2114919"/>
                </a:cubicBezTo>
                <a:close/>
                <a:moveTo>
                  <a:pt x="6947310" y="2114919"/>
                </a:moveTo>
                <a:cubicBezTo>
                  <a:pt x="6947310" y="2114919"/>
                  <a:pt x="6954370" y="2114919"/>
                  <a:pt x="6968491" y="2114919"/>
                </a:cubicBezTo>
                <a:lnTo>
                  <a:pt x="6989670" y="2114919"/>
                </a:lnTo>
                <a:cubicBezTo>
                  <a:pt x="6989670" y="2121978"/>
                  <a:pt x="6986141" y="2125509"/>
                  <a:pt x="6979081" y="2125509"/>
                </a:cubicBezTo>
                <a:lnTo>
                  <a:pt x="6989670" y="2136099"/>
                </a:lnTo>
                <a:lnTo>
                  <a:pt x="7032033" y="2157280"/>
                </a:lnTo>
                <a:cubicBezTo>
                  <a:pt x="7017914" y="2150221"/>
                  <a:pt x="7007322" y="2146690"/>
                  <a:pt x="7000262" y="2146690"/>
                </a:cubicBezTo>
                <a:cubicBezTo>
                  <a:pt x="6979081" y="2132569"/>
                  <a:pt x="6964960" y="2125509"/>
                  <a:pt x="6957900" y="2125509"/>
                </a:cubicBezTo>
                <a:cubicBezTo>
                  <a:pt x="6950840" y="2125509"/>
                  <a:pt x="6947310" y="2121978"/>
                  <a:pt x="6947310" y="2114919"/>
                </a:cubicBezTo>
                <a:close/>
                <a:moveTo>
                  <a:pt x="6894358" y="2114919"/>
                </a:moveTo>
                <a:lnTo>
                  <a:pt x="6926129" y="2125509"/>
                </a:lnTo>
                <a:lnTo>
                  <a:pt x="6894358" y="2125509"/>
                </a:lnTo>
                <a:cubicBezTo>
                  <a:pt x="6887296" y="2125509"/>
                  <a:pt x="6887296" y="2121978"/>
                  <a:pt x="6894358" y="2114919"/>
                </a:cubicBezTo>
                <a:close/>
                <a:moveTo>
                  <a:pt x="6534284" y="2114919"/>
                </a:moveTo>
                <a:cubicBezTo>
                  <a:pt x="6527223" y="2114919"/>
                  <a:pt x="6527223" y="2118448"/>
                  <a:pt x="6534284" y="2125509"/>
                </a:cubicBezTo>
                <a:lnTo>
                  <a:pt x="6544874" y="2114919"/>
                </a:lnTo>
                <a:cubicBezTo>
                  <a:pt x="6544874" y="2114919"/>
                  <a:pt x="6541344" y="2114919"/>
                  <a:pt x="6534284" y="2114919"/>
                </a:cubicBezTo>
                <a:close/>
                <a:moveTo>
                  <a:pt x="7159118" y="2104328"/>
                </a:moveTo>
                <a:lnTo>
                  <a:pt x="7212070" y="2125509"/>
                </a:lnTo>
                <a:cubicBezTo>
                  <a:pt x="7212070" y="2132569"/>
                  <a:pt x="7217366" y="2137863"/>
                  <a:pt x="7227956" y="2141394"/>
                </a:cubicBezTo>
                <a:cubicBezTo>
                  <a:pt x="7238546" y="2144925"/>
                  <a:pt x="7243841" y="2143159"/>
                  <a:pt x="7243841" y="2136099"/>
                </a:cubicBezTo>
                <a:lnTo>
                  <a:pt x="7265022" y="2146690"/>
                </a:lnTo>
                <a:cubicBezTo>
                  <a:pt x="7265022" y="2153750"/>
                  <a:pt x="7266788" y="2157280"/>
                  <a:pt x="7270318" y="2157280"/>
                </a:cubicBezTo>
                <a:cubicBezTo>
                  <a:pt x="7273847" y="2157280"/>
                  <a:pt x="7275612" y="2157280"/>
                  <a:pt x="7275612" y="2157280"/>
                </a:cubicBezTo>
                <a:cubicBezTo>
                  <a:pt x="7282674" y="2150221"/>
                  <a:pt x="7287968" y="2148455"/>
                  <a:pt x="7291498" y="2151985"/>
                </a:cubicBezTo>
                <a:cubicBezTo>
                  <a:pt x="7295028" y="2155515"/>
                  <a:pt x="7300322" y="2157280"/>
                  <a:pt x="7307384" y="2157280"/>
                </a:cubicBezTo>
                <a:lnTo>
                  <a:pt x="7328564" y="2167871"/>
                </a:lnTo>
                <a:lnTo>
                  <a:pt x="7339155" y="2167871"/>
                </a:lnTo>
                <a:cubicBezTo>
                  <a:pt x="7339155" y="2160811"/>
                  <a:pt x="7340920" y="2157280"/>
                  <a:pt x="7344450" y="2157280"/>
                </a:cubicBezTo>
                <a:cubicBezTo>
                  <a:pt x="7347980" y="2157280"/>
                  <a:pt x="7349745" y="2160811"/>
                  <a:pt x="7349745" y="2167871"/>
                </a:cubicBezTo>
                <a:cubicBezTo>
                  <a:pt x="7349745" y="2174930"/>
                  <a:pt x="7360336" y="2178461"/>
                  <a:pt x="7381516" y="2178461"/>
                </a:cubicBezTo>
                <a:cubicBezTo>
                  <a:pt x="7388578" y="2178461"/>
                  <a:pt x="7395636" y="2178461"/>
                  <a:pt x="7402697" y="2178461"/>
                </a:cubicBezTo>
                <a:lnTo>
                  <a:pt x="7423878" y="2189051"/>
                </a:lnTo>
                <a:cubicBezTo>
                  <a:pt x="7430938" y="2189051"/>
                  <a:pt x="7437999" y="2192581"/>
                  <a:pt x="7445059" y="2199642"/>
                </a:cubicBezTo>
                <a:lnTo>
                  <a:pt x="7466240" y="2199642"/>
                </a:lnTo>
                <a:lnTo>
                  <a:pt x="7445059" y="2210232"/>
                </a:lnTo>
                <a:lnTo>
                  <a:pt x="7423878" y="2199642"/>
                </a:lnTo>
                <a:cubicBezTo>
                  <a:pt x="7409759" y="2199642"/>
                  <a:pt x="7400932" y="2197877"/>
                  <a:pt x="7397403" y="2194346"/>
                </a:cubicBezTo>
                <a:cubicBezTo>
                  <a:pt x="7393872" y="2190817"/>
                  <a:pt x="7388578" y="2189051"/>
                  <a:pt x="7381516" y="2189051"/>
                </a:cubicBezTo>
                <a:cubicBezTo>
                  <a:pt x="7381516" y="2196111"/>
                  <a:pt x="7379751" y="2197877"/>
                  <a:pt x="7376222" y="2194346"/>
                </a:cubicBezTo>
                <a:cubicBezTo>
                  <a:pt x="7372692" y="2190817"/>
                  <a:pt x="7369160" y="2189051"/>
                  <a:pt x="7365630" y="2189051"/>
                </a:cubicBezTo>
                <a:cubicBezTo>
                  <a:pt x="7362101" y="2189051"/>
                  <a:pt x="7356806" y="2189051"/>
                  <a:pt x="7349745" y="2189051"/>
                </a:cubicBezTo>
                <a:cubicBezTo>
                  <a:pt x="7342684" y="2189051"/>
                  <a:pt x="7339155" y="2189051"/>
                  <a:pt x="7339155" y="2189051"/>
                </a:cubicBezTo>
                <a:cubicBezTo>
                  <a:pt x="7325034" y="2189051"/>
                  <a:pt x="7310914" y="2185521"/>
                  <a:pt x="7296793" y="2178461"/>
                </a:cubicBezTo>
                <a:cubicBezTo>
                  <a:pt x="7254432" y="2157280"/>
                  <a:pt x="7229722" y="2146690"/>
                  <a:pt x="7222660" y="2146690"/>
                </a:cubicBezTo>
                <a:cubicBezTo>
                  <a:pt x="7222660" y="2146690"/>
                  <a:pt x="7220895" y="2144925"/>
                  <a:pt x="7217366" y="2141394"/>
                </a:cubicBezTo>
                <a:cubicBezTo>
                  <a:pt x="7213836" y="2137863"/>
                  <a:pt x="7208540" y="2136099"/>
                  <a:pt x="7201480" y="2136099"/>
                </a:cubicBezTo>
                <a:cubicBezTo>
                  <a:pt x="7194418" y="2136099"/>
                  <a:pt x="7189122" y="2137863"/>
                  <a:pt x="7185593" y="2141394"/>
                </a:cubicBezTo>
                <a:cubicBezTo>
                  <a:pt x="7182064" y="2144925"/>
                  <a:pt x="7176770" y="2146690"/>
                  <a:pt x="7169708" y="2146690"/>
                </a:cubicBezTo>
                <a:cubicBezTo>
                  <a:pt x="7155588" y="2139629"/>
                  <a:pt x="7148526" y="2139629"/>
                  <a:pt x="7148526" y="2146690"/>
                </a:cubicBezTo>
                <a:cubicBezTo>
                  <a:pt x="7148526" y="2153750"/>
                  <a:pt x="7144997" y="2153750"/>
                  <a:pt x="7137937" y="2146690"/>
                </a:cubicBezTo>
                <a:lnTo>
                  <a:pt x="7137937" y="2136099"/>
                </a:lnTo>
                <a:cubicBezTo>
                  <a:pt x="7137937" y="2136099"/>
                  <a:pt x="7137937" y="2132569"/>
                  <a:pt x="7137937" y="2125509"/>
                </a:cubicBezTo>
                <a:cubicBezTo>
                  <a:pt x="7137937" y="2125509"/>
                  <a:pt x="7139703" y="2125509"/>
                  <a:pt x="7143232" y="2125509"/>
                </a:cubicBezTo>
                <a:cubicBezTo>
                  <a:pt x="7146762" y="2125509"/>
                  <a:pt x="7152058" y="2125509"/>
                  <a:pt x="7159118" y="2125509"/>
                </a:cubicBezTo>
                <a:cubicBezTo>
                  <a:pt x="7159118" y="2125509"/>
                  <a:pt x="7160884" y="2123744"/>
                  <a:pt x="7164414" y="2120213"/>
                </a:cubicBezTo>
                <a:cubicBezTo>
                  <a:pt x="7167943" y="2116684"/>
                  <a:pt x="7166178" y="2114919"/>
                  <a:pt x="7159118" y="2114919"/>
                </a:cubicBezTo>
                <a:close/>
                <a:moveTo>
                  <a:pt x="6915539" y="2104328"/>
                </a:moveTo>
                <a:cubicBezTo>
                  <a:pt x="6915539" y="2104328"/>
                  <a:pt x="6917304" y="2104328"/>
                  <a:pt x="6920833" y="2104328"/>
                </a:cubicBezTo>
                <a:cubicBezTo>
                  <a:pt x="6924362" y="2104328"/>
                  <a:pt x="6926129" y="2107858"/>
                  <a:pt x="6926129" y="2114919"/>
                </a:cubicBezTo>
                <a:lnTo>
                  <a:pt x="6904948" y="2114919"/>
                </a:lnTo>
                <a:close/>
                <a:moveTo>
                  <a:pt x="4755094" y="2104328"/>
                </a:moveTo>
                <a:cubicBezTo>
                  <a:pt x="4762155" y="2104328"/>
                  <a:pt x="4765684" y="2107858"/>
                  <a:pt x="4765684" y="2114919"/>
                </a:cubicBezTo>
                <a:lnTo>
                  <a:pt x="4755094" y="2114919"/>
                </a:lnTo>
                <a:cubicBezTo>
                  <a:pt x="4755094" y="2107858"/>
                  <a:pt x="4755094" y="2104328"/>
                  <a:pt x="4755094" y="2104328"/>
                </a:cubicBezTo>
                <a:close/>
                <a:moveTo>
                  <a:pt x="3918452" y="2104328"/>
                </a:moveTo>
                <a:cubicBezTo>
                  <a:pt x="3918452" y="2104328"/>
                  <a:pt x="3925511" y="2106092"/>
                  <a:pt x="3939633" y="2109623"/>
                </a:cubicBezTo>
                <a:cubicBezTo>
                  <a:pt x="3953754" y="2113154"/>
                  <a:pt x="3960812" y="2118448"/>
                  <a:pt x="3960812" y="2125509"/>
                </a:cubicBezTo>
                <a:cubicBezTo>
                  <a:pt x="3946692" y="2118448"/>
                  <a:pt x="3937868" y="2114919"/>
                  <a:pt x="3934338" y="2114919"/>
                </a:cubicBezTo>
                <a:cubicBezTo>
                  <a:pt x="3930806" y="2114919"/>
                  <a:pt x="3927277" y="2113154"/>
                  <a:pt x="3923746" y="2109623"/>
                </a:cubicBezTo>
                <a:cubicBezTo>
                  <a:pt x="3920216" y="2106092"/>
                  <a:pt x="3918452" y="2104328"/>
                  <a:pt x="3918452" y="2104328"/>
                </a:cubicBezTo>
                <a:close/>
                <a:moveTo>
                  <a:pt x="8800632" y="2093738"/>
                </a:moveTo>
                <a:lnTo>
                  <a:pt x="8800632" y="2104328"/>
                </a:lnTo>
                <a:cubicBezTo>
                  <a:pt x="8800632" y="2104328"/>
                  <a:pt x="8797103" y="2104328"/>
                  <a:pt x="8790041" y="2104328"/>
                </a:cubicBezTo>
                <a:cubicBezTo>
                  <a:pt x="8790041" y="2097267"/>
                  <a:pt x="8793570" y="2093738"/>
                  <a:pt x="8800632" y="2093738"/>
                </a:cubicBezTo>
                <a:close/>
                <a:moveTo>
                  <a:pt x="7942808" y="2093738"/>
                </a:moveTo>
                <a:cubicBezTo>
                  <a:pt x="7949869" y="2093738"/>
                  <a:pt x="7953398" y="2093738"/>
                  <a:pt x="7953398" y="2093738"/>
                </a:cubicBezTo>
                <a:cubicBezTo>
                  <a:pt x="7953398" y="2093738"/>
                  <a:pt x="7953398" y="2097267"/>
                  <a:pt x="7953398" y="2104328"/>
                </a:cubicBezTo>
                <a:cubicBezTo>
                  <a:pt x="7946338" y="2104328"/>
                  <a:pt x="7941042" y="2102563"/>
                  <a:pt x="7937513" y="2099033"/>
                </a:cubicBezTo>
                <a:cubicBezTo>
                  <a:pt x="7933983" y="2095502"/>
                  <a:pt x="7935748" y="2093738"/>
                  <a:pt x="7942808" y="2093738"/>
                </a:cubicBezTo>
                <a:close/>
                <a:moveTo>
                  <a:pt x="7021443" y="2093738"/>
                </a:moveTo>
                <a:lnTo>
                  <a:pt x="7032033" y="2104328"/>
                </a:lnTo>
                <a:cubicBezTo>
                  <a:pt x="7032033" y="2104328"/>
                  <a:pt x="7028504" y="2104328"/>
                  <a:pt x="7021443" y="2104328"/>
                </a:cubicBezTo>
                <a:close/>
                <a:moveTo>
                  <a:pt x="6830814" y="2093738"/>
                </a:moveTo>
                <a:cubicBezTo>
                  <a:pt x="6837876" y="2093738"/>
                  <a:pt x="6841406" y="2093738"/>
                  <a:pt x="6841406" y="2093738"/>
                </a:cubicBezTo>
                <a:lnTo>
                  <a:pt x="6851996" y="2093738"/>
                </a:lnTo>
                <a:lnTo>
                  <a:pt x="6851996" y="2114919"/>
                </a:lnTo>
                <a:cubicBezTo>
                  <a:pt x="6844936" y="2107858"/>
                  <a:pt x="6837876" y="2104328"/>
                  <a:pt x="6830814" y="2104328"/>
                </a:cubicBezTo>
                <a:lnTo>
                  <a:pt x="6820224" y="2104328"/>
                </a:lnTo>
                <a:cubicBezTo>
                  <a:pt x="6820224" y="2097267"/>
                  <a:pt x="6823754" y="2093738"/>
                  <a:pt x="6830814" y="2093738"/>
                </a:cubicBezTo>
                <a:close/>
                <a:moveTo>
                  <a:pt x="5517604" y="2093738"/>
                </a:moveTo>
                <a:lnTo>
                  <a:pt x="5538785" y="2104328"/>
                </a:lnTo>
                <a:cubicBezTo>
                  <a:pt x="5545846" y="2104328"/>
                  <a:pt x="5551141" y="2104328"/>
                  <a:pt x="5554670" y="2104328"/>
                </a:cubicBezTo>
                <a:cubicBezTo>
                  <a:pt x="5558202" y="2104328"/>
                  <a:pt x="5559966" y="2107858"/>
                  <a:pt x="5559966" y="2114919"/>
                </a:cubicBezTo>
                <a:lnTo>
                  <a:pt x="5581147" y="2114919"/>
                </a:lnTo>
                <a:cubicBezTo>
                  <a:pt x="5581147" y="2121978"/>
                  <a:pt x="5602327" y="2129040"/>
                  <a:pt x="5644689" y="2136099"/>
                </a:cubicBezTo>
                <a:cubicBezTo>
                  <a:pt x="5644689" y="2136099"/>
                  <a:pt x="5648218" y="2136099"/>
                  <a:pt x="5655279" y="2136099"/>
                </a:cubicBezTo>
                <a:cubicBezTo>
                  <a:pt x="5662340" y="2136099"/>
                  <a:pt x="5665870" y="2137863"/>
                  <a:pt x="5665870" y="2141394"/>
                </a:cubicBezTo>
                <a:cubicBezTo>
                  <a:pt x="5665870" y="2144925"/>
                  <a:pt x="5667635" y="2146690"/>
                  <a:pt x="5671166" y="2146690"/>
                </a:cubicBezTo>
                <a:cubicBezTo>
                  <a:pt x="5674695" y="2146690"/>
                  <a:pt x="5679991" y="2146690"/>
                  <a:pt x="5687051" y="2146690"/>
                </a:cubicBezTo>
                <a:cubicBezTo>
                  <a:pt x="5708232" y="2153750"/>
                  <a:pt x="5732943" y="2160811"/>
                  <a:pt x="5761183" y="2167871"/>
                </a:cubicBezTo>
                <a:cubicBezTo>
                  <a:pt x="5803545" y="2181992"/>
                  <a:pt x="5824726" y="2185521"/>
                  <a:pt x="5824726" y="2178461"/>
                </a:cubicBezTo>
                <a:cubicBezTo>
                  <a:pt x="5824726" y="2171400"/>
                  <a:pt x="5822962" y="2167871"/>
                  <a:pt x="5819430" y="2167871"/>
                </a:cubicBezTo>
                <a:cubicBezTo>
                  <a:pt x="5815901" y="2167871"/>
                  <a:pt x="5814135" y="2166106"/>
                  <a:pt x="5814135" y="2162575"/>
                </a:cubicBezTo>
                <a:cubicBezTo>
                  <a:pt x="5814135" y="2159044"/>
                  <a:pt x="5810606" y="2160811"/>
                  <a:pt x="5803545" y="2167871"/>
                </a:cubicBezTo>
                <a:lnTo>
                  <a:pt x="5792954" y="2167871"/>
                </a:lnTo>
                <a:lnTo>
                  <a:pt x="5782364" y="2157280"/>
                </a:lnTo>
                <a:cubicBezTo>
                  <a:pt x="5775304" y="2164340"/>
                  <a:pt x="5768244" y="2166106"/>
                  <a:pt x="5761183" y="2162575"/>
                </a:cubicBezTo>
                <a:cubicBezTo>
                  <a:pt x="5754124" y="2159044"/>
                  <a:pt x="5747064" y="2157280"/>
                  <a:pt x="5740002" y="2157280"/>
                </a:cubicBezTo>
                <a:cubicBezTo>
                  <a:pt x="5704702" y="2150221"/>
                  <a:pt x="5679991" y="2139629"/>
                  <a:pt x="5665870" y="2125509"/>
                </a:cubicBezTo>
                <a:lnTo>
                  <a:pt x="5665870" y="2114919"/>
                </a:lnTo>
                <a:lnTo>
                  <a:pt x="5655279" y="2114919"/>
                </a:lnTo>
                <a:cubicBezTo>
                  <a:pt x="5662340" y="2121978"/>
                  <a:pt x="5665870" y="2125509"/>
                  <a:pt x="5665870" y="2125509"/>
                </a:cubicBezTo>
                <a:cubicBezTo>
                  <a:pt x="5658810" y="2125509"/>
                  <a:pt x="5648218" y="2121978"/>
                  <a:pt x="5634099" y="2114919"/>
                </a:cubicBezTo>
                <a:cubicBezTo>
                  <a:pt x="5641160" y="2114919"/>
                  <a:pt x="5644689" y="2114919"/>
                  <a:pt x="5644689" y="2114919"/>
                </a:cubicBezTo>
                <a:lnTo>
                  <a:pt x="5644689" y="2104328"/>
                </a:lnTo>
                <a:cubicBezTo>
                  <a:pt x="5644689" y="2104328"/>
                  <a:pt x="5642924" y="2104328"/>
                  <a:pt x="5639394" y="2104328"/>
                </a:cubicBezTo>
                <a:cubicBezTo>
                  <a:pt x="5635864" y="2104328"/>
                  <a:pt x="5634099" y="2107858"/>
                  <a:pt x="5634099" y="2114919"/>
                </a:cubicBezTo>
                <a:lnTo>
                  <a:pt x="5581147" y="2114919"/>
                </a:lnTo>
                <a:lnTo>
                  <a:pt x="5549375" y="2093738"/>
                </a:lnTo>
                <a:cubicBezTo>
                  <a:pt x="5535256" y="2093738"/>
                  <a:pt x="5526429" y="2093738"/>
                  <a:pt x="5522900" y="2093738"/>
                </a:cubicBezTo>
                <a:cubicBezTo>
                  <a:pt x="5519370" y="2093738"/>
                  <a:pt x="5517604" y="2093738"/>
                  <a:pt x="5517604" y="2093738"/>
                </a:cubicBezTo>
                <a:close/>
                <a:moveTo>
                  <a:pt x="4331478" y="2093738"/>
                </a:moveTo>
                <a:lnTo>
                  <a:pt x="4331478" y="2104328"/>
                </a:lnTo>
                <a:lnTo>
                  <a:pt x="4342068" y="2104328"/>
                </a:lnTo>
                <a:cubicBezTo>
                  <a:pt x="4342068" y="2104328"/>
                  <a:pt x="4338538" y="2100798"/>
                  <a:pt x="4331478" y="2093738"/>
                </a:cubicBezTo>
                <a:close/>
                <a:moveTo>
                  <a:pt x="8091075" y="2083146"/>
                </a:moveTo>
                <a:cubicBezTo>
                  <a:pt x="8091075" y="2090207"/>
                  <a:pt x="8091075" y="2093738"/>
                  <a:pt x="8091075" y="2093738"/>
                </a:cubicBezTo>
                <a:lnTo>
                  <a:pt x="8080483" y="2093738"/>
                </a:lnTo>
                <a:close/>
                <a:moveTo>
                  <a:pt x="7911038" y="2083146"/>
                </a:moveTo>
                <a:lnTo>
                  <a:pt x="7921627" y="2083146"/>
                </a:lnTo>
                <a:cubicBezTo>
                  <a:pt x="7921627" y="2083146"/>
                  <a:pt x="7923393" y="2083146"/>
                  <a:pt x="7926923" y="2083146"/>
                </a:cubicBezTo>
                <a:cubicBezTo>
                  <a:pt x="7930452" y="2083146"/>
                  <a:pt x="7928688" y="2086677"/>
                  <a:pt x="7921627" y="2093738"/>
                </a:cubicBezTo>
                <a:cubicBezTo>
                  <a:pt x="7921627" y="2086677"/>
                  <a:pt x="7918098" y="2083146"/>
                  <a:pt x="7911038" y="2083146"/>
                </a:cubicBezTo>
                <a:close/>
                <a:moveTo>
                  <a:pt x="7466240" y="2083146"/>
                </a:moveTo>
                <a:lnTo>
                  <a:pt x="7476830" y="2083146"/>
                </a:lnTo>
                <a:lnTo>
                  <a:pt x="7476830" y="2093738"/>
                </a:lnTo>
                <a:close/>
                <a:moveTo>
                  <a:pt x="7032033" y="2083146"/>
                </a:moveTo>
                <a:lnTo>
                  <a:pt x="7042622" y="2083146"/>
                </a:lnTo>
                <a:lnTo>
                  <a:pt x="7042622" y="2093738"/>
                </a:lnTo>
                <a:close/>
                <a:moveTo>
                  <a:pt x="6566054" y="2083146"/>
                </a:moveTo>
                <a:lnTo>
                  <a:pt x="6555464" y="2093738"/>
                </a:lnTo>
                <a:cubicBezTo>
                  <a:pt x="6562525" y="2093738"/>
                  <a:pt x="6566054" y="2093738"/>
                  <a:pt x="6566054" y="2093738"/>
                </a:cubicBezTo>
                <a:cubicBezTo>
                  <a:pt x="6566054" y="2086677"/>
                  <a:pt x="6566054" y="2083146"/>
                  <a:pt x="6566054" y="2083146"/>
                </a:cubicBezTo>
                <a:close/>
                <a:moveTo>
                  <a:pt x="5702936" y="2083146"/>
                </a:moveTo>
                <a:cubicBezTo>
                  <a:pt x="5692346" y="2083146"/>
                  <a:pt x="5687051" y="2086677"/>
                  <a:pt x="5687051" y="2093738"/>
                </a:cubicBezTo>
                <a:lnTo>
                  <a:pt x="5697641" y="2104328"/>
                </a:lnTo>
                <a:cubicBezTo>
                  <a:pt x="5704702" y="2104328"/>
                  <a:pt x="5711762" y="2104328"/>
                  <a:pt x="5718822" y="2104328"/>
                </a:cubicBezTo>
                <a:cubicBezTo>
                  <a:pt x="5725882" y="2097267"/>
                  <a:pt x="5727647" y="2091973"/>
                  <a:pt x="5724116" y="2088442"/>
                </a:cubicBezTo>
                <a:cubicBezTo>
                  <a:pt x="5720587" y="2084911"/>
                  <a:pt x="5713526" y="2083146"/>
                  <a:pt x="5702936" y="2083146"/>
                </a:cubicBezTo>
                <a:close/>
                <a:moveTo>
                  <a:pt x="4808046" y="2083146"/>
                </a:moveTo>
                <a:cubicBezTo>
                  <a:pt x="4822167" y="2083146"/>
                  <a:pt x="4829228" y="2084911"/>
                  <a:pt x="4829228" y="2088442"/>
                </a:cubicBezTo>
                <a:cubicBezTo>
                  <a:pt x="4829228" y="2091973"/>
                  <a:pt x="4832757" y="2093738"/>
                  <a:pt x="4839818" y="2093738"/>
                </a:cubicBezTo>
                <a:lnTo>
                  <a:pt x="4797456" y="2093738"/>
                </a:lnTo>
                <a:close/>
                <a:moveTo>
                  <a:pt x="4765684" y="2083146"/>
                </a:moveTo>
                <a:lnTo>
                  <a:pt x="4776276" y="2083146"/>
                </a:lnTo>
                <a:lnTo>
                  <a:pt x="4765684" y="2093738"/>
                </a:lnTo>
                <a:cubicBezTo>
                  <a:pt x="4758624" y="2093738"/>
                  <a:pt x="4755094" y="2091973"/>
                  <a:pt x="4755094" y="2088442"/>
                </a:cubicBezTo>
                <a:cubicBezTo>
                  <a:pt x="4755094" y="2084911"/>
                  <a:pt x="4758624" y="2083146"/>
                  <a:pt x="4765684" y="2083146"/>
                </a:cubicBezTo>
                <a:close/>
                <a:moveTo>
                  <a:pt x="4628010" y="2083146"/>
                </a:moveTo>
                <a:lnTo>
                  <a:pt x="4638599" y="2093738"/>
                </a:lnTo>
                <a:cubicBezTo>
                  <a:pt x="4631539" y="2093738"/>
                  <a:pt x="4628010" y="2093738"/>
                  <a:pt x="4628010" y="2093738"/>
                </a:cubicBezTo>
                <a:cubicBezTo>
                  <a:pt x="4628010" y="2086677"/>
                  <a:pt x="4628010" y="2083146"/>
                  <a:pt x="4628010" y="2083146"/>
                </a:cubicBezTo>
                <a:close/>
                <a:moveTo>
                  <a:pt x="4328830" y="2080169"/>
                </a:moveTo>
                <a:cubicBezTo>
                  <a:pt x="4344715" y="2079506"/>
                  <a:pt x="4352658" y="2085795"/>
                  <a:pt x="4352658" y="2099033"/>
                </a:cubicBezTo>
                <a:cubicBezTo>
                  <a:pt x="4352658" y="2116684"/>
                  <a:pt x="4363249" y="2121978"/>
                  <a:pt x="4384430" y="2114919"/>
                </a:cubicBezTo>
                <a:cubicBezTo>
                  <a:pt x="4391490" y="2107858"/>
                  <a:pt x="4412670" y="2107858"/>
                  <a:pt x="4447972" y="2114919"/>
                </a:cubicBezTo>
                <a:cubicBezTo>
                  <a:pt x="4469154" y="2129040"/>
                  <a:pt x="4490334" y="2139629"/>
                  <a:pt x="4511514" y="2146690"/>
                </a:cubicBezTo>
                <a:lnTo>
                  <a:pt x="4553876" y="2167871"/>
                </a:lnTo>
                <a:lnTo>
                  <a:pt x="4585647" y="2178461"/>
                </a:lnTo>
                <a:cubicBezTo>
                  <a:pt x="4635070" y="2178461"/>
                  <a:pt x="4659780" y="2185521"/>
                  <a:pt x="4659780" y="2199642"/>
                </a:cubicBezTo>
                <a:cubicBezTo>
                  <a:pt x="4659780" y="2206702"/>
                  <a:pt x="4631539" y="2203173"/>
                  <a:pt x="4575058" y="2189051"/>
                </a:cubicBezTo>
                <a:cubicBezTo>
                  <a:pt x="4440912" y="2146690"/>
                  <a:pt x="4363249" y="2125509"/>
                  <a:pt x="4342068" y="2125509"/>
                </a:cubicBezTo>
                <a:cubicBezTo>
                  <a:pt x="4313826" y="2125509"/>
                  <a:pt x="4299706" y="2118448"/>
                  <a:pt x="4299706" y="2104328"/>
                </a:cubicBezTo>
                <a:cubicBezTo>
                  <a:pt x="4292647" y="2104328"/>
                  <a:pt x="4289116" y="2104328"/>
                  <a:pt x="4289116" y="2104328"/>
                </a:cubicBezTo>
                <a:cubicBezTo>
                  <a:pt x="4282056" y="2104328"/>
                  <a:pt x="4278526" y="2100798"/>
                  <a:pt x="4278526" y="2093738"/>
                </a:cubicBezTo>
                <a:lnTo>
                  <a:pt x="4289116" y="2093738"/>
                </a:lnTo>
                <a:cubicBezTo>
                  <a:pt x="4296176" y="2093738"/>
                  <a:pt x="4303237" y="2090207"/>
                  <a:pt x="4310297" y="2083146"/>
                </a:cubicBezTo>
                <a:cubicBezTo>
                  <a:pt x="4317358" y="2081382"/>
                  <a:pt x="4323536" y="2080390"/>
                  <a:pt x="4328830" y="2080169"/>
                </a:cubicBezTo>
                <a:close/>
                <a:moveTo>
                  <a:pt x="7529782" y="2072557"/>
                </a:moveTo>
                <a:lnTo>
                  <a:pt x="7540374" y="2083146"/>
                </a:lnTo>
                <a:cubicBezTo>
                  <a:pt x="7540374" y="2083146"/>
                  <a:pt x="7536842" y="2083146"/>
                  <a:pt x="7529782" y="2083146"/>
                </a:cubicBezTo>
                <a:close/>
                <a:moveTo>
                  <a:pt x="7370926" y="2072557"/>
                </a:moveTo>
                <a:lnTo>
                  <a:pt x="7381516" y="2072557"/>
                </a:lnTo>
                <a:cubicBezTo>
                  <a:pt x="7381516" y="2079617"/>
                  <a:pt x="7377986" y="2083146"/>
                  <a:pt x="7370926" y="2083146"/>
                </a:cubicBezTo>
                <a:cubicBezTo>
                  <a:pt x="7370926" y="2090207"/>
                  <a:pt x="7372692" y="2093738"/>
                  <a:pt x="7376222" y="2093738"/>
                </a:cubicBezTo>
                <a:cubicBezTo>
                  <a:pt x="7379751" y="2093738"/>
                  <a:pt x="7385047" y="2093738"/>
                  <a:pt x="7392107" y="2093738"/>
                </a:cubicBezTo>
                <a:cubicBezTo>
                  <a:pt x="7399168" y="2093738"/>
                  <a:pt x="7406226" y="2095502"/>
                  <a:pt x="7413288" y="2099033"/>
                </a:cubicBezTo>
                <a:cubicBezTo>
                  <a:pt x="7420348" y="2102563"/>
                  <a:pt x="7423878" y="2104328"/>
                  <a:pt x="7423878" y="2104328"/>
                </a:cubicBezTo>
                <a:lnTo>
                  <a:pt x="7413288" y="2114919"/>
                </a:lnTo>
                <a:lnTo>
                  <a:pt x="7392107" y="2104328"/>
                </a:lnTo>
                <a:cubicBezTo>
                  <a:pt x="7370926" y="2104328"/>
                  <a:pt x="7356806" y="2104328"/>
                  <a:pt x="7349745" y="2104328"/>
                </a:cubicBezTo>
                <a:lnTo>
                  <a:pt x="7349745" y="2093738"/>
                </a:lnTo>
                <a:lnTo>
                  <a:pt x="7360336" y="2083146"/>
                </a:lnTo>
                <a:cubicBezTo>
                  <a:pt x="7360336" y="2083146"/>
                  <a:pt x="7363866" y="2079617"/>
                  <a:pt x="7370926" y="2072557"/>
                </a:cubicBezTo>
                <a:close/>
                <a:moveTo>
                  <a:pt x="7296793" y="2072557"/>
                </a:moveTo>
                <a:cubicBezTo>
                  <a:pt x="7310914" y="2079617"/>
                  <a:pt x="7319740" y="2083146"/>
                  <a:pt x="7323270" y="2083146"/>
                </a:cubicBezTo>
                <a:cubicBezTo>
                  <a:pt x="7326799" y="2083146"/>
                  <a:pt x="7328564" y="2086677"/>
                  <a:pt x="7328564" y="2093738"/>
                </a:cubicBezTo>
                <a:lnTo>
                  <a:pt x="7307384" y="2083146"/>
                </a:lnTo>
                <a:close/>
                <a:moveTo>
                  <a:pt x="6195390" y="2072557"/>
                </a:moveTo>
                <a:lnTo>
                  <a:pt x="6184800" y="2104328"/>
                </a:lnTo>
                <a:lnTo>
                  <a:pt x="6195390" y="2114919"/>
                </a:lnTo>
                <a:cubicBezTo>
                  <a:pt x="6195390" y="2107858"/>
                  <a:pt x="6198920" y="2104328"/>
                  <a:pt x="6205980" y="2104328"/>
                </a:cubicBezTo>
                <a:cubicBezTo>
                  <a:pt x="6205980" y="2097267"/>
                  <a:pt x="6205980" y="2090207"/>
                  <a:pt x="6205980" y="2083146"/>
                </a:cubicBezTo>
                <a:cubicBezTo>
                  <a:pt x="6198920" y="2083146"/>
                  <a:pt x="6195390" y="2079617"/>
                  <a:pt x="6195390" y="2072557"/>
                </a:cubicBezTo>
                <a:close/>
                <a:moveTo>
                  <a:pt x="5655279" y="2072557"/>
                </a:moveTo>
                <a:cubicBezTo>
                  <a:pt x="5655279" y="2079617"/>
                  <a:pt x="5657045" y="2084911"/>
                  <a:pt x="5660574" y="2088442"/>
                </a:cubicBezTo>
                <a:cubicBezTo>
                  <a:pt x="5664106" y="2091973"/>
                  <a:pt x="5665870" y="2091973"/>
                  <a:pt x="5665870" y="2088442"/>
                </a:cubicBezTo>
                <a:cubicBezTo>
                  <a:pt x="5665870" y="2084911"/>
                  <a:pt x="5665870" y="2079617"/>
                  <a:pt x="5665870" y="2072557"/>
                </a:cubicBezTo>
                <a:cubicBezTo>
                  <a:pt x="5665870" y="2072557"/>
                  <a:pt x="5662340" y="2072557"/>
                  <a:pt x="5655279" y="2072557"/>
                </a:cubicBezTo>
                <a:close/>
                <a:moveTo>
                  <a:pt x="7567510" y="2069248"/>
                </a:moveTo>
                <a:cubicBezTo>
                  <a:pt x="7568834" y="2069688"/>
                  <a:pt x="7570380" y="2070792"/>
                  <a:pt x="7572144" y="2072557"/>
                </a:cubicBezTo>
                <a:lnTo>
                  <a:pt x="7593326" y="2083146"/>
                </a:lnTo>
                <a:cubicBezTo>
                  <a:pt x="7600386" y="2083146"/>
                  <a:pt x="7605682" y="2083146"/>
                  <a:pt x="7609211" y="2083146"/>
                </a:cubicBezTo>
                <a:cubicBezTo>
                  <a:pt x="7612740" y="2083146"/>
                  <a:pt x="7614505" y="2083146"/>
                  <a:pt x="7614505" y="2083146"/>
                </a:cubicBezTo>
                <a:cubicBezTo>
                  <a:pt x="7614505" y="2090207"/>
                  <a:pt x="7618034" y="2093738"/>
                  <a:pt x="7625096" y="2093738"/>
                </a:cubicBezTo>
                <a:cubicBezTo>
                  <a:pt x="7632156" y="2093738"/>
                  <a:pt x="7635686" y="2090207"/>
                  <a:pt x="7635686" y="2083146"/>
                </a:cubicBezTo>
                <a:lnTo>
                  <a:pt x="7646278" y="2083146"/>
                </a:lnTo>
                <a:lnTo>
                  <a:pt x="7656867" y="2093738"/>
                </a:lnTo>
                <a:lnTo>
                  <a:pt x="7667457" y="2093738"/>
                </a:lnTo>
                <a:cubicBezTo>
                  <a:pt x="7667457" y="2100798"/>
                  <a:pt x="7670986" y="2104328"/>
                  <a:pt x="7678048" y="2104328"/>
                </a:cubicBezTo>
                <a:cubicBezTo>
                  <a:pt x="7685108" y="2104328"/>
                  <a:pt x="7688638" y="2107858"/>
                  <a:pt x="7688638" y="2114919"/>
                </a:cubicBezTo>
                <a:cubicBezTo>
                  <a:pt x="7688638" y="2121978"/>
                  <a:pt x="7692168" y="2125509"/>
                  <a:pt x="7699230" y="2125509"/>
                </a:cubicBezTo>
                <a:cubicBezTo>
                  <a:pt x="7706290" y="2125509"/>
                  <a:pt x="7706290" y="2121978"/>
                  <a:pt x="7699230" y="2114919"/>
                </a:cubicBezTo>
                <a:lnTo>
                  <a:pt x="7709820" y="2114919"/>
                </a:lnTo>
                <a:cubicBezTo>
                  <a:pt x="7716880" y="2121978"/>
                  <a:pt x="7720409" y="2125509"/>
                  <a:pt x="7720409" y="2125509"/>
                </a:cubicBezTo>
                <a:cubicBezTo>
                  <a:pt x="7720409" y="2132569"/>
                  <a:pt x="7720409" y="2136099"/>
                  <a:pt x="7720409" y="2136099"/>
                </a:cubicBezTo>
                <a:cubicBezTo>
                  <a:pt x="7720409" y="2136099"/>
                  <a:pt x="7723940" y="2136099"/>
                  <a:pt x="7731000" y="2136099"/>
                </a:cubicBezTo>
                <a:cubicBezTo>
                  <a:pt x="7731000" y="2136099"/>
                  <a:pt x="7731000" y="2137863"/>
                  <a:pt x="7731000" y="2141394"/>
                </a:cubicBezTo>
                <a:cubicBezTo>
                  <a:pt x="7731000" y="2144925"/>
                  <a:pt x="7729234" y="2146690"/>
                  <a:pt x="7725704" y="2146690"/>
                </a:cubicBezTo>
                <a:cubicBezTo>
                  <a:pt x="7722175" y="2146690"/>
                  <a:pt x="7720409" y="2146690"/>
                  <a:pt x="7720409" y="2146690"/>
                </a:cubicBezTo>
                <a:cubicBezTo>
                  <a:pt x="7720409" y="2146690"/>
                  <a:pt x="7716880" y="2150221"/>
                  <a:pt x="7709820" y="2157280"/>
                </a:cubicBezTo>
                <a:lnTo>
                  <a:pt x="7699230" y="2146690"/>
                </a:lnTo>
                <a:cubicBezTo>
                  <a:pt x="7678048" y="2118448"/>
                  <a:pt x="7667457" y="2107858"/>
                  <a:pt x="7667457" y="2114919"/>
                </a:cubicBezTo>
                <a:cubicBezTo>
                  <a:pt x="7667457" y="2121978"/>
                  <a:pt x="7670986" y="2125509"/>
                  <a:pt x="7678048" y="2125509"/>
                </a:cubicBezTo>
                <a:cubicBezTo>
                  <a:pt x="7670986" y="2125509"/>
                  <a:pt x="7663928" y="2125509"/>
                  <a:pt x="7656867" y="2125509"/>
                </a:cubicBezTo>
                <a:lnTo>
                  <a:pt x="7646278" y="2136099"/>
                </a:lnTo>
                <a:cubicBezTo>
                  <a:pt x="7653338" y="2136099"/>
                  <a:pt x="7656867" y="2137863"/>
                  <a:pt x="7656867" y="2141394"/>
                </a:cubicBezTo>
                <a:cubicBezTo>
                  <a:pt x="7656867" y="2144925"/>
                  <a:pt x="7653338" y="2150221"/>
                  <a:pt x="7646278" y="2157280"/>
                </a:cubicBezTo>
                <a:lnTo>
                  <a:pt x="7635686" y="2167871"/>
                </a:lnTo>
                <a:lnTo>
                  <a:pt x="7646278" y="2167871"/>
                </a:lnTo>
                <a:cubicBezTo>
                  <a:pt x="7660396" y="2167871"/>
                  <a:pt x="7669223" y="2166106"/>
                  <a:pt x="7672752" y="2162575"/>
                </a:cubicBezTo>
                <a:cubicBezTo>
                  <a:pt x="7676282" y="2159044"/>
                  <a:pt x="7678048" y="2167871"/>
                  <a:pt x="7678048" y="2189051"/>
                </a:cubicBezTo>
                <a:cubicBezTo>
                  <a:pt x="7678048" y="2210232"/>
                  <a:pt x="7681578" y="2220823"/>
                  <a:pt x="7688638" y="2220823"/>
                </a:cubicBezTo>
                <a:lnTo>
                  <a:pt x="7667457" y="2231413"/>
                </a:lnTo>
                <a:lnTo>
                  <a:pt x="7646278" y="2242004"/>
                </a:lnTo>
                <a:cubicBezTo>
                  <a:pt x="7653338" y="2242004"/>
                  <a:pt x="7656867" y="2243769"/>
                  <a:pt x="7656867" y="2247298"/>
                </a:cubicBezTo>
                <a:cubicBezTo>
                  <a:pt x="7656867" y="2250829"/>
                  <a:pt x="7656867" y="2252594"/>
                  <a:pt x="7656867" y="2252594"/>
                </a:cubicBezTo>
                <a:cubicBezTo>
                  <a:pt x="7656867" y="2252594"/>
                  <a:pt x="7653338" y="2252594"/>
                  <a:pt x="7646278" y="2252594"/>
                </a:cubicBezTo>
                <a:cubicBezTo>
                  <a:pt x="7639216" y="2252594"/>
                  <a:pt x="7635686" y="2252594"/>
                  <a:pt x="7635686" y="2252594"/>
                </a:cubicBezTo>
                <a:cubicBezTo>
                  <a:pt x="7635686" y="2252594"/>
                  <a:pt x="7632156" y="2252594"/>
                  <a:pt x="7625096" y="2252594"/>
                </a:cubicBezTo>
                <a:cubicBezTo>
                  <a:pt x="7618034" y="2252594"/>
                  <a:pt x="7610976" y="2252594"/>
                  <a:pt x="7603915" y="2252594"/>
                </a:cubicBezTo>
                <a:cubicBezTo>
                  <a:pt x="7582734" y="2245533"/>
                  <a:pt x="7568615" y="2242004"/>
                  <a:pt x="7561553" y="2242004"/>
                </a:cubicBezTo>
                <a:lnTo>
                  <a:pt x="7550963" y="2231413"/>
                </a:lnTo>
                <a:lnTo>
                  <a:pt x="7561553" y="2231413"/>
                </a:lnTo>
                <a:cubicBezTo>
                  <a:pt x="7568615" y="2231413"/>
                  <a:pt x="7580970" y="2233177"/>
                  <a:pt x="7598620" y="2236708"/>
                </a:cubicBezTo>
                <a:cubicBezTo>
                  <a:pt x="7616271" y="2240238"/>
                  <a:pt x="7628626" y="2238473"/>
                  <a:pt x="7635686" y="2231413"/>
                </a:cubicBezTo>
                <a:lnTo>
                  <a:pt x="7635686" y="2220823"/>
                </a:lnTo>
                <a:lnTo>
                  <a:pt x="7646278" y="2220823"/>
                </a:lnTo>
                <a:lnTo>
                  <a:pt x="7656867" y="2210232"/>
                </a:lnTo>
                <a:lnTo>
                  <a:pt x="7635686" y="2199642"/>
                </a:lnTo>
                <a:cubicBezTo>
                  <a:pt x="7628626" y="2192581"/>
                  <a:pt x="7618034" y="2190817"/>
                  <a:pt x="7603915" y="2194346"/>
                </a:cubicBezTo>
                <a:cubicBezTo>
                  <a:pt x="7589794" y="2197877"/>
                  <a:pt x="7580970" y="2196111"/>
                  <a:pt x="7577438" y="2189051"/>
                </a:cubicBezTo>
                <a:cubicBezTo>
                  <a:pt x="7573909" y="2181992"/>
                  <a:pt x="7572144" y="2178461"/>
                  <a:pt x="7572144" y="2178461"/>
                </a:cubicBezTo>
                <a:lnTo>
                  <a:pt x="7572144" y="2189051"/>
                </a:lnTo>
                <a:cubicBezTo>
                  <a:pt x="7579204" y="2196111"/>
                  <a:pt x="7579204" y="2203173"/>
                  <a:pt x="7572144" y="2210232"/>
                </a:cubicBezTo>
                <a:cubicBezTo>
                  <a:pt x="7572144" y="2210232"/>
                  <a:pt x="7570378" y="2210232"/>
                  <a:pt x="7566848" y="2210232"/>
                </a:cubicBezTo>
                <a:cubicBezTo>
                  <a:pt x="7563319" y="2210232"/>
                  <a:pt x="7561553" y="2206702"/>
                  <a:pt x="7561553" y="2199642"/>
                </a:cubicBezTo>
                <a:cubicBezTo>
                  <a:pt x="7561553" y="2192581"/>
                  <a:pt x="7559788" y="2189051"/>
                  <a:pt x="7556259" y="2189051"/>
                </a:cubicBezTo>
                <a:cubicBezTo>
                  <a:pt x="7552730" y="2189051"/>
                  <a:pt x="7547434" y="2187286"/>
                  <a:pt x="7540374" y="2183756"/>
                </a:cubicBezTo>
                <a:cubicBezTo>
                  <a:pt x="7533312" y="2180225"/>
                  <a:pt x="7519192" y="2178461"/>
                  <a:pt x="7498011" y="2178461"/>
                </a:cubicBezTo>
                <a:lnTo>
                  <a:pt x="7423878" y="2157280"/>
                </a:lnTo>
                <a:cubicBezTo>
                  <a:pt x="7416818" y="2157280"/>
                  <a:pt x="7411522" y="2157280"/>
                  <a:pt x="7407992" y="2157280"/>
                </a:cubicBezTo>
                <a:cubicBezTo>
                  <a:pt x="7404463" y="2157280"/>
                  <a:pt x="7402697" y="2153750"/>
                  <a:pt x="7402697" y="2146690"/>
                </a:cubicBezTo>
                <a:cubicBezTo>
                  <a:pt x="7402697" y="2139629"/>
                  <a:pt x="7406226" y="2136099"/>
                  <a:pt x="7413288" y="2136099"/>
                </a:cubicBezTo>
                <a:cubicBezTo>
                  <a:pt x="7420348" y="2136099"/>
                  <a:pt x="7423878" y="2136099"/>
                  <a:pt x="7423878" y="2136099"/>
                </a:cubicBezTo>
                <a:cubicBezTo>
                  <a:pt x="7416818" y="2129040"/>
                  <a:pt x="7416818" y="2125509"/>
                  <a:pt x="7423878" y="2125509"/>
                </a:cubicBezTo>
                <a:cubicBezTo>
                  <a:pt x="7437999" y="2118448"/>
                  <a:pt x="7445059" y="2121978"/>
                  <a:pt x="7445059" y="2136099"/>
                </a:cubicBezTo>
                <a:cubicBezTo>
                  <a:pt x="7445059" y="2136099"/>
                  <a:pt x="7441530" y="2136099"/>
                  <a:pt x="7434468" y="2136099"/>
                </a:cubicBezTo>
                <a:cubicBezTo>
                  <a:pt x="7427408" y="2136099"/>
                  <a:pt x="7423878" y="2139629"/>
                  <a:pt x="7423878" y="2146690"/>
                </a:cubicBezTo>
                <a:lnTo>
                  <a:pt x="7468888" y="2146690"/>
                </a:lnTo>
                <a:lnTo>
                  <a:pt x="7487420" y="2146690"/>
                </a:lnTo>
                <a:lnTo>
                  <a:pt x="7487420" y="2125509"/>
                </a:lnTo>
                <a:lnTo>
                  <a:pt x="7508601" y="2125509"/>
                </a:lnTo>
                <a:lnTo>
                  <a:pt x="7508601" y="2114919"/>
                </a:lnTo>
                <a:lnTo>
                  <a:pt x="7498011" y="2104328"/>
                </a:lnTo>
                <a:lnTo>
                  <a:pt x="7508601" y="2104328"/>
                </a:lnTo>
                <a:lnTo>
                  <a:pt x="7519192" y="2104328"/>
                </a:lnTo>
                <a:cubicBezTo>
                  <a:pt x="7519192" y="2111388"/>
                  <a:pt x="7520957" y="2118448"/>
                  <a:pt x="7524486" y="2125509"/>
                </a:cubicBezTo>
                <a:cubicBezTo>
                  <a:pt x="7528016" y="2132569"/>
                  <a:pt x="7531548" y="2134334"/>
                  <a:pt x="7535078" y="2130804"/>
                </a:cubicBezTo>
                <a:cubicBezTo>
                  <a:pt x="7538607" y="2127273"/>
                  <a:pt x="7540374" y="2121978"/>
                  <a:pt x="7540374" y="2114919"/>
                </a:cubicBezTo>
                <a:lnTo>
                  <a:pt x="7561553" y="2125509"/>
                </a:lnTo>
                <a:cubicBezTo>
                  <a:pt x="7582734" y="2139629"/>
                  <a:pt x="7596855" y="2143159"/>
                  <a:pt x="7603915" y="2136099"/>
                </a:cubicBezTo>
                <a:cubicBezTo>
                  <a:pt x="7603915" y="2129040"/>
                  <a:pt x="7603915" y="2125509"/>
                  <a:pt x="7603915" y="2125509"/>
                </a:cubicBezTo>
                <a:lnTo>
                  <a:pt x="7603915" y="2114919"/>
                </a:lnTo>
                <a:cubicBezTo>
                  <a:pt x="7610976" y="2121978"/>
                  <a:pt x="7618034" y="2123744"/>
                  <a:pt x="7625096" y="2120213"/>
                </a:cubicBezTo>
                <a:cubicBezTo>
                  <a:pt x="7632156" y="2116684"/>
                  <a:pt x="7633922" y="2113154"/>
                  <a:pt x="7630390" y="2109623"/>
                </a:cubicBezTo>
                <a:cubicBezTo>
                  <a:pt x="7626861" y="2106092"/>
                  <a:pt x="7621567" y="2104328"/>
                  <a:pt x="7614505" y="2104328"/>
                </a:cubicBezTo>
                <a:cubicBezTo>
                  <a:pt x="7607444" y="2104328"/>
                  <a:pt x="7602149" y="2102563"/>
                  <a:pt x="7598620" y="2099033"/>
                </a:cubicBezTo>
                <a:cubicBezTo>
                  <a:pt x="7595090" y="2095502"/>
                  <a:pt x="7593326" y="2093738"/>
                  <a:pt x="7593326" y="2093738"/>
                </a:cubicBezTo>
                <a:cubicBezTo>
                  <a:pt x="7579204" y="2086677"/>
                  <a:pt x="7568615" y="2083146"/>
                  <a:pt x="7561553" y="2083146"/>
                </a:cubicBezTo>
                <a:cubicBezTo>
                  <a:pt x="7561553" y="2072557"/>
                  <a:pt x="7563540" y="2067923"/>
                  <a:pt x="7567510" y="2069248"/>
                </a:cubicBezTo>
                <a:close/>
                <a:moveTo>
                  <a:pt x="7413288" y="2067261"/>
                </a:moveTo>
                <a:cubicBezTo>
                  <a:pt x="7415053" y="2067261"/>
                  <a:pt x="7416818" y="2069027"/>
                  <a:pt x="7418582" y="2072557"/>
                </a:cubicBezTo>
                <a:cubicBezTo>
                  <a:pt x="7422112" y="2079617"/>
                  <a:pt x="7420348" y="2083146"/>
                  <a:pt x="7413288" y="2083146"/>
                </a:cubicBezTo>
                <a:cubicBezTo>
                  <a:pt x="7406226" y="2083146"/>
                  <a:pt x="7404463" y="2079617"/>
                  <a:pt x="7407992" y="2072557"/>
                </a:cubicBezTo>
                <a:cubicBezTo>
                  <a:pt x="7409758" y="2069027"/>
                  <a:pt x="7411524" y="2067261"/>
                  <a:pt x="7413288" y="2067261"/>
                </a:cubicBezTo>
                <a:close/>
                <a:moveTo>
                  <a:pt x="7593326" y="2061967"/>
                </a:moveTo>
                <a:cubicBezTo>
                  <a:pt x="7600386" y="2061967"/>
                  <a:pt x="7603915" y="2061967"/>
                  <a:pt x="7603915" y="2061967"/>
                </a:cubicBezTo>
                <a:lnTo>
                  <a:pt x="7593326" y="2072557"/>
                </a:lnTo>
                <a:cubicBezTo>
                  <a:pt x="7593326" y="2072557"/>
                  <a:pt x="7593326" y="2069026"/>
                  <a:pt x="7593326" y="2061967"/>
                </a:cubicBezTo>
                <a:close/>
                <a:moveTo>
                  <a:pt x="7487420" y="2061967"/>
                </a:moveTo>
                <a:lnTo>
                  <a:pt x="7487420" y="2072557"/>
                </a:lnTo>
                <a:cubicBezTo>
                  <a:pt x="7480360" y="2072557"/>
                  <a:pt x="7476830" y="2072557"/>
                  <a:pt x="7476830" y="2072557"/>
                </a:cubicBezTo>
                <a:close/>
                <a:moveTo>
                  <a:pt x="6153028" y="2061967"/>
                </a:moveTo>
                <a:cubicBezTo>
                  <a:pt x="6145968" y="2061967"/>
                  <a:pt x="6138909" y="2065496"/>
                  <a:pt x="6131847" y="2072557"/>
                </a:cubicBezTo>
                <a:cubicBezTo>
                  <a:pt x="6138909" y="2072557"/>
                  <a:pt x="6144204" y="2072557"/>
                  <a:pt x="6147734" y="2072557"/>
                </a:cubicBezTo>
                <a:cubicBezTo>
                  <a:pt x="6151264" y="2072557"/>
                  <a:pt x="6153028" y="2072557"/>
                  <a:pt x="6153028" y="2072557"/>
                </a:cubicBezTo>
                <a:close/>
                <a:moveTo>
                  <a:pt x="4977492" y="2061967"/>
                </a:moveTo>
                <a:lnTo>
                  <a:pt x="4988084" y="2072557"/>
                </a:lnTo>
                <a:lnTo>
                  <a:pt x="4998674" y="2072557"/>
                </a:lnTo>
                <a:cubicBezTo>
                  <a:pt x="4991613" y="2065496"/>
                  <a:pt x="4988084" y="2061967"/>
                  <a:pt x="4988084" y="2061967"/>
                </a:cubicBezTo>
                <a:cubicBezTo>
                  <a:pt x="4988084" y="2061967"/>
                  <a:pt x="4984554" y="2061967"/>
                  <a:pt x="4977492" y="2061967"/>
                </a:cubicBezTo>
                <a:close/>
                <a:moveTo>
                  <a:pt x="7329889" y="2056671"/>
                </a:moveTo>
                <a:cubicBezTo>
                  <a:pt x="7330771" y="2056671"/>
                  <a:pt x="7332094" y="2058437"/>
                  <a:pt x="7333860" y="2061967"/>
                </a:cubicBezTo>
                <a:cubicBezTo>
                  <a:pt x="7337389" y="2069026"/>
                  <a:pt x="7342684" y="2070792"/>
                  <a:pt x="7349745" y="2067261"/>
                </a:cubicBezTo>
                <a:cubicBezTo>
                  <a:pt x="7356806" y="2063732"/>
                  <a:pt x="7360336" y="2065496"/>
                  <a:pt x="7360336" y="2072557"/>
                </a:cubicBezTo>
                <a:lnTo>
                  <a:pt x="7339155" y="2072557"/>
                </a:lnTo>
                <a:lnTo>
                  <a:pt x="7317974" y="2072557"/>
                </a:lnTo>
                <a:lnTo>
                  <a:pt x="7328564" y="2061967"/>
                </a:lnTo>
                <a:cubicBezTo>
                  <a:pt x="7328564" y="2058437"/>
                  <a:pt x="7329006" y="2056671"/>
                  <a:pt x="7329889" y="2056671"/>
                </a:cubicBezTo>
                <a:close/>
                <a:moveTo>
                  <a:pt x="6674607" y="2055348"/>
                </a:moveTo>
                <a:cubicBezTo>
                  <a:pt x="6676372" y="2056230"/>
                  <a:pt x="6679019" y="2058437"/>
                  <a:pt x="6682550" y="2061967"/>
                </a:cubicBezTo>
                <a:cubicBezTo>
                  <a:pt x="6689610" y="2069026"/>
                  <a:pt x="6689610" y="2072557"/>
                  <a:pt x="6682550" y="2072557"/>
                </a:cubicBezTo>
                <a:lnTo>
                  <a:pt x="6682550" y="2083146"/>
                </a:lnTo>
                <a:cubicBezTo>
                  <a:pt x="6689610" y="2083146"/>
                  <a:pt x="6689610" y="2086677"/>
                  <a:pt x="6682550" y="2093738"/>
                </a:cubicBezTo>
                <a:cubicBezTo>
                  <a:pt x="6668429" y="2093738"/>
                  <a:pt x="6657839" y="2093738"/>
                  <a:pt x="6650778" y="2093738"/>
                </a:cubicBezTo>
                <a:cubicBezTo>
                  <a:pt x="6643717" y="2086677"/>
                  <a:pt x="6643717" y="2083146"/>
                  <a:pt x="6650778" y="2083146"/>
                </a:cubicBezTo>
                <a:cubicBezTo>
                  <a:pt x="6657839" y="2083146"/>
                  <a:pt x="6663134" y="2083146"/>
                  <a:pt x="6666664" y="2083146"/>
                </a:cubicBezTo>
                <a:cubicBezTo>
                  <a:pt x="6670194" y="2083146"/>
                  <a:pt x="6671958" y="2083146"/>
                  <a:pt x="6671958" y="2083146"/>
                </a:cubicBezTo>
                <a:lnTo>
                  <a:pt x="6671958" y="2072557"/>
                </a:lnTo>
                <a:lnTo>
                  <a:pt x="6671958" y="2061967"/>
                </a:lnTo>
                <a:cubicBezTo>
                  <a:pt x="6671958" y="2061967"/>
                  <a:pt x="6671958" y="2060202"/>
                  <a:pt x="6671958" y="2056671"/>
                </a:cubicBezTo>
                <a:cubicBezTo>
                  <a:pt x="6671958" y="2054906"/>
                  <a:pt x="6672842" y="2054464"/>
                  <a:pt x="6674607" y="2055348"/>
                </a:cubicBezTo>
                <a:close/>
                <a:moveTo>
                  <a:pt x="5559966" y="2051376"/>
                </a:moveTo>
                <a:cubicBezTo>
                  <a:pt x="5567026" y="2058436"/>
                  <a:pt x="5570556" y="2061967"/>
                  <a:pt x="5570556" y="2061967"/>
                </a:cubicBezTo>
                <a:lnTo>
                  <a:pt x="5570556" y="2051376"/>
                </a:lnTo>
                <a:cubicBezTo>
                  <a:pt x="5570556" y="2051376"/>
                  <a:pt x="5567026" y="2051376"/>
                  <a:pt x="5559966" y="2051376"/>
                </a:cubicBezTo>
                <a:close/>
                <a:moveTo>
                  <a:pt x="4045537" y="2051376"/>
                </a:moveTo>
                <a:cubicBezTo>
                  <a:pt x="4059658" y="2051376"/>
                  <a:pt x="4073777" y="2054906"/>
                  <a:pt x="4087898" y="2061967"/>
                </a:cubicBezTo>
                <a:lnTo>
                  <a:pt x="4077308" y="2072557"/>
                </a:lnTo>
                <a:cubicBezTo>
                  <a:pt x="4056127" y="2072557"/>
                  <a:pt x="4045537" y="2072557"/>
                  <a:pt x="4045537" y="2072557"/>
                </a:cubicBezTo>
                <a:cubicBezTo>
                  <a:pt x="4052596" y="2065496"/>
                  <a:pt x="4052596" y="2061967"/>
                  <a:pt x="4045537" y="2061967"/>
                </a:cubicBezTo>
                <a:close/>
                <a:moveTo>
                  <a:pt x="7768067" y="2040786"/>
                </a:moveTo>
                <a:cubicBezTo>
                  <a:pt x="7771596" y="2040786"/>
                  <a:pt x="7773361" y="2044315"/>
                  <a:pt x="7773361" y="2051376"/>
                </a:cubicBezTo>
                <a:cubicBezTo>
                  <a:pt x="7766300" y="2051376"/>
                  <a:pt x="7762772" y="2049611"/>
                  <a:pt x="7762772" y="2046080"/>
                </a:cubicBezTo>
                <a:cubicBezTo>
                  <a:pt x="7762772" y="2042550"/>
                  <a:pt x="7764538" y="2040786"/>
                  <a:pt x="7768067" y="2040786"/>
                </a:cubicBezTo>
                <a:close/>
                <a:moveTo>
                  <a:pt x="6142438" y="2040786"/>
                </a:moveTo>
                <a:cubicBezTo>
                  <a:pt x="6142438" y="2040786"/>
                  <a:pt x="6142438" y="2042550"/>
                  <a:pt x="6142438" y="2046080"/>
                </a:cubicBezTo>
                <a:cubicBezTo>
                  <a:pt x="6142438" y="2049611"/>
                  <a:pt x="6145968" y="2047846"/>
                  <a:pt x="6153028" y="2040786"/>
                </a:cubicBezTo>
                <a:lnTo>
                  <a:pt x="6153028" y="2051376"/>
                </a:lnTo>
                <a:lnTo>
                  <a:pt x="6174209" y="2051376"/>
                </a:lnTo>
                <a:cubicBezTo>
                  <a:pt x="6174209" y="2051376"/>
                  <a:pt x="6181270" y="2054906"/>
                  <a:pt x="6195390" y="2061967"/>
                </a:cubicBezTo>
                <a:cubicBezTo>
                  <a:pt x="6202450" y="2069026"/>
                  <a:pt x="6209510" y="2072557"/>
                  <a:pt x="6216572" y="2072557"/>
                </a:cubicBezTo>
                <a:cubicBezTo>
                  <a:pt x="6223632" y="2065496"/>
                  <a:pt x="6223632" y="2061967"/>
                  <a:pt x="6216572" y="2061967"/>
                </a:cubicBezTo>
                <a:cubicBezTo>
                  <a:pt x="6209510" y="2061967"/>
                  <a:pt x="6202450" y="2060202"/>
                  <a:pt x="6195390" y="2056671"/>
                </a:cubicBezTo>
                <a:cubicBezTo>
                  <a:pt x="6188330" y="2053140"/>
                  <a:pt x="6181270" y="2051376"/>
                  <a:pt x="6174209" y="2051376"/>
                </a:cubicBezTo>
                <a:cubicBezTo>
                  <a:pt x="6167149" y="2051376"/>
                  <a:pt x="6163620" y="2049611"/>
                  <a:pt x="6163620" y="2046080"/>
                </a:cubicBezTo>
                <a:cubicBezTo>
                  <a:pt x="6163620" y="2042550"/>
                  <a:pt x="6163620" y="2040786"/>
                  <a:pt x="6163620" y="2040786"/>
                </a:cubicBezTo>
                <a:cubicBezTo>
                  <a:pt x="6163620" y="2040786"/>
                  <a:pt x="6160090" y="2040786"/>
                  <a:pt x="6153028" y="2040786"/>
                </a:cubicBezTo>
                <a:cubicBezTo>
                  <a:pt x="6145968" y="2040786"/>
                  <a:pt x="6142438" y="2040786"/>
                  <a:pt x="6142438" y="2040786"/>
                </a:cubicBezTo>
                <a:close/>
                <a:moveTo>
                  <a:pt x="4691551" y="2040786"/>
                </a:moveTo>
                <a:lnTo>
                  <a:pt x="4691551" y="2051376"/>
                </a:lnTo>
                <a:lnTo>
                  <a:pt x="4702142" y="2051376"/>
                </a:lnTo>
                <a:lnTo>
                  <a:pt x="4702142" y="2061967"/>
                </a:lnTo>
                <a:cubicBezTo>
                  <a:pt x="4688022" y="2061967"/>
                  <a:pt x="4677432" y="2061967"/>
                  <a:pt x="4670372" y="2061967"/>
                </a:cubicBezTo>
                <a:cubicBezTo>
                  <a:pt x="4663311" y="2047846"/>
                  <a:pt x="4670372" y="2040786"/>
                  <a:pt x="4691551" y="2040786"/>
                </a:cubicBezTo>
                <a:close/>
                <a:moveTo>
                  <a:pt x="4649190" y="2040786"/>
                </a:moveTo>
                <a:lnTo>
                  <a:pt x="4659780" y="2061967"/>
                </a:lnTo>
                <a:cubicBezTo>
                  <a:pt x="4652720" y="2069026"/>
                  <a:pt x="4645660" y="2069026"/>
                  <a:pt x="4638599" y="2061967"/>
                </a:cubicBezTo>
                <a:cubicBezTo>
                  <a:pt x="4617420" y="2047846"/>
                  <a:pt x="4620949" y="2040786"/>
                  <a:pt x="4649190" y="2040786"/>
                </a:cubicBezTo>
                <a:close/>
                <a:moveTo>
                  <a:pt x="7171032" y="2034167"/>
                </a:moveTo>
                <a:cubicBezTo>
                  <a:pt x="7170150" y="2035049"/>
                  <a:pt x="7169708" y="2037255"/>
                  <a:pt x="7169708" y="2040786"/>
                </a:cubicBezTo>
                <a:cubicBezTo>
                  <a:pt x="7169708" y="2040786"/>
                  <a:pt x="7173238" y="2040786"/>
                  <a:pt x="7180299" y="2040786"/>
                </a:cubicBezTo>
                <a:lnTo>
                  <a:pt x="7180299" y="2051376"/>
                </a:lnTo>
                <a:lnTo>
                  <a:pt x="7212070" y="2051376"/>
                </a:lnTo>
                <a:lnTo>
                  <a:pt x="7212070" y="2040786"/>
                </a:lnTo>
                <a:lnTo>
                  <a:pt x="7201480" y="2040786"/>
                </a:lnTo>
                <a:lnTo>
                  <a:pt x="7190889" y="2040786"/>
                </a:lnTo>
                <a:cubicBezTo>
                  <a:pt x="7183828" y="2040786"/>
                  <a:pt x="7178533" y="2039021"/>
                  <a:pt x="7175004" y="2035490"/>
                </a:cubicBezTo>
                <a:cubicBezTo>
                  <a:pt x="7173238" y="2033725"/>
                  <a:pt x="7171915" y="2033284"/>
                  <a:pt x="7171032" y="2034167"/>
                </a:cubicBezTo>
                <a:close/>
                <a:moveTo>
                  <a:pt x="7783952" y="2030194"/>
                </a:moveTo>
                <a:cubicBezTo>
                  <a:pt x="7783952" y="2030194"/>
                  <a:pt x="7785717" y="2030194"/>
                  <a:pt x="7789248" y="2030194"/>
                </a:cubicBezTo>
                <a:cubicBezTo>
                  <a:pt x="7792778" y="2030194"/>
                  <a:pt x="7794542" y="2033725"/>
                  <a:pt x="7794542" y="2040786"/>
                </a:cubicBezTo>
                <a:lnTo>
                  <a:pt x="7783952" y="2040786"/>
                </a:lnTo>
                <a:close/>
                <a:moveTo>
                  <a:pt x="7413288" y="2030194"/>
                </a:moveTo>
                <a:lnTo>
                  <a:pt x="7423878" y="2030194"/>
                </a:lnTo>
                <a:cubicBezTo>
                  <a:pt x="7423878" y="2037255"/>
                  <a:pt x="7425644" y="2039021"/>
                  <a:pt x="7429174" y="2035490"/>
                </a:cubicBezTo>
                <a:cubicBezTo>
                  <a:pt x="7432703" y="2031959"/>
                  <a:pt x="7434468" y="2033725"/>
                  <a:pt x="7434468" y="2040786"/>
                </a:cubicBezTo>
                <a:cubicBezTo>
                  <a:pt x="7434468" y="2047846"/>
                  <a:pt x="7430938" y="2051376"/>
                  <a:pt x="7423878" y="2051376"/>
                </a:cubicBezTo>
                <a:lnTo>
                  <a:pt x="7423878" y="2061967"/>
                </a:lnTo>
                <a:lnTo>
                  <a:pt x="7413288" y="2061967"/>
                </a:lnTo>
                <a:lnTo>
                  <a:pt x="7402697" y="2061967"/>
                </a:lnTo>
                <a:cubicBezTo>
                  <a:pt x="7402697" y="2061967"/>
                  <a:pt x="7404463" y="2060202"/>
                  <a:pt x="7407992" y="2056671"/>
                </a:cubicBezTo>
                <a:cubicBezTo>
                  <a:pt x="7411522" y="2053140"/>
                  <a:pt x="7411522" y="2049611"/>
                  <a:pt x="7407992" y="2046080"/>
                </a:cubicBezTo>
                <a:cubicBezTo>
                  <a:pt x="7404463" y="2042550"/>
                  <a:pt x="7406226" y="2037255"/>
                  <a:pt x="7413288" y="2030194"/>
                </a:cubicBezTo>
                <a:close/>
                <a:moveTo>
                  <a:pt x="6587236" y="2030194"/>
                </a:moveTo>
                <a:lnTo>
                  <a:pt x="6597826" y="2030194"/>
                </a:lnTo>
                <a:lnTo>
                  <a:pt x="6597826" y="2040786"/>
                </a:lnTo>
                <a:close/>
                <a:moveTo>
                  <a:pt x="5507014" y="2030194"/>
                </a:moveTo>
                <a:lnTo>
                  <a:pt x="5517604" y="2051376"/>
                </a:lnTo>
                <a:cubicBezTo>
                  <a:pt x="5524664" y="2051376"/>
                  <a:pt x="5528195" y="2047846"/>
                  <a:pt x="5528195" y="2040786"/>
                </a:cubicBezTo>
                <a:cubicBezTo>
                  <a:pt x="5528195" y="2040786"/>
                  <a:pt x="5526429" y="2039021"/>
                  <a:pt x="5522900" y="2035490"/>
                </a:cubicBezTo>
                <a:cubicBezTo>
                  <a:pt x="5519370" y="2031959"/>
                  <a:pt x="5514074" y="2030194"/>
                  <a:pt x="5507014" y="2030194"/>
                </a:cubicBezTo>
                <a:close/>
                <a:moveTo>
                  <a:pt x="4034946" y="2030194"/>
                </a:moveTo>
                <a:lnTo>
                  <a:pt x="4045537" y="2030194"/>
                </a:lnTo>
                <a:lnTo>
                  <a:pt x="4045537" y="2040786"/>
                </a:lnTo>
                <a:close/>
                <a:moveTo>
                  <a:pt x="3918452" y="2030194"/>
                </a:moveTo>
                <a:cubicBezTo>
                  <a:pt x="3918452" y="2030194"/>
                  <a:pt x="3921982" y="2030194"/>
                  <a:pt x="3929042" y="2030194"/>
                </a:cubicBezTo>
                <a:cubicBezTo>
                  <a:pt x="3936102" y="2030194"/>
                  <a:pt x="3939633" y="2033725"/>
                  <a:pt x="3939633" y="2040786"/>
                </a:cubicBezTo>
                <a:lnTo>
                  <a:pt x="3929042" y="2040786"/>
                </a:lnTo>
                <a:cubicBezTo>
                  <a:pt x="3921982" y="2033725"/>
                  <a:pt x="3918452" y="2030194"/>
                  <a:pt x="3918452" y="2030194"/>
                </a:cubicBezTo>
                <a:close/>
                <a:moveTo>
                  <a:pt x="5403757" y="2024900"/>
                </a:moveTo>
                <a:cubicBezTo>
                  <a:pt x="5401992" y="2024900"/>
                  <a:pt x="5401110" y="2026665"/>
                  <a:pt x="5401110" y="2030194"/>
                </a:cubicBezTo>
                <a:cubicBezTo>
                  <a:pt x="5401110" y="2037255"/>
                  <a:pt x="5404640" y="2037255"/>
                  <a:pt x="5411700" y="2030194"/>
                </a:cubicBezTo>
                <a:cubicBezTo>
                  <a:pt x="5408170" y="2026665"/>
                  <a:pt x="5405522" y="2024900"/>
                  <a:pt x="5403757" y="2024900"/>
                </a:cubicBezTo>
                <a:close/>
                <a:moveTo>
                  <a:pt x="7741590" y="2019605"/>
                </a:moveTo>
                <a:cubicBezTo>
                  <a:pt x="7748652" y="2026665"/>
                  <a:pt x="7755711" y="2033725"/>
                  <a:pt x="7762772" y="2040786"/>
                </a:cubicBezTo>
                <a:cubicBezTo>
                  <a:pt x="7755711" y="2040786"/>
                  <a:pt x="7752182" y="2040786"/>
                  <a:pt x="7752182" y="2040786"/>
                </a:cubicBezTo>
                <a:cubicBezTo>
                  <a:pt x="7752182" y="2040786"/>
                  <a:pt x="7746886" y="2039021"/>
                  <a:pt x="7736296" y="2035490"/>
                </a:cubicBezTo>
                <a:cubicBezTo>
                  <a:pt x="7725704" y="2031959"/>
                  <a:pt x="7720409" y="2028430"/>
                  <a:pt x="7720409" y="2024900"/>
                </a:cubicBezTo>
                <a:cubicBezTo>
                  <a:pt x="7720409" y="2021369"/>
                  <a:pt x="7727471" y="2019605"/>
                  <a:pt x="7741590" y="2019605"/>
                </a:cubicBezTo>
                <a:close/>
                <a:moveTo>
                  <a:pt x="7243841" y="2019605"/>
                </a:moveTo>
                <a:cubicBezTo>
                  <a:pt x="7250902" y="2019605"/>
                  <a:pt x="7254432" y="2021369"/>
                  <a:pt x="7254432" y="2024900"/>
                </a:cubicBezTo>
                <a:cubicBezTo>
                  <a:pt x="7254432" y="2028430"/>
                  <a:pt x="7252666" y="2030194"/>
                  <a:pt x="7249136" y="2030194"/>
                </a:cubicBezTo>
                <a:cubicBezTo>
                  <a:pt x="7245607" y="2030194"/>
                  <a:pt x="7243841" y="2026665"/>
                  <a:pt x="7243841" y="2019605"/>
                </a:cubicBezTo>
                <a:close/>
                <a:moveTo>
                  <a:pt x="5734708" y="2019605"/>
                </a:moveTo>
                <a:cubicBezTo>
                  <a:pt x="5738237" y="2019605"/>
                  <a:pt x="5740002" y="2023136"/>
                  <a:pt x="5740002" y="2030194"/>
                </a:cubicBezTo>
                <a:cubicBezTo>
                  <a:pt x="5740002" y="2030194"/>
                  <a:pt x="5736472" y="2030194"/>
                  <a:pt x="5729412" y="2030194"/>
                </a:cubicBezTo>
                <a:cubicBezTo>
                  <a:pt x="5729412" y="2023136"/>
                  <a:pt x="5731178" y="2019605"/>
                  <a:pt x="5734708" y="2019605"/>
                </a:cubicBezTo>
                <a:close/>
                <a:moveTo>
                  <a:pt x="3950223" y="2019605"/>
                </a:moveTo>
                <a:lnTo>
                  <a:pt x="4003175" y="2030194"/>
                </a:lnTo>
                <a:lnTo>
                  <a:pt x="4013765" y="2051376"/>
                </a:lnTo>
                <a:cubicBezTo>
                  <a:pt x="4006706" y="2051376"/>
                  <a:pt x="3992585" y="2044315"/>
                  <a:pt x="3971404" y="2030194"/>
                </a:cubicBezTo>
                <a:close/>
                <a:moveTo>
                  <a:pt x="7341802" y="2012985"/>
                </a:moveTo>
                <a:cubicBezTo>
                  <a:pt x="7343567" y="2012103"/>
                  <a:pt x="7346216" y="2012544"/>
                  <a:pt x="7349745" y="2014309"/>
                </a:cubicBezTo>
                <a:cubicBezTo>
                  <a:pt x="7356806" y="2017840"/>
                  <a:pt x="7360336" y="2019605"/>
                  <a:pt x="7360336" y="2019605"/>
                </a:cubicBezTo>
                <a:cubicBezTo>
                  <a:pt x="7374456" y="2019605"/>
                  <a:pt x="7377986" y="2026665"/>
                  <a:pt x="7370926" y="2040786"/>
                </a:cubicBezTo>
                <a:cubicBezTo>
                  <a:pt x="7363866" y="2047846"/>
                  <a:pt x="7358570" y="2047846"/>
                  <a:pt x="7355040" y="2040786"/>
                </a:cubicBezTo>
                <a:cubicBezTo>
                  <a:pt x="7351511" y="2033725"/>
                  <a:pt x="7349745" y="2030194"/>
                  <a:pt x="7349745" y="2030194"/>
                </a:cubicBezTo>
                <a:lnTo>
                  <a:pt x="7339155" y="2019605"/>
                </a:lnTo>
                <a:cubicBezTo>
                  <a:pt x="7339155" y="2016075"/>
                  <a:pt x="7340038" y="2013868"/>
                  <a:pt x="7341802" y="2012985"/>
                </a:cubicBezTo>
                <a:close/>
                <a:moveTo>
                  <a:pt x="7762772" y="2009015"/>
                </a:moveTo>
                <a:cubicBezTo>
                  <a:pt x="7762772" y="2009015"/>
                  <a:pt x="7766300" y="2009015"/>
                  <a:pt x="7773361" y="2009015"/>
                </a:cubicBezTo>
                <a:lnTo>
                  <a:pt x="7762772" y="2019605"/>
                </a:lnTo>
                <a:close/>
                <a:moveTo>
                  <a:pt x="7317974" y="2009015"/>
                </a:moveTo>
                <a:lnTo>
                  <a:pt x="7328564" y="2019605"/>
                </a:lnTo>
                <a:cubicBezTo>
                  <a:pt x="7335626" y="2026665"/>
                  <a:pt x="7335626" y="2030194"/>
                  <a:pt x="7328564" y="2030194"/>
                </a:cubicBezTo>
                <a:lnTo>
                  <a:pt x="7317974" y="2030194"/>
                </a:lnTo>
                <a:cubicBezTo>
                  <a:pt x="7317974" y="2023136"/>
                  <a:pt x="7317974" y="2019605"/>
                  <a:pt x="7317974" y="2019605"/>
                </a:cubicBezTo>
                <a:close/>
                <a:moveTo>
                  <a:pt x="6650778" y="2009015"/>
                </a:moveTo>
                <a:cubicBezTo>
                  <a:pt x="6643717" y="2016074"/>
                  <a:pt x="6643717" y="2019605"/>
                  <a:pt x="6650778" y="2019605"/>
                </a:cubicBezTo>
                <a:lnTo>
                  <a:pt x="6671958" y="2009015"/>
                </a:lnTo>
                <a:close/>
                <a:moveTo>
                  <a:pt x="6333066" y="2009015"/>
                </a:moveTo>
                <a:lnTo>
                  <a:pt x="6311884" y="2019605"/>
                </a:lnTo>
                <a:cubicBezTo>
                  <a:pt x="6311884" y="2026665"/>
                  <a:pt x="6311884" y="2030194"/>
                  <a:pt x="6311884" y="2030194"/>
                </a:cubicBezTo>
                <a:cubicBezTo>
                  <a:pt x="6326005" y="2030194"/>
                  <a:pt x="6336595" y="2031959"/>
                  <a:pt x="6343656" y="2035490"/>
                </a:cubicBezTo>
                <a:cubicBezTo>
                  <a:pt x="6350717" y="2039021"/>
                  <a:pt x="6357776" y="2040786"/>
                  <a:pt x="6364836" y="2040786"/>
                </a:cubicBezTo>
                <a:lnTo>
                  <a:pt x="6386018" y="2040786"/>
                </a:lnTo>
                <a:cubicBezTo>
                  <a:pt x="6386018" y="2033725"/>
                  <a:pt x="6386018" y="2030194"/>
                  <a:pt x="6386018" y="2030194"/>
                </a:cubicBezTo>
                <a:lnTo>
                  <a:pt x="6386018" y="2019605"/>
                </a:lnTo>
                <a:cubicBezTo>
                  <a:pt x="6378957" y="2012544"/>
                  <a:pt x="6373662" y="2010780"/>
                  <a:pt x="6370132" y="2014309"/>
                </a:cubicBezTo>
                <a:cubicBezTo>
                  <a:pt x="6366602" y="2017840"/>
                  <a:pt x="6361306" y="2019605"/>
                  <a:pt x="6354246" y="2019605"/>
                </a:cubicBezTo>
                <a:cubicBezTo>
                  <a:pt x="6347186" y="2019605"/>
                  <a:pt x="6340127" y="2016074"/>
                  <a:pt x="6333066" y="2009015"/>
                </a:cubicBezTo>
                <a:close/>
                <a:moveTo>
                  <a:pt x="5263434" y="2009015"/>
                </a:moveTo>
                <a:cubicBezTo>
                  <a:pt x="5270494" y="2009015"/>
                  <a:pt x="5274025" y="2009015"/>
                  <a:pt x="5274025" y="2009015"/>
                </a:cubicBezTo>
                <a:lnTo>
                  <a:pt x="5263434" y="2019605"/>
                </a:lnTo>
                <a:close/>
                <a:moveTo>
                  <a:pt x="3783424" y="2001072"/>
                </a:moveTo>
                <a:cubicBezTo>
                  <a:pt x="3785189" y="2001072"/>
                  <a:pt x="3787836" y="2001954"/>
                  <a:pt x="3791367" y="2003719"/>
                </a:cubicBezTo>
                <a:cubicBezTo>
                  <a:pt x="3798427" y="2007250"/>
                  <a:pt x="3801956" y="2009015"/>
                  <a:pt x="3801956" y="2009015"/>
                </a:cubicBezTo>
                <a:lnTo>
                  <a:pt x="3780776" y="2009015"/>
                </a:lnTo>
                <a:cubicBezTo>
                  <a:pt x="3780776" y="2009015"/>
                  <a:pt x="3780776" y="2007250"/>
                  <a:pt x="3780776" y="2003719"/>
                </a:cubicBezTo>
                <a:cubicBezTo>
                  <a:pt x="3780776" y="2001954"/>
                  <a:pt x="3781660" y="2001072"/>
                  <a:pt x="3783424" y="2001072"/>
                </a:cubicBezTo>
                <a:close/>
                <a:moveTo>
                  <a:pt x="7540374" y="1998424"/>
                </a:moveTo>
                <a:cubicBezTo>
                  <a:pt x="7540374" y="1998424"/>
                  <a:pt x="7543903" y="1998424"/>
                  <a:pt x="7550963" y="1998424"/>
                </a:cubicBezTo>
                <a:lnTo>
                  <a:pt x="7540374" y="2009015"/>
                </a:lnTo>
                <a:cubicBezTo>
                  <a:pt x="7540374" y="2009015"/>
                  <a:pt x="7540374" y="2005484"/>
                  <a:pt x="7540374" y="1998424"/>
                </a:cubicBezTo>
                <a:close/>
                <a:moveTo>
                  <a:pt x="7339155" y="1998424"/>
                </a:moveTo>
                <a:cubicBezTo>
                  <a:pt x="7339155" y="1998424"/>
                  <a:pt x="7342684" y="1998424"/>
                  <a:pt x="7349745" y="1998424"/>
                </a:cubicBezTo>
                <a:lnTo>
                  <a:pt x="7339155" y="2009015"/>
                </a:lnTo>
                <a:close/>
                <a:moveTo>
                  <a:pt x="7047918" y="1998424"/>
                </a:moveTo>
                <a:cubicBezTo>
                  <a:pt x="7044389" y="1998424"/>
                  <a:pt x="7044389" y="2000188"/>
                  <a:pt x="7047918" y="2003719"/>
                </a:cubicBezTo>
                <a:cubicBezTo>
                  <a:pt x="7051448" y="2007250"/>
                  <a:pt x="7060274" y="2010780"/>
                  <a:pt x="7074395" y="2014309"/>
                </a:cubicBezTo>
                <a:cubicBezTo>
                  <a:pt x="7088514" y="2017840"/>
                  <a:pt x="7097341" y="2019605"/>
                  <a:pt x="7100870" y="2019605"/>
                </a:cubicBezTo>
                <a:cubicBezTo>
                  <a:pt x="7104400" y="2019605"/>
                  <a:pt x="7109696" y="2019605"/>
                  <a:pt x="7116756" y="2019605"/>
                </a:cubicBezTo>
                <a:lnTo>
                  <a:pt x="7127347" y="2019605"/>
                </a:lnTo>
                <a:lnTo>
                  <a:pt x="7127347" y="2009015"/>
                </a:lnTo>
                <a:cubicBezTo>
                  <a:pt x="7134408" y="2009015"/>
                  <a:pt x="7137937" y="2009015"/>
                  <a:pt x="7137937" y="2009015"/>
                </a:cubicBezTo>
                <a:cubicBezTo>
                  <a:pt x="7130876" y="2001954"/>
                  <a:pt x="7116756" y="1998424"/>
                  <a:pt x="7095574" y="1998424"/>
                </a:cubicBezTo>
                <a:cubicBezTo>
                  <a:pt x="7088514" y="1998424"/>
                  <a:pt x="7081456" y="1998424"/>
                  <a:pt x="7074395" y="1998424"/>
                </a:cubicBezTo>
                <a:cubicBezTo>
                  <a:pt x="7067333" y="1998424"/>
                  <a:pt x="7060274" y="1998424"/>
                  <a:pt x="7053214" y="1998424"/>
                </a:cubicBezTo>
                <a:cubicBezTo>
                  <a:pt x="7053214" y="1998424"/>
                  <a:pt x="7051448" y="1998424"/>
                  <a:pt x="7047918" y="1998424"/>
                </a:cubicBezTo>
                <a:close/>
                <a:moveTo>
                  <a:pt x="8493510" y="1987834"/>
                </a:moveTo>
                <a:cubicBezTo>
                  <a:pt x="8493510" y="1987834"/>
                  <a:pt x="8497039" y="1987834"/>
                  <a:pt x="8504100" y="1987834"/>
                </a:cubicBezTo>
                <a:lnTo>
                  <a:pt x="8514691" y="1987834"/>
                </a:lnTo>
                <a:lnTo>
                  <a:pt x="8525281" y="1987834"/>
                </a:lnTo>
                <a:cubicBezTo>
                  <a:pt x="8532341" y="1994894"/>
                  <a:pt x="8537637" y="1998424"/>
                  <a:pt x="8541166" y="1998424"/>
                </a:cubicBezTo>
                <a:cubicBezTo>
                  <a:pt x="8544696" y="1998424"/>
                  <a:pt x="8546462" y="1998424"/>
                  <a:pt x="8546462" y="1998424"/>
                </a:cubicBezTo>
                <a:cubicBezTo>
                  <a:pt x="8567641" y="1998424"/>
                  <a:pt x="8595884" y="2009015"/>
                  <a:pt x="8631185" y="2030194"/>
                </a:cubicBezTo>
                <a:cubicBezTo>
                  <a:pt x="8638245" y="2030194"/>
                  <a:pt x="8643541" y="2031959"/>
                  <a:pt x="8647070" y="2035490"/>
                </a:cubicBezTo>
                <a:cubicBezTo>
                  <a:pt x="8650601" y="2039021"/>
                  <a:pt x="8655895" y="2040786"/>
                  <a:pt x="8662957" y="2040786"/>
                </a:cubicBezTo>
                <a:lnTo>
                  <a:pt x="8673545" y="2040786"/>
                </a:lnTo>
                <a:cubicBezTo>
                  <a:pt x="8673545" y="2047846"/>
                  <a:pt x="8680607" y="2054906"/>
                  <a:pt x="8694728" y="2061967"/>
                </a:cubicBezTo>
                <a:cubicBezTo>
                  <a:pt x="8708847" y="2069026"/>
                  <a:pt x="8715908" y="2072557"/>
                  <a:pt x="8715908" y="2072557"/>
                </a:cubicBezTo>
                <a:cubicBezTo>
                  <a:pt x="8708847" y="2072557"/>
                  <a:pt x="8698257" y="2072557"/>
                  <a:pt x="8684137" y="2072557"/>
                </a:cubicBezTo>
                <a:lnTo>
                  <a:pt x="8641775" y="2051376"/>
                </a:lnTo>
                <a:cubicBezTo>
                  <a:pt x="8620595" y="2044315"/>
                  <a:pt x="8610004" y="2040786"/>
                  <a:pt x="8610004" y="2040786"/>
                </a:cubicBezTo>
                <a:cubicBezTo>
                  <a:pt x="8610004" y="2033725"/>
                  <a:pt x="8599414" y="2030194"/>
                  <a:pt x="8578233" y="2030194"/>
                </a:cubicBezTo>
                <a:cubicBezTo>
                  <a:pt x="8578233" y="2030194"/>
                  <a:pt x="8574703" y="2028430"/>
                  <a:pt x="8567641" y="2024900"/>
                </a:cubicBezTo>
                <a:cubicBezTo>
                  <a:pt x="8560582" y="2021369"/>
                  <a:pt x="8542932" y="2016074"/>
                  <a:pt x="8514691" y="2009015"/>
                </a:cubicBezTo>
                <a:close/>
                <a:moveTo>
                  <a:pt x="7423878" y="1987834"/>
                </a:moveTo>
                <a:cubicBezTo>
                  <a:pt x="7430938" y="1987834"/>
                  <a:pt x="7434468" y="1989598"/>
                  <a:pt x="7434468" y="1993128"/>
                </a:cubicBezTo>
                <a:cubicBezTo>
                  <a:pt x="7434468" y="1996659"/>
                  <a:pt x="7430938" y="1998424"/>
                  <a:pt x="7423878" y="1998424"/>
                </a:cubicBezTo>
                <a:lnTo>
                  <a:pt x="7413288" y="1998424"/>
                </a:lnTo>
                <a:cubicBezTo>
                  <a:pt x="7413288" y="1991363"/>
                  <a:pt x="7416818" y="1987834"/>
                  <a:pt x="7423878" y="1987834"/>
                </a:cubicBezTo>
                <a:close/>
                <a:moveTo>
                  <a:pt x="5972991" y="1987834"/>
                </a:moveTo>
                <a:cubicBezTo>
                  <a:pt x="5987112" y="1994894"/>
                  <a:pt x="5987112" y="2001954"/>
                  <a:pt x="5972991" y="2009015"/>
                </a:cubicBezTo>
                <a:lnTo>
                  <a:pt x="6036534" y="2030194"/>
                </a:lnTo>
                <a:lnTo>
                  <a:pt x="6057716" y="2019605"/>
                </a:lnTo>
                <a:cubicBezTo>
                  <a:pt x="6064776" y="2026665"/>
                  <a:pt x="6068305" y="2030194"/>
                  <a:pt x="6068305" y="2030194"/>
                </a:cubicBezTo>
                <a:lnTo>
                  <a:pt x="6089486" y="2030194"/>
                </a:lnTo>
                <a:lnTo>
                  <a:pt x="6036534" y="2009015"/>
                </a:lnTo>
                <a:cubicBezTo>
                  <a:pt x="6036534" y="2009015"/>
                  <a:pt x="6033005" y="2009015"/>
                  <a:pt x="6025943" y="2009015"/>
                </a:cubicBezTo>
                <a:cubicBezTo>
                  <a:pt x="6018882" y="2009015"/>
                  <a:pt x="6015353" y="2007250"/>
                  <a:pt x="6015353" y="2003719"/>
                </a:cubicBezTo>
                <a:cubicBezTo>
                  <a:pt x="6015353" y="2000188"/>
                  <a:pt x="6018882" y="1998424"/>
                  <a:pt x="6025943" y="1998424"/>
                </a:cubicBezTo>
                <a:cubicBezTo>
                  <a:pt x="6018882" y="1991363"/>
                  <a:pt x="6008293" y="1987834"/>
                  <a:pt x="5994172" y="1987834"/>
                </a:cubicBezTo>
                <a:close/>
                <a:moveTo>
                  <a:pt x="5379929" y="1987834"/>
                </a:moveTo>
                <a:cubicBezTo>
                  <a:pt x="5372868" y="1987834"/>
                  <a:pt x="5369339" y="1989598"/>
                  <a:pt x="5369339" y="1993128"/>
                </a:cubicBezTo>
                <a:cubicBezTo>
                  <a:pt x="5369339" y="1996659"/>
                  <a:pt x="5372868" y="1998424"/>
                  <a:pt x="5379929" y="1998424"/>
                </a:cubicBezTo>
                <a:cubicBezTo>
                  <a:pt x="5386990" y="1998424"/>
                  <a:pt x="5394050" y="2001954"/>
                  <a:pt x="5401110" y="2009015"/>
                </a:cubicBezTo>
                <a:cubicBezTo>
                  <a:pt x="5401110" y="2009015"/>
                  <a:pt x="5404640" y="2010780"/>
                  <a:pt x="5411700" y="2014309"/>
                </a:cubicBezTo>
                <a:cubicBezTo>
                  <a:pt x="5418760" y="2017840"/>
                  <a:pt x="5425820" y="2019605"/>
                  <a:pt x="5432881" y="2019605"/>
                </a:cubicBezTo>
                <a:cubicBezTo>
                  <a:pt x="5439942" y="2019605"/>
                  <a:pt x="5447002" y="2019605"/>
                  <a:pt x="5454062" y="2019605"/>
                </a:cubicBezTo>
                <a:cubicBezTo>
                  <a:pt x="5454062" y="2019605"/>
                  <a:pt x="5450531" y="2017840"/>
                  <a:pt x="5443471" y="2014309"/>
                </a:cubicBezTo>
                <a:cubicBezTo>
                  <a:pt x="5436410" y="2010780"/>
                  <a:pt x="5429352" y="2009015"/>
                  <a:pt x="5422291" y="2009015"/>
                </a:cubicBezTo>
                <a:cubicBezTo>
                  <a:pt x="5408170" y="2001954"/>
                  <a:pt x="5399344" y="1996659"/>
                  <a:pt x="5395814" y="1993128"/>
                </a:cubicBezTo>
                <a:cubicBezTo>
                  <a:pt x="5392285" y="1989598"/>
                  <a:pt x="5386990" y="1987834"/>
                  <a:pt x="5379929" y="1987834"/>
                </a:cubicBezTo>
                <a:close/>
                <a:moveTo>
                  <a:pt x="4490334" y="1987834"/>
                </a:moveTo>
                <a:lnTo>
                  <a:pt x="4490334" y="1998424"/>
                </a:lnTo>
                <a:cubicBezTo>
                  <a:pt x="4483274" y="1998424"/>
                  <a:pt x="4479743" y="1998424"/>
                  <a:pt x="4479743" y="1998424"/>
                </a:cubicBezTo>
                <a:cubicBezTo>
                  <a:pt x="4479743" y="1998424"/>
                  <a:pt x="4479743" y="1996659"/>
                  <a:pt x="4479743" y="1993128"/>
                </a:cubicBezTo>
                <a:cubicBezTo>
                  <a:pt x="4479743" y="1989598"/>
                  <a:pt x="4483274" y="1987834"/>
                  <a:pt x="4490334" y="1987834"/>
                </a:cubicBezTo>
                <a:close/>
                <a:moveTo>
                  <a:pt x="4426791" y="1987834"/>
                </a:moveTo>
                <a:lnTo>
                  <a:pt x="4458562" y="2009015"/>
                </a:lnTo>
                <a:cubicBezTo>
                  <a:pt x="4444442" y="2009015"/>
                  <a:pt x="4433852" y="2009015"/>
                  <a:pt x="4426791" y="2009015"/>
                </a:cubicBezTo>
                <a:close/>
                <a:moveTo>
                  <a:pt x="7339155" y="1977242"/>
                </a:moveTo>
                <a:cubicBezTo>
                  <a:pt x="7339155" y="1977242"/>
                  <a:pt x="7342684" y="1977242"/>
                  <a:pt x="7349745" y="1977242"/>
                </a:cubicBezTo>
                <a:lnTo>
                  <a:pt x="7360336" y="1977242"/>
                </a:lnTo>
                <a:cubicBezTo>
                  <a:pt x="7360336" y="1977242"/>
                  <a:pt x="7360336" y="1979007"/>
                  <a:pt x="7360336" y="1982538"/>
                </a:cubicBezTo>
                <a:cubicBezTo>
                  <a:pt x="7360336" y="1986069"/>
                  <a:pt x="7356806" y="1987834"/>
                  <a:pt x="7349745" y="1987834"/>
                </a:cubicBezTo>
                <a:cubicBezTo>
                  <a:pt x="7349745" y="1980773"/>
                  <a:pt x="7346216" y="1977242"/>
                  <a:pt x="7339155" y="1977242"/>
                </a:cubicBezTo>
                <a:close/>
                <a:moveTo>
                  <a:pt x="6550169" y="1977242"/>
                </a:moveTo>
                <a:lnTo>
                  <a:pt x="6566054" y="1977242"/>
                </a:lnTo>
                <a:lnTo>
                  <a:pt x="6576646" y="1977242"/>
                </a:lnTo>
                <a:lnTo>
                  <a:pt x="6576646" y="1987834"/>
                </a:lnTo>
                <a:cubicBezTo>
                  <a:pt x="6562525" y="1994894"/>
                  <a:pt x="6558994" y="1994894"/>
                  <a:pt x="6566054" y="1987834"/>
                </a:cubicBezTo>
                <a:cubicBezTo>
                  <a:pt x="6566054" y="1980773"/>
                  <a:pt x="6560759" y="1977242"/>
                  <a:pt x="6550169" y="1977242"/>
                </a:cubicBezTo>
                <a:close/>
                <a:moveTo>
                  <a:pt x="6428380" y="1977242"/>
                </a:moveTo>
                <a:cubicBezTo>
                  <a:pt x="6435440" y="1977242"/>
                  <a:pt x="6438970" y="1977242"/>
                  <a:pt x="6438970" y="1977242"/>
                </a:cubicBezTo>
                <a:cubicBezTo>
                  <a:pt x="6453090" y="1977242"/>
                  <a:pt x="6467211" y="1977242"/>
                  <a:pt x="6481332" y="1977242"/>
                </a:cubicBezTo>
                <a:cubicBezTo>
                  <a:pt x="6495451" y="1977242"/>
                  <a:pt x="6509573" y="1977242"/>
                  <a:pt x="6523694" y="1977242"/>
                </a:cubicBezTo>
                <a:cubicBezTo>
                  <a:pt x="6530754" y="1977242"/>
                  <a:pt x="6534284" y="1977242"/>
                  <a:pt x="6534284" y="1977242"/>
                </a:cubicBezTo>
                <a:lnTo>
                  <a:pt x="6544874" y="1977242"/>
                </a:lnTo>
                <a:lnTo>
                  <a:pt x="6550169" y="1977242"/>
                </a:lnTo>
                <a:cubicBezTo>
                  <a:pt x="6539579" y="1977242"/>
                  <a:pt x="6534284" y="1979007"/>
                  <a:pt x="6534284" y="1982538"/>
                </a:cubicBezTo>
                <a:cubicBezTo>
                  <a:pt x="6534284" y="1986069"/>
                  <a:pt x="6536050" y="1987834"/>
                  <a:pt x="6539579" y="1987834"/>
                </a:cubicBezTo>
                <a:cubicBezTo>
                  <a:pt x="6543108" y="1987834"/>
                  <a:pt x="6544874" y="1991363"/>
                  <a:pt x="6544874" y="1998424"/>
                </a:cubicBezTo>
                <a:cubicBezTo>
                  <a:pt x="6544874" y="2005484"/>
                  <a:pt x="6548403" y="2009015"/>
                  <a:pt x="6555464" y="2009015"/>
                </a:cubicBezTo>
                <a:cubicBezTo>
                  <a:pt x="6562525" y="2009015"/>
                  <a:pt x="6564290" y="2010780"/>
                  <a:pt x="6560759" y="2014309"/>
                </a:cubicBezTo>
                <a:cubicBezTo>
                  <a:pt x="6557230" y="2017840"/>
                  <a:pt x="6548403" y="2016074"/>
                  <a:pt x="6534284" y="2009015"/>
                </a:cubicBezTo>
                <a:lnTo>
                  <a:pt x="6491922" y="1998424"/>
                </a:lnTo>
                <a:cubicBezTo>
                  <a:pt x="6484861" y="1998424"/>
                  <a:pt x="6479566" y="1996659"/>
                  <a:pt x="6476036" y="1993128"/>
                </a:cubicBezTo>
                <a:cubicBezTo>
                  <a:pt x="6472506" y="1989598"/>
                  <a:pt x="6470740" y="1987834"/>
                  <a:pt x="6470740" y="1987834"/>
                </a:cubicBezTo>
                <a:lnTo>
                  <a:pt x="6470740" y="1998424"/>
                </a:lnTo>
                <a:lnTo>
                  <a:pt x="6470740" y="2009015"/>
                </a:lnTo>
                <a:cubicBezTo>
                  <a:pt x="6463680" y="2009015"/>
                  <a:pt x="6456621" y="2003719"/>
                  <a:pt x="6449560" y="1993128"/>
                </a:cubicBezTo>
                <a:cubicBezTo>
                  <a:pt x="6442499" y="1982538"/>
                  <a:pt x="6435440" y="1977242"/>
                  <a:pt x="6428380" y="1977242"/>
                </a:cubicBezTo>
                <a:close/>
                <a:moveTo>
                  <a:pt x="5146940" y="1977242"/>
                </a:moveTo>
                <a:lnTo>
                  <a:pt x="5168121" y="1987834"/>
                </a:lnTo>
                <a:cubicBezTo>
                  <a:pt x="5161060" y="1987834"/>
                  <a:pt x="5157530" y="1987834"/>
                  <a:pt x="5157530" y="1987834"/>
                </a:cubicBezTo>
                <a:cubicBezTo>
                  <a:pt x="5157530" y="1987834"/>
                  <a:pt x="5154000" y="1987834"/>
                  <a:pt x="5146940" y="1987834"/>
                </a:cubicBezTo>
                <a:lnTo>
                  <a:pt x="5157530" y="1998424"/>
                </a:lnTo>
                <a:cubicBezTo>
                  <a:pt x="5171650" y="1998424"/>
                  <a:pt x="5178710" y="1994894"/>
                  <a:pt x="5178710" y="1987834"/>
                </a:cubicBezTo>
                <a:lnTo>
                  <a:pt x="5157530" y="1977242"/>
                </a:lnTo>
                <a:close/>
                <a:moveTo>
                  <a:pt x="5009265" y="1977242"/>
                </a:moveTo>
                <a:lnTo>
                  <a:pt x="5009265" y="1987834"/>
                </a:lnTo>
                <a:lnTo>
                  <a:pt x="5019854" y="1977242"/>
                </a:lnTo>
                <a:cubicBezTo>
                  <a:pt x="5019854" y="1977242"/>
                  <a:pt x="5016325" y="1977242"/>
                  <a:pt x="5009265" y="1977242"/>
                </a:cubicBezTo>
                <a:close/>
                <a:moveTo>
                  <a:pt x="7104842" y="1971948"/>
                </a:moveTo>
                <a:cubicBezTo>
                  <a:pt x="7102196" y="1971948"/>
                  <a:pt x="7099106" y="1973713"/>
                  <a:pt x="7095574" y="1977242"/>
                </a:cubicBezTo>
                <a:lnTo>
                  <a:pt x="7106166" y="1987834"/>
                </a:lnTo>
                <a:cubicBezTo>
                  <a:pt x="7113226" y="1987834"/>
                  <a:pt x="7116756" y="1987834"/>
                  <a:pt x="7116756" y="1987834"/>
                </a:cubicBezTo>
                <a:cubicBezTo>
                  <a:pt x="7116756" y="1987834"/>
                  <a:pt x="7114991" y="1984303"/>
                  <a:pt x="7111462" y="1977242"/>
                </a:cubicBezTo>
                <a:cubicBezTo>
                  <a:pt x="7109697" y="1973713"/>
                  <a:pt x="7107491" y="1971948"/>
                  <a:pt x="7104842" y="1971948"/>
                </a:cubicBezTo>
                <a:close/>
                <a:moveTo>
                  <a:pt x="7635686" y="1966653"/>
                </a:moveTo>
                <a:lnTo>
                  <a:pt x="7646278" y="1977242"/>
                </a:lnTo>
                <a:cubicBezTo>
                  <a:pt x="7653338" y="1970184"/>
                  <a:pt x="7660396" y="1966653"/>
                  <a:pt x="7667457" y="1966653"/>
                </a:cubicBezTo>
                <a:cubicBezTo>
                  <a:pt x="7667457" y="1966653"/>
                  <a:pt x="7662163" y="1966653"/>
                  <a:pt x="7651572" y="1966653"/>
                </a:cubicBezTo>
                <a:cubicBezTo>
                  <a:pt x="7640982" y="1966653"/>
                  <a:pt x="7635686" y="1966653"/>
                  <a:pt x="7635686" y="1966653"/>
                </a:cubicBezTo>
                <a:close/>
                <a:moveTo>
                  <a:pt x="6608416" y="1966653"/>
                </a:moveTo>
                <a:lnTo>
                  <a:pt x="6619006" y="1977242"/>
                </a:lnTo>
                <a:lnTo>
                  <a:pt x="6629598" y="1966653"/>
                </a:lnTo>
                <a:cubicBezTo>
                  <a:pt x="6629598" y="1966653"/>
                  <a:pt x="6626067" y="1966653"/>
                  <a:pt x="6619006" y="1966653"/>
                </a:cubicBezTo>
                <a:cubicBezTo>
                  <a:pt x="6611946" y="1966653"/>
                  <a:pt x="6608416" y="1966653"/>
                  <a:pt x="6608416" y="1966653"/>
                </a:cubicBezTo>
                <a:close/>
                <a:moveTo>
                  <a:pt x="6174209" y="1966653"/>
                </a:moveTo>
                <a:cubicBezTo>
                  <a:pt x="6167149" y="1966653"/>
                  <a:pt x="6167149" y="1970184"/>
                  <a:pt x="6174209" y="1977242"/>
                </a:cubicBezTo>
                <a:cubicBezTo>
                  <a:pt x="6174209" y="1977242"/>
                  <a:pt x="6177738" y="1977242"/>
                  <a:pt x="6184800" y="1977242"/>
                </a:cubicBezTo>
                <a:cubicBezTo>
                  <a:pt x="6184800" y="1970184"/>
                  <a:pt x="6181270" y="1966653"/>
                  <a:pt x="6174209" y="1966653"/>
                </a:cubicBezTo>
                <a:close/>
                <a:moveTo>
                  <a:pt x="5941220" y="1966653"/>
                </a:moveTo>
                <a:lnTo>
                  <a:pt x="5930630" y="1977242"/>
                </a:lnTo>
                <a:cubicBezTo>
                  <a:pt x="5937690" y="1977242"/>
                  <a:pt x="5937690" y="1980773"/>
                  <a:pt x="5930630" y="1987834"/>
                </a:cubicBezTo>
                <a:cubicBezTo>
                  <a:pt x="5930630" y="1987834"/>
                  <a:pt x="5934160" y="1987834"/>
                  <a:pt x="5941220" y="1987834"/>
                </a:cubicBezTo>
                <a:lnTo>
                  <a:pt x="5962401" y="1987834"/>
                </a:lnTo>
                <a:lnTo>
                  <a:pt x="5951812" y="1977242"/>
                </a:lnTo>
                <a:cubicBezTo>
                  <a:pt x="5951812" y="1970184"/>
                  <a:pt x="5948280" y="1966653"/>
                  <a:pt x="5941220" y="1966653"/>
                </a:cubicBezTo>
                <a:close/>
                <a:moveTo>
                  <a:pt x="5845908" y="1966653"/>
                </a:moveTo>
                <a:cubicBezTo>
                  <a:pt x="5838847" y="1966653"/>
                  <a:pt x="5833552" y="1970184"/>
                  <a:pt x="5830020" y="1977242"/>
                </a:cubicBezTo>
                <a:cubicBezTo>
                  <a:pt x="5826491" y="1984303"/>
                  <a:pt x="5831786" y="1991363"/>
                  <a:pt x="5845908" y="1998424"/>
                </a:cubicBezTo>
                <a:cubicBezTo>
                  <a:pt x="5860026" y="1998424"/>
                  <a:pt x="5870616" y="1998424"/>
                  <a:pt x="5877678" y="1998424"/>
                </a:cubicBezTo>
                <a:cubicBezTo>
                  <a:pt x="5884738" y="1991363"/>
                  <a:pt x="5886504" y="1984303"/>
                  <a:pt x="5882972" y="1977242"/>
                </a:cubicBezTo>
                <a:cubicBezTo>
                  <a:pt x="5879443" y="1970184"/>
                  <a:pt x="5874148" y="1970184"/>
                  <a:pt x="5867087" y="1977242"/>
                </a:cubicBezTo>
                <a:cubicBezTo>
                  <a:pt x="5860026" y="1977242"/>
                  <a:pt x="5856497" y="1973713"/>
                  <a:pt x="5856497" y="1966653"/>
                </a:cubicBezTo>
                <a:cubicBezTo>
                  <a:pt x="5856497" y="1966653"/>
                  <a:pt x="5852968" y="1966653"/>
                  <a:pt x="5845908" y="1966653"/>
                </a:cubicBezTo>
                <a:close/>
                <a:moveTo>
                  <a:pt x="5687051" y="1966653"/>
                </a:moveTo>
                <a:cubicBezTo>
                  <a:pt x="5665870" y="1966653"/>
                  <a:pt x="5662340" y="1970184"/>
                  <a:pt x="5676460" y="1977242"/>
                </a:cubicBezTo>
                <a:cubicBezTo>
                  <a:pt x="5676460" y="1984303"/>
                  <a:pt x="5678226" y="1987834"/>
                  <a:pt x="5681756" y="1987834"/>
                </a:cubicBezTo>
                <a:cubicBezTo>
                  <a:pt x="5685285" y="1987834"/>
                  <a:pt x="5687051" y="1984303"/>
                  <a:pt x="5687051" y="1977242"/>
                </a:cubicBezTo>
                <a:cubicBezTo>
                  <a:pt x="5687051" y="1970184"/>
                  <a:pt x="5687051" y="1966653"/>
                  <a:pt x="5687051" y="1966653"/>
                </a:cubicBezTo>
                <a:close/>
                <a:moveTo>
                  <a:pt x="8424672" y="1963344"/>
                </a:moveTo>
                <a:cubicBezTo>
                  <a:pt x="8429968" y="1962019"/>
                  <a:pt x="8435262" y="1966653"/>
                  <a:pt x="8440558" y="1977242"/>
                </a:cubicBezTo>
                <a:lnTo>
                  <a:pt x="8451148" y="1987834"/>
                </a:lnTo>
                <a:cubicBezTo>
                  <a:pt x="8451148" y="1987834"/>
                  <a:pt x="8444087" y="1984303"/>
                  <a:pt x="8429968" y="1977242"/>
                </a:cubicBezTo>
                <a:lnTo>
                  <a:pt x="8419377" y="1966653"/>
                </a:lnTo>
                <a:cubicBezTo>
                  <a:pt x="8421143" y="1964888"/>
                  <a:pt x="8422908" y="1963783"/>
                  <a:pt x="8424672" y="1963344"/>
                </a:cubicBezTo>
                <a:close/>
                <a:moveTo>
                  <a:pt x="7540374" y="1956063"/>
                </a:moveTo>
                <a:cubicBezTo>
                  <a:pt x="7533312" y="1956063"/>
                  <a:pt x="7529782" y="1959592"/>
                  <a:pt x="7529782" y="1966653"/>
                </a:cubicBezTo>
                <a:lnTo>
                  <a:pt x="7540374" y="1966653"/>
                </a:lnTo>
                <a:close/>
                <a:moveTo>
                  <a:pt x="7434468" y="1956063"/>
                </a:moveTo>
                <a:cubicBezTo>
                  <a:pt x="7441530" y="1956063"/>
                  <a:pt x="7445059" y="1959592"/>
                  <a:pt x="7445059" y="1966653"/>
                </a:cubicBezTo>
                <a:cubicBezTo>
                  <a:pt x="7445059" y="1973713"/>
                  <a:pt x="7448588" y="1977242"/>
                  <a:pt x="7455649" y="1977242"/>
                </a:cubicBezTo>
                <a:cubicBezTo>
                  <a:pt x="7462711" y="1977242"/>
                  <a:pt x="7466240" y="1979007"/>
                  <a:pt x="7466240" y="1982538"/>
                </a:cubicBezTo>
                <a:cubicBezTo>
                  <a:pt x="7466240" y="1986069"/>
                  <a:pt x="7462711" y="1987834"/>
                  <a:pt x="7455649" y="1987834"/>
                </a:cubicBezTo>
                <a:lnTo>
                  <a:pt x="7445059" y="1987834"/>
                </a:lnTo>
                <a:lnTo>
                  <a:pt x="7434468" y="1977242"/>
                </a:lnTo>
                <a:close/>
                <a:moveTo>
                  <a:pt x="7233251" y="1956063"/>
                </a:moveTo>
                <a:cubicBezTo>
                  <a:pt x="7233251" y="1963122"/>
                  <a:pt x="7233251" y="1966653"/>
                  <a:pt x="7233251" y="1966653"/>
                </a:cubicBezTo>
                <a:cubicBezTo>
                  <a:pt x="7233251" y="1973713"/>
                  <a:pt x="7236780" y="1975478"/>
                  <a:pt x="7243841" y="1971948"/>
                </a:cubicBezTo>
                <a:cubicBezTo>
                  <a:pt x="7250902" y="1968417"/>
                  <a:pt x="7254432" y="1966653"/>
                  <a:pt x="7254432" y="1966653"/>
                </a:cubicBezTo>
                <a:cubicBezTo>
                  <a:pt x="7254432" y="1959592"/>
                  <a:pt x="7254432" y="1956063"/>
                  <a:pt x="7254432" y="1956063"/>
                </a:cubicBezTo>
                <a:cubicBezTo>
                  <a:pt x="7254432" y="1956063"/>
                  <a:pt x="7250902" y="1956063"/>
                  <a:pt x="7243841" y="1956063"/>
                </a:cubicBezTo>
                <a:close/>
                <a:moveTo>
                  <a:pt x="5623508" y="1956063"/>
                </a:moveTo>
                <a:lnTo>
                  <a:pt x="5634099" y="1966653"/>
                </a:lnTo>
                <a:cubicBezTo>
                  <a:pt x="5641160" y="1973713"/>
                  <a:pt x="5646454" y="1977242"/>
                  <a:pt x="5649984" y="1977242"/>
                </a:cubicBezTo>
                <a:cubicBezTo>
                  <a:pt x="5653514" y="1977242"/>
                  <a:pt x="5655279" y="1973713"/>
                  <a:pt x="5655279" y="1966653"/>
                </a:cubicBezTo>
                <a:cubicBezTo>
                  <a:pt x="5655279" y="1959592"/>
                  <a:pt x="5644689" y="1956063"/>
                  <a:pt x="5623508" y="1956063"/>
                </a:cubicBezTo>
                <a:close/>
                <a:moveTo>
                  <a:pt x="5570556" y="1956063"/>
                </a:moveTo>
                <a:lnTo>
                  <a:pt x="5559966" y="1966653"/>
                </a:lnTo>
                <a:cubicBezTo>
                  <a:pt x="5567026" y="1966653"/>
                  <a:pt x="5570556" y="1964888"/>
                  <a:pt x="5570556" y="1961357"/>
                </a:cubicBezTo>
                <a:cubicBezTo>
                  <a:pt x="5570556" y="1957828"/>
                  <a:pt x="5570556" y="1956063"/>
                  <a:pt x="5570556" y="1956063"/>
                </a:cubicBezTo>
                <a:close/>
                <a:moveTo>
                  <a:pt x="5115169" y="1956063"/>
                </a:moveTo>
                <a:cubicBezTo>
                  <a:pt x="5108108" y="1963122"/>
                  <a:pt x="5104578" y="1966653"/>
                  <a:pt x="5104578" y="1966653"/>
                </a:cubicBezTo>
                <a:cubicBezTo>
                  <a:pt x="5104578" y="1973713"/>
                  <a:pt x="5104578" y="1977242"/>
                  <a:pt x="5104578" y="1977242"/>
                </a:cubicBezTo>
                <a:cubicBezTo>
                  <a:pt x="5104578" y="1977242"/>
                  <a:pt x="5108108" y="1977242"/>
                  <a:pt x="5115169" y="1977242"/>
                </a:cubicBezTo>
                <a:cubicBezTo>
                  <a:pt x="5122229" y="1977242"/>
                  <a:pt x="5125758" y="1973713"/>
                  <a:pt x="5125758" y="1966653"/>
                </a:cubicBezTo>
                <a:cubicBezTo>
                  <a:pt x="5125758" y="1966653"/>
                  <a:pt x="5125758" y="1964888"/>
                  <a:pt x="5125758" y="1961357"/>
                </a:cubicBezTo>
                <a:cubicBezTo>
                  <a:pt x="5125758" y="1957828"/>
                  <a:pt x="5122229" y="1956063"/>
                  <a:pt x="5115169" y="1956063"/>
                </a:cubicBezTo>
                <a:close/>
                <a:moveTo>
                  <a:pt x="4522106" y="1956063"/>
                </a:moveTo>
                <a:lnTo>
                  <a:pt x="4522106" y="1966653"/>
                </a:lnTo>
                <a:lnTo>
                  <a:pt x="4532695" y="1966653"/>
                </a:lnTo>
                <a:cubicBezTo>
                  <a:pt x="4525635" y="1959592"/>
                  <a:pt x="4522106" y="1956063"/>
                  <a:pt x="4522106" y="1956063"/>
                </a:cubicBezTo>
                <a:close/>
                <a:moveTo>
                  <a:pt x="4160708" y="1949444"/>
                </a:moveTo>
                <a:cubicBezTo>
                  <a:pt x="4159825" y="1948560"/>
                  <a:pt x="4158502" y="1949002"/>
                  <a:pt x="4156736" y="1950767"/>
                </a:cubicBezTo>
                <a:cubicBezTo>
                  <a:pt x="4153206" y="1954297"/>
                  <a:pt x="4154970" y="1957828"/>
                  <a:pt x="4162031" y="1961357"/>
                </a:cubicBezTo>
                <a:cubicBezTo>
                  <a:pt x="4169092" y="1964888"/>
                  <a:pt x="4172621" y="1966653"/>
                  <a:pt x="4172621" y="1966653"/>
                </a:cubicBezTo>
                <a:cubicBezTo>
                  <a:pt x="4172621" y="1959592"/>
                  <a:pt x="4169092" y="1956063"/>
                  <a:pt x="4162031" y="1956063"/>
                </a:cubicBezTo>
                <a:cubicBezTo>
                  <a:pt x="4162031" y="1952532"/>
                  <a:pt x="4161590" y="1950326"/>
                  <a:pt x="4160708" y="1949444"/>
                </a:cubicBezTo>
                <a:close/>
                <a:moveTo>
                  <a:pt x="7699230" y="1945472"/>
                </a:moveTo>
                <a:cubicBezTo>
                  <a:pt x="7692168" y="1945472"/>
                  <a:pt x="7692168" y="1952532"/>
                  <a:pt x="7699230" y="1966653"/>
                </a:cubicBezTo>
                <a:cubicBezTo>
                  <a:pt x="7706290" y="1966653"/>
                  <a:pt x="7713348" y="1966653"/>
                  <a:pt x="7720409" y="1966653"/>
                </a:cubicBezTo>
                <a:lnTo>
                  <a:pt x="7731000" y="1966653"/>
                </a:lnTo>
                <a:lnTo>
                  <a:pt x="7709820" y="1956063"/>
                </a:lnTo>
                <a:cubicBezTo>
                  <a:pt x="7709820" y="1949002"/>
                  <a:pt x="7706290" y="1945472"/>
                  <a:pt x="7699230" y="1945472"/>
                </a:cubicBezTo>
                <a:close/>
                <a:moveTo>
                  <a:pt x="7646278" y="1945472"/>
                </a:moveTo>
                <a:cubicBezTo>
                  <a:pt x="7646278" y="1952532"/>
                  <a:pt x="7649807" y="1956063"/>
                  <a:pt x="7656867" y="1956063"/>
                </a:cubicBezTo>
                <a:lnTo>
                  <a:pt x="7656867" y="1945472"/>
                </a:lnTo>
                <a:cubicBezTo>
                  <a:pt x="7649807" y="1945472"/>
                  <a:pt x="7646278" y="1945472"/>
                  <a:pt x="7646278" y="1945472"/>
                </a:cubicBezTo>
                <a:close/>
                <a:moveTo>
                  <a:pt x="7593326" y="1945472"/>
                </a:moveTo>
                <a:lnTo>
                  <a:pt x="7582734" y="1977242"/>
                </a:lnTo>
                <a:lnTo>
                  <a:pt x="7593326" y="1966653"/>
                </a:lnTo>
                <a:close/>
                <a:moveTo>
                  <a:pt x="7370926" y="1945472"/>
                </a:moveTo>
                <a:lnTo>
                  <a:pt x="7370926" y="1956063"/>
                </a:lnTo>
                <a:cubicBezTo>
                  <a:pt x="7377986" y="1956063"/>
                  <a:pt x="7381516" y="1956063"/>
                  <a:pt x="7381516" y="1956063"/>
                </a:cubicBezTo>
                <a:cubicBezTo>
                  <a:pt x="7381516" y="1949002"/>
                  <a:pt x="7379751" y="1945472"/>
                  <a:pt x="7376222" y="1945472"/>
                </a:cubicBezTo>
                <a:cubicBezTo>
                  <a:pt x="7372692" y="1945472"/>
                  <a:pt x="7370926" y="1945472"/>
                  <a:pt x="7370926" y="1945472"/>
                </a:cubicBezTo>
                <a:close/>
                <a:moveTo>
                  <a:pt x="3685463" y="1945472"/>
                </a:moveTo>
                <a:lnTo>
                  <a:pt x="3706644" y="1945472"/>
                </a:lnTo>
                <a:lnTo>
                  <a:pt x="3706644" y="1956063"/>
                </a:lnTo>
                <a:cubicBezTo>
                  <a:pt x="3692523" y="1949002"/>
                  <a:pt x="3685463" y="1945472"/>
                  <a:pt x="3685463" y="1945472"/>
                </a:cubicBezTo>
                <a:close/>
                <a:moveTo>
                  <a:pt x="7519192" y="1934882"/>
                </a:moveTo>
                <a:lnTo>
                  <a:pt x="7519192" y="1945472"/>
                </a:lnTo>
                <a:cubicBezTo>
                  <a:pt x="7519192" y="1945472"/>
                  <a:pt x="7519192" y="1949002"/>
                  <a:pt x="7519192" y="1956063"/>
                </a:cubicBezTo>
                <a:cubicBezTo>
                  <a:pt x="7526252" y="1956063"/>
                  <a:pt x="7529782" y="1952532"/>
                  <a:pt x="7529782" y="1945472"/>
                </a:cubicBezTo>
                <a:cubicBezTo>
                  <a:pt x="7529782" y="1945472"/>
                  <a:pt x="7526252" y="1941941"/>
                  <a:pt x="7519192" y="1934882"/>
                </a:cubicBezTo>
                <a:close/>
                <a:moveTo>
                  <a:pt x="7434468" y="1934882"/>
                </a:moveTo>
                <a:cubicBezTo>
                  <a:pt x="7441530" y="1934882"/>
                  <a:pt x="7445059" y="1934882"/>
                  <a:pt x="7445059" y="1934882"/>
                </a:cubicBezTo>
                <a:lnTo>
                  <a:pt x="7445059" y="1945472"/>
                </a:lnTo>
                <a:cubicBezTo>
                  <a:pt x="7437999" y="1945472"/>
                  <a:pt x="7434468" y="1941941"/>
                  <a:pt x="7434468" y="1934882"/>
                </a:cubicBezTo>
                <a:close/>
                <a:moveTo>
                  <a:pt x="7296793" y="1934882"/>
                </a:moveTo>
                <a:lnTo>
                  <a:pt x="7317974" y="1945472"/>
                </a:lnTo>
                <a:lnTo>
                  <a:pt x="7317974" y="1934882"/>
                </a:lnTo>
                <a:close/>
                <a:moveTo>
                  <a:pt x="7169708" y="1934882"/>
                </a:moveTo>
                <a:cubicBezTo>
                  <a:pt x="7169708" y="1941941"/>
                  <a:pt x="7171474" y="1947236"/>
                  <a:pt x="7175004" y="1950767"/>
                </a:cubicBezTo>
                <a:cubicBezTo>
                  <a:pt x="7178533" y="1954297"/>
                  <a:pt x="7183828" y="1956063"/>
                  <a:pt x="7190889" y="1956063"/>
                </a:cubicBezTo>
                <a:lnTo>
                  <a:pt x="7180299" y="1934882"/>
                </a:lnTo>
                <a:close/>
                <a:moveTo>
                  <a:pt x="7137937" y="1934882"/>
                </a:moveTo>
                <a:cubicBezTo>
                  <a:pt x="7137937" y="1941941"/>
                  <a:pt x="7141466" y="1945472"/>
                  <a:pt x="7148526" y="1945472"/>
                </a:cubicBezTo>
                <a:lnTo>
                  <a:pt x="7159118" y="1934882"/>
                </a:lnTo>
                <a:close/>
                <a:moveTo>
                  <a:pt x="5856497" y="1934882"/>
                </a:moveTo>
                <a:lnTo>
                  <a:pt x="5867087" y="1945472"/>
                </a:lnTo>
                <a:cubicBezTo>
                  <a:pt x="5867087" y="1945472"/>
                  <a:pt x="5867087" y="1941941"/>
                  <a:pt x="5867087" y="1934882"/>
                </a:cubicBezTo>
                <a:cubicBezTo>
                  <a:pt x="5860026" y="1934882"/>
                  <a:pt x="5856497" y="1934882"/>
                  <a:pt x="5856497" y="1934882"/>
                </a:cubicBezTo>
                <a:close/>
                <a:moveTo>
                  <a:pt x="5528195" y="1934882"/>
                </a:moveTo>
                <a:cubicBezTo>
                  <a:pt x="5528195" y="1941941"/>
                  <a:pt x="5528195" y="1945472"/>
                  <a:pt x="5528195" y="1945472"/>
                </a:cubicBezTo>
                <a:cubicBezTo>
                  <a:pt x="5528195" y="1945472"/>
                  <a:pt x="5531724" y="1945472"/>
                  <a:pt x="5538785" y="1945472"/>
                </a:cubicBezTo>
                <a:cubicBezTo>
                  <a:pt x="5538785" y="1945472"/>
                  <a:pt x="5538785" y="1941941"/>
                  <a:pt x="5538785" y="1934882"/>
                </a:cubicBezTo>
                <a:cubicBezTo>
                  <a:pt x="5531724" y="1934882"/>
                  <a:pt x="5528195" y="1934882"/>
                  <a:pt x="5528195" y="1934882"/>
                </a:cubicBezTo>
                <a:close/>
                <a:moveTo>
                  <a:pt x="5125758" y="1934882"/>
                </a:moveTo>
                <a:cubicBezTo>
                  <a:pt x="5125758" y="1941941"/>
                  <a:pt x="5129290" y="1945472"/>
                  <a:pt x="5136350" y="1945472"/>
                </a:cubicBezTo>
                <a:cubicBezTo>
                  <a:pt x="5143410" y="1945472"/>
                  <a:pt x="5146940" y="1945472"/>
                  <a:pt x="5146940" y="1945472"/>
                </a:cubicBezTo>
                <a:cubicBezTo>
                  <a:pt x="5146940" y="1945472"/>
                  <a:pt x="5146940" y="1941941"/>
                  <a:pt x="5146940" y="1934882"/>
                </a:cubicBezTo>
                <a:cubicBezTo>
                  <a:pt x="5146940" y="1934882"/>
                  <a:pt x="5143410" y="1934882"/>
                  <a:pt x="5136350" y="1934882"/>
                </a:cubicBezTo>
                <a:cubicBezTo>
                  <a:pt x="5129290" y="1934882"/>
                  <a:pt x="5125758" y="1934882"/>
                  <a:pt x="5125758" y="1934882"/>
                </a:cubicBezTo>
                <a:close/>
                <a:moveTo>
                  <a:pt x="4098489" y="1934882"/>
                </a:moveTo>
                <a:lnTo>
                  <a:pt x="4087898" y="1945472"/>
                </a:lnTo>
                <a:cubicBezTo>
                  <a:pt x="4087898" y="1952532"/>
                  <a:pt x="4091429" y="1952532"/>
                  <a:pt x="4098489" y="1945472"/>
                </a:cubicBezTo>
                <a:close/>
                <a:moveTo>
                  <a:pt x="7257080" y="1929586"/>
                </a:moveTo>
                <a:cubicBezTo>
                  <a:pt x="7255313" y="1929586"/>
                  <a:pt x="7254432" y="1931352"/>
                  <a:pt x="7254432" y="1934882"/>
                </a:cubicBezTo>
                <a:lnTo>
                  <a:pt x="7265022" y="1934882"/>
                </a:lnTo>
                <a:cubicBezTo>
                  <a:pt x="7261491" y="1931352"/>
                  <a:pt x="7258844" y="1929586"/>
                  <a:pt x="7257080" y="1929586"/>
                </a:cubicBezTo>
                <a:close/>
                <a:moveTo>
                  <a:pt x="6194067" y="1929586"/>
                </a:moveTo>
                <a:cubicBezTo>
                  <a:pt x="6191420" y="1929586"/>
                  <a:pt x="6188330" y="1931352"/>
                  <a:pt x="6184800" y="1934882"/>
                </a:cubicBezTo>
                <a:cubicBezTo>
                  <a:pt x="6184800" y="1941941"/>
                  <a:pt x="6190094" y="1947236"/>
                  <a:pt x="6200686" y="1950767"/>
                </a:cubicBezTo>
                <a:cubicBezTo>
                  <a:pt x="6211276" y="1954297"/>
                  <a:pt x="6227161" y="1956063"/>
                  <a:pt x="6248342" y="1956063"/>
                </a:cubicBezTo>
                <a:cubicBezTo>
                  <a:pt x="6241282" y="1956063"/>
                  <a:pt x="6237752" y="1952532"/>
                  <a:pt x="6237752" y="1945472"/>
                </a:cubicBezTo>
                <a:cubicBezTo>
                  <a:pt x="6237752" y="1931351"/>
                  <a:pt x="6230690" y="1927821"/>
                  <a:pt x="6216572" y="1934882"/>
                </a:cubicBezTo>
                <a:cubicBezTo>
                  <a:pt x="6209510" y="1941941"/>
                  <a:pt x="6204216" y="1941941"/>
                  <a:pt x="6200686" y="1934882"/>
                </a:cubicBezTo>
                <a:cubicBezTo>
                  <a:pt x="6198921" y="1931352"/>
                  <a:pt x="6196714" y="1929586"/>
                  <a:pt x="6194067" y="1929586"/>
                </a:cubicBezTo>
                <a:close/>
                <a:moveTo>
                  <a:pt x="7212070" y="1924290"/>
                </a:moveTo>
                <a:cubicBezTo>
                  <a:pt x="7212070" y="1931351"/>
                  <a:pt x="7208540" y="1934882"/>
                  <a:pt x="7201480" y="1934882"/>
                </a:cubicBezTo>
                <a:cubicBezTo>
                  <a:pt x="7201480" y="1941941"/>
                  <a:pt x="7199714" y="1945472"/>
                  <a:pt x="7196184" y="1945472"/>
                </a:cubicBezTo>
                <a:cubicBezTo>
                  <a:pt x="7192655" y="1945472"/>
                  <a:pt x="7190889" y="1947236"/>
                  <a:pt x="7190889" y="1950767"/>
                </a:cubicBezTo>
                <a:cubicBezTo>
                  <a:pt x="7190889" y="1954297"/>
                  <a:pt x="7196184" y="1954297"/>
                  <a:pt x="7206774" y="1950767"/>
                </a:cubicBezTo>
                <a:cubicBezTo>
                  <a:pt x="7217366" y="1947236"/>
                  <a:pt x="7222660" y="1945472"/>
                  <a:pt x="7222660" y="1945472"/>
                </a:cubicBezTo>
                <a:cubicBezTo>
                  <a:pt x="7222660" y="1945472"/>
                  <a:pt x="7222660" y="1941941"/>
                  <a:pt x="7222660" y="1934882"/>
                </a:cubicBezTo>
                <a:cubicBezTo>
                  <a:pt x="7229722" y="1934882"/>
                  <a:pt x="7233251" y="1933117"/>
                  <a:pt x="7233251" y="1929586"/>
                </a:cubicBezTo>
                <a:cubicBezTo>
                  <a:pt x="7233251" y="1926055"/>
                  <a:pt x="7229722" y="1924290"/>
                  <a:pt x="7222660" y="1924290"/>
                </a:cubicBezTo>
                <a:close/>
                <a:moveTo>
                  <a:pt x="5994172" y="1924290"/>
                </a:moveTo>
                <a:lnTo>
                  <a:pt x="6004764" y="1934882"/>
                </a:lnTo>
                <a:lnTo>
                  <a:pt x="6015353" y="1934882"/>
                </a:lnTo>
                <a:cubicBezTo>
                  <a:pt x="6008293" y="1927821"/>
                  <a:pt x="6001234" y="1924290"/>
                  <a:pt x="5994172" y="1924290"/>
                </a:cubicBezTo>
                <a:close/>
                <a:moveTo>
                  <a:pt x="5814135" y="1924290"/>
                </a:moveTo>
                <a:cubicBezTo>
                  <a:pt x="5807076" y="1924290"/>
                  <a:pt x="5803545" y="1927821"/>
                  <a:pt x="5803545" y="1934882"/>
                </a:cubicBezTo>
                <a:cubicBezTo>
                  <a:pt x="5810606" y="1934882"/>
                  <a:pt x="5810606" y="1938411"/>
                  <a:pt x="5803545" y="1945472"/>
                </a:cubicBezTo>
                <a:lnTo>
                  <a:pt x="5814135" y="1945472"/>
                </a:lnTo>
                <a:lnTo>
                  <a:pt x="5824726" y="1934882"/>
                </a:lnTo>
                <a:cubicBezTo>
                  <a:pt x="5831786" y="1934882"/>
                  <a:pt x="5833552" y="1933117"/>
                  <a:pt x="5830020" y="1929586"/>
                </a:cubicBezTo>
                <a:cubicBezTo>
                  <a:pt x="5826491" y="1926055"/>
                  <a:pt x="5821196" y="1924290"/>
                  <a:pt x="5814135" y="1924290"/>
                </a:cubicBezTo>
                <a:close/>
                <a:moveTo>
                  <a:pt x="5729412" y="1924290"/>
                </a:moveTo>
                <a:lnTo>
                  <a:pt x="5718822" y="1934882"/>
                </a:lnTo>
                <a:cubicBezTo>
                  <a:pt x="5725882" y="1934882"/>
                  <a:pt x="5736472" y="1938411"/>
                  <a:pt x="5750593" y="1945472"/>
                </a:cubicBezTo>
                <a:lnTo>
                  <a:pt x="5750593" y="1934882"/>
                </a:lnTo>
                <a:cubicBezTo>
                  <a:pt x="5743532" y="1934882"/>
                  <a:pt x="5738237" y="1934882"/>
                  <a:pt x="5734708" y="1934882"/>
                </a:cubicBezTo>
                <a:cubicBezTo>
                  <a:pt x="5731178" y="1934882"/>
                  <a:pt x="5729412" y="1931351"/>
                  <a:pt x="5729412" y="1924290"/>
                </a:cubicBezTo>
                <a:close/>
                <a:moveTo>
                  <a:pt x="5507014" y="1924290"/>
                </a:moveTo>
                <a:lnTo>
                  <a:pt x="5507014" y="1934882"/>
                </a:lnTo>
                <a:lnTo>
                  <a:pt x="5517604" y="1934882"/>
                </a:lnTo>
                <a:cubicBezTo>
                  <a:pt x="5517604" y="1934882"/>
                  <a:pt x="5517604" y="1931351"/>
                  <a:pt x="5517604" y="1924290"/>
                </a:cubicBezTo>
                <a:cubicBezTo>
                  <a:pt x="5517604" y="1924290"/>
                  <a:pt x="5514074" y="1924290"/>
                  <a:pt x="5507014" y="1924290"/>
                </a:cubicBezTo>
                <a:close/>
                <a:moveTo>
                  <a:pt x="5395814" y="1924290"/>
                </a:moveTo>
                <a:cubicBezTo>
                  <a:pt x="5392285" y="1924290"/>
                  <a:pt x="5394050" y="1927821"/>
                  <a:pt x="5401110" y="1934882"/>
                </a:cubicBezTo>
                <a:cubicBezTo>
                  <a:pt x="5408170" y="1941941"/>
                  <a:pt x="5413464" y="1945472"/>
                  <a:pt x="5416996" y="1945472"/>
                </a:cubicBezTo>
                <a:cubicBezTo>
                  <a:pt x="5420525" y="1945472"/>
                  <a:pt x="5422291" y="1941941"/>
                  <a:pt x="5422291" y="1934882"/>
                </a:cubicBezTo>
                <a:cubicBezTo>
                  <a:pt x="5422291" y="1934882"/>
                  <a:pt x="5418760" y="1934882"/>
                  <a:pt x="5411700" y="1934882"/>
                </a:cubicBezTo>
                <a:cubicBezTo>
                  <a:pt x="5411700" y="1934882"/>
                  <a:pt x="5409935" y="1934882"/>
                  <a:pt x="5406404" y="1934882"/>
                </a:cubicBezTo>
                <a:cubicBezTo>
                  <a:pt x="5402874" y="1934882"/>
                  <a:pt x="5401110" y="1931351"/>
                  <a:pt x="5401110" y="1924290"/>
                </a:cubicBezTo>
                <a:cubicBezTo>
                  <a:pt x="5401110" y="1924290"/>
                  <a:pt x="5399344" y="1924290"/>
                  <a:pt x="5395814" y="1924290"/>
                </a:cubicBezTo>
                <a:close/>
                <a:moveTo>
                  <a:pt x="4236164" y="1924290"/>
                </a:moveTo>
                <a:cubicBezTo>
                  <a:pt x="4236164" y="1924290"/>
                  <a:pt x="4239695" y="1924290"/>
                  <a:pt x="4246754" y="1924290"/>
                </a:cubicBezTo>
                <a:lnTo>
                  <a:pt x="4236164" y="1934882"/>
                </a:lnTo>
                <a:close/>
                <a:moveTo>
                  <a:pt x="7234573" y="1916348"/>
                </a:moveTo>
                <a:cubicBezTo>
                  <a:pt x="7231926" y="1916348"/>
                  <a:pt x="7229720" y="1917231"/>
                  <a:pt x="7227956" y="1918996"/>
                </a:cubicBezTo>
                <a:cubicBezTo>
                  <a:pt x="7224426" y="1922526"/>
                  <a:pt x="7227956" y="1924290"/>
                  <a:pt x="7238546" y="1924290"/>
                </a:cubicBezTo>
                <a:cubicBezTo>
                  <a:pt x="7249136" y="1924290"/>
                  <a:pt x="7250902" y="1922526"/>
                  <a:pt x="7243841" y="1918996"/>
                </a:cubicBezTo>
                <a:cubicBezTo>
                  <a:pt x="7240310" y="1917231"/>
                  <a:pt x="7237222" y="1916348"/>
                  <a:pt x="7234573" y="1916348"/>
                </a:cubicBezTo>
                <a:close/>
                <a:moveTo>
                  <a:pt x="7974579" y="1913701"/>
                </a:moveTo>
                <a:cubicBezTo>
                  <a:pt x="7981640" y="1913701"/>
                  <a:pt x="7985171" y="1917231"/>
                  <a:pt x="7985171" y="1924290"/>
                </a:cubicBezTo>
                <a:lnTo>
                  <a:pt x="7974579" y="1924290"/>
                </a:lnTo>
                <a:cubicBezTo>
                  <a:pt x="7974579" y="1924290"/>
                  <a:pt x="7974579" y="1920761"/>
                  <a:pt x="7974579" y="1913701"/>
                </a:cubicBezTo>
                <a:close/>
                <a:moveTo>
                  <a:pt x="5972991" y="1913701"/>
                </a:moveTo>
                <a:cubicBezTo>
                  <a:pt x="5972991" y="1920761"/>
                  <a:pt x="5976520" y="1924290"/>
                  <a:pt x="5983582" y="1924290"/>
                </a:cubicBezTo>
                <a:cubicBezTo>
                  <a:pt x="5983582" y="1917231"/>
                  <a:pt x="5983582" y="1913701"/>
                  <a:pt x="5983582" y="1913701"/>
                </a:cubicBezTo>
                <a:close/>
                <a:moveTo>
                  <a:pt x="5443471" y="1913701"/>
                </a:moveTo>
                <a:cubicBezTo>
                  <a:pt x="5443471" y="1920761"/>
                  <a:pt x="5445237" y="1924290"/>
                  <a:pt x="5448766" y="1924290"/>
                </a:cubicBezTo>
                <a:cubicBezTo>
                  <a:pt x="5452296" y="1924290"/>
                  <a:pt x="5454062" y="1920761"/>
                  <a:pt x="5454062" y="1913701"/>
                </a:cubicBezTo>
                <a:cubicBezTo>
                  <a:pt x="5447002" y="1913701"/>
                  <a:pt x="5443471" y="1913701"/>
                  <a:pt x="5443471" y="1913701"/>
                </a:cubicBezTo>
                <a:close/>
                <a:moveTo>
                  <a:pt x="5358748" y="1913701"/>
                </a:moveTo>
                <a:lnTo>
                  <a:pt x="5348158" y="1924290"/>
                </a:lnTo>
                <a:lnTo>
                  <a:pt x="5369339" y="1913701"/>
                </a:lnTo>
                <a:close/>
                <a:moveTo>
                  <a:pt x="7611858" y="1908405"/>
                </a:moveTo>
                <a:cubicBezTo>
                  <a:pt x="7610093" y="1908405"/>
                  <a:pt x="7607446" y="1910170"/>
                  <a:pt x="7603915" y="1913701"/>
                </a:cubicBezTo>
                <a:cubicBezTo>
                  <a:pt x="7603915" y="1913701"/>
                  <a:pt x="7607444" y="1913701"/>
                  <a:pt x="7614505" y="1913701"/>
                </a:cubicBezTo>
                <a:cubicBezTo>
                  <a:pt x="7614505" y="1910170"/>
                  <a:pt x="7613624" y="1908405"/>
                  <a:pt x="7611858" y="1908405"/>
                </a:cubicBezTo>
                <a:close/>
                <a:moveTo>
                  <a:pt x="5943868" y="1908405"/>
                </a:moveTo>
                <a:cubicBezTo>
                  <a:pt x="5942102" y="1908405"/>
                  <a:pt x="5941220" y="1910170"/>
                  <a:pt x="5941220" y="1913701"/>
                </a:cubicBezTo>
                <a:cubicBezTo>
                  <a:pt x="5941220" y="1920761"/>
                  <a:pt x="5942986" y="1924290"/>
                  <a:pt x="5946516" y="1924290"/>
                </a:cubicBezTo>
                <a:cubicBezTo>
                  <a:pt x="5950045" y="1924290"/>
                  <a:pt x="5951812" y="1920761"/>
                  <a:pt x="5951812" y="1913701"/>
                </a:cubicBezTo>
                <a:cubicBezTo>
                  <a:pt x="5948280" y="1910170"/>
                  <a:pt x="5945634" y="1908405"/>
                  <a:pt x="5943868" y="1908405"/>
                </a:cubicBezTo>
                <a:close/>
                <a:moveTo>
                  <a:pt x="7911038" y="1903111"/>
                </a:moveTo>
                <a:cubicBezTo>
                  <a:pt x="7918098" y="1903111"/>
                  <a:pt x="7921627" y="1906640"/>
                  <a:pt x="7921627" y="1913701"/>
                </a:cubicBezTo>
                <a:lnTo>
                  <a:pt x="7911038" y="1913701"/>
                </a:lnTo>
                <a:cubicBezTo>
                  <a:pt x="7911038" y="1913701"/>
                  <a:pt x="7911038" y="1910170"/>
                  <a:pt x="7911038" y="1903111"/>
                </a:cubicBezTo>
                <a:close/>
                <a:moveTo>
                  <a:pt x="7725704" y="1903111"/>
                </a:moveTo>
                <a:cubicBezTo>
                  <a:pt x="7722175" y="1903111"/>
                  <a:pt x="7720409" y="1906640"/>
                  <a:pt x="7720409" y="1913701"/>
                </a:cubicBezTo>
                <a:lnTo>
                  <a:pt x="7720409" y="1924290"/>
                </a:lnTo>
                <a:cubicBezTo>
                  <a:pt x="7727471" y="1924290"/>
                  <a:pt x="7731000" y="1920761"/>
                  <a:pt x="7731000" y="1913701"/>
                </a:cubicBezTo>
                <a:cubicBezTo>
                  <a:pt x="7731000" y="1906640"/>
                  <a:pt x="7729234" y="1903111"/>
                  <a:pt x="7725704" y="1903111"/>
                </a:cubicBezTo>
                <a:close/>
                <a:moveTo>
                  <a:pt x="7423878" y="1903111"/>
                </a:moveTo>
                <a:cubicBezTo>
                  <a:pt x="7416818" y="1903111"/>
                  <a:pt x="7413288" y="1906640"/>
                  <a:pt x="7413288" y="1913701"/>
                </a:cubicBezTo>
                <a:lnTo>
                  <a:pt x="7434468" y="1913701"/>
                </a:lnTo>
                <a:cubicBezTo>
                  <a:pt x="7434468" y="1906640"/>
                  <a:pt x="7430938" y="1903111"/>
                  <a:pt x="7423878" y="1903111"/>
                </a:cubicBezTo>
                <a:close/>
                <a:moveTo>
                  <a:pt x="7169708" y="1903111"/>
                </a:moveTo>
                <a:lnTo>
                  <a:pt x="7169708" y="1904434"/>
                </a:lnTo>
                <a:cubicBezTo>
                  <a:pt x="7169708" y="1907081"/>
                  <a:pt x="7169708" y="1910170"/>
                  <a:pt x="7169708" y="1913701"/>
                </a:cubicBezTo>
                <a:cubicBezTo>
                  <a:pt x="7169708" y="1920761"/>
                  <a:pt x="7175004" y="1924290"/>
                  <a:pt x="7185593" y="1924290"/>
                </a:cubicBezTo>
                <a:cubicBezTo>
                  <a:pt x="7196184" y="1924290"/>
                  <a:pt x="7201480" y="1920761"/>
                  <a:pt x="7201480" y="1913701"/>
                </a:cubicBezTo>
                <a:cubicBezTo>
                  <a:pt x="7201480" y="1906640"/>
                  <a:pt x="7201480" y="1903111"/>
                  <a:pt x="7201480" y="1903111"/>
                </a:cubicBezTo>
                <a:cubicBezTo>
                  <a:pt x="7201480" y="1903111"/>
                  <a:pt x="7197949" y="1903111"/>
                  <a:pt x="7190889" y="1903111"/>
                </a:cubicBezTo>
                <a:close/>
                <a:moveTo>
                  <a:pt x="7095574" y="1903111"/>
                </a:moveTo>
                <a:lnTo>
                  <a:pt x="7095574" y="1924290"/>
                </a:lnTo>
                <a:lnTo>
                  <a:pt x="7127347" y="1924290"/>
                </a:lnTo>
                <a:cubicBezTo>
                  <a:pt x="7127347" y="1917231"/>
                  <a:pt x="7123818" y="1913701"/>
                  <a:pt x="7116756" y="1913701"/>
                </a:cubicBezTo>
                <a:cubicBezTo>
                  <a:pt x="7109696" y="1913701"/>
                  <a:pt x="7106166" y="1913701"/>
                  <a:pt x="7106166" y="1913701"/>
                </a:cubicBezTo>
                <a:cubicBezTo>
                  <a:pt x="7106166" y="1906640"/>
                  <a:pt x="7102636" y="1903111"/>
                  <a:pt x="7095574" y="1903111"/>
                </a:cubicBezTo>
                <a:close/>
                <a:moveTo>
                  <a:pt x="6253638" y="1903111"/>
                </a:moveTo>
                <a:cubicBezTo>
                  <a:pt x="6250108" y="1903111"/>
                  <a:pt x="6248342" y="1904875"/>
                  <a:pt x="6248342" y="1908405"/>
                </a:cubicBezTo>
                <a:cubicBezTo>
                  <a:pt x="6248342" y="1911936"/>
                  <a:pt x="6251872" y="1913701"/>
                  <a:pt x="6258932" y="1913701"/>
                </a:cubicBezTo>
                <a:cubicBezTo>
                  <a:pt x="6258932" y="1906640"/>
                  <a:pt x="6257168" y="1903111"/>
                  <a:pt x="6253638" y="1903111"/>
                </a:cubicBezTo>
                <a:close/>
                <a:moveTo>
                  <a:pt x="5697641" y="1903111"/>
                </a:moveTo>
                <a:cubicBezTo>
                  <a:pt x="5704702" y="1910170"/>
                  <a:pt x="5708232" y="1913701"/>
                  <a:pt x="5708232" y="1913701"/>
                </a:cubicBezTo>
                <a:lnTo>
                  <a:pt x="5708232" y="1903111"/>
                </a:lnTo>
                <a:close/>
                <a:moveTo>
                  <a:pt x="7002910" y="1896491"/>
                </a:moveTo>
                <a:cubicBezTo>
                  <a:pt x="7001145" y="1897374"/>
                  <a:pt x="7000262" y="1899581"/>
                  <a:pt x="7000262" y="1903111"/>
                </a:cubicBezTo>
                <a:cubicBezTo>
                  <a:pt x="6993200" y="1903111"/>
                  <a:pt x="6984376" y="1901345"/>
                  <a:pt x="6973785" y="1897815"/>
                </a:cubicBezTo>
                <a:cubicBezTo>
                  <a:pt x="6968491" y="1896050"/>
                  <a:pt x="6964519" y="1895608"/>
                  <a:pt x="6961872" y="1896492"/>
                </a:cubicBezTo>
                <a:cubicBezTo>
                  <a:pt x="6959224" y="1897374"/>
                  <a:pt x="6957900" y="1899580"/>
                  <a:pt x="6957900" y="1903111"/>
                </a:cubicBezTo>
                <a:cubicBezTo>
                  <a:pt x="6957900" y="1903111"/>
                  <a:pt x="6964960" y="1903111"/>
                  <a:pt x="6979081" y="1903111"/>
                </a:cubicBezTo>
                <a:lnTo>
                  <a:pt x="7000262" y="1903111"/>
                </a:lnTo>
                <a:lnTo>
                  <a:pt x="7021443" y="1913701"/>
                </a:lnTo>
                <a:cubicBezTo>
                  <a:pt x="7021443" y="1906640"/>
                  <a:pt x="7017914" y="1901345"/>
                  <a:pt x="7010852" y="1897815"/>
                </a:cubicBezTo>
                <a:cubicBezTo>
                  <a:pt x="7007322" y="1896050"/>
                  <a:pt x="7004674" y="1895608"/>
                  <a:pt x="7002910" y="1896491"/>
                </a:cubicBezTo>
                <a:close/>
                <a:moveTo>
                  <a:pt x="7868675" y="1892520"/>
                </a:moveTo>
                <a:cubicBezTo>
                  <a:pt x="7868675" y="1892520"/>
                  <a:pt x="7870441" y="1894284"/>
                  <a:pt x="7873971" y="1897815"/>
                </a:cubicBezTo>
                <a:cubicBezTo>
                  <a:pt x="7877500" y="1901345"/>
                  <a:pt x="7879267" y="1903111"/>
                  <a:pt x="7879267" y="1903111"/>
                </a:cubicBezTo>
                <a:lnTo>
                  <a:pt x="7868675" y="1903111"/>
                </a:lnTo>
                <a:close/>
                <a:moveTo>
                  <a:pt x="7455649" y="1892520"/>
                </a:moveTo>
                <a:cubicBezTo>
                  <a:pt x="7448588" y="1892520"/>
                  <a:pt x="7446824" y="1897815"/>
                  <a:pt x="7450355" y="1908405"/>
                </a:cubicBezTo>
                <a:cubicBezTo>
                  <a:pt x="7453884" y="1918996"/>
                  <a:pt x="7459178" y="1920761"/>
                  <a:pt x="7466240" y="1913701"/>
                </a:cubicBezTo>
                <a:close/>
                <a:moveTo>
                  <a:pt x="7370926" y="1892520"/>
                </a:moveTo>
                <a:cubicBezTo>
                  <a:pt x="7370926" y="1899580"/>
                  <a:pt x="7372692" y="1903111"/>
                  <a:pt x="7376222" y="1903111"/>
                </a:cubicBezTo>
                <a:cubicBezTo>
                  <a:pt x="7379751" y="1903111"/>
                  <a:pt x="7381516" y="1899580"/>
                  <a:pt x="7381516" y="1892520"/>
                </a:cubicBezTo>
                <a:cubicBezTo>
                  <a:pt x="7374456" y="1892520"/>
                  <a:pt x="7370926" y="1892520"/>
                  <a:pt x="7370926" y="1892520"/>
                </a:cubicBezTo>
                <a:close/>
                <a:moveTo>
                  <a:pt x="7159118" y="1892520"/>
                </a:moveTo>
                <a:cubicBezTo>
                  <a:pt x="7166178" y="1892520"/>
                  <a:pt x="7169708" y="1894284"/>
                  <a:pt x="7169708" y="1897815"/>
                </a:cubicBezTo>
                <a:lnTo>
                  <a:pt x="7169708" y="1892520"/>
                </a:lnTo>
                <a:close/>
                <a:moveTo>
                  <a:pt x="6904948" y="1892520"/>
                </a:moveTo>
                <a:lnTo>
                  <a:pt x="6915539" y="1903111"/>
                </a:lnTo>
                <a:lnTo>
                  <a:pt x="6926129" y="1892520"/>
                </a:lnTo>
                <a:cubicBezTo>
                  <a:pt x="6926129" y="1892520"/>
                  <a:pt x="6919068" y="1892520"/>
                  <a:pt x="6904948" y="1892520"/>
                </a:cubicBezTo>
                <a:close/>
                <a:moveTo>
                  <a:pt x="5427586" y="1892520"/>
                </a:moveTo>
                <a:cubicBezTo>
                  <a:pt x="5424056" y="1892520"/>
                  <a:pt x="5422291" y="1896050"/>
                  <a:pt x="5422291" y="1903111"/>
                </a:cubicBezTo>
                <a:cubicBezTo>
                  <a:pt x="5429352" y="1903111"/>
                  <a:pt x="5432881" y="1901345"/>
                  <a:pt x="5432881" y="1897815"/>
                </a:cubicBezTo>
                <a:cubicBezTo>
                  <a:pt x="5432881" y="1894284"/>
                  <a:pt x="5431116" y="1892520"/>
                  <a:pt x="5427586" y="1892520"/>
                </a:cubicBezTo>
                <a:close/>
                <a:moveTo>
                  <a:pt x="7614505" y="1881930"/>
                </a:moveTo>
                <a:lnTo>
                  <a:pt x="7614505" y="1892520"/>
                </a:lnTo>
                <a:lnTo>
                  <a:pt x="7635686" y="1892520"/>
                </a:lnTo>
                <a:cubicBezTo>
                  <a:pt x="7635686" y="1892520"/>
                  <a:pt x="7632156" y="1890755"/>
                  <a:pt x="7625096" y="1887224"/>
                </a:cubicBezTo>
                <a:cubicBezTo>
                  <a:pt x="7618034" y="1883694"/>
                  <a:pt x="7614505" y="1881930"/>
                  <a:pt x="7614505" y="1881930"/>
                </a:cubicBezTo>
                <a:close/>
                <a:moveTo>
                  <a:pt x="6216572" y="1881930"/>
                </a:moveTo>
                <a:cubicBezTo>
                  <a:pt x="6216572" y="1888989"/>
                  <a:pt x="6216572" y="1892520"/>
                  <a:pt x="6216572" y="1892520"/>
                </a:cubicBezTo>
                <a:cubicBezTo>
                  <a:pt x="6223632" y="1892520"/>
                  <a:pt x="6227161" y="1892520"/>
                  <a:pt x="6227161" y="1892520"/>
                </a:cubicBezTo>
                <a:cubicBezTo>
                  <a:pt x="6227161" y="1885459"/>
                  <a:pt x="6223632" y="1881930"/>
                  <a:pt x="6216572" y="1881930"/>
                </a:cubicBezTo>
                <a:close/>
                <a:moveTo>
                  <a:pt x="6057716" y="1881930"/>
                </a:moveTo>
                <a:lnTo>
                  <a:pt x="6068305" y="1892520"/>
                </a:lnTo>
                <a:lnTo>
                  <a:pt x="6068305" y="1881930"/>
                </a:lnTo>
                <a:close/>
                <a:moveTo>
                  <a:pt x="4151441" y="1881930"/>
                </a:moveTo>
                <a:cubicBezTo>
                  <a:pt x="4158500" y="1881930"/>
                  <a:pt x="4162031" y="1885459"/>
                  <a:pt x="4162031" y="1892520"/>
                </a:cubicBezTo>
                <a:cubicBezTo>
                  <a:pt x="4162031" y="1892520"/>
                  <a:pt x="4158500" y="1892520"/>
                  <a:pt x="4151441" y="1892520"/>
                </a:cubicBezTo>
                <a:cubicBezTo>
                  <a:pt x="4144381" y="1892520"/>
                  <a:pt x="4140850" y="1892520"/>
                  <a:pt x="4140850" y="1892520"/>
                </a:cubicBezTo>
                <a:cubicBezTo>
                  <a:pt x="4147910" y="1885459"/>
                  <a:pt x="4151441" y="1881930"/>
                  <a:pt x="4151441" y="1881930"/>
                </a:cubicBezTo>
                <a:close/>
                <a:moveTo>
                  <a:pt x="3518664" y="1878619"/>
                </a:moveTo>
                <a:cubicBezTo>
                  <a:pt x="3523960" y="1877296"/>
                  <a:pt x="3537196" y="1881930"/>
                  <a:pt x="3558378" y="1892520"/>
                </a:cubicBezTo>
                <a:cubicBezTo>
                  <a:pt x="3565438" y="1899580"/>
                  <a:pt x="3572498" y="1903111"/>
                  <a:pt x="3579559" y="1903111"/>
                </a:cubicBezTo>
                <a:cubicBezTo>
                  <a:pt x="3586618" y="1896050"/>
                  <a:pt x="3590148" y="1896050"/>
                  <a:pt x="3590148" y="1903111"/>
                </a:cubicBezTo>
                <a:cubicBezTo>
                  <a:pt x="3590148" y="1903111"/>
                  <a:pt x="3595444" y="1906640"/>
                  <a:pt x="3606034" y="1913701"/>
                </a:cubicBezTo>
                <a:cubicBezTo>
                  <a:pt x="3616625" y="1920761"/>
                  <a:pt x="3628980" y="1926055"/>
                  <a:pt x="3643100" y="1929586"/>
                </a:cubicBezTo>
                <a:cubicBezTo>
                  <a:pt x="3657222" y="1933117"/>
                  <a:pt x="3667812" y="1934882"/>
                  <a:pt x="3674872" y="1934882"/>
                </a:cubicBezTo>
                <a:lnTo>
                  <a:pt x="3674872" y="1945472"/>
                </a:lnTo>
                <a:cubicBezTo>
                  <a:pt x="3674872" y="1945472"/>
                  <a:pt x="3658986" y="1941941"/>
                  <a:pt x="3627215" y="1934882"/>
                </a:cubicBezTo>
                <a:cubicBezTo>
                  <a:pt x="3595444" y="1927821"/>
                  <a:pt x="3574263" y="1920761"/>
                  <a:pt x="3563673" y="1913701"/>
                </a:cubicBezTo>
                <a:cubicBezTo>
                  <a:pt x="3553082" y="1906640"/>
                  <a:pt x="3544257" y="1899580"/>
                  <a:pt x="3537196" y="1892520"/>
                </a:cubicBezTo>
                <a:lnTo>
                  <a:pt x="3516016" y="1881930"/>
                </a:lnTo>
                <a:cubicBezTo>
                  <a:pt x="3516016" y="1880165"/>
                  <a:pt x="3516899" y="1879061"/>
                  <a:pt x="3518664" y="1878619"/>
                </a:cubicBezTo>
                <a:close/>
                <a:moveTo>
                  <a:pt x="6881120" y="1876634"/>
                </a:moveTo>
                <a:cubicBezTo>
                  <a:pt x="6879354" y="1876634"/>
                  <a:pt x="6876708" y="1878400"/>
                  <a:pt x="6873177" y="1881930"/>
                </a:cubicBezTo>
                <a:lnTo>
                  <a:pt x="6883766" y="1881930"/>
                </a:lnTo>
                <a:cubicBezTo>
                  <a:pt x="6883766" y="1878400"/>
                  <a:pt x="6882884" y="1876634"/>
                  <a:pt x="6881120" y="1876634"/>
                </a:cubicBezTo>
                <a:close/>
                <a:moveTo>
                  <a:pt x="5631782" y="1875641"/>
                </a:moveTo>
                <a:cubicBezTo>
                  <a:pt x="5630680" y="1875420"/>
                  <a:pt x="5629686" y="1875752"/>
                  <a:pt x="5628804" y="1876634"/>
                </a:cubicBezTo>
                <a:cubicBezTo>
                  <a:pt x="5625274" y="1880165"/>
                  <a:pt x="5623508" y="1883694"/>
                  <a:pt x="5623508" y="1887224"/>
                </a:cubicBezTo>
                <a:cubicBezTo>
                  <a:pt x="5623508" y="1890755"/>
                  <a:pt x="5619978" y="1892520"/>
                  <a:pt x="5612918" y="1892520"/>
                </a:cubicBezTo>
                <a:lnTo>
                  <a:pt x="5612918" y="1903111"/>
                </a:lnTo>
                <a:lnTo>
                  <a:pt x="5623508" y="1913701"/>
                </a:lnTo>
                <a:lnTo>
                  <a:pt x="5634099" y="1913701"/>
                </a:lnTo>
                <a:lnTo>
                  <a:pt x="5655279" y="1924290"/>
                </a:lnTo>
                <a:cubicBezTo>
                  <a:pt x="5662339" y="1924290"/>
                  <a:pt x="5668517" y="1924290"/>
                  <a:pt x="5673813" y="1924290"/>
                </a:cubicBezTo>
                <a:lnTo>
                  <a:pt x="5676460" y="1924290"/>
                </a:lnTo>
                <a:lnTo>
                  <a:pt x="5676460" y="1913701"/>
                </a:lnTo>
                <a:cubicBezTo>
                  <a:pt x="5683520" y="1913701"/>
                  <a:pt x="5687051" y="1911936"/>
                  <a:pt x="5687051" y="1908405"/>
                </a:cubicBezTo>
                <a:cubicBezTo>
                  <a:pt x="5687051" y="1904875"/>
                  <a:pt x="5683520" y="1901345"/>
                  <a:pt x="5676460" y="1897815"/>
                </a:cubicBezTo>
                <a:cubicBezTo>
                  <a:pt x="5669400" y="1894284"/>
                  <a:pt x="5665870" y="1892520"/>
                  <a:pt x="5665870" y="1892520"/>
                </a:cubicBezTo>
                <a:lnTo>
                  <a:pt x="5644689" y="1892520"/>
                </a:lnTo>
                <a:cubicBezTo>
                  <a:pt x="5639394" y="1881930"/>
                  <a:pt x="5635091" y="1876302"/>
                  <a:pt x="5631782" y="1875641"/>
                </a:cubicBezTo>
                <a:close/>
                <a:moveTo>
                  <a:pt x="7688638" y="1871338"/>
                </a:moveTo>
                <a:lnTo>
                  <a:pt x="7688638" y="1881930"/>
                </a:lnTo>
                <a:cubicBezTo>
                  <a:pt x="7688638" y="1881930"/>
                  <a:pt x="7692168" y="1881930"/>
                  <a:pt x="7699230" y="1881930"/>
                </a:cubicBezTo>
                <a:lnTo>
                  <a:pt x="7720409" y="1881930"/>
                </a:lnTo>
                <a:cubicBezTo>
                  <a:pt x="7720409" y="1881930"/>
                  <a:pt x="7718644" y="1880165"/>
                  <a:pt x="7715115" y="1876634"/>
                </a:cubicBezTo>
                <a:cubicBezTo>
                  <a:pt x="7711586" y="1873103"/>
                  <a:pt x="7706290" y="1871338"/>
                  <a:pt x="7699230" y="1871338"/>
                </a:cubicBezTo>
                <a:close/>
                <a:moveTo>
                  <a:pt x="7280908" y="1871338"/>
                </a:moveTo>
                <a:cubicBezTo>
                  <a:pt x="7277378" y="1871338"/>
                  <a:pt x="7275612" y="1873103"/>
                  <a:pt x="7275612" y="1876634"/>
                </a:cubicBezTo>
                <a:cubicBezTo>
                  <a:pt x="7275612" y="1880165"/>
                  <a:pt x="7279142" y="1881930"/>
                  <a:pt x="7286203" y="1881930"/>
                </a:cubicBezTo>
                <a:cubicBezTo>
                  <a:pt x="7286203" y="1874869"/>
                  <a:pt x="7284437" y="1871338"/>
                  <a:pt x="7280908" y="1871338"/>
                </a:cubicBezTo>
                <a:close/>
                <a:moveTo>
                  <a:pt x="7839551" y="1866044"/>
                </a:moveTo>
                <a:cubicBezTo>
                  <a:pt x="7841316" y="1866044"/>
                  <a:pt x="7843965" y="1867809"/>
                  <a:pt x="7847494" y="1871338"/>
                </a:cubicBezTo>
                <a:lnTo>
                  <a:pt x="7836904" y="1881930"/>
                </a:lnTo>
                <a:lnTo>
                  <a:pt x="7826313" y="1881930"/>
                </a:lnTo>
                <a:lnTo>
                  <a:pt x="7836904" y="1871338"/>
                </a:lnTo>
                <a:cubicBezTo>
                  <a:pt x="7836904" y="1867809"/>
                  <a:pt x="7837787" y="1866044"/>
                  <a:pt x="7839551" y="1866044"/>
                </a:cubicBezTo>
                <a:close/>
                <a:moveTo>
                  <a:pt x="6817578" y="1866044"/>
                </a:moveTo>
                <a:cubicBezTo>
                  <a:pt x="6815813" y="1866044"/>
                  <a:pt x="6813164" y="1867809"/>
                  <a:pt x="6809634" y="1871338"/>
                </a:cubicBezTo>
                <a:cubicBezTo>
                  <a:pt x="6816696" y="1871338"/>
                  <a:pt x="6820224" y="1871338"/>
                  <a:pt x="6820224" y="1871338"/>
                </a:cubicBezTo>
                <a:cubicBezTo>
                  <a:pt x="6820224" y="1867809"/>
                  <a:pt x="6819342" y="1866044"/>
                  <a:pt x="6817578" y="1866044"/>
                </a:cubicBezTo>
                <a:close/>
                <a:moveTo>
                  <a:pt x="4890122" y="1866044"/>
                </a:moveTo>
                <a:cubicBezTo>
                  <a:pt x="4888358" y="1866044"/>
                  <a:pt x="4885710" y="1867809"/>
                  <a:pt x="4882180" y="1871338"/>
                </a:cubicBezTo>
                <a:lnTo>
                  <a:pt x="4892770" y="1871338"/>
                </a:lnTo>
                <a:cubicBezTo>
                  <a:pt x="4892770" y="1867809"/>
                  <a:pt x="4891887" y="1866044"/>
                  <a:pt x="4890122" y="1866044"/>
                </a:cubicBezTo>
                <a:close/>
                <a:moveTo>
                  <a:pt x="4293087" y="1866044"/>
                </a:moveTo>
                <a:cubicBezTo>
                  <a:pt x="4295736" y="1866044"/>
                  <a:pt x="4299706" y="1867809"/>
                  <a:pt x="4305002" y="1871338"/>
                </a:cubicBezTo>
                <a:cubicBezTo>
                  <a:pt x="4315592" y="1878399"/>
                  <a:pt x="4320887" y="1881930"/>
                  <a:pt x="4320887" y="1881930"/>
                </a:cubicBezTo>
                <a:lnTo>
                  <a:pt x="4299706" y="1881930"/>
                </a:lnTo>
                <a:lnTo>
                  <a:pt x="4289116" y="1871338"/>
                </a:lnTo>
                <a:cubicBezTo>
                  <a:pt x="4289116" y="1867809"/>
                  <a:pt x="4290440" y="1866044"/>
                  <a:pt x="4293087" y="1866044"/>
                </a:cubicBezTo>
                <a:close/>
                <a:moveTo>
                  <a:pt x="7625096" y="1860749"/>
                </a:moveTo>
                <a:cubicBezTo>
                  <a:pt x="7610976" y="1860749"/>
                  <a:pt x="7607444" y="1864279"/>
                  <a:pt x="7614505" y="1871338"/>
                </a:cubicBezTo>
                <a:cubicBezTo>
                  <a:pt x="7621567" y="1878399"/>
                  <a:pt x="7628626" y="1874869"/>
                  <a:pt x="7635686" y="1860749"/>
                </a:cubicBezTo>
                <a:cubicBezTo>
                  <a:pt x="7635686" y="1860749"/>
                  <a:pt x="7632156" y="1860749"/>
                  <a:pt x="7625096" y="1860749"/>
                </a:cubicBezTo>
                <a:close/>
                <a:moveTo>
                  <a:pt x="7529782" y="1860749"/>
                </a:moveTo>
                <a:cubicBezTo>
                  <a:pt x="7529782" y="1867809"/>
                  <a:pt x="7533312" y="1871338"/>
                  <a:pt x="7540374" y="1871338"/>
                </a:cubicBezTo>
                <a:cubicBezTo>
                  <a:pt x="7540374" y="1871338"/>
                  <a:pt x="7540374" y="1867809"/>
                  <a:pt x="7540374" y="1860749"/>
                </a:cubicBezTo>
                <a:close/>
                <a:moveTo>
                  <a:pt x="6883766" y="1860749"/>
                </a:moveTo>
                <a:cubicBezTo>
                  <a:pt x="6883766" y="1860749"/>
                  <a:pt x="6887296" y="1864279"/>
                  <a:pt x="6894358" y="1871338"/>
                </a:cubicBezTo>
                <a:cubicBezTo>
                  <a:pt x="6901418" y="1878399"/>
                  <a:pt x="6908477" y="1881930"/>
                  <a:pt x="6915539" y="1881930"/>
                </a:cubicBezTo>
                <a:lnTo>
                  <a:pt x="6904948" y="1871338"/>
                </a:lnTo>
                <a:cubicBezTo>
                  <a:pt x="6897888" y="1864279"/>
                  <a:pt x="6897888" y="1860749"/>
                  <a:pt x="6904948" y="1860749"/>
                </a:cubicBezTo>
                <a:lnTo>
                  <a:pt x="6894358" y="1860749"/>
                </a:lnTo>
                <a:cubicBezTo>
                  <a:pt x="6887296" y="1860749"/>
                  <a:pt x="6883766" y="1860749"/>
                  <a:pt x="6883766" y="1860749"/>
                </a:cubicBezTo>
                <a:close/>
                <a:moveTo>
                  <a:pt x="6746092" y="1860749"/>
                </a:moveTo>
                <a:lnTo>
                  <a:pt x="6756682" y="1871338"/>
                </a:lnTo>
                <a:cubicBezTo>
                  <a:pt x="6756682" y="1871338"/>
                  <a:pt x="6756682" y="1869574"/>
                  <a:pt x="6756682" y="1866044"/>
                </a:cubicBezTo>
                <a:cubicBezTo>
                  <a:pt x="6756682" y="1862513"/>
                  <a:pt x="6753152" y="1860749"/>
                  <a:pt x="6746092" y="1860749"/>
                </a:cubicBezTo>
                <a:close/>
                <a:moveTo>
                  <a:pt x="6004764" y="1860749"/>
                </a:moveTo>
                <a:lnTo>
                  <a:pt x="6004764" y="1871338"/>
                </a:lnTo>
                <a:cubicBezTo>
                  <a:pt x="6011824" y="1871338"/>
                  <a:pt x="6015353" y="1867809"/>
                  <a:pt x="6015353" y="1860749"/>
                </a:cubicBezTo>
                <a:close/>
                <a:moveTo>
                  <a:pt x="5835316" y="1860749"/>
                </a:moveTo>
                <a:cubicBezTo>
                  <a:pt x="5835316" y="1860749"/>
                  <a:pt x="5833552" y="1862513"/>
                  <a:pt x="5830020" y="1866044"/>
                </a:cubicBezTo>
                <a:cubicBezTo>
                  <a:pt x="5826491" y="1869574"/>
                  <a:pt x="5828256" y="1871338"/>
                  <a:pt x="5835316" y="1871338"/>
                </a:cubicBezTo>
                <a:cubicBezTo>
                  <a:pt x="5835316" y="1864279"/>
                  <a:pt x="5835316" y="1860749"/>
                  <a:pt x="5835316" y="1860749"/>
                </a:cubicBezTo>
                <a:close/>
                <a:moveTo>
                  <a:pt x="4670372" y="1860749"/>
                </a:moveTo>
                <a:cubicBezTo>
                  <a:pt x="4663311" y="1860749"/>
                  <a:pt x="4659780" y="1864279"/>
                  <a:pt x="4659780" y="1871338"/>
                </a:cubicBezTo>
                <a:lnTo>
                  <a:pt x="4680962" y="1871338"/>
                </a:lnTo>
                <a:close/>
                <a:moveTo>
                  <a:pt x="8313473" y="1850157"/>
                </a:moveTo>
                <a:lnTo>
                  <a:pt x="8345244" y="1860749"/>
                </a:lnTo>
                <a:lnTo>
                  <a:pt x="8324064" y="1860749"/>
                </a:lnTo>
                <a:close/>
                <a:moveTo>
                  <a:pt x="7169708" y="1850157"/>
                </a:moveTo>
                <a:cubicBezTo>
                  <a:pt x="7169708" y="1857218"/>
                  <a:pt x="7173238" y="1860749"/>
                  <a:pt x="7180299" y="1860749"/>
                </a:cubicBezTo>
                <a:cubicBezTo>
                  <a:pt x="7180299" y="1853688"/>
                  <a:pt x="7180299" y="1850157"/>
                  <a:pt x="7180299" y="1850157"/>
                </a:cubicBezTo>
                <a:close/>
                <a:moveTo>
                  <a:pt x="5528195" y="1850157"/>
                </a:moveTo>
                <a:lnTo>
                  <a:pt x="5528195" y="1860749"/>
                </a:lnTo>
                <a:lnTo>
                  <a:pt x="5517604" y="1860749"/>
                </a:lnTo>
                <a:cubicBezTo>
                  <a:pt x="5524664" y="1853688"/>
                  <a:pt x="5528195" y="1850157"/>
                  <a:pt x="5528195" y="1850157"/>
                </a:cubicBezTo>
                <a:close/>
                <a:moveTo>
                  <a:pt x="4744504" y="1850157"/>
                </a:moveTo>
                <a:lnTo>
                  <a:pt x="4733914" y="1860749"/>
                </a:lnTo>
                <a:lnTo>
                  <a:pt x="4755094" y="1860749"/>
                </a:lnTo>
                <a:cubicBezTo>
                  <a:pt x="4755094" y="1867809"/>
                  <a:pt x="4762155" y="1871338"/>
                  <a:pt x="4776276" y="1871338"/>
                </a:cubicBezTo>
                <a:lnTo>
                  <a:pt x="4808046" y="1881930"/>
                </a:lnTo>
                <a:cubicBezTo>
                  <a:pt x="4808046" y="1888989"/>
                  <a:pt x="4816872" y="1894284"/>
                  <a:pt x="4834523" y="1897815"/>
                </a:cubicBezTo>
                <a:cubicBezTo>
                  <a:pt x="4852174" y="1901345"/>
                  <a:pt x="4868059" y="1903111"/>
                  <a:pt x="4882180" y="1903111"/>
                </a:cubicBezTo>
                <a:cubicBezTo>
                  <a:pt x="4882180" y="1903111"/>
                  <a:pt x="4885709" y="1904875"/>
                  <a:pt x="4892770" y="1908405"/>
                </a:cubicBezTo>
                <a:cubicBezTo>
                  <a:pt x="4899830" y="1911936"/>
                  <a:pt x="4903360" y="1913701"/>
                  <a:pt x="4903360" y="1913701"/>
                </a:cubicBezTo>
                <a:lnTo>
                  <a:pt x="4913950" y="1924290"/>
                </a:lnTo>
                <a:lnTo>
                  <a:pt x="4892770" y="1924290"/>
                </a:lnTo>
                <a:cubicBezTo>
                  <a:pt x="4885709" y="1917231"/>
                  <a:pt x="4878648" y="1911936"/>
                  <a:pt x="4871588" y="1908405"/>
                </a:cubicBezTo>
                <a:cubicBezTo>
                  <a:pt x="4864528" y="1904875"/>
                  <a:pt x="4860998" y="1906640"/>
                  <a:pt x="4860998" y="1913701"/>
                </a:cubicBezTo>
                <a:lnTo>
                  <a:pt x="4850408" y="1913701"/>
                </a:lnTo>
                <a:cubicBezTo>
                  <a:pt x="4850408" y="1906640"/>
                  <a:pt x="4846878" y="1903111"/>
                  <a:pt x="4839818" y="1903111"/>
                </a:cubicBezTo>
                <a:cubicBezTo>
                  <a:pt x="4818636" y="1910170"/>
                  <a:pt x="4797456" y="1906640"/>
                  <a:pt x="4776276" y="1892520"/>
                </a:cubicBezTo>
                <a:cubicBezTo>
                  <a:pt x="4776276" y="1892520"/>
                  <a:pt x="4772744" y="1892520"/>
                  <a:pt x="4765684" y="1892520"/>
                </a:cubicBezTo>
                <a:lnTo>
                  <a:pt x="4755094" y="1892520"/>
                </a:lnTo>
                <a:lnTo>
                  <a:pt x="4723324" y="1871338"/>
                </a:lnTo>
                <a:lnTo>
                  <a:pt x="4723324" y="1892520"/>
                </a:lnTo>
                <a:cubicBezTo>
                  <a:pt x="4737443" y="1892520"/>
                  <a:pt x="4744504" y="1894284"/>
                  <a:pt x="4744504" y="1897815"/>
                </a:cubicBezTo>
                <a:cubicBezTo>
                  <a:pt x="4744504" y="1901345"/>
                  <a:pt x="4749799" y="1904875"/>
                  <a:pt x="4760390" y="1908405"/>
                </a:cubicBezTo>
                <a:cubicBezTo>
                  <a:pt x="4770980" y="1911936"/>
                  <a:pt x="4779805" y="1913701"/>
                  <a:pt x="4786866" y="1913701"/>
                </a:cubicBezTo>
                <a:cubicBezTo>
                  <a:pt x="4793926" y="1913701"/>
                  <a:pt x="4799222" y="1915465"/>
                  <a:pt x="4802751" y="1918996"/>
                </a:cubicBezTo>
                <a:cubicBezTo>
                  <a:pt x="4806282" y="1922526"/>
                  <a:pt x="4808046" y="1924290"/>
                  <a:pt x="4808046" y="1924290"/>
                </a:cubicBezTo>
                <a:cubicBezTo>
                  <a:pt x="4822167" y="1931351"/>
                  <a:pt x="4829228" y="1934882"/>
                  <a:pt x="4829228" y="1934882"/>
                </a:cubicBezTo>
                <a:cubicBezTo>
                  <a:pt x="4836288" y="1934882"/>
                  <a:pt x="4839818" y="1934882"/>
                  <a:pt x="4839818" y="1934882"/>
                </a:cubicBezTo>
                <a:lnTo>
                  <a:pt x="4892770" y="1945472"/>
                </a:lnTo>
                <a:cubicBezTo>
                  <a:pt x="4892770" y="1938411"/>
                  <a:pt x="4894536" y="1934882"/>
                  <a:pt x="4898065" y="1934882"/>
                </a:cubicBezTo>
                <a:cubicBezTo>
                  <a:pt x="4901594" y="1934882"/>
                  <a:pt x="4903360" y="1938411"/>
                  <a:pt x="4903360" y="1945472"/>
                </a:cubicBezTo>
                <a:cubicBezTo>
                  <a:pt x="4903360" y="1959592"/>
                  <a:pt x="4921011" y="1966653"/>
                  <a:pt x="4956312" y="1966653"/>
                </a:cubicBezTo>
                <a:lnTo>
                  <a:pt x="4977492" y="1966653"/>
                </a:lnTo>
                <a:lnTo>
                  <a:pt x="4966902" y="1956063"/>
                </a:lnTo>
                <a:lnTo>
                  <a:pt x="4977492" y="1945472"/>
                </a:lnTo>
                <a:cubicBezTo>
                  <a:pt x="4977492" y="1952532"/>
                  <a:pt x="4988084" y="1957828"/>
                  <a:pt x="5009265" y="1961357"/>
                </a:cubicBezTo>
                <a:cubicBezTo>
                  <a:pt x="5030446" y="1964888"/>
                  <a:pt x="5048096" y="1966653"/>
                  <a:pt x="5062217" y="1966653"/>
                </a:cubicBezTo>
                <a:cubicBezTo>
                  <a:pt x="5076338" y="1966653"/>
                  <a:pt x="5086928" y="1966653"/>
                  <a:pt x="5093988" y="1966653"/>
                </a:cubicBezTo>
                <a:cubicBezTo>
                  <a:pt x="5093988" y="1966653"/>
                  <a:pt x="5092223" y="1964888"/>
                  <a:pt x="5088692" y="1961357"/>
                </a:cubicBezTo>
                <a:cubicBezTo>
                  <a:pt x="5085162" y="1957828"/>
                  <a:pt x="5079867" y="1956063"/>
                  <a:pt x="5072806" y="1956063"/>
                </a:cubicBezTo>
                <a:lnTo>
                  <a:pt x="5062217" y="1945472"/>
                </a:lnTo>
                <a:lnTo>
                  <a:pt x="5030446" y="1945472"/>
                </a:lnTo>
                <a:cubicBezTo>
                  <a:pt x="5023384" y="1959592"/>
                  <a:pt x="5016325" y="1956063"/>
                  <a:pt x="5009265" y="1934882"/>
                </a:cubicBezTo>
                <a:lnTo>
                  <a:pt x="4988084" y="1924290"/>
                </a:lnTo>
                <a:cubicBezTo>
                  <a:pt x="4988084" y="1931351"/>
                  <a:pt x="4986319" y="1936646"/>
                  <a:pt x="4982788" y="1940176"/>
                </a:cubicBezTo>
                <a:cubicBezTo>
                  <a:pt x="4979258" y="1943707"/>
                  <a:pt x="4977492" y="1941941"/>
                  <a:pt x="4977492" y="1934882"/>
                </a:cubicBezTo>
                <a:cubicBezTo>
                  <a:pt x="4977492" y="1927821"/>
                  <a:pt x="4977492" y="1924290"/>
                  <a:pt x="4977492" y="1924290"/>
                </a:cubicBezTo>
                <a:lnTo>
                  <a:pt x="4966902" y="1913701"/>
                </a:lnTo>
                <a:cubicBezTo>
                  <a:pt x="4959842" y="1913701"/>
                  <a:pt x="4959842" y="1910170"/>
                  <a:pt x="4966902" y="1903111"/>
                </a:cubicBezTo>
                <a:lnTo>
                  <a:pt x="4988084" y="1903111"/>
                </a:lnTo>
                <a:cubicBezTo>
                  <a:pt x="4988084" y="1910170"/>
                  <a:pt x="5002204" y="1913701"/>
                  <a:pt x="5030446" y="1913701"/>
                </a:cubicBezTo>
                <a:cubicBezTo>
                  <a:pt x="5030446" y="1913701"/>
                  <a:pt x="5030446" y="1917231"/>
                  <a:pt x="5030446" y="1924290"/>
                </a:cubicBezTo>
                <a:cubicBezTo>
                  <a:pt x="5030446" y="1924290"/>
                  <a:pt x="5033976" y="1926055"/>
                  <a:pt x="5041036" y="1929586"/>
                </a:cubicBezTo>
                <a:cubicBezTo>
                  <a:pt x="5048096" y="1933117"/>
                  <a:pt x="5051626" y="1934882"/>
                  <a:pt x="5051626" y="1934882"/>
                </a:cubicBezTo>
                <a:cubicBezTo>
                  <a:pt x="5065746" y="1934882"/>
                  <a:pt x="5074572" y="1936646"/>
                  <a:pt x="5078102" y="1940176"/>
                </a:cubicBezTo>
                <a:cubicBezTo>
                  <a:pt x="5081632" y="1943707"/>
                  <a:pt x="5088692" y="1941941"/>
                  <a:pt x="5099284" y="1934882"/>
                </a:cubicBezTo>
                <a:cubicBezTo>
                  <a:pt x="5109873" y="1927821"/>
                  <a:pt x="5115169" y="1924290"/>
                  <a:pt x="5115169" y="1924290"/>
                </a:cubicBezTo>
                <a:cubicBezTo>
                  <a:pt x="5115169" y="1910170"/>
                  <a:pt x="5090458" y="1903111"/>
                  <a:pt x="5041036" y="1903111"/>
                </a:cubicBezTo>
                <a:cubicBezTo>
                  <a:pt x="5033976" y="1903111"/>
                  <a:pt x="5030446" y="1906640"/>
                  <a:pt x="5030446" y="1913701"/>
                </a:cubicBezTo>
                <a:lnTo>
                  <a:pt x="5030446" y="1903111"/>
                </a:lnTo>
                <a:cubicBezTo>
                  <a:pt x="5016325" y="1896050"/>
                  <a:pt x="4998674" y="1892520"/>
                  <a:pt x="4977492" y="1892520"/>
                </a:cubicBezTo>
                <a:lnTo>
                  <a:pt x="4956312" y="1892520"/>
                </a:lnTo>
                <a:cubicBezTo>
                  <a:pt x="4956312" y="1899580"/>
                  <a:pt x="4949252" y="1903111"/>
                  <a:pt x="4935132" y="1903111"/>
                </a:cubicBezTo>
                <a:cubicBezTo>
                  <a:pt x="4921011" y="1903111"/>
                  <a:pt x="4910421" y="1903111"/>
                  <a:pt x="4903360" y="1903111"/>
                </a:cubicBezTo>
                <a:cubicBezTo>
                  <a:pt x="4889240" y="1896050"/>
                  <a:pt x="4875120" y="1888989"/>
                  <a:pt x="4860998" y="1881930"/>
                </a:cubicBezTo>
                <a:cubicBezTo>
                  <a:pt x="4853938" y="1881930"/>
                  <a:pt x="4845113" y="1880165"/>
                  <a:pt x="4834523" y="1876634"/>
                </a:cubicBezTo>
                <a:cubicBezTo>
                  <a:pt x="4823932" y="1873103"/>
                  <a:pt x="4815107" y="1871338"/>
                  <a:pt x="4808046" y="1871338"/>
                </a:cubicBezTo>
                <a:lnTo>
                  <a:pt x="4755094" y="1860749"/>
                </a:lnTo>
                <a:cubicBezTo>
                  <a:pt x="4755094" y="1860749"/>
                  <a:pt x="4751565" y="1857218"/>
                  <a:pt x="4744504" y="1850157"/>
                </a:cubicBezTo>
                <a:close/>
                <a:moveTo>
                  <a:pt x="7149852" y="1843540"/>
                </a:moveTo>
                <a:cubicBezTo>
                  <a:pt x="7148968" y="1844422"/>
                  <a:pt x="7148526" y="1846628"/>
                  <a:pt x="7148526" y="1850157"/>
                </a:cubicBezTo>
                <a:cubicBezTo>
                  <a:pt x="7155588" y="1850157"/>
                  <a:pt x="7159118" y="1850157"/>
                  <a:pt x="7159118" y="1850157"/>
                </a:cubicBezTo>
                <a:cubicBezTo>
                  <a:pt x="7159118" y="1850157"/>
                  <a:pt x="7157352" y="1848393"/>
                  <a:pt x="7153822" y="1844863"/>
                </a:cubicBezTo>
                <a:cubicBezTo>
                  <a:pt x="7152058" y="1843098"/>
                  <a:pt x="7150734" y="1842657"/>
                  <a:pt x="7149852" y="1843540"/>
                </a:cubicBezTo>
                <a:close/>
                <a:moveTo>
                  <a:pt x="7942808" y="1839567"/>
                </a:moveTo>
                <a:lnTo>
                  <a:pt x="7953398" y="1850157"/>
                </a:lnTo>
                <a:cubicBezTo>
                  <a:pt x="7946338" y="1850157"/>
                  <a:pt x="7942808" y="1850157"/>
                  <a:pt x="7942808" y="1850157"/>
                </a:cubicBezTo>
                <a:close/>
                <a:moveTo>
                  <a:pt x="7582734" y="1839567"/>
                </a:moveTo>
                <a:cubicBezTo>
                  <a:pt x="7582734" y="1839567"/>
                  <a:pt x="7582734" y="1841332"/>
                  <a:pt x="7582734" y="1844863"/>
                </a:cubicBezTo>
                <a:cubicBezTo>
                  <a:pt x="7582734" y="1848393"/>
                  <a:pt x="7579204" y="1850157"/>
                  <a:pt x="7572144" y="1850157"/>
                </a:cubicBezTo>
                <a:cubicBezTo>
                  <a:pt x="7558024" y="1850157"/>
                  <a:pt x="7554492" y="1857218"/>
                  <a:pt x="7561553" y="1871338"/>
                </a:cubicBezTo>
                <a:lnTo>
                  <a:pt x="7550963" y="1881930"/>
                </a:lnTo>
                <a:cubicBezTo>
                  <a:pt x="7543903" y="1881930"/>
                  <a:pt x="7536842" y="1885459"/>
                  <a:pt x="7529782" y="1892520"/>
                </a:cubicBezTo>
                <a:lnTo>
                  <a:pt x="7519192" y="1903111"/>
                </a:lnTo>
                <a:lnTo>
                  <a:pt x="7529782" y="1903111"/>
                </a:lnTo>
                <a:cubicBezTo>
                  <a:pt x="7543903" y="1903111"/>
                  <a:pt x="7550963" y="1903111"/>
                  <a:pt x="7550963" y="1903111"/>
                </a:cubicBezTo>
                <a:cubicBezTo>
                  <a:pt x="7565082" y="1896050"/>
                  <a:pt x="7575674" y="1888989"/>
                  <a:pt x="7582734" y="1881930"/>
                </a:cubicBezTo>
                <a:cubicBezTo>
                  <a:pt x="7582734" y="1881930"/>
                  <a:pt x="7580970" y="1880165"/>
                  <a:pt x="7577438" y="1876634"/>
                </a:cubicBezTo>
                <a:cubicBezTo>
                  <a:pt x="7573909" y="1873103"/>
                  <a:pt x="7572144" y="1867809"/>
                  <a:pt x="7572144" y="1860749"/>
                </a:cubicBezTo>
                <a:lnTo>
                  <a:pt x="7593326" y="1850157"/>
                </a:lnTo>
                <a:cubicBezTo>
                  <a:pt x="7586264" y="1843098"/>
                  <a:pt x="7582734" y="1839567"/>
                  <a:pt x="7582734" y="1839567"/>
                </a:cubicBezTo>
                <a:close/>
                <a:moveTo>
                  <a:pt x="4680962" y="1839567"/>
                </a:moveTo>
                <a:lnTo>
                  <a:pt x="4680962" y="1850157"/>
                </a:lnTo>
                <a:lnTo>
                  <a:pt x="4691551" y="1850157"/>
                </a:lnTo>
                <a:cubicBezTo>
                  <a:pt x="4691551" y="1843098"/>
                  <a:pt x="4688022" y="1839567"/>
                  <a:pt x="4680962" y="1839567"/>
                </a:cubicBezTo>
                <a:close/>
                <a:moveTo>
                  <a:pt x="3406141" y="1836920"/>
                </a:moveTo>
                <a:cubicBezTo>
                  <a:pt x="3429970" y="1836920"/>
                  <a:pt x="3441882" y="1844863"/>
                  <a:pt x="3441882" y="1860749"/>
                </a:cubicBezTo>
                <a:cubicBezTo>
                  <a:pt x="3441882" y="1860749"/>
                  <a:pt x="3445413" y="1860749"/>
                  <a:pt x="3452474" y="1860749"/>
                </a:cubicBezTo>
                <a:lnTo>
                  <a:pt x="3463064" y="1860749"/>
                </a:lnTo>
                <a:lnTo>
                  <a:pt x="3473655" y="1881930"/>
                </a:lnTo>
                <a:cubicBezTo>
                  <a:pt x="3473655" y="1881930"/>
                  <a:pt x="3470124" y="1881930"/>
                  <a:pt x="3463064" y="1881930"/>
                </a:cubicBezTo>
                <a:cubicBezTo>
                  <a:pt x="3456004" y="1881930"/>
                  <a:pt x="3448943" y="1881930"/>
                  <a:pt x="3441882" y="1881930"/>
                </a:cubicBezTo>
                <a:cubicBezTo>
                  <a:pt x="3420703" y="1874869"/>
                  <a:pt x="3410112" y="1874869"/>
                  <a:pt x="3410112" y="1881930"/>
                </a:cubicBezTo>
                <a:lnTo>
                  <a:pt x="3388931" y="1892520"/>
                </a:lnTo>
                <a:cubicBezTo>
                  <a:pt x="3381872" y="1885459"/>
                  <a:pt x="3378341" y="1881930"/>
                  <a:pt x="3378341" y="1881930"/>
                </a:cubicBezTo>
                <a:cubicBezTo>
                  <a:pt x="3364220" y="1874869"/>
                  <a:pt x="3353630" y="1867809"/>
                  <a:pt x="3346570" y="1860749"/>
                </a:cubicBezTo>
                <a:cubicBezTo>
                  <a:pt x="3346570" y="1846628"/>
                  <a:pt x="3364220" y="1846628"/>
                  <a:pt x="3399522" y="1860749"/>
                </a:cubicBezTo>
                <a:lnTo>
                  <a:pt x="3388931" y="1839567"/>
                </a:lnTo>
                <a:lnTo>
                  <a:pt x="3378341" y="1839567"/>
                </a:lnTo>
                <a:cubicBezTo>
                  <a:pt x="3388931" y="1837803"/>
                  <a:pt x="3398198" y="1836920"/>
                  <a:pt x="3406141" y="1836920"/>
                </a:cubicBezTo>
                <a:close/>
                <a:moveTo>
                  <a:pt x="4810694" y="1831625"/>
                </a:moveTo>
                <a:cubicBezTo>
                  <a:pt x="4805400" y="1831625"/>
                  <a:pt x="4800986" y="1832507"/>
                  <a:pt x="4797456" y="1834272"/>
                </a:cubicBezTo>
                <a:cubicBezTo>
                  <a:pt x="4790396" y="1837803"/>
                  <a:pt x="4786866" y="1839567"/>
                  <a:pt x="4786866" y="1839567"/>
                </a:cubicBezTo>
                <a:cubicBezTo>
                  <a:pt x="4786866" y="1839567"/>
                  <a:pt x="4790396" y="1843098"/>
                  <a:pt x="4797456" y="1850157"/>
                </a:cubicBezTo>
                <a:cubicBezTo>
                  <a:pt x="4811576" y="1857218"/>
                  <a:pt x="4818636" y="1860749"/>
                  <a:pt x="4818636" y="1860749"/>
                </a:cubicBezTo>
                <a:cubicBezTo>
                  <a:pt x="4818636" y="1860749"/>
                  <a:pt x="4822167" y="1857218"/>
                  <a:pt x="4829228" y="1850157"/>
                </a:cubicBezTo>
                <a:cubicBezTo>
                  <a:pt x="4836288" y="1850157"/>
                  <a:pt x="4839818" y="1850157"/>
                  <a:pt x="4839818" y="1850157"/>
                </a:cubicBezTo>
                <a:lnTo>
                  <a:pt x="4860998" y="1839567"/>
                </a:lnTo>
                <a:cubicBezTo>
                  <a:pt x="4853938" y="1839567"/>
                  <a:pt x="4843348" y="1837803"/>
                  <a:pt x="4829228" y="1834272"/>
                </a:cubicBezTo>
                <a:cubicBezTo>
                  <a:pt x="4822167" y="1832507"/>
                  <a:pt x="4815989" y="1831625"/>
                  <a:pt x="4810694" y="1831625"/>
                </a:cubicBezTo>
                <a:close/>
                <a:moveTo>
                  <a:pt x="7635686" y="1828978"/>
                </a:moveTo>
                <a:cubicBezTo>
                  <a:pt x="7635686" y="1828978"/>
                  <a:pt x="7637452" y="1830742"/>
                  <a:pt x="7640982" y="1834272"/>
                </a:cubicBezTo>
                <a:cubicBezTo>
                  <a:pt x="7644511" y="1837803"/>
                  <a:pt x="7646278" y="1839567"/>
                  <a:pt x="7646278" y="1839567"/>
                </a:cubicBezTo>
                <a:cubicBezTo>
                  <a:pt x="7653338" y="1839567"/>
                  <a:pt x="7656867" y="1837803"/>
                  <a:pt x="7656867" y="1834272"/>
                </a:cubicBezTo>
                <a:cubicBezTo>
                  <a:pt x="7656867" y="1830742"/>
                  <a:pt x="7653338" y="1828978"/>
                  <a:pt x="7646278" y="1828978"/>
                </a:cubicBezTo>
                <a:cubicBezTo>
                  <a:pt x="7639216" y="1828978"/>
                  <a:pt x="7635686" y="1828978"/>
                  <a:pt x="7635686" y="1828978"/>
                </a:cubicBezTo>
                <a:close/>
                <a:moveTo>
                  <a:pt x="7492716" y="1828978"/>
                </a:moveTo>
                <a:cubicBezTo>
                  <a:pt x="7460944" y="1828978"/>
                  <a:pt x="7445059" y="1832507"/>
                  <a:pt x="7445059" y="1839567"/>
                </a:cubicBezTo>
                <a:cubicBezTo>
                  <a:pt x="7445059" y="1839567"/>
                  <a:pt x="7446824" y="1841332"/>
                  <a:pt x="7450355" y="1844863"/>
                </a:cubicBezTo>
                <a:cubicBezTo>
                  <a:pt x="7453884" y="1848393"/>
                  <a:pt x="7457415" y="1850157"/>
                  <a:pt x="7460944" y="1850157"/>
                </a:cubicBezTo>
                <a:cubicBezTo>
                  <a:pt x="7464474" y="1850157"/>
                  <a:pt x="7466240" y="1850157"/>
                  <a:pt x="7466240" y="1850157"/>
                </a:cubicBezTo>
                <a:cubicBezTo>
                  <a:pt x="7466240" y="1850157"/>
                  <a:pt x="7466240" y="1853688"/>
                  <a:pt x="7466240" y="1860749"/>
                </a:cubicBezTo>
                <a:cubicBezTo>
                  <a:pt x="7466240" y="1860749"/>
                  <a:pt x="7471534" y="1858984"/>
                  <a:pt x="7482126" y="1855453"/>
                </a:cubicBezTo>
                <a:cubicBezTo>
                  <a:pt x="7492716" y="1851923"/>
                  <a:pt x="7503307" y="1850157"/>
                  <a:pt x="7513896" y="1850157"/>
                </a:cubicBezTo>
                <a:cubicBezTo>
                  <a:pt x="7524486" y="1850157"/>
                  <a:pt x="7529782" y="1848393"/>
                  <a:pt x="7529782" y="1844863"/>
                </a:cubicBezTo>
                <a:cubicBezTo>
                  <a:pt x="7529782" y="1841332"/>
                  <a:pt x="7531548" y="1837803"/>
                  <a:pt x="7535078" y="1834272"/>
                </a:cubicBezTo>
                <a:cubicBezTo>
                  <a:pt x="7538607" y="1830742"/>
                  <a:pt x="7524486" y="1828978"/>
                  <a:pt x="7492716" y="1828978"/>
                </a:cubicBezTo>
                <a:close/>
                <a:moveTo>
                  <a:pt x="6015353" y="1828978"/>
                </a:moveTo>
                <a:lnTo>
                  <a:pt x="6004764" y="1839567"/>
                </a:lnTo>
                <a:lnTo>
                  <a:pt x="6015353" y="1839567"/>
                </a:lnTo>
                <a:cubicBezTo>
                  <a:pt x="6008293" y="1839567"/>
                  <a:pt x="6004764" y="1843098"/>
                  <a:pt x="6004764" y="1850157"/>
                </a:cubicBezTo>
                <a:cubicBezTo>
                  <a:pt x="6011824" y="1850157"/>
                  <a:pt x="6015353" y="1850157"/>
                  <a:pt x="6015353" y="1850157"/>
                </a:cubicBezTo>
                <a:cubicBezTo>
                  <a:pt x="6015353" y="1850157"/>
                  <a:pt x="6017120" y="1848393"/>
                  <a:pt x="6020649" y="1844863"/>
                </a:cubicBezTo>
                <a:cubicBezTo>
                  <a:pt x="6024178" y="1841332"/>
                  <a:pt x="6025943" y="1837803"/>
                  <a:pt x="6025943" y="1834272"/>
                </a:cubicBezTo>
                <a:cubicBezTo>
                  <a:pt x="6025943" y="1830742"/>
                  <a:pt x="6022414" y="1828978"/>
                  <a:pt x="6015353" y="1828978"/>
                </a:cubicBezTo>
                <a:close/>
                <a:moveTo>
                  <a:pt x="5348158" y="1828978"/>
                </a:moveTo>
                <a:cubicBezTo>
                  <a:pt x="5341098" y="1828978"/>
                  <a:pt x="5337566" y="1830742"/>
                  <a:pt x="5337566" y="1834272"/>
                </a:cubicBezTo>
                <a:cubicBezTo>
                  <a:pt x="5337566" y="1837803"/>
                  <a:pt x="5341098" y="1839567"/>
                  <a:pt x="5348158" y="1839567"/>
                </a:cubicBezTo>
                <a:lnTo>
                  <a:pt x="5337566" y="1850157"/>
                </a:lnTo>
                <a:cubicBezTo>
                  <a:pt x="5337566" y="1850157"/>
                  <a:pt x="5341098" y="1850157"/>
                  <a:pt x="5348158" y="1850157"/>
                </a:cubicBezTo>
                <a:cubicBezTo>
                  <a:pt x="5348158" y="1850157"/>
                  <a:pt x="5348158" y="1846628"/>
                  <a:pt x="5348158" y="1839567"/>
                </a:cubicBezTo>
                <a:cubicBezTo>
                  <a:pt x="5355218" y="1839567"/>
                  <a:pt x="5358748" y="1837803"/>
                  <a:pt x="5358748" y="1834272"/>
                </a:cubicBezTo>
                <a:cubicBezTo>
                  <a:pt x="5358748" y="1830742"/>
                  <a:pt x="5355218" y="1828978"/>
                  <a:pt x="5348158" y="1828978"/>
                </a:cubicBezTo>
                <a:close/>
                <a:moveTo>
                  <a:pt x="4013765" y="1828978"/>
                </a:moveTo>
                <a:cubicBezTo>
                  <a:pt x="4006706" y="1828978"/>
                  <a:pt x="4003175" y="1830742"/>
                  <a:pt x="4003175" y="1834272"/>
                </a:cubicBezTo>
                <a:cubicBezTo>
                  <a:pt x="4003175" y="1837803"/>
                  <a:pt x="4004940" y="1839567"/>
                  <a:pt x="4008470" y="1839567"/>
                </a:cubicBezTo>
                <a:cubicBezTo>
                  <a:pt x="4012000" y="1839567"/>
                  <a:pt x="4013765" y="1836037"/>
                  <a:pt x="4013765" y="1828978"/>
                </a:cubicBezTo>
                <a:close/>
                <a:moveTo>
                  <a:pt x="5951812" y="1818386"/>
                </a:moveTo>
                <a:cubicBezTo>
                  <a:pt x="5951812" y="1818386"/>
                  <a:pt x="5953576" y="1820151"/>
                  <a:pt x="5957106" y="1823682"/>
                </a:cubicBezTo>
                <a:cubicBezTo>
                  <a:pt x="5960635" y="1827213"/>
                  <a:pt x="5962401" y="1828978"/>
                  <a:pt x="5962401" y="1828978"/>
                </a:cubicBezTo>
                <a:lnTo>
                  <a:pt x="5972991" y="1818386"/>
                </a:lnTo>
                <a:close/>
                <a:moveTo>
                  <a:pt x="5411700" y="1818386"/>
                </a:moveTo>
                <a:cubicBezTo>
                  <a:pt x="5404640" y="1825447"/>
                  <a:pt x="5404640" y="1832507"/>
                  <a:pt x="5411700" y="1839567"/>
                </a:cubicBezTo>
                <a:cubicBezTo>
                  <a:pt x="5411700" y="1839567"/>
                  <a:pt x="5415230" y="1839567"/>
                  <a:pt x="5422291" y="1839567"/>
                </a:cubicBezTo>
                <a:cubicBezTo>
                  <a:pt x="5422291" y="1839567"/>
                  <a:pt x="5434646" y="1844863"/>
                  <a:pt x="5459356" y="1855453"/>
                </a:cubicBezTo>
                <a:cubicBezTo>
                  <a:pt x="5484068" y="1866044"/>
                  <a:pt x="5496423" y="1874869"/>
                  <a:pt x="5496423" y="1881930"/>
                </a:cubicBezTo>
                <a:cubicBezTo>
                  <a:pt x="5496423" y="1881930"/>
                  <a:pt x="5503483" y="1881930"/>
                  <a:pt x="5517604" y="1881930"/>
                </a:cubicBezTo>
                <a:cubicBezTo>
                  <a:pt x="5531724" y="1881930"/>
                  <a:pt x="5538785" y="1883694"/>
                  <a:pt x="5538785" y="1887224"/>
                </a:cubicBezTo>
                <a:cubicBezTo>
                  <a:pt x="5538785" y="1890755"/>
                  <a:pt x="5542314" y="1892520"/>
                  <a:pt x="5549375" y="1892520"/>
                </a:cubicBezTo>
                <a:cubicBezTo>
                  <a:pt x="5556435" y="1892520"/>
                  <a:pt x="5563496" y="1888989"/>
                  <a:pt x="5570556" y="1881930"/>
                </a:cubicBezTo>
                <a:lnTo>
                  <a:pt x="5581147" y="1871338"/>
                </a:lnTo>
                <a:cubicBezTo>
                  <a:pt x="5588208" y="1864279"/>
                  <a:pt x="5591737" y="1864279"/>
                  <a:pt x="5591737" y="1871338"/>
                </a:cubicBezTo>
                <a:lnTo>
                  <a:pt x="5602327" y="1860749"/>
                </a:lnTo>
                <a:cubicBezTo>
                  <a:pt x="5595266" y="1853688"/>
                  <a:pt x="5589972" y="1851923"/>
                  <a:pt x="5586442" y="1855453"/>
                </a:cubicBezTo>
                <a:cubicBezTo>
                  <a:pt x="5582912" y="1858984"/>
                  <a:pt x="5581147" y="1857218"/>
                  <a:pt x="5581147" y="1850157"/>
                </a:cubicBezTo>
                <a:cubicBezTo>
                  <a:pt x="5581147" y="1843098"/>
                  <a:pt x="5574087" y="1843098"/>
                  <a:pt x="5559966" y="1850157"/>
                </a:cubicBezTo>
                <a:cubicBezTo>
                  <a:pt x="5552906" y="1850157"/>
                  <a:pt x="5547610" y="1850157"/>
                  <a:pt x="5544080" y="1850157"/>
                </a:cubicBezTo>
                <a:cubicBezTo>
                  <a:pt x="5540550" y="1850157"/>
                  <a:pt x="5537020" y="1848393"/>
                  <a:pt x="5533490" y="1844863"/>
                </a:cubicBezTo>
                <a:cubicBezTo>
                  <a:pt x="5529960" y="1841332"/>
                  <a:pt x="5524664" y="1839567"/>
                  <a:pt x="5517604" y="1839567"/>
                </a:cubicBezTo>
                <a:cubicBezTo>
                  <a:pt x="5510544" y="1839567"/>
                  <a:pt x="5505248" y="1836037"/>
                  <a:pt x="5501718" y="1828978"/>
                </a:cubicBezTo>
                <a:cubicBezTo>
                  <a:pt x="5498189" y="1821917"/>
                  <a:pt x="5487598" y="1818386"/>
                  <a:pt x="5469948" y="1818386"/>
                </a:cubicBezTo>
                <a:cubicBezTo>
                  <a:pt x="5452296" y="1818386"/>
                  <a:pt x="5441706" y="1820151"/>
                  <a:pt x="5438176" y="1823682"/>
                </a:cubicBezTo>
                <a:cubicBezTo>
                  <a:pt x="5434646" y="1827213"/>
                  <a:pt x="5429352" y="1828978"/>
                  <a:pt x="5422291" y="1828978"/>
                </a:cubicBezTo>
                <a:cubicBezTo>
                  <a:pt x="5415230" y="1828978"/>
                  <a:pt x="5411700" y="1825447"/>
                  <a:pt x="5411700" y="1818386"/>
                </a:cubicBezTo>
                <a:close/>
                <a:moveTo>
                  <a:pt x="5390518" y="1818386"/>
                </a:moveTo>
                <a:cubicBezTo>
                  <a:pt x="5390518" y="1825447"/>
                  <a:pt x="5392285" y="1828978"/>
                  <a:pt x="5395814" y="1828978"/>
                </a:cubicBezTo>
                <a:cubicBezTo>
                  <a:pt x="5399344" y="1828978"/>
                  <a:pt x="5401110" y="1827213"/>
                  <a:pt x="5401110" y="1823682"/>
                </a:cubicBezTo>
                <a:cubicBezTo>
                  <a:pt x="5401110" y="1820151"/>
                  <a:pt x="5397579" y="1818386"/>
                  <a:pt x="5390518" y="1818386"/>
                </a:cubicBezTo>
                <a:close/>
                <a:moveTo>
                  <a:pt x="4744504" y="1818386"/>
                </a:moveTo>
                <a:cubicBezTo>
                  <a:pt x="4744504" y="1818386"/>
                  <a:pt x="4748034" y="1821917"/>
                  <a:pt x="4755094" y="1828978"/>
                </a:cubicBezTo>
                <a:cubicBezTo>
                  <a:pt x="4762155" y="1828978"/>
                  <a:pt x="4762155" y="1827213"/>
                  <a:pt x="4755094" y="1823682"/>
                </a:cubicBezTo>
                <a:cubicBezTo>
                  <a:pt x="4748034" y="1820151"/>
                  <a:pt x="4744504" y="1818386"/>
                  <a:pt x="4744504" y="1818386"/>
                </a:cubicBezTo>
                <a:close/>
                <a:moveTo>
                  <a:pt x="4151441" y="1818386"/>
                </a:moveTo>
                <a:lnTo>
                  <a:pt x="4162031" y="1828978"/>
                </a:lnTo>
                <a:cubicBezTo>
                  <a:pt x="4169092" y="1828978"/>
                  <a:pt x="4169092" y="1825447"/>
                  <a:pt x="4162031" y="1818386"/>
                </a:cubicBezTo>
                <a:close/>
                <a:moveTo>
                  <a:pt x="4530048" y="1813092"/>
                </a:moveTo>
                <a:cubicBezTo>
                  <a:pt x="4521223" y="1813092"/>
                  <a:pt x="4515045" y="1814857"/>
                  <a:pt x="4511514" y="1818386"/>
                </a:cubicBezTo>
                <a:cubicBezTo>
                  <a:pt x="4511514" y="1818386"/>
                  <a:pt x="4520340" y="1821917"/>
                  <a:pt x="4537991" y="1828978"/>
                </a:cubicBezTo>
                <a:cubicBezTo>
                  <a:pt x="4555641" y="1836037"/>
                  <a:pt x="4575058" y="1841332"/>
                  <a:pt x="4596238" y="1844863"/>
                </a:cubicBezTo>
                <a:cubicBezTo>
                  <a:pt x="4617420" y="1848393"/>
                  <a:pt x="4629774" y="1850157"/>
                  <a:pt x="4633305" y="1850157"/>
                </a:cubicBezTo>
                <a:cubicBezTo>
                  <a:pt x="4636834" y="1850157"/>
                  <a:pt x="4636834" y="1848393"/>
                  <a:pt x="4633305" y="1844863"/>
                </a:cubicBezTo>
                <a:cubicBezTo>
                  <a:pt x="4629774" y="1841332"/>
                  <a:pt x="4624480" y="1839567"/>
                  <a:pt x="4617420" y="1839567"/>
                </a:cubicBezTo>
                <a:cubicBezTo>
                  <a:pt x="4610359" y="1839567"/>
                  <a:pt x="4606828" y="1839567"/>
                  <a:pt x="4606828" y="1839567"/>
                </a:cubicBezTo>
                <a:cubicBezTo>
                  <a:pt x="4606828" y="1832507"/>
                  <a:pt x="4592708" y="1825447"/>
                  <a:pt x="4564468" y="1818386"/>
                </a:cubicBezTo>
                <a:cubicBezTo>
                  <a:pt x="4550346" y="1814857"/>
                  <a:pt x="4538873" y="1813092"/>
                  <a:pt x="4530048" y="1813092"/>
                </a:cubicBezTo>
                <a:close/>
                <a:moveTo>
                  <a:pt x="7414612" y="1811767"/>
                </a:moveTo>
                <a:cubicBezTo>
                  <a:pt x="7411963" y="1810886"/>
                  <a:pt x="7409758" y="1811327"/>
                  <a:pt x="7407992" y="1813092"/>
                </a:cubicBezTo>
                <a:cubicBezTo>
                  <a:pt x="7404463" y="1816622"/>
                  <a:pt x="7406226" y="1821917"/>
                  <a:pt x="7413288" y="1828978"/>
                </a:cubicBezTo>
                <a:lnTo>
                  <a:pt x="7423878" y="1839567"/>
                </a:lnTo>
                <a:cubicBezTo>
                  <a:pt x="7430938" y="1832507"/>
                  <a:pt x="7430938" y="1825447"/>
                  <a:pt x="7423878" y="1818386"/>
                </a:cubicBezTo>
                <a:cubicBezTo>
                  <a:pt x="7420347" y="1814857"/>
                  <a:pt x="7417259" y="1812651"/>
                  <a:pt x="7414612" y="1811767"/>
                </a:cubicBezTo>
                <a:close/>
                <a:moveTo>
                  <a:pt x="5855174" y="1811767"/>
                </a:moveTo>
                <a:cubicBezTo>
                  <a:pt x="5854290" y="1810886"/>
                  <a:pt x="5852966" y="1811327"/>
                  <a:pt x="5851202" y="1813092"/>
                </a:cubicBezTo>
                <a:cubicBezTo>
                  <a:pt x="5847672" y="1816622"/>
                  <a:pt x="5845908" y="1818386"/>
                  <a:pt x="5845908" y="1818386"/>
                </a:cubicBezTo>
                <a:lnTo>
                  <a:pt x="5856497" y="1818386"/>
                </a:lnTo>
                <a:cubicBezTo>
                  <a:pt x="5856497" y="1814857"/>
                  <a:pt x="5856054" y="1812651"/>
                  <a:pt x="5855174" y="1811767"/>
                </a:cubicBezTo>
                <a:close/>
                <a:moveTo>
                  <a:pt x="7900446" y="1807797"/>
                </a:moveTo>
                <a:cubicBezTo>
                  <a:pt x="7900446" y="1807797"/>
                  <a:pt x="7902212" y="1807797"/>
                  <a:pt x="7905742" y="1807797"/>
                </a:cubicBezTo>
                <a:cubicBezTo>
                  <a:pt x="7909271" y="1807797"/>
                  <a:pt x="7918098" y="1807797"/>
                  <a:pt x="7932219" y="1807797"/>
                </a:cubicBezTo>
                <a:cubicBezTo>
                  <a:pt x="7953398" y="1814857"/>
                  <a:pt x="7965754" y="1820151"/>
                  <a:pt x="7969284" y="1823682"/>
                </a:cubicBezTo>
                <a:cubicBezTo>
                  <a:pt x="7972815" y="1827213"/>
                  <a:pt x="7978109" y="1828978"/>
                  <a:pt x="7985171" y="1828978"/>
                </a:cubicBezTo>
                <a:cubicBezTo>
                  <a:pt x="7992231" y="1828978"/>
                  <a:pt x="7995760" y="1830742"/>
                  <a:pt x="7995760" y="1834272"/>
                </a:cubicBezTo>
                <a:cubicBezTo>
                  <a:pt x="7995760" y="1837803"/>
                  <a:pt x="7999290" y="1839567"/>
                  <a:pt x="8006350" y="1839567"/>
                </a:cubicBezTo>
                <a:cubicBezTo>
                  <a:pt x="8013412" y="1839567"/>
                  <a:pt x="8016942" y="1843098"/>
                  <a:pt x="8016942" y="1850157"/>
                </a:cubicBezTo>
                <a:cubicBezTo>
                  <a:pt x="8002821" y="1850157"/>
                  <a:pt x="7995760" y="1846628"/>
                  <a:pt x="7995760" y="1839567"/>
                </a:cubicBezTo>
                <a:cubicBezTo>
                  <a:pt x="7988700" y="1839567"/>
                  <a:pt x="7963990" y="1836037"/>
                  <a:pt x="7921627" y="1828978"/>
                </a:cubicBezTo>
                <a:cubicBezTo>
                  <a:pt x="7914567" y="1821917"/>
                  <a:pt x="7911038" y="1821917"/>
                  <a:pt x="7911038" y="1828978"/>
                </a:cubicBezTo>
                <a:cubicBezTo>
                  <a:pt x="7911038" y="1836037"/>
                  <a:pt x="7909271" y="1839567"/>
                  <a:pt x="7905742" y="1839567"/>
                </a:cubicBezTo>
                <a:cubicBezTo>
                  <a:pt x="7902212" y="1839567"/>
                  <a:pt x="7900446" y="1836037"/>
                  <a:pt x="7900446" y="1828978"/>
                </a:cubicBezTo>
                <a:cubicBezTo>
                  <a:pt x="7900446" y="1821917"/>
                  <a:pt x="7900446" y="1818386"/>
                  <a:pt x="7900446" y="1818386"/>
                </a:cubicBezTo>
                <a:close/>
                <a:moveTo>
                  <a:pt x="7370926" y="1807797"/>
                </a:moveTo>
                <a:lnTo>
                  <a:pt x="7360336" y="1818386"/>
                </a:lnTo>
                <a:cubicBezTo>
                  <a:pt x="7360336" y="1818386"/>
                  <a:pt x="7363866" y="1818386"/>
                  <a:pt x="7370926" y="1818386"/>
                </a:cubicBezTo>
                <a:cubicBezTo>
                  <a:pt x="7370926" y="1811327"/>
                  <a:pt x="7370926" y="1807797"/>
                  <a:pt x="7370926" y="1807797"/>
                </a:cubicBezTo>
                <a:close/>
                <a:moveTo>
                  <a:pt x="5274025" y="1807797"/>
                </a:moveTo>
                <a:lnTo>
                  <a:pt x="5284614" y="1818386"/>
                </a:lnTo>
                <a:lnTo>
                  <a:pt x="5326977" y="1828978"/>
                </a:lnTo>
                <a:lnTo>
                  <a:pt x="5316386" y="1818386"/>
                </a:lnTo>
                <a:cubicBezTo>
                  <a:pt x="5309326" y="1818386"/>
                  <a:pt x="5304031" y="1816622"/>
                  <a:pt x="5300500" y="1813092"/>
                </a:cubicBezTo>
                <a:cubicBezTo>
                  <a:pt x="5296970" y="1809561"/>
                  <a:pt x="5293440" y="1807797"/>
                  <a:pt x="5289910" y="1807797"/>
                </a:cubicBezTo>
                <a:cubicBezTo>
                  <a:pt x="5286381" y="1807797"/>
                  <a:pt x="5284614" y="1807797"/>
                  <a:pt x="5284614" y="1807797"/>
                </a:cubicBezTo>
                <a:cubicBezTo>
                  <a:pt x="5277554" y="1807797"/>
                  <a:pt x="5274025" y="1807797"/>
                  <a:pt x="5274025" y="1807797"/>
                </a:cubicBezTo>
                <a:close/>
                <a:moveTo>
                  <a:pt x="4723324" y="1807797"/>
                </a:moveTo>
                <a:cubicBezTo>
                  <a:pt x="4716263" y="1807797"/>
                  <a:pt x="4710968" y="1809561"/>
                  <a:pt x="4707438" y="1813092"/>
                </a:cubicBezTo>
                <a:cubicBezTo>
                  <a:pt x="4703907" y="1816622"/>
                  <a:pt x="4705672" y="1818386"/>
                  <a:pt x="4712732" y="1818386"/>
                </a:cubicBezTo>
                <a:cubicBezTo>
                  <a:pt x="4719792" y="1825447"/>
                  <a:pt x="4723324" y="1825447"/>
                  <a:pt x="4723324" y="1818386"/>
                </a:cubicBezTo>
                <a:cubicBezTo>
                  <a:pt x="4723324" y="1818386"/>
                  <a:pt x="4723324" y="1814857"/>
                  <a:pt x="4723324" y="1807797"/>
                </a:cubicBezTo>
                <a:close/>
                <a:moveTo>
                  <a:pt x="3876090" y="1807797"/>
                </a:moveTo>
                <a:cubicBezTo>
                  <a:pt x="3883150" y="1821917"/>
                  <a:pt x="3890210" y="1825447"/>
                  <a:pt x="3897271" y="1818386"/>
                </a:cubicBezTo>
                <a:lnTo>
                  <a:pt x="3897271" y="1807797"/>
                </a:lnTo>
                <a:cubicBezTo>
                  <a:pt x="3890210" y="1807797"/>
                  <a:pt x="3886681" y="1807797"/>
                  <a:pt x="3886681" y="1807797"/>
                </a:cubicBezTo>
                <a:cubicBezTo>
                  <a:pt x="3879620" y="1807797"/>
                  <a:pt x="3876090" y="1807797"/>
                  <a:pt x="3876090" y="1807797"/>
                </a:cubicBezTo>
                <a:close/>
                <a:moveTo>
                  <a:pt x="7509924" y="1801177"/>
                </a:moveTo>
                <a:cubicBezTo>
                  <a:pt x="7507278" y="1800295"/>
                  <a:pt x="7505072" y="1800736"/>
                  <a:pt x="7503307" y="1802501"/>
                </a:cubicBezTo>
                <a:cubicBezTo>
                  <a:pt x="7499778" y="1806032"/>
                  <a:pt x="7487420" y="1807797"/>
                  <a:pt x="7466240" y="1807797"/>
                </a:cubicBezTo>
                <a:cubicBezTo>
                  <a:pt x="7459178" y="1807797"/>
                  <a:pt x="7455649" y="1807797"/>
                  <a:pt x="7455649" y="1807797"/>
                </a:cubicBezTo>
                <a:lnTo>
                  <a:pt x="7508601" y="1828978"/>
                </a:lnTo>
                <a:lnTo>
                  <a:pt x="7508601" y="1818386"/>
                </a:lnTo>
                <a:cubicBezTo>
                  <a:pt x="7508601" y="1811327"/>
                  <a:pt x="7512130" y="1807797"/>
                  <a:pt x="7519192" y="1807797"/>
                </a:cubicBezTo>
                <a:cubicBezTo>
                  <a:pt x="7515662" y="1804267"/>
                  <a:pt x="7512572" y="1802060"/>
                  <a:pt x="7509924" y="1801177"/>
                </a:cubicBezTo>
                <a:close/>
                <a:moveTo>
                  <a:pt x="7434468" y="1797205"/>
                </a:moveTo>
                <a:lnTo>
                  <a:pt x="7434468" y="1807797"/>
                </a:lnTo>
                <a:cubicBezTo>
                  <a:pt x="7434468" y="1807797"/>
                  <a:pt x="7437999" y="1807797"/>
                  <a:pt x="7445059" y="1807797"/>
                </a:cubicBezTo>
                <a:close/>
                <a:moveTo>
                  <a:pt x="7386812" y="1797205"/>
                </a:moveTo>
                <a:cubicBezTo>
                  <a:pt x="7383282" y="1797205"/>
                  <a:pt x="7381516" y="1800736"/>
                  <a:pt x="7381516" y="1807797"/>
                </a:cubicBezTo>
                <a:cubicBezTo>
                  <a:pt x="7381516" y="1814857"/>
                  <a:pt x="7385047" y="1818386"/>
                  <a:pt x="7392107" y="1818386"/>
                </a:cubicBezTo>
                <a:cubicBezTo>
                  <a:pt x="7392107" y="1818386"/>
                  <a:pt x="7393872" y="1816622"/>
                  <a:pt x="7397403" y="1813092"/>
                </a:cubicBezTo>
                <a:cubicBezTo>
                  <a:pt x="7400932" y="1809561"/>
                  <a:pt x="7402697" y="1807797"/>
                  <a:pt x="7402697" y="1807797"/>
                </a:cubicBezTo>
                <a:cubicBezTo>
                  <a:pt x="7402697" y="1800736"/>
                  <a:pt x="7399168" y="1797205"/>
                  <a:pt x="7392107" y="1797205"/>
                </a:cubicBezTo>
                <a:cubicBezTo>
                  <a:pt x="7392107" y="1797205"/>
                  <a:pt x="7390341" y="1797205"/>
                  <a:pt x="7386812" y="1797205"/>
                </a:cubicBezTo>
                <a:close/>
                <a:moveTo>
                  <a:pt x="7307384" y="1797205"/>
                </a:moveTo>
                <a:lnTo>
                  <a:pt x="7296793" y="1807797"/>
                </a:lnTo>
                <a:cubicBezTo>
                  <a:pt x="7296793" y="1807797"/>
                  <a:pt x="7296793" y="1811327"/>
                  <a:pt x="7296793" y="1818386"/>
                </a:cubicBezTo>
                <a:lnTo>
                  <a:pt x="7307384" y="1818386"/>
                </a:lnTo>
                <a:cubicBezTo>
                  <a:pt x="7307384" y="1811327"/>
                  <a:pt x="7310914" y="1807797"/>
                  <a:pt x="7317974" y="1807797"/>
                </a:cubicBezTo>
                <a:lnTo>
                  <a:pt x="7317974" y="1797205"/>
                </a:lnTo>
                <a:cubicBezTo>
                  <a:pt x="7310914" y="1797205"/>
                  <a:pt x="7307384" y="1797205"/>
                  <a:pt x="7307384" y="1797205"/>
                </a:cubicBezTo>
                <a:close/>
                <a:moveTo>
                  <a:pt x="4490334" y="1797205"/>
                </a:moveTo>
                <a:cubicBezTo>
                  <a:pt x="4476214" y="1804266"/>
                  <a:pt x="4476214" y="1811327"/>
                  <a:pt x="4490334" y="1818386"/>
                </a:cubicBezTo>
                <a:cubicBezTo>
                  <a:pt x="4497394" y="1818386"/>
                  <a:pt x="4500924" y="1818386"/>
                  <a:pt x="4500924" y="1818386"/>
                </a:cubicBezTo>
                <a:cubicBezTo>
                  <a:pt x="4500924" y="1811327"/>
                  <a:pt x="4500924" y="1807797"/>
                  <a:pt x="4500924" y="1807797"/>
                </a:cubicBezTo>
                <a:close/>
                <a:moveTo>
                  <a:pt x="2838230" y="1797205"/>
                </a:moveTo>
                <a:cubicBezTo>
                  <a:pt x="2845290" y="1804266"/>
                  <a:pt x="2857646" y="1809561"/>
                  <a:pt x="2875296" y="1813092"/>
                </a:cubicBezTo>
                <a:cubicBezTo>
                  <a:pt x="2892946" y="1816622"/>
                  <a:pt x="2908831" y="1821917"/>
                  <a:pt x="2922954" y="1828978"/>
                </a:cubicBezTo>
                <a:cubicBezTo>
                  <a:pt x="2937074" y="1836037"/>
                  <a:pt x="2947664" y="1843098"/>
                  <a:pt x="2954724" y="1850157"/>
                </a:cubicBezTo>
                <a:cubicBezTo>
                  <a:pt x="2968845" y="1850157"/>
                  <a:pt x="2990026" y="1857218"/>
                  <a:pt x="3018266" y="1871338"/>
                </a:cubicBezTo>
                <a:cubicBezTo>
                  <a:pt x="3025327" y="1878399"/>
                  <a:pt x="3035918" y="1883694"/>
                  <a:pt x="3050039" y="1887224"/>
                </a:cubicBezTo>
                <a:cubicBezTo>
                  <a:pt x="3064160" y="1890755"/>
                  <a:pt x="3071218" y="1892520"/>
                  <a:pt x="3071218" y="1892520"/>
                </a:cubicBezTo>
                <a:cubicBezTo>
                  <a:pt x="3085339" y="1899580"/>
                  <a:pt x="3102990" y="1908405"/>
                  <a:pt x="3124171" y="1918996"/>
                </a:cubicBezTo>
                <a:cubicBezTo>
                  <a:pt x="3145351" y="1929586"/>
                  <a:pt x="3155942" y="1934882"/>
                  <a:pt x="3155942" y="1934882"/>
                </a:cubicBezTo>
                <a:cubicBezTo>
                  <a:pt x="3155942" y="1941941"/>
                  <a:pt x="3145351" y="1941941"/>
                  <a:pt x="3124171" y="1934882"/>
                </a:cubicBezTo>
                <a:cubicBezTo>
                  <a:pt x="3074749" y="1906640"/>
                  <a:pt x="3039447" y="1892520"/>
                  <a:pt x="3018266" y="1892520"/>
                </a:cubicBezTo>
                <a:cubicBezTo>
                  <a:pt x="3018266" y="1892520"/>
                  <a:pt x="3011207" y="1888989"/>
                  <a:pt x="2997086" y="1881930"/>
                </a:cubicBezTo>
                <a:lnTo>
                  <a:pt x="2922954" y="1850157"/>
                </a:lnTo>
                <a:cubicBezTo>
                  <a:pt x="2887652" y="1836037"/>
                  <a:pt x="2870002" y="1828978"/>
                  <a:pt x="2870002" y="1828978"/>
                </a:cubicBezTo>
                <a:cubicBezTo>
                  <a:pt x="2862941" y="1828978"/>
                  <a:pt x="2857646" y="1827213"/>
                  <a:pt x="2854115" y="1823682"/>
                </a:cubicBezTo>
                <a:cubicBezTo>
                  <a:pt x="2850585" y="1820151"/>
                  <a:pt x="2845290" y="1818386"/>
                  <a:pt x="2838230" y="1818386"/>
                </a:cubicBezTo>
                <a:close/>
                <a:moveTo>
                  <a:pt x="4665738" y="1793896"/>
                </a:moveTo>
                <a:cubicBezTo>
                  <a:pt x="4663532" y="1794338"/>
                  <a:pt x="4661546" y="1795441"/>
                  <a:pt x="4659780" y="1797205"/>
                </a:cubicBezTo>
                <a:cubicBezTo>
                  <a:pt x="4652720" y="1804266"/>
                  <a:pt x="4652720" y="1809561"/>
                  <a:pt x="4659780" y="1813092"/>
                </a:cubicBezTo>
                <a:cubicBezTo>
                  <a:pt x="4666840" y="1816622"/>
                  <a:pt x="4670372" y="1814857"/>
                  <a:pt x="4670372" y="1807797"/>
                </a:cubicBezTo>
                <a:cubicBezTo>
                  <a:pt x="4670372" y="1807797"/>
                  <a:pt x="4672136" y="1807797"/>
                  <a:pt x="4675666" y="1807797"/>
                </a:cubicBezTo>
                <a:cubicBezTo>
                  <a:pt x="4679196" y="1807797"/>
                  <a:pt x="4680962" y="1811327"/>
                  <a:pt x="4680962" y="1818386"/>
                </a:cubicBezTo>
                <a:cubicBezTo>
                  <a:pt x="4695082" y="1818386"/>
                  <a:pt x="4702142" y="1818386"/>
                  <a:pt x="4702142" y="1818386"/>
                </a:cubicBezTo>
                <a:cubicBezTo>
                  <a:pt x="4702142" y="1818386"/>
                  <a:pt x="4698612" y="1814857"/>
                  <a:pt x="4691551" y="1807797"/>
                </a:cubicBezTo>
                <a:cubicBezTo>
                  <a:pt x="4680962" y="1797205"/>
                  <a:pt x="4672357" y="1792573"/>
                  <a:pt x="4665738" y="1793896"/>
                </a:cubicBezTo>
                <a:close/>
                <a:moveTo>
                  <a:pt x="7234574" y="1791911"/>
                </a:moveTo>
                <a:cubicBezTo>
                  <a:pt x="7235457" y="1791911"/>
                  <a:pt x="7236780" y="1793676"/>
                  <a:pt x="7238546" y="1797205"/>
                </a:cubicBezTo>
                <a:cubicBezTo>
                  <a:pt x="7242076" y="1804266"/>
                  <a:pt x="7240312" y="1804266"/>
                  <a:pt x="7233251" y="1797205"/>
                </a:cubicBezTo>
                <a:cubicBezTo>
                  <a:pt x="7233251" y="1793676"/>
                  <a:pt x="7233692" y="1791911"/>
                  <a:pt x="7234574" y="1791911"/>
                </a:cubicBezTo>
                <a:close/>
                <a:moveTo>
                  <a:pt x="7201480" y="1786615"/>
                </a:moveTo>
                <a:lnTo>
                  <a:pt x="7212070" y="1797205"/>
                </a:lnTo>
                <a:lnTo>
                  <a:pt x="7212070" y="1786615"/>
                </a:lnTo>
                <a:cubicBezTo>
                  <a:pt x="7212070" y="1786615"/>
                  <a:pt x="7208540" y="1786615"/>
                  <a:pt x="7201480" y="1786615"/>
                </a:cubicBezTo>
                <a:close/>
                <a:moveTo>
                  <a:pt x="5316386" y="1786615"/>
                </a:moveTo>
                <a:lnTo>
                  <a:pt x="5316386" y="1807797"/>
                </a:lnTo>
                <a:cubicBezTo>
                  <a:pt x="5330506" y="1807797"/>
                  <a:pt x="5341098" y="1807797"/>
                  <a:pt x="5348158" y="1807797"/>
                </a:cubicBezTo>
                <a:cubicBezTo>
                  <a:pt x="5341098" y="1807797"/>
                  <a:pt x="5337566" y="1804266"/>
                  <a:pt x="5337566" y="1797205"/>
                </a:cubicBezTo>
                <a:cubicBezTo>
                  <a:pt x="5337566" y="1790146"/>
                  <a:pt x="5334037" y="1786615"/>
                  <a:pt x="5326977" y="1786615"/>
                </a:cubicBezTo>
                <a:close/>
                <a:moveTo>
                  <a:pt x="3929042" y="1786615"/>
                </a:moveTo>
                <a:lnTo>
                  <a:pt x="3939633" y="1797205"/>
                </a:lnTo>
                <a:lnTo>
                  <a:pt x="3950223" y="1797205"/>
                </a:lnTo>
                <a:cubicBezTo>
                  <a:pt x="3950223" y="1790146"/>
                  <a:pt x="3948458" y="1786615"/>
                  <a:pt x="3944928" y="1786615"/>
                </a:cubicBezTo>
                <a:cubicBezTo>
                  <a:pt x="3941398" y="1786615"/>
                  <a:pt x="3936102" y="1786615"/>
                  <a:pt x="3929042" y="1786615"/>
                </a:cubicBezTo>
                <a:close/>
                <a:moveTo>
                  <a:pt x="3155942" y="1786615"/>
                </a:moveTo>
                <a:cubicBezTo>
                  <a:pt x="3163002" y="1786615"/>
                  <a:pt x="3168297" y="1790146"/>
                  <a:pt x="3171829" y="1797205"/>
                </a:cubicBezTo>
                <a:cubicBezTo>
                  <a:pt x="3175358" y="1804266"/>
                  <a:pt x="3175358" y="1807797"/>
                  <a:pt x="3171829" y="1807797"/>
                </a:cubicBezTo>
                <a:cubicBezTo>
                  <a:pt x="3168297" y="1807797"/>
                  <a:pt x="3163002" y="1807797"/>
                  <a:pt x="3155942" y="1807797"/>
                </a:cubicBezTo>
                <a:lnTo>
                  <a:pt x="3145351" y="1797205"/>
                </a:lnTo>
                <a:cubicBezTo>
                  <a:pt x="3138291" y="1797205"/>
                  <a:pt x="3141821" y="1793676"/>
                  <a:pt x="3155942" y="1786615"/>
                </a:cubicBezTo>
                <a:close/>
                <a:moveTo>
                  <a:pt x="7341802" y="1781320"/>
                </a:moveTo>
                <a:cubicBezTo>
                  <a:pt x="7340038" y="1781320"/>
                  <a:pt x="7339155" y="1783086"/>
                  <a:pt x="7339155" y="1786615"/>
                </a:cubicBezTo>
                <a:lnTo>
                  <a:pt x="7349745" y="1786615"/>
                </a:lnTo>
                <a:cubicBezTo>
                  <a:pt x="7346216" y="1783086"/>
                  <a:pt x="7343567" y="1781320"/>
                  <a:pt x="7341802" y="1781320"/>
                </a:cubicBezTo>
                <a:close/>
                <a:moveTo>
                  <a:pt x="7259726" y="1781320"/>
                </a:moveTo>
                <a:cubicBezTo>
                  <a:pt x="7256197" y="1781320"/>
                  <a:pt x="7250902" y="1783086"/>
                  <a:pt x="7243841" y="1786615"/>
                </a:cubicBezTo>
                <a:cubicBezTo>
                  <a:pt x="7229722" y="1786615"/>
                  <a:pt x="7222660" y="1786615"/>
                  <a:pt x="7222660" y="1786615"/>
                </a:cubicBezTo>
                <a:lnTo>
                  <a:pt x="7233251" y="1797205"/>
                </a:lnTo>
                <a:cubicBezTo>
                  <a:pt x="7226190" y="1797205"/>
                  <a:pt x="7222660" y="1800736"/>
                  <a:pt x="7222660" y="1807797"/>
                </a:cubicBezTo>
                <a:lnTo>
                  <a:pt x="7222660" y="1818386"/>
                </a:lnTo>
                <a:lnTo>
                  <a:pt x="7233251" y="1818386"/>
                </a:lnTo>
                <a:cubicBezTo>
                  <a:pt x="7240312" y="1818386"/>
                  <a:pt x="7249136" y="1816622"/>
                  <a:pt x="7259726" y="1813092"/>
                </a:cubicBezTo>
                <a:cubicBezTo>
                  <a:pt x="7270318" y="1809561"/>
                  <a:pt x="7273847" y="1806032"/>
                  <a:pt x="7270318" y="1802501"/>
                </a:cubicBezTo>
                <a:cubicBezTo>
                  <a:pt x="7266788" y="1798970"/>
                  <a:pt x="7265022" y="1793676"/>
                  <a:pt x="7265022" y="1786615"/>
                </a:cubicBezTo>
                <a:cubicBezTo>
                  <a:pt x="7265022" y="1783086"/>
                  <a:pt x="7263258" y="1781320"/>
                  <a:pt x="7259726" y="1781320"/>
                </a:cubicBezTo>
                <a:close/>
                <a:moveTo>
                  <a:pt x="7794542" y="1776026"/>
                </a:moveTo>
                <a:cubicBezTo>
                  <a:pt x="7787482" y="1776026"/>
                  <a:pt x="7783952" y="1777790"/>
                  <a:pt x="7783952" y="1781320"/>
                </a:cubicBezTo>
                <a:cubicBezTo>
                  <a:pt x="7783952" y="1784851"/>
                  <a:pt x="7785717" y="1786615"/>
                  <a:pt x="7789248" y="1786615"/>
                </a:cubicBezTo>
                <a:cubicBezTo>
                  <a:pt x="7792778" y="1786615"/>
                  <a:pt x="7794542" y="1783085"/>
                  <a:pt x="7794542" y="1776026"/>
                </a:cubicBezTo>
                <a:close/>
                <a:moveTo>
                  <a:pt x="7688638" y="1776026"/>
                </a:moveTo>
                <a:cubicBezTo>
                  <a:pt x="7688638" y="1776026"/>
                  <a:pt x="7688638" y="1779555"/>
                  <a:pt x="7688638" y="1786615"/>
                </a:cubicBezTo>
                <a:lnTo>
                  <a:pt x="7699230" y="1797205"/>
                </a:lnTo>
                <a:cubicBezTo>
                  <a:pt x="7706290" y="1790146"/>
                  <a:pt x="7709820" y="1784851"/>
                  <a:pt x="7709820" y="1781320"/>
                </a:cubicBezTo>
                <a:cubicBezTo>
                  <a:pt x="7709820" y="1777790"/>
                  <a:pt x="7706290" y="1776026"/>
                  <a:pt x="7699230" y="1776026"/>
                </a:cubicBezTo>
                <a:close/>
                <a:moveTo>
                  <a:pt x="7286203" y="1776026"/>
                </a:moveTo>
                <a:cubicBezTo>
                  <a:pt x="7286203" y="1776026"/>
                  <a:pt x="7282674" y="1779555"/>
                  <a:pt x="7275612" y="1786615"/>
                </a:cubicBezTo>
                <a:lnTo>
                  <a:pt x="7286203" y="1786615"/>
                </a:lnTo>
                <a:close/>
                <a:moveTo>
                  <a:pt x="5221073" y="1776026"/>
                </a:moveTo>
                <a:lnTo>
                  <a:pt x="5221073" y="1786615"/>
                </a:lnTo>
                <a:lnTo>
                  <a:pt x="5231662" y="1786615"/>
                </a:lnTo>
                <a:cubicBezTo>
                  <a:pt x="5231662" y="1779555"/>
                  <a:pt x="5228133" y="1776026"/>
                  <a:pt x="5221073" y="1776026"/>
                </a:cubicBezTo>
                <a:close/>
                <a:moveTo>
                  <a:pt x="4447972" y="1776026"/>
                </a:moveTo>
                <a:lnTo>
                  <a:pt x="4416202" y="1786615"/>
                </a:lnTo>
                <a:cubicBezTo>
                  <a:pt x="4416202" y="1793676"/>
                  <a:pt x="4430322" y="1793676"/>
                  <a:pt x="4458562" y="1786615"/>
                </a:cubicBezTo>
                <a:close/>
                <a:moveTo>
                  <a:pt x="3749004" y="1776026"/>
                </a:moveTo>
                <a:cubicBezTo>
                  <a:pt x="3749004" y="1783085"/>
                  <a:pt x="3749004" y="1786615"/>
                  <a:pt x="3749004" y="1786615"/>
                </a:cubicBezTo>
                <a:cubicBezTo>
                  <a:pt x="3749004" y="1786615"/>
                  <a:pt x="3747240" y="1786615"/>
                  <a:pt x="3743710" y="1786615"/>
                </a:cubicBezTo>
                <a:cubicBezTo>
                  <a:pt x="3740180" y="1786615"/>
                  <a:pt x="3738415" y="1784851"/>
                  <a:pt x="3738415" y="1781320"/>
                </a:cubicBezTo>
                <a:cubicBezTo>
                  <a:pt x="3738415" y="1777790"/>
                  <a:pt x="3741946" y="1776026"/>
                  <a:pt x="3749004" y="1776026"/>
                </a:cubicBezTo>
                <a:close/>
                <a:moveTo>
                  <a:pt x="3335979" y="1776026"/>
                </a:moveTo>
                <a:lnTo>
                  <a:pt x="3335979" y="1786615"/>
                </a:lnTo>
                <a:cubicBezTo>
                  <a:pt x="3328920" y="1786615"/>
                  <a:pt x="3327153" y="1788380"/>
                  <a:pt x="3330685" y="1791911"/>
                </a:cubicBezTo>
                <a:cubicBezTo>
                  <a:pt x="3334214" y="1795441"/>
                  <a:pt x="3339509" y="1797205"/>
                  <a:pt x="3346570" y="1797205"/>
                </a:cubicBezTo>
                <a:cubicBezTo>
                  <a:pt x="3353630" y="1804266"/>
                  <a:pt x="3360690" y="1807797"/>
                  <a:pt x="3367751" y="1807797"/>
                </a:cubicBezTo>
                <a:cubicBezTo>
                  <a:pt x="3374810" y="1807797"/>
                  <a:pt x="3378341" y="1804266"/>
                  <a:pt x="3378341" y="1797205"/>
                </a:cubicBezTo>
                <a:lnTo>
                  <a:pt x="3388931" y="1797205"/>
                </a:lnTo>
                <a:cubicBezTo>
                  <a:pt x="3388931" y="1804266"/>
                  <a:pt x="3395992" y="1804266"/>
                  <a:pt x="3410112" y="1797205"/>
                </a:cubicBezTo>
                <a:lnTo>
                  <a:pt x="3441882" y="1797205"/>
                </a:lnTo>
                <a:cubicBezTo>
                  <a:pt x="3448943" y="1804266"/>
                  <a:pt x="3456004" y="1807797"/>
                  <a:pt x="3463064" y="1807797"/>
                </a:cubicBezTo>
                <a:cubicBezTo>
                  <a:pt x="3498365" y="1821917"/>
                  <a:pt x="3519546" y="1832507"/>
                  <a:pt x="3526607" y="1839567"/>
                </a:cubicBezTo>
                <a:lnTo>
                  <a:pt x="3516016" y="1839567"/>
                </a:lnTo>
                <a:lnTo>
                  <a:pt x="3505426" y="1839567"/>
                </a:lnTo>
                <a:lnTo>
                  <a:pt x="3558378" y="1850157"/>
                </a:lnTo>
                <a:cubicBezTo>
                  <a:pt x="3572498" y="1843098"/>
                  <a:pt x="3607799" y="1853688"/>
                  <a:pt x="3664282" y="1881930"/>
                </a:cubicBezTo>
                <a:cubicBezTo>
                  <a:pt x="3671342" y="1881930"/>
                  <a:pt x="3680167" y="1883694"/>
                  <a:pt x="3690758" y="1887224"/>
                </a:cubicBezTo>
                <a:cubicBezTo>
                  <a:pt x="3701348" y="1890755"/>
                  <a:pt x="3706644" y="1892520"/>
                  <a:pt x="3706644" y="1892520"/>
                </a:cubicBezTo>
                <a:cubicBezTo>
                  <a:pt x="3763126" y="1899580"/>
                  <a:pt x="3801956" y="1913701"/>
                  <a:pt x="3823138" y="1934882"/>
                </a:cubicBezTo>
                <a:cubicBezTo>
                  <a:pt x="3830198" y="1934882"/>
                  <a:pt x="3840788" y="1936646"/>
                  <a:pt x="3854908" y="1940176"/>
                </a:cubicBezTo>
                <a:cubicBezTo>
                  <a:pt x="3869030" y="1943707"/>
                  <a:pt x="3876090" y="1941941"/>
                  <a:pt x="3876090" y="1934882"/>
                </a:cubicBezTo>
                <a:lnTo>
                  <a:pt x="3918452" y="1956063"/>
                </a:lnTo>
                <a:lnTo>
                  <a:pt x="3907860" y="1956063"/>
                </a:lnTo>
                <a:lnTo>
                  <a:pt x="3897271" y="1966653"/>
                </a:lnTo>
                <a:cubicBezTo>
                  <a:pt x="3911392" y="1966653"/>
                  <a:pt x="3921982" y="1966653"/>
                  <a:pt x="3929042" y="1966653"/>
                </a:cubicBezTo>
                <a:cubicBezTo>
                  <a:pt x="3936102" y="1966653"/>
                  <a:pt x="3939633" y="1968417"/>
                  <a:pt x="3939633" y="1971948"/>
                </a:cubicBezTo>
                <a:cubicBezTo>
                  <a:pt x="3939633" y="1975478"/>
                  <a:pt x="3946692" y="1979007"/>
                  <a:pt x="3960812" y="1982538"/>
                </a:cubicBezTo>
                <a:cubicBezTo>
                  <a:pt x="3974934" y="1986069"/>
                  <a:pt x="3981994" y="1987834"/>
                  <a:pt x="3981994" y="1987834"/>
                </a:cubicBezTo>
                <a:lnTo>
                  <a:pt x="4013765" y="1998424"/>
                </a:lnTo>
                <a:cubicBezTo>
                  <a:pt x="4027886" y="2012544"/>
                  <a:pt x="4042006" y="2019605"/>
                  <a:pt x="4056127" y="2019605"/>
                </a:cubicBezTo>
                <a:cubicBezTo>
                  <a:pt x="4091429" y="2026665"/>
                  <a:pt x="4116140" y="2033725"/>
                  <a:pt x="4130260" y="2040786"/>
                </a:cubicBezTo>
                <a:cubicBezTo>
                  <a:pt x="4137320" y="2047846"/>
                  <a:pt x="4147910" y="2051376"/>
                  <a:pt x="4162031" y="2051376"/>
                </a:cubicBezTo>
                <a:cubicBezTo>
                  <a:pt x="4176152" y="2051376"/>
                  <a:pt x="4183212" y="2049611"/>
                  <a:pt x="4183212" y="2046080"/>
                </a:cubicBezTo>
                <a:cubicBezTo>
                  <a:pt x="4183212" y="2042550"/>
                  <a:pt x="4186743" y="2040786"/>
                  <a:pt x="4193802" y="2040786"/>
                </a:cubicBezTo>
                <a:cubicBezTo>
                  <a:pt x="4200862" y="2040786"/>
                  <a:pt x="4206158" y="2040786"/>
                  <a:pt x="4209688" y="2040786"/>
                </a:cubicBezTo>
                <a:cubicBezTo>
                  <a:pt x="4213218" y="2040786"/>
                  <a:pt x="4214983" y="2040786"/>
                  <a:pt x="4214983" y="2040786"/>
                </a:cubicBezTo>
                <a:cubicBezTo>
                  <a:pt x="4222044" y="2040786"/>
                  <a:pt x="4225574" y="2044315"/>
                  <a:pt x="4225574" y="2051376"/>
                </a:cubicBezTo>
                <a:cubicBezTo>
                  <a:pt x="4225574" y="2058436"/>
                  <a:pt x="4227339" y="2063732"/>
                  <a:pt x="4230868" y="2067261"/>
                </a:cubicBezTo>
                <a:cubicBezTo>
                  <a:pt x="4234400" y="2070792"/>
                  <a:pt x="4239695" y="2072557"/>
                  <a:pt x="4246754" y="2072557"/>
                </a:cubicBezTo>
                <a:cubicBezTo>
                  <a:pt x="4253814" y="2072557"/>
                  <a:pt x="4260874" y="2076088"/>
                  <a:pt x="4267935" y="2083146"/>
                </a:cubicBezTo>
                <a:lnTo>
                  <a:pt x="4267935" y="2093738"/>
                </a:lnTo>
                <a:cubicBezTo>
                  <a:pt x="4260874" y="2086677"/>
                  <a:pt x="4246754" y="2083146"/>
                  <a:pt x="4225574" y="2083146"/>
                </a:cubicBezTo>
                <a:cubicBezTo>
                  <a:pt x="4204393" y="2076088"/>
                  <a:pt x="4183212" y="2069026"/>
                  <a:pt x="4162031" y="2061967"/>
                </a:cubicBezTo>
                <a:cubicBezTo>
                  <a:pt x="4154970" y="2061967"/>
                  <a:pt x="4144381" y="2058436"/>
                  <a:pt x="4130260" y="2051376"/>
                </a:cubicBezTo>
                <a:cubicBezTo>
                  <a:pt x="4116140" y="2044315"/>
                  <a:pt x="4103784" y="2039021"/>
                  <a:pt x="4093194" y="2035490"/>
                </a:cubicBezTo>
                <a:cubicBezTo>
                  <a:pt x="4082604" y="2031959"/>
                  <a:pt x="4070248" y="2028430"/>
                  <a:pt x="4056127" y="2024900"/>
                </a:cubicBezTo>
                <a:cubicBezTo>
                  <a:pt x="4042006" y="2021369"/>
                  <a:pt x="4027886" y="2019605"/>
                  <a:pt x="4013765" y="2019605"/>
                </a:cubicBezTo>
                <a:lnTo>
                  <a:pt x="3939633" y="1998424"/>
                </a:lnTo>
                <a:cubicBezTo>
                  <a:pt x="3925511" y="1998424"/>
                  <a:pt x="3914921" y="2001954"/>
                  <a:pt x="3907860" y="2009015"/>
                </a:cubicBezTo>
                <a:cubicBezTo>
                  <a:pt x="3900802" y="2009015"/>
                  <a:pt x="3890210" y="2005484"/>
                  <a:pt x="3876090" y="1998424"/>
                </a:cubicBezTo>
                <a:cubicBezTo>
                  <a:pt x="3861969" y="1998424"/>
                  <a:pt x="3853144" y="1996659"/>
                  <a:pt x="3849614" y="1993128"/>
                </a:cubicBezTo>
                <a:cubicBezTo>
                  <a:pt x="3846084" y="1989598"/>
                  <a:pt x="3844319" y="1987834"/>
                  <a:pt x="3844319" y="1987834"/>
                </a:cubicBezTo>
                <a:lnTo>
                  <a:pt x="3833728" y="1977242"/>
                </a:lnTo>
                <a:lnTo>
                  <a:pt x="3812548" y="1966653"/>
                </a:lnTo>
                <a:lnTo>
                  <a:pt x="3780776" y="1956063"/>
                </a:lnTo>
                <a:cubicBezTo>
                  <a:pt x="3780776" y="1963122"/>
                  <a:pt x="3784306" y="1966653"/>
                  <a:pt x="3791367" y="1966653"/>
                </a:cubicBezTo>
                <a:cubicBezTo>
                  <a:pt x="3791367" y="1966653"/>
                  <a:pt x="3793132" y="1968417"/>
                  <a:pt x="3796662" y="1971948"/>
                </a:cubicBezTo>
                <a:cubicBezTo>
                  <a:pt x="3800192" y="1975478"/>
                  <a:pt x="3805488" y="1977242"/>
                  <a:pt x="3812548" y="1977242"/>
                </a:cubicBezTo>
                <a:cubicBezTo>
                  <a:pt x="3819607" y="1977242"/>
                  <a:pt x="3823138" y="1980773"/>
                  <a:pt x="3823138" y="1987834"/>
                </a:cubicBezTo>
                <a:cubicBezTo>
                  <a:pt x="3823138" y="1994894"/>
                  <a:pt x="3823138" y="1998424"/>
                  <a:pt x="3823138" y="1998424"/>
                </a:cubicBezTo>
                <a:lnTo>
                  <a:pt x="3801956" y="1998424"/>
                </a:lnTo>
                <a:lnTo>
                  <a:pt x="3749004" y="1956063"/>
                </a:lnTo>
                <a:lnTo>
                  <a:pt x="3717234" y="1934882"/>
                </a:lnTo>
                <a:cubicBezTo>
                  <a:pt x="3717234" y="1934882"/>
                  <a:pt x="3713703" y="1934882"/>
                  <a:pt x="3706644" y="1934882"/>
                </a:cubicBezTo>
                <a:cubicBezTo>
                  <a:pt x="3699584" y="1934882"/>
                  <a:pt x="3696052" y="1931351"/>
                  <a:pt x="3696052" y="1924290"/>
                </a:cubicBezTo>
                <a:lnTo>
                  <a:pt x="3685463" y="1924290"/>
                </a:lnTo>
                <a:cubicBezTo>
                  <a:pt x="3678402" y="1917231"/>
                  <a:pt x="3658986" y="1908405"/>
                  <a:pt x="3627215" y="1897815"/>
                </a:cubicBezTo>
                <a:cubicBezTo>
                  <a:pt x="3595444" y="1887224"/>
                  <a:pt x="3568968" y="1881930"/>
                  <a:pt x="3547788" y="1881930"/>
                </a:cubicBezTo>
                <a:cubicBezTo>
                  <a:pt x="3540728" y="1874869"/>
                  <a:pt x="3526607" y="1867809"/>
                  <a:pt x="3505426" y="1860749"/>
                </a:cubicBezTo>
                <a:cubicBezTo>
                  <a:pt x="3484244" y="1853688"/>
                  <a:pt x="3463064" y="1846628"/>
                  <a:pt x="3441882" y="1839567"/>
                </a:cubicBezTo>
                <a:cubicBezTo>
                  <a:pt x="3350099" y="1811327"/>
                  <a:pt x="3300678" y="1797205"/>
                  <a:pt x="3293618" y="1797205"/>
                </a:cubicBezTo>
                <a:close/>
                <a:moveTo>
                  <a:pt x="7709820" y="1765434"/>
                </a:moveTo>
                <a:cubicBezTo>
                  <a:pt x="7709820" y="1765434"/>
                  <a:pt x="7713348" y="1768965"/>
                  <a:pt x="7720409" y="1776026"/>
                </a:cubicBezTo>
                <a:lnTo>
                  <a:pt x="7741590" y="1765434"/>
                </a:lnTo>
                <a:close/>
                <a:moveTo>
                  <a:pt x="6555464" y="1765434"/>
                </a:moveTo>
                <a:lnTo>
                  <a:pt x="6544874" y="1776026"/>
                </a:lnTo>
                <a:cubicBezTo>
                  <a:pt x="6558994" y="1776026"/>
                  <a:pt x="6566054" y="1776026"/>
                  <a:pt x="6566054" y="1776026"/>
                </a:cubicBezTo>
                <a:close/>
                <a:moveTo>
                  <a:pt x="5231662" y="1765434"/>
                </a:moveTo>
                <a:cubicBezTo>
                  <a:pt x="5231662" y="1772495"/>
                  <a:pt x="5235194" y="1776026"/>
                  <a:pt x="5242254" y="1776026"/>
                </a:cubicBezTo>
                <a:lnTo>
                  <a:pt x="5242254" y="1765434"/>
                </a:lnTo>
                <a:close/>
                <a:moveTo>
                  <a:pt x="3060629" y="1765434"/>
                </a:moveTo>
                <a:cubicBezTo>
                  <a:pt x="3067689" y="1765434"/>
                  <a:pt x="3071218" y="1767199"/>
                  <a:pt x="3071218" y="1770730"/>
                </a:cubicBezTo>
                <a:cubicBezTo>
                  <a:pt x="3071218" y="1774261"/>
                  <a:pt x="3067689" y="1776026"/>
                  <a:pt x="3060629" y="1776026"/>
                </a:cubicBezTo>
                <a:close/>
                <a:moveTo>
                  <a:pt x="5146940" y="1754845"/>
                </a:moveTo>
                <a:lnTo>
                  <a:pt x="5146940" y="1765434"/>
                </a:lnTo>
                <a:cubicBezTo>
                  <a:pt x="5146940" y="1765434"/>
                  <a:pt x="5154000" y="1761905"/>
                  <a:pt x="5168121" y="1754845"/>
                </a:cubicBezTo>
                <a:close/>
                <a:moveTo>
                  <a:pt x="4575058" y="1754845"/>
                </a:moveTo>
                <a:lnTo>
                  <a:pt x="4564468" y="1765434"/>
                </a:lnTo>
                <a:lnTo>
                  <a:pt x="4564468" y="1776026"/>
                </a:lnTo>
                <a:cubicBezTo>
                  <a:pt x="4564468" y="1776026"/>
                  <a:pt x="4566232" y="1776026"/>
                  <a:pt x="4569762" y="1776026"/>
                </a:cubicBezTo>
                <a:cubicBezTo>
                  <a:pt x="4573292" y="1776026"/>
                  <a:pt x="4578587" y="1776026"/>
                  <a:pt x="4585647" y="1776026"/>
                </a:cubicBezTo>
                <a:cubicBezTo>
                  <a:pt x="4585647" y="1783085"/>
                  <a:pt x="4590943" y="1788380"/>
                  <a:pt x="4601532" y="1791911"/>
                </a:cubicBezTo>
                <a:cubicBezTo>
                  <a:pt x="4612124" y="1795441"/>
                  <a:pt x="4620949" y="1797205"/>
                  <a:pt x="4628010" y="1797205"/>
                </a:cubicBezTo>
                <a:cubicBezTo>
                  <a:pt x="4635070" y="1797205"/>
                  <a:pt x="4640366" y="1797205"/>
                  <a:pt x="4643895" y="1797205"/>
                </a:cubicBezTo>
                <a:cubicBezTo>
                  <a:pt x="4647424" y="1797205"/>
                  <a:pt x="4649190" y="1793676"/>
                  <a:pt x="4649190" y="1786615"/>
                </a:cubicBezTo>
                <a:cubicBezTo>
                  <a:pt x="4649190" y="1779555"/>
                  <a:pt x="4643895" y="1774261"/>
                  <a:pt x="4633305" y="1770730"/>
                </a:cubicBezTo>
                <a:cubicBezTo>
                  <a:pt x="4622714" y="1767199"/>
                  <a:pt x="4610359" y="1765434"/>
                  <a:pt x="4596238" y="1765434"/>
                </a:cubicBezTo>
                <a:cubicBezTo>
                  <a:pt x="4589178" y="1765434"/>
                  <a:pt x="4585647" y="1763670"/>
                  <a:pt x="4585647" y="1760140"/>
                </a:cubicBezTo>
                <a:cubicBezTo>
                  <a:pt x="4585647" y="1756609"/>
                  <a:pt x="4582118" y="1754845"/>
                  <a:pt x="4575058" y="1754845"/>
                </a:cubicBezTo>
                <a:close/>
                <a:moveTo>
                  <a:pt x="4379134" y="1754845"/>
                </a:moveTo>
                <a:cubicBezTo>
                  <a:pt x="4375605" y="1754845"/>
                  <a:pt x="4373839" y="1756609"/>
                  <a:pt x="4373839" y="1760140"/>
                </a:cubicBezTo>
                <a:cubicBezTo>
                  <a:pt x="4373839" y="1763670"/>
                  <a:pt x="4377370" y="1767199"/>
                  <a:pt x="4384430" y="1770730"/>
                </a:cubicBezTo>
                <a:cubicBezTo>
                  <a:pt x="4391490" y="1774261"/>
                  <a:pt x="4396785" y="1774261"/>
                  <a:pt x="4400316" y="1770730"/>
                </a:cubicBezTo>
                <a:cubicBezTo>
                  <a:pt x="4403846" y="1767199"/>
                  <a:pt x="4405610" y="1765434"/>
                  <a:pt x="4405610" y="1765434"/>
                </a:cubicBezTo>
                <a:cubicBezTo>
                  <a:pt x="4405610" y="1765434"/>
                  <a:pt x="4403846" y="1765434"/>
                  <a:pt x="4400316" y="1765434"/>
                </a:cubicBezTo>
                <a:cubicBezTo>
                  <a:pt x="4396785" y="1765434"/>
                  <a:pt x="4393256" y="1763670"/>
                  <a:pt x="4389724" y="1760140"/>
                </a:cubicBezTo>
                <a:cubicBezTo>
                  <a:pt x="4386195" y="1756609"/>
                  <a:pt x="4382664" y="1754845"/>
                  <a:pt x="4379134" y="1754845"/>
                </a:cubicBezTo>
                <a:close/>
                <a:moveTo>
                  <a:pt x="4331478" y="1754845"/>
                </a:moveTo>
                <a:lnTo>
                  <a:pt x="4352658" y="1765434"/>
                </a:lnTo>
                <a:lnTo>
                  <a:pt x="4352658" y="1754845"/>
                </a:lnTo>
                <a:close/>
                <a:moveTo>
                  <a:pt x="7667457" y="1744253"/>
                </a:moveTo>
                <a:lnTo>
                  <a:pt x="7656867" y="1754845"/>
                </a:lnTo>
                <a:lnTo>
                  <a:pt x="7667457" y="1754845"/>
                </a:lnTo>
                <a:lnTo>
                  <a:pt x="7678048" y="1765434"/>
                </a:lnTo>
                <a:lnTo>
                  <a:pt x="7699230" y="1765434"/>
                </a:lnTo>
                <a:lnTo>
                  <a:pt x="7688638" y="1754845"/>
                </a:lnTo>
                <a:cubicBezTo>
                  <a:pt x="7688638" y="1754845"/>
                  <a:pt x="7686874" y="1753080"/>
                  <a:pt x="7683344" y="1749549"/>
                </a:cubicBezTo>
                <a:cubicBezTo>
                  <a:pt x="7679813" y="1746018"/>
                  <a:pt x="7674519" y="1744253"/>
                  <a:pt x="7667457" y="1744253"/>
                </a:cubicBezTo>
                <a:close/>
                <a:moveTo>
                  <a:pt x="7455649" y="1744253"/>
                </a:moveTo>
                <a:cubicBezTo>
                  <a:pt x="7448588" y="1744253"/>
                  <a:pt x="7443293" y="1746018"/>
                  <a:pt x="7439764" y="1749549"/>
                </a:cubicBezTo>
                <a:cubicBezTo>
                  <a:pt x="7436234" y="1753080"/>
                  <a:pt x="7436234" y="1756609"/>
                  <a:pt x="7439764" y="1760140"/>
                </a:cubicBezTo>
                <a:cubicBezTo>
                  <a:pt x="7443293" y="1763670"/>
                  <a:pt x="7446824" y="1765434"/>
                  <a:pt x="7450355" y="1765434"/>
                </a:cubicBezTo>
                <a:cubicBezTo>
                  <a:pt x="7453884" y="1765434"/>
                  <a:pt x="7455649" y="1761905"/>
                  <a:pt x="7455649" y="1754845"/>
                </a:cubicBezTo>
                <a:close/>
                <a:moveTo>
                  <a:pt x="7222660" y="1744253"/>
                </a:moveTo>
                <a:cubicBezTo>
                  <a:pt x="7215600" y="1744253"/>
                  <a:pt x="7208540" y="1747784"/>
                  <a:pt x="7201480" y="1754845"/>
                </a:cubicBezTo>
                <a:lnTo>
                  <a:pt x="7159118" y="1754845"/>
                </a:lnTo>
                <a:cubicBezTo>
                  <a:pt x="7159118" y="1754845"/>
                  <a:pt x="7152058" y="1754845"/>
                  <a:pt x="7137937" y="1754845"/>
                </a:cubicBezTo>
                <a:lnTo>
                  <a:pt x="7116756" y="1754845"/>
                </a:lnTo>
                <a:cubicBezTo>
                  <a:pt x="7116756" y="1761905"/>
                  <a:pt x="7113226" y="1765434"/>
                  <a:pt x="7106166" y="1765434"/>
                </a:cubicBezTo>
                <a:lnTo>
                  <a:pt x="7106166" y="1776026"/>
                </a:lnTo>
                <a:cubicBezTo>
                  <a:pt x="7113226" y="1776026"/>
                  <a:pt x="7118522" y="1774261"/>
                  <a:pt x="7122052" y="1770730"/>
                </a:cubicBezTo>
                <a:cubicBezTo>
                  <a:pt x="7125581" y="1767199"/>
                  <a:pt x="7134408" y="1765434"/>
                  <a:pt x="7148526" y="1765434"/>
                </a:cubicBezTo>
                <a:lnTo>
                  <a:pt x="7159118" y="1776026"/>
                </a:lnTo>
                <a:lnTo>
                  <a:pt x="7159118" y="1786615"/>
                </a:lnTo>
                <a:cubicBezTo>
                  <a:pt x="7166178" y="1786615"/>
                  <a:pt x="7171474" y="1784851"/>
                  <a:pt x="7175004" y="1781320"/>
                </a:cubicBezTo>
                <a:cubicBezTo>
                  <a:pt x="7178533" y="1777790"/>
                  <a:pt x="7182064" y="1776026"/>
                  <a:pt x="7185593" y="1776026"/>
                </a:cubicBezTo>
                <a:cubicBezTo>
                  <a:pt x="7189122" y="1776026"/>
                  <a:pt x="7190889" y="1779555"/>
                  <a:pt x="7190889" y="1786615"/>
                </a:cubicBezTo>
                <a:cubicBezTo>
                  <a:pt x="7190889" y="1793676"/>
                  <a:pt x="7192655" y="1793676"/>
                  <a:pt x="7196184" y="1786615"/>
                </a:cubicBezTo>
                <a:cubicBezTo>
                  <a:pt x="7199714" y="1779555"/>
                  <a:pt x="7201480" y="1776026"/>
                  <a:pt x="7201480" y="1776026"/>
                </a:cubicBezTo>
                <a:lnTo>
                  <a:pt x="7212070" y="1776026"/>
                </a:lnTo>
                <a:cubicBezTo>
                  <a:pt x="7212070" y="1776026"/>
                  <a:pt x="7213836" y="1776026"/>
                  <a:pt x="7217366" y="1776026"/>
                </a:cubicBezTo>
                <a:cubicBezTo>
                  <a:pt x="7220895" y="1776026"/>
                  <a:pt x="7219130" y="1772495"/>
                  <a:pt x="7212070" y="1765434"/>
                </a:cubicBezTo>
                <a:cubicBezTo>
                  <a:pt x="7212070" y="1758374"/>
                  <a:pt x="7212070" y="1754845"/>
                  <a:pt x="7212070" y="1754845"/>
                </a:cubicBezTo>
                <a:close/>
                <a:moveTo>
                  <a:pt x="4744504" y="1744253"/>
                </a:moveTo>
                <a:cubicBezTo>
                  <a:pt x="4744504" y="1751314"/>
                  <a:pt x="4748034" y="1754845"/>
                  <a:pt x="4755094" y="1754845"/>
                </a:cubicBezTo>
                <a:lnTo>
                  <a:pt x="4755094" y="1744253"/>
                </a:lnTo>
                <a:close/>
                <a:moveTo>
                  <a:pt x="3902566" y="1744253"/>
                </a:moveTo>
                <a:cubicBezTo>
                  <a:pt x="3899036" y="1744253"/>
                  <a:pt x="3897271" y="1747784"/>
                  <a:pt x="3897271" y="1754845"/>
                </a:cubicBezTo>
                <a:cubicBezTo>
                  <a:pt x="3897271" y="1754845"/>
                  <a:pt x="3900802" y="1754845"/>
                  <a:pt x="3907860" y="1754845"/>
                </a:cubicBezTo>
                <a:cubicBezTo>
                  <a:pt x="3907860" y="1747784"/>
                  <a:pt x="3906096" y="1744253"/>
                  <a:pt x="3902566" y="1744253"/>
                </a:cubicBezTo>
                <a:close/>
                <a:moveTo>
                  <a:pt x="8069894" y="1733663"/>
                </a:moveTo>
                <a:lnTo>
                  <a:pt x="8101664" y="1733663"/>
                </a:lnTo>
                <a:lnTo>
                  <a:pt x="8080483" y="1744253"/>
                </a:lnTo>
                <a:cubicBezTo>
                  <a:pt x="8073423" y="1744253"/>
                  <a:pt x="8069894" y="1740724"/>
                  <a:pt x="8069894" y="1733663"/>
                </a:cubicBezTo>
                <a:close/>
                <a:moveTo>
                  <a:pt x="7625096" y="1733663"/>
                </a:moveTo>
                <a:lnTo>
                  <a:pt x="7614505" y="1744253"/>
                </a:lnTo>
                <a:cubicBezTo>
                  <a:pt x="7621567" y="1744253"/>
                  <a:pt x="7625096" y="1744253"/>
                  <a:pt x="7625096" y="1744253"/>
                </a:cubicBezTo>
                <a:cubicBezTo>
                  <a:pt x="7632156" y="1744253"/>
                  <a:pt x="7635686" y="1742489"/>
                  <a:pt x="7635686" y="1738959"/>
                </a:cubicBezTo>
                <a:cubicBezTo>
                  <a:pt x="7635686" y="1735428"/>
                  <a:pt x="7632156" y="1733663"/>
                  <a:pt x="7625096" y="1733663"/>
                </a:cubicBezTo>
                <a:close/>
                <a:moveTo>
                  <a:pt x="7529782" y="1733663"/>
                </a:moveTo>
                <a:cubicBezTo>
                  <a:pt x="7522722" y="1733663"/>
                  <a:pt x="7522722" y="1737194"/>
                  <a:pt x="7529782" y="1744253"/>
                </a:cubicBezTo>
                <a:cubicBezTo>
                  <a:pt x="7529782" y="1744253"/>
                  <a:pt x="7529782" y="1747784"/>
                  <a:pt x="7529782" y="1754845"/>
                </a:cubicBezTo>
                <a:lnTo>
                  <a:pt x="7540374" y="1754845"/>
                </a:lnTo>
                <a:cubicBezTo>
                  <a:pt x="7547434" y="1754845"/>
                  <a:pt x="7552730" y="1754845"/>
                  <a:pt x="7556259" y="1754845"/>
                </a:cubicBezTo>
                <a:cubicBezTo>
                  <a:pt x="7559788" y="1754845"/>
                  <a:pt x="7561553" y="1758374"/>
                  <a:pt x="7561553" y="1765434"/>
                </a:cubicBezTo>
                <a:cubicBezTo>
                  <a:pt x="7561553" y="1765434"/>
                  <a:pt x="7565082" y="1765434"/>
                  <a:pt x="7572144" y="1765434"/>
                </a:cubicBezTo>
                <a:cubicBezTo>
                  <a:pt x="7579204" y="1765434"/>
                  <a:pt x="7579204" y="1761905"/>
                  <a:pt x="7572144" y="1754845"/>
                </a:cubicBezTo>
                <a:cubicBezTo>
                  <a:pt x="7572144" y="1754845"/>
                  <a:pt x="7570378" y="1753080"/>
                  <a:pt x="7566848" y="1749549"/>
                </a:cubicBezTo>
                <a:cubicBezTo>
                  <a:pt x="7563319" y="1746018"/>
                  <a:pt x="7561553" y="1744253"/>
                  <a:pt x="7561553" y="1744253"/>
                </a:cubicBezTo>
                <a:cubicBezTo>
                  <a:pt x="7554492" y="1744253"/>
                  <a:pt x="7549197" y="1742489"/>
                  <a:pt x="7545668" y="1738959"/>
                </a:cubicBezTo>
                <a:cubicBezTo>
                  <a:pt x="7542138" y="1735428"/>
                  <a:pt x="7536842" y="1733663"/>
                  <a:pt x="7529782" y="1733663"/>
                </a:cubicBezTo>
                <a:close/>
                <a:moveTo>
                  <a:pt x="7498011" y="1733663"/>
                </a:moveTo>
                <a:cubicBezTo>
                  <a:pt x="7490951" y="1733663"/>
                  <a:pt x="7483890" y="1737194"/>
                  <a:pt x="7476830" y="1744253"/>
                </a:cubicBezTo>
                <a:cubicBezTo>
                  <a:pt x="7469770" y="1751314"/>
                  <a:pt x="7469770" y="1754845"/>
                  <a:pt x="7476830" y="1754845"/>
                </a:cubicBezTo>
                <a:cubicBezTo>
                  <a:pt x="7483890" y="1761905"/>
                  <a:pt x="7494482" y="1761905"/>
                  <a:pt x="7508601" y="1754845"/>
                </a:cubicBezTo>
                <a:cubicBezTo>
                  <a:pt x="7515663" y="1747784"/>
                  <a:pt x="7517426" y="1742489"/>
                  <a:pt x="7513896" y="1738959"/>
                </a:cubicBezTo>
                <a:cubicBezTo>
                  <a:pt x="7510367" y="1735428"/>
                  <a:pt x="7505072" y="1733663"/>
                  <a:pt x="7498011" y="1733663"/>
                </a:cubicBezTo>
                <a:close/>
                <a:moveTo>
                  <a:pt x="7169708" y="1733663"/>
                </a:moveTo>
                <a:cubicBezTo>
                  <a:pt x="7162648" y="1733663"/>
                  <a:pt x="7159118" y="1737194"/>
                  <a:pt x="7159118" y="1744253"/>
                </a:cubicBezTo>
                <a:lnTo>
                  <a:pt x="7169708" y="1744253"/>
                </a:lnTo>
                <a:close/>
                <a:moveTo>
                  <a:pt x="5104578" y="1733663"/>
                </a:moveTo>
                <a:cubicBezTo>
                  <a:pt x="5104578" y="1747784"/>
                  <a:pt x="5108108" y="1751314"/>
                  <a:pt x="5115169" y="1744253"/>
                </a:cubicBezTo>
                <a:cubicBezTo>
                  <a:pt x="5115169" y="1737194"/>
                  <a:pt x="5111638" y="1733663"/>
                  <a:pt x="5104578" y="1733663"/>
                </a:cubicBezTo>
                <a:close/>
                <a:moveTo>
                  <a:pt x="4278526" y="1733663"/>
                </a:moveTo>
                <a:cubicBezTo>
                  <a:pt x="4285585" y="1733663"/>
                  <a:pt x="4289116" y="1733663"/>
                  <a:pt x="4289116" y="1733663"/>
                </a:cubicBezTo>
                <a:lnTo>
                  <a:pt x="4289116" y="1744253"/>
                </a:lnTo>
                <a:cubicBezTo>
                  <a:pt x="4282056" y="1744253"/>
                  <a:pt x="4278526" y="1740724"/>
                  <a:pt x="4278526" y="1733663"/>
                </a:cubicBezTo>
                <a:close/>
                <a:moveTo>
                  <a:pt x="3918452" y="1733663"/>
                </a:moveTo>
                <a:lnTo>
                  <a:pt x="3918452" y="1744253"/>
                </a:lnTo>
                <a:cubicBezTo>
                  <a:pt x="3918452" y="1751314"/>
                  <a:pt x="3921982" y="1754845"/>
                  <a:pt x="3929042" y="1754845"/>
                </a:cubicBezTo>
                <a:cubicBezTo>
                  <a:pt x="3929042" y="1754845"/>
                  <a:pt x="3929042" y="1751314"/>
                  <a:pt x="3929042" y="1744253"/>
                </a:cubicBezTo>
                <a:cubicBezTo>
                  <a:pt x="3921982" y="1737194"/>
                  <a:pt x="3918452" y="1733663"/>
                  <a:pt x="3918452" y="1733663"/>
                </a:cubicBezTo>
                <a:close/>
                <a:moveTo>
                  <a:pt x="3664282" y="1733663"/>
                </a:moveTo>
                <a:lnTo>
                  <a:pt x="3674872" y="1733663"/>
                </a:lnTo>
                <a:cubicBezTo>
                  <a:pt x="3674872" y="1733663"/>
                  <a:pt x="3676636" y="1733663"/>
                  <a:pt x="3680167" y="1733663"/>
                </a:cubicBezTo>
                <a:cubicBezTo>
                  <a:pt x="3683698" y="1733663"/>
                  <a:pt x="3685463" y="1737194"/>
                  <a:pt x="3685463" y="1744253"/>
                </a:cubicBezTo>
                <a:lnTo>
                  <a:pt x="3674872" y="1744253"/>
                </a:lnTo>
                <a:close/>
                <a:moveTo>
                  <a:pt x="3177123" y="1733663"/>
                </a:moveTo>
                <a:cubicBezTo>
                  <a:pt x="3184183" y="1733663"/>
                  <a:pt x="3187714" y="1737194"/>
                  <a:pt x="3187714" y="1744253"/>
                </a:cubicBezTo>
                <a:lnTo>
                  <a:pt x="3177123" y="1744253"/>
                </a:lnTo>
                <a:close/>
                <a:moveTo>
                  <a:pt x="8101664" y="1723074"/>
                </a:moveTo>
                <a:cubicBezTo>
                  <a:pt x="8115785" y="1723074"/>
                  <a:pt x="8129906" y="1726603"/>
                  <a:pt x="8144027" y="1733663"/>
                </a:cubicBezTo>
                <a:cubicBezTo>
                  <a:pt x="8129906" y="1733663"/>
                  <a:pt x="8122846" y="1733663"/>
                  <a:pt x="8122846" y="1733663"/>
                </a:cubicBezTo>
                <a:close/>
                <a:moveTo>
                  <a:pt x="7974579" y="1723074"/>
                </a:moveTo>
                <a:lnTo>
                  <a:pt x="7985171" y="1733663"/>
                </a:lnTo>
                <a:cubicBezTo>
                  <a:pt x="7985171" y="1733663"/>
                  <a:pt x="7981640" y="1733663"/>
                  <a:pt x="7974579" y="1733663"/>
                </a:cubicBezTo>
                <a:close/>
                <a:moveTo>
                  <a:pt x="5740002" y="1723074"/>
                </a:moveTo>
                <a:lnTo>
                  <a:pt x="5740002" y="1733663"/>
                </a:lnTo>
                <a:lnTo>
                  <a:pt x="5750593" y="1733663"/>
                </a:lnTo>
                <a:cubicBezTo>
                  <a:pt x="5750593" y="1733663"/>
                  <a:pt x="5750593" y="1731899"/>
                  <a:pt x="5750593" y="1728368"/>
                </a:cubicBezTo>
                <a:cubicBezTo>
                  <a:pt x="5750593" y="1724838"/>
                  <a:pt x="5747064" y="1723074"/>
                  <a:pt x="5740002" y="1723074"/>
                </a:cubicBezTo>
                <a:close/>
                <a:moveTo>
                  <a:pt x="4267935" y="1723074"/>
                </a:moveTo>
                <a:cubicBezTo>
                  <a:pt x="4267935" y="1730133"/>
                  <a:pt x="4266170" y="1735428"/>
                  <a:pt x="4262640" y="1738959"/>
                </a:cubicBezTo>
                <a:cubicBezTo>
                  <a:pt x="4259110" y="1742489"/>
                  <a:pt x="4260874" y="1744253"/>
                  <a:pt x="4267935" y="1744253"/>
                </a:cubicBezTo>
                <a:lnTo>
                  <a:pt x="4289116" y="1744253"/>
                </a:lnTo>
                <a:lnTo>
                  <a:pt x="4299706" y="1744253"/>
                </a:lnTo>
                <a:cubicBezTo>
                  <a:pt x="4299706" y="1751314"/>
                  <a:pt x="4303237" y="1754845"/>
                  <a:pt x="4310297" y="1754845"/>
                </a:cubicBezTo>
                <a:cubicBezTo>
                  <a:pt x="4310297" y="1754845"/>
                  <a:pt x="4313826" y="1751314"/>
                  <a:pt x="4320887" y="1744253"/>
                </a:cubicBezTo>
                <a:cubicBezTo>
                  <a:pt x="4327948" y="1744253"/>
                  <a:pt x="4327948" y="1742489"/>
                  <a:pt x="4320887" y="1738959"/>
                </a:cubicBezTo>
                <a:cubicBezTo>
                  <a:pt x="4313826" y="1735428"/>
                  <a:pt x="4306766" y="1730133"/>
                  <a:pt x="4299706" y="1723074"/>
                </a:cubicBezTo>
                <a:close/>
                <a:moveTo>
                  <a:pt x="4225574" y="1723074"/>
                </a:moveTo>
                <a:lnTo>
                  <a:pt x="4225574" y="1733663"/>
                </a:lnTo>
                <a:cubicBezTo>
                  <a:pt x="4232633" y="1733663"/>
                  <a:pt x="4237929" y="1733663"/>
                  <a:pt x="4241460" y="1733663"/>
                </a:cubicBezTo>
                <a:cubicBezTo>
                  <a:pt x="4244989" y="1733663"/>
                  <a:pt x="4246754" y="1733663"/>
                  <a:pt x="4246754" y="1733663"/>
                </a:cubicBezTo>
                <a:cubicBezTo>
                  <a:pt x="4246754" y="1733663"/>
                  <a:pt x="4244989" y="1731899"/>
                  <a:pt x="4241460" y="1728368"/>
                </a:cubicBezTo>
                <a:cubicBezTo>
                  <a:pt x="4237929" y="1724838"/>
                  <a:pt x="4232633" y="1723074"/>
                  <a:pt x="4225574" y="1723074"/>
                </a:cubicBezTo>
                <a:close/>
                <a:moveTo>
                  <a:pt x="7396078" y="1716454"/>
                </a:moveTo>
                <a:cubicBezTo>
                  <a:pt x="7393430" y="1717337"/>
                  <a:pt x="7392107" y="1719544"/>
                  <a:pt x="7392107" y="1723074"/>
                </a:cubicBezTo>
                <a:lnTo>
                  <a:pt x="7423878" y="1723074"/>
                </a:lnTo>
                <a:cubicBezTo>
                  <a:pt x="7423878" y="1723074"/>
                  <a:pt x="7418582" y="1721309"/>
                  <a:pt x="7407992" y="1717778"/>
                </a:cubicBezTo>
                <a:cubicBezTo>
                  <a:pt x="7402697" y="1716013"/>
                  <a:pt x="7398726" y="1715572"/>
                  <a:pt x="7396078" y="1716454"/>
                </a:cubicBezTo>
                <a:close/>
                <a:moveTo>
                  <a:pt x="7317974" y="1712482"/>
                </a:moveTo>
                <a:cubicBezTo>
                  <a:pt x="7303854" y="1719543"/>
                  <a:pt x="7303854" y="1726603"/>
                  <a:pt x="7317974" y="1733663"/>
                </a:cubicBezTo>
                <a:lnTo>
                  <a:pt x="7328564" y="1723074"/>
                </a:lnTo>
                <a:cubicBezTo>
                  <a:pt x="7328564" y="1716013"/>
                  <a:pt x="7328564" y="1712482"/>
                  <a:pt x="7328564" y="1712482"/>
                </a:cubicBezTo>
                <a:close/>
                <a:moveTo>
                  <a:pt x="7063804" y="1712482"/>
                </a:moveTo>
                <a:cubicBezTo>
                  <a:pt x="7056744" y="1712482"/>
                  <a:pt x="7053214" y="1716013"/>
                  <a:pt x="7053214" y="1723074"/>
                </a:cubicBezTo>
                <a:lnTo>
                  <a:pt x="7063804" y="1723074"/>
                </a:lnTo>
                <a:cubicBezTo>
                  <a:pt x="7070866" y="1723074"/>
                  <a:pt x="7074395" y="1723074"/>
                  <a:pt x="7074395" y="1723074"/>
                </a:cubicBezTo>
                <a:cubicBezTo>
                  <a:pt x="7074395" y="1716013"/>
                  <a:pt x="7070866" y="1712482"/>
                  <a:pt x="7063804" y="1712482"/>
                </a:cubicBezTo>
                <a:close/>
                <a:moveTo>
                  <a:pt x="4649190" y="1712482"/>
                </a:moveTo>
                <a:lnTo>
                  <a:pt x="4649190" y="1723074"/>
                </a:lnTo>
                <a:lnTo>
                  <a:pt x="4659780" y="1712482"/>
                </a:lnTo>
                <a:cubicBezTo>
                  <a:pt x="4652720" y="1712482"/>
                  <a:pt x="4649190" y="1712482"/>
                  <a:pt x="4649190" y="1712482"/>
                </a:cubicBezTo>
                <a:close/>
                <a:moveTo>
                  <a:pt x="3063276" y="1709173"/>
                </a:moveTo>
                <a:cubicBezTo>
                  <a:pt x="3068571" y="1707850"/>
                  <a:pt x="3081810" y="1712482"/>
                  <a:pt x="3102990" y="1723074"/>
                </a:cubicBezTo>
                <a:cubicBezTo>
                  <a:pt x="3117111" y="1730133"/>
                  <a:pt x="3127701" y="1730133"/>
                  <a:pt x="3134762" y="1723074"/>
                </a:cubicBezTo>
                <a:cubicBezTo>
                  <a:pt x="3148882" y="1723074"/>
                  <a:pt x="3159472" y="1726603"/>
                  <a:pt x="3166533" y="1733663"/>
                </a:cubicBezTo>
                <a:lnTo>
                  <a:pt x="3155942" y="1733663"/>
                </a:lnTo>
                <a:cubicBezTo>
                  <a:pt x="3155942" y="1747784"/>
                  <a:pt x="3145351" y="1751314"/>
                  <a:pt x="3124171" y="1744253"/>
                </a:cubicBezTo>
                <a:cubicBezTo>
                  <a:pt x="3110050" y="1737194"/>
                  <a:pt x="3102990" y="1733663"/>
                  <a:pt x="3102990" y="1733663"/>
                </a:cubicBezTo>
                <a:cubicBezTo>
                  <a:pt x="3088869" y="1726603"/>
                  <a:pt x="3078279" y="1721309"/>
                  <a:pt x="3071218" y="1717778"/>
                </a:cubicBezTo>
                <a:cubicBezTo>
                  <a:pt x="3064160" y="1714247"/>
                  <a:pt x="3060629" y="1712482"/>
                  <a:pt x="3060629" y="1712482"/>
                </a:cubicBezTo>
                <a:cubicBezTo>
                  <a:pt x="3060629" y="1710718"/>
                  <a:pt x="3061511" y="1709615"/>
                  <a:pt x="3063276" y="1709173"/>
                </a:cubicBezTo>
                <a:close/>
                <a:moveTo>
                  <a:pt x="8917126" y="1701893"/>
                </a:moveTo>
                <a:lnTo>
                  <a:pt x="8927716" y="1701893"/>
                </a:lnTo>
                <a:lnTo>
                  <a:pt x="8917126" y="1712482"/>
                </a:lnTo>
                <a:close/>
                <a:moveTo>
                  <a:pt x="4405610" y="1701893"/>
                </a:moveTo>
                <a:lnTo>
                  <a:pt x="4405610" y="1712482"/>
                </a:lnTo>
                <a:lnTo>
                  <a:pt x="4416202" y="1701893"/>
                </a:lnTo>
                <a:cubicBezTo>
                  <a:pt x="4416202" y="1701893"/>
                  <a:pt x="4412670" y="1701893"/>
                  <a:pt x="4405610" y="1701893"/>
                </a:cubicBezTo>
                <a:close/>
                <a:moveTo>
                  <a:pt x="3643100" y="1701893"/>
                </a:moveTo>
                <a:lnTo>
                  <a:pt x="3653692" y="1701893"/>
                </a:lnTo>
                <a:lnTo>
                  <a:pt x="3653692" y="1712482"/>
                </a:lnTo>
                <a:cubicBezTo>
                  <a:pt x="3653692" y="1712482"/>
                  <a:pt x="3653692" y="1716013"/>
                  <a:pt x="3653692" y="1723074"/>
                </a:cubicBezTo>
                <a:lnTo>
                  <a:pt x="3643100" y="1723074"/>
                </a:lnTo>
                <a:cubicBezTo>
                  <a:pt x="3636040" y="1716013"/>
                  <a:pt x="3636040" y="1712482"/>
                  <a:pt x="3643100" y="1712482"/>
                </a:cubicBezTo>
                <a:cubicBezTo>
                  <a:pt x="3650161" y="1712482"/>
                  <a:pt x="3650161" y="1708953"/>
                  <a:pt x="3643100" y="1701893"/>
                </a:cubicBezTo>
                <a:close/>
                <a:moveTo>
                  <a:pt x="2562879" y="1701893"/>
                </a:moveTo>
                <a:lnTo>
                  <a:pt x="2615831" y="1712482"/>
                </a:lnTo>
                <a:cubicBezTo>
                  <a:pt x="2622892" y="1712482"/>
                  <a:pt x="2633481" y="1714247"/>
                  <a:pt x="2647602" y="1717778"/>
                </a:cubicBezTo>
                <a:cubicBezTo>
                  <a:pt x="2661723" y="1721309"/>
                  <a:pt x="2675844" y="1726603"/>
                  <a:pt x="2689964" y="1733663"/>
                </a:cubicBezTo>
                <a:cubicBezTo>
                  <a:pt x="2746447" y="1747784"/>
                  <a:pt x="2774687" y="1758374"/>
                  <a:pt x="2774687" y="1765434"/>
                </a:cubicBezTo>
                <a:cubicBezTo>
                  <a:pt x="2774687" y="1765434"/>
                  <a:pt x="2776452" y="1767199"/>
                  <a:pt x="2779984" y="1770730"/>
                </a:cubicBezTo>
                <a:cubicBezTo>
                  <a:pt x="2783512" y="1774261"/>
                  <a:pt x="2788808" y="1779555"/>
                  <a:pt x="2795868" y="1786615"/>
                </a:cubicBezTo>
                <a:cubicBezTo>
                  <a:pt x="2817049" y="1793676"/>
                  <a:pt x="2827639" y="1797205"/>
                  <a:pt x="2827639" y="1797205"/>
                </a:cubicBezTo>
                <a:cubicBezTo>
                  <a:pt x="2813519" y="1797205"/>
                  <a:pt x="2799399" y="1793676"/>
                  <a:pt x="2785278" y="1786615"/>
                </a:cubicBezTo>
                <a:cubicBezTo>
                  <a:pt x="2771157" y="1779555"/>
                  <a:pt x="2751742" y="1772495"/>
                  <a:pt x="2727032" y="1765434"/>
                </a:cubicBezTo>
                <a:cubicBezTo>
                  <a:pt x="2702319" y="1758374"/>
                  <a:pt x="2684669" y="1751314"/>
                  <a:pt x="2674080" y="1744253"/>
                </a:cubicBezTo>
                <a:cubicBezTo>
                  <a:pt x="2663488" y="1737194"/>
                  <a:pt x="2654663" y="1733663"/>
                  <a:pt x="2647602" y="1733663"/>
                </a:cubicBezTo>
                <a:cubicBezTo>
                  <a:pt x="2640543" y="1733663"/>
                  <a:pt x="2629952" y="1730133"/>
                  <a:pt x="2615831" y="1723074"/>
                </a:cubicBezTo>
                <a:cubicBezTo>
                  <a:pt x="2615831" y="1723074"/>
                  <a:pt x="2612301" y="1721309"/>
                  <a:pt x="2605241" y="1717778"/>
                </a:cubicBezTo>
                <a:cubicBezTo>
                  <a:pt x="2598181" y="1714247"/>
                  <a:pt x="2591120" y="1712482"/>
                  <a:pt x="2584060" y="1712482"/>
                </a:cubicBezTo>
                <a:cubicBezTo>
                  <a:pt x="2577000" y="1712482"/>
                  <a:pt x="2569938" y="1708953"/>
                  <a:pt x="2562879" y="1701893"/>
                </a:cubicBezTo>
                <a:close/>
                <a:moveTo>
                  <a:pt x="7009528" y="1695273"/>
                </a:moveTo>
                <a:cubicBezTo>
                  <a:pt x="7008646" y="1694391"/>
                  <a:pt x="7007322" y="1694832"/>
                  <a:pt x="7005558" y="1696597"/>
                </a:cubicBezTo>
                <a:cubicBezTo>
                  <a:pt x="7002026" y="1700128"/>
                  <a:pt x="6996732" y="1701893"/>
                  <a:pt x="6989670" y="1701893"/>
                </a:cubicBezTo>
                <a:lnTo>
                  <a:pt x="6989670" y="1712482"/>
                </a:lnTo>
                <a:cubicBezTo>
                  <a:pt x="6996732" y="1705422"/>
                  <a:pt x="7003792" y="1705422"/>
                  <a:pt x="7010852" y="1712482"/>
                </a:cubicBezTo>
                <a:cubicBezTo>
                  <a:pt x="7017914" y="1712482"/>
                  <a:pt x="7023208" y="1712482"/>
                  <a:pt x="7026737" y="1712482"/>
                </a:cubicBezTo>
                <a:cubicBezTo>
                  <a:pt x="7030266" y="1712482"/>
                  <a:pt x="7032033" y="1710718"/>
                  <a:pt x="7032033" y="1707187"/>
                </a:cubicBezTo>
                <a:cubicBezTo>
                  <a:pt x="7032033" y="1703657"/>
                  <a:pt x="7032033" y="1701893"/>
                  <a:pt x="7032033" y="1701893"/>
                </a:cubicBezTo>
                <a:lnTo>
                  <a:pt x="7010852" y="1701893"/>
                </a:lnTo>
                <a:cubicBezTo>
                  <a:pt x="7010852" y="1698363"/>
                  <a:pt x="7010410" y="1696156"/>
                  <a:pt x="7009528" y="1695273"/>
                </a:cubicBezTo>
                <a:close/>
                <a:moveTo>
                  <a:pt x="8345244" y="1691301"/>
                </a:moveTo>
                <a:cubicBezTo>
                  <a:pt x="8352305" y="1691301"/>
                  <a:pt x="8361130" y="1693066"/>
                  <a:pt x="8371720" y="1696597"/>
                </a:cubicBezTo>
                <a:cubicBezTo>
                  <a:pt x="8382310" y="1700128"/>
                  <a:pt x="8389372" y="1703657"/>
                  <a:pt x="8392901" y="1707187"/>
                </a:cubicBezTo>
                <a:cubicBezTo>
                  <a:pt x="8396431" y="1710718"/>
                  <a:pt x="8394666" y="1716013"/>
                  <a:pt x="8387606" y="1723074"/>
                </a:cubicBezTo>
                <a:lnTo>
                  <a:pt x="8355835" y="1723074"/>
                </a:lnTo>
                <a:cubicBezTo>
                  <a:pt x="8362895" y="1716013"/>
                  <a:pt x="8369954" y="1712482"/>
                  <a:pt x="8377016" y="1712482"/>
                </a:cubicBezTo>
                <a:lnTo>
                  <a:pt x="8355835" y="1701893"/>
                </a:lnTo>
                <a:close/>
                <a:moveTo>
                  <a:pt x="7625096" y="1691301"/>
                </a:moveTo>
                <a:cubicBezTo>
                  <a:pt x="7618034" y="1691301"/>
                  <a:pt x="7614505" y="1694832"/>
                  <a:pt x="7614505" y="1701893"/>
                </a:cubicBezTo>
                <a:cubicBezTo>
                  <a:pt x="7621567" y="1701893"/>
                  <a:pt x="7632156" y="1698362"/>
                  <a:pt x="7646278" y="1691301"/>
                </a:cubicBezTo>
                <a:close/>
                <a:moveTo>
                  <a:pt x="4172621" y="1691301"/>
                </a:moveTo>
                <a:cubicBezTo>
                  <a:pt x="4172621" y="1698362"/>
                  <a:pt x="4169092" y="1701893"/>
                  <a:pt x="4162031" y="1701893"/>
                </a:cubicBezTo>
                <a:lnTo>
                  <a:pt x="4172621" y="1723074"/>
                </a:lnTo>
                <a:cubicBezTo>
                  <a:pt x="4200862" y="1723074"/>
                  <a:pt x="4214983" y="1723074"/>
                  <a:pt x="4214983" y="1723074"/>
                </a:cubicBezTo>
                <a:cubicBezTo>
                  <a:pt x="4214983" y="1716013"/>
                  <a:pt x="4207922" y="1712482"/>
                  <a:pt x="4193802" y="1712482"/>
                </a:cubicBezTo>
                <a:lnTo>
                  <a:pt x="4193802" y="1701893"/>
                </a:lnTo>
                <a:cubicBezTo>
                  <a:pt x="4186743" y="1701893"/>
                  <a:pt x="4183212" y="1698362"/>
                  <a:pt x="4183212" y="1691301"/>
                </a:cubicBezTo>
                <a:cubicBezTo>
                  <a:pt x="4176152" y="1691301"/>
                  <a:pt x="4172621" y="1691301"/>
                  <a:pt x="4172621" y="1691301"/>
                </a:cubicBezTo>
                <a:close/>
                <a:moveTo>
                  <a:pt x="7233251" y="1680711"/>
                </a:moveTo>
                <a:lnTo>
                  <a:pt x="7222660" y="1691301"/>
                </a:lnTo>
                <a:cubicBezTo>
                  <a:pt x="7250902" y="1698362"/>
                  <a:pt x="7272082" y="1703657"/>
                  <a:pt x="7286203" y="1707187"/>
                </a:cubicBezTo>
                <a:cubicBezTo>
                  <a:pt x="7300322" y="1710718"/>
                  <a:pt x="7314444" y="1708953"/>
                  <a:pt x="7328564" y="1701893"/>
                </a:cubicBezTo>
                <a:cubicBezTo>
                  <a:pt x="7335626" y="1701893"/>
                  <a:pt x="7339155" y="1701893"/>
                  <a:pt x="7339155" y="1701893"/>
                </a:cubicBezTo>
                <a:cubicBezTo>
                  <a:pt x="7339155" y="1694832"/>
                  <a:pt x="7335626" y="1691301"/>
                  <a:pt x="7328564" y="1691301"/>
                </a:cubicBezTo>
                <a:cubicBezTo>
                  <a:pt x="7321504" y="1691301"/>
                  <a:pt x="7312678" y="1693066"/>
                  <a:pt x="7302088" y="1696597"/>
                </a:cubicBezTo>
                <a:cubicBezTo>
                  <a:pt x="7291498" y="1700128"/>
                  <a:pt x="7284437" y="1701893"/>
                  <a:pt x="7280908" y="1701893"/>
                </a:cubicBezTo>
                <a:cubicBezTo>
                  <a:pt x="7277378" y="1701893"/>
                  <a:pt x="7275612" y="1698362"/>
                  <a:pt x="7275612" y="1691301"/>
                </a:cubicBezTo>
                <a:cubicBezTo>
                  <a:pt x="7275612" y="1684242"/>
                  <a:pt x="7261492" y="1680711"/>
                  <a:pt x="7233251" y="1680711"/>
                </a:cubicBezTo>
                <a:close/>
                <a:moveTo>
                  <a:pt x="4829228" y="1680711"/>
                </a:moveTo>
                <a:cubicBezTo>
                  <a:pt x="4829228" y="1687772"/>
                  <a:pt x="4829228" y="1691301"/>
                  <a:pt x="4829228" y="1691301"/>
                </a:cubicBezTo>
                <a:cubicBezTo>
                  <a:pt x="4829228" y="1691301"/>
                  <a:pt x="4832757" y="1687772"/>
                  <a:pt x="4839818" y="1680711"/>
                </a:cubicBezTo>
                <a:cubicBezTo>
                  <a:pt x="4832757" y="1680711"/>
                  <a:pt x="4829228" y="1680711"/>
                  <a:pt x="4829228" y="1680711"/>
                </a:cubicBezTo>
                <a:close/>
                <a:moveTo>
                  <a:pt x="2986495" y="1680711"/>
                </a:moveTo>
                <a:cubicBezTo>
                  <a:pt x="2993556" y="1680711"/>
                  <a:pt x="2997086" y="1684242"/>
                  <a:pt x="2997086" y="1691301"/>
                </a:cubicBezTo>
                <a:cubicBezTo>
                  <a:pt x="2997086" y="1691301"/>
                  <a:pt x="2993556" y="1691301"/>
                  <a:pt x="2986495" y="1691301"/>
                </a:cubicBezTo>
                <a:cubicBezTo>
                  <a:pt x="2979435" y="1691301"/>
                  <a:pt x="2975906" y="1691301"/>
                  <a:pt x="2975906" y="1691301"/>
                </a:cubicBezTo>
                <a:cubicBezTo>
                  <a:pt x="2975906" y="1691301"/>
                  <a:pt x="2979435" y="1687772"/>
                  <a:pt x="2986495" y="1680711"/>
                </a:cubicBezTo>
                <a:close/>
                <a:moveTo>
                  <a:pt x="4900712" y="1675416"/>
                </a:moveTo>
                <a:cubicBezTo>
                  <a:pt x="4898948" y="1675416"/>
                  <a:pt x="4896300" y="1677182"/>
                  <a:pt x="4892770" y="1680711"/>
                </a:cubicBezTo>
                <a:lnTo>
                  <a:pt x="4903360" y="1680711"/>
                </a:lnTo>
                <a:cubicBezTo>
                  <a:pt x="4903360" y="1677182"/>
                  <a:pt x="4902478" y="1675416"/>
                  <a:pt x="4900712" y="1675416"/>
                </a:cubicBezTo>
                <a:close/>
                <a:moveTo>
                  <a:pt x="7175004" y="1670122"/>
                </a:moveTo>
                <a:cubicBezTo>
                  <a:pt x="7171474" y="1670122"/>
                  <a:pt x="7169708" y="1671886"/>
                  <a:pt x="7169708" y="1675416"/>
                </a:cubicBezTo>
                <a:cubicBezTo>
                  <a:pt x="7169708" y="1678947"/>
                  <a:pt x="7173238" y="1680711"/>
                  <a:pt x="7180299" y="1680711"/>
                </a:cubicBezTo>
                <a:cubicBezTo>
                  <a:pt x="7180299" y="1673651"/>
                  <a:pt x="7178533" y="1670122"/>
                  <a:pt x="7175004" y="1670122"/>
                </a:cubicBezTo>
                <a:close/>
                <a:moveTo>
                  <a:pt x="4913950" y="1670122"/>
                </a:moveTo>
                <a:lnTo>
                  <a:pt x="4945722" y="1691301"/>
                </a:lnTo>
                <a:cubicBezTo>
                  <a:pt x="4952782" y="1691301"/>
                  <a:pt x="4956312" y="1689537"/>
                  <a:pt x="4956312" y="1686007"/>
                </a:cubicBezTo>
                <a:cubicBezTo>
                  <a:pt x="4956312" y="1682476"/>
                  <a:pt x="4952782" y="1680711"/>
                  <a:pt x="4945722" y="1680711"/>
                </a:cubicBezTo>
                <a:cubicBezTo>
                  <a:pt x="4938661" y="1680711"/>
                  <a:pt x="4935132" y="1680711"/>
                  <a:pt x="4935132" y="1680711"/>
                </a:cubicBezTo>
                <a:cubicBezTo>
                  <a:pt x="4935132" y="1680711"/>
                  <a:pt x="4931600" y="1677181"/>
                  <a:pt x="4924540" y="1670122"/>
                </a:cubicBezTo>
                <a:cubicBezTo>
                  <a:pt x="4917480" y="1670122"/>
                  <a:pt x="4913950" y="1670122"/>
                  <a:pt x="4913950" y="1670122"/>
                </a:cubicBezTo>
                <a:close/>
                <a:moveTo>
                  <a:pt x="8207569" y="1659530"/>
                </a:moveTo>
                <a:cubicBezTo>
                  <a:pt x="8228750" y="1659530"/>
                  <a:pt x="8246401" y="1663061"/>
                  <a:pt x="8260521" y="1670122"/>
                </a:cubicBezTo>
                <a:lnTo>
                  <a:pt x="8249931" y="1680711"/>
                </a:lnTo>
                <a:cubicBezTo>
                  <a:pt x="8235810" y="1673651"/>
                  <a:pt x="8228750" y="1670122"/>
                  <a:pt x="8228750" y="1670122"/>
                </a:cubicBezTo>
                <a:close/>
                <a:moveTo>
                  <a:pt x="7836904" y="1659530"/>
                </a:moveTo>
                <a:lnTo>
                  <a:pt x="7858085" y="1659530"/>
                </a:lnTo>
                <a:lnTo>
                  <a:pt x="7879267" y="1670122"/>
                </a:lnTo>
                <a:lnTo>
                  <a:pt x="7900446" y="1670122"/>
                </a:lnTo>
                <a:cubicBezTo>
                  <a:pt x="7907508" y="1677181"/>
                  <a:pt x="7911038" y="1680711"/>
                  <a:pt x="7911038" y="1680711"/>
                </a:cubicBezTo>
                <a:cubicBezTo>
                  <a:pt x="7911038" y="1680711"/>
                  <a:pt x="7916332" y="1680711"/>
                  <a:pt x="7926923" y="1680711"/>
                </a:cubicBezTo>
                <a:cubicBezTo>
                  <a:pt x="7937513" y="1680711"/>
                  <a:pt x="7946338" y="1684242"/>
                  <a:pt x="7953398" y="1691301"/>
                </a:cubicBezTo>
                <a:cubicBezTo>
                  <a:pt x="7981640" y="1698362"/>
                  <a:pt x="8002821" y="1705422"/>
                  <a:pt x="8016942" y="1712482"/>
                </a:cubicBezTo>
                <a:lnTo>
                  <a:pt x="8027531" y="1723074"/>
                </a:lnTo>
                <a:cubicBezTo>
                  <a:pt x="8013412" y="1716013"/>
                  <a:pt x="8002821" y="1712482"/>
                  <a:pt x="7995760" y="1712482"/>
                </a:cubicBezTo>
                <a:cubicBezTo>
                  <a:pt x="7981640" y="1705422"/>
                  <a:pt x="7974579" y="1703657"/>
                  <a:pt x="7974579" y="1707187"/>
                </a:cubicBezTo>
                <a:cubicBezTo>
                  <a:pt x="7974579" y="1710718"/>
                  <a:pt x="7967519" y="1708953"/>
                  <a:pt x="7953398" y="1701893"/>
                </a:cubicBezTo>
                <a:cubicBezTo>
                  <a:pt x="7946338" y="1694832"/>
                  <a:pt x="7918098" y="1687772"/>
                  <a:pt x="7868675" y="1680711"/>
                </a:cubicBezTo>
                <a:cubicBezTo>
                  <a:pt x="7847494" y="1673651"/>
                  <a:pt x="7836904" y="1666591"/>
                  <a:pt x="7836904" y="1659530"/>
                </a:cubicBezTo>
                <a:close/>
                <a:moveTo>
                  <a:pt x="7476830" y="1659530"/>
                </a:moveTo>
                <a:cubicBezTo>
                  <a:pt x="7498011" y="1666591"/>
                  <a:pt x="7512130" y="1670122"/>
                  <a:pt x="7519192" y="1670122"/>
                </a:cubicBezTo>
                <a:lnTo>
                  <a:pt x="7519192" y="1659530"/>
                </a:lnTo>
                <a:cubicBezTo>
                  <a:pt x="7505072" y="1659530"/>
                  <a:pt x="7496245" y="1659530"/>
                  <a:pt x="7492716" y="1659530"/>
                </a:cubicBezTo>
                <a:cubicBezTo>
                  <a:pt x="7490951" y="1659530"/>
                  <a:pt x="7487861" y="1659530"/>
                  <a:pt x="7483450" y="1659530"/>
                </a:cubicBezTo>
                <a:close/>
                <a:moveTo>
                  <a:pt x="7296793" y="1659530"/>
                </a:moveTo>
                <a:lnTo>
                  <a:pt x="7286203" y="1670122"/>
                </a:lnTo>
                <a:cubicBezTo>
                  <a:pt x="7286203" y="1670122"/>
                  <a:pt x="7291498" y="1670122"/>
                  <a:pt x="7302088" y="1670122"/>
                </a:cubicBezTo>
                <a:cubicBezTo>
                  <a:pt x="7312678" y="1670122"/>
                  <a:pt x="7317974" y="1668357"/>
                  <a:pt x="7317974" y="1664826"/>
                </a:cubicBezTo>
                <a:cubicBezTo>
                  <a:pt x="7317974" y="1661295"/>
                  <a:pt x="7316208" y="1659530"/>
                  <a:pt x="7312678" y="1659530"/>
                </a:cubicBezTo>
                <a:cubicBezTo>
                  <a:pt x="7309149" y="1659530"/>
                  <a:pt x="7303854" y="1659530"/>
                  <a:pt x="7296793" y="1659530"/>
                </a:cubicBezTo>
                <a:close/>
                <a:moveTo>
                  <a:pt x="4490334" y="1659530"/>
                </a:moveTo>
                <a:lnTo>
                  <a:pt x="4490334" y="1670122"/>
                </a:lnTo>
                <a:lnTo>
                  <a:pt x="4500924" y="1670122"/>
                </a:lnTo>
                <a:cubicBezTo>
                  <a:pt x="4500924" y="1663061"/>
                  <a:pt x="4497394" y="1659530"/>
                  <a:pt x="4490334" y="1659530"/>
                </a:cubicBezTo>
                <a:close/>
                <a:moveTo>
                  <a:pt x="3219485" y="1659530"/>
                </a:moveTo>
                <a:cubicBezTo>
                  <a:pt x="3219485" y="1666591"/>
                  <a:pt x="3219485" y="1670122"/>
                  <a:pt x="3219485" y="1670122"/>
                </a:cubicBezTo>
                <a:lnTo>
                  <a:pt x="3230075" y="1670122"/>
                </a:lnTo>
                <a:close/>
                <a:moveTo>
                  <a:pt x="4003175" y="1648940"/>
                </a:moveTo>
                <a:lnTo>
                  <a:pt x="4024356" y="1648940"/>
                </a:lnTo>
                <a:lnTo>
                  <a:pt x="4024356" y="1659530"/>
                </a:lnTo>
                <a:cubicBezTo>
                  <a:pt x="4017296" y="1659530"/>
                  <a:pt x="4010236" y="1656001"/>
                  <a:pt x="4003175" y="1648940"/>
                </a:cubicBezTo>
                <a:close/>
                <a:moveTo>
                  <a:pt x="7512964" y="1644577"/>
                </a:moveTo>
                <a:lnTo>
                  <a:pt x="7509924" y="1647617"/>
                </a:lnTo>
                <a:cubicBezTo>
                  <a:pt x="7509044" y="1648499"/>
                  <a:pt x="7508601" y="1648940"/>
                  <a:pt x="7508601" y="1648940"/>
                </a:cubicBezTo>
                <a:close/>
                <a:moveTo>
                  <a:pt x="8030180" y="1643646"/>
                </a:moveTo>
                <a:cubicBezTo>
                  <a:pt x="8031945" y="1643646"/>
                  <a:pt x="8034592" y="1645411"/>
                  <a:pt x="8038123" y="1648940"/>
                </a:cubicBezTo>
                <a:lnTo>
                  <a:pt x="8027531" y="1648940"/>
                </a:lnTo>
                <a:cubicBezTo>
                  <a:pt x="8027531" y="1645411"/>
                  <a:pt x="8028414" y="1643646"/>
                  <a:pt x="8030180" y="1643646"/>
                </a:cubicBezTo>
                <a:close/>
                <a:moveTo>
                  <a:pt x="8154617" y="1638349"/>
                </a:moveTo>
                <a:lnTo>
                  <a:pt x="8175798" y="1648940"/>
                </a:lnTo>
                <a:cubicBezTo>
                  <a:pt x="8168737" y="1648940"/>
                  <a:pt x="8161677" y="1648940"/>
                  <a:pt x="8154617" y="1648940"/>
                </a:cubicBezTo>
                <a:close/>
                <a:moveTo>
                  <a:pt x="7275612" y="1638349"/>
                </a:moveTo>
                <a:cubicBezTo>
                  <a:pt x="7275612" y="1645410"/>
                  <a:pt x="7275612" y="1652470"/>
                  <a:pt x="7275612" y="1659530"/>
                </a:cubicBezTo>
                <a:lnTo>
                  <a:pt x="7296793" y="1648940"/>
                </a:lnTo>
                <a:cubicBezTo>
                  <a:pt x="7303854" y="1648940"/>
                  <a:pt x="7309149" y="1650705"/>
                  <a:pt x="7312678" y="1654235"/>
                </a:cubicBezTo>
                <a:cubicBezTo>
                  <a:pt x="7316208" y="1657766"/>
                  <a:pt x="7321504" y="1659530"/>
                  <a:pt x="7328564" y="1659530"/>
                </a:cubicBezTo>
                <a:cubicBezTo>
                  <a:pt x="7342684" y="1652470"/>
                  <a:pt x="7339155" y="1645410"/>
                  <a:pt x="7317974" y="1638349"/>
                </a:cubicBezTo>
                <a:lnTo>
                  <a:pt x="7296793" y="1638349"/>
                </a:lnTo>
                <a:close/>
                <a:moveTo>
                  <a:pt x="2859410" y="1638349"/>
                </a:moveTo>
                <a:cubicBezTo>
                  <a:pt x="2859410" y="1638349"/>
                  <a:pt x="2862941" y="1638349"/>
                  <a:pt x="2870002" y="1638349"/>
                </a:cubicBezTo>
                <a:cubicBezTo>
                  <a:pt x="2870002" y="1645410"/>
                  <a:pt x="2866471" y="1648940"/>
                  <a:pt x="2859410" y="1648940"/>
                </a:cubicBezTo>
                <a:close/>
                <a:moveTo>
                  <a:pt x="7717762" y="1633055"/>
                </a:moveTo>
                <a:cubicBezTo>
                  <a:pt x="7719528" y="1633055"/>
                  <a:pt x="7720409" y="1634820"/>
                  <a:pt x="7720409" y="1638349"/>
                </a:cubicBezTo>
                <a:cubicBezTo>
                  <a:pt x="7720409" y="1638349"/>
                  <a:pt x="7722175" y="1638349"/>
                  <a:pt x="7725704" y="1638349"/>
                </a:cubicBezTo>
                <a:cubicBezTo>
                  <a:pt x="7729234" y="1638349"/>
                  <a:pt x="7734530" y="1638349"/>
                  <a:pt x="7741590" y="1638349"/>
                </a:cubicBezTo>
                <a:lnTo>
                  <a:pt x="7762772" y="1648940"/>
                </a:lnTo>
                <a:lnTo>
                  <a:pt x="7741590" y="1648940"/>
                </a:lnTo>
                <a:lnTo>
                  <a:pt x="7709820" y="1638349"/>
                </a:lnTo>
                <a:cubicBezTo>
                  <a:pt x="7713350" y="1634820"/>
                  <a:pt x="7715998" y="1633055"/>
                  <a:pt x="7717762" y="1633055"/>
                </a:cubicBezTo>
                <a:close/>
                <a:moveTo>
                  <a:pt x="7634362" y="1630406"/>
                </a:moveTo>
                <a:cubicBezTo>
                  <a:pt x="7631716" y="1630406"/>
                  <a:pt x="7628626" y="1631290"/>
                  <a:pt x="7625096" y="1633055"/>
                </a:cubicBezTo>
                <a:cubicBezTo>
                  <a:pt x="7618034" y="1636584"/>
                  <a:pt x="7618034" y="1641880"/>
                  <a:pt x="7625096" y="1648940"/>
                </a:cubicBezTo>
                <a:lnTo>
                  <a:pt x="7646278" y="1638349"/>
                </a:lnTo>
                <a:cubicBezTo>
                  <a:pt x="7646278" y="1638349"/>
                  <a:pt x="7644511" y="1636584"/>
                  <a:pt x="7640982" y="1633055"/>
                </a:cubicBezTo>
                <a:cubicBezTo>
                  <a:pt x="7639217" y="1631290"/>
                  <a:pt x="7637010" y="1630406"/>
                  <a:pt x="7634362" y="1630406"/>
                </a:cubicBezTo>
                <a:close/>
                <a:moveTo>
                  <a:pt x="7762772" y="1627759"/>
                </a:moveTo>
                <a:lnTo>
                  <a:pt x="7773361" y="1627759"/>
                </a:lnTo>
                <a:cubicBezTo>
                  <a:pt x="7773361" y="1634820"/>
                  <a:pt x="7778656" y="1636584"/>
                  <a:pt x="7789248" y="1633055"/>
                </a:cubicBezTo>
                <a:cubicBezTo>
                  <a:pt x="7799838" y="1629524"/>
                  <a:pt x="7806898" y="1631290"/>
                  <a:pt x="7810428" y="1638349"/>
                </a:cubicBezTo>
                <a:cubicBezTo>
                  <a:pt x="7813957" y="1645410"/>
                  <a:pt x="7819253" y="1648940"/>
                  <a:pt x="7826313" y="1648940"/>
                </a:cubicBezTo>
                <a:lnTo>
                  <a:pt x="7830285" y="1648940"/>
                </a:lnTo>
                <a:cubicBezTo>
                  <a:pt x="7829403" y="1648940"/>
                  <a:pt x="7829844" y="1648940"/>
                  <a:pt x="7831609" y="1648940"/>
                </a:cubicBezTo>
                <a:lnTo>
                  <a:pt x="7836904" y="1648940"/>
                </a:lnTo>
                <a:lnTo>
                  <a:pt x="7826313" y="1659530"/>
                </a:lnTo>
                <a:lnTo>
                  <a:pt x="7805134" y="1648940"/>
                </a:lnTo>
                <a:cubicBezTo>
                  <a:pt x="7805134" y="1641880"/>
                  <a:pt x="7801604" y="1641880"/>
                  <a:pt x="7794542" y="1648940"/>
                </a:cubicBezTo>
                <a:lnTo>
                  <a:pt x="7794542" y="1638349"/>
                </a:lnTo>
                <a:cubicBezTo>
                  <a:pt x="7794542" y="1638349"/>
                  <a:pt x="7791012" y="1638349"/>
                  <a:pt x="7783952" y="1638349"/>
                </a:cubicBezTo>
                <a:cubicBezTo>
                  <a:pt x="7776892" y="1638349"/>
                  <a:pt x="7771596" y="1638349"/>
                  <a:pt x="7768067" y="1638349"/>
                </a:cubicBezTo>
                <a:cubicBezTo>
                  <a:pt x="7764538" y="1638349"/>
                  <a:pt x="7762772" y="1634820"/>
                  <a:pt x="7762772" y="1627759"/>
                </a:cubicBezTo>
                <a:close/>
                <a:moveTo>
                  <a:pt x="7582734" y="1617170"/>
                </a:moveTo>
                <a:lnTo>
                  <a:pt x="7582734" y="1627759"/>
                </a:lnTo>
                <a:cubicBezTo>
                  <a:pt x="7589794" y="1627759"/>
                  <a:pt x="7593326" y="1629524"/>
                  <a:pt x="7593326" y="1633055"/>
                </a:cubicBezTo>
                <a:cubicBezTo>
                  <a:pt x="7593326" y="1636584"/>
                  <a:pt x="7593326" y="1638349"/>
                  <a:pt x="7593326" y="1638349"/>
                </a:cubicBezTo>
                <a:cubicBezTo>
                  <a:pt x="7600386" y="1638349"/>
                  <a:pt x="7603915" y="1638349"/>
                  <a:pt x="7603915" y="1638349"/>
                </a:cubicBezTo>
                <a:close/>
                <a:moveTo>
                  <a:pt x="2774687" y="1617170"/>
                </a:moveTo>
                <a:lnTo>
                  <a:pt x="2774687" y="1627759"/>
                </a:lnTo>
                <a:cubicBezTo>
                  <a:pt x="2774687" y="1634820"/>
                  <a:pt x="2772923" y="1636584"/>
                  <a:pt x="2769392" y="1633055"/>
                </a:cubicBezTo>
                <a:cubicBezTo>
                  <a:pt x="2765863" y="1629524"/>
                  <a:pt x="2764097" y="1625995"/>
                  <a:pt x="2764097" y="1622464"/>
                </a:cubicBezTo>
                <a:cubicBezTo>
                  <a:pt x="2764097" y="1618934"/>
                  <a:pt x="2767627" y="1617170"/>
                  <a:pt x="2774687" y="1617170"/>
                </a:cubicBezTo>
                <a:close/>
                <a:moveTo>
                  <a:pt x="8022237" y="1606578"/>
                </a:moveTo>
                <a:cubicBezTo>
                  <a:pt x="8025767" y="1606578"/>
                  <a:pt x="8027531" y="1606578"/>
                  <a:pt x="8027531" y="1606578"/>
                </a:cubicBezTo>
                <a:cubicBezTo>
                  <a:pt x="8027531" y="1606578"/>
                  <a:pt x="8031061" y="1606578"/>
                  <a:pt x="8038123" y="1606578"/>
                </a:cubicBezTo>
                <a:lnTo>
                  <a:pt x="8080483" y="1617170"/>
                </a:lnTo>
                <a:cubicBezTo>
                  <a:pt x="8101664" y="1624228"/>
                  <a:pt x="8112254" y="1631290"/>
                  <a:pt x="8112254" y="1638349"/>
                </a:cubicBezTo>
                <a:lnTo>
                  <a:pt x="8101664" y="1638349"/>
                </a:lnTo>
                <a:close/>
                <a:moveTo>
                  <a:pt x="7529782" y="1606578"/>
                </a:moveTo>
                <a:lnTo>
                  <a:pt x="7529782" y="1617170"/>
                </a:lnTo>
                <a:cubicBezTo>
                  <a:pt x="7529782" y="1617170"/>
                  <a:pt x="7533312" y="1613639"/>
                  <a:pt x="7540374" y="1606578"/>
                </a:cubicBezTo>
                <a:close/>
                <a:moveTo>
                  <a:pt x="3145351" y="1606578"/>
                </a:moveTo>
                <a:lnTo>
                  <a:pt x="3166533" y="1606578"/>
                </a:lnTo>
                <a:lnTo>
                  <a:pt x="3166533" y="1617170"/>
                </a:lnTo>
                <a:cubicBezTo>
                  <a:pt x="3152412" y="1617170"/>
                  <a:pt x="3145351" y="1613639"/>
                  <a:pt x="3145351" y="1606578"/>
                </a:cubicBezTo>
                <a:close/>
                <a:moveTo>
                  <a:pt x="8610004" y="1595988"/>
                </a:moveTo>
                <a:cubicBezTo>
                  <a:pt x="8610004" y="1595988"/>
                  <a:pt x="8613533" y="1595988"/>
                  <a:pt x="8620595" y="1595988"/>
                </a:cubicBezTo>
                <a:lnTo>
                  <a:pt x="8641775" y="1595988"/>
                </a:lnTo>
                <a:lnTo>
                  <a:pt x="8652366" y="1595988"/>
                </a:lnTo>
                <a:cubicBezTo>
                  <a:pt x="8652366" y="1595988"/>
                  <a:pt x="8654131" y="1597753"/>
                  <a:pt x="8657660" y="1601283"/>
                </a:cubicBezTo>
                <a:cubicBezTo>
                  <a:pt x="8661189" y="1604814"/>
                  <a:pt x="8666487" y="1606578"/>
                  <a:pt x="8673545" y="1606578"/>
                </a:cubicBezTo>
                <a:cubicBezTo>
                  <a:pt x="8680607" y="1606578"/>
                  <a:pt x="8692962" y="1610109"/>
                  <a:pt x="8710613" y="1617170"/>
                </a:cubicBezTo>
                <a:cubicBezTo>
                  <a:pt x="8728264" y="1624228"/>
                  <a:pt x="8744149" y="1631290"/>
                  <a:pt x="8758270" y="1638349"/>
                </a:cubicBezTo>
                <a:cubicBezTo>
                  <a:pt x="8765332" y="1638349"/>
                  <a:pt x="8770626" y="1638349"/>
                  <a:pt x="8774155" y="1638349"/>
                </a:cubicBezTo>
                <a:cubicBezTo>
                  <a:pt x="8777685" y="1638349"/>
                  <a:pt x="8781217" y="1638349"/>
                  <a:pt x="8784747" y="1638349"/>
                </a:cubicBezTo>
                <a:cubicBezTo>
                  <a:pt x="8788276" y="1638349"/>
                  <a:pt x="8791807" y="1640114"/>
                  <a:pt x="8795336" y="1643645"/>
                </a:cubicBezTo>
                <a:cubicBezTo>
                  <a:pt x="8798866" y="1647176"/>
                  <a:pt x="8800632" y="1648940"/>
                  <a:pt x="8800632" y="1648940"/>
                </a:cubicBezTo>
                <a:lnTo>
                  <a:pt x="8821812" y="1670122"/>
                </a:lnTo>
                <a:cubicBezTo>
                  <a:pt x="8835932" y="1677181"/>
                  <a:pt x="8842993" y="1680711"/>
                  <a:pt x="8842993" y="1680711"/>
                </a:cubicBezTo>
                <a:lnTo>
                  <a:pt x="8800632" y="1680711"/>
                </a:lnTo>
                <a:lnTo>
                  <a:pt x="8768861" y="1659530"/>
                </a:lnTo>
                <a:cubicBezTo>
                  <a:pt x="8761799" y="1659530"/>
                  <a:pt x="8754740" y="1657766"/>
                  <a:pt x="8747679" y="1654235"/>
                </a:cubicBezTo>
                <a:cubicBezTo>
                  <a:pt x="8740620" y="1650705"/>
                  <a:pt x="8737089" y="1648940"/>
                  <a:pt x="8737089" y="1648940"/>
                </a:cubicBezTo>
                <a:cubicBezTo>
                  <a:pt x="8737089" y="1648940"/>
                  <a:pt x="8731793" y="1647176"/>
                  <a:pt x="8721203" y="1643645"/>
                </a:cubicBezTo>
                <a:cubicBezTo>
                  <a:pt x="8710613" y="1640114"/>
                  <a:pt x="8705318" y="1638349"/>
                  <a:pt x="8705318" y="1638349"/>
                </a:cubicBezTo>
                <a:cubicBezTo>
                  <a:pt x="8705318" y="1638349"/>
                  <a:pt x="8701788" y="1634820"/>
                  <a:pt x="8694728" y="1627759"/>
                </a:cubicBezTo>
                <a:cubicBezTo>
                  <a:pt x="8694728" y="1627759"/>
                  <a:pt x="8692962" y="1625995"/>
                  <a:pt x="8689432" y="1622464"/>
                </a:cubicBezTo>
                <a:cubicBezTo>
                  <a:pt x="8685903" y="1618934"/>
                  <a:pt x="8682372" y="1617170"/>
                  <a:pt x="8678843" y="1617170"/>
                </a:cubicBezTo>
                <a:cubicBezTo>
                  <a:pt x="8675313" y="1617170"/>
                  <a:pt x="8670016" y="1617170"/>
                  <a:pt x="8662957" y="1617170"/>
                </a:cubicBezTo>
                <a:cubicBezTo>
                  <a:pt x="8662957" y="1617170"/>
                  <a:pt x="8655895" y="1617170"/>
                  <a:pt x="8641775" y="1617170"/>
                </a:cubicBezTo>
                <a:cubicBezTo>
                  <a:pt x="8634714" y="1617170"/>
                  <a:pt x="8627655" y="1615403"/>
                  <a:pt x="8620595" y="1611874"/>
                </a:cubicBezTo>
                <a:cubicBezTo>
                  <a:pt x="8613533" y="1608343"/>
                  <a:pt x="8610004" y="1603047"/>
                  <a:pt x="8610004" y="1595988"/>
                </a:cubicBezTo>
                <a:close/>
                <a:moveTo>
                  <a:pt x="7900446" y="1595988"/>
                </a:moveTo>
                <a:lnTo>
                  <a:pt x="7911038" y="1595988"/>
                </a:lnTo>
                <a:lnTo>
                  <a:pt x="7911038" y="1606578"/>
                </a:lnTo>
                <a:cubicBezTo>
                  <a:pt x="7911038" y="1606578"/>
                  <a:pt x="7907508" y="1603047"/>
                  <a:pt x="7900446" y="1595988"/>
                </a:cubicBezTo>
                <a:close/>
                <a:moveTo>
                  <a:pt x="7720409" y="1595988"/>
                </a:moveTo>
                <a:cubicBezTo>
                  <a:pt x="7727471" y="1595988"/>
                  <a:pt x="7731000" y="1597753"/>
                  <a:pt x="7731000" y="1601283"/>
                </a:cubicBezTo>
                <a:cubicBezTo>
                  <a:pt x="7731000" y="1604814"/>
                  <a:pt x="7731000" y="1610109"/>
                  <a:pt x="7731000" y="1617170"/>
                </a:cubicBezTo>
                <a:lnTo>
                  <a:pt x="7731000" y="1627759"/>
                </a:lnTo>
                <a:cubicBezTo>
                  <a:pt x="7731000" y="1627759"/>
                  <a:pt x="7727471" y="1625995"/>
                  <a:pt x="7720409" y="1622464"/>
                </a:cubicBezTo>
                <a:cubicBezTo>
                  <a:pt x="7713348" y="1618934"/>
                  <a:pt x="7709820" y="1613639"/>
                  <a:pt x="7709820" y="1606578"/>
                </a:cubicBezTo>
                <a:close/>
                <a:moveTo>
                  <a:pt x="3463064" y="1595988"/>
                </a:moveTo>
                <a:cubicBezTo>
                  <a:pt x="3477184" y="1595988"/>
                  <a:pt x="3484244" y="1599518"/>
                  <a:pt x="3484244" y="1606578"/>
                </a:cubicBezTo>
                <a:cubicBezTo>
                  <a:pt x="3484244" y="1606578"/>
                  <a:pt x="3487776" y="1606578"/>
                  <a:pt x="3494834" y="1606578"/>
                </a:cubicBezTo>
                <a:cubicBezTo>
                  <a:pt x="3501895" y="1606578"/>
                  <a:pt x="3505426" y="1610109"/>
                  <a:pt x="3505426" y="1617170"/>
                </a:cubicBezTo>
                <a:cubicBezTo>
                  <a:pt x="3505426" y="1624228"/>
                  <a:pt x="3519546" y="1631290"/>
                  <a:pt x="3547788" y="1638349"/>
                </a:cubicBezTo>
                <a:cubicBezTo>
                  <a:pt x="3568968" y="1638349"/>
                  <a:pt x="3593680" y="1645410"/>
                  <a:pt x="3621920" y="1659530"/>
                </a:cubicBezTo>
                <a:cubicBezTo>
                  <a:pt x="3628980" y="1659530"/>
                  <a:pt x="3636040" y="1661295"/>
                  <a:pt x="3643100" y="1664826"/>
                </a:cubicBezTo>
                <a:cubicBezTo>
                  <a:pt x="3650161" y="1668357"/>
                  <a:pt x="3657222" y="1670122"/>
                  <a:pt x="3664282" y="1670122"/>
                </a:cubicBezTo>
                <a:lnTo>
                  <a:pt x="3738415" y="1701893"/>
                </a:lnTo>
                <a:lnTo>
                  <a:pt x="3717234" y="1701893"/>
                </a:lnTo>
                <a:cubicBezTo>
                  <a:pt x="3703113" y="1701893"/>
                  <a:pt x="3685463" y="1698362"/>
                  <a:pt x="3664282" y="1691301"/>
                </a:cubicBezTo>
                <a:lnTo>
                  <a:pt x="3611330" y="1670122"/>
                </a:lnTo>
                <a:cubicBezTo>
                  <a:pt x="3611330" y="1663061"/>
                  <a:pt x="3606034" y="1661295"/>
                  <a:pt x="3595444" y="1664826"/>
                </a:cubicBezTo>
                <a:cubicBezTo>
                  <a:pt x="3584853" y="1668357"/>
                  <a:pt x="3576028" y="1668357"/>
                  <a:pt x="3568968" y="1664826"/>
                </a:cubicBezTo>
                <a:cubicBezTo>
                  <a:pt x="3561908" y="1661295"/>
                  <a:pt x="3549552" y="1656001"/>
                  <a:pt x="3531901" y="1648940"/>
                </a:cubicBezTo>
                <a:cubicBezTo>
                  <a:pt x="3514251" y="1641880"/>
                  <a:pt x="3505426" y="1638349"/>
                  <a:pt x="3505426" y="1638349"/>
                </a:cubicBezTo>
                <a:cubicBezTo>
                  <a:pt x="3498365" y="1638349"/>
                  <a:pt x="3493070" y="1638349"/>
                  <a:pt x="3489540" y="1638349"/>
                </a:cubicBezTo>
                <a:cubicBezTo>
                  <a:pt x="3486009" y="1638349"/>
                  <a:pt x="3480714" y="1634820"/>
                  <a:pt x="3473655" y="1627759"/>
                </a:cubicBezTo>
                <a:cubicBezTo>
                  <a:pt x="3459534" y="1613639"/>
                  <a:pt x="3456004" y="1603047"/>
                  <a:pt x="3463064" y="1595988"/>
                </a:cubicBezTo>
                <a:close/>
                <a:moveTo>
                  <a:pt x="2732326" y="1595988"/>
                </a:moveTo>
                <a:lnTo>
                  <a:pt x="2753506" y="1606578"/>
                </a:lnTo>
                <a:cubicBezTo>
                  <a:pt x="2753506" y="1606578"/>
                  <a:pt x="2751742" y="1606578"/>
                  <a:pt x="2748211" y="1606578"/>
                </a:cubicBezTo>
                <a:cubicBezTo>
                  <a:pt x="2744681" y="1606578"/>
                  <a:pt x="2739385" y="1606578"/>
                  <a:pt x="2732326" y="1606578"/>
                </a:cubicBezTo>
                <a:close/>
                <a:moveTo>
                  <a:pt x="7402697" y="1585397"/>
                </a:moveTo>
                <a:cubicBezTo>
                  <a:pt x="7395636" y="1592458"/>
                  <a:pt x="7385047" y="1595988"/>
                  <a:pt x="7370926" y="1595988"/>
                </a:cubicBezTo>
                <a:lnTo>
                  <a:pt x="7360336" y="1595988"/>
                </a:lnTo>
                <a:cubicBezTo>
                  <a:pt x="7360336" y="1595988"/>
                  <a:pt x="7356806" y="1599518"/>
                  <a:pt x="7349745" y="1606578"/>
                </a:cubicBezTo>
                <a:lnTo>
                  <a:pt x="7360336" y="1606578"/>
                </a:lnTo>
                <a:cubicBezTo>
                  <a:pt x="7360336" y="1606578"/>
                  <a:pt x="7363866" y="1606578"/>
                  <a:pt x="7370926" y="1606578"/>
                </a:cubicBezTo>
                <a:lnTo>
                  <a:pt x="7392107" y="1606578"/>
                </a:lnTo>
                <a:cubicBezTo>
                  <a:pt x="7399168" y="1613639"/>
                  <a:pt x="7402697" y="1617170"/>
                  <a:pt x="7402697" y="1617170"/>
                </a:cubicBezTo>
                <a:lnTo>
                  <a:pt x="7402697" y="1595988"/>
                </a:lnTo>
                <a:close/>
                <a:moveTo>
                  <a:pt x="3929042" y="1574807"/>
                </a:moveTo>
                <a:cubicBezTo>
                  <a:pt x="3929042" y="1574807"/>
                  <a:pt x="3930806" y="1576572"/>
                  <a:pt x="3934338" y="1580103"/>
                </a:cubicBezTo>
                <a:cubicBezTo>
                  <a:pt x="3937868" y="1583632"/>
                  <a:pt x="3939633" y="1585397"/>
                  <a:pt x="3939633" y="1585397"/>
                </a:cubicBezTo>
                <a:lnTo>
                  <a:pt x="3939633" y="1574807"/>
                </a:lnTo>
                <a:close/>
                <a:moveTo>
                  <a:pt x="8547785" y="1568188"/>
                </a:moveTo>
                <a:cubicBezTo>
                  <a:pt x="8548668" y="1567306"/>
                  <a:pt x="8549991" y="1567747"/>
                  <a:pt x="8551756" y="1569512"/>
                </a:cubicBezTo>
                <a:cubicBezTo>
                  <a:pt x="8555285" y="1573043"/>
                  <a:pt x="8560582" y="1574807"/>
                  <a:pt x="8567641" y="1574807"/>
                </a:cubicBezTo>
                <a:lnTo>
                  <a:pt x="8578233" y="1585397"/>
                </a:lnTo>
                <a:lnTo>
                  <a:pt x="8557053" y="1585397"/>
                </a:lnTo>
                <a:lnTo>
                  <a:pt x="8546462" y="1574807"/>
                </a:lnTo>
                <a:cubicBezTo>
                  <a:pt x="8546462" y="1571278"/>
                  <a:pt x="8546903" y="1569071"/>
                  <a:pt x="8547785" y="1568188"/>
                </a:cubicBezTo>
                <a:close/>
                <a:moveTo>
                  <a:pt x="7455649" y="1564218"/>
                </a:moveTo>
                <a:cubicBezTo>
                  <a:pt x="7455649" y="1571276"/>
                  <a:pt x="7452120" y="1574807"/>
                  <a:pt x="7445059" y="1574807"/>
                </a:cubicBezTo>
                <a:lnTo>
                  <a:pt x="7445059" y="1585397"/>
                </a:lnTo>
                <a:lnTo>
                  <a:pt x="7476830" y="1574807"/>
                </a:lnTo>
                <a:cubicBezTo>
                  <a:pt x="7469770" y="1574807"/>
                  <a:pt x="7462711" y="1571276"/>
                  <a:pt x="7455649" y="1564218"/>
                </a:cubicBezTo>
                <a:close/>
                <a:moveTo>
                  <a:pt x="2933543" y="1564218"/>
                </a:moveTo>
                <a:lnTo>
                  <a:pt x="2954724" y="1564218"/>
                </a:lnTo>
                <a:cubicBezTo>
                  <a:pt x="2968845" y="1571276"/>
                  <a:pt x="2979435" y="1576572"/>
                  <a:pt x="2986495" y="1580103"/>
                </a:cubicBezTo>
                <a:cubicBezTo>
                  <a:pt x="2993556" y="1583632"/>
                  <a:pt x="3000616" y="1585397"/>
                  <a:pt x="3007676" y="1585397"/>
                </a:cubicBezTo>
                <a:cubicBezTo>
                  <a:pt x="3021797" y="1585397"/>
                  <a:pt x="3035918" y="1592458"/>
                  <a:pt x="3050039" y="1606578"/>
                </a:cubicBezTo>
                <a:lnTo>
                  <a:pt x="3060629" y="1606578"/>
                </a:lnTo>
                <a:cubicBezTo>
                  <a:pt x="3067689" y="1599518"/>
                  <a:pt x="3085339" y="1603047"/>
                  <a:pt x="3113581" y="1617170"/>
                </a:cubicBezTo>
                <a:cubicBezTo>
                  <a:pt x="3127701" y="1624228"/>
                  <a:pt x="3147116" y="1631290"/>
                  <a:pt x="3171829" y="1638349"/>
                </a:cubicBezTo>
                <a:cubicBezTo>
                  <a:pt x="3196539" y="1645410"/>
                  <a:pt x="3208895" y="1648940"/>
                  <a:pt x="3208895" y="1648940"/>
                </a:cubicBezTo>
                <a:lnTo>
                  <a:pt x="3251255" y="1659530"/>
                </a:lnTo>
                <a:lnTo>
                  <a:pt x="3261847" y="1659530"/>
                </a:lnTo>
                <a:lnTo>
                  <a:pt x="3272437" y="1659530"/>
                </a:lnTo>
                <a:cubicBezTo>
                  <a:pt x="3279497" y="1659530"/>
                  <a:pt x="3283027" y="1659530"/>
                  <a:pt x="3283027" y="1659530"/>
                </a:cubicBezTo>
                <a:lnTo>
                  <a:pt x="3304208" y="1670122"/>
                </a:lnTo>
                <a:lnTo>
                  <a:pt x="3357160" y="1691301"/>
                </a:lnTo>
                <a:cubicBezTo>
                  <a:pt x="3357160" y="1698362"/>
                  <a:pt x="3360690" y="1701893"/>
                  <a:pt x="3367751" y="1701893"/>
                </a:cubicBezTo>
                <a:cubicBezTo>
                  <a:pt x="3367751" y="1708953"/>
                  <a:pt x="3369516" y="1712482"/>
                  <a:pt x="3373046" y="1712482"/>
                </a:cubicBezTo>
                <a:cubicBezTo>
                  <a:pt x="3376577" y="1712482"/>
                  <a:pt x="3378341" y="1708953"/>
                  <a:pt x="3378341" y="1701893"/>
                </a:cubicBezTo>
                <a:cubicBezTo>
                  <a:pt x="3378341" y="1701893"/>
                  <a:pt x="3385401" y="1701893"/>
                  <a:pt x="3399522" y="1701893"/>
                </a:cubicBezTo>
                <a:cubicBezTo>
                  <a:pt x="3399522" y="1708953"/>
                  <a:pt x="3401287" y="1710718"/>
                  <a:pt x="3404817" y="1707187"/>
                </a:cubicBezTo>
                <a:cubicBezTo>
                  <a:pt x="3408347" y="1703657"/>
                  <a:pt x="3411876" y="1703657"/>
                  <a:pt x="3415408" y="1707187"/>
                </a:cubicBezTo>
                <a:cubicBezTo>
                  <a:pt x="3418938" y="1710718"/>
                  <a:pt x="3424232" y="1712482"/>
                  <a:pt x="3431293" y="1712482"/>
                </a:cubicBezTo>
                <a:cubicBezTo>
                  <a:pt x="3438353" y="1719543"/>
                  <a:pt x="3448943" y="1723074"/>
                  <a:pt x="3463064" y="1723074"/>
                </a:cubicBezTo>
                <a:cubicBezTo>
                  <a:pt x="3512486" y="1730133"/>
                  <a:pt x="3547788" y="1740724"/>
                  <a:pt x="3568968" y="1754845"/>
                </a:cubicBezTo>
                <a:cubicBezTo>
                  <a:pt x="3576028" y="1761905"/>
                  <a:pt x="3584853" y="1765434"/>
                  <a:pt x="3595444" y="1765434"/>
                </a:cubicBezTo>
                <a:cubicBezTo>
                  <a:pt x="3606034" y="1765434"/>
                  <a:pt x="3618390" y="1765434"/>
                  <a:pt x="3632511" y="1765434"/>
                </a:cubicBezTo>
                <a:cubicBezTo>
                  <a:pt x="3639571" y="1772495"/>
                  <a:pt x="3643100" y="1774261"/>
                  <a:pt x="3643100" y="1770730"/>
                </a:cubicBezTo>
                <a:cubicBezTo>
                  <a:pt x="3643100" y="1767199"/>
                  <a:pt x="3646632" y="1765434"/>
                  <a:pt x="3653692" y="1765434"/>
                </a:cubicBezTo>
                <a:cubicBezTo>
                  <a:pt x="3653692" y="1758374"/>
                  <a:pt x="3657222" y="1754845"/>
                  <a:pt x="3664282" y="1754845"/>
                </a:cubicBezTo>
                <a:cubicBezTo>
                  <a:pt x="3671342" y="1754845"/>
                  <a:pt x="3676636" y="1756609"/>
                  <a:pt x="3680167" y="1760140"/>
                </a:cubicBezTo>
                <a:cubicBezTo>
                  <a:pt x="3683698" y="1763670"/>
                  <a:pt x="3692523" y="1768965"/>
                  <a:pt x="3706644" y="1776026"/>
                </a:cubicBezTo>
                <a:lnTo>
                  <a:pt x="3717234" y="1786615"/>
                </a:lnTo>
                <a:cubicBezTo>
                  <a:pt x="3710174" y="1786615"/>
                  <a:pt x="3704879" y="1786615"/>
                  <a:pt x="3701348" y="1786615"/>
                </a:cubicBezTo>
                <a:cubicBezTo>
                  <a:pt x="3697818" y="1786615"/>
                  <a:pt x="3696052" y="1786615"/>
                  <a:pt x="3696052" y="1786615"/>
                </a:cubicBezTo>
                <a:lnTo>
                  <a:pt x="3696052" y="1797205"/>
                </a:lnTo>
                <a:cubicBezTo>
                  <a:pt x="3696052" y="1797205"/>
                  <a:pt x="3699584" y="1797205"/>
                  <a:pt x="3706644" y="1797205"/>
                </a:cubicBezTo>
                <a:cubicBezTo>
                  <a:pt x="3713703" y="1797205"/>
                  <a:pt x="3717234" y="1797205"/>
                  <a:pt x="3717234" y="1797205"/>
                </a:cubicBezTo>
                <a:cubicBezTo>
                  <a:pt x="3731354" y="1797205"/>
                  <a:pt x="3738415" y="1800736"/>
                  <a:pt x="3738415" y="1807797"/>
                </a:cubicBezTo>
                <a:cubicBezTo>
                  <a:pt x="3759596" y="1821917"/>
                  <a:pt x="3777246" y="1828978"/>
                  <a:pt x="3791367" y="1828978"/>
                </a:cubicBezTo>
                <a:cubicBezTo>
                  <a:pt x="3798427" y="1821917"/>
                  <a:pt x="3816078" y="1828978"/>
                  <a:pt x="3844319" y="1850157"/>
                </a:cubicBezTo>
                <a:cubicBezTo>
                  <a:pt x="3844319" y="1850157"/>
                  <a:pt x="3847850" y="1850157"/>
                  <a:pt x="3854908" y="1850157"/>
                </a:cubicBezTo>
                <a:cubicBezTo>
                  <a:pt x="3861969" y="1850157"/>
                  <a:pt x="3865500" y="1853688"/>
                  <a:pt x="3865500" y="1860749"/>
                </a:cubicBezTo>
                <a:lnTo>
                  <a:pt x="3876090" y="1860749"/>
                </a:lnTo>
                <a:cubicBezTo>
                  <a:pt x="3876090" y="1860749"/>
                  <a:pt x="3886681" y="1860749"/>
                  <a:pt x="3907860" y="1860749"/>
                </a:cubicBezTo>
                <a:cubicBezTo>
                  <a:pt x="3929042" y="1860749"/>
                  <a:pt x="3950223" y="1864279"/>
                  <a:pt x="3971404" y="1871338"/>
                </a:cubicBezTo>
                <a:lnTo>
                  <a:pt x="4003175" y="1871338"/>
                </a:lnTo>
                <a:cubicBezTo>
                  <a:pt x="4017296" y="1878399"/>
                  <a:pt x="4024356" y="1881930"/>
                  <a:pt x="4024356" y="1881930"/>
                </a:cubicBezTo>
                <a:cubicBezTo>
                  <a:pt x="4031416" y="1881930"/>
                  <a:pt x="4036710" y="1883694"/>
                  <a:pt x="4040242" y="1887224"/>
                </a:cubicBezTo>
                <a:cubicBezTo>
                  <a:pt x="4043772" y="1890755"/>
                  <a:pt x="4049066" y="1892520"/>
                  <a:pt x="4056127" y="1892520"/>
                </a:cubicBezTo>
                <a:lnTo>
                  <a:pt x="4077308" y="1881930"/>
                </a:lnTo>
                <a:cubicBezTo>
                  <a:pt x="4070248" y="1874869"/>
                  <a:pt x="4063188" y="1871338"/>
                  <a:pt x="4056127" y="1871338"/>
                </a:cubicBezTo>
                <a:cubicBezTo>
                  <a:pt x="4056127" y="1864279"/>
                  <a:pt x="4063188" y="1864279"/>
                  <a:pt x="4077308" y="1871338"/>
                </a:cubicBezTo>
                <a:cubicBezTo>
                  <a:pt x="4091429" y="1878399"/>
                  <a:pt x="4102018" y="1881930"/>
                  <a:pt x="4109079" y="1881930"/>
                </a:cubicBezTo>
                <a:cubicBezTo>
                  <a:pt x="4102018" y="1881930"/>
                  <a:pt x="4098489" y="1881930"/>
                  <a:pt x="4098489" y="1881930"/>
                </a:cubicBezTo>
                <a:cubicBezTo>
                  <a:pt x="4091429" y="1888989"/>
                  <a:pt x="4087898" y="1892520"/>
                  <a:pt x="4087898" y="1892520"/>
                </a:cubicBezTo>
                <a:cubicBezTo>
                  <a:pt x="4087898" y="1892520"/>
                  <a:pt x="4091429" y="1896050"/>
                  <a:pt x="4098489" y="1903111"/>
                </a:cubicBezTo>
                <a:lnTo>
                  <a:pt x="4109079" y="1913701"/>
                </a:lnTo>
                <a:lnTo>
                  <a:pt x="4119669" y="1924290"/>
                </a:lnTo>
                <a:cubicBezTo>
                  <a:pt x="4119669" y="1931351"/>
                  <a:pt x="4130260" y="1934882"/>
                  <a:pt x="4151441" y="1934882"/>
                </a:cubicBezTo>
                <a:cubicBezTo>
                  <a:pt x="4172621" y="1934882"/>
                  <a:pt x="4190272" y="1934882"/>
                  <a:pt x="4204393" y="1934882"/>
                </a:cubicBezTo>
                <a:cubicBezTo>
                  <a:pt x="4218514" y="1934882"/>
                  <a:pt x="4230868" y="1936646"/>
                  <a:pt x="4241460" y="1940176"/>
                </a:cubicBezTo>
                <a:cubicBezTo>
                  <a:pt x="4252050" y="1943707"/>
                  <a:pt x="4257345" y="1949002"/>
                  <a:pt x="4257345" y="1956063"/>
                </a:cubicBezTo>
                <a:cubicBezTo>
                  <a:pt x="4264404" y="1956063"/>
                  <a:pt x="4274996" y="1956063"/>
                  <a:pt x="4289116" y="1956063"/>
                </a:cubicBezTo>
                <a:lnTo>
                  <a:pt x="4278526" y="1945472"/>
                </a:lnTo>
                <a:cubicBezTo>
                  <a:pt x="4278526" y="1945472"/>
                  <a:pt x="4282056" y="1945472"/>
                  <a:pt x="4289116" y="1945472"/>
                </a:cubicBezTo>
                <a:cubicBezTo>
                  <a:pt x="4296176" y="1945472"/>
                  <a:pt x="4299706" y="1945472"/>
                  <a:pt x="4299706" y="1945472"/>
                </a:cubicBezTo>
                <a:cubicBezTo>
                  <a:pt x="4299706" y="1938411"/>
                  <a:pt x="4301470" y="1936646"/>
                  <a:pt x="4305002" y="1940176"/>
                </a:cubicBezTo>
                <a:cubicBezTo>
                  <a:pt x="4308532" y="1943707"/>
                  <a:pt x="4313826" y="1945472"/>
                  <a:pt x="4320887" y="1945472"/>
                </a:cubicBezTo>
                <a:cubicBezTo>
                  <a:pt x="4335008" y="1952532"/>
                  <a:pt x="4345598" y="1959592"/>
                  <a:pt x="4352658" y="1966653"/>
                </a:cubicBezTo>
                <a:cubicBezTo>
                  <a:pt x="4359718" y="1966653"/>
                  <a:pt x="4366778" y="1966653"/>
                  <a:pt x="4373839" y="1966653"/>
                </a:cubicBezTo>
                <a:cubicBezTo>
                  <a:pt x="4380900" y="1966653"/>
                  <a:pt x="4387960" y="1966653"/>
                  <a:pt x="4395020" y="1966653"/>
                </a:cubicBezTo>
                <a:lnTo>
                  <a:pt x="4416202" y="1977242"/>
                </a:lnTo>
                <a:cubicBezTo>
                  <a:pt x="4416202" y="1977242"/>
                  <a:pt x="4409141" y="1979007"/>
                  <a:pt x="4395020" y="1982538"/>
                </a:cubicBezTo>
                <a:cubicBezTo>
                  <a:pt x="4380900" y="1986069"/>
                  <a:pt x="4370310" y="1984303"/>
                  <a:pt x="4363249" y="1977242"/>
                </a:cubicBezTo>
                <a:cubicBezTo>
                  <a:pt x="4349128" y="1970184"/>
                  <a:pt x="4335008" y="1966653"/>
                  <a:pt x="4320887" y="1966653"/>
                </a:cubicBezTo>
                <a:lnTo>
                  <a:pt x="4289116" y="1977242"/>
                </a:lnTo>
                <a:cubicBezTo>
                  <a:pt x="4274996" y="1984303"/>
                  <a:pt x="4267935" y="1984303"/>
                  <a:pt x="4267935" y="1977242"/>
                </a:cubicBezTo>
                <a:cubicBezTo>
                  <a:pt x="4267935" y="1970184"/>
                  <a:pt x="4264404" y="1966653"/>
                  <a:pt x="4257345" y="1966653"/>
                </a:cubicBezTo>
                <a:cubicBezTo>
                  <a:pt x="4257345" y="1973713"/>
                  <a:pt x="4264404" y="1984303"/>
                  <a:pt x="4278526" y="1998424"/>
                </a:cubicBezTo>
                <a:lnTo>
                  <a:pt x="4299706" y="2009015"/>
                </a:lnTo>
                <a:lnTo>
                  <a:pt x="4342068" y="2009015"/>
                </a:lnTo>
                <a:cubicBezTo>
                  <a:pt x="4342068" y="2001954"/>
                  <a:pt x="4342068" y="1998424"/>
                  <a:pt x="4342068" y="1998424"/>
                </a:cubicBezTo>
                <a:cubicBezTo>
                  <a:pt x="4356189" y="1998424"/>
                  <a:pt x="4377370" y="2009015"/>
                  <a:pt x="4405610" y="2030194"/>
                </a:cubicBezTo>
                <a:cubicBezTo>
                  <a:pt x="4426791" y="2037255"/>
                  <a:pt x="4437382" y="2039021"/>
                  <a:pt x="4437382" y="2035490"/>
                </a:cubicBezTo>
                <a:cubicBezTo>
                  <a:pt x="4437382" y="2031959"/>
                  <a:pt x="4444442" y="2030194"/>
                  <a:pt x="4458562" y="2030194"/>
                </a:cubicBezTo>
                <a:cubicBezTo>
                  <a:pt x="4472683" y="2030194"/>
                  <a:pt x="4486804" y="2033725"/>
                  <a:pt x="4500924" y="2040786"/>
                </a:cubicBezTo>
                <a:cubicBezTo>
                  <a:pt x="4507984" y="2040786"/>
                  <a:pt x="4515045" y="2040786"/>
                  <a:pt x="4522106" y="2040786"/>
                </a:cubicBezTo>
                <a:lnTo>
                  <a:pt x="4490334" y="2019605"/>
                </a:lnTo>
                <a:cubicBezTo>
                  <a:pt x="4469154" y="2019605"/>
                  <a:pt x="4462093" y="2017840"/>
                  <a:pt x="4469154" y="2014309"/>
                </a:cubicBezTo>
                <a:cubicBezTo>
                  <a:pt x="4476214" y="2010780"/>
                  <a:pt x="4483274" y="2010780"/>
                  <a:pt x="4490334" y="2014309"/>
                </a:cubicBezTo>
                <a:cubicBezTo>
                  <a:pt x="4497394" y="2017840"/>
                  <a:pt x="4500924" y="2016074"/>
                  <a:pt x="4500924" y="2009015"/>
                </a:cubicBezTo>
                <a:cubicBezTo>
                  <a:pt x="4500924" y="2001954"/>
                  <a:pt x="4504454" y="1998424"/>
                  <a:pt x="4511514" y="1998424"/>
                </a:cubicBezTo>
                <a:lnTo>
                  <a:pt x="4522106" y="2009015"/>
                </a:lnTo>
                <a:lnTo>
                  <a:pt x="4522106" y="2019605"/>
                </a:lnTo>
                <a:lnTo>
                  <a:pt x="4543286" y="2030194"/>
                </a:lnTo>
                <a:cubicBezTo>
                  <a:pt x="4543286" y="2037255"/>
                  <a:pt x="4545051" y="2040786"/>
                  <a:pt x="4548580" y="2040786"/>
                </a:cubicBezTo>
                <a:cubicBezTo>
                  <a:pt x="4552112" y="2040786"/>
                  <a:pt x="4553876" y="2040786"/>
                  <a:pt x="4553876" y="2040786"/>
                </a:cubicBezTo>
                <a:cubicBezTo>
                  <a:pt x="4553876" y="2040786"/>
                  <a:pt x="4555641" y="2042550"/>
                  <a:pt x="4559172" y="2046080"/>
                </a:cubicBezTo>
                <a:cubicBezTo>
                  <a:pt x="4562702" y="2049611"/>
                  <a:pt x="4564468" y="2051376"/>
                  <a:pt x="4564468" y="2051376"/>
                </a:cubicBezTo>
                <a:lnTo>
                  <a:pt x="4532695" y="2051376"/>
                </a:lnTo>
                <a:lnTo>
                  <a:pt x="4522106" y="2061967"/>
                </a:lnTo>
                <a:cubicBezTo>
                  <a:pt x="4522106" y="2069026"/>
                  <a:pt x="4522106" y="2072557"/>
                  <a:pt x="4522106" y="2072557"/>
                </a:cubicBezTo>
                <a:lnTo>
                  <a:pt x="4532695" y="2083146"/>
                </a:lnTo>
                <a:cubicBezTo>
                  <a:pt x="4539756" y="2083146"/>
                  <a:pt x="4550347" y="2086677"/>
                  <a:pt x="4564468" y="2093738"/>
                </a:cubicBezTo>
                <a:lnTo>
                  <a:pt x="4606828" y="2093738"/>
                </a:lnTo>
                <a:cubicBezTo>
                  <a:pt x="4606828" y="2086677"/>
                  <a:pt x="4603299" y="2083146"/>
                  <a:pt x="4596238" y="2083146"/>
                </a:cubicBezTo>
                <a:lnTo>
                  <a:pt x="4606828" y="2083146"/>
                </a:lnTo>
                <a:cubicBezTo>
                  <a:pt x="4620949" y="2090207"/>
                  <a:pt x="4620949" y="2097267"/>
                  <a:pt x="4606828" y="2104328"/>
                </a:cubicBezTo>
                <a:lnTo>
                  <a:pt x="4617420" y="2114919"/>
                </a:lnTo>
                <a:lnTo>
                  <a:pt x="4637592" y="2113910"/>
                </a:lnTo>
                <a:lnTo>
                  <a:pt x="4628010" y="2104328"/>
                </a:lnTo>
                <a:lnTo>
                  <a:pt x="4649190" y="2104328"/>
                </a:lnTo>
                <a:lnTo>
                  <a:pt x="4639715" y="2113805"/>
                </a:lnTo>
                <a:lnTo>
                  <a:pt x="4643895" y="2113594"/>
                </a:lnTo>
                <a:cubicBezTo>
                  <a:pt x="4650955" y="2112713"/>
                  <a:pt x="4656251" y="2111389"/>
                  <a:pt x="4659780" y="2109623"/>
                </a:cubicBezTo>
                <a:cubicBezTo>
                  <a:pt x="4666840" y="2106092"/>
                  <a:pt x="4673901" y="2107858"/>
                  <a:pt x="4680962" y="2114919"/>
                </a:cubicBezTo>
                <a:cubicBezTo>
                  <a:pt x="4688022" y="2121978"/>
                  <a:pt x="4695082" y="2125509"/>
                  <a:pt x="4702142" y="2125509"/>
                </a:cubicBezTo>
                <a:lnTo>
                  <a:pt x="4733914" y="2146690"/>
                </a:lnTo>
                <a:lnTo>
                  <a:pt x="4765684" y="2157280"/>
                </a:lnTo>
                <a:cubicBezTo>
                  <a:pt x="4786866" y="2157280"/>
                  <a:pt x="4804517" y="2159044"/>
                  <a:pt x="4818636" y="2162575"/>
                </a:cubicBezTo>
                <a:cubicBezTo>
                  <a:pt x="4832757" y="2166106"/>
                  <a:pt x="4843348" y="2167871"/>
                  <a:pt x="4850408" y="2167871"/>
                </a:cubicBezTo>
                <a:cubicBezTo>
                  <a:pt x="4857469" y="2174930"/>
                  <a:pt x="4857469" y="2181992"/>
                  <a:pt x="4850408" y="2189051"/>
                </a:cubicBezTo>
                <a:cubicBezTo>
                  <a:pt x="4850408" y="2189051"/>
                  <a:pt x="4846878" y="2187286"/>
                  <a:pt x="4839818" y="2183756"/>
                </a:cubicBezTo>
                <a:cubicBezTo>
                  <a:pt x="4832757" y="2180225"/>
                  <a:pt x="4825696" y="2178461"/>
                  <a:pt x="4818636" y="2178461"/>
                </a:cubicBezTo>
                <a:lnTo>
                  <a:pt x="4776276" y="2167871"/>
                </a:lnTo>
                <a:cubicBezTo>
                  <a:pt x="4762155" y="2153750"/>
                  <a:pt x="4730384" y="2146690"/>
                  <a:pt x="4680962" y="2146690"/>
                </a:cubicBezTo>
                <a:cubicBezTo>
                  <a:pt x="4673901" y="2146690"/>
                  <a:pt x="4666840" y="2144925"/>
                  <a:pt x="4659780" y="2141394"/>
                </a:cubicBezTo>
                <a:cubicBezTo>
                  <a:pt x="4652720" y="2137863"/>
                  <a:pt x="4649190" y="2136099"/>
                  <a:pt x="4649190" y="2136099"/>
                </a:cubicBezTo>
                <a:cubicBezTo>
                  <a:pt x="4649190" y="2136099"/>
                  <a:pt x="4633305" y="2132569"/>
                  <a:pt x="4601532" y="2125509"/>
                </a:cubicBezTo>
                <a:cubicBezTo>
                  <a:pt x="4569762" y="2118448"/>
                  <a:pt x="4537991" y="2111388"/>
                  <a:pt x="4506220" y="2104328"/>
                </a:cubicBezTo>
                <a:cubicBezTo>
                  <a:pt x="4474449" y="2097267"/>
                  <a:pt x="4455032" y="2090207"/>
                  <a:pt x="4447972" y="2083146"/>
                </a:cubicBezTo>
                <a:cubicBezTo>
                  <a:pt x="4426791" y="2076088"/>
                  <a:pt x="4412670" y="2072557"/>
                  <a:pt x="4405610" y="2072557"/>
                </a:cubicBezTo>
                <a:cubicBezTo>
                  <a:pt x="4398550" y="2072557"/>
                  <a:pt x="4391490" y="2069026"/>
                  <a:pt x="4384430" y="2061967"/>
                </a:cubicBezTo>
                <a:lnTo>
                  <a:pt x="4352658" y="2051376"/>
                </a:lnTo>
                <a:cubicBezTo>
                  <a:pt x="4345598" y="2051376"/>
                  <a:pt x="4336772" y="2049611"/>
                  <a:pt x="4326182" y="2046080"/>
                </a:cubicBezTo>
                <a:cubicBezTo>
                  <a:pt x="4315592" y="2042550"/>
                  <a:pt x="4303237" y="2039021"/>
                  <a:pt x="4289116" y="2035490"/>
                </a:cubicBezTo>
                <a:cubicBezTo>
                  <a:pt x="4274996" y="2031959"/>
                  <a:pt x="4259110" y="2026665"/>
                  <a:pt x="4241460" y="2019605"/>
                </a:cubicBezTo>
                <a:cubicBezTo>
                  <a:pt x="4223808" y="2012544"/>
                  <a:pt x="4209688" y="2007250"/>
                  <a:pt x="4199098" y="2003719"/>
                </a:cubicBezTo>
                <a:cubicBezTo>
                  <a:pt x="4188508" y="2000188"/>
                  <a:pt x="4179682" y="1996659"/>
                  <a:pt x="4172621" y="1993128"/>
                </a:cubicBezTo>
                <a:cubicBezTo>
                  <a:pt x="4165562" y="1989598"/>
                  <a:pt x="4158500" y="1986069"/>
                  <a:pt x="4151441" y="1982538"/>
                </a:cubicBezTo>
                <a:cubicBezTo>
                  <a:pt x="4144381" y="1979007"/>
                  <a:pt x="4133791" y="1977242"/>
                  <a:pt x="4119669" y="1977242"/>
                </a:cubicBezTo>
                <a:cubicBezTo>
                  <a:pt x="4098489" y="1970184"/>
                  <a:pt x="4084368" y="1964888"/>
                  <a:pt x="4077308" y="1961357"/>
                </a:cubicBezTo>
                <a:cubicBezTo>
                  <a:pt x="4070248" y="1957828"/>
                  <a:pt x="4063188" y="1956063"/>
                  <a:pt x="4056127" y="1956063"/>
                </a:cubicBezTo>
                <a:cubicBezTo>
                  <a:pt x="4027886" y="1949002"/>
                  <a:pt x="4003175" y="1943707"/>
                  <a:pt x="3981994" y="1940176"/>
                </a:cubicBezTo>
                <a:cubicBezTo>
                  <a:pt x="3960812" y="1936646"/>
                  <a:pt x="3946692" y="1931351"/>
                  <a:pt x="3939633" y="1924290"/>
                </a:cubicBezTo>
                <a:cubicBezTo>
                  <a:pt x="3932572" y="1910170"/>
                  <a:pt x="3907860" y="1899580"/>
                  <a:pt x="3865500" y="1892520"/>
                </a:cubicBezTo>
                <a:cubicBezTo>
                  <a:pt x="3858440" y="1892520"/>
                  <a:pt x="3854908" y="1888989"/>
                  <a:pt x="3854908" y="1881930"/>
                </a:cubicBezTo>
                <a:cubicBezTo>
                  <a:pt x="3847850" y="1881930"/>
                  <a:pt x="3840788" y="1880165"/>
                  <a:pt x="3833728" y="1876634"/>
                </a:cubicBezTo>
                <a:cubicBezTo>
                  <a:pt x="3826668" y="1873103"/>
                  <a:pt x="3819607" y="1871338"/>
                  <a:pt x="3812548" y="1871338"/>
                </a:cubicBezTo>
                <a:cubicBezTo>
                  <a:pt x="3784306" y="1864279"/>
                  <a:pt x="3756065" y="1857218"/>
                  <a:pt x="3727824" y="1850157"/>
                </a:cubicBezTo>
                <a:cubicBezTo>
                  <a:pt x="3699584" y="1843098"/>
                  <a:pt x="3669578" y="1834272"/>
                  <a:pt x="3637805" y="1823682"/>
                </a:cubicBezTo>
                <a:cubicBezTo>
                  <a:pt x="3606034" y="1813092"/>
                  <a:pt x="3583088" y="1804266"/>
                  <a:pt x="3568968" y="1797205"/>
                </a:cubicBezTo>
                <a:cubicBezTo>
                  <a:pt x="3554847" y="1790146"/>
                  <a:pt x="3544257" y="1786615"/>
                  <a:pt x="3537196" y="1786615"/>
                </a:cubicBezTo>
                <a:lnTo>
                  <a:pt x="3494834" y="1776026"/>
                </a:lnTo>
                <a:cubicBezTo>
                  <a:pt x="3473655" y="1768965"/>
                  <a:pt x="3459534" y="1765434"/>
                  <a:pt x="3452474" y="1765434"/>
                </a:cubicBezTo>
                <a:cubicBezTo>
                  <a:pt x="3445413" y="1765434"/>
                  <a:pt x="3424232" y="1758374"/>
                  <a:pt x="3388931" y="1744253"/>
                </a:cubicBezTo>
                <a:cubicBezTo>
                  <a:pt x="3374810" y="1744253"/>
                  <a:pt x="3360690" y="1740724"/>
                  <a:pt x="3346570" y="1733663"/>
                </a:cubicBezTo>
                <a:cubicBezTo>
                  <a:pt x="3332449" y="1726603"/>
                  <a:pt x="3321858" y="1723074"/>
                  <a:pt x="3314799" y="1723074"/>
                </a:cubicBezTo>
                <a:cubicBezTo>
                  <a:pt x="3293618" y="1716013"/>
                  <a:pt x="3275967" y="1708953"/>
                  <a:pt x="3261847" y="1701893"/>
                </a:cubicBezTo>
                <a:cubicBezTo>
                  <a:pt x="3247725" y="1694832"/>
                  <a:pt x="3224781" y="1687772"/>
                  <a:pt x="3193008" y="1680711"/>
                </a:cubicBezTo>
                <a:cubicBezTo>
                  <a:pt x="3161237" y="1673651"/>
                  <a:pt x="3134762" y="1663061"/>
                  <a:pt x="3113581" y="1648940"/>
                </a:cubicBezTo>
                <a:lnTo>
                  <a:pt x="3081810" y="1638349"/>
                </a:lnTo>
                <a:lnTo>
                  <a:pt x="3081810" y="1627759"/>
                </a:lnTo>
                <a:cubicBezTo>
                  <a:pt x="3081810" y="1620699"/>
                  <a:pt x="3067689" y="1617170"/>
                  <a:pt x="3039447" y="1617170"/>
                </a:cubicBezTo>
                <a:cubicBezTo>
                  <a:pt x="3032387" y="1617170"/>
                  <a:pt x="3025327" y="1617170"/>
                  <a:pt x="3018266" y="1617170"/>
                </a:cubicBezTo>
                <a:cubicBezTo>
                  <a:pt x="3011207" y="1617170"/>
                  <a:pt x="3000616" y="1617170"/>
                  <a:pt x="2986495" y="1617170"/>
                </a:cubicBezTo>
                <a:cubicBezTo>
                  <a:pt x="2965314" y="1610109"/>
                  <a:pt x="2951194" y="1604814"/>
                  <a:pt x="2944134" y="1601283"/>
                </a:cubicBezTo>
                <a:cubicBezTo>
                  <a:pt x="2937074" y="1597753"/>
                  <a:pt x="2933543" y="1592458"/>
                  <a:pt x="2933543" y="1585397"/>
                </a:cubicBezTo>
                <a:close/>
                <a:moveTo>
                  <a:pt x="2868489" y="1562705"/>
                </a:moveTo>
                <a:lnTo>
                  <a:pt x="2880591" y="1564218"/>
                </a:lnTo>
                <a:cubicBezTo>
                  <a:pt x="2880591" y="1564218"/>
                  <a:pt x="2877061" y="1564218"/>
                  <a:pt x="2870002" y="1564218"/>
                </a:cubicBezTo>
                <a:close/>
                <a:moveTo>
                  <a:pt x="7423878" y="1553626"/>
                </a:moveTo>
                <a:cubicBezTo>
                  <a:pt x="7423878" y="1560687"/>
                  <a:pt x="7423878" y="1564218"/>
                  <a:pt x="7423878" y="1564218"/>
                </a:cubicBezTo>
                <a:cubicBezTo>
                  <a:pt x="7423878" y="1571276"/>
                  <a:pt x="7423878" y="1574807"/>
                  <a:pt x="7423878" y="1574807"/>
                </a:cubicBezTo>
                <a:cubicBezTo>
                  <a:pt x="7430938" y="1574807"/>
                  <a:pt x="7434468" y="1574807"/>
                  <a:pt x="7434468" y="1574807"/>
                </a:cubicBezTo>
                <a:cubicBezTo>
                  <a:pt x="7434468" y="1574807"/>
                  <a:pt x="7434468" y="1571276"/>
                  <a:pt x="7434468" y="1564218"/>
                </a:cubicBezTo>
                <a:close/>
                <a:moveTo>
                  <a:pt x="7349745" y="1553626"/>
                </a:moveTo>
                <a:cubicBezTo>
                  <a:pt x="7349745" y="1553626"/>
                  <a:pt x="7349745" y="1557157"/>
                  <a:pt x="7349745" y="1564218"/>
                </a:cubicBezTo>
                <a:cubicBezTo>
                  <a:pt x="7356806" y="1571276"/>
                  <a:pt x="7349745" y="1574807"/>
                  <a:pt x="7328564" y="1574807"/>
                </a:cubicBezTo>
                <a:cubicBezTo>
                  <a:pt x="7321504" y="1574807"/>
                  <a:pt x="7317974" y="1576572"/>
                  <a:pt x="7317974" y="1580103"/>
                </a:cubicBezTo>
                <a:cubicBezTo>
                  <a:pt x="7317974" y="1583632"/>
                  <a:pt x="7312678" y="1585397"/>
                  <a:pt x="7302088" y="1585397"/>
                </a:cubicBezTo>
                <a:cubicBezTo>
                  <a:pt x="7291498" y="1585397"/>
                  <a:pt x="7286203" y="1583632"/>
                  <a:pt x="7286203" y="1580103"/>
                </a:cubicBezTo>
                <a:cubicBezTo>
                  <a:pt x="7286203" y="1576572"/>
                  <a:pt x="7280908" y="1574807"/>
                  <a:pt x="7270318" y="1574807"/>
                </a:cubicBezTo>
                <a:cubicBezTo>
                  <a:pt x="7259726" y="1574807"/>
                  <a:pt x="7254432" y="1571276"/>
                  <a:pt x="7254432" y="1564218"/>
                </a:cubicBezTo>
                <a:lnTo>
                  <a:pt x="7254432" y="1574807"/>
                </a:lnTo>
                <a:cubicBezTo>
                  <a:pt x="7254432" y="1581868"/>
                  <a:pt x="7257962" y="1585397"/>
                  <a:pt x="7265022" y="1585397"/>
                </a:cubicBezTo>
                <a:cubicBezTo>
                  <a:pt x="7279142" y="1592458"/>
                  <a:pt x="7291498" y="1595988"/>
                  <a:pt x="7302088" y="1595988"/>
                </a:cubicBezTo>
                <a:cubicBezTo>
                  <a:pt x="7312678" y="1595988"/>
                  <a:pt x="7319740" y="1594224"/>
                  <a:pt x="7323270" y="1590693"/>
                </a:cubicBezTo>
                <a:cubicBezTo>
                  <a:pt x="7326799" y="1587162"/>
                  <a:pt x="7332094" y="1585397"/>
                  <a:pt x="7339155" y="1585397"/>
                </a:cubicBezTo>
                <a:cubicBezTo>
                  <a:pt x="7367396" y="1585397"/>
                  <a:pt x="7374456" y="1578338"/>
                  <a:pt x="7360336" y="1564218"/>
                </a:cubicBezTo>
                <a:cubicBezTo>
                  <a:pt x="7353274" y="1557157"/>
                  <a:pt x="7349745" y="1553626"/>
                  <a:pt x="7349745" y="1553626"/>
                </a:cubicBezTo>
                <a:close/>
                <a:moveTo>
                  <a:pt x="7286203" y="1553626"/>
                </a:moveTo>
                <a:lnTo>
                  <a:pt x="7275612" y="1564218"/>
                </a:lnTo>
                <a:cubicBezTo>
                  <a:pt x="7275612" y="1564218"/>
                  <a:pt x="7279142" y="1564218"/>
                  <a:pt x="7286203" y="1564218"/>
                </a:cubicBezTo>
                <a:cubicBezTo>
                  <a:pt x="7293264" y="1564218"/>
                  <a:pt x="7296793" y="1564218"/>
                  <a:pt x="7296793" y="1564218"/>
                </a:cubicBezTo>
                <a:close/>
                <a:moveTo>
                  <a:pt x="3791367" y="1553626"/>
                </a:moveTo>
                <a:cubicBezTo>
                  <a:pt x="3791367" y="1553626"/>
                  <a:pt x="3794898" y="1557157"/>
                  <a:pt x="3801956" y="1564218"/>
                </a:cubicBezTo>
                <a:lnTo>
                  <a:pt x="3823138" y="1553626"/>
                </a:lnTo>
                <a:close/>
                <a:moveTo>
                  <a:pt x="2562879" y="1553626"/>
                </a:moveTo>
                <a:lnTo>
                  <a:pt x="2658193" y="1574807"/>
                </a:lnTo>
                <a:lnTo>
                  <a:pt x="2637012" y="1574807"/>
                </a:lnTo>
                <a:cubicBezTo>
                  <a:pt x="2622892" y="1567747"/>
                  <a:pt x="2612301" y="1564218"/>
                  <a:pt x="2605241" y="1564218"/>
                </a:cubicBezTo>
                <a:close/>
                <a:moveTo>
                  <a:pt x="7468888" y="1547007"/>
                </a:moveTo>
                <a:cubicBezTo>
                  <a:pt x="7467122" y="1546125"/>
                  <a:pt x="7466240" y="1546566"/>
                  <a:pt x="7466240" y="1548331"/>
                </a:cubicBezTo>
                <a:cubicBezTo>
                  <a:pt x="7466240" y="1551862"/>
                  <a:pt x="7466240" y="1557157"/>
                  <a:pt x="7466240" y="1564218"/>
                </a:cubicBezTo>
                <a:cubicBezTo>
                  <a:pt x="7473300" y="1571276"/>
                  <a:pt x="7476830" y="1571276"/>
                  <a:pt x="7476830" y="1564218"/>
                </a:cubicBezTo>
                <a:lnTo>
                  <a:pt x="7476830" y="1553626"/>
                </a:lnTo>
                <a:cubicBezTo>
                  <a:pt x="7473299" y="1550097"/>
                  <a:pt x="7470652" y="1547891"/>
                  <a:pt x="7468888" y="1547007"/>
                </a:cubicBezTo>
                <a:close/>
                <a:moveTo>
                  <a:pt x="7392107" y="1543036"/>
                </a:moveTo>
                <a:lnTo>
                  <a:pt x="7392107" y="1553626"/>
                </a:lnTo>
                <a:cubicBezTo>
                  <a:pt x="7399168" y="1553626"/>
                  <a:pt x="7402697" y="1551862"/>
                  <a:pt x="7402697" y="1548331"/>
                </a:cubicBezTo>
                <a:cubicBezTo>
                  <a:pt x="7402697" y="1544801"/>
                  <a:pt x="7399168" y="1543036"/>
                  <a:pt x="7392107" y="1543036"/>
                </a:cubicBezTo>
                <a:close/>
                <a:moveTo>
                  <a:pt x="2933543" y="1543036"/>
                </a:moveTo>
                <a:cubicBezTo>
                  <a:pt x="2940604" y="1543036"/>
                  <a:pt x="2944134" y="1543036"/>
                  <a:pt x="2944134" y="1543036"/>
                </a:cubicBezTo>
                <a:lnTo>
                  <a:pt x="2965314" y="1553626"/>
                </a:lnTo>
                <a:close/>
                <a:moveTo>
                  <a:pt x="2266347" y="1543036"/>
                </a:moveTo>
                <a:cubicBezTo>
                  <a:pt x="2280468" y="1543036"/>
                  <a:pt x="2291059" y="1543036"/>
                  <a:pt x="2298119" y="1543036"/>
                </a:cubicBezTo>
                <a:cubicBezTo>
                  <a:pt x="2305179" y="1543036"/>
                  <a:pt x="2312240" y="1546566"/>
                  <a:pt x="2319299" y="1553626"/>
                </a:cubicBezTo>
                <a:cubicBezTo>
                  <a:pt x="2326360" y="1553626"/>
                  <a:pt x="2331655" y="1555391"/>
                  <a:pt x="2335186" y="1558922"/>
                </a:cubicBezTo>
                <a:cubicBezTo>
                  <a:pt x="2338715" y="1562451"/>
                  <a:pt x="2342247" y="1564218"/>
                  <a:pt x="2345776" y="1564218"/>
                </a:cubicBezTo>
                <a:cubicBezTo>
                  <a:pt x="2349306" y="1564218"/>
                  <a:pt x="2352836" y="1564218"/>
                  <a:pt x="2356365" y="1564218"/>
                </a:cubicBezTo>
                <a:cubicBezTo>
                  <a:pt x="2359897" y="1564218"/>
                  <a:pt x="2365192" y="1567747"/>
                  <a:pt x="2372252" y="1574807"/>
                </a:cubicBezTo>
                <a:cubicBezTo>
                  <a:pt x="2386373" y="1581868"/>
                  <a:pt x="2404023" y="1587162"/>
                  <a:pt x="2425203" y="1590693"/>
                </a:cubicBezTo>
                <a:cubicBezTo>
                  <a:pt x="2446385" y="1594224"/>
                  <a:pt x="2460505" y="1595988"/>
                  <a:pt x="2467566" y="1595988"/>
                </a:cubicBezTo>
                <a:lnTo>
                  <a:pt x="2520518" y="1606578"/>
                </a:lnTo>
                <a:lnTo>
                  <a:pt x="2562879" y="1617170"/>
                </a:lnTo>
                <a:lnTo>
                  <a:pt x="2562879" y="1627759"/>
                </a:lnTo>
                <a:cubicBezTo>
                  <a:pt x="2577000" y="1634820"/>
                  <a:pt x="2587591" y="1641880"/>
                  <a:pt x="2594650" y="1648940"/>
                </a:cubicBezTo>
                <a:cubicBezTo>
                  <a:pt x="2601711" y="1656001"/>
                  <a:pt x="2615831" y="1663061"/>
                  <a:pt x="2637012" y="1670122"/>
                </a:cubicBezTo>
                <a:cubicBezTo>
                  <a:pt x="2658193" y="1677181"/>
                  <a:pt x="2670548" y="1684242"/>
                  <a:pt x="2674080" y="1691301"/>
                </a:cubicBezTo>
                <a:cubicBezTo>
                  <a:pt x="2677608" y="1698362"/>
                  <a:pt x="2681138" y="1701893"/>
                  <a:pt x="2684669" y="1701893"/>
                </a:cubicBezTo>
                <a:cubicBezTo>
                  <a:pt x="2688200" y="1701893"/>
                  <a:pt x="2695259" y="1703657"/>
                  <a:pt x="2705851" y="1707187"/>
                </a:cubicBezTo>
                <a:cubicBezTo>
                  <a:pt x="2716440" y="1710718"/>
                  <a:pt x="2721735" y="1712482"/>
                  <a:pt x="2721735" y="1712482"/>
                </a:cubicBezTo>
                <a:lnTo>
                  <a:pt x="2721735" y="1723074"/>
                </a:lnTo>
                <a:cubicBezTo>
                  <a:pt x="2721735" y="1723074"/>
                  <a:pt x="2714675" y="1719543"/>
                  <a:pt x="2700554" y="1712482"/>
                </a:cubicBezTo>
                <a:cubicBezTo>
                  <a:pt x="2693495" y="1712482"/>
                  <a:pt x="2682904" y="1710718"/>
                  <a:pt x="2668783" y="1707187"/>
                </a:cubicBezTo>
                <a:cubicBezTo>
                  <a:pt x="2654663" y="1703657"/>
                  <a:pt x="2647602" y="1700128"/>
                  <a:pt x="2647602" y="1696597"/>
                </a:cubicBezTo>
                <a:cubicBezTo>
                  <a:pt x="2647602" y="1693066"/>
                  <a:pt x="2644072" y="1691301"/>
                  <a:pt x="2637012" y="1691301"/>
                </a:cubicBezTo>
                <a:cubicBezTo>
                  <a:pt x="2629952" y="1691301"/>
                  <a:pt x="2624656" y="1689537"/>
                  <a:pt x="2621125" y="1686007"/>
                </a:cubicBezTo>
                <a:cubicBezTo>
                  <a:pt x="2617596" y="1682476"/>
                  <a:pt x="2615831" y="1680711"/>
                  <a:pt x="2615831" y="1680711"/>
                </a:cubicBezTo>
                <a:lnTo>
                  <a:pt x="2584060" y="1659530"/>
                </a:lnTo>
                <a:lnTo>
                  <a:pt x="2573470" y="1648940"/>
                </a:lnTo>
                <a:cubicBezTo>
                  <a:pt x="2559349" y="1641880"/>
                  <a:pt x="2552289" y="1640114"/>
                  <a:pt x="2552289" y="1643645"/>
                </a:cubicBezTo>
                <a:cubicBezTo>
                  <a:pt x="2552289" y="1647176"/>
                  <a:pt x="2546995" y="1648940"/>
                  <a:pt x="2536402" y="1648940"/>
                </a:cubicBezTo>
                <a:cubicBezTo>
                  <a:pt x="2525813" y="1648940"/>
                  <a:pt x="2520518" y="1648940"/>
                  <a:pt x="2520518" y="1648940"/>
                </a:cubicBezTo>
                <a:cubicBezTo>
                  <a:pt x="2499337" y="1641880"/>
                  <a:pt x="2481686" y="1634820"/>
                  <a:pt x="2467566" y="1627759"/>
                </a:cubicBezTo>
                <a:cubicBezTo>
                  <a:pt x="2453445" y="1613639"/>
                  <a:pt x="2442854" y="1606578"/>
                  <a:pt x="2435794" y="1606578"/>
                </a:cubicBezTo>
                <a:lnTo>
                  <a:pt x="2414614" y="1595988"/>
                </a:lnTo>
                <a:cubicBezTo>
                  <a:pt x="2407554" y="1595988"/>
                  <a:pt x="2400493" y="1595988"/>
                  <a:pt x="2393433" y="1595988"/>
                </a:cubicBezTo>
                <a:lnTo>
                  <a:pt x="2393433" y="1606578"/>
                </a:lnTo>
                <a:cubicBezTo>
                  <a:pt x="2379312" y="1599518"/>
                  <a:pt x="2368721" y="1594224"/>
                  <a:pt x="2361662" y="1590693"/>
                </a:cubicBezTo>
                <a:cubicBezTo>
                  <a:pt x="2354601" y="1587162"/>
                  <a:pt x="2351071" y="1583632"/>
                  <a:pt x="2351071" y="1580103"/>
                </a:cubicBezTo>
                <a:cubicBezTo>
                  <a:pt x="2351071" y="1576572"/>
                  <a:pt x="2344011" y="1573043"/>
                  <a:pt x="2329890" y="1569512"/>
                </a:cubicBezTo>
                <a:cubicBezTo>
                  <a:pt x="2315769" y="1565982"/>
                  <a:pt x="2294589" y="1564218"/>
                  <a:pt x="2266347" y="1564218"/>
                </a:cubicBezTo>
                <a:cubicBezTo>
                  <a:pt x="2266347" y="1564218"/>
                  <a:pt x="2266347" y="1562451"/>
                  <a:pt x="2266347" y="1558922"/>
                </a:cubicBezTo>
                <a:cubicBezTo>
                  <a:pt x="2266347" y="1555391"/>
                  <a:pt x="2269878" y="1553626"/>
                  <a:pt x="2276938" y="1553626"/>
                </a:cubicBezTo>
                <a:close/>
                <a:moveTo>
                  <a:pt x="7307384" y="1537741"/>
                </a:moveTo>
                <a:cubicBezTo>
                  <a:pt x="7303854" y="1537742"/>
                  <a:pt x="7300324" y="1539507"/>
                  <a:pt x="7296793" y="1543036"/>
                </a:cubicBezTo>
                <a:lnTo>
                  <a:pt x="7286203" y="1543036"/>
                </a:lnTo>
                <a:cubicBezTo>
                  <a:pt x="7286203" y="1543036"/>
                  <a:pt x="7296793" y="1546566"/>
                  <a:pt x="7317974" y="1553626"/>
                </a:cubicBezTo>
                <a:lnTo>
                  <a:pt x="7339155" y="1543036"/>
                </a:lnTo>
                <a:lnTo>
                  <a:pt x="7317974" y="1543036"/>
                </a:lnTo>
                <a:cubicBezTo>
                  <a:pt x="7314443" y="1539507"/>
                  <a:pt x="7310914" y="1537742"/>
                  <a:pt x="7307384" y="1537741"/>
                </a:cubicBezTo>
                <a:close/>
                <a:moveTo>
                  <a:pt x="7577438" y="1532445"/>
                </a:moveTo>
                <a:cubicBezTo>
                  <a:pt x="7573909" y="1532445"/>
                  <a:pt x="7572144" y="1535976"/>
                  <a:pt x="7572144" y="1543036"/>
                </a:cubicBezTo>
                <a:lnTo>
                  <a:pt x="7572144" y="1553626"/>
                </a:lnTo>
                <a:cubicBezTo>
                  <a:pt x="7565082" y="1553626"/>
                  <a:pt x="7561553" y="1550095"/>
                  <a:pt x="7561553" y="1543036"/>
                </a:cubicBezTo>
                <a:lnTo>
                  <a:pt x="7529782" y="1543036"/>
                </a:lnTo>
                <a:lnTo>
                  <a:pt x="7540374" y="1553626"/>
                </a:lnTo>
                <a:cubicBezTo>
                  <a:pt x="7547434" y="1560687"/>
                  <a:pt x="7550963" y="1560687"/>
                  <a:pt x="7550963" y="1553626"/>
                </a:cubicBezTo>
                <a:cubicBezTo>
                  <a:pt x="7550963" y="1553626"/>
                  <a:pt x="7554492" y="1555391"/>
                  <a:pt x="7561553" y="1558922"/>
                </a:cubicBezTo>
                <a:cubicBezTo>
                  <a:pt x="7568615" y="1562451"/>
                  <a:pt x="7573909" y="1564218"/>
                  <a:pt x="7577438" y="1564218"/>
                </a:cubicBezTo>
                <a:cubicBezTo>
                  <a:pt x="7580970" y="1564218"/>
                  <a:pt x="7586264" y="1565982"/>
                  <a:pt x="7593326" y="1569512"/>
                </a:cubicBezTo>
                <a:cubicBezTo>
                  <a:pt x="7600386" y="1573043"/>
                  <a:pt x="7603915" y="1574807"/>
                  <a:pt x="7603915" y="1574807"/>
                </a:cubicBezTo>
                <a:lnTo>
                  <a:pt x="7625096" y="1574807"/>
                </a:lnTo>
                <a:lnTo>
                  <a:pt x="7603915" y="1564218"/>
                </a:lnTo>
                <a:cubicBezTo>
                  <a:pt x="7603915" y="1557157"/>
                  <a:pt x="7602149" y="1551862"/>
                  <a:pt x="7598620" y="1548331"/>
                </a:cubicBezTo>
                <a:cubicBezTo>
                  <a:pt x="7595090" y="1544801"/>
                  <a:pt x="7589794" y="1543036"/>
                  <a:pt x="7582734" y="1543036"/>
                </a:cubicBezTo>
                <a:cubicBezTo>
                  <a:pt x="7582734" y="1535976"/>
                  <a:pt x="7580970" y="1532445"/>
                  <a:pt x="7577438" y="1532445"/>
                </a:cubicBezTo>
                <a:close/>
                <a:moveTo>
                  <a:pt x="7349745" y="1532445"/>
                </a:moveTo>
                <a:lnTo>
                  <a:pt x="7360336" y="1543036"/>
                </a:lnTo>
                <a:lnTo>
                  <a:pt x="7370926" y="1532445"/>
                </a:lnTo>
                <a:close/>
                <a:moveTo>
                  <a:pt x="3801956" y="1532445"/>
                </a:moveTo>
                <a:lnTo>
                  <a:pt x="3812548" y="1543036"/>
                </a:lnTo>
                <a:cubicBezTo>
                  <a:pt x="3830198" y="1546566"/>
                  <a:pt x="3842554" y="1549214"/>
                  <a:pt x="3849614" y="1550979"/>
                </a:cubicBezTo>
                <a:lnTo>
                  <a:pt x="3854178" y="1552348"/>
                </a:lnTo>
                <a:lnTo>
                  <a:pt x="3849614" y="1544360"/>
                </a:lnTo>
                <a:cubicBezTo>
                  <a:pt x="3846084" y="1541713"/>
                  <a:pt x="3840790" y="1539507"/>
                  <a:pt x="3833728" y="1537741"/>
                </a:cubicBezTo>
                <a:cubicBezTo>
                  <a:pt x="3819607" y="1534210"/>
                  <a:pt x="3809017" y="1532445"/>
                  <a:pt x="3801956" y="1532445"/>
                </a:cubicBezTo>
                <a:close/>
                <a:moveTo>
                  <a:pt x="2446385" y="1532445"/>
                </a:moveTo>
                <a:cubicBezTo>
                  <a:pt x="2446385" y="1532445"/>
                  <a:pt x="2449915" y="1532445"/>
                  <a:pt x="2456975" y="1532445"/>
                </a:cubicBezTo>
                <a:lnTo>
                  <a:pt x="2456975" y="1543036"/>
                </a:lnTo>
                <a:cubicBezTo>
                  <a:pt x="2456975" y="1543036"/>
                  <a:pt x="2453445" y="1539506"/>
                  <a:pt x="2446385" y="1532445"/>
                </a:cubicBezTo>
                <a:close/>
                <a:moveTo>
                  <a:pt x="7921627" y="1521855"/>
                </a:moveTo>
                <a:cubicBezTo>
                  <a:pt x="7928688" y="1521855"/>
                  <a:pt x="7935748" y="1525386"/>
                  <a:pt x="7942808" y="1532445"/>
                </a:cubicBezTo>
                <a:cubicBezTo>
                  <a:pt x="7935748" y="1532445"/>
                  <a:pt x="7928688" y="1532445"/>
                  <a:pt x="7921627" y="1532445"/>
                </a:cubicBezTo>
                <a:close/>
                <a:moveTo>
                  <a:pt x="2488746" y="1521855"/>
                </a:moveTo>
                <a:cubicBezTo>
                  <a:pt x="2495806" y="1521855"/>
                  <a:pt x="2502867" y="1525386"/>
                  <a:pt x="2509927" y="1532445"/>
                </a:cubicBezTo>
                <a:lnTo>
                  <a:pt x="2499337" y="1532445"/>
                </a:lnTo>
                <a:close/>
                <a:moveTo>
                  <a:pt x="7593326" y="1511264"/>
                </a:moveTo>
                <a:lnTo>
                  <a:pt x="7593326" y="1521855"/>
                </a:lnTo>
                <a:cubicBezTo>
                  <a:pt x="7600386" y="1521855"/>
                  <a:pt x="7607444" y="1521855"/>
                  <a:pt x="7614505" y="1521855"/>
                </a:cubicBezTo>
                <a:cubicBezTo>
                  <a:pt x="7607444" y="1514795"/>
                  <a:pt x="7600386" y="1511264"/>
                  <a:pt x="7593326" y="1511264"/>
                </a:cubicBezTo>
                <a:close/>
                <a:moveTo>
                  <a:pt x="3950223" y="1511264"/>
                </a:moveTo>
                <a:cubicBezTo>
                  <a:pt x="3950223" y="1511264"/>
                  <a:pt x="3946692" y="1514795"/>
                  <a:pt x="3939633" y="1521855"/>
                </a:cubicBezTo>
                <a:cubicBezTo>
                  <a:pt x="3939633" y="1521855"/>
                  <a:pt x="3941398" y="1523620"/>
                  <a:pt x="3944928" y="1527151"/>
                </a:cubicBezTo>
                <a:cubicBezTo>
                  <a:pt x="3948458" y="1530680"/>
                  <a:pt x="3950223" y="1532445"/>
                  <a:pt x="3950223" y="1532445"/>
                </a:cubicBezTo>
                <a:cubicBezTo>
                  <a:pt x="3971404" y="1539506"/>
                  <a:pt x="3981994" y="1539506"/>
                  <a:pt x="3981994" y="1532445"/>
                </a:cubicBezTo>
                <a:cubicBezTo>
                  <a:pt x="3981994" y="1525386"/>
                  <a:pt x="3978464" y="1521855"/>
                  <a:pt x="3971404" y="1521855"/>
                </a:cubicBezTo>
                <a:lnTo>
                  <a:pt x="3960812" y="1521855"/>
                </a:lnTo>
                <a:close/>
                <a:moveTo>
                  <a:pt x="7466240" y="1500674"/>
                </a:moveTo>
                <a:cubicBezTo>
                  <a:pt x="7466240" y="1500674"/>
                  <a:pt x="7469770" y="1500674"/>
                  <a:pt x="7476830" y="1500674"/>
                </a:cubicBezTo>
                <a:lnTo>
                  <a:pt x="7475135" y="1506605"/>
                </a:lnTo>
                <a:close/>
                <a:moveTo>
                  <a:pt x="3865500" y="1500674"/>
                </a:moveTo>
                <a:lnTo>
                  <a:pt x="3886681" y="1511264"/>
                </a:lnTo>
                <a:lnTo>
                  <a:pt x="3876090" y="1500674"/>
                </a:lnTo>
                <a:cubicBezTo>
                  <a:pt x="3869030" y="1500674"/>
                  <a:pt x="3865500" y="1500674"/>
                  <a:pt x="3865500" y="1500674"/>
                </a:cubicBezTo>
                <a:close/>
                <a:moveTo>
                  <a:pt x="2859410" y="1492576"/>
                </a:moveTo>
                <a:lnTo>
                  <a:pt x="2875296" y="1495379"/>
                </a:lnTo>
                <a:cubicBezTo>
                  <a:pt x="2892946" y="1498910"/>
                  <a:pt x="2903537" y="1500674"/>
                  <a:pt x="2907067" y="1500674"/>
                </a:cubicBezTo>
                <a:cubicBezTo>
                  <a:pt x="2910598" y="1500674"/>
                  <a:pt x="2915893" y="1502439"/>
                  <a:pt x="2922954" y="1505970"/>
                </a:cubicBezTo>
                <a:cubicBezTo>
                  <a:pt x="2930013" y="1509499"/>
                  <a:pt x="2940604" y="1511264"/>
                  <a:pt x="2954724" y="1511264"/>
                </a:cubicBezTo>
                <a:cubicBezTo>
                  <a:pt x="2997086" y="1518324"/>
                  <a:pt x="3035918" y="1528916"/>
                  <a:pt x="3071218" y="1543036"/>
                </a:cubicBezTo>
                <a:lnTo>
                  <a:pt x="3124171" y="1553626"/>
                </a:lnTo>
                <a:lnTo>
                  <a:pt x="3187714" y="1564218"/>
                </a:lnTo>
                <a:lnTo>
                  <a:pt x="3198303" y="1564218"/>
                </a:lnTo>
                <a:cubicBezTo>
                  <a:pt x="3205364" y="1564218"/>
                  <a:pt x="3208895" y="1567747"/>
                  <a:pt x="3208895" y="1574807"/>
                </a:cubicBezTo>
                <a:cubicBezTo>
                  <a:pt x="3230075" y="1588928"/>
                  <a:pt x="3268906" y="1595988"/>
                  <a:pt x="3325389" y="1595988"/>
                </a:cubicBezTo>
                <a:lnTo>
                  <a:pt x="3378341" y="1606578"/>
                </a:lnTo>
                <a:cubicBezTo>
                  <a:pt x="3427763" y="1634820"/>
                  <a:pt x="3456004" y="1645410"/>
                  <a:pt x="3463064" y="1638349"/>
                </a:cubicBezTo>
                <a:lnTo>
                  <a:pt x="3494834" y="1659530"/>
                </a:lnTo>
                <a:cubicBezTo>
                  <a:pt x="3494834" y="1666591"/>
                  <a:pt x="3501895" y="1670122"/>
                  <a:pt x="3516016" y="1670122"/>
                </a:cubicBezTo>
                <a:cubicBezTo>
                  <a:pt x="3530136" y="1670122"/>
                  <a:pt x="3540728" y="1671886"/>
                  <a:pt x="3547788" y="1675416"/>
                </a:cubicBezTo>
                <a:cubicBezTo>
                  <a:pt x="3554847" y="1678947"/>
                  <a:pt x="3563673" y="1680711"/>
                  <a:pt x="3574263" y="1680711"/>
                </a:cubicBezTo>
                <a:cubicBezTo>
                  <a:pt x="3584853" y="1680711"/>
                  <a:pt x="3590148" y="1682476"/>
                  <a:pt x="3590148" y="1686007"/>
                </a:cubicBezTo>
                <a:cubicBezTo>
                  <a:pt x="3590148" y="1689537"/>
                  <a:pt x="3593680" y="1691301"/>
                  <a:pt x="3600740" y="1691301"/>
                </a:cubicBezTo>
                <a:cubicBezTo>
                  <a:pt x="3628980" y="1691301"/>
                  <a:pt x="3636040" y="1698362"/>
                  <a:pt x="3621920" y="1712482"/>
                </a:cubicBezTo>
                <a:lnTo>
                  <a:pt x="3600740" y="1712482"/>
                </a:lnTo>
                <a:cubicBezTo>
                  <a:pt x="3600740" y="1705422"/>
                  <a:pt x="3593680" y="1705422"/>
                  <a:pt x="3579559" y="1712482"/>
                </a:cubicBezTo>
                <a:cubicBezTo>
                  <a:pt x="3579559" y="1712482"/>
                  <a:pt x="3577794" y="1710718"/>
                  <a:pt x="3574263" y="1707187"/>
                </a:cubicBezTo>
                <a:cubicBezTo>
                  <a:pt x="3570732" y="1703657"/>
                  <a:pt x="3567203" y="1701893"/>
                  <a:pt x="3563673" y="1701893"/>
                </a:cubicBezTo>
                <a:cubicBezTo>
                  <a:pt x="3560142" y="1701893"/>
                  <a:pt x="3556613" y="1701893"/>
                  <a:pt x="3553082" y="1701893"/>
                </a:cubicBezTo>
                <a:cubicBezTo>
                  <a:pt x="3549552" y="1701893"/>
                  <a:pt x="3544257" y="1701893"/>
                  <a:pt x="3537196" y="1701893"/>
                </a:cubicBezTo>
                <a:cubicBezTo>
                  <a:pt x="3537196" y="1701893"/>
                  <a:pt x="3537196" y="1698362"/>
                  <a:pt x="3537196" y="1691301"/>
                </a:cubicBezTo>
                <a:cubicBezTo>
                  <a:pt x="3537196" y="1684242"/>
                  <a:pt x="3533667" y="1680711"/>
                  <a:pt x="3526607" y="1680711"/>
                </a:cubicBezTo>
                <a:cubicBezTo>
                  <a:pt x="3519546" y="1687772"/>
                  <a:pt x="3519546" y="1691301"/>
                  <a:pt x="3526607" y="1691301"/>
                </a:cubicBezTo>
                <a:lnTo>
                  <a:pt x="3505426" y="1691301"/>
                </a:lnTo>
                <a:cubicBezTo>
                  <a:pt x="3505426" y="1684242"/>
                  <a:pt x="3500130" y="1680711"/>
                  <a:pt x="3489540" y="1680711"/>
                </a:cubicBezTo>
                <a:cubicBezTo>
                  <a:pt x="3478949" y="1680711"/>
                  <a:pt x="3473655" y="1678947"/>
                  <a:pt x="3473655" y="1675416"/>
                </a:cubicBezTo>
                <a:cubicBezTo>
                  <a:pt x="3473655" y="1671886"/>
                  <a:pt x="3470124" y="1670122"/>
                  <a:pt x="3463064" y="1670122"/>
                </a:cubicBezTo>
                <a:lnTo>
                  <a:pt x="3441882" y="1659530"/>
                </a:lnTo>
                <a:lnTo>
                  <a:pt x="3420703" y="1659530"/>
                </a:lnTo>
                <a:cubicBezTo>
                  <a:pt x="3420703" y="1659530"/>
                  <a:pt x="3415408" y="1659530"/>
                  <a:pt x="3404817" y="1659530"/>
                </a:cubicBezTo>
                <a:cubicBezTo>
                  <a:pt x="3394226" y="1659530"/>
                  <a:pt x="3383637" y="1657766"/>
                  <a:pt x="3373046" y="1654235"/>
                </a:cubicBezTo>
                <a:cubicBezTo>
                  <a:pt x="3362456" y="1650705"/>
                  <a:pt x="3357160" y="1647176"/>
                  <a:pt x="3357160" y="1643645"/>
                </a:cubicBezTo>
                <a:cubicBezTo>
                  <a:pt x="3357160" y="1640114"/>
                  <a:pt x="3351865" y="1638349"/>
                  <a:pt x="3341274" y="1638349"/>
                </a:cubicBezTo>
                <a:cubicBezTo>
                  <a:pt x="3330685" y="1638349"/>
                  <a:pt x="3314799" y="1633055"/>
                  <a:pt x="3293618" y="1622464"/>
                </a:cubicBezTo>
                <a:cubicBezTo>
                  <a:pt x="3272437" y="1611874"/>
                  <a:pt x="3253020" y="1606578"/>
                  <a:pt x="3235370" y="1606578"/>
                </a:cubicBezTo>
                <a:cubicBezTo>
                  <a:pt x="3217721" y="1606578"/>
                  <a:pt x="3208895" y="1603047"/>
                  <a:pt x="3208895" y="1595988"/>
                </a:cubicBezTo>
                <a:cubicBezTo>
                  <a:pt x="3208895" y="1595988"/>
                  <a:pt x="3205364" y="1595988"/>
                  <a:pt x="3198303" y="1595988"/>
                </a:cubicBezTo>
                <a:cubicBezTo>
                  <a:pt x="3191243" y="1595988"/>
                  <a:pt x="3187714" y="1595988"/>
                  <a:pt x="3187714" y="1595988"/>
                </a:cubicBezTo>
                <a:cubicBezTo>
                  <a:pt x="3173593" y="1595988"/>
                  <a:pt x="3163002" y="1592458"/>
                  <a:pt x="3155942" y="1585397"/>
                </a:cubicBezTo>
                <a:cubicBezTo>
                  <a:pt x="3148882" y="1585397"/>
                  <a:pt x="3141821" y="1583632"/>
                  <a:pt x="3134762" y="1580103"/>
                </a:cubicBezTo>
                <a:cubicBezTo>
                  <a:pt x="3127701" y="1576572"/>
                  <a:pt x="3120641" y="1574807"/>
                  <a:pt x="3113581" y="1574807"/>
                </a:cubicBezTo>
                <a:cubicBezTo>
                  <a:pt x="3106520" y="1574807"/>
                  <a:pt x="3097696" y="1573043"/>
                  <a:pt x="3087104" y="1569512"/>
                </a:cubicBezTo>
                <a:cubicBezTo>
                  <a:pt x="3076514" y="1565982"/>
                  <a:pt x="3067689" y="1560687"/>
                  <a:pt x="3060629" y="1553626"/>
                </a:cubicBezTo>
                <a:cubicBezTo>
                  <a:pt x="3046508" y="1546566"/>
                  <a:pt x="3030623" y="1543036"/>
                  <a:pt x="3012972" y="1543036"/>
                </a:cubicBezTo>
                <a:cubicBezTo>
                  <a:pt x="2995320" y="1543036"/>
                  <a:pt x="2986495" y="1543036"/>
                  <a:pt x="2986495" y="1543036"/>
                </a:cubicBezTo>
                <a:cubicBezTo>
                  <a:pt x="2979435" y="1535976"/>
                  <a:pt x="2975906" y="1532445"/>
                  <a:pt x="2975906" y="1532445"/>
                </a:cubicBezTo>
                <a:cubicBezTo>
                  <a:pt x="2968845" y="1532445"/>
                  <a:pt x="2965314" y="1532445"/>
                  <a:pt x="2965314" y="1532445"/>
                </a:cubicBezTo>
                <a:cubicBezTo>
                  <a:pt x="2965314" y="1532445"/>
                  <a:pt x="2961785" y="1532445"/>
                  <a:pt x="2954724" y="1532445"/>
                </a:cubicBezTo>
                <a:cubicBezTo>
                  <a:pt x="2947664" y="1532445"/>
                  <a:pt x="2942368" y="1530680"/>
                  <a:pt x="2938840" y="1527151"/>
                </a:cubicBezTo>
                <a:cubicBezTo>
                  <a:pt x="2935308" y="1523620"/>
                  <a:pt x="2931779" y="1520091"/>
                  <a:pt x="2928248" y="1516560"/>
                </a:cubicBezTo>
                <a:cubicBezTo>
                  <a:pt x="2924719" y="1513030"/>
                  <a:pt x="2919423" y="1511264"/>
                  <a:pt x="2912362" y="1511264"/>
                </a:cubicBezTo>
                <a:lnTo>
                  <a:pt x="2891182" y="1521855"/>
                </a:lnTo>
                <a:cubicBezTo>
                  <a:pt x="2877061" y="1514795"/>
                  <a:pt x="2866471" y="1511264"/>
                  <a:pt x="2859410" y="1511264"/>
                </a:cubicBezTo>
                <a:close/>
                <a:moveTo>
                  <a:pt x="8779451" y="1490084"/>
                </a:moveTo>
                <a:lnTo>
                  <a:pt x="8779451" y="1500674"/>
                </a:lnTo>
                <a:cubicBezTo>
                  <a:pt x="8779451" y="1500674"/>
                  <a:pt x="8775920" y="1500674"/>
                  <a:pt x="8768861" y="1500674"/>
                </a:cubicBezTo>
                <a:cubicBezTo>
                  <a:pt x="8775920" y="1493614"/>
                  <a:pt x="8779451" y="1490084"/>
                  <a:pt x="8779451" y="1490084"/>
                </a:cubicBezTo>
                <a:close/>
                <a:moveTo>
                  <a:pt x="7603915" y="1490084"/>
                </a:moveTo>
                <a:lnTo>
                  <a:pt x="7593326" y="1500674"/>
                </a:lnTo>
                <a:cubicBezTo>
                  <a:pt x="7593326" y="1500674"/>
                  <a:pt x="7596855" y="1500674"/>
                  <a:pt x="7603915" y="1500674"/>
                </a:cubicBezTo>
                <a:cubicBezTo>
                  <a:pt x="7603915" y="1500674"/>
                  <a:pt x="7603915" y="1497143"/>
                  <a:pt x="7603915" y="1490084"/>
                </a:cubicBezTo>
                <a:close/>
                <a:moveTo>
                  <a:pt x="7169708" y="1490084"/>
                </a:moveTo>
                <a:cubicBezTo>
                  <a:pt x="7169708" y="1497143"/>
                  <a:pt x="7173238" y="1500674"/>
                  <a:pt x="7180299" y="1500674"/>
                </a:cubicBezTo>
                <a:lnTo>
                  <a:pt x="7180299" y="1490084"/>
                </a:lnTo>
                <a:close/>
                <a:moveTo>
                  <a:pt x="7042622" y="1490084"/>
                </a:moveTo>
                <a:cubicBezTo>
                  <a:pt x="7042622" y="1490084"/>
                  <a:pt x="7044389" y="1493614"/>
                  <a:pt x="7047918" y="1500674"/>
                </a:cubicBezTo>
                <a:cubicBezTo>
                  <a:pt x="7051448" y="1507735"/>
                  <a:pt x="7062039" y="1513030"/>
                  <a:pt x="7079689" y="1516560"/>
                </a:cubicBezTo>
                <a:cubicBezTo>
                  <a:pt x="7097341" y="1520091"/>
                  <a:pt x="7106166" y="1521855"/>
                  <a:pt x="7106166" y="1521855"/>
                </a:cubicBezTo>
                <a:lnTo>
                  <a:pt x="7137937" y="1521855"/>
                </a:lnTo>
                <a:cubicBezTo>
                  <a:pt x="7137937" y="1528916"/>
                  <a:pt x="7141466" y="1532445"/>
                  <a:pt x="7148526" y="1532445"/>
                </a:cubicBezTo>
                <a:cubicBezTo>
                  <a:pt x="7155588" y="1532445"/>
                  <a:pt x="7162648" y="1532445"/>
                  <a:pt x="7169708" y="1532445"/>
                </a:cubicBezTo>
                <a:cubicBezTo>
                  <a:pt x="7169708" y="1539506"/>
                  <a:pt x="7171474" y="1543036"/>
                  <a:pt x="7175004" y="1543036"/>
                </a:cubicBezTo>
                <a:cubicBezTo>
                  <a:pt x="7178533" y="1543036"/>
                  <a:pt x="7183828" y="1539506"/>
                  <a:pt x="7190889" y="1532445"/>
                </a:cubicBezTo>
                <a:lnTo>
                  <a:pt x="7201480" y="1553626"/>
                </a:lnTo>
                <a:cubicBezTo>
                  <a:pt x="7194418" y="1560687"/>
                  <a:pt x="7197949" y="1560687"/>
                  <a:pt x="7212070" y="1553626"/>
                </a:cubicBezTo>
                <a:cubicBezTo>
                  <a:pt x="7219130" y="1553626"/>
                  <a:pt x="7222660" y="1557157"/>
                  <a:pt x="7222660" y="1564218"/>
                </a:cubicBezTo>
                <a:lnTo>
                  <a:pt x="7243841" y="1564218"/>
                </a:lnTo>
                <a:cubicBezTo>
                  <a:pt x="7243841" y="1564218"/>
                  <a:pt x="7245607" y="1562451"/>
                  <a:pt x="7249136" y="1558922"/>
                </a:cubicBezTo>
                <a:cubicBezTo>
                  <a:pt x="7252666" y="1555391"/>
                  <a:pt x="7254432" y="1553626"/>
                  <a:pt x="7254432" y="1553626"/>
                </a:cubicBezTo>
                <a:cubicBezTo>
                  <a:pt x="7254432" y="1546566"/>
                  <a:pt x="7254432" y="1543036"/>
                  <a:pt x="7254432" y="1543036"/>
                </a:cubicBezTo>
                <a:lnTo>
                  <a:pt x="7243841" y="1532445"/>
                </a:lnTo>
                <a:cubicBezTo>
                  <a:pt x="7236780" y="1532445"/>
                  <a:pt x="7233251" y="1532445"/>
                  <a:pt x="7233251" y="1532445"/>
                </a:cubicBezTo>
                <a:cubicBezTo>
                  <a:pt x="7233251" y="1532445"/>
                  <a:pt x="7233251" y="1535976"/>
                  <a:pt x="7233251" y="1543036"/>
                </a:cubicBezTo>
                <a:cubicBezTo>
                  <a:pt x="7226190" y="1535976"/>
                  <a:pt x="7222660" y="1532445"/>
                  <a:pt x="7222660" y="1532445"/>
                </a:cubicBezTo>
                <a:cubicBezTo>
                  <a:pt x="7222660" y="1532445"/>
                  <a:pt x="7219130" y="1528916"/>
                  <a:pt x="7212070" y="1521855"/>
                </a:cubicBezTo>
                <a:cubicBezTo>
                  <a:pt x="7212070" y="1514795"/>
                  <a:pt x="7210304" y="1513030"/>
                  <a:pt x="7206774" y="1516560"/>
                </a:cubicBezTo>
                <a:cubicBezTo>
                  <a:pt x="7203245" y="1520091"/>
                  <a:pt x="7197949" y="1521855"/>
                  <a:pt x="7190889" y="1521855"/>
                </a:cubicBezTo>
                <a:lnTo>
                  <a:pt x="7180299" y="1532445"/>
                </a:lnTo>
                <a:lnTo>
                  <a:pt x="7169708" y="1521855"/>
                </a:lnTo>
                <a:cubicBezTo>
                  <a:pt x="7162648" y="1514795"/>
                  <a:pt x="7159118" y="1511264"/>
                  <a:pt x="7159118" y="1511264"/>
                </a:cubicBezTo>
                <a:cubicBezTo>
                  <a:pt x="7159118" y="1511264"/>
                  <a:pt x="7155588" y="1507735"/>
                  <a:pt x="7148526" y="1500674"/>
                </a:cubicBezTo>
                <a:cubicBezTo>
                  <a:pt x="7141466" y="1500674"/>
                  <a:pt x="7136170" y="1500674"/>
                  <a:pt x="7132641" y="1500674"/>
                </a:cubicBezTo>
                <a:cubicBezTo>
                  <a:pt x="7129112" y="1500674"/>
                  <a:pt x="7127347" y="1500674"/>
                  <a:pt x="7127347" y="1500674"/>
                </a:cubicBezTo>
                <a:cubicBezTo>
                  <a:pt x="7120285" y="1500674"/>
                  <a:pt x="7116756" y="1500674"/>
                  <a:pt x="7116756" y="1500674"/>
                </a:cubicBezTo>
                <a:cubicBezTo>
                  <a:pt x="7109696" y="1493614"/>
                  <a:pt x="7099106" y="1490084"/>
                  <a:pt x="7084985" y="1490084"/>
                </a:cubicBezTo>
                <a:cubicBezTo>
                  <a:pt x="7070866" y="1490084"/>
                  <a:pt x="7056744" y="1490084"/>
                  <a:pt x="7042622" y="1490084"/>
                </a:cubicBezTo>
                <a:close/>
                <a:moveTo>
                  <a:pt x="3198303" y="1490084"/>
                </a:moveTo>
                <a:lnTo>
                  <a:pt x="3198303" y="1500674"/>
                </a:lnTo>
                <a:lnTo>
                  <a:pt x="3208895" y="1500674"/>
                </a:lnTo>
                <a:close/>
                <a:moveTo>
                  <a:pt x="2859410" y="1490084"/>
                </a:moveTo>
                <a:lnTo>
                  <a:pt x="2859410" y="1492576"/>
                </a:lnTo>
                <a:lnTo>
                  <a:pt x="2857293" y="1492202"/>
                </a:lnTo>
                <a:close/>
                <a:moveTo>
                  <a:pt x="2827639" y="1490084"/>
                </a:moveTo>
                <a:cubicBezTo>
                  <a:pt x="2827639" y="1490084"/>
                  <a:pt x="2831170" y="1490084"/>
                  <a:pt x="2838230" y="1490084"/>
                </a:cubicBezTo>
                <a:cubicBezTo>
                  <a:pt x="2841760" y="1490084"/>
                  <a:pt x="2846615" y="1490526"/>
                  <a:pt x="2852791" y="1491408"/>
                </a:cubicBezTo>
                <a:lnTo>
                  <a:pt x="2857293" y="1492202"/>
                </a:lnTo>
                <a:lnTo>
                  <a:pt x="2848820" y="1500674"/>
                </a:lnTo>
                <a:cubicBezTo>
                  <a:pt x="2841760" y="1507735"/>
                  <a:pt x="2841760" y="1511264"/>
                  <a:pt x="2848820" y="1511264"/>
                </a:cubicBezTo>
                <a:cubicBezTo>
                  <a:pt x="2855879" y="1511264"/>
                  <a:pt x="2859410" y="1513030"/>
                  <a:pt x="2859410" y="1516560"/>
                </a:cubicBezTo>
                <a:cubicBezTo>
                  <a:pt x="2859410" y="1520091"/>
                  <a:pt x="2855879" y="1521855"/>
                  <a:pt x="2848820" y="1521855"/>
                </a:cubicBezTo>
                <a:cubicBezTo>
                  <a:pt x="2841760" y="1521855"/>
                  <a:pt x="2834700" y="1521855"/>
                  <a:pt x="2827639" y="1521855"/>
                </a:cubicBezTo>
                <a:cubicBezTo>
                  <a:pt x="2820579" y="1521855"/>
                  <a:pt x="2818815" y="1516560"/>
                  <a:pt x="2822344" y="1505970"/>
                </a:cubicBezTo>
                <a:cubicBezTo>
                  <a:pt x="2825875" y="1495379"/>
                  <a:pt x="2827639" y="1490084"/>
                  <a:pt x="2827639" y="1490084"/>
                </a:cubicBezTo>
                <a:close/>
                <a:moveTo>
                  <a:pt x="3947576" y="1484789"/>
                </a:moveTo>
                <a:cubicBezTo>
                  <a:pt x="3942280" y="1484789"/>
                  <a:pt x="3939633" y="1486555"/>
                  <a:pt x="3939633" y="1490084"/>
                </a:cubicBezTo>
                <a:lnTo>
                  <a:pt x="3950223" y="1500674"/>
                </a:lnTo>
                <a:cubicBezTo>
                  <a:pt x="3964344" y="1500674"/>
                  <a:pt x="3971404" y="1500674"/>
                  <a:pt x="3971404" y="1500674"/>
                </a:cubicBezTo>
                <a:cubicBezTo>
                  <a:pt x="3971404" y="1500674"/>
                  <a:pt x="3974934" y="1500674"/>
                  <a:pt x="3981994" y="1500674"/>
                </a:cubicBezTo>
                <a:lnTo>
                  <a:pt x="4003175" y="1511264"/>
                </a:lnTo>
                <a:cubicBezTo>
                  <a:pt x="4003175" y="1504205"/>
                  <a:pt x="3992585" y="1497143"/>
                  <a:pt x="3971404" y="1490084"/>
                </a:cubicBezTo>
                <a:cubicBezTo>
                  <a:pt x="3960812" y="1486555"/>
                  <a:pt x="3952870" y="1484789"/>
                  <a:pt x="3947576" y="1484789"/>
                </a:cubicBezTo>
                <a:close/>
                <a:moveTo>
                  <a:pt x="8726499" y="1479493"/>
                </a:moveTo>
                <a:lnTo>
                  <a:pt x="8737089" y="1479493"/>
                </a:lnTo>
                <a:lnTo>
                  <a:pt x="8726499" y="1490084"/>
                </a:lnTo>
                <a:cubicBezTo>
                  <a:pt x="8726499" y="1483024"/>
                  <a:pt x="8726499" y="1479493"/>
                  <a:pt x="8726499" y="1479493"/>
                </a:cubicBezTo>
                <a:close/>
                <a:moveTo>
                  <a:pt x="8345244" y="1479493"/>
                </a:moveTo>
                <a:cubicBezTo>
                  <a:pt x="8352305" y="1479493"/>
                  <a:pt x="8355835" y="1479493"/>
                  <a:pt x="8355835" y="1479493"/>
                </a:cubicBezTo>
                <a:lnTo>
                  <a:pt x="8345244" y="1490084"/>
                </a:lnTo>
                <a:close/>
                <a:moveTo>
                  <a:pt x="3791367" y="1479493"/>
                </a:moveTo>
                <a:cubicBezTo>
                  <a:pt x="3791367" y="1479493"/>
                  <a:pt x="3794898" y="1481258"/>
                  <a:pt x="3801956" y="1484789"/>
                </a:cubicBezTo>
                <a:cubicBezTo>
                  <a:pt x="3809017" y="1488320"/>
                  <a:pt x="3812548" y="1490084"/>
                  <a:pt x="3812548" y="1490084"/>
                </a:cubicBezTo>
                <a:cubicBezTo>
                  <a:pt x="3812548" y="1490084"/>
                  <a:pt x="3812548" y="1488320"/>
                  <a:pt x="3812548" y="1484789"/>
                </a:cubicBezTo>
                <a:cubicBezTo>
                  <a:pt x="3812548" y="1481258"/>
                  <a:pt x="3809017" y="1479493"/>
                  <a:pt x="3801956" y="1479493"/>
                </a:cubicBezTo>
                <a:close/>
                <a:moveTo>
                  <a:pt x="3102990" y="1479493"/>
                </a:moveTo>
                <a:cubicBezTo>
                  <a:pt x="3095930" y="1479493"/>
                  <a:pt x="3092399" y="1481258"/>
                  <a:pt x="3092399" y="1484789"/>
                </a:cubicBezTo>
                <a:cubicBezTo>
                  <a:pt x="3092399" y="1488320"/>
                  <a:pt x="3092399" y="1490084"/>
                  <a:pt x="3092399" y="1490084"/>
                </a:cubicBezTo>
                <a:cubicBezTo>
                  <a:pt x="3092399" y="1490084"/>
                  <a:pt x="3095930" y="1490084"/>
                  <a:pt x="3102990" y="1490084"/>
                </a:cubicBezTo>
                <a:cubicBezTo>
                  <a:pt x="3110050" y="1490084"/>
                  <a:pt x="3113581" y="1488320"/>
                  <a:pt x="3113581" y="1484789"/>
                </a:cubicBezTo>
                <a:cubicBezTo>
                  <a:pt x="3113581" y="1481258"/>
                  <a:pt x="3110050" y="1479493"/>
                  <a:pt x="3102990" y="1479493"/>
                </a:cubicBezTo>
                <a:close/>
                <a:moveTo>
                  <a:pt x="8165206" y="1468903"/>
                </a:moveTo>
                <a:lnTo>
                  <a:pt x="8175798" y="1468903"/>
                </a:lnTo>
                <a:lnTo>
                  <a:pt x="8186387" y="1479493"/>
                </a:lnTo>
                <a:cubicBezTo>
                  <a:pt x="8179327" y="1479493"/>
                  <a:pt x="8174031" y="1477728"/>
                  <a:pt x="8170502" y="1474199"/>
                </a:cubicBezTo>
                <a:cubicBezTo>
                  <a:pt x="8166973" y="1470668"/>
                  <a:pt x="8165206" y="1468903"/>
                  <a:pt x="8165206" y="1468903"/>
                </a:cubicBezTo>
                <a:close/>
                <a:moveTo>
                  <a:pt x="7529782" y="1468903"/>
                </a:moveTo>
                <a:lnTo>
                  <a:pt x="7519192" y="1479493"/>
                </a:lnTo>
                <a:lnTo>
                  <a:pt x="7540374" y="1479493"/>
                </a:lnTo>
                <a:cubicBezTo>
                  <a:pt x="7540374" y="1479493"/>
                  <a:pt x="7536842" y="1475964"/>
                  <a:pt x="7529782" y="1468903"/>
                </a:cubicBezTo>
                <a:close/>
                <a:moveTo>
                  <a:pt x="2817049" y="1468903"/>
                </a:moveTo>
                <a:lnTo>
                  <a:pt x="2827639" y="1468903"/>
                </a:lnTo>
                <a:cubicBezTo>
                  <a:pt x="2827639" y="1475964"/>
                  <a:pt x="2824109" y="1479493"/>
                  <a:pt x="2817049" y="1479493"/>
                </a:cubicBezTo>
                <a:cubicBezTo>
                  <a:pt x="2809989" y="1479493"/>
                  <a:pt x="2806458" y="1479493"/>
                  <a:pt x="2806458" y="1479493"/>
                </a:cubicBezTo>
                <a:cubicBezTo>
                  <a:pt x="2806458" y="1479493"/>
                  <a:pt x="2808223" y="1477728"/>
                  <a:pt x="2811755" y="1474199"/>
                </a:cubicBezTo>
                <a:cubicBezTo>
                  <a:pt x="2815283" y="1470668"/>
                  <a:pt x="2817049" y="1468903"/>
                  <a:pt x="2817049" y="1468903"/>
                </a:cubicBezTo>
                <a:close/>
                <a:moveTo>
                  <a:pt x="7593326" y="1458312"/>
                </a:moveTo>
                <a:lnTo>
                  <a:pt x="7593326" y="1468903"/>
                </a:lnTo>
                <a:lnTo>
                  <a:pt x="7603915" y="1468903"/>
                </a:lnTo>
                <a:cubicBezTo>
                  <a:pt x="7603915" y="1461843"/>
                  <a:pt x="7600386" y="1458312"/>
                  <a:pt x="7593326" y="1458312"/>
                </a:cubicBezTo>
                <a:close/>
                <a:moveTo>
                  <a:pt x="6979081" y="1458312"/>
                </a:moveTo>
                <a:cubicBezTo>
                  <a:pt x="6972020" y="1458312"/>
                  <a:pt x="6968491" y="1461843"/>
                  <a:pt x="6968491" y="1468903"/>
                </a:cubicBezTo>
                <a:cubicBezTo>
                  <a:pt x="6968491" y="1468903"/>
                  <a:pt x="6964960" y="1468903"/>
                  <a:pt x="6957900" y="1468903"/>
                </a:cubicBezTo>
                <a:cubicBezTo>
                  <a:pt x="6950840" y="1461843"/>
                  <a:pt x="6947310" y="1461843"/>
                  <a:pt x="6947310" y="1468903"/>
                </a:cubicBezTo>
                <a:cubicBezTo>
                  <a:pt x="6947310" y="1475964"/>
                  <a:pt x="6947310" y="1481258"/>
                  <a:pt x="6947310" y="1484789"/>
                </a:cubicBezTo>
                <a:cubicBezTo>
                  <a:pt x="6947310" y="1488320"/>
                  <a:pt x="6949074" y="1488320"/>
                  <a:pt x="6952604" y="1484789"/>
                </a:cubicBezTo>
                <a:cubicBezTo>
                  <a:pt x="6956135" y="1481258"/>
                  <a:pt x="6961429" y="1483024"/>
                  <a:pt x="6968491" y="1490084"/>
                </a:cubicBezTo>
                <a:lnTo>
                  <a:pt x="7000262" y="1490084"/>
                </a:lnTo>
                <a:cubicBezTo>
                  <a:pt x="7000262" y="1490084"/>
                  <a:pt x="7003792" y="1490084"/>
                  <a:pt x="7010852" y="1490084"/>
                </a:cubicBezTo>
                <a:lnTo>
                  <a:pt x="7021443" y="1490084"/>
                </a:lnTo>
                <a:cubicBezTo>
                  <a:pt x="7014381" y="1483024"/>
                  <a:pt x="7014381" y="1479493"/>
                  <a:pt x="7021443" y="1479493"/>
                </a:cubicBezTo>
                <a:lnTo>
                  <a:pt x="7010852" y="1468903"/>
                </a:lnTo>
                <a:lnTo>
                  <a:pt x="6989670" y="1468903"/>
                </a:lnTo>
                <a:cubicBezTo>
                  <a:pt x="6989670" y="1461843"/>
                  <a:pt x="6986141" y="1458312"/>
                  <a:pt x="6979081" y="1458312"/>
                </a:cubicBezTo>
                <a:close/>
                <a:moveTo>
                  <a:pt x="2986495" y="1458312"/>
                </a:moveTo>
                <a:cubicBezTo>
                  <a:pt x="2986495" y="1458312"/>
                  <a:pt x="2986495" y="1461843"/>
                  <a:pt x="2986495" y="1468903"/>
                </a:cubicBezTo>
                <a:cubicBezTo>
                  <a:pt x="2986495" y="1468903"/>
                  <a:pt x="2990026" y="1468903"/>
                  <a:pt x="2997086" y="1468903"/>
                </a:cubicBezTo>
                <a:close/>
                <a:moveTo>
                  <a:pt x="8196979" y="1453018"/>
                </a:moveTo>
                <a:cubicBezTo>
                  <a:pt x="8204038" y="1453018"/>
                  <a:pt x="8214629" y="1454783"/>
                  <a:pt x="8228750" y="1458312"/>
                </a:cubicBezTo>
                <a:lnTo>
                  <a:pt x="8218160" y="1458312"/>
                </a:lnTo>
                <a:cubicBezTo>
                  <a:pt x="8211098" y="1458312"/>
                  <a:pt x="8205802" y="1458312"/>
                  <a:pt x="8202273" y="1458312"/>
                </a:cubicBezTo>
                <a:cubicBezTo>
                  <a:pt x="8198743" y="1458312"/>
                  <a:pt x="8193449" y="1458312"/>
                  <a:pt x="8186387" y="1458312"/>
                </a:cubicBezTo>
                <a:cubicBezTo>
                  <a:pt x="8186387" y="1454783"/>
                  <a:pt x="8189917" y="1453018"/>
                  <a:pt x="8196979" y="1453018"/>
                </a:cubicBezTo>
                <a:close/>
                <a:moveTo>
                  <a:pt x="7806457" y="1451694"/>
                </a:moveTo>
                <a:cubicBezTo>
                  <a:pt x="7805574" y="1452577"/>
                  <a:pt x="7805134" y="1454783"/>
                  <a:pt x="7805134" y="1458312"/>
                </a:cubicBezTo>
                <a:cubicBezTo>
                  <a:pt x="7798072" y="1465372"/>
                  <a:pt x="7808663" y="1472434"/>
                  <a:pt x="7836904" y="1479493"/>
                </a:cubicBezTo>
                <a:cubicBezTo>
                  <a:pt x="7843965" y="1479493"/>
                  <a:pt x="7851024" y="1481258"/>
                  <a:pt x="7858085" y="1484789"/>
                </a:cubicBezTo>
                <a:cubicBezTo>
                  <a:pt x="7865146" y="1488320"/>
                  <a:pt x="7872205" y="1490084"/>
                  <a:pt x="7879267" y="1490084"/>
                </a:cubicBezTo>
                <a:cubicBezTo>
                  <a:pt x="7879267" y="1490084"/>
                  <a:pt x="7882796" y="1490084"/>
                  <a:pt x="7889856" y="1490084"/>
                </a:cubicBezTo>
                <a:lnTo>
                  <a:pt x="7900446" y="1479493"/>
                </a:lnTo>
                <a:cubicBezTo>
                  <a:pt x="7893386" y="1479493"/>
                  <a:pt x="7882796" y="1479493"/>
                  <a:pt x="7868675" y="1479493"/>
                </a:cubicBezTo>
                <a:lnTo>
                  <a:pt x="7858085" y="1468903"/>
                </a:lnTo>
                <a:lnTo>
                  <a:pt x="7836904" y="1468903"/>
                </a:lnTo>
                <a:cubicBezTo>
                  <a:pt x="7822784" y="1461843"/>
                  <a:pt x="7813957" y="1456547"/>
                  <a:pt x="7810428" y="1453018"/>
                </a:cubicBezTo>
                <a:cubicBezTo>
                  <a:pt x="7808663" y="1451253"/>
                  <a:pt x="7807340" y="1450812"/>
                  <a:pt x="7806457" y="1451694"/>
                </a:cubicBezTo>
                <a:close/>
                <a:moveTo>
                  <a:pt x="7392107" y="1447722"/>
                </a:moveTo>
                <a:cubicBezTo>
                  <a:pt x="7399168" y="1454783"/>
                  <a:pt x="7402697" y="1458312"/>
                  <a:pt x="7402697" y="1458312"/>
                </a:cubicBezTo>
                <a:lnTo>
                  <a:pt x="7402697" y="1479493"/>
                </a:lnTo>
                <a:cubicBezTo>
                  <a:pt x="7409759" y="1486554"/>
                  <a:pt x="7411522" y="1491849"/>
                  <a:pt x="7407992" y="1495379"/>
                </a:cubicBezTo>
                <a:cubicBezTo>
                  <a:pt x="7404463" y="1498910"/>
                  <a:pt x="7402697" y="1502439"/>
                  <a:pt x="7402697" y="1505970"/>
                </a:cubicBezTo>
                <a:cubicBezTo>
                  <a:pt x="7402697" y="1509499"/>
                  <a:pt x="7406226" y="1511264"/>
                  <a:pt x="7413288" y="1511264"/>
                </a:cubicBezTo>
                <a:cubicBezTo>
                  <a:pt x="7420348" y="1511264"/>
                  <a:pt x="7423878" y="1504205"/>
                  <a:pt x="7423878" y="1490084"/>
                </a:cubicBezTo>
                <a:cubicBezTo>
                  <a:pt x="7416818" y="1483024"/>
                  <a:pt x="7430938" y="1486554"/>
                  <a:pt x="7466240" y="1500674"/>
                </a:cubicBezTo>
                <a:cubicBezTo>
                  <a:pt x="7466240" y="1500674"/>
                  <a:pt x="7466240" y="1504205"/>
                  <a:pt x="7466240" y="1511264"/>
                </a:cubicBezTo>
                <a:cubicBezTo>
                  <a:pt x="7459178" y="1511264"/>
                  <a:pt x="7455649" y="1511264"/>
                  <a:pt x="7455649" y="1511264"/>
                </a:cubicBezTo>
                <a:lnTo>
                  <a:pt x="7434468" y="1511264"/>
                </a:lnTo>
                <a:cubicBezTo>
                  <a:pt x="7434468" y="1511264"/>
                  <a:pt x="7434468" y="1513030"/>
                  <a:pt x="7434468" y="1516560"/>
                </a:cubicBezTo>
                <a:cubicBezTo>
                  <a:pt x="7434468" y="1520091"/>
                  <a:pt x="7437999" y="1521855"/>
                  <a:pt x="7445059" y="1521855"/>
                </a:cubicBezTo>
                <a:cubicBezTo>
                  <a:pt x="7452120" y="1521855"/>
                  <a:pt x="7459178" y="1520091"/>
                  <a:pt x="7466240" y="1516560"/>
                </a:cubicBezTo>
                <a:cubicBezTo>
                  <a:pt x="7469770" y="1514795"/>
                  <a:pt x="7472418" y="1512589"/>
                  <a:pt x="7474183" y="1509941"/>
                </a:cubicBezTo>
                <a:lnTo>
                  <a:pt x="7475135" y="1506605"/>
                </a:lnTo>
                <a:lnTo>
                  <a:pt x="7480140" y="1509941"/>
                </a:lnTo>
                <a:cubicBezTo>
                  <a:pt x="7492054" y="1517883"/>
                  <a:pt x="7498011" y="1521855"/>
                  <a:pt x="7498011" y="1521855"/>
                </a:cubicBezTo>
                <a:lnTo>
                  <a:pt x="7481067" y="1530328"/>
                </a:lnTo>
                <a:lnTo>
                  <a:pt x="7487420" y="1543036"/>
                </a:lnTo>
                <a:cubicBezTo>
                  <a:pt x="7494482" y="1543036"/>
                  <a:pt x="7503307" y="1539506"/>
                  <a:pt x="7513896" y="1532445"/>
                </a:cubicBezTo>
                <a:cubicBezTo>
                  <a:pt x="7524486" y="1525386"/>
                  <a:pt x="7529782" y="1521855"/>
                  <a:pt x="7529782" y="1521855"/>
                </a:cubicBezTo>
                <a:lnTo>
                  <a:pt x="7561553" y="1521855"/>
                </a:lnTo>
                <a:cubicBezTo>
                  <a:pt x="7568615" y="1507735"/>
                  <a:pt x="7565082" y="1504205"/>
                  <a:pt x="7550963" y="1511264"/>
                </a:cubicBezTo>
                <a:lnTo>
                  <a:pt x="7529782" y="1511264"/>
                </a:lnTo>
                <a:lnTo>
                  <a:pt x="7529782" y="1500674"/>
                </a:lnTo>
                <a:cubicBezTo>
                  <a:pt x="7522722" y="1500674"/>
                  <a:pt x="7517426" y="1498910"/>
                  <a:pt x="7513896" y="1495379"/>
                </a:cubicBezTo>
                <a:cubicBezTo>
                  <a:pt x="7510367" y="1491849"/>
                  <a:pt x="7505072" y="1490084"/>
                  <a:pt x="7498011" y="1490084"/>
                </a:cubicBezTo>
                <a:lnTo>
                  <a:pt x="7413288" y="1479493"/>
                </a:lnTo>
                <a:cubicBezTo>
                  <a:pt x="7413288" y="1479493"/>
                  <a:pt x="7413288" y="1475964"/>
                  <a:pt x="7413288" y="1468903"/>
                </a:cubicBezTo>
                <a:cubicBezTo>
                  <a:pt x="7413288" y="1461843"/>
                  <a:pt x="7415053" y="1458312"/>
                  <a:pt x="7418582" y="1458312"/>
                </a:cubicBezTo>
                <a:cubicBezTo>
                  <a:pt x="7422112" y="1458312"/>
                  <a:pt x="7420348" y="1454783"/>
                  <a:pt x="7413288" y="1447722"/>
                </a:cubicBezTo>
                <a:close/>
                <a:moveTo>
                  <a:pt x="7376222" y="1447722"/>
                </a:moveTo>
                <a:cubicBezTo>
                  <a:pt x="7372692" y="1447722"/>
                  <a:pt x="7363866" y="1451253"/>
                  <a:pt x="7349745" y="1458312"/>
                </a:cubicBezTo>
                <a:lnTo>
                  <a:pt x="7360336" y="1468903"/>
                </a:lnTo>
                <a:cubicBezTo>
                  <a:pt x="7367396" y="1468903"/>
                  <a:pt x="7374456" y="1472434"/>
                  <a:pt x="7381516" y="1479493"/>
                </a:cubicBezTo>
                <a:lnTo>
                  <a:pt x="7392107" y="1479493"/>
                </a:lnTo>
                <a:cubicBezTo>
                  <a:pt x="7385047" y="1472434"/>
                  <a:pt x="7381516" y="1465372"/>
                  <a:pt x="7381516" y="1458312"/>
                </a:cubicBezTo>
                <a:cubicBezTo>
                  <a:pt x="7381516" y="1451253"/>
                  <a:pt x="7379751" y="1447722"/>
                  <a:pt x="7376222" y="1447722"/>
                </a:cubicBezTo>
                <a:close/>
                <a:moveTo>
                  <a:pt x="2806458" y="1447722"/>
                </a:moveTo>
                <a:lnTo>
                  <a:pt x="2817049" y="1458312"/>
                </a:lnTo>
                <a:cubicBezTo>
                  <a:pt x="2809989" y="1458312"/>
                  <a:pt x="2806458" y="1458312"/>
                  <a:pt x="2806458" y="1458312"/>
                </a:cubicBezTo>
                <a:lnTo>
                  <a:pt x="2795868" y="1458312"/>
                </a:lnTo>
                <a:close/>
                <a:moveTo>
                  <a:pt x="2639660" y="1441103"/>
                </a:moveTo>
                <a:cubicBezTo>
                  <a:pt x="2637895" y="1441985"/>
                  <a:pt x="2637012" y="1444193"/>
                  <a:pt x="2637012" y="1447722"/>
                </a:cubicBezTo>
                <a:cubicBezTo>
                  <a:pt x="2629952" y="1454783"/>
                  <a:pt x="2629952" y="1458312"/>
                  <a:pt x="2637012" y="1458312"/>
                </a:cubicBezTo>
                <a:lnTo>
                  <a:pt x="2658193" y="1458312"/>
                </a:lnTo>
                <a:cubicBezTo>
                  <a:pt x="2658193" y="1451253"/>
                  <a:pt x="2654663" y="1445957"/>
                  <a:pt x="2647602" y="1442427"/>
                </a:cubicBezTo>
                <a:cubicBezTo>
                  <a:pt x="2644073" y="1440662"/>
                  <a:pt x="2641424" y="1440221"/>
                  <a:pt x="2639660" y="1441103"/>
                </a:cubicBezTo>
                <a:close/>
                <a:moveTo>
                  <a:pt x="8482920" y="1437132"/>
                </a:moveTo>
                <a:cubicBezTo>
                  <a:pt x="8489980" y="1437132"/>
                  <a:pt x="8497039" y="1437132"/>
                  <a:pt x="8504100" y="1437132"/>
                </a:cubicBezTo>
                <a:lnTo>
                  <a:pt x="8493510" y="1447722"/>
                </a:lnTo>
                <a:close/>
                <a:moveTo>
                  <a:pt x="7757476" y="1437132"/>
                </a:moveTo>
                <a:cubicBezTo>
                  <a:pt x="7753946" y="1437132"/>
                  <a:pt x="7752182" y="1440662"/>
                  <a:pt x="7752182" y="1447722"/>
                </a:cubicBezTo>
                <a:lnTo>
                  <a:pt x="7762772" y="1447722"/>
                </a:lnTo>
                <a:cubicBezTo>
                  <a:pt x="7762772" y="1440662"/>
                  <a:pt x="7761005" y="1437132"/>
                  <a:pt x="7757476" y="1437132"/>
                </a:cubicBezTo>
                <a:close/>
                <a:moveTo>
                  <a:pt x="1990997" y="1437132"/>
                </a:moveTo>
                <a:lnTo>
                  <a:pt x="2001587" y="1437132"/>
                </a:lnTo>
                <a:lnTo>
                  <a:pt x="2054540" y="1458312"/>
                </a:lnTo>
                <a:cubicBezTo>
                  <a:pt x="2047480" y="1458312"/>
                  <a:pt x="2045714" y="1461843"/>
                  <a:pt x="2049245" y="1468903"/>
                </a:cubicBezTo>
                <a:cubicBezTo>
                  <a:pt x="2052774" y="1475964"/>
                  <a:pt x="2058070" y="1479493"/>
                  <a:pt x="2065130" y="1479493"/>
                </a:cubicBezTo>
                <a:cubicBezTo>
                  <a:pt x="2065130" y="1479493"/>
                  <a:pt x="2066895" y="1481258"/>
                  <a:pt x="2070426" y="1484789"/>
                </a:cubicBezTo>
                <a:cubicBezTo>
                  <a:pt x="2073955" y="1488320"/>
                  <a:pt x="2082781" y="1490084"/>
                  <a:pt x="2096901" y="1490084"/>
                </a:cubicBezTo>
                <a:lnTo>
                  <a:pt x="2171034" y="1511264"/>
                </a:lnTo>
                <a:lnTo>
                  <a:pt x="2192215" y="1532445"/>
                </a:lnTo>
                <a:cubicBezTo>
                  <a:pt x="2185155" y="1532445"/>
                  <a:pt x="2181625" y="1532445"/>
                  <a:pt x="2181625" y="1532445"/>
                </a:cubicBezTo>
                <a:cubicBezTo>
                  <a:pt x="2181625" y="1532445"/>
                  <a:pt x="2176330" y="1532445"/>
                  <a:pt x="2165738" y="1532445"/>
                </a:cubicBezTo>
                <a:cubicBezTo>
                  <a:pt x="2155149" y="1532445"/>
                  <a:pt x="2148089" y="1528916"/>
                  <a:pt x="2144559" y="1521855"/>
                </a:cubicBezTo>
                <a:cubicBezTo>
                  <a:pt x="2141028" y="1514795"/>
                  <a:pt x="2139263" y="1511264"/>
                  <a:pt x="2139263" y="1511264"/>
                </a:cubicBezTo>
                <a:cubicBezTo>
                  <a:pt x="2132203" y="1511264"/>
                  <a:pt x="2126907" y="1511264"/>
                  <a:pt x="2123378" y="1511264"/>
                </a:cubicBezTo>
                <a:cubicBezTo>
                  <a:pt x="2119847" y="1511264"/>
                  <a:pt x="2114552" y="1511264"/>
                  <a:pt x="2107491" y="1511264"/>
                </a:cubicBezTo>
                <a:cubicBezTo>
                  <a:pt x="2093371" y="1504205"/>
                  <a:pt x="2086311" y="1500674"/>
                  <a:pt x="2086311" y="1500674"/>
                </a:cubicBezTo>
                <a:cubicBezTo>
                  <a:pt x="2079251" y="1500674"/>
                  <a:pt x="2075721" y="1500674"/>
                  <a:pt x="2075721" y="1500674"/>
                </a:cubicBezTo>
                <a:cubicBezTo>
                  <a:pt x="2075721" y="1493614"/>
                  <a:pt x="2068661" y="1490084"/>
                  <a:pt x="2054540" y="1490084"/>
                </a:cubicBezTo>
                <a:cubicBezTo>
                  <a:pt x="2040419" y="1490084"/>
                  <a:pt x="2029828" y="1486554"/>
                  <a:pt x="2022769" y="1479493"/>
                </a:cubicBezTo>
                <a:lnTo>
                  <a:pt x="2001587" y="1468903"/>
                </a:lnTo>
                <a:cubicBezTo>
                  <a:pt x="1994528" y="1468903"/>
                  <a:pt x="1990997" y="1467139"/>
                  <a:pt x="1990997" y="1463608"/>
                </a:cubicBezTo>
                <a:cubicBezTo>
                  <a:pt x="1990997" y="1460077"/>
                  <a:pt x="1983936" y="1458312"/>
                  <a:pt x="1969816" y="1458312"/>
                </a:cubicBezTo>
                <a:cubicBezTo>
                  <a:pt x="1955696" y="1458312"/>
                  <a:pt x="1948635" y="1454783"/>
                  <a:pt x="1948635" y="1447722"/>
                </a:cubicBezTo>
                <a:cubicBezTo>
                  <a:pt x="1948635" y="1447722"/>
                  <a:pt x="1952166" y="1447722"/>
                  <a:pt x="1959226" y="1447722"/>
                </a:cubicBezTo>
                <a:cubicBezTo>
                  <a:pt x="1980407" y="1447722"/>
                  <a:pt x="1990997" y="1444191"/>
                  <a:pt x="1990997" y="1437132"/>
                </a:cubicBezTo>
                <a:close/>
                <a:moveTo>
                  <a:pt x="7323270" y="1431837"/>
                </a:moveTo>
                <a:cubicBezTo>
                  <a:pt x="7319740" y="1431838"/>
                  <a:pt x="7317974" y="1433603"/>
                  <a:pt x="7317974" y="1437132"/>
                </a:cubicBezTo>
                <a:cubicBezTo>
                  <a:pt x="7317974" y="1444191"/>
                  <a:pt x="7316208" y="1449487"/>
                  <a:pt x="7312678" y="1453018"/>
                </a:cubicBezTo>
                <a:cubicBezTo>
                  <a:pt x="7309149" y="1456547"/>
                  <a:pt x="7307384" y="1458312"/>
                  <a:pt x="7307384" y="1458312"/>
                </a:cubicBezTo>
                <a:lnTo>
                  <a:pt x="7349745" y="1479493"/>
                </a:lnTo>
                <a:lnTo>
                  <a:pt x="7339155" y="1468903"/>
                </a:lnTo>
                <a:cubicBezTo>
                  <a:pt x="7332094" y="1468903"/>
                  <a:pt x="7328564" y="1467139"/>
                  <a:pt x="7328564" y="1463608"/>
                </a:cubicBezTo>
                <a:cubicBezTo>
                  <a:pt x="7328564" y="1460077"/>
                  <a:pt x="7328564" y="1458312"/>
                  <a:pt x="7328564" y="1458312"/>
                </a:cubicBezTo>
                <a:lnTo>
                  <a:pt x="7339155" y="1447722"/>
                </a:lnTo>
                <a:cubicBezTo>
                  <a:pt x="7346216" y="1447722"/>
                  <a:pt x="7349745" y="1445957"/>
                  <a:pt x="7349745" y="1442427"/>
                </a:cubicBezTo>
                <a:cubicBezTo>
                  <a:pt x="7349745" y="1438897"/>
                  <a:pt x="7346216" y="1437132"/>
                  <a:pt x="7339155" y="1437132"/>
                </a:cubicBezTo>
                <a:cubicBezTo>
                  <a:pt x="7332094" y="1433603"/>
                  <a:pt x="7326799" y="1431838"/>
                  <a:pt x="7323270" y="1431837"/>
                </a:cubicBezTo>
                <a:close/>
                <a:moveTo>
                  <a:pt x="8811222" y="1426541"/>
                </a:moveTo>
                <a:cubicBezTo>
                  <a:pt x="8818282" y="1426541"/>
                  <a:pt x="8821812" y="1426541"/>
                  <a:pt x="8821812" y="1426541"/>
                </a:cubicBezTo>
                <a:cubicBezTo>
                  <a:pt x="8821812" y="1426541"/>
                  <a:pt x="8820047" y="1428306"/>
                  <a:pt x="8816517" y="1431837"/>
                </a:cubicBezTo>
                <a:cubicBezTo>
                  <a:pt x="8812988" y="1435368"/>
                  <a:pt x="8811222" y="1437132"/>
                  <a:pt x="8811222" y="1437132"/>
                </a:cubicBezTo>
                <a:cubicBezTo>
                  <a:pt x="8804162" y="1430072"/>
                  <a:pt x="8804162" y="1426541"/>
                  <a:pt x="8811222" y="1426541"/>
                </a:cubicBezTo>
                <a:close/>
                <a:moveTo>
                  <a:pt x="8334654" y="1426541"/>
                </a:moveTo>
                <a:cubicBezTo>
                  <a:pt x="8327593" y="1433602"/>
                  <a:pt x="8327593" y="1437132"/>
                  <a:pt x="8334654" y="1437132"/>
                </a:cubicBezTo>
                <a:lnTo>
                  <a:pt x="8345244" y="1426541"/>
                </a:lnTo>
                <a:cubicBezTo>
                  <a:pt x="8345244" y="1426541"/>
                  <a:pt x="8341714" y="1426541"/>
                  <a:pt x="8334654" y="1426541"/>
                </a:cubicBezTo>
                <a:close/>
                <a:moveTo>
                  <a:pt x="7974579" y="1426541"/>
                </a:moveTo>
                <a:cubicBezTo>
                  <a:pt x="7974579" y="1433602"/>
                  <a:pt x="7974579" y="1437132"/>
                  <a:pt x="7974579" y="1437132"/>
                </a:cubicBezTo>
                <a:lnTo>
                  <a:pt x="7963990" y="1437132"/>
                </a:lnTo>
                <a:cubicBezTo>
                  <a:pt x="7963990" y="1430072"/>
                  <a:pt x="7967519" y="1426541"/>
                  <a:pt x="7974579" y="1426541"/>
                </a:cubicBezTo>
                <a:close/>
                <a:moveTo>
                  <a:pt x="6883766" y="1426541"/>
                </a:moveTo>
                <a:cubicBezTo>
                  <a:pt x="6883766" y="1426541"/>
                  <a:pt x="6880237" y="1430072"/>
                  <a:pt x="6873177" y="1437132"/>
                </a:cubicBezTo>
                <a:cubicBezTo>
                  <a:pt x="6880237" y="1437132"/>
                  <a:pt x="6883766" y="1437132"/>
                  <a:pt x="6883766" y="1437132"/>
                </a:cubicBezTo>
                <a:close/>
                <a:moveTo>
                  <a:pt x="6756682" y="1426541"/>
                </a:moveTo>
                <a:cubicBezTo>
                  <a:pt x="6749621" y="1426541"/>
                  <a:pt x="6746092" y="1430072"/>
                  <a:pt x="6746092" y="1437132"/>
                </a:cubicBezTo>
                <a:cubicBezTo>
                  <a:pt x="6753152" y="1437132"/>
                  <a:pt x="6756682" y="1437132"/>
                  <a:pt x="6756682" y="1437132"/>
                </a:cubicBezTo>
                <a:cubicBezTo>
                  <a:pt x="6756682" y="1430072"/>
                  <a:pt x="6756682" y="1426541"/>
                  <a:pt x="6756682" y="1426541"/>
                </a:cubicBezTo>
                <a:close/>
                <a:moveTo>
                  <a:pt x="2732326" y="1426541"/>
                </a:moveTo>
                <a:cubicBezTo>
                  <a:pt x="2739385" y="1426541"/>
                  <a:pt x="2742916" y="1428306"/>
                  <a:pt x="2742916" y="1431837"/>
                </a:cubicBezTo>
                <a:cubicBezTo>
                  <a:pt x="2742916" y="1435368"/>
                  <a:pt x="2739385" y="1437132"/>
                  <a:pt x="2732326" y="1437132"/>
                </a:cubicBezTo>
                <a:close/>
                <a:moveTo>
                  <a:pt x="2033359" y="1426541"/>
                </a:moveTo>
                <a:lnTo>
                  <a:pt x="2043949" y="1426541"/>
                </a:lnTo>
                <a:lnTo>
                  <a:pt x="2043949" y="1437132"/>
                </a:lnTo>
                <a:close/>
                <a:moveTo>
                  <a:pt x="7243841" y="1415951"/>
                </a:moveTo>
                <a:lnTo>
                  <a:pt x="7243841" y="1426541"/>
                </a:lnTo>
                <a:lnTo>
                  <a:pt x="7254432" y="1415951"/>
                </a:lnTo>
                <a:cubicBezTo>
                  <a:pt x="7247370" y="1415951"/>
                  <a:pt x="7243841" y="1415951"/>
                  <a:pt x="7243841" y="1415951"/>
                </a:cubicBezTo>
                <a:close/>
                <a:moveTo>
                  <a:pt x="6788454" y="1415951"/>
                </a:moveTo>
                <a:cubicBezTo>
                  <a:pt x="6767272" y="1430072"/>
                  <a:pt x="6767272" y="1437132"/>
                  <a:pt x="6788454" y="1437132"/>
                </a:cubicBezTo>
                <a:cubicBezTo>
                  <a:pt x="6795514" y="1437132"/>
                  <a:pt x="6800810" y="1438897"/>
                  <a:pt x="6804340" y="1442427"/>
                </a:cubicBezTo>
                <a:cubicBezTo>
                  <a:pt x="6807868" y="1445957"/>
                  <a:pt x="6809634" y="1447722"/>
                  <a:pt x="6809634" y="1447722"/>
                </a:cubicBezTo>
                <a:cubicBezTo>
                  <a:pt x="6816696" y="1447722"/>
                  <a:pt x="6820224" y="1447722"/>
                  <a:pt x="6820224" y="1447722"/>
                </a:cubicBezTo>
                <a:lnTo>
                  <a:pt x="6830814" y="1458312"/>
                </a:lnTo>
                <a:cubicBezTo>
                  <a:pt x="6837876" y="1458312"/>
                  <a:pt x="6841406" y="1454783"/>
                  <a:pt x="6841406" y="1447722"/>
                </a:cubicBezTo>
                <a:cubicBezTo>
                  <a:pt x="6841406" y="1440662"/>
                  <a:pt x="6841406" y="1435368"/>
                  <a:pt x="6841406" y="1431837"/>
                </a:cubicBezTo>
                <a:cubicBezTo>
                  <a:pt x="6841406" y="1428306"/>
                  <a:pt x="6837876" y="1426541"/>
                  <a:pt x="6830814" y="1426541"/>
                </a:cubicBezTo>
                <a:cubicBezTo>
                  <a:pt x="6830814" y="1426541"/>
                  <a:pt x="6825520" y="1424776"/>
                  <a:pt x="6814929" y="1421247"/>
                </a:cubicBezTo>
                <a:cubicBezTo>
                  <a:pt x="6804340" y="1417716"/>
                  <a:pt x="6795514" y="1415951"/>
                  <a:pt x="6788454" y="1415951"/>
                </a:cubicBezTo>
                <a:close/>
                <a:moveTo>
                  <a:pt x="7645375" y="1408740"/>
                </a:moveTo>
                <a:lnTo>
                  <a:pt x="7664148" y="1415290"/>
                </a:lnTo>
                <a:cubicBezTo>
                  <a:pt x="7689300" y="1424557"/>
                  <a:pt x="7704524" y="1431838"/>
                  <a:pt x="7709820" y="1437132"/>
                </a:cubicBezTo>
                <a:lnTo>
                  <a:pt x="7731000" y="1437132"/>
                </a:lnTo>
                <a:cubicBezTo>
                  <a:pt x="7731000" y="1430072"/>
                  <a:pt x="7725704" y="1424776"/>
                  <a:pt x="7715115" y="1421247"/>
                </a:cubicBezTo>
                <a:cubicBezTo>
                  <a:pt x="7704524" y="1417716"/>
                  <a:pt x="7695700" y="1415951"/>
                  <a:pt x="7688638" y="1415951"/>
                </a:cubicBezTo>
                <a:close/>
                <a:moveTo>
                  <a:pt x="7963990" y="1405360"/>
                </a:moveTo>
                <a:cubicBezTo>
                  <a:pt x="7963990" y="1412420"/>
                  <a:pt x="7963990" y="1415951"/>
                  <a:pt x="7963990" y="1415951"/>
                </a:cubicBezTo>
                <a:lnTo>
                  <a:pt x="7974579" y="1415951"/>
                </a:lnTo>
                <a:cubicBezTo>
                  <a:pt x="7974579" y="1408891"/>
                  <a:pt x="7971050" y="1405360"/>
                  <a:pt x="7963990" y="1405360"/>
                </a:cubicBezTo>
                <a:close/>
                <a:moveTo>
                  <a:pt x="3590148" y="1405360"/>
                </a:moveTo>
                <a:cubicBezTo>
                  <a:pt x="3590148" y="1412420"/>
                  <a:pt x="3593680" y="1415951"/>
                  <a:pt x="3600740" y="1415951"/>
                </a:cubicBezTo>
                <a:cubicBezTo>
                  <a:pt x="3607799" y="1415951"/>
                  <a:pt x="3611330" y="1412420"/>
                  <a:pt x="3611330" y="1405360"/>
                </a:cubicBezTo>
                <a:cubicBezTo>
                  <a:pt x="3611330" y="1405360"/>
                  <a:pt x="3607799" y="1405360"/>
                  <a:pt x="3600740" y="1405360"/>
                </a:cubicBezTo>
                <a:cubicBezTo>
                  <a:pt x="3593680" y="1405360"/>
                  <a:pt x="3590148" y="1405360"/>
                  <a:pt x="3590148" y="1405360"/>
                </a:cubicBezTo>
                <a:close/>
                <a:moveTo>
                  <a:pt x="3092399" y="1405360"/>
                </a:moveTo>
                <a:cubicBezTo>
                  <a:pt x="3092399" y="1412420"/>
                  <a:pt x="3095930" y="1415951"/>
                  <a:pt x="3102990" y="1415951"/>
                </a:cubicBezTo>
                <a:lnTo>
                  <a:pt x="3102990" y="1405360"/>
                </a:lnTo>
                <a:close/>
                <a:moveTo>
                  <a:pt x="8758270" y="1394770"/>
                </a:moveTo>
                <a:cubicBezTo>
                  <a:pt x="8758270" y="1394770"/>
                  <a:pt x="8760035" y="1396535"/>
                  <a:pt x="8763564" y="1400066"/>
                </a:cubicBezTo>
                <a:cubicBezTo>
                  <a:pt x="8767095" y="1403595"/>
                  <a:pt x="8765332" y="1408891"/>
                  <a:pt x="8758270" y="1415951"/>
                </a:cubicBezTo>
                <a:cubicBezTo>
                  <a:pt x="8751208" y="1415951"/>
                  <a:pt x="8747679" y="1412420"/>
                  <a:pt x="8747679" y="1405360"/>
                </a:cubicBezTo>
                <a:cubicBezTo>
                  <a:pt x="8740620" y="1398301"/>
                  <a:pt x="8744149" y="1394770"/>
                  <a:pt x="8758270" y="1394770"/>
                </a:cubicBezTo>
                <a:close/>
                <a:moveTo>
                  <a:pt x="8387606" y="1394770"/>
                </a:moveTo>
                <a:cubicBezTo>
                  <a:pt x="8387606" y="1394770"/>
                  <a:pt x="8387606" y="1398301"/>
                  <a:pt x="8387606" y="1405360"/>
                </a:cubicBezTo>
                <a:cubicBezTo>
                  <a:pt x="8387606" y="1405360"/>
                  <a:pt x="8384076" y="1405360"/>
                  <a:pt x="8377016" y="1405360"/>
                </a:cubicBezTo>
                <a:close/>
                <a:moveTo>
                  <a:pt x="7137937" y="1394770"/>
                </a:moveTo>
                <a:lnTo>
                  <a:pt x="7137937" y="1405360"/>
                </a:lnTo>
                <a:lnTo>
                  <a:pt x="7148526" y="1405360"/>
                </a:lnTo>
                <a:cubicBezTo>
                  <a:pt x="7141466" y="1398301"/>
                  <a:pt x="7137937" y="1394770"/>
                  <a:pt x="7137937" y="1394770"/>
                </a:cubicBezTo>
                <a:close/>
                <a:moveTo>
                  <a:pt x="6836110" y="1394770"/>
                </a:moveTo>
                <a:cubicBezTo>
                  <a:pt x="6832580" y="1394770"/>
                  <a:pt x="6830814" y="1396535"/>
                  <a:pt x="6830814" y="1400066"/>
                </a:cubicBezTo>
                <a:cubicBezTo>
                  <a:pt x="6830814" y="1403595"/>
                  <a:pt x="6834344" y="1405360"/>
                  <a:pt x="6841406" y="1405360"/>
                </a:cubicBezTo>
                <a:cubicBezTo>
                  <a:pt x="6841406" y="1398301"/>
                  <a:pt x="6839640" y="1394770"/>
                  <a:pt x="6836110" y="1394770"/>
                </a:cubicBezTo>
                <a:close/>
                <a:moveTo>
                  <a:pt x="6640188" y="1394770"/>
                </a:moveTo>
                <a:cubicBezTo>
                  <a:pt x="6633127" y="1394770"/>
                  <a:pt x="6629598" y="1398301"/>
                  <a:pt x="6629598" y="1405360"/>
                </a:cubicBezTo>
                <a:lnTo>
                  <a:pt x="6640188" y="1405360"/>
                </a:lnTo>
                <a:close/>
                <a:moveTo>
                  <a:pt x="6767272" y="1384180"/>
                </a:moveTo>
                <a:lnTo>
                  <a:pt x="6767272" y="1394770"/>
                </a:lnTo>
                <a:cubicBezTo>
                  <a:pt x="6774333" y="1394770"/>
                  <a:pt x="6777862" y="1394770"/>
                  <a:pt x="6777862" y="1394770"/>
                </a:cubicBezTo>
                <a:cubicBezTo>
                  <a:pt x="6777862" y="1394770"/>
                  <a:pt x="6777862" y="1391239"/>
                  <a:pt x="6777862" y="1384180"/>
                </a:cubicBezTo>
                <a:cubicBezTo>
                  <a:pt x="6770802" y="1384180"/>
                  <a:pt x="6767272" y="1384180"/>
                  <a:pt x="6767272" y="1384180"/>
                </a:cubicBezTo>
                <a:close/>
                <a:moveTo>
                  <a:pt x="3516016" y="1384180"/>
                </a:moveTo>
                <a:cubicBezTo>
                  <a:pt x="3516016" y="1391239"/>
                  <a:pt x="3517780" y="1394770"/>
                  <a:pt x="3521311" y="1394770"/>
                </a:cubicBezTo>
                <a:cubicBezTo>
                  <a:pt x="3524842" y="1394770"/>
                  <a:pt x="3526607" y="1394770"/>
                  <a:pt x="3526607" y="1394770"/>
                </a:cubicBezTo>
                <a:cubicBezTo>
                  <a:pt x="3526607" y="1394770"/>
                  <a:pt x="3526607" y="1391239"/>
                  <a:pt x="3526607" y="1384180"/>
                </a:cubicBezTo>
                <a:cubicBezTo>
                  <a:pt x="3519546" y="1384180"/>
                  <a:pt x="3516016" y="1384180"/>
                  <a:pt x="3516016" y="1384180"/>
                </a:cubicBezTo>
                <a:close/>
                <a:moveTo>
                  <a:pt x="2562879" y="1384180"/>
                </a:moveTo>
                <a:lnTo>
                  <a:pt x="2584060" y="1384180"/>
                </a:lnTo>
                <a:cubicBezTo>
                  <a:pt x="2598181" y="1384180"/>
                  <a:pt x="2608771" y="1385945"/>
                  <a:pt x="2615831" y="1389475"/>
                </a:cubicBezTo>
                <a:cubicBezTo>
                  <a:pt x="2622892" y="1393005"/>
                  <a:pt x="2629952" y="1394770"/>
                  <a:pt x="2637012" y="1394770"/>
                </a:cubicBezTo>
                <a:cubicBezTo>
                  <a:pt x="2644072" y="1394770"/>
                  <a:pt x="2654663" y="1398301"/>
                  <a:pt x="2668783" y="1405360"/>
                </a:cubicBezTo>
                <a:cubicBezTo>
                  <a:pt x="2668783" y="1405360"/>
                  <a:pt x="2672313" y="1407125"/>
                  <a:pt x="2679374" y="1410656"/>
                </a:cubicBezTo>
                <a:cubicBezTo>
                  <a:pt x="2686433" y="1414187"/>
                  <a:pt x="2691729" y="1415951"/>
                  <a:pt x="2695259" y="1415951"/>
                </a:cubicBezTo>
                <a:cubicBezTo>
                  <a:pt x="2698790" y="1415951"/>
                  <a:pt x="2702319" y="1415951"/>
                  <a:pt x="2705851" y="1415951"/>
                </a:cubicBezTo>
                <a:cubicBezTo>
                  <a:pt x="2709379" y="1415951"/>
                  <a:pt x="2711145" y="1419481"/>
                  <a:pt x="2711145" y="1426541"/>
                </a:cubicBezTo>
                <a:lnTo>
                  <a:pt x="2700554" y="1426541"/>
                </a:lnTo>
                <a:cubicBezTo>
                  <a:pt x="2700554" y="1426541"/>
                  <a:pt x="2697023" y="1424776"/>
                  <a:pt x="2689964" y="1421247"/>
                </a:cubicBezTo>
                <a:cubicBezTo>
                  <a:pt x="2682904" y="1417716"/>
                  <a:pt x="2672313" y="1415951"/>
                  <a:pt x="2658193" y="1415951"/>
                </a:cubicBezTo>
                <a:cubicBezTo>
                  <a:pt x="2637012" y="1408891"/>
                  <a:pt x="2617596" y="1403595"/>
                  <a:pt x="2599947" y="1400066"/>
                </a:cubicBezTo>
                <a:cubicBezTo>
                  <a:pt x="2582296" y="1396535"/>
                  <a:pt x="2569938" y="1391239"/>
                  <a:pt x="2562879" y="1384180"/>
                </a:cubicBezTo>
                <a:close/>
                <a:moveTo>
                  <a:pt x="1837435" y="1384180"/>
                </a:moveTo>
                <a:cubicBezTo>
                  <a:pt x="1840966" y="1384180"/>
                  <a:pt x="1844498" y="1385945"/>
                  <a:pt x="1848026" y="1389475"/>
                </a:cubicBezTo>
                <a:cubicBezTo>
                  <a:pt x="1851558" y="1393005"/>
                  <a:pt x="1856852" y="1394770"/>
                  <a:pt x="1863912" y="1394770"/>
                </a:cubicBezTo>
                <a:lnTo>
                  <a:pt x="1885093" y="1394770"/>
                </a:lnTo>
                <a:lnTo>
                  <a:pt x="1895684" y="1405360"/>
                </a:lnTo>
                <a:cubicBezTo>
                  <a:pt x="1888623" y="1405360"/>
                  <a:pt x="1885093" y="1408891"/>
                  <a:pt x="1885093" y="1415951"/>
                </a:cubicBezTo>
                <a:lnTo>
                  <a:pt x="1874503" y="1415951"/>
                </a:lnTo>
                <a:cubicBezTo>
                  <a:pt x="1867443" y="1415951"/>
                  <a:pt x="1860382" y="1412420"/>
                  <a:pt x="1853322" y="1405360"/>
                </a:cubicBezTo>
                <a:cubicBezTo>
                  <a:pt x="1839201" y="1398301"/>
                  <a:pt x="1832141" y="1393005"/>
                  <a:pt x="1832141" y="1389475"/>
                </a:cubicBezTo>
                <a:cubicBezTo>
                  <a:pt x="1832141" y="1385945"/>
                  <a:pt x="1833905" y="1384180"/>
                  <a:pt x="1837435" y="1384180"/>
                </a:cubicBezTo>
                <a:close/>
                <a:moveTo>
                  <a:pt x="8284349" y="1378885"/>
                </a:moveTo>
                <a:cubicBezTo>
                  <a:pt x="8286113" y="1378885"/>
                  <a:pt x="8288762" y="1380651"/>
                  <a:pt x="8292291" y="1384180"/>
                </a:cubicBezTo>
                <a:lnTo>
                  <a:pt x="8281702" y="1384180"/>
                </a:lnTo>
                <a:cubicBezTo>
                  <a:pt x="8281702" y="1380651"/>
                  <a:pt x="8282584" y="1378885"/>
                  <a:pt x="8284349" y="1378885"/>
                </a:cubicBezTo>
                <a:close/>
                <a:moveTo>
                  <a:pt x="8715908" y="1373589"/>
                </a:moveTo>
                <a:cubicBezTo>
                  <a:pt x="8722969" y="1373589"/>
                  <a:pt x="8726499" y="1377120"/>
                  <a:pt x="8726499" y="1384180"/>
                </a:cubicBezTo>
                <a:cubicBezTo>
                  <a:pt x="8726499" y="1391239"/>
                  <a:pt x="8722969" y="1394770"/>
                  <a:pt x="8715908" y="1394770"/>
                </a:cubicBezTo>
                <a:cubicBezTo>
                  <a:pt x="8708847" y="1394770"/>
                  <a:pt x="8703552" y="1394770"/>
                  <a:pt x="8700022" y="1394770"/>
                </a:cubicBezTo>
                <a:cubicBezTo>
                  <a:pt x="8696493" y="1394770"/>
                  <a:pt x="8694728" y="1394770"/>
                  <a:pt x="8694728" y="1394770"/>
                </a:cubicBezTo>
                <a:cubicBezTo>
                  <a:pt x="8694728" y="1380649"/>
                  <a:pt x="8701788" y="1373589"/>
                  <a:pt x="8715908" y="1373589"/>
                </a:cubicBezTo>
                <a:close/>
                <a:moveTo>
                  <a:pt x="7921627" y="1373589"/>
                </a:moveTo>
                <a:lnTo>
                  <a:pt x="7911038" y="1384180"/>
                </a:lnTo>
                <a:cubicBezTo>
                  <a:pt x="7918098" y="1384180"/>
                  <a:pt x="7921627" y="1384180"/>
                  <a:pt x="7921627" y="1384180"/>
                </a:cubicBezTo>
                <a:close/>
                <a:moveTo>
                  <a:pt x="6640188" y="1373589"/>
                </a:moveTo>
                <a:lnTo>
                  <a:pt x="6661368" y="1384180"/>
                </a:lnTo>
                <a:cubicBezTo>
                  <a:pt x="6675488" y="1391239"/>
                  <a:pt x="6682550" y="1394770"/>
                  <a:pt x="6682550" y="1394770"/>
                </a:cubicBezTo>
                <a:cubicBezTo>
                  <a:pt x="6689610" y="1394770"/>
                  <a:pt x="6693140" y="1394770"/>
                  <a:pt x="6693140" y="1394770"/>
                </a:cubicBezTo>
                <a:cubicBezTo>
                  <a:pt x="6693140" y="1401831"/>
                  <a:pt x="6691374" y="1405360"/>
                  <a:pt x="6687844" y="1405360"/>
                </a:cubicBezTo>
                <a:cubicBezTo>
                  <a:pt x="6698435" y="1405360"/>
                  <a:pt x="6705496" y="1407125"/>
                  <a:pt x="6709025" y="1410656"/>
                </a:cubicBezTo>
                <a:cubicBezTo>
                  <a:pt x="6712554" y="1414187"/>
                  <a:pt x="6717850" y="1415951"/>
                  <a:pt x="6724910" y="1415951"/>
                </a:cubicBezTo>
                <a:cubicBezTo>
                  <a:pt x="6724910" y="1415951"/>
                  <a:pt x="6726676" y="1415951"/>
                  <a:pt x="6730206" y="1415951"/>
                </a:cubicBezTo>
                <a:cubicBezTo>
                  <a:pt x="6733736" y="1415951"/>
                  <a:pt x="6739032" y="1415951"/>
                  <a:pt x="6746092" y="1415951"/>
                </a:cubicBezTo>
                <a:lnTo>
                  <a:pt x="6756682" y="1405360"/>
                </a:lnTo>
                <a:lnTo>
                  <a:pt x="6735502" y="1394770"/>
                </a:lnTo>
                <a:cubicBezTo>
                  <a:pt x="6728440" y="1394770"/>
                  <a:pt x="6717850" y="1393005"/>
                  <a:pt x="6703730" y="1389475"/>
                </a:cubicBezTo>
                <a:cubicBezTo>
                  <a:pt x="6689610" y="1385945"/>
                  <a:pt x="6671958" y="1380649"/>
                  <a:pt x="6650778" y="1373589"/>
                </a:cubicBezTo>
                <a:close/>
                <a:moveTo>
                  <a:pt x="3116228" y="1368295"/>
                </a:moveTo>
                <a:cubicBezTo>
                  <a:pt x="3117995" y="1368295"/>
                  <a:pt x="3120641" y="1370060"/>
                  <a:pt x="3124171" y="1373589"/>
                </a:cubicBezTo>
                <a:lnTo>
                  <a:pt x="3113581" y="1373589"/>
                </a:lnTo>
                <a:cubicBezTo>
                  <a:pt x="3113581" y="1370060"/>
                  <a:pt x="3114463" y="1368295"/>
                  <a:pt x="3116228" y="1368295"/>
                </a:cubicBezTo>
                <a:close/>
                <a:moveTo>
                  <a:pt x="1735503" y="1368295"/>
                </a:moveTo>
                <a:cubicBezTo>
                  <a:pt x="1738150" y="1368295"/>
                  <a:pt x="1740357" y="1370060"/>
                  <a:pt x="1742122" y="1373589"/>
                </a:cubicBezTo>
                <a:cubicBezTo>
                  <a:pt x="1745654" y="1380649"/>
                  <a:pt x="1749183" y="1382416"/>
                  <a:pt x="1752713" y="1378885"/>
                </a:cubicBezTo>
                <a:cubicBezTo>
                  <a:pt x="1756243" y="1375354"/>
                  <a:pt x="1759772" y="1375354"/>
                  <a:pt x="1763304" y="1378885"/>
                </a:cubicBezTo>
                <a:cubicBezTo>
                  <a:pt x="1766833" y="1382416"/>
                  <a:pt x="1772128" y="1384180"/>
                  <a:pt x="1779189" y="1384180"/>
                </a:cubicBezTo>
                <a:cubicBezTo>
                  <a:pt x="1800370" y="1391239"/>
                  <a:pt x="1810960" y="1391239"/>
                  <a:pt x="1810960" y="1384180"/>
                </a:cubicBezTo>
                <a:lnTo>
                  <a:pt x="1800370" y="1405360"/>
                </a:lnTo>
                <a:cubicBezTo>
                  <a:pt x="1800370" y="1405360"/>
                  <a:pt x="1796840" y="1401831"/>
                  <a:pt x="1789779" y="1394770"/>
                </a:cubicBezTo>
                <a:lnTo>
                  <a:pt x="1726237" y="1373589"/>
                </a:lnTo>
                <a:cubicBezTo>
                  <a:pt x="1729767" y="1370060"/>
                  <a:pt x="1732856" y="1368295"/>
                  <a:pt x="1735503" y="1368295"/>
                </a:cubicBezTo>
                <a:close/>
                <a:moveTo>
                  <a:pt x="7286203" y="1362999"/>
                </a:moveTo>
                <a:cubicBezTo>
                  <a:pt x="7279142" y="1370060"/>
                  <a:pt x="7282674" y="1373589"/>
                  <a:pt x="7296793" y="1373589"/>
                </a:cubicBezTo>
                <a:lnTo>
                  <a:pt x="7317974" y="1373589"/>
                </a:lnTo>
                <a:lnTo>
                  <a:pt x="7328564" y="1384180"/>
                </a:lnTo>
                <a:lnTo>
                  <a:pt x="7349745" y="1384180"/>
                </a:lnTo>
                <a:cubicBezTo>
                  <a:pt x="7349745" y="1391239"/>
                  <a:pt x="7356806" y="1400066"/>
                  <a:pt x="7370926" y="1410656"/>
                </a:cubicBezTo>
                <a:cubicBezTo>
                  <a:pt x="7385047" y="1421247"/>
                  <a:pt x="7393872" y="1426541"/>
                  <a:pt x="7397403" y="1426541"/>
                </a:cubicBezTo>
                <a:cubicBezTo>
                  <a:pt x="7400932" y="1426541"/>
                  <a:pt x="7404463" y="1424776"/>
                  <a:pt x="7407992" y="1421247"/>
                </a:cubicBezTo>
                <a:cubicBezTo>
                  <a:pt x="7411522" y="1417716"/>
                  <a:pt x="7413288" y="1419481"/>
                  <a:pt x="7413288" y="1426541"/>
                </a:cubicBezTo>
                <a:cubicBezTo>
                  <a:pt x="7413288" y="1433602"/>
                  <a:pt x="7416818" y="1437132"/>
                  <a:pt x="7423878" y="1437132"/>
                </a:cubicBezTo>
                <a:lnTo>
                  <a:pt x="7445059" y="1437132"/>
                </a:lnTo>
                <a:cubicBezTo>
                  <a:pt x="7445059" y="1444191"/>
                  <a:pt x="7445059" y="1447722"/>
                  <a:pt x="7445059" y="1447722"/>
                </a:cubicBezTo>
                <a:lnTo>
                  <a:pt x="7455649" y="1447722"/>
                </a:lnTo>
                <a:cubicBezTo>
                  <a:pt x="7455649" y="1447722"/>
                  <a:pt x="7452120" y="1451253"/>
                  <a:pt x="7445059" y="1458312"/>
                </a:cubicBezTo>
                <a:cubicBezTo>
                  <a:pt x="7452120" y="1458312"/>
                  <a:pt x="7455649" y="1458312"/>
                  <a:pt x="7455649" y="1458312"/>
                </a:cubicBezTo>
                <a:lnTo>
                  <a:pt x="7455649" y="1447722"/>
                </a:lnTo>
                <a:lnTo>
                  <a:pt x="7466240" y="1447722"/>
                </a:lnTo>
                <a:lnTo>
                  <a:pt x="7487420" y="1458312"/>
                </a:lnTo>
                <a:cubicBezTo>
                  <a:pt x="7522722" y="1458312"/>
                  <a:pt x="7543903" y="1461843"/>
                  <a:pt x="7550963" y="1468903"/>
                </a:cubicBezTo>
                <a:lnTo>
                  <a:pt x="7561553" y="1458312"/>
                </a:lnTo>
                <a:cubicBezTo>
                  <a:pt x="7554492" y="1437132"/>
                  <a:pt x="7508601" y="1415951"/>
                  <a:pt x="7423878" y="1394770"/>
                </a:cubicBezTo>
                <a:lnTo>
                  <a:pt x="7392107" y="1384180"/>
                </a:lnTo>
                <a:cubicBezTo>
                  <a:pt x="7370926" y="1377120"/>
                  <a:pt x="7349745" y="1370060"/>
                  <a:pt x="7328564" y="1362999"/>
                </a:cubicBezTo>
                <a:close/>
                <a:moveTo>
                  <a:pt x="6788454" y="1362999"/>
                </a:moveTo>
                <a:cubicBezTo>
                  <a:pt x="6788454" y="1370060"/>
                  <a:pt x="6788454" y="1373589"/>
                  <a:pt x="6788454" y="1373589"/>
                </a:cubicBezTo>
                <a:lnTo>
                  <a:pt x="6799044" y="1362999"/>
                </a:lnTo>
                <a:cubicBezTo>
                  <a:pt x="6799044" y="1362999"/>
                  <a:pt x="6795514" y="1362999"/>
                  <a:pt x="6788454" y="1362999"/>
                </a:cubicBezTo>
                <a:close/>
                <a:moveTo>
                  <a:pt x="6460150" y="1362999"/>
                </a:moveTo>
                <a:cubicBezTo>
                  <a:pt x="6460150" y="1362999"/>
                  <a:pt x="6460150" y="1366529"/>
                  <a:pt x="6460150" y="1373589"/>
                </a:cubicBezTo>
                <a:cubicBezTo>
                  <a:pt x="6467211" y="1366529"/>
                  <a:pt x="6470740" y="1362999"/>
                  <a:pt x="6470740" y="1362999"/>
                </a:cubicBezTo>
                <a:cubicBezTo>
                  <a:pt x="6470740" y="1362999"/>
                  <a:pt x="6467211" y="1362999"/>
                  <a:pt x="6460150" y="1362999"/>
                </a:cubicBezTo>
                <a:close/>
                <a:moveTo>
                  <a:pt x="1747418" y="1362999"/>
                </a:moveTo>
                <a:lnTo>
                  <a:pt x="1768598" y="1362999"/>
                </a:lnTo>
                <a:cubicBezTo>
                  <a:pt x="1775659" y="1370060"/>
                  <a:pt x="1775659" y="1373589"/>
                  <a:pt x="1768598" y="1373589"/>
                </a:cubicBezTo>
                <a:cubicBezTo>
                  <a:pt x="1761539" y="1373589"/>
                  <a:pt x="1754477" y="1370060"/>
                  <a:pt x="1747418" y="1362999"/>
                </a:cubicBezTo>
                <a:close/>
                <a:moveTo>
                  <a:pt x="3071218" y="1352408"/>
                </a:moveTo>
                <a:lnTo>
                  <a:pt x="3081810" y="1362999"/>
                </a:lnTo>
                <a:cubicBezTo>
                  <a:pt x="3081810" y="1362999"/>
                  <a:pt x="3080045" y="1362999"/>
                  <a:pt x="3076514" y="1362999"/>
                </a:cubicBezTo>
                <a:cubicBezTo>
                  <a:pt x="3072983" y="1362999"/>
                  <a:pt x="3069454" y="1361235"/>
                  <a:pt x="3065925" y="1357704"/>
                </a:cubicBezTo>
                <a:cubicBezTo>
                  <a:pt x="3062393" y="1354173"/>
                  <a:pt x="3064160" y="1352408"/>
                  <a:pt x="3071218" y="1352408"/>
                </a:cubicBezTo>
                <a:close/>
                <a:moveTo>
                  <a:pt x="3249271" y="1349099"/>
                </a:moveTo>
                <a:cubicBezTo>
                  <a:pt x="3240004" y="1347776"/>
                  <a:pt x="3240666" y="1352408"/>
                  <a:pt x="3251255" y="1362999"/>
                </a:cubicBezTo>
                <a:lnTo>
                  <a:pt x="3261847" y="1373589"/>
                </a:lnTo>
                <a:lnTo>
                  <a:pt x="3251255" y="1373589"/>
                </a:lnTo>
                <a:lnTo>
                  <a:pt x="3240666" y="1373589"/>
                </a:lnTo>
                <a:lnTo>
                  <a:pt x="3314799" y="1384180"/>
                </a:lnTo>
                <a:cubicBezTo>
                  <a:pt x="3321858" y="1377120"/>
                  <a:pt x="3332449" y="1378885"/>
                  <a:pt x="3346570" y="1389475"/>
                </a:cubicBezTo>
                <a:cubicBezTo>
                  <a:pt x="3360690" y="1400066"/>
                  <a:pt x="3367751" y="1405360"/>
                  <a:pt x="3367751" y="1405360"/>
                </a:cubicBezTo>
                <a:cubicBezTo>
                  <a:pt x="3374810" y="1405360"/>
                  <a:pt x="3378341" y="1405360"/>
                  <a:pt x="3378341" y="1405360"/>
                </a:cubicBezTo>
                <a:cubicBezTo>
                  <a:pt x="3385401" y="1405360"/>
                  <a:pt x="3390695" y="1407125"/>
                  <a:pt x="3394226" y="1410656"/>
                </a:cubicBezTo>
                <a:cubicBezTo>
                  <a:pt x="3397758" y="1414187"/>
                  <a:pt x="3399522" y="1415951"/>
                  <a:pt x="3399522" y="1415951"/>
                </a:cubicBezTo>
                <a:lnTo>
                  <a:pt x="3463064" y="1426541"/>
                </a:lnTo>
                <a:lnTo>
                  <a:pt x="3505426" y="1437132"/>
                </a:lnTo>
                <a:cubicBezTo>
                  <a:pt x="3505426" y="1430072"/>
                  <a:pt x="3498365" y="1424776"/>
                  <a:pt x="3484244" y="1421247"/>
                </a:cubicBezTo>
                <a:cubicBezTo>
                  <a:pt x="3470124" y="1417716"/>
                  <a:pt x="3459534" y="1415951"/>
                  <a:pt x="3452474" y="1415951"/>
                </a:cubicBezTo>
                <a:cubicBezTo>
                  <a:pt x="3452474" y="1415951"/>
                  <a:pt x="3448943" y="1415951"/>
                  <a:pt x="3441882" y="1415951"/>
                </a:cubicBezTo>
                <a:cubicBezTo>
                  <a:pt x="3434824" y="1415951"/>
                  <a:pt x="3431293" y="1412420"/>
                  <a:pt x="3431293" y="1405360"/>
                </a:cubicBezTo>
                <a:lnTo>
                  <a:pt x="3388931" y="1394770"/>
                </a:lnTo>
                <a:cubicBezTo>
                  <a:pt x="3381872" y="1394770"/>
                  <a:pt x="3378341" y="1394770"/>
                  <a:pt x="3378341" y="1394770"/>
                </a:cubicBezTo>
                <a:cubicBezTo>
                  <a:pt x="3378341" y="1394770"/>
                  <a:pt x="3376577" y="1393005"/>
                  <a:pt x="3373046" y="1389475"/>
                </a:cubicBezTo>
                <a:cubicBezTo>
                  <a:pt x="3369516" y="1385945"/>
                  <a:pt x="3364220" y="1384180"/>
                  <a:pt x="3357160" y="1384180"/>
                </a:cubicBezTo>
                <a:cubicBezTo>
                  <a:pt x="3350099" y="1384180"/>
                  <a:pt x="3346570" y="1384180"/>
                  <a:pt x="3346570" y="1384180"/>
                </a:cubicBezTo>
                <a:cubicBezTo>
                  <a:pt x="3346570" y="1384180"/>
                  <a:pt x="3339509" y="1380649"/>
                  <a:pt x="3325389" y="1373589"/>
                </a:cubicBezTo>
                <a:lnTo>
                  <a:pt x="3325389" y="1362999"/>
                </a:lnTo>
                <a:lnTo>
                  <a:pt x="3304208" y="1362999"/>
                </a:lnTo>
                <a:lnTo>
                  <a:pt x="3261847" y="1352408"/>
                </a:lnTo>
                <a:cubicBezTo>
                  <a:pt x="3256552" y="1350643"/>
                  <a:pt x="3252358" y="1349540"/>
                  <a:pt x="3249271" y="1349099"/>
                </a:cubicBezTo>
                <a:close/>
                <a:moveTo>
                  <a:pt x="6478684" y="1347114"/>
                </a:moveTo>
                <a:cubicBezTo>
                  <a:pt x="6476920" y="1347114"/>
                  <a:pt x="6474271" y="1348879"/>
                  <a:pt x="6470740" y="1352408"/>
                </a:cubicBezTo>
                <a:lnTo>
                  <a:pt x="6481332" y="1352408"/>
                </a:lnTo>
                <a:cubicBezTo>
                  <a:pt x="6481332" y="1348879"/>
                  <a:pt x="6480449" y="1347114"/>
                  <a:pt x="6478684" y="1347114"/>
                </a:cubicBezTo>
                <a:close/>
                <a:moveTo>
                  <a:pt x="6779186" y="1345790"/>
                </a:moveTo>
                <a:cubicBezTo>
                  <a:pt x="6776539" y="1344906"/>
                  <a:pt x="6774333" y="1345349"/>
                  <a:pt x="6772568" y="1347114"/>
                </a:cubicBezTo>
                <a:cubicBezTo>
                  <a:pt x="6769038" y="1350643"/>
                  <a:pt x="6767272" y="1352408"/>
                  <a:pt x="6767272" y="1352408"/>
                </a:cubicBezTo>
                <a:lnTo>
                  <a:pt x="6788454" y="1352408"/>
                </a:lnTo>
                <a:cubicBezTo>
                  <a:pt x="6784923" y="1348879"/>
                  <a:pt x="6781834" y="1346673"/>
                  <a:pt x="6779186" y="1345790"/>
                </a:cubicBezTo>
                <a:close/>
                <a:moveTo>
                  <a:pt x="8144027" y="1341818"/>
                </a:moveTo>
                <a:cubicBezTo>
                  <a:pt x="8151087" y="1341818"/>
                  <a:pt x="8161677" y="1341818"/>
                  <a:pt x="8175798" y="1341818"/>
                </a:cubicBezTo>
                <a:lnTo>
                  <a:pt x="8207569" y="1362999"/>
                </a:lnTo>
                <a:cubicBezTo>
                  <a:pt x="8193449" y="1362999"/>
                  <a:pt x="8182858" y="1362999"/>
                  <a:pt x="8175798" y="1362999"/>
                </a:cubicBezTo>
                <a:cubicBezTo>
                  <a:pt x="8168737" y="1362999"/>
                  <a:pt x="8161677" y="1359468"/>
                  <a:pt x="8154617" y="1352408"/>
                </a:cubicBezTo>
                <a:cubicBezTo>
                  <a:pt x="8154617" y="1352408"/>
                  <a:pt x="8151087" y="1348879"/>
                  <a:pt x="8144027" y="1341818"/>
                </a:cubicBezTo>
                <a:close/>
                <a:moveTo>
                  <a:pt x="2478156" y="1341818"/>
                </a:moveTo>
                <a:cubicBezTo>
                  <a:pt x="2485216" y="1355939"/>
                  <a:pt x="2488746" y="1355939"/>
                  <a:pt x="2488746" y="1341818"/>
                </a:cubicBezTo>
                <a:cubicBezTo>
                  <a:pt x="2488746" y="1341818"/>
                  <a:pt x="2485216" y="1341818"/>
                  <a:pt x="2478156" y="1341818"/>
                </a:cubicBezTo>
                <a:close/>
                <a:moveTo>
                  <a:pt x="8324064" y="1331228"/>
                </a:moveTo>
                <a:cubicBezTo>
                  <a:pt x="8331124" y="1331228"/>
                  <a:pt x="8334654" y="1331228"/>
                  <a:pt x="8334654" y="1331228"/>
                </a:cubicBezTo>
                <a:cubicBezTo>
                  <a:pt x="8334654" y="1338287"/>
                  <a:pt x="8338183" y="1341818"/>
                  <a:pt x="8345244" y="1341818"/>
                </a:cubicBezTo>
                <a:cubicBezTo>
                  <a:pt x="8345244" y="1341818"/>
                  <a:pt x="8366425" y="1343583"/>
                  <a:pt x="8408787" y="1347114"/>
                </a:cubicBezTo>
                <a:cubicBezTo>
                  <a:pt x="8451148" y="1350643"/>
                  <a:pt x="8475858" y="1355939"/>
                  <a:pt x="8482920" y="1362999"/>
                </a:cubicBezTo>
                <a:cubicBezTo>
                  <a:pt x="8482920" y="1362999"/>
                  <a:pt x="8489980" y="1362999"/>
                  <a:pt x="8504100" y="1362999"/>
                </a:cubicBezTo>
                <a:cubicBezTo>
                  <a:pt x="8504100" y="1362999"/>
                  <a:pt x="8505866" y="1364764"/>
                  <a:pt x="8509395" y="1368293"/>
                </a:cubicBezTo>
                <a:cubicBezTo>
                  <a:pt x="8512925" y="1371824"/>
                  <a:pt x="8514691" y="1377120"/>
                  <a:pt x="8514691" y="1384180"/>
                </a:cubicBezTo>
                <a:cubicBezTo>
                  <a:pt x="8514691" y="1391239"/>
                  <a:pt x="8518220" y="1394770"/>
                  <a:pt x="8525281" y="1394770"/>
                </a:cubicBezTo>
                <a:cubicBezTo>
                  <a:pt x="8532341" y="1394770"/>
                  <a:pt x="8539400" y="1396535"/>
                  <a:pt x="8546462" y="1400066"/>
                </a:cubicBezTo>
                <a:cubicBezTo>
                  <a:pt x="8553522" y="1403595"/>
                  <a:pt x="8562347" y="1407125"/>
                  <a:pt x="8572938" y="1410656"/>
                </a:cubicBezTo>
                <a:cubicBezTo>
                  <a:pt x="8583528" y="1414187"/>
                  <a:pt x="8595884" y="1419481"/>
                  <a:pt x="8610004" y="1426541"/>
                </a:cubicBezTo>
                <a:cubicBezTo>
                  <a:pt x="8624124" y="1433602"/>
                  <a:pt x="8634714" y="1437132"/>
                  <a:pt x="8641775" y="1437132"/>
                </a:cubicBezTo>
                <a:cubicBezTo>
                  <a:pt x="8648836" y="1437132"/>
                  <a:pt x="8652366" y="1438897"/>
                  <a:pt x="8652366" y="1442427"/>
                </a:cubicBezTo>
                <a:cubicBezTo>
                  <a:pt x="8652366" y="1445957"/>
                  <a:pt x="8659426" y="1451253"/>
                  <a:pt x="8673545" y="1458312"/>
                </a:cubicBezTo>
                <a:lnTo>
                  <a:pt x="8694728" y="1468903"/>
                </a:lnTo>
                <a:cubicBezTo>
                  <a:pt x="8687666" y="1475964"/>
                  <a:pt x="8673545" y="1475964"/>
                  <a:pt x="8652366" y="1468903"/>
                </a:cubicBezTo>
                <a:cubicBezTo>
                  <a:pt x="8638245" y="1461843"/>
                  <a:pt x="8631185" y="1458312"/>
                  <a:pt x="8631185" y="1458312"/>
                </a:cubicBezTo>
                <a:lnTo>
                  <a:pt x="8599414" y="1447722"/>
                </a:lnTo>
                <a:cubicBezTo>
                  <a:pt x="8585294" y="1440662"/>
                  <a:pt x="8576468" y="1435368"/>
                  <a:pt x="8572938" y="1431837"/>
                </a:cubicBezTo>
                <a:cubicBezTo>
                  <a:pt x="8569409" y="1428306"/>
                  <a:pt x="8564112" y="1426541"/>
                  <a:pt x="8557053" y="1426541"/>
                </a:cubicBezTo>
                <a:lnTo>
                  <a:pt x="8546462" y="1426541"/>
                </a:lnTo>
                <a:cubicBezTo>
                  <a:pt x="8546462" y="1412420"/>
                  <a:pt x="8532341" y="1405360"/>
                  <a:pt x="8504100" y="1405360"/>
                </a:cubicBezTo>
                <a:cubicBezTo>
                  <a:pt x="8475858" y="1405360"/>
                  <a:pt x="8461739" y="1398301"/>
                  <a:pt x="8461739" y="1384180"/>
                </a:cubicBezTo>
                <a:cubicBezTo>
                  <a:pt x="8461739" y="1377120"/>
                  <a:pt x="8458209" y="1373589"/>
                  <a:pt x="8451148" y="1373589"/>
                </a:cubicBezTo>
                <a:cubicBezTo>
                  <a:pt x="8444087" y="1373589"/>
                  <a:pt x="8440558" y="1373589"/>
                  <a:pt x="8440558" y="1373589"/>
                </a:cubicBezTo>
                <a:lnTo>
                  <a:pt x="8429968" y="1362999"/>
                </a:lnTo>
                <a:lnTo>
                  <a:pt x="8429968" y="1373589"/>
                </a:lnTo>
                <a:lnTo>
                  <a:pt x="8408787" y="1384180"/>
                </a:lnTo>
                <a:cubicBezTo>
                  <a:pt x="8394666" y="1377120"/>
                  <a:pt x="8389372" y="1370060"/>
                  <a:pt x="8392901" y="1362999"/>
                </a:cubicBezTo>
                <a:cubicBezTo>
                  <a:pt x="8396431" y="1355939"/>
                  <a:pt x="8391135" y="1352408"/>
                  <a:pt x="8377016" y="1352408"/>
                </a:cubicBezTo>
                <a:cubicBezTo>
                  <a:pt x="8341714" y="1352408"/>
                  <a:pt x="8324064" y="1345349"/>
                  <a:pt x="8324064" y="1331228"/>
                </a:cubicBezTo>
                <a:close/>
                <a:moveTo>
                  <a:pt x="7201480" y="1331228"/>
                </a:moveTo>
                <a:cubicBezTo>
                  <a:pt x="7201480" y="1338287"/>
                  <a:pt x="7201480" y="1341818"/>
                  <a:pt x="7201480" y="1341818"/>
                </a:cubicBezTo>
                <a:lnTo>
                  <a:pt x="7222660" y="1341818"/>
                </a:lnTo>
                <a:lnTo>
                  <a:pt x="7233251" y="1352408"/>
                </a:lnTo>
                <a:cubicBezTo>
                  <a:pt x="7233251" y="1352408"/>
                  <a:pt x="7240312" y="1352408"/>
                  <a:pt x="7254432" y="1352408"/>
                </a:cubicBezTo>
                <a:lnTo>
                  <a:pt x="7275612" y="1352408"/>
                </a:lnTo>
                <a:lnTo>
                  <a:pt x="7254432" y="1341818"/>
                </a:lnTo>
                <a:cubicBezTo>
                  <a:pt x="7233251" y="1334758"/>
                  <a:pt x="7215600" y="1331228"/>
                  <a:pt x="7201480" y="1331228"/>
                </a:cubicBezTo>
                <a:close/>
                <a:moveTo>
                  <a:pt x="3177123" y="1331228"/>
                </a:moveTo>
                <a:lnTo>
                  <a:pt x="3177123" y="1341818"/>
                </a:lnTo>
                <a:cubicBezTo>
                  <a:pt x="3184183" y="1348879"/>
                  <a:pt x="3191243" y="1352408"/>
                  <a:pt x="3198303" y="1352408"/>
                </a:cubicBezTo>
                <a:lnTo>
                  <a:pt x="3208895" y="1352408"/>
                </a:lnTo>
                <a:cubicBezTo>
                  <a:pt x="3201834" y="1345349"/>
                  <a:pt x="3198303" y="1341818"/>
                  <a:pt x="3198303" y="1341818"/>
                </a:cubicBezTo>
                <a:close/>
                <a:moveTo>
                  <a:pt x="8478683" y="1324874"/>
                </a:moveTo>
                <a:lnTo>
                  <a:pt x="8492546" y="1328339"/>
                </a:lnTo>
                <a:lnTo>
                  <a:pt x="8493510" y="1331228"/>
                </a:lnTo>
                <a:lnTo>
                  <a:pt x="8472329" y="1331228"/>
                </a:lnTo>
                <a:close/>
                <a:moveTo>
                  <a:pt x="7050566" y="1324609"/>
                </a:moveTo>
                <a:cubicBezTo>
                  <a:pt x="7052332" y="1323725"/>
                  <a:pt x="7053214" y="1324168"/>
                  <a:pt x="7053214" y="1325933"/>
                </a:cubicBezTo>
                <a:cubicBezTo>
                  <a:pt x="7053214" y="1329464"/>
                  <a:pt x="7049684" y="1331228"/>
                  <a:pt x="7042622" y="1331228"/>
                </a:cubicBezTo>
                <a:cubicBezTo>
                  <a:pt x="7046154" y="1327697"/>
                  <a:pt x="7048800" y="1325492"/>
                  <a:pt x="7050566" y="1324609"/>
                </a:cubicBezTo>
                <a:close/>
                <a:moveTo>
                  <a:pt x="7328564" y="1320637"/>
                </a:moveTo>
                <a:lnTo>
                  <a:pt x="7317974" y="1331228"/>
                </a:lnTo>
                <a:lnTo>
                  <a:pt x="7339155" y="1331228"/>
                </a:lnTo>
                <a:cubicBezTo>
                  <a:pt x="7339155" y="1331228"/>
                  <a:pt x="7337389" y="1329464"/>
                  <a:pt x="7333860" y="1325933"/>
                </a:cubicBezTo>
                <a:cubicBezTo>
                  <a:pt x="7330330" y="1322402"/>
                  <a:pt x="7328564" y="1320637"/>
                  <a:pt x="7328564" y="1320637"/>
                </a:cubicBezTo>
                <a:close/>
                <a:moveTo>
                  <a:pt x="6375428" y="1320637"/>
                </a:moveTo>
                <a:lnTo>
                  <a:pt x="6386018" y="1331228"/>
                </a:lnTo>
                <a:cubicBezTo>
                  <a:pt x="6386018" y="1331228"/>
                  <a:pt x="6386018" y="1327697"/>
                  <a:pt x="6386018" y="1320637"/>
                </a:cubicBezTo>
                <a:cubicBezTo>
                  <a:pt x="6378957" y="1320637"/>
                  <a:pt x="6375428" y="1320637"/>
                  <a:pt x="6375428" y="1320637"/>
                </a:cubicBezTo>
                <a:close/>
                <a:moveTo>
                  <a:pt x="6322476" y="1320637"/>
                </a:moveTo>
                <a:lnTo>
                  <a:pt x="6333066" y="1331228"/>
                </a:lnTo>
                <a:cubicBezTo>
                  <a:pt x="6333066" y="1331228"/>
                  <a:pt x="6333066" y="1329464"/>
                  <a:pt x="6333066" y="1325933"/>
                </a:cubicBezTo>
                <a:cubicBezTo>
                  <a:pt x="6333066" y="1322402"/>
                  <a:pt x="6329536" y="1320637"/>
                  <a:pt x="6322476" y="1320637"/>
                </a:cubicBezTo>
                <a:close/>
                <a:moveTo>
                  <a:pt x="2817049" y="1320637"/>
                </a:moveTo>
                <a:lnTo>
                  <a:pt x="2827639" y="1331228"/>
                </a:lnTo>
                <a:lnTo>
                  <a:pt x="2880591" y="1341818"/>
                </a:lnTo>
                <a:lnTo>
                  <a:pt x="2891182" y="1341818"/>
                </a:lnTo>
                <a:cubicBezTo>
                  <a:pt x="2884122" y="1327697"/>
                  <a:pt x="2859410" y="1320637"/>
                  <a:pt x="2817049" y="1320637"/>
                </a:cubicBezTo>
                <a:close/>
                <a:moveTo>
                  <a:pt x="6448236" y="1314018"/>
                </a:moveTo>
                <a:cubicBezTo>
                  <a:pt x="6447353" y="1313136"/>
                  <a:pt x="6446030" y="1313577"/>
                  <a:pt x="6444265" y="1315341"/>
                </a:cubicBezTo>
                <a:cubicBezTo>
                  <a:pt x="6440736" y="1318872"/>
                  <a:pt x="6438970" y="1324168"/>
                  <a:pt x="6438970" y="1331228"/>
                </a:cubicBezTo>
                <a:lnTo>
                  <a:pt x="6449560" y="1320637"/>
                </a:lnTo>
                <a:cubicBezTo>
                  <a:pt x="6449560" y="1317108"/>
                  <a:pt x="6449118" y="1314902"/>
                  <a:pt x="6448236" y="1314018"/>
                </a:cubicBezTo>
                <a:close/>
                <a:moveTo>
                  <a:pt x="8228750" y="1310047"/>
                </a:moveTo>
                <a:lnTo>
                  <a:pt x="8302883" y="1320637"/>
                </a:lnTo>
                <a:lnTo>
                  <a:pt x="8292291" y="1331228"/>
                </a:lnTo>
                <a:cubicBezTo>
                  <a:pt x="8285231" y="1331228"/>
                  <a:pt x="8276406" y="1331228"/>
                  <a:pt x="8265816" y="1331228"/>
                </a:cubicBezTo>
                <a:cubicBezTo>
                  <a:pt x="8255225" y="1331228"/>
                  <a:pt x="8244635" y="1329464"/>
                  <a:pt x="8234045" y="1325933"/>
                </a:cubicBezTo>
                <a:cubicBezTo>
                  <a:pt x="8223454" y="1322402"/>
                  <a:pt x="8221689" y="1317108"/>
                  <a:pt x="8228750" y="1310047"/>
                </a:cubicBezTo>
                <a:close/>
                <a:moveTo>
                  <a:pt x="3611330" y="1310047"/>
                </a:moveTo>
                <a:cubicBezTo>
                  <a:pt x="3604269" y="1310047"/>
                  <a:pt x="3600740" y="1311812"/>
                  <a:pt x="3600740" y="1315341"/>
                </a:cubicBezTo>
                <a:cubicBezTo>
                  <a:pt x="3600740" y="1318872"/>
                  <a:pt x="3602504" y="1320637"/>
                  <a:pt x="3606034" y="1320637"/>
                </a:cubicBezTo>
                <a:cubicBezTo>
                  <a:pt x="3609565" y="1320637"/>
                  <a:pt x="3611330" y="1317108"/>
                  <a:pt x="3611330" y="1310047"/>
                </a:cubicBezTo>
                <a:close/>
                <a:moveTo>
                  <a:pt x="3177123" y="1310047"/>
                </a:moveTo>
                <a:cubicBezTo>
                  <a:pt x="3170063" y="1310047"/>
                  <a:pt x="3166533" y="1313577"/>
                  <a:pt x="3166533" y="1320637"/>
                </a:cubicBezTo>
                <a:cubicBezTo>
                  <a:pt x="3166533" y="1320637"/>
                  <a:pt x="3170063" y="1318872"/>
                  <a:pt x="3177123" y="1315341"/>
                </a:cubicBezTo>
                <a:cubicBezTo>
                  <a:pt x="3184183" y="1311812"/>
                  <a:pt x="3187714" y="1310047"/>
                  <a:pt x="3187714" y="1310047"/>
                </a:cubicBezTo>
                <a:cubicBezTo>
                  <a:pt x="3187714" y="1310047"/>
                  <a:pt x="3184183" y="1310047"/>
                  <a:pt x="3177123" y="1310047"/>
                </a:cubicBezTo>
                <a:close/>
                <a:moveTo>
                  <a:pt x="3357160" y="1299456"/>
                </a:moveTo>
                <a:lnTo>
                  <a:pt x="3357160" y="1310047"/>
                </a:lnTo>
                <a:lnTo>
                  <a:pt x="3378341" y="1310047"/>
                </a:lnTo>
                <a:cubicBezTo>
                  <a:pt x="3371280" y="1302987"/>
                  <a:pt x="3364220" y="1299456"/>
                  <a:pt x="3357160" y="1299456"/>
                </a:cubicBezTo>
                <a:close/>
                <a:moveTo>
                  <a:pt x="2912362" y="1299456"/>
                </a:moveTo>
                <a:lnTo>
                  <a:pt x="2922954" y="1299456"/>
                </a:lnTo>
                <a:lnTo>
                  <a:pt x="2922954" y="1310047"/>
                </a:lnTo>
                <a:cubicBezTo>
                  <a:pt x="2922954" y="1310047"/>
                  <a:pt x="2919423" y="1306516"/>
                  <a:pt x="2912362" y="1299456"/>
                </a:cubicBezTo>
                <a:close/>
                <a:moveTo>
                  <a:pt x="2509927" y="1299456"/>
                </a:moveTo>
                <a:cubicBezTo>
                  <a:pt x="2509927" y="1299456"/>
                  <a:pt x="2513458" y="1301221"/>
                  <a:pt x="2520518" y="1304752"/>
                </a:cubicBezTo>
                <a:cubicBezTo>
                  <a:pt x="2527577" y="1308283"/>
                  <a:pt x="2534638" y="1310047"/>
                  <a:pt x="2541698" y="1310047"/>
                </a:cubicBezTo>
                <a:cubicBezTo>
                  <a:pt x="2562879" y="1317108"/>
                  <a:pt x="2573470" y="1320637"/>
                  <a:pt x="2573470" y="1320637"/>
                </a:cubicBezTo>
                <a:cubicBezTo>
                  <a:pt x="2580529" y="1320637"/>
                  <a:pt x="2585826" y="1322402"/>
                  <a:pt x="2589355" y="1325933"/>
                </a:cubicBezTo>
                <a:cubicBezTo>
                  <a:pt x="2592886" y="1329464"/>
                  <a:pt x="2598181" y="1331228"/>
                  <a:pt x="2605241" y="1331228"/>
                </a:cubicBezTo>
                <a:cubicBezTo>
                  <a:pt x="2612301" y="1331228"/>
                  <a:pt x="2619361" y="1334758"/>
                  <a:pt x="2626422" y="1341818"/>
                </a:cubicBezTo>
                <a:cubicBezTo>
                  <a:pt x="2633481" y="1341818"/>
                  <a:pt x="2638777" y="1341818"/>
                  <a:pt x="2642307" y="1341818"/>
                </a:cubicBezTo>
                <a:cubicBezTo>
                  <a:pt x="2645838" y="1341818"/>
                  <a:pt x="2651133" y="1345349"/>
                  <a:pt x="2658193" y="1352408"/>
                </a:cubicBezTo>
                <a:cubicBezTo>
                  <a:pt x="2672313" y="1352408"/>
                  <a:pt x="2682904" y="1352408"/>
                  <a:pt x="2689964" y="1352408"/>
                </a:cubicBezTo>
                <a:lnTo>
                  <a:pt x="2721735" y="1352408"/>
                </a:lnTo>
                <a:cubicBezTo>
                  <a:pt x="2721735" y="1352408"/>
                  <a:pt x="2716440" y="1350643"/>
                  <a:pt x="2705851" y="1347114"/>
                </a:cubicBezTo>
                <a:cubicBezTo>
                  <a:pt x="2695259" y="1343583"/>
                  <a:pt x="2686433" y="1338287"/>
                  <a:pt x="2679374" y="1331228"/>
                </a:cubicBezTo>
                <a:cubicBezTo>
                  <a:pt x="2651133" y="1324168"/>
                  <a:pt x="2629952" y="1320637"/>
                  <a:pt x="2615831" y="1320637"/>
                </a:cubicBezTo>
                <a:cubicBezTo>
                  <a:pt x="2608771" y="1320637"/>
                  <a:pt x="2594650" y="1317108"/>
                  <a:pt x="2573470" y="1310047"/>
                </a:cubicBezTo>
                <a:cubicBezTo>
                  <a:pt x="2552289" y="1302987"/>
                  <a:pt x="2534638" y="1299456"/>
                  <a:pt x="2520518" y="1299456"/>
                </a:cubicBezTo>
                <a:cubicBezTo>
                  <a:pt x="2513458" y="1299456"/>
                  <a:pt x="2509927" y="1299456"/>
                  <a:pt x="2509927" y="1299456"/>
                </a:cubicBezTo>
                <a:close/>
                <a:moveTo>
                  <a:pt x="2223986" y="1299456"/>
                </a:moveTo>
                <a:cubicBezTo>
                  <a:pt x="2231046" y="1299456"/>
                  <a:pt x="2234577" y="1299456"/>
                  <a:pt x="2234577" y="1299456"/>
                </a:cubicBezTo>
                <a:lnTo>
                  <a:pt x="2223986" y="1310047"/>
                </a:lnTo>
                <a:close/>
                <a:moveTo>
                  <a:pt x="8353186" y="1294162"/>
                </a:moveTo>
                <a:cubicBezTo>
                  <a:pt x="8354951" y="1294162"/>
                  <a:pt x="8355835" y="1295927"/>
                  <a:pt x="8355835" y="1299456"/>
                </a:cubicBezTo>
                <a:lnTo>
                  <a:pt x="8345244" y="1299456"/>
                </a:lnTo>
                <a:cubicBezTo>
                  <a:pt x="8348774" y="1295927"/>
                  <a:pt x="8351422" y="1294162"/>
                  <a:pt x="8353186" y="1294162"/>
                </a:cubicBezTo>
                <a:close/>
                <a:moveTo>
                  <a:pt x="7922951" y="1292837"/>
                </a:moveTo>
                <a:cubicBezTo>
                  <a:pt x="7922070" y="1293721"/>
                  <a:pt x="7921627" y="1295927"/>
                  <a:pt x="7921627" y="1299456"/>
                </a:cubicBezTo>
                <a:cubicBezTo>
                  <a:pt x="7928688" y="1299456"/>
                  <a:pt x="7932219" y="1299456"/>
                  <a:pt x="7932219" y="1299456"/>
                </a:cubicBezTo>
                <a:cubicBezTo>
                  <a:pt x="7932219" y="1299456"/>
                  <a:pt x="7930452" y="1297691"/>
                  <a:pt x="7926923" y="1294162"/>
                </a:cubicBezTo>
                <a:cubicBezTo>
                  <a:pt x="7925158" y="1292397"/>
                  <a:pt x="7923835" y="1291956"/>
                  <a:pt x="7922951" y="1292837"/>
                </a:cubicBezTo>
                <a:close/>
                <a:moveTo>
                  <a:pt x="6333066" y="1288866"/>
                </a:moveTo>
                <a:lnTo>
                  <a:pt x="6343656" y="1299456"/>
                </a:lnTo>
                <a:cubicBezTo>
                  <a:pt x="6343656" y="1299456"/>
                  <a:pt x="6347186" y="1299456"/>
                  <a:pt x="6354246" y="1299456"/>
                </a:cubicBezTo>
                <a:close/>
                <a:moveTo>
                  <a:pt x="3155942" y="1288866"/>
                </a:moveTo>
                <a:lnTo>
                  <a:pt x="3177123" y="1299456"/>
                </a:lnTo>
                <a:lnTo>
                  <a:pt x="3187714" y="1288866"/>
                </a:lnTo>
                <a:cubicBezTo>
                  <a:pt x="3180653" y="1288866"/>
                  <a:pt x="3173593" y="1288866"/>
                  <a:pt x="3166533" y="1288866"/>
                </a:cubicBezTo>
                <a:close/>
                <a:moveTo>
                  <a:pt x="3050039" y="1288866"/>
                </a:moveTo>
                <a:lnTo>
                  <a:pt x="3155942" y="1331228"/>
                </a:lnTo>
                <a:cubicBezTo>
                  <a:pt x="3155942" y="1324168"/>
                  <a:pt x="3154177" y="1320637"/>
                  <a:pt x="3150648" y="1320637"/>
                </a:cubicBezTo>
                <a:cubicBezTo>
                  <a:pt x="3147116" y="1320637"/>
                  <a:pt x="3141821" y="1317108"/>
                  <a:pt x="3134762" y="1310047"/>
                </a:cubicBezTo>
                <a:lnTo>
                  <a:pt x="3092399" y="1299456"/>
                </a:lnTo>
                <a:close/>
                <a:moveTo>
                  <a:pt x="2276938" y="1288866"/>
                </a:moveTo>
                <a:cubicBezTo>
                  <a:pt x="2276938" y="1288866"/>
                  <a:pt x="2285763" y="1290631"/>
                  <a:pt x="2303415" y="1294162"/>
                </a:cubicBezTo>
                <a:cubicBezTo>
                  <a:pt x="2321066" y="1297691"/>
                  <a:pt x="2329890" y="1302987"/>
                  <a:pt x="2329890" y="1310047"/>
                </a:cubicBezTo>
                <a:cubicBezTo>
                  <a:pt x="2344011" y="1317108"/>
                  <a:pt x="2344011" y="1320637"/>
                  <a:pt x="2329890" y="1320637"/>
                </a:cubicBezTo>
                <a:cubicBezTo>
                  <a:pt x="2322830" y="1320637"/>
                  <a:pt x="2315769" y="1324168"/>
                  <a:pt x="2308710" y="1331228"/>
                </a:cubicBezTo>
                <a:cubicBezTo>
                  <a:pt x="2308710" y="1324168"/>
                  <a:pt x="2308710" y="1320637"/>
                  <a:pt x="2308710" y="1320637"/>
                </a:cubicBezTo>
                <a:lnTo>
                  <a:pt x="2298119" y="1310047"/>
                </a:lnTo>
                <a:close/>
                <a:moveTo>
                  <a:pt x="8440558" y="1278276"/>
                </a:moveTo>
                <a:lnTo>
                  <a:pt x="8461739" y="1278276"/>
                </a:lnTo>
                <a:lnTo>
                  <a:pt x="8472329" y="1278276"/>
                </a:lnTo>
                <a:cubicBezTo>
                  <a:pt x="8479390" y="1278276"/>
                  <a:pt x="8486449" y="1281806"/>
                  <a:pt x="8493510" y="1288866"/>
                </a:cubicBezTo>
                <a:lnTo>
                  <a:pt x="8514691" y="1299456"/>
                </a:lnTo>
                <a:cubicBezTo>
                  <a:pt x="8514691" y="1299456"/>
                  <a:pt x="8521751" y="1301221"/>
                  <a:pt x="8535871" y="1304752"/>
                </a:cubicBezTo>
                <a:cubicBezTo>
                  <a:pt x="8549991" y="1308283"/>
                  <a:pt x="8560582" y="1313577"/>
                  <a:pt x="8567641" y="1320637"/>
                </a:cubicBezTo>
                <a:cubicBezTo>
                  <a:pt x="8595884" y="1327697"/>
                  <a:pt x="8613533" y="1331228"/>
                  <a:pt x="8620595" y="1331228"/>
                </a:cubicBezTo>
                <a:cubicBezTo>
                  <a:pt x="8620595" y="1331228"/>
                  <a:pt x="8622360" y="1332993"/>
                  <a:pt x="8625889" y="1336523"/>
                </a:cubicBezTo>
                <a:cubicBezTo>
                  <a:pt x="8629419" y="1340053"/>
                  <a:pt x="8634714" y="1345349"/>
                  <a:pt x="8641775" y="1352408"/>
                </a:cubicBezTo>
                <a:cubicBezTo>
                  <a:pt x="8648836" y="1359468"/>
                  <a:pt x="8655895" y="1362999"/>
                  <a:pt x="8662957" y="1362999"/>
                </a:cubicBezTo>
                <a:cubicBezTo>
                  <a:pt x="8691199" y="1362999"/>
                  <a:pt x="8698257" y="1370060"/>
                  <a:pt x="8684137" y="1384180"/>
                </a:cubicBezTo>
                <a:cubicBezTo>
                  <a:pt x="8670016" y="1391239"/>
                  <a:pt x="8652366" y="1387710"/>
                  <a:pt x="8631185" y="1373589"/>
                </a:cubicBezTo>
                <a:cubicBezTo>
                  <a:pt x="8610004" y="1366529"/>
                  <a:pt x="8595884" y="1361235"/>
                  <a:pt x="8588824" y="1357704"/>
                </a:cubicBezTo>
                <a:cubicBezTo>
                  <a:pt x="8581762" y="1354173"/>
                  <a:pt x="8567641" y="1352408"/>
                  <a:pt x="8546462" y="1352408"/>
                </a:cubicBezTo>
                <a:cubicBezTo>
                  <a:pt x="8532341" y="1345349"/>
                  <a:pt x="8523515" y="1341818"/>
                  <a:pt x="8519985" y="1341818"/>
                </a:cubicBezTo>
                <a:cubicBezTo>
                  <a:pt x="8516456" y="1341818"/>
                  <a:pt x="8514691" y="1338287"/>
                  <a:pt x="8514691" y="1331228"/>
                </a:cubicBezTo>
                <a:cubicBezTo>
                  <a:pt x="8507630" y="1331228"/>
                  <a:pt x="8504100" y="1331228"/>
                  <a:pt x="8504100" y="1331228"/>
                </a:cubicBezTo>
                <a:lnTo>
                  <a:pt x="8492546" y="1328339"/>
                </a:lnTo>
                <a:lnTo>
                  <a:pt x="8490863" y="1323286"/>
                </a:lnTo>
                <a:cubicBezTo>
                  <a:pt x="8489098" y="1321519"/>
                  <a:pt x="8486449" y="1320637"/>
                  <a:pt x="8482920" y="1320637"/>
                </a:cubicBezTo>
                <a:lnTo>
                  <a:pt x="8478683" y="1324874"/>
                </a:lnTo>
                <a:lnTo>
                  <a:pt x="8461739" y="1320637"/>
                </a:lnTo>
                <a:lnTo>
                  <a:pt x="8440558" y="1310047"/>
                </a:lnTo>
                <a:close/>
                <a:moveTo>
                  <a:pt x="8249931" y="1278276"/>
                </a:moveTo>
                <a:cubicBezTo>
                  <a:pt x="8249931" y="1278276"/>
                  <a:pt x="8253460" y="1278276"/>
                  <a:pt x="8260521" y="1278276"/>
                </a:cubicBezTo>
                <a:lnTo>
                  <a:pt x="8249931" y="1288866"/>
                </a:lnTo>
                <a:close/>
                <a:moveTo>
                  <a:pt x="8112254" y="1278276"/>
                </a:moveTo>
                <a:lnTo>
                  <a:pt x="8133435" y="1278276"/>
                </a:lnTo>
                <a:cubicBezTo>
                  <a:pt x="8147556" y="1285335"/>
                  <a:pt x="8158146" y="1288866"/>
                  <a:pt x="8165206" y="1288866"/>
                </a:cubicBezTo>
                <a:cubicBezTo>
                  <a:pt x="8165206" y="1295927"/>
                  <a:pt x="8170502" y="1299456"/>
                  <a:pt x="8181093" y="1299456"/>
                </a:cubicBezTo>
                <a:cubicBezTo>
                  <a:pt x="8191683" y="1299456"/>
                  <a:pt x="8198743" y="1302987"/>
                  <a:pt x="8202273" y="1310047"/>
                </a:cubicBezTo>
                <a:cubicBezTo>
                  <a:pt x="8205802" y="1317108"/>
                  <a:pt x="8204039" y="1320637"/>
                  <a:pt x="8196979" y="1320637"/>
                </a:cubicBezTo>
                <a:cubicBezTo>
                  <a:pt x="8189917" y="1320637"/>
                  <a:pt x="8182858" y="1317108"/>
                  <a:pt x="8175798" y="1310047"/>
                </a:cubicBezTo>
                <a:lnTo>
                  <a:pt x="8154617" y="1299456"/>
                </a:lnTo>
                <a:cubicBezTo>
                  <a:pt x="8147556" y="1299456"/>
                  <a:pt x="8140497" y="1295927"/>
                  <a:pt x="8133435" y="1288866"/>
                </a:cubicBezTo>
                <a:cubicBezTo>
                  <a:pt x="8126375" y="1288866"/>
                  <a:pt x="8121079" y="1287101"/>
                  <a:pt x="8117550" y="1283571"/>
                </a:cubicBezTo>
                <a:cubicBezTo>
                  <a:pt x="8114020" y="1280041"/>
                  <a:pt x="8112254" y="1278276"/>
                  <a:pt x="8112254" y="1278276"/>
                </a:cubicBezTo>
                <a:close/>
                <a:moveTo>
                  <a:pt x="8069894" y="1278276"/>
                </a:moveTo>
                <a:cubicBezTo>
                  <a:pt x="8069894" y="1278276"/>
                  <a:pt x="8073423" y="1278276"/>
                  <a:pt x="8080483" y="1278276"/>
                </a:cubicBezTo>
                <a:cubicBezTo>
                  <a:pt x="8080483" y="1285335"/>
                  <a:pt x="8076954" y="1288866"/>
                  <a:pt x="8069894" y="1288866"/>
                </a:cubicBezTo>
                <a:close/>
                <a:moveTo>
                  <a:pt x="6936718" y="1278276"/>
                </a:moveTo>
                <a:cubicBezTo>
                  <a:pt x="6943780" y="1278276"/>
                  <a:pt x="6947310" y="1278276"/>
                  <a:pt x="6947310" y="1278276"/>
                </a:cubicBezTo>
                <a:lnTo>
                  <a:pt x="6947310" y="1288866"/>
                </a:lnTo>
                <a:close/>
                <a:moveTo>
                  <a:pt x="2954724" y="1278276"/>
                </a:moveTo>
                <a:lnTo>
                  <a:pt x="2975906" y="1299456"/>
                </a:lnTo>
                <a:lnTo>
                  <a:pt x="2986495" y="1310047"/>
                </a:lnTo>
                <a:lnTo>
                  <a:pt x="3018266" y="1331228"/>
                </a:lnTo>
                <a:lnTo>
                  <a:pt x="3028858" y="1341818"/>
                </a:lnTo>
                <a:cubicBezTo>
                  <a:pt x="3028858" y="1341818"/>
                  <a:pt x="3021797" y="1341818"/>
                  <a:pt x="3007676" y="1341818"/>
                </a:cubicBezTo>
                <a:cubicBezTo>
                  <a:pt x="2993556" y="1341818"/>
                  <a:pt x="2979435" y="1338287"/>
                  <a:pt x="2965314" y="1331228"/>
                </a:cubicBezTo>
                <a:cubicBezTo>
                  <a:pt x="2965314" y="1331228"/>
                  <a:pt x="2963550" y="1329464"/>
                  <a:pt x="2960019" y="1325933"/>
                </a:cubicBezTo>
                <a:cubicBezTo>
                  <a:pt x="2956489" y="1322402"/>
                  <a:pt x="2951194" y="1320637"/>
                  <a:pt x="2944134" y="1320637"/>
                </a:cubicBezTo>
                <a:lnTo>
                  <a:pt x="2944134" y="1299456"/>
                </a:lnTo>
                <a:close/>
                <a:moveTo>
                  <a:pt x="2917658" y="1278276"/>
                </a:moveTo>
                <a:cubicBezTo>
                  <a:pt x="2921189" y="1278276"/>
                  <a:pt x="2926483" y="1278276"/>
                  <a:pt x="2933543" y="1278276"/>
                </a:cubicBezTo>
                <a:lnTo>
                  <a:pt x="2922954" y="1288866"/>
                </a:lnTo>
                <a:cubicBezTo>
                  <a:pt x="2915893" y="1288866"/>
                  <a:pt x="2912362" y="1288866"/>
                  <a:pt x="2912362" y="1288866"/>
                </a:cubicBezTo>
                <a:cubicBezTo>
                  <a:pt x="2912362" y="1281806"/>
                  <a:pt x="2914127" y="1278276"/>
                  <a:pt x="2917658" y="1278276"/>
                </a:cubicBezTo>
                <a:close/>
                <a:moveTo>
                  <a:pt x="2909715" y="1272981"/>
                </a:moveTo>
                <a:cubicBezTo>
                  <a:pt x="2911481" y="1272981"/>
                  <a:pt x="2912362" y="1274745"/>
                  <a:pt x="2912362" y="1278276"/>
                </a:cubicBezTo>
                <a:lnTo>
                  <a:pt x="2901772" y="1278276"/>
                </a:lnTo>
                <a:cubicBezTo>
                  <a:pt x="2905303" y="1274745"/>
                  <a:pt x="2907949" y="1272981"/>
                  <a:pt x="2909715" y="1272981"/>
                </a:cubicBezTo>
                <a:close/>
                <a:moveTo>
                  <a:pt x="8218160" y="1267685"/>
                </a:moveTo>
                <a:cubicBezTo>
                  <a:pt x="8225220" y="1267685"/>
                  <a:pt x="8228750" y="1271216"/>
                  <a:pt x="8228750" y="1278276"/>
                </a:cubicBezTo>
                <a:cubicBezTo>
                  <a:pt x="8228750" y="1278276"/>
                  <a:pt x="8226983" y="1278276"/>
                  <a:pt x="8223454" y="1278276"/>
                </a:cubicBezTo>
                <a:cubicBezTo>
                  <a:pt x="8219925" y="1278276"/>
                  <a:pt x="8218160" y="1278276"/>
                  <a:pt x="8218160" y="1278276"/>
                </a:cubicBezTo>
                <a:close/>
                <a:moveTo>
                  <a:pt x="6534284" y="1267685"/>
                </a:moveTo>
                <a:cubicBezTo>
                  <a:pt x="6534284" y="1267685"/>
                  <a:pt x="6536050" y="1269450"/>
                  <a:pt x="6539579" y="1272981"/>
                </a:cubicBezTo>
                <a:cubicBezTo>
                  <a:pt x="6543108" y="1276510"/>
                  <a:pt x="6544874" y="1278276"/>
                  <a:pt x="6544874" y="1278276"/>
                </a:cubicBezTo>
                <a:lnTo>
                  <a:pt x="6544874" y="1288866"/>
                </a:lnTo>
                <a:lnTo>
                  <a:pt x="6576646" y="1288866"/>
                </a:lnTo>
                <a:cubicBezTo>
                  <a:pt x="6576646" y="1281806"/>
                  <a:pt x="6580175" y="1281806"/>
                  <a:pt x="6587236" y="1288866"/>
                </a:cubicBezTo>
                <a:lnTo>
                  <a:pt x="6597826" y="1288866"/>
                </a:lnTo>
                <a:lnTo>
                  <a:pt x="6566054" y="1267685"/>
                </a:lnTo>
                <a:cubicBezTo>
                  <a:pt x="6558994" y="1267685"/>
                  <a:pt x="6551935" y="1267685"/>
                  <a:pt x="6544874" y="1267685"/>
                </a:cubicBezTo>
                <a:cubicBezTo>
                  <a:pt x="6537813" y="1267685"/>
                  <a:pt x="6534284" y="1267685"/>
                  <a:pt x="6534284" y="1267685"/>
                </a:cubicBezTo>
                <a:close/>
                <a:moveTo>
                  <a:pt x="6481332" y="1267685"/>
                </a:moveTo>
                <a:cubicBezTo>
                  <a:pt x="6481332" y="1274745"/>
                  <a:pt x="6484861" y="1278276"/>
                  <a:pt x="6491922" y="1278276"/>
                </a:cubicBezTo>
                <a:lnTo>
                  <a:pt x="6491922" y="1267685"/>
                </a:lnTo>
                <a:cubicBezTo>
                  <a:pt x="6484861" y="1267685"/>
                  <a:pt x="6481332" y="1267685"/>
                  <a:pt x="6481332" y="1267685"/>
                </a:cubicBezTo>
                <a:close/>
                <a:moveTo>
                  <a:pt x="3463064" y="1267685"/>
                </a:moveTo>
                <a:lnTo>
                  <a:pt x="3473655" y="1278276"/>
                </a:lnTo>
                <a:lnTo>
                  <a:pt x="3473655" y="1267685"/>
                </a:lnTo>
                <a:cubicBezTo>
                  <a:pt x="3473655" y="1267685"/>
                  <a:pt x="3470124" y="1267685"/>
                  <a:pt x="3463064" y="1267685"/>
                </a:cubicBezTo>
                <a:close/>
                <a:moveTo>
                  <a:pt x="2435794" y="1267685"/>
                </a:moveTo>
                <a:cubicBezTo>
                  <a:pt x="2442854" y="1274745"/>
                  <a:pt x="2448151" y="1278276"/>
                  <a:pt x="2451680" y="1278276"/>
                </a:cubicBezTo>
                <a:cubicBezTo>
                  <a:pt x="2455210" y="1278276"/>
                  <a:pt x="2460505" y="1278276"/>
                  <a:pt x="2467566" y="1278276"/>
                </a:cubicBezTo>
                <a:lnTo>
                  <a:pt x="2478156" y="1278276"/>
                </a:lnTo>
                <a:cubicBezTo>
                  <a:pt x="2478156" y="1278276"/>
                  <a:pt x="2474625" y="1274745"/>
                  <a:pt x="2467566" y="1267685"/>
                </a:cubicBezTo>
                <a:close/>
                <a:moveTo>
                  <a:pt x="3092399" y="1257095"/>
                </a:moveTo>
                <a:lnTo>
                  <a:pt x="3102990" y="1278276"/>
                </a:lnTo>
                <a:lnTo>
                  <a:pt x="3134762" y="1278276"/>
                </a:lnTo>
                <a:cubicBezTo>
                  <a:pt x="3134762" y="1278276"/>
                  <a:pt x="3129466" y="1274745"/>
                  <a:pt x="3118877" y="1267685"/>
                </a:cubicBezTo>
                <a:cubicBezTo>
                  <a:pt x="3108285" y="1260625"/>
                  <a:pt x="3099460" y="1257095"/>
                  <a:pt x="3092399" y="1257095"/>
                </a:cubicBezTo>
                <a:close/>
                <a:moveTo>
                  <a:pt x="2986495" y="1257095"/>
                </a:moveTo>
                <a:lnTo>
                  <a:pt x="3018266" y="1278276"/>
                </a:lnTo>
                <a:lnTo>
                  <a:pt x="3018266" y="1267685"/>
                </a:lnTo>
                <a:close/>
                <a:moveTo>
                  <a:pt x="2663488" y="1257095"/>
                </a:moveTo>
                <a:cubicBezTo>
                  <a:pt x="2652899" y="1257095"/>
                  <a:pt x="2651133" y="1260625"/>
                  <a:pt x="2658193" y="1267685"/>
                </a:cubicBezTo>
                <a:lnTo>
                  <a:pt x="2679374" y="1267685"/>
                </a:lnTo>
                <a:lnTo>
                  <a:pt x="2700554" y="1267685"/>
                </a:lnTo>
                <a:cubicBezTo>
                  <a:pt x="2700554" y="1267685"/>
                  <a:pt x="2697023" y="1264154"/>
                  <a:pt x="2689964" y="1257095"/>
                </a:cubicBezTo>
                <a:cubicBezTo>
                  <a:pt x="2682904" y="1257095"/>
                  <a:pt x="2674080" y="1257095"/>
                  <a:pt x="2663488" y="1257095"/>
                </a:cubicBezTo>
                <a:close/>
                <a:moveTo>
                  <a:pt x="2128673" y="1257095"/>
                </a:moveTo>
                <a:lnTo>
                  <a:pt x="2223986" y="1267685"/>
                </a:lnTo>
                <a:cubicBezTo>
                  <a:pt x="2245167" y="1281806"/>
                  <a:pt x="2255757" y="1288866"/>
                  <a:pt x="2255757" y="1288866"/>
                </a:cubicBezTo>
                <a:cubicBezTo>
                  <a:pt x="2255757" y="1295927"/>
                  <a:pt x="2252227" y="1297691"/>
                  <a:pt x="2245167" y="1294162"/>
                </a:cubicBezTo>
                <a:cubicBezTo>
                  <a:pt x="2238107" y="1290631"/>
                  <a:pt x="2229282" y="1287101"/>
                  <a:pt x="2218690" y="1283571"/>
                </a:cubicBezTo>
                <a:cubicBezTo>
                  <a:pt x="2208101" y="1280041"/>
                  <a:pt x="2195745" y="1278276"/>
                  <a:pt x="2181625" y="1278276"/>
                </a:cubicBezTo>
                <a:cubicBezTo>
                  <a:pt x="2174565" y="1278276"/>
                  <a:pt x="2165738" y="1276510"/>
                  <a:pt x="2155149" y="1272981"/>
                </a:cubicBezTo>
                <a:cubicBezTo>
                  <a:pt x="2144559" y="1269450"/>
                  <a:pt x="2135733" y="1264154"/>
                  <a:pt x="2128673" y="1257095"/>
                </a:cubicBezTo>
                <a:close/>
                <a:moveTo>
                  <a:pt x="1895684" y="1257095"/>
                </a:moveTo>
                <a:cubicBezTo>
                  <a:pt x="1888623" y="1257095"/>
                  <a:pt x="1885093" y="1258860"/>
                  <a:pt x="1885093" y="1262389"/>
                </a:cubicBezTo>
                <a:cubicBezTo>
                  <a:pt x="1885093" y="1265920"/>
                  <a:pt x="1888623" y="1267685"/>
                  <a:pt x="1895684" y="1267685"/>
                </a:cubicBezTo>
                <a:cubicBezTo>
                  <a:pt x="1902744" y="1267685"/>
                  <a:pt x="1909804" y="1267685"/>
                  <a:pt x="1916864" y="1267685"/>
                </a:cubicBezTo>
                <a:close/>
                <a:moveTo>
                  <a:pt x="6153028" y="1246504"/>
                </a:moveTo>
                <a:cubicBezTo>
                  <a:pt x="6153028" y="1246504"/>
                  <a:pt x="6153028" y="1248269"/>
                  <a:pt x="6153028" y="1251800"/>
                </a:cubicBezTo>
                <a:cubicBezTo>
                  <a:pt x="6153028" y="1255331"/>
                  <a:pt x="6153028" y="1257095"/>
                  <a:pt x="6153028" y="1257095"/>
                </a:cubicBezTo>
                <a:cubicBezTo>
                  <a:pt x="6160090" y="1257095"/>
                  <a:pt x="6163620" y="1255331"/>
                  <a:pt x="6163620" y="1251800"/>
                </a:cubicBezTo>
                <a:cubicBezTo>
                  <a:pt x="6163620" y="1248269"/>
                  <a:pt x="6160090" y="1246504"/>
                  <a:pt x="6153028" y="1246504"/>
                </a:cubicBezTo>
                <a:close/>
                <a:moveTo>
                  <a:pt x="2711145" y="1246504"/>
                </a:moveTo>
                <a:cubicBezTo>
                  <a:pt x="2725266" y="1253564"/>
                  <a:pt x="2735856" y="1257095"/>
                  <a:pt x="2742916" y="1257095"/>
                </a:cubicBezTo>
                <a:lnTo>
                  <a:pt x="2732326" y="1246504"/>
                </a:lnTo>
                <a:close/>
                <a:moveTo>
                  <a:pt x="1408525" y="1246504"/>
                </a:moveTo>
                <a:lnTo>
                  <a:pt x="1419114" y="1246504"/>
                </a:lnTo>
                <a:cubicBezTo>
                  <a:pt x="1426175" y="1253564"/>
                  <a:pt x="1433235" y="1255331"/>
                  <a:pt x="1440296" y="1251800"/>
                </a:cubicBezTo>
                <a:cubicBezTo>
                  <a:pt x="1447356" y="1248269"/>
                  <a:pt x="1457946" y="1250035"/>
                  <a:pt x="1472067" y="1257095"/>
                </a:cubicBezTo>
                <a:cubicBezTo>
                  <a:pt x="1479127" y="1264154"/>
                  <a:pt x="1486187" y="1267685"/>
                  <a:pt x="1493248" y="1267685"/>
                </a:cubicBezTo>
                <a:cubicBezTo>
                  <a:pt x="1500308" y="1267685"/>
                  <a:pt x="1503838" y="1267685"/>
                  <a:pt x="1503838" y="1267685"/>
                </a:cubicBezTo>
                <a:cubicBezTo>
                  <a:pt x="1510898" y="1267685"/>
                  <a:pt x="1517959" y="1271216"/>
                  <a:pt x="1525019" y="1278276"/>
                </a:cubicBezTo>
                <a:cubicBezTo>
                  <a:pt x="1532080" y="1285335"/>
                  <a:pt x="1537375" y="1288866"/>
                  <a:pt x="1540904" y="1288866"/>
                </a:cubicBezTo>
                <a:cubicBezTo>
                  <a:pt x="1544436" y="1288866"/>
                  <a:pt x="1556790" y="1292397"/>
                  <a:pt x="1577971" y="1299456"/>
                </a:cubicBezTo>
                <a:cubicBezTo>
                  <a:pt x="1599152" y="1306516"/>
                  <a:pt x="1634453" y="1317108"/>
                  <a:pt x="1683875" y="1331228"/>
                </a:cubicBezTo>
                <a:lnTo>
                  <a:pt x="1705056" y="1341818"/>
                </a:lnTo>
                <a:cubicBezTo>
                  <a:pt x="1697995" y="1341818"/>
                  <a:pt x="1689170" y="1341818"/>
                  <a:pt x="1678581" y="1341818"/>
                </a:cubicBezTo>
                <a:cubicBezTo>
                  <a:pt x="1667989" y="1341818"/>
                  <a:pt x="1659164" y="1338287"/>
                  <a:pt x="1652104" y="1331228"/>
                </a:cubicBezTo>
                <a:lnTo>
                  <a:pt x="1609742" y="1320637"/>
                </a:lnTo>
                <a:lnTo>
                  <a:pt x="1535610" y="1299456"/>
                </a:lnTo>
                <a:cubicBezTo>
                  <a:pt x="1521489" y="1299456"/>
                  <a:pt x="1514429" y="1299456"/>
                  <a:pt x="1514429" y="1299456"/>
                </a:cubicBezTo>
                <a:lnTo>
                  <a:pt x="1482658" y="1278276"/>
                </a:lnTo>
                <a:cubicBezTo>
                  <a:pt x="1482658" y="1264154"/>
                  <a:pt x="1465007" y="1257095"/>
                  <a:pt x="1429704" y="1257095"/>
                </a:cubicBezTo>
                <a:cubicBezTo>
                  <a:pt x="1415585" y="1257095"/>
                  <a:pt x="1408525" y="1253564"/>
                  <a:pt x="1408525" y="1246504"/>
                </a:cubicBezTo>
                <a:close/>
                <a:moveTo>
                  <a:pt x="2840878" y="1241210"/>
                </a:moveTo>
                <a:cubicBezTo>
                  <a:pt x="2839114" y="1241210"/>
                  <a:pt x="2838230" y="1242975"/>
                  <a:pt x="2838230" y="1246504"/>
                </a:cubicBezTo>
                <a:cubicBezTo>
                  <a:pt x="2838230" y="1253564"/>
                  <a:pt x="2838230" y="1257095"/>
                  <a:pt x="2838230" y="1257095"/>
                </a:cubicBezTo>
                <a:cubicBezTo>
                  <a:pt x="2852351" y="1250035"/>
                  <a:pt x="2866471" y="1253564"/>
                  <a:pt x="2880591" y="1267685"/>
                </a:cubicBezTo>
                <a:lnTo>
                  <a:pt x="2870002" y="1278276"/>
                </a:lnTo>
                <a:cubicBezTo>
                  <a:pt x="2855879" y="1271216"/>
                  <a:pt x="2845290" y="1271216"/>
                  <a:pt x="2838230" y="1278276"/>
                </a:cubicBezTo>
                <a:cubicBezTo>
                  <a:pt x="2831170" y="1278276"/>
                  <a:pt x="2827639" y="1278276"/>
                  <a:pt x="2827639" y="1278276"/>
                </a:cubicBezTo>
                <a:lnTo>
                  <a:pt x="2817049" y="1267685"/>
                </a:lnTo>
                <a:cubicBezTo>
                  <a:pt x="2817049" y="1274745"/>
                  <a:pt x="2820579" y="1280041"/>
                  <a:pt x="2827639" y="1283571"/>
                </a:cubicBezTo>
                <a:cubicBezTo>
                  <a:pt x="2834700" y="1287101"/>
                  <a:pt x="2841760" y="1288866"/>
                  <a:pt x="2848820" y="1288866"/>
                </a:cubicBezTo>
                <a:cubicBezTo>
                  <a:pt x="2870002" y="1302987"/>
                  <a:pt x="2880591" y="1310047"/>
                  <a:pt x="2880591" y="1310047"/>
                </a:cubicBezTo>
                <a:cubicBezTo>
                  <a:pt x="2880591" y="1310047"/>
                  <a:pt x="2870002" y="1306516"/>
                  <a:pt x="2848820" y="1299456"/>
                </a:cubicBezTo>
                <a:cubicBezTo>
                  <a:pt x="2827639" y="1292397"/>
                  <a:pt x="2817049" y="1285335"/>
                  <a:pt x="2817049" y="1278276"/>
                </a:cubicBezTo>
                <a:lnTo>
                  <a:pt x="2753506" y="1257095"/>
                </a:lnTo>
                <a:cubicBezTo>
                  <a:pt x="2753506" y="1264154"/>
                  <a:pt x="2760567" y="1267685"/>
                  <a:pt x="2774687" y="1267685"/>
                </a:cubicBezTo>
                <a:lnTo>
                  <a:pt x="2785278" y="1278276"/>
                </a:lnTo>
                <a:lnTo>
                  <a:pt x="2795868" y="1288866"/>
                </a:lnTo>
                <a:lnTo>
                  <a:pt x="2806458" y="1299456"/>
                </a:lnTo>
                <a:lnTo>
                  <a:pt x="2806458" y="1310047"/>
                </a:lnTo>
                <a:lnTo>
                  <a:pt x="2827639" y="1310047"/>
                </a:lnTo>
                <a:lnTo>
                  <a:pt x="2859410" y="1320637"/>
                </a:lnTo>
                <a:cubicBezTo>
                  <a:pt x="2866471" y="1320637"/>
                  <a:pt x="2877061" y="1324168"/>
                  <a:pt x="2891182" y="1331228"/>
                </a:cubicBezTo>
                <a:cubicBezTo>
                  <a:pt x="2891182" y="1331228"/>
                  <a:pt x="2896477" y="1332993"/>
                  <a:pt x="2907067" y="1336523"/>
                </a:cubicBezTo>
                <a:cubicBezTo>
                  <a:pt x="2917658" y="1340053"/>
                  <a:pt x="2926483" y="1345349"/>
                  <a:pt x="2933543" y="1352408"/>
                </a:cubicBezTo>
                <a:lnTo>
                  <a:pt x="2965314" y="1362999"/>
                </a:lnTo>
                <a:lnTo>
                  <a:pt x="2944134" y="1362999"/>
                </a:lnTo>
                <a:lnTo>
                  <a:pt x="2933543" y="1362999"/>
                </a:lnTo>
                <a:lnTo>
                  <a:pt x="2954724" y="1373589"/>
                </a:lnTo>
                <a:lnTo>
                  <a:pt x="2965314" y="1362999"/>
                </a:lnTo>
                <a:lnTo>
                  <a:pt x="2997086" y="1373589"/>
                </a:lnTo>
                <a:lnTo>
                  <a:pt x="3007676" y="1384180"/>
                </a:lnTo>
                <a:cubicBezTo>
                  <a:pt x="3014737" y="1384180"/>
                  <a:pt x="3020031" y="1384180"/>
                  <a:pt x="3023562" y="1384180"/>
                </a:cubicBezTo>
                <a:cubicBezTo>
                  <a:pt x="3027093" y="1384180"/>
                  <a:pt x="3032387" y="1387710"/>
                  <a:pt x="3039447" y="1394770"/>
                </a:cubicBezTo>
                <a:lnTo>
                  <a:pt x="3039447" y="1384180"/>
                </a:lnTo>
                <a:cubicBezTo>
                  <a:pt x="3046508" y="1384180"/>
                  <a:pt x="3057098" y="1384180"/>
                  <a:pt x="3071218" y="1384180"/>
                </a:cubicBezTo>
                <a:lnTo>
                  <a:pt x="3113581" y="1405360"/>
                </a:lnTo>
                <a:cubicBezTo>
                  <a:pt x="3113581" y="1412420"/>
                  <a:pt x="3113581" y="1415951"/>
                  <a:pt x="3113581" y="1415951"/>
                </a:cubicBezTo>
                <a:lnTo>
                  <a:pt x="3124171" y="1415951"/>
                </a:lnTo>
                <a:cubicBezTo>
                  <a:pt x="3124171" y="1408891"/>
                  <a:pt x="3125935" y="1405360"/>
                  <a:pt x="3129466" y="1405360"/>
                </a:cubicBezTo>
                <a:cubicBezTo>
                  <a:pt x="3132997" y="1405360"/>
                  <a:pt x="3132997" y="1408891"/>
                  <a:pt x="3129466" y="1415951"/>
                </a:cubicBezTo>
                <a:cubicBezTo>
                  <a:pt x="3125935" y="1423012"/>
                  <a:pt x="3127701" y="1426541"/>
                  <a:pt x="3134762" y="1426541"/>
                </a:cubicBezTo>
                <a:lnTo>
                  <a:pt x="3155942" y="1426541"/>
                </a:lnTo>
                <a:lnTo>
                  <a:pt x="3155942" y="1437132"/>
                </a:lnTo>
                <a:lnTo>
                  <a:pt x="3177123" y="1447722"/>
                </a:lnTo>
                <a:cubicBezTo>
                  <a:pt x="3177123" y="1454783"/>
                  <a:pt x="3184183" y="1458312"/>
                  <a:pt x="3198303" y="1458312"/>
                </a:cubicBezTo>
                <a:lnTo>
                  <a:pt x="3208895" y="1447722"/>
                </a:lnTo>
                <a:lnTo>
                  <a:pt x="3219485" y="1447722"/>
                </a:lnTo>
                <a:cubicBezTo>
                  <a:pt x="3226545" y="1447722"/>
                  <a:pt x="3231839" y="1447722"/>
                  <a:pt x="3235370" y="1447722"/>
                </a:cubicBezTo>
                <a:cubicBezTo>
                  <a:pt x="3238901" y="1447722"/>
                  <a:pt x="3244195" y="1444191"/>
                  <a:pt x="3251255" y="1437132"/>
                </a:cubicBezTo>
                <a:lnTo>
                  <a:pt x="3261847" y="1447722"/>
                </a:lnTo>
                <a:cubicBezTo>
                  <a:pt x="3261847" y="1447722"/>
                  <a:pt x="3258316" y="1447722"/>
                  <a:pt x="3251255" y="1447722"/>
                </a:cubicBezTo>
                <a:cubicBezTo>
                  <a:pt x="3244195" y="1447722"/>
                  <a:pt x="3244195" y="1451253"/>
                  <a:pt x="3251255" y="1458312"/>
                </a:cubicBezTo>
                <a:lnTo>
                  <a:pt x="3272437" y="1458312"/>
                </a:lnTo>
                <a:lnTo>
                  <a:pt x="3283027" y="1458312"/>
                </a:lnTo>
                <a:cubicBezTo>
                  <a:pt x="3283027" y="1465372"/>
                  <a:pt x="3290088" y="1468903"/>
                  <a:pt x="3304208" y="1468903"/>
                </a:cubicBezTo>
                <a:cubicBezTo>
                  <a:pt x="3325389" y="1475964"/>
                  <a:pt x="3332449" y="1475964"/>
                  <a:pt x="3325389" y="1468903"/>
                </a:cubicBezTo>
                <a:lnTo>
                  <a:pt x="3335979" y="1468903"/>
                </a:lnTo>
                <a:cubicBezTo>
                  <a:pt x="3335979" y="1468903"/>
                  <a:pt x="3337743" y="1468903"/>
                  <a:pt x="3341274" y="1468903"/>
                </a:cubicBezTo>
                <a:cubicBezTo>
                  <a:pt x="3344806" y="1468903"/>
                  <a:pt x="3350099" y="1468903"/>
                  <a:pt x="3357160" y="1468903"/>
                </a:cubicBezTo>
                <a:cubicBezTo>
                  <a:pt x="3364220" y="1468903"/>
                  <a:pt x="3367751" y="1470668"/>
                  <a:pt x="3367751" y="1474199"/>
                </a:cubicBezTo>
                <a:cubicBezTo>
                  <a:pt x="3367751" y="1477728"/>
                  <a:pt x="3365986" y="1479493"/>
                  <a:pt x="3362456" y="1479493"/>
                </a:cubicBezTo>
                <a:cubicBezTo>
                  <a:pt x="3358926" y="1479493"/>
                  <a:pt x="3353630" y="1479493"/>
                  <a:pt x="3346570" y="1479493"/>
                </a:cubicBezTo>
                <a:lnTo>
                  <a:pt x="3357160" y="1490084"/>
                </a:lnTo>
                <a:cubicBezTo>
                  <a:pt x="3378341" y="1497143"/>
                  <a:pt x="3392461" y="1502439"/>
                  <a:pt x="3399522" y="1505970"/>
                </a:cubicBezTo>
                <a:cubicBezTo>
                  <a:pt x="3406582" y="1509499"/>
                  <a:pt x="3417172" y="1513030"/>
                  <a:pt x="3431293" y="1516560"/>
                </a:cubicBezTo>
                <a:cubicBezTo>
                  <a:pt x="3445413" y="1520091"/>
                  <a:pt x="3461299" y="1523620"/>
                  <a:pt x="3478949" y="1527151"/>
                </a:cubicBezTo>
                <a:cubicBezTo>
                  <a:pt x="3496600" y="1530680"/>
                  <a:pt x="3508956" y="1532445"/>
                  <a:pt x="3516016" y="1532445"/>
                </a:cubicBezTo>
                <a:cubicBezTo>
                  <a:pt x="3544257" y="1546566"/>
                  <a:pt x="3574263" y="1553626"/>
                  <a:pt x="3606034" y="1553626"/>
                </a:cubicBezTo>
                <a:cubicBezTo>
                  <a:pt x="3637805" y="1553626"/>
                  <a:pt x="3657222" y="1560687"/>
                  <a:pt x="3664282" y="1574807"/>
                </a:cubicBezTo>
                <a:lnTo>
                  <a:pt x="3696052" y="1585397"/>
                </a:lnTo>
                <a:lnTo>
                  <a:pt x="3727824" y="1595988"/>
                </a:lnTo>
                <a:cubicBezTo>
                  <a:pt x="3741946" y="1603047"/>
                  <a:pt x="3759596" y="1606578"/>
                  <a:pt x="3780776" y="1606578"/>
                </a:cubicBezTo>
                <a:cubicBezTo>
                  <a:pt x="3787836" y="1606578"/>
                  <a:pt x="3791367" y="1610109"/>
                  <a:pt x="3791367" y="1617170"/>
                </a:cubicBezTo>
                <a:cubicBezTo>
                  <a:pt x="3798427" y="1617170"/>
                  <a:pt x="3816078" y="1620699"/>
                  <a:pt x="3844319" y="1627759"/>
                </a:cubicBezTo>
                <a:cubicBezTo>
                  <a:pt x="3851379" y="1627759"/>
                  <a:pt x="3860204" y="1629524"/>
                  <a:pt x="3870796" y="1633055"/>
                </a:cubicBezTo>
                <a:cubicBezTo>
                  <a:pt x="3881386" y="1636584"/>
                  <a:pt x="3886681" y="1638349"/>
                  <a:pt x="3886681" y="1638349"/>
                </a:cubicBezTo>
                <a:lnTo>
                  <a:pt x="3907860" y="1648940"/>
                </a:lnTo>
                <a:cubicBezTo>
                  <a:pt x="3914921" y="1656001"/>
                  <a:pt x="3921982" y="1659530"/>
                  <a:pt x="3929042" y="1659530"/>
                </a:cubicBezTo>
                <a:cubicBezTo>
                  <a:pt x="3964344" y="1645410"/>
                  <a:pt x="3996114" y="1652470"/>
                  <a:pt x="4024356" y="1680711"/>
                </a:cubicBezTo>
                <a:cubicBezTo>
                  <a:pt x="4031416" y="1687772"/>
                  <a:pt x="4036710" y="1691301"/>
                  <a:pt x="4040242" y="1691301"/>
                </a:cubicBezTo>
                <a:cubicBezTo>
                  <a:pt x="4043772" y="1691301"/>
                  <a:pt x="4049066" y="1691301"/>
                  <a:pt x="4056127" y="1691301"/>
                </a:cubicBezTo>
                <a:cubicBezTo>
                  <a:pt x="4070248" y="1684242"/>
                  <a:pt x="4079073" y="1682476"/>
                  <a:pt x="4082604" y="1686007"/>
                </a:cubicBezTo>
                <a:cubicBezTo>
                  <a:pt x="4086133" y="1689537"/>
                  <a:pt x="4091429" y="1691301"/>
                  <a:pt x="4098489" y="1691301"/>
                </a:cubicBezTo>
                <a:cubicBezTo>
                  <a:pt x="4105548" y="1691301"/>
                  <a:pt x="4110844" y="1693066"/>
                  <a:pt x="4114374" y="1696597"/>
                </a:cubicBezTo>
                <a:cubicBezTo>
                  <a:pt x="4117904" y="1700128"/>
                  <a:pt x="4123200" y="1701893"/>
                  <a:pt x="4130260" y="1701893"/>
                </a:cubicBezTo>
                <a:lnTo>
                  <a:pt x="4130260" y="1691301"/>
                </a:lnTo>
                <a:lnTo>
                  <a:pt x="4119669" y="1670122"/>
                </a:lnTo>
                <a:cubicBezTo>
                  <a:pt x="4119669" y="1656001"/>
                  <a:pt x="4105548" y="1652470"/>
                  <a:pt x="4077308" y="1659530"/>
                </a:cubicBezTo>
                <a:cubicBezTo>
                  <a:pt x="4070248" y="1659530"/>
                  <a:pt x="4064952" y="1659530"/>
                  <a:pt x="4061422" y="1659530"/>
                </a:cubicBezTo>
                <a:cubicBezTo>
                  <a:pt x="4057892" y="1659530"/>
                  <a:pt x="4056127" y="1659530"/>
                  <a:pt x="4056127" y="1659530"/>
                </a:cubicBezTo>
                <a:cubicBezTo>
                  <a:pt x="4049066" y="1645410"/>
                  <a:pt x="4027886" y="1641880"/>
                  <a:pt x="3992585" y="1648940"/>
                </a:cubicBezTo>
                <a:cubicBezTo>
                  <a:pt x="3985524" y="1648940"/>
                  <a:pt x="3978464" y="1645410"/>
                  <a:pt x="3971404" y="1638349"/>
                </a:cubicBezTo>
                <a:lnTo>
                  <a:pt x="3960812" y="1627759"/>
                </a:lnTo>
                <a:lnTo>
                  <a:pt x="3950223" y="1627759"/>
                </a:lnTo>
                <a:cubicBezTo>
                  <a:pt x="3957284" y="1634820"/>
                  <a:pt x="3953754" y="1634820"/>
                  <a:pt x="3939633" y="1627759"/>
                </a:cubicBezTo>
                <a:cubicBezTo>
                  <a:pt x="3932572" y="1627759"/>
                  <a:pt x="3921982" y="1624228"/>
                  <a:pt x="3907860" y="1617170"/>
                </a:cubicBezTo>
                <a:cubicBezTo>
                  <a:pt x="3865500" y="1603047"/>
                  <a:pt x="3844319" y="1595988"/>
                  <a:pt x="3844319" y="1595988"/>
                </a:cubicBezTo>
                <a:lnTo>
                  <a:pt x="3823138" y="1574807"/>
                </a:lnTo>
                <a:cubicBezTo>
                  <a:pt x="3816078" y="1574807"/>
                  <a:pt x="3805488" y="1571276"/>
                  <a:pt x="3791367" y="1564218"/>
                </a:cubicBezTo>
                <a:cubicBezTo>
                  <a:pt x="3763126" y="1543036"/>
                  <a:pt x="3738415" y="1535976"/>
                  <a:pt x="3717234" y="1543036"/>
                </a:cubicBezTo>
                <a:lnTo>
                  <a:pt x="3706644" y="1543036"/>
                </a:lnTo>
                <a:lnTo>
                  <a:pt x="3696052" y="1532445"/>
                </a:lnTo>
                <a:cubicBezTo>
                  <a:pt x="3696052" y="1539506"/>
                  <a:pt x="3696052" y="1543036"/>
                  <a:pt x="3696052" y="1543036"/>
                </a:cubicBezTo>
                <a:cubicBezTo>
                  <a:pt x="3696052" y="1543036"/>
                  <a:pt x="3696052" y="1546566"/>
                  <a:pt x="3696052" y="1553626"/>
                </a:cubicBezTo>
                <a:cubicBezTo>
                  <a:pt x="3688992" y="1553626"/>
                  <a:pt x="3678402" y="1550095"/>
                  <a:pt x="3664282" y="1543036"/>
                </a:cubicBezTo>
                <a:cubicBezTo>
                  <a:pt x="3643100" y="1528916"/>
                  <a:pt x="3618390" y="1518324"/>
                  <a:pt x="3590148" y="1511264"/>
                </a:cubicBezTo>
                <a:cubicBezTo>
                  <a:pt x="3576028" y="1511264"/>
                  <a:pt x="3565438" y="1509499"/>
                  <a:pt x="3558378" y="1505970"/>
                </a:cubicBezTo>
                <a:cubicBezTo>
                  <a:pt x="3551317" y="1502439"/>
                  <a:pt x="3544257" y="1500674"/>
                  <a:pt x="3537196" y="1500674"/>
                </a:cubicBezTo>
                <a:lnTo>
                  <a:pt x="3516016" y="1500674"/>
                </a:lnTo>
                <a:cubicBezTo>
                  <a:pt x="3487776" y="1486554"/>
                  <a:pt x="3470124" y="1479493"/>
                  <a:pt x="3463064" y="1479493"/>
                </a:cubicBezTo>
                <a:lnTo>
                  <a:pt x="3452474" y="1479493"/>
                </a:lnTo>
                <a:lnTo>
                  <a:pt x="3452474" y="1468903"/>
                </a:lnTo>
                <a:lnTo>
                  <a:pt x="3452474" y="1458312"/>
                </a:lnTo>
                <a:cubicBezTo>
                  <a:pt x="3452474" y="1458312"/>
                  <a:pt x="3447178" y="1454783"/>
                  <a:pt x="3436588" y="1447722"/>
                </a:cubicBezTo>
                <a:cubicBezTo>
                  <a:pt x="3425997" y="1440662"/>
                  <a:pt x="3420703" y="1440662"/>
                  <a:pt x="3420703" y="1447722"/>
                </a:cubicBezTo>
                <a:lnTo>
                  <a:pt x="3399522" y="1447722"/>
                </a:lnTo>
                <a:cubicBezTo>
                  <a:pt x="3399522" y="1447722"/>
                  <a:pt x="3397758" y="1445957"/>
                  <a:pt x="3394226" y="1442427"/>
                </a:cubicBezTo>
                <a:cubicBezTo>
                  <a:pt x="3390695" y="1438897"/>
                  <a:pt x="3388931" y="1437132"/>
                  <a:pt x="3388931" y="1437132"/>
                </a:cubicBezTo>
                <a:cubicBezTo>
                  <a:pt x="3387166" y="1438897"/>
                  <a:pt x="3385401" y="1440221"/>
                  <a:pt x="3383637" y="1441103"/>
                </a:cubicBezTo>
                <a:lnTo>
                  <a:pt x="3379970" y="1442020"/>
                </a:lnTo>
                <a:lnTo>
                  <a:pt x="3420703" y="1458312"/>
                </a:lnTo>
                <a:cubicBezTo>
                  <a:pt x="3420703" y="1465372"/>
                  <a:pt x="3420703" y="1468903"/>
                  <a:pt x="3420703" y="1468903"/>
                </a:cubicBezTo>
                <a:cubicBezTo>
                  <a:pt x="3364220" y="1468903"/>
                  <a:pt x="3321858" y="1458312"/>
                  <a:pt x="3293618" y="1437132"/>
                </a:cubicBezTo>
                <a:cubicBezTo>
                  <a:pt x="3293618" y="1430072"/>
                  <a:pt x="3288322" y="1426541"/>
                  <a:pt x="3277733" y="1426541"/>
                </a:cubicBezTo>
                <a:cubicBezTo>
                  <a:pt x="3267141" y="1426541"/>
                  <a:pt x="3261847" y="1426541"/>
                  <a:pt x="3261847" y="1426541"/>
                </a:cubicBezTo>
                <a:lnTo>
                  <a:pt x="3261847" y="1405360"/>
                </a:lnTo>
                <a:cubicBezTo>
                  <a:pt x="3254786" y="1405360"/>
                  <a:pt x="3251255" y="1405360"/>
                  <a:pt x="3251255" y="1405360"/>
                </a:cubicBezTo>
                <a:cubicBezTo>
                  <a:pt x="3251255" y="1405360"/>
                  <a:pt x="3251255" y="1408891"/>
                  <a:pt x="3251255" y="1415951"/>
                </a:cubicBezTo>
                <a:lnTo>
                  <a:pt x="3251255" y="1426541"/>
                </a:lnTo>
                <a:cubicBezTo>
                  <a:pt x="3244195" y="1419481"/>
                  <a:pt x="3238901" y="1415951"/>
                  <a:pt x="3235370" y="1415951"/>
                </a:cubicBezTo>
                <a:cubicBezTo>
                  <a:pt x="3231839" y="1415951"/>
                  <a:pt x="3226545" y="1412420"/>
                  <a:pt x="3219485" y="1405360"/>
                </a:cubicBezTo>
                <a:lnTo>
                  <a:pt x="3230075" y="1405360"/>
                </a:lnTo>
                <a:cubicBezTo>
                  <a:pt x="3237136" y="1405360"/>
                  <a:pt x="3240666" y="1403595"/>
                  <a:pt x="3240666" y="1400066"/>
                </a:cubicBezTo>
                <a:cubicBezTo>
                  <a:pt x="3240666" y="1396535"/>
                  <a:pt x="3235370" y="1394770"/>
                  <a:pt x="3224781" y="1394770"/>
                </a:cubicBezTo>
                <a:cubicBezTo>
                  <a:pt x="3214189" y="1394770"/>
                  <a:pt x="3208895" y="1391239"/>
                  <a:pt x="3208895" y="1384180"/>
                </a:cubicBezTo>
                <a:lnTo>
                  <a:pt x="3187714" y="1373589"/>
                </a:lnTo>
                <a:cubicBezTo>
                  <a:pt x="3180653" y="1373589"/>
                  <a:pt x="3177123" y="1371824"/>
                  <a:pt x="3177123" y="1368293"/>
                </a:cubicBezTo>
                <a:cubicBezTo>
                  <a:pt x="3177123" y="1364764"/>
                  <a:pt x="3163002" y="1357704"/>
                  <a:pt x="3134762" y="1347114"/>
                </a:cubicBezTo>
                <a:cubicBezTo>
                  <a:pt x="3106520" y="1336523"/>
                  <a:pt x="3085339" y="1331228"/>
                  <a:pt x="3071218" y="1331228"/>
                </a:cubicBezTo>
                <a:cubicBezTo>
                  <a:pt x="3071218" y="1331228"/>
                  <a:pt x="3071218" y="1327697"/>
                  <a:pt x="3071218" y="1320637"/>
                </a:cubicBezTo>
                <a:lnTo>
                  <a:pt x="3039447" y="1299456"/>
                </a:lnTo>
                <a:cubicBezTo>
                  <a:pt x="2975906" y="1278276"/>
                  <a:pt x="2926483" y="1264154"/>
                  <a:pt x="2891182" y="1257095"/>
                </a:cubicBezTo>
                <a:cubicBezTo>
                  <a:pt x="2884122" y="1250035"/>
                  <a:pt x="2877061" y="1246504"/>
                  <a:pt x="2870002" y="1246504"/>
                </a:cubicBezTo>
                <a:cubicBezTo>
                  <a:pt x="2862941" y="1246504"/>
                  <a:pt x="2855879" y="1246504"/>
                  <a:pt x="2848820" y="1246504"/>
                </a:cubicBezTo>
                <a:cubicBezTo>
                  <a:pt x="2845290" y="1242975"/>
                  <a:pt x="2842642" y="1241210"/>
                  <a:pt x="2840878" y="1241210"/>
                </a:cubicBezTo>
                <a:close/>
                <a:moveTo>
                  <a:pt x="8133435" y="1235914"/>
                </a:moveTo>
                <a:cubicBezTo>
                  <a:pt x="8140497" y="1235914"/>
                  <a:pt x="8147556" y="1235914"/>
                  <a:pt x="8154617" y="1235914"/>
                </a:cubicBezTo>
                <a:cubicBezTo>
                  <a:pt x="8161677" y="1235914"/>
                  <a:pt x="8165206" y="1239445"/>
                  <a:pt x="8165206" y="1246504"/>
                </a:cubicBezTo>
                <a:cubicBezTo>
                  <a:pt x="8151087" y="1246504"/>
                  <a:pt x="8140497" y="1242975"/>
                  <a:pt x="8133435" y="1235914"/>
                </a:cubicBezTo>
                <a:close/>
                <a:moveTo>
                  <a:pt x="6735502" y="1225324"/>
                </a:moveTo>
                <a:lnTo>
                  <a:pt x="6735502" y="1235914"/>
                </a:lnTo>
                <a:cubicBezTo>
                  <a:pt x="6742562" y="1242975"/>
                  <a:pt x="6751387" y="1244739"/>
                  <a:pt x="6761977" y="1241210"/>
                </a:cubicBezTo>
                <a:cubicBezTo>
                  <a:pt x="6772568" y="1237679"/>
                  <a:pt x="6777862" y="1239445"/>
                  <a:pt x="6777862" y="1246504"/>
                </a:cubicBezTo>
                <a:cubicBezTo>
                  <a:pt x="6777862" y="1253564"/>
                  <a:pt x="6779628" y="1257095"/>
                  <a:pt x="6783158" y="1257095"/>
                </a:cubicBezTo>
                <a:cubicBezTo>
                  <a:pt x="6786688" y="1257095"/>
                  <a:pt x="6791984" y="1257095"/>
                  <a:pt x="6799044" y="1257095"/>
                </a:cubicBezTo>
                <a:lnTo>
                  <a:pt x="6820224" y="1267685"/>
                </a:lnTo>
                <a:cubicBezTo>
                  <a:pt x="6827285" y="1274745"/>
                  <a:pt x="6832580" y="1276510"/>
                  <a:pt x="6836110" y="1272981"/>
                </a:cubicBezTo>
                <a:cubicBezTo>
                  <a:pt x="6839640" y="1269450"/>
                  <a:pt x="6843170" y="1269450"/>
                  <a:pt x="6846700" y="1272981"/>
                </a:cubicBezTo>
                <a:cubicBezTo>
                  <a:pt x="6850230" y="1276510"/>
                  <a:pt x="6859056" y="1280041"/>
                  <a:pt x="6873177" y="1283571"/>
                </a:cubicBezTo>
                <a:cubicBezTo>
                  <a:pt x="6887296" y="1287101"/>
                  <a:pt x="6897888" y="1288866"/>
                  <a:pt x="6904948" y="1288866"/>
                </a:cubicBezTo>
                <a:lnTo>
                  <a:pt x="6915539" y="1278276"/>
                </a:lnTo>
                <a:cubicBezTo>
                  <a:pt x="6908477" y="1285335"/>
                  <a:pt x="6908477" y="1290631"/>
                  <a:pt x="6915539" y="1294162"/>
                </a:cubicBezTo>
                <a:cubicBezTo>
                  <a:pt x="6922600" y="1297691"/>
                  <a:pt x="6929658" y="1299456"/>
                  <a:pt x="6936718" y="1299456"/>
                </a:cubicBezTo>
                <a:cubicBezTo>
                  <a:pt x="6943780" y="1299456"/>
                  <a:pt x="6950840" y="1301221"/>
                  <a:pt x="6957900" y="1304752"/>
                </a:cubicBezTo>
                <a:cubicBezTo>
                  <a:pt x="6964960" y="1308283"/>
                  <a:pt x="6968491" y="1313577"/>
                  <a:pt x="6968491" y="1320637"/>
                </a:cubicBezTo>
                <a:cubicBezTo>
                  <a:pt x="6972020" y="1320637"/>
                  <a:pt x="6973785" y="1320637"/>
                  <a:pt x="6973785" y="1320637"/>
                </a:cubicBezTo>
                <a:lnTo>
                  <a:pt x="6989670" y="1320637"/>
                </a:lnTo>
                <a:cubicBezTo>
                  <a:pt x="6989670" y="1327697"/>
                  <a:pt x="6994966" y="1329464"/>
                  <a:pt x="7005558" y="1325933"/>
                </a:cubicBezTo>
                <a:cubicBezTo>
                  <a:pt x="7016148" y="1322402"/>
                  <a:pt x="7023208" y="1322402"/>
                  <a:pt x="7026737" y="1325933"/>
                </a:cubicBezTo>
                <a:cubicBezTo>
                  <a:pt x="7030266" y="1329464"/>
                  <a:pt x="7035562" y="1331228"/>
                  <a:pt x="7042622" y="1331228"/>
                </a:cubicBezTo>
                <a:cubicBezTo>
                  <a:pt x="7042622" y="1338287"/>
                  <a:pt x="7044389" y="1341818"/>
                  <a:pt x="7047918" y="1341818"/>
                </a:cubicBezTo>
                <a:cubicBezTo>
                  <a:pt x="7051448" y="1341818"/>
                  <a:pt x="7058510" y="1341818"/>
                  <a:pt x="7069100" y="1341818"/>
                </a:cubicBezTo>
                <a:cubicBezTo>
                  <a:pt x="7079689" y="1341818"/>
                  <a:pt x="7090280" y="1345349"/>
                  <a:pt x="7100870" y="1352408"/>
                </a:cubicBezTo>
                <a:cubicBezTo>
                  <a:pt x="7111462" y="1359468"/>
                  <a:pt x="7116756" y="1359468"/>
                  <a:pt x="7116756" y="1352408"/>
                </a:cubicBezTo>
                <a:lnTo>
                  <a:pt x="7127347" y="1362999"/>
                </a:lnTo>
                <a:cubicBezTo>
                  <a:pt x="7134408" y="1370060"/>
                  <a:pt x="7143232" y="1373589"/>
                  <a:pt x="7153822" y="1373589"/>
                </a:cubicBezTo>
                <a:cubicBezTo>
                  <a:pt x="7164414" y="1373589"/>
                  <a:pt x="7176770" y="1377120"/>
                  <a:pt x="7190889" y="1384180"/>
                </a:cubicBezTo>
                <a:cubicBezTo>
                  <a:pt x="7212070" y="1391239"/>
                  <a:pt x="7231485" y="1396535"/>
                  <a:pt x="7249136" y="1400066"/>
                </a:cubicBezTo>
                <a:cubicBezTo>
                  <a:pt x="7266788" y="1403595"/>
                  <a:pt x="7279142" y="1405360"/>
                  <a:pt x="7286203" y="1405360"/>
                </a:cubicBezTo>
                <a:lnTo>
                  <a:pt x="7296793" y="1405360"/>
                </a:lnTo>
                <a:cubicBezTo>
                  <a:pt x="7303854" y="1412420"/>
                  <a:pt x="7310914" y="1415951"/>
                  <a:pt x="7317974" y="1415951"/>
                </a:cubicBezTo>
                <a:cubicBezTo>
                  <a:pt x="7325034" y="1415951"/>
                  <a:pt x="7342684" y="1419481"/>
                  <a:pt x="7370926" y="1426541"/>
                </a:cubicBezTo>
                <a:lnTo>
                  <a:pt x="7360336" y="1415951"/>
                </a:lnTo>
                <a:lnTo>
                  <a:pt x="7339155" y="1405360"/>
                </a:lnTo>
                <a:cubicBezTo>
                  <a:pt x="7346216" y="1412420"/>
                  <a:pt x="7335626" y="1408891"/>
                  <a:pt x="7307384" y="1394770"/>
                </a:cubicBezTo>
                <a:lnTo>
                  <a:pt x="7286203" y="1394770"/>
                </a:lnTo>
                <a:lnTo>
                  <a:pt x="7275612" y="1394770"/>
                </a:lnTo>
                <a:cubicBezTo>
                  <a:pt x="7268552" y="1387710"/>
                  <a:pt x="7252666" y="1378885"/>
                  <a:pt x="7227956" y="1368293"/>
                </a:cubicBezTo>
                <a:cubicBezTo>
                  <a:pt x="7203245" y="1357704"/>
                  <a:pt x="7180299" y="1352408"/>
                  <a:pt x="7159118" y="1352408"/>
                </a:cubicBezTo>
                <a:lnTo>
                  <a:pt x="7127347" y="1331228"/>
                </a:lnTo>
                <a:cubicBezTo>
                  <a:pt x="7127347" y="1331228"/>
                  <a:pt x="7122052" y="1329464"/>
                  <a:pt x="7111462" y="1325933"/>
                </a:cubicBezTo>
                <a:cubicBezTo>
                  <a:pt x="7100870" y="1322402"/>
                  <a:pt x="7088514" y="1317108"/>
                  <a:pt x="7074395" y="1310047"/>
                </a:cubicBezTo>
                <a:lnTo>
                  <a:pt x="7042622" y="1310047"/>
                </a:lnTo>
                <a:cubicBezTo>
                  <a:pt x="7035562" y="1302987"/>
                  <a:pt x="7026737" y="1297691"/>
                  <a:pt x="7016148" y="1294162"/>
                </a:cubicBezTo>
                <a:cubicBezTo>
                  <a:pt x="7005558" y="1290631"/>
                  <a:pt x="6998496" y="1288866"/>
                  <a:pt x="6994966" y="1288866"/>
                </a:cubicBezTo>
                <a:cubicBezTo>
                  <a:pt x="6991437" y="1288866"/>
                  <a:pt x="6987906" y="1288866"/>
                  <a:pt x="6984376" y="1288866"/>
                </a:cubicBezTo>
                <a:cubicBezTo>
                  <a:pt x="6980847" y="1288866"/>
                  <a:pt x="6975552" y="1288866"/>
                  <a:pt x="6968491" y="1288866"/>
                </a:cubicBezTo>
                <a:lnTo>
                  <a:pt x="6957900" y="1278276"/>
                </a:lnTo>
                <a:lnTo>
                  <a:pt x="6904948" y="1257095"/>
                </a:lnTo>
                <a:cubicBezTo>
                  <a:pt x="6897888" y="1264154"/>
                  <a:pt x="6890828" y="1265920"/>
                  <a:pt x="6883766" y="1262389"/>
                </a:cubicBezTo>
                <a:cubicBezTo>
                  <a:pt x="6876706" y="1258860"/>
                  <a:pt x="6873177" y="1257095"/>
                  <a:pt x="6873177" y="1257095"/>
                </a:cubicBezTo>
                <a:cubicBezTo>
                  <a:pt x="6866116" y="1250035"/>
                  <a:pt x="6859056" y="1248269"/>
                  <a:pt x="6851996" y="1251800"/>
                </a:cubicBezTo>
                <a:cubicBezTo>
                  <a:pt x="6844936" y="1255331"/>
                  <a:pt x="6836110" y="1253564"/>
                  <a:pt x="6825520" y="1246504"/>
                </a:cubicBezTo>
                <a:cubicBezTo>
                  <a:pt x="6814929" y="1239445"/>
                  <a:pt x="6806104" y="1239445"/>
                  <a:pt x="6799044" y="1246504"/>
                </a:cubicBezTo>
                <a:lnTo>
                  <a:pt x="6788454" y="1235914"/>
                </a:lnTo>
                <a:lnTo>
                  <a:pt x="6767272" y="1235914"/>
                </a:lnTo>
                <a:cubicBezTo>
                  <a:pt x="6753152" y="1235914"/>
                  <a:pt x="6744326" y="1234149"/>
                  <a:pt x="6740796" y="1230619"/>
                </a:cubicBezTo>
                <a:cubicBezTo>
                  <a:pt x="6737266" y="1227089"/>
                  <a:pt x="6735502" y="1225324"/>
                  <a:pt x="6735502" y="1225324"/>
                </a:cubicBezTo>
                <a:close/>
                <a:moveTo>
                  <a:pt x="3320093" y="1225324"/>
                </a:moveTo>
                <a:cubicBezTo>
                  <a:pt x="3316564" y="1225324"/>
                  <a:pt x="3314799" y="1228854"/>
                  <a:pt x="3314799" y="1235914"/>
                </a:cubicBezTo>
                <a:cubicBezTo>
                  <a:pt x="3321858" y="1235914"/>
                  <a:pt x="3325389" y="1234149"/>
                  <a:pt x="3325389" y="1230619"/>
                </a:cubicBezTo>
                <a:cubicBezTo>
                  <a:pt x="3325389" y="1227089"/>
                  <a:pt x="3323625" y="1225324"/>
                  <a:pt x="3320093" y="1225324"/>
                </a:cubicBezTo>
                <a:close/>
                <a:moveTo>
                  <a:pt x="3124171" y="1225324"/>
                </a:moveTo>
                <a:cubicBezTo>
                  <a:pt x="3124171" y="1225324"/>
                  <a:pt x="3124171" y="1228854"/>
                  <a:pt x="3124171" y="1235914"/>
                </a:cubicBezTo>
                <a:lnTo>
                  <a:pt x="3145351" y="1246504"/>
                </a:lnTo>
                <a:cubicBezTo>
                  <a:pt x="3152412" y="1239445"/>
                  <a:pt x="3152412" y="1235914"/>
                  <a:pt x="3145351" y="1235914"/>
                </a:cubicBezTo>
                <a:cubicBezTo>
                  <a:pt x="3145351" y="1235914"/>
                  <a:pt x="3141821" y="1235914"/>
                  <a:pt x="3134762" y="1235914"/>
                </a:cubicBezTo>
                <a:cubicBezTo>
                  <a:pt x="3127701" y="1228854"/>
                  <a:pt x="3124171" y="1225324"/>
                  <a:pt x="3124171" y="1225324"/>
                </a:cubicBezTo>
                <a:close/>
                <a:moveTo>
                  <a:pt x="2975906" y="1225324"/>
                </a:moveTo>
                <a:cubicBezTo>
                  <a:pt x="2982965" y="1232383"/>
                  <a:pt x="2986495" y="1235914"/>
                  <a:pt x="2986495" y="1235914"/>
                </a:cubicBezTo>
                <a:lnTo>
                  <a:pt x="2986495" y="1225324"/>
                </a:lnTo>
                <a:cubicBezTo>
                  <a:pt x="2986495" y="1225324"/>
                  <a:pt x="2982965" y="1225324"/>
                  <a:pt x="2975906" y="1225324"/>
                </a:cubicBezTo>
                <a:close/>
                <a:moveTo>
                  <a:pt x="1196717" y="1225324"/>
                </a:moveTo>
                <a:lnTo>
                  <a:pt x="1217897" y="1235914"/>
                </a:lnTo>
                <a:lnTo>
                  <a:pt x="1228487" y="1246504"/>
                </a:lnTo>
                <a:cubicBezTo>
                  <a:pt x="1221427" y="1246504"/>
                  <a:pt x="1214367" y="1246504"/>
                  <a:pt x="1207306" y="1246504"/>
                </a:cubicBezTo>
                <a:lnTo>
                  <a:pt x="1196717" y="1235914"/>
                </a:lnTo>
                <a:cubicBezTo>
                  <a:pt x="1196717" y="1228854"/>
                  <a:pt x="1196717" y="1225324"/>
                  <a:pt x="1196717" y="1225324"/>
                </a:cubicBezTo>
                <a:close/>
                <a:moveTo>
                  <a:pt x="8059302" y="1214733"/>
                </a:moveTo>
                <a:cubicBezTo>
                  <a:pt x="8066364" y="1214733"/>
                  <a:pt x="8073423" y="1214733"/>
                  <a:pt x="8080483" y="1214733"/>
                </a:cubicBezTo>
                <a:lnTo>
                  <a:pt x="8080483" y="1225324"/>
                </a:lnTo>
                <a:cubicBezTo>
                  <a:pt x="8073423" y="1225324"/>
                  <a:pt x="8068127" y="1223558"/>
                  <a:pt x="8064598" y="1220029"/>
                </a:cubicBezTo>
                <a:cubicBezTo>
                  <a:pt x="8061068" y="1216498"/>
                  <a:pt x="8059302" y="1214733"/>
                  <a:pt x="8059302" y="1214733"/>
                </a:cubicBezTo>
                <a:close/>
                <a:moveTo>
                  <a:pt x="6703730" y="1214733"/>
                </a:moveTo>
                <a:cubicBezTo>
                  <a:pt x="6696669" y="1221793"/>
                  <a:pt x="6694906" y="1227089"/>
                  <a:pt x="6698435" y="1230619"/>
                </a:cubicBezTo>
                <a:cubicBezTo>
                  <a:pt x="6701964" y="1234149"/>
                  <a:pt x="6705496" y="1235914"/>
                  <a:pt x="6709025" y="1235914"/>
                </a:cubicBezTo>
                <a:cubicBezTo>
                  <a:pt x="6712554" y="1235914"/>
                  <a:pt x="6714320" y="1235914"/>
                  <a:pt x="6714320" y="1235914"/>
                </a:cubicBezTo>
                <a:cubicBezTo>
                  <a:pt x="6714320" y="1235914"/>
                  <a:pt x="6714320" y="1232383"/>
                  <a:pt x="6714320" y="1225324"/>
                </a:cubicBezTo>
                <a:close/>
                <a:moveTo>
                  <a:pt x="2944134" y="1214733"/>
                </a:moveTo>
                <a:cubicBezTo>
                  <a:pt x="2944134" y="1221793"/>
                  <a:pt x="2945898" y="1225324"/>
                  <a:pt x="2949429" y="1225324"/>
                </a:cubicBezTo>
                <a:cubicBezTo>
                  <a:pt x="2952960" y="1225324"/>
                  <a:pt x="2954724" y="1223558"/>
                  <a:pt x="2954724" y="1220029"/>
                </a:cubicBezTo>
                <a:cubicBezTo>
                  <a:pt x="2954724" y="1216498"/>
                  <a:pt x="2951194" y="1214733"/>
                  <a:pt x="2944134" y="1214733"/>
                </a:cubicBezTo>
                <a:close/>
                <a:moveTo>
                  <a:pt x="2795868" y="1214733"/>
                </a:moveTo>
                <a:cubicBezTo>
                  <a:pt x="2795868" y="1221793"/>
                  <a:pt x="2797633" y="1225324"/>
                  <a:pt x="2801163" y="1225324"/>
                </a:cubicBezTo>
                <a:cubicBezTo>
                  <a:pt x="2804694" y="1225324"/>
                  <a:pt x="2806458" y="1223558"/>
                  <a:pt x="2806458" y="1220029"/>
                </a:cubicBezTo>
                <a:cubicBezTo>
                  <a:pt x="2806458" y="1216498"/>
                  <a:pt x="2802927" y="1214733"/>
                  <a:pt x="2795868" y="1214733"/>
                </a:cubicBezTo>
                <a:close/>
                <a:moveTo>
                  <a:pt x="2020121" y="1214733"/>
                </a:moveTo>
                <a:cubicBezTo>
                  <a:pt x="2025416" y="1214733"/>
                  <a:pt x="2029828" y="1218264"/>
                  <a:pt x="2033359" y="1225324"/>
                </a:cubicBezTo>
                <a:lnTo>
                  <a:pt x="2022769" y="1225324"/>
                </a:lnTo>
                <a:cubicBezTo>
                  <a:pt x="2015709" y="1225324"/>
                  <a:pt x="2012178" y="1225324"/>
                  <a:pt x="2012178" y="1225324"/>
                </a:cubicBezTo>
                <a:cubicBezTo>
                  <a:pt x="2012178" y="1232383"/>
                  <a:pt x="2008648" y="1235914"/>
                  <a:pt x="2001587" y="1235914"/>
                </a:cubicBezTo>
                <a:lnTo>
                  <a:pt x="2001587" y="1225324"/>
                </a:lnTo>
                <a:cubicBezTo>
                  <a:pt x="2008648" y="1218264"/>
                  <a:pt x="2014826" y="1214733"/>
                  <a:pt x="2020121" y="1214733"/>
                </a:cubicBezTo>
                <a:close/>
                <a:moveTo>
                  <a:pt x="1959226" y="1214733"/>
                </a:moveTo>
                <a:lnTo>
                  <a:pt x="1969816" y="1214733"/>
                </a:lnTo>
                <a:cubicBezTo>
                  <a:pt x="1969816" y="1221793"/>
                  <a:pt x="1968051" y="1225324"/>
                  <a:pt x="1964522" y="1225324"/>
                </a:cubicBezTo>
                <a:cubicBezTo>
                  <a:pt x="1960991" y="1225324"/>
                  <a:pt x="1957462" y="1223558"/>
                  <a:pt x="1953930" y="1220029"/>
                </a:cubicBezTo>
                <a:cubicBezTo>
                  <a:pt x="1950402" y="1216498"/>
                  <a:pt x="1952166" y="1214733"/>
                  <a:pt x="1959226" y="1214733"/>
                </a:cubicBezTo>
                <a:close/>
                <a:moveTo>
                  <a:pt x="8027531" y="1204143"/>
                </a:moveTo>
                <a:lnTo>
                  <a:pt x="8038123" y="1204143"/>
                </a:lnTo>
                <a:lnTo>
                  <a:pt x="8038123" y="1214733"/>
                </a:lnTo>
                <a:close/>
                <a:moveTo>
                  <a:pt x="7752182" y="1204143"/>
                </a:moveTo>
                <a:cubicBezTo>
                  <a:pt x="7759242" y="1204143"/>
                  <a:pt x="7762772" y="1204143"/>
                  <a:pt x="7762772" y="1204143"/>
                </a:cubicBezTo>
                <a:lnTo>
                  <a:pt x="7752182" y="1214733"/>
                </a:lnTo>
                <a:cubicBezTo>
                  <a:pt x="7752182" y="1207673"/>
                  <a:pt x="7752182" y="1204143"/>
                  <a:pt x="7752182" y="1204143"/>
                </a:cubicBezTo>
                <a:close/>
                <a:moveTo>
                  <a:pt x="6576646" y="1204143"/>
                </a:moveTo>
                <a:lnTo>
                  <a:pt x="6587236" y="1214733"/>
                </a:lnTo>
                <a:cubicBezTo>
                  <a:pt x="6587236" y="1214733"/>
                  <a:pt x="6587236" y="1212968"/>
                  <a:pt x="6587236" y="1209437"/>
                </a:cubicBezTo>
                <a:cubicBezTo>
                  <a:pt x="6587236" y="1205908"/>
                  <a:pt x="6583706" y="1204143"/>
                  <a:pt x="6576646" y="1204143"/>
                </a:cubicBezTo>
                <a:close/>
                <a:moveTo>
                  <a:pt x="2986495" y="1204143"/>
                </a:moveTo>
                <a:cubicBezTo>
                  <a:pt x="2986495" y="1204143"/>
                  <a:pt x="2986495" y="1207673"/>
                  <a:pt x="2986495" y="1214733"/>
                </a:cubicBezTo>
                <a:cubicBezTo>
                  <a:pt x="2993556" y="1214733"/>
                  <a:pt x="2997086" y="1212968"/>
                  <a:pt x="2997086" y="1209437"/>
                </a:cubicBezTo>
                <a:cubicBezTo>
                  <a:pt x="2997086" y="1205908"/>
                  <a:pt x="2993556" y="1204143"/>
                  <a:pt x="2986495" y="1204143"/>
                </a:cubicBezTo>
                <a:close/>
                <a:moveTo>
                  <a:pt x="2467566" y="1204143"/>
                </a:moveTo>
                <a:lnTo>
                  <a:pt x="2478156" y="1204143"/>
                </a:lnTo>
                <a:cubicBezTo>
                  <a:pt x="2478156" y="1204143"/>
                  <a:pt x="2478156" y="1207673"/>
                  <a:pt x="2478156" y="1214733"/>
                </a:cubicBezTo>
                <a:cubicBezTo>
                  <a:pt x="2471096" y="1214733"/>
                  <a:pt x="2467566" y="1211202"/>
                  <a:pt x="2467566" y="1204143"/>
                </a:cubicBezTo>
                <a:close/>
                <a:moveTo>
                  <a:pt x="2160443" y="1204143"/>
                </a:moveTo>
                <a:cubicBezTo>
                  <a:pt x="2160443" y="1204143"/>
                  <a:pt x="2163974" y="1207673"/>
                  <a:pt x="2171034" y="1214733"/>
                </a:cubicBezTo>
                <a:cubicBezTo>
                  <a:pt x="2178094" y="1214733"/>
                  <a:pt x="2181625" y="1212968"/>
                  <a:pt x="2181625" y="1209437"/>
                </a:cubicBezTo>
                <a:cubicBezTo>
                  <a:pt x="2181625" y="1205908"/>
                  <a:pt x="2178094" y="1204143"/>
                  <a:pt x="2171034" y="1204143"/>
                </a:cubicBezTo>
                <a:close/>
                <a:moveTo>
                  <a:pt x="1323802" y="1204143"/>
                </a:moveTo>
                <a:cubicBezTo>
                  <a:pt x="1330861" y="1204143"/>
                  <a:pt x="1344982" y="1207673"/>
                  <a:pt x="1366162" y="1214733"/>
                </a:cubicBezTo>
                <a:lnTo>
                  <a:pt x="1355573" y="1235914"/>
                </a:lnTo>
                <a:cubicBezTo>
                  <a:pt x="1341452" y="1228854"/>
                  <a:pt x="1330861" y="1225324"/>
                  <a:pt x="1323802" y="1225324"/>
                </a:cubicBezTo>
                <a:cubicBezTo>
                  <a:pt x="1316740" y="1218264"/>
                  <a:pt x="1314975" y="1214733"/>
                  <a:pt x="1318506" y="1214733"/>
                </a:cubicBezTo>
                <a:cubicBezTo>
                  <a:pt x="1322036" y="1214733"/>
                  <a:pt x="1323802" y="1211202"/>
                  <a:pt x="1323802" y="1204143"/>
                </a:cubicBezTo>
                <a:close/>
                <a:moveTo>
                  <a:pt x="7879267" y="1198849"/>
                </a:moveTo>
                <a:cubicBezTo>
                  <a:pt x="7875736" y="1198849"/>
                  <a:pt x="7872206" y="1200614"/>
                  <a:pt x="7868675" y="1204143"/>
                </a:cubicBezTo>
                <a:lnTo>
                  <a:pt x="7879267" y="1214733"/>
                </a:lnTo>
                <a:lnTo>
                  <a:pt x="7889856" y="1214733"/>
                </a:lnTo>
                <a:lnTo>
                  <a:pt x="7889856" y="1204143"/>
                </a:lnTo>
                <a:cubicBezTo>
                  <a:pt x="7886326" y="1200614"/>
                  <a:pt x="7882796" y="1198849"/>
                  <a:pt x="7879267" y="1198849"/>
                </a:cubicBezTo>
                <a:close/>
                <a:moveTo>
                  <a:pt x="7995760" y="1193552"/>
                </a:moveTo>
                <a:lnTo>
                  <a:pt x="8006350" y="1193552"/>
                </a:lnTo>
                <a:lnTo>
                  <a:pt x="8006350" y="1204143"/>
                </a:lnTo>
                <a:close/>
                <a:moveTo>
                  <a:pt x="1461477" y="1193552"/>
                </a:moveTo>
                <a:cubicBezTo>
                  <a:pt x="1468537" y="1193552"/>
                  <a:pt x="1472067" y="1193552"/>
                  <a:pt x="1472067" y="1193552"/>
                </a:cubicBezTo>
                <a:lnTo>
                  <a:pt x="1461477" y="1204143"/>
                </a:lnTo>
                <a:cubicBezTo>
                  <a:pt x="1461477" y="1197083"/>
                  <a:pt x="1461477" y="1193552"/>
                  <a:pt x="1461477" y="1193552"/>
                </a:cubicBezTo>
                <a:close/>
                <a:moveTo>
                  <a:pt x="1080222" y="1193552"/>
                </a:moveTo>
                <a:lnTo>
                  <a:pt x="1111993" y="1193552"/>
                </a:lnTo>
                <a:lnTo>
                  <a:pt x="1138469" y="1220029"/>
                </a:lnTo>
                <a:lnTo>
                  <a:pt x="1127878" y="1214733"/>
                </a:lnTo>
                <a:cubicBezTo>
                  <a:pt x="1124348" y="1214733"/>
                  <a:pt x="1115523" y="1211202"/>
                  <a:pt x="1101402" y="1204143"/>
                </a:cubicBezTo>
                <a:cubicBezTo>
                  <a:pt x="1087282" y="1197083"/>
                  <a:pt x="1080222" y="1193552"/>
                  <a:pt x="1080222" y="1193552"/>
                </a:cubicBezTo>
                <a:close/>
                <a:moveTo>
                  <a:pt x="2671431" y="1188258"/>
                </a:moveTo>
                <a:cubicBezTo>
                  <a:pt x="2673195" y="1188258"/>
                  <a:pt x="2675844" y="1190022"/>
                  <a:pt x="2679374" y="1193552"/>
                </a:cubicBezTo>
                <a:cubicBezTo>
                  <a:pt x="2679374" y="1200612"/>
                  <a:pt x="2677608" y="1204143"/>
                  <a:pt x="2674080" y="1204143"/>
                </a:cubicBezTo>
                <a:cubicBezTo>
                  <a:pt x="2670548" y="1204143"/>
                  <a:pt x="2668783" y="1200612"/>
                  <a:pt x="2668783" y="1193552"/>
                </a:cubicBezTo>
                <a:cubicBezTo>
                  <a:pt x="2668783" y="1190022"/>
                  <a:pt x="2669666" y="1188258"/>
                  <a:pt x="2671431" y="1188258"/>
                </a:cubicBezTo>
                <a:close/>
                <a:moveTo>
                  <a:pt x="8122846" y="1182962"/>
                </a:moveTo>
                <a:cubicBezTo>
                  <a:pt x="8122846" y="1182962"/>
                  <a:pt x="8122846" y="1186493"/>
                  <a:pt x="8122846" y="1193552"/>
                </a:cubicBezTo>
                <a:cubicBezTo>
                  <a:pt x="8122846" y="1193552"/>
                  <a:pt x="8119316" y="1193552"/>
                  <a:pt x="8112254" y="1193552"/>
                </a:cubicBezTo>
                <a:close/>
                <a:moveTo>
                  <a:pt x="7953398" y="1182962"/>
                </a:moveTo>
                <a:lnTo>
                  <a:pt x="7963990" y="1182962"/>
                </a:lnTo>
                <a:lnTo>
                  <a:pt x="7974579" y="1193552"/>
                </a:lnTo>
                <a:cubicBezTo>
                  <a:pt x="7967519" y="1193552"/>
                  <a:pt x="7962223" y="1191787"/>
                  <a:pt x="7958694" y="1188258"/>
                </a:cubicBezTo>
                <a:cubicBezTo>
                  <a:pt x="7955164" y="1184727"/>
                  <a:pt x="7953398" y="1182962"/>
                  <a:pt x="7953398" y="1182962"/>
                </a:cubicBezTo>
                <a:close/>
                <a:moveTo>
                  <a:pt x="2012178" y="1182962"/>
                </a:moveTo>
                <a:cubicBezTo>
                  <a:pt x="2019238" y="1190022"/>
                  <a:pt x="2022769" y="1193552"/>
                  <a:pt x="2022769" y="1193552"/>
                </a:cubicBezTo>
                <a:lnTo>
                  <a:pt x="2022769" y="1182962"/>
                </a:lnTo>
                <a:close/>
                <a:moveTo>
                  <a:pt x="1175535" y="1182962"/>
                </a:moveTo>
                <a:cubicBezTo>
                  <a:pt x="1182596" y="1182962"/>
                  <a:pt x="1186126" y="1186493"/>
                  <a:pt x="1186126" y="1193552"/>
                </a:cubicBezTo>
                <a:cubicBezTo>
                  <a:pt x="1186126" y="1193552"/>
                  <a:pt x="1182596" y="1193552"/>
                  <a:pt x="1175535" y="1193552"/>
                </a:cubicBezTo>
                <a:cubicBezTo>
                  <a:pt x="1175535" y="1193552"/>
                  <a:pt x="1173771" y="1191787"/>
                  <a:pt x="1170240" y="1188258"/>
                </a:cubicBezTo>
                <a:cubicBezTo>
                  <a:pt x="1166711" y="1184727"/>
                  <a:pt x="1168475" y="1182962"/>
                  <a:pt x="1175535" y="1182962"/>
                </a:cubicBezTo>
                <a:close/>
                <a:moveTo>
                  <a:pt x="7889856" y="1172371"/>
                </a:moveTo>
                <a:cubicBezTo>
                  <a:pt x="7889856" y="1179431"/>
                  <a:pt x="7893386" y="1182962"/>
                  <a:pt x="7900446" y="1182962"/>
                </a:cubicBezTo>
                <a:lnTo>
                  <a:pt x="7900446" y="1172371"/>
                </a:lnTo>
                <a:cubicBezTo>
                  <a:pt x="7900446" y="1172371"/>
                  <a:pt x="7896917" y="1172371"/>
                  <a:pt x="7889856" y="1172371"/>
                </a:cubicBezTo>
                <a:close/>
                <a:moveTo>
                  <a:pt x="7868675" y="1172371"/>
                </a:moveTo>
                <a:cubicBezTo>
                  <a:pt x="7868675" y="1179431"/>
                  <a:pt x="7870441" y="1182962"/>
                  <a:pt x="7873971" y="1182962"/>
                </a:cubicBezTo>
                <a:cubicBezTo>
                  <a:pt x="7877500" y="1182962"/>
                  <a:pt x="7879267" y="1181197"/>
                  <a:pt x="7879267" y="1177666"/>
                </a:cubicBezTo>
                <a:cubicBezTo>
                  <a:pt x="7879267" y="1174137"/>
                  <a:pt x="7875736" y="1172371"/>
                  <a:pt x="7868675" y="1172371"/>
                </a:cubicBezTo>
                <a:close/>
                <a:moveTo>
                  <a:pt x="6031238" y="1172371"/>
                </a:moveTo>
                <a:cubicBezTo>
                  <a:pt x="6027709" y="1172371"/>
                  <a:pt x="6025943" y="1175902"/>
                  <a:pt x="6025943" y="1182962"/>
                </a:cubicBezTo>
                <a:lnTo>
                  <a:pt x="6036534" y="1182962"/>
                </a:lnTo>
                <a:cubicBezTo>
                  <a:pt x="6036534" y="1182962"/>
                  <a:pt x="6036534" y="1181197"/>
                  <a:pt x="6036534" y="1177666"/>
                </a:cubicBezTo>
                <a:cubicBezTo>
                  <a:pt x="6036534" y="1174137"/>
                  <a:pt x="6034768" y="1172371"/>
                  <a:pt x="6031238" y="1172371"/>
                </a:cubicBezTo>
                <a:close/>
                <a:moveTo>
                  <a:pt x="1885093" y="1172371"/>
                </a:moveTo>
                <a:lnTo>
                  <a:pt x="1885093" y="1182962"/>
                </a:lnTo>
                <a:lnTo>
                  <a:pt x="1874503" y="1182962"/>
                </a:lnTo>
                <a:cubicBezTo>
                  <a:pt x="1874503" y="1175902"/>
                  <a:pt x="1878032" y="1172371"/>
                  <a:pt x="1885093" y="1172371"/>
                </a:cubicBezTo>
                <a:close/>
                <a:moveTo>
                  <a:pt x="8888002" y="1164428"/>
                </a:moveTo>
                <a:cubicBezTo>
                  <a:pt x="8889768" y="1164428"/>
                  <a:pt x="8892415" y="1165312"/>
                  <a:pt x="8895945" y="1167077"/>
                </a:cubicBezTo>
                <a:cubicBezTo>
                  <a:pt x="8903007" y="1170606"/>
                  <a:pt x="8906536" y="1172371"/>
                  <a:pt x="8906536" y="1172371"/>
                </a:cubicBezTo>
                <a:cubicBezTo>
                  <a:pt x="8906536" y="1172371"/>
                  <a:pt x="8903007" y="1172371"/>
                  <a:pt x="8895945" y="1172371"/>
                </a:cubicBezTo>
                <a:cubicBezTo>
                  <a:pt x="8888884" y="1172371"/>
                  <a:pt x="8885355" y="1170606"/>
                  <a:pt x="8885355" y="1167077"/>
                </a:cubicBezTo>
                <a:cubicBezTo>
                  <a:pt x="8885355" y="1165312"/>
                  <a:pt x="8886236" y="1164428"/>
                  <a:pt x="8888002" y="1164428"/>
                </a:cubicBezTo>
                <a:close/>
                <a:moveTo>
                  <a:pt x="2859410" y="1161781"/>
                </a:moveTo>
                <a:cubicBezTo>
                  <a:pt x="2852351" y="1161781"/>
                  <a:pt x="2850585" y="1163546"/>
                  <a:pt x="2854115" y="1167077"/>
                </a:cubicBezTo>
                <a:cubicBezTo>
                  <a:pt x="2857646" y="1170606"/>
                  <a:pt x="2861175" y="1172371"/>
                  <a:pt x="2864707" y="1172371"/>
                </a:cubicBezTo>
                <a:cubicBezTo>
                  <a:pt x="2868235" y="1172371"/>
                  <a:pt x="2870002" y="1168841"/>
                  <a:pt x="2870002" y="1161781"/>
                </a:cubicBezTo>
                <a:cubicBezTo>
                  <a:pt x="2870002" y="1161781"/>
                  <a:pt x="2866471" y="1161781"/>
                  <a:pt x="2859410" y="1161781"/>
                </a:cubicBezTo>
                <a:close/>
                <a:moveTo>
                  <a:pt x="2075721" y="1161781"/>
                </a:moveTo>
                <a:cubicBezTo>
                  <a:pt x="2082781" y="1168841"/>
                  <a:pt x="2086311" y="1172371"/>
                  <a:pt x="2086311" y="1172371"/>
                </a:cubicBezTo>
                <a:cubicBezTo>
                  <a:pt x="2086311" y="1172371"/>
                  <a:pt x="2086311" y="1175902"/>
                  <a:pt x="2086311" y="1182962"/>
                </a:cubicBezTo>
                <a:cubicBezTo>
                  <a:pt x="2086311" y="1182962"/>
                  <a:pt x="2089841" y="1182962"/>
                  <a:pt x="2096901" y="1182962"/>
                </a:cubicBezTo>
                <a:lnTo>
                  <a:pt x="2086311" y="1193552"/>
                </a:lnTo>
                <a:lnTo>
                  <a:pt x="2075721" y="1193552"/>
                </a:lnTo>
                <a:cubicBezTo>
                  <a:pt x="2082781" y="1200612"/>
                  <a:pt x="2096901" y="1204143"/>
                  <a:pt x="2118082" y="1204143"/>
                </a:cubicBezTo>
                <a:cubicBezTo>
                  <a:pt x="2111022" y="1197083"/>
                  <a:pt x="2107491" y="1193552"/>
                  <a:pt x="2107491" y="1193552"/>
                </a:cubicBezTo>
                <a:cubicBezTo>
                  <a:pt x="2107491" y="1186493"/>
                  <a:pt x="2107491" y="1182962"/>
                  <a:pt x="2107491" y="1182962"/>
                </a:cubicBezTo>
                <a:lnTo>
                  <a:pt x="2149853" y="1182962"/>
                </a:lnTo>
                <a:cubicBezTo>
                  <a:pt x="2163974" y="1190022"/>
                  <a:pt x="2178094" y="1193552"/>
                  <a:pt x="2192215" y="1193552"/>
                </a:cubicBezTo>
                <a:cubicBezTo>
                  <a:pt x="2178094" y="1186493"/>
                  <a:pt x="2167504" y="1182962"/>
                  <a:pt x="2160443" y="1182962"/>
                </a:cubicBezTo>
                <a:cubicBezTo>
                  <a:pt x="2153384" y="1182962"/>
                  <a:pt x="2142793" y="1179431"/>
                  <a:pt x="2128673" y="1172371"/>
                </a:cubicBezTo>
                <a:cubicBezTo>
                  <a:pt x="2114552" y="1165312"/>
                  <a:pt x="2096901" y="1161781"/>
                  <a:pt x="2075721" y="1161781"/>
                </a:cubicBezTo>
                <a:close/>
                <a:moveTo>
                  <a:pt x="6502512" y="1151191"/>
                </a:moveTo>
                <a:cubicBezTo>
                  <a:pt x="6495451" y="1151191"/>
                  <a:pt x="6490156" y="1152956"/>
                  <a:pt x="6486627" y="1156485"/>
                </a:cubicBezTo>
                <a:cubicBezTo>
                  <a:pt x="6483098" y="1160016"/>
                  <a:pt x="6484861" y="1163546"/>
                  <a:pt x="6491922" y="1167077"/>
                </a:cubicBezTo>
                <a:cubicBezTo>
                  <a:pt x="6498983" y="1170606"/>
                  <a:pt x="6507807" y="1174137"/>
                  <a:pt x="6518398" y="1177666"/>
                </a:cubicBezTo>
                <a:cubicBezTo>
                  <a:pt x="6528988" y="1181197"/>
                  <a:pt x="6537813" y="1186493"/>
                  <a:pt x="6544874" y="1193552"/>
                </a:cubicBezTo>
                <a:cubicBezTo>
                  <a:pt x="6551935" y="1186493"/>
                  <a:pt x="6557230" y="1184727"/>
                  <a:pt x="6560759" y="1188258"/>
                </a:cubicBezTo>
                <a:cubicBezTo>
                  <a:pt x="6564290" y="1191787"/>
                  <a:pt x="6566054" y="1193552"/>
                  <a:pt x="6566054" y="1193552"/>
                </a:cubicBezTo>
                <a:lnTo>
                  <a:pt x="6576646" y="1193552"/>
                </a:lnTo>
                <a:lnTo>
                  <a:pt x="6597826" y="1204143"/>
                </a:lnTo>
                <a:cubicBezTo>
                  <a:pt x="6604887" y="1211202"/>
                  <a:pt x="6615477" y="1218264"/>
                  <a:pt x="6629598" y="1225324"/>
                </a:cubicBezTo>
                <a:lnTo>
                  <a:pt x="6629598" y="1214733"/>
                </a:lnTo>
                <a:cubicBezTo>
                  <a:pt x="6629598" y="1214733"/>
                  <a:pt x="6629598" y="1212968"/>
                  <a:pt x="6629598" y="1209437"/>
                </a:cubicBezTo>
                <a:cubicBezTo>
                  <a:pt x="6629598" y="1205908"/>
                  <a:pt x="6629598" y="1200612"/>
                  <a:pt x="6629598" y="1193552"/>
                </a:cubicBezTo>
                <a:lnTo>
                  <a:pt x="6640188" y="1193552"/>
                </a:lnTo>
                <a:cubicBezTo>
                  <a:pt x="6640188" y="1207673"/>
                  <a:pt x="6640188" y="1214733"/>
                  <a:pt x="6640188" y="1214733"/>
                </a:cubicBezTo>
                <a:lnTo>
                  <a:pt x="6650778" y="1204143"/>
                </a:lnTo>
                <a:lnTo>
                  <a:pt x="6661368" y="1204143"/>
                </a:lnTo>
                <a:lnTo>
                  <a:pt x="6671958" y="1204143"/>
                </a:lnTo>
                <a:cubicBezTo>
                  <a:pt x="6664898" y="1204143"/>
                  <a:pt x="6661368" y="1207673"/>
                  <a:pt x="6661368" y="1214733"/>
                </a:cubicBezTo>
                <a:cubicBezTo>
                  <a:pt x="6661368" y="1214733"/>
                  <a:pt x="6663134" y="1214733"/>
                  <a:pt x="6666664" y="1214733"/>
                </a:cubicBezTo>
                <a:cubicBezTo>
                  <a:pt x="6670194" y="1214733"/>
                  <a:pt x="6675488" y="1214733"/>
                  <a:pt x="6682550" y="1214733"/>
                </a:cubicBezTo>
                <a:lnTo>
                  <a:pt x="6693140" y="1214733"/>
                </a:lnTo>
                <a:cubicBezTo>
                  <a:pt x="6686079" y="1214733"/>
                  <a:pt x="6686079" y="1211202"/>
                  <a:pt x="6693140" y="1204143"/>
                </a:cubicBezTo>
                <a:lnTo>
                  <a:pt x="6682550" y="1193552"/>
                </a:lnTo>
                <a:cubicBezTo>
                  <a:pt x="6675488" y="1193552"/>
                  <a:pt x="6668429" y="1193552"/>
                  <a:pt x="6661368" y="1193552"/>
                </a:cubicBezTo>
                <a:cubicBezTo>
                  <a:pt x="6654307" y="1193552"/>
                  <a:pt x="6649012" y="1191787"/>
                  <a:pt x="6645483" y="1188258"/>
                </a:cubicBezTo>
                <a:cubicBezTo>
                  <a:pt x="6641954" y="1184727"/>
                  <a:pt x="6640188" y="1182962"/>
                  <a:pt x="6640188" y="1182962"/>
                </a:cubicBezTo>
                <a:lnTo>
                  <a:pt x="6629598" y="1182962"/>
                </a:lnTo>
                <a:cubicBezTo>
                  <a:pt x="6629598" y="1175902"/>
                  <a:pt x="6629598" y="1172371"/>
                  <a:pt x="6629598" y="1172371"/>
                </a:cubicBezTo>
                <a:cubicBezTo>
                  <a:pt x="6629598" y="1172371"/>
                  <a:pt x="6629598" y="1168841"/>
                  <a:pt x="6629598" y="1161781"/>
                </a:cubicBezTo>
                <a:cubicBezTo>
                  <a:pt x="6629598" y="1161781"/>
                  <a:pt x="6627832" y="1161781"/>
                  <a:pt x="6624302" y="1161781"/>
                </a:cubicBezTo>
                <a:cubicBezTo>
                  <a:pt x="6620772" y="1161781"/>
                  <a:pt x="6615477" y="1161781"/>
                  <a:pt x="6608416" y="1161781"/>
                </a:cubicBezTo>
                <a:cubicBezTo>
                  <a:pt x="6601355" y="1161781"/>
                  <a:pt x="6592531" y="1160016"/>
                  <a:pt x="6581940" y="1156485"/>
                </a:cubicBezTo>
                <a:cubicBezTo>
                  <a:pt x="6571350" y="1152956"/>
                  <a:pt x="6562525" y="1151191"/>
                  <a:pt x="6555464" y="1151191"/>
                </a:cubicBezTo>
                <a:cubicBezTo>
                  <a:pt x="6548403" y="1151191"/>
                  <a:pt x="6541344" y="1151191"/>
                  <a:pt x="6534284" y="1151191"/>
                </a:cubicBezTo>
                <a:lnTo>
                  <a:pt x="6534284" y="1161781"/>
                </a:lnTo>
                <a:cubicBezTo>
                  <a:pt x="6527223" y="1161781"/>
                  <a:pt x="6516632" y="1161781"/>
                  <a:pt x="6502512" y="1161781"/>
                </a:cubicBezTo>
                <a:close/>
                <a:moveTo>
                  <a:pt x="6100076" y="1151191"/>
                </a:moveTo>
                <a:lnTo>
                  <a:pt x="6100076" y="1161781"/>
                </a:lnTo>
                <a:cubicBezTo>
                  <a:pt x="6107138" y="1161781"/>
                  <a:pt x="6110668" y="1161781"/>
                  <a:pt x="6110668" y="1161781"/>
                </a:cubicBezTo>
                <a:close/>
                <a:moveTo>
                  <a:pt x="2329890" y="1151191"/>
                </a:moveTo>
                <a:lnTo>
                  <a:pt x="2329890" y="1161781"/>
                </a:lnTo>
                <a:lnTo>
                  <a:pt x="2340481" y="1161781"/>
                </a:lnTo>
                <a:cubicBezTo>
                  <a:pt x="2340481" y="1154721"/>
                  <a:pt x="2336950" y="1151191"/>
                  <a:pt x="2329890" y="1151191"/>
                </a:cubicBezTo>
                <a:close/>
                <a:moveTo>
                  <a:pt x="1863912" y="1151191"/>
                </a:moveTo>
                <a:cubicBezTo>
                  <a:pt x="1863912" y="1158250"/>
                  <a:pt x="1862147" y="1161781"/>
                  <a:pt x="1858616" y="1161781"/>
                </a:cubicBezTo>
                <a:cubicBezTo>
                  <a:pt x="1855087" y="1161781"/>
                  <a:pt x="1853322" y="1160016"/>
                  <a:pt x="1853322" y="1156485"/>
                </a:cubicBezTo>
                <a:cubicBezTo>
                  <a:pt x="1853322" y="1152956"/>
                  <a:pt x="1856852" y="1151191"/>
                  <a:pt x="1863912" y="1151191"/>
                </a:cubicBezTo>
                <a:close/>
                <a:moveTo>
                  <a:pt x="7433144" y="1144572"/>
                </a:moveTo>
                <a:cubicBezTo>
                  <a:pt x="7432262" y="1143688"/>
                  <a:pt x="7430938" y="1144131"/>
                  <a:pt x="7429174" y="1145896"/>
                </a:cubicBezTo>
                <a:cubicBezTo>
                  <a:pt x="7425644" y="1149426"/>
                  <a:pt x="7427408" y="1151191"/>
                  <a:pt x="7434468" y="1151191"/>
                </a:cubicBezTo>
                <a:cubicBezTo>
                  <a:pt x="7434468" y="1147662"/>
                  <a:pt x="7434026" y="1145454"/>
                  <a:pt x="7433144" y="1144572"/>
                </a:cubicBezTo>
                <a:close/>
                <a:moveTo>
                  <a:pt x="8800632" y="1140600"/>
                </a:moveTo>
                <a:cubicBezTo>
                  <a:pt x="8800632" y="1140600"/>
                  <a:pt x="8812988" y="1144131"/>
                  <a:pt x="8837697" y="1151191"/>
                </a:cubicBezTo>
                <a:cubicBezTo>
                  <a:pt x="8862409" y="1158250"/>
                  <a:pt x="8874765" y="1165312"/>
                  <a:pt x="8874765" y="1172371"/>
                </a:cubicBezTo>
                <a:lnTo>
                  <a:pt x="8832403" y="1161781"/>
                </a:lnTo>
                <a:close/>
                <a:moveTo>
                  <a:pt x="6438970" y="1140600"/>
                </a:moveTo>
                <a:cubicBezTo>
                  <a:pt x="6446031" y="1147660"/>
                  <a:pt x="6449560" y="1151191"/>
                  <a:pt x="6449560" y="1151191"/>
                </a:cubicBezTo>
                <a:cubicBezTo>
                  <a:pt x="6449560" y="1151191"/>
                  <a:pt x="6451326" y="1152956"/>
                  <a:pt x="6454855" y="1156485"/>
                </a:cubicBezTo>
                <a:cubicBezTo>
                  <a:pt x="6458384" y="1160016"/>
                  <a:pt x="6460150" y="1161781"/>
                  <a:pt x="6460150" y="1161781"/>
                </a:cubicBezTo>
                <a:lnTo>
                  <a:pt x="6470740" y="1161781"/>
                </a:lnTo>
                <a:lnTo>
                  <a:pt x="6470740" y="1151191"/>
                </a:lnTo>
                <a:lnTo>
                  <a:pt x="6460150" y="1140600"/>
                </a:lnTo>
                <a:close/>
                <a:moveTo>
                  <a:pt x="3283027" y="1140600"/>
                </a:moveTo>
                <a:cubicBezTo>
                  <a:pt x="3283027" y="1147660"/>
                  <a:pt x="3286557" y="1151191"/>
                  <a:pt x="3293618" y="1151191"/>
                </a:cubicBezTo>
                <a:cubicBezTo>
                  <a:pt x="3293618" y="1144131"/>
                  <a:pt x="3293618" y="1140600"/>
                  <a:pt x="3293618" y="1140600"/>
                </a:cubicBezTo>
                <a:close/>
                <a:moveTo>
                  <a:pt x="3018266" y="1140600"/>
                </a:moveTo>
                <a:cubicBezTo>
                  <a:pt x="3011207" y="1140600"/>
                  <a:pt x="3007676" y="1142365"/>
                  <a:pt x="3007676" y="1145896"/>
                </a:cubicBezTo>
                <a:cubicBezTo>
                  <a:pt x="3007676" y="1149426"/>
                  <a:pt x="3004146" y="1151191"/>
                  <a:pt x="2997086" y="1151191"/>
                </a:cubicBezTo>
                <a:lnTo>
                  <a:pt x="2986495" y="1151191"/>
                </a:lnTo>
                <a:lnTo>
                  <a:pt x="2997086" y="1161781"/>
                </a:lnTo>
                <a:lnTo>
                  <a:pt x="3018266" y="1161781"/>
                </a:lnTo>
                <a:lnTo>
                  <a:pt x="3028858" y="1151191"/>
                </a:lnTo>
                <a:cubicBezTo>
                  <a:pt x="3028858" y="1144131"/>
                  <a:pt x="3025327" y="1140600"/>
                  <a:pt x="3018266" y="1140600"/>
                </a:cubicBezTo>
                <a:close/>
                <a:moveTo>
                  <a:pt x="3190361" y="1135306"/>
                </a:moveTo>
                <a:cubicBezTo>
                  <a:pt x="3188596" y="1135306"/>
                  <a:pt x="3187714" y="1137070"/>
                  <a:pt x="3187714" y="1140600"/>
                </a:cubicBezTo>
                <a:lnTo>
                  <a:pt x="3198303" y="1140600"/>
                </a:lnTo>
                <a:cubicBezTo>
                  <a:pt x="3194774" y="1137070"/>
                  <a:pt x="3192125" y="1135306"/>
                  <a:pt x="3190361" y="1135306"/>
                </a:cubicBezTo>
                <a:close/>
                <a:moveTo>
                  <a:pt x="8048712" y="1130010"/>
                </a:moveTo>
                <a:lnTo>
                  <a:pt x="8069894" y="1130010"/>
                </a:lnTo>
                <a:lnTo>
                  <a:pt x="8069894" y="1140600"/>
                </a:lnTo>
                <a:cubicBezTo>
                  <a:pt x="8062833" y="1140600"/>
                  <a:pt x="8055773" y="1137070"/>
                  <a:pt x="8048712" y="1130010"/>
                </a:cubicBezTo>
                <a:close/>
                <a:moveTo>
                  <a:pt x="7752182" y="1130010"/>
                </a:moveTo>
                <a:lnTo>
                  <a:pt x="7752182" y="1140600"/>
                </a:lnTo>
                <a:cubicBezTo>
                  <a:pt x="7759242" y="1140600"/>
                  <a:pt x="7762772" y="1140600"/>
                  <a:pt x="7762772" y="1140600"/>
                </a:cubicBezTo>
                <a:cubicBezTo>
                  <a:pt x="7762772" y="1133541"/>
                  <a:pt x="7759242" y="1130010"/>
                  <a:pt x="7752182" y="1130010"/>
                </a:cubicBezTo>
                <a:close/>
                <a:moveTo>
                  <a:pt x="6417788" y="1130010"/>
                </a:moveTo>
                <a:lnTo>
                  <a:pt x="6417788" y="1140600"/>
                </a:lnTo>
                <a:lnTo>
                  <a:pt x="6423084" y="1140600"/>
                </a:lnTo>
                <a:cubicBezTo>
                  <a:pt x="6419554" y="1140600"/>
                  <a:pt x="6417788" y="1137070"/>
                  <a:pt x="6417788" y="1130010"/>
                </a:cubicBezTo>
                <a:close/>
                <a:moveTo>
                  <a:pt x="2319299" y="1130010"/>
                </a:moveTo>
                <a:lnTo>
                  <a:pt x="2308710" y="1140600"/>
                </a:lnTo>
                <a:cubicBezTo>
                  <a:pt x="2315769" y="1140600"/>
                  <a:pt x="2319299" y="1140600"/>
                  <a:pt x="2319299" y="1140600"/>
                </a:cubicBezTo>
                <a:cubicBezTo>
                  <a:pt x="2319299" y="1133541"/>
                  <a:pt x="2319299" y="1130010"/>
                  <a:pt x="2319299" y="1130010"/>
                </a:cubicBezTo>
                <a:close/>
                <a:moveTo>
                  <a:pt x="2758803" y="1126700"/>
                </a:moveTo>
                <a:cubicBezTo>
                  <a:pt x="2753506" y="1127142"/>
                  <a:pt x="2748211" y="1128245"/>
                  <a:pt x="2742916" y="1130010"/>
                </a:cubicBezTo>
                <a:lnTo>
                  <a:pt x="2732326" y="1130010"/>
                </a:lnTo>
                <a:lnTo>
                  <a:pt x="2753506" y="1140600"/>
                </a:lnTo>
                <a:cubicBezTo>
                  <a:pt x="2767627" y="1140600"/>
                  <a:pt x="2778218" y="1140600"/>
                  <a:pt x="2785278" y="1140600"/>
                </a:cubicBezTo>
                <a:lnTo>
                  <a:pt x="2795868" y="1140600"/>
                </a:lnTo>
                <a:cubicBezTo>
                  <a:pt x="2802927" y="1147660"/>
                  <a:pt x="2806458" y="1151191"/>
                  <a:pt x="2806458" y="1151191"/>
                </a:cubicBezTo>
                <a:cubicBezTo>
                  <a:pt x="2806458" y="1151191"/>
                  <a:pt x="2809989" y="1151191"/>
                  <a:pt x="2817049" y="1151191"/>
                </a:cubicBezTo>
                <a:lnTo>
                  <a:pt x="2806458" y="1140600"/>
                </a:lnTo>
                <a:cubicBezTo>
                  <a:pt x="2790573" y="1130010"/>
                  <a:pt x="2774687" y="1125376"/>
                  <a:pt x="2758803" y="1126700"/>
                </a:cubicBezTo>
                <a:close/>
                <a:moveTo>
                  <a:pt x="6473389" y="1124714"/>
                </a:moveTo>
                <a:cubicBezTo>
                  <a:pt x="6471624" y="1124714"/>
                  <a:pt x="6470740" y="1126481"/>
                  <a:pt x="6470740" y="1130010"/>
                </a:cubicBezTo>
                <a:lnTo>
                  <a:pt x="6481332" y="1130010"/>
                </a:lnTo>
                <a:cubicBezTo>
                  <a:pt x="6477800" y="1126481"/>
                  <a:pt x="6475154" y="1124714"/>
                  <a:pt x="6473389" y="1124714"/>
                </a:cubicBezTo>
                <a:close/>
                <a:moveTo>
                  <a:pt x="5847231" y="1123391"/>
                </a:moveTo>
                <a:cubicBezTo>
                  <a:pt x="5846347" y="1124273"/>
                  <a:pt x="5845908" y="1126481"/>
                  <a:pt x="5845908" y="1130010"/>
                </a:cubicBezTo>
                <a:cubicBezTo>
                  <a:pt x="5845908" y="1137070"/>
                  <a:pt x="5845908" y="1140600"/>
                  <a:pt x="5845908" y="1140600"/>
                </a:cubicBezTo>
                <a:cubicBezTo>
                  <a:pt x="5845908" y="1140600"/>
                  <a:pt x="5847672" y="1138835"/>
                  <a:pt x="5851202" y="1135306"/>
                </a:cubicBezTo>
                <a:cubicBezTo>
                  <a:pt x="5854731" y="1131775"/>
                  <a:pt x="5854731" y="1128245"/>
                  <a:pt x="5851202" y="1124714"/>
                </a:cubicBezTo>
                <a:cubicBezTo>
                  <a:pt x="5849436" y="1122950"/>
                  <a:pt x="5848113" y="1122509"/>
                  <a:pt x="5847231" y="1123391"/>
                </a:cubicBezTo>
                <a:close/>
                <a:moveTo>
                  <a:pt x="2255757" y="1119419"/>
                </a:moveTo>
                <a:lnTo>
                  <a:pt x="2255757" y="1130010"/>
                </a:lnTo>
                <a:cubicBezTo>
                  <a:pt x="2241637" y="1130010"/>
                  <a:pt x="2245167" y="1137070"/>
                  <a:pt x="2266347" y="1151191"/>
                </a:cubicBezTo>
                <a:lnTo>
                  <a:pt x="2308710" y="1151191"/>
                </a:lnTo>
                <a:cubicBezTo>
                  <a:pt x="2308710" y="1151191"/>
                  <a:pt x="2306945" y="1147660"/>
                  <a:pt x="2303415" y="1140600"/>
                </a:cubicBezTo>
                <a:cubicBezTo>
                  <a:pt x="2299884" y="1133541"/>
                  <a:pt x="2294589" y="1130010"/>
                  <a:pt x="2287529" y="1130010"/>
                </a:cubicBezTo>
                <a:cubicBezTo>
                  <a:pt x="2280468" y="1130010"/>
                  <a:pt x="2273408" y="1130010"/>
                  <a:pt x="2266347" y="1130010"/>
                </a:cubicBezTo>
                <a:close/>
                <a:moveTo>
                  <a:pt x="1906274" y="1119419"/>
                </a:moveTo>
                <a:lnTo>
                  <a:pt x="1948635" y="1140600"/>
                </a:lnTo>
                <a:lnTo>
                  <a:pt x="2012178" y="1161781"/>
                </a:lnTo>
                <a:cubicBezTo>
                  <a:pt x="2033359" y="1161781"/>
                  <a:pt x="2051009" y="1161781"/>
                  <a:pt x="2065130" y="1161781"/>
                </a:cubicBezTo>
                <a:cubicBezTo>
                  <a:pt x="2065130" y="1154721"/>
                  <a:pt x="2061600" y="1151191"/>
                  <a:pt x="2054540" y="1151191"/>
                </a:cubicBezTo>
                <a:cubicBezTo>
                  <a:pt x="2061600" y="1144131"/>
                  <a:pt x="2061600" y="1138835"/>
                  <a:pt x="2054540" y="1135306"/>
                </a:cubicBezTo>
                <a:cubicBezTo>
                  <a:pt x="2047480" y="1131775"/>
                  <a:pt x="2040419" y="1130010"/>
                  <a:pt x="2033359" y="1130010"/>
                </a:cubicBezTo>
                <a:cubicBezTo>
                  <a:pt x="2026299" y="1130010"/>
                  <a:pt x="2017472" y="1128245"/>
                  <a:pt x="2006882" y="1124714"/>
                </a:cubicBezTo>
                <a:cubicBezTo>
                  <a:pt x="1996293" y="1121184"/>
                  <a:pt x="1987466" y="1119419"/>
                  <a:pt x="1980407" y="1119419"/>
                </a:cubicBezTo>
                <a:close/>
                <a:moveTo>
                  <a:pt x="1885093" y="1119419"/>
                </a:moveTo>
                <a:lnTo>
                  <a:pt x="1874503" y="1130010"/>
                </a:lnTo>
                <a:cubicBezTo>
                  <a:pt x="1874503" y="1130010"/>
                  <a:pt x="1878032" y="1130010"/>
                  <a:pt x="1885093" y="1130010"/>
                </a:cubicBezTo>
                <a:cubicBezTo>
                  <a:pt x="1892153" y="1130010"/>
                  <a:pt x="1895684" y="1130010"/>
                  <a:pt x="1895684" y="1130010"/>
                </a:cubicBezTo>
                <a:cubicBezTo>
                  <a:pt x="1895684" y="1122950"/>
                  <a:pt x="1892153" y="1119419"/>
                  <a:pt x="1885093" y="1119419"/>
                </a:cubicBezTo>
                <a:close/>
                <a:moveTo>
                  <a:pt x="1085517" y="1119419"/>
                </a:moveTo>
                <a:cubicBezTo>
                  <a:pt x="1092577" y="1119419"/>
                  <a:pt x="1101402" y="1122950"/>
                  <a:pt x="1111993" y="1130010"/>
                </a:cubicBezTo>
                <a:cubicBezTo>
                  <a:pt x="1119053" y="1137070"/>
                  <a:pt x="1126114" y="1140600"/>
                  <a:pt x="1133174" y="1140600"/>
                </a:cubicBezTo>
                <a:lnTo>
                  <a:pt x="1249669" y="1193552"/>
                </a:lnTo>
                <a:cubicBezTo>
                  <a:pt x="1221427" y="1193552"/>
                  <a:pt x="1232018" y="1204143"/>
                  <a:pt x="1281440" y="1225324"/>
                </a:cubicBezTo>
                <a:cubicBezTo>
                  <a:pt x="1309681" y="1232383"/>
                  <a:pt x="1323802" y="1239445"/>
                  <a:pt x="1323802" y="1246504"/>
                </a:cubicBezTo>
                <a:cubicBezTo>
                  <a:pt x="1330861" y="1246504"/>
                  <a:pt x="1337922" y="1246504"/>
                  <a:pt x="1344982" y="1246504"/>
                </a:cubicBezTo>
                <a:cubicBezTo>
                  <a:pt x="1352042" y="1246504"/>
                  <a:pt x="1355573" y="1246504"/>
                  <a:pt x="1355573" y="1246504"/>
                </a:cubicBezTo>
                <a:cubicBezTo>
                  <a:pt x="1355573" y="1246504"/>
                  <a:pt x="1352042" y="1250035"/>
                  <a:pt x="1344982" y="1257095"/>
                </a:cubicBezTo>
                <a:cubicBezTo>
                  <a:pt x="1330861" y="1257095"/>
                  <a:pt x="1320271" y="1253564"/>
                  <a:pt x="1313210" y="1246504"/>
                </a:cubicBezTo>
                <a:lnTo>
                  <a:pt x="1292030" y="1235914"/>
                </a:lnTo>
                <a:cubicBezTo>
                  <a:pt x="1277910" y="1235914"/>
                  <a:pt x="1267319" y="1234149"/>
                  <a:pt x="1260258" y="1230619"/>
                </a:cubicBezTo>
                <a:cubicBezTo>
                  <a:pt x="1253199" y="1227089"/>
                  <a:pt x="1242608" y="1221793"/>
                  <a:pt x="1228487" y="1214733"/>
                </a:cubicBezTo>
                <a:cubicBezTo>
                  <a:pt x="1214367" y="1207673"/>
                  <a:pt x="1203777" y="1200612"/>
                  <a:pt x="1196717" y="1193552"/>
                </a:cubicBezTo>
                <a:cubicBezTo>
                  <a:pt x="1189655" y="1186493"/>
                  <a:pt x="1180832" y="1179431"/>
                  <a:pt x="1170240" y="1172371"/>
                </a:cubicBezTo>
                <a:cubicBezTo>
                  <a:pt x="1159651" y="1165312"/>
                  <a:pt x="1150825" y="1161781"/>
                  <a:pt x="1143765" y="1161781"/>
                </a:cubicBezTo>
                <a:cubicBezTo>
                  <a:pt x="1136703" y="1161781"/>
                  <a:pt x="1126114" y="1158250"/>
                  <a:pt x="1111993" y="1151191"/>
                </a:cubicBezTo>
                <a:lnTo>
                  <a:pt x="1080222" y="1130010"/>
                </a:lnTo>
                <a:cubicBezTo>
                  <a:pt x="1073162" y="1130010"/>
                  <a:pt x="1069631" y="1130010"/>
                  <a:pt x="1069631" y="1130010"/>
                </a:cubicBezTo>
                <a:cubicBezTo>
                  <a:pt x="1073162" y="1122950"/>
                  <a:pt x="1078457" y="1119419"/>
                  <a:pt x="1085517" y="1119419"/>
                </a:cubicBezTo>
                <a:close/>
                <a:moveTo>
                  <a:pt x="921366" y="1119419"/>
                </a:moveTo>
                <a:lnTo>
                  <a:pt x="953137" y="1130010"/>
                </a:lnTo>
                <a:lnTo>
                  <a:pt x="995498" y="1151191"/>
                </a:lnTo>
                <a:cubicBezTo>
                  <a:pt x="1002559" y="1151191"/>
                  <a:pt x="1006089" y="1152956"/>
                  <a:pt x="1006089" y="1156485"/>
                </a:cubicBezTo>
                <a:cubicBezTo>
                  <a:pt x="1006089" y="1160016"/>
                  <a:pt x="1007855" y="1161781"/>
                  <a:pt x="1011384" y="1161781"/>
                </a:cubicBezTo>
                <a:cubicBezTo>
                  <a:pt x="1014913" y="1161781"/>
                  <a:pt x="1020210" y="1165312"/>
                  <a:pt x="1027270" y="1172371"/>
                </a:cubicBezTo>
                <a:cubicBezTo>
                  <a:pt x="1041391" y="1179431"/>
                  <a:pt x="1048450" y="1182962"/>
                  <a:pt x="1048450" y="1182962"/>
                </a:cubicBezTo>
                <a:lnTo>
                  <a:pt x="1037859" y="1182962"/>
                </a:lnTo>
                <a:cubicBezTo>
                  <a:pt x="1037859" y="1182962"/>
                  <a:pt x="1027270" y="1179431"/>
                  <a:pt x="1006089" y="1172371"/>
                </a:cubicBezTo>
                <a:cubicBezTo>
                  <a:pt x="984908" y="1165312"/>
                  <a:pt x="967257" y="1158250"/>
                  <a:pt x="953137" y="1151191"/>
                </a:cubicBezTo>
                <a:lnTo>
                  <a:pt x="931956" y="1140600"/>
                </a:lnTo>
                <a:cubicBezTo>
                  <a:pt x="931956" y="1140600"/>
                  <a:pt x="928426" y="1137070"/>
                  <a:pt x="921366" y="1130010"/>
                </a:cubicBezTo>
                <a:close/>
                <a:moveTo>
                  <a:pt x="3199628" y="1111476"/>
                </a:moveTo>
                <a:cubicBezTo>
                  <a:pt x="3196981" y="1111476"/>
                  <a:pt x="3194774" y="1112360"/>
                  <a:pt x="3193008" y="1114125"/>
                </a:cubicBezTo>
                <a:cubicBezTo>
                  <a:pt x="3189479" y="1117654"/>
                  <a:pt x="3191243" y="1119419"/>
                  <a:pt x="3198303" y="1119419"/>
                </a:cubicBezTo>
                <a:lnTo>
                  <a:pt x="3219485" y="1119419"/>
                </a:lnTo>
                <a:cubicBezTo>
                  <a:pt x="3219485" y="1119419"/>
                  <a:pt x="3215954" y="1117654"/>
                  <a:pt x="3208895" y="1114125"/>
                </a:cubicBezTo>
                <a:cubicBezTo>
                  <a:pt x="3205364" y="1112360"/>
                  <a:pt x="3202276" y="1111476"/>
                  <a:pt x="3199628" y="1111476"/>
                </a:cubicBezTo>
                <a:close/>
                <a:moveTo>
                  <a:pt x="7360336" y="1108829"/>
                </a:moveTo>
                <a:cubicBezTo>
                  <a:pt x="7367396" y="1108829"/>
                  <a:pt x="7370926" y="1110594"/>
                  <a:pt x="7370926" y="1114125"/>
                </a:cubicBezTo>
                <a:cubicBezTo>
                  <a:pt x="7370926" y="1117654"/>
                  <a:pt x="7367396" y="1119419"/>
                  <a:pt x="7360336" y="1119419"/>
                </a:cubicBezTo>
                <a:cubicBezTo>
                  <a:pt x="7360336" y="1112360"/>
                  <a:pt x="7360336" y="1108829"/>
                  <a:pt x="7360336" y="1108829"/>
                </a:cubicBezTo>
                <a:close/>
                <a:moveTo>
                  <a:pt x="5920039" y="1108829"/>
                </a:moveTo>
                <a:cubicBezTo>
                  <a:pt x="5920039" y="1115889"/>
                  <a:pt x="5920039" y="1119419"/>
                  <a:pt x="5920039" y="1119419"/>
                </a:cubicBezTo>
                <a:cubicBezTo>
                  <a:pt x="5920039" y="1119419"/>
                  <a:pt x="5923568" y="1119419"/>
                  <a:pt x="5930630" y="1119419"/>
                </a:cubicBezTo>
                <a:lnTo>
                  <a:pt x="5930630" y="1108829"/>
                </a:lnTo>
                <a:close/>
                <a:moveTo>
                  <a:pt x="2155149" y="1108829"/>
                </a:moveTo>
                <a:cubicBezTo>
                  <a:pt x="2151618" y="1108829"/>
                  <a:pt x="2149853" y="1112360"/>
                  <a:pt x="2149853" y="1119419"/>
                </a:cubicBezTo>
                <a:lnTo>
                  <a:pt x="2160443" y="1119419"/>
                </a:lnTo>
                <a:lnTo>
                  <a:pt x="2171034" y="1119419"/>
                </a:lnTo>
                <a:cubicBezTo>
                  <a:pt x="2163974" y="1112360"/>
                  <a:pt x="2158678" y="1108829"/>
                  <a:pt x="2155149" y="1108829"/>
                </a:cubicBezTo>
                <a:close/>
                <a:moveTo>
                  <a:pt x="5896211" y="1103535"/>
                </a:moveTo>
                <a:cubicBezTo>
                  <a:pt x="5894446" y="1103535"/>
                  <a:pt x="5891799" y="1105300"/>
                  <a:pt x="5888268" y="1108829"/>
                </a:cubicBezTo>
                <a:lnTo>
                  <a:pt x="5898860" y="1108829"/>
                </a:lnTo>
                <a:cubicBezTo>
                  <a:pt x="5898860" y="1105300"/>
                  <a:pt x="5897976" y="1103535"/>
                  <a:pt x="5896211" y="1103535"/>
                </a:cubicBezTo>
                <a:close/>
                <a:moveTo>
                  <a:pt x="8345244" y="1098239"/>
                </a:moveTo>
                <a:cubicBezTo>
                  <a:pt x="8352305" y="1098239"/>
                  <a:pt x="8359364" y="1100004"/>
                  <a:pt x="8366425" y="1103533"/>
                </a:cubicBezTo>
                <a:cubicBezTo>
                  <a:pt x="8373486" y="1107064"/>
                  <a:pt x="8377016" y="1108829"/>
                  <a:pt x="8377016" y="1108829"/>
                </a:cubicBezTo>
                <a:close/>
                <a:moveTo>
                  <a:pt x="7286203" y="1098239"/>
                </a:moveTo>
                <a:lnTo>
                  <a:pt x="7275612" y="1108829"/>
                </a:lnTo>
                <a:lnTo>
                  <a:pt x="7296793" y="1108829"/>
                </a:lnTo>
                <a:cubicBezTo>
                  <a:pt x="7296793" y="1108829"/>
                  <a:pt x="7295028" y="1107064"/>
                  <a:pt x="7291498" y="1103533"/>
                </a:cubicBezTo>
                <a:cubicBezTo>
                  <a:pt x="7287968" y="1100004"/>
                  <a:pt x="7286203" y="1098239"/>
                  <a:pt x="7286203" y="1098239"/>
                </a:cubicBezTo>
                <a:close/>
                <a:moveTo>
                  <a:pt x="6375428" y="1098239"/>
                </a:moveTo>
                <a:lnTo>
                  <a:pt x="6375428" y="1108829"/>
                </a:lnTo>
                <a:cubicBezTo>
                  <a:pt x="6375428" y="1115889"/>
                  <a:pt x="6373662" y="1119419"/>
                  <a:pt x="6370132" y="1119419"/>
                </a:cubicBezTo>
                <a:cubicBezTo>
                  <a:pt x="6366602" y="1119419"/>
                  <a:pt x="6364836" y="1115889"/>
                  <a:pt x="6364836" y="1108829"/>
                </a:cubicBezTo>
                <a:cubicBezTo>
                  <a:pt x="6364836" y="1101769"/>
                  <a:pt x="6368367" y="1098239"/>
                  <a:pt x="6375428" y="1098239"/>
                </a:cubicBezTo>
                <a:close/>
                <a:moveTo>
                  <a:pt x="6343656" y="1098239"/>
                </a:moveTo>
                <a:cubicBezTo>
                  <a:pt x="6350717" y="1098239"/>
                  <a:pt x="6354246" y="1098239"/>
                  <a:pt x="6354246" y="1098239"/>
                </a:cubicBezTo>
                <a:lnTo>
                  <a:pt x="6333066" y="1108829"/>
                </a:lnTo>
                <a:cubicBezTo>
                  <a:pt x="6333066" y="1108829"/>
                  <a:pt x="6333066" y="1107064"/>
                  <a:pt x="6333066" y="1103533"/>
                </a:cubicBezTo>
                <a:cubicBezTo>
                  <a:pt x="6333066" y="1100004"/>
                  <a:pt x="6336595" y="1098239"/>
                  <a:pt x="6343656" y="1098239"/>
                </a:cubicBezTo>
                <a:close/>
                <a:moveTo>
                  <a:pt x="3145351" y="1098239"/>
                </a:moveTo>
                <a:lnTo>
                  <a:pt x="3155942" y="1108829"/>
                </a:lnTo>
                <a:lnTo>
                  <a:pt x="3166533" y="1108829"/>
                </a:lnTo>
                <a:cubicBezTo>
                  <a:pt x="3166533" y="1101769"/>
                  <a:pt x="3163002" y="1098239"/>
                  <a:pt x="3155942" y="1098239"/>
                </a:cubicBezTo>
                <a:cubicBezTo>
                  <a:pt x="3148882" y="1098239"/>
                  <a:pt x="3145351" y="1098239"/>
                  <a:pt x="3145351" y="1098239"/>
                </a:cubicBezTo>
                <a:close/>
                <a:moveTo>
                  <a:pt x="2171034" y="1098239"/>
                </a:moveTo>
                <a:lnTo>
                  <a:pt x="2192215" y="1119419"/>
                </a:lnTo>
                <a:lnTo>
                  <a:pt x="2223986" y="1119419"/>
                </a:lnTo>
                <a:lnTo>
                  <a:pt x="2213396" y="1108829"/>
                </a:lnTo>
                <a:lnTo>
                  <a:pt x="2192215" y="1108829"/>
                </a:lnTo>
                <a:close/>
                <a:moveTo>
                  <a:pt x="1535610" y="1098239"/>
                </a:moveTo>
                <a:lnTo>
                  <a:pt x="1535610" y="1108829"/>
                </a:lnTo>
                <a:lnTo>
                  <a:pt x="1546200" y="1119419"/>
                </a:lnTo>
                <a:close/>
                <a:moveTo>
                  <a:pt x="1895684" y="1087648"/>
                </a:moveTo>
                <a:cubicBezTo>
                  <a:pt x="1888623" y="1087648"/>
                  <a:pt x="1885093" y="1089413"/>
                  <a:pt x="1885093" y="1092944"/>
                </a:cubicBezTo>
                <a:cubicBezTo>
                  <a:pt x="1885093" y="1096474"/>
                  <a:pt x="1888623" y="1098239"/>
                  <a:pt x="1895684" y="1098239"/>
                </a:cubicBezTo>
                <a:close/>
                <a:moveTo>
                  <a:pt x="7328564" y="1077058"/>
                </a:moveTo>
                <a:lnTo>
                  <a:pt x="7328564" y="1108829"/>
                </a:lnTo>
                <a:lnTo>
                  <a:pt x="7328564" y="1119419"/>
                </a:lnTo>
                <a:cubicBezTo>
                  <a:pt x="7328564" y="1126479"/>
                  <a:pt x="7342684" y="1130010"/>
                  <a:pt x="7370926" y="1130010"/>
                </a:cubicBezTo>
                <a:cubicBezTo>
                  <a:pt x="7377986" y="1130010"/>
                  <a:pt x="7385047" y="1130010"/>
                  <a:pt x="7392107" y="1130010"/>
                </a:cubicBezTo>
                <a:cubicBezTo>
                  <a:pt x="7399168" y="1130010"/>
                  <a:pt x="7406226" y="1130010"/>
                  <a:pt x="7413288" y="1130010"/>
                </a:cubicBezTo>
                <a:cubicBezTo>
                  <a:pt x="7427408" y="1130010"/>
                  <a:pt x="7434468" y="1130010"/>
                  <a:pt x="7434468" y="1130010"/>
                </a:cubicBezTo>
                <a:lnTo>
                  <a:pt x="7423878" y="1119419"/>
                </a:lnTo>
                <a:lnTo>
                  <a:pt x="7413288" y="1119419"/>
                </a:lnTo>
                <a:lnTo>
                  <a:pt x="7402697" y="1119419"/>
                </a:lnTo>
                <a:cubicBezTo>
                  <a:pt x="7402697" y="1112360"/>
                  <a:pt x="7397403" y="1108829"/>
                  <a:pt x="7386812" y="1108829"/>
                </a:cubicBezTo>
                <a:cubicBezTo>
                  <a:pt x="7376222" y="1108829"/>
                  <a:pt x="7369160" y="1105298"/>
                  <a:pt x="7365630" y="1098239"/>
                </a:cubicBezTo>
                <a:cubicBezTo>
                  <a:pt x="7362101" y="1091179"/>
                  <a:pt x="7356806" y="1089413"/>
                  <a:pt x="7349745" y="1092944"/>
                </a:cubicBezTo>
                <a:cubicBezTo>
                  <a:pt x="7342684" y="1096474"/>
                  <a:pt x="7339155" y="1094708"/>
                  <a:pt x="7339155" y="1087648"/>
                </a:cubicBezTo>
                <a:cubicBezTo>
                  <a:pt x="7339155" y="1087648"/>
                  <a:pt x="7337389" y="1085883"/>
                  <a:pt x="7333860" y="1082354"/>
                </a:cubicBezTo>
                <a:cubicBezTo>
                  <a:pt x="7330330" y="1078823"/>
                  <a:pt x="7328564" y="1077058"/>
                  <a:pt x="7328564" y="1077058"/>
                </a:cubicBezTo>
                <a:close/>
                <a:moveTo>
                  <a:pt x="2223986" y="1077058"/>
                </a:moveTo>
                <a:lnTo>
                  <a:pt x="2234577" y="1077058"/>
                </a:lnTo>
                <a:lnTo>
                  <a:pt x="2234577" y="1087648"/>
                </a:lnTo>
                <a:cubicBezTo>
                  <a:pt x="2227517" y="1087648"/>
                  <a:pt x="2223986" y="1084118"/>
                  <a:pt x="2223986" y="1077058"/>
                </a:cubicBezTo>
                <a:close/>
                <a:moveTo>
                  <a:pt x="1842731" y="1077058"/>
                </a:moveTo>
                <a:cubicBezTo>
                  <a:pt x="1842731" y="1077058"/>
                  <a:pt x="1844498" y="1078823"/>
                  <a:pt x="1848026" y="1082354"/>
                </a:cubicBezTo>
                <a:cubicBezTo>
                  <a:pt x="1851558" y="1085883"/>
                  <a:pt x="1853322" y="1085883"/>
                  <a:pt x="1853322" y="1082354"/>
                </a:cubicBezTo>
                <a:cubicBezTo>
                  <a:pt x="1853322" y="1078823"/>
                  <a:pt x="1853322" y="1077058"/>
                  <a:pt x="1853322" y="1077058"/>
                </a:cubicBezTo>
                <a:close/>
                <a:moveTo>
                  <a:pt x="942546" y="1077058"/>
                </a:moveTo>
                <a:cubicBezTo>
                  <a:pt x="949607" y="1077058"/>
                  <a:pt x="960197" y="1080588"/>
                  <a:pt x="974318" y="1087648"/>
                </a:cubicBezTo>
                <a:cubicBezTo>
                  <a:pt x="981378" y="1094708"/>
                  <a:pt x="986674" y="1100004"/>
                  <a:pt x="990203" y="1103533"/>
                </a:cubicBezTo>
                <a:cubicBezTo>
                  <a:pt x="993734" y="1107064"/>
                  <a:pt x="995498" y="1108829"/>
                  <a:pt x="995498" y="1108829"/>
                </a:cubicBezTo>
                <a:lnTo>
                  <a:pt x="963726" y="1108829"/>
                </a:lnTo>
                <a:cubicBezTo>
                  <a:pt x="956667" y="1108829"/>
                  <a:pt x="949607" y="1107064"/>
                  <a:pt x="942546" y="1103533"/>
                </a:cubicBezTo>
                <a:cubicBezTo>
                  <a:pt x="935486" y="1100004"/>
                  <a:pt x="931956" y="1096474"/>
                  <a:pt x="931956" y="1092944"/>
                </a:cubicBezTo>
                <a:cubicBezTo>
                  <a:pt x="931956" y="1089413"/>
                  <a:pt x="931956" y="1087648"/>
                  <a:pt x="931956" y="1087648"/>
                </a:cubicBezTo>
                <a:close/>
                <a:moveTo>
                  <a:pt x="8302883" y="1066467"/>
                </a:moveTo>
                <a:lnTo>
                  <a:pt x="8313473" y="1087648"/>
                </a:lnTo>
                <a:lnTo>
                  <a:pt x="8292291" y="1087648"/>
                </a:lnTo>
                <a:cubicBezTo>
                  <a:pt x="8285231" y="1080588"/>
                  <a:pt x="8283468" y="1075293"/>
                  <a:pt x="8286997" y="1071762"/>
                </a:cubicBezTo>
                <a:cubicBezTo>
                  <a:pt x="8290527" y="1068232"/>
                  <a:pt x="8295821" y="1066467"/>
                  <a:pt x="8302883" y="1066467"/>
                </a:cubicBezTo>
                <a:close/>
                <a:moveTo>
                  <a:pt x="7974579" y="1066467"/>
                </a:moveTo>
                <a:cubicBezTo>
                  <a:pt x="7967519" y="1066467"/>
                  <a:pt x="7963990" y="1069998"/>
                  <a:pt x="7963990" y="1077058"/>
                </a:cubicBezTo>
                <a:lnTo>
                  <a:pt x="8016942" y="1098239"/>
                </a:lnTo>
                <a:cubicBezTo>
                  <a:pt x="8024002" y="1098239"/>
                  <a:pt x="8025767" y="1096474"/>
                  <a:pt x="8022237" y="1092944"/>
                </a:cubicBezTo>
                <a:cubicBezTo>
                  <a:pt x="8018706" y="1089413"/>
                  <a:pt x="8011646" y="1085883"/>
                  <a:pt x="8001056" y="1082354"/>
                </a:cubicBezTo>
                <a:cubicBezTo>
                  <a:pt x="7990465" y="1078823"/>
                  <a:pt x="7985171" y="1075293"/>
                  <a:pt x="7985171" y="1071762"/>
                </a:cubicBezTo>
                <a:cubicBezTo>
                  <a:pt x="7985171" y="1068232"/>
                  <a:pt x="7981640" y="1066467"/>
                  <a:pt x="7974579" y="1066467"/>
                </a:cubicBezTo>
                <a:close/>
                <a:moveTo>
                  <a:pt x="7932219" y="1066467"/>
                </a:moveTo>
                <a:lnTo>
                  <a:pt x="7942808" y="1077058"/>
                </a:lnTo>
                <a:cubicBezTo>
                  <a:pt x="7949869" y="1077058"/>
                  <a:pt x="7953398" y="1077058"/>
                  <a:pt x="7953398" y="1077058"/>
                </a:cubicBezTo>
                <a:cubicBezTo>
                  <a:pt x="7953398" y="1077058"/>
                  <a:pt x="7949869" y="1073527"/>
                  <a:pt x="7942808" y="1066467"/>
                </a:cubicBezTo>
                <a:close/>
                <a:moveTo>
                  <a:pt x="6153028" y="1066467"/>
                </a:moveTo>
                <a:lnTo>
                  <a:pt x="6184800" y="1077058"/>
                </a:lnTo>
                <a:lnTo>
                  <a:pt x="6195390" y="1077058"/>
                </a:lnTo>
                <a:lnTo>
                  <a:pt x="6205980" y="1087648"/>
                </a:lnTo>
                <a:cubicBezTo>
                  <a:pt x="6213042" y="1094708"/>
                  <a:pt x="6218336" y="1100004"/>
                  <a:pt x="6221866" y="1103533"/>
                </a:cubicBezTo>
                <a:cubicBezTo>
                  <a:pt x="6225396" y="1107064"/>
                  <a:pt x="6237752" y="1108829"/>
                  <a:pt x="6258932" y="1108829"/>
                </a:cubicBezTo>
                <a:cubicBezTo>
                  <a:pt x="6265994" y="1108829"/>
                  <a:pt x="6273053" y="1108829"/>
                  <a:pt x="6280114" y="1108829"/>
                </a:cubicBezTo>
                <a:cubicBezTo>
                  <a:pt x="6287174" y="1108829"/>
                  <a:pt x="6290704" y="1108829"/>
                  <a:pt x="6290704" y="1108829"/>
                </a:cubicBezTo>
                <a:cubicBezTo>
                  <a:pt x="6297765" y="1115889"/>
                  <a:pt x="6301294" y="1117654"/>
                  <a:pt x="6301294" y="1114125"/>
                </a:cubicBezTo>
                <a:cubicBezTo>
                  <a:pt x="6301294" y="1110594"/>
                  <a:pt x="6308354" y="1112360"/>
                  <a:pt x="6322476" y="1119419"/>
                </a:cubicBezTo>
                <a:cubicBezTo>
                  <a:pt x="6329536" y="1119419"/>
                  <a:pt x="6338361" y="1121184"/>
                  <a:pt x="6348950" y="1124714"/>
                </a:cubicBezTo>
                <a:cubicBezTo>
                  <a:pt x="6359542" y="1128245"/>
                  <a:pt x="6368367" y="1130010"/>
                  <a:pt x="6375428" y="1130010"/>
                </a:cubicBezTo>
                <a:lnTo>
                  <a:pt x="6386018" y="1130010"/>
                </a:lnTo>
                <a:cubicBezTo>
                  <a:pt x="6378957" y="1122950"/>
                  <a:pt x="6386018" y="1119419"/>
                  <a:pt x="6407198" y="1119419"/>
                </a:cubicBezTo>
                <a:lnTo>
                  <a:pt x="6428380" y="1119419"/>
                </a:lnTo>
                <a:cubicBezTo>
                  <a:pt x="6428380" y="1112360"/>
                  <a:pt x="6424850" y="1108829"/>
                  <a:pt x="6417788" y="1108829"/>
                </a:cubicBezTo>
                <a:cubicBezTo>
                  <a:pt x="6410728" y="1108829"/>
                  <a:pt x="6407198" y="1108829"/>
                  <a:pt x="6407198" y="1108829"/>
                </a:cubicBezTo>
                <a:cubicBezTo>
                  <a:pt x="6400138" y="1108829"/>
                  <a:pt x="6393079" y="1105298"/>
                  <a:pt x="6386018" y="1098239"/>
                </a:cubicBezTo>
                <a:lnTo>
                  <a:pt x="6375428" y="1098239"/>
                </a:lnTo>
                <a:lnTo>
                  <a:pt x="6370132" y="1098239"/>
                </a:lnTo>
                <a:cubicBezTo>
                  <a:pt x="6366602" y="1098239"/>
                  <a:pt x="6364836" y="1098239"/>
                  <a:pt x="6364836" y="1098239"/>
                </a:cubicBezTo>
                <a:cubicBezTo>
                  <a:pt x="6357776" y="1098239"/>
                  <a:pt x="6354246" y="1096474"/>
                  <a:pt x="6354246" y="1092944"/>
                </a:cubicBezTo>
                <a:cubicBezTo>
                  <a:pt x="6354246" y="1089413"/>
                  <a:pt x="6347186" y="1087648"/>
                  <a:pt x="6333066" y="1087648"/>
                </a:cubicBezTo>
                <a:cubicBezTo>
                  <a:pt x="6318946" y="1087648"/>
                  <a:pt x="6311884" y="1089413"/>
                  <a:pt x="6311884" y="1092944"/>
                </a:cubicBezTo>
                <a:cubicBezTo>
                  <a:pt x="6311884" y="1096474"/>
                  <a:pt x="6310120" y="1098239"/>
                  <a:pt x="6306590" y="1098239"/>
                </a:cubicBezTo>
                <a:cubicBezTo>
                  <a:pt x="6303060" y="1098239"/>
                  <a:pt x="6301294" y="1094708"/>
                  <a:pt x="6301294" y="1087648"/>
                </a:cubicBezTo>
                <a:cubicBezTo>
                  <a:pt x="6287174" y="1094708"/>
                  <a:pt x="6265994" y="1094708"/>
                  <a:pt x="6237752" y="1087648"/>
                </a:cubicBezTo>
                <a:cubicBezTo>
                  <a:pt x="6223632" y="1080588"/>
                  <a:pt x="6214805" y="1078823"/>
                  <a:pt x="6211276" y="1082354"/>
                </a:cubicBezTo>
                <a:cubicBezTo>
                  <a:pt x="6207746" y="1085883"/>
                  <a:pt x="6204216" y="1084118"/>
                  <a:pt x="6200686" y="1077058"/>
                </a:cubicBezTo>
                <a:cubicBezTo>
                  <a:pt x="6197156" y="1069998"/>
                  <a:pt x="6188330" y="1066467"/>
                  <a:pt x="6174209" y="1066467"/>
                </a:cubicBezTo>
                <a:cubicBezTo>
                  <a:pt x="6160090" y="1066467"/>
                  <a:pt x="6153028" y="1066467"/>
                  <a:pt x="6153028" y="1066467"/>
                </a:cubicBezTo>
                <a:close/>
                <a:moveTo>
                  <a:pt x="2337833" y="1061173"/>
                </a:moveTo>
                <a:cubicBezTo>
                  <a:pt x="2336068" y="1061173"/>
                  <a:pt x="2333420" y="1062937"/>
                  <a:pt x="2329890" y="1066467"/>
                </a:cubicBezTo>
                <a:lnTo>
                  <a:pt x="2340481" y="1066467"/>
                </a:lnTo>
                <a:cubicBezTo>
                  <a:pt x="2340481" y="1062937"/>
                  <a:pt x="2339598" y="1061173"/>
                  <a:pt x="2337833" y="1061173"/>
                </a:cubicBezTo>
                <a:close/>
                <a:moveTo>
                  <a:pt x="8324064" y="1055877"/>
                </a:moveTo>
                <a:cubicBezTo>
                  <a:pt x="8359364" y="1055877"/>
                  <a:pt x="8377016" y="1062937"/>
                  <a:pt x="8377016" y="1077058"/>
                </a:cubicBezTo>
                <a:lnTo>
                  <a:pt x="8366425" y="1066467"/>
                </a:lnTo>
                <a:cubicBezTo>
                  <a:pt x="8359364" y="1066467"/>
                  <a:pt x="8348773" y="1066467"/>
                  <a:pt x="8334654" y="1066467"/>
                </a:cubicBezTo>
                <a:close/>
                <a:moveTo>
                  <a:pt x="8186387" y="1055877"/>
                </a:moveTo>
                <a:cubicBezTo>
                  <a:pt x="8193449" y="1055877"/>
                  <a:pt x="8200508" y="1055877"/>
                  <a:pt x="8207569" y="1055877"/>
                </a:cubicBezTo>
                <a:lnTo>
                  <a:pt x="8239339" y="1066467"/>
                </a:lnTo>
                <a:cubicBezTo>
                  <a:pt x="8239339" y="1073527"/>
                  <a:pt x="8228750" y="1073527"/>
                  <a:pt x="8207569" y="1066467"/>
                </a:cubicBezTo>
                <a:close/>
                <a:moveTo>
                  <a:pt x="1747418" y="1055877"/>
                </a:moveTo>
                <a:cubicBezTo>
                  <a:pt x="1754477" y="1062937"/>
                  <a:pt x="1765068" y="1066467"/>
                  <a:pt x="1779189" y="1066467"/>
                </a:cubicBezTo>
                <a:cubicBezTo>
                  <a:pt x="1793309" y="1066467"/>
                  <a:pt x="1803900" y="1069998"/>
                  <a:pt x="1810960" y="1077058"/>
                </a:cubicBezTo>
                <a:lnTo>
                  <a:pt x="1832141" y="1087648"/>
                </a:lnTo>
                <a:cubicBezTo>
                  <a:pt x="1825080" y="1066467"/>
                  <a:pt x="1814491" y="1055877"/>
                  <a:pt x="1800370" y="1055877"/>
                </a:cubicBezTo>
                <a:cubicBezTo>
                  <a:pt x="1786249" y="1062937"/>
                  <a:pt x="1779189" y="1062937"/>
                  <a:pt x="1779189" y="1055877"/>
                </a:cubicBezTo>
                <a:cubicBezTo>
                  <a:pt x="1779189" y="1055877"/>
                  <a:pt x="1777423" y="1055877"/>
                  <a:pt x="1773893" y="1055877"/>
                </a:cubicBezTo>
                <a:cubicBezTo>
                  <a:pt x="1770364" y="1055877"/>
                  <a:pt x="1765068" y="1055877"/>
                  <a:pt x="1758008" y="1055877"/>
                </a:cubicBezTo>
                <a:close/>
                <a:moveTo>
                  <a:pt x="7495894" y="1053759"/>
                </a:moveTo>
                <a:lnTo>
                  <a:pt x="7508601" y="1055877"/>
                </a:lnTo>
                <a:lnTo>
                  <a:pt x="7498011" y="1055877"/>
                </a:lnTo>
                <a:close/>
                <a:moveTo>
                  <a:pt x="7487420" y="1045287"/>
                </a:moveTo>
                <a:lnTo>
                  <a:pt x="7495894" y="1053759"/>
                </a:lnTo>
                <a:lnTo>
                  <a:pt x="7492716" y="1053230"/>
                </a:lnTo>
                <a:cubicBezTo>
                  <a:pt x="7489186" y="1051465"/>
                  <a:pt x="7487420" y="1048817"/>
                  <a:pt x="7487420" y="1045287"/>
                </a:cubicBezTo>
                <a:close/>
                <a:moveTo>
                  <a:pt x="7445059" y="1045287"/>
                </a:moveTo>
                <a:cubicBezTo>
                  <a:pt x="7445059" y="1045287"/>
                  <a:pt x="7445059" y="1048817"/>
                  <a:pt x="7445059" y="1055877"/>
                </a:cubicBezTo>
                <a:cubicBezTo>
                  <a:pt x="7452120" y="1055877"/>
                  <a:pt x="7455649" y="1055877"/>
                  <a:pt x="7455649" y="1055877"/>
                </a:cubicBezTo>
                <a:lnTo>
                  <a:pt x="7466240" y="1055877"/>
                </a:lnTo>
                <a:cubicBezTo>
                  <a:pt x="7466240" y="1048817"/>
                  <a:pt x="7464474" y="1045287"/>
                  <a:pt x="7460944" y="1045287"/>
                </a:cubicBezTo>
                <a:cubicBezTo>
                  <a:pt x="7457415" y="1045287"/>
                  <a:pt x="7453884" y="1045287"/>
                  <a:pt x="7450355" y="1045287"/>
                </a:cubicBezTo>
                <a:cubicBezTo>
                  <a:pt x="7446824" y="1045287"/>
                  <a:pt x="7445059" y="1045287"/>
                  <a:pt x="7445059" y="1045287"/>
                </a:cubicBezTo>
                <a:close/>
                <a:moveTo>
                  <a:pt x="6227161" y="1045287"/>
                </a:moveTo>
                <a:cubicBezTo>
                  <a:pt x="6220101" y="1045287"/>
                  <a:pt x="6216572" y="1048817"/>
                  <a:pt x="6216572" y="1055877"/>
                </a:cubicBezTo>
                <a:cubicBezTo>
                  <a:pt x="6216572" y="1055877"/>
                  <a:pt x="6220101" y="1055877"/>
                  <a:pt x="6227161" y="1055877"/>
                </a:cubicBezTo>
                <a:close/>
                <a:moveTo>
                  <a:pt x="8790041" y="1034696"/>
                </a:moveTo>
                <a:lnTo>
                  <a:pt x="8811222" y="1045287"/>
                </a:lnTo>
                <a:lnTo>
                  <a:pt x="8800632" y="1045287"/>
                </a:lnTo>
                <a:cubicBezTo>
                  <a:pt x="8793570" y="1038227"/>
                  <a:pt x="8790041" y="1034696"/>
                  <a:pt x="8790041" y="1034696"/>
                </a:cubicBezTo>
                <a:close/>
                <a:moveTo>
                  <a:pt x="8249931" y="1034696"/>
                </a:moveTo>
                <a:cubicBezTo>
                  <a:pt x="8256991" y="1034696"/>
                  <a:pt x="8260521" y="1038227"/>
                  <a:pt x="8260521" y="1045287"/>
                </a:cubicBezTo>
                <a:lnTo>
                  <a:pt x="8249931" y="1045287"/>
                </a:lnTo>
                <a:cubicBezTo>
                  <a:pt x="8242869" y="1038227"/>
                  <a:pt x="8242869" y="1034696"/>
                  <a:pt x="8249931" y="1034696"/>
                </a:cubicBezTo>
                <a:close/>
                <a:moveTo>
                  <a:pt x="2181625" y="1034696"/>
                </a:moveTo>
                <a:cubicBezTo>
                  <a:pt x="2188685" y="1034696"/>
                  <a:pt x="2192215" y="1036461"/>
                  <a:pt x="2192215" y="1039992"/>
                </a:cubicBezTo>
                <a:cubicBezTo>
                  <a:pt x="2192215" y="1043522"/>
                  <a:pt x="2188685" y="1045287"/>
                  <a:pt x="2181625" y="1045287"/>
                </a:cubicBezTo>
                <a:lnTo>
                  <a:pt x="2192215" y="1066467"/>
                </a:lnTo>
                <a:lnTo>
                  <a:pt x="2213396" y="1077058"/>
                </a:lnTo>
                <a:cubicBezTo>
                  <a:pt x="2213396" y="1084118"/>
                  <a:pt x="2216926" y="1089413"/>
                  <a:pt x="2223986" y="1092944"/>
                </a:cubicBezTo>
                <a:cubicBezTo>
                  <a:pt x="2231046" y="1096474"/>
                  <a:pt x="2241637" y="1098239"/>
                  <a:pt x="2255757" y="1098239"/>
                </a:cubicBezTo>
                <a:cubicBezTo>
                  <a:pt x="2262817" y="1098239"/>
                  <a:pt x="2268114" y="1100004"/>
                  <a:pt x="2271642" y="1103533"/>
                </a:cubicBezTo>
                <a:cubicBezTo>
                  <a:pt x="2275172" y="1107064"/>
                  <a:pt x="2280468" y="1108829"/>
                  <a:pt x="2287529" y="1108829"/>
                </a:cubicBezTo>
                <a:lnTo>
                  <a:pt x="2298119" y="1108829"/>
                </a:lnTo>
                <a:cubicBezTo>
                  <a:pt x="2305179" y="1101769"/>
                  <a:pt x="2310474" y="1100004"/>
                  <a:pt x="2314005" y="1103533"/>
                </a:cubicBezTo>
                <a:cubicBezTo>
                  <a:pt x="2317535" y="1107064"/>
                  <a:pt x="2324594" y="1108829"/>
                  <a:pt x="2335186" y="1108829"/>
                </a:cubicBezTo>
                <a:cubicBezTo>
                  <a:pt x="2345776" y="1108829"/>
                  <a:pt x="2351071" y="1108829"/>
                  <a:pt x="2351071" y="1108829"/>
                </a:cubicBezTo>
                <a:lnTo>
                  <a:pt x="2340481" y="1119419"/>
                </a:lnTo>
                <a:lnTo>
                  <a:pt x="2329890" y="1130010"/>
                </a:lnTo>
                <a:cubicBezTo>
                  <a:pt x="2336950" y="1130010"/>
                  <a:pt x="2340481" y="1133541"/>
                  <a:pt x="2340481" y="1140600"/>
                </a:cubicBezTo>
                <a:cubicBezTo>
                  <a:pt x="2340481" y="1147660"/>
                  <a:pt x="2347541" y="1154721"/>
                  <a:pt x="2361662" y="1161781"/>
                </a:cubicBezTo>
                <a:cubicBezTo>
                  <a:pt x="2347541" y="1161781"/>
                  <a:pt x="2340481" y="1163546"/>
                  <a:pt x="2340481" y="1167077"/>
                </a:cubicBezTo>
                <a:cubicBezTo>
                  <a:pt x="2340481" y="1170606"/>
                  <a:pt x="2347541" y="1172371"/>
                  <a:pt x="2361662" y="1172371"/>
                </a:cubicBezTo>
                <a:cubicBezTo>
                  <a:pt x="2361662" y="1179431"/>
                  <a:pt x="2365192" y="1182962"/>
                  <a:pt x="2372252" y="1182962"/>
                </a:cubicBezTo>
                <a:cubicBezTo>
                  <a:pt x="2372252" y="1182962"/>
                  <a:pt x="2375782" y="1184727"/>
                  <a:pt x="2382842" y="1188258"/>
                </a:cubicBezTo>
                <a:cubicBezTo>
                  <a:pt x="2389902" y="1191787"/>
                  <a:pt x="2400493" y="1193552"/>
                  <a:pt x="2414614" y="1193552"/>
                </a:cubicBezTo>
                <a:cubicBezTo>
                  <a:pt x="2421673" y="1193552"/>
                  <a:pt x="2428734" y="1195317"/>
                  <a:pt x="2435794" y="1198848"/>
                </a:cubicBezTo>
                <a:cubicBezTo>
                  <a:pt x="2442854" y="1202378"/>
                  <a:pt x="2449915" y="1204143"/>
                  <a:pt x="2456975" y="1204143"/>
                </a:cubicBezTo>
                <a:cubicBezTo>
                  <a:pt x="2464034" y="1225324"/>
                  <a:pt x="2474625" y="1228854"/>
                  <a:pt x="2488746" y="1214733"/>
                </a:cubicBezTo>
                <a:cubicBezTo>
                  <a:pt x="2495806" y="1214733"/>
                  <a:pt x="2501103" y="1216498"/>
                  <a:pt x="2504632" y="1220029"/>
                </a:cubicBezTo>
                <a:cubicBezTo>
                  <a:pt x="2508162" y="1223558"/>
                  <a:pt x="2513458" y="1221793"/>
                  <a:pt x="2520518" y="1214733"/>
                </a:cubicBezTo>
                <a:cubicBezTo>
                  <a:pt x="2527577" y="1214733"/>
                  <a:pt x="2532874" y="1216498"/>
                  <a:pt x="2536402" y="1220029"/>
                </a:cubicBezTo>
                <a:cubicBezTo>
                  <a:pt x="2539934" y="1223558"/>
                  <a:pt x="2541698" y="1225324"/>
                  <a:pt x="2541698" y="1225324"/>
                </a:cubicBezTo>
                <a:cubicBezTo>
                  <a:pt x="2555819" y="1232383"/>
                  <a:pt x="2566410" y="1235914"/>
                  <a:pt x="2573470" y="1235914"/>
                </a:cubicBezTo>
                <a:lnTo>
                  <a:pt x="2573470" y="1225324"/>
                </a:lnTo>
                <a:cubicBezTo>
                  <a:pt x="2566410" y="1225324"/>
                  <a:pt x="2548758" y="1220029"/>
                  <a:pt x="2520518" y="1209437"/>
                </a:cubicBezTo>
                <a:cubicBezTo>
                  <a:pt x="2492277" y="1198848"/>
                  <a:pt x="2474625" y="1190022"/>
                  <a:pt x="2467566" y="1182962"/>
                </a:cubicBezTo>
                <a:lnTo>
                  <a:pt x="2456975" y="1182962"/>
                </a:lnTo>
                <a:cubicBezTo>
                  <a:pt x="2456975" y="1190022"/>
                  <a:pt x="2446385" y="1190022"/>
                  <a:pt x="2425203" y="1182962"/>
                </a:cubicBezTo>
                <a:cubicBezTo>
                  <a:pt x="2425203" y="1182962"/>
                  <a:pt x="2421673" y="1181197"/>
                  <a:pt x="2414614" y="1177666"/>
                </a:cubicBezTo>
                <a:cubicBezTo>
                  <a:pt x="2407554" y="1174137"/>
                  <a:pt x="2404023" y="1172371"/>
                  <a:pt x="2404023" y="1172371"/>
                </a:cubicBezTo>
                <a:cubicBezTo>
                  <a:pt x="2404023" y="1172371"/>
                  <a:pt x="2400493" y="1170606"/>
                  <a:pt x="2393433" y="1167077"/>
                </a:cubicBezTo>
                <a:cubicBezTo>
                  <a:pt x="2386373" y="1163546"/>
                  <a:pt x="2382842" y="1158250"/>
                  <a:pt x="2382842" y="1151191"/>
                </a:cubicBezTo>
                <a:lnTo>
                  <a:pt x="2382842" y="1140600"/>
                </a:lnTo>
                <a:cubicBezTo>
                  <a:pt x="2396963" y="1140600"/>
                  <a:pt x="2411084" y="1144131"/>
                  <a:pt x="2425203" y="1151191"/>
                </a:cubicBezTo>
                <a:cubicBezTo>
                  <a:pt x="2460505" y="1158250"/>
                  <a:pt x="2488746" y="1168841"/>
                  <a:pt x="2509927" y="1182962"/>
                </a:cubicBezTo>
                <a:cubicBezTo>
                  <a:pt x="2516988" y="1190022"/>
                  <a:pt x="2525813" y="1193552"/>
                  <a:pt x="2536402" y="1193552"/>
                </a:cubicBezTo>
                <a:cubicBezTo>
                  <a:pt x="2546995" y="1193552"/>
                  <a:pt x="2555819" y="1193552"/>
                  <a:pt x="2562879" y="1193552"/>
                </a:cubicBezTo>
                <a:lnTo>
                  <a:pt x="2573470" y="1193552"/>
                </a:lnTo>
                <a:cubicBezTo>
                  <a:pt x="2573470" y="1186493"/>
                  <a:pt x="2569938" y="1182962"/>
                  <a:pt x="2562879" y="1182962"/>
                </a:cubicBezTo>
                <a:cubicBezTo>
                  <a:pt x="2555819" y="1182962"/>
                  <a:pt x="2538168" y="1179431"/>
                  <a:pt x="2509927" y="1172371"/>
                </a:cubicBezTo>
                <a:lnTo>
                  <a:pt x="2478156" y="1151191"/>
                </a:lnTo>
                <a:cubicBezTo>
                  <a:pt x="2478156" y="1144131"/>
                  <a:pt x="2479922" y="1140600"/>
                  <a:pt x="2483450" y="1140600"/>
                </a:cubicBezTo>
                <a:cubicBezTo>
                  <a:pt x="2486982" y="1140600"/>
                  <a:pt x="2488746" y="1144131"/>
                  <a:pt x="2488746" y="1151191"/>
                </a:cubicBezTo>
                <a:lnTo>
                  <a:pt x="2499337" y="1151191"/>
                </a:lnTo>
                <a:lnTo>
                  <a:pt x="2520518" y="1151191"/>
                </a:lnTo>
                <a:cubicBezTo>
                  <a:pt x="2527577" y="1158250"/>
                  <a:pt x="2532874" y="1158250"/>
                  <a:pt x="2536402" y="1151191"/>
                </a:cubicBezTo>
                <a:cubicBezTo>
                  <a:pt x="2539934" y="1144131"/>
                  <a:pt x="2545229" y="1144131"/>
                  <a:pt x="2552289" y="1151191"/>
                </a:cubicBezTo>
                <a:lnTo>
                  <a:pt x="2562879" y="1161781"/>
                </a:lnTo>
                <a:lnTo>
                  <a:pt x="2552289" y="1161781"/>
                </a:lnTo>
                <a:lnTo>
                  <a:pt x="2541698" y="1161781"/>
                </a:lnTo>
                <a:cubicBezTo>
                  <a:pt x="2541698" y="1161781"/>
                  <a:pt x="2545229" y="1163546"/>
                  <a:pt x="2552289" y="1167077"/>
                </a:cubicBezTo>
                <a:cubicBezTo>
                  <a:pt x="2559349" y="1170606"/>
                  <a:pt x="2566410" y="1172371"/>
                  <a:pt x="2573470" y="1172371"/>
                </a:cubicBezTo>
                <a:lnTo>
                  <a:pt x="2594650" y="1172371"/>
                </a:lnTo>
                <a:lnTo>
                  <a:pt x="2615831" y="1182962"/>
                </a:lnTo>
                <a:cubicBezTo>
                  <a:pt x="2622892" y="1182962"/>
                  <a:pt x="2629952" y="1184727"/>
                  <a:pt x="2637012" y="1188258"/>
                </a:cubicBezTo>
                <a:cubicBezTo>
                  <a:pt x="2644072" y="1191787"/>
                  <a:pt x="2647602" y="1193552"/>
                  <a:pt x="2647602" y="1193552"/>
                </a:cubicBezTo>
                <a:cubicBezTo>
                  <a:pt x="2647602" y="1193552"/>
                  <a:pt x="2652899" y="1197083"/>
                  <a:pt x="2663488" y="1204143"/>
                </a:cubicBezTo>
                <a:cubicBezTo>
                  <a:pt x="2674080" y="1211202"/>
                  <a:pt x="2681138" y="1212968"/>
                  <a:pt x="2684669" y="1209437"/>
                </a:cubicBezTo>
                <a:cubicBezTo>
                  <a:pt x="2688200" y="1205908"/>
                  <a:pt x="2691729" y="1205908"/>
                  <a:pt x="2695259" y="1209437"/>
                </a:cubicBezTo>
                <a:cubicBezTo>
                  <a:pt x="2698790" y="1212968"/>
                  <a:pt x="2704085" y="1216498"/>
                  <a:pt x="2711145" y="1220029"/>
                </a:cubicBezTo>
                <a:cubicBezTo>
                  <a:pt x="2718205" y="1223558"/>
                  <a:pt x="2719971" y="1221793"/>
                  <a:pt x="2716440" y="1214733"/>
                </a:cubicBezTo>
                <a:cubicBezTo>
                  <a:pt x="2712911" y="1207673"/>
                  <a:pt x="2718205" y="1204143"/>
                  <a:pt x="2732326" y="1204143"/>
                </a:cubicBezTo>
                <a:cubicBezTo>
                  <a:pt x="2746447" y="1204143"/>
                  <a:pt x="2753506" y="1204143"/>
                  <a:pt x="2753506" y="1204143"/>
                </a:cubicBezTo>
                <a:lnTo>
                  <a:pt x="2679374" y="1182962"/>
                </a:lnTo>
                <a:cubicBezTo>
                  <a:pt x="2672313" y="1175902"/>
                  <a:pt x="2667019" y="1172371"/>
                  <a:pt x="2663488" y="1172371"/>
                </a:cubicBezTo>
                <a:cubicBezTo>
                  <a:pt x="2659957" y="1172371"/>
                  <a:pt x="2658193" y="1172371"/>
                  <a:pt x="2658193" y="1172371"/>
                </a:cubicBezTo>
                <a:cubicBezTo>
                  <a:pt x="2658193" y="1172371"/>
                  <a:pt x="2647602" y="1172371"/>
                  <a:pt x="2626422" y="1172371"/>
                </a:cubicBezTo>
                <a:lnTo>
                  <a:pt x="2594650" y="1161781"/>
                </a:lnTo>
                <a:lnTo>
                  <a:pt x="2573470" y="1151191"/>
                </a:lnTo>
                <a:lnTo>
                  <a:pt x="2562879" y="1140600"/>
                </a:lnTo>
                <a:cubicBezTo>
                  <a:pt x="2562879" y="1140600"/>
                  <a:pt x="2554053" y="1137070"/>
                  <a:pt x="2536402" y="1130010"/>
                </a:cubicBezTo>
                <a:cubicBezTo>
                  <a:pt x="2518752" y="1122950"/>
                  <a:pt x="2502867" y="1119419"/>
                  <a:pt x="2488746" y="1119419"/>
                </a:cubicBezTo>
                <a:cubicBezTo>
                  <a:pt x="2481686" y="1119419"/>
                  <a:pt x="2478156" y="1119419"/>
                  <a:pt x="2478156" y="1119419"/>
                </a:cubicBezTo>
                <a:lnTo>
                  <a:pt x="2467566" y="1098239"/>
                </a:lnTo>
                <a:cubicBezTo>
                  <a:pt x="2460505" y="1098239"/>
                  <a:pt x="2455210" y="1096474"/>
                  <a:pt x="2451680" y="1092944"/>
                </a:cubicBezTo>
                <a:cubicBezTo>
                  <a:pt x="2448151" y="1089413"/>
                  <a:pt x="2441090" y="1087648"/>
                  <a:pt x="2430498" y="1087648"/>
                </a:cubicBezTo>
                <a:cubicBezTo>
                  <a:pt x="2419909" y="1087648"/>
                  <a:pt x="2412848" y="1087648"/>
                  <a:pt x="2409317" y="1087648"/>
                </a:cubicBezTo>
                <a:cubicBezTo>
                  <a:pt x="2405788" y="1087648"/>
                  <a:pt x="2400493" y="1087648"/>
                  <a:pt x="2393433" y="1087648"/>
                </a:cubicBezTo>
                <a:cubicBezTo>
                  <a:pt x="2372252" y="1073527"/>
                  <a:pt x="2351071" y="1069998"/>
                  <a:pt x="2329890" y="1077058"/>
                </a:cubicBezTo>
                <a:cubicBezTo>
                  <a:pt x="2322830" y="1077058"/>
                  <a:pt x="2317535" y="1073527"/>
                  <a:pt x="2314005" y="1066467"/>
                </a:cubicBezTo>
                <a:cubicBezTo>
                  <a:pt x="2310474" y="1059408"/>
                  <a:pt x="2305179" y="1057642"/>
                  <a:pt x="2298119" y="1061173"/>
                </a:cubicBezTo>
                <a:cubicBezTo>
                  <a:pt x="2291059" y="1064702"/>
                  <a:pt x="2283998" y="1062937"/>
                  <a:pt x="2276938" y="1055877"/>
                </a:cubicBezTo>
                <a:cubicBezTo>
                  <a:pt x="2269878" y="1048817"/>
                  <a:pt x="2261053" y="1045287"/>
                  <a:pt x="2250461" y="1045287"/>
                </a:cubicBezTo>
                <a:cubicBezTo>
                  <a:pt x="2239871" y="1045287"/>
                  <a:pt x="2229282" y="1043522"/>
                  <a:pt x="2218690" y="1039992"/>
                </a:cubicBezTo>
                <a:cubicBezTo>
                  <a:pt x="2208101" y="1036461"/>
                  <a:pt x="2199275" y="1034696"/>
                  <a:pt x="2192215" y="1034696"/>
                </a:cubicBezTo>
                <a:close/>
                <a:moveTo>
                  <a:pt x="667195" y="1034696"/>
                </a:moveTo>
                <a:cubicBezTo>
                  <a:pt x="667195" y="1034696"/>
                  <a:pt x="672491" y="1038227"/>
                  <a:pt x="683080" y="1045287"/>
                </a:cubicBezTo>
                <a:cubicBezTo>
                  <a:pt x="693672" y="1052346"/>
                  <a:pt x="702497" y="1059408"/>
                  <a:pt x="709557" y="1066467"/>
                </a:cubicBezTo>
                <a:lnTo>
                  <a:pt x="730738" y="1077058"/>
                </a:lnTo>
                <a:cubicBezTo>
                  <a:pt x="716617" y="1077058"/>
                  <a:pt x="709557" y="1077058"/>
                  <a:pt x="709557" y="1077058"/>
                </a:cubicBezTo>
                <a:close/>
                <a:moveTo>
                  <a:pt x="8768861" y="1024106"/>
                </a:moveTo>
                <a:cubicBezTo>
                  <a:pt x="8775920" y="1024106"/>
                  <a:pt x="8779451" y="1027636"/>
                  <a:pt x="8779451" y="1034696"/>
                </a:cubicBezTo>
                <a:cubicBezTo>
                  <a:pt x="8772391" y="1034696"/>
                  <a:pt x="8765332" y="1034696"/>
                  <a:pt x="8758270" y="1034696"/>
                </a:cubicBezTo>
                <a:close/>
                <a:moveTo>
                  <a:pt x="8218160" y="1024106"/>
                </a:moveTo>
                <a:lnTo>
                  <a:pt x="8228750" y="1034696"/>
                </a:lnTo>
                <a:lnTo>
                  <a:pt x="8218160" y="1034696"/>
                </a:lnTo>
                <a:cubicBezTo>
                  <a:pt x="8218160" y="1027636"/>
                  <a:pt x="8218160" y="1024106"/>
                  <a:pt x="8218160" y="1024106"/>
                </a:cubicBezTo>
                <a:close/>
                <a:moveTo>
                  <a:pt x="8133435" y="1024106"/>
                </a:moveTo>
                <a:cubicBezTo>
                  <a:pt x="8133435" y="1031166"/>
                  <a:pt x="8136965" y="1034696"/>
                  <a:pt x="8144027" y="1034696"/>
                </a:cubicBezTo>
                <a:lnTo>
                  <a:pt x="8154617" y="1024106"/>
                </a:lnTo>
                <a:close/>
                <a:moveTo>
                  <a:pt x="7445059" y="1024106"/>
                </a:moveTo>
                <a:cubicBezTo>
                  <a:pt x="7445059" y="1024106"/>
                  <a:pt x="7446824" y="1025871"/>
                  <a:pt x="7450355" y="1029400"/>
                </a:cubicBezTo>
                <a:cubicBezTo>
                  <a:pt x="7453884" y="1032931"/>
                  <a:pt x="7459178" y="1034696"/>
                  <a:pt x="7466240" y="1034696"/>
                </a:cubicBezTo>
                <a:cubicBezTo>
                  <a:pt x="7473300" y="1041756"/>
                  <a:pt x="7478596" y="1048817"/>
                  <a:pt x="7482126" y="1055877"/>
                </a:cubicBezTo>
                <a:cubicBezTo>
                  <a:pt x="7485655" y="1062937"/>
                  <a:pt x="7490951" y="1066467"/>
                  <a:pt x="7498011" y="1066467"/>
                </a:cubicBezTo>
                <a:cubicBezTo>
                  <a:pt x="7505072" y="1066467"/>
                  <a:pt x="7510367" y="1066467"/>
                  <a:pt x="7513896" y="1066467"/>
                </a:cubicBezTo>
                <a:cubicBezTo>
                  <a:pt x="7517426" y="1066467"/>
                  <a:pt x="7519192" y="1069998"/>
                  <a:pt x="7519192" y="1077058"/>
                </a:cubicBezTo>
                <a:lnTo>
                  <a:pt x="7529782" y="1077058"/>
                </a:lnTo>
                <a:lnTo>
                  <a:pt x="7508601" y="1055877"/>
                </a:lnTo>
                <a:lnTo>
                  <a:pt x="7519192" y="1055877"/>
                </a:lnTo>
                <a:lnTo>
                  <a:pt x="7572144" y="1066467"/>
                </a:lnTo>
                <a:cubicBezTo>
                  <a:pt x="7593326" y="1073527"/>
                  <a:pt x="7614505" y="1080588"/>
                  <a:pt x="7635686" y="1087648"/>
                </a:cubicBezTo>
                <a:cubicBezTo>
                  <a:pt x="7678048" y="1101769"/>
                  <a:pt x="7706290" y="1108829"/>
                  <a:pt x="7720409" y="1108829"/>
                </a:cubicBezTo>
                <a:cubicBezTo>
                  <a:pt x="7727471" y="1108829"/>
                  <a:pt x="7731000" y="1110594"/>
                  <a:pt x="7731000" y="1114125"/>
                </a:cubicBezTo>
                <a:cubicBezTo>
                  <a:pt x="7731000" y="1117654"/>
                  <a:pt x="7739826" y="1121184"/>
                  <a:pt x="7757476" y="1124714"/>
                </a:cubicBezTo>
                <a:cubicBezTo>
                  <a:pt x="7775128" y="1128245"/>
                  <a:pt x="7789248" y="1131775"/>
                  <a:pt x="7799838" y="1135306"/>
                </a:cubicBezTo>
                <a:cubicBezTo>
                  <a:pt x="7810428" y="1138835"/>
                  <a:pt x="7821019" y="1138835"/>
                  <a:pt x="7831609" y="1135306"/>
                </a:cubicBezTo>
                <a:cubicBezTo>
                  <a:pt x="7842200" y="1131775"/>
                  <a:pt x="7847494" y="1130010"/>
                  <a:pt x="7847494" y="1130010"/>
                </a:cubicBezTo>
                <a:cubicBezTo>
                  <a:pt x="7861615" y="1130010"/>
                  <a:pt x="7861615" y="1126479"/>
                  <a:pt x="7847494" y="1119419"/>
                </a:cubicBezTo>
                <a:cubicBezTo>
                  <a:pt x="7840434" y="1119419"/>
                  <a:pt x="7833375" y="1115889"/>
                  <a:pt x="7826313" y="1108829"/>
                </a:cubicBezTo>
                <a:cubicBezTo>
                  <a:pt x="7812194" y="1108829"/>
                  <a:pt x="7801604" y="1107064"/>
                  <a:pt x="7794542" y="1103533"/>
                </a:cubicBezTo>
                <a:cubicBezTo>
                  <a:pt x="7787482" y="1100004"/>
                  <a:pt x="7782186" y="1098239"/>
                  <a:pt x="7778656" y="1098239"/>
                </a:cubicBezTo>
                <a:cubicBezTo>
                  <a:pt x="7775128" y="1098239"/>
                  <a:pt x="7769832" y="1096474"/>
                  <a:pt x="7762772" y="1092944"/>
                </a:cubicBezTo>
                <a:cubicBezTo>
                  <a:pt x="7755711" y="1089413"/>
                  <a:pt x="7748652" y="1087648"/>
                  <a:pt x="7741590" y="1087648"/>
                </a:cubicBezTo>
                <a:cubicBezTo>
                  <a:pt x="7699230" y="1087648"/>
                  <a:pt x="7678048" y="1084118"/>
                  <a:pt x="7678048" y="1077058"/>
                </a:cubicBezTo>
                <a:lnTo>
                  <a:pt x="7678048" y="1066467"/>
                </a:lnTo>
                <a:cubicBezTo>
                  <a:pt x="7678048" y="1066467"/>
                  <a:pt x="7674519" y="1066467"/>
                  <a:pt x="7667457" y="1066467"/>
                </a:cubicBezTo>
                <a:lnTo>
                  <a:pt x="7646278" y="1066467"/>
                </a:lnTo>
                <a:cubicBezTo>
                  <a:pt x="7639216" y="1066467"/>
                  <a:pt x="7632156" y="1064702"/>
                  <a:pt x="7625096" y="1061173"/>
                </a:cubicBezTo>
                <a:cubicBezTo>
                  <a:pt x="7618034" y="1057642"/>
                  <a:pt x="7612740" y="1055877"/>
                  <a:pt x="7609211" y="1055877"/>
                </a:cubicBezTo>
                <a:cubicBezTo>
                  <a:pt x="7605682" y="1055877"/>
                  <a:pt x="7602149" y="1055877"/>
                  <a:pt x="7598620" y="1055877"/>
                </a:cubicBezTo>
                <a:cubicBezTo>
                  <a:pt x="7595090" y="1055877"/>
                  <a:pt x="7593326" y="1055877"/>
                  <a:pt x="7593326" y="1055877"/>
                </a:cubicBezTo>
                <a:lnTo>
                  <a:pt x="7561553" y="1045287"/>
                </a:lnTo>
                <a:lnTo>
                  <a:pt x="7519192" y="1034696"/>
                </a:lnTo>
                <a:lnTo>
                  <a:pt x="7487420" y="1024106"/>
                </a:lnTo>
                <a:cubicBezTo>
                  <a:pt x="7487420" y="1031166"/>
                  <a:pt x="7480360" y="1031166"/>
                  <a:pt x="7466240" y="1024106"/>
                </a:cubicBezTo>
                <a:close/>
                <a:moveTo>
                  <a:pt x="7032033" y="1024106"/>
                </a:moveTo>
                <a:lnTo>
                  <a:pt x="7084985" y="1045287"/>
                </a:lnTo>
                <a:cubicBezTo>
                  <a:pt x="7084985" y="1038227"/>
                  <a:pt x="7077924" y="1032931"/>
                  <a:pt x="7063804" y="1029400"/>
                </a:cubicBezTo>
                <a:cubicBezTo>
                  <a:pt x="7049684" y="1025871"/>
                  <a:pt x="7039093" y="1024106"/>
                  <a:pt x="7032033" y="1024106"/>
                </a:cubicBezTo>
                <a:close/>
                <a:moveTo>
                  <a:pt x="2891182" y="1024106"/>
                </a:moveTo>
                <a:lnTo>
                  <a:pt x="2901772" y="1034696"/>
                </a:lnTo>
                <a:lnTo>
                  <a:pt x="2901772" y="1024106"/>
                </a:lnTo>
                <a:cubicBezTo>
                  <a:pt x="2901772" y="1024106"/>
                  <a:pt x="2898242" y="1024106"/>
                  <a:pt x="2891182" y="1024106"/>
                </a:cubicBezTo>
                <a:close/>
                <a:moveTo>
                  <a:pt x="1503839" y="1024106"/>
                </a:moveTo>
                <a:lnTo>
                  <a:pt x="1514429" y="1032049"/>
                </a:lnTo>
                <a:cubicBezTo>
                  <a:pt x="1517959" y="1033814"/>
                  <a:pt x="1521489" y="1034696"/>
                  <a:pt x="1525019" y="1034696"/>
                </a:cubicBezTo>
                <a:close/>
                <a:moveTo>
                  <a:pt x="783690" y="1024106"/>
                </a:moveTo>
                <a:lnTo>
                  <a:pt x="804871" y="1024106"/>
                </a:lnTo>
                <a:cubicBezTo>
                  <a:pt x="811932" y="1031166"/>
                  <a:pt x="818991" y="1034696"/>
                  <a:pt x="826051" y="1034696"/>
                </a:cubicBezTo>
                <a:lnTo>
                  <a:pt x="826051" y="1045287"/>
                </a:lnTo>
                <a:cubicBezTo>
                  <a:pt x="811932" y="1038227"/>
                  <a:pt x="803105" y="1034696"/>
                  <a:pt x="799576" y="1034696"/>
                </a:cubicBezTo>
                <a:cubicBezTo>
                  <a:pt x="796047" y="1034696"/>
                  <a:pt x="790751" y="1031166"/>
                  <a:pt x="783690" y="1024106"/>
                </a:cubicBezTo>
                <a:close/>
                <a:moveTo>
                  <a:pt x="8737089" y="1013515"/>
                </a:moveTo>
                <a:lnTo>
                  <a:pt x="8747679" y="1024106"/>
                </a:lnTo>
                <a:lnTo>
                  <a:pt x="8737089" y="1024106"/>
                </a:lnTo>
                <a:close/>
                <a:moveTo>
                  <a:pt x="8112254" y="1013515"/>
                </a:moveTo>
                <a:lnTo>
                  <a:pt x="8112254" y="1024106"/>
                </a:lnTo>
                <a:lnTo>
                  <a:pt x="8122846" y="1024106"/>
                </a:lnTo>
                <a:cubicBezTo>
                  <a:pt x="8122846" y="1024106"/>
                  <a:pt x="8119316" y="1020575"/>
                  <a:pt x="8112254" y="1013515"/>
                </a:cubicBezTo>
                <a:close/>
                <a:moveTo>
                  <a:pt x="8091075" y="1013515"/>
                </a:moveTo>
                <a:cubicBezTo>
                  <a:pt x="8091075" y="1020575"/>
                  <a:pt x="8092839" y="1024106"/>
                  <a:pt x="8096369" y="1024106"/>
                </a:cubicBezTo>
                <a:cubicBezTo>
                  <a:pt x="8099898" y="1024106"/>
                  <a:pt x="8101664" y="1022341"/>
                  <a:pt x="8101664" y="1018810"/>
                </a:cubicBezTo>
                <a:cubicBezTo>
                  <a:pt x="8101664" y="1015279"/>
                  <a:pt x="8098135" y="1013515"/>
                  <a:pt x="8091075" y="1013515"/>
                </a:cubicBezTo>
                <a:close/>
                <a:moveTo>
                  <a:pt x="7783952" y="1013515"/>
                </a:moveTo>
                <a:lnTo>
                  <a:pt x="7794542" y="1024106"/>
                </a:lnTo>
                <a:lnTo>
                  <a:pt x="7826313" y="1034696"/>
                </a:lnTo>
                <a:lnTo>
                  <a:pt x="7836904" y="1034696"/>
                </a:lnTo>
                <a:cubicBezTo>
                  <a:pt x="7836904" y="1027636"/>
                  <a:pt x="7829844" y="1022341"/>
                  <a:pt x="7815724" y="1018810"/>
                </a:cubicBezTo>
                <a:cubicBezTo>
                  <a:pt x="7801604" y="1015279"/>
                  <a:pt x="7791012" y="1013515"/>
                  <a:pt x="7783952" y="1013515"/>
                </a:cubicBezTo>
                <a:close/>
                <a:moveTo>
                  <a:pt x="2340481" y="1013515"/>
                </a:moveTo>
                <a:cubicBezTo>
                  <a:pt x="2340481" y="1013515"/>
                  <a:pt x="2351071" y="1017046"/>
                  <a:pt x="2372252" y="1024106"/>
                </a:cubicBezTo>
                <a:cubicBezTo>
                  <a:pt x="2393433" y="1031166"/>
                  <a:pt x="2411084" y="1038227"/>
                  <a:pt x="2425203" y="1045287"/>
                </a:cubicBezTo>
                <a:lnTo>
                  <a:pt x="2446385" y="1055877"/>
                </a:lnTo>
                <a:cubicBezTo>
                  <a:pt x="2460505" y="1055877"/>
                  <a:pt x="2467566" y="1057642"/>
                  <a:pt x="2467566" y="1061173"/>
                </a:cubicBezTo>
                <a:cubicBezTo>
                  <a:pt x="2467566" y="1064702"/>
                  <a:pt x="2474625" y="1066467"/>
                  <a:pt x="2488746" y="1066467"/>
                </a:cubicBezTo>
                <a:lnTo>
                  <a:pt x="2499337" y="1066467"/>
                </a:lnTo>
                <a:cubicBezTo>
                  <a:pt x="2499337" y="1073527"/>
                  <a:pt x="2506397" y="1077058"/>
                  <a:pt x="2520518" y="1077058"/>
                </a:cubicBezTo>
                <a:cubicBezTo>
                  <a:pt x="2534638" y="1077058"/>
                  <a:pt x="2552289" y="1080588"/>
                  <a:pt x="2573470" y="1087648"/>
                </a:cubicBezTo>
                <a:lnTo>
                  <a:pt x="2594650" y="1087648"/>
                </a:lnTo>
                <a:cubicBezTo>
                  <a:pt x="2587591" y="1080588"/>
                  <a:pt x="2575234" y="1075293"/>
                  <a:pt x="2557584" y="1071762"/>
                </a:cubicBezTo>
                <a:cubicBezTo>
                  <a:pt x="2539934" y="1068232"/>
                  <a:pt x="2524048" y="1062937"/>
                  <a:pt x="2509927" y="1055877"/>
                </a:cubicBezTo>
                <a:cubicBezTo>
                  <a:pt x="2481686" y="1048817"/>
                  <a:pt x="2464034" y="1045287"/>
                  <a:pt x="2456975" y="1045287"/>
                </a:cubicBezTo>
                <a:lnTo>
                  <a:pt x="2446385" y="1045287"/>
                </a:lnTo>
                <a:cubicBezTo>
                  <a:pt x="2453445" y="1045287"/>
                  <a:pt x="2453445" y="1041756"/>
                  <a:pt x="2446385" y="1034696"/>
                </a:cubicBezTo>
                <a:cubicBezTo>
                  <a:pt x="2432264" y="1034696"/>
                  <a:pt x="2411084" y="1031166"/>
                  <a:pt x="2382842" y="1024106"/>
                </a:cubicBezTo>
                <a:cubicBezTo>
                  <a:pt x="2354601" y="1017046"/>
                  <a:pt x="2340481" y="1013515"/>
                  <a:pt x="2340481" y="1013515"/>
                </a:cubicBezTo>
                <a:close/>
                <a:moveTo>
                  <a:pt x="8504100" y="1002925"/>
                </a:moveTo>
                <a:cubicBezTo>
                  <a:pt x="8511161" y="1002925"/>
                  <a:pt x="8514691" y="1002925"/>
                  <a:pt x="8514691" y="1002925"/>
                </a:cubicBezTo>
                <a:cubicBezTo>
                  <a:pt x="8514691" y="1002925"/>
                  <a:pt x="8514691" y="1006456"/>
                  <a:pt x="8514691" y="1013515"/>
                </a:cubicBezTo>
                <a:cubicBezTo>
                  <a:pt x="8514691" y="1013515"/>
                  <a:pt x="8511161" y="1013515"/>
                  <a:pt x="8504100" y="1013515"/>
                </a:cubicBezTo>
                <a:close/>
                <a:moveTo>
                  <a:pt x="7640982" y="1002925"/>
                </a:moveTo>
                <a:cubicBezTo>
                  <a:pt x="7637452" y="1002925"/>
                  <a:pt x="7635686" y="1004689"/>
                  <a:pt x="7635686" y="1008220"/>
                </a:cubicBezTo>
                <a:cubicBezTo>
                  <a:pt x="7635686" y="1011750"/>
                  <a:pt x="7646278" y="1017046"/>
                  <a:pt x="7667457" y="1024106"/>
                </a:cubicBezTo>
                <a:cubicBezTo>
                  <a:pt x="7688638" y="1031166"/>
                  <a:pt x="7702759" y="1034696"/>
                  <a:pt x="7709820" y="1034696"/>
                </a:cubicBezTo>
                <a:cubicBezTo>
                  <a:pt x="7716880" y="1034696"/>
                  <a:pt x="7722175" y="1034696"/>
                  <a:pt x="7725704" y="1034696"/>
                </a:cubicBezTo>
                <a:cubicBezTo>
                  <a:pt x="7729234" y="1034696"/>
                  <a:pt x="7731000" y="1038227"/>
                  <a:pt x="7731000" y="1045287"/>
                </a:cubicBezTo>
                <a:cubicBezTo>
                  <a:pt x="7738060" y="1045287"/>
                  <a:pt x="7757476" y="1050581"/>
                  <a:pt x="7789248" y="1061173"/>
                </a:cubicBezTo>
                <a:cubicBezTo>
                  <a:pt x="7805134" y="1066467"/>
                  <a:pt x="7817930" y="1070439"/>
                  <a:pt x="7827638" y="1073086"/>
                </a:cubicBezTo>
                <a:lnTo>
                  <a:pt x="7835275" y="1074613"/>
                </a:lnTo>
                <a:lnTo>
                  <a:pt x="7831609" y="1069115"/>
                </a:lnTo>
                <a:cubicBezTo>
                  <a:pt x="7831609" y="1067351"/>
                  <a:pt x="7833373" y="1066467"/>
                  <a:pt x="7836904" y="1066467"/>
                </a:cubicBezTo>
                <a:lnTo>
                  <a:pt x="7836904" y="1055877"/>
                </a:lnTo>
                <a:cubicBezTo>
                  <a:pt x="7829844" y="1055877"/>
                  <a:pt x="7826313" y="1055877"/>
                  <a:pt x="7826313" y="1055877"/>
                </a:cubicBezTo>
                <a:cubicBezTo>
                  <a:pt x="7819253" y="1055877"/>
                  <a:pt x="7808663" y="1054112"/>
                  <a:pt x="7794542" y="1050581"/>
                </a:cubicBezTo>
                <a:cubicBezTo>
                  <a:pt x="7780423" y="1047052"/>
                  <a:pt x="7766300" y="1043522"/>
                  <a:pt x="7752182" y="1039992"/>
                </a:cubicBezTo>
                <a:cubicBezTo>
                  <a:pt x="7738060" y="1036461"/>
                  <a:pt x="7727471" y="1031166"/>
                  <a:pt x="7720409" y="1024106"/>
                </a:cubicBezTo>
                <a:lnTo>
                  <a:pt x="7688638" y="1013515"/>
                </a:lnTo>
                <a:cubicBezTo>
                  <a:pt x="7667457" y="1006456"/>
                  <a:pt x="7655101" y="1002925"/>
                  <a:pt x="7651572" y="1002925"/>
                </a:cubicBezTo>
                <a:cubicBezTo>
                  <a:pt x="7648042" y="1002925"/>
                  <a:pt x="7644511" y="1002925"/>
                  <a:pt x="7640982" y="1002925"/>
                </a:cubicBezTo>
                <a:close/>
                <a:moveTo>
                  <a:pt x="6989670" y="1002925"/>
                </a:moveTo>
                <a:lnTo>
                  <a:pt x="6989670" y="1013515"/>
                </a:lnTo>
                <a:cubicBezTo>
                  <a:pt x="6989670" y="1013515"/>
                  <a:pt x="6993200" y="1013515"/>
                  <a:pt x="7000262" y="1013515"/>
                </a:cubicBezTo>
                <a:cubicBezTo>
                  <a:pt x="7000262" y="1006456"/>
                  <a:pt x="6998496" y="1002925"/>
                  <a:pt x="6994966" y="1002925"/>
                </a:cubicBezTo>
                <a:cubicBezTo>
                  <a:pt x="6991437" y="1002925"/>
                  <a:pt x="6989670" y="1002925"/>
                  <a:pt x="6989670" y="1002925"/>
                </a:cubicBezTo>
                <a:close/>
                <a:moveTo>
                  <a:pt x="730738" y="1002925"/>
                </a:moveTo>
                <a:lnTo>
                  <a:pt x="741329" y="1002925"/>
                </a:lnTo>
                <a:cubicBezTo>
                  <a:pt x="741329" y="1009985"/>
                  <a:pt x="737799" y="1013515"/>
                  <a:pt x="730738" y="1013515"/>
                </a:cubicBezTo>
                <a:close/>
                <a:moveTo>
                  <a:pt x="7308708" y="996306"/>
                </a:moveTo>
                <a:cubicBezTo>
                  <a:pt x="7307826" y="997188"/>
                  <a:pt x="7307384" y="999395"/>
                  <a:pt x="7307384" y="1002925"/>
                </a:cubicBezTo>
                <a:cubicBezTo>
                  <a:pt x="7314444" y="1002925"/>
                  <a:pt x="7317974" y="1002925"/>
                  <a:pt x="7317974" y="1002925"/>
                </a:cubicBezTo>
                <a:cubicBezTo>
                  <a:pt x="7317974" y="1002925"/>
                  <a:pt x="7316208" y="1001160"/>
                  <a:pt x="7312678" y="997629"/>
                </a:cubicBezTo>
                <a:cubicBezTo>
                  <a:pt x="7310914" y="995865"/>
                  <a:pt x="7309590" y="995423"/>
                  <a:pt x="7308708" y="996306"/>
                </a:cubicBezTo>
                <a:close/>
                <a:moveTo>
                  <a:pt x="5358748" y="992335"/>
                </a:moveTo>
                <a:cubicBezTo>
                  <a:pt x="5358748" y="992335"/>
                  <a:pt x="5358748" y="994100"/>
                  <a:pt x="5358748" y="997629"/>
                </a:cubicBezTo>
                <a:cubicBezTo>
                  <a:pt x="5358748" y="1001160"/>
                  <a:pt x="5362278" y="1002925"/>
                  <a:pt x="5369339" y="1002925"/>
                </a:cubicBezTo>
                <a:cubicBezTo>
                  <a:pt x="5376400" y="1002925"/>
                  <a:pt x="5379929" y="1002925"/>
                  <a:pt x="5379929" y="1002925"/>
                </a:cubicBezTo>
                <a:lnTo>
                  <a:pt x="5369339" y="992335"/>
                </a:lnTo>
                <a:cubicBezTo>
                  <a:pt x="5362278" y="992335"/>
                  <a:pt x="5358748" y="992335"/>
                  <a:pt x="5358748" y="992335"/>
                </a:cubicBezTo>
                <a:close/>
                <a:moveTo>
                  <a:pt x="1980407" y="992335"/>
                </a:moveTo>
                <a:cubicBezTo>
                  <a:pt x="1987466" y="992335"/>
                  <a:pt x="1998057" y="994100"/>
                  <a:pt x="2012178" y="997629"/>
                </a:cubicBezTo>
                <a:cubicBezTo>
                  <a:pt x="2026299" y="1001160"/>
                  <a:pt x="2035124" y="1004689"/>
                  <a:pt x="2038653" y="1008220"/>
                </a:cubicBezTo>
                <a:cubicBezTo>
                  <a:pt x="2042185" y="1011750"/>
                  <a:pt x="2047480" y="1013515"/>
                  <a:pt x="2054540" y="1013515"/>
                </a:cubicBezTo>
                <a:cubicBezTo>
                  <a:pt x="2061600" y="1013515"/>
                  <a:pt x="2065130" y="1017046"/>
                  <a:pt x="2065130" y="1024106"/>
                </a:cubicBezTo>
                <a:lnTo>
                  <a:pt x="2012178" y="1013515"/>
                </a:lnTo>
                <a:lnTo>
                  <a:pt x="2022769" y="1034696"/>
                </a:lnTo>
                <a:lnTo>
                  <a:pt x="2022769" y="1045287"/>
                </a:lnTo>
                <a:lnTo>
                  <a:pt x="2012178" y="1034696"/>
                </a:lnTo>
                <a:cubicBezTo>
                  <a:pt x="2005118" y="1027636"/>
                  <a:pt x="1998057" y="1024106"/>
                  <a:pt x="1990997" y="1024106"/>
                </a:cubicBezTo>
                <a:lnTo>
                  <a:pt x="1969816" y="1013515"/>
                </a:lnTo>
                <a:lnTo>
                  <a:pt x="1959226" y="1013515"/>
                </a:lnTo>
                <a:cubicBezTo>
                  <a:pt x="1952166" y="1013515"/>
                  <a:pt x="1948635" y="1009985"/>
                  <a:pt x="1948635" y="1002925"/>
                </a:cubicBezTo>
                <a:cubicBezTo>
                  <a:pt x="1948635" y="995865"/>
                  <a:pt x="1959226" y="992335"/>
                  <a:pt x="1980407" y="992335"/>
                </a:cubicBezTo>
                <a:close/>
                <a:moveTo>
                  <a:pt x="1577971" y="992335"/>
                </a:moveTo>
                <a:lnTo>
                  <a:pt x="1583266" y="992335"/>
                </a:lnTo>
                <a:cubicBezTo>
                  <a:pt x="1586796" y="992335"/>
                  <a:pt x="1588562" y="995865"/>
                  <a:pt x="1588562" y="1002925"/>
                </a:cubicBezTo>
                <a:close/>
                <a:moveTo>
                  <a:pt x="1270849" y="992335"/>
                </a:moveTo>
                <a:cubicBezTo>
                  <a:pt x="1277910" y="992335"/>
                  <a:pt x="1281440" y="992335"/>
                  <a:pt x="1281440" y="992335"/>
                </a:cubicBezTo>
                <a:lnTo>
                  <a:pt x="1270849" y="1002925"/>
                </a:lnTo>
                <a:cubicBezTo>
                  <a:pt x="1270849" y="1002925"/>
                  <a:pt x="1270849" y="999394"/>
                  <a:pt x="1270849" y="992335"/>
                </a:cubicBezTo>
                <a:close/>
                <a:moveTo>
                  <a:pt x="7995760" y="981744"/>
                </a:moveTo>
                <a:lnTo>
                  <a:pt x="7995760" y="992335"/>
                </a:lnTo>
                <a:lnTo>
                  <a:pt x="8006350" y="992335"/>
                </a:lnTo>
                <a:close/>
                <a:moveTo>
                  <a:pt x="1895684" y="981744"/>
                </a:moveTo>
                <a:cubicBezTo>
                  <a:pt x="1902744" y="988804"/>
                  <a:pt x="1906274" y="992335"/>
                  <a:pt x="1906274" y="992335"/>
                </a:cubicBezTo>
                <a:lnTo>
                  <a:pt x="1906274" y="981744"/>
                </a:lnTo>
                <a:cubicBezTo>
                  <a:pt x="1899214" y="981744"/>
                  <a:pt x="1895684" y="981744"/>
                  <a:pt x="1895684" y="981744"/>
                </a:cubicBezTo>
                <a:close/>
                <a:moveTo>
                  <a:pt x="543291" y="974333"/>
                </a:moveTo>
                <a:lnTo>
                  <a:pt x="545405" y="976448"/>
                </a:lnTo>
                <a:cubicBezTo>
                  <a:pt x="548937" y="979979"/>
                  <a:pt x="550701" y="981744"/>
                  <a:pt x="550701" y="981744"/>
                </a:cubicBezTo>
                <a:cubicBezTo>
                  <a:pt x="550701" y="981744"/>
                  <a:pt x="549819" y="980862"/>
                  <a:pt x="548053" y="979097"/>
                </a:cubicBezTo>
                <a:close/>
                <a:moveTo>
                  <a:pt x="7328564" y="971154"/>
                </a:moveTo>
                <a:lnTo>
                  <a:pt x="7317974" y="981744"/>
                </a:lnTo>
                <a:cubicBezTo>
                  <a:pt x="7325034" y="981744"/>
                  <a:pt x="7332094" y="983509"/>
                  <a:pt x="7339155" y="987040"/>
                </a:cubicBezTo>
                <a:cubicBezTo>
                  <a:pt x="7346216" y="990570"/>
                  <a:pt x="7353274" y="992335"/>
                  <a:pt x="7360336" y="992335"/>
                </a:cubicBezTo>
                <a:cubicBezTo>
                  <a:pt x="7367396" y="992335"/>
                  <a:pt x="7369160" y="990570"/>
                  <a:pt x="7365630" y="987040"/>
                </a:cubicBezTo>
                <a:cubicBezTo>
                  <a:pt x="7362101" y="983509"/>
                  <a:pt x="7349745" y="978214"/>
                  <a:pt x="7328564" y="971154"/>
                </a:cubicBezTo>
                <a:close/>
                <a:moveTo>
                  <a:pt x="2716440" y="971154"/>
                </a:moveTo>
                <a:cubicBezTo>
                  <a:pt x="2712911" y="971154"/>
                  <a:pt x="2711145" y="972919"/>
                  <a:pt x="2711145" y="976448"/>
                </a:cubicBezTo>
                <a:cubicBezTo>
                  <a:pt x="2711145" y="979979"/>
                  <a:pt x="2714675" y="981744"/>
                  <a:pt x="2721735" y="981744"/>
                </a:cubicBezTo>
                <a:cubicBezTo>
                  <a:pt x="2721735" y="974683"/>
                  <a:pt x="2719971" y="971154"/>
                  <a:pt x="2716440" y="971154"/>
                </a:cubicBezTo>
                <a:close/>
                <a:moveTo>
                  <a:pt x="1281440" y="971154"/>
                </a:moveTo>
                <a:lnTo>
                  <a:pt x="1302621" y="981744"/>
                </a:lnTo>
                <a:lnTo>
                  <a:pt x="1292030" y="981744"/>
                </a:lnTo>
                <a:cubicBezTo>
                  <a:pt x="1292030" y="974683"/>
                  <a:pt x="1288500" y="974683"/>
                  <a:pt x="1281440" y="981744"/>
                </a:cubicBezTo>
                <a:close/>
                <a:moveTo>
                  <a:pt x="1217897" y="971154"/>
                </a:moveTo>
                <a:lnTo>
                  <a:pt x="1228487" y="971154"/>
                </a:lnTo>
                <a:lnTo>
                  <a:pt x="1239078" y="981744"/>
                </a:lnTo>
                <a:close/>
                <a:moveTo>
                  <a:pt x="540110" y="971154"/>
                </a:moveTo>
                <a:cubicBezTo>
                  <a:pt x="540110" y="971154"/>
                  <a:pt x="540551" y="971595"/>
                  <a:pt x="541435" y="972478"/>
                </a:cubicBezTo>
                <a:lnTo>
                  <a:pt x="543291" y="974333"/>
                </a:lnTo>
                <a:close/>
                <a:moveTo>
                  <a:pt x="2139263" y="960563"/>
                </a:moveTo>
                <a:cubicBezTo>
                  <a:pt x="2139263" y="967623"/>
                  <a:pt x="2141028" y="971154"/>
                  <a:pt x="2144559" y="971154"/>
                </a:cubicBezTo>
                <a:cubicBezTo>
                  <a:pt x="2148089" y="971154"/>
                  <a:pt x="2149853" y="974683"/>
                  <a:pt x="2149853" y="981744"/>
                </a:cubicBezTo>
                <a:cubicBezTo>
                  <a:pt x="2149853" y="981744"/>
                  <a:pt x="2153384" y="981744"/>
                  <a:pt x="2160443" y="981744"/>
                </a:cubicBezTo>
                <a:cubicBezTo>
                  <a:pt x="2167504" y="981744"/>
                  <a:pt x="2179859" y="983509"/>
                  <a:pt x="2197509" y="987040"/>
                </a:cubicBezTo>
                <a:cubicBezTo>
                  <a:pt x="2215162" y="990570"/>
                  <a:pt x="2223986" y="992335"/>
                  <a:pt x="2223986" y="992335"/>
                </a:cubicBezTo>
                <a:cubicBezTo>
                  <a:pt x="2223986" y="999394"/>
                  <a:pt x="2234577" y="1002925"/>
                  <a:pt x="2255757" y="1002925"/>
                </a:cubicBezTo>
                <a:cubicBezTo>
                  <a:pt x="2269878" y="1002925"/>
                  <a:pt x="2276938" y="1006456"/>
                  <a:pt x="2276938" y="1013515"/>
                </a:cubicBezTo>
                <a:cubicBezTo>
                  <a:pt x="2283998" y="1006456"/>
                  <a:pt x="2294589" y="1006456"/>
                  <a:pt x="2308710" y="1013515"/>
                </a:cubicBezTo>
                <a:lnTo>
                  <a:pt x="2319299" y="1002925"/>
                </a:lnTo>
                <a:lnTo>
                  <a:pt x="2308710" y="1002925"/>
                </a:lnTo>
                <a:cubicBezTo>
                  <a:pt x="2315769" y="1002925"/>
                  <a:pt x="2317535" y="1001160"/>
                  <a:pt x="2314005" y="997629"/>
                </a:cubicBezTo>
                <a:cubicBezTo>
                  <a:pt x="2310474" y="994100"/>
                  <a:pt x="2305179" y="992335"/>
                  <a:pt x="2298119" y="992335"/>
                </a:cubicBezTo>
                <a:lnTo>
                  <a:pt x="2287529" y="992335"/>
                </a:lnTo>
                <a:lnTo>
                  <a:pt x="2287529" y="981744"/>
                </a:lnTo>
                <a:cubicBezTo>
                  <a:pt x="2245167" y="981744"/>
                  <a:pt x="2215162" y="978214"/>
                  <a:pt x="2197509" y="971154"/>
                </a:cubicBezTo>
                <a:cubicBezTo>
                  <a:pt x="2179859" y="964094"/>
                  <a:pt x="2163974" y="960563"/>
                  <a:pt x="2149853" y="960563"/>
                </a:cubicBezTo>
                <a:close/>
                <a:moveTo>
                  <a:pt x="1853322" y="960563"/>
                </a:moveTo>
                <a:cubicBezTo>
                  <a:pt x="1853322" y="960563"/>
                  <a:pt x="1855087" y="960563"/>
                  <a:pt x="1858616" y="960563"/>
                </a:cubicBezTo>
                <a:cubicBezTo>
                  <a:pt x="1862147" y="960563"/>
                  <a:pt x="1867443" y="960563"/>
                  <a:pt x="1874503" y="960563"/>
                </a:cubicBezTo>
                <a:lnTo>
                  <a:pt x="1916864" y="981744"/>
                </a:lnTo>
                <a:cubicBezTo>
                  <a:pt x="1909804" y="981744"/>
                  <a:pt x="1909804" y="985275"/>
                  <a:pt x="1916864" y="992335"/>
                </a:cubicBezTo>
                <a:lnTo>
                  <a:pt x="1927455" y="992335"/>
                </a:lnTo>
                <a:lnTo>
                  <a:pt x="1938045" y="981744"/>
                </a:lnTo>
                <a:lnTo>
                  <a:pt x="1938045" y="992335"/>
                </a:lnTo>
                <a:cubicBezTo>
                  <a:pt x="1938045" y="999394"/>
                  <a:pt x="1938045" y="1002925"/>
                  <a:pt x="1938045" y="1002925"/>
                </a:cubicBezTo>
                <a:cubicBezTo>
                  <a:pt x="1923924" y="1002925"/>
                  <a:pt x="1909804" y="1002925"/>
                  <a:pt x="1895684" y="1002925"/>
                </a:cubicBezTo>
                <a:cubicBezTo>
                  <a:pt x="1881563" y="995865"/>
                  <a:pt x="1867443" y="990570"/>
                  <a:pt x="1853322" y="987040"/>
                </a:cubicBezTo>
                <a:cubicBezTo>
                  <a:pt x="1839201" y="983509"/>
                  <a:pt x="1832141" y="978214"/>
                  <a:pt x="1832141" y="971154"/>
                </a:cubicBezTo>
                <a:cubicBezTo>
                  <a:pt x="1832141" y="971154"/>
                  <a:pt x="1835672" y="971154"/>
                  <a:pt x="1842731" y="971154"/>
                </a:cubicBezTo>
                <a:cubicBezTo>
                  <a:pt x="1849792" y="971154"/>
                  <a:pt x="1853322" y="967623"/>
                  <a:pt x="1853322" y="960563"/>
                </a:cubicBezTo>
                <a:close/>
                <a:moveTo>
                  <a:pt x="1472067" y="960563"/>
                </a:moveTo>
                <a:lnTo>
                  <a:pt x="1472067" y="971154"/>
                </a:lnTo>
                <a:lnTo>
                  <a:pt x="1482658" y="971154"/>
                </a:lnTo>
                <a:lnTo>
                  <a:pt x="1535610" y="992335"/>
                </a:lnTo>
                <a:cubicBezTo>
                  <a:pt x="1542670" y="992335"/>
                  <a:pt x="1546200" y="995865"/>
                  <a:pt x="1546200" y="1002925"/>
                </a:cubicBezTo>
                <a:cubicBezTo>
                  <a:pt x="1546200" y="1002925"/>
                  <a:pt x="1547964" y="1002925"/>
                  <a:pt x="1551496" y="1002925"/>
                </a:cubicBezTo>
                <a:cubicBezTo>
                  <a:pt x="1555025" y="1002925"/>
                  <a:pt x="1560320" y="1002925"/>
                  <a:pt x="1567381" y="1002925"/>
                </a:cubicBezTo>
                <a:cubicBezTo>
                  <a:pt x="1574441" y="1002925"/>
                  <a:pt x="1577971" y="1002925"/>
                  <a:pt x="1577971" y="1002925"/>
                </a:cubicBezTo>
                <a:cubicBezTo>
                  <a:pt x="1577971" y="1002925"/>
                  <a:pt x="1577971" y="1006456"/>
                  <a:pt x="1577971" y="1013515"/>
                </a:cubicBezTo>
                <a:cubicBezTo>
                  <a:pt x="1577971" y="1020575"/>
                  <a:pt x="1588562" y="1020575"/>
                  <a:pt x="1609742" y="1013515"/>
                </a:cubicBezTo>
                <a:cubicBezTo>
                  <a:pt x="1616803" y="1013515"/>
                  <a:pt x="1623863" y="1013515"/>
                  <a:pt x="1630923" y="1013515"/>
                </a:cubicBezTo>
                <a:cubicBezTo>
                  <a:pt x="1623863" y="1013515"/>
                  <a:pt x="1623863" y="1017046"/>
                  <a:pt x="1630923" y="1024106"/>
                </a:cubicBezTo>
                <a:lnTo>
                  <a:pt x="1652104" y="1024106"/>
                </a:lnTo>
                <a:lnTo>
                  <a:pt x="1662694" y="1024106"/>
                </a:lnTo>
                <a:lnTo>
                  <a:pt x="1662694" y="1034696"/>
                </a:lnTo>
                <a:lnTo>
                  <a:pt x="1683875" y="1055877"/>
                </a:lnTo>
                <a:lnTo>
                  <a:pt x="1715646" y="1066467"/>
                </a:lnTo>
                <a:lnTo>
                  <a:pt x="1673285" y="1066467"/>
                </a:lnTo>
                <a:lnTo>
                  <a:pt x="1620333" y="1055877"/>
                </a:lnTo>
                <a:cubicBezTo>
                  <a:pt x="1620333" y="1055877"/>
                  <a:pt x="1620333" y="1052346"/>
                  <a:pt x="1620333" y="1045287"/>
                </a:cubicBezTo>
                <a:cubicBezTo>
                  <a:pt x="1613272" y="1045287"/>
                  <a:pt x="1609742" y="1045287"/>
                  <a:pt x="1609742" y="1045287"/>
                </a:cubicBezTo>
                <a:cubicBezTo>
                  <a:pt x="1609742" y="1052346"/>
                  <a:pt x="1607977" y="1054112"/>
                  <a:pt x="1604448" y="1050581"/>
                </a:cubicBezTo>
                <a:cubicBezTo>
                  <a:pt x="1600916" y="1047052"/>
                  <a:pt x="1595621" y="1045287"/>
                  <a:pt x="1588562" y="1045287"/>
                </a:cubicBezTo>
                <a:cubicBezTo>
                  <a:pt x="1581501" y="1038227"/>
                  <a:pt x="1576206" y="1038227"/>
                  <a:pt x="1572677" y="1045287"/>
                </a:cubicBezTo>
                <a:cubicBezTo>
                  <a:pt x="1569145" y="1052346"/>
                  <a:pt x="1560320" y="1052346"/>
                  <a:pt x="1546200" y="1045287"/>
                </a:cubicBezTo>
                <a:cubicBezTo>
                  <a:pt x="1517959" y="1045287"/>
                  <a:pt x="1502073" y="1043522"/>
                  <a:pt x="1498544" y="1039992"/>
                </a:cubicBezTo>
                <a:cubicBezTo>
                  <a:pt x="1495012" y="1036461"/>
                  <a:pt x="1493248" y="1034696"/>
                  <a:pt x="1493248" y="1034696"/>
                </a:cubicBezTo>
                <a:cubicBezTo>
                  <a:pt x="1493248" y="1031166"/>
                  <a:pt x="1494130" y="1028519"/>
                  <a:pt x="1495895" y="1026753"/>
                </a:cubicBezTo>
                <a:lnTo>
                  <a:pt x="1503838" y="1024106"/>
                </a:lnTo>
                <a:lnTo>
                  <a:pt x="1482658" y="1013515"/>
                </a:lnTo>
                <a:cubicBezTo>
                  <a:pt x="1482658" y="1013515"/>
                  <a:pt x="1479127" y="1017046"/>
                  <a:pt x="1472067" y="1024106"/>
                </a:cubicBezTo>
                <a:cubicBezTo>
                  <a:pt x="1465007" y="1031166"/>
                  <a:pt x="1461477" y="1034696"/>
                  <a:pt x="1461477" y="1034696"/>
                </a:cubicBezTo>
                <a:lnTo>
                  <a:pt x="1450886" y="1024106"/>
                </a:lnTo>
                <a:lnTo>
                  <a:pt x="1408525" y="1034696"/>
                </a:lnTo>
                <a:cubicBezTo>
                  <a:pt x="1408525" y="1034696"/>
                  <a:pt x="1404994" y="1034696"/>
                  <a:pt x="1397934" y="1034696"/>
                </a:cubicBezTo>
                <a:cubicBezTo>
                  <a:pt x="1390874" y="1034696"/>
                  <a:pt x="1387344" y="1034696"/>
                  <a:pt x="1387344" y="1034696"/>
                </a:cubicBezTo>
                <a:cubicBezTo>
                  <a:pt x="1387344" y="1048817"/>
                  <a:pt x="1394404" y="1055877"/>
                  <a:pt x="1408525" y="1055877"/>
                </a:cubicBezTo>
                <a:lnTo>
                  <a:pt x="1419114" y="1066467"/>
                </a:lnTo>
                <a:lnTo>
                  <a:pt x="1461477" y="1077058"/>
                </a:lnTo>
                <a:cubicBezTo>
                  <a:pt x="1482658" y="1077058"/>
                  <a:pt x="1496778" y="1080588"/>
                  <a:pt x="1503838" y="1087648"/>
                </a:cubicBezTo>
                <a:cubicBezTo>
                  <a:pt x="1510898" y="1094708"/>
                  <a:pt x="1517959" y="1096474"/>
                  <a:pt x="1525019" y="1092944"/>
                </a:cubicBezTo>
                <a:cubicBezTo>
                  <a:pt x="1532080" y="1089413"/>
                  <a:pt x="1533844" y="1084118"/>
                  <a:pt x="1530314" y="1077058"/>
                </a:cubicBezTo>
                <a:cubicBezTo>
                  <a:pt x="1526783" y="1069998"/>
                  <a:pt x="1521489" y="1069998"/>
                  <a:pt x="1514429" y="1077058"/>
                </a:cubicBezTo>
                <a:lnTo>
                  <a:pt x="1514429" y="1066467"/>
                </a:lnTo>
                <a:cubicBezTo>
                  <a:pt x="1521489" y="1059408"/>
                  <a:pt x="1526783" y="1055877"/>
                  <a:pt x="1530314" y="1055877"/>
                </a:cubicBezTo>
                <a:cubicBezTo>
                  <a:pt x="1533844" y="1055877"/>
                  <a:pt x="1535610" y="1059408"/>
                  <a:pt x="1535610" y="1066467"/>
                </a:cubicBezTo>
                <a:cubicBezTo>
                  <a:pt x="1542670" y="1066467"/>
                  <a:pt x="1546200" y="1068232"/>
                  <a:pt x="1546200" y="1071762"/>
                </a:cubicBezTo>
                <a:cubicBezTo>
                  <a:pt x="1546200" y="1075293"/>
                  <a:pt x="1549730" y="1077058"/>
                  <a:pt x="1556790" y="1077058"/>
                </a:cubicBezTo>
                <a:cubicBezTo>
                  <a:pt x="1563851" y="1077058"/>
                  <a:pt x="1569145" y="1078823"/>
                  <a:pt x="1572677" y="1082354"/>
                </a:cubicBezTo>
                <a:cubicBezTo>
                  <a:pt x="1576206" y="1085883"/>
                  <a:pt x="1583266" y="1087648"/>
                  <a:pt x="1593856" y="1087648"/>
                </a:cubicBezTo>
                <a:cubicBezTo>
                  <a:pt x="1604448" y="1087648"/>
                  <a:pt x="1609742" y="1087648"/>
                  <a:pt x="1609742" y="1087648"/>
                </a:cubicBezTo>
                <a:lnTo>
                  <a:pt x="1599152" y="1098239"/>
                </a:lnTo>
                <a:cubicBezTo>
                  <a:pt x="1570911" y="1091179"/>
                  <a:pt x="1556790" y="1087648"/>
                  <a:pt x="1556790" y="1087648"/>
                </a:cubicBezTo>
                <a:cubicBezTo>
                  <a:pt x="1556790" y="1094708"/>
                  <a:pt x="1570911" y="1101769"/>
                  <a:pt x="1599152" y="1108829"/>
                </a:cubicBezTo>
                <a:cubicBezTo>
                  <a:pt x="1627393" y="1115889"/>
                  <a:pt x="1648573" y="1119419"/>
                  <a:pt x="1662694" y="1119419"/>
                </a:cubicBezTo>
                <a:lnTo>
                  <a:pt x="1673285" y="1108829"/>
                </a:lnTo>
                <a:cubicBezTo>
                  <a:pt x="1680345" y="1101769"/>
                  <a:pt x="1683875" y="1096474"/>
                  <a:pt x="1683875" y="1092944"/>
                </a:cubicBezTo>
                <a:cubicBezTo>
                  <a:pt x="1683875" y="1089413"/>
                  <a:pt x="1687405" y="1087648"/>
                  <a:pt x="1694466" y="1087648"/>
                </a:cubicBezTo>
                <a:cubicBezTo>
                  <a:pt x="1701526" y="1087648"/>
                  <a:pt x="1705056" y="1084118"/>
                  <a:pt x="1705056" y="1077058"/>
                </a:cubicBezTo>
                <a:cubicBezTo>
                  <a:pt x="1719176" y="1062937"/>
                  <a:pt x="1726237" y="1055877"/>
                  <a:pt x="1726237" y="1055877"/>
                </a:cubicBezTo>
                <a:cubicBezTo>
                  <a:pt x="1726237" y="1048817"/>
                  <a:pt x="1719176" y="1045287"/>
                  <a:pt x="1705056" y="1045287"/>
                </a:cubicBezTo>
                <a:lnTo>
                  <a:pt x="1705056" y="1034696"/>
                </a:lnTo>
                <a:cubicBezTo>
                  <a:pt x="1705056" y="1034696"/>
                  <a:pt x="1708585" y="1034696"/>
                  <a:pt x="1715646" y="1034696"/>
                </a:cubicBezTo>
                <a:cubicBezTo>
                  <a:pt x="1722707" y="1041756"/>
                  <a:pt x="1733297" y="1045287"/>
                  <a:pt x="1747418" y="1045287"/>
                </a:cubicBezTo>
                <a:cubicBezTo>
                  <a:pt x="1740357" y="1038227"/>
                  <a:pt x="1733297" y="1034696"/>
                  <a:pt x="1726237" y="1034696"/>
                </a:cubicBezTo>
                <a:lnTo>
                  <a:pt x="1715646" y="1034696"/>
                </a:lnTo>
                <a:cubicBezTo>
                  <a:pt x="1715646" y="1027636"/>
                  <a:pt x="1715646" y="1024106"/>
                  <a:pt x="1715646" y="1024106"/>
                </a:cubicBezTo>
                <a:cubicBezTo>
                  <a:pt x="1715646" y="1024106"/>
                  <a:pt x="1712116" y="1024106"/>
                  <a:pt x="1705056" y="1024106"/>
                </a:cubicBezTo>
                <a:cubicBezTo>
                  <a:pt x="1697995" y="1017046"/>
                  <a:pt x="1689170" y="1013515"/>
                  <a:pt x="1678581" y="1013515"/>
                </a:cubicBezTo>
                <a:cubicBezTo>
                  <a:pt x="1667989" y="1013515"/>
                  <a:pt x="1662694" y="1013515"/>
                  <a:pt x="1662694" y="1013515"/>
                </a:cubicBezTo>
                <a:cubicBezTo>
                  <a:pt x="1655634" y="1020575"/>
                  <a:pt x="1652104" y="1024106"/>
                  <a:pt x="1652104" y="1024106"/>
                </a:cubicBezTo>
                <a:lnTo>
                  <a:pt x="1652104" y="1013515"/>
                </a:lnTo>
                <a:lnTo>
                  <a:pt x="1641514" y="1002925"/>
                </a:lnTo>
                <a:cubicBezTo>
                  <a:pt x="1641514" y="1002925"/>
                  <a:pt x="1639748" y="1001160"/>
                  <a:pt x="1636218" y="997629"/>
                </a:cubicBezTo>
                <a:cubicBezTo>
                  <a:pt x="1632689" y="994100"/>
                  <a:pt x="1627393" y="992335"/>
                  <a:pt x="1620333" y="992335"/>
                </a:cubicBezTo>
                <a:cubicBezTo>
                  <a:pt x="1613272" y="985275"/>
                  <a:pt x="1600916" y="979979"/>
                  <a:pt x="1583266" y="976448"/>
                </a:cubicBezTo>
                <a:cubicBezTo>
                  <a:pt x="1565614" y="972919"/>
                  <a:pt x="1549730" y="971154"/>
                  <a:pt x="1535610" y="971154"/>
                </a:cubicBezTo>
                <a:cubicBezTo>
                  <a:pt x="1521489" y="971154"/>
                  <a:pt x="1507368" y="971154"/>
                  <a:pt x="1493248" y="971154"/>
                </a:cubicBezTo>
                <a:cubicBezTo>
                  <a:pt x="1500308" y="964094"/>
                  <a:pt x="1500308" y="960563"/>
                  <a:pt x="1493248" y="960563"/>
                </a:cubicBezTo>
                <a:cubicBezTo>
                  <a:pt x="1486187" y="960563"/>
                  <a:pt x="1479127" y="960563"/>
                  <a:pt x="1472067" y="960563"/>
                </a:cubicBezTo>
                <a:close/>
                <a:moveTo>
                  <a:pt x="1450886" y="960563"/>
                </a:moveTo>
                <a:cubicBezTo>
                  <a:pt x="1443826" y="960563"/>
                  <a:pt x="1440296" y="962328"/>
                  <a:pt x="1440296" y="965858"/>
                </a:cubicBezTo>
                <a:cubicBezTo>
                  <a:pt x="1440296" y="969389"/>
                  <a:pt x="1443826" y="971154"/>
                  <a:pt x="1450886" y="971154"/>
                </a:cubicBezTo>
                <a:cubicBezTo>
                  <a:pt x="1457946" y="971154"/>
                  <a:pt x="1461477" y="971154"/>
                  <a:pt x="1461477" y="971154"/>
                </a:cubicBezTo>
                <a:close/>
                <a:moveTo>
                  <a:pt x="1175535" y="960563"/>
                </a:moveTo>
                <a:lnTo>
                  <a:pt x="1186126" y="960563"/>
                </a:lnTo>
                <a:lnTo>
                  <a:pt x="1196717" y="971154"/>
                </a:lnTo>
                <a:lnTo>
                  <a:pt x="1186126" y="971154"/>
                </a:lnTo>
                <a:cubicBezTo>
                  <a:pt x="1186126" y="971154"/>
                  <a:pt x="1184361" y="969389"/>
                  <a:pt x="1180832" y="965858"/>
                </a:cubicBezTo>
                <a:cubicBezTo>
                  <a:pt x="1177300" y="962328"/>
                  <a:pt x="1175535" y="960563"/>
                  <a:pt x="1175535" y="960563"/>
                </a:cubicBezTo>
                <a:close/>
                <a:moveTo>
                  <a:pt x="2478156" y="953944"/>
                </a:moveTo>
                <a:cubicBezTo>
                  <a:pt x="2474625" y="954827"/>
                  <a:pt x="2471096" y="957033"/>
                  <a:pt x="2467566" y="960563"/>
                </a:cubicBezTo>
                <a:lnTo>
                  <a:pt x="2456975" y="960563"/>
                </a:lnTo>
                <a:cubicBezTo>
                  <a:pt x="2471096" y="960563"/>
                  <a:pt x="2479922" y="962328"/>
                  <a:pt x="2483450" y="965858"/>
                </a:cubicBezTo>
                <a:cubicBezTo>
                  <a:pt x="2486982" y="969389"/>
                  <a:pt x="2488746" y="971154"/>
                  <a:pt x="2488746" y="971154"/>
                </a:cubicBezTo>
                <a:lnTo>
                  <a:pt x="2552289" y="981744"/>
                </a:lnTo>
                <a:lnTo>
                  <a:pt x="2509927" y="960563"/>
                </a:lnTo>
                <a:cubicBezTo>
                  <a:pt x="2502867" y="960563"/>
                  <a:pt x="2495806" y="958798"/>
                  <a:pt x="2488746" y="955269"/>
                </a:cubicBezTo>
                <a:cubicBezTo>
                  <a:pt x="2485217" y="953504"/>
                  <a:pt x="2481686" y="953063"/>
                  <a:pt x="2478156" y="953944"/>
                </a:cubicBezTo>
                <a:close/>
                <a:moveTo>
                  <a:pt x="8832403" y="949973"/>
                </a:moveTo>
                <a:cubicBezTo>
                  <a:pt x="8832403" y="949973"/>
                  <a:pt x="8839463" y="951738"/>
                  <a:pt x="8853583" y="955269"/>
                </a:cubicBezTo>
                <a:cubicBezTo>
                  <a:pt x="8867703" y="958798"/>
                  <a:pt x="8883589" y="964094"/>
                  <a:pt x="8901240" y="971154"/>
                </a:cubicBezTo>
                <a:cubicBezTo>
                  <a:pt x="8918892" y="978214"/>
                  <a:pt x="8931245" y="981744"/>
                  <a:pt x="8938307" y="981744"/>
                </a:cubicBezTo>
                <a:lnTo>
                  <a:pt x="8917126" y="981744"/>
                </a:lnTo>
                <a:cubicBezTo>
                  <a:pt x="8910066" y="981744"/>
                  <a:pt x="8903007" y="979979"/>
                  <a:pt x="8895945" y="976448"/>
                </a:cubicBezTo>
                <a:cubicBezTo>
                  <a:pt x="8888884" y="972919"/>
                  <a:pt x="8881826" y="971154"/>
                  <a:pt x="8874765" y="971154"/>
                </a:cubicBezTo>
                <a:cubicBezTo>
                  <a:pt x="8853583" y="964094"/>
                  <a:pt x="8839463" y="957033"/>
                  <a:pt x="8832403" y="949973"/>
                </a:cubicBezTo>
                <a:close/>
                <a:moveTo>
                  <a:pt x="8271112" y="949973"/>
                </a:moveTo>
                <a:lnTo>
                  <a:pt x="8334654" y="960563"/>
                </a:lnTo>
                <a:cubicBezTo>
                  <a:pt x="8334654" y="967623"/>
                  <a:pt x="8331124" y="967623"/>
                  <a:pt x="8324064" y="960563"/>
                </a:cubicBezTo>
                <a:cubicBezTo>
                  <a:pt x="8324064" y="960563"/>
                  <a:pt x="8317002" y="960563"/>
                  <a:pt x="8302883" y="960563"/>
                </a:cubicBezTo>
                <a:cubicBezTo>
                  <a:pt x="8288762" y="960563"/>
                  <a:pt x="8281702" y="960563"/>
                  <a:pt x="8281702" y="960563"/>
                </a:cubicBezTo>
                <a:cubicBezTo>
                  <a:pt x="8281702" y="953504"/>
                  <a:pt x="8278172" y="949973"/>
                  <a:pt x="8271112" y="949973"/>
                </a:cubicBezTo>
                <a:close/>
                <a:moveTo>
                  <a:pt x="7254432" y="949973"/>
                </a:moveTo>
                <a:lnTo>
                  <a:pt x="7275612" y="960563"/>
                </a:lnTo>
                <a:lnTo>
                  <a:pt x="7286203" y="960563"/>
                </a:lnTo>
                <a:close/>
                <a:moveTo>
                  <a:pt x="2435794" y="949973"/>
                </a:moveTo>
                <a:lnTo>
                  <a:pt x="2435794" y="960563"/>
                </a:lnTo>
                <a:cubicBezTo>
                  <a:pt x="2435794" y="960563"/>
                  <a:pt x="2439325" y="960563"/>
                  <a:pt x="2446385" y="960563"/>
                </a:cubicBezTo>
                <a:cubicBezTo>
                  <a:pt x="2446385" y="953504"/>
                  <a:pt x="2442854" y="949973"/>
                  <a:pt x="2435794" y="949973"/>
                </a:cubicBezTo>
                <a:close/>
                <a:moveTo>
                  <a:pt x="603653" y="939383"/>
                </a:moveTo>
                <a:cubicBezTo>
                  <a:pt x="610713" y="939383"/>
                  <a:pt x="619539" y="941148"/>
                  <a:pt x="630128" y="944677"/>
                </a:cubicBezTo>
                <a:cubicBezTo>
                  <a:pt x="640720" y="948208"/>
                  <a:pt x="646015" y="953504"/>
                  <a:pt x="646015" y="960563"/>
                </a:cubicBezTo>
                <a:lnTo>
                  <a:pt x="656605" y="981744"/>
                </a:lnTo>
                <a:lnTo>
                  <a:pt x="667195" y="992335"/>
                </a:lnTo>
                <a:lnTo>
                  <a:pt x="656605" y="992335"/>
                </a:lnTo>
                <a:cubicBezTo>
                  <a:pt x="642485" y="985275"/>
                  <a:pt x="628364" y="978214"/>
                  <a:pt x="614243" y="971154"/>
                </a:cubicBezTo>
                <a:cubicBezTo>
                  <a:pt x="593062" y="957033"/>
                  <a:pt x="589533" y="946442"/>
                  <a:pt x="603653" y="939383"/>
                </a:cubicBezTo>
                <a:close/>
                <a:moveTo>
                  <a:pt x="8461739" y="928792"/>
                </a:moveTo>
                <a:lnTo>
                  <a:pt x="8482920" y="939383"/>
                </a:lnTo>
                <a:lnTo>
                  <a:pt x="8546462" y="949973"/>
                </a:lnTo>
                <a:cubicBezTo>
                  <a:pt x="8581762" y="957033"/>
                  <a:pt x="8599414" y="964094"/>
                  <a:pt x="8599414" y="971154"/>
                </a:cubicBezTo>
                <a:cubicBezTo>
                  <a:pt x="8606474" y="971154"/>
                  <a:pt x="8611770" y="971154"/>
                  <a:pt x="8615299" y="971154"/>
                </a:cubicBezTo>
                <a:cubicBezTo>
                  <a:pt x="8618829" y="971154"/>
                  <a:pt x="8622360" y="971154"/>
                  <a:pt x="8625889" y="971154"/>
                </a:cubicBezTo>
                <a:cubicBezTo>
                  <a:pt x="8629419" y="971154"/>
                  <a:pt x="8632951" y="971154"/>
                  <a:pt x="8636480" y="971154"/>
                </a:cubicBezTo>
                <a:cubicBezTo>
                  <a:pt x="8640010" y="971154"/>
                  <a:pt x="8641775" y="974683"/>
                  <a:pt x="8641775" y="981744"/>
                </a:cubicBezTo>
                <a:cubicBezTo>
                  <a:pt x="8641775" y="981744"/>
                  <a:pt x="8645304" y="981744"/>
                  <a:pt x="8652366" y="981744"/>
                </a:cubicBezTo>
                <a:lnTo>
                  <a:pt x="8662957" y="981744"/>
                </a:lnTo>
                <a:lnTo>
                  <a:pt x="8662957" y="992335"/>
                </a:lnTo>
                <a:lnTo>
                  <a:pt x="8726499" y="1013515"/>
                </a:lnTo>
                <a:cubicBezTo>
                  <a:pt x="8719437" y="1013515"/>
                  <a:pt x="8714143" y="1013515"/>
                  <a:pt x="8710613" y="1013515"/>
                </a:cubicBezTo>
                <a:cubicBezTo>
                  <a:pt x="8707084" y="1013515"/>
                  <a:pt x="8696493" y="1011750"/>
                  <a:pt x="8678843" y="1008220"/>
                </a:cubicBezTo>
                <a:cubicBezTo>
                  <a:pt x="8661189" y="1004689"/>
                  <a:pt x="8648836" y="1001160"/>
                  <a:pt x="8641775" y="997629"/>
                </a:cubicBezTo>
                <a:cubicBezTo>
                  <a:pt x="8634714" y="994100"/>
                  <a:pt x="8620595" y="992335"/>
                  <a:pt x="8599414" y="992335"/>
                </a:cubicBezTo>
                <a:lnTo>
                  <a:pt x="8557053" y="981744"/>
                </a:lnTo>
                <a:cubicBezTo>
                  <a:pt x="8557053" y="974683"/>
                  <a:pt x="8553522" y="971154"/>
                  <a:pt x="8546462" y="971154"/>
                </a:cubicBezTo>
                <a:cubicBezTo>
                  <a:pt x="8546462" y="971154"/>
                  <a:pt x="8542932" y="971154"/>
                  <a:pt x="8535871" y="971154"/>
                </a:cubicBezTo>
                <a:cubicBezTo>
                  <a:pt x="8528810" y="971154"/>
                  <a:pt x="8525281" y="971154"/>
                  <a:pt x="8525281" y="971154"/>
                </a:cubicBezTo>
                <a:cubicBezTo>
                  <a:pt x="8511161" y="964094"/>
                  <a:pt x="8495276" y="958798"/>
                  <a:pt x="8477624" y="955269"/>
                </a:cubicBezTo>
                <a:cubicBezTo>
                  <a:pt x="8459973" y="951738"/>
                  <a:pt x="8451148" y="946442"/>
                  <a:pt x="8451148" y="939383"/>
                </a:cubicBezTo>
                <a:close/>
                <a:moveTo>
                  <a:pt x="1376752" y="928792"/>
                </a:moveTo>
                <a:cubicBezTo>
                  <a:pt x="1369692" y="928792"/>
                  <a:pt x="1366162" y="930557"/>
                  <a:pt x="1366162" y="934087"/>
                </a:cubicBezTo>
                <a:cubicBezTo>
                  <a:pt x="1366162" y="937617"/>
                  <a:pt x="1369692" y="939383"/>
                  <a:pt x="1376752" y="939383"/>
                </a:cubicBezTo>
                <a:cubicBezTo>
                  <a:pt x="1390874" y="946442"/>
                  <a:pt x="1397934" y="946442"/>
                  <a:pt x="1397934" y="939383"/>
                </a:cubicBezTo>
                <a:close/>
                <a:moveTo>
                  <a:pt x="1313210" y="918202"/>
                </a:moveTo>
                <a:lnTo>
                  <a:pt x="1323802" y="928792"/>
                </a:lnTo>
                <a:cubicBezTo>
                  <a:pt x="1337922" y="935852"/>
                  <a:pt x="1348512" y="935852"/>
                  <a:pt x="1355573" y="928792"/>
                </a:cubicBezTo>
                <a:close/>
                <a:moveTo>
                  <a:pt x="1260258" y="918202"/>
                </a:moveTo>
                <a:lnTo>
                  <a:pt x="1260258" y="928792"/>
                </a:lnTo>
                <a:lnTo>
                  <a:pt x="1270849" y="918202"/>
                </a:lnTo>
                <a:cubicBezTo>
                  <a:pt x="1270849" y="918202"/>
                  <a:pt x="1267319" y="918202"/>
                  <a:pt x="1260258" y="918202"/>
                </a:cubicBezTo>
                <a:close/>
                <a:moveTo>
                  <a:pt x="1980407" y="907611"/>
                </a:moveTo>
                <a:cubicBezTo>
                  <a:pt x="1973347" y="907611"/>
                  <a:pt x="1969816" y="911142"/>
                  <a:pt x="1969816" y="918202"/>
                </a:cubicBezTo>
                <a:cubicBezTo>
                  <a:pt x="1976876" y="918202"/>
                  <a:pt x="1980407" y="918202"/>
                  <a:pt x="1980407" y="918202"/>
                </a:cubicBezTo>
                <a:cubicBezTo>
                  <a:pt x="1980407" y="918202"/>
                  <a:pt x="1980407" y="914671"/>
                  <a:pt x="1980407" y="907611"/>
                </a:cubicBezTo>
                <a:close/>
                <a:moveTo>
                  <a:pt x="381254" y="907611"/>
                </a:moveTo>
                <a:lnTo>
                  <a:pt x="413026" y="918202"/>
                </a:lnTo>
                <a:cubicBezTo>
                  <a:pt x="462448" y="932323"/>
                  <a:pt x="501279" y="953504"/>
                  <a:pt x="529521" y="981744"/>
                </a:cubicBezTo>
                <a:cubicBezTo>
                  <a:pt x="536581" y="988804"/>
                  <a:pt x="550701" y="995865"/>
                  <a:pt x="571882" y="1002925"/>
                </a:cubicBezTo>
                <a:cubicBezTo>
                  <a:pt x="578941" y="1002925"/>
                  <a:pt x="586001" y="1004689"/>
                  <a:pt x="593062" y="1008220"/>
                </a:cubicBezTo>
                <a:cubicBezTo>
                  <a:pt x="600122" y="1011750"/>
                  <a:pt x="607183" y="1013515"/>
                  <a:pt x="614243" y="1013515"/>
                </a:cubicBezTo>
                <a:cubicBezTo>
                  <a:pt x="628364" y="1027636"/>
                  <a:pt x="635425" y="1034696"/>
                  <a:pt x="635425" y="1034696"/>
                </a:cubicBezTo>
                <a:cubicBezTo>
                  <a:pt x="649545" y="1027636"/>
                  <a:pt x="656605" y="1031166"/>
                  <a:pt x="656605" y="1045287"/>
                </a:cubicBezTo>
                <a:lnTo>
                  <a:pt x="656605" y="1055877"/>
                </a:lnTo>
                <a:cubicBezTo>
                  <a:pt x="642485" y="1048817"/>
                  <a:pt x="624833" y="1041756"/>
                  <a:pt x="603653" y="1034696"/>
                </a:cubicBezTo>
                <a:cubicBezTo>
                  <a:pt x="575412" y="1020575"/>
                  <a:pt x="552466" y="1008220"/>
                  <a:pt x="534816" y="997629"/>
                </a:cubicBezTo>
                <a:cubicBezTo>
                  <a:pt x="517164" y="987040"/>
                  <a:pt x="504809" y="981744"/>
                  <a:pt x="497749" y="981744"/>
                </a:cubicBezTo>
                <a:cubicBezTo>
                  <a:pt x="490689" y="981744"/>
                  <a:pt x="462448" y="971154"/>
                  <a:pt x="413026" y="949973"/>
                </a:cubicBezTo>
                <a:cubicBezTo>
                  <a:pt x="413026" y="942913"/>
                  <a:pt x="409496" y="939383"/>
                  <a:pt x="402435" y="939383"/>
                </a:cubicBezTo>
                <a:cubicBezTo>
                  <a:pt x="395375" y="939383"/>
                  <a:pt x="388314" y="939383"/>
                  <a:pt x="381254" y="939383"/>
                </a:cubicBezTo>
                <a:cubicBezTo>
                  <a:pt x="374193" y="939383"/>
                  <a:pt x="368899" y="935852"/>
                  <a:pt x="365368" y="928792"/>
                </a:cubicBezTo>
                <a:cubicBezTo>
                  <a:pt x="361839" y="921731"/>
                  <a:pt x="361839" y="916437"/>
                  <a:pt x="365368" y="912906"/>
                </a:cubicBezTo>
                <a:cubicBezTo>
                  <a:pt x="368899" y="909375"/>
                  <a:pt x="374193" y="907611"/>
                  <a:pt x="381254" y="907611"/>
                </a:cubicBezTo>
                <a:close/>
                <a:moveTo>
                  <a:pt x="1993645" y="899668"/>
                </a:moveTo>
                <a:cubicBezTo>
                  <a:pt x="1991879" y="899668"/>
                  <a:pt x="1990997" y="900552"/>
                  <a:pt x="1990997" y="902317"/>
                </a:cubicBezTo>
                <a:cubicBezTo>
                  <a:pt x="1990997" y="905846"/>
                  <a:pt x="1998057" y="907611"/>
                  <a:pt x="2012178" y="907611"/>
                </a:cubicBezTo>
                <a:cubicBezTo>
                  <a:pt x="2026299" y="907611"/>
                  <a:pt x="2033359" y="911142"/>
                  <a:pt x="2033359" y="918202"/>
                </a:cubicBezTo>
                <a:lnTo>
                  <a:pt x="2012178" y="928792"/>
                </a:lnTo>
                <a:cubicBezTo>
                  <a:pt x="2019238" y="935852"/>
                  <a:pt x="2022769" y="939383"/>
                  <a:pt x="2022769" y="939383"/>
                </a:cubicBezTo>
                <a:cubicBezTo>
                  <a:pt x="2022769" y="946442"/>
                  <a:pt x="2033359" y="949973"/>
                  <a:pt x="2054540" y="949973"/>
                </a:cubicBezTo>
                <a:cubicBezTo>
                  <a:pt x="2075721" y="949973"/>
                  <a:pt x="2086311" y="949973"/>
                  <a:pt x="2086311" y="949973"/>
                </a:cubicBezTo>
                <a:lnTo>
                  <a:pt x="2107491" y="949973"/>
                </a:lnTo>
                <a:lnTo>
                  <a:pt x="2096901" y="939383"/>
                </a:lnTo>
                <a:lnTo>
                  <a:pt x="2086311" y="939383"/>
                </a:lnTo>
                <a:lnTo>
                  <a:pt x="2075721" y="939383"/>
                </a:lnTo>
                <a:lnTo>
                  <a:pt x="2075721" y="918202"/>
                </a:lnTo>
                <a:lnTo>
                  <a:pt x="2086311" y="918202"/>
                </a:lnTo>
                <a:cubicBezTo>
                  <a:pt x="2093371" y="918202"/>
                  <a:pt x="2089841" y="914671"/>
                  <a:pt x="2075721" y="907611"/>
                </a:cubicBezTo>
                <a:cubicBezTo>
                  <a:pt x="2068661" y="907611"/>
                  <a:pt x="2058070" y="907611"/>
                  <a:pt x="2043949" y="907611"/>
                </a:cubicBezTo>
                <a:cubicBezTo>
                  <a:pt x="2022769" y="900552"/>
                  <a:pt x="2012178" y="898786"/>
                  <a:pt x="2012178" y="902317"/>
                </a:cubicBezTo>
                <a:cubicBezTo>
                  <a:pt x="2012178" y="905846"/>
                  <a:pt x="2008648" y="905846"/>
                  <a:pt x="2001587" y="902317"/>
                </a:cubicBezTo>
                <a:cubicBezTo>
                  <a:pt x="1998057" y="900552"/>
                  <a:pt x="1995409" y="899668"/>
                  <a:pt x="1993645" y="899668"/>
                </a:cubicBezTo>
                <a:close/>
                <a:moveTo>
                  <a:pt x="8472329" y="897021"/>
                </a:moveTo>
                <a:cubicBezTo>
                  <a:pt x="8479390" y="897021"/>
                  <a:pt x="8482920" y="897021"/>
                  <a:pt x="8482920" y="897021"/>
                </a:cubicBezTo>
                <a:lnTo>
                  <a:pt x="8472329" y="907611"/>
                </a:lnTo>
                <a:close/>
                <a:moveTo>
                  <a:pt x="2425203" y="886431"/>
                </a:moveTo>
                <a:cubicBezTo>
                  <a:pt x="2425203" y="893490"/>
                  <a:pt x="2428734" y="897021"/>
                  <a:pt x="2435794" y="897021"/>
                </a:cubicBezTo>
                <a:lnTo>
                  <a:pt x="2435794" y="886431"/>
                </a:lnTo>
                <a:cubicBezTo>
                  <a:pt x="2435794" y="886431"/>
                  <a:pt x="2432264" y="886431"/>
                  <a:pt x="2425203" y="886431"/>
                </a:cubicBezTo>
                <a:close/>
                <a:moveTo>
                  <a:pt x="1874503" y="886431"/>
                </a:moveTo>
                <a:lnTo>
                  <a:pt x="1874503" y="897021"/>
                </a:lnTo>
                <a:lnTo>
                  <a:pt x="1885093" y="886431"/>
                </a:lnTo>
                <a:close/>
                <a:moveTo>
                  <a:pt x="1334392" y="886431"/>
                </a:moveTo>
                <a:lnTo>
                  <a:pt x="1323802" y="897021"/>
                </a:lnTo>
                <a:lnTo>
                  <a:pt x="1313210" y="897021"/>
                </a:lnTo>
                <a:lnTo>
                  <a:pt x="1334392" y="907611"/>
                </a:lnTo>
                <a:cubicBezTo>
                  <a:pt x="1348512" y="907611"/>
                  <a:pt x="1355573" y="909375"/>
                  <a:pt x="1355573" y="912906"/>
                </a:cubicBezTo>
                <a:cubicBezTo>
                  <a:pt x="1355573" y="916437"/>
                  <a:pt x="1357337" y="916437"/>
                  <a:pt x="1360867" y="912906"/>
                </a:cubicBezTo>
                <a:cubicBezTo>
                  <a:pt x="1364398" y="909375"/>
                  <a:pt x="1364398" y="905846"/>
                  <a:pt x="1360867" y="902317"/>
                </a:cubicBezTo>
                <a:cubicBezTo>
                  <a:pt x="1357337" y="898786"/>
                  <a:pt x="1352042" y="897021"/>
                  <a:pt x="1344982" y="897021"/>
                </a:cubicBezTo>
                <a:cubicBezTo>
                  <a:pt x="1337922" y="897021"/>
                  <a:pt x="1334392" y="893490"/>
                  <a:pt x="1334392" y="886431"/>
                </a:cubicBezTo>
                <a:close/>
                <a:moveTo>
                  <a:pt x="1281440" y="886431"/>
                </a:moveTo>
                <a:lnTo>
                  <a:pt x="1292030" y="897021"/>
                </a:lnTo>
                <a:lnTo>
                  <a:pt x="1302621" y="886431"/>
                </a:lnTo>
                <a:cubicBezTo>
                  <a:pt x="1295560" y="886431"/>
                  <a:pt x="1292030" y="886431"/>
                  <a:pt x="1292030" y="886431"/>
                </a:cubicBezTo>
                <a:cubicBezTo>
                  <a:pt x="1292030" y="886431"/>
                  <a:pt x="1288500" y="886431"/>
                  <a:pt x="1281440" y="886431"/>
                </a:cubicBezTo>
                <a:close/>
                <a:moveTo>
                  <a:pt x="8387606" y="875840"/>
                </a:moveTo>
                <a:lnTo>
                  <a:pt x="8429968" y="886431"/>
                </a:lnTo>
                <a:lnTo>
                  <a:pt x="8408787" y="886431"/>
                </a:lnTo>
                <a:cubicBezTo>
                  <a:pt x="8394666" y="879371"/>
                  <a:pt x="8387606" y="875840"/>
                  <a:pt x="8387606" y="875840"/>
                </a:cubicBezTo>
                <a:close/>
                <a:moveTo>
                  <a:pt x="6973785" y="875840"/>
                </a:moveTo>
                <a:cubicBezTo>
                  <a:pt x="6970256" y="875840"/>
                  <a:pt x="6968491" y="879371"/>
                  <a:pt x="6968491" y="886431"/>
                </a:cubicBezTo>
                <a:lnTo>
                  <a:pt x="6979081" y="886431"/>
                </a:lnTo>
                <a:cubicBezTo>
                  <a:pt x="6979081" y="879371"/>
                  <a:pt x="6977314" y="875840"/>
                  <a:pt x="6973785" y="875840"/>
                </a:cubicBezTo>
                <a:close/>
                <a:moveTo>
                  <a:pt x="2404023" y="875840"/>
                </a:moveTo>
                <a:lnTo>
                  <a:pt x="2404023" y="886431"/>
                </a:lnTo>
                <a:lnTo>
                  <a:pt x="2414614" y="886431"/>
                </a:lnTo>
                <a:cubicBezTo>
                  <a:pt x="2407554" y="879371"/>
                  <a:pt x="2404023" y="875840"/>
                  <a:pt x="2404023" y="875840"/>
                </a:cubicBezTo>
                <a:close/>
                <a:moveTo>
                  <a:pt x="2202805" y="875840"/>
                </a:moveTo>
                <a:cubicBezTo>
                  <a:pt x="2202805" y="889961"/>
                  <a:pt x="2209865" y="897021"/>
                  <a:pt x="2223986" y="897021"/>
                </a:cubicBezTo>
                <a:cubicBezTo>
                  <a:pt x="2223986" y="897021"/>
                  <a:pt x="2227517" y="897021"/>
                  <a:pt x="2234577" y="897021"/>
                </a:cubicBezTo>
                <a:cubicBezTo>
                  <a:pt x="2241637" y="897021"/>
                  <a:pt x="2248697" y="897021"/>
                  <a:pt x="2255757" y="897021"/>
                </a:cubicBezTo>
                <a:cubicBezTo>
                  <a:pt x="2262817" y="904081"/>
                  <a:pt x="2271642" y="907611"/>
                  <a:pt x="2282234" y="907611"/>
                </a:cubicBezTo>
                <a:lnTo>
                  <a:pt x="2287529" y="907611"/>
                </a:lnTo>
                <a:lnTo>
                  <a:pt x="2287529" y="897021"/>
                </a:lnTo>
                <a:cubicBezTo>
                  <a:pt x="2301649" y="904081"/>
                  <a:pt x="2305179" y="907611"/>
                  <a:pt x="2298119" y="907611"/>
                </a:cubicBezTo>
                <a:lnTo>
                  <a:pt x="2308710" y="918202"/>
                </a:lnTo>
                <a:cubicBezTo>
                  <a:pt x="2308710" y="925261"/>
                  <a:pt x="2319299" y="928792"/>
                  <a:pt x="2340481" y="928792"/>
                </a:cubicBezTo>
                <a:cubicBezTo>
                  <a:pt x="2361662" y="928792"/>
                  <a:pt x="2375782" y="932323"/>
                  <a:pt x="2382842" y="939383"/>
                </a:cubicBezTo>
                <a:lnTo>
                  <a:pt x="2393433" y="939383"/>
                </a:lnTo>
                <a:cubicBezTo>
                  <a:pt x="2393433" y="932323"/>
                  <a:pt x="2389902" y="927027"/>
                  <a:pt x="2382842" y="923496"/>
                </a:cubicBezTo>
                <a:cubicBezTo>
                  <a:pt x="2375782" y="919967"/>
                  <a:pt x="2368721" y="918202"/>
                  <a:pt x="2361662" y="918202"/>
                </a:cubicBezTo>
                <a:cubicBezTo>
                  <a:pt x="2354601" y="918202"/>
                  <a:pt x="2347541" y="914671"/>
                  <a:pt x="2340481" y="907611"/>
                </a:cubicBezTo>
                <a:cubicBezTo>
                  <a:pt x="2333421" y="907611"/>
                  <a:pt x="2328126" y="907611"/>
                  <a:pt x="2324594" y="907611"/>
                </a:cubicBezTo>
                <a:cubicBezTo>
                  <a:pt x="2321066" y="907611"/>
                  <a:pt x="2317535" y="905846"/>
                  <a:pt x="2314005" y="902317"/>
                </a:cubicBezTo>
                <a:cubicBezTo>
                  <a:pt x="2310474" y="898786"/>
                  <a:pt x="2308710" y="897021"/>
                  <a:pt x="2308710" y="897021"/>
                </a:cubicBezTo>
                <a:cubicBezTo>
                  <a:pt x="2301649" y="889961"/>
                  <a:pt x="2291059" y="886431"/>
                  <a:pt x="2276938" y="886431"/>
                </a:cubicBezTo>
                <a:lnTo>
                  <a:pt x="2223986" y="875840"/>
                </a:lnTo>
                <a:close/>
                <a:moveTo>
                  <a:pt x="2340481" y="865250"/>
                </a:moveTo>
                <a:cubicBezTo>
                  <a:pt x="2347541" y="872309"/>
                  <a:pt x="2354601" y="875840"/>
                  <a:pt x="2361662" y="875840"/>
                </a:cubicBezTo>
                <a:lnTo>
                  <a:pt x="2361662" y="865250"/>
                </a:lnTo>
                <a:close/>
                <a:moveTo>
                  <a:pt x="2186919" y="865250"/>
                </a:moveTo>
                <a:cubicBezTo>
                  <a:pt x="2183391" y="865250"/>
                  <a:pt x="2181625" y="868779"/>
                  <a:pt x="2181625" y="875840"/>
                </a:cubicBezTo>
                <a:cubicBezTo>
                  <a:pt x="2188685" y="875840"/>
                  <a:pt x="2192215" y="874075"/>
                  <a:pt x="2192215" y="870544"/>
                </a:cubicBezTo>
                <a:cubicBezTo>
                  <a:pt x="2192215" y="867015"/>
                  <a:pt x="2190449" y="865250"/>
                  <a:pt x="2186919" y="865250"/>
                </a:cubicBezTo>
                <a:close/>
                <a:moveTo>
                  <a:pt x="1525019" y="865250"/>
                </a:moveTo>
                <a:lnTo>
                  <a:pt x="1535610" y="875840"/>
                </a:lnTo>
                <a:cubicBezTo>
                  <a:pt x="1535610" y="882900"/>
                  <a:pt x="1535610" y="886431"/>
                  <a:pt x="1535610" y="886431"/>
                </a:cubicBezTo>
                <a:cubicBezTo>
                  <a:pt x="1535610" y="886431"/>
                  <a:pt x="1532080" y="886431"/>
                  <a:pt x="1525019" y="886431"/>
                </a:cubicBezTo>
                <a:cubicBezTo>
                  <a:pt x="1525019" y="886431"/>
                  <a:pt x="1525019" y="882900"/>
                  <a:pt x="1525019" y="875840"/>
                </a:cubicBezTo>
                <a:cubicBezTo>
                  <a:pt x="1525019" y="868779"/>
                  <a:pt x="1525019" y="865250"/>
                  <a:pt x="1525019" y="865250"/>
                </a:cubicBezTo>
                <a:close/>
                <a:moveTo>
                  <a:pt x="1228487" y="865250"/>
                </a:moveTo>
                <a:cubicBezTo>
                  <a:pt x="1235548" y="872309"/>
                  <a:pt x="1242608" y="875840"/>
                  <a:pt x="1249669" y="875840"/>
                </a:cubicBezTo>
                <a:lnTo>
                  <a:pt x="1239078" y="865250"/>
                </a:lnTo>
                <a:close/>
                <a:moveTo>
                  <a:pt x="1207306" y="865250"/>
                </a:moveTo>
                <a:cubicBezTo>
                  <a:pt x="1200247" y="872309"/>
                  <a:pt x="1200247" y="875840"/>
                  <a:pt x="1207306" y="875840"/>
                </a:cubicBezTo>
                <a:lnTo>
                  <a:pt x="1217897" y="865250"/>
                </a:lnTo>
                <a:close/>
                <a:moveTo>
                  <a:pt x="1143765" y="854659"/>
                </a:moveTo>
                <a:cubicBezTo>
                  <a:pt x="1143765" y="868779"/>
                  <a:pt x="1154354" y="875840"/>
                  <a:pt x="1175535" y="875840"/>
                </a:cubicBezTo>
                <a:lnTo>
                  <a:pt x="1186126" y="875840"/>
                </a:lnTo>
                <a:cubicBezTo>
                  <a:pt x="1179066" y="868779"/>
                  <a:pt x="1172005" y="865250"/>
                  <a:pt x="1164945" y="865250"/>
                </a:cubicBezTo>
                <a:close/>
                <a:moveTo>
                  <a:pt x="1556790" y="844069"/>
                </a:moveTo>
                <a:lnTo>
                  <a:pt x="1556790" y="854659"/>
                </a:lnTo>
                <a:cubicBezTo>
                  <a:pt x="1556790" y="854659"/>
                  <a:pt x="1560320" y="854659"/>
                  <a:pt x="1567381" y="854659"/>
                </a:cubicBezTo>
                <a:cubicBezTo>
                  <a:pt x="1560320" y="847600"/>
                  <a:pt x="1556790" y="844069"/>
                  <a:pt x="1556790" y="844069"/>
                </a:cubicBezTo>
                <a:close/>
                <a:moveTo>
                  <a:pt x="952474" y="837450"/>
                </a:moveTo>
                <a:cubicBezTo>
                  <a:pt x="940561" y="838332"/>
                  <a:pt x="926661" y="840538"/>
                  <a:pt x="910775" y="844069"/>
                </a:cubicBezTo>
                <a:lnTo>
                  <a:pt x="900185" y="854659"/>
                </a:lnTo>
                <a:lnTo>
                  <a:pt x="921366" y="865250"/>
                </a:lnTo>
                <a:cubicBezTo>
                  <a:pt x="935486" y="872309"/>
                  <a:pt x="946076" y="875840"/>
                  <a:pt x="953137" y="875840"/>
                </a:cubicBezTo>
                <a:lnTo>
                  <a:pt x="974318" y="886431"/>
                </a:lnTo>
                <a:cubicBezTo>
                  <a:pt x="974318" y="886431"/>
                  <a:pt x="988439" y="889961"/>
                  <a:pt x="1016678" y="897021"/>
                </a:cubicBezTo>
                <a:lnTo>
                  <a:pt x="1037859" y="918202"/>
                </a:lnTo>
                <a:lnTo>
                  <a:pt x="1048450" y="918202"/>
                </a:lnTo>
                <a:cubicBezTo>
                  <a:pt x="1069631" y="911142"/>
                  <a:pt x="1087282" y="918202"/>
                  <a:pt x="1101402" y="939383"/>
                </a:cubicBezTo>
                <a:cubicBezTo>
                  <a:pt x="1094343" y="939383"/>
                  <a:pt x="1090813" y="939383"/>
                  <a:pt x="1090813" y="939383"/>
                </a:cubicBezTo>
                <a:cubicBezTo>
                  <a:pt x="1069631" y="939383"/>
                  <a:pt x="1069631" y="942913"/>
                  <a:pt x="1090813" y="949973"/>
                </a:cubicBezTo>
                <a:lnTo>
                  <a:pt x="1122583" y="960563"/>
                </a:lnTo>
                <a:lnTo>
                  <a:pt x="1164945" y="971154"/>
                </a:lnTo>
                <a:cubicBezTo>
                  <a:pt x="1172005" y="971154"/>
                  <a:pt x="1179066" y="971154"/>
                  <a:pt x="1186126" y="971154"/>
                </a:cubicBezTo>
                <a:cubicBezTo>
                  <a:pt x="1186126" y="978214"/>
                  <a:pt x="1189655" y="981744"/>
                  <a:pt x="1196717" y="981744"/>
                </a:cubicBezTo>
                <a:cubicBezTo>
                  <a:pt x="1203777" y="981744"/>
                  <a:pt x="1210836" y="981744"/>
                  <a:pt x="1217897" y="981744"/>
                </a:cubicBezTo>
                <a:cubicBezTo>
                  <a:pt x="1224958" y="988804"/>
                  <a:pt x="1232018" y="992335"/>
                  <a:pt x="1239078" y="992335"/>
                </a:cubicBezTo>
                <a:lnTo>
                  <a:pt x="1260258" y="1002925"/>
                </a:lnTo>
                <a:lnTo>
                  <a:pt x="1270849" y="1002925"/>
                </a:lnTo>
                <a:lnTo>
                  <a:pt x="1281440" y="1002925"/>
                </a:lnTo>
                <a:lnTo>
                  <a:pt x="1260258" y="1013515"/>
                </a:lnTo>
                <a:lnTo>
                  <a:pt x="1249669" y="1013515"/>
                </a:lnTo>
                <a:cubicBezTo>
                  <a:pt x="1249669" y="1006456"/>
                  <a:pt x="1246138" y="1002925"/>
                  <a:pt x="1239078" y="1002925"/>
                </a:cubicBezTo>
                <a:cubicBezTo>
                  <a:pt x="1232018" y="1002925"/>
                  <a:pt x="1224958" y="999394"/>
                  <a:pt x="1217897" y="992335"/>
                </a:cubicBezTo>
                <a:cubicBezTo>
                  <a:pt x="1217897" y="992335"/>
                  <a:pt x="1217897" y="995865"/>
                  <a:pt x="1217897" y="1002925"/>
                </a:cubicBezTo>
                <a:cubicBezTo>
                  <a:pt x="1217897" y="1009985"/>
                  <a:pt x="1214367" y="1009985"/>
                  <a:pt x="1207306" y="1002925"/>
                </a:cubicBezTo>
                <a:lnTo>
                  <a:pt x="1207306" y="1013515"/>
                </a:lnTo>
                <a:cubicBezTo>
                  <a:pt x="1214367" y="1013515"/>
                  <a:pt x="1219663" y="1011750"/>
                  <a:pt x="1223192" y="1008220"/>
                </a:cubicBezTo>
                <a:cubicBezTo>
                  <a:pt x="1226721" y="1004689"/>
                  <a:pt x="1230252" y="1006456"/>
                  <a:pt x="1233784" y="1013515"/>
                </a:cubicBezTo>
                <a:cubicBezTo>
                  <a:pt x="1237313" y="1020575"/>
                  <a:pt x="1246138" y="1024106"/>
                  <a:pt x="1260258" y="1024106"/>
                </a:cubicBezTo>
                <a:cubicBezTo>
                  <a:pt x="1274379" y="1024106"/>
                  <a:pt x="1281440" y="1025871"/>
                  <a:pt x="1281440" y="1029400"/>
                </a:cubicBezTo>
                <a:cubicBezTo>
                  <a:pt x="1281440" y="1032931"/>
                  <a:pt x="1284970" y="1031166"/>
                  <a:pt x="1292030" y="1024106"/>
                </a:cubicBezTo>
                <a:lnTo>
                  <a:pt x="1313210" y="1034696"/>
                </a:lnTo>
                <a:cubicBezTo>
                  <a:pt x="1320271" y="1034696"/>
                  <a:pt x="1334392" y="1034696"/>
                  <a:pt x="1355573" y="1034696"/>
                </a:cubicBezTo>
                <a:lnTo>
                  <a:pt x="1366162" y="1024106"/>
                </a:lnTo>
                <a:cubicBezTo>
                  <a:pt x="1359103" y="1024106"/>
                  <a:pt x="1348512" y="1020575"/>
                  <a:pt x="1334392" y="1013515"/>
                </a:cubicBezTo>
                <a:lnTo>
                  <a:pt x="1313210" y="1002925"/>
                </a:lnTo>
                <a:lnTo>
                  <a:pt x="1323802" y="1002925"/>
                </a:lnTo>
                <a:lnTo>
                  <a:pt x="1355573" y="1013515"/>
                </a:lnTo>
                <a:lnTo>
                  <a:pt x="1376752" y="1013515"/>
                </a:lnTo>
                <a:cubicBezTo>
                  <a:pt x="1369692" y="1006456"/>
                  <a:pt x="1366162" y="1002925"/>
                  <a:pt x="1366162" y="1002925"/>
                </a:cubicBezTo>
                <a:lnTo>
                  <a:pt x="1355573" y="1002925"/>
                </a:lnTo>
                <a:cubicBezTo>
                  <a:pt x="1341452" y="1002925"/>
                  <a:pt x="1334392" y="997629"/>
                  <a:pt x="1334392" y="987040"/>
                </a:cubicBezTo>
                <a:cubicBezTo>
                  <a:pt x="1334392" y="976448"/>
                  <a:pt x="1337922" y="971154"/>
                  <a:pt x="1344982" y="971154"/>
                </a:cubicBezTo>
                <a:lnTo>
                  <a:pt x="1344982" y="960563"/>
                </a:lnTo>
                <a:lnTo>
                  <a:pt x="1323802" y="949973"/>
                </a:lnTo>
                <a:cubicBezTo>
                  <a:pt x="1309681" y="949973"/>
                  <a:pt x="1297325" y="946442"/>
                  <a:pt x="1286734" y="939383"/>
                </a:cubicBezTo>
                <a:cubicBezTo>
                  <a:pt x="1276144" y="932323"/>
                  <a:pt x="1263788" y="932323"/>
                  <a:pt x="1249669" y="939383"/>
                </a:cubicBezTo>
                <a:lnTo>
                  <a:pt x="1228487" y="928792"/>
                </a:lnTo>
                <a:cubicBezTo>
                  <a:pt x="1228487" y="921731"/>
                  <a:pt x="1224958" y="918202"/>
                  <a:pt x="1217897" y="918202"/>
                </a:cubicBezTo>
                <a:lnTo>
                  <a:pt x="1217897" y="928792"/>
                </a:lnTo>
                <a:cubicBezTo>
                  <a:pt x="1210836" y="928792"/>
                  <a:pt x="1203777" y="928792"/>
                  <a:pt x="1196717" y="928792"/>
                </a:cubicBezTo>
                <a:lnTo>
                  <a:pt x="1196717" y="918202"/>
                </a:lnTo>
                <a:lnTo>
                  <a:pt x="1196717" y="907611"/>
                </a:lnTo>
                <a:cubicBezTo>
                  <a:pt x="1189655" y="914671"/>
                  <a:pt x="1182596" y="914671"/>
                  <a:pt x="1175535" y="907611"/>
                </a:cubicBezTo>
                <a:lnTo>
                  <a:pt x="1154354" y="907611"/>
                </a:lnTo>
                <a:lnTo>
                  <a:pt x="1154354" y="918202"/>
                </a:lnTo>
                <a:lnTo>
                  <a:pt x="1143765" y="907611"/>
                </a:lnTo>
                <a:cubicBezTo>
                  <a:pt x="1150825" y="907611"/>
                  <a:pt x="1150825" y="904081"/>
                  <a:pt x="1143765" y="897021"/>
                </a:cubicBezTo>
                <a:lnTo>
                  <a:pt x="1122583" y="886431"/>
                </a:lnTo>
                <a:cubicBezTo>
                  <a:pt x="1122583" y="886431"/>
                  <a:pt x="1119053" y="882900"/>
                  <a:pt x="1111993" y="875840"/>
                </a:cubicBezTo>
                <a:lnTo>
                  <a:pt x="1074928" y="875840"/>
                </a:lnTo>
                <a:cubicBezTo>
                  <a:pt x="1078457" y="875840"/>
                  <a:pt x="1083751" y="879371"/>
                  <a:pt x="1090813" y="886431"/>
                </a:cubicBezTo>
                <a:cubicBezTo>
                  <a:pt x="1097872" y="886431"/>
                  <a:pt x="1101402" y="886431"/>
                  <a:pt x="1101402" y="886431"/>
                </a:cubicBezTo>
                <a:lnTo>
                  <a:pt x="1048450" y="897021"/>
                </a:lnTo>
                <a:cubicBezTo>
                  <a:pt x="1020210" y="889961"/>
                  <a:pt x="1006089" y="879371"/>
                  <a:pt x="1006089" y="865250"/>
                </a:cubicBezTo>
                <a:cubicBezTo>
                  <a:pt x="1006089" y="844069"/>
                  <a:pt x="988217" y="834803"/>
                  <a:pt x="952474" y="837450"/>
                </a:cubicBezTo>
                <a:close/>
                <a:moveTo>
                  <a:pt x="1736827" y="833478"/>
                </a:moveTo>
                <a:lnTo>
                  <a:pt x="1747418" y="833478"/>
                </a:lnTo>
                <a:lnTo>
                  <a:pt x="1745300" y="834538"/>
                </a:lnTo>
                <a:close/>
                <a:moveTo>
                  <a:pt x="1323802" y="830169"/>
                </a:moveTo>
                <a:cubicBezTo>
                  <a:pt x="1334392" y="828845"/>
                  <a:pt x="1344982" y="833478"/>
                  <a:pt x="1355573" y="844069"/>
                </a:cubicBezTo>
                <a:lnTo>
                  <a:pt x="1355573" y="854659"/>
                </a:lnTo>
                <a:cubicBezTo>
                  <a:pt x="1355573" y="854659"/>
                  <a:pt x="1352042" y="854659"/>
                  <a:pt x="1344982" y="854659"/>
                </a:cubicBezTo>
                <a:cubicBezTo>
                  <a:pt x="1344982" y="854659"/>
                  <a:pt x="1343217" y="852894"/>
                  <a:pt x="1339688" y="849365"/>
                </a:cubicBezTo>
                <a:cubicBezTo>
                  <a:pt x="1336156" y="845834"/>
                  <a:pt x="1330861" y="844069"/>
                  <a:pt x="1323802" y="844069"/>
                </a:cubicBezTo>
                <a:lnTo>
                  <a:pt x="1313210" y="833478"/>
                </a:lnTo>
                <a:cubicBezTo>
                  <a:pt x="1316740" y="831713"/>
                  <a:pt x="1320271" y="830610"/>
                  <a:pt x="1323802" y="830169"/>
                </a:cubicBezTo>
                <a:close/>
                <a:moveTo>
                  <a:pt x="2221339" y="828183"/>
                </a:moveTo>
                <a:cubicBezTo>
                  <a:pt x="2219573" y="828183"/>
                  <a:pt x="2216926" y="829948"/>
                  <a:pt x="2213396" y="833478"/>
                </a:cubicBezTo>
                <a:lnTo>
                  <a:pt x="2223986" y="833478"/>
                </a:lnTo>
                <a:cubicBezTo>
                  <a:pt x="2223986" y="829948"/>
                  <a:pt x="2223104" y="828183"/>
                  <a:pt x="2221339" y="828183"/>
                </a:cubicBezTo>
                <a:close/>
                <a:moveTo>
                  <a:pt x="2065130" y="822888"/>
                </a:moveTo>
                <a:lnTo>
                  <a:pt x="2054540" y="833478"/>
                </a:lnTo>
                <a:cubicBezTo>
                  <a:pt x="2061600" y="847600"/>
                  <a:pt x="2075721" y="856423"/>
                  <a:pt x="2096901" y="859954"/>
                </a:cubicBezTo>
                <a:cubicBezTo>
                  <a:pt x="2118082" y="863485"/>
                  <a:pt x="2132203" y="861719"/>
                  <a:pt x="2139263" y="854659"/>
                </a:cubicBezTo>
                <a:lnTo>
                  <a:pt x="2086311" y="833478"/>
                </a:lnTo>
                <a:cubicBezTo>
                  <a:pt x="2079251" y="833478"/>
                  <a:pt x="2072190" y="829948"/>
                  <a:pt x="2065130" y="822888"/>
                </a:cubicBezTo>
                <a:close/>
                <a:moveTo>
                  <a:pt x="1111993" y="822888"/>
                </a:moveTo>
                <a:cubicBezTo>
                  <a:pt x="1111993" y="829948"/>
                  <a:pt x="1115523" y="833478"/>
                  <a:pt x="1122583" y="833478"/>
                </a:cubicBezTo>
                <a:cubicBezTo>
                  <a:pt x="1129644" y="833478"/>
                  <a:pt x="1133174" y="829948"/>
                  <a:pt x="1133174" y="822888"/>
                </a:cubicBezTo>
                <a:close/>
                <a:moveTo>
                  <a:pt x="873709" y="817592"/>
                </a:moveTo>
                <a:cubicBezTo>
                  <a:pt x="870178" y="817593"/>
                  <a:pt x="868414" y="819358"/>
                  <a:pt x="868414" y="822888"/>
                </a:cubicBezTo>
                <a:cubicBezTo>
                  <a:pt x="868414" y="822888"/>
                  <a:pt x="871943" y="822888"/>
                  <a:pt x="879003" y="822888"/>
                </a:cubicBezTo>
                <a:cubicBezTo>
                  <a:pt x="893124" y="822888"/>
                  <a:pt x="900185" y="824652"/>
                  <a:pt x="900185" y="828183"/>
                </a:cubicBezTo>
                <a:cubicBezTo>
                  <a:pt x="900185" y="831713"/>
                  <a:pt x="905480" y="833478"/>
                  <a:pt x="916070" y="833478"/>
                </a:cubicBezTo>
                <a:cubicBezTo>
                  <a:pt x="926661" y="833478"/>
                  <a:pt x="931956" y="829948"/>
                  <a:pt x="931956" y="822888"/>
                </a:cubicBezTo>
                <a:lnTo>
                  <a:pt x="921366" y="822888"/>
                </a:lnTo>
                <a:lnTo>
                  <a:pt x="889594" y="822888"/>
                </a:lnTo>
                <a:cubicBezTo>
                  <a:pt x="882534" y="819358"/>
                  <a:pt x="877238" y="817593"/>
                  <a:pt x="873709" y="817592"/>
                </a:cubicBezTo>
                <a:close/>
                <a:moveTo>
                  <a:pt x="1376752" y="812298"/>
                </a:moveTo>
                <a:cubicBezTo>
                  <a:pt x="1376752" y="819357"/>
                  <a:pt x="1392640" y="828183"/>
                  <a:pt x="1424410" y="838773"/>
                </a:cubicBezTo>
                <a:cubicBezTo>
                  <a:pt x="1456181" y="849365"/>
                  <a:pt x="1475596" y="854659"/>
                  <a:pt x="1482658" y="854659"/>
                </a:cubicBezTo>
                <a:lnTo>
                  <a:pt x="1493248" y="844069"/>
                </a:lnTo>
                <a:cubicBezTo>
                  <a:pt x="1493248" y="844069"/>
                  <a:pt x="1486187" y="842304"/>
                  <a:pt x="1472067" y="838773"/>
                </a:cubicBezTo>
                <a:cubicBezTo>
                  <a:pt x="1457946" y="835244"/>
                  <a:pt x="1449121" y="831713"/>
                  <a:pt x="1445590" y="828183"/>
                </a:cubicBezTo>
                <a:cubicBezTo>
                  <a:pt x="1442060" y="824652"/>
                  <a:pt x="1435000" y="822888"/>
                  <a:pt x="1424410" y="822888"/>
                </a:cubicBezTo>
                <a:cubicBezTo>
                  <a:pt x="1413820" y="822888"/>
                  <a:pt x="1408525" y="819357"/>
                  <a:pt x="1408525" y="812298"/>
                </a:cubicBezTo>
                <a:close/>
                <a:moveTo>
                  <a:pt x="836642" y="812298"/>
                </a:moveTo>
                <a:cubicBezTo>
                  <a:pt x="829582" y="812298"/>
                  <a:pt x="829582" y="815827"/>
                  <a:pt x="836642" y="822888"/>
                </a:cubicBezTo>
                <a:cubicBezTo>
                  <a:pt x="850763" y="837009"/>
                  <a:pt x="864884" y="844069"/>
                  <a:pt x="879003" y="844069"/>
                </a:cubicBezTo>
                <a:lnTo>
                  <a:pt x="879003" y="833478"/>
                </a:lnTo>
                <a:cubicBezTo>
                  <a:pt x="871943" y="833478"/>
                  <a:pt x="864884" y="829948"/>
                  <a:pt x="857823" y="822888"/>
                </a:cubicBezTo>
                <a:cubicBezTo>
                  <a:pt x="850763" y="815827"/>
                  <a:pt x="843703" y="812298"/>
                  <a:pt x="836642" y="812298"/>
                </a:cubicBezTo>
                <a:close/>
                <a:moveTo>
                  <a:pt x="8175798" y="801707"/>
                </a:moveTo>
                <a:lnTo>
                  <a:pt x="8175798" y="812298"/>
                </a:lnTo>
                <a:cubicBezTo>
                  <a:pt x="8182858" y="812298"/>
                  <a:pt x="8189917" y="812298"/>
                  <a:pt x="8196979" y="812298"/>
                </a:cubicBezTo>
                <a:cubicBezTo>
                  <a:pt x="8189917" y="805238"/>
                  <a:pt x="8182858" y="801707"/>
                  <a:pt x="8175798" y="801707"/>
                </a:cubicBezTo>
                <a:close/>
                <a:moveTo>
                  <a:pt x="8112254" y="801707"/>
                </a:moveTo>
                <a:lnTo>
                  <a:pt x="8080483" y="812298"/>
                </a:lnTo>
                <a:lnTo>
                  <a:pt x="8112254" y="812298"/>
                </a:lnTo>
                <a:cubicBezTo>
                  <a:pt x="8112254" y="805238"/>
                  <a:pt x="8112254" y="801707"/>
                  <a:pt x="8112254" y="801707"/>
                </a:cubicBezTo>
                <a:close/>
                <a:moveTo>
                  <a:pt x="794281" y="801707"/>
                </a:moveTo>
                <a:cubicBezTo>
                  <a:pt x="794281" y="808767"/>
                  <a:pt x="794281" y="812298"/>
                  <a:pt x="794281" y="812298"/>
                </a:cubicBezTo>
                <a:lnTo>
                  <a:pt x="804871" y="812298"/>
                </a:lnTo>
                <a:close/>
                <a:moveTo>
                  <a:pt x="1419114" y="791117"/>
                </a:moveTo>
                <a:lnTo>
                  <a:pt x="1461477" y="801707"/>
                </a:lnTo>
                <a:cubicBezTo>
                  <a:pt x="1461477" y="794648"/>
                  <a:pt x="1457946" y="791117"/>
                  <a:pt x="1450886" y="791117"/>
                </a:cubicBezTo>
                <a:cubicBezTo>
                  <a:pt x="1443826" y="791117"/>
                  <a:pt x="1436766" y="791117"/>
                  <a:pt x="1429704" y="791117"/>
                </a:cubicBezTo>
                <a:close/>
                <a:moveTo>
                  <a:pt x="836642" y="791117"/>
                </a:moveTo>
                <a:lnTo>
                  <a:pt x="826051" y="801707"/>
                </a:lnTo>
                <a:cubicBezTo>
                  <a:pt x="833112" y="801707"/>
                  <a:pt x="836642" y="801707"/>
                  <a:pt x="836642" y="801707"/>
                </a:cubicBezTo>
                <a:lnTo>
                  <a:pt x="857823" y="801707"/>
                </a:lnTo>
                <a:close/>
                <a:moveTo>
                  <a:pt x="762510" y="791117"/>
                </a:moveTo>
                <a:lnTo>
                  <a:pt x="751919" y="801707"/>
                </a:lnTo>
                <a:cubicBezTo>
                  <a:pt x="758980" y="801707"/>
                  <a:pt x="764274" y="803471"/>
                  <a:pt x="767805" y="807002"/>
                </a:cubicBezTo>
                <a:cubicBezTo>
                  <a:pt x="771334" y="810533"/>
                  <a:pt x="773099" y="808767"/>
                  <a:pt x="773099" y="801707"/>
                </a:cubicBezTo>
                <a:close/>
                <a:moveTo>
                  <a:pt x="1450886" y="780526"/>
                </a:moveTo>
                <a:cubicBezTo>
                  <a:pt x="1450886" y="787586"/>
                  <a:pt x="1454416" y="791117"/>
                  <a:pt x="1461477" y="791117"/>
                </a:cubicBezTo>
                <a:lnTo>
                  <a:pt x="1472067" y="780526"/>
                </a:lnTo>
                <a:cubicBezTo>
                  <a:pt x="1472067" y="780526"/>
                  <a:pt x="1468537" y="780526"/>
                  <a:pt x="1461477" y="780526"/>
                </a:cubicBezTo>
                <a:close/>
                <a:moveTo>
                  <a:pt x="8083132" y="775231"/>
                </a:moveTo>
                <a:cubicBezTo>
                  <a:pt x="8081366" y="775231"/>
                  <a:pt x="8080483" y="776996"/>
                  <a:pt x="8080483" y="780526"/>
                </a:cubicBezTo>
                <a:lnTo>
                  <a:pt x="8091075" y="780526"/>
                </a:lnTo>
                <a:cubicBezTo>
                  <a:pt x="8087544" y="776996"/>
                  <a:pt x="8084897" y="775231"/>
                  <a:pt x="8083132" y="775231"/>
                </a:cubicBezTo>
                <a:close/>
                <a:moveTo>
                  <a:pt x="8271112" y="769936"/>
                </a:moveTo>
                <a:cubicBezTo>
                  <a:pt x="8285231" y="769936"/>
                  <a:pt x="8295821" y="771701"/>
                  <a:pt x="8302883" y="775231"/>
                </a:cubicBezTo>
                <a:cubicBezTo>
                  <a:pt x="8309943" y="778761"/>
                  <a:pt x="8313473" y="780526"/>
                  <a:pt x="8313473" y="780526"/>
                </a:cubicBezTo>
                <a:cubicBezTo>
                  <a:pt x="8320533" y="780526"/>
                  <a:pt x="8324064" y="780526"/>
                  <a:pt x="8324064" y="780526"/>
                </a:cubicBezTo>
                <a:cubicBezTo>
                  <a:pt x="8324064" y="780526"/>
                  <a:pt x="8327593" y="780526"/>
                  <a:pt x="8334654" y="780526"/>
                </a:cubicBezTo>
                <a:cubicBezTo>
                  <a:pt x="8334654" y="787586"/>
                  <a:pt x="8341714" y="791117"/>
                  <a:pt x="8355835" y="791117"/>
                </a:cubicBezTo>
                <a:lnTo>
                  <a:pt x="8366425" y="791117"/>
                </a:lnTo>
                <a:cubicBezTo>
                  <a:pt x="8359364" y="784057"/>
                  <a:pt x="8359364" y="780526"/>
                  <a:pt x="8366425" y="780526"/>
                </a:cubicBezTo>
                <a:lnTo>
                  <a:pt x="8377016" y="780526"/>
                </a:lnTo>
                <a:cubicBezTo>
                  <a:pt x="8377016" y="787586"/>
                  <a:pt x="8377016" y="791117"/>
                  <a:pt x="8377016" y="791117"/>
                </a:cubicBezTo>
                <a:cubicBezTo>
                  <a:pt x="8377016" y="791117"/>
                  <a:pt x="8380545" y="791117"/>
                  <a:pt x="8387606" y="791117"/>
                </a:cubicBezTo>
                <a:lnTo>
                  <a:pt x="8398196" y="801707"/>
                </a:lnTo>
                <a:cubicBezTo>
                  <a:pt x="8391135" y="801707"/>
                  <a:pt x="8384076" y="801707"/>
                  <a:pt x="8377016" y="801707"/>
                </a:cubicBezTo>
                <a:cubicBezTo>
                  <a:pt x="8362895" y="801707"/>
                  <a:pt x="8352305" y="801707"/>
                  <a:pt x="8345244" y="801707"/>
                </a:cubicBezTo>
                <a:lnTo>
                  <a:pt x="8271112" y="791117"/>
                </a:lnTo>
                <a:cubicBezTo>
                  <a:pt x="8264050" y="784057"/>
                  <a:pt x="8260521" y="780526"/>
                  <a:pt x="8260521" y="780526"/>
                </a:cubicBezTo>
                <a:cubicBezTo>
                  <a:pt x="8253460" y="787586"/>
                  <a:pt x="8249931" y="787586"/>
                  <a:pt x="8249931" y="780526"/>
                </a:cubicBezTo>
                <a:cubicBezTo>
                  <a:pt x="8249931" y="773467"/>
                  <a:pt x="8256991" y="769936"/>
                  <a:pt x="8271112" y="769936"/>
                </a:cubicBezTo>
                <a:close/>
                <a:moveTo>
                  <a:pt x="1387344" y="769936"/>
                </a:moveTo>
                <a:lnTo>
                  <a:pt x="1376752" y="780526"/>
                </a:lnTo>
                <a:lnTo>
                  <a:pt x="1397934" y="780526"/>
                </a:lnTo>
                <a:cubicBezTo>
                  <a:pt x="1397934" y="773467"/>
                  <a:pt x="1394404" y="769936"/>
                  <a:pt x="1387344" y="769936"/>
                </a:cubicBezTo>
                <a:close/>
                <a:moveTo>
                  <a:pt x="931956" y="769936"/>
                </a:moveTo>
                <a:cubicBezTo>
                  <a:pt x="931956" y="769936"/>
                  <a:pt x="931956" y="773467"/>
                  <a:pt x="931956" y="780526"/>
                </a:cubicBezTo>
                <a:cubicBezTo>
                  <a:pt x="939016" y="780526"/>
                  <a:pt x="942546" y="778761"/>
                  <a:pt x="942546" y="775231"/>
                </a:cubicBezTo>
                <a:cubicBezTo>
                  <a:pt x="942546" y="771701"/>
                  <a:pt x="939016" y="769936"/>
                  <a:pt x="931956" y="769936"/>
                </a:cubicBezTo>
                <a:close/>
                <a:moveTo>
                  <a:pt x="901508" y="763317"/>
                </a:moveTo>
                <a:cubicBezTo>
                  <a:pt x="900626" y="764199"/>
                  <a:pt x="900185" y="766406"/>
                  <a:pt x="900185" y="769936"/>
                </a:cubicBezTo>
                <a:cubicBezTo>
                  <a:pt x="900185" y="769936"/>
                  <a:pt x="901951" y="769936"/>
                  <a:pt x="905480" y="769936"/>
                </a:cubicBezTo>
                <a:cubicBezTo>
                  <a:pt x="909009" y="769936"/>
                  <a:pt x="910775" y="769936"/>
                  <a:pt x="910775" y="769936"/>
                </a:cubicBezTo>
                <a:cubicBezTo>
                  <a:pt x="910775" y="769936"/>
                  <a:pt x="909009" y="768171"/>
                  <a:pt x="905480" y="764640"/>
                </a:cubicBezTo>
                <a:cubicBezTo>
                  <a:pt x="903715" y="762875"/>
                  <a:pt x="902391" y="762434"/>
                  <a:pt x="901508" y="763317"/>
                </a:cubicBezTo>
                <a:close/>
                <a:moveTo>
                  <a:pt x="1816256" y="756036"/>
                </a:moveTo>
                <a:cubicBezTo>
                  <a:pt x="1814491" y="756478"/>
                  <a:pt x="1812724" y="757581"/>
                  <a:pt x="1810960" y="759346"/>
                </a:cubicBezTo>
                <a:cubicBezTo>
                  <a:pt x="1810960" y="766405"/>
                  <a:pt x="1814491" y="769936"/>
                  <a:pt x="1821551" y="769936"/>
                </a:cubicBezTo>
                <a:lnTo>
                  <a:pt x="1832141" y="769936"/>
                </a:lnTo>
                <a:cubicBezTo>
                  <a:pt x="1826845" y="759346"/>
                  <a:pt x="1821551" y="754712"/>
                  <a:pt x="1816256" y="756036"/>
                </a:cubicBezTo>
                <a:close/>
                <a:moveTo>
                  <a:pt x="1239078" y="727574"/>
                </a:moveTo>
                <a:lnTo>
                  <a:pt x="1239078" y="738165"/>
                </a:lnTo>
                <a:cubicBezTo>
                  <a:pt x="1239078" y="738165"/>
                  <a:pt x="1242608" y="738165"/>
                  <a:pt x="1249669" y="738165"/>
                </a:cubicBezTo>
                <a:cubicBezTo>
                  <a:pt x="1242608" y="731104"/>
                  <a:pt x="1239078" y="727574"/>
                  <a:pt x="1239078" y="727574"/>
                </a:cubicBezTo>
                <a:close/>
                <a:moveTo>
                  <a:pt x="984908" y="727574"/>
                </a:moveTo>
                <a:cubicBezTo>
                  <a:pt x="984908" y="727574"/>
                  <a:pt x="988439" y="727574"/>
                  <a:pt x="995498" y="727574"/>
                </a:cubicBezTo>
                <a:lnTo>
                  <a:pt x="1006089" y="727574"/>
                </a:lnTo>
                <a:cubicBezTo>
                  <a:pt x="1006089" y="727574"/>
                  <a:pt x="1002559" y="731104"/>
                  <a:pt x="995498" y="738165"/>
                </a:cubicBezTo>
                <a:cubicBezTo>
                  <a:pt x="988439" y="738165"/>
                  <a:pt x="984908" y="738165"/>
                  <a:pt x="984908" y="738165"/>
                </a:cubicBezTo>
                <a:cubicBezTo>
                  <a:pt x="984908" y="731104"/>
                  <a:pt x="984908" y="727574"/>
                  <a:pt x="984908" y="727574"/>
                </a:cubicBezTo>
                <a:close/>
                <a:moveTo>
                  <a:pt x="8652366" y="716984"/>
                </a:moveTo>
                <a:cubicBezTo>
                  <a:pt x="8652366" y="716984"/>
                  <a:pt x="8655895" y="716984"/>
                  <a:pt x="8662957" y="716984"/>
                </a:cubicBezTo>
                <a:lnTo>
                  <a:pt x="8652366" y="727574"/>
                </a:lnTo>
                <a:cubicBezTo>
                  <a:pt x="8652366" y="720515"/>
                  <a:pt x="8652366" y="716984"/>
                  <a:pt x="8652366" y="716984"/>
                </a:cubicBezTo>
                <a:close/>
                <a:moveTo>
                  <a:pt x="8377016" y="716984"/>
                </a:moveTo>
                <a:lnTo>
                  <a:pt x="8387606" y="727574"/>
                </a:lnTo>
                <a:lnTo>
                  <a:pt x="8408787" y="727574"/>
                </a:lnTo>
                <a:cubicBezTo>
                  <a:pt x="8408787" y="720515"/>
                  <a:pt x="8405257" y="716984"/>
                  <a:pt x="8398196" y="716984"/>
                </a:cubicBezTo>
                <a:cubicBezTo>
                  <a:pt x="8391135" y="716984"/>
                  <a:pt x="8384076" y="716984"/>
                  <a:pt x="8377016" y="716984"/>
                </a:cubicBezTo>
                <a:close/>
                <a:moveTo>
                  <a:pt x="8122846" y="716984"/>
                </a:moveTo>
                <a:lnTo>
                  <a:pt x="8112254" y="738165"/>
                </a:lnTo>
                <a:lnTo>
                  <a:pt x="8154617" y="738165"/>
                </a:lnTo>
                <a:cubicBezTo>
                  <a:pt x="8154617" y="731104"/>
                  <a:pt x="8152850" y="725809"/>
                  <a:pt x="8149321" y="722279"/>
                </a:cubicBezTo>
                <a:cubicBezTo>
                  <a:pt x="8145791" y="718748"/>
                  <a:pt x="8136965" y="716984"/>
                  <a:pt x="8122846" y="716984"/>
                </a:cubicBezTo>
                <a:close/>
                <a:moveTo>
                  <a:pt x="8069894" y="716984"/>
                </a:moveTo>
                <a:cubicBezTo>
                  <a:pt x="8084013" y="731104"/>
                  <a:pt x="8091075" y="731104"/>
                  <a:pt x="8091075" y="716984"/>
                </a:cubicBezTo>
                <a:cubicBezTo>
                  <a:pt x="8084013" y="716984"/>
                  <a:pt x="8080483" y="716984"/>
                  <a:pt x="8080483" y="716984"/>
                </a:cubicBezTo>
                <a:close/>
                <a:moveTo>
                  <a:pt x="8610004" y="706394"/>
                </a:moveTo>
                <a:lnTo>
                  <a:pt x="8620595" y="706394"/>
                </a:lnTo>
                <a:cubicBezTo>
                  <a:pt x="8620595" y="713453"/>
                  <a:pt x="8617065" y="716984"/>
                  <a:pt x="8610004" y="716984"/>
                </a:cubicBezTo>
                <a:close/>
                <a:moveTo>
                  <a:pt x="8504100" y="706394"/>
                </a:moveTo>
                <a:lnTo>
                  <a:pt x="8514691" y="706394"/>
                </a:lnTo>
                <a:cubicBezTo>
                  <a:pt x="8514691" y="713453"/>
                  <a:pt x="8511161" y="716984"/>
                  <a:pt x="8504100" y="716984"/>
                </a:cubicBezTo>
                <a:close/>
                <a:moveTo>
                  <a:pt x="8546462" y="702864"/>
                </a:moveTo>
                <a:lnTo>
                  <a:pt x="8546462" y="706394"/>
                </a:lnTo>
                <a:cubicBezTo>
                  <a:pt x="8539400" y="706394"/>
                  <a:pt x="8535871" y="706394"/>
                  <a:pt x="8535871" y="706394"/>
                </a:cubicBezTo>
                <a:close/>
                <a:moveTo>
                  <a:pt x="1207306" y="695803"/>
                </a:moveTo>
                <a:lnTo>
                  <a:pt x="1196717" y="706394"/>
                </a:lnTo>
                <a:lnTo>
                  <a:pt x="1207306" y="706394"/>
                </a:lnTo>
                <a:cubicBezTo>
                  <a:pt x="1214367" y="706394"/>
                  <a:pt x="1217897" y="704629"/>
                  <a:pt x="1217897" y="701098"/>
                </a:cubicBezTo>
                <a:cubicBezTo>
                  <a:pt x="1217897" y="697567"/>
                  <a:pt x="1214367" y="695803"/>
                  <a:pt x="1207306" y="695803"/>
                </a:cubicBezTo>
                <a:close/>
                <a:moveTo>
                  <a:pt x="1111993" y="695803"/>
                </a:moveTo>
                <a:lnTo>
                  <a:pt x="1111993" y="706394"/>
                </a:lnTo>
                <a:lnTo>
                  <a:pt x="1133174" y="706394"/>
                </a:lnTo>
                <a:close/>
                <a:moveTo>
                  <a:pt x="921366" y="695803"/>
                </a:moveTo>
                <a:lnTo>
                  <a:pt x="910775" y="706394"/>
                </a:lnTo>
                <a:lnTo>
                  <a:pt x="931956" y="716984"/>
                </a:lnTo>
                <a:lnTo>
                  <a:pt x="953137" y="727574"/>
                </a:lnTo>
                <a:lnTo>
                  <a:pt x="931956" y="727574"/>
                </a:lnTo>
                <a:lnTo>
                  <a:pt x="953137" y="738165"/>
                </a:lnTo>
                <a:lnTo>
                  <a:pt x="953137" y="727574"/>
                </a:lnTo>
                <a:cubicBezTo>
                  <a:pt x="953137" y="727574"/>
                  <a:pt x="956667" y="725809"/>
                  <a:pt x="963726" y="722279"/>
                </a:cubicBezTo>
                <a:cubicBezTo>
                  <a:pt x="970788" y="718748"/>
                  <a:pt x="974318" y="720515"/>
                  <a:pt x="974318" y="727574"/>
                </a:cubicBezTo>
                <a:lnTo>
                  <a:pt x="984908" y="738165"/>
                </a:lnTo>
                <a:lnTo>
                  <a:pt x="1006089" y="748755"/>
                </a:lnTo>
                <a:lnTo>
                  <a:pt x="1037859" y="769936"/>
                </a:lnTo>
                <a:cubicBezTo>
                  <a:pt x="1037859" y="769936"/>
                  <a:pt x="1046686" y="773467"/>
                  <a:pt x="1064336" y="780526"/>
                </a:cubicBezTo>
                <a:cubicBezTo>
                  <a:pt x="1081986" y="787586"/>
                  <a:pt x="1097872" y="794648"/>
                  <a:pt x="1111993" y="801707"/>
                </a:cubicBezTo>
                <a:cubicBezTo>
                  <a:pt x="1119053" y="801707"/>
                  <a:pt x="1127878" y="805238"/>
                  <a:pt x="1138469" y="812298"/>
                </a:cubicBezTo>
                <a:cubicBezTo>
                  <a:pt x="1149059" y="819357"/>
                  <a:pt x="1150825" y="822888"/>
                  <a:pt x="1143765" y="822888"/>
                </a:cubicBezTo>
                <a:cubicBezTo>
                  <a:pt x="1143765" y="829948"/>
                  <a:pt x="1145529" y="833478"/>
                  <a:pt x="1149059" y="833478"/>
                </a:cubicBezTo>
                <a:cubicBezTo>
                  <a:pt x="1152590" y="833478"/>
                  <a:pt x="1154354" y="833478"/>
                  <a:pt x="1154354" y="833478"/>
                </a:cubicBezTo>
                <a:cubicBezTo>
                  <a:pt x="1161415" y="833478"/>
                  <a:pt x="1161415" y="829948"/>
                  <a:pt x="1154354" y="822888"/>
                </a:cubicBezTo>
                <a:lnTo>
                  <a:pt x="1164945" y="822888"/>
                </a:lnTo>
                <a:cubicBezTo>
                  <a:pt x="1164945" y="822888"/>
                  <a:pt x="1177300" y="826419"/>
                  <a:pt x="1202011" y="833478"/>
                </a:cubicBezTo>
                <a:cubicBezTo>
                  <a:pt x="1226721" y="840538"/>
                  <a:pt x="1242608" y="840538"/>
                  <a:pt x="1249669" y="833478"/>
                </a:cubicBezTo>
                <a:cubicBezTo>
                  <a:pt x="1249669" y="833478"/>
                  <a:pt x="1253199" y="835244"/>
                  <a:pt x="1260258" y="838773"/>
                </a:cubicBezTo>
                <a:cubicBezTo>
                  <a:pt x="1267319" y="842304"/>
                  <a:pt x="1272615" y="842304"/>
                  <a:pt x="1276144" y="838773"/>
                </a:cubicBezTo>
                <a:cubicBezTo>
                  <a:pt x="1279675" y="835244"/>
                  <a:pt x="1284970" y="835244"/>
                  <a:pt x="1292030" y="838773"/>
                </a:cubicBezTo>
                <a:cubicBezTo>
                  <a:pt x="1299090" y="842304"/>
                  <a:pt x="1304385" y="844069"/>
                  <a:pt x="1307915" y="844069"/>
                </a:cubicBezTo>
                <a:cubicBezTo>
                  <a:pt x="1311446" y="844069"/>
                  <a:pt x="1318506" y="847600"/>
                  <a:pt x="1329096" y="854659"/>
                </a:cubicBezTo>
                <a:cubicBezTo>
                  <a:pt x="1339688" y="861719"/>
                  <a:pt x="1348512" y="868779"/>
                  <a:pt x="1355573" y="875840"/>
                </a:cubicBezTo>
                <a:lnTo>
                  <a:pt x="1376752" y="886431"/>
                </a:lnTo>
                <a:cubicBezTo>
                  <a:pt x="1376752" y="900552"/>
                  <a:pt x="1404994" y="907611"/>
                  <a:pt x="1461477" y="907611"/>
                </a:cubicBezTo>
                <a:lnTo>
                  <a:pt x="1450886" y="897021"/>
                </a:lnTo>
                <a:lnTo>
                  <a:pt x="1461477" y="897021"/>
                </a:lnTo>
                <a:lnTo>
                  <a:pt x="1482658" y="907611"/>
                </a:lnTo>
                <a:cubicBezTo>
                  <a:pt x="1510898" y="928792"/>
                  <a:pt x="1539139" y="939383"/>
                  <a:pt x="1567381" y="939383"/>
                </a:cubicBezTo>
                <a:cubicBezTo>
                  <a:pt x="1581501" y="939383"/>
                  <a:pt x="1588562" y="941148"/>
                  <a:pt x="1588562" y="944677"/>
                </a:cubicBezTo>
                <a:cubicBezTo>
                  <a:pt x="1588562" y="948208"/>
                  <a:pt x="1593856" y="949973"/>
                  <a:pt x="1604448" y="949973"/>
                </a:cubicBezTo>
                <a:cubicBezTo>
                  <a:pt x="1615037" y="949973"/>
                  <a:pt x="1630923" y="955269"/>
                  <a:pt x="1652104" y="965858"/>
                </a:cubicBezTo>
                <a:cubicBezTo>
                  <a:pt x="1673285" y="976448"/>
                  <a:pt x="1692701" y="983509"/>
                  <a:pt x="1710352" y="987040"/>
                </a:cubicBezTo>
                <a:cubicBezTo>
                  <a:pt x="1728001" y="990570"/>
                  <a:pt x="1740357" y="994100"/>
                  <a:pt x="1747418" y="997629"/>
                </a:cubicBezTo>
                <a:cubicBezTo>
                  <a:pt x="1754477" y="1001160"/>
                  <a:pt x="1759772" y="1002925"/>
                  <a:pt x="1763304" y="1002925"/>
                </a:cubicBezTo>
                <a:cubicBezTo>
                  <a:pt x="1766833" y="1002925"/>
                  <a:pt x="1772128" y="1006456"/>
                  <a:pt x="1779189" y="1013515"/>
                </a:cubicBezTo>
                <a:cubicBezTo>
                  <a:pt x="1786249" y="1020575"/>
                  <a:pt x="1796840" y="1024106"/>
                  <a:pt x="1810960" y="1024106"/>
                </a:cubicBezTo>
                <a:lnTo>
                  <a:pt x="1832141" y="1024106"/>
                </a:lnTo>
                <a:cubicBezTo>
                  <a:pt x="1846261" y="1031166"/>
                  <a:pt x="1855087" y="1032931"/>
                  <a:pt x="1858616" y="1029400"/>
                </a:cubicBezTo>
                <a:cubicBezTo>
                  <a:pt x="1862147" y="1025871"/>
                  <a:pt x="1869208" y="1027636"/>
                  <a:pt x="1879797" y="1034696"/>
                </a:cubicBezTo>
                <a:cubicBezTo>
                  <a:pt x="1890389" y="1041756"/>
                  <a:pt x="1899214" y="1045287"/>
                  <a:pt x="1906274" y="1045287"/>
                </a:cubicBezTo>
                <a:cubicBezTo>
                  <a:pt x="1913334" y="1038227"/>
                  <a:pt x="1920395" y="1038227"/>
                  <a:pt x="1927455" y="1045287"/>
                </a:cubicBezTo>
                <a:cubicBezTo>
                  <a:pt x="1934515" y="1052346"/>
                  <a:pt x="1938045" y="1055877"/>
                  <a:pt x="1938045" y="1055877"/>
                </a:cubicBezTo>
                <a:cubicBezTo>
                  <a:pt x="1945105" y="1048817"/>
                  <a:pt x="1952166" y="1045287"/>
                  <a:pt x="1959226" y="1045287"/>
                </a:cubicBezTo>
                <a:cubicBezTo>
                  <a:pt x="1952166" y="1038227"/>
                  <a:pt x="1952166" y="1031166"/>
                  <a:pt x="1959226" y="1024106"/>
                </a:cubicBezTo>
                <a:cubicBezTo>
                  <a:pt x="1966286" y="1017046"/>
                  <a:pt x="1976876" y="1024106"/>
                  <a:pt x="1990997" y="1045287"/>
                </a:cubicBezTo>
                <a:lnTo>
                  <a:pt x="1980407" y="1045287"/>
                </a:lnTo>
                <a:cubicBezTo>
                  <a:pt x="1980407" y="1045287"/>
                  <a:pt x="1980407" y="1048817"/>
                  <a:pt x="1980407" y="1055877"/>
                </a:cubicBezTo>
                <a:lnTo>
                  <a:pt x="2054540" y="1077058"/>
                </a:lnTo>
                <a:cubicBezTo>
                  <a:pt x="2061600" y="1077058"/>
                  <a:pt x="2066895" y="1077058"/>
                  <a:pt x="2070426" y="1077058"/>
                </a:cubicBezTo>
                <a:cubicBezTo>
                  <a:pt x="2073955" y="1077058"/>
                  <a:pt x="2077485" y="1077058"/>
                  <a:pt x="2081016" y="1077058"/>
                </a:cubicBezTo>
                <a:cubicBezTo>
                  <a:pt x="2084546" y="1077058"/>
                  <a:pt x="2089841" y="1077058"/>
                  <a:pt x="2096901" y="1077058"/>
                </a:cubicBezTo>
                <a:cubicBezTo>
                  <a:pt x="2096901" y="1069998"/>
                  <a:pt x="2093371" y="1066467"/>
                  <a:pt x="2086311" y="1066467"/>
                </a:cubicBezTo>
                <a:cubicBezTo>
                  <a:pt x="2079251" y="1066467"/>
                  <a:pt x="2073955" y="1064702"/>
                  <a:pt x="2070426" y="1061173"/>
                </a:cubicBezTo>
                <a:cubicBezTo>
                  <a:pt x="2066895" y="1057642"/>
                  <a:pt x="2061600" y="1052346"/>
                  <a:pt x="2054540" y="1045287"/>
                </a:cubicBezTo>
                <a:lnTo>
                  <a:pt x="2065130" y="1045287"/>
                </a:lnTo>
                <a:lnTo>
                  <a:pt x="2075721" y="1045287"/>
                </a:lnTo>
                <a:lnTo>
                  <a:pt x="2078367" y="1045287"/>
                </a:lnTo>
                <a:cubicBezTo>
                  <a:pt x="2083663" y="1045287"/>
                  <a:pt x="2089841" y="1045287"/>
                  <a:pt x="2096901" y="1045287"/>
                </a:cubicBezTo>
                <a:cubicBezTo>
                  <a:pt x="2111022" y="1045287"/>
                  <a:pt x="2121612" y="1041756"/>
                  <a:pt x="2128673" y="1034696"/>
                </a:cubicBezTo>
                <a:lnTo>
                  <a:pt x="2139263" y="1034696"/>
                </a:lnTo>
                <a:lnTo>
                  <a:pt x="2118082" y="1013515"/>
                </a:lnTo>
                <a:cubicBezTo>
                  <a:pt x="2111022" y="1013515"/>
                  <a:pt x="2105726" y="1011750"/>
                  <a:pt x="2102197" y="1008220"/>
                </a:cubicBezTo>
                <a:cubicBezTo>
                  <a:pt x="2098666" y="1004689"/>
                  <a:pt x="2096901" y="1002925"/>
                  <a:pt x="2096901" y="1002925"/>
                </a:cubicBezTo>
                <a:cubicBezTo>
                  <a:pt x="2096901" y="1002925"/>
                  <a:pt x="2086311" y="999394"/>
                  <a:pt x="2065130" y="992335"/>
                </a:cubicBezTo>
                <a:lnTo>
                  <a:pt x="2012178" y="981744"/>
                </a:lnTo>
                <a:cubicBezTo>
                  <a:pt x="2005118" y="974683"/>
                  <a:pt x="1994528" y="971154"/>
                  <a:pt x="1980407" y="971154"/>
                </a:cubicBezTo>
                <a:cubicBezTo>
                  <a:pt x="1966286" y="964094"/>
                  <a:pt x="1955696" y="960563"/>
                  <a:pt x="1948635" y="960563"/>
                </a:cubicBezTo>
                <a:cubicBezTo>
                  <a:pt x="1941576" y="960563"/>
                  <a:pt x="1936281" y="958798"/>
                  <a:pt x="1932749" y="955269"/>
                </a:cubicBezTo>
                <a:cubicBezTo>
                  <a:pt x="1929220" y="951738"/>
                  <a:pt x="1911570" y="944677"/>
                  <a:pt x="1879797" y="934087"/>
                </a:cubicBezTo>
                <a:cubicBezTo>
                  <a:pt x="1848026" y="923496"/>
                  <a:pt x="1818020" y="914671"/>
                  <a:pt x="1789779" y="907611"/>
                </a:cubicBezTo>
                <a:cubicBezTo>
                  <a:pt x="1733297" y="893490"/>
                  <a:pt x="1705056" y="886431"/>
                  <a:pt x="1705056" y="886431"/>
                </a:cubicBezTo>
                <a:lnTo>
                  <a:pt x="1683875" y="875840"/>
                </a:lnTo>
                <a:cubicBezTo>
                  <a:pt x="1676815" y="875840"/>
                  <a:pt x="1666224" y="875840"/>
                  <a:pt x="1652104" y="875840"/>
                </a:cubicBezTo>
                <a:lnTo>
                  <a:pt x="1641514" y="875840"/>
                </a:lnTo>
                <a:lnTo>
                  <a:pt x="1662694" y="886431"/>
                </a:lnTo>
                <a:cubicBezTo>
                  <a:pt x="1669755" y="886431"/>
                  <a:pt x="1680345" y="889961"/>
                  <a:pt x="1694466" y="897021"/>
                </a:cubicBezTo>
                <a:cubicBezTo>
                  <a:pt x="1701526" y="904081"/>
                  <a:pt x="1708585" y="909375"/>
                  <a:pt x="1715646" y="912906"/>
                </a:cubicBezTo>
                <a:cubicBezTo>
                  <a:pt x="1722707" y="916437"/>
                  <a:pt x="1726237" y="918202"/>
                  <a:pt x="1726237" y="918202"/>
                </a:cubicBezTo>
                <a:cubicBezTo>
                  <a:pt x="1733297" y="918202"/>
                  <a:pt x="1754477" y="923496"/>
                  <a:pt x="1789779" y="934087"/>
                </a:cubicBezTo>
                <a:cubicBezTo>
                  <a:pt x="1825080" y="944677"/>
                  <a:pt x="1835672" y="949973"/>
                  <a:pt x="1821551" y="949973"/>
                </a:cubicBezTo>
                <a:lnTo>
                  <a:pt x="1800370" y="960563"/>
                </a:lnTo>
                <a:cubicBezTo>
                  <a:pt x="1800370" y="960563"/>
                  <a:pt x="1796840" y="957033"/>
                  <a:pt x="1789779" y="949973"/>
                </a:cubicBezTo>
                <a:lnTo>
                  <a:pt x="1747418" y="939383"/>
                </a:lnTo>
                <a:lnTo>
                  <a:pt x="1736827" y="928792"/>
                </a:lnTo>
                <a:cubicBezTo>
                  <a:pt x="1729767" y="921731"/>
                  <a:pt x="1722707" y="921731"/>
                  <a:pt x="1715646" y="928792"/>
                </a:cubicBezTo>
                <a:lnTo>
                  <a:pt x="1715646" y="918202"/>
                </a:lnTo>
                <a:lnTo>
                  <a:pt x="1705056" y="918202"/>
                </a:lnTo>
                <a:cubicBezTo>
                  <a:pt x="1697995" y="918202"/>
                  <a:pt x="1690936" y="918202"/>
                  <a:pt x="1683875" y="918202"/>
                </a:cubicBezTo>
                <a:cubicBezTo>
                  <a:pt x="1683875" y="925261"/>
                  <a:pt x="1683875" y="928792"/>
                  <a:pt x="1683875" y="928792"/>
                </a:cubicBezTo>
                <a:lnTo>
                  <a:pt x="1673285" y="918202"/>
                </a:lnTo>
                <a:cubicBezTo>
                  <a:pt x="1680345" y="918202"/>
                  <a:pt x="1683875" y="916437"/>
                  <a:pt x="1683875" y="912906"/>
                </a:cubicBezTo>
                <a:cubicBezTo>
                  <a:pt x="1683875" y="909375"/>
                  <a:pt x="1683875" y="907611"/>
                  <a:pt x="1683875" y="907611"/>
                </a:cubicBezTo>
                <a:lnTo>
                  <a:pt x="1652104" y="907611"/>
                </a:lnTo>
                <a:lnTo>
                  <a:pt x="1620333" y="907611"/>
                </a:lnTo>
                <a:lnTo>
                  <a:pt x="1599152" y="897021"/>
                </a:lnTo>
                <a:cubicBezTo>
                  <a:pt x="1592091" y="897021"/>
                  <a:pt x="1585032" y="897021"/>
                  <a:pt x="1577971" y="897021"/>
                </a:cubicBezTo>
                <a:lnTo>
                  <a:pt x="1599152" y="886431"/>
                </a:lnTo>
                <a:cubicBezTo>
                  <a:pt x="1599152" y="893490"/>
                  <a:pt x="1602682" y="897021"/>
                  <a:pt x="1609742" y="897021"/>
                </a:cubicBezTo>
                <a:lnTo>
                  <a:pt x="1609742" y="886431"/>
                </a:lnTo>
                <a:cubicBezTo>
                  <a:pt x="1602682" y="886431"/>
                  <a:pt x="1599152" y="882900"/>
                  <a:pt x="1599152" y="875840"/>
                </a:cubicBezTo>
                <a:lnTo>
                  <a:pt x="1567381" y="865250"/>
                </a:lnTo>
                <a:lnTo>
                  <a:pt x="1525019" y="854659"/>
                </a:lnTo>
                <a:lnTo>
                  <a:pt x="1503838" y="854659"/>
                </a:lnTo>
                <a:cubicBezTo>
                  <a:pt x="1503838" y="861719"/>
                  <a:pt x="1493248" y="865250"/>
                  <a:pt x="1472067" y="865250"/>
                </a:cubicBezTo>
                <a:lnTo>
                  <a:pt x="1440296" y="854659"/>
                </a:lnTo>
                <a:cubicBezTo>
                  <a:pt x="1433235" y="847600"/>
                  <a:pt x="1424410" y="842304"/>
                  <a:pt x="1413820" y="838773"/>
                </a:cubicBezTo>
                <a:cubicBezTo>
                  <a:pt x="1403229" y="835244"/>
                  <a:pt x="1394404" y="833478"/>
                  <a:pt x="1387344" y="833478"/>
                </a:cubicBezTo>
                <a:lnTo>
                  <a:pt x="1292030" y="801707"/>
                </a:lnTo>
                <a:cubicBezTo>
                  <a:pt x="1292030" y="801707"/>
                  <a:pt x="1292030" y="798177"/>
                  <a:pt x="1292030" y="791117"/>
                </a:cubicBezTo>
                <a:lnTo>
                  <a:pt x="1270849" y="780526"/>
                </a:lnTo>
                <a:lnTo>
                  <a:pt x="1228487" y="769936"/>
                </a:lnTo>
                <a:cubicBezTo>
                  <a:pt x="1221427" y="769936"/>
                  <a:pt x="1217897" y="769936"/>
                  <a:pt x="1217897" y="769936"/>
                </a:cubicBezTo>
                <a:cubicBezTo>
                  <a:pt x="1217897" y="776996"/>
                  <a:pt x="1217897" y="782290"/>
                  <a:pt x="1217897" y="785821"/>
                </a:cubicBezTo>
                <a:cubicBezTo>
                  <a:pt x="1217897" y="789352"/>
                  <a:pt x="1221427" y="794648"/>
                  <a:pt x="1228487" y="801707"/>
                </a:cubicBezTo>
                <a:cubicBezTo>
                  <a:pt x="1242608" y="808767"/>
                  <a:pt x="1253199" y="814062"/>
                  <a:pt x="1260258" y="817592"/>
                </a:cubicBezTo>
                <a:cubicBezTo>
                  <a:pt x="1267319" y="821123"/>
                  <a:pt x="1270849" y="824652"/>
                  <a:pt x="1270849" y="828183"/>
                </a:cubicBezTo>
                <a:cubicBezTo>
                  <a:pt x="1270849" y="831713"/>
                  <a:pt x="1269084" y="831713"/>
                  <a:pt x="1265555" y="828183"/>
                </a:cubicBezTo>
                <a:cubicBezTo>
                  <a:pt x="1262023" y="824652"/>
                  <a:pt x="1249669" y="819357"/>
                  <a:pt x="1228487" y="812298"/>
                </a:cubicBezTo>
                <a:lnTo>
                  <a:pt x="1196717" y="791117"/>
                </a:lnTo>
                <a:cubicBezTo>
                  <a:pt x="1203777" y="791117"/>
                  <a:pt x="1207306" y="784057"/>
                  <a:pt x="1207306" y="769936"/>
                </a:cubicBezTo>
                <a:lnTo>
                  <a:pt x="1196717" y="759346"/>
                </a:lnTo>
                <a:lnTo>
                  <a:pt x="1196717" y="748755"/>
                </a:lnTo>
                <a:lnTo>
                  <a:pt x="1207306" y="748755"/>
                </a:lnTo>
                <a:cubicBezTo>
                  <a:pt x="1207306" y="748755"/>
                  <a:pt x="1205541" y="746990"/>
                  <a:pt x="1202011" y="743460"/>
                </a:cubicBezTo>
                <a:cubicBezTo>
                  <a:pt x="1198481" y="739930"/>
                  <a:pt x="1193186" y="738165"/>
                  <a:pt x="1186126" y="738165"/>
                </a:cubicBezTo>
                <a:cubicBezTo>
                  <a:pt x="1179066" y="731104"/>
                  <a:pt x="1172005" y="725809"/>
                  <a:pt x="1164945" y="722279"/>
                </a:cubicBezTo>
                <a:cubicBezTo>
                  <a:pt x="1157884" y="718748"/>
                  <a:pt x="1150825" y="716984"/>
                  <a:pt x="1143765" y="716984"/>
                </a:cubicBezTo>
                <a:lnTo>
                  <a:pt x="1122583" y="727574"/>
                </a:lnTo>
                <a:lnTo>
                  <a:pt x="1143765" y="727574"/>
                </a:lnTo>
                <a:lnTo>
                  <a:pt x="1164945" y="738165"/>
                </a:lnTo>
                <a:cubicBezTo>
                  <a:pt x="1179066" y="738165"/>
                  <a:pt x="1182596" y="745225"/>
                  <a:pt x="1175535" y="759346"/>
                </a:cubicBezTo>
                <a:cubicBezTo>
                  <a:pt x="1175535" y="759346"/>
                  <a:pt x="1164945" y="755815"/>
                  <a:pt x="1143765" y="748755"/>
                </a:cubicBezTo>
                <a:cubicBezTo>
                  <a:pt x="1129644" y="748755"/>
                  <a:pt x="1119053" y="748755"/>
                  <a:pt x="1111993" y="748755"/>
                </a:cubicBezTo>
                <a:lnTo>
                  <a:pt x="1133174" y="769936"/>
                </a:lnTo>
                <a:lnTo>
                  <a:pt x="1143765" y="769936"/>
                </a:lnTo>
                <a:lnTo>
                  <a:pt x="1154354" y="769936"/>
                </a:lnTo>
                <a:cubicBezTo>
                  <a:pt x="1161415" y="769936"/>
                  <a:pt x="1163179" y="771701"/>
                  <a:pt x="1159651" y="775231"/>
                </a:cubicBezTo>
                <a:cubicBezTo>
                  <a:pt x="1156119" y="778761"/>
                  <a:pt x="1157884" y="784057"/>
                  <a:pt x="1164945" y="791117"/>
                </a:cubicBezTo>
                <a:lnTo>
                  <a:pt x="1154354" y="791117"/>
                </a:lnTo>
                <a:lnTo>
                  <a:pt x="1133174" y="780526"/>
                </a:lnTo>
                <a:cubicBezTo>
                  <a:pt x="1133174" y="794648"/>
                  <a:pt x="1111993" y="791117"/>
                  <a:pt x="1069631" y="769936"/>
                </a:cubicBezTo>
                <a:cubicBezTo>
                  <a:pt x="1055511" y="762875"/>
                  <a:pt x="1046686" y="759346"/>
                  <a:pt x="1043155" y="759346"/>
                </a:cubicBezTo>
                <a:cubicBezTo>
                  <a:pt x="1039626" y="759346"/>
                  <a:pt x="1034330" y="755815"/>
                  <a:pt x="1027270" y="748755"/>
                </a:cubicBezTo>
                <a:lnTo>
                  <a:pt x="1037859" y="748755"/>
                </a:lnTo>
                <a:cubicBezTo>
                  <a:pt x="1037859" y="741694"/>
                  <a:pt x="1034330" y="738165"/>
                  <a:pt x="1027270" y="738165"/>
                </a:cubicBezTo>
                <a:cubicBezTo>
                  <a:pt x="1020210" y="738165"/>
                  <a:pt x="1016678" y="736400"/>
                  <a:pt x="1016678" y="732869"/>
                </a:cubicBezTo>
                <a:cubicBezTo>
                  <a:pt x="1016678" y="729338"/>
                  <a:pt x="1013149" y="724044"/>
                  <a:pt x="1006089" y="716984"/>
                </a:cubicBezTo>
                <a:cubicBezTo>
                  <a:pt x="999028" y="709923"/>
                  <a:pt x="988439" y="706394"/>
                  <a:pt x="974318" y="706394"/>
                </a:cubicBezTo>
                <a:lnTo>
                  <a:pt x="953137" y="706394"/>
                </a:lnTo>
                <a:cubicBezTo>
                  <a:pt x="953137" y="699334"/>
                  <a:pt x="949607" y="695803"/>
                  <a:pt x="942546" y="695803"/>
                </a:cubicBezTo>
                <a:close/>
                <a:moveTo>
                  <a:pt x="8673545" y="685213"/>
                </a:moveTo>
                <a:lnTo>
                  <a:pt x="8684137" y="695803"/>
                </a:lnTo>
                <a:cubicBezTo>
                  <a:pt x="8684137" y="695803"/>
                  <a:pt x="8680607" y="695803"/>
                  <a:pt x="8673545" y="695803"/>
                </a:cubicBezTo>
                <a:cubicBezTo>
                  <a:pt x="8673545" y="695803"/>
                  <a:pt x="8670016" y="695803"/>
                  <a:pt x="8662957" y="695803"/>
                </a:cubicBezTo>
                <a:cubicBezTo>
                  <a:pt x="8662957" y="688742"/>
                  <a:pt x="8666487" y="685213"/>
                  <a:pt x="8673545" y="685213"/>
                </a:cubicBezTo>
                <a:close/>
                <a:moveTo>
                  <a:pt x="8535871" y="685213"/>
                </a:moveTo>
                <a:lnTo>
                  <a:pt x="8567641" y="695803"/>
                </a:lnTo>
                <a:lnTo>
                  <a:pt x="8546462" y="702864"/>
                </a:lnTo>
                <a:lnTo>
                  <a:pt x="8546462" y="695803"/>
                </a:lnTo>
                <a:cubicBezTo>
                  <a:pt x="8532341" y="695803"/>
                  <a:pt x="8528810" y="692273"/>
                  <a:pt x="8535871" y="685213"/>
                </a:cubicBezTo>
                <a:close/>
                <a:moveTo>
                  <a:pt x="8207569" y="685213"/>
                </a:moveTo>
                <a:cubicBezTo>
                  <a:pt x="8200508" y="692273"/>
                  <a:pt x="8200508" y="695803"/>
                  <a:pt x="8207569" y="695803"/>
                </a:cubicBezTo>
                <a:cubicBezTo>
                  <a:pt x="8214629" y="695803"/>
                  <a:pt x="8218160" y="692273"/>
                  <a:pt x="8218160" y="685213"/>
                </a:cubicBezTo>
                <a:cubicBezTo>
                  <a:pt x="8211098" y="685213"/>
                  <a:pt x="8207569" y="685213"/>
                  <a:pt x="8207569" y="685213"/>
                </a:cubicBezTo>
                <a:close/>
                <a:moveTo>
                  <a:pt x="7974579" y="685213"/>
                </a:moveTo>
                <a:lnTo>
                  <a:pt x="7974579" y="695803"/>
                </a:lnTo>
                <a:cubicBezTo>
                  <a:pt x="7988700" y="695803"/>
                  <a:pt x="7995760" y="695803"/>
                  <a:pt x="7995760" y="695803"/>
                </a:cubicBezTo>
                <a:cubicBezTo>
                  <a:pt x="7995760" y="688742"/>
                  <a:pt x="7993994" y="685213"/>
                  <a:pt x="7990465" y="685213"/>
                </a:cubicBezTo>
                <a:cubicBezTo>
                  <a:pt x="7986935" y="685213"/>
                  <a:pt x="7981640" y="685213"/>
                  <a:pt x="7974579" y="685213"/>
                </a:cubicBezTo>
                <a:close/>
                <a:moveTo>
                  <a:pt x="1630923" y="685213"/>
                </a:moveTo>
                <a:cubicBezTo>
                  <a:pt x="1630923" y="692273"/>
                  <a:pt x="1634453" y="695803"/>
                  <a:pt x="1641514" y="695803"/>
                </a:cubicBezTo>
                <a:lnTo>
                  <a:pt x="1641514" y="685213"/>
                </a:lnTo>
                <a:close/>
                <a:moveTo>
                  <a:pt x="1164945" y="685213"/>
                </a:moveTo>
                <a:lnTo>
                  <a:pt x="1175535" y="695803"/>
                </a:lnTo>
                <a:cubicBezTo>
                  <a:pt x="1182596" y="688742"/>
                  <a:pt x="1182596" y="685213"/>
                  <a:pt x="1175535" y="685213"/>
                </a:cubicBezTo>
                <a:cubicBezTo>
                  <a:pt x="1175535" y="685213"/>
                  <a:pt x="1172005" y="685213"/>
                  <a:pt x="1164945" y="685213"/>
                </a:cubicBezTo>
                <a:close/>
                <a:moveTo>
                  <a:pt x="1037859" y="685213"/>
                </a:moveTo>
                <a:lnTo>
                  <a:pt x="1048450" y="706394"/>
                </a:lnTo>
                <a:cubicBezTo>
                  <a:pt x="1048450" y="706394"/>
                  <a:pt x="1048450" y="702863"/>
                  <a:pt x="1048450" y="695803"/>
                </a:cubicBezTo>
                <a:close/>
                <a:moveTo>
                  <a:pt x="455387" y="685213"/>
                </a:moveTo>
                <a:cubicBezTo>
                  <a:pt x="441266" y="685213"/>
                  <a:pt x="434206" y="688742"/>
                  <a:pt x="434206" y="695803"/>
                </a:cubicBezTo>
                <a:cubicBezTo>
                  <a:pt x="441266" y="709923"/>
                  <a:pt x="465977" y="716984"/>
                  <a:pt x="508339" y="716984"/>
                </a:cubicBezTo>
                <a:cubicBezTo>
                  <a:pt x="515400" y="716984"/>
                  <a:pt x="520695" y="716984"/>
                  <a:pt x="524224" y="716984"/>
                </a:cubicBezTo>
                <a:cubicBezTo>
                  <a:pt x="527755" y="716984"/>
                  <a:pt x="529521" y="720515"/>
                  <a:pt x="529521" y="727574"/>
                </a:cubicBezTo>
                <a:lnTo>
                  <a:pt x="550701" y="727574"/>
                </a:lnTo>
                <a:cubicBezTo>
                  <a:pt x="550701" y="720515"/>
                  <a:pt x="550701" y="716984"/>
                  <a:pt x="550701" y="716984"/>
                </a:cubicBezTo>
                <a:cubicBezTo>
                  <a:pt x="550701" y="709923"/>
                  <a:pt x="545405" y="706394"/>
                  <a:pt x="534816" y="706394"/>
                </a:cubicBezTo>
                <a:cubicBezTo>
                  <a:pt x="524224" y="706394"/>
                  <a:pt x="515400" y="702863"/>
                  <a:pt x="508339" y="695803"/>
                </a:cubicBezTo>
                <a:cubicBezTo>
                  <a:pt x="508339" y="695803"/>
                  <a:pt x="504809" y="695803"/>
                  <a:pt x="497749" y="695803"/>
                </a:cubicBezTo>
                <a:cubicBezTo>
                  <a:pt x="490689" y="695803"/>
                  <a:pt x="483629" y="695803"/>
                  <a:pt x="476569" y="695803"/>
                </a:cubicBezTo>
                <a:cubicBezTo>
                  <a:pt x="469508" y="695803"/>
                  <a:pt x="462448" y="692273"/>
                  <a:pt x="455387" y="685213"/>
                </a:cubicBezTo>
                <a:close/>
                <a:moveTo>
                  <a:pt x="8832403" y="674621"/>
                </a:moveTo>
                <a:cubicBezTo>
                  <a:pt x="8832403" y="681682"/>
                  <a:pt x="8832403" y="685213"/>
                  <a:pt x="8832403" y="685213"/>
                </a:cubicBezTo>
                <a:cubicBezTo>
                  <a:pt x="8825341" y="685213"/>
                  <a:pt x="8821812" y="685213"/>
                  <a:pt x="8821812" y="685213"/>
                </a:cubicBezTo>
                <a:close/>
                <a:moveTo>
                  <a:pt x="1607094" y="658738"/>
                </a:moveTo>
                <a:cubicBezTo>
                  <a:pt x="1605330" y="658738"/>
                  <a:pt x="1602682" y="660502"/>
                  <a:pt x="1599152" y="664031"/>
                </a:cubicBezTo>
                <a:lnTo>
                  <a:pt x="1599152" y="674621"/>
                </a:lnTo>
                <a:cubicBezTo>
                  <a:pt x="1606212" y="674621"/>
                  <a:pt x="1609742" y="672857"/>
                  <a:pt x="1609742" y="669327"/>
                </a:cubicBezTo>
                <a:cubicBezTo>
                  <a:pt x="1609742" y="665796"/>
                  <a:pt x="1609742" y="664031"/>
                  <a:pt x="1609742" y="664031"/>
                </a:cubicBezTo>
                <a:cubicBezTo>
                  <a:pt x="1609742" y="660502"/>
                  <a:pt x="1608859" y="658738"/>
                  <a:pt x="1607094" y="658738"/>
                </a:cubicBezTo>
                <a:close/>
                <a:moveTo>
                  <a:pt x="8673545" y="642851"/>
                </a:moveTo>
                <a:lnTo>
                  <a:pt x="8684137" y="642851"/>
                </a:lnTo>
                <a:lnTo>
                  <a:pt x="8673545" y="653442"/>
                </a:lnTo>
                <a:close/>
                <a:moveTo>
                  <a:pt x="783690" y="632261"/>
                </a:moveTo>
                <a:lnTo>
                  <a:pt x="804871" y="642851"/>
                </a:lnTo>
                <a:cubicBezTo>
                  <a:pt x="818991" y="656971"/>
                  <a:pt x="826051" y="664031"/>
                  <a:pt x="826051" y="664031"/>
                </a:cubicBezTo>
                <a:cubicBezTo>
                  <a:pt x="833112" y="664031"/>
                  <a:pt x="841936" y="665796"/>
                  <a:pt x="852528" y="669327"/>
                </a:cubicBezTo>
                <a:cubicBezTo>
                  <a:pt x="863118" y="672857"/>
                  <a:pt x="868414" y="678152"/>
                  <a:pt x="868414" y="685213"/>
                </a:cubicBezTo>
                <a:cubicBezTo>
                  <a:pt x="868414" y="692273"/>
                  <a:pt x="857823" y="692273"/>
                  <a:pt x="836642" y="685213"/>
                </a:cubicBezTo>
                <a:cubicBezTo>
                  <a:pt x="815462" y="678152"/>
                  <a:pt x="801341" y="669327"/>
                  <a:pt x="794281" y="658736"/>
                </a:cubicBezTo>
                <a:cubicBezTo>
                  <a:pt x="787220" y="648146"/>
                  <a:pt x="783690" y="642851"/>
                  <a:pt x="783690" y="642851"/>
                </a:cubicBezTo>
                <a:lnTo>
                  <a:pt x="783690" y="653442"/>
                </a:lnTo>
                <a:cubicBezTo>
                  <a:pt x="797810" y="653442"/>
                  <a:pt x="794281" y="656971"/>
                  <a:pt x="773099" y="664031"/>
                </a:cubicBezTo>
                <a:lnTo>
                  <a:pt x="783690" y="674621"/>
                </a:lnTo>
                <a:cubicBezTo>
                  <a:pt x="826051" y="702863"/>
                  <a:pt x="854293" y="709923"/>
                  <a:pt x="868414" y="695803"/>
                </a:cubicBezTo>
                <a:cubicBezTo>
                  <a:pt x="868414" y="695803"/>
                  <a:pt x="870178" y="697567"/>
                  <a:pt x="873709" y="701098"/>
                </a:cubicBezTo>
                <a:cubicBezTo>
                  <a:pt x="877238" y="704629"/>
                  <a:pt x="882534" y="706394"/>
                  <a:pt x="889594" y="706394"/>
                </a:cubicBezTo>
                <a:lnTo>
                  <a:pt x="900185" y="706394"/>
                </a:lnTo>
                <a:lnTo>
                  <a:pt x="900185" y="695803"/>
                </a:lnTo>
                <a:lnTo>
                  <a:pt x="889594" y="706394"/>
                </a:lnTo>
                <a:lnTo>
                  <a:pt x="879003" y="685213"/>
                </a:lnTo>
                <a:lnTo>
                  <a:pt x="900185" y="685213"/>
                </a:lnTo>
                <a:cubicBezTo>
                  <a:pt x="907245" y="685213"/>
                  <a:pt x="909009" y="681682"/>
                  <a:pt x="905480" y="674621"/>
                </a:cubicBezTo>
                <a:cubicBezTo>
                  <a:pt x="901951" y="667562"/>
                  <a:pt x="900185" y="664031"/>
                  <a:pt x="900185" y="664031"/>
                </a:cubicBezTo>
                <a:cubicBezTo>
                  <a:pt x="900185" y="664031"/>
                  <a:pt x="903715" y="664031"/>
                  <a:pt x="910775" y="664031"/>
                </a:cubicBezTo>
                <a:cubicBezTo>
                  <a:pt x="917836" y="664031"/>
                  <a:pt x="921366" y="667562"/>
                  <a:pt x="921366" y="674621"/>
                </a:cubicBezTo>
                <a:lnTo>
                  <a:pt x="931956" y="685213"/>
                </a:lnTo>
                <a:cubicBezTo>
                  <a:pt x="939016" y="685213"/>
                  <a:pt x="942546" y="685213"/>
                  <a:pt x="942546" y="685213"/>
                </a:cubicBezTo>
                <a:cubicBezTo>
                  <a:pt x="949607" y="685213"/>
                  <a:pt x="961961" y="686978"/>
                  <a:pt x="979613" y="690507"/>
                </a:cubicBezTo>
                <a:cubicBezTo>
                  <a:pt x="997263" y="694038"/>
                  <a:pt x="1009619" y="695803"/>
                  <a:pt x="1016678" y="695803"/>
                </a:cubicBezTo>
                <a:lnTo>
                  <a:pt x="1006089" y="674621"/>
                </a:lnTo>
                <a:cubicBezTo>
                  <a:pt x="984908" y="674621"/>
                  <a:pt x="967257" y="671092"/>
                  <a:pt x="953137" y="664031"/>
                </a:cubicBezTo>
                <a:cubicBezTo>
                  <a:pt x="946076" y="664031"/>
                  <a:pt x="937251" y="662267"/>
                  <a:pt x="926661" y="658736"/>
                </a:cubicBezTo>
                <a:cubicBezTo>
                  <a:pt x="916070" y="655207"/>
                  <a:pt x="907245" y="653442"/>
                  <a:pt x="900185" y="653442"/>
                </a:cubicBezTo>
                <a:cubicBezTo>
                  <a:pt x="886065" y="653442"/>
                  <a:pt x="877238" y="651677"/>
                  <a:pt x="873709" y="648146"/>
                </a:cubicBezTo>
                <a:cubicBezTo>
                  <a:pt x="870178" y="644615"/>
                  <a:pt x="861353" y="642851"/>
                  <a:pt x="847233" y="642851"/>
                </a:cubicBezTo>
                <a:lnTo>
                  <a:pt x="826051" y="632261"/>
                </a:lnTo>
                <a:lnTo>
                  <a:pt x="804871" y="632261"/>
                </a:lnTo>
                <a:close/>
                <a:moveTo>
                  <a:pt x="296531" y="613727"/>
                </a:moveTo>
                <a:cubicBezTo>
                  <a:pt x="298296" y="613727"/>
                  <a:pt x="300060" y="614611"/>
                  <a:pt x="301826" y="616375"/>
                </a:cubicBezTo>
                <a:cubicBezTo>
                  <a:pt x="305356" y="619905"/>
                  <a:pt x="307121" y="621670"/>
                  <a:pt x="307121" y="621670"/>
                </a:cubicBezTo>
                <a:lnTo>
                  <a:pt x="296531" y="621670"/>
                </a:lnTo>
                <a:cubicBezTo>
                  <a:pt x="289471" y="621670"/>
                  <a:pt x="287706" y="619905"/>
                  <a:pt x="291235" y="616375"/>
                </a:cubicBezTo>
                <a:cubicBezTo>
                  <a:pt x="293001" y="614611"/>
                  <a:pt x="294766" y="613727"/>
                  <a:pt x="296531" y="613727"/>
                </a:cubicBezTo>
                <a:close/>
                <a:moveTo>
                  <a:pt x="730738" y="611080"/>
                </a:moveTo>
                <a:cubicBezTo>
                  <a:pt x="730738" y="611080"/>
                  <a:pt x="734268" y="614611"/>
                  <a:pt x="741329" y="621670"/>
                </a:cubicBezTo>
                <a:cubicBezTo>
                  <a:pt x="741329" y="621670"/>
                  <a:pt x="744858" y="621670"/>
                  <a:pt x="751919" y="621670"/>
                </a:cubicBezTo>
                <a:lnTo>
                  <a:pt x="741329" y="611080"/>
                </a:lnTo>
                <a:cubicBezTo>
                  <a:pt x="734268" y="611080"/>
                  <a:pt x="730738" y="611080"/>
                  <a:pt x="730738" y="611080"/>
                </a:cubicBezTo>
                <a:close/>
                <a:moveTo>
                  <a:pt x="8006350" y="589899"/>
                </a:moveTo>
                <a:lnTo>
                  <a:pt x="8016942" y="600490"/>
                </a:lnTo>
                <a:cubicBezTo>
                  <a:pt x="8038123" y="607549"/>
                  <a:pt x="8048712" y="607549"/>
                  <a:pt x="8048712" y="600490"/>
                </a:cubicBezTo>
                <a:cubicBezTo>
                  <a:pt x="8048712" y="593430"/>
                  <a:pt x="8043417" y="589899"/>
                  <a:pt x="8032827" y="589899"/>
                </a:cubicBezTo>
                <a:cubicBezTo>
                  <a:pt x="8022237" y="589899"/>
                  <a:pt x="8016942" y="589899"/>
                  <a:pt x="8016942" y="589899"/>
                </a:cubicBezTo>
                <a:close/>
                <a:moveTo>
                  <a:pt x="667195" y="589899"/>
                </a:moveTo>
                <a:lnTo>
                  <a:pt x="656605" y="600490"/>
                </a:lnTo>
                <a:cubicBezTo>
                  <a:pt x="663665" y="600490"/>
                  <a:pt x="670726" y="596959"/>
                  <a:pt x="677786" y="589899"/>
                </a:cubicBezTo>
                <a:close/>
                <a:moveTo>
                  <a:pt x="487158" y="589899"/>
                </a:moveTo>
                <a:cubicBezTo>
                  <a:pt x="487158" y="596959"/>
                  <a:pt x="490689" y="600490"/>
                  <a:pt x="497749" y="600490"/>
                </a:cubicBezTo>
                <a:lnTo>
                  <a:pt x="497749" y="589899"/>
                </a:lnTo>
                <a:cubicBezTo>
                  <a:pt x="497749" y="589899"/>
                  <a:pt x="494218" y="589899"/>
                  <a:pt x="487158" y="589899"/>
                </a:cubicBezTo>
                <a:close/>
                <a:moveTo>
                  <a:pt x="8377016" y="579309"/>
                </a:moveTo>
                <a:lnTo>
                  <a:pt x="8398196" y="589899"/>
                </a:lnTo>
                <a:lnTo>
                  <a:pt x="8387606" y="589899"/>
                </a:lnTo>
                <a:close/>
                <a:moveTo>
                  <a:pt x="465977" y="579309"/>
                </a:moveTo>
                <a:lnTo>
                  <a:pt x="465977" y="589899"/>
                </a:lnTo>
                <a:cubicBezTo>
                  <a:pt x="473037" y="589899"/>
                  <a:pt x="476569" y="589899"/>
                  <a:pt x="476569" y="589899"/>
                </a:cubicBezTo>
                <a:cubicBezTo>
                  <a:pt x="476569" y="582838"/>
                  <a:pt x="473037" y="579309"/>
                  <a:pt x="465977" y="579309"/>
                </a:cubicBezTo>
                <a:close/>
                <a:moveTo>
                  <a:pt x="8324064" y="558128"/>
                </a:moveTo>
                <a:cubicBezTo>
                  <a:pt x="8324064" y="558128"/>
                  <a:pt x="8327593" y="559892"/>
                  <a:pt x="8334654" y="563423"/>
                </a:cubicBezTo>
                <a:cubicBezTo>
                  <a:pt x="8341714" y="566953"/>
                  <a:pt x="8345244" y="568718"/>
                  <a:pt x="8345244" y="568718"/>
                </a:cubicBezTo>
                <a:lnTo>
                  <a:pt x="8334654" y="568718"/>
                </a:lnTo>
                <a:close/>
                <a:moveTo>
                  <a:pt x="931956" y="558128"/>
                </a:moveTo>
                <a:cubicBezTo>
                  <a:pt x="931956" y="565188"/>
                  <a:pt x="931956" y="568718"/>
                  <a:pt x="931956" y="568718"/>
                </a:cubicBezTo>
                <a:cubicBezTo>
                  <a:pt x="939016" y="568718"/>
                  <a:pt x="942546" y="568718"/>
                  <a:pt x="942546" y="568718"/>
                </a:cubicBezTo>
                <a:cubicBezTo>
                  <a:pt x="942546" y="568718"/>
                  <a:pt x="942546" y="572248"/>
                  <a:pt x="942546" y="579309"/>
                </a:cubicBezTo>
                <a:cubicBezTo>
                  <a:pt x="935486" y="579309"/>
                  <a:pt x="924895" y="579309"/>
                  <a:pt x="910775" y="579309"/>
                </a:cubicBezTo>
                <a:lnTo>
                  <a:pt x="889594" y="579309"/>
                </a:lnTo>
                <a:lnTo>
                  <a:pt x="910775" y="589899"/>
                </a:lnTo>
                <a:cubicBezTo>
                  <a:pt x="917836" y="589899"/>
                  <a:pt x="924895" y="589899"/>
                  <a:pt x="931956" y="589899"/>
                </a:cubicBezTo>
                <a:lnTo>
                  <a:pt x="942546" y="600490"/>
                </a:lnTo>
                <a:cubicBezTo>
                  <a:pt x="949607" y="593430"/>
                  <a:pt x="953137" y="589899"/>
                  <a:pt x="953137" y="589899"/>
                </a:cubicBezTo>
                <a:cubicBezTo>
                  <a:pt x="953137" y="589899"/>
                  <a:pt x="953137" y="593430"/>
                  <a:pt x="953137" y="600490"/>
                </a:cubicBezTo>
                <a:lnTo>
                  <a:pt x="974318" y="600490"/>
                </a:lnTo>
                <a:cubicBezTo>
                  <a:pt x="988439" y="600490"/>
                  <a:pt x="995498" y="604019"/>
                  <a:pt x="995498" y="611080"/>
                </a:cubicBezTo>
                <a:cubicBezTo>
                  <a:pt x="995498" y="611080"/>
                  <a:pt x="997263" y="611080"/>
                  <a:pt x="1000795" y="611080"/>
                </a:cubicBezTo>
                <a:cubicBezTo>
                  <a:pt x="1004323" y="611080"/>
                  <a:pt x="1009619" y="611080"/>
                  <a:pt x="1016678" y="611080"/>
                </a:cubicBezTo>
                <a:lnTo>
                  <a:pt x="1016678" y="621670"/>
                </a:lnTo>
                <a:lnTo>
                  <a:pt x="1006089" y="632261"/>
                </a:lnTo>
                <a:cubicBezTo>
                  <a:pt x="1013149" y="639321"/>
                  <a:pt x="1023740" y="642851"/>
                  <a:pt x="1037859" y="642851"/>
                </a:cubicBezTo>
                <a:cubicBezTo>
                  <a:pt x="1044920" y="642851"/>
                  <a:pt x="1050215" y="644615"/>
                  <a:pt x="1053747" y="648146"/>
                </a:cubicBezTo>
                <a:cubicBezTo>
                  <a:pt x="1057275" y="651677"/>
                  <a:pt x="1059041" y="653442"/>
                  <a:pt x="1059041" y="653442"/>
                </a:cubicBezTo>
                <a:cubicBezTo>
                  <a:pt x="1066101" y="653442"/>
                  <a:pt x="1069631" y="653442"/>
                  <a:pt x="1069631" y="653442"/>
                </a:cubicBezTo>
                <a:lnTo>
                  <a:pt x="1069631" y="642851"/>
                </a:lnTo>
                <a:lnTo>
                  <a:pt x="1059041" y="632261"/>
                </a:lnTo>
                <a:lnTo>
                  <a:pt x="1111993" y="653442"/>
                </a:lnTo>
                <a:cubicBezTo>
                  <a:pt x="1111993" y="660501"/>
                  <a:pt x="1111993" y="664031"/>
                  <a:pt x="1111993" y="664031"/>
                </a:cubicBezTo>
                <a:cubicBezTo>
                  <a:pt x="1111993" y="664031"/>
                  <a:pt x="1115523" y="664031"/>
                  <a:pt x="1122583" y="664031"/>
                </a:cubicBezTo>
                <a:cubicBezTo>
                  <a:pt x="1122583" y="656971"/>
                  <a:pt x="1129644" y="655207"/>
                  <a:pt x="1143765" y="658736"/>
                </a:cubicBezTo>
                <a:cubicBezTo>
                  <a:pt x="1157884" y="662267"/>
                  <a:pt x="1168475" y="664031"/>
                  <a:pt x="1175535" y="664031"/>
                </a:cubicBezTo>
                <a:cubicBezTo>
                  <a:pt x="1175535" y="664031"/>
                  <a:pt x="1175535" y="667562"/>
                  <a:pt x="1175535" y="674621"/>
                </a:cubicBezTo>
                <a:cubicBezTo>
                  <a:pt x="1182596" y="674621"/>
                  <a:pt x="1186126" y="674621"/>
                  <a:pt x="1186126" y="674621"/>
                </a:cubicBezTo>
                <a:lnTo>
                  <a:pt x="1217897" y="685213"/>
                </a:lnTo>
                <a:lnTo>
                  <a:pt x="1260258" y="695803"/>
                </a:lnTo>
                <a:cubicBezTo>
                  <a:pt x="1274379" y="702863"/>
                  <a:pt x="1302621" y="709923"/>
                  <a:pt x="1344982" y="716984"/>
                </a:cubicBezTo>
                <a:cubicBezTo>
                  <a:pt x="1352042" y="716984"/>
                  <a:pt x="1355573" y="720515"/>
                  <a:pt x="1355573" y="727574"/>
                </a:cubicBezTo>
                <a:cubicBezTo>
                  <a:pt x="1355573" y="727574"/>
                  <a:pt x="1362633" y="729338"/>
                  <a:pt x="1376752" y="732869"/>
                </a:cubicBezTo>
                <a:cubicBezTo>
                  <a:pt x="1390874" y="736400"/>
                  <a:pt x="1408525" y="741694"/>
                  <a:pt x="1429704" y="748755"/>
                </a:cubicBezTo>
                <a:cubicBezTo>
                  <a:pt x="1472067" y="762875"/>
                  <a:pt x="1498544" y="771701"/>
                  <a:pt x="1509133" y="775231"/>
                </a:cubicBezTo>
                <a:cubicBezTo>
                  <a:pt x="1519723" y="778761"/>
                  <a:pt x="1537375" y="784057"/>
                  <a:pt x="1562085" y="791117"/>
                </a:cubicBezTo>
                <a:cubicBezTo>
                  <a:pt x="1586796" y="798177"/>
                  <a:pt x="1602682" y="801707"/>
                  <a:pt x="1609742" y="801707"/>
                </a:cubicBezTo>
                <a:cubicBezTo>
                  <a:pt x="1637984" y="815827"/>
                  <a:pt x="1662694" y="822888"/>
                  <a:pt x="1683875" y="822888"/>
                </a:cubicBezTo>
                <a:lnTo>
                  <a:pt x="1673285" y="812298"/>
                </a:lnTo>
                <a:lnTo>
                  <a:pt x="1715646" y="833478"/>
                </a:lnTo>
                <a:lnTo>
                  <a:pt x="1726237" y="844069"/>
                </a:lnTo>
                <a:lnTo>
                  <a:pt x="1745300" y="834538"/>
                </a:lnTo>
                <a:lnTo>
                  <a:pt x="1747418" y="834803"/>
                </a:lnTo>
                <a:cubicBezTo>
                  <a:pt x="1750947" y="835685"/>
                  <a:pt x="1754477" y="837009"/>
                  <a:pt x="1758008" y="838773"/>
                </a:cubicBezTo>
                <a:cubicBezTo>
                  <a:pt x="1765068" y="842304"/>
                  <a:pt x="1772128" y="845834"/>
                  <a:pt x="1779189" y="849365"/>
                </a:cubicBezTo>
                <a:cubicBezTo>
                  <a:pt x="1786249" y="852894"/>
                  <a:pt x="1793309" y="854659"/>
                  <a:pt x="1800370" y="854659"/>
                </a:cubicBezTo>
                <a:cubicBezTo>
                  <a:pt x="1814491" y="854659"/>
                  <a:pt x="1830377" y="856423"/>
                  <a:pt x="1848026" y="859954"/>
                </a:cubicBezTo>
                <a:cubicBezTo>
                  <a:pt x="1865678" y="863485"/>
                  <a:pt x="1876268" y="867015"/>
                  <a:pt x="1879797" y="870544"/>
                </a:cubicBezTo>
                <a:cubicBezTo>
                  <a:pt x="1883329" y="874075"/>
                  <a:pt x="1892153" y="875840"/>
                  <a:pt x="1906274" y="875840"/>
                </a:cubicBezTo>
                <a:cubicBezTo>
                  <a:pt x="1913334" y="875840"/>
                  <a:pt x="1918628" y="877605"/>
                  <a:pt x="1922160" y="881135"/>
                </a:cubicBezTo>
                <a:cubicBezTo>
                  <a:pt x="1925689" y="884665"/>
                  <a:pt x="1927455" y="886431"/>
                  <a:pt x="1927455" y="886431"/>
                </a:cubicBezTo>
                <a:lnTo>
                  <a:pt x="1938045" y="886431"/>
                </a:lnTo>
                <a:cubicBezTo>
                  <a:pt x="1938045" y="893490"/>
                  <a:pt x="1948635" y="897021"/>
                  <a:pt x="1969816" y="897021"/>
                </a:cubicBezTo>
                <a:lnTo>
                  <a:pt x="2001587" y="897021"/>
                </a:lnTo>
                <a:lnTo>
                  <a:pt x="1980407" y="886431"/>
                </a:lnTo>
                <a:cubicBezTo>
                  <a:pt x="1966286" y="879371"/>
                  <a:pt x="1952166" y="874075"/>
                  <a:pt x="1938045" y="870544"/>
                </a:cubicBezTo>
                <a:cubicBezTo>
                  <a:pt x="1923924" y="867015"/>
                  <a:pt x="1913334" y="865250"/>
                  <a:pt x="1906274" y="865250"/>
                </a:cubicBezTo>
                <a:cubicBezTo>
                  <a:pt x="1906274" y="858190"/>
                  <a:pt x="1902744" y="854659"/>
                  <a:pt x="1895684" y="854659"/>
                </a:cubicBezTo>
                <a:lnTo>
                  <a:pt x="1832141" y="833478"/>
                </a:lnTo>
                <a:cubicBezTo>
                  <a:pt x="1825080" y="833478"/>
                  <a:pt x="1816256" y="829948"/>
                  <a:pt x="1805665" y="822888"/>
                </a:cubicBezTo>
                <a:cubicBezTo>
                  <a:pt x="1795074" y="815827"/>
                  <a:pt x="1786249" y="812298"/>
                  <a:pt x="1779189" y="812298"/>
                </a:cubicBezTo>
                <a:cubicBezTo>
                  <a:pt x="1772128" y="812298"/>
                  <a:pt x="1763304" y="810533"/>
                  <a:pt x="1752713" y="807002"/>
                </a:cubicBezTo>
                <a:cubicBezTo>
                  <a:pt x="1742122" y="803471"/>
                  <a:pt x="1733297" y="801707"/>
                  <a:pt x="1726237" y="801707"/>
                </a:cubicBezTo>
                <a:cubicBezTo>
                  <a:pt x="1705056" y="794648"/>
                  <a:pt x="1680345" y="785821"/>
                  <a:pt x="1652104" y="775231"/>
                </a:cubicBezTo>
                <a:cubicBezTo>
                  <a:pt x="1623863" y="764640"/>
                  <a:pt x="1606212" y="759346"/>
                  <a:pt x="1599152" y="759346"/>
                </a:cubicBezTo>
                <a:cubicBezTo>
                  <a:pt x="1599152" y="759346"/>
                  <a:pt x="1595621" y="759346"/>
                  <a:pt x="1588562" y="759346"/>
                </a:cubicBezTo>
                <a:lnTo>
                  <a:pt x="1514429" y="727574"/>
                </a:lnTo>
                <a:cubicBezTo>
                  <a:pt x="1514429" y="727574"/>
                  <a:pt x="1512663" y="727574"/>
                  <a:pt x="1509133" y="727574"/>
                </a:cubicBezTo>
                <a:cubicBezTo>
                  <a:pt x="1505604" y="727574"/>
                  <a:pt x="1500308" y="724044"/>
                  <a:pt x="1493248" y="716984"/>
                </a:cubicBezTo>
                <a:lnTo>
                  <a:pt x="1472067" y="716984"/>
                </a:lnTo>
                <a:cubicBezTo>
                  <a:pt x="1457946" y="716984"/>
                  <a:pt x="1450886" y="713453"/>
                  <a:pt x="1450886" y="706394"/>
                </a:cubicBezTo>
                <a:lnTo>
                  <a:pt x="1355573" y="674621"/>
                </a:lnTo>
                <a:cubicBezTo>
                  <a:pt x="1348512" y="674621"/>
                  <a:pt x="1343217" y="674621"/>
                  <a:pt x="1339688" y="674621"/>
                </a:cubicBezTo>
                <a:cubicBezTo>
                  <a:pt x="1336156" y="674621"/>
                  <a:pt x="1334392" y="671092"/>
                  <a:pt x="1334392" y="664031"/>
                </a:cubicBezTo>
                <a:cubicBezTo>
                  <a:pt x="1327331" y="664031"/>
                  <a:pt x="1322036" y="665796"/>
                  <a:pt x="1318506" y="669327"/>
                </a:cubicBezTo>
                <a:cubicBezTo>
                  <a:pt x="1314975" y="672857"/>
                  <a:pt x="1309681" y="672857"/>
                  <a:pt x="1302621" y="669327"/>
                </a:cubicBezTo>
                <a:cubicBezTo>
                  <a:pt x="1295560" y="665796"/>
                  <a:pt x="1292030" y="660501"/>
                  <a:pt x="1292030" y="653442"/>
                </a:cubicBezTo>
                <a:cubicBezTo>
                  <a:pt x="1292030" y="653442"/>
                  <a:pt x="1288500" y="653442"/>
                  <a:pt x="1281440" y="653442"/>
                </a:cubicBezTo>
                <a:lnTo>
                  <a:pt x="1270849" y="653442"/>
                </a:lnTo>
                <a:lnTo>
                  <a:pt x="1260258" y="642851"/>
                </a:lnTo>
                <a:lnTo>
                  <a:pt x="1249669" y="642851"/>
                </a:lnTo>
                <a:lnTo>
                  <a:pt x="1239078" y="653442"/>
                </a:lnTo>
                <a:lnTo>
                  <a:pt x="1228487" y="653442"/>
                </a:lnTo>
                <a:cubicBezTo>
                  <a:pt x="1193186" y="646382"/>
                  <a:pt x="1168475" y="635790"/>
                  <a:pt x="1154354" y="621670"/>
                </a:cubicBezTo>
                <a:lnTo>
                  <a:pt x="1196717" y="632261"/>
                </a:lnTo>
                <a:cubicBezTo>
                  <a:pt x="1203777" y="632261"/>
                  <a:pt x="1207306" y="632261"/>
                  <a:pt x="1207306" y="632261"/>
                </a:cubicBezTo>
                <a:lnTo>
                  <a:pt x="1186126" y="611080"/>
                </a:lnTo>
                <a:lnTo>
                  <a:pt x="1175535" y="611080"/>
                </a:lnTo>
                <a:cubicBezTo>
                  <a:pt x="1175535" y="611080"/>
                  <a:pt x="1172005" y="609315"/>
                  <a:pt x="1164945" y="605784"/>
                </a:cubicBezTo>
                <a:cubicBezTo>
                  <a:pt x="1157884" y="602255"/>
                  <a:pt x="1154354" y="600490"/>
                  <a:pt x="1154354" y="600490"/>
                </a:cubicBezTo>
                <a:cubicBezTo>
                  <a:pt x="1133174" y="600490"/>
                  <a:pt x="1119053" y="596959"/>
                  <a:pt x="1111993" y="589899"/>
                </a:cubicBezTo>
                <a:cubicBezTo>
                  <a:pt x="1104932" y="582838"/>
                  <a:pt x="1097872" y="579309"/>
                  <a:pt x="1090813" y="579309"/>
                </a:cubicBezTo>
                <a:lnTo>
                  <a:pt x="1101402" y="600490"/>
                </a:lnTo>
                <a:cubicBezTo>
                  <a:pt x="1122583" y="607549"/>
                  <a:pt x="1133174" y="614611"/>
                  <a:pt x="1133174" y="621670"/>
                </a:cubicBezTo>
                <a:cubicBezTo>
                  <a:pt x="1133174" y="628730"/>
                  <a:pt x="1129644" y="628730"/>
                  <a:pt x="1122583" y="621670"/>
                </a:cubicBezTo>
                <a:lnTo>
                  <a:pt x="1101402" y="621670"/>
                </a:lnTo>
                <a:cubicBezTo>
                  <a:pt x="1094343" y="621670"/>
                  <a:pt x="1089046" y="618140"/>
                  <a:pt x="1085517" y="611080"/>
                </a:cubicBezTo>
                <a:cubicBezTo>
                  <a:pt x="1081986" y="604019"/>
                  <a:pt x="1074928" y="600490"/>
                  <a:pt x="1064336" y="600490"/>
                </a:cubicBezTo>
                <a:cubicBezTo>
                  <a:pt x="1053747" y="600490"/>
                  <a:pt x="1051980" y="596959"/>
                  <a:pt x="1059041" y="589899"/>
                </a:cubicBezTo>
                <a:lnTo>
                  <a:pt x="1037859" y="568718"/>
                </a:lnTo>
                <a:lnTo>
                  <a:pt x="1027270" y="579309"/>
                </a:lnTo>
                <a:lnTo>
                  <a:pt x="1016678" y="589899"/>
                </a:lnTo>
                <a:cubicBezTo>
                  <a:pt x="1009619" y="582838"/>
                  <a:pt x="997263" y="575778"/>
                  <a:pt x="979613" y="568718"/>
                </a:cubicBezTo>
                <a:cubicBezTo>
                  <a:pt x="961961" y="561659"/>
                  <a:pt x="949607" y="558128"/>
                  <a:pt x="942546" y="558128"/>
                </a:cubicBezTo>
                <a:close/>
                <a:moveTo>
                  <a:pt x="7929570" y="554817"/>
                </a:moveTo>
                <a:cubicBezTo>
                  <a:pt x="7924274" y="555260"/>
                  <a:pt x="7918098" y="556363"/>
                  <a:pt x="7911038" y="558128"/>
                </a:cubicBezTo>
                <a:lnTo>
                  <a:pt x="7932219" y="568718"/>
                </a:lnTo>
                <a:lnTo>
                  <a:pt x="7953398" y="568718"/>
                </a:lnTo>
                <a:cubicBezTo>
                  <a:pt x="7953398" y="558128"/>
                  <a:pt x="7945456" y="553494"/>
                  <a:pt x="7929570" y="554817"/>
                </a:cubicBezTo>
                <a:close/>
                <a:moveTo>
                  <a:pt x="7847494" y="547538"/>
                </a:moveTo>
                <a:cubicBezTo>
                  <a:pt x="7847494" y="547538"/>
                  <a:pt x="7851024" y="551067"/>
                  <a:pt x="7858085" y="558128"/>
                </a:cubicBezTo>
                <a:cubicBezTo>
                  <a:pt x="7865146" y="558128"/>
                  <a:pt x="7872205" y="554597"/>
                  <a:pt x="7879267" y="547538"/>
                </a:cubicBezTo>
                <a:lnTo>
                  <a:pt x="7858085" y="547538"/>
                </a:lnTo>
                <a:cubicBezTo>
                  <a:pt x="7851024" y="547538"/>
                  <a:pt x="7847494" y="547538"/>
                  <a:pt x="7847494" y="547538"/>
                </a:cubicBezTo>
                <a:close/>
                <a:moveTo>
                  <a:pt x="1016678" y="547538"/>
                </a:moveTo>
                <a:lnTo>
                  <a:pt x="1027270" y="558128"/>
                </a:lnTo>
                <a:lnTo>
                  <a:pt x="1037859" y="547538"/>
                </a:lnTo>
                <a:cubicBezTo>
                  <a:pt x="1037859" y="547538"/>
                  <a:pt x="1030799" y="547538"/>
                  <a:pt x="1016678" y="547538"/>
                </a:cubicBezTo>
                <a:close/>
                <a:moveTo>
                  <a:pt x="7834257" y="542242"/>
                </a:moveTo>
                <a:cubicBezTo>
                  <a:pt x="7832493" y="542242"/>
                  <a:pt x="7829844" y="544007"/>
                  <a:pt x="7826313" y="547538"/>
                </a:cubicBezTo>
                <a:lnTo>
                  <a:pt x="7836904" y="547538"/>
                </a:lnTo>
                <a:cubicBezTo>
                  <a:pt x="7836904" y="544007"/>
                  <a:pt x="7836022" y="542242"/>
                  <a:pt x="7834257" y="542242"/>
                </a:cubicBezTo>
                <a:close/>
                <a:moveTo>
                  <a:pt x="828700" y="540919"/>
                </a:moveTo>
                <a:cubicBezTo>
                  <a:pt x="826934" y="540036"/>
                  <a:pt x="826051" y="540477"/>
                  <a:pt x="826051" y="542242"/>
                </a:cubicBezTo>
                <a:cubicBezTo>
                  <a:pt x="826051" y="545772"/>
                  <a:pt x="829582" y="551067"/>
                  <a:pt x="836642" y="558128"/>
                </a:cubicBezTo>
                <a:cubicBezTo>
                  <a:pt x="843703" y="565188"/>
                  <a:pt x="854293" y="565188"/>
                  <a:pt x="868414" y="558128"/>
                </a:cubicBezTo>
                <a:cubicBezTo>
                  <a:pt x="875474" y="558128"/>
                  <a:pt x="875474" y="554597"/>
                  <a:pt x="868414" y="547538"/>
                </a:cubicBezTo>
                <a:cubicBezTo>
                  <a:pt x="861353" y="547538"/>
                  <a:pt x="850763" y="547538"/>
                  <a:pt x="836642" y="547538"/>
                </a:cubicBezTo>
                <a:cubicBezTo>
                  <a:pt x="833112" y="544007"/>
                  <a:pt x="830464" y="541801"/>
                  <a:pt x="828700" y="540919"/>
                </a:cubicBezTo>
                <a:close/>
                <a:moveTo>
                  <a:pt x="8271112" y="536947"/>
                </a:moveTo>
                <a:cubicBezTo>
                  <a:pt x="8271112" y="536947"/>
                  <a:pt x="8274641" y="540477"/>
                  <a:pt x="8281702" y="547538"/>
                </a:cubicBezTo>
                <a:lnTo>
                  <a:pt x="8271112" y="547538"/>
                </a:lnTo>
                <a:close/>
                <a:moveTo>
                  <a:pt x="900185" y="536947"/>
                </a:moveTo>
                <a:lnTo>
                  <a:pt x="910775" y="558128"/>
                </a:lnTo>
                <a:cubicBezTo>
                  <a:pt x="910775" y="558128"/>
                  <a:pt x="914305" y="558128"/>
                  <a:pt x="921366" y="558128"/>
                </a:cubicBezTo>
                <a:cubicBezTo>
                  <a:pt x="914305" y="558128"/>
                  <a:pt x="910775" y="554597"/>
                  <a:pt x="910775" y="547538"/>
                </a:cubicBezTo>
                <a:cubicBezTo>
                  <a:pt x="910775" y="540477"/>
                  <a:pt x="907245" y="536947"/>
                  <a:pt x="900185" y="536947"/>
                </a:cubicBezTo>
                <a:close/>
                <a:moveTo>
                  <a:pt x="7794542" y="526357"/>
                </a:moveTo>
                <a:lnTo>
                  <a:pt x="7794542" y="536947"/>
                </a:lnTo>
                <a:lnTo>
                  <a:pt x="7805134" y="526357"/>
                </a:lnTo>
                <a:cubicBezTo>
                  <a:pt x="7798072" y="526357"/>
                  <a:pt x="7794542" y="526357"/>
                  <a:pt x="7794542" y="526357"/>
                </a:cubicBezTo>
                <a:close/>
                <a:moveTo>
                  <a:pt x="957108" y="519737"/>
                </a:moveTo>
                <a:cubicBezTo>
                  <a:pt x="954462" y="520620"/>
                  <a:pt x="953137" y="522827"/>
                  <a:pt x="953137" y="526357"/>
                </a:cubicBezTo>
                <a:lnTo>
                  <a:pt x="939016" y="526357"/>
                </a:lnTo>
                <a:lnTo>
                  <a:pt x="974318" y="547538"/>
                </a:lnTo>
                <a:cubicBezTo>
                  <a:pt x="974318" y="547538"/>
                  <a:pt x="976082" y="544007"/>
                  <a:pt x="979613" y="536947"/>
                </a:cubicBezTo>
                <a:cubicBezTo>
                  <a:pt x="983142" y="529886"/>
                  <a:pt x="979613" y="524592"/>
                  <a:pt x="969022" y="521061"/>
                </a:cubicBezTo>
                <a:cubicBezTo>
                  <a:pt x="963727" y="519296"/>
                  <a:pt x="959756" y="518855"/>
                  <a:pt x="957108" y="519737"/>
                </a:cubicBezTo>
                <a:close/>
                <a:moveTo>
                  <a:pt x="7900446" y="515766"/>
                </a:moveTo>
                <a:lnTo>
                  <a:pt x="7911038" y="526357"/>
                </a:lnTo>
                <a:cubicBezTo>
                  <a:pt x="7911038" y="526357"/>
                  <a:pt x="7911038" y="522826"/>
                  <a:pt x="7911038" y="515766"/>
                </a:cubicBezTo>
                <a:cubicBezTo>
                  <a:pt x="7903976" y="515766"/>
                  <a:pt x="7900446" y="515766"/>
                  <a:pt x="7900446" y="515766"/>
                </a:cubicBezTo>
                <a:close/>
                <a:moveTo>
                  <a:pt x="921366" y="515766"/>
                </a:moveTo>
                <a:lnTo>
                  <a:pt x="930190" y="521061"/>
                </a:lnTo>
                <a:lnTo>
                  <a:pt x="929308" y="518414"/>
                </a:lnTo>
                <a:cubicBezTo>
                  <a:pt x="927544" y="516649"/>
                  <a:pt x="924896" y="515766"/>
                  <a:pt x="921366" y="515766"/>
                </a:cubicBezTo>
                <a:close/>
                <a:moveTo>
                  <a:pt x="7921627" y="494584"/>
                </a:moveTo>
                <a:lnTo>
                  <a:pt x="7942808" y="515766"/>
                </a:lnTo>
                <a:lnTo>
                  <a:pt x="7942808" y="505176"/>
                </a:lnTo>
                <a:cubicBezTo>
                  <a:pt x="7935748" y="505176"/>
                  <a:pt x="7932219" y="503411"/>
                  <a:pt x="7932219" y="499880"/>
                </a:cubicBezTo>
                <a:cubicBezTo>
                  <a:pt x="7932219" y="496351"/>
                  <a:pt x="7928688" y="494584"/>
                  <a:pt x="7921627" y="494584"/>
                </a:cubicBezTo>
                <a:close/>
                <a:moveTo>
                  <a:pt x="7646278" y="494584"/>
                </a:moveTo>
                <a:cubicBezTo>
                  <a:pt x="7653338" y="501645"/>
                  <a:pt x="7656867" y="505176"/>
                  <a:pt x="7656867" y="505176"/>
                </a:cubicBezTo>
                <a:cubicBezTo>
                  <a:pt x="7663928" y="505176"/>
                  <a:pt x="7663928" y="501645"/>
                  <a:pt x="7656867" y="494584"/>
                </a:cubicBezTo>
                <a:cubicBezTo>
                  <a:pt x="7649807" y="494584"/>
                  <a:pt x="7646278" y="494584"/>
                  <a:pt x="7646278" y="494584"/>
                </a:cubicBezTo>
                <a:close/>
                <a:moveTo>
                  <a:pt x="444797" y="494584"/>
                </a:moveTo>
                <a:cubicBezTo>
                  <a:pt x="451857" y="494584"/>
                  <a:pt x="458918" y="494584"/>
                  <a:pt x="465977" y="494584"/>
                </a:cubicBezTo>
                <a:cubicBezTo>
                  <a:pt x="473037" y="494584"/>
                  <a:pt x="476569" y="498115"/>
                  <a:pt x="476569" y="505176"/>
                </a:cubicBezTo>
                <a:lnTo>
                  <a:pt x="476569" y="515766"/>
                </a:lnTo>
                <a:cubicBezTo>
                  <a:pt x="476569" y="515766"/>
                  <a:pt x="473037" y="512236"/>
                  <a:pt x="465977" y="505176"/>
                </a:cubicBezTo>
                <a:cubicBezTo>
                  <a:pt x="458918" y="505176"/>
                  <a:pt x="448327" y="505176"/>
                  <a:pt x="434206" y="505176"/>
                </a:cubicBezTo>
                <a:close/>
                <a:moveTo>
                  <a:pt x="614243" y="483994"/>
                </a:moveTo>
                <a:cubicBezTo>
                  <a:pt x="614243" y="491055"/>
                  <a:pt x="612478" y="494584"/>
                  <a:pt x="608947" y="494584"/>
                </a:cubicBezTo>
                <a:cubicBezTo>
                  <a:pt x="605418" y="494584"/>
                  <a:pt x="603653" y="492820"/>
                  <a:pt x="603653" y="489290"/>
                </a:cubicBezTo>
                <a:cubicBezTo>
                  <a:pt x="603653" y="485759"/>
                  <a:pt x="607183" y="483994"/>
                  <a:pt x="614243" y="483994"/>
                </a:cubicBezTo>
                <a:close/>
                <a:moveTo>
                  <a:pt x="296531" y="483994"/>
                </a:moveTo>
                <a:cubicBezTo>
                  <a:pt x="310652" y="483994"/>
                  <a:pt x="323008" y="485759"/>
                  <a:pt x="333597" y="489290"/>
                </a:cubicBezTo>
                <a:cubicBezTo>
                  <a:pt x="344187" y="492820"/>
                  <a:pt x="354778" y="496351"/>
                  <a:pt x="365368" y="499880"/>
                </a:cubicBezTo>
                <a:cubicBezTo>
                  <a:pt x="375959" y="503411"/>
                  <a:pt x="381254" y="506940"/>
                  <a:pt x="381254" y="510471"/>
                </a:cubicBezTo>
                <a:cubicBezTo>
                  <a:pt x="381254" y="514001"/>
                  <a:pt x="379489" y="515766"/>
                  <a:pt x="375959" y="515766"/>
                </a:cubicBezTo>
                <a:cubicBezTo>
                  <a:pt x="372429" y="515766"/>
                  <a:pt x="367133" y="515766"/>
                  <a:pt x="360074" y="515766"/>
                </a:cubicBezTo>
                <a:lnTo>
                  <a:pt x="338893" y="515766"/>
                </a:lnTo>
                <a:lnTo>
                  <a:pt x="317712" y="505176"/>
                </a:lnTo>
                <a:cubicBezTo>
                  <a:pt x="317712" y="505176"/>
                  <a:pt x="315946" y="503411"/>
                  <a:pt x="312416" y="499880"/>
                </a:cubicBezTo>
                <a:cubicBezTo>
                  <a:pt x="308887" y="496351"/>
                  <a:pt x="303592" y="494584"/>
                  <a:pt x="296531" y="494584"/>
                </a:cubicBezTo>
                <a:close/>
                <a:moveTo>
                  <a:pt x="773099" y="481642"/>
                </a:moveTo>
                <a:lnTo>
                  <a:pt x="782367" y="482671"/>
                </a:lnTo>
                <a:lnTo>
                  <a:pt x="783690" y="483994"/>
                </a:lnTo>
                <a:cubicBezTo>
                  <a:pt x="776630" y="483994"/>
                  <a:pt x="773099" y="483994"/>
                  <a:pt x="773099" y="483994"/>
                </a:cubicBezTo>
                <a:close/>
                <a:moveTo>
                  <a:pt x="7762772" y="473405"/>
                </a:moveTo>
                <a:lnTo>
                  <a:pt x="7773361" y="483994"/>
                </a:lnTo>
                <a:lnTo>
                  <a:pt x="7805134" y="483994"/>
                </a:lnTo>
                <a:cubicBezTo>
                  <a:pt x="7805134" y="483994"/>
                  <a:pt x="7801604" y="482230"/>
                  <a:pt x="7794542" y="478699"/>
                </a:cubicBezTo>
                <a:cubicBezTo>
                  <a:pt x="7787482" y="475169"/>
                  <a:pt x="7783952" y="473405"/>
                  <a:pt x="7783952" y="473405"/>
                </a:cubicBezTo>
                <a:close/>
                <a:moveTo>
                  <a:pt x="667195" y="473405"/>
                </a:moveTo>
                <a:cubicBezTo>
                  <a:pt x="667195" y="480463"/>
                  <a:pt x="670726" y="483994"/>
                  <a:pt x="677786" y="483994"/>
                </a:cubicBezTo>
                <a:lnTo>
                  <a:pt x="688377" y="473405"/>
                </a:lnTo>
                <a:cubicBezTo>
                  <a:pt x="681316" y="473405"/>
                  <a:pt x="676020" y="473405"/>
                  <a:pt x="672491" y="473405"/>
                </a:cubicBezTo>
                <a:cubicBezTo>
                  <a:pt x="668962" y="473405"/>
                  <a:pt x="667195" y="473405"/>
                  <a:pt x="667195" y="473405"/>
                </a:cubicBezTo>
                <a:close/>
                <a:moveTo>
                  <a:pt x="582473" y="473405"/>
                </a:moveTo>
                <a:cubicBezTo>
                  <a:pt x="589533" y="473405"/>
                  <a:pt x="593062" y="473405"/>
                  <a:pt x="593062" y="473405"/>
                </a:cubicBezTo>
                <a:cubicBezTo>
                  <a:pt x="593062" y="473405"/>
                  <a:pt x="593062" y="476934"/>
                  <a:pt x="593062" y="483994"/>
                </a:cubicBezTo>
                <a:cubicBezTo>
                  <a:pt x="593062" y="483994"/>
                  <a:pt x="589533" y="483994"/>
                  <a:pt x="582473" y="483994"/>
                </a:cubicBezTo>
                <a:close/>
                <a:moveTo>
                  <a:pt x="773099" y="452224"/>
                </a:moveTo>
                <a:lnTo>
                  <a:pt x="783690" y="462813"/>
                </a:lnTo>
                <a:cubicBezTo>
                  <a:pt x="797810" y="462813"/>
                  <a:pt x="804871" y="464578"/>
                  <a:pt x="804871" y="468109"/>
                </a:cubicBezTo>
                <a:cubicBezTo>
                  <a:pt x="804871" y="464578"/>
                  <a:pt x="808401" y="462813"/>
                  <a:pt x="815462" y="462813"/>
                </a:cubicBezTo>
                <a:close/>
                <a:moveTo>
                  <a:pt x="487158" y="441632"/>
                </a:moveTo>
                <a:lnTo>
                  <a:pt x="561291" y="462813"/>
                </a:lnTo>
                <a:cubicBezTo>
                  <a:pt x="554231" y="469874"/>
                  <a:pt x="547170" y="469874"/>
                  <a:pt x="540110" y="462813"/>
                </a:cubicBezTo>
                <a:cubicBezTo>
                  <a:pt x="533049" y="462813"/>
                  <a:pt x="527755" y="461049"/>
                  <a:pt x="524224" y="457519"/>
                </a:cubicBezTo>
                <a:cubicBezTo>
                  <a:pt x="520695" y="453988"/>
                  <a:pt x="515400" y="452224"/>
                  <a:pt x="508339" y="452224"/>
                </a:cubicBezTo>
                <a:cubicBezTo>
                  <a:pt x="501279" y="452224"/>
                  <a:pt x="494218" y="448693"/>
                  <a:pt x="487158" y="441632"/>
                </a:cubicBezTo>
                <a:close/>
                <a:moveTo>
                  <a:pt x="730738" y="431043"/>
                </a:moveTo>
                <a:cubicBezTo>
                  <a:pt x="737799" y="431043"/>
                  <a:pt x="743095" y="432807"/>
                  <a:pt x="746624" y="436338"/>
                </a:cubicBezTo>
                <a:cubicBezTo>
                  <a:pt x="750153" y="439868"/>
                  <a:pt x="751919" y="441632"/>
                  <a:pt x="751919" y="441632"/>
                </a:cubicBezTo>
                <a:lnTo>
                  <a:pt x="751919" y="431043"/>
                </a:lnTo>
                <a:close/>
                <a:moveTo>
                  <a:pt x="646015" y="420453"/>
                </a:moveTo>
                <a:cubicBezTo>
                  <a:pt x="646015" y="427512"/>
                  <a:pt x="646015" y="431043"/>
                  <a:pt x="646015" y="431043"/>
                </a:cubicBezTo>
                <a:lnTo>
                  <a:pt x="656605" y="420453"/>
                </a:lnTo>
                <a:cubicBezTo>
                  <a:pt x="656605" y="420453"/>
                  <a:pt x="653074" y="420453"/>
                  <a:pt x="646015" y="420453"/>
                </a:cubicBezTo>
                <a:close/>
                <a:moveTo>
                  <a:pt x="593062" y="409861"/>
                </a:moveTo>
                <a:cubicBezTo>
                  <a:pt x="593062" y="409861"/>
                  <a:pt x="593062" y="413392"/>
                  <a:pt x="593062" y="420453"/>
                </a:cubicBezTo>
                <a:lnTo>
                  <a:pt x="614243" y="420453"/>
                </a:lnTo>
                <a:lnTo>
                  <a:pt x="603653" y="409861"/>
                </a:lnTo>
                <a:lnTo>
                  <a:pt x="598357" y="409861"/>
                </a:lnTo>
                <a:close/>
                <a:moveTo>
                  <a:pt x="614243" y="388680"/>
                </a:moveTo>
                <a:cubicBezTo>
                  <a:pt x="607183" y="388680"/>
                  <a:pt x="603653" y="392211"/>
                  <a:pt x="603653" y="399272"/>
                </a:cubicBezTo>
                <a:cubicBezTo>
                  <a:pt x="610713" y="399272"/>
                  <a:pt x="614243" y="399272"/>
                  <a:pt x="614243" y="399272"/>
                </a:cubicBezTo>
                <a:close/>
                <a:moveTo>
                  <a:pt x="402435" y="388680"/>
                </a:moveTo>
                <a:cubicBezTo>
                  <a:pt x="409496" y="388680"/>
                  <a:pt x="416556" y="392211"/>
                  <a:pt x="423617" y="399272"/>
                </a:cubicBezTo>
                <a:cubicBezTo>
                  <a:pt x="430676" y="406332"/>
                  <a:pt x="434206" y="409861"/>
                  <a:pt x="434206" y="409861"/>
                </a:cubicBezTo>
                <a:lnTo>
                  <a:pt x="444797" y="420453"/>
                </a:lnTo>
                <a:lnTo>
                  <a:pt x="465977" y="431043"/>
                </a:lnTo>
                <a:cubicBezTo>
                  <a:pt x="451857" y="431043"/>
                  <a:pt x="444797" y="429278"/>
                  <a:pt x="444797" y="425747"/>
                </a:cubicBezTo>
                <a:cubicBezTo>
                  <a:pt x="444797" y="422217"/>
                  <a:pt x="441266" y="420453"/>
                  <a:pt x="434206" y="420453"/>
                </a:cubicBezTo>
                <a:lnTo>
                  <a:pt x="381254" y="399272"/>
                </a:lnTo>
                <a:cubicBezTo>
                  <a:pt x="388314" y="392211"/>
                  <a:pt x="395375" y="388680"/>
                  <a:pt x="402435" y="388680"/>
                </a:cubicBezTo>
                <a:close/>
                <a:moveTo>
                  <a:pt x="0" y="388680"/>
                </a:moveTo>
                <a:lnTo>
                  <a:pt x="10590" y="388680"/>
                </a:lnTo>
                <a:lnTo>
                  <a:pt x="10590" y="399272"/>
                </a:lnTo>
                <a:cubicBezTo>
                  <a:pt x="10590" y="399272"/>
                  <a:pt x="8825" y="397507"/>
                  <a:pt x="5295" y="393976"/>
                </a:cubicBezTo>
                <a:cubicBezTo>
                  <a:pt x="1765" y="390445"/>
                  <a:pt x="0" y="388680"/>
                  <a:pt x="0" y="388680"/>
                </a:cubicBezTo>
                <a:close/>
                <a:moveTo>
                  <a:pt x="542759" y="383386"/>
                </a:moveTo>
                <a:cubicBezTo>
                  <a:pt x="540994" y="383386"/>
                  <a:pt x="540110" y="385151"/>
                  <a:pt x="540110" y="388680"/>
                </a:cubicBezTo>
                <a:lnTo>
                  <a:pt x="550701" y="388680"/>
                </a:lnTo>
                <a:cubicBezTo>
                  <a:pt x="547170" y="385151"/>
                  <a:pt x="544523" y="383386"/>
                  <a:pt x="542759" y="383386"/>
                </a:cubicBezTo>
                <a:close/>
                <a:moveTo>
                  <a:pt x="413026" y="367501"/>
                </a:moveTo>
                <a:cubicBezTo>
                  <a:pt x="420085" y="367501"/>
                  <a:pt x="427145" y="371030"/>
                  <a:pt x="434206" y="378091"/>
                </a:cubicBezTo>
                <a:cubicBezTo>
                  <a:pt x="413026" y="378091"/>
                  <a:pt x="402435" y="376326"/>
                  <a:pt x="402435" y="372795"/>
                </a:cubicBezTo>
                <a:cubicBezTo>
                  <a:pt x="402435" y="369265"/>
                  <a:pt x="405964" y="367501"/>
                  <a:pt x="413026" y="367501"/>
                </a:cubicBezTo>
                <a:close/>
                <a:moveTo>
                  <a:pt x="338893" y="367501"/>
                </a:moveTo>
                <a:lnTo>
                  <a:pt x="360074" y="367501"/>
                </a:lnTo>
                <a:cubicBezTo>
                  <a:pt x="367133" y="374560"/>
                  <a:pt x="372429" y="379855"/>
                  <a:pt x="375959" y="383386"/>
                </a:cubicBezTo>
                <a:cubicBezTo>
                  <a:pt x="379489" y="386916"/>
                  <a:pt x="381254" y="388680"/>
                  <a:pt x="381254" y="388680"/>
                </a:cubicBezTo>
                <a:lnTo>
                  <a:pt x="360074" y="388680"/>
                </a:lnTo>
                <a:cubicBezTo>
                  <a:pt x="360074" y="381621"/>
                  <a:pt x="356544" y="378091"/>
                  <a:pt x="349483" y="378091"/>
                </a:cubicBezTo>
                <a:lnTo>
                  <a:pt x="338893" y="378091"/>
                </a:lnTo>
                <a:cubicBezTo>
                  <a:pt x="345953" y="378091"/>
                  <a:pt x="345953" y="374560"/>
                  <a:pt x="338893" y="367501"/>
                </a:cubicBezTo>
                <a:close/>
                <a:moveTo>
                  <a:pt x="370664" y="356909"/>
                </a:moveTo>
                <a:cubicBezTo>
                  <a:pt x="377724" y="363970"/>
                  <a:pt x="377724" y="367501"/>
                  <a:pt x="370664" y="367501"/>
                </a:cubicBezTo>
                <a:cubicBezTo>
                  <a:pt x="363604" y="367501"/>
                  <a:pt x="360074" y="365736"/>
                  <a:pt x="360074" y="362205"/>
                </a:cubicBezTo>
                <a:cubicBezTo>
                  <a:pt x="360074" y="358674"/>
                  <a:pt x="363604" y="356909"/>
                  <a:pt x="370664" y="356909"/>
                </a:cubicBezTo>
                <a:close/>
                <a:moveTo>
                  <a:pt x="7508601" y="335728"/>
                </a:moveTo>
                <a:lnTo>
                  <a:pt x="7508601" y="346320"/>
                </a:lnTo>
                <a:lnTo>
                  <a:pt x="7498011" y="346320"/>
                </a:lnTo>
                <a:close/>
                <a:moveTo>
                  <a:pt x="476569" y="335728"/>
                </a:moveTo>
                <a:lnTo>
                  <a:pt x="476569" y="346320"/>
                </a:lnTo>
                <a:cubicBezTo>
                  <a:pt x="483629" y="353380"/>
                  <a:pt x="488924" y="356909"/>
                  <a:pt x="492453" y="356909"/>
                </a:cubicBezTo>
                <a:cubicBezTo>
                  <a:pt x="495984" y="356909"/>
                  <a:pt x="497749" y="353380"/>
                  <a:pt x="497749" y="346320"/>
                </a:cubicBezTo>
                <a:lnTo>
                  <a:pt x="487158" y="335728"/>
                </a:lnTo>
                <a:cubicBezTo>
                  <a:pt x="480097" y="335728"/>
                  <a:pt x="476569" y="335728"/>
                  <a:pt x="476569" y="335728"/>
                </a:cubicBezTo>
                <a:close/>
                <a:moveTo>
                  <a:pt x="532167" y="330434"/>
                </a:moveTo>
                <a:cubicBezTo>
                  <a:pt x="530402" y="330434"/>
                  <a:pt x="529521" y="332199"/>
                  <a:pt x="529521" y="335728"/>
                </a:cubicBezTo>
                <a:lnTo>
                  <a:pt x="540110" y="335728"/>
                </a:lnTo>
                <a:cubicBezTo>
                  <a:pt x="536581" y="332199"/>
                  <a:pt x="533933" y="330434"/>
                  <a:pt x="532167" y="330434"/>
                </a:cubicBezTo>
                <a:close/>
                <a:moveTo>
                  <a:pt x="497749" y="325139"/>
                </a:moveTo>
                <a:lnTo>
                  <a:pt x="508339" y="335728"/>
                </a:lnTo>
                <a:cubicBezTo>
                  <a:pt x="508339" y="335728"/>
                  <a:pt x="508339" y="332199"/>
                  <a:pt x="508339" y="325139"/>
                </a:cubicBezTo>
                <a:close/>
                <a:moveTo>
                  <a:pt x="413026" y="293368"/>
                </a:moveTo>
                <a:cubicBezTo>
                  <a:pt x="420085" y="300428"/>
                  <a:pt x="423617" y="303957"/>
                  <a:pt x="423617" y="303957"/>
                </a:cubicBezTo>
                <a:cubicBezTo>
                  <a:pt x="423617" y="303957"/>
                  <a:pt x="421851" y="303957"/>
                  <a:pt x="418320" y="303957"/>
                </a:cubicBezTo>
                <a:cubicBezTo>
                  <a:pt x="414791" y="303957"/>
                  <a:pt x="411260" y="303957"/>
                  <a:pt x="407730" y="303957"/>
                </a:cubicBezTo>
                <a:cubicBezTo>
                  <a:pt x="404200" y="303957"/>
                  <a:pt x="402435" y="302193"/>
                  <a:pt x="402435" y="298662"/>
                </a:cubicBezTo>
                <a:cubicBezTo>
                  <a:pt x="402435" y="295132"/>
                  <a:pt x="405964" y="293368"/>
                  <a:pt x="413026" y="293368"/>
                </a:cubicBezTo>
                <a:close/>
                <a:moveTo>
                  <a:pt x="275350" y="282776"/>
                </a:moveTo>
                <a:cubicBezTo>
                  <a:pt x="275350" y="282776"/>
                  <a:pt x="282411" y="282776"/>
                  <a:pt x="296531" y="282776"/>
                </a:cubicBezTo>
                <a:lnTo>
                  <a:pt x="296531" y="293368"/>
                </a:lnTo>
                <a:cubicBezTo>
                  <a:pt x="282411" y="293368"/>
                  <a:pt x="275350" y="289837"/>
                  <a:pt x="275350" y="282776"/>
                </a:cubicBezTo>
                <a:close/>
                <a:moveTo>
                  <a:pt x="643367" y="256301"/>
                </a:moveTo>
                <a:cubicBezTo>
                  <a:pt x="641603" y="256301"/>
                  <a:pt x="638955" y="258066"/>
                  <a:pt x="635425" y="261597"/>
                </a:cubicBezTo>
                <a:cubicBezTo>
                  <a:pt x="635425" y="261597"/>
                  <a:pt x="635425" y="263361"/>
                  <a:pt x="635425" y="266891"/>
                </a:cubicBezTo>
                <a:cubicBezTo>
                  <a:pt x="635425" y="270422"/>
                  <a:pt x="631895" y="272186"/>
                  <a:pt x="624833" y="272186"/>
                </a:cubicBezTo>
                <a:cubicBezTo>
                  <a:pt x="610713" y="272186"/>
                  <a:pt x="614243" y="275717"/>
                  <a:pt x="635425" y="282776"/>
                </a:cubicBezTo>
                <a:cubicBezTo>
                  <a:pt x="642485" y="282776"/>
                  <a:pt x="656605" y="286307"/>
                  <a:pt x="677786" y="293368"/>
                </a:cubicBezTo>
                <a:lnTo>
                  <a:pt x="720147" y="293368"/>
                </a:lnTo>
                <a:cubicBezTo>
                  <a:pt x="713087" y="286307"/>
                  <a:pt x="691905" y="279247"/>
                  <a:pt x="656605" y="272186"/>
                </a:cubicBezTo>
                <a:cubicBezTo>
                  <a:pt x="649545" y="272186"/>
                  <a:pt x="644249" y="272186"/>
                  <a:pt x="640720" y="272186"/>
                </a:cubicBezTo>
                <a:cubicBezTo>
                  <a:pt x="637189" y="272186"/>
                  <a:pt x="638953" y="268656"/>
                  <a:pt x="646015" y="261597"/>
                </a:cubicBezTo>
                <a:cubicBezTo>
                  <a:pt x="646015" y="258066"/>
                  <a:pt x="645131" y="256301"/>
                  <a:pt x="643367" y="256301"/>
                </a:cubicBezTo>
                <a:close/>
                <a:moveTo>
                  <a:pt x="7212070" y="240416"/>
                </a:moveTo>
                <a:cubicBezTo>
                  <a:pt x="7212070" y="240416"/>
                  <a:pt x="7213836" y="242180"/>
                  <a:pt x="7217366" y="245710"/>
                </a:cubicBezTo>
                <a:cubicBezTo>
                  <a:pt x="7220895" y="249241"/>
                  <a:pt x="7222660" y="251005"/>
                  <a:pt x="7222660" y="251005"/>
                </a:cubicBezTo>
                <a:lnTo>
                  <a:pt x="7222660" y="240416"/>
                </a:lnTo>
                <a:close/>
                <a:moveTo>
                  <a:pt x="21179" y="240416"/>
                </a:moveTo>
                <a:lnTo>
                  <a:pt x="31771" y="240416"/>
                </a:lnTo>
                <a:lnTo>
                  <a:pt x="31771" y="251005"/>
                </a:lnTo>
                <a:close/>
                <a:moveTo>
                  <a:pt x="529521" y="229824"/>
                </a:moveTo>
                <a:lnTo>
                  <a:pt x="550701" y="240416"/>
                </a:lnTo>
                <a:cubicBezTo>
                  <a:pt x="550701" y="233355"/>
                  <a:pt x="548937" y="229824"/>
                  <a:pt x="545405" y="229824"/>
                </a:cubicBezTo>
                <a:cubicBezTo>
                  <a:pt x="541876" y="229824"/>
                  <a:pt x="536581" y="229824"/>
                  <a:pt x="529521" y="229824"/>
                </a:cubicBezTo>
                <a:close/>
                <a:moveTo>
                  <a:pt x="42361" y="219234"/>
                </a:moveTo>
                <a:lnTo>
                  <a:pt x="52952" y="229824"/>
                </a:lnTo>
                <a:lnTo>
                  <a:pt x="42361" y="229824"/>
                </a:lnTo>
                <a:cubicBezTo>
                  <a:pt x="35300" y="222765"/>
                  <a:pt x="35300" y="219234"/>
                  <a:pt x="42361" y="219234"/>
                </a:cubicBezTo>
                <a:close/>
                <a:moveTo>
                  <a:pt x="455387" y="208645"/>
                </a:moveTo>
                <a:cubicBezTo>
                  <a:pt x="441266" y="208645"/>
                  <a:pt x="434206" y="210409"/>
                  <a:pt x="434206" y="213939"/>
                </a:cubicBezTo>
                <a:cubicBezTo>
                  <a:pt x="434206" y="217470"/>
                  <a:pt x="437737" y="222765"/>
                  <a:pt x="444797" y="229824"/>
                </a:cubicBezTo>
                <a:cubicBezTo>
                  <a:pt x="451857" y="222765"/>
                  <a:pt x="462448" y="219234"/>
                  <a:pt x="476569" y="219234"/>
                </a:cubicBezTo>
                <a:cubicBezTo>
                  <a:pt x="476569" y="219234"/>
                  <a:pt x="476569" y="217470"/>
                  <a:pt x="476569" y="213939"/>
                </a:cubicBezTo>
                <a:cubicBezTo>
                  <a:pt x="476569" y="210409"/>
                  <a:pt x="469508" y="208645"/>
                  <a:pt x="455387" y="208645"/>
                </a:cubicBezTo>
                <a:close/>
                <a:moveTo>
                  <a:pt x="317712" y="198053"/>
                </a:moveTo>
                <a:lnTo>
                  <a:pt x="349483" y="208645"/>
                </a:lnTo>
                <a:cubicBezTo>
                  <a:pt x="370664" y="215704"/>
                  <a:pt x="381254" y="219234"/>
                  <a:pt x="381254" y="219234"/>
                </a:cubicBezTo>
                <a:cubicBezTo>
                  <a:pt x="381254" y="205114"/>
                  <a:pt x="363604" y="198053"/>
                  <a:pt x="328302" y="198053"/>
                </a:cubicBezTo>
                <a:close/>
                <a:moveTo>
                  <a:pt x="296531" y="187463"/>
                </a:moveTo>
                <a:lnTo>
                  <a:pt x="307121" y="198053"/>
                </a:lnTo>
                <a:lnTo>
                  <a:pt x="307121" y="187463"/>
                </a:lnTo>
                <a:cubicBezTo>
                  <a:pt x="307121" y="187463"/>
                  <a:pt x="303592" y="187463"/>
                  <a:pt x="296531" y="187463"/>
                </a:cubicBezTo>
                <a:close/>
                <a:moveTo>
                  <a:pt x="476569" y="166282"/>
                </a:moveTo>
                <a:lnTo>
                  <a:pt x="476569" y="176872"/>
                </a:lnTo>
                <a:cubicBezTo>
                  <a:pt x="483629" y="176872"/>
                  <a:pt x="490689" y="176872"/>
                  <a:pt x="497749" y="176872"/>
                </a:cubicBezTo>
                <a:lnTo>
                  <a:pt x="487158" y="166282"/>
                </a:lnTo>
                <a:cubicBezTo>
                  <a:pt x="480097" y="166282"/>
                  <a:pt x="476569" y="166282"/>
                  <a:pt x="476569" y="166282"/>
                </a:cubicBezTo>
                <a:close/>
                <a:moveTo>
                  <a:pt x="7137937" y="155691"/>
                </a:moveTo>
                <a:lnTo>
                  <a:pt x="7159118" y="176872"/>
                </a:lnTo>
                <a:cubicBezTo>
                  <a:pt x="7152058" y="183933"/>
                  <a:pt x="7144997" y="180403"/>
                  <a:pt x="7137937" y="166282"/>
                </a:cubicBezTo>
                <a:cubicBezTo>
                  <a:pt x="7137937" y="166282"/>
                  <a:pt x="7137937" y="162751"/>
                  <a:pt x="7137937" y="155691"/>
                </a:cubicBezTo>
                <a:close/>
                <a:moveTo>
                  <a:pt x="7042622" y="155691"/>
                </a:moveTo>
                <a:cubicBezTo>
                  <a:pt x="7042622" y="155691"/>
                  <a:pt x="7046154" y="155691"/>
                  <a:pt x="7053214" y="155691"/>
                </a:cubicBezTo>
                <a:cubicBezTo>
                  <a:pt x="7060274" y="155691"/>
                  <a:pt x="7063804" y="157457"/>
                  <a:pt x="7063804" y="160987"/>
                </a:cubicBezTo>
                <a:cubicBezTo>
                  <a:pt x="7063804" y="164518"/>
                  <a:pt x="7056744" y="166282"/>
                  <a:pt x="7042622" y="166282"/>
                </a:cubicBezTo>
                <a:cubicBezTo>
                  <a:pt x="7035562" y="166282"/>
                  <a:pt x="7032033" y="164518"/>
                  <a:pt x="7032033" y="160987"/>
                </a:cubicBezTo>
                <a:cubicBezTo>
                  <a:pt x="7032033" y="157457"/>
                  <a:pt x="7035562" y="155691"/>
                  <a:pt x="7042622" y="155691"/>
                </a:cubicBezTo>
                <a:close/>
                <a:moveTo>
                  <a:pt x="7053214" y="123920"/>
                </a:moveTo>
                <a:lnTo>
                  <a:pt x="7116756" y="145101"/>
                </a:lnTo>
                <a:lnTo>
                  <a:pt x="7084985" y="145101"/>
                </a:lnTo>
                <a:cubicBezTo>
                  <a:pt x="7063804" y="138041"/>
                  <a:pt x="7053214" y="130981"/>
                  <a:pt x="7053214" y="123920"/>
                </a:cubicBezTo>
                <a:close/>
                <a:moveTo>
                  <a:pt x="6979081" y="102739"/>
                </a:moveTo>
                <a:lnTo>
                  <a:pt x="6989670" y="102739"/>
                </a:lnTo>
                <a:cubicBezTo>
                  <a:pt x="6989670" y="102739"/>
                  <a:pt x="6989670" y="106270"/>
                  <a:pt x="6989670" y="113330"/>
                </a:cubicBezTo>
                <a:cubicBezTo>
                  <a:pt x="6982610" y="113330"/>
                  <a:pt x="6979081" y="109799"/>
                  <a:pt x="6979081" y="102739"/>
                </a:cubicBezTo>
                <a:close/>
                <a:moveTo>
                  <a:pt x="64866" y="96121"/>
                </a:moveTo>
                <a:cubicBezTo>
                  <a:pt x="69278" y="95239"/>
                  <a:pt x="74133" y="95680"/>
                  <a:pt x="79427" y="97445"/>
                </a:cubicBezTo>
                <a:cubicBezTo>
                  <a:pt x="90018" y="100974"/>
                  <a:pt x="97078" y="104504"/>
                  <a:pt x="100608" y="108035"/>
                </a:cubicBezTo>
                <a:cubicBezTo>
                  <a:pt x="104139" y="111566"/>
                  <a:pt x="109433" y="113330"/>
                  <a:pt x="116494" y="113330"/>
                </a:cubicBezTo>
                <a:cubicBezTo>
                  <a:pt x="109433" y="120391"/>
                  <a:pt x="98843" y="120391"/>
                  <a:pt x="84723" y="113330"/>
                </a:cubicBezTo>
                <a:lnTo>
                  <a:pt x="63542" y="102739"/>
                </a:lnTo>
                <a:lnTo>
                  <a:pt x="52952" y="102739"/>
                </a:lnTo>
                <a:cubicBezTo>
                  <a:pt x="56481" y="99210"/>
                  <a:pt x="60453" y="97004"/>
                  <a:pt x="64866" y="96121"/>
                </a:cubicBezTo>
                <a:close/>
                <a:moveTo>
                  <a:pt x="6883766" y="60378"/>
                </a:moveTo>
                <a:lnTo>
                  <a:pt x="6926129" y="81559"/>
                </a:lnTo>
                <a:cubicBezTo>
                  <a:pt x="6919068" y="81559"/>
                  <a:pt x="6904948" y="81559"/>
                  <a:pt x="6883766" y="81559"/>
                </a:cubicBezTo>
                <a:cubicBezTo>
                  <a:pt x="6876706" y="74499"/>
                  <a:pt x="6876706" y="67439"/>
                  <a:pt x="6883766" y="60378"/>
                </a:cubicBezTo>
                <a:close/>
                <a:moveTo>
                  <a:pt x="6862587" y="60378"/>
                </a:moveTo>
                <a:cubicBezTo>
                  <a:pt x="6869648" y="60378"/>
                  <a:pt x="6873177" y="63908"/>
                  <a:pt x="6873177" y="70968"/>
                </a:cubicBezTo>
                <a:lnTo>
                  <a:pt x="6862587" y="70968"/>
                </a:lnTo>
                <a:cubicBezTo>
                  <a:pt x="6862587" y="70968"/>
                  <a:pt x="6862587" y="67439"/>
                  <a:pt x="6862587" y="60378"/>
                </a:cubicBezTo>
                <a:close/>
                <a:moveTo>
                  <a:pt x="232989" y="60378"/>
                </a:moveTo>
                <a:cubicBezTo>
                  <a:pt x="240048" y="60378"/>
                  <a:pt x="243579" y="63908"/>
                  <a:pt x="243579" y="70968"/>
                </a:cubicBezTo>
                <a:cubicBezTo>
                  <a:pt x="243579" y="78029"/>
                  <a:pt x="240048" y="81559"/>
                  <a:pt x="232989" y="81559"/>
                </a:cubicBezTo>
                <a:close/>
                <a:moveTo>
                  <a:pt x="148265" y="60378"/>
                </a:moveTo>
                <a:cubicBezTo>
                  <a:pt x="155325" y="60378"/>
                  <a:pt x="158856" y="60378"/>
                  <a:pt x="158856" y="60378"/>
                </a:cubicBezTo>
                <a:cubicBezTo>
                  <a:pt x="158856" y="60378"/>
                  <a:pt x="158856" y="62143"/>
                  <a:pt x="158856" y="65674"/>
                </a:cubicBezTo>
                <a:cubicBezTo>
                  <a:pt x="158856" y="69203"/>
                  <a:pt x="158856" y="70968"/>
                  <a:pt x="158856" y="70968"/>
                </a:cubicBezTo>
                <a:cubicBezTo>
                  <a:pt x="158856" y="70968"/>
                  <a:pt x="155325" y="67439"/>
                  <a:pt x="148265" y="60378"/>
                </a:cubicBezTo>
                <a:close/>
                <a:moveTo>
                  <a:pt x="190627" y="49787"/>
                </a:moveTo>
                <a:lnTo>
                  <a:pt x="201217" y="49787"/>
                </a:lnTo>
                <a:cubicBezTo>
                  <a:pt x="201217" y="49787"/>
                  <a:pt x="202983" y="51552"/>
                  <a:pt x="206512" y="55083"/>
                </a:cubicBezTo>
                <a:cubicBezTo>
                  <a:pt x="210043" y="58614"/>
                  <a:pt x="211808" y="60378"/>
                  <a:pt x="211808" y="60378"/>
                </a:cubicBezTo>
                <a:cubicBezTo>
                  <a:pt x="211808" y="60378"/>
                  <a:pt x="208277" y="62143"/>
                  <a:pt x="201217" y="65674"/>
                </a:cubicBezTo>
                <a:cubicBezTo>
                  <a:pt x="194158" y="69203"/>
                  <a:pt x="187096" y="70968"/>
                  <a:pt x="180037" y="70968"/>
                </a:cubicBezTo>
                <a:cubicBezTo>
                  <a:pt x="194158" y="63908"/>
                  <a:pt x="197688" y="56847"/>
                  <a:pt x="190627" y="49787"/>
                </a:cubicBezTo>
                <a:close/>
                <a:moveTo>
                  <a:pt x="308703" y="0"/>
                </a:moveTo>
                <a:lnTo>
                  <a:pt x="6631666" y="0"/>
                </a:lnTo>
                <a:lnTo>
                  <a:pt x="6640188" y="2131"/>
                </a:lnTo>
                <a:cubicBezTo>
                  <a:pt x="6647248" y="5662"/>
                  <a:pt x="6654307" y="7426"/>
                  <a:pt x="6661368" y="7426"/>
                </a:cubicBezTo>
                <a:cubicBezTo>
                  <a:pt x="6682550" y="21547"/>
                  <a:pt x="6696669" y="28607"/>
                  <a:pt x="6703730" y="28607"/>
                </a:cubicBezTo>
                <a:cubicBezTo>
                  <a:pt x="6710791" y="35666"/>
                  <a:pt x="6717850" y="40962"/>
                  <a:pt x="6724910" y="44493"/>
                </a:cubicBezTo>
                <a:cubicBezTo>
                  <a:pt x="6731972" y="48022"/>
                  <a:pt x="6735502" y="49787"/>
                  <a:pt x="6735502" y="49787"/>
                </a:cubicBezTo>
                <a:cubicBezTo>
                  <a:pt x="6742562" y="56847"/>
                  <a:pt x="6749621" y="60378"/>
                  <a:pt x="6756682" y="60378"/>
                </a:cubicBezTo>
                <a:cubicBezTo>
                  <a:pt x="6799044" y="60378"/>
                  <a:pt x="6820224" y="67439"/>
                  <a:pt x="6820224" y="81559"/>
                </a:cubicBezTo>
                <a:cubicBezTo>
                  <a:pt x="6820224" y="81559"/>
                  <a:pt x="6827285" y="81559"/>
                  <a:pt x="6841406" y="81559"/>
                </a:cubicBezTo>
                <a:cubicBezTo>
                  <a:pt x="6841406" y="81559"/>
                  <a:pt x="6843170" y="83324"/>
                  <a:pt x="6846700" y="86854"/>
                </a:cubicBezTo>
                <a:cubicBezTo>
                  <a:pt x="6850230" y="90385"/>
                  <a:pt x="6855525" y="92149"/>
                  <a:pt x="6862587" y="92149"/>
                </a:cubicBezTo>
                <a:cubicBezTo>
                  <a:pt x="6869648" y="99210"/>
                  <a:pt x="6876706" y="102739"/>
                  <a:pt x="6883766" y="102739"/>
                </a:cubicBezTo>
                <a:cubicBezTo>
                  <a:pt x="6890828" y="102739"/>
                  <a:pt x="6896122" y="104504"/>
                  <a:pt x="6899652" y="108035"/>
                </a:cubicBezTo>
                <a:cubicBezTo>
                  <a:pt x="6903183" y="111566"/>
                  <a:pt x="6908477" y="113330"/>
                  <a:pt x="6915539" y="113330"/>
                </a:cubicBezTo>
                <a:cubicBezTo>
                  <a:pt x="6922600" y="113330"/>
                  <a:pt x="6926129" y="113330"/>
                  <a:pt x="6926129" y="113330"/>
                </a:cubicBezTo>
                <a:cubicBezTo>
                  <a:pt x="6919068" y="120391"/>
                  <a:pt x="6920833" y="125685"/>
                  <a:pt x="6931424" y="129216"/>
                </a:cubicBezTo>
                <a:cubicBezTo>
                  <a:pt x="6942014" y="132747"/>
                  <a:pt x="6950840" y="134511"/>
                  <a:pt x="6957900" y="134511"/>
                </a:cubicBezTo>
                <a:lnTo>
                  <a:pt x="6968491" y="134511"/>
                </a:lnTo>
                <a:lnTo>
                  <a:pt x="6957900" y="145101"/>
                </a:lnTo>
                <a:cubicBezTo>
                  <a:pt x="6964960" y="145101"/>
                  <a:pt x="6987906" y="152162"/>
                  <a:pt x="7026737" y="166282"/>
                </a:cubicBezTo>
                <a:cubicBezTo>
                  <a:pt x="7065570" y="180403"/>
                  <a:pt x="7081456" y="183933"/>
                  <a:pt x="7074395" y="176872"/>
                </a:cubicBezTo>
                <a:lnTo>
                  <a:pt x="7084985" y="166282"/>
                </a:lnTo>
                <a:cubicBezTo>
                  <a:pt x="7099106" y="173343"/>
                  <a:pt x="7109696" y="178637"/>
                  <a:pt x="7116756" y="182168"/>
                </a:cubicBezTo>
                <a:cubicBezTo>
                  <a:pt x="7123818" y="185699"/>
                  <a:pt x="7127347" y="190993"/>
                  <a:pt x="7127347" y="198053"/>
                </a:cubicBezTo>
                <a:lnTo>
                  <a:pt x="7137937" y="208645"/>
                </a:lnTo>
                <a:lnTo>
                  <a:pt x="7137937" y="198053"/>
                </a:lnTo>
                <a:lnTo>
                  <a:pt x="7159118" y="208645"/>
                </a:lnTo>
                <a:lnTo>
                  <a:pt x="7180299" y="219234"/>
                </a:lnTo>
                <a:lnTo>
                  <a:pt x="7222660" y="229824"/>
                </a:lnTo>
                <a:cubicBezTo>
                  <a:pt x="7236780" y="236885"/>
                  <a:pt x="7245607" y="243945"/>
                  <a:pt x="7249136" y="251005"/>
                </a:cubicBezTo>
                <a:cubicBezTo>
                  <a:pt x="7252666" y="258066"/>
                  <a:pt x="7261492" y="261597"/>
                  <a:pt x="7275612" y="261597"/>
                </a:cubicBezTo>
                <a:cubicBezTo>
                  <a:pt x="7289732" y="261597"/>
                  <a:pt x="7300322" y="265126"/>
                  <a:pt x="7307384" y="272186"/>
                </a:cubicBezTo>
                <a:lnTo>
                  <a:pt x="7307384" y="282776"/>
                </a:lnTo>
                <a:lnTo>
                  <a:pt x="7317974" y="282776"/>
                </a:lnTo>
                <a:lnTo>
                  <a:pt x="7370926" y="293368"/>
                </a:lnTo>
                <a:cubicBezTo>
                  <a:pt x="7377986" y="293368"/>
                  <a:pt x="7385047" y="295132"/>
                  <a:pt x="7392107" y="298662"/>
                </a:cubicBezTo>
                <a:cubicBezTo>
                  <a:pt x="7399168" y="302193"/>
                  <a:pt x="7402697" y="303957"/>
                  <a:pt x="7402697" y="303957"/>
                </a:cubicBezTo>
                <a:cubicBezTo>
                  <a:pt x="7430938" y="303957"/>
                  <a:pt x="7437999" y="311018"/>
                  <a:pt x="7423878" y="325139"/>
                </a:cubicBezTo>
                <a:cubicBezTo>
                  <a:pt x="7423878" y="318078"/>
                  <a:pt x="7420348" y="314549"/>
                  <a:pt x="7413288" y="314549"/>
                </a:cubicBezTo>
                <a:lnTo>
                  <a:pt x="7413288" y="325139"/>
                </a:lnTo>
                <a:cubicBezTo>
                  <a:pt x="7420348" y="332199"/>
                  <a:pt x="7423878" y="332199"/>
                  <a:pt x="7423878" y="325139"/>
                </a:cubicBezTo>
                <a:cubicBezTo>
                  <a:pt x="7423878" y="332199"/>
                  <a:pt x="7423878" y="335728"/>
                  <a:pt x="7423878" y="335728"/>
                </a:cubicBezTo>
                <a:cubicBezTo>
                  <a:pt x="7423878" y="335728"/>
                  <a:pt x="7427408" y="339259"/>
                  <a:pt x="7434468" y="346320"/>
                </a:cubicBezTo>
                <a:cubicBezTo>
                  <a:pt x="7434468" y="360440"/>
                  <a:pt x="7437999" y="369265"/>
                  <a:pt x="7445059" y="372795"/>
                </a:cubicBezTo>
                <a:cubicBezTo>
                  <a:pt x="7452120" y="376326"/>
                  <a:pt x="7459178" y="378091"/>
                  <a:pt x="7466240" y="378091"/>
                </a:cubicBezTo>
                <a:lnTo>
                  <a:pt x="7487420" y="378091"/>
                </a:lnTo>
                <a:lnTo>
                  <a:pt x="7466240" y="367501"/>
                </a:lnTo>
                <a:cubicBezTo>
                  <a:pt x="7452120" y="367501"/>
                  <a:pt x="7445059" y="363970"/>
                  <a:pt x="7445059" y="356909"/>
                </a:cubicBezTo>
                <a:cubicBezTo>
                  <a:pt x="7445059" y="356909"/>
                  <a:pt x="7445059" y="355145"/>
                  <a:pt x="7445059" y="351614"/>
                </a:cubicBezTo>
                <a:cubicBezTo>
                  <a:pt x="7445059" y="348084"/>
                  <a:pt x="7441530" y="342789"/>
                  <a:pt x="7434468" y="335728"/>
                </a:cubicBezTo>
                <a:lnTo>
                  <a:pt x="7445059" y="335728"/>
                </a:lnTo>
                <a:cubicBezTo>
                  <a:pt x="7466240" y="342789"/>
                  <a:pt x="7473300" y="346320"/>
                  <a:pt x="7466240" y="346320"/>
                </a:cubicBezTo>
                <a:lnTo>
                  <a:pt x="7490068" y="354262"/>
                </a:lnTo>
                <a:lnTo>
                  <a:pt x="7498011" y="346320"/>
                </a:lnTo>
                <a:cubicBezTo>
                  <a:pt x="7505072" y="346320"/>
                  <a:pt x="7508601" y="349849"/>
                  <a:pt x="7508601" y="356909"/>
                </a:cubicBezTo>
                <a:lnTo>
                  <a:pt x="7498011" y="356909"/>
                </a:lnTo>
                <a:cubicBezTo>
                  <a:pt x="7505072" y="363970"/>
                  <a:pt x="7512130" y="367501"/>
                  <a:pt x="7519192" y="367501"/>
                </a:cubicBezTo>
                <a:lnTo>
                  <a:pt x="7529782" y="367501"/>
                </a:lnTo>
                <a:cubicBezTo>
                  <a:pt x="7529782" y="367501"/>
                  <a:pt x="7529782" y="363970"/>
                  <a:pt x="7529782" y="356909"/>
                </a:cubicBezTo>
                <a:lnTo>
                  <a:pt x="7540374" y="367501"/>
                </a:lnTo>
                <a:lnTo>
                  <a:pt x="7572144" y="378091"/>
                </a:lnTo>
                <a:cubicBezTo>
                  <a:pt x="7579204" y="378091"/>
                  <a:pt x="7584500" y="379855"/>
                  <a:pt x="7588030" y="383386"/>
                </a:cubicBezTo>
                <a:cubicBezTo>
                  <a:pt x="7591559" y="386916"/>
                  <a:pt x="7603915" y="392211"/>
                  <a:pt x="7625096" y="399272"/>
                </a:cubicBezTo>
                <a:cubicBezTo>
                  <a:pt x="7766300" y="434573"/>
                  <a:pt x="7889856" y="469874"/>
                  <a:pt x="7995760" y="505176"/>
                </a:cubicBezTo>
                <a:lnTo>
                  <a:pt x="8080483" y="526357"/>
                </a:lnTo>
                <a:cubicBezTo>
                  <a:pt x="8101664" y="533416"/>
                  <a:pt x="8136965" y="544007"/>
                  <a:pt x="8186387" y="558128"/>
                </a:cubicBezTo>
                <a:cubicBezTo>
                  <a:pt x="8186387" y="558128"/>
                  <a:pt x="8188154" y="559892"/>
                  <a:pt x="8191683" y="563423"/>
                </a:cubicBezTo>
                <a:cubicBezTo>
                  <a:pt x="8195213" y="566953"/>
                  <a:pt x="8200508" y="568718"/>
                  <a:pt x="8207569" y="568718"/>
                </a:cubicBezTo>
                <a:cubicBezTo>
                  <a:pt x="8214629" y="568718"/>
                  <a:pt x="8232279" y="572248"/>
                  <a:pt x="8260521" y="579309"/>
                </a:cubicBezTo>
                <a:cubicBezTo>
                  <a:pt x="8352305" y="607549"/>
                  <a:pt x="8408787" y="625200"/>
                  <a:pt x="8429968" y="632261"/>
                </a:cubicBezTo>
                <a:cubicBezTo>
                  <a:pt x="8437028" y="632261"/>
                  <a:pt x="8447618" y="634026"/>
                  <a:pt x="8461739" y="637555"/>
                </a:cubicBezTo>
                <a:cubicBezTo>
                  <a:pt x="8475858" y="641086"/>
                  <a:pt x="8488214" y="644615"/>
                  <a:pt x="8498805" y="648146"/>
                </a:cubicBezTo>
                <a:cubicBezTo>
                  <a:pt x="8509395" y="651677"/>
                  <a:pt x="8514691" y="653442"/>
                  <a:pt x="8514691" y="653442"/>
                </a:cubicBezTo>
                <a:cubicBezTo>
                  <a:pt x="8514691" y="653442"/>
                  <a:pt x="8504100" y="653442"/>
                  <a:pt x="8482920" y="653442"/>
                </a:cubicBezTo>
                <a:cubicBezTo>
                  <a:pt x="8482920" y="653442"/>
                  <a:pt x="8479390" y="653442"/>
                  <a:pt x="8472329" y="653442"/>
                </a:cubicBezTo>
                <a:cubicBezTo>
                  <a:pt x="8465268" y="653442"/>
                  <a:pt x="8458209" y="653442"/>
                  <a:pt x="8451148" y="653442"/>
                </a:cubicBezTo>
                <a:cubicBezTo>
                  <a:pt x="8444087" y="653442"/>
                  <a:pt x="8438792" y="651677"/>
                  <a:pt x="8435262" y="648146"/>
                </a:cubicBezTo>
                <a:cubicBezTo>
                  <a:pt x="8431733" y="644615"/>
                  <a:pt x="8429968" y="642851"/>
                  <a:pt x="8429968" y="642851"/>
                </a:cubicBezTo>
                <a:cubicBezTo>
                  <a:pt x="8422906" y="635790"/>
                  <a:pt x="8414082" y="632261"/>
                  <a:pt x="8403491" y="632261"/>
                </a:cubicBezTo>
                <a:cubicBezTo>
                  <a:pt x="8392901" y="632261"/>
                  <a:pt x="8384076" y="632261"/>
                  <a:pt x="8377016" y="632261"/>
                </a:cubicBezTo>
                <a:cubicBezTo>
                  <a:pt x="8369954" y="625200"/>
                  <a:pt x="8362895" y="621670"/>
                  <a:pt x="8355835" y="621670"/>
                </a:cubicBezTo>
                <a:cubicBezTo>
                  <a:pt x="8348773" y="621670"/>
                  <a:pt x="8338183" y="621670"/>
                  <a:pt x="8324064" y="621670"/>
                </a:cubicBezTo>
                <a:cubicBezTo>
                  <a:pt x="8302883" y="614611"/>
                  <a:pt x="8288762" y="611080"/>
                  <a:pt x="8281702" y="611080"/>
                </a:cubicBezTo>
                <a:cubicBezTo>
                  <a:pt x="8274641" y="611080"/>
                  <a:pt x="8271112" y="611080"/>
                  <a:pt x="8271112" y="611080"/>
                </a:cubicBezTo>
                <a:lnTo>
                  <a:pt x="8207569" y="589899"/>
                </a:lnTo>
                <a:cubicBezTo>
                  <a:pt x="8179327" y="582838"/>
                  <a:pt x="8161677" y="577544"/>
                  <a:pt x="8154617" y="574013"/>
                </a:cubicBezTo>
                <a:cubicBezTo>
                  <a:pt x="8147556" y="570482"/>
                  <a:pt x="8144027" y="568718"/>
                  <a:pt x="8144027" y="568718"/>
                </a:cubicBezTo>
                <a:cubicBezTo>
                  <a:pt x="8144027" y="561659"/>
                  <a:pt x="8142261" y="558128"/>
                  <a:pt x="8138731" y="558128"/>
                </a:cubicBezTo>
                <a:cubicBezTo>
                  <a:pt x="8135202" y="558128"/>
                  <a:pt x="8133435" y="558128"/>
                  <a:pt x="8133435" y="558128"/>
                </a:cubicBezTo>
                <a:lnTo>
                  <a:pt x="8101664" y="558128"/>
                </a:lnTo>
                <a:cubicBezTo>
                  <a:pt x="8094604" y="551067"/>
                  <a:pt x="8091075" y="551067"/>
                  <a:pt x="8091075" y="558128"/>
                </a:cubicBezTo>
                <a:lnTo>
                  <a:pt x="8059302" y="536947"/>
                </a:lnTo>
                <a:lnTo>
                  <a:pt x="8048712" y="536947"/>
                </a:lnTo>
                <a:cubicBezTo>
                  <a:pt x="8041652" y="536947"/>
                  <a:pt x="8034593" y="536947"/>
                  <a:pt x="8027531" y="536947"/>
                </a:cubicBezTo>
                <a:cubicBezTo>
                  <a:pt x="8020471" y="536947"/>
                  <a:pt x="8013412" y="536947"/>
                  <a:pt x="8006350" y="536947"/>
                </a:cubicBezTo>
                <a:cubicBezTo>
                  <a:pt x="7999290" y="536947"/>
                  <a:pt x="7993994" y="535182"/>
                  <a:pt x="7990465" y="531651"/>
                </a:cubicBezTo>
                <a:cubicBezTo>
                  <a:pt x="7986935" y="528122"/>
                  <a:pt x="7983404" y="526357"/>
                  <a:pt x="7979875" y="526357"/>
                </a:cubicBezTo>
                <a:cubicBezTo>
                  <a:pt x="7976346" y="526357"/>
                  <a:pt x="7971050" y="526357"/>
                  <a:pt x="7963990" y="526357"/>
                </a:cubicBezTo>
                <a:cubicBezTo>
                  <a:pt x="7956928" y="526357"/>
                  <a:pt x="7953398" y="526357"/>
                  <a:pt x="7953398" y="526357"/>
                </a:cubicBezTo>
                <a:lnTo>
                  <a:pt x="7921627" y="515766"/>
                </a:lnTo>
                <a:cubicBezTo>
                  <a:pt x="7921627" y="515766"/>
                  <a:pt x="7921627" y="517530"/>
                  <a:pt x="7921627" y="521061"/>
                </a:cubicBezTo>
                <a:cubicBezTo>
                  <a:pt x="7921627" y="524592"/>
                  <a:pt x="7925157" y="526357"/>
                  <a:pt x="7932219" y="526357"/>
                </a:cubicBezTo>
                <a:cubicBezTo>
                  <a:pt x="7939279" y="526357"/>
                  <a:pt x="7944575" y="528122"/>
                  <a:pt x="7948104" y="531651"/>
                </a:cubicBezTo>
                <a:cubicBezTo>
                  <a:pt x="7951634" y="535182"/>
                  <a:pt x="7953398" y="536947"/>
                  <a:pt x="7953398" y="536947"/>
                </a:cubicBezTo>
                <a:cubicBezTo>
                  <a:pt x="7953398" y="536947"/>
                  <a:pt x="7955164" y="536947"/>
                  <a:pt x="7958694" y="536947"/>
                </a:cubicBezTo>
                <a:cubicBezTo>
                  <a:pt x="7962223" y="536947"/>
                  <a:pt x="7965754" y="536947"/>
                  <a:pt x="7969284" y="536947"/>
                </a:cubicBezTo>
                <a:cubicBezTo>
                  <a:pt x="7972815" y="536947"/>
                  <a:pt x="7978109" y="538711"/>
                  <a:pt x="7985171" y="542242"/>
                </a:cubicBezTo>
                <a:cubicBezTo>
                  <a:pt x="7992231" y="545772"/>
                  <a:pt x="7999290" y="549303"/>
                  <a:pt x="8006350" y="552832"/>
                </a:cubicBezTo>
                <a:cubicBezTo>
                  <a:pt x="8013412" y="556363"/>
                  <a:pt x="8016942" y="556363"/>
                  <a:pt x="8016942" y="552832"/>
                </a:cubicBezTo>
                <a:cubicBezTo>
                  <a:pt x="8016942" y="549303"/>
                  <a:pt x="8020471" y="551067"/>
                  <a:pt x="8027531" y="558128"/>
                </a:cubicBezTo>
                <a:cubicBezTo>
                  <a:pt x="8034593" y="558128"/>
                  <a:pt x="8039887" y="559892"/>
                  <a:pt x="8043417" y="563423"/>
                </a:cubicBezTo>
                <a:cubicBezTo>
                  <a:pt x="8046946" y="566953"/>
                  <a:pt x="8052242" y="568718"/>
                  <a:pt x="8059302" y="568718"/>
                </a:cubicBezTo>
                <a:cubicBezTo>
                  <a:pt x="8080483" y="568718"/>
                  <a:pt x="8096369" y="570482"/>
                  <a:pt x="8106960" y="574013"/>
                </a:cubicBezTo>
                <a:cubicBezTo>
                  <a:pt x="8117550" y="577544"/>
                  <a:pt x="8124610" y="581074"/>
                  <a:pt x="8128141" y="584603"/>
                </a:cubicBezTo>
                <a:cubicBezTo>
                  <a:pt x="8131671" y="588134"/>
                  <a:pt x="8136965" y="589899"/>
                  <a:pt x="8144027" y="589899"/>
                </a:cubicBezTo>
                <a:lnTo>
                  <a:pt x="8154617" y="589899"/>
                </a:lnTo>
                <a:lnTo>
                  <a:pt x="8154617" y="600490"/>
                </a:lnTo>
                <a:lnTo>
                  <a:pt x="8165206" y="600490"/>
                </a:lnTo>
                <a:lnTo>
                  <a:pt x="8165206" y="589899"/>
                </a:lnTo>
                <a:cubicBezTo>
                  <a:pt x="8172268" y="596959"/>
                  <a:pt x="8175798" y="600490"/>
                  <a:pt x="8175798" y="600490"/>
                </a:cubicBezTo>
                <a:lnTo>
                  <a:pt x="8196979" y="611080"/>
                </a:lnTo>
                <a:cubicBezTo>
                  <a:pt x="8204039" y="604019"/>
                  <a:pt x="8216394" y="604019"/>
                  <a:pt x="8234045" y="611080"/>
                </a:cubicBezTo>
                <a:cubicBezTo>
                  <a:pt x="8251695" y="618140"/>
                  <a:pt x="8281702" y="625200"/>
                  <a:pt x="8324064" y="632261"/>
                </a:cubicBezTo>
                <a:cubicBezTo>
                  <a:pt x="8338183" y="639321"/>
                  <a:pt x="8350539" y="642851"/>
                  <a:pt x="8361130" y="642851"/>
                </a:cubicBezTo>
                <a:cubicBezTo>
                  <a:pt x="8371720" y="642851"/>
                  <a:pt x="8378781" y="644615"/>
                  <a:pt x="8382310" y="648146"/>
                </a:cubicBezTo>
                <a:cubicBezTo>
                  <a:pt x="8385840" y="651677"/>
                  <a:pt x="8391135" y="649911"/>
                  <a:pt x="8398196" y="642851"/>
                </a:cubicBezTo>
                <a:lnTo>
                  <a:pt x="8398196" y="653442"/>
                </a:lnTo>
                <a:cubicBezTo>
                  <a:pt x="8398196" y="653442"/>
                  <a:pt x="8408787" y="656971"/>
                  <a:pt x="8429968" y="664031"/>
                </a:cubicBezTo>
                <a:cubicBezTo>
                  <a:pt x="8444087" y="664031"/>
                  <a:pt x="8454678" y="664031"/>
                  <a:pt x="8461739" y="664031"/>
                </a:cubicBezTo>
                <a:cubicBezTo>
                  <a:pt x="8468799" y="664031"/>
                  <a:pt x="8472329" y="664031"/>
                  <a:pt x="8472329" y="664031"/>
                </a:cubicBezTo>
                <a:cubicBezTo>
                  <a:pt x="8472329" y="671092"/>
                  <a:pt x="8479390" y="674621"/>
                  <a:pt x="8493510" y="674621"/>
                </a:cubicBezTo>
                <a:lnTo>
                  <a:pt x="8525281" y="685213"/>
                </a:lnTo>
                <a:cubicBezTo>
                  <a:pt x="8518220" y="685213"/>
                  <a:pt x="8514691" y="685213"/>
                  <a:pt x="8514691" y="685213"/>
                </a:cubicBezTo>
                <a:cubicBezTo>
                  <a:pt x="8514691" y="692273"/>
                  <a:pt x="8511161" y="695803"/>
                  <a:pt x="8504100" y="695803"/>
                </a:cubicBezTo>
                <a:cubicBezTo>
                  <a:pt x="8497039" y="695803"/>
                  <a:pt x="8493510" y="695803"/>
                  <a:pt x="8493510" y="695803"/>
                </a:cubicBezTo>
                <a:cubicBezTo>
                  <a:pt x="8493510" y="702863"/>
                  <a:pt x="8493510" y="706394"/>
                  <a:pt x="8493510" y="706394"/>
                </a:cubicBezTo>
                <a:cubicBezTo>
                  <a:pt x="8493510" y="706394"/>
                  <a:pt x="8489980" y="706394"/>
                  <a:pt x="8482920" y="706394"/>
                </a:cubicBezTo>
                <a:lnTo>
                  <a:pt x="8472329" y="706394"/>
                </a:lnTo>
                <a:cubicBezTo>
                  <a:pt x="8479390" y="699334"/>
                  <a:pt x="8479390" y="695803"/>
                  <a:pt x="8472329" y="695803"/>
                </a:cubicBezTo>
                <a:cubicBezTo>
                  <a:pt x="8465268" y="695803"/>
                  <a:pt x="8459973" y="695803"/>
                  <a:pt x="8456443" y="695803"/>
                </a:cubicBezTo>
                <a:cubicBezTo>
                  <a:pt x="8452914" y="695803"/>
                  <a:pt x="8445853" y="699334"/>
                  <a:pt x="8435262" y="706394"/>
                </a:cubicBezTo>
                <a:cubicBezTo>
                  <a:pt x="8424672" y="713453"/>
                  <a:pt x="8419377" y="713453"/>
                  <a:pt x="8419377" y="706394"/>
                </a:cubicBezTo>
                <a:cubicBezTo>
                  <a:pt x="8419377" y="699334"/>
                  <a:pt x="8419377" y="695803"/>
                  <a:pt x="8419377" y="695803"/>
                </a:cubicBezTo>
                <a:lnTo>
                  <a:pt x="8408787" y="685213"/>
                </a:lnTo>
                <a:cubicBezTo>
                  <a:pt x="8408787" y="685213"/>
                  <a:pt x="8407021" y="685213"/>
                  <a:pt x="8403491" y="685213"/>
                </a:cubicBezTo>
                <a:cubicBezTo>
                  <a:pt x="8399962" y="685213"/>
                  <a:pt x="8394666" y="685213"/>
                  <a:pt x="8387606" y="685213"/>
                </a:cubicBezTo>
                <a:cubicBezTo>
                  <a:pt x="8387606" y="678152"/>
                  <a:pt x="8384076" y="678152"/>
                  <a:pt x="8377016" y="685213"/>
                </a:cubicBezTo>
                <a:lnTo>
                  <a:pt x="8366425" y="685213"/>
                </a:lnTo>
                <a:lnTo>
                  <a:pt x="8302883" y="653442"/>
                </a:lnTo>
                <a:cubicBezTo>
                  <a:pt x="8281702" y="653442"/>
                  <a:pt x="8264050" y="651677"/>
                  <a:pt x="8249931" y="648146"/>
                </a:cubicBezTo>
                <a:cubicBezTo>
                  <a:pt x="8235810" y="644615"/>
                  <a:pt x="8223454" y="642851"/>
                  <a:pt x="8212864" y="642851"/>
                </a:cubicBezTo>
                <a:cubicBezTo>
                  <a:pt x="8202273" y="642851"/>
                  <a:pt x="8191683" y="639321"/>
                  <a:pt x="8181093" y="632261"/>
                </a:cubicBezTo>
                <a:cubicBezTo>
                  <a:pt x="8170502" y="625200"/>
                  <a:pt x="8156383" y="621670"/>
                  <a:pt x="8138731" y="621670"/>
                </a:cubicBezTo>
                <a:cubicBezTo>
                  <a:pt x="8121079" y="621670"/>
                  <a:pt x="8110490" y="619905"/>
                  <a:pt x="8106960" y="616375"/>
                </a:cubicBezTo>
                <a:cubicBezTo>
                  <a:pt x="8103431" y="612844"/>
                  <a:pt x="8098135" y="609315"/>
                  <a:pt x="8091075" y="605784"/>
                </a:cubicBezTo>
                <a:cubicBezTo>
                  <a:pt x="8084013" y="602255"/>
                  <a:pt x="8076954" y="604019"/>
                  <a:pt x="8069894" y="611080"/>
                </a:cubicBezTo>
                <a:cubicBezTo>
                  <a:pt x="8084013" y="611080"/>
                  <a:pt x="8092839" y="614611"/>
                  <a:pt x="8096369" y="621670"/>
                </a:cubicBezTo>
                <a:cubicBezTo>
                  <a:pt x="8099898" y="628730"/>
                  <a:pt x="8105194" y="632261"/>
                  <a:pt x="8112254" y="632261"/>
                </a:cubicBezTo>
                <a:cubicBezTo>
                  <a:pt x="8140497" y="632261"/>
                  <a:pt x="8154617" y="635790"/>
                  <a:pt x="8154617" y="642851"/>
                </a:cubicBezTo>
                <a:cubicBezTo>
                  <a:pt x="8154617" y="649911"/>
                  <a:pt x="8158146" y="653442"/>
                  <a:pt x="8165206" y="653442"/>
                </a:cubicBezTo>
                <a:lnTo>
                  <a:pt x="8207569" y="664031"/>
                </a:lnTo>
                <a:cubicBezTo>
                  <a:pt x="8214629" y="664031"/>
                  <a:pt x="8221689" y="664031"/>
                  <a:pt x="8228750" y="664031"/>
                </a:cubicBezTo>
                <a:cubicBezTo>
                  <a:pt x="8228750" y="656971"/>
                  <a:pt x="8230516" y="655207"/>
                  <a:pt x="8234045" y="658736"/>
                </a:cubicBezTo>
                <a:cubicBezTo>
                  <a:pt x="8237575" y="662267"/>
                  <a:pt x="8242869" y="664031"/>
                  <a:pt x="8249931" y="664031"/>
                </a:cubicBezTo>
                <a:cubicBezTo>
                  <a:pt x="8256991" y="671092"/>
                  <a:pt x="8264050" y="674621"/>
                  <a:pt x="8271112" y="674621"/>
                </a:cubicBezTo>
                <a:cubicBezTo>
                  <a:pt x="8292291" y="674621"/>
                  <a:pt x="8295821" y="678152"/>
                  <a:pt x="8281702" y="685213"/>
                </a:cubicBezTo>
                <a:lnTo>
                  <a:pt x="8260521" y="695803"/>
                </a:lnTo>
                <a:lnTo>
                  <a:pt x="8271112" y="706394"/>
                </a:lnTo>
                <a:cubicBezTo>
                  <a:pt x="8334654" y="727574"/>
                  <a:pt x="8369954" y="734634"/>
                  <a:pt x="8377016" y="727574"/>
                </a:cubicBezTo>
                <a:lnTo>
                  <a:pt x="8355835" y="716984"/>
                </a:lnTo>
                <a:lnTo>
                  <a:pt x="8313473" y="706394"/>
                </a:lnTo>
                <a:cubicBezTo>
                  <a:pt x="8313473" y="706394"/>
                  <a:pt x="8309943" y="704629"/>
                  <a:pt x="8302883" y="701098"/>
                </a:cubicBezTo>
                <a:cubicBezTo>
                  <a:pt x="8295821" y="697567"/>
                  <a:pt x="8292291" y="699334"/>
                  <a:pt x="8292291" y="706394"/>
                </a:cubicBezTo>
                <a:lnTo>
                  <a:pt x="8292291" y="695803"/>
                </a:lnTo>
                <a:cubicBezTo>
                  <a:pt x="8299353" y="688742"/>
                  <a:pt x="8302883" y="685213"/>
                  <a:pt x="8302883" y="685213"/>
                </a:cubicBezTo>
                <a:lnTo>
                  <a:pt x="8324064" y="685213"/>
                </a:lnTo>
                <a:cubicBezTo>
                  <a:pt x="8345244" y="685213"/>
                  <a:pt x="8355835" y="688742"/>
                  <a:pt x="8355835" y="695803"/>
                </a:cubicBezTo>
                <a:cubicBezTo>
                  <a:pt x="8362895" y="702863"/>
                  <a:pt x="8373486" y="702863"/>
                  <a:pt x="8387606" y="695803"/>
                </a:cubicBezTo>
                <a:lnTo>
                  <a:pt x="8408787" y="716984"/>
                </a:lnTo>
                <a:lnTo>
                  <a:pt x="8419377" y="727574"/>
                </a:lnTo>
                <a:lnTo>
                  <a:pt x="8429968" y="727574"/>
                </a:lnTo>
                <a:cubicBezTo>
                  <a:pt x="8429968" y="727574"/>
                  <a:pt x="8433497" y="727574"/>
                  <a:pt x="8440558" y="727574"/>
                </a:cubicBezTo>
                <a:lnTo>
                  <a:pt x="8461739" y="727574"/>
                </a:lnTo>
                <a:lnTo>
                  <a:pt x="8472329" y="738165"/>
                </a:lnTo>
                <a:cubicBezTo>
                  <a:pt x="8472329" y="752286"/>
                  <a:pt x="8472329" y="759346"/>
                  <a:pt x="8472329" y="759346"/>
                </a:cubicBezTo>
                <a:cubicBezTo>
                  <a:pt x="8479390" y="759346"/>
                  <a:pt x="8486449" y="762875"/>
                  <a:pt x="8493510" y="769936"/>
                </a:cubicBezTo>
                <a:cubicBezTo>
                  <a:pt x="8479390" y="776996"/>
                  <a:pt x="8468799" y="780526"/>
                  <a:pt x="8461739" y="780526"/>
                </a:cubicBezTo>
                <a:lnTo>
                  <a:pt x="8461739" y="769936"/>
                </a:lnTo>
                <a:cubicBezTo>
                  <a:pt x="8461739" y="769936"/>
                  <a:pt x="8458209" y="773467"/>
                  <a:pt x="8451148" y="780526"/>
                </a:cubicBezTo>
                <a:lnTo>
                  <a:pt x="8408787" y="769936"/>
                </a:lnTo>
                <a:cubicBezTo>
                  <a:pt x="8394666" y="769936"/>
                  <a:pt x="8373486" y="769936"/>
                  <a:pt x="8345244" y="769936"/>
                </a:cubicBezTo>
                <a:cubicBezTo>
                  <a:pt x="8317002" y="769936"/>
                  <a:pt x="8302883" y="769936"/>
                  <a:pt x="8302883" y="769936"/>
                </a:cubicBezTo>
                <a:cubicBezTo>
                  <a:pt x="8295821" y="769936"/>
                  <a:pt x="8292291" y="766405"/>
                  <a:pt x="8292291" y="759346"/>
                </a:cubicBezTo>
                <a:cubicBezTo>
                  <a:pt x="8292291" y="752286"/>
                  <a:pt x="8292291" y="748755"/>
                  <a:pt x="8292291" y="748755"/>
                </a:cubicBezTo>
                <a:cubicBezTo>
                  <a:pt x="8292291" y="748755"/>
                  <a:pt x="8288762" y="752286"/>
                  <a:pt x="8281702" y="759346"/>
                </a:cubicBezTo>
                <a:lnTo>
                  <a:pt x="8249931" y="748755"/>
                </a:lnTo>
                <a:cubicBezTo>
                  <a:pt x="8249931" y="748755"/>
                  <a:pt x="8246401" y="748755"/>
                  <a:pt x="8239339" y="748755"/>
                </a:cubicBezTo>
                <a:cubicBezTo>
                  <a:pt x="8232279" y="748755"/>
                  <a:pt x="8226983" y="748755"/>
                  <a:pt x="8223454" y="748755"/>
                </a:cubicBezTo>
                <a:cubicBezTo>
                  <a:pt x="8219925" y="748755"/>
                  <a:pt x="8216394" y="748755"/>
                  <a:pt x="8212864" y="748755"/>
                </a:cubicBezTo>
                <a:cubicBezTo>
                  <a:pt x="8209335" y="748755"/>
                  <a:pt x="8207569" y="748755"/>
                  <a:pt x="8207569" y="748755"/>
                </a:cubicBezTo>
                <a:lnTo>
                  <a:pt x="8175798" y="738165"/>
                </a:lnTo>
                <a:cubicBezTo>
                  <a:pt x="8175798" y="745225"/>
                  <a:pt x="8177564" y="748755"/>
                  <a:pt x="8181093" y="748755"/>
                </a:cubicBezTo>
                <a:cubicBezTo>
                  <a:pt x="8184623" y="748755"/>
                  <a:pt x="8189917" y="748755"/>
                  <a:pt x="8196979" y="748755"/>
                </a:cubicBezTo>
                <a:lnTo>
                  <a:pt x="8218160" y="759346"/>
                </a:lnTo>
                <a:cubicBezTo>
                  <a:pt x="8225220" y="759346"/>
                  <a:pt x="8230516" y="759346"/>
                  <a:pt x="8234045" y="759346"/>
                </a:cubicBezTo>
                <a:cubicBezTo>
                  <a:pt x="8237575" y="759346"/>
                  <a:pt x="8239339" y="762875"/>
                  <a:pt x="8239339" y="769936"/>
                </a:cubicBezTo>
                <a:cubicBezTo>
                  <a:pt x="8239339" y="769936"/>
                  <a:pt x="8237575" y="771701"/>
                  <a:pt x="8234045" y="775231"/>
                </a:cubicBezTo>
                <a:cubicBezTo>
                  <a:pt x="8230516" y="778761"/>
                  <a:pt x="8225220" y="780526"/>
                  <a:pt x="8218160" y="780526"/>
                </a:cubicBezTo>
                <a:cubicBezTo>
                  <a:pt x="8211098" y="780526"/>
                  <a:pt x="8207569" y="780526"/>
                  <a:pt x="8207569" y="780526"/>
                </a:cubicBezTo>
                <a:lnTo>
                  <a:pt x="8398196" y="822888"/>
                </a:lnTo>
                <a:cubicBezTo>
                  <a:pt x="8426438" y="829948"/>
                  <a:pt x="8447618" y="833478"/>
                  <a:pt x="8461739" y="833478"/>
                </a:cubicBezTo>
                <a:lnTo>
                  <a:pt x="8482920" y="844069"/>
                </a:lnTo>
                <a:lnTo>
                  <a:pt x="8461739" y="844069"/>
                </a:lnTo>
                <a:lnTo>
                  <a:pt x="8398196" y="854659"/>
                </a:lnTo>
                <a:lnTo>
                  <a:pt x="8377016" y="854659"/>
                </a:lnTo>
                <a:cubicBezTo>
                  <a:pt x="8369954" y="854659"/>
                  <a:pt x="8362895" y="854659"/>
                  <a:pt x="8355835" y="854659"/>
                </a:cubicBezTo>
                <a:cubicBezTo>
                  <a:pt x="8348773" y="854659"/>
                  <a:pt x="8345244" y="851129"/>
                  <a:pt x="8345244" y="844069"/>
                </a:cubicBezTo>
                <a:cubicBezTo>
                  <a:pt x="8338183" y="844069"/>
                  <a:pt x="8331124" y="844069"/>
                  <a:pt x="8324064" y="844069"/>
                </a:cubicBezTo>
                <a:cubicBezTo>
                  <a:pt x="8281702" y="851129"/>
                  <a:pt x="8246401" y="847600"/>
                  <a:pt x="8218160" y="833478"/>
                </a:cubicBezTo>
                <a:cubicBezTo>
                  <a:pt x="8218160" y="833478"/>
                  <a:pt x="8216394" y="833478"/>
                  <a:pt x="8212864" y="833478"/>
                </a:cubicBezTo>
                <a:cubicBezTo>
                  <a:pt x="8209335" y="833478"/>
                  <a:pt x="8204039" y="833478"/>
                  <a:pt x="8196979" y="833478"/>
                </a:cubicBezTo>
                <a:lnTo>
                  <a:pt x="8196979" y="844069"/>
                </a:lnTo>
                <a:cubicBezTo>
                  <a:pt x="8204039" y="844069"/>
                  <a:pt x="8214629" y="847600"/>
                  <a:pt x="8228750" y="854659"/>
                </a:cubicBezTo>
                <a:cubicBezTo>
                  <a:pt x="8242869" y="861719"/>
                  <a:pt x="8253460" y="865250"/>
                  <a:pt x="8260521" y="865250"/>
                </a:cubicBezTo>
                <a:cubicBezTo>
                  <a:pt x="8288762" y="879371"/>
                  <a:pt x="8306412" y="882900"/>
                  <a:pt x="8313473" y="875840"/>
                </a:cubicBezTo>
                <a:cubicBezTo>
                  <a:pt x="8320533" y="868779"/>
                  <a:pt x="8334654" y="868779"/>
                  <a:pt x="8355835" y="875840"/>
                </a:cubicBezTo>
                <a:cubicBezTo>
                  <a:pt x="8369954" y="882900"/>
                  <a:pt x="8377016" y="889961"/>
                  <a:pt x="8377016" y="897021"/>
                </a:cubicBezTo>
                <a:cubicBezTo>
                  <a:pt x="8362895" y="897021"/>
                  <a:pt x="8355835" y="893490"/>
                  <a:pt x="8355835" y="886431"/>
                </a:cubicBezTo>
                <a:lnTo>
                  <a:pt x="8334654" y="886431"/>
                </a:lnTo>
                <a:lnTo>
                  <a:pt x="8408787" y="918202"/>
                </a:lnTo>
                <a:lnTo>
                  <a:pt x="8440558" y="928792"/>
                </a:lnTo>
                <a:cubicBezTo>
                  <a:pt x="8440558" y="935852"/>
                  <a:pt x="8437028" y="939383"/>
                  <a:pt x="8429968" y="939383"/>
                </a:cubicBezTo>
                <a:cubicBezTo>
                  <a:pt x="8422906" y="939383"/>
                  <a:pt x="8408787" y="939383"/>
                  <a:pt x="8387606" y="939383"/>
                </a:cubicBezTo>
                <a:cubicBezTo>
                  <a:pt x="8380545" y="939383"/>
                  <a:pt x="8371720" y="937617"/>
                  <a:pt x="8361130" y="934087"/>
                </a:cubicBezTo>
                <a:cubicBezTo>
                  <a:pt x="8350539" y="930557"/>
                  <a:pt x="8345244" y="928792"/>
                  <a:pt x="8345244" y="928792"/>
                </a:cubicBezTo>
                <a:cubicBezTo>
                  <a:pt x="8338183" y="921731"/>
                  <a:pt x="8332888" y="919967"/>
                  <a:pt x="8329358" y="923496"/>
                </a:cubicBezTo>
                <a:cubicBezTo>
                  <a:pt x="8325829" y="927027"/>
                  <a:pt x="8317002" y="925261"/>
                  <a:pt x="8302883" y="918202"/>
                </a:cubicBezTo>
                <a:cubicBezTo>
                  <a:pt x="8302883" y="918202"/>
                  <a:pt x="8299353" y="916437"/>
                  <a:pt x="8292291" y="912906"/>
                </a:cubicBezTo>
                <a:cubicBezTo>
                  <a:pt x="8285231" y="909375"/>
                  <a:pt x="8281702" y="907611"/>
                  <a:pt x="8281702" y="907611"/>
                </a:cubicBezTo>
                <a:cubicBezTo>
                  <a:pt x="8274641" y="907611"/>
                  <a:pt x="8271112" y="907611"/>
                  <a:pt x="8271112" y="907611"/>
                </a:cubicBezTo>
                <a:lnTo>
                  <a:pt x="8260521" y="897021"/>
                </a:lnTo>
                <a:lnTo>
                  <a:pt x="8249931" y="897021"/>
                </a:lnTo>
                <a:cubicBezTo>
                  <a:pt x="8242869" y="897021"/>
                  <a:pt x="8232279" y="895256"/>
                  <a:pt x="8218160" y="891725"/>
                </a:cubicBezTo>
                <a:cubicBezTo>
                  <a:pt x="8204039" y="888196"/>
                  <a:pt x="8191683" y="886431"/>
                  <a:pt x="8181093" y="886431"/>
                </a:cubicBezTo>
                <a:cubicBezTo>
                  <a:pt x="8170502" y="886431"/>
                  <a:pt x="8165206" y="886431"/>
                  <a:pt x="8165206" y="886431"/>
                </a:cubicBezTo>
                <a:cubicBezTo>
                  <a:pt x="8151087" y="886431"/>
                  <a:pt x="8136965" y="879371"/>
                  <a:pt x="8122846" y="865250"/>
                </a:cubicBezTo>
                <a:cubicBezTo>
                  <a:pt x="8115785" y="858190"/>
                  <a:pt x="8110490" y="856423"/>
                  <a:pt x="8106960" y="859954"/>
                </a:cubicBezTo>
                <a:cubicBezTo>
                  <a:pt x="8103431" y="863485"/>
                  <a:pt x="8094604" y="865250"/>
                  <a:pt x="8080483" y="865250"/>
                </a:cubicBezTo>
                <a:cubicBezTo>
                  <a:pt x="8066364" y="865250"/>
                  <a:pt x="8055773" y="863485"/>
                  <a:pt x="8048712" y="859954"/>
                </a:cubicBezTo>
                <a:cubicBezTo>
                  <a:pt x="8041652" y="856423"/>
                  <a:pt x="8024002" y="851129"/>
                  <a:pt x="7995760" y="844069"/>
                </a:cubicBezTo>
                <a:lnTo>
                  <a:pt x="7974579" y="844069"/>
                </a:lnTo>
                <a:lnTo>
                  <a:pt x="7889856" y="812298"/>
                </a:lnTo>
                <a:lnTo>
                  <a:pt x="7900446" y="822888"/>
                </a:lnTo>
                <a:cubicBezTo>
                  <a:pt x="7900446" y="822888"/>
                  <a:pt x="7907508" y="824652"/>
                  <a:pt x="7921627" y="828183"/>
                </a:cubicBezTo>
                <a:cubicBezTo>
                  <a:pt x="7935748" y="831713"/>
                  <a:pt x="7949869" y="837009"/>
                  <a:pt x="7963990" y="844069"/>
                </a:cubicBezTo>
                <a:cubicBezTo>
                  <a:pt x="7971050" y="851129"/>
                  <a:pt x="7979875" y="856423"/>
                  <a:pt x="7990465" y="859954"/>
                </a:cubicBezTo>
                <a:cubicBezTo>
                  <a:pt x="8001056" y="863485"/>
                  <a:pt x="8011646" y="865250"/>
                  <a:pt x="8022237" y="865250"/>
                </a:cubicBezTo>
                <a:cubicBezTo>
                  <a:pt x="8032827" y="865250"/>
                  <a:pt x="8038123" y="868779"/>
                  <a:pt x="8038123" y="875840"/>
                </a:cubicBezTo>
                <a:lnTo>
                  <a:pt x="8069894" y="886431"/>
                </a:lnTo>
                <a:cubicBezTo>
                  <a:pt x="8069894" y="886431"/>
                  <a:pt x="8071658" y="886431"/>
                  <a:pt x="8075189" y="886431"/>
                </a:cubicBezTo>
                <a:cubicBezTo>
                  <a:pt x="8078719" y="886431"/>
                  <a:pt x="8084013" y="886431"/>
                  <a:pt x="8091075" y="886431"/>
                </a:cubicBezTo>
                <a:cubicBezTo>
                  <a:pt x="8098135" y="886431"/>
                  <a:pt x="8103431" y="888196"/>
                  <a:pt x="8106960" y="891725"/>
                </a:cubicBezTo>
                <a:cubicBezTo>
                  <a:pt x="8110490" y="895256"/>
                  <a:pt x="8108725" y="897021"/>
                  <a:pt x="8101664" y="897021"/>
                </a:cubicBezTo>
                <a:cubicBezTo>
                  <a:pt x="8094604" y="897021"/>
                  <a:pt x="8091075" y="900552"/>
                  <a:pt x="8091075" y="907611"/>
                </a:cubicBezTo>
                <a:cubicBezTo>
                  <a:pt x="8091075" y="907611"/>
                  <a:pt x="8094604" y="907611"/>
                  <a:pt x="8101664" y="907611"/>
                </a:cubicBezTo>
                <a:cubicBezTo>
                  <a:pt x="8108725" y="907611"/>
                  <a:pt x="8119316" y="907611"/>
                  <a:pt x="8133435" y="907611"/>
                </a:cubicBezTo>
                <a:cubicBezTo>
                  <a:pt x="8147556" y="907611"/>
                  <a:pt x="8158146" y="911142"/>
                  <a:pt x="8165206" y="918202"/>
                </a:cubicBezTo>
                <a:cubicBezTo>
                  <a:pt x="8172268" y="939383"/>
                  <a:pt x="8179327" y="942913"/>
                  <a:pt x="8186387" y="928792"/>
                </a:cubicBezTo>
                <a:lnTo>
                  <a:pt x="8218160" y="928792"/>
                </a:lnTo>
                <a:lnTo>
                  <a:pt x="8239339" y="939383"/>
                </a:lnTo>
                <a:lnTo>
                  <a:pt x="8281702" y="960563"/>
                </a:lnTo>
                <a:lnTo>
                  <a:pt x="8292291" y="971154"/>
                </a:lnTo>
                <a:lnTo>
                  <a:pt x="8334654" y="981744"/>
                </a:lnTo>
                <a:cubicBezTo>
                  <a:pt x="8377016" y="995865"/>
                  <a:pt x="8417612" y="1008220"/>
                  <a:pt x="8456443" y="1018810"/>
                </a:cubicBezTo>
                <a:cubicBezTo>
                  <a:pt x="8495276" y="1029400"/>
                  <a:pt x="8532341" y="1034696"/>
                  <a:pt x="8567641" y="1034696"/>
                </a:cubicBezTo>
                <a:cubicBezTo>
                  <a:pt x="8588824" y="1034696"/>
                  <a:pt x="8599414" y="1038227"/>
                  <a:pt x="8599414" y="1045287"/>
                </a:cubicBezTo>
                <a:lnTo>
                  <a:pt x="8610004" y="1045287"/>
                </a:lnTo>
                <a:cubicBezTo>
                  <a:pt x="8595884" y="1045287"/>
                  <a:pt x="8585294" y="1047052"/>
                  <a:pt x="8578233" y="1050581"/>
                </a:cubicBezTo>
                <a:cubicBezTo>
                  <a:pt x="8571172" y="1054112"/>
                  <a:pt x="8567641" y="1055877"/>
                  <a:pt x="8567641" y="1055877"/>
                </a:cubicBezTo>
                <a:cubicBezTo>
                  <a:pt x="8567641" y="1062937"/>
                  <a:pt x="8567641" y="1066467"/>
                  <a:pt x="8567641" y="1066467"/>
                </a:cubicBezTo>
                <a:cubicBezTo>
                  <a:pt x="8567641" y="1066467"/>
                  <a:pt x="8571172" y="1066467"/>
                  <a:pt x="8578233" y="1066467"/>
                </a:cubicBezTo>
                <a:cubicBezTo>
                  <a:pt x="8578233" y="1073527"/>
                  <a:pt x="8581762" y="1077058"/>
                  <a:pt x="8588824" y="1077058"/>
                </a:cubicBezTo>
                <a:cubicBezTo>
                  <a:pt x="8595884" y="1077058"/>
                  <a:pt x="8604709" y="1078823"/>
                  <a:pt x="8615299" y="1082354"/>
                </a:cubicBezTo>
                <a:cubicBezTo>
                  <a:pt x="8625889" y="1085883"/>
                  <a:pt x="8634714" y="1087648"/>
                  <a:pt x="8641775" y="1087648"/>
                </a:cubicBezTo>
                <a:lnTo>
                  <a:pt x="8662957" y="1098239"/>
                </a:lnTo>
                <a:cubicBezTo>
                  <a:pt x="8670016" y="1098239"/>
                  <a:pt x="8687666" y="1105298"/>
                  <a:pt x="8715908" y="1119419"/>
                </a:cubicBezTo>
                <a:lnTo>
                  <a:pt x="8790041" y="1140600"/>
                </a:lnTo>
                <a:cubicBezTo>
                  <a:pt x="8790041" y="1147660"/>
                  <a:pt x="8744149" y="1137070"/>
                  <a:pt x="8652366" y="1108829"/>
                </a:cubicBezTo>
                <a:cubicBezTo>
                  <a:pt x="8638245" y="1101769"/>
                  <a:pt x="8624124" y="1096474"/>
                  <a:pt x="8610004" y="1092944"/>
                </a:cubicBezTo>
                <a:cubicBezTo>
                  <a:pt x="8595884" y="1089413"/>
                  <a:pt x="8583528" y="1085883"/>
                  <a:pt x="8572938" y="1082354"/>
                </a:cubicBezTo>
                <a:cubicBezTo>
                  <a:pt x="8562347" y="1078823"/>
                  <a:pt x="8553522" y="1077058"/>
                  <a:pt x="8546462" y="1077058"/>
                </a:cubicBezTo>
                <a:lnTo>
                  <a:pt x="8493510" y="1055877"/>
                </a:lnTo>
                <a:cubicBezTo>
                  <a:pt x="8472329" y="1055877"/>
                  <a:pt x="8454678" y="1055877"/>
                  <a:pt x="8440558" y="1055877"/>
                </a:cubicBezTo>
                <a:cubicBezTo>
                  <a:pt x="8426438" y="1055877"/>
                  <a:pt x="8419377" y="1054112"/>
                  <a:pt x="8419377" y="1050581"/>
                </a:cubicBezTo>
                <a:cubicBezTo>
                  <a:pt x="8419377" y="1047052"/>
                  <a:pt x="8410552" y="1043522"/>
                  <a:pt x="8392901" y="1039992"/>
                </a:cubicBezTo>
                <a:cubicBezTo>
                  <a:pt x="8375250" y="1036461"/>
                  <a:pt x="8364660" y="1034696"/>
                  <a:pt x="8361130" y="1034696"/>
                </a:cubicBezTo>
                <a:cubicBezTo>
                  <a:pt x="8357600" y="1034696"/>
                  <a:pt x="8348773" y="1031166"/>
                  <a:pt x="8334654" y="1024106"/>
                </a:cubicBezTo>
                <a:lnTo>
                  <a:pt x="8302883" y="1013515"/>
                </a:lnTo>
                <a:lnTo>
                  <a:pt x="8271112" y="1013515"/>
                </a:lnTo>
                <a:cubicBezTo>
                  <a:pt x="8256991" y="1006456"/>
                  <a:pt x="8248165" y="1004689"/>
                  <a:pt x="8244635" y="1008220"/>
                </a:cubicBezTo>
                <a:cubicBezTo>
                  <a:pt x="8241106" y="1011750"/>
                  <a:pt x="8235810" y="1008220"/>
                  <a:pt x="8228750" y="997629"/>
                </a:cubicBezTo>
                <a:cubicBezTo>
                  <a:pt x="8221689" y="987040"/>
                  <a:pt x="8216394" y="985275"/>
                  <a:pt x="8212864" y="992335"/>
                </a:cubicBezTo>
                <a:cubicBezTo>
                  <a:pt x="8209335" y="999394"/>
                  <a:pt x="8198743" y="997629"/>
                  <a:pt x="8181093" y="987040"/>
                </a:cubicBezTo>
                <a:cubicBezTo>
                  <a:pt x="8163442" y="976448"/>
                  <a:pt x="8152850" y="972919"/>
                  <a:pt x="8149321" y="976448"/>
                </a:cubicBezTo>
                <a:cubicBezTo>
                  <a:pt x="8145791" y="979979"/>
                  <a:pt x="8138731" y="981744"/>
                  <a:pt x="8128141" y="981744"/>
                </a:cubicBezTo>
                <a:cubicBezTo>
                  <a:pt x="8117550" y="981744"/>
                  <a:pt x="8110490" y="979979"/>
                  <a:pt x="8106960" y="976448"/>
                </a:cubicBezTo>
                <a:cubicBezTo>
                  <a:pt x="8103431" y="972919"/>
                  <a:pt x="8096369" y="971154"/>
                  <a:pt x="8085779" y="971154"/>
                </a:cubicBezTo>
                <a:cubicBezTo>
                  <a:pt x="8075189" y="971154"/>
                  <a:pt x="8069894" y="967623"/>
                  <a:pt x="8069894" y="960563"/>
                </a:cubicBezTo>
                <a:lnTo>
                  <a:pt x="8038123" y="960563"/>
                </a:lnTo>
                <a:cubicBezTo>
                  <a:pt x="8024002" y="953504"/>
                  <a:pt x="8009880" y="949973"/>
                  <a:pt x="7995760" y="949973"/>
                </a:cubicBezTo>
                <a:cubicBezTo>
                  <a:pt x="7995760" y="949973"/>
                  <a:pt x="7993994" y="949973"/>
                  <a:pt x="7990465" y="949973"/>
                </a:cubicBezTo>
                <a:cubicBezTo>
                  <a:pt x="7986935" y="949973"/>
                  <a:pt x="7985171" y="953504"/>
                  <a:pt x="7985171" y="960563"/>
                </a:cubicBezTo>
                <a:cubicBezTo>
                  <a:pt x="7985171" y="960563"/>
                  <a:pt x="7995760" y="965858"/>
                  <a:pt x="8016942" y="976448"/>
                </a:cubicBezTo>
                <a:cubicBezTo>
                  <a:pt x="8038123" y="987040"/>
                  <a:pt x="8052242" y="992335"/>
                  <a:pt x="8059302" y="992335"/>
                </a:cubicBezTo>
                <a:lnTo>
                  <a:pt x="8080483" y="992335"/>
                </a:lnTo>
                <a:cubicBezTo>
                  <a:pt x="8087545" y="992335"/>
                  <a:pt x="8108725" y="997629"/>
                  <a:pt x="8144027" y="1008220"/>
                </a:cubicBezTo>
                <a:cubicBezTo>
                  <a:pt x="8179327" y="1018810"/>
                  <a:pt x="8196979" y="1024106"/>
                  <a:pt x="8196979" y="1024106"/>
                </a:cubicBezTo>
                <a:lnTo>
                  <a:pt x="8196979" y="1034696"/>
                </a:lnTo>
                <a:cubicBezTo>
                  <a:pt x="8189917" y="1027636"/>
                  <a:pt x="8182858" y="1025871"/>
                  <a:pt x="8175798" y="1029400"/>
                </a:cubicBezTo>
                <a:cubicBezTo>
                  <a:pt x="8168737" y="1032931"/>
                  <a:pt x="8165206" y="1034696"/>
                  <a:pt x="8165206" y="1034696"/>
                </a:cubicBezTo>
                <a:cubicBezTo>
                  <a:pt x="8165206" y="1048817"/>
                  <a:pt x="8154617" y="1052346"/>
                  <a:pt x="8133435" y="1045287"/>
                </a:cubicBezTo>
                <a:cubicBezTo>
                  <a:pt x="8119316" y="1038227"/>
                  <a:pt x="8108725" y="1034696"/>
                  <a:pt x="8101664" y="1034696"/>
                </a:cubicBezTo>
                <a:cubicBezTo>
                  <a:pt x="8094604" y="1034696"/>
                  <a:pt x="8076954" y="1031166"/>
                  <a:pt x="8048712" y="1024106"/>
                </a:cubicBezTo>
                <a:cubicBezTo>
                  <a:pt x="7992231" y="1002925"/>
                  <a:pt x="7960460" y="995865"/>
                  <a:pt x="7953398" y="1002925"/>
                </a:cubicBezTo>
                <a:lnTo>
                  <a:pt x="8144027" y="1066467"/>
                </a:lnTo>
                <a:lnTo>
                  <a:pt x="8196979" y="1087648"/>
                </a:lnTo>
                <a:lnTo>
                  <a:pt x="8175798" y="1087648"/>
                </a:lnTo>
                <a:lnTo>
                  <a:pt x="8165206" y="1087648"/>
                </a:lnTo>
                <a:cubicBezTo>
                  <a:pt x="8172268" y="1094708"/>
                  <a:pt x="8182858" y="1100004"/>
                  <a:pt x="8196979" y="1103533"/>
                </a:cubicBezTo>
                <a:cubicBezTo>
                  <a:pt x="8211098" y="1107064"/>
                  <a:pt x="8221689" y="1112360"/>
                  <a:pt x="8228750" y="1119419"/>
                </a:cubicBezTo>
                <a:lnTo>
                  <a:pt x="8260521" y="1130010"/>
                </a:lnTo>
                <a:lnTo>
                  <a:pt x="8281702" y="1130010"/>
                </a:lnTo>
                <a:lnTo>
                  <a:pt x="8302883" y="1140600"/>
                </a:lnTo>
                <a:cubicBezTo>
                  <a:pt x="8352305" y="1147660"/>
                  <a:pt x="8387606" y="1158250"/>
                  <a:pt x="8408787" y="1172371"/>
                </a:cubicBezTo>
                <a:cubicBezTo>
                  <a:pt x="8415847" y="1172371"/>
                  <a:pt x="8424672" y="1172371"/>
                  <a:pt x="8435262" y="1172371"/>
                </a:cubicBezTo>
                <a:cubicBezTo>
                  <a:pt x="8445853" y="1172371"/>
                  <a:pt x="8451148" y="1175902"/>
                  <a:pt x="8451148" y="1182962"/>
                </a:cubicBezTo>
                <a:cubicBezTo>
                  <a:pt x="8451148" y="1182962"/>
                  <a:pt x="8454678" y="1184727"/>
                  <a:pt x="8461739" y="1188258"/>
                </a:cubicBezTo>
                <a:cubicBezTo>
                  <a:pt x="8468799" y="1191787"/>
                  <a:pt x="8479390" y="1193552"/>
                  <a:pt x="8493510" y="1193552"/>
                </a:cubicBezTo>
                <a:cubicBezTo>
                  <a:pt x="8514691" y="1200612"/>
                  <a:pt x="8528810" y="1207673"/>
                  <a:pt x="8535871" y="1214733"/>
                </a:cubicBezTo>
                <a:cubicBezTo>
                  <a:pt x="8535871" y="1214733"/>
                  <a:pt x="8532341" y="1214733"/>
                  <a:pt x="8525281" y="1214733"/>
                </a:cubicBezTo>
                <a:cubicBezTo>
                  <a:pt x="8518220" y="1214733"/>
                  <a:pt x="8511161" y="1214733"/>
                  <a:pt x="8504100" y="1214733"/>
                </a:cubicBezTo>
                <a:cubicBezTo>
                  <a:pt x="8489980" y="1207673"/>
                  <a:pt x="8475858" y="1204143"/>
                  <a:pt x="8461739" y="1204143"/>
                </a:cubicBezTo>
                <a:cubicBezTo>
                  <a:pt x="8454678" y="1197083"/>
                  <a:pt x="8447618" y="1193552"/>
                  <a:pt x="8440558" y="1193552"/>
                </a:cubicBezTo>
                <a:cubicBezTo>
                  <a:pt x="8433497" y="1193552"/>
                  <a:pt x="8426438" y="1193552"/>
                  <a:pt x="8419377" y="1193552"/>
                </a:cubicBezTo>
                <a:lnTo>
                  <a:pt x="8355835" y="1172371"/>
                </a:lnTo>
                <a:cubicBezTo>
                  <a:pt x="8327593" y="1165312"/>
                  <a:pt x="8309943" y="1160016"/>
                  <a:pt x="8302883" y="1156485"/>
                </a:cubicBezTo>
                <a:cubicBezTo>
                  <a:pt x="8295821" y="1152956"/>
                  <a:pt x="8288762" y="1151191"/>
                  <a:pt x="8281702" y="1151191"/>
                </a:cubicBezTo>
                <a:lnTo>
                  <a:pt x="8207569" y="1130010"/>
                </a:lnTo>
                <a:cubicBezTo>
                  <a:pt x="8207569" y="1130010"/>
                  <a:pt x="8200508" y="1130010"/>
                  <a:pt x="8186387" y="1130010"/>
                </a:cubicBezTo>
                <a:lnTo>
                  <a:pt x="8133435" y="1119419"/>
                </a:lnTo>
                <a:cubicBezTo>
                  <a:pt x="8126375" y="1112360"/>
                  <a:pt x="8119316" y="1108829"/>
                  <a:pt x="8112254" y="1108829"/>
                </a:cubicBezTo>
                <a:cubicBezTo>
                  <a:pt x="8105194" y="1108829"/>
                  <a:pt x="8096369" y="1107064"/>
                  <a:pt x="8085779" y="1103533"/>
                </a:cubicBezTo>
                <a:cubicBezTo>
                  <a:pt x="8075189" y="1100004"/>
                  <a:pt x="8069894" y="1098239"/>
                  <a:pt x="8069894" y="1098239"/>
                </a:cubicBezTo>
                <a:cubicBezTo>
                  <a:pt x="8062833" y="1105298"/>
                  <a:pt x="8059302" y="1108829"/>
                  <a:pt x="8059302" y="1108829"/>
                </a:cubicBezTo>
                <a:cubicBezTo>
                  <a:pt x="8059302" y="1108829"/>
                  <a:pt x="8059302" y="1105298"/>
                  <a:pt x="8059302" y="1098239"/>
                </a:cubicBezTo>
                <a:cubicBezTo>
                  <a:pt x="8052242" y="1098239"/>
                  <a:pt x="8046946" y="1098239"/>
                  <a:pt x="8043417" y="1098239"/>
                </a:cubicBezTo>
                <a:cubicBezTo>
                  <a:pt x="8039887" y="1098239"/>
                  <a:pt x="8038123" y="1098239"/>
                  <a:pt x="8038123" y="1098239"/>
                </a:cubicBezTo>
                <a:lnTo>
                  <a:pt x="8027531" y="1108829"/>
                </a:lnTo>
                <a:lnTo>
                  <a:pt x="8016942" y="1108829"/>
                </a:lnTo>
                <a:lnTo>
                  <a:pt x="8016942" y="1119419"/>
                </a:lnTo>
                <a:cubicBezTo>
                  <a:pt x="7981640" y="1119419"/>
                  <a:pt x="7953398" y="1108829"/>
                  <a:pt x="7932219" y="1087648"/>
                </a:cubicBezTo>
                <a:lnTo>
                  <a:pt x="7921627" y="1087648"/>
                </a:lnTo>
                <a:cubicBezTo>
                  <a:pt x="7914567" y="1087648"/>
                  <a:pt x="7911038" y="1087648"/>
                  <a:pt x="7911038" y="1087648"/>
                </a:cubicBezTo>
                <a:cubicBezTo>
                  <a:pt x="7911038" y="1087648"/>
                  <a:pt x="7907508" y="1084118"/>
                  <a:pt x="7900446" y="1077058"/>
                </a:cubicBezTo>
                <a:cubicBezTo>
                  <a:pt x="7900446" y="1077058"/>
                  <a:pt x="7893386" y="1077058"/>
                  <a:pt x="7879267" y="1077058"/>
                </a:cubicBezTo>
                <a:lnTo>
                  <a:pt x="7868675" y="1077058"/>
                </a:lnTo>
                <a:cubicBezTo>
                  <a:pt x="7868675" y="1077058"/>
                  <a:pt x="7872205" y="1080588"/>
                  <a:pt x="7879267" y="1087648"/>
                </a:cubicBezTo>
                <a:cubicBezTo>
                  <a:pt x="7879267" y="1087648"/>
                  <a:pt x="7879267" y="1091179"/>
                  <a:pt x="7879267" y="1098239"/>
                </a:cubicBezTo>
                <a:cubicBezTo>
                  <a:pt x="7886327" y="1091179"/>
                  <a:pt x="7893386" y="1091179"/>
                  <a:pt x="7900446" y="1098239"/>
                </a:cubicBezTo>
                <a:cubicBezTo>
                  <a:pt x="7907508" y="1105298"/>
                  <a:pt x="7914567" y="1108829"/>
                  <a:pt x="7921627" y="1108829"/>
                </a:cubicBezTo>
                <a:cubicBezTo>
                  <a:pt x="7928688" y="1108829"/>
                  <a:pt x="7933983" y="1108829"/>
                  <a:pt x="7937513" y="1108829"/>
                </a:cubicBezTo>
                <a:cubicBezTo>
                  <a:pt x="7941042" y="1108829"/>
                  <a:pt x="7942808" y="1108829"/>
                  <a:pt x="7942808" y="1108829"/>
                </a:cubicBezTo>
                <a:cubicBezTo>
                  <a:pt x="7949869" y="1122950"/>
                  <a:pt x="7967519" y="1130010"/>
                  <a:pt x="7995760" y="1130010"/>
                </a:cubicBezTo>
                <a:cubicBezTo>
                  <a:pt x="8045183" y="1130010"/>
                  <a:pt x="8069894" y="1137070"/>
                  <a:pt x="8069894" y="1151191"/>
                </a:cubicBezTo>
                <a:cubicBezTo>
                  <a:pt x="8069894" y="1158250"/>
                  <a:pt x="8062833" y="1161781"/>
                  <a:pt x="8048712" y="1161781"/>
                </a:cubicBezTo>
                <a:cubicBezTo>
                  <a:pt x="8027531" y="1161781"/>
                  <a:pt x="8031061" y="1165312"/>
                  <a:pt x="8059302" y="1172371"/>
                </a:cubicBezTo>
                <a:cubicBezTo>
                  <a:pt x="8066364" y="1179431"/>
                  <a:pt x="8076954" y="1184727"/>
                  <a:pt x="8091075" y="1188258"/>
                </a:cubicBezTo>
                <a:cubicBezTo>
                  <a:pt x="8105194" y="1191787"/>
                  <a:pt x="8117550" y="1195317"/>
                  <a:pt x="8128141" y="1198848"/>
                </a:cubicBezTo>
                <a:cubicBezTo>
                  <a:pt x="8138731" y="1202378"/>
                  <a:pt x="8144027" y="1204143"/>
                  <a:pt x="8144027" y="1204143"/>
                </a:cubicBezTo>
                <a:lnTo>
                  <a:pt x="8154617" y="1204143"/>
                </a:lnTo>
                <a:lnTo>
                  <a:pt x="8154617" y="1214733"/>
                </a:lnTo>
                <a:cubicBezTo>
                  <a:pt x="8161677" y="1214733"/>
                  <a:pt x="8166973" y="1214733"/>
                  <a:pt x="8170502" y="1214733"/>
                </a:cubicBezTo>
                <a:cubicBezTo>
                  <a:pt x="8174031" y="1214733"/>
                  <a:pt x="8179327" y="1212968"/>
                  <a:pt x="8186387" y="1209437"/>
                </a:cubicBezTo>
                <a:cubicBezTo>
                  <a:pt x="8193449" y="1205908"/>
                  <a:pt x="8198743" y="1204143"/>
                  <a:pt x="8202273" y="1204143"/>
                </a:cubicBezTo>
                <a:cubicBezTo>
                  <a:pt x="8205802" y="1204143"/>
                  <a:pt x="8207569" y="1207673"/>
                  <a:pt x="8207569" y="1214733"/>
                </a:cubicBezTo>
                <a:lnTo>
                  <a:pt x="8218160" y="1225324"/>
                </a:lnTo>
                <a:cubicBezTo>
                  <a:pt x="8218160" y="1218264"/>
                  <a:pt x="8218160" y="1214733"/>
                  <a:pt x="8218160" y="1214733"/>
                </a:cubicBezTo>
                <a:lnTo>
                  <a:pt x="8228750" y="1214733"/>
                </a:lnTo>
                <a:cubicBezTo>
                  <a:pt x="8242869" y="1214733"/>
                  <a:pt x="8249931" y="1218264"/>
                  <a:pt x="8249931" y="1225324"/>
                </a:cubicBezTo>
                <a:cubicBezTo>
                  <a:pt x="8249931" y="1239445"/>
                  <a:pt x="8267581" y="1246504"/>
                  <a:pt x="8302883" y="1246504"/>
                </a:cubicBezTo>
                <a:lnTo>
                  <a:pt x="8334654" y="1257095"/>
                </a:lnTo>
                <a:cubicBezTo>
                  <a:pt x="8348773" y="1264154"/>
                  <a:pt x="8361130" y="1265920"/>
                  <a:pt x="8371720" y="1262389"/>
                </a:cubicBezTo>
                <a:cubicBezTo>
                  <a:pt x="8382310" y="1258860"/>
                  <a:pt x="8394666" y="1260625"/>
                  <a:pt x="8408787" y="1267685"/>
                </a:cubicBezTo>
                <a:cubicBezTo>
                  <a:pt x="8422906" y="1274745"/>
                  <a:pt x="8429968" y="1281806"/>
                  <a:pt x="8429968" y="1288866"/>
                </a:cubicBezTo>
                <a:lnTo>
                  <a:pt x="8355835" y="1278276"/>
                </a:lnTo>
                <a:cubicBezTo>
                  <a:pt x="8348773" y="1271216"/>
                  <a:pt x="8338183" y="1267685"/>
                  <a:pt x="8324064" y="1267685"/>
                </a:cubicBezTo>
                <a:lnTo>
                  <a:pt x="8281702" y="1257095"/>
                </a:lnTo>
                <a:cubicBezTo>
                  <a:pt x="8267581" y="1250035"/>
                  <a:pt x="8256991" y="1246504"/>
                  <a:pt x="8249931" y="1246504"/>
                </a:cubicBezTo>
                <a:cubicBezTo>
                  <a:pt x="8242869" y="1246504"/>
                  <a:pt x="8221689" y="1239445"/>
                  <a:pt x="8186387" y="1225324"/>
                </a:cubicBezTo>
                <a:cubicBezTo>
                  <a:pt x="8094604" y="1197083"/>
                  <a:pt x="8024002" y="1175902"/>
                  <a:pt x="7974579" y="1161781"/>
                </a:cubicBezTo>
                <a:cubicBezTo>
                  <a:pt x="7946338" y="1147660"/>
                  <a:pt x="7928688" y="1144131"/>
                  <a:pt x="7921627" y="1151191"/>
                </a:cubicBezTo>
                <a:lnTo>
                  <a:pt x="7911038" y="1140600"/>
                </a:lnTo>
                <a:cubicBezTo>
                  <a:pt x="7903976" y="1133541"/>
                  <a:pt x="7893386" y="1133541"/>
                  <a:pt x="7879267" y="1140600"/>
                </a:cubicBezTo>
                <a:lnTo>
                  <a:pt x="7847494" y="1140600"/>
                </a:lnTo>
                <a:lnTo>
                  <a:pt x="7868675" y="1151191"/>
                </a:lnTo>
                <a:cubicBezTo>
                  <a:pt x="7875736" y="1158250"/>
                  <a:pt x="7889856" y="1165312"/>
                  <a:pt x="7911038" y="1172371"/>
                </a:cubicBezTo>
                <a:lnTo>
                  <a:pt x="7932219" y="1182962"/>
                </a:lnTo>
                <a:lnTo>
                  <a:pt x="7942808" y="1193552"/>
                </a:lnTo>
                <a:lnTo>
                  <a:pt x="7953398" y="1204143"/>
                </a:lnTo>
                <a:lnTo>
                  <a:pt x="7900446" y="1193552"/>
                </a:lnTo>
                <a:cubicBezTo>
                  <a:pt x="7893386" y="1186493"/>
                  <a:pt x="7889856" y="1186493"/>
                  <a:pt x="7889856" y="1193552"/>
                </a:cubicBezTo>
                <a:lnTo>
                  <a:pt x="7911038" y="1204143"/>
                </a:lnTo>
                <a:cubicBezTo>
                  <a:pt x="7918098" y="1204143"/>
                  <a:pt x="7925157" y="1205908"/>
                  <a:pt x="7932219" y="1209437"/>
                </a:cubicBezTo>
                <a:cubicBezTo>
                  <a:pt x="7939279" y="1212968"/>
                  <a:pt x="7942808" y="1214733"/>
                  <a:pt x="7942808" y="1214733"/>
                </a:cubicBezTo>
                <a:cubicBezTo>
                  <a:pt x="7949869" y="1221793"/>
                  <a:pt x="7956928" y="1225324"/>
                  <a:pt x="7963990" y="1225324"/>
                </a:cubicBezTo>
                <a:cubicBezTo>
                  <a:pt x="7971050" y="1225324"/>
                  <a:pt x="7976346" y="1225324"/>
                  <a:pt x="7979875" y="1225324"/>
                </a:cubicBezTo>
                <a:cubicBezTo>
                  <a:pt x="7983404" y="1225324"/>
                  <a:pt x="7985171" y="1225324"/>
                  <a:pt x="7985171" y="1225324"/>
                </a:cubicBezTo>
                <a:cubicBezTo>
                  <a:pt x="7985171" y="1232383"/>
                  <a:pt x="7995760" y="1239445"/>
                  <a:pt x="8016942" y="1246504"/>
                </a:cubicBezTo>
                <a:cubicBezTo>
                  <a:pt x="8038123" y="1253564"/>
                  <a:pt x="8052242" y="1257095"/>
                  <a:pt x="8059302" y="1257095"/>
                </a:cubicBezTo>
                <a:lnTo>
                  <a:pt x="8069894" y="1267685"/>
                </a:lnTo>
                <a:cubicBezTo>
                  <a:pt x="8062833" y="1274745"/>
                  <a:pt x="8055773" y="1274745"/>
                  <a:pt x="8048712" y="1267685"/>
                </a:cubicBezTo>
                <a:cubicBezTo>
                  <a:pt x="8048712" y="1267685"/>
                  <a:pt x="8045183" y="1267685"/>
                  <a:pt x="8038123" y="1267685"/>
                </a:cubicBezTo>
                <a:lnTo>
                  <a:pt x="8027531" y="1267685"/>
                </a:lnTo>
                <a:cubicBezTo>
                  <a:pt x="8020471" y="1253564"/>
                  <a:pt x="7995760" y="1246504"/>
                  <a:pt x="7953398" y="1246504"/>
                </a:cubicBezTo>
                <a:cubicBezTo>
                  <a:pt x="7946338" y="1246504"/>
                  <a:pt x="7939279" y="1244739"/>
                  <a:pt x="7932219" y="1241210"/>
                </a:cubicBezTo>
                <a:cubicBezTo>
                  <a:pt x="7925157" y="1237679"/>
                  <a:pt x="7921627" y="1235914"/>
                  <a:pt x="7921627" y="1235914"/>
                </a:cubicBezTo>
                <a:cubicBezTo>
                  <a:pt x="7914567" y="1235914"/>
                  <a:pt x="7903976" y="1235914"/>
                  <a:pt x="7889856" y="1235914"/>
                </a:cubicBezTo>
                <a:lnTo>
                  <a:pt x="7868675" y="1225324"/>
                </a:lnTo>
                <a:cubicBezTo>
                  <a:pt x="7854556" y="1218264"/>
                  <a:pt x="7847494" y="1218264"/>
                  <a:pt x="7847494" y="1225324"/>
                </a:cubicBezTo>
                <a:cubicBezTo>
                  <a:pt x="7840434" y="1225324"/>
                  <a:pt x="7836904" y="1221793"/>
                  <a:pt x="7836904" y="1214733"/>
                </a:cubicBezTo>
                <a:cubicBezTo>
                  <a:pt x="7836904" y="1214733"/>
                  <a:pt x="7829844" y="1214733"/>
                  <a:pt x="7815724" y="1214733"/>
                </a:cubicBezTo>
                <a:cubicBezTo>
                  <a:pt x="7808663" y="1214733"/>
                  <a:pt x="7801604" y="1212968"/>
                  <a:pt x="7794542" y="1209437"/>
                </a:cubicBezTo>
                <a:cubicBezTo>
                  <a:pt x="7787482" y="1205908"/>
                  <a:pt x="7783952" y="1204143"/>
                  <a:pt x="7783952" y="1204143"/>
                </a:cubicBezTo>
                <a:cubicBezTo>
                  <a:pt x="7755711" y="1190022"/>
                  <a:pt x="7738060" y="1186493"/>
                  <a:pt x="7731000" y="1193552"/>
                </a:cubicBezTo>
                <a:cubicBezTo>
                  <a:pt x="7731000" y="1207673"/>
                  <a:pt x="7716880" y="1207673"/>
                  <a:pt x="7688638" y="1193552"/>
                </a:cubicBezTo>
                <a:cubicBezTo>
                  <a:pt x="7681578" y="1186493"/>
                  <a:pt x="7663928" y="1179431"/>
                  <a:pt x="7635686" y="1172371"/>
                </a:cubicBezTo>
                <a:cubicBezTo>
                  <a:pt x="7628626" y="1172371"/>
                  <a:pt x="7621567" y="1170606"/>
                  <a:pt x="7614505" y="1167077"/>
                </a:cubicBezTo>
                <a:cubicBezTo>
                  <a:pt x="7607444" y="1163546"/>
                  <a:pt x="7600386" y="1160016"/>
                  <a:pt x="7593326" y="1156485"/>
                </a:cubicBezTo>
                <a:cubicBezTo>
                  <a:pt x="7586264" y="1152956"/>
                  <a:pt x="7577438" y="1149426"/>
                  <a:pt x="7566848" y="1145896"/>
                </a:cubicBezTo>
                <a:cubicBezTo>
                  <a:pt x="7556259" y="1142365"/>
                  <a:pt x="7547434" y="1140600"/>
                  <a:pt x="7540374" y="1140600"/>
                </a:cubicBezTo>
                <a:cubicBezTo>
                  <a:pt x="7519192" y="1140600"/>
                  <a:pt x="7501540" y="1137070"/>
                  <a:pt x="7487420" y="1130010"/>
                </a:cubicBezTo>
                <a:lnTo>
                  <a:pt x="7466240" y="1140600"/>
                </a:lnTo>
                <a:cubicBezTo>
                  <a:pt x="7473300" y="1147660"/>
                  <a:pt x="7494482" y="1151191"/>
                  <a:pt x="7529782" y="1151191"/>
                </a:cubicBezTo>
                <a:cubicBezTo>
                  <a:pt x="7536842" y="1158250"/>
                  <a:pt x="7540374" y="1163546"/>
                  <a:pt x="7540374" y="1167077"/>
                </a:cubicBezTo>
                <a:cubicBezTo>
                  <a:pt x="7540374" y="1170606"/>
                  <a:pt x="7547434" y="1168841"/>
                  <a:pt x="7561553" y="1161781"/>
                </a:cubicBezTo>
                <a:lnTo>
                  <a:pt x="7572144" y="1172371"/>
                </a:lnTo>
                <a:lnTo>
                  <a:pt x="7593326" y="1182962"/>
                </a:lnTo>
                <a:cubicBezTo>
                  <a:pt x="7607444" y="1182962"/>
                  <a:pt x="7618034" y="1184727"/>
                  <a:pt x="7625096" y="1188258"/>
                </a:cubicBezTo>
                <a:cubicBezTo>
                  <a:pt x="7632156" y="1191787"/>
                  <a:pt x="7640982" y="1193552"/>
                  <a:pt x="7651572" y="1193552"/>
                </a:cubicBezTo>
                <a:cubicBezTo>
                  <a:pt x="7662163" y="1193552"/>
                  <a:pt x="7667457" y="1197083"/>
                  <a:pt x="7667457" y="1204143"/>
                </a:cubicBezTo>
                <a:cubicBezTo>
                  <a:pt x="7674519" y="1204143"/>
                  <a:pt x="7678048" y="1204143"/>
                  <a:pt x="7678048" y="1204143"/>
                </a:cubicBezTo>
                <a:cubicBezTo>
                  <a:pt x="7678048" y="1204143"/>
                  <a:pt x="7678048" y="1207673"/>
                  <a:pt x="7678048" y="1214733"/>
                </a:cubicBezTo>
                <a:lnTo>
                  <a:pt x="7688638" y="1214733"/>
                </a:lnTo>
                <a:lnTo>
                  <a:pt x="7773361" y="1235914"/>
                </a:lnTo>
                <a:lnTo>
                  <a:pt x="7783952" y="1235914"/>
                </a:lnTo>
                <a:cubicBezTo>
                  <a:pt x="7783952" y="1235914"/>
                  <a:pt x="7785717" y="1235914"/>
                  <a:pt x="7789248" y="1235914"/>
                </a:cubicBezTo>
                <a:cubicBezTo>
                  <a:pt x="7792778" y="1235914"/>
                  <a:pt x="7801604" y="1239445"/>
                  <a:pt x="7815724" y="1246504"/>
                </a:cubicBezTo>
                <a:lnTo>
                  <a:pt x="7847494" y="1257095"/>
                </a:lnTo>
                <a:cubicBezTo>
                  <a:pt x="7854556" y="1257095"/>
                  <a:pt x="7861615" y="1258860"/>
                  <a:pt x="7868675" y="1262389"/>
                </a:cubicBezTo>
                <a:cubicBezTo>
                  <a:pt x="7875736" y="1265920"/>
                  <a:pt x="7879267" y="1267685"/>
                  <a:pt x="7879267" y="1267685"/>
                </a:cubicBezTo>
                <a:cubicBezTo>
                  <a:pt x="7879267" y="1267685"/>
                  <a:pt x="7882796" y="1269450"/>
                  <a:pt x="7889856" y="1272981"/>
                </a:cubicBezTo>
                <a:cubicBezTo>
                  <a:pt x="7896917" y="1276510"/>
                  <a:pt x="7914567" y="1278276"/>
                  <a:pt x="7942808" y="1278276"/>
                </a:cubicBezTo>
                <a:lnTo>
                  <a:pt x="7974579" y="1288866"/>
                </a:lnTo>
                <a:cubicBezTo>
                  <a:pt x="7967519" y="1295927"/>
                  <a:pt x="7963990" y="1299456"/>
                  <a:pt x="7963990" y="1299456"/>
                </a:cubicBezTo>
                <a:cubicBezTo>
                  <a:pt x="7963990" y="1306516"/>
                  <a:pt x="7960460" y="1310047"/>
                  <a:pt x="7953398" y="1310047"/>
                </a:cubicBezTo>
                <a:lnTo>
                  <a:pt x="7985171" y="1310047"/>
                </a:lnTo>
                <a:cubicBezTo>
                  <a:pt x="7992231" y="1302987"/>
                  <a:pt x="8001056" y="1301221"/>
                  <a:pt x="8011646" y="1304752"/>
                </a:cubicBezTo>
                <a:cubicBezTo>
                  <a:pt x="8022237" y="1308283"/>
                  <a:pt x="8031061" y="1313577"/>
                  <a:pt x="8038123" y="1320637"/>
                </a:cubicBezTo>
                <a:cubicBezTo>
                  <a:pt x="8038123" y="1320637"/>
                  <a:pt x="8041652" y="1322402"/>
                  <a:pt x="8048712" y="1325933"/>
                </a:cubicBezTo>
                <a:cubicBezTo>
                  <a:pt x="8055773" y="1329464"/>
                  <a:pt x="8062833" y="1327697"/>
                  <a:pt x="8069894" y="1320637"/>
                </a:cubicBezTo>
                <a:lnTo>
                  <a:pt x="8122846" y="1341818"/>
                </a:lnTo>
                <a:cubicBezTo>
                  <a:pt x="8122846" y="1341818"/>
                  <a:pt x="8119316" y="1341818"/>
                  <a:pt x="8112254" y="1341818"/>
                </a:cubicBezTo>
                <a:cubicBezTo>
                  <a:pt x="8105194" y="1341818"/>
                  <a:pt x="8101664" y="1341818"/>
                  <a:pt x="8101664" y="1341818"/>
                </a:cubicBezTo>
                <a:cubicBezTo>
                  <a:pt x="8101664" y="1348879"/>
                  <a:pt x="8122846" y="1359468"/>
                  <a:pt x="8165206" y="1373589"/>
                </a:cubicBezTo>
                <a:cubicBezTo>
                  <a:pt x="8172268" y="1373589"/>
                  <a:pt x="8177564" y="1373589"/>
                  <a:pt x="8181093" y="1373589"/>
                </a:cubicBezTo>
                <a:cubicBezTo>
                  <a:pt x="8184623" y="1373589"/>
                  <a:pt x="8186387" y="1373589"/>
                  <a:pt x="8186387" y="1373589"/>
                </a:cubicBezTo>
                <a:cubicBezTo>
                  <a:pt x="8193449" y="1373589"/>
                  <a:pt x="8196979" y="1377120"/>
                  <a:pt x="8196979" y="1384180"/>
                </a:cubicBezTo>
                <a:cubicBezTo>
                  <a:pt x="8274641" y="1405360"/>
                  <a:pt x="8341714" y="1419481"/>
                  <a:pt x="8398196" y="1426541"/>
                </a:cubicBezTo>
                <a:cubicBezTo>
                  <a:pt x="8426438" y="1426541"/>
                  <a:pt x="8447618" y="1430072"/>
                  <a:pt x="8461739" y="1437132"/>
                </a:cubicBezTo>
                <a:lnTo>
                  <a:pt x="8472329" y="1437132"/>
                </a:lnTo>
                <a:lnTo>
                  <a:pt x="8461739" y="1447722"/>
                </a:lnTo>
                <a:cubicBezTo>
                  <a:pt x="8454678" y="1447722"/>
                  <a:pt x="8447618" y="1447722"/>
                  <a:pt x="8440558" y="1447722"/>
                </a:cubicBezTo>
                <a:cubicBezTo>
                  <a:pt x="8433497" y="1447722"/>
                  <a:pt x="8429968" y="1447722"/>
                  <a:pt x="8429968" y="1447722"/>
                </a:cubicBezTo>
                <a:lnTo>
                  <a:pt x="8408787" y="1458312"/>
                </a:lnTo>
                <a:lnTo>
                  <a:pt x="8387606" y="1458312"/>
                </a:lnTo>
                <a:cubicBezTo>
                  <a:pt x="8373486" y="1451253"/>
                  <a:pt x="8359364" y="1445957"/>
                  <a:pt x="8345244" y="1442427"/>
                </a:cubicBezTo>
                <a:cubicBezTo>
                  <a:pt x="8331124" y="1438897"/>
                  <a:pt x="8320533" y="1438897"/>
                  <a:pt x="8313473" y="1442427"/>
                </a:cubicBezTo>
                <a:cubicBezTo>
                  <a:pt x="8306412" y="1445957"/>
                  <a:pt x="8299353" y="1444191"/>
                  <a:pt x="8292291" y="1437132"/>
                </a:cubicBezTo>
                <a:cubicBezTo>
                  <a:pt x="8285231" y="1430072"/>
                  <a:pt x="8278172" y="1430072"/>
                  <a:pt x="8271112" y="1437132"/>
                </a:cubicBezTo>
                <a:cubicBezTo>
                  <a:pt x="8264050" y="1437132"/>
                  <a:pt x="8258756" y="1435368"/>
                  <a:pt x="8255225" y="1431837"/>
                </a:cubicBezTo>
                <a:cubicBezTo>
                  <a:pt x="8251695" y="1428306"/>
                  <a:pt x="8249931" y="1426541"/>
                  <a:pt x="8249931" y="1426541"/>
                </a:cubicBezTo>
                <a:cubicBezTo>
                  <a:pt x="8249931" y="1426541"/>
                  <a:pt x="8246401" y="1426541"/>
                  <a:pt x="8239339" y="1426541"/>
                </a:cubicBezTo>
                <a:cubicBezTo>
                  <a:pt x="8232279" y="1426541"/>
                  <a:pt x="8225220" y="1423012"/>
                  <a:pt x="8218160" y="1415951"/>
                </a:cubicBezTo>
                <a:cubicBezTo>
                  <a:pt x="8211098" y="1408891"/>
                  <a:pt x="8200508" y="1405360"/>
                  <a:pt x="8186387" y="1405360"/>
                </a:cubicBezTo>
                <a:cubicBezTo>
                  <a:pt x="8179327" y="1412420"/>
                  <a:pt x="8172268" y="1414187"/>
                  <a:pt x="8165206" y="1410656"/>
                </a:cubicBezTo>
                <a:cubicBezTo>
                  <a:pt x="8158146" y="1407125"/>
                  <a:pt x="8151087" y="1405360"/>
                  <a:pt x="8144027" y="1405360"/>
                </a:cubicBezTo>
                <a:cubicBezTo>
                  <a:pt x="8129906" y="1405360"/>
                  <a:pt x="8119316" y="1405360"/>
                  <a:pt x="8112254" y="1405360"/>
                </a:cubicBezTo>
                <a:lnTo>
                  <a:pt x="8112254" y="1384180"/>
                </a:lnTo>
                <a:lnTo>
                  <a:pt x="8112254" y="1373589"/>
                </a:lnTo>
                <a:lnTo>
                  <a:pt x="8101664" y="1373589"/>
                </a:lnTo>
                <a:cubicBezTo>
                  <a:pt x="8101664" y="1359468"/>
                  <a:pt x="8098135" y="1362999"/>
                  <a:pt x="8091075" y="1384180"/>
                </a:cubicBezTo>
                <a:lnTo>
                  <a:pt x="8091075" y="1394770"/>
                </a:lnTo>
                <a:cubicBezTo>
                  <a:pt x="8084013" y="1394770"/>
                  <a:pt x="8071658" y="1389475"/>
                  <a:pt x="8054008" y="1378885"/>
                </a:cubicBezTo>
                <a:cubicBezTo>
                  <a:pt x="8036356" y="1368293"/>
                  <a:pt x="8025767" y="1364764"/>
                  <a:pt x="8022237" y="1368293"/>
                </a:cubicBezTo>
                <a:cubicBezTo>
                  <a:pt x="8018706" y="1371824"/>
                  <a:pt x="8011646" y="1373589"/>
                  <a:pt x="8001056" y="1373589"/>
                </a:cubicBezTo>
                <a:cubicBezTo>
                  <a:pt x="7990465" y="1373589"/>
                  <a:pt x="7985171" y="1370060"/>
                  <a:pt x="7985171" y="1362999"/>
                </a:cubicBezTo>
                <a:cubicBezTo>
                  <a:pt x="7985171" y="1362999"/>
                  <a:pt x="7981640" y="1362999"/>
                  <a:pt x="7974579" y="1362999"/>
                </a:cubicBezTo>
                <a:cubicBezTo>
                  <a:pt x="7967519" y="1362999"/>
                  <a:pt x="7963990" y="1362999"/>
                  <a:pt x="7963990" y="1362999"/>
                </a:cubicBezTo>
                <a:lnTo>
                  <a:pt x="7942808" y="1352408"/>
                </a:lnTo>
                <a:cubicBezTo>
                  <a:pt x="7942808" y="1352408"/>
                  <a:pt x="7939279" y="1352408"/>
                  <a:pt x="7932219" y="1352408"/>
                </a:cubicBezTo>
                <a:cubicBezTo>
                  <a:pt x="7925157" y="1352408"/>
                  <a:pt x="7925157" y="1355939"/>
                  <a:pt x="7932219" y="1362999"/>
                </a:cubicBezTo>
                <a:lnTo>
                  <a:pt x="7953398" y="1373589"/>
                </a:lnTo>
                <a:cubicBezTo>
                  <a:pt x="7960460" y="1373589"/>
                  <a:pt x="7963990" y="1375354"/>
                  <a:pt x="7963990" y="1378885"/>
                </a:cubicBezTo>
                <a:cubicBezTo>
                  <a:pt x="7963990" y="1382416"/>
                  <a:pt x="7974579" y="1384180"/>
                  <a:pt x="7995760" y="1384180"/>
                </a:cubicBezTo>
                <a:cubicBezTo>
                  <a:pt x="8002821" y="1384180"/>
                  <a:pt x="8009880" y="1385945"/>
                  <a:pt x="8016942" y="1389475"/>
                </a:cubicBezTo>
                <a:cubicBezTo>
                  <a:pt x="8024002" y="1393005"/>
                  <a:pt x="8029298" y="1396535"/>
                  <a:pt x="8032827" y="1400066"/>
                </a:cubicBezTo>
                <a:cubicBezTo>
                  <a:pt x="8036356" y="1403595"/>
                  <a:pt x="8043417" y="1407125"/>
                  <a:pt x="8054008" y="1410656"/>
                </a:cubicBezTo>
                <a:cubicBezTo>
                  <a:pt x="8064598" y="1414187"/>
                  <a:pt x="8073423" y="1415951"/>
                  <a:pt x="8080483" y="1415951"/>
                </a:cubicBezTo>
                <a:cubicBezTo>
                  <a:pt x="8108725" y="1423012"/>
                  <a:pt x="8129906" y="1430072"/>
                  <a:pt x="8144027" y="1437132"/>
                </a:cubicBezTo>
                <a:lnTo>
                  <a:pt x="8154617" y="1447722"/>
                </a:lnTo>
                <a:cubicBezTo>
                  <a:pt x="8140497" y="1440662"/>
                  <a:pt x="8133435" y="1438897"/>
                  <a:pt x="8133435" y="1442427"/>
                </a:cubicBezTo>
                <a:cubicBezTo>
                  <a:pt x="8133435" y="1445957"/>
                  <a:pt x="8129906" y="1447722"/>
                  <a:pt x="8122846" y="1447722"/>
                </a:cubicBezTo>
                <a:cubicBezTo>
                  <a:pt x="8115785" y="1447722"/>
                  <a:pt x="8112254" y="1447722"/>
                  <a:pt x="8112254" y="1447722"/>
                </a:cubicBezTo>
                <a:cubicBezTo>
                  <a:pt x="8112254" y="1447722"/>
                  <a:pt x="8112254" y="1451253"/>
                  <a:pt x="8112254" y="1458312"/>
                </a:cubicBezTo>
                <a:cubicBezTo>
                  <a:pt x="8112254" y="1465372"/>
                  <a:pt x="8108725" y="1465372"/>
                  <a:pt x="8101664" y="1458312"/>
                </a:cubicBezTo>
                <a:lnTo>
                  <a:pt x="8091075" y="1447722"/>
                </a:lnTo>
                <a:lnTo>
                  <a:pt x="8080483" y="1437132"/>
                </a:lnTo>
                <a:lnTo>
                  <a:pt x="8069894" y="1426541"/>
                </a:lnTo>
                <a:cubicBezTo>
                  <a:pt x="8055773" y="1426541"/>
                  <a:pt x="8045183" y="1430072"/>
                  <a:pt x="8038123" y="1437132"/>
                </a:cubicBezTo>
                <a:cubicBezTo>
                  <a:pt x="8031061" y="1437132"/>
                  <a:pt x="8027531" y="1435368"/>
                  <a:pt x="8027531" y="1431837"/>
                </a:cubicBezTo>
                <a:cubicBezTo>
                  <a:pt x="8027531" y="1428306"/>
                  <a:pt x="8024002" y="1426541"/>
                  <a:pt x="8016942" y="1426541"/>
                </a:cubicBezTo>
                <a:lnTo>
                  <a:pt x="8016942" y="1415951"/>
                </a:lnTo>
                <a:cubicBezTo>
                  <a:pt x="8009880" y="1415951"/>
                  <a:pt x="8006350" y="1417716"/>
                  <a:pt x="8006350" y="1421247"/>
                </a:cubicBezTo>
                <a:cubicBezTo>
                  <a:pt x="8006350" y="1424776"/>
                  <a:pt x="7995760" y="1426541"/>
                  <a:pt x="7974579" y="1426541"/>
                </a:cubicBezTo>
                <a:cubicBezTo>
                  <a:pt x="7960460" y="1419481"/>
                  <a:pt x="7953398" y="1419481"/>
                  <a:pt x="7953398" y="1426541"/>
                </a:cubicBezTo>
                <a:lnTo>
                  <a:pt x="7932219" y="1426541"/>
                </a:lnTo>
                <a:lnTo>
                  <a:pt x="7932219" y="1415951"/>
                </a:lnTo>
                <a:cubicBezTo>
                  <a:pt x="7925157" y="1408891"/>
                  <a:pt x="7907508" y="1405360"/>
                  <a:pt x="7879267" y="1405360"/>
                </a:cubicBezTo>
                <a:cubicBezTo>
                  <a:pt x="7872205" y="1405360"/>
                  <a:pt x="7868675" y="1403595"/>
                  <a:pt x="7868675" y="1400066"/>
                </a:cubicBezTo>
                <a:cubicBezTo>
                  <a:pt x="7868675" y="1396535"/>
                  <a:pt x="7861615" y="1394770"/>
                  <a:pt x="7847494" y="1394770"/>
                </a:cubicBezTo>
                <a:cubicBezTo>
                  <a:pt x="7826313" y="1394770"/>
                  <a:pt x="7822784" y="1398301"/>
                  <a:pt x="7836904" y="1405360"/>
                </a:cubicBezTo>
                <a:cubicBezTo>
                  <a:pt x="7843965" y="1412420"/>
                  <a:pt x="7889856" y="1426541"/>
                  <a:pt x="7974579" y="1447722"/>
                </a:cubicBezTo>
                <a:lnTo>
                  <a:pt x="8069894" y="1479493"/>
                </a:lnTo>
                <a:lnTo>
                  <a:pt x="8059302" y="1479493"/>
                </a:lnTo>
                <a:lnTo>
                  <a:pt x="8038123" y="1479493"/>
                </a:lnTo>
                <a:cubicBezTo>
                  <a:pt x="8045183" y="1486554"/>
                  <a:pt x="8059302" y="1493614"/>
                  <a:pt x="8080483" y="1500674"/>
                </a:cubicBezTo>
                <a:cubicBezTo>
                  <a:pt x="8087545" y="1507735"/>
                  <a:pt x="8094604" y="1513030"/>
                  <a:pt x="8101664" y="1516560"/>
                </a:cubicBezTo>
                <a:cubicBezTo>
                  <a:pt x="8108725" y="1520091"/>
                  <a:pt x="8112254" y="1521855"/>
                  <a:pt x="8112254" y="1521855"/>
                </a:cubicBezTo>
                <a:cubicBezTo>
                  <a:pt x="8119316" y="1521855"/>
                  <a:pt x="8126375" y="1521855"/>
                  <a:pt x="8133435" y="1521855"/>
                </a:cubicBezTo>
                <a:lnTo>
                  <a:pt x="8154617" y="1532445"/>
                </a:lnTo>
                <a:lnTo>
                  <a:pt x="8175798" y="1532445"/>
                </a:lnTo>
                <a:cubicBezTo>
                  <a:pt x="8225220" y="1539506"/>
                  <a:pt x="8264050" y="1550095"/>
                  <a:pt x="8292291" y="1564218"/>
                </a:cubicBezTo>
                <a:cubicBezTo>
                  <a:pt x="8292291" y="1571276"/>
                  <a:pt x="8295821" y="1574807"/>
                  <a:pt x="8302883" y="1574807"/>
                </a:cubicBezTo>
                <a:cubicBezTo>
                  <a:pt x="8309943" y="1574807"/>
                  <a:pt x="8317002" y="1574807"/>
                  <a:pt x="8324064" y="1574807"/>
                </a:cubicBezTo>
                <a:lnTo>
                  <a:pt x="8334654" y="1585397"/>
                </a:lnTo>
                <a:lnTo>
                  <a:pt x="8377016" y="1595988"/>
                </a:lnTo>
                <a:cubicBezTo>
                  <a:pt x="8398196" y="1603047"/>
                  <a:pt x="8412316" y="1606578"/>
                  <a:pt x="8419377" y="1606578"/>
                </a:cubicBezTo>
                <a:cubicBezTo>
                  <a:pt x="8412316" y="1606578"/>
                  <a:pt x="8405257" y="1606578"/>
                  <a:pt x="8398196" y="1606578"/>
                </a:cubicBezTo>
                <a:cubicBezTo>
                  <a:pt x="8391135" y="1606578"/>
                  <a:pt x="8384076" y="1606578"/>
                  <a:pt x="8377016" y="1606578"/>
                </a:cubicBezTo>
                <a:cubicBezTo>
                  <a:pt x="8362895" y="1599518"/>
                  <a:pt x="8341714" y="1592458"/>
                  <a:pt x="8313473" y="1585397"/>
                </a:cubicBezTo>
                <a:cubicBezTo>
                  <a:pt x="8256991" y="1571276"/>
                  <a:pt x="8211098" y="1557157"/>
                  <a:pt x="8175798" y="1543036"/>
                </a:cubicBezTo>
                <a:cubicBezTo>
                  <a:pt x="8168737" y="1543036"/>
                  <a:pt x="8161677" y="1543036"/>
                  <a:pt x="8154617" y="1543036"/>
                </a:cubicBezTo>
                <a:lnTo>
                  <a:pt x="8091075" y="1532445"/>
                </a:lnTo>
                <a:cubicBezTo>
                  <a:pt x="8084013" y="1525386"/>
                  <a:pt x="8073423" y="1521855"/>
                  <a:pt x="8059302" y="1521855"/>
                </a:cubicBezTo>
                <a:cubicBezTo>
                  <a:pt x="8045183" y="1521855"/>
                  <a:pt x="8038123" y="1520091"/>
                  <a:pt x="8038123" y="1516560"/>
                </a:cubicBezTo>
                <a:cubicBezTo>
                  <a:pt x="8038123" y="1513030"/>
                  <a:pt x="8034593" y="1511264"/>
                  <a:pt x="8027531" y="1511264"/>
                </a:cubicBezTo>
                <a:lnTo>
                  <a:pt x="7963990" y="1500674"/>
                </a:lnTo>
                <a:cubicBezTo>
                  <a:pt x="7949869" y="1493614"/>
                  <a:pt x="7942808" y="1493614"/>
                  <a:pt x="7942808" y="1500674"/>
                </a:cubicBezTo>
                <a:cubicBezTo>
                  <a:pt x="7935748" y="1500674"/>
                  <a:pt x="7932219" y="1500674"/>
                  <a:pt x="7932219" y="1500674"/>
                </a:cubicBezTo>
                <a:cubicBezTo>
                  <a:pt x="7925157" y="1493614"/>
                  <a:pt x="7918098" y="1490084"/>
                  <a:pt x="7911038" y="1490084"/>
                </a:cubicBezTo>
                <a:cubicBezTo>
                  <a:pt x="7903976" y="1490084"/>
                  <a:pt x="7903976" y="1493614"/>
                  <a:pt x="7911038" y="1500674"/>
                </a:cubicBezTo>
                <a:cubicBezTo>
                  <a:pt x="7903976" y="1500674"/>
                  <a:pt x="7898682" y="1500674"/>
                  <a:pt x="7895152" y="1500674"/>
                </a:cubicBezTo>
                <a:cubicBezTo>
                  <a:pt x="7891623" y="1500674"/>
                  <a:pt x="7889856" y="1502439"/>
                  <a:pt x="7889856" y="1505970"/>
                </a:cubicBezTo>
                <a:cubicBezTo>
                  <a:pt x="7889856" y="1509499"/>
                  <a:pt x="7886327" y="1511264"/>
                  <a:pt x="7879267" y="1511264"/>
                </a:cubicBezTo>
                <a:cubicBezTo>
                  <a:pt x="7872205" y="1511264"/>
                  <a:pt x="7858085" y="1507735"/>
                  <a:pt x="7836904" y="1500674"/>
                </a:cubicBezTo>
                <a:cubicBezTo>
                  <a:pt x="7808663" y="1486554"/>
                  <a:pt x="7791012" y="1479493"/>
                  <a:pt x="7783952" y="1479493"/>
                </a:cubicBezTo>
                <a:cubicBezTo>
                  <a:pt x="7776892" y="1479493"/>
                  <a:pt x="7771596" y="1477728"/>
                  <a:pt x="7768067" y="1474199"/>
                </a:cubicBezTo>
                <a:cubicBezTo>
                  <a:pt x="7764538" y="1470668"/>
                  <a:pt x="7759242" y="1468903"/>
                  <a:pt x="7752182" y="1468903"/>
                </a:cubicBezTo>
                <a:cubicBezTo>
                  <a:pt x="7738060" y="1468903"/>
                  <a:pt x="7725704" y="1465372"/>
                  <a:pt x="7715115" y="1458312"/>
                </a:cubicBezTo>
                <a:cubicBezTo>
                  <a:pt x="7704524" y="1451253"/>
                  <a:pt x="7697464" y="1449487"/>
                  <a:pt x="7693934" y="1453018"/>
                </a:cubicBezTo>
                <a:cubicBezTo>
                  <a:pt x="7690404" y="1456547"/>
                  <a:pt x="7685108" y="1454783"/>
                  <a:pt x="7678048" y="1447722"/>
                </a:cubicBezTo>
                <a:cubicBezTo>
                  <a:pt x="7670986" y="1440662"/>
                  <a:pt x="7660396" y="1437132"/>
                  <a:pt x="7646278" y="1437132"/>
                </a:cubicBezTo>
                <a:lnTo>
                  <a:pt x="7603915" y="1415951"/>
                </a:lnTo>
                <a:cubicBezTo>
                  <a:pt x="7589794" y="1415951"/>
                  <a:pt x="7579204" y="1415951"/>
                  <a:pt x="7572144" y="1415951"/>
                </a:cubicBezTo>
                <a:lnTo>
                  <a:pt x="7519192" y="1394770"/>
                </a:lnTo>
                <a:cubicBezTo>
                  <a:pt x="7512130" y="1387710"/>
                  <a:pt x="7501540" y="1384180"/>
                  <a:pt x="7487420" y="1384180"/>
                </a:cubicBezTo>
                <a:lnTo>
                  <a:pt x="7476830" y="1394770"/>
                </a:lnTo>
                <a:cubicBezTo>
                  <a:pt x="7476830" y="1401831"/>
                  <a:pt x="7483890" y="1405360"/>
                  <a:pt x="7498011" y="1405360"/>
                </a:cubicBezTo>
                <a:cubicBezTo>
                  <a:pt x="7512130" y="1405360"/>
                  <a:pt x="7519192" y="1407125"/>
                  <a:pt x="7519192" y="1410656"/>
                </a:cubicBezTo>
                <a:cubicBezTo>
                  <a:pt x="7519192" y="1414187"/>
                  <a:pt x="7522722" y="1417716"/>
                  <a:pt x="7529782" y="1421247"/>
                </a:cubicBezTo>
                <a:cubicBezTo>
                  <a:pt x="7536842" y="1424776"/>
                  <a:pt x="7543903" y="1424776"/>
                  <a:pt x="7550963" y="1421247"/>
                </a:cubicBezTo>
                <a:cubicBezTo>
                  <a:pt x="7558024" y="1417716"/>
                  <a:pt x="7568615" y="1419481"/>
                  <a:pt x="7582734" y="1426541"/>
                </a:cubicBezTo>
                <a:lnTo>
                  <a:pt x="7635686" y="1437132"/>
                </a:lnTo>
                <a:cubicBezTo>
                  <a:pt x="7635686" y="1444191"/>
                  <a:pt x="7635686" y="1447722"/>
                  <a:pt x="7635686" y="1447722"/>
                </a:cubicBezTo>
                <a:cubicBezTo>
                  <a:pt x="7635686" y="1447722"/>
                  <a:pt x="7637452" y="1449487"/>
                  <a:pt x="7640982" y="1453018"/>
                </a:cubicBezTo>
                <a:cubicBezTo>
                  <a:pt x="7644511" y="1456547"/>
                  <a:pt x="7649807" y="1458312"/>
                  <a:pt x="7656867" y="1458312"/>
                </a:cubicBezTo>
                <a:cubicBezTo>
                  <a:pt x="7663928" y="1458312"/>
                  <a:pt x="7676282" y="1463608"/>
                  <a:pt x="7693934" y="1474199"/>
                </a:cubicBezTo>
                <a:cubicBezTo>
                  <a:pt x="7711586" y="1484789"/>
                  <a:pt x="7722175" y="1486554"/>
                  <a:pt x="7725704" y="1479493"/>
                </a:cubicBezTo>
                <a:cubicBezTo>
                  <a:pt x="7729234" y="1472434"/>
                  <a:pt x="7732765" y="1468903"/>
                  <a:pt x="7736296" y="1468903"/>
                </a:cubicBezTo>
                <a:cubicBezTo>
                  <a:pt x="7739826" y="1468903"/>
                  <a:pt x="7741590" y="1472434"/>
                  <a:pt x="7741590" y="1479493"/>
                </a:cubicBezTo>
                <a:lnTo>
                  <a:pt x="7773361" y="1511264"/>
                </a:lnTo>
                <a:cubicBezTo>
                  <a:pt x="7801604" y="1518324"/>
                  <a:pt x="7815724" y="1523620"/>
                  <a:pt x="7815724" y="1527151"/>
                </a:cubicBezTo>
                <a:cubicBezTo>
                  <a:pt x="7815724" y="1530680"/>
                  <a:pt x="7819253" y="1532445"/>
                  <a:pt x="7826313" y="1532445"/>
                </a:cubicBezTo>
                <a:lnTo>
                  <a:pt x="7879267" y="1543036"/>
                </a:lnTo>
                <a:cubicBezTo>
                  <a:pt x="7886327" y="1550095"/>
                  <a:pt x="7907508" y="1560687"/>
                  <a:pt x="7942808" y="1574807"/>
                </a:cubicBezTo>
                <a:cubicBezTo>
                  <a:pt x="7978109" y="1588928"/>
                  <a:pt x="7999290" y="1595988"/>
                  <a:pt x="8006350" y="1595988"/>
                </a:cubicBezTo>
                <a:cubicBezTo>
                  <a:pt x="8013412" y="1595988"/>
                  <a:pt x="8016942" y="1595988"/>
                  <a:pt x="8016942" y="1595988"/>
                </a:cubicBezTo>
                <a:cubicBezTo>
                  <a:pt x="8016942" y="1603047"/>
                  <a:pt x="8018706" y="1606578"/>
                  <a:pt x="8022237" y="1606578"/>
                </a:cubicBezTo>
                <a:lnTo>
                  <a:pt x="7995760" y="1595988"/>
                </a:lnTo>
                <a:cubicBezTo>
                  <a:pt x="7981640" y="1595988"/>
                  <a:pt x="7960460" y="1590693"/>
                  <a:pt x="7932219" y="1580103"/>
                </a:cubicBezTo>
                <a:cubicBezTo>
                  <a:pt x="7903976" y="1569512"/>
                  <a:pt x="7888090" y="1567747"/>
                  <a:pt x="7884561" y="1574807"/>
                </a:cubicBezTo>
                <a:cubicBezTo>
                  <a:pt x="7881031" y="1581868"/>
                  <a:pt x="7877500" y="1581868"/>
                  <a:pt x="7873971" y="1574807"/>
                </a:cubicBezTo>
                <a:cubicBezTo>
                  <a:pt x="7870441" y="1567747"/>
                  <a:pt x="7861615" y="1560687"/>
                  <a:pt x="7847494" y="1553626"/>
                </a:cubicBezTo>
                <a:cubicBezTo>
                  <a:pt x="7833375" y="1546566"/>
                  <a:pt x="7822784" y="1543036"/>
                  <a:pt x="7815724" y="1543036"/>
                </a:cubicBezTo>
                <a:lnTo>
                  <a:pt x="7826313" y="1553626"/>
                </a:lnTo>
                <a:cubicBezTo>
                  <a:pt x="7833375" y="1553626"/>
                  <a:pt x="7833375" y="1557157"/>
                  <a:pt x="7826313" y="1564218"/>
                </a:cubicBezTo>
                <a:lnTo>
                  <a:pt x="7836904" y="1574807"/>
                </a:lnTo>
                <a:lnTo>
                  <a:pt x="7826313" y="1574807"/>
                </a:lnTo>
                <a:cubicBezTo>
                  <a:pt x="7812194" y="1567747"/>
                  <a:pt x="7805134" y="1562451"/>
                  <a:pt x="7805134" y="1558922"/>
                </a:cubicBezTo>
                <a:cubicBezTo>
                  <a:pt x="7805134" y="1555391"/>
                  <a:pt x="7801604" y="1553626"/>
                  <a:pt x="7794542" y="1553626"/>
                </a:cubicBezTo>
                <a:lnTo>
                  <a:pt x="7794542" y="1564218"/>
                </a:lnTo>
                <a:lnTo>
                  <a:pt x="7783952" y="1553626"/>
                </a:lnTo>
                <a:lnTo>
                  <a:pt x="7752182" y="1543036"/>
                </a:lnTo>
                <a:cubicBezTo>
                  <a:pt x="7752182" y="1543036"/>
                  <a:pt x="7748652" y="1541272"/>
                  <a:pt x="7741590" y="1537741"/>
                </a:cubicBezTo>
                <a:cubicBezTo>
                  <a:pt x="7734530" y="1534210"/>
                  <a:pt x="7731000" y="1532445"/>
                  <a:pt x="7731000" y="1532445"/>
                </a:cubicBezTo>
                <a:cubicBezTo>
                  <a:pt x="7716880" y="1532445"/>
                  <a:pt x="7713348" y="1535976"/>
                  <a:pt x="7720409" y="1543036"/>
                </a:cubicBezTo>
                <a:lnTo>
                  <a:pt x="7709820" y="1543036"/>
                </a:lnTo>
                <a:cubicBezTo>
                  <a:pt x="7709820" y="1535976"/>
                  <a:pt x="7704524" y="1532445"/>
                  <a:pt x="7693934" y="1532445"/>
                </a:cubicBezTo>
                <a:cubicBezTo>
                  <a:pt x="7683344" y="1532445"/>
                  <a:pt x="7678048" y="1525386"/>
                  <a:pt x="7678048" y="1511264"/>
                </a:cubicBezTo>
                <a:cubicBezTo>
                  <a:pt x="7678048" y="1497143"/>
                  <a:pt x="7674519" y="1490084"/>
                  <a:pt x="7667457" y="1490084"/>
                </a:cubicBezTo>
                <a:lnTo>
                  <a:pt x="7651572" y="1490084"/>
                </a:lnTo>
                <a:cubicBezTo>
                  <a:pt x="7655101" y="1490084"/>
                  <a:pt x="7660396" y="1493614"/>
                  <a:pt x="7667457" y="1500674"/>
                </a:cubicBezTo>
                <a:lnTo>
                  <a:pt x="7667457" y="1511264"/>
                </a:lnTo>
                <a:cubicBezTo>
                  <a:pt x="7667457" y="1511264"/>
                  <a:pt x="7663928" y="1516560"/>
                  <a:pt x="7656867" y="1527151"/>
                </a:cubicBezTo>
                <a:cubicBezTo>
                  <a:pt x="7649807" y="1537741"/>
                  <a:pt x="7640982" y="1543036"/>
                  <a:pt x="7630390" y="1543036"/>
                </a:cubicBezTo>
                <a:cubicBezTo>
                  <a:pt x="7619800" y="1543036"/>
                  <a:pt x="7614505" y="1544801"/>
                  <a:pt x="7614505" y="1548331"/>
                </a:cubicBezTo>
                <a:cubicBezTo>
                  <a:pt x="7614505" y="1551862"/>
                  <a:pt x="7618034" y="1555391"/>
                  <a:pt x="7625096" y="1558922"/>
                </a:cubicBezTo>
                <a:cubicBezTo>
                  <a:pt x="7632156" y="1562451"/>
                  <a:pt x="7639216" y="1564218"/>
                  <a:pt x="7646278" y="1564218"/>
                </a:cubicBezTo>
                <a:cubicBezTo>
                  <a:pt x="7639216" y="1571276"/>
                  <a:pt x="7642746" y="1574807"/>
                  <a:pt x="7656867" y="1574807"/>
                </a:cubicBezTo>
                <a:cubicBezTo>
                  <a:pt x="7678048" y="1574807"/>
                  <a:pt x="7688638" y="1578338"/>
                  <a:pt x="7688638" y="1585397"/>
                </a:cubicBezTo>
                <a:lnTo>
                  <a:pt x="7667457" y="1585397"/>
                </a:lnTo>
                <a:cubicBezTo>
                  <a:pt x="7667457" y="1592458"/>
                  <a:pt x="7667457" y="1595988"/>
                  <a:pt x="7667457" y="1595988"/>
                </a:cubicBezTo>
                <a:lnTo>
                  <a:pt x="7667457" y="1606578"/>
                </a:lnTo>
                <a:cubicBezTo>
                  <a:pt x="7667457" y="1606578"/>
                  <a:pt x="7665692" y="1604814"/>
                  <a:pt x="7662163" y="1601283"/>
                </a:cubicBezTo>
                <a:cubicBezTo>
                  <a:pt x="7658634" y="1597753"/>
                  <a:pt x="7649807" y="1592458"/>
                  <a:pt x="7635686" y="1585397"/>
                </a:cubicBezTo>
                <a:lnTo>
                  <a:pt x="7614505" y="1595988"/>
                </a:lnTo>
                <a:lnTo>
                  <a:pt x="7656867" y="1606578"/>
                </a:lnTo>
                <a:cubicBezTo>
                  <a:pt x="7663928" y="1613639"/>
                  <a:pt x="7670986" y="1620699"/>
                  <a:pt x="7678048" y="1627759"/>
                </a:cubicBezTo>
                <a:lnTo>
                  <a:pt x="7678048" y="1638349"/>
                </a:lnTo>
                <a:lnTo>
                  <a:pt x="7667457" y="1638349"/>
                </a:lnTo>
                <a:cubicBezTo>
                  <a:pt x="7667457" y="1645410"/>
                  <a:pt x="7663928" y="1648940"/>
                  <a:pt x="7656867" y="1648940"/>
                </a:cubicBezTo>
                <a:lnTo>
                  <a:pt x="7688638" y="1670122"/>
                </a:lnTo>
                <a:lnTo>
                  <a:pt x="7699230" y="1680711"/>
                </a:lnTo>
                <a:lnTo>
                  <a:pt x="7678048" y="1691301"/>
                </a:lnTo>
                <a:cubicBezTo>
                  <a:pt x="7670986" y="1691301"/>
                  <a:pt x="7665692" y="1691301"/>
                  <a:pt x="7662163" y="1691301"/>
                </a:cubicBezTo>
                <a:cubicBezTo>
                  <a:pt x="7658634" y="1691301"/>
                  <a:pt x="7656867" y="1694832"/>
                  <a:pt x="7656867" y="1701893"/>
                </a:cubicBezTo>
                <a:cubicBezTo>
                  <a:pt x="7656867" y="1701893"/>
                  <a:pt x="7660396" y="1701893"/>
                  <a:pt x="7667457" y="1701893"/>
                </a:cubicBezTo>
                <a:lnTo>
                  <a:pt x="7678048" y="1712482"/>
                </a:lnTo>
                <a:cubicBezTo>
                  <a:pt x="7678048" y="1712482"/>
                  <a:pt x="7678048" y="1716013"/>
                  <a:pt x="7678048" y="1723074"/>
                </a:cubicBezTo>
                <a:lnTo>
                  <a:pt x="7667457" y="1723074"/>
                </a:lnTo>
                <a:lnTo>
                  <a:pt x="7646278" y="1723074"/>
                </a:lnTo>
                <a:lnTo>
                  <a:pt x="7667457" y="1733663"/>
                </a:lnTo>
                <a:cubicBezTo>
                  <a:pt x="7674519" y="1733663"/>
                  <a:pt x="7679813" y="1733663"/>
                  <a:pt x="7683344" y="1733663"/>
                </a:cubicBezTo>
                <a:cubicBezTo>
                  <a:pt x="7686874" y="1733663"/>
                  <a:pt x="7692168" y="1733663"/>
                  <a:pt x="7699230" y="1733663"/>
                </a:cubicBezTo>
                <a:cubicBezTo>
                  <a:pt x="7706290" y="1733663"/>
                  <a:pt x="7709820" y="1733663"/>
                  <a:pt x="7709820" y="1733663"/>
                </a:cubicBezTo>
                <a:cubicBezTo>
                  <a:pt x="7716880" y="1733663"/>
                  <a:pt x="7720409" y="1735428"/>
                  <a:pt x="7720409" y="1738959"/>
                </a:cubicBezTo>
                <a:cubicBezTo>
                  <a:pt x="7720409" y="1742489"/>
                  <a:pt x="7720409" y="1744253"/>
                  <a:pt x="7720409" y="1744253"/>
                </a:cubicBezTo>
                <a:lnTo>
                  <a:pt x="7731000" y="1744253"/>
                </a:lnTo>
                <a:cubicBezTo>
                  <a:pt x="7731000" y="1737194"/>
                  <a:pt x="7727471" y="1733663"/>
                  <a:pt x="7720409" y="1733663"/>
                </a:cubicBezTo>
                <a:cubicBezTo>
                  <a:pt x="7720409" y="1726603"/>
                  <a:pt x="7720409" y="1723074"/>
                  <a:pt x="7720409" y="1723074"/>
                </a:cubicBezTo>
                <a:cubicBezTo>
                  <a:pt x="7720409" y="1723074"/>
                  <a:pt x="7725704" y="1724838"/>
                  <a:pt x="7736296" y="1728368"/>
                </a:cubicBezTo>
                <a:cubicBezTo>
                  <a:pt x="7746886" y="1731899"/>
                  <a:pt x="7759242" y="1737194"/>
                  <a:pt x="7773361" y="1744253"/>
                </a:cubicBezTo>
                <a:cubicBezTo>
                  <a:pt x="7787482" y="1751314"/>
                  <a:pt x="7798072" y="1754845"/>
                  <a:pt x="7805134" y="1754845"/>
                </a:cubicBezTo>
                <a:cubicBezTo>
                  <a:pt x="7812194" y="1761905"/>
                  <a:pt x="7819253" y="1765434"/>
                  <a:pt x="7826313" y="1765434"/>
                </a:cubicBezTo>
                <a:cubicBezTo>
                  <a:pt x="7833375" y="1765434"/>
                  <a:pt x="7838671" y="1767199"/>
                  <a:pt x="7842200" y="1770730"/>
                </a:cubicBezTo>
                <a:cubicBezTo>
                  <a:pt x="7845729" y="1774261"/>
                  <a:pt x="7854556" y="1777790"/>
                  <a:pt x="7868675" y="1781320"/>
                </a:cubicBezTo>
                <a:cubicBezTo>
                  <a:pt x="7882796" y="1784851"/>
                  <a:pt x="7893386" y="1786615"/>
                  <a:pt x="7900446" y="1786615"/>
                </a:cubicBezTo>
                <a:cubicBezTo>
                  <a:pt x="7907508" y="1786615"/>
                  <a:pt x="7909271" y="1790146"/>
                  <a:pt x="7905742" y="1797205"/>
                </a:cubicBezTo>
                <a:cubicBezTo>
                  <a:pt x="7902212" y="1804266"/>
                  <a:pt x="7896917" y="1807797"/>
                  <a:pt x="7889856" y="1807797"/>
                </a:cubicBezTo>
                <a:cubicBezTo>
                  <a:pt x="7889856" y="1814857"/>
                  <a:pt x="7886327" y="1818386"/>
                  <a:pt x="7879267" y="1818386"/>
                </a:cubicBezTo>
                <a:cubicBezTo>
                  <a:pt x="7872205" y="1818386"/>
                  <a:pt x="7868675" y="1818386"/>
                  <a:pt x="7868675" y="1818386"/>
                </a:cubicBezTo>
                <a:lnTo>
                  <a:pt x="7858085" y="1818386"/>
                </a:lnTo>
                <a:cubicBezTo>
                  <a:pt x="7858085" y="1811327"/>
                  <a:pt x="7854556" y="1807797"/>
                  <a:pt x="7847494" y="1807797"/>
                </a:cubicBezTo>
                <a:cubicBezTo>
                  <a:pt x="7840434" y="1807797"/>
                  <a:pt x="7838671" y="1806032"/>
                  <a:pt x="7842200" y="1802501"/>
                </a:cubicBezTo>
                <a:cubicBezTo>
                  <a:pt x="7845729" y="1798970"/>
                  <a:pt x="7843965" y="1795441"/>
                  <a:pt x="7836904" y="1791911"/>
                </a:cubicBezTo>
                <a:cubicBezTo>
                  <a:pt x="7829844" y="1788380"/>
                  <a:pt x="7822784" y="1784851"/>
                  <a:pt x="7815724" y="1781320"/>
                </a:cubicBezTo>
                <a:cubicBezTo>
                  <a:pt x="7808663" y="1777790"/>
                  <a:pt x="7801604" y="1779555"/>
                  <a:pt x="7794542" y="1786615"/>
                </a:cubicBezTo>
                <a:cubicBezTo>
                  <a:pt x="7794542" y="1793676"/>
                  <a:pt x="7792778" y="1797205"/>
                  <a:pt x="7789248" y="1797205"/>
                </a:cubicBezTo>
                <a:cubicBezTo>
                  <a:pt x="7785717" y="1797205"/>
                  <a:pt x="7780423" y="1795441"/>
                  <a:pt x="7773361" y="1791911"/>
                </a:cubicBezTo>
                <a:cubicBezTo>
                  <a:pt x="7766300" y="1788380"/>
                  <a:pt x="7761005" y="1786615"/>
                  <a:pt x="7757476" y="1786615"/>
                </a:cubicBezTo>
                <a:cubicBezTo>
                  <a:pt x="7753946" y="1786615"/>
                  <a:pt x="7752182" y="1790146"/>
                  <a:pt x="7752182" y="1797205"/>
                </a:cubicBezTo>
                <a:lnTo>
                  <a:pt x="7741590" y="1797205"/>
                </a:lnTo>
                <a:cubicBezTo>
                  <a:pt x="7734530" y="1790146"/>
                  <a:pt x="7731000" y="1786615"/>
                  <a:pt x="7731000" y="1786615"/>
                </a:cubicBezTo>
                <a:lnTo>
                  <a:pt x="7731000" y="1797205"/>
                </a:lnTo>
                <a:cubicBezTo>
                  <a:pt x="7731000" y="1804266"/>
                  <a:pt x="7731000" y="1811327"/>
                  <a:pt x="7731000" y="1818386"/>
                </a:cubicBezTo>
                <a:lnTo>
                  <a:pt x="7741590" y="1828978"/>
                </a:lnTo>
                <a:cubicBezTo>
                  <a:pt x="7741590" y="1828978"/>
                  <a:pt x="7738060" y="1828978"/>
                  <a:pt x="7731000" y="1828978"/>
                </a:cubicBezTo>
                <a:cubicBezTo>
                  <a:pt x="7731000" y="1836037"/>
                  <a:pt x="7731000" y="1839567"/>
                  <a:pt x="7731000" y="1839567"/>
                </a:cubicBezTo>
                <a:lnTo>
                  <a:pt x="7752182" y="1860749"/>
                </a:lnTo>
                <a:cubicBezTo>
                  <a:pt x="7759242" y="1867809"/>
                  <a:pt x="7761005" y="1873103"/>
                  <a:pt x="7757476" y="1876634"/>
                </a:cubicBezTo>
                <a:cubicBezTo>
                  <a:pt x="7753946" y="1880165"/>
                  <a:pt x="7755711" y="1885459"/>
                  <a:pt x="7762772" y="1892520"/>
                </a:cubicBezTo>
                <a:lnTo>
                  <a:pt x="7752182" y="1903111"/>
                </a:lnTo>
                <a:cubicBezTo>
                  <a:pt x="7745120" y="1896050"/>
                  <a:pt x="7739826" y="1894284"/>
                  <a:pt x="7736296" y="1897815"/>
                </a:cubicBezTo>
                <a:cubicBezTo>
                  <a:pt x="7732765" y="1901345"/>
                  <a:pt x="7732765" y="1906640"/>
                  <a:pt x="7736296" y="1913701"/>
                </a:cubicBezTo>
                <a:cubicBezTo>
                  <a:pt x="7739826" y="1920761"/>
                  <a:pt x="7741590" y="1924290"/>
                  <a:pt x="7741590" y="1924290"/>
                </a:cubicBezTo>
                <a:lnTo>
                  <a:pt x="7752182" y="1934882"/>
                </a:lnTo>
                <a:cubicBezTo>
                  <a:pt x="7759242" y="1934882"/>
                  <a:pt x="7764538" y="1931351"/>
                  <a:pt x="7768067" y="1924290"/>
                </a:cubicBezTo>
                <a:cubicBezTo>
                  <a:pt x="7771596" y="1917231"/>
                  <a:pt x="7773361" y="1910170"/>
                  <a:pt x="7773361" y="1903111"/>
                </a:cubicBezTo>
                <a:lnTo>
                  <a:pt x="7783952" y="1903111"/>
                </a:lnTo>
                <a:cubicBezTo>
                  <a:pt x="7783952" y="1910170"/>
                  <a:pt x="7787482" y="1913701"/>
                  <a:pt x="7794542" y="1913701"/>
                </a:cubicBezTo>
                <a:cubicBezTo>
                  <a:pt x="7794542" y="1913701"/>
                  <a:pt x="7798072" y="1913701"/>
                  <a:pt x="7805134" y="1913701"/>
                </a:cubicBezTo>
                <a:cubicBezTo>
                  <a:pt x="7805134" y="1920761"/>
                  <a:pt x="7808663" y="1924290"/>
                  <a:pt x="7815724" y="1924290"/>
                </a:cubicBezTo>
                <a:lnTo>
                  <a:pt x="7805134" y="1924290"/>
                </a:lnTo>
                <a:cubicBezTo>
                  <a:pt x="7791012" y="1917231"/>
                  <a:pt x="7782186" y="1917231"/>
                  <a:pt x="7778656" y="1924290"/>
                </a:cubicBezTo>
                <a:cubicBezTo>
                  <a:pt x="7775128" y="1931351"/>
                  <a:pt x="7775128" y="1936646"/>
                  <a:pt x="7778656" y="1940176"/>
                </a:cubicBezTo>
                <a:cubicBezTo>
                  <a:pt x="7782186" y="1943707"/>
                  <a:pt x="7780423" y="1945472"/>
                  <a:pt x="7773361" y="1945472"/>
                </a:cubicBezTo>
                <a:lnTo>
                  <a:pt x="7773361" y="1956063"/>
                </a:lnTo>
                <a:lnTo>
                  <a:pt x="7762772" y="1956063"/>
                </a:lnTo>
                <a:lnTo>
                  <a:pt x="7783952" y="1966653"/>
                </a:lnTo>
                <a:lnTo>
                  <a:pt x="7783952" y="1956063"/>
                </a:lnTo>
                <a:lnTo>
                  <a:pt x="7783952" y="1945472"/>
                </a:lnTo>
                <a:cubicBezTo>
                  <a:pt x="7791012" y="1945472"/>
                  <a:pt x="7796308" y="1947236"/>
                  <a:pt x="7799838" y="1950767"/>
                </a:cubicBezTo>
                <a:cubicBezTo>
                  <a:pt x="7803368" y="1954297"/>
                  <a:pt x="7801604" y="1956063"/>
                  <a:pt x="7794542" y="1956063"/>
                </a:cubicBezTo>
                <a:lnTo>
                  <a:pt x="7794542" y="1977242"/>
                </a:lnTo>
                <a:cubicBezTo>
                  <a:pt x="7780423" y="1977242"/>
                  <a:pt x="7775128" y="1980773"/>
                  <a:pt x="7778656" y="1987834"/>
                </a:cubicBezTo>
                <a:cubicBezTo>
                  <a:pt x="7782186" y="1994894"/>
                  <a:pt x="7776892" y="1998424"/>
                  <a:pt x="7762772" y="1998424"/>
                </a:cubicBezTo>
                <a:cubicBezTo>
                  <a:pt x="7748652" y="1998424"/>
                  <a:pt x="7741590" y="1994894"/>
                  <a:pt x="7741590" y="1987834"/>
                </a:cubicBezTo>
                <a:cubicBezTo>
                  <a:pt x="7734530" y="1987834"/>
                  <a:pt x="7729234" y="1987834"/>
                  <a:pt x="7725704" y="1987834"/>
                </a:cubicBezTo>
                <a:cubicBezTo>
                  <a:pt x="7722175" y="1987834"/>
                  <a:pt x="7716880" y="1987834"/>
                  <a:pt x="7709820" y="1987834"/>
                </a:cubicBezTo>
                <a:cubicBezTo>
                  <a:pt x="7716880" y="1994894"/>
                  <a:pt x="7713348" y="1998424"/>
                  <a:pt x="7699230" y="1998424"/>
                </a:cubicBezTo>
                <a:cubicBezTo>
                  <a:pt x="7692168" y="1991363"/>
                  <a:pt x="7681578" y="1987834"/>
                  <a:pt x="7667457" y="1987834"/>
                </a:cubicBezTo>
                <a:cubicBezTo>
                  <a:pt x="7653338" y="1980773"/>
                  <a:pt x="7642746" y="1977242"/>
                  <a:pt x="7635686" y="1977242"/>
                </a:cubicBezTo>
                <a:lnTo>
                  <a:pt x="7646278" y="1987834"/>
                </a:lnTo>
                <a:lnTo>
                  <a:pt x="7656867" y="1998424"/>
                </a:lnTo>
                <a:cubicBezTo>
                  <a:pt x="7663928" y="1998424"/>
                  <a:pt x="7670986" y="2001954"/>
                  <a:pt x="7678048" y="2009015"/>
                </a:cubicBezTo>
                <a:cubicBezTo>
                  <a:pt x="7685108" y="2016074"/>
                  <a:pt x="7692168" y="2019605"/>
                  <a:pt x="7699230" y="2019605"/>
                </a:cubicBezTo>
                <a:lnTo>
                  <a:pt x="7709820" y="2030194"/>
                </a:lnTo>
                <a:lnTo>
                  <a:pt x="7709820" y="2040786"/>
                </a:lnTo>
                <a:lnTo>
                  <a:pt x="7731000" y="2051376"/>
                </a:lnTo>
                <a:lnTo>
                  <a:pt x="7783952" y="2061967"/>
                </a:lnTo>
                <a:cubicBezTo>
                  <a:pt x="7783952" y="2061967"/>
                  <a:pt x="7785717" y="2063732"/>
                  <a:pt x="7789248" y="2067261"/>
                </a:cubicBezTo>
                <a:cubicBezTo>
                  <a:pt x="7792778" y="2070792"/>
                  <a:pt x="7798072" y="2076088"/>
                  <a:pt x="7805134" y="2083146"/>
                </a:cubicBezTo>
                <a:lnTo>
                  <a:pt x="7815724" y="2093738"/>
                </a:lnTo>
                <a:cubicBezTo>
                  <a:pt x="7822784" y="2093738"/>
                  <a:pt x="7828079" y="2095502"/>
                  <a:pt x="7831609" y="2099033"/>
                </a:cubicBezTo>
                <a:cubicBezTo>
                  <a:pt x="7835138" y="2102563"/>
                  <a:pt x="7838671" y="2102563"/>
                  <a:pt x="7842200" y="2099033"/>
                </a:cubicBezTo>
                <a:cubicBezTo>
                  <a:pt x="7845729" y="2095502"/>
                  <a:pt x="7849260" y="2097267"/>
                  <a:pt x="7852790" y="2104328"/>
                </a:cubicBezTo>
                <a:cubicBezTo>
                  <a:pt x="7856319" y="2111388"/>
                  <a:pt x="7859850" y="2113154"/>
                  <a:pt x="7863380" y="2109623"/>
                </a:cubicBezTo>
                <a:cubicBezTo>
                  <a:pt x="7866909" y="2106092"/>
                  <a:pt x="7872205" y="2107858"/>
                  <a:pt x="7879267" y="2114919"/>
                </a:cubicBezTo>
                <a:cubicBezTo>
                  <a:pt x="7893386" y="2129040"/>
                  <a:pt x="7905742" y="2137863"/>
                  <a:pt x="7916332" y="2141394"/>
                </a:cubicBezTo>
                <a:cubicBezTo>
                  <a:pt x="7926923" y="2144925"/>
                  <a:pt x="7949869" y="2157280"/>
                  <a:pt x="7985171" y="2178461"/>
                </a:cubicBezTo>
                <a:cubicBezTo>
                  <a:pt x="8013412" y="2185521"/>
                  <a:pt x="8039887" y="2197877"/>
                  <a:pt x="8064598" y="2215527"/>
                </a:cubicBezTo>
                <a:cubicBezTo>
                  <a:pt x="8089309" y="2233177"/>
                  <a:pt x="8101664" y="2249063"/>
                  <a:pt x="8101664" y="2263184"/>
                </a:cubicBezTo>
                <a:cubicBezTo>
                  <a:pt x="8101664" y="2270244"/>
                  <a:pt x="8103431" y="2275540"/>
                  <a:pt x="8106960" y="2279069"/>
                </a:cubicBezTo>
                <a:cubicBezTo>
                  <a:pt x="8110490" y="2282600"/>
                  <a:pt x="8110490" y="2284365"/>
                  <a:pt x="8106960" y="2284365"/>
                </a:cubicBezTo>
                <a:cubicBezTo>
                  <a:pt x="8103431" y="2284365"/>
                  <a:pt x="8101664" y="2280834"/>
                  <a:pt x="8101664" y="2273775"/>
                </a:cubicBezTo>
                <a:cubicBezTo>
                  <a:pt x="8101664" y="2266715"/>
                  <a:pt x="8091075" y="2263184"/>
                  <a:pt x="8069894" y="2263184"/>
                </a:cubicBezTo>
                <a:cubicBezTo>
                  <a:pt x="8062833" y="2263184"/>
                  <a:pt x="8059302" y="2263184"/>
                  <a:pt x="8059302" y="2263184"/>
                </a:cubicBezTo>
                <a:cubicBezTo>
                  <a:pt x="8052242" y="2263184"/>
                  <a:pt x="8045183" y="2259654"/>
                  <a:pt x="8038123" y="2252594"/>
                </a:cubicBezTo>
                <a:lnTo>
                  <a:pt x="8006350" y="2242004"/>
                </a:lnTo>
                <a:cubicBezTo>
                  <a:pt x="8006350" y="2242004"/>
                  <a:pt x="8002821" y="2242004"/>
                  <a:pt x="7995760" y="2242004"/>
                </a:cubicBezTo>
                <a:lnTo>
                  <a:pt x="7953398" y="2220823"/>
                </a:lnTo>
                <a:cubicBezTo>
                  <a:pt x="7946338" y="2227882"/>
                  <a:pt x="7941042" y="2231413"/>
                  <a:pt x="7937513" y="2231413"/>
                </a:cubicBezTo>
                <a:cubicBezTo>
                  <a:pt x="7933983" y="2231413"/>
                  <a:pt x="7928688" y="2227882"/>
                  <a:pt x="7921627" y="2220823"/>
                </a:cubicBezTo>
                <a:lnTo>
                  <a:pt x="7911038" y="2220823"/>
                </a:lnTo>
                <a:cubicBezTo>
                  <a:pt x="7918098" y="2227882"/>
                  <a:pt x="7960460" y="2249063"/>
                  <a:pt x="8038123" y="2284365"/>
                </a:cubicBezTo>
                <a:lnTo>
                  <a:pt x="8080483" y="2316136"/>
                </a:lnTo>
                <a:lnTo>
                  <a:pt x="8101664" y="2337317"/>
                </a:lnTo>
                <a:lnTo>
                  <a:pt x="8112254" y="2358498"/>
                </a:lnTo>
                <a:cubicBezTo>
                  <a:pt x="8105194" y="2358498"/>
                  <a:pt x="8098135" y="2354967"/>
                  <a:pt x="8091075" y="2347908"/>
                </a:cubicBezTo>
                <a:lnTo>
                  <a:pt x="8080483" y="2347908"/>
                </a:lnTo>
                <a:cubicBezTo>
                  <a:pt x="8080483" y="2347908"/>
                  <a:pt x="8076954" y="2347908"/>
                  <a:pt x="8069894" y="2347908"/>
                </a:cubicBezTo>
                <a:cubicBezTo>
                  <a:pt x="8062833" y="2340848"/>
                  <a:pt x="8059302" y="2337317"/>
                  <a:pt x="8059302" y="2337317"/>
                </a:cubicBezTo>
                <a:lnTo>
                  <a:pt x="8006350" y="2305546"/>
                </a:lnTo>
                <a:cubicBezTo>
                  <a:pt x="8006350" y="2305546"/>
                  <a:pt x="8008116" y="2307311"/>
                  <a:pt x="8011646" y="2310841"/>
                </a:cubicBezTo>
                <a:cubicBezTo>
                  <a:pt x="8015175" y="2314371"/>
                  <a:pt x="8016942" y="2316136"/>
                  <a:pt x="8016942" y="2316136"/>
                </a:cubicBezTo>
                <a:lnTo>
                  <a:pt x="7995760" y="2316136"/>
                </a:lnTo>
                <a:cubicBezTo>
                  <a:pt x="7995760" y="2316136"/>
                  <a:pt x="7995760" y="2314371"/>
                  <a:pt x="7995760" y="2310841"/>
                </a:cubicBezTo>
                <a:cubicBezTo>
                  <a:pt x="7995760" y="2307311"/>
                  <a:pt x="7992231" y="2303781"/>
                  <a:pt x="7985171" y="2300250"/>
                </a:cubicBezTo>
                <a:cubicBezTo>
                  <a:pt x="7978109" y="2296721"/>
                  <a:pt x="7972815" y="2293190"/>
                  <a:pt x="7969284" y="2289660"/>
                </a:cubicBezTo>
                <a:cubicBezTo>
                  <a:pt x="7965754" y="2286129"/>
                  <a:pt x="7963990" y="2280834"/>
                  <a:pt x="7963990" y="2273775"/>
                </a:cubicBezTo>
                <a:cubicBezTo>
                  <a:pt x="7963990" y="2266715"/>
                  <a:pt x="7946338" y="2259654"/>
                  <a:pt x="7911038" y="2252594"/>
                </a:cubicBezTo>
                <a:cubicBezTo>
                  <a:pt x="7889856" y="2245533"/>
                  <a:pt x="7875736" y="2238473"/>
                  <a:pt x="7868675" y="2231413"/>
                </a:cubicBezTo>
                <a:cubicBezTo>
                  <a:pt x="7868675" y="2231413"/>
                  <a:pt x="7866909" y="2229648"/>
                  <a:pt x="7863380" y="2226117"/>
                </a:cubicBezTo>
                <a:cubicBezTo>
                  <a:pt x="7859850" y="2222588"/>
                  <a:pt x="7854556" y="2220823"/>
                  <a:pt x="7847494" y="2220823"/>
                </a:cubicBezTo>
                <a:cubicBezTo>
                  <a:pt x="7833375" y="2220823"/>
                  <a:pt x="7826313" y="2219058"/>
                  <a:pt x="7826313" y="2215527"/>
                </a:cubicBezTo>
                <a:cubicBezTo>
                  <a:pt x="7826313" y="2211996"/>
                  <a:pt x="7824548" y="2210232"/>
                  <a:pt x="7821019" y="2210232"/>
                </a:cubicBezTo>
                <a:cubicBezTo>
                  <a:pt x="7817490" y="2210232"/>
                  <a:pt x="7815724" y="2213763"/>
                  <a:pt x="7815724" y="2220823"/>
                </a:cubicBezTo>
                <a:lnTo>
                  <a:pt x="7783952" y="2199642"/>
                </a:lnTo>
                <a:lnTo>
                  <a:pt x="7762772" y="2189051"/>
                </a:lnTo>
                <a:cubicBezTo>
                  <a:pt x="7748652" y="2181992"/>
                  <a:pt x="7739826" y="2176696"/>
                  <a:pt x="7736296" y="2173165"/>
                </a:cubicBezTo>
                <a:cubicBezTo>
                  <a:pt x="7732765" y="2169636"/>
                  <a:pt x="7734530" y="2167871"/>
                  <a:pt x="7741590" y="2167871"/>
                </a:cubicBezTo>
                <a:cubicBezTo>
                  <a:pt x="7741590" y="2160811"/>
                  <a:pt x="7741590" y="2157280"/>
                  <a:pt x="7741590" y="2157280"/>
                </a:cubicBezTo>
                <a:cubicBezTo>
                  <a:pt x="7741590" y="2157280"/>
                  <a:pt x="7738060" y="2157280"/>
                  <a:pt x="7731000" y="2157280"/>
                </a:cubicBezTo>
                <a:lnTo>
                  <a:pt x="7752182" y="2146690"/>
                </a:lnTo>
                <a:cubicBezTo>
                  <a:pt x="7766300" y="2146690"/>
                  <a:pt x="7769832" y="2143159"/>
                  <a:pt x="7762772" y="2136099"/>
                </a:cubicBezTo>
                <a:lnTo>
                  <a:pt x="7773361" y="2125509"/>
                </a:lnTo>
                <a:lnTo>
                  <a:pt x="7773361" y="2114919"/>
                </a:lnTo>
                <a:lnTo>
                  <a:pt x="7752182" y="2114919"/>
                </a:lnTo>
                <a:cubicBezTo>
                  <a:pt x="7752182" y="2114919"/>
                  <a:pt x="7748652" y="2118448"/>
                  <a:pt x="7741590" y="2125509"/>
                </a:cubicBezTo>
                <a:lnTo>
                  <a:pt x="7731000" y="2125509"/>
                </a:lnTo>
                <a:cubicBezTo>
                  <a:pt x="7731000" y="2118448"/>
                  <a:pt x="7734530" y="2114919"/>
                  <a:pt x="7741590" y="2114919"/>
                </a:cubicBezTo>
                <a:lnTo>
                  <a:pt x="7741590" y="2104328"/>
                </a:lnTo>
                <a:lnTo>
                  <a:pt x="7752182" y="2093738"/>
                </a:lnTo>
                <a:cubicBezTo>
                  <a:pt x="7731000" y="2079617"/>
                  <a:pt x="7713348" y="2072557"/>
                  <a:pt x="7699230" y="2072557"/>
                </a:cubicBezTo>
                <a:lnTo>
                  <a:pt x="7678048" y="2061967"/>
                </a:lnTo>
                <a:cubicBezTo>
                  <a:pt x="7670986" y="2054906"/>
                  <a:pt x="7663928" y="2049611"/>
                  <a:pt x="7656867" y="2046080"/>
                </a:cubicBezTo>
                <a:cubicBezTo>
                  <a:pt x="7649807" y="2042550"/>
                  <a:pt x="7640982" y="2037255"/>
                  <a:pt x="7630390" y="2030194"/>
                </a:cubicBezTo>
                <a:cubicBezTo>
                  <a:pt x="7619800" y="2023136"/>
                  <a:pt x="7605682" y="2016074"/>
                  <a:pt x="7588030" y="2009015"/>
                </a:cubicBezTo>
                <a:cubicBezTo>
                  <a:pt x="7570378" y="2001954"/>
                  <a:pt x="7561553" y="1994894"/>
                  <a:pt x="7561553" y="1987834"/>
                </a:cubicBezTo>
                <a:lnTo>
                  <a:pt x="7550963" y="1977242"/>
                </a:lnTo>
                <a:cubicBezTo>
                  <a:pt x="7550963" y="1984303"/>
                  <a:pt x="7547434" y="1987834"/>
                  <a:pt x="7540374" y="1987834"/>
                </a:cubicBezTo>
                <a:lnTo>
                  <a:pt x="7529782" y="1987834"/>
                </a:lnTo>
                <a:cubicBezTo>
                  <a:pt x="7536842" y="1987834"/>
                  <a:pt x="7538607" y="1989598"/>
                  <a:pt x="7535078" y="1993128"/>
                </a:cubicBezTo>
                <a:cubicBezTo>
                  <a:pt x="7531548" y="1996659"/>
                  <a:pt x="7529782" y="1998424"/>
                  <a:pt x="7529782" y="1998424"/>
                </a:cubicBezTo>
                <a:cubicBezTo>
                  <a:pt x="7529782" y="2005484"/>
                  <a:pt x="7526252" y="2005484"/>
                  <a:pt x="7519192" y="1998424"/>
                </a:cubicBezTo>
                <a:cubicBezTo>
                  <a:pt x="7512130" y="1991363"/>
                  <a:pt x="7508601" y="1987834"/>
                  <a:pt x="7508601" y="1987834"/>
                </a:cubicBezTo>
                <a:lnTo>
                  <a:pt x="7508601" y="1998424"/>
                </a:lnTo>
                <a:cubicBezTo>
                  <a:pt x="7508601" y="1998424"/>
                  <a:pt x="7508601" y="2001954"/>
                  <a:pt x="7508601" y="2009015"/>
                </a:cubicBezTo>
                <a:lnTo>
                  <a:pt x="7498011" y="1998424"/>
                </a:lnTo>
                <a:cubicBezTo>
                  <a:pt x="7490951" y="1991363"/>
                  <a:pt x="7487420" y="1987834"/>
                  <a:pt x="7487420" y="1987834"/>
                </a:cubicBezTo>
                <a:cubicBezTo>
                  <a:pt x="7487420" y="1987834"/>
                  <a:pt x="7489186" y="1986069"/>
                  <a:pt x="7492716" y="1982538"/>
                </a:cubicBezTo>
                <a:cubicBezTo>
                  <a:pt x="7496245" y="1979007"/>
                  <a:pt x="7496245" y="1977242"/>
                  <a:pt x="7492716" y="1977242"/>
                </a:cubicBezTo>
                <a:cubicBezTo>
                  <a:pt x="7489186" y="1977242"/>
                  <a:pt x="7487420" y="1977242"/>
                  <a:pt x="7487420" y="1977242"/>
                </a:cubicBezTo>
                <a:cubicBezTo>
                  <a:pt x="7480360" y="1970184"/>
                  <a:pt x="7480360" y="1966653"/>
                  <a:pt x="7487420" y="1966653"/>
                </a:cubicBezTo>
                <a:lnTo>
                  <a:pt x="7476830" y="1966653"/>
                </a:lnTo>
                <a:lnTo>
                  <a:pt x="7466240" y="1945472"/>
                </a:lnTo>
                <a:cubicBezTo>
                  <a:pt x="7473300" y="1945472"/>
                  <a:pt x="7480360" y="1949002"/>
                  <a:pt x="7487420" y="1956063"/>
                </a:cubicBezTo>
                <a:cubicBezTo>
                  <a:pt x="7494482" y="1963122"/>
                  <a:pt x="7501540" y="1964888"/>
                  <a:pt x="7508601" y="1961357"/>
                </a:cubicBezTo>
                <a:cubicBezTo>
                  <a:pt x="7515663" y="1957828"/>
                  <a:pt x="7515663" y="1952532"/>
                  <a:pt x="7508601" y="1945472"/>
                </a:cubicBezTo>
                <a:lnTo>
                  <a:pt x="7487420" y="1924290"/>
                </a:lnTo>
                <a:cubicBezTo>
                  <a:pt x="7487420" y="1924290"/>
                  <a:pt x="7483890" y="1924290"/>
                  <a:pt x="7476830" y="1924290"/>
                </a:cubicBezTo>
                <a:lnTo>
                  <a:pt x="7466240" y="1924290"/>
                </a:lnTo>
                <a:cubicBezTo>
                  <a:pt x="7459178" y="1924290"/>
                  <a:pt x="7452120" y="1924290"/>
                  <a:pt x="7445059" y="1924290"/>
                </a:cubicBezTo>
                <a:cubicBezTo>
                  <a:pt x="7445059" y="1924290"/>
                  <a:pt x="7441530" y="1926055"/>
                  <a:pt x="7434468" y="1929586"/>
                </a:cubicBezTo>
                <a:cubicBezTo>
                  <a:pt x="7427408" y="1933117"/>
                  <a:pt x="7423878" y="1938411"/>
                  <a:pt x="7423878" y="1945472"/>
                </a:cubicBezTo>
                <a:lnTo>
                  <a:pt x="7413288" y="1956063"/>
                </a:lnTo>
                <a:cubicBezTo>
                  <a:pt x="7420348" y="1956063"/>
                  <a:pt x="7423878" y="1959592"/>
                  <a:pt x="7423878" y="1966653"/>
                </a:cubicBezTo>
                <a:cubicBezTo>
                  <a:pt x="7423878" y="1973713"/>
                  <a:pt x="7415053" y="1977242"/>
                  <a:pt x="7397403" y="1977242"/>
                </a:cubicBezTo>
                <a:cubicBezTo>
                  <a:pt x="7379751" y="1977242"/>
                  <a:pt x="7360336" y="1975478"/>
                  <a:pt x="7339155" y="1971948"/>
                </a:cubicBezTo>
                <a:cubicBezTo>
                  <a:pt x="7317974" y="1968417"/>
                  <a:pt x="7303854" y="1964888"/>
                  <a:pt x="7296793" y="1961357"/>
                </a:cubicBezTo>
                <a:cubicBezTo>
                  <a:pt x="7289732" y="1957828"/>
                  <a:pt x="7284437" y="1956063"/>
                  <a:pt x="7280908" y="1956063"/>
                </a:cubicBezTo>
                <a:cubicBezTo>
                  <a:pt x="7277378" y="1956063"/>
                  <a:pt x="7272082" y="1956063"/>
                  <a:pt x="7265022" y="1956063"/>
                </a:cubicBezTo>
                <a:lnTo>
                  <a:pt x="7265022" y="1966653"/>
                </a:lnTo>
                <a:cubicBezTo>
                  <a:pt x="7279142" y="1966653"/>
                  <a:pt x="7289732" y="1973713"/>
                  <a:pt x="7296793" y="1987834"/>
                </a:cubicBezTo>
                <a:lnTo>
                  <a:pt x="7317974" y="1998424"/>
                </a:lnTo>
                <a:lnTo>
                  <a:pt x="7286203" y="1998424"/>
                </a:lnTo>
                <a:cubicBezTo>
                  <a:pt x="7265022" y="1998424"/>
                  <a:pt x="7254432" y="1994894"/>
                  <a:pt x="7254432" y="1987834"/>
                </a:cubicBezTo>
                <a:cubicBezTo>
                  <a:pt x="7247370" y="1987834"/>
                  <a:pt x="7243841" y="1987834"/>
                  <a:pt x="7243841" y="1987834"/>
                </a:cubicBezTo>
                <a:cubicBezTo>
                  <a:pt x="7243841" y="1987834"/>
                  <a:pt x="7243841" y="1991363"/>
                  <a:pt x="7243841" y="1998424"/>
                </a:cubicBezTo>
                <a:lnTo>
                  <a:pt x="7201480" y="2009015"/>
                </a:lnTo>
                <a:lnTo>
                  <a:pt x="7201480" y="1987834"/>
                </a:lnTo>
                <a:cubicBezTo>
                  <a:pt x="7194418" y="1987834"/>
                  <a:pt x="7187360" y="1986069"/>
                  <a:pt x="7180299" y="1982538"/>
                </a:cubicBezTo>
                <a:cubicBezTo>
                  <a:pt x="7173238" y="1979007"/>
                  <a:pt x="7169708" y="1977242"/>
                  <a:pt x="7169708" y="1977242"/>
                </a:cubicBezTo>
                <a:cubicBezTo>
                  <a:pt x="7169708" y="1977242"/>
                  <a:pt x="7169708" y="1980773"/>
                  <a:pt x="7169708" y="1987834"/>
                </a:cubicBezTo>
                <a:lnTo>
                  <a:pt x="7159118" y="1998424"/>
                </a:lnTo>
                <a:cubicBezTo>
                  <a:pt x="7159118" y="1998424"/>
                  <a:pt x="7157352" y="2000188"/>
                  <a:pt x="7153822" y="2003719"/>
                </a:cubicBezTo>
                <a:cubicBezTo>
                  <a:pt x="7150293" y="2007250"/>
                  <a:pt x="7148526" y="2012544"/>
                  <a:pt x="7148526" y="2019605"/>
                </a:cubicBezTo>
                <a:cubicBezTo>
                  <a:pt x="7148526" y="2033725"/>
                  <a:pt x="7155588" y="2033725"/>
                  <a:pt x="7169708" y="2019605"/>
                </a:cubicBezTo>
                <a:cubicBezTo>
                  <a:pt x="7169708" y="2012544"/>
                  <a:pt x="7173238" y="2012544"/>
                  <a:pt x="7180299" y="2019605"/>
                </a:cubicBezTo>
                <a:cubicBezTo>
                  <a:pt x="7187360" y="2026665"/>
                  <a:pt x="7190889" y="2026665"/>
                  <a:pt x="7190889" y="2019605"/>
                </a:cubicBezTo>
                <a:cubicBezTo>
                  <a:pt x="7197949" y="2019605"/>
                  <a:pt x="7201480" y="2021369"/>
                  <a:pt x="7201480" y="2024900"/>
                </a:cubicBezTo>
                <a:cubicBezTo>
                  <a:pt x="7201480" y="2028430"/>
                  <a:pt x="7205010" y="2030194"/>
                  <a:pt x="7212070" y="2030194"/>
                </a:cubicBezTo>
                <a:cubicBezTo>
                  <a:pt x="7212070" y="2044315"/>
                  <a:pt x="7226190" y="2044315"/>
                  <a:pt x="7254432" y="2030194"/>
                </a:cubicBezTo>
                <a:lnTo>
                  <a:pt x="7265022" y="2030194"/>
                </a:lnTo>
                <a:lnTo>
                  <a:pt x="7265022" y="2040786"/>
                </a:lnTo>
                <a:lnTo>
                  <a:pt x="7286203" y="2030194"/>
                </a:lnTo>
                <a:lnTo>
                  <a:pt x="7292822" y="2030194"/>
                </a:lnTo>
                <a:cubicBezTo>
                  <a:pt x="7295470" y="2030194"/>
                  <a:pt x="7296793" y="2030194"/>
                  <a:pt x="7296793" y="2030194"/>
                </a:cubicBezTo>
                <a:lnTo>
                  <a:pt x="7265022" y="2051376"/>
                </a:lnTo>
                <a:cubicBezTo>
                  <a:pt x="7250902" y="2051376"/>
                  <a:pt x="7243841" y="2054906"/>
                  <a:pt x="7243841" y="2061967"/>
                </a:cubicBezTo>
                <a:lnTo>
                  <a:pt x="7243841" y="2072557"/>
                </a:lnTo>
                <a:lnTo>
                  <a:pt x="7275612" y="2093738"/>
                </a:lnTo>
                <a:cubicBezTo>
                  <a:pt x="7289732" y="2093738"/>
                  <a:pt x="7300322" y="2097267"/>
                  <a:pt x="7307384" y="2104328"/>
                </a:cubicBezTo>
                <a:cubicBezTo>
                  <a:pt x="7314444" y="2104328"/>
                  <a:pt x="7317974" y="2104328"/>
                  <a:pt x="7317974" y="2104328"/>
                </a:cubicBezTo>
                <a:cubicBezTo>
                  <a:pt x="7317974" y="2104328"/>
                  <a:pt x="7321504" y="2104328"/>
                  <a:pt x="7328564" y="2104328"/>
                </a:cubicBezTo>
                <a:cubicBezTo>
                  <a:pt x="7328564" y="2104328"/>
                  <a:pt x="7330330" y="2107858"/>
                  <a:pt x="7333860" y="2114919"/>
                </a:cubicBezTo>
                <a:cubicBezTo>
                  <a:pt x="7337389" y="2121978"/>
                  <a:pt x="7335626" y="2125509"/>
                  <a:pt x="7328564" y="2125509"/>
                </a:cubicBezTo>
                <a:lnTo>
                  <a:pt x="7307384" y="2125509"/>
                </a:lnTo>
                <a:cubicBezTo>
                  <a:pt x="7300322" y="2132569"/>
                  <a:pt x="7293264" y="2136099"/>
                  <a:pt x="7286203" y="2136099"/>
                </a:cubicBezTo>
                <a:lnTo>
                  <a:pt x="7286203" y="2125509"/>
                </a:lnTo>
                <a:lnTo>
                  <a:pt x="7275612" y="2114919"/>
                </a:lnTo>
                <a:cubicBezTo>
                  <a:pt x="7268552" y="2114919"/>
                  <a:pt x="7266788" y="2118448"/>
                  <a:pt x="7270318" y="2125509"/>
                </a:cubicBezTo>
                <a:cubicBezTo>
                  <a:pt x="7273847" y="2132569"/>
                  <a:pt x="7272082" y="2136099"/>
                  <a:pt x="7265022" y="2136099"/>
                </a:cubicBezTo>
                <a:cubicBezTo>
                  <a:pt x="7265022" y="2129040"/>
                  <a:pt x="7259726" y="2123744"/>
                  <a:pt x="7249136" y="2120213"/>
                </a:cubicBezTo>
                <a:cubicBezTo>
                  <a:pt x="7238546" y="2116684"/>
                  <a:pt x="7231485" y="2113154"/>
                  <a:pt x="7227956" y="2109623"/>
                </a:cubicBezTo>
                <a:cubicBezTo>
                  <a:pt x="7224426" y="2106092"/>
                  <a:pt x="7222660" y="2104328"/>
                  <a:pt x="7222660" y="2104328"/>
                </a:cubicBezTo>
                <a:lnTo>
                  <a:pt x="7201480" y="2104328"/>
                </a:lnTo>
                <a:lnTo>
                  <a:pt x="7148526" y="2093738"/>
                </a:lnTo>
                <a:lnTo>
                  <a:pt x="7132641" y="2093738"/>
                </a:lnTo>
                <a:cubicBezTo>
                  <a:pt x="7136170" y="2093738"/>
                  <a:pt x="7137937" y="2091973"/>
                  <a:pt x="7137937" y="2088442"/>
                </a:cubicBezTo>
                <a:cubicBezTo>
                  <a:pt x="7137937" y="2084911"/>
                  <a:pt x="7136170" y="2081382"/>
                  <a:pt x="7132641" y="2077852"/>
                </a:cubicBezTo>
                <a:cubicBezTo>
                  <a:pt x="7129112" y="2074321"/>
                  <a:pt x="7125581" y="2074321"/>
                  <a:pt x="7122052" y="2077852"/>
                </a:cubicBezTo>
                <a:cubicBezTo>
                  <a:pt x="7118522" y="2081382"/>
                  <a:pt x="7118522" y="2084911"/>
                  <a:pt x="7122052" y="2088442"/>
                </a:cubicBezTo>
                <a:cubicBezTo>
                  <a:pt x="7125581" y="2091973"/>
                  <a:pt x="7129112" y="2093738"/>
                  <a:pt x="7132641" y="2093738"/>
                </a:cubicBezTo>
                <a:lnTo>
                  <a:pt x="7111462" y="2093738"/>
                </a:lnTo>
                <a:cubicBezTo>
                  <a:pt x="7100870" y="2093738"/>
                  <a:pt x="7095574" y="2095502"/>
                  <a:pt x="7095574" y="2099033"/>
                </a:cubicBezTo>
                <a:cubicBezTo>
                  <a:pt x="7095574" y="2102563"/>
                  <a:pt x="7093810" y="2104328"/>
                  <a:pt x="7090280" y="2104328"/>
                </a:cubicBezTo>
                <a:cubicBezTo>
                  <a:pt x="7086751" y="2104328"/>
                  <a:pt x="7081456" y="2104328"/>
                  <a:pt x="7074395" y="2104328"/>
                </a:cubicBezTo>
                <a:lnTo>
                  <a:pt x="7063804" y="2104328"/>
                </a:lnTo>
                <a:lnTo>
                  <a:pt x="7063804" y="2114919"/>
                </a:lnTo>
                <a:cubicBezTo>
                  <a:pt x="7056744" y="2114919"/>
                  <a:pt x="7053214" y="2111388"/>
                  <a:pt x="7053214" y="2104328"/>
                </a:cubicBezTo>
                <a:cubicBezTo>
                  <a:pt x="7053214" y="2090207"/>
                  <a:pt x="7056744" y="2086677"/>
                  <a:pt x="7063804" y="2093738"/>
                </a:cubicBezTo>
                <a:cubicBezTo>
                  <a:pt x="7070866" y="2093738"/>
                  <a:pt x="7076160" y="2091973"/>
                  <a:pt x="7079689" y="2088442"/>
                </a:cubicBezTo>
                <a:cubicBezTo>
                  <a:pt x="7083218" y="2084911"/>
                  <a:pt x="7081456" y="2083146"/>
                  <a:pt x="7074395" y="2083146"/>
                </a:cubicBezTo>
                <a:cubicBezTo>
                  <a:pt x="7067333" y="2083146"/>
                  <a:pt x="7063804" y="2083146"/>
                  <a:pt x="7063804" y="2083146"/>
                </a:cubicBezTo>
                <a:cubicBezTo>
                  <a:pt x="7063804" y="2076088"/>
                  <a:pt x="7062039" y="2072557"/>
                  <a:pt x="7058510" y="2072557"/>
                </a:cubicBezTo>
                <a:cubicBezTo>
                  <a:pt x="7054978" y="2072557"/>
                  <a:pt x="7051448" y="2072557"/>
                  <a:pt x="7047918" y="2072557"/>
                </a:cubicBezTo>
                <a:cubicBezTo>
                  <a:pt x="7044389" y="2072557"/>
                  <a:pt x="7040858" y="2074321"/>
                  <a:pt x="7037328" y="2077852"/>
                </a:cubicBezTo>
                <a:cubicBezTo>
                  <a:pt x="7033799" y="2081382"/>
                  <a:pt x="7028504" y="2083146"/>
                  <a:pt x="7021443" y="2083146"/>
                </a:cubicBezTo>
                <a:cubicBezTo>
                  <a:pt x="7014381" y="2083146"/>
                  <a:pt x="7010852" y="2083146"/>
                  <a:pt x="7010852" y="2083146"/>
                </a:cubicBezTo>
                <a:cubicBezTo>
                  <a:pt x="7010852" y="2090207"/>
                  <a:pt x="7000262" y="2093738"/>
                  <a:pt x="6979081" y="2093738"/>
                </a:cubicBezTo>
                <a:lnTo>
                  <a:pt x="6968491" y="2093738"/>
                </a:lnTo>
                <a:cubicBezTo>
                  <a:pt x="6968491" y="2086677"/>
                  <a:pt x="6966725" y="2083146"/>
                  <a:pt x="6963196" y="2083146"/>
                </a:cubicBezTo>
                <a:cubicBezTo>
                  <a:pt x="6959666" y="2083146"/>
                  <a:pt x="6957900" y="2083146"/>
                  <a:pt x="6957900" y="2083146"/>
                </a:cubicBezTo>
                <a:cubicBezTo>
                  <a:pt x="6943780" y="2083146"/>
                  <a:pt x="6936718" y="2083146"/>
                  <a:pt x="6936718" y="2083146"/>
                </a:cubicBezTo>
                <a:cubicBezTo>
                  <a:pt x="6936718" y="2076088"/>
                  <a:pt x="6934954" y="2072557"/>
                  <a:pt x="6931424" y="2072557"/>
                </a:cubicBezTo>
                <a:cubicBezTo>
                  <a:pt x="6927895" y="2072557"/>
                  <a:pt x="6926129" y="2072557"/>
                  <a:pt x="6926129" y="2072557"/>
                </a:cubicBezTo>
                <a:lnTo>
                  <a:pt x="6894358" y="2072557"/>
                </a:lnTo>
                <a:cubicBezTo>
                  <a:pt x="6894358" y="2065496"/>
                  <a:pt x="6890828" y="2061967"/>
                  <a:pt x="6883766" y="2061967"/>
                </a:cubicBezTo>
                <a:cubicBezTo>
                  <a:pt x="6876706" y="2061967"/>
                  <a:pt x="6873177" y="2058436"/>
                  <a:pt x="6873177" y="2051376"/>
                </a:cubicBezTo>
                <a:cubicBezTo>
                  <a:pt x="6873177" y="2051376"/>
                  <a:pt x="6871410" y="2051376"/>
                  <a:pt x="6867881" y="2051376"/>
                </a:cubicBezTo>
                <a:cubicBezTo>
                  <a:pt x="6864352" y="2051376"/>
                  <a:pt x="6859056" y="2051376"/>
                  <a:pt x="6851996" y="2051376"/>
                </a:cubicBezTo>
                <a:lnTo>
                  <a:pt x="6820224" y="2051376"/>
                </a:lnTo>
                <a:cubicBezTo>
                  <a:pt x="6813164" y="2044315"/>
                  <a:pt x="6799044" y="2037255"/>
                  <a:pt x="6777862" y="2030194"/>
                </a:cubicBezTo>
                <a:cubicBezTo>
                  <a:pt x="6770802" y="2030194"/>
                  <a:pt x="6761977" y="2030194"/>
                  <a:pt x="6751387" y="2030194"/>
                </a:cubicBezTo>
                <a:cubicBezTo>
                  <a:pt x="6740796" y="2030194"/>
                  <a:pt x="6730206" y="2028430"/>
                  <a:pt x="6719616" y="2024900"/>
                </a:cubicBezTo>
                <a:cubicBezTo>
                  <a:pt x="6709025" y="2021369"/>
                  <a:pt x="6700200" y="2019605"/>
                  <a:pt x="6693140" y="2019605"/>
                </a:cubicBezTo>
                <a:lnTo>
                  <a:pt x="6693140" y="2030194"/>
                </a:lnTo>
                <a:cubicBezTo>
                  <a:pt x="6714320" y="2044315"/>
                  <a:pt x="6728440" y="2047846"/>
                  <a:pt x="6735502" y="2040786"/>
                </a:cubicBezTo>
                <a:lnTo>
                  <a:pt x="6746092" y="2040786"/>
                </a:lnTo>
                <a:cubicBezTo>
                  <a:pt x="6753152" y="2047846"/>
                  <a:pt x="6754916" y="2051376"/>
                  <a:pt x="6751387" y="2051376"/>
                </a:cubicBezTo>
                <a:cubicBezTo>
                  <a:pt x="6747858" y="2051376"/>
                  <a:pt x="6739032" y="2051376"/>
                  <a:pt x="6724910" y="2051376"/>
                </a:cubicBezTo>
                <a:cubicBezTo>
                  <a:pt x="6703730" y="2051376"/>
                  <a:pt x="6686079" y="2051376"/>
                  <a:pt x="6671958" y="2051376"/>
                </a:cubicBezTo>
                <a:lnTo>
                  <a:pt x="6661368" y="2030194"/>
                </a:lnTo>
                <a:lnTo>
                  <a:pt x="6650778" y="2030194"/>
                </a:lnTo>
                <a:cubicBezTo>
                  <a:pt x="6643717" y="2030194"/>
                  <a:pt x="6640188" y="2033725"/>
                  <a:pt x="6640188" y="2040786"/>
                </a:cubicBezTo>
                <a:lnTo>
                  <a:pt x="6640188" y="2035490"/>
                </a:lnTo>
                <a:cubicBezTo>
                  <a:pt x="6640188" y="2031959"/>
                  <a:pt x="6640188" y="2030194"/>
                  <a:pt x="6640188" y="2030194"/>
                </a:cubicBezTo>
                <a:cubicBezTo>
                  <a:pt x="6640188" y="2009015"/>
                  <a:pt x="6633127" y="1998424"/>
                  <a:pt x="6619006" y="1998424"/>
                </a:cubicBezTo>
                <a:lnTo>
                  <a:pt x="6576646" y="1987834"/>
                </a:lnTo>
                <a:cubicBezTo>
                  <a:pt x="6583706" y="1987834"/>
                  <a:pt x="6589002" y="1984303"/>
                  <a:pt x="6592531" y="1977242"/>
                </a:cubicBezTo>
                <a:cubicBezTo>
                  <a:pt x="6596060" y="1970184"/>
                  <a:pt x="6594296" y="1966653"/>
                  <a:pt x="6587236" y="1966653"/>
                </a:cubicBezTo>
                <a:lnTo>
                  <a:pt x="6576646" y="1966653"/>
                </a:lnTo>
                <a:lnTo>
                  <a:pt x="6513102" y="1956063"/>
                </a:lnTo>
                <a:lnTo>
                  <a:pt x="6502512" y="1956063"/>
                </a:lnTo>
                <a:cubicBezTo>
                  <a:pt x="6502512" y="1963122"/>
                  <a:pt x="6498983" y="1966653"/>
                  <a:pt x="6491922" y="1966653"/>
                </a:cubicBezTo>
                <a:cubicBezTo>
                  <a:pt x="6484861" y="1966653"/>
                  <a:pt x="6484861" y="1963122"/>
                  <a:pt x="6491922" y="1956063"/>
                </a:cubicBezTo>
                <a:lnTo>
                  <a:pt x="6481332" y="1945472"/>
                </a:lnTo>
                <a:cubicBezTo>
                  <a:pt x="6474271" y="1945472"/>
                  <a:pt x="6470740" y="1945472"/>
                  <a:pt x="6470740" y="1945472"/>
                </a:cubicBezTo>
                <a:cubicBezTo>
                  <a:pt x="6470740" y="1945472"/>
                  <a:pt x="6470740" y="1943707"/>
                  <a:pt x="6470740" y="1940176"/>
                </a:cubicBezTo>
                <a:cubicBezTo>
                  <a:pt x="6470740" y="1936646"/>
                  <a:pt x="6467211" y="1938411"/>
                  <a:pt x="6460150" y="1945472"/>
                </a:cubicBezTo>
                <a:cubicBezTo>
                  <a:pt x="6460150" y="1945472"/>
                  <a:pt x="6463680" y="1947236"/>
                  <a:pt x="6470740" y="1950767"/>
                </a:cubicBezTo>
                <a:cubicBezTo>
                  <a:pt x="6477802" y="1954297"/>
                  <a:pt x="6477802" y="1959592"/>
                  <a:pt x="6470740" y="1966653"/>
                </a:cubicBezTo>
                <a:cubicBezTo>
                  <a:pt x="6470740" y="1959592"/>
                  <a:pt x="6463680" y="1956063"/>
                  <a:pt x="6449560" y="1956063"/>
                </a:cubicBezTo>
                <a:lnTo>
                  <a:pt x="6438970" y="1945472"/>
                </a:lnTo>
                <a:cubicBezTo>
                  <a:pt x="6446031" y="1945472"/>
                  <a:pt x="6446031" y="1941941"/>
                  <a:pt x="6438970" y="1934882"/>
                </a:cubicBezTo>
                <a:cubicBezTo>
                  <a:pt x="6424850" y="1927821"/>
                  <a:pt x="6414259" y="1931351"/>
                  <a:pt x="6407198" y="1945472"/>
                </a:cubicBezTo>
                <a:cubicBezTo>
                  <a:pt x="6407198" y="1952532"/>
                  <a:pt x="6401903" y="1952532"/>
                  <a:pt x="6391313" y="1945472"/>
                </a:cubicBezTo>
                <a:cubicBezTo>
                  <a:pt x="6380723" y="1938411"/>
                  <a:pt x="6375428" y="1931351"/>
                  <a:pt x="6375428" y="1924290"/>
                </a:cubicBezTo>
                <a:lnTo>
                  <a:pt x="6333066" y="1934882"/>
                </a:lnTo>
                <a:lnTo>
                  <a:pt x="6343656" y="1945472"/>
                </a:lnTo>
                <a:lnTo>
                  <a:pt x="6354246" y="1934882"/>
                </a:lnTo>
                <a:cubicBezTo>
                  <a:pt x="6361306" y="1934882"/>
                  <a:pt x="6368367" y="1934882"/>
                  <a:pt x="6375428" y="1934882"/>
                </a:cubicBezTo>
                <a:lnTo>
                  <a:pt x="6375428" y="1945472"/>
                </a:lnTo>
                <a:cubicBezTo>
                  <a:pt x="6375428" y="1952532"/>
                  <a:pt x="6378957" y="1956063"/>
                  <a:pt x="6386018" y="1956063"/>
                </a:cubicBezTo>
                <a:cubicBezTo>
                  <a:pt x="6400138" y="1963122"/>
                  <a:pt x="6403669" y="1970184"/>
                  <a:pt x="6396608" y="1977242"/>
                </a:cubicBezTo>
                <a:lnTo>
                  <a:pt x="6364836" y="1977242"/>
                </a:lnTo>
                <a:lnTo>
                  <a:pt x="6311884" y="1966653"/>
                </a:lnTo>
                <a:cubicBezTo>
                  <a:pt x="6311884" y="1959592"/>
                  <a:pt x="6306590" y="1954297"/>
                  <a:pt x="6295998" y="1950767"/>
                </a:cubicBezTo>
                <a:cubicBezTo>
                  <a:pt x="6285409" y="1947236"/>
                  <a:pt x="6276584" y="1949002"/>
                  <a:pt x="6269524" y="1956063"/>
                </a:cubicBezTo>
                <a:lnTo>
                  <a:pt x="6311884" y="1977242"/>
                </a:lnTo>
                <a:cubicBezTo>
                  <a:pt x="6318946" y="1977242"/>
                  <a:pt x="6322476" y="1977242"/>
                  <a:pt x="6322476" y="1977242"/>
                </a:cubicBezTo>
                <a:cubicBezTo>
                  <a:pt x="6322476" y="1977242"/>
                  <a:pt x="6326005" y="1977242"/>
                  <a:pt x="6333066" y="1977242"/>
                </a:cubicBezTo>
                <a:cubicBezTo>
                  <a:pt x="6347186" y="1991363"/>
                  <a:pt x="6357776" y="1998424"/>
                  <a:pt x="6364836" y="1998424"/>
                </a:cubicBezTo>
                <a:lnTo>
                  <a:pt x="6375428" y="1998424"/>
                </a:lnTo>
                <a:lnTo>
                  <a:pt x="6386018" y="2009015"/>
                </a:lnTo>
                <a:cubicBezTo>
                  <a:pt x="6393079" y="2009015"/>
                  <a:pt x="6400138" y="2009015"/>
                  <a:pt x="6407198" y="2009015"/>
                </a:cubicBezTo>
                <a:cubicBezTo>
                  <a:pt x="6414259" y="2009015"/>
                  <a:pt x="6417788" y="2012544"/>
                  <a:pt x="6417788" y="2019605"/>
                </a:cubicBezTo>
                <a:lnTo>
                  <a:pt x="6446030" y="2026665"/>
                </a:lnTo>
                <a:lnTo>
                  <a:pt x="6438970" y="2019605"/>
                </a:lnTo>
                <a:cubicBezTo>
                  <a:pt x="6438970" y="2019605"/>
                  <a:pt x="6444265" y="2019605"/>
                  <a:pt x="6454855" y="2019605"/>
                </a:cubicBezTo>
                <a:cubicBezTo>
                  <a:pt x="6465446" y="2019605"/>
                  <a:pt x="6470740" y="2023136"/>
                  <a:pt x="6470740" y="2030194"/>
                </a:cubicBezTo>
                <a:lnTo>
                  <a:pt x="6460150" y="2030194"/>
                </a:lnTo>
                <a:cubicBezTo>
                  <a:pt x="6474271" y="2030194"/>
                  <a:pt x="6483098" y="2033725"/>
                  <a:pt x="6486627" y="2040786"/>
                </a:cubicBezTo>
                <a:cubicBezTo>
                  <a:pt x="6490156" y="2047846"/>
                  <a:pt x="6491922" y="2051376"/>
                  <a:pt x="6491922" y="2051376"/>
                </a:cubicBezTo>
                <a:lnTo>
                  <a:pt x="6491922" y="2040786"/>
                </a:lnTo>
                <a:lnTo>
                  <a:pt x="6513102" y="2040786"/>
                </a:lnTo>
                <a:lnTo>
                  <a:pt x="6513102" y="2051376"/>
                </a:lnTo>
                <a:lnTo>
                  <a:pt x="6513102" y="2061967"/>
                </a:lnTo>
                <a:cubicBezTo>
                  <a:pt x="6513102" y="2061967"/>
                  <a:pt x="6527223" y="2065496"/>
                  <a:pt x="6555464" y="2072557"/>
                </a:cubicBezTo>
                <a:lnTo>
                  <a:pt x="6608416" y="2083146"/>
                </a:lnTo>
                <a:lnTo>
                  <a:pt x="6597826" y="2072557"/>
                </a:lnTo>
                <a:lnTo>
                  <a:pt x="6597826" y="2061967"/>
                </a:lnTo>
                <a:cubicBezTo>
                  <a:pt x="6597826" y="2069026"/>
                  <a:pt x="6604887" y="2072557"/>
                  <a:pt x="6619006" y="2072557"/>
                </a:cubicBezTo>
                <a:lnTo>
                  <a:pt x="6640188" y="2093738"/>
                </a:lnTo>
                <a:lnTo>
                  <a:pt x="6650778" y="2093738"/>
                </a:lnTo>
                <a:cubicBezTo>
                  <a:pt x="6650778" y="2093738"/>
                  <a:pt x="6656073" y="2095502"/>
                  <a:pt x="6666664" y="2099033"/>
                </a:cubicBezTo>
                <a:cubicBezTo>
                  <a:pt x="6677254" y="2102563"/>
                  <a:pt x="6686079" y="2106092"/>
                  <a:pt x="6693140" y="2109623"/>
                </a:cubicBezTo>
                <a:cubicBezTo>
                  <a:pt x="6700200" y="2113154"/>
                  <a:pt x="6709025" y="2116684"/>
                  <a:pt x="6719616" y="2120213"/>
                </a:cubicBezTo>
                <a:cubicBezTo>
                  <a:pt x="6730206" y="2123744"/>
                  <a:pt x="6735502" y="2125509"/>
                  <a:pt x="6735502" y="2125509"/>
                </a:cubicBezTo>
                <a:cubicBezTo>
                  <a:pt x="6749621" y="2125509"/>
                  <a:pt x="6760212" y="2125509"/>
                  <a:pt x="6767272" y="2125509"/>
                </a:cubicBezTo>
                <a:lnTo>
                  <a:pt x="6777862" y="2136099"/>
                </a:lnTo>
                <a:lnTo>
                  <a:pt x="6756682" y="2136099"/>
                </a:lnTo>
                <a:lnTo>
                  <a:pt x="6767272" y="2146690"/>
                </a:lnTo>
                <a:cubicBezTo>
                  <a:pt x="6781392" y="2153750"/>
                  <a:pt x="6791984" y="2157280"/>
                  <a:pt x="6799044" y="2157280"/>
                </a:cubicBezTo>
                <a:lnTo>
                  <a:pt x="6799044" y="2146690"/>
                </a:lnTo>
                <a:lnTo>
                  <a:pt x="6809634" y="2136099"/>
                </a:lnTo>
                <a:cubicBezTo>
                  <a:pt x="6816696" y="2136099"/>
                  <a:pt x="6820224" y="2136099"/>
                  <a:pt x="6820224" y="2136099"/>
                </a:cubicBezTo>
                <a:lnTo>
                  <a:pt x="6830814" y="2136099"/>
                </a:lnTo>
                <a:cubicBezTo>
                  <a:pt x="6830814" y="2143159"/>
                  <a:pt x="6830814" y="2146690"/>
                  <a:pt x="6830814" y="2146690"/>
                </a:cubicBezTo>
                <a:cubicBezTo>
                  <a:pt x="6837876" y="2146690"/>
                  <a:pt x="6837876" y="2150221"/>
                  <a:pt x="6830814" y="2157280"/>
                </a:cubicBezTo>
                <a:cubicBezTo>
                  <a:pt x="6830814" y="2164340"/>
                  <a:pt x="6844936" y="2171400"/>
                  <a:pt x="6873177" y="2178461"/>
                </a:cubicBezTo>
                <a:cubicBezTo>
                  <a:pt x="6880237" y="2178461"/>
                  <a:pt x="6885532" y="2178461"/>
                  <a:pt x="6889062" y="2178461"/>
                </a:cubicBezTo>
                <a:cubicBezTo>
                  <a:pt x="6892592" y="2178461"/>
                  <a:pt x="6894358" y="2174930"/>
                  <a:pt x="6894358" y="2167871"/>
                </a:cubicBezTo>
                <a:lnTo>
                  <a:pt x="6915539" y="2167871"/>
                </a:lnTo>
                <a:cubicBezTo>
                  <a:pt x="6936718" y="2174930"/>
                  <a:pt x="6950840" y="2178461"/>
                  <a:pt x="6957900" y="2178461"/>
                </a:cubicBezTo>
                <a:lnTo>
                  <a:pt x="6968491" y="2178461"/>
                </a:lnTo>
                <a:lnTo>
                  <a:pt x="6968491" y="2189051"/>
                </a:lnTo>
                <a:cubicBezTo>
                  <a:pt x="6975552" y="2196111"/>
                  <a:pt x="6980847" y="2197877"/>
                  <a:pt x="6984376" y="2194346"/>
                </a:cubicBezTo>
                <a:cubicBezTo>
                  <a:pt x="6987906" y="2190817"/>
                  <a:pt x="6991437" y="2189051"/>
                  <a:pt x="6994966" y="2189051"/>
                </a:cubicBezTo>
                <a:cubicBezTo>
                  <a:pt x="6998496" y="2189051"/>
                  <a:pt x="7000262" y="2190817"/>
                  <a:pt x="7000262" y="2194346"/>
                </a:cubicBezTo>
                <a:cubicBezTo>
                  <a:pt x="7000262" y="2197877"/>
                  <a:pt x="7000262" y="2199642"/>
                  <a:pt x="7000262" y="2199642"/>
                </a:cubicBezTo>
                <a:cubicBezTo>
                  <a:pt x="6993200" y="2199642"/>
                  <a:pt x="6989670" y="2199642"/>
                  <a:pt x="6989670" y="2199642"/>
                </a:cubicBezTo>
                <a:cubicBezTo>
                  <a:pt x="6989670" y="2199642"/>
                  <a:pt x="6989670" y="2203173"/>
                  <a:pt x="6989670" y="2210232"/>
                </a:cubicBezTo>
                <a:cubicBezTo>
                  <a:pt x="6996732" y="2210232"/>
                  <a:pt x="7002026" y="2208467"/>
                  <a:pt x="7005558" y="2204937"/>
                </a:cubicBezTo>
                <a:cubicBezTo>
                  <a:pt x="7009087" y="2201407"/>
                  <a:pt x="7017914" y="2199642"/>
                  <a:pt x="7032033" y="2199642"/>
                </a:cubicBezTo>
                <a:cubicBezTo>
                  <a:pt x="7039093" y="2199642"/>
                  <a:pt x="7046154" y="2201407"/>
                  <a:pt x="7053214" y="2204937"/>
                </a:cubicBezTo>
                <a:cubicBezTo>
                  <a:pt x="7060274" y="2208467"/>
                  <a:pt x="7067333" y="2210232"/>
                  <a:pt x="7074395" y="2210232"/>
                </a:cubicBezTo>
                <a:lnTo>
                  <a:pt x="7084985" y="2220823"/>
                </a:lnTo>
                <a:cubicBezTo>
                  <a:pt x="7092045" y="2220823"/>
                  <a:pt x="7097341" y="2219058"/>
                  <a:pt x="7100870" y="2215527"/>
                </a:cubicBezTo>
                <a:cubicBezTo>
                  <a:pt x="7104400" y="2211996"/>
                  <a:pt x="7109696" y="2213763"/>
                  <a:pt x="7116756" y="2220823"/>
                </a:cubicBezTo>
                <a:cubicBezTo>
                  <a:pt x="7130876" y="2220823"/>
                  <a:pt x="7141466" y="2220823"/>
                  <a:pt x="7148526" y="2220823"/>
                </a:cubicBezTo>
                <a:cubicBezTo>
                  <a:pt x="7155588" y="2220823"/>
                  <a:pt x="7162648" y="2224352"/>
                  <a:pt x="7169708" y="2231413"/>
                </a:cubicBezTo>
                <a:cubicBezTo>
                  <a:pt x="7183828" y="2231413"/>
                  <a:pt x="7190889" y="2231413"/>
                  <a:pt x="7190889" y="2231413"/>
                </a:cubicBezTo>
                <a:lnTo>
                  <a:pt x="7201480" y="2242004"/>
                </a:lnTo>
                <a:cubicBezTo>
                  <a:pt x="7215600" y="2242004"/>
                  <a:pt x="7224426" y="2243769"/>
                  <a:pt x="7227956" y="2247298"/>
                </a:cubicBezTo>
                <a:cubicBezTo>
                  <a:pt x="7231485" y="2250829"/>
                  <a:pt x="7240312" y="2252594"/>
                  <a:pt x="7254432" y="2252594"/>
                </a:cubicBezTo>
                <a:lnTo>
                  <a:pt x="7254432" y="2263184"/>
                </a:lnTo>
                <a:cubicBezTo>
                  <a:pt x="7261492" y="2263184"/>
                  <a:pt x="7265022" y="2266715"/>
                  <a:pt x="7265022" y="2273775"/>
                </a:cubicBezTo>
                <a:cubicBezTo>
                  <a:pt x="7265022" y="2280834"/>
                  <a:pt x="7252666" y="2284365"/>
                  <a:pt x="7227956" y="2284365"/>
                </a:cubicBezTo>
                <a:cubicBezTo>
                  <a:pt x="7203245" y="2284365"/>
                  <a:pt x="7187360" y="2284365"/>
                  <a:pt x="7180299" y="2284365"/>
                </a:cubicBezTo>
                <a:cubicBezTo>
                  <a:pt x="7173238" y="2284365"/>
                  <a:pt x="7166178" y="2284365"/>
                  <a:pt x="7159118" y="2284365"/>
                </a:cubicBezTo>
                <a:cubicBezTo>
                  <a:pt x="7152058" y="2284365"/>
                  <a:pt x="7144997" y="2284365"/>
                  <a:pt x="7137937" y="2284365"/>
                </a:cubicBezTo>
                <a:lnTo>
                  <a:pt x="7169708" y="2294956"/>
                </a:lnTo>
                <a:cubicBezTo>
                  <a:pt x="7205010" y="2294956"/>
                  <a:pt x="7222660" y="2294956"/>
                  <a:pt x="7222660" y="2294956"/>
                </a:cubicBezTo>
                <a:lnTo>
                  <a:pt x="7222660" y="2305546"/>
                </a:lnTo>
                <a:lnTo>
                  <a:pt x="7233251" y="2316136"/>
                </a:lnTo>
                <a:lnTo>
                  <a:pt x="7254432" y="2326727"/>
                </a:lnTo>
                <a:lnTo>
                  <a:pt x="7243841" y="2326727"/>
                </a:lnTo>
                <a:lnTo>
                  <a:pt x="7233251" y="2326727"/>
                </a:lnTo>
                <a:cubicBezTo>
                  <a:pt x="7240312" y="2326727"/>
                  <a:pt x="7240312" y="2330256"/>
                  <a:pt x="7233251" y="2337317"/>
                </a:cubicBezTo>
                <a:lnTo>
                  <a:pt x="7212070" y="2326727"/>
                </a:lnTo>
                <a:lnTo>
                  <a:pt x="7212070" y="2321431"/>
                </a:lnTo>
                <a:cubicBezTo>
                  <a:pt x="7212070" y="2324962"/>
                  <a:pt x="7208540" y="2326727"/>
                  <a:pt x="7201480" y="2326727"/>
                </a:cubicBezTo>
                <a:lnTo>
                  <a:pt x="7190889" y="2326727"/>
                </a:lnTo>
                <a:lnTo>
                  <a:pt x="7159118" y="2316136"/>
                </a:lnTo>
                <a:lnTo>
                  <a:pt x="7084985" y="2294956"/>
                </a:lnTo>
                <a:cubicBezTo>
                  <a:pt x="7070866" y="2294956"/>
                  <a:pt x="7060274" y="2291425"/>
                  <a:pt x="7053214" y="2284365"/>
                </a:cubicBezTo>
                <a:cubicBezTo>
                  <a:pt x="7046154" y="2277304"/>
                  <a:pt x="7042622" y="2273775"/>
                  <a:pt x="7042622" y="2273775"/>
                </a:cubicBezTo>
                <a:cubicBezTo>
                  <a:pt x="7042622" y="2273775"/>
                  <a:pt x="7046154" y="2270244"/>
                  <a:pt x="7053214" y="2263184"/>
                </a:cubicBezTo>
                <a:lnTo>
                  <a:pt x="7063804" y="2252594"/>
                </a:lnTo>
                <a:cubicBezTo>
                  <a:pt x="7063804" y="2252594"/>
                  <a:pt x="7063804" y="2256125"/>
                  <a:pt x="7063804" y="2263184"/>
                </a:cubicBezTo>
                <a:cubicBezTo>
                  <a:pt x="7063804" y="2270244"/>
                  <a:pt x="7067333" y="2273775"/>
                  <a:pt x="7074395" y="2273775"/>
                </a:cubicBezTo>
                <a:cubicBezTo>
                  <a:pt x="7081456" y="2280834"/>
                  <a:pt x="7088514" y="2284365"/>
                  <a:pt x="7095574" y="2284365"/>
                </a:cubicBezTo>
                <a:cubicBezTo>
                  <a:pt x="7102636" y="2284365"/>
                  <a:pt x="7109696" y="2280834"/>
                  <a:pt x="7116756" y="2273775"/>
                </a:cubicBezTo>
                <a:lnTo>
                  <a:pt x="7127347" y="2263184"/>
                </a:lnTo>
                <a:cubicBezTo>
                  <a:pt x="7120285" y="2263184"/>
                  <a:pt x="7113226" y="2263184"/>
                  <a:pt x="7106166" y="2263184"/>
                </a:cubicBezTo>
                <a:cubicBezTo>
                  <a:pt x="7077924" y="2256125"/>
                  <a:pt x="7063804" y="2249063"/>
                  <a:pt x="7063804" y="2242004"/>
                </a:cubicBezTo>
                <a:lnTo>
                  <a:pt x="7042622" y="2231413"/>
                </a:lnTo>
                <a:lnTo>
                  <a:pt x="7042622" y="2242004"/>
                </a:lnTo>
                <a:lnTo>
                  <a:pt x="7021443" y="2242004"/>
                </a:lnTo>
                <a:cubicBezTo>
                  <a:pt x="7014381" y="2242004"/>
                  <a:pt x="7007322" y="2242004"/>
                  <a:pt x="7000262" y="2242004"/>
                </a:cubicBezTo>
                <a:cubicBezTo>
                  <a:pt x="7000262" y="2249063"/>
                  <a:pt x="7007322" y="2256125"/>
                  <a:pt x="7021443" y="2263184"/>
                </a:cubicBezTo>
                <a:lnTo>
                  <a:pt x="7010852" y="2263184"/>
                </a:lnTo>
                <a:cubicBezTo>
                  <a:pt x="7010852" y="2263184"/>
                  <a:pt x="7007322" y="2263184"/>
                  <a:pt x="7000262" y="2263184"/>
                </a:cubicBezTo>
                <a:cubicBezTo>
                  <a:pt x="7000262" y="2270244"/>
                  <a:pt x="6994966" y="2272010"/>
                  <a:pt x="6984376" y="2268479"/>
                </a:cubicBezTo>
                <a:cubicBezTo>
                  <a:pt x="6973785" y="2264948"/>
                  <a:pt x="6968491" y="2266715"/>
                  <a:pt x="6968491" y="2273775"/>
                </a:cubicBezTo>
                <a:lnTo>
                  <a:pt x="6957900" y="2284365"/>
                </a:lnTo>
                <a:cubicBezTo>
                  <a:pt x="6964960" y="2291425"/>
                  <a:pt x="6968491" y="2294956"/>
                  <a:pt x="6968491" y="2294956"/>
                </a:cubicBezTo>
                <a:cubicBezTo>
                  <a:pt x="6968491" y="2294956"/>
                  <a:pt x="6964960" y="2294956"/>
                  <a:pt x="6957900" y="2294956"/>
                </a:cubicBezTo>
                <a:lnTo>
                  <a:pt x="6957900" y="2305546"/>
                </a:lnTo>
                <a:cubicBezTo>
                  <a:pt x="6964960" y="2305546"/>
                  <a:pt x="6966725" y="2309077"/>
                  <a:pt x="6963196" y="2316136"/>
                </a:cubicBezTo>
                <a:cubicBezTo>
                  <a:pt x="6959666" y="2323196"/>
                  <a:pt x="6961429" y="2326727"/>
                  <a:pt x="6968491" y="2326727"/>
                </a:cubicBezTo>
                <a:cubicBezTo>
                  <a:pt x="6975552" y="2326727"/>
                  <a:pt x="6975552" y="2330256"/>
                  <a:pt x="6968491" y="2337317"/>
                </a:cubicBezTo>
                <a:cubicBezTo>
                  <a:pt x="6961429" y="2337317"/>
                  <a:pt x="6957900" y="2333787"/>
                  <a:pt x="6957900" y="2326727"/>
                </a:cubicBezTo>
                <a:lnTo>
                  <a:pt x="6873177" y="2305546"/>
                </a:lnTo>
                <a:cubicBezTo>
                  <a:pt x="6851996" y="2305546"/>
                  <a:pt x="6841406" y="2302015"/>
                  <a:pt x="6841406" y="2294956"/>
                </a:cubicBezTo>
                <a:cubicBezTo>
                  <a:pt x="6834344" y="2294956"/>
                  <a:pt x="6830814" y="2294956"/>
                  <a:pt x="6830814" y="2294956"/>
                </a:cubicBezTo>
                <a:cubicBezTo>
                  <a:pt x="6830814" y="2294956"/>
                  <a:pt x="6827285" y="2298485"/>
                  <a:pt x="6820224" y="2305546"/>
                </a:cubicBezTo>
                <a:cubicBezTo>
                  <a:pt x="6820224" y="2305546"/>
                  <a:pt x="6818458" y="2303781"/>
                  <a:pt x="6814929" y="2300250"/>
                </a:cubicBezTo>
                <a:cubicBezTo>
                  <a:pt x="6811400" y="2296721"/>
                  <a:pt x="6802573" y="2294956"/>
                  <a:pt x="6788454" y="2294956"/>
                </a:cubicBezTo>
                <a:cubicBezTo>
                  <a:pt x="6795514" y="2287896"/>
                  <a:pt x="6795514" y="2284365"/>
                  <a:pt x="6788454" y="2284365"/>
                </a:cubicBezTo>
                <a:lnTo>
                  <a:pt x="6799044" y="2252594"/>
                </a:lnTo>
                <a:cubicBezTo>
                  <a:pt x="6813164" y="2259654"/>
                  <a:pt x="6830814" y="2266715"/>
                  <a:pt x="6851996" y="2273775"/>
                </a:cubicBezTo>
                <a:cubicBezTo>
                  <a:pt x="6859056" y="2273775"/>
                  <a:pt x="6864352" y="2275540"/>
                  <a:pt x="6867881" y="2279069"/>
                </a:cubicBezTo>
                <a:cubicBezTo>
                  <a:pt x="6871410" y="2282600"/>
                  <a:pt x="6876706" y="2284365"/>
                  <a:pt x="6883766" y="2284365"/>
                </a:cubicBezTo>
                <a:lnTo>
                  <a:pt x="6894358" y="2284365"/>
                </a:lnTo>
                <a:cubicBezTo>
                  <a:pt x="6880237" y="2270244"/>
                  <a:pt x="6859056" y="2263184"/>
                  <a:pt x="6830814" y="2263184"/>
                </a:cubicBezTo>
                <a:cubicBezTo>
                  <a:pt x="6816696" y="2256125"/>
                  <a:pt x="6809634" y="2249063"/>
                  <a:pt x="6809634" y="2242004"/>
                </a:cubicBezTo>
                <a:cubicBezTo>
                  <a:pt x="6809634" y="2242004"/>
                  <a:pt x="6806104" y="2242004"/>
                  <a:pt x="6799044" y="2242004"/>
                </a:cubicBezTo>
                <a:cubicBezTo>
                  <a:pt x="6791984" y="2242004"/>
                  <a:pt x="6788454" y="2234944"/>
                  <a:pt x="6788454" y="2220823"/>
                </a:cubicBezTo>
                <a:cubicBezTo>
                  <a:pt x="6788454" y="2213763"/>
                  <a:pt x="6791984" y="2210232"/>
                  <a:pt x="6799044" y="2210232"/>
                </a:cubicBezTo>
                <a:cubicBezTo>
                  <a:pt x="6806104" y="2210232"/>
                  <a:pt x="6809634" y="2210232"/>
                  <a:pt x="6809634" y="2210232"/>
                </a:cubicBezTo>
                <a:lnTo>
                  <a:pt x="6777862" y="2199642"/>
                </a:lnTo>
                <a:cubicBezTo>
                  <a:pt x="6777862" y="2199642"/>
                  <a:pt x="6777862" y="2203173"/>
                  <a:pt x="6777862" y="2210232"/>
                </a:cubicBezTo>
                <a:cubicBezTo>
                  <a:pt x="6770802" y="2210232"/>
                  <a:pt x="6765506" y="2210232"/>
                  <a:pt x="6761977" y="2210232"/>
                </a:cubicBezTo>
                <a:cubicBezTo>
                  <a:pt x="6758448" y="2210232"/>
                  <a:pt x="6760212" y="2213763"/>
                  <a:pt x="6767272" y="2220823"/>
                </a:cubicBezTo>
                <a:cubicBezTo>
                  <a:pt x="6767272" y="2227882"/>
                  <a:pt x="6767272" y="2231413"/>
                  <a:pt x="6767272" y="2231413"/>
                </a:cubicBezTo>
                <a:lnTo>
                  <a:pt x="6735502" y="2231413"/>
                </a:lnTo>
                <a:lnTo>
                  <a:pt x="6724910" y="2231413"/>
                </a:lnTo>
                <a:cubicBezTo>
                  <a:pt x="6724910" y="2231413"/>
                  <a:pt x="6723146" y="2231413"/>
                  <a:pt x="6719616" y="2231413"/>
                </a:cubicBezTo>
                <a:cubicBezTo>
                  <a:pt x="6716086" y="2231413"/>
                  <a:pt x="6710791" y="2231413"/>
                  <a:pt x="6703730" y="2231413"/>
                </a:cubicBezTo>
                <a:cubicBezTo>
                  <a:pt x="6703730" y="2231413"/>
                  <a:pt x="6701964" y="2233177"/>
                  <a:pt x="6698435" y="2236708"/>
                </a:cubicBezTo>
                <a:cubicBezTo>
                  <a:pt x="6694906" y="2240238"/>
                  <a:pt x="6693140" y="2242004"/>
                  <a:pt x="6693140" y="2242004"/>
                </a:cubicBezTo>
                <a:lnTo>
                  <a:pt x="6693140" y="2252594"/>
                </a:lnTo>
                <a:cubicBezTo>
                  <a:pt x="6686079" y="2245533"/>
                  <a:pt x="6682550" y="2238473"/>
                  <a:pt x="6682550" y="2231413"/>
                </a:cubicBezTo>
                <a:lnTo>
                  <a:pt x="6680785" y="2228766"/>
                </a:lnTo>
                <a:lnTo>
                  <a:pt x="6679901" y="2230089"/>
                </a:lnTo>
                <a:cubicBezTo>
                  <a:pt x="6678136" y="2230972"/>
                  <a:pt x="6675490" y="2231413"/>
                  <a:pt x="6671958" y="2231413"/>
                </a:cubicBezTo>
                <a:cubicBezTo>
                  <a:pt x="6671958" y="2227882"/>
                  <a:pt x="6672401" y="2225235"/>
                  <a:pt x="6673282" y="2223470"/>
                </a:cubicBezTo>
                <a:lnTo>
                  <a:pt x="6674076" y="2222941"/>
                </a:lnTo>
                <a:lnTo>
                  <a:pt x="6661368" y="2220823"/>
                </a:lnTo>
                <a:lnTo>
                  <a:pt x="6629598" y="2220823"/>
                </a:lnTo>
                <a:cubicBezTo>
                  <a:pt x="6629598" y="2206702"/>
                  <a:pt x="6636658" y="2203173"/>
                  <a:pt x="6650778" y="2210232"/>
                </a:cubicBezTo>
                <a:cubicBezTo>
                  <a:pt x="6657839" y="2210232"/>
                  <a:pt x="6664898" y="2210232"/>
                  <a:pt x="6671958" y="2210232"/>
                </a:cubicBezTo>
                <a:cubicBezTo>
                  <a:pt x="6671958" y="2210232"/>
                  <a:pt x="6675488" y="2210232"/>
                  <a:pt x="6682550" y="2210232"/>
                </a:cubicBezTo>
                <a:lnTo>
                  <a:pt x="6724910" y="2210232"/>
                </a:lnTo>
                <a:cubicBezTo>
                  <a:pt x="6731972" y="2210232"/>
                  <a:pt x="6737266" y="2208467"/>
                  <a:pt x="6740796" y="2204937"/>
                </a:cubicBezTo>
                <a:cubicBezTo>
                  <a:pt x="6744326" y="2201407"/>
                  <a:pt x="6742562" y="2199642"/>
                  <a:pt x="6735502" y="2199642"/>
                </a:cubicBezTo>
                <a:lnTo>
                  <a:pt x="6735502" y="2189051"/>
                </a:lnTo>
                <a:cubicBezTo>
                  <a:pt x="6742562" y="2189051"/>
                  <a:pt x="6746092" y="2185521"/>
                  <a:pt x="6746092" y="2178461"/>
                </a:cubicBezTo>
                <a:cubicBezTo>
                  <a:pt x="6746092" y="2171400"/>
                  <a:pt x="6744326" y="2167871"/>
                  <a:pt x="6740796" y="2167871"/>
                </a:cubicBezTo>
                <a:cubicBezTo>
                  <a:pt x="6737266" y="2167871"/>
                  <a:pt x="6731972" y="2167871"/>
                  <a:pt x="6724910" y="2167871"/>
                </a:cubicBezTo>
                <a:cubicBezTo>
                  <a:pt x="6717850" y="2160811"/>
                  <a:pt x="6707260" y="2157280"/>
                  <a:pt x="6693140" y="2157280"/>
                </a:cubicBezTo>
                <a:lnTo>
                  <a:pt x="6661368" y="2157280"/>
                </a:lnTo>
                <a:lnTo>
                  <a:pt x="6650778" y="2157280"/>
                </a:lnTo>
                <a:cubicBezTo>
                  <a:pt x="6643717" y="2164340"/>
                  <a:pt x="6643717" y="2167871"/>
                  <a:pt x="6650778" y="2167871"/>
                </a:cubicBezTo>
                <a:cubicBezTo>
                  <a:pt x="6657839" y="2167871"/>
                  <a:pt x="6663134" y="2169636"/>
                  <a:pt x="6666664" y="2173165"/>
                </a:cubicBezTo>
                <a:cubicBezTo>
                  <a:pt x="6670194" y="2176696"/>
                  <a:pt x="6675488" y="2178461"/>
                  <a:pt x="6682550" y="2178461"/>
                </a:cubicBezTo>
                <a:lnTo>
                  <a:pt x="6661368" y="2178461"/>
                </a:lnTo>
                <a:cubicBezTo>
                  <a:pt x="6654307" y="2178461"/>
                  <a:pt x="6645483" y="2176696"/>
                  <a:pt x="6634892" y="2173165"/>
                </a:cubicBezTo>
                <a:cubicBezTo>
                  <a:pt x="6624302" y="2169636"/>
                  <a:pt x="6622536" y="2171400"/>
                  <a:pt x="6629598" y="2178461"/>
                </a:cubicBezTo>
                <a:lnTo>
                  <a:pt x="6619006" y="2189051"/>
                </a:lnTo>
                <a:lnTo>
                  <a:pt x="6587236" y="2199642"/>
                </a:lnTo>
                <a:lnTo>
                  <a:pt x="6587236" y="2189051"/>
                </a:lnTo>
                <a:lnTo>
                  <a:pt x="6576646" y="2178461"/>
                </a:lnTo>
                <a:lnTo>
                  <a:pt x="6566054" y="2189051"/>
                </a:lnTo>
                <a:lnTo>
                  <a:pt x="6555464" y="2189051"/>
                </a:lnTo>
                <a:cubicBezTo>
                  <a:pt x="6541344" y="2181992"/>
                  <a:pt x="6523694" y="2178461"/>
                  <a:pt x="6502512" y="2178461"/>
                </a:cubicBezTo>
                <a:lnTo>
                  <a:pt x="6491922" y="2167871"/>
                </a:lnTo>
                <a:lnTo>
                  <a:pt x="6491922" y="2157280"/>
                </a:lnTo>
                <a:cubicBezTo>
                  <a:pt x="6498983" y="2150221"/>
                  <a:pt x="6502512" y="2146690"/>
                  <a:pt x="6502512" y="2146690"/>
                </a:cubicBezTo>
                <a:lnTo>
                  <a:pt x="6523694" y="2167871"/>
                </a:lnTo>
                <a:cubicBezTo>
                  <a:pt x="6530754" y="2174930"/>
                  <a:pt x="6537813" y="2178461"/>
                  <a:pt x="6544874" y="2178461"/>
                </a:cubicBezTo>
                <a:cubicBezTo>
                  <a:pt x="6551935" y="2178461"/>
                  <a:pt x="6558994" y="2174930"/>
                  <a:pt x="6566054" y="2167871"/>
                </a:cubicBezTo>
                <a:cubicBezTo>
                  <a:pt x="6587236" y="2167871"/>
                  <a:pt x="6601355" y="2167871"/>
                  <a:pt x="6608416" y="2167871"/>
                </a:cubicBezTo>
                <a:lnTo>
                  <a:pt x="6597826" y="2146690"/>
                </a:lnTo>
                <a:cubicBezTo>
                  <a:pt x="6590765" y="2146690"/>
                  <a:pt x="6585470" y="2144925"/>
                  <a:pt x="6581940" y="2141394"/>
                </a:cubicBezTo>
                <a:cubicBezTo>
                  <a:pt x="6578410" y="2137863"/>
                  <a:pt x="6564290" y="2136099"/>
                  <a:pt x="6539579" y="2136099"/>
                </a:cubicBezTo>
                <a:cubicBezTo>
                  <a:pt x="6514868" y="2136099"/>
                  <a:pt x="6500746" y="2134334"/>
                  <a:pt x="6497217" y="2130804"/>
                </a:cubicBezTo>
                <a:cubicBezTo>
                  <a:pt x="6493688" y="2127273"/>
                  <a:pt x="6486627" y="2127273"/>
                  <a:pt x="6476036" y="2130804"/>
                </a:cubicBezTo>
                <a:cubicBezTo>
                  <a:pt x="6470740" y="2132569"/>
                  <a:pt x="6466328" y="2133894"/>
                  <a:pt x="6462798" y="2134775"/>
                </a:cubicBezTo>
                <a:lnTo>
                  <a:pt x="6460150" y="2135216"/>
                </a:lnTo>
                <a:lnTo>
                  <a:pt x="6460150" y="2104328"/>
                </a:lnTo>
                <a:cubicBezTo>
                  <a:pt x="6460150" y="2104328"/>
                  <a:pt x="6460150" y="2100798"/>
                  <a:pt x="6460150" y="2093738"/>
                </a:cubicBezTo>
                <a:lnTo>
                  <a:pt x="6417788" y="2072557"/>
                </a:lnTo>
                <a:lnTo>
                  <a:pt x="6428380" y="2083146"/>
                </a:lnTo>
                <a:cubicBezTo>
                  <a:pt x="6435440" y="2090207"/>
                  <a:pt x="6438970" y="2093738"/>
                  <a:pt x="6438970" y="2093738"/>
                </a:cubicBezTo>
                <a:lnTo>
                  <a:pt x="6428380" y="2114919"/>
                </a:lnTo>
                <a:lnTo>
                  <a:pt x="6407198" y="2104328"/>
                </a:lnTo>
                <a:cubicBezTo>
                  <a:pt x="6400138" y="2097267"/>
                  <a:pt x="6389547" y="2093738"/>
                  <a:pt x="6375428" y="2093738"/>
                </a:cubicBezTo>
                <a:cubicBezTo>
                  <a:pt x="6368367" y="2093738"/>
                  <a:pt x="6364836" y="2093738"/>
                  <a:pt x="6364836" y="2093738"/>
                </a:cubicBezTo>
                <a:lnTo>
                  <a:pt x="6343656" y="2104328"/>
                </a:lnTo>
                <a:cubicBezTo>
                  <a:pt x="6364836" y="2111388"/>
                  <a:pt x="6375428" y="2118448"/>
                  <a:pt x="6375428" y="2125509"/>
                </a:cubicBezTo>
                <a:lnTo>
                  <a:pt x="6386018" y="2136099"/>
                </a:lnTo>
                <a:lnTo>
                  <a:pt x="6396608" y="2146690"/>
                </a:lnTo>
                <a:lnTo>
                  <a:pt x="6407198" y="2157280"/>
                </a:lnTo>
                <a:lnTo>
                  <a:pt x="6428380" y="2167871"/>
                </a:lnTo>
                <a:lnTo>
                  <a:pt x="6470740" y="2189051"/>
                </a:lnTo>
                <a:cubicBezTo>
                  <a:pt x="6470740" y="2189051"/>
                  <a:pt x="6467211" y="2189051"/>
                  <a:pt x="6460150" y="2189051"/>
                </a:cubicBezTo>
                <a:cubicBezTo>
                  <a:pt x="6453090" y="2181992"/>
                  <a:pt x="6446031" y="2181992"/>
                  <a:pt x="6438970" y="2189051"/>
                </a:cubicBezTo>
                <a:lnTo>
                  <a:pt x="6428380" y="2199642"/>
                </a:lnTo>
                <a:lnTo>
                  <a:pt x="6396608" y="2189051"/>
                </a:lnTo>
                <a:cubicBezTo>
                  <a:pt x="6389547" y="2189051"/>
                  <a:pt x="6386018" y="2189051"/>
                  <a:pt x="6386018" y="2189051"/>
                </a:cubicBezTo>
                <a:cubicBezTo>
                  <a:pt x="6378957" y="2181992"/>
                  <a:pt x="6371898" y="2178461"/>
                  <a:pt x="6364836" y="2178461"/>
                </a:cubicBezTo>
                <a:lnTo>
                  <a:pt x="6364836" y="2189051"/>
                </a:lnTo>
                <a:lnTo>
                  <a:pt x="6364836" y="2210232"/>
                </a:lnTo>
                <a:lnTo>
                  <a:pt x="6354246" y="2210232"/>
                </a:lnTo>
                <a:cubicBezTo>
                  <a:pt x="6340127" y="2203173"/>
                  <a:pt x="6334832" y="2197877"/>
                  <a:pt x="6338361" y="2194346"/>
                </a:cubicBezTo>
                <a:cubicBezTo>
                  <a:pt x="6341890" y="2190817"/>
                  <a:pt x="6343656" y="2185521"/>
                  <a:pt x="6343656" y="2178461"/>
                </a:cubicBezTo>
                <a:cubicBezTo>
                  <a:pt x="6343656" y="2171400"/>
                  <a:pt x="6347186" y="2167871"/>
                  <a:pt x="6354246" y="2167871"/>
                </a:cubicBezTo>
                <a:lnTo>
                  <a:pt x="6343656" y="2157280"/>
                </a:lnTo>
                <a:lnTo>
                  <a:pt x="6333066" y="2146690"/>
                </a:lnTo>
                <a:cubicBezTo>
                  <a:pt x="6333066" y="2139629"/>
                  <a:pt x="6333066" y="2136099"/>
                  <a:pt x="6333066" y="2136099"/>
                </a:cubicBezTo>
                <a:cubicBezTo>
                  <a:pt x="6326005" y="2136099"/>
                  <a:pt x="6326005" y="2134334"/>
                  <a:pt x="6333066" y="2130804"/>
                </a:cubicBezTo>
                <a:cubicBezTo>
                  <a:pt x="6333066" y="2134334"/>
                  <a:pt x="6336595" y="2136099"/>
                  <a:pt x="6343656" y="2136099"/>
                </a:cubicBezTo>
                <a:lnTo>
                  <a:pt x="6354246" y="2125509"/>
                </a:lnTo>
                <a:cubicBezTo>
                  <a:pt x="6354246" y="2125509"/>
                  <a:pt x="6350717" y="2125509"/>
                  <a:pt x="6343656" y="2125509"/>
                </a:cubicBezTo>
                <a:lnTo>
                  <a:pt x="6336324" y="2126731"/>
                </a:lnTo>
                <a:lnTo>
                  <a:pt x="6338361" y="2124185"/>
                </a:lnTo>
                <a:cubicBezTo>
                  <a:pt x="6338361" y="2121538"/>
                  <a:pt x="6336596" y="2118448"/>
                  <a:pt x="6333066" y="2114919"/>
                </a:cubicBezTo>
                <a:cubicBezTo>
                  <a:pt x="6333066" y="2114919"/>
                  <a:pt x="6331300" y="2114919"/>
                  <a:pt x="6327771" y="2114919"/>
                </a:cubicBezTo>
                <a:cubicBezTo>
                  <a:pt x="6324240" y="2114919"/>
                  <a:pt x="6322476" y="2118448"/>
                  <a:pt x="6322476" y="2125509"/>
                </a:cubicBezTo>
                <a:cubicBezTo>
                  <a:pt x="6315414" y="2132569"/>
                  <a:pt x="6311884" y="2132569"/>
                  <a:pt x="6311884" y="2125509"/>
                </a:cubicBezTo>
                <a:lnTo>
                  <a:pt x="6280114" y="2104328"/>
                </a:lnTo>
                <a:cubicBezTo>
                  <a:pt x="6273053" y="2104328"/>
                  <a:pt x="6265994" y="2100798"/>
                  <a:pt x="6258932" y="2093738"/>
                </a:cubicBezTo>
                <a:cubicBezTo>
                  <a:pt x="6251872" y="2093738"/>
                  <a:pt x="6248342" y="2095502"/>
                  <a:pt x="6248342" y="2099033"/>
                </a:cubicBezTo>
                <a:cubicBezTo>
                  <a:pt x="6248342" y="2102563"/>
                  <a:pt x="6251872" y="2104328"/>
                  <a:pt x="6258932" y="2104328"/>
                </a:cubicBezTo>
                <a:cubicBezTo>
                  <a:pt x="6265994" y="2104328"/>
                  <a:pt x="6269524" y="2107858"/>
                  <a:pt x="6269524" y="2114919"/>
                </a:cubicBezTo>
                <a:lnTo>
                  <a:pt x="6258932" y="2114919"/>
                </a:lnTo>
                <a:cubicBezTo>
                  <a:pt x="6244813" y="2114919"/>
                  <a:pt x="6237752" y="2116684"/>
                  <a:pt x="6237752" y="2120213"/>
                </a:cubicBezTo>
                <a:lnTo>
                  <a:pt x="6237752" y="2114919"/>
                </a:lnTo>
                <a:lnTo>
                  <a:pt x="6227161" y="2093738"/>
                </a:lnTo>
                <a:lnTo>
                  <a:pt x="6216572" y="2114919"/>
                </a:lnTo>
                <a:cubicBezTo>
                  <a:pt x="6216572" y="2121978"/>
                  <a:pt x="6216572" y="2127273"/>
                  <a:pt x="6216572" y="2130804"/>
                </a:cubicBezTo>
                <a:cubicBezTo>
                  <a:pt x="6216572" y="2134334"/>
                  <a:pt x="6213042" y="2136099"/>
                  <a:pt x="6205980" y="2136099"/>
                </a:cubicBezTo>
                <a:cubicBezTo>
                  <a:pt x="6198920" y="2136099"/>
                  <a:pt x="6193624" y="2134334"/>
                  <a:pt x="6190094" y="2130804"/>
                </a:cubicBezTo>
                <a:cubicBezTo>
                  <a:pt x="6186565" y="2127273"/>
                  <a:pt x="6181270" y="2123744"/>
                  <a:pt x="6174209" y="2120213"/>
                </a:cubicBezTo>
                <a:cubicBezTo>
                  <a:pt x="6167149" y="2116684"/>
                  <a:pt x="6161853" y="2114919"/>
                  <a:pt x="6158324" y="2114919"/>
                </a:cubicBezTo>
                <a:cubicBezTo>
                  <a:pt x="6154794" y="2114919"/>
                  <a:pt x="6149498" y="2111388"/>
                  <a:pt x="6142438" y="2104328"/>
                </a:cubicBezTo>
                <a:lnTo>
                  <a:pt x="6153028" y="2093738"/>
                </a:lnTo>
                <a:lnTo>
                  <a:pt x="6142438" y="2083146"/>
                </a:lnTo>
                <a:lnTo>
                  <a:pt x="6131847" y="2083146"/>
                </a:lnTo>
                <a:cubicBezTo>
                  <a:pt x="6124786" y="2083146"/>
                  <a:pt x="6124786" y="2086677"/>
                  <a:pt x="6131847" y="2093738"/>
                </a:cubicBezTo>
                <a:lnTo>
                  <a:pt x="6110668" y="2083146"/>
                </a:lnTo>
                <a:cubicBezTo>
                  <a:pt x="6107136" y="2079617"/>
                  <a:pt x="6102724" y="2076970"/>
                  <a:pt x="6097429" y="2075204"/>
                </a:cubicBezTo>
                <a:lnTo>
                  <a:pt x="6091251" y="2074323"/>
                </a:lnTo>
                <a:lnTo>
                  <a:pt x="6098752" y="2081823"/>
                </a:lnTo>
                <a:cubicBezTo>
                  <a:pt x="6101401" y="2084471"/>
                  <a:pt x="6103607" y="2086677"/>
                  <a:pt x="6105372" y="2088442"/>
                </a:cubicBezTo>
                <a:cubicBezTo>
                  <a:pt x="6108901" y="2091973"/>
                  <a:pt x="6110668" y="2093738"/>
                  <a:pt x="6110668" y="2093738"/>
                </a:cubicBezTo>
                <a:cubicBezTo>
                  <a:pt x="6103606" y="2093738"/>
                  <a:pt x="6093016" y="2093738"/>
                  <a:pt x="6078895" y="2093738"/>
                </a:cubicBezTo>
                <a:cubicBezTo>
                  <a:pt x="6071834" y="2093738"/>
                  <a:pt x="6064776" y="2091973"/>
                  <a:pt x="6057716" y="2088442"/>
                </a:cubicBezTo>
                <a:cubicBezTo>
                  <a:pt x="6050654" y="2084911"/>
                  <a:pt x="6043594" y="2083146"/>
                  <a:pt x="6036534" y="2083146"/>
                </a:cubicBezTo>
                <a:lnTo>
                  <a:pt x="5994172" y="2072557"/>
                </a:lnTo>
                <a:cubicBezTo>
                  <a:pt x="5987112" y="2072557"/>
                  <a:pt x="5974757" y="2067261"/>
                  <a:pt x="5957106" y="2056671"/>
                </a:cubicBezTo>
                <a:cubicBezTo>
                  <a:pt x="5939456" y="2046080"/>
                  <a:pt x="5927100" y="2040786"/>
                  <a:pt x="5920039" y="2040786"/>
                </a:cubicBezTo>
                <a:cubicBezTo>
                  <a:pt x="5912978" y="2040786"/>
                  <a:pt x="5909449" y="2039021"/>
                  <a:pt x="5909449" y="2035490"/>
                </a:cubicBezTo>
                <a:cubicBezTo>
                  <a:pt x="5909449" y="2031959"/>
                  <a:pt x="5898860" y="2030194"/>
                  <a:pt x="5877678" y="2030194"/>
                </a:cubicBezTo>
                <a:lnTo>
                  <a:pt x="5835316" y="2019605"/>
                </a:lnTo>
                <a:lnTo>
                  <a:pt x="5803545" y="2019605"/>
                </a:lnTo>
                <a:cubicBezTo>
                  <a:pt x="5803545" y="2026665"/>
                  <a:pt x="5800016" y="2026665"/>
                  <a:pt x="5792954" y="2019605"/>
                </a:cubicBezTo>
                <a:lnTo>
                  <a:pt x="5782364" y="2030194"/>
                </a:lnTo>
                <a:cubicBezTo>
                  <a:pt x="5782364" y="2030194"/>
                  <a:pt x="5778834" y="2030194"/>
                  <a:pt x="5771774" y="2030194"/>
                </a:cubicBezTo>
                <a:cubicBezTo>
                  <a:pt x="5764714" y="2030194"/>
                  <a:pt x="5761183" y="2026665"/>
                  <a:pt x="5761183" y="2019605"/>
                </a:cubicBezTo>
                <a:cubicBezTo>
                  <a:pt x="5761183" y="2012544"/>
                  <a:pt x="5757654" y="2009015"/>
                  <a:pt x="5750593" y="2009015"/>
                </a:cubicBezTo>
                <a:cubicBezTo>
                  <a:pt x="5750593" y="2009015"/>
                  <a:pt x="5748828" y="2007250"/>
                  <a:pt x="5745298" y="2003719"/>
                </a:cubicBezTo>
                <a:cubicBezTo>
                  <a:pt x="5741768" y="2000188"/>
                  <a:pt x="5736472" y="1998424"/>
                  <a:pt x="5729412" y="1998424"/>
                </a:cubicBezTo>
                <a:cubicBezTo>
                  <a:pt x="5729412" y="1991363"/>
                  <a:pt x="5724116" y="1989598"/>
                  <a:pt x="5713526" y="1993128"/>
                </a:cubicBezTo>
                <a:cubicBezTo>
                  <a:pt x="5702936" y="1996659"/>
                  <a:pt x="5695876" y="2000188"/>
                  <a:pt x="5692346" y="2003719"/>
                </a:cubicBezTo>
                <a:cubicBezTo>
                  <a:pt x="5688816" y="2007250"/>
                  <a:pt x="5672930" y="2007250"/>
                  <a:pt x="5644689" y="2003719"/>
                </a:cubicBezTo>
                <a:cubicBezTo>
                  <a:pt x="5616448" y="2000188"/>
                  <a:pt x="5598798" y="1998424"/>
                  <a:pt x="5591737" y="1998424"/>
                </a:cubicBezTo>
                <a:lnTo>
                  <a:pt x="5581147" y="1987834"/>
                </a:lnTo>
                <a:lnTo>
                  <a:pt x="5591737" y="1987834"/>
                </a:lnTo>
                <a:lnTo>
                  <a:pt x="5591737" y="1977242"/>
                </a:lnTo>
                <a:cubicBezTo>
                  <a:pt x="5591737" y="1977242"/>
                  <a:pt x="5591737" y="1973713"/>
                  <a:pt x="5591737" y="1966653"/>
                </a:cubicBezTo>
                <a:lnTo>
                  <a:pt x="5602327" y="1966653"/>
                </a:lnTo>
                <a:lnTo>
                  <a:pt x="5612918" y="1956063"/>
                </a:lnTo>
                <a:cubicBezTo>
                  <a:pt x="5612918" y="1956063"/>
                  <a:pt x="5609387" y="1956063"/>
                  <a:pt x="5602327" y="1956063"/>
                </a:cubicBezTo>
                <a:lnTo>
                  <a:pt x="5591737" y="1956063"/>
                </a:lnTo>
                <a:cubicBezTo>
                  <a:pt x="5591737" y="1956063"/>
                  <a:pt x="5588208" y="1959592"/>
                  <a:pt x="5581147" y="1966653"/>
                </a:cubicBezTo>
                <a:lnTo>
                  <a:pt x="5581147" y="1977242"/>
                </a:lnTo>
                <a:lnTo>
                  <a:pt x="5538785" y="1966653"/>
                </a:lnTo>
                <a:cubicBezTo>
                  <a:pt x="5524664" y="1959592"/>
                  <a:pt x="5514074" y="1959592"/>
                  <a:pt x="5507014" y="1966653"/>
                </a:cubicBezTo>
                <a:lnTo>
                  <a:pt x="5496423" y="1956063"/>
                </a:lnTo>
                <a:cubicBezTo>
                  <a:pt x="5496423" y="1949002"/>
                  <a:pt x="5492894" y="1945472"/>
                  <a:pt x="5485833" y="1945472"/>
                </a:cubicBezTo>
                <a:lnTo>
                  <a:pt x="5485833" y="1956063"/>
                </a:lnTo>
                <a:lnTo>
                  <a:pt x="5475243" y="1956063"/>
                </a:lnTo>
                <a:lnTo>
                  <a:pt x="5454062" y="1945472"/>
                </a:lnTo>
                <a:lnTo>
                  <a:pt x="5443471" y="1945472"/>
                </a:lnTo>
                <a:cubicBezTo>
                  <a:pt x="5450531" y="1952532"/>
                  <a:pt x="5450531" y="1956063"/>
                  <a:pt x="5443471" y="1956063"/>
                </a:cubicBezTo>
                <a:lnTo>
                  <a:pt x="5454062" y="1966653"/>
                </a:lnTo>
                <a:lnTo>
                  <a:pt x="5475243" y="1966653"/>
                </a:lnTo>
                <a:cubicBezTo>
                  <a:pt x="5475243" y="1973713"/>
                  <a:pt x="5478772" y="1977242"/>
                  <a:pt x="5485833" y="1977242"/>
                </a:cubicBezTo>
                <a:lnTo>
                  <a:pt x="5496423" y="1977242"/>
                </a:lnTo>
                <a:cubicBezTo>
                  <a:pt x="5496423" y="1977242"/>
                  <a:pt x="5503483" y="1980773"/>
                  <a:pt x="5517604" y="1987834"/>
                </a:cubicBezTo>
                <a:cubicBezTo>
                  <a:pt x="5531724" y="1994894"/>
                  <a:pt x="5542314" y="1994894"/>
                  <a:pt x="5549375" y="1987834"/>
                </a:cubicBezTo>
                <a:cubicBezTo>
                  <a:pt x="5549375" y="1994894"/>
                  <a:pt x="5552906" y="2000188"/>
                  <a:pt x="5559966" y="2003719"/>
                </a:cubicBezTo>
                <a:cubicBezTo>
                  <a:pt x="5567026" y="2007250"/>
                  <a:pt x="5570556" y="2005484"/>
                  <a:pt x="5570556" y="1998424"/>
                </a:cubicBezTo>
                <a:lnTo>
                  <a:pt x="5591737" y="1998424"/>
                </a:lnTo>
                <a:cubicBezTo>
                  <a:pt x="5591737" y="2005484"/>
                  <a:pt x="5597032" y="2010780"/>
                  <a:pt x="5607622" y="2014309"/>
                </a:cubicBezTo>
                <a:cubicBezTo>
                  <a:pt x="5618214" y="2017840"/>
                  <a:pt x="5630568" y="2019605"/>
                  <a:pt x="5644689" y="2019605"/>
                </a:cubicBezTo>
                <a:cubicBezTo>
                  <a:pt x="5651750" y="2019605"/>
                  <a:pt x="5657045" y="2021369"/>
                  <a:pt x="5660574" y="2024900"/>
                </a:cubicBezTo>
                <a:cubicBezTo>
                  <a:pt x="5664106" y="2028430"/>
                  <a:pt x="5674695" y="2031959"/>
                  <a:pt x="5692346" y="2035490"/>
                </a:cubicBezTo>
                <a:cubicBezTo>
                  <a:pt x="5709997" y="2039021"/>
                  <a:pt x="5718822" y="2040786"/>
                  <a:pt x="5718822" y="2040786"/>
                </a:cubicBezTo>
                <a:cubicBezTo>
                  <a:pt x="5725882" y="2040786"/>
                  <a:pt x="5732943" y="2042550"/>
                  <a:pt x="5740002" y="2046080"/>
                </a:cubicBezTo>
                <a:cubicBezTo>
                  <a:pt x="5747064" y="2049611"/>
                  <a:pt x="5754124" y="2051376"/>
                  <a:pt x="5761183" y="2051376"/>
                </a:cubicBezTo>
                <a:cubicBezTo>
                  <a:pt x="5803545" y="2065496"/>
                  <a:pt x="5828256" y="2072557"/>
                  <a:pt x="5835316" y="2072557"/>
                </a:cubicBezTo>
                <a:cubicBezTo>
                  <a:pt x="5842376" y="2072557"/>
                  <a:pt x="5845908" y="2072557"/>
                  <a:pt x="5845908" y="2072557"/>
                </a:cubicBezTo>
                <a:cubicBezTo>
                  <a:pt x="5852968" y="2072557"/>
                  <a:pt x="5856497" y="2076088"/>
                  <a:pt x="5856497" y="2083146"/>
                </a:cubicBezTo>
                <a:cubicBezTo>
                  <a:pt x="5856497" y="2083146"/>
                  <a:pt x="5860026" y="2084911"/>
                  <a:pt x="5867087" y="2088442"/>
                </a:cubicBezTo>
                <a:cubicBezTo>
                  <a:pt x="5874148" y="2091973"/>
                  <a:pt x="5884738" y="2093738"/>
                  <a:pt x="5898860" y="2093738"/>
                </a:cubicBezTo>
                <a:lnTo>
                  <a:pt x="5930630" y="2104328"/>
                </a:lnTo>
                <a:lnTo>
                  <a:pt x="5951812" y="2104328"/>
                </a:lnTo>
                <a:cubicBezTo>
                  <a:pt x="5951812" y="2104328"/>
                  <a:pt x="5948280" y="2100798"/>
                  <a:pt x="5941220" y="2093738"/>
                </a:cubicBezTo>
                <a:lnTo>
                  <a:pt x="5951812" y="2093738"/>
                </a:lnTo>
                <a:lnTo>
                  <a:pt x="5962401" y="2093738"/>
                </a:lnTo>
                <a:lnTo>
                  <a:pt x="5951812" y="2083146"/>
                </a:lnTo>
                <a:cubicBezTo>
                  <a:pt x="5958872" y="2083146"/>
                  <a:pt x="5972991" y="2086677"/>
                  <a:pt x="5994172" y="2093738"/>
                </a:cubicBezTo>
                <a:cubicBezTo>
                  <a:pt x="6001234" y="2093738"/>
                  <a:pt x="6004764" y="2093738"/>
                  <a:pt x="6004764" y="2093738"/>
                </a:cubicBezTo>
                <a:cubicBezTo>
                  <a:pt x="6004764" y="2093738"/>
                  <a:pt x="6004764" y="2095502"/>
                  <a:pt x="6004764" y="2099033"/>
                </a:cubicBezTo>
                <a:cubicBezTo>
                  <a:pt x="6004764" y="2102563"/>
                  <a:pt x="6006528" y="2106092"/>
                  <a:pt x="6010058" y="2109623"/>
                </a:cubicBezTo>
                <a:cubicBezTo>
                  <a:pt x="6013587" y="2113154"/>
                  <a:pt x="6018882" y="2116684"/>
                  <a:pt x="6025943" y="2120213"/>
                </a:cubicBezTo>
                <a:cubicBezTo>
                  <a:pt x="6033005" y="2123744"/>
                  <a:pt x="6038299" y="2125509"/>
                  <a:pt x="6041830" y="2125509"/>
                </a:cubicBezTo>
                <a:cubicBezTo>
                  <a:pt x="6045360" y="2125509"/>
                  <a:pt x="6047124" y="2129040"/>
                  <a:pt x="6047124" y="2136099"/>
                </a:cubicBezTo>
                <a:cubicBezTo>
                  <a:pt x="6054186" y="2129040"/>
                  <a:pt x="6078895" y="2132569"/>
                  <a:pt x="6121257" y="2146690"/>
                </a:cubicBezTo>
                <a:lnTo>
                  <a:pt x="6153028" y="2167871"/>
                </a:lnTo>
                <a:lnTo>
                  <a:pt x="6184800" y="2178461"/>
                </a:lnTo>
                <a:cubicBezTo>
                  <a:pt x="6191861" y="2185521"/>
                  <a:pt x="6204216" y="2192581"/>
                  <a:pt x="6221866" y="2199642"/>
                </a:cubicBezTo>
                <a:cubicBezTo>
                  <a:pt x="6239517" y="2206702"/>
                  <a:pt x="6251872" y="2206702"/>
                  <a:pt x="6258932" y="2199642"/>
                </a:cubicBezTo>
                <a:lnTo>
                  <a:pt x="6216572" y="2167871"/>
                </a:lnTo>
                <a:lnTo>
                  <a:pt x="6195390" y="2146690"/>
                </a:lnTo>
                <a:cubicBezTo>
                  <a:pt x="6195390" y="2139629"/>
                  <a:pt x="6202450" y="2139629"/>
                  <a:pt x="6216572" y="2146690"/>
                </a:cubicBezTo>
                <a:cubicBezTo>
                  <a:pt x="6230690" y="2146690"/>
                  <a:pt x="6234222" y="2150221"/>
                  <a:pt x="6227161" y="2157280"/>
                </a:cubicBezTo>
                <a:cubicBezTo>
                  <a:pt x="6227161" y="2157280"/>
                  <a:pt x="6230690" y="2160811"/>
                  <a:pt x="6237752" y="2167871"/>
                </a:cubicBezTo>
                <a:cubicBezTo>
                  <a:pt x="6244813" y="2174930"/>
                  <a:pt x="6250108" y="2176696"/>
                  <a:pt x="6253638" y="2173165"/>
                </a:cubicBezTo>
                <a:cubicBezTo>
                  <a:pt x="6257168" y="2169636"/>
                  <a:pt x="6262462" y="2166106"/>
                  <a:pt x="6269524" y="2162575"/>
                </a:cubicBezTo>
                <a:cubicBezTo>
                  <a:pt x="6276584" y="2159044"/>
                  <a:pt x="6283642" y="2160811"/>
                  <a:pt x="6290704" y="2167871"/>
                </a:cubicBezTo>
                <a:lnTo>
                  <a:pt x="6269524" y="2189051"/>
                </a:lnTo>
                <a:lnTo>
                  <a:pt x="6258932" y="2189051"/>
                </a:lnTo>
                <a:cubicBezTo>
                  <a:pt x="6287174" y="2196111"/>
                  <a:pt x="6297765" y="2206702"/>
                  <a:pt x="6290704" y="2220823"/>
                </a:cubicBezTo>
                <a:lnTo>
                  <a:pt x="6343656" y="2242004"/>
                </a:lnTo>
                <a:cubicBezTo>
                  <a:pt x="6350717" y="2242004"/>
                  <a:pt x="6354246" y="2240238"/>
                  <a:pt x="6354246" y="2236708"/>
                </a:cubicBezTo>
                <a:cubicBezTo>
                  <a:pt x="6354246" y="2233177"/>
                  <a:pt x="6354246" y="2231413"/>
                  <a:pt x="6354246" y="2231413"/>
                </a:cubicBezTo>
                <a:cubicBezTo>
                  <a:pt x="6354246" y="2224352"/>
                  <a:pt x="6357776" y="2220823"/>
                  <a:pt x="6364836" y="2220823"/>
                </a:cubicBezTo>
                <a:cubicBezTo>
                  <a:pt x="6371898" y="2220823"/>
                  <a:pt x="6371898" y="2224352"/>
                  <a:pt x="6364836" y="2231413"/>
                </a:cubicBezTo>
                <a:cubicBezTo>
                  <a:pt x="6364836" y="2238473"/>
                  <a:pt x="6364836" y="2242004"/>
                  <a:pt x="6364836" y="2242004"/>
                </a:cubicBezTo>
                <a:lnTo>
                  <a:pt x="6375428" y="2252594"/>
                </a:lnTo>
                <a:cubicBezTo>
                  <a:pt x="6389547" y="2273775"/>
                  <a:pt x="6389547" y="2280834"/>
                  <a:pt x="6375428" y="2273775"/>
                </a:cubicBezTo>
                <a:cubicBezTo>
                  <a:pt x="6375428" y="2273775"/>
                  <a:pt x="6375428" y="2277304"/>
                  <a:pt x="6375428" y="2284365"/>
                </a:cubicBezTo>
                <a:cubicBezTo>
                  <a:pt x="6368367" y="2284365"/>
                  <a:pt x="6361306" y="2284365"/>
                  <a:pt x="6354246" y="2284365"/>
                </a:cubicBezTo>
                <a:cubicBezTo>
                  <a:pt x="6347186" y="2284365"/>
                  <a:pt x="6340127" y="2284365"/>
                  <a:pt x="6333066" y="2284365"/>
                </a:cubicBezTo>
                <a:cubicBezTo>
                  <a:pt x="6326005" y="2284365"/>
                  <a:pt x="6322476" y="2284365"/>
                  <a:pt x="6322476" y="2284365"/>
                </a:cubicBezTo>
                <a:cubicBezTo>
                  <a:pt x="6322476" y="2284365"/>
                  <a:pt x="6318946" y="2280834"/>
                  <a:pt x="6311884" y="2273775"/>
                </a:cubicBezTo>
                <a:cubicBezTo>
                  <a:pt x="6304824" y="2266715"/>
                  <a:pt x="6295998" y="2263184"/>
                  <a:pt x="6285409" y="2263184"/>
                </a:cubicBezTo>
                <a:cubicBezTo>
                  <a:pt x="6274818" y="2263184"/>
                  <a:pt x="6269524" y="2261419"/>
                  <a:pt x="6269524" y="2257889"/>
                </a:cubicBezTo>
                <a:cubicBezTo>
                  <a:pt x="6269524" y="2254359"/>
                  <a:pt x="6265994" y="2252594"/>
                  <a:pt x="6258932" y="2252594"/>
                </a:cubicBezTo>
                <a:lnTo>
                  <a:pt x="6237752" y="2252594"/>
                </a:lnTo>
                <a:cubicBezTo>
                  <a:pt x="6237752" y="2252594"/>
                  <a:pt x="6234222" y="2250829"/>
                  <a:pt x="6227161" y="2247298"/>
                </a:cubicBezTo>
                <a:cubicBezTo>
                  <a:pt x="6220101" y="2243769"/>
                  <a:pt x="6216572" y="2242004"/>
                  <a:pt x="6216572" y="2242004"/>
                </a:cubicBezTo>
                <a:cubicBezTo>
                  <a:pt x="6202450" y="2242004"/>
                  <a:pt x="6193624" y="2240238"/>
                  <a:pt x="6190094" y="2236708"/>
                </a:cubicBezTo>
                <a:cubicBezTo>
                  <a:pt x="6186565" y="2233177"/>
                  <a:pt x="6177738" y="2231413"/>
                  <a:pt x="6163620" y="2231413"/>
                </a:cubicBezTo>
                <a:cubicBezTo>
                  <a:pt x="6142438" y="2224352"/>
                  <a:pt x="6126553" y="2220823"/>
                  <a:pt x="6115962" y="2220823"/>
                </a:cubicBezTo>
                <a:cubicBezTo>
                  <a:pt x="6105372" y="2220823"/>
                  <a:pt x="6096546" y="2217292"/>
                  <a:pt x="6089486" y="2210232"/>
                </a:cubicBezTo>
                <a:cubicBezTo>
                  <a:pt x="6082426" y="2203173"/>
                  <a:pt x="6075366" y="2199642"/>
                  <a:pt x="6068305" y="2199642"/>
                </a:cubicBezTo>
                <a:cubicBezTo>
                  <a:pt x="6068305" y="2199642"/>
                  <a:pt x="6064776" y="2197877"/>
                  <a:pt x="6057716" y="2194346"/>
                </a:cubicBezTo>
                <a:cubicBezTo>
                  <a:pt x="6050654" y="2190817"/>
                  <a:pt x="6043594" y="2189051"/>
                  <a:pt x="6036534" y="2189051"/>
                </a:cubicBezTo>
                <a:cubicBezTo>
                  <a:pt x="6008293" y="2181992"/>
                  <a:pt x="5994172" y="2185521"/>
                  <a:pt x="5994172" y="2199642"/>
                </a:cubicBezTo>
                <a:cubicBezTo>
                  <a:pt x="5994172" y="2199642"/>
                  <a:pt x="6001234" y="2201407"/>
                  <a:pt x="6015353" y="2204937"/>
                </a:cubicBezTo>
                <a:cubicBezTo>
                  <a:pt x="6029474" y="2208467"/>
                  <a:pt x="6040064" y="2206702"/>
                  <a:pt x="6047124" y="2199642"/>
                </a:cubicBezTo>
                <a:lnTo>
                  <a:pt x="6068305" y="2220823"/>
                </a:lnTo>
                <a:cubicBezTo>
                  <a:pt x="6068305" y="2234944"/>
                  <a:pt x="6085957" y="2242004"/>
                  <a:pt x="6121257" y="2242004"/>
                </a:cubicBezTo>
                <a:cubicBezTo>
                  <a:pt x="6128318" y="2242004"/>
                  <a:pt x="6133613" y="2243769"/>
                  <a:pt x="6137142" y="2247298"/>
                </a:cubicBezTo>
                <a:cubicBezTo>
                  <a:pt x="6140672" y="2250829"/>
                  <a:pt x="6149498" y="2252594"/>
                  <a:pt x="6163620" y="2252594"/>
                </a:cubicBezTo>
                <a:lnTo>
                  <a:pt x="6227161" y="2273775"/>
                </a:lnTo>
                <a:cubicBezTo>
                  <a:pt x="6234222" y="2280834"/>
                  <a:pt x="6237752" y="2284365"/>
                  <a:pt x="6237752" y="2284365"/>
                </a:cubicBezTo>
                <a:cubicBezTo>
                  <a:pt x="6237752" y="2277304"/>
                  <a:pt x="6239517" y="2275540"/>
                  <a:pt x="6243046" y="2279069"/>
                </a:cubicBezTo>
                <a:cubicBezTo>
                  <a:pt x="6246576" y="2282600"/>
                  <a:pt x="6248342" y="2284365"/>
                  <a:pt x="6248342" y="2284365"/>
                </a:cubicBezTo>
                <a:cubicBezTo>
                  <a:pt x="6248342" y="2291425"/>
                  <a:pt x="6244813" y="2294956"/>
                  <a:pt x="6237752" y="2294956"/>
                </a:cubicBezTo>
                <a:cubicBezTo>
                  <a:pt x="6230690" y="2294956"/>
                  <a:pt x="6225396" y="2294956"/>
                  <a:pt x="6221866" y="2294956"/>
                </a:cubicBezTo>
                <a:cubicBezTo>
                  <a:pt x="6218336" y="2294956"/>
                  <a:pt x="6216572" y="2294956"/>
                  <a:pt x="6216572" y="2294956"/>
                </a:cubicBezTo>
                <a:lnTo>
                  <a:pt x="6216572" y="2305546"/>
                </a:lnTo>
                <a:cubicBezTo>
                  <a:pt x="6223632" y="2312606"/>
                  <a:pt x="6223632" y="2316136"/>
                  <a:pt x="6216572" y="2316136"/>
                </a:cubicBezTo>
                <a:cubicBezTo>
                  <a:pt x="6209510" y="2316136"/>
                  <a:pt x="6205980" y="2314371"/>
                  <a:pt x="6205980" y="2310841"/>
                </a:cubicBezTo>
                <a:cubicBezTo>
                  <a:pt x="6205980" y="2307311"/>
                  <a:pt x="6202450" y="2305546"/>
                  <a:pt x="6195390" y="2305546"/>
                </a:cubicBezTo>
                <a:cubicBezTo>
                  <a:pt x="6195390" y="2298485"/>
                  <a:pt x="6191861" y="2294956"/>
                  <a:pt x="6184800" y="2294956"/>
                </a:cubicBezTo>
                <a:cubicBezTo>
                  <a:pt x="6177738" y="2294956"/>
                  <a:pt x="6175976" y="2293190"/>
                  <a:pt x="6179505" y="2289660"/>
                </a:cubicBezTo>
                <a:cubicBezTo>
                  <a:pt x="6183034" y="2286129"/>
                  <a:pt x="6181270" y="2284365"/>
                  <a:pt x="6174209" y="2284365"/>
                </a:cubicBezTo>
                <a:lnTo>
                  <a:pt x="6142438" y="2263184"/>
                </a:lnTo>
                <a:cubicBezTo>
                  <a:pt x="6128318" y="2256125"/>
                  <a:pt x="6117728" y="2252594"/>
                  <a:pt x="6110668" y="2252594"/>
                </a:cubicBezTo>
                <a:cubicBezTo>
                  <a:pt x="6103606" y="2252594"/>
                  <a:pt x="6093016" y="2252594"/>
                  <a:pt x="6078895" y="2252594"/>
                </a:cubicBezTo>
                <a:lnTo>
                  <a:pt x="6057716" y="2242004"/>
                </a:lnTo>
                <a:lnTo>
                  <a:pt x="6047124" y="2242004"/>
                </a:lnTo>
                <a:cubicBezTo>
                  <a:pt x="6040064" y="2242004"/>
                  <a:pt x="6033005" y="2242004"/>
                  <a:pt x="6025943" y="2242004"/>
                </a:cubicBezTo>
                <a:lnTo>
                  <a:pt x="5983582" y="2231413"/>
                </a:lnTo>
                <a:cubicBezTo>
                  <a:pt x="5983582" y="2231413"/>
                  <a:pt x="5976520" y="2229648"/>
                  <a:pt x="5962401" y="2226117"/>
                </a:cubicBezTo>
                <a:cubicBezTo>
                  <a:pt x="5948280" y="2222588"/>
                  <a:pt x="5923568" y="2217292"/>
                  <a:pt x="5888268" y="2210232"/>
                </a:cubicBezTo>
                <a:cubicBezTo>
                  <a:pt x="5831786" y="2203173"/>
                  <a:pt x="5778834" y="2192581"/>
                  <a:pt x="5729412" y="2178461"/>
                </a:cubicBezTo>
                <a:cubicBezTo>
                  <a:pt x="5701170" y="2171400"/>
                  <a:pt x="5676460" y="2164340"/>
                  <a:pt x="5655279" y="2157280"/>
                </a:cubicBezTo>
                <a:lnTo>
                  <a:pt x="5623508" y="2157280"/>
                </a:lnTo>
                <a:lnTo>
                  <a:pt x="5581147" y="2125509"/>
                </a:lnTo>
                <a:cubicBezTo>
                  <a:pt x="5545846" y="2125509"/>
                  <a:pt x="5521135" y="2118448"/>
                  <a:pt x="5507014" y="2104328"/>
                </a:cubicBezTo>
                <a:cubicBezTo>
                  <a:pt x="5507014" y="2104328"/>
                  <a:pt x="5503483" y="2104328"/>
                  <a:pt x="5496423" y="2104328"/>
                </a:cubicBezTo>
                <a:lnTo>
                  <a:pt x="5475243" y="2093738"/>
                </a:lnTo>
                <a:cubicBezTo>
                  <a:pt x="5475243" y="2093738"/>
                  <a:pt x="5475243" y="2090207"/>
                  <a:pt x="5475243" y="2083146"/>
                </a:cubicBezTo>
                <a:lnTo>
                  <a:pt x="5432881" y="2061967"/>
                </a:lnTo>
                <a:cubicBezTo>
                  <a:pt x="5425820" y="2054906"/>
                  <a:pt x="5415230" y="2051376"/>
                  <a:pt x="5401110" y="2051376"/>
                </a:cubicBezTo>
                <a:lnTo>
                  <a:pt x="5369339" y="2040786"/>
                </a:lnTo>
                <a:lnTo>
                  <a:pt x="5348158" y="2030194"/>
                </a:lnTo>
                <a:cubicBezTo>
                  <a:pt x="5341098" y="2030194"/>
                  <a:pt x="5334037" y="2030194"/>
                  <a:pt x="5326977" y="2030194"/>
                </a:cubicBezTo>
                <a:lnTo>
                  <a:pt x="5326977" y="2019605"/>
                </a:lnTo>
                <a:lnTo>
                  <a:pt x="5348158" y="2009015"/>
                </a:lnTo>
                <a:lnTo>
                  <a:pt x="5326977" y="2009015"/>
                </a:lnTo>
                <a:cubicBezTo>
                  <a:pt x="5305796" y="1994894"/>
                  <a:pt x="5291675" y="1991363"/>
                  <a:pt x="5284614" y="1998424"/>
                </a:cubicBezTo>
                <a:lnTo>
                  <a:pt x="5274025" y="2009015"/>
                </a:lnTo>
                <a:cubicBezTo>
                  <a:pt x="5274025" y="2001954"/>
                  <a:pt x="5274025" y="1998424"/>
                  <a:pt x="5274025" y="1998424"/>
                </a:cubicBezTo>
                <a:lnTo>
                  <a:pt x="5252844" y="1998424"/>
                </a:lnTo>
                <a:cubicBezTo>
                  <a:pt x="5238723" y="1998424"/>
                  <a:pt x="5231662" y="1998424"/>
                  <a:pt x="5231662" y="1998424"/>
                </a:cubicBezTo>
                <a:lnTo>
                  <a:pt x="5231662" y="2009015"/>
                </a:lnTo>
                <a:cubicBezTo>
                  <a:pt x="5252844" y="2016074"/>
                  <a:pt x="5266964" y="2021369"/>
                  <a:pt x="5274025" y="2024900"/>
                </a:cubicBezTo>
                <a:cubicBezTo>
                  <a:pt x="5281085" y="2028430"/>
                  <a:pt x="5284614" y="2031959"/>
                  <a:pt x="5284614" y="2035490"/>
                </a:cubicBezTo>
                <a:cubicBezTo>
                  <a:pt x="5284614" y="2039021"/>
                  <a:pt x="5289910" y="2044315"/>
                  <a:pt x="5300500" y="2051376"/>
                </a:cubicBezTo>
                <a:cubicBezTo>
                  <a:pt x="5311092" y="2058436"/>
                  <a:pt x="5319916" y="2061967"/>
                  <a:pt x="5326977" y="2061967"/>
                </a:cubicBezTo>
                <a:lnTo>
                  <a:pt x="5326977" y="2051376"/>
                </a:lnTo>
                <a:lnTo>
                  <a:pt x="5337566" y="2040786"/>
                </a:lnTo>
                <a:cubicBezTo>
                  <a:pt x="5344627" y="2047846"/>
                  <a:pt x="5351688" y="2051376"/>
                  <a:pt x="5358748" y="2051376"/>
                </a:cubicBezTo>
                <a:cubicBezTo>
                  <a:pt x="5365808" y="2051376"/>
                  <a:pt x="5369339" y="2053140"/>
                  <a:pt x="5369339" y="2056671"/>
                </a:cubicBezTo>
                <a:cubicBezTo>
                  <a:pt x="5369339" y="2060202"/>
                  <a:pt x="5371104" y="2061967"/>
                  <a:pt x="5374634" y="2061967"/>
                </a:cubicBezTo>
                <a:cubicBezTo>
                  <a:pt x="5378164" y="2061967"/>
                  <a:pt x="5383458" y="2061967"/>
                  <a:pt x="5390518" y="2061967"/>
                </a:cubicBezTo>
                <a:cubicBezTo>
                  <a:pt x="5404640" y="2069026"/>
                  <a:pt x="5416996" y="2074321"/>
                  <a:pt x="5427586" y="2077852"/>
                </a:cubicBezTo>
                <a:cubicBezTo>
                  <a:pt x="5438176" y="2081382"/>
                  <a:pt x="5447002" y="2090207"/>
                  <a:pt x="5454062" y="2104328"/>
                </a:cubicBezTo>
                <a:cubicBezTo>
                  <a:pt x="5454062" y="2104328"/>
                  <a:pt x="5457592" y="2106092"/>
                  <a:pt x="5464652" y="2109623"/>
                </a:cubicBezTo>
                <a:cubicBezTo>
                  <a:pt x="5471712" y="2113154"/>
                  <a:pt x="5475243" y="2114919"/>
                  <a:pt x="5475243" y="2114919"/>
                </a:cubicBezTo>
                <a:cubicBezTo>
                  <a:pt x="5482304" y="2114919"/>
                  <a:pt x="5485833" y="2114919"/>
                  <a:pt x="5485833" y="2114919"/>
                </a:cubicBezTo>
                <a:cubicBezTo>
                  <a:pt x="5492894" y="2114919"/>
                  <a:pt x="5496423" y="2114919"/>
                  <a:pt x="5496423" y="2114919"/>
                </a:cubicBezTo>
                <a:cubicBezTo>
                  <a:pt x="5510544" y="2114919"/>
                  <a:pt x="5535256" y="2125509"/>
                  <a:pt x="5570556" y="2146690"/>
                </a:cubicBezTo>
                <a:lnTo>
                  <a:pt x="5612918" y="2157280"/>
                </a:lnTo>
                <a:cubicBezTo>
                  <a:pt x="5627039" y="2157280"/>
                  <a:pt x="5642924" y="2160811"/>
                  <a:pt x="5660574" y="2167871"/>
                </a:cubicBezTo>
                <a:cubicBezTo>
                  <a:pt x="5678226" y="2174930"/>
                  <a:pt x="5697641" y="2181992"/>
                  <a:pt x="5718822" y="2189051"/>
                </a:cubicBezTo>
                <a:lnTo>
                  <a:pt x="5803545" y="2231413"/>
                </a:lnTo>
                <a:cubicBezTo>
                  <a:pt x="5796484" y="2231413"/>
                  <a:pt x="5792954" y="2231413"/>
                  <a:pt x="5792954" y="2231413"/>
                </a:cubicBezTo>
                <a:cubicBezTo>
                  <a:pt x="5792954" y="2231413"/>
                  <a:pt x="5789424" y="2231413"/>
                  <a:pt x="5782364" y="2231413"/>
                </a:cubicBezTo>
                <a:cubicBezTo>
                  <a:pt x="5782364" y="2224352"/>
                  <a:pt x="5778834" y="2220823"/>
                  <a:pt x="5771774" y="2220823"/>
                </a:cubicBezTo>
                <a:cubicBezTo>
                  <a:pt x="5764714" y="2220823"/>
                  <a:pt x="5759418" y="2219058"/>
                  <a:pt x="5755888" y="2215527"/>
                </a:cubicBezTo>
                <a:cubicBezTo>
                  <a:pt x="5752358" y="2211996"/>
                  <a:pt x="5745298" y="2208467"/>
                  <a:pt x="5734708" y="2204937"/>
                </a:cubicBezTo>
                <a:cubicBezTo>
                  <a:pt x="5724116" y="2201407"/>
                  <a:pt x="5715292" y="2199642"/>
                  <a:pt x="5708232" y="2199642"/>
                </a:cubicBezTo>
                <a:lnTo>
                  <a:pt x="5729412" y="2220823"/>
                </a:lnTo>
                <a:cubicBezTo>
                  <a:pt x="5736472" y="2213763"/>
                  <a:pt x="5740002" y="2213763"/>
                  <a:pt x="5740002" y="2220823"/>
                </a:cubicBezTo>
                <a:cubicBezTo>
                  <a:pt x="5740002" y="2227882"/>
                  <a:pt x="5750593" y="2233177"/>
                  <a:pt x="5771774" y="2236708"/>
                </a:cubicBezTo>
                <a:cubicBezTo>
                  <a:pt x="5792954" y="2240238"/>
                  <a:pt x="5807076" y="2242004"/>
                  <a:pt x="5814135" y="2242004"/>
                </a:cubicBezTo>
                <a:cubicBezTo>
                  <a:pt x="5814135" y="2242004"/>
                  <a:pt x="5815901" y="2240238"/>
                  <a:pt x="5819430" y="2236708"/>
                </a:cubicBezTo>
                <a:cubicBezTo>
                  <a:pt x="5822962" y="2233177"/>
                  <a:pt x="5824726" y="2231413"/>
                  <a:pt x="5824726" y="2231413"/>
                </a:cubicBezTo>
                <a:cubicBezTo>
                  <a:pt x="5838847" y="2231413"/>
                  <a:pt x="5849436" y="2234944"/>
                  <a:pt x="5856497" y="2242004"/>
                </a:cubicBezTo>
                <a:cubicBezTo>
                  <a:pt x="5863558" y="2249063"/>
                  <a:pt x="5867087" y="2254359"/>
                  <a:pt x="5867087" y="2257889"/>
                </a:cubicBezTo>
                <a:cubicBezTo>
                  <a:pt x="5867087" y="2261419"/>
                  <a:pt x="5870616" y="2264948"/>
                  <a:pt x="5877678" y="2268479"/>
                </a:cubicBezTo>
                <a:cubicBezTo>
                  <a:pt x="5884738" y="2272010"/>
                  <a:pt x="5891798" y="2273775"/>
                  <a:pt x="5898860" y="2273775"/>
                </a:cubicBezTo>
                <a:lnTo>
                  <a:pt x="5920039" y="2273775"/>
                </a:lnTo>
                <a:cubicBezTo>
                  <a:pt x="5920039" y="2280834"/>
                  <a:pt x="5927100" y="2284365"/>
                  <a:pt x="5941220" y="2284365"/>
                </a:cubicBezTo>
                <a:lnTo>
                  <a:pt x="5941220" y="2294956"/>
                </a:lnTo>
                <a:lnTo>
                  <a:pt x="5951812" y="2305546"/>
                </a:lnTo>
                <a:cubicBezTo>
                  <a:pt x="5958872" y="2305546"/>
                  <a:pt x="5962401" y="2307311"/>
                  <a:pt x="5962401" y="2310841"/>
                </a:cubicBezTo>
                <a:cubicBezTo>
                  <a:pt x="5962401" y="2314371"/>
                  <a:pt x="5937690" y="2312606"/>
                  <a:pt x="5888268" y="2305546"/>
                </a:cubicBezTo>
                <a:cubicBezTo>
                  <a:pt x="5874148" y="2305546"/>
                  <a:pt x="5860026" y="2305546"/>
                  <a:pt x="5845908" y="2305546"/>
                </a:cubicBezTo>
                <a:lnTo>
                  <a:pt x="5824726" y="2294956"/>
                </a:lnTo>
                <a:cubicBezTo>
                  <a:pt x="5817666" y="2294956"/>
                  <a:pt x="5814135" y="2294956"/>
                  <a:pt x="5814135" y="2294956"/>
                </a:cubicBezTo>
                <a:cubicBezTo>
                  <a:pt x="5814135" y="2294956"/>
                  <a:pt x="5814135" y="2298485"/>
                  <a:pt x="5814135" y="2305546"/>
                </a:cubicBezTo>
                <a:cubicBezTo>
                  <a:pt x="5814135" y="2312606"/>
                  <a:pt x="5812370" y="2316136"/>
                  <a:pt x="5808840" y="2316136"/>
                </a:cubicBezTo>
                <a:cubicBezTo>
                  <a:pt x="5805311" y="2316136"/>
                  <a:pt x="5800016" y="2312606"/>
                  <a:pt x="5792954" y="2305546"/>
                </a:cubicBezTo>
                <a:cubicBezTo>
                  <a:pt x="5785895" y="2305546"/>
                  <a:pt x="5782364" y="2305546"/>
                  <a:pt x="5782364" y="2305546"/>
                </a:cubicBezTo>
                <a:lnTo>
                  <a:pt x="5771774" y="2305546"/>
                </a:lnTo>
                <a:cubicBezTo>
                  <a:pt x="5764714" y="2305546"/>
                  <a:pt x="5762949" y="2302015"/>
                  <a:pt x="5766478" y="2294956"/>
                </a:cubicBezTo>
                <a:cubicBezTo>
                  <a:pt x="5770010" y="2287896"/>
                  <a:pt x="5770010" y="2284365"/>
                  <a:pt x="5766478" y="2284365"/>
                </a:cubicBezTo>
                <a:cubicBezTo>
                  <a:pt x="5762949" y="2284365"/>
                  <a:pt x="5761183" y="2287896"/>
                  <a:pt x="5761183" y="2294956"/>
                </a:cubicBezTo>
                <a:cubicBezTo>
                  <a:pt x="5754124" y="2294956"/>
                  <a:pt x="5750593" y="2291425"/>
                  <a:pt x="5750593" y="2284365"/>
                </a:cubicBezTo>
                <a:cubicBezTo>
                  <a:pt x="5750593" y="2277304"/>
                  <a:pt x="5743532" y="2277304"/>
                  <a:pt x="5729412" y="2284365"/>
                </a:cubicBezTo>
                <a:lnTo>
                  <a:pt x="5718822" y="2284365"/>
                </a:lnTo>
                <a:cubicBezTo>
                  <a:pt x="5718822" y="2277304"/>
                  <a:pt x="5722352" y="2273775"/>
                  <a:pt x="5729412" y="2273775"/>
                </a:cubicBezTo>
                <a:lnTo>
                  <a:pt x="5708232" y="2263184"/>
                </a:lnTo>
                <a:lnTo>
                  <a:pt x="5687051" y="2263184"/>
                </a:lnTo>
                <a:lnTo>
                  <a:pt x="5697641" y="2273775"/>
                </a:lnTo>
                <a:lnTo>
                  <a:pt x="5676460" y="2273775"/>
                </a:lnTo>
                <a:cubicBezTo>
                  <a:pt x="5669400" y="2273775"/>
                  <a:pt x="5664106" y="2273775"/>
                  <a:pt x="5660574" y="2273775"/>
                </a:cubicBezTo>
                <a:cubicBezTo>
                  <a:pt x="5657045" y="2273775"/>
                  <a:pt x="5658810" y="2277304"/>
                  <a:pt x="5665870" y="2284365"/>
                </a:cubicBezTo>
                <a:lnTo>
                  <a:pt x="5655279" y="2294956"/>
                </a:lnTo>
                <a:cubicBezTo>
                  <a:pt x="5655279" y="2287896"/>
                  <a:pt x="5653514" y="2284365"/>
                  <a:pt x="5649984" y="2284365"/>
                </a:cubicBezTo>
                <a:cubicBezTo>
                  <a:pt x="5646454" y="2284365"/>
                  <a:pt x="5644689" y="2280834"/>
                  <a:pt x="5644689" y="2273775"/>
                </a:cubicBezTo>
                <a:cubicBezTo>
                  <a:pt x="5644689" y="2273775"/>
                  <a:pt x="5641160" y="2270244"/>
                  <a:pt x="5634099" y="2263184"/>
                </a:cubicBezTo>
                <a:cubicBezTo>
                  <a:pt x="5641160" y="2263184"/>
                  <a:pt x="5644689" y="2259654"/>
                  <a:pt x="5644689" y="2252594"/>
                </a:cubicBezTo>
                <a:cubicBezTo>
                  <a:pt x="5644689" y="2245533"/>
                  <a:pt x="5630568" y="2242004"/>
                  <a:pt x="5602327" y="2242004"/>
                </a:cubicBezTo>
                <a:cubicBezTo>
                  <a:pt x="5581147" y="2242004"/>
                  <a:pt x="5563496" y="2242004"/>
                  <a:pt x="5549375" y="2242004"/>
                </a:cubicBezTo>
                <a:lnTo>
                  <a:pt x="5528195" y="2242004"/>
                </a:lnTo>
                <a:cubicBezTo>
                  <a:pt x="5542314" y="2242004"/>
                  <a:pt x="5549375" y="2243769"/>
                  <a:pt x="5549375" y="2247298"/>
                </a:cubicBezTo>
                <a:cubicBezTo>
                  <a:pt x="5549375" y="2250829"/>
                  <a:pt x="5552906" y="2252594"/>
                  <a:pt x="5559966" y="2252594"/>
                </a:cubicBezTo>
                <a:lnTo>
                  <a:pt x="5549375" y="2263184"/>
                </a:lnTo>
                <a:lnTo>
                  <a:pt x="5507014" y="2252594"/>
                </a:lnTo>
                <a:lnTo>
                  <a:pt x="5507014" y="2242004"/>
                </a:lnTo>
                <a:lnTo>
                  <a:pt x="5496423" y="2220823"/>
                </a:lnTo>
                <a:cubicBezTo>
                  <a:pt x="5489362" y="2213763"/>
                  <a:pt x="5485833" y="2210232"/>
                  <a:pt x="5485833" y="2210232"/>
                </a:cubicBezTo>
                <a:lnTo>
                  <a:pt x="5443471" y="2210232"/>
                </a:lnTo>
                <a:lnTo>
                  <a:pt x="5422291" y="2220823"/>
                </a:lnTo>
                <a:lnTo>
                  <a:pt x="5432881" y="2220823"/>
                </a:lnTo>
                <a:cubicBezTo>
                  <a:pt x="5439942" y="2220823"/>
                  <a:pt x="5447002" y="2224352"/>
                  <a:pt x="5454062" y="2231413"/>
                </a:cubicBezTo>
                <a:lnTo>
                  <a:pt x="5454062" y="2242004"/>
                </a:lnTo>
                <a:cubicBezTo>
                  <a:pt x="5447002" y="2234944"/>
                  <a:pt x="5436410" y="2231413"/>
                  <a:pt x="5422291" y="2231413"/>
                </a:cubicBezTo>
                <a:cubicBezTo>
                  <a:pt x="5401110" y="2231413"/>
                  <a:pt x="5388754" y="2231413"/>
                  <a:pt x="5385224" y="2231413"/>
                </a:cubicBezTo>
                <a:cubicBezTo>
                  <a:pt x="5381694" y="2231413"/>
                  <a:pt x="5379929" y="2227882"/>
                  <a:pt x="5379929" y="2220823"/>
                </a:cubicBezTo>
                <a:cubicBezTo>
                  <a:pt x="5379929" y="2213763"/>
                  <a:pt x="5383458" y="2210232"/>
                  <a:pt x="5390518" y="2210232"/>
                </a:cubicBezTo>
                <a:cubicBezTo>
                  <a:pt x="5397579" y="2210232"/>
                  <a:pt x="5401110" y="2206702"/>
                  <a:pt x="5401110" y="2199642"/>
                </a:cubicBezTo>
                <a:lnTo>
                  <a:pt x="5411700" y="2199642"/>
                </a:lnTo>
                <a:cubicBezTo>
                  <a:pt x="5411700" y="2199642"/>
                  <a:pt x="5413464" y="2199642"/>
                  <a:pt x="5416996" y="2199642"/>
                </a:cubicBezTo>
                <a:cubicBezTo>
                  <a:pt x="5420525" y="2199642"/>
                  <a:pt x="5422291" y="2197877"/>
                  <a:pt x="5422291" y="2194346"/>
                </a:cubicBezTo>
                <a:cubicBezTo>
                  <a:pt x="5422291" y="2190817"/>
                  <a:pt x="5418760" y="2189051"/>
                  <a:pt x="5411700" y="2189051"/>
                </a:cubicBezTo>
                <a:cubicBezTo>
                  <a:pt x="5404640" y="2189051"/>
                  <a:pt x="5397579" y="2189051"/>
                  <a:pt x="5390518" y="2189051"/>
                </a:cubicBezTo>
                <a:cubicBezTo>
                  <a:pt x="5383458" y="2189051"/>
                  <a:pt x="5376400" y="2187286"/>
                  <a:pt x="5369339" y="2183756"/>
                </a:cubicBezTo>
                <a:cubicBezTo>
                  <a:pt x="5362278" y="2180225"/>
                  <a:pt x="5358748" y="2178461"/>
                  <a:pt x="5358748" y="2178461"/>
                </a:cubicBezTo>
                <a:cubicBezTo>
                  <a:pt x="5337566" y="2171400"/>
                  <a:pt x="5319916" y="2167871"/>
                  <a:pt x="5305796" y="2167871"/>
                </a:cubicBezTo>
                <a:lnTo>
                  <a:pt x="5295206" y="2167871"/>
                </a:lnTo>
                <a:lnTo>
                  <a:pt x="5326977" y="2189051"/>
                </a:lnTo>
                <a:cubicBezTo>
                  <a:pt x="5376400" y="2203173"/>
                  <a:pt x="5376400" y="2210232"/>
                  <a:pt x="5326977" y="2210232"/>
                </a:cubicBezTo>
                <a:cubicBezTo>
                  <a:pt x="5298736" y="2210232"/>
                  <a:pt x="5282850" y="2208467"/>
                  <a:pt x="5279320" y="2204937"/>
                </a:cubicBezTo>
                <a:cubicBezTo>
                  <a:pt x="5275790" y="2201407"/>
                  <a:pt x="5270494" y="2199642"/>
                  <a:pt x="5263434" y="2199642"/>
                </a:cubicBezTo>
                <a:cubicBezTo>
                  <a:pt x="5256373" y="2199642"/>
                  <a:pt x="5249314" y="2199642"/>
                  <a:pt x="5242254" y="2199642"/>
                </a:cubicBezTo>
                <a:cubicBezTo>
                  <a:pt x="5242254" y="2192581"/>
                  <a:pt x="5238723" y="2189051"/>
                  <a:pt x="5231662" y="2189051"/>
                </a:cubicBezTo>
                <a:cubicBezTo>
                  <a:pt x="5224602" y="2181992"/>
                  <a:pt x="5221073" y="2178461"/>
                  <a:pt x="5221073" y="2178461"/>
                </a:cubicBezTo>
                <a:lnTo>
                  <a:pt x="5157530" y="2167871"/>
                </a:lnTo>
                <a:cubicBezTo>
                  <a:pt x="5157530" y="2174930"/>
                  <a:pt x="5164590" y="2181992"/>
                  <a:pt x="5178710" y="2189051"/>
                </a:cubicBezTo>
                <a:lnTo>
                  <a:pt x="5189302" y="2199642"/>
                </a:lnTo>
                <a:cubicBezTo>
                  <a:pt x="5182242" y="2192581"/>
                  <a:pt x="5178710" y="2192581"/>
                  <a:pt x="5178710" y="2199642"/>
                </a:cubicBezTo>
                <a:cubicBezTo>
                  <a:pt x="5171650" y="2199642"/>
                  <a:pt x="5168121" y="2199642"/>
                  <a:pt x="5168121" y="2199642"/>
                </a:cubicBezTo>
                <a:lnTo>
                  <a:pt x="5146940" y="2189051"/>
                </a:lnTo>
                <a:lnTo>
                  <a:pt x="5115169" y="2189051"/>
                </a:lnTo>
                <a:cubicBezTo>
                  <a:pt x="5115169" y="2181992"/>
                  <a:pt x="5115169" y="2178461"/>
                  <a:pt x="5115169" y="2178461"/>
                </a:cubicBezTo>
                <a:cubicBezTo>
                  <a:pt x="5108108" y="2178461"/>
                  <a:pt x="5104578" y="2174930"/>
                  <a:pt x="5104578" y="2167871"/>
                </a:cubicBezTo>
                <a:lnTo>
                  <a:pt x="5136350" y="2178461"/>
                </a:lnTo>
                <a:cubicBezTo>
                  <a:pt x="5143410" y="2185521"/>
                  <a:pt x="5146940" y="2185521"/>
                  <a:pt x="5146940" y="2178461"/>
                </a:cubicBezTo>
                <a:cubicBezTo>
                  <a:pt x="5154000" y="2171400"/>
                  <a:pt x="5143410" y="2164340"/>
                  <a:pt x="5115169" y="2157280"/>
                </a:cubicBezTo>
                <a:cubicBezTo>
                  <a:pt x="5101048" y="2157280"/>
                  <a:pt x="5090458" y="2160811"/>
                  <a:pt x="5083398" y="2167871"/>
                </a:cubicBezTo>
                <a:lnTo>
                  <a:pt x="5072806" y="2167871"/>
                </a:lnTo>
                <a:lnTo>
                  <a:pt x="5051626" y="2167871"/>
                </a:lnTo>
                <a:cubicBezTo>
                  <a:pt x="5044565" y="2167871"/>
                  <a:pt x="5041036" y="2166106"/>
                  <a:pt x="5041036" y="2162575"/>
                </a:cubicBezTo>
                <a:cubicBezTo>
                  <a:pt x="5041036" y="2159044"/>
                  <a:pt x="5042800" y="2157280"/>
                  <a:pt x="5046332" y="2157280"/>
                </a:cubicBezTo>
                <a:cubicBezTo>
                  <a:pt x="5049861" y="2157280"/>
                  <a:pt x="5055156" y="2157280"/>
                  <a:pt x="5062217" y="2157280"/>
                </a:cubicBezTo>
                <a:cubicBezTo>
                  <a:pt x="5069277" y="2157280"/>
                  <a:pt x="5072806" y="2157280"/>
                  <a:pt x="5072806" y="2157280"/>
                </a:cubicBezTo>
                <a:cubicBezTo>
                  <a:pt x="5072806" y="2143159"/>
                  <a:pt x="5058686" y="2136099"/>
                  <a:pt x="5030446" y="2136099"/>
                </a:cubicBezTo>
                <a:lnTo>
                  <a:pt x="4988084" y="2136099"/>
                </a:lnTo>
                <a:cubicBezTo>
                  <a:pt x="4995144" y="2136099"/>
                  <a:pt x="4998674" y="2132569"/>
                  <a:pt x="4998674" y="2125509"/>
                </a:cubicBezTo>
                <a:lnTo>
                  <a:pt x="4966902" y="2136099"/>
                </a:lnTo>
                <a:lnTo>
                  <a:pt x="4966902" y="2125509"/>
                </a:lnTo>
                <a:cubicBezTo>
                  <a:pt x="4959842" y="2125509"/>
                  <a:pt x="4951017" y="2125509"/>
                  <a:pt x="4940428" y="2125509"/>
                </a:cubicBezTo>
                <a:cubicBezTo>
                  <a:pt x="4929836" y="2125509"/>
                  <a:pt x="4924540" y="2121978"/>
                  <a:pt x="4924540" y="2114919"/>
                </a:cubicBezTo>
                <a:cubicBezTo>
                  <a:pt x="4924540" y="2100798"/>
                  <a:pt x="4942192" y="2100798"/>
                  <a:pt x="4977492" y="2114919"/>
                </a:cubicBezTo>
                <a:cubicBezTo>
                  <a:pt x="5012794" y="2121978"/>
                  <a:pt x="5037506" y="2121978"/>
                  <a:pt x="5051626" y="2114919"/>
                </a:cubicBezTo>
                <a:cubicBezTo>
                  <a:pt x="5065746" y="2114919"/>
                  <a:pt x="5065746" y="2111388"/>
                  <a:pt x="5051626" y="2104328"/>
                </a:cubicBezTo>
                <a:cubicBezTo>
                  <a:pt x="5044565" y="2104328"/>
                  <a:pt x="5035740" y="2106092"/>
                  <a:pt x="5025150" y="2109623"/>
                </a:cubicBezTo>
                <a:cubicBezTo>
                  <a:pt x="5014559" y="2113154"/>
                  <a:pt x="5005734" y="2113154"/>
                  <a:pt x="4998674" y="2109623"/>
                </a:cubicBezTo>
                <a:cubicBezTo>
                  <a:pt x="4991613" y="2106092"/>
                  <a:pt x="4988084" y="2104328"/>
                  <a:pt x="4988084" y="2104328"/>
                </a:cubicBezTo>
                <a:cubicBezTo>
                  <a:pt x="4981024" y="2097267"/>
                  <a:pt x="4970432" y="2093738"/>
                  <a:pt x="4956312" y="2093738"/>
                </a:cubicBezTo>
                <a:cubicBezTo>
                  <a:pt x="4942192" y="2086677"/>
                  <a:pt x="4931600" y="2079617"/>
                  <a:pt x="4924540" y="2072557"/>
                </a:cubicBezTo>
                <a:cubicBezTo>
                  <a:pt x="4924540" y="2065496"/>
                  <a:pt x="4921011" y="2061967"/>
                  <a:pt x="4913950" y="2061967"/>
                </a:cubicBezTo>
                <a:lnTo>
                  <a:pt x="4903360" y="2061967"/>
                </a:lnTo>
                <a:cubicBezTo>
                  <a:pt x="4889240" y="2061967"/>
                  <a:pt x="4880415" y="2060202"/>
                  <a:pt x="4876884" y="2056671"/>
                </a:cubicBezTo>
                <a:cubicBezTo>
                  <a:pt x="4873354" y="2053140"/>
                  <a:pt x="4868059" y="2051376"/>
                  <a:pt x="4860998" y="2051376"/>
                </a:cubicBezTo>
                <a:cubicBezTo>
                  <a:pt x="4853938" y="2051376"/>
                  <a:pt x="4846878" y="2051376"/>
                  <a:pt x="4839818" y="2051376"/>
                </a:cubicBezTo>
                <a:cubicBezTo>
                  <a:pt x="4832757" y="2051376"/>
                  <a:pt x="4822167" y="2047846"/>
                  <a:pt x="4808046" y="2040786"/>
                </a:cubicBezTo>
                <a:cubicBezTo>
                  <a:pt x="4808046" y="2040786"/>
                  <a:pt x="4804517" y="2040786"/>
                  <a:pt x="4797456" y="2040786"/>
                </a:cubicBezTo>
                <a:cubicBezTo>
                  <a:pt x="4790396" y="2040786"/>
                  <a:pt x="4786866" y="2040786"/>
                  <a:pt x="4786866" y="2040786"/>
                </a:cubicBezTo>
                <a:cubicBezTo>
                  <a:pt x="4779805" y="2033725"/>
                  <a:pt x="4772744" y="2030194"/>
                  <a:pt x="4765684" y="2030194"/>
                </a:cubicBezTo>
                <a:cubicBezTo>
                  <a:pt x="4765684" y="2037255"/>
                  <a:pt x="4763920" y="2039021"/>
                  <a:pt x="4760390" y="2035490"/>
                </a:cubicBezTo>
                <a:cubicBezTo>
                  <a:pt x="4756859" y="2031959"/>
                  <a:pt x="4755094" y="2030194"/>
                  <a:pt x="4755094" y="2030194"/>
                </a:cubicBezTo>
                <a:cubicBezTo>
                  <a:pt x="4748034" y="2030194"/>
                  <a:pt x="4744504" y="2030194"/>
                  <a:pt x="4744504" y="2030194"/>
                </a:cubicBezTo>
                <a:cubicBezTo>
                  <a:pt x="4730384" y="2030194"/>
                  <a:pt x="4723324" y="2028430"/>
                  <a:pt x="4723324" y="2024900"/>
                </a:cubicBezTo>
                <a:cubicBezTo>
                  <a:pt x="4723324" y="2021369"/>
                  <a:pt x="4719792" y="2019605"/>
                  <a:pt x="4712732" y="2019605"/>
                </a:cubicBezTo>
                <a:lnTo>
                  <a:pt x="4649190" y="1998424"/>
                </a:lnTo>
                <a:cubicBezTo>
                  <a:pt x="4642130" y="1998424"/>
                  <a:pt x="4629774" y="1998424"/>
                  <a:pt x="4612124" y="1998424"/>
                </a:cubicBezTo>
                <a:cubicBezTo>
                  <a:pt x="4594472" y="1998424"/>
                  <a:pt x="4585647" y="1998424"/>
                  <a:pt x="4585647" y="1998424"/>
                </a:cubicBezTo>
                <a:lnTo>
                  <a:pt x="4575058" y="1998424"/>
                </a:lnTo>
                <a:cubicBezTo>
                  <a:pt x="4567997" y="1998424"/>
                  <a:pt x="4557406" y="1994894"/>
                  <a:pt x="4543286" y="1987834"/>
                </a:cubicBezTo>
                <a:cubicBezTo>
                  <a:pt x="4543286" y="1987834"/>
                  <a:pt x="4539756" y="1986069"/>
                  <a:pt x="4532695" y="1982538"/>
                </a:cubicBezTo>
                <a:cubicBezTo>
                  <a:pt x="4525635" y="1979007"/>
                  <a:pt x="4522106" y="1977242"/>
                  <a:pt x="4522106" y="1977242"/>
                </a:cubicBezTo>
                <a:lnTo>
                  <a:pt x="4500924" y="1966653"/>
                </a:lnTo>
                <a:cubicBezTo>
                  <a:pt x="4493864" y="1966653"/>
                  <a:pt x="4490334" y="1964888"/>
                  <a:pt x="4490334" y="1961357"/>
                </a:cubicBezTo>
                <a:cubicBezTo>
                  <a:pt x="4490334" y="1957828"/>
                  <a:pt x="4490334" y="1956063"/>
                  <a:pt x="4490334" y="1956063"/>
                </a:cubicBezTo>
                <a:cubicBezTo>
                  <a:pt x="4490334" y="1956063"/>
                  <a:pt x="4486804" y="1952532"/>
                  <a:pt x="4479743" y="1945472"/>
                </a:cubicBezTo>
                <a:lnTo>
                  <a:pt x="4458562" y="1934882"/>
                </a:lnTo>
                <a:cubicBezTo>
                  <a:pt x="4458562" y="1927821"/>
                  <a:pt x="4463858" y="1924290"/>
                  <a:pt x="4474449" y="1924290"/>
                </a:cubicBezTo>
                <a:cubicBezTo>
                  <a:pt x="4485038" y="1924290"/>
                  <a:pt x="4490334" y="1924290"/>
                  <a:pt x="4490334" y="1924290"/>
                </a:cubicBezTo>
                <a:cubicBezTo>
                  <a:pt x="4490334" y="1931351"/>
                  <a:pt x="4493864" y="1934882"/>
                  <a:pt x="4500924" y="1934882"/>
                </a:cubicBezTo>
                <a:cubicBezTo>
                  <a:pt x="4507984" y="1934882"/>
                  <a:pt x="4515045" y="1934882"/>
                  <a:pt x="4522106" y="1934882"/>
                </a:cubicBezTo>
                <a:lnTo>
                  <a:pt x="4553876" y="1934882"/>
                </a:lnTo>
                <a:lnTo>
                  <a:pt x="4532695" y="1924290"/>
                </a:lnTo>
                <a:cubicBezTo>
                  <a:pt x="4518576" y="1917231"/>
                  <a:pt x="4507984" y="1913701"/>
                  <a:pt x="4500924" y="1913701"/>
                </a:cubicBezTo>
                <a:lnTo>
                  <a:pt x="4500924" y="1903111"/>
                </a:lnTo>
                <a:lnTo>
                  <a:pt x="4458562" y="1903111"/>
                </a:lnTo>
                <a:cubicBezTo>
                  <a:pt x="4451502" y="1903111"/>
                  <a:pt x="4447972" y="1906640"/>
                  <a:pt x="4447972" y="1913701"/>
                </a:cubicBezTo>
                <a:cubicBezTo>
                  <a:pt x="4447972" y="1920761"/>
                  <a:pt x="4446208" y="1922526"/>
                  <a:pt x="4442676" y="1918996"/>
                </a:cubicBezTo>
                <a:cubicBezTo>
                  <a:pt x="4439147" y="1915465"/>
                  <a:pt x="4437382" y="1913701"/>
                  <a:pt x="4437382" y="1913701"/>
                </a:cubicBezTo>
                <a:cubicBezTo>
                  <a:pt x="4437382" y="1913701"/>
                  <a:pt x="4437382" y="1917231"/>
                  <a:pt x="4437382" y="1924290"/>
                </a:cubicBezTo>
                <a:cubicBezTo>
                  <a:pt x="4437382" y="1931351"/>
                  <a:pt x="4433852" y="1931351"/>
                  <a:pt x="4426791" y="1924290"/>
                </a:cubicBezTo>
                <a:lnTo>
                  <a:pt x="4395020" y="1913701"/>
                </a:lnTo>
                <a:cubicBezTo>
                  <a:pt x="4387960" y="1913701"/>
                  <a:pt x="4384430" y="1917231"/>
                  <a:pt x="4384430" y="1924290"/>
                </a:cubicBezTo>
                <a:cubicBezTo>
                  <a:pt x="4384430" y="1931351"/>
                  <a:pt x="4391490" y="1934882"/>
                  <a:pt x="4405610" y="1934882"/>
                </a:cubicBezTo>
                <a:cubicBezTo>
                  <a:pt x="4412670" y="1934882"/>
                  <a:pt x="4419730" y="1938411"/>
                  <a:pt x="4426791" y="1945472"/>
                </a:cubicBezTo>
                <a:cubicBezTo>
                  <a:pt x="4426791" y="1945472"/>
                  <a:pt x="4425026" y="1945472"/>
                  <a:pt x="4421497" y="1945472"/>
                </a:cubicBezTo>
                <a:cubicBezTo>
                  <a:pt x="4417966" y="1945472"/>
                  <a:pt x="4416202" y="1945472"/>
                  <a:pt x="4416202" y="1945472"/>
                </a:cubicBezTo>
                <a:cubicBezTo>
                  <a:pt x="4409141" y="1945472"/>
                  <a:pt x="4398550" y="1943707"/>
                  <a:pt x="4384430" y="1940176"/>
                </a:cubicBezTo>
                <a:cubicBezTo>
                  <a:pt x="4370310" y="1936646"/>
                  <a:pt x="4361483" y="1933117"/>
                  <a:pt x="4357954" y="1929586"/>
                </a:cubicBezTo>
                <a:cubicBezTo>
                  <a:pt x="4354424" y="1926055"/>
                  <a:pt x="4345598" y="1924290"/>
                  <a:pt x="4331478" y="1924290"/>
                </a:cubicBezTo>
                <a:lnTo>
                  <a:pt x="4320887" y="1913701"/>
                </a:lnTo>
                <a:cubicBezTo>
                  <a:pt x="4335008" y="1913701"/>
                  <a:pt x="4338538" y="1906640"/>
                  <a:pt x="4331478" y="1892520"/>
                </a:cubicBezTo>
                <a:cubicBezTo>
                  <a:pt x="4331478" y="1885459"/>
                  <a:pt x="4333243" y="1881930"/>
                  <a:pt x="4336772" y="1881930"/>
                </a:cubicBezTo>
                <a:cubicBezTo>
                  <a:pt x="4340304" y="1881930"/>
                  <a:pt x="4345598" y="1881930"/>
                  <a:pt x="4352658" y="1881930"/>
                </a:cubicBezTo>
                <a:lnTo>
                  <a:pt x="4363249" y="1871338"/>
                </a:lnTo>
                <a:cubicBezTo>
                  <a:pt x="4356189" y="1871338"/>
                  <a:pt x="4352658" y="1869574"/>
                  <a:pt x="4352658" y="1866044"/>
                </a:cubicBezTo>
                <a:cubicBezTo>
                  <a:pt x="4352658" y="1862513"/>
                  <a:pt x="4347364" y="1860749"/>
                  <a:pt x="4336772" y="1860749"/>
                </a:cubicBezTo>
                <a:cubicBezTo>
                  <a:pt x="4326182" y="1860749"/>
                  <a:pt x="4320887" y="1860749"/>
                  <a:pt x="4320887" y="1860749"/>
                </a:cubicBezTo>
                <a:cubicBezTo>
                  <a:pt x="4313826" y="1853688"/>
                  <a:pt x="4308532" y="1850157"/>
                  <a:pt x="4305002" y="1850157"/>
                </a:cubicBezTo>
                <a:cubicBezTo>
                  <a:pt x="4301470" y="1850157"/>
                  <a:pt x="4296176" y="1850157"/>
                  <a:pt x="4289116" y="1850157"/>
                </a:cubicBezTo>
                <a:cubicBezTo>
                  <a:pt x="4274996" y="1843098"/>
                  <a:pt x="4264404" y="1837803"/>
                  <a:pt x="4257345" y="1834272"/>
                </a:cubicBezTo>
                <a:cubicBezTo>
                  <a:pt x="4250285" y="1830742"/>
                  <a:pt x="4246754" y="1832507"/>
                  <a:pt x="4246754" y="1839567"/>
                </a:cubicBezTo>
                <a:cubicBezTo>
                  <a:pt x="4246754" y="1846628"/>
                  <a:pt x="4246754" y="1850157"/>
                  <a:pt x="4246754" y="1850157"/>
                </a:cubicBezTo>
                <a:lnTo>
                  <a:pt x="4257345" y="1860749"/>
                </a:lnTo>
                <a:cubicBezTo>
                  <a:pt x="4264404" y="1860749"/>
                  <a:pt x="4267935" y="1860749"/>
                  <a:pt x="4267935" y="1860749"/>
                </a:cubicBezTo>
                <a:lnTo>
                  <a:pt x="4278526" y="1871338"/>
                </a:lnTo>
                <a:lnTo>
                  <a:pt x="4278526" y="1881930"/>
                </a:lnTo>
                <a:lnTo>
                  <a:pt x="4246754" y="1871338"/>
                </a:lnTo>
                <a:lnTo>
                  <a:pt x="4225574" y="1860749"/>
                </a:lnTo>
                <a:lnTo>
                  <a:pt x="4246754" y="1860749"/>
                </a:lnTo>
                <a:lnTo>
                  <a:pt x="4225574" y="1850157"/>
                </a:lnTo>
                <a:cubicBezTo>
                  <a:pt x="4218514" y="1850157"/>
                  <a:pt x="4213218" y="1850157"/>
                  <a:pt x="4209688" y="1850157"/>
                </a:cubicBezTo>
                <a:cubicBezTo>
                  <a:pt x="4206158" y="1850157"/>
                  <a:pt x="4204393" y="1853688"/>
                  <a:pt x="4204393" y="1860749"/>
                </a:cubicBezTo>
                <a:lnTo>
                  <a:pt x="4193802" y="1871338"/>
                </a:lnTo>
                <a:lnTo>
                  <a:pt x="4246754" y="1881930"/>
                </a:lnTo>
                <a:cubicBezTo>
                  <a:pt x="4260874" y="1896050"/>
                  <a:pt x="4267935" y="1903111"/>
                  <a:pt x="4267935" y="1903111"/>
                </a:cubicBezTo>
                <a:lnTo>
                  <a:pt x="4214983" y="1892520"/>
                </a:lnTo>
                <a:cubicBezTo>
                  <a:pt x="4207922" y="1892520"/>
                  <a:pt x="4197333" y="1890755"/>
                  <a:pt x="4183212" y="1887224"/>
                </a:cubicBezTo>
                <a:cubicBezTo>
                  <a:pt x="4169092" y="1883694"/>
                  <a:pt x="4158500" y="1878399"/>
                  <a:pt x="4151441" y="1871338"/>
                </a:cubicBezTo>
                <a:lnTo>
                  <a:pt x="4140850" y="1860749"/>
                </a:lnTo>
                <a:cubicBezTo>
                  <a:pt x="4154970" y="1860749"/>
                  <a:pt x="4162031" y="1860749"/>
                  <a:pt x="4162031" y="1860749"/>
                </a:cubicBezTo>
                <a:cubicBezTo>
                  <a:pt x="4162031" y="1853688"/>
                  <a:pt x="4160266" y="1848393"/>
                  <a:pt x="4156736" y="1844863"/>
                </a:cubicBezTo>
                <a:cubicBezTo>
                  <a:pt x="4153206" y="1841332"/>
                  <a:pt x="4154970" y="1839567"/>
                  <a:pt x="4162031" y="1839567"/>
                </a:cubicBezTo>
                <a:lnTo>
                  <a:pt x="4140850" y="1839567"/>
                </a:lnTo>
                <a:cubicBezTo>
                  <a:pt x="4133791" y="1839567"/>
                  <a:pt x="4128496" y="1837803"/>
                  <a:pt x="4124964" y="1834272"/>
                </a:cubicBezTo>
                <a:cubicBezTo>
                  <a:pt x="4121435" y="1830742"/>
                  <a:pt x="4119669" y="1828978"/>
                  <a:pt x="4119669" y="1828978"/>
                </a:cubicBezTo>
                <a:lnTo>
                  <a:pt x="4130260" y="1828978"/>
                </a:lnTo>
                <a:cubicBezTo>
                  <a:pt x="4130260" y="1821917"/>
                  <a:pt x="4126729" y="1818386"/>
                  <a:pt x="4119669" y="1818386"/>
                </a:cubicBezTo>
                <a:cubicBezTo>
                  <a:pt x="4112610" y="1818386"/>
                  <a:pt x="4105548" y="1821917"/>
                  <a:pt x="4098489" y="1828978"/>
                </a:cubicBezTo>
                <a:cubicBezTo>
                  <a:pt x="4098489" y="1828978"/>
                  <a:pt x="4094958" y="1828978"/>
                  <a:pt x="4087898" y="1828978"/>
                </a:cubicBezTo>
                <a:cubicBezTo>
                  <a:pt x="4080839" y="1821917"/>
                  <a:pt x="4077308" y="1821917"/>
                  <a:pt x="4077308" y="1828978"/>
                </a:cubicBezTo>
                <a:lnTo>
                  <a:pt x="4087898" y="1839567"/>
                </a:lnTo>
                <a:lnTo>
                  <a:pt x="4098489" y="1850157"/>
                </a:lnTo>
                <a:lnTo>
                  <a:pt x="4066717" y="1839567"/>
                </a:lnTo>
                <a:lnTo>
                  <a:pt x="4056127" y="1839567"/>
                </a:lnTo>
                <a:cubicBezTo>
                  <a:pt x="4056127" y="1846628"/>
                  <a:pt x="4054362" y="1850157"/>
                  <a:pt x="4050832" y="1850157"/>
                </a:cubicBezTo>
                <a:cubicBezTo>
                  <a:pt x="4047302" y="1850157"/>
                  <a:pt x="4045537" y="1851923"/>
                  <a:pt x="4045537" y="1855453"/>
                </a:cubicBezTo>
                <a:cubicBezTo>
                  <a:pt x="4045537" y="1858984"/>
                  <a:pt x="4034946" y="1860749"/>
                  <a:pt x="4013765" y="1860749"/>
                </a:cubicBezTo>
                <a:cubicBezTo>
                  <a:pt x="4006706" y="1860749"/>
                  <a:pt x="3997880" y="1860749"/>
                  <a:pt x="3987290" y="1860749"/>
                </a:cubicBezTo>
                <a:cubicBezTo>
                  <a:pt x="3976698" y="1860749"/>
                  <a:pt x="3971404" y="1860749"/>
                  <a:pt x="3971404" y="1860749"/>
                </a:cubicBezTo>
                <a:cubicBezTo>
                  <a:pt x="3943162" y="1846628"/>
                  <a:pt x="3921982" y="1839567"/>
                  <a:pt x="3907860" y="1839567"/>
                </a:cubicBezTo>
                <a:cubicBezTo>
                  <a:pt x="3907860" y="1839567"/>
                  <a:pt x="3900802" y="1836037"/>
                  <a:pt x="3886681" y="1828978"/>
                </a:cubicBezTo>
                <a:cubicBezTo>
                  <a:pt x="3886681" y="1828978"/>
                  <a:pt x="3883150" y="1827213"/>
                  <a:pt x="3876090" y="1823682"/>
                </a:cubicBezTo>
                <a:cubicBezTo>
                  <a:pt x="3869030" y="1820151"/>
                  <a:pt x="3865500" y="1818386"/>
                  <a:pt x="3865500" y="1818386"/>
                </a:cubicBezTo>
                <a:lnTo>
                  <a:pt x="3844319" y="1818386"/>
                </a:lnTo>
                <a:lnTo>
                  <a:pt x="3823138" y="1807797"/>
                </a:lnTo>
                <a:cubicBezTo>
                  <a:pt x="3801956" y="1807797"/>
                  <a:pt x="3780776" y="1800736"/>
                  <a:pt x="3759596" y="1786615"/>
                </a:cubicBezTo>
                <a:lnTo>
                  <a:pt x="3770186" y="1786615"/>
                </a:lnTo>
                <a:lnTo>
                  <a:pt x="3791367" y="1786615"/>
                </a:lnTo>
                <a:lnTo>
                  <a:pt x="3770186" y="1776026"/>
                </a:lnTo>
                <a:cubicBezTo>
                  <a:pt x="3763126" y="1768965"/>
                  <a:pt x="3756065" y="1765434"/>
                  <a:pt x="3749004" y="1765434"/>
                </a:cubicBezTo>
                <a:lnTo>
                  <a:pt x="3706644" y="1744253"/>
                </a:lnTo>
                <a:cubicBezTo>
                  <a:pt x="3706644" y="1744253"/>
                  <a:pt x="3715469" y="1746018"/>
                  <a:pt x="3733119" y="1749549"/>
                </a:cubicBezTo>
                <a:cubicBezTo>
                  <a:pt x="3750770" y="1753080"/>
                  <a:pt x="3763126" y="1751314"/>
                  <a:pt x="3770186" y="1744253"/>
                </a:cubicBezTo>
                <a:cubicBezTo>
                  <a:pt x="3805488" y="1730133"/>
                  <a:pt x="3821373" y="1716013"/>
                  <a:pt x="3817842" y="1701893"/>
                </a:cubicBezTo>
                <a:cubicBezTo>
                  <a:pt x="3814312" y="1687772"/>
                  <a:pt x="3784306" y="1677181"/>
                  <a:pt x="3727824" y="1670122"/>
                </a:cubicBezTo>
                <a:cubicBezTo>
                  <a:pt x="3713703" y="1663061"/>
                  <a:pt x="3703113" y="1659530"/>
                  <a:pt x="3696052" y="1659530"/>
                </a:cubicBezTo>
                <a:cubicBezTo>
                  <a:pt x="3688992" y="1659530"/>
                  <a:pt x="3680167" y="1657766"/>
                  <a:pt x="3669578" y="1654235"/>
                </a:cubicBezTo>
                <a:cubicBezTo>
                  <a:pt x="3658986" y="1650705"/>
                  <a:pt x="3650161" y="1648940"/>
                  <a:pt x="3643100" y="1648940"/>
                </a:cubicBezTo>
                <a:lnTo>
                  <a:pt x="3621920" y="1638349"/>
                </a:lnTo>
                <a:lnTo>
                  <a:pt x="3579559" y="1627759"/>
                </a:lnTo>
                <a:cubicBezTo>
                  <a:pt x="3579559" y="1627759"/>
                  <a:pt x="3577794" y="1625995"/>
                  <a:pt x="3574263" y="1622464"/>
                </a:cubicBezTo>
                <a:cubicBezTo>
                  <a:pt x="3570732" y="1618934"/>
                  <a:pt x="3568968" y="1617170"/>
                  <a:pt x="3568968" y="1617170"/>
                </a:cubicBezTo>
                <a:cubicBezTo>
                  <a:pt x="3561908" y="1617170"/>
                  <a:pt x="3556613" y="1615403"/>
                  <a:pt x="3553082" y="1611874"/>
                </a:cubicBezTo>
                <a:cubicBezTo>
                  <a:pt x="3549552" y="1608343"/>
                  <a:pt x="3544257" y="1606578"/>
                  <a:pt x="3537196" y="1606578"/>
                </a:cubicBezTo>
                <a:cubicBezTo>
                  <a:pt x="3530136" y="1606578"/>
                  <a:pt x="3517780" y="1603047"/>
                  <a:pt x="3500130" y="1595988"/>
                </a:cubicBezTo>
                <a:cubicBezTo>
                  <a:pt x="3482480" y="1588928"/>
                  <a:pt x="3463064" y="1578338"/>
                  <a:pt x="3441882" y="1564218"/>
                </a:cubicBezTo>
                <a:cubicBezTo>
                  <a:pt x="3434824" y="1564218"/>
                  <a:pt x="3429529" y="1564218"/>
                  <a:pt x="3425997" y="1564218"/>
                </a:cubicBezTo>
                <a:cubicBezTo>
                  <a:pt x="3422468" y="1564218"/>
                  <a:pt x="3418938" y="1564218"/>
                  <a:pt x="3415408" y="1564218"/>
                </a:cubicBezTo>
                <a:cubicBezTo>
                  <a:pt x="3411876" y="1564218"/>
                  <a:pt x="3408347" y="1564218"/>
                  <a:pt x="3404817" y="1564218"/>
                </a:cubicBezTo>
                <a:cubicBezTo>
                  <a:pt x="3401287" y="1564218"/>
                  <a:pt x="3399522" y="1560687"/>
                  <a:pt x="3399522" y="1553626"/>
                </a:cubicBezTo>
                <a:cubicBezTo>
                  <a:pt x="3392461" y="1553626"/>
                  <a:pt x="3381872" y="1550095"/>
                  <a:pt x="3367751" y="1543036"/>
                </a:cubicBezTo>
                <a:cubicBezTo>
                  <a:pt x="3360690" y="1543036"/>
                  <a:pt x="3353630" y="1543036"/>
                  <a:pt x="3346570" y="1543036"/>
                </a:cubicBezTo>
                <a:cubicBezTo>
                  <a:pt x="3339509" y="1543036"/>
                  <a:pt x="3332449" y="1539506"/>
                  <a:pt x="3325389" y="1532445"/>
                </a:cubicBezTo>
                <a:lnTo>
                  <a:pt x="3293618" y="1532445"/>
                </a:lnTo>
                <a:cubicBezTo>
                  <a:pt x="3293618" y="1532445"/>
                  <a:pt x="3293618" y="1535976"/>
                  <a:pt x="3293618" y="1543036"/>
                </a:cubicBezTo>
                <a:lnTo>
                  <a:pt x="3335979" y="1564218"/>
                </a:lnTo>
                <a:cubicBezTo>
                  <a:pt x="3350099" y="1564218"/>
                  <a:pt x="3357160" y="1564218"/>
                  <a:pt x="3357160" y="1564218"/>
                </a:cubicBezTo>
                <a:cubicBezTo>
                  <a:pt x="3357160" y="1564218"/>
                  <a:pt x="3358926" y="1565982"/>
                  <a:pt x="3362456" y="1569512"/>
                </a:cubicBezTo>
                <a:cubicBezTo>
                  <a:pt x="3365986" y="1573043"/>
                  <a:pt x="3367751" y="1574807"/>
                  <a:pt x="3367751" y="1574807"/>
                </a:cubicBezTo>
                <a:lnTo>
                  <a:pt x="3378341" y="1595988"/>
                </a:lnTo>
                <a:lnTo>
                  <a:pt x="3357160" y="1595988"/>
                </a:lnTo>
                <a:cubicBezTo>
                  <a:pt x="3350099" y="1595988"/>
                  <a:pt x="3348335" y="1592458"/>
                  <a:pt x="3351865" y="1585397"/>
                </a:cubicBezTo>
                <a:cubicBezTo>
                  <a:pt x="3355395" y="1578338"/>
                  <a:pt x="3346570" y="1574807"/>
                  <a:pt x="3325389" y="1574807"/>
                </a:cubicBezTo>
                <a:lnTo>
                  <a:pt x="3283027" y="1564218"/>
                </a:lnTo>
                <a:lnTo>
                  <a:pt x="3261847" y="1553626"/>
                </a:lnTo>
                <a:lnTo>
                  <a:pt x="3166533" y="1521855"/>
                </a:lnTo>
                <a:cubicBezTo>
                  <a:pt x="3159472" y="1514795"/>
                  <a:pt x="3154177" y="1513030"/>
                  <a:pt x="3150648" y="1516560"/>
                </a:cubicBezTo>
                <a:cubicBezTo>
                  <a:pt x="3147116" y="1520091"/>
                  <a:pt x="3143587" y="1521855"/>
                  <a:pt x="3140056" y="1521855"/>
                </a:cubicBezTo>
                <a:cubicBezTo>
                  <a:pt x="3136527" y="1521855"/>
                  <a:pt x="3134762" y="1518324"/>
                  <a:pt x="3134762" y="1511264"/>
                </a:cubicBezTo>
                <a:lnTo>
                  <a:pt x="3124171" y="1500674"/>
                </a:lnTo>
                <a:cubicBezTo>
                  <a:pt x="3124171" y="1500674"/>
                  <a:pt x="3124171" y="1504205"/>
                  <a:pt x="3124171" y="1511264"/>
                </a:cubicBezTo>
                <a:cubicBezTo>
                  <a:pt x="3124171" y="1518324"/>
                  <a:pt x="3110050" y="1514795"/>
                  <a:pt x="3081810" y="1500674"/>
                </a:cubicBezTo>
                <a:lnTo>
                  <a:pt x="3050039" y="1490084"/>
                </a:lnTo>
                <a:cubicBezTo>
                  <a:pt x="3050039" y="1490084"/>
                  <a:pt x="3046508" y="1490084"/>
                  <a:pt x="3039447" y="1490084"/>
                </a:cubicBezTo>
                <a:cubicBezTo>
                  <a:pt x="3032387" y="1490084"/>
                  <a:pt x="3028858" y="1490084"/>
                  <a:pt x="3028858" y="1490084"/>
                </a:cubicBezTo>
                <a:lnTo>
                  <a:pt x="3018266" y="1479493"/>
                </a:lnTo>
                <a:cubicBezTo>
                  <a:pt x="3025327" y="1479493"/>
                  <a:pt x="3028858" y="1477728"/>
                  <a:pt x="3028858" y="1474199"/>
                </a:cubicBezTo>
                <a:cubicBezTo>
                  <a:pt x="3028858" y="1470668"/>
                  <a:pt x="3025327" y="1468903"/>
                  <a:pt x="3018266" y="1468903"/>
                </a:cubicBezTo>
                <a:cubicBezTo>
                  <a:pt x="2990026" y="1475964"/>
                  <a:pt x="2975906" y="1472434"/>
                  <a:pt x="2975906" y="1458312"/>
                </a:cubicBezTo>
                <a:cubicBezTo>
                  <a:pt x="2968845" y="1451253"/>
                  <a:pt x="2961785" y="1447722"/>
                  <a:pt x="2954724" y="1447722"/>
                </a:cubicBezTo>
                <a:lnTo>
                  <a:pt x="2933543" y="1437132"/>
                </a:lnTo>
                <a:lnTo>
                  <a:pt x="2944134" y="1437132"/>
                </a:lnTo>
                <a:lnTo>
                  <a:pt x="2975906" y="1437132"/>
                </a:lnTo>
                <a:lnTo>
                  <a:pt x="2965314" y="1426541"/>
                </a:lnTo>
                <a:cubicBezTo>
                  <a:pt x="2972375" y="1426541"/>
                  <a:pt x="2967079" y="1423012"/>
                  <a:pt x="2949429" y="1415951"/>
                </a:cubicBezTo>
                <a:cubicBezTo>
                  <a:pt x="2931779" y="1408891"/>
                  <a:pt x="2914127" y="1403595"/>
                  <a:pt x="2896477" y="1400066"/>
                </a:cubicBezTo>
                <a:cubicBezTo>
                  <a:pt x="2878827" y="1396535"/>
                  <a:pt x="2870002" y="1394770"/>
                  <a:pt x="2870002" y="1394770"/>
                </a:cubicBezTo>
                <a:lnTo>
                  <a:pt x="2880591" y="1405360"/>
                </a:lnTo>
                <a:cubicBezTo>
                  <a:pt x="2887652" y="1405360"/>
                  <a:pt x="2891182" y="1407125"/>
                  <a:pt x="2891182" y="1410656"/>
                </a:cubicBezTo>
                <a:cubicBezTo>
                  <a:pt x="2891182" y="1414187"/>
                  <a:pt x="2891182" y="1415951"/>
                  <a:pt x="2891182" y="1415951"/>
                </a:cubicBezTo>
                <a:lnTo>
                  <a:pt x="2901772" y="1426541"/>
                </a:lnTo>
                <a:cubicBezTo>
                  <a:pt x="2894712" y="1426541"/>
                  <a:pt x="2891182" y="1426541"/>
                  <a:pt x="2891182" y="1426541"/>
                </a:cubicBezTo>
                <a:lnTo>
                  <a:pt x="2817049" y="1426541"/>
                </a:lnTo>
                <a:cubicBezTo>
                  <a:pt x="2817049" y="1426541"/>
                  <a:pt x="2806458" y="1423012"/>
                  <a:pt x="2785278" y="1415951"/>
                </a:cubicBezTo>
                <a:cubicBezTo>
                  <a:pt x="2771157" y="1415951"/>
                  <a:pt x="2758803" y="1414187"/>
                  <a:pt x="2748211" y="1410656"/>
                </a:cubicBezTo>
                <a:cubicBezTo>
                  <a:pt x="2737621" y="1407125"/>
                  <a:pt x="2730560" y="1405360"/>
                  <a:pt x="2727032" y="1405360"/>
                </a:cubicBezTo>
                <a:cubicBezTo>
                  <a:pt x="2723500" y="1405360"/>
                  <a:pt x="2714675" y="1403595"/>
                  <a:pt x="2700554" y="1400066"/>
                </a:cubicBezTo>
                <a:cubicBezTo>
                  <a:pt x="2686433" y="1396535"/>
                  <a:pt x="2672313" y="1394770"/>
                  <a:pt x="2658193" y="1394770"/>
                </a:cubicBezTo>
                <a:cubicBezTo>
                  <a:pt x="2629952" y="1387710"/>
                  <a:pt x="2612301" y="1380649"/>
                  <a:pt x="2605241" y="1373589"/>
                </a:cubicBezTo>
                <a:cubicBezTo>
                  <a:pt x="2598181" y="1366529"/>
                  <a:pt x="2589355" y="1362999"/>
                  <a:pt x="2578765" y="1362999"/>
                </a:cubicBezTo>
                <a:cubicBezTo>
                  <a:pt x="2568173" y="1362999"/>
                  <a:pt x="2555819" y="1362999"/>
                  <a:pt x="2541698" y="1362999"/>
                </a:cubicBezTo>
                <a:cubicBezTo>
                  <a:pt x="2513458" y="1348879"/>
                  <a:pt x="2499337" y="1348879"/>
                  <a:pt x="2499337" y="1362999"/>
                </a:cubicBezTo>
                <a:cubicBezTo>
                  <a:pt x="2492277" y="1362999"/>
                  <a:pt x="2483450" y="1359468"/>
                  <a:pt x="2472861" y="1352408"/>
                </a:cubicBezTo>
                <a:cubicBezTo>
                  <a:pt x="2462272" y="1345349"/>
                  <a:pt x="2456975" y="1343583"/>
                  <a:pt x="2456975" y="1347114"/>
                </a:cubicBezTo>
                <a:cubicBezTo>
                  <a:pt x="2456975" y="1350643"/>
                  <a:pt x="2451680" y="1348879"/>
                  <a:pt x="2441090" y="1341818"/>
                </a:cubicBezTo>
                <a:cubicBezTo>
                  <a:pt x="2430498" y="1334758"/>
                  <a:pt x="2421673" y="1334758"/>
                  <a:pt x="2414614" y="1341818"/>
                </a:cubicBezTo>
                <a:cubicBezTo>
                  <a:pt x="2386373" y="1341818"/>
                  <a:pt x="2368721" y="1331228"/>
                  <a:pt x="2361662" y="1310047"/>
                </a:cubicBezTo>
                <a:cubicBezTo>
                  <a:pt x="2361662" y="1302987"/>
                  <a:pt x="2361662" y="1299456"/>
                  <a:pt x="2361662" y="1299456"/>
                </a:cubicBezTo>
                <a:cubicBezTo>
                  <a:pt x="2361662" y="1292397"/>
                  <a:pt x="2359897" y="1288866"/>
                  <a:pt x="2356365" y="1288866"/>
                </a:cubicBezTo>
                <a:cubicBezTo>
                  <a:pt x="2352836" y="1288866"/>
                  <a:pt x="2347541" y="1288866"/>
                  <a:pt x="2340481" y="1288866"/>
                </a:cubicBezTo>
                <a:cubicBezTo>
                  <a:pt x="2333421" y="1288866"/>
                  <a:pt x="2328126" y="1285335"/>
                  <a:pt x="2324594" y="1278276"/>
                </a:cubicBezTo>
                <a:cubicBezTo>
                  <a:pt x="2321066" y="1271216"/>
                  <a:pt x="2305179" y="1267685"/>
                  <a:pt x="2276938" y="1267685"/>
                </a:cubicBezTo>
                <a:lnTo>
                  <a:pt x="2234577" y="1257095"/>
                </a:lnTo>
                <a:lnTo>
                  <a:pt x="2245167" y="1246504"/>
                </a:lnTo>
                <a:cubicBezTo>
                  <a:pt x="2259288" y="1253564"/>
                  <a:pt x="2269878" y="1255331"/>
                  <a:pt x="2276938" y="1251800"/>
                </a:cubicBezTo>
                <a:cubicBezTo>
                  <a:pt x="2283998" y="1248269"/>
                  <a:pt x="2291059" y="1246504"/>
                  <a:pt x="2298119" y="1246504"/>
                </a:cubicBezTo>
                <a:lnTo>
                  <a:pt x="2319299" y="1246504"/>
                </a:lnTo>
                <a:lnTo>
                  <a:pt x="2329890" y="1246504"/>
                </a:lnTo>
                <a:lnTo>
                  <a:pt x="2340481" y="1257095"/>
                </a:lnTo>
                <a:cubicBezTo>
                  <a:pt x="2347541" y="1257095"/>
                  <a:pt x="2354601" y="1257095"/>
                  <a:pt x="2361662" y="1257095"/>
                </a:cubicBezTo>
                <a:cubicBezTo>
                  <a:pt x="2382842" y="1257095"/>
                  <a:pt x="2393433" y="1260625"/>
                  <a:pt x="2393433" y="1267685"/>
                </a:cubicBezTo>
                <a:cubicBezTo>
                  <a:pt x="2393433" y="1274745"/>
                  <a:pt x="2400493" y="1278276"/>
                  <a:pt x="2414614" y="1278276"/>
                </a:cubicBezTo>
                <a:lnTo>
                  <a:pt x="2414614" y="1267685"/>
                </a:lnTo>
                <a:lnTo>
                  <a:pt x="2414614" y="1257095"/>
                </a:lnTo>
                <a:cubicBezTo>
                  <a:pt x="2414614" y="1257095"/>
                  <a:pt x="2411084" y="1255331"/>
                  <a:pt x="2404023" y="1251800"/>
                </a:cubicBezTo>
                <a:cubicBezTo>
                  <a:pt x="2396963" y="1248269"/>
                  <a:pt x="2388138" y="1248269"/>
                  <a:pt x="2377546" y="1251800"/>
                </a:cubicBezTo>
                <a:cubicBezTo>
                  <a:pt x="2366957" y="1255331"/>
                  <a:pt x="2361662" y="1253564"/>
                  <a:pt x="2361662" y="1246504"/>
                </a:cubicBezTo>
                <a:cubicBezTo>
                  <a:pt x="2361662" y="1246504"/>
                  <a:pt x="2361662" y="1244739"/>
                  <a:pt x="2361662" y="1241210"/>
                </a:cubicBezTo>
                <a:cubicBezTo>
                  <a:pt x="2361662" y="1237679"/>
                  <a:pt x="2358132" y="1235914"/>
                  <a:pt x="2351071" y="1235914"/>
                </a:cubicBezTo>
                <a:cubicBezTo>
                  <a:pt x="2344011" y="1235914"/>
                  <a:pt x="2336950" y="1234149"/>
                  <a:pt x="2329890" y="1230619"/>
                </a:cubicBezTo>
                <a:cubicBezTo>
                  <a:pt x="2322830" y="1227089"/>
                  <a:pt x="2315769" y="1225324"/>
                  <a:pt x="2308710" y="1225324"/>
                </a:cubicBezTo>
                <a:cubicBezTo>
                  <a:pt x="2287529" y="1218264"/>
                  <a:pt x="2273408" y="1211202"/>
                  <a:pt x="2266347" y="1204143"/>
                </a:cubicBezTo>
                <a:cubicBezTo>
                  <a:pt x="2259288" y="1204143"/>
                  <a:pt x="2252227" y="1204143"/>
                  <a:pt x="2245167" y="1204143"/>
                </a:cubicBezTo>
                <a:cubicBezTo>
                  <a:pt x="2238107" y="1204143"/>
                  <a:pt x="2231046" y="1204143"/>
                  <a:pt x="2223986" y="1204143"/>
                </a:cubicBezTo>
                <a:lnTo>
                  <a:pt x="2213396" y="1204143"/>
                </a:lnTo>
                <a:cubicBezTo>
                  <a:pt x="2220456" y="1204143"/>
                  <a:pt x="2225751" y="1207673"/>
                  <a:pt x="2229282" y="1214733"/>
                </a:cubicBezTo>
                <a:cubicBezTo>
                  <a:pt x="2232811" y="1221793"/>
                  <a:pt x="2234577" y="1225324"/>
                  <a:pt x="2234577" y="1225324"/>
                </a:cubicBezTo>
                <a:lnTo>
                  <a:pt x="2234577" y="1246504"/>
                </a:lnTo>
                <a:cubicBezTo>
                  <a:pt x="2227517" y="1246504"/>
                  <a:pt x="2223986" y="1246504"/>
                  <a:pt x="2223986" y="1246504"/>
                </a:cubicBezTo>
                <a:cubicBezTo>
                  <a:pt x="2223986" y="1246504"/>
                  <a:pt x="2223986" y="1242975"/>
                  <a:pt x="2223986" y="1235914"/>
                </a:cubicBezTo>
                <a:cubicBezTo>
                  <a:pt x="2223986" y="1228854"/>
                  <a:pt x="2220456" y="1225324"/>
                  <a:pt x="2213396" y="1225324"/>
                </a:cubicBezTo>
                <a:cubicBezTo>
                  <a:pt x="2206335" y="1225324"/>
                  <a:pt x="2202805" y="1228854"/>
                  <a:pt x="2202805" y="1235914"/>
                </a:cubicBezTo>
                <a:lnTo>
                  <a:pt x="2181625" y="1246504"/>
                </a:lnTo>
                <a:lnTo>
                  <a:pt x="2171034" y="1246504"/>
                </a:lnTo>
                <a:cubicBezTo>
                  <a:pt x="2171034" y="1246504"/>
                  <a:pt x="2167504" y="1244739"/>
                  <a:pt x="2160443" y="1241210"/>
                </a:cubicBezTo>
                <a:cubicBezTo>
                  <a:pt x="2153384" y="1237679"/>
                  <a:pt x="2146323" y="1235914"/>
                  <a:pt x="2139263" y="1235914"/>
                </a:cubicBezTo>
                <a:cubicBezTo>
                  <a:pt x="2132203" y="1228854"/>
                  <a:pt x="2121612" y="1225324"/>
                  <a:pt x="2107491" y="1225324"/>
                </a:cubicBezTo>
                <a:cubicBezTo>
                  <a:pt x="2093371" y="1225324"/>
                  <a:pt x="2082781" y="1221793"/>
                  <a:pt x="2075721" y="1214733"/>
                </a:cubicBezTo>
                <a:cubicBezTo>
                  <a:pt x="2075721" y="1214733"/>
                  <a:pt x="2072190" y="1214733"/>
                  <a:pt x="2065130" y="1214733"/>
                </a:cubicBezTo>
                <a:cubicBezTo>
                  <a:pt x="2058070" y="1214733"/>
                  <a:pt x="2051009" y="1211202"/>
                  <a:pt x="2043949" y="1204143"/>
                </a:cubicBezTo>
                <a:cubicBezTo>
                  <a:pt x="2029828" y="1204143"/>
                  <a:pt x="2021003" y="1202378"/>
                  <a:pt x="2017472" y="1198848"/>
                </a:cubicBezTo>
                <a:cubicBezTo>
                  <a:pt x="2013943" y="1195317"/>
                  <a:pt x="2001587" y="1193552"/>
                  <a:pt x="1980407" y="1193552"/>
                </a:cubicBezTo>
                <a:cubicBezTo>
                  <a:pt x="1980407" y="1193552"/>
                  <a:pt x="1976876" y="1193552"/>
                  <a:pt x="1969816" y="1193552"/>
                </a:cubicBezTo>
                <a:cubicBezTo>
                  <a:pt x="1962756" y="1193552"/>
                  <a:pt x="1959226" y="1190022"/>
                  <a:pt x="1959226" y="1182962"/>
                </a:cubicBezTo>
                <a:lnTo>
                  <a:pt x="1938045" y="1193552"/>
                </a:lnTo>
                <a:cubicBezTo>
                  <a:pt x="1938045" y="1186493"/>
                  <a:pt x="1934515" y="1186493"/>
                  <a:pt x="1927455" y="1193552"/>
                </a:cubicBezTo>
                <a:lnTo>
                  <a:pt x="1927455" y="1204143"/>
                </a:lnTo>
                <a:lnTo>
                  <a:pt x="1916864" y="1214733"/>
                </a:lnTo>
                <a:lnTo>
                  <a:pt x="1906274" y="1193552"/>
                </a:lnTo>
                <a:cubicBezTo>
                  <a:pt x="1920395" y="1193552"/>
                  <a:pt x="1923924" y="1186493"/>
                  <a:pt x="1916864" y="1172371"/>
                </a:cubicBezTo>
                <a:cubicBezTo>
                  <a:pt x="1909804" y="1165312"/>
                  <a:pt x="1902744" y="1163546"/>
                  <a:pt x="1895684" y="1167077"/>
                </a:cubicBezTo>
                <a:cubicBezTo>
                  <a:pt x="1888623" y="1170606"/>
                  <a:pt x="1881563" y="1167077"/>
                  <a:pt x="1874503" y="1156485"/>
                </a:cubicBezTo>
                <a:cubicBezTo>
                  <a:pt x="1867443" y="1145896"/>
                  <a:pt x="1863912" y="1137070"/>
                  <a:pt x="1863912" y="1130010"/>
                </a:cubicBezTo>
                <a:cubicBezTo>
                  <a:pt x="1870972" y="1130010"/>
                  <a:pt x="1874503" y="1126479"/>
                  <a:pt x="1874503" y="1119419"/>
                </a:cubicBezTo>
                <a:lnTo>
                  <a:pt x="1853322" y="1119419"/>
                </a:lnTo>
                <a:cubicBezTo>
                  <a:pt x="1853322" y="1126479"/>
                  <a:pt x="1851558" y="1130010"/>
                  <a:pt x="1848026" y="1130010"/>
                </a:cubicBezTo>
                <a:cubicBezTo>
                  <a:pt x="1844498" y="1130010"/>
                  <a:pt x="1835672" y="1130010"/>
                  <a:pt x="1821551" y="1130010"/>
                </a:cubicBezTo>
                <a:cubicBezTo>
                  <a:pt x="1814491" y="1130010"/>
                  <a:pt x="1807430" y="1130010"/>
                  <a:pt x="1800370" y="1130010"/>
                </a:cubicBezTo>
                <a:cubicBezTo>
                  <a:pt x="1807430" y="1130010"/>
                  <a:pt x="1810960" y="1133541"/>
                  <a:pt x="1810960" y="1140600"/>
                </a:cubicBezTo>
                <a:lnTo>
                  <a:pt x="1821551" y="1151191"/>
                </a:lnTo>
                <a:cubicBezTo>
                  <a:pt x="1835672" y="1151191"/>
                  <a:pt x="1839201" y="1158250"/>
                  <a:pt x="1832141" y="1172371"/>
                </a:cubicBezTo>
                <a:cubicBezTo>
                  <a:pt x="1825080" y="1179431"/>
                  <a:pt x="1807430" y="1179431"/>
                  <a:pt x="1779189" y="1172371"/>
                </a:cubicBezTo>
                <a:cubicBezTo>
                  <a:pt x="1772128" y="1172371"/>
                  <a:pt x="1758008" y="1168841"/>
                  <a:pt x="1736827" y="1161781"/>
                </a:cubicBezTo>
                <a:lnTo>
                  <a:pt x="1726237" y="1161781"/>
                </a:lnTo>
                <a:cubicBezTo>
                  <a:pt x="1740357" y="1161781"/>
                  <a:pt x="1747418" y="1158250"/>
                  <a:pt x="1747418" y="1151191"/>
                </a:cubicBezTo>
                <a:cubicBezTo>
                  <a:pt x="1747418" y="1144131"/>
                  <a:pt x="1743888" y="1140600"/>
                  <a:pt x="1736827" y="1140600"/>
                </a:cubicBezTo>
                <a:lnTo>
                  <a:pt x="1694466" y="1140600"/>
                </a:lnTo>
                <a:lnTo>
                  <a:pt x="1673285" y="1140600"/>
                </a:lnTo>
                <a:lnTo>
                  <a:pt x="1652104" y="1140600"/>
                </a:lnTo>
                <a:cubicBezTo>
                  <a:pt x="1652104" y="1147660"/>
                  <a:pt x="1655634" y="1151191"/>
                  <a:pt x="1662694" y="1151191"/>
                </a:cubicBezTo>
                <a:cubicBezTo>
                  <a:pt x="1669755" y="1151191"/>
                  <a:pt x="1673285" y="1154721"/>
                  <a:pt x="1673285" y="1161781"/>
                </a:cubicBezTo>
                <a:cubicBezTo>
                  <a:pt x="1680345" y="1161781"/>
                  <a:pt x="1690936" y="1163546"/>
                  <a:pt x="1705056" y="1167077"/>
                </a:cubicBezTo>
                <a:cubicBezTo>
                  <a:pt x="1719176" y="1170606"/>
                  <a:pt x="1726237" y="1172371"/>
                  <a:pt x="1726237" y="1172371"/>
                </a:cubicBezTo>
                <a:lnTo>
                  <a:pt x="1736827" y="1172371"/>
                </a:lnTo>
                <a:cubicBezTo>
                  <a:pt x="1736827" y="1172371"/>
                  <a:pt x="1736827" y="1174137"/>
                  <a:pt x="1736827" y="1177666"/>
                </a:cubicBezTo>
                <a:cubicBezTo>
                  <a:pt x="1736827" y="1181197"/>
                  <a:pt x="1740357" y="1182962"/>
                  <a:pt x="1747418" y="1182962"/>
                </a:cubicBezTo>
                <a:lnTo>
                  <a:pt x="1758008" y="1182962"/>
                </a:lnTo>
                <a:cubicBezTo>
                  <a:pt x="1765068" y="1190022"/>
                  <a:pt x="1772128" y="1193552"/>
                  <a:pt x="1779189" y="1193552"/>
                </a:cubicBezTo>
                <a:lnTo>
                  <a:pt x="1810960" y="1193552"/>
                </a:lnTo>
                <a:cubicBezTo>
                  <a:pt x="1818020" y="1200612"/>
                  <a:pt x="1828611" y="1204143"/>
                  <a:pt x="1842731" y="1204143"/>
                </a:cubicBezTo>
                <a:lnTo>
                  <a:pt x="1853322" y="1214733"/>
                </a:lnTo>
                <a:lnTo>
                  <a:pt x="1895684" y="1225324"/>
                </a:lnTo>
                <a:cubicBezTo>
                  <a:pt x="1909804" y="1225324"/>
                  <a:pt x="1923924" y="1232383"/>
                  <a:pt x="1938045" y="1246504"/>
                </a:cubicBezTo>
                <a:cubicBezTo>
                  <a:pt x="1952166" y="1253564"/>
                  <a:pt x="1959226" y="1253564"/>
                  <a:pt x="1959226" y="1246504"/>
                </a:cubicBezTo>
                <a:cubicBezTo>
                  <a:pt x="1966286" y="1246504"/>
                  <a:pt x="1990997" y="1253564"/>
                  <a:pt x="2033359" y="1267685"/>
                </a:cubicBezTo>
                <a:cubicBezTo>
                  <a:pt x="2047480" y="1274745"/>
                  <a:pt x="2054540" y="1278276"/>
                  <a:pt x="2054540" y="1278276"/>
                </a:cubicBezTo>
                <a:lnTo>
                  <a:pt x="2086311" y="1288866"/>
                </a:lnTo>
                <a:cubicBezTo>
                  <a:pt x="2093371" y="1288866"/>
                  <a:pt x="2098666" y="1290631"/>
                  <a:pt x="2102197" y="1294162"/>
                </a:cubicBezTo>
                <a:cubicBezTo>
                  <a:pt x="2105726" y="1297691"/>
                  <a:pt x="2111022" y="1299456"/>
                  <a:pt x="2118082" y="1299456"/>
                </a:cubicBezTo>
                <a:cubicBezTo>
                  <a:pt x="2125142" y="1299456"/>
                  <a:pt x="2128673" y="1299456"/>
                  <a:pt x="2128673" y="1299456"/>
                </a:cubicBezTo>
                <a:lnTo>
                  <a:pt x="2149853" y="1310047"/>
                </a:lnTo>
                <a:cubicBezTo>
                  <a:pt x="2163974" y="1310047"/>
                  <a:pt x="2174565" y="1313577"/>
                  <a:pt x="2181625" y="1320637"/>
                </a:cubicBezTo>
                <a:cubicBezTo>
                  <a:pt x="2188685" y="1327697"/>
                  <a:pt x="2199275" y="1331228"/>
                  <a:pt x="2213396" y="1331228"/>
                </a:cubicBezTo>
                <a:cubicBezTo>
                  <a:pt x="2234577" y="1317108"/>
                  <a:pt x="2248697" y="1320637"/>
                  <a:pt x="2255757" y="1341818"/>
                </a:cubicBezTo>
                <a:cubicBezTo>
                  <a:pt x="2262817" y="1348879"/>
                  <a:pt x="2273408" y="1355939"/>
                  <a:pt x="2287529" y="1362999"/>
                </a:cubicBezTo>
                <a:cubicBezTo>
                  <a:pt x="2301649" y="1370060"/>
                  <a:pt x="2310474" y="1371824"/>
                  <a:pt x="2314005" y="1368293"/>
                </a:cubicBezTo>
                <a:cubicBezTo>
                  <a:pt x="2317535" y="1364764"/>
                  <a:pt x="2326360" y="1362999"/>
                  <a:pt x="2340481" y="1362999"/>
                </a:cubicBezTo>
                <a:cubicBezTo>
                  <a:pt x="2340481" y="1362999"/>
                  <a:pt x="2342247" y="1364764"/>
                  <a:pt x="2345776" y="1368293"/>
                </a:cubicBezTo>
                <a:cubicBezTo>
                  <a:pt x="2349306" y="1371824"/>
                  <a:pt x="2354601" y="1373589"/>
                  <a:pt x="2361662" y="1373589"/>
                </a:cubicBezTo>
                <a:cubicBezTo>
                  <a:pt x="2361662" y="1380649"/>
                  <a:pt x="2372252" y="1387710"/>
                  <a:pt x="2393433" y="1394770"/>
                </a:cubicBezTo>
                <a:lnTo>
                  <a:pt x="2425203" y="1405360"/>
                </a:lnTo>
                <a:cubicBezTo>
                  <a:pt x="2425203" y="1412420"/>
                  <a:pt x="2430498" y="1415951"/>
                  <a:pt x="2441090" y="1415951"/>
                </a:cubicBezTo>
                <a:cubicBezTo>
                  <a:pt x="2451680" y="1415951"/>
                  <a:pt x="2458740" y="1417716"/>
                  <a:pt x="2462272" y="1421247"/>
                </a:cubicBezTo>
                <a:cubicBezTo>
                  <a:pt x="2465800" y="1424776"/>
                  <a:pt x="2481686" y="1430072"/>
                  <a:pt x="2509927" y="1437132"/>
                </a:cubicBezTo>
                <a:cubicBezTo>
                  <a:pt x="2516988" y="1437132"/>
                  <a:pt x="2525813" y="1437132"/>
                  <a:pt x="2536402" y="1437132"/>
                </a:cubicBezTo>
                <a:cubicBezTo>
                  <a:pt x="2546995" y="1437132"/>
                  <a:pt x="2552289" y="1437132"/>
                  <a:pt x="2552289" y="1437132"/>
                </a:cubicBezTo>
                <a:cubicBezTo>
                  <a:pt x="2559349" y="1444191"/>
                  <a:pt x="2566410" y="1447722"/>
                  <a:pt x="2573470" y="1447722"/>
                </a:cubicBezTo>
                <a:lnTo>
                  <a:pt x="2562879" y="1415951"/>
                </a:lnTo>
                <a:lnTo>
                  <a:pt x="2552289" y="1405360"/>
                </a:lnTo>
                <a:cubicBezTo>
                  <a:pt x="2559349" y="1405360"/>
                  <a:pt x="2575234" y="1407125"/>
                  <a:pt x="2599947" y="1410656"/>
                </a:cubicBezTo>
                <a:cubicBezTo>
                  <a:pt x="2624656" y="1414187"/>
                  <a:pt x="2640543" y="1419481"/>
                  <a:pt x="2647602" y="1426541"/>
                </a:cubicBezTo>
                <a:lnTo>
                  <a:pt x="2658193" y="1426541"/>
                </a:lnTo>
                <a:cubicBezTo>
                  <a:pt x="2672313" y="1426541"/>
                  <a:pt x="2688200" y="1430072"/>
                  <a:pt x="2705851" y="1437132"/>
                </a:cubicBezTo>
                <a:cubicBezTo>
                  <a:pt x="2723500" y="1444191"/>
                  <a:pt x="2735856" y="1447722"/>
                  <a:pt x="2742916" y="1447722"/>
                </a:cubicBezTo>
                <a:lnTo>
                  <a:pt x="2764097" y="1458312"/>
                </a:lnTo>
                <a:cubicBezTo>
                  <a:pt x="2785278" y="1458312"/>
                  <a:pt x="2795868" y="1461843"/>
                  <a:pt x="2795868" y="1468903"/>
                </a:cubicBezTo>
                <a:cubicBezTo>
                  <a:pt x="2788808" y="1468903"/>
                  <a:pt x="2778218" y="1468903"/>
                  <a:pt x="2764097" y="1468903"/>
                </a:cubicBezTo>
                <a:cubicBezTo>
                  <a:pt x="2749975" y="1468903"/>
                  <a:pt x="2742916" y="1465372"/>
                  <a:pt x="2742916" y="1458312"/>
                </a:cubicBezTo>
                <a:lnTo>
                  <a:pt x="2700554" y="1458312"/>
                </a:lnTo>
                <a:cubicBezTo>
                  <a:pt x="2686433" y="1465372"/>
                  <a:pt x="2679374" y="1468903"/>
                  <a:pt x="2679374" y="1468903"/>
                </a:cubicBezTo>
                <a:cubicBezTo>
                  <a:pt x="2693495" y="1483024"/>
                  <a:pt x="2732326" y="1490084"/>
                  <a:pt x="2795868" y="1490084"/>
                </a:cubicBezTo>
                <a:cubicBezTo>
                  <a:pt x="2802927" y="1490084"/>
                  <a:pt x="2806458" y="1493614"/>
                  <a:pt x="2806458" y="1500674"/>
                </a:cubicBezTo>
                <a:cubicBezTo>
                  <a:pt x="2806458" y="1521855"/>
                  <a:pt x="2809989" y="1534210"/>
                  <a:pt x="2817049" y="1537741"/>
                </a:cubicBezTo>
                <a:cubicBezTo>
                  <a:pt x="2824109" y="1541272"/>
                  <a:pt x="2829404" y="1544801"/>
                  <a:pt x="2832936" y="1548331"/>
                </a:cubicBezTo>
                <a:cubicBezTo>
                  <a:pt x="2836464" y="1551862"/>
                  <a:pt x="2841760" y="1550095"/>
                  <a:pt x="2848820" y="1543036"/>
                </a:cubicBezTo>
                <a:lnTo>
                  <a:pt x="2870002" y="1543036"/>
                </a:lnTo>
                <a:cubicBezTo>
                  <a:pt x="2862941" y="1543036"/>
                  <a:pt x="2859410" y="1546566"/>
                  <a:pt x="2859410" y="1553626"/>
                </a:cubicBezTo>
                <a:cubicBezTo>
                  <a:pt x="2862940" y="1557157"/>
                  <a:pt x="2865589" y="1559804"/>
                  <a:pt x="2867353" y="1561569"/>
                </a:cubicBezTo>
                <a:lnTo>
                  <a:pt x="2868489" y="1562705"/>
                </a:lnTo>
                <a:lnTo>
                  <a:pt x="2795868" y="1553626"/>
                </a:lnTo>
                <a:cubicBezTo>
                  <a:pt x="2788808" y="1546566"/>
                  <a:pt x="2774687" y="1543036"/>
                  <a:pt x="2753506" y="1543036"/>
                </a:cubicBezTo>
                <a:cubicBezTo>
                  <a:pt x="2746447" y="1543036"/>
                  <a:pt x="2735856" y="1541272"/>
                  <a:pt x="2721735" y="1537741"/>
                </a:cubicBezTo>
                <a:cubicBezTo>
                  <a:pt x="2707615" y="1534210"/>
                  <a:pt x="2697023" y="1528916"/>
                  <a:pt x="2689964" y="1521855"/>
                </a:cubicBezTo>
                <a:cubicBezTo>
                  <a:pt x="2661723" y="1514795"/>
                  <a:pt x="2644072" y="1511264"/>
                  <a:pt x="2637012" y="1511264"/>
                </a:cubicBezTo>
                <a:cubicBezTo>
                  <a:pt x="2637012" y="1511264"/>
                  <a:pt x="2633481" y="1511264"/>
                  <a:pt x="2626422" y="1511264"/>
                </a:cubicBezTo>
                <a:cubicBezTo>
                  <a:pt x="2619361" y="1511264"/>
                  <a:pt x="2612301" y="1507735"/>
                  <a:pt x="2605241" y="1500674"/>
                </a:cubicBezTo>
                <a:cubicBezTo>
                  <a:pt x="2591120" y="1500674"/>
                  <a:pt x="2566410" y="1493614"/>
                  <a:pt x="2531108" y="1479493"/>
                </a:cubicBezTo>
                <a:lnTo>
                  <a:pt x="2478156" y="1458312"/>
                </a:lnTo>
                <a:cubicBezTo>
                  <a:pt x="2471096" y="1458312"/>
                  <a:pt x="2465800" y="1458312"/>
                  <a:pt x="2462272" y="1458312"/>
                </a:cubicBezTo>
                <a:cubicBezTo>
                  <a:pt x="2458740" y="1458312"/>
                  <a:pt x="2453445" y="1458312"/>
                  <a:pt x="2446385" y="1458312"/>
                </a:cubicBezTo>
                <a:cubicBezTo>
                  <a:pt x="2418144" y="1458312"/>
                  <a:pt x="2386373" y="1447722"/>
                  <a:pt x="2351071" y="1426541"/>
                </a:cubicBezTo>
                <a:cubicBezTo>
                  <a:pt x="2351071" y="1426541"/>
                  <a:pt x="2345776" y="1426541"/>
                  <a:pt x="2335186" y="1426541"/>
                </a:cubicBezTo>
                <a:cubicBezTo>
                  <a:pt x="2324594" y="1426541"/>
                  <a:pt x="2319299" y="1423012"/>
                  <a:pt x="2319299" y="1415951"/>
                </a:cubicBezTo>
                <a:cubicBezTo>
                  <a:pt x="2319299" y="1408891"/>
                  <a:pt x="2315769" y="1405360"/>
                  <a:pt x="2308710" y="1405360"/>
                </a:cubicBezTo>
                <a:lnTo>
                  <a:pt x="2298119" y="1405360"/>
                </a:lnTo>
                <a:cubicBezTo>
                  <a:pt x="2298119" y="1398301"/>
                  <a:pt x="2285763" y="1394770"/>
                  <a:pt x="2261053" y="1394770"/>
                </a:cubicBezTo>
                <a:cubicBezTo>
                  <a:pt x="2236341" y="1394770"/>
                  <a:pt x="2223986" y="1394770"/>
                  <a:pt x="2223986" y="1394770"/>
                </a:cubicBezTo>
                <a:lnTo>
                  <a:pt x="2171034" y="1362999"/>
                </a:lnTo>
                <a:cubicBezTo>
                  <a:pt x="2171034" y="1362999"/>
                  <a:pt x="2158679" y="1359468"/>
                  <a:pt x="2133967" y="1352408"/>
                </a:cubicBezTo>
                <a:cubicBezTo>
                  <a:pt x="2109258" y="1345349"/>
                  <a:pt x="2089841" y="1341818"/>
                  <a:pt x="2075721" y="1341818"/>
                </a:cubicBezTo>
                <a:cubicBezTo>
                  <a:pt x="1906274" y="1299456"/>
                  <a:pt x="1810960" y="1271216"/>
                  <a:pt x="1789779" y="1257095"/>
                </a:cubicBezTo>
                <a:lnTo>
                  <a:pt x="1747418" y="1235914"/>
                </a:lnTo>
                <a:cubicBezTo>
                  <a:pt x="1726237" y="1228854"/>
                  <a:pt x="1712116" y="1225324"/>
                  <a:pt x="1705056" y="1225324"/>
                </a:cubicBezTo>
                <a:cubicBezTo>
                  <a:pt x="1705056" y="1218264"/>
                  <a:pt x="1703291" y="1214733"/>
                  <a:pt x="1699760" y="1214733"/>
                </a:cubicBezTo>
                <a:cubicBezTo>
                  <a:pt x="1696231" y="1214733"/>
                  <a:pt x="1690936" y="1214733"/>
                  <a:pt x="1683875" y="1214733"/>
                </a:cubicBezTo>
                <a:cubicBezTo>
                  <a:pt x="1669755" y="1214733"/>
                  <a:pt x="1611508" y="1197083"/>
                  <a:pt x="1509133" y="1161781"/>
                </a:cubicBezTo>
                <a:cubicBezTo>
                  <a:pt x="1406758" y="1126479"/>
                  <a:pt x="1344982" y="1105298"/>
                  <a:pt x="1323802" y="1098239"/>
                </a:cubicBezTo>
                <a:cubicBezTo>
                  <a:pt x="1323802" y="1091179"/>
                  <a:pt x="1318506" y="1085883"/>
                  <a:pt x="1307915" y="1082354"/>
                </a:cubicBezTo>
                <a:cubicBezTo>
                  <a:pt x="1297325" y="1078823"/>
                  <a:pt x="1288500" y="1077058"/>
                  <a:pt x="1281440" y="1077058"/>
                </a:cubicBezTo>
                <a:cubicBezTo>
                  <a:pt x="1203777" y="1048817"/>
                  <a:pt x="1157884" y="1031166"/>
                  <a:pt x="1143765" y="1024106"/>
                </a:cubicBezTo>
                <a:cubicBezTo>
                  <a:pt x="1136703" y="1017046"/>
                  <a:pt x="1129644" y="1015279"/>
                  <a:pt x="1122583" y="1018810"/>
                </a:cubicBezTo>
                <a:cubicBezTo>
                  <a:pt x="1115523" y="1022341"/>
                  <a:pt x="1111993" y="1022341"/>
                  <a:pt x="1111993" y="1018810"/>
                </a:cubicBezTo>
                <a:cubicBezTo>
                  <a:pt x="1111993" y="1015279"/>
                  <a:pt x="1108463" y="1013515"/>
                  <a:pt x="1101402" y="1013515"/>
                </a:cubicBezTo>
                <a:cubicBezTo>
                  <a:pt x="1094343" y="1013515"/>
                  <a:pt x="1067865" y="1002925"/>
                  <a:pt x="1021974" y="981744"/>
                </a:cubicBezTo>
                <a:cubicBezTo>
                  <a:pt x="976082" y="960563"/>
                  <a:pt x="935486" y="944677"/>
                  <a:pt x="900185" y="934087"/>
                </a:cubicBezTo>
                <a:cubicBezTo>
                  <a:pt x="864884" y="923496"/>
                  <a:pt x="833112" y="911142"/>
                  <a:pt x="804871" y="897021"/>
                </a:cubicBezTo>
                <a:cubicBezTo>
                  <a:pt x="776630" y="882900"/>
                  <a:pt x="758980" y="875840"/>
                  <a:pt x="751919" y="875840"/>
                </a:cubicBezTo>
                <a:cubicBezTo>
                  <a:pt x="751919" y="875840"/>
                  <a:pt x="748389" y="874075"/>
                  <a:pt x="741329" y="870544"/>
                </a:cubicBezTo>
                <a:cubicBezTo>
                  <a:pt x="734268" y="867015"/>
                  <a:pt x="723678" y="865250"/>
                  <a:pt x="709557" y="865250"/>
                </a:cubicBezTo>
                <a:cubicBezTo>
                  <a:pt x="688377" y="851129"/>
                  <a:pt x="674256" y="844069"/>
                  <a:pt x="667195" y="844069"/>
                </a:cubicBezTo>
                <a:cubicBezTo>
                  <a:pt x="660135" y="844069"/>
                  <a:pt x="656605" y="840538"/>
                  <a:pt x="656605" y="833478"/>
                </a:cubicBezTo>
                <a:cubicBezTo>
                  <a:pt x="656605" y="833478"/>
                  <a:pt x="654840" y="833478"/>
                  <a:pt x="651309" y="833478"/>
                </a:cubicBezTo>
                <a:cubicBezTo>
                  <a:pt x="647780" y="833478"/>
                  <a:pt x="642485" y="829948"/>
                  <a:pt x="635425" y="822888"/>
                </a:cubicBezTo>
                <a:cubicBezTo>
                  <a:pt x="621304" y="822888"/>
                  <a:pt x="600122" y="815827"/>
                  <a:pt x="571882" y="801707"/>
                </a:cubicBezTo>
                <a:cubicBezTo>
                  <a:pt x="543641" y="787586"/>
                  <a:pt x="511870" y="769936"/>
                  <a:pt x="476569" y="748755"/>
                </a:cubicBezTo>
                <a:cubicBezTo>
                  <a:pt x="441266" y="727574"/>
                  <a:pt x="413026" y="711688"/>
                  <a:pt x="391845" y="701098"/>
                </a:cubicBezTo>
                <a:cubicBezTo>
                  <a:pt x="370664" y="690507"/>
                  <a:pt x="353014" y="685213"/>
                  <a:pt x="338893" y="685213"/>
                </a:cubicBezTo>
                <a:cubicBezTo>
                  <a:pt x="338893" y="678152"/>
                  <a:pt x="338893" y="674621"/>
                  <a:pt x="338893" y="674621"/>
                </a:cubicBezTo>
                <a:cubicBezTo>
                  <a:pt x="338893" y="667562"/>
                  <a:pt x="335362" y="664031"/>
                  <a:pt x="328302" y="664031"/>
                </a:cubicBezTo>
                <a:lnTo>
                  <a:pt x="285940" y="642851"/>
                </a:lnTo>
                <a:lnTo>
                  <a:pt x="328302" y="653442"/>
                </a:lnTo>
                <a:cubicBezTo>
                  <a:pt x="349483" y="660501"/>
                  <a:pt x="374193" y="667562"/>
                  <a:pt x="402435" y="674621"/>
                </a:cubicBezTo>
                <a:lnTo>
                  <a:pt x="455387" y="674621"/>
                </a:lnTo>
                <a:cubicBezTo>
                  <a:pt x="455387" y="674621"/>
                  <a:pt x="458918" y="674621"/>
                  <a:pt x="465977" y="674621"/>
                </a:cubicBezTo>
                <a:cubicBezTo>
                  <a:pt x="473037" y="674621"/>
                  <a:pt x="480097" y="674621"/>
                  <a:pt x="487158" y="674621"/>
                </a:cubicBezTo>
                <a:lnTo>
                  <a:pt x="603653" y="685213"/>
                </a:lnTo>
                <a:cubicBezTo>
                  <a:pt x="596593" y="685213"/>
                  <a:pt x="586001" y="683448"/>
                  <a:pt x="571882" y="679917"/>
                </a:cubicBezTo>
                <a:cubicBezTo>
                  <a:pt x="557761" y="676386"/>
                  <a:pt x="540110" y="667562"/>
                  <a:pt x="518930" y="653442"/>
                </a:cubicBezTo>
                <a:cubicBezTo>
                  <a:pt x="511870" y="646382"/>
                  <a:pt x="504809" y="641086"/>
                  <a:pt x="497749" y="637555"/>
                </a:cubicBezTo>
                <a:cubicBezTo>
                  <a:pt x="490689" y="634026"/>
                  <a:pt x="483629" y="628730"/>
                  <a:pt x="476569" y="621670"/>
                </a:cubicBezTo>
                <a:cubicBezTo>
                  <a:pt x="469508" y="621670"/>
                  <a:pt x="460683" y="618140"/>
                  <a:pt x="450091" y="611080"/>
                </a:cubicBezTo>
                <a:cubicBezTo>
                  <a:pt x="439501" y="604019"/>
                  <a:pt x="434206" y="600490"/>
                  <a:pt x="434206" y="600490"/>
                </a:cubicBezTo>
                <a:lnTo>
                  <a:pt x="402435" y="579309"/>
                </a:lnTo>
                <a:cubicBezTo>
                  <a:pt x="395375" y="565188"/>
                  <a:pt x="388314" y="559892"/>
                  <a:pt x="381254" y="563423"/>
                </a:cubicBezTo>
                <a:cubicBezTo>
                  <a:pt x="374193" y="566953"/>
                  <a:pt x="372429" y="566953"/>
                  <a:pt x="375959" y="563423"/>
                </a:cubicBezTo>
                <a:cubicBezTo>
                  <a:pt x="379489" y="559892"/>
                  <a:pt x="374193" y="554597"/>
                  <a:pt x="360074" y="547538"/>
                </a:cubicBezTo>
                <a:cubicBezTo>
                  <a:pt x="374193" y="547538"/>
                  <a:pt x="388314" y="551067"/>
                  <a:pt x="402435" y="558128"/>
                </a:cubicBezTo>
                <a:lnTo>
                  <a:pt x="423617" y="568718"/>
                </a:lnTo>
                <a:cubicBezTo>
                  <a:pt x="423617" y="561659"/>
                  <a:pt x="427145" y="558128"/>
                  <a:pt x="434206" y="558128"/>
                </a:cubicBezTo>
                <a:lnTo>
                  <a:pt x="444797" y="558128"/>
                </a:lnTo>
                <a:lnTo>
                  <a:pt x="455387" y="568718"/>
                </a:lnTo>
                <a:lnTo>
                  <a:pt x="487158" y="568718"/>
                </a:lnTo>
                <a:lnTo>
                  <a:pt x="434206" y="547538"/>
                </a:lnTo>
                <a:lnTo>
                  <a:pt x="434206" y="536947"/>
                </a:lnTo>
                <a:cubicBezTo>
                  <a:pt x="427145" y="536947"/>
                  <a:pt x="421851" y="535182"/>
                  <a:pt x="418320" y="531651"/>
                </a:cubicBezTo>
                <a:cubicBezTo>
                  <a:pt x="414791" y="528122"/>
                  <a:pt x="413026" y="526357"/>
                  <a:pt x="413026" y="526357"/>
                </a:cubicBezTo>
                <a:cubicBezTo>
                  <a:pt x="398905" y="526357"/>
                  <a:pt x="391845" y="526357"/>
                  <a:pt x="391845" y="526357"/>
                </a:cubicBezTo>
                <a:cubicBezTo>
                  <a:pt x="391845" y="519296"/>
                  <a:pt x="393610" y="515766"/>
                  <a:pt x="397139" y="515766"/>
                </a:cubicBezTo>
                <a:cubicBezTo>
                  <a:pt x="400670" y="515766"/>
                  <a:pt x="409496" y="515766"/>
                  <a:pt x="423617" y="515766"/>
                </a:cubicBezTo>
                <a:cubicBezTo>
                  <a:pt x="437737" y="522826"/>
                  <a:pt x="448327" y="526357"/>
                  <a:pt x="455387" y="526357"/>
                </a:cubicBezTo>
                <a:lnTo>
                  <a:pt x="444797" y="536947"/>
                </a:lnTo>
                <a:lnTo>
                  <a:pt x="508339" y="568718"/>
                </a:lnTo>
                <a:cubicBezTo>
                  <a:pt x="508339" y="568718"/>
                  <a:pt x="506574" y="568718"/>
                  <a:pt x="503043" y="568718"/>
                </a:cubicBezTo>
                <a:cubicBezTo>
                  <a:pt x="499514" y="568718"/>
                  <a:pt x="497749" y="572248"/>
                  <a:pt x="497749" y="579309"/>
                </a:cubicBezTo>
                <a:cubicBezTo>
                  <a:pt x="497749" y="579309"/>
                  <a:pt x="501279" y="579309"/>
                  <a:pt x="508339" y="579309"/>
                </a:cubicBezTo>
                <a:cubicBezTo>
                  <a:pt x="508339" y="586368"/>
                  <a:pt x="508339" y="589899"/>
                  <a:pt x="508339" y="589899"/>
                </a:cubicBezTo>
                <a:cubicBezTo>
                  <a:pt x="508339" y="589899"/>
                  <a:pt x="511870" y="586368"/>
                  <a:pt x="518930" y="579309"/>
                </a:cubicBezTo>
                <a:lnTo>
                  <a:pt x="550701" y="579309"/>
                </a:lnTo>
                <a:cubicBezTo>
                  <a:pt x="557761" y="586368"/>
                  <a:pt x="563056" y="589899"/>
                  <a:pt x="566587" y="589899"/>
                </a:cubicBezTo>
                <a:cubicBezTo>
                  <a:pt x="570116" y="589899"/>
                  <a:pt x="575412" y="589899"/>
                  <a:pt x="582473" y="589899"/>
                </a:cubicBezTo>
                <a:lnTo>
                  <a:pt x="582473" y="600490"/>
                </a:lnTo>
                <a:cubicBezTo>
                  <a:pt x="582473" y="600490"/>
                  <a:pt x="601889" y="605784"/>
                  <a:pt x="640720" y="616375"/>
                </a:cubicBezTo>
                <a:cubicBezTo>
                  <a:pt x="679551" y="626965"/>
                  <a:pt x="702497" y="632261"/>
                  <a:pt x="709557" y="632261"/>
                </a:cubicBezTo>
                <a:lnTo>
                  <a:pt x="614243" y="589899"/>
                </a:lnTo>
                <a:cubicBezTo>
                  <a:pt x="600122" y="582838"/>
                  <a:pt x="586001" y="575778"/>
                  <a:pt x="571882" y="568718"/>
                </a:cubicBezTo>
                <a:lnTo>
                  <a:pt x="540110" y="558128"/>
                </a:lnTo>
                <a:cubicBezTo>
                  <a:pt x="540110" y="558128"/>
                  <a:pt x="538345" y="556363"/>
                  <a:pt x="534816" y="552832"/>
                </a:cubicBezTo>
                <a:cubicBezTo>
                  <a:pt x="531285" y="549303"/>
                  <a:pt x="522460" y="544007"/>
                  <a:pt x="508339" y="536947"/>
                </a:cubicBezTo>
                <a:lnTo>
                  <a:pt x="487158" y="526357"/>
                </a:lnTo>
                <a:lnTo>
                  <a:pt x="540110" y="526357"/>
                </a:lnTo>
                <a:cubicBezTo>
                  <a:pt x="617774" y="540477"/>
                  <a:pt x="656605" y="547538"/>
                  <a:pt x="656605" y="547538"/>
                </a:cubicBezTo>
                <a:cubicBezTo>
                  <a:pt x="656605" y="547538"/>
                  <a:pt x="656605" y="545772"/>
                  <a:pt x="656605" y="542242"/>
                </a:cubicBezTo>
                <a:cubicBezTo>
                  <a:pt x="656605" y="538711"/>
                  <a:pt x="653074" y="536947"/>
                  <a:pt x="646015" y="536947"/>
                </a:cubicBezTo>
                <a:lnTo>
                  <a:pt x="656605" y="526357"/>
                </a:lnTo>
                <a:cubicBezTo>
                  <a:pt x="670726" y="533416"/>
                  <a:pt x="683080" y="538711"/>
                  <a:pt x="693672" y="542242"/>
                </a:cubicBezTo>
                <a:cubicBezTo>
                  <a:pt x="704261" y="545772"/>
                  <a:pt x="713087" y="547538"/>
                  <a:pt x="720147" y="547538"/>
                </a:cubicBezTo>
                <a:lnTo>
                  <a:pt x="730738" y="547538"/>
                </a:lnTo>
                <a:lnTo>
                  <a:pt x="720147" y="536947"/>
                </a:lnTo>
                <a:lnTo>
                  <a:pt x="741329" y="536947"/>
                </a:lnTo>
                <a:lnTo>
                  <a:pt x="730738" y="526357"/>
                </a:lnTo>
                <a:lnTo>
                  <a:pt x="741329" y="526357"/>
                </a:lnTo>
                <a:cubicBezTo>
                  <a:pt x="755449" y="533416"/>
                  <a:pt x="767805" y="536947"/>
                  <a:pt x="778395" y="536947"/>
                </a:cubicBezTo>
                <a:cubicBezTo>
                  <a:pt x="788984" y="536947"/>
                  <a:pt x="790751" y="533416"/>
                  <a:pt x="783690" y="526357"/>
                </a:cubicBezTo>
                <a:lnTo>
                  <a:pt x="783690" y="515766"/>
                </a:lnTo>
                <a:cubicBezTo>
                  <a:pt x="783690" y="515766"/>
                  <a:pt x="787220" y="515766"/>
                  <a:pt x="794281" y="515766"/>
                </a:cubicBezTo>
                <a:lnTo>
                  <a:pt x="836642" y="515766"/>
                </a:lnTo>
                <a:lnTo>
                  <a:pt x="847233" y="536947"/>
                </a:lnTo>
                <a:lnTo>
                  <a:pt x="879003" y="536947"/>
                </a:lnTo>
                <a:cubicBezTo>
                  <a:pt x="879003" y="536947"/>
                  <a:pt x="873709" y="535182"/>
                  <a:pt x="863118" y="531651"/>
                </a:cubicBezTo>
                <a:cubicBezTo>
                  <a:pt x="852528" y="528122"/>
                  <a:pt x="847233" y="522826"/>
                  <a:pt x="847233" y="515766"/>
                </a:cubicBezTo>
                <a:lnTo>
                  <a:pt x="868414" y="515766"/>
                </a:lnTo>
                <a:lnTo>
                  <a:pt x="879003" y="505176"/>
                </a:lnTo>
                <a:cubicBezTo>
                  <a:pt x="879003" y="505176"/>
                  <a:pt x="875474" y="501645"/>
                  <a:pt x="868414" y="494584"/>
                </a:cubicBezTo>
                <a:cubicBezTo>
                  <a:pt x="840172" y="487525"/>
                  <a:pt x="815462" y="483994"/>
                  <a:pt x="794281" y="483994"/>
                </a:cubicBezTo>
                <a:lnTo>
                  <a:pt x="782367" y="482671"/>
                </a:lnTo>
                <a:lnTo>
                  <a:pt x="773099" y="473405"/>
                </a:lnTo>
                <a:lnTo>
                  <a:pt x="773099" y="481642"/>
                </a:lnTo>
                <a:lnTo>
                  <a:pt x="770452" y="481347"/>
                </a:lnTo>
                <a:cubicBezTo>
                  <a:pt x="765156" y="479583"/>
                  <a:pt x="762510" y="476934"/>
                  <a:pt x="762510" y="473405"/>
                </a:cubicBezTo>
                <a:cubicBezTo>
                  <a:pt x="755449" y="459284"/>
                  <a:pt x="734268" y="448693"/>
                  <a:pt x="698966" y="441632"/>
                </a:cubicBezTo>
                <a:cubicBezTo>
                  <a:pt x="691905" y="441632"/>
                  <a:pt x="684847" y="438103"/>
                  <a:pt x="677786" y="431043"/>
                </a:cubicBezTo>
                <a:cubicBezTo>
                  <a:pt x="677786" y="423982"/>
                  <a:pt x="677786" y="420453"/>
                  <a:pt x="677786" y="420453"/>
                </a:cubicBezTo>
                <a:cubicBezTo>
                  <a:pt x="684847" y="420453"/>
                  <a:pt x="688377" y="416922"/>
                  <a:pt x="688377" y="409861"/>
                </a:cubicBezTo>
                <a:cubicBezTo>
                  <a:pt x="681316" y="409861"/>
                  <a:pt x="677786" y="409861"/>
                  <a:pt x="677786" y="409861"/>
                </a:cubicBezTo>
                <a:cubicBezTo>
                  <a:pt x="663665" y="416922"/>
                  <a:pt x="667195" y="431043"/>
                  <a:pt x="688377" y="452224"/>
                </a:cubicBezTo>
                <a:cubicBezTo>
                  <a:pt x="695437" y="452224"/>
                  <a:pt x="700732" y="453988"/>
                  <a:pt x="704261" y="457519"/>
                </a:cubicBezTo>
                <a:cubicBezTo>
                  <a:pt x="707793" y="461049"/>
                  <a:pt x="709557" y="462813"/>
                  <a:pt x="709557" y="462813"/>
                </a:cubicBezTo>
                <a:cubicBezTo>
                  <a:pt x="716617" y="469874"/>
                  <a:pt x="720147" y="469874"/>
                  <a:pt x="720147" y="462813"/>
                </a:cubicBezTo>
                <a:cubicBezTo>
                  <a:pt x="727208" y="462813"/>
                  <a:pt x="730738" y="462813"/>
                  <a:pt x="730738" y="462813"/>
                </a:cubicBezTo>
                <a:cubicBezTo>
                  <a:pt x="730738" y="462813"/>
                  <a:pt x="730738" y="466344"/>
                  <a:pt x="730738" y="473405"/>
                </a:cubicBezTo>
                <a:cubicBezTo>
                  <a:pt x="723678" y="480463"/>
                  <a:pt x="725443" y="482230"/>
                  <a:pt x="736034" y="478699"/>
                </a:cubicBezTo>
                <a:cubicBezTo>
                  <a:pt x="746624" y="475169"/>
                  <a:pt x="751919" y="475169"/>
                  <a:pt x="751919" y="478699"/>
                </a:cubicBezTo>
                <a:cubicBezTo>
                  <a:pt x="751919" y="482230"/>
                  <a:pt x="755449" y="487525"/>
                  <a:pt x="762510" y="494584"/>
                </a:cubicBezTo>
                <a:lnTo>
                  <a:pt x="762510" y="515766"/>
                </a:lnTo>
                <a:cubicBezTo>
                  <a:pt x="762510" y="515766"/>
                  <a:pt x="755449" y="512236"/>
                  <a:pt x="741329" y="505176"/>
                </a:cubicBezTo>
                <a:cubicBezTo>
                  <a:pt x="734268" y="505176"/>
                  <a:pt x="727208" y="503411"/>
                  <a:pt x="720147" y="499880"/>
                </a:cubicBezTo>
                <a:cubicBezTo>
                  <a:pt x="713087" y="496351"/>
                  <a:pt x="709557" y="498115"/>
                  <a:pt x="709557" y="505176"/>
                </a:cubicBezTo>
                <a:lnTo>
                  <a:pt x="667195" y="494584"/>
                </a:lnTo>
                <a:cubicBezTo>
                  <a:pt x="667195" y="487525"/>
                  <a:pt x="663665" y="483994"/>
                  <a:pt x="656605" y="483994"/>
                </a:cubicBezTo>
                <a:cubicBezTo>
                  <a:pt x="649545" y="483994"/>
                  <a:pt x="646015" y="483994"/>
                  <a:pt x="646015" y="483994"/>
                </a:cubicBezTo>
                <a:cubicBezTo>
                  <a:pt x="638953" y="483994"/>
                  <a:pt x="635425" y="480463"/>
                  <a:pt x="635425" y="473405"/>
                </a:cubicBezTo>
                <a:cubicBezTo>
                  <a:pt x="635425" y="466344"/>
                  <a:pt x="638953" y="462813"/>
                  <a:pt x="646015" y="462813"/>
                </a:cubicBezTo>
                <a:cubicBezTo>
                  <a:pt x="653074" y="462813"/>
                  <a:pt x="656605" y="462813"/>
                  <a:pt x="656605" y="462813"/>
                </a:cubicBezTo>
                <a:lnTo>
                  <a:pt x="635425" y="452224"/>
                </a:lnTo>
                <a:cubicBezTo>
                  <a:pt x="635425" y="452224"/>
                  <a:pt x="631895" y="452224"/>
                  <a:pt x="624833" y="452224"/>
                </a:cubicBezTo>
                <a:cubicBezTo>
                  <a:pt x="596593" y="423982"/>
                  <a:pt x="564822" y="413392"/>
                  <a:pt x="529521" y="420453"/>
                </a:cubicBezTo>
                <a:lnTo>
                  <a:pt x="508339" y="409861"/>
                </a:lnTo>
                <a:cubicBezTo>
                  <a:pt x="515400" y="402801"/>
                  <a:pt x="515400" y="397507"/>
                  <a:pt x="508339" y="393976"/>
                </a:cubicBezTo>
                <a:cubicBezTo>
                  <a:pt x="501279" y="390445"/>
                  <a:pt x="476569" y="385151"/>
                  <a:pt x="434206" y="378091"/>
                </a:cubicBezTo>
                <a:lnTo>
                  <a:pt x="423617" y="356909"/>
                </a:lnTo>
                <a:lnTo>
                  <a:pt x="381254" y="346320"/>
                </a:lnTo>
                <a:cubicBezTo>
                  <a:pt x="374193" y="339259"/>
                  <a:pt x="370664" y="335728"/>
                  <a:pt x="370664" y="335728"/>
                </a:cubicBezTo>
                <a:lnTo>
                  <a:pt x="360074" y="335728"/>
                </a:lnTo>
                <a:lnTo>
                  <a:pt x="349483" y="335728"/>
                </a:lnTo>
                <a:lnTo>
                  <a:pt x="338893" y="325139"/>
                </a:lnTo>
                <a:cubicBezTo>
                  <a:pt x="331833" y="325139"/>
                  <a:pt x="331833" y="321608"/>
                  <a:pt x="338893" y="314549"/>
                </a:cubicBezTo>
                <a:cubicBezTo>
                  <a:pt x="345953" y="307488"/>
                  <a:pt x="360074" y="307488"/>
                  <a:pt x="381254" y="314549"/>
                </a:cubicBezTo>
                <a:cubicBezTo>
                  <a:pt x="388314" y="314549"/>
                  <a:pt x="400670" y="316313"/>
                  <a:pt x="418320" y="319843"/>
                </a:cubicBezTo>
                <a:cubicBezTo>
                  <a:pt x="435971" y="323374"/>
                  <a:pt x="451857" y="323374"/>
                  <a:pt x="465977" y="319843"/>
                </a:cubicBezTo>
                <a:cubicBezTo>
                  <a:pt x="480097" y="316313"/>
                  <a:pt x="487158" y="314549"/>
                  <a:pt x="487158" y="314549"/>
                </a:cubicBezTo>
                <a:lnTo>
                  <a:pt x="455387" y="293368"/>
                </a:lnTo>
                <a:cubicBezTo>
                  <a:pt x="455387" y="293368"/>
                  <a:pt x="451857" y="291603"/>
                  <a:pt x="444797" y="288072"/>
                </a:cubicBezTo>
                <a:cubicBezTo>
                  <a:pt x="437737" y="284541"/>
                  <a:pt x="427145" y="279247"/>
                  <a:pt x="413026" y="272186"/>
                </a:cubicBezTo>
                <a:cubicBezTo>
                  <a:pt x="391845" y="265126"/>
                  <a:pt x="377724" y="265126"/>
                  <a:pt x="370664" y="272186"/>
                </a:cubicBezTo>
                <a:cubicBezTo>
                  <a:pt x="363604" y="272186"/>
                  <a:pt x="360074" y="272186"/>
                  <a:pt x="360074" y="272186"/>
                </a:cubicBezTo>
                <a:lnTo>
                  <a:pt x="360074" y="261597"/>
                </a:lnTo>
                <a:lnTo>
                  <a:pt x="338893" y="251005"/>
                </a:lnTo>
                <a:cubicBezTo>
                  <a:pt x="324772" y="243945"/>
                  <a:pt x="315946" y="235120"/>
                  <a:pt x="312416" y="224530"/>
                </a:cubicBezTo>
                <a:cubicBezTo>
                  <a:pt x="308887" y="213939"/>
                  <a:pt x="303592" y="208645"/>
                  <a:pt x="296531" y="208645"/>
                </a:cubicBezTo>
                <a:cubicBezTo>
                  <a:pt x="289471" y="208645"/>
                  <a:pt x="282411" y="205114"/>
                  <a:pt x="275350" y="198053"/>
                </a:cubicBezTo>
                <a:lnTo>
                  <a:pt x="275350" y="187463"/>
                </a:lnTo>
                <a:lnTo>
                  <a:pt x="264760" y="176872"/>
                </a:lnTo>
                <a:cubicBezTo>
                  <a:pt x="243579" y="169813"/>
                  <a:pt x="232989" y="166282"/>
                  <a:pt x="232989" y="166282"/>
                </a:cubicBezTo>
                <a:cubicBezTo>
                  <a:pt x="232989" y="159222"/>
                  <a:pt x="231223" y="155691"/>
                  <a:pt x="227693" y="155691"/>
                </a:cubicBezTo>
                <a:cubicBezTo>
                  <a:pt x="224162" y="155691"/>
                  <a:pt x="222398" y="155691"/>
                  <a:pt x="222398" y="155691"/>
                </a:cubicBezTo>
                <a:cubicBezTo>
                  <a:pt x="208277" y="155691"/>
                  <a:pt x="197688" y="155691"/>
                  <a:pt x="190627" y="155691"/>
                </a:cubicBezTo>
                <a:lnTo>
                  <a:pt x="201217" y="145101"/>
                </a:lnTo>
                <a:cubicBezTo>
                  <a:pt x="208277" y="145101"/>
                  <a:pt x="215337" y="145101"/>
                  <a:pt x="222398" y="145101"/>
                </a:cubicBezTo>
                <a:lnTo>
                  <a:pt x="243579" y="145101"/>
                </a:lnTo>
                <a:cubicBezTo>
                  <a:pt x="250640" y="152162"/>
                  <a:pt x="268289" y="155691"/>
                  <a:pt x="296531" y="155691"/>
                </a:cubicBezTo>
                <a:lnTo>
                  <a:pt x="338893" y="166282"/>
                </a:lnTo>
                <a:lnTo>
                  <a:pt x="349483" y="176872"/>
                </a:lnTo>
                <a:cubicBezTo>
                  <a:pt x="349483" y="176872"/>
                  <a:pt x="356544" y="180403"/>
                  <a:pt x="370664" y="187463"/>
                </a:cubicBezTo>
                <a:lnTo>
                  <a:pt x="391845" y="208645"/>
                </a:lnTo>
                <a:cubicBezTo>
                  <a:pt x="405964" y="208645"/>
                  <a:pt x="409496" y="205114"/>
                  <a:pt x="402435" y="198053"/>
                </a:cubicBezTo>
                <a:lnTo>
                  <a:pt x="402435" y="176872"/>
                </a:lnTo>
                <a:lnTo>
                  <a:pt x="413026" y="166282"/>
                </a:lnTo>
                <a:lnTo>
                  <a:pt x="423617" y="166282"/>
                </a:lnTo>
                <a:cubicBezTo>
                  <a:pt x="423617" y="166282"/>
                  <a:pt x="425381" y="168047"/>
                  <a:pt x="428912" y="171578"/>
                </a:cubicBezTo>
                <a:cubicBezTo>
                  <a:pt x="432441" y="175107"/>
                  <a:pt x="437737" y="176872"/>
                  <a:pt x="444797" y="176872"/>
                </a:cubicBezTo>
                <a:lnTo>
                  <a:pt x="455387" y="176872"/>
                </a:lnTo>
                <a:lnTo>
                  <a:pt x="444797" y="166282"/>
                </a:lnTo>
                <a:lnTo>
                  <a:pt x="423617" y="145101"/>
                </a:lnTo>
                <a:lnTo>
                  <a:pt x="370664" y="113330"/>
                </a:lnTo>
                <a:cubicBezTo>
                  <a:pt x="363604" y="113330"/>
                  <a:pt x="360074" y="109799"/>
                  <a:pt x="360074" y="102739"/>
                </a:cubicBezTo>
                <a:lnTo>
                  <a:pt x="338893" y="102739"/>
                </a:lnTo>
                <a:cubicBezTo>
                  <a:pt x="338893" y="109799"/>
                  <a:pt x="331833" y="109799"/>
                  <a:pt x="317712" y="102739"/>
                </a:cubicBezTo>
                <a:lnTo>
                  <a:pt x="296531" y="102739"/>
                </a:lnTo>
                <a:cubicBezTo>
                  <a:pt x="289471" y="102739"/>
                  <a:pt x="285940" y="102739"/>
                  <a:pt x="285940" y="102739"/>
                </a:cubicBezTo>
                <a:lnTo>
                  <a:pt x="264760" y="92149"/>
                </a:lnTo>
                <a:lnTo>
                  <a:pt x="254169" y="81559"/>
                </a:lnTo>
                <a:cubicBezTo>
                  <a:pt x="254169" y="74499"/>
                  <a:pt x="257700" y="74499"/>
                  <a:pt x="264760" y="81559"/>
                </a:cubicBezTo>
                <a:lnTo>
                  <a:pt x="307121" y="70968"/>
                </a:lnTo>
                <a:lnTo>
                  <a:pt x="307121" y="60378"/>
                </a:lnTo>
                <a:cubicBezTo>
                  <a:pt x="300060" y="60378"/>
                  <a:pt x="289471" y="56847"/>
                  <a:pt x="275350" y="49787"/>
                </a:cubicBezTo>
                <a:lnTo>
                  <a:pt x="264760" y="28607"/>
                </a:lnTo>
                <a:cubicBezTo>
                  <a:pt x="271820" y="28607"/>
                  <a:pt x="275350" y="28607"/>
                  <a:pt x="275350" y="28607"/>
                </a:cubicBezTo>
                <a:cubicBezTo>
                  <a:pt x="275350" y="28607"/>
                  <a:pt x="271820" y="25077"/>
                  <a:pt x="264760" y="18016"/>
                </a:cubicBezTo>
                <a:cubicBezTo>
                  <a:pt x="264760" y="10956"/>
                  <a:pt x="266525" y="7426"/>
                  <a:pt x="270055" y="7426"/>
                </a:cubicBezTo>
                <a:cubicBezTo>
                  <a:pt x="273585" y="7426"/>
                  <a:pt x="278881" y="10956"/>
                  <a:pt x="285940" y="18016"/>
                </a:cubicBezTo>
                <a:cubicBezTo>
                  <a:pt x="293001" y="25077"/>
                  <a:pt x="294766" y="30372"/>
                  <a:pt x="291235" y="33902"/>
                </a:cubicBezTo>
                <a:cubicBezTo>
                  <a:pt x="287706" y="37433"/>
                  <a:pt x="289471" y="40962"/>
                  <a:pt x="296531" y="44493"/>
                </a:cubicBezTo>
                <a:cubicBezTo>
                  <a:pt x="303592" y="48022"/>
                  <a:pt x="307121" y="46258"/>
                  <a:pt x="307121" y="39197"/>
                </a:cubicBezTo>
                <a:cubicBezTo>
                  <a:pt x="307121" y="32137"/>
                  <a:pt x="307121" y="25077"/>
                  <a:pt x="307121" y="18016"/>
                </a:cubicBezTo>
                <a:lnTo>
                  <a:pt x="317712" y="39197"/>
                </a:lnTo>
                <a:cubicBezTo>
                  <a:pt x="324772" y="74499"/>
                  <a:pt x="342423" y="78029"/>
                  <a:pt x="370664" y="49787"/>
                </a:cubicBezTo>
                <a:cubicBezTo>
                  <a:pt x="370664" y="49787"/>
                  <a:pt x="372429" y="51552"/>
                  <a:pt x="375959" y="55083"/>
                </a:cubicBezTo>
                <a:cubicBezTo>
                  <a:pt x="379489" y="58614"/>
                  <a:pt x="388314" y="60378"/>
                  <a:pt x="402435" y="60378"/>
                </a:cubicBezTo>
                <a:cubicBezTo>
                  <a:pt x="402435" y="60378"/>
                  <a:pt x="405964" y="60378"/>
                  <a:pt x="413026" y="60378"/>
                </a:cubicBezTo>
                <a:cubicBezTo>
                  <a:pt x="413026" y="53318"/>
                  <a:pt x="409496" y="48022"/>
                  <a:pt x="402435" y="44493"/>
                </a:cubicBezTo>
                <a:cubicBezTo>
                  <a:pt x="395375" y="40962"/>
                  <a:pt x="388314" y="42728"/>
                  <a:pt x="381254" y="49787"/>
                </a:cubicBezTo>
                <a:lnTo>
                  <a:pt x="370664" y="49787"/>
                </a:lnTo>
                <a:cubicBezTo>
                  <a:pt x="377724" y="49787"/>
                  <a:pt x="377724" y="46258"/>
                  <a:pt x="370664" y="39197"/>
                </a:cubicBezTo>
                <a:cubicBezTo>
                  <a:pt x="363604" y="32137"/>
                  <a:pt x="353014" y="25077"/>
                  <a:pt x="338893" y="18016"/>
                </a:cubicBezTo>
                <a:cubicBezTo>
                  <a:pt x="338893" y="18016"/>
                  <a:pt x="335362" y="16251"/>
                  <a:pt x="328302" y="12721"/>
                </a:cubicBezTo>
                <a:cubicBezTo>
                  <a:pt x="321241" y="9191"/>
                  <a:pt x="317712" y="7426"/>
                  <a:pt x="317712" y="7426"/>
                </a:cubicBezTo>
                <a:cubicBezTo>
                  <a:pt x="317712" y="7426"/>
                  <a:pt x="315946" y="7426"/>
                  <a:pt x="312416" y="7426"/>
                </a:cubicBezTo>
                <a:close/>
                <a:moveTo>
                  <a:pt x="285940" y="0"/>
                </a:moveTo>
                <a:lnTo>
                  <a:pt x="296531" y="0"/>
                </a:lnTo>
                <a:lnTo>
                  <a:pt x="296531" y="7426"/>
                </a:lnTo>
                <a:cubicBezTo>
                  <a:pt x="296531" y="7426"/>
                  <a:pt x="293001" y="7426"/>
                  <a:pt x="285940" y="742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kumimoji="1" lang="ja-JP" altLang="en-US" sz="1200"/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750686" y="4179155"/>
            <a:ext cx="3427846" cy="501746"/>
          </a:xfrm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1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CAPTION goes here</a:t>
            </a:r>
            <a:endParaRPr kumimoji="1" lang="ja-JP" altLang="en-US" dirty="0"/>
          </a:p>
        </p:txBody>
      </p:sp>
      <p:sp>
        <p:nvSpPr>
          <p:cNvPr id="15" name="Text Placeholder 3"/>
          <p:cNvSpPr>
            <a:spLocks noGrp="1"/>
          </p:cNvSpPr>
          <p:nvPr>
            <p:ph type="body" sz="quarter" idx="24" hasCustomPrompt="1"/>
          </p:nvPr>
        </p:nvSpPr>
        <p:spPr>
          <a:xfrm>
            <a:off x="4382077" y="4179155"/>
            <a:ext cx="3427846" cy="501746"/>
          </a:xfrm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1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CAPTION goes here</a:t>
            </a:r>
            <a:endParaRPr kumimoji="1" lang="ja-JP" altLang="en-US" dirty="0"/>
          </a:p>
        </p:txBody>
      </p:sp>
      <p:sp>
        <p:nvSpPr>
          <p:cNvPr id="18" name="Text Placeholder 3"/>
          <p:cNvSpPr>
            <a:spLocks noGrp="1"/>
          </p:cNvSpPr>
          <p:nvPr>
            <p:ph type="body" sz="quarter" idx="26" hasCustomPrompt="1"/>
          </p:nvPr>
        </p:nvSpPr>
        <p:spPr>
          <a:xfrm>
            <a:off x="8013468" y="4179155"/>
            <a:ext cx="3427846" cy="501746"/>
          </a:xfrm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1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CAPTION goes here</a:t>
            </a:r>
            <a:endParaRPr kumimoji="1" lang="ja-JP" alt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3"/>
          </p:nvPr>
        </p:nvSpPr>
        <p:spPr>
          <a:xfrm>
            <a:off x="750686" y="1939206"/>
            <a:ext cx="3427846" cy="2160333"/>
          </a:xfrm>
          <a:prstGeom prst="rect">
            <a:avLst/>
          </a:prstGeom>
          <a:solidFill>
            <a:schemeClr val="tx1">
              <a:lumMod val="40000"/>
              <a:lumOff val="60000"/>
            </a:schemeClr>
          </a:solidFill>
        </p:spPr>
        <p:txBody>
          <a:bodyPr wrap="square">
            <a:noAutofit/>
          </a:bodyPr>
          <a:lstStyle>
            <a:lvl1pPr>
              <a:defRPr i="1"/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1607892" y="269946"/>
            <a:ext cx="8976217" cy="1093614"/>
          </a:xfrm>
        </p:spPr>
        <p:txBody>
          <a:bodyPr/>
          <a:lstStyle>
            <a:lvl1pPr algn="ctr">
              <a:lnSpc>
                <a:spcPct val="100000"/>
              </a:lnSpc>
              <a:defRPr sz="6400" baseline="0">
                <a:solidFill>
                  <a:schemeClr val="tx1"/>
                </a:solidFill>
              </a:defRPr>
            </a:lvl1pPr>
          </a:lstStyle>
          <a:p>
            <a:r>
              <a:rPr kumimoji="1" lang="en-US" altLang="ja-JP" dirty="0"/>
              <a:t>Slide Title Goes Here</a:t>
            </a:r>
            <a:endParaRPr kumimoji="1" lang="ja-JP" altLang="en-US" dirty="0"/>
          </a:p>
        </p:txBody>
      </p:sp>
      <p:sp>
        <p:nvSpPr>
          <p:cNvPr id="13" name="Picture Placeholder 4"/>
          <p:cNvSpPr>
            <a:spLocks noGrp="1"/>
          </p:cNvSpPr>
          <p:nvPr>
            <p:ph type="pic" sz="quarter" idx="23"/>
          </p:nvPr>
        </p:nvSpPr>
        <p:spPr>
          <a:xfrm>
            <a:off x="4382077" y="1939206"/>
            <a:ext cx="3427846" cy="2160333"/>
          </a:xfrm>
          <a:prstGeom prst="rect">
            <a:avLst/>
          </a:prstGeom>
          <a:solidFill>
            <a:schemeClr val="tx1">
              <a:lumMod val="40000"/>
              <a:lumOff val="60000"/>
            </a:schemeClr>
          </a:solidFill>
        </p:spPr>
        <p:txBody>
          <a:bodyPr wrap="square">
            <a:noAutofit/>
          </a:bodyPr>
          <a:lstStyle>
            <a:lvl1pPr>
              <a:defRPr i="1"/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sp>
        <p:nvSpPr>
          <p:cNvPr id="16" name="Picture Placeholder 4"/>
          <p:cNvSpPr>
            <a:spLocks noGrp="1"/>
          </p:cNvSpPr>
          <p:nvPr>
            <p:ph type="pic" sz="quarter" idx="25"/>
          </p:nvPr>
        </p:nvSpPr>
        <p:spPr>
          <a:xfrm>
            <a:off x="8013468" y="1939206"/>
            <a:ext cx="3427846" cy="2160333"/>
          </a:xfrm>
          <a:prstGeom prst="rect">
            <a:avLst/>
          </a:prstGeom>
          <a:solidFill>
            <a:schemeClr val="tx1">
              <a:lumMod val="40000"/>
              <a:lumOff val="60000"/>
            </a:schemeClr>
          </a:solidFill>
        </p:spPr>
        <p:txBody>
          <a:bodyPr wrap="square">
            <a:noAutofit/>
          </a:bodyPr>
          <a:lstStyle>
            <a:lvl1pPr>
              <a:defRPr i="1"/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quarter" idx="17" hasCustomPrompt="1"/>
          </p:nvPr>
        </p:nvSpPr>
        <p:spPr>
          <a:xfrm>
            <a:off x="1918999" y="5176857"/>
            <a:ext cx="8354003" cy="958794"/>
          </a:xfrm>
        </p:spPr>
        <p:txBody>
          <a:bodyPr vert="horz" lIns="91440" tIns="45720" rIns="91440" bIns="45720" rtlCol="0" anchor="t">
            <a:normAutofit/>
          </a:bodyPr>
          <a:lstStyle>
            <a:lvl1pPr algn="ctr">
              <a:spcBef>
                <a:spcPts val="0"/>
              </a:spcBef>
              <a:defRPr kumimoji="1" lang="ja-JP" altLang="en-US" sz="1200" dirty="0">
                <a:solidFill>
                  <a:schemeClr val="tx2"/>
                </a:solidFill>
              </a:defRPr>
            </a:lvl1pPr>
          </a:lstStyle>
          <a:p>
            <a:pPr lvl="0">
              <a:spcBef>
                <a:spcPts val="0"/>
              </a:spcBef>
            </a:pPr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cxnSp>
        <p:nvCxnSpPr>
          <p:cNvPr id="20" name="Straight Connector 19"/>
          <p:cNvCxnSpPr/>
          <p:nvPr userDrawn="1"/>
        </p:nvCxnSpPr>
        <p:spPr>
          <a:xfrm>
            <a:off x="5268384" y="5035371"/>
            <a:ext cx="1655233" cy="0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378804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975"/>
                            </p:stCondLst>
                            <p:childTnLst>
                              <p:par>
                                <p:cTn id="13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475"/>
                            </p:stCondLst>
                            <p:childTnLst>
                              <p:par>
                                <p:cTn id="17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225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725"/>
                            </p:stCondLst>
                            <p:childTnLst>
                              <p:par>
                                <p:cTn id="26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75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475"/>
                            </p:stCondLst>
                            <p:childTnLst>
                              <p:par>
                                <p:cTn id="31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975"/>
                            </p:stCondLst>
                            <p:childTnLst>
                              <p:par>
                                <p:cTn id="35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75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75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4725"/>
                            </p:stCondLst>
                            <p:childTnLst>
                              <p:par>
                                <p:cTn id="40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475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7" grpId="0" build="p">
        <p:tmplLst>
          <p:tmpl lvl="1"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 build="p">
        <p:tmplLst>
          <p:tmpl lvl="1"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animBg="1"/>
      <p:bldP spid="8" grpId="0"/>
      <p:bldP spid="13" grpId="0" animBg="1"/>
      <p:bldP spid="16" grpId="0" animBg="1"/>
      <p:bldP spid="19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extLst>
    <p:ext uri="{DCECCB84-F9BA-43D5-87BE-67443E8EF086}">
      <p15:sldGuideLst xmlns:p15="http://schemas.microsoft.com/office/powerpoint/2012/main">
        <p15:guide id="1" orient="horz" pos="3239">
          <p15:clr>
            <a:srgbClr val="FBAE40"/>
          </p15:clr>
        </p15:guide>
        <p15:guide id="2" pos="5760">
          <p15:clr>
            <a:srgbClr val="FBAE40"/>
          </p15:clr>
        </p15:guide>
      </p15:sldGuideLst>
    </p:ext>
  </p:extLst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  <p:sp>
        <p:nvSpPr>
          <p:cNvPr id="18" name="Picture Placeholder 4"/>
          <p:cNvSpPr>
            <a:spLocks noGrp="1"/>
          </p:cNvSpPr>
          <p:nvPr>
            <p:ph type="pic" sz="quarter" idx="19"/>
          </p:nvPr>
        </p:nvSpPr>
        <p:spPr>
          <a:xfrm>
            <a:off x="1" y="1496210"/>
            <a:ext cx="3004673" cy="1737997"/>
          </a:xfrm>
          <a:prstGeom prst="rect">
            <a:avLst/>
          </a:prstGeom>
          <a:solidFill>
            <a:schemeClr val="tx1">
              <a:lumMod val="40000"/>
              <a:lumOff val="60000"/>
            </a:schemeClr>
          </a:solidFill>
        </p:spPr>
        <p:txBody>
          <a:bodyPr wrap="square">
            <a:noAutofit/>
          </a:bodyPr>
          <a:lstStyle>
            <a:lvl1pPr>
              <a:defRPr i="1"/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sp>
        <p:nvSpPr>
          <p:cNvPr id="28" name="Picture Placeholder 4"/>
          <p:cNvSpPr>
            <a:spLocks noGrp="1"/>
          </p:cNvSpPr>
          <p:nvPr>
            <p:ph type="pic" sz="quarter" idx="20"/>
          </p:nvPr>
        </p:nvSpPr>
        <p:spPr>
          <a:xfrm>
            <a:off x="3062443" y="1496210"/>
            <a:ext cx="3004673" cy="1737997"/>
          </a:xfrm>
          <a:prstGeom prst="rect">
            <a:avLst/>
          </a:prstGeom>
          <a:solidFill>
            <a:schemeClr val="tx1">
              <a:lumMod val="40000"/>
              <a:lumOff val="60000"/>
            </a:schemeClr>
          </a:solidFill>
        </p:spPr>
        <p:txBody>
          <a:bodyPr wrap="square">
            <a:noAutofit/>
          </a:bodyPr>
          <a:lstStyle>
            <a:lvl1pPr>
              <a:defRPr i="1"/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sp>
        <p:nvSpPr>
          <p:cNvPr id="29" name="Picture Placeholder 4"/>
          <p:cNvSpPr>
            <a:spLocks noGrp="1"/>
          </p:cNvSpPr>
          <p:nvPr>
            <p:ph type="pic" sz="quarter" idx="21"/>
          </p:nvPr>
        </p:nvSpPr>
        <p:spPr>
          <a:xfrm>
            <a:off x="6124885" y="1496210"/>
            <a:ext cx="3004673" cy="1737997"/>
          </a:xfrm>
          <a:prstGeom prst="rect">
            <a:avLst/>
          </a:prstGeom>
          <a:solidFill>
            <a:schemeClr val="tx1">
              <a:lumMod val="40000"/>
              <a:lumOff val="60000"/>
            </a:schemeClr>
          </a:solidFill>
        </p:spPr>
        <p:txBody>
          <a:bodyPr wrap="square">
            <a:noAutofit/>
          </a:bodyPr>
          <a:lstStyle>
            <a:lvl1pPr>
              <a:defRPr i="1"/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sp>
        <p:nvSpPr>
          <p:cNvPr id="30" name="Picture Placeholder 4"/>
          <p:cNvSpPr>
            <a:spLocks noGrp="1"/>
          </p:cNvSpPr>
          <p:nvPr>
            <p:ph type="pic" sz="quarter" idx="22"/>
          </p:nvPr>
        </p:nvSpPr>
        <p:spPr>
          <a:xfrm>
            <a:off x="9187328" y="1496210"/>
            <a:ext cx="3004673" cy="1737997"/>
          </a:xfrm>
          <a:prstGeom prst="rect">
            <a:avLst/>
          </a:prstGeom>
          <a:solidFill>
            <a:schemeClr val="tx1">
              <a:lumMod val="40000"/>
              <a:lumOff val="60000"/>
            </a:schemeClr>
          </a:solidFill>
        </p:spPr>
        <p:txBody>
          <a:bodyPr wrap="square">
            <a:noAutofit/>
          </a:bodyPr>
          <a:lstStyle>
            <a:lvl1pPr>
              <a:defRPr i="1"/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sp>
        <p:nvSpPr>
          <p:cNvPr id="31" name="Picture Placeholder 4"/>
          <p:cNvSpPr>
            <a:spLocks noGrp="1"/>
          </p:cNvSpPr>
          <p:nvPr>
            <p:ph type="pic" sz="quarter" idx="23"/>
          </p:nvPr>
        </p:nvSpPr>
        <p:spPr>
          <a:xfrm>
            <a:off x="1" y="3289633"/>
            <a:ext cx="3004673" cy="1737997"/>
          </a:xfrm>
          <a:prstGeom prst="rect">
            <a:avLst/>
          </a:prstGeom>
          <a:solidFill>
            <a:schemeClr val="tx1">
              <a:lumMod val="40000"/>
              <a:lumOff val="60000"/>
            </a:schemeClr>
          </a:solidFill>
        </p:spPr>
        <p:txBody>
          <a:bodyPr wrap="square">
            <a:noAutofit/>
          </a:bodyPr>
          <a:lstStyle>
            <a:lvl1pPr>
              <a:defRPr i="1"/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sp>
        <p:nvSpPr>
          <p:cNvPr id="32" name="Picture Placeholder 4"/>
          <p:cNvSpPr>
            <a:spLocks noGrp="1"/>
          </p:cNvSpPr>
          <p:nvPr>
            <p:ph type="pic" sz="quarter" idx="24"/>
          </p:nvPr>
        </p:nvSpPr>
        <p:spPr>
          <a:xfrm>
            <a:off x="3062443" y="3289633"/>
            <a:ext cx="3004673" cy="1737997"/>
          </a:xfrm>
          <a:prstGeom prst="rect">
            <a:avLst/>
          </a:prstGeom>
          <a:solidFill>
            <a:schemeClr val="tx1">
              <a:lumMod val="40000"/>
              <a:lumOff val="60000"/>
            </a:schemeClr>
          </a:solidFill>
        </p:spPr>
        <p:txBody>
          <a:bodyPr wrap="square">
            <a:noAutofit/>
          </a:bodyPr>
          <a:lstStyle>
            <a:lvl1pPr>
              <a:defRPr i="1"/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sp>
        <p:nvSpPr>
          <p:cNvPr id="33" name="Picture Placeholder 4"/>
          <p:cNvSpPr>
            <a:spLocks noGrp="1"/>
          </p:cNvSpPr>
          <p:nvPr>
            <p:ph type="pic" sz="quarter" idx="25"/>
          </p:nvPr>
        </p:nvSpPr>
        <p:spPr>
          <a:xfrm>
            <a:off x="6124885" y="3289633"/>
            <a:ext cx="3004673" cy="1737997"/>
          </a:xfrm>
          <a:prstGeom prst="rect">
            <a:avLst/>
          </a:prstGeom>
          <a:solidFill>
            <a:schemeClr val="tx1">
              <a:lumMod val="40000"/>
              <a:lumOff val="60000"/>
            </a:schemeClr>
          </a:solidFill>
        </p:spPr>
        <p:txBody>
          <a:bodyPr wrap="square">
            <a:noAutofit/>
          </a:bodyPr>
          <a:lstStyle>
            <a:lvl1pPr>
              <a:defRPr i="1"/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sp>
        <p:nvSpPr>
          <p:cNvPr id="34" name="Picture Placeholder 4"/>
          <p:cNvSpPr>
            <a:spLocks noGrp="1"/>
          </p:cNvSpPr>
          <p:nvPr>
            <p:ph type="pic" sz="quarter" idx="26"/>
          </p:nvPr>
        </p:nvSpPr>
        <p:spPr>
          <a:xfrm>
            <a:off x="9187328" y="3289633"/>
            <a:ext cx="3004673" cy="1737997"/>
          </a:xfrm>
          <a:prstGeom prst="rect">
            <a:avLst/>
          </a:prstGeom>
          <a:solidFill>
            <a:schemeClr val="tx1">
              <a:lumMod val="40000"/>
              <a:lumOff val="60000"/>
            </a:schemeClr>
          </a:solidFill>
        </p:spPr>
        <p:txBody>
          <a:bodyPr wrap="square">
            <a:noAutofit/>
          </a:bodyPr>
          <a:lstStyle>
            <a:lvl1pPr>
              <a:defRPr i="1"/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sp>
        <p:nvSpPr>
          <p:cNvPr id="35" name="Title 1"/>
          <p:cNvSpPr>
            <a:spLocks noGrp="1"/>
          </p:cNvSpPr>
          <p:nvPr>
            <p:ph type="title" hasCustomPrompt="1"/>
          </p:nvPr>
        </p:nvSpPr>
        <p:spPr>
          <a:xfrm>
            <a:off x="1607892" y="269946"/>
            <a:ext cx="8976217" cy="1093614"/>
          </a:xfrm>
        </p:spPr>
        <p:txBody>
          <a:bodyPr/>
          <a:lstStyle>
            <a:lvl1pPr algn="ctr">
              <a:lnSpc>
                <a:spcPct val="100000"/>
              </a:lnSpc>
              <a:defRPr sz="6400" baseline="0">
                <a:solidFill>
                  <a:schemeClr val="tx1"/>
                </a:solidFill>
              </a:defRPr>
            </a:lvl1pPr>
          </a:lstStyle>
          <a:p>
            <a:r>
              <a:rPr kumimoji="1" lang="en-US" altLang="ja-JP" dirty="0"/>
              <a:t>Slide Title Goes Here</a:t>
            </a:r>
            <a:endParaRPr kumimoji="1" lang="ja-JP" altLang="en-US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quarter" idx="17" hasCustomPrompt="1"/>
          </p:nvPr>
        </p:nvSpPr>
        <p:spPr>
          <a:xfrm>
            <a:off x="1918999" y="5176857"/>
            <a:ext cx="8354003" cy="958794"/>
          </a:xfrm>
        </p:spPr>
        <p:txBody>
          <a:bodyPr vert="horz" lIns="91440" tIns="45720" rIns="91440" bIns="45720" rtlCol="0" anchor="t">
            <a:normAutofit/>
          </a:bodyPr>
          <a:lstStyle>
            <a:lvl1pPr algn="ctr">
              <a:spcBef>
                <a:spcPts val="0"/>
              </a:spcBef>
              <a:defRPr kumimoji="1" lang="ja-JP" altLang="en-US" sz="1200" dirty="0">
                <a:solidFill>
                  <a:schemeClr val="tx2"/>
                </a:solidFill>
              </a:defRPr>
            </a:lvl1pPr>
          </a:lstStyle>
          <a:p>
            <a:pPr lvl="0">
              <a:spcBef>
                <a:spcPts val="0"/>
              </a:spcBef>
            </a:pPr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6679484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975"/>
                            </p:stCondLst>
                            <p:childTnLst>
                              <p:par>
                                <p:cTn id="10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4" presetClass="entr" presetSubtype="1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4" presetClass="entr" presetSubtype="1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4" presetClass="entr" presetSubtype="1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4" presetClass="entr" presetSubtype="1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4" presetClass="entr" presetSubtype="1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4" presetClass="entr" presetSubtype="1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4" presetClass="entr" presetSubtype="1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75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/>
      <p:bldP spid="36" grpId="0">
        <p:tmplLst>
          <p:tmpl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extLst>
    <p:ext uri="{DCECCB84-F9BA-43D5-87BE-67443E8EF086}">
      <p15:sldGuideLst xmlns:p15="http://schemas.microsoft.com/office/powerpoint/2012/main">
        <p15:guide id="1" orient="horz" pos="3239">
          <p15:clr>
            <a:srgbClr val="FBAE40"/>
          </p15:clr>
        </p15:guide>
        <p15:guide id="2" pos="5760">
          <p15:clr>
            <a:srgbClr val="FBAE40"/>
          </p15:clr>
        </p15:guide>
      </p15:sldGuideLst>
    </p:ext>
  </p:extLs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wide images and tex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  <p:sp>
        <p:nvSpPr>
          <p:cNvPr id="29" name="Picture Placeholder 4"/>
          <p:cNvSpPr>
            <a:spLocks noGrp="1"/>
          </p:cNvSpPr>
          <p:nvPr>
            <p:ph type="pic" sz="quarter" idx="21"/>
          </p:nvPr>
        </p:nvSpPr>
        <p:spPr>
          <a:xfrm>
            <a:off x="6124885" y="1496210"/>
            <a:ext cx="6067115" cy="1737997"/>
          </a:xfrm>
          <a:prstGeom prst="rect">
            <a:avLst/>
          </a:prstGeom>
          <a:solidFill>
            <a:schemeClr val="tx1">
              <a:lumMod val="40000"/>
              <a:lumOff val="60000"/>
            </a:schemeClr>
          </a:solidFill>
        </p:spPr>
        <p:txBody>
          <a:bodyPr wrap="square">
            <a:noAutofit/>
          </a:bodyPr>
          <a:lstStyle>
            <a:lvl1pPr>
              <a:defRPr i="1"/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sp>
        <p:nvSpPr>
          <p:cNvPr id="32" name="Picture Placeholder 4"/>
          <p:cNvSpPr>
            <a:spLocks noGrp="1"/>
          </p:cNvSpPr>
          <p:nvPr>
            <p:ph type="pic" sz="quarter" idx="24"/>
          </p:nvPr>
        </p:nvSpPr>
        <p:spPr>
          <a:xfrm>
            <a:off x="1" y="3289633"/>
            <a:ext cx="6067115" cy="1737997"/>
          </a:xfrm>
          <a:prstGeom prst="rect">
            <a:avLst/>
          </a:prstGeom>
          <a:solidFill>
            <a:schemeClr val="tx1">
              <a:lumMod val="40000"/>
              <a:lumOff val="60000"/>
            </a:schemeClr>
          </a:solidFill>
        </p:spPr>
        <p:txBody>
          <a:bodyPr wrap="square">
            <a:noAutofit/>
          </a:bodyPr>
          <a:lstStyle>
            <a:lvl1pPr>
              <a:defRPr i="1"/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sp>
        <p:nvSpPr>
          <p:cNvPr id="35" name="Title 1"/>
          <p:cNvSpPr>
            <a:spLocks noGrp="1"/>
          </p:cNvSpPr>
          <p:nvPr>
            <p:ph type="title" hasCustomPrompt="1"/>
          </p:nvPr>
        </p:nvSpPr>
        <p:spPr>
          <a:xfrm>
            <a:off x="1607892" y="269946"/>
            <a:ext cx="8976217" cy="1093614"/>
          </a:xfrm>
        </p:spPr>
        <p:txBody>
          <a:bodyPr/>
          <a:lstStyle>
            <a:lvl1pPr algn="ctr">
              <a:lnSpc>
                <a:spcPct val="100000"/>
              </a:lnSpc>
              <a:defRPr sz="6400" baseline="0">
                <a:solidFill>
                  <a:schemeClr val="tx1"/>
                </a:solidFill>
              </a:defRPr>
            </a:lvl1pPr>
          </a:lstStyle>
          <a:p>
            <a:r>
              <a:rPr kumimoji="1" lang="en-US" altLang="ja-JP" dirty="0"/>
              <a:t>Slide Title Goes Here</a:t>
            </a:r>
            <a:endParaRPr kumimoji="1" lang="ja-JP" altLang="en-US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quarter" idx="17" hasCustomPrompt="1"/>
          </p:nvPr>
        </p:nvSpPr>
        <p:spPr>
          <a:xfrm>
            <a:off x="1918999" y="5176857"/>
            <a:ext cx="8354003" cy="958794"/>
          </a:xfrm>
        </p:spPr>
        <p:txBody>
          <a:bodyPr vert="horz" lIns="91440" tIns="45720" rIns="91440" bIns="45720" rtlCol="0" anchor="t">
            <a:normAutofit/>
          </a:bodyPr>
          <a:lstStyle>
            <a:lvl1pPr algn="ctr">
              <a:spcBef>
                <a:spcPts val="0"/>
              </a:spcBef>
              <a:defRPr kumimoji="1" lang="ja-JP" altLang="en-US" sz="1200" dirty="0">
                <a:solidFill>
                  <a:schemeClr val="tx2"/>
                </a:solidFill>
              </a:defRPr>
            </a:lvl1pPr>
          </a:lstStyle>
          <a:p>
            <a:pPr lvl="0">
              <a:spcBef>
                <a:spcPts val="0"/>
              </a:spcBef>
            </a:pPr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2" name="Rectangle 1"/>
          <p:cNvSpPr/>
          <p:nvPr userDrawn="1"/>
        </p:nvSpPr>
        <p:spPr>
          <a:xfrm>
            <a:off x="1" y="1496210"/>
            <a:ext cx="6067115" cy="1737997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sp>
        <p:nvSpPr>
          <p:cNvPr id="15" name="Rectangle 14"/>
          <p:cNvSpPr/>
          <p:nvPr userDrawn="1"/>
        </p:nvSpPr>
        <p:spPr>
          <a:xfrm>
            <a:off x="6124885" y="3289632"/>
            <a:ext cx="6067115" cy="1737997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320704" y="3419531"/>
            <a:ext cx="5290725" cy="572583"/>
          </a:xfrm>
        </p:spPr>
        <p:txBody>
          <a:bodyPr anchor="ctr">
            <a:norm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320704" y="3943727"/>
            <a:ext cx="5290725" cy="942963"/>
          </a:xfrm>
        </p:spPr>
        <p:txBody>
          <a:bodyPr anchor="t">
            <a:normAutofit/>
          </a:bodyPr>
          <a:lstStyle>
            <a:lvl1pPr marL="0" indent="0" algn="l">
              <a:spcBef>
                <a:spcPts val="0"/>
              </a:spcBef>
              <a:buFontTx/>
              <a:buNone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quarter" idx="29" hasCustomPrompt="1"/>
          </p:nvPr>
        </p:nvSpPr>
        <p:spPr>
          <a:xfrm>
            <a:off x="587561" y="1631726"/>
            <a:ext cx="5290725" cy="572583"/>
          </a:xfrm>
        </p:spPr>
        <p:txBody>
          <a:bodyPr anchor="ctr">
            <a:norm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sp>
        <p:nvSpPr>
          <p:cNvPr id="22" name="Text Placeholder 3"/>
          <p:cNvSpPr>
            <a:spLocks noGrp="1"/>
          </p:cNvSpPr>
          <p:nvPr>
            <p:ph type="body" sz="quarter" idx="30" hasCustomPrompt="1"/>
          </p:nvPr>
        </p:nvSpPr>
        <p:spPr>
          <a:xfrm>
            <a:off x="587561" y="2155923"/>
            <a:ext cx="5290725" cy="942963"/>
          </a:xfrm>
        </p:spPr>
        <p:txBody>
          <a:bodyPr anchor="t">
            <a:normAutofit/>
          </a:bodyPr>
          <a:lstStyle>
            <a:lvl1pPr marL="0" indent="0" algn="r">
              <a:spcBef>
                <a:spcPts val="0"/>
              </a:spcBef>
              <a:buFontTx/>
              <a:buNone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401513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975"/>
                            </p:stCondLst>
                            <p:childTnLst>
                              <p:par>
                                <p:cTn id="10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475"/>
                            </p:stCondLst>
                            <p:childTnLst>
                              <p:par>
                                <p:cTn id="1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975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725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225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32" grpId="0" animBg="1"/>
      <p:bldP spid="35" grpId="0"/>
      <p:bldP spid="36" grpId="0">
        <p:tmplLst>
          <p:tmpl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" grpId="0" animBg="1"/>
      <p:bldP spid="15" grpId="0" animBg="1"/>
      <p:bldP spid="1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22" presetClass="entr" presetSubtype="2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22" presetClass="entr" presetSubtype="2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extLst>
    <p:ext uri="{DCECCB84-F9BA-43D5-87BE-67443E8EF086}">
      <p15:sldGuideLst xmlns:p15="http://schemas.microsoft.com/office/powerpoint/2012/main">
        <p15:guide id="1" orient="horz" pos="3239">
          <p15:clr>
            <a:srgbClr val="FBAE40"/>
          </p15:clr>
        </p15:guide>
        <p15:guide id="2" pos="5760">
          <p15:clr>
            <a:srgbClr val="FBAE40"/>
          </p15:clr>
        </p15:guide>
      </p15:sldGuideLst>
    </p:ext>
  </p:extLs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/>
          <p:cNvSpPr/>
          <p:nvPr userDrawn="1"/>
        </p:nvSpPr>
        <p:spPr>
          <a:xfrm>
            <a:off x="0" y="0"/>
            <a:ext cx="12192000" cy="3428471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  <p:grpSp>
        <p:nvGrpSpPr>
          <p:cNvPr id="23" name="Group 22"/>
          <p:cNvGrpSpPr/>
          <p:nvPr userDrawn="1"/>
        </p:nvGrpSpPr>
        <p:grpSpPr>
          <a:xfrm>
            <a:off x="1646186" y="708827"/>
            <a:ext cx="2631465" cy="5440347"/>
            <a:chOff x="2469279" y="1063076"/>
            <a:chExt cx="3947198" cy="8159261"/>
          </a:xfrm>
        </p:grpSpPr>
        <p:grpSp>
          <p:nvGrpSpPr>
            <p:cNvPr id="22" name="Group 21"/>
            <p:cNvGrpSpPr/>
            <p:nvPr userDrawn="1"/>
          </p:nvGrpSpPr>
          <p:grpSpPr>
            <a:xfrm>
              <a:off x="2469279" y="1063076"/>
              <a:ext cx="3947198" cy="8159261"/>
              <a:chOff x="2469279" y="1063076"/>
              <a:chExt cx="3947198" cy="8159261"/>
            </a:xfrm>
          </p:grpSpPr>
          <p:grpSp>
            <p:nvGrpSpPr>
              <p:cNvPr id="16" name="Group 15"/>
              <p:cNvGrpSpPr/>
              <p:nvPr userDrawn="1"/>
            </p:nvGrpSpPr>
            <p:grpSpPr>
              <a:xfrm>
                <a:off x="2469279" y="2170478"/>
                <a:ext cx="128588" cy="1265952"/>
                <a:chOff x="1769191" y="2170478"/>
                <a:chExt cx="128588" cy="1265952"/>
              </a:xfrm>
            </p:grpSpPr>
            <p:sp>
              <p:nvSpPr>
                <p:cNvPr id="14" name="Rectangle 13"/>
                <p:cNvSpPr/>
                <p:nvPr userDrawn="1"/>
              </p:nvSpPr>
              <p:spPr>
                <a:xfrm>
                  <a:off x="1769191" y="2170478"/>
                  <a:ext cx="128588" cy="508715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 sz="1200"/>
                </a:p>
              </p:txBody>
            </p:sp>
            <p:sp>
              <p:nvSpPr>
                <p:cNvPr id="15" name="Rectangle 14"/>
                <p:cNvSpPr/>
                <p:nvPr userDrawn="1"/>
              </p:nvSpPr>
              <p:spPr>
                <a:xfrm>
                  <a:off x="1769191" y="2927715"/>
                  <a:ext cx="128588" cy="508715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 sz="1200"/>
                </a:p>
              </p:txBody>
            </p:sp>
          </p:grpSp>
          <p:sp>
            <p:nvSpPr>
              <p:cNvPr id="6" name="Rectangle: Rounded Corners 5"/>
              <p:cNvSpPr/>
              <p:nvPr userDrawn="1"/>
            </p:nvSpPr>
            <p:spPr>
              <a:xfrm>
                <a:off x="2547862" y="1063076"/>
                <a:ext cx="3868615" cy="8159261"/>
              </a:xfrm>
              <a:prstGeom prst="roundRect">
                <a:avLst>
                  <a:gd name="adj" fmla="val 13394"/>
                </a:avLst>
              </a:prstGeom>
              <a:solidFill>
                <a:schemeClr val="tx2"/>
              </a:solidFill>
              <a:ln w="28575"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sz="1200"/>
              </a:p>
            </p:txBody>
          </p:sp>
        </p:grpSp>
        <p:grpSp>
          <p:nvGrpSpPr>
            <p:cNvPr id="17" name="Group 16"/>
            <p:cNvGrpSpPr/>
            <p:nvPr userDrawn="1"/>
          </p:nvGrpSpPr>
          <p:grpSpPr>
            <a:xfrm>
              <a:off x="2818469" y="1386123"/>
              <a:ext cx="3327400" cy="7616016"/>
              <a:chOff x="2118381" y="1386123"/>
              <a:chExt cx="3327400" cy="7616016"/>
            </a:xfrm>
          </p:grpSpPr>
          <p:grpSp>
            <p:nvGrpSpPr>
              <p:cNvPr id="7" name="Group 6"/>
              <p:cNvGrpSpPr/>
              <p:nvPr userDrawn="1"/>
            </p:nvGrpSpPr>
            <p:grpSpPr>
              <a:xfrm>
                <a:off x="3364687" y="1707021"/>
                <a:ext cx="834788" cy="95103"/>
                <a:chOff x="6770728" y="2064782"/>
                <a:chExt cx="834788" cy="95103"/>
              </a:xfrm>
              <a:solidFill>
                <a:schemeClr val="tx2">
                  <a:lumMod val="60000"/>
                  <a:lumOff val="40000"/>
                </a:schemeClr>
              </a:solidFill>
            </p:grpSpPr>
            <p:sp>
              <p:nvSpPr>
                <p:cNvPr id="11" name="Oval 10"/>
                <p:cNvSpPr/>
                <p:nvPr userDrawn="1"/>
              </p:nvSpPr>
              <p:spPr>
                <a:xfrm>
                  <a:off x="6770728" y="2064782"/>
                  <a:ext cx="95103" cy="95103"/>
                </a:xfrm>
                <a:prstGeom prst="ellipse">
                  <a:avLst/>
                </a:prstGeom>
                <a:grpFill/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 sz="1200"/>
                </a:p>
              </p:txBody>
            </p:sp>
            <p:sp>
              <p:nvSpPr>
                <p:cNvPr id="12" name="Rectangle: Rounded Corners 11"/>
                <p:cNvSpPr/>
                <p:nvPr userDrawn="1"/>
              </p:nvSpPr>
              <p:spPr>
                <a:xfrm flipV="1">
                  <a:off x="6960746" y="2071989"/>
                  <a:ext cx="644770" cy="81083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 sz="1200"/>
                </a:p>
              </p:txBody>
            </p:sp>
          </p:grpSp>
          <p:sp>
            <p:nvSpPr>
              <p:cNvPr id="8" name="Oval 7"/>
              <p:cNvSpPr/>
              <p:nvPr userDrawn="1"/>
            </p:nvSpPr>
            <p:spPr>
              <a:xfrm>
                <a:off x="3715480" y="1386123"/>
                <a:ext cx="133203" cy="133203"/>
              </a:xfrm>
              <a:prstGeom prst="ellipse">
                <a:avLst/>
              </a:prstGeom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sz="1200"/>
              </a:p>
            </p:txBody>
          </p:sp>
          <p:sp>
            <p:nvSpPr>
              <p:cNvPr id="9" name="Oval 8"/>
              <p:cNvSpPr/>
              <p:nvPr userDrawn="1"/>
            </p:nvSpPr>
            <p:spPr>
              <a:xfrm>
                <a:off x="3436411" y="8310798"/>
                <a:ext cx="691341" cy="691341"/>
              </a:xfrm>
              <a:prstGeom prst="ellipse">
                <a:avLst/>
              </a:prstGeom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sz="1200"/>
              </a:p>
            </p:txBody>
          </p:sp>
          <p:sp>
            <p:nvSpPr>
              <p:cNvPr id="10" name="Rectangle: Rounded Corners 9"/>
              <p:cNvSpPr/>
              <p:nvPr userDrawn="1"/>
            </p:nvSpPr>
            <p:spPr>
              <a:xfrm>
                <a:off x="2118381" y="2170478"/>
                <a:ext cx="3327400" cy="5920122"/>
              </a:xfrm>
              <a:prstGeom prst="roundRect">
                <a:avLst>
                  <a:gd name="adj" fmla="val 1400"/>
                </a:avLst>
              </a:prstGeom>
              <a:solidFill>
                <a:schemeClr val="tx1">
                  <a:lumMod val="75000"/>
                </a:schemeClr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sz="1200"/>
              </a:p>
            </p:txBody>
          </p:sp>
        </p:grpSp>
      </p:grpSp>
      <p:sp>
        <p:nvSpPr>
          <p:cNvPr id="13" name="Picture Placeholder 6"/>
          <p:cNvSpPr>
            <a:spLocks noGrp="1"/>
          </p:cNvSpPr>
          <p:nvPr userDrawn="1">
            <p:ph type="pic" sz="quarter" idx="13"/>
          </p:nvPr>
        </p:nvSpPr>
        <p:spPr>
          <a:xfrm>
            <a:off x="1908984" y="1477385"/>
            <a:ext cx="2158257" cy="3901153"/>
          </a:xfrm>
          <a:solidFill>
            <a:schemeClr val="tx2">
              <a:lumMod val="50000"/>
            </a:schemeClr>
          </a:solidFill>
        </p:spPr>
        <p:txBody>
          <a:bodyPr/>
          <a:lstStyle>
            <a:lvl1pPr>
              <a:defRPr i="1" baseline="0">
                <a:solidFill>
                  <a:schemeClr val="bg2"/>
                </a:solidFill>
              </a:defRPr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4623759" y="1138190"/>
            <a:ext cx="6615741" cy="2104731"/>
          </a:xfrm>
        </p:spPr>
        <p:txBody>
          <a:bodyPr/>
          <a:lstStyle>
            <a:lvl1pPr algn="l">
              <a:lnSpc>
                <a:spcPct val="80000"/>
              </a:lnSpc>
              <a:defRPr sz="6400" baseline="0">
                <a:solidFill>
                  <a:schemeClr val="bg2"/>
                </a:solidFill>
              </a:defRPr>
            </a:lvl1pPr>
          </a:lstStyle>
          <a:p>
            <a:r>
              <a:rPr kumimoji="1" lang="en-US" altLang="ja-JP" dirty="0"/>
              <a:t>Slide Title</a:t>
            </a:r>
            <a:br>
              <a:rPr kumimoji="1" lang="en-US" altLang="ja-JP" dirty="0"/>
            </a:br>
            <a:r>
              <a:rPr kumimoji="1" lang="en-US" altLang="ja-JP" dirty="0"/>
              <a:t>Goes Here</a:t>
            </a:r>
            <a:endParaRPr kumimoji="1" lang="ja-JP" altLang="en-US" dirty="0"/>
          </a:p>
        </p:txBody>
      </p:sp>
      <p:sp>
        <p:nvSpPr>
          <p:cNvPr id="20" name="Text Placeholder 3"/>
          <p:cNvSpPr>
            <a:spLocks noGrp="1"/>
          </p:cNvSpPr>
          <p:nvPr>
            <p:ph type="body" sz="quarter" idx="14" hasCustomPrompt="1"/>
          </p:nvPr>
        </p:nvSpPr>
        <p:spPr>
          <a:xfrm>
            <a:off x="4623759" y="4025760"/>
            <a:ext cx="6615741" cy="1899488"/>
          </a:xfrm>
        </p:spPr>
        <p:txBody>
          <a:bodyPr anchor="t">
            <a:normAutofit/>
          </a:bodyPr>
          <a:lstStyle>
            <a:lvl1pPr marL="190510" indent="-190510" algn="l">
              <a:spcBef>
                <a:spcPts val="800"/>
              </a:spcBef>
              <a:buFont typeface="Wingdings" panose="05000000000000000000" pitchFamily="2" charset="2"/>
              <a:buChar char="n"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4623759" y="3561311"/>
            <a:ext cx="6615741" cy="506497"/>
          </a:xfrm>
        </p:spPr>
        <p:txBody>
          <a:bodyPr anchor="ctr">
            <a:norm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>
                    <a:lumMod val="60000"/>
                    <a:lumOff val="40000"/>
                  </a:schemeClr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SUBTITLE GOES HERE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15583333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475"/>
                            </p:stCondLst>
                            <p:childTnLst>
                              <p:par>
                                <p:cTn id="29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225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3" grpId="0" animBg="1"/>
      <p:bldP spid="13" grpId="1" animBg="1"/>
      <p:bldP spid="19" grpId="0"/>
      <p:bldP spid="2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  <p:extLst>
    <p:ext uri="{DCECCB84-F9BA-43D5-87BE-67443E8EF086}">
      <p15:sldGuideLst xmlns:p15="http://schemas.microsoft.com/office/powerpoint/2012/main">
        <p15:guide id="1" orient="horz" pos="3239">
          <p15:clr>
            <a:srgbClr val="FBAE40"/>
          </p15:clr>
        </p15:guide>
        <p15:guide id="2" pos="5760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C01975E-ED39-4980-B400-B1F6B4B6892F}" type="datetimeFigureOut">
              <a:rPr lang="en-US" smtClean="0"/>
              <a:t>9/5/2025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C1CE6FB-DB76-4446-8A19-A1A7825AB7F7}" type="slidenum">
              <a:rPr lang="en-US" smtClean="0"/>
              <a:t>‹Nº›</a:t>
            </a:fld>
            <a:endParaRPr lang="en-US"/>
          </a:p>
        </p:txBody>
      </p:sp>
      <p:sp>
        <p:nvSpPr>
          <p:cNvPr id="7" name="Rectangle 6"/>
          <p:cNvSpPr>
            <a:spLocks noChangeAspect="1"/>
          </p:cNvSpPr>
          <p:nvPr/>
        </p:nvSpPr>
        <p:spPr>
          <a:xfrm>
            <a:off x="440683" y="606554"/>
            <a:ext cx="11300036" cy="1258827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575894" y="729658"/>
            <a:ext cx="11029616" cy="988332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15440278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ne and tab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/>
          <p:cNvSpPr/>
          <p:nvPr userDrawn="1"/>
        </p:nvSpPr>
        <p:spPr>
          <a:xfrm>
            <a:off x="0" y="0"/>
            <a:ext cx="12192000" cy="3428471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6657219" y="409639"/>
            <a:ext cx="4866704" cy="2833282"/>
          </a:xfrm>
        </p:spPr>
        <p:txBody>
          <a:bodyPr/>
          <a:lstStyle>
            <a:lvl1pPr algn="l">
              <a:lnSpc>
                <a:spcPct val="80000"/>
              </a:lnSpc>
              <a:defRPr sz="6400" baseline="0">
                <a:solidFill>
                  <a:schemeClr val="bg2"/>
                </a:solidFill>
              </a:defRPr>
            </a:lvl1pPr>
          </a:lstStyle>
          <a:p>
            <a:r>
              <a:rPr kumimoji="1" lang="en-US" altLang="ja-JP" dirty="0"/>
              <a:t>Slide Title</a:t>
            </a:r>
            <a:br>
              <a:rPr kumimoji="1" lang="en-US" altLang="ja-JP" dirty="0"/>
            </a:br>
            <a:r>
              <a:rPr kumimoji="1" lang="en-US" altLang="ja-JP" dirty="0"/>
              <a:t>Goes Here</a:t>
            </a:r>
            <a:endParaRPr kumimoji="1" lang="ja-JP" altLang="en-US" dirty="0"/>
          </a:p>
        </p:txBody>
      </p:sp>
      <p:sp>
        <p:nvSpPr>
          <p:cNvPr id="20" name="Text Placeholder 3"/>
          <p:cNvSpPr>
            <a:spLocks noGrp="1"/>
          </p:cNvSpPr>
          <p:nvPr>
            <p:ph type="body" sz="quarter" idx="14" hasCustomPrompt="1"/>
          </p:nvPr>
        </p:nvSpPr>
        <p:spPr>
          <a:xfrm>
            <a:off x="6657220" y="4025760"/>
            <a:ext cx="4866703" cy="1899488"/>
          </a:xfrm>
        </p:spPr>
        <p:txBody>
          <a:bodyPr anchor="t">
            <a:normAutofit/>
          </a:bodyPr>
          <a:lstStyle>
            <a:lvl1pPr marL="190510" indent="-190510" algn="l">
              <a:spcBef>
                <a:spcPts val="800"/>
              </a:spcBef>
              <a:buFont typeface="Wingdings" panose="05000000000000000000" pitchFamily="2" charset="2"/>
              <a:buChar char="n"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6657220" y="3561311"/>
            <a:ext cx="4866703" cy="506497"/>
          </a:xfrm>
        </p:spPr>
        <p:txBody>
          <a:bodyPr anchor="ctr">
            <a:norm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>
                    <a:lumMod val="60000"/>
                    <a:lumOff val="40000"/>
                  </a:schemeClr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SUBTITLE GOES HERE</a:t>
            </a:r>
            <a:endParaRPr kumimoji="1" lang="ja-JP" altLang="en-US" dirty="0"/>
          </a:p>
        </p:txBody>
      </p:sp>
      <p:grpSp>
        <p:nvGrpSpPr>
          <p:cNvPr id="24" name="Group 23"/>
          <p:cNvGrpSpPr/>
          <p:nvPr userDrawn="1"/>
        </p:nvGrpSpPr>
        <p:grpSpPr>
          <a:xfrm>
            <a:off x="543050" y="2332322"/>
            <a:ext cx="1885242" cy="3897589"/>
            <a:chOff x="2469279" y="1063076"/>
            <a:chExt cx="3947198" cy="8159261"/>
          </a:xfrm>
        </p:grpSpPr>
        <p:grpSp>
          <p:nvGrpSpPr>
            <p:cNvPr id="25" name="Group 24"/>
            <p:cNvGrpSpPr/>
            <p:nvPr userDrawn="1"/>
          </p:nvGrpSpPr>
          <p:grpSpPr>
            <a:xfrm>
              <a:off x="2469279" y="1063076"/>
              <a:ext cx="3947198" cy="8159261"/>
              <a:chOff x="2469279" y="1063076"/>
              <a:chExt cx="3947198" cy="8159261"/>
            </a:xfrm>
          </p:grpSpPr>
          <p:grpSp>
            <p:nvGrpSpPr>
              <p:cNvPr id="33" name="Group 32"/>
              <p:cNvGrpSpPr/>
              <p:nvPr userDrawn="1"/>
            </p:nvGrpSpPr>
            <p:grpSpPr>
              <a:xfrm>
                <a:off x="2469279" y="2170478"/>
                <a:ext cx="128588" cy="1265952"/>
                <a:chOff x="1769191" y="2170478"/>
                <a:chExt cx="128588" cy="1265952"/>
              </a:xfrm>
            </p:grpSpPr>
            <p:sp>
              <p:nvSpPr>
                <p:cNvPr id="35" name="Rectangle 34"/>
                <p:cNvSpPr/>
                <p:nvPr userDrawn="1"/>
              </p:nvSpPr>
              <p:spPr>
                <a:xfrm>
                  <a:off x="1769191" y="2170478"/>
                  <a:ext cx="128588" cy="508715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 sz="1200"/>
                </a:p>
              </p:txBody>
            </p:sp>
            <p:sp>
              <p:nvSpPr>
                <p:cNvPr id="36" name="Rectangle 35"/>
                <p:cNvSpPr/>
                <p:nvPr userDrawn="1"/>
              </p:nvSpPr>
              <p:spPr>
                <a:xfrm>
                  <a:off x="1769191" y="2927715"/>
                  <a:ext cx="128588" cy="508715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 sz="1200"/>
                </a:p>
              </p:txBody>
            </p:sp>
          </p:grpSp>
          <p:sp>
            <p:nvSpPr>
              <p:cNvPr id="34" name="Rectangle: Rounded Corners 33"/>
              <p:cNvSpPr/>
              <p:nvPr userDrawn="1"/>
            </p:nvSpPr>
            <p:spPr>
              <a:xfrm>
                <a:off x="2547862" y="1063076"/>
                <a:ext cx="3868615" cy="8159261"/>
              </a:xfrm>
              <a:prstGeom prst="roundRect">
                <a:avLst>
                  <a:gd name="adj" fmla="val 13394"/>
                </a:avLst>
              </a:prstGeom>
              <a:solidFill>
                <a:schemeClr val="tx2"/>
              </a:solidFill>
              <a:ln w="28575"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sz="1200"/>
              </a:p>
            </p:txBody>
          </p:sp>
        </p:grpSp>
        <p:grpSp>
          <p:nvGrpSpPr>
            <p:cNvPr id="26" name="Group 25"/>
            <p:cNvGrpSpPr/>
            <p:nvPr userDrawn="1"/>
          </p:nvGrpSpPr>
          <p:grpSpPr>
            <a:xfrm>
              <a:off x="2818469" y="1386123"/>
              <a:ext cx="3327400" cy="7616016"/>
              <a:chOff x="2118381" y="1386123"/>
              <a:chExt cx="3327400" cy="7616016"/>
            </a:xfrm>
          </p:grpSpPr>
          <p:grpSp>
            <p:nvGrpSpPr>
              <p:cNvPr id="27" name="Group 26"/>
              <p:cNvGrpSpPr/>
              <p:nvPr userDrawn="1"/>
            </p:nvGrpSpPr>
            <p:grpSpPr>
              <a:xfrm>
                <a:off x="3364687" y="1707021"/>
                <a:ext cx="834788" cy="95103"/>
                <a:chOff x="6770728" y="2064782"/>
                <a:chExt cx="834788" cy="95103"/>
              </a:xfrm>
              <a:solidFill>
                <a:schemeClr val="tx2">
                  <a:lumMod val="60000"/>
                  <a:lumOff val="40000"/>
                </a:schemeClr>
              </a:solidFill>
            </p:grpSpPr>
            <p:sp>
              <p:nvSpPr>
                <p:cNvPr id="31" name="Oval 30"/>
                <p:cNvSpPr/>
                <p:nvPr userDrawn="1"/>
              </p:nvSpPr>
              <p:spPr>
                <a:xfrm>
                  <a:off x="6770728" y="2064782"/>
                  <a:ext cx="95103" cy="95103"/>
                </a:xfrm>
                <a:prstGeom prst="ellipse">
                  <a:avLst/>
                </a:prstGeom>
                <a:grpFill/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 sz="1200"/>
                </a:p>
              </p:txBody>
            </p:sp>
            <p:sp>
              <p:nvSpPr>
                <p:cNvPr id="32" name="Rectangle: Rounded Corners 31"/>
                <p:cNvSpPr/>
                <p:nvPr userDrawn="1"/>
              </p:nvSpPr>
              <p:spPr>
                <a:xfrm flipV="1">
                  <a:off x="6960746" y="2071989"/>
                  <a:ext cx="644770" cy="81083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 sz="1200"/>
                </a:p>
              </p:txBody>
            </p:sp>
          </p:grpSp>
          <p:sp>
            <p:nvSpPr>
              <p:cNvPr id="28" name="Oval 27"/>
              <p:cNvSpPr/>
              <p:nvPr userDrawn="1"/>
            </p:nvSpPr>
            <p:spPr>
              <a:xfrm>
                <a:off x="3715480" y="1386123"/>
                <a:ext cx="133203" cy="133203"/>
              </a:xfrm>
              <a:prstGeom prst="ellipse">
                <a:avLst/>
              </a:prstGeom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sz="1200"/>
              </a:p>
            </p:txBody>
          </p:sp>
          <p:sp>
            <p:nvSpPr>
              <p:cNvPr id="29" name="Oval 28"/>
              <p:cNvSpPr/>
              <p:nvPr userDrawn="1"/>
            </p:nvSpPr>
            <p:spPr>
              <a:xfrm>
                <a:off x="3436411" y="8310798"/>
                <a:ext cx="691341" cy="691341"/>
              </a:xfrm>
              <a:prstGeom prst="ellipse">
                <a:avLst/>
              </a:prstGeom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sz="1200"/>
              </a:p>
            </p:txBody>
          </p:sp>
          <p:sp>
            <p:nvSpPr>
              <p:cNvPr id="30" name="Rectangle: Rounded Corners 29"/>
              <p:cNvSpPr/>
              <p:nvPr userDrawn="1"/>
            </p:nvSpPr>
            <p:spPr>
              <a:xfrm>
                <a:off x="2118381" y="2170478"/>
                <a:ext cx="3327400" cy="5920122"/>
              </a:xfrm>
              <a:prstGeom prst="roundRect">
                <a:avLst>
                  <a:gd name="adj" fmla="val 1400"/>
                </a:avLst>
              </a:prstGeom>
              <a:solidFill>
                <a:schemeClr val="tx1">
                  <a:lumMod val="75000"/>
                </a:schemeClr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sz="1200"/>
              </a:p>
            </p:txBody>
          </p:sp>
        </p:grpSp>
      </p:grpSp>
      <p:grpSp>
        <p:nvGrpSpPr>
          <p:cNvPr id="37" name="Group 36"/>
          <p:cNvGrpSpPr/>
          <p:nvPr userDrawn="1"/>
        </p:nvGrpSpPr>
        <p:grpSpPr>
          <a:xfrm>
            <a:off x="2385057" y="610024"/>
            <a:ext cx="3958469" cy="5619888"/>
            <a:chOff x="3004457" y="476891"/>
            <a:chExt cx="5937704" cy="8428531"/>
          </a:xfrm>
        </p:grpSpPr>
        <p:sp>
          <p:nvSpPr>
            <p:cNvPr id="38" name="Rectangle: Rounded Corners 37"/>
            <p:cNvSpPr/>
            <p:nvPr userDrawn="1"/>
          </p:nvSpPr>
          <p:spPr>
            <a:xfrm>
              <a:off x="3004457" y="476891"/>
              <a:ext cx="5937704" cy="8428531"/>
            </a:xfrm>
            <a:prstGeom prst="roundRect">
              <a:avLst>
                <a:gd name="adj" fmla="val 5816"/>
              </a:avLst>
            </a:prstGeom>
            <a:solidFill>
              <a:schemeClr val="tx2"/>
            </a:solidFill>
            <a:ln w="28575">
              <a:solidFill>
                <a:schemeClr val="tx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1200"/>
            </a:p>
          </p:txBody>
        </p:sp>
        <p:sp>
          <p:nvSpPr>
            <p:cNvPr id="39" name="Oval 38"/>
            <p:cNvSpPr/>
            <p:nvPr userDrawn="1"/>
          </p:nvSpPr>
          <p:spPr>
            <a:xfrm>
              <a:off x="5920703" y="774152"/>
              <a:ext cx="105212" cy="105212"/>
            </a:xfrm>
            <a:prstGeom prst="ellipse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kumimoji="1" lang="ja-JP" altLang="en-US" sz="1200"/>
            </a:p>
          </p:txBody>
        </p:sp>
        <p:sp>
          <p:nvSpPr>
            <p:cNvPr id="40" name="Oval 39"/>
            <p:cNvSpPr/>
            <p:nvPr userDrawn="1"/>
          </p:nvSpPr>
          <p:spPr>
            <a:xfrm>
              <a:off x="5796194" y="8303721"/>
              <a:ext cx="354231" cy="354231"/>
            </a:xfrm>
            <a:prstGeom prst="ellipse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kumimoji="1" lang="ja-JP" altLang="en-US" sz="1200"/>
            </a:p>
          </p:txBody>
        </p:sp>
        <p:sp>
          <p:nvSpPr>
            <p:cNvPr id="41" name="Rectangle: Rounded Corners 40"/>
            <p:cNvSpPr/>
            <p:nvPr userDrawn="1"/>
          </p:nvSpPr>
          <p:spPr>
            <a:xfrm>
              <a:off x="3358458" y="1202411"/>
              <a:ext cx="5229703" cy="6969132"/>
            </a:xfrm>
            <a:prstGeom prst="roundRect">
              <a:avLst>
                <a:gd name="adj" fmla="val 1400"/>
              </a:avLst>
            </a:prstGeom>
            <a:solidFill>
              <a:schemeClr val="tx1">
                <a:lumMod val="75000"/>
              </a:schemeClr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1200" dirty="0"/>
            </a:p>
          </p:txBody>
        </p:sp>
      </p:grpSp>
      <p:sp>
        <p:nvSpPr>
          <p:cNvPr id="42" name="Picture Placeholder 6"/>
          <p:cNvSpPr>
            <a:spLocks noGrp="1"/>
          </p:cNvSpPr>
          <p:nvPr>
            <p:ph type="pic" sz="quarter" idx="13"/>
          </p:nvPr>
        </p:nvSpPr>
        <p:spPr>
          <a:xfrm>
            <a:off x="733711" y="2890394"/>
            <a:ext cx="1548451" cy="2774679"/>
          </a:xfrm>
          <a:solidFill>
            <a:schemeClr val="tx2">
              <a:lumMod val="50000"/>
            </a:schemeClr>
          </a:solidFill>
        </p:spPr>
        <p:txBody>
          <a:bodyPr/>
          <a:lstStyle>
            <a:lvl1pPr>
              <a:defRPr i="1" baseline="0">
                <a:solidFill>
                  <a:schemeClr val="bg2"/>
                </a:solidFill>
              </a:defRPr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sp>
        <p:nvSpPr>
          <p:cNvPr id="43" name="Picture Placeholder 6"/>
          <p:cNvSpPr>
            <a:spLocks noGrp="1"/>
          </p:cNvSpPr>
          <p:nvPr>
            <p:ph type="pic" sz="quarter" idx="16"/>
          </p:nvPr>
        </p:nvSpPr>
        <p:spPr>
          <a:xfrm>
            <a:off x="2651807" y="1135614"/>
            <a:ext cx="3424968" cy="4570615"/>
          </a:xfrm>
          <a:solidFill>
            <a:schemeClr val="tx2">
              <a:lumMod val="50000"/>
            </a:schemeClr>
          </a:solidFill>
        </p:spPr>
        <p:txBody>
          <a:bodyPr/>
          <a:lstStyle>
            <a:lvl1pPr>
              <a:defRPr i="1" baseline="0">
                <a:solidFill>
                  <a:schemeClr val="bg2"/>
                </a:solidFill>
              </a:defRPr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3809268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1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" presetClass="entr" presetSubtype="1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" presetClass="entr" presetSubtype="1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750"/>
                            </p:stCondLst>
                            <p:childTnLst>
                              <p:par>
                                <p:cTn id="38" presetID="2" presetClass="entr" presetSubtype="2" decel="100000" fill="hold" grpId="0" nodeType="afterEffect">
                                  <p:stCondLst>
                                    <p:cond delay="2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975"/>
                            </p:stCondLst>
                            <p:childTnLst>
                              <p:par>
                                <p:cTn id="43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75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75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725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/>
      <p:bldP spid="2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2" grpId="0" animBg="1"/>
      <p:bldP spid="42" grpId="1" animBg="1"/>
      <p:bldP spid="43" grpId="0" animBg="1"/>
      <p:bldP spid="43" grpId="1" animBg="1"/>
    </p:bldLst>
  </p:timing>
  <p:extLst>
    <p:ext uri="{DCECCB84-F9BA-43D5-87BE-67443E8EF086}">
      <p15:sldGuideLst xmlns:p15="http://schemas.microsoft.com/office/powerpoint/2012/main">
        <p15:guide id="1" orient="horz" pos="3239">
          <p15:clr>
            <a:srgbClr val="FBAE40"/>
          </p15:clr>
        </p15:guide>
        <p15:guide id="2" pos="5760">
          <p15:clr>
            <a:srgbClr val="FBAE40"/>
          </p15:clr>
        </p15:guide>
      </p15:sldGuideLst>
    </p:ext>
  </p:extLst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ptop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/>
          <p:cNvSpPr/>
          <p:nvPr userDrawn="1"/>
        </p:nvSpPr>
        <p:spPr>
          <a:xfrm>
            <a:off x="0" y="0"/>
            <a:ext cx="12192000" cy="3428471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  <p:sp>
        <p:nvSpPr>
          <p:cNvPr id="19" name="Title 1"/>
          <p:cNvSpPr>
            <a:spLocks noGrp="1"/>
          </p:cNvSpPr>
          <p:nvPr>
            <p:ph type="title" hasCustomPrompt="1"/>
          </p:nvPr>
        </p:nvSpPr>
        <p:spPr>
          <a:xfrm>
            <a:off x="6248400" y="409639"/>
            <a:ext cx="5275523" cy="2833282"/>
          </a:xfrm>
        </p:spPr>
        <p:txBody>
          <a:bodyPr/>
          <a:lstStyle>
            <a:lvl1pPr algn="l">
              <a:lnSpc>
                <a:spcPct val="80000"/>
              </a:lnSpc>
              <a:defRPr sz="6400" baseline="0">
                <a:solidFill>
                  <a:schemeClr val="bg2"/>
                </a:solidFill>
              </a:defRPr>
            </a:lvl1pPr>
          </a:lstStyle>
          <a:p>
            <a:r>
              <a:rPr kumimoji="1" lang="en-US" altLang="ja-JP" dirty="0"/>
              <a:t>Slide Title</a:t>
            </a:r>
            <a:br>
              <a:rPr kumimoji="1" lang="en-US" altLang="ja-JP" dirty="0"/>
            </a:br>
            <a:r>
              <a:rPr kumimoji="1" lang="en-US" altLang="ja-JP" dirty="0"/>
              <a:t>Goes Here</a:t>
            </a:r>
            <a:endParaRPr kumimoji="1" lang="ja-JP" altLang="en-US" dirty="0"/>
          </a:p>
        </p:txBody>
      </p:sp>
      <p:sp>
        <p:nvSpPr>
          <p:cNvPr id="20" name="Text Placeholder 3"/>
          <p:cNvSpPr>
            <a:spLocks noGrp="1"/>
          </p:cNvSpPr>
          <p:nvPr>
            <p:ph type="body" sz="quarter" idx="14" hasCustomPrompt="1"/>
          </p:nvPr>
        </p:nvSpPr>
        <p:spPr>
          <a:xfrm>
            <a:off x="6657220" y="3536926"/>
            <a:ext cx="4866703" cy="1899488"/>
          </a:xfrm>
        </p:spPr>
        <p:txBody>
          <a:bodyPr anchor="t">
            <a:normAutofit/>
          </a:bodyPr>
          <a:lstStyle>
            <a:lvl1pPr marL="190510" indent="-190510" algn="l">
              <a:spcBef>
                <a:spcPts val="800"/>
              </a:spcBef>
              <a:buFont typeface="Wingdings" panose="05000000000000000000" pitchFamily="2" charset="2"/>
              <a:buChar char="n"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grpSp>
        <p:nvGrpSpPr>
          <p:cNvPr id="44" name="Group 43"/>
          <p:cNvGrpSpPr/>
          <p:nvPr userDrawn="1"/>
        </p:nvGrpSpPr>
        <p:grpSpPr>
          <a:xfrm>
            <a:off x="532190" y="1829546"/>
            <a:ext cx="6000349" cy="3429064"/>
            <a:chOff x="1320800" y="1790165"/>
            <a:chExt cx="10669666" cy="6096534"/>
          </a:xfrm>
        </p:grpSpPr>
        <p:sp>
          <p:nvSpPr>
            <p:cNvPr id="45" name="Rectangle: Rounded Corners 44"/>
            <p:cNvSpPr/>
            <p:nvPr userDrawn="1"/>
          </p:nvSpPr>
          <p:spPr>
            <a:xfrm>
              <a:off x="2342657" y="1790165"/>
              <a:ext cx="8635566" cy="6071101"/>
            </a:xfrm>
            <a:prstGeom prst="roundRect">
              <a:avLst>
                <a:gd name="adj" fmla="val 4479"/>
              </a:avLst>
            </a:prstGeom>
            <a:solidFill>
              <a:schemeClr val="tx2"/>
            </a:solidFill>
            <a:ln w="28575">
              <a:solidFill>
                <a:schemeClr val="tx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1200"/>
            </a:p>
          </p:txBody>
        </p:sp>
        <p:sp>
          <p:nvSpPr>
            <p:cNvPr id="46" name="Freeform: Shape 45"/>
            <p:cNvSpPr/>
            <p:nvPr userDrawn="1"/>
          </p:nvSpPr>
          <p:spPr>
            <a:xfrm>
              <a:off x="1321705" y="7765770"/>
              <a:ext cx="10667856" cy="120929"/>
            </a:xfrm>
            <a:custGeom>
              <a:avLst/>
              <a:gdLst>
                <a:gd name="connsiteX0" fmla="*/ 0 w 12407609"/>
                <a:gd name="connsiteY0" fmla="*/ 0 h 140651"/>
                <a:gd name="connsiteX1" fmla="*/ 54798 w 12407609"/>
                <a:gd name="connsiteY1" fmla="*/ 2767 h 140651"/>
                <a:gd name="connsiteX2" fmla="*/ 12407609 w 12407609"/>
                <a:gd name="connsiteY2" fmla="*/ 2767 h 140651"/>
                <a:gd name="connsiteX3" fmla="*/ 12326342 w 12407609"/>
                <a:gd name="connsiteY3" fmla="*/ 41916 h 140651"/>
                <a:gd name="connsiteX4" fmla="*/ 11837287 w 12407609"/>
                <a:gd name="connsiteY4" fmla="*/ 140651 h 140651"/>
                <a:gd name="connsiteX5" fmla="*/ 576066 w 12407609"/>
                <a:gd name="connsiteY5" fmla="*/ 140651 h 140651"/>
                <a:gd name="connsiteX6" fmla="*/ 87012 w 12407609"/>
                <a:gd name="connsiteY6" fmla="*/ 41916 h 140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07609" h="140651">
                  <a:moveTo>
                    <a:pt x="0" y="0"/>
                  </a:moveTo>
                  <a:lnTo>
                    <a:pt x="54798" y="2767"/>
                  </a:lnTo>
                  <a:lnTo>
                    <a:pt x="12407609" y="2767"/>
                  </a:lnTo>
                  <a:lnTo>
                    <a:pt x="12326342" y="41916"/>
                  </a:lnTo>
                  <a:cubicBezTo>
                    <a:pt x="12176026" y="105494"/>
                    <a:pt x="12010762" y="140651"/>
                    <a:pt x="11837287" y="140651"/>
                  </a:cubicBezTo>
                  <a:lnTo>
                    <a:pt x="576066" y="140651"/>
                  </a:lnTo>
                  <a:cubicBezTo>
                    <a:pt x="402591" y="140651"/>
                    <a:pt x="237327" y="105494"/>
                    <a:pt x="87012" y="41916"/>
                  </a:cubicBez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 sz="1200"/>
            </a:p>
          </p:txBody>
        </p:sp>
        <p:sp>
          <p:nvSpPr>
            <p:cNvPr id="47" name="Rectangle: Rounded Corners 46"/>
            <p:cNvSpPr/>
            <p:nvPr userDrawn="1"/>
          </p:nvSpPr>
          <p:spPr>
            <a:xfrm>
              <a:off x="1320800" y="7666147"/>
              <a:ext cx="10669666" cy="102001"/>
            </a:xfrm>
            <a:prstGeom prst="roundRect">
              <a:avLst/>
            </a:prstGeom>
            <a:solidFill>
              <a:schemeClr val="tx2">
                <a:lumMod val="60000"/>
                <a:lumOff val="40000"/>
              </a:schemeClr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1200"/>
            </a:p>
          </p:txBody>
        </p:sp>
        <p:sp>
          <p:nvSpPr>
            <p:cNvPr id="48" name="Freeform: Shape 47"/>
            <p:cNvSpPr/>
            <p:nvPr userDrawn="1"/>
          </p:nvSpPr>
          <p:spPr>
            <a:xfrm>
              <a:off x="5830616" y="7666148"/>
              <a:ext cx="1650037" cy="71543"/>
            </a:xfrm>
            <a:custGeom>
              <a:avLst/>
              <a:gdLst>
                <a:gd name="connsiteX0" fmla="*/ 0 w 1919131"/>
                <a:gd name="connsiteY0" fmla="*/ 0 h 83211"/>
                <a:gd name="connsiteX1" fmla="*/ 1919131 w 1919131"/>
                <a:gd name="connsiteY1" fmla="*/ 0 h 83211"/>
                <a:gd name="connsiteX2" fmla="*/ 1916033 w 1919131"/>
                <a:gd name="connsiteY2" fmla="*/ 15344 h 83211"/>
                <a:gd name="connsiteX3" fmla="*/ 1813646 w 1919131"/>
                <a:gd name="connsiteY3" fmla="*/ 83211 h 83211"/>
                <a:gd name="connsiteX4" fmla="*/ 105484 w 1919131"/>
                <a:gd name="connsiteY4" fmla="*/ 83211 h 83211"/>
                <a:gd name="connsiteX5" fmla="*/ 3098 w 1919131"/>
                <a:gd name="connsiteY5" fmla="*/ 15344 h 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19131" h="83211">
                  <a:moveTo>
                    <a:pt x="0" y="0"/>
                  </a:moveTo>
                  <a:lnTo>
                    <a:pt x="1919131" y="0"/>
                  </a:lnTo>
                  <a:lnTo>
                    <a:pt x="1916033" y="15344"/>
                  </a:lnTo>
                  <a:cubicBezTo>
                    <a:pt x="1899164" y="55227"/>
                    <a:pt x="1859673" y="83211"/>
                    <a:pt x="1813646" y="83211"/>
                  </a:cubicBezTo>
                  <a:lnTo>
                    <a:pt x="105484" y="83211"/>
                  </a:lnTo>
                  <a:cubicBezTo>
                    <a:pt x="59458" y="83211"/>
                    <a:pt x="19967" y="55227"/>
                    <a:pt x="3098" y="15344"/>
                  </a:cubicBezTo>
                  <a:close/>
                </a:path>
              </a:pathLst>
            </a:custGeom>
            <a:solidFill>
              <a:schemeClr val="tx1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1200"/>
            </a:p>
          </p:txBody>
        </p:sp>
        <p:sp>
          <p:nvSpPr>
            <p:cNvPr id="49" name="Rectangle: Rounded Corners 48"/>
            <p:cNvSpPr/>
            <p:nvPr userDrawn="1"/>
          </p:nvSpPr>
          <p:spPr>
            <a:xfrm>
              <a:off x="2654660" y="2200716"/>
              <a:ext cx="8019384" cy="5003836"/>
            </a:xfrm>
            <a:prstGeom prst="roundRect">
              <a:avLst>
                <a:gd name="adj" fmla="val 595"/>
              </a:avLst>
            </a:prstGeom>
            <a:solidFill>
              <a:schemeClr val="tx1">
                <a:lumMod val="75000"/>
              </a:schemeClr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1200" dirty="0"/>
            </a:p>
          </p:txBody>
        </p:sp>
      </p:grpSp>
      <p:sp>
        <p:nvSpPr>
          <p:cNvPr id="50" name="Picture Placeholder 6"/>
          <p:cNvSpPr>
            <a:spLocks noGrp="1"/>
          </p:cNvSpPr>
          <p:nvPr>
            <p:ph type="pic" sz="quarter" idx="16"/>
          </p:nvPr>
        </p:nvSpPr>
        <p:spPr>
          <a:xfrm>
            <a:off x="1303429" y="2088202"/>
            <a:ext cx="4466336" cy="2766403"/>
          </a:xfrm>
          <a:solidFill>
            <a:schemeClr val="tx2">
              <a:lumMod val="50000"/>
            </a:schemeClr>
          </a:solidFill>
        </p:spPr>
        <p:txBody>
          <a:bodyPr/>
          <a:lstStyle>
            <a:lvl1pPr>
              <a:defRPr i="1" baseline="0">
                <a:solidFill>
                  <a:schemeClr val="bg2"/>
                </a:solidFill>
              </a:defRPr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41500337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2" presetClass="entr" presetSubtype="2" decel="100000" fill="hold" grpId="0" nodeType="afterEffect">
                                  <p:stCondLst>
                                    <p:cond delay="2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725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/>
      <p:bldP spid="2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animBg="1"/>
      <p:bldP spid="50" grpId="1" animBg="1"/>
    </p:bldLst>
  </p:timing>
  <p:extLst>
    <p:ext uri="{DCECCB84-F9BA-43D5-87BE-67443E8EF086}">
      <p15:sldGuideLst xmlns:p15="http://schemas.microsoft.com/office/powerpoint/2012/main">
        <p15:guide id="1" orient="horz" pos="3239">
          <p15:clr>
            <a:srgbClr val="FBAE40"/>
          </p15:clr>
        </p15:guide>
        <p15:guide id="2" pos="5760">
          <p15:clr>
            <a:srgbClr val="FBAE40"/>
          </p15:clr>
        </p15:guide>
      </p15:sldGuideLst>
    </p:ext>
  </p:extLst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/>
          <p:cNvSpPr/>
          <p:nvPr userDrawn="1"/>
        </p:nvSpPr>
        <p:spPr>
          <a:xfrm>
            <a:off x="0" y="1789426"/>
            <a:ext cx="12192000" cy="4113961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1607892" y="269946"/>
            <a:ext cx="8976217" cy="1093614"/>
          </a:xfrm>
        </p:spPr>
        <p:txBody>
          <a:bodyPr/>
          <a:lstStyle>
            <a:lvl1pPr algn="ctr">
              <a:lnSpc>
                <a:spcPct val="100000"/>
              </a:lnSpc>
              <a:defRPr sz="6400" baseline="0">
                <a:solidFill>
                  <a:schemeClr val="tx1"/>
                </a:solidFill>
              </a:defRPr>
            </a:lvl1pPr>
          </a:lstStyle>
          <a:p>
            <a:r>
              <a:rPr kumimoji="1" lang="en-US" altLang="ja-JP" dirty="0"/>
              <a:t>Slide Title Goes Here</a:t>
            </a:r>
            <a:endParaRPr kumimoji="1" lang="ja-JP" altLang="en-US" dirty="0"/>
          </a:p>
        </p:txBody>
      </p:sp>
      <p:sp>
        <p:nvSpPr>
          <p:cNvPr id="6" name="Text Placeholder 3"/>
          <p:cNvSpPr>
            <a:spLocks noGrp="1"/>
          </p:cNvSpPr>
          <p:nvPr>
            <p:ph type="body" sz="quarter" idx="13" hasCustomPrompt="1"/>
          </p:nvPr>
        </p:nvSpPr>
        <p:spPr>
          <a:xfrm>
            <a:off x="448313" y="2467474"/>
            <a:ext cx="3441515" cy="1154251"/>
          </a:xfrm>
        </p:spPr>
        <p:txBody>
          <a:bodyPr anchor="t">
            <a:normAutofit/>
          </a:bodyPr>
          <a:lstStyle>
            <a:lvl1pPr marL="0" indent="0" algn="l">
              <a:spcBef>
                <a:spcPts val="0"/>
              </a:spcBef>
              <a:buFontTx/>
              <a:buNone/>
              <a:defRPr sz="1200"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448313" y="2003317"/>
            <a:ext cx="3441515" cy="506497"/>
          </a:xfrm>
        </p:spPr>
        <p:txBody>
          <a:bodyPr anchor="ctr">
            <a:norm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quarter" idx="16" hasCustomPrompt="1"/>
          </p:nvPr>
        </p:nvSpPr>
        <p:spPr>
          <a:xfrm>
            <a:off x="448313" y="4527285"/>
            <a:ext cx="3441515" cy="1154251"/>
          </a:xfrm>
        </p:spPr>
        <p:txBody>
          <a:bodyPr vert="horz" lIns="91440" tIns="45720" rIns="91440" bIns="45720" rtlCol="0" anchor="t">
            <a:normAutofit/>
          </a:bodyPr>
          <a:lstStyle>
            <a:lvl1pPr>
              <a:defRPr kumimoji="1" lang="ja-JP" altLang="en-US" sz="1200" dirty="0">
                <a:solidFill>
                  <a:schemeClr val="bg1"/>
                </a:solidFill>
              </a:defRPr>
            </a:lvl1pPr>
          </a:lstStyle>
          <a:p>
            <a:pPr lvl="0">
              <a:spcBef>
                <a:spcPts val="0"/>
              </a:spcBef>
            </a:pPr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7" hasCustomPrompt="1"/>
          </p:nvPr>
        </p:nvSpPr>
        <p:spPr>
          <a:xfrm>
            <a:off x="448313" y="4063128"/>
            <a:ext cx="3441515" cy="506497"/>
          </a:xfrm>
        </p:spPr>
        <p:txBody>
          <a:bodyPr anchor="ctr">
            <a:norm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8" hasCustomPrompt="1"/>
          </p:nvPr>
        </p:nvSpPr>
        <p:spPr>
          <a:xfrm>
            <a:off x="8302172" y="2467474"/>
            <a:ext cx="3441515" cy="1154251"/>
          </a:xfrm>
        </p:spPr>
        <p:txBody>
          <a:bodyPr vert="horz" lIns="91440" tIns="45720" rIns="91440" bIns="45720" rtlCol="0" anchor="t">
            <a:normAutofit/>
          </a:bodyPr>
          <a:lstStyle>
            <a:lvl1pPr algn="r">
              <a:defRPr kumimoji="1" lang="ja-JP" altLang="en-US" sz="1200" dirty="0">
                <a:solidFill>
                  <a:schemeClr val="bg1"/>
                </a:solidFill>
              </a:defRPr>
            </a:lvl1pPr>
          </a:lstStyle>
          <a:p>
            <a:pPr lvl="0">
              <a:spcBef>
                <a:spcPts val="0"/>
              </a:spcBef>
            </a:pPr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quarter" idx="19" hasCustomPrompt="1"/>
          </p:nvPr>
        </p:nvSpPr>
        <p:spPr>
          <a:xfrm>
            <a:off x="8302172" y="2003317"/>
            <a:ext cx="3441515" cy="506497"/>
          </a:xfrm>
        </p:spPr>
        <p:txBody>
          <a:bodyPr anchor="ctr">
            <a:norm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quarter" idx="20" hasCustomPrompt="1"/>
          </p:nvPr>
        </p:nvSpPr>
        <p:spPr>
          <a:xfrm>
            <a:off x="8302172" y="4527285"/>
            <a:ext cx="3441515" cy="1154251"/>
          </a:xfrm>
        </p:spPr>
        <p:txBody>
          <a:bodyPr vert="horz" lIns="91440" tIns="45720" rIns="91440" bIns="45720" rtlCol="0" anchor="t">
            <a:normAutofit/>
          </a:bodyPr>
          <a:lstStyle>
            <a:lvl1pPr algn="r">
              <a:defRPr kumimoji="1" lang="ja-JP" altLang="en-US" sz="1200" dirty="0">
                <a:solidFill>
                  <a:schemeClr val="bg1"/>
                </a:solidFill>
              </a:defRPr>
            </a:lvl1pPr>
          </a:lstStyle>
          <a:p>
            <a:pPr lvl="0">
              <a:spcBef>
                <a:spcPts val="0"/>
              </a:spcBef>
            </a:pPr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21" hasCustomPrompt="1"/>
          </p:nvPr>
        </p:nvSpPr>
        <p:spPr>
          <a:xfrm>
            <a:off x="8302172" y="4063128"/>
            <a:ext cx="3441515" cy="506497"/>
          </a:xfrm>
        </p:spPr>
        <p:txBody>
          <a:bodyPr anchor="ctr">
            <a:norm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grpSp>
        <p:nvGrpSpPr>
          <p:cNvPr id="15" name="Group 14"/>
          <p:cNvGrpSpPr/>
          <p:nvPr userDrawn="1"/>
        </p:nvGrpSpPr>
        <p:grpSpPr>
          <a:xfrm>
            <a:off x="4780268" y="1234758"/>
            <a:ext cx="2631465" cy="5440347"/>
            <a:chOff x="2469279" y="1063076"/>
            <a:chExt cx="3947198" cy="8159261"/>
          </a:xfrm>
        </p:grpSpPr>
        <p:grpSp>
          <p:nvGrpSpPr>
            <p:cNvPr id="16" name="Group 15"/>
            <p:cNvGrpSpPr/>
            <p:nvPr userDrawn="1"/>
          </p:nvGrpSpPr>
          <p:grpSpPr>
            <a:xfrm>
              <a:off x="2469279" y="1063076"/>
              <a:ext cx="3947198" cy="8159261"/>
              <a:chOff x="2469279" y="1063076"/>
              <a:chExt cx="3947198" cy="8159261"/>
            </a:xfrm>
          </p:grpSpPr>
          <p:grpSp>
            <p:nvGrpSpPr>
              <p:cNvPr id="25" name="Group 24"/>
              <p:cNvGrpSpPr/>
              <p:nvPr userDrawn="1"/>
            </p:nvGrpSpPr>
            <p:grpSpPr>
              <a:xfrm>
                <a:off x="2469279" y="2170478"/>
                <a:ext cx="128588" cy="1265952"/>
                <a:chOff x="1769191" y="2170478"/>
                <a:chExt cx="128588" cy="1265952"/>
              </a:xfrm>
            </p:grpSpPr>
            <p:sp>
              <p:nvSpPr>
                <p:cNvPr id="27" name="Rectangle 26"/>
                <p:cNvSpPr/>
                <p:nvPr userDrawn="1"/>
              </p:nvSpPr>
              <p:spPr>
                <a:xfrm>
                  <a:off x="1769191" y="2170478"/>
                  <a:ext cx="128588" cy="508715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 sz="1200"/>
                </a:p>
              </p:txBody>
            </p:sp>
            <p:sp>
              <p:nvSpPr>
                <p:cNvPr id="28" name="Rectangle 27"/>
                <p:cNvSpPr/>
                <p:nvPr userDrawn="1"/>
              </p:nvSpPr>
              <p:spPr>
                <a:xfrm>
                  <a:off x="1769191" y="2927715"/>
                  <a:ext cx="128588" cy="508715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 sz="1200"/>
                </a:p>
              </p:txBody>
            </p:sp>
          </p:grpSp>
          <p:sp>
            <p:nvSpPr>
              <p:cNvPr id="26" name="Rectangle: Rounded Corners 25"/>
              <p:cNvSpPr/>
              <p:nvPr userDrawn="1"/>
            </p:nvSpPr>
            <p:spPr>
              <a:xfrm>
                <a:off x="2547862" y="1063076"/>
                <a:ext cx="3868615" cy="8159261"/>
              </a:xfrm>
              <a:prstGeom prst="roundRect">
                <a:avLst>
                  <a:gd name="adj" fmla="val 13394"/>
                </a:avLst>
              </a:prstGeom>
              <a:solidFill>
                <a:schemeClr val="tx2"/>
              </a:solidFill>
              <a:ln w="28575"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sz="1200"/>
              </a:p>
            </p:txBody>
          </p:sp>
        </p:grpSp>
        <p:grpSp>
          <p:nvGrpSpPr>
            <p:cNvPr id="17" name="Group 16"/>
            <p:cNvGrpSpPr/>
            <p:nvPr userDrawn="1"/>
          </p:nvGrpSpPr>
          <p:grpSpPr>
            <a:xfrm>
              <a:off x="2818469" y="1386123"/>
              <a:ext cx="3327400" cy="7616016"/>
              <a:chOff x="2118381" y="1386123"/>
              <a:chExt cx="3327400" cy="7616016"/>
            </a:xfrm>
          </p:grpSpPr>
          <p:grpSp>
            <p:nvGrpSpPr>
              <p:cNvPr id="18" name="Group 17"/>
              <p:cNvGrpSpPr/>
              <p:nvPr userDrawn="1"/>
            </p:nvGrpSpPr>
            <p:grpSpPr>
              <a:xfrm>
                <a:off x="3364687" y="1707021"/>
                <a:ext cx="834788" cy="95103"/>
                <a:chOff x="6770728" y="2064782"/>
                <a:chExt cx="834788" cy="95103"/>
              </a:xfrm>
              <a:solidFill>
                <a:schemeClr val="tx2">
                  <a:lumMod val="60000"/>
                  <a:lumOff val="40000"/>
                </a:schemeClr>
              </a:solidFill>
            </p:grpSpPr>
            <p:sp>
              <p:nvSpPr>
                <p:cNvPr id="23" name="Oval 22"/>
                <p:cNvSpPr/>
                <p:nvPr userDrawn="1"/>
              </p:nvSpPr>
              <p:spPr>
                <a:xfrm>
                  <a:off x="6770728" y="2064782"/>
                  <a:ext cx="95103" cy="95103"/>
                </a:xfrm>
                <a:prstGeom prst="ellipse">
                  <a:avLst/>
                </a:prstGeom>
                <a:grpFill/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 sz="1200"/>
                </a:p>
              </p:txBody>
            </p:sp>
            <p:sp>
              <p:nvSpPr>
                <p:cNvPr id="24" name="Rectangle: Rounded Corners 23"/>
                <p:cNvSpPr/>
                <p:nvPr userDrawn="1"/>
              </p:nvSpPr>
              <p:spPr>
                <a:xfrm flipV="1">
                  <a:off x="6960746" y="2071989"/>
                  <a:ext cx="644770" cy="81083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 sz="1200"/>
                </a:p>
              </p:txBody>
            </p:sp>
          </p:grpSp>
          <p:sp>
            <p:nvSpPr>
              <p:cNvPr id="19" name="Oval 18"/>
              <p:cNvSpPr/>
              <p:nvPr userDrawn="1"/>
            </p:nvSpPr>
            <p:spPr>
              <a:xfrm>
                <a:off x="3715480" y="1386123"/>
                <a:ext cx="133203" cy="133203"/>
              </a:xfrm>
              <a:prstGeom prst="ellipse">
                <a:avLst/>
              </a:prstGeom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sz="1200"/>
              </a:p>
            </p:txBody>
          </p:sp>
          <p:sp>
            <p:nvSpPr>
              <p:cNvPr id="20" name="Oval 19"/>
              <p:cNvSpPr/>
              <p:nvPr userDrawn="1"/>
            </p:nvSpPr>
            <p:spPr>
              <a:xfrm>
                <a:off x="3436411" y="8310798"/>
                <a:ext cx="691341" cy="691341"/>
              </a:xfrm>
              <a:prstGeom prst="ellipse">
                <a:avLst/>
              </a:prstGeom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sz="1200"/>
              </a:p>
            </p:txBody>
          </p:sp>
          <p:sp>
            <p:nvSpPr>
              <p:cNvPr id="22" name="Rectangle: Rounded Corners 21"/>
              <p:cNvSpPr/>
              <p:nvPr userDrawn="1"/>
            </p:nvSpPr>
            <p:spPr>
              <a:xfrm>
                <a:off x="2118381" y="2170478"/>
                <a:ext cx="3327400" cy="5920122"/>
              </a:xfrm>
              <a:prstGeom prst="roundRect">
                <a:avLst>
                  <a:gd name="adj" fmla="val 1400"/>
                </a:avLst>
              </a:prstGeom>
              <a:solidFill>
                <a:schemeClr val="tx1">
                  <a:lumMod val="75000"/>
                </a:schemeClr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sz="1200"/>
              </a:p>
            </p:txBody>
          </p:sp>
        </p:grpSp>
      </p:grpSp>
      <p:sp>
        <p:nvSpPr>
          <p:cNvPr id="29" name="Picture Placeholder 6"/>
          <p:cNvSpPr>
            <a:spLocks noGrp="1"/>
          </p:cNvSpPr>
          <p:nvPr>
            <p:ph type="pic" sz="quarter" idx="22"/>
          </p:nvPr>
        </p:nvSpPr>
        <p:spPr>
          <a:xfrm>
            <a:off x="5043066" y="2003316"/>
            <a:ext cx="2158257" cy="3901153"/>
          </a:xfrm>
          <a:solidFill>
            <a:schemeClr val="tx2">
              <a:lumMod val="50000"/>
            </a:schemeClr>
          </a:solidFill>
        </p:spPr>
        <p:txBody>
          <a:bodyPr/>
          <a:lstStyle>
            <a:lvl1pPr>
              <a:defRPr i="1" baseline="0">
                <a:solidFill>
                  <a:schemeClr val="bg2"/>
                </a:solidFill>
              </a:defRPr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5046780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975"/>
                            </p:stCondLst>
                            <p:childTnLst>
                              <p:par>
                                <p:cTn id="10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975"/>
                            </p:stCondLst>
                            <p:childTnLst>
                              <p:par>
                                <p:cTn id="25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475"/>
                            </p:stCondLst>
                            <p:childTnLst>
                              <p:par>
                                <p:cTn id="29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225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725"/>
                            </p:stCondLst>
                            <p:childTnLst>
                              <p:par>
                                <p:cTn id="38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75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475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975"/>
                            </p:stCondLst>
                            <p:childTnLst>
                              <p:par>
                                <p:cTn id="47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75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75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725"/>
                            </p:stCondLst>
                            <p:childTnLst>
                              <p:par>
                                <p:cTn id="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225"/>
                            </p:stCondLst>
                            <p:childTnLst>
                              <p:par>
                                <p:cTn id="56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75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75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6975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21" grpId="0"/>
      <p:bldP spid="6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 animBg="1"/>
      <p:bldP spid="29" grpId="1" animBg="1"/>
    </p:bldLst>
  </p:timing>
  <p:extLst>
    <p:ext uri="{DCECCB84-F9BA-43D5-87BE-67443E8EF086}">
      <p15:sldGuideLst xmlns:p15="http://schemas.microsoft.com/office/powerpoint/2012/main">
        <p15:guide id="1" orient="horz" pos="3239">
          <p15:clr>
            <a:srgbClr val="FBAE40"/>
          </p15:clr>
        </p15:guide>
        <p15:guide id="2" pos="5760">
          <p15:clr>
            <a:srgbClr val="FBAE40"/>
          </p15:clr>
        </p15:guide>
      </p15:sldGuideLst>
    </p:ext>
  </p:extLst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vic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/>
          <p:cNvSpPr/>
          <p:nvPr userDrawn="1"/>
        </p:nvSpPr>
        <p:spPr>
          <a:xfrm>
            <a:off x="0" y="0"/>
            <a:ext cx="12192000" cy="3428471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  <p:grpSp>
        <p:nvGrpSpPr>
          <p:cNvPr id="12" name="Group 11"/>
          <p:cNvGrpSpPr/>
          <p:nvPr userDrawn="1"/>
        </p:nvGrpSpPr>
        <p:grpSpPr>
          <a:xfrm>
            <a:off x="7942499" y="1118441"/>
            <a:ext cx="1428885" cy="2954108"/>
            <a:chOff x="2469279" y="1063076"/>
            <a:chExt cx="3947198" cy="8159261"/>
          </a:xfrm>
        </p:grpSpPr>
        <p:grpSp>
          <p:nvGrpSpPr>
            <p:cNvPr id="13" name="Group 12"/>
            <p:cNvGrpSpPr/>
            <p:nvPr userDrawn="1"/>
          </p:nvGrpSpPr>
          <p:grpSpPr>
            <a:xfrm>
              <a:off x="2469279" y="1063076"/>
              <a:ext cx="3947198" cy="8159261"/>
              <a:chOff x="2469279" y="1063076"/>
              <a:chExt cx="3947198" cy="8159261"/>
            </a:xfrm>
          </p:grpSpPr>
          <p:grpSp>
            <p:nvGrpSpPr>
              <p:cNvPr id="21" name="Group 20"/>
              <p:cNvGrpSpPr/>
              <p:nvPr userDrawn="1"/>
            </p:nvGrpSpPr>
            <p:grpSpPr>
              <a:xfrm>
                <a:off x="2469279" y="2170478"/>
                <a:ext cx="128588" cy="1265952"/>
                <a:chOff x="1769191" y="2170478"/>
                <a:chExt cx="128588" cy="1265952"/>
              </a:xfrm>
            </p:grpSpPr>
            <p:sp>
              <p:nvSpPr>
                <p:cNvPr id="23" name="Rectangle 22"/>
                <p:cNvSpPr/>
                <p:nvPr userDrawn="1"/>
              </p:nvSpPr>
              <p:spPr>
                <a:xfrm>
                  <a:off x="1769191" y="2170478"/>
                  <a:ext cx="128588" cy="508715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 sz="1200"/>
                </a:p>
              </p:txBody>
            </p:sp>
            <p:sp>
              <p:nvSpPr>
                <p:cNvPr id="24" name="Rectangle 23"/>
                <p:cNvSpPr/>
                <p:nvPr userDrawn="1"/>
              </p:nvSpPr>
              <p:spPr>
                <a:xfrm>
                  <a:off x="1769191" y="2927715"/>
                  <a:ext cx="128588" cy="508715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 sz="1200"/>
                </a:p>
              </p:txBody>
            </p:sp>
          </p:grpSp>
          <p:sp>
            <p:nvSpPr>
              <p:cNvPr id="22" name="Rectangle: Rounded Corners 21"/>
              <p:cNvSpPr/>
              <p:nvPr userDrawn="1"/>
            </p:nvSpPr>
            <p:spPr>
              <a:xfrm>
                <a:off x="2547862" y="1063076"/>
                <a:ext cx="3868615" cy="8159261"/>
              </a:xfrm>
              <a:prstGeom prst="roundRect">
                <a:avLst>
                  <a:gd name="adj" fmla="val 13394"/>
                </a:avLst>
              </a:prstGeom>
              <a:solidFill>
                <a:schemeClr val="tx2"/>
              </a:solidFill>
              <a:ln w="28575"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sz="1200"/>
              </a:p>
            </p:txBody>
          </p:sp>
        </p:grpSp>
        <p:grpSp>
          <p:nvGrpSpPr>
            <p:cNvPr id="14" name="Group 13"/>
            <p:cNvGrpSpPr/>
            <p:nvPr userDrawn="1"/>
          </p:nvGrpSpPr>
          <p:grpSpPr>
            <a:xfrm>
              <a:off x="2818469" y="1386123"/>
              <a:ext cx="3327400" cy="7616016"/>
              <a:chOff x="2118381" y="1386123"/>
              <a:chExt cx="3327400" cy="7616016"/>
            </a:xfrm>
          </p:grpSpPr>
          <p:grpSp>
            <p:nvGrpSpPr>
              <p:cNvPr id="15" name="Group 14"/>
              <p:cNvGrpSpPr/>
              <p:nvPr userDrawn="1"/>
            </p:nvGrpSpPr>
            <p:grpSpPr>
              <a:xfrm>
                <a:off x="3364687" y="1707021"/>
                <a:ext cx="834788" cy="95103"/>
                <a:chOff x="6770728" y="2064782"/>
                <a:chExt cx="834788" cy="95103"/>
              </a:xfrm>
              <a:solidFill>
                <a:schemeClr val="tx2">
                  <a:lumMod val="60000"/>
                  <a:lumOff val="40000"/>
                </a:schemeClr>
              </a:solidFill>
            </p:grpSpPr>
            <p:sp>
              <p:nvSpPr>
                <p:cNvPr id="19" name="Oval 18"/>
                <p:cNvSpPr/>
                <p:nvPr userDrawn="1"/>
              </p:nvSpPr>
              <p:spPr>
                <a:xfrm>
                  <a:off x="6770728" y="2064782"/>
                  <a:ext cx="95103" cy="95103"/>
                </a:xfrm>
                <a:prstGeom prst="ellipse">
                  <a:avLst/>
                </a:prstGeom>
                <a:grpFill/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 sz="1200"/>
                </a:p>
              </p:txBody>
            </p:sp>
            <p:sp>
              <p:nvSpPr>
                <p:cNvPr id="20" name="Rectangle: Rounded Corners 19"/>
                <p:cNvSpPr/>
                <p:nvPr userDrawn="1"/>
              </p:nvSpPr>
              <p:spPr>
                <a:xfrm flipV="1">
                  <a:off x="6960746" y="2071989"/>
                  <a:ext cx="644770" cy="81083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solidFill>
                    <a:schemeClr val="tx2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 sz="1200"/>
                </a:p>
              </p:txBody>
            </p:sp>
          </p:grpSp>
          <p:sp>
            <p:nvSpPr>
              <p:cNvPr id="16" name="Oval 15"/>
              <p:cNvSpPr/>
              <p:nvPr userDrawn="1"/>
            </p:nvSpPr>
            <p:spPr>
              <a:xfrm>
                <a:off x="3715480" y="1386123"/>
                <a:ext cx="133203" cy="133203"/>
              </a:xfrm>
              <a:prstGeom prst="ellipse">
                <a:avLst/>
              </a:prstGeom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sz="1200"/>
              </a:p>
            </p:txBody>
          </p:sp>
          <p:sp>
            <p:nvSpPr>
              <p:cNvPr id="17" name="Oval 16"/>
              <p:cNvSpPr/>
              <p:nvPr userDrawn="1"/>
            </p:nvSpPr>
            <p:spPr>
              <a:xfrm>
                <a:off x="3436411" y="8310798"/>
                <a:ext cx="691341" cy="691341"/>
              </a:xfrm>
              <a:prstGeom prst="ellipse">
                <a:avLst/>
              </a:prstGeom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sz="1200"/>
              </a:p>
            </p:txBody>
          </p:sp>
          <p:sp>
            <p:nvSpPr>
              <p:cNvPr id="18" name="Rectangle: Rounded Corners 17"/>
              <p:cNvSpPr/>
              <p:nvPr userDrawn="1"/>
            </p:nvSpPr>
            <p:spPr>
              <a:xfrm>
                <a:off x="2118381" y="2170478"/>
                <a:ext cx="3327400" cy="5920122"/>
              </a:xfrm>
              <a:prstGeom prst="roundRect">
                <a:avLst>
                  <a:gd name="adj" fmla="val 1400"/>
                </a:avLst>
              </a:prstGeom>
              <a:solidFill>
                <a:schemeClr val="tx1">
                  <a:lumMod val="75000"/>
                </a:schemeClr>
              </a:solidFill>
              <a:ln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sz="1200"/>
              </a:p>
            </p:txBody>
          </p:sp>
        </p:grpSp>
      </p:grpSp>
      <p:sp>
        <p:nvSpPr>
          <p:cNvPr id="30" name="Picture Placeholder 6"/>
          <p:cNvSpPr>
            <a:spLocks noGrp="1"/>
          </p:cNvSpPr>
          <p:nvPr>
            <p:ph type="pic" sz="quarter" idx="13"/>
          </p:nvPr>
        </p:nvSpPr>
        <p:spPr>
          <a:xfrm>
            <a:off x="8085501" y="1538065"/>
            <a:ext cx="1173621" cy="2103019"/>
          </a:xfrm>
          <a:solidFill>
            <a:schemeClr val="tx2">
              <a:lumMod val="50000"/>
            </a:schemeClr>
          </a:solidFill>
        </p:spPr>
        <p:txBody>
          <a:bodyPr/>
          <a:lstStyle>
            <a:lvl1pPr>
              <a:defRPr i="1" baseline="0">
                <a:solidFill>
                  <a:schemeClr val="bg2"/>
                </a:solidFill>
              </a:defRPr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sp>
        <p:nvSpPr>
          <p:cNvPr id="33" name="Title 1"/>
          <p:cNvSpPr>
            <a:spLocks noGrp="1"/>
          </p:cNvSpPr>
          <p:nvPr>
            <p:ph type="title" hasCustomPrompt="1"/>
          </p:nvPr>
        </p:nvSpPr>
        <p:spPr>
          <a:xfrm>
            <a:off x="696686" y="4440298"/>
            <a:ext cx="5165536" cy="1875065"/>
          </a:xfrm>
        </p:spPr>
        <p:txBody>
          <a:bodyPr anchor="ctr"/>
          <a:lstStyle>
            <a:lvl1pPr algn="r">
              <a:lnSpc>
                <a:spcPct val="80000"/>
              </a:lnSpc>
              <a:defRPr sz="6400" baseline="0">
                <a:solidFill>
                  <a:schemeClr val="tx1"/>
                </a:solidFill>
              </a:defRPr>
            </a:lvl1pPr>
          </a:lstStyle>
          <a:p>
            <a:r>
              <a:rPr kumimoji="1" lang="en-US" altLang="ja-JP" dirty="0"/>
              <a:t>Slide Title</a:t>
            </a:r>
            <a:br>
              <a:rPr kumimoji="1" lang="en-US" altLang="ja-JP" dirty="0"/>
            </a:br>
            <a:r>
              <a:rPr kumimoji="1" lang="en-US" altLang="ja-JP" dirty="0"/>
              <a:t>Goes Here</a:t>
            </a:r>
            <a:endParaRPr kumimoji="1" lang="ja-JP" altLang="en-US" dirty="0"/>
          </a:p>
        </p:txBody>
      </p:sp>
      <p:sp>
        <p:nvSpPr>
          <p:cNvPr id="34" name="Text Placeholder 3"/>
          <p:cNvSpPr>
            <a:spLocks noGrp="1"/>
          </p:cNvSpPr>
          <p:nvPr>
            <p:ph type="body" sz="quarter" idx="14" hasCustomPrompt="1"/>
          </p:nvPr>
        </p:nvSpPr>
        <p:spPr>
          <a:xfrm>
            <a:off x="5945785" y="4372554"/>
            <a:ext cx="5578138" cy="1875065"/>
          </a:xfrm>
        </p:spPr>
        <p:txBody>
          <a:bodyPr anchor="ctr">
            <a:normAutofit/>
          </a:bodyPr>
          <a:lstStyle>
            <a:lvl1pPr marL="190510" indent="-190510" algn="l">
              <a:spcBef>
                <a:spcPts val="800"/>
              </a:spcBef>
              <a:buFont typeface="Wingdings" panose="05000000000000000000" pitchFamily="2" charset="2"/>
              <a:buChar char="n"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grpSp>
        <p:nvGrpSpPr>
          <p:cNvPr id="5" name="Group 4"/>
          <p:cNvGrpSpPr/>
          <p:nvPr userDrawn="1"/>
        </p:nvGrpSpPr>
        <p:grpSpPr>
          <a:xfrm>
            <a:off x="2481640" y="657790"/>
            <a:ext cx="6000349" cy="3429064"/>
            <a:chOff x="1320800" y="1790165"/>
            <a:chExt cx="10669666" cy="6096534"/>
          </a:xfrm>
        </p:grpSpPr>
        <p:sp>
          <p:nvSpPr>
            <p:cNvPr id="6" name="Rectangle: Rounded Corners 5"/>
            <p:cNvSpPr/>
            <p:nvPr userDrawn="1"/>
          </p:nvSpPr>
          <p:spPr>
            <a:xfrm>
              <a:off x="2342657" y="1790165"/>
              <a:ext cx="8635566" cy="6071101"/>
            </a:xfrm>
            <a:prstGeom prst="roundRect">
              <a:avLst>
                <a:gd name="adj" fmla="val 4479"/>
              </a:avLst>
            </a:prstGeom>
            <a:solidFill>
              <a:schemeClr val="tx2"/>
            </a:solidFill>
            <a:ln w="28575">
              <a:solidFill>
                <a:schemeClr val="tx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1200"/>
            </a:p>
          </p:txBody>
        </p:sp>
        <p:sp>
          <p:nvSpPr>
            <p:cNvPr id="7" name="Freeform: Shape 6"/>
            <p:cNvSpPr/>
            <p:nvPr userDrawn="1"/>
          </p:nvSpPr>
          <p:spPr>
            <a:xfrm>
              <a:off x="1321705" y="7765770"/>
              <a:ext cx="10667856" cy="120929"/>
            </a:xfrm>
            <a:custGeom>
              <a:avLst/>
              <a:gdLst>
                <a:gd name="connsiteX0" fmla="*/ 0 w 12407609"/>
                <a:gd name="connsiteY0" fmla="*/ 0 h 140651"/>
                <a:gd name="connsiteX1" fmla="*/ 54798 w 12407609"/>
                <a:gd name="connsiteY1" fmla="*/ 2767 h 140651"/>
                <a:gd name="connsiteX2" fmla="*/ 12407609 w 12407609"/>
                <a:gd name="connsiteY2" fmla="*/ 2767 h 140651"/>
                <a:gd name="connsiteX3" fmla="*/ 12326342 w 12407609"/>
                <a:gd name="connsiteY3" fmla="*/ 41916 h 140651"/>
                <a:gd name="connsiteX4" fmla="*/ 11837287 w 12407609"/>
                <a:gd name="connsiteY4" fmla="*/ 140651 h 140651"/>
                <a:gd name="connsiteX5" fmla="*/ 576066 w 12407609"/>
                <a:gd name="connsiteY5" fmla="*/ 140651 h 140651"/>
                <a:gd name="connsiteX6" fmla="*/ 87012 w 12407609"/>
                <a:gd name="connsiteY6" fmla="*/ 41916 h 140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07609" h="140651">
                  <a:moveTo>
                    <a:pt x="0" y="0"/>
                  </a:moveTo>
                  <a:lnTo>
                    <a:pt x="54798" y="2767"/>
                  </a:lnTo>
                  <a:lnTo>
                    <a:pt x="12407609" y="2767"/>
                  </a:lnTo>
                  <a:lnTo>
                    <a:pt x="12326342" y="41916"/>
                  </a:lnTo>
                  <a:cubicBezTo>
                    <a:pt x="12176026" y="105494"/>
                    <a:pt x="12010762" y="140651"/>
                    <a:pt x="11837287" y="140651"/>
                  </a:cubicBezTo>
                  <a:lnTo>
                    <a:pt x="576066" y="140651"/>
                  </a:lnTo>
                  <a:cubicBezTo>
                    <a:pt x="402591" y="140651"/>
                    <a:pt x="237327" y="105494"/>
                    <a:pt x="87012" y="41916"/>
                  </a:cubicBez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kumimoji="1" lang="ja-JP" altLang="en-US" sz="1200"/>
            </a:p>
          </p:txBody>
        </p:sp>
        <p:sp>
          <p:nvSpPr>
            <p:cNvPr id="8" name="Rectangle: Rounded Corners 7"/>
            <p:cNvSpPr/>
            <p:nvPr userDrawn="1"/>
          </p:nvSpPr>
          <p:spPr>
            <a:xfrm>
              <a:off x="1320800" y="7666147"/>
              <a:ext cx="10669666" cy="102001"/>
            </a:xfrm>
            <a:prstGeom prst="roundRect">
              <a:avLst/>
            </a:prstGeom>
            <a:solidFill>
              <a:schemeClr val="tx2">
                <a:lumMod val="60000"/>
                <a:lumOff val="40000"/>
              </a:schemeClr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1200"/>
            </a:p>
          </p:txBody>
        </p:sp>
        <p:sp>
          <p:nvSpPr>
            <p:cNvPr id="9" name="Freeform: Shape 8"/>
            <p:cNvSpPr/>
            <p:nvPr userDrawn="1"/>
          </p:nvSpPr>
          <p:spPr>
            <a:xfrm>
              <a:off x="5830616" y="7666148"/>
              <a:ext cx="1650037" cy="71543"/>
            </a:xfrm>
            <a:custGeom>
              <a:avLst/>
              <a:gdLst>
                <a:gd name="connsiteX0" fmla="*/ 0 w 1919131"/>
                <a:gd name="connsiteY0" fmla="*/ 0 h 83211"/>
                <a:gd name="connsiteX1" fmla="*/ 1919131 w 1919131"/>
                <a:gd name="connsiteY1" fmla="*/ 0 h 83211"/>
                <a:gd name="connsiteX2" fmla="*/ 1916033 w 1919131"/>
                <a:gd name="connsiteY2" fmla="*/ 15344 h 83211"/>
                <a:gd name="connsiteX3" fmla="*/ 1813646 w 1919131"/>
                <a:gd name="connsiteY3" fmla="*/ 83211 h 83211"/>
                <a:gd name="connsiteX4" fmla="*/ 105484 w 1919131"/>
                <a:gd name="connsiteY4" fmla="*/ 83211 h 83211"/>
                <a:gd name="connsiteX5" fmla="*/ 3098 w 1919131"/>
                <a:gd name="connsiteY5" fmla="*/ 15344 h 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19131" h="83211">
                  <a:moveTo>
                    <a:pt x="0" y="0"/>
                  </a:moveTo>
                  <a:lnTo>
                    <a:pt x="1919131" y="0"/>
                  </a:lnTo>
                  <a:lnTo>
                    <a:pt x="1916033" y="15344"/>
                  </a:lnTo>
                  <a:cubicBezTo>
                    <a:pt x="1899164" y="55227"/>
                    <a:pt x="1859673" y="83211"/>
                    <a:pt x="1813646" y="83211"/>
                  </a:cubicBezTo>
                  <a:lnTo>
                    <a:pt x="105484" y="83211"/>
                  </a:lnTo>
                  <a:cubicBezTo>
                    <a:pt x="59458" y="83211"/>
                    <a:pt x="19967" y="55227"/>
                    <a:pt x="3098" y="15344"/>
                  </a:cubicBezTo>
                  <a:close/>
                </a:path>
              </a:pathLst>
            </a:custGeom>
            <a:solidFill>
              <a:schemeClr val="tx1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1200"/>
            </a:p>
          </p:txBody>
        </p:sp>
        <p:sp>
          <p:nvSpPr>
            <p:cNvPr id="10" name="Rectangle: Rounded Corners 9"/>
            <p:cNvSpPr/>
            <p:nvPr userDrawn="1"/>
          </p:nvSpPr>
          <p:spPr>
            <a:xfrm>
              <a:off x="2654660" y="2200716"/>
              <a:ext cx="8019384" cy="5003836"/>
            </a:xfrm>
            <a:prstGeom prst="roundRect">
              <a:avLst>
                <a:gd name="adj" fmla="val 595"/>
              </a:avLst>
            </a:prstGeom>
            <a:solidFill>
              <a:schemeClr val="tx1">
                <a:lumMod val="75000"/>
              </a:schemeClr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1200" dirty="0"/>
            </a:p>
          </p:txBody>
        </p:sp>
      </p:grpSp>
      <p:sp>
        <p:nvSpPr>
          <p:cNvPr id="11" name="Picture Placeholder 6"/>
          <p:cNvSpPr>
            <a:spLocks noGrp="1"/>
          </p:cNvSpPr>
          <p:nvPr>
            <p:ph type="pic" sz="quarter" idx="16"/>
          </p:nvPr>
        </p:nvSpPr>
        <p:spPr>
          <a:xfrm>
            <a:off x="3252879" y="916446"/>
            <a:ext cx="4466336" cy="2766403"/>
          </a:xfrm>
          <a:solidFill>
            <a:schemeClr val="tx2">
              <a:lumMod val="50000"/>
            </a:schemeClr>
          </a:solidFill>
        </p:spPr>
        <p:txBody>
          <a:bodyPr/>
          <a:lstStyle>
            <a:lvl1pPr>
              <a:defRPr i="1" baseline="0">
                <a:solidFill>
                  <a:schemeClr val="bg2"/>
                </a:solidFill>
              </a:defRPr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3669750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" presetClass="entr" presetSubtype="1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" presetClass="entr" presetSubtype="1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750"/>
                            </p:stCondLst>
                            <p:childTnLst>
                              <p:par>
                                <p:cTn id="38" presetID="2" presetClass="entr" presetSubtype="4" decel="100000" fill="hold" grpId="0" nodeType="afterEffect">
                                  <p:stCondLst>
                                    <p:cond delay="2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975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30" grpId="0" animBg="1"/>
      <p:bldP spid="30" grpId="1" animBg="1"/>
      <p:bldP spid="33" grpId="0"/>
      <p:bldP spid="3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animBg="1"/>
      <p:bldP spid="11" grpId="1" animBg="1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skto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/>
          <p:cNvSpPr/>
          <p:nvPr userDrawn="1"/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  <p:grpSp>
        <p:nvGrpSpPr>
          <p:cNvPr id="28" name="Group 27"/>
          <p:cNvGrpSpPr/>
          <p:nvPr userDrawn="1"/>
        </p:nvGrpSpPr>
        <p:grpSpPr>
          <a:xfrm>
            <a:off x="904318" y="1000588"/>
            <a:ext cx="5982153" cy="4856823"/>
            <a:chOff x="2198478" y="1402730"/>
            <a:chExt cx="8912404" cy="7234736"/>
          </a:xfrm>
        </p:grpSpPr>
        <p:grpSp>
          <p:nvGrpSpPr>
            <p:cNvPr id="29" name="Group 28"/>
            <p:cNvGrpSpPr/>
            <p:nvPr userDrawn="1"/>
          </p:nvGrpSpPr>
          <p:grpSpPr>
            <a:xfrm>
              <a:off x="5152347" y="7666807"/>
              <a:ext cx="3002317" cy="970659"/>
              <a:chOff x="5152347" y="7666807"/>
              <a:chExt cx="3002317" cy="970659"/>
            </a:xfrm>
          </p:grpSpPr>
          <p:sp>
            <p:nvSpPr>
              <p:cNvPr id="39" name="Freeform: Shape 38"/>
              <p:cNvSpPr/>
              <p:nvPr userDrawn="1"/>
            </p:nvSpPr>
            <p:spPr>
              <a:xfrm>
                <a:off x="5152347" y="7666807"/>
                <a:ext cx="3002317" cy="970659"/>
              </a:xfrm>
              <a:custGeom>
                <a:avLst/>
                <a:gdLst>
                  <a:gd name="connsiteX0" fmla="*/ 566240 w 3002317"/>
                  <a:gd name="connsiteY0" fmla="*/ 0 h 970659"/>
                  <a:gd name="connsiteX1" fmla="*/ 2432360 w 3002317"/>
                  <a:gd name="connsiteY1" fmla="*/ 0 h 970659"/>
                  <a:gd name="connsiteX2" fmla="*/ 2444712 w 3002317"/>
                  <a:gd name="connsiteY2" fmla="*/ 153415 h 970659"/>
                  <a:gd name="connsiteX3" fmla="*/ 2558119 w 3002317"/>
                  <a:gd name="connsiteY3" fmla="*/ 661012 h 970659"/>
                  <a:gd name="connsiteX4" fmla="*/ 2962931 w 3002317"/>
                  <a:gd name="connsiteY4" fmla="*/ 837224 h 970659"/>
                  <a:gd name="connsiteX5" fmla="*/ 2956436 w 3002317"/>
                  <a:gd name="connsiteY5" fmla="*/ 837224 h 970659"/>
                  <a:gd name="connsiteX6" fmla="*/ 2960140 w 3002317"/>
                  <a:gd name="connsiteY6" fmla="*/ 837972 h 970659"/>
                  <a:gd name="connsiteX7" fmla="*/ 3002317 w 3002317"/>
                  <a:gd name="connsiteY7" fmla="*/ 901602 h 970659"/>
                  <a:gd name="connsiteX8" fmla="*/ 3002316 w 3002317"/>
                  <a:gd name="connsiteY8" fmla="*/ 901602 h 970659"/>
                  <a:gd name="connsiteX9" fmla="*/ 2933259 w 3002317"/>
                  <a:gd name="connsiteY9" fmla="*/ 970659 h 970659"/>
                  <a:gd name="connsiteX10" fmla="*/ 69057 w 3002317"/>
                  <a:gd name="connsiteY10" fmla="*/ 970658 h 970659"/>
                  <a:gd name="connsiteX11" fmla="*/ 20226 w 3002317"/>
                  <a:gd name="connsiteY11" fmla="*/ 950432 h 970659"/>
                  <a:gd name="connsiteX12" fmla="*/ 0 w 3002317"/>
                  <a:gd name="connsiteY12" fmla="*/ 901601 h 970659"/>
                  <a:gd name="connsiteX13" fmla="*/ 20226 w 3002317"/>
                  <a:gd name="connsiteY13" fmla="*/ 852771 h 970659"/>
                  <a:gd name="connsiteX14" fmla="*/ 36097 w 3002317"/>
                  <a:gd name="connsiteY14" fmla="*/ 842071 h 970659"/>
                  <a:gd name="connsiteX15" fmla="*/ 35278 w 3002317"/>
                  <a:gd name="connsiteY15" fmla="*/ 842071 h 970659"/>
                  <a:gd name="connsiteX16" fmla="*/ 37319 w 3002317"/>
                  <a:gd name="connsiteY16" fmla="*/ 841247 h 970659"/>
                  <a:gd name="connsiteX17" fmla="*/ 42177 w 3002317"/>
                  <a:gd name="connsiteY17" fmla="*/ 837972 h 970659"/>
                  <a:gd name="connsiteX18" fmla="*/ 48684 w 3002317"/>
                  <a:gd name="connsiteY18" fmla="*/ 836658 h 970659"/>
                  <a:gd name="connsiteX19" fmla="*/ 130007 w 3002317"/>
                  <a:gd name="connsiteY19" fmla="*/ 803822 h 970659"/>
                  <a:gd name="connsiteX20" fmla="*/ 440090 w 3002317"/>
                  <a:gd name="connsiteY20" fmla="*/ 665859 h 970659"/>
                  <a:gd name="connsiteX21" fmla="*/ 553498 w 3002317"/>
                  <a:gd name="connsiteY21" fmla="*/ 158262 h 970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02317" h="970659">
                    <a:moveTo>
                      <a:pt x="566240" y="0"/>
                    </a:moveTo>
                    <a:lnTo>
                      <a:pt x="2432360" y="0"/>
                    </a:lnTo>
                    <a:lnTo>
                      <a:pt x="2444712" y="153415"/>
                    </a:lnTo>
                    <a:cubicBezTo>
                      <a:pt x="2455725" y="340027"/>
                      <a:pt x="2464059" y="517933"/>
                      <a:pt x="2558119" y="661012"/>
                    </a:cubicBezTo>
                    <a:cubicBezTo>
                      <a:pt x="2648607" y="770549"/>
                      <a:pt x="2858156" y="775312"/>
                      <a:pt x="2962931" y="837224"/>
                    </a:cubicBezTo>
                    <a:lnTo>
                      <a:pt x="2956436" y="837224"/>
                    </a:lnTo>
                    <a:lnTo>
                      <a:pt x="2960140" y="837972"/>
                    </a:lnTo>
                    <a:cubicBezTo>
                      <a:pt x="2984926" y="848455"/>
                      <a:pt x="3002317" y="872998"/>
                      <a:pt x="3002317" y="901602"/>
                    </a:cubicBezTo>
                    <a:lnTo>
                      <a:pt x="3002316" y="901602"/>
                    </a:lnTo>
                    <a:cubicBezTo>
                      <a:pt x="3002316" y="939741"/>
                      <a:pt x="2971398" y="970659"/>
                      <a:pt x="2933259" y="970659"/>
                    </a:cubicBezTo>
                    <a:lnTo>
                      <a:pt x="69057" y="970658"/>
                    </a:lnTo>
                    <a:cubicBezTo>
                      <a:pt x="49987" y="970658"/>
                      <a:pt x="32723" y="962928"/>
                      <a:pt x="20226" y="950432"/>
                    </a:cubicBezTo>
                    <a:lnTo>
                      <a:pt x="0" y="901601"/>
                    </a:lnTo>
                    <a:lnTo>
                      <a:pt x="20226" y="852771"/>
                    </a:lnTo>
                    <a:lnTo>
                      <a:pt x="36097" y="842071"/>
                    </a:lnTo>
                    <a:lnTo>
                      <a:pt x="35278" y="842071"/>
                    </a:lnTo>
                    <a:lnTo>
                      <a:pt x="37319" y="841247"/>
                    </a:lnTo>
                    <a:lnTo>
                      <a:pt x="42177" y="837972"/>
                    </a:lnTo>
                    <a:lnTo>
                      <a:pt x="48684" y="836658"/>
                    </a:lnTo>
                    <a:lnTo>
                      <a:pt x="130007" y="803822"/>
                    </a:lnTo>
                    <a:cubicBezTo>
                      <a:pt x="237386" y="771229"/>
                      <a:pt x="372224" y="748012"/>
                      <a:pt x="440090" y="665859"/>
                    </a:cubicBezTo>
                    <a:cubicBezTo>
                      <a:pt x="534150" y="522780"/>
                      <a:pt x="542484" y="344874"/>
                      <a:pt x="553498" y="158262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sz="1200"/>
              </a:p>
            </p:txBody>
          </p:sp>
          <p:sp>
            <p:nvSpPr>
              <p:cNvPr id="40" name="Freeform: Shape 39"/>
              <p:cNvSpPr/>
              <p:nvPr userDrawn="1"/>
            </p:nvSpPr>
            <p:spPr>
              <a:xfrm>
                <a:off x="5713861" y="7666807"/>
                <a:ext cx="1879289" cy="81781"/>
              </a:xfrm>
              <a:custGeom>
                <a:avLst/>
                <a:gdLst>
                  <a:gd name="connsiteX0" fmla="*/ 6584 w 1879289"/>
                  <a:gd name="connsiteY0" fmla="*/ 0 h 81781"/>
                  <a:gd name="connsiteX1" fmla="*/ 1872704 w 1879289"/>
                  <a:gd name="connsiteY1" fmla="*/ 0 h 81781"/>
                  <a:gd name="connsiteX2" fmla="*/ 1879289 w 1879289"/>
                  <a:gd name="connsiteY2" fmla="*/ 81781 h 81781"/>
                  <a:gd name="connsiteX3" fmla="*/ 0 w 1879289"/>
                  <a:gd name="connsiteY3" fmla="*/ 81781 h 81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79289" h="81781">
                    <a:moveTo>
                      <a:pt x="6584" y="0"/>
                    </a:moveTo>
                    <a:lnTo>
                      <a:pt x="1872704" y="0"/>
                    </a:lnTo>
                    <a:lnTo>
                      <a:pt x="1879289" y="81781"/>
                    </a:lnTo>
                    <a:lnTo>
                      <a:pt x="0" y="81781"/>
                    </a:ln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sz="1200"/>
              </a:p>
            </p:txBody>
          </p:sp>
        </p:grpSp>
        <p:sp>
          <p:nvSpPr>
            <p:cNvPr id="31" name="Rectangle: Rounded Corners 30"/>
            <p:cNvSpPr/>
            <p:nvPr userDrawn="1"/>
          </p:nvSpPr>
          <p:spPr>
            <a:xfrm>
              <a:off x="2200826" y="1402814"/>
              <a:ext cx="8910056" cy="6264077"/>
            </a:xfrm>
            <a:prstGeom prst="roundRect">
              <a:avLst>
                <a:gd name="adj" fmla="val 4479"/>
              </a:avLst>
            </a:prstGeom>
            <a:solidFill>
              <a:schemeClr val="tx2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1200"/>
            </a:p>
          </p:txBody>
        </p:sp>
        <p:sp>
          <p:nvSpPr>
            <p:cNvPr id="35" name="Rectangle: Rounded Corners 34"/>
            <p:cNvSpPr/>
            <p:nvPr userDrawn="1"/>
          </p:nvSpPr>
          <p:spPr>
            <a:xfrm>
              <a:off x="2520212" y="1784336"/>
              <a:ext cx="8271284" cy="4652597"/>
            </a:xfrm>
            <a:prstGeom prst="roundRect">
              <a:avLst>
                <a:gd name="adj" fmla="val 595"/>
              </a:avLst>
            </a:prstGeom>
            <a:solidFill>
              <a:schemeClr val="tx1">
                <a:lumMod val="75000"/>
              </a:schemeClr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1200" dirty="0"/>
            </a:p>
          </p:txBody>
        </p:sp>
        <p:grpSp>
          <p:nvGrpSpPr>
            <p:cNvPr id="36" name="Group 35"/>
            <p:cNvGrpSpPr/>
            <p:nvPr userDrawn="1"/>
          </p:nvGrpSpPr>
          <p:grpSpPr>
            <a:xfrm>
              <a:off x="2198478" y="1402730"/>
              <a:ext cx="8910056" cy="6264077"/>
              <a:chOff x="2198478" y="1402730"/>
              <a:chExt cx="8910056" cy="6264077"/>
            </a:xfrm>
          </p:grpSpPr>
          <p:sp>
            <p:nvSpPr>
              <p:cNvPr id="37" name="Freeform: Shape 36"/>
              <p:cNvSpPr/>
              <p:nvPr userDrawn="1"/>
            </p:nvSpPr>
            <p:spPr>
              <a:xfrm>
                <a:off x="2198478" y="6797053"/>
                <a:ext cx="8910056" cy="869754"/>
              </a:xfrm>
              <a:custGeom>
                <a:avLst/>
                <a:gdLst>
                  <a:gd name="connsiteX0" fmla="*/ 0 w 8910056"/>
                  <a:gd name="connsiteY0" fmla="*/ 0 h 869754"/>
                  <a:gd name="connsiteX1" fmla="*/ 8910056 w 8910056"/>
                  <a:gd name="connsiteY1" fmla="*/ 0 h 869754"/>
                  <a:gd name="connsiteX2" fmla="*/ 8910056 w 8910056"/>
                  <a:gd name="connsiteY2" fmla="*/ 589186 h 869754"/>
                  <a:gd name="connsiteX3" fmla="*/ 8629488 w 8910056"/>
                  <a:gd name="connsiteY3" fmla="*/ 869754 h 869754"/>
                  <a:gd name="connsiteX4" fmla="*/ 280568 w 8910056"/>
                  <a:gd name="connsiteY4" fmla="*/ 869754 h 869754"/>
                  <a:gd name="connsiteX5" fmla="*/ 0 w 8910056"/>
                  <a:gd name="connsiteY5" fmla="*/ 589186 h 869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10056" h="869754">
                    <a:moveTo>
                      <a:pt x="0" y="0"/>
                    </a:moveTo>
                    <a:lnTo>
                      <a:pt x="8910056" y="0"/>
                    </a:lnTo>
                    <a:lnTo>
                      <a:pt x="8910056" y="589186"/>
                    </a:lnTo>
                    <a:cubicBezTo>
                      <a:pt x="8910056" y="744139"/>
                      <a:pt x="8784441" y="869754"/>
                      <a:pt x="8629488" y="869754"/>
                    </a:cubicBezTo>
                    <a:lnTo>
                      <a:pt x="280568" y="869754"/>
                    </a:lnTo>
                    <a:cubicBezTo>
                      <a:pt x="125615" y="869754"/>
                      <a:pt x="0" y="744139"/>
                      <a:pt x="0" y="589186"/>
                    </a:cubicBezTo>
                    <a:close/>
                  </a:path>
                </a:pathLst>
              </a:custGeom>
              <a:solidFill>
                <a:schemeClr val="tx2">
                  <a:lumMod val="40000"/>
                  <a:lumOff val="60000"/>
                </a:schemeClr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kumimoji="1" lang="ja-JP" altLang="en-US" sz="1200"/>
              </a:p>
            </p:txBody>
          </p:sp>
          <p:sp>
            <p:nvSpPr>
              <p:cNvPr id="38" name="Rectangle: Rounded Corners 37"/>
              <p:cNvSpPr/>
              <p:nvPr userDrawn="1"/>
            </p:nvSpPr>
            <p:spPr>
              <a:xfrm>
                <a:off x="2198478" y="1402730"/>
                <a:ext cx="8910056" cy="6264077"/>
              </a:xfrm>
              <a:prstGeom prst="roundRect">
                <a:avLst>
                  <a:gd name="adj" fmla="val 4479"/>
                </a:avLst>
              </a:prstGeom>
              <a:noFill/>
              <a:ln w="28575"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sz="1200"/>
              </a:p>
            </p:txBody>
          </p:sp>
        </p:grpSp>
      </p:grpSp>
      <p:sp>
        <p:nvSpPr>
          <p:cNvPr id="41" name="Title 1"/>
          <p:cNvSpPr>
            <a:spLocks noGrp="1"/>
          </p:cNvSpPr>
          <p:nvPr>
            <p:ph type="title" hasCustomPrompt="1"/>
          </p:nvPr>
        </p:nvSpPr>
        <p:spPr>
          <a:xfrm>
            <a:off x="7222234" y="1848438"/>
            <a:ext cx="4301689" cy="2738820"/>
          </a:xfrm>
        </p:spPr>
        <p:txBody>
          <a:bodyPr/>
          <a:lstStyle>
            <a:lvl1pPr algn="l">
              <a:lnSpc>
                <a:spcPct val="80000"/>
              </a:lnSpc>
              <a:defRPr sz="6400" baseline="0">
                <a:solidFill>
                  <a:schemeClr val="tx1"/>
                </a:solidFill>
              </a:defRPr>
            </a:lvl1pPr>
          </a:lstStyle>
          <a:p>
            <a:r>
              <a:rPr kumimoji="1" lang="en-US" altLang="ja-JP" dirty="0"/>
              <a:t>Slide Title</a:t>
            </a:r>
            <a:br>
              <a:rPr kumimoji="1" lang="en-US" altLang="ja-JP" dirty="0"/>
            </a:br>
            <a:r>
              <a:rPr kumimoji="1" lang="en-US" altLang="ja-JP" dirty="0"/>
              <a:t>Goes Here</a:t>
            </a:r>
            <a:endParaRPr kumimoji="1" lang="ja-JP" altLang="en-US" dirty="0"/>
          </a:p>
        </p:txBody>
      </p:sp>
      <p:cxnSp>
        <p:nvCxnSpPr>
          <p:cNvPr id="42" name="Straight Connector 41"/>
          <p:cNvCxnSpPr/>
          <p:nvPr userDrawn="1"/>
        </p:nvCxnSpPr>
        <p:spPr>
          <a:xfrm>
            <a:off x="7269424" y="4591958"/>
            <a:ext cx="1655233" cy="0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7222234" y="4714474"/>
            <a:ext cx="4301689" cy="1421177"/>
          </a:xfrm>
        </p:spPr>
        <p:txBody>
          <a:bodyPr vert="horz" lIns="91440" tIns="45720" rIns="91440" bIns="45720" rtlCol="0" anchor="t">
            <a:normAutofit/>
          </a:bodyPr>
          <a:lstStyle>
            <a:lvl1pPr>
              <a:defRPr kumimoji="1" lang="ja-JP" altLang="en-US" sz="1200" dirty="0">
                <a:solidFill>
                  <a:schemeClr val="tx2"/>
                </a:solidFill>
              </a:defRPr>
            </a:lvl1pPr>
          </a:lstStyle>
          <a:p>
            <a:pPr lvl="0">
              <a:spcBef>
                <a:spcPts val="0"/>
              </a:spcBef>
            </a:pPr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44" name="Picture Placeholder 6"/>
          <p:cNvSpPr>
            <a:spLocks noGrp="1"/>
          </p:cNvSpPr>
          <p:nvPr>
            <p:ph type="pic" sz="quarter" idx="16"/>
          </p:nvPr>
        </p:nvSpPr>
        <p:spPr>
          <a:xfrm>
            <a:off x="1139799" y="1287210"/>
            <a:ext cx="5511189" cy="3063212"/>
          </a:xfrm>
          <a:solidFill>
            <a:schemeClr val="tx2">
              <a:lumMod val="50000"/>
            </a:schemeClr>
          </a:solidFill>
        </p:spPr>
        <p:txBody>
          <a:bodyPr/>
          <a:lstStyle>
            <a:lvl1pPr>
              <a:defRPr i="1" baseline="0">
                <a:solidFill>
                  <a:schemeClr val="bg2"/>
                </a:solidFill>
              </a:defRPr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1237559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4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7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475"/>
                            </p:stCondLst>
                            <p:childTnLst>
                              <p:par>
                                <p:cTn id="29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225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41" grpId="0"/>
      <p:bldP spid="43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" grpId="0" animBg="1"/>
      <p:bldP spid="44" grpId="1" animBg="1"/>
    </p:bldLst>
  </p:timing>
  <p:extLst>
    <p:ext uri="{DCECCB84-F9BA-43D5-87BE-67443E8EF086}">
      <p15:sldGuideLst xmlns:p15="http://schemas.microsoft.com/office/powerpoint/2012/main">
        <p15:guide id="1" orient="horz" pos="3239">
          <p15:clr>
            <a:srgbClr val="FBAE40"/>
          </p15:clr>
        </p15:guide>
        <p15:guide id="2" pos="5760">
          <p15:clr>
            <a:srgbClr val="FBAE40"/>
          </p15:clr>
        </p15:guide>
      </p15:sldGuideLst>
    </p:ext>
  </p:extLs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step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Freeform: Shape 22"/>
          <p:cNvSpPr/>
          <p:nvPr userDrawn="1"/>
        </p:nvSpPr>
        <p:spPr>
          <a:xfrm>
            <a:off x="7618016" y="0"/>
            <a:ext cx="4573984" cy="2407861"/>
          </a:xfrm>
          <a:custGeom>
            <a:avLst/>
            <a:gdLst>
              <a:gd name="connsiteX0" fmla="*/ 5908476 w 6860976"/>
              <a:gd name="connsiteY0" fmla="*/ 3603792 h 3611234"/>
              <a:gd name="connsiteX1" fmla="*/ 5923360 w 6860976"/>
              <a:gd name="connsiteY1" fmla="*/ 3603792 h 3611234"/>
              <a:gd name="connsiteX2" fmla="*/ 5915918 w 6860976"/>
              <a:gd name="connsiteY2" fmla="*/ 3611234 h 3611234"/>
              <a:gd name="connsiteX3" fmla="*/ 5804296 w 6860976"/>
              <a:gd name="connsiteY3" fmla="*/ 3574027 h 3611234"/>
              <a:gd name="connsiteX4" fmla="*/ 5871268 w 6860976"/>
              <a:gd name="connsiteY4" fmla="*/ 3596351 h 3611234"/>
              <a:gd name="connsiteX5" fmla="*/ 5834062 w 6860976"/>
              <a:gd name="connsiteY5" fmla="*/ 3588909 h 3611234"/>
              <a:gd name="connsiteX6" fmla="*/ 5826620 w 6860976"/>
              <a:gd name="connsiteY6" fmla="*/ 3529378 h 3611234"/>
              <a:gd name="connsiteX7" fmla="*/ 5837784 w 6860976"/>
              <a:gd name="connsiteY7" fmla="*/ 3533099 h 3611234"/>
              <a:gd name="connsiteX8" fmla="*/ 5841504 w 6860976"/>
              <a:gd name="connsiteY8" fmla="*/ 3536819 h 3611234"/>
              <a:gd name="connsiteX9" fmla="*/ 5834062 w 6860976"/>
              <a:gd name="connsiteY9" fmla="*/ 3536819 h 3611234"/>
              <a:gd name="connsiteX10" fmla="*/ 5982890 w 6860976"/>
              <a:gd name="connsiteY10" fmla="*/ 3521937 h 3611234"/>
              <a:gd name="connsiteX11" fmla="*/ 5994052 w 6860976"/>
              <a:gd name="connsiteY11" fmla="*/ 3525657 h 3611234"/>
              <a:gd name="connsiteX12" fmla="*/ 6005214 w 6860976"/>
              <a:gd name="connsiteY12" fmla="*/ 3529378 h 3611234"/>
              <a:gd name="connsiteX13" fmla="*/ 6012656 w 6860976"/>
              <a:gd name="connsiteY13" fmla="*/ 3544261 h 3611234"/>
              <a:gd name="connsiteX14" fmla="*/ 6005214 w 6860976"/>
              <a:gd name="connsiteY14" fmla="*/ 3536819 h 3611234"/>
              <a:gd name="connsiteX15" fmla="*/ 5994052 w 6860976"/>
              <a:gd name="connsiteY15" fmla="*/ 3533099 h 3611234"/>
              <a:gd name="connsiteX16" fmla="*/ 5982890 w 6860976"/>
              <a:gd name="connsiteY16" fmla="*/ 3521937 h 3611234"/>
              <a:gd name="connsiteX17" fmla="*/ 6161484 w 6860976"/>
              <a:gd name="connsiteY17" fmla="*/ 3499612 h 3611234"/>
              <a:gd name="connsiteX18" fmla="*/ 6168924 w 6860976"/>
              <a:gd name="connsiteY18" fmla="*/ 3507054 h 3611234"/>
              <a:gd name="connsiteX19" fmla="*/ 6168924 w 6860976"/>
              <a:gd name="connsiteY19" fmla="*/ 3499612 h 3611234"/>
              <a:gd name="connsiteX20" fmla="*/ 6161484 w 6860976"/>
              <a:gd name="connsiteY20" fmla="*/ 3499612 h 3611234"/>
              <a:gd name="connsiteX21" fmla="*/ 5843364 w 6860976"/>
              <a:gd name="connsiteY21" fmla="*/ 3482404 h 3611234"/>
              <a:gd name="connsiteX22" fmla="*/ 5871268 w 6860976"/>
              <a:gd name="connsiteY22" fmla="*/ 3492171 h 3611234"/>
              <a:gd name="connsiteX23" fmla="*/ 5915918 w 6860976"/>
              <a:gd name="connsiteY23" fmla="*/ 3507054 h 3611234"/>
              <a:gd name="connsiteX24" fmla="*/ 5901036 w 6860976"/>
              <a:gd name="connsiteY24" fmla="*/ 3507054 h 3611234"/>
              <a:gd name="connsiteX25" fmla="*/ 5841504 w 6860976"/>
              <a:gd name="connsiteY25" fmla="*/ 3484730 h 3611234"/>
              <a:gd name="connsiteX26" fmla="*/ 5843364 w 6860976"/>
              <a:gd name="connsiteY26" fmla="*/ 3482404 h 3611234"/>
              <a:gd name="connsiteX27" fmla="*/ 5774532 w 6860976"/>
              <a:gd name="connsiteY27" fmla="*/ 3477288 h 3611234"/>
              <a:gd name="connsiteX28" fmla="*/ 5789414 w 6860976"/>
              <a:gd name="connsiteY28" fmla="*/ 3477288 h 3611234"/>
              <a:gd name="connsiteX29" fmla="*/ 5789414 w 6860976"/>
              <a:gd name="connsiteY29" fmla="*/ 3484730 h 3611234"/>
              <a:gd name="connsiteX30" fmla="*/ 5781972 w 6860976"/>
              <a:gd name="connsiteY30" fmla="*/ 3484730 h 3611234"/>
              <a:gd name="connsiteX31" fmla="*/ 5774532 w 6860976"/>
              <a:gd name="connsiteY31" fmla="*/ 3477288 h 3611234"/>
              <a:gd name="connsiteX32" fmla="*/ 5424784 w 6860976"/>
              <a:gd name="connsiteY32" fmla="*/ 3462405 h 3611234"/>
              <a:gd name="connsiteX33" fmla="*/ 5454550 w 6860976"/>
              <a:gd name="connsiteY33" fmla="*/ 3469847 h 3611234"/>
              <a:gd name="connsiteX34" fmla="*/ 5484316 w 6860976"/>
              <a:gd name="connsiteY34" fmla="*/ 3484730 h 3611234"/>
              <a:gd name="connsiteX35" fmla="*/ 5465712 w 6860976"/>
              <a:gd name="connsiteY35" fmla="*/ 3481009 h 3611234"/>
              <a:gd name="connsiteX36" fmla="*/ 5439668 w 6860976"/>
              <a:gd name="connsiteY36" fmla="*/ 3469847 h 3611234"/>
              <a:gd name="connsiteX37" fmla="*/ 5424784 w 6860976"/>
              <a:gd name="connsiteY37" fmla="*/ 3462405 h 3611234"/>
              <a:gd name="connsiteX38" fmla="*/ 5506640 w 6860976"/>
              <a:gd name="connsiteY38" fmla="*/ 3454964 h 3611234"/>
              <a:gd name="connsiteX39" fmla="*/ 5543848 w 6860976"/>
              <a:gd name="connsiteY39" fmla="*/ 3466126 h 3611234"/>
              <a:gd name="connsiteX40" fmla="*/ 5621982 w 6860976"/>
              <a:gd name="connsiteY40" fmla="*/ 3492171 h 3611234"/>
              <a:gd name="connsiteX41" fmla="*/ 5670352 w 6860976"/>
              <a:gd name="connsiteY41" fmla="*/ 3514495 h 3611234"/>
              <a:gd name="connsiteX42" fmla="*/ 5759648 w 6860976"/>
              <a:gd name="connsiteY42" fmla="*/ 3551702 h 3611234"/>
              <a:gd name="connsiteX43" fmla="*/ 5789414 w 6860976"/>
              <a:gd name="connsiteY43" fmla="*/ 3574027 h 3611234"/>
              <a:gd name="connsiteX44" fmla="*/ 5774532 w 6860976"/>
              <a:gd name="connsiteY44" fmla="*/ 3574027 h 3611234"/>
              <a:gd name="connsiteX45" fmla="*/ 5755928 w 6860976"/>
              <a:gd name="connsiteY45" fmla="*/ 3559144 h 3611234"/>
              <a:gd name="connsiteX46" fmla="*/ 5737324 w 6860976"/>
              <a:gd name="connsiteY46" fmla="*/ 3551702 h 3611234"/>
              <a:gd name="connsiteX47" fmla="*/ 5700116 w 6860976"/>
              <a:gd name="connsiteY47" fmla="*/ 3536819 h 3611234"/>
              <a:gd name="connsiteX48" fmla="*/ 5670352 w 6860976"/>
              <a:gd name="connsiteY48" fmla="*/ 3525657 h 3611234"/>
              <a:gd name="connsiteX49" fmla="*/ 5648028 w 6860976"/>
              <a:gd name="connsiteY49" fmla="*/ 3521937 h 3611234"/>
              <a:gd name="connsiteX50" fmla="*/ 5625704 w 6860976"/>
              <a:gd name="connsiteY50" fmla="*/ 3514495 h 3611234"/>
              <a:gd name="connsiteX51" fmla="*/ 5610820 w 6860976"/>
              <a:gd name="connsiteY51" fmla="*/ 3499612 h 3611234"/>
              <a:gd name="connsiteX52" fmla="*/ 5581054 w 6860976"/>
              <a:gd name="connsiteY52" fmla="*/ 3499612 h 3611234"/>
              <a:gd name="connsiteX53" fmla="*/ 5573612 w 6860976"/>
              <a:gd name="connsiteY53" fmla="*/ 3492171 h 3611234"/>
              <a:gd name="connsiteX54" fmla="*/ 5569892 w 6860976"/>
              <a:gd name="connsiteY54" fmla="*/ 3488450 h 3611234"/>
              <a:gd name="connsiteX55" fmla="*/ 5551288 w 6860976"/>
              <a:gd name="connsiteY55" fmla="*/ 3477288 h 3611234"/>
              <a:gd name="connsiteX56" fmla="*/ 5521524 w 6860976"/>
              <a:gd name="connsiteY56" fmla="*/ 3469847 h 3611234"/>
              <a:gd name="connsiteX57" fmla="*/ 5514082 w 6860976"/>
              <a:gd name="connsiteY57" fmla="*/ 3469847 h 3611234"/>
              <a:gd name="connsiteX58" fmla="*/ 5506640 w 6860976"/>
              <a:gd name="connsiteY58" fmla="*/ 3454964 h 3611234"/>
              <a:gd name="connsiteX59" fmla="*/ 5484316 w 6860976"/>
              <a:gd name="connsiteY59" fmla="*/ 3447523 h 3611234"/>
              <a:gd name="connsiteX60" fmla="*/ 5499200 w 6860976"/>
              <a:gd name="connsiteY60" fmla="*/ 3454964 h 3611234"/>
              <a:gd name="connsiteX61" fmla="*/ 5484316 w 6860976"/>
              <a:gd name="connsiteY61" fmla="*/ 3454964 h 3611234"/>
              <a:gd name="connsiteX62" fmla="*/ 5484316 w 6860976"/>
              <a:gd name="connsiteY62" fmla="*/ 3447523 h 3611234"/>
              <a:gd name="connsiteX63" fmla="*/ 5759648 w 6860976"/>
              <a:gd name="connsiteY63" fmla="*/ 3440081 h 3611234"/>
              <a:gd name="connsiteX64" fmla="*/ 5774532 w 6860976"/>
              <a:gd name="connsiteY64" fmla="*/ 3447523 h 3611234"/>
              <a:gd name="connsiteX65" fmla="*/ 5775028 w 6860976"/>
              <a:gd name="connsiteY65" fmla="*/ 3447771 h 3611234"/>
              <a:gd name="connsiteX66" fmla="*/ 5551288 w 6860976"/>
              <a:gd name="connsiteY66" fmla="*/ 3440081 h 3611234"/>
              <a:gd name="connsiteX67" fmla="*/ 5562452 w 6860976"/>
              <a:gd name="connsiteY67" fmla="*/ 3440081 h 3611234"/>
              <a:gd name="connsiteX68" fmla="*/ 5573612 w 6860976"/>
              <a:gd name="connsiteY68" fmla="*/ 3440081 h 3611234"/>
              <a:gd name="connsiteX69" fmla="*/ 5588496 w 6860976"/>
              <a:gd name="connsiteY69" fmla="*/ 3447523 h 3611234"/>
              <a:gd name="connsiteX70" fmla="*/ 5677792 w 6860976"/>
              <a:gd name="connsiteY70" fmla="*/ 3477288 h 3611234"/>
              <a:gd name="connsiteX71" fmla="*/ 5688956 w 6860976"/>
              <a:gd name="connsiteY71" fmla="*/ 3481009 h 3611234"/>
              <a:gd name="connsiteX72" fmla="*/ 5737324 w 6860976"/>
              <a:gd name="connsiteY72" fmla="*/ 3499612 h 3611234"/>
              <a:gd name="connsiteX73" fmla="*/ 5796856 w 6860976"/>
              <a:gd name="connsiteY73" fmla="*/ 3521937 h 3611234"/>
              <a:gd name="connsiteX74" fmla="*/ 5774532 w 6860976"/>
              <a:gd name="connsiteY74" fmla="*/ 3521937 h 3611234"/>
              <a:gd name="connsiteX75" fmla="*/ 5722440 w 6860976"/>
              <a:gd name="connsiteY75" fmla="*/ 3503333 h 3611234"/>
              <a:gd name="connsiteX76" fmla="*/ 5685234 w 6860976"/>
              <a:gd name="connsiteY76" fmla="*/ 3492171 h 3611234"/>
              <a:gd name="connsiteX77" fmla="*/ 5655468 w 6860976"/>
              <a:gd name="connsiteY77" fmla="*/ 3484730 h 3611234"/>
              <a:gd name="connsiteX78" fmla="*/ 5633144 w 6860976"/>
              <a:gd name="connsiteY78" fmla="*/ 3477288 h 3611234"/>
              <a:gd name="connsiteX79" fmla="*/ 5603380 w 6860976"/>
              <a:gd name="connsiteY79" fmla="*/ 3469847 h 3611234"/>
              <a:gd name="connsiteX80" fmla="*/ 5469432 w 6860976"/>
              <a:gd name="connsiteY80" fmla="*/ 3440081 h 3611234"/>
              <a:gd name="connsiteX81" fmla="*/ 5484316 w 6860976"/>
              <a:gd name="connsiteY81" fmla="*/ 3447523 h 3611234"/>
              <a:gd name="connsiteX82" fmla="*/ 5476876 w 6860976"/>
              <a:gd name="connsiteY82" fmla="*/ 3447523 h 3611234"/>
              <a:gd name="connsiteX83" fmla="*/ 5469432 w 6860976"/>
              <a:gd name="connsiteY83" fmla="*/ 3440081 h 3611234"/>
              <a:gd name="connsiteX84" fmla="*/ 5402460 w 6860976"/>
              <a:gd name="connsiteY84" fmla="*/ 3440081 h 3611234"/>
              <a:gd name="connsiteX85" fmla="*/ 5417344 w 6860976"/>
              <a:gd name="connsiteY85" fmla="*/ 3454964 h 3611234"/>
              <a:gd name="connsiteX86" fmla="*/ 5417344 w 6860976"/>
              <a:gd name="connsiteY86" fmla="*/ 3462405 h 3611234"/>
              <a:gd name="connsiteX87" fmla="*/ 5395020 w 6860976"/>
              <a:gd name="connsiteY87" fmla="*/ 3447523 h 3611234"/>
              <a:gd name="connsiteX88" fmla="*/ 5432226 w 6860976"/>
              <a:gd name="connsiteY88" fmla="*/ 3425198 h 3611234"/>
              <a:gd name="connsiteX89" fmla="*/ 5447108 w 6860976"/>
              <a:gd name="connsiteY89" fmla="*/ 3432640 h 3611234"/>
              <a:gd name="connsiteX90" fmla="*/ 5454550 w 6860976"/>
              <a:gd name="connsiteY90" fmla="*/ 3440081 h 3611234"/>
              <a:gd name="connsiteX91" fmla="*/ 5439668 w 6860976"/>
              <a:gd name="connsiteY91" fmla="*/ 3436360 h 3611234"/>
              <a:gd name="connsiteX92" fmla="*/ 5432226 w 6860976"/>
              <a:gd name="connsiteY92" fmla="*/ 3425198 h 3611234"/>
              <a:gd name="connsiteX93" fmla="*/ 5365254 w 6860976"/>
              <a:gd name="connsiteY93" fmla="*/ 3425198 h 3611234"/>
              <a:gd name="connsiteX94" fmla="*/ 5372696 w 6860976"/>
              <a:gd name="connsiteY94" fmla="*/ 3432640 h 3611234"/>
              <a:gd name="connsiteX95" fmla="*/ 5365254 w 6860976"/>
              <a:gd name="connsiteY95" fmla="*/ 3432640 h 3611234"/>
              <a:gd name="connsiteX96" fmla="*/ 5365254 w 6860976"/>
              <a:gd name="connsiteY96" fmla="*/ 3425198 h 3611234"/>
              <a:gd name="connsiteX97" fmla="*/ 6206132 w 6860976"/>
              <a:gd name="connsiteY97" fmla="*/ 3410316 h 3611234"/>
              <a:gd name="connsiteX98" fmla="*/ 6206132 w 6860976"/>
              <a:gd name="connsiteY98" fmla="*/ 3417757 h 3611234"/>
              <a:gd name="connsiteX99" fmla="*/ 6213574 w 6860976"/>
              <a:gd name="connsiteY99" fmla="*/ 3410316 h 3611234"/>
              <a:gd name="connsiteX100" fmla="*/ 6206132 w 6860976"/>
              <a:gd name="connsiteY100" fmla="*/ 3410316 h 3611234"/>
              <a:gd name="connsiteX101" fmla="*/ 5387578 w 6860976"/>
              <a:gd name="connsiteY101" fmla="*/ 3410316 h 3611234"/>
              <a:gd name="connsiteX102" fmla="*/ 5402460 w 6860976"/>
              <a:gd name="connsiteY102" fmla="*/ 3414036 h 3611234"/>
              <a:gd name="connsiteX103" fmla="*/ 5409902 w 6860976"/>
              <a:gd name="connsiteY103" fmla="*/ 3417757 h 3611234"/>
              <a:gd name="connsiteX104" fmla="*/ 5424784 w 6860976"/>
              <a:gd name="connsiteY104" fmla="*/ 3425198 h 3611234"/>
              <a:gd name="connsiteX105" fmla="*/ 5395020 w 6860976"/>
              <a:gd name="connsiteY105" fmla="*/ 3417757 h 3611234"/>
              <a:gd name="connsiteX106" fmla="*/ 5328047 w 6860976"/>
              <a:gd name="connsiteY106" fmla="*/ 3380550 h 3611234"/>
              <a:gd name="connsiteX107" fmla="*/ 5357812 w 6860976"/>
              <a:gd name="connsiteY107" fmla="*/ 3395433 h 3611234"/>
              <a:gd name="connsiteX108" fmla="*/ 5342929 w 6860976"/>
              <a:gd name="connsiteY108" fmla="*/ 3395433 h 3611234"/>
              <a:gd name="connsiteX109" fmla="*/ 5328047 w 6860976"/>
              <a:gd name="connsiteY109" fmla="*/ 3387991 h 3611234"/>
              <a:gd name="connsiteX110" fmla="*/ 5163997 w 6860976"/>
              <a:gd name="connsiteY110" fmla="*/ 3378183 h 3611234"/>
              <a:gd name="connsiteX111" fmla="*/ 5238750 w 6860976"/>
              <a:gd name="connsiteY111" fmla="*/ 3395433 h 3611234"/>
              <a:gd name="connsiteX112" fmla="*/ 5275957 w 6860976"/>
              <a:gd name="connsiteY112" fmla="*/ 3417757 h 3611234"/>
              <a:gd name="connsiteX113" fmla="*/ 5264795 w 6860976"/>
              <a:gd name="connsiteY113" fmla="*/ 3425198 h 3611234"/>
              <a:gd name="connsiteX114" fmla="*/ 5246191 w 6860976"/>
              <a:gd name="connsiteY114" fmla="*/ 3417757 h 3611234"/>
              <a:gd name="connsiteX115" fmla="*/ 5227588 w 6860976"/>
              <a:gd name="connsiteY115" fmla="*/ 3402874 h 3611234"/>
              <a:gd name="connsiteX116" fmla="*/ 5208984 w 6860976"/>
              <a:gd name="connsiteY116" fmla="*/ 3395433 h 3611234"/>
              <a:gd name="connsiteX117" fmla="*/ 5194101 w 6860976"/>
              <a:gd name="connsiteY117" fmla="*/ 3391712 h 3611234"/>
              <a:gd name="connsiteX118" fmla="*/ 5179218 w 6860976"/>
              <a:gd name="connsiteY118" fmla="*/ 3384271 h 3611234"/>
              <a:gd name="connsiteX119" fmla="*/ 5499200 w 6860976"/>
              <a:gd name="connsiteY119" fmla="*/ 3373109 h 3611234"/>
              <a:gd name="connsiteX120" fmla="*/ 5506640 w 6860976"/>
              <a:gd name="connsiteY120" fmla="*/ 3373109 h 3611234"/>
              <a:gd name="connsiteX121" fmla="*/ 5502920 w 6860976"/>
              <a:gd name="connsiteY121" fmla="*/ 3376829 h 3611234"/>
              <a:gd name="connsiteX122" fmla="*/ 5142011 w 6860976"/>
              <a:gd name="connsiteY122" fmla="*/ 3373109 h 3611234"/>
              <a:gd name="connsiteX123" fmla="*/ 5160615 w 6860976"/>
              <a:gd name="connsiteY123" fmla="*/ 3376829 h 3611234"/>
              <a:gd name="connsiteX124" fmla="*/ 5163997 w 6860976"/>
              <a:gd name="connsiteY124" fmla="*/ 3378183 h 3611234"/>
              <a:gd name="connsiteX125" fmla="*/ 5491756 w 6860976"/>
              <a:gd name="connsiteY125" fmla="*/ 3365667 h 3611234"/>
              <a:gd name="connsiteX126" fmla="*/ 5499200 w 6860976"/>
              <a:gd name="connsiteY126" fmla="*/ 3373109 h 3611234"/>
              <a:gd name="connsiteX127" fmla="*/ 5495478 w 6860976"/>
              <a:gd name="connsiteY127" fmla="*/ 3373109 h 3611234"/>
              <a:gd name="connsiteX128" fmla="*/ 5491756 w 6860976"/>
              <a:gd name="connsiteY128" fmla="*/ 3365667 h 3611234"/>
              <a:gd name="connsiteX129" fmla="*/ 5428506 w 6860976"/>
              <a:gd name="connsiteY129" fmla="*/ 3365667 h 3611234"/>
              <a:gd name="connsiteX130" fmla="*/ 5432226 w 6860976"/>
              <a:gd name="connsiteY130" fmla="*/ 3365667 h 3611234"/>
              <a:gd name="connsiteX131" fmla="*/ 5432226 w 6860976"/>
              <a:gd name="connsiteY131" fmla="*/ 3373109 h 3611234"/>
              <a:gd name="connsiteX132" fmla="*/ 5424784 w 6860976"/>
              <a:gd name="connsiteY132" fmla="*/ 3373109 h 3611234"/>
              <a:gd name="connsiteX133" fmla="*/ 5428506 w 6860976"/>
              <a:gd name="connsiteY133" fmla="*/ 3365667 h 3611234"/>
              <a:gd name="connsiteX134" fmla="*/ 5238750 w 6860976"/>
              <a:gd name="connsiteY134" fmla="*/ 3350784 h 3611234"/>
              <a:gd name="connsiteX135" fmla="*/ 5253632 w 6860976"/>
              <a:gd name="connsiteY135" fmla="*/ 3358226 h 3611234"/>
              <a:gd name="connsiteX136" fmla="*/ 5238750 w 6860976"/>
              <a:gd name="connsiteY136" fmla="*/ 3354505 h 3611234"/>
              <a:gd name="connsiteX137" fmla="*/ 5238750 w 6860976"/>
              <a:gd name="connsiteY137" fmla="*/ 3350784 h 3611234"/>
              <a:gd name="connsiteX138" fmla="*/ 5075039 w 6860976"/>
              <a:gd name="connsiteY138" fmla="*/ 3343343 h 3611234"/>
              <a:gd name="connsiteX139" fmla="*/ 5082480 w 6860976"/>
              <a:gd name="connsiteY139" fmla="*/ 3343343 h 3611234"/>
              <a:gd name="connsiteX140" fmla="*/ 5127129 w 6860976"/>
              <a:gd name="connsiteY140" fmla="*/ 3365667 h 3611234"/>
              <a:gd name="connsiteX141" fmla="*/ 5142011 w 6860976"/>
              <a:gd name="connsiteY141" fmla="*/ 3373109 h 3611234"/>
              <a:gd name="connsiteX142" fmla="*/ 5112246 w 6860976"/>
              <a:gd name="connsiteY142" fmla="*/ 3365667 h 3611234"/>
              <a:gd name="connsiteX143" fmla="*/ 5104804 w 6860976"/>
              <a:gd name="connsiteY143" fmla="*/ 3358226 h 3611234"/>
              <a:gd name="connsiteX144" fmla="*/ 5089922 w 6860976"/>
              <a:gd name="connsiteY144" fmla="*/ 3354505 h 3611234"/>
              <a:gd name="connsiteX145" fmla="*/ 5078759 w 6860976"/>
              <a:gd name="connsiteY145" fmla="*/ 3350784 h 3611234"/>
              <a:gd name="connsiteX146" fmla="*/ 5075039 w 6860976"/>
              <a:gd name="connsiteY146" fmla="*/ 3343343 h 3611234"/>
              <a:gd name="connsiteX147" fmla="*/ 5290839 w 6860976"/>
              <a:gd name="connsiteY147" fmla="*/ 3328460 h 3611234"/>
              <a:gd name="connsiteX148" fmla="*/ 5290839 w 6860976"/>
              <a:gd name="connsiteY148" fmla="*/ 3335902 h 3611234"/>
              <a:gd name="connsiteX149" fmla="*/ 5305722 w 6860976"/>
              <a:gd name="connsiteY149" fmla="*/ 3343343 h 3611234"/>
              <a:gd name="connsiteX150" fmla="*/ 5298281 w 6860976"/>
              <a:gd name="connsiteY150" fmla="*/ 3335902 h 3611234"/>
              <a:gd name="connsiteX151" fmla="*/ 5155964 w 6860976"/>
              <a:gd name="connsiteY151" fmla="*/ 3319158 h 3611234"/>
              <a:gd name="connsiteX152" fmla="*/ 5208984 w 6860976"/>
              <a:gd name="connsiteY152" fmla="*/ 3335902 h 3611234"/>
              <a:gd name="connsiteX153" fmla="*/ 5201543 w 6860976"/>
              <a:gd name="connsiteY153" fmla="*/ 3343343 h 3611234"/>
              <a:gd name="connsiteX154" fmla="*/ 5179218 w 6860976"/>
              <a:gd name="connsiteY154" fmla="*/ 3335902 h 3611234"/>
              <a:gd name="connsiteX155" fmla="*/ 5149453 w 6860976"/>
              <a:gd name="connsiteY155" fmla="*/ 3321019 h 3611234"/>
              <a:gd name="connsiteX156" fmla="*/ 5155964 w 6860976"/>
              <a:gd name="connsiteY156" fmla="*/ 3319158 h 3611234"/>
              <a:gd name="connsiteX157" fmla="*/ 4955976 w 6860976"/>
              <a:gd name="connsiteY157" fmla="*/ 3246605 h 3611234"/>
              <a:gd name="connsiteX158" fmla="*/ 4963418 w 6860976"/>
              <a:gd name="connsiteY158" fmla="*/ 3246605 h 3611234"/>
              <a:gd name="connsiteX159" fmla="*/ 4955976 w 6860976"/>
              <a:gd name="connsiteY159" fmla="*/ 3254046 h 3611234"/>
              <a:gd name="connsiteX160" fmla="*/ 4874121 w 6860976"/>
              <a:gd name="connsiteY160" fmla="*/ 3209398 h 3611234"/>
              <a:gd name="connsiteX161" fmla="*/ 4877841 w 6860976"/>
              <a:gd name="connsiteY161" fmla="*/ 3216839 h 3611234"/>
              <a:gd name="connsiteX162" fmla="*/ 4889004 w 6860976"/>
              <a:gd name="connsiteY162" fmla="*/ 3216839 h 3611234"/>
              <a:gd name="connsiteX163" fmla="*/ 4881562 w 6860976"/>
              <a:gd name="connsiteY163" fmla="*/ 3209398 h 3611234"/>
              <a:gd name="connsiteX164" fmla="*/ 4877841 w 6860976"/>
              <a:gd name="connsiteY164" fmla="*/ 3209398 h 3611234"/>
              <a:gd name="connsiteX165" fmla="*/ 4915048 w 6860976"/>
              <a:gd name="connsiteY165" fmla="*/ 3198235 h 3611234"/>
              <a:gd name="connsiteX166" fmla="*/ 4911328 w 6860976"/>
              <a:gd name="connsiteY166" fmla="*/ 3201956 h 3611234"/>
              <a:gd name="connsiteX167" fmla="*/ 4978300 w 6860976"/>
              <a:gd name="connsiteY167" fmla="*/ 3231722 h 3611234"/>
              <a:gd name="connsiteX168" fmla="*/ 5045273 w 6860976"/>
              <a:gd name="connsiteY168" fmla="*/ 3254046 h 3611234"/>
              <a:gd name="connsiteX169" fmla="*/ 5037832 w 6860976"/>
              <a:gd name="connsiteY169" fmla="*/ 3246605 h 3611234"/>
              <a:gd name="connsiteX170" fmla="*/ 5026670 w 6860976"/>
              <a:gd name="connsiteY170" fmla="*/ 3239163 h 3611234"/>
              <a:gd name="connsiteX171" fmla="*/ 5015507 w 6860976"/>
              <a:gd name="connsiteY171" fmla="*/ 3239163 h 3611234"/>
              <a:gd name="connsiteX172" fmla="*/ 5008066 w 6860976"/>
              <a:gd name="connsiteY172" fmla="*/ 3231722 h 3611234"/>
              <a:gd name="connsiteX173" fmla="*/ 4978300 w 6860976"/>
              <a:gd name="connsiteY173" fmla="*/ 3216839 h 3611234"/>
              <a:gd name="connsiteX174" fmla="*/ 4926211 w 6860976"/>
              <a:gd name="connsiteY174" fmla="*/ 3201956 h 3611234"/>
              <a:gd name="connsiteX175" fmla="*/ 4915048 w 6860976"/>
              <a:gd name="connsiteY175" fmla="*/ 3198235 h 3611234"/>
              <a:gd name="connsiteX176" fmla="*/ 6221016 w 6860976"/>
              <a:gd name="connsiteY176" fmla="*/ 3194515 h 3611234"/>
              <a:gd name="connsiteX177" fmla="*/ 6265664 w 6860976"/>
              <a:gd name="connsiteY177" fmla="*/ 3216839 h 3611234"/>
              <a:gd name="connsiteX178" fmla="*/ 6265664 w 6860976"/>
              <a:gd name="connsiteY178" fmla="*/ 3209398 h 3611234"/>
              <a:gd name="connsiteX179" fmla="*/ 6243340 w 6860976"/>
              <a:gd name="connsiteY179" fmla="*/ 3201956 h 3611234"/>
              <a:gd name="connsiteX180" fmla="*/ 6221016 w 6860976"/>
              <a:gd name="connsiteY180" fmla="*/ 3194515 h 3611234"/>
              <a:gd name="connsiteX181" fmla="*/ 6451700 w 6860976"/>
              <a:gd name="connsiteY181" fmla="*/ 3187073 h 3611234"/>
              <a:gd name="connsiteX182" fmla="*/ 6459140 w 6860976"/>
              <a:gd name="connsiteY182" fmla="*/ 3187073 h 3611234"/>
              <a:gd name="connsiteX183" fmla="*/ 6451700 w 6860976"/>
              <a:gd name="connsiteY183" fmla="*/ 3194515 h 3611234"/>
              <a:gd name="connsiteX184" fmla="*/ 4688086 w 6860976"/>
              <a:gd name="connsiteY184" fmla="*/ 3179632 h 3611234"/>
              <a:gd name="connsiteX185" fmla="*/ 4695527 w 6860976"/>
              <a:gd name="connsiteY185" fmla="*/ 3179632 h 3611234"/>
              <a:gd name="connsiteX186" fmla="*/ 4702968 w 6860976"/>
              <a:gd name="connsiteY186" fmla="*/ 3187073 h 3611234"/>
              <a:gd name="connsiteX187" fmla="*/ 4691806 w 6860976"/>
              <a:gd name="connsiteY187" fmla="*/ 3183353 h 3611234"/>
              <a:gd name="connsiteX188" fmla="*/ 4688086 w 6860976"/>
              <a:gd name="connsiteY188" fmla="*/ 3179632 h 3611234"/>
              <a:gd name="connsiteX189" fmla="*/ 4658320 w 6860976"/>
              <a:gd name="connsiteY189" fmla="*/ 3157308 h 3611234"/>
              <a:gd name="connsiteX190" fmla="*/ 4662041 w 6860976"/>
              <a:gd name="connsiteY190" fmla="*/ 3157308 h 3611234"/>
              <a:gd name="connsiteX191" fmla="*/ 4665761 w 6860976"/>
              <a:gd name="connsiteY191" fmla="*/ 3164749 h 3611234"/>
              <a:gd name="connsiteX192" fmla="*/ 4654599 w 6860976"/>
              <a:gd name="connsiteY192" fmla="*/ 3161028 h 3611234"/>
              <a:gd name="connsiteX193" fmla="*/ 4658320 w 6860976"/>
              <a:gd name="connsiteY193" fmla="*/ 3157308 h 3611234"/>
              <a:gd name="connsiteX194" fmla="*/ 4561582 w 6860976"/>
              <a:gd name="connsiteY194" fmla="*/ 3120101 h 3611234"/>
              <a:gd name="connsiteX195" fmla="*/ 4569023 w 6860976"/>
              <a:gd name="connsiteY195" fmla="*/ 3123821 h 3611234"/>
              <a:gd name="connsiteX196" fmla="*/ 4569023 w 6860976"/>
              <a:gd name="connsiteY196" fmla="*/ 3127542 h 3611234"/>
              <a:gd name="connsiteX197" fmla="*/ 4561582 w 6860976"/>
              <a:gd name="connsiteY197" fmla="*/ 3127542 h 3611234"/>
              <a:gd name="connsiteX198" fmla="*/ 4531816 w 6860976"/>
              <a:gd name="connsiteY198" fmla="*/ 3105218 h 3611234"/>
              <a:gd name="connsiteX199" fmla="*/ 4546699 w 6860976"/>
              <a:gd name="connsiteY199" fmla="*/ 3112659 h 3611234"/>
              <a:gd name="connsiteX200" fmla="*/ 4546699 w 6860976"/>
              <a:gd name="connsiteY200" fmla="*/ 3120101 h 3611234"/>
              <a:gd name="connsiteX201" fmla="*/ 4539257 w 6860976"/>
              <a:gd name="connsiteY201" fmla="*/ 3120101 h 3611234"/>
              <a:gd name="connsiteX202" fmla="*/ 4531816 w 6860976"/>
              <a:gd name="connsiteY202" fmla="*/ 3105218 h 3611234"/>
              <a:gd name="connsiteX203" fmla="*/ 4451821 w 6860976"/>
              <a:gd name="connsiteY203" fmla="*/ 3101497 h 3611234"/>
              <a:gd name="connsiteX204" fmla="*/ 4457402 w 6860976"/>
              <a:gd name="connsiteY204" fmla="*/ 3105218 h 3611234"/>
              <a:gd name="connsiteX205" fmla="*/ 4449961 w 6860976"/>
              <a:gd name="connsiteY205" fmla="*/ 3105218 h 3611234"/>
              <a:gd name="connsiteX206" fmla="*/ 4451821 w 6860976"/>
              <a:gd name="connsiteY206" fmla="*/ 3101497 h 3611234"/>
              <a:gd name="connsiteX207" fmla="*/ 4554140 w 6860976"/>
              <a:gd name="connsiteY207" fmla="*/ 3090335 h 3611234"/>
              <a:gd name="connsiteX208" fmla="*/ 4546699 w 6860976"/>
              <a:gd name="connsiteY208" fmla="*/ 3094056 h 3611234"/>
              <a:gd name="connsiteX209" fmla="*/ 4554140 w 6860976"/>
              <a:gd name="connsiteY209" fmla="*/ 3097777 h 3611234"/>
              <a:gd name="connsiteX210" fmla="*/ 4561582 w 6860976"/>
              <a:gd name="connsiteY210" fmla="*/ 3090335 h 3611234"/>
              <a:gd name="connsiteX211" fmla="*/ 4502050 w 6860976"/>
              <a:gd name="connsiteY211" fmla="*/ 3090335 h 3611234"/>
              <a:gd name="connsiteX212" fmla="*/ 4509492 w 6860976"/>
              <a:gd name="connsiteY212" fmla="*/ 3097777 h 3611234"/>
              <a:gd name="connsiteX213" fmla="*/ 4505771 w 6860976"/>
              <a:gd name="connsiteY213" fmla="*/ 3101497 h 3611234"/>
              <a:gd name="connsiteX214" fmla="*/ 4502050 w 6860976"/>
              <a:gd name="connsiteY214" fmla="*/ 3105218 h 3611234"/>
              <a:gd name="connsiteX215" fmla="*/ 4494609 w 6860976"/>
              <a:gd name="connsiteY215" fmla="*/ 3097777 h 3611234"/>
              <a:gd name="connsiteX216" fmla="*/ 4502050 w 6860976"/>
              <a:gd name="connsiteY216" fmla="*/ 3090335 h 3611234"/>
              <a:gd name="connsiteX217" fmla="*/ 6444256 w 6860976"/>
              <a:gd name="connsiteY217" fmla="*/ 3034525 h 3611234"/>
              <a:gd name="connsiteX218" fmla="*/ 6451700 w 6860976"/>
              <a:gd name="connsiteY218" fmla="*/ 3038245 h 3611234"/>
              <a:gd name="connsiteX219" fmla="*/ 6451700 w 6860976"/>
              <a:gd name="connsiteY219" fmla="*/ 3045687 h 3611234"/>
              <a:gd name="connsiteX220" fmla="*/ 6436816 w 6860976"/>
              <a:gd name="connsiteY220" fmla="*/ 3053128 h 3611234"/>
              <a:gd name="connsiteX221" fmla="*/ 6436816 w 6860976"/>
              <a:gd name="connsiteY221" fmla="*/ 3038245 h 3611234"/>
              <a:gd name="connsiteX222" fmla="*/ 6444256 w 6860976"/>
              <a:gd name="connsiteY222" fmla="*/ 3034525 h 3611234"/>
              <a:gd name="connsiteX223" fmla="*/ 6399608 w 6860976"/>
              <a:gd name="connsiteY223" fmla="*/ 3015921 h 3611234"/>
              <a:gd name="connsiteX224" fmla="*/ 6407050 w 6860976"/>
              <a:gd name="connsiteY224" fmla="*/ 3015921 h 3611234"/>
              <a:gd name="connsiteX225" fmla="*/ 6414492 w 6860976"/>
              <a:gd name="connsiteY225" fmla="*/ 3023362 h 3611234"/>
              <a:gd name="connsiteX226" fmla="*/ 6399608 w 6860976"/>
              <a:gd name="connsiteY226" fmla="*/ 3015921 h 3611234"/>
              <a:gd name="connsiteX227" fmla="*/ 6466580 w 6860976"/>
              <a:gd name="connsiteY227" fmla="*/ 3001038 h 3611234"/>
              <a:gd name="connsiteX228" fmla="*/ 6481464 w 6860976"/>
              <a:gd name="connsiteY228" fmla="*/ 3008480 h 3611234"/>
              <a:gd name="connsiteX229" fmla="*/ 6488904 w 6860976"/>
              <a:gd name="connsiteY229" fmla="*/ 3015921 h 3611234"/>
              <a:gd name="connsiteX230" fmla="*/ 6474024 w 6860976"/>
              <a:gd name="connsiteY230" fmla="*/ 3008480 h 3611234"/>
              <a:gd name="connsiteX231" fmla="*/ 4144863 w 6860976"/>
              <a:gd name="connsiteY231" fmla="*/ 2993597 h 3611234"/>
              <a:gd name="connsiteX232" fmla="*/ 4178350 w 6860976"/>
              <a:gd name="connsiteY232" fmla="*/ 3001038 h 3611234"/>
              <a:gd name="connsiteX233" fmla="*/ 4211836 w 6860976"/>
              <a:gd name="connsiteY233" fmla="*/ 3008480 h 3611234"/>
              <a:gd name="connsiteX234" fmla="*/ 4196953 w 6860976"/>
              <a:gd name="connsiteY234" fmla="*/ 3008480 h 3611234"/>
              <a:gd name="connsiteX235" fmla="*/ 4178350 w 6860976"/>
              <a:gd name="connsiteY235" fmla="*/ 3008480 h 3611234"/>
              <a:gd name="connsiteX236" fmla="*/ 4159746 w 6860976"/>
              <a:gd name="connsiteY236" fmla="*/ 3001038 h 3611234"/>
              <a:gd name="connsiteX237" fmla="*/ 4219277 w 6860976"/>
              <a:gd name="connsiteY237" fmla="*/ 2986155 h 3611234"/>
              <a:gd name="connsiteX238" fmla="*/ 4234160 w 6860976"/>
              <a:gd name="connsiteY238" fmla="*/ 2993597 h 3611234"/>
              <a:gd name="connsiteX239" fmla="*/ 4263926 w 6860976"/>
              <a:gd name="connsiteY239" fmla="*/ 3001038 h 3611234"/>
              <a:gd name="connsiteX240" fmla="*/ 4278809 w 6860976"/>
              <a:gd name="connsiteY240" fmla="*/ 3004759 h 3611234"/>
              <a:gd name="connsiteX241" fmla="*/ 4286250 w 6860976"/>
              <a:gd name="connsiteY241" fmla="*/ 3008480 h 3611234"/>
              <a:gd name="connsiteX242" fmla="*/ 4308574 w 6860976"/>
              <a:gd name="connsiteY242" fmla="*/ 3015921 h 3611234"/>
              <a:gd name="connsiteX243" fmla="*/ 4375547 w 6860976"/>
              <a:gd name="connsiteY243" fmla="*/ 3038245 h 3611234"/>
              <a:gd name="connsiteX244" fmla="*/ 4431357 w 6860976"/>
              <a:gd name="connsiteY244" fmla="*/ 3056849 h 3611234"/>
              <a:gd name="connsiteX245" fmla="*/ 4449961 w 6860976"/>
              <a:gd name="connsiteY245" fmla="*/ 3064290 h 3611234"/>
              <a:gd name="connsiteX246" fmla="*/ 4476006 w 6860976"/>
              <a:gd name="connsiteY246" fmla="*/ 3071732 h 3611234"/>
              <a:gd name="connsiteX247" fmla="*/ 4490888 w 6860976"/>
              <a:gd name="connsiteY247" fmla="*/ 3075452 h 3611234"/>
              <a:gd name="connsiteX248" fmla="*/ 4502050 w 6860976"/>
              <a:gd name="connsiteY248" fmla="*/ 3079173 h 3611234"/>
              <a:gd name="connsiteX249" fmla="*/ 4483447 w 6860976"/>
              <a:gd name="connsiteY249" fmla="*/ 3079173 h 3611234"/>
              <a:gd name="connsiteX250" fmla="*/ 4457402 w 6860976"/>
              <a:gd name="connsiteY250" fmla="*/ 3082894 h 3611234"/>
              <a:gd name="connsiteX251" fmla="*/ 4442519 w 6860976"/>
              <a:gd name="connsiteY251" fmla="*/ 3090335 h 3611234"/>
              <a:gd name="connsiteX252" fmla="*/ 4427636 w 6860976"/>
              <a:gd name="connsiteY252" fmla="*/ 3075452 h 3611234"/>
              <a:gd name="connsiteX253" fmla="*/ 4409033 w 6860976"/>
              <a:gd name="connsiteY253" fmla="*/ 3068011 h 3611234"/>
              <a:gd name="connsiteX254" fmla="*/ 4375547 w 6860976"/>
              <a:gd name="connsiteY254" fmla="*/ 3060569 h 3611234"/>
              <a:gd name="connsiteX255" fmla="*/ 4353222 w 6860976"/>
              <a:gd name="connsiteY255" fmla="*/ 3053128 h 3611234"/>
              <a:gd name="connsiteX256" fmla="*/ 4323457 w 6860976"/>
              <a:gd name="connsiteY256" fmla="*/ 3038245 h 3611234"/>
              <a:gd name="connsiteX257" fmla="*/ 4263926 w 6860976"/>
              <a:gd name="connsiteY257" fmla="*/ 3023362 h 3611234"/>
              <a:gd name="connsiteX258" fmla="*/ 4271367 w 6860976"/>
              <a:gd name="connsiteY258" fmla="*/ 3023362 h 3611234"/>
              <a:gd name="connsiteX259" fmla="*/ 4278809 w 6860976"/>
              <a:gd name="connsiteY259" fmla="*/ 3023362 h 3611234"/>
              <a:gd name="connsiteX260" fmla="*/ 4271367 w 6860976"/>
              <a:gd name="connsiteY260" fmla="*/ 3015921 h 3611234"/>
              <a:gd name="connsiteX261" fmla="*/ 4252764 w 6860976"/>
              <a:gd name="connsiteY261" fmla="*/ 3008480 h 3611234"/>
              <a:gd name="connsiteX262" fmla="*/ 4234160 w 6860976"/>
              <a:gd name="connsiteY262" fmla="*/ 3001038 h 3611234"/>
              <a:gd name="connsiteX263" fmla="*/ 4222998 w 6860976"/>
              <a:gd name="connsiteY263" fmla="*/ 3001038 h 3611234"/>
              <a:gd name="connsiteX264" fmla="*/ 4219277 w 6860976"/>
              <a:gd name="connsiteY264" fmla="*/ 2993597 h 3611234"/>
              <a:gd name="connsiteX265" fmla="*/ 6453560 w 6860976"/>
              <a:gd name="connsiteY265" fmla="*/ 2980574 h 3611234"/>
              <a:gd name="connsiteX266" fmla="*/ 6481464 w 6860976"/>
              <a:gd name="connsiteY266" fmla="*/ 2986155 h 3611234"/>
              <a:gd name="connsiteX267" fmla="*/ 6466580 w 6860976"/>
              <a:gd name="connsiteY267" fmla="*/ 2986155 h 3611234"/>
              <a:gd name="connsiteX268" fmla="*/ 4152305 w 6860976"/>
              <a:gd name="connsiteY268" fmla="*/ 2963831 h 3611234"/>
              <a:gd name="connsiteX269" fmla="*/ 4167187 w 6860976"/>
              <a:gd name="connsiteY269" fmla="*/ 2978714 h 3611234"/>
              <a:gd name="connsiteX270" fmla="*/ 4144863 w 6860976"/>
              <a:gd name="connsiteY270" fmla="*/ 2971273 h 3611234"/>
              <a:gd name="connsiteX271" fmla="*/ 4129980 w 6860976"/>
              <a:gd name="connsiteY271" fmla="*/ 2963831 h 3611234"/>
              <a:gd name="connsiteX272" fmla="*/ 4137422 w 6860976"/>
              <a:gd name="connsiteY272" fmla="*/ 2963831 h 3611234"/>
              <a:gd name="connsiteX273" fmla="*/ 4133701 w 6860976"/>
              <a:gd name="connsiteY273" fmla="*/ 2971273 h 3611234"/>
              <a:gd name="connsiteX274" fmla="*/ 4129980 w 6860976"/>
              <a:gd name="connsiteY274" fmla="*/ 2963831 h 3611234"/>
              <a:gd name="connsiteX275" fmla="*/ 6578204 w 6860976"/>
              <a:gd name="connsiteY275" fmla="*/ 2956390 h 3611234"/>
              <a:gd name="connsiteX276" fmla="*/ 6600528 w 6860976"/>
              <a:gd name="connsiteY276" fmla="*/ 2963831 h 3611234"/>
              <a:gd name="connsiteX277" fmla="*/ 6607968 w 6860976"/>
              <a:gd name="connsiteY277" fmla="*/ 2978714 h 3611234"/>
              <a:gd name="connsiteX278" fmla="*/ 6585644 w 6860976"/>
              <a:gd name="connsiteY278" fmla="*/ 2963831 h 3611234"/>
              <a:gd name="connsiteX279" fmla="*/ 6287988 w 6860976"/>
              <a:gd name="connsiteY279" fmla="*/ 2948948 h 3611234"/>
              <a:gd name="connsiteX280" fmla="*/ 6302872 w 6860976"/>
              <a:gd name="connsiteY280" fmla="*/ 2956390 h 3611234"/>
              <a:gd name="connsiteX281" fmla="*/ 6317752 w 6860976"/>
              <a:gd name="connsiteY281" fmla="*/ 2956390 h 3611234"/>
              <a:gd name="connsiteX282" fmla="*/ 6302872 w 6860976"/>
              <a:gd name="connsiteY282" fmla="*/ 2948948 h 3611234"/>
              <a:gd name="connsiteX283" fmla="*/ 4107656 w 6860976"/>
              <a:gd name="connsiteY283" fmla="*/ 2948948 h 3611234"/>
              <a:gd name="connsiteX284" fmla="*/ 4115098 w 6860976"/>
              <a:gd name="connsiteY284" fmla="*/ 2956390 h 3611234"/>
              <a:gd name="connsiteX285" fmla="*/ 4107656 w 6860976"/>
              <a:gd name="connsiteY285" fmla="*/ 2956390 h 3611234"/>
              <a:gd name="connsiteX286" fmla="*/ 4048125 w 6860976"/>
              <a:gd name="connsiteY286" fmla="*/ 2934066 h 3611234"/>
              <a:gd name="connsiteX287" fmla="*/ 4070449 w 6860976"/>
              <a:gd name="connsiteY287" fmla="*/ 2937786 h 3611234"/>
              <a:gd name="connsiteX288" fmla="*/ 4092773 w 6860976"/>
              <a:gd name="connsiteY288" fmla="*/ 2948948 h 3611234"/>
              <a:gd name="connsiteX289" fmla="*/ 4070449 w 6860976"/>
              <a:gd name="connsiteY289" fmla="*/ 2941507 h 3611234"/>
              <a:gd name="connsiteX290" fmla="*/ 4048125 w 6860976"/>
              <a:gd name="connsiteY290" fmla="*/ 2934066 h 3611234"/>
              <a:gd name="connsiteX291" fmla="*/ 4020220 w 6860976"/>
              <a:gd name="connsiteY291" fmla="*/ 2922903 h 3611234"/>
              <a:gd name="connsiteX292" fmla="*/ 4025801 w 6860976"/>
              <a:gd name="connsiteY292" fmla="*/ 2926624 h 3611234"/>
              <a:gd name="connsiteX293" fmla="*/ 4018359 w 6860976"/>
              <a:gd name="connsiteY293" fmla="*/ 2926624 h 3611234"/>
              <a:gd name="connsiteX294" fmla="*/ 4020220 w 6860976"/>
              <a:gd name="connsiteY294" fmla="*/ 2922903 h 3611234"/>
              <a:gd name="connsiteX295" fmla="*/ 3973711 w 6860976"/>
              <a:gd name="connsiteY295" fmla="*/ 2911741 h 3611234"/>
              <a:gd name="connsiteX296" fmla="*/ 3981152 w 6860976"/>
              <a:gd name="connsiteY296" fmla="*/ 2911741 h 3611234"/>
              <a:gd name="connsiteX297" fmla="*/ 3996035 w 6860976"/>
              <a:gd name="connsiteY297" fmla="*/ 2919183 h 3611234"/>
              <a:gd name="connsiteX298" fmla="*/ 6607968 w 6860976"/>
              <a:gd name="connsiteY298" fmla="*/ 2904300 h 3611234"/>
              <a:gd name="connsiteX299" fmla="*/ 6615408 w 6860976"/>
              <a:gd name="connsiteY299" fmla="*/ 2911741 h 3611234"/>
              <a:gd name="connsiteX300" fmla="*/ 6615408 w 6860976"/>
              <a:gd name="connsiteY300" fmla="*/ 2919183 h 3611234"/>
              <a:gd name="connsiteX301" fmla="*/ 6607968 w 6860976"/>
              <a:gd name="connsiteY301" fmla="*/ 2915462 h 3611234"/>
              <a:gd name="connsiteX302" fmla="*/ 6607968 w 6860976"/>
              <a:gd name="connsiteY302" fmla="*/ 2911741 h 3611234"/>
              <a:gd name="connsiteX303" fmla="*/ 6607968 w 6860976"/>
              <a:gd name="connsiteY303" fmla="*/ 2904300 h 3611234"/>
              <a:gd name="connsiteX304" fmla="*/ 3623965 w 6860976"/>
              <a:gd name="connsiteY304" fmla="*/ 2904300 h 3611234"/>
              <a:gd name="connsiteX305" fmla="*/ 3642568 w 6860976"/>
              <a:gd name="connsiteY305" fmla="*/ 2908021 h 3611234"/>
              <a:gd name="connsiteX306" fmla="*/ 3661172 w 6860976"/>
              <a:gd name="connsiteY306" fmla="*/ 2919183 h 3611234"/>
              <a:gd name="connsiteX307" fmla="*/ 3646289 w 6860976"/>
              <a:gd name="connsiteY307" fmla="*/ 2919183 h 3611234"/>
              <a:gd name="connsiteX308" fmla="*/ 3631406 w 6860976"/>
              <a:gd name="connsiteY308" fmla="*/ 2911741 h 3611234"/>
              <a:gd name="connsiteX309" fmla="*/ 6570760 w 6860976"/>
              <a:gd name="connsiteY309" fmla="*/ 2889417 h 3611234"/>
              <a:gd name="connsiteX310" fmla="*/ 6585644 w 6860976"/>
              <a:gd name="connsiteY310" fmla="*/ 2896859 h 3611234"/>
              <a:gd name="connsiteX311" fmla="*/ 6578204 w 6860976"/>
              <a:gd name="connsiteY311" fmla="*/ 2904300 h 3611234"/>
              <a:gd name="connsiteX312" fmla="*/ 6585644 w 6860976"/>
              <a:gd name="connsiteY312" fmla="*/ 2874534 h 3611234"/>
              <a:gd name="connsiteX313" fmla="*/ 6593084 w 6860976"/>
              <a:gd name="connsiteY313" fmla="*/ 2881976 h 3611234"/>
              <a:gd name="connsiteX314" fmla="*/ 6593084 w 6860976"/>
              <a:gd name="connsiteY314" fmla="*/ 2889417 h 3611234"/>
              <a:gd name="connsiteX315" fmla="*/ 6585644 w 6860976"/>
              <a:gd name="connsiteY315" fmla="*/ 2881976 h 3611234"/>
              <a:gd name="connsiteX316" fmla="*/ 6585644 w 6860976"/>
              <a:gd name="connsiteY316" fmla="*/ 2874534 h 3611234"/>
              <a:gd name="connsiteX317" fmla="*/ 6564560 w 6860976"/>
              <a:gd name="connsiteY317" fmla="*/ 2873294 h 3611234"/>
              <a:gd name="connsiteX318" fmla="*/ 6563320 w 6860976"/>
              <a:gd name="connsiteY318" fmla="*/ 2874534 h 3611234"/>
              <a:gd name="connsiteX319" fmla="*/ 6563320 w 6860976"/>
              <a:gd name="connsiteY319" fmla="*/ 2873472 h 3611234"/>
              <a:gd name="connsiteX320" fmla="*/ 6622852 w 6860976"/>
              <a:gd name="connsiteY320" fmla="*/ 2867093 h 3611234"/>
              <a:gd name="connsiteX321" fmla="*/ 6645176 w 6860976"/>
              <a:gd name="connsiteY321" fmla="*/ 2874534 h 3611234"/>
              <a:gd name="connsiteX322" fmla="*/ 6652616 w 6860976"/>
              <a:gd name="connsiteY322" fmla="*/ 2889417 h 3611234"/>
              <a:gd name="connsiteX323" fmla="*/ 6622852 w 6860976"/>
              <a:gd name="connsiteY323" fmla="*/ 2874534 h 3611234"/>
              <a:gd name="connsiteX324" fmla="*/ 3467695 w 6860976"/>
              <a:gd name="connsiteY324" fmla="*/ 2815003 h 3611234"/>
              <a:gd name="connsiteX325" fmla="*/ 3475137 w 6860976"/>
              <a:gd name="connsiteY325" fmla="*/ 2822444 h 3611234"/>
              <a:gd name="connsiteX326" fmla="*/ 3467695 w 6860976"/>
              <a:gd name="connsiteY326" fmla="*/ 2822444 h 3611234"/>
              <a:gd name="connsiteX327" fmla="*/ 3467695 w 6860976"/>
              <a:gd name="connsiteY327" fmla="*/ 2815003 h 3611234"/>
              <a:gd name="connsiteX328" fmla="*/ 3162597 w 6860976"/>
              <a:gd name="connsiteY328" fmla="*/ 2792679 h 3611234"/>
              <a:gd name="connsiteX329" fmla="*/ 3170039 w 6860976"/>
              <a:gd name="connsiteY329" fmla="*/ 2800120 h 3611234"/>
              <a:gd name="connsiteX330" fmla="*/ 3162597 w 6860976"/>
              <a:gd name="connsiteY330" fmla="*/ 2800120 h 3611234"/>
              <a:gd name="connsiteX331" fmla="*/ 3741167 w 6860976"/>
              <a:gd name="connsiteY331" fmla="*/ 2788958 h 3611234"/>
              <a:gd name="connsiteX332" fmla="*/ 3742562 w 6860976"/>
              <a:gd name="connsiteY332" fmla="*/ 2789888 h 3611234"/>
              <a:gd name="connsiteX333" fmla="*/ 3742673 w 6860976"/>
              <a:gd name="connsiteY333" fmla="*/ 2790553 h 3611234"/>
              <a:gd name="connsiteX334" fmla="*/ 3740762 w 6860976"/>
              <a:gd name="connsiteY334" fmla="*/ 2789120 h 3611234"/>
              <a:gd name="connsiteX335" fmla="*/ 3594199 w 6860976"/>
              <a:gd name="connsiteY335" fmla="*/ 2759193 h 3611234"/>
              <a:gd name="connsiteX336" fmla="*/ 3601641 w 6860976"/>
              <a:gd name="connsiteY336" fmla="*/ 2762913 h 3611234"/>
              <a:gd name="connsiteX337" fmla="*/ 3594199 w 6860976"/>
              <a:gd name="connsiteY337" fmla="*/ 2762913 h 3611234"/>
              <a:gd name="connsiteX338" fmla="*/ 3586758 w 6860976"/>
              <a:gd name="connsiteY338" fmla="*/ 2762913 h 3611234"/>
              <a:gd name="connsiteX339" fmla="*/ 3594199 w 6860976"/>
              <a:gd name="connsiteY339" fmla="*/ 2759193 h 3611234"/>
              <a:gd name="connsiteX340" fmla="*/ 3628926 w 6860976"/>
              <a:gd name="connsiteY340" fmla="*/ 2757952 h 3611234"/>
              <a:gd name="connsiteX341" fmla="*/ 3653730 w 6860976"/>
              <a:gd name="connsiteY341" fmla="*/ 2762913 h 3611234"/>
              <a:gd name="connsiteX342" fmla="*/ 3676055 w 6860976"/>
              <a:gd name="connsiteY342" fmla="*/ 2762913 h 3611234"/>
              <a:gd name="connsiteX343" fmla="*/ 3683496 w 6860976"/>
              <a:gd name="connsiteY343" fmla="*/ 2766634 h 3611234"/>
              <a:gd name="connsiteX344" fmla="*/ 3690937 w 6860976"/>
              <a:gd name="connsiteY344" fmla="*/ 2777796 h 3611234"/>
              <a:gd name="connsiteX345" fmla="*/ 3698379 w 6860976"/>
              <a:gd name="connsiteY345" fmla="*/ 2777796 h 3611234"/>
              <a:gd name="connsiteX346" fmla="*/ 3705820 w 6860976"/>
              <a:gd name="connsiteY346" fmla="*/ 2777796 h 3611234"/>
              <a:gd name="connsiteX347" fmla="*/ 3720703 w 6860976"/>
              <a:gd name="connsiteY347" fmla="*/ 2785237 h 3611234"/>
              <a:gd name="connsiteX348" fmla="*/ 3735586 w 6860976"/>
              <a:gd name="connsiteY348" fmla="*/ 2785237 h 3611234"/>
              <a:gd name="connsiteX349" fmla="*/ 3740762 w 6860976"/>
              <a:gd name="connsiteY349" fmla="*/ 2789120 h 3611234"/>
              <a:gd name="connsiteX350" fmla="*/ 3738841 w 6860976"/>
              <a:gd name="connsiteY350" fmla="*/ 2789888 h 3611234"/>
              <a:gd name="connsiteX351" fmla="*/ 3735586 w 6860976"/>
              <a:gd name="connsiteY351" fmla="*/ 2792679 h 3611234"/>
              <a:gd name="connsiteX352" fmla="*/ 3743027 w 6860976"/>
              <a:gd name="connsiteY352" fmla="*/ 2792679 h 3611234"/>
              <a:gd name="connsiteX353" fmla="*/ 3742673 w 6860976"/>
              <a:gd name="connsiteY353" fmla="*/ 2790553 h 3611234"/>
              <a:gd name="connsiteX354" fmla="*/ 3743027 w 6860976"/>
              <a:gd name="connsiteY354" fmla="*/ 2790819 h 3611234"/>
              <a:gd name="connsiteX355" fmla="*/ 3750469 w 6860976"/>
              <a:gd name="connsiteY355" fmla="*/ 2792679 h 3611234"/>
              <a:gd name="connsiteX356" fmla="*/ 3728144 w 6860976"/>
              <a:gd name="connsiteY356" fmla="*/ 2792679 h 3611234"/>
              <a:gd name="connsiteX357" fmla="*/ 3709541 w 6860976"/>
              <a:gd name="connsiteY357" fmla="*/ 2785237 h 3611234"/>
              <a:gd name="connsiteX358" fmla="*/ 3687217 w 6860976"/>
              <a:gd name="connsiteY358" fmla="*/ 2777796 h 3611234"/>
              <a:gd name="connsiteX359" fmla="*/ 3668613 w 6860976"/>
              <a:gd name="connsiteY359" fmla="*/ 2777796 h 3611234"/>
              <a:gd name="connsiteX360" fmla="*/ 3661172 w 6860976"/>
              <a:gd name="connsiteY360" fmla="*/ 2770355 h 3611234"/>
              <a:gd name="connsiteX361" fmla="*/ 3631406 w 6860976"/>
              <a:gd name="connsiteY361" fmla="*/ 2762913 h 3611234"/>
              <a:gd name="connsiteX362" fmla="*/ 3623965 w 6860976"/>
              <a:gd name="connsiteY362" fmla="*/ 2762913 h 3611234"/>
              <a:gd name="connsiteX363" fmla="*/ 3616523 w 6860976"/>
              <a:gd name="connsiteY363" fmla="*/ 2755472 h 3611234"/>
              <a:gd name="connsiteX364" fmla="*/ 3631406 w 6860976"/>
              <a:gd name="connsiteY364" fmla="*/ 2755472 h 3611234"/>
              <a:gd name="connsiteX365" fmla="*/ 3628926 w 6860976"/>
              <a:gd name="connsiteY365" fmla="*/ 2757952 h 3611234"/>
              <a:gd name="connsiteX366" fmla="*/ 3534668 w 6860976"/>
              <a:gd name="connsiteY366" fmla="*/ 2748030 h 3611234"/>
              <a:gd name="connsiteX367" fmla="*/ 3549551 w 6860976"/>
              <a:gd name="connsiteY367" fmla="*/ 2748030 h 3611234"/>
              <a:gd name="connsiteX368" fmla="*/ 3542109 w 6860976"/>
              <a:gd name="connsiteY368" fmla="*/ 2755472 h 3611234"/>
              <a:gd name="connsiteX369" fmla="*/ 3504902 w 6860976"/>
              <a:gd name="connsiteY369" fmla="*/ 2725706 h 3611234"/>
              <a:gd name="connsiteX370" fmla="*/ 3508623 w 6860976"/>
              <a:gd name="connsiteY370" fmla="*/ 2725706 h 3611234"/>
              <a:gd name="connsiteX371" fmla="*/ 3512344 w 6860976"/>
              <a:gd name="connsiteY371" fmla="*/ 2733148 h 3611234"/>
              <a:gd name="connsiteX372" fmla="*/ 3382301 w 6860976"/>
              <a:gd name="connsiteY372" fmla="*/ 2707285 h 3611234"/>
              <a:gd name="connsiteX373" fmla="*/ 3385840 w 6860976"/>
              <a:gd name="connsiteY373" fmla="*/ 2710823 h 3611234"/>
              <a:gd name="connsiteX374" fmla="*/ 3408164 w 6860976"/>
              <a:gd name="connsiteY374" fmla="*/ 2725706 h 3611234"/>
              <a:gd name="connsiteX375" fmla="*/ 3408164 w 6860976"/>
              <a:gd name="connsiteY375" fmla="*/ 2733148 h 3611234"/>
              <a:gd name="connsiteX376" fmla="*/ 3378398 w 6860976"/>
              <a:gd name="connsiteY376" fmla="*/ 2703382 h 3611234"/>
              <a:gd name="connsiteX377" fmla="*/ 3380259 w 6860976"/>
              <a:gd name="connsiteY377" fmla="*/ 2705242 h 3611234"/>
              <a:gd name="connsiteX378" fmla="*/ 3382301 w 6860976"/>
              <a:gd name="connsiteY378" fmla="*/ 2707285 h 3611234"/>
              <a:gd name="connsiteX379" fmla="*/ 3266777 w 6860976"/>
              <a:gd name="connsiteY379" fmla="*/ 2666175 h 3611234"/>
              <a:gd name="connsiteX380" fmla="*/ 3274219 w 6860976"/>
              <a:gd name="connsiteY380" fmla="*/ 2666175 h 3611234"/>
              <a:gd name="connsiteX381" fmla="*/ 3281660 w 6860976"/>
              <a:gd name="connsiteY381" fmla="*/ 2669896 h 3611234"/>
              <a:gd name="connsiteX382" fmla="*/ 3296543 w 6860976"/>
              <a:gd name="connsiteY382" fmla="*/ 2673616 h 3611234"/>
              <a:gd name="connsiteX383" fmla="*/ 3303984 w 6860976"/>
              <a:gd name="connsiteY383" fmla="*/ 2681058 h 3611234"/>
              <a:gd name="connsiteX384" fmla="*/ 3296543 w 6860976"/>
              <a:gd name="connsiteY384" fmla="*/ 2681058 h 3611234"/>
              <a:gd name="connsiteX385" fmla="*/ 3281660 w 6860976"/>
              <a:gd name="connsiteY385" fmla="*/ 2673616 h 3611234"/>
              <a:gd name="connsiteX386" fmla="*/ 3266777 w 6860976"/>
              <a:gd name="connsiteY386" fmla="*/ 2666175 h 3611234"/>
              <a:gd name="connsiteX387" fmla="*/ 3289101 w 6860976"/>
              <a:gd name="connsiteY387" fmla="*/ 2643851 h 3611234"/>
              <a:gd name="connsiteX388" fmla="*/ 3307705 w 6860976"/>
              <a:gd name="connsiteY388" fmla="*/ 2647571 h 3611234"/>
              <a:gd name="connsiteX389" fmla="*/ 3333750 w 6860976"/>
              <a:gd name="connsiteY389" fmla="*/ 2658734 h 3611234"/>
              <a:gd name="connsiteX390" fmla="*/ 3400722 w 6860976"/>
              <a:gd name="connsiteY390" fmla="*/ 2673616 h 3611234"/>
              <a:gd name="connsiteX391" fmla="*/ 3348633 w 6860976"/>
              <a:gd name="connsiteY391" fmla="*/ 2673616 h 3611234"/>
              <a:gd name="connsiteX392" fmla="*/ 3341191 w 6860976"/>
              <a:gd name="connsiteY392" fmla="*/ 2666175 h 3611234"/>
              <a:gd name="connsiteX393" fmla="*/ 3311426 w 6860976"/>
              <a:gd name="connsiteY393" fmla="*/ 2658734 h 3611234"/>
              <a:gd name="connsiteX394" fmla="*/ 3199804 w 6860976"/>
              <a:gd name="connsiteY394" fmla="*/ 2636409 h 3611234"/>
              <a:gd name="connsiteX395" fmla="*/ 3207246 w 6860976"/>
              <a:gd name="connsiteY395" fmla="*/ 2643851 h 3611234"/>
              <a:gd name="connsiteX396" fmla="*/ 3199804 w 6860976"/>
              <a:gd name="connsiteY396" fmla="*/ 2651292 h 3611234"/>
              <a:gd name="connsiteX397" fmla="*/ 3199804 w 6860976"/>
              <a:gd name="connsiteY397" fmla="*/ 2643851 h 3611234"/>
              <a:gd name="connsiteX398" fmla="*/ 3196084 w 6860976"/>
              <a:gd name="connsiteY398" fmla="*/ 2640130 h 3611234"/>
              <a:gd name="connsiteX399" fmla="*/ 3199804 w 6860976"/>
              <a:gd name="connsiteY399" fmla="*/ 2636409 h 3611234"/>
              <a:gd name="connsiteX400" fmla="*/ 3326308 w 6860976"/>
              <a:gd name="connsiteY400" fmla="*/ 2621527 h 3611234"/>
              <a:gd name="connsiteX401" fmla="*/ 3330029 w 6860976"/>
              <a:gd name="connsiteY401" fmla="*/ 2628968 h 3611234"/>
              <a:gd name="connsiteX402" fmla="*/ 3333750 w 6860976"/>
              <a:gd name="connsiteY402" fmla="*/ 2628968 h 3611234"/>
              <a:gd name="connsiteX403" fmla="*/ 3333750 w 6860976"/>
              <a:gd name="connsiteY403" fmla="*/ 2621527 h 3611234"/>
              <a:gd name="connsiteX404" fmla="*/ 3218408 w 6860976"/>
              <a:gd name="connsiteY404" fmla="*/ 2621527 h 3611234"/>
              <a:gd name="connsiteX405" fmla="*/ 3229570 w 6860976"/>
              <a:gd name="connsiteY405" fmla="*/ 2628968 h 3611234"/>
              <a:gd name="connsiteX406" fmla="*/ 3222129 w 6860976"/>
              <a:gd name="connsiteY406" fmla="*/ 2628968 h 3611234"/>
              <a:gd name="connsiteX407" fmla="*/ 3214687 w 6860976"/>
              <a:gd name="connsiteY407" fmla="*/ 2628968 h 3611234"/>
              <a:gd name="connsiteX408" fmla="*/ 3214687 w 6860976"/>
              <a:gd name="connsiteY408" fmla="*/ 2636409 h 3611234"/>
              <a:gd name="connsiteX409" fmla="*/ 3207246 w 6860976"/>
              <a:gd name="connsiteY409" fmla="*/ 2636409 h 3611234"/>
              <a:gd name="connsiteX410" fmla="*/ 3203525 w 6860976"/>
              <a:gd name="connsiteY410" fmla="*/ 2625247 h 3611234"/>
              <a:gd name="connsiteX411" fmla="*/ 3218408 w 6860976"/>
              <a:gd name="connsiteY411" fmla="*/ 2621527 h 3611234"/>
              <a:gd name="connsiteX412" fmla="*/ 3155156 w 6860976"/>
              <a:gd name="connsiteY412" fmla="*/ 2606644 h 3611234"/>
              <a:gd name="connsiteX413" fmla="*/ 3162597 w 6860976"/>
              <a:gd name="connsiteY413" fmla="*/ 2606644 h 3611234"/>
              <a:gd name="connsiteX414" fmla="*/ 3184922 w 6860976"/>
              <a:gd name="connsiteY414" fmla="*/ 2621527 h 3611234"/>
              <a:gd name="connsiteX415" fmla="*/ 3192363 w 6860976"/>
              <a:gd name="connsiteY415" fmla="*/ 2636409 h 3611234"/>
              <a:gd name="connsiteX416" fmla="*/ 3184922 w 6860976"/>
              <a:gd name="connsiteY416" fmla="*/ 2636409 h 3611234"/>
              <a:gd name="connsiteX417" fmla="*/ 3177480 w 6860976"/>
              <a:gd name="connsiteY417" fmla="*/ 2636409 h 3611234"/>
              <a:gd name="connsiteX418" fmla="*/ 3162597 w 6860976"/>
              <a:gd name="connsiteY418" fmla="*/ 2628968 h 3611234"/>
              <a:gd name="connsiteX419" fmla="*/ 3155156 w 6860976"/>
              <a:gd name="connsiteY419" fmla="*/ 2621527 h 3611234"/>
              <a:gd name="connsiteX420" fmla="*/ 3162597 w 6860976"/>
              <a:gd name="connsiteY420" fmla="*/ 2621527 h 3611234"/>
              <a:gd name="connsiteX421" fmla="*/ 3155156 w 6860976"/>
              <a:gd name="connsiteY421" fmla="*/ 2614085 h 3611234"/>
              <a:gd name="connsiteX422" fmla="*/ 3155156 w 6860976"/>
              <a:gd name="connsiteY422" fmla="*/ 2621527 h 3611234"/>
              <a:gd name="connsiteX423" fmla="*/ 3147715 w 6860976"/>
              <a:gd name="connsiteY423" fmla="*/ 2614085 h 3611234"/>
              <a:gd name="connsiteX424" fmla="*/ 3155156 w 6860976"/>
              <a:gd name="connsiteY424" fmla="*/ 2606644 h 3611234"/>
              <a:gd name="connsiteX425" fmla="*/ 6615408 w 6860976"/>
              <a:gd name="connsiteY425" fmla="*/ 2599202 h 3611234"/>
              <a:gd name="connsiteX426" fmla="*/ 6626572 w 6860976"/>
              <a:gd name="connsiteY426" fmla="*/ 2610364 h 3611234"/>
              <a:gd name="connsiteX427" fmla="*/ 6645176 w 6860976"/>
              <a:gd name="connsiteY427" fmla="*/ 2614085 h 3611234"/>
              <a:gd name="connsiteX428" fmla="*/ 6689824 w 6860976"/>
              <a:gd name="connsiteY428" fmla="*/ 2621527 h 3611234"/>
              <a:gd name="connsiteX429" fmla="*/ 6652616 w 6860976"/>
              <a:gd name="connsiteY429" fmla="*/ 2606644 h 3611234"/>
              <a:gd name="connsiteX430" fmla="*/ 6630292 w 6860976"/>
              <a:gd name="connsiteY430" fmla="*/ 2606644 h 3611234"/>
              <a:gd name="connsiteX431" fmla="*/ 3117949 w 6860976"/>
              <a:gd name="connsiteY431" fmla="*/ 2591761 h 3611234"/>
              <a:gd name="connsiteX432" fmla="*/ 3125390 w 6860976"/>
              <a:gd name="connsiteY432" fmla="*/ 2599202 h 3611234"/>
              <a:gd name="connsiteX433" fmla="*/ 3114228 w 6860976"/>
              <a:gd name="connsiteY433" fmla="*/ 2606644 h 3611234"/>
              <a:gd name="connsiteX434" fmla="*/ 3099346 w 6860976"/>
              <a:gd name="connsiteY434" fmla="*/ 2599202 h 3611234"/>
              <a:gd name="connsiteX435" fmla="*/ 3103066 w 6860976"/>
              <a:gd name="connsiteY435" fmla="*/ 2595482 h 3611234"/>
              <a:gd name="connsiteX436" fmla="*/ 3106787 w 6860976"/>
              <a:gd name="connsiteY436" fmla="*/ 2595482 h 3611234"/>
              <a:gd name="connsiteX437" fmla="*/ 3117949 w 6860976"/>
              <a:gd name="connsiteY437" fmla="*/ 2591761 h 3611234"/>
              <a:gd name="connsiteX438" fmla="*/ 6779120 w 6860976"/>
              <a:gd name="connsiteY438" fmla="*/ 2584319 h 3611234"/>
              <a:gd name="connsiteX439" fmla="*/ 6794004 w 6860976"/>
              <a:gd name="connsiteY439" fmla="*/ 2584319 h 3611234"/>
              <a:gd name="connsiteX440" fmla="*/ 6801444 w 6860976"/>
              <a:gd name="connsiteY440" fmla="*/ 2591761 h 3611234"/>
              <a:gd name="connsiteX441" fmla="*/ 6801444 w 6860976"/>
              <a:gd name="connsiteY441" fmla="*/ 2614085 h 3611234"/>
              <a:gd name="connsiteX442" fmla="*/ 6786562 w 6860976"/>
              <a:gd name="connsiteY442" fmla="*/ 2602923 h 3611234"/>
              <a:gd name="connsiteX443" fmla="*/ 6779120 w 6860976"/>
              <a:gd name="connsiteY443" fmla="*/ 2584319 h 3611234"/>
              <a:gd name="connsiteX444" fmla="*/ 6727032 w 6860976"/>
              <a:gd name="connsiteY444" fmla="*/ 2584319 h 3611234"/>
              <a:gd name="connsiteX445" fmla="*/ 6741912 w 6860976"/>
              <a:gd name="connsiteY445" fmla="*/ 2584319 h 3611234"/>
              <a:gd name="connsiteX446" fmla="*/ 6749356 w 6860976"/>
              <a:gd name="connsiteY446" fmla="*/ 2591761 h 3611234"/>
              <a:gd name="connsiteX447" fmla="*/ 6756796 w 6860976"/>
              <a:gd name="connsiteY447" fmla="*/ 2591761 h 3611234"/>
              <a:gd name="connsiteX448" fmla="*/ 6764236 w 6860976"/>
              <a:gd name="connsiteY448" fmla="*/ 2599202 h 3611234"/>
              <a:gd name="connsiteX449" fmla="*/ 6741912 w 6860976"/>
              <a:gd name="connsiteY449" fmla="*/ 2591761 h 3611234"/>
              <a:gd name="connsiteX450" fmla="*/ 3065859 w 6860976"/>
              <a:gd name="connsiteY450" fmla="*/ 2569437 h 3611234"/>
              <a:gd name="connsiteX451" fmla="*/ 3095625 w 6860976"/>
              <a:gd name="connsiteY451" fmla="*/ 2576878 h 3611234"/>
              <a:gd name="connsiteX452" fmla="*/ 3095625 w 6860976"/>
              <a:gd name="connsiteY452" fmla="*/ 2584319 h 3611234"/>
              <a:gd name="connsiteX453" fmla="*/ 3088184 w 6860976"/>
              <a:gd name="connsiteY453" fmla="*/ 2591761 h 3611234"/>
              <a:gd name="connsiteX454" fmla="*/ 3080742 w 6860976"/>
              <a:gd name="connsiteY454" fmla="*/ 2599202 h 3611234"/>
              <a:gd name="connsiteX455" fmla="*/ 3065859 w 6860976"/>
              <a:gd name="connsiteY455" fmla="*/ 2599202 h 3611234"/>
              <a:gd name="connsiteX456" fmla="*/ 3080742 w 6860976"/>
              <a:gd name="connsiteY456" fmla="*/ 2591761 h 3611234"/>
              <a:gd name="connsiteX457" fmla="*/ 3080742 w 6860976"/>
              <a:gd name="connsiteY457" fmla="*/ 2584319 h 3611234"/>
              <a:gd name="connsiteX458" fmla="*/ 3073301 w 6860976"/>
              <a:gd name="connsiteY458" fmla="*/ 2576878 h 3611234"/>
              <a:gd name="connsiteX459" fmla="*/ 3065859 w 6860976"/>
              <a:gd name="connsiteY459" fmla="*/ 2569437 h 3611234"/>
              <a:gd name="connsiteX460" fmla="*/ 3080742 w 6860976"/>
              <a:gd name="connsiteY460" fmla="*/ 2539671 h 3611234"/>
              <a:gd name="connsiteX461" fmla="*/ 3095625 w 6860976"/>
              <a:gd name="connsiteY461" fmla="*/ 2539671 h 3611234"/>
              <a:gd name="connsiteX462" fmla="*/ 3117949 w 6860976"/>
              <a:gd name="connsiteY462" fmla="*/ 2554554 h 3611234"/>
              <a:gd name="connsiteX463" fmla="*/ 3110508 w 6860976"/>
              <a:gd name="connsiteY463" fmla="*/ 2561995 h 3611234"/>
              <a:gd name="connsiteX464" fmla="*/ 3103066 w 6860976"/>
              <a:gd name="connsiteY464" fmla="*/ 2554554 h 3611234"/>
              <a:gd name="connsiteX465" fmla="*/ 3095625 w 6860976"/>
              <a:gd name="connsiteY465" fmla="*/ 2547112 h 3611234"/>
              <a:gd name="connsiteX466" fmla="*/ 2976562 w 6860976"/>
              <a:gd name="connsiteY466" fmla="*/ 2532230 h 3611234"/>
              <a:gd name="connsiteX467" fmla="*/ 2991445 w 6860976"/>
              <a:gd name="connsiteY467" fmla="*/ 2532230 h 3611234"/>
              <a:gd name="connsiteX468" fmla="*/ 2987724 w 6860976"/>
              <a:gd name="connsiteY468" fmla="*/ 2539671 h 3611234"/>
              <a:gd name="connsiteX469" fmla="*/ 2976562 w 6860976"/>
              <a:gd name="connsiteY469" fmla="*/ 2532230 h 3611234"/>
              <a:gd name="connsiteX470" fmla="*/ 2876103 w 6860976"/>
              <a:gd name="connsiteY470" fmla="*/ 2532230 h 3611234"/>
              <a:gd name="connsiteX471" fmla="*/ 2879824 w 6860976"/>
              <a:gd name="connsiteY471" fmla="*/ 2539671 h 3611234"/>
              <a:gd name="connsiteX472" fmla="*/ 2872383 w 6860976"/>
              <a:gd name="connsiteY472" fmla="*/ 2539671 h 3611234"/>
              <a:gd name="connsiteX473" fmla="*/ 2876103 w 6860976"/>
              <a:gd name="connsiteY473" fmla="*/ 2532230 h 3611234"/>
              <a:gd name="connsiteX474" fmla="*/ 3042605 w 6860976"/>
              <a:gd name="connsiteY474" fmla="*/ 2526649 h 3611234"/>
              <a:gd name="connsiteX475" fmla="*/ 3043535 w 6860976"/>
              <a:gd name="connsiteY475" fmla="*/ 2528509 h 3611234"/>
              <a:gd name="connsiteX476" fmla="*/ 3043535 w 6860976"/>
              <a:gd name="connsiteY476" fmla="*/ 2532230 h 3611234"/>
              <a:gd name="connsiteX477" fmla="*/ 3043535 w 6860976"/>
              <a:gd name="connsiteY477" fmla="*/ 2539671 h 3611234"/>
              <a:gd name="connsiteX478" fmla="*/ 3036094 w 6860976"/>
              <a:gd name="connsiteY478" fmla="*/ 2532230 h 3611234"/>
              <a:gd name="connsiteX479" fmla="*/ 3039814 w 6860976"/>
              <a:gd name="connsiteY479" fmla="*/ 2528509 h 3611234"/>
              <a:gd name="connsiteX480" fmla="*/ 3042605 w 6860976"/>
              <a:gd name="connsiteY480" fmla="*/ 2526649 h 3611234"/>
              <a:gd name="connsiteX481" fmla="*/ 6823768 w 6860976"/>
              <a:gd name="connsiteY481" fmla="*/ 2517347 h 3611234"/>
              <a:gd name="connsiteX482" fmla="*/ 6808886 w 6860976"/>
              <a:gd name="connsiteY482" fmla="*/ 2532230 h 3611234"/>
              <a:gd name="connsiteX483" fmla="*/ 6808886 w 6860976"/>
              <a:gd name="connsiteY483" fmla="*/ 2524788 h 3611234"/>
              <a:gd name="connsiteX484" fmla="*/ 6823768 w 6860976"/>
              <a:gd name="connsiteY484" fmla="*/ 2517347 h 3611234"/>
              <a:gd name="connsiteX485" fmla="*/ 3021211 w 6860976"/>
              <a:gd name="connsiteY485" fmla="*/ 2517347 h 3611234"/>
              <a:gd name="connsiteX486" fmla="*/ 3028652 w 6860976"/>
              <a:gd name="connsiteY486" fmla="*/ 2524788 h 3611234"/>
              <a:gd name="connsiteX487" fmla="*/ 3017490 w 6860976"/>
              <a:gd name="connsiteY487" fmla="*/ 2532230 h 3611234"/>
              <a:gd name="connsiteX488" fmla="*/ 3006328 w 6860976"/>
              <a:gd name="connsiteY488" fmla="*/ 2524788 h 3611234"/>
              <a:gd name="connsiteX489" fmla="*/ 2753320 w 6860976"/>
              <a:gd name="connsiteY489" fmla="*/ 2517347 h 3611234"/>
              <a:gd name="connsiteX490" fmla="*/ 2760762 w 6860976"/>
              <a:gd name="connsiteY490" fmla="*/ 2517347 h 3611234"/>
              <a:gd name="connsiteX491" fmla="*/ 2760762 w 6860976"/>
              <a:gd name="connsiteY491" fmla="*/ 2524788 h 3611234"/>
              <a:gd name="connsiteX492" fmla="*/ 2753320 w 6860976"/>
              <a:gd name="connsiteY492" fmla="*/ 2517347 h 3611234"/>
              <a:gd name="connsiteX493" fmla="*/ 2872383 w 6860976"/>
              <a:gd name="connsiteY493" fmla="*/ 2509905 h 3611234"/>
              <a:gd name="connsiteX494" fmla="*/ 2887265 w 6860976"/>
              <a:gd name="connsiteY494" fmla="*/ 2517347 h 3611234"/>
              <a:gd name="connsiteX495" fmla="*/ 2902148 w 6860976"/>
              <a:gd name="connsiteY495" fmla="*/ 2517347 h 3611234"/>
              <a:gd name="connsiteX496" fmla="*/ 2931914 w 6860976"/>
              <a:gd name="connsiteY496" fmla="*/ 2532230 h 3611234"/>
              <a:gd name="connsiteX497" fmla="*/ 2961679 w 6860976"/>
              <a:gd name="connsiteY497" fmla="*/ 2547112 h 3611234"/>
              <a:gd name="connsiteX498" fmla="*/ 2969121 w 6860976"/>
              <a:gd name="connsiteY498" fmla="*/ 2547112 h 3611234"/>
              <a:gd name="connsiteX499" fmla="*/ 2984004 w 6860976"/>
              <a:gd name="connsiteY499" fmla="*/ 2554554 h 3611234"/>
              <a:gd name="connsiteX500" fmla="*/ 3021211 w 6860976"/>
              <a:gd name="connsiteY500" fmla="*/ 2561995 h 3611234"/>
              <a:gd name="connsiteX501" fmla="*/ 3043535 w 6860976"/>
              <a:gd name="connsiteY501" fmla="*/ 2576878 h 3611234"/>
              <a:gd name="connsiteX502" fmla="*/ 3058418 w 6860976"/>
              <a:gd name="connsiteY502" fmla="*/ 2584319 h 3611234"/>
              <a:gd name="connsiteX503" fmla="*/ 3043535 w 6860976"/>
              <a:gd name="connsiteY503" fmla="*/ 2584319 h 3611234"/>
              <a:gd name="connsiteX504" fmla="*/ 3032373 w 6860976"/>
              <a:gd name="connsiteY504" fmla="*/ 2580599 h 3611234"/>
              <a:gd name="connsiteX505" fmla="*/ 3021211 w 6860976"/>
              <a:gd name="connsiteY505" fmla="*/ 2576878 h 3611234"/>
              <a:gd name="connsiteX506" fmla="*/ 3002607 w 6860976"/>
              <a:gd name="connsiteY506" fmla="*/ 2569437 h 3611234"/>
              <a:gd name="connsiteX507" fmla="*/ 2976562 w 6860976"/>
              <a:gd name="connsiteY507" fmla="*/ 2561995 h 3611234"/>
              <a:gd name="connsiteX508" fmla="*/ 2969121 w 6860976"/>
              <a:gd name="connsiteY508" fmla="*/ 2561995 h 3611234"/>
              <a:gd name="connsiteX509" fmla="*/ 2931914 w 6860976"/>
              <a:gd name="connsiteY509" fmla="*/ 2547112 h 3611234"/>
              <a:gd name="connsiteX510" fmla="*/ 2924472 w 6860976"/>
              <a:gd name="connsiteY510" fmla="*/ 2547112 h 3611234"/>
              <a:gd name="connsiteX511" fmla="*/ 2931914 w 6860976"/>
              <a:gd name="connsiteY511" fmla="*/ 2539671 h 3611234"/>
              <a:gd name="connsiteX512" fmla="*/ 2924472 w 6860976"/>
              <a:gd name="connsiteY512" fmla="*/ 2539671 h 3611234"/>
              <a:gd name="connsiteX513" fmla="*/ 2909590 w 6860976"/>
              <a:gd name="connsiteY513" fmla="*/ 2532230 h 3611234"/>
              <a:gd name="connsiteX514" fmla="*/ 2902148 w 6860976"/>
              <a:gd name="connsiteY514" fmla="*/ 2532230 h 3611234"/>
              <a:gd name="connsiteX515" fmla="*/ 2864941 w 6860976"/>
              <a:gd name="connsiteY515" fmla="*/ 2517347 h 3611234"/>
              <a:gd name="connsiteX516" fmla="*/ 6697264 w 6860976"/>
              <a:gd name="connsiteY516" fmla="*/ 2502464 h 3611234"/>
              <a:gd name="connsiteX517" fmla="*/ 6693544 w 6860976"/>
              <a:gd name="connsiteY517" fmla="*/ 2509905 h 3611234"/>
              <a:gd name="connsiteX518" fmla="*/ 6700984 w 6860976"/>
              <a:gd name="connsiteY518" fmla="*/ 2517347 h 3611234"/>
              <a:gd name="connsiteX519" fmla="*/ 6704708 w 6860976"/>
              <a:gd name="connsiteY519" fmla="*/ 2509905 h 3611234"/>
              <a:gd name="connsiteX520" fmla="*/ 6700984 w 6860976"/>
              <a:gd name="connsiteY520" fmla="*/ 2506185 h 3611234"/>
              <a:gd name="connsiteX521" fmla="*/ 6697264 w 6860976"/>
              <a:gd name="connsiteY521" fmla="*/ 2502464 h 3611234"/>
              <a:gd name="connsiteX522" fmla="*/ 2827734 w 6860976"/>
              <a:gd name="connsiteY522" fmla="*/ 2502464 h 3611234"/>
              <a:gd name="connsiteX523" fmla="*/ 2850058 w 6860976"/>
              <a:gd name="connsiteY523" fmla="*/ 2509905 h 3611234"/>
              <a:gd name="connsiteX524" fmla="*/ 2857500 w 6860976"/>
              <a:gd name="connsiteY524" fmla="*/ 2517347 h 3611234"/>
              <a:gd name="connsiteX525" fmla="*/ 2835176 w 6860976"/>
              <a:gd name="connsiteY525" fmla="*/ 2509905 h 3611234"/>
              <a:gd name="connsiteX526" fmla="*/ 2760762 w 6860976"/>
              <a:gd name="connsiteY526" fmla="*/ 2502464 h 3611234"/>
              <a:gd name="connsiteX527" fmla="*/ 2775645 w 6860976"/>
              <a:gd name="connsiteY527" fmla="*/ 2502464 h 3611234"/>
              <a:gd name="connsiteX528" fmla="*/ 2790527 w 6860976"/>
              <a:gd name="connsiteY528" fmla="*/ 2509905 h 3611234"/>
              <a:gd name="connsiteX529" fmla="*/ 2790527 w 6860976"/>
              <a:gd name="connsiteY529" fmla="*/ 2517347 h 3611234"/>
              <a:gd name="connsiteX530" fmla="*/ 2775645 w 6860976"/>
              <a:gd name="connsiteY530" fmla="*/ 2509905 h 3611234"/>
              <a:gd name="connsiteX531" fmla="*/ 2707742 w 6860976"/>
              <a:gd name="connsiteY531" fmla="*/ 2490372 h 3611234"/>
              <a:gd name="connsiteX532" fmla="*/ 2712392 w 6860976"/>
              <a:gd name="connsiteY532" fmla="*/ 2491302 h 3611234"/>
              <a:gd name="connsiteX533" fmla="*/ 2708672 w 6860976"/>
              <a:gd name="connsiteY533" fmla="*/ 2495023 h 3611234"/>
              <a:gd name="connsiteX534" fmla="*/ 2701230 w 6860976"/>
              <a:gd name="connsiteY534" fmla="*/ 2495023 h 3611234"/>
              <a:gd name="connsiteX535" fmla="*/ 2707742 w 6860976"/>
              <a:gd name="connsiteY535" fmla="*/ 2490372 h 3611234"/>
              <a:gd name="connsiteX536" fmla="*/ 2667744 w 6860976"/>
              <a:gd name="connsiteY536" fmla="*/ 2487581 h 3611234"/>
              <a:gd name="connsiteX537" fmla="*/ 2674255 w 6860976"/>
              <a:gd name="connsiteY537" fmla="*/ 2487581 h 3611234"/>
              <a:gd name="connsiteX538" fmla="*/ 2678906 w 6860976"/>
              <a:gd name="connsiteY538" fmla="*/ 2487581 h 3611234"/>
              <a:gd name="connsiteX539" fmla="*/ 2678906 w 6860976"/>
              <a:gd name="connsiteY539" fmla="*/ 2495023 h 3611234"/>
              <a:gd name="connsiteX540" fmla="*/ 6794004 w 6860976"/>
              <a:gd name="connsiteY540" fmla="*/ 2480140 h 3611234"/>
              <a:gd name="connsiteX541" fmla="*/ 6801444 w 6860976"/>
              <a:gd name="connsiteY541" fmla="*/ 2487581 h 3611234"/>
              <a:gd name="connsiteX542" fmla="*/ 6794004 w 6860976"/>
              <a:gd name="connsiteY542" fmla="*/ 2487581 h 3611234"/>
              <a:gd name="connsiteX543" fmla="*/ 2939355 w 6860976"/>
              <a:gd name="connsiteY543" fmla="*/ 2480140 h 3611234"/>
              <a:gd name="connsiteX544" fmla="*/ 2954238 w 6860976"/>
              <a:gd name="connsiteY544" fmla="*/ 2487581 h 3611234"/>
              <a:gd name="connsiteX545" fmla="*/ 2954238 w 6860976"/>
              <a:gd name="connsiteY545" fmla="*/ 2495023 h 3611234"/>
              <a:gd name="connsiteX546" fmla="*/ 2939355 w 6860976"/>
              <a:gd name="connsiteY546" fmla="*/ 2487581 h 3611234"/>
              <a:gd name="connsiteX547" fmla="*/ 2745879 w 6860976"/>
              <a:gd name="connsiteY547" fmla="*/ 2480140 h 3611234"/>
              <a:gd name="connsiteX548" fmla="*/ 2753320 w 6860976"/>
              <a:gd name="connsiteY548" fmla="*/ 2480140 h 3611234"/>
              <a:gd name="connsiteX549" fmla="*/ 2753320 w 6860976"/>
              <a:gd name="connsiteY549" fmla="*/ 2487581 h 3611234"/>
              <a:gd name="connsiteX550" fmla="*/ 2645420 w 6860976"/>
              <a:gd name="connsiteY550" fmla="*/ 2476419 h 3611234"/>
              <a:gd name="connsiteX551" fmla="*/ 2656582 w 6860976"/>
              <a:gd name="connsiteY551" fmla="*/ 2480140 h 3611234"/>
              <a:gd name="connsiteX552" fmla="*/ 2667744 w 6860976"/>
              <a:gd name="connsiteY552" fmla="*/ 2487581 h 3611234"/>
              <a:gd name="connsiteX553" fmla="*/ 2660303 w 6860976"/>
              <a:gd name="connsiteY553" fmla="*/ 2487581 h 3611234"/>
              <a:gd name="connsiteX554" fmla="*/ 2641699 w 6860976"/>
              <a:gd name="connsiteY554" fmla="*/ 2480140 h 3611234"/>
              <a:gd name="connsiteX555" fmla="*/ 2645420 w 6860976"/>
              <a:gd name="connsiteY555" fmla="*/ 2476419 h 3611234"/>
              <a:gd name="connsiteX556" fmla="*/ 2946797 w 6860976"/>
              <a:gd name="connsiteY556" fmla="*/ 2465257 h 3611234"/>
              <a:gd name="connsiteX557" fmla="*/ 2954238 w 6860976"/>
              <a:gd name="connsiteY557" fmla="*/ 2472698 h 3611234"/>
              <a:gd name="connsiteX558" fmla="*/ 2946797 w 6860976"/>
              <a:gd name="connsiteY558" fmla="*/ 2472698 h 3611234"/>
              <a:gd name="connsiteX559" fmla="*/ 2824013 w 6860976"/>
              <a:gd name="connsiteY559" fmla="*/ 2465257 h 3611234"/>
              <a:gd name="connsiteX560" fmla="*/ 2827734 w 6860976"/>
              <a:gd name="connsiteY560" fmla="*/ 2465257 h 3611234"/>
              <a:gd name="connsiteX561" fmla="*/ 2827734 w 6860976"/>
              <a:gd name="connsiteY561" fmla="*/ 2472698 h 3611234"/>
              <a:gd name="connsiteX562" fmla="*/ 2820293 w 6860976"/>
              <a:gd name="connsiteY562" fmla="*/ 2472698 h 3611234"/>
              <a:gd name="connsiteX563" fmla="*/ 2824013 w 6860976"/>
              <a:gd name="connsiteY563" fmla="*/ 2465257 h 3611234"/>
              <a:gd name="connsiteX564" fmla="*/ 6749356 w 6860976"/>
              <a:gd name="connsiteY564" fmla="*/ 2457816 h 3611234"/>
              <a:gd name="connsiteX565" fmla="*/ 6756796 w 6860976"/>
              <a:gd name="connsiteY565" fmla="*/ 2457816 h 3611234"/>
              <a:gd name="connsiteX566" fmla="*/ 6756796 w 6860976"/>
              <a:gd name="connsiteY566" fmla="*/ 2465257 h 3611234"/>
              <a:gd name="connsiteX567" fmla="*/ 6749356 w 6860976"/>
              <a:gd name="connsiteY567" fmla="*/ 2457816 h 3611234"/>
              <a:gd name="connsiteX568" fmla="*/ 2776575 w 6860976"/>
              <a:gd name="connsiteY568" fmla="*/ 2454095 h 3611234"/>
              <a:gd name="connsiteX569" fmla="*/ 2783086 w 6860976"/>
              <a:gd name="connsiteY569" fmla="*/ 2457816 h 3611234"/>
              <a:gd name="connsiteX570" fmla="*/ 2790527 w 6860976"/>
              <a:gd name="connsiteY570" fmla="*/ 2465257 h 3611234"/>
              <a:gd name="connsiteX571" fmla="*/ 2797969 w 6860976"/>
              <a:gd name="connsiteY571" fmla="*/ 2472698 h 3611234"/>
              <a:gd name="connsiteX572" fmla="*/ 2779365 w 6860976"/>
              <a:gd name="connsiteY572" fmla="*/ 2468978 h 3611234"/>
              <a:gd name="connsiteX573" fmla="*/ 2771924 w 6860976"/>
              <a:gd name="connsiteY573" fmla="*/ 2457816 h 3611234"/>
              <a:gd name="connsiteX574" fmla="*/ 2776575 w 6860976"/>
              <a:gd name="connsiteY574" fmla="*/ 2454095 h 3611234"/>
              <a:gd name="connsiteX575" fmla="*/ 2753320 w 6860976"/>
              <a:gd name="connsiteY575" fmla="*/ 2450374 h 3611234"/>
              <a:gd name="connsiteX576" fmla="*/ 2760762 w 6860976"/>
              <a:gd name="connsiteY576" fmla="*/ 2457816 h 3611234"/>
              <a:gd name="connsiteX577" fmla="*/ 2753320 w 6860976"/>
              <a:gd name="connsiteY577" fmla="*/ 2457816 h 3611234"/>
              <a:gd name="connsiteX578" fmla="*/ 2745879 w 6860976"/>
              <a:gd name="connsiteY578" fmla="*/ 2457816 h 3611234"/>
              <a:gd name="connsiteX579" fmla="*/ 2574726 w 6860976"/>
              <a:gd name="connsiteY579" fmla="*/ 2450374 h 3611234"/>
              <a:gd name="connsiteX580" fmla="*/ 2589609 w 6860976"/>
              <a:gd name="connsiteY580" fmla="*/ 2457816 h 3611234"/>
              <a:gd name="connsiteX581" fmla="*/ 2589609 w 6860976"/>
              <a:gd name="connsiteY581" fmla="*/ 2465257 h 3611234"/>
              <a:gd name="connsiteX582" fmla="*/ 2567285 w 6860976"/>
              <a:gd name="connsiteY582" fmla="*/ 2457816 h 3611234"/>
              <a:gd name="connsiteX583" fmla="*/ 6600528 w 6860976"/>
              <a:gd name="connsiteY583" fmla="*/ 2442933 h 3611234"/>
              <a:gd name="connsiteX584" fmla="*/ 6607968 w 6860976"/>
              <a:gd name="connsiteY584" fmla="*/ 2442933 h 3611234"/>
              <a:gd name="connsiteX585" fmla="*/ 6615408 w 6860976"/>
              <a:gd name="connsiteY585" fmla="*/ 2450374 h 3611234"/>
              <a:gd name="connsiteX586" fmla="*/ 6600528 w 6860976"/>
              <a:gd name="connsiteY586" fmla="*/ 2442933 h 3611234"/>
              <a:gd name="connsiteX587" fmla="*/ 2827734 w 6860976"/>
              <a:gd name="connsiteY587" fmla="*/ 2442933 h 3611234"/>
              <a:gd name="connsiteX588" fmla="*/ 2835176 w 6860976"/>
              <a:gd name="connsiteY588" fmla="*/ 2442933 h 3611234"/>
              <a:gd name="connsiteX589" fmla="*/ 2835176 w 6860976"/>
              <a:gd name="connsiteY589" fmla="*/ 2450374 h 3611234"/>
              <a:gd name="connsiteX590" fmla="*/ 2827734 w 6860976"/>
              <a:gd name="connsiteY590" fmla="*/ 2442933 h 3611234"/>
              <a:gd name="connsiteX591" fmla="*/ 2649140 w 6860976"/>
              <a:gd name="connsiteY591" fmla="*/ 2442933 h 3611234"/>
              <a:gd name="connsiteX592" fmla="*/ 2656582 w 6860976"/>
              <a:gd name="connsiteY592" fmla="*/ 2442933 h 3611234"/>
              <a:gd name="connsiteX593" fmla="*/ 2664023 w 6860976"/>
              <a:gd name="connsiteY593" fmla="*/ 2446653 h 3611234"/>
              <a:gd name="connsiteX594" fmla="*/ 2656582 w 6860976"/>
              <a:gd name="connsiteY594" fmla="*/ 2450374 h 3611234"/>
              <a:gd name="connsiteX595" fmla="*/ 2871452 w 6860976"/>
              <a:gd name="connsiteY595" fmla="*/ 2440142 h 3611234"/>
              <a:gd name="connsiteX596" fmla="*/ 2890986 w 6860976"/>
              <a:gd name="connsiteY596" fmla="*/ 2446653 h 3611234"/>
              <a:gd name="connsiteX597" fmla="*/ 2924472 w 6860976"/>
              <a:gd name="connsiteY597" fmla="*/ 2457816 h 3611234"/>
              <a:gd name="connsiteX598" fmla="*/ 2902148 w 6860976"/>
              <a:gd name="connsiteY598" fmla="*/ 2457816 h 3611234"/>
              <a:gd name="connsiteX599" fmla="*/ 2890986 w 6860976"/>
              <a:gd name="connsiteY599" fmla="*/ 2454095 h 3611234"/>
              <a:gd name="connsiteX600" fmla="*/ 2879824 w 6860976"/>
              <a:gd name="connsiteY600" fmla="*/ 2450374 h 3611234"/>
              <a:gd name="connsiteX601" fmla="*/ 2864941 w 6860976"/>
              <a:gd name="connsiteY601" fmla="*/ 2442933 h 3611234"/>
              <a:gd name="connsiteX602" fmla="*/ 2871452 w 6860976"/>
              <a:gd name="connsiteY602" fmla="*/ 2440142 h 3611234"/>
              <a:gd name="connsiteX603" fmla="*/ 2710532 w 6860976"/>
              <a:gd name="connsiteY603" fmla="*/ 2430840 h 3611234"/>
              <a:gd name="connsiteX604" fmla="*/ 2716113 w 6860976"/>
              <a:gd name="connsiteY604" fmla="*/ 2431771 h 3611234"/>
              <a:gd name="connsiteX605" fmla="*/ 2730996 w 6860976"/>
              <a:gd name="connsiteY605" fmla="*/ 2435491 h 3611234"/>
              <a:gd name="connsiteX606" fmla="*/ 2730996 w 6860976"/>
              <a:gd name="connsiteY606" fmla="*/ 2442933 h 3611234"/>
              <a:gd name="connsiteX607" fmla="*/ 2738437 w 6860976"/>
              <a:gd name="connsiteY607" fmla="*/ 2450374 h 3611234"/>
              <a:gd name="connsiteX608" fmla="*/ 2716113 w 6860976"/>
              <a:gd name="connsiteY608" fmla="*/ 2450374 h 3611234"/>
              <a:gd name="connsiteX609" fmla="*/ 2708672 w 6860976"/>
              <a:gd name="connsiteY609" fmla="*/ 2435491 h 3611234"/>
              <a:gd name="connsiteX610" fmla="*/ 2710532 w 6860976"/>
              <a:gd name="connsiteY610" fmla="*/ 2430840 h 3611234"/>
              <a:gd name="connsiteX611" fmla="*/ 6860976 w 6860976"/>
              <a:gd name="connsiteY611" fmla="*/ 2428050 h 3611234"/>
              <a:gd name="connsiteX612" fmla="*/ 6853536 w 6860976"/>
              <a:gd name="connsiteY612" fmla="*/ 2435491 h 3611234"/>
              <a:gd name="connsiteX613" fmla="*/ 6846092 w 6860976"/>
              <a:gd name="connsiteY613" fmla="*/ 2442933 h 3611234"/>
              <a:gd name="connsiteX614" fmla="*/ 2805410 w 6860976"/>
              <a:gd name="connsiteY614" fmla="*/ 2428050 h 3611234"/>
              <a:gd name="connsiteX615" fmla="*/ 2820293 w 6860976"/>
              <a:gd name="connsiteY615" fmla="*/ 2435491 h 3611234"/>
              <a:gd name="connsiteX616" fmla="*/ 2812851 w 6860976"/>
              <a:gd name="connsiteY616" fmla="*/ 2435491 h 3611234"/>
              <a:gd name="connsiteX617" fmla="*/ 2805410 w 6860976"/>
              <a:gd name="connsiteY617" fmla="*/ 2435491 h 3611234"/>
              <a:gd name="connsiteX618" fmla="*/ 2619375 w 6860976"/>
              <a:gd name="connsiteY618" fmla="*/ 2428050 h 3611234"/>
              <a:gd name="connsiteX619" fmla="*/ 2623096 w 6860976"/>
              <a:gd name="connsiteY619" fmla="*/ 2431771 h 3611234"/>
              <a:gd name="connsiteX620" fmla="*/ 2626816 w 6860976"/>
              <a:gd name="connsiteY620" fmla="*/ 2435491 h 3611234"/>
              <a:gd name="connsiteX621" fmla="*/ 2626816 w 6860976"/>
              <a:gd name="connsiteY621" fmla="*/ 2442933 h 3611234"/>
              <a:gd name="connsiteX622" fmla="*/ 2619375 w 6860976"/>
              <a:gd name="connsiteY622" fmla="*/ 2435491 h 3611234"/>
              <a:gd name="connsiteX623" fmla="*/ 2619375 w 6860976"/>
              <a:gd name="connsiteY623" fmla="*/ 2428050 h 3611234"/>
              <a:gd name="connsiteX624" fmla="*/ 2515195 w 6860976"/>
              <a:gd name="connsiteY624" fmla="*/ 2428050 h 3611234"/>
              <a:gd name="connsiteX625" fmla="*/ 2522637 w 6860976"/>
              <a:gd name="connsiteY625" fmla="*/ 2435491 h 3611234"/>
              <a:gd name="connsiteX626" fmla="*/ 2522637 w 6860976"/>
              <a:gd name="connsiteY626" fmla="*/ 2442933 h 3611234"/>
              <a:gd name="connsiteX627" fmla="*/ 2515195 w 6860976"/>
              <a:gd name="connsiteY627" fmla="*/ 2435491 h 3611234"/>
              <a:gd name="connsiteX628" fmla="*/ 2477988 w 6860976"/>
              <a:gd name="connsiteY628" fmla="*/ 2420609 h 3611234"/>
              <a:gd name="connsiteX629" fmla="*/ 2485429 w 6860976"/>
              <a:gd name="connsiteY629" fmla="*/ 2428050 h 3611234"/>
              <a:gd name="connsiteX630" fmla="*/ 2477988 w 6860976"/>
              <a:gd name="connsiteY630" fmla="*/ 2428050 h 3611234"/>
              <a:gd name="connsiteX631" fmla="*/ 6727032 w 6860976"/>
              <a:gd name="connsiteY631" fmla="*/ 2413167 h 3611234"/>
              <a:gd name="connsiteX632" fmla="*/ 6734472 w 6860976"/>
              <a:gd name="connsiteY632" fmla="*/ 2420609 h 3611234"/>
              <a:gd name="connsiteX633" fmla="*/ 6749356 w 6860976"/>
              <a:gd name="connsiteY633" fmla="*/ 2420609 h 3611234"/>
              <a:gd name="connsiteX634" fmla="*/ 6745634 w 6860976"/>
              <a:gd name="connsiteY634" fmla="*/ 2416888 h 3611234"/>
              <a:gd name="connsiteX635" fmla="*/ 6734472 w 6860976"/>
              <a:gd name="connsiteY635" fmla="*/ 2413167 h 3611234"/>
              <a:gd name="connsiteX636" fmla="*/ 6727032 w 6860976"/>
              <a:gd name="connsiteY636" fmla="*/ 2413167 h 3611234"/>
              <a:gd name="connsiteX637" fmla="*/ 2463106 w 6860976"/>
              <a:gd name="connsiteY637" fmla="*/ 2413167 h 3611234"/>
              <a:gd name="connsiteX638" fmla="*/ 2470547 w 6860976"/>
              <a:gd name="connsiteY638" fmla="*/ 2413167 h 3611234"/>
              <a:gd name="connsiteX639" fmla="*/ 2463106 w 6860976"/>
              <a:gd name="connsiteY639" fmla="*/ 2420609 h 3611234"/>
              <a:gd name="connsiteX640" fmla="*/ 2775645 w 6860976"/>
              <a:gd name="connsiteY640" fmla="*/ 2405726 h 3611234"/>
              <a:gd name="connsiteX641" fmla="*/ 2812851 w 6860976"/>
              <a:gd name="connsiteY641" fmla="*/ 2416888 h 3611234"/>
              <a:gd name="connsiteX642" fmla="*/ 2857500 w 6860976"/>
              <a:gd name="connsiteY642" fmla="*/ 2435491 h 3611234"/>
              <a:gd name="connsiteX643" fmla="*/ 2835176 w 6860976"/>
              <a:gd name="connsiteY643" fmla="*/ 2435491 h 3611234"/>
              <a:gd name="connsiteX644" fmla="*/ 2820293 w 6860976"/>
              <a:gd name="connsiteY644" fmla="*/ 2428050 h 3611234"/>
              <a:gd name="connsiteX645" fmla="*/ 2649140 w 6860976"/>
              <a:gd name="connsiteY645" fmla="*/ 2405726 h 3611234"/>
              <a:gd name="connsiteX646" fmla="*/ 2660303 w 6860976"/>
              <a:gd name="connsiteY646" fmla="*/ 2409446 h 3611234"/>
              <a:gd name="connsiteX647" fmla="*/ 2671465 w 6860976"/>
              <a:gd name="connsiteY647" fmla="*/ 2413167 h 3611234"/>
              <a:gd name="connsiteX648" fmla="*/ 2671465 w 6860976"/>
              <a:gd name="connsiteY648" fmla="*/ 2420609 h 3611234"/>
              <a:gd name="connsiteX649" fmla="*/ 2656582 w 6860976"/>
              <a:gd name="connsiteY649" fmla="*/ 2413167 h 3611234"/>
              <a:gd name="connsiteX650" fmla="*/ 2652861 w 6860976"/>
              <a:gd name="connsiteY650" fmla="*/ 2409446 h 3611234"/>
              <a:gd name="connsiteX651" fmla="*/ 2649140 w 6860976"/>
              <a:gd name="connsiteY651" fmla="*/ 2405726 h 3611234"/>
              <a:gd name="connsiteX652" fmla="*/ 2396133 w 6860976"/>
              <a:gd name="connsiteY652" fmla="*/ 2398284 h 3611234"/>
              <a:gd name="connsiteX653" fmla="*/ 2403574 w 6860976"/>
              <a:gd name="connsiteY653" fmla="*/ 2402005 h 3611234"/>
              <a:gd name="connsiteX654" fmla="*/ 2403574 w 6860976"/>
              <a:gd name="connsiteY654" fmla="*/ 2405726 h 3611234"/>
              <a:gd name="connsiteX655" fmla="*/ 2396133 w 6860976"/>
              <a:gd name="connsiteY655" fmla="*/ 2405726 h 3611234"/>
              <a:gd name="connsiteX656" fmla="*/ 2396133 w 6860976"/>
              <a:gd name="connsiteY656" fmla="*/ 2398284 h 3611234"/>
              <a:gd name="connsiteX657" fmla="*/ 6831212 w 6860976"/>
              <a:gd name="connsiteY657" fmla="*/ 2390843 h 3611234"/>
              <a:gd name="connsiteX658" fmla="*/ 6838652 w 6860976"/>
              <a:gd name="connsiteY658" fmla="*/ 2398284 h 3611234"/>
              <a:gd name="connsiteX659" fmla="*/ 6831212 w 6860976"/>
              <a:gd name="connsiteY659" fmla="*/ 2398284 h 3611234"/>
              <a:gd name="connsiteX660" fmla="*/ 6637734 w 6860976"/>
              <a:gd name="connsiteY660" fmla="*/ 2390843 h 3611234"/>
              <a:gd name="connsiteX661" fmla="*/ 6622852 w 6860976"/>
              <a:gd name="connsiteY661" fmla="*/ 2398284 h 3611234"/>
              <a:gd name="connsiteX662" fmla="*/ 6626572 w 6860976"/>
              <a:gd name="connsiteY662" fmla="*/ 2405726 h 3611234"/>
              <a:gd name="connsiteX663" fmla="*/ 6637734 w 6860976"/>
              <a:gd name="connsiteY663" fmla="*/ 2398284 h 3611234"/>
              <a:gd name="connsiteX664" fmla="*/ 6645176 w 6860976"/>
              <a:gd name="connsiteY664" fmla="*/ 2398284 h 3611234"/>
              <a:gd name="connsiteX665" fmla="*/ 6637734 w 6860976"/>
              <a:gd name="connsiteY665" fmla="*/ 2390843 h 3611234"/>
              <a:gd name="connsiteX666" fmla="*/ 2366367 w 6860976"/>
              <a:gd name="connsiteY666" fmla="*/ 2390843 h 3611234"/>
              <a:gd name="connsiteX667" fmla="*/ 2370088 w 6860976"/>
              <a:gd name="connsiteY667" fmla="*/ 2390843 h 3611234"/>
              <a:gd name="connsiteX668" fmla="*/ 2373808 w 6860976"/>
              <a:gd name="connsiteY668" fmla="*/ 2398284 h 3611234"/>
              <a:gd name="connsiteX669" fmla="*/ 2358926 w 6860976"/>
              <a:gd name="connsiteY669" fmla="*/ 2398284 h 3611234"/>
              <a:gd name="connsiteX670" fmla="*/ 2366367 w 6860976"/>
              <a:gd name="connsiteY670" fmla="*/ 2390843 h 3611234"/>
              <a:gd name="connsiteX671" fmla="*/ 6593084 w 6860976"/>
              <a:gd name="connsiteY671" fmla="*/ 2383402 h 3611234"/>
              <a:gd name="connsiteX672" fmla="*/ 6593084 w 6860976"/>
              <a:gd name="connsiteY672" fmla="*/ 2390843 h 3611234"/>
              <a:gd name="connsiteX673" fmla="*/ 6607968 w 6860976"/>
              <a:gd name="connsiteY673" fmla="*/ 2390843 h 3611234"/>
              <a:gd name="connsiteX674" fmla="*/ 6604248 w 6860976"/>
              <a:gd name="connsiteY674" fmla="*/ 2387122 h 3611234"/>
              <a:gd name="connsiteX675" fmla="*/ 6593084 w 6860976"/>
              <a:gd name="connsiteY675" fmla="*/ 2383402 h 3611234"/>
              <a:gd name="connsiteX676" fmla="*/ 2611933 w 6860976"/>
              <a:gd name="connsiteY676" fmla="*/ 2383402 h 3611234"/>
              <a:gd name="connsiteX677" fmla="*/ 2619375 w 6860976"/>
              <a:gd name="connsiteY677" fmla="*/ 2390843 h 3611234"/>
              <a:gd name="connsiteX678" fmla="*/ 2615654 w 6860976"/>
              <a:gd name="connsiteY678" fmla="*/ 2398284 h 3611234"/>
              <a:gd name="connsiteX679" fmla="*/ 2611933 w 6860976"/>
              <a:gd name="connsiteY679" fmla="*/ 2390843 h 3611234"/>
              <a:gd name="connsiteX680" fmla="*/ 6548436 w 6860976"/>
              <a:gd name="connsiteY680" fmla="*/ 2368519 h 3611234"/>
              <a:gd name="connsiteX681" fmla="*/ 6563320 w 6860976"/>
              <a:gd name="connsiteY681" fmla="*/ 2375960 h 3611234"/>
              <a:gd name="connsiteX682" fmla="*/ 6555880 w 6860976"/>
              <a:gd name="connsiteY682" fmla="*/ 2368519 h 3611234"/>
              <a:gd name="connsiteX683" fmla="*/ 2552402 w 6860976"/>
              <a:gd name="connsiteY683" fmla="*/ 2368519 h 3611234"/>
              <a:gd name="connsiteX684" fmla="*/ 2589609 w 6860976"/>
              <a:gd name="connsiteY684" fmla="*/ 2390843 h 3611234"/>
              <a:gd name="connsiteX685" fmla="*/ 2559844 w 6860976"/>
              <a:gd name="connsiteY685" fmla="*/ 2383402 h 3611234"/>
              <a:gd name="connsiteX686" fmla="*/ 2507754 w 6860976"/>
              <a:gd name="connsiteY686" fmla="*/ 2361077 h 3611234"/>
              <a:gd name="connsiteX687" fmla="*/ 2515195 w 6860976"/>
              <a:gd name="connsiteY687" fmla="*/ 2361077 h 3611234"/>
              <a:gd name="connsiteX688" fmla="*/ 2522637 w 6860976"/>
              <a:gd name="connsiteY688" fmla="*/ 2368519 h 3611234"/>
              <a:gd name="connsiteX689" fmla="*/ 2507754 w 6860976"/>
              <a:gd name="connsiteY689" fmla="*/ 2368519 h 3611234"/>
              <a:gd name="connsiteX690" fmla="*/ 2507754 w 6860976"/>
              <a:gd name="connsiteY690" fmla="*/ 2361077 h 3611234"/>
              <a:gd name="connsiteX691" fmla="*/ 2589609 w 6860976"/>
              <a:gd name="connsiteY691" fmla="*/ 2353636 h 3611234"/>
              <a:gd name="connsiteX692" fmla="*/ 2611933 w 6860976"/>
              <a:gd name="connsiteY692" fmla="*/ 2361077 h 3611234"/>
              <a:gd name="connsiteX693" fmla="*/ 2634258 w 6860976"/>
              <a:gd name="connsiteY693" fmla="*/ 2368519 h 3611234"/>
              <a:gd name="connsiteX694" fmla="*/ 2619375 w 6860976"/>
              <a:gd name="connsiteY694" fmla="*/ 2368519 h 3611234"/>
              <a:gd name="connsiteX695" fmla="*/ 2611933 w 6860976"/>
              <a:gd name="connsiteY695" fmla="*/ 2368519 h 3611234"/>
              <a:gd name="connsiteX696" fmla="*/ 2604492 w 6860976"/>
              <a:gd name="connsiteY696" fmla="*/ 2368519 h 3611234"/>
              <a:gd name="connsiteX697" fmla="*/ 2597051 w 6860976"/>
              <a:gd name="connsiteY697" fmla="*/ 2361077 h 3611234"/>
              <a:gd name="connsiteX698" fmla="*/ 2656582 w 6860976"/>
              <a:gd name="connsiteY698" fmla="*/ 2338753 h 3611234"/>
              <a:gd name="connsiteX699" fmla="*/ 2664023 w 6860976"/>
              <a:gd name="connsiteY699" fmla="*/ 2346194 h 3611234"/>
              <a:gd name="connsiteX700" fmla="*/ 2656582 w 6860976"/>
              <a:gd name="connsiteY700" fmla="*/ 2353636 h 3611234"/>
              <a:gd name="connsiteX701" fmla="*/ 2649140 w 6860976"/>
              <a:gd name="connsiteY701" fmla="*/ 2346194 h 3611234"/>
              <a:gd name="connsiteX702" fmla="*/ 2652861 w 6860976"/>
              <a:gd name="connsiteY702" fmla="*/ 2342474 h 3611234"/>
              <a:gd name="connsiteX703" fmla="*/ 2656582 w 6860976"/>
              <a:gd name="connsiteY703" fmla="*/ 2338753 h 3611234"/>
              <a:gd name="connsiteX704" fmla="*/ 2544961 w 6860976"/>
              <a:gd name="connsiteY704" fmla="*/ 2338753 h 3611234"/>
              <a:gd name="connsiteX705" fmla="*/ 2552402 w 6860976"/>
              <a:gd name="connsiteY705" fmla="*/ 2338753 h 3611234"/>
              <a:gd name="connsiteX706" fmla="*/ 2567285 w 6860976"/>
              <a:gd name="connsiteY706" fmla="*/ 2346194 h 3611234"/>
              <a:gd name="connsiteX707" fmla="*/ 2552402 w 6860976"/>
              <a:gd name="connsiteY707" fmla="*/ 2346194 h 3611234"/>
              <a:gd name="connsiteX708" fmla="*/ 2544961 w 6860976"/>
              <a:gd name="connsiteY708" fmla="*/ 2338753 h 3611234"/>
              <a:gd name="connsiteX709" fmla="*/ 2158008 w 6860976"/>
              <a:gd name="connsiteY709" fmla="*/ 2338753 h 3611234"/>
              <a:gd name="connsiteX710" fmla="*/ 2172890 w 6860976"/>
              <a:gd name="connsiteY710" fmla="*/ 2346194 h 3611234"/>
              <a:gd name="connsiteX711" fmla="*/ 2165449 w 6860976"/>
              <a:gd name="connsiteY711" fmla="*/ 2353636 h 3611234"/>
              <a:gd name="connsiteX712" fmla="*/ 2158008 w 6860976"/>
              <a:gd name="connsiteY712" fmla="*/ 2346194 h 3611234"/>
              <a:gd name="connsiteX713" fmla="*/ 2158008 w 6860976"/>
              <a:gd name="connsiteY713" fmla="*/ 2338753 h 3611234"/>
              <a:gd name="connsiteX714" fmla="*/ 2515195 w 6860976"/>
              <a:gd name="connsiteY714" fmla="*/ 2331312 h 3611234"/>
              <a:gd name="connsiteX715" fmla="*/ 2530078 w 6860976"/>
              <a:gd name="connsiteY715" fmla="*/ 2338753 h 3611234"/>
              <a:gd name="connsiteX716" fmla="*/ 2522637 w 6860976"/>
              <a:gd name="connsiteY716" fmla="*/ 2338753 h 3611234"/>
              <a:gd name="connsiteX717" fmla="*/ 2500313 w 6860976"/>
              <a:gd name="connsiteY717" fmla="*/ 2323870 h 3611234"/>
              <a:gd name="connsiteX718" fmla="*/ 2507754 w 6860976"/>
              <a:gd name="connsiteY718" fmla="*/ 2323870 h 3611234"/>
              <a:gd name="connsiteX719" fmla="*/ 2500313 w 6860976"/>
              <a:gd name="connsiteY719" fmla="*/ 2331312 h 3611234"/>
              <a:gd name="connsiteX720" fmla="*/ 2448222 w 6860976"/>
              <a:gd name="connsiteY720" fmla="*/ 2323870 h 3611234"/>
              <a:gd name="connsiteX721" fmla="*/ 2470547 w 6860976"/>
              <a:gd name="connsiteY721" fmla="*/ 2323870 h 3611234"/>
              <a:gd name="connsiteX722" fmla="*/ 2474267 w 6860976"/>
              <a:gd name="connsiteY722" fmla="*/ 2327591 h 3611234"/>
              <a:gd name="connsiteX723" fmla="*/ 2481709 w 6860976"/>
              <a:gd name="connsiteY723" fmla="*/ 2335032 h 3611234"/>
              <a:gd name="connsiteX724" fmla="*/ 2485429 w 6860976"/>
              <a:gd name="connsiteY724" fmla="*/ 2338753 h 3611234"/>
              <a:gd name="connsiteX725" fmla="*/ 2492871 w 6860976"/>
              <a:gd name="connsiteY725" fmla="*/ 2338753 h 3611234"/>
              <a:gd name="connsiteX726" fmla="*/ 2492871 w 6860976"/>
              <a:gd name="connsiteY726" fmla="*/ 2353636 h 3611234"/>
              <a:gd name="connsiteX727" fmla="*/ 2485429 w 6860976"/>
              <a:gd name="connsiteY727" fmla="*/ 2353636 h 3611234"/>
              <a:gd name="connsiteX728" fmla="*/ 2463106 w 6860976"/>
              <a:gd name="connsiteY728" fmla="*/ 2346194 h 3611234"/>
              <a:gd name="connsiteX729" fmla="*/ 2448222 w 6860976"/>
              <a:gd name="connsiteY729" fmla="*/ 2323870 h 3611234"/>
              <a:gd name="connsiteX730" fmla="*/ 2574726 w 6860976"/>
              <a:gd name="connsiteY730" fmla="*/ 2316429 h 3611234"/>
              <a:gd name="connsiteX731" fmla="*/ 2589609 w 6860976"/>
              <a:gd name="connsiteY731" fmla="*/ 2323870 h 3611234"/>
              <a:gd name="connsiteX732" fmla="*/ 2589609 w 6860976"/>
              <a:gd name="connsiteY732" fmla="*/ 2331312 h 3611234"/>
              <a:gd name="connsiteX733" fmla="*/ 2582168 w 6860976"/>
              <a:gd name="connsiteY733" fmla="*/ 2323870 h 3611234"/>
              <a:gd name="connsiteX734" fmla="*/ 2277070 w 6860976"/>
              <a:gd name="connsiteY734" fmla="*/ 2308987 h 3611234"/>
              <a:gd name="connsiteX735" fmla="*/ 2284512 w 6860976"/>
              <a:gd name="connsiteY735" fmla="*/ 2308987 h 3611234"/>
              <a:gd name="connsiteX736" fmla="*/ 2277070 w 6860976"/>
              <a:gd name="connsiteY736" fmla="*/ 2316429 h 3611234"/>
              <a:gd name="connsiteX737" fmla="*/ 2245444 w 6860976"/>
              <a:gd name="connsiteY737" fmla="*/ 2305267 h 3611234"/>
              <a:gd name="connsiteX738" fmla="*/ 2247305 w 6860976"/>
              <a:gd name="connsiteY738" fmla="*/ 2308987 h 3611234"/>
              <a:gd name="connsiteX739" fmla="*/ 2239863 w 6860976"/>
              <a:gd name="connsiteY739" fmla="*/ 2308987 h 3611234"/>
              <a:gd name="connsiteX740" fmla="*/ 2245444 w 6860976"/>
              <a:gd name="connsiteY740" fmla="*/ 2305267 h 3611234"/>
              <a:gd name="connsiteX741" fmla="*/ 2438921 w 6860976"/>
              <a:gd name="connsiteY741" fmla="*/ 2304337 h 3611234"/>
              <a:gd name="connsiteX742" fmla="*/ 2440781 w 6860976"/>
              <a:gd name="connsiteY742" fmla="*/ 2308987 h 3611234"/>
              <a:gd name="connsiteX743" fmla="*/ 2433340 w 6860976"/>
              <a:gd name="connsiteY743" fmla="*/ 2316429 h 3611234"/>
              <a:gd name="connsiteX744" fmla="*/ 2418457 w 6860976"/>
              <a:gd name="connsiteY744" fmla="*/ 2308987 h 3611234"/>
              <a:gd name="connsiteX745" fmla="*/ 2433340 w 6860976"/>
              <a:gd name="connsiteY745" fmla="*/ 2305267 h 3611234"/>
              <a:gd name="connsiteX746" fmla="*/ 2438921 w 6860976"/>
              <a:gd name="connsiteY746" fmla="*/ 2304337 h 3611234"/>
              <a:gd name="connsiteX747" fmla="*/ 2403574 w 6860976"/>
              <a:gd name="connsiteY747" fmla="*/ 2301546 h 3611234"/>
              <a:gd name="connsiteX748" fmla="*/ 2414736 w 6860976"/>
              <a:gd name="connsiteY748" fmla="*/ 2301546 h 3611234"/>
              <a:gd name="connsiteX749" fmla="*/ 2418457 w 6860976"/>
              <a:gd name="connsiteY749" fmla="*/ 2308987 h 3611234"/>
              <a:gd name="connsiteX750" fmla="*/ 2501243 w 6860976"/>
              <a:gd name="connsiteY750" fmla="*/ 2289454 h 3611234"/>
              <a:gd name="connsiteX751" fmla="*/ 2507754 w 6860976"/>
              <a:gd name="connsiteY751" fmla="*/ 2294105 h 3611234"/>
              <a:gd name="connsiteX752" fmla="*/ 2500313 w 6860976"/>
              <a:gd name="connsiteY752" fmla="*/ 2294105 h 3611234"/>
              <a:gd name="connsiteX753" fmla="*/ 2496592 w 6860976"/>
              <a:gd name="connsiteY753" fmla="*/ 2290384 h 3611234"/>
              <a:gd name="connsiteX754" fmla="*/ 2501243 w 6860976"/>
              <a:gd name="connsiteY754" fmla="*/ 2289454 h 3611234"/>
              <a:gd name="connsiteX755" fmla="*/ 2433340 w 6860976"/>
              <a:gd name="connsiteY755" fmla="*/ 2279222 h 3611234"/>
              <a:gd name="connsiteX756" fmla="*/ 2455664 w 6860976"/>
              <a:gd name="connsiteY756" fmla="*/ 2286663 h 3611234"/>
              <a:gd name="connsiteX757" fmla="*/ 2440781 w 6860976"/>
              <a:gd name="connsiteY757" fmla="*/ 2294105 h 3611234"/>
              <a:gd name="connsiteX758" fmla="*/ 2321719 w 6860976"/>
              <a:gd name="connsiteY758" fmla="*/ 2271780 h 3611234"/>
              <a:gd name="connsiteX759" fmla="*/ 2351484 w 6860976"/>
              <a:gd name="connsiteY759" fmla="*/ 2271780 h 3611234"/>
              <a:gd name="connsiteX760" fmla="*/ 2377529 w 6860976"/>
              <a:gd name="connsiteY760" fmla="*/ 2282943 h 3611234"/>
              <a:gd name="connsiteX761" fmla="*/ 2388691 w 6860976"/>
              <a:gd name="connsiteY761" fmla="*/ 2286663 h 3611234"/>
              <a:gd name="connsiteX762" fmla="*/ 2381250 w 6860976"/>
              <a:gd name="connsiteY762" fmla="*/ 2308987 h 3611234"/>
              <a:gd name="connsiteX763" fmla="*/ 2358926 w 6860976"/>
              <a:gd name="connsiteY763" fmla="*/ 2301546 h 3611234"/>
              <a:gd name="connsiteX764" fmla="*/ 2347763 w 6860976"/>
              <a:gd name="connsiteY764" fmla="*/ 2297825 h 3611234"/>
              <a:gd name="connsiteX765" fmla="*/ 2344043 w 6860976"/>
              <a:gd name="connsiteY765" fmla="*/ 2294105 h 3611234"/>
              <a:gd name="connsiteX766" fmla="*/ 2336601 w 6860976"/>
              <a:gd name="connsiteY766" fmla="*/ 2294105 h 3611234"/>
              <a:gd name="connsiteX767" fmla="*/ 2321719 w 6860976"/>
              <a:gd name="connsiteY767" fmla="*/ 2286663 h 3611234"/>
              <a:gd name="connsiteX768" fmla="*/ 2314277 w 6860976"/>
              <a:gd name="connsiteY768" fmla="*/ 2279222 h 3611234"/>
              <a:gd name="connsiteX769" fmla="*/ 2321719 w 6860976"/>
              <a:gd name="connsiteY769" fmla="*/ 2271780 h 3611234"/>
              <a:gd name="connsiteX770" fmla="*/ 2418457 w 6860976"/>
              <a:gd name="connsiteY770" fmla="*/ 2264339 h 3611234"/>
              <a:gd name="connsiteX771" fmla="*/ 2425898 w 6860976"/>
              <a:gd name="connsiteY771" fmla="*/ 2264339 h 3611234"/>
              <a:gd name="connsiteX772" fmla="*/ 2425898 w 6860976"/>
              <a:gd name="connsiteY772" fmla="*/ 2271780 h 3611234"/>
              <a:gd name="connsiteX773" fmla="*/ 2418457 w 6860976"/>
              <a:gd name="connsiteY773" fmla="*/ 2264339 h 3611234"/>
              <a:gd name="connsiteX774" fmla="*/ 2291953 w 6860976"/>
              <a:gd name="connsiteY774" fmla="*/ 2256898 h 3611234"/>
              <a:gd name="connsiteX775" fmla="*/ 2299394 w 6860976"/>
              <a:gd name="connsiteY775" fmla="*/ 2264339 h 3611234"/>
              <a:gd name="connsiteX776" fmla="*/ 2299394 w 6860976"/>
              <a:gd name="connsiteY776" fmla="*/ 2271780 h 3611234"/>
              <a:gd name="connsiteX777" fmla="*/ 2306836 w 6860976"/>
              <a:gd name="connsiteY777" fmla="*/ 2279222 h 3611234"/>
              <a:gd name="connsiteX778" fmla="*/ 2299394 w 6860976"/>
              <a:gd name="connsiteY778" fmla="*/ 2279222 h 3611234"/>
              <a:gd name="connsiteX779" fmla="*/ 2277070 w 6860976"/>
              <a:gd name="connsiteY779" fmla="*/ 2271780 h 3611234"/>
              <a:gd name="connsiteX780" fmla="*/ 2269629 w 6860976"/>
              <a:gd name="connsiteY780" fmla="*/ 2268060 h 3611234"/>
              <a:gd name="connsiteX781" fmla="*/ 2277070 w 6860976"/>
              <a:gd name="connsiteY781" fmla="*/ 2264339 h 3611234"/>
              <a:gd name="connsiteX782" fmla="*/ 2291953 w 6860976"/>
              <a:gd name="connsiteY782" fmla="*/ 2256898 h 3611234"/>
              <a:gd name="connsiteX783" fmla="*/ 2248235 w 6860976"/>
              <a:gd name="connsiteY783" fmla="*/ 2252247 h 3611234"/>
              <a:gd name="connsiteX784" fmla="*/ 2251025 w 6860976"/>
              <a:gd name="connsiteY784" fmla="*/ 2253177 h 3611234"/>
              <a:gd name="connsiteX785" fmla="*/ 2254746 w 6860976"/>
              <a:gd name="connsiteY785" fmla="*/ 2256898 h 3611234"/>
              <a:gd name="connsiteX786" fmla="*/ 2247305 w 6860976"/>
              <a:gd name="connsiteY786" fmla="*/ 2256898 h 3611234"/>
              <a:gd name="connsiteX787" fmla="*/ 2248235 w 6860976"/>
              <a:gd name="connsiteY787" fmla="*/ 2252247 h 3611234"/>
              <a:gd name="connsiteX788" fmla="*/ 2381250 w 6860976"/>
              <a:gd name="connsiteY788" fmla="*/ 2249456 h 3611234"/>
              <a:gd name="connsiteX789" fmla="*/ 2403574 w 6860976"/>
              <a:gd name="connsiteY789" fmla="*/ 2256898 h 3611234"/>
              <a:gd name="connsiteX790" fmla="*/ 2396133 w 6860976"/>
              <a:gd name="connsiteY790" fmla="*/ 2256898 h 3611234"/>
              <a:gd name="connsiteX791" fmla="*/ 2381250 w 6860976"/>
              <a:gd name="connsiteY791" fmla="*/ 2256898 h 3611234"/>
              <a:gd name="connsiteX792" fmla="*/ 2254746 w 6860976"/>
              <a:gd name="connsiteY792" fmla="*/ 2249456 h 3611234"/>
              <a:gd name="connsiteX793" fmla="*/ 2262187 w 6860976"/>
              <a:gd name="connsiteY793" fmla="*/ 2249456 h 3611234"/>
              <a:gd name="connsiteX794" fmla="*/ 2269629 w 6860976"/>
              <a:gd name="connsiteY794" fmla="*/ 2256898 h 3611234"/>
              <a:gd name="connsiteX795" fmla="*/ 2202656 w 6860976"/>
              <a:gd name="connsiteY795" fmla="*/ 2249456 h 3611234"/>
              <a:gd name="connsiteX796" fmla="*/ 2206377 w 6860976"/>
              <a:gd name="connsiteY796" fmla="*/ 2253177 h 3611234"/>
              <a:gd name="connsiteX797" fmla="*/ 2210097 w 6860976"/>
              <a:gd name="connsiteY797" fmla="*/ 2256898 h 3611234"/>
              <a:gd name="connsiteX798" fmla="*/ 2202656 w 6860976"/>
              <a:gd name="connsiteY798" fmla="*/ 2256898 h 3611234"/>
              <a:gd name="connsiteX799" fmla="*/ 2195215 w 6860976"/>
              <a:gd name="connsiteY799" fmla="*/ 2256898 h 3611234"/>
              <a:gd name="connsiteX800" fmla="*/ 2202656 w 6860976"/>
              <a:gd name="connsiteY800" fmla="*/ 2249456 h 3611234"/>
              <a:gd name="connsiteX801" fmla="*/ 2314277 w 6860976"/>
              <a:gd name="connsiteY801" fmla="*/ 2219691 h 3611234"/>
              <a:gd name="connsiteX802" fmla="*/ 2325440 w 6860976"/>
              <a:gd name="connsiteY802" fmla="*/ 2223411 h 3611234"/>
              <a:gd name="connsiteX803" fmla="*/ 2336601 w 6860976"/>
              <a:gd name="connsiteY803" fmla="*/ 2227132 h 3611234"/>
              <a:gd name="connsiteX804" fmla="*/ 2321719 w 6860976"/>
              <a:gd name="connsiteY804" fmla="*/ 2227132 h 3611234"/>
              <a:gd name="connsiteX805" fmla="*/ 2046387 w 6860976"/>
              <a:gd name="connsiteY805" fmla="*/ 2219691 h 3611234"/>
              <a:gd name="connsiteX806" fmla="*/ 2053828 w 6860976"/>
              <a:gd name="connsiteY806" fmla="*/ 2219691 h 3611234"/>
              <a:gd name="connsiteX807" fmla="*/ 2046387 w 6860976"/>
              <a:gd name="connsiteY807" fmla="*/ 2227132 h 3611234"/>
              <a:gd name="connsiteX808" fmla="*/ 2256606 w 6860976"/>
              <a:gd name="connsiteY808" fmla="*/ 2202482 h 3611234"/>
              <a:gd name="connsiteX809" fmla="*/ 2284512 w 6860976"/>
              <a:gd name="connsiteY809" fmla="*/ 2212249 h 3611234"/>
              <a:gd name="connsiteX810" fmla="*/ 2306836 w 6860976"/>
              <a:gd name="connsiteY810" fmla="*/ 2219691 h 3611234"/>
              <a:gd name="connsiteX811" fmla="*/ 2291953 w 6860976"/>
              <a:gd name="connsiteY811" fmla="*/ 2219691 h 3611234"/>
              <a:gd name="connsiteX812" fmla="*/ 2269629 w 6860976"/>
              <a:gd name="connsiteY812" fmla="*/ 2219691 h 3611234"/>
              <a:gd name="connsiteX813" fmla="*/ 2254746 w 6860976"/>
              <a:gd name="connsiteY813" fmla="*/ 2212249 h 3611234"/>
              <a:gd name="connsiteX814" fmla="*/ 2254746 w 6860976"/>
              <a:gd name="connsiteY814" fmla="*/ 2204808 h 3611234"/>
              <a:gd name="connsiteX815" fmla="*/ 2256606 w 6860976"/>
              <a:gd name="connsiteY815" fmla="*/ 2202482 h 3611234"/>
              <a:gd name="connsiteX816" fmla="*/ 2228701 w 6860976"/>
              <a:gd name="connsiteY816" fmla="*/ 2185274 h 3611234"/>
              <a:gd name="connsiteX817" fmla="*/ 2239863 w 6860976"/>
              <a:gd name="connsiteY817" fmla="*/ 2189925 h 3611234"/>
              <a:gd name="connsiteX818" fmla="*/ 2232422 w 6860976"/>
              <a:gd name="connsiteY818" fmla="*/ 2197366 h 3611234"/>
              <a:gd name="connsiteX819" fmla="*/ 2224980 w 6860976"/>
              <a:gd name="connsiteY819" fmla="*/ 2186204 h 3611234"/>
              <a:gd name="connsiteX820" fmla="*/ 2228701 w 6860976"/>
              <a:gd name="connsiteY820" fmla="*/ 2185274 h 3611234"/>
              <a:gd name="connsiteX821" fmla="*/ 1912441 w 6860976"/>
              <a:gd name="connsiteY821" fmla="*/ 2175042 h 3611234"/>
              <a:gd name="connsiteX822" fmla="*/ 1934766 w 6860976"/>
              <a:gd name="connsiteY822" fmla="*/ 2178763 h 3611234"/>
              <a:gd name="connsiteX823" fmla="*/ 1957090 w 6860976"/>
              <a:gd name="connsiteY823" fmla="*/ 2189925 h 3611234"/>
              <a:gd name="connsiteX824" fmla="*/ 1927324 w 6860976"/>
              <a:gd name="connsiteY824" fmla="*/ 2182484 h 3611234"/>
              <a:gd name="connsiteX825" fmla="*/ 1886397 w 6860976"/>
              <a:gd name="connsiteY825" fmla="*/ 2163880 h 3611234"/>
              <a:gd name="connsiteX826" fmla="*/ 1897558 w 6860976"/>
              <a:gd name="connsiteY826" fmla="*/ 2167601 h 3611234"/>
              <a:gd name="connsiteX827" fmla="*/ 1893838 w 6860976"/>
              <a:gd name="connsiteY827" fmla="*/ 2167601 h 3611234"/>
              <a:gd name="connsiteX828" fmla="*/ 1890117 w 6860976"/>
              <a:gd name="connsiteY828" fmla="*/ 2166671 h 3611234"/>
              <a:gd name="connsiteX829" fmla="*/ 1877466 w 6860976"/>
              <a:gd name="connsiteY829" fmla="*/ 2160903 h 3611234"/>
              <a:gd name="connsiteX830" fmla="*/ 1879885 w 6860976"/>
              <a:gd name="connsiteY830" fmla="*/ 2161089 h 3611234"/>
              <a:gd name="connsiteX831" fmla="*/ 1886397 w 6860976"/>
              <a:gd name="connsiteY831" fmla="*/ 2163880 h 3611234"/>
              <a:gd name="connsiteX832" fmla="*/ 2158008 w 6860976"/>
              <a:gd name="connsiteY832" fmla="*/ 2160159 h 3611234"/>
              <a:gd name="connsiteX833" fmla="*/ 2165449 w 6860976"/>
              <a:gd name="connsiteY833" fmla="*/ 2160159 h 3611234"/>
              <a:gd name="connsiteX834" fmla="*/ 2176611 w 6860976"/>
              <a:gd name="connsiteY834" fmla="*/ 2171321 h 3611234"/>
              <a:gd name="connsiteX835" fmla="*/ 2180332 w 6860976"/>
              <a:gd name="connsiteY835" fmla="*/ 2175042 h 3611234"/>
              <a:gd name="connsiteX836" fmla="*/ 2165449 w 6860976"/>
              <a:gd name="connsiteY836" fmla="*/ 2175042 h 3611234"/>
              <a:gd name="connsiteX837" fmla="*/ 2150567 w 6860976"/>
              <a:gd name="connsiteY837" fmla="*/ 2167601 h 3611234"/>
              <a:gd name="connsiteX838" fmla="*/ 1986856 w 6860976"/>
              <a:gd name="connsiteY838" fmla="*/ 2160159 h 3611234"/>
              <a:gd name="connsiteX839" fmla="*/ 2016621 w 6860976"/>
              <a:gd name="connsiteY839" fmla="*/ 2160159 h 3611234"/>
              <a:gd name="connsiteX840" fmla="*/ 2068711 w 6860976"/>
              <a:gd name="connsiteY840" fmla="*/ 2175042 h 3611234"/>
              <a:gd name="connsiteX841" fmla="*/ 2079873 w 6860976"/>
              <a:gd name="connsiteY841" fmla="*/ 2182484 h 3611234"/>
              <a:gd name="connsiteX842" fmla="*/ 2091035 w 6860976"/>
              <a:gd name="connsiteY842" fmla="*/ 2182484 h 3611234"/>
              <a:gd name="connsiteX843" fmla="*/ 2113359 w 6860976"/>
              <a:gd name="connsiteY843" fmla="*/ 2197366 h 3611234"/>
              <a:gd name="connsiteX844" fmla="*/ 2150567 w 6860976"/>
              <a:gd name="connsiteY844" fmla="*/ 2212249 h 3611234"/>
              <a:gd name="connsiteX845" fmla="*/ 2184053 w 6860976"/>
              <a:gd name="connsiteY845" fmla="*/ 2219691 h 3611234"/>
              <a:gd name="connsiteX846" fmla="*/ 2213818 w 6860976"/>
              <a:gd name="connsiteY846" fmla="*/ 2234573 h 3611234"/>
              <a:gd name="connsiteX847" fmla="*/ 2232422 w 6860976"/>
              <a:gd name="connsiteY847" fmla="*/ 2242015 h 3611234"/>
              <a:gd name="connsiteX848" fmla="*/ 2232422 w 6860976"/>
              <a:gd name="connsiteY848" fmla="*/ 2256898 h 3611234"/>
              <a:gd name="connsiteX849" fmla="*/ 2217539 w 6860976"/>
              <a:gd name="connsiteY849" fmla="*/ 2245735 h 3611234"/>
              <a:gd name="connsiteX850" fmla="*/ 2195215 w 6860976"/>
              <a:gd name="connsiteY850" fmla="*/ 2238294 h 3611234"/>
              <a:gd name="connsiteX851" fmla="*/ 2165449 w 6860976"/>
              <a:gd name="connsiteY851" fmla="*/ 2227132 h 3611234"/>
              <a:gd name="connsiteX852" fmla="*/ 2143125 w 6860976"/>
              <a:gd name="connsiteY852" fmla="*/ 2219691 h 3611234"/>
              <a:gd name="connsiteX853" fmla="*/ 2128242 w 6860976"/>
              <a:gd name="connsiteY853" fmla="*/ 2212249 h 3611234"/>
              <a:gd name="connsiteX854" fmla="*/ 2098476 w 6860976"/>
              <a:gd name="connsiteY854" fmla="*/ 2204808 h 3611234"/>
              <a:gd name="connsiteX855" fmla="*/ 2083594 w 6860976"/>
              <a:gd name="connsiteY855" fmla="*/ 2197366 h 3611234"/>
              <a:gd name="connsiteX856" fmla="*/ 2001738 w 6860976"/>
              <a:gd name="connsiteY856" fmla="*/ 2167601 h 3611234"/>
              <a:gd name="connsiteX857" fmla="*/ 1994297 w 6860976"/>
              <a:gd name="connsiteY857" fmla="*/ 2163880 h 3611234"/>
              <a:gd name="connsiteX858" fmla="*/ 1986856 w 6860976"/>
              <a:gd name="connsiteY858" fmla="*/ 2160159 h 3611234"/>
              <a:gd name="connsiteX859" fmla="*/ 6682382 w 6860976"/>
              <a:gd name="connsiteY859" fmla="*/ 2152718 h 3611234"/>
              <a:gd name="connsiteX860" fmla="*/ 6689824 w 6860976"/>
              <a:gd name="connsiteY860" fmla="*/ 2167601 h 3611234"/>
              <a:gd name="connsiteX861" fmla="*/ 6689824 w 6860976"/>
              <a:gd name="connsiteY861" fmla="*/ 2182484 h 3611234"/>
              <a:gd name="connsiteX862" fmla="*/ 6674940 w 6860976"/>
              <a:gd name="connsiteY862" fmla="*/ 2171321 h 3611234"/>
              <a:gd name="connsiteX863" fmla="*/ 6667500 w 6860976"/>
              <a:gd name="connsiteY863" fmla="*/ 2160159 h 3611234"/>
              <a:gd name="connsiteX864" fmla="*/ 6615408 w 6860976"/>
              <a:gd name="connsiteY864" fmla="*/ 2152718 h 3611234"/>
              <a:gd name="connsiteX865" fmla="*/ 6630292 w 6860976"/>
              <a:gd name="connsiteY865" fmla="*/ 2160159 h 3611234"/>
              <a:gd name="connsiteX866" fmla="*/ 6645176 w 6860976"/>
              <a:gd name="connsiteY866" fmla="*/ 2167601 h 3611234"/>
              <a:gd name="connsiteX867" fmla="*/ 6645176 w 6860976"/>
              <a:gd name="connsiteY867" fmla="*/ 2175042 h 3611234"/>
              <a:gd name="connsiteX868" fmla="*/ 6637734 w 6860976"/>
              <a:gd name="connsiteY868" fmla="*/ 2175042 h 3611234"/>
              <a:gd name="connsiteX869" fmla="*/ 6634012 w 6860976"/>
              <a:gd name="connsiteY869" fmla="*/ 2167601 h 3611234"/>
              <a:gd name="connsiteX870" fmla="*/ 6622852 w 6860976"/>
              <a:gd name="connsiteY870" fmla="*/ 2160159 h 3611234"/>
              <a:gd name="connsiteX871" fmla="*/ 2187774 w 6860976"/>
              <a:gd name="connsiteY871" fmla="*/ 2152718 h 3611234"/>
              <a:gd name="connsiteX872" fmla="*/ 2195215 w 6860976"/>
              <a:gd name="connsiteY872" fmla="*/ 2160159 h 3611234"/>
              <a:gd name="connsiteX873" fmla="*/ 2202656 w 6860976"/>
              <a:gd name="connsiteY873" fmla="*/ 2160159 h 3611234"/>
              <a:gd name="connsiteX874" fmla="*/ 2187774 w 6860976"/>
              <a:gd name="connsiteY874" fmla="*/ 2152718 h 3611234"/>
              <a:gd name="connsiteX875" fmla="*/ 1852910 w 6860976"/>
              <a:gd name="connsiteY875" fmla="*/ 2152718 h 3611234"/>
              <a:gd name="connsiteX876" fmla="*/ 1877466 w 6860976"/>
              <a:gd name="connsiteY876" fmla="*/ 2160903 h 3611234"/>
              <a:gd name="connsiteX877" fmla="*/ 1867793 w 6860976"/>
              <a:gd name="connsiteY877" fmla="*/ 2160159 h 3611234"/>
              <a:gd name="connsiteX878" fmla="*/ 2083594 w 6860976"/>
              <a:gd name="connsiteY878" fmla="*/ 2137835 h 3611234"/>
              <a:gd name="connsiteX879" fmla="*/ 2098476 w 6860976"/>
              <a:gd name="connsiteY879" fmla="*/ 2137835 h 3611234"/>
              <a:gd name="connsiteX880" fmla="*/ 2135683 w 6860976"/>
              <a:gd name="connsiteY880" fmla="*/ 2160159 h 3611234"/>
              <a:gd name="connsiteX881" fmla="*/ 2105918 w 6860976"/>
              <a:gd name="connsiteY881" fmla="*/ 2145277 h 3611234"/>
              <a:gd name="connsiteX882" fmla="*/ 1919883 w 6860976"/>
              <a:gd name="connsiteY882" fmla="*/ 2137835 h 3611234"/>
              <a:gd name="connsiteX883" fmla="*/ 1949648 w 6860976"/>
              <a:gd name="connsiteY883" fmla="*/ 2152718 h 3611234"/>
              <a:gd name="connsiteX884" fmla="*/ 1934766 w 6860976"/>
              <a:gd name="connsiteY884" fmla="*/ 2152718 h 3611234"/>
              <a:gd name="connsiteX885" fmla="*/ 1923604 w 6860976"/>
              <a:gd name="connsiteY885" fmla="*/ 2145277 h 3611234"/>
              <a:gd name="connsiteX886" fmla="*/ 1919883 w 6860976"/>
              <a:gd name="connsiteY886" fmla="*/ 2137835 h 3611234"/>
              <a:gd name="connsiteX887" fmla="*/ 1800821 w 6860976"/>
              <a:gd name="connsiteY887" fmla="*/ 2130394 h 3611234"/>
              <a:gd name="connsiteX888" fmla="*/ 1823145 w 6860976"/>
              <a:gd name="connsiteY888" fmla="*/ 2137835 h 3611234"/>
              <a:gd name="connsiteX889" fmla="*/ 1808262 w 6860976"/>
              <a:gd name="connsiteY889" fmla="*/ 2137835 h 3611234"/>
              <a:gd name="connsiteX890" fmla="*/ 1800821 w 6860976"/>
              <a:gd name="connsiteY890" fmla="*/ 2130394 h 3611234"/>
              <a:gd name="connsiteX891" fmla="*/ 2038945 w 6860976"/>
              <a:gd name="connsiteY891" fmla="*/ 2122952 h 3611234"/>
              <a:gd name="connsiteX892" fmla="*/ 2046387 w 6860976"/>
              <a:gd name="connsiteY892" fmla="*/ 2122952 h 3611234"/>
              <a:gd name="connsiteX893" fmla="*/ 2076152 w 6860976"/>
              <a:gd name="connsiteY893" fmla="*/ 2137835 h 3611234"/>
              <a:gd name="connsiteX894" fmla="*/ 1949648 w 6860976"/>
              <a:gd name="connsiteY894" fmla="*/ 2122952 h 3611234"/>
              <a:gd name="connsiteX895" fmla="*/ 1960811 w 6860976"/>
              <a:gd name="connsiteY895" fmla="*/ 2126673 h 3611234"/>
              <a:gd name="connsiteX896" fmla="*/ 1964531 w 6860976"/>
              <a:gd name="connsiteY896" fmla="*/ 2130394 h 3611234"/>
              <a:gd name="connsiteX897" fmla="*/ 1949648 w 6860976"/>
              <a:gd name="connsiteY897" fmla="*/ 2130394 h 3611234"/>
              <a:gd name="connsiteX898" fmla="*/ 2001738 w 6860976"/>
              <a:gd name="connsiteY898" fmla="*/ 2108069 h 3611234"/>
              <a:gd name="connsiteX899" fmla="*/ 2024062 w 6860976"/>
              <a:gd name="connsiteY899" fmla="*/ 2108069 h 3611234"/>
              <a:gd name="connsiteX900" fmla="*/ 2009180 w 6860976"/>
              <a:gd name="connsiteY900" fmla="*/ 2115511 h 3611234"/>
              <a:gd name="connsiteX901" fmla="*/ 2001738 w 6860976"/>
              <a:gd name="connsiteY901" fmla="*/ 2108069 h 3611234"/>
              <a:gd name="connsiteX902" fmla="*/ 1748731 w 6860976"/>
              <a:gd name="connsiteY902" fmla="*/ 2108069 h 3611234"/>
              <a:gd name="connsiteX903" fmla="*/ 1771055 w 6860976"/>
              <a:gd name="connsiteY903" fmla="*/ 2122952 h 3611234"/>
              <a:gd name="connsiteX904" fmla="*/ 1741289 w 6860976"/>
              <a:gd name="connsiteY904" fmla="*/ 2115511 h 3611234"/>
              <a:gd name="connsiteX905" fmla="*/ 1823145 w 6860976"/>
              <a:gd name="connsiteY905" fmla="*/ 2100628 h 3611234"/>
              <a:gd name="connsiteX906" fmla="*/ 1838028 w 6860976"/>
              <a:gd name="connsiteY906" fmla="*/ 2115511 h 3611234"/>
              <a:gd name="connsiteX907" fmla="*/ 1830586 w 6860976"/>
              <a:gd name="connsiteY907" fmla="*/ 2108069 h 3611234"/>
              <a:gd name="connsiteX908" fmla="*/ 1778496 w 6860976"/>
              <a:gd name="connsiteY908" fmla="*/ 2093187 h 3611234"/>
              <a:gd name="connsiteX909" fmla="*/ 1808262 w 6860976"/>
              <a:gd name="connsiteY909" fmla="*/ 2100628 h 3611234"/>
              <a:gd name="connsiteX910" fmla="*/ 1808262 w 6860976"/>
              <a:gd name="connsiteY910" fmla="*/ 2108069 h 3611234"/>
              <a:gd name="connsiteX911" fmla="*/ 1793379 w 6860976"/>
              <a:gd name="connsiteY911" fmla="*/ 2100628 h 3611234"/>
              <a:gd name="connsiteX912" fmla="*/ 1782217 w 6860976"/>
              <a:gd name="connsiteY912" fmla="*/ 2100628 h 3611234"/>
              <a:gd name="connsiteX913" fmla="*/ 1778496 w 6860976"/>
              <a:gd name="connsiteY913" fmla="*/ 2093187 h 3611234"/>
              <a:gd name="connsiteX914" fmla="*/ 1681758 w 6860976"/>
              <a:gd name="connsiteY914" fmla="*/ 2093187 h 3611234"/>
              <a:gd name="connsiteX915" fmla="*/ 1704082 w 6860976"/>
              <a:gd name="connsiteY915" fmla="*/ 2100628 h 3611234"/>
              <a:gd name="connsiteX916" fmla="*/ 1711524 w 6860976"/>
              <a:gd name="connsiteY916" fmla="*/ 2108069 h 3611234"/>
              <a:gd name="connsiteX917" fmla="*/ 1704082 w 6860976"/>
              <a:gd name="connsiteY917" fmla="*/ 2104349 h 3611234"/>
              <a:gd name="connsiteX918" fmla="*/ 1681758 w 6860976"/>
              <a:gd name="connsiteY918" fmla="*/ 2100628 h 3611234"/>
              <a:gd name="connsiteX919" fmla="*/ 1748731 w 6860976"/>
              <a:gd name="connsiteY919" fmla="*/ 2089466 h 3611234"/>
              <a:gd name="connsiteX920" fmla="*/ 1756172 w 6860976"/>
              <a:gd name="connsiteY920" fmla="*/ 2093187 h 3611234"/>
              <a:gd name="connsiteX921" fmla="*/ 1748731 w 6860976"/>
              <a:gd name="connsiteY921" fmla="*/ 2093187 h 3611234"/>
              <a:gd name="connsiteX922" fmla="*/ 1741289 w 6860976"/>
              <a:gd name="connsiteY922" fmla="*/ 2093187 h 3611234"/>
              <a:gd name="connsiteX923" fmla="*/ 1748731 w 6860976"/>
              <a:gd name="connsiteY923" fmla="*/ 2089466 h 3611234"/>
              <a:gd name="connsiteX924" fmla="*/ 1637109 w 6860976"/>
              <a:gd name="connsiteY924" fmla="*/ 2078304 h 3611234"/>
              <a:gd name="connsiteX925" fmla="*/ 1659434 w 6860976"/>
              <a:gd name="connsiteY925" fmla="*/ 2085745 h 3611234"/>
              <a:gd name="connsiteX926" fmla="*/ 1644551 w 6860976"/>
              <a:gd name="connsiteY926" fmla="*/ 2085745 h 3611234"/>
              <a:gd name="connsiteX927" fmla="*/ 1599903 w 6860976"/>
              <a:gd name="connsiteY927" fmla="*/ 2063421 h 3611234"/>
              <a:gd name="connsiteX928" fmla="*/ 1607344 w 6860976"/>
              <a:gd name="connsiteY928" fmla="*/ 2070862 h 3611234"/>
              <a:gd name="connsiteX929" fmla="*/ 1607344 w 6860976"/>
              <a:gd name="connsiteY929" fmla="*/ 2078304 h 3611234"/>
              <a:gd name="connsiteX930" fmla="*/ 1599903 w 6860976"/>
              <a:gd name="connsiteY930" fmla="*/ 2070862 h 3611234"/>
              <a:gd name="connsiteX931" fmla="*/ 1599903 w 6860976"/>
              <a:gd name="connsiteY931" fmla="*/ 2063421 h 3611234"/>
              <a:gd name="connsiteX932" fmla="*/ 1570137 w 6860976"/>
              <a:gd name="connsiteY932" fmla="*/ 2055980 h 3611234"/>
              <a:gd name="connsiteX933" fmla="*/ 1573858 w 6860976"/>
              <a:gd name="connsiteY933" fmla="*/ 2055980 h 3611234"/>
              <a:gd name="connsiteX934" fmla="*/ 1577578 w 6860976"/>
              <a:gd name="connsiteY934" fmla="*/ 2063421 h 3611234"/>
              <a:gd name="connsiteX935" fmla="*/ 1570137 w 6860976"/>
              <a:gd name="connsiteY935" fmla="*/ 2063421 h 3611234"/>
              <a:gd name="connsiteX936" fmla="*/ 1570137 w 6860976"/>
              <a:gd name="connsiteY936" fmla="*/ 2055980 h 3611234"/>
              <a:gd name="connsiteX937" fmla="*/ 2016621 w 6860976"/>
              <a:gd name="connsiteY937" fmla="*/ 2048538 h 3611234"/>
              <a:gd name="connsiteX938" fmla="*/ 2053828 w 6860976"/>
              <a:gd name="connsiteY938" fmla="*/ 2063421 h 3611234"/>
              <a:gd name="connsiteX939" fmla="*/ 2083594 w 6860976"/>
              <a:gd name="connsiteY939" fmla="*/ 2078304 h 3611234"/>
              <a:gd name="connsiteX940" fmla="*/ 2046387 w 6860976"/>
              <a:gd name="connsiteY940" fmla="*/ 2063421 h 3611234"/>
              <a:gd name="connsiteX941" fmla="*/ 1503164 w 6860976"/>
              <a:gd name="connsiteY941" fmla="*/ 2041097 h 3611234"/>
              <a:gd name="connsiteX942" fmla="*/ 1518047 w 6860976"/>
              <a:gd name="connsiteY942" fmla="*/ 2044818 h 3611234"/>
              <a:gd name="connsiteX943" fmla="*/ 1532930 w 6860976"/>
              <a:gd name="connsiteY943" fmla="*/ 2048538 h 3611234"/>
              <a:gd name="connsiteX944" fmla="*/ 1547813 w 6860976"/>
              <a:gd name="connsiteY944" fmla="*/ 2059700 h 3611234"/>
              <a:gd name="connsiteX945" fmla="*/ 1518047 w 6860976"/>
              <a:gd name="connsiteY945" fmla="*/ 2055980 h 3611234"/>
              <a:gd name="connsiteX946" fmla="*/ 1495723 w 6860976"/>
              <a:gd name="connsiteY946" fmla="*/ 2048538 h 3611234"/>
              <a:gd name="connsiteX947" fmla="*/ 1945928 w 6860976"/>
              <a:gd name="connsiteY947" fmla="*/ 2026214 h 3611234"/>
              <a:gd name="connsiteX948" fmla="*/ 1957090 w 6860976"/>
              <a:gd name="connsiteY948" fmla="*/ 2033655 h 3611234"/>
              <a:gd name="connsiteX949" fmla="*/ 1949648 w 6860976"/>
              <a:gd name="connsiteY949" fmla="*/ 2033655 h 3611234"/>
              <a:gd name="connsiteX950" fmla="*/ 1942207 w 6860976"/>
              <a:gd name="connsiteY950" fmla="*/ 2029935 h 3611234"/>
              <a:gd name="connsiteX951" fmla="*/ 1945928 w 6860976"/>
              <a:gd name="connsiteY951" fmla="*/ 2026214 h 3611234"/>
              <a:gd name="connsiteX952" fmla="*/ 1890117 w 6860976"/>
              <a:gd name="connsiteY952" fmla="*/ 2018773 h 3611234"/>
              <a:gd name="connsiteX953" fmla="*/ 1905000 w 6860976"/>
              <a:gd name="connsiteY953" fmla="*/ 2018773 h 3611234"/>
              <a:gd name="connsiteX954" fmla="*/ 1912441 w 6860976"/>
              <a:gd name="connsiteY954" fmla="*/ 2026214 h 3611234"/>
              <a:gd name="connsiteX955" fmla="*/ 1890117 w 6860976"/>
              <a:gd name="connsiteY955" fmla="*/ 2018773 h 3611234"/>
              <a:gd name="connsiteX956" fmla="*/ 1332012 w 6860976"/>
              <a:gd name="connsiteY956" fmla="*/ 2003890 h 3611234"/>
              <a:gd name="connsiteX957" fmla="*/ 1346895 w 6860976"/>
              <a:gd name="connsiteY957" fmla="*/ 2011331 h 3611234"/>
              <a:gd name="connsiteX958" fmla="*/ 1332012 w 6860976"/>
              <a:gd name="connsiteY958" fmla="*/ 2011331 h 3611234"/>
              <a:gd name="connsiteX959" fmla="*/ 1332012 w 6860976"/>
              <a:gd name="connsiteY959" fmla="*/ 2003890 h 3611234"/>
              <a:gd name="connsiteX960" fmla="*/ 6749356 w 6860976"/>
              <a:gd name="connsiteY960" fmla="*/ 1996448 h 3611234"/>
              <a:gd name="connsiteX961" fmla="*/ 6734472 w 6860976"/>
              <a:gd name="connsiteY961" fmla="*/ 2011331 h 3611234"/>
              <a:gd name="connsiteX962" fmla="*/ 6734472 w 6860976"/>
              <a:gd name="connsiteY962" fmla="*/ 2003890 h 3611234"/>
              <a:gd name="connsiteX963" fmla="*/ 6749356 w 6860976"/>
              <a:gd name="connsiteY963" fmla="*/ 1996448 h 3611234"/>
              <a:gd name="connsiteX964" fmla="*/ 1815703 w 6860976"/>
              <a:gd name="connsiteY964" fmla="*/ 1996448 h 3611234"/>
              <a:gd name="connsiteX965" fmla="*/ 1830586 w 6860976"/>
              <a:gd name="connsiteY965" fmla="*/ 2003890 h 3611234"/>
              <a:gd name="connsiteX966" fmla="*/ 1815703 w 6860976"/>
              <a:gd name="connsiteY966" fmla="*/ 2003890 h 3611234"/>
              <a:gd name="connsiteX967" fmla="*/ 6622852 w 6860976"/>
              <a:gd name="connsiteY967" fmla="*/ 1989007 h 3611234"/>
              <a:gd name="connsiteX968" fmla="*/ 6622852 w 6860976"/>
              <a:gd name="connsiteY968" fmla="*/ 1996448 h 3611234"/>
              <a:gd name="connsiteX969" fmla="*/ 6630292 w 6860976"/>
              <a:gd name="connsiteY969" fmla="*/ 1996448 h 3611234"/>
              <a:gd name="connsiteX970" fmla="*/ 6622852 w 6860976"/>
              <a:gd name="connsiteY970" fmla="*/ 1989007 h 3611234"/>
              <a:gd name="connsiteX971" fmla="*/ 1585020 w 6860976"/>
              <a:gd name="connsiteY971" fmla="*/ 1989007 h 3611234"/>
              <a:gd name="connsiteX972" fmla="*/ 1592461 w 6860976"/>
              <a:gd name="connsiteY972" fmla="*/ 1996448 h 3611234"/>
              <a:gd name="connsiteX973" fmla="*/ 1585020 w 6860976"/>
              <a:gd name="connsiteY973" fmla="*/ 1996448 h 3611234"/>
              <a:gd name="connsiteX974" fmla="*/ 2150567 w 6860976"/>
              <a:gd name="connsiteY974" fmla="*/ 1966683 h 3611234"/>
              <a:gd name="connsiteX975" fmla="*/ 2158008 w 6860976"/>
              <a:gd name="connsiteY975" fmla="*/ 1966683 h 3611234"/>
              <a:gd name="connsiteX976" fmla="*/ 2150567 w 6860976"/>
              <a:gd name="connsiteY976" fmla="*/ 1974124 h 3611234"/>
              <a:gd name="connsiteX977" fmla="*/ 1942207 w 6860976"/>
              <a:gd name="connsiteY977" fmla="*/ 1966683 h 3611234"/>
              <a:gd name="connsiteX978" fmla="*/ 1949648 w 6860976"/>
              <a:gd name="connsiteY978" fmla="*/ 1966683 h 3611234"/>
              <a:gd name="connsiteX979" fmla="*/ 1942207 w 6860976"/>
              <a:gd name="connsiteY979" fmla="*/ 1974124 h 3611234"/>
              <a:gd name="connsiteX980" fmla="*/ 1882676 w 6860976"/>
              <a:gd name="connsiteY980" fmla="*/ 1966683 h 3611234"/>
              <a:gd name="connsiteX981" fmla="*/ 1890117 w 6860976"/>
              <a:gd name="connsiteY981" fmla="*/ 1981566 h 3611234"/>
              <a:gd name="connsiteX982" fmla="*/ 1893838 w 6860976"/>
              <a:gd name="connsiteY982" fmla="*/ 1989007 h 3611234"/>
              <a:gd name="connsiteX983" fmla="*/ 1875234 w 6860976"/>
              <a:gd name="connsiteY983" fmla="*/ 1989007 h 3611234"/>
              <a:gd name="connsiteX984" fmla="*/ 1852910 w 6860976"/>
              <a:gd name="connsiteY984" fmla="*/ 1974124 h 3611234"/>
              <a:gd name="connsiteX985" fmla="*/ 1860352 w 6860976"/>
              <a:gd name="connsiteY985" fmla="*/ 1974124 h 3611234"/>
              <a:gd name="connsiteX986" fmla="*/ 1882676 w 6860976"/>
              <a:gd name="connsiteY986" fmla="*/ 1966683 h 3611234"/>
              <a:gd name="connsiteX987" fmla="*/ 1823145 w 6860976"/>
              <a:gd name="connsiteY987" fmla="*/ 1966683 h 3611234"/>
              <a:gd name="connsiteX988" fmla="*/ 1838028 w 6860976"/>
              <a:gd name="connsiteY988" fmla="*/ 1966683 h 3611234"/>
              <a:gd name="connsiteX989" fmla="*/ 1830586 w 6860976"/>
              <a:gd name="connsiteY989" fmla="*/ 1974124 h 3611234"/>
              <a:gd name="connsiteX990" fmla="*/ 1730127 w 6860976"/>
              <a:gd name="connsiteY990" fmla="*/ 1966683 h 3611234"/>
              <a:gd name="connsiteX991" fmla="*/ 1733848 w 6860976"/>
              <a:gd name="connsiteY991" fmla="*/ 1966683 h 3611234"/>
              <a:gd name="connsiteX992" fmla="*/ 1733848 w 6860976"/>
              <a:gd name="connsiteY992" fmla="*/ 1974124 h 3611234"/>
              <a:gd name="connsiteX993" fmla="*/ 1726406 w 6860976"/>
              <a:gd name="connsiteY993" fmla="*/ 1970403 h 3611234"/>
              <a:gd name="connsiteX994" fmla="*/ 1730127 w 6860976"/>
              <a:gd name="connsiteY994" fmla="*/ 1966683 h 3611234"/>
              <a:gd name="connsiteX995" fmla="*/ 6719588 w 6860976"/>
              <a:gd name="connsiteY995" fmla="*/ 1959241 h 3611234"/>
              <a:gd name="connsiteX996" fmla="*/ 6727032 w 6860976"/>
              <a:gd name="connsiteY996" fmla="*/ 1966683 h 3611234"/>
              <a:gd name="connsiteX997" fmla="*/ 6719588 w 6860976"/>
              <a:gd name="connsiteY997" fmla="*/ 1966683 h 3611234"/>
              <a:gd name="connsiteX998" fmla="*/ 6481464 w 6860976"/>
              <a:gd name="connsiteY998" fmla="*/ 1959241 h 3611234"/>
              <a:gd name="connsiteX999" fmla="*/ 6488904 w 6860976"/>
              <a:gd name="connsiteY999" fmla="*/ 1966683 h 3611234"/>
              <a:gd name="connsiteX1000" fmla="*/ 6496348 w 6860976"/>
              <a:gd name="connsiteY1000" fmla="*/ 1962962 h 3611234"/>
              <a:gd name="connsiteX1001" fmla="*/ 6481464 w 6860976"/>
              <a:gd name="connsiteY1001" fmla="*/ 1959241 h 3611234"/>
              <a:gd name="connsiteX1002" fmla="*/ 1704082 w 6860976"/>
              <a:gd name="connsiteY1002" fmla="*/ 1959241 h 3611234"/>
              <a:gd name="connsiteX1003" fmla="*/ 1711524 w 6860976"/>
              <a:gd name="connsiteY1003" fmla="*/ 1959241 h 3611234"/>
              <a:gd name="connsiteX1004" fmla="*/ 1711524 w 6860976"/>
              <a:gd name="connsiteY1004" fmla="*/ 1966683 h 3611234"/>
              <a:gd name="connsiteX1005" fmla="*/ 1704082 w 6860976"/>
              <a:gd name="connsiteY1005" fmla="*/ 1959241 h 3611234"/>
              <a:gd name="connsiteX1006" fmla="*/ 1376660 w 6860976"/>
              <a:gd name="connsiteY1006" fmla="*/ 1959241 h 3611234"/>
              <a:gd name="connsiteX1007" fmla="*/ 1387822 w 6860976"/>
              <a:gd name="connsiteY1007" fmla="*/ 1959241 h 3611234"/>
              <a:gd name="connsiteX1008" fmla="*/ 1413867 w 6860976"/>
              <a:gd name="connsiteY1008" fmla="*/ 1966683 h 3611234"/>
              <a:gd name="connsiteX1009" fmla="*/ 1465957 w 6860976"/>
              <a:gd name="connsiteY1009" fmla="*/ 1970403 h 3611234"/>
              <a:gd name="connsiteX1010" fmla="*/ 1488281 w 6860976"/>
              <a:gd name="connsiteY1010" fmla="*/ 1981566 h 3611234"/>
              <a:gd name="connsiteX1011" fmla="*/ 1473399 w 6860976"/>
              <a:gd name="connsiteY1011" fmla="*/ 1981566 h 3611234"/>
              <a:gd name="connsiteX1012" fmla="*/ 1428750 w 6860976"/>
              <a:gd name="connsiteY1012" fmla="*/ 1974124 h 3611234"/>
              <a:gd name="connsiteX1013" fmla="*/ 1376660 w 6860976"/>
              <a:gd name="connsiteY1013" fmla="*/ 1959241 h 3611234"/>
              <a:gd name="connsiteX1014" fmla="*/ 2098476 w 6860976"/>
              <a:gd name="connsiteY1014" fmla="*/ 1951800 h 3611234"/>
              <a:gd name="connsiteX1015" fmla="*/ 2105918 w 6860976"/>
              <a:gd name="connsiteY1015" fmla="*/ 1951800 h 3611234"/>
              <a:gd name="connsiteX1016" fmla="*/ 2107158 w 6860976"/>
              <a:gd name="connsiteY1016" fmla="*/ 1952420 h 3611234"/>
              <a:gd name="connsiteX1017" fmla="*/ 2068064 w 6860976"/>
              <a:gd name="connsiteY1017" fmla="*/ 1940476 h 3611234"/>
              <a:gd name="connsiteX1018" fmla="*/ 2083594 w 6860976"/>
              <a:gd name="connsiteY1018" fmla="*/ 1944359 h 3611234"/>
              <a:gd name="connsiteX1019" fmla="*/ 2071036 w 6860976"/>
              <a:gd name="connsiteY1019" fmla="*/ 1941568 h 3611234"/>
              <a:gd name="connsiteX1020" fmla="*/ 6444256 w 6860976"/>
              <a:gd name="connsiteY1020" fmla="*/ 1936917 h 3611234"/>
              <a:gd name="connsiteX1021" fmla="*/ 6436816 w 6860976"/>
              <a:gd name="connsiteY1021" fmla="*/ 1944359 h 3611234"/>
              <a:gd name="connsiteX1022" fmla="*/ 6451700 w 6860976"/>
              <a:gd name="connsiteY1022" fmla="*/ 1944359 h 3611234"/>
              <a:gd name="connsiteX1023" fmla="*/ 6444256 w 6860976"/>
              <a:gd name="connsiteY1023" fmla="*/ 1936917 h 3611234"/>
              <a:gd name="connsiteX1024" fmla="*/ 6533554 w 6860976"/>
              <a:gd name="connsiteY1024" fmla="*/ 1922034 h 3611234"/>
              <a:gd name="connsiteX1025" fmla="*/ 6540996 w 6860976"/>
              <a:gd name="connsiteY1025" fmla="*/ 1929476 h 3611234"/>
              <a:gd name="connsiteX1026" fmla="*/ 6537276 w 6860976"/>
              <a:gd name="connsiteY1026" fmla="*/ 1929476 h 3611234"/>
              <a:gd name="connsiteX1027" fmla="*/ 6526112 w 6860976"/>
              <a:gd name="connsiteY1027" fmla="*/ 1929476 h 3611234"/>
              <a:gd name="connsiteX1028" fmla="*/ 1763613 w 6860976"/>
              <a:gd name="connsiteY1028" fmla="*/ 1922034 h 3611234"/>
              <a:gd name="connsiteX1029" fmla="*/ 1778496 w 6860976"/>
              <a:gd name="connsiteY1029" fmla="*/ 1922034 h 3611234"/>
              <a:gd name="connsiteX1030" fmla="*/ 1771055 w 6860976"/>
              <a:gd name="connsiteY1030" fmla="*/ 1929476 h 3611234"/>
              <a:gd name="connsiteX1031" fmla="*/ 6466580 w 6860976"/>
              <a:gd name="connsiteY1031" fmla="*/ 1907152 h 3611234"/>
              <a:gd name="connsiteX1032" fmla="*/ 6511230 w 6860976"/>
              <a:gd name="connsiteY1032" fmla="*/ 1922034 h 3611234"/>
              <a:gd name="connsiteX1033" fmla="*/ 6503788 w 6860976"/>
              <a:gd name="connsiteY1033" fmla="*/ 1929476 h 3611234"/>
              <a:gd name="connsiteX1034" fmla="*/ 6481464 w 6860976"/>
              <a:gd name="connsiteY1034" fmla="*/ 1918314 h 3611234"/>
              <a:gd name="connsiteX1035" fmla="*/ 6459140 w 6860976"/>
              <a:gd name="connsiteY1035" fmla="*/ 1910872 h 3611234"/>
              <a:gd name="connsiteX1036" fmla="*/ 6466580 w 6860976"/>
              <a:gd name="connsiteY1036" fmla="*/ 1907152 h 3611234"/>
              <a:gd name="connsiteX1037" fmla="*/ 2068711 w 6860976"/>
              <a:gd name="connsiteY1037" fmla="*/ 1907152 h 3611234"/>
              <a:gd name="connsiteX1038" fmla="*/ 2094756 w 6860976"/>
              <a:gd name="connsiteY1038" fmla="*/ 1918314 h 3611234"/>
              <a:gd name="connsiteX1039" fmla="*/ 2128242 w 6860976"/>
              <a:gd name="connsiteY1039" fmla="*/ 1936917 h 3611234"/>
              <a:gd name="connsiteX1040" fmla="*/ 2120801 w 6860976"/>
              <a:gd name="connsiteY1040" fmla="*/ 1936917 h 3611234"/>
              <a:gd name="connsiteX1041" fmla="*/ 2113359 w 6860976"/>
              <a:gd name="connsiteY1041" fmla="*/ 1936917 h 3611234"/>
              <a:gd name="connsiteX1042" fmla="*/ 2105918 w 6860976"/>
              <a:gd name="connsiteY1042" fmla="*/ 1929476 h 3611234"/>
              <a:gd name="connsiteX1043" fmla="*/ 2098476 w 6860976"/>
              <a:gd name="connsiteY1043" fmla="*/ 1929476 h 3611234"/>
              <a:gd name="connsiteX1044" fmla="*/ 6551324 w 6860976"/>
              <a:gd name="connsiteY1044" fmla="*/ 1902599 h 3611234"/>
              <a:gd name="connsiteX1045" fmla="*/ 6555880 w 6860976"/>
              <a:gd name="connsiteY1045" fmla="*/ 1907152 h 3611234"/>
              <a:gd name="connsiteX1046" fmla="*/ 6552156 w 6860976"/>
              <a:gd name="connsiteY1046" fmla="*/ 1903431 h 3611234"/>
              <a:gd name="connsiteX1047" fmla="*/ 6548436 w 6860976"/>
              <a:gd name="connsiteY1047" fmla="*/ 1899710 h 3611234"/>
              <a:gd name="connsiteX1048" fmla="*/ 6549368 w 6860976"/>
              <a:gd name="connsiteY1048" fmla="*/ 1900640 h 3611234"/>
              <a:gd name="connsiteX1049" fmla="*/ 6551324 w 6860976"/>
              <a:gd name="connsiteY1049" fmla="*/ 1902599 h 3611234"/>
              <a:gd name="connsiteX1050" fmla="*/ 1830586 w 6860976"/>
              <a:gd name="connsiteY1050" fmla="*/ 1899710 h 3611234"/>
              <a:gd name="connsiteX1051" fmla="*/ 1860352 w 6860976"/>
              <a:gd name="connsiteY1051" fmla="*/ 1914593 h 3611234"/>
              <a:gd name="connsiteX1052" fmla="*/ 1845469 w 6860976"/>
              <a:gd name="connsiteY1052" fmla="*/ 1914593 h 3611234"/>
              <a:gd name="connsiteX1053" fmla="*/ 1811239 w 6860976"/>
              <a:gd name="connsiteY1053" fmla="*/ 1893757 h 3611234"/>
              <a:gd name="connsiteX1054" fmla="*/ 1813843 w 6860976"/>
              <a:gd name="connsiteY1054" fmla="*/ 1894129 h 3611234"/>
              <a:gd name="connsiteX1055" fmla="*/ 1823145 w 6860976"/>
              <a:gd name="connsiteY1055" fmla="*/ 1899710 h 3611234"/>
              <a:gd name="connsiteX1056" fmla="*/ 1800821 w 6860976"/>
              <a:gd name="connsiteY1056" fmla="*/ 1892269 h 3611234"/>
              <a:gd name="connsiteX1057" fmla="*/ 1808262 w 6860976"/>
              <a:gd name="connsiteY1057" fmla="*/ 1892269 h 3611234"/>
              <a:gd name="connsiteX1058" fmla="*/ 1811239 w 6860976"/>
              <a:gd name="connsiteY1058" fmla="*/ 1893757 h 3611234"/>
              <a:gd name="connsiteX1059" fmla="*/ 1622227 w 6860976"/>
              <a:gd name="connsiteY1059" fmla="*/ 1892269 h 3611234"/>
              <a:gd name="connsiteX1060" fmla="*/ 1629668 w 6860976"/>
              <a:gd name="connsiteY1060" fmla="*/ 1895989 h 3611234"/>
              <a:gd name="connsiteX1061" fmla="*/ 1625947 w 6860976"/>
              <a:gd name="connsiteY1061" fmla="*/ 1899710 h 3611234"/>
              <a:gd name="connsiteX1062" fmla="*/ 1622227 w 6860976"/>
              <a:gd name="connsiteY1062" fmla="*/ 1892269 h 3611234"/>
              <a:gd name="connsiteX1063" fmla="*/ 2470547 w 6860976"/>
              <a:gd name="connsiteY1063" fmla="*/ 1884827 h 3611234"/>
              <a:gd name="connsiteX1064" fmla="*/ 2500313 w 6860976"/>
              <a:gd name="connsiteY1064" fmla="*/ 1899710 h 3611234"/>
              <a:gd name="connsiteX1065" fmla="*/ 2500313 w 6860976"/>
              <a:gd name="connsiteY1065" fmla="*/ 1892269 h 3611234"/>
              <a:gd name="connsiteX1066" fmla="*/ 2009180 w 6860976"/>
              <a:gd name="connsiteY1066" fmla="*/ 1877386 h 3611234"/>
              <a:gd name="connsiteX1067" fmla="*/ 2001738 w 6860976"/>
              <a:gd name="connsiteY1067" fmla="*/ 1884827 h 3611234"/>
              <a:gd name="connsiteX1068" fmla="*/ 1994297 w 6860976"/>
              <a:gd name="connsiteY1068" fmla="*/ 1884827 h 3611234"/>
              <a:gd name="connsiteX1069" fmla="*/ 2009180 w 6860976"/>
              <a:gd name="connsiteY1069" fmla="*/ 1877386 h 3611234"/>
              <a:gd name="connsiteX1070" fmla="*/ 1555254 w 6860976"/>
              <a:gd name="connsiteY1070" fmla="*/ 1877386 h 3611234"/>
              <a:gd name="connsiteX1071" fmla="*/ 1585020 w 6860976"/>
              <a:gd name="connsiteY1071" fmla="*/ 1884827 h 3611234"/>
              <a:gd name="connsiteX1072" fmla="*/ 1570137 w 6860976"/>
              <a:gd name="connsiteY1072" fmla="*/ 1884827 h 3611234"/>
              <a:gd name="connsiteX1073" fmla="*/ 1555254 w 6860976"/>
              <a:gd name="connsiteY1073" fmla="*/ 1877386 h 3611234"/>
              <a:gd name="connsiteX1074" fmla="*/ 1934766 w 6860976"/>
              <a:gd name="connsiteY1074" fmla="*/ 1862503 h 3611234"/>
              <a:gd name="connsiteX1075" fmla="*/ 1942207 w 6860976"/>
              <a:gd name="connsiteY1075" fmla="*/ 1866224 h 3611234"/>
              <a:gd name="connsiteX1076" fmla="*/ 1949648 w 6860976"/>
              <a:gd name="connsiteY1076" fmla="*/ 1869944 h 3611234"/>
              <a:gd name="connsiteX1077" fmla="*/ 1949648 w 6860976"/>
              <a:gd name="connsiteY1077" fmla="*/ 1877386 h 3611234"/>
              <a:gd name="connsiteX1078" fmla="*/ 1942207 w 6860976"/>
              <a:gd name="connsiteY1078" fmla="*/ 1869944 h 3611234"/>
              <a:gd name="connsiteX1079" fmla="*/ 1934766 w 6860976"/>
              <a:gd name="connsiteY1079" fmla="*/ 1866224 h 3611234"/>
              <a:gd name="connsiteX1080" fmla="*/ 1934766 w 6860976"/>
              <a:gd name="connsiteY1080" fmla="*/ 1862503 h 3611234"/>
              <a:gd name="connsiteX1081" fmla="*/ 1700892 w 6860976"/>
              <a:gd name="connsiteY1081" fmla="*/ 1858251 h 3611234"/>
              <a:gd name="connsiteX1082" fmla="*/ 1726406 w 6860976"/>
              <a:gd name="connsiteY1082" fmla="*/ 1862503 h 3611234"/>
              <a:gd name="connsiteX1083" fmla="*/ 1763613 w 6860976"/>
              <a:gd name="connsiteY1083" fmla="*/ 1877386 h 3611234"/>
              <a:gd name="connsiteX1084" fmla="*/ 1756172 w 6860976"/>
              <a:gd name="connsiteY1084" fmla="*/ 1877386 h 3611234"/>
              <a:gd name="connsiteX1085" fmla="*/ 1748731 w 6860976"/>
              <a:gd name="connsiteY1085" fmla="*/ 1877386 h 3611234"/>
              <a:gd name="connsiteX1086" fmla="*/ 1718965 w 6860976"/>
              <a:gd name="connsiteY1086" fmla="*/ 1862503 h 3611234"/>
              <a:gd name="connsiteX1087" fmla="*/ 1705477 w 6860976"/>
              <a:gd name="connsiteY1087" fmla="*/ 1859247 h 3611234"/>
              <a:gd name="connsiteX1088" fmla="*/ 2135683 w 6860976"/>
              <a:gd name="connsiteY1088" fmla="*/ 1855062 h 3611234"/>
              <a:gd name="connsiteX1089" fmla="*/ 2158008 w 6860976"/>
              <a:gd name="connsiteY1089" fmla="*/ 1862503 h 3611234"/>
              <a:gd name="connsiteX1090" fmla="*/ 2143125 w 6860976"/>
              <a:gd name="connsiteY1090" fmla="*/ 1855062 h 3611234"/>
              <a:gd name="connsiteX1091" fmla="*/ 1681758 w 6860976"/>
              <a:gd name="connsiteY1091" fmla="*/ 1855062 h 3611234"/>
              <a:gd name="connsiteX1092" fmla="*/ 1694780 w 6860976"/>
              <a:gd name="connsiteY1092" fmla="*/ 1856922 h 3611234"/>
              <a:gd name="connsiteX1093" fmla="*/ 1700892 w 6860976"/>
              <a:gd name="connsiteY1093" fmla="*/ 1858251 h 3611234"/>
              <a:gd name="connsiteX1094" fmla="*/ 2001738 w 6860976"/>
              <a:gd name="connsiteY1094" fmla="*/ 1847620 h 3611234"/>
              <a:gd name="connsiteX1095" fmla="*/ 2005459 w 6860976"/>
              <a:gd name="connsiteY1095" fmla="*/ 1847620 h 3611234"/>
              <a:gd name="connsiteX1096" fmla="*/ 2009180 w 6860976"/>
              <a:gd name="connsiteY1096" fmla="*/ 1855062 h 3611234"/>
              <a:gd name="connsiteX1097" fmla="*/ 1994297 w 6860976"/>
              <a:gd name="connsiteY1097" fmla="*/ 1855062 h 3611234"/>
              <a:gd name="connsiteX1098" fmla="*/ 1447354 w 6860976"/>
              <a:gd name="connsiteY1098" fmla="*/ 1840179 h 3611234"/>
              <a:gd name="connsiteX1099" fmla="*/ 1451074 w 6860976"/>
              <a:gd name="connsiteY1099" fmla="*/ 1847620 h 3611234"/>
              <a:gd name="connsiteX1100" fmla="*/ 1443633 w 6860976"/>
              <a:gd name="connsiteY1100" fmla="*/ 1843900 h 3611234"/>
              <a:gd name="connsiteX1101" fmla="*/ 1447354 w 6860976"/>
              <a:gd name="connsiteY1101" fmla="*/ 1840179 h 3611234"/>
              <a:gd name="connsiteX1102" fmla="*/ 1413867 w 6860976"/>
              <a:gd name="connsiteY1102" fmla="*/ 1832737 h 3611234"/>
              <a:gd name="connsiteX1103" fmla="*/ 1428750 w 6860976"/>
              <a:gd name="connsiteY1103" fmla="*/ 1840179 h 3611234"/>
              <a:gd name="connsiteX1104" fmla="*/ 1413867 w 6860976"/>
              <a:gd name="connsiteY1104" fmla="*/ 1840179 h 3611234"/>
              <a:gd name="connsiteX1105" fmla="*/ 1711524 w 6860976"/>
              <a:gd name="connsiteY1105" fmla="*/ 1825296 h 3611234"/>
              <a:gd name="connsiteX1106" fmla="*/ 1711524 w 6860976"/>
              <a:gd name="connsiteY1106" fmla="*/ 1832737 h 3611234"/>
              <a:gd name="connsiteX1107" fmla="*/ 1711524 w 6860976"/>
              <a:gd name="connsiteY1107" fmla="*/ 1840179 h 3611234"/>
              <a:gd name="connsiteX1108" fmla="*/ 1704082 w 6860976"/>
              <a:gd name="connsiteY1108" fmla="*/ 1832737 h 3611234"/>
              <a:gd name="connsiteX1109" fmla="*/ 1717104 w 6860976"/>
              <a:gd name="connsiteY1109" fmla="*/ 1814134 h 3611234"/>
              <a:gd name="connsiteX1110" fmla="*/ 1718965 w 6860976"/>
              <a:gd name="connsiteY1110" fmla="*/ 1817855 h 3611234"/>
              <a:gd name="connsiteX1111" fmla="*/ 1730127 w 6860976"/>
              <a:gd name="connsiteY1111" fmla="*/ 1821575 h 3611234"/>
              <a:gd name="connsiteX1112" fmla="*/ 1741289 w 6860976"/>
              <a:gd name="connsiteY1112" fmla="*/ 1825296 h 3611234"/>
              <a:gd name="connsiteX1113" fmla="*/ 1771055 w 6860976"/>
              <a:gd name="connsiteY1113" fmla="*/ 1832737 h 3611234"/>
              <a:gd name="connsiteX1114" fmla="*/ 1763613 w 6860976"/>
              <a:gd name="connsiteY1114" fmla="*/ 1832737 h 3611234"/>
              <a:gd name="connsiteX1115" fmla="*/ 1741289 w 6860976"/>
              <a:gd name="connsiteY1115" fmla="*/ 1832737 h 3611234"/>
              <a:gd name="connsiteX1116" fmla="*/ 1718965 w 6860976"/>
              <a:gd name="connsiteY1116" fmla="*/ 1825296 h 3611234"/>
              <a:gd name="connsiteX1117" fmla="*/ 1711524 w 6860976"/>
              <a:gd name="connsiteY1117" fmla="*/ 1817855 h 3611234"/>
              <a:gd name="connsiteX1118" fmla="*/ 1717104 w 6860976"/>
              <a:gd name="connsiteY1118" fmla="*/ 1814134 h 3611234"/>
              <a:gd name="connsiteX1119" fmla="*/ 1666875 w 6860976"/>
              <a:gd name="connsiteY1119" fmla="*/ 1810413 h 3611234"/>
              <a:gd name="connsiteX1120" fmla="*/ 1670596 w 6860976"/>
              <a:gd name="connsiteY1120" fmla="*/ 1810413 h 3611234"/>
              <a:gd name="connsiteX1121" fmla="*/ 1681758 w 6860976"/>
              <a:gd name="connsiteY1121" fmla="*/ 1817855 h 3611234"/>
              <a:gd name="connsiteX1122" fmla="*/ 1666875 w 6860976"/>
              <a:gd name="connsiteY1122" fmla="*/ 1817855 h 3611234"/>
              <a:gd name="connsiteX1123" fmla="*/ 1358057 w 6860976"/>
              <a:gd name="connsiteY1123" fmla="*/ 1810413 h 3611234"/>
              <a:gd name="connsiteX1124" fmla="*/ 1361777 w 6860976"/>
              <a:gd name="connsiteY1124" fmla="*/ 1817855 h 3611234"/>
              <a:gd name="connsiteX1125" fmla="*/ 1354336 w 6860976"/>
              <a:gd name="connsiteY1125" fmla="*/ 1814134 h 3611234"/>
              <a:gd name="connsiteX1126" fmla="*/ 1358057 w 6860976"/>
              <a:gd name="connsiteY1126" fmla="*/ 1810413 h 3611234"/>
              <a:gd name="connsiteX1127" fmla="*/ 2143125 w 6860976"/>
              <a:gd name="connsiteY1127" fmla="*/ 1795530 h 3611234"/>
              <a:gd name="connsiteX1128" fmla="*/ 2150567 w 6860976"/>
              <a:gd name="connsiteY1128" fmla="*/ 1802972 h 3611234"/>
              <a:gd name="connsiteX1129" fmla="*/ 2158008 w 6860976"/>
              <a:gd name="connsiteY1129" fmla="*/ 1802972 h 3611234"/>
              <a:gd name="connsiteX1130" fmla="*/ 2150567 w 6860976"/>
              <a:gd name="connsiteY1130" fmla="*/ 1795530 h 3611234"/>
              <a:gd name="connsiteX1131" fmla="*/ 6168924 w 6860976"/>
              <a:gd name="connsiteY1131" fmla="*/ 1788089 h 3611234"/>
              <a:gd name="connsiteX1132" fmla="*/ 6176368 w 6860976"/>
              <a:gd name="connsiteY1132" fmla="*/ 1795530 h 3611234"/>
              <a:gd name="connsiteX1133" fmla="*/ 6176368 w 6860976"/>
              <a:gd name="connsiteY1133" fmla="*/ 1788089 h 3611234"/>
              <a:gd name="connsiteX1134" fmla="*/ 1614785 w 6860976"/>
              <a:gd name="connsiteY1134" fmla="*/ 1788089 h 3611234"/>
              <a:gd name="connsiteX1135" fmla="*/ 1622227 w 6860976"/>
              <a:gd name="connsiteY1135" fmla="*/ 1788089 h 3611234"/>
              <a:gd name="connsiteX1136" fmla="*/ 1629668 w 6860976"/>
              <a:gd name="connsiteY1136" fmla="*/ 1802972 h 3611234"/>
              <a:gd name="connsiteX1137" fmla="*/ 1644551 w 6860976"/>
              <a:gd name="connsiteY1137" fmla="*/ 1802972 h 3611234"/>
              <a:gd name="connsiteX1138" fmla="*/ 1644551 w 6860976"/>
              <a:gd name="connsiteY1138" fmla="*/ 1810413 h 3611234"/>
              <a:gd name="connsiteX1139" fmla="*/ 1637109 w 6860976"/>
              <a:gd name="connsiteY1139" fmla="*/ 1810413 h 3611234"/>
              <a:gd name="connsiteX1140" fmla="*/ 1622227 w 6860976"/>
              <a:gd name="connsiteY1140" fmla="*/ 1802972 h 3611234"/>
              <a:gd name="connsiteX1141" fmla="*/ 1614785 w 6860976"/>
              <a:gd name="connsiteY1141" fmla="*/ 1802972 h 3611234"/>
              <a:gd name="connsiteX1142" fmla="*/ 1614785 w 6860976"/>
              <a:gd name="connsiteY1142" fmla="*/ 1795530 h 3611234"/>
              <a:gd name="connsiteX1143" fmla="*/ 1614785 w 6860976"/>
              <a:gd name="connsiteY1143" fmla="*/ 1788089 h 3611234"/>
              <a:gd name="connsiteX1144" fmla="*/ 1510606 w 6860976"/>
              <a:gd name="connsiteY1144" fmla="*/ 1788089 h 3611234"/>
              <a:gd name="connsiteX1145" fmla="*/ 1551533 w 6860976"/>
              <a:gd name="connsiteY1145" fmla="*/ 1799251 h 3611234"/>
              <a:gd name="connsiteX1146" fmla="*/ 1629668 w 6860976"/>
              <a:gd name="connsiteY1146" fmla="*/ 1825296 h 3611234"/>
              <a:gd name="connsiteX1147" fmla="*/ 1651992 w 6860976"/>
              <a:gd name="connsiteY1147" fmla="*/ 1832737 h 3611234"/>
              <a:gd name="connsiteX1148" fmla="*/ 1663154 w 6860976"/>
              <a:gd name="connsiteY1148" fmla="*/ 1840179 h 3611234"/>
              <a:gd name="connsiteX1149" fmla="*/ 1666875 w 6860976"/>
              <a:gd name="connsiteY1149" fmla="*/ 1840179 h 3611234"/>
              <a:gd name="connsiteX1150" fmla="*/ 1651992 w 6860976"/>
              <a:gd name="connsiteY1150" fmla="*/ 1847620 h 3611234"/>
              <a:gd name="connsiteX1151" fmla="*/ 1611065 w 6860976"/>
              <a:gd name="connsiteY1151" fmla="*/ 1829017 h 3611234"/>
              <a:gd name="connsiteX1152" fmla="*/ 1562695 w 6860976"/>
              <a:gd name="connsiteY1152" fmla="*/ 1817855 h 3611234"/>
              <a:gd name="connsiteX1153" fmla="*/ 1555254 w 6860976"/>
              <a:gd name="connsiteY1153" fmla="*/ 1817855 h 3611234"/>
              <a:gd name="connsiteX1154" fmla="*/ 1532930 w 6860976"/>
              <a:gd name="connsiteY1154" fmla="*/ 1802972 h 3611234"/>
              <a:gd name="connsiteX1155" fmla="*/ 6377284 w 6860976"/>
              <a:gd name="connsiteY1155" fmla="*/ 1780648 h 3611234"/>
              <a:gd name="connsiteX1156" fmla="*/ 6384726 w 6860976"/>
              <a:gd name="connsiteY1156" fmla="*/ 1788089 h 3611234"/>
              <a:gd name="connsiteX1157" fmla="*/ 6388448 w 6860976"/>
              <a:gd name="connsiteY1157" fmla="*/ 1788089 h 3611234"/>
              <a:gd name="connsiteX1158" fmla="*/ 6392168 w 6860976"/>
              <a:gd name="connsiteY1158" fmla="*/ 1780648 h 3611234"/>
              <a:gd name="connsiteX1159" fmla="*/ 6384726 w 6860976"/>
              <a:gd name="connsiteY1159" fmla="*/ 1780648 h 3611234"/>
              <a:gd name="connsiteX1160" fmla="*/ 6377284 w 6860976"/>
              <a:gd name="connsiteY1160" fmla="*/ 1780648 h 3611234"/>
              <a:gd name="connsiteX1161" fmla="*/ 2083594 w 6860976"/>
              <a:gd name="connsiteY1161" fmla="*/ 1765765 h 3611234"/>
              <a:gd name="connsiteX1162" fmla="*/ 2091035 w 6860976"/>
              <a:gd name="connsiteY1162" fmla="*/ 1780648 h 3611234"/>
              <a:gd name="connsiteX1163" fmla="*/ 2105918 w 6860976"/>
              <a:gd name="connsiteY1163" fmla="*/ 1780648 h 3611234"/>
              <a:gd name="connsiteX1164" fmla="*/ 2091035 w 6860976"/>
              <a:gd name="connsiteY1164" fmla="*/ 1773206 h 3611234"/>
              <a:gd name="connsiteX1165" fmla="*/ 2083594 w 6860976"/>
              <a:gd name="connsiteY1165" fmla="*/ 1765765 h 3611234"/>
              <a:gd name="connsiteX1166" fmla="*/ 1919883 w 6860976"/>
              <a:gd name="connsiteY1166" fmla="*/ 1765765 h 3611234"/>
              <a:gd name="connsiteX1167" fmla="*/ 1923604 w 6860976"/>
              <a:gd name="connsiteY1167" fmla="*/ 1769485 h 3611234"/>
              <a:gd name="connsiteX1168" fmla="*/ 1927324 w 6860976"/>
              <a:gd name="connsiteY1168" fmla="*/ 1773206 h 3611234"/>
              <a:gd name="connsiteX1169" fmla="*/ 1919883 w 6860976"/>
              <a:gd name="connsiteY1169" fmla="*/ 1773206 h 3611234"/>
              <a:gd name="connsiteX1170" fmla="*/ 2144055 w 6860976"/>
              <a:gd name="connsiteY1170" fmla="*/ 1761114 h 3611234"/>
              <a:gd name="connsiteX1171" fmla="*/ 2143125 w 6860976"/>
              <a:gd name="connsiteY1171" fmla="*/ 1765765 h 3611234"/>
              <a:gd name="connsiteX1172" fmla="*/ 2146846 w 6860976"/>
              <a:gd name="connsiteY1172" fmla="*/ 1773206 h 3611234"/>
              <a:gd name="connsiteX1173" fmla="*/ 2150567 w 6860976"/>
              <a:gd name="connsiteY1173" fmla="*/ 1769485 h 3611234"/>
              <a:gd name="connsiteX1174" fmla="*/ 2146846 w 6860976"/>
              <a:gd name="connsiteY1174" fmla="*/ 1762044 h 3611234"/>
              <a:gd name="connsiteX1175" fmla="*/ 2144055 w 6860976"/>
              <a:gd name="connsiteY1175" fmla="*/ 1761114 h 3611234"/>
              <a:gd name="connsiteX1176" fmla="*/ 2031504 w 6860976"/>
              <a:gd name="connsiteY1176" fmla="*/ 1758323 h 3611234"/>
              <a:gd name="connsiteX1177" fmla="*/ 2061269 w 6860976"/>
              <a:gd name="connsiteY1177" fmla="*/ 1765765 h 3611234"/>
              <a:gd name="connsiteX1178" fmla="*/ 2046387 w 6860976"/>
              <a:gd name="connsiteY1178" fmla="*/ 1758323 h 3611234"/>
              <a:gd name="connsiteX1179" fmla="*/ 2083594 w 6860976"/>
              <a:gd name="connsiteY1179" fmla="*/ 1743441 h 3611234"/>
              <a:gd name="connsiteX1180" fmla="*/ 2120801 w 6860976"/>
              <a:gd name="connsiteY1180" fmla="*/ 1765765 h 3611234"/>
              <a:gd name="connsiteX1181" fmla="*/ 2113359 w 6860976"/>
              <a:gd name="connsiteY1181" fmla="*/ 1758323 h 3611234"/>
              <a:gd name="connsiteX1182" fmla="*/ 2009180 w 6860976"/>
              <a:gd name="connsiteY1182" fmla="*/ 1743441 h 3611234"/>
              <a:gd name="connsiteX1183" fmla="*/ 2009180 w 6860976"/>
              <a:gd name="connsiteY1183" fmla="*/ 1750882 h 3611234"/>
              <a:gd name="connsiteX1184" fmla="*/ 2024062 w 6860976"/>
              <a:gd name="connsiteY1184" fmla="*/ 1750882 h 3611234"/>
              <a:gd name="connsiteX1185" fmla="*/ 2020342 w 6860976"/>
              <a:gd name="connsiteY1185" fmla="*/ 1743441 h 3611234"/>
              <a:gd name="connsiteX1186" fmla="*/ 2009180 w 6860976"/>
              <a:gd name="connsiteY1186" fmla="*/ 1743441 h 3611234"/>
              <a:gd name="connsiteX1187" fmla="*/ 1696640 w 6860976"/>
              <a:gd name="connsiteY1187" fmla="*/ 1743441 h 3611234"/>
              <a:gd name="connsiteX1188" fmla="*/ 1711524 w 6860976"/>
              <a:gd name="connsiteY1188" fmla="*/ 1750882 h 3611234"/>
              <a:gd name="connsiteX1189" fmla="*/ 1704082 w 6860976"/>
              <a:gd name="connsiteY1189" fmla="*/ 1750882 h 3611234"/>
              <a:gd name="connsiteX1190" fmla="*/ 1696640 w 6860976"/>
              <a:gd name="connsiteY1190" fmla="*/ 1750882 h 3611234"/>
              <a:gd name="connsiteX1191" fmla="*/ 1689199 w 6860976"/>
              <a:gd name="connsiteY1191" fmla="*/ 1750882 h 3611234"/>
              <a:gd name="connsiteX1192" fmla="*/ 1696640 w 6860976"/>
              <a:gd name="connsiteY1192" fmla="*/ 1743441 h 3611234"/>
              <a:gd name="connsiteX1193" fmla="*/ 2135683 w 6860976"/>
              <a:gd name="connsiteY1193" fmla="*/ 1735999 h 3611234"/>
              <a:gd name="connsiteX1194" fmla="*/ 2150567 w 6860976"/>
              <a:gd name="connsiteY1194" fmla="*/ 1743441 h 3611234"/>
              <a:gd name="connsiteX1195" fmla="*/ 2165449 w 6860976"/>
              <a:gd name="connsiteY1195" fmla="*/ 1743441 h 3611234"/>
              <a:gd name="connsiteX1196" fmla="*/ 2158008 w 6860976"/>
              <a:gd name="connsiteY1196" fmla="*/ 1739720 h 3611234"/>
              <a:gd name="connsiteX1197" fmla="*/ 2143125 w 6860976"/>
              <a:gd name="connsiteY1197" fmla="*/ 1735999 h 3611234"/>
              <a:gd name="connsiteX1198" fmla="*/ 1562695 w 6860976"/>
              <a:gd name="connsiteY1198" fmla="*/ 1735999 h 3611234"/>
              <a:gd name="connsiteX1199" fmla="*/ 1573858 w 6860976"/>
              <a:gd name="connsiteY1199" fmla="*/ 1735999 h 3611234"/>
              <a:gd name="connsiteX1200" fmla="*/ 1577578 w 6860976"/>
              <a:gd name="connsiteY1200" fmla="*/ 1735999 h 3611234"/>
              <a:gd name="connsiteX1201" fmla="*/ 1570137 w 6860976"/>
              <a:gd name="connsiteY1201" fmla="*/ 1743441 h 3611234"/>
              <a:gd name="connsiteX1202" fmla="*/ 1927324 w 6860976"/>
              <a:gd name="connsiteY1202" fmla="*/ 1728558 h 3611234"/>
              <a:gd name="connsiteX1203" fmla="*/ 1942207 w 6860976"/>
              <a:gd name="connsiteY1203" fmla="*/ 1728558 h 3611234"/>
              <a:gd name="connsiteX1204" fmla="*/ 1942207 w 6860976"/>
              <a:gd name="connsiteY1204" fmla="*/ 1735999 h 3611234"/>
              <a:gd name="connsiteX1205" fmla="*/ 1525488 w 6860976"/>
              <a:gd name="connsiteY1205" fmla="*/ 1728558 h 3611234"/>
              <a:gd name="connsiteX1206" fmla="*/ 1532930 w 6860976"/>
              <a:gd name="connsiteY1206" fmla="*/ 1728558 h 3611234"/>
              <a:gd name="connsiteX1207" fmla="*/ 1525488 w 6860976"/>
              <a:gd name="connsiteY1207" fmla="*/ 1735999 h 3611234"/>
              <a:gd name="connsiteX1208" fmla="*/ 2083594 w 6860976"/>
              <a:gd name="connsiteY1208" fmla="*/ 1715535 h 3611234"/>
              <a:gd name="connsiteX1209" fmla="*/ 2068711 w 6860976"/>
              <a:gd name="connsiteY1209" fmla="*/ 1721116 h 3611234"/>
              <a:gd name="connsiteX1210" fmla="*/ 2076152 w 6860976"/>
              <a:gd name="connsiteY1210" fmla="*/ 1728558 h 3611234"/>
              <a:gd name="connsiteX1211" fmla="*/ 2098476 w 6860976"/>
              <a:gd name="connsiteY1211" fmla="*/ 1728558 h 3611234"/>
              <a:gd name="connsiteX1212" fmla="*/ 2083594 w 6860976"/>
              <a:gd name="connsiteY1212" fmla="*/ 1715535 h 3611234"/>
              <a:gd name="connsiteX1213" fmla="*/ 1845469 w 6860976"/>
              <a:gd name="connsiteY1213" fmla="*/ 1706234 h 3611234"/>
              <a:gd name="connsiteX1214" fmla="*/ 1856631 w 6860976"/>
              <a:gd name="connsiteY1214" fmla="*/ 1706234 h 3611234"/>
              <a:gd name="connsiteX1215" fmla="*/ 1860352 w 6860976"/>
              <a:gd name="connsiteY1215" fmla="*/ 1706234 h 3611234"/>
              <a:gd name="connsiteX1216" fmla="*/ 1856631 w 6860976"/>
              <a:gd name="connsiteY1216" fmla="*/ 1713675 h 3611234"/>
              <a:gd name="connsiteX1217" fmla="*/ 1852910 w 6860976"/>
              <a:gd name="connsiteY1217" fmla="*/ 1721116 h 3611234"/>
              <a:gd name="connsiteX1218" fmla="*/ 1838028 w 6860976"/>
              <a:gd name="connsiteY1218" fmla="*/ 1721116 h 3611234"/>
              <a:gd name="connsiteX1219" fmla="*/ 1845469 w 6860976"/>
              <a:gd name="connsiteY1219" fmla="*/ 1706234 h 3611234"/>
              <a:gd name="connsiteX1220" fmla="*/ 1912441 w 6860976"/>
              <a:gd name="connsiteY1220" fmla="*/ 1691351 h 3611234"/>
              <a:gd name="connsiteX1221" fmla="*/ 1927324 w 6860976"/>
              <a:gd name="connsiteY1221" fmla="*/ 1706234 h 3611234"/>
              <a:gd name="connsiteX1222" fmla="*/ 1964531 w 6860976"/>
              <a:gd name="connsiteY1222" fmla="*/ 1706234 h 3611234"/>
              <a:gd name="connsiteX1223" fmla="*/ 1949648 w 6860976"/>
              <a:gd name="connsiteY1223" fmla="*/ 1698792 h 3611234"/>
              <a:gd name="connsiteX1224" fmla="*/ 1934766 w 6860976"/>
              <a:gd name="connsiteY1224" fmla="*/ 1698792 h 3611234"/>
              <a:gd name="connsiteX1225" fmla="*/ 1927324 w 6860976"/>
              <a:gd name="connsiteY1225" fmla="*/ 1698792 h 3611234"/>
              <a:gd name="connsiteX1226" fmla="*/ 1912441 w 6860976"/>
              <a:gd name="connsiteY1226" fmla="*/ 1691351 h 3611234"/>
              <a:gd name="connsiteX1227" fmla="*/ 1791519 w 6860976"/>
              <a:gd name="connsiteY1227" fmla="*/ 1685770 h 3611234"/>
              <a:gd name="connsiteX1228" fmla="*/ 1815703 w 6860976"/>
              <a:gd name="connsiteY1228" fmla="*/ 1698792 h 3611234"/>
              <a:gd name="connsiteX1229" fmla="*/ 1815703 w 6860976"/>
              <a:gd name="connsiteY1229" fmla="*/ 1706234 h 3611234"/>
              <a:gd name="connsiteX1230" fmla="*/ 1808262 w 6860976"/>
              <a:gd name="connsiteY1230" fmla="*/ 1706234 h 3611234"/>
              <a:gd name="connsiteX1231" fmla="*/ 1785938 w 6860976"/>
              <a:gd name="connsiteY1231" fmla="*/ 1698792 h 3611234"/>
              <a:gd name="connsiteX1232" fmla="*/ 1782217 w 6860976"/>
              <a:gd name="connsiteY1232" fmla="*/ 1695071 h 3611234"/>
              <a:gd name="connsiteX1233" fmla="*/ 1778496 w 6860976"/>
              <a:gd name="connsiteY1233" fmla="*/ 1691351 h 3611234"/>
              <a:gd name="connsiteX1234" fmla="*/ 1791519 w 6860976"/>
              <a:gd name="connsiteY1234" fmla="*/ 1685770 h 3611234"/>
              <a:gd name="connsiteX1235" fmla="*/ 1741681 w 6860976"/>
              <a:gd name="connsiteY1235" fmla="*/ 1683126 h 3611234"/>
              <a:gd name="connsiteX1236" fmla="*/ 1763613 w 6860976"/>
              <a:gd name="connsiteY1236" fmla="*/ 1691351 h 3611234"/>
              <a:gd name="connsiteX1237" fmla="*/ 1771055 w 6860976"/>
              <a:gd name="connsiteY1237" fmla="*/ 1698792 h 3611234"/>
              <a:gd name="connsiteX1238" fmla="*/ 1763613 w 6860976"/>
              <a:gd name="connsiteY1238" fmla="*/ 1698792 h 3611234"/>
              <a:gd name="connsiteX1239" fmla="*/ 1748731 w 6860976"/>
              <a:gd name="connsiteY1239" fmla="*/ 1691351 h 3611234"/>
              <a:gd name="connsiteX1240" fmla="*/ 1743149 w 6860976"/>
              <a:gd name="connsiteY1240" fmla="*/ 1683909 h 3611234"/>
              <a:gd name="connsiteX1241" fmla="*/ 2038945 w 6860976"/>
              <a:gd name="connsiteY1241" fmla="*/ 1672748 h 3611234"/>
              <a:gd name="connsiteX1242" fmla="*/ 2031504 w 6860976"/>
              <a:gd name="connsiteY1242" fmla="*/ 1676468 h 3611234"/>
              <a:gd name="connsiteX1243" fmla="*/ 2038945 w 6860976"/>
              <a:gd name="connsiteY1243" fmla="*/ 1683909 h 3611234"/>
              <a:gd name="connsiteX1244" fmla="*/ 2046387 w 6860976"/>
              <a:gd name="connsiteY1244" fmla="*/ 1676468 h 3611234"/>
              <a:gd name="connsiteX1245" fmla="*/ 2038945 w 6860976"/>
              <a:gd name="connsiteY1245" fmla="*/ 1672748 h 3611234"/>
              <a:gd name="connsiteX1246" fmla="*/ 1927324 w 6860976"/>
              <a:gd name="connsiteY1246" fmla="*/ 1669027 h 3611234"/>
              <a:gd name="connsiteX1247" fmla="*/ 1934766 w 6860976"/>
              <a:gd name="connsiteY1247" fmla="*/ 1676468 h 3611234"/>
              <a:gd name="connsiteX1248" fmla="*/ 1927324 w 6860976"/>
              <a:gd name="connsiteY1248" fmla="*/ 1676468 h 3611234"/>
              <a:gd name="connsiteX1249" fmla="*/ 1927324 w 6860976"/>
              <a:gd name="connsiteY1249" fmla="*/ 1669027 h 3611234"/>
              <a:gd name="connsiteX1250" fmla="*/ 1704082 w 6860976"/>
              <a:gd name="connsiteY1250" fmla="*/ 1669027 h 3611234"/>
              <a:gd name="connsiteX1251" fmla="*/ 1726406 w 6860976"/>
              <a:gd name="connsiteY1251" fmla="*/ 1676468 h 3611234"/>
              <a:gd name="connsiteX1252" fmla="*/ 1736173 w 6860976"/>
              <a:gd name="connsiteY1252" fmla="*/ 1680189 h 3611234"/>
              <a:gd name="connsiteX1253" fmla="*/ 1741681 w 6860976"/>
              <a:gd name="connsiteY1253" fmla="*/ 1683126 h 3611234"/>
              <a:gd name="connsiteX1254" fmla="*/ 2011040 w 6860976"/>
              <a:gd name="connsiteY1254" fmla="*/ 1665306 h 3611234"/>
              <a:gd name="connsiteX1255" fmla="*/ 2009180 w 6860976"/>
              <a:gd name="connsiteY1255" fmla="*/ 1669027 h 3611234"/>
              <a:gd name="connsiteX1256" fmla="*/ 2024062 w 6860976"/>
              <a:gd name="connsiteY1256" fmla="*/ 1676468 h 3611234"/>
              <a:gd name="connsiteX1257" fmla="*/ 2024062 w 6860976"/>
              <a:gd name="connsiteY1257" fmla="*/ 1669027 h 3611234"/>
              <a:gd name="connsiteX1258" fmla="*/ 2016621 w 6860976"/>
              <a:gd name="connsiteY1258" fmla="*/ 1669027 h 3611234"/>
              <a:gd name="connsiteX1259" fmla="*/ 2011040 w 6860976"/>
              <a:gd name="connsiteY1259" fmla="*/ 1665306 h 3611234"/>
              <a:gd name="connsiteX1260" fmla="*/ 1875234 w 6860976"/>
              <a:gd name="connsiteY1260" fmla="*/ 1661585 h 3611234"/>
              <a:gd name="connsiteX1261" fmla="*/ 1882676 w 6860976"/>
              <a:gd name="connsiteY1261" fmla="*/ 1661585 h 3611234"/>
              <a:gd name="connsiteX1262" fmla="*/ 1890117 w 6860976"/>
              <a:gd name="connsiteY1262" fmla="*/ 1661585 h 3611234"/>
              <a:gd name="connsiteX1263" fmla="*/ 1882676 w 6860976"/>
              <a:gd name="connsiteY1263" fmla="*/ 1669027 h 3611234"/>
              <a:gd name="connsiteX1264" fmla="*/ 1875234 w 6860976"/>
              <a:gd name="connsiteY1264" fmla="*/ 1661585 h 3611234"/>
              <a:gd name="connsiteX1265" fmla="*/ 1951137 w 6860976"/>
              <a:gd name="connsiteY1265" fmla="*/ 1656376 h 3611234"/>
              <a:gd name="connsiteX1266" fmla="*/ 1952511 w 6860976"/>
              <a:gd name="connsiteY1266" fmla="*/ 1656434 h 3611234"/>
              <a:gd name="connsiteX1267" fmla="*/ 1952439 w 6860976"/>
              <a:gd name="connsiteY1267" fmla="*/ 1656469 h 3611234"/>
              <a:gd name="connsiteX1268" fmla="*/ 1979414 w 6860976"/>
              <a:gd name="connsiteY1268" fmla="*/ 1654144 h 3611234"/>
              <a:gd name="connsiteX1269" fmla="*/ 1986856 w 6860976"/>
              <a:gd name="connsiteY1269" fmla="*/ 1661585 h 3611234"/>
              <a:gd name="connsiteX1270" fmla="*/ 1986856 w 6860976"/>
              <a:gd name="connsiteY1270" fmla="*/ 1669027 h 3611234"/>
              <a:gd name="connsiteX1271" fmla="*/ 1994297 w 6860976"/>
              <a:gd name="connsiteY1271" fmla="*/ 1661585 h 3611234"/>
              <a:gd name="connsiteX1272" fmla="*/ 1986856 w 6860976"/>
              <a:gd name="connsiteY1272" fmla="*/ 1654144 h 3611234"/>
              <a:gd name="connsiteX1273" fmla="*/ 1957090 w 6860976"/>
              <a:gd name="connsiteY1273" fmla="*/ 1654144 h 3611234"/>
              <a:gd name="connsiteX1274" fmla="*/ 1953369 w 6860976"/>
              <a:gd name="connsiteY1274" fmla="*/ 1656469 h 3611234"/>
              <a:gd name="connsiteX1275" fmla="*/ 1952511 w 6860976"/>
              <a:gd name="connsiteY1275" fmla="*/ 1656434 h 3611234"/>
              <a:gd name="connsiteX1276" fmla="*/ 1852910 w 6860976"/>
              <a:gd name="connsiteY1276" fmla="*/ 1654144 h 3611234"/>
              <a:gd name="connsiteX1277" fmla="*/ 1852910 w 6860976"/>
              <a:gd name="connsiteY1277" fmla="*/ 1661585 h 3611234"/>
              <a:gd name="connsiteX1278" fmla="*/ 1845469 w 6860976"/>
              <a:gd name="connsiteY1278" fmla="*/ 1661585 h 3611234"/>
              <a:gd name="connsiteX1279" fmla="*/ 1726406 w 6860976"/>
              <a:gd name="connsiteY1279" fmla="*/ 1654144 h 3611234"/>
              <a:gd name="connsiteX1280" fmla="*/ 1741289 w 6860976"/>
              <a:gd name="connsiteY1280" fmla="*/ 1654144 h 3611234"/>
              <a:gd name="connsiteX1281" fmla="*/ 1733848 w 6860976"/>
              <a:gd name="connsiteY1281" fmla="*/ 1661585 h 3611234"/>
              <a:gd name="connsiteX1282" fmla="*/ 1726406 w 6860976"/>
              <a:gd name="connsiteY1282" fmla="*/ 1654144 h 3611234"/>
              <a:gd name="connsiteX1283" fmla="*/ 1666875 w 6860976"/>
              <a:gd name="connsiteY1283" fmla="*/ 1654144 h 3611234"/>
              <a:gd name="connsiteX1284" fmla="*/ 1674316 w 6860976"/>
              <a:gd name="connsiteY1284" fmla="*/ 1654144 h 3611234"/>
              <a:gd name="connsiteX1285" fmla="*/ 1681758 w 6860976"/>
              <a:gd name="connsiteY1285" fmla="*/ 1661585 h 3611234"/>
              <a:gd name="connsiteX1286" fmla="*/ 1674316 w 6860976"/>
              <a:gd name="connsiteY1286" fmla="*/ 1661585 h 3611234"/>
              <a:gd name="connsiteX1287" fmla="*/ 1666875 w 6860976"/>
              <a:gd name="connsiteY1287" fmla="*/ 1661585 h 3611234"/>
              <a:gd name="connsiteX1288" fmla="*/ 1666875 w 6860976"/>
              <a:gd name="connsiteY1288" fmla="*/ 1654144 h 3611234"/>
              <a:gd name="connsiteX1289" fmla="*/ 1808262 w 6860976"/>
              <a:gd name="connsiteY1289" fmla="*/ 1639261 h 3611234"/>
              <a:gd name="connsiteX1290" fmla="*/ 1823145 w 6860976"/>
              <a:gd name="connsiteY1290" fmla="*/ 1646702 h 3611234"/>
              <a:gd name="connsiteX1291" fmla="*/ 1808262 w 6860976"/>
              <a:gd name="connsiteY1291" fmla="*/ 1646702 h 3611234"/>
              <a:gd name="connsiteX1292" fmla="*/ 1808262 w 6860976"/>
              <a:gd name="connsiteY1292" fmla="*/ 1639261 h 3611234"/>
              <a:gd name="connsiteX1293" fmla="*/ 1458516 w 6860976"/>
              <a:gd name="connsiteY1293" fmla="*/ 1631819 h 3611234"/>
              <a:gd name="connsiteX1294" fmla="*/ 1465957 w 6860976"/>
              <a:gd name="connsiteY1294" fmla="*/ 1631819 h 3611234"/>
              <a:gd name="connsiteX1295" fmla="*/ 1473399 w 6860976"/>
              <a:gd name="connsiteY1295" fmla="*/ 1639261 h 3611234"/>
              <a:gd name="connsiteX1296" fmla="*/ 1458516 w 6860976"/>
              <a:gd name="connsiteY1296" fmla="*/ 1631819 h 3611234"/>
              <a:gd name="connsiteX1297" fmla="*/ 1666875 w 6860976"/>
              <a:gd name="connsiteY1297" fmla="*/ 1624378 h 3611234"/>
              <a:gd name="connsiteX1298" fmla="*/ 1666875 w 6860976"/>
              <a:gd name="connsiteY1298" fmla="*/ 1631819 h 3611234"/>
              <a:gd name="connsiteX1299" fmla="*/ 1659434 w 6860976"/>
              <a:gd name="connsiteY1299" fmla="*/ 1639261 h 3611234"/>
              <a:gd name="connsiteX1300" fmla="*/ 1659434 w 6860976"/>
              <a:gd name="connsiteY1300" fmla="*/ 1631819 h 3611234"/>
              <a:gd name="connsiteX1301" fmla="*/ 1785938 w 6860976"/>
              <a:gd name="connsiteY1301" fmla="*/ 1609495 h 3611234"/>
              <a:gd name="connsiteX1302" fmla="*/ 1800821 w 6860976"/>
              <a:gd name="connsiteY1302" fmla="*/ 1609495 h 3611234"/>
              <a:gd name="connsiteX1303" fmla="*/ 1793379 w 6860976"/>
              <a:gd name="connsiteY1303" fmla="*/ 1616937 h 3611234"/>
              <a:gd name="connsiteX1304" fmla="*/ 1785938 w 6860976"/>
              <a:gd name="connsiteY1304" fmla="*/ 1609495 h 3611234"/>
              <a:gd name="connsiteX1305" fmla="*/ 1674316 w 6860976"/>
              <a:gd name="connsiteY1305" fmla="*/ 1609495 h 3611234"/>
              <a:gd name="connsiteX1306" fmla="*/ 1711524 w 6860976"/>
              <a:gd name="connsiteY1306" fmla="*/ 1624378 h 3611234"/>
              <a:gd name="connsiteX1307" fmla="*/ 1689199 w 6860976"/>
              <a:gd name="connsiteY1307" fmla="*/ 1624378 h 3611234"/>
              <a:gd name="connsiteX1308" fmla="*/ 1674316 w 6860976"/>
              <a:gd name="connsiteY1308" fmla="*/ 1616937 h 3611234"/>
              <a:gd name="connsiteX1309" fmla="*/ 1674316 w 6860976"/>
              <a:gd name="connsiteY1309" fmla="*/ 1609495 h 3611234"/>
              <a:gd name="connsiteX1310" fmla="*/ 1912441 w 6860976"/>
              <a:gd name="connsiteY1310" fmla="*/ 1602054 h 3611234"/>
              <a:gd name="connsiteX1311" fmla="*/ 1919883 w 6860976"/>
              <a:gd name="connsiteY1311" fmla="*/ 1609495 h 3611234"/>
              <a:gd name="connsiteX1312" fmla="*/ 1927324 w 6860976"/>
              <a:gd name="connsiteY1312" fmla="*/ 1609495 h 3611234"/>
              <a:gd name="connsiteX1313" fmla="*/ 1919883 w 6860976"/>
              <a:gd name="connsiteY1313" fmla="*/ 1602054 h 3611234"/>
              <a:gd name="connsiteX1314" fmla="*/ 1651992 w 6860976"/>
              <a:gd name="connsiteY1314" fmla="*/ 1602054 h 3611234"/>
              <a:gd name="connsiteX1315" fmla="*/ 1659434 w 6860976"/>
              <a:gd name="connsiteY1315" fmla="*/ 1609495 h 3611234"/>
              <a:gd name="connsiteX1316" fmla="*/ 1651992 w 6860976"/>
              <a:gd name="connsiteY1316" fmla="*/ 1609495 h 3611234"/>
              <a:gd name="connsiteX1317" fmla="*/ 1451074 w 6860976"/>
              <a:gd name="connsiteY1317" fmla="*/ 1602054 h 3611234"/>
              <a:gd name="connsiteX1318" fmla="*/ 1458516 w 6860976"/>
              <a:gd name="connsiteY1318" fmla="*/ 1605775 h 3611234"/>
              <a:gd name="connsiteX1319" fmla="*/ 1458516 w 6860976"/>
              <a:gd name="connsiteY1319" fmla="*/ 1609495 h 3611234"/>
              <a:gd name="connsiteX1320" fmla="*/ 1451074 w 6860976"/>
              <a:gd name="connsiteY1320" fmla="*/ 1609495 h 3611234"/>
              <a:gd name="connsiteX1321" fmla="*/ 1369219 w 6860976"/>
              <a:gd name="connsiteY1321" fmla="*/ 1602054 h 3611234"/>
              <a:gd name="connsiteX1322" fmla="*/ 1372940 w 6860976"/>
              <a:gd name="connsiteY1322" fmla="*/ 1605775 h 3611234"/>
              <a:gd name="connsiteX1323" fmla="*/ 1376660 w 6860976"/>
              <a:gd name="connsiteY1323" fmla="*/ 1609495 h 3611234"/>
              <a:gd name="connsiteX1324" fmla="*/ 1369219 w 6860976"/>
              <a:gd name="connsiteY1324" fmla="*/ 1609495 h 3611234"/>
              <a:gd name="connsiteX1325" fmla="*/ 1369219 w 6860976"/>
              <a:gd name="connsiteY1325" fmla="*/ 1602054 h 3611234"/>
              <a:gd name="connsiteX1326" fmla="*/ 1395729 w 6860976"/>
              <a:gd name="connsiteY1326" fmla="*/ 1599728 h 3611234"/>
              <a:gd name="connsiteX1327" fmla="*/ 1398985 w 6860976"/>
              <a:gd name="connsiteY1327" fmla="*/ 1602054 h 3611234"/>
              <a:gd name="connsiteX1328" fmla="*/ 1421309 w 6860976"/>
              <a:gd name="connsiteY1328" fmla="*/ 1609495 h 3611234"/>
              <a:gd name="connsiteX1329" fmla="*/ 1443633 w 6860976"/>
              <a:gd name="connsiteY1329" fmla="*/ 1631819 h 3611234"/>
              <a:gd name="connsiteX1330" fmla="*/ 1432471 w 6860976"/>
              <a:gd name="connsiteY1330" fmla="*/ 1628099 h 3611234"/>
              <a:gd name="connsiteX1331" fmla="*/ 1421309 w 6860976"/>
              <a:gd name="connsiteY1331" fmla="*/ 1624378 h 3611234"/>
              <a:gd name="connsiteX1332" fmla="*/ 1406426 w 6860976"/>
              <a:gd name="connsiteY1332" fmla="*/ 1616937 h 3611234"/>
              <a:gd name="connsiteX1333" fmla="*/ 1398985 w 6860976"/>
              <a:gd name="connsiteY1333" fmla="*/ 1609495 h 3611234"/>
              <a:gd name="connsiteX1334" fmla="*/ 1391543 w 6860976"/>
              <a:gd name="connsiteY1334" fmla="*/ 1609495 h 3611234"/>
              <a:gd name="connsiteX1335" fmla="*/ 1395729 w 6860976"/>
              <a:gd name="connsiteY1335" fmla="*/ 1599728 h 3611234"/>
              <a:gd name="connsiteX1336" fmla="*/ 1622227 w 6860976"/>
              <a:gd name="connsiteY1336" fmla="*/ 1594612 h 3611234"/>
              <a:gd name="connsiteX1337" fmla="*/ 1629668 w 6860976"/>
              <a:gd name="connsiteY1337" fmla="*/ 1609495 h 3611234"/>
              <a:gd name="connsiteX1338" fmla="*/ 1622227 w 6860976"/>
              <a:gd name="connsiteY1338" fmla="*/ 1602054 h 3611234"/>
              <a:gd name="connsiteX1339" fmla="*/ 1614785 w 6860976"/>
              <a:gd name="connsiteY1339" fmla="*/ 1598333 h 3611234"/>
              <a:gd name="connsiteX1340" fmla="*/ 1622227 w 6860976"/>
              <a:gd name="connsiteY1340" fmla="*/ 1594612 h 3611234"/>
              <a:gd name="connsiteX1341" fmla="*/ 1332012 w 6860976"/>
              <a:gd name="connsiteY1341" fmla="*/ 1594612 h 3611234"/>
              <a:gd name="connsiteX1342" fmla="*/ 1346895 w 6860976"/>
              <a:gd name="connsiteY1342" fmla="*/ 1594612 h 3611234"/>
              <a:gd name="connsiteX1343" fmla="*/ 1361777 w 6860976"/>
              <a:gd name="connsiteY1343" fmla="*/ 1602054 h 3611234"/>
              <a:gd name="connsiteX1344" fmla="*/ 1346895 w 6860976"/>
              <a:gd name="connsiteY1344" fmla="*/ 1609495 h 3611234"/>
              <a:gd name="connsiteX1345" fmla="*/ 1339453 w 6860976"/>
              <a:gd name="connsiteY1345" fmla="*/ 1609495 h 3611234"/>
              <a:gd name="connsiteX1346" fmla="*/ 1339453 w 6860976"/>
              <a:gd name="connsiteY1346" fmla="*/ 1602054 h 3611234"/>
              <a:gd name="connsiteX1347" fmla="*/ 1108769 w 6860976"/>
              <a:gd name="connsiteY1347" fmla="*/ 1594612 h 3611234"/>
              <a:gd name="connsiteX1348" fmla="*/ 1123652 w 6860976"/>
              <a:gd name="connsiteY1348" fmla="*/ 1594612 h 3611234"/>
              <a:gd name="connsiteX1349" fmla="*/ 1116211 w 6860976"/>
              <a:gd name="connsiteY1349" fmla="*/ 1602054 h 3611234"/>
              <a:gd name="connsiteX1350" fmla="*/ 1108769 w 6860976"/>
              <a:gd name="connsiteY1350" fmla="*/ 1594612 h 3611234"/>
              <a:gd name="connsiteX1351" fmla="*/ 1577578 w 6860976"/>
              <a:gd name="connsiteY1351" fmla="*/ 1587171 h 3611234"/>
              <a:gd name="connsiteX1352" fmla="*/ 1585020 w 6860976"/>
              <a:gd name="connsiteY1352" fmla="*/ 1587171 h 3611234"/>
              <a:gd name="connsiteX1353" fmla="*/ 1599903 w 6860976"/>
              <a:gd name="connsiteY1353" fmla="*/ 1594612 h 3611234"/>
              <a:gd name="connsiteX1354" fmla="*/ 1607344 w 6860976"/>
              <a:gd name="connsiteY1354" fmla="*/ 1594612 h 3611234"/>
              <a:gd name="connsiteX1355" fmla="*/ 1599903 w 6860976"/>
              <a:gd name="connsiteY1355" fmla="*/ 1602054 h 3611234"/>
              <a:gd name="connsiteX1356" fmla="*/ 1592461 w 6860976"/>
              <a:gd name="connsiteY1356" fmla="*/ 1609495 h 3611234"/>
              <a:gd name="connsiteX1357" fmla="*/ 1566416 w 6860976"/>
              <a:gd name="connsiteY1357" fmla="*/ 1602054 h 3611234"/>
              <a:gd name="connsiteX1358" fmla="*/ 1547813 w 6860976"/>
              <a:gd name="connsiteY1358" fmla="*/ 1594612 h 3611234"/>
              <a:gd name="connsiteX1359" fmla="*/ 1562695 w 6860976"/>
              <a:gd name="connsiteY1359" fmla="*/ 1594612 h 3611234"/>
              <a:gd name="connsiteX1360" fmla="*/ 1577578 w 6860976"/>
              <a:gd name="connsiteY1360" fmla="*/ 1594612 h 3611234"/>
              <a:gd name="connsiteX1361" fmla="*/ 1495723 w 6860976"/>
              <a:gd name="connsiteY1361" fmla="*/ 1587171 h 3611234"/>
              <a:gd name="connsiteX1362" fmla="*/ 1503164 w 6860976"/>
              <a:gd name="connsiteY1362" fmla="*/ 1587171 h 3611234"/>
              <a:gd name="connsiteX1363" fmla="*/ 1503164 w 6860976"/>
              <a:gd name="connsiteY1363" fmla="*/ 1594612 h 3611234"/>
              <a:gd name="connsiteX1364" fmla="*/ 1495723 w 6860976"/>
              <a:gd name="connsiteY1364" fmla="*/ 1587171 h 3611234"/>
              <a:gd name="connsiteX1365" fmla="*/ 1093887 w 6860976"/>
              <a:gd name="connsiteY1365" fmla="*/ 1587171 h 3611234"/>
              <a:gd name="connsiteX1366" fmla="*/ 1101328 w 6860976"/>
              <a:gd name="connsiteY1366" fmla="*/ 1587171 h 3611234"/>
              <a:gd name="connsiteX1367" fmla="*/ 1093887 w 6860976"/>
              <a:gd name="connsiteY1367" fmla="*/ 1594612 h 3611234"/>
              <a:gd name="connsiteX1368" fmla="*/ 1759893 w 6860976"/>
              <a:gd name="connsiteY1368" fmla="*/ 1564847 h 3611234"/>
              <a:gd name="connsiteX1369" fmla="*/ 1763613 w 6860976"/>
              <a:gd name="connsiteY1369" fmla="*/ 1572288 h 3611234"/>
              <a:gd name="connsiteX1370" fmla="*/ 1756172 w 6860976"/>
              <a:gd name="connsiteY1370" fmla="*/ 1579730 h 3611234"/>
              <a:gd name="connsiteX1371" fmla="*/ 1756172 w 6860976"/>
              <a:gd name="connsiteY1371" fmla="*/ 1572288 h 3611234"/>
              <a:gd name="connsiteX1372" fmla="*/ 1759893 w 6860976"/>
              <a:gd name="connsiteY1372" fmla="*/ 1564847 h 3611234"/>
              <a:gd name="connsiteX1373" fmla="*/ 1317129 w 6860976"/>
              <a:gd name="connsiteY1373" fmla="*/ 1564847 h 3611234"/>
              <a:gd name="connsiteX1374" fmla="*/ 1328291 w 6860976"/>
              <a:gd name="connsiteY1374" fmla="*/ 1568568 h 3611234"/>
              <a:gd name="connsiteX1375" fmla="*/ 1324570 w 6860976"/>
              <a:gd name="connsiteY1375" fmla="*/ 1572288 h 3611234"/>
              <a:gd name="connsiteX1376" fmla="*/ 1320850 w 6860976"/>
              <a:gd name="connsiteY1376" fmla="*/ 1572288 h 3611234"/>
              <a:gd name="connsiteX1377" fmla="*/ 1317129 w 6860976"/>
              <a:gd name="connsiteY1377" fmla="*/ 1564847 h 3611234"/>
              <a:gd name="connsiteX1378" fmla="*/ 6124276 w 6860976"/>
              <a:gd name="connsiteY1378" fmla="*/ 1557405 h 3611234"/>
              <a:gd name="connsiteX1379" fmla="*/ 6146600 w 6860976"/>
              <a:gd name="connsiteY1379" fmla="*/ 1557405 h 3611234"/>
              <a:gd name="connsiteX1380" fmla="*/ 6168924 w 6860976"/>
              <a:gd name="connsiteY1380" fmla="*/ 1572288 h 3611234"/>
              <a:gd name="connsiteX1381" fmla="*/ 6161484 w 6860976"/>
              <a:gd name="connsiteY1381" fmla="*/ 1568568 h 3611234"/>
              <a:gd name="connsiteX1382" fmla="*/ 6154044 w 6860976"/>
              <a:gd name="connsiteY1382" fmla="*/ 1572288 h 3611234"/>
              <a:gd name="connsiteX1383" fmla="*/ 6139160 w 6860976"/>
              <a:gd name="connsiteY1383" fmla="*/ 1564847 h 3611234"/>
              <a:gd name="connsiteX1384" fmla="*/ 1681758 w 6860976"/>
              <a:gd name="connsiteY1384" fmla="*/ 1557405 h 3611234"/>
              <a:gd name="connsiteX1385" fmla="*/ 1689199 w 6860976"/>
              <a:gd name="connsiteY1385" fmla="*/ 1557405 h 3611234"/>
              <a:gd name="connsiteX1386" fmla="*/ 1704082 w 6860976"/>
              <a:gd name="connsiteY1386" fmla="*/ 1564847 h 3611234"/>
              <a:gd name="connsiteX1387" fmla="*/ 1718965 w 6860976"/>
              <a:gd name="connsiteY1387" fmla="*/ 1564847 h 3611234"/>
              <a:gd name="connsiteX1388" fmla="*/ 1733848 w 6860976"/>
              <a:gd name="connsiteY1388" fmla="*/ 1568568 h 3611234"/>
              <a:gd name="connsiteX1389" fmla="*/ 1737568 w 6860976"/>
              <a:gd name="connsiteY1389" fmla="*/ 1572288 h 3611234"/>
              <a:gd name="connsiteX1390" fmla="*/ 1748731 w 6860976"/>
              <a:gd name="connsiteY1390" fmla="*/ 1579730 h 3611234"/>
              <a:gd name="connsiteX1391" fmla="*/ 1741289 w 6860976"/>
              <a:gd name="connsiteY1391" fmla="*/ 1579730 h 3611234"/>
              <a:gd name="connsiteX1392" fmla="*/ 1726406 w 6860976"/>
              <a:gd name="connsiteY1392" fmla="*/ 1587171 h 3611234"/>
              <a:gd name="connsiteX1393" fmla="*/ 1718965 w 6860976"/>
              <a:gd name="connsiteY1393" fmla="*/ 1587171 h 3611234"/>
              <a:gd name="connsiteX1394" fmla="*/ 1722686 w 6860976"/>
              <a:gd name="connsiteY1394" fmla="*/ 1572288 h 3611234"/>
              <a:gd name="connsiteX1395" fmla="*/ 1718965 w 6860976"/>
              <a:gd name="connsiteY1395" fmla="*/ 1572288 h 3611234"/>
              <a:gd name="connsiteX1396" fmla="*/ 1696640 w 6860976"/>
              <a:gd name="connsiteY1396" fmla="*/ 1572288 h 3611234"/>
              <a:gd name="connsiteX1397" fmla="*/ 1696640 w 6860976"/>
              <a:gd name="connsiteY1397" fmla="*/ 1564847 h 3611234"/>
              <a:gd name="connsiteX1398" fmla="*/ 1681758 w 6860976"/>
              <a:gd name="connsiteY1398" fmla="*/ 1557405 h 3611234"/>
              <a:gd name="connsiteX1399" fmla="*/ 1503164 w 6860976"/>
              <a:gd name="connsiteY1399" fmla="*/ 1557405 h 3611234"/>
              <a:gd name="connsiteX1400" fmla="*/ 1510606 w 6860976"/>
              <a:gd name="connsiteY1400" fmla="*/ 1557405 h 3611234"/>
              <a:gd name="connsiteX1401" fmla="*/ 1518047 w 6860976"/>
              <a:gd name="connsiteY1401" fmla="*/ 1561126 h 3611234"/>
              <a:gd name="connsiteX1402" fmla="*/ 1510606 w 6860976"/>
              <a:gd name="connsiteY1402" fmla="*/ 1564847 h 3611234"/>
              <a:gd name="connsiteX1403" fmla="*/ 1506885 w 6860976"/>
              <a:gd name="connsiteY1403" fmla="*/ 1561126 h 3611234"/>
              <a:gd name="connsiteX1404" fmla="*/ 1503164 w 6860976"/>
              <a:gd name="connsiteY1404" fmla="*/ 1557405 h 3611234"/>
              <a:gd name="connsiteX1405" fmla="*/ 1386892 w 6860976"/>
              <a:gd name="connsiteY1405" fmla="*/ 1553685 h 3611234"/>
              <a:gd name="connsiteX1406" fmla="*/ 1391543 w 6860976"/>
              <a:gd name="connsiteY1406" fmla="*/ 1557405 h 3611234"/>
              <a:gd name="connsiteX1407" fmla="*/ 1402705 w 6860976"/>
              <a:gd name="connsiteY1407" fmla="*/ 1561126 h 3611234"/>
              <a:gd name="connsiteX1408" fmla="*/ 1443633 w 6860976"/>
              <a:gd name="connsiteY1408" fmla="*/ 1564847 h 3611234"/>
              <a:gd name="connsiteX1409" fmla="*/ 1428750 w 6860976"/>
              <a:gd name="connsiteY1409" fmla="*/ 1572288 h 3611234"/>
              <a:gd name="connsiteX1410" fmla="*/ 1413867 w 6860976"/>
              <a:gd name="connsiteY1410" fmla="*/ 1572288 h 3611234"/>
              <a:gd name="connsiteX1411" fmla="*/ 1398985 w 6860976"/>
              <a:gd name="connsiteY1411" fmla="*/ 1564847 h 3611234"/>
              <a:gd name="connsiteX1412" fmla="*/ 1387822 w 6860976"/>
              <a:gd name="connsiteY1412" fmla="*/ 1557405 h 3611234"/>
              <a:gd name="connsiteX1413" fmla="*/ 1386892 w 6860976"/>
              <a:gd name="connsiteY1413" fmla="*/ 1553685 h 3611234"/>
              <a:gd name="connsiteX1414" fmla="*/ 1785938 w 6860976"/>
              <a:gd name="connsiteY1414" fmla="*/ 1542523 h 3611234"/>
              <a:gd name="connsiteX1415" fmla="*/ 1793379 w 6860976"/>
              <a:gd name="connsiteY1415" fmla="*/ 1557405 h 3611234"/>
              <a:gd name="connsiteX1416" fmla="*/ 1823145 w 6860976"/>
              <a:gd name="connsiteY1416" fmla="*/ 1557405 h 3611234"/>
              <a:gd name="connsiteX1417" fmla="*/ 1815703 w 6860976"/>
              <a:gd name="connsiteY1417" fmla="*/ 1553685 h 3611234"/>
              <a:gd name="connsiteX1418" fmla="*/ 1800821 w 6860976"/>
              <a:gd name="connsiteY1418" fmla="*/ 1549964 h 3611234"/>
              <a:gd name="connsiteX1419" fmla="*/ 1785938 w 6860976"/>
              <a:gd name="connsiteY1419" fmla="*/ 1542523 h 3611234"/>
              <a:gd name="connsiteX1420" fmla="*/ 1547813 w 6860976"/>
              <a:gd name="connsiteY1420" fmla="*/ 1542523 h 3611234"/>
              <a:gd name="connsiteX1421" fmla="*/ 1547813 w 6860976"/>
              <a:gd name="connsiteY1421" fmla="*/ 1549964 h 3611234"/>
              <a:gd name="connsiteX1422" fmla="*/ 1555254 w 6860976"/>
              <a:gd name="connsiteY1422" fmla="*/ 1549964 h 3611234"/>
              <a:gd name="connsiteX1423" fmla="*/ 1555254 w 6860976"/>
              <a:gd name="connsiteY1423" fmla="*/ 1546243 h 3611234"/>
              <a:gd name="connsiteX1424" fmla="*/ 1547813 w 6860976"/>
              <a:gd name="connsiteY1424" fmla="*/ 1542523 h 3611234"/>
              <a:gd name="connsiteX1425" fmla="*/ 1361777 w 6860976"/>
              <a:gd name="connsiteY1425" fmla="*/ 1542523 h 3611234"/>
              <a:gd name="connsiteX1426" fmla="*/ 1372940 w 6860976"/>
              <a:gd name="connsiteY1426" fmla="*/ 1546243 h 3611234"/>
              <a:gd name="connsiteX1427" fmla="*/ 1376660 w 6860976"/>
              <a:gd name="connsiteY1427" fmla="*/ 1549964 h 3611234"/>
              <a:gd name="connsiteX1428" fmla="*/ 1369219 w 6860976"/>
              <a:gd name="connsiteY1428" fmla="*/ 1549964 h 3611234"/>
              <a:gd name="connsiteX1429" fmla="*/ 1544092 w 6860976"/>
              <a:gd name="connsiteY1429" fmla="*/ 1535081 h 3611234"/>
              <a:gd name="connsiteX1430" fmla="*/ 1555254 w 6860976"/>
              <a:gd name="connsiteY1430" fmla="*/ 1542523 h 3611234"/>
              <a:gd name="connsiteX1431" fmla="*/ 1570137 w 6860976"/>
              <a:gd name="connsiteY1431" fmla="*/ 1549964 h 3611234"/>
              <a:gd name="connsiteX1432" fmla="*/ 1585020 w 6860976"/>
              <a:gd name="connsiteY1432" fmla="*/ 1557405 h 3611234"/>
              <a:gd name="connsiteX1433" fmla="*/ 1585020 w 6860976"/>
              <a:gd name="connsiteY1433" fmla="*/ 1549964 h 3611234"/>
              <a:gd name="connsiteX1434" fmla="*/ 1577578 w 6860976"/>
              <a:gd name="connsiteY1434" fmla="*/ 1535081 h 3611234"/>
              <a:gd name="connsiteX1435" fmla="*/ 1585020 w 6860976"/>
              <a:gd name="connsiteY1435" fmla="*/ 1535081 h 3611234"/>
              <a:gd name="connsiteX1436" fmla="*/ 1622227 w 6860976"/>
              <a:gd name="connsiteY1436" fmla="*/ 1549964 h 3611234"/>
              <a:gd name="connsiteX1437" fmla="*/ 1629668 w 6860976"/>
              <a:gd name="connsiteY1437" fmla="*/ 1542523 h 3611234"/>
              <a:gd name="connsiteX1438" fmla="*/ 1629668 w 6860976"/>
              <a:gd name="connsiteY1438" fmla="*/ 1549964 h 3611234"/>
              <a:gd name="connsiteX1439" fmla="*/ 1711524 w 6860976"/>
              <a:gd name="connsiteY1439" fmla="*/ 1587171 h 3611234"/>
              <a:gd name="connsiteX1440" fmla="*/ 1718965 w 6860976"/>
              <a:gd name="connsiteY1440" fmla="*/ 1594612 h 3611234"/>
              <a:gd name="connsiteX1441" fmla="*/ 1726406 w 6860976"/>
              <a:gd name="connsiteY1441" fmla="*/ 1609495 h 3611234"/>
              <a:gd name="connsiteX1442" fmla="*/ 1704082 w 6860976"/>
              <a:gd name="connsiteY1442" fmla="*/ 1602054 h 3611234"/>
              <a:gd name="connsiteX1443" fmla="*/ 1689199 w 6860976"/>
              <a:gd name="connsiteY1443" fmla="*/ 1602054 h 3611234"/>
              <a:gd name="connsiteX1444" fmla="*/ 1681758 w 6860976"/>
              <a:gd name="connsiteY1444" fmla="*/ 1602054 h 3611234"/>
              <a:gd name="connsiteX1445" fmla="*/ 1689199 w 6860976"/>
              <a:gd name="connsiteY1445" fmla="*/ 1594612 h 3611234"/>
              <a:gd name="connsiteX1446" fmla="*/ 1696640 w 6860976"/>
              <a:gd name="connsiteY1446" fmla="*/ 1587171 h 3611234"/>
              <a:gd name="connsiteX1447" fmla="*/ 1689199 w 6860976"/>
              <a:gd name="connsiteY1447" fmla="*/ 1587171 h 3611234"/>
              <a:gd name="connsiteX1448" fmla="*/ 1678037 w 6860976"/>
              <a:gd name="connsiteY1448" fmla="*/ 1587171 h 3611234"/>
              <a:gd name="connsiteX1449" fmla="*/ 1666875 w 6860976"/>
              <a:gd name="connsiteY1449" fmla="*/ 1587171 h 3611234"/>
              <a:gd name="connsiteX1450" fmla="*/ 1614785 w 6860976"/>
              <a:gd name="connsiteY1450" fmla="*/ 1572288 h 3611234"/>
              <a:gd name="connsiteX1451" fmla="*/ 1607344 w 6860976"/>
              <a:gd name="connsiteY1451" fmla="*/ 1564847 h 3611234"/>
              <a:gd name="connsiteX1452" fmla="*/ 1607344 w 6860976"/>
              <a:gd name="connsiteY1452" fmla="*/ 1572288 h 3611234"/>
              <a:gd name="connsiteX1453" fmla="*/ 1599903 w 6860976"/>
              <a:gd name="connsiteY1453" fmla="*/ 1572288 h 3611234"/>
              <a:gd name="connsiteX1454" fmla="*/ 1592461 w 6860976"/>
              <a:gd name="connsiteY1454" fmla="*/ 1564847 h 3611234"/>
              <a:gd name="connsiteX1455" fmla="*/ 1577578 w 6860976"/>
              <a:gd name="connsiteY1455" fmla="*/ 1564847 h 3611234"/>
              <a:gd name="connsiteX1456" fmla="*/ 1540371 w 6860976"/>
              <a:gd name="connsiteY1456" fmla="*/ 1549964 h 3611234"/>
              <a:gd name="connsiteX1457" fmla="*/ 1540371 w 6860976"/>
              <a:gd name="connsiteY1457" fmla="*/ 1542523 h 3611234"/>
              <a:gd name="connsiteX1458" fmla="*/ 1544092 w 6860976"/>
              <a:gd name="connsiteY1458" fmla="*/ 1535081 h 3611234"/>
              <a:gd name="connsiteX1459" fmla="*/ 1518047 w 6860976"/>
              <a:gd name="connsiteY1459" fmla="*/ 1535081 h 3611234"/>
              <a:gd name="connsiteX1460" fmla="*/ 1518047 w 6860976"/>
              <a:gd name="connsiteY1460" fmla="*/ 1542523 h 3611234"/>
              <a:gd name="connsiteX1461" fmla="*/ 1518047 w 6860976"/>
              <a:gd name="connsiteY1461" fmla="*/ 1549964 h 3611234"/>
              <a:gd name="connsiteX1462" fmla="*/ 1510606 w 6860976"/>
              <a:gd name="connsiteY1462" fmla="*/ 1542523 h 3611234"/>
              <a:gd name="connsiteX1463" fmla="*/ 1518047 w 6860976"/>
              <a:gd name="connsiteY1463" fmla="*/ 1535081 h 3611234"/>
              <a:gd name="connsiteX1464" fmla="*/ 1391543 w 6860976"/>
              <a:gd name="connsiteY1464" fmla="*/ 1527640 h 3611234"/>
              <a:gd name="connsiteX1465" fmla="*/ 1413867 w 6860976"/>
              <a:gd name="connsiteY1465" fmla="*/ 1535081 h 3611234"/>
              <a:gd name="connsiteX1466" fmla="*/ 1398985 w 6860976"/>
              <a:gd name="connsiteY1466" fmla="*/ 1535081 h 3611234"/>
              <a:gd name="connsiteX1467" fmla="*/ 1629668 w 6860976"/>
              <a:gd name="connsiteY1467" fmla="*/ 1520198 h 3611234"/>
              <a:gd name="connsiteX1468" fmla="*/ 1651992 w 6860976"/>
              <a:gd name="connsiteY1468" fmla="*/ 1520198 h 3611234"/>
              <a:gd name="connsiteX1469" fmla="*/ 1659434 w 6860976"/>
              <a:gd name="connsiteY1469" fmla="*/ 1527640 h 3611234"/>
              <a:gd name="connsiteX1470" fmla="*/ 1666875 w 6860976"/>
              <a:gd name="connsiteY1470" fmla="*/ 1527640 h 3611234"/>
              <a:gd name="connsiteX1471" fmla="*/ 1659434 w 6860976"/>
              <a:gd name="connsiteY1471" fmla="*/ 1535081 h 3611234"/>
              <a:gd name="connsiteX1472" fmla="*/ 1644551 w 6860976"/>
              <a:gd name="connsiteY1472" fmla="*/ 1527640 h 3611234"/>
              <a:gd name="connsiteX1473" fmla="*/ 1629668 w 6860976"/>
              <a:gd name="connsiteY1473" fmla="*/ 1520198 h 3611234"/>
              <a:gd name="connsiteX1474" fmla="*/ 1369219 w 6860976"/>
              <a:gd name="connsiteY1474" fmla="*/ 1520198 h 3611234"/>
              <a:gd name="connsiteX1475" fmla="*/ 1376660 w 6860976"/>
              <a:gd name="connsiteY1475" fmla="*/ 1527640 h 3611234"/>
              <a:gd name="connsiteX1476" fmla="*/ 1376660 w 6860976"/>
              <a:gd name="connsiteY1476" fmla="*/ 1535081 h 3611234"/>
              <a:gd name="connsiteX1477" fmla="*/ 1369219 w 6860976"/>
              <a:gd name="connsiteY1477" fmla="*/ 1527640 h 3611234"/>
              <a:gd name="connsiteX1478" fmla="*/ 1562695 w 6860976"/>
              <a:gd name="connsiteY1478" fmla="*/ 1512757 h 3611234"/>
              <a:gd name="connsiteX1479" fmla="*/ 1566416 w 6860976"/>
              <a:gd name="connsiteY1479" fmla="*/ 1516478 h 3611234"/>
              <a:gd name="connsiteX1480" fmla="*/ 1570137 w 6860976"/>
              <a:gd name="connsiteY1480" fmla="*/ 1520198 h 3611234"/>
              <a:gd name="connsiteX1481" fmla="*/ 1562695 w 6860976"/>
              <a:gd name="connsiteY1481" fmla="*/ 1520198 h 3611234"/>
              <a:gd name="connsiteX1482" fmla="*/ 5975448 w 6860976"/>
              <a:gd name="connsiteY1482" fmla="*/ 1505316 h 3611234"/>
              <a:gd name="connsiteX1483" fmla="*/ 5979170 w 6860976"/>
              <a:gd name="connsiteY1483" fmla="*/ 1505316 h 3611234"/>
              <a:gd name="connsiteX1484" fmla="*/ 5990332 w 6860976"/>
              <a:gd name="connsiteY1484" fmla="*/ 1505316 h 3611234"/>
              <a:gd name="connsiteX1485" fmla="*/ 6012656 w 6860976"/>
              <a:gd name="connsiteY1485" fmla="*/ 1512757 h 3611234"/>
              <a:gd name="connsiteX1486" fmla="*/ 6027540 w 6860976"/>
              <a:gd name="connsiteY1486" fmla="*/ 1520198 h 3611234"/>
              <a:gd name="connsiteX1487" fmla="*/ 6016376 w 6860976"/>
              <a:gd name="connsiteY1487" fmla="*/ 1520198 h 3611234"/>
              <a:gd name="connsiteX1488" fmla="*/ 5990332 w 6860976"/>
              <a:gd name="connsiteY1488" fmla="*/ 1512757 h 3611234"/>
              <a:gd name="connsiteX1489" fmla="*/ 5975448 w 6860976"/>
              <a:gd name="connsiteY1489" fmla="*/ 1505316 h 3611234"/>
              <a:gd name="connsiteX1490" fmla="*/ 1384102 w 6860976"/>
              <a:gd name="connsiteY1490" fmla="*/ 1505316 h 3611234"/>
              <a:gd name="connsiteX1491" fmla="*/ 1391543 w 6860976"/>
              <a:gd name="connsiteY1491" fmla="*/ 1512757 h 3611234"/>
              <a:gd name="connsiteX1492" fmla="*/ 1376660 w 6860976"/>
              <a:gd name="connsiteY1492" fmla="*/ 1512757 h 3611234"/>
              <a:gd name="connsiteX1493" fmla="*/ 1384102 w 6860976"/>
              <a:gd name="connsiteY1493" fmla="*/ 1505316 h 3611234"/>
              <a:gd name="connsiteX1494" fmla="*/ 1309688 w 6860976"/>
              <a:gd name="connsiteY1494" fmla="*/ 1505316 h 3611234"/>
              <a:gd name="connsiteX1495" fmla="*/ 1317129 w 6860976"/>
              <a:gd name="connsiteY1495" fmla="*/ 1512757 h 3611234"/>
              <a:gd name="connsiteX1496" fmla="*/ 1309688 w 6860976"/>
              <a:gd name="connsiteY1496" fmla="*/ 1512757 h 3611234"/>
              <a:gd name="connsiteX1497" fmla="*/ 1250156 w 6860976"/>
              <a:gd name="connsiteY1497" fmla="*/ 1505316 h 3611234"/>
              <a:gd name="connsiteX1498" fmla="*/ 1253877 w 6860976"/>
              <a:gd name="connsiteY1498" fmla="*/ 1509036 h 3611234"/>
              <a:gd name="connsiteX1499" fmla="*/ 1257598 w 6860976"/>
              <a:gd name="connsiteY1499" fmla="*/ 1512757 h 3611234"/>
              <a:gd name="connsiteX1500" fmla="*/ 1257598 w 6860976"/>
              <a:gd name="connsiteY1500" fmla="*/ 1520198 h 3611234"/>
              <a:gd name="connsiteX1501" fmla="*/ 1250156 w 6860976"/>
              <a:gd name="connsiteY1501" fmla="*/ 1516478 h 3611234"/>
              <a:gd name="connsiteX1502" fmla="*/ 1250156 w 6860976"/>
              <a:gd name="connsiteY1502" fmla="*/ 1512757 h 3611234"/>
              <a:gd name="connsiteX1503" fmla="*/ 1250156 w 6860976"/>
              <a:gd name="connsiteY1503" fmla="*/ 1505316 h 3611234"/>
              <a:gd name="connsiteX1504" fmla="*/ 1555254 w 6860976"/>
              <a:gd name="connsiteY1504" fmla="*/ 1497874 h 3611234"/>
              <a:gd name="connsiteX1505" fmla="*/ 1555254 w 6860976"/>
              <a:gd name="connsiteY1505" fmla="*/ 1505316 h 3611234"/>
              <a:gd name="connsiteX1506" fmla="*/ 1547813 w 6860976"/>
              <a:gd name="connsiteY1506" fmla="*/ 1505316 h 3611234"/>
              <a:gd name="connsiteX1507" fmla="*/ 1525488 w 6860976"/>
              <a:gd name="connsiteY1507" fmla="*/ 1497874 h 3611234"/>
              <a:gd name="connsiteX1508" fmla="*/ 1540371 w 6860976"/>
              <a:gd name="connsiteY1508" fmla="*/ 1497874 h 3611234"/>
              <a:gd name="connsiteX1509" fmla="*/ 1532930 w 6860976"/>
              <a:gd name="connsiteY1509" fmla="*/ 1505316 h 3611234"/>
              <a:gd name="connsiteX1510" fmla="*/ 1451074 w 6860976"/>
              <a:gd name="connsiteY1510" fmla="*/ 1497874 h 3611234"/>
              <a:gd name="connsiteX1511" fmla="*/ 1458516 w 6860976"/>
              <a:gd name="connsiteY1511" fmla="*/ 1497874 h 3611234"/>
              <a:gd name="connsiteX1512" fmla="*/ 1473399 w 6860976"/>
              <a:gd name="connsiteY1512" fmla="*/ 1497874 h 3611234"/>
              <a:gd name="connsiteX1513" fmla="*/ 1480840 w 6860976"/>
              <a:gd name="connsiteY1513" fmla="*/ 1505316 h 3611234"/>
              <a:gd name="connsiteX1514" fmla="*/ 1503164 w 6860976"/>
              <a:gd name="connsiteY1514" fmla="*/ 1512757 h 3611234"/>
              <a:gd name="connsiteX1515" fmla="*/ 1532930 w 6860976"/>
              <a:gd name="connsiteY1515" fmla="*/ 1520198 h 3611234"/>
              <a:gd name="connsiteX1516" fmla="*/ 1555254 w 6860976"/>
              <a:gd name="connsiteY1516" fmla="*/ 1527640 h 3611234"/>
              <a:gd name="connsiteX1517" fmla="*/ 1532930 w 6860976"/>
              <a:gd name="connsiteY1517" fmla="*/ 1527640 h 3611234"/>
              <a:gd name="connsiteX1518" fmla="*/ 1510606 w 6860976"/>
              <a:gd name="connsiteY1518" fmla="*/ 1523919 h 3611234"/>
              <a:gd name="connsiteX1519" fmla="*/ 1495723 w 6860976"/>
              <a:gd name="connsiteY1519" fmla="*/ 1520198 h 3611234"/>
              <a:gd name="connsiteX1520" fmla="*/ 1477119 w 6860976"/>
              <a:gd name="connsiteY1520" fmla="*/ 1516478 h 3611234"/>
              <a:gd name="connsiteX1521" fmla="*/ 1480840 w 6860976"/>
              <a:gd name="connsiteY1521" fmla="*/ 1531360 h 3611234"/>
              <a:gd name="connsiteX1522" fmla="*/ 1484561 w 6860976"/>
              <a:gd name="connsiteY1522" fmla="*/ 1546243 h 3611234"/>
              <a:gd name="connsiteX1523" fmla="*/ 1469678 w 6860976"/>
              <a:gd name="connsiteY1523" fmla="*/ 1549964 h 3611234"/>
              <a:gd name="connsiteX1524" fmla="*/ 1462236 w 6860976"/>
              <a:gd name="connsiteY1524" fmla="*/ 1542523 h 3611234"/>
              <a:gd name="connsiteX1525" fmla="*/ 1465957 w 6860976"/>
              <a:gd name="connsiteY1525" fmla="*/ 1535081 h 3611234"/>
              <a:gd name="connsiteX1526" fmla="*/ 1473399 w 6860976"/>
              <a:gd name="connsiteY1526" fmla="*/ 1535081 h 3611234"/>
              <a:gd name="connsiteX1527" fmla="*/ 1480840 w 6860976"/>
              <a:gd name="connsiteY1527" fmla="*/ 1535081 h 3611234"/>
              <a:gd name="connsiteX1528" fmla="*/ 1465957 w 6860976"/>
              <a:gd name="connsiteY1528" fmla="*/ 1527640 h 3611234"/>
              <a:gd name="connsiteX1529" fmla="*/ 1462236 w 6860976"/>
              <a:gd name="connsiteY1529" fmla="*/ 1535081 h 3611234"/>
              <a:gd name="connsiteX1530" fmla="*/ 1451074 w 6860976"/>
              <a:gd name="connsiteY1530" fmla="*/ 1535081 h 3611234"/>
              <a:gd name="connsiteX1531" fmla="*/ 1439912 w 6860976"/>
              <a:gd name="connsiteY1531" fmla="*/ 1542523 h 3611234"/>
              <a:gd name="connsiteX1532" fmla="*/ 1432471 w 6860976"/>
              <a:gd name="connsiteY1532" fmla="*/ 1542523 h 3611234"/>
              <a:gd name="connsiteX1533" fmla="*/ 1436191 w 6860976"/>
              <a:gd name="connsiteY1533" fmla="*/ 1535081 h 3611234"/>
              <a:gd name="connsiteX1534" fmla="*/ 1428750 w 6860976"/>
              <a:gd name="connsiteY1534" fmla="*/ 1527640 h 3611234"/>
              <a:gd name="connsiteX1535" fmla="*/ 1421309 w 6860976"/>
              <a:gd name="connsiteY1535" fmla="*/ 1531360 h 3611234"/>
              <a:gd name="connsiteX1536" fmla="*/ 1413867 w 6860976"/>
              <a:gd name="connsiteY1536" fmla="*/ 1527640 h 3611234"/>
              <a:gd name="connsiteX1537" fmla="*/ 1402705 w 6860976"/>
              <a:gd name="connsiteY1537" fmla="*/ 1520198 h 3611234"/>
              <a:gd name="connsiteX1538" fmla="*/ 1398985 w 6860976"/>
              <a:gd name="connsiteY1538" fmla="*/ 1512757 h 3611234"/>
              <a:gd name="connsiteX1539" fmla="*/ 1406426 w 6860976"/>
              <a:gd name="connsiteY1539" fmla="*/ 1512757 h 3611234"/>
              <a:gd name="connsiteX1540" fmla="*/ 1443633 w 6860976"/>
              <a:gd name="connsiteY1540" fmla="*/ 1520198 h 3611234"/>
              <a:gd name="connsiteX1541" fmla="*/ 1465957 w 6860976"/>
              <a:gd name="connsiteY1541" fmla="*/ 1512757 h 3611234"/>
              <a:gd name="connsiteX1542" fmla="*/ 1451074 w 6860976"/>
              <a:gd name="connsiteY1542" fmla="*/ 1497874 h 3611234"/>
              <a:gd name="connsiteX1543" fmla="*/ 1363638 w 6860976"/>
              <a:gd name="connsiteY1543" fmla="*/ 1494154 h 3611234"/>
              <a:gd name="connsiteX1544" fmla="*/ 1369219 w 6860976"/>
              <a:gd name="connsiteY1544" fmla="*/ 1497874 h 3611234"/>
              <a:gd name="connsiteX1545" fmla="*/ 1372940 w 6860976"/>
              <a:gd name="connsiteY1545" fmla="*/ 1505316 h 3611234"/>
              <a:gd name="connsiteX1546" fmla="*/ 1369219 w 6860976"/>
              <a:gd name="connsiteY1546" fmla="*/ 1505316 h 3611234"/>
              <a:gd name="connsiteX1547" fmla="*/ 1361777 w 6860976"/>
              <a:gd name="connsiteY1547" fmla="*/ 1497874 h 3611234"/>
              <a:gd name="connsiteX1548" fmla="*/ 1363638 w 6860976"/>
              <a:gd name="connsiteY1548" fmla="*/ 1494154 h 3611234"/>
              <a:gd name="connsiteX1549" fmla="*/ 1759893 w 6860976"/>
              <a:gd name="connsiteY1549" fmla="*/ 1494153 h 3611234"/>
              <a:gd name="connsiteX1550" fmla="*/ 1763613 w 6860976"/>
              <a:gd name="connsiteY1550" fmla="*/ 1497874 h 3611234"/>
              <a:gd name="connsiteX1551" fmla="*/ 1771055 w 6860976"/>
              <a:gd name="connsiteY1551" fmla="*/ 1505316 h 3611234"/>
              <a:gd name="connsiteX1552" fmla="*/ 1771055 w 6860976"/>
              <a:gd name="connsiteY1552" fmla="*/ 1497874 h 3611234"/>
              <a:gd name="connsiteX1553" fmla="*/ 1764543 w 6860976"/>
              <a:gd name="connsiteY1553" fmla="*/ 1496944 h 3611234"/>
              <a:gd name="connsiteX1554" fmla="*/ 1756172 w 6860976"/>
              <a:gd name="connsiteY1554" fmla="*/ 1490433 h 3611234"/>
              <a:gd name="connsiteX1555" fmla="*/ 1757609 w 6860976"/>
              <a:gd name="connsiteY1555" fmla="*/ 1491870 h 3611234"/>
              <a:gd name="connsiteX1556" fmla="*/ 1757102 w 6860976"/>
              <a:gd name="connsiteY1556" fmla="*/ 1491363 h 3611234"/>
              <a:gd name="connsiteX1557" fmla="*/ 1756172 w 6860976"/>
              <a:gd name="connsiteY1557" fmla="*/ 1490433 h 3611234"/>
              <a:gd name="connsiteX1558" fmla="*/ 1413867 w 6860976"/>
              <a:gd name="connsiteY1558" fmla="*/ 1490433 h 3611234"/>
              <a:gd name="connsiteX1559" fmla="*/ 1428750 w 6860976"/>
              <a:gd name="connsiteY1559" fmla="*/ 1490433 h 3611234"/>
              <a:gd name="connsiteX1560" fmla="*/ 1436191 w 6860976"/>
              <a:gd name="connsiteY1560" fmla="*/ 1490433 h 3611234"/>
              <a:gd name="connsiteX1561" fmla="*/ 1443633 w 6860976"/>
              <a:gd name="connsiteY1561" fmla="*/ 1497874 h 3611234"/>
              <a:gd name="connsiteX1562" fmla="*/ 1436191 w 6860976"/>
              <a:gd name="connsiteY1562" fmla="*/ 1501595 h 3611234"/>
              <a:gd name="connsiteX1563" fmla="*/ 1413867 w 6860976"/>
              <a:gd name="connsiteY1563" fmla="*/ 1490433 h 3611234"/>
              <a:gd name="connsiteX1564" fmla="*/ 1354336 w 6860976"/>
              <a:gd name="connsiteY1564" fmla="*/ 1490433 h 3611234"/>
              <a:gd name="connsiteX1565" fmla="*/ 1346895 w 6860976"/>
              <a:gd name="connsiteY1565" fmla="*/ 1497874 h 3611234"/>
              <a:gd name="connsiteX1566" fmla="*/ 1339453 w 6860976"/>
              <a:gd name="connsiteY1566" fmla="*/ 1505316 h 3611234"/>
              <a:gd name="connsiteX1567" fmla="*/ 1339453 w 6860976"/>
              <a:gd name="connsiteY1567" fmla="*/ 1497874 h 3611234"/>
              <a:gd name="connsiteX1568" fmla="*/ 1354336 w 6860976"/>
              <a:gd name="connsiteY1568" fmla="*/ 1490433 h 3611234"/>
              <a:gd name="connsiteX1569" fmla="*/ 1175742 w 6860976"/>
              <a:gd name="connsiteY1569" fmla="*/ 1490433 h 3611234"/>
              <a:gd name="connsiteX1570" fmla="*/ 1183184 w 6860976"/>
              <a:gd name="connsiteY1570" fmla="*/ 1497874 h 3611234"/>
              <a:gd name="connsiteX1571" fmla="*/ 1175742 w 6860976"/>
              <a:gd name="connsiteY1571" fmla="*/ 1497874 h 3611234"/>
              <a:gd name="connsiteX1572" fmla="*/ 1785938 w 6860976"/>
              <a:gd name="connsiteY1572" fmla="*/ 1475550 h 3611234"/>
              <a:gd name="connsiteX1573" fmla="*/ 1793379 w 6860976"/>
              <a:gd name="connsiteY1573" fmla="*/ 1482991 h 3611234"/>
              <a:gd name="connsiteX1574" fmla="*/ 1800821 w 6860976"/>
              <a:gd name="connsiteY1574" fmla="*/ 1475550 h 3611234"/>
              <a:gd name="connsiteX1575" fmla="*/ 1793379 w 6860976"/>
              <a:gd name="connsiteY1575" fmla="*/ 1475550 h 3611234"/>
              <a:gd name="connsiteX1576" fmla="*/ 1257598 w 6860976"/>
              <a:gd name="connsiteY1576" fmla="*/ 1475550 h 3611234"/>
              <a:gd name="connsiteX1577" fmla="*/ 1265039 w 6860976"/>
              <a:gd name="connsiteY1577" fmla="*/ 1482991 h 3611234"/>
              <a:gd name="connsiteX1578" fmla="*/ 1257598 w 6860976"/>
              <a:gd name="connsiteY1578" fmla="*/ 1482991 h 3611234"/>
              <a:gd name="connsiteX1579" fmla="*/ 5905996 w 6860976"/>
              <a:gd name="connsiteY1579" fmla="*/ 1474310 h 3611234"/>
              <a:gd name="connsiteX1580" fmla="*/ 5915918 w 6860976"/>
              <a:gd name="connsiteY1580" fmla="*/ 1475550 h 3611234"/>
              <a:gd name="connsiteX1581" fmla="*/ 5908476 w 6860976"/>
              <a:gd name="connsiteY1581" fmla="*/ 1475550 h 3611234"/>
              <a:gd name="connsiteX1582" fmla="*/ 6094512 w 6860976"/>
              <a:gd name="connsiteY1582" fmla="*/ 1468109 h 3611234"/>
              <a:gd name="connsiteX1583" fmla="*/ 6139160 w 6860976"/>
              <a:gd name="connsiteY1583" fmla="*/ 1497874 h 3611234"/>
              <a:gd name="connsiteX1584" fmla="*/ 6131718 w 6860976"/>
              <a:gd name="connsiteY1584" fmla="*/ 1490433 h 3611234"/>
              <a:gd name="connsiteX1585" fmla="*/ 6116836 w 6860976"/>
              <a:gd name="connsiteY1585" fmla="*/ 1482991 h 3611234"/>
              <a:gd name="connsiteX1586" fmla="*/ 6101952 w 6860976"/>
              <a:gd name="connsiteY1586" fmla="*/ 1475550 h 3611234"/>
              <a:gd name="connsiteX1587" fmla="*/ 5771276 w 6860976"/>
              <a:gd name="connsiteY1587" fmla="*/ 1465783 h 3611234"/>
              <a:gd name="connsiteX1588" fmla="*/ 5767088 w 6860976"/>
              <a:gd name="connsiteY1588" fmla="*/ 1468109 h 3611234"/>
              <a:gd name="connsiteX1589" fmla="*/ 5767088 w 6860976"/>
              <a:gd name="connsiteY1589" fmla="*/ 1482991 h 3611234"/>
              <a:gd name="connsiteX1590" fmla="*/ 5774532 w 6860976"/>
              <a:gd name="connsiteY1590" fmla="*/ 1482991 h 3611234"/>
              <a:gd name="connsiteX1591" fmla="*/ 5778252 w 6860976"/>
              <a:gd name="connsiteY1591" fmla="*/ 1479271 h 3611234"/>
              <a:gd name="connsiteX1592" fmla="*/ 5789414 w 6860976"/>
              <a:gd name="connsiteY1592" fmla="*/ 1482991 h 3611234"/>
              <a:gd name="connsiteX1593" fmla="*/ 5804296 w 6860976"/>
              <a:gd name="connsiteY1593" fmla="*/ 1490433 h 3611234"/>
              <a:gd name="connsiteX1594" fmla="*/ 5789414 w 6860976"/>
              <a:gd name="connsiteY1594" fmla="*/ 1475550 h 3611234"/>
              <a:gd name="connsiteX1595" fmla="*/ 5771276 w 6860976"/>
              <a:gd name="connsiteY1595" fmla="*/ 1465783 h 3611234"/>
              <a:gd name="connsiteX1596" fmla="*/ 5796856 w 6860976"/>
              <a:gd name="connsiteY1596" fmla="*/ 1460667 h 3611234"/>
              <a:gd name="connsiteX1597" fmla="*/ 5796856 w 6860976"/>
              <a:gd name="connsiteY1597" fmla="*/ 1475550 h 3611234"/>
              <a:gd name="connsiteX1598" fmla="*/ 5811738 w 6860976"/>
              <a:gd name="connsiteY1598" fmla="*/ 1475550 h 3611234"/>
              <a:gd name="connsiteX1599" fmla="*/ 5819180 w 6860976"/>
              <a:gd name="connsiteY1599" fmla="*/ 1468109 h 3611234"/>
              <a:gd name="connsiteX1600" fmla="*/ 1391543 w 6860976"/>
              <a:gd name="connsiteY1600" fmla="*/ 1460667 h 3611234"/>
              <a:gd name="connsiteX1601" fmla="*/ 1540371 w 6860976"/>
              <a:gd name="connsiteY1601" fmla="*/ 1460667 h 3611234"/>
              <a:gd name="connsiteX1602" fmla="*/ 1540371 w 6860976"/>
              <a:gd name="connsiteY1602" fmla="*/ 1464388 h 3611234"/>
              <a:gd name="connsiteX1603" fmla="*/ 1544092 w 6860976"/>
              <a:gd name="connsiteY1603" fmla="*/ 1471829 h 3611234"/>
              <a:gd name="connsiteX1604" fmla="*/ 1555254 w 6860976"/>
              <a:gd name="connsiteY1604" fmla="*/ 1475550 h 3611234"/>
              <a:gd name="connsiteX1605" fmla="*/ 1555254 w 6860976"/>
              <a:gd name="connsiteY1605" fmla="*/ 1468109 h 3611234"/>
              <a:gd name="connsiteX1606" fmla="*/ 1547813 w 6860976"/>
              <a:gd name="connsiteY1606" fmla="*/ 1460667 h 3611234"/>
              <a:gd name="connsiteX1607" fmla="*/ 1577578 w 6860976"/>
              <a:gd name="connsiteY1607" fmla="*/ 1468109 h 3611234"/>
              <a:gd name="connsiteX1608" fmla="*/ 1592461 w 6860976"/>
              <a:gd name="connsiteY1608" fmla="*/ 1468109 h 3611234"/>
              <a:gd name="connsiteX1609" fmla="*/ 1592461 w 6860976"/>
              <a:gd name="connsiteY1609" fmla="*/ 1475550 h 3611234"/>
              <a:gd name="connsiteX1610" fmla="*/ 1592461 w 6860976"/>
              <a:gd name="connsiteY1610" fmla="*/ 1482991 h 3611234"/>
              <a:gd name="connsiteX1611" fmla="*/ 1599903 w 6860976"/>
              <a:gd name="connsiteY1611" fmla="*/ 1482991 h 3611234"/>
              <a:gd name="connsiteX1612" fmla="*/ 1614785 w 6860976"/>
              <a:gd name="connsiteY1612" fmla="*/ 1482991 h 3611234"/>
              <a:gd name="connsiteX1613" fmla="*/ 1622227 w 6860976"/>
              <a:gd name="connsiteY1613" fmla="*/ 1482991 h 3611234"/>
              <a:gd name="connsiteX1614" fmla="*/ 1629668 w 6860976"/>
              <a:gd name="connsiteY1614" fmla="*/ 1482991 h 3611234"/>
              <a:gd name="connsiteX1615" fmla="*/ 1640830 w 6860976"/>
              <a:gd name="connsiteY1615" fmla="*/ 1494153 h 3611234"/>
              <a:gd name="connsiteX1616" fmla="*/ 1666875 w 6860976"/>
              <a:gd name="connsiteY1616" fmla="*/ 1505316 h 3611234"/>
              <a:gd name="connsiteX1617" fmla="*/ 1696640 w 6860976"/>
              <a:gd name="connsiteY1617" fmla="*/ 1520198 h 3611234"/>
              <a:gd name="connsiteX1618" fmla="*/ 1704082 w 6860976"/>
              <a:gd name="connsiteY1618" fmla="*/ 1520198 h 3611234"/>
              <a:gd name="connsiteX1619" fmla="*/ 1711524 w 6860976"/>
              <a:gd name="connsiteY1619" fmla="*/ 1520198 h 3611234"/>
              <a:gd name="connsiteX1620" fmla="*/ 1711524 w 6860976"/>
              <a:gd name="connsiteY1620" fmla="*/ 1535081 h 3611234"/>
              <a:gd name="connsiteX1621" fmla="*/ 1704082 w 6860976"/>
              <a:gd name="connsiteY1621" fmla="*/ 1535081 h 3611234"/>
              <a:gd name="connsiteX1622" fmla="*/ 1696640 w 6860976"/>
              <a:gd name="connsiteY1622" fmla="*/ 1535081 h 3611234"/>
              <a:gd name="connsiteX1623" fmla="*/ 1689199 w 6860976"/>
              <a:gd name="connsiteY1623" fmla="*/ 1527640 h 3611234"/>
              <a:gd name="connsiteX1624" fmla="*/ 1659434 w 6860976"/>
              <a:gd name="connsiteY1624" fmla="*/ 1520198 h 3611234"/>
              <a:gd name="connsiteX1625" fmla="*/ 1651992 w 6860976"/>
              <a:gd name="connsiteY1625" fmla="*/ 1512757 h 3611234"/>
              <a:gd name="connsiteX1626" fmla="*/ 1637109 w 6860976"/>
              <a:gd name="connsiteY1626" fmla="*/ 1505316 h 3611234"/>
              <a:gd name="connsiteX1627" fmla="*/ 1629668 w 6860976"/>
              <a:gd name="connsiteY1627" fmla="*/ 1505316 h 3611234"/>
              <a:gd name="connsiteX1628" fmla="*/ 1622227 w 6860976"/>
              <a:gd name="connsiteY1628" fmla="*/ 1512757 h 3611234"/>
              <a:gd name="connsiteX1629" fmla="*/ 1614785 w 6860976"/>
              <a:gd name="connsiteY1629" fmla="*/ 1512757 h 3611234"/>
              <a:gd name="connsiteX1630" fmla="*/ 1622227 w 6860976"/>
              <a:gd name="connsiteY1630" fmla="*/ 1505316 h 3611234"/>
              <a:gd name="connsiteX1631" fmla="*/ 1611065 w 6860976"/>
              <a:gd name="connsiteY1631" fmla="*/ 1497874 h 3611234"/>
              <a:gd name="connsiteX1632" fmla="*/ 1585020 w 6860976"/>
              <a:gd name="connsiteY1632" fmla="*/ 1490433 h 3611234"/>
              <a:gd name="connsiteX1633" fmla="*/ 1566416 w 6860976"/>
              <a:gd name="connsiteY1633" fmla="*/ 1490433 h 3611234"/>
              <a:gd name="connsiteX1634" fmla="*/ 1547813 w 6860976"/>
              <a:gd name="connsiteY1634" fmla="*/ 1490433 h 3611234"/>
              <a:gd name="connsiteX1635" fmla="*/ 1458516 w 6860976"/>
              <a:gd name="connsiteY1635" fmla="*/ 1482991 h 3611234"/>
              <a:gd name="connsiteX1636" fmla="*/ 1413867 w 6860976"/>
              <a:gd name="connsiteY1636" fmla="*/ 1490433 h 3611234"/>
              <a:gd name="connsiteX1637" fmla="*/ 1391543 w 6860976"/>
              <a:gd name="connsiteY1637" fmla="*/ 1482991 h 3611234"/>
              <a:gd name="connsiteX1638" fmla="*/ 1380381 w 6860976"/>
              <a:gd name="connsiteY1638" fmla="*/ 1475550 h 3611234"/>
              <a:gd name="connsiteX1639" fmla="*/ 1372940 w 6860976"/>
              <a:gd name="connsiteY1639" fmla="*/ 1471829 h 3611234"/>
              <a:gd name="connsiteX1640" fmla="*/ 1361777 w 6860976"/>
              <a:gd name="connsiteY1640" fmla="*/ 1475550 h 3611234"/>
              <a:gd name="connsiteX1641" fmla="*/ 1361777 w 6860976"/>
              <a:gd name="connsiteY1641" fmla="*/ 1468109 h 3611234"/>
              <a:gd name="connsiteX1642" fmla="*/ 1391543 w 6860976"/>
              <a:gd name="connsiteY1642" fmla="*/ 1460667 h 3611234"/>
              <a:gd name="connsiteX1643" fmla="*/ 1339453 w 6860976"/>
              <a:gd name="connsiteY1643" fmla="*/ 1460667 h 3611234"/>
              <a:gd name="connsiteX1644" fmla="*/ 1332012 w 6860976"/>
              <a:gd name="connsiteY1644" fmla="*/ 1468109 h 3611234"/>
              <a:gd name="connsiteX1645" fmla="*/ 1317129 w 6860976"/>
              <a:gd name="connsiteY1645" fmla="*/ 1468109 h 3611234"/>
              <a:gd name="connsiteX1646" fmla="*/ 1339453 w 6860976"/>
              <a:gd name="connsiteY1646" fmla="*/ 1460667 h 3611234"/>
              <a:gd name="connsiteX1647" fmla="*/ 1503164 w 6860976"/>
              <a:gd name="connsiteY1647" fmla="*/ 1453226 h 3611234"/>
              <a:gd name="connsiteX1648" fmla="*/ 1510606 w 6860976"/>
              <a:gd name="connsiteY1648" fmla="*/ 1460667 h 3611234"/>
              <a:gd name="connsiteX1649" fmla="*/ 1506885 w 6860976"/>
              <a:gd name="connsiteY1649" fmla="*/ 1460667 h 3611234"/>
              <a:gd name="connsiteX1650" fmla="*/ 1503164 w 6860976"/>
              <a:gd name="connsiteY1650" fmla="*/ 1460667 h 3611234"/>
              <a:gd name="connsiteX1651" fmla="*/ 1012031 w 6860976"/>
              <a:gd name="connsiteY1651" fmla="*/ 1453226 h 3611234"/>
              <a:gd name="connsiteX1652" fmla="*/ 1026914 w 6860976"/>
              <a:gd name="connsiteY1652" fmla="*/ 1460667 h 3611234"/>
              <a:gd name="connsiteX1653" fmla="*/ 1019473 w 6860976"/>
              <a:gd name="connsiteY1653" fmla="*/ 1460667 h 3611234"/>
              <a:gd name="connsiteX1654" fmla="*/ 1012031 w 6860976"/>
              <a:gd name="connsiteY1654" fmla="*/ 1460667 h 3611234"/>
              <a:gd name="connsiteX1655" fmla="*/ 1012031 w 6860976"/>
              <a:gd name="connsiteY1655" fmla="*/ 1453226 h 3611234"/>
              <a:gd name="connsiteX1656" fmla="*/ 1361777 w 6860976"/>
              <a:gd name="connsiteY1656" fmla="*/ 1445784 h 3611234"/>
              <a:gd name="connsiteX1657" fmla="*/ 1361777 w 6860976"/>
              <a:gd name="connsiteY1657" fmla="*/ 1453226 h 3611234"/>
              <a:gd name="connsiteX1658" fmla="*/ 1361777 w 6860976"/>
              <a:gd name="connsiteY1658" fmla="*/ 1460667 h 3611234"/>
              <a:gd name="connsiteX1659" fmla="*/ 1354336 w 6860976"/>
              <a:gd name="connsiteY1659" fmla="*/ 1453226 h 3611234"/>
              <a:gd name="connsiteX1660" fmla="*/ 1361777 w 6860976"/>
              <a:gd name="connsiteY1660" fmla="*/ 1445784 h 3611234"/>
              <a:gd name="connsiteX1661" fmla="*/ 1279922 w 6860976"/>
              <a:gd name="connsiteY1661" fmla="*/ 1445784 h 3611234"/>
              <a:gd name="connsiteX1662" fmla="*/ 1294805 w 6860976"/>
              <a:gd name="connsiteY1662" fmla="*/ 1445784 h 3611234"/>
              <a:gd name="connsiteX1663" fmla="*/ 1309688 w 6860976"/>
              <a:gd name="connsiteY1663" fmla="*/ 1453226 h 3611234"/>
              <a:gd name="connsiteX1664" fmla="*/ 1294805 w 6860976"/>
              <a:gd name="connsiteY1664" fmla="*/ 1453226 h 3611234"/>
              <a:gd name="connsiteX1665" fmla="*/ 1674316 w 6860976"/>
              <a:gd name="connsiteY1665" fmla="*/ 1438343 h 3611234"/>
              <a:gd name="connsiteX1666" fmla="*/ 1674316 w 6860976"/>
              <a:gd name="connsiteY1666" fmla="*/ 1442064 h 3611234"/>
              <a:gd name="connsiteX1667" fmla="*/ 1681758 w 6860976"/>
              <a:gd name="connsiteY1667" fmla="*/ 1445784 h 3611234"/>
              <a:gd name="connsiteX1668" fmla="*/ 1681758 w 6860976"/>
              <a:gd name="connsiteY1668" fmla="*/ 1453226 h 3611234"/>
              <a:gd name="connsiteX1669" fmla="*/ 1681758 w 6860976"/>
              <a:gd name="connsiteY1669" fmla="*/ 1456946 h 3611234"/>
              <a:gd name="connsiteX1670" fmla="*/ 1689199 w 6860976"/>
              <a:gd name="connsiteY1670" fmla="*/ 1460667 h 3611234"/>
              <a:gd name="connsiteX1671" fmla="*/ 1696640 w 6860976"/>
              <a:gd name="connsiteY1671" fmla="*/ 1453226 h 3611234"/>
              <a:gd name="connsiteX1672" fmla="*/ 1718965 w 6860976"/>
              <a:gd name="connsiteY1672" fmla="*/ 1460667 h 3611234"/>
              <a:gd name="connsiteX1673" fmla="*/ 1756172 w 6860976"/>
              <a:gd name="connsiteY1673" fmla="*/ 1460667 h 3611234"/>
              <a:gd name="connsiteX1674" fmla="*/ 1715244 w 6860976"/>
              <a:gd name="connsiteY1674" fmla="*/ 1449505 h 3611234"/>
              <a:gd name="connsiteX1675" fmla="*/ 1674316 w 6860976"/>
              <a:gd name="connsiteY1675" fmla="*/ 1438343 h 3611234"/>
              <a:gd name="connsiteX1676" fmla="*/ 1521768 w 6860976"/>
              <a:gd name="connsiteY1676" fmla="*/ 1438343 h 3611234"/>
              <a:gd name="connsiteX1677" fmla="*/ 1525488 w 6860976"/>
              <a:gd name="connsiteY1677" fmla="*/ 1445784 h 3611234"/>
              <a:gd name="connsiteX1678" fmla="*/ 1540371 w 6860976"/>
              <a:gd name="connsiteY1678" fmla="*/ 1453226 h 3611234"/>
              <a:gd name="connsiteX1679" fmla="*/ 1525488 w 6860976"/>
              <a:gd name="connsiteY1679" fmla="*/ 1453226 h 3611234"/>
              <a:gd name="connsiteX1680" fmla="*/ 1518047 w 6860976"/>
              <a:gd name="connsiteY1680" fmla="*/ 1453226 h 3611234"/>
              <a:gd name="connsiteX1681" fmla="*/ 1518047 w 6860976"/>
              <a:gd name="connsiteY1681" fmla="*/ 1445784 h 3611234"/>
              <a:gd name="connsiteX1682" fmla="*/ 1521768 w 6860976"/>
              <a:gd name="connsiteY1682" fmla="*/ 1438343 h 3611234"/>
              <a:gd name="connsiteX1683" fmla="*/ 1637109 w 6860976"/>
              <a:gd name="connsiteY1683" fmla="*/ 1430902 h 3611234"/>
              <a:gd name="connsiteX1684" fmla="*/ 1637109 w 6860976"/>
              <a:gd name="connsiteY1684" fmla="*/ 1438343 h 3611234"/>
              <a:gd name="connsiteX1685" fmla="*/ 1644551 w 6860976"/>
              <a:gd name="connsiteY1685" fmla="*/ 1438343 h 3611234"/>
              <a:gd name="connsiteX1686" fmla="*/ 1640830 w 6860976"/>
              <a:gd name="connsiteY1686" fmla="*/ 1430902 h 3611234"/>
              <a:gd name="connsiteX1687" fmla="*/ 1637109 w 6860976"/>
              <a:gd name="connsiteY1687" fmla="*/ 1430902 h 3611234"/>
              <a:gd name="connsiteX1688" fmla="*/ 1421309 w 6860976"/>
              <a:gd name="connsiteY1688" fmla="*/ 1430902 h 3611234"/>
              <a:gd name="connsiteX1689" fmla="*/ 1443633 w 6860976"/>
              <a:gd name="connsiteY1689" fmla="*/ 1430902 h 3611234"/>
              <a:gd name="connsiteX1690" fmla="*/ 1465957 w 6860976"/>
              <a:gd name="connsiteY1690" fmla="*/ 1438343 h 3611234"/>
              <a:gd name="connsiteX1691" fmla="*/ 1451074 w 6860976"/>
              <a:gd name="connsiteY1691" fmla="*/ 1445784 h 3611234"/>
              <a:gd name="connsiteX1692" fmla="*/ 1428750 w 6860976"/>
              <a:gd name="connsiteY1692" fmla="*/ 1438343 h 3611234"/>
              <a:gd name="connsiteX1693" fmla="*/ 1421309 w 6860976"/>
              <a:gd name="connsiteY1693" fmla="*/ 1438343 h 3611234"/>
              <a:gd name="connsiteX1694" fmla="*/ 1421309 w 6860976"/>
              <a:gd name="connsiteY1694" fmla="*/ 1430902 h 3611234"/>
              <a:gd name="connsiteX1695" fmla="*/ 1852910 w 6860976"/>
              <a:gd name="connsiteY1695" fmla="*/ 1423460 h 3611234"/>
              <a:gd name="connsiteX1696" fmla="*/ 1867793 w 6860976"/>
              <a:gd name="connsiteY1696" fmla="*/ 1430902 h 3611234"/>
              <a:gd name="connsiteX1697" fmla="*/ 1864072 w 6860976"/>
              <a:gd name="connsiteY1697" fmla="*/ 1427181 h 3611234"/>
              <a:gd name="connsiteX1698" fmla="*/ 1852910 w 6860976"/>
              <a:gd name="connsiteY1698" fmla="*/ 1423460 h 3611234"/>
              <a:gd name="connsiteX1699" fmla="*/ 1592461 w 6860976"/>
              <a:gd name="connsiteY1699" fmla="*/ 1423460 h 3611234"/>
              <a:gd name="connsiteX1700" fmla="*/ 1599903 w 6860976"/>
              <a:gd name="connsiteY1700" fmla="*/ 1430902 h 3611234"/>
              <a:gd name="connsiteX1701" fmla="*/ 1599903 w 6860976"/>
              <a:gd name="connsiteY1701" fmla="*/ 1423460 h 3611234"/>
              <a:gd name="connsiteX1702" fmla="*/ 1592461 w 6860976"/>
              <a:gd name="connsiteY1702" fmla="*/ 1423460 h 3611234"/>
              <a:gd name="connsiteX1703" fmla="*/ 1577578 w 6860976"/>
              <a:gd name="connsiteY1703" fmla="*/ 1423460 h 3611234"/>
              <a:gd name="connsiteX1704" fmla="*/ 1570137 w 6860976"/>
              <a:gd name="connsiteY1704" fmla="*/ 1430902 h 3611234"/>
              <a:gd name="connsiteX1705" fmla="*/ 1592461 w 6860976"/>
              <a:gd name="connsiteY1705" fmla="*/ 1445784 h 3611234"/>
              <a:gd name="connsiteX1706" fmla="*/ 1644551 w 6860976"/>
              <a:gd name="connsiteY1706" fmla="*/ 1464388 h 3611234"/>
              <a:gd name="connsiteX1707" fmla="*/ 1666875 w 6860976"/>
              <a:gd name="connsiteY1707" fmla="*/ 1468109 h 3611234"/>
              <a:gd name="connsiteX1708" fmla="*/ 1659434 w 6860976"/>
              <a:gd name="connsiteY1708" fmla="*/ 1460667 h 3611234"/>
              <a:gd name="connsiteX1709" fmla="*/ 1622227 w 6860976"/>
              <a:gd name="connsiteY1709" fmla="*/ 1449505 h 3611234"/>
              <a:gd name="connsiteX1710" fmla="*/ 1599903 w 6860976"/>
              <a:gd name="connsiteY1710" fmla="*/ 1438343 h 3611234"/>
              <a:gd name="connsiteX1711" fmla="*/ 1592461 w 6860976"/>
              <a:gd name="connsiteY1711" fmla="*/ 1430902 h 3611234"/>
              <a:gd name="connsiteX1712" fmla="*/ 1577578 w 6860976"/>
              <a:gd name="connsiteY1712" fmla="*/ 1423460 h 3611234"/>
              <a:gd name="connsiteX1713" fmla="*/ 1131094 w 6860976"/>
              <a:gd name="connsiteY1713" fmla="*/ 1423460 h 3611234"/>
              <a:gd name="connsiteX1714" fmla="*/ 1138535 w 6860976"/>
              <a:gd name="connsiteY1714" fmla="*/ 1423460 h 3611234"/>
              <a:gd name="connsiteX1715" fmla="*/ 1131094 w 6860976"/>
              <a:gd name="connsiteY1715" fmla="*/ 1430902 h 3611234"/>
              <a:gd name="connsiteX1716" fmla="*/ 1099468 w 6860976"/>
              <a:gd name="connsiteY1716" fmla="*/ 1419739 h 3611234"/>
              <a:gd name="connsiteX1717" fmla="*/ 1101328 w 6860976"/>
              <a:gd name="connsiteY1717" fmla="*/ 1423460 h 3611234"/>
              <a:gd name="connsiteX1718" fmla="*/ 1093887 w 6860976"/>
              <a:gd name="connsiteY1718" fmla="*/ 1423460 h 3611234"/>
              <a:gd name="connsiteX1719" fmla="*/ 1099468 w 6860976"/>
              <a:gd name="connsiteY1719" fmla="*/ 1419739 h 3611234"/>
              <a:gd name="connsiteX1720" fmla="*/ 1547813 w 6860976"/>
              <a:gd name="connsiteY1720" fmla="*/ 1416019 h 3611234"/>
              <a:gd name="connsiteX1721" fmla="*/ 1547813 w 6860976"/>
              <a:gd name="connsiteY1721" fmla="*/ 1423460 h 3611234"/>
              <a:gd name="connsiteX1722" fmla="*/ 1555254 w 6860976"/>
              <a:gd name="connsiteY1722" fmla="*/ 1423460 h 3611234"/>
              <a:gd name="connsiteX1723" fmla="*/ 1547813 w 6860976"/>
              <a:gd name="connsiteY1723" fmla="*/ 1416019 h 3611234"/>
              <a:gd name="connsiteX1724" fmla="*/ 1376660 w 6860976"/>
              <a:gd name="connsiteY1724" fmla="*/ 1401136 h 3611234"/>
              <a:gd name="connsiteX1725" fmla="*/ 1384102 w 6860976"/>
              <a:gd name="connsiteY1725" fmla="*/ 1408577 h 3611234"/>
              <a:gd name="connsiteX1726" fmla="*/ 1376660 w 6860976"/>
              <a:gd name="connsiteY1726" fmla="*/ 1408577 h 3611234"/>
              <a:gd name="connsiteX1727" fmla="*/ 1376660 w 6860976"/>
              <a:gd name="connsiteY1727" fmla="*/ 1401136 h 3611234"/>
              <a:gd name="connsiteX1728" fmla="*/ 1354336 w 6860976"/>
              <a:gd name="connsiteY1728" fmla="*/ 1401136 h 3611234"/>
              <a:gd name="connsiteX1729" fmla="*/ 1361777 w 6860976"/>
              <a:gd name="connsiteY1729" fmla="*/ 1401136 h 3611234"/>
              <a:gd name="connsiteX1730" fmla="*/ 1361777 w 6860976"/>
              <a:gd name="connsiteY1730" fmla="*/ 1408577 h 3611234"/>
              <a:gd name="connsiteX1731" fmla="*/ 1354336 w 6860976"/>
              <a:gd name="connsiteY1731" fmla="*/ 1401136 h 3611234"/>
              <a:gd name="connsiteX1732" fmla="*/ 1733848 w 6860976"/>
              <a:gd name="connsiteY1732" fmla="*/ 1393694 h 3611234"/>
              <a:gd name="connsiteX1733" fmla="*/ 1733848 w 6860976"/>
              <a:gd name="connsiteY1733" fmla="*/ 1401136 h 3611234"/>
              <a:gd name="connsiteX1734" fmla="*/ 1763613 w 6860976"/>
              <a:gd name="connsiteY1734" fmla="*/ 1401136 h 3611234"/>
              <a:gd name="connsiteX1735" fmla="*/ 1752451 w 6860976"/>
              <a:gd name="connsiteY1735" fmla="*/ 1401136 h 3611234"/>
              <a:gd name="connsiteX1736" fmla="*/ 1733848 w 6860976"/>
              <a:gd name="connsiteY1736" fmla="*/ 1393694 h 3611234"/>
              <a:gd name="connsiteX1737" fmla="*/ 1711524 w 6860976"/>
              <a:gd name="connsiteY1737" fmla="*/ 1393694 h 3611234"/>
              <a:gd name="connsiteX1738" fmla="*/ 1718965 w 6860976"/>
              <a:gd name="connsiteY1738" fmla="*/ 1401136 h 3611234"/>
              <a:gd name="connsiteX1739" fmla="*/ 1718965 w 6860976"/>
              <a:gd name="connsiteY1739" fmla="*/ 1393694 h 3611234"/>
              <a:gd name="connsiteX1740" fmla="*/ 5945684 w 6860976"/>
              <a:gd name="connsiteY1740" fmla="*/ 1386253 h 3611234"/>
              <a:gd name="connsiteX1741" fmla="*/ 5990332 w 6860976"/>
              <a:gd name="connsiteY1741" fmla="*/ 1401136 h 3611234"/>
              <a:gd name="connsiteX1742" fmla="*/ 6005214 w 6860976"/>
              <a:gd name="connsiteY1742" fmla="*/ 1408577 h 3611234"/>
              <a:gd name="connsiteX1743" fmla="*/ 5982890 w 6860976"/>
              <a:gd name="connsiteY1743" fmla="*/ 1408577 h 3611234"/>
              <a:gd name="connsiteX1744" fmla="*/ 5975448 w 6860976"/>
              <a:gd name="connsiteY1744" fmla="*/ 1408577 h 3611234"/>
              <a:gd name="connsiteX1745" fmla="*/ 5960566 w 6860976"/>
              <a:gd name="connsiteY1745" fmla="*/ 1401136 h 3611234"/>
              <a:gd name="connsiteX1746" fmla="*/ 5945684 w 6860976"/>
              <a:gd name="connsiteY1746" fmla="*/ 1386253 h 3611234"/>
              <a:gd name="connsiteX1747" fmla="*/ 1681758 w 6860976"/>
              <a:gd name="connsiteY1747" fmla="*/ 1378812 h 3611234"/>
              <a:gd name="connsiteX1748" fmla="*/ 1674316 w 6860976"/>
              <a:gd name="connsiteY1748" fmla="*/ 1386253 h 3611234"/>
              <a:gd name="connsiteX1749" fmla="*/ 1689199 w 6860976"/>
              <a:gd name="connsiteY1749" fmla="*/ 1386253 h 3611234"/>
              <a:gd name="connsiteX1750" fmla="*/ 1692920 w 6860976"/>
              <a:gd name="connsiteY1750" fmla="*/ 1382532 h 3611234"/>
              <a:gd name="connsiteX1751" fmla="*/ 1681758 w 6860976"/>
              <a:gd name="connsiteY1751" fmla="*/ 1378812 h 3611234"/>
              <a:gd name="connsiteX1752" fmla="*/ 1590601 w 6860976"/>
              <a:gd name="connsiteY1752" fmla="*/ 1375091 h 3611234"/>
              <a:gd name="connsiteX1753" fmla="*/ 1585020 w 6860976"/>
              <a:gd name="connsiteY1753" fmla="*/ 1378812 h 3611234"/>
              <a:gd name="connsiteX1754" fmla="*/ 1592461 w 6860976"/>
              <a:gd name="connsiteY1754" fmla="*/ 1378812 h 3611234"/>
              <a:gd name="connsiteX1755" fmla="*/ 1590601 w 6860976"/>
              <a:gd name="connsiteY1755" fmla="*/ 1375091 h 3611234"/>
              <a:gd name="connsiteX1756" fmla="*/ 1659434 w 6860976"/>
              <a:gd name="connsiteY1756" fmla="*/ 1371370 h 3611234"/>
              <a:gd name="connsiteX1757" fmla="*/ 1663154 w 6860976"/>
              <a:gd name="connsiteY1757" fmla="*/ 1378812 h 3611234"/>
              <a:gd name="connsiteX1758" fmla="*/ 1666875 w 6860976"/>
              <a:gd name="connsiteY1758" fmla="*/ 1375091 h 3611234"/>
              <a:gd name="connsiteX1759" fmla="*/ 1659434 w 6860976"/>
              <a:gd name="connsiteY1759" fmla="*/ 1371370 h 3611234"/>
              <a:gd name="connsiteX1760" fmla="*/ 1637109 w 6860976"/>
              <a:gd name="connsiteY1760" fmla="*/ 1363929 h 3611234"/>
              <a:gd name="connsiteX1761" fmla="*/ 1637109 w 6860976"/>
              <a:gd name="connsiteY1761" fmla="*/ 1371370 h 3611234"/>
              <a:gd name="connsiteX1762" fmla="*/ 1644551 w 6860976"/>
              <a:gd name="connsiteY1762" fmla="*/ 1363929 h 3611234"/>
              <a:gd name="connsiteX1763" fmla="*/ 1637109 w 6860976"/>
              <a:gd name="connsiteY1763" fmla="*/ 1363929 h 3611234"/>
              <a:gd name="connsiteX1764" fmla="*/ 1460583 w 6860976"/>
              <a:gd name="connsiteY1764" fmla="*/ 1363929 h 3611234"/>
              <a:gd name="connsiteX1765" fmla="*/ 1462236 w 6860976"/>
              <a:gd name="connsiteY1765" fmla="*/ 1367650 h 3611234"/>
              <a:gd name="connsiteX1766" fmla="*/ 1492002 w 6860976"/>
              <a:gd name="connsiteY1766" fmla="*/ 1382532 h 3611234"/>
              <a:gd name="connsiteX1767" fmla="*/ 1521768 w 6860976"/>
              <a:gd name="connsiteY1767" fmla="*/ 1378812 h 3611234"/>
              <a:gd name="connsiteX1768" fmla="*/ 1525488 w 6860976"/>
              <a:gd name="connsiteY1768" fmla="*/ 1378812 h 3611234"/>
              <a:gd name="connsiteX1769" fmla="*/ 1562695 w 6860976"/>
              <a:gd name="connsiteY1769" fmla="*/ 1386253 h 3611234"/>
              <a:gd name="connsiteX1770" fmla="*/ 1547813 w 6860976"/>
              <a:gd name="connsiteY1770" fmla="*/ 1375091 h 3611234"/>
              <a:gd name="connsiteX1771" fmla="*/ 1514326 w 6860976"/>
              <a:gd name="connsiteY1771" fmla="*/ 1367650 h 3611234"/>
              <a:gd name="connsiteX1772" fmla="*/ 1495723 w 6860976"/>
              <a:gd name="connsiteY1772" fmla="*/ 1363929 h 3611234"/>
              <a:gd name="connsiteX1773" fmla="*/ 1488281 w 6860976"/>
              <a:gd name="connsiteY1773" fmla="*/ 1363929 h 3611234"/>
              <a:gd name="connsiteX1774" fmla="*/ 1235273 w 6860976"/>
              <a:gd name="connsiteY1774" fmla="*/ 1363929 h 3611234"/>
              <a:gd name="connsiteX1775" fmla="*/ 1242715 w 6860976"/>
              <a:gd name="connsiteY1775" fmla="*/ 1363929 h 3611234"/>
              <a:gd name="connsiteX1776" fmla="*/ 1250156 w 6860976"/>
              <a:gd name="connsiteY1776" fmla="*/ 1378812 h 3611234"/>
              <a:gd name="connsiteX1777" fmla="*/ 1242715 w 6860976"/>
              <a:gd name="connsiteY1777" fmla="*/ 1371370 h 3611234"/>
              <a:gd name="connsiteX1778" fmla="*/ 1235273 w 6860976"/>
              <a:gd name="connsiteY1778" fmla="*/ 1363929 h 3611234"/>
              <a:gd name="connsiteX1779" fmla="*/ 1562695 w 6860976"/>
              <a:gd name="connsiteY1779" fmla="*/ 1349046 h 3611234"/>
              <a:gd name="connsiteX1780" fmla="*/ 1555254 w 6860976"/>
              <a:gd name="connsiteY1780" fmla="*/ 1356487 h 3611234"/>
              <a:gd name="connsiteX1781" fmla="*/ 1577578 w 6860976"/>
              <a:gd name="connsiteY1781" fmla="*/ 1356487 h 3611234"/>
              <a:gd name="connsiteX1782" fmla="*/ 1562695 w 6860976"/>
              <a:gd name="connsiteY1782" fmla="*/ 1349046 h 3611234"/>
              <a:gd name="connsiteX1783" fmla="*/ 1384102 w 6860976"/>
              <a:gd name="connsiteY1783" fmla="*/ 1349046 h 3611234"/>
              <a:gd name="connsiteX1784" fmla="*/ 1391543 w 6860976"/>
              <a:gd name="connsiteY1784" fmla="*/ 1349046 h 3611234"/>
              <a:gd name="connsiteX1785" fmla="*/ 1391543 w 6860976"/>
              <a:gd name="connsiteY1785" fmla="*/ 1356487 h 3611234"/>
              <a:gd name="connsiteX1786" fmla="*/ 1384102 w 6860976"/>
              <a:gd name="connsiteY1786" fmla="*/ 1356487 h 3611234"/>
              <a:gd name="connsiteX1787" fmla="*/ 1384102 w 6860976"/>
              <a:gd name="connsiteY1787" fmla="*/ 1349046 h 3611234"/>
              <a:gd name="connsiteX1788" fmla="*/ 1666875 w 6860976"/>
              <a:gd name="connsiteY1788" fmla="*/ 1345325 h 3611234"/>
              <a:gd name="connsiteX1789" fmla="*/ 1659434 w 6860976"/>
              <a:gd name="connsiteY1789" fmla="*/ 1349046 h 3611234"/>
              <a:gd name="connsiteX1790" fmla="*/ 1666875 w 6860976"/>
              <a:gd name="connsiteY1790" fmla="*/ 1356487 h 3611234"/>
              <a:gd name="connsiteX1791" fmla="*/ 1681758 w 6860976"/>
              <a:gd name="connsiteY1791" fmla="*/ 1363929 h 3611234"/>
              <a:gd name="connsiteX1792" fmla="*/ 1707803 w 6860976"/>
              <a:gd name="connsiteY1792" fmla="*/ 1367650 h 3611234"/>
              <a:gd name="connsiteX1793" fmla="*/ 1707803 w 6860976"/>
              <a:gd name="connsiteY1793" fmla="*/ 1360208 h 3611234"/>
              <a:gd name="connsiteX1794" fmla="*/ 1692920 w 6860976"/>
              <a:gd name="connsiteY1794" fmla="*/ 1360208 h 3611234"/>
              <a:gd name="connsiteX1795" fmla="*/ 1681758 w 6860976"/>
              <a:gd name="connsiteY1795" fmla="*/ 1349046 h 3611234"/>
              <a:gd name="connsiteX1796" fmla="*/ 1678037 w 6860976"/>
              <a:gd name="connsiteY1796" fmla="*/ 1356487 h 3611234"/>
              <a:gd name="connsiteX1797" fmla="*/ 1674316 w 6860976"/>
              <a:gd name="connsiteY1797" fmla="*/ 1349046 h 3611234"/>
              <a:gd name="connsiteX1798" fmla="*/ 1666875 w 6860976"/>
              <a:gd name="connsiteY1798" fmla="*/ 1345325 h 3611234"/>
              <a:gd name="connsiteX1799" fmla="*/ 1421309 w 6860976"/>
              <a:gd name="connsiteY1799" fmla="*/ 1334163 h 3611234"/>
              <a:gd name="connsiteX1800" fmla="*/ 1421309 w 6860976"/>
              <a:gd name="connsiteY1800" fmla="*/ 1341605 h 3611234"/>
              <a:gd name="connsiteX1801" fmla="*/ 1428750 w 6860976"/>
              <a:gd name="connsiteY1801" fmla="*/ 1341605 h 3611234"/>
              <a:gd name="connsiteX1802" fmla="*/ 1425029 w 6860976"/>
              <a:gd name="connsiteY1802" fmla="*/ 1334163 h 3611234"/>
              <a:gd name="connsiteX1803" fmla="*/ 1421309 w 6860976"/>
              <a:gd name="connsiteY1803" fmla="*/ 1334163 h 3611234"/>
              <a:gd name="connsiteX1804" fmla="*/ 1488281 w 6860976"/>
              <a:gd name="connsiteY1804" fmla="*/ 1330443 h 3611234"/>
              <a:gd name="connsiteX1805" fmla="*/ 1488281 w 6860976"/>
              <a:gd name="connsiteY1805" fmla="*/ 1334163 h 3611234"/>
              <a:gd name="connsiteX1806" fmla="*/ 1492002 w 6860976"/>
              <a:gd name="connsiteY1806" fmla="*/ 1341605 h 3611234"/>
              <a:gd name="connsiteX1807" fmla="*/ 1495723 w 6860976"/>
              <a:gd name="connsiteY1807" fmla="*/ 1334163 h 3611234"/>
              <a:gd name="connsiteX1808" fmla="*/ 1488281 w 6860976"/>
              <a:gd name="connsiteY1808" fmla="*/ 1330443 h 3611234"/>
              <a:gd name="connsiteX1809" fmla="*/ 1561694 w 6860976"/>
              <a:gd name="connsiteY1809" fmla="*/ 1312940 h 3611234"/>
              <a:gd name="connsiteX1810" fmla="*/ 1558045 w 6860976"/>
              <a:gd name="connsiteY1810" fmla="*/ 1316955 h 3611234"/>
              <a:gd name="connsiteX1811" fmla="*/ 1557345 w 6860976"/>
              <a:gd name="connsiteY1811" fmla="*/ 1317005 h 3611234"/>
              <a:gd name="connsiteX1812" fmla="*/ 1559440 w 6860976"/>
              <a:gd name="connsiteY1812" fmla="*/ 1313234 h 3611234"/>
              <a:gd name="connsiteX1813" fmla="*/ 1659434 w 6860976"/>
              <a:gd name="connsiteY1813" fmla="*/ 1304398 h 3611234"/>
              <a:gd name="connsiteX1814" fmla="*/ 1651992 w 6860976"/>
              <a:gd name="connsiteY1814" fmla="*/ 1311839 h 3611234"/>
              <a:gd name="connsiteX1815" fmla="*/ 1659434 w 6860976"/>
              <a:gd name="connsiteY1815" fmla="*/ 1319280 h 3611234"/>
              <a:gd name="connsiteX1816" fmla="*/ 1666875 w 6860976"/>
              <a:gd name="connsiteY1816" fmla="*/ 1326722 h 3611234"/>
              <a:gd name="connsiteX1817" fmla="*/ 1674316 w 6860976"/>
              <a:gd name="connsiteY1817" fmla="*/ 1334163 h 3611234"/>
              <a:gd name="connsiteX1818" fmla="*/ 1689199 w 6860976"/>
              <a:gd name="connsiteY1818" fmla="*/ 1334163 h 3611234"/>
              <a:gd name="connsiteX1819" fmla="*/ 1711524 w 6860976"/>
              <a:gd name="connsiteY1819" fmla="*/ 1345325 h 3611234"/>
              <a:gd name="connsiteX1820" fmla="*/ 1733848 w 6860976"/>
              <a:gd name="connsiteY1820" fmla="*/ 1356487 h 3611234"/>
              <a:gd name="connsiteX1821" fmla="*/ 1771055 w 6860976"/>
              <a:gd name="connsiteY1821" fmla="*/ 1363929 h 3611234"/>
              <a:gd name="connsiteX1822" fmla="*/ 1778496 w 6860976"/>
              <a:gd name="connsiteY1822" fmla="*/ 1367650 h 3611234"/>
              <a:gd name="connsiteX1823" fmla="*/ 1782217 w 6860976"/>
              <a:gd name="connsiteY1823" fmla="*/ 1371370 h 3611234"/>
              <a:gd name="connsiteX1824" fmla="*/ 1789658 w 6860976"/>
              <a:gd name="connsiteY1824" fmla="*/ 1375091 h 3611234"/>
              <a:gd name="connsiteX1825" fmla="*/ 1797100 w 6860976"/>
              <a:gd name="connsiteY1825" fmla="*/ 1378812 h 3611234"/>
              <a:gd name="connsiteX1826" fmla="*/ 1800821 w 6860976"/>
              <a:gd name="connsiteY1826" fmla="*/ 1378812 h 3611234"/>
              <a:gd name="connsiteX1827" fmla="*/ 1804541 w 6860976"/>
              <a:gd name="connsiteY1827" fmla="*/ 1382532 h 3611234"/>
              <a:gd name="connsiteX1828" fmla="*/ 1815703 w 6860976"/>
              <a:gd name="connsiteY1828" fmla="*/ 1389974 h 3611234"/>
              <a:gd name="connsiteX1829" fmla="*/ 1830586 w 6860976"/>
              <a:gd name="connsiteY1829" fmla="*/ 1393694 h 3611234"/>
              <a:gd name="connsiteX1830" fmla="*/ 1823145 w 6860976"/>
              <a:gd name="connsiteY1830" fmla="*/ 1386253 h 3611234"/>
              <a:gd name="connsiteX1831" fmla="*/ 1819424 w 6860976"/>
              <a:gd name="connsiteY1831" fmla="*/ 1382532 h 3611234"/>
              <a:gd name="connsiteX1832" fmla="*/ 1811982 w 6860976"/>
              <a:gd name="connsiteY1832" fmla="*/ 1375091 h 3611234"/>
              <a:gd name="connsiteX1833" fmla="*/ 1804541 w 6860976"/>
              <a:gd name="connsiteY1833" fmla="*/ 1367650 h 3611234"/>
              <a:gd name="connsiteX1834" fmla="*/ 1797100 w 6860976"/>
              <a:gd name="connsiteY1834" fmla="*/ 1363929 h 3611234"/>
              <a:gd name="connsiteX1835" fmla="*/ 1793379 w 6860976"/>
              <a:gd name="connsiteY1835" fmla="*/ 1363929 h 3611234"/>
              <a:gd name="connsiteX1836" fmla="*/ 1793379 w 6860976"/>
              <a:gd name="connsiteY1836" fmla="*/ 1356487 h 3611234"/>
              <a:gd name="connsiteX1837" fmla="*/ 1785938 w 6860976"/>
              <a:gd name="connsiteY1837" fmla="*/ 1356487 h 3611234"/>
              <a:gd name="connsiteX1838" fmla="*/ 1748731 w 6860976"/>
              <a:gd name="connsiteY1838" fmla="*/ 1334163 h 3611234"/>
              <a:gd name="connsiteX1839" fmla="*/ 1733848 w 6860976"/>
              <a:gd name="connsiteY1839" fmla="*/ 1330443 h 3611234"/>
              <a:gd name="connsiteX1840" fmla="*/ 1718965 w 6860976"/>
              <a:gd name="connsiteY1840" fmla="*/ 1341605 h 3611234"/>
              <a:gd name="connsiteX1841" fmla="*/ 1711524 w 6860976"/>
              <a:gd name="connsiteY1841" fmla="*/ 1326722 h 3611234"/>
              <a:gd name="connsiteX1842" fmla="*/ 1704082 w 6860976"/>
              <a:gd name="connsiteY1842" fmla="*/ 1326722 h 3611234"/>
              <a:gd name="connsiteX1843" fmla="*/ 1696640 w 6860976"/>
              <a:gd name="connsiteY1843" fmla="*/ 1319280 h 3611234"/>
              <a:gd name="connsiteX1844" fmla="*/ 1666875 w 6860976"/>
              <a:gd name="connsiteY1844" fmla="*/ 1304398 h 3611234"/>
              <a:gd name="connsiteX1845" fmla="*/ 1518047 w 6860976"/>
              <a:gd name="connsiteY1845" fmla="*/ 1296956 h 3611234"/>
              <a:gd name="connsiteX1846" fmla="*/ 1532930 w 6860976"/>
              <a:gd name="connsiteY1846" fmla="*/ 1304398 h 3611234"/>
              <a:gd name="connsiteX1847" fmla="*/ 1551533 w 6860976"/>
              <a:gd name="connsiteY1847" fmla="*/ 1317420 h 3611234"/>
              <a:gd name="connsiteX1848" fmla="*/ 1557345 w 6860976"/>
              <a:gd name="connsiteY1848" fmla="*/ 1317005 h 3611234"/>
              <a:gd name="connsiteX1849" fmla="*/ 1557114 w 6860976"/>
              <a:gd name="connsiteY1849" fmla="*/ 1317420 h 3611234"/>
              <a:gd name="connsiteX1850" fmla="*/ 1577578 w 6860976"/>
              <a:gd name="connsiteY1850" fmla="*/ 1334163 h 3611234"/>
              <a:gd name="connsiteX1851" fmla="*/ 1614785 w 6860976"/>
              <a:gd name="connsiteY1851" fmla="*/ 1334163 h 3611234"/>
              <a:gd name="connsiteX1852" fmla="*/ 1607344 w 6860976"/>
              <a:gd name="connsiteY1852" fmla="*/ 1326722 h 3611234"/>
              <a:gd name="connsiteX1853" fmla="*/ 1599903 w 6860976"/>
              <a:gd name="connsiteY1853" fmla="*/ 1323001 h 3611234"/>
              <a:gd name="connsiteX1854" fmla="*/ 1599903 w 6860976"/>
              <a:gd name="connsiteY1854" fmla="*/ 1319280 h 3611234"/>
              <a:gd name="connsiteX1855" fmla="*/ 1599903 w 6860976"/>
              <a:gd name="connsiteY1855" fmla="*/ 1311839 h 3611234"/>
              <a:gd name="connsiteX1856" fmla="*/ 1592461 w 6860976"/>
              <a:gd name="connsiteY1856" fmla="*/ 1319280 h 3611234"/>
              <a:gd name="connsiteX1857" fmla="*/ 1585020 w 6860976"/>
              <a:gd name="connsiteY1857" fmla="*/ 1319280 h 3611234"/>
              <a:gd name="connsiteX1858" fmla="*/ 1585020 w 6860976"/>
              <a:gd name="connsiteY1858" fmla="*/ 1311839 h 3611234"/>
              <a:gd name="connsiteX1859" fmla="*/ 1585020 w 6860976"/>
              <a:gd name="connsiteY1859" fmla="*/ 1304398 h 3611234"/>
              <a:gd name="connsiteX1860" fmla="*/ 1577578 w 6860976"/>
              <a:gd name="connsiteY1860" fmla="*/ 1311839 h 3611234"/>
              <a:gd name="connsiteX1861" fmla="*/ 1570137 w 6860976"/>
              <a:gd name="connsiteY1861" fmla="*/ 1311839 h 3611234"/>
              <a:gd name="connsiteX1862" fmla="*/ 1561694 w 6860976"/>
              <a:gd name="connsiteY1862" fmla="*/ 1312940 h 3611234"/>
              <a:gd name="connsiteX1863" fmla="*/ 1562695 w 6860976"/>
              <a:gd name="connsiteY1863" fmla="*/ 1311839 h 3611234"/>
              <a:gd name="connsiteX1864" fmla="*/ 1547813 w 6860976"/>
              <a:gd name="connsiteY1864" fmla="*/ 1304398 h 3611234"/>
              <a:gd name="connsiteX1865" fmla="*/ 1532930 w 6860976"/>
              <a:gd name="connsiteY1865" fmla="*/ 1300677 h 3611234"/>
              <a:gd name="connsiteX1866" fmla="*/ 1518047 w 6860976"/>
              <a:gd name="connsiteY1866" fmla="*/ 1296956 h 3611234"/>
              <a:gd name="connsiteX1867" fmla="*/ 1428750 w 6860976"/>
              <a:gd name="connsiteY1867" fmla="*/ 1289515 h 3611234"/>
              <a:gd name="connsiteX1868" fmla="*/ 1451074 w 6860976"/>
              <a:gd name="connsiteY1868" fmla="*/ 1296956 h 3611234"/>
              <a:gd name="connsiteX1869" fmla="*/ 1458516 w 6860976"/>
              <a:gd name="connsiteY1869" fmla="*/ 1304398 h 3611234"/>
              <a:gd name="connsiteX1870" fmla="*/ 1465957 w 6860976"/>
              <a:gd name="connsiteY1870" fmla="*/ 1308118 h 3611234"/>
              <a:gd name="connsiteX1871" fmla="*/ 1465957 w 6860976"/>
              <a:gd name="connsiteY1871" fmla="*/ 1296956 h 3611234"/>
              <a:gd name="connsiteX1872" fmla="*/ 1458516 w 6860976"/>
              <a:gd name="connsiteY1872" fmla="*/ 1293235 h 3611234"/>
              <a:gd name="connsiteX1873" fmla="*/ 1443633 w 6860976"/>
              <a:gd name="connsiteY1873" fmla="*/ 1289515 h 3611234"/>
              <a:gd name="connsiteX1874" fmla="*/ 1583159 w 6860976"/>
              <a:gd name="connsiteY1874" fmla="*/ 1285794 h 3611234"/>
              <a:gd name="connsiteX1875" fmla="*/ 1577578 w 6860976"/>
              <a:gd name="connsiteY1875" fmla="*/ 1289515 h 3611234"/>
              <a:gd name="connsiteX1876" fmla="*/ 1585020 w 6860976"/>
              <a:gd name="connsiteY1876" fmla="*/ 1296956 h 3611234"/>
              <a:gd name="connsiteX1877" fmla="*/ 1588740 w 6860976"/>
              <a:gd name="connsiteY1877" fmla="*/ 1296956 h 3611234"/>
              <a:gd name="connsiteX1878" fmla="*/ 1599903 w 6860976"/>
              <a:gd name="connsiteY1878" fmla="*/ 1304398 h 3611234"/>
              <a:gd name="connsiteX1879" fmla="*/ 1637109 w 6860976"/>
              <a:gd name="connsiteY1879" fmla="*/ 1311839 h 3611234"/>
              <a:gd name="connsiteX1880" fmla="*/ 1644551 w 6860976"/>
              <a:gd name="connsiteY1880" fmla="*/ 1311839 h 3611234"/>
              <a:gd name="connsiteX1881" fmla="*/ 1599903 w 6860976"/>
              <a:gd name="connsiteY1881" fmla="*/ 1289515 h 3611234"/>
              <a:gd name="connsiteX1882" fmla="*/ 1583159 w 6860976"/>
              <a:gd name="connsiteY1882" fmla="*/ 1285794 h 3611234"/>
              <a:gd name="connsiteX1883" fmla="*/ 1493862 w 6860976"/>
              <a:gd name="connsiteY1883" fmla="*/ 1284864 h 3611234"/>
              <a:gd name="connsiteX1884" fmla="*/ 1488281 w 6860976"/>
              <a:gd name="connsiteY1884" fmla="*/ 1285794 h 3611234"/>
              <a:gd name="connsiteX1885" fmla="*/ 1480840 w 6860976"/>
              <a:gd name="connsiteY1885" fmla="*/ 1293235 h 3611234"/>
              <a:gd name="connsiteX1886" fmla="*/ 1488281 w 6860976"/>
              <a:gd name="connsiteY1886" fmla="*/ 1296956 h 3611234"/>
              <a:gd name="connsiteX1887" fmla="*/ 1495723 w 6860976"/>
              <a:gd name="connsiteY1887" fmla="*/ 1289515 h 3611234"/>
              <a:gd name="connsiteX1888" fmla="*/ 1493862 w 6860976"/>
              <a:gd name="connsiteY1888" fmla="*/ 1284864 h 3611234"/>
              <a:gd name="connsiteX1889" fmla="*/ 1540371 w 6860976"/>
              <a:gd name="connsiteY1889" fmla="*/ 1282073 h 3611234"/>
              <a:gd name="connsiteX1890" fmla="*/ 1540371 w 6860976"/>
              <a:gd name="connsiteY1890" fmla="*/ 1289515 h 3611234"/>
              <a:gd name="connsiteX1891" fmla="*/ 1547813 w 6860976"/>
              <a:gd name="connsiteY1891" fmla="*/ 1289515 h 3611234"/>
              <a:gd name="connsiteX1892" fmla="*/ 1540371 w 6860976"/>
              <a:gd name="connsiteY1892" fmla="*/ 1282073 h 3611234"/>
              <a:gd name="connsiteX1893" fmla="*/ 1384102 w 6860976"/>
              <a:gd name="connsiteY1893" fmla="*/ 1282073 h 3611234"/>
              <a:gd name="connsiteX1894" fmla="*/ 1391543 w 6860976"/>
              <a:gd name="connsiteY1894" fmla="*/ 1282073 h 3611234"/>
              <a:gd name="connsiteX1895" fmla="*/ 1387822 w 6860976"/>
              <a:gd name="connsiteY1895" fmla="*/ 1289515 h 3611234"/>
              <a:gd name="connsiteX1896" fmla="*/ 1384102 w 6860976"/>
              <a:gd name="connsiteY1896" fmla="*/ 1282073 h 3611234"/>
              <a:gd name="connsiteX1897" fmla="*/ 1622227 w 6860976"/>
              <a:gd name="connsiteY1897" fmla="*/ 1274632 h 3611234"/>
              <a:gd name="connsiteX1898" fmla="*/ 1614785 w 6860976"/>
              <a:gd name="connsiteY1898" fmla="*/ 1282073 h 3611234"/>
              <a:gd name="connsiteX1899" fmla="*/ 1629668 w 6860976"/>
              <a:gd name="connsiteY1899" fmla="*/ 1282073 h 3611234"/>
              <a:gd name="connsiteX1900" fmla="*/ 5915918 w 6860976"/>
              <a:gd name="connsiteY1900" fmla="*/ 1259749 h 3611234"/>
              <a:gd name="connsiteX1901" fmla="*/ 5908476 w 6860976"/>
              <a:gd name="connsiteY1901" fmla="*/ 1267191 h 3611234"/>
              <a:gd name="connsiteX1902" fmla="*/ 5912196 w 6860976"/>
              <a:gd name="connsiteY1902" fmla="*/ 1263470 h 3611234"/>
              <a:gd name="connsiteX1903" fmla="*/ 5915918 w 6860976"/>
              <a:gd name="connsiteY1903" fmla="*/ 1259749 h 3611234"/>
              <a:gd name="connsiteX1904" fmla="*/ 1555254 w 6860976"/>
              <a:gd name="connsiteY1904" fmla="*/ 1259749 h 3611234"/>
              <a:gd name="connsiteX1905" fmla="*/ 1562695 w 6860976"/>
              <a:gd name="connsiteY1905" fmla="*/ 1267191 h 3611234"/>
              <a:gd name="connsiteX1906" fmla="*/ 1562695 w 6860976"/>
              <a:gd name="connsiteY1906" fmla="*/ 1259749 h 3611234"/>
              <a:gd name="connsiteX1907" fmla="*/ 1555254 w 6860976"/>
              <a:gd name="connsiteY1907" fmla="*/ 1259749 h 3611234"/>
              <a:gd name="connsiteX1908" fmla="*/ 1711524 w 6860976"/>
              <a:gd name="connsiteY1908" fmla="*/ 1252308 h 3611234"/>
              <a:gd name="connsiteX1909" fmla="*/ 1741289 w 6860976"/>
              <a:gd name="connsiteY1909" fmla="*/ 1267191 h 3611234"/>
              <a:gd name="connsiteX1910" fmla="*/ 1756172 w 6860976"/>
              <a:gd name="connsiteY1910" fmla="*/ 1274632 h 3611234"/>
              <a:gd name="connsiteX1911" fmla="*/ 1771055 w 6860976"/>
              <a:gd name="connsiteY1911" fmla="*/ 1282073 h 3611234"/>
              <a:gd name="connsiteX1912" fmla="*/ 1763613 w 6860976"/>
              <a:gd name="connsiteY1912" fmla="*/ 1274632 h 3611234"/>
              <a:gd name="connsiteX1913" fmla="*/ 1748731 w 6860976"/>
              <a:gd name="connsiteY1913" fmla="*/ 1267191 h 3611234"/>
              <a:gd name="connsiteX1914" fmla="*/ 1741289 w 6860976"/>
              <a:gd name="connsiteY1914" fmla="*/ 1263470 h 3611234"/>
              <a:gd name="connsiteX1915" fmla="*/ 1733848 w 6860976"/>
              <a:gd name="connsiteY1915" fmla="*/ 1259749 h 3611234"/>
              <a:gd name="connsiteX1916" fmla="*/ 1458516 w 6860976"/>
              <a:gd name="connsiteY1916" fmla="*/ 1252308 h 3611234"/>
              <a:gd name="connsiteX1917" fmla="*/ 1469678 w 6860976"/>
              <a:gd name="connsiteY1917" fmla="*/ 1252308 h 3611234"/>
              <a:gd name="connsiteX1918" fmla="*/ 1469678 w 6860976"/>
              <a:gd name="connsiteY1918" fmla="*/ 1259749 h 3611234"/>
              <a:gd name="connsiteX1919" fmla="*/ 1458516 w 6860976"/>
              <a:gd name="connsiteY1919" fmla="*/ 1259749 h 3611234"/>
              <a:gd name="connsiteX1920" fmla="*/ 1458516 w 6860976"/>
              <a:gd name="connsiteY1920" fmla="*/ 1252308 h 3611234"/>
              <a:gd name="connsiteX1921" fmla="*/ 1227832 w 6860976"/>
              <a:gd name="connsiteY1921" fmla="*/ 1252308 h 3611234"/>
              <a:gd name="connsiteX1922" fmla="*/ 1253877 w 6860976"/>
              <a:gd name="connsiteY1922" fmla="*/ 1256028 h 3611234"/>
              <a:gd name="connsiteX1923" fmla="*/ 1276201 w 6860976"/>
              <a:gd name="connsiteY1923" fmla="*/ 1263470 h 3611234"/>
              <a:gd name="connsiteX1924" fmla="*/ 1287363 w 6860976"/>
              <a:gd name="connsiteY1924" fmla="*/ 1259749 h 3611234"/>
              <a:gd name="connsiteX1925" fmla="*/ 1294805 w 6860976"/>
              <a:gd name="connsiteY1925" fmla="*/ 1259749 h 3611234"/>
              <a:gd name="connsiteX1926" fmla="*/ 1309688 w 6860976"/>
              <a:gd name="connsiteY1926" fmla="*/ 1252308 h 3611234"/>
              <a:gd name="connsiteX1927" fmla="*/ 1324570 w 6860976"/>
              <a:gd name="connsiteY1927" fmla="*/ 1252308 h 3611234"/>
              <a:gd name="connsiteX1928" fmla="*/ 1324570 w 6860976"/>
              <a:gd name="connsiteY1928" fmla="*/ 1259749 h 3611234"/>
              <a:gd name="connsiteX1929" fmla="*/ 1332012 w 6860976"/>
              <a:gd name="connsiteY1929" fmla="*/ 1267191 h 3611234"/>
              <a:gd name="connsiteX1930" fmla="*/ 1324570 w 6860976"/>
              <a:gd name="connsiteY1930" fmla="*/ 1267191 h 3611234"/>
              <a:gd name="connsiteX1931" fmla="*/ 1320850 w 6860976"/>
              <a:gd name="connsiteY1931" fmla="*/ 1267191 h 3611234"/>
              <a:gd name="connsiteX1932" fmla="*/ 1317129 w 6860976"/>
              <a:gd name="connsiteY1932" fmla="*/ 1259749 h 3611234"/>
              <a:gd name="connsiteX1933" fmla="*/ 1302246 w 6860976"/>
              <a:gd name="connsiteY1933" fmla="*/ 1259749 h 3611234"/>
              <a:gd name="connsiteX1934" fmla="*/ 1287363 w 6860976"/>
              <a:gd name="connsiteY1934" fmla="*/ 1274632 h 3611234"/>
              <a:gd name="connsiteX1935" fmla="*/ 1279922 w 6860976"/>
              <a:gd name="connsiteY1935" fmla="*/ 1274632 h 3611234"/>
              <a:gd name="connsiteX1936" fmla="*/ 1279922 w 6860976"/>
              <a:gd name="connsiteY1936" fmla="*/ 1267191 h 3611234"/>
              <a:gd name="connsiteX1937" fmla="*/ 1265039 w 6860976"/>
              <a:gd name="connsiteY1937" fmla="*/ 1267191 h 3611234"/>
              <a:gd name="connsiteX1938" fmla="*/ 1235273 w 6860976"/>
              <a:gd name="connsiteY1938" fmla="*/ 1259749 h 3611234"/>
              <a:gd name="connsiteX1939" fmla="*/ 1696640 w 6860976"/>
              <a:gd name="connsiteY1939" fmla="*/ 1244866 h 3611234"/>
              <a:gd name="connsiteX1940" fmla="*/ 1704082 w 6860976"/>
              <a:gd name="connsiteY1940" fmla="*/ 1252308 h 3611234"/>
              <a:gd name="connsiteX1941" fmla="*/ 1704082 w 6860976"/>
              <a:gd name="connsiteY1941" fmla="*/ 1244866 h 3611234"/>
              <a:gd name="connsiteX1942" fmla="*/ 1696640 w 6860976"/>
              <a:gd name="connsiteY1942" fmla="*/ 1244866 h 3611234"/>
              <a:gd name="connsiteX1943" fmla="*/ 1432471 w 6860976"/>
              <a:gd name="connsiteY1943" fmla="*/ 1244866 h 3611234"/>
              <a:gd name="connsiteX1944" fmla="*/ 1428750 w 6860976"/>
              <a:gd name="connsiteY1944" fmla="*/ 1252308 h 3611234"/>
              <a:gd name="connsiteX1945" fmla="*/ 1432471 w 6860976"/>
              <a:gd name="connsiteY1945" fmla="*/ 1263470 h 3611234"/>
              <a:gd name="connsiteX1946" fmla="*/ 1443633 w 6860976"/>
              <a:gd name="connsiteY1946" fmla="*/ 1267191 h 3611234"/>
              <a:gd name="connsiteX1947" fmla="*/ 1458516 w 6860976"/>
              <a:gd name="connsiteY1947" fmla="*/ 1274632 h 3611234"/>
              <a:gd name="connsiteX1948" fmla="*/ 1469678 w 6860976"/>
              <a:gd name="connsiteY1948" fmla="*/ 1282073 h 3611234"/>
              <a:gd name="connsiteX1949" fmla="*/ 1473399 w 6860976"/>
              <a:gd name="connsiteY1949" fmla="*/ 1282073 h 3611234"/>
              <a:gd name="connsiteX1950" fmla="*/ 1480840 w 6860976"/>
              <a:gd name="connsiteY1950" fmla="*/ 1274632 h 3611234"/>
              <a:gd name="connsiteX1951" fmla="*/ 1495723 w 6860976"/>
              <a:gd name="connsiteY1951" fmla="*/ 1274632 h 3611234"/>
              <a:gd name="connsiteX1952" fmla="*/ 1492002 w 6860976"/>
              <a:gd name="connsiteY1952" fmla="*/ 1263470 h 3611234"/>
              <a:gd name="connsiteX1953" fmla="*/ 1503164 w 6860976"/>
              <a:gd name="connsiteY1953" fmla="*/ 1267191 h 3611234"/>
              <a:gd name="connsiteX1954" fmla="*/ 1518047 w 6860976"/>
              <a:gd name="connsiteY1954" fmla="*/ 1278353 h 3611234"/>
              <a:gd name="connsiteX1955" fmla="*/ 1532930 w 6860976"/>
              <a:gd name="connsiteY1955" fmla="*/ 1278353 h 3611234"/>
              <a:gd name="connsiteX1956" fmla="*/ 1555254 w 6860976"/>
              <a:gd name="connsiteY1956" fmla="*/ 1282073 h 3611234"/>
              <a:gd name="connsiteX1957" fmla="*/ 1570137 w 6860976"/>
              <a:gd name="connsiteY1957" fmla="*/ 1282073 h 3611234"/>
              <a:gd name="connsiteX1958" fmla="*/ 1547813 w 6860976"/>
              <a:gd name="connsiteY1958" fmla="*/ 1274632 h 3611234"/>
              <a:gd name="connsiteX1959" fmla="*/ 1525488 w 6860976"/>
              <a:gd name="connsiteY1959" fmla="*/ 1259749 h 3611234"/>
              <a:gd name="connsiteX1960" fmla="*/ 1510606 w 6860976"/>
              <a:gd name="connsiteY1960" fmla="*/ 1252308 h 3611234"/>
              <a:gd name="connsiteX1961" fmla="*/ 1480840 w 6860976"/>
              <a:gd name="connsiteY1961" fmla="*/ 1244866 h 3611234"/>
              <a:gd name="connsiteX1962" fmla="*/ 1458516 w 6860976"/>
              <a:gd name="connsiteY1962" fmla="*/ 1244866 h 3611234"/>
              <a:gd name="connsiteX1963" fmla="*/ 1443633 w 6860976"/>
              <a:gd name="connsiteY1963" fmla="*/ 1244866 h 3611234"/>
              <a:gd name="connsiteX1964" fmla="*/ 1432471 w 6860976"/>
              <a:gd name="connsiteY1964" fmla="*/ 1244866 h 3611234"/>
              <a:gd name="connsiteX1965" fmla="*/ 1198067 w 6860976"/>
              <a:gd name="connsiteY1965" fmla="*/ 1244866 h 3611234"/>
              <a:gd name="connsiteX1966" fmla="*/ 1205508 w 6860976"/>
              <a:gd name="connsiteY1966" fmla="*/ 1244866 h 3611234"/>
              <a:gd name="connsiteX1967" fmla="*/ 1205508 w 6860976"/>
              <a:gd name="connsiteY1967" fmla="*/ 1252308 h 3611234"/>
              <a:gd name="connsiteX1968" fmla="*/ 1361777 w 6860976"/>
              <a:gd name="connsiteY1968" fmla="*/ 1229984 h 3611234"/>
              <a:gd name="connsiteX1969" fmla="*/ 1361777 w 6860976"/>
              <a:gd name="connsiteY1969" fmla="*/ 1233704 h 3611234"/>
              <a:gd name="connsiteX1970" fmla="*/ 1369219 w 6860976"/>
              <a:gd name="connsiteY1970" fmla="*/ 1237425 h 3611234"/>
              <a:gd name="connsiteX1971" fmla="*/ 1376660 w 6860976"/>
              <a:gd name="connsiteY1971" fmla="*/ 1237425 h 3611234"/>
              <a:gd name="connsiteX1972" fmla="*/ 1369219 w 6860976"/>
              <a:gd name="connsiteY1972" fmla="*/ 1229984 h 3611234"/>
              <a:gd name="connsiteX1973" fmla="*/ 1361777 w 6860976"/>
              <a:gd name="connsiteY1973" fmla="*/ 1229984 h 3611234"/>
              <a:gd name="connsiteX1974" fmla="*/ 1778496 w 6860976"/>
              <a:gd name="connsiteY1974" fmla="*/ 1222542 h 3611234"/>
              <a:gd name="connsiteX1975" fmla="*/ 1785938 w 6860976"/>
              <a:gd name="connsiteY1975" fmla="*/ 1229984 h 3611234"/>
              <a:gd name="connsiteX1976" fmla="*/ 1785938 w 6860976"/>
              <a:gd name="connsiteY1976" fmla="*/ 1222542 h 3611234"/>
              <a:gd name="connsiteX1977" fmla="*/ 1778496 w 6860976"/>
              <a:gd name="connsiteY1977" fmla="*/ 1222542 h 3611234"/>
              <a:gd name="connsiteX1978" fmla="*/ 1488281 w 6860976"/>
              <a:gd name="connsiteY1978" fmla="*/ 1222542 h 3611234"/>
              <a:gd name="connsiteX1979" fmla="*/ 1495723 w 6860976"/>
              <a:gd name="connsiteY1979" fmla="*/ 1229984 h 3611234"/>
              <a:gd name="connsiteX1980" fmla="*/ 1503164 w 6860976"/>
              <a:gd name="connsiteY1980" fmla="*/ 1222542 h 3611234"/>
              <a:gd name="connsiteX1981" fmla="*/ 1488281 w 6860976"/>
              <a:gd name="connsiteY1981" fmla="*/ 1222542 h 3611234"/>
              <a:gd name="connsiteX1982" fmla="*/ 1309688 w 6860976"/>
              <a:gd name="connsiteY1982" fmla="*/ 1222542 h 3611234"/>
              <a:gd name="connsiteX1983" fmla="*/ 1317129 w 6860976"/>
              <a:gd name="connsiteY1983" fmla="*/ 1229984 h 3611234"/>
              <a:gd name="connsiteX1984" fmla="*/ 1309688 w 6860976"/>
              <a:gd name="connsiteY1984" fmla="*/ 1237425 h 3611234"/>
              <a:gd name="connsiteX1985" fmla="*/ 1309688 w 6860976"/>
              <a:gd name="connsiteY1985" fmla="*/ 1229984 h 3611234"/>
              <a:gd name="connsiteX1986" fmla="*/ 1309688 w 6860976"/>
              <a:gd name="connsiteY1986" fmla="*/ 1222542 h 3611234"/>
              <a:gd name="connsiteX1987" fmla="*/ 1592461 w 6860976"/>
              <a:gd name="connsiteY1987" fmla="*/ 1215101 h 3611234"/>
              <a:gd name="connsiteX1988" fmla="*/ 1607344 w 6860976"/>
              <a:gd name="connsiteY1988" fmla="*/ 1222542 h 3611234"/>
              <a:gd name="connsiteX1989" fmla="*/ 1637109 w 6860976"/>
              <a:gd name="connsiteY1989" fmla="*/ 1222542 h 3611234"/>
              <a:gd name="connsiteX1990" fmla="*/ 1287363 w 6860976"/>
              <a:gd name="connsiteY1990" fmla="*/ 1207659 h 3611234"/>
              <a:gd name="connsiteX1991" fmla="*/ 1287363 w 6860976"/>
              <a:gd name="connsiteY1991" fmla="*/ 1215101 h 3611234"/>
              <a:gd name="connsiteX1992" fmla="*/ 1279922 w 6860976"/>
              <a:gd name="connsiteY1992" fmla="*/ 1222542 h 3611234"/>
              <a:gd name="connsiteX1993" fmla="*/ 1279922 w 6860976"/>
              <a:gd name="connsiteY1993" fmla="*/ 1215101 h 3611234"/>
              <a:gd name="connsiteX1994" fmla="*/ 1283643 w 6860976"/>
              <a:gd name="connsiteY1994" fmla="*/ 1211380 h 3611234"/>
              <a:gd name="connsiteX1995" fmla="*/ 1287363 w 6860976"/>
              <a:gd name="connsiteY1995" fmla="*/ 1207659 h 3611234"/>
              <a:gd name="connsiteX1996" fmla="*/ 1555254 w 6860976"/>
              <a:gd name="connsiteY1996" fmla="*/ 1200218 h 3611234"/>
              <a:gd name="connsiteX1997" fmla="*/ 1555254 w 6860976"/>
              <a:gd name="connsiteY1997" fmla="*/ 1207659 h 3611234"/>
              <a:gd name="connsiteX1998" fmla="*/ 1562695 w 6860976"/>
              <a:gd name="connsiteY1998" fmla="*/ 1200218 h 3611234"/>
              <a:gd name="connsiteX1999" fmla="*/ 1555254 w 6860976"/>
              <a:gd name="connsiteY1999" fmla="*/ 1200218 h 3611234"/>
              <a:gd name="connsiteX2000" fmla="*/ 1428750 w 6860976"/>
              <a:gd name="connsiteY2000" fmla="*/ 1200218 h 3611234"/>
              <a:gd name="connsiteX2001" fmla="*/ 1428750 w 6860976"/>
              <a:gd name="connsiteY2001" fmla="*/ 1207659 h 3611234"/>
              <a:gd name="connsiteX2002" fmla="*/ 1443633 w 6860976"/>
              <a:gd name="connsiteY2002" fmla="*/ 1215101 h 3611234"/>
              <a:gd name="connsiteX2003" fmla="*/ 1451074 w 6860976"/>
              <a:gd name="connsiteY2003" fmla="*/ 1215101 h 3611234"/>
              <a:gd name="connsiteX2004" fmla="*/ 1451074 w 6860976"/>
              <a:gd name="connsiteY2004" fmla="*/ 1229984 h 3611234"/>
              <a:gd name="connsiteX2005" fmla="*/ 1458516 w 6860976"/>
              <a:gd name="connsiteY2005" fmla="*/ 1226263 h 3611234"/>
              <a:gd name="connsiteX2006" fmla="*/ 1465957 w 6860976"/>
              <a:gd name="connsiteY2006" fmla="*/ 1222542 h 3611234"/>
              <a:gd name="connsiteX2007" fmla="*/ 1473399 w 6860976"/>
              <a:gd name="connsiteY2007" fmla="*/ 1222542 h 3611234"/>
              <a:gd name="connsiteX2008" fmla="*/ 1454795 w 6860976"/>
              <a:gd name="connsiteY2008" fmla="*/ 1207659 h 3611234"/>
              <a:gd name="connsiteX2009" fmla="*/ 1428750 w 6860976"/>
              <a:gd name="connsiteY2009" fmla="*/ 1200218 h 3611234"/>
              <a:gd name="connsiteX2010" fmla="*/ 1771055 w 6860976"/>
              <a:gd name="connsiteY2010" fmla="*/ 1177894 h 3611234"/>
              <a:gd name="connsiteX2011" fmla="*/ 1771055 w 6860976"/>
              <a:gd name="connsiteY2011" fmla="*/ 1185335 h 3611234"/>
              <a:gd name="connsiteX2012" fmla="*/ 1778496 w 6860976"/>
              <a:gd name="connsiteY2012" fmla="*/ 1185335 h 3611234"/>
              <a:gd name="connsiteX2013" fmla="*/ 1774775 w 6860976"/>
              <a:gd name="connsiteY2013" fmla="*/ 1177894 h 3611234"/>
              <a:gd name="connsiteX2014" fmla="*/ 1771055 w 6860976"/>
              <a:gd name="connsiteY2014" fmla="*/ 1177894 h 3611234"/>
              <a:gd name="connsiteX2015" fmla="*/ 1525488 w 6860976"/>
              <a:gd name="connsiteY2015" fmla="*/ 1177894 h 3611234"/>
              <a:gd name="connsiteX2016" fmla="*/ 1525488 w 6860976"/>
              <a:gd name="connsiteY2016" fmla="*/ 1185335 h 3611234"/>
              <a:gd name="connsiteX2017" fmla="*/ 1532930 w 6860976"/>
              <a:gd name="connsiteY2017" fmla="*/ 1185335 h 3611234"/>
              <a:gd name="connsiteX2018" fmla="*/ 1529209 w 6860976"/>
              <a:gd name="connsiteY2018" fmla="*/ 1177894 h 3611234"/>
              <a:gd name="connsiteX2019" fmla="*/ 1525488 w 6860976"/>
              <a:gd name="connsiteY2019" fmla="*/ 1177894 h 3611234"/>
              <a:gd name="connsiteX2020" fmla="*/ 1384102 w 6860976"/>
              <a:gd name="connsiteY2020" fmla="*/ 1177894 h 3611234"/>
              <a:gd name="connsiteX2021" fmla="*/ 1384102 w 6860976"/>
              <a:gd name="connsiteY2021" fmla="*/ 1185335 h 3611234"/>
              <a:gd name="connsiteX2022" fmla="*/ 1391543 w 6860976"/>
              <a:gd name="connsiteY2022" fmla="*/ 1177894 h 3611234"/>
              <a:gd name="connsiteX2023" fmla="*/ 1384102 w 6860976"/>
              <a:gd name="connsiteY2023" fmla="*/ 1177894 h 3611234"/>
              <a:gd name="connsiteX2024" fmla="*/ 1374800 w 6860976"/>
              <a:gd name="connsiteY2024" fmla="*/ 1174174 h 3611234"/>
              <a:gd name="connsiteX2025" fmla="*/ 1369219 w 6860976"/>
              <a:gd name="connsiteY2025" fmla="*/ 1177894 h 3611234"/>
              <a:gd name="connsiteX2026" fmla="*/ 1376660 w 6860976"/>
              <a:gd name="connsiteY2026" fmla="*/ 1177894 h 3611234"/>
              <a:gd name="connsiteX2027" fmla="*/ 1374800 w 6860976"/>
              <a:gd name="connsiteY2027" fmla="*/ 1174174 h 3611234"/>
              <a:gd name="connsiteX2028" fmla="*/ 1592461 w 6860976"/>
              <a:gd name="connsiteY2028" fmla="*/ 1163011 h 3611234"/>
              <a:gd name="connsiteX2029" fmla="*/ 1592461 w 6860976"/>
              <a:gd name="connsiteY2029" fmla="*/ 1170452 h 3611234"/>
              <a:gd name="connsiteX2030" fmla="*/ 1599903 w 6860976"/>
              <a:gd name="connsiteY2030" fmla="*/ 1163011 h 3611234"/>
              <a:gd name="connsiteX2031" fmla="*/ 1592461 w 6860976"/>
              <a:gd name="connsiteY2031" fmla="*/ 1163011 h 3611234"/>
              <a:gd name="connsiteX2032" fmla="*/ 1549673 w 6860976"/>
              <a:gd name="connsiteY2032" fmla="*/ 1151849 h 3611234"/>
              <a:gd name="connsiteX2033" fmla="*/ 1547813 w 6860976"/>
              <a:gd name="connsiteY2033" fmla="*/ 1155569 h 3611234"/>
              <a:gd name="connsiteX2034" fmla="*/ 1551533 w 6860976"/>
              <a:gd name="connsiteY2034" fmla="*/ 1159290 h 3611234"/>
              <a:gd name="connsiteX2035" fmla="*/ 1555254 w 6860976"/>
              <a:gd name="connsiteY2035" fmla="*/ 1155569 h 3611234"/>
              <a:gd name="connsiteX2036" fmla="*/ 1549673 w 6860976"/>
              <a:gd name="connsiteY2036" fmla="*/ 1151849 h 3611234"/>
              <a:gd name="connsiteX2037" fmla="*/ 1404566 w 6860976"/>
              <a:gd name="connsiteY2037" fmla="*/ 1144408 h 3611234"/>
              <a:gd name="connsiteX2038" fmla="*/ 1398985 w 6860976"/>
              <a:gd name="connsiteY2038" fmla="*/ 1148128 h 3611234"/>
              <a:gd name="connsiteX2039" fmla="*/ 1406426 w 6860976"/>
              <a:gd name="connsiteY2039" fmla="*/ 1148128 h 3611234"/>
              <a:gd name="connsiteX2040" fmla="*/ 1404566 w 6860976"/>
              <a:gd name="connsiteY2040" fmla="*/ 1144408 h 3611234"/>
              <a:gd name="connsiteX2041" fmla="*/ 1257598 w 6860976"/>
              <a:gd name="connsiteY2041" fmla="*/ 1133245 h 3611234"/>
              <a:gd name="connsiteX2042" fmla="*/ 1287363 w 6860976"/>
              <a:gd name="connsiteY2042" fmla="*/ 1133245 h 3611234"/>
              <a:gd name="connsiteX2043" fmla="*/ 1302246 w 6860976"/>
              <a:gd name="connsiteY2043" fmla="*/ 1140687 h 3611234"/>
              <a:gd name="connsiteX2044" fmla="*/ 1235273 w 6860976"/>
              <a:gd name="connsiteY2044" fmla="*/ 1140687 h 3611234"/>
              <a:gd name="connsiteX2045" fmla="*/ 1421309 w 6860976"/>
              <a:gd name="connsiteY2045" fmla="*/ 1125804 h 3611234"/>
              <a:gd name="connsiteX2046" fmla="*/ 1436191 w 6860976"/>
              <a:gd name="connsiteY2046" fmla="*/ 1133245 h 3611234"/>
              <a:gd name="connsiteX2047" fmla="*/ 1443633 w 6860976"/>
              <a:gd name="connsiteY2047" fmla="*/ 1155569 h 3611234"/>
              <a:gd name="connsiteX2048" fmla="*/ 1451074 w 6860976"/>
              <a:gd name="connsiteY2048" fmla="*/ 1163011 h 3611234"/>
              <a:gd name="connsiteX2049" fmla="*/ 1473399 w 6860976"/>
              <a:gd name="connsiteY2049" fmla="*/ 1155569 h 3611234"/>
              <a:gd name="connsiteX2050" fmla="*/ 1488281 w 6860976"/>
              <a:gd name="connsiteY2050" fmla="*/ 1155569 h 3611234"/>
              <a:gd name="connsiteX2051" fmla="*/ 1480840 w 6860976"/>
              <a:gd name="connsiteY2051" fmla="*/ 1148128 h 3611234"/>
              <a:gd name="connsiteX2052" fmla="*/ 1469678 w 6860976"/>
              <a:gd name="connsiteY2052" fmla="*/ 1144407 h 3611234"/>
              <a:gd name="connsiteX2053" fmla="*/ 1465957 w 6860976"/>
              <a:gd name="connsiteY2053" fmla="*/ 1140687 h 3611234"/>
              <a:gd name="connsiteX2054" fmla="*/ 1465957 w 6860976"/>
              <a:gd name="connsiteY2054" fmla="*/ 1133245 h 3611234"/>
              <a:gd name="connsiteX2055" fmla="*/ 1458516 w 6860976"/>
              <a:gd name="connsiteY2055" fmla="*/ 1133245 h 3611234"/>
              <a:gd name="connsiteX2056" fmla="*/ 1451074 w 6860976"/>
              <a:gd name="connsiteY2056" fmla="*/ 1133245 h 3611234"/>
              <a:gd name="connsiteX2057" fmla="*/ 1447354 w 6860976"/>
              <a:gd name="connsiteY2057" fmla="*/ 1129525 h 3611234"/>
              <a:gd name="connsiteX2058" fmla="*/ 1436191 w 6860976"/>
              <a:gd name="connsiteY2058" fmla="*/ 1125804 h 3611234"/>
              <a:gd name="connsiteX2059" fmla="*/ 1535720 w 6860976"/>
              <a:gd name="connsiteY2059" fmla="*/ 1123478 h 3611234"/>
              <a:gd name="connsiteX2060" fmla="*/ 1532930 w 6860976"/>
              <a:gd name="connsiteY2060" fmla="*/ 1125804 h 3611234"/>
              <a:gd name="connsiteX2061" fmla="*/ 1547813 w 6860976"/>
              <a:gd name="connsiteY2061" fmla="*/ 1133245 h 3611234"/>
              <a:gd name="connsiteX2062" fmla="*/ 1585020 w 6860976"/>
              <a:gd name="connsiteY2062" fmla="*/ 1148128 h 3611234"/>
              <a:gd name="connsiteX2063" fmla="*/ 1592461 w 6860976"/>
              <a:gd name="connsiteY2063" fmla="*/ 1151849 h 3611234"/>
              <a:gd name="connsiteX2064" fmla="*/ 1607344 w 6860976"/>
              <a:gd name="connsiteY2064" fmla="*/ 1148128 h 3611234"/>
              <a:gd name="connsiteX2065" fmla="*/ 1577578 w 6860976"/>
              <a:gd name="connsiteY2065" fmla="*/ 1133245 h 3611234"/>
              <a:gd name="connsiteX2066" fmla="*/ 1535720 w 6860976"/>
              <a:gd name="connsiteY2066" fmla="*/ 1123478 h 3611234"/>
              <a:gd name="connsiteX2067" fmla="*/ 1704082 w 6860976"/>
              <a:gd name="connsiteY2067" fmla="*/ 1118362 h 3611234"/>
              <a:gd name="connsiteX2068" fmla="*/ 1696640 w 6860976"/>
              <a:gd name="connsiteY2068" fmla="*/ 1125804 h 3611234"/>
              <a:gd name="connsiteX2069" fmla="*/ 1696640 w 6860976"/>
              <a:gd name="connsiteY2069" fmla="*/ 1133245 h 3611234"/>
              <a:gd name="connsiteX2070" fmla="*/ 1704082 w 6860976"/>
              <a:gd name="connsiteY2070" fmla="*/ 1125804 h 3611234"/>
              <a:gd name="connsiteX2071" fmla="*/ 1629668 w 6860976"/>
              <a:gd name="connsiteY2071" fmla="*/ 1118362 h 3611234"/>
              <a:gd name="connsiteX2072" fmla="*/ 1637109 w 6860976"/>
              <a:gd name="connsiteY2072" fmla="*/ 1125804 h 3611234"/>
              <a:gd name="connsiteX2073" fmla="*/ 1637109 w 6860976"/>
              <a:gd name="connsiteY2073" fmla="*/ 1118362 h 3611234"/>
              <a:gd name="connsiteX2074" fmla="*/ 1629668 w 6860976"/>
              <a:gd name="connsiteY2074" fmla="*/ 1118362 h 3611234"/>
              <a:gd name="connsiteX2075" fmla="*/ 1503164 w 6860976"/>
              <a:gd name="connsiteY2075" fmla="*/ 1118362 h 3611234"/>
              <a:gd name="connsiteX2076" fmla="*/ 1480840 w 6860976"/>
              <a:gd name="connsiteY2076" fmla="*/ 1125804 h 3611234"/>
              <a:gd name="connsiteX2077" fmla="*/ 1480840 w 6860976"/>
              <a:gd name="connsiteY2077" fmla="*/ 1133245 h 3611234"/>
              <a:gd name="connsiteX2078" fmla="*/ 1495723 w 6860976"/>
              <a:gd name="connsiteY2078" fmla="*/ 1140687 h 3611234"/>
              <a:gd name="connsiteX2079" fmla="*/ 1495723 w 6860976"/>
              <a:gd name="connsiteY2079" fmla="*/ 1133245 h 3611234"/>
              <a:gd name="connsiteX2080" fmla="*/ 1503164 w 6860976"/>
              <a:gd name="connsiteY2080" fmla="*/ 1125804 h 3611234"/>
              <a:gd name="connsiteX2081" fmla="*/ 1510606 w 6860976"/>
              <a:gd name="connsiteY2081" fmla="*/ 1133245 h 3611234"/>
              <a:gd name="connsiteX2082" fmla="*/ 1398985 w 6860976"/>
              <a:gd name="connsiteY2082" fmla="*/ 1118362 h 3611234"/>
              <a:gd name="connsiteX2083" fmla="*/ 1413867 w 6860976"/>
              <a:gd name="connsiteY2083" fmla="*/ 1125804 h 3611234"/>
              <a:gd name="connsiteX2084" fmla="*/ 1413867 w 6860976"/>
              <a:gd name="connsiteY2084" fmla="*/ 1118362 h 3611234"/>
              <a:gd name="connsiteX2085" fmla="*/ 1376660 w 6860976"/>
              <a:gd name="connsiteY2085" fmla="*/ 1118362 h 3611234"/>
              <a:gd name="connsiteX2086" fmla="*/ 1369219 w 6860976"/>
              <a:gd name="connsiteY2086" fmla="*/ 1125804 h 3611234"/>
              <a:gd name="connsiteX2087" fmla="*/ 1376660 w 6860976"/>
              <a:gd name="connsiteY2087" fmla="*/ 1133245 h 3611234"/>
              <a:gd name="connsiteX2088" fmla="*/ 1384102 w 6860976"/>
              <a:gd name="connsiteY2088" fmla="*/ 1125804 h 3611234"/>
              <a:gd name="connsiteX2089" fmla="*/ 1376660 w 6860976"/>
              <a:gd name="connsiteY2089" fmla="*/ 1118362 h 3611234"/>
              <a:gd name="connsiteX2090" fmla="*/ 1599903 w 6860976"/>
              <a:gd name="connsiteY2090" fmla="*/ 1110921 h 3611234"/>
              <a:gd name="connsiteX2091" fmla="*/ 1599903 w 6860976"/>
              <a:gd name="connsiteY2091" fmla="*/ 1118362 h 3611234"/>
              <a:gd name="connsiteX2092" fmla="*/ 1614785 w 6860976"/>
              <a:gd name="connsiteY2092" fmla="*/ 1118362 h 3611234"/>
              <a:gd name="connsiteX2093" fmla="*/ 1425029 w 6860976"/>
              <a:gd name="connsiteY2093" fmla="*/ 1103480 h 3611234"/>
              <a:gd name="connsiteX2094" fmla="*/ 1428750 w 6860976"/>
              <a:gd name="connsiteY2094" fmla="*/ 1110921 h 3611234"/>
              <a:gd name="connsiteX2095" fmla="*/ 1443633 w 6860976"/>
              <a:gd name="connsiteY2095" fmla="*/ 1118362 h 3611234"/>
              <a:gd name="connsiteX2096" fmla="*/ 1465957 w 6860976"/>
              <a:gd name="connsiteY2096" fmla="*/ 1125804 h 3611234"/>
              <a:gd name="connsiteX2097" fmla="*/ 1465957 w 6860976"/>
              <a:gd name="connsiteY2097" fmla="*/ 1118362 h 3611234"/>
              <a:gd name="connsiteX2098" fmla="*/ 1458516 w 6860976"/>
              <a:gd name="connsiteY2098" fmla="*/ 1118362 h 3611234"/>
              <a:gd name="connsiteX2099" fmla="*/ 1458516 w 6860976"/>
              <a:gd name="connsiteY2099" fmla="*/ 1110921 h 3611234"/>
              <a:gd name="connsiteX2100" fmla="*/ 1443633 w 6860976"/>
              <a:gd name="connsiteY2100" fmla="*/ 1103480 h 3611234"/>
              <a:gd name="connsiteX2101" fmla="*/ 1439912 w 6860976"/>
              <a:gd name="connsiteY2101" fmla="*/ 1110921 h 3611234"/>
              <a:gd name="connsiteX2102" fmla="*/ 1436191 w 6860976"/>
              <a:gd name="connsiteY2102" fmla="*/ 1103480 h 3611234"/>
              <a:gd name="connsiteX2103" fmla="*/ 1425029 w 6860976"/>
              <a:gd name="connsiteY2103" fmla="*/ 1103480 h 3611234"/>
              <a:gd name="connsiteX2104" fmla="*/ 1704082 w 6860976"/>
              <a:gd name="connsiteY2104" fmla="*/ 1099760 h 3611234"/>
              <a:gd name="connsiteX2105" fmla="*/ 1696640 w 6860976"/>
              <a:gd name="connsiteY2105" fmla="*/ 1103480 h 3611234"/>
              <a:gd name="connsiteX2106" fmla="*/ 1704082 w 6860976"/>
              <a:gd name="connsiteY2106" fmla="*/ 1103480 h 3611234"/>
              <a:gd name="connsiteX2107" fmla="*/ 1711524 w 6860976"/>
              <a:gd name="connsiteY2107" fmla="*/ 1103480 h 3611234"/>
              <a:gd name="connsiteX2108" fmla="*/ 1704082 w 6860976"/>
              <a:gd name="connsiteY2108" fmla="*/ 1099760 h 3611234"/>
              <a:gd name="connsiteX2109" fmla="*/ 1586880 w 6860976"/>
              <a:gd name="connsiteY2109" fmla="*/ 1099760 h 3611234"/>
              <a:gd name="connsiteX2110" fmla="*/ 1585020 w 6860976"/>
              <a:gd name="connsiteY2110" fmla="*/ 1103480 h 3611234"/>
              <a:gd name="connsiteX2111" fmla="*/ 1592461 w 6860976"/>
              <a:gd name="connsiteY2111" fmla="*/ 1103480 h 3611234"/>
              <a:gd name="connsiteX2112" fmla="*/ 1586880 w 6860976"/>
              <a:gd name="connsiteY2112" fmla="*/ 1099760 h 3611234"/>
              <a:gd name="connsiteX2113" fmla="*/ 1413867 w 6860976"/>
              <a:gd name="connsiteY2113" fmla="*/ 1096038 h 3611234"/>
              <a:gd name="connsiteX2114" fmla="*/ 1406426 w 6860976"/>
              <a:gd name="connsiteY2114" fmla="*/ 1103480 h 3611234"/>
              <a:gd name="connsiteX2115" fmla="*/ 1398985 w 6860976"/>
              <a:gd name="connsiteY2115" fmla="*/ 1103480 h 3611234"/>
              <a:gd name="connsiteX2116" fmla="*/ 1402705 w 6860976"/>
              <a:gd name="connsiteY2116" fmla="*/ 1110921 h 3611234"/>
              <a:gd name="connsiteX2117" fmla="*/ 1413867 w 6860976"/>
              <a:gd name="connsiteY2117" fmla="*/ 1103480 h 3611234"/>
              <a:gd name="connsiteX2118" fmla="*/ 1413867 w 6860976"/>
              <a:gd name="connsiteY2118" fmla="*/ 1096038 h 3611234"/>
              <a:gd name="connsiteX2119" fmla="*/ 1629668 w 6860976"/>
              <a:gd name="connsiteY2119" fmla="*/ 1088597 h 3611234"/>
              <a:gd name="connsiteX2120" fmla="*/ 1622227 w 6860976"/>
              <a:gd name="connsiteY2120" fmla="*/ 1096038 h 3611234"/>
              <a:gd name="connsiteX2121" fmla="*/ 1625947 w 6860976"/>
              <a:gd name="connsiteY2121" fmla="*/ 1103480 h 3611234"/>
              <a:gd name="connsiteX2122" fmla="*/ 1633389 w 6860976"/>
              <a:gd name="connsiteY2122" fmla="*/ 1103480 h 3611234"/>
              <a:gd name="connsiteX2123" fmla="*/ 1637109 w 6860976"/>
              <a:gd name="connsiteY2123" fmla="*/ 1103480 h 3611234"/>
              <a:gd name="connsiteX2124" fmla="*/ 1637109 w 6860976"/>
              <a:gd name="connsiteY2124" fmla="*/ 1096038 h 3611234"/>
              <a:gd name="connsiteX2125" fmla="*/ 1629668 w 6860976"/>
              <a:gd name="connsiteY2125" fmla="*/ 1088597 h 3611234"/>
              <a:gd name="connsiteX2126" fmla="*/ 1499443 w 6860976"/>
              <a:gd name="connsiteY2126" fmla="*/ 1088597 h 3611234"/>
              <a:gd name="connsiteX2127" fmla="*/ 1503164 w 6860976"/>
              <a:gd name="connsiteY2127" fmla="*/ 1096038 h 3611234"/>
              <a:gd name="connsiteX2128" fmla="*/ 1510606 w 6860976"/>
              <a:gd name="connsiteY2128" fmla="*/ 1103480 h 3611234"/>
              <a:gd name="connsiteX2129" fmla="*/ 1547813 w 6860976"/>
              <a:gd name="connsiteY2129" fmla="*/ 1103480 h 3611234"/>
              <a:gd name="connsiteX2130" fmla="*/ 1558975 w 6860976"/>
              <a:gd name="connsiteY2130" fmla="*/ 1107200 h 3611234"/>
              <a:gd name="connsiteX2131" fmla="*/ 1558975 w 6860976"/>
              <a:gd name="connsiteY2131" fmla="*/ 1099759 h 3611234"/>
              <a:gd name="connsiteX2132" fmla="*/ 1529209 w 6860976"/>
              <a:gd name="connsiteY2132" fmla="*/ 1092318 h 3611234"/>
              <a:gd name="connsiteX2133" fmla="*/ 1499443 w 6860976"/>
              <a:gd name="connsiteY2133" fmla="*/ 1088597 h 3611234"/>
              <a:gd name="connsiteX2134" fmla="*/ 1328291 w 6860976"/>
              <a:gd name="connsiteY2134" fmla="*/ 1088597 h 3611234"/>
              <a:gd name="connsiteX2135" fmla="*/ 1324570 w 6860976"/>
              <a:gd name="connsiteY2135" fmla="*/ 1096038 h 3611234"/>
              <a:gd name="connsiteX2136" fmla="*/ 1317129 w 6860976"/>
              <a:gd name="connsiteY2136" fmla="*/ 1096038 h 3611234"/>
              <a:gd name="connsiteX2137" fmla="*/ 1302246 w 6860976"/>
              <a:gd name="connsiteY2137" fmla="*/ 1103480 h 3611234"/>
              <a:gd name="connsiteX2138" fmla="*/ 1309688 w 6860976"/>
              <a:gd name="connsiteY2138" fmla="*/ 1103480 h 3611234"/>
              <a:gd name="connsiteX2139" fmla="*/ 1309688 w 6860976"/>
              <a:gd name="connsiteY2139" fmla="*/ 1110921 h 3611234"/>
              <a:gd name="connsiteX2140" fmla="*/ 1324570 w 6860976"/>
              <a:gd name="connsiteY2140" fmla="*/ 1118362 h 3611234"/>
              <a:gd name="connsiteX2141" fmla="*/ 1339453 w 6860976"/>
              <a:gd name="connsiteY2141" fmla="*/ 1125804 h 3611234"/>
              <a:gd name="connsiteX2142" fmla="*/ 1339453 w 6860976"/>
              <a:gd name="connsiteY2142" fmla="*/ 1118362 h 3611234"/>
              <a:gd name="connsiteX2143" fmla="*/ 1339453 w 6860976"/>
              <a:gd name="connsiteY2143" fmla="*/ 1110921 h 3611234"/>
              <a:gd name="connsiteX2144" fmla="*/ 1346895 w 6860976"/>
              <a:gd name="connsiteY2144" fmla="*/ 1110921 h 3611234"/>
              <a:gd name="connsiteX2145" fmla="*/ 1354336 w 6860976"/>
              <a:gd name="connsiteY2145" fmla="*/ 1110921 h 3611234"/>
              <a:gd name="connsiteX2146" fmla="*/ 1365498 w 6860976"/>
              <a:gd name="connsiteY2146" fmla="*/ 1110921 h 3611234"/>
              <a:gd name="connsiteX2147" fmla="*/ 1369219 w 6860976"/>
              <a:gd name="connsiteY2147" fmla="*/ 1110921 h 3611234"/>
              <a:gd name="connsiteX2148" fmla="*/ 1354336 w 6860976"/>
              <a:gd name="connsiteY2148" fmla="*/ 1103480 h 3611234"/>
              <a:gd name="connsiteX2149" fmla="*/ 1354336 w 6860976"/>
              <a:gd name="connsiteY2149" fmla="*/ 1096038 h 3611234"/>
              <a:gd name="connsiteX2150" fmla="*/ 1339453 w 6860976"/>
              <a:gd name="connsiteY2150" fmla="*/ 1088597 h 3611234"/>
              <a:gd name="connsiteX2151" fmla="*/ 1328291 w 6860976"/>
              <a:gd name="connsiteY2151" fmla="*/ 1088597 h 3611234"/>
              <a:gd name="connsiteX2152" fmla="*/ 1599903 w 6860976"/>
              <a:gd name="connsiteY2152" fmla="*/ 1081155 h 3611234"/>
              <a:gd name="connsiteX2153" fmla="*/ 1585020 w 6860976"/>
              <a:gd name="connsiteY2153" fmla="*/ 1088597 h 3611234"/>
              <a:gd name="connsiteX2154" fmla="*/ 1585020 w 6860976"/>
              <a:gd name="connsiteY2154" fmla="*/ 1096038 h 3611234"/>
              <a:gd name="connsiteX2155" fmla="*/ 1596181 w 6860976"/>
              <a:gd name="connsiteY2155" fmla="*/ 1096038 h 3611234"/>
              <a:gd name="connsiteX2156" fmla="*/ 1599903 w 6860976"/>
              <a:gd name="connsiteY2156" fmla="*/ 1096038 h 3611234"/>
              <a:gd name="connsiteX2157" fmla="*/ 1607344 w 6860976"/>
              <a:gd name="connsiteY2157" fmla="*/ 1096038 h 3611234"/>
              <a:gd name="connsiteX2158" fmla="*/ 1599903 w 6860976"/>
              <a:gd name="connsiteY2158" fmla="*/ 1088597 h 3611234"/>
              <a:gd name="connsiteX2159" fmla="*/ 1363638 w 6860976"/>
              <a:gd name="connsiteY2159" fmla="*/ 1076505 h 3611234"/>
              <a:gd name="connsiteX2160" fmla="*/ 1361777 w 6860976"/>
              <a:gd name="connsiteY2160" fmla="*/ 1081155 h 3611234"/>
              <a:gd name="connsiteX2161" fmla="*/ 1354336 w 6860976"/>
              <a:gd name="connsiteY2161" fmla="*/ 1088597 h 3611234"/>
              <a:gd name="connsiteX2162" fmla="*/ 1361777 w 6860976"/>
              <a:gd name="connsiteY2162" fmla="*/ 1084876 h 3611234"/>
              <a:gd name="connsiteX2163" fmla="*/ 1365498 w 6860976"/>
              <a:gd name="connsiteY2163" fmla="*/ 1084876 h 3611234"/>
              <a:gd name="connsiteX2164" fmla="*/ 1376660 w 6860976"/>
              <a:gd name="connsiteY2164" fmla="*/ 1096038 h 3611234"/>
              <a:gd name="connsiteX2165" fmla="*/ 1376660 w 6860976"/>
              <a:gd name="connsiteY2165" fmla="*/ 1103480 h 3611234"/>
              <a:gd name="connsiteX2166" fmla="*/ 1384102 w 6860976"/>
              <a:gd name="connsiteY2166" fmla="*/ 1110921 h 3611234"/>
              <a:gd name="connsiteX2167" fmla="*/ 1391543 w 6860976"/>
              <a:gd name="connsiteY2167" fmla="*/ 1096038 h 3611234"/>
              <a:gd name="connsiteX2168" fmla="*/ 1391543 w 6860976"/>
              <a:gd name="connsiteY2168" fmla="*/ 1081155 h 3611234"/>
              <a:gd name="connsiteX2169" fmla="*/ 1384102 w 6860976"/>
              <a:gd name="connsiteY2169" fmla="*/ 1081155 h 3611234"/>
              <a:gd name="connsiteX2170" fmla="*/ 1369219 w 6860976"/>
              <a:gd name="connsiteY2170" fmla="*/ 1077435 h 3611234"/>
              <a:gd name="connsiteX2171" fmla="*/ 1363638 w 6860976"/>
              <a:gd name="connsiteY2171" fmla="*/ 1076505 h 3611234"/>
              <a:gd name="connsiteX2172" fmla="*/ 1562695 w 6860976"/>
              <a:gd name="connsiteY2172" fmla="*/ 1073714 h 3611234"/>
              <a:gd name="connsiteX2173" fmla="*/ 1570137 w 6860976"/>
              <a:gd name="connsiteY2173" fmla="*/ 1081155 h 3611234"/>
              <a:gd name="connsiteX2174" fmla="*/ 1570137 w 6860976"/>
              <a:gd name="connsiteY2174" fmla="*/ 1073714 h 3611234"/>
              <a:gd name="connsiteX2175" fmla="*/ 1562695 w 6860976"/>
              <a:gd name="connsiteY2175" fmla="*/ 1073714 h 3611234"/>
              <a:gd name="connsiteX2176" fmla="*/ 1332012 w 6860976"/>
              <a:gd name="connsiteY2176" fmla="*/ 1073714 h 3611234"/>
              <a:gd name="connsiteX2177" fmla="*/ 1324570 w 6860976"/>
              <a:gd name="connsiteY2177" fmla="*/ 1081155 h 3611234"/>
              <a:gd name="connsiteX2178" fmla="*/ 1339453 w 6860976"/>
              <a:gd name="connsiteY2178" fmla="*/ 1081155 h 3611234"/>
              <a:gd name="connsiteX2179" fmla="*/ 1346895 w 6860976"/>
              <a:gd name="connsiteY2179" fmla="*/ 1081155 h 3611234"/>
              <a:gd name="connsiteX2180" fmla="*/ 1101328 w 6860976"/>
              <a:gd name="connsiteY2180" fmla="*/ 1066273 h 3611234"/>
              <a:gd name="connsiteX2181" fmla="*/ 1108769 w 6860976"/>
              <a:gd name="connsiteY2181" fmla="*/ 1073714 h 3611234"/>
              <a:gd name="connsiteX2182" fmla="*/ 1101328 w 6860976"/>
              <a:gd name="connsiteY2182" fmla="*/ 1073714 h 3611234"/>
              <a:gd name="connsiteX2183" fmla="*/ 1223181 w 6860976"/>
              <a:gd name="connsiteY2183" fmla="*/ 1061622 h 3611234"/>
              <a:gd name="connsiteX2184" fmla="*/ 1231553 w 6860976"/>
              <a:gd name="connsiteY2184" fmla="*/ 1062552 h 3611234"/>
              <a:gd name="connsiteX2185" fmla="*/ 1257598 w 6860976"/>
              <a:gd name="connsiteY2185" fmla="*/ 1066273 h 3611234"/>
              <a:gd name="connsiteX2186" fmla="*/ 1279922 w 6860976"/>
              <a:gd name="connsiteY2186" fmla="*/ 1066273 h 3611234"/>
              <a:gd name="connsiteX2187" fmla="*/ 1279922 w 6860976"/>
              <a:gd name="connsiteY2187" fmla="*/ 1081155 h 3611234"/>
              <a:gd name="connsiteX2188" fmla="*/ 1265039 w 6860976"/>
              <a:gd name="connsiteY2188" fmla="*/ 1088597 h 3611234"/>
              <a:gd name="connsiteX2189" fmla="*/ 1250156 w 6860976"/>
              <a:gd name="connsiteY2189" fmla="*/ 1081155 h 3611234"/>
              <a:gd name="connsiteX2190" fmla="*/ 1227832 w 6860976"/>
              <a:gd name="connsiteY2190" fmla="*/ 1073714 h 3611234"/>
              <a:gd name="connsiteX2191" fmla="*/ 1220391 w 6860976"/>
              <a:gd name="connsiteY2191" fmla="*/ 1066273 h 3611234"/>
              <a:gd name="connsiteX2192" fmla="*/ 1223181 w 6860976"/>
              <a:gd name="connsiteY2192" fmla="*/ 1061622 h 3611234"/>
              <a:gd name="connsiteX2193" fmla="*/ 1756172 w 6860976"/>
              <a:gd name="connsiteY2193" fmla="*/ 1058831 h 3611234"/>
              <a:gd name="connsiteX2194" fmla="*/ 1756172 w 6860976"/>
              <a:gd name="connsiteY2194" fmla="*/ 1066273 h 3611234"/>
              <a:gd name="connsiteX2195" fmla="*/ 1763613 w 6860976"/>
              <a:gd name="connsiteY2195" fmla="*/ 1058831 h 3611234"/>
              <a:gd name="connsiteX2196" fmla="*/ 1756172 w 6860976"/>
              <a:gd name="connsiteY2196" fmla="*/ 1058831 h 3611234"/>
              <a:gd name="connsiteX2197" fmla="*/ 1190625 w 6860976"/>
              <a:gd name="connsiteY2197" fmla="*/ 1058831 h 3611234"/>
              <a:gd name="connsiteX2198" fmla="*/ 1201787 w 6860976"/>
              <a:gd name="connsiteY2198" fmla="*/ 1062552 h 3611234"/>
              <a:gd name="connsiteX2199" fmla="*/ 1205508 w 6860976"/>
              <a:gd name="connsiteY2199" fmla="*/ 1066273 h 3611234"/>
              <a:gd name="connsiteX2200" fmla="*/ 1198067 w 6860976"/>
              <a:gd name="connsiteY2200" fmla="*/ 1066273 h 3611234"/>
              <a:gd name="connsiteX2201" fmla="*/ 1160859 w 6860976"/>
              <a:gd name="connsiteY2201" fmla="*/ 1058831 h 3611234"/>
              <a:gd name="connsiteX2202" fmla="*/ 1168301 w 6860976"/>
              <a:gd name="connsiteY2202" fmla="*/ 1058831 h 3611234"/>
              <a:gd name="connsiteX2203" fmla="*/ 1175742 w 6860976"/>
              <a:gd name="connsiteY2203" fmla="*/ 1058831 h 3611234"/>
              <a:gd name="connsiteX2204" fmla="*/ 1190625 w 6860976"/>
              <a:gd name="connsiteY2204" fmla="*/ 1066273 h 3611234"/>
              <a:gd name="connsiteX2205" fmla="*/ 1175742 w 6860976"/>
              <a:gd name="connsiteY2205" fmla="*/ 1066273 h 3611234"/>
              <a:gd name="connsiteX2206" fmla="*/ 1168301 w 6860976"/>
              <a:gd name="connsiteY2206" fmla="*/ 1073714 h 3611234"/>
              <a:gd name="connsiteX2207" fmla="*/ 1160859 w 6860976"/>
              <a:gd name="connsiteY2207" fmla="*/ 1066273 h 3611234"/>
              <a:gd name="connsiteX2208" fmla="*/ 1160859 w 6860976"/>
              <a:gd name="connsiteY2208" fmla="*/ 1058831 h 3611234"/>
              <a:gd name="connsiteX2209" fmla="*/ 1458516 w 6860976"/>
              <a:gd name="connsiteY2209" fmla="*/ 1051390 h 3611234"/>
              <a:gd name="connsiteX2210" fmla="*/ 1451074 w 6860976"/>
              <a:gd name="connsiteY2210" fmla="*/ 1058831 h 3611234"/>
              <a:gd name="connsiteX2211" fmla="*/ 1480840 w 6860976"/>
              <a:gd name="connsiteY2211" fmla="*/ 1066273 h 3611234"/>
              <a:gd name="connsiteX2212" fmla="*/ 1488281 w 6860976"/>
              <a:gd name="connsiteY2212" fmla="*/ 1058831 h 3611234"/>
              <a:gd name="connsiteX2213" fmla="*/ 1410147 w 6860976"/>
              <a:gd name="connsiteY2213" fmla="*/ 1043948 h 3611234"/>
              <a:gd name="connsiteX2214" fmla="*/ 1406426 w 6860976"/>
              <a:gd name="connsiteY2214" fmla="*/ 1051390 h 3611234"/>
              <a:gd name="connsiteX2215" fmla="*/ 1413867 w 6860976"/>
              <a:gd name="connsiteY2215" fmla="*/ 1058831 h 3611234"/>
              <a:gd name="connsiteX2216" fmla="*/ 1417588 w 6860976"/>
              <a:gd name="connsiteY2216" fmla="*/ 1051390 h 3611234"/>
              <a:gd name="connsiteX2217" fmla="*/ 1410147 w 6860976"/>
              <a:gd name="connsiteY2217" fmla="*/ 1043948 h 3611234"/>
              <a:gd name="connsiteX2218" fmla="*/ 1237134 w 6860976"/>
              <a:gd name="connsiteY2218" fmla="*/ 1040228 h 3611234"/>
              <a:gd name="connsiteX2219" fmla="*/ 1250156 w 6860976"/>
              <a:gd name="connsiteY2219" fmla="*/ 1043948 h 3611234"/>
              <a:gd name="connsiteX2220" fmla="*/ 1235273 w 6860976"/>
              <a:gd name="connsiteY2220" fmla="*/ 1051390 h 3611234"/>
              <a:gd name="connsiteX2221" fmla="*/ 1227832 w 6860976"/>
              <a:gd name="connsiteY2221" fmla="*/ 1043948 h 3611234"/>
              <a:gd name="connsiteX2222" fmla="*/ 1237134 w 6860976"/>
              <a:gd name="connsiteY2222" fmla="*/ 1040228 h 3611234"/>
              <a:gd name="connsiteX2223" fmla="*/ 1592461 w 6860976"/>
              <a:gd name="connsiteY2223" fmla="*/ 1036507 h 3611234"/>
              <a:gd name="connsiteX2224" fmla="*/ 1599903 w 6860976"/>
              <a:gd name="connsiteY2224" fmla="*/ 1043948 h 3611234"/>
              <a:gd name="connsiteX2225" fmla="*/ 1599903 w 6860976"/>
              <a:gd name="connsiteY2225" fmla="*/ 1036507 h 3611234"/>
              <a:gd name="connsiteX2226" fmla="*/ 1592461 w 6860976"/>
              <a:gd name="connsiteY2226" fmla="*/ 1036507 h 3611234"/>
              <a:gd name="connsiteX2227" fmla="*/ 1227832 w 6860976"/>
              <a:gd name="connsiteY2227" fmla="*/ 1029066 h 3611234"/>
              <a:gd name="connsiteX2228" fmla="*/ 1227832 w 6860976"/>
              <a:gd name="connsiteY2228" fmla="*/ 1032786 h 3611234"/>
              <a:gd name="connsiteX2229" fmla="*/ 1224111 w 6860976"/>
              <a:gd name="connsiteY2229" fmla="*/ 1036507 h 3611234"/>
              <a:gd name="connsiteX2230" fmla="*/ 1220391 w 6860976"/>
              <a:gd name="connsiteY2230" fmla="*/ 1032786 h 3611234"/>
              <a:gd name="connsiteX2231" fmla="*/ 1227832 w 6860976"/>
              <a:gd name="connsiteY2231" fmla="*/ 1029066 h 3611234"/>
              <a:gd name="connsiteX2232" fmla="*/ 1506885 w 6860976"/>
              <a:gd name="connsiteY2232" fmla="*/ 1021624 h 3611234"/>
              <a:gd name="connsiteX2233" fmla="*/ 1503164 w 6860976"/>
              <a:gd name="connsiteY2233" fmla="*/ 1029066 h 3611234"/>
              <a:gd name="connsiteX2234" fmla="*/ 1510606 w 6860976"/>
              <a:gd name="connsiteY2234" fmla="*/ 1029066 h 3611234"/>
              <a:gd name="connsiteX2235" fmla="*/ 1518047 w 6860976"/>
              <a:gd name="connsiteY2235" fmla="*/ 1029066 h 3611234"/>
              <a:gd name="connsiteX2236" fmla="*/ 1514326 w 6860976"/>
              <a:gd name="connsiteY2236" fmla="*/ 1021624 h 3611234"/>
              <a:gd name="connsiteX2237" fmla="*/ 1510606 w 6860976"/>
              <a:gd name="connsiteY2237" fmla="*/ 1021624 h 3611234"/>
              <a:gd name="connsiteX2238" fmla="*/ 1506885 w 6860976"/>
              <a:gd name="connsiteY2238" fmla="*/ 1021624 h 3611234"/>
              <a:gd name="connsiteX2239" fmla="*/ 1395264 w 6860976"/>
              <a:gd name="connsiteY2239" fmla="*/ 995580 h 3611234"/>
              <a:gd name="connsiteX2240" fmla="*/ 1384102 w 6860976"/>
              <a:gd name="connsiteY2240" fmla="*/ 999300 h 3611234"/>
              <a:gd name="connsiteX2241" fmla="*/ 1384102 w 6860976"/>
              <a:gd name="connsiteY2241" fmla="*/ 1006741 h 3611234"/>
              <a:gd name="connsiteX2242" fmla="*/ 1391543 w 6860976"/>
              <a:gd name="connsiteY2242" fmla="*/ 1006741 h 3611234"/>
              <a:gd name="connsiteX2243" fmla="*/ 1398985 w 6860976"/>
              <a:gd name="connsiteY2243" fmla="*/ 999300 h 3611234"/>
              <a:gd name="connsiteX2244" fmla="*/ 1395264 w 6860976"/>
              <a:gd name="connsiteY2244" fmla="*/ 995580 h 3611234"/>
              <a:gd name="connsiteX2245" fmla="*/ 1227832 w 6860976"/>
              <a:gd name="connsiteY2245" fmla="*/ 991859 h 3611234"/>
              <a:gd name="connsiteX2246" fmla="*/ 1235273 w 6860976"/>
              <a:gd name="connsiteY2246" fmla="*/ 991859 h 3611234"/>
              <a:gd name="connsiteX2247" fmla="*/ 1231553 w 6860976"/>
              <a:gd name="connsiteY2247" fmla="*/ 999300 h 3611234"/>
              <a:gd name="connsiteX2248" fmla="*/ 1227832 w 6860976"/>
              <a:gd name="connsiteY2248" fmla="*/ 991859 h 3611234"/>
              <a:gd name="connsiteX2249" fmla="*/ 1302246 w 6860976"/>
              <a:gd name="connsiteY2249" fmla="*/ 984417 h 3611234"/>
              <a:gd name="connsiteX2250" fmla="*/ 1305967 w 6860976"/>
              <a:gd name="connsiteY2250" fmla="*/ 995579 h 3611234"/>
              <a:gd name="connsiteX2251" fmla="*/ 1309688 w 6860976"/>
              <a:gd name="connsiteY2251" fmla="*/ 999300 h 3611234"/>
              <a:gd name="connsiteX2252" fmla="*/ 1302246 w 6860976"/>
              <a:gd name="connsiteY2252" fmla="*/ 1006741 h 3611234"/>
              <a:gd name="connsiteX2253" fmla="*/ 1309688 w 6860976"/>
              <a:gd name="connsiteY2253" fmla="*/ 1014183 h 3611234"/>
              <a:gd name="connsiteX2254" fmla="*/ 1339453 w 6860976"/>
              <a:gd name="connsiteY2254" fmla="*/ 1021624 h 3611234"/>
              <a:gd name="connsiteX2255" fmla="*/ 1343174 w 6860976"/>
              <a:gd name="connsiteY2255" fmla="*/ 1014183 h 3611234"/>
              <a:gd name="connsiteX2256" fmla="*/ 1343174 w 6860976"/>
              <a:gd name="connsiteY2256" fmla="*/ 1021624 h 3611234"/>
              <a:gd name="connsiteX2257" fmla="*/ 1354336 w 6860976"/>
              <a:gd name="connsiteY2257" fmla="*/ 1029066 h 3611234"/>
              <a:gd name="connsiteX2258" fmla="*/ 1369219 w 6860976"/>
              <a:gd name="connsiteY2258" fmla="*/ 1017903 h 3611234"/>
              <a:gd name="connsiteX2259" fmla="*/ 1361777 w 6860976"/>
              <a:gd name="connsiteY2259" fmla="*/ 1010462 h 3611234"/>
              <a:gd name="connsiteX2260" fmla="*/ 1346895 w 6860976"/>
              <a:gd name="connsiteY2260" fmla="*/ 1010462 h 3611234"/>
              <a:gd name="connsiteX2261" fmla="*/ 1346895 w 6860976"/>
              <a:gd name="connsiteY2261" fmla="*/ 999300 h 3611234"/>
              <a:gd name="connsiteX2262" fmla="*/ 1339453 w 6860976"/>
              <a:gd name="connsiteY2262" fmla="*/ 999300 h 3611234"/>
              <a:gd name="connsiteX2263" fmla="*/ 1332012 w 6860976"/>
              <a:gd name="connsiteY2263" fmla="*/ 999300 h 3611234"/>
              <a:gd name="connsiteX2264" fmla="*/ 1320850 w 6860976"/>
              <a:gd name="connsiteY2264" fmla="*/ 991859 h 3611234"/>
              <a:gd name="connsiteX2265" fmla="*/ 1309688 w 6860976"/>
              <a:gd name="connsiteY2265" fmla="*/ 984417 h 3611234"/>
              <a:gd name="connsiteX2266" fmla="*/ 1456888 w 6860976"/>
              <a:gd name="connsiteY2266" fmla="*/ 979999 h 3611234"/>
              <a:gd name="connsiteX2267" fmla="*/ 1454795 w 6860976"/>
              <a:gd name="connsiteY2267" fmla="*/ 980696 h 3611234"/>
              <a:gd name="connsiteX2268" fmla="*/ 1458516 w 6860976"/>
              <a:gd name="connsiteY2268" fmla="*/ 991859 h 3611234"/>
              <a:gd name="connsiteX2269" fmla="*/ 1465957 w 6860976"/>
              <a:gd name="connsiteY2269" fmla="*/ 991859 h 3611234"/>
              <a:gd name="connsiteX2270" fmla="*/ 1456888 w 6860976"/>
              <a:gd name="connsiteY2270" fmla="*/ 979999 h 3611234"/>
              <a:gd name="connsiteX2271" fmla="*/ 1376660 w 6860976"/>
              <a:gd name="connsiteY2271" fmla="*/ 969534 h 3611234"/>
              <a:gd name="connsiteX2272" fmla="*/ 1369219 w 6860976"/>
              <a:gd name="connsiteY2272" fmla="*/ 976976 h 3611234"/>
              <a:gd name="connsiteX2273" fmla="*/ 1376660 w 6860976"/>
              <a:gd name="connsiteY2273" fmla="*/ 976976 h 3611234"/>
              <a:gd name="connsiteX2274" fmla="*/ 1376660 w 6860976"/>
              <a:gd name="connsiteY2274" fmla="*/ 984417 h 3611234"/>
              <a:gd name="connsiteX2275" fmla="*/ 1384102 w 6860976"/>
              <a:gd name="connsiteY2275" fmla="*/ 976976 h 3611234"/>
              <a:gd name="connsiteX2276" fmla="*/ 1398985 w 6860976"/>
              <a:gd name="connsiteY2276" fmla="*/ 991859 h 3611234"/>
              <a:gd name="connsiteX2277" fmla="*/ 1413867 w 6860976"/>
              <a:gd name="connsiteY2277" fmla="*/ 988138 h 3611234"/>
              <a:gd name="connsiteX2278" fmla="*/ 1398985 w 6860976"/>
              <a:gd name="connsiteY2278" fmla="*/ 984417 h 3611234"/>
              <a:gd name="connsiteX2279" fmla="*/ 1395264 w 6860976"/>
              <a:gd name="connsiteY2279" fmla="*/ 980696 h 3611234"/>
              <a:gd name="connsiteX2280" fmla="*/ 1391543 w 6860976"/>
              <a:gd name="connsiteY2280" fmla="*/ 976976 h 3611234"/>
              <a:gd name="connsiteX2281" fmla="*/ 1391543 w 6860976"/>
              <a:gd name="connsiteY2281" fmla="*/ 969534 h 3611234"/>
              <a:gd name="connsiteX2282" fmla="*/ 1384102 w 6860976"/>
              <a:gd name="connsiteY2282" fmla="*/ 976976 h 3611234"/>
              <a:gd name="connsiteX2283" fmla="*/ 1376660 w 6860976"/>
              <a:gd name="connsiteY2283" fmla="*/ 969534 h 3611234"/>
              <a:gd name="connsiteX2284" fmla="*/ 1346895 w 6860976"/>
              <a:gd name="connsiteY2284" fmla="*/ 965814 h 3611234"/>
              <a:gd name="connsiteX2285" fmla="*/ 1339453 w 6860976"/>
              <a:gd name="connsiteY2285" fmla="*/ 969534 h 3611234"/>
              <a:gd name="connsiteX2286" fmla="*/ 1335732 w 6860976"/>
              <a:gd name="connsiteY2286" fmla="*/ 973255 h 3611234"/>
              <a:gd name="connsiteX2287" fmla="*/ 1332012 w 6860976"/>
              <a:gd name="connsiteY2287" fmla="*/ 976976 h 3611234"/>
              <a:gd name="connsiteX2288" fmla="*/ 1335732 w 6860976"/>
              <a:gd name="connsiteY2288" fmla="*/ 984417 h 3611234"/>
              <a:gd name="connsiteX2289" fmla="*/ 1339453 w 6860976"/>
              <a:gd name="connsiteY2289" fmla="*/ 980696 h 3611234"/>
              <a:gd name="connsiteX2290" fmla="*/ 1346895 w 6860976"/>
              <a:gd name="connsiteY2290" fmla="*/ 976976 h 3611234"/>
              <a:gd name="connsiteX2291" fmla="*/ 1346895 w 6860976"/>
              <a:gd name="connsiteY2291" fmla="*/ 984417 h 3611234"/>
              <a:gd name="connsiteX2292" fmla="*/ 1354336 w 6860976"/>
              <a:gd name="connsiteY2292" fmla="*/ 999300 h 3611234"/>
              <a:gd name="connsiteX2293" fmla="*/ 1369219 w 6860976"/>
              <a:gd name="connsiteY2293" fmla="*/ 999300 h 3611234"/>
              <a:gd name="connsiteX2294" fmla="*/ 1361777 w 6860976"/>
              <a:gd name="connsiteY2294" fmla="*/ 991859 h 3611234"/>
              <a:gd name="connsiteX2295" fmla="*/ 1354336 w 6860976"/>
              <a:gd name="connsiteY2295" fmla="*/ 984417 h 3611234"/>
              <a:gd name="connsiteX2296" fmla="*/ 1354336 w 6860976"/>
              <a:gd name="connsiteY2296" fmla="*/ 969534 h 3611234"/>
              <a:gd name="connsiteX2297" fmla="*/ 1346895 w 6860976"/>
              <a:gd name="connsiteY2297" fmla="*/ 965814 h 3611234"/>
              <a:gd name="connsiteX2298" fmla="*/ 1094817 w 6860976"/>
              <a:gd name="connsiteY2298" fmla="*/ 964883 h 3611234"/>
              <a:gd name="connsiteX2299" fmla="*/ 1097608 w 6860976"/>
              <a:gd name="connsiteY2299" fmla="*/ 965814 h 3611234"/>
              <a:gd name="connsiteX2300" fmla="*/ 1101328 w 6860976"/>
              <a:gd name="connsiteY2300" fmla="*/ 976976 h 3611234"/>
              <a:gd name="connsiteX2301" fmla="*/ 1093887 w 6860976"/>
              <a:gd name="connsiteY2301" fmla="*/ 969534 h 3611234"/>
              <a:gd name="connsiteX2302" fmla="*/ 1094817 w 6860976"/>
              <a:gd name="connsiteY2302" fmla="*/ 964883 h 3611234"/>
              <a:gd name="connsiteX2303" fmla="*/ 1689199 w 6860976"/>
              <a:gd name="connsiteY2303" fmla="*/ 954652 h 3611234"/>
              <a:gd name="connsiteX2304" fmla="*/ 1681758 w 6860976"/>
              <a:gd name="connsiteY2304" fmla="*/ 962093 h 3611234"/>
              <a:gd name="connsiteX2305" fmla="*/ 1711524 w 6860976"/>
              <a:gd name="connsiteY2305" fmla="*/ 962093 h 3611234"/>
              <a:gd name="connsiteX2306" fmla="*/ 1707803 w 6860976"/>
              <a:gd name="connsiteY2306" fmla="*/ 958372 h 3611234"/>
              <a:gd name="connsiteX2307" fmla="*/ 1704082 w 6860976"/>
              <a:gd name="connsiteY2307" fmla="*/ 954652 h 3611234"/>
              <a:gd name="connsiteX2308" fmla="*/ 6012656 w 6860976"/>
              <a:gd name="connsiteY2308" fmla="*/ 932327 h 3611234"/>
              <a:gd name="connsiteX2309" fmla="*/ 6012656 w 6860976"/>
              <a:gd name="connsiteY2309" fmla="*/ 947210 h 3611234"/>
              <a:gd name="connsiteX2310" fmla="*/ 6005214 w 6860976"/>
              <a:gd name="connsiteY2310" fmla="*/ 969534 h 3611234"/>
              <a:gd name="connsiteX2311" fmla="*/ 6005214 w 6860976"/>
              <a:gd name="connsiteY2311" fmla="*/ 962093 h 3611234"/>
              <a:gd name="connsiteX2312" fmla="*/ 6008936 w 6860976"/>
              <a:gd name="connsiteY2312" fmla="*/ 950931 h 3611234"/>
              <a:gd name="connsiteX2313" fmla="*/ 6008936 w 6860976"/>
              <a:gd name="connsiteY2313" fmla="*/ 939769 h 3611234"/>
              <a:gd name="connsiteX2314" fmla="*/ 6012656 w 6860976"/>
              <a:gd name="connsiteY2314" fmla="*/ 932327 h 3611234"/>
              <a:gd name="connsiteX2315" fmla="*/ 1302246 w 6860976"/>
              <a:gd name="connsiteY2315" fmla="*/ 924886 h 3611234"/>
              <a:gd name="connsiteX2316" fmla="*/ 1294805 w 6860976"/>
              <a:gd name="connsiteY2316" fmla="*/ 932327 h 3611234"/>
              <a:gd name="connsiteX2317" fmla="*/ 1302246 w 6860976"/>
              <a:gd name="connsiteY2317" fmla="*/ 932327 h 3611234"/>
              <a:gd name="connsiteX2318" fmla="*/ 1116211 w 6860976"/>
              <a:gd name="connsiteY2318" fmla="*/ 924886 h 3611234"/>
              <a:gd name="connsiteX2319" fmla="*/ 1131094 w 6860976"/>
              <a:gd name="connsiteY2319" fmla="*/ 924886 h 3611234"/>
              <a:gd name="connsiteX2320" fmla="*/ 1145977 w 6860976"/>
              <a:gd name="connsiteY2320" fmla="*/ 924886 h 3611234"/>
              <a:gd name="connsiteX2321" fmla="*/ 1138535 w 6860976"/>
              <a:gd name="connsiteY2321" fmla="*/ 932327 h 3611234"/>
              <a:gd name="connsiteX2322" fmla="*/ 1116211 w 6860976"/>
              <a:gd name="connsiteY2322" fmla="*/ 924886 h 3611234"/>
              <a:gd name="connsiteX2323" fmla="*/ 1607344 w 6860976"/>
              <a:gd name="connsiteY2323" fmla="*/ 917444 h 3611234"/>
              <a:gd name="connsiteX2324" fmla="*/ 1607344 w 6860976"/>
              <a:gd name="connsiteY2324" fmla="*/ 924886 h 3611234"/>
              <a:gd name="connsiteX2325" fmla="*/ 1611065 w 6860976"/>
              <a:gd name="connsiteY2325" fmla="*/ 932327 h 3611234"/>
              <a:gd name="connsiteX2326" fmla="*/ 1614785 w 6860976"/>
              <a:gd name="connsiteY2326" fmla="*/ 924886 h 3611234"/>
              <a:gd name="connsiteX2327" fmla="*/ 1607344 w 6860976"/>
              <a:gd name="connsiteY2327" fmla="*/ 917444 h 3611234"/>
              <a:gd name="connsiteX2328" fmla="*/ 1462236 w 6860976"/>
              <a:gd name="connsiteY2328" fmla="*/ 917444 h 3611234"/>
              <a:gd name="connsiteX2329" fmla="*/ 1451074 w 6860976"/>
              <a:gd name="connsiteY2329" fmla="*/ 924886 h 3611234"/>
              <a:gd name="connsiteX2330" fmla="*/ 1458516 w 6860976"/>
              <a:gd name="connsiteY2330" fmla="*/ 928607 h 3611234"/>
              <a:gd name="connsiteX2331" fmla="*/ 1465957 w 6860976"/>
              <a:gd name="connsiteY2331" fmla="*/ 932327 h 3611234"/>
              <a:gd name="connsiteX2332" fmla="*/ 1469678 w 6860976"/>
              <a:gd name="connsiteY2332" fmla="*/ 936048 h 3611234"/>
              <a:gd name="connsiteX2333" fmla="*/ 1473399 w 6860976"/>
              <a:gd name="connsiteY2333" fmla="*/ 924886 h 3611234"/>
              <a:gd name="connsiteX2334" fmla="*/ 1462236 w 6860976"/>
              <a:gd name="connsiteY2334" fmla="*/ 917444 h 3611234"/>
              <a:gd name="connsiteX2335" fmla="*/ 1317129 w 6860976"/>
              <a:gd name="connsiteY2335" fmla="*/ 917444 h 3611234"/>
              <a:gd name="connsiteX2336" fmla="*/ 1309688 w 6860976"/>
              <a:gd name="connsiteY2336" fmla="*/ 924886 h 3611234"/>
              <a:gd name="connsiteX2337" fmla="*/ 1317129 w 6860976"/>
              <a:gd name="connsiteY2337" fmla="*/ 928607 h 3611234"/>
              <a:gd name="connsiteX2338" fmla="*/ 1324570 w 6860976"/>
              <a:gd name="connsiteY2338" fmla="*/ 924886 h 3611234"/>
              <a:gd name="connsiteX2339" fmla="*/ 1320850 w 6860976"/>
              <a:gd name="connsiteY2339" fmla="*/ 921165 h 3611234"/>
              <a:gd name="connsiteX2340" fmla="*/ 1317129 w 6860976"/>
              <a:gd name="connsiteY2340" fmla="*/ 917444 h 3611234"/>
              <a:gd name="connsiteX2341" fmla="*/ 1056680 w 6860976"/>
              <a:gd name="connsiteY2341" fmla="*/ 917444 h 3611234"/>
              <a:gd name="connsiteX2342" fmla="*/ 1071563 w 6860976"/>
              <a:gd name="connsiteY2342" fmla="*/ 917444 h 3611234"/>
              <a:gd name="connsiteX2343" fmla="*/ 1079004 w 6860976"/>
              <a:gd name="connsiteY2343" fmla="*/ 932327 h 3611234"/>
              <a:gd name="connsiteX2344" fmla="*/ 1101328 w 6860976"/>
              <a:gd name="connsiteY2344" fmla="*/ 947210 h 3611234"/>
              <a:gd name="connsiteX2345" fmla="*/ 1099468 w 6860976"/>
              <a:gd name="connsiteY2345" fmla="*/ 947210 h 3611234"/>
              <a:gd name="connsiteX2346" fmla="*/ 1086445 w 6860976"/>
              <a:gd name="connsiteY2346" fmla="*/ 947210 h 3611234"/>
              <a:gd name="connsiteX2347" fmla="*/ 1075283 w 6860976"/>
              <a:gd name="connsiteY2347" fmla="*/ 936048 h 3611234"/>
              <a:gd name="connsiteX2348" fmla="*/ 1067842 w 6860976"/>
              <a:gd name="connsiteY2348" fmla="*/ 932327 h 3611234"/>
              <a:gd name="connsiteX2349" fmla="*/ 1060400 w 6860976"/>
              <a:gd name="connsiteY2349" fmla="*/ 928607 h 3611234"/>
              <a:gd name="connsiteX2350" fmla="*/ 1049238 w 6860976"/>
              <a:gd name="connsiteY2350" fmla="*/ 924886 h 3611234"/>
              <a:gd name="connsiteX2351" fmla="*/ 1432471 w 6860976"/>
              <a:gd name="connsiteY2351" fmla="*/ 910003 h 3611234"/>
              <a:gd name="connsiteX2352" fmla="*/ 1421309 w 6860976"/>
              <a:gd name="connsiteY2352" fmla="*/ 917444 h 3611234"/>
              <a:gd name="connsiteX2353" fmla="*/ 1425029 w 6860976"/>
              <a:gd name="connsiteY2353" fmla="*/ 917444 h 3611234"/>
              <a:gd name="connsiteX2354" fmla="*/ 1428750 w 6860976"/>
              <a:gd name="connsiteY2354" fmla="*/ 924886 h 3611234"/>
              <a:gd name="connsiteX2355" fmla="*/ 1432471 w 6860976"/>
              <a:gd name="connsiteY2355" fmla="*/ 924886 h 3611234"/>
              <a:gd name="connsiteX2356" fmla="*/ 1436191 w 6860976"/>
              <a:gd name="connsiteY2356" fmla="*/ 917444 h 3611234"/>
              <a:gd name="connsiteX2357" fmla="*/ 1432471 w 6860976"/>
              <a:gd name="connsiteY2357" fmla="*/ 910003 h 3611234"/>
              <a:gd name="connsiteX2358" fmla="*/ 1398985 w 6860976"/>
              <a:gd name="connsiteY2358" fmla="*/ 910003 h 3611234"/>
              <a:gd name="connsiteX2359" fmla="*/ 1398985 w 6860976"/>
              <a:gd name="connsiteY2359" fmla="*/ 917444 h 3611234"/>
              <a:gd name="connsiteX2360" fmla="*/ 1406426 w 6860976"/>
              <a:gd name="connsiteY2360" fmla="*/ 910003 h 3611234"/>
              <a:gd name="connsiteX2361" fmla="*/ 1398985 w 6860976"/>
              <a:gd name="connsiteY2361" fmla="*/ 910003 h 3611234"/>
              <a:gd name="connsiteX2362" fmla="*/ 1332012 w 6860976"/>
              <a:gd name="connsiteY2362" fmla="*/ 910003 h 3611234"/>
              <a:gd name="connsiteX2363" fmla="*/ 1335732 w 6860976"/>
              <a:gd name="connsiteY2363" fmla="*/ 917444 h 3611234"/>
              <a:gd name="connsiteX2364" fmla="*/ 1339453 w 6860976"/>
              <a:gd name="connsiteY2364" fmla="*/ 924886 h 3611234"/>
              <a:gd name="connsiteX2365" fmla="*/ 1376660 w 6860976"/>
              <a:gd name="connsiteY2365" fmla="*/ 924886 h 3611234"/>
              <a:gd name="connsiteX2366" fmla="*/ 1369219 w 6860976"/>
              <a:gd name="connsiteY2366" fmla="*/ 921165 h 3611234"/>
              <a:gd name="connsiteX2367" fmla="*/ 1354336 w 6860976"/>
              <a:gd name="connsiteY2367" fmla="*/ 910003 h 3611234"/>
              <a:gd name="connsiteX2368" fmla="*/ 1332012 w 6860976"/>
              <a:gd name="connsiteY2368" fmla="*/ 910003 h 3611234"/>
              <a:gd name="connsiteX2369" fmla="*/ 1387822 w 6860976"/>
              <a:gd name="connsiteY2369" fmla="*/ 906283 h 3611234"/>
              <a:gd name="connsiteX2370" fmla="*/ 1376660 w 6860976"/>
              <a:gd name="connsiteY2370" fmla="*/ 910003 h 3611234"/>
              <a:gd name="connsiteX2371" fmla="*/ 1387822 w 6860976"/>
              <a:gd name="connsiteY2371" fmla="*/ 913724 h 3611234"/>
              <a:gd name="connsiteX2372" fmla="*/ 1391543 w 6860976"/>
              <a:gd name="connsiteY2372" fmla="*/ 917444 h 3611234"/>
              <a:gd name="connsiteX2373" fmla="*/ 1391543 w 6860976"/>
              <a:gd name="connsiteY2373" fmla="*/ 910003 h 3611234"/>
              <a:gd name="connsiteX2374" fmla="*/ 1387822 w 6860976"/>
              <a:gd name="connsiteY2374" fmla="*/ 906283 h 3611234"/>
              <a:gd name="connsiteX2375" fmla="*/ 1168301 w 6860976"/>
              <a:gd name="connsiteY2375" fmla="*/ 902562 h 3611234"/>
              <a:gd name="connsiteX2376" fmla="*/ 1172022 w 6860976"/>
              <a:gd name="connsiteY2376" fmla="*/ 906282 h 3611234"/>
              <a:gd name="connsiteX2377" fmla="*/ 1168301 w 6860976"/>
              <a:gd name="connsiteY2377" fmla="*/ 910003 h 3611234"/>
              <a:gd name="connsiteX2378" fmla="*/ 974824 w 6860976"/>
              <a:gd name="connsiteY2378" fmla="*/ 895120 h 3611234"/>
              <a:gd name="connsiteX2379" fmla="*/ 989707 w 6860976"/>
              <a:gd name="connsiteY2379" fmla="*/ 902562 h 3611234"/>
              <a:gd name="connsiteX2380" fmla="*/ 974824 w 6860976"/>
              <a:gd name="connsiteY2380" fmla="*/ 902562 h 3611234"/>
              <a:gd name="connsiteX2381" fmla="*/ 1689199 w 6860976"/>
              <a:gd name="connsiteY2381" fmla="*/ 891400 h 3611234"/>
              <a:gd name="connsiteX2382" fmla="*/ 1689199 w 6860976"/>
              <a:gd name="connsiteY2382" fmla="*/ 895120 h 3611234"/>
              <a:gd name="connsiteX2383" fmla="*/ 1696640 w 6860976"/>
              <a:gd name="connsiteY2383" fmla="*/ 895120 h 3611234"/>
              <a:gd name="connsiteX2384" fmla="*/ 1689199 w 6860976"/>
              <a:gd name="connsiteY2384" fmla="*/ 891400 h 3611234"/>
              <a:gd name="connsiteX2385" fmla="*/ 1406426 w 6860976"/>
              <a:gd name="connsiteY2385" fmla="*/ 880237 h 3611234"/>
              <a:gd name="connsiteX2386" fmla="*/ 1406426 w 6860976"/>
              <a:gd name="connsiteY2386" fmla="*/ 887679 h 3611234"/>
              <a:gd name="connsiteX2387" fmla="*/ 1413867 w 6860976"/>
              <a:gd name="connsiteY2387" fmla="*/ 880237 h 3611234"/>
              <a:gd name="connsiteX2388" fmla="*/ 1406426 w 6860976"/>
              <a:gd name="connsiteY2388" fmla="*/ 880237 h 3611234"/>
              <a:gd name="connsiteX2389" fmla="*/ 1332012 w 6860976"/>
              <a:gd name="connsiteY2389" fmla="*/ 880237 h 3611234"/>
              <a:gd name="connsiteX2390" fmla="*/ 1332012 w 6860976"/>
              <a:gd name="connsiteY2390" fmla="*/ 887679 h 3611234"/>
              <a:gd name="connsiteX2391" fmla="*/ 1339453 w 6860976"/>
              <a:gd name="connsiteY2391" fmla="*/ 887679 h 3611234"/>
              <a:gd name="connsiteX2392" fmla="*/ 1332012 w 6860976"/>
              <a:gd name="connsiteY2392" fmla="*/ 880237 h 3611234"/>
              <a:gd name="connsiteX2393" fmla="*/ 1116211 w 6860976"/>
              <a:gd name="connsiteY2393" fmla="*/ 880237 h 3611234"/>
              <a:gd name="connsiteX2394" fmla="*/ 1123652 w 6860976"/>
              <a:gd name="connsiteY2394" fmla="*/ 880237 h 3611234"/>
              <a:gd name="connsiteX2395" fmla="*/ 1138535 w 6860976"/>
              <a:gd name="connsiteY2395" fmla="*/ 895120 h 3611234"/>
              <a:gd name="connsiteX2396" fmla="*/ 1108769 w 6860976"/>
              <a:gd name="connsiteY2396" fmla="*/ 887679 h 3611234"/>
              <a:gd name="connsiteX2397" fmla="*/ 1116211 w 6860976"/>
              <a:gd name="connsiteY2397" fmla="*/ 887679 h 3611234"/>
              <a:gd name="connsiteX2398" fmla="*/ 4358803 w 6860976"/>
              <a:gd name="connsiteY2398" fmla="*/ 876517 h 3611234"/>
              <a:gd name="connsiteX2399" fmla="*/ 4353222 w 6860976"/>
              <a:gd name="connsiteY2399" fmla="*/ 880237 h 3611234"/>
              <a:gd name="connsiteX2400" fmla="*/ 4360664 w 6860976"/>
              <a:gd name="connsiteY2400" fmla="*/ 880237 h 3611234"/>
              <a:gd name="connsiteX2401" fmla="*/ 4358803 w 6860976"/>
              <a:gd name="connsiteY2401" fmla="*/ 876517 h 3611234"/>
              <a:gd name="connsiteX2402" fmla="*/ 1452005 w 6860976"/>
              <a:gd name="connsiteY2402" fmla="*/ 860704 h 3611234"/>
              <a:gd name="connsiteX2403" fmla="*/ 1447354 w 6860976"/>
              <a:gd name="connsiteY2403" fmla="*/ 861634 h 3611234"/>
              <a:gd name="connsiteX2404" fmla="*/ 1451074 w 6860976"/>
              <a:gd name="connsiteY2404" fmla="*/ 872796 h 3611234"/>
              <a:gd name="connsiteX2405" fmla="*/ 1458516 w 6860976"/>
              <a:gd name="connsiteY2405" fmla="*/ 865355 h 3611234"/>
              <a:gd name="connsiteX2406" fmla="*/ 1452005 w 6860976"/>
              <a:gd name="connsiteY2406" fmla="*/ 860704 h 3611234"/>
              <a:gd name="connsiteX2407" fmla="*/ 1140396 w 6860976"/>
              <a:gd name="connsiteY2407" fmla="*/ 860704 h 3611234"/>
              <a:gd name="connsiteX2408" fmla="*/ 1145977 w 6860976"/>
              <a:gd name="connsiteY2408" fmla="*/ 861634 h 3611234"/>
              <a:gd name="connsiteX2409" fmla="*/ 1153418 w 6860976"/>
              <a:gd name="connsiteY2409" fmla="*/ 869075 h 3611234"/>
              <a:gd name="connsiteX2410" fmla="*/ 1145977 w 6860976"/>
              <a:gd name="connsiteY2410" fmla="*/ 872796 h 3611234"/>
              <a:gd name="connsiteX2411" fmla="*/ 1138535 w 6860976"/>
              <a:gd name="connsiteY2411" fmla="*/ 865355 h 3611234"/>
              <a:gd name="connsiteX2412" fmla="*/ 1140396 w 6860976"/>
              <a:gd name="connsiteY2412" fmla="*/ 860704 h 3611234"/>
              <a:gd name="connsiteX2413" fmla="*/ 1093887 w 6860976"/>
              <a:gd name="connsiteY2413" fmla="*/ 840705 h 3611234"/>
              <a:gd name="connsiteX2414" fmla="*/ 1116211 w 6860976"/>
              <a:gd name="connsiteY2414" fmla="*/ 850472 h 3611234"/>
              <a:gd name="connsiteX2415" fmla="*/ 1101328 w 6860976"/>
              <a:gd name="connsiteY2415" fmla="*/ 850472 h 3611234"/>
              <a:gd name="connsiteX2416" fmla="*/ 1086445 w 6860976"/>
              <a:gd name="connsiteY2416" fmla="*/ 843030 h 3611234"/>
              <a:gd name="connsiteX2417" fmla="*/ 1093887 w 6860976"/>
              <a:gd name="connsiteY2417" fmla="*/ 840705 h 3611234"/>
              <a:gd name="connsiteX2418" fmla="*/ 1592461 w 6860976"/>
              <a:gd name="connsiteY2418" fmla="*/ 835589 h 3611234"/>
              <a:gd name="connsiteX2419" fmla="*/ 1614785 w 6860976"/>
              <a:gd name="connsiteY2419" fmla="*/ 843030 h 3611234"/>
              <a:gd name="connsiteX2420" fmla="*/ 1599903 w 6860976"/>
              <a:gd name="connsiteY2420" fmla="*/ 835589 h 3611234"/>
              <a:gd name="connsiteX2421" fmla="*/ 1592461 w 6860976"/>
              <a:gd name="connsiteY2421" fmla="*/ 835589 h 3611234"/>
              <a:gd name="connsiteX2422" fmla="*/ 1145977 w 6860976"/>
              <a:gd name="connsiteY2422" fmla="*/ 831869 h 3611234"/>
              <a:gd name="connsiteX2423" fmla="*/ 1153418 w 6860976"/>
              <a:gd name="connsiteY2423" fmla="*/ 835589 h 3611234"/>
              <a:gd name="connsiteX2424" fmla="*/ 1145977 w 6860976"/>
              <a:gd name="connsiteY2424" fmla="*/ 835589 h 3611234"/>
              <a:gd name="connsiteX2425" fmla="*/ 1138535 w 6860976"/>
              <a:gd name="connsiteY2425" fmla="*/ 835589 h 3611234"/>
              <a:gd name="connsiteX2426" fmla="*/ 1145977 w 6860976"/>
              <a:gd name="connsiteY2426" fmla="*/ 831869 h 3611234"/>
              <a:gd name="connsiteX2427" fmla="*/ 1265039 w 6860976"/>
              <a:gd name="connsiteY2427" fmla="*/ 828148 h 3611234"/>
              <a:gd name="connsiteX2428" fmla="*/ 1268760 w 6860976"/>
              <a:gd name="connsiteY2428" fmla="*/ 835589 h 3611234"/>
              <a:gd name="connsiteX2429" fmla="*/ 1272481 w 6860976"/>
              <a:gd name="connsiteY2429" fmla="*/ 835589 h 3611234"/>
              <a:gd name="connsiteX2430" fmla="*/ 1279922 w 6860976"/>
              <a:gd name="connsiteY2430" fmla="*/ 828148 h 3611234"/>
              <a:gd name="connsiteX2431" fmla="*/ 1272481 w 6860976"/>
              <a:gd name="connsiteY2431" fmla="*/ 828148 h 3611234"/>
              <a:gd name="connsiteX2432" fmla="*/ 1265039 w 6860976"/>
              <a:gd name="connsiteY2432" fmla="*/ 828148 h 3611234"/>
              <a:gd name="connsiteX2433" fmla="*/ 1278062 w 6860976"/>
              <a:gd name="connsiteY2433" fmla="*/ 816986 h 3611234"/>
              <a:gd name="connsiteX2434" fmla="*/ 1272481 w 6860976"/>
              <a:gd name="connsiteY2434" fmla="*/ 820706 h 3611234"/>
              <a:gd name="connsiteX2435" fmla="*/ 1279922 w 6860976"/>
              <a:gd name="connsiteY2435" fmla="*/ 820706 h 3611234"/>
              <a:gd name="connsiteX2436" fmla="*/ 1278062 w 6860976"/>
              <a:gd name="connsiteY2436" fmla="*/ 816986 h 3611234"/>
              <a:gd name="connsiteX2437" fmla="*/ 1354336 w 6860976"/>
              <a:gd name="connsiteY2437" fmla="*/ 816055 h 3611234"/>
              <a:gd name="connsiteX2438" fmla="*/ 1346895 w 6860976"/>
              <a:gd name="connsiteY2438" fmla="*/ 816985 h 3611234"/>
              <a:gd name="connsiteX2439" fmla="*/ 1343174 w 6860976"/>
              <a:gd name="connsiteY2439" fmla="*/ 824427 h 3611234"/>
              <a:gd name="connsiteX2440" fmla="*/ 1354336 w 6860976"/>
              <a:gd name="connsiteY2440" fmla="*/ 828148 h 3611234"/>
              <a:gd name="connsiteX2441" fmla="*/ 1361777 w 6860976"/>
              <a:gd name="connsiteY2441" fmla="*/ 820706 h 3611234"/>
              <a:gd name="connsiteX2442" fmla="*/ 1354336 w 6860976"/>
              <a:gd name="connsiteY2442" fmla="*/ 816055 h 3611234"/>
              <a:gd name="connsiteX2443" fmla="*/ 1294805 w 6860976"/>
              <a:gd name="connsiteY2443" fmla="*/ 813265 h 3611234"/>
              <a:gd name="connsiteX2444" fmla="*/ 1294805 w 6860976"/>
              <a:gd name="connsiteY2444" fmla="*/ 820706 h 3611234"/>
              <a:gd name="connsiteX2445" fmla="*/ 1302246 w 6860976"/>
              <a:gd name="connsiteY2445" fmla="*/ 828148 h 3611234"/>
              <a:gd name="connsiteX2446" fmla="*/ 1309688 w 6860976"/>
              <a:gd name="connsiteY2446" fmla="*/ 835589 h 3611234"/>
              <a:gd name="connsiteX2447" fmla="*/ 1317129 w 6860976"/>
              <a:gd name="connsiteY2447" fmla="*/ 828148 h 3611234"/>
              <a:gd name="connsiteX2448" fmla="*/ 1320850 w 6860976"/>
              <a:gd name="connsiteY2448" fmla="*/ 824427 h 3611234"/>
              <a:gd name="connsiteX2449" fmla="*/ 1324570 w 6860976"/>
              <a:gd name="connsiteY2449" fmla="*/ 820706 h 3611234"/>
              <a:gd name="connsiteX2450" fmla="*/ 4397871 w 6860976"/>
              <a:gd name="connsiteY2450" fmla="*/ 805823 h 3611234"/>
              <a:gd name="connsiteX2451" fmla="*/ 4390429 w 6860976"/>
              <a:gd name="connsiteY2451" fmla="*/ 820706 h 3611234"/>
              <a:gd name="connsiteX2452" fmla="*/ 4397871 w 6860976"/>
              <a:gd name="connsiteY2452" fmla="*/ 816985 h 3611234"/>
              <a:gd name="connsiteX2453" fmla="*/ 4397871 w 6860976"/>
              <a:gd name="connsiteY2453" fmla="*/ 805823 h 3611234"/>
              <a:gd name="connsiteX2454" fmla="*/ 1406426 w 6860976"/>
              <a:gd name="connsiteY2454" fmla="*/ 805823 h 3611234"/>
              <a:gd name="connsiteX2455" fmla="*/ 1428750 w 6860976"/>
              <a:gd name="connsiteY2455" fmla="*/ 816985 h 3611234"/>
              <a:gd name="connsiteX2456" fmla="*/ 1447354 w 6860976"/>
              <a:gd name="connsiteY2456" fmla="*/ 816985 h 3611234"/>
              <a:gd name="connsiteX2457" fmla="*/ 1458516 w 6860976"/>
              <a:gd name="connsiteY2457" fmla="*/ 813265 h 3611234"/>
              <a:gd name="connsiteX2458" fmla="*/ 1458516 w 6860976"/>
              <a:gd name="connsiteY2458" fmla="*/ 820706 h 3611234"/>
              <a:gd name="connsiteX2459" fmla="*/ 1458516 w 6860976"/>
              <a:gd name="connsiteY2459" fmla="*/ 828148 h 3611234"/>
              <a:gd name="connsiteX2460" fmla="*/ 1465957 w 6860976"/>
              <a:gd name="connsiteY2460" fmla="*/ 820706 h 3611234"/>
              <a:gd name="connsiteX2461" fmla="*/ 1458516 w 6860976"/>
              <a:gd name="connsiteY2461" fmla="*/ 805823 h 3611234"/>
              <a:gd name="connsiteX2462" fmla="*/ 1443633 w 6860976"/>
              <a:gd name="connsiteY2462" fmla="*/ 805823 h 3611234"/>
              <a:gd name="connsiteX2463" fmla="*/ 1421309 w 6860976"/>
              <a:gd name="connsiteY2463" fmla="*/ 805823 h 3611234"/>
              <a:gd name="connsiteX2464" fmla="*/ 1406426 w 6860976"/>
              <a:gd name="connsiteY2464" fmla="*/ 805823 h 3611234"/>
              <a:gd name="connsiteX2465" fmla="*/ 1384102 w 6860976"/>
              <a:gd name="connsiteY2465" fmla="*/ 790941 h 3611234"/>
              <a:gd name="connsiteX2466" fmla="*/ 1384102 w 6860976"/>
              <a:gd name="connsiteY2466" fmla="*/ 798382 h 3611234"/>
              <a:gd name="connsiteX2467" fmla="*/ 1391543 w 6860976"/>
              <a:gd name="connsiteY2467" fmla="*/ 798382 h 3611234"/>
              <a:gd name="connsiteX2468" fmla="*/ 1384102 w 6860976"/>
              <a:gd name="connsiteY2468" fmla="*/ 790941 h 3611234"/>
              <a:gd name="connsiteX2469" fmla="*/ 1294805 w 6860976"/>
              <a:gd name="connsiteY2469" fmla="*/ 783499 h 3611234"/>
              <a:gd name="connsiteX2470" fmla="*/ 1302923 w 6860976"/>
              <a:gd name="connsiteY2470" fmla="*/ 788911 h 3611234"/>
              <a:gd name="connsiteX2471" fmla="*/ 1302246 w 6860976"/>
              <a:gd name="connsiteY2471" fmla="*/ 787220 h 3611234"/>
              <a:gd name="connsiteX2472" fmla="*/ 1294805 w 6860976"/>
              <a:gd name="connsiteY2472" fmla="*/ 783499 h 3611234"/>
              <a:gd name="connsiteX2473" fmla="*/ 1443633 w 6860976"/>
              <a:gd name="connsiteY2473" fmla="*/ 776058 h 3611234"/>
              <a:gd name="connsiteX2474" fmla="*/ 1443633 w 6860976"/>
              <a:gd name="connsiteY2474" fmla="*/ 783499 h 3611234"/>
              <a:gd name="connsiteX2475" fmla="*/ 1451074 w 6860976"/>
              <a:gd name="connsiteY2475" fmla="*/ 783499 h 3611234"/>
              <a:gd name="connsiteX2476" fmla="*/ 1451074 w 6860976"/>
              <a:gd name="connsiteY2476" fmla="*/ 779778 h 3611234"/>
              <a:gd name="connsiteX2477" fmla="*/ 1443633 w 6860976"/>
              <a:gd name="connsiteY2477" fmla="*/ 776058 h 3611234"/>
              <a:gd name="connsiteX2478" fmla="*/ 1093887 w 6860976"/>
              <a:gd name="connsiteY2478" fmla="*/ 776058 h 3611234"/>
              <a:gd name="connsiteX2479" fmla="*/ 1108769 w 6860976"/>
              <a:gd name="connsiteY2479" fmla="*/ 783499 h 3611234"/>
              <a:gd name="connsiteX2480" fmla="*/ 1116211 w 6860976"/>
              <a:gd name="connsiteY2480" fmla="*/ 783499 h 3611234"/>
              <a:gd name="connsiteX2481" fmla="*/ 1093887 w 6860976"/>
              <a:gd name="connsiteY2481" fmla="*/ 790941 h 3611234"/>
              <a:gd name="connsiteX2482" fmla="*/ 1075283 w 6860976"/>
              <a:gd name="connsiteY2482" fmla="*/ 779778 h 3611234"/>
              <a:gd name="connsiteX2483" fmla="*/ 1093887 w 6860976"/>
              <a:gd name="connsiteY2483" fmla="*/ 776058 h 3611234"/>
              <a:gd name="connsiteX2484" fmla="*/ 1146907 w 6860976"/>
              <a:gd name="connsiteY2484" fmla="*/ 771407 h 3611234"/>
              <a:gd name="connsiteX2485" fmla="*/ 1149697 w 6860976"/>
              <a:gd name="connsiteY2485" fmla="*/ 772337 h 3611234"/>
              <a:gd name="connsiteX2486" fmla="*/ 1168301 w 6860976"/>
              <a:gd name="connsiteY2486" fmla="*/ 776058 h 3611234"/>
              <a:gd name="connsiteX2487" fmla="*/ 1190625 w 6860976"/>
              <a:gd name="connsiteY2487" fmla="*/ 783499 h 3611234"/>
              <a:gd name="connsiteX2488" fmla="*/ 1201787 w 6860976"/>
              <a:gd name="connsiteY2488" fmla="*/ 783499 h 3611234"/>
              <a:gd name="connsiteX2489" fmla="*/ 1216670 w 6860976"/>
              <a:gd name="connsiteY2489" fmla="*/ 783499 h 3611234"/>
              <a:gd name="connsiteX2490" fmla="*/ 1242715 w 6860976"/>
              <a:gd name="connsiteY2490" fmla="*/ 790941 h 3611234"/>
              <a:gd name="connsiteX2491" fmla="*/ 1250156 w 6860976"/>
              <a:gd name="connsiteY2491" fmla="*/ 798382 h 3611234"/>
              <a:gd name="connsiteX2492" fmla="*/ 1235273 w 6860976"/>
              <a:gd name="connsiteY2492" fmla="*/ 798382 h 3611234"/>
              <a:gd name="connsiteX2493" fmla="*/ 1227832 w 6860976"/>
              <a:gd name="connsiteY2493" fmla="*/ 798382 h 3611234"/>
              <a:gd name="connsiteX2494" fmla="*/ 1220391 w 6860976"/>
              <a:gd name="connsiteY2494" fmla="*/ 798382 h 3611234"/>
              <a:gd name="connsiteX2495" fmla="*/ 1209229 w 6860976"/>
              <a:gd name="connsiteY2495" fmla="*/ 794661 h 3611234"/>
              <a:gd name="connsiteX2496" fmla="*/ 1212949 w 6860976"/>
              <a:gd name="connsiteY2496" fmla="*/ 805823 h 3611234"/>
              <a:gd name="connsiteX2497" fmla="*/ 1220391 w 6860976"/>
              <a:gd name="connsiteY2497" fmla="*/ 813265 h 3611234"/>
              <a:gd name="connsiteX2498" fmla="*/ 1212949 w 6860976"/>
              <a:gd name="connsiteY2498" fmla="*/ 813265 h 3611234"/>
              <a:gd name="connsiteX2499" fmla="*/ 1205508 w 6860976"/>
              <a:gd name="connsiteY2499" fmla="*/ 813265 h 3611234"/>
              <a:gd name="connsiteX2500" fmla="*/ 1203182 w 6860976"/>
              <a:gd name="connsiteY2500" fmla="*/ 810010 h 3611234"/>
              <a:gd name="connsiteX2501" fmla="*/ 1196206 w 6860976"/>
              <a:gd name="connsiteY2501" fmla="*/ 807684 h 3611234"/>
              <a:gd name="connsiteX2502" fmla="*/ 1190625 w 6860976"/>
              <a:gd name="connsiteY2502" fmla="*/ 813265 h 3611234"/>
              <a:gd name="connsiteX2503" fmla="*/ 1190625 w 6860976"/>
              <a:gd name="connsiteY2503" fmla="*/ 807014 h 3611234"/>
              <a:gd name="connsiteX2504" fmla="*/ 1184579 w 6860976"/>
              <a:gd name="connsiteY2504" fmla="*/ 806288 h 3611234"/>
              <a:gd name="connsiteX2505" fmla="*/ 1168301 w 6860976"/>
              <a:gd name="connsiteY2505" fmla="*/ 805823 h 3611234"/>
              <a:gd name="connsiteX2506" fmla="*/ 1123652 w 6860976"/>
              <a:gd name="connsiteY2506" fmla="*/ 798382 h 3611234"/>
              <a:gd name="connsiteX2507" fmla="*/ 1123652 w 6860976"/>
              <a:gd name="connsiteY2507" fmla="*/ 783499 h 3611234"/>
              <a:gd name="connsiteX2508" fmla="*/ 1134814 w 6860976"/>
              <a:gd name="connsiteY2508" fmla="*/ 783499 h 3611234"/>
              <a:gd name="connsiteX2509" fmla="*/ 1138535 w 6860976"/>
              <a:gd name="connsiteY2509" fmla="*/ 783499 h 3611234"/>
              <a:gd name="connsiteX2510" fmla="*/ 1138535 w 6860976"/>
              <a:gd name="connsiteY2510" fmla="*/ 790941 h 3611234"/>
              <a:gd name="connsiteX2511" fmla="*/ 1153418 w 6860976"/>
              <a:gd name="connsiteY2511" fmla="*/ 790941 h 3611234"/>
              <a:gd name="connsiteX2512" fmla="*/ 1175742 w 6860976"/>
              <a:gd name="connsiteY2512" fmla="*/ 790941 h 3611234"/>
              <a:gd name="connsiteX2513" fmla="*/ 1172022 w 6860976"/>
              <a:gd name="connsiteY2513" fmla="*/ 787220 h 3611234"/>
              <a:gd name="connsiteX2514" fmla="*/ 1168301 w 6860976"/>
              <a:gd name="connsiteY2514" fmla="*/ 783499 h 3611234"/>
              <a:gd name="connsiteX2515" fmla="*/ 1145977 w 6860976"/>
              <a:gd name="connsiteY2515" fmla="*/ 776058 h 3611234"/>
              <a:gd name="connsiteX2516" fmla="*/ 1146907 w 6860976"/>
              <a:gd name="connsiteY2516" fmla="*/ 771407 h 3611234"/>
              <a:gd name="connsiteX2517" fmla="*/ 4174629 w 6860976"/>
              <a:gd name="connsiteY2517" fmla="*/ 768616 h 3611234"/>
              <a:gd name="connsiteX2518" fmla="*/ 4178350 w 6860976"/>
              <a:gd name="connsiteY2518" fmla="*/ 776058 h 3611234"/>
              <a:gd name="connsiteX2519" fmla="*/ 4182070 w 6860976"/>
              <a:gd name="connsiteY2519" fmla="*/ 776058 h 3611234"/>
              <a:gd name="connsiteX2520" fmla="*/ 4196953 w 6860976"/>
              <a:gd name="connsiteY2520" fmla="*/ 783499 h 3611234"/>
              <a:gd name="connsiteX2521" fmla="*/ 4200674 w 6860976"/>
              <a:gd name="connsiteY2521" fmla="*/ 779778 h 3611234"/>
              <a:gd name="connsiteX2522" fmla="*/ 4204394 w 6860976"/>
              <a:gd name="connsiteY2522" fmla="*/ 776058 h 3611234"/>
              <a:gd name="connsiteX2523" fmla="*/ 4182070 w 6860976"/>
              <a:gd name="connsiteY2523" fmla="*/ 768616 h 3611234"/>
              <a:gd name="connsiteX2524" fmla="*/ 4174629 w 6860976"/>
              <a:gd name="connsiteY2524" fmla="*/ 768616 h 3611234"/>
              <a:gd name="connsiteX2525" fmla="*/ 1361777 w 6860976"/>
              <a:gd name="connsiteY2525" fmla="*/ 768616 h 3611234"/>
              <a:gd name="connsiteX2526" fmla="*/ 1350615 w 6860976"/>
              <a:gd name="connsiteY2526" fmla="*/ 772337 h 3611234"/>
              <a:gd name="connsiteX2527" fmla="*/ 1346895 w 6860976"/>
              <a:gd name="connsiteY2527" fmla="*/ 776058 h 3611234"/>
              <a:gd name="connsiteX2528" fmla="*/ 1346895 w 6860976"/>
              <a:gd name="connsiteY2528" fmla="*/ 783499 h 3611234"/>
              <a:gd name="connsiteX2529" fmla="*/ 1354336 w 6860976"/>
              <a:gd name="connsiteY2529" fmla="*/ 779778 h 3611234"/>
              <a:gd name="connsiteX2530" fmla="*/ 1361777 w 6860976"/>
              <a:gd name="connsiteY2530" fmla="*/ 776058 h 3611234"/>
              <a:gd name="connsiteX2531" fmla="*/ 1212949 w 6860976"/>
              <a:gd name="connsiteY2531" fmla="*/ 761175 h 3611234"/>
              <a:gd name="connsiteX2532" fmla="*/ 1220391 w 6860976"/>
              <a:gd name="connsiteY2532" fmla="*/ 768616 h 3611234"/>
              <a:gd name="connsiteX2533" fmla="*/ 1220391 w 6860976"/>
              <a:gd name="connsiteY2533" fmla="*/ 776058 h 3611234"/>
              <a:gd name="connsiteX2534" fmla="*/ 1212949 w 6860976"/>
              <a:gd name="connsiteY2534" fmla="*/ 768616 h 3611234"/>
              <a:gd name="connsiteX2535" fmla="*/ 1212949 w 6860976"/>
              <a:gd name="connsiteY2535" fmla="*/ 761175 h 3611234"/>
              <a:gd name="connsiteX2536" fmla="*/ 1480840 w 6860976"/>
              <a:gd name="connsiteY2536" fmla="*/ 753734 h 3611234"/>
              <a:gd name="connsiteX2537" fmla="*/ 1488281 w 6860976"/>
              <a:gd name="connsiteY2537" fmla="*/ 761175 h 3611234"/>
              <a:gd name="connsiteX2538" fmla="*/ 1503164 w 6860976"/>
              <a:gd name="connsiteY2538" fmla="*/ 761175 h 3611234"/>
              <a:gd name="connsiteX2539" fmla="*/ 1503164 w 6860976"/>
              <a:gd name="connsiteY2539" fmla="*/ 757454 h 3611234"/>
              <a:gd name="connsiteX2540" fmla="*/ 1495723 w 6860976"/>
              <a:gd name="connsiteY2540" fmla="*/ 753734 h 3611234"/>
              <a:gd name="connsiteX2541" fmla="*/ 1175742 w 6860976"/>
              <a:gd name="connsiteY2541" fmla="*/ 753734 h 3611234"/>
              <a:gd name="connsiteX2542" fmla="*/ 1183184 w 6860976"/>
              <a:gd name="connsiteY2542" fmla="*/ 753734 h 3611234"/>
              <a:gd name="connsiteX2543" fmla="*/ 1198067 w 6860976"/>
              <a:gd name="connsiteY2543" fmla="*/ 753734 h 3611234"/>
              <a:gd name="connsiteX2544" fmla="*/ 1190625 w 6860976"/>
              <a:gd name="connsiteY2544" fmla="*/ 761175 h 3611234"/>
              <a:gd name="connsiteX2545" fmla="*/ 1183184 w 6860976"/>
              <a:gd name="connsiteY2545" fmla="*/ 768616 h 3611234"/>
              <a:gd name="connsiteX2546" fmla="*/ 1183184 w 6860976"/>
              <a:gd name="connsiteY2546" fmla="*/ 761175 h 3611234"/>
              <a:gd name="connsiteX2547" fmla="*/ 1473399 w 6860976"/>
              <a:gd name="connsiteY2547" fmla="*/ 746292 h 3611234"/>
              <a:gd name="connsiteX2548" fmla="*/ 1465957 w 6860976"/>
              <a:gd name="connsiteY2548" fmla="*/ 753734 h 3611234"/>
              <a:gd name="connsiteX2549" fmla="*/ 1473399 w 6860976"/>
              <a:gd name="connsiteY2549" fmla="*/ 753734 h 3611234"/>
              <a:gd name="connsiteX2550" fmla="*/ 1265039 w 6860976"/>
              <a:gd name="connsiteY2550" fmla="*/ 746292 h 3611234"/>
              <a:gd name="connsiteX2551" fmla="*/ 1287363 w 6860976"/>
              <a:gd name="connsiteY2551" fmla="*/ 761175 h 3611234"/>
              <a:gd name="connsiteX2552" fmla="*/ 1302246 w 6860976"/>
              <a:gd name="connsiteY2552" fmla="*/ 753734 h 3611234"/>
              <a:gd name="connsiteX2553" fmla="*/ 1305967 w 6860976"/>
              <a:gd name="connsiteY2553" fmla="*/ 761175 h 3611234"/>
              <a:gd name="connsiteX2554" fmla="*/ 1309688 w 6860976"/>
              <a:gd name="connsiteY2554" fmla="*/ 753734 h 3611234"/>
              <a:gd name="connsiteX2555" fmla="*/ 1309688 w 6860976"/>
              <a:gd name="connsiteY2555" fmla="*/ 750013 h 3611234"/>
              <a:gd name="connsiteX2556" fmla="*/ 1302246 w 6860976"/>
              <a:gd name="connsiteY2556" fmla="*/ 746292 h 3611234"/>
              <a:gd name="connsiteX2557" fmla="*/ 1279922 w 6860976"/>
              <a:gd name="connsiteY2557" fmla="*/ 746292 h 3611234"/>
              <a:gd name="connsiteX2558" fmla="*/ 1265039 w 6860976"/>
              <a:gd name="connsiteY2558" fmla="*/ 746292 h 3611234"/>
              <a:gd name="connsiteX2559" fmla="*/ 1209229 w 6860976"/>
              <a:gd name="connsiteY2559" fmla="*/ 738851 h 3611234"/>
              <a:gd name="connsiteX2560" fmla="*/ 1212949 w 6860976"/>
              <a:gd name="connsiteY2560" fmla="*/ 746292 h 3611234"/>
              <a:gd name="connsiteX2561" fmla="*/ 1205508 w 6860976"/>
              <a:gd name="connsiteY2561" fmla="*/ 746292 h 3611234"/>
              <a:gd name="connsiteX2562" fmla="*/ 1209229 w 6860976"/>
              <a:gd name="connsiteY2562" fmla="*/ 738851 h 3611234"/>
              <a:gd name="connsiteX2563" fmla="*/ 1026914 w 6860976"/>
              <a:gd name="connsiteY2563" fmla="*/ 738851 h 3611234"/>
              <a:gd name="connsiteX2564" fmla="*/ 1041797 w 6860976"/>
              <a:gd name="connsiteY2564" fmla="*/ 746292 h 3611234"/>
              <a:gd name="connsiteX2565" fmla="*/ 1019473 w 6860976"/>
              <a:gd name="connsiteY2565" fmla="*/ 746292 h 3611234"/>
              <a:gd name="connsiteX2566" fmla="*/ 1158999 w 6860976"/>
              <a:gd name="connsiteY2566" fmla="*/ 735130 h 3611234"/>
              <a:gd name="connsiteX2567" fmla="*/ 1160859 w 6860976"/>
              <a:gd name="connsiteY2567" fmla="*/ 738851 h 3611234"/>
              <a:gd name="connsiteX2568" fmla="*/ 1160859 w 6860976"/>
              <a:gd name="connsiteY2568" fmla="*/ 746292 h 3611234"/>
              <a:gd name="connsiteX2569" fmla="*/ 1153418 w 6860976"/>
              <a:gd name="connsiteY2569" fmla="*/ 746292 h 3611234"/>
              <a:gd name="connsiteX2570" fmla="*/ 1153418 w 6860976"/>
              <a:gd name="connsiteY2570" fmla="*/ 738851 h 3611234"/>
              <a:gd name="connsiteX2571" fmla="*/ 1158999 w 6860976"/>
              <a:gd name="connsiteY2571" fmla="*/ 735130 h 3611234"/>
              <a:gd name="connsiteX2572" fmla="*/ 4122539 w 6860976"/>
              <a:gd name="connsiteY2572" fmla="*/ 723968 h 3611234"/>
              <a:gd name="connsiteX2573" fmla="*/ 4129980 w 6860976"/>
              <a:gd name="connsiteY2573" fmla="*/ 731409 h 3611234"/>
              <a:gd name="connsiteX2574" fmla="*/ 4133701 w 6860976"/>
              <a:gd name="connsiteY2574" fmla="*/ 727689 h 3611234"/>
              <a:gd name="connsiteX2575" fmla="*/ 4129980 w 6860976"/>
              <a:gd name="connsiteY2575" fmla="*/ 723968 h 3611234"/>
              <a:gd name="connsiteX2576" fmla="*/ 4122539 w 6860976"/>
              <a:gd name="connsiteY2576" fmla="*/ 723968 h 3611234"/>
              <a:gd name="connsiteX2577" fmla="*/ 1049238 w 6860976"/>
              <a:gd name="connsiteY2577" fmla="*/ 723968 h 3611234"/>
              <a:gd name="connsiteX2578" fmla="*/ 1056680 w 6860976"/>
              <a:gd name="connsiteY2578" fmla="*/ 727689 h 3611234"/>
              <a:gd name="connsiteX2579" fmla="*/ 1049238 w 6860976"/>
              <a:gd name="connsiteY2579" fmla="*/ 731409 h 3611234"/>
              <a:gd name="connsiteX2580" fmla="*/ 1644551 w 6860976"/>
              <a:gd name="connsiteY2580" fmla="*/ 716527 h 3611234"/>
              <a:gd name="connsiteX2581" fmla="*/ 1644551 w 6860976"/>
              <a:gd name="connsiteY2581" fmla="*/ 723968 h 3611234"/>
              <a:gd name="connsiteX2582" fmla="*/ 1651992 w 6860976"/>
              <a:gd name="connsiteY2582" fmla="*/ 723968 h 3611234"/>
              <a:gd name="connsiteX2583" fmla="*/ 1648272 w 6860976"/>
              <a:gd name="connsiteY2583" fmla="*/ 720247 h 3611234"/>
              <a:gd name="connsiteX2584" fmla="*/ 1644551 w 6860976"/>
              <a:gd name="connsiteY2584" fmla="*/ 716527 h 3611234"/>
              <a:gd name="connsiteX2585" fmla="*/ 1283643 w 6860976"/>
              <a:gd name="connsiteY2585" fmla="*/ 716527 h 3611234"/>
              <a:gd name="connsiteX2586" fmla="*/ 1287363 w 6860976"/>
              <a:gd name="connsiteY2586" fmla="*/ 723968 h 3611234"/>
              <a:gd name="connsiteX2587" fmla="*/ 1309688 w 6860976"/>
              <a:gd name="connsiteY2587" fmla="*/ 723968 h 3611234"/>
              <a:gd name="connsiteX2588" fmla="*/ 1317129 w 6860976"/>
              <a:gd name="connsiteY2588" fmla="*/ 723968 h 3611234"/>
              <a:gd name="connsiteX2589" fmla="*/ 1294805 w 6860976"/>
              <a:gd name="connsiteY2589" fmla="*/ 716527 h 3611234"/>
              <a:gd name="connsiteX2590" fmla="*/ 1283643 w 6860976"/>
              <a:gd name="connsiteY2590" fmla="*/ 716527 h 3611234"/>
              <a:gd name="connsiteX2591" fmla="*/ 1086445 w 6860976"/>
              <a:gd name="connsiteY2591" fmla="*/ 716527 h 3611234"/>
              <a:gd name="connsiteX2592" fmla="*/ 1090166 w 6860976"/>
              <a:gd name="connsiteY2592" fmla="*/ 716527 h 3611234"/>
              <a:gd name="connsiteX2593" fmla="*/ 1101328 w 6860976"/>
              <a:gd name="connsiteY2593" fmla="*/ 716527 h 3611234"/>
              <a:gd name="connsiteX2594" fmla="*/ 1116211 w 6860976"/>
              <a:gd name="connsiteY2594" fmla="*/ 723968 h 3611234"/>
              <a:gd name="connsiteX2595" fmla="*/ 1101328 w 6860976"/>
              <a:gd name="connsiteY2595" fmla="*/ 731409 h 3611234"/>
              <a:gd name="connsiteX2596" fmla="*/ 1093887 w 6860976"/>
              <a:gd name="connsiteY2596" fmla="*/ 731409 h 3611234"/>
              <a:gd name="connsiteX2597" fmla="*/ 1093887 w 6860976"/>
              <a:gd name="connsiteY2597" fmla="*/ 735130 h 3611234"/>
              <a:gd name="connsiteX2598" fmla="*/ 1086445 w 6860976"/>
              <a:gd name="connsiteY2598" fmla="*/ 738851 h 3611234"/>
              <a:gd name="connsiteX2599" fmla="*/ 1086445 w 6860976"/>
              <a:gd name="connsiteY2599" fmla="*/ 716527 h 3611234"/>
              <a:gd name="connsiteX2600" fmla="*/ 1227832 w 6860976"/>
              <a:gd name="connsiteY2600" fmla="*/ 709085 h 3611234"/>
              <a:gd name="connsiteX2601" fmla="*/ 1242715 w 6860976"/>
              <a:gd name="connsiteY2601" fmla="*/ 716527 h 3611234"/>
              <a:gd name="connsiteX2602" fmla="*/ 1272481 w 6860976"/>
              <a:gd name="connsiteY2602" fmla="*/ 723968 h 3611234"/>
              <a:gd name="connsiteX2603" fmla="*/ 1272481 w 6860976"/>
              <a:gd name="connsiteY2603" fmla="*/ 716527 h 3611234"/>
              <a:gd name="connsiteX2604" fmla="*/ 1261318 w 6860976"/>
              <a:gd name="connsiteY2604" fmla="*/ 712806 h 3611234"/>
              <a:gd name="connsiteX2605" fmla="*/ 1250156 w 6860976"/>
              <a:gd name="connsiteY2605" fmla="*/ 712806 h 3611234"/>
              <a:gd name="connsiteX2606" fmla="*/ 1238994 w 6860976"/>
              <a:gd name="connsiteY2606" fmla="*/ 709085 h 3611234"/>
              <a:gd name="connsiteX2607" fmla="*/ 1227832 w 6860976"/>
              <a:gd name="connsiteY2607" fmla="*/ 709085 h 3611234"/>
              <a:gd name="connsiteX2608" fmla="*/ 1146907 w 6860976"/>
              <a:gd name="connsiteY2608" fmla="*/ 703505 h 3611234"/>
              <a:gd name="connsiteX2609" fmla="*/ 1149697 w 6860976"/>
              <a:gd name="connsiteY2609" fmla="*/ 705364 h 3611234"/>
              <a:gd name="connsiteX2610" fmla="*/ 1153418 w 6860976"/>
              <a:gd name="connsiteY2610" fmla="*/ 709085 h 3611234"/>
              <a:gd name="connsiteX2611" fmla="*/ 1145977 w 6860976"/>
              <a:gd name="connsiteY2611" fmla="*/ 705364 h 3611234"/>
              <a:gd name="connsiteX2612" fmla="*/ 1146907 w 6860976"/>
              <a:gd name="connsiteY2612" fmla="*/ 703505 h 3611234"/>
              <a:gd name="connsiteX2613" fmla="*/ 1465957 w 6860976"/>
              <a:gd name="connsiteY2613" fmla="*/ 701644 h 3611234"/>
              <a:gd name="connsiteX2614" fmla="*/ 1458516 w 6860976"/>
              <a:gd name="connsiteY2614" fmla="*/ 709085 h 3611234"/>
              <a:gd name="connsiteX2615" fmla="*/ 1473399 w 6860976"/>
              <a:gd name="connsiteY2615" fmla="*/ 709085 h 3611234"/>
              <a:gd name="connsiteX2616" fmla="*/ 1465957 w 6860976"/>
              <a:gd name="connsiteY2616" fmla="*/ 701644 h 3611234"/>
              <a:gd name="connsiteX2617" fmla="*/ 1436191 w 6860976"/>
              <a:gd name="connsiteY2617" fmla="*/ 701644 h 3611234"/>
              <a:gd name="connsiteX2618" fmla="*/ 1443633 w 6860976"/>
              <a:gd name="connsiteY2618" fmla="*/ 709085 h 3611234"/>
              <a:gd name="connsiteX2619" fmla="*/ 1436191 w 6860976"/>
              <a:gd name="connsiteY2619" fmla="*/ 701644 h 3611234"/>
              <a:gd name="connsiteX2620" fmla="*/ 1049238 w 6860976"/>
              <a:gd name="connsiteY2620" fmla="*/ 701644 h 3611234"/>
              <a:gd name="connsiteX2621" fmla="*/ 1064121 w 6860976"/>
              <a:gd name="connsiteY2621" fmla="*/ 701644 h 3611234"/>
              <a:gd name="connsiteX2622" fmla="*/ 1090166 w 6860976"/>
              <a:gd name="connsiteY2622" fmla="*/ 709085 h 3611234"/>
              <a:gd name="connsiteX2623" fmla="*/ 1082725 w 6860976"/>
              <a:gd name="connsiteY2623" fmla="*/ 712806 h 3611234"/>
              <a:gd name="connsiteX2624" fmla="*/ 1079004 w 6860976"/>
              <a:gd name="connsiteY2624" fmla="*/ 716527 h 3611234"/>
              <a:gd name="connsiteX2625" fmla="*/ 1064121 w 6860976"/>
              <a:gd name="connsiteY2625" fmla="*/ 716527 h 3611234"/>
              <a:gd name="connsiteX2626" fmla="*/ 1056680 w 6860976"/>
              <a:gd name="connsiteY2626" fmla="*/ 705364 h 3611234"/>
              <a:gd name="connsiteX2627" fmla="*/ 1049238 w 6860976"/>
              <a:gd name="connsiteY2627" fmla="*/ 701644 h 3611234"/>
              <a:gd name="connsiteX2628" fmla="*/ 4234160 w 6860976"/>
              <a:gd name="connsiteY2628" fmla="*/ 686761 h 3611234"/>
              <a:gd name="connsiteX2629" fmla="*/ 4226719 w 6860976"/>
              <a:gd name="connsiteY2629" fmla="*/ 690482 h 3611234"/>
              <a:gd name="connsiteX2630" fmla="*/ 4226719 w 6860976"/>
              <a:gd name="connsiteY2630" fmla="*/ 694202 h 3611234"/>
              <a:gd name="connsiteX2631" fmla="*/ 4230439 w 6860976"/>
              <a:gd name="connsiteY2631" fmla="*/ 694202 h 3611234"/>
              <a:gd name="connsiteX2632" fmla="*/ 4241601 w 6860976"/>
              <a:gd name="connsiteY2632" fmla="*/ 694202 h 3611234"/>
              <a:gd name="connsiteX2633" fmla="*/ 1406426 w 6860976"/>
              <a:gd name="connsiteY2633" fmla="*/ 686761 h 3611234"/>
              <a:gd name="connsiteX2634" fmla="*/ 1413867 w 6860976"/>
              <a:gd name="connsiteY2634" fmla="*/ 694202 h 3611234"/>
              <a:gd name="connsiteX2635" fmla="*/ 1413867 w 6860976"/>
              <a:gd name="connsiteY2635" fmla="*/ 686761 h 3611234"/>
              <a:gd name="connsiteX2636" fmla="*/ 1406426 w 6860976"/>
              <a:gd name="connsiteY2636" fmla="*/ 686761 h 3611234"/>
              <a:gd name="connsiteX2637" fmla="*/ 1015752 w 6860976"/>
              <a:gd name="connsiteY2637" fmla="*/ 675599 h 3611234"/>
              <a:gd name="connsiteX2638" fmla="*/ 1026914 w 6860976"/>
              <a:gd name="connsiteY2638" fmla="*/ 679319 h 3611234"/>
              <a:gd name="connsiteX2639" fmla="*/ 1034355 w 6860976"/>
              <a:gd name="connsiteY2639" fmla="*/ 686761 h 3611234"/>
              <a:gd name="connsiteX2640" fmla="*/ 1026914 w 6860976"/>
              <a:gd name="connsiteY2640" fmla="*/ 686761 h 3611234"/>
              <a:gd name="connsiteX2641" fmla="*/ 1019473 w 6860976"/>
              <a:gd name="connsiteY2641" fmla="*/ 679319 h 3611234"/>
              <a:gd name="connsiteX2642" fmla="*/ 1012031 w 6860976"/>
              <a:gd name="connsiteY2642" fmla="*/ 679319 h 3611234"/>
              <a:gd name="connsiteX2643" fmla="*/ 1015752 w 6860976"/>
              <a:gd name="connsiteY2643" fmla="*/ 675599 h 3611234"/>
              <a:gd name="connsiteX2644" fmla="*/ 3953882 w 6860976"/>
              <a:gd name="connsiteY2644" fmla="*/ 669383 h 3611234"/>
              <a:gd name="connsiteX2645" fmla="*/ 3952317 w 6860976"/>
              <a:gd name="connsiteY2645" fmla="*/ 670948 h 3611234"/>
              <a:gd name="connsiteX2646" fmla="*/ 3951387 w 6860976"/>
              <a:gd name="connsiteY2646" fmla="*/ 671878 h 3611234"/>
              <a:gd name="connsiteX2647" fmla="*/ 4479726 w 6860976"/>
              <a:gd name="connsiteY2647" fmla="*/ 664437 h 3611234"/>
              <a:gd name="connsiteX2648" fmla="*/ 4487168 w 6860976"/>
              <a:gd name="connsiteY2648" fmla="*/ 671878 h 3611234"/>
              <a:gd name="connsiteX2649" fmla="*/ 4487168 w 6860976"/>
              <a:gd name="connsiteY2649" fmla="*/ 664437 h 3611234"/>
              <a:gd name="connsiteX2650" fmla="*/ 4479726 w 6860976"/>
              <a:gd name="connsiteY2650" fmla="*/ 664437 h 3611234"/>
              <a:gd name="connsiteX2651" fmla="*/ 1279922 w 6860976"/>
              <a:gd name="connsiteY2651" fmla="*/ 664437 h 3611234"/>
              <a:gd name="connsiteX2652" fmla="*/ 1287363 w 6860976"/>
              <a:gd name="connsiteY2652" fmla="*/ 671878 h 3611234"/>
              <a:gd name="connsiteX2653" fmla="*/ 1302246 w 6860976"/>
              <a:gd name="connsiteY2653" fmla="*/ 679319 h 3611234"/>
              <a:gd name="connsiteX2654" fmla="*/ 1305967 w 6860976"/>
              <a:gd name="connsiteY2654" fmla="*/ 675599 h 3611234"/>
              <a:gd name="connsiteX2655" fmla="*/ 1309688 w 6860976"/>
              <a:gd name="connsiteY2655" fmla="*/ 671878 h 3611234"/>
              <a:gd name="connsiteX2656" fmla="*/ 1302246 w 6860976"/>
              <a:gd name="connsiteY2656" fmla="*/ 664437 h 3611234"/>
              <a:gd name="connsiteX2657" fmla="*/ 1287363 w 6860976"/>
              <a:gd name="connsiteY2657" fmla="*/ 664437 h 3611234"/>
              <a:gd name="connsiteX2658" fmla="*/ 1198067 w 6860976"/>
              <a:gd name="connsiteY2658" fmla="*/ 659786 h 3611234"/>
              <a:gd name="connsiteX2659" fmla="*/ 1205508 w 6860976"/>
              <a:gd name="connsiteY2659" fmla="*/ 660716 h 3611234"/>
              <a:gd name="connsiteX2660" fmla="*/ 1212949 w 6860976"/>
              <a:gd name="connsiteY2660" fmla="*/ 664437 h 3611234"/>
              <a:gd name="connsiteX2661" fmla="*/ 1220391 w 6860976"/>
              <a:gd name="connsiteY2661" fmla="*/ 671878 h 3611234"/>
              <a:gd name="connsiteX2662" fmla="*/ 1212949 w 6860976"/>
              <a:gd name="connsiteY2662" fmla="*/ 671878 h 3611234"/>
              <a:gd name="connsiteX2663" fmla="*/ 1198067 w 6860976"/>
              <a:gd name="connsiteY2663" fmla="*/ 671878 h 3611234"/>
              <a:gd name="connsiteX2664" fmla="*/ 1190625 w 6860976"/>
              <a:gd name="connsiteY2664" fmla="*/ 664437 h 3611234"/>
              <a:gd name="connsiteX2665" fmla="*/ 1198067 w 6860976"/>
              <a:gd name="connsiteY2665" fmla="*/ 659786 h 3611234"/>
              <a:gd name="connsiteX2666" fmla="*/ 3936504 w 6860976"/>
              <a:gd name="connsiteY2666" fmla="*/ 656995 h 3611234"/>
              <a:gd name="connsiteX2667" fmla="*/ 3943945 w 6860976"/>
              <a:gd name="connsiteY2667" fmla="*/ 664437 h 3611234"/>
              <a:gd name="connsiteX2668" fmla="*/ 3943945 w 6860976"/>
              <a:gd name="connsiteY2668" fmla="*/ 656995 h 3611234"/>
              <a:gd name="connsiteX2669" fmla="*/ 3922551 w 6860976"/>
              <a:gd name="connsiteY2669" fmla="*/ 652344 h 3611234"/>
              <a:gd name="connsiteX2670" fmla="*/ 3917900 w 6860976"/>
              <a:gd name="connsiteY2670" fmla="*/ 653275 h 3611234"/>
              <a:gd name="connsiteX2671" fmla="*/ 3914180 w 6860976"/>
              <a:gd name="connsiteY2671" fmla="*/ 664437 h 3611234"/>
              <a:gd name="connsiteX2672" fmla="*/ 3921621 w 6860976"/>
              <a:gd name="connsiteY2672" fmla="*/ 671878 h 3611234"/>
              <a:gd name="connsiteX2673" fmla="*/ 3932783 w 6860976"/>
              <a:gd name="connsiteY2673" fmla="*/ 668157 h 3611234"/>
              <a:gd name="connsiteX2674" fmla="*/ 3929062 w 6860976"/>
              <a:gd name="connsiteY2674" fmla="*/ 656995 h 3611234"/>
              <a:gd name="connsiteX2675" fmla="*/ 3922551 w 6860976"/>
              <a:gd name="connsiteY2675" fmla="*/ 652344 h 3611234"/>
              <a:gd name="connsiteX2676" fmla="*/ 4226719 w 6860976"/>
              <a:gd name="connsiteY2676" fmla="*/ 649554 h 3611234"/>
              <a:gd name="connsiteX2677" fmla="*/ 4219277 w 6860976"/>
              <a:gd name="connsiteY2677" fmla="*/ 656995 h 3611234"/>
              <a:gd name="connsiteX2678" fmla="*/ 4219277 w 6860976"/>
              <a:gd name="connsiteY2678" fmla="*/ 664437 h 3611234"/>
              <a:gd name="connsiteX2679" fmla="*/ 4226719 w 6860976"/>
              <a:gd name="connsiteY2679" fmla="*/ 656995 h 3611234"/>
              <a:gd name="connsiteX2680" fmla="*/ 3876973 w 6860976"/>
              <a:gd name="connsiteY2680" fmla="*/ 649554 h 3611234"/>
              <a:gd name="connsiteX2681" fmla="*/ 3884414 w 6860976"/>
              <a:gd name="connsiteY2681" fmla="*/ 656995 h 3611234"/>
              <a:gd name="connsiteX2682" fmla="*/ 3891855 w 6860976"/>
              <a:gd name="connsiteY2682" fmla="*/ 656995 h 3611234"/>
              <a:gd name="connsiteX2683" fmla="*/ 3891855 w 6860976"/>
              <a:gd name="connsiteY2683" fmla="*/ 664437 h 3611234"/>
              <a:gd name="connsiteX2684" fmla="*/ 3895576 w 6860976"/>
              <a:gd name="connsiteY2684" fmla="*/ 660716 h 3611234"/>
              <a:gd name="connsiteX2685" fmla="*/ 3897808 w 6860976"/>
              <a:gd name="connsiteY2685" fmla="*/ 658483 h 3611234"/>
              <a:gd name="connsiteX2686" fmla="*/ 3899297 w 6860976"/>
              <a:gd name="connsiteY2686" fmla="*/ 659476 h 3611234"/>
              <a:gd name="connsiteX2687" fmla="*/ 3899297 w 6860976"/>
              <a:gd name="connsiteY2687" fmla="*/ 664437 h 3611234"/>
              <a:gd name="connsiteX2688" fmla="*/ 3906738 w 6860976"/>
              <a:gd name="connsiteY2688" fmla="*/ 664437 h 3611234"/>
              <a:gd name="connsiteX2689" fmla="*/ 3899297 w 6860976"/>
              <a:gd name="connsiteY2689" fmla="*/ 659476 h 3611234"/>
              <a:gd name="connsiteX2690" fmla="*/ 3899297 w 6860976"/>
              <a:gd name="connsiteY2690" fmla="*/ 656995 h 3611234"/>
              <a:gd name="connsiteX2691" fmla="*/ 3897808 w 6860976"/>
              <a:gd name="connsiteY2691" fmla="*/ 658483 h 3611234"/>
              <a:gd name="connsiteX2692" fmla="*/ 3884414 w 6860976"/>
              <a:gd name="connsiteY2692" fmla="*/ 649554 h 3611234"/>
              <a:gd name="connsiteX2693" fmla="*/ 3876973 w 6860976"/>
              <a:gd name="connsiteY2693" fmla="*/ 649554 h 3611234"/>
              <a:gd name="connsiteX2694" fmla="*/ 3862090 w 6860976"/>
              <a:gd name="connsiteY2694" fmla="*/ 649554 h 3611234"/>
              <a:gd name="connsiteX2695" fmla="*/ 3858369 w 6860976"/>
              <a:gd name="connsiteY2695" fmla="*/ 656995 h 3611234"/>
              <a:gd name="connsiteX2696" fmla="*/ 3869531 w 6860976"/>
              <a:gd name="connsiteY2696" fmla="*/ 664437 h 3611234"/>
              <a:gd name="connsiteX2697" fmla="*/ 3869531 w 6860976"/>
              <a:gd name="connsiteY2697" fmla="*/ 656995 h 3611234"/>
              <a:gd name="connsiteX2698" fmla="*/ 1168301 w 6860976"/>
              <a:gd name="connsiteY2698" fmla="*/ 649554 h 3611234"/>
              <a:gd name="connsiteX2699" fmla="*/ 1190625 w 6860976"/>
              <a:gd name="connsiteY2699" fmla="*/ 649554 h 3611234"/>
              <a:gd name="connsiteX2700" fmla="*/ 1175742 w 6860976"/>
              <a:gd name="connsiteY2700" fmla="*/ 671878 h 3611234"/>
              <a:gd name="connsiteX2701" fmla="*/ 1164580 w 6860976"/>
              <a:gd name="connsiteY2701" fmla="*/ 668157 h 3611234"/>
              <a:gd name="connsiteX2702" fmla="*/ 1160859 w 6860976"/>
              <a:gd name="connsiteY2702" fmla="*/ 660716 h 3611234"/>
              <a:gd name="connsiteX2703" fmla="*/ 1153418 w 6860976"/>
              <a:gd name="connsiteY2703" fmla="*/ 656995 h 3611234"/>
              <a:gd name="connsiteX2704" fmla="*/ 1145977 w 6860976"/>
              <a:gd name="connsiteY2704" fmla="*/ 653275 h 3611234"/>
              <a:gd name="connsiteX2705" fmla="*/ 1168301 w 6860976"/>
              <a:gd name="connsiteY2705" fmla="*/ 649554 h 3611234"/>
              <a:gd name="connsiteX2706" fmla="*/ 1021798 w 6860976"/>
              <a:gd name="connsiteY2706" fmla="*/ 647228 h 3611234"/>
              <a:gd name="connsiteX2707" fmla="*/ 1034355 w 6860976"/>
              <a:gd name="connsiteY2707" fmla="*/ 656995 h 3611234"/>
              <a:gd name="connsiteX2708" fmla="*/ 1012031 w 6860976"/>
              <a:gd name="connsiteY2708" fmla="*/ 656995 h 3611234"/>
              <a:gd name="connsiteX2709" fmla="*/ 997149 w 6860976"/>
              <a:gd name="connsiteY2709" fmla="*/ 656995 h 3611234"/>
              <a:gd name="connsiteX2710" fmla="*/ 1012031 w 6860976"/>
              <a:gd name="connsiteY2710" fmla="*/ 649554 h 3611234"/>
              <a:gd name="connsiteX2711" fmla="*/ 1021798 w 6860976"/>
              <a:gd name="connsiteY2711" fmla="*/ 647228 h 3611234"/>
              <a:gd name="connsiteX2712" fmla="*/ 4397871 w 6860976"/>
              <a:gd name="connsiteY2712" fmla="*/ 642112 h 3611234"/>
              <a:gd name="connsiteX2713" fmla="*/ 4397871 w 6860976"/>
              <a:gd name="connsiteY2713" fmla="*/ 649554 h 3611234"/>
              <a:gd name="connsiteX2714" fmla="*/ 4405312 w 6860976"/>
              <a:gd name="connsiteY2714" fmla="*/ 642112 h 3611234"/>
              <a:gd name="connsiteX2715" fmla="*/ 4397871 w 6860976"/>
              <a:gd name="connsiteY2715" fmla="*/ 642112 h 3611234"/>
              <a:gd name="connsiteX2716" fmla="*/ 4211836 w 6860976"/>
              <a:gd name="connsiteY2716" fmla="*/ 642112 h 3611234"/>
              <a:gd name="connsiteX2717" fmla="*/ 4211836 w 6860976"/>
              <a:gd name="connsiteY2717" fmla="*/ 649554 h 3611234"/>
              <a:gd name="connsiteX2718" fmla="*/ 4219277 w 6860976"/>
              <a:gd name="connsiteY2718" fmla="*/ 649554 h 3611234"/>
              <a:gd name="connsiteX2719" fmla="*/ 4211836 w 6860976"/>
              <a:gd name="connsiteY2719" fmla="*/ 642112 h 3611234"/>
              <a:gd name="connsiteX2720" fmla="*/ 1071563 w 6860976"/>
              <a:gd name="connsiteY2720" fmla="*/ 642112 h 3611234"/>
              <a:gd name="connsiteX2721" fmla="*/ 1093887 w 6860976"/>
              <a:gd name="connsiteY2721" fmla="*/ 642112 h 3611234"/>
              <a:gd name="connsiteX2722" fmla="*/ 1105049 w 6860976"/>
              <a:gd name="connsiteY2722" fmla="*/ 642112 h 3611234"/>
              <a:gd name="connsiteX2723" fmla="*/ 1108769 w 6860976"/>
              <a:gd name="connsiteY2723" fmla="*/ 642112 h 3611234"/>
              <a:gd name="connsiteX2724" fmla="*/ 1116211 w 6860976"/>
              <a:gd name="connsiteY2724" fmla="*/ 642112 h 3611234"/>
              <a:gd name="connsiteX2725" fmla="*/ 1123652 w 6860976"/>
              <a:gd name="connsiteY2725" fmla="*/ 642112 h 3611234"/>
              <a:gd name="connsiteX2726" fmla="*/ 1097608 w 6860976"/>
              <a:gd name="connsiteY2726" fmla="*/ 649554 h 3611234"/>
              <a:gd name="connsiteX2727" fmla="*/ 1071563 w 6860976"/>
              <a:gd name="connsiteY2727" fmla="*/ 645833 h 3611234"/>
              <a:gd name="connsiteX2728" fmla="*/ 1071563 w 6860976"/>
              <a:gd name="connsiteY2728" fmla="*/ 642112 h 3611234"/>
              <a:gd name="connsiteX2729" fmla="*/ 4226719 w 6860976"/>
              <a:gd name="connsiteY2729" fmla="*/ 634671 h 3611234"/>
              <a:gd name="connsiteX2730" fmla="*/ 4234160 w 6860976"/>
              <a:gd name="connsiteY2730" fmla="*/ 642112 h 3611234"/>
              <a:gd name="connsiteX2731" fmla="*/ 4237881 w 6860976"/>
              <a:gd name="connsiteY2731" fmla="*/ 642112 h 3611234"/>
              <a:gd name="connsiteX2732" fmla="*/ 4241601 w 6860976"/>
              <a:gd name="connsiteY2732" fmla="*/ 634671 h 3611234"/>
              <a:gd name="connsiteX2733" fmla="*/ 4234160 w 6860976"/>
              <a:gd name="connsiteY2733" fmla="*/ 634671 h 3611234"/>
              <a:gd name="connsiteX2734" fmla="*/ 4189512 w 6860976"/>
              <a:gd name="connsiteY2734" fmla="*/ 634671 h 3611234"/>
              <a:gd name="connsiteX2735" fmla="*/ 4178350 w 6860976"/>
              <a:gd name="connsiteY2735" fmla="*/ 642112 h 3611234"/>
              <a:gd name="connsiteX2736" fmla="*/ 4189512 w 6860976"/>
              <a:gd name="connsiteY2736" fmla="*/ 649554 h 3611234"/>
              <a:gd name="connsiteX2737" fmla="*/ 4196953 w 6860976"/>
              <a:gd name="connsiteY2737" fmla="*/ 642112 h 3611234"/>
              <a:gd name="connsiteX2738" fmla="*/ 4193232 w 6860976"/>
              <a:gd name="connsiteY2738" fmla="*/ 638392 h 3611234"/>
              <a:gd name="connsiteX2739" fmla="*/ 4189512 w 6860976"/>
              <a:gd name="connsiteY2739" fmla="*/ 634671 h 3611234"/>
              <a:gd name="connsiteX2740" fmla="*/ 4159746 w 6860976"/>
              <a:gd name="connsiteY2740" fmla="*/ 634671 h 3611234"/>
              <a:gd name="connsiteX2741" fmla="*/ 4159746 w 6860976"/>
              <a:gd name="connsiteY2741" fmla="*/ 642112 h 3611234"/>
              <a:gd name="connsiteX2742" fmla="*/ 4167187 w 6860976"/>
              <a:gd name="connsiteY2742" fmla="*/ 634671 h 3611234"/>
              <a:gd name="connsiteX2743" fmla="*/ 4159746 w 6860976"/>
              <a:gd name="connsiteY2743" fmla="*/ 634671 h 3611234"/>
              <a:gd name="connsiteX2744" fmla="*/ 937617 w 6860976"/>
              <a:gd name="connsiteY2744" fmla="*/ 627230 h 3611234"/>
              <a:gd name="connsiteX2745" fmla="*/ 945059 w 6860976"/>
              <a:gd name="connsiteY2745" fmla="*/ 627230 h 3611234"/>
              <a:gd name="connsiteX2746" fmla="*/ 959941 w 6860976"/>
              <a:gd name="connsiteY2746" fmla="*/ 627230 h 3611234"/>
              <a:gd name="connsiteX2747" fmla="*/ 952500 w 6860976"/>
              <a:gd name="connsiteY2747" fmla="*/ 634671 h 3611234"/>
              <a:gd name="connsiteX2748" fmla="*/ 4144863 w 6860976"/>
              <a:gd name="connsiteY2748" fmla="*/ 619788 h 3611234"/>
              <a:gd name="connsiteX2749" fmla="*/ 4137422 w 6860976"/>
              <a:gd name="connsiteY2749" fmla="*/ 627230 h 3611234"/>
              <a:gd name="connsiteX2750" fmla="*/ 4144863 w 6860976"/>
              <a:gd name="connsiteY2750" fmla="*/ 627230 h 3611234"/>
              <a:gd name="connsiteX2751" fmla="*/ 4144863 w 6860976"/>
              <a:gd name="connsiteY2751" fmla="*/ 619788 h 3611234"/>
              <a:gd name="connsiteX2752" fmla="*/ 4263926 w 6860976"/>
              <a:gd name="connsiteY2752" fmla="*/ 612347 h 3611234"/>
              <a:gd name="connsiteX2753" fmla="*/ 4278809 w 6860976"/>
              <a:gd name="connsiteY2753" fmla="*/ 619788 h 3611234"/>
              <a:gd name="connsiteX2754" fmla="*/ 4297412 w 6860976"/>
              <a:gd name="connsiteY2754" fmla="*/ 623509 h 3611234"/>
              <a:gd name="connsiteX2755" fmla="*/ 4301132 w 6860976"/>
              <a:gd name="connsiteY2755" fmla="*/ 627230 h 3611234"/>
              <a:gd name="connsiteX2756" fmla="*/ 4308574 w 6860976"/>
              <a:gd name="connsiteY2756" fmla="*/ 630950 h 3611234"/>
              <a:gd name="connsiteX2757" fmla="*/ 4312295 w 6860976"/>
              <a:gd name="connsiteY2757" fmla="*/ 634671 h 3611234"/>
              <a:gd name="connsiteX2758" fmla="*/ 4316015 w 6860976"/>
              <a:gd name="connsiteY2758" fmla="*/ 645833 h 3611234"/>
              <a:gd name="connsiteX2759" fmla="*/ 4323457 w 6860976"/>
              <a:gd name="connsiteY2759" fmla="*/ 649554 h 3611234"/>
              <a:gd name="connsiteX2760" fmla="*/ 4323457 w 6860976"/>
              <a:gd name="connsiteY2760" fmla="*/ 642112 h 3611234"/>
              <a:gd name="connsiteX2761" fmla="*/ 4330898 w 6860976"/>
              <a:gd name="connsiteY2761" fmla="*/ 642112 h 3611234"/>
              <a:gd name="connsiteX2762" fmla="*/ 4338339 w 6860976"/>
              <a:gd name="connsiteY2762" fmla="*/ 649554 h 3611234"/>
              <a:gd name="connsiteX2763" fmla="*/ 4353222 w 6860976"/>
              <a:gd name="connsiteY2763" fmla="*/ 649554 h 3611234"/>
              <a:gd name="connsiteX2764" fmla="*/ 4368105 w 6860976"/>
              <a:gd name="connsiteY2764" fmla="*/ 645833 h 3611234"/>
              <a:gd name="connsiteX2765" fmla="*/ 4353222 w 6860976"/>
              <a:gd name="connsiteY2765" fmla="*/ 642112 h 3611234"/>
              <a:gd name="connsiteX2766" fmla="*/ 4334619 w 6860976"/>
              <a:gd name="connsiteY2766" fmla="*/ 630950 h 3611234"/>
              <a:gd name="connsiteX2767" fmla="*/ 4316015 w 6860976"/>
              <a:gd name="connsiteY2767" fmla="*/ 612347 h 3611234"/>
              <a:gd name="connsiteX2768" fmla="*/ 4293691 w 6860976"/>
              <a:gd name="connsiteY2768" fmla="*/ 612347 h 3611234"/>
              <a:gd name="connsiteX2769" fmla="*/ 4200674 w 6860976"/>
              <a:gd name="connsiteY2769" fmla="*/ 612347 h 3611234"/>
              <a:gd name="connsiteX2770" fmla="*/ 4193232 w 6860976"/>
              <a:gd name="connsiteY2770" fmla="*/ 619788 h 3611234"/>
              <a:gd name="connsiteX2771" fmla="*/ 4200674 w 6860976"/>
              <a:gd name="connsiteY2771" fmla="*/ 627230 h 3611234"/>
              <a:gd name="connsiteX2772" fmla="*/ 4208115 w 6860976"/>
              <a:gd name="connsiteY2772" fmla="*/ 619788 h 3611234"/>
              <a:gd name="connsiteX2773" fmla="*/ 4200674 w 6860976"/>
              <a:gd name="connsiteY2773" fmla="*/ 612347 h 3611234"/>
              <a:gd name="connsiteX2774" fmla="*/ 1012031 w 6860976"/>
              <a:gd name="connsiteY2774" fmla="*/ 612347 h 3611234"/>
              <a:gd name="connsiteX2775" fmla="*/ 1049238 w 6860976"/>
              <a:gd name="connsiteY2775" fmla="*/ 612347 h 3611234"/>
              <a:gd name="connsiteX2776" fmla="*/ 1079004 w 6860976"/>
              <a:gd name="connsiteY2776" fmla="*/ 619788 h 3611234"/>
              <a:gd name="connsiteX2777" fmla="*/ 1034355 w 6860976"/>
              <a:gd name="connsiteY2777" fmla="*/ 619788 h 3611234"/>
              <a:gd name="connsiteX2778" fmla="*/ 1012031 w 6860976"/>
              <a:gd name="connsiteY2778" fmla="*/ 612347 h 3611234"/>
              <a:gd name="connsiteX2779" fmla="*/ 4174629 w 6860976"/>
              <a:gd name="connsiteY2779" fmla="*/ 604905 h 3611234"/>
              <a:gd name="connsiteX2780" fmla="*/ 4152305 w 6860976"/>
              <a:gd name="connsiteY2780" fmla="*/ 612347 h 3611234"/>
              <a:gd name="connsiteX2781" fmla="*/ 4182070 w 6860976"/>
              <a:gd name="connsiteY2781" fmla="*/ 612347 h 3611234"/>
              <a:gd name="connsiteX2782" fmla="*/ 3579316 w 6860976"/>
              <a:gd name="connsiteY2782" fmla="*/ 604905 h 3611234"/>
              <a:gd name="connsiteX2783" fmla="*/ 3586758 w 6860976"/>
              <a:gd name="connsiteY2783" fmla="*/ 612347 h 3611234"/>
              <a:gd name="connsiteX2784" fmla="*/ 3601641 w 6860976"/>
              <a:gd name="connsiteY2784" fmla="*/ 619788 h 3611234"/>
              <a:gd name="connsiteX2785" fmla="*/ 3594199 w 6860976"/>
              <a:gd name="connsiteY2785" fmla="*/ 612347 h 3611234"/>
              <a:gd name="connsiteX2786" fmla="*/ 3579316 w 6860976"/>
              <a:gd name="connsiteY2786" fmla="*/ 604905 h 3611234"/>
              <a:gd name="connsiteX2787" fmla="*/ 3542109 w 6860976"/>
              <a:gd name="connsiteY2787" fmla="*/ 604905 h 3611234"/>
              <a:gd name="connsiteX2788" fmla="*/ 3542109 w 6860976"/>
              <a:gd name="connsiteY2788" fmla="*/ 612347 h 3611234"/>
              <a:gd name="connsiteX2789" fmla="*/ 3542109 w 6860976"/>
              <a:gd name="connsiteY2789" fmla="*/ 619788 h 3611234"/>
              <a:gd name="connsiteX2790" fmla="*/ 3549551 w 6860976"/>
              <a:gd name="connsiteY2790" fmla="*/ 612347 h 3611234"/>
              <a:gd name="connsiteX2791" fmla="*/ 1324570 w 6860976"/>
              <a:gd name="connsiteY2791" fmla="*/ 604905 h 3611234"/>
              <a:gd name="connsiteX2792" fmla="*/ 1324570 w 6860976"/>
              <a:gd name="connsiteY2792" fmla="*/ 612347 h 3611234"/>
              <a:gd name="connsiteX2793" fmla="*/ 1332012 w 6860976"/>
              <a:gd name="connsiteY2793" fmla="*/ 619788 h 3611234"/>
              <a:gd name="connsiteX2794" fmla="*/ 1332012 w 6860976"/>
              <a:gd name="connsiteY2794" fmla="*/ 612347 h 3611234"/>
              <a:gd name="connsiteX2795" fmla="*/ 4115098 w 6860976"/>
              <a:gd name="connsiteY2795" fmla="*/ 597464 h 3611234"/>
              <a:gd name="connsiteX2796" fmla="*/ 4105297 w 6860976"/>
              <a:gd name="connsiteY2796" fmla="*/ 605632 h 3611234"/>
              <a:gd name="connsiteX2797" fmla="*/ 4106726 w 6860976"/>
              <a:gd name="connsiteY2797" fmla="*/ 605836 h 3611234"/>
              <a:gd name="connsiteX2798" fmla="*/ 4111377 w 6860976"/>
              <a:gd name="connsiteY2798" fmla="*/ 608626 h 3611234"/>
              <a:gd name="connsiteX2799" fmla="*/ 4115098 w 6860976"/>
              <a:gd name="connsiteY2799" fmla="*/ 612347 h 3611234"/>
              <a:gd name="connsiteX2800" fmla="*/ 4118818 w 6860976"/>
              <a:gd name="connsiteY2800" fmla="*/ 616068 h 3611234"/>
              <a:gd name="connsiteX2801" fmla="*/ 4129980 w 6860976"/>
              <a:gd name="connsiteY2801" fmla="*/ 612347 h 3611234"/>
              <a:gd name="connsiteX2802" fmla="*/ 4137422 w 6860976"/>
              <a:gd name="connsiteY2802" fmla="*/ 612347 h 3611234"/>
              <a:gd name="connsiteX2803" fmla="*/ 4133701 w 6860976"/>
              <a:gd name="connsiteY2803" fmla="*/ 604905 h 3611234"/>
              <a:gd name="connsiteX2804" fmla="*/ 4126260 w 6860976"/>
              <a:gd name="connsiteY2804" fmla="*/ 604905 h 3611234"/>
              <a:gd name="connsiteX2805" fmla="*/ 4118818 w 6860976"/>
              <a:gd name="connsiteY2805" fmla="*/ 601185 h 3611234"/>
              <a:gd name="connsiteX2806" fmla="*/ 4115098 w 6860976"/>
              <a:gd name="connsiteY2806" fmla="*/ 597464 h 3611234"/>
              <a:gd name="connsiteX2807" fmla="*/ 3564433 w 6860976"/>
              <a:gd name="connsiteY2807" fmla="*/ 597464 h 3611234"/>
              <a:gd name="connsiteX2808" fmla="*/ 3564433 w 6860976"/>
              <a:gd name="connsiteY2808" fmla="*/ 604905 h 3611234"/>
              <a:gd name="connsiteX2809" fmla="*/ 3571875 w 6860976"/>
              <a:gd name="connsiteY2809" fmla="*/ 597464 h 3611234"/>
              <a:gd name="connsiteX2810" fmla="*/ 3564433 w 6860976"/>
              <a:gd name="connsiteY2810" fmla="*/ 597464 h 3611234"/>
              <a:gd name="connsiteX2811" fmla="*/ 4308574 w 6860976"/>
              <a:gd name="connsiteY2811" fmla="*/ 590023 h 3611234"/>
              <a:gd name="connsiteX2812" fmla="*/ 4308574 w 6860976"/>
              <a:gd name="connsiteY2812" fmla="*/ 601185 h 3611234"/>
              <a:gd name="connsiteX2813" fmla="*/ 4323457 w 6860976"/>
              <a:gd name="connsiteY2813" fmla="*/ 601185 h 3611234"/>
              <a:gd name="connsiteX2814" fmla="*/ 4323457 w 6860976"/>
              <a:gd name="connsiteY2814" fmla="*/ 590023 h 3611234"/>
              <a:gd name="connsiteX2815" fmla="*/ 4319736 w 6860976"/>
              <a:gd name="connsiteY2815" fmla="*/ 590023 h 3611234"/>
              <a:gd name="connsiteX2816" fmla="*/ 4308574 w 6860976"/>
              <a:gd name="connsiteY2816" fmla="*/ 590023 h 3611234"/>
              <a:gd name="connsiteX2817" fmla="*/ 1220391 w 6860976"/>
              <a:gd name="connsiteY2817" fmla="*/ 590023 h 3611234"/>
              <a:gd name="connsiteX2818" fmla="*/ 1227832 w 6860976"/>
              <a:gd name="connsiteY2818" fmla="*/ 597464 h 3611234"/>
              <a:gd name="connsiteX2819" fmla="*/ 1220391 w 6860976"/>
              <a:gd name="connsiteY2819" fmla="*/ 597464 h 3611234"/>
              <a:gd name="connsiteX2820" fmla="*/ 1212949 w 6860976"/>
              <a:gd name="connsiteY2820" fmla="*/ 590023 h 3611234"/>
              <a:gd name="connsiteX2821" fmla="*/ 1212949 w 6860976"/>
              <a:gd name="connsiteY2821" fmla="*/ 597464 h 3611234"/>
              <a:gd name="connsiteX2822" fmla="*/ 1205508 w 6860976"/>
              <a:gd name="connsiteY2822" fmla="*/ 593743 h 3611234"/>
              <a:gd name="connsiteX2823" fmla="*/ 1212949 w 6860976"/>
              <a:gd name="connsiteY2823" fmla="*/ 590023 h 3611234"/>
              <a:gd name="connsiteX2824" fmla="*/ 4394615 w 6860976"/>
              <a:gd name="connsiteY2824" fmla="*/ 587697 h 3611234"/>
              <a:gd name="connsiteX2825" fmla="*/ 4390429 w 6860976"/>
              <a:gd name="connsiteY2825" fmla="*/ 590023 h 3611234"/>
              <a:gd name="connsiteX2826" fmla="*/ 4397871 w 6860976"/>
              <a:gd name="connsiteY2826" fmla="*/ 590023 h 3611234"/>
              <a:gd name="connsiteX2827" fmla="*/ 4405312 w 6860976"/>
              <a:gd name="connsiteY2827" fmla="*/ 597464 h 3611234"/>
              <a:gd name="connsiteX2828" fmla="*/ 4397871 w 6860976"/>
              <a:gd name="connsiteY2828" fmla="*/ 604905 h 3611234"/>
              <a:gd name="connsiteX2829" fmla="*/ 4405312 w 6860976"/>
              <a:gd name="connsiteY2829" fmla="*/ 604905 h 3611234"/>
              <a:gd name="connsiteX2830" fmla="*/ 4420195 w 6860976"/>
              <a:gd name="connsiteY2830" fmla="*/ 604905 h 3611234"/>
              <a:gd name="connsiteX2831" fmla="*/ 4464843 w 6860976"/>
              <a:gd name="connsiteY2831" fmla="*/ 619788 h 3611234"/>
              <a:gd name="connsiteX2832" fmla="*/ 4509492 w 6860976"/>
              <a:gd name="connsiteY2832" fmla="*/ 634671 h 3611234"/>
              <a:gd name="connsiteX2833" fmla="*/ 4509492 w 6860976"/>
              <a:gd name="connsiteY2833" fmla="*/ 619788 h 3611234"/>
              <a:gd name="connsiteX2834" fmla="*/ 4502050 w 6860976"/>
              <a:gd name="connsiteY2834" fmla="*/ 619788 h 3611234"/>
              <a:gd name="connsiteX2835" fmla="*/ 4494609 w 6860976"/>
              <a:gd name="connsiteY2835" fmla="*/ 619788 h 3611234"/>
              <a:gd name="connsiteX2836" fmla="*/ 4494609 w 6860976"/>
              <a:gd name="connsiteY2836" fmla="*/ 604905 h 3611234"/>
              <a:gd name="connsiteX2837" fmla="*/ 4494609 w 6860976"/>
              <a:gd name="connsiteY2837" fmla="*/ 597464 h 3611234"/>
              <a:gd name="connsiteX2838" fmla="*/ 4479726 w 6860976"/>
              <a:gd name="connsiteY2838" fmla="*/ 612347 h 3611234"/>
              <a:gd name="connsiteX2839" fmla="*/ 4479726 w 6860976"/>
              <a:gd name="connsiteY2839" fmla="*/ 619788 h 3611234"/>
              <a:gd name="connsiteX2840" fmla="*/ 4476006 w 6860976"/>
              <a:gd name="connsiteY2840" fmla="*/ 608626 h 3611234"/>
              <a:gd name="connsiteX2841" fmla="*/ 4464843 w 6860976"/>
              <a:gd name="connsiteY2841" fmla="*/ 597464 h 3611234"/>
              <a:gd name="connsiteX2842" fmla="*/ 4457402 w 6860976"/>
              <a:gd name="connsiteY2842" fmla="*/ 604905 h 3611234"/>
              <a:gd name="connsiteX2843" fmla="*/ 4457402 w 6860976"/>
              <a:gd name="connsiteY2843" fmla="*/ 590023 h 3611234"/>
              <a:gd name="connsiteX2844" fmla="*/ 4435078 w 6860976"/>
              <a:gd name="connsiteY2844" fmla="*/ 590023 h 3611234"/>
              <a:gd name="connsiteX2845" fmla="*/ 4435078 w 6860976"/>
              <a:gd name="connsiteY2845" fmla="*/ 597464 h 3611234"/>
              <a:gd name="connsiteX2846" fmla="*/ 4438798 w 6860976"/>
              <a:gd name="connsiteY2846" fmla="*/ 601185 h 3611234"/>
              <a:gd name="connsiteX2847" fmla="*/ 4442519 w 6860976"/>
              <a:gd name="connsiteY2847" fmla="*/ 604905 h 3611234"/>
              <a:gd name="connsiteX2848" fmla="*/ 4412754 w 6860976"/>
              <a:gd name="connsiteY2848" fmla="*/ 597464 h 3611234"/>
              <a:gd name="connsiteX2849" fmla="*/ 4394615 w 6860976"/>
              <a:gd name="connsiteY2849" fmla="*/ 587697 h 3611234"/>
              <a:gd name="connsiteX2850" fmla="*/ 4353222 w 6860976"/>
              <a:gd name="connsiteY2850" fmla="*/ 575140 h 3611234"/>
              <a:gd name="connsiteX2851" fmla="*/ 4353222 w 6860976"/>
              <a:gd name="connsiteY2851" fmla="*/ 582581 h 3611234"/>
              <a:gd name="connsiteX2852" fmla="*/ 4360664 w 6860976"/>
              <a:gd name="connsiteY2852" fmla="*/ 590023 h 3611234"/>
              <a:gd name="connsiteX2853" fmla="*/ 4368105 w 6860976"/>
              <a:gd name="connsiteY2853" fmla="*/ 582581 h 3611234"/>
              <a:gd name="connsiteX2854" fmla="*/ 4304853 w 6860976"/>
              <a:gd name="connsiteY2854" fmla="*/ 575140 h 3611234"/>
              <a:gd name="connsiteX2855" fmla="*/ 4293691 w 6860976"/>
              <a:gd name="connsiteY2855" fmla="*/ 582581 h 3611234"/>
              <a:gd name="connsiteX2856" fmla="*/ 4301132 w 6860976"/>
              <a:gd name="connsiteY2856" fmla="*/ 582581 h 3611234"/>
              <a:gd name="connsiteX2857" fmla="*/ 4312295 w 6860976"/>
              <a:gd name="connsiteY2857" fmla="*/ 582581 h 3611234"/>
              <a:gd name="connsiteX2858" fmla="*/ 4316015 w 6860976"/>
              <a:gd name="connsiteY2858" fmla="*/ 578860 h 3611234"/>
              <a:gd name="connsiteX2859" fmla="*/ 4304853 w 6860976"/>
              <a:gd name="connsiteY2859" fmla="*/ 575140 h 3611234"/>
              <a:gd name="connsiteX2860" fmla="*/ 4118818 w 6860976"/>
              <a:gd name="connsiteY2860" fmla="*/ 575140 h 3611234"/>
              <a:gd name="connsiteX2861" fmla="*/ 4111377 w 6860976"/>
              <a:gd name="connsiteY2861" fmla="*/ 582581 h 3611234"/>
              <a:gd name="connsiteX2862" fmla="*/ 4126260 w 6860976"/>
              <a:gd name="connsiteY2862" fmla="*/ 590023 h 3611234"/>
              <a:gd name="connsiteX2863" fmla="*/ 4144863 w 6860976"/>
              <a:gd name="connsiteY2863" fmla="*/ 582581 h 3611234"/>
              <a:gd name="connsiteX2864" fmla="*/ 4148584 w 6860976"/>
              <a:gd name="connsiteY2864" fmla="*/ 586302 h 3611234"/>
              <a:gd name="connsiteX2865" fmla="*/ 4152305 w 6860976"/>
              <a:gd name="connsiteY2865" fmla="*/ 590023 h 3611234"/>
              <a:gd name="connsiteX2866" fmla="*/ 4159746 w 6860976"/>
              <a:gd name="connsiteY2866" fmla="*/ 590023 h 3611234"/>
              <a:gd name="connsiteX2867" fmla="*/ 4167187 w 6860976"/>
              <a:gd name="connsiteY2867" fmla="*/ 590023 h 3611234"/>
              <a:gd name="connsiteX2868" fmla="*/ 4159746 w 6860976"/>
              <a:gd name="connsiteY2868" fmla="*/ 582581 h 3611234"/>
              <a:gd name="connsiteX2869" fmla="*/ 4144863 w 6860976"/>
              <a:gd name="connsiteY2869" fmla="*/ 582581 h 3611234"/>
              <a:gd name="connsiteX2870" fmla="*/ 4137422 w 6860976"/>
              <a:gd name="connsiteY2870" fmla="*/ 578860 h 3611234"/>
              <a:gd name="connsiteX2871" fmla="*/ 4126260 w 6860976"/>
              <a:gd name="connsiteY2871" fmla="*/ 578860 h 3611234"/>
              <a:gd name="connsiteX2872" fmla="*/ 4118818 w 6860976"/>
              <a:gd name="connsiteY2872" fmla="*/ 575140 h 3611234"/>
              <a:gd name="connsiteX2873" fmla="*/ 1324570 w 6860976"/>
              <a:gd name="connsiteY2873" fmla="*/ 575140 h 3611234"/>
              <a:gd name="connsiteX2874" fmla="*/ 1332012 w 6860976"/>
              <a:gd name="connsiteY2874" fmla="*/ 582581 h 3611234"/>
              <a:gd name="connsiteX2875" fmla="*/ 1332012 w 6860976"/>
              <a:gd name="connsiteY2875" fmla="*/ 575140 h 3611234"/>
              <a:gd name="connsiteX2876" fmla="*/ 1324570 w 6860976"/>
              <a:gd name="connsiteY2876" fmla="*/ 575140 h 3611234"/>
              <a:gd name="connsiteX2877" fmla="*/ 4257973 w 6860976"/>
              <a:gd name="connsiteY2877" fmla="*/ 570675 h 3611234"/>
              <a:gd name="connsiteX2878" fmla="*/ 4263926 w 6860976"/>
              <a:gd name="connsiteY2878" fmla="*/ 575140 h 3611234"/>
              <a:gd name="connsiteX2879" fmla="*/ 4271367 w 6860976"/>
              <a:gd name="connsiteY2879" fmla="*/ 575140 h 3611234"/>
              <a:gd name="connsiteX2880" fmla="*/ 4502050 w 6860976"/>
              <a:gd name="connsiteY2880" fmla="*/ 567698 h 3611234"/>
              <a:gd name="connsiteX2881" fmla="*/ 4502050 w 6860976"/>
              <a:gd name="connsiteY2881" fmla="*/ 575140 h 3611234"/>
              <a:gd name="connsiteX2882" fmla="*/ 4516933 w 6860976"/>
              <a:gd name="connsiteY2882" fmla="*/ 575140 h 3611234"/>
              <a:gd name="connsiteX2883" fmla="*/ 4502050 w 6860976"/>
              <a:gd name="connsiteY2883" fmla="*/ 567698 h 3611234"/>
              <a:gd name="connsiteX2884" fmla="*/ 3802559 w 6860976"/>
              <a:gd name="connsiteY2884" fmla="*/ 567698 h 3611234"/>
              <a:gd name="connsiteX2885" fmla="*/ 3802559 w 6860976"/>
              <a:gd name="connsiteY2885" fmla="*/ 575140 h 3611234"/>
              <a:gd name="connsiteX2886" fmla="*/ 3810000 w 6860976"/>
              <a:gd name="connsiteY2886" fmla="*/ 575140 h 3611234"/>
              <a:gd name="connsiteX2887" fmla="*/ 3802559 w 6860976"/>
              <a:gd name="connsiteY2887" fmla="*/ 567698 h 3611234"/>
              <a:gd name="connsiteX2888" fmla="*/ 3586758 w 6860976"/>
              <a:gd name="connsiteY2888" fmla="*/ 567698 h 3611234"/>
              <a:gd name="connsiteX2889" fmla="*/ 3586758 w 6860976"/>
              <a:gd name="connsiteY2889" fmla="*/ 575140 h 3611234"/>
              <a:gd name="connsiteX2890" fmla="*/ 3594199 w 6860976"/>
              <a:gd name="connsiteY2890" fmla="*/ 567698 h 3611234"/>
              <a:gd name="connsiteX2891" fmla="*/ 3586758 w 6860976"/>
              <a:gd name="connsiteY2891" fmla="*/ 567698 h 3611234"/>
              <a:gd name="connsiteX2892" fmla="*/ 3512344 w 6860976"/>
              <a:gd name="connsiteY2892" fmla="*/ 567698 h 3611234"/>
              <a:gd name="connsiteX2893" fmla="*/ 3504902 w 6860976"/>
              <a:gd name="connsiteY2893" fmla="*/ 575140 h 3611234"/>
              <a:gd name="connsiteX2894" fmla="*/ 3512344 w 6860976"/>
              <a:gd name="connsiteY2894" fmla="*/ 582581 h 3611234"/>
              <a:gd name="connsiteX2895" fmla="*/ 3527226 w 6860976"/>
              <a:gd name="connsiteY2895" fmla="*/ 582581 h 3611234"/>
              <a:gd name="connsiteX2896" fmla="*/ 3527226 w 6860976"/>
              <a:gd name="connsiteY2896" fmla="*/ 575140 h 3611234"/>
              <a:gd name="connsiteX2897" fmla="*/ 3556992 w 6860976"/>
              <a:gd name="connsiteY2897" fmla="*/ 582581 h 3611234"/>
              <a:gd name="connsiteX2898" fmla="*/ 3564433 w 6860976"/>
              <a:gd name="connsiteY2898" fmla="*/ 578860 h 3611234"/>
              <a:gd name="connsiteX2899" fmla="*/ 3556992 w 6860976"/>
              <a:gd name="connsiteY2899" fmla="*/ 575140 h 3611234"/>
              <a:gd name="connsiteX2900" fmla="*/ 3549551 w 6860976"/>
              <a:gd name="connsiteY2900" fmla="*/ 575140 h 3611234"/>
              <a:gd name="connsiteX2901" fmla="*/ 3527226 w 6860976"/>
              <a:gd name="connsiteY2901" fmla="*/ 575140 h 3611234"/>
              <a:gd name="connsiteX2902" fmla="*/ 3527226 w 6860976"/>
              <a:gd name="connsiteY2902" fmla="*/ 567698 h 3611234"/>
              <a:gd name="connsiteX2903" fmla="*/ 3512344 w 6860976"/>
              <a:gd name="connsiteY2903" fmla="*/ 567698 h 3611234"/>
              <a:gd name="connsiteX2904" fmla="*/ 1041797 w 6860976"/>
              <a:gd name="connsiteY2904" fmla="*/ 567698 h 3611234"/>
              <a:gd name="connsiteX2905" fmla="*/ 1049238 w 6860976"/>
              <a:gd name="connsiteY2905" fmla="*/ 567698 h 3611234"/>
              <a:gd name="connsiteX2906" fmla="*/ 1056680 w 6860976"/>
              <a:gd name="connsiteY2906" fmla="*/ 567698 h 3611234"/>
              <a:gd name="connsiteX2907" fmla="*/ 1049238 w 6860976"/>
              <a:gd name="connsiteY2907" fmla="*/ 575140 h 3611234"/>
              <a:gd name="connsiteX2908" fmla="*/ 4100215 w 6860976"/>
              <a:gd name="connsiteY2908" fmla="*/ 560257 h 3611234"/>
              <a:gd name="connsiteX2909" fmla="*/ 4092773 w 6860976"/>
              <a:gd name="connsiteY2909" fmla="*/ 567698 h 3611234"/>
              <a:gd name="connsiteX2910" fmla="*/ 4085332 w 6860976"/>
              <a:gd name="connsiteY2910" fmla="*/ 575140 h 3611234"/>
              <a:gd name="connsiteX2911" fmla="*/ 4107656 w 6860976"/>
              <a:gd name="connsiteY2911" fmla="*/ 567698 h 3611234"/>
              <a:gd name="connsiteX2912" fmla="*/ 4107656 w 6860976"/>
              <a:gd name="connsiteY2912" fmla="*/ 560257 h 3611234"/>
              <a:gd name="connsiteX2913" fmla="*/ 3735586 w 6860976"/>
              <a:gd name="connsiteY2913" fmla="*/ 560257 h 3611234"/>
              <a:gd name="connsiteX2914" fmla="*/ 3743027 w 6860976"/>
              <a:gd name="connsiteY2914" fmla="*/ 567698 h 3611234"/>
              <a:gd name="connsiteX2915" fmla="*/ 3743027 w 6860976"/>
              <a:gd name="connsiteY2915" fmla="*/ 560257 h 3611234"/>
              <a:gd name="connsiteX2916" fmla="*/ 3623965 w 6860976"/>
              <a:gd name="connsiteY2916" fmla="*/ 560257 h 3611234"/>
              <a:gd name="connsiteX2917" fmla="*/ 3627685 w 6860976"/>
              <a:gd name="connsiteY2917" fmla="*/ 567698 h 3611234"/>
              <a:gd name="connsiteX2918" fmla="*/ 3638848 w 6860976"/>
              <a:gd name="connsiteY2918" fmla="*/ 567698 h 3611234"/>
              <a:gd name="connsiteX2919" fmla="*/ 3646289 w 6860976"/>
              <a:gd name="connsiteY2919" fmla="*/ 571419 h 3611234"/>
              <a:gd name="connsiteX2920" fmla="*/ 3646289 w 6860976"/>
              <a:gd name="connsiteY2920" fmla="*/ 582581 h 3611234"/>
              <a:gd name="connsiteX2921" fmla="*/ 3638848 w 6860976"/>
              <a:gd name="connsiteY2921" fmla="*/ 582581 h 3611234"/>
              <a:gd name="connsiteX2922" fmla="*/ 3638848 w 6860976"/>
              <a:gd name="connsiteY2922" fmla="*/ 575140 h 3611234"/>
              <a:gd name="connsiteX2923" fmla="*/ 3623965 w 6860976"/>
              <a:gd name="connsiteY2923" fmla="*/ 575140 h 3611234"/>
              <a:gd name="connsiteX2924" fmla="*/ 3609082 w 6860976"/>
              <a:gd name="connsiteY2924" fmla="*/ 575140 h 3611234"/>
              <a:gd name="connsiteX2925" fmla="*/ 3601641 w 6860976"/>
              <a:gd name="connsiteY2925" fmla="*/ 575140 h 3611234"/>
              <a:gd name="connsiteX2926" fmla="*/ 3609082 w 6860976"/>
              <a:gd name="connsiteY2926" fmla="*/ 582581 h 3611234"/>
              <a:gd name="connsiteX2927" fmla="*/ 3616523 w 6860976"/>
              <a:gd name="connsiteY2927" fmla="*/ 590023 h 3611234"/>
              <a:gd name="connsiteX2928" fmla="*/ 3623965 w 6860976"/>
              <a:gd name="connsiteY2928" fmla="*/ 590023 h 3611234"/>
              <a:gd name="connsiteX2929" fmla="*/ 3627685 w 6860976"/>
              <a:gd name="connsiteY2929" fmla="*/ 582581 h 3611234"/>
              <a:gd name="connsiteX2930" fmla="*/ 3638848 w 6860976"/>
              <a:gd name="connsiteY2930" fmla="*/ 590023 h 3611234"/>
              <a:gd name="connsiteX2931" fmla="*/ 3653730 w 6860976"/>
              <a:gd name="connsiteY2931" fmla="*/ 582581 h 3611234"/>
              <a:gd name="connsiteX2932" fmla="*/ 3661172 w 6860976"/>
              <a:gd name="connsiteY2932" fmla="*/ 575140 h 3611234"/>
              <a:gd name="connsiteX2933" fmla="*/ 3653730 w 6860976"/>
              <a:gd name="connsiteY2933" fmla="*/ 560257 h 3611234"/>
              <a:gd name="connsiteX2934" fmla="*/ 3638848 w 6860976"/>
              <a:gd name="connsiteY2934" fmla="*/ 560257 h 3611234"/>
              <a:gd name="connsiteX2935" fmla="*/ 3623965 w 6860976"/>
              <a:gd name="connsiteY2935" fmla="*/ 560257 h 3611234"/>
              <a:gd name="connsiteX2936" fmla="*/ 3356074 w 6860976"/>
              <a:gd name="connsiteY2936" fmla="*/ 560257 h 3611234"/>
              <a:gd name="connsiteX2937" fmla="*/ 3359795 w 6860976"/>
              <a:gd name="connsiteY2937" fmla="*/ 567698 h 3611234"/>
              <a:gd name="connsiteX2938" fmla="*/ 3363515 w 6860976"/>
              <a:gd name="connsiteY2938" fmla="*/ 567698 h 3611234"/>
              <a:gd name="connsiteX2939" fmla="*/ 3359795 w 6860976"/>
              <a:gd name="connsiteY2939" fmla="*/ 560257 h 3611234"/>
              <a:gd name="connsiteX2940" fmla="*/ 3356074 w 6860976"/>
              <a:gd name="connsiteY2940" fmla="*/ 560257 h 3611234"/>
              <a:gd name="connsiteX2941" fmla="*/ 1346895 w 6860976"/>
              <a:gd name="connsiteY2941" fmla="*/ 560257 h 3611234"/>
              <a:gd name="connsiteX2942" fmla="*/ 1346895 w 6860976"/>
              <a:gd name="connsiteY2942" fmla="*/ 575140 h 3611234"/>
              <a:gd name="connsiteX2943" fmla="*/ 1354336 w 6860976"/>
              <a:gd name="connsiteY2943" fmla="*/ 567698 h 3611234"/>
              <a:gd name="connsiteX2944" fmla="*/ 1346895 w 6860976"/>
              <a:gd name="connsiteY2944" fmla="*/ 560257 h 3611234"/>
              <a:gd name="connsiteX2945" fmla="*/ 1168301 w 6860976"/>
              <a:gd name="connsiteY2945" fmla="*/ 560257 h 3611234"/>
              <a:gd name="connsiteX2946" fmla="*/ 1190625 w 6860976"/>
              <a:gd name="connsiteY2946" fmla="*/ 560257 h 3611234"/>
              <a:gd name="connsiteX2947" fmla="*/ 1205508 w 6860976"/>
              <a:gd name="connsiteY2947" fmla="*/ 567698 h 3611234"/>
              <a:gd name="connsiteX2948" fmla="*/ 1201787 w 6860976"/>
              <a:gd name="connsiteY2948" fmla="*/ 567698 h 3611234"/>
              <a:gd name="connsiteX2949" fmla="*/ 1190625 w 6860976"/>
              <a:gd name="connsiteY2949" fmla="*/ 567698 h 3611234"/>
              <a:gd name="connsiteX2950" fmla="*/ 4472285 w 6860976"/>
              <a:gd name="connsiteY2950" fmla="*/ 552816 h 3611234"/>
              <a:gd name="connsiteX2951" fmla="*/ 4457402 w 6860976"/>
              <a:gd name="connsiteY2951" fmla="*/ 560257 h 3611234"/>
              <a:gd name="connsiteX2952" fmla="*/ 4472285 w 6860976"/>
              <a:gd name="connsiteY2952" fmla="*/ 560257 h 3611234"/>
              <a:gd name="connsiteX2953" fmla="*/ 4487168 w 6860976"/>
              <a:gd name="connsiteY2953" fmla="*/ 552816 h 3611234"/>
              <a:gd name="connsiteX2954" fmla="*/ 4397871 w 6860976"/>
              <a:gd name="connsiteY2954" fmla="*/ 552816 h 3611234"/>
              <a:gd name="connsiteX2955" fmla="*/ 4405312 w 6860976"/>
              <a:gd name="connsiteY2955" fmla="*/ 560257 h 3611234"/>
              <a:gd name="connsiteX2956" fmla="*/ 4412754 w 6860976"/>
              <a:gd name="connsiteY2956" fmla="*/ 560257 h 3611234"/>
              <a:gd name="connsiteX2957" fmla="*/ 4409033 w 6860976"/>
              <a:gd name="connsiteY2957" fmla="*/ 552816 h 3611234"/>
              <a:gd name="connsiteX2958" fmla="*/ 4397871 w 6860976"/>
              <a:gd name="connsiteY2958" fmla="*/ 552816 h 3611234"/>
              <a:gd name="connsiteX2959" fmla="*/ 4301132 w 6860976"/>
              <a:gd name="connsiteY2959" fmla="*/ 552816 h 3611234"/>
              <a:gd name="connsiteX2960" fmla="*/ 4316015 w 6860976"/>
              <a:gd name="connsiteY2960" fmla="*/ 560257 h 3611234"/>
              <a:gd name="connsiteX2961" fmla="*/ 4323457 w 6860976"/>
              <a:gd name="connsiteY2961" fmla="*/ 552816 h 3611234"/>
              <a:gd name="connsiteX2962" fmla="*/ 3810000 w 6860976"/>
              <a:gd name="connsiteY2962" fmla="*/ 552816 h 3611234"/>
              <a:gd name="connsiteX2963" fmla="*/ 3817441 w 6860976"/>
              <a:gd name="connsiteY2963" fmla="*/ 556536 h 3611234"/>
              <a:gd name="connsiteX2964" fmla="*/ 3824883 w 6860976"/>
              <a:gd name="connsiteY2964" fmla="*/ 560257 h 3611234"/>
              <a:gd name="connsiteX2965" fmla="*/ 3824883 w 6860976"/>
              <a:gd name="connsiteY2965" fmla="*/ 552816 h 3611234"/>
              <a:gd name="connsiteX2966" fmla="*/ 3914180 w 6860976"/>
              <a:gd name="connsiteY2966" fmla="*/ 545374 h 3611234"/>
              <a:gd name="connsiteX2967" fmla="*/ 3921621 w 6860976"/>
              <a:gd name="connsiteY2967" fmla="*/ 552816 h 3611234"/>
              <a:gd name="connsiteX2968" fmla="*/ 3929062 w 6860976"/>
              <a:gd name="connsiteY2968" fmla="*/ 560257 h 3611234"/>
              <a:gd name="connsiteX2969" fmla="*/ 3914180 w 6860976"/>
              <a:gd name="connsiteY2969" fmla="*/ 545374 h 3611234"/>
              <a:gd name="connsiteX2970" fmla="*/ 3594199 w 6860976"/>
              <a:gd name="connsiteY2970" fmla="*/ 545374 h 3611234"/>
              <a:gd name="connsiteX2971" fmla="*/ 3597920 w 6860976"/>
              <a:gd name="connsiteY2971" fmla="*/ 556536 h 3611234"/>
              <a:gd name="connsiteX2972" fmla="*/ 3609082 w 6860976"/>
              <a:gd name="connsiteY2972" fmla="*/ 560257 h 3611234"/>
              <a:gd name="connsiteX2973" fmla="*/ 3601641 w 6860976"/>
              <a:gd name="connsiteY2973" fmla="*/ 545374 h 3611234"/>
              <a:gd name="connsiteX2974" fmla="*/ 3556992 w 6860976"/>
              <a:gd name="connsiteY2974" fmla="*/ 545374 h 3611234"/>
              <a:gd name="connsiteX2975" fmla="*/ 3564433 w 6860976"/>
              <a:gd name="connsiteY2975" fmla="*/ 560257 h 3611234"/>
              <a:gd name="connsiteX2976" fmla="*/ 3571875 w 6860976"/>
              <a:gd name="connsiteY2976" fmla="*/ 552816 h 3611234"/>
              <a:gd name="connsiteX2977" fmla="*/ 3579316 w 6860976"/>
              <a:gd name="connsiteY2977" fmla="*/ 552816 h 3611234"/>
              <a:gd name="connsiteX2978" fmla="*/ 3571875 w 6860976"/>
              <a:gd name="connsiteY2978" fmla="*/ 545374 h 3611234"/>
              <a:gd name="connsiteX2979" fmla="*/ 3556992 w 6860976"/>
              <a:gd name="connsiteY2979" fmla="*/ 545374 h 3611234"/>
              <a:gd name="connsiteX2980" fmla="*/ 3467695 w 6860976"/>
              <a:gd name="connsiteY2980" fmla="*/ 545374 h 3611234"/>
              <a:gd name="connsiteX2981" fmla="*/ 3460254 w 6860976"/>
              <a:gd name="connsiteY2981" fmla="*/ 552816 h 3611234"/>
              <a:gd name="connsiteX2982" fmla="*/ 3463974 w 6860976"/>
              <a:gd name="connsiteY2982" fmla="*/ 560257 h 3611234"/>
              <a:gd name="connsiteX2983" fmla="*/ 3467695 w 6860976"/>
              <a:gd name="connsiteY2983" fmla="*/ 552816 h 3611234"/>
              <a:gd name="connsiteX2984" fmla="*/ 3467695 w 6860976"/>
              <a:gd name="connsiteY2984" fmla="*/ 545374 h 3611234"/>
              <a:gd name="connsiteX2985" fmla="*/ 1324570 w 6860976"/>
              <a:gd name="connsiteY2985" fmla="*/ 545374 h 3611234"/>
              <a:gd name="connsiteX2986" fmla="*/ 1332012 w 6860976"/>
              <a:gd name="connsiteY2986" fmla="*/ 552816 h 3611234"/>
              <a:gd name="connsiteX2987" fmla="*/ 1339453 w 6860976"/>
              <a:gd name="connsiteY2987" fmla="*/ 552816 h 3611234"/>
              <a:gd name="connsiteX2988" fmla="*/ 1339453 w 6860976"/>
              <a:gd name="connsiteY2988" fmla="*/ 549095 h 3611234"/>
              <a:gd name="connsiteX2989" fmla="*/ 1332012 w 6860976"/>
              <a:gd name="connsiteY2989" fmla="*/ 545374 h 3611234"/>
              <a:gd name="connsiteX2990" fmla="*/ 1324570 w 6860976"/>
              <a:gd name="connsiteY2990" fmla="*/ 545374 h 3611234"/>
              <a:gd name="connsiteX2991" fmla="*/ 967383 w 6860976"/>
              <a:gd name="connsiteY2991" fmla="*/ 545374 h 3611234"/>
              <a:gd name="connsiteX2992" fmla="*/ 974824 w 6860976"/>
              <a:gd name="connsiteY2992" fmla="*/ 545374 h 3611234"/>
              <a:gd name="connsiteX2993" fmla="*/ 974824 w 6860976"/>
              <a:gd name="connsiteY2993" fmla="*/ 552816 h 3611234"/>
              <a:gd name="connsiteX2994" fmla="*/ 967383 w 6860976"/>
              <a:gd name="connsiteY2994" fmla="*/ 545374 h 3611234"/>
              <a:gd name="connsiteX2995" fmla="*/ 4370431 w 6860976"/>
              <a:gd name="connsiteY2995" fmla="*/ 543049 h 3611234"/>
              <a:gd name="connsiteX2996" fmla="*/ 4360664 w 6860976"/>
              <a:gd name="connsiteY2996" fmla="*/ 545374 h 3611234"/>
              <a:gd name="connsiteX2997" fmla="*/ 4353222 w 6860976"/>
              <a:gd name="connsiteY2997" fmla="*/ 552816 h 3611234"/>
              <a:gd name="connsiteX2998" fmla="*/ 4353222 w 6860976"/>
              <a:gd name="connsiteY2998" fmla="*/ 560257 h 3611234"/>
              <a:gd name="connsiteX2999" fmla="*/ 4345781 w 6860976"/>
              <a:gd name="connsiteY2999" fmla="*/ 560257 h 3611234"/>
              <a:gd name="connsiteX3000" fmla="*/ 4338339 w 6860976"/>
              <a:gd name="connsiteY3000" fmla="*/ 560257 h 3611234"/>
              <a:gd name="connsiteX3001" fmla="*/ 4345781 w 6860976"/>
              <a:gd name="connsiteY3001" fmla="*/ 567698 h 3611234"/>
              <a:gd name="connsiteX3002" fmla="*/ 4360664 w 6860976"/>
              <a:gd name="connsiteY3002" fmla="*/ 567698 h 3611234"/>
              <a:gd name="connsiteX3003" fmla="*/ 4368105 w 6860976"/>
              <a:gd name="connsiteY3003" fmla="*/ 560257 h 3611234"/>
              <a:gd name="connsiteX3004" fmla="*/ 4375547 w 6860976"/>
              <a:gd name="connsiteY3004" fmla="*/ 560257 h 3611234"/>
              <a:gd name="connsiteX3005" fmla="*/ 4382988 w 6860976"/>
              <a:gd name="connsiteY3005" fmla="*/ 552816 h 3611234"/>
              <a:gd name="connsiteX3006" fmla="*/ 4370431 w 6860976"/>
              <a:gd name="connsiteY3006" fmla="*/ 543049 h 3611234"/>
              <a:gd name="connsiteX3007" fmla="*/ 4263926 w 6860976"/>
              <a:gd name="connsiteY3007" fmla="*/ 537933 h 3611234"/>
              <a:gd name="connsiteX3008" fmla="*/ 4256484 w 6860976"/>
              <a:gd name="connsiteY3008" fmla="*/ 545374 h 3611234"/>
              <a:gd name="connsiteX3009" fmla="*/ 4263926 w 6860976"/>
              <a:gd name="connsiteY3009" fmla="*/ 560257 h 3611234"/>
              <a:gd name="connsiteX3010" fmla="*/ 4278809 w 6860976"/>
              <a:gd name="connsiteY3010" fmla="*/ 575140 h 3611234"/>
              <a:gd name="connsiteX3011" fmla="*/ 4286250 w 6860976"/>
              <a:gd name="connsiteY3011" fmla="*/ 590023 h 3611234"/>
              <a:gd name="connsiteX3012" fmla="*/ 4286250 w 6860976"/>
              <a:gd name="connsiteY3012" fmla="*/ 582581 h 3611234"/>
              <a:gd name="connsiteX3013" fmla="*/ 4293691 w 6860976"/>
              <a:gd name="connsiteY3013" fmla="*/ 575140 h 3611234"/>
              <a:gd name="connsiteX3014" fmla="*/ 4293691 w 6860976"/>
              <a:gd name="connsiteY3014" fmla="*/ 560257 h 3611234"/>
              <a:gd name="connsiteX3015" fmla="*/ 4286250 w 6860976"/>
              <a:gd name="connsiteY3015" fmla="*/ 545374 h 3611234"/>
              <a:gd name="connsiteX3016" fmla="*/ 4263926 w 6860976"/>
              <a:gd name="connsiteY3016" fmla="*/ 545374 h 3611234"/>
              <a:gd name="connsiteX3017" fmla="*/ 4263926 w 6860976"/>
              <a:gd name="connsiteY3017" fmla="*/ 537933 h 3611234"/>
              <a:gd name="connsiteX3018" fmla="*/ 3623965 w 6860976"/>
              <a:gd name="connsiteY3018" fmla="*/ 537933 h 3611234"/>
              <a:gd name="connsiteX3019" fmla="*/ 3616523 w 6860976"/>
              <a:gd name="connsiteY3019" fmla="*/ 545374 h 3611234"/>
              <a:gd name="connsiteX3020" fmla="*/ 3623965 w 6860976"/>
              <a:gd name="connsiteY3020" fmla="*/ 545374 h 3611234"/>
              <a:gd name="connsiteX3021" fmla="*/ 3631406 w 6860976"/>
              <a:gd name="connsiteY3021" fmla="*/ 537933 h 3611234"/>
              <a:gd name="connsiteX3022" fmla="*/ 3281660 w 6860976"/>
              <a:gd name="connsiteY3022" fmla="*/ 537933 h 3611234"/>
              <a:gd name="connsiteX3023" fmla="*/ 3318867 w 6860976"/>
              <a:gd name="connsiteY3023" fmla="*/ 552816 h 3611234"/>
              <a:gd name="connsiteX3024" fmla="*/ 3348633 w 6860976"/>
              <a:gd name="connsiteY3024" fmla="*/ 560257 h 3611234"/>
              <a:gd name="connsiteX3025" fmla="*/ 3281660 w 6860976"/>
              <a:gd name="connsiteY3025" fmla="*/ 537933 h 3611234"/>
              <a:gd name="connsiteX3026" fmla="*/ 3735586 w 6860976"/>
              <a:gd name="connsiteY3026" fmla="*/ 530491 h 3611234"/>
              <a:gd name="connsiteX3027" fmla="*/ 3743027 w 6860976"/>
              <a:gd name="connsiteY3027" fmla="*/ 537933 h 3611234"/>
              <a:gd name="connsiteX3028" fmla="*/ 3735586 w 6860976"/>
              <a:gd name="connsiteY3028" fmla="*/ 545374 h 3611234"/>
              <a:gd name="connsiteX3029" fmla="*/ 3728144 w 6860976"/>
              <a:gd name="connsiteY3029" fmla="*/ 537933 h 3611234"/>
              <a:gd name="connsiteX3030" fmla="*/ 3735586 w 6860976"/>
              <a:gd name="connsiteY3030" fmla="*/ 530491 h 3611234"/>
              <a:gd name="connsiteX3031" fmla="*/ 3251894 w 6860976"/>
              <a:gd name="connsiteY3031" fmla="*/ 530491 h 3611234"/>
              <a:gd name="connsiteX3032" fmla="*/ 3259336 w 6860976"/>
              <a:gd name="connsiteY3032" fmla="*/ 537933 h 3611234"/>
              <a:gd name="connsiteX3033" fmla="*/ 3259336 w 6860976"/>
              <a:gd name="connsiteY3033" fmla="*/ 530491 h 3611234"/>
              <a:gd name="connsiteX3034" fmla="*/ 3251894 w 6860976"/>
              <a:gd name="connsiteY3034" fmla="*/ 530491 h 3611234"/>
              <a:gd name="connsiteX3035" fmla="*/ 1257598 w 6860976"/>
              <a:gd name="connsiteY3035" fmla="*/ 530491 h 3611234"/>
              <a:gd name="connsiteX3036" fmla="*/ 1272481 w 6860976"/>
              <a:gd name="connsiteY3036" fmla="*/ 537933 h 3611234"/>
              <a:gd name="connsiteX3037" fmla="*/ 1272481 w 6860976"/>
              <a:gd name="connsiteY3037" fmla="*/ 530491 h 3611234"/>
              <a:gd name="connsiteX3038" fmla="*/ 4397871 w 6860976"/>
              <a:gd name="connsiteY3038" fmla="*/ 523050 h 3611234"/>
              <a:gd name="connsiteX3039" fmla="*/ 4386709 w 6860976"/>
              <a:gd name="connsiteY3039" fmla="*/ 530491 h 3611234"/>
              <a:gd name="connsiteX3040" fmla="*/ 4390429 w 6860976"/>
              <a:gd name="connsiteY3040" fmla="*/ 537933 h 3611234"/>
              <a:gd name="connsiteX3041" fmla="*/ 4420195 w 6860976"/>
              <a:gd name="connsiteY3041" fmla="*/ 545374 h 3611234"/>
              <a:gd name="connsiteX3042" fmla="*/ 4420195 w 6860976"/>
              <a:gd name="connsiteY3042" fmla="*/ 560257 h 3611234"/>
              <a:gd name="connsiteX3043" fmla="*/ 4423916 w 6860976"/>
              <a:gd name="connsiteY3043" fmla="*/ 563978 h 3611234"/>
              <a:gd name="connsiteX3044" fmla="*/ 4435078 w 6860976"/>
              <a:gd name="connsiteY3044" fmla="*/ 560257 h 3611234"/>
              <a:gd name="connsiteX3045" fmla="*/ 4449961 w 6860976"/>
              <a:gd name="connsiteY3045" fmla="*/ 560257 h 3611234"/>
              <a:gd name="connsiteX3046" fmla="*/ 4442519 w 6860976"/>
              <a:gd name="connsiteY3046" fmla="*/ 552816 h 3611234"/>
              <a:gd name="connsiteX3047" fmla="*/ 4431357 w 6860976"/>
              <a:gd name="connsiteY3047" fmla="*/ 549095 h 3611234"/>
              <a:gd name="connsiteX3048" fmla="*/ 4427636 w 6860976"/>
              <a:gd name="connsiteY3048" fmla="*/ 549095 h 3611234"/>
              <a:gd name="connsiteX3049" fmla="*/ 4420195 w 6860976"/>
              <a:gd name="connsiteY3049" fmla="*/ 545374 h 3611234"/>
              <a:gd name="connsiteX3050" fmla="*/ 4420195 w 6860976"/>
              <a:gd name="connsiteY3050" fmla="*/ 537933 h 3611234"/>
              <a:gd name="connsiteX3051" fmla="*/ 4427636 w 6860976"/>
              <a:gd name="connsiteY3051" fmla="*/ 537933 h 3611234"/>
              <a:gd name="connsiteX3052" fmla="*/ 4435078 w 6860976"/>
              <a:gd name="connsiteY3052" fmla="*/ 530491 h 3611234"/>
              <a:gd name="connsiteX3053" fmla="*/ 4427636 w 6860976"/>
              <a:gd name="connsiteY3053" fmla="*/ 523050 h 3611234"/>
              <a:gd name="connsiteX3054" fmla="*/ 4397871 w 6860976"/>
              <a:gd name="connsiteY3054" fmla="*/ 523050 h 3611234"/>
              <a:gd name="connsiteX3055" fmla="*/ 4308574 w 6860976"/>
              <a:gd name="connsiteY3055" fmla="*/ 523050 h 3611234"/>
              <a:gd name="connsiteX3056" fmla="*/ 4293691 w 6860976"/>
              <a:gd name="connsiteY3056" fmla="*/ 530491 h 3611234"/>
              <a:gd name="connsiteX3057" fmla="*/ 4316015 w 6860976"/>
              <a:gd name="connsiteY3057" fmla="*/ 530491 h 3611234"/>
              <a:gd name="connsiteX3058" fmla="*/ 4241601 w 6860976"/>
              <a:gd name="connsiteY3058" fmla="*/ 523050 h 3611234"/>
              <a:gd name="connsiteX3059" fmla="*/ 4241601 w 6860976"/>
              <a:gd name="connsiteY3059" fmla="*/ 530491 h 3611234"/>
              <a:gd name="connsiteX3060" fmla="*/ 4249043 w 6860976"/>
              <a:gd name="connsiteY3060" fmla="*/ 530491 h 3611234"/>
              <a:gd name="connsiteX3061" fmla="*/ 4241601 w 6860976"/>
              <a:gd name="connsiteY3061" fmla="*/ 523050 h 3611234"/>
              <a:gd name="connsiteX3062" fmla="*/ 4159746 w 6860976"/>
              <a:gd name="connsiteY3062" fmla="*/ 523050 h 3611234"/>
              <a:gd name="connsiteX3063" fmla="*/ 4159746 w 6860976"/>
              <a:gd name="connsiteY3063" fmla="*/ 530491 h 3611234"/>
              <a:gd name="connsiteX3064" fmla="*/ 4163467 w 6860976"/>
              <a:gd name="connsiteY3064" fmla="*/ 526771 h 3611234"/>
              <a:gd name="connsiteX3065" fmla="*/ 4167187 w 6860976"/>
              <a:gd name="connsiteY3065" fmla="*/ 523050 h 3611234"/>
              <a:gd name="connsiteX3066" fmla="*/ 4159746 w 6860976"/>
              <a:gd name="connsiteY3066" fmla="*/ 523050 h 3611234"/>
              <a:gd name="connsiteX3067" fmla="*/ 3493740 w 6860976"/>
              <a:gd name="connsiteY3067" fmla="*/ 523050 h 3611234"/>
              <a:gd name="connsiteX3068" fmla="*/ 3490019 w 6860976"/>
              <a:gd name="connsiteY3068" fmla="*/ 530491 h 3611234"/>
              <a:gd name="connsiteX3069" fmla="*/ 3504902 w 6860976"/>
              <a:gd name="connsiteY3069" fmla="*/ 530491 h 3611234"/>
              <a:gd name="connsiteX3070" fmla="*/ 3493740 w 6860976"/>
              <a:gd name="connsiteY3070" fmla="*/ 523050 h 3611234"/>
              <a:gd name="connsiteX3071" fmla="*/ 1131094 w 6860976"/>
              <a:gd name="connsiteY3071" fmla="*/ 523050 h 3611234"/>
              <a:gd name="connsiteX3072" fmla="*/ 1138535 w 6860976"/>
              <a:gd name="connsiteY3072" fmla="*/ 523050 h 3611234"/>
              <a:gd name="connsiteX3073" fmla="*/ 1138535 w 6860976"/>
              <a:gd name="connsiteY3073" fmla="*/ 530491 h 3611234"/>
              <a:gd name="connsiteX3074" fmla="*/ 1134814 w 6860976"/>
              <a:gd name="connsiteY3074" fmla="*/ 537933 h 3611234"/>
              <a:gd name="connsiteX3075" fmla="*/ 1131094 w 6860976"/>
              <a:gd name="connsiteY3075" fmla="*/ 530491 h 3611234"/>
              <a:gd name="connsiteX3076" fmla="*/ 1131094 w 6860976"/>
              <a:gd name="connsiteY3076" fmla="*/ 523050 h 3611234"/>
              <a:gd name="connsiteX3077" fmla="*/ 930176 w 6860976"/>
              <a:gd name="connsiteY3077" fmla="*/ 523050 h 3611234"/>
              <a:gd name="connsiteX3078" fmla="*/ 952500 w 6860976"/>
              <a:gd name="connsiteY3078" fmla="*/ 523050 h 3611234"/>
              <a:gd name="connsiteX3079" fmla="*/ 945059 w 6860976"/>
              <a:gd name="connsiteY3079" fmla="*/ 530491 h 3611234"/>
              <a:gd name="connsiteX3080" fmla="*/ 933897 w 6860976"/>
              <a:gd name="connsiteY3080" fmla="*/ 526771 h 3611234"/>
              <a:gd name="connsiteX3081" fmla="*/ 930176 w 6860976"/>
              <a:gd name="connsiteY3081" fmla="*/ 523050 h 3611234"/>
              <a:gd name="connsiteX3082" fmla="*/ 3374678 w 6860976"/>
              <a:gd name="connsiteY3082" fmla="*/ 519329 h 3611234"/>
              <a:gd name="connsiteX3083" fmla="*/ 3370957 w 6860976"/>
              <a:gd name="connsiteY3083" fmla="*/ 523050 h 3611234"/>
              <a:gd name="connsiteX3084" fmla="*/ 3370957 w 6860976"/>
              <a:gd name="connsiteY3084" fmla="*/ 530491 h 3611234"/>
              <a:gd name="connsiteX3085" fmla="*/ 3385840 w 6860976"/>
              <a:gd name="connsiteY3085" fmla="*/ 534212 h 3611234"/>
              <a:gd name="connsiteX3086" fmla="*/ 3393281 w 6860976"/>
              <a:gd name="connsiteY3086" fmla="*/ 537933 h 3611234"/>
              <a:gd name="connsiteX3087" fmla="*/ 3411885 w 6860976"/>
              <a:gd name="connsiteY3087" fmla="*/ 549095 h 3611234"/>
              <a:gd name="connsiteX3088" fmla="*/ 3423047 w 6860976"/>
              <a:gd name="connsiteY3088" fmla="*/ 545374 h 3611234"/>
              <a:gd name="connsiteX3089" fmla="*/ 3415605 w 6860976"/>
              <a:gd name="connsiteY3089" fmla="*/ 537933 h 3611234"/>
              <a:gd name="connsiteX3090" fmla="*/ 3408164 w 6860976"/>
              <a:gd name="connsiteY3090" fmla="*/ 537933 h 3611234"/>
              <a:gd name="connsiteX3091" fmla="*/ 3385840 w 6860976"/>
              <a:gd name="connsiteY3091" fmla="*/ 523050 h 3611234"/>
              <a:gd name="connsiteX3092" fmla="*/ 3374678 w 6860976"/>
              <a:gd name="connsiteY3092" fmla="*/ 519329 h 3611234"/>
              <a:gd name="connsiteX3093" fmla="*/ 4189512 w 6860976"/>
              <a:gd name="connsiteY3093" fmla="*/ 515609 h 3611234"/>
              <a:gd name="connsiteX3094" fmla="*/ 4174629 w 6860976"/>
              <a:gd name="connsiteY3094" fmla="*/ 526771 h 3611234"/>
              <a:gd name="connsiteX3095" fmla="*/ 4167187 w 6860976"/>
              <a:gd name="connsiteY3095" fmla="*/ 537933 h 3611234"/>
              <a:gd name="connsiteX3096" fmla="*/ 4182070 w 6860976"/>
              <a:gd name="connsiteY3096" fmla="*/ 537933 h 3611234"/>
              <a:gd name="connsiteX3097" fmla="*/ 4196953 w 6860976"/>
              <a:gd name="connsiteY3097" fmla="*/ 534212 h 3611234"/>
              <a:gd name="connsiteX3098" fmla="*/ 4211836 w 6860976"/>
              <a:gd name="connsiteY3098" fmla="*/ 530491 h 3611234"/>
              <a:gd name="connsiteX3099" fmla="*/ 4196953 w 6860976"/>
              <a:gd name="connsiteY3099" fmla="*/ 523050 h 3611234"/>
              <a:gd name="connsiteX3100" fmla="*/ 4182070 w 6860976"/>
              <a:gd name="connsiteY3100" fmla="*/ 523050 h 3611234"/>
              <a:gd name="connsiteX3101" fmla="*/ 3891855 w 6860976"/>
              <a:gd name="connsiteY3101" fmla="*/ 515609 h 3611234"/>
              <a:gd name="connsiteX3102" fmla="*/ 3884414 w 6860976"/>
              <a:gd name="connsiteY3102" fmla="*/ 523050 h 3611234"/>
              <a:gd name="connsiteX3103" fmla="*/ 3884414 w 6860976"/>
              <a:gd name="connsiteY3103" fmla="*/ 537933 h 3611234"/>
              <a:gd name="connsiteX3104" fmla="*/ 3884414 w 6860976"/>
              <a:gd name="connsiteY3104" fmla="*/ 545374 h 3611234"/>
              <a:gd name="connsiteX3105" fmla="*/ 3891855 w 6860976"/>
              <a:gd name="connsiteY3105" fmla="*/ 545374 h 3611234"/>
              <a:gd name="connsiteX3106" fmla="*/ 3921621 w 6860976"/>
              <a:gd name="connsiteY3106" fmla="*/ 537933 h 3611234"/>
              <a:gd name="connsiteX3107" fmla="*/ 3914180 w 6860976"/>
              <a:gd name="connsiteY3107" fmla="*/ 523050 h 3611234"/>
              <a:gd name="connsiteX3108" fmla="*/ 3906738 w 6860976"/>
              <a:gd name="connsiteY3108" fmla="*/ 530491 h 3611234"/>
              <a:gd name="connsiteX3109" fmla="*/ 3899297 w 6860976"/>
              <a:gd name="connsiteY3109" fmla="*/ 530491 h 3611234"/>
              <a:gd name="connsiteX3110" fmla="*/ 3899297 w 6860976"/>
              <a:gd name="connsiteY3110" fmla="*/ 523050 h 3611234"/>
              <a:gd name="connsiteX3111" fmla="*/ 3891855 w 6860976"/>
              <a:gd name="connsiteY3111" fmla="*/ 515609 h 3611234"/>
              <a:gd name="connsiteX3112" fmla="*/ 3735586 w 6860976"/>
              <a:gd name="connsiteY3112" fmla="*/ 515609 h 3611234"/>
              <a:gd name="connsiteX3113" fmla="*/ 3743027 w 6860976"/>
              <a:gd name="connsiteY3113" fmla="*/ 519329 h 3611234"/>
              <a:gd name="connsiteX3114" fmla="*/ 3743027 w 6860976"/>
              <a:gd name="connsiteY3114" fmla="*/ 523050 h 3611234"/>
              <a:gd name="connsiteX3115" fmla="*/ 3743027 w 6860976"/>
              <a:gd name="connsiteY3115" fmla="*/ 530491 h 3611234"/>
              <a:gd name="connsiteX3116" fmla="*/ 3735586 w 6860976"/>
              <a:gd name="connsiteY3116" fmla="*/ 523050 h 3611234"/>
              <a:gd name="connsiteX3117" fmla="*/ 3735586 w 6860976"/>
              <a:gd name="connsiteY3117" fmla="*/ 515609 h 3611234"/>
              <a:gd name="connsiteX3118" fmla="*/ 3460254 w 6860976"/>
              <a:gd name="connsiteY3118" fmla="*/ 515609 h 3611234"/>
              <a:gd name="connsiteX3119" fmla="*/ 3445371 w 6860976"/>
              <a:gd name="connsiteY3119" fmla="*/ 523050 h 3611234"/>
              <a:gd name="connsiteX3120" fmla="*/ 3460254 w 6860976"/>
              <a:gd name="connsiteY3120" fmla="*/ 523050 h 3611234"/>
              <a:gd name="connsiteX3121" fmla="*/ 3467695 w 6860976"/>
              <a:gd name="connsiteY3121" fmla="*/ 519329 h 3611234"/>
              <a:gd name="connsiteX3122" fmla="*/ 3460254 w 6860976"/>
              <a:gd name="connsiteY3122" fmla="*/ 515609 h 3611234"/>
              <a:gd name="connsiteX3123" fmla="*/ 3415605 w 6860976"/>
              <a:gd name="connsiteY3123" fmla="*/ 515609 h 3611234"/>
              <a:gd name="connsiteX3124" fmla="*/ 3415605 w 6860976"/>
              <a:gd name="connsiteY3124" fmla="*/ 523050 h 3611234"/>
              <a:gd name="connsiteX3125" fmla="*/ 3423047 w 6860976"/>
              <a:gd name="connsiteY3125" fmla="*/ 523050 h 3611234"/>
              <a:gd name="connsiteX3126" fmla="*/ 3415605 w 6860976"/>
              <a:gd name="connsiteY3126" fmla="*/ 515609 h 3611234"/>
              <a:gd name="connsiteX3127" fmla="*/ 1082725 w 6860976"/>
              <a:gd name="connsiteY3127" fmla="*/ 515609 h 3611234"/>
              <a:gd name="connsiteX3128" fmla="*/ 1090166 w 6860976"/>
              <a:gd name="connsiteY3128" fmla="*/ 519329 h 3611234"/>
              <a:gd name="connsiteX3129" fmla="*/ 1086445 w 6860976"/>
              <a:gd name="connsiteY3129" fmla="*/ 523050 h 3611234"/>
              <a:gd name="connsiteX3130" fmla="*/ 1079004 w 6860976"/>
              <a:gd name="connsiteY3130" fmla="*/ 519329 h 3611234"/>
              <a:gd name="connsiteX3131" fmla="*/ 1082725 w 6860976"/>
              <a:gd name="connsiteY3131" fmla="*/ 515609 h 3611234"/>
              <a:gd name="connsiteX3132" fmla="*/ 1012031 w 6860976"/>
              <a:gd name="connsiteY3132" fmla="*/ 515609 h 3611234"/>
              <a:gd name="connsiteX3133" fmla="*/ 1026914 w 6860976"/>
              <a:gd name="connsiteY3133" fmla="*/ 523050 h 3611234"/>
              <a:gd name="connsiteX3134" fmla="*/ 1019473 w 6860976"/>
              <a:gd name="connsiteY3134" fmla="*/ 523050 h 3611234"/>
              <a:gd name="connsiteX3135" fmla="*/ 1012031 w 6860976"/>
              <a:gd name="connsiteY3135" fmla="*/ 515609 h 3611234"/>
              <a:gd name="connsiteX3136" fmla="*/ 3303984 w 6860976"/>
              <a:gd name="connsiteY3136" fmla="*/ 508167 h 3611234"/>
              <a:gd name="connsiteX3137" fmla="*/ 3318867 w 6860976"/>
              <a:gd name="connsiteY3137" fmla="*/ 515609 h 3611234"/>
              <a:gd name="connsiteX3138" fmla="*/ 3326308 w 6860976"/>
              <a:gd name="connsiteY3138" fmla="*/ 508167 h 3611234"/>
              <a:gd name="connsiteX3139" fmla="*/ 4308574 w 6860976"/>
              <a:gd name="connsiteY3139" fmla="*/ 500726 h 3611234"/>
              <a:gd name="connsiteX3140" fmla="*/ 4301132 w 6860976"/>
              <a:gd name="connsiteY3140" fmla="*/ 508167 h 3611234"/>
              <a:gd name="connsiteX3141" fmla="*/ 4308574 w 6860976"/>
              <a:gd name="connsiteY3141" fmla="*/ 515609 h 3611234"/>
              <a:gd name="connsiteX3142" fmla="*/ 4312295 w 6860976"/>
              <a:gd name="connsiteY3142" fmla="*/ 515609 h 3611234"/>
              <a:gd name="connsiteX3143" fmla="*/ 4316015 w 6860976"/>
              <a:gd name="connsiteY3143" fmla="*/ 508167 h 3611234"/>
              <a:gd name="connsiteX3144" fmla="*/ 4122539 w 6860976"/>
              <a:gd name="connsiteY3144" fmla="*/ 500726 h 3611234"/>
              <a:gd name="connsiteX3145" fmla="*/ 4115098 w 6860976"/>
              <a:gd name="connsiteY3145" fmla="*/ 508167 h 3611234"/>
              <a:gd name="connsiteX3146" fmla="*/ 4122539 w 6860976"/>
              <a:gd name="connsiteY3146" fmla="*/ 515609 h 3611234"/>
              <a:gd name="connsiteX3147" fmla="*/ 4122539 w 6860976"/>
              <a:gd name="connsiteY3147" fmla="*/ 508167 h 3611234"/>
              <a:gd name="connsiteX3148" fmla="*/ 4122539 w 6860976"/>
              <a:gd name="connsiteY3148" fmla="*/ 500726 h 3611234"/>
              <a:gd name="connsiteX3149" fmla="*/ 5268515 w 6860976"/>
              <a:gd name="connsiteY3149" fmla="*/ 493284 h 3611234"/>
              <a:gd name="connsiteX3150" fmla="*/ 5268515 w 6860976"/>
              <a:gd name="connsiteY3150" fmla="*/ 500726 h 3611234"/>
              <a:gd name="connsiteX3151" fmla="*/ 5275957 w 6860976"/>
              <a:gd name="connsiteY3151" fmla="*/ 497005 h 3611234"/>
              <a:gd name="connsiteX3152" fmla="*/ 5283398 w 6860976"/>
              <a:gd name="connsiteY3152" fmla="*/ 493284 h 3611234"/>
              <a:gd name="connsiteX3153" fmla="*/ 4338339 w 6860976"/>
              <a:gd name="connsiteY3153" fmla="*/ 493284 h 3611234"/>
              <a:gd name="connsiteX3154" fmla="*/ 4338339 w 6860976"/>
              <a:gd name="connsiteY3154" fmla="*/ 500726 h 3611234"/>
              <a:gd name="connsiteX3155" fmla="*/ 4353222 w 6860976"/>
              <a:gd name="connsiteY3155" fmla="*/ 500726 h 3611234"/>
              <a:gd name="connsiteX3156" fmla="*/ 4338339 w 6860976"/>
              <a:gd name="connsiteY3156" fmla="*/ 493284 h 3611234"/>
              <a:gd name="connsiteX3157" fmla="*/ 3601641 w 6860976"/>
              <a:gd name="connsiteY3157" fmla="*/ 493284 h 3611234"/>
              <a:gd name="connsiteX3158" fmla="*/ 3594199 w 6860976"/>
              <a:gd name="connsiteY3158" fmla="*/ 500726 h 3611234"/>
              <a:gd name="connsiteX3159" fmla="*/ 3594199 w 6860976"/>
              <a:gd name="connsiteY3159" fmla="*/ 508167 h 3611234"/>
              <a:gd name="connsiteX3160" fmla="*/ 3601641 w 6860976"/>
              <a:gd name="connsiteY3160" fmla="*/ 523050 h 3611234"/>
              <a:gd name="connsiteX3161" fmla="*/ 3623965 w 6860976"/>
              <a:gd name="connsiteY3161" fmla="*/ 515609 h 3611234"/>
              <a:gd name="connsiteX3162" fmla="*/ 3653730 w 6860976"/>
              <a:gd name="connsiteY3162" fmla="*/ 530491 h 3611234"/>
              <a:gd name="connsiteX3163" fmla="*/ 3661172 w 6860976"/>
              <a:gd name="connsiteY3163" fmla="*/ 523050 h 3611234"/>
              <a:gd name="connsiteX3164" fmla="*/ 3661172 w 6860976"/>
              <a:gd name="connsiteY3164" fmla="*/ 515609 h 3611234"/>
              <a:gd name="connsiteX3165" fmla="*/ 3646289 w 6860976"/>
              <a:gd name="connsiteY3165" fmla="*/ 515609 h 3611234"/>
              <a:gd name="connsiteX3166" fmla="*/ 3638848 w 6860976"/>
              <a:gd name="connsiteY3166" fmla="*/ 515609 h 3611234"/>
              <a:gd name="connsiteX3167" fmla="*/ 3646289 w 6860976"/>
              <a:gd name="connsiteY3167" fmla="*/ 508167 h 3611234"/>
              <a:gd name="connsiteX3168" fmla="*/ 3627685 w 6860976"/>
              <a:gd name="connsiteY3168" fmla="*/ 500726 h 3611234"/>
              <a:gd name="connsiteX3169" fmla="*/ 3601641 w 6860976"/>
              <a:gd name="connsiteY3169" fmla="*/ 493284 h 3611234"/>
              <a:gd name="connsiteX3170" fmla="*/ 4066728 w 6860976"/>
              <a:gd name="connsiteY3170" fmla="*/ 485843 h 3611234"/>
              <a:gd name="connsiteX3171" fmla="*/ 4063008 w 6860976"/>
              <a:gd name="connsiteY3171" fmla="*/ 493284 h 3611234"/>
              <a:gd name="connsiteX3172" fmla="*/ 4055566 w 6860976"/>
              <a:gd name="connsiteY3172" fmla="*/ 504446 h 3611234"/>
              <a:gd name="connsiteX3173" fmla="*/ 4063008 w 6860976"/>
              <a:gd name="connsiteY3173" fmla="*/ 511888 h 3611234"/>
              <a:gd name="connsiteX3174" fmla="*/ 4085332 w 6860976"/>
              <a:gd name="connsiteY3174" fmla="*/ 515609 h 3611234"/>
              <a:gd name="connsiteX3175" fmla="*/ 4100215 w 6860976"/>
              <a:gd name="connsiteY3175" fmla="*/ 508167 h 3611234"/>
              <a:gd name="connsiteX3176" fmla="*/ 4085332 w 6860976"/>
              <a:gd name="connsiteY3176" fmla="*/ 493284 h 3611234"/>
              <a:gd name="connsiteX3177" fmla="*/ 4066728 w 6860976"/>
              <a:gd name="connsiteY3177" fmla="*/ 485843 h 3611234"/>
              <a:gd name="connsiteX3178" fmla="*/ 4003476 w 6860976"/>
              <a:gd name="connsiteY3178" fmla="*/ 485843 h 3611234"/>
              <a:gd name="connsiteX3179" fmla="*/ 4010918 w 6860976"/>
              <a:gd name="connsiteY3179" fmla="*/ 493284 h 3611234"/>
              <a:gd name="connsiteX3180" fmla="*/ 4003476 w 6860976"/>
              <a:gd name="connsiteY3180" fmla="*/ 493284 h 3611234"/>
              <a:gd name="connsiteX3181" fmla="*/ 4003476 w 6860976"/>
              <a:gd name="connsiteY3181" fmla="*/ 485843 h 3611234"/>
              <a:gd name="connsiteX3182" fmla="*/ 3839766 w 6860976"/>
              <a:gd name="connsiteY3182" fmla="*/ 485843 h 3611234"/>
              <a:gd name="connsiteX3183" fmla="*/ 3832324 w 6860976"/>
              <a:gd name="connsiteY3183" fmla="*/ 493284 h 3611234"/>
              <a:gd name="connsiteX3184" fmla="*/ 3839766 w 6860976"/>
              <a:gd name="connsiteY3184" fmla="*/ 500726 h 3611234"/>
              <a:gd name="connsiteX3185" fmla="*/ 3847207 w 6860976"/>
              <a:gd name="connsiteY3185" fmla="*/ 515609 h 3611234"/>
              <a:gd name="connsiteX3186" fmla="*/ 3839766 w 6860976"/>
              <a:gd name="connsiteY3186" fmla="*/ 515609 h 3611234"/>
              <a:gd name="connsiteX3187" fmla="*/ 3810000 w 6860976"/>
              <a:gd name="connsiteY3187" fmla="*/ 515609 h 3611234"/>
              <a:gd name="connsiteX3188" fmla="*/ 3802559 w 6860976"/>
              <a:gd name="connsiteY3188" fmla="*/ 519329 h 3611234"/>
              <a:gd name="connsiteX3189" fmla="*/ 3795117 w 6860976"/>
              <a:gd name="connsiteY3189" fmla="*/ 515609 h 3611234"/>
              <a:gd name="connsiteX3190" fmla="*/ 3787676 w 6860976"/>
              <a:gd name="connsiteY3190" fmla="*/ 500726 h 3611234"/>
              <a:gd name="connsiteX3191" fmla="*/ 3772793 w 6860976"/>
              <a:gd name="connsiteY3191" fmla="*/ 493284 h 3611234"/>
              <a:gd name="connsiteX3192" fmla="*/ 3757910 w 6860976"/>
              <a:gd name="connsiteY3192" fmla="*/ 493284 h 3611234"/>
              <a:gd name="connsiteX3193" fmla="*/ 3757910 w 6860976"/>
              <a:gd name="connsiteY3193" fmla="*/ 500726 h 3611234"/>
              <a:gd name="connsiteX3194" fmla="*/ 3772793 w 6860976"/>
              <a:gd name="connsiteY3194" fmla="*/ 515609 h 3611234"/>
              <a:gd name="connsiteX3195" fmla="*/ 3772793 w 6860976"/>
              <a:gd name="connsiteY3195" fmla="*/ 523050 h 3611234"/>
              <a:gd name="connsiteX3196" fmla="*/ 3765351 w 6860976"/>
              <a:gd name="connsiteY3196" fmla="*/ 523050 h 3611234"/>
              <a:gd name="connsiteX3197" fmla="*/ 3765351 w 6860976"/>
              <a:gd name="connsiteY3197" fmla="*/ 515609 h 3611234"/>
              <a:gd name="connsiteX3198" fmla="*/ 3735586 w 6860976"/>
              <a:gd name="connsiteY3198" fmla="*/ 504446 h 3611234"/>
              <a:gd name="connsiteX3199" fmla="*/ 3698379 w 6860976"/>
              <a:gd name="connsiteY3199" fmla="*/ 493284 h 3611234"/>
              <a:gd name="connsiteX3200" fmla="*/ 3698379 w 6860976"/>
              <a:gd name="connsiteY3200" fmla="*/ 500726 h 3611234"/>
              <a:gd name="connsiteX3201" fmla="*/ 3705820 w 6860976"/>
              <a:gd name="connsiteY3201" fmla="*/ 500726 h 3611234"/>
              <a:gd name="connsiteX3202" fmla="*/ 3713262 w 6860976"/>
              <a:gd name="connsiteY3202" fmla="*/ 508167 h 3611234"/>
              <a:gd name="connsiteX3203" fmla="*/ 3705820 w 6860976"/>
              <a:gd name="connsiteY3203" fmla="*/ 523050 h 3611234"/>
              <a:gd name="connsiteX3204" fmla="*/ 3698379 w 6860976"/>
              <a:gd name="connsiteY3204" fmla="*/ 523050 h 3611234"/>
              <a:gd name="connsiteX3205" fmla="*/ 3698379 w 6860976"/>
              <a:gd name="connsiteY3205" fmla="*/ 530491 h 3611234"/>
              <a:gd name="connsiteX3206" fmla="*/ 3702100 w 6860976"/>
              <a:gd name="connsiteY3206" fmla="*/ 537933 h 3611234"/>
              <a:gd name="connsiteX3207" fmla="*/ 3713262 w 6860976"/>
              <a:gd name="connsiteY3207" fmla="*/ 552816 h 3611234"/>
              <a:gd name="connsiteX3208" fmla="*/ 3728144 w 6860976"/>
              <a:gd name="connsiteY3208" fmla="*/ 567698 h 3611234"/>
              <a:gd name="connsiteX3209" fmla="*/ 3750469 w 6860976"/>
              <a:gd name="connsiteY3209" fmla="*/ 582581 h 3611234"/>
              <a:gd name="connsiteX3210" fmla="*/ 3750469 w 6860976"/>
              <a:gd name="connsiteY3210" fmla="*/ 575140 h 3611234"/>
              <a:gd name="connsiteX3211" fmla="*/ 3743027 w 6860976"/>
              <a:gd name="connsiteY3211" fmla="*/ 575140 h 3611234"/>
              <a:gd name="connsiteX3212" fmla="*/ 3728144 w 6860976"/>
              <a:gd name="connsiteY3212" fmla="*/ 567698 h 3611234"/>
              <a:gd name="connsiteX3213" fmla="*/ 3720703 w 6860976"/>
              <a:gd name="connsiteY3213" fmla="*/ 552816 h 3611234"/>
              <a:gd name="connsiteX3214" fmla="*/ 3728144 w 6860976"/>
              <a:gd name="connsiteY3214" fmla="*/ 552816 h 3611234"/>
              <a:gd name="connsiteX3215" fmla="*/ 3750469 w 6860976"/>
              <a:gd name="connsiteY3215" fmla="*/ 560257 h 3611234"/>
              <a:gd name="connsiteX3216" fmla="*/ 3757910 w 6860976"/>
              <a:gd name="connsiteY3216" fmla="*/ 560257 h 3611234"/>
              <a:gd name="connsiteX3217" fmla="*/ 3765351 w 6860976"/>
              <a:gd name="connsiteY3217" fmla="*/ 545374 h 3611234"/>
              <a:gd name="connsiteX3218" fmla="*/ 3780234 w 6860976"/>
              <a:gd name="connsiteY3218" fmla="*/ 552816 h 3611234"/>
              <a:gd name="connsiteX3219" fmla="*/ 3795117 w 6860976"/>
              <a:gd name="connsiteY3219" fmla="*/ 552816 h 3611234"/>
              <a:gd name="connsiteX3220" fmla="*/ 3772793 w 6860976"/>
              <a:gd name="connsiteY3220" fmla="*/ 545374 h 3611234"/>
              <a:gd name="connsiteX3221" fmla="*/ 3795117 w 6860976"/>
              <a:gd name="connsiteY3221" fmla="*/ 530491 h 3611234"/>
              <a:gd name="connsiteX3222" fmla="*/ 3802559 w 6860976"/>
              <a:gd name="connsiteY3222" fmla="*/ 526771 h 3611234"/>
              <a:gd name="connsiteX3223" fmla="*/ 3817441 w 6860976"/>
              <a:gd name="connsiteY3223" fmla="*/ 523050 h 3611234"/>
              <a:gd name="connsiteX3224" fmla="*/ 3832324 w 6860976"/>
              <a:gd name="connsiteY3224" fmla="*/ 523050 h 3611234"/>
              <a:gd name="connsiteX3225" fmla="*/ 3854648 w 6860976"/>
              <a:gd name="connsiteY3225" fmla="*/ 530491 h 3611234"/>
              <a:gd name="connsiteX3226" fmla="*/ 3865810 w 6860976"/>
              <a:gd name="connsiteY3226" fmla="*/ 526771 h 3611234"/>
              <a:gd name="connsiteX3227" fmla="*/ 3876973 w 6860976"/>
              <a:gd name="connsiteY3227" fmla="*/ 530491 h 3611234"/>
              <a:gd name="connsiteX3228" fmla="*/ 3876973 w 6860976"/>
              <a:gd name="connsiteY3228" fmla="*/ 523050 h 3611234"/>
              <a:gd name="connsiteX3229" fmla="*/ 3869531 w 6860976"/>
              <a:gd name="connsiteY3229" fmla="*/ 523050 h 3611234"/>
              <a:gd name="connsiteX3230" fmla="*/ 3862090 w 6860976"/>
              <a:gd name="connsiteY3230" fmla="*/ 508167 h 3611234"/>
              <a:gd name="connsiteX3231" fmla="*/ 3839766 w 6860976"/>
              <a:gd name="connsiteY3231" fmla="*/ 485843 h 3611234"/>
              <a:gd name="connsiteX3232" fmla="*/ 1279922 w 6860976"/>
              <a:gd name="connsiteY3232" fmla="*/ 485843 h 3611234"/>
              <a:gd name="connsiteX3233" fmla="*/ 1279922 w 6860976"/>
              <a:gd name="connsiteY3233" fmla="*/ 493284 h 3611234"/>
              <a:gd name="connsiteX3234" fmla="*/ 1287363 w 6860976"/>
              <a:gd name="connsiteY3234" fmla="*/ 500726 h 3611234"/>
              <a:gd name="connsiteX3235" fmla="*/ 1287363 w 6860976"/>
              <a:gd name="connsiteY3235" fmla="*/ 493284 h 3611234"/>
              <a:gd name="connsiteX3236" fmla="*/ 1287363 w 6860976"/>
              <a:gd name="connsiteY3236" fmla="*/ 489564 h 3611234"/>
              <a:gd name="connsiteX3237" fmla="*/ 1279922 w 6860976"/>
              <a:gd name="connsiteY3237" fmla="*/ 485843 h 3611234"/>
              <a:gd name="connsiteX3238" fmla="*/ 3906738 w 6860976"/>
              <a:gd name="connsiteY3238" fmla="*/ 478402 h 3611234"/>
              <a:gd name="connsiteX3239" fmla="*/ 3899297 w 6860976"/>
              <a:gd name="connsiteY3239" fmla="*/ 485843 h 3611234"/>
              <a:gd name="connsiteX3240" fmla="*/ 3906738 w 6860976"/>
              <a:gd name="connsiteY3240" fmla="*/ 485843 h 3611234"/>
              <a:gd name="connsiteX3241" fmla="*/ 3914180 w 6860976"/>
              <a:gd name="connsiteY3241" fmla="*/ 485843 h 3611234"/>
              <a:gd name="connsiteX3242" fmla="*/ 3906738 w 6860976"/>
              <a:gd name="connsiteY3242" fmla="*/ 478402 h 3611234"/>
              <a:gd name="connsiteX3243" fmla="*/ 3341191 w 6860976"/>
              <a:gd name="connsiteY3243" fmla="*/ 470960 h 3611234"/>
              <a:gd name="connsiteX3244" fmla="*/ 3348633 w 6860976"/>
              <a:gd name="connsiteY3244" fmla="*/ 478402 h 3611234"/>
              <a:gd name="connsiteX3245" fmla="*/ 3356074 w 6860976"/>
              <a:gd name="connsiteY3245" fmla="*/ 478402 h 3611234"/>
              <a:gd name="connsiteX3246" fmla="*/ 3341191 w 6860976"/>
              <a:gd name="connsiteY3246" fmla="*/ 470960 h 3611234"/>
              <a:gd name="connsiteX3247" fmla="*/ 1317129 w 6860976"/>
              <a:gd name="connsiteY3247" fmla="*/ 470960 h 3611234"/>
              <a:gd name="connsiteX3248" fmla="*/ 1317129 w 6860976"/>
              <a:gd name="connsiteY3248" fmla="*/ 478402 h 3611234"/>
              <a:gd name="connsiteX3249" fmla="*/ 1317129 w 6860976"/>
              <a:gd name="connsiteY3249" fmla="*/ 485843 h 3611234"/>
              <a:gd name="connsiteX3250" fmla="*/ 1324570 w 6860976"/>
              <a:gd name="connsiteY3250" fmla="*/ 478402 h 3611234"/>
              <a:gd name="connsiteX3251" fmla="*/ 1320850 w 6860976"/>
              <a:gd name="connsiteY3251" fmla="*/ 474681 h 3611234"/>
              <a:gd name="connsiteX3252" fmla="*/ 1317129 w 6860976"/>
              <a:gd name="connsiteY3252" fmla="*/ 470960 h 3611234"/>
              <a:gd name="connsiteX3253" fmla="*/ 1242715 w 6860976"/>
              <a:gd name="connsiteY3253" fmla="*/ 470960 h 3611234"/>
              <a:gd name="connsiteX3254" fmla="*/ 1257598 w 6860976"/>
              <a:gd name="connsiteY3254" fmla="*/ 485843 h 3611234"/>
              <a:gd name="connsiteX3255" fmla="*/ 1257598 w 6860976"/>
              <a:gd name="connsiteY3255" fmla="*/ 493284 h 3611234"/>
              <a:gd name="connsiteX3256" fmla="*/ 1257598 w 6860976"/>
              <a:gd name="connsiteY3256" fmla="*/ 500726 h 3611234"/>
              <a:gd name="connsiteX3257" fmla="*/ 1265039 w 6860976"/>
              <a:gd name="connsiteY3257" fmla="*/ 493284 h 3611234"/>
              <a:gd name="connsiteX3258" fmla="*/ 1257598 w 6860976"/>
              <a:gd name="connsiteY3258" fmla="*/ 485843 h 3611234"/>
              <a:gd name="connsiteX3259" fmla="*/ 1257598 w 6860976"/>
              <a:gd name="connsiteY3259" fmla="*/ 478402 h 3611234"/>
              <a:gd name="connsiteX3260" fmla="*/ 1242715 w 6860976"/>
              <a:gd name="connsiteY3260" fmla="*/ 470960 h 3611234"/>
              <a:gd name="connsiteX3261" fmla="*/ 1108769 w 6860976"/>
              <a:gd name="connsiteY3261" fmla="*/ 470960 h 3611234"/>
              <a:gd name="connsiteX3262" fmla="*/ 1123652 w 6860976"/>
              <a:gd name="connsiteY3262" fmla="*/ 470960 h 3611234"/>
              <a:gd name="connsiteX3263" fmla="*/ 1131094 w 6860976"/>
              <a:gd name="connsiteY3263" fmla="*/ 478402 h 3611234"/>
              <a:gd name="connsiteX3264" fmla="*/ 1138535 w 6860976"/>
              <a:gd name="connsiteY3264" fmla="*/ 485843 h 3611234"/>
              <a:gd name="connsiteX3265" fmla="*/ 1138535 w 6860976"/>
              <a:gd name="connsiteY3265" fmla="*/ 493284 h 3611234"/>
              <a:gd name="connsiteX3266" fmla="*/ 1116211 w 6860976"/>
              <a:gd name="connsiteY3266" fmla="*/ 485843 h 3611234"/>
              <a:gd name="connsiteX3267" fmla="*/ 1123652 w 6860976"/>
              <a:gd name="connsiteY3267" fmla="*/ 485843 h 3611234"/>
              <a:gd name="connsiteX3268" fmla="*/ 1116211 w 6860976"/>
              <a:gd name="connsiteY3268" fmla="*/ 478402 h 3611234"/>
              <a:gd name="connsiteX3269" fmla="*/ 962732 w 6860976"/>
              <a:gd name="connsiteY3269" fmla="*/ 466309 h 3611234"/>
              <a:gd name="connsiteX3270" fmla="*/ 971104 w 6860976"/>
              <a:gd name="connsiteY3270" fmla="*/ 467239 h 3611234"/>
              <a:gd name="connsiteX3271" fmla="*/ 982266 w 6860976"/>
              <a:gd name="connsiteY3271" fmla="*/ 470960 h 3611234"/>
              <a:gd name="connsiteX3272" fmla="*/ 967383 w 6860976"/>
              <a:gd name="connsiteY3272" fmla="*/ 470960 h 3611234"/>
              <a:gd name="connsiteX3273" fmla="*/ 959941 w 6860976"/>
              <a:gd name="connsiteY3273" fmla="*/ 470960 h 3611234"/>
              <a:gd name="connsiteX3274" fmla="*/ 962732 w 6860976"/>
              <a:gd name="connsiteY3274" fmla="*/ 466309 h 3611234"/>
              <a:gd name="connsiteX3275" fmla="*/ 3929062 w 6860976"/>
              <a:gd name="connsiteY3275" fmla="*/ 463519 h 3611234"/>
              <a:gd name="connsiteX3276" fmla="*/ 3929062 w 6860976"/>
              <a:gd name="connsiteY3276" fmla="*/ 470960 h 3611234"/>
              <a:gd name="connsiteX3277" fmla="*/ 3936504 w 6860976"/>
              <a:gd name="connsiteY3277" fmla="*/ 470960 h 3611234"/>
              <a:gd name="connsiteX3278" fmla="*/ 3929062 w 6860976"/>
              <a:gd name="connsiteY3278" fmla="*/ 463519 h 3611234"/>
              <a:gd name="connsiteX3279" fmla="*/ 3899297 w 6860976"/>
              <a:gd name="connsiteY3279" fmla="*/ 463519 h 3611234"/>
              <a:gd name="connsiteX3280" fmla="*/ 3899297 w 6860976"/>
              <a:gd name="connsiteY3280" fmla="*/ 470960 h 3611234"/>
              <a:gd name="connsiteX3281" fmla="*/ 3906738 w 6860976"/>
              <a:gd name="connsiteY3281" fmla="*/ 470960 h 3611234"/>
              <a:gd name="connsiteX3282" fmla="*/ 3899297 w 6860976"/>
              <a:gd name="connsiteY3282" fmla="*/ 463519 h 3611234"/>
              <a:gd name="connsiteX3283" fmla="*/ 3534668 w 6860976"/>
              <a:gd name="connsiteY3283" fmla="*/ 463519 h 3611234"/>
              <a:gd name="connsiteX3284" fmla="*/ 3512344 w 6860976"/>
              <a:gd name="connsiteY3284" fmla="*/ 470960 h 3611234"/>
              <a:gd name="connsiteX3285" fmla="*/ 3504902 w 6860976"/>
              <a:gd name="connsiteY3285" fmla="*/ 470960 h 3611234"/>
              <a:gd name="connsiteX3286" fmla="*/ 3504902 w 6860976"/>
              <a:gd name="connsiteY3286" fmla="*/ 485843 h 3611234"/>
              <a:gd name="connsiteX3287" fmla="*/ 3512344 w 6860976"/>
              <a:gd name="connsiteY3287" fmla="*/ 493284 h 3611234"/>
              <a:gd name="connsiteX3288" fmla="*/ 3504902 w 6860976"/>
              <a:gd name="connsiteY3288" fmla="*/ 500726 h 3611234"/>
              <a:gd name="connsiteX3289" fmla="*/ 3527226 w 6860976"/>
              <a:gd name="connsiteY3289" fmla="*/ 493284 h 3611234"/>
              <a:gd name="connsiteX3290" fmla="*/ 3542109 w 6860976"/>
              <a:gd name="connsiteY3290" fmla="*/ 493284 h 3611234"/>
              <a:gd name="connsiteX3291" fmla="*/ 3527226 w 6860976"/>
              <a:gd name="connsiteY3291" fmla="*/ 478402 h 3611234"/>
              <a:gd name="connsiteX3292" fmla="*/ 3519785 w 6860976"/>
              <a:gd name="connsiteY3292" fmla="*/ 470960 h 3611234"/>
              <a:gd name="connsiteX3293" fmla="*/ 3527226 w 6860976"/>
              <a:gd name="connsiteY3293" fmla="*/ 470960 h 3611234"/>
              <a:gd name="connsiteX3294" fmla="*/ 3537732 w 6860976"/>
              <a:gd name="connsiteY3294" fmla="*/ 472711 h 3611234"/>
              <a:gd name="connsiteX3295" fmla="*/ 4122539 w 6860976"/>
              <a:gd name="connsiteY3295" fmla="*/ 456077 h 3611234"/>
              <a:gd name="connsiteX3296" fmla="*/ 4129980 w 6860976"/>
              <a:gd name="connsiteY3296" fmla="*/ 463519 h 3611234"/>
              <a:gd name="connsiteX3297" fmla="*/ 4129980 w 6860976"/>
              <a:gd name="connsiteY3297" fmla="*/ 470960 h 3611234"/>
              <a:gd name="connsiteX3298" fmla="*/ 4137422 w 6860976"/>
              <a:gd name="connsiteY3298" fmla="*/ 470960 h 3611234"/>
              <a:gd name="connsiteX3299" fmla="*/ 4144863 w 6860976"/>
              <a:gd name="connsiteY3299" fmla="*/ 470960 h 3611234"/>
              <a:gd name="connsiteX3300" fmla="*/ 4144863 w 6860976"/>
              <a:gd name="connsiteY3300" fmla="*/ 474681 h 3611234"/>
              <a:gd name="connsiteX3301" fmla="*/ 4137422 w 6860976"/>
              <a:gd name="connsiteY3301" fmla="*/ 478402 h 3611234"/>
              <a:gd name="connsiteX3302" fmla="*/ 4152305 w 6860976"/>
              <a:gd name="connsiteY3302" fmla="*/ 485843 h 3611234"/>
              <a:gd name="connsiteX3303" fmla="*/ 4159746 w 6860976"/>
              <a:gd name="connsiteY3303" fmla="*/ 485843 h 3611234"/>
              <a:gd name="connsiteX3304" fmla="*/ 4167187 w 6860976"/>
              <a:gd name="connsiteY3304" fmla="*/ 470960 h 3611234"/>
              <a:gd name="connsiteX3305" fmla="*/ 4137422 w 6860976"/>
              <a:gd name="connsiteY3305" fmla="*/ 463519 h 3611234"/>
              <a:gd name="connsiteX3306" fmla="*/ 4122539 w 6860976"/>
              <a:gd name="connsiteY3306" fmla="*/ 456077 h 3611234"/>
              <a:gd name="connsiteX3307" fmla="*/ 3720703 w 6860976"/>
              <a:gd name="connsiteY3307" fmla="*/ 456077 h 3611234"/>
              <a:gd name="connsiteX3308" fmla="*/ 3728144 w 6860976"/>
              <a:gd name="connsiteY3308" fmla="*/ 463519 h 3611234"/>
              <a:gd name="connsiteX3309" fmla="*/ 3728144 w 6860976"/>
              <a:gd name="connsiteY3309" fmla="*/ 456077 h 3611234"/>
              <a:gd name="connsiteX3310" fmla="*/ 3720703 w 6860976"/>
              <a:gd name="connsiteY3310" fmla="*/ 456077 h 3611234"/>
              <a:gd name="connsiteX3311" fmla="*/ 3467695 w 6860976"/>
              <a:gd name="connsiteY3311" fmla="*/ 456077 h 3611234"/>
              <a:gd name="connsiteX3312" fmla="*/ 3460254 w 6860976"/>
              <a:gd name="connsiteY3312" fmla="*/ 470960 h 3611234"/>
              <a:gd name="connsiteX3313" fmla="*/ 3452812 w 6860976"/>
              <a:gd name="connsiteY3313" fmla="*/ 478402 h 3611234"/>
              <a:gd name="connsiteX3314" fmla="*/ 3445371 w 6860976"/>
              <a:gd name="connsiteY3314" fmla="*/ 463519 h 3611234"/>
              <a:gd name="connsiteX3315" fmla="*/ 3430488 w 6860976"/>
              <a:gd name="connsiteY3315" fmla="*/ 463519 h 3611234"/>
              <a:gd name="connsiteX3316" fmla="*/ 3437929 w 6860976"/>
              <a:gd name="connsiteY3316" fmla="*/ 470960 h 3611234"/>
              <a:gd name="connsiteX3317" fmla="*/ 3437929 w 6860976"/>
              <a:gd name="connsiteY3317" fmla="*/ 478402 h 3611234"/>
              <a:gd name="connsiteX3318" fmla="*/ 3437929 w 6860976"/>
              <a:gd name="connsiteY3318" fmla="*/ 485843 h 3611234"/>
              <a:gd name="connsiteX3319" fmla="*/ 3452812 w 6860976"/>
              <a:gd name="connsiteY3319" fmla="*/ 482122 h 3611234"/>
              <a:gd name="connsiteX3320" fmla="*/ 3467695 w 6860976"/>
              <a:gd name="connsiteY3320" fmla="*/ 493284 h 3611234"/>
              <a:gd name="connsiteX3321" fmla="*/ 3482578 w 6860976"/>
              <a:gd name="connsiteY3321" fmla="*/ 493284 h 3611234"/>
              <a:gd name="connsiteX3322" fmla="*/ 3482578 w 6860976"/>
              <a:gd name="connsiteY3322" fmla="*/ 470960 h 3611234"/>
              <a:gd name="connsiteX3323" fmla="*/ 3467695 w 6860976"/>
              <a:gd name="connsiteY3323" fmla="*/ 456077 h 3611234"/>
              <a:gd name="connsiteX3324" fmla="*/ 3415605 w 6860976"/>
              <a:gd name="connsiteY3324" fmla="*/ 456077 h 3611234"/>
              <a:gd name="connsiteX3325" fmla="*/ 3415605 w 6860976"/>
              <a:gd name="connsiteY3325" fmla="*/ 470960 h 3611234"/>
              <a:gd name="connsiteX3326" fmla="*/ 3423047 w 6860976"/>
              <a:gd name="connsiteY3326" fmla="*/ 463519 h 3611234"/>
              <a:gd name="connsiteX3327" fmla="*/ 1049238 w 6860976"/>
              <a:gd name="connsiteY3327" fmla="*/ 456077 h 3611234"/>
              <a:gd name="connsiteX3328" fmla="*/ 1056680 w 6860976"/>
              <a:gd name="connsiteY3328" fmla="*/ 456077 h 3611234"/>
              <a:gd name="connsiteX3329" fmla="*/ 1079004 w 6860976"/>
              <a:gd name="connsiteY3329" fmla="*/ 463519 h 3611234"/>
              <a:gd name="connsiteX3330" fmla="*/ 1097608 w 6860976"/>
              <a:gd name="connsiteY3330" fmla="*/ 474681 h 3611234"/>
              <a:gd name="connsiteX3331" fmla="*/ 1093887 w 6860976"/>
              <a:gd name="connsiteY3331" fmla="*/ 485843 h 3611234"/>
              <a:gd name="connsiteX3332" fmla="*/ 1079004 w 6860976"/>
              <a:gd name="connsiteY3332" fmla="*/ 478402 h 3611234"/>
              <a:gd name="connsiteX3333" fmla="*/ 1049238 w 6860976"/>
              <a:gd name="connsiteY3333" fmla="*/ 456077 h 3611234"/>
              <a:gd name="connsiteX3334" fmla="*/ 3966269 w 6860976"/>
              <a:gd name="connsiteY3334" fmla="*/ 448636 h 3611234"/>
              <a:gd name="connsiteX3335" fmla="*/ 3966269 w 6860976"/>
              <a:gd name="connsiteY3335" fmla="*/ 456077 h 3611234"/>
              <a:gd name="connsiteX3336" fmla="*/ 3973711 w 6860976"/>
              <a:gd name="connsiteY3336" fmla="*/ 459798 h 3611234"/>
              <a:gd name="connsiteX3337" fmla="*/ 3973711 w 6860976"/>
              <a:gd name="connsiteY3337" fmla="*/ 463519 h 3611234"/>
              <a:gd name="connsiteX3338" fmla="*/ 3988594 w 6860976"/>
              <a:gd name="connsiteY3338" fmla="*/ 485843 h 3611234"/>
              <a:gd name="connsiteX3339" fmla="*/ 3996035 w 6860976"/>
              <a:gd name="connsiteY3339" fmla="*/ 508167 h 3611234"/>
              <a:gd name="connsiteX3340" fmla="*/ 4033242 w 6860976"/>
              <a:gd name="connsiteY3340" fmla="*/ 530491 h 3611234"/>
              <a:gd name="connsiteX3341" fmla="*/ 4040684 w 6860976"/>
              <a:gd name="connsiteY3341" fmla="*/ 530491 h 3611234"/>
              <a:gd name="connsiteX3342" fmla="*/ 4040684 w 6860976"/>
              <a:gd name="connsiteY3342" fmla="*/ 537933 h 3611234"/>
              <a:gd name="connsiteX3343" fmla="*/ 4048125 w 6860976"/>
              <a:gd name="connsiteY3343" fmla="*/ 537933 h 3611234"/>
              <a:gd name="connsiteX3344" fmla="*/ 4051846 w 6860976"/>
              <a:gd name="connsiteY3344" fmla="*/ 545374 h 3611234"/>
              <a:gd name="connsiteX3345" fmla="*/ 4055566 w 6860976"/>
              <a:gd name="connsiteY3345" fmla="*/ 537933 h 3611234"/>
              <a:gd name="connsiteX3346" fmla="*/ 4033242 w 6860976"/>
              <a:gd name="connsiteY3346" fmla="*/ 523050 h 3611234"/>
              <a:gd name="connsiteX3347" fmla="*/ 4014639 w 6860976"/>
              <a:gd name="connsiteY3347" fmla="*/ 511888 h 3611234"/>
              <a:gd name="connsiteX3348" fmla="*/ 4010918 w 6860976"/>
              <a:gd name="connsiteY3348" fmla="*/ 508167 h 3611234"/>
              <a:gd name="connsiteX3349" fmla="*/ 4018359 w 6860976"/>
              <a:gd name="connsiteY3349" fmla="*/ 504446 h 3611234"/>
              <a:gd name="connsiteX3350" fmla="*/ 4025801 w 6860976"/>
              <a:gd name="connsiteY3350" fmla="*/ 500726 h 3611234"/>
              <a:gd name="connsiteX3351" fmla="*/ 4025801 w 6860976"/>
              <a:gd name="connsiteY3351" fmla="*/ 493284 h 3611234"/>
              <a:gd name="connsiteX3352" fmla="*/ 4018359 w 6860976"/>
              <a:gd name="connsiteY3352" fmla="*/ 485843 h 3611234"/>
              <a:gd name="connsiteX3353" fmla="*/ 4025801 w 6860976"/>
              <a:gd name="connsiteY3353" fmla="*/ 478402 h 3611234"/>
              <a:gd name="connsiteX3354" fmla="*/ 4018359 w 6860976"/>
              <a:gd name="connsiteY3354" fmla="*/ 478402 h 3611234"/>
              <a:gd name="connsiteX3355" fmla="*/ 4010918 w 6860976"/>
              <a:gd name="connsiteY3355" fmla="*/ 463519 h 3611234"/>
              <a:gd name="connsiteX3356" fmla="*/ 3966269 w 6860976"/>
              <a:gd name="connsiteY3356" fmla="*/ 448636 h 3611234"/>
              <a:gd name="connsiteX3357" fmla="*/ 1198067 w 6860976"/>
              <a:gd name="connsiteY3357" fmla="*/ 448636 h 3611234"/>
              <a:gd name="connsiteX3358" fmla="*/ 1190625 w 6860976"/>
              <a:gd name="connsiteY3358" fmla="*/ 456077 h 3611234"/>
              <a:gd name="connsiteX3359" fmla="*/ 1205508 w 6860976"/>
              <a:gd name="connsiteY3359" fmla="*/ 456077 h 3611234"/>
              <a:gd name="connsiteX3360" fmla="*/ 1198067 w 6860976"/>
              <a:gd name="connsiteY3360" fmla="*/ 448636 h 3611234"/>
              <a:gd name="connsiteX3361" fmla="*/ 1093887 w 6860976"/>
              <a:gd name="connsiteY3361" fmla="*/ 441195 h 3611234"/>
              <a:gd name="connsiteX3362" fmla="*/ 1116211 w 6860976"/>
              <a:gd name="connsiteY3362" fmla="*/ 448636 h 3611234"/>
              <a:gd name="connsiteX3363" fmla="*/ 1131094 w 6860976"/>
              <a:gd name="connsiteY3363" fmla="*/ 456077 h 3611234"/>
              <a:gd name="connsiteX3364" fmla="*/ 1123652 w 6860976"/>
              <a:gd name="connsiteY3364" fmla="*/ 463519 h 3611234"/>
              <a:gd name="connsiteX3365" fmla="*/ 1101328 w 6860976"/>
              <a:gd name="connsiteY3365" fmla="*/ 456077 h 3611234"/>
              <a:gd name="connsiteX3366" fmla="*/ 1086445 w 6860976"/>
              <a:gd name="connsiteY3366" fmla="*/ 456077 h 3611234"/>
              <a:gd name="connsiteX3367" fmla="*/ 1086445 w 6860976"/>
              <a:gd name="connsiteY3367" fmla="*/ 448636 h 3611234"/>
              <a:gd name="connsiteX3368" fmla="*/ 1093887 w 6860976"/>
              <a:gd name="connsiteY3368" fmla="*/ 441195 h 3611234"/>
              <a:gd name="connsiteX3369" fmla="*/ 3490019 w 6860976"/>
              <a:gd name="connsiteY3369" fmla="*/ 441194 h 3611234"/>
              <a:gd name="connsiteX3370" fmla="*/ 3497461 w 6860976"/>
              <a:gd name="connsiteY3370" fmla="*/ 448636 h 3611234"/>
              <a:gd name="connsiteX3371" fmla="*/ 3490019 w 6860976"/>
              <a:gd name="connsiteY3371" fmla="*/ 456077 h 3611234"/>
              <a:gd name="connsiteX3372" fmla="*/ 3490019 w 6860976"/>
              <a:gd name="connsiteY3372" fmla="*/ 441194 h 3611234"/>
              <a:gd name="connsiteX3373" fmla="*/ 1235273 w 6860976"/>
              <a:gd name="connsiteY3373" fmla="*/ 441194 h 3611234"/>
              <a:gd name="connsiteX3374" fmla="*/ 1235273 w 6860976"/>
              <a:gd name="connsiteY3374" fmla="*/ 448636 h 3611234"/>
              <a:gd name="connsiteX3375" fmla="*/ 1242715 w 6860976"/>
              <a:gd name="connsiteY3375" fmla="*/ 448636 h 3611234"/>
              <a:gd name="connsiteX3376" fmla="*/ 1235273 w 6860976"/>
              <a:gd name="connsiteY3376" fmla="*/ 441194 h 3611234"/>
              <a:gd name="connsiteX3377" fmla="*/ 1220391 w 6860976"/>
              <a:gd name="connsiteY3377" fmla="*/ 441194 h 3611234"/>
              <a:gd name="connsiteX3378" fmla="*/ 1220391 w 6860976"/>
              <a:gd name="connsiteY3378" fmla="*/ 448636 h 3611234"/>
              <a:gd name="connsiteX3379" fmla="*/ 1227832 w 6860976"/>
              <a:gd name="connsiteY3379" fmla="*/ 456077 h 3611234"/>
              <a:gd name="connsiteX3380" fmla="*/ 1227832 w 6860976"/>
              <a:gd name="connsiteY3380" fmla="*/ 448636 h 3611234"/>
              <a:gd name="connsiteX3381" fmla="*/ 1224111 w 6860976"/>
              <a:gd name="connsiteY3381" fmla="*/ 444915 h 3611234"/>
              <a:gd name="connsiteX3382" fmla="*/ 1220391 w 6860976"/>
              <a:gd name="connsiteY3382" fmla="*/ 441194 h 3611234"/>
              <a:gd name="connsiteX3383" fmla="*/ 3296543 w 6860976"/>
              <a:gd name="connsiteY3383" fmla="*/ 435613 h 3611234"/>
              <a:gd name="connsiteX3384" fmla="*/ 3292822 w 6860976"/>
              <a:gd name="connsiteY3384" fmla="*/ 437474 h 3611234"/>
              <a:gd name="connsiteX3385" fmla="*/ 3296543 w 6860976"/>
              <a:gd name="connsiteY3385" fmla="*/ 441194 h 3611234"/>
              <a:gd name="connsiteX3386" fmla="*/ 3303984 w 6860976"/>
              <a:gd name="connsiteY3386" fmla="*/ 441194 h 3611234"/>
              <a:gd name="connsiteX3387" fmla="*/ 3300263 w 6860976"/>
              <a:gd name="connsiteY3387" fmla="*/ 437474 h 3611234"/>
              <a:gd name="connsiteX3388" fmla="*/ 3296543 w 6860976"/>
              <a:gd name="connsiteY3388" fmla="*/ 435613 h 3611234"/>
              <a:gd name="connsiteX3389" fmla="*/ 1153418 w 6860976"/>
              <a:gd name="connsiteY3389" fmla="*/ 433753 h 3611234"/>
              <a:gd name="connsiteX3390" fmla="*/ 1160859 w 6860976"/>
              <a:gd name="connsiteY3390" fmla="*/ 441194 h 3611234"/>
              <a:gd name="connsiteX3391" fmla="*/ 1160859 w 6860976"/>
              <a:gd name="connsiteY3391" fmla="*/ 452357 h 3611234"/>
              <a:gd name="connsiteX3392" fmla="*/ 1168301 w 6860976"/>
              <a:gd name="connsiteY3392" fmla="*/ 456077 h 3611234"/>
              <a:gd name="connsiteX3393" fmla="*/ 1175742 w 6860976"/>
              <a:gd name="connsiteY3393" fmla="*/ 456077 h 3611234"/>
              <a:gd name="connsiteX3394" fmla="*/ 1175742 w 6860976"/>
              <a:gd name="connsiteY3394" fmla="*/ 470960 h 3611234"/>
              <a:gd name="connsiteX3395" fmla="*/ 1160859 w 6860976"/>
              <a:gd name="connsiteY3395" fmla="*/ 463519 h 3611234"/>
              <a:gd name="connsiteX3396" fmla="*/ 1153418 w 6860976"/>
              <a:gd name="connsiteY3396" fmla="*/ 456077 h 3611234"/>
              <a:gd name="connsiteX3397" fmla="*/ 1145977 w 6860976"/>
              <a:gd name="connsiteY3397" fmla="*/ 444915 h 3611234"/>
              <a:gd name="connsiteX3398" fmla="*/ 1153418 w 6860976"/>
              <a:gd name="connsiteY3398" fmla="*/ 433753 h 3611234"/>
              <a:gd name="connsiteX3399" fmla="*/ 1131094 w 6860976"/>
              <a:gd name="connsiteY3399" fmla="*/ 433753 h 3611234"/>
              <a:gd name="connsiteX3400" fmla="*/ 1131094 w 6860976"/>
              <a:gd name="connsiteY3400" fmla="*/ 441194 h 3611234"/>
              <a:gd name="connsiteX3401" fmla="*/ 1127373 w 6860976"/>
              <a:gd name="connsiteY3401" fmla="*/ 441194 h 3611234"/>
              <a:gd name="connsiteX3402" fmla="*/ 1123652 w 6860976"/>
              <a:gd name="connsiteY3402" fmla="*/ 437474 h 3611234"/>
              <a:gd name="connsiteX3403" fmla="*/ 1131094 w 6860976"/>
              <a:gd name="connsiteY3403" fmla="*/ 433753 h 3611234"/>
              <a:gd name="connsiteX3404" fmla="*/ 1041797 w 6860976"/>
              <a:gd name="connsiteY3404" fmla="*/ 433753 h 3611234"/>
              <a:gd name="connsiteX3405" fmla="*/ 1056680 w 6860976"/>
              <a:gd name="connsiteY3405" fmla="*/ 441194 h 3611234"/>
              <a:gd name="connsiteX3406" fmla="*/ 1041797 w 6860976"/>
              <a:gd name="connsiteY3406" fmla="*/ 441194 h 3611234"/>
              <a:gd name="connsiteX3407" fmla="*/ 1041797 w 6860976"/>
              <a:gd name="connsiteY3407" fmla="*/ 433753 h 3611234"/>
              <a:gd name="connsiteX3408" fmla="*/ 982266 w 6860976"/>
              <a:gd name="connsiteY3408" fmla="*/ 433753 h 3611234"/>
              <a:gd name="connsiteX3409" fmla="*/ 982266 w 6860976"/>
              <a:gd name="connsiteY3409" fmla="*/ 441194 h 3611234"/>
              <a:gd name="connsiteX3410" fmla="*/ 982266 w 6860976"/>
              <a:gd name="connsiteY3410" fmla="*/ 448636 h 3611234"/>
              <a:gd name="connsiteX3411" fmla="*/ 974824 w 6860976"/>
              <a:gd name="connsiteY3411" fmla="*/ 444915 h 3611234"/>
              <a:gd name="connsiteX3412" fmla="*/ 974824 w 6860976"/>
              <a:gd name="connsiteY3412" fmla="*/ 441194 h 3611234"/>
              <a:gd name="connsiteX3413" fmla="*/ 4040684 w 6860976"/>
              <a:gd name="connsiteY3413" fmla="*/ 426312 h 3611234"/>
              <a:gd name="connsiteX3414" fmla="*/ 4048125 w 6860976"/>
              <a:gd name="connsiteY3414" fmla="*/ 448636 h 3611234"/>
              <a:gd name="connsiteX3415" fmla="*/ 4063008 w 6860976"/>
              <a:gd name="connsiteY3415" fmla="*/ 448636 h 3611234"/>
              <a:gd name="connsiteX3416" fmla="*/ 4063008 w 6860976"/>
              <a:gd name="connsiteY3416" fmla="*/ 456077 h 3611234"/>
              <a:gd name="connsiteX3417" fmla="*/ 4077891 w 6860976"/>
              <a:gd name="connsiteY3417" fmla="*/ 463519 h 3611234"/>
              <a:gd name="connsiteX3418" fmla="*/ 4100215 w 6860976"/>
              <a:gd name="connsiteY3418" fmla="*/ 470960 h 3611234"/>
              <a:gd name="connsiteX3419" fmla="*/ 4115098 w 6860976"/>
              <a:gd name="connsiteY3419" fmla="*/ 463519 h 3611234"/>
              <a:gd name="connsiteX3420" fmla="*/ 4107656 w 6860976"/>
              <a:gd name="connsiteY3420" fmla="*/ 448636 h 3611234"/>
              <a:gd name="connsiteX3421" fmla="*/ 4085332 w 6860976"/>
              <a:gd name="connsiteY3421" fmla="*/ 437474 h 3611234"/>
              <a:gd name="connsiteX3422" fmla="*/ 4063008 w 6860976"/>
              <a:gd name="connsiteY3422" fmla="*/ 433753 h 3611234"/>
              <a:gd name="connsiteX3423" fmla="*/ 4048125 w 6860976"/>
              <a:gd name="connsiteY3423" fmla="*/ 426312 h 3611234"/>
              <a:gd name="connsiteX3424" fmla="*/ 3854648 w 6860976"/>
              <a:gd name="connsiteY3424" fmla="*/ 426312 h 3611234"/>
              <a:gd name="connsiteX3425" fmla="*/ 3862090 w 6860976"/>
              <a:gd name="connsiteY3425" fmla="*/ 433753 h 3611234"/>
              <a:gd name="connsiteX3426" fmla="*/ 3858369 w 6860976"/>
              <a:gd name="connsiteY3426" fmla="*/ 426312 h 3611234"/>
              <a:gd name="connsiteX3427" fmla="*/ 3854648 w 6860976"/>
              <a:gd name="connsiteY3427" fmla="*/ 426312 h 3611234"/>
              <a:gd name="connsiteX3428" fmla="*/ 3690937 w 6860976"/>
              <a:gd name="connsiteY3428" fmla="*/ 426312 h 3611234"/>
              <a:gd name="connsiteX3429" fmla="*/ 3698379 w 6860976"/>
              <a:gd name="connsiteY3429" fmla="*/ 433753 h 3611234"/>
              <a:gd name="connsiteX3430" fmla="*/ 3698379 w 6860976"/>
              <a:gd name="connsiteY3430" fmla="*/ 426312 h 3611234"/>
              <a:gd name="connsiteX3431" fmla="*/ 3192363 w 6860976"/>
              <a:gd name="connsiteY3431" fmla="*/ 426312 h 3611234"/>
              <a:gd name="connsiteX3432" fmla="*/ 3214687 w 6860976"/>
              <a:gd name="connsiteY3432" fmla="*/ 433753 h 3611234"/>
              <a:gd name="connsiteX3433" fmla="*/ 3207246 w 6860976"/>
              <a:gd name="connsiteY3433" fmla="*/ 426312 h 3611234"/>
              <a:gd name="connsiteX3434" fmla="*/ 3651870 w 6860976"/>
              <a:gd name="connsiteY3434" fmla="*/ 422591 h 3611234"/>
              <a:gd name="connsiteX3435" fmla="*/ 3646289 w 6860976"/>
              <a:gd name="connsiteY3435" fmla="*/ 426312 h 3611234"/>
              <a:gd name="connsiteX3436" fmla="*/ 3653730 w 6860976"/>
              <a:gd name="connsiteY3436" fmla="*/ 426312 h 3611234"/>
              <a:gd name="connsiteX3437" fmla="*/ 3651870 w 6860976"/>
              <a:gd name="connsiteY3437" fmla="*/ 422591 h 3611234"/>
              <a:gd name="connsiteX3438" fmla="*/ 4033242 w 6860976"/>
              <a:gd name="connsiteY3438" fmla="*/ 418870 h 3611234"/>
              <a:gd name="connsiteX3439" fmla="*/ 4025801 w 6860976"/>
              <a:gd name="connsiteY3439" fmla="*/ 426312 h 3611234"/>
              <a:gd name="connsiteX3440" fmla="*/ 4033242 w 6860976"/>
              <a:gd name="connsiteY3440" fmla="*/ 426312 h 3611234"/>
              <a:gd name="connsiteX3441" fmla="*/ 3891855 w 6860976"/>
              <a:gd name="connsiteY3441" fmla="*/ 418870 h 3611234"/>
              <a:gd name="connsiteX3442" fmla="*/ 3891855 w 6860976"/>
              <a:gd name="connsiteY3442" fmla="*/ 426312 h 3611234"/>
              <a:gd name="connsiteX3443" fmla="*/ 3899297 w 6860976"/>
              <a:gd name="connsiteY3443" fmla="*/ 433753 h 3611234"/>
              <a:gd name="connsiteX3444" fmla="*/ 3910459 w 6860976"/>
              <a:gd name="connsiteY3444" fmla="*/ 433753 h 3611234"/>
              <a:gd name="connsiteX3445" fmla="*/ 3921621 w 6860976"/>
              <a:gd name="connsiteY3445" fmla="*/ 441194 h 3611234"/>
              <a:gd name="connsiteX3446" fmla="*/ 3936504 w 6860976"/>
              <a:gd name="connsiteY3446" fmla="*/ 441194 h 3611234"/>
              <a:gd name="connsiteX3447" fmla="*/ 3929062 w 6860976"/>
              <a:gd name="connsiteY3447" fmla="*/ 433753 h 3611234"/>
              <a:gd name="connsiteX3448" fmla="*/ 3921621 w 6860976"/>
              <a:gd name="connsiteY3448" fmla="*/ 426312 h 3611234"/>
              <a:gd name="connsiteX3449" fmla="*/ 3906738 w 6860976"/>
              <a:gd name="connsiteY3449" fmla="*/ 426312 h 3611234"/>
              <a:gd name="connsiteX3450" fmla="*/ 3899297 w 6860976"/>
              <a:gd name="connsiteY3450" fmla="*/ 418870 h 3611234"/>
              <a:gd name="connsiteX3451" fmla="*/ 1099468 w 6860976"/>
              <a:gd name="connsiteY3451" fmla="*/ 415150 h 3611234"/>
              <a:gd name="connsiteX3452" fmla="*/ 1101328 w 6860976"/>
              <a:gd name="connsiteY3452" fmla="*/ 418870 h 3611234"/>
              <a:gd name="connsiteX3453" fmla="*/ 1093887 w 6860976"/>
              <a:gd name="connsiteY3453" fmla="*/ 418870 h 3611234"/>
              <a:gd name="connsiteX3454" fmla="*/ 1099468 w 6860976"/>
              <a:gd name="connsiteY3454" fmla="*/ 415150 h 3611234"/>
              <a:gd name="connsiteX3455" fmla="*/ 3832324 w 6860976"/>
              <a:gd name="connsiteY3455" fmla="*/ 411429 h 3611234"/>
              <a:gd name="connsiteX3456" fmla="*/ 3832324 w 6860976"/>
              <a:gd name="connsiteY3456" fmla="*/ 418870 h 3611234"/>
              <a:gd name="connsiteX3457" fmla="*/ 3847207 w 6860976"/>
              <a:gd name="connsiteY3457" fmla="*/ 418870 h 3611234"/>
              <a:gd name="connsiteX3458" fmla="*/ 3832324 w 6860976"/>
              <a:gd name="connsiteY3458" fmla="*/ 411429 h 3611234"/>
              <a:gd name="connsiteX3459" fmla="*/ 3676055 w 6860976"/>
              <a:gd name="connsiteY3459" fmla="*/ 411429 h 3611234"/>
              <a:gd name="connsiteX3460" fmla="*/ 3668613 w 6860976"/>
              <a:gd name="connsiteY3460" fmla="*/ 418870 h 3611234"/>
              <a:gd name="connsiteX3461" fmla="*/ 3668613 w 6860976"/>
              <a:gd name="connsiteY3461" fmla="*/ 426312 h 3611234"/>
              <a:gd name="connsiteX3462" fmla="*/ 3668613 w 6860976"/>
              <a:gd name="connsiteY3462" fmla="*/ 433753 h 3611234"/>
              <a:gd name="connsiteX3463" fmla="*/ 3683496 w 6860976"/>
              <a:gd name="connsiteY3463" fmla="*/ 426312 h 3611234"/>
              <a:gd name="connsiteX3464" fmla="*/ 3683496 w 6860976"/>
              <a:gd name="connsiteY3464" fmla="*/ 415150 h 3611234"/>
              <a:gd name="connsiteX3465" fmla="*/ 3676055 w 6860976"/>
              <a:gd name="connsiteY3465" fmla="*/ 411429 h 3611234"/>
              <a:gd name="connsiteX3466" fmla="*/ 3408164 w 6860976"/>
              <a:gd name="connsiteY3466" fmla="*/ 411429 h 3611234"/>
              <a:gd name="connsiteX3467" fmla="*/ 3400722 w 6860976"/>
              <a:gd name="connsiteY3467" fmla="*/ 418870 h 3611234"/>
              <a:gd name="connsiteX3468" fmla="*/ 3400722 w 6860976"/>
              <a:gd name="connsiteY3468" fmla="*/ 426312 h 3611234"/>
              <a:gd name="connsiteX3469" fmla="*/ 3408164 w 6860976"/>
              <a:gd name="connsiteY3469" fmla="*/ 418870 h 3611234"/>
              <a:gd name="connsiteX3470" fmla="*/ 3408164 w 6860976"/>
              <a:gd name="connsiteY3470" fmla="*/ 411429 h 3611234"/>
              <a:gd name="connsiteX3471" fmla="*/ 3363515 w 6860976"/>
              <a:gd name="connsiteY3471" fmla="*/ 411429 h 3611234"/>
              <a:gd name="connsiteX3472" fmla="*/ 3370957 w 6860976"/>
              <a:gd name="connsiteY3472" fmla="*/ 418870 h 3611234"/>
              <a:gd name="connsiteX3473" fmla="*/ 3363515 w 6860976"/>
              <a:gd name="connsiteY3473" fmla="*/ 422591 h 3611234"/>
              <a:gd name="connsiteX3474" fmla="*/ 3363515 w 6860976"/>
              <a:gd name="connsiteY3474" fmla="*/ 433753 h 3611234"/>
              <a:gd name="connsiteX3475" fmla="*/ 3374678 w 6860976"/>
              <a:gd name="connsiteY3475" fmla="*/ 441194 h 3611234"/>
              <a:gd name="connsiteX3476" fmla="*/ 3393281 w 6860976"/>
              <a:gd name="connsiteY3476" fmla="*/ 448636 h 3611234"/>
              <a:gd name="connsiteX3477" fmla="*/ 3408164 w 6860976"/>
              <a:gd name="connsiteY3477" fmla="*/ 448636 h 3611234"/>
              <a:gd name="connsiteX3478" fmla="*/ 3415605 w 6860976"/>
              <a:gd name="connsiteY3478" fmla="*/ 448636 h 3611234"/>
              <a:gd name="connsiteX3479" fmla="*/ 3423047 w 6860976"/>
              <a:gd name="connsiteY3479" fmla="*/ 441194 h 3611234"/>
              <a:gd name="connsiteX3480" fmla="*/ 3408164 w 6860976"/>
              <a:gd name="connsiteY3480" fmla="*/ 441194 h 3611234"/>
              <a:gd name="connsiteX3481" fmla="*/ 3400722 w 6860976"/>
              <a:gd name="connsiteY3481" fmla="*/ 433753 h 3611234"/>
              <a:gd name="connsiteX3482" fmla="*/ 3385840 w 6860976"/>
              <a:gd name="connsiteY3482" fmla="*/ 433753 h 3611234"/>
              <a:gd name="connsiteX3483" fmla="*/ 3382119 w 6860976"/>
              <a:gd name="connsiteY3483" fmla="*/ 430032 h 3611234"/>
              <a:gd name="connsiteX3484" fmla="*/ 3370957 w 6860976"/>
              <a:gd name="connsiteY3484" fmla="*/ 411429 h 3611234"/>
              <a:gd name="connsiteX3485" fmla="*/ 3274219 w 6860976"/>
              <a:gd name="connsiteY3485" fmla="*/ 411429 h 3611234"/>
              <a:gd name="connsiteX3486" fmla="*/ 3244453 w 6860976"/>
              <a:gd name="connsiteY3486" fmla="*/ 433753 h 3611234"/>
              <a:gd name="connsiteX3487" fmla="*/ 3251894 w 6860976"/>
              <a:gd name="connsiteY3487" fmla="*/ 441194 h 3611234"/>
              <a:gd name="connsiteX3488" fmla="*/ 3251894 w 6860976"/>
              <a:gd name="connsiteY3488" fmla="*/ 433753 h 3611234"/>
              <a:gd name="connsiteX3489" fmla="*/ 3259336 w 6860976"/>
              <a:gd name="connsiteY3489" fmla="*/ 433753 h 3611234"/>
              <a:gd name="connsiteX3490" fmla="*/ 3281660 w 6860976"/>
              <a:gd name="connsiteY3490" fmla="*/ 433753 h 3611234"/>
              <a:gd name="connsiteX3491" fmla="*/ 3289101 w 6860976"/>
              <a:gd name="connsiteY3491" fmla="*/ 426312 h 3611234"/>
              <a:gd name="connsiteX3492" fmla="*/ 3281660 w 6860976"/>
              <a:gd name="connsiteY3492" fmla="*/ 426312 h 3611234"/>
              <a:gd name="connsiteX3493" fmla="*/ 3266777 w 6860976"/>
              <a:gd name="connsiteY3493" fmla="*/ 426312 h 3611234"/>
              <a:gd name="connsiteX3494" fmla="*/ 3266777 w 6860976"/>
              <a:gd name="connsiteY3494" fmla="*/ 418870 h 3611234"/>
              <a:gd name="connsiteX3495" fmla="*/ 3274219 w 6860976"/>
              <a:gd name="connsiteY3495" fmla="*/ 418870 h 3611234"/>
              <a:gd name="connsiteX3496" fmla="*/ 3447696 w 6860976"/>
              <a:gd name="connsiteY3496" fmla="*/ 409569 h 3611234"/>
              <a:gd name="connsiteX3497" fmla="*/ 3437929 w 6860976"/>
              <a:gd name="connsiteY3497" fmla="*/ 411429 h 3611234"/>
              <a:gd name="connsiteX3498" fmla="*/ 3430488 w 6860976"/>
              <a:gd name="connsiteY3498" fmla="*/ 418870 h 3611234"/>
              <a:gd name="connsiteX3499" fmla="*/ 3430488 w 6860976"/>
              <a:gd name="connsiteY3499" fmla="*/ 426312 h 3611234"/>
              <a:gd name="connsiteX3500" fmla="*/ 3423047 w 6860976"/>
              <a:gd name="connsiteY3500" fmla="*/ 426312 h 3611234"/>
              <a:gd name="connsiteX3501" fmla="*/ 3430488 w 6860976"/>
              <a:gd name="connsiteY3501" fmla="*/ 433753 h 3611234"/>
              <a:gd name="connsiteX3502" fmla="*/ 3437929 w 6860976"/>
              <a:gd name="connsiteY3502" fmla="*/ 441194 h 3611234"/>
              <a:gd name="connsiteX3503" fmla="*/ 3445371 w 6860976"/>
              <a:gd name="connsiteY3503" fmla="*/ 426312 h 3611234"/>
              <a:gd name="connsiteX3504" fmla="*/ 3452812 w 6860976"/>
              <a:gd name="connsiteY3504" fmla="*/ 433753 h 3611234"/>
              <a:gd name="connsiteX3505" fmla="*/ 3460254 w 6860976"/>
              <a:gd name="connsiteY3505" fmla="*/ 441194 h 3611234"/>
              <a:gd name="connsiteX3506" fmla="*/ 3467695 w 6860976"/>
              <a:gd name="connsiteY3506" fmla="*/ 441194 h 3611234"/>
              <a:gd name="connsiteX3507" fmla="*/ 3475137 w 6860976"/>
              <a:gd name="connsiteY3507" fmla="*/ 433753 h 3611234"/>
              <a:gd name="connsiteX3508" fmla="*/ 3490019 w 6860976"/>
              <a:gd name="connsiteY3508" fmla="*/ 456077 h 3611234"/>
              <a:gd name="connsiteX3509" fmla="*/ 3497461 w 6860976"/>
              <a:gd name="connsiteY3509" fmla="*/ 463519 h 3611234"/>
              <a:gd name="connsiteX3510" fmla="*/ 3504902 w 6860976"/>
              <a:gd name="connsiteY3510" fmla="*/ 456077 h 3611234"/>
              <a:gd name="connsiteX3511" fmla="*/ 3504902 w 6860976"/>
              <a:gd name="connsiteY3511" fmla="*/ 448636 h 3611234"/>
              <a:gd name="connsiteX3512" fmla="*/ 3512344 w 6860976"/>
              <a:gd name="connsiteY3512" fmla="*/ 448636 h 3611234"/>
              <a:gd name="connsiteX3513" fmla="*/ 3527226 w 6860976"/>
              <a:gd name="connsiteY3513" fmla="*/ 444915 h 3611234"/>
              <a:gd name="connsiteX3514" fmla="*/ 3534668 w 6860976"/>
              <a:gd name="connsiteY3514" fmla="*/ 448636 h 3611234"/>
              <a:gd name="connsiteX3515" fmla="*/ 3534668 w 6860976"/>
              <a:gd name="connsiteY3515" fmla="*/ 441194 h 3611234"/>
              <a:gd name="connsiteX3516" fmla="*/ 3516064 w 6860976"/>
              <a:gd name="connsiteY3516" fmla="*/ 437474 h 3611234"/>
              <a:gd name="connsiteX3517" fmla="*/ 3512344 w 6860976"/>
              <a:gd name="connsiteY3517" fmla="*/ 433753 h 3611234"/>
              <a:gd name="connsiteX3518" fmla="*/ 3504902 w 6860976"/>
              <a:gd name="connsiteY3518" fmla="*/ 426312 h 3611234"/>
              <a:gd name="connsiteX3519" fmla="*/ 3501181 w 6860976"/>
              <a:gd name="connsiteY3519" fmla="*/ 426312 h 3611234"/>
              <a:gd name="connsiteX3520" fmla="*/ 3490019 w 6860976"/>
              <a:gd name="connsiteY3520" fmla="*/ 426312 h 3611234"/>
              <a:gd name="connsiteX3521" fmla="*/ 3475137 w 6860976"/>
              <a:gd name="connsiteY3521" fmla="*/ 433753 h 3611234"/>
              <a:gd name="connsiteX3522" fmla="*/ 3467695 w 6860976"/>
              <a:gd name="connsiteY3522" fmla="*/ 426312 h 3611234"/>
              <a:gd name="connsiteX3523" fmla="*/ 3460254 w 6860976"/>
              <a:gd name="connsiteY3523" fmla="*/ 426312 h 3611234"/>
              <a:gd name="connsiteX3524" fmla="*/ 3447696 w 6860976"/>
              <a:gd name="connsiteY3524" fmla="*/ 409569 h 3611234"/>
              <a:gd name="connsiteX3525" fmla="*/ 3411885 w 6860976"/>
              <a:gd name="connsiteY3525" fmla="*/ 403987 h 3611234"/>
              <a:gd name="connsiteX3526" fmla="*/ 3411885 w 6860976"/>
              <a:gd name="connsiteY3526" fmla="*/ 411429 h 3611234"/>
              <a:gd name="connsiteX3527" fmla="*/ 3419326 w 6860976"/>
              <a:gd name="connsiteY3527" fmla="*/ 415150 h 3611234"/>
              <a:gd name="connsiteX3528" fmla="*/ 3419326 w 6860976"/>
              <a:gd name="connsiteY3528" fmla="*/ 407708 h 3611234"/>
              <a:gd name="connsiteX3529" fmla="*/ 3411885 w 6860976"/>
              <a:gd name="connsiteY3529" fmla="*/ 403987 h 3611234"/>
              <a:gd name="connsiteX3530" fmla="*/ 3311426 w 6860976"/>
              <a:gd name="connsiteY3530" fmla="*/ 403987 h 3611234"/>
              <a:gd name="connsiteX3531" fmla="*/ 3303984 w 6860976"/>
              <a:gd name="connsiteY3531" fmla="*/ 407708 h 3611234"/>
              <a:gd name="connsiteX3532" fmla="*/ 3311426 w 6860976"/>
              <a:gd name="connsiteY3532" fmla="*/ 411429 h 3611234"/>
              <a:gd name="connsiteX3533" fmla="*/ 3004468 w 6860976"/>
              <a:gd name="connsiteY3533" fmla="*/ 400267 h 3611234"/>
              <a:gd name="connsiteX3534" fmla="*/ 2998887 w 6860976"/>
              <a:gd name="connsiteY3534" fmla="*/ 403987 h 3611234"/>
              <a:gd name="connsiteX3535" fmla="*/ 2998887 w 6860976"/>
              <a:gd name="connsiteY3535" fmla="*/ 411429 h 3611234"/>
              <a:gd name="connsiteX3536" fmla="*/ 3006328 w 6860976"/>
              <a:gd name="connsiteY3536" fmla="*/ 403987 h 3611234"/>
              <a:gd name="connsiteX3537" fmla="*/ 3004468 w 6860976"/>
              <a:gd name="connsiteY3537" fmla="*/ 400267 h 3611234"/>
              <a:gd name="connsiteX3538" fmla="*/ 3847207 w 6860976"/>
              <a:gd name="connsiteY3538" fmla="*/ 396546 h 3611234"/>
              <a:gd name="connsiteX3539" fmla="*/ 3847207 w 6860976"/>
              <a:gd name="connsiteY3539" fmla="*/ 403987 h 3611234"/>
              <a:gd name="connsiteX3540" fmla="*/ 3854648 w 6860976"/>
              <a:gd name="connsiteY3540" fmla="*/ 403987 h 3611234"/>
              <a:gd name="connsiteX3541" fmla="*/ 3854648 w 6860976"/>
              <a:gd name="connsiteY3541" fmla="*/ 396546 h 3611234"/>
              <a:gd name="connsiteX3542" fmla="*/ 3847207 w 6860976"/>
              <a:gd name="connsiteY3542" fmla="*/ 396546 h 3611234"/>
              <a:gd name="connsiteX3543" fmla="*/ 1912441 w 6860976"/>
              <a:gd name="connsiteY3543" fmla="*/ 396546 h 3611234"/>
              <a:gd name="connsiteX3544" fmla="*/ 1919883 w 6860976"/>
              <a:gd name="connsiteY3544" fmla="*/ 403987 h 3611234"/>
              <a:gd name="connsiteX3545" fmla="*/ 1927324 w 6860976"/>
              <a:gd name="connsiteY3545" fmla="*/ 403987 h 3611234"/>
              <a:gd name="connsiteX3546" fmla="*/ 1912441 w 6860976"/>
              <a:gd name="connsiteY3546" fmla="*/ 396546 h 3611234"/>
              <a:gd name="connsiteX3547" fmla="*/ 1294805 w 6860976"/>
              <a:gd name="connsiteY3547" fmla="*/ 396546 h 3611234"/>
              <a:gd name="connsiteX3548" fmla="*/ 1294805 w 6860976"/>
              <a:gd name="connsiteY3548" fmla="*/ 403987 h 3611234"/>
              <a:gd name="connsiteX3549" fmla="*/ 1302246 w 6860976"/>
              <a:gd name="connsiteY3549" fmla="*/ 400267 h 3611234"/>
              <a:gd name="connsiteX3550" fmla="*/ 1302246 w 6860976"/>
              <a:gd name="connsiteY3550" fmla="*/ 396546 h 3611234"/>
              <a:gd name="connsiteX3551" fmla="*/ 1294805 w 6860976"/>
              <a:gd name="connsiteY3551" fmla="*/ 396546 h 3611234"/>
              <a:gd name="connsiteX3552" fmla="*/ 773906 w 6860976"/>
              <a:gd name="connsiteY3552" fmla="*/ 396546 h 3611234"/>
              <a:gd name="connsiteX3553" fmla="*/ 781348 w 6860976"/>
              <a:gd name="connsiteY3553" fmla="*/ 396546 h 3611234"/>
              <a:gd name="connsiteX3554" fmla="*/ 788789 w 6860976"/>
              <a:gd name="connsiteY3554" fmla="*/ 396546 h 3611234"/>
              <a:gd name="connsiteX3555" fmla="*/ 788789 w 6860976"/>
              <a:gd name="connsiteY3555" fmla="*/ 400267 h 3611234"/>
              <a:gd name="connsiteX3556" fmla="*/ 788789 w 6860976"/>
              <a:gd name="connsiteY3556" fmla="*/ 411429 h 3611234"/>
              <a:gd name="connsiteX3557" fmla="*/ 785068 w 6860976"/>
              <a:gd name="connsiteY3557" fmla="*/ 411429 h 3611234"/>
              <a:gd name="connsiteX3558" fmla="*/ 773906 w 6860976"/>
              <a:gd name="connsiteY3558" fmla="*/ 403987 h 3611234"/>
              <a:gd name="connsiteX3559" fmla="*/ 3765351 w 6860976"/>
              <a:gd name="connsiteY3559" fmla="*/ 389105 h 3611234"/>
              <a:gd name="connsiteX3560" fmla="*/ 3772793 w 6860976"/>
              <a:gd name="connsiteY3560" fmla="*/ 389105 h 3611234"/>
              <a:gd name="connsiteX3561" fmla="*/ 3772793 w 6860976"/>
              <a:gd name="connsiteY3561" fmla="*/ 396546 h 3611234"/>
              <a:gd name="connsiteX3562" fmla="*/ 3757910 w 6860976"/>
              <a:gd name="connsiteY3562" fmla="*/ 396546 h 3611234"/>
              <a:gd name="connsiteX3563" fmla="*/ 3765351 w 6860976"/>
              <a:gd name="connsiteY3563" fmla="*/ 389105 h 3611234"/>
              <a:gd name="connsiteX3564" fmla="*/ 3177480 w 6860976"/>
              <a:gd name="connsiteY3564" fmla="*/ 389105 h 3611234"/>
              <a:gd name="connsiteX3565" fmla="*/ 3177480 w 6860976"/>
              <a:gd name="connsiteY3565" fmla="*/ 396546 h 3611234"/>
              <a:gd name="connsiteX3566" fmla="*/ 3184922 w 6860976"/>
              <a:gd name="connsiteY3566" fmla="*/ 396546 h 3611234"/>
              <a:gd name="connsiteX3567" fmla="*/ 3177480 w 6860976"/>
              <a:gd name="connsiteY3567" fmla="*/ 389105 h 3611234"/>
              <a:gd name="connsiteX3568" fmla="*/ 1255737 w 6860976"/>
              <a:gd name="connsiteY3568" fmla="*/ 385384 h 3611234"/>
              <a:gd name="connsiteX3569" fmla="*/ 1250156 w 6860976"/>
              <a:gd name="connsiteY3569" fmla="*/ 389105 h 3611234"/>
              <a:gd name="connsiteX3570" fmla="*/ 1257598 w 6860976"/>
              <a:gd name="connsiteY3570" fmla="*/ 396546 h 3611234"/>
              <a:gd name="connsiteX3571" fmla="*/ 1257598 w 6860976"/>
              <a:gd name="connsiteY3571" fmla="*/ 389105 h 3611234"/>
              <a:gd name="connsiteX3572" fmla="*/ 1255737 w 6860976"/>
              <a:gd name="connsiteY3572" fmla="*/ 385384 h 3611234"/>
              <a:gd name="connsiteX3573" fmla="*/ 3757910 w 6860976"/>
              <a:gd name="connsiteY3573" fmla="*/ 381663 h 3611234"/>
              <a:gd name="connsiteX3574" fmla="*/ 3757910 w 6860976"/>
              <a:gd name="connsiteY3574" fmla="*/ 389105 h 3611234"/>
              <a:gd name="connsiteX3575" fmla="*/ 3750469 w 6860976"/>
              <a:gd name="connsiteY3575" fmla="*/ 389105 h 3611234"/>
              <a:gd name="connsiteX3576" fmla="*/ 3750469 w 6860976"/>
              <a:gd name="connsiteY3576" fmla="*/ 396546 h 3611234"/>
              <a:gd name="connsiteX3577" fmla="*/ 3743027 w 6860976"/>
              <a:gd name="connsiteY3577" fmla="*/ 396546 h 3611234"/>
              <a:gd name="connsiteX3578" fmla="*/ 3735586 w 6860976"/>
              <a:gd name="connsiteY3578" fmla="*/ 396546 h 3611234"/>
              <a:gd name="connsiteX3579" fmla="*/ 3735586 w 6860976"/>
              <a:gd name="connsiteY3579" fmla="*/ 403987 h 3611234"/>
              <a:gd name="connsiteX3580" fmla="*/ 3743027 w 6860976"/>
              <a:gd name="connsiteY3580" fmla="*/ 403987 h 3611234"/>
              <a:gd name="connsiteX3581" fmla="*/ 3743027 w 6860976"/>
              <a:gd name="connsiteY3581" fmla="*/ 418870 h 3611234"/>
              <a:gd name="connsiteX3582" fmla="*/ 3735586 w 6860976"/>
              <a:gd name="connsiteY3582" fmla="*/ 418870 h 3611234"/>
              <a:gd name="connsiteX3583" fmla="*/ 3728144 w 6860976"/>
              <a:gd name="connsiteY3583" fmla="*/ 418870 h 3611234"/>
              <a:gd name="connsiteX3584" fmla="*/ 3720703 w 6860976"/>
              <a:gd name="connsiteY3584" fmla="*/ 411429 h 3611234"/>
              <a:gd name="connsiteX3585" fmla="*/ 3705820 w 6860976"/>
              <a:gd name="connsiteY3585" fmla="*/ 403987 h 3611234"/>
              <a:gd name="connsiteX3586" fmla="*/ 3698379 w 6860976"/>
              <a:gd name="connsiteY3586" fmla="*/ 403987 h 3611234"/>
              <a:gd name="connsiteX3587" fmla="*/ 3705820 w 6860976"/>
              <a:gd name="connsiteY3587" fmla="*/ 415150 h 3611234"/>
              <a:gd name="connsiteX3588" fmla="*/ 3720703 w 6860976"/>
              <a:gd name="connsiteY3588" fmla="*/ 426312 h 3611234"/>
              <a:gd name="connsiteX3589" fmla="*/ 3728144 w 6860976"/>
              <a:gd name="connsiteY3589" fmla="*/ 426312 h 3611234"/>
              <a:gd name="connsiteX3590" fmla="*/ 3750469 w 6860976"/>
              <a:gd name="connsiteY3590" fmla="*/ 430032 h 3611234"/>
              <a:gd name="connsiteX3591" fmla="*/ 3757910 w 6860976"/>
              <a:gd name="connsiteY3591" fmla="*/ 441194 h 3611234"/>
              <a:gd name="connsiteX3592" fmla="*/ 3761631 w 6860976"/>
              <a:gd name="connsiteY3592" fmla="*/ 444915 h 3611234"/>
              <a:gd name="connsiteX3593" fmla="*/ 3765351 w 6860976"/>
              <a:gd name="connsiteY3593" fmla="*/ 448636 h 3611234"/>
              <a:gd name="connsiteX3594" fmla="*/ 3772793 w 6860976"/>
              <a:gd name="connsiteY3594" fmla="*/ 456077 h 3611234"/>
              <a:gd name="connsiteX3595" fmla="*/ 3787676 w 6860976"/>
              <a:gd name="connsiteY3595" fmla="*/ 470960 h 3611234"/>
              <a:gd name="connsiteX3596" fmla="*/ 3798838 w 6860976"/>
              <a:gd name="connsiteY3596" fmla="*/ 478402 h 3611234"/>
              <a:gd name="connsiteX3597" fmla="*/ 3810000 w 6860976"/>
              <a:gd name="connsiteY3597" fmla="*/ 482122 h 3611234"/>
              <a:gd name="connsiteX3598" fmla="*/ 3824883 w 6860976"/>
              <a:gd name="connsiteY3598" fmla="*/ 485843 h 3611234"/>
              <a:gd name="connsiteX3599" fmla="*/ 3832324 w 6860976"/>
              <a:gd name="connsiteY3599" fmla="*/ 485843 h 3611234"/>
              <a:gd name="connsiteX3600" fmla="*/ 3810000 w 6860976"/>
              <a:gd name="connsiteY3600" fmla="*/ 478402 h 3611234"/>
              <a:gd name="connsiteX3601" fmla="*/ 3802559 w 6860976"/>
              <a:gd name="connsiteY3601" fmla="*/ 470960 h 3611234"/>
              <a:gd name="connsiteX3602" fmla="*/ 3795117 w 6860976"/>
              <a:gd name="connsiteY3602" fmla="*/ 459798 h 3611234"/>
              <a:gd name="connsiteX3603" fmla="*/ 3798838 w 6860976"/>
              <a:gd name="connsiteY3603" fmla="*/ 459798 h 3611234"/>
              <a:gd name="connsiteX3604" fmla="*/ 3817441 w 6860976"/>
              <a:gd name="connsiteY3604" fmla="*/ 463519 h 3611234"/>
              <a:gd name="connsiteX3605" fmla="*/ 3839766 w 6860976"/>
              <a:gd name="connsiteY3605" fmla="*/ 470960 h 3611234"/>
              <a:gd name="connsiteX3606" fmla="*/ 3839766 w 6860976"/>
              <a:gd name="connsiteY3606" fmla="*/ 463519 h 3611234"/>
              <a:gd name="connsiteX3607" fmla="*/ 3824883 w 6860976"/>
              <a:gd name="connsiteY3607" fmla="*/ 456077 h 3611234"/>
              <a:gd name="connsiteX3608" fmla="*/ 3817441 w 6860976"/>
              <a:gd name="connsiteY3608" fmla="*/ 448636 h 3611234"/>
              <a:gd name="connsiteX3609" fmla="*/ 3817441 w 6860976"/>
              <a:gd name="connsiteY3609" fmla="*/ 437474 h 3611234"/>
              <a:gd name="connsiteX3610" fmla="*/ 3810000 w 6860976"/>
              <a:gd name="connsiteY3610" fmla="*/ 433753 h 3611234"/>
              <a:gd name="connsiteX3611" fmla="*/ 3810000 w 6860976"/>
              <a:gd name="connsiteY3611" fmla="*/ 418870 h 3611234"/>
              <a:gd name="connsiteX3612" fmla="*/ 3821162 w 6860976"/>
              <a:gd name="connsiteY3612" fmla="*/ 415150 h 3611234"/>
              <a:gd name="connsiteX3613" fmla="*/ 3817441 w 6860976"/>
              <a:gd name="connsiteY3613" fmla="*/ 403987 h 3611234"/>
              <a:gd name="connsiteX3614" fmla="*/ 3802559 w 6860976"/>
              <a:gd name="connsiteY3614" fmla="*/ 396546 h 3611234"/>
              <a:gd name="connsiteX3615" fmla="*/ 3795117 w 6860976"/>
              <a:gd name="connsiteY3615" fmla="*/ 396546 h 3611234"/>
              <a:gd name="connsiteX3616" fmla="*/ 3787676 w 6860976"/>
              <a:gd name="connsiteY3616" fmla="*/ 396546 h 3611234"/>
              <a:gd name="connsiteX3617" fmla="*/ 3780234 w 6860976"/>
              <a:gd name="connsiteY3617" fmla="*/ 396546 h 3611234"/>
              <a:gd name="connsiteX3618" fmla="*/ 3783955 w 6860976"/>
              <a:gd name="connsiteY3618" fmla="*/ 389105 h 3611234"/>
              <a:gd name="connsiteX3619" fmla="*/ 3772793 w 6860976"/>
              <a:gd name="connsiteY3619" fmla="*/ 381663 h 3611234"/>
              <a:gd name="connsiteX3620" fmla="*/ 3713262 w 6860976"/>
              <a:gd name="connsiteY3620" fmla="*/ 381663 h 3611234"/>
              <a:gd name="connsiteX3621" fmla="*/ 3705820 w 6860976"/>
              <a:gd name="connsiteY3621" fmla="*/ 385384 h 3611234"/>
              <a:gd name="connsiteX3622" fmla="*/ 3713262 w 6860976"/>
              <a:gd name="connsiteY3622" fmla="*/ 392825 h 3611234"/>
              <a:gd name="connsiteX3623" fmla="*/ 3728144 w 6860976"/>
              <a:gd name="connsiteY3623" fmla="*/ 389105 h 3611234"/>
              <a:gd name="connsiteX3624" fmla="*/ 3713262 w 6860976"/>
              <a:gd name="connsiteY3624" fmla="*/ 381663 h 3611234"/>
              <a:gd name="connsiteX3625" fmla="*/ 3370957 w 6860976"/>
              <a:gd name="connsiteY3625" fmla="*/ 381663 h 3611234"/>
              <a:gd name="connsiteX3626" fmla="*/ 3363515 w 6860976"/>
              <a:gd name="connsiteY3626" fmla="*/ 389105 h 3611234"/>
              <a:gd name="connsiteX3627" fmla="*/ 3370957 w 6860976"/>
              <a:gd name="connsiteY3627" fmla="*/ 389105 h 3611234"/>
              <a:gd name="connsiteX3628" fmla="*/ 3378398 w 6860976"/>
              <a:gd name="connsiteY3628" fmla="*/ 396546 h 3611234"/>
              <a:gd name="connsiteX3629" fmla="*/ 3385840 w 6860976"/>
              <a:gd name="connsiteY3629" fmla="*/ 411429 h 3611234"/>
              <a:gd name="connsiteX3630" fmla="*/ 3385840 w 6860976"/>
              <a:gd name="connsiteY3630" fmla="*/ 403987 h 3611234"/>
              <a:gd name="connsiteX3631" fmla="*/ 3385840 w 6860976"/>
              <a:gd name="connsiteY3631" fmla="*/ 396546 h 3611234"/>
              <a:gd name="connsiteX3632" fmla="*/ 3184922 w 6860976"/>
              <a:gd name="connsiteY3632" fmla="*/ 381663 h 3611234"/>
              <a:gd name="connsiteX3633" fmla="*/ 3199804 w 6860976"/>
              <a:gd name="connsiteY3633" fmla="*/ 389105 h 3611234"/>
              <a:gd name="connsiteX3634" fmla="*/ 3199804 w 6860976"/>
              <a:gd name="connsiteY3634" fmla="*/ 385384 h 3611234"/>
              <a:gd name="connsiteX3635" fmla="*/ 3192363 w 6860976"/>
              <a:gd name="connsiteY3635" fmla="*/ 381663 h 3611234"/>
              <a:gd name="connsiteX3636" fmla="*/ 1510606 w 6860976"/>
              <a:gd name="connsiteY3636" fmla="*/ 381663 h 3611234"/>
              <a:gd name="connsiteX3637" fmla="*/ 1503164 w 6860976"/>
              <a:gd name="connsiteY3637" fmla="*/ 389105 h 3611234"/>
              <a:gd name="connsiteX3638" fmla="*/ 1514326 w 6860976"/>
              <a:gd name="connsiteY3638" fmla="*/ 392825 h 3611234"/>
              <a:gd name="connsiteX3639" fmla="*/ 1510606 w 6860976"/>
              <a:gd name="connsiteY3639" fmla="*/ 381663 h 3611234"/>
              <a:gd name="connsiteX3640" fmla="*/ 3491880 w 6860976"/>
              <a:gd name="connsiteY3640" fmla="*/ 377943 h 3611234"/>
              <a:gd name="connsiteX3641" fmla="*/ 3490019 w 6860976"/>
              <a:gd name="connsiteY3641" fmla="*/ 381663 h 3611234"/>
              <a:gd name="connsiteX3642" fmla="*/ 3482578 w 6860976"/>
              <a:gd name="connsiteY3642" fmla="*/ 381663 h 3611234"/>
              <a:gd name="connsiteX3643" fmla="*/ 3482578 w 6860976"/>
              <a:gd name="connsiteY3643" fmla="*/ 389105 h 3611234"/>
              <a:gd name="connsiteX3644" fmla="*/ 3497461 w 6860976"/>
              <a:gd name="connsiteY3644" fmla="*/ 396546 h 3611234"/>
              <a:gd name="connsiteX3645" fmla="*/ 3504902 w 6860976"/>
              <a:gd name="connsiteY3645" fmla="*/ 396546 h 3611234"/>
              <a:gd name="connsiteX3646" fmla="*/ 3497461 w 6860976"/>
              <a:gd name="connsiteY3646" fmla="*/ 381663 h 3611234"/>
              <a:gd name="connsiteX3647" fmla="*/ 3491880 w 6860976"/>
              <a:gd name="connsiteY3647" fmla="*/ 377943 h 3611234"/>
              <a:gd name="connsiteX3648" fmla="*/ 3869531 w 6860976"/>
              <a:gd name="connsiteY3648" fmla="*/ 374222 h 3611234"/>
              <a:gd name="connsiteX3649" fmla="*/ 3869531 w 6860976"/>
              <a:gd name="connsiteY3649" fmla="*/ 381663 h 3611234"/>
              <a:gd name="connsiteX3650" fmla="*/ 3876973 w 6860976"/>
              <a:gd name="connsiteY3650" fmla="*/ 389105 h 3611234"/>
              <a:gd name="connsiteX3651" fmla="*/ 3869531 w 6860976"/>
              <a:gd name="connsiteY3651" fmla="*/ 374222 h 3611234"/>
              <a:gd name="connsiteX3652" fmla="*/ 3824883 w 6860976"/>
              <a:gd name="connsiteY3652" fmla="*/ 374222 h 3611234"/>
              <a:gd name="connsiteX3653" fmla="*/ 3839766 w 6860976"/>
              <a:gd name="connsiteY3653" fmla="*/ 381663 h 3611234"/>
              <a:gd name="connsiteX3654" fmla="*/ 3832324 w 6860976"/>
              <a:gd name="connsiteY3654" fmla="*/ 374222 h 3611234"/>
              <a:gd name="connsiteX3655" fmla="*/ 3452812 w 6860976"/>
              <a:gd name="connsiteY3655" fmla="*/ 374222 h 3611234"/>
              <a:gd name="connsiteX3656" fmla="*/ 3452812 w 6860976"/>
              <a:gd name="connsiteY3656" fmla="*/ 381663 h 3611234"/>
              <a:gd name="connsiteX3657" fmla="*/ 3460254 w 6860976"/>
              <a:gd name="connsiteY3657" fmla="*/ 381663 h 3611234"/>
              <a:gd name="connsiteX3658" fmla="*/ 3452812 w 6860976"/>
              <a:gd name="connsiteY3658" fmla="*/ 374222 h 3611234"/>
              <a:gd name="connsiteX3659" fmla="*/ 3281660 w 6860976"/>
              <a:gd name="connsiteY3659" fmla="*/ 374222 h 3611234"/>
              <a:gd name="connsiteX3660" fmla="*/ 3289101 w 6860976"/>
              <a:gd name="connsiteY3660" fmla="*/ 381663 h 3611234"/>
              <a:gd name="connsiteX3661" fmla="*/ 3281660 w 6860976"/>
              <a:gd name="connsiteY3661" fmla="*/ 381663 h 3611234"/>
              <a:gd name="connsiteX3662" fmla="*/ 3281660 w 6860976"/>
              <a:gd name="connsiteY3662" fmla="*/ 374222 h 3611234"/>
              <a:gd name="connsiteX3663" fmla="*/ 3214687 w 6860976"/>
              <a:gd name="connsiteY3663" fmla="*/ 374222 h 3611234"/>
              <a:gd name="connsiteX3664" fmla="*/ 3214687 w 6860976"/>
              <a:gd name="connsiteY3664" fmla="*/ 381663 h 3611234"/>
              <a:gd name="connsiteX3665" fmla="*/ 3214687 w 6860976"/>
              <a:gd name="connsiteY3665" fmla="*/ 389105 h 3611234"/>
              <a:gd name="connsiteX3666" fmla="*/ 3222129 w 6860976"/>
              <a:gd name="connsiteY3666" fmla="*/ 389105 h 3611234"/>
              <a:gd name="connsiteX3667" fmla="*/ 3237012 w 6860976"/>
              <a:gd name="connsiteY3667" fmla="*/ 389105 h 3611234"/>
              <a:gd name="connsiteX3668" fmla="*/ 3222129 w 6860976"/>
              <a:gd name="connsiteY3668" fmla="*/ 381663 h 3611234"/>
              <a:gd name="connsiteX3669" fmla="*/ 3214687 w 6860976"/>
              <a:gd name="connsiteY3669" fmla="*/ 374222 h 3611234"/>
              <a:gd name="connsiteX3670" fmla="*/ 3750469 w 6860976"/>
              <a:gd name="connsiteY3670" fmla="*/ 366780 h 3611234"/>
              <a:gd name="connsiteX3671" fmla="*/ 3750469 w 6860976"/>
              <a:gd name="connsiteY3671" fmla="*/ 374222 h 3611234"/>
              <a:gd name="connsiteX3672" fmla="*/ 3750469 w 6860976"/>
              <a:gd name="connsiteY3672" fmla="*/ 381663 h 3611234"/>
              <a:gd name="connsiteX3673" fmla="*/ 3757910 w 6860976"/>
              <a:gd name="connsiteY3673" fmla="*/ 374222 h 3611234"/>
              <a:gd name="connsiteX3674" fmla="*/ 3750469 w 6860976"/>
              <a:gd name="connsiteY3674" fmla="*/ 366780 h 3611234"/>
              <a:gd name="connsiteX3675" fmla="*/ 3743027 w 6860976"/>
              <a:gd name="connsiteY3675" fmla="*/ 366780 h 3611234"/>
              <a:gd name="connsiteX3676" fmla="*/ 3728144 w 6860976"/>
              <a:gd name="connsiteY3676" fmla="*/ 374222 h 3611234"/>
              <a:gd name="connsiteX3677" fmla="*/ 3735586 w 6860976"/>
              <a:gd name="connsiteY3677" fmla="*/ 381663 h 3611234"/>
              <a:gd name="connsiteX3678" fmla="*/ 3743027 w 6860976"/>
              <a:gd name="connsiteY3678" fmla="*/ 374222 h 3611234"/>
              <a:gd name="connsiteX3679" fmla="*/ 3370957 w 6860976"/>
              <a:gd name="connsiteY3679" fmla="*/ 366780 h 3611234"/>
              <a:gd name="connsiteX3680" fmla="*/ 3370957 w 6860976"/>
              <a:gd name="connsiteY3680" fmla="*/ 374222 h 3611234"/>
              <a:gd name="connsiteX3681" fmla="*/ 3378398 w 6860976"/>
              <a:gd name="connsiteY3681" fmla="*/ 370501 h 3611234"/>
              <a:gd name="connsiteX3682" fmla="*/ 3378398 w 6860976"/>
              <a:gd name="connsiteY3682" fmla="*/ 366780 h 3611234"/>
              <a:gd name="connsiteX3683" fmla="*/ 3370957 w 6860976"/>
              <a:gd name="connsiteY3683" fmla="*/ 366780 h 3611234"/>
              <a:gd name="connsiteX3684" fmla="*/ 3080742 w 6860976"/>
              <a:gd name="connsiteY3684" fmla="*/ 366780 h 3611234"/>
              <a:gd name="connsiteX3685" fmla="*/ 3088184 w 6860976"/>
              <a:gd name="connsiteY3685" fmla="*/ 374222 h 3611234"/>
              <a:gd name="connsiteX3686" fmla="*/ 3088184 w 6860976"/>
              <a:gd name="connsiteY3686" fmla="*/ 366780 h 3611234"/>
              <a:gd name="connsiteX3687" fmla="*/ 3080742 w 6860976"/>
              <a:gd name="connsiteY3687" fmla="*/ 366780 h 3611234"/>
              <a:gd name="connsiteX3688" fmla="*/ 2686347 w 6860976"/>
              <a:gd name="connsiteY3688" fmla="*/ 366780 h 3611234"/>
              <a:gd name="connsiteX3689" fmla="*/ 2686347 w 6860976"/>
              <a:gd name="connsiteY3689" fmla="*/ 374222 h 3611234"/>
              <a:gd name="connsiteX3690" fmla="*/ 2693789 w 6860976"/>
              <a:gd name="connsiteY3690" fmla="*/ 366780 h 3611234"/>
              <a:gd name="connsiteX3691" fmla="*/ 2686347 w 6860976"/>
              <a:gd name="connsiteY3691" fmla="*/ 366780 h 3611234"/>
              <a:gd name="connsiteX3692" fmla="*/ 1458516 w 6860976"/>
              <a:gd name="connsiteY3692" fmla="*/ 366780 h 3611234"/>
              <a:gd name="connsiteX3693" fmla="*/ 1458516 w 6860976"/>
              <a:gd name="connsiteY3693" fmla="*/ 374222 h 3611234"/>
              <a:gd name="connsiteX3694" fmla="*/ 1473399 w 6860976"/>
              <a:gd name="connsiteY3694" fmla="*/ 374222 h 3611234"/>
              <a:gd name="connsiteX3695" fmla="*/ 1469678 w 6860976"/>
              <a:gd name="connsiteY3695" fmla="*/ 370501 h 3611234"/>
              <a:gd name="connsiteX3696" fmla="*/ 1458516 w 6860976"/>
              <a:gd name="connsiteY3696" fmla="*/ 366780 h 3611234"/>
              <a:gd name="connsiteX3697" fmla="*/ 997149 w 6860976"/>
              <a:gd name="connsiteY3697" fmla="*/ 366780 h 3611234"/>
              <a:gd name="connsiteX3698" fmla="*/ 989707 w 6860976"/>
              <a:gd name="connsiteY3698" fmla="*/ 374222 h 3611234"/>
              <a:gd name="connsiteX3699" fmla="*/ 997149 w 6860976"/>
              <a:gd name="connsiteY3699" fmla="*/ 381663 h 3611234"/>
              <a:gd name="connsiteX3700" fmla="*/ 1004590 w 6860976"/>
              <a:gd name="connsiteY3700" fmla="*/ 374222 h 3611234"/>
              <a:gd name="connsiteX3701" fmla="*/ 997149 w 6860976"/>
              <a:gd name="connsiteY3701" fmla="*/ 366780 h 3611234"/>
              <a:gd name="connsiteX3702" fmla="*/ 3385840 w 6860976"/>
              <a:gd name="connsiteY3702" fmla="*/ 359339 h 3611234"/>
              <a:gd name="connsiteX3703" fmla="*/ 3385840 w 6860976"/>
              <a:gd name="connsiteY3703" fmla="*/ 366780 h 3611234"/>
              <a:gd name="connsiteX3704" fmla="*/ 3385840 w 6860976"/>
              <a:gd name="connsiteY3704" fmla="*/ 381663 h 3611234"/>
              <a:gd name="connsiteX3705" fmla="*/ 3400722 w 6860976"/>
              <a:gd name="connsiteY3705" fmla="*/ 374222 h 3611234"/>
              <a:gd name="connsiteX3706" fmla="*/ 3408164 w 6860976"/>
              <a:gd name="connsiteY3706" fmla="*/ 366780 h 3611234"/>
              <a:gd name="connsiteX3707" fmla="*/ 3400722 w 6860976"/>
              <a:gd name="connsiteY3707" fmla="*/ 363060 h 3611234"/>
              <a:gd name="connsiteX3708" fmla="*/ 3385840 w 6860976"/>
              <a:gd name="connsiteY3708" fmla="*/ 359339 h 3611234"/>
              <a:gd name="connsiteX3709" fmla="*/ 3192363 w 6860976"/>
              <a:gd name="connsiteY3709" fmla="*/ 359339 h 3611234"/>
              <a:gd name="connsiteX3710" fmla="*/ 3192363 w 6860976"/>
              <a:gd name="connsiteY3710" fmla="*/ 366780 h 3611234"/>
              <a:gd name="connsiteX3711" fmla="*/ 3207246 w 6860976"/>
              <a:gd name="connsiteY3711" fmla="*/ 366780 h 3611234"/>
              <a:gd name="connsiteX3712" fmla="*/ 3203525 w 6860976"/>
              <a:gd name="connsiteY3712" fmla="*/ 359339 h 3611234"/>
              <a:gd name="connsiteX3713" fmla="*/ 3192363 w 6860976"/>
              <a:gd name="connsiteY3713" fmla="*/ 359339 h 3611234"/>
              <a:gd name="connsiteX3714" fmla="*/ 3132832 w 6860976"/>
              <a:gd name="connsiteY3714" fmla="*/ 359339 h 3611234"/>
              <a:gd name="connsiteX3715" fmla="*/ 3136553 w 6860976"/>
              <a:gd name="connsiteY3715" fmla="*/ 370501 h 3611234"/>
              <a:gd name="connsiteX3716" fmla="*/ 3132832 w 6860976"/>
              <a:gd name="connsiteY3716" fmla="*/ 374222 h 3611234"/>
              <a:gd name="connsiteX3717" fmla="*/ 3110508 w 6860976"/>
              <a:gd name="connsiteY3717" fmla="*/ 381663 h 3611234"/>
              <a:gd name="connsiteX3718" fmla="*/ 3114228 w 6860976"/>
              <a:gd name="connsiteY3718" fmla="*/ 385384 h 3611234"/>
              <a:gd name="connsiteX3719" fmla="*/ 3140273 w 6860976"/>
              <a:gd name="connsiteY3719" fmla="*/ 396546 h 3611234"/>
              <a:gd name="connsiteX3720" fmla="*/ 3162597 w 6860976"/>
              <a:gd name="connsiteY3720" fmla="*/ 396546 h 3611234"/>
              <a:gd name="connsiteX3721" fmla="*/ 3155156 w 6860976"/>
              <a:gd name="connsiteY3721" fmla="*/ 389105 h 3611234"/>
              <a:gd name="connsiteX3722" fmla="*/ 3147715 w 6860976"/>
              <a:gd name="connsiteY3722" fmla="*/ 381663 h 3611234"/>
              <a:gd name="connsiteX3723" fmla="*/ 3147715 w 6860976"/>
              <a:gd name="connsiteY3723" fmla="*/ 374222 h 3611234"/>
              <a:gd name="connsiteX3724" fmla="*/ 3177480 w 6860976"/>
              <a:gd name="connsiteY3724" fmla="*/ 374222 h 3611234"/>
              <a:gd name="connsiteX3725" fmla="*/ 3155156 w 6860976"/>
              <a:gd name="connsiteY3725" fmla="*/ 366780 h 3611234"/>
              <a:gd name="connsiteX3726" fmla="*/ 3140273 w 6860976"/>
              <a:gd name="connsiteY3726" fmla="*/ 359339 h 3611234"/>
              <a:gd name="connsiteX3727" fmla="*/ 2768203 w 6860976"/>
              <a:gd name="connsiteY3727" fmla="*/ 359339 h 3611234"/>
              <a:gd name="connsiteX3728" fmla="*/ 2760762 w 6860976"/>
              <a:gd name="connsiteY3728" fmla="*/ 366780 h 3611234"/>
              <a:gd name="connsiteX3729" fmla="*/ 2768203 w 6860976"/>
              <a:gd name="connsiteY3729" fmla="*/ 366780 h 3611234"/>
              <a:gd name="connsiteX3730" fmla="*/ 2768203 w 6860976"/>
              <a:gd name="connsiteY3730" fmla="*/ 359339 h 3611234"/>
              <a:gd name="connsiteX3731" fmla="*/ 2656582 w 6860976"/>
              <a:gd name="connsiteY3731" fmla="*/ 359339 h 3611234"/>
              <a:gd name="connsiteX3732" fmla="*/ 2656582 w 6860976"/>
              <a:gd name="connsiteY3732" fmla="*/ 366780 h 3611234"/>
              <a:gd name="connsiteX3733" fmla="*/ 2664023 w 6860976"/>
              <a:gd name="connsiteY3733" fmla="*/ 366780 h 3611234"/>
              <a:gd name="connsiteX3734" fmla="*/ 2656582 w 6860976"/>
              <a:gd name="connsiteY3734" fmla="*/ 359339 h 3611234"/>
              <a:gd name="connsiteX3735" fmla="*/ 3646289 w 6860976"/>
              <a:gd name="connsiteY3735" fmla="*/ 351898 h 3611234"/>
              <a:gd name="connsiteX3736" fmla="*/ 3646289 w 6860976"/>
              <a:gd name="connsiteY3736" fmla="*/ 359339 h 3611234"/>
              <a:gd name="connsiteX3737" fmla="*/ 3646289 w 6860976"/>
              <a:gd name="connsiteY3737" fmla="*/ 366780 h 3611234"/>
              <a:gd name="connsiteX3738" fmla="*/ 3638848 w 6860976"/>
              <a:gd name="connsiteY3738" fmla="*/ 381663 h 3611234"/>
              <a:gd name="connsiteX3739" fmla="*/ 3653730 w 6860976"/>
              <a:gd name="connsiteY3739" fmla="*/ 389105 h 3611234"/>
              <a:gd name="connsiteX3740" fmla="*/ 3661172 w 6860976"/>
              <a:gd name="connsiteY3740" fmla="*/ 389105 h 3611234"/>
              <a:gd name="connsiteX3741" fmla="*/ 3672334 w 6860976"/>
              <a:gd name="connsiteY3741" fmla="*/ 381663 h 3611234"/>
              <a:gd name="connsiteX3742" fmla="*/ 3676055 w 6860976"/>
              <a:gd name="connsiteY3742" fmla="*/ 374222 h 3611234"/>
              <a:gd name="connsiteX3743" fmla="*/ 3661172 w 6860976"/>
              <a:gd name="connsiteY3743" fmla="*/ 366780 h 3611234"/>
              <a:gd name="connsiteX3744" fmla="*/ 3653730 w 6860976"/>
              <a:gd name="connsiteY3744" fmla="*/ 366780 h 3611234"/>
              <a:gd name="connsiteX3745" fmla="*/ 3646289 w 6860976"/>
              <a:gd name="connsiteY3745" fmla="*/ 366780 h 3611234"/>
              <a:gd name="connsiteX3746" fmla="*/ 3653730 w 6860976"/>
              <a:gd name="connsiteY3746" fmla="*/ 359339 h 3611234"/>
              <a:gd name="connsiteX3747" fmla="*/ 1793379 w 6860976"/>
              <a:gd name="connsiteY3747" fmla="*/ 351898 h 3611234"/>
              <a:gd name="connsiteX3748" fmla="*/ 1797100 w 6860976"/>
              <a:gd name="connsiteY3748" fmla="*/ 355618 h 3611234"/>
              <a:gd name="connsiteX3749" fmla="*/ 1800821 w 6860976"/>
              <a:gd name="connsiteY3749" fmla="*/ 359339 h 3611234"/>
              <a:gd name="connsiteX3750" fmla="*/ 1808262 w 6860976"/>
              <a:gd name="connsiteY3750" fmla="*/ 359339 h 3611234"/>
              <a:gd name="connsiteX3751" fmla="*/ 1800821 w 6860976"/>
              <a:gd name="connsiteY3751" fmla="*/ 351898 h 3611234"/>
              <a:gd name="connsiteX3752" fmla="*/ 3091904 w 6860976"/>
              <a:gd name="connsiteY3752" fmla="*/ 344456 h 3611234"/>
              <a:gd name="connsiteX3753" fmla="*/ 3084463 w 6860976"/>
              <a:gd name="connsiteY3753" fmla="*/ 351898 h 3611234"/>
              <a:gd name="connsiteX3754" fmla="*/ 3095625 w 6860976"/>
              <a:gd name="connsiteY3754" fmla="*/ 359339 h 3611234"/>
              <a:gd name="connsiteX3755" fmla="*/ 3103066 w 6860976"/>
              <a:gd name="connsiteY3755" fmla="*/ 366780 h 3611234"/>
              <a:gd name="connsiteX3756" fmla="*/ 3103066 w 6860976"/>
              <a:gd name="connsiteY3756" fmla="*/ 374222 h 3611234"/>
              <a:gd name="connsiteX3757" fmla="*/ 3110508 w 6860976"/>
              <a:gd name="connsiteY3757" fmla="*/ 366780 h 3611234"/>
              <a:gd name="connsiteX3758" fmla="*/ 3117949 w 6860976"/>
              <a:gd name="connsiteY3758" fmla="*/ 359339 h 3611234"/>
              <a:gd name="connsiteX3759" fmla="*/ 3110508 w 6860976"/>
              <a:gd name="connsiteY3759" fmla="*/ 351898 h 3611234"/>
              <a:gd name="connsiteX3760" fmla="*/ 3103066 w 6860976"/>
              <a:gd name="connsiteY3760" fmla="*/ 348177 h 3611234"/>
              <a:gd name="connsiteX3761" fmla="*/ 3091904 w 6860976"/>
              <a:gd name="connsiteY3761" fmla="*/ 344456 h 3611234"/>
              <a:gd name="connsiteX3762" fmla="*/ 2730996 w 6860976"/>
              <a:gd name="connsiteY3762" fmla="*/ 344456 h 3611234"/>
              <a:gd name="connsiteX3763" fmla="*/ 2730996 w 6860976"/>
              <a:gd name="connsiteY3763" fmla="*/ 351898 h 3611234"/>
              <a:gd name="connsiteX3764" fmla="*/ 2738437 w 6860976"/>
              <a:gd name="connsiteY3764" fmla="*/ 351898 h 3611234"/>
              <a:gd name="connsiteX3765" fmla="*/ 2730996 w 6860976"/>
              <a:gd name="connsiteY3765" fmla="*/ 344456 h 3611234"/>
              <a:gd name="connsiteX3766" fmla="*/ 3378398 w 6860976"/>
              <a:gd name="connsiteY3766" fmla="*/ 337015 h 3611234"/>
              <a:gd name="connsiteX3767" fmla="*/ 3393281 w 6860976"/>
              <a:gd name="connsiteY3767" fmla="*/ 344456 h 3611234"/>
              <a:gd name="connsiteX3768" fmla="*/ 3385840 w 6860976"/>
              <a:gd name="connsiteY3768" fmla="*/ 337015 h 3611234"/>
              <a:gd name="connsiteX3769" fmla="*/ 3177480 w 6860976"/>
              <a:gd name="connsiteY3769" fmla="*/ 337015 h 3611234"/>
              <a:gd name="connsiteX3770" fmla="*/ 3170039 w 6860976"/>
              <a:gd name="connsiteY3770" fmla="*/ 340735 h 3611234"/>
              <a:gd name="connsiteX3771" fmla="*/ 3170039 w 6860976"/>
              <a:gd name="connsiteY3771" fmla="*/ 344456 h 3611234"/>
              <a:gd name="connsiteX3772" fmla="*/ 3173760 w 6860976"/>
              <a:gd name="connsiteY3772" fmla="*/ 351898 h 3611234"/>
              <a:gd name="connsiteX3773" fmla="*/ 3181201 w 6860976"/>
              <a:gd name="connsiteY3773" fmla="*/ 348177 h 3611234"/>
              <a:gd name="connsiteX3774" fmla="*/ 3184922 w 6860976"/>
              <a:gd name="connsiteY3774" fmla="*/ 344456 h 3611234"/>
              <a:gd name="connsiteX3775" fmla="*/ 3177480 w 6860976"/>
              <a:gd name="connsiteY3775" fmla="*/ 337015 h 3611234"/>
              <a:gd name="connsiteX3776" fmla="*/ 974824 w 6860976"/>
              <a:gd name="connsiteY3776" fmla="*/ 337015 h 3611234"/>
              <a:gd name="connsiteX3777" fmla="*/ 982266 w 6860976"/>
              <a:gd name="connsiteY3777" fmla="*/ 344456 h 3611234"/>
              <a:gd name="connsiteX3778" fmla="*/ 974824 w 6860976"/>
              <a:gd name="connsiteY3778" fmla="*/ 351898 h 3611234"/>
              <a:gd name="connsiteX3779" fmla="*/ 971104 w 6860976"/>
              <a:gd name="connsiteY3779" fmla="*/ 348177 h 3611234"/>
              <a:gd name="connsiteX3780" fmla="*/ 967383 w 6860976"/>
              <a:gd name="connsiteY3780" fmla="*/ 344456 h 3611234"/>
              <a:gd name="connsiteX3781" fmla="*/ 974824 w 6860976"/>
              <a:gd name="connsiteY3781" fmla="*/ 337015 h 3611234"/>
              <a:gd name="connsiteX3782" fmla="*/ 3594199 w 6860976"/>
              <a:gd name="connsiteY3782" fmla="*/ 329573 h 3611234"/>
              <a:gd name="connsiteX3783" fmla="*/ 3594199 w 6860976"/>
              <a:gd name="connsiteY3783" fmla="*/ 337015 h 3611234"/>
              <a:gd name="connsiteX3784" fmla="*/ 3601641 w 6860976"/>
              <a:gd name="connsiteY3784" fmla="*/ 329573 h 3611234"/>
              <a:gd name="connsiteX3785" fmla="*/ 3594199 w 6860976"/>
              <a:gd name="connsiteY3785" fmla="*/ 329573 h 3611234"/>
              <a:gd name="connsiteX3786" fmla="*/ 3274219 w 6860976"/>
              <a:gd name="connsiteY3786" fmla="*/ 329573 h 3611234"/>
              <a:gd name="connsiteX3787" fmla="*/ 3281660 w 6860976"/>
              <a:gd name="connsiteY3787" fmla="*/ 337015 h 3611234"/>
              <a:gd name="connsiteX3788" fmla="*/ 3274219 w 6860976"/>
              <a:gd name="connsiteY3788" fmla="*/ 344456 h 3611234"/>
              <a:gd name="connsiteX3789" fmla="*/ 3274219 w 6860976"/>
              <a:gd name="connsiteY3789" fmla="*/ 337015 h 3611234"/>
              <a:gd name="connsiteX3790" fmla="*/ 3274219 w 6860976"/>
              <a:gd name="connsiteY3790" fmla="*/ 329573 h 3611234"/>
              <a:gd name="connsiteX3791" fmla="*/ 1079004 w 6860976"/>
              <a:gd name="connsiteY3791" fmla="*/ 329573 h 3611234"/>
              <a:gd name="connsiteX3792" fmla="*/ 1079004 w 6860976"/>
              <a:gd name="connsiteY3792" fmla="*/ 333294 h 3611234"/>
              <a:gd name="connsiteX3793" fmla="*/ 1086445 w 6860976"/>
              <a:gd name="connsiteY3793" fmla="*/ 337015 h 3611234"/>
              <a:gd name="connsiteX3794" fmla="*/ 885527 w 6860976"/>
              <a:gd name="connsiteY3794" fmla="*/ 329573 h 3611234"/>
              <a:gd name="connsiteX3795" fmla="*/ 892969 w 6860976"/>
              <a:gd name="connsiteY3795" fmla="*/ 337015 h 3611234"/>
              <a:gd name="connsiteX3796" fmla="*/ 900410 w 6860976"/>
              <a:gd name="connsiteY3796" fmla="*/ 337015 h 3611234"/>
              <a:gd name="connsiteX3797" fmla="*/ 885527 w 6860976"/>
              <a:gd name="connsiteY3797" fmla="*/ 329573 h 3611234"/>
              <a:gd name="connsiteX3798" fmla="*/ 3620709 w 6860976"/>
              <a:gd name="connsiteY3798" fmla="*/ 327248 h 3611234"/>
              <a:gd name="connsiteX3799" fmla="*/ 3616523 w 6860976"/>
              <a:gd name="connsiteY3799" fmla="*/ 337015 h 3611234"/>
              <a:gd name="connsiteX3800" fmla="*/ 3594199 w 6860976"/>
              <a:gd name="connsiteY3800" fmla="*/ 344456 h 3611234"/>
              <a:gd name="connsiteX3801" fmla="*/ 3590478 w 6860976"/>
              <a:gd name="connsiteY3801" fmla="*/ 340735 h 3611234"/>
              <a:gd name="connsiteX3802" fmla="*/ 3579316 w 6860976"/>
              <a:gd name="connsiteY3802" fmla="*/ 337015 h 3611234"/>
              <a:gd name="connsiteX3803" fmla="*/ 3568154 w 6860976"/>
              <a:gd name="connsiteY3803" fmla="*/ 337015 h 3611234"/>
              <a:gd name="connsiteX3804" fmla="*/ 3564433 w 6860976"/>
              <a:gd name="connsiteY3804" fmla="*/ 329573 h 3611234"/>
              <a:gd name="connsiteX3805" fmla="*/ 3556992 w 6860976"/>
              <a:gd name="connsiteY3805" fmla="*/ 329573 h 3611234"/>
              <a:gd name="connsiteX3806" fmla="*/ 3553271 w 6860976"/>
              <a:gd name="connsiteY3806" fmla="*/ 337015 h 3611234"/>
              <a:gd name="connsiteX3807" fmla="*/ 3542109 w 6860976"/>
              <a:gd name="connsiteY3807" fmla="*/ 329573 h 3611234"/>
              <a:gd name="connsiteX3808" fmla="*/ 3527226 w 6860976"/>
              <a:gd name="connsiteY3808" fmla="*/ 344456 h 3611234"/>
              <a:gd name="connsiteX3809" fmla="*/ 3534668 w 6860976"/>
              <a:gd name="connsiteY3809" fmla="*/ 337015 h 3611234"/>
              <a:gd name="connsiteX3810" fmla="*/ 3542109 w 6860976"/>
              <a:gd name="connsiteY3810" fmla="*/ 337015 h 3611234"/>
              <a:gd name="connsiteX3811" fmla="*/ 3542109 w 6860976"/>
              <a:gd name="connsiteY3811" fmla="*/ 344456 h 3611234"/>
              <a:gd name="connsiteX3812" fmla="*/ 3549551 w 6860976"/>
              <a:gd name="connsiteY3812" fmla="*/ 344456 h 3611234"/>
              <a:gd name="connsiteX3813" fmla="*/ 3560713 w 6860976"/>
              <a:gd name="connsiteY3813" fmla="*/ 359339 h 3611234"/>
              <a:gd name="connsiteX3814" fmla="*/ 3575596 w 6860976"/>
              <a:gd name="connsiteY3814" fmla="*/ 363060 h 3611234"/>
              <a:gd name="connsiteX3815" fmla="*/ 3594199 w 6860976"/>
              <a:gd name="connsiteY3815" fmla="*/ 363060 h 3611234"/>
              <a:gd name="connsiteX3816" fmla="*/ 3609082 w 6860976"/>
              <a:gd name="connsiteY3816" fmla="*/ 374222 h 3611234"/>
              <a:gd name="connsiteX3817" fmla="*/ 3601641 w 6860976"/>
              <a:gd name="connsiteY3817" fmla="*/ 385384 h 3611234"/>
              <a:gd name="connsiteX3818" fmla="*/ 3596905 w 6860976"/>
              <a:gd name="connsiteY3818" fmla="*/ 386737 h 3611234"/>
              <a:gd name="connsiteX3819" fmla="*/ 3597920 w 6860976"/>
              <a:gd name="connsiteY3819" fmla="*/ 387244 h 3611234"/>
              <a:gd name="connsiteX3820" fmla="*/ 3616523 w 6860976"/>
              <a:gd name="connsiteY3820" fmla="*/ 389105 h 3611234"/>
              <a:gd name="connsiteX3821" fmla="*/ 3623965 w 6860976"/>
              <a:gd name="connsiteY3821" fmla="*/ 389105 h 3611234"/>
              <a:gd name="connsiteX3822" fmla="*/ 3623965 w 6860976"/>
              <a:gd name="connsiteY3822" fmla="*/ 381663 h 3611234"/>
              <a:gd name="connsiteX3823" fmla="*/ 3623965 w 6860976"/>
              <a:gd name="connsiteY3823" fmla="*/ 359339 h 3611234"/>
              <a:gd name="connsiteX3824" fmla="*/ 3609082 w 6860976"/>
              <a:gd name="connsiteY3824" fmla="*/ 351898 h 3611234"/>
              <a:gd name="connsiteX3825" fmla="*/ 3616523 w 6860976"/>
              <a:gd name="connsiteY3825" fmla="*/ 344456 h 3611234"/>
              <a:gd name="connsiteX3826" fmla="*/ 3631406 w 6860976"/>
              <a:gd name="connsiteY3826" fmla="*/ 344456 h 3611234"/>
              <a:gd name="connsiteX3827" fmla="*/ 3638848 w 6860976"/>
              <a:gd name="connsiteY3827" fmla="*/ 344456 h 3611234"/>
              <a:gd name="connsiteX3828" fmla="*/ 3635127 w 6860976"/>
              <a:gd name="connsiteY3828" fmla="*/ 333294 h 3611234"/>
              <a:gd name="connsiteX3829" fmla="*/ 3623965 w 6860976"/>
              <a:gd name="connsiteY3829" fmla="*/ 329573 h 3611234"/>
              <a:gd name="connsiteX3830" fmla="*/ 3620709 w 6860976"/>
              <a:gd name="connsiteY3830" fmla="*/ 327248 h 3611234"/>
              <a:gd name="connsiteX3831" fmla="*/ 3689077 w 6860976"/>
              <a:gd name="connsiteY3831" fmla="*/ 325853 h 3611234"/>
              <a:gd name="connsiteX3832" fmla="*/ 3683496 w 6860976"/>
              <a:gd name="connsiteY3832" fmla="*/ 329573 h 3611234"/>
              <a:gd name="connsiteX3833" fmla="*/ 3690937 w 6860976"/>
              <a:gd name="connsiteY3833" fmla="*/ 329573 h 3611234"/>
              <a:gd name="connsiteX3834" fmla="*/ 3689077 w 6860976"/>
              <a:gd name="connsiteY3834" fmla="*/ 325853 h 3611234"/>
              <a:gd name="connsiteX3835" fmla="*/ 3452812 w 6860976"/>
              <a:gd name="connsiteY3835" fmla="*/ 322132 h 3611234"/>
              <a:gd name="connsiteX3836" fmla="*/ 3452812 w 6860976"/>
              <a:gd name="connsiteY3836" fmla="*/ 329573 h 3611234"/>
              <a:gd name="connsiteX3837" fmla="*/ 3460254 w 6860976"/>
              <a:gd name="connsiteY3837" fmla="*/ 322132 h 3611234"/>
              <a:gd name="connsiteX3838" fmla="*/ 3452812 w 6860976"/>
              <a:gd name="connsiteY3838" fmla="*/ 322132 h 3611234"/>
              <a:gd name="connsiteX3839" fmla="*/ 3318867 w 6860976"/>
              <a:gd name="connsiteY3839" fmla="*/ 322132 h 3611234"/>
              <a:gd name="connsiteX3840" fmla="*/ 3326308 w 6860976"/>
              <a:gd name="connsiteY3840" fmla="*/ 329573 h 3611234"/>
              <a:gd name="connsiteX3841" fmla="*/ 3333750 w 6860976"/>
              <a:gd name="connsiteY3841" fmla="*/ 329573 h 3611234"/>
              <a:gd name="connsiteX3842" fmla="*/ 3333750 w 6860976"/>
              <a:gd name="connsiteY3842" fmla="*/ 322132 h 3611234"/>
              <a:gd name="connsiteX3843" fmla="*/ 3326308 w 6860976"/>
              <a:gd name="connsiteY3843" fmla="*/ 322132 h 3611234"/>
              <a:gd name="connsiteX3844" fmla="*/ 3318867 w 6860976"/>
              <a:gd name="connsiteY3844" fmla="*/ 322132 h 3611234"/>
              <a:gd name="connsiteX3845" fmla="*/ 922735 w 6860976"/>
              <a:gd name="connsiteY3845" fmla="*/ 317481 h 3611234"/>
              <a:gd name="connsiteX3846" fmla="*/ 919014 w 6860976"/>
              <a:gd name="connsiteY3846" fmla="*/ 319807 h 3611234"/>
              <a:gd name="connsiteX3847" fmla="*/ 930176 w 6860976"/>
              <a:gd name="connsiteY3847" fmla="*/ 329573 h 3611234"/>
              <a:gd name="connsiteX3848" fmla="*/ 930176 w 6860976"/>
              <a:gd name="connsiteY3848" fmla="*/ 333294 h 3611234"/>
              <a:gd name="connsiteX3849" fmla="*/ 937617 w 6860976"/>
              <a:gd name="connsiteY3849" fmla="*/ 344456 h 3611234"/>
              <a:gd name="connsiteX3850" fmla="*/ 937617 w 6860976"/>
              <a:gd name="connsiteY3850" fmla="*/ 351898 h 3611234"/>
              <a:gd name="connsiteX3851" fmla="*/ 922735 w 6860976"/>
              <a:gd name="connsiteY3851" fmla="*/ 351898 h 3611234"/>
              <a:gd name="connsiteX3852" fmla="*/ 959941 w 6860976"/>
              <a:gd name="connsiteY3852" fmla="*/ 366780 h 3611234"/>
              <a:gd name="connsiteX3853" fmla="*/ 967383 w 6860976"/>
              <a:gd name="connsiteY3853" fmla="*/ 359339 h 3611234"/>
              <a:gd name="connsiteX3854" fmla="*/ 963662 w 6860976"/>
              <a:gd name="connsiteY3854" fmla="*/ 355618 h 3611234"/>
              <a:gd name="connsiteX3855" fmla="*/ 974824 w 6860976"/>
              <a:gd name="connsiteY3855" fmla="*/ 351898 h 3611234"/>
              <a:gd name="connsiteX3856" fmla="*/ 985986 w 6860976"/>
              <a:gd name="connsiteY3856" fmla="*/ 359339 h 3611234"/>
              <a:gd name="connsiteX3857" fmla="*/ 997149 w 6860976"/>
              <a:gd name="connsiteY3857" fmla="*/ 351898 h 3611234"/>
              <a:gd name="connsiteX3858" fmla="*/ 989707 w 6860976"/>
              <a:gd name="connsiteY3858" fmla="*/ 337015 h 3611234"/>
              <a:gd name="connsiteX3859" fmla="*/ 974824 w 6860976"/>
              <a:gd name="connsiteY3859" fmla="*/ 329573 h 3611234"/>
              <a:gd name="connsiteX3860" fmla="*/ 963662 w 6860976"/>
              <a:gd name="connsiteY3860" fmla="*/ 325853 h 3611234"/>
              <a:gd name="connsiteX3861" fmla="*/ 967383 w 6860976"/>
              <a:gd name="connsiteY3861" fmla="*/ 337015 h 3611234"/>
              <a:gd name="connsiteX3862" fmla="*/ 959941 w 6860976"/>
              <a:gd name="connsiteY3862" fmla="*/ 337015 h 3611234"/>
              <a:gd name="connsiteX3863" fmla="*/ 948779 w 6860976"/>
              <a:gd name="connsiteY3863" fmla="*/ 337015 h 3611234"/>
              <a:gd name="connsiteX3864" fmla="*/ 937617 w 6860976"/>
              <a:gd name="connsiteY3864" fmla="*/ 329573 h 3611234"/>
              <a:gd name="connsiteX3865" fmla="*/ 930176 w 6860976"/>
              <a:gd name="connsiteY3865" fmla="*/ 318411 h 3611234"/>
              <a:gd name="connsiteX3866" fmla="*/ 922735 w 6860976"/>
              <a:gd name="connsiteY3866" fmla="*/ 317481 h 3611234"/>
              <a:gd name="connsiteX3867" fmla="*/ 3720703 w 6860976"/>
              <a:gd name="connsiteY3867" fmla="*/ 314691 h 3611234"/>
              <a:gd name="connsiteX3868" fmla="*/ 3713262 w 6860976"/>
              <a:gd name="connsiteY3868" fmla="*/ 322132 h 3611234"/>
              <a:gd name="connsiteX3869" fmla="*/ 3720703 w 6860976"/>
              <a:gd name="connsiteY3869" fmla="*/ 329573 h 3611234"/>
              <a:gd name="connsiteX3870" fmla="*/ 3720703 w 6860976"/>
              <a:gd name="connsiteY3870" fmla="*/ 314691 h 3611234"/>
              <a:gd name="connsiteX3871" fmla="*/ 2783086 w 6860976"/>
              <a:gd name="connsiteY3871" fmla="*/ 314691 h 3611234"/>
              <a:gd name="connsiteX3872" fmla="*/ 2783086 w 6860976"/>
              <a:gd name="connsiteY3872" fmla="*/ 322132 h 3611234"/>
              <a:gd name="connsiteX3873" fmla="*/ 2790527 w 6860976"/>
              <a:gd name="connsiteY3873" fmla="*/ 322132 h 3611234"/>
              <a:gd name="connsiteX3874" fmla="*/ 2783086 w 6860976"/>
              <a:gd name="connsiteY3874" fmla="*/ 314691 h 3611234"/>
              <a:gd name="connsiteX3875" fmla="*/ 982266 w 6860976"/>
              <a:gd name="connsiteY3875" fmla="*/ 314691 h 3611234"/>
              <a:gd name="connsiteX3876" fmla="*/ 974824 w 6860976"/>
              <a:gd name="connsiteY3876" fmla="*/ 322132 h 3611234"/>
              <a:gd name="connsiteX3877" fmla="*/ 982266 w 6860976"/>
              <a:gd name="connsiteY3877" fmla="*/ 322132 h 3611234"/>
              <a:gd name="connsiteX3878" fmla="*/ 982266 w 6860976"/>
              <a:gd name="connsiteY3878" fmla="*/ 314691 h 3611234"/>
              <a:gd name="connsiteX3879" fmla="*/ 3445371 w 6860976"/>
              <a:gd name="connsiteY3879" fmla="*/ 307249 h 3611234"/>
              <a:gd name="connsiteX3880" fmla="*/ 3445371 w 6860976"/>
              <a:gd name="connsiteY3880" fmla="*/ 314691 h 3611234"/>
              <a:gd name="connsiteX3881" fmla="*/ 3452812 w 6860976"/>
              <a:gd name="connsiteY3881" fmla="*/ 307249 h 3611234"/>
              <a:gd name="connsiteX3882" fmla="*/ 3445371 w 6860976"/>
              <a:gd name="connsiteY3882" fmla="*/ 307249 h 3611234"/>
              <a:gd name="connsiteX3883" fmla="*/ 3043535 w 6860976"/>
              <a:gd name="connsiteY3883" fmla="*/ 307249 h 3611234"/>
              <a:gd name="connsiteX3884" fmla="*/ 3043535 w 6860976"/>
              <a:gd name="connsiteY3884" fmla="*/ 322132 h 3611234"/>
              <a:gd name="connsiteX3885" fmla="*/ 3050977 w 6860976"/>
              <a:gd name="connsiteY3885" fmla="*/ 314691 h 3611234"/>
              <a:gd name="connsiteX3886" fmla="*/ 3050977 w 6860976"/>
              <a:gd name="connsiteY3886" fmla="*/ 322132 h 3611234"/>
              <a:gd name="connsiteX3887" fmla="*/ 3050977 w 6860976"/>
              <a:gd name="connsiteY3887" fmla="*/ 329573 h 3611234"/>
              <a:gd name="connsiteX3888" fmla="*/ 3058418 w 6860976"/>
              <a:gd name="connsiteY3888" fmla="*/ 329573 h 3611234"/>
              <a:gd name="connsiteX3889" fmla="*/ 3054697 w 6860976"/>
              <a:gd name="connsiteY3889" fmla="*/ 314691 h 3611234"/>
              <a:gd name="connsiteX3890" fmla="*/ 3043535 w 6860976"/>
              <a:gd name="connsiteY3890" fmla="*/ 307249 h 3611234"/>
              <a:gd name="connsiteX3891" fmla="*/ 2998887 w 6860976"/>
              <a:gd name="connsiteY3891" fmla="*/ 307249 h 3611234"/>
              <a:gd name="connsiteX3892" fmla="*/ 2998887 w 6860976"/>
              <a:gd name="connsiteY3892" fmla="*/ 314691 h 3611234"/>
              <a:gd name="connsiteX3893" fmla="*/ 3006328 w 6860976"/>
              <a:gd name="connsiteY3893" fmla="*/ 314691 h 3611234"/>
              <a:gd name="connsiteX3894" fmla="*/ 2998887 w 6860976"/>
              <a:gd name="connsiteY3894" fmla="*/ 307249 h 3611234"/>
              <a:gd name="connsiteX3895" fmla="*/ 2515195 w 6860976"/>
              <a:gd name="connsiteY3895" fmla="*/ 307249 h 3611234"/>
              <a:gd name="connsiteX3896" fmla="*/ 2507754 w 6860976"/>
              <a:gd name="connsiteY3896" fmla="*/ 314691 h 3611234"/>
              <a:gd name="connsiteX3897" fmla="*/ 2530078 w 6860976"/>
              <a:gd name="connsiteY3897" fmla="*/ 322132 h 3611234"/>
              <a:gd name="connsiteX3898" fmla="*/ 2544961 w 6860976"/>
              <a:gd name="connsiteY3898" fmla="*/ 325853 h 3611234"/>
              <a:gd name="connsiteX3899" fmla="*/ 2548681 w 6860976"/>
              <a:gd name="connsiteY3899" fmla="*/ 329573 h 3611234"/>
              <a:gd name="connsiteX3900" fmla="*/ 2552402 w 6860976"/>
              <a:gd name="connsiteY3900" fmla="*/ 325853 h 3611234"/>
              <a:gd name="connsiteX3901" fmla="*/ 2544961 w 6860976"/>
              <a:gd name="connsiteY3901" fmla="*/ 318411 h 3611234"/>
              <a:gd name="connsiteX3902" fmla="*/ 2515195 w 6860976"/>
              <a:gd name="connsiteY3902" fmla="*/ 307249 h 3611234"/>
              <a:gd name="connsiteX3903" fmla="*/ 1465957 w 6860976"/>
              <a:gd name="connsiteY3903" fmla="*/ 307249 h 3611234"/>
              <a:gd name="connsiteX3904" fmla="*/ 1467817 w 6860976"/>
              <a:gd name="connsiteY3904" fmla="*/ 309110 h 3611234"/>
              <a:gd name="connsiteX3905" fmla="*/ 1471360 w 6860976"/>
              <a:gd name="connsiteY3905" fmla="*/ 312653 h 3611234"/>
              <a:gd name="connsiteX3906" fmla="*/ 1469678 w 6860976"/>
              <a:gd name="connsiteY3906" fmla="*/ 310970 h 3611234"/>
              <a:gd name="connsiteX3907" fmla="*/ 1465957 w 6860976"/>
              <a:gd name="connsiteY3907" fmla="*/ 307249 h 3611234"/>
              <a:gd name="connsiteX3908" fmla="*/ 1384102 w 6860976"/>
              <a:gd name="connsiteY3908" fmla="*/ 307249 h 3611234"/>
              <a:gd name="connsiteX3909" fmla="*/ 1384102 w 6860976"/>
              <a:gd name="connsiteY3909" fmla="*/ 314691 h 3611234"/>
              <a:gd name="connsiteX3910" fmla="*/ 1391543 w 6860976"/>
              <a:gd name="connsiteY3910" fmla="*/ 307249 h 3611234"/>
              <a:gd name="connsiteX3911" fmla="*/ 1384102 w 6860976"/>
              <a:gd name="connsiteY3911" fmla="*/ 307249 h 3611234"/>
              <a:gd name="connsiteX3912" fmla="*/ 825996 w 6860976"/>
              <a:gd name="connsiteY3912" fmla="*/ 307249 h 3611234"/>
              <a:gd name="connsiteX3913" fmla="*/ 818555 w 6860976"/>
              <a:gd name="connsiteY3913" fmla="*/ 322132 h 3611234"/>
              <a:gd name="connsiteX3914" fmla="*/ 825996 w 6860976"/>
              <a:gd name="connsiteY3914" fmla="*/ 314691 h 3611234"/>
              <a:gd name="connsiteX3915" fmla="*/ 825996 w 6860976"/>
              <a:gd name="connsiteY3915" fmla="*/ 307249 h 3611234"/>
              <a:gd name="connsiteX3916" fmla="*/ 3661172 w 6860976"/>
              <a:gd name="connsiteY3916" fmla="*/ 299808 h 3611234"/>
              <a:gd name="connsiteX3917" fmla="*/ 3661172 w 6860976"/>
              <a:gd name="connsiteY3917" fmla="*/ 303528 h 3611234"/>
              <a:gd name="connsiteX3918" fmla="*/ 3664893 w 6860976"/>
              <a:gd name="connsiteY3918" fmla="*/ 307249 h 3611234"/>
              <a:gd name="connsiteX3919" fmla="*/ 3672334 w 6860976"/>
              <a:gd name="connsiteY3919" fmla="*/ 310970 h 3611234"/>
              <a:gd name="connsiteX3920" fmla="*/ 3683496 w 6860976"/>
              <a:gd name="connsiteY3920" fmla="*/ 314691 h 3611234"/>
              <a:gd name="connsiteX3921" fmla="*/ 3694658 w 6860976"/>
              <a:gd name="connsiteY3921" fmla="*/ 314691 h 3611234"/>
              <a:gd name="connsiteX3922" fmla="*/ 3698379 w 6860976"/>
              <a:gd name="connsiteY3922" fmla="*/ 322132 h 3611234"/>
              <a:gd name="connsiteX3923" fmla="*/ 3705820 w 6860976"/>
              <a:gd name="connsiteY3923" fmla="*/ 322132 h 3611234"/>
              <a:gd name="connsiteX3924" fmla="*/ 3705820 w 6860976"/>
              <a:gd name="connsiteY3924" fmla="*/ 314691 h 3611234"/>
              <a:gd name="connsiteX3925" fmla="*/ 3687217 w 6860976"/>
              <a:gd name="connsiteY3925" fmla="*/ 307249 h 3611234"/>
              <a:gd name="connsiteX3926" fmla="*/ 3661172 w 6860976"/>
              <a:gd name="connsiteY3926" fmla="*/ 299808 h 3611234"/>
              <a:gd name="connsiteX3927" fmla="*/ 2567285 w 6860976"/>
              <a:gd name="connsiteY3927" fmla="*/ 299808 h 3611234"/>
              <a:gd name="connsiteX3928" fmla="*/ 2567285 w 6860976"/>
              <a:gd name="connsiteY3928" fmla="*/ 307249 h 3611234"/>
              <a:gd name="connsiteX3929" fmla="*/ 2589609 w 6860976"/>
              <a:gd name="connsiteY3929" fmla="*/ 307249 h 3611234"/>
              <a:gd name="connsiteX3930" fmla="*/ 2589609 w 6860976"/>
              <a:gd name="connsiteY3930" fmla="*/ 299808 h 3611234"/>
              <a:gd name="connsiteX3931" fmla="*/ 2567285 w 6860976"/>
              <a:gd name="connsiteY3931" fmla="*/ 299808 h 3611234"/>
              <a:gd name="connsiteX3932" fmla="*/ 2537519 w 6860976"/>
              <a:gd name="connsiteY3932" fmla="*/ 299808 h 3611234"/>
              <a:gd name="connsiteX3933" fmla="*/ 2537519 w 6860976"/>
              <a:gd name="connsiteY3933" fmla="*/ 307249 h 3611234"/>
              <a:gd name="connsiteX3934" fmla="*/ 2544961 w 6860976"/>
              <a:gd name="connsiteY3934" fmla="*/ 299808 h 3611234"/>
              <a:gd name="connsiteX3935" fmla="*/ 2537519 w 6860976"/>
              <a:gd name="connsiteY3935" fmla="*/ 299808 h 3611234"/>
              <a:gd name="connsiteX3936" fmla="*/ 729258 w 6860976"/>
              <a:gd name="connsiteY3936" fmla="*/ 299808 h 3611234"/>
              <a:gd name="connsiteX3937" fmla="*/ 773906 w 6860976"/>
              <a:gd name="connsiteY3937" fmla="*/ 314691 h 3611234"/>
              <a:gd name="connsiteX3938" fmla="*/ 803672 w 6860976"/>
              <a:gd name="connsiteY3938" fmla="*/ 337015 h 3611234"/>
              <a:gd name="connsiteX3939" fmla="*/ 781348 w 6860976"/>
              <a:gd name="connsiteY3939" fmla="*/ 329573 h 3611234"/>
              <a:gd name="connsiteX3940" fmla="*/ 759023 w 6860976"/>
              <a:gd name="connsiteY3940" fmla="*/ 322132 h 3611234"/>
              <a:gd name="connsiteX3941" fmla="*/ 755303 w 6860976"/>
              <a:gd name="connsiteY3941" fmla="*/ 322132 h 3611234"/>
              <a:gd name="connsiteX3942" fmla="*/ 751582 w 6860976"/>
              <a:gd name="connsiteY3942" fmla="*/ 314691 h 3611234"/>
              <a:gd name="connsiteX3943" fmla="*/ 736699 w 6860976"/>
              <a:gd name="connsiteY3943" fmla="*/ 307249 h 3611234"/>
              <a:gd name="connsiteX3944" fmla="*/ 892039 w 6860976"/>
              <a:gd name="connsiteY3944" fmla="*/ 296087 h 3611234"/>
              <a:gd name="connsiteX3945" fmla="*/ 885527 w 6860976"/>
              <a:gd name="connsiteY3945" fmla="*/ 299808 h 3611234"/>
              <a:gd name="connsiteX3946" fmla="*/ 885527 w 6860976"/>
              <a:gd name="connsiteY3946" fmla="*/ 307249 h 3611234"/>
              <a:gd name="connsiteX3947" fmla="*/ 896690 w 6860976"/>
              <a:gd name="connsiteY3947" fmla="*/ 310970 h 3611234"/>
              <a:gd name="connsiteX3948" fmla="*/ 896690 w 6860976"/>
              <a:gd name="connsiteY3948" fmla="*/ 299808 h 3611234"/>
              <a:gd name="connsiteX3949" fmla="*/ 892039 w 6860976"/>
              <a:gd name="connsiteY3949" fmla="*/ 296087 h 3611234"/>
              <a:gd name="connsiteX3950" fmla="*/ 3556992 w 6860976"/>
              <a:gd name="connsiteY3950" fmla="*/ 292366 h 3611234"/>
              <a:gd name="connsiteX3951" fmla="*/ 3542109 w 6860976"/>
              <a:gd name="connsiteY3951" fmla="*/ 299808 h 3611234"/>
              <a:gd name="connsiteX3952" fmla="*/ 3571875 w 6860976"/>
              <a:gd name="connsiteY3952" fmla="*/ 307249 h 3611234"/>
              <a:gd name="connsiteX3953" fmla="*/ 3568154 w 6860976"/>
              <a:gd name="connsiteY3953" fmla="*/ 299808 h 3611234"/>
              <a:gd name="connsiteX3954" fmla="*/ 3556992 w 6860976"/>
              <a:gd name="connsiteY3954" fmla="*/ 292366 h 3611234"/>
              <a:gd name="connsiteX3955" fmla="*/ 3393281 w 6860976"/>
              <a:gd name="connsiteY3955" fmla="*/ 292366 h 3611234"/>
              <a:gd name="connsiteX3956" fmla="*/ 3400722 w 6860976"/>
              <a:gd name="connsiteY3956" fmla="*/ 299808 h 3611234"/>
              <a:gd name="connsiteX3957" fmla="*/ 3400722 w 6860976"/>
              <a:gd name="connsiteY3957" fmla="*/ 307249 h 3611234"/>
              <a:gd name="connsiteX3958" fmla="*/ 3408164 w 6860976"/>
              <a:gd name="connsiteY3958" fmla="*/ 307249 h 3611234"/>
              <a:gd name="connsiteX3959" fmla="*/ 3415605 w 6860976"/>
              <a:gd name="connsiteY3959" fmla="*/ 299808 h 3611234"/>
              <a:gd name="connsiteX3960" fmla="*/ 3430488 w 6860976"/>
              <a:gd name="connsiteY3960" fmla="*/ 307249 h 3611234"/>
              <a:gd name="connsiteX3961" fmla="*/ 3400722 w 6860976"/>
              <a:gd name="connsiteY3961" fmla="*/ 292366 h 3611234"/>
              <a:gd name="connsiteX3962" fmla="*/ 2797969 w 6860976"/>
              <a:gd name="connsiteY3962" fmla="*/ 292366 h 3611234"/>
              <a:gd name="connsiteX3963" fmla="*/ 2790527 w 6860976"/>
              <a:gd name="connsiteY3963" fmla="*/ 299808 h 3611234"/>
              <a:gd name="connsiteX3964" fmla="*/ 2812851 w 6860976"/>
              <a:gd name="connsiteY3964" fmla="*/ 299808 h 3611234"/>
              <a:gd name="connsiteX3965" fmla="*/ 2797969 w 6860976"/>
              <a:gd name="connsiteY3965" fmla="*/ 292366 h 3611234"/>
              <a:gd name="connsiteX3966" fmla="*/ 1265039 w 6860976"/>
              <a:gd name="connsiteY3966" fmla="*/ 292366 h 3611234"/>
              <a:gd name="connsiteX3967" fmla="*/ 1257598 w 6860976"/>
              <a:gd name="connsiteY3967" fmla="*/ 299808 h 3611234"/>
              <a:gd name="connsiteX3968" fmla="*/ 1279922 w 6860976"/>
              <a:gd name="connsiteY3968" fmla="*/ 307249 h 3611234"/>
              <a:gd name="connsiteX3969" fmla="*/ 1287363 w 6860976"/>
              <a:gd name="connsiteY3969" fmla="*/ 307249 h 3611234"/>
              <a:gd name="connsiteX3970" fmla="*/ 1279922 w 6860976"/>
              <a:gd name="connsiteY3970" fmla="*/ 299808 h 3611234"/>
              <a:gd name="connsiteX3971" fmla="*/ 3638848 w 6860976"/>
              <a:gd name="connsiteY3971" fmla="*/ 284925 h 3611234"/>
              <a:gd name="connsiteX3972" fmla="*/ 3638848 w 6860976"/>
              <a:gd name="connsiteY3972" fmla="*/ 292366 h 3611234"/>
              <a:gd name="connsiteX3973" fmla="*/ 3646289 w 6860976"/>
              <a:gd name="connsiteY3973" fmla="*/ 292366 h 3611234"/>
              <a:gd name="connsiteX3974" fmla="*/ 2522637 w 6860976"/>
              <a:gd name="connsiteY3974" fmla="*/ 284925 h 3611234"/>
              <a:gd name="connsiteX3975" fmla="*/ 2530078 w 6860976"/>
              <a:gd name="connsiteY3975" fmla="*/ 292366 h 3611234"/>
              <a:gd name="connsiteX3976" fmla="*/ 2530078 w 6860976"/>
              <a:gd name="connsiteY3976" fmla="*/ 284925 h 3611234"/>
              <a:gd name="connsiteX3977" fmla="*/ 759023 w 6860976"/>
              <a:gd name="connsiteY3977" fmla="*/ 284925 h 3611234"/>
              <a:gd name="connsiteX3978" fmla="*/ 762744 w 6860976"/>
              <a:gd name="connsiteY3978" fmla="*/ 292366 h 3611234"/>
              <a:gd name="connsiteX3979" fmla="*/ 773906 w 6860976"/>
              <a:gd name="connsiteY3979" fmla="*/ 292366 h 3611234"/>
              <a:gd name="connsiteX3980" fmla="*/ 796230 w 6860976"/>
              <a:gd name="connsiteY3980" fmla="*/ 299808 h 3611234"/>
              <a:gd name="connsiteX3981" fmla="*/ 788789 w 6860976"/>
              <a:gd name="connsiteY3981" fmla="*/ 307249 h 3611234"/>
              <a:gd name="connsiteX3982" fmla="*/ 773906 w 6860976"/>
              <a:gd name="connsiteY3982" fmla="*/ 307249 h 3611234"/>
              <a:gd name="connsiteX3983" fmla="*/ 759023 w 6860976"/>
              <a:gd name="connsiteY3983" fmla="*/ 299808 h 3611234"/>
              <a:gd name="connsiteX3984" fmla="*/ 751582 w 6860976"/>
              <a:gd name="connsiteY3984" fmla="*/ 292366 h 3611234"/>
              <a:gd name="connsiteX3985" fmla="*/ 677168 w 6860976"/>
              <a:gd name="connsiteY3985" fmla="*/ 284925 h 3611234"/>
              <a:gd name="connsiteX3986" fmla="*/ 699492 w 6860976"/>
              <a:gd name="connsiteY3986" fmla="*/ 299808 h 3611234"/>
              <a:gd name="connsiteX3987" fmla="*/ 684609 w 6860976"/>
              <a:gd name="connsiteY3987" fmla="*/ 299808 h 3611234"/>
              <a:gd name="connsiteX3988" fmla="*/ 3363515 w 6860976"/>
              <a:gd name="connsiteY3988" fmla="*/ 277484 h 3611234"/>
              <a:gd name="connsiteX3989" fmla="*/ 3363515 w 6860976"/>
              <a:gd name="connsiteY3989" fmla="*/ 284925 h 3611234"/>
              <a:gd name="connsiteX3990" fmla="*/ 3370957 w 6860976"/>
              <a:gd name="connsiteY3990" fmla="*/ 292366 h 3611234"/>
              <a:gd name="connsiteX3991" fmla="*/ 3378398 w 6860976"/>
              <a:gd name="connsiteY3991" fmla="*/ 284925 h 3611234"/>
              <a:gd name="connsiteX3992" fmla="*/ 3370957 w 6860976"/>
              <a:gd name="connsiteY3992" fmla="*/ 284925 h 3611234"/>
              <a:gd name="connsiteX3993" fmla="*/ 3080742 w 6860976"/>
              <a:gd name="connsiteY3993" fmla="*/ 277484 h 3611234"/>
              <a:gd name="connsiteX3994" fmla="*/ 3088184 w 6860976"/>
              <a:gd name="connsiteY3994" fmla="*/ 284925 h 3611234"/>
              <a:gd name="connsiteX3995" fmla="*/ 3088184 w 6860976"/>
              <a:gd name="connsiteY3995" fmla="*/ 277484 h 3611234"/>
              <a:gd name="connsiteX3996" fmla="*/ 1294805 w 6860976"/>
              <a:gd name="connsiteY3996" fmla="*/ 277484 h 3611234"/>
              <a:gd name="connsiteX3997" fmla="*/ 1302246 w 6860976"/>
              <a:gd name="connsiteY3997" fmla="*/ 284925 h 3611234"/>
              <a:gd name="connsiteX3998" fmla="*/ 1309688 w 6860976"/>
              <a:gd name="connsiteY3998" fmla="*/ 284925 h 3611234"/>
              <a:gd name="connsiteX3999" fmla="*/ 1302246 w 6860976"/>
              <a:gd name="connsiteY3999" fmla="*/ 277484 h 3611234"/>
              <a:gd name="connsiteX4000" fmla="*/ 1294805 w 6860976"/>
              <a:gd name="connsiteY4000" fmla="*/ 277484 h 3611234"/>
              <a:gd name="connsiteX4001" fmla="*/ 2739367 w 6860976"/>
              <a:gd name="connsiteY4001" fmla="*/ 272833 h 3611234"/>
              <a:gd name="connsiteX4002" fmla="*/ 2738437 w 6860976"/>
              <a:gd name="connsiteY4002" fmla="*/ 277484 h 3611234"/>
              <a:gd name="connsiteX4003" fmla="*/ 2742158 w 6860976"/>
              <a:gd name="connsiteY4003" fmla="*/ 284925 h 3611234"/>
              <a:gd name="connsiteX4004" fmla="*/ 2745879 w 6860976"/>
              <a:gd name="connsiteY4004" fmla="*/ 281204 h 3611234"/>
              <a:gd name="connsiteX4005" fmla="*/ 2742158 w 6860976"/>
              <a:gd name="connsiteY4005" fmla="*/ 273763 h 3611234"/>
              <a:gd name="connsiteX4006" fmla="*/ 2739367 w 6860976"/>
              <a:gd name="connsiteY4006" fmla="*/ 272833 h 3611234"/>
              <a:gd name="connsiteX4007" fmla="*/ 3095625 w 6860976"/>
              <a:gd name="connsiteY4007" fmla="*/ 270042 h 3611234"/>
              <a:gd name="connsiteX4008" fmla="*/ 3095625 w 6860976"/>
              <a:gd name="connsiteY4008" fmla="*/ 277484 h 3611234"/>
              <a:gd name="connsiteX4009" fmla="*/ 3110508 w 6860976"/>
              <a:gd name="connsiteY4009" fmla="*/ 292366 h 3611234"/>
              <a:gd name="connsiteX4010" fmla="*/ 3117949 w 6860976"/>
              <a:gd name="connsiteY4010" fmla="*/ 292366 h 3611234"/>
              <a:gd name="connsiteX4011" fmla="*/ 3121670 w 6860976"/>
              <a:gd name="connsiteY4011" fmla="*/ 307249 h 3611234"/>
              <a:gd name="connsiteX4012" fmla="*/ 3125390 w 6860976"/>
              <a:gd name="connsiteY4012" fmla="*/ 299808 h 3611234"/>
              <a:gd name="connsiteX4013" fmla="*/ 3132832 w 6860976"/>
              <a:gd name="connsiteY4013" fmla="*/ 299808 h 3611234"/>
              <a:gd name="connsiteX4014" fmla="*/ 3132832 w 6860976"/>
              <a:gd name="connsiteY4014" fmla="*/ 292366 h 3611234"/>
              <a:gd name="connsiteX4015" fmla="*/ 3121670 w 6860976"/>
              <a:gd name="connsiteY4015" fmla="*/ 288646 h 3611234"/>
              <a:gd name="connsiteX4016" fmla="*/ 3117949 w 6860976"/>
              <a:gd name="connsiteY4016" fmla="*/ 284925 h 3611234"/>
              <a:gd name="connsiteX4017" fmla="*/ 3106787 w 6860976"/>
              <a:gd name="connsiteY4017" fmla="*/ 277484 h 3611234"/>
              <a:gd name="connsiteX4018" fmla="*/ 3095625 w 6860976"/>
              <a:gd name="connsiteY4018" fmla="*/ 270042 h 3611234"/>
              <a:gd name="connsiteX4019" fmla="*/ 2507754 w 6860976"/>
              <a:gd name="connsiteY4019" fmla="*/ 270042 h 3611234"/>
              <a:gd name="connsiteX4020" fmla="*/ 2522637 w 6860976"/>
              <a:gd name="connsiteY4020" fmla="*/ 277484 h 3611234"/>
              <a:gd name="connsiteX4021" fmla="*/ 2522637 w 6860976"/>
              <a:gd name="connsiteY4021" fmla="*/ 270042 h 3611234"/>
              <a:gd name="connsiteX4022" fmla="*/ 2515195 w 6860976"/>
              <a:gd name="connsiteY4022" fmla="*/ 270042 h 3611234"/>
              <a:gd name="connsiteX4023" fmla="*/ 2507754 w 6860976"/>
              <a:gd name="connsiteY4023" fmla="*/ 270042 h 3611234"/>
              <a:gd name="connsiteX4024" fmla="*/ 1279922 w 6860976"/>
              <a:gd name="connsiteY4024" fmla="*/ 270042 h 3611234"/>
              <a:gd name="connsiteX4025" fmla="*/ 1287363 w 6860976"/>
              <a:gd name="connsiteY4025" fmla="*/ 277484 h 3611234"/>
              <a:gd name="connsiteX4026" fmla="*/ 1287363 w 6860976"/>
              <a:gd name="connsiteY4026" fmla="*/ 270042 h 3611234"/>
              <a:gd name="connsiteX4027" fmla="*/ 1279922 w 6860976"/>
              <a:gd name="connsiteY4027" fmla="*/ 270042 h 3611234"/>
              <a:gd name="connsiteX4028" fmla="*/ 2753320 w 6860976"/>
              <a:gd name="connsiteY4028" fmla="*/ 262601 h 3611234"/>
              <a:gd name="connsiteX4029" fmla="*/ 2753320 w 6860976"/>
              <a:gd name="connsiteY4029" fmla="*/ 277484 h 3611234"/>
              <a:gd name="connsiteX4030" fmla="*/ 2768203 w 6860976"/>
              <a:gd name="connsiteY4030" fmla="*/ 270042 h 3611234"/>
              <a:gd name="connsiteX4031" fmla="*/ 2753320 w 6860976"/>
              <a:gd name="connsiteY4031" fmla="*/ 262601 h 3611234"/>
              <a:gd name="connsiteX4032" fmla="*/ 1212949 w 6860976"/>
              <a:gd name="connsiteY4032" fmla="*/ 262601 h 3611234"/>
              <a:gd name="connsiteX4033" fmla="*/ 1205508 w 6860976"/>
              <a:gd name="connsiteY4033" fmla="*/ 266321 h 3611234"/>
              <a:gd name="connsiteX4034" fmla="*/ 1212949 w 6860976"/>
              <a:gd name="connsiteY4034" fmla="*/ 270042 h 3611234"/>
              <a:gd name="connsiteX4035" fmla="*/ 2716113 w 6860976"/>
              <a:gd name="connsiteY4035" fmla="*/ 247718 h 3611234"/>
              <a:gd name="connsiteX4036" fmla="*/ 2716113 w 6860976"/>
              <a:gd name="connsiteY4036" fmla="*/ 255159 h 3611234"/>
              <a:gd name="connsiteX4037" fmla="*/ 2723554 w 6860976"/>
              <a:gd name="connsiteY4037" fmla="*/ 255159 h 3611234"/>
              <a:gd name="connsiteX4038" fmla="*/ 2716113 w 6860976"/>
              <a:gd name="connsiteY4038" fmla="*/ 247718 h 3611234"/>
              <a:gd name="connsiteX4039" fmla="*/ 2567285 w 6860976"/>
              <a:gd name="connsiteY4039" fmla="*/ 247718 h 3611234"/>
              <a:gd name="connsiteX4040" fmla="*/ 2559844 w 6860976"/>
              <a:gd name="connsiteY4040" fmla="*/ 251439 h 3611234"/>
              <a:gd name="connsiteX4041" fmla="*/ 2559844 w 6860976"/>
              <a:gd name="connsiteY4041" fmla="*/ 255159 h 3611234"/>
              <a:gd name="connsiteX4042" fmla="*/ 2567285 w 6860976"/>
              <a:gd name="connsiteY4042" fmla="*/ 255159 h 3611234"/>
              <a:gd name="connsiteX4043" fmla="*/ 2567285 w 6860976"/>
              <a:gd name="connsiteY4043" fmla="*/ 247718 h 3611234"/>
              <a:gd name="connsiteX4044" fmla="*/ 2552402 w 6860976"/>
              <a:gd name="connsiteY4044" fmla="*/ 247718 h 3611234"/>
              <a:gd name="connsiteX4045" fmla="*/ 2544961 w 6860976"/>
              <a:gd name="connsiteY4045" fmla="*/ 255159 h 3611234"/>
              <a:gd name="connsiteX4046" fmla="*/ 2552402 w 6860976"/>
              <a:gd name="connsiteY4046" fmla="*/ 255159 h 3611234"/>
              <a:gd name="connsiteX4047" fmla="*/ 673447 w 6860976"/>
              <a:gd name="connsiteY4047" fmla="*/ 247718 h 3611234"/>
              <a:gd name="connsiteX4048" fmla="*/ 677168 w 6860976"/>
              <a:gd name="connsiteY4048" fmla="*/ 255159 h 3611234"/>
              <a:gd name="connsiteX4049" fmla="*/ 684609 w 6860976"/>
              <a:gd name="connsiteY4049" fmla="*/ 255159 h 3611234"/>
              <a:gd name="connsiteX4050" fmla="*/ 673447 w 6860976"/>
              <a:gd name="connsiteY4050" fmla="*/ 247718 h 3611234"/>
              <a:gd name="connsiteX4051" fmla="*/ 3424907 w 6860976"/>
              <a:gd name="connsiteY4051" fmla="*/ 243997 h 3611234"/>
              <a:gd name="connsiteX4052" fmla="*/ 3423047 w 6860976"/>
              <a:gd name="connsiteY4052" fmla="*/ 247718 h 3611234"/>
              <a:gd name="connsiteX4053" fmla="*/ 3445371 w 6860976"/>
              <a:gd name="connsiteY4053" fmla="*/ 266321 h 3611234"/>
              <a:gd name="connsiteX4054" fmla="*/ 3475137 w 6860976"/>
              <a:gd name="connsiteY4054" fmla="*/ 277484 h 3611234"/>
              <a:gd name="connsiteX4055" fmla="*/ 3490019 w 6860976"/>
              <a:gd name="connsiteY4055" fmla="*/ 288646 h 3611234"/>
              <a:gd name="connsiteX4056" fmla="*/ 3512344 w 6860976"/>
              <a:gd name="connsiteY4056" fmla="*/ 292366 h 3611234"/>
              <a:gd name="connsiteX4057" fmla="*/ 3542109 w 6860976"/>
              <a:gd name="connsiteY4057" fmla="*/ 307249 h 3611234"/>
              <a:gd name="connsiteX4058" fmla="*/ 3530947 w 6860976"/>
              <a:gd name="connsiteY4058" fmla="*/ 288646 h 3611234"/>
              <a:gd name="connsiteX4059" fmla="*/ 3512344 w 6860976"/>
              <a:gd name="connsiteY4059" fmla="*/ 277484 h 3611234"/>
              <a:gd name="connsiteX4060" fmla="*/ 3504902 w 6860976"/>
              <a:gd name="connsiteY4060" fmla="*/ 277484 h 3611234"/>
              <a:gd name="connsiteX4061" fmla="*/ 3497461 w 6860976"/>
              <a:gd name="connsiteY4061" fmla="*/ 277484 h 3611234"/>
              <a:gd name="connsiteX4062" fmla="*/ 3490019 w 6860976"/>
              <a:gd name="connsiteY4062" fmla="*/ 277484 h 3611234"/>
              <a:gd name="connsiteX4063" fmla="*/ 3467695 w 6860976"/>
              <a:gd name="connsiteY4063" fmla="*/ 262601 h 3611234"/>
              <a:gd name="connsiteX4064" fmla="*/ 3430488 w 6860976"/>
              <a:gd name="connsiteY4064" fmla="*/ 247718 h 3611234"/>
              <a:gd name="connsiteX4065" fmla="*/ 3424907 w 6860976"/>
              <a:gd name="connsiteY4065" fmla="*/ 243997 h 3611234"/>
              <a:gd name="connsiteX4066" fmla="*/ 3341191 w 6860976"/>
              <a:gd name="connsiteY4066" fmla="*/ 240277 h 3611234"/>
              <a:gd name="connsiteX4067" fmla="*/ 3341191 w 6860976"/>
              <a:gd name="connsiteY4067" fmla="*/ 247718 h 3611234"/>
              <a:gd name="connsiteX4068" fmla="*/ 3348633 w 6860976"/>
              <a:gd name="connsiteY4068" fmla="*/ 255159 h 3611234"/>
              <a:gd name="connsiteX4069" fmla="*/ 3348633 w 6860976"/>
              <a:gd name="connsiteY4069" fmla="*/ 247718 h 3611234"/>
              <a:gd name="connsiteX4070" fmla="*/ 3341191 w 6860976"/>
              <a:gd name="connsiteY4070" fmla="*/ 240277 h 3611234"/>
              <a:gd name="connsiteX4071" fmla="*/ 3326308 w 6860976"/>
              <a:gd name="connsiteY4071" fmla="*/ 240277 h 3611234"/>
              <a:gd name="connsiteX4072" fmla="*/ 3318867 w 6860976"/>
              <a:gd name="connsiteY4072" fmla="*/ 262601 h 3611234"/>
              <a:gd name="connsiteX4073" fmla="*/ 3326308 w 6860976"/>
              <a:gd name="connsiteY4073" fmla="*/ 255159 h 3611234"/>
              <a:gd name="connsiteX4074" fmla="*/ 3303984 w 6860976"/>
              <a:gd name="connsiteY4074" fmla="*/ 240277 h 3611234"/>
              <a:gd name="connsiteX4075" fmla="*/ 3311426 w 6860976"/>
              <a:gd name="connsiteY4075" fmla="*/ 247718 h 3611234"/>
              <a:gd name="connsiteX4076" fmla="*/ 3307705 w 6860976"/>
              <a:gd name="connsiteY4076" fmla="*/ 240277 h 3611234"/>
              <a:gd name="connsiteX4077" fmla="*/ 3303984 w 6860976"/>
              <a:gd name="connsiteY4077" fmla="*/ 240277 h 3611234"/>
              <a:gd name="connsiteX4078" fmla="*/ 3140273 w 6860976"/>
              <a:gd name="connsiteY4078" fmla="*/ 240277 h 3611234"/>
              <a:gd name="connsiteX4079" fmla="*/ 3147715 w 6860976"/>
              <a:gd name="connsiteY4079" fmla="*/ 240277 h 3611234"/>
              <a:gd name="connsiteX4080" fmla="*/ 3155156 w 6860976"/>
              <a:gd name="connsiteY4080" fmla="*/ 240277 h 3611234"/>
              <a:gd name="connsiteX4081" fmla="*/ 3147715 w 6860976"/>
              <a:gd name="connsiteY4081" fmla="*/ 247718 h 3611234"/>
              <a:gd name="connsiteX4082" fmla="*/ 3140273 w 6860976"/>
              <a:gd name="connsiteY4082" fmla="*/ 240277 h 3611234"/>
              <a:gd name="connsiteX4083" fmla="*/ 3132832 w 6860976"/>
              <a:gd name="connsiteY4083" fmla="*/ 240277 h 3611234"/>
              <a:gd name="connsiteX4084" fmla="*/ 3140273 w 6860976"/>
              <a:gd name="connsiteY4084" fmla="*/ 247718 h 3611234"/>
              <a:gd name="connsiteX4085" fmla="*/ 3136553 w 6860976"/>
              <a:gd name="connsiteY4085" fmla="*/ 247718 h 3611234"/>
              <a:gd name="connsiteX4086" fmla="*/ 3132832 w 6860976"/>
              <a:gd name="connsiteY4086" fmla="*/ 240277 h 3611234"/>
              <a:gd name="connsiteX4087" fmla="*/ 2998887 w 6860976"/>
              <a:gd name="connsiteY4087" fmla="*/ 240277 h 3611234"/>
              <a:gd name="connsiteX4088" fmla="*/ 2998887 w 6860976"/>
              <a:gd name="connsiteY4088" fmla="*/ 247718 h 3611234"/>
              <a:gd name="connsiteX4089" fmla="*/ 3006328 w 6860976"/>
              <a:gd name="connsiteY4089" fmla="*/ 255159 h 3611234"/>
              <a:gd name="connsiteX4090" fmla="*/ 3006328 w 6860976"/>
              <a:gd name="connsiteY4090" fmla="*/ 247718 h 3611234"/>
              <a:gd name="connsiteX4091" fmla="*/ 2998887 w 6860976"/>
              <a:gd name="connsiteY4091" fmla="*/ 240277 h 3611234"/>
              <a:gd name="connsiteX4092" fmla="*/ 2649140 w 6860976"/>
              <a:gd name="connsiteY4092" fmla="*/ 240277 h 3611234"/>
              <a:gd name="connsiteX4093" fmla="*/ 2652861 w 6860976"/>
              <a:gd name="connsiteY4093" fmla="*/ 247718 h 3611234"/>
              <a:gd name="connsiteX4094" fmla="*/ 2656582 w 6860976"/>
              <a:gd name="connsiteY4094" fmla="*/ 255159 h 3611234"/>
              <a:gd name="connsiteX4095" fmla="*/ 2678906 w 6860976"/>
              <a:gd name="connsiteY4095" fmla="*/ 255159 h 3611234"/>
              <a:gd name="connsiteX4096" fmla="*/ 2664023 w 6860976"/>
              <a:gd name="connsiteY4096" fmla="*/ 247718 h 3611234"/>
              <a:gd name="connsiteX4097" fmla="*/ 2656582 w 6860976"/>
              <a:gd name="connsiteY4097" fmla="*/ 240277 h 3611234"/>
              <a:gd name="connsiteX4098" fmla="*/ 2649140 w 6860976"/>
              <a:gd name="connsiteY4098" fmla="*/ 240277 h 3611234"/>
              <a:gd name="connsiteX4099" fmla="*/ 641821 w 6860976"/>
              <a:gd name="connsiteY4099" fmla="*/ 236556 h 3611234"/>
              <a:gd name="connsiteX4100" fmla="*/ 639961 w 6860976"/>
              <a:gd name="connsiteY4100" fmla="*/ 240277 h 3611234"/>
              <a:gd name="connsiteX4101" fmla="*/ 632519 w 6860976"/>
              <a:gd name="connsiteY4101" fmla="*/ 240277 h 3611234"/>
              <a:gd name="connsiteX4102" fmla="*/ 625078 w 6860976"/>
              <a:gd name="connsiteY4102" fmla="*/ 240277 h 3611234"/>
              <a:gd name="connsiteX4103" fmla="*/ 628799 w 6860976"/>
              <a:gd name="connsiteY4103" fmla="*/ 247718 h 3611234"/>
              <a:gd name="connsiteX4104" fmla="*/ 639961 w 6860976"/>
              <a:gd name="connsiteY4104" fmla="*/ 247718 h 3611234"/>
              <a:gd name="connsiteX4105" fmla="*/ 647402 w 6860976"/>
              <a:gd name="connsiteY4105" fmla="*/ 240277 h 3611234"/>
              <a:gd name="connsiteX4106" fmla="*/ 641821 w 6860976"/>
              <a:gd name="connsiteY4106" fmla="*/ 236556 h 3611234"/>
              <a:gd name="connsiteX4107" fmla="*/ 2693789 w 6860976"/>
              <a:gd name="connsiteY4107" fmla="*/ 232835 h 3611234"/>
              <a:gd name="connsiteX4108" fmla="*/ 2693789 w 6860976"/>
              <a:gd name="connsiteY4108" fmla="*/ 247718 h 3611234"/>
              <a:gd name="connsiteX4109" fmla="*/ 2701230 w 6860976"/>
              <a:gd name="connsiteY4109" fmla="*/ 240277 h 3611234"/>
              <a:gd name="connsiteX4110" fmla="*/ 2701230 w 6860976"/>
              <a:gd name="connsiteY4110" fmla="*/ 232835 h 3611234"/>
              <a:gd name="connsiteX4111" fmla="*/ 2336601 w 6860976"/>
              <a:gd name="connsiteY4111" fmla="*/ 232835 h 3611234"/>
              <a:gd name="connsiteX4112" fmla="*/ 2321719 w 6860976"/>
              <a:gd name="connsiteY4112" fmla="*/ 240277 h 3611234"/>
              <a:gd name="connsiteX4113" fmla="*/ 2329160 w 6860976"/>
              <a:gd name="connsiteY4113" fmla="*/ 240277 h 3611234"/>
              <a:gd name="connsiteX4114" fmla="*/ 2344043 w 6860976"/>
              <a:gd name="connsiteY4114" fmla="*/ 240277 h 3611234"/>
              <a:gd name="connsiteX4115" fmla="*/ 2351484 w 6860976"/>
              <a:gd name="connsiteY4115" fmla="*/ 243997 h 3611234"/>
              <a:gd name="connsiteX4116" fmla="*/ 2355205 w 6860976"/>
              <a:gd name="connsiteY4116" fmla="*/ 243997 h 3611234"/>
              <a:gd name="connsiteX4117" fmla="*/ 2355205 w 6860976"/>
              <a:gd name="connsiteY4117" fmla="*/ 236556 h 3611234"/>
              <a:gd name="connsiteX4118" fmla="*/ 2336601 w 6860976"/>
              <a:gd name="connsiteY4118" fmla="*/ 232835 h 3611234"/>
              <a:gd name="connsiteX4119" fmla="*/ 2464036 w 6860976"/>
              <a:gd name="connsiteY4119" fmla="*/ 229114 h 3611234"/>
              <a:gd name="connsiteX4120" fmla="*/ 2459385 w 6860976"/>
              <a:gd name="connsiteY4120" fmla="*/ 232835 h 3611234"/>
              <a:gd name="connsiteX4121" fmla="*/ 2463106 w 6860976"/>
              <a:gd name="connsiteY4121" fmla="*/ 240277 h 3611234"/>
              <a:gd name="connsiteX4122" fmla="*/ 2466826 w 6860976"/>
              <a:gd name="connsiteY4122" fmla="*/ 236556 h 3611234"/>
              <a:gd name="connsiteX4123" fmla="*/ 2470547 w 6860976"/>
              <a:gd name="connsiteY4123" fmla="*/ 232835 h 3611234"/>
              <a:gd name="connsiteX4124" fmla="*/ 2464036 w 6860976"/>
              <a:gd name="connsiteY4124" fmla="*/ 229114 h 3611234"/>
              <a:gd name="connsiteX4125" fmla="*/ 3247116 w 6860976"/>
              <a:gd name="connsiteY4125" fmla="*/ 227783 h 3611234"/>
              <a:gd name="connsiteX4126" fmla="*/ 3244453 w 6860976"/>
              <a:gd name="connsiteY4126" fmla="*/ 229114 h 3611234"/>
              <a:gd name="connsiteX4127" fmla="*/ 3237012 w 6860976"/>
              <a:gd name="connsiteY4127" fmla="*/ 232835 h 3611234"/>
              <a:gd name="connsiteX4128" fmla="*/ 3103066 w 6860976"/>
              <a:gd name="connsiteY4128" fmla="*/ 225394 h 3611234"/>
              <a:gd name="connsiteX4129" fmla="*/ 3110508 w 6860976"/>
              <a:gd name="connsiteY4129" fmla="*/ 232835 h 3611234"/>
              <a:gd name="connsiteX4130" fmla="*/ 3103066 w 6860976"/>
              <a:gd name="connsiteY4130" fmla="*/ 240277 h 3611234"/>
              <a:gd name="connsiteX4131" fmla="*/ 3103066 w 6860976"/>
              <a:gd name="connsiteY4131" fmla="*/ 232835 h 3611234"/>
              <a:gd name="connsiteX4132" fmla="*/ 3036094 w 6860976"/>
              <a:gd name="connsiteY4132" fmla="*/ 225394 h 3611234"/>
              <a:gd name="connsiteX4133" fmla="*/ 3036094 w 6860976"/>
              <a:gd name="connsiteY4133" fmla="*/ 232835 h 3611234"/>
              <a:gd name="connsiteX4134" fmla="*/ 3036094 w 6860976"/>
              <a:gd name="connsiteY4134" fmla="*/ 240277 h 3611234"/>
              <a:gd name="connsiteX4135" fmla="*/ 3043535 w 6860976"/>
              <a:gd name="connsiteY4135" fmla="*/ 247718 h 3611234"/>
              <a:gd name="connsiteX4136" fmla="*/ 3065859 w 6860976"/>
              <a:gd name="connsiteY4136" fmla="*/ 255159 h 3611234"/>
              <a:gd name="connsiteX4137" fmla="*/ 3050977 w 6860976"/>
              <a:gd name="connsiteY4137" fmla="*/ 240277 h 3611234"/>
              <a:gd name="connsiteX4138" fmla="*/ 3043535 w 6860976"/>
              <a:gd name="connsiteY4138" fmla="*/ 232835 h 3611234"/>
              <a:gd name="connsiteX4139" fmla="*/ 3036094 w 6860976"/>
              <a:gd name="connsiteY4139" fmla="*/ 225394 h 3611234"/>
              <a:gd name="connsiteX4140" fmla="*/ 2991445 w 6860976"/>
              <a:gd name="connsiteY4140" fmla="*/ 225394 h 3611234"/>
              <a:gd name="connsiteX4141" fmla="*/ 2991445 w 6860976"/>
              <a:gd name="connsiteY4141" fmla="*/ 232835 h 3611234"/>
              <a:gd name="connsiteX4142" fmla="*/ 2991445 w 6860976"/>
              <a:gd name="connsiteY4142" fmla="*/ 240277 h 3611234"/>
              <a:gd name="connsiteX4143" fmla="*/ 2998887 w 6860976"/>
              <a:gd name="connsiteY4143" fmla="*/ 232835 h 3611234"/>
              <a:gd name="connsiteX4144" fmla="*/ 2991445 w 6860976"/>
              <a:gd name="connsiteY4144" fmla="*/ 225394 h 3611234"/>
              <a:gd name="connsiteX4145" fmla="*/ 2500313 w 6860976"/>
              <a:gd name="connsiteY4145" fmla="*/ 225394 h 3611234"/>
              <a:gd name="connsiteX4146" fmla="*/ 2507754 w 6860976"/>
              <a:gd name="connsiteY4146" fmla="*/ 232835 h 3611234"/>
              <a:gd name="connsiteX4147" fmla="*/ 2507754 w 6860976"/>
              <a:gd name="connsiteY4147" fmla="*/ 225394 h 3611234"/>
              <a:gd name="connsiteX4148" fmla="*/ 2500313 w 6860976"/>
              <a:gd name="connsiteY4148" fmla="*/ 225394 h 3611234"/>
              <a:gd name="connsiteX4149" fmla="*/ 602754 w 6860976"/>
              <a:gd name="connsiteY4149" fmla="*/ 225394 h 3611234"/>
              <a:gd name="connsiteX4150" fmla="*/ 602754 w 6860976"/>
              <a:gd name="connsiteY4150" fmla="*/ 232835 h 3611234"/>
              <a:gd name="connsiteX4151" fmla="*/ 610195 w 6860976"/>
              <a:gd name="connsiteY4151" fmla="*/ 232835 h 3611234"/>
              <a:gd name="connsiteX4152" fmla="*/ 558105 w 6860976"/>
              <a:gd name="connsiteY4152" fmla="*/ 225394 h 3611234"/>
              <a:gd name="connsiteX4153" fmla="*/ 561826 w 6860976"/>
              <a:gd name="connsiteY4153" fmla="*/ 232835 h 3611234"/>
              <a:gd name="connsiteX4154" fmla="*/ 565547 w 6860976"/>
              <a:gd name="connsiteY4154" fmla="*/ 232835 h 3611234"/>
              <a:gd name="connsiteX4155" fmla="*/ 561826 w 6860976"/>
              <a:gd name="connsiteY4155" fmla="*/ 229114 h 3611234"/>
              <a:gd name="connsiteX4156" fmla="*/ 558105 w 6860976"/>
              <a:gd name="connsiteY4156" fmla="*/ 225394 h 3611234"/>
              <a:gd name="connsiteX4157" fmla="*/ 706003 w 6860976"/>
              <a:gd name="connsiteY4157" fmla="*/ 219813 h 3611234"/>
              <a:gd name="connsiteX4158" fmla="*/ 703213 w 6860976"/>
              <a:gd name="connsiteY4158" fmla="*/ 221673 h 3611234"/>
              <a:gd name="connsiteX4159" fmla="*/ 699492 w 6860976"/>
              <a:gd name="connsiteY4159" fmla="*/ 225394 h 3611234"/>
              <a:gd name="connsiteX4160" fmla="*/ 714375 w 6860976"/>
              <a:gd name="connsiteY4160" fmla="*/ 225394 h 3611234"/>
              <a:gd name="connsiteX4161" fmla="*/ 706934 w 6860976"/>
              <a:gd name="connsiteY4161" fmla="*/ 221673 h 3611234"/>
              <a:gd name="connsiteX4162" fmla="*/ 706003 w 6860976"/>
              <a:gd name="connsiteY4162" fmla="*/ 219813 h 3611234"/>
              <a:gd name="connsiteX4163" fmla="*/ 2411015 w 6860976"/>
              <a:gd name="connsiteY4163" fmla="*/ 217952 h 3611234"/>
              <a:gd name="connsiteX4164" fmla="*/ 2396133 w 6860976"/>
              <a:gd name="connsiteY4164" fmla="*/ 225394 h 3611234"/>
              <a:gd name="connsiteX4165" fmla="*/ 2418457 w 6860976"/>
              <a:gd name="connsiteY4165" fmla="*/ 232835 h 3611234"/>
              <a:gd name="connsiteX4166" fmla="*/ 2433340 w 6860976"/>
              <a:gd name="connsiteY4166" fmla="*/ 225394 h 3611234"/>
              <a:gd name="connsiteX4167" fmla="*/ 2411015 w 6860976"/>
              <a:gd name="connsiteY4167" fmla="*/ 217952 h 3611234"/>
              <a:gd name="connsiteX4168" fmla="*/ 677168 w 6860976"/>
              <a:gd name="connsiteY4168" fmla="*/ 217952 h 3611234"/>
              <a:gd name="connsiteX4169" fmla="*/ 677168 w 6860976"/>
              <a:gd name="connsiteY4169" fmla="*/ 225394 h 3611234"/>
              <a:gd name="connsiteX4170" fmla="*/ 684609 w 6860976"/>
              <a:gd name="connsiteY4170" fmla="*/ 217952 h 3611234"/>
              <a:gd name="connsiteX4171" fmla="*/ 677168 w 6860976"/>
              <a:gd name="connsiteY4171" fmla="*/ 217952 h 3611234"/>
              <a:gd name="connsiteX4172" fmla="*/ 3594199 w 6860976"/>
              <a:gd name="connsiteY4172" fmla="*/ 210511 h 3611234"/>
              <a:gd name="connsiteX4173" fmla="*/ 3601641 w 6860976"/>
              <a:gd name="connsiteY4173" fmla="*/ 225394 h 3611234"/>
              <a:gd name="connsiteX4174" fmla="*/ 3623965 w 6860976"/>
              <a:gd name="connsiteY4174" fmla="*/ 225394 h 3611234"/>
              <a:gd name="connsiteX4175" fmla="*/ 3631406 w 6860976"/>
              <a:gd name="connsiteY4175" fmla="*/ 232835 h 3611234"/>
              <a:gd name="connsiteX4176" fmla="*/ 3642568 w 6860976"/>
              <a:gd name="connsiteY4176" fmla="*/ 236556 h 3611234"/>
              <a:gd name="connsiteX4177" fmla="*/ 3650010 w 6860976"/>
              <a:gd name="connsiteY4177" fmla="*/ 232835 h 3611234"/>
              <a:gd name="connsiteX4178" fmla="*/ 3650010 w 6860976"/>
              <a:gd name="connsiteY4178" fmla="*/ 229114 h 3611234"/>
              <a:gd name="connsiteX4179" fmla="*/ 3627685 w 6860976"/>
              <a:gd name="connsiteY4179" fmla="*/ 221673 h 3611234"/>
              <a:gd name="connsiteX4180" fmla="*/ 3605361 w 6860976"/>
              <a:gd name="connsiteY4180" fmla="*/ 214232 h 3611234"/>
              <a:gd name="connsiteX4181" fmla="*/ 3594199 w 6860976"/>
              <a:gd name="connsiteY4181" fmla="*/ 210511 h 3611234"/>
              <a:gd name="connsiteX4182" fmla="*/ 3036094 w 6860976"/>
              <a:gd name="connsiteY4182" fmla="*/ 210511 h 3611234"/>
              <a:gd name="connsiteX4183" fmla="*/ 3043535 w 6860976"/>
              <a:gd name="connsiteY4183" fmla="*/ 217952 h 3611234"/>
              <a:gd name="connsiteX4184" fmla="*/ 3050977 w 6860976"/>
              <a:gd name="connsiteY4184" fmla="*/ 217952 h 3611234"/>
              <a:gd name="connsiteX4185" fmla="*/ 3036094 w 6860976"/>
              <a:gd name="connsiteY4185" fmla="*/ 210511 h 3611234"/>
              <a:gd name="connsiteX4186" fmla="*/ 2783086 w 6860976"/>
              <a:gd name="connsiteY4186" fmla="*/ 210511 h 3611234"/>
              <a:gd name="connsiteX4187" fmla="*/ 2786806 w 6860976"/>
              <a:gd name="connsiteY4187" fmla="*/ 214232 h 3611234"/>
              <a:gd name="connsiteX4188" fmla="*/ 2786806 w 6860976"/>
              <a:gd name="connsiteY4188" fmla="*/ 221673 h 3611234"/>
              <a:gd name="connsiteX4189" fmla="*/ 2786806 w 6860976"/>
              <a:gd name="connsiteY4189" fmla="*/ 229114 h 3611234"/>
              <a:gd name="connsiteX4190" fmla="*/ 2797969 w 6860976"/>
              <a:gd name="connsiteY4190" fmla="*/ 240277 h 3611234"/>
              <a:gd name="connsiteX4191" fmla="*/ 2812851 w 6860976"/>
              <a:gd name="connsiteY4191" fmla="*/ 251439 h 3611234"/>
              <a:gd name="connsiteX4192" fmla="*/ 2820293 w 6860976"/>
              <a:gd name="connsiteY4192" fmla="*/ 262601 h 3611234"/>
              <a:gd name="connsiteX4193" fmla="*/ 2831455 w 6860976"/>
              <a:gd name="connsiteY4193" fmla="*/ 262601 h 3611234"/>
              <a:gd name="connsiteX4194" fmla="*/ 2842617 w 6860976"/>
              <a:gd name="connsiteY4194" fmla="*/ 262601 h 3611234"/>
              <a:gd name="connsiteX4195" fmla="*/ 2868662 w 6860976"/>
              <a:gd name="connsiteY4195" fmla="*/ 251439 h 3611234"/>
              <a:gd name="connsiteX4196" fmla="*/ 2872383 w 6860976"/>
              <a:gd name="connsiteY4196" fmla="*/ 247718 h 3611234"/>
              <a:gd name="connsiteX4197" fmla="*/ 2864941 w 6860976"/>
              <a:gd name="connsiteY4197" fmla="*/ 247718 h 3611234"/>
              <a:gd name="connsiteX4198" fmla="*/ 2846338 w 6860976"/>
              <a:gd name="connsiteY4198" fmla="*/ 251439 h 3611234"/>
              <a:gd name="connsiteX4199" fmla="*/ 2835176 w 6860976"/>
              <a:gd name="connsiteY4199" fmla="*/ 247718 h 3611234"/>
              <a:gd name="connsiteX4200" fmla="*/ 2820293 w 6860976"/>
              <a:gd name="connsiteY4200" fmla="*/ 232835 h 3611234"/>
              <a:gd name="connsiteX4201" fmla="*/ 2812851 w 6860976"/>
              <a:gd name="connsiteY4201" fmla="*/ 225394 h 3611234"/>
              <a:gd name="connsiteX4202" fmla="*/ 2797969 w 6860976"/>
              <a:gd name="connsiteY4202" fmla="*/ 217952 h 3611234"/>
              <a:gd name="connsiteX4203" fmla="*/ 2783086 w 6860976"/>
              <a:gd name="connsiteY4203" fmla="*/ 210511 h 3611234"/>
              <a:gd name="connsiteX4204" fmla="*/ 2693789 w 6860976"/>
              <a:gd name="connsiteY4204" fmla="*/ 210511 h 3611234"/>
              <a:gd name="connsiteX4205" fmla="*/ 2678906 w 6860976"/>
              <a:gd name="connsiteY4205" fmla="*/ 214232 h 3611234"/>
              <a:gd name="connsiteX4206" fmla="*/ 2678906 w 6860976"/>
              <a:gd name="connsiteY4206" fmla="*/ 225394 h 3611234"/>
              <a:gd name="connsiteX4207" fmla="*/ 2693789 w 6860976"/>
              <a:gd name="connsiteY4207" fmla="*/ 217952 h 3611234"/>
              <a:gd name="connsiteX4208" fmla="*/ 2470547 w 6860976"/>
              <a:gd name="connsiteY4208" fmla="*/ 210511 h 3611234"/>
              <a:gd name="connsiteX4209" fmla="*/ 2477988 w 6860976"/>
              <a:gd name="connsiteY4209" fmla="*/ 217952 h 3611234"/>
              <a:gd name="connsiteX4210" fmla="*/ 2485429 w 6860976"/>
              <a:gd name="connsiteY4210" fmla="*/ 210511 h 3611234"/>
              <a:gd name="connsiteX4211" fmla="*/ 1651992 w 6860976"/>
              <a:gd name="connsiteY4211" fmla="*/ 210511 h 3611234"/>
              <a:gd name="connsiteX4212" fmla="*/ 1644551 w 6860976"/>
              <a:gd name="connsiteY4212" fmla="*/ 217952 h 3611234"/>
              <a:gd name="connsiteX4213" fmla="*/ 1644551 w 6860976"/>
              <a:gd name="connsiteY4213" fmla="*/ 225394 h 3611234"/>
              <a:gd name="connsiteX4214" fmla="*/ 1651992 w 6860976"/>
              <a:gd name="connsiteY4214" fmla="*/ 232835 h 3611234"/>
              <a:gd name="connsiteX4215" fmla="*/ 1655713 w 6860976"/>
              <a:gd name="connsiteY4215" fmla="*/ 225394 h 3611234"/>
              <a:gd name="connsiteX4216" fmla="*/ 1666875 w 6860976"/>
              <a:gd name="connsiteY4216" fmla="*/ 225394 h 3611234"/>
              <a:gd name="connsiteX4217" fmla="*/ 1674316 w 6860976"/>
              <a:gd name="connsiteY4217" fmla="*/ 221673 h 3611234"/>
              <a:gd name="connsiteX4218" fmla="*/ 1666875 w 6860976"/>
              <a:gd name="connsiteY4218" fmla="*/ 217952 h 3611234"/>
              <a:gd name="connsiteX4219" fmla="*/ 1651992 w 6860976"/>
              <a:gd name="connsiteY4219" fmla="*/ 217952 h 3611234"/>
              <a:gd name="connsiteX4220" fmla="*/ 2872383 w 6860976"/>
              <a:gd name="connsiteY4220" fmla="*/ 203069 h 3611234"/>
              <a:gd name="connsiteX4221" fmla="*/ 2872383 w 6860976"/>
              <a:gd name="connsiteY4221" fmla="*/ 210511 h 3611234"/>
              <a:gd name="connsiteX4222" fmla="*/ 2879824 w 6860976"/>
              <a:gd name="connsiteY4222" fmla="*/ 217952 h 3611234"/>
              <a:gd name="connsiteX4223" fmla="*/ 2580307 w 6860976"/>
              <a:gd name="connsiteY4223" fmla="*/ 199349 h 3611234"/>
              <a:gd name="connsiteX4224" fmla="*/ 2574726 w 6860976"/>
              <a:gd name="connsiteY4224" fmla="*/ 203069 h 3611234"/>
              <a:gd name="connsiteX4225" fmla="*/ 2574726 w 6860976"/>
              <a:gd name="connsiteY4225" fmla="*/ 217952 h 3611234"/>
              <a:gd name="connsiteX4226" fmla="*/ 2585888 w 6860976"/>
              <a:gd name="connsiteY4226" fmla="*/ 225394 h 3611234"/>
              <a:gd name="connsiteX4227" fmla="*/ 2589609 w 6860976"/>
              <a:gd name="connsiteY4227" fmla="*/ 225394 h 3611234"/>
              <a:gd name="connsiteX4228" fmla="*/ 2597051 w 6860976"/>
              <a:gd name="connsiteY4228" fmla="*/ 225394 h 3611234"/>
              <a:gd name="connsiteX4229" fmla="*/ 2608213 w 6860976"/>
              <a:gd name="connsiteY4229" fmla="*/ 225394 h 3611234"/>
              <a:gd name="connsiteX4230" fmla="*/ 2611933 w 6860976"/>
              <a:gd name="connsiteY4230" fmla="*/ 232835 h 3611234"/>
              <a:gd name="connsiteX4231" fmla="*/ 2619375 w 6860976"/>
              <a:gd name="connsiteY4231" fmla="*/ 232835 h 3611234"/>
              <a:gd name="connsiteX4232" fmla="*/ 2611933 w 6860976"/>
              <a:gd name="connsiteY4232" fmla="*/ 217952 h 3611234"/>
              <a:gd name="connsiteX4233" fmla="*/ 2619375 w 6860976"/>
              <a:gd name="connsiteY4233" fmla="*/ 210511 h 3611234"/>
              <a:gd name="connsiteX4234" fmla="*/ 2619375 w 6860976"/>
              <a:gd name="connsiteY4234" fmla="*/ 203069 h 3611234"/>
              <a:gd name="connsiteX4235" fmla="*/ 2604492 w 6860976"/>
              <a:gd name="connsiteY4235" fmla="*/ 203069 h 3611234"/>
              <a:gd name="connsiteX4236" fmla="*/ 2597051 w 6860976"/>
              <a:gd name="connsiteY4236" fmla="*/ 210511 h 3611234"/>
              <a:gd name="connsiteX4237" fmla="*/ 2604492 w 6860976"/>
              <a:gd name="connsiteY4237" fmla="*/ 210511 h 3611234"/>
              <a:gd name="connsiteX4238" fmla="*/ 2589609 w 6860976"/>
              <a:gd name="connsiteY4238" fmla="*/ 214232 h 3611234"/>
              <a:gd name="connsiteX4239" fmla="*/ 2582168 w 6860976"/>
              <a:gd name="connsiteY4239" fmla="*/ 203069 h 3611234"/>
              <a:gd name="connsiteX4240" fmla="*/ 2580307 w 6860976"/>
              <a:gd name="connsiteY4240" fmla="*/ 199349 h 3611234"/>
              <a:gd name="connsiteX4241" fmla="*/ 3170039 w 6860976"/>
              <a:gd name="connsiteY4241" fmla="*/ 195628 h 3611234"/>
              <a:gd name="connsiteX4242" fmla="*/ 3177480 w 6860976"/>
              <a:gd name="connsiteY4242" fmla="*/ 203069 h 3611234"/>
              <a:gd name="connsiteX4243" fmla="*/ 3177480 w 6860976"/>
              <a:gd name="connsiteY4243" fmla="*/ 217952 h 3611234"/>
              <a:gd name="connsiteX4244" fmla="*/ 3181201 w 6860976"/>
              <a:gd name="connsiteY4244" fmla="*/ 221673 h 3611234"/>
              <a:gd name="connsiteX4245" fmla="*/ 3184922 w 6860976"/>
              <a:gd name="connsiteY4245" fmla="*/ 225394 h 3611234"/>
              <a:gd name="connsiteX4246" fmla="*/ 3184922 w 6860976"/>
              <a:gd name="connsiteY4246" fmla="*/ 217952 h 3611234"/>
              <a:gd name="connsiteX4247" fmla="*/ 3192363 w 6860976"/>
              <a:gd name="connsiteY4247" fmla="*/ 217952 h 3611234"/>
              <a:gd name="connsiteX4248" fmla="*/ 3203525 w 6860976"/>
              <a:gd name="connsiteY4248" fmla="*/ 229114 h 3611234"/>
              <a:gd name="connsiteX4249" fmla="*/ 3207246 w 6860976"/>
              <a:gd name="connsiteY4249" fmla="*/ 232835 h 3611234"/>
              <a:gd name="connsiteX4250" fmla="*/ 3214687 w 6860976"/>
              <a:gd name="connsiteY4250" fmla="*/ 232835 h 3611234"/>
              <a:gd name="connsiteX4251" fmla="*/ 3218408 w 6860976"/>
              <a:gd name="connsiteY4251" fmla="*/ 236556 h 3611234"/>
              <a:gd name="connsiteX4252" fmla="*/ 3222129 w 6860976"/>
              <a:gd name="connsiteY4252" fmla="*/ 240277 h 3611234"/>
              <a:gd name="connsiteX4253" fmla="*/ 3237012 w 6860976"/>
              <a:gd name="connsiteY4253" fmla="*/ 247718 h 3611234"/>
              <a:gd name="connsiteX4254" fmla="*/ 3229570 w 6860976"/>
              <a:gd name="connsiteY4254" fmla="*/ 232835 h 3611234"/>
              <a:gd name="connsiteX4255" fmla="*/ 3214687 w 6860976"/>
              <a:gd name="connsiteY4255" fmla="*/ 221673 h 3611234"/>
              <a:gd name="connsiteX4256" fmla="*/ 3196084 w 6860976"/>
              <a:gd name="connsiteY4256" fmla="*/ 214232 h 3611234"/>
              <a:gd name="connsiteX4257" fmla="*/ 3184922 w 6860976"/>
              <a:gd name="connsiteY4257" fmla="*/ 210511 h 3611234"/>
              <a:gd name="connsiteX4258" fmla="*/ 3181201 w 6860976"/>
              <a:gd name="connsiteY4258" fmla="*/ 206790 h 3611234"/>
              <a:gd name="connsiteX4259" fmla="*/ 3177480 w 6860976"/>
              <a:gd name="connsiteY4259" fmla="*/ 199349 h 3611234"/>
              <a:gd name="connsiteX4260" fmla="*/ 3177480 w 6860976"/>
              <a:gd name="connsiteY4260" fmla="*/ 195628 h 3611234"/>
              <a:gd name="connsiteX4261" fmla="*/ 3170039 w 6860976"/>
              <a:gd name="connsiteY4261" fmla="*/ 195628 h 3611234"/>
              <a:gd name="connsiteX4262" fmla="*/ 3013769 w 6860976"/>
              <a:gd name="connsiteY4262" fmla="*/ 195628 h 3611234"/>
              <a:gd name="connsiteX4263" fmla="*/ 3013769 w 6860976"/>
              <a:gd name="connsiteY4263" fmla="*/ 203069 h 3611234"/>
              <a:gd name="connsiteX4264" fmla="*/ 3028652 w 6860976"/>
              <a:gd name="connsiteY4264" fmla="*/ 210511 h 3611234"/>
              <a:gd name="connsiteX4265" fmla="*/ 3021211 w 6860976"/>
              <a:gd name="connsiteY4265" fmla="*/ 203069 h 3611234"/>
              <a:gd name="connsiteX4266" fmla="*/ 3017490 w 6860976"/>
              <a:gd name="connsiteY4266" fmla="*/ 199349 h 3611234"/>
              <a:gd name="connsiteX4267" fmla="*/ 3013769 w 6860976"/>
              <a:gd name="connsiteY4267" fmla="*/ 195628 h 3611234"/>
              <a:gd name="connsiteX4268" fmla="*/ 535781 w 6860976"/>
              <a:gd name="connsiteY4268" fmla="*/ 195628 h 3611234"/>
              <a:gd name="connsiteX4269" fmla="*/ 532060 w 6860976"/>
              <a:gd name="connsiteY4269" fmla="*/ 203069 h 3611234"/>
              <a:gd name="connsiteX4270" fmla="*/ 539502 w 6860976"/>
              <a:gd name="connsiteY4270" fmla="*/ 210511 h 3611234"/>
              <a:gd name="connsiteX4271" fmla="*/ 543223 w 6860976"/>
              <a:gd name="connsiteY4271" fmla="*/ 206790 h 3611234"/>
              <a:gd name="connsiteX4272" fmla="*/ 543223 w 6860976"/>
              <a:gd name="connsiteY4272" fmla="*/ 203069 h 3611234"/>
              <a:gd name="connsiteX4273" fmla="*/ 3307705 w 6860976"/>
              <a:gd name="connsiteY4273" fmla="*/ 193303 h 3611234"/>
              <a:gd name="connsiteX4274" fmla="*/ 3303984 w 6860976"/>
              <a:gd name="connsiteY4274" fmla="*/ 195628 h 3611234"/>
              <a:gd name="connsiteX4275" fmla="*/ 3296543 w 6860976"/>
              <a:gd name="connsiteY4275" fmla="*/ 195628 h 3611234"/>
              <a:gd name="connsiteX4276" fmla="*/ 3274219 w 6860976"/>
              <a:gd name="connsiteY4276" fmla="*/ 195628 h 3611234"/>
              <a:gd name="connsiteX4277" fmla="*/ 3270498 w 6860976"/>
              <a:gd name="connsiteY4277" fmla="*/ 206790 h 3611234"/>
              <a:gd name="connsiteX4278" fmla="*/ 3281660 w 6860976"/>
              <a:gd name="connsiteY4278" fmla="*/ 210511 h 3611234"/>
              <a:gd name="connsiteX4279" fmla="*/ 3289101 w 6860976"/>
              <a:gd name="connsiteY4279" fmla="*/ 210511 h 3611234"/>
              <a:gd name="connsiteX4280" fmla="*/ 3296543 w 6860976"/>
              <a:gd name="connsiteY4280" fmla="*/ 225394 h 3611234"/>
              <a:gd name="connsiteX4281" fmla="*/ 3311426 w 6860976"/>
              <a:gd name="connsiteY4281" fmla="*/ 225394 h 3611234"/>
              <a:gd name="connsiteX4282" fmla="*/ 3318867 w 6860976"/>
              <a:gd name="connsiteY4282" fmla="*/ 225394 h 3611234"/>
              <a:gd name="connsiteX4283" fmla="*/ 3318867 w 6860976"/>
              <a:gd name="connsiteY4283" fmla="*/ 217952 h 3611234"/>
              <a:gd name="connsiteX4284" fmla="*/ 3318867 w 6860976"/>
              <a:gd name="connsiteY4284" fmla="*/ 203069 h 3611234"/>
              <a:gd name="connsiteX4285" fmla="*/ 3307705 w 6860976"/>
              <a:gd name="connsiteY4285" fmla="*/ 193303 h 3611234"/>
              <a:gd name="connsiteX4286" fmla="*/ 2559844 w 6860976"/>
              <a:gd name="connsiteY4286" fmla="*/ 188187 h 3611234"/>
              <a:gd name="connsiteX4287" fmla="*/ 2559844 w 6860976"/>
              <a:gd name="connsiteY4287" fmla="*/ 195628 h 3611234"/>
              <a:gd name="connsiteX4288" fmla="*/ 2567285 w 6860976"/>
              <a:gd name="connsiteY4288" fmla="*/ 195628 h 3611234"/>
              <a:gd name="connsiteX4289" fmla="*/ 2559844 w 6860976"/>
              <a:gd name="connsiteY4289" fmla="*/ 188187 h 3611234"/>
              <a:gd name="connsiteX4290" fmla="*/ 1614785 w 6860976"/>
              <a:gd name="connsiteY4290" fmla="*/ 188187 h 3611234"/>
              <a:gd name="connsiteX4291" fmla="*/ 1622227 w 6860976"/>
              <a:gd name="connsiteY4291" fmla="*/ 195628 h 3611234"/>
              <a:gd name="connsiteX4292" fmla="*/ 1629668 w 6860976"/>
              <a:gd name="connsiteY4292" fmla="*/ 195628 h 3611234"/>
              <a:gd name="connsiteX4293" fmla="*/ 1629668 w 6860976"/>
              <a:gd name="connsiteY4293" fmla="*/ 203069 h 3611234"/>
              <a:gd name="connsiteX4294" fmla="*/ 1629668 w 6860976"/>
              <a:gd name="connsiteY4294" fmla="*/ 210511 h 3611234"/>
              <a:gd name="connsiteX4295" fmla="*/ 1637109 w 6860976"/>
              <a:gd name="connsiteY4295" fmla="*/ 203069 h 3611234"/>
              <a:gd name="connsiteX4296" fmla="*/ 1637109 w 6860976"/>
              <a:gd name="connsiteY4296" fmla="*/ 195628 h 3611234"/>
              <a:gd name="connsiteX4297" fmla="*/ 468809 w 6860976"/>
              <a:gd name="connsiteY4297" fmla="*/ 188187 h 3611234"/>
              <a:gd name="connsiteX4298" fmla="*/ 483691 w 6860976"/>
              <a:gd name="connsiteY4298" fmla="*/ 188187 h 3611234"/>
              <a:gd name="connsiteX4299" fmla="*/ 498574 w 6860976"/>
              <a:gd name="connsiteY4299" fmla="*/ 195628 h 3611234"/>
              <a:gd name="connsiteX4300" fmla="*/ 498574 w 6860976"/>
              <a:gd name="connsiteY4300" fmla="*/ 203069 h 3611234"/>
              <a:gd name="connsiteX4301" fmla="*/ 479971 w 6860976"/>
              <a:gd name="connsiteY4301" fmla="*/ 195628 h 3611234"/>
              <a:gd name="connsiteX4302" fmla="*/ 468809 w 6860976"/>
              <a:gd name="connsiteY4302" fmla="*/ 188187 h 3611234"/>
              <a:gd name="connsiteX4303" fmla="*/ 2693789 w 6860976"/>
              <a:gd name="connsiteY4303" fmla="*/ 180745 h 3611234"/>
              <a:gd name="connsiteX4304" fmla="*/ 2686347 w 6860976"/>
              <a:gd name="connsiteY4304" fmla="*/ 188187 h 3611234"/>
              <a:gd name="connsiteX4305" fmla="*/ 2686347 w 6860976"/>
              <a:gd name="connsiteY4305" fmla="*/ 195628 h 3611234"/>
              <a:gd name="connsiteX4306" fmla="*/ 2693789 w 6860976"/>
              <a:gd name="connsiteY4306" fmla="*/ 191907 h 3611234"/>
              <a:gd name="connsiteX4307" fmla="*/ 2693789 w 6860976"/>
              <a:gd name="connsiteY4307" fmla="*/ 188187 h 3611234"/>
              <a:gd name="connsiteX4308" fmla="*/ 2470547 w 6860976"/>
              <a:gd name="connsiteY4308" fmla="*/ 180745 h 3611234"/>
              <a:gd name="connsiteX4309" fmla="*/ 2466826 w 6860976"/>
              <a:gd name="connsiteY4309" fmla="*/ 184466 h 3611234"/>
              <a:gd name="connsiteX4310" fmla="*/ 2470547 w 6860976"/>
              <a:gd name="connsiteY4310" fmla="*/ 188187 h 3611234"/>
              <a:gd name="connsiteX4311" fmla="*/ 2477988 w 6860976"/>
              <a:gd name="connsiteY4311" fmla="*/ 180745 h 3611234"/>
              <a:gd name="connsiteX4312" fmla="*/ 1585020 w 6860976"/>
              <a:gd name="connsiteY4312" fmla="*/ 180745 h 3611234"/>
              <a:gd name="connsiteX4313" fmla="*/ 1588740 w 6860976"/>
              <a:gd name="connsiteY4313" fmla="*/ 188187 h 3611234"/>
              <a:gd name="connsiteX4314" fmla="*/ 1592461 w 6860976"/>
              <a:gd name="connsiteY4314" fmla="*/ 188187 h 3611234"/>
              <a:gd name="connsiteX4315" fmla="*/ 1592461 w 6860976"/>
              <a:gd name="connsiteY4315" fmla="*/ 180745 h 3611234"/>
              <a:gd name="connsiteX4316" fmla="*/ 1585020 w 6860976"/>
              <a:gd name="connsiteY4316" fmla="*/ 180745 h 3611234"/>
              <a:gd name="connsiteX4317" fmla="*/ 2740298 w 6860976"/>
              <a:gd name="connsiteY4317" fmla="*/ 176094 h 3611234"/>
              <a:gd name="connsiteX4318" fmla="*/ 2738437 w 6860976"/>
              <a:gd name="connsiteY4318" fmla="*/ 180745 h 3611234"/>
              <a:gd name="connsiteX4319" fmla="*/ 2749599 w 6860976"/>
              <a:gd name="connsiteY4319" fmla="*/ 188187 h 3611234"/>
              <a:gd name="connsiteX4320" fmla="*/ 2768203 w 6860976"/>
              <a:gd name="connsiteY4320" fmla="*/ 195628 h 3611234"/>
              <a:gd name="connsiteX4321" fmla="*/ 2760762 w 6860976"/>
              <a:gd name="connsiteY4321" fmla="*/ 188187 h 3611234"/>
              <a:gd name="connsiteX4322" fmla="*/ 2757041 w 6860976"/>
              <a:gd name="connsiteY4322" fmla="*/ 184466 h 3611234"/>
              <a:gd name="connsiteX4323" fmla="*/ 2753320 w 6860976"/>
              <a:gd name="connsiteY4323" fmla="*/ 180745 h 3611234"/>
              <a:gd name="connsiteX4324" fmla="*/ 2745879 w 6860976"/>
              <a:gd name="connsiteY4324" fmla="*/ 177025 h 3611234"/>
              <a:gd name="connsiteX4325" fmla="*/ 2740298 w 6860976"/>
              <a:gd name="connsiteY4325" fmla="*/ 176094 h 3611234"/>
              <a:gd name="connsiteX4326" fmla="*/ 2604492 w 6860976"/>
              <a:gd name="connsiteY4326" fmla="*/ 173304 h 3611234"/>
              <a:gd name="connsiteX4327" fmla="*/ 2589609 w 6860976"/>
              <a:gd name="connsiteY4327" fmla="*/ 180745 h 3611234"/>
              <a:gd name="connsiteX4328" fmla="*/ 2597051 w 6860976"/>
              <a:gd name="connsiteY4328" fmla="*/ 180745 h 3611234"/>
              <a:gd name="connsiteX4329" fmla="*/ 439043 w 6860976"/>
              <a:gd name="connsiteY4329" fmla="*/ 173304 h 3611234"/>
              <a:gd name="connsiteX4330" fmla="*/ 446484 w 6860976"/>
              <a:gd name="connsiteY4330" fmla="*/ 173304 h 3611234"/>
              <a:gd name="connsiteX4331" fmla="*/ 439043 w 6860976"/>
              <a:gd name="connsiteY4331" fmla="*/ 180745 h 3611234"/>
              <a:gd name="connsiteX4332" fmla="*/ 2994236 w 6860976"/>
              <a:gd name="connsiteY4332" fmla="*/ 168653 h 3611234"/>
              <a:gd name="connsiteX4333" fmla="*/ 2991445 w 6860976"/>
              <a:gd name="connsiteY4333" fmla="*/ 173304 h 3611234"/>
              <a:gd name="connsiteX4334" fmla="*/ 3002607 w 6860976"/>
              <a:gd name="connsiteY4334" fmla="*/ 184466 h 3611234"/>
              <a:gd name="connsiteX4335" fmla="*/ 3028652 w 6860976"/>
              <a:gd name="connsiteY4335" fmla="*/ 199349 h 3611234"/>
              <a:gd name="connsiteX4336" fmla="*/ 3043535 w 6860976"/>
              <a:gd name="connsiteY4336" fmla="*/ 203069 h 3611234"/>
              <a:gd name="connsiteX4337" fmla="*/ 3050977 w 6860976"/>
              <a:gd name="connsiteY4337" fmla="*/ 203069 h 3611234"/>
              <a:gd name="connsiteX4338" fmla="*/ 3058418 w 6860976"/>
              <a:gd name="connsiteY4338" fmla="*/ 210511 h 3611234"/>
              <a:gd name="connsiteX4339" fmla="*/ 3058418 w 6860976"/>
              <a:gd name="connsiteY4339" fmla="*/ 217952 h 3611234"/>
              <a:gd name="connsiteX4340" fmla="*/ 3065859 w 6860976"/>
              <a:gd name="connsiteY4340" fmla="*/ 217952 h 3611234"/>
              <a:gd name="connsiteX4341" fmla="*/ 3065859 w 6860976"/>
              <a:gd name="connsiteY4341" fmla="*/ 225394 h 3611234"/>
              <a:gd name="connsiteX4342" fmla="*/ 3058418 w 6860976"/>
              <a:gd name="connsiteY4342" fmla="*/ 225394 h 3611234"/>
              <a:gd name="connsiteX4343" fmla="*/ 3062138 w 6860976"/>
              <a:gd name="connsiteY4343" fmla="*/ 232835 h 3611234"/>
              <a:gd name="connsiteX4344" fmla="*/ 3069580 w 6860976"/>
              <a:gd name="connsiteY4344" fmla="*/ 232835 h 3611234"/>
              <a:gd name="connsiteX4345" fmla="*/ 3080742 w 6860976"/>
              <a:gd name="connsiteY4345" fmla="*/ 236556 h 3611234"/>
              <a:gd name="connsiteX4346" fmla="*/ 3099346 w 6860976"/>
              <a:gd name="connsiteY4346" fmla="*/ 243997 h 3611234"/>
              <a:gd name="connsiteX4347" fmla="*/ 3110508 w 6860976"/>
              <a:gd name="connsiteY4347" fmla="*/ 247718 h 3611234"/>
              <a:gd name="connsiteX4348" fmla="*/ 3155156 w 6860976"/>
              <a:gd name="connsiteY4348" fmla="*/ 262601 h 3611234"/>
              <a:gd name="connsiteX4349" fmla="*/ 3199804 w 6860976"/>
              <a:gd name="connsiteY4349" fmla="*/ 277484 h 3611234"/>
              <a:gd name="connsiteX4350" fmla="*/ 3207246 w 6860976"/>
              <a:gd name="connsiteY4350" fmla="*/ 281204 h 3611234"/>
              <a:gd name="connsiteX4351" fmla="*/ 3214687 w 6860976"/>
              <a:gd name="connsiteY4351" fmla="*/ 284925 h 3611234"/>
              <a:gd name="connsiteX4352" fmla="*/ 3207246 w 6860976"/>
              <a:gd name="connsiteY4352" fmla="*/ 273763 h 3611234"/>
              <a:gd name="connsiteX4353" fmla="*/ 3196084 w 6860976"/>
              <a:gd name="connsiteY4353" fmla="*/ 266321 h 3611234"/>
              <a:gd name="connsiteX4354" fmla="*/ 3192363 w 6860976"/>
              <a:gd name="connsiteY4354" fmla="*/ 262601 h 3611234"/>
              <a:gd name="connsiteX4355" fmla="*/ 3214687 w 6860976"/>
              <a:gd name="connsiteY4355" fmla="*/ 270042 h 3611234"/>
              <a:gd name="connsiteX4356" fmla="*/ 3229570 w 6860976"/>
              <a:gd name="connsiteY4356" fmla="*/ 288646 h 3611234"/>
              <a:gd name="connsiteX4357" fmla="*/ 3240732 w 6860976"/>
              <a:gd name="connsiteY4357" fmla="*/ 299808 h 3611234"/>
              <a:gd name="connsiteX4358" fmla="*/ 3255615 w 6860976"/>
              <a:gd name="connsiteY4358" fmla="*/ 303528 h 3611234"/>
              <a:gd name="connsiteX4359" fmla="*/ 3259336 w 6860976"/>
              <a:gd name="connsiteY4359" fmla="*/ 299808 h 3611234"/>
              <a:gd name="connsiteX4360" fmla="*/ 3266777 w 6860976"/>
              <a:gd name="connsiteY4360" fmla="*/ 307249 h 3611234"/>
              <a:gd name="connsiteX4361" fmla="*/ 3289101 w 6860976"/>
              <a:gd name="connsiteY4361" fmla="*/ 322132 h 3611234"/>
              <a:gd name="connsiteX4362" fmla="*/ 3244453 w 6860976"/>
              <a:gd name="connsiteY4362" fmla="*/ 314691 h 3611234"/>
              <a:gd name="connsiteX4363" fmla="*/ 3199804 w 6860976"/>
              <a:gd name="connsiteY4363" fmla="*/ 292366 h 3611234"/>
              <a:gd name="connsiteX4364" fmla="*/ 3155156 w 6860976"/>
              <a:gd name="connsiteY4364" fmla="*/ 277484 h 3611234"/>
              <a:gd name="connsiteX4365" fmla="*/ 3162597 w 6860976"/>
              <a:gd name="connsiteY4365" fmla="*/ 284925 h 3611234"/>
              <a:gd name="connsiteX4366" fmla="*/ 3170039 w 6860976"/>
              <a:gd name="connsiteY4366" fmla="*/ 284925 h 3611234"/>
              <a:gd name="connsiteX4367" fmla="*/ 3207246 w 6860976"/>
              <a:gd name="connsiteY4367" fmla="*/ 307249 h 3611234"/>
              <a:gd name="connsiteX4368" fmla="*/ 3210967 w 6860976"/>
              <a:gd name="connsiteY4368" fmla="*/ 310970 h 3611234"/>
              <a:gd name="connsiteX4369" fmla="*/ 3214687 w 6860976"/>
              <a:gd name="connsiteY4369" fmla="*/ 314691 h 3611234"/>
              <a:gd name="connsiteX4370" fmla="*/ 3222129 w 6860976"/>
              <a:gd name="connsiteY4370" fmla="*/ 322132 h 3611234"/>
              <a:gd name="connsiteX4371" fmla="*/ 3229570 w 6860976"/>
              <a:gd name="connsiteY4371" fmla="*/ 329573 h 3611234"/>
              <a:gd name="connsiteX4372" fmla="*/ 3222129 w 6860976"/>
              <a:gd name="connsiteY4372" fmla="*/ 329573 h 3611234"/>
              <a:gd name="connsiteX4373" fmla="*/ 3210967 w 6860976"/>
              <a:gd name="connsiteY4373" fmla="*/ 325853 h 3611234"/>
              <a:gd name="connsiteX4374" fmla="*/ 3192363 w 6860976"/>
              <a:gd name="connsiteY4374" fmla="*/ 314691 h 3611234"/>
              <a:gd name="connsiteX4375" fmla="*/ 3181201 w 6860976"/>
              <a:gd name="connsiteY4375" fmla="*/ 314691 h 3611234"/>
              <a:gd name="connsiteX4376" fmla="*/ 3177480 w 6860976"/>
              <a:gd name="connsiteY4376" fmla="*/ 322132 h 3611234"/>
              <a:gd name="connsiteX4377" fmla="*/ 3184922 w 6860976"/>
              <a:gd name="connsiteY4377" fmla="*/ 322132 h 3611234"/>
              <a:gd name="connsiteX4378" fmla="*/ 3199804 w 6860976"/>
              <a:gd name="connsiteY4378" fmla="*/ 329573 h 3611234"/>
              <a:gd name="connsiteX4379" fmla="*/ 3214687 w 6860976"/>
              <a:gd name="connsiteY4379" fmla="*/ 337015 h 3611234"/>
              <a:gd name="connsiteX4380" fmla="*/ 3225849 w 6860976"/>
              <a:gd name="connsiteY4380" fmla="*/ 337015 h 3611234"/>
              <a:gd name="connsiteX4381" fmla="*/ 3229570 w 6860976"/>
              <a:gd name="connsiteY4381" fmla="*/ 344456 h 3611234"/>
              <a:gd name="connsiteX4382" fmla="*/ 3251894 w 6860976"/>
              <a:gd name="connsiteY4382" fmla="*/ 337015 h 3611234"/>
              <a:gd name="connsiteX4383" fmla="*/ 3251894 w 6860976"/>
              <a:gd name="connsiteY4383" fmla="*/ 344456 h 3611234"/>
              <a:gd name="connsiteX4384" fmla="*/ 3259336 w 6860976"/>
              <a:gd name="connsiteY4384" fmla="*/ 344456 h 3611234"/>
              <a:gd name="connsiteX4385" fmla="*/ 3251894 w 6860976"/>
              <a:gd name="connsiteY4385" fmla="*/ 351898 h 3611234"/>
              <a:gd name="connsiteX4386" fmla="*/ 3244453 w 6860976"/>
              <a:gd name="connsiteY4386" fmla="*/ 351898 h 3611234"/>
              <a:gd name="connsiteX4387" fmla="*/ 3251894 w 6860976"/>
              <a:gd name="connsiteY4387" fmla="*/ 359339 h 3611234"/>
              <a:gd name="connsiteX4388" fmla="*/ 3245941 w 6860976"/>
              <a:gd name="connsiteY4388" fmla="*/ 365292 h 3611234"/>
              <a:gd name="connsiteX4389" fmla="*/ 3237012 w 6860976"/>
              <a:gd name="connsiteY4389" fmla="*/ 351898 h 3611234"/>
              <a:gd name="connsiteX4390" fmla="*/ 3240732 w 6860976"/>
              <a:gd name="connsiteY4390" fmla="*/ 363060 h 3611234"/>
              <a:gd name="connsiteX4391" fmla="*/ 3244453 w 6860976"/>
              <a:gd name="connsiteY4391" fmla="*/ 366780 h 3611234"/>
              <a:gd name="connsiteX4392" fmla="*/ 3245941 w 6860976"/>
              <a:gd name="connsiteY4392" fmla="*/ 365292 h 3611234"/>
              <a:gd name="connsiteX4393" fmla="*/ 3251894 w 6860976"/>
              <a:gd name="connsiteY4393" fmla="*/ 374222 h 3611234"/>
              <a:gd name="connsiteX4394" fmla="*/ 3274219 w 6860976"/>
              <a:gd name="connsiteY4394" fmla="*/ 396546 h 3611234"/>
              <a:gd name="connsiteX4395" fmla="*/ 3281660 w 6860976"/>
              <a:gd name="connsiteY4395" fmla="*/ 403987 h 3611234"/>
              <a:gd name="connsiteX4396" fmla="*/ 3281660 w 6860976"/>
              <a:gd name="connsiteY4396" fmla="*/ 396546 h 3611234"/>
              <a:gd name="connsiteX4397" fmla="*/ 3289101 w 6860976"/>
              <a:gd name="connsiteY4397" fmla="*/ 389105 h 3611234"/>
              <a:gd name="connsiteX4398" fmla="*/ 3296543 w 6860976"/>
              <a:gd name="connsiteY4398" fmla="*/ 411429 h 3611234"/>
              <a:gd name="connsiteX4399" fmla="*/ 3296543 w 6860976"/>
              <a:gd name="connsiteY4399" fmla="*/ 403987 h 3611234"/>
              <a:gd name="connsiteX4400" fmla="*/ 3296543 w 6860976"/>
              <a:gd name="connsiteY4400" fmla="*/ 396546 h 3611234"/>
              <a:gd name="connsiteX4401" fmla="*/ 3300263 w 6860976"/>
              <a:gd name="connsiteY4401" fmla="*/ 389105 h 3611234"/>
              <a:gd name="connsiteX4402" fmla="*/ 3296543 w 6860976"/>
              <a:gd name="connsiteY4402" fmla="*/ 374222 h 3611234"/>
              <a:gd name="connsiteX4403" fmla="*/ 3296543 w 6860976"/>
              <a:gd name="connsiteY4403" fmla="*/ 366780 h 3611234"/>
              <a:gd name="connsiteX4404" fmla="*/ 3292822 w 6860976"/>
              <a:gd name="connsiteY4404" fmla="*/ 359339 h 3611234"/>
              <a:gd name="connsiteX4405" fmla="*/ 3281660 w 6860976"/>
              <a:gd name="connsiteY4405" fmla="*/ 359339 h 3611234"/>
              <a:gd name="connsiteX4406" fmla="*/ 3274219 w 6860976"/>
              <a:gd name="connsiteY4406" fmla="*/ 366780 h 3611234"/>
              <a:gd name="connsiteX4407" fmla="*/ 3266777 w 6860976"/>
              <a:gd name="connsiteY4407" fmla="*/ 366780 h 3611234"/>
              <a:gd name="connsiteX4408" fmla="*/ 3259336 w 6860976"/>
              <a:gd name="connsiteY4408" fmla="*/ 366780 h 3611234"/>
              <a:gd name="connsiteX4409" fmla="*/ 3274219 w 6860976"/>
              <a:gd name="connsiteY4409" fmla="*/ 359339 h 3611234"/>
              <a:gd name="connsiteX4410" fmla="*/ 3289101 w 6860976"/>
              <a:gd name="connsiteY4410" fmla="*/ 351898 h 3611234"/>
              <a:gd name="connsiteX4411" fmla="*/ 3303984 w 6860976"/>
              <a:gd name="connsiteY4411" fmla="*/ 366780 h 3611234"/>
              <a:gd name="connsiteX4412" fmla="*/ 3311426 w 6860976"/>
              <a:gd name="connsiteY4412" fmla="*/ 374222 h 3611234"/>
              <a:gd name="connsiteX4413" fmla="*/ 3318867 w 6860976"/>
              <a:gd name="connsiteY4413" fmla="*/ 366780 h 3611234"/>
              <a:gd name="connsiteX4414" fmla="*/ 3326308 w 6860976"/>
              <a:gd name="connsiteY4414" fmla="*/ 374222 h 3611234"/>
              <a:gd name="connsiteX4415" fmla="*/ 3318867 w 6860976"/>
              <a:gd name="connsiteY4415" fmla="*/ 374222 h 3611234"/>
              <a:gd name="connsiteX4416" fmla="*/ 3326308 w 6860976"/>
              <a:gd name="connsiteY4416" fmla="*/ 385384 h 3611234"/>
              <a:gd name="connsiteX4417" fmla="*/ 3333750 w 6860976"/>
              <a:gd name="connsiteY4417" fmla="*/ 389105 h 3611234"/>
              <a:gd name="connsiteX4418" fmla="*/ 3341191 w 6860976"/>
              <a:gd name="connsiteY4418" fmla="*/ 381663 h 3611234"/>
              <a:gd name="connsiteX4419" fmla="*/ 3337471 w 6860976"/>
              <a:gd name="connsiteY4419" fmla="*/ 374222 h 3611234"/>
              <a:gd name="connsiteX4420" fmla="*/ 3333750 w 6860976"/>
              <a:gd name="connsiteY4420" fmla="*/ 366780 h 3611234"/>
              <a:gd name="connsiteX4421" fmla="*/ 3326308 w 6860976"/>
              <a:gd name="connsiteY4421" fmla="*/ 351898 h 3611234"/>
              <a:gd name="connsiteX4422" fmla="*/ 3318867 w 6860976"/>
              <a:gd name="connsiteY4422" fmla="*/ 351898 h 3611234"/>
              <a:gd name="connsiteX4423" fmla="*/ 3318867 w 6860976"/>
              <a:gd name="connsiteY4423" fmla="*/ 366780 h 3611234"/>
              <a:gd name="connsiteX4424" fmla="*/ 3311426 w 6860976"/>
              <a:gd name="connsiteY4424" fmla="*/ 359339 h 3611234"/>
              <a:gd name="connsiteX4425" fmla="*/ 3311426 w 6860976"/>
              <a:gd name="connsiteY4425" fmla="*/ 351898 h 3611234"/>
              <a:gd name="connsiteX4426" fmla="*/ 3311426 w 6860976"/>
              <a:gd name="connsiteY4426" fmla="*/ 337015 h 3611234"/>
              <a:gd name="connsiteX4427" fmla="*/ 3303984 w 6860976"/>
              <a:gd name="connsiteY4427" fmla="*/ 329573 h 3611234"/>
              <a:gd name="connsiteX4428" fmla="*/ 3292822 w 6860976"/>
              <a:gd name="connsiteY4428" fmla="*/ 325853 h 3611234"/>
              <a:gd name="connsiteX4429" fmla="*/ 3289101 w 6860976"/>
              <a:gd name="connsiteY4429" fmla="*/ 322132 h 3611234"/>
              <a:gd name="connsiteX4430" fmla="*/ 3303984 w 6860976"/>
              <a:gd name="connsiteY4430" fmla="*/ 322132 h 3611234"/>
              <a:gd name="connsiteX4431" fmla="*/ 3296543 w 6860976"/>
              <a:gd name="connsiteY4431" fmla="*/ 310970 h 3611234"/>
              <a:gd name="connsiteX4432" fmla="*/ 3289101 w 6860976"/>
              <a:gd name="connsiteY4432" fmla="*/ 299808 h 3611234"/>
              <a:gd name="connsiteX4433" fmla="*/ 3303984 w 6860976"/>
              <a:gd name="connsiteY4433" fmla="*/ 307249 h 3611234"/>
              <a:gd name="connsiteX4434" fmla="*/ 3326308 w 6860976"/>
              <a:gd name="connsiteY4434" fmla="*/ 314691 h 3611234"/>
              <a:gd name="connsiteX4435" fmla="*/ 3333750 w 6860976"/>
              <a:gd name="connsiteY4435" fmla="*/ 307249 h 3611234"/>
              <a:gd name="connsiteX4436" fmla="*/ 3326308 w 6860976"/>
              <a:gd name="connsiteY4436" fmla="*/ 299808 h 3611234"/>
              <a:gd name="connsiteX4437" fmla="*/ 3318867 w 6860976"/>
              <a:gd name="connsiteY4437" fmla="*/ 292366 h 3611234"/>
              <a:gd name="connsiteX4438" fmla="*/ 3311426 w 6860976"/>
              <a:gd name="connsiteY4438" fmla="*/ 292366 h 3611234"/>
              <a:gd name="connsiteX4439" fmla="*/ 3229570 w 6860976"/>
              <a:gd name="connsiteY4439" fmla="*/ 262601 h 3611234"/>
              <a:gd name="connsiteX4440" fmla="*/ 3214687 w 6860976"/>
              <a:gd name="connsiteY4440" fmla="*/ 258880 h 3611234"/>
              <a:gd name="connsiteX4441" fmla="*/ 3207246 w 6860976"/>
              <a:gd name="connsiteY4441" fmla="*/ 247718 h 3611234"/>
              <a:gd name="connsiteX4442" fmla="*/ 3184922 w 6860976"/>
              <a:gd name="connsiteY4442" fmla="*/ 240277 h 3611234"/>
              <a:gd name="connsiteX4443" fmla="*/ 3170039 w 6860976"/>
              <a:gd name="connsiteY4443" fmla="*/ 236556 h 3611234"/>
              <a:gd name="connsiteX4444" fmla="*/ 3155156 w 6860976"/>
              <a:gd name="connsiteY4444" fmla="*/ 232835 h 3611234"/>
              <a:gd name="connsiteX4445" fmla="*/ 3147715 w 6860976"/>
              <a:gd name="connsiteY4445" fmla="*/ 232835 h 3611234"/>
              <a:gd name="connsiteX4446" fmla="*/ 3140273 w 6860976"/>
              <a:gd name="connsiteY4446" fmla="*/ 225394 h 3611234"/>
              <a:gd name="connsiteX4447" fmla="*/ 3080742 w 6860976"/>
              <a:gd name="connsiteY4447" fmla="*/ 195628 h 3611234"/>
              <a:gd name="connsiteX4448" fmla="*/ 3065859 w 6860976"/>
              <a:gd name="connsiteY4448" fmla="*/ 191907 h 3611234"/>
              <a:gd name="connsiteX4449" fmla="*/ 3043535 w 6860976"/>
              <a:gd name="connsiteY4449" fmla="*/ 184466 h 3611234"/>
              <a:gd name="connsiteX4450" fmla="*/ 3021211 w 6860976"/>
              <a:gd name="connsiteY4450" fmla="*/ 177025 h 3611234"/>
              <a:gd name="connsiteX4451" fmla="*/ 3002607 w 6860976"/>
              <a:gd name="connsiteY4451" fmla="*/ 169583 h 3611234"/>
              <a:gd name="connsiteX4452" fmla="*/ 2994236 w 6860976"/>
              <a:gd name="connsiteY4452" fmla="*/ 168653 h 3611234"/>
              <a:gd name="connsiteX4453" fmla="*/ 3597920 w 6860976"/>
              <a:gd name="connsiteY4453" fmla="*/ 165862 h 3611234"/>
              <a:gd name="connsiteX4454" fmla="*/ 3586758 w 6860976"/>
              <a:gd name="connsiteY4454" fmla="*/ 173304 h 3611234"/>
              <a:gd name="connsiteX4455" fmla="*/ 3594199 w 6860976"/>
              <a:gd name="connsiteY4455" fmla="*/ 173304 h 3611234"/>
              <a:gd name="connsiteX4456" fmla="*/ 3601641 w 6860976"/>
              <a:gd name="connsiteY4456" fmla="*/ 180745 h 3611234"/>
              <a:gd name="connsiteX4457" fmla="*/ 3594199 w 6860976"/>
              <a:gd name="connsiteY4457" fmla="*/ 180745 h 3611234"/>
              <a:gd name="connsiteX4458" fmla="*/ 3586758 w 6860976"/>
              <a:gd name="connsiteY4458" fmla="*/ 188187 h 3611234"/>
              <a:gd name="connsiteX4459" fmla="*/ 3601641 w 6860976"/>
              <a:gd name="connsiteY4459" fmla="*/ 195628 h 3611234"/>
              <a:gd name="connsiteX4460" fmla="*/ 3609082 w 6860976"/>
              <a:gd name="connsiteY4460" fmla="*/ 195628 h 3611234"/>
              <a:gd name="connsiteX4461" fmla="*/ 3623965 w 6860976"/>
              <a:gd name="connsiteY4461" fmla="*/ 195628 h 3611234"/>
              <a:gd name="connsiteX4462" fmla="*/ 3638848 w 6860976"/>
              <a:gd name="connsiteY4462" fmla="*/ 195628 h 3611234"/>
              <a:gd name="connsiteX4463" fmla="*/ 3623965 w 6860976"/>
              <a:gd name="connsiteY4463" fmla="*/ 188187 h 3611234"/>
              <a:gd name="connsiteX4464" fmla="*/ 3616523 w 6860976"/>
              <a:gd name="connsiteY4464" fmla="*/ 180745 h 3611234"/>
              <a:gd name="connsiteX4465" fmla="*/ 3631406 w 6860976"/>
              <a:gd name="connsiteY4465" fmla="*/ 173304 h 3611234"/>
              <a:gd name="connsiteX4466" fmla="*/ 3635127 w 6860976"/>
              <a:gd name="connsiteY4466" fmla="*/ 177025 h 3611234"/>
              <a:gd name="connsiteX4467" fmla="*/ 3638848 w 6860976"/>
              <a:gd name="connsiteY4467" fmla="*/ 173304 h 3611234"/>
              <a:gd name="connsiteX4468" fmla="*/ 3623965 w 6860976"/>
              <a:gd name="connsiteY4468" fmla="*/ 165862 h 3611234"/>
              <a:gd name="connsiteX4469" fmla="*/ 3597920 w 6860976"/>
              <a:gd name="connsiteY4469" fmla="*/ 165862 h 3611234"/>
              <a:gd name="connsiteX4470" fmla="*/ 2574726 w 6860976"/>
              <a:gd name="connsiteY4470" fmla="*/ 165862 h 3611234"/>
              <a:gd name="connsiteX4471" fmla="*/ 2567285 w 6860976"/>
              <a:gd name="connsiteY4471" fmla="*/ 173304 h 3611234"/>
              <a:gd name="connsiteX4472" fmla="*/ 2574726 w 6860976"/>
              <a:gd name="connsiteY4472" fmla="*/ 180745 h 3611234"/>
              <a:gd name="connsiteX4473" fmla="*/ 2574726 w 6860976"/>
              <a:gd name="connsiteY4473" fmla="*/ 173304 h 3611234"/>
              <a:gd name="connsiteX4474" fmla="*/ 2574726 w 6860976"/>
              <a:gd name="connsiteY4474" fmla="*/ 165862 h 3611234"/>
              <a:gd name="connsiteX4475" fmla="*/ 610195 w 6860976"/>
              <a:gd name="connsiteY4475" fmla="*/ 165862 h 3611234"/>
              <a:gd name="connsiteX4476" fmla="*/ 602754 w 6860976"/>
              <a:gd name="connsiteY4476" fmla="*/ 180745 h 3611234"/>
              <a:gd name="connsiteX4477" fmla="*/ 613916 w 6860976"/>
              <a:gd name="connsiteY4477" fmla="*/ 169583 h 3611234"/>
              <a:gd name="connsiteX4478" fmla="*/ 610195 w 6860976"/>
              <a:gd name="connsiteY4478" fmla="*/ 165862 h 3611234"/>
              <a:gd name="connsiteX4479" fmla="*/ 491133 w 6860976"/>
              <a:gd name="connsiteY4479" fmla="*/ 165862 h 3611234"/>
              <a:gd name="connsiteX4480" fmla="*/ 491133 w 6860976"/>
              <a:gd name="connsiteY4480" fmla="*/ 173304 h 3611234"/>
              <a:gd name="connsiteX4481" fmla="*/ 491133 w 6860976"/>
              <a:gd name="connsiteY4481" fmla="*/ 180745 h 3611234"/>
              <a:gd name="connsiteX4482" fmla="*/ 483691 w 6860976"/>
              <a:gd name="connsiteY4482" fmla="*/ 173304 h 3611234"/>
              <a:gd name="connsiteX4483" fmla="*/ 3556992 w 6860976"/>
              <a:gd name="connsiteY4483" fmla="*/ 158421 h 3611234"/>
              <a:gd name="connsiteX4484" fmla="*/ 3556992 w 6860976"/>
              <a:gd name="connsiteY4484" fmla="*/ 165862 h 3611234"/>
              <a:gd name="connsiteX4485" fmla="*/ 3564433 w 6860976"/>
              <a:gd name="connsiteY4485" fmla="*/ 165862 h 3611234"/>
              <a:gd name="connsiteX4486" fmla="*/ 3571875 w 6860976"/>
              <a:gd name="connsiteY4486" fmla="*/ 165862 h 3611234"/>
              <a:gd name="connsiteX4487" fmla="*/ 3556992 w 6860976"/>
              <a:gd name="connsiteY4487" fmla="*/ 158421 h 3611234"/>
              <a:gd name="connsiteX4488" fmla="*/ 3512344 w 6860976"/>
              <a:gd name="connsiteY4488" fmla="*/ 150980 h 3611234"/>
              <a:gd name="connsiteX4489" fmla="*/ 3512344 w 6860976"/>
              <a:gd name="connsiteY4489" fmla="*/ 158421 h 3611234"/>
              <a:gd name="connsiteX4490" fmla="*/ 3504902 w 6860976"/>
              <a:gd name="connsiteY4490" fmla="*/ 158421 h 3611234"/>
              <a:gd name="connsiteX4491" fmla="*/ 3504902 w 6860976"/>
              <a:gd name="connsiteY4491" fmla="*/ 165862 h 3611234"/>
              <a:gd name="connsiteX4492" fmla="*/ 3501181 w 6860976"/>
              <a:gd name="connsiteY4492" fmla="*/ 173304 h 3611234"/>
              <a:gd name="connsiteX4493" fmla="*/ 3497461 w 6860976"/>
              <a:gd name="connsiteY4493" fmla="*/ 173304 h 3611234"/>
              <a:gd name="connsiteX4494" fmla="*/ 3504902 w 6860976"/>
              <a:gd name="connsiteY4494" fmla="*/ 184466 h 3611234"/>
              <a:gd name="connsiteX4495" fmla="*/ 3519785 w 6860976"/>
              <a:gd name="connsiteY4495" fmla="*/ 188187 h 3611234"/>
              <a:gd name="connsiteX4496" fmla="*/ 3527226 w 6860976"/>
              <a:gd name="connsiteY4496" fmla="*/ 180745 h 3611234"/>
              <a:gd name="connsiteX4497" fmla="*/ 3527226 w 6860976"/>
              <a:gd name="connsiteY4497" fmla="*/ 173304 h 3611234"/>
              <a:gd name="connsiteX4498" fmla="*/ 3519785 w 6860976"/>
              <a:gd name="connsiteY4498" fmla="*/ 173304 h 3611234"/>
              <a:gd name="connsiteX4499" fmla="*/ 3527226 w 6860976"/>
              <a:gd name="connsiteY4499" fmla="*/ 165862 h 3611234"/>
              <a:gd name="connsiteX4500" fmla="*/ 3527226 w 6860976"/>
              <a:gd name="connsiteY4500" fmla="*/ 158421 h 3611234"/>
              <a:gd name="connsiteX4501" fmla="*/ 3493740 w 6860976"/>
              <a:gd name="connsiteY4501" fmla="*/ 150980 h 3611234"/>
              <a:gd name="connsiteX4502" fmla="*/ 3490019 w 6860976"/>
              <a:gd name="connsiteY4502" fmla="*/ 158421 h 3611234"/>
              <a:gd name="connsiteX4503" fmla="*/ 3490019 w 6860976"/>
              <a:gd name="connsiteY4503" fmla="*/ 165862 h 3611234"/>
              <a:gd name="connsiteX4504" fmla="*/ 3497461 w 6860976"/>
              <a:gd name="connsiteY4504" fmla="*/ 158421 h 3611234"/>
              <a:gd name="connsiteX4505" fmla="*/ 3493740 w 6860976"/>
              <a:gd name="connsiteY4505" fmla="*/ 150980 h 3611234"/>
              <a:gd name="connsiteX4506" fmla="*/ 2760762 w 6860976"/>
              <a:gd name="connsiteY4506" fmla="*/ 150980 h 3611234"/>
              <a:gd name="connsiteX4507" fmla="*/ 2768203 w 6860976"/>
              <a:gd name="connsiteY4507" fmla="*/ 158421 h 3611234"/>
              <a:gd name="connsiteX4508" fmla="*/ 2768203 w 6860976"/>
              <a:gd name="connsiteY4508" fmla="*/ 150980 h 3611234"/>
              <a:gd name="connsiteX4509" fmla="*/ 2470547 w 6860976"/>
              <a:gd name="connsiteY4509" fmla="*/ 150980 h 3611234"/>
              <a:gd name="connsiteX4510" fmla="*/ 2470547 w 6860976"/>
              <a:gd name="connsiteY4510" fmla="*/ 158421 h 3611234"/>
              <a:gd name="connsiteX4511" fmla="*/ 2470547 w 6860976"/>
              <a:gd name="connsiteY4511" fmla="*/ 165862 h 3611234"/>
              <a:gd name="connsiteX4512" fmla="*/ 2477988 w 6860976"/>
              <a:gd name="connsiteY4512" fmla="*/ 162142 h 3611234"/>
              <a:gd name="connsiteX4513" fmla="*/ 2477988 w 6860976"/>
              <a:gd name="connsiteY4513" fmla="*/ 158421 h 3611234"/>
              <a:gd name="connsiteX4514" fmla="*/ 2239863 w 6860976"/>
              <a:gd name="connsiteY4514" fmla="*/ 150980 h 3611234"/>
              <a:gd name="connsiteX4515" fmla="*/ 2239863 w 6860976"/>
              <a:gd name="connsiteY4515" fmla="*/ 158421 h 3611234"/>
              <a:gd name="connsiteX4516" fmla="*/ 2243584 w 6860976"/>
              <a:gd name="connsiteY4516" fmla="*/ 158421 h 3611234"/>
              <a:gd name="connsiteX4517" fmla="*/ 2247305 w 6860976"/>
              <a:gd name="connsiteY4517" fmla="*/ 150980 h 3611234"/>
              <a:gd name="connsiteX4518" fmla="*/ 502295 w 6860976"/>
              <a:gd name="connsiteY4518" fmla="*/ 150980 h 3611234"/>
              <a:gd name="connsiteX4519" fmla="*/ 513457 w 6860976"/>
              <a:gd name="connsiteY4519" fmla="*/ 150980 h 3611234"/>
              <a:gd name="connsiteX4520" fmla="*/ 513457 w 6860976"/>
              <a:gd name="connsiteY4520" fmla="*/ 158421 h 3611234"/>
              <a:gd name="connsiteX4521" fmla="*/ 502295 w 6860976"/>
              <a:gd name="connsiteY4521" fmla="*/ 165862 h 3611234"/>
              <a:gd name="connsiteX4522" fmla="*/ 498574 w 6860976"/>
              <a:gd name="connsiteY4522" fmla="*/ 158421 h 3611234"/>
              <a:gd name="connsiteX4523" fmla="*/ 502295 w 6860976"/>
              <a:gd name="connsiteY4523" fmla="*/ 150980 h 3611234"/>
              <a:gd name="connsiteX4524" fmla="*/ 2917031 w 6860976"/>
              <a:gd name="connsiteY4524" fmla="*/ 143538 h 3611234"/>
              <a:gd name="connsiteX4525" fmla="*/ 2946797 w 6860976"/>
              <a:gd name="connsiteY4525" fmla="*/ 165862 h 3611234"/>
              <a:gd name="connsiteX4526" fmla="*/ 2961679 w 6860976"/>
              <a:gd name="connsiteY4526" fmla="*/ 165862 h 3611234"/>
              <a:gd name="connsiteX4527" fmla="*/ 2972842 w 6860976"/>
              <a:gd name="connsiteY4527" fmla="*/ 173304 h 3611234"/>
              <a:gd name="connsiteX4528" fmla="*/ 2984004 w 6860976"/>
              <a:gd name="connsiteY4528" fmla="*/ 173304 h 3611234"/>
              <a:gd name="connsiteX4529" fmla="*/ 2850058 w 6860976"/>
              <a:gd name="connsiteY4529" fmla="*/ 143538 h 3611234"/>
              <a:gd name="connsiteX4530" fmla="*/ 2850058 w 6860976"/>
              <a:gd name="connsiteY4530" fmla="*/ 150980 h 3611234"/>
              <a:gd name="connsiteX4531" fmla="*/ 2857500 w 6860976"/>
              <a:gd name="connsiteY4531" fmla="*/ 150980 h 3611234"/>
              <a:gd name="connsiteX4532" fmla="*/ 2850058 w 6860976"/>
              <a:gd name="connsiteY4532" fmla="*/ 143538 h 3611234"/>
              <a:gd name="connsiteX4533" fmla="*/ 2522637 w 6860976"/>
              <a:gd name="connsiteY4533" fmla="*/ 143538 h 3611234"/>
              <a:gd name="connsiteX4534" fmla="*/ 2522637 w 6860976"/>
              <a:gd name="connsiteY4534" fmla="*/ 147259 h 3611234"/>
              <a:gd name="connsiteX4535" fmla="*/ 2530078 w 6860976"/>
              <a:gd name="connsiteY4535" fmla="*/ 150980 h 3611234"/>
              <a:gd name="connsiteX4536" fmla="*/ 2537519 w 6860976"/>
              <a:gd name="connsiteY4536" fmla="*/ 143538 h 3611234"/>
              <a:gd name="connsiteX4537" fmla="*/ 2291953 w 6860976"/>
              <a:gd name="connsiteY4537" fmla="*/ 143538 h 3611234"/>
              <a:gd name="connsiteX4538" fmla="*/ 2284512 w 6860976"/>
              <a:gd name="connsiteY4538" fmla="*/ 150980 h 3611234"/>
              <a:gd name="connsiteX4539" fmla="*/ 2284512 w 6860976"/>
              <a:gd name="connsiteY4539" fmla="*/ 158421 h 3611234"/>
              <a:gd name="connsiteX4540" fmla="*/ 2288232 w 6860976"/>
              <a:gd name="connsiteY4540" fmla="*/ 165862 h 3611234"/>
              <a:gd name="connsiteX4541" fmla="*/ 2299394 w 6860976"/>
              <a:gd name="connsiteY4541" fmla="*/ 165862 h 3611234"/>
              <a:gd name="connsiteX4542" fmla="*/ 2306836 w 6860976"/>
              <a:gd name="connsiteY4542" fmla="*/ 173304 h 3611234"/>
              <a:gd name="connsiteX4543" fmla="*/ 2314277 w 6860976"/>
              <a:gd name="connsiteY4543" fmla="*/ 177025 h 3611234"/>
              <a:gd name="connsiteX4544" fmla="*/ 2336601 w 6860976"/>
              <a:gd name="connsiteY4544" fmla="*/ 180745 h 3611234"/>
              <a:gd name="connsiteX4545" fmla="*/ 2344043 w 6860976"/>
              <a:gd name="connsiteY4545" fmla="*/ 180745 h 3611234"/>
              <a:gd name="connsiteX4546" fmla="*/ 2340322 w 6860976"/>
              <a:gd name="connsiteY4546" fmla="*/ 177025 h 3611234"/>
              <a:gd name="connsiteX4547" fmla="*/ 2336601 w 6860976"/>
              <a:gd name="connsiteY4547" fmla="*/ 173304 h 3611234"/>
              <a:gd name="connsiteX4548" fmla="*/ 2329160 w 6860976"/>
              <a:gd name="connsiteY4548" fmla="*/ 165862 h 3611234"/>
              <a:gd name="connsiteX4549" fmla="*/ 2321719 w 6860976"/>
              <a:gd name="connsiteY4549" fmla="*/ 165862 h 3611234"/>
              <a:gd name="connsiteX4550" fmla="*/ 2314277 w 6860976"/>
              <a:gd name="connsiteY4550" fmla="*/ 165862 h 3611234"/>
              <a:gd name="connsiteX4551" fmla="*/ 2306836 w 6860976"/>
              <a:gd name="connsiteY4551" fmla="*/ 158421 h 3611234"/>
              <a:gd name="connsiteX4552" fmla="*/ 2314277 w 6860976"/>
              <a:gd name="connsiteY4552" fmla="*/ 158421 h 3611234"/>
              <a:gd name="connsiteX4553" fmla="*/ 2321719 w 6860976"/>
              <a:gd name="connsiteY4553" fmla="*/ 150980 h 3611234"/>
              <a:gd name="connsiteX4554" fmla="*/ 2306836 w 6860976"/>
              <a:gd name="connsiteY4554" fmla="*/ 143538 h 3611234"/>
              <a:gd name="connsiteX4555" fmla="*/ 2299394 w 6860976"/>
              <a:gd name="connsiteY4555" fmla="*/ 150980 h 3611234"/>
              <a:gd name="connsiteX4556" fmla="*/ 2299394 w 6860976"/>
              <a:gd name="connsiteY4556" fmla="*/ 158421 h 3611234"/>
              <a:gd name="connsiteX4557" fmla="*/ 2291953 w 6860976"/>
              <a:gd name="connsiteY4557" fmla="*/ 150980 h 3611234"/>
              <a:gd name="connsiteX4558" fmla="*/ 2120801 w 6860976"/>
              <a:gd name="connsiteY4558" fmla="*/ 143538 h 3611234"/>
              <a:gd name="connsiteX4559" fmla="*/ 2113359 w 6860976"/>
              <a:gd name="connsiteY4559" fmla="*/ 150980 h 3611234"/>
              <a:gd name="connsiteX4560" fmla="*/ 2135683 w 6860976"/>
              <a:gd name="connsiteY4560" fmla="*/ 158421 h 3611234"/>
              <a:gd name="connsiteX4561" fmla="*/ 2165449 w 6860976"/>
              <a:gd name="connsiteY4561" fmla="*/ 165862 h 3611234"/>
              <a:gd name="connsiteX4562" fmla="*/ 2195215 w 6860976"/>
              <a:gd name="connsiteY4562" fmla="*/ 173304 h 3611234"/>
              <a:gd name="connsiteX4563" fmla="*/ 2202656 w 6860976"/>
              <a:gd name="connsiteY4563" fmla="*/ 180745 h 3611234"/>
              <a:gd name="connsiteX4564" fmla="*/ 2210097 w 6860976"/>
              <a:gd name="connsiteY4564" fmla="*/ 180745 h 3611234"/>
              <a:gd name="connsiteX4565" fmla="*/ 2224980 w 6860976"/>
              <a:gd name="connsiteY4565" fmla="*/ 180745 h 3611234"/>
              <a:gd name="connsiteX4566" fmla="*/ 2262187 w 6860976"/>
              <a:gd name="connsiteY4566" fmla="*/ 195628 h 3611234"/>
              <a:gd name="connsiteX4567" fmla="*/ 2291953 w 6860976"/>
              <a:gd name="connsiteY4567" fmla="*/ 203069 h 3611234"/>
              <a:gd name="connsiteX4568" fmla="*/ 2299394 w 6860976"/>
              <a:gd name="connsiteY4568" fmla="*/ 203069 h 3611234"/>
              <a:gd name="connsiteX4569" fmla="*/ 2314277 w 6860976"/>
              <a:gd name="connsiteY4569" fmla="*/ 203069 h 3611234"/>
              <a:gd name="connsiteX4570" fmla="*/ 2329160 w 6860976"/>
              <a:gd name="connsiteY4570" fmla="*/ 210511 h 3611234"/>
              <a:gd name="connsiteX4571" fmla="*/ 2336601 w 6860976"/>
              <a:gd name="connsiteY4571" fmla="*/ 210511 h 3611234"/>
              <a:gd name="connsiteX4572" fmla="*/ 2351484 w 6860976"/>
              <a:gd name="connsiteY4572" fmla="*/ 210511 h 3611234"/>
              <a:gd name="connsiteX4573" fmla="*/ 2329160 w 6860976"/>
              <a:gd name="connsiteY4573" fmla="*/ 203069 h 3611234"/>
              <a:gd name="connsiteX4574" fmla="*/ 2247305 w 6860976"/>
              <a:gd name="connsiteY4574" fmla="*/ 173304 h 3611234"/>
              <a:gd name="connsiteX4575" fmla="*/ 2187774 w 6860976"/>
              <a:gd name="connsiteY4575" fmla="*/ 158421 h 3611234"/>
              <a:gd name="connsiteX4576" fmla="*/ 2139404 w 6860976"/>
              <a:gd name="connsiteY4576" fmla="*/ 150980 h 3611234"/>
              <a:gd name="connsiteX4577" fmla="*/ 2120801 w 6860976"/>
              <a:gd name="connsiteY4577" fmla="*/ 143538 h 3611234"/>
              <a:gd name="connsiteX4578" fmla="*/ 572988 w 6860976"/>
              <a:gd name="connsiteY4578" fmla="*/ 143538 h 3611234"/>
              <a:gd name="connsiteX4579" fmla="*/ 572988 w 6860976"/>
              <a:gd name="connsiteY4579" fmla="*/ 150980 h 3611234"/>
              <a:gd name="connsiteX4580" fmla="*/ 580430 w 6860976"/>
              <a:gd name="connsiteY4580" fmla="*/ 150980 h 3611234"/>
              <a:gd name="connsiteX4581" fmla="*/ 572988 w 6860976"/>
              <a:gd name="connsiteY4581" fmla="*/ 143538 h 3611234"/>
              <a:gd name="connsiteX4582" fmla="*/ 556478 w 6860976"/>
              <a:gd name="connsiteY4582" fmla="*/ 139120 h 3611234"/>
              <a:gd name="connsiteX4583" fmla="*/ 554385 w 6860976"/>
              <a:gd name="connsiteY4583" fmla="*/ 139818 h 3611234"/>
              <a:gd name="connsiteX4584" fmla="*/ 558105 w 6860976"/>
              <a:gd name="connsiteY4584" fmla="*/ 150980 h 3611234"/>
              <a:gd name="connsiteX4585" fmla="*/ 572988 w 6860976"/>
              <a:gd name="connsiteY4585" fmla="*/ 158421 h 3611234"/>
              <a:gd name="connsiteX4586" fmla="*/ 565547 w 6860976"/>
              <a:gd name="connsiteY4586" fmla="*/ 150980 h 3611234"/>
              <a:gd name="connsiteX4587" fmla="*/ 556478 w 6860976"/>
              <a:gd name="connsiteY4587" fmla="*/ 139120 h 3611234"/>
              <a:gd name="connsiteX4588" fmla="*/ 506946 w 6860976"/>
              <a:gd name="connsiteY4588" fmla="*/ 137957 h 3611234"/>
              <a:gd name="connsiteX4589" fmla="*/ 509736 w 6860976"/>
              <a:gd name="connsiteY4589" fmla="*/ 139818 h 3611234"/>
              <a:gd name="connsiteX4590" fmla="*/ 513457 w 6860976"/>
              <a:gd name="connsiteY4590" fmla="*/ 143538 h 3611234"/>
              <a:gd name="connsiteX4591" fmla="*/ 506016 w 6860976"/>
              <a:gd name="connsiteY4591" fmla="*/ 139818 h 3611234"/>
              <a:gd name="connsiteX4592" fmla="*/ 506946 w 6860976"/>
              <a:gd name="connsiteY4592" fmla="*/ 137957 h 3611234"/>
              <a:gd name="connsiteX4593" fmla="*/ 3743027 w 6860976"/>
              <a:gd name="connsiteY4593" fmla="*/ 136097 h 3611234"/>
              <a:gd name="connsiteX4594" fmla="*/ 3743027 w 6860976"/>
              <a:gd name="connsiteY4594" fmla="*/ 143538 h 3611234"/>
              <a:gd name="connsiteX4595" fmla="*/ 3750469 w 6860976"/>
              <a:gd name="connsiteY4595" fmla="*/ 143538 h 3611234"/>
              <a:gd name="connsiteX4596" fmla="*/ 2217539 w 6860976"/>
              <a:gd name="connsiteY4596" fmla="*/ 136097 h 3611234"/>
              <a:gd name="connsiteX4597" fmla="*/ 2213818 w 6860976"/>
              <a:gd name="connsiteY4597" fmla="*/ 139818 h 3611234"/>
              <a:gd name="connsiteX4598" fmla="*/ 2210097 w 6860976"/>
              <a:gd name="connsiteY4598" fmla="*/ 143538 h 3611234"/>
              <a:gd name="connsiteX4599" fmla="*/ 2217539 w 6860976"/>
              <a:gd name="connsiteY4599" fmla="*/ 150980 h 3611234"/>
              <a:gd name="connsiteX4600" fmla="*/ 2217539 w 6860976"/>
              <a:gd name="connsiteY4600" fmla="*/ 143538 h 3611234"/>
              <a:gd name="connsiteX4601" fmla="*/ 3646289 w 6860976"/>
              <a:gd name="connsiteY4601" fmla="*/ 128655 h 3611234"/>
              <a:gd name="connsiteX4602" fmla="*/ 3653730 w 6860976"/>
              <a:gd name="connsiteY4602" fmla="*/ 136097 h 3611234"/>
              <a:gd name="connsiteX4603" fmla="*/ 3661172 w 6860976"/>
              <a:gd name="connsiteY4603" fmla="*/ 136097 h 3611234"/>
              <a:gd name="connsiteX4604" fmla="*/ 3653730 w 6860976"/>
              <a:gd name="connsiteY4604" fmla="*/ 128655 h 3611234"/>
              <a:gd name="connsiteX4605" fmla="*/ 3646289 w 6860976"/>
              <a:gd name="connsiteY4605" fmla="*/ 128655 h 3611234"/>
              <a:gd name="connsiteX4606" fmla="*/ 2344043 w 6860976"/>
              <a:gd name="connsiteY4606" fmla="*/ 121214 h 3611234"/>
              <a:gd name="connsiteX4607" fmla="*/ 2344043 w 6860976"/>
              <a:gd name="connsiteY4607" fmla="*/ 136097 h 3611234"/>
              <a:gd name="connsiteX4608" fmla="*/ 2347763 w 6860976"/>
              <a:gd name="connsiteY4608" fmla="*/ 139818 h 3611234"/>
              <a:gd name="connsiteX4609" fmla="*/ 2355205 w 6860976"/>
              <a:gd name="connsiteY4609" fmla="*/ 139818 h 3611234"/>
              <a:gd name="connsiteX4610" fmla="*/ 2355205 w 6860976"/>
              <a:gd name="connsiteY4610" fmla="*/ 128655 h 3611234"/>
              <a:gd name="connsiteX4611" fmla="*/ 2344043 w 6860976"/>
              <a:gd name="connsiteY4611" fmla="*/ 121214 h 3611234"/>
              <a:gd name="connsiteX4612" fmla="*/ 2210097 w 6860976"/>
              <a:gd name="connsiteY4612" fmla="*/ 121214 h 3611234"/>
              <a:gd name="connsiteX4613" fmla="*/ 2224980 w 6860976"/>
              <a:gd name="connsiteY4613" fmla="*/ 128655 h 3611234"/>
              <a:gd name="connsiteX4614" fmla="*/ 2217539 w 6860976"/>
              <a:gd name="connsiteY4614" fmla="*/ 121214 h 3611234"/>
              <a:gd name="connsiteX4615" fmla="*/ 2210097 w 6860976"/>
              <a:gd name="connsiteY4615" fmla="*/ 121214 h 3611234"/>
              <a:gd name="connsiteX4616" fmla="*/ 364629 w 6860976"/>
              <a:gd name="connsiteY4616" fmla="*/ 121214 h 3611234"/>
              <a:gd name="connsiteX4617" fmla="*/ 372070 w 6860976"/>
              <a:gd name="connsiteY4617" fmla="*/ 128655 h 3611234"/>
              <a:gd name="connsiteX4618" fmla="*/ 383232 w 6860976"/>
              <a:gd name="connsiteY4618" fmla="*/ 132376 h 3611234"/>
              <a:gd name="connsiteX4619" fmla="*/ 390674 w 6860976"/>
              <a:gd name="connsiteY4619" fmla="*/ 136097 h 3611234"/>
              <a:gd name="connsiteX4620" fmla="*/ 398115 w 6860976"/>
              <a:gd name="connsiteY4620" fmla="*/ 136097 h 3611234"/>
              <a:gd name="connsiteX4621" fmla="*/ 394395 w 6860976"/>
              <a:gd name="connsiteY4621" fmla="*/ 143538 h 3611234"/>
              <a:gd name="connsiteX4622" fmla="*/ 401836 w 6860976"/>
              <a:gd name="connsiteY4622" fmla="*/ 143538 h 3611234"/>
              <a:gd name="connsiteX4623" fmla="*/ 401836 w 6860976"/>
              <a:gd name="connsiteY4623" fmla="*/ 150980 h 3611234"/>
              <a:gd name="connsiteX4624" fmla="*/ 379512 w 6860976"/>
              <a:gd name="connsiteY4624" fmla="*/ 143538 h 3611234"/>
              <a:gd name="connsiteX4625" fmla="*/ 364629 w 6860976"/>
              <a:gd name="connsiteY4625" fmla="*/ 121214 h 3611234"/>
              <a:gd name="connsiteX4626" fmla="*/ 349746 w 6860976"/>
              <a:gd name="connsiteY4626" fmla="*/ 121214 h 3611234"/>
              <a:gd name="connsiteX4627" fmla="*/ 357187 w 6860976"/>
              <a:gd name="connsiteY4627" fmla="*/ 128655 h 3611234"/>
              <a:gd name="connsiteX4628" fmla="*/ 357187 w 6860976"/>
              <a:gd name="connsiteY4628" fmla="*/ 136097 h 3611234"/>
              <a:gd name="connsiteX4629" fmla="*/ 349746 w 6860976"/>
              <a:gd name="connsiteY4629" fmla="*/ 128655 h 3611234"/>
              <a:gd name="connsiteX4630" fmla="*/ 2239863 w 6860976"/>
              <a:gd name="connsiteY4630" fmla="*/ 113773 h 3611234"/>
              <a:gd name="connsiteX4631" fmla="*/ 2269629 w 6860976"/>
              <a:gd name="connsiteY4631" fmla="*/ 136097 h 3611234"/>
              <a:gd name="connsiteX4632" fmla="*/ 2262187 w 6860976"/>
              <a:gd name="connsiteY4632" fmla="*/ 121214 h 3611234"/>
              <a:gd name="connsiteX4633" fmla="*/ 2239863 w 6860976"/>
              <a:gd name="connsiteY4633" fmla="*/ 113773 h 3611234"/>
              <a:gd name="connsiteX4634" fmla="*/ 476250 w 6860976"/>
              <a:gd name="connsiteY4634" fmla="*/ 106331 h 3611234"/>
              <a:gd name="connsiteX4635" fmla="*/ 468809 w 6860976"/>
              <a:gd name="connsiteY4635" fmla="*/ 113773 h 3611234"/>
              <a:gd name="connsiteX4636" fmla="*/ 468809 w 6860976"/>
              <a:gd name="connsiteY4636" fmla="*/ 121214 h 3611234"/>
              <a:gd name="connsiteX4637" fmla="*/ 479971 w 6860976"/>
              <a:gd name="connsiteY4637" fmla="*/ 113773 h 3611234"/>
              <a:gd name="connsiteX4638" fmla="*/ 476250 w 6860976"/>
              <a:gd name="connsiteY4638" fmla="*/ 106331 h 3611234"/>
              <a:gd name="connsiteX4639" fmla="*/ 3338401 w 6860976"/>
              <a:gd name="connsiteY4639" fmla="*/ 101680 h 3611234"/>
              <a:gd name="connsiteX4640" fmla="*/ 3330029 w 6860976"/>
              <a:gd name="connsiteY4640" fmla="*/ 102610 h 3611234"/>
              <a:gd name="connsiteX4641" fmla="*/ 3318867 w 6860976"/>
              <a:gd name="connsiteY4641" fmla="*/ 106331 h 3611234"/>
              <a:gd name="connsiteX4642" fmla="*/ 3333750 w 6860976"/>
              <a:gd name="connsiteY4642" fmla="*/ 106331 h 3611234"/>
              <a:gd name="connsiteX4643" fmla="*/ 3341191 w 6860976"/>
              <a:gd name="connsiteY4643" fmla="*/ 106331 h 3611234"/>
              <a:gd name="connsiteX4644" fmla="*/ 3338401 w 6860976"/>
              <a:gd name="connsiteY4644" fmla="*/ 101680 h 3611234"/>
              <a:gd name="connsiteX4645" fmla="*/ 3367236 w 6860976"/>
              <a:gd name="connsiteY4645" fmla="*/ 98890 h 3611234"/>
              <a:gd name="connsiteX4646" fmla="*/ 3356074 w 6860976"/>
              <a:gd name="connsiteY4646" fmla="*/ 106331 h 3611234"/>
              <a:gd name="connsiteX4647" fmla="*/ 3363515 w 6860976"/>
              <a:gd name="connsiteY4647" fmla="*/ 106331 h 3611234"/>
              <a:gd name="connsiteX4648" fmla="*/ 3367236 w 6860976"/>
              <a:gd name="connsiteY4648" fmla="*/ 98890 h 3611234"/>
              <a:gd name="connsiteX4649" fmla="*/ 3296543 w 6860976"/>
              <a:gd name="connsiteY4649" fmla="*/ 98890 h 3611234"/>
              <a:gd name="connsiteX4650" fmla="*/ 3296543 w 6860976"/>
              <a:gd name="connsiteY4650" fmla="*/ 106331 h 3611234"/>
              <a:gd name="connsiteX4651" fmla="*/ 3303984 w 6860976"/>
              <a:gd name="connsiteY4651" fmla="*/ 106331 h 3611234"/>
              <a:gd name="connsiteX4652" fmla="*/ 3296543 w 6860976"/>
              <a:gd name="connsiteY4652" fmla="*/ 98890 h 3611234"/>
              <a:gd name="connsiteX4653" fmla="*/ 2805410 w 6860976"/>
              <a:gd name="connsiteY4653" fmla="*/ 98890 h 3611234"/>
              <a:gd name="connsiteX4654" fmla="*/ 2812851 w 6860976"/>
              <a:gd name="connsiteY4654" fmla="*/ 106331 h 3611234"/>
              <a:gd name="connsiteX4655" fmla="*/ 2812851 w 6860976"/>
              <a:gd name="connsiteY4655" fmla="*/ 98890 h 3611234"/>
              <a:gd name="connsiteX4656" fmla="*/ 2805410 w 6860976"/>
              <a:gd name="connsiteY4656" fmla="*/ 98890 h 3611234"/>
              <a:gd name="connsiteX4657" fmla="*/ 2210097 w 6860976"/>
              <a:gd name="connsiteY4657" fmla="*/ 98890 h 3611234"/>
              <a:gd name="connsiteX4658" fmla="*/ 2217539 w 6860976"/>
              <a:gd name="connsiteY4658" fmla="*/ 113773 h 3611234"/>
              <a:gd name="connsiteX4659" fmla="*/ 2228701 w 6860976"/>
              <a:gd name="connsiteY4659" fmla="*/ 121214 h 3611234"/>
              <a:gd name="connsiteX4660" fmla="*/ 2232422 w 6860976"/>
              <a:gd name="connsiteY4660" fmla="*/ 128655 h 3611234"/>
              <a:gd name="connsiteX4661" fmla="*/ 2236142 w 6860976"/>
              <a:gd name="connsiteY4661" fmla="*/ 132376 h 3611234"/>
              <a:gd name="connsiteX4662" fmla="*/ 2243584 w 6860976"/>
              <a:gd name="connsiteY4662" fmla="*/ 136097 h 3611234"/>
              <a:gd name="connsiteX4663" fmla="*/ 2254746 w 6860976"/>
              <a:gd name="connsiteY4663" fmla="*/ 143538 h 3611234"/>
              <a:gd name="connsiteX4664" fmla="*/ 2269629 w 6860976"/>
              <a:gd name="connsiteY4664" fmla="*/ 150980 h 3611234"/>
              <a:gd name="connsiteX4665" fmla="*/ 2265908 w 6860976"/>
              <a:gd name="connsiteY4665" fmla="*/ 147259 h 3611234"/>
              <a:gd name="connsiteX4666" fmla="*/ 2258467 w 6860976"/>
              <a:gd name="connsiteY4666" fmla="*/ 139818 h 3611234"/>
              <a:gd name="connsiteX4667" fmla="*/ 2251025 w 6860976"/>
              <a:gd name="connsiteY4667" fmla="*/ 132376 h 3611234"/>
              <a:gd name="connsiteX4668" fmla="*/ 2247305 w 6860976"/>
              <a:gd name="connsiteY4668" fmla="*/ 128655 h 3611234"/>
              <a:gd name="connsiteX4669" fmla="*/ 2232422 w 6860976"/>
              <a:gd name="connsiteY4669" fmla="*/ 113773 h 3611234"/>
              <a:gd name="connsiteX4670" fmla="*/ 2224980 w 6860976"/>
              <a:gd name="connsiteY4670" fmla="*/ 106331 h 3611234"/>
              <a:gd name="connsiteX4671" fmla="*/ 416719 w 6860976"/>
              <a:gd name="connsiteY4671" fmla="*/ 98890 h 3611234"/>
              <a:gd name="connsiteX4672" fmla="*/ 416719 w 6860976"/>
              <a:gd name="connsiteY4672" fmla="*/ 106331 h 3611234"/>
              <a:gd name="connsiteX4673" fmla="*/ 424160 w 6860976"/>
              <a:gd name="connsiteY4673" fmla="*/ 121214 h 3611234"/>
              <a:gd name="connsiteX4674" fmla="*/ 442764 w 6860976"/>
              <a:gd name="connsiteY4674" fmla="*/ 141678 h 3611234"/>
              <a:gd name="connsiteX4675" fmla="*/ 460795 w 6860976"/>
              <a:gd name="connsiteY4675" fmla="*/ 142966 h 3611234"/>
              <a:gd name="connsiteX4676" fmla="*/ 461367 w 6860976"/>
              <a:gd name="connsiteY4676" fmla="*/ 143538 h 3611234"/>
              <a:gd name="connsiteX4677" fmla="*/ 468809 w 6860976"/>
              <a:gd name="connsiteY4677" fmla="*/ 143538 h 3611234"/>
              <a:gd name="connsiteX4678" fmla="*/ 460795 w 6860976"/>
              <a:gd name="connsiteY4678" fmla="*/ 142966 h 3611234"/>
              <a:gd name="connsiteX4679" fmla="*/ 453926 w 6860976"/>
              <a:gd name="connsiteY4679" fmla="*/ 136097 h 3611234"/>
              <a:gd name="connsiteX4680" fmla="*/ 446484 w 6860976"/>
              <a:gd name="connsiteY4680" fmla="*/ 136097 h 3611234"/>
              <a:gd name="connsiteX4681" fmla="*/ 446484 w 6860976"/>
              <a:gd name="connsiteY4681" fmla="*/ 128655 h 3611234"/>
              <a:gd name="connsiteX4682" fmla="*/ 435322 w 6860976"/>
              <a:gd name="connsiteY4682" fmla="*/ 124935 h 3611234"/>
              <a:gd name="connsiteX4683" fmla="*/ 424160 w 6860976"/>
              <a:gd name="connsiteY4683" fmla="*/ 113773 h 3611234"/>
              <a:gd name="connsiteX4684" fmla="*/ 2331021 w 6860976"/>
              <a:gd name="connsiteY4684" fmla="*/ 95169 h 3611234"/>
              <a:gd name="connsiteX4685" fmla="*/ 2329160 w 6860976"/>
              <a:gd name="connsiteY4685" fmla="*/ 98890 h 3611234"/>
              <a:gd name="connsiteX4686" fmla="*/ 2336601 w 6860976"/>
              <a:gd name="connsiteY4686" fmla="*/ 106331 h 3611234"/>
              <a:gd name="connsiteX4687" fmla="*/ 2344043 w 6860976"/>
              <a:gd name="connsiteY4687" fmla="*/ 102610 h 3611234"/>
              <a:gd name="connsiteX4688" fmla="*/ 2336601 w 6860976"/>
              <a:gd name="connsiteY4688" fmla="*/ 98890 h 3611234"/>
              <a:gd name="connsiteX4689" fmla="*/ 2331021 w 6860976"/>
              <a:gd name="connsiteY4689" fmla="*/ 95169 h 3611234"/>
              <a:gd name="connsiteX4690" fmla="*/ 3660242 w 6860976"/>
              <a:gd name="connsiteY4690" fmla="*/ 94239 h 3611234"/>
              <a:gd name="connsiteX4691" fmla="*/ 3657451 w 6860976"/>
              <a:gd name="connsiteY4691" fmla="*/ 95169 h 3611234"/>
              <a:gd name="connsiteX4692" fmla="*/ 3653730 w 6860976"/>
              <a:gd name="connsiteY4692" fmla="*/ 98890 h 3611234"/>
              <a:gd name="connsiteX4693" fmla="*/ 3661172 w 6860976"/>
              <a:gd name="connsiteY4693" fmla="*/ 98890 h 3611234"/>
              <a:gd name="connsiteX4694" fmla="*/ 3660242 w 6860976"/>
              <a:gd name="connsiteY4694" fmla="*/ 94239 h 3611234"/>
              <a:gd name="connsiteX4695" fmla="*/ 2730996 w 6860976"/>
              <a:gd name="connsiteY4695" fmla="*/ 91448 h 3611234"/>
              <a:gd name="connsiteX4696" fmla="*/ 2738437 w 6860976"/>
              <a:gd name="connsiteY4696" fmla="*/ 98890 h 3611234"/>
              <a:gd name="connsiteX4697" fmla="*/ 2738437 w 6860976"/>
              <a:gd name="connsiteY4697" fmla="*/ 91448 h 3611234"/>
              <a:gd name="connsiteX4698" fmla="*/ 2717043 w 6860976"/>
              <a:gd name="connsiteY4698" fmla="*/ 85868 h 3611234"/>
              <a:gd name="connsiteX4699" fmla="*/ 2716113 w 6860976"/>
              <a:gd name="connsiteY4699" fmla="*/ 87728 h 3611234"/>
              <a:gd name="connsiteX4700" fmla="*/ 2723554 w 6860976"/>
              <a:gd name="connsiteY4700" fmla="*/ 91448 h 3611234"/>
              <a:gd name="connsiteX4701" fmla="*/ 2719834 w 6860976"/>
              <a:gd name="connsiteY4701" fmla="*/ 87728 h 3611234"/>
              <a:gd name="connsiteX4702" fmla="*/ 2717043 w 6860976"/>
              <a:gd name="connsiteY4702" fmla="*/ 85868 h 3611234"/>
              <a:gd name="connsiteX4703" fmla="*/ 3251894 w 6860976"/>
              <a:gd name="connsiteY4703" fmla="*/ 84007 h 3611234"/>
              <a:gd name="connsiteX4704" fmla="*/ 3259336 w 6860976"/>
              <a:gd name="connsiteY4704" fmla="*/ 91448 h 3611234"/>
              <a:gd name="connsiteX4705" fmla="*/ 3266777 w 6860976"/>
              <a:gd name="connsiteY4705" fmla="*/ 91448 h 3611234"/>
              <a:gd name="connsiteX4706" fmla="*/ 3263056 w 6860976"/>
              <a:gd name="connsiteY4706" fmla="*/ 84007 h 3611234"/>
              <a:gd name="connsiteX4707" fmla="*/ 3259336 w 6860976"/>
              <a:gd name="connsiteY4707" fmla="*/ 84007 h 3611234"/>
              <a:gd name="connsiteX4708" fmla="*/ 3251894 w 6860976"/>
              <a:gd name="connsiteY4708" fmla="*/ 84007 h 3611234"/>
              <a:gd name="connsiteX4709" fmla="*/ 1250156 w 6860976"/>
              <a:gd name="connsiteY4709" fmla="*/ 84007 h 3611234"/>
              <a:gd name="connsiteX4710" fmla="*/ 1250156 w 6860976"/>
              <a:gd name="connsiteY4710" fmla="*/ 91448 h 3611234"/>
              <a:gd name="connsiteX4711" fmla="*/ 1257598 w 6860976"/>
              <a:gd name="connsiteY4711" fmla="*/ 84007 h 3611234"/>
              <a:gd name="connsiteX4712" fmla="*/ 1250156 w 6860976"/>
              <a:gd name="connsiteY4712" fmla="*/ 84007 h 3611234"/>
              <a:gd name="connsiteX4713" fmla="*/ 3512344 w 6860976"/>
              <a:gd name="connsiteY4713" fmla="*/ 76566 h 3611234"/>
              <a:gd name="connsiteX4714" fmla="*/ 3504902 w 6860976"/>
              <a:gd name="connsiteY4714" fmla="*/ 84007 h 3611234"/>
              <a:gd name="connsiteX4715" fmla="*/ 3508623 w 6860976"/>
              <a:gd name="connsiteY4715" fmla="*/ 87728 h 3611234"/>
              <a:gd name="connsiteX4716" fmla="*/ 3512344 w 6860976"/>
              <a:gd name="connsiteY4716" fmla="*/ 91448 h 3611234"/>
              <a:gd name="connsiteX4717" fmla="*/ 3512344 w 6860976"/>
              <a:gd name="connsiteY4717" fmla="*/ 84007 h 3611234"/>
              <a:gd name="connsiteX4718" fmla="*/ 3512344 w 6860976"/>
              <a:gd name="connsiteY4718" fmla="*/ 76566 h 3611234"/>
              <a:gd name="connsiteX4719" fmla="*/ 3475137 w 6860976"/>
              <a:gd name="connsiteY4719" fmla="*/ 76566 h 3611234"/>
              <a:gd name="connsiteX4720" fmla="*/ 3467695 w 6860976"/>
              <a:gd name="connsiteY4720" fmla="*/ 84007 h 3611234"/>
              <a:gd name="connsiteX4721" fmla="*/ 3471416 w 6860976"/>
              <a:gd name="connsiteY4721" fmla="*/ 95169 h 3611234"/>
              <a:gd name="connsiteX4722" fmla="*/ 3490019 w 6860976"/>
              <a:gd name="connsiteY4722" fmla="*/ 98890 h 3611234"/>
              <a:gd name="connsiteX4723" fmla="*/ 3497461 w 6860976"/>
              <a:gd name="connsiteY4723" fmla="*/ 91448 h 3611234"/>
              <a:gd name="connsiteX4724" fmla="*/ 3490019 w 6860976"/>
              <a:gd name="connsiteY4724" fmla="*/ 87728 h 3611234"/>
              <a:gd name="connsiteX4725" fmla="*/ 3497461 w 6860976"/>
              <a:gd name="connsiteY4725" fmla="*/ 84007 h 3611234"/>
              <a:gd name="connsiteX4726" fmla="*/ 3490019 w 6860976"/>
              <a:gd name="connsiteY4726" fmla="*/ 84007 h 3611234"/>
              <a:gd name="connsiteX4727" fmla="*/ 3482578 w 6860976"/>
              <a:gd name="connsiteY4727" fmla="*/ 76566 h 3611234"/>
              <a:gd name="connsiteX4728" fmla="*/ 3475137 w 6860976"/>
              <a:gd name="connsiteY4728" fmla="*/ 76566 h 3611234"/>
              <a:gd name="connsiteX4729" fmla="*/ 1994297 w 6860976"/>
              <a:gd name="connsiteY4729" fmla="*/ 76566 h 3611234"/>
              <a:gd name="connsiteX4730" fmla="*/ 2009180 w 6860976"/>
              <a:gd name="connsiteY4730" fmla="*/ 84007 h 3611234"/>
              <a:gd name="connsiteX4731" fmla="*/ 2024062 w 6860976"/>
              <a:gd name="connsiteY4731" fmla="*/ 91448 h 3611234"/>
              <a:gd name="connsiteX4732" fmla="*/ 2024062 w 6860976"/>
              <a:gd name="connsiteY4732" fmla="*/ 84007 h 3611234"/>
              <a:gd name="connsiteX4733" fmla="*/ 543223 w 6860976"/>
              <a:gd name="connsiteY4733" fmla="*/ 76566 h 3611234"/>
              <a:gd name="connsiteX4734" fmla="*/ 543223 w 6860976"/>
              <a:gd name="connsiteY4734" fmla="*/ 84007 h 3611234"/>
              <a:gd name="connsiteX4735" fmla="*/ 558105 w 6860976"/>
              <a:gd name="connsiteY4735" fmla="*/ 91448 h 3611234"/>
              <a:gd name="connsiteX4736" fmla="*/ 565547 w 6860976"/>
              <a:gd name="connsiteY4736" fmla="*/ 84007 h 3611234"/>
              <a:gd name="connsiteX4737" fmla="*/ 561826 w 6860976"/>
              <a:gd name="connsiteY4737" fmla="*/ 80286 h 3611234"/>
              <a:gd name="connsiteX4738" fmla="*/ 550664 w 6860976"/>
              <a:gd name="connsiteY4738" fmla="*/ 76566 h 3611234"/>
              <a:gd name="connsiteX4739" fmla="*/ 282773 w 6860976"/>
              <a:gd name="connsiteY4739" fmla="*/ 76566 h 3611234"/>
              <a:gd name="connsiteX4740" fmla="*/ 290215 w 6860976"/>
              <a:gd name="connsiteY4740" fmla="*/ 84007 h 3611234"/>
              <a:gd name="connsiteX4741" fmla="*/ 282773 w 6860976"/>
              <a:gd name="connsiteY4741" fmla="*/ 84007 h 3611234"/>
              <a:gd name="connsiteX4742" fmla="*/ 3303984 w 6860976"/>
              <a:gd name="connsiteY4742" fmla="*/ 69124 h 3611234"/>
              <a:gd name="connsiteX4743" fmla="*/ 3303984 w 6860976"/>
              <a:gd name="connsiteY4743" fmla="*/ 76566 h 3611234"/>
              <a:gd name="connsiteX4744" fmla="*/ 3311426 w 6860976"/>
              <a:gd name="connsiteY4744" fmla="*/ 76566 h 3611234"/>
              <a:gd name="connsiteX4745" fmla="*/ 3307705 w 6860976"/>
              <a:gd name="connsiteY4745" fmla="*/ 72845 h 3611234"/>
              <a:gd name="connsiteX4746" fmla="*/ 3303984 w 6860976"/>
              <a:gd name="connsiteY4746" fmla="*/ 69124 h 3611234"/>
              <a:gd name="connsiteX4747" fmla="*/ 2753320 w 6860976"/>
              <a:gd name="connsiteY4747" fmla="*/ 69124 h 3611234"/>
              <a:gd name="connsiteX4748" fmla="*/ 2753320 w 6860976"/>
              <a:gd name="connsiteY4748" fmla="*/ 84007 h 3611234"/>
              <a:gd name="connsiteX4749" fmla="*/ 2768203 w 6860976"/>
              <a:gd name="connsiteY4749" fmla="*/ 91448 h 3611234"/>
              <a:gd name="connsiteX4750" fmla="*/ 2775645 w 6860976"/>
              <a:gd name="connsiteY4750" fmla="*/ 84007 h 3611234"/>
              <a:gd name="connsiteX4751" fmla="*/ 2775645 w 6860976"/>
              <a:gd name="connsiteY4751" fmla="*/ 76566 h 3611234"/>
              <a:gd name="connsiteX4752" fmla="*/ 2768203 w 6860976"/>
              <a:gd name="connsiteY4752" fmla="*/ 84007 h 3611234"/>
              <a:gd name="connsiteX4753" fmla="*/ 2760762 w 6860976"/>
              <a:gd name="connsiteY4753" fmla="*/ 84007 h 3611234"/>
              <a:gd name="connsiteX4754" fmla="*/ 2760762 w 6860976"/>
              <a:gd name="connsiteY4754" fmla="*/ 76566 h 3611234"/>
              <a:gd name="connsiteX4755" fmla="*/ 2753320 w 6860976"/>
              <a:gd name="connsiteY4755" fmla="*/ 69124 h 3611234"/>
              <a:gd name="connsiteX4756" fmla="*/ 2120801 w 6860976"/>
              <a:gd name="connsiteY4756" fmla="*/ 69124 h 3611234"/>
              <a:gd name="connsiteX4757" fmla="*/ 2113359 w 6860976"/>
              <a:gd name="connsiteY4757" fmla="*/ 76566 h 3611234"/>
              <a:gd name="connsiteX4758" fmla="*/ 2120801 w 6860976"/>
              <a:gd name="connsiteY4758" fmla="*/ 76566 h 3611234"/>
              <a:gd name="connsiteX4759" fmla="*/ 2061269 w 6860976"/>
              <a:gd name="connsiteY4759" fmla="*/ 69124 h 3611234"/>
              <a:gd name="connsiteX4760" fmla="*/ 2053828 w 6860976"/>
              <a:gd name="connsiteY4760" fmla="*/ 76566 h 3611234"/>
              <a:gd name="connsiteX4761" fmla="*/ 2061269 w 6860976"/>
              <a:gd name="connsiteY4761" fmla="*/ 84007 h 3611234"/>
              <a:gd name="connsiteX4762" fmla="*/ 2064990 w 6860976"/>
              <a:gd name="connsiteY4762" fmla="*/ 80286 h 3611234"/>
              <a:gd name="connsiteX4763" fmla="*/ 2068711 w 6860976"/>
              <a:gd name="connsiteY4763" fmla="*/ 76566 h 3611234"/>
              <a:gd name="connsiteX4764" fmla="*/ 2061269 w 6860976"/>
              <a:gd name="connsiteY4764" fmla="*/ 69124 h 3611234"/>
              <a:gd name="connsiteX4765" fmla="*/ 446484 w 6860976"/>
              <a:gd name="connsiteY4765" fmla="*/ 69124 h 3611234"/>
              <a:gd name="connsiteX4766" fmla="*/ 446484 w 6860976"/>
              <a:gd name="connsiteY4766" fmla="*/ 76566 h 3611234"/>
              <a:gd name="connsiteX4767" fmla="*/ 446484 w 6860976"/>
              <a:gd name="connsiteY4767" fmla="*/ 84007 h 3611234"/>
              <a:gd name="connsiteX4768" fmla="*/ 446484 w 6860976"/>
              <a:gd name="connsiteY4768" fmla="*/ 91448 h 3611234"/>
              <a:gd name="connsiteX4769" fmla="*/ 446484 w 6860976"/>
              <a:gd name="connsiteY4769" fmla="*/ 106331 h 3611234"/>
              <a:gd name="connsiteX4770" fmla="*/ 461367 w 6860976"/>
              <a:gd name="connsiteY4770" fmla="*/ 106331 h 3611234"/>
              <a:gd name="connsiteX4771" fmla="*/ 461367 w 6860976"/>
              <a:gd name="connsiteY4771" fmla="*/ 98890 h 3611234"/>
              <a:gd name="connsiteX4772" fmla="*/ 457646 w 6860976"/>
              <a:gd name="connsiteY4772" fmla="*/ 95169 h 3611234"/>
              <a:gd name="connsiteX4773" fmla="*/ 461367 w 6860976"/>
              <a:gd name="connsiteY4773" fmla="*/ 91448 h 3611234"/>
              <a:gd name="connsiteX4774" fmla="*/ 468809 w 6860976"/>
              <a:gd name="connsiteY4774" fmla="*/ 91448 h 3611234"/>
              <a:gd name="connsiteX4775" fmla="*/ 5536406 w 6860976"/>
              <a:gd name="connsiteY4775" fmla="*/ 61683 h 3611234"/>
              <a:gd name="connsiteX4776" fmla="*/ 5543848 w 6860976"/>
              <a:gd name="connsiteY4776" fmla="*/ 61683 h 3611234"/>
              <a:gd name="connsiteX4777" fmla="*/ 5543848 w 6860976"/>
              <a:gd name="connsiteY4777" fmla="*/ 69124 h 3611234"/>
              <a:gd name="connsiteX4778" fmla="*/ 5536406 w 6860976"/>
              <a:gd name="connsiteY4778" fmla="*/ 61683 h 3611234"/>
              <a:gd name="connsiteX4779" fmla="*/ 3259336 w 6860976"/>
              <a:gd name="connsiteY4779" fmla="*/ 61683 h 3611234"/>
              <a:gd name="connsiteX4780" fmla="*/ 3274219 w 6860976"/>
              <a:gd name="connsiteY4780" fmla="*/ 69124 h 3611234"/>
              <a:gd name="connsiteX4781" fmla="*/ 3296543 w 6860976"/>
              <a:gd name="connsiteY4781" fmla="*/ 69124 h 3611234"/>
              <a:gd name="connsiteX4782" fmla="*/ 3274219 w 6860976"/>
              <a:gd name="connsiteY4782" fmla="*/ 61683 h 3611234"/>
              <a:gd name="connsiteX4783" fmla="*/ 3237012 w 6860976"/>
              <a:gd name="connsiteY4783" fmla="*/ 61683 h 3611234"/>
              <a:gd name="connsiteX4784" fmla="*/ 3237012 w 6860976"/>
              <a:gd name="connsiteY4784" fmla="*/ 69124 h 3611234"/>
              <a:gd name="connsiteX4785" fmla="*/ 3244453 w 6860976"/>
              <a:gd name="connsiteY4785" fmla="*/ 69124 h 3611234"/>
              <a:gd name="connsiteX4786" fmla="*/ 3237012 w 6860976"/>
              <a:gd name="connsiteY4786" fmla="*/ 61683 h 3611234"/>
              <a:gd name="connsiteX4787" fmla="*/ 2239863 w 6860976"/>
              <a:gd name="connsiteY4787" fmla="*/ 61683 h 3611234"/>
              <a:gd name="connsiteX4788" fmla="*/ 2247305 w 6860976"/>
              <a:gd name="connsiteY4788" fmla="*/ 84007 h 3611234"/>
              <a:gd name="connsiteX4789" fmla="*/ 2262187 w 6860976"/>
              <a:gd name="connsiteY4789" fmla="*/ 98890 h 3611234"/>
              <a:gd name="connsiteX4790" fmla="*/ 2269629 w 6860976"/>
              <a:gd name="connsiteY4790" fmla="*/ 98890 h 3611234"/>
              <a:gd name="connsiteX4791" fmla="*/ 2277070 w 6860976"/>
              <a:gd name="connsiteY4791" fmla="*/ 106331 h 3611234"/>
              <a:gd name="connsiteX4792" fmla="*/ 2299394 w 6860976"/>
              <a:gd name="connsiteY4792" fmla="*/ 113773 h 3611234"/>
              <a:gd name="connsiteX4793" fmla="*/ 2306836 w 6860976"/>
              <a:gd name="connsiteY4793" fmla="*/ 113773 h 3611234"/>
              <a:gd name="connsiteX4794" fmla="*/ 2295674 w 6860976"/>
              <a:gd name="connsiteY4794" fmla="*/ 98890 h 3611234"/>
              <a:gd name="connsiteX4795" fmla="*/ 2284512 w 6860976"/>
              <a:gd name="connsiteY4795" fmla="*/ 95169 h 3611234"/>
              <a:gd name="connsiteX4796" fmla="*/ 2277070 w 6860976"/>
              <a:gd name="connsiteY4796" fmla="*/ 95169 h 3611234"/>
              <a:gd name="connsiteX4797" fmla="*/ 2284512 w 6860976"/>
              <a:gd name="connsiteY4797" fmla="*/ 91448 h 3611234"/>
              <a:gd name="connsiteX4798" fmla="*/ 2269629 w 6860976"/>
              <a:gd name="connsiteY4798" fmla="*/ 76566 h 3611234"/>
              <a:gd name="connsiteX4799" fmla="*/ 2247305 w 6860976"/>
              <a:gd name="connsiteY4799" fmla="*/ 69124 h 3611234"/>
              <a:gd name="connsiteX4800" fmla="*/ 2239863 w 6860976"/>
              <a:gd name="connsiteY4800" fmla="*/ 61683 h 3611234"/>
              <a:gd name="connsiteX4801" fmla="*/ 2139404 w 6860976"/>
              <a:gd name="connsiteY4801" fmla="*/ 61683 h 3611234"/>
              <a:gd name="connsiteX4802" fmla="*/ 2143125 w 6860976"/>
              <a:gd name="connsiteY4802" fmla="*/ 69124 h 3611234"/>
              <a:gd name="connsiteX4803" fmla="*/ 2150567 w 6860976"/>
              <a:gd name="connsiteY4803" fmla="*/ 69124 h 3611234"/>
              <a:gd name="connsiteX4804" fmla="*/ 2154287 w 6860976"/>
              <a:gd name="connsiteY4804" fmla="*/ 69124 h 3611234"/>
              <a:gd name="connsiteX4805" fmla="*/ 2165449 w 6860976"/>
              <a:gd name="connsiteY4805" fmla="*/ 76566 h 3611234"/>
              <a:gd name="connsiteX4806" fmla="*/ 2195215 w 6860976"/>
              <a:gd name="connsiteY4806" fmla="*/ 76566 h 3611234"/>
              <a:gd name="connsiteX4807" fmla="*/ 2180332 w 6860976"/>
              <a:gd name="connsiteY4807" fmla="*/ 76566 h 3611234"/>
              <a:gd name="connsiteX4808" fmla="*/ 2169170 w 6860976"/>
              <a:gd name="connsiteY4808" fmla="*/ 72845 h 3611234"/>
              <a:gd name="connsiteX4809" fmla="*/ 2165449 w 6860976"/>
              <a:gd name="connsiteY4809" fmla="*/ 65403 h 3611234"/>
              <a:gd name="connsiteX4810" fmla="*/ 2158008 w 6860976"/>
              <a:gd name="connsiteY4810" fmla="*/ 61683 h 3611234"/>
              <a:gd name="connsiteX4811" fmla="*/ 2150567 w 6860976"/>
              <a:gd name="connsiteY4811" fmla="*/ 61683 h 3611234"/>
              <a:gd name="connsiteX4812" fmla="*/ 2139404 w 6860976"/>
              <a:gd name="connsiteY4812" fmla="*/ 61683 h 3611234"/>
              <a:gd name="connsiteX4813" fmla="*/ 215801 w 6860976"/>
              <a:gd name="connsiteY4813" fmla="*/ 61683 h 3611234"/>
              <a:gd name="connsiteX4814" fmla="*/ 223242 w 6860976"/>
              <a:gd name="connsiteY4814" fmla="*/ 61683 h 3611234"/>
              <a:gd name="connsiteX4815" fmla="*/ 223242 w 6860976"/>
              <a:gd name="connsiteY4815" fmla="*/ 69124 h 3611234"/>
              <a:gd name="connsiteX4816" fmla="*/ 215801 w 6860976"/>
              <a:gd name="connsiteY4816" fmla="*/ 61683 h 3611234"/>
              <a:gd name="connsiteX4817" fmla="*/ 5476876 w 6860976"/>
              <a:gd name="connsiteY4817" fmla="*/ 54241 h 3611234"/>
              <a:gd name="connsiteX4818" fmla="*/ 5484316 w 6860976"/>
              <a:gd name="connsiteY4818" fmla="*/ 61683 h 3611234"/>
              <a:gd name="connsiteX4819" fmla="*/ 5476876 w 6860976"/>
              <a:gd name="connsiteY4819" fmla="*/ 61683 h 3611234"/>
              <a:gd name="connsiteX4820" fmla="*/ 5476876 w 6860976"/>
              <a:gd name="connsiteY4820" fmla="*/ 54241 h 3611234"/>
              <a:gd name="connsiteX4821" fmla="*/ 535781 w 6860976"/>
              <a:gd name="connsiteY4821" fmla="*/ 54241 h 3611234"/>
              <a:gd name="connsiteX4822" fmla="*/ 535781 w 6860976"/>
              <a:gd name="connsiteY4822" fmla="*/ 61683 h 3611234"/>
              <a:gd name="connsiteX4823" fmla="*/ 543223 w 6860976"/>
              <a:gd name="connsiteY4823" fmla="*/ 61683 h 3611234"/>
              <a:gd name="connsiteX4824" fmla="*/ 535781 w 6860976"/>
              <a:gd name="connsiteY4824" fmla="*/ 54241 h 3611234"/>
              <a:gd name="connsiteX4825" fmla="*/ 396255 w 6860976"/>
              <a:gd name="connsiteY4825" fmla="*/ 48660 h 3611234"/>
              <a:gd name="connsiteX4826" fmla="*/ 386953 w 6860976"/>
              <a:gd name="connsiteY4826" fmla="*/ 61683 h 3611234"/>
              <a:gd name="connsiteX4827" fmla="*/ 394395 w 6860976"/>
              <a:gd name="connsiteY4827" fmla="*/ 61683 h 3611234"/>
              <a:gd name="connsiteX4828" fmla="*/ 409277 w 6860976"/>
              <a:gd name="connsiteY4828" fmla="*/ 69124 h 3611234"/>
              <a:gd name="connsiteX4829" fmla="*/ 408812 w 6860976"/>
              <a:gd name="connsiteY4829" fmla="*/ 75635 h 3611234"/>
              <a:gd name="connsiteX4830" fmla="*/ 408214 w 6860976"/>
              <a:gd name="connsiteY4830" fmla="*/ 77629 h 3611234"/>
              <a:gd name="connsiteX4831" fmla="*/ 409277 w 6860976"/>
              <a:gd name="connsiteY4831" fmla="*/ 76566 h 3611234"/>
              <a:gd name="connsiteX4832" fmla="*/ 424160 w 6860976"/>
              <a:gd name="connsiteY4832" fmla="*/ 69124 h 3611234"/>
              <a:gd name="connsiteX4833" fmla="*/ 424160 w 6860976"/>
              <a:gd name="connsiteY4833" fmla="*/ 76566 h 3611234"/>
              <a:gd name="connsiteX4834" fmla="*/ 424160 w 6860976"/>
              <a:gd name="connsiteY4834" fmla="*/ 91448 h 3611234"/>
              <a:gd name="connsiteX4835" fmla="*/ 431601 w 6860976"/>
              <a:gd name="connsiteY4835" fmla="*/ 98890 h 3611234"/>
              <a:gd name="connsiteX4836" fmla="*/ 431601 w 6860976"/>
              <a:gd name="connsiteY4836" fmla="*/ 84007 h 3611234"/>
              <a:gd name="connsiteX4837" fmla="*/ 431601 w 6860976"/>
              <a:gd name="connsiteY4837" fmla="*/ 76566 h 3611234"/>
              <a:gd name="connsiteX4838" fmla="*/ 424160 w 6860976"/>
              <a:gd name="connsiteY4838" fmla="*/ 54241 h 3611234"/>
              <a:gd name="connsiteX4839" fmla="*/ 396255 w 6860976"/>
              <a:gd name="connsiteY4839" fmla="*/ 48660 h 3611234"/>
              <a:gd name="connsiteX4840" fmla="*/ 5465712 w 6860976"/>
              <a:gd name="connsiteY4840" fmla="*/ 46800 h 3611234"/>
              <a:gd name="connsiteX4841" fmla="*/ 5469432 w 6860976"/>
              <a:gd name="connsiteY4841" fmla="*/ 54241 h 3611234"/>
              <a:gd name="connsiteX4842" fmla="*/ 5461992 w 6860976"/>
              <a:gd name="connsiteY4842" fmla="*/ 61683 h 3611234"/>
              <a:gd name="connsiteX4843" fmla="*/ 5461992 w 6860976"/>
              <a:gd name="connsiteY4843" fmla="*/ 54241 h 3611234"/>
              <a:gd name="connsiteX4844" fmla="*/ 5465712 w 6860976"/>
              <a:gd name="connsiteY4844" fmla="*/ 46800 h 3611234"/>
              <a:gd name="connsiteX4845" fmla="*/ 267891 w 6860976"/>
              <a:gd name="connsiteY4845" fmla="*/ 46800 h 3611234"/>
              <a:gd name="connsiteX4846" fmla="*/ 275332 w 6860976"/>
              <a:gd name="connsiteY4846" fmla="*/ 54241 h 3611234"/>
              <a:gd name="connsiteX4847" fmla="*/ 282773 w 6860976"/>
              <a:gd name="connsiteY4847" fmla="*/ 54241 h 3611234"/>
              <a:gd name="connsiteX4848" fmla="*/ 267891 w 6860976"/>
              <a:gd name="connsiteY4848" fmla="*/ 46800 h 3611234"/>
              <a:gd name="connsiteX4849" fmla="*/ 2464035 w 6860976"/>
              <a:gd name="connsiteY4849" fmla="*/ 42149 h 3611234"/>
              <a:gd name="connsiteX4850" fmla="*/ 2463106 w 6860976"/>
              <a:gd name="connsiteY4850" fmla="*/ 46800 h 3611234"/>
              <a:gd name="connsiteX4851" fmla="*/ 2470547 w 6860976"/>
              <a:gd name="connsiteY4851" fmla="*/ 46800 h 3611234"/>
              <a:gd name="connsiteX4852" fmla="*/ 2466826 w 6860976"/>
              <a:gd name="connsiteY4852" fmla="*/ 43079 h 3611234"/>
              <a:gd name="connsiteX4853" fmla="*/ 2464035 w 6860976"/>
              <a:gd name="connsiteY4853" fmla="*/ 42149 h 3611234"/>
              <a:gd name="connsiteX4854" fmla="*/ 3735586 w 6860976"/>
              <a:gd name="connsiteY4854" fmla="*/ 39359 h 3611234"/>
              <a:gd name="connsiteX4855" fmla="*/ 3743027 w 6860976"/>
              <a:gd name="connsiteY4855" fmla="*/ 46800 h 3611234"/>
              <a:gd name="connsiteX4856" fmla="*/ 3750469 w 6860976"/>
              <a:gd name="connsiteY4856" fmla="*/ 39359 h 3611234"/>
              <a:gd name="connsiteX4857" fmla="*/ 3735586 w 6860976"/>
              <a:gd name="connsiteY4857" fmla="*/ 39359 h 3611234"/>
              <a:gd name="connsiteX4858" fmla="*/ 3594199 w 6860976"/>
              <a:gd name="connsiteY4858" fmla="*/ 39359 h 3611234"/>
              <a:gd name="connsiteX4859" fmla="*/ 3601641 w 6860976"/>
              <a:gd name="connsiteY4859" fmla="*/ 46800 h 3611234"/>
              <a:gd name="connsiteX4860" fmla="*/ 3609082 w 6860976"/>
              <a:gd name="connsiteY4860" fmla="*/ 39359 h 3611234"/>
              <a:gd name="connsiteX4861" fmla="*/ 3605361 w 6860976"/>
              <a:gd name="connsiteY4861" fmla="*/ 39359 h 3611234"/>
              <a:gd name="connsiteX4862" fmla="*/ 3594199 w 6860976"/>
              <a:gd name="connsiteY4862" fmla="*/ 39359 h 3611234"/>
              <a:gd name="connsiteX4863" fmla="*/ 2745879 w 6860976"/>
              <a:gd name="connsiteY4863" fmla="*/ 39359 h 3611234"/>
              <a:gd name="connsiteX4864" fmla="*/ 2745879 w 6860976"/>
              <a:gd name="connsiteY4864" fmla="*/ 46800 h 3611234"/>
              <a:gd name="connsiteX4865" fmla="*/ 2753320 w 6860976"/>
              <a:gd name="connsiteY4865" fmla="*/ 46800 h 3611234"/>
              <a:gd name="connsiteX4866" fmla="*/ 2745879 w 6860976"/>
              <a:gd name="connsiteY4866" fmla="*/ 39359 h 3611234"/>
              <a:gd name="connsiteX4867" fmla="*/ 3052837 w 6860976"/>
              <a:gd name="connsiteY4867" fmla="*/ 35638 h 3611234"/>
              <a:gd name="connsiteX4868" fmla="*/ 3043535 w 6860976"/>
              <a:gd name="connsiteY4868" fmla="*/ 39359 h 3611234"/>
              <a:gd name="connsiteX4869" fmla="*/ 3047256 w 6860976"/>
              <a:gd name="connsiteY4869" fmla="*/ 39359 h 3611234"/>
              <a:gd name="connsiteX4870" fmla="*/ 3058418 w 6860976"/>
              <a:gd name="connsiteY4870" fmla="*/ 46800 h 3611234"/>
              <a:gd name="connsiteX4871" fmla="*/ 3073301 w 6860976"/>
              <a:gd name="connsiteY4871" fmla="*/ 46800 h 3611234"/>
              <a:gd name="connsiteX4872" fmla="*/ 3080742 w 6860976"/>
              <a:gd name="connsiteY4872" fmla="*/ 54241 h 3611234"/>
              <a:gd name="connsiteX4873" fmla="*/ 3095625 w 6860976"/>
              <a:gd name="connsiteY4873" fmla="*/ 69124 h 3611234"/>
              <a:gd name="connsiteX4874" fmla="*/ 3110508 w 6860976"/>
              <a:gd name="connsiteY4874" fmla="*/ 61683 h 3611234"/>
              <a:gd name="connsiteX4875" fmla="*/ 3103066 w 6860976"/>
              <a:gd name="connsiteY4875" fmla="*/ 54241 h 3611234"/>
              <a:gd name="connsiteX4876" fmla="*/ 3084463 w 6860976"/>
              <a:gd name="connsiteY4876" fmla="*/ 46800 h 3611234"/>
              <a:gd name="connsiteX4877" fmla="*/ 3065859 w 6860976"/>
              <a:gd name="connsiteY4877" fmla="*/ 39359 h 3611234"/>
              <a:gd name="connsiteX4878" fmla="*/ 3052837 w 6860976"/>
              <a:gd name="connsiteY4878" fmla="*/ 35638 h 3611234"/>
              <a:gd name="connsiteX4879" fmla="*/ 2528218 w 6860976"/>
              <a:gd name="connsiteY4879" fmla="*/ 35638 h 3611234"/>
              <a:gd name="connsiteX4880" fmla="*/ 2522637 w 6860976"/>
              <a:gd name="connsiteY4880" fmla="*/ 39359 h 3611234"/>
              <a:gd name="connsiteX4881" fmla="*/ 2530078 w 6860976"/>
              <a:gd name="connsiteY4881" fmla="*/ 39359 h 3611234"/>
              <a:gd name="connsiteX4882" fmla="*/ 2528218 w 6860976"/>
              <a:gd name="connsiteY4882" fmla="*/ 35638 h 3611234"/>
              <a:gd name="connsiteX4883" fmla="*/ 3475137 w 6860976"/>
              <a:gd name="connsiteY4883" fmla="*/ 31917 h 3611234"/>
              <a:gd name="connsiteX4884" fmla="*/ 3486299 w 6860976"/>
              <a:gd name="connsiteY4884" fmla="*/ 39359 h 3611234"/>
              <a:gd name="connsiteX4885" fmla="*/ 3504902 w 6860976"/>
              <a:gd name="connsiteY4885" fmla="*/ 31917 h 3611234"/>
              <a:gd name="connsiteX4886" fmla="*/ 3497461 w 6860976"/>
              <a:gd name="connsiteY4886" fmla="*/ 31917 h 3611234"/>
              <a:gd name="connsiteX4887" fmla="*/ 3512344 w 6860976"/>
              <a:gd name="connsiteY4887" fmla="*/ 24476 h 3611234"/>
              <a:gd name="connsiteX4888" fmla="*/ 3519785 w 6860976"/>
              <a:gd name="connsiteY4888" fmla="*/ 39359 h 3611234"/>
              <a:gd name="connsiteX4889" fmla="*/ 3519785 w 6860976"/>
              <a:gd name="connsiteY4889" fmla="*/ 31917 h 3611234"/>
              <a:gd name="connsiteX4890" fmla="*/ 3512344 w 6860976"/>
              <a:gd name="connsiteY4890" fmla="*/ 24476 h 3611234"/>
              <a:gd name="connsiteX4891" fmla="*/ 3393281 w 6860976"/>
              <a:gd name="connsiteY4891" fmla="*/ 24476 h 3611234"/>
              <a:gd name="connsiteX4892" fmla="*/ 3393281 w 6860976"/>
              <a:gd name="connsiteY4892" fmla="*/ 31917 h 3611234"/>
              <a:gd name="connsiteX4893" fmla="*/ 3400722 w 6860976"/>
              <a:gd name="connsiteY4893" fmla="*/ 24476 h 3611234"/>
              <a:gd name="connsiteX4894" fmla="*/ 3393281 w 6860976"/>
              <a:gd name="connsiteY4894" fmla="*/ 24476 h 3611234"/>
              <a:gd name="connsiteX4895" fmla="*/ 2083594 w 6860976"/>
              <a:gd name="connsiteY4895" fmla="*/ 24476 h 3611234"/>
              <a:gd name="connsiteX4896" fmla="*/ 2076152 w 6860976"/>
              <a:gd name="connsiteY4896" fmla="*/ 31917 h 3611234"/>
              <a:gd name="connsiteX4897" fmla="*/ 2083594 w 6860976"/>
              <a:gd name="connsiteY4897" fmla="*/ 31917 h 3611234"/>
              <a:gd name="connsiteX4898" fmla="*/ 2091035 w 6860976"/>
              <a:gd name="connsiteY4898" fmla="*/ 31917 h 3611234"/>
              <a:gd name="connsiteX4899" fmla="*/ 2083594 w 6860976"/>
              <a:gd name="connsiteY4899" fmla="*/ 24476 h 3611234"/>
              <a:gd name="connsiteX4900" fmla="*/ 524619 w 6860976"/>
              <a:gd name="connsiteY4900" fmla="*/ 24476 h 3611234"/>
              <a:gd name="connsiteX4901" fmla="*/ 520898 w 6860976"/>
              <a:gd name="connsiteY4901" fmla="*/ 31917 h 3611234"/>
              <a:gd name="connsiteX4902" fmla="*/ 535781 w 6860976"/>
              <a:gd name="connsiteY4902" fmla="*/ 31917 h 3611234"/>
              <a:gd name="connsiteX4903" fmla="*/ 524619 w 6860976"/>
              <a:gd name="connsiteY4903" fmla="*/ 24476 h 3611234"/>
              <a:gd name="connsiteX4904" fmla="*/ 3053767 w 6860976"/>
              <a:gd name="connsiteY4904" fmla="*/ 18895 h 3611234"/>
              <a:gd name="connsiteX4905" fmla="*/ 3050977 w 6860976"/>
              <a:gd name="connsiteY4905" fmla="*/ 20755 h 3611234"/>
              <a:gd name="connsiteX4906" fmla="*/ 3058418 w 6860976"/>
              <a:gd name="connsiteY4906" fmla="*/ 24476 h 3611234"/>
              <a:gd name="connsiteX4907" fmla="*/ 3069580 w 6860976"/>
              <a:gd name="connsiteY4907" fmla="*/ 28196 h 3611234"/>
              <a:gd name="connsiteX4908" fmla="*/ 3080742 w 6860976"/>
              <a:gd name="connsiteY4908" fmla="*/ 31917 h 3611234"/>
              <a:gd name="connsiteX4909" fmla="*/ 3088184 w 6860976"/>
              <a:gd name="connsiteY4909" fmla="*/ 31917 h 3611234"/>
              <a:gd name="connsiteX4910" fmla="*/ 3125390 w 6860976"/>
              <a:gd name="connsiteY4910" fmla="*/ 46800 h 3611234"/>
              <a:gd name="connsiteX4911" fmla="*/ 3136553 w 6860976"/>
              <a:gd name="connsiteY4911" fmla="*/ 46800 h 3611234"/>
              <a:gd name="connsiteX4912" fmla="*/ 3147715 w 6860976"/>
              <a:gd name="connsiteY4912" fmla="*/ 54241 h 3611234"/>
              <a:gd name="connsiteX4913" fmla="*/ 3162597 w 6860976"/>
              <a:gd name="connsiteY4913" fmla="*/ 54241 h 3611234"/>
              <a:gd name="connsiteX4914" fmla="*/ 3117949 w 6860976"/>
              <a:gd name="connsiteY4914" fmla="*/ 31917 h 3611234"/>
              <a:gd name="connsiteX4915" fmla="*/ 3088184 w 6860976"/>
              <a:gd name="connsiteY4915" fmla="*/ 24476 h 3611234"/>
              <a:gd name="connsiteX4916" fmla="*/ 3080742 w 6860976"/>
              <a:gd name="connsiteY4916" fmla="*/ 24476 h 3611234"/>
              <a:gd name="connsiteX4917" fmla="*/ 3062138 w 6860976"/>
              <a:gd name="connsiteY4917" fmla="*/ 20755 h 3611234"/>
              <a:gd name="connsiteX4918" fmla="*/ 3053767 w 6860976"/>
              <a:gd name="connsiteY4918" fmla="*/ 18895 h 3611234"/>
              <a:gd name="connsiteX4919" fmla="*/ 4327177 w 6860976"/>
              <a:gd name="connsiteY4919" fmla="*/ 17034 h 3611234"/>
              <a:gd name="connsiteX4920" fmla="*/ 4319736 w 6860976"/>
              <a:gd name="connsiteY4920" fmla="*/ 20755 h 3611234"/>
              <a:gd name="connsiteX4921" fmla="*/ 4316015 w 6860976"/>
              <a:gd name="connsiteY4921" fmla="*/ 24476 h 3611234"/>
              <a:gd name="connsiteX4922" fmla="*/ 4330898 w 6860976"/>
              <a:gd name="connsiteY4922" fmla="*/ 24476 h 3611234"/>
              <a:gd name="connsiteX4923" fmla="*/ 4334619 w 6860976"/>
              <a:gd name="connsiteY4923" fmla="*/ 24476 h 3611234"/>
              <a:gd name="connsiteX4924" fmla="*/ 4338339 w 6860976"/>
              <a:gd name="connsiteY4924" fmla="*/ 17034 h 3611234"/>
              <a:gd name="connsiteX4925" fmla="*/ 4327177 w 6860976"/>
              <a:gd name="connsiteY4925" fmla="*/ 17034 h 3611234"/>
              <a:gd name="connsiteX4926" fmla="*/ 4167187 w 6860976"/>
              <a:gd name="connsiteY4926" fmla="*/ 17034 h 3611234"/>
              <a:gd name="connsiteX4927" fmla="*/ 4185791 w 6860976"/>
              <a:gd name="connsiteY4927" fmla="*/ 24476 h 3611234"/>
              <a:gd name="connsiteX4928" fmla="*/ 4211836 w 6860976"/>
              <a:gd name="connsiteY4928" fmla="*/ 24476 h 3611234"/>
              <a:gd name="connsiteX4929" fmla="*/ 4189512 w 6860976"/>
              <a:gd name="connsiteY4929" fmla="*/ 17034 h 3611234"/>
              <a:gd name="connsiteX4930" fmla="*/ 4092773 w 6860976"/>
              <a:gd name="connsiteY4930" fmla="*/ 17034 h 3611234"/>
              <a:gd name="connsiteX4931" fmla="*/ 4066728 w 6860976"/>
              <a:gd name="connsiteY4931" fmla="*/ 20755 h 3611234"/>
              <a:gd name="connsiteX4932" fmla="*/ 4055566 w 6860976"/>
              <a:gd name="connsiteY4932" fmla="*/ 24476 h 3611234"/>
              <a:gd name="connsiteX4933" fmla="*/ 4070449 w 6860976"/>
              <a:gd name="connsiteY4933" fmla="*/ 31917 h 3611234"/>
              <a:gd name="connsiteX4934" fmla="*/ 4092773 w 6860976"/>
              <a:gd name="connsiteY4934" fmla="*/ 24476 h 3611234"/>
              <a:gd name="connsiteX4935" fmla="*/ 4118818 w 6860976"/>
              <a:gd name="connsiteY4935" fmla="*/ 28196 h 3611234"/>
              <a:gd name="connsiteX4936" fmla="*/ 4129980 w 6860976"/>
              <a:gd name="connsiteY4936" fmla="*/ 17034 h 3611234"/>
              <a:gd name="connsiteX4937" fmla="*/ 4118818 w 6860976"/>
              <a:gd name="connsiteY4937" fmla="*/ 17034 h 3611234"/>
              <a:gd name="connsiteX4938" fmla="*/ 4092773 w 6860976"/>
              <a:gd name="connsiteY4938" fmla="*/ 17034 h 3611234"/>
              <a:gd name="connsiteX4939" fmla="*/ 3966269 w 6860976"/>
              <a:gd name="connsiteY4939" fmla="*/ 17034 h 3611234"/>
              <a:gd name="connsiteX4940" fmla="*/ 3865810 w 6860976"/>
              <a:gd name="connsiteY4940" fmla="*/ 24476 h 3611234"/>
              <a:gd name="connsiteX4941" fmla="*/ 3821162 w 6860976"/>
              <a:gd name="connsiteY4941" fmla="*/ 20755 h 3611234"/>
              <a:gd name="connsiteX4942" fmla="*/ 3798838 w 6860976"/>
              <a:gd name="connsiteY4942" fmla="*/ 20755 h 3611234"/>
              <a:gd name="connsiteX4943" fmla="*/ 3780234 w 6860976"/>
              <a:gd name="connsiteY4943" fmla="*/ 28196 h 3611234"/>
              <a:gd name="connsiteX4944" fmla="*/ 3787676 w 6860976"/>
              <a:gd name="connsiteY4944" fmla="*/ 35638 h 3611234"/>
              <a:gd name="connsiteX4945" fmla="*/ 3832324 w 6860976"/>
              <a:gd name="connsiteY4945" fmla="*/ 39359 h 3611234"/>
              <a:gd name="connsiteX4946" fmla="*/ 3876973 w 6860976"/>
              <a:gd name="connsiteY4946" fmla="*/ 46800 h 3611234"/>
              <a:gd name="connsiteX4947" fmla="*/ 3903018 w 6860976"/>
              <a:gd name="connsiteY4947" fmla="*/ 46800 h 3611234"/>
              <a:gd name="connsiteX4948" fmla="*/ 3929062 w 6860976"/>
              <a:gd name="connsiteY4948" fmla="*/ 39359 h 3611234"/>
              <a:gd name="connsiteX4949" fmla="*/ 3936504 w 6860976"/>
              <a:gd name="connsiteY4949" fmla="*/ 39359 h 3611234"/>
              <a:gd name="connsiteX4950" fmla="*/ 3947666 w 6860976"/>
              <a:gd name="connsiteY4950" fmla="*/ 46800 h 3611234"/>
              <a:gd name="connsiteX4951" fmla="*/ 3958828 w 6860976"/>
              <a:gd name="connsiteY4951" fmla="*/ 39359 h 3611234"/>
              <a:gd name="connsiteX4952" fmla="*/ 3988594 w 6860976"/>
              <a:gd name="connsiteY4952" fmla="*/ 31917 h 3611234"/>
              <a:gd name="connsiteX4953" fmla="*/ 4018359 w 6860976"/>
              <a:gd name="connsiteY4953" fmla="*/ 24476 h 3611234"/>
              <a:gd name="connsiteX4954" fmla="*/ 2544961 w 6860976"/>
              <a:gd name="connsiteY4954" fmla="*/ 17034 h 3611234"/>
              <a:gd name="connsiteX4955" fmla="*/ 2537519 w 6860976"/>
              <a:gd name="connsiteY4955" fmla="*/ 24476 h 3611234"/>
              <a:gd name="connsiteX4956" fmla="*/ 2544961 w 6860976"/>
              <a:gd name="connsiteY4956" fmla="*/ 31917 h 3611234"/>
              <a:gd name="connsiteX4957" fmla="*/ 2552402 w 6860976"/>
              <a:gd name="connsiteY4957" fmla="*/ 35638 h 3611234"/>
              <a:gd name="connsiteX4958" fmla="*/ 2559844 w 6860976"/>
              <a:gd name="connsiteY4958" fmla="*/ 46800 h 3611234"/>
              <a:gd name="connsiteX4959" fmla="*/ 2567285 w 6860976"/>
              <a:gd name="connsiteY4959" fmla="*/ 61683 h 3611234"/>
              <a:gd name="connsiteX4960" fmla="*/ 2574726 w 6860976"/>
              <a:gd name="connsiteY4960" fmla="*/ 54241 h 3611234"/>
              <a:gd name="connsiteX4961" fmla="*/ 2567285 w 6860976"/>
              <a:gd name="connsiteY4961" fmla="*/ 46800 h 3611234"/>
              <a:gd name="connsiteX4962" fmla="*/ 2578447 w 6860976"/>
              <a:gd name="connsiteY4962" fmla="*/ 57962 h 3611234"/>
              <a:gd name="connsiteX4963" fmla="*/ 2585888 w 6860976"/>
              <a:gd name="connsiteY4963" fmla="*/ 69124 h 3611234"/>
              <a:gd name="connsiteX4964" fmla="*/ 2589609 w 6860976"/>
              <a:gd name="connsiteY4964" fmla="*/ 57962 h 3611234"/>
              <a:gd name="connsiteX4965" fmla="*/ 2597051 w 6860976"/>
              <a:gd name="connsiteY4965" fmla="*/ 46800 h 3611234"/>
              <a:gd name="connsiteX4966" fmla="*/ 2597051 w 6860976"/>
              <a:gd name="connsiteY4966" fmla="*/ 39359 h 3611234"/>
              <a:gd name="connsiteX4967" fmla="*/ 2574726 w 6860976"/>
              <a:gd name="connsiteY4967" fmla="*/ 35638 h 3611234"/>
              <a:gd name="connsiteX4968" fmla="*/ 2559844 w 6860976"/>
              <a:gd name="connsiteY4968" fmla="*/ 28196 h 3611234"/>
              <a:gd name="connsiteX4969" fmla="*/ 2552402 w 6860976"/>
              <a:gd name="connsiteY4969" fmla="*/ 17034 h 3611234"/>
              <a:gd name="connsiteX4970" fmla="*/ 2098476 w 6860976"/>
              <a:gd name="connsiteY4970" fmla="*/ 17034 h 3611234"/>
              <a:gd name="connsiteX4971" fmla="*/ 2098476 w 6860976"/>
              <a:gd name="connsiteY4971" fmla="*/ 24476 h 3611234"/>
              <a:gd name="connsiteX4972" fmla="*/ 2102197 w 6860976"/>
              <a:gd name="connsiteY4972" fmla="*/ 24476 h 3611234"/>
              <a:gd name="connsiteX4973" fmla="*/ 2105918 w 6860976"/>
              <a:gd name="connsiteY4973" fmla="*/ 17034 h 3611234"/>
              <a:gd name="connsiteX4974" fmla="*/ 2098476 w 6860976"/>
              <a:gd name="connsiteY4974" fmla="*/ 17034 h 3611234"/>
              <a:gd name="connsiteX4975" fmla="*/ 2570076 w 6860976"/>
              <a:gd name="connsiteY4975" fmla="*/ 12383 h 3611234"/>
              <a:gd name="connsiteX4976" fmla="*/ 2567285 w 6860976"/>
              <a:gd name="connsiteY4976" fmla="*/ 17034 h 3611234"/>
              <a:gd name="connsiteX4977" fmla="*/ 2582168 w 6860976"/>
              <a:gd name="connsiteY4977" fmla="*/ 24476 h 3611234"/>
              <a:gd name="connsiteX4978" fmla="*/ 2589609 w 6860976"/>
              <a:gd name="connsiteY4978" fmla="*/ 24476 h 3611234"/>
              <a:gd name="connsiteX4979" fmla="*/ 2578447 w 6860976"/>
              <a:gd name="connsiteY4979" fmla="*/ 13314 h 3611234"/>
              <a:gd name="connsiteX4980" fmla="*/ 2570076 w 6860976"/>
              <a:gd name="connsiteY4980" fmla="*/ 12383 h 3611234"/>
              <a:gd name="connsiteX4981" fmla="*/ 5357812 w 6860976"/>
              <a:gd name="connsiteY4981" fmla="*/ 9593 h 3611234"/>
              <a:gd name="connsiteX4982" fmla="*/ 5365254 w 6860976"/>
              <a:gd name="connsiteY4982" fmla="*/ 17034 h 3611234"/>
              <a:gd name="connsiteX4983" fmla="*/ 5357812 w 6860976"/>
              <a:gd name="connsiteY4983" fmla="*/ 17034 h 3611234"/>
              <a:gd name="connsiteX4984" fmla="*/ 5357812 w 6860976"/>
              <a:gd name="connsiteY4984" fmla="*/ 9593 h 3611234"/>
              <a:gd name="connsiteX4985" fmla="*/ 4375547 w 6860976"/>
              <a:gd name="connsiteY4985" fmla="*/ 9593 h 3611234"/>
              <a:gd name="connsiteX4986" fmla="*/ 4390429 w 6860976"/>
              <a:gd name="connsiteY4986" fmla="*/ 17034 h 3611234"/>
              <a:gd name="connsiteX4987" fmla="*/ 4397871 w 6860976"/>
              <a:gd name="connsiteY4987" fmla="*/ 9593 h 3611234"/>
              <a:gd name="connsiteX4988" fmla="*/ 3140273 w 6860976"/>
              <a:gd name="connsiteY4988" fmla="*/ 9593 h 3611234"/>
              <a:gd name="connsiteX4989" fmla="*/ 3162597 w 6860976"/>
              <a:gd name="connsiteY4989" fmla="*/ 17034 h 3611234"/>
              <a:gd name="connsiteX4990" fmla="*/ 3199804 w 6860976"/>
              <a:gd name="connsiteY4990" fmla="*/ 31917 h 3611234"/>
              <a:gd name="connsiteX4991" fmla="*/ 3207246 w 6860976"/>
              <a:gd name="connsiteY4991" fmla="*/ 24476 h 3611234"/>
              <a:gd name="connsiteX4992" fmla="*/ 156269 w 6860976"/>
              <a:gd name="connsiteY4992" fmla="*/ 9593 h 3611234"/>
              <a:gd name="connsiteX4993" fmla="*/ 156269 w 6860976"/>
              <a:gd name="connsiteY4993" fmla="*/ 17034 h 3611234"/>
              <a:gd name="connsiteX4994" fmla="*/ 171152 w 6860976"/>
              <a:gd name="connsiteY4994" fmla="*/ 17034 h 3611234"/>
              <a:gd name="connsiteX4995" fmla="*/ 163711 w 6860976"/>
              <a:gd name="connsiteY4995" fmla="*/ 9593 h 3611234"/>
              <a:gd name="connsiteX4996" fmla="*/ 156269 w 6860976"/>
              <a:gd name="connsiteY4996" fmla="*/ 9593 h 3611234"/>
              <a:gd name="connsiteX4997" fmla="*/ 4224858 w 6860976"/>
              <a:gd name="connsiteY4997" fmla="*/ 5872 h 3611234"/>
              <a:gd name="connsiteX4998" fmla="*/ 4219277 w 6860976"/>
              <a:gd name="connsiteY4998" fmla="*/ 9593 h 3611234"/>
              <a:gd name="connsiteX4999" fmla="*/ 4226719 w 6860976"/>
              <a:gd name="connsiteY4999" fmla="*/ 9593 h 3611234"/>
              <a:gd name="connsiteX5000" fmla="*/ 4224858 w 6860976"/>
              <a:gd name="connsiteY5000" fmla="*/ 5872 h 3611234"/>
              <a:gd name="connsiteX5001" fmla="*/ 238125 w 6860976"/>
              <a:gd name="connsiteY5001" fmla="*/ 5872 h 3611234"/>
              <a:gd name="connsiteX5002" fmla="*/ 238125 w 6860976"/>
              <a:gd name="connsiteY5002" fmla="*/ 9593 h 3611234"/>
              <a:gd name="connsiteX5003" fmla="*/ 253008 w 6860976"/>
              <a:gd name="connsiteY5003" fmla="*/ 17034 h 3611234"/>
              <a:gd name="connsiteX5004" fmla="*/ 267891 w 6860976"/>
              <a:gd name="connsiteY5004" fmla="*/ 17034 h 3611234"/>
              <a:gd name="connsiteX5005" fmla="*/ 253008 w 6860976"/>
              <a:gd name="connsiteY5005" fmla="*/ 9593 h 3611234"/>
              <a:gd name="connsiteX5006" fmla="*/ 238125 w 6860976"/>
              <a:gd name="connsiteY5006" fmla="*/ 5872 h 3611234"/>
              <a:gd name="connsiteX5007" fmla="*/ 4249043 w 6860976"/>
              <a:gd name="connsiteY5007" fmla="*/ 2152 h 3611234"/>
              <a:gd name="connsiteX5008" fmla="*/ 4234160 w 6860976"/>
              <a:gd name="connsiteY5008" fmla="*/ 9593 h 3611234"/>
              <a:gd name="connsiteX5009" fmla="*/ 4226719 w 6860976"/>
              <a:gd name="connsiteY5009" fmla="*/ 17034 h 3611234"/>
              <a:gd name="connsiteX5010" fmla="*/ 4241601 w 6860976"/>
              <a:gd name="connsiteY5010" fmla="*/ 17034 h 3611234"/>
              <a:gd name="connsiteX5011" fmla="*/ 4271367 w 6860976"/>
              <a:gd name="connsiteY5011" fmla="*/ 17034 h 3611234"/>
              <a:gd name="connsiteX5012" fmla="*/ 4267646 w 6860976"/>
              <a:gd name="connsiteY5012" fmla="*/ 5872 h 3611234"/>
              <a:gd name="connsiteX5013" fmla="*/ 4249043 w 6860976"/>
              <a:gd name="connsiteY5013" fmla="*/ 2152 h 3611234"/>
              <a:gd name="connsiteX5014" fmla="*/ 4193232 w 6860976"/>
              <a:gd name="connsiteY5014" fmla="*/ 2152 h 3611234"/>
              <a:gd name="connsiteX5015" fmla="*/ 4189512 w 6860976"/>
              <a:gd name="connsiteY5015" fmla="*/ 9593 h 3611234"/>
              <a:gd name="connsiteX5016" fmla="*/ 4196953 w 6860976"/>
              <a:gd name="connsiteY5016" fmla="*/ 9593 h 3611234"/>
              <a:gd name="connsiteX5017" fmla="*/ 4204394 w 6860976"/>
              <a:gd name="connsiteY5017" fmla="*/ 9593 h 3611234"/>
              <a:gd name="connsiteX5018" fmla="*/ 4193232 w 6860976"/>
              <a:gd name="connsiteY5018" fmla="*/ 2152 h 3611234"/>
              <a:gd name="connsiteX5019" fmla="*/ 2954238 w 6860976"/>
              <a:gd name="connsiteY5019" fmla="*/ 2152 h 3611234"/>
              <a:gd name="connsiteX5020" fmla="*/ 2965400 w 6860976"/>
              <a:gd name="connsiteY5020" fmla="*/ 13314 h 3611234"/>
              <a:gd name="connsiteX5021" fmla="*/ 2984004 w 6860976"/>
              <a:gd name="connsiteY5021" fmla="*/ 24476 h 3611234"/>
              <a:gd name="connsiteX5022" fmla="*/ 3002607 w 6860976"/>
              <a:gd name="connsiteY5022" fmla="*/ 31917 h 3611234"/>
              <a:gd name="connsiteX5023" fmla="*/ 3010049 w 6860976"/>
              <a:gd name="connsiteY5023" fmla="*/ 35638 h 3611234"/>
              <a:gd name="connsiteX5024" fmla="*/ 3017490 w 6860976"/>
              <a:gd name="connsiteY5024" fmla="*/ 39359 h 3611234"/>
              <a:gd name="connsiteX5025" fmla="*/ 3024931 w 6860976"/>
              <a:gd name="connsiteY5025" fmla="*/ 46800 h 3611234"/>
              <a:gd name="connsiteX5026" fmla="*/ 3028652 w 6860976"/>
              <a:gd name="connsiteY5026" fmla="*/ 39359 h 3611234"/>
              <a:gd name="connsiteX5027" fmla="*/ 3021211 w 6860976"/>
              <a:gd name="connsiteY5027" fmla="*/ 24476 h 3611234"/>
              <a:gd name="connsiteX5028" fmla="*/ 2998887 w 6860976"/>
              <a:gd name="connsiteY5028" fmla="*/ 17034 h 3611234"/>
              <a:gd name="connsiteX5029" fmla="*/ 2995166 w 6860976"/>
              <a:gd name="connsiteY5029" fmla="*/ 13314 h 3611234"/>
              <a:gd name="connsiteX5030" fmla="*/ 2984004 w 6860976"/>
              <a:gd name="connsiteY5030" fmla="*/ 9593 h 3611234"/>
              <a:gd name="connsiteX5031" fmla="*/ 84993 w 6860976"/>
              <a:gd name="connsiteY5031" fmla="*/ 0 h 3611234"/>
              <a:gd name="connsiteX5032" fmla="*/ 2174147 w 6860976"/>
              <a:gd name="connsiteY5032" fmla="*/ 0 h 3611234"/>
              <a:gd name="connsiteX5033" fmla="*/ 2187774 w 6860976"/>
              <a:gd name="connsiteY5033" fmla="*/ 17034 h 3611234"/>
              <a:gd name="connsiteX5034" fmla="*/ 2195215 w 6860976"/>
              <a:gd name="connsiteY5034" fmla="*/ 17034 h 3611234"/>
              <a:gd name="connsiteX5035" fmla="*/ 2195215 w 6860976"/>
              <a:gd name="connsiteY5035" fmla="*/ 9593 h 3611234"/>
              <a:gd name="connsiteX5036" fmla="*/ 2202656 w 6860976"/>
              <a:gd name="connsiteY5036" fmla="*/ 13314 h 3611234"/>
              <a:gd name="connsiteX5037" fmla="*/ 2202656 w 6860976"/>
              <a:gd name="connsiteY5037" fmla="*/ 17034 h 3611234"/>
              <a:gd name="connsiteX5038" fmla="*/ 2210097 w 6860976"/>
              <a:gd name="connsiteY5038" fmla="*/ 20755 h 3611234"/>
              <a:gd name="connsiteX5039" fmla="*/ 2221260 w 6860976"/>
              <a:gd name="connsiteY5039" fmla="*/ 24476 h 3611234"/>
              <a:gd name="connsiteX5040" fmla="*/ 2232422 w 6860976"/>
              <a:gd name="connsiteY5040" fmla="*/ 31917 h 3611234"/>
              <a:gd name="connsiteX5041" fmla="*/ 2239863 w 6860976"/>
              <a:gd name="connsiteY5041" fmla="*/ 31917 h 3611234"/>
              <a:gd name="connsiteX5042" fmla="*/ 2262187 w 6860976"/>
              <a:gd name="connsiteY5042" fmla="*/ 46800 h 3611234"/>
              <a:gd name="connsiteX5043" fmla="*/ 2277070 w 6860976"/>
              <a:gd name="connsiteY5043" fmla="*/ 57962 h 3611234"/>
              <a:gd name="connsiteX5044" fmla="*/ 2295674 w 6860976"/>
              <a:gd name="connsiteY5044" fmla="*/ 76566 h 3611234"/>
              <a:gd name="connsiteX5045" fmla="*/ 2306836 w 6860976"/>
              <a:gd name="connsiteY5045" fmla="*/ 91448 h 3611234"/>
              <a:gd name="connsiteX5046" fmla="*/ 2314277 w 6860976"/>
              <a:gd name="connsiteY5046" fmla="*/ 84007 h 3611234"/>
              <a:gd name="connsiteX5047" fmla="*/ 2314277 w 6860976"/>
              <a:gd name="connsiteY5047" fmla="*/ 76566 h 3611234"/>
              <a:gd name="connsiteX5048" fmla="*/ 2321719 w 6860976"/>
              <a:gd name="connsiteY5048" fmla="*/ 76566 h 3611234"/>
              <a:gd name="connsiteX5049" fmla="*/ 2336601 w 6860976"/>
              <a:gd name="connsiteY5049" fmla="*/ 84007 h 3611234"/>
              <a:gd name="connsiteX5050" fmla="*/ 2351484 w 6860976"/>
              <a:gd name="connsiteY5050" fmla="*/ 98890 h 3611234"/>
              <a:gd name="connsiteX5051" fmla="*/ 2336601 w 6860976"/>
              <a:gd name="connsiteY5051" fmla="*/ 76566 h 3611234"/>
              <a:gd name="connsiteX5052" fmla="*/ 2321719 w 6860976"/>
              <a:gd name="connsiteY5052" fmla="*/ 65403 h 3611234"/>
              <a:gd name="connsiteX5053" fmla="*/ 2314277 w 6860976"/>
              <a:gd name="connsiteY5053" fmla="*/ 61683 h 3611234"/>
              <a:gd name="connsiteX5054" fmla="*/ 2306836 w 6860976"/>
              <a:gd name="connsiteY5054" fmla="*/ 61683 h 3611234"/>
              <a:gd name="connsiteX5055" fmla="*/ 2295674 w 6860976"/>
              <a:gd name="connsiteY5055" fmla="*/ 50521 h 3611234"/>
              <a:gd name="connsiteX5056" fmla="*/ 2277070 w 6860976"/>
              <a:gd name="connsiteY5056" fmla="*/ 31917 h 3611234"/>
              <a:gd name="connsiteX5057" fmla="*/ 2262187 w 6860976"/>
              <a:gd name="connsiteY5057" fmla="*/ 31917 h 3611234"/>
              <a:gd name="connsiteX5058" fmla="*/ 2254746 w 6860976"/>
              <a:gd name="connsiteY5058" fmla="*/ 24476 h 3611234"/>
              <a:gd name="connsiteX5059" fmla="*/ 2232422 w 6860976"/>
              <a:gd name="connsiteY5059" fmla="*/ 9593 h 3611234"/>
              <a:gd name="connsiteX5060" fmla="*/ 2224980 w 6860976"/>
              <a:gd name="connsiteY5060" fmla="*/ 5872 h 3611234"/>
              <a:gd name="connsiteX5061" fmla="*/ 2210097 w 6860976"/>
              <a:gd name="connsiteY5061" fmla="*/ 2152 h 3611234"/>
              <a:gd name="connsiteX5062" fmla="*/ 2201490 w 6860976"/>
              <a:gd name="connsiteY5062" fmla="*/ 0 h 3611234"/>
              <a:gd name="connsiteX5063" fmla="*/ 2517840 w 6860976"/>
              <a:gd name="connsiteY5063" fmla="*/ 0 h 3611234"/>
              <a:gd name="connsiteX5064" fmla="*/ 2518916 w 6860976"/>
              <a:gd name="connsiteY5064" fmla="*/ 2152 h 3611234"/>
              <a:gd name="connsiteX5065" fmla="*/ 2526357 w 6860976"/>
              <a:gd name="connsiteY5065" fmla="*/ 9593 h 3611234"/>
              <a:gd name="connsiteX5066" fmla="*/ 2530078 w 6860976"/>
              <a:gd name="connsiteY5066" fmla="*/ 2152 h 3611234"/>
              <a:gd name="connsiteX5067" fmla="*/ 2525774 w 6860976"/>
              <a:gd name="connsiteY5067" fmla="*/ 0 h 3611234"/>
              <a:gd name="connsiteX5068" fmla="*/ 2671465 w 6860976"/>
              <a:gd name="connsiteY5068" fmla="*/ 0 h 3611234"/>
              <a:gd name="connsiteX5069" fmla="*/ 2671465 w 6860976"/>
              <a:gd name="connsiteY5069" fmla="*/ 2152 h 3611234"/>
              <a:gd name="connsiteX5070" fmla="*/ 2671465 w 6860976"/>
              <a:gd name="connsiteY5070" fmla="*/ 9593 h 3611234"/>
              <a:gd name="connsiteX5071" fmla="*/ 2678906 w 6860976"/>
              <a:gd name="connsiteY5071" fmla="*/ 17034 h 3611234"/>
              <a:gd name="connsiteX5072" fmla="*/ 2693789 w 6860976"/>
              <a:gd name="connsiteY5072" fmla="*/ 17034 h 3611234"/>
              <a:gd name="connsiteX5073" fmla="*/ 2679593 w 6860976"/>
              <a:gd name="connsiteY5073" fmla="*/ 0 h 3611234"/>
              <a:gd name="connsiteX5074" fmla="*/ 3092980 w 6860976"/>
              <a:gd name="connsiteY5074" fmla="*/ 0 h 3611234"/>
              <a:gd name="connsiteX5075" fmla="*/ 3088184 w 6860976"/>
              <a:gd name="connsiteY5075" fmla="*/ 9593 h 3611234"/>
              <a:gd name="connsiteX5076" fmla="*/ 3110508 w 6860976"/>
              <a:gd name="connsiteY5076" fmla="*/ 17034 h 3611234"/>
              <a:gd name="connsiteX5077" fmla="*/ 3125390 w 6860976"/>
              <a:gd name="connsiteY5077" fmla="*/ 17034 h 3611234"/>
              <a:gd name="connsiteX5078" fmla="*/ 3110508 w 6860976"/>
              <a:gd name="connsiteY5078" fmla="*/ 9593 h 3611234"/>
              <a:gd name="connsiteX5079" fmla="*/ 3110508 w 6860976"/>
              <a:gd name="connsiteY5079" fmla="*/ 2152 h 3611234"/>
              <a:gd name="connsiteX5080" fmla="*/ 3106204 w 6860976"/>
              <a:gd name="connsiteY5080" fmla="*/ 0 h 3611234"/>
              <a:gd name="connsiteX5081" fmla="*/ 4278219 w 6860976"/>
              <a:gd name="connsiteY5081" fmla="*/ 0 h 3611234"/>
              <a:gd name="connsiteX5082" fmla="*/ 4271367 w 6860976"/>
              <a:gd name="connsiteY5082" fmla="*/ 9593 h 3611234"/>
              <a:gd name="connsiteX5083" fmla="*/ 4275088 w 6860976"/>
              <a:gd name="connsiteY5083" fmla="*/ 17034 h 3611234"/>
              <a:gd name="connsiteX5084" fmla="*/ 4286250 w 6860976"/>
              <a:gd name="connsiteY5084" fmla="*/ 17034 h 3611234"/>
              <a:gd name="connsiteX5085" fmla="*/ 4293691 w 6860976"/>
              <a:gd name="connsiteY5085" fmla="*/ 9593 h 3611234"/>
              <a:gd name="connsiteX5086" fmla="*/ 4293691 w 6860976"/>
              <a:gd name="connsiteY5086" fmla="*/ 2152 h 3611234"/>
              <a:gd name="connsiteX5087" fmla="*/ 4288671 w 6860976"/>
              <a:gd name="connsiteY5087" fmla="*/ 0 h 3611234"/>
              <a:gd name="connsiteX5088" fmla="*/ 5270102 w 6860976"/>
              <a:gd name="connsiteY5088" fmla="*/ 0 h 3611234"/>
              <a:gd name="connsiteX5089" fmla="*/ 5271306 w 6860976"/>
              <a:gd name="connsiteY5089" fmla="*/ 4012 h 3611234"/>
              <a:gd name="connsiteX5090" fmla="*/ 5279677 w 6860976"/>
              <a:gd name="connsiteY5090" fmla="*/ 2152 h 3611234"/>
              <a:gd name="connsiteX5091" fmla="*/ 5290436 w 6860976"/>
              <a:gd name="connsiteY5091" fmla="*/ 0 h 3611234"/>
              <a:gd name="connsiteX5092" fmla="*/ 5300373 w 6860976"/>
              <a:gd name="connsiteY5092" fmla="*/ 0 h 3611234"/>
              <a:gd name="connsiteX5093" fmla="*/ 5313164 w 6860976"/>
              <a:gd name="connsiteY5093" fmla="*/ 9593 h 3611234"/>
              <a:gd name="connsiteX5094" fmla="*/ 5335488 w 6860976"/>
              <a:gd name="connsiteY5094" fmla="*/ 9593 h 3611234"/>
              <a:gd name="connsiteX5095" fmla="*/ 5350372 w 6860976"/>
              <a:gd name="connsiteY5095" fmla="*/ 9593 h 3611234"/>
              <a:gd name="connsiteX5096" fmla="*/ 5354092 w 6860976"/>
              <a:gd name="connsiteY5096" fmla="*/ 20755 h 3611234"/>
              <a:gd name="connsiteX5097" fmla="*/ 5357812 w 6860976"/>
              <a:gd name="connsiteY5097" fmla="*/ 24476 h 3611234"/>
              <a:gd name="connsiteX5098" fmla="*/ 5365254 w 6860976"/>
              <a:gd name="connsiteY5098" fmla="*/ 39359 h 3611234"/>
              <a:gd name="connsiteX5099" fmla="*/ 5380136 w 6860976"/>
              <a:gd name="connsiteY5099" fmla="*/ 31917 h 3611234"/>
              <a:gd name="connsiteX5100" fmla="*/ 5395020 w 6860976"/>
              <a:gd name="connsiteY5100" fmla="*/ 31917 h 3611234"/>
              <a:gd name="connsiteX5101" fmla="*/ 5402460 w 6860976"/>
              <a:gd name="connsiteY5101" fmla="*/ 31917 h 3611234"/>
              <a:gd name="connsiteX5102" fmla="*/ 5409902 w 6860976"/>
              <a:gd name="connsiteY5102" fmla="*/ 31917 h 3611234"/>
              <a:gd name="connsiteX5103" fmla="*/ 5417344 w 6860976"/>
              <a:gd name="connsiteY5103" fmla="*/ 39359 h 3611234"/>
              <a:gd name="connsiteX5104" fmla="*/ 5424784 w 6860976"/>
              <a:gd name="connsiteY5104" fmla="*/ 46800 h 3611234"/>
              <a:gd name="connsiteX5105" fmla="*/ 5424784 w 6860976"/>
              <a:gd name="connsiteY5105" fmla="*/ 54241 h 3611234"/>
              <a:gd name="connsiteX5106" fmla="*/ 5428506 w 6860976"/>
              <a:gd name="connsiteY5106" fmla="*/ 46800 h 3611234"/>
              <a:gd name="connsiteX5107" fmla="*/ 5439668 w 6860976"/>
              <a:gd name="connsiteY5107" fmla="*/ 39359 h 3611234"/>
              <a:gd name="connsiteX5108" fmla="*/ 5439668 w 6860976"/>
              <a:gd name="connsiteY5108" fmla="*/ 46800 h 3611234"/>
              <a:gd name="connsiteX5109" fmla="*/ 5447108 w 6860976"/>
              <a:gd name="connsiteY5109" fmla="*/ 61683 h 3611234"/>
              <a:gd name="connsiteX5110" fmla="*/ 5461992 w 6860976"/>
              <a:gd name="connsiteY5110" fmla="*/ 69124 h 3611234"/>
              <a:gd name="connsiteX5111" fmla="*/ 5484316 w 6860976"/>
              <a:gd name="connsiteY5111" fmla="*/ 69124 h 3611234"/>
              <a:gd name="connsiteX5112" fmla="*/ 5491756 w 6860976"/>
              <a:gd name="connsiteY5112" fmla="*/ 69124 h 3611234"/>
              <a:gd name="connsiteX5113" fmla="*/ 5499200 w 6860976"/>
              <a:gd name="connsiteY5113" fmla="*/ 72845 h 3611234"/>
              <a:gd name="connsiteX5114" fmla="*/ 5514082 w 6860976"/>
              <a:gd name="connsiteY5114" fmla="*/ 76566 h 3611234"/>
              <a:gd name="connsiteX5115" fmla="*/ 5521524 w 6860976"/>
              <a:gd name="connsiteY5115" fmla="*/ 76566 h 3611234"/>
              <a:gd name="connsiteX5116" fmla="*/ 5528964 w 6860976"/>
              <a:gd name="connsiteY5116" fmla="*/ 76566 h 3611234"/>
              <a:gd name="connsiteX5117" fmla="*/ 5528964 w 6860976"/>
              <a:gd name="connsiteY5117" fmla="*/ 91448 h 3611234"/>
              <a:gd name="connsiteX5118" fmla="*/ 5543848 w 6860976"/>
              <a:gd name="connsiteY5118" fmla="*/ 84007 h 3611234"/>
              <a:gd name="connsiteX5119" fmla="*/ 5558730 w 6860976"/>
              <a:gd name="connsiteY5119" fmla="*/ 76566 h 3611234"/>
              <a:gd name="connsiteX5120" fmla="*/ 5558730 w 6860976"/>
              <a:gd name="connsiteY5120" fmla="*/ 84007 h 3611234"/>
              <a:gd name="connsiteX5121" fmla="*/ 5566172 w 6860976"/>
              <a:gd name="connsiteY5121" fmla="*/ 98890 h 3611234"/>
              <a:gd name="connsiteX5122" fmla="*/ 5588496 w 6860976"/>
              <a:gd name="connsiteY5122" fmla="*/ 106331 h 3611234"/>
              <a:gd name="connsiteX5123" fmla="*/ 5614540 w 6860976"/>
              <a:gd name="connsiteY5123" fmla="*/ 117493 h 3611234"/>
              <a:gd name="connsiteX5124" fmla="*/ 5629424 w 6860976"/>
              <a:gd name="connsiteY5124" fmla="*/ 121214 h 3611234"/>
              <a:gd name="connsiteX5125" fmla="*/ 5640586 w 6860976"/>
              <a:gd name="connsiteY5125" fmla="*/ 121214 h 3611234"/>
              <a:gd name="connsiteX5126" fmla="*/ 5640586 w 6860976"/>
              <a:gd name="connsiteY5126" fmla="*/ 128655 h 3611234"/>
              <a:gd name="connsiteX5127" fmla="*/ 5648028 w 6860976"/>
              <a:gd name="connsiteY5127" fmla="*/ 128655 h 3611234"/>
              <a:gd name="connsiteX5128" fmla="*/ 5670352 w 6860976"/>
              <a:gd name="connsiteY5128" fmla="*/ 136097 h 3611234"/>
              <a:gd name="connsiteX5129" fmla="*/ 5700116 w 6860976"/>
              <a:gd name="connsiteY5129" fmla="*/ 139818 h 3611234"/>
              <a:gd name="connsiteX5130" fmla="*/ 5722440 w 6860976"/>
              <a:gd name="connsiteY5130" fmla="*/ 143538 h 3611234"/>
              <a:gd name="connsiteX5131" fmla="*/ 5781972 w 6860976"/>
              <a:gd name="connsiteY5131" fmla="*/ 143538 h 3611234"/>
              <a:gd name="connsiteX5132" fmla="*/ 5789414 w 6860976"/>
              <a:gd name="connsiteY5132" fmla="*/ 150980 h 3611234"/>
              <a:gd name="connsiteX5133" fmla="*/ 5804296 w 6860976"/>
              <a:gd name="connsiteY5133" fmla="*/ 165862 h 3611234"/>
              <a:gd name="connsiteX5134" fmla="*/ 5811738 w 6860976"/>
              <a:gd name="connsiteY5134" fmla="*/ 173304 h 3611234"/>
              <a:gd name="connsiteX5135" fmla="*/ 5811738 w 6860976"/>
              <a:gd name="connsiteY5135" fmla="*/ 150980 h 3611234"/>
              <a:gd name="connsiteX5136" fmla="*/ 5804296 w 6860976"/>
              <a:gd name="connsiteY5136" fmla="*/ 136097 h 3611234"/>
              <a:gd name="connsiteX5137" fmla="*/ 5826620 w 6860976"/>
              <a:gd name="connsiteY5137" fmla="*/ 173304 h 3611234"/>
              <a:gd name="connsiteX5138" fmla="*/ 5845224 w 6860976"/>
              <a:gd name="connsiteY5138" fmla="*/ 191907 h 3611234"/>
              <a:gd name="connsiteX5139" fmla="*/ 5878712 w 6860976"/>
              <a:gd name="connsiteY5139" fmla="*/ 225394 h 3611234"/>
              <a:gd name="connsiteX5140" fmla="*/ 5893592 w 6860976"/>
              <a:gd name="connsiteY5140" fmla="*/ 240277 h 3611234"/>
              <a:gd name="connsiteX5141" fmla="*/ 5908476 w 6860976"/>
              <a:gd name="connsiteY5141" fmla="*/ 255159 h 3611234"/>
              <a:gd name="connsiteX5142" fmla="*/ 5927080 w 6860976"/>
              <a:gd name="connsiteY5142" fmla="*/ 277484 h 3611234"/>
              <a:gd name="connsiteX5143" fmla="*/ 5945684 w 6860976"/>
              <a:gd name="connsiteY5143" fmla="*/ 310970 h 3611234"/>
              <a:gd name="connsiteX5144" fmla="*/ 5953124 w 6860976"/>
              <a:gd name="connsiteY5144" fmla="*/ 344456 h 3611234"/>
              <a:gd name="connsiteX5145" fmla="*/ 5964288 w 6860976"/>
              <a:gd name="connsiteY5145" fmla="*/ 381663 h 3611234"/>
              <a:gd name="connsiteX5146" fmla="*/ 5971728 w 6860976"/>
              <a:gd name="connsiteY5146" fmla="*/ 396546 h 3611234"/>
              <a:gd name="connsiteX5147" fmla="*/ 5990332 w 6860976"/>
              <a:gd name="connsiteY5147" fmla="*/ 396546 h 3611234"/>
              <a:gd name="connsiteX5148" fmla="*/ 5990332 w 6860976"/>
              <a:gd name="connsiteY5148" fmla="*/ 389105 h 3611234"/>
              <a:gd name="connsiteX5149" fmla="*/ 5997772 w 6860976"/>
              <a:gd name="connsiteY5149" fmla="*/ 389105 h 3611234"/>
              <a:gd name="connsiteX5150" fmla="*/ 6020096 w 6860976"/>
              <a:gd name="connsiteY5150" fmla="*/ 374222 h 3611234"/>
              <a:gd name="connsiteX5151" fmla="*/ 6027540 w 6860976"/>
              <a:gd name="connsiteY5151" fmla="*/ 359339 h 3611234"/>
              <a:gd name="connsiteX5152" fmla="*/ 6020096 w 6860976"/>
              <a:gd name="connsiteY5152" fmla="*/ 322132 h 3611234"/>
              <a:gd name="connsiteX5153" fmla="*/ 6008936 w 6860976"/>
              <a:gd name="connsiteY5153" fmla="*/ 292366 h 3611234"/>
              <a:gd name="connsiteX5154" fmla="*/ 5997772 w 6860976"/>
              <a:gd name="connsiteY5154" fmla="*/ 277484 h 3611234"/>
              <a:gd name="connsiteX5155" fmla="*/ 5982890 w 6860976"/>
              <a:gd name="connsiteY5155" fmla="*/ 255159 h 3611234"/>
              <a:gd name="connsiteX5156" fmla="*/ 5994052 w 6860976"/>
              <a:gd name="connsiteY5156" fmla="*/ 255159 h 3611234"/>
              <a:gd name="connsiteX5157" fmla="*/ 6020096 w 6860976"/>
              <a:gd name="connsiteY5157" fmla="*/ 284925 h 3611234"/>
              <a:gd name="connsiteX5158" fmla="*/ 6042422 w 6860976"/>
              <a:gd name="connsiteY5158" fmla="*/ 325853 h 3611234"/>
              <a:gd name="connsiteX5159" fmla="*/ 6049864 w 6860976"/>
              <a:gd name="connsiteY5159" fmla="*/ 381663 h 3611234"/>
              <a:gd name="connsiteX5160" fmla="*/ 6042422 w 6860976"/>
              <a:gd name="connsiteY5160" fmla="*/ 418870 h 3611234"/>
              <a:gd name="connsiteX5161" fmla="*/ 6005214 w 6860976"/>
              <a:gd name="connsiteY5161" fmla="*/ 426312 h 3611234"/>
              <a:gd name="connsiteX5162" fmla="*/ 5975448 w 6860976"/>
              <a:gd name="connsiteY5162" fmla="*/ 433753 h 3611234"/>
              <a:gd name="connsiteX5163" fmla="*/ 5986612 w 6860976"/>
              <a:gd name="connsiteY5163" fmla="*/ 463519 h 3611234"/>
              <a:gd name="connsiteX5164" fmla="*/ 5994052 w 6860976"/>
              <a:gd name="connsiteY5164" fmla="*/ 485843 h 3611234"/>
              <a:gd name="connsiteX5165" fmla="*/ 5997772 w 6860976"/>
              <a:gd name="connsiteY5165" fmla="*/ 485843 h 3611234"/>
              <a:gd name="connsiteX5166" fmla="*/ 5994052 w 6860976"/>
              <a:gd name="connsiteY5166" fmla="*/ 478402 h 3611234"/>
              <a:gd name="connsiteX5167" fmla="*/ 5997772 w 6860976"/>
              <a:gd name="connsiteY5167" fmla="*/ 478402 h 3611234"/>
              <a:gd name="connsiteX5168" fmla="*/ 6001494 w 6860976"/>
              <a:gd name="connsiteY5168" fmla="*/ 478402 h 3611234"/>
              <a:gd name="connsiteX5169" fmla="*/ 6008936 w 6860976"/>
              <a:gd name="connsiteY5169" fmla="*/ 485843 h 3611234"/>
              <a:gd name="connsiteX5170" fmla="*/ 6012656 w 6860976"/>
              <a:gd name="connsiteY5170" fmla="*/ 489564 h 3611234"/>
              <a:gd name="connsiteX5171" fmla="*/ 6005214 w 6860976"/>
              <a:gd name="connsiteY5171" fmla="*/ 493284 h 3611234"/>
              <a:gd name="connsiteX5172" fmla="*/ 6012656 w 6860976"/>
              <a:gd name="connsiteY5172" fmla="*/ 508167 h 3611234"/>
              <a:gd name="connsiteX5173" fmla="*/ 6012656 w 6860976"/>
              <a:gd name="connsiteY5173" fmla="*/ 530491 h 3611234"/>
              <a:gd name="connsiteX5174" fmla="*/ 6020096 w 6860976"/>
              <a:gd name="connsiteY5174" fmla="*/ 537933 h 3611234"/>
              <a:gd name="connsiteX5175" fmla="*/ 6020096 w 6860976"/>
              <a:gd name="connsiteY5175" fmla="*/ 545374 h 3611234"/>
              <a:gd name="connsiteX5176" fmla="*/ 6005214 w 6860976"/>
              <a:gd name="connsiteY5176" fmla="*/ 515609 h 3611234"/>
              <a:gd name="connsiteX5177" fmla="*/ 6001494 w 6860976"/>
              <a:gd name="connsiteY5177" fmla="*/ 508167 h 3611234"/>
              <a:gd name="connsiteX5178" fmla="*/ 5997772 w 6860976"/>
              <a:gd name="connsiteY5178" fmla="*/ 500726 h 3611234"/>
              <a:gd name="connsiteX5179" fmla="*/ 5990332 w 6860976"/>
              <a:gd name="connsiteY5179" fmla="*/ 493284 h 3611234"/>
              <a:gd name="connsiteX5180" fmla="*/ 5982890 w 6860976"/>
              <a:gd name="connsiteY5180" fmla="*/ 508167 h 3611234"/>
              <a:gd name="connsiteX5181" fmla="*/ 5990332 w 6860976"/>
              <a:gd name="connsiteY5181" fmla="*/ 545374 h 3611234"/>
              <a:gd name="connsiteX5182" fmla="*/ 5997772 w 6860976"/>
              <a:gd name="connsiteY5182" fmla="*/ 560257 h 3611234"/>
              <a:gd name="connsiteX5183" fmla="*/ 5968008 w 6860976"/>
              <a:gd name="connsiteY5183" fmla="*/ 552816 h 3611234"/>
              <a:gd name="connsiteX5184" fmla="*/ 5968008 w 6860976"/>
              <a:gd name="connsiteY5184" fmla="*/ 582581 h 3611234"/>
              <a:gd name="connsiteX5185" fmla="*/ 5990332 w 6860976"/>
              <a:gd name="connsiteY5185" fmla="*/ 649554 h 3611234"/>
              <a:gd name="connsiteX5186" fmla="*/ 6005214 w 6860976"/>
              <a:gd name="connsiteY5186" fmla="*/ 656995 h 3611234"/>
              <a:gd name="connsiteX5187" fmla="*/ 6012656 w 6860976"/>
              <a:gd name="connsiteY5187" fmla="*/ 656995 h 3611234"/>
              <a:gd name="connsiteX5188" fmla="*/ 6027540 w 6860976"/>
              <a:gd name="connsiteY5188" fmla="*/ 664437 h 3611234"/>
              <a:gd name="connsiteX5189" fmla="*/ 6034980 w 6860976"/>
              <a:gd name="connsiteY5189" fmla="*/ 679319 h 3611234"/>
              <a:gd name="connsiteX5190" fmla="*/ 6016376 w 6860976"/>
              <a:gd name="connsiteY5190" fmla="*/ 701644 h 3611234"/>
              <a:gd name="connsiteX5191" fmla="*/ 6001494 w 6860976"/>
              <a:gd name="connsiteY5191" fmla="*/ 731409 h 3611234"/>
              <a:gd name="connsiteX5192" fmla="*/ 5990332 w 6860976"/>
              <a:gd name="connsiteY5192" fmla="*/ 783499 h 3611234"/>
              <a:gd name="connsiteX5193" fmla="*/ 5982890 w 6860976"/>
              <a:gd name="connsiteY5193" fmla="*/ 820706 h 3611234"/>
              <a:gd name="connsiteX5194" fmla="*/ 6005214 w 6860976"/>
              <a:gd name="connsiteY5194" fmla="*/ 820706 h 3611234"/>
              <a:gd name="connsiteX5195" fmla="*/ 6034980 w 6860976"/>
              <a:gd name="connsiteY5195" fmla="*/ 828148 h 3611234"/>
              <a:gd name="connsiteX5196" fmla="*/ 6034980 w 6860976"/>
              <a:gd name="connsiteY5196" fmla="*/ 835589 h 3611234"/>
              <a:gd name="connsiteX5197" fmla="*/ 6027540 w 6860976"/>
              <a:gd name="connsiteY5197" fmla="*/ 846751 h 3611234"/>
              <a:gd name="connsiteX5198" fmla="*/ 6042422 w 6860976"/>
              <a:gd name="connsiteY5198" fmla="*/ 850472 h 3611234"/>
              <a:gd name="connsiteX5199" fmla="*/ 6031260 w 6860976"/>
              <a:gd name="connsiteY5199" fmla="*/ 857913 h 3611234"/>
              <a:gd name="connsiteX5200" fmla="*/ 6020096 w 6860976"/>
              <a:gd name="connsiteY5200" fmla="*/ 872796 h 3611234"/>
              <a:gd name="connsiteX5201" fmla="*/ 6012656 w 6860976"/>
              <a:gd name="connsiteY5201" fmla="*/ 910003 h 3611234"/>
              <a:gd name="connsiteX5202" fmla="*/ 6005214 w 6860976"/>
              <a:gd name="connsiteY5202" fmla="*/ 917444 h 3611234"/>
              <a:gd name="connsiteX5203" fmla="*/ 5997772 w 6860976"/>
              <a:gd name="connsiteY5203" fmla="*/ 932327 h 3611234"/>
              <a:gd name="connsiteX5204" fmla="*/ 5982890 w 6860976"/>
              <a:gd name="connsiteY5204" fmla="*/ 962093 h 3611234"/>
              <a:gd name="connsiteX5205" fmla="*/ 5975448 w 6860976"/>
              <a:gd name="connsiteY5205" fmla="*/ 991859 h 3611234"/>
              <a:gd name="connsiteX5206" fmla="*/ 5968008 w 6860976"/>
              <a:gd name="connsiteY5206" fmla="*/ 1029066 h 3611234"/>
              <a:gd name="connsiteX5207" fmla="*/ 5960566 w 6860976"/>
              <a:gd name="connsiteY5207" fmla="*/ 1058831 h 3611234"/>
              <a:gd name="connsiteX5208" fmla="*/ 5949404 w 6860976"/>
              <a:gd name="connsiteY5208" fmla="*/ 1081155 h 3611234"/>
              <a:gd name="connsiteX5209" fmla="*/ 5945684 w 6860976"/>
              <a:gd name="connsiteY5209" fmla="*/ 1103480 h 3611234"/>
              <a:gd name="connsiteX5210" fmla="*/ 5941964 w 6860976"/>
              <a:gd name="connsiteY5210" fmla="*/ 1122083 h 3611234"/>
              <a:gd name="connsiteX5211" fmla="*/ 5938242 w 6860976"/>
              <a:gd name="connsiteY5211" fmla="*/ 1155569 h 3611234"/>
              <a:gd name="connsiteX5212" fmla="*/ 5934520 w 6860976"/>
              <a:gd name="connsiteY5212" fmla="*/ 1181614 h 3611234"/>
              <a:gd name="connsiteX5213" fmla="*/ 5923360 w 6860976"/>
              <a:gd name="connsiteY5213" fmla="*/ 1200218 h 3611234"/>
              <a:gd name="connsiteX5214" fmla="*/ 5915918 w 6860976"/>
              <a:gd name="connsiteY5214" fmla="*/ 1222542 h 3611234"/>
              <a:gd name="connsiteX5215" fmla="*/ 5908476 w 6860976"/>
              <a:gd name="connsiteY5215" fmla="*/ 1252308 h 3611234"/>
              <a:gd name="connsiteX5216" fmla="*/ 5908476 w 6860976"/>
              <a:gd name="connsiteY5216" fmla="*/ 1267191 h 3611234"/>
              <a:gd name="connsiteX5217" fmla="*/ 5908476 w 6860976"/>
              <a:gd name="connsiteY5217" fmla="*/ 1282073 h 3611234"/>
              <a:gd name="connsiteX5218" fmla="*/ 5901036 w 6860976"/>
              <a:gd name="connsiteY5218" fmla="*/ 1296956 h 3611234"/>
              <a:gd name="connsiteX5219" fmla="*/ 5901036 w 6860976"/>
              <a:gd name="connsiteY5219" fmla="*/ 1311839 h 3611234"/>
              <a:gd name="connsiteX5220" fmla="*/ 5908476 w 6860976"/>
              <a:gd name="connsiteY5220" fmla="*/ 1311839 h 3611234"/>
              <a:gd name="connsiteX5221" fmla="*/ 5901036 w 6860976"/>
              <a:gd name="connsiteY5221" fmla="*/ 1319280 h 3611234"/>
              <a:gd name="connsiteX5222" fmla="*/ 5889872 w 6860976"/>
              <a:gd name="connsiteY5222" fmla="*/ 1326722 h 3611234"/>
              <a:gd name="connsiteX5223" fmla="*/ 5886152 w 6860976"/>
              <a:gd name="connsiteY5223" fmla="*/ 1334163 h 3611234"/>
              <a:gd name="connsiteX5224" fmla="*/ 5878712 w 6860976"/>
              <a:gd name="connsiteY5224" fmla="*/ 1349046 h 3611234"/>
              <a:gd name="connsiteX5225" fmla="*/ 5871268 w 6860976"/>
              <a:gd name="connsiteY5225" fmla="*/ 1363929 h 3611234"/>
              <a:gd name="connsiteX5226" fmla="*/ 5871268 w 6860976"/>
              <a:gd name="connsiteY5226" fmla="*/ 1371370 h 3611234"/>
              <a:gd name="connsiteX5227" fmla="*/ 5856386 w 6860976"/>
              <a:gd name="connsiteY5227" fmla="*/ 1393694 h 3611234"/>
              <a:gd name="connsiteX5228" fmla="*/ 5848944 w 6860976"/>
              <a:gd name="connsiteY5228" fmla="*/ 1416019 h 3611234"/>
              <a:gd name="connsiteX5229" fmla="*/ 5841504 w 6860976"/>
              <a:gd name="connsiteY5229" fmla="*/ 1423460 h 3611234"/>
              <a:gd name="connsiteX5230" fmla="*/ 5834062 w 6860976"/>
              <a:gd name="connsiteY5230" fmla="*/ 1438343 h 3611234"/>
              <a:gd name="connsiteX5231" fmla="*/ 5834062 w 6860976"/>
              <a:gd name="connsiteY5231" fmla="*/ 1453226 h 3611234"/>
              <a:gd name="connsiteX5232" fmla="*/ 5856386 w 6860976"/>
              <a:gd name="connsiteY5232" fmla="*/ 1460667 h 3611234"/>
              <a:gd name="connsiteX5233" fmla="*/ 5893592 w 6860976"/>
              <a:gd name="connsiteY5233" fmla="*/ 1468109 h 3611234"/>
              <a:gd name="connsiteX5234" fmla="*/ 5905996 w 6860976"/>
              <a:gd name="connsiteY5234" fmla="*/ 1474310 h 3611234"/>
              <a:gd name="connsiteX5235" fmla="*/ 5856386 w 6860976"/>
              <a:gd name="connsiteY5235" fmla="*/ 1468109 h 3611234"/>
              <a:gd name="connsiteX5236" fmla="*/ 5841504 w 6860976"/>
              <a:gd name="connsiteY5236" fmla="*/ 1468109 h 3611234"/>
              <a:gd name="connsiteX5237" fmla="*/ 5834062 w 6860976"/>
              <a:gd name="connsiteY5237" fmla="*/ 1468109 h 3611234"/>
              <a:gd name="connsiteX5238" fmla="*/ 5830340 w 6860976"/>
              <a:gd name="connsiteY5238" fmla="*/ 1482991 h 3611234"/>
              <a:gd name="connsiteX5239" fmla="*/ 5841504 w 6860976"/>
              <a:gd name="connsiteY5239" fmla="*/ 1490433 h 3611234"/>
              <a:gd name="connsiteX5240" fmla="*/ 5848944 w 6860976"/>
              <a:gd name="connsiteY5240" fmla="*/ 1505316 h 3611234"/>
              <a:gd name="connsiteX5241" fmla="*/ 5871268 w 6860976"/>
              <a:gd name="connsiteY5241" fmla="*/ 1520198 h 3611234"/>
              <a:gd name="connsiteX5242" fmla="*/ 5901036 w 6860976"/>
              <a:gd name="connsiteY5242" fmla="*/ 1542523 h 3611234"/>
              <a:gd name="connsiteX5243" fmla="*/ 5915918 w 6860976"/>
              <a:gd name="connsiteY5243" fmla="*/ 1549964 h 3611234"/>
              <a:gd name="connsiteX5244" fmla="*/ 5923360 w 6860976"/>
              <a:gd name="connsiteY5244" fmla="*/ 1549964 h 3611234"/>
              <a:gd name="connsiteX5245" fmla="*/ 6005214 w 6860976"/>
              <a:gd name="connsiteY5245" fmla="*/ 1587171 h 3611234"/>
              <a:gd name="connsiteX5246" fmla="*/ 6027540 w 6860976"/>
              <a:gd name="connsiteY5246" fmla="*/ 1594612 h 3611234"/>
              <a:gd name="connsiteX5247" fmla="*/ 6049864 w 6860976"/>
              <a:gd name="connsiteY5247" fmla="*/ 1602054 h 3611234"/>
              <a:gd name="connsiteX5248" fmla="*/ 6057304 w 6860976"/>
              <a:gd name="connsiteY5248" fmla="*/ 1609495 h 3611234"/>
              <a:gd name="connsiteX5249" fmla="*/ 6072188 w 6860976"/>
              <a:gd name="connsiteY5249" fmla="*/ 1609495 h 3611234"/>
              <a:gd name="connsiteX5250" fmla="*/ 6079628 w 6860976"/>
              <a:gd name="connsiteY5250" fmla="*/ 1609495 h 3611234"/>
              <a:gd name="connsiteX5251" fmla="*/ 6109394 w 6860976"/>
              <a:gd name="connsiteY5251" fmla="*/ 1616937 h 3611234"/>
              <a:gd name="connsiteX5252" fmla="*/ 6113116 w 6860976"/>
              <a:gd name="connsiteY5252" fmla="*/ 1616937 h 3611234"/>
              <a:gd name="connsiteX5253" fmla="*/ 6116836 w 6860976"/>
              <a:gd name="connsiteY5253" fmla="*/ 1624378 h 3611234"/>
              <a:gd name="connsiteX5254" fmla="*/ 6154044 w 6860976"/>
              <a:gd name="connsiteY5254" fmla="*/ 1646702 h 3611234"/>
              <a:gd name="connsiteX5255" fmla="*/ 6183808 w 6860976"/>
              <a:gd name="connsiteY5255" fmla="*/ 1661585 h 3611234"/>
              <a:gd name="connsiteX5256" fmla="*/ 6206132 w 6860976"/>
              <a:gd name="connsiteY5256" fmla="*/ 1676468 h 3611234"/>
              <a:gd name="connsiteX5257" fmla="*/ 6228456 w 6860976"/>
              <a:gd name="connsiteY5257" fmla="*/ 1691351 h 3611234"/>
              <a:gd name="connsiteX5258" fmla="*/ 6250780 w 6860976"/>
              <a:gd name="connsiteY5258" fmla="*/ 1702513 h 3611234"/>
              <a:gd name="connsiteX5259" fmla="*/ 6258222 w 6860976"/>
              <a:gd name="connsiteY5259" fmla="*/ 1706234 h 3611234"/>
              <a:gd name="connsiteX5260" fmla="*/ 6265664 w 6860976"/>
              <a:gd name="connsiteY5260" fmla="*/ 1713675 h 3611234"/>
              <a:gd name="connsiteX5261" fmla="*/ 6310312 w 6860976"/>
              <a:gd name="connsiteY5261" fmla="*/ 1735999 h 3611234"/>
              <a:gd name="connsiteX5262" fmla="*/ 6354960 w 6860976"/>
              <a:gd name="connsiteY5262" fmla="*/ 1750882 h 3611234"/>
              <a:gd name="connsiteX5263" fmla="*/ 6399608 w 6860976"/>
              <a:gd name="connsiteY5263" fmla="*/ 1773206 h 3611234"/>
              <a:gd name="connsiteX5264" fmla="*/ 6399608 w 6860976"/>
              <a:gd name="connsiteY5264" fmla="*/ 1780648 h 3611234"/>
              <a:gd name="connsiteX5265" fmla="*/ 6399608 w 6860976"/>
              <a:gd name="connsiteY5265" fmla="*/ 1802972 h 3611234"/>
              <a:gd name="connsiteX5266" fmla="*/ 6414492 w 6860976"/>
              <a:gd name="connsiteY5266" fmla="*/ 1802972 h 3611234"/>
              <a:gd name="connsiteX5267" fmla="*/ 6421932 w 6860976"/>
              <a:gd name="connsiteY5267" fmla="*/ 1810413 h 3611234"/>
              <a:gd name="connsiteX5268" fmla="*/ 6459140 w 6860976"/>
              <a:gd name="connsiteY5268" fmla="*/ 1855062 h 3611234"/>
              <a:gd name="connsiteX5269" fmla="*/ 6496348 w 6860976"/>
              <a:gd name="connsiteY5269" fmla="*/ 1873665 h 3611234"/>
              <a:gd name="connsiteX5270" fmla="*/ 6514952 w 6860976"/>
              <a:gd name="connsiteY5270" fmla="*/ 1884827 h 3611234"/>
              <a:gd name="connsiteX5271" fmla="*/ 6503788 w 6860976"/>
              <a:gd name="connsiteY5271" fmla="*/ 1884827 h 3611234"/>
              <a:gd name="connsiteX5272" fmla="*/ 6481464 w 6860976"/>
              <a:gd name="connsiteY5272" fmla="*/ 1877386 h 3611234"/>
              <a:gd name="connsiteX5273" fmla="*/ 6455420 w 6860976"/>
              <a:gd name="connsiteY5273" fmla="*/ 1869944 h 3611234"/>
              <a:gd name="connsiteX5274" fmla="*/ 6436816 w 6860976"/>
              <a:gd name="connsiteY5274" fmla="*/ 1869944 h 3611234"/>
              <a:gd name="connsiteX5275" fmla="*/ 6421932 w 6860976"/>
              <a:gd name="connsiteY5275" fmla="*/ 1869944 h 3611234"/>
              <a:gd name="connsiteX5276" fmla="*/ 6392168 w 6860976"/>
              <a:gd name="connsiteY5276" fmla="*/ 1866224 h 3611234"/>
              <a:gd name="connsiteX5277" fmla="*/ 6369844 w 6860976"/>
              <a:gd name="connsiteY5277" fmla="*/ 1869944 h 3611234"/>
              <a:gd name="connsiteX5278" fmla="*/ 6414492 w 6860976"/>
              <a:gd name="connsiteY5278" fmla="*/ 1892269 h 3611234"/>
              <a:gd name="connsiteX5279" fmla="*/ 6444256 w 6860976"/>
              <a:gd name="connsiteY5279" fmla="*/ 1907152 h 3611234"/>
              <a:gd name="connsiteX5280" fmla="*/ 6433096 w 6860976"/>
              <a:gd name="connsiteY5280" fmla="*/ 1907152 h 3611234"/>
              <a:gd name="connsiteX5281" fmla="*/ 6429376 w 6860976"/>
              <a:gd name="connsiteY5281" fmla="*/ 1907152 h 3611234"/>
              <a:gd name="connsiteX5282" fmla="*/ 6421932 w 6860976"/>
              <a:gd name="connsiteY5282" fmla="*/ 1907152 h 3611234"/>
              <a:gd name="connsiteX5283" fmla="*/ 6392168 w 6860976"/>
              <a:gd name="connsiteY5283" fmla="*/ 1895989 h 3611234"/>
              <a:gd name="connsiteX5284" fmla="*/ 6377284 w 6860976"/>
              <a:gd name="connsiteY5284" fmla="*/ 1888548 h 3611234"/>
              <a:gd name="connsiteX5285" fmla="*/ 6362400 w 6860976"/>
              <a:gd name="connsiteY5285" fmla="*/ 1884827 h 3611234"/>
              <a:gd name="connsiteX5286" fmla="*/ 6377284 w 6860976"/>
              <a:gd name="connsiteY5286" fmla="*/ 1899710 h 3611234"/>
              <a:gd name="connsiteX5287" fmla="*/ 6392168 w 6860976"/>
              <a:gd name="connsiteY5287" fmla="*/ 1914593 h 3611234"/>
              <a:gd name="connsiteX5288" fmla="*/ 6399608 w 6860976"/>
              <a:gd name="connsiteY5288" fmla="*/ 1914593 h 3611234"/>
              <a:gd name="connsiteX5289" fmla="*/ 6414492 w 6860976"/>
              <a:gd name="connsiteY5289" fmla="*/ 1914593 h 3611234"/>
              <a:gd name="connsiteX5290" fmla="*/ 6440536 w 6860976"/>
              <a:gd name="connsiteY5290" fmla="*/ 1929476 h 3611234"/>
              <a:gd name="connsiteX5291" fmla="*/ 6470302 w 6860976"/>
              <a:gd name="connsiteY5291" fmla="*/ 1940638 h 3611234"/>
              <a:gd name="connsiteX5292" fmla="*/ 6488904 w 6860976"/>
              <a:gd name="connsiteY5292" fmla="*/ 1948079 h 3611234"/>
              <a:gd name="connsiteX5293" fmla="*/ 6507508 w 6860976"/>
              <a:gd name="connsiteY5293" fmla="*/ 1951800 h 3611234"/>
              <a:gd name="connsiteX5294" fmla="*/ 6511230 w 6860976"/>
              <a:gd name="connsiteY5294" fmla="*/ 1959241 h 3611234"/>
              <a:gd name="connsiteX5295" fmla="*/ 6511230 w 6860976"/>
              <a:gd name="connsiteY5295" fmla="*/ 1974124 h 3611234"/>
              <a:gd name="connsiteX5296" fmla="*/ 6514952 w 6860976"/>
              <a:gd name="connsiteY5296" fmla="*/ 1974124 h 3611234"/>
              <a:gd name="connsiteX5297" fmla="*/ 6526112 w 6860976"/>
              <a:gd name="connsiteY5297" fmla="*/ 1974124 h 3611234"/>
              <a:gd name="connsiteX5298" fmla="*/ 6526112 w 6860976"/>
              <a:gd name="connsiteY5298" fmla="*/ 1966683 h 3611234"/>
              <a:gd name="connsiteX5299" fmla="*/ 6518672 w 6860976"/>
              <a:gd name="connsiteY5299" fmla="*/ 1959241 h 3611234"/>
              <a:gd name="connsiteX5300" fmla="*/ 6555880 w 6860976"/>
              <a:gd name="connsiteY5300" fmla="*/ 1959241 h 3611234"/>
              <a:gd name="connsiteX5301" fmla="*/ 6570760 w 6860976"/>
              <a:gd name="connsiteY5301" fmla="*/ 1955521 h 3611234"/>
              <a:gd name="connsiteX5302" fmla="*/ 6574482 w 6860976"/>
              <a:gd name="connsiteY5302" fmla="*/ 1944359 h 3611234"/>
              <a:gd name="connsiteX5303" fmla="*/ 6585644 w 6860976"/>
              <a:gd name="connsiteY5303" fmla="*/ 1951800 h 3611234"/>
              <a:gd name="connsiteX5304" fmla="*/ 6593084 w 6860976"/>
              <a:gd name="connsiteY5304" fmla="*/ 1955521 h 3611234"/>
              <a:gd name="connsiteX5305" fmla="*/ 6600528 w 6860976"/>
              <a:gd name="connsiteY5305" fmla="*/ 1959241 h 3611234"/>
              <a:gd name="connsiteX5306" fmla="*/ 6637734 w 6860976"/>
              <a:gd name="connsiteY5306" fmla="*/ 1974124 h 3611234"/>
              <a:gd name="connsiteX5307" fmla="*/ 6682382 w 6860976"/>
              <a:gd name="connsiteY5307" fmla="*/ 1996448 h 3611234"/>
              <a:gd name="connsiteX5308" fmla="*/ 6689824 w 6860976"/>
              <a:gd name="connsiteY5308" fmla="*/ 2003890 h 3611234"/>
              <a:gd name="connsiteX5309" fmla="*/ 6682382 w 6860976"/>
              <a:gd name="connsiteY5309" fmla="*/ 2003890 h 3611234"/>
              <a:gd name="connsiteX5310" fmla="*/ 6667500 w 6860976"/>
              <a:gd name="connsiteY5310" fmla="*/ 1996448 h 3611234"/>
              <a:gd name="connsiteX5311" fmla="*/ 6663780 w 6860976"/>
              <a:gd name="connsiteY5311" fmla="*/ 1996448 h 3611234"/>
              <a:gd name="connsiteX5312" fmla="*/ 6652616 w 6860976"/>
              <a:gd name="connsiteY5312" fmla="*/ 1996448 h 3611234"/>
              <a:gd name="connsiteX5313" fmla="*/ 6645176 w 6860976"/>
              <a:gd name="connsiteY5313" fmla="*/ 1996448 h 3611234"/>
              <a:gd name="connsiteX5314" fmla="*/ 6652616 w 6860976"/>
              <a:gd name="connsiteY5314" fmla="*/ 2000169 h 3611234"/>
              <a:gd name="connsiteX5315" fmla="*/ 6667500 w 6860976"/>
              <a:gd name="connsiteY5315" fmla="*/ 2011331 h 3611234"/>
              <a:gd name="connsiteX5316" fmla="*/ 6697264 w 6860976"/>
              <a:gd name="connsiteY5316" fmla="*/ 2018773 h 3611234"/>
              <a:gd name="connsiteX5317" fmla="*/ 6697264 w 6860976"/>
              <a:gd name="connsiteY5317" fmla="*/ 2026214 h 3611234"/>
              <a:gd name="connsiteX5318" fmla="*/ 6689824 w 6860976"/>
              <a:gd name="connsiteY5318" fmla="*/ 2029935 h 3611234"/>
              <a:gd name="connsiteX5319" fmla="*/ 6697264 w 6860976"/>
              <a:gd name="connsiteY5319" fmla="*/ 2033655 h 3611234"/>
              <a:gd name="connsiteX5320" fmla="*/ 6689824 w 6860976"/>
              <a:gd name="connsiteY5320" fmla="*/ 2041097 h 3611234"/>
              <a:gd name="connsiteX5321" fmla="*/ 6682382 w 6860976"/>
              <a:gd name="connsiteY5321" fmla="*/ 2041097 h 3611234"/>
              <a:gd name="connsiteX5322" fmla="*/ 6667500 w 6860976"/>
              <a:gd name="connsiteY5322" fmla="*/ 2033655 h 3611234"/>
              <a:gd name="connsiteX5323" fmla="*/ 6660058 w 6860976"/>
              <a:gd name="connsiteY5323" fmla="*/ 2033655 h 3611234"/>
              <a:gd name="connsiteX5324" fmla="*/ 6652616 w 6860976"/>
              <a:gd name="connsiteY5324" fmla="*/ 2026214 h 3611234"/>
              <a:gd name="connsiteX5325" fmla="*/ 6630292 w 6860976"/>
              <a:gd name="connsiteY5325" fmla="*/ 2018773 h 3611234"/>
              <a:gd name="connsiteX5326" fmla="*/ 6637734 w 6860976"/>
              <a:gd name="connsiteY5326" fmla="*/ 2026214 h 3611234"/>
              <a:gd name="connsiteX5327" fmla="*/ 6637734 w 6860976"/>
              <a:gd name="connsiteY5327" fmla="*/ 2033655 h 3611234"/>
              <a:gd name="connsiteX5328" fmla="*/ 6555880 w 6860976"/>
              <a:gd name="connsiteY5328" fmla="*/ 2003890 h 3611234"/>
              <a:gd name="connsiteX5329" fmla="*/ 6514952 w 6860976"/>
              <a:gd name="connsiteY5329" fmla="*/ 1996448 h 3611234"/>
              <a:gd name="connsiteX5330" fmla="*/ 6474024 w 6860976"/>
              <a:gd name="connsiteY5330" fmla="*/ 1985286 h 3611234"/>
              <a:gd name="connsiteX5331" fmla="*/ 6436816 w 6860976"/>
              <a:gd name="connsiteY5331" fmla="*/ 1974124 h 3611234"/>
              <a:gd name="connsiteX5332" fmla="*/ 6418212 w 6860976"/>
              <a:gd name="connsiteY5332" fmla="*/ 1970403 h 3611234"/>
              <a:gd name="connsiteX5333" fmla="*/ 6399608 w 6860976"/>
              <a:gd name="connsiteY5333" fmla="*/ 1966683 h 3611234"/>
              <a:gd name="connsiteX5334" fmla="*/ 6354960 w 6860976"/>
              <a:gd name="connsiteY5334" fmla="*/ 1951800 h 3611234"/>
              <a:gd name="connsiteX5335" fmla="*/ 6310312 w 6860976"/>
              <a:gd name="connsiteY5335" fmla="*/ 1944359 h 3611234"/>
              <a:gd name="connsiteX5336" fmla="*/ 6325196 w 6860976"/>
              <a:gd name="connsiteY5336" fmla="*/ 1951800 h 3611234"/>
              <a:gd name="connsiteX5337" fmla="*/ 6362400 w 6860976"/>
              <a:gd name="connsiteY5337" fmla="*/ 1974124 h 3611234"/>
              <a:gd name="connsiteX5338" fmla="*/ 6392168 w 6860976"/>
              <a:gd name="connsiteY5338" fmla="*/ 1989007 h 3611234"/>
              <a:gd name="connsiteX5339" fmla="*/ 6407050 w 6860976"/>
              <a:gd name="connsiteY5339" fmla="*/ 1996448 h 3611234"/>
              <a:gd name="connsiteX5340" fmla="*/ 6444256 w 6860976"/>
              <a:gd name="connsiteY5340" fmla="*/ 2018773 h 3611234"/>
              <a:gd name="connsiteX5341" fmla="*/ 6474024 w 6860976"/>
              <a:gd name="connsiteY5341" fmla="*/ 2037376 h 3611234"/>
              <a:gd name="connsiteX5342" fmla="*/ 6500068 w 6860976"/>
              <a:gd name="connsiteY5342" fmla="*/ 2055980 h 3611234"/>
              <a:gd name="connsiteX5343" fmla="*/ 6548436 w 6860976"/>
              <a:gd name="connsiteY5343" fmla="*/ 2093187 h 3611234"/>
              <a:gd name="connsiteX5344" fmla="*/ 6615408 w 6860976"/>
              <a:gd name="connsiteY5344" fmla="*/ 2122952 h 3611234"/>
              <a:gd name="connsiteX5345" fmla="*/ 6626572 w 6860976"/>
              <a:gd name="connsiteY5345" fmla="*/ 2119232 h 3611234"/>
              <a:gd name="connsiteX5346" fmla="*/ 6622852 w 6860976"/>
              <a:gd name="connsiteY5346" fmla="*/ 2108069 h 3611234"/>
              <a:gd name="connsiteX5347" fmla="*/ 6615408 w 6860976"/>
              <a:gd name="connsiteY5347" fmla="*/ 2093187 h 3611234"/>
              <a:gd name="connsiteX5348" fmla="*/ 6622852 w 6860976"/>
              <a:gd name="connsiteY5348" fmla="*/ 2093187 h 3611234"/>
              <a:gd name="connsiteX5349" fmla="*/ 6630292 w 6860976"/>
              <a:gd name="connsiteY5349" fmla="*/ 2115511 h 3611234"/>
              <a:gd name="connsiteX5350" fmla="*/ 6637734 w 6860976"/>
              <a:gd name="connsiteY5350" fmla="*/ 2137835 h 3611234"/>
              <a:gd name="connsiteX5351" fmla="*/ 6578204 w 6860976"/>
              <a:gd name="connsiteY5351" fmla="*/ 2137835 h 3611234"/>
              <a:gd name="connsiteX5352" fmla="*/ 6563320 w 6860976"/>
              <a:gd name="connsiteY5352" fmla="*/ 2137835 h 3611234"/>
              <a:gd name="connsiteX5353" fmla="*/ 6578204 w 6860976"/>
              <a:gd name="connsiteY5353" fmla="*/ 2145277 h 3611234"/>
              <a:gd name="connsiteX5354" fmla="*/ 6585644 w 6860976"/>
              <a:gd name="connsiteY5354" fmla="*/ 2160159 h 3611234"/>
              <a:gd name="connsiteX5355" fmla="*/ 6578204 w 6860976"/>
              <a:gd name="connsiteY5355" fmla="*/ 2175042 h 3611234"/>
              <a:gd name="connsiteX5356" fmla="*/ 6548436 w 6860976"/>
              <a:gd name="connsiteY5356" fmla="*/ 2182484 h 3611234"/>
              <a:gd name="connsiteX5357" fmla="*/ 6537276 w 6860976"/>
              <a:gd name="connsiteY5357" fmla="*/ 2178763 h 3611234"/>
              <a:gd name="connsiteX5358" fmla="*/ 6511230 w 6860976"/>
              <a:gd name="connsiteY5358" fmla="*/ 2175042 h 3611234"/>
              <a:gd name="connsiteX5359" fmla="*/ 6488904 w 6860976"/>
              <a:gd name="connsiteY5359" fmla="*/ 2167601 h 3611234"/>
              <a:gd name="connsiteX5360" fmla="*/ 6522392 w 6860976"/>
              <a:gd name="connsiteY5360" fmla="*/ 2186204 h 3611234"/>
              <a:gd name="connsiteX5361" fmla="*/ 6563320 w 6860976"/>
              <a:gd name="connsiteY5361" fmla="*/ 2197366 h 3611234"/>
              <a:gd name="connsiteX5362" fmla="*/ 6596806 w 6860976"/>
              <a:gd name="connsiteY5362" fmla="*/ 2212249 h 3611234"/>
              <a:gd name="connsiteX5363" fmla="*/ 6645176 w 6860976"/>
              <a:gd name="connsiteY5363" fmla="*/ 2234573 h 3611234"/>
              <a:gd name="connsiteX5364" fmla="*/ 6674940 w 6860976"/>
              <a:gd name="connsiteY5364" fmla="*/ 2256898 h 3611234"/>
              <a:gd name="connsiteX5365" fmla="*/ 6682382 w 6860976"/>
              <a:gd name="connsiteY5365" fmla="*/ 2268060 h 3611234"/>
              <a:gd name="connsiteX5366" fmla="*/ 6674940 w 6860976"/>
              <a:gd name="connsiteY5366" fmla="*/ 2279222 h 3611234"/>
              <a:gd name="connsiteX5367" fmla="*/ 6652616 w 6860976"/>
              <a:gd name="connsiteY5367" fmla="*/ 2290384 h 3611234"/>
              <a:gd name="connsiteX5368" fmla="*/ 6630292 w 6860976"/>
              <a:gd name="connsiteY5368" fmla="*/ 2294105 h 3611234"/>
              <a:gd name="connsiteX5369" fmla="*/ 6660058 w 6860976"/>
              <a:gd name="connsiteY5369" fmla="*/ 2323870 h 3611234"/>
              <a:gd name="connsiteX5370" fmla="*/ 6667500 w 6860976"/>
              <a:gd name="connsiteY5370" fmla="*/ 2331312 h 3611234"/>
              <a:gd name="connsiteX5371" fmla="*/ 6660058 w 6860976"/>
              <a:gd name="connsiteY5371" fmla="*/ 2331312 h 3611234"/>
              <a:gd name="connsiteX5372" fmla="*/ 6637734 w 6860976"/>
              <a:gd name="connsiteY5372" fmla="*/ 2331312 h 3611234"/>
              <a:gd name="connsiteX5373" fmla="*/ 6630292 w 6860976"/>
              <a:gd name="connsiteY5373" fmla="*/ 2338753 h 3611234"/>
              <a:gd name="connsiteX5374" fmla="*/ 6607968 w 6860976"/>
              <a:gd name="connsiteY5374" fmla="*/ 2338753 h 3611234"/>
              <a:gd name="connsiteX5375" fmla="*/ 6615408 w 6860976"/>
              <a:gd name="connsiteY5375" fmla="*/ 2346194 h 3611234"/>
              <a:gd name="connsiteX5376" fmla="*/ 6622852 w 6860976"/>
              <a:gd name="connsiteY5376" fmla="*/ 2353636 h 3611234"/>
              <a:gd name="connsiteX5377" fmla="*/ 6570760 w 6860976"/>
              <a:gd name="connsiteY5377" fmla="*/ 2338753 h 3611234"/>
              <a:gd name="connsiteX5378" fmla="*/ 6555880 w 6860976"/>
              <a:gd name="connsiteY5378" fmla="*/ 2338753 h 3611234"/>
              <a:gd name="connsiteX5379" fmla="*/ 6526112 w 6860976"/>
              <a:gd name="connsiteY5379" fmla="*/ 2331312 h 3611234"/>
              <a:gd name="connsiteX5380" fmla="*/ 6503788 w 6860976"/>
              <a:gd name="connsiteY5380" fmla="*/ 2338753 h 3611234"/>
              <a:gd name="connsiteX5381" fmla="*/ 6570760 w 6860976"/>
              <a:gd name="connsiteY5381" fmla="*/ 2368519 h 3611234"/>
              <a:gd name="connsiteX5382" fmla="*/ 6607968 w 6860976"/>
              <a:gd name="connsiteY5382" fmla="*/ 2375960 h 3611234"/>
              <a:gd name="connsiteX5383" fmla="*/ 6637734 w 6860976"/>
              <a:gd name="connsiteY5383" fmla="*/ 2383402 h 3611234"/>
              <a:gd name="connsiteX5384" fmla="*/ 6667500 w 6860976"/>
              <a:gd name="connsiteY5384" fmla="*/ 2390843 h 3611234"/>
              <a:gd name="connsiteX5385" fmla="*/ 6678660 w 6860976"/>
              <a:gd name="connsiteY5385" fmla="*/ 2390843 h 3611234"/>
              <a:gd name="connsiteX5386" fmla="*/ 6682382 w 6860976"/>
              <a:gd name="connsiteY5386" fmla="*/ 2383402 h 3611234"/>
              <a:gd name="connsiteX5387" fmla="*/ 6697264 w 6860976"/>
              <a:gd name="connsiteY5387" fmla="*/ 2375960 h 3611234"/>
              <a:gd name="connsiteX5388" fmla="*/ 6712148 w 6860976"/>
              <a:gd name="connsiteY5388" fmla="*/ 2390843 h 3611234"/>
              <a:gd name="connsiteX5389" fmla="*/ 6794004 w 6860976"/>
              <a:gd name="connsiteY5389" fmla="*/ 2428050 h 3611234"/>
              <a:gd name="connsiteX5390" fmla="*/ 6801444 w 6860976"/>
              <a:gd name="connsiteY5390" fmla="*/ 2435491 h 3611234"/>
              <a:gd name="connsiteX5391" fmla="*/ 6794004 w 6860976"/>
              <a:gd name="connsiteY5391" fmla="*/ 2435491 h 3611234"/>
              <a:gd name="connsiteX5392" fmla="*/ 6779120 w 6860976"/>
              <a:gd name="connsiteY5392" fmla="*/ 2428050 h 3611234"/>
              <a:gd name="connsiteX5393" fmla="*/ 6764236 w 6860976"/>
              <a:gd name="connsiteY5393" fmla="*/ 2424329 h 3611234"/>
              <a:gd name="connsiteX5394" fmla="*/ 6756796 w 6860976"/>
              <a:gd name="connsiteY5394" fmla="*/ 2420609 h 3611234"/>
              <a:gd name="connsiteX5395" fmla="*/ 6764236 w 6860976"/>
              <a:gd name="connsiteY5395" fmla="*/ 2431771 h 3611234"/>
              <a:gd name="connsiteX5396" fmla="*/ 6779120 w 6860976"/>
              <a:gd name="connsiteY5396" fmla="*/ 2435491 h 3611234"/>
              <a:gd name="connsiteX5397" fmla="*/ 6808886 w 6860976"/>
              <a:gd name="connsiteY5397" fmla="*/ 2442933 h 3611234"/>
              <a:gd name="connsiteX5398" fmla="*/ 6808886 w 6860976"/>
              <a:gd name="connsiteY5398" fmla="*/ 2450374 h 3611234"/>
              <a:gd name="connsiteX5399" fmla="*/ 6801444 w 6860976"/>
              <a:gd name="connsiteY5399" fmla="*/ 2457816 h 3611234"/>
              <a:gd name="connsiteX5400" fmla="*/ 6801444 w 6860976"/>
              <a:gd name="connsiteY5400" fmla="*/ 2465257 h 3611234"/>
              <a:gd name="connsiteX5401" fmla="*/ 6797724 w 6860976"/>
              <a:gd name="connsiteY5401" fmla="*/ 2465257 h 3611234"/>
              <a:gd name="connsiteX5402" fmla="*/ 6782840 w 6860976"/>
              <a:gd name="connsiteY5402" fmla="*/ 2461536 h 3611234"/>
              <a:gd name="connsiteX5403" fmla="*/ 6760516 w 6860976"/>
              <a:gd name="connsiteY5403" fmla="*/ 2457816 h 3611234"/>
              <a:gd name="connsiteX5404" fmla="*/ 6738192 w 6860976"/>
              <a:gd name="connsiteY5404" fmla="*/ 2454095 h 3611234"/>
              <a:gd name="connsiteX5405" fmla="*/ 6712148 w 6860976"/>
              <a:gd name="connsiteY5405" fmla="*/ 2450374 h 3611234"/>
              <a:gd name="connsiteX5406" fmla="*/ 6674940 w 6860976"/>
              <a:gd name="connsiteY5406" fmla="*/ 2435491 h 3611234"/>
              <a:gd name="connsiteX5407" fmla="*/ 6652616 w 6860976"/>
              <a:gd name="connsiteY5407" fmla="*/ 2435491 h 3611234"/>
              <a:gd name="connsiteX5408" fmla="*/ 6600528 w 6860976"/>
              <a:gd name="connsiteY5408" fmla="*/ 2416888 h 3611234"/>
              <a:gd name="connsiteX5409" fmla="*/ 6526112 w 6860976"/>
              <a:gd name="connsiteY5409" fmla="*/ 2398284 h 3611234"/>
              <a:gd name="connsiteX5410" fmla="*/ 6466580 w 6860976"/>
              <a:gd name="connsiteY5410" fmla="*/ 2383402 h 3611234"/>
              <a:gd name="connsiteX5411" fmla="*/ 6459140 w 6860976"/>
              <a:gd name="connsiteY5411" fmla="*/ 2390843 h 3611234"/>
              <a:gd name="connsiteX5412" fmla="*/ 6481464 w 6860976"/>
              <a:gd name="connsiteY5412" fmla="*/ 2405726 h 3611234"/>
              <a:gd name="connsiteX5413" fmla="*/ 6500068 w 6860976"/>
              <a:gd name="connsiteY5413" fmla="*/ 2409446 h 3611234"/>
              <a:gd name="connsiteX5414" fmla="*/ 6511230 w 6860976"/>
              <a:gd name="connsiteY5414" fmla="*/ 2413167 h 3611234"/>
              <a:gd name="connsiteX5415" fmla="*/ 6540996 w 6860976"/>
              <a:gd name="connsiteY5415" fmla="*/ 2428050 h 3611234"/>
              <a:gd name="connsiteX5416" fmla="*/ 6578204 w 6860976"/>
              <a:gd name="connsiteY5416" fmla="*/ 2442933 h 3611234"/>
              <a:gd name="connsiteX5417" fmla="*/ 6570760 w 6860976"/>
              <a:gd name="connsiteY5417" fmla="*/ 2442933 h 3611234"/>
              <a:gd name="connsiteX5418" fmla="*/ 6555880 w 6860976"/>
              <a:gd name="connsiteY5418" fmla="*/ 2439212 h 3611234"/>
              <a:gd name="connsiteX5419" fmla="*/ 6581924 w 6860976"/>
              <a:gd name="connsiteY5419" fmla="*/ 2457816 h 3611234"/>
              <a:gd name="connsiteX5420" fmla="*/ 6607968 w 6860976"/>
              <a:gd name="connsiteY5420" fmla="*/ 2472698 h 3611234"/>
              <a:gd name="connsiteX5421" fmla="*/ 6622852 w 6860976"/>
              <a:gd name="connsiteY5421" fmla="*/ 2472698 h 3611234"/>
              <a:gd name="connsiteX5422" fmla="*/ 6645176 w 6860976"/>
              <a:gd name="connsiteY5422" fmla="*/ 2465257 h 3611234"/>
              <a:gd name="connsiteX5423" fmla="*/ 6660058 w 6860976"/>
              <a:gd name="connsiteY5423" fmla="*/ 2465257 h 3611234"/>
              <a:gd name="connsiteX5424" fmla="*/ 6674940 w 6860976"/>
              <a:gd name="connsiteY5424" fmla="*/ 2480140 h 3611234"/>
              <a:gd name="connsiteX5425" fmla="*/ 6697264 w 6860976"/>
              <a:gd name="connsiteY5425" fmla="*/ 2487581 h 3611234"/>
              <a:gd name="connsiteX5426" fmla="*/ 6704708 w 6860976"/>
              <a:gd name="connsiteY5426" fmla="*/ 2487581 h 3611234"/>
              <a:gd name="connsiteX5427" fmla="*/ 6719588 w 6860976"/>
              <a:gd name="connsiteY5427" fmla="*/ 2495023 h 3611234"/>
              <a:gd name="connsiteX5428" fmla="*/ 6723310 w 6860976"/>
              <a:gd name="connsiteY5428" fmla="*/ 2502464 h 3611234"/>
              <a:gd name="connsiteX5429" fmla="*/ 6734472 w 6860976"/>
              <a:gd name="connsiteY5429" fmla="*/ 2502464 h 3611234"/>
              <a:gd name="connsiteX5430" fmla="*/ 6764236 w 6860976"/>
              <a:gd name="connsiteY5430" fmla="*/ 2524788 h 3611234"/>
              <a:gd name="connsiteX5431" fmla="*/ 6749356 w 6860976"/>
              <a:gd name="connsiteY5431" fmla="*/ 2524788 h 3611234"/>
              <a:gd name="connsiteX5432" fmla="*/ 6734472 w 6860976"/>
              <a:gd name="connsiteY5432" fmla="*/ 2517347 h 3611234"/>
              <a:gd name="connsiteX5433" fmla="*/ 6749356 w 6860976"/>
              <a:gd name="connsiteY5433" fmla="*/ 2532230 h 3611234"/>
              <a:gd name="connsiteX5434" fmla="*/ 6760516 w 6860976"/>
              <a:gd name="connsiteY5434" fmla="*/ 2539671 h 3611234"/>
              <a:gd name="connsiteX5435" fmla="*/ 6764236 w 6860976"/>
              <a:gd name="connsiteY5435" fmla="*/ 2532230 h 3611234"/>
              <a:gd name="connsiteX5436" fmla="*/ 6771680 w 6860976"/>
              <a:gd name="connsiteY5436" fmla="*/ 2532230 h 3611234"/>
              <a:gd name="connsiteX5437" fmla="*/ 6771680 w 6860976"/>
              <a:gd name="connsiteY5437" fmla="*/ 2535950 h 3611234"/>
              <a:gd name="connsiteX5438" fmla="*/ 6767960 w 6860976"/>
              <a:gd name="connsiteY5438" fmla="*/ 2539671 h 3611234"/>
              <a:gd name="connsiteX5439" fmla="*/ 6764236 w 6860976"/>
              <a:gd name="connsiteY5439" fmla="*/ 2547112 h 3611234"/>
              <a:gd name="connsiteX5440" fmla="*/ 6764236 w 6860976"/>
              <a:gd name="connsiteY5440" fmla="*/ 2554554 h 3611234"/>
              <a:gd name="connsiteX5441" fmla="*/ 6760516 w 6860976"/>
              <a:gd name="connsiteY5441" fmla="*/ 2561995 h 3611234"/>
              <a:gd name="connsiteX5442" fmla="*/ 6756796 w 6860976"/>
              <a:gd name="connsiteY5442" fmla="*/ 2554554 h 3611234"/>
              <a:gd name="connsiteX5443" fmla="*/ 6749356 w 6860976"/>
              <a:gd name="connsiteY5443" fmla="*/ 2561995 h 3611234"/>
              <a:gd name="connsiteX5444" fmla="*/ 6741912 w 6860976"/>
              <a:gd name="connsiteY5444" fmla="*/ 2561995 h 3611234"/>
              <a:gd name="connsiteX5445" fmla="*/ 6727032 w 6860976"/>
              <a:gd name="connsiteY5445" fmla="*/ 2569437 h 3611234"/>
              <a:gd name="connsiteX5446" fmla="*/ 6689824 w 6860976"/>
              <a:gd name="connsiteY5446" fmla="*/ 2569437 h 3611234"/>
              <a:gd name="connsiteX5447" fmla="*/ 6674940 w 6860976"/>
              <a:gd name="connsiteY5447" fmla="*/ 2561995 h 3611234"/>
              <a:gd name="connsiteX5448" fmla="*/ 6689824 w 6860976"/>
              <a:gd name="connsiteY5448" fmla="*/ 2576878 h 3611234"/>
              <a:gd name="connsiteX5449" fmla="*/ 6689824 w 6860976"/>
              <a:gd name="connsiteY5449" fmla="*/ 2599202 h 3611234"/>
              <a:gd name="connsiteX5450" fmla="*/ 6689824 w 6860976"/>
              <a:gd name="connsiteY5450" fmla="*/ 2614085 h 3611234"/>
              <a:gd name="connsiteX5451" fmla="*/ 6700984 w 6860976"/>
              <a:gd name="connsiteY5451" fmla="*/ 2617806 h 3611234"/>
              <a:gd name="connsiteX5452" fmla="*/ 6704708 w 6860976"/>
              <a:gd name="connsiteY5452" fmla="*/ 2628968 h 3611234"/>
              <a:gd name="connsiteX5453" fmla="*/ 6756796 w 6860976"/>
              <a:gd name="connsiteY5453" fmla="*/ 2666175 h 3611234"/>
              <a:gd name="connsiteX5454" fmla="*/ 6771680 w 6860976"/>
              <a:gd name="connsiteY5454" fmla="*/ 2673616 h 3611234"/>
              <a:gd name="connsiteX5455" fmla="*/ 6786562 w 6860976"/>
              <a:gd name="connsiteY5455" fmla="*/ 2688499 h 3611234"/>
              <a:gd name="connsiteX5456" fmla="*/ 6794004 w 6860976"/>
              <a:gd name="connsiteY5456" fmla="*/ 2699661 h 3611234"/>
              <a:gd name="connsiteX5457" fmla="*/ 6786562 w 6860976"/>
              <a:gd name="connsiteY5457" fmla="*/ 2703382 h 3611234"/>
              <a:gd name="connsiteX5458" fmla="*/ 6764236 w 6860976"/>
              <a:gd name="connsiteY5458" fmla="*/ 2718265 h 3611234"/>
              <a:gd name="connsiteX5459" fmla="*/ 6756796 w 6860976"/>
              <a:gd name="connsiteY5459" fmla="*/ 2740589 h 3611234"/>
              <a:gd name="connsiteX5460" fmla="*/ 6756796 w 6860976"/>
              <a:gd name="connsiteY5460" fmla="*/ 2755472 h 3611234"/>
              <a:gd name="connsiteX5461" fmla="*/ 6749356 w 6860976"/>
              <a:gd name="connsiteY5461" fmla="*/ 2755472 h 3611234"/>
              <a:gd name="connsiteX5462" fmla="*/ 6749356 w 6860976"/>
              <a:gd name="connsiteY5462" fmla="*/ 2762913 h 3611234"/>
              <a:gd name="connsiteX5463" fmla="*/ 6749356 w 6860976"/>
              <a:gd name="connsiteY5463" fmla="*/ 2777796 h 3611234"/>
              <a:gd name="connsiteX5464" fmla="*/ 6749356 w 6860976"/>
              <a:gd name="connsiteY5464" fmla="*/ 2796400 h 3611234"/>
              <a:gd name="connsiteX5465" fmla="*/ 6723310 w 6860976"/>
              <a:gd name="connsiteY5465" fmla="*/ 2803841 h 3611234"/>
              <a:gd name="connsiteX5466" fmla="*/ 6704708 w 6860976"/>
              <a:gd name="connsiteY5466" fmla="*/ 2815003 h 3611234"/>
              <a:gd name="connsiteX5467" fmla="*/ 6712148 w 6860976"/>
              <a:gd name="connsiteY5467" fmla="*/ 2829886 h 3611234"/>
              <a:gd name="connsiteX5468" fmla="*/ 6719588 w 6860976"/>
              <a:gd name="connsiteY5468" fmla="*/ 2844769 h 3611234"/>
              <a:gd name="connsiteX5469" fmla="*/ 6712148 w 6860976"/>
              <a:gd name="connsiteY5469" fmla="*/ 2844769 h 3611234"/>
              <a:gd name="connsiteX5470" fmla="*/ 6637734 w 6860976"/>
              <a:gd name="connsiteY5470" fmla="*/ 2852210 h 3611234"/>
              <a:gd name="connsiteX5471" fmla="*/ 6585644 w 6860976"/>
              <a:gd name="connsiteY5471" fmla="*/ 2852210 h 3611234"/>
              <a:gd name="connsiteX5472" fmla="*/ 6578204 w 6860976"/>
              <a:gd name="connsiteY5472" fmla="*/ 2867093 h 3611234"/>
              <a:gd name="connsiteX5473" fmla="*/ 6568900 w 6860976"/>
              <a:gd name="connsiteY5473" fmla="*/ 2872674 h 3611234"/>
              <a:gd name="connsiteX5474" fmla="*/ 6564560 w 6860976"/>
              <a:gd name="connsiteY5474" fmla="*/ 2873294 h 3611234"/>
              <a:gd name="connsiteX5475" fmla="*/ 6570760 w 6860976"/>
              <a:gd name="connsiteY5475" fmla="*/ 2867093 h 3611234"/>
              <a:gd name="connsiteX5476" fmla="*/ 6563320 w 6860976"/>
              <a:gd name="connsiteY5476" fmla="*/ 2867093 h 3611234"/>
              <a:gd name="connsiteX5477" fmla="*/ 6563320 w 6860976"/>
              <a:gd name="connsiteY5477" fmla="*/ 2873472 h 3611234"/>
              <a:gd name="connsiteX5478" fmla="*/ 6555880 w 6860976"/>
              <a:gd name="connsiteY5478" fmla="*/ 2874534 h 3611234"/>
              <a:gd name="connsiteX5479" fmla="*/ 6548436 w 6860976"/>
              <a:gd name="connsiteY5479" fmla="*/ 2874534 h 3611234"/>
              <a:gd name="connsiteX5480" fmla="*/ 6548436 w 6860976"/>
              <a:gd name="connsiteY5480" fmla="*/ 2867093 h 3611234"/>
              <a:gd name="connsiteX5481" fmla="*/ 6533554 w 6860976"/>
              <a:gd name="connsiteY5481" fmla="*/ 2874534 h 3611234"/>
              <a:gd name="connsiteX5482" fmla="*/ 6548436 w 6860976"/>
              <a:gd name="connsiteY5482" fmla="*/ 2881976 h 3611234"/>
              <a:gd name="connsiteX5483" fmla="*/ 6555880 w 6860976"/>
              <a:gd name="connsiteY5483" fmla="*/ 2889417 h 3611234"/>
              <a:gd name="connsiteX5484" fmla="*/ 6540996 w 6860976"/>
              <a:gd name="connsiteY5484" fmla="*/ 2889417 h 3611234"/>
              <a:gd name="connsiteX5485" fmla="*/ 6481464 w 6860976"/>
              <a:gd name="connsiteY5485" fmla="*/ 2867093 h 3611234"/>
              <a:gd name="connsiteX5486" fmla="*/ 6429376 w 6860976"/>
              <a:gd name="connsiteY5486" fmla="*/ 2874534 h 3611234"/>
              <a:gd name="connsiteX5487" fmla="*/ 6488904 w 6860976"/>
              <a:gd name="connsiteY5487" fmla="*/ 2889417 h 3611234"/>
              <a:gd name="connsiteX5488" fmla="*/ 6518672 w 6860976"/>
              <a:gd name="connsiteY5488" fmla="*/ 2896859 h 3611234"/>
              <a:gd name="connsiteX5489" fmla="*/ 6511230 w 6860976"/>
              <a:gd name="connsiteY5489" fmla="*/ 2896859 h 3611234"/>
              <a:gd name="connsiteX5490" fmla="*/ 6509368 w 6860976"/>
              <a:gd name="connsiteY5490" fmla="*/ 2906160 h 3611234"/>
              <a:gd name="connsiteX5491" fmla="*/ 6508040 w 6860976"/>
              <a:gd name="connsiteY5491" fmla="*/ 2906426 h 3611234"/>
              <a:gd name="connsiteX5492" fmla="*/ 6518672 w 6860976"/>
              <a:gd name="connsiteY5492" fmla="*/ 2911741 h 3611234"/>
              <a:gd name="connsiteX5493" fmla="*/ 6540996 w 6860976"/>
              <a:gd name="connsiteY5493" fmla="*/ 2919183 h 3611234"/>
              <a:gd name="connsiteX5494" fmla="*/ 6540996 w 6860976"/>
              <a:gd name="connsiteY5494" fmla="*/ 2934066 h 3611234"/>
              <a:gd name="connsiteX5495" fmla="*/ 6540996 w 6860976"/>
              <a:gd name="connsiteY5495" fmla="*/ 2948948 h 3611234"/>
              <a:gd name="connsiteX5496" fmla="*/ 6537276 w 6860976"/>
              <a:gd name="connsiteY5496" fmla="*/ 2960110 h 3611234"/>
              <a:gd name="connsiteX5497" fmla="*/ 6555880 w 6860976"/>
              <a:gd name="connsiteY5497" fmla="*/ 2963831 h 3611234"/>
              <a:gd name="connsiteX5498" fmla="*/ 6563320 w 6860976"/>
              <a:gd name="connsiteY5498" fmla="*/ 2963831 h 3611234"/>
              <a:gd name="connsiteX5499" fmla="*/ 6555880 w 6860976"/>
              <a:gd name="connsiteY5499" fmla="*/ 2971273 h 3611234"/>
              <a:gd name="connsiteX5500" fmla="*/ 6540996 w 6860976"/>
              <a:gd name="connsiteY5500" fmla="*/ 2978714 h 3611234"/>
              <a:gd name="connsiteX5501" fmla="*/ 6526112 w 6860976"/>
              <a:gd name="connsiteY5501" fmla="*/ 2963831 h 3611234"/>
              <a:gd name="connsiteX5502" fmla="*/ 6518672 w 6860976"/>
              <a:gd name="connsiteY5502" fmla="*/ 2963831 h 3611234"/>
              <a:gd name="connsiteX5503" fmla="*/ 6518672 w 6860976"/>
              <a:gd name="connsiteY5503" fmla="*/ 2956390 h 3611234"/>
              <a:gd name="connsiteX5504" fmla="*/ 6500068 w 6860976"/>
              <a:gd name="connsiteY5504" fmla="*/ 2963831 h 3611234"/>
              <a:gd name="connsiteX5505" fmla="*/ 6470302 w 6860976"/>
              <a:gd name="connsiteY5505" fmla="*/ 2963831 h 3611234"/>
              <a:gd name="connsiteX5506" fmla="*/ 6429376 w 6860976"/>
              <a:gd name="connsiteY5506" fmla="*/ 2948948 h 3611234"/>
              <a:gd name="connsiteX5507" fmla="*/ 6407050 w 6860976"/>
              <a:gd name="connsiteY5507" fmla="*/ 2945228 h 3611234"/>
              <a:gd name="connsiteX5508" fmla="*/ 6392168 w 6860976"/>
              <a:gd name="connsiteY5508" fmla="*/ 2941507 h 3611234"/>
              <a:gd name="connsiteX5509" fmla="*/ 6392168 w 6860976"/>
              <a:gd name="connsiteY5509" fmla="*/ 2945228 h 3611234"/>
              <a:gd name="connsiteX5510" fmla="*/ 6399608 w 6860976"/>
              <a:gd name="connsiteY5510" fmla="*/ 2948948 h 3611234"/>
              <a:gd name="connsiteX5511" fmla="*/ 6407050 w 6860976"/>
              <a:gd name="connsiteY5511" fmla="*/ 2948948 h 3611234"/>
              <a:gd name="connsiteX5512" fmla="*/ 6384726 w 6860976"/>
              <a:gd name="connsiteY5512" fmla="*/ 2956390 h 3611234"/>
              <a:gd name="connsiteX5513" fmla="*/ 6347520 w 6860976"/>
              <a:gd name="connsiteY5513" fmla="*/ 2948948 h 3611234"/>
              <a:gd name="connsiteX5514" fmla="*/ 6343798 w 6860976"/>
              <a:gd name="connsiteY5514" fmla="*/ 2952669 h 3611234"/>
              <a:gd name="connsiteX5515" fmla="*/ 6347520 w 6860976"/>
              <a:gd name="connsiteY5515" fmla="*/ 2956390 h 3611234"/>
              <a:gd name="connsiteX5516" fmla="*/ 6351240 w 6860976"/>
              <a:gd name="connsiteY5516" fmla="*/ 2960110 h 3611234"/>
              <a:gd name="connsiteX5517" fmla="*/ 6362400 w 6860976"/>
              <a:gd name="connsiteY5517" fmla="*/ 2971273 h 3611234"/>
              <a:gd name="connsiteX5518" fmla="*/ 6381004 w 6860976"/>
              <a:gd name="connsiteY5518" fmla="*/ 2978714 h 3611234"/>
              <a:gd name="connsiteX5519" fmla="*/ 6410772 w 6860976"/>
              <a:gd name="connsiteY5519" fmla="*/ 2989876 h 3611234"/>
              <a:gd name="connsiteX5520" fmla="*/ 6436816 w 6860976"/>
              <a:gd name="connsiteY5520" fmla="*/ 3001038 h 3611234"/>
              <a:gd name="connsiteX5521" fmla="*/ 6444256 w 6860976"/>
              <a:gd name="connsiteY5521" fmla="*/ 3008480 h 3611234"/>
              <a:gd name="connsiteX5522" fmla="*/ 6362400 w 6860976"/>
              <a:gd name="connsiteY5522" fmla="*/ 2986155 h 3611234"/>
              <a:gd name="connsiteX5523" fmla="*/ 6369844 w 6860976"/>
              <a:gd name="connsiteY5523" fmla="*/ 3001038 h 3611234"/>
              <a:gd name="connsiteX5524" fmla="*/ 6384726 w 6860976"/>
              <a:gd name="connsiteY5524" fmla="*/ 3004759 h 3611234"/>
              <a:gd name="connsiteX5525" fmla="*/ 6392168 w 6860976"/>
              <a:gd name="connsiteY5525" fmla="*/ 3015921 h 3611234"/>
              <a:gd name="connsiteX5526" fmla="*/ 6407050 w 6860976"/>
              <a:gd name="connsiteY5526" fmla="*/ 3030804 h 3611234"/>
              <a:gd name="connsiteX5527" fmla="*/ 6421932 w 6860976"/>
              <a:gd name="connsiteY5527" fmla="*/ 3045687 h 3611234"/>
              <a:gd name="connsiteX5528" fmla="*/ 6369844 w 6860976"/>
              <a:gd name="connsiteY5528" fmla="*/ 3030804 h 3611234"/>
              <a:gd name="connsiteX5529" fmla="*/ 6362400 w 6860976"/>
              <a:gd name="connsiteY5529" fmla="*/ 3030804 h 3611234"/>
              <a:gd name="connsiteX5530" fmla="*/ 6392168 w 6860976"/>
              <a:gd name="connsiteY5530" fmla="*/ 3053128 h 3611234"/>
              <a:gd name="connsiteX5531" fmla="*/ 6399608 w 6860976"/>
              <a:gd name="connsiteY5531" fmla="*/ 3060569 h 3611234"/>
              <a:gd name="connsiteX5532" fmla="*/ 6392168 w 6860976"/>
              <a:gd name="connsiteY5532" fmla="*/ 3060569 h 3611234"/>
              <a:gd name="connsiteX5533" fmla="*/ 6429376 w 6860976"/>
              <a:gd name="connsiteY5533" fmla="*/ 3082894 h 3611234"/>
              <a:gd name="connsiteX5534" fmla="*/ 6436816 w 6860976"/>
              <a:gd name="connsiteY5534" fmla="*/ 3082894 h 3611234"/>
              <a:gd name="connsiteX5535" fmla="*/ 6414492 w 6860976"/>
              <a:gd name="connsiteY5535" fmla="*/ 3090335 h 3611234"/>
              <a:gd name="connsiteX5536" fmla="*/ 6399608 w 6860976"/>
              <a:gd name="connsiteY5536" fmla="*/ 3097777 h 3611234"/>
              <a:gd name="connsiteX5537" fmla="*/ 6421932 w 6860976"/>
              <a:gd name="connsiteY5537" fmla="*/ 3105218 h 3611234"/>
              <a:gd name="connsiteX5538" fmla="*/ 6429376 w 6860976"/>
              <a:gd name="connsiteY5538" fmla="*/ 3112659 h 3611234"/>
              <a:gd name="connsiteX5539" fmla="*/ 6474024 w 6860976"/>
              <a:gd name="connsiteY5539" fmla="*/ 3142425 h 3611234"/>
              <a:gd name="connsiteX5540" fmla="*/ 6447978 w 6860976"/>
              <a:gd name="connsiteY5540" fmla="*/ 3138704 h 3611234"/>
              <a:gd name="connsiteX5541" fmla="*/ 6410772 w 6860976"/>
              <a:gd name="connsiteY5541" fmla="*/ 3134984 h 3611234"/>
              <a:gd name="connsiteX5542" fmla="*/ 6392168 w 6860976"/>
              <a:gd name="connsiteY5542" fmla="*/ 3134984 h 3611234"/>
              <a:gd name="connsiteX5543" fmla="*/ 6388448 w 6860976"/>
              <a:gd name="connsiteY5543" fmla="*/ 3127542 h 3611234"/>
              <a:gd name="connsiteX5544" fmla="*/ 6399608 w 6860976"/>
              <a:gd name="connsiteY5544" fmla="*/ 3127542 h 3611234"/>
              <a:gd name="connsiteX5545" fmla="*/ 6414492 w 6860976"/>
              <a:gd name="connsiteY5545" fmla="*/ 3120101 h 3611234"/>
              <a:gd name="connsiteX5546" fmla="*/ 6384726 w 6860976"/>
              <a:gd name="connsiteY5546" fmla="*/ 3112659 h 3611234"/>
              <a:gd name="connsiteX5547" fmla="*/ 6354960 w 6860976"/>
              <a:gd name="connsiteY5547" fmla="*/ 3105218 h 3611234"/>
              <a:gd name="connsiteX5548" fmla="*/ 6340076 w 6860976"/>
              <a:gd name="connsiteY5548" fmla="*/ 3105218 h 3611234"/>
              <a:gd name="connsiteX5549" fmla="*/ 6325196 w 6860976"/>
              <a:gd name="connsiteY5549" fmla="*/ 3112659 h 3611234"/>
              <a:gd name="connsiteX5550" fmla="*/ 6321474 w 6860976"/>
              <a:gd name="connsiteY5550" fmla="*/ 3112659 h 3611234"/>
              <a:gd name="connsiteX5551" fmla="*/ 6317752 w 6860976"/>
              <a:gd name="connsiteY5551" fmla="*/ 3120101 h 3611234"/>
              <a:gd name="connsiteX5552" fmla="*/ 6354960 w 6860976"/>
              <a:gd name="connsiteY5552" fmla="*/ 3134984 h 3611234"/>
              <a:gd name="connsiteX5553" fmla="*/ 6377284 w 6860976"/>
              <a:gd name="connsiteY5553" fmla="*/ 3149866 h 3611234"/>
              <a:gd name="connsiteX5554" fmla="*/ 6384726 w 6860976"/>
              <a:gd name="connsiteY5554" fmla="*/ 3157308 h 3611234"/>
              <a:gd name="connsiteX5555" fmla="*/ 6407050 w 6860976"/>
              <a:gd name="connsiteY5555" fmla="*/ 3164749 h 3611234"/>
              <a:gd name="connsiteX5556" fmla="*/ 6414492 w 6860976"/>
              <a:gd name="connsiteY5556" fmla="*/ 3172191 h 3611234"/>
              <a:gd name="connsiteX5557" fmla="*/ 6425652 w 6860976"/>
              <a:gd name="connsiteY5557" fmla="*/ 3179632 h 3611234"/>
              <a:gd name="connsiteX5558" fmla="*/ 6436816 w 6860976"/>
              <a:gd name="connsiteY5558" fmla="*/ 3187073 h 3611234"/>
              <a:gd name="connsiteX5559" fmla="*/ 6421932 w 6860976"/>
              <a:gd name="connsiteY5559" fmla="*/ 3187073 h 3611234"/>
              <a:gd name="connsiteX5560" fmla="*/ 6399608 w 6860976"/>
              <a:gd name="connsiteY5560" fmla="*/ 3187073 h 3611234"/>
              <a:gd name="connsiteX5561" fmla="*/ 6399608 w 6860976"/>
              <a:gd name="connsiteY5561" fmla="*/ 3201956 h 3611234"/>
              <a:gd name="connsiteX5562" fmla="*/ 6414492 w 6860976"/>
              <a:gd name="connsiteY5562" fmla="*/ 3209398 h 3611234"/>
              <a:gd name="connsiteX5563" fmla="*/ 6425652 w 6860976"/>
              <a:gd name="connsiteY5563" fmla="*/ 3209398 h 3611234"/>
              <a:gd name="connsiteX5564" fmla="*/ 6429376 w 6860976"/>
              <a:gd name="connsiteY5564" fmla="*/ 3216839 h 3611234"/>
              <a:gd name="connsiteX5565" fmla="*/ 6433096 w 6860976"/>
              <a:gd name="connsiteY5565" fmla="*/ 3228001 h 3611234"/>
              <a:gd name="connsiteX5566" fmla="*/ 6433096 w 6860976"/>
              <a:gd name="connsiteY5566" fmla="*/ 3235443 h 3611234"/>
              <a:gd name="connsiteX5567" fmla="*/ 6429376 w 6860976"/>
              <a:gd name="connsiteY5567" fmla="*/ 3239163 h 3611234"/>
              <a:gd name="connsiteX5568" fmla="*/ 6429376 w 6860976"/>
              <a:gd name="connsiteY5568" fmla="*/ 3246605 h 3611234"/>
              <a:gd name="connsiteX5569" fmla="*/ 6414492 w 6860976"/>
              <a:gd name="connsiteY5569" fmla="*/ 3268929 h 3611234"/>
              <a:gd name="connsiteX5570" fmla="*/ 6384726 w 6860976"/>
              <a:gd name="connsiteY5570" fmla="*/ 3276370 h 3611234"/>
              <a:gd name="connsiteX5571" fmla="*/ 6354960 w 6860976"/>
              <a:gd name="connsiteY5571" fmla="*/ 3276370 h 3611234"/>
              <a:gd name="connsiteX5572" fmla="*/ 6377284 w 6860976"/>
              <a:gd name="connsiteY5572" fmla="*/ 3298694 h 3611234"/>
              <a:gd name="connsiteX5573" fmla="*/ 6388448 w 6860976"/>
              <a:gd name="connsiteY5573" fmla="*/ 3298694 h 3611234"/>
              <a:gd name="connsiteX5574" fmla="*/ 6384726 w 6860976"/>
              <a:gd name="connsiteY5574" fmla="*/ 3306136 h 3611234"/>
              <a:gd name="connsiteX5575" fmla="*/ 6384726 w 6860976"/>
              <a:gd name="connsiteY5575" fmla="*/ 3309857 h 3611234"/>
              <a:gd name="connsiteX5576" fmla="*/ 6392168 w 6860976"/>
              <a:gd name="connsiteY5576" fmla="*/ 3321019 h 3611234"/>
              <a:gd name="connsiteX5577" fmla="*/ 6392168 w 6860976"/>
              <a:gd name="connsiteY5577" fmla="*/ 3324739 h 3611234"/>
              <a:gd name="connsiteX5578" fmla="*/ 6384726 w 6860976"/>
              <a:gd name="connsiteY5578" fmla="*/ 3328460 h 3611234"/>
              <a:gd name="connsiteX5579" fmla="*/ 6384726 w 6860976"/>
              <a:gd name="connsiteY5579" fmla="*/ 3335902 h 3611234"/>
              <a:gd name="connsiteX5580" fmla="*/ 6388448 w 6860976"/>
              <a:gd name="connsiteY5580" fmla="*/ 3347064 h 3611234"/>
              <a:gd name="connsiteX5581" fmla="*/ 6377284 w 6860976"/>
              <a:gd name="connsiteY5581" fmla="*/ 3358226 h 3611234"/>
              <a:gd name="connsiteX5582" fmla="*/ 6354960 w 6860976"/>
              <a:gd name="connsiteY5582" fmla="*/ 3361946 h 3611234"/>
              <a:gd name="connsiteX5583" fmla="*/ 6317752 w 6860976"/>
              <a:gd name="connsiteY5583" fmla="*/ 3350784 h 3611234"/>
              <a:gd name="connsiteX5584" fmla="*/ 6235898 w 6860976"/>
              <a:gd name="connsiteY5584" fmla="*/ 3321019 h 3611234"/>
              <a:gd name="connsiteX5585" fmla="*/ 6221016 w 6860976"/>
              <a:gd name="connsiteY5585" fmla="*/ 3321019 h 3611234"/>
              <a:gd name="connsiteX5586" fmla="*/ 6235898 w 6860976"/>
              <a:gd name="connsiteY5586" fmla="*/ 3328460 h 3611234"/>
              <a:gd name="connsiteX5587" fmla="*/ 6258222 w 6860976"/>
              <a:gd name="connsiteY5587" fmla="*/ 3343343 h 3611234"/>
              <a:gd name="connsiteX5588" fmla="*/ 6265664 w 6860976"/>
              <a:gd name="connsiteY5588" fmla="*/ 3358226 h 3611234"/>
              <a:gd name="connsiteX5589" fmla="*/ 6276824 w 6860976"/>
              <a:gd name="connsiteY5589" fmla="*/ 3373109 h 3611234"/>
              <a:gd name="connsiteX5590" fmla="*/ 6273104 w 6860976"/>
              <a:gd name="connsiteY5590" fmla="*/ 3373109 h 3611234"/>
              <a:gd name="connsiteX5591" fmla="*/ 6191250 w 6860976"/>
              <a:gd name="connsiteY5591" fmla="*/ 3365667 h 3611234"/>
              <a:gd name="connsiteX5592" fmla="*/ 6198692 w 6860976"/>
              <a:gd name="connsiteY5592" fmla="*/ 3380550 h 3611234"/>
              <a:gd name="connsiteX5593" fmla="*/ 6235898 w 6860976"/>
              <a:gd name="connsiteY5593" fmla="*/ 3391712 h 3611234"/>
              <a:gd name="connsiteX5594" fmla="*/ 6258222 w 6860976"/>
              <a:gd name="connsiteY5594" fmla="*/ 3399153 h 3611234"/>
              <a:gd name="connsiteX5595" fmla="*/ 6269384 w 6860976"/>
              <a:gd name="connsiteY5595" fmla="*/ 3402874 h 3611234"/>
              <a:gd name="connsiteX5596" fmla="*/ 6280548 w 6860976"/>
              <a:gd name="connsiteY5596" fmla="*/ 3410316 h 3611234"/>
              <a:gd name="connsiteX5597" fmla="*/ 6302872 w 6860976"/>
              <a:gd name="connsiteY5597" fmla="*/ 3425198 h 3611234"/>
              <a:gd name="connsiteX5598" fmla="*/ 6332636 w 6860976"/>
              <a:gd name="connsiteY5598" fmla="*/ 3432640 h 3611234"/>
              <a:gd name="connsiteX5599" fmla="*/ 6306592 w 6860976"/>
              <a:gd name="connsiteY5599" fmla="*/ 3436360 h 3611234"/>
              <a:gd name="connsiteX5600" fmla="*/ 6265664 w 6860976"/>
              <a:gd name="connsiteY5600" fmla="*/ 3417757 h 3611234"/>
              <a:gd name="connsiteX5601" fmla="*/ 6228456 w 6860976"/>
              <a:gd name="connsiteY5601" fmla="*/ 3402874 h 3611234"/>
              <a:gd name="connsiteX5602" fmla="*/ 6228456 w 6860976"/>
              <a:gd name="connsiteY5602" fmla="*/ 3425198 h 3611234"/>
              <a:gd name="connsiteX5603" fmla="*/ 6258222 w 6860976"/>
              <a:gd name="connsiteY5603" fmla="*/ 3436360 h 3611234"/>
              <a:gd name="connsiteX5604" fmla="*/ 6265664 w 6860976"/>
              <a:gd name="connsiteY5604" fmla="*/ 3443802 h 3611234"/>
              <a:gd name="connsiteX5605" fmla="*/ 6258222 w 6860976"/>
              <a:gd name="connsiteY5605" fmla="*/ 3440081 h 3611234"/>
              <a:gd name="connsiteX5606" fmla="*/ 6243340 w 6860976"/>
              <a:gd name="connsiteY5606" fmla="*/ 3440081 h 3611234"/>
              <a:gd name="connsiteX5607" fmla="*/ 6228456 w 6860976"/>
              <a:gd name="connsiteY5607" fmla="*/ 3440081 h 3611234"/>
              <a:gd name="connsiteX5608" fmla="*/ 6213574 w 6860976"/>
              <a:gd name="connsiteY5608" fmla="*/ 3440081 h 3611234"/>
              <a:gd name="connsiteX5609" fmla="*/ 6191250 w 6860976"/>
              <a:gd name="connsiteY5609" fmla="*/ 3447523 h 3611234"/>
              <a:gd name="connsiteX5610" fmla="*/ 6154044 w 6860976"/>
              <a:gd name="connsiteY5610" fmla="*/ 3447523 h 3611234"/>
              <a:gd name="connsiteX5611" fmla="*/ 6131718 w 6860976"/>
              <a:gd name="connsiteY5611" fmla="*/ 3447523 h 3611234"/>
              <a:gd name="connsiteX5612" fmla="*/ 6057304 w 6860976"/>
              <a:gd name="connsiteY5612" fmla="*/ 3425198 h 3611234"/>
              <a:gd name="connsiteX5613" fmla="*/ 6034980 w 6860976"/>
              <a:gd name="connsiteY5613" fmla="*/ 3417757 h 3611234"/>
              <a:gd name="connsiteX5614" fmla="*/ 6027540 w 6860976"/>
              <a:gd name="connsiteY5614" fmla="*/ 3417757 h 3611234"/>
              <a:gd name="connsiteX5615" fmla="*/ 6183808 w 6860976"/>
              <a:gd name="connsiteY5615" fmla="*/ 3477288 h 3611234"/>
              <a:gd name="connsiteX5616" fmla="*/ 6232176 w 6860976"/>
              <a:gd name="connsiteY5616" fmla="*/ 3495892 h 3611234"/>
              <a:gd name="connsiteX5617" fmla="*/ 6239620 w 6860976"/>
              <a:gd name="connsiteY5617" fmla="*/ 3503333 h 3611234"/>
              <a:gd name="connsiteX5618" fmla="*/ 6243340 w 6860976"/>
              <a:gd name="connsiteY5618" fmla="*/ 3510775 h 3611234"/>
              <a:gd name="connsiteX5619" fmla="*/ 6265664 w 6860976"/>
              <a:gd name="connsiteY5619" fmla="*/ 3514495 h 3611234"/>
              <a:gd name="connsiteX5620" fmla="*/ 6287988 w 6860976"/>
              <a:gd name="connsiteY5620" fmla="*/ 3521937 h 3611234"/>
              <a:gd name="connsiteX5621" fmla="*/ 6265664 w 6860976"/>
              <a:gd name="connsiteY5621" fmla="*/ 3525657 h 3611234"/>
              <a:gd name="connsiteX5622" fmla="*/ 6221016 w 6860976"/>
              <a:gd name="connsiteY5622" fmla="*/ 3507054 h 3611234"/>
              <a:gd name="connsiteX5623" fmla="*/ 6176368 w 6860976"/>
              <a:gd name="connsiteY5623" fmla="*/ 3492171 h 3611234"/>
              <a:gd name="connsiteX5624" fmla="*/ 6168924 w 6860976"/>
              <a:gd name="connsiteY5624" fmla="*/ 3492171 h 3611234"/>
              <a:gd name="connsiteX5625" fmla="*/ 6176368 w 6860976"/>
              <a:gd name="connsiteY5625" fmla="*/ 3507054 h 3611234"/>
              <a:gd name="connsiteX5626" fmla="*/ 6180088 w 6860976"/>
              <a:gd name="connsiteY5626" fmla="*/ 3510775 h 3611234"/>
              <a:gd name="connsiteX5627" fmla="*/ 6191250 w 6860976"/>
              <a:gd name="connsiteY5627" fmla="*/ 3514495 h 3611234"/>
              <a:gd name="connsiteX5628" fmla="*/ 6228456 w 6860976"/>
              <a:gd name="connsiteY5628" fmla="*/ 3529378 h 3611234"/>
              <a:gd name="connsiteX5629" fmla="*/ 6228456 w 6860976"/>
              <a:gd name="connsiteY5629" fmla="*/ 3536819 h 3611234"/>
              <a:gd name="connsiteX5630" fmla="*/ 6221016 w 6860976"/>
              <a:gd name="connsiteY5630" fmla="*/ 3536819 h 3611234"/>
              <a:gd name="connsiteX5631" fmla="*/ 6191250 w 6860976"/>
              <a:gd name="connsiteY5631" fmla="*/ 3529378 h 3611234"/>
              <a:gd name="connsiteX5632" fmla="*/ 6168924 w 6860976"/>
              <a:gd name="connsiteY5632" fmla="*/ 3529378 h 3611234"/>
              <a:gd name="connsiteX5633" fmla="*/ 6150322 w 6860976"/>
              <a:gd name="connsiteY5633" fmla="*/ 3540540 h 3611234"/>
              <a:gd name="connsiteX5634" fmla="*/ 6116836 w 6860976"/>
              <a:gd name="connsiteY5634" fmla="*/ 3540540 h 3611234"/>
              <a:gd name="connsiteX5635" fmla="*/ 6087070 w 6860976"/>
              <a:gd name="connsiteY5635" fmla="*/ 3536819 h 3611234"/>
              <a:gd name="connsiteX5636" fmla="*/ 6012656 w 6860976"/>
              <a:gd name="connsiteY5636" fmla="*/ 3514495 h 3611234"/>
              <a:gd name="connsiteX5637" fmla="*/ 5997772 w 6860976"/>
              <a:gd name="connsiteY5637" fmla="*/ 3507054 h 3611234"/>
              <a:gd name="connsiteX5638" fmla="*/ 5986612 w 6860976"/>
              <a:gd name="connsiteY5638" fmla="*/ 3507054 h 3611234"/>
              <a:gd name="connsiteX5639" fmla="*/ 5982890 w 6860976"/>
              <a:gd name="connsiteY5639" fmla="*/ 3521937 h 3611234"/>
              <a:gd name="connsiteX5640" fmla="*/ 5960566 w 6860976"/>
              <a:gd name="connsiteY5640" fmla="*/ 3521937 h 3611234"/>
              <a:gd name="connsiteX5641" fmla="*/ 5949404 w 6860976"/>
              <a:gd name="connsiteY5641" fmla="*/ 3521937 h 3611234"/>
              <a:gd name="connsiteX5642" fmla="*/ 5945684 w 6860976"/>
              <a:gd name="connsiteY5642" fmla="*/ 3514495 h 3611234"/>
              <a:gd name="connsiteX5643" fmla="*/ 5953124 w 6860976"/>
              <a:gd name="connsiteY5643" fmla="*/ 3514495 h 3611234"/>
              <a:gd name="connsiteX5644" fmla="*/ 5930800 w 6860976"/>
              <a:gd name="connsiteY5644" fmla="*/ 3507054 h 3611234"/>
              <a:gd name="connsiteX5645" fmla="*/ 5908476 w 6860976"/>
              <a:gd name="connsiteY5645" fmla="*/ 3492171 h 3611234"/>
              <a:gd name="connsiteX5646" fmla="*/ 5886152 w 6860976"/>
              <a:gd name="connsiteY5646" fmla="*/ 3484730 h 3611234"/>
              <a:gd name="connsiteX5647" fmla="*/ 5796856 w 6860976"/>
              <a:gd name="connsiteY5647" fmla="*/ 3454964 h 3611234"/>
              <a:gd name="connsiteX5648" fmla="*/ 5789414 w 6860976"/>
              <a:gd name="connsiteY5648" fmla="*/ 3454034 h 3611234"/>
              <a:gd name="connsiteX5649" fmla="*/ 5781972 w 6860976"/>
              <a:gd name="connsiteY5649" fmla="*/ 3451243 h 3611234"/>
              <a:gd name="connsiteX5650" fmla="*/ 5804296 w 6860976"/>
              <a:gd name="connsiteY5650" fmla="*/ 3462405 h 3611234"/>
              <a:gd name="connsiteX5651" fmla="*/ 5826620 w 6860976"/>
              <a:gd name="connsiteY5651" fmla="*/ 3477288 h 3611234"/>
              <a:gd name="connsiteX5652" fmla="*/ 5819180 w 6860976"/>
              <a:gd name="connsiteY5652" fmla="*/ 3484730 h 3611234"/>
              <a:gd name="connsiteX5653" fmla="*/ 5774532 w 6860976"/>
              <a:gd name="connsiteY5653" fmla="*/ 3462405 h 3611234"/>
              <a:gd name="connsiteX5654" fmla="*/ 5737324 w 6860976"/>
              <a:gd name="connsiteY5654" fmla="*/ 3447523 h 3611234"/>
              <a:gd name="connsiteX5655" fmla="*/ 5711280 w 6860976"/>
              <a:gd name="connsiteY5655" fmla="*/ 3436360 h 3611234"/>
              <a:gd name="connsiteX5656" fmla="*/ 5685234 w 6860976"/>
              <a:gd name="connsiteY5656" fmla="*/ 3432640 h 3611234"/>
              <a:gd name="connsiteX5657" fmla="*/ 5677792 w 6860976"/>
              <a:gd name="connsiteY5657" fmla="*/ 3425198 h 3611234"/>
              <a:gd name="connsiteX5658" fmla="*/ 5670352 w 6860976"/>
              <a:gd name="connsiteY5658" fmla="*/ 3425198 h 3611234"/>
              <a:gd name="connsiteX5659" fmla="*/ 5662910 w 6860976"/>
              <a:gd name="connsiteY5659" fmla="*/ 3425198 h 3611234"/>
              <a:gd name="connsiteX5660" fmla="*/ 5655468 w 6860976"/>
              <a:gd name="connsiteY5660" fmla="*/ 3417757 h 3611234"/>
              <a:gd name="connsiteX5661" fmla="*/ 5644306 w 6860976"/>
              <a:gd name="connsiteY5661" fmla="*/ 3414036 h 3611234"/>
              <a:gd name="connsiteX5662" fmla="*/ 5640586 w 6860976"/>
              <a:gd name="connsiteY5662" fmla="*/ 3417757 h 3611234"/>
              <a:gd name="connsiteX5663" fmla="*/ 5633144 w 6860976"/>
              <a:gd name="connsiteY5663" fmla="*/ 3410316 h 3611234"/>
              <a:gd name="connsiteX5664" fmla="*/ 5618260 w 6860976"/>
              <a:gd name="connsiteY5664" fmla="*/ 3402874 h 3611234"/>
              <a:gd name="connsiteX5665" fmla="*/ 5610820 w 6860976"/>
              <a:gd name="connsiteY5665" fmla="*/ 3402874 h 3611234"/>
              <a:gd name="connsiteX5666" fmla="*/ 5595936 w 6860976"/>
              <a:gd name="connsiteY5666" fmla="*/ 3387991 h 3611234"/>
              <a:gd name="connsiteX5667" fmla="*/ 5566172 w 6860976"/>
              <a:gd name="connsiteY5667" fmla="*/ 3380550 h 3611234"/>
              <a:gd name="connsiteX5668" fmla="*/ 5558730 w 6860976"/>
              <a:gd name="connsiteY5668" fmla="*/ 3380550 h 3611234"/>
              <a:gd name="connsiteX5669" fmla="*/ 5555008 w 6860976"/>
              <a:gd name="connsiteY5669" fmla="*/ 3373109 h 3611234"/>
              <a:gd name="connsiteX5670" fmla="*/ 5543848 w 6860976"/>
              <a:gd name="connsiteY5670" fmla="*/ 3373109 h 3611234"/>
              <a:gd name="connsiteX5671" fmla="*/ 5499200 w 6860976"/>
              <a:gd name="connsiteY5671" fmla="*/ 3358226 h 3611234"/>
              <a:gd name="connsiteX5672" fmla="*/ 5402460 w 6860976"/>
              <a:gd name="connsiteY5672" fmla="*/ 3321019 h 3611234"/>
              <a:gd name="connsiteX5673" fmla="*/ 5417344 w 6860976"/>
              <a:gd name="connsiteY5673" fmla="*/ 3335902 h 3611234"/>
              <a:gd name="connsiteX5674" fmla="*/ 5469432 w 6860976"/>
              <a:gd name="connsiteY5674" fmla="*/ 3365667 h 3611234"/>
              <a:gd name="connsiteX5675" fmla="*/ 5476876 w 6860976"/>
              <a:gd name="connsiteY5675" fmla="*/ 3365667 h 3611234"/>
              <a:gd name="connsiteX5676" fmla="*/ 5480596 w 6860976"/>
              <a:gd name="connsiteY5676" fmla="*/ 3365667 h 3611234"/>
              <a:gd name="connsiteX5677" fmla="*/ 5484316 w 6860976"/>
              <a:gd name="connsiteY5677" fmla="*/ 3373109 h 3611234"/>
              <a:gd name="connsiteX5678" fmla="*/ 5499200 w 6860976"/>
              <a:gd name="connsiteY5678" fmla="*/ 3380550 h 3611234"/>
              <a:gd name="connsiteX5679" fmla="*/ 5502920 w 6860976"/>
              <a:gd name="connsiteY5679" fmla="*/ 3376829 h 3611234"/>
              <a:gd name="connsiteX5680" fmla="*/ 5506640 w 6860976"/>
              <a:gd name="connsiteY5680" fmla="*/ 3380550 h 3611234"/>
              <a:gd name="connsiteX5681" fmla="*/ 5514082 w 6860976"/>
              <a:gd name="connsiteY5681" fmla="*/ 3384271 h 3611234"/>
              <a:gd name="connsiteX5682" fmla="*/ 5525244 w 6860976"/>
              <a:gd name="connsiteY5682" fmla="*/ 3387991 h 3611234"/>
              <a:gd name="connsiteX5683" fmla="*/ 5528964 w 6860976"/>
              <a:gd name="connsiteY5683" fmla="*/ 3387991 h 3611234"/>
              <a:gd name="connsiteX5684" fmla="*/ 5506640 w 6860976"/>
              <a:gd name="connsiteY5684" fmla="*/ 3387991 h 3611234"/>
              <a:gd name="connsiteX5685" fmla="*/ 5476876 w 6860976"/>
              <a:gd name="connsiteY5685" fmla="*/ 3380550 h 3611234"/>
              <a:gd name="connsiteX5686" fmla="*/ 5461992 w 6860976"/>
              <a:gd name="connsiteY5686" fmla="*/ 3365667 h 3611234"/>
              <a:gd name="connsiteX5687" fmla="*/ 5458272 w 6860976"/>
              <a:gd name="connsiteY5687" fmla="*/ 3358226 h 3611234"/>
              <a:gd name="connsiteX5688" fmla="*/ 5454550 w 6860976"/>
              <a:gd name="connsiteY5688" fmla="*/ 3365667 h 3611234"/>
              <a:gd name="connsiteX5689" fmla="*/ 5447108 w 6860976"/>
              <a:gd name="connsiteY5689" fmla="*/ 3365667 h 3611234"/>
              <a:gd name="connsiteX5690" fmla="*/ 5387578 w 6860976"/>
              <a:gd name="connsiteY5690" fmla="*/ 3343343 h 3611234"/>
              <a:gd name="connsiteX5691" fmla="*/ 5372696 w 6860976"/>
              <a:gd name="connsiteY5691" fmla="*/ 3343343 h 3611234"/>
              <a:gd name="connsiteX5692" fmla="*/ 5365254 w 6860976"/>
              <a:gd name="connsiteY5692" fmla="*/ 3343343 h 3611234"/>
              <a:gd name="connsiteX5693" fmla="*/ 5365254 w 6860976"/>
              <a:gd name="connsiteY5693" fmla="*/ 3335902 h 3611234"/>
              <a:gd name="connsiteX5694" fmla="*/ 5342929 w 6860976"/>
              <a:gd name="connsiteY5694" fmla="*/ 3332181 h 3611234"/>
              <a:gd name="connsiteX5695" fmla="*/ 5320605 w 6860976"/>
              <a:gd name="connsiteY5695" fmla="*/ 3343343 h 3611234"/>
              <a:gd name="connsiteX5696" fmla="*/ 5335488 w 6860976"/>
              <a:gd name="connsiteY5696" fmla="*/ 3358226 h 3611234"/>
              <a:gd name="connsiteX5697" fmla="*/ 5339209 w 6860976"/>
              <a:gd name="connsiteY5697" fmla="*/ 3361946 h 3611234"/>
              <a:gd name="connsiteX5698" fmla="*/ 5346650 w 6860976"/>
              <a:gd name="connsiteY5698" fmla="*/ 3365667 h 3611234"/>
              <a:gd name="connsiteX5699" fmla="*/ 5365254 w 6860976"/>
              <a:gd name="connsiteY5699" fmla="*/ 3369388 h 3611234"/>
              <a:gd name="connsiteX5700" fmla="*/ 5395020 w 6860976"/>
              <a:gd name="connsiteY5700" fmla="*/ 3380550 h 3611234"/>
              <a:gd name="connsiteX5701" fmla="*/ 5454550 w 6860976"/>
              <a:gd name="connsiteY5701" fmla="*/ 3402874 h 3611234"/>
              <a:gd name="connsiteX5702" fmla="*/ 5528964 w 6860976"/>
              <a:gd name="connsiteY5702" fmla="*/ 3432640 h 3611234"/>
              <a:gd name="connsiteX5703" fmla="*/ 5484316 w 6860976"/>
              <a:gd name="connsiteY5703" fmla="*/ 3425198 h 3611234"/>
              <a:gd name="connsiteX5704" fmla="*/ 5454550 w 6860976"/>
              <a:gd name="connsiteY5704" fmla="*/ 3410316 h 3611234"/>
              <a:gd name="connsiteX5705" fmla="*/ 5409902 w 6860976"/>
              <a:gd name="connsiteY5705" fmla="*/ 3395433 h 3611234"/>
              <a:gd name="connsiteX5706" fmla="*/ 5320605 w 6860976"/>
              <a:gd name="connsiteY5706" fmla="*/ 3365667 h 3611234"/>
              <a:gd name="connsiteX5707" fmla="*/ 5283398 w 6860976"/>
              <a:gd name="connsiteY5707" fmla="*/ 3358226 h 3611234"/>
              <a:gd name="connsiteX5708" fmla="*/ 5261074 w 6860976"/>
              <a:gd name="connsiteY5708" fmla="*/ 3350784 h 3611234"/>
              <a:gd name="connsiteX5709" fmla="*/ 5208984 w 6860976"/>
              <a:gd name="connsiteY5709" fmla="*/ 3328460 h 3611234"/>
              <a:gd name="connsiteX5710" fmla="*/ 5201543 w 6860976"/>
              <a:gd name="connsiteY5710" fmla="*/ 3317298 h 3611234"/>
              <a:gd name="connsiteX5711" fmla="*/ 5179218 w 6860976"/>
              <a:gd name="connsiteY5711" fmla="*/ 3313577 h 3611234"/>
              <a:gd name="connsiteX5712" fmla="*/ 5145732 w 6860976"/>
              <a:gd name="connsiteY5712" fmla="*/ 3294974 h 3611234"/>
              <a:gd name="connsiteX5713" fmla="*/ 5123408 w 6860976"/>
              <a:gd name="connsiteY5713" fmla="*/ 3291253 h 3611234"/>
              <a:gd name="connsiteX5714" fmla="*/ 5048994 w 6860976"/>
              <a:gd name="connsiteY5714" fmla="*/ 3272650 h 3611234"/>
              <a:gd name="connsiteX5715" fmla="*/ 4985742 w 6860976"/>
              <a:gd name="connsiteY5715" fmla="*/ 3254046 h 3611234"/>
              <a:gd name="connsiteX5716" fmla="*/ 4970859 w 6860976"/>
              <a:gd name="connsiteY5716" fmla="*/ 3246605 h 3611234"/>
              <a:gd name="connsiteX5717" fmla="*/ 4963418 w 6860976"/>
              <a:gd name="connsiteY5717" fmla="*/ 3239163 h 3611234"/>
              <a:gd name="connsiteX5718" fmla="*/ 4941093 w 6860976"/>
              <a:gd name="connsiteY5718" fmla="*/ 3239163 h 3611234"/>
              <a:gd name="connsiteX5719" fmla="*/ 4889004 w 6860976"/>
              <a:gd name="connsiteY5719" fmla="*/ 3231722 h 3611234"/>
              <a:gd name="connsiteX5720" fmla="*/ 4840634 w 6860976"/>
              <a:gd name="connsiteY5720" fmla="*/ 3213118 h 3611234"/>
              <a:gd name="connsiteX5721" fmla="*/ 4814589 w 6860976"/>
              <a:gd name="connsiteY5721" fmla="*/ 3198235 h 3611234"/>
              <a:gd name="connsiteX5722" fmla="*/ 4807148 w 6860976"/>
              <a:gd name="connsiteY5722" fmla="*/ 3194515 h 3611234"/>
              <a:gd name="connsiteX5723" fmla="*/ 4799707 w 6860976"/>
              <a:gd name="connsiteY5723" fmla="*/ 3187073 h 3611234"/>
              <a:gd name="connsiteX5724" fmla="*/ 4792265 w 6860976"/>
              <a:gd name="connsiteY5724" fmla="*/ 3187073 h 3611234"/>
              <a:gd name="connsiteX5725" fmla="*/ 4784824 w 6860976"/>
              <a:gd name="connsiteY5725" fmla="*/ 3179632 h 3611234"/>
              <a:gd name="connsiteX5726" fmla="*/ 4769941 w 6860976"/>
              <a:gd name="connsiteY5726" fmla="*/ 3172191 h 3611234"/>
              <a:gd name="connsiteX5727" fmla="*/ 4755058 w 6860976"/>
              <a:gd name="connsiteY5727" fmla="*/ 3172191 h 3611234"/>
              <a:gd name="connsiteX5728" fmla="*/ 4743896 w 6860976"/>
              <a:gd name="connsiteY5728" fmla="*/ 3172191 h 3611234"/>
              <a:gd name="connsiteX5729" fmla="*/ 4740175 w 6860976"/>
              <a:gd name="connsiteY5729" fmla="*/ 3164749 h 3611234"/>
              <a:gd name="connsiteX5730" fmla="*/ 4732734 w 6860976"/>
              <a:gd name="connsiteY5730" fmla="*/ 3157308 h 3611234"/>
              <a:gd name="connsiteX5731" fmla="*/ 4714131 w 6860976"/>
              <a:gd name="connsiteY5731" fmla="*/ 3146146 h 3611234"/>
              <a:gd name="connsiteX5732" fmla="*/ 4691806 w 6860976"/>
              <a:gd name="connsiteY5732" fmla="*/ 3138704 h 3611234"/>
              <a:gd name="connsiteX5733" fmla="*/ 4680644 w 6860976"/>
              <a:gd name="connsiteY5733" fmla="*/ 3127542 h 3611234"/>
              <a:gd name="connsiteX5734" fmla="*/ 4665761 w 6860976"/>
              <a:gd name="connsiteY5734" fmla="*/ 3123821 h 3611234"/>
              <a:gd name="connsiteX5735" fmla="*/ 4613672 w 6860976"/>
              <a:gd name="connsiteY5735" fmla="*/ 3112659 h 3611234"/>
              <a:gd name="connsiteX5736" fmla="*/ 4573344 w 6860976"/>
              <a:gd name="connsiteY5736" fmla="*/ 3101137 h 3611234"/>
              <a:gd name="connsiteX5737" fmla="*/ 4577395 w 6860976"/>
              <a:gd name="connsiteY5737" fmla="*/ 3104288 h 3611234"/>
              <a:gd name="connsiteX5738" fmla="*/ 4587627 w 6860976"/>
              <a:gd name="connsiteY5738" fmla="*/ 3108939 h 3611234"/>
              <a:gd name="connsiteX5739" fmla="*/ 4598789 w 6860976"/>
              <a:gd name="connsiteY5739" fmla="*/ 3112659 h 3611234"/>
              <a:gd name="connsiteX5740" fmla="*/ 4602509 w 6860976"/>
              <a:gd name="connsiteY5740" fmla="*/ 3116380 h 3611234"/>
              <a:gd name="connsiteX5741" fmla="*/ 4606230 w 6860976"/>
              <a:gd name="connsiteY5741" fmla="*/ 3120101 h 3611234"/>
              <a:gd name="connsiteX5742" fmla="*/ 4643437 w 6860976"/>
              <a:gd name="connsiteY5742" fmla="*/ 3127542 h 3611234"/>
              <a:gd name="connsiteX5743" fmla="*/ 4650879 w 6860976"/>
              <a:gd name="connsiteY5743" fmla="*/ 3134984 h 3611234"/>
              <a:gd name="connsiteX5744" fmla="*/ 4669482 w 6860976"/>
              <a:gd name="connsiteY5744" fmla="*/ 3142425 h 3611234"/>
              <a:gd name="connsiteX5745" fmla="*/ 4695527 w 6860976"/>
              <a:gd name="connsiteY5745" fmla="*/ 3149866 h 3611234"/>
              <a:gd name="connsiteX5746" fmla="*/ 4695527 w 6860976"/>
              <a:gd name="connsiteY5746" fmla="*/ 3157308 h 3611234"/>
              <a:gd name="connsiteX5747" fmla="*/ 4650879 w 6860976"/>
              <a:gd name="connsiteY5747" fmla="*/ 3149866 h 3611234"/>
              <a:gd name="connsiteX5748" fmla="*/ 4621113 w 6860976"/>
              <a:gd name="connsiteY5748" fmla="*/ 3146146 h 3611234"/>
              <a:gd name="connsiteX5749" fmla="*/ 4613672 w 6860976"/>
              <a:gd name="connsiteY5749" fmla="*/ 3134984 h 3611234"/>
              <a:gd name="connsiteX5750" fmla="*/ 4598789 w 6860976"/>
              <a:gd name="connsiteY5750" fmla="*/ 3127542 h 3611234"/>
              <a:gd name="connsiteX5751" fmla="*/ 4576464 w 6860976"/>
              <a:gd name="connsiteY5751" fmla="*/ 3120101 h 3611234"/>
              <a:gd name="connsiteX5752" fmla="*/ 4557861 w 6860976"/>
              <a:gd name="connsiteY5752" fmla="*/ 3108939 h 3611234"/>
              <a:gd name="connsiteX5753" fmla="*/ 4539257 w 6860976"/>
              <a:gd name="connsiteY5753" fmla="*/ 3105218 h 3611234"/>
              <a:gd name="connsiteX5754" fmla="*/ 4531816 w 6860976"/>
              <a:gd name="connsiteY5754" fmla="*/ 3094056 h 3611234"/>
              <a:gd name="connsiteX5755" fmla="*/ 4531816 w 6860976"/>
              <a:gd name="connsiteY5755" fmla="*/ 3090335 h 3611234"/>
              <a:gd name="connsiteX5756" fmla="*/ 4539257 w 6860976"/>
              <a:gd name="connsiteY5756" fmla="*/ 3082894 h 3611234"/>
              <a:gd name="connsiteX5757" fmla="*/ 4528095 w 6860976"/>
              <a:gd name="connsiteY5757" fmla="*/ 3086614 h 3611234"/>
              <a:gd name="connsiteX5758" fmla="*/ 4516933 w 6860976"/>
              <a:gd name="connsiteY5758" fmla="*/ 3086614 h 3611234"/>
              <a:gd name="connsiteX5759" fmla="*/ 4513213 w 6860976"/>
              <a:gd name="connsiteY5759" fmla="*/ 3079173 h 3611234"/>
              <a:gd name="connsiteX5760" fmla="*/ 4502050 w 6860976"/>
              <a:gd name="connsiteY5760" fmla="*/ 3068011 h 3611234"/>
              <a:gd name="connsiteX5761" fmla="*/ 4490888 w 6860976"/>
              <a:gd name="connsiteY5761" fmla="*/ 3064290 h 3611234"/>
              <a:gd name="connsiteX5762" fmla="*/ 4487168 w 6860976"/>
              <a:gd name="connsiteY5762" fmla="*/ 3060569 h 3611234"/>
              <a:gd name="connsiteX5763" fmla="*/ 4472285 w 6860976"/>
              <a:gd name="connsiteY5763" fmla="*/ 3053128 h 3611234"/>
              <a:gd name="connsiteX5764" fmla="*/ 4427636 w 6860976"/>
              <a:gd name="connsiteY5764" fmla="*/ 3038245 h 3611234"/>
              <a:gd name="connsiteX5765" fmla="*/ 4405312 w 6860976"/>
              <a:gd name="connsiteY5765" fmla="*/ 3030804 h 3611234"/>
              <a:gd name="connsiteX5766" fmla="*/ 4401591 w 6860976"/>
              <a:gd name="connsiteY5766" fmla="*/ 3030804 h 3611234"/>
              <a:gd name="connsiteX5767" fmla="*/ 4375547 w 6860976"/>
              <a:gd name="connsiteY5767" fmla="*/ 3030804 h 3611234"/>
              <a:gd name="connsiteX5768" fmla="*/ 4338339 w 6860976"/>
              <a:gd name="connsiteY5768" fmla="*/ 3015921 h 3611234"/>
              <a:gd name="connsiteX5769" fmla="*/ 4323457 w 6860976"/>
              <a:gd name="connsiteY5769" fmla="*/ 3008480 h 3611234"/>
              <a:gd name="connsiteX5770" fmla="*/ 4301132 w 6860976"/>
              <a:gd name="connsiteY5770" fmla="*/ 3001038 h 3611234"/>
              <a:gd name="connsiteX5771" fmla="*/ 4282529 w 6860976"/>
              <a:gd name="connsiteY5771" fmla="*/ 2989876 h 3611234"/>
              <a:gd name="connsiteX5772" fmla="*/ 4263926 w 6860976"/>
              <a:gd name="connsiteY5772" fmla="*/ 2986155 h 3611234"/>
              <a:gd name="connsiteX5773" fmla="*/ 4174629 w 6860976"/>
              <a:gd name="connsiteY5773" fmla="*/ 2956390 h 3611234"/>
              <a:gd name="connsiteX5774" fmla="*/ 4167187 w 6860976"/>
              <a:gd name="connsiteY5774" fmla="*/ 2956390 h 3611234"/>
              <a:gd name="connsiteX5775" fmla="*/ 4163467 w 6860976"/>
              <a:gd name="connsiteY5775" fmla="*/ 2960110 h 3611234"/>
              <a:gd name="connsiteX5776" fmla="*/ 4137422 w 6860976"/>
              <a:gd name="connsiteY5776" fmla="*/ 2952669 h 3611234"/>
              <a:gd name="connsiteX5777" fmla="*/ 4122539 w 6860976"/>
              <a:gd name="connsiteY5777" fmla="*/ 2948948 h 3611234"/>
              <a:gd name="connsiteX5778" fmla="*/ 4070449 w 6860976"/>
              <a:gd name="connsiteY5778" fmla="*/ 2926624 h 3611234"/>
              <a:gd name="connsiteX5779" fmla="*/ 4063008 w 6860976"/>
              <a:gd name="connsiteY5779" fmla="*/ 2919183 h 3611234"/>
              <a:gd name="connsiteX5780" fmla="*/ 4048125 w 6860976"/>
              <a:gd name="connsiteY5780" fmla="*/ 2919183 h 3611234"/>
              <a:gd name="connsiteX5781" fmla="*/ 4033242 w 6860976"/>
              <a:gd name="connsiteY5781" fmla="*/ 2911741 h 3611234"/>
              <a:gd name="connsiteX5782" fmla="*/ 4025801 w 6860976"/>
              <a:gd name="connsiteY5782" fmla="*/ 2904300 h 3611234"/>
              <a:gd name="connsiteX5783" fmla="*/ 4003476 w 6860976"/>
              <a:gd name="connsiteY5783" fmla="*/ 2896859 h 3611234"/>
              <a:gd name="connsiteX5784" fmla="*/ 3958828 w 6860976"/>
              <a:gd name="connsiteY5784" fmla="*/ 2881976 h 3611234"/>
              <a:gd name="connsiteX5785" fmla="*/ 3951387 w 6860976"/>
              <a:gd name="connsiteY5785" fmla="*/ 2874534 h 3611234"/>
              <a:gd name="connsiteX5786" fmla="*/ 3943945 w 6860976"/>
              <a:gd name="connsiteY5786" fmla="*/ 2874534 h 3611234"/>
              <a:gd name="connsiteX5787" fmla="*/ 3884414 w 6860976"/>
              <a:gd name="connsiteY5787" fmla="*/ 2852210 h 3611234"/>
              <a:gd name="connsiteX5788" fmla="*/ 3850928 w 6860976"/>
              <a:gd name="connsiteY5788" fmla="*/ 2841048 h 3611234"/>
              <a:gd name="connsiteX5789" fmla="*/ 3817441 w 6860976"/>
              <a:gd name="connsiteY5789" fmla="*/ 2826165 h 3611234"/>
              <a:gd name="connsiteX5790" fmla="*/ 3795117 w 6860976"/>
              <a:gd name="connsiteY5790" fmla="*/ 2815003 h 3611234"/>
              <a:gd name="connsiteX5791" fmla="*/ 3802559 w 6860976"/>
              <a:gd name="connsiteY5791" fmla="*/ 2815003 h 3611234"/>
              <a:gd name="connsiteX5792" fmla="*/ 3813721 w 6860976"/>
              <a:gd name="connsiteY5792" fmla="*/ 2811282 h 3611234"/>
              <a:gd name="connsiteX5793" fmla="*/ 3806279 w 6860976"/>
              <a:gd name="connsiteY5793" fmla="*/ 2803841 h 3611234"/>
              <a:gd name="connsiteX5794" fmla="*/ 3787676 w 6860976"/>
              <a:gd name="connsiteY5794" fmla="*/ 2796400 h 3611234"/>
              <a:gd name="connsiteX5795" fmla="*/ 3765351 w 6860976"/>
              <a:gd name="connsiteY5795" fmla="*/ 2785237 h 3611234"/>
              <a:gd name="connsiteX5796" fmla="*/ 3754189 w 6860976"/>
              <a:gd name="connsiteY5796" fmla="*/ 2781517 h 3611234"/>
              <a:gd name="connsiteX5797" fmla="*/ 3728144 w 6860976"/>
              <a:gd name="connsiteY5797" fmla="*/ 2770355 h 3611234"/>
              <a:gd name="connsiteX5798" fmla="*/ 3698379 w 6860976"/>
              <a:gd name="connsiteY5798" fmla="*/ 2755472 h 3611234"/>
              <a:gd name="connsiteX5799" fmla="*/ 3676055 w 6860976"/>
              <a:gd name="connsiteY5799" fmla="*/ 2748030 h 3611234"/>
              <a:gd name="connsiteX5800" fmla="*/ 3601641 w 6860976"/>
              <a:gd name="connsiteY5800" fmla="*/ 2725706 h 3611234"/>
              <a:gd name="connsiteX5801" fmla="*/ 3590478 w 6860976"/>
              <a:gd name="connsiteY5801" fmla="*/ 2721985 h 3611234"/>
              <a:gd name="connsiteX5802" fmla="*/ 3564433 w 6860976"/>
              <a:gd name="connsiteY5802" fmla="*/ 2718265 h 3611234"/>
              <a:gd name="connsiteX5803" fmla="*/ 3527226 w 6860976"/>
              <a:gd name="connsiteY5803" fmla="*/ 2703382 h 3611234"/>
              <a:gd name="connsiteX5804" fmla="*/ 3490019 w 6860976"/>
              <a:gd name="connsiteY5804" fmla="*/ 2703382 h 3611234"/>
              <a:gd name="connsiteX5805" fmla="*/ 3482578 w 6860976"/>
              <a:gd name="connsiteY5805" fmla="*/ 2703382 h 3611234"/>
              <a:gd name="connsiteX5806" fmla="*/ 3475137 w 6860976"/>
              <a:gd name="connsiteY5806" fmla="*/ 2695941 h 3611234"/>
              <a:gd name="connsiteX5807" fmla="*/ 3475137 w 6860976"/>
              <a:gd name="connsiteY5807" fmla="*/ 2703382 h 3611234"/>
              <a:gd name="connsiteX5808" fmla="*/ 3415605 w 6860976"/>
              <a:gd name="connsiteY5808" fmla="*/ 2681058 h 3611234"/>
              <a:gd name="connsiteX5809" fmla="*/ 3441650 w 6860976"/>
              <a:gd name="connsiteY5809" fmla="*/ 2681058 h 3611234"/>
              <a:gd name="connsiteX5810" fmla="*/ 3475137 w 6860976"/>
              <a:gd name="connsiteY5810" fmla="*/ 2688499 h 3611234"/>
              <a:gd name="connsiteX5811" fmla="*/ 3423047 w 6860976"/>
              <a:gd name="connsiteY5811" fmla="*/ 2666175 h 3611234"/>
              <a:gd name="connsiteX5812" fmla="*/ 3363515 w 6860976"/>
              <a:gd name="connsiteY5812" fmla="*/ 2643851 h 3611234"/>
              <a:gd name="connsiteX5813" fmla="*/ 3370957 w 6860976"/>
              <a:gd name="connsiteY5813" fmla="*/ 2643851 h 3611234"/>
              <a:gd name="connsiteX5814" fmla="*/ 3385840 w 6860976"/>
              <a:gd name="connsiteY5814" fmla="*/ 2643851 h 3611234"/>
              <a:gd name="connsiteX5815" fmla="*/ 3397002 w 6860976"/>
              <a:gd name="connsiteY5815" fmla="*/ 2647571 h 3611234"/>
              <a:gd name="connsiteX5816" fmla="*/ 3408164 w 6860976"/>
              <a:gd name="connsiteY5816" fmla="*/ 2651292 h 3611234"/>
              <a:gd name="connsiteX5817" fmla="*/ 3419326 w 6860976"/>
              <a:gd name="connsiteY5817" fmla="*/ 2655013 h 3611234"/>
              <a:gd name="connsiteX5818" fmla="*/ 3423047 w 6860976"/>
              <a:gd name="connsiteY5818" fmla="*/ 2658734 h 3611234"/>
              <a:gd name="connsiteX5819" fmla="*/ 3437929 w 6860976"/>
              <a:gd name="connsiteY5819" fmla="*/ 2666175 h 3611234"/>
              <a:gd name="connsiteX5820" fmla="*/ 3460254 w 6860976"/>
              <a:gd name="connsiteY5820" fmla="*/ 2666175 h 3611234"/>
              <a:gd name="connsiteX5821" fmla="*/ 3504902 w 6860976"/>
              <a:gd name="connsiteY5821" fmla="*/ 2681058 h 3611234"/>
              <a:gd name="connsiteX5822" fmla="*/ 3490019 w 6860976"/>
              <a:gd name="connsiteY5822" fmla="*/ 2673616 h 3611234"/>
              <a:gd name="connsiteX5823" fmla="*/ 3460254 w 6860976"/>
              <a:gd name="connsiteY5823" fmla="*/ 2666175 h 3611234"/>
              <a:gd name="connsiteX5824" fmla="*/ 3445371 w 6860976"/>
              <a:gd name="connsiteY5824" fmla="*/ 2658734 h 3611234"/>
              <a:gd name="connsiteX5825" fmla="*/ 3426767 w 6860976"/>
              <a:gd name="connsiteY5825" fmla="*/ 2647571 h 3611234"/>
              <a:gd name="connsiteX5826" fmla="*/ 3389560 w 6860976"/>
              <a:gd name="connsiteY5826" fmla="*/ 2636409 h 3611234"/>
              <a:gd name="connsiteX5827" fmla="*/ 3348633 w 6860976"/>
              <a:gd name="connsiteY5827" fmla="*/ 2625247 h 3611234"/>
              <a:gd name="connsiteX5828" fmla="*/ 3341191 w 6860976"/>
              <a:gd name="connsiteY5828" fmla="*/ 2628968 h 3611234"/>
              <a:gd name="connsiteX5829" fmla="*/ 3303984 w 6860976"/>
              <a:gd name="connsiteY5829" fmla="*/ 2628968 h 3611234"/>
              <a:gd name="connsiteX5830" fmla="*/ 3274219 w 6860976"/>
              <a:gd name="connsiteY5830" fmla="*/ 2621527 h 3611234"/>
              <a:gd name="connsiteX5831" fmla="*/ 3274219 w 6860976"/>
              <a:gd name="connsiteY5831" fmla="*/ 2628968 h 3611234"/>
              <a:gd name="connsiteX5832" fmla="*/ 3259336 w 6860976"/>
              <a:gd name="connsiteY5832" fmla="*/ 2621527 h 3611234"/>
              <a:gd name="connsiteX5833" fmla="*/ 3240732 w 6860976"/>
              <a:gd name="connsiteY5833" fmla="*/ 2606644 h 3611234"/>
              <a:gd name="connsiteX5834" fmla="*/ 3199804 w 6860976"/>
              <a:gd name="connsiteY5834" fmla="*/ 2591761 h 3611234"/>
              <a:gd name="connsiteX5835" fmla="*/ 3162597 w 6860976"/>
              <a:gd name="connsiteY5835" fmla="*/ 2584319 h 3611234"/>
              <a:gd name="connsiteX5836" fmla="*/ 3147715 w 6860976"/>
              <a:gd name="connsiteY5836" fmla="*/ 2576878 h 3611234"/>
              <a:gd name="connsiteX5837" fmla="*/ 3177480 w 6860976"/>
              <a:gd name="connsiteY5837" fmla="*/ 2576878 h 3611234"/>
              <a:gd name="connsiteX5838" fmla="*/ 3188643 w 6860976"/>
              <a:gd name="connsiteY5838" fmla="*/ 2584319 h 3611234"/>
              <a:gd name="connsiteX5839" fmla="*/ 3199804 w 6860976"/>
              <a:gd name="connsiteY5839" fmla="*/ 2584319 h 3611234"/>
              <a:gd name="connsiteX5840" fmla="*/ 3214687 w 6860976"/>
              <a:gd name="connsiteY5840" fmla="*/ 2591761 h 3611234"/>
              <a:gd name="connsiteX5841" fmla="*/ 3274219 w 6860976"/>
              <a:gd name="connsiteY5841" fmla="*/ 2614085 h 3611234"/>
              <a:gd name="connsiteX5842" fmla="*/ 3300263 w 6860976"/>
              <a:gd name="connsiteY5842" fmla="*/ 2617806 h 3611234"/>
              <a:gd name="connsiteX5843" fmla="*/ 3318867 w 6860976"/>
              <a:gd name="connsiteY5843" fmla="*/ 2621527 h 3611234"/>
              <a:gd name="connsiteX5844" fmla="*/ 3311426 w 6860976"/>
              <a:gd name="connsiteY5844" fmla="*/ 2614085 h 3611234"/>
              <a:gd name="connsiteX5845" fmla="*/ 3296543 w 6860976"/>
              <a:gd name="connsiteY5845" fmla="*/ 2606644 h 3611234"/>
              <a:gd name="connsiteX5846" fmla="*/ 3251894 w 6860976"/>
              <a:gd name="connsiteY5846" fmla="*/ 2591761 h 3611234"/>
              <a:gd name="connsiteX5847" fmla="*/ 3207246 w 6860976"/>
              <a:gd name="connsiteY5847" fmla="*/ 2576878 h 3611234"/>
              <a:gd name="connsiteX5848" fmla="*/ 3199804 w 6860976"/>
              <a:gd name="connsiteY5848" fmla="*/ 2569437 h 3611234"/>
              <a:gd name="connsiteX5849" fmla="*/ 3177480 w 6860976"/>
              <a:gd name="connsiteY5849" fmla="*/ 2561995 h 3611234"/>
              <a:gd name="connsiteX5850" fmla="*/ 3132832 w 6860976"/>
              <a:gd name="connsiteY5850" fmla="*/ 2539671 h 3611234"/>
              <a:gd name="connsiteX5851" fmla="*/ 3088184 w 6860976"/>
              <a:gd name="connsiteY5851" fmla="*/ 2524788 h 3611234"/>
              <a:gd name="connsiteX5852" fmla="*/ 3058418 w 6860976"/>
              <a:gd name="connsiteY5852" fmla="*/ 2517347 h 3611234"/>
              <a:gd name="connsiteX5853" fmla="*/ 3036094 w 6860976"/>
              <a:gd name="connsiteY5853" fmla="*/ 2509905 h 3611234"/>
              <a:gd name="connsiteX5854" fmla="*/ 3028652 w 6860976"/>
              <a:gd name="connsiteY5854" fmla="*/ 2509905 h 3611234"/>
              <a:gd name="connsiteX5855" fmla="*/ 3013769 w 6860976"/>
              <a:gd name="connsiteY5855" fmla="*/ 2502464 h 3611234"/>
              <a:gd name="connsiteX5856" fmla="*/ 2980283 w 6860976"/>
              <a:gd name="connsiteY5856" fmla="*/ 2483860 h 3611234"/>
              <a:gd name="connsiteX5857" fmla="*/ 2961679 w 6860976"/>
              <a:gd name="connsiteY5857" fmla="*/ 2472698 h 3611234"/>
              <a:gd name="connsiteX5858" fmla="*/ 2969121 w 6860976"/>
              <a:gd name="connsiteY5858" fmla="*/ 2472698 h 3611234"/>
              <a:gd name="connsiteX5859" fmla="*/ 2976562 w 6860976"/>
              <a:gd name="connsiteY5859" fmla="*/ 2465257 h 3611234"/>
              <a:gd name="connsiteX5860" fmla="*/ 2961679 w 6860976"/>
              <a:gd name="connsiteY5860" fmla="*/ 2457816 h 3611234"/>
              <a:gd name="connsiteX5861" fmla="*/ 2954238 w 6860976"/>
              <a:gd name="connsiteY5861" fmla="*/ 2457816 h 3611234"/>
              <a:gd name="connsiteX5862" fmla="*/ 2913311 w 6860976"/>
              <a:gd name="connsiteY5862" fmla="*/ 2435491 h 3611234"/>
              <a:gd name="connsiteX5863" fmla="*/ 2857500 w 6860976"/>
              <a:gd name="connsiteY5863" fmla="*/ 2416888 h 3611234"/>
              <a:gd name="connsiteX5864" fmla="*/ 2820293 w 6860976"/>
              <a:gd name="connsiteY5864" fmla="*/ 2405726 h 3611234"/>
              <a:gd name="connsiteX5865" fmla="*/ 2783086 w 6860976"/>
              <a:gd name="connsiteY5865" fmla="*/ 2390843 h 3611234"/>
              <a:gd name="connsiteX5866" fmla="*/ 2716113 w 6860976"/>
              <a:gd name="connsiteY5866" fmla="*/ 2361077 h 3611234"/>
              <a:gd name="connsiteX5867" fmla="*/ 2701230 w 6860976"/>
              <a:gd name="connsiteY5867" fmla="*/ 2361077 h 3611234"/>
              <a:gd name="connsiteX5868" fmla="*/ 2690068 w 6860976"/>
              <a:gd name="connsiteY5868" fmla="*/ 2357357 h 3611234"/>
              <a:gd name="connsiteX5869" fmla="*/ 2686347 w 6860976"/>
              <a:gd name="connsiteY5869" fmla="*/ 2353636 h 3611234"/>
              <a:gd name="connsiteX5870" fmla="*/ 2656582 w 6860976"/>
              <a:gd name="connsiteY5870" fmla="*/ 2338753 h 3611234"/>
              <a:gd name="connsiteX5871" fmla="*/ 2637979 w 6860976"/>
              <a:gd name="connsiteY5871" fmla="*/ 2327591 h 3611234"/>
              <a:gd name="connsiteX5872" fmla="*/ 2615654 w 6860976"/>
              <a:gd name="connsiteY5872" fmla="*/ 2320150 h 3611234"/>
              <a:gd name="connsiteX5873" fmla="*/ 2589609 w 6860976"/>
              <a:gd name="connsiteY5873" fmla="*/ 2308987 h 3611234"/>
              <a:gd name="connsiteX5874" fmla="*/ 2537519 w 6860976"/>
              <a:gd name="connsiteY5874" fmla="*/ 2286663 h 3611234"/>
              <a:gd name="connsiteX5875" fmla="*/ 2522637 w 6860976"/>
              <a:gd name="connsiteY5875" fmla="*/ 2282943 h 3611234"/>
              <a:gd name="connsiteX5876" fmla="*/ 2507754 w 6860976"/>
              <a:gd name="connsiteY5876" fmla="*/ 2279222 h 3611234"/>
              <a:gd name="connsiteX5877" fmla="*/ 2500313 w 6860976"/>
              <a:gd name="connsiteY5877" fmla="*/ 2271780 h 3611234"/>
              <a:gd name="connsiteX5878" fmla="*/ 2489150 w 6860976"/>
              <a:gd name="connsiteY5878" fmla="*/ 2268060 h 3611234"/>
              <a:gd name="connsiteX5879" fmla="*/ 2470547 w 6860976"/>
              <a:gd name="connsiteY5879" fmla="*/ 2260618 h 3611234"/>
              <a:gd name="connsiteX5880" fmla="*/ 2448222 w 6860976"/>
              <a:gd name="connsiteY5880" fmla="*/ 2256898 h 3611234"/>
              <a:gd name="connsiteX5881" fmla="*/ 2418457 w 6860976"/>
              <a:gd name="connsiteY5881" fmla="*/ 2249456 h 3611234"/>
              <a:gd name="connsiteX5882" fmla="*/ 2384971 w 6860976"/>
              <a:gd name="connsiteY5882" fmla="*/ 2238294 h 3611234"/>
              <a:gd name="connsiteX5883" fmla="*/ 2351484 w 6860976"/>
              <a:gd name="connsiteY5883" fmla="*/ 2223411 h 3611234"/>
              <a:gd name="connsiteX5884" fmla="*/ 2277070 w 6860976"/>
              <a:gd name="connsiteY5884" fmla="*/ 2197366 h 3611234"/>
              <a:gd name="connsiteX5885" fmla="*/ 2224980 w 6860976"/>
              <a:gd name="connsiteY5885" fmla="*/ 2175042 h 3611234"/>
              <a:gd name="connsiteX5886" fmla="*/ 2191494 w 6860976"/>
              <a:gd name="connsiteY5886" fmla="*/ 2167601 h 3611234"/>
              <a:gd name="connsiteX5887" fmla="*/ 2184053 w 6860976"/>
              <a:gd name="connsiteY5887" fmla="*/ 2156439 h 3611234"/>
              <a:gd name="connsiteX5888" fmla="*/ 2172890 w 6860976"/>
              <a:gd name="connsiteY5888" fmla="*/ 2145277 h 3611234"/>
              <a:gd name="connsiteX5889" fmla="*/ 2165449 w 6860976"/>
              <a:gd name="connsiteY5889" fmla="*/ 2137835 h 3611234"/>
              <a:gd name="connsiteX5890" fmla="*/ 2254746 w 6860976"/>
              <a:gd name="connsiteY5890" fmla="*/ 2167601 h 3611234"/>
              <a:gd name="connsiteX5891" fmla="*/ 2299394 w 6860976"/>
              <a:gd name="connsiteY5891" fmla="*/ 2182484 h 3611234"/>
              <a:gd name="connsiteX5892" fmla="*/ 2299394 w 6860976"/>
              <a:gd name="connsiteY5892" fmla="*/ 2178763 h 3611234"/>
              <a:gd name="connsiteX5893" fmla="*/ 2306836 w 6860976"/>
              <a:gd name="connsiteY5893" fmla="*/ 2175042 h 3611234"/>
              <a:gd name="connsiteX5894" fmla="*/ 2306836 w 6860976"/>
              <a:gd name="connsiteY5894" fmla="*/ 2182484 h 3611234"/>
              <a:gd name="connsiteX5895" fmla="*/ 2321719 w 6860976"/>
              <a:gd name="connsiteY5895" fmla="*/ 2189925 h 3611234"/>
              <a:gd name="connsiteX5896" fmla="*/ 2321719 w 6860976"/>
              <a:gd name="connsiteY5896" fmla="*/ 2182484 h 3611234"/>
              <a:gd name="connsiteX5897" fmla="*/ 2314277 w 6860976"/>
              <a:gd name="connsiteY5897" fmla="*/ 2175042 h 3611234"/>
              <a:gd name="connsiteX5898" fmla="*/ 2291953 w 6860976"/>
              <a:gd name="connsiteY5898" fmla="*/ 2167601 h 3611234"/>
              <a:gd name="connsiteX5899" fmla="*/ 2265908 w 6860976"/>
              <a:gd name="connsiteY5899" fmla="*/ 2160159 h 3611234"/>
              <a:gd name="connsiteX5900" fmla="*/ 2254746 w 6860976"/>
              <a:gd name="connsiteY5900" fmla="*/ 2152718 h 3611234"/>
              <a:gd name="connsiteX5901" fmla="*/ 2224980 w 6860976"/>
              <a:gd name="connsiteY5901" fmla="*/ 2145277 h 3611234"/>
              <a:gd name="connsiteX5902" fmla="*/ 2217539 w 6860976"/>
              <a:gd name="connsiteY5902" fmla="*/ 2130394 h 3611234"/>
              <a:gd name="connsiteX5903" fmla="*/ 2210097 w 6860976"/>
              <a:gd name="connsiteY5903" fmla="*/ 2122952 h 3611234"/>
              <a:gd name="connsiteX5904" fmla="*/ 2195215 w 6860976"/>
              <a:gd name="connsiteY5904" fmla="*/ 2122952 h 3611234"/>
              <a:gd name="connsiteX5905" fmla="*/ 2135683 w 6860976"/>
              <a:gd name="connsiteY5905" fmla="*/ 2100628 h 3611234"/>
              <a:gd name="connsiteX5906" fmla="*/ 2113359 w 6860976"/>
              <a:gd name="connsiteY5906" fmla="*/ 2085745 h 3611234"/>
              <a:gd name="connsiteX5907" fmla="*/ 2143125 w 6860976"/>
              <a:gd name="connsiteY5907" fmla="*/ 2093187 h 3611234"/>
              <a:gd name="connsiteX5908" fmla="*/ 2165449 w 6860976"/>
              <a:gd name="connsiteY5908" fmla="*/ 2100628 h 3611234"/>
              <a:gd name="connsiteX5909" fmla="*/ 2187774 w 6860976"/>
              <a:gd name="connsiteY5909" fmla="*/ 2108069 h 3611234"/>
              <a:gd name="connsiteX5910" fmla="*/ 2206377 w 6860976"/>
              <a:gd name="connsiteY5910" fmla="*/ 2119232 h 3611234"/>
              <a:gd name="connsiteX5911" fmla="*/ 2239863 w 6860976"/>
              <a:gd name="connsiteY5911" fmla="*/ 2122952 h 3611234"/>
              <a:gd name="connsiteX5912" fmla="*/ 2239863 w 6860976"/>
              <a:gd name="connsiteY5912" fmla="*/ 2115511 h 3611234"/>
              <a:gd name="connsiteX5913" fmla="*/ 2210097 w 6860976"/>
              <a:gd name="connsiteY5913" fmla="*/ 2104349 h 3611234"/>
              <a:gd name="connsiteX5914" fmla="*/ 2180332 w 6860976"/>
              <a:gd name="connsiteY5914" fmla="*/ 2093187 h 3611234"/>
              <a:gd name="connsiteX5915" fmla="*/ 2135683 w 6860976"/>
              <a:gd name="connsiteY5915" fmla="*/ 2074583 h 3611234"/>
              <a:gd name="connsiteX5916" fmla="*/ 2113359 w 6860976"/>
              <a:gd name="connsiteY5916" fmla="*/ 2063421 h 3611234"/>
              <a:gd name="connsiteX5917" fmla="*/ 2098476 w 6860976"/>
              <a:gd name="connsiteY5917" fmla="*/ 2048538 h 3611234"/>
              <a:gd name="connsiteX5918" fmla="*/ 2105918 w 6860976"/>
              <a:gd name="connsiteY5918" fmla="*/ 2048538 h 3611234"/>
              <a:gd name="connsiteX5919" fmla="*/ 2113359 w 6860976"/>
              <a:gd name="connsiteY5919" fmla="*/ 2055980 h 3611234"/>
              <a:gd name="connsiteX5920" fmla="*/ 2120801 w 6860976"/>
              <a:gd name="connsiteY5920" fmla="*/ 2055980 h 3611234"/>
              <a:gd name="connsiteX5921" fmla="*/ 2117080 w 6860976"/>
              <a:gd name="connsiteY5921" fmla="*/ 2059700 h 3611234"/>
              <a:gd name="connsiteX5922" fmla="*/ 2128242 w 6860976"/>
              <a:gd name="connsiteY5922" fmla="*/ 2063421 h 3611234"/>
              <a:gd name="connsiteX5923" fmla="*/ 2165449 w 6860976"/>
              <a:gd name="connsiteY5923" fmla="*/ 2070862 h 3611234"/>
              <a:gd name="connsiteX5924" fmla="*/ 2202656 w 6860976"/>
              <a:gd name="connsiteY5924" fmla="*/ 2078304 h 3611234"/>
              <a:gd name="connsiteX5925" fmla="*/ 2187774 w 6860976"/>
              <a:gd name="connsiteY5925" fmla="*/ 2063421 h 3611234"/>
              <a:gd name="connsiteX5926" fmla="*/ 2150567 w 6860976"/>
              <a:gd name="connsiteY5926" fmla="*/ 2048538 h 3611234"/>
              <a:gd name="connsiteX5927" fmla="*/ 2113359 w 6860976"/>
              <a:gd name="connsiteY5927" fmla="*/ 2026214 h 3611234"/>
              <a:gd name="connsiteX5928" fmla="*/ 2109639 w 6860976"/>
              <a:gd name="connsiteY5928" fmla="*/ 2018773 h 3611234"/>
              <a:gd name="connsiteX5929" fmla="*/ 2105918 w 6860976"/>
              <a:gd name="connsiteY5929" fmla="*/ 2026214 h 3611234"/>
              <a:gd name="connsiteX5930" fmla="*/ 2105918 w 6860976"/>
              <a:gd name="connsiteY5930" fmla="*/ 2033655 h 3611234"/>
              <a:gd name="connsiteX5931" fmla="*/ 2098476 w 6860976"/>
              <a:gd name="connsiteY5931" fmla="*/ 2029935 h 3611234"/>
              <a:gd name="connsiteX5932" fmla="*/ 2091035 w 6860976"/>
              <a:gd name="connsiteY5932" fmla="*/ 2026214 h 3611234"/>
              <a:gd name="connsiteX5933" fmla="*/ 2083594 w 6860976"/>
              <a:gd name="connsiteY5933" fmla="*/ 2018773 h 3611234"/>
              <a:gd name="connsiteX5934" fmla="*/ 2076152 w 6860976"/>
              <a:gd name="connsiteY5934" fmla="*/ 2011331 h 3611234"/>
              <a:gd name="connsiteX5935" fmla="*/ 2072431 w 6860976"/>
              <a:gd name="connsiteY5935" fmla="*/ 2007610 h 3611234"/>
              <a:gd name="connsiteX5936" fmla="*/ 2061269 w 6860976"/>
              <a:gd name="connsiteY5936" fmla="*/ 2003890 h 3611234"/>
              <a:gd name="connsiteX5937" fmla="*/ 2053828 w 6860976"/>
              <a:gd name="connsiteY5937" fmla="*/ 2000169 h 3611234"/>
              <a:gd name="connsiteX5938" fmla="*/ 2046387 w 6860976"/>
              <a:gd name="connsiteY5938" fmla="*/ 1996448 h 3611234"/>
              <a:gd name="connsiteX5939" fmla="*/ 2024062 w 6860976"/>
              <a:gd name="connsiteY5939" fmla="*/ 1989007 h 3611234"/>
              <a:gd name="connsiteX5940" fmla="*/ 2001738 w 6860976"/>
              <a:gd name="connsiteY5940" fmla="*/ 1974124 h 3611234"/>
              <a:gd name="connsiteX5941" fmla="*/ 1998017 w 6860976"/>
              <a:gd name="connsiteY5941" fmla="*/ 1974124 h 3611234"/>
              <a:gd name="connsiteX5942" fmla="*/ 1986856 w 6860976"/>
              <a:gd name="connsiteY5942" fmla="*/ 1966683 h 3611234"/>
              <a:gd name="connsiteX5943" fmla="*/ 1912441 w 6860976"/>
              <a:gd name="connsiteY5943" fmla="*/ 1936917 h 3611234"/>
              <a:gd name="connsiteX5944" fmla="*/ 1890117 w 6860976"/>
              <a:gd name="connsiteY5944" fmla="*/ 1933196 h 3611234"/>
              <a:gd name="connsiteX5945" fmla="*/ 1882676 w 6860976"/>
              <a:gd name="connsiteY5945" fmla="*/ 1922034 h 3611234"/>
              <a:gd name="connsiteX5946" fmla="*/ 1882676 w 6860976"/>
              <a:gd name="connsiteY5946" fmla="*/ 1914593 h 3611234"/>
              <a:gd name="connsiteX5947" fmla="*/ 1897558 w 6860976"/>
              <a:gd name="connsiteY5947" fmla="*/ 1922034 h 3611234"/>
              <a:gd name="connsiteX5948" fmla="*/ 1912441 w 6860976"/>
              <a:gd name="connsiteY5948" fmla="*/ 1922034 h 3611234"/>
              <a:gd name="connsiteX5949" fmla="*/ 1905000 w 6860976"/>
              <a:gd name="connsiteY5949" fmla="*/ 1899710 h 3611234"/>
              <a:gd name="connsiteX5950" fmla="*/ 1815703 w 6860976"/>
              <a:gd name="connsiteY5950" fmla="*/ 1869944 h 3611234"/>
              <a:gd name="connsiteX5951" fmla="*/ 1793379 w 6860976"/>
              <a:gd name="connsiteY5951" fmla="*/ 1862503 h 3611234"/>
              <a:gd name="connsiteX5952" fmla="*/ 1763613 w 6860976"/>
              <a:gd name="connsiteY5952" fmla="*/ 1847620 h 3611234"/>
              <a:gd name="connsiteX5953" fmla="*/ 1741289 w 6860976"/>
              <a:gd name="connsiteY5953" fmla="*/ 1840179 h 3611234"/>
              <a:gd name="connsiteX5954" fmla="*/ 1756172 w 6860976"/>
              <a:gd name="connsiteY5954" fmla="*/ 1840179 h 3611234"/>
              <a:gd name="connsiteX5955" fmla="*/ 1778496 w 6860976"/>
              <a:gd name="connsiteY5955" fmla="*/ 1847620 h 3611234"/>
              <a:gd name="connsiteX5956" fmla="*/ 1789658 w 6860976"/>
              <a:gd name="connsiteY5956" fmla="*/ 1847620 h 3611234"/>
              <a:gd name="connsiteX5957" fmla="*/ 1785938 w 6860976"/>
              <a:gd name="connsiteY5957" fmla="*/ 1840179 h 3611234"/>
              <a:gd name="connsiteX5958" fmla="*/ 1793379 w 6860976"/>
              <a:gd name="connsiteY5958" fmla="*/ 1840179 h 3611234"/>
              <a:gd name="connsiteX5959" fmla="*/ 1808262 w 6860976"/>
              <a:gd name="connsiteY5959" fmla="*/ 1847620 h 3611234"/>
              <a:gd name="connsiteX5960" fmla="*/ 1815703 w 6860976"/>
              <a:gd name="connsiteY5960" fmla="*/ 1847620 h 3611234"/>
              <a:gd name="connsiteX5961" fmla="*/ 1838028 w 6860976"/>
              <a:gd name="connsiteY5961" fmla="*/ 1855062 h 3611234"/>
              <a:gd name="connsiteX5962" fmla="*/ 1845469 w 6860976"/>
              <a:gd name="connsiteY5962" fmla="*/ 1862503 h 3611234"/>
              <a:gd name="connsiteX5963" fmla="*/ 1856631 w 6860976"/>
              <a:gd name="connsiteY5963" fmla="*/ 1862503 h 3611234"/>
              <a:gd name="connsiteX5964" fmla="*/ 1871513 w 6860976"/>
              <a:gd name="connsiteY5964" fmla="*/ 1866224 h 3611234"/>
              <a:gd name="connsiteX5965" fmla="*/ 1893838 w 6860976"/>
              <a:gd name="connsiteY5965" fmla="*/ 1873665 h 3611234"/>
              <a:gd name="connsiteX5966" fmla="*/ 1934766 w 6860976"/>
              <a:gd name="connsiteY5966" fmla="*/ 1892269 h 3611234"/>
              <a:gd name="connsiteX5967" fmla="*/ 1968252 w 6860976"/>
              <a:gd name="connsiteY5967" fmla="*/ 1899710 h 3611234"/>
              <a:gd name="connsiteX5968" fmla="*/ 1971973 w 6860976"/>
              <a:gd name="connsiteY5968" fmla="*/ 1899710 h 3611234"/>
              <a:gd name="connsiteX5969" fmla="*/ 2048247 w 6860976"/>
              <a:gd name="connsiteY5969" fmla="*/ 1933196 h 3611234"/>
              <a:gd name="connsiteX5970" fmla="*/ 2068064 w 6860976"/>
              <a:gd name="connsiteY5970" fmla="*/ 1940476 h 3611234"/>
              <a:gd name="connsiteX5971" fmla="*/ 2053828 w 6860976"/>
              <a:gd name="connsiteY5971" fmla="*/ 1936917 h 3611234"/>
              <a:gd name="connsiteX5972" fmla="*/ 2024062 w 6860976"/>
              <a:gd name="connsiteY5972" fmla="*/ 1936917 h 3611234"/>
              <a:gd name="connsiteX5973" fmla="*/ 2016621 w 6860976"/>
              <a:gd name="connsiteY5973" fmla="*/ 1929476 h 3611234"/>
              <a:gd name="connsiteX5974" fmla="*/ 2009180 w 6860976"/>
              <a:gd name="connsiteY5974" fmla="*/ 1929476 h 3611234"/>
              <a:gd name="connsiteX5975" fmla="*/ 1957090 w 6860976"/>
              <a:gd name="connsiteY5975" fmla="*/ 1907152 h 3611234"/>
              <a:gd name="connsiteX5976" fmla="*/ 1934766 w 6860976"/>
              <a:gd name="connsiteY5976" fmla="*/ 1907152 h 3611234"/>
              <a:gd name="connsiteX5977" fmla="*/ 1949648 w 6860976"/>
              <a:gd name="connsiteY5977" fmla="*/ 1914593 h 3611234"/>
              <a:gd name="connsiteX5978" fmla="*/ 1971973 w 6860976"/>
              <a:gd name="connsiteY5978" fmla="*/ 1922034 h 3611234"/>
              <a:gd name="connsiteX5979" fmla="*/ 2024062 w 6860976"/>
              <a:gd name="connsiteY5979" fmla="*/ 1948079 h 3611234"/>
              <a:gd name="connsiteX5980" fmla="*/ 2068711 w 6860976"/>
              <a:gd name="connsiteY5980" fmla="*/ 1966683 h 3611234"/>
              <a:gd name="connsiteX5981" fmla="*/ 2076152 w 6860976"/>
              <a:gd name="connsiteY5981" fmla="*/ 1966683 h 3611234"/>
              <a:gd name="connsiteX5982" fmla="*/ 2094756 w 6860976"/>
              <a:gd name="connsiteY5982" fmla="*/ 1977845 h 3611234"/>
              <a:gd name="connsiteX5983" fmla="*/ 2098476 w 6860976"/>
              <a:gd name="connsiteY5983" fmla="*/ 1974124 h 3611234"/>
              <a:gd name="connsiteX5984" fmla="*/ 2105918 w 6860976"/>
              <a:gd name="connsiteY5984" fmla="*/ 1966683 h 3611234"/>
              <a:gd name="connsiteX5985" fmla="*/ 2128242 w 6860976"/>
              <a:gd name="connsiteY5985" fmla="*/ 1974124 h 3611234"/>
              <a:gd name="connsiteX5986" fmla="*/ 2131963 w 6860976"/>
              <a:gd name="connsiteY5986" fmla="*/ 1974124 h 3611234"/>
              <a:gd name="connsiteX5987" fmla="*/ 2143125 w 6860976"/>
              <a:gd name="connsiteY5987" fmla="*/ 1981566 h 3611234"/>
              <a:gd name="connsiteX5988" fmla="*/ 2158008 w 6860976"/>
              <a:gd name="connsiteY5988" fmla="*/ 1989007 h 3611234"/>
              <a:gd name="connsiteX5989" fmla="*/ 2180332 w 6860976"/>
              <a:gd name="connsiteY5989" fmla="*/ 1996448 h 3611234"/>
              <a:gd name="connsiteX5990" fmla="*/ 2195215 w 6860976"/>
              <a:gd name="connsiteY5990" fmla="*/ 2000169 h 3611234"/>
              <a:gd name="connsiteX5991" fmla="*/ 2224980 w 6860976"/>
              <a:gd name="connsiteY5991" fmla="*/ 2011331 h 3611234"/>
              <a:gd name="connsiteX5992" fmla="*/ 2262187 w 6860976"/>
              <a:gd name="connsiteY5992" fmla="*/ 2018773 h 3611234"/>
              <a:gd name="connsiteX5993" fmla="*/ 2269629 w 6860976"/>
              <a:gd name="connsiteY5993" fmla="*/ 2018773 h 3611234"/>
              <a:gd name="connsiteX5994" fmla="*/ 2247305 w 6860976"/>
              <a:gd name="connsiteY5994" fmla="*/ 2011331 h 3611234"/>
              <a:gd name="connsiteX5995" fmla="*/ 2239863 w 6860976"/>
              <a:gd name="connsiteY5995" fmla="*/ 2003890 h 3611234"/>
              <a:gd name="connsiteX5996" fmla="*/ 2217539 w 6860976"/>
              <a:gd name="connsiteY5996" fmla="*/ 1989007 h 3611234"/>
              <a:gd name="connsiteX5997" fmla="*/ 2180332 w 6860976"/>
              <a:gd name="connsiteY5997" fmla="*/ 1981566 h 3611234"/>
              <a:gd name="connsiteX5998" fmla="*/ 2180332 w 6860976"/>
              <a:gd name="connsiteY5998" fmla="*/ 1974124 h 3611234"/>
              <a:gd name="connsiteX5999" fmla="*/ 2180332 w 6860976"/>
              <a:gd name="connsiteY5999" fmla="*/ 1966683 h 3611234"/>
              <a:gd name="connsiteX6000" fmla="*/ 2161728 w 6860976"/>
              <a:gd name="connsiteY6000" fmla="*/ 1959241 h 3611234"/>
              <a:gd name="connsiteX6001" fmla="*/ 2150567 w 6860976"/>
              <a:gd name="connsiteY6001" fmla="*/ 1955521 h 3611234"/>
              <a:gd name="connsiteX6002" fmla="*/ 2139404 w 6860976"/>
              <a:gd name="connsiteY6002" fmla="*/ 1951800 h 3611234"/>
              <a:gd name="connsiteX6003" fmla="*/ 2135683 w 6860976"/>
              <a:gd name="connsiteY6003" fmla="*/ 1951800 h 3611234"/>
              <a:gd name="connsiteX6004" fmla="*/ 2135683 w 6860976"/>
              <a:gd name="connsiteY6004" fmla="*/ 1966683 h 3611234"/>
              <a:gd name="connsiteX6005" fmla="*/ 2107158 w 6860976"/>
              <a:gd name="connsiteY6005" fmla="*/ 1952420 h 3611234"/>
              <a:gd name="connsiteX6006" fmla="*/ 2111499 w 6860976"/>
              <a:gd name="connsiteY6006" fmla="*/ 1952730 h 3611234"/>
              <a:gd name="connsiteX6007" fmla="*/ 2120801 w 6860976"/>
              <a:gd name="connsiteY6007" fmla="*/ 1955521 h 3611234"/>
              <a:gd name="connsiteX6008" fmla="*/ 2135683 w 6860976"/>
              <a:gd name="connsiteY6008" fmla="*/ 1944359 h 3611234"/>
              <a:gd name="connsiteX6009" fmla="*/ 2135683 w 6860976"/>
              <a:gd name="connsiteY6009" fmla="*/ 1936917 h 3611234"/>
              <a:gd name="connsiteX6010" fmla="*/ 2143125 w 6860976"/>
              <a:gd name="connsiteY6010" fmla="*/ 1936917 h 3611234"/>
              <a:gd name="connsiteX6011" fmla="*/ 2143125 w 6860976"/>
              <a:gd name="connsiteY6011" fmla="*/ 1929476 h 3611234"/>
              <a:gd name="connsiteX6012" fmla="*/ 2091035 w 6860976"/>
              <a:gd name="connsiteY6012" fmla="*/ 1899710 h 3611234"/>
              <a:gd name="connsiteX6013" fmla="*/ 2068711 w 6860976"/>
              <a:gd name="connsiteY6013" fmla="*/ 1884827 h 3611234"/>
              <a:gd name="connsiteX6014" fmla="*/ 2053828 w 6860976"/>
              <a:gd name="connsiteY6014" fmla="*/ 1884827 h 3611234"/>
              <a:gd name="connsiteX6015" fmla="*/ 2016621 w 6860976"/>
              <a:gd name="connsiteY6015" fmla="*/ 1862503 h 3611234"/>
              <a:gd name="connsiteX6016" fmla="*/ 2083594 w 6860976"/>
              <a:gd name="connsiteY6016" fmla="*/ 1877386 h 3611234"/>
              <a:gd name="connsiteX6017" fmla="*/ 2120801 w 6860976"/>
              <a:gd name="connsiteY6017" fmla="*/ 1892269 h 3611234"/>
              <a:gd name="connsiteX6018" fmla="*/ 2105918 w 6860976"/>
              <a:gd name="connsiteY6018" fmla="*/ 1881107 h 3611234"/>
              <a:gd name="connsiteX6019" fmla="*/ 2087314 w 6860976"/>
              <a:gd name="connsiteY6019" fmla="*/ 1869944 h 3611234"/>
              <a:gd name="connsiteX6020" fmla="*/ 2068711 w 6860976"/>
              <a:gd name="connsiteY6020" fmla="*/ 1862503 h 3611234"/>
              <a:gd name="connsiteX6021" fmla="*/ 2050108 w 6860976"/>
              <a:gd name="connsiteY6021" fmla="*/ 1855062 h 3611234"/>
              <a:gd name="connsiteX6022" fmla="*/ 2024062 w 6860976"/>
              <a:gd name="connsiteY6022" fmla="*/ 1843900 h 3611234"/>
              <a:gd name="connsiteX6023" fmla="*/ 1994297 w 6860976"/>
              <a:gd name="connsiteY6023" fmla="*/ 1832737 h 3611234"/>
              <a:gd name="connsiteX6024" fmla="*/ 1971973 w 6860976"/>
              <a:gd name="connsiteY6024" fmla="*/ 1825296 h 3611234"/>
              <a:gd name="connsiteX6025" fmla="*/ 1957090 w 6860976"/>
              <a:gd name="connsiteY6025" fmla="*/ 1817855 h 3611234"/>
              <a:gd name="connsiteX6026" fmla="*/ 1860352 w 6860976"/>
              <a:gd name="connsiteY6026" fmla="*/ 1788089 h 3611234"/>
              <a:gd name="connsiteX6027" fmla="*/ 1815703 w 6860976"/>
              <a:gd name="connsiteY6027" fmla="*/ 1773206 h 3611234"/>
              <a:gd name="connsiteX6028" fmla="*/ 1852910 w 6860976"/>
              <a:gd name="connsiteY6028" fmla="*/ 1780648 h 3611234"/>
              <a:gd name="connsiteX6029" fmla="*/ 1845469 w 6860976"/>
              <a:gd name="connsiteY6029" fmla="*/ 1773206 h 3611234"/>
              <a:gd name="connsiteX6030" fmla="*/ 1834307 w 6860976"/>
              <a:gd name="connsiteY6030" fmla="*/ 1762044 h 3611234"/>
              <a:gd name="connsiteX6031" fmla="*/ 1815703 w 6860976"/>
              <a:gd name="connsiteY6031" fmla="*/ 1758323 h 3611234"/>
              <a:gd name="connsiteX6032" fmla="*/ 1763613 w 6860976"/>
              <a:gd name="connsiteY6032" fmla="*/ 1735999 h 3611234"/>
              <a:gd name="connsiteX6033" fmla="*/ 1674316 w 6860976"/>
              <a:gd name="connsiteY6033" fmla="*/ 1698792 h 3611234"/>
              <a:gd name="connsiteX6034" fmla="*/ 1644551 w 6860976"/>
              <a:gd name="connsiteY6034" fmla="*/ 1691351 h 3611234"/>
              <a:gd name="connsiteX6035" fmla="*/ 1622227 w 6860976"/>
              <a:gd name="connsiteY6035" fmla="*/ 1683909 h 3611234"/>
              <a:gd name="connsiteX6036" fmla="*/ 1596181 w 6860976"/>
              <a:gd name="connsiteY6036" fmla="*/ 1672747 h 3611234"/>
              <a:gd name="connsiteX6037" fmla="*/ 1573858 w 6860976"/>
              <a:gd name="connsiteY6037" fmla="*/ 1665306 h 3611234"/>
              <a:gd name="connsiteX6038" fmla="*/ 1540371 w 6860976"/>
              <a:gd name="connsiteY6038" fmla="*/ 1661585 h 3611234"/>
              <a:gd name="connsiteX6039" fmla="*/ 1510606 w 6860976"/>
              <a:gd name="connsiteY6039" fmla="*/ 1654144 h 3611234"/>
              <a:gd name="connsiteX6040" fmla="*/ 1492002 w 6860976"/>
              <a:gd name="connsiteY6040" fmla="*/ 1650423 h 3611234"/>
              <a:gd name="connsiteX6041" fmla="*/ 1480840 w 6860976"/>
              <a:gd name="connsiteY6041" fmla="*/ 1646702 h 3611234"/>
              <a:gd name="connsiteX6042" fmla="*/ 1480840 w 6860976"/>
              <a:gd name="connsiteY6042" fmla="*/ 1639261 h 3611234"/>
              <a:gd name="connsiteX6043" fmla="*/ 1503164 w 6860976"/>
              <a:gd name="connsiteY6043" fmla="*/ 1639261 h 3611234"/>
              <a:gd name="connsiteX6044" fmla="*/ 1525488 w 6860976"/>
              <a:gd name="connsiteY6044" fmla="*/ 1639261 h 3611234"/>
              <a:gd name="connsiteX6045" fmla="*/ 1510606 w 6860976"/>
              <a:gd name="connsiteY6045" fmla="*/ 1631819 h 3611234"/>
              <a:gd name="connsiteX6046" fmla="*/ 1480840 w 6860976"/>
              <a:gd name="connsiteY6046" fmla="*/ 1616937 h 3611234"/>
              <a:gd name="connsiteX6047" fmla="*/ 1473399 w 6860976"/>
              <a:gd name="connsiteY6047" fmla="*/ 1613216 h 3611234"/>
              <a:gd name="connsiteX6048" fmla="*/ 1480840 w 6860976"/>
              <a:gd name="connsiteY6048" fmla="*/ 1605775 h 3611234"/>
              <a:gd name="connsiteX6049" fmla="*/ 1518047 w 6860976"/>
              <a:gd name="connsiteY6049" fmla="*/ 1605775 h 3611234"/>
              <a:gd name="connsiteX6050" fmla="*/ 1555254 w 6860976"/>
              <a:gd name="connsiteY6050" fmla="*/ 1609495 h 3611234"/>
              <a:gd name="connsiteX6051" fmla="*/ 1607344 w 6860976"/>
              <a:gd name="connsiteY6051" fmla="*/ 1631819 h 3611234"/>
              <a:gd name="connsiteX6052" fmla="*/ 1618506 w 6860976"/>
              <a:gd name="connsiteY6052" fmla="*/ 1628099 h 3611234"/>
              <a:gd name="connsiteX6053" fmla="*/ 1625947 w 6860976"/>
              <a:gd name="connsiteY6053" fmla="*/ 1631819 h 3611234"/>
              <a:gd name="connsiteX6054" fmla="*/ 1637109 w 6860976"/>
              <a:gd name="connsiteY6054" fmla="*/ 1639261 h 3611234"/>
              <a:gd name="connsiteX6055" fmla="*/ 1644551 w 6860976"/>
              <a:gd name="connsiteY6055" fmla="*/ 1654144 h 3611234"/>
              <a:gd name="connsiteX6056" fmla="*/ 1637109 w 6860976"/>
              <a:gd name="connsiteY6056" fmla="*/ 1646702 h 3611234"/>
              <a:gd name="connsiteX6057" fmla="*/ 1611065 w 6860976"/>
              <a:gd name="connsiteY6057" fmla="*/ 1639261 h 3611234"/>
              <a:gd name="connsiteX6058" fmla="*/ 1599903 w 6860976"/>
              <a:gd name="connsiteY6058" fmla="*/ 1631819 h 3611234"/>
              <a:gd name="connsiteX6059" fmla="*/ 1585020 w 6860976"/>
              <a:gd name="connsiteY6059" fmla="*/ 1631819 h 3611234"/>
              <a:gd name="connsiteX6060" fmla="*/ 1570137 w 6860976"/>
              <a:gd name="connsiteY6060" fmla="*/ 1631819 h 3611234"/>
              <a:gd name="connsiteX6061" fmla="*/ 1536650 w 6860976"/>
              <a:gd name="connsiteY6061" fmla="*/ 1620657 h 3611234"/>
              <a:gd name="connsiteX6062" fmla="*/ 1510606 w 6860976"/>
              <a:gd name="connsiteY6062" fmla="*/ 1616937 h 3611234"/>
              <a:gd name="connsiteX6063" fmla="*/ 1495723 w 6860976"/>
              <a:gd name="connsiteY6063" fmla="*/ 1616937 h 3611234"/>
              <a:gd name="connsiteX6064" fmla="*/ 1510606 w 6860976"/>
              <a:gd name="connsiteY6064" fmla="*/ 1620657 h 3611234"/>
              <a:gd name="connsiteX6065" fmla="*/ 1536650 w 6860976"/>
              <a:gd name="connsiteY6065" fmla="*/ 1628099 h 3611234"/>
              <a:gd name="connsiteX6066" fmla="*/ 1555254 w 6860976"/>
              <a:gd name="connsiteY6066" fmla="*/ 1631819 h 3611234"/>
              <a:gd name="connsiteX6067" fmla="*/ 1562695 w 6860976"/>
              <a:gd name="connsiteY6067" fmla="*/ 1639261 h 3611234"/>
              <a:gd name="connsiteX6068" fmla="*/ 1585020 w 6860976"/>
              <a:gd name="connsiteY6068" fmla="*/ 1646702 h 3611234"/>
              <a:gd name="connsiteX6069" fmla="*/ 1681758 w 6860976"/>
              <a:gd name="connsiteY6069" fmla="*/ 1683909 h 3611234"/>
              <a:gd name="connsiteX6070" fmla="*/ 1704082 w 6860976"/>
              <a:gd name="connsiteY6070" fmla="*/ 1695071 h 3611234"/>
              <a:gd name="connsiteX6071" fmla="*/ 1752451 w 6860976"/>
              <a:gd name="connsiteY6071" fmla="*/ 1713675 h 3611234"/>
              <a:gd name="connsiteX6072" fmla="*/ 1778496 w 6860976"/>
              <a:gd name="connsiteY6072" fmla="*/ 1721116 h 3611234"/>
              <a:gd name="connsiteX6073" fmla="*/ 1793379 w 6860976"/>
              <a:gd name="connsiteY6073" fmla="*/ 1721116 h 3611234"/>
              <a:gd name="connsiteX6074" fmla="*/ 1815703 w 6860976"/>
              <a:gd name="connsiteY6074" fmla="*/ 1728558 h 3611234"/>
              <a:gd name="connsiteX6075" fmla="*/ 1823145 w 6860976"/>
              <a:gd name="connsiteY6075" fmla="*/ 1735999 h 3611234"/>
              <a:gd name="connsiteX6076" fmla="*/ 1830586 w 6860976"/>
              <a:gd name="connsiteY6076" fmla="*/ 1735999 h 3611234"/>
              <a:gd name="connsiteX6077" fmla="*/ 1838028 w 6860976"/>
              <a:gd name="connsiteY6077" fmla="*/ 1743441 h 3611234"/>
              <a:gd name="connsiteX6078" fmla="*/ 1852910 w 6860976"/>
              <a:gd name="connsiteY6078" fmla="*/ 1750882 h 3611234"/>
              <a:gd name="connsiteX6079" fmla="*/ 1856631 w 6860976"/>
              <a:gd name="connsiteY6079" fmla="*/ 1750882 h 3611234"/>
              <a:gd name="connsiteX6080" fmla="*/ 1860352 w 6860976"/>
              <a:gd name="connsiteY6080" fmla="*/ 1743441 h 3611234"/>
              <a:gd name="connsiteX6081" fmla="*/ 1867793 w 6860976"/>
              <a:gd name="connsiteY6081" fmla="*/ 1750882 h 3611234"/>
              <a:gd name="connsiteX6082" fmla="*/ 1882676 w 6860976"/>
              <a:gd name="connsiteY6082" fmla="*/ 1758323 h 3611234"/>
              <a:gd name="connsiteX6083" fmla="*/ 1890117 w 6860976"/>
              <a:gd name="connsiteY6083" fmla="*/ 1758323 h 3611234"/>
              <a:gd name="connsiteX6084" fmla="*/ 1897558 w 6860976"/>
              <a:gd name="connsiteY6084" fmla="*/ 1765765 h 3611234"/>
              <a:gd name="connsiteX6085" fmla="*/ 1905000 w 6860976"/>
              <a:gd name="connsiteY6085" fmla="*/ 1765765 h 3611234"/>
              <a:gd name="connsiteX6086" fmla="*/ 1934766 w 6860976"/>
              <a:gd name="connsiteY6086" fmla="*/ 1780648 h 3611234"/>
              <a:gd name="connsiteX6087" fmla="*/ 1957090 w 6860976"/>
              <a:gd name="connsiteY6087" fmla="*/ 1788089 h 3611234"/>
              <a:gd name="connsiteX6088" fmla="*/ 1994297 w 6860976"/>
              <a:gd name="connsiteY6088" fmla="*/ 1802972 h 3611234"/>
              <a:gd name="connsiteX6089" fmla="*/ 2024062 w 6860976"/>
              <a:gd name="connsiteY6089" fmla="*/ 1817855 h 3611234"/>
              <a:gd name="connsiteX6090" fmla="*/ 2031504 w 6860976"/>
              <a:gd name="connsiteY6090" fmla="*/ 1817855 h 3611234"/>
              <a:gd name="connsiteX6091" fmla="*/ 2038945 w 6860976"/>
              <a:gd name="connsiteY6091" fmla="*/ 1817855 h 3611234"/>
              <a:gd name="connsiteX6092" fmla="*/ 2038945 w 6860976"/>
              <a:gd name="connsiteY6092" fmla="*/ 1825296 h 3611234"/>
              <a:gd name="connsiteX6093" fmla="*/ 2046387 w 6860976"/>
              <a:gd name="connsiteY6093" fmla="*/ 1825296 h 3611234"/>
              <a:gd name="connsiteX6094" fmla="*/ 2053828 w 6860976"/>
              <a:gd name="connsiteY6094" fmla="*/ 1825296 h 3611234"/>
              <a:gd name="connsiteX6095" fmla="*/ 2057549 w 6860976"/>
              <a:gd name="connsiteY6095" fmla="*/ 1825296 h 3611234"/>
              <a:gd name="connsiteX6096" fmla="*/ 2064990 w 6860976"/>
              <a:gd name="connsiteY6096" fmla="*/ 1832737 h 3611234"/>
              <a:gd name="connsiteX6097" fmla="*/ 2076152 w 6860976"/>
              <a:gd name="connsiteY6097" fmla="*/ 1840179 h 3611234"/>
              <a:gd name="connsiteX6098" fmla="*/ 2120801 w 6860976"/>
              <a:gd name="connsiteY6098" fmla="*/ 1847620 h 3611234"/>
              <a:gd name="connsiteX6099" fmla="*/ 2128242 w 6860976"/>
              <a:gd name="connsiteY6099" fmla="*/ 1843900 h 3611234"/>
              <a:gd name="connsiteX6100" fmla="*/ 2128242 w 6860976"/>
              <a:gd name="connsiteY6100" fmla="*/ 1840179 h 3611234"/>
              <a:gd name="connsiteX6101" fmla="*/ 2105918 w 6860976"/>
              <a:gd name="connsiteY6101" fmla="*/ 1836458 h 3611234"/>
              <a:gd name="connsiteX6102" fmla="*/ 2091035 w 6860976"/>
              <a:gd name="connsiteY6102" fmla="*/ 1832737 h 3611234"/>
              <a:gd name="connsiteX6103" fmla="*/ 2057549 w 6860976"/>
              <a:gd name="connsiteY6103" fmla="*/ 1810413 h 3611234"/>
              <a:gd name="connsiteX6104" fmla="*/ 2009180 w 6860976"/>
              <a:gd name="connsiteY6104" fmla="*/ 1795530 h 3611234"/>
              <a:gd name="connsiteX6105" fmla="*/ 2001738 w 6860976"/>
              <a:gd name="connsiteY6105" fmla="*/ 1795530 h 3611234"/>
              <a:gd name="connsiteX6106" fmla="*/ 1994297 w 6860976"/>
              <a:gd name="connsiteY6106" fmla="*/ 1795530 h 3611234"/>
              <a:gd name="connsiteX6107" fmla="*/ 1990576 w 6860976"/>
              <a:gd name="connsiteY6107" fmla="*/ 1784368 h 3611234"/>
              <a:gd name="connsiteX6108" fmla="*/ 1979414 w 6860976"/>
              <a:gd name="connsiteY6108" fmla="*/ 1780648 h 3611234"/>
              <a:gd name="connsiteX6109" fmla="*/ 1979414 w 6860976"/>
              <a:gd name="connsiteY6109" fmla="*/ 1773206 h 3611234"/>
              <a:gd name="connsiteX6110" fmla="*/ 1971973 w 6860976"/>
              <a:gd name="connsiteY6110" fmla="*/ 1773206 h 3611234"/>
              <a:gd name="connsiteX6111" fmla="*/ 1979414 w 6860976"/>
              <a:gd name="connsiteY6111" fmla="*/ 1780648 h 3611234"/>
              <a:gd name="connsiteX6112" fmla="*/ 1942207 w 6860976"/>
              <a:gd name="connsiteY6112" fmla="*/ 1773206 h 3611234"/>
              <a:gd name="connsiteX6113" fmla="*/ 1957090 w 6860976"/>
              <a:gd name="connsiteY6113" fmla="*/ 1773206 h 3611234"/>
              <a:gd name="connsiteX6114" fmla="*/ 1964531 w 6860976"/>
              <a:gd name="connsiteY6114" fmla="*/ 1765765 h 3611234"/>
              <a:gd name="connsiteX6115" fmla="*/ 1953369 w 6860976"/>
              <a:gd name="connsiteY6115" fmla="*/ 1762044 h 3611234"/>
              <a:gd name="connsiteX6116" fmla="*/ 1949648 w 6860976"/>
              <a:gd name="connsiteY6116" fmla="*/ 1758323 h 3611234"/>
              <a:gd name="connsiteX6117" fmla="*/ 1919883 w 6860976"/>
              <a:gd name="connsiteY6117" fmla="*/ 1750882 h 3611234"/>
              <a:gd name="connsiteX6118" fmla="*/ 1897558 w 6860976"/>
              <a:gd name="connsiteY6118" fmla="*/ 1743441 h 3611234"/>
              <a:gd name="connsiteX6119" fmla="*/ 1890117 w 6860976"/>
              <a:gd name="connsiteY6119" fmla="*/ 1735999 h 3611234"/>
              <a:gd name="connsiteX6120" fmla="*/ 1882676 w 6860976"/>
              <a:gd name="connsiteY6120" fmla="*/ 1728558 h 3611234"/>
              <a:gd name="connsiteX6121" fmla="*/ 1867793 w 6860976"/>
              <a:gd name="connsiteY6121" fmla="*/ 1713675 h 3611234"/>
              <a:gd name="connsiteX6122" fmla="*/ 1886397 w 6860976"/>
              <a:gd name="connsiteY6122" fmla="*/ 1713675 h 3611234"/>
              <a:gd name="connsiteX6123" fmla="*/ 1905000 w 6860976"/>
              <a:gd name="connsiteY6123" fmla="*/ 1721116 h 3611234"/>
              <a:gd name="connsiteX6124" fmla="*/ 1971973 w 6860976"/>
              <a:gd name="connsiteY6124" fmla="*/ 1750882 h 3611234"/>
              <a:gd name="connsiteX6125" fmla="*/ 1986856 w 6860976"/>
              <a:gd name="connsiteY6125" fmla="*/ 1758323 h 3611234"/>
              <a:gd name="connsiteX6126" fmla="*/ 1986856 w 6860976"/>
              <a:gd name="connsiteY6126" fmla="*/ 1750882 h 3611234"/>
              <a:gd name="connsiteX6127" fmla="*/ 1979414 w 6860976"/>
              <a:gd name="connsiteY6127" fmla="*/ 1735999 h 3611234"/>
              <a:gd name="connsiteX6128" fmla="*/ 1957090 w 6860976"/>
              <a:gd name="connsiteY6128" fmla="*/ 1721116 h 3611234"/>
              <a:gd name="connsiteX6129" fmla="*/ 1949648 w 6860976"/>
              <a:gd name="connsiteY6129" fmla="*/ 1721116 h 3611234"/>
              <a:gd name="connsiteX6130" fmla="*/ 1923604 w 6860976"/>
              <a:gd name="connsiteY6130" fmla="*/ 1713675 h 3611234"/>
              <a:gd name="connsiteX6131" fmla="*/ 1905000 w 6860976"/>
              <a:gd name="connsiteY6131" fmla="*/ 1706234 h 3611234"/>
              <a:gd name="connsiteX6132" fmla="*/ 1897558 w 6860976"/>
              <a:gd name="connsiteY6132" fmla="*/ 1706234 h 3611234"/>
              <a:gd name="connsiteX6133" fmla="*/ 1893838 w 6860976"/>
              <a:gd name="connsiteY6133" fmla="*/ 1695071 h 3611234"/>
              <a:gd name="connsiteX6134" fmla="*/ 1882676 w 6860976"/>
              <a:gd name="connsiteY6134" fmla="*/ 1691351 h 3611234"/>
              <a:gd name="connsiteX6135" fmla="*/ 1867793 w 6860976"/>
              <a:gd name="connsiteY6135" fmla="*/ 1687630 h 3611234"/>
              <a:gd name="connsiteX6136" fmla="*/ 1860352 w 6860976"/>
              <a:gd name="connsiteY6136" fmla="*/ 1683909 h 3611234"/>
              <a:gd name="connsiteX6137" fmla="*/ 1860352 w 6860976"/>
              <a:gd name="connsiteY6137" fmla="*/ 1691351 h 3611234"/>
              <a:gd name="connsiteX6138" fmla="*/ 1845469 w 6860976"/>
              <a:gd name="connsiteY6138" fmla="*/ 1698792 h 3611234"/>
              <a:gd name="connsiteX6139" fmla="*/ 1830586 w 6860976"/>
              <a:gd name="connsiteY6139" fmla="*/ 1691351 h 3611234"/>
              <a:gd name="connsiteX6140" fmla="*/ 1823145 w 6860976"/>
              <a:gd name="connsiteY6140" fmla="*/ 1691351 h 3611234"/>
              <a:gd name="connsiteX6141" fmla="*/ 1834307 w 6860976"/>
              <a:gd name="connsiteY6141" fmla="*/ 1687630 h 3611234"/>
              <a:gd name="connsiteX6142" fmla="*/ 1845469 w 6860976"/>
              <a:gd name="connsiteY6142" fmla="*/ 1683909 h 3611234"/>
              <a:gd name="connsiteX6143" fmla="*/ 1830586 w 6860976"/>
              <a:gd name="connsiteY6143" fmla="*/ 1676468 h 3611234"/>
              <a:gd name="connsiteX6144" fmla="*/ 1800821 w 6860976"/>
              <a:gd name="connsiteY6144" fmla="*/ 1669027 h 3611234"/>
              <a:gd name="connsiteX6145" fmla="*/ 1800821 w 6860976"/>
              <a:gd name="connsiteY6145" fmla="*/ 1661585 h 3611234"/>
              <a:gd name="connsiteX6146" fmla="*/ 1793379 w 6860976"/>
              <a:gd name="connsiteY6146" fmla="*/ 1661585 h 3611234"/>
              <a:gd name="connsiteX6147" fmla="*/ 1782217 w 6860976"/>
              <a:gd name="connsiteY6147" fmla="*/ 1661585 h 3611234"/>
              <a:gd name="connsiteX6148" fmla="*/ 1774775 w 6860976"/>
              <a:gd name="connsiteY6148" fmla="*/ 1665306 h 3611234"/>
              <a:gd name="connsiteX6149" fmla="*/ 1778496 w 6860976"/>
              <a:gd name="connsiteY6149" fmla="*/ 1676468 h 3611234"/>
              <a:gd name="connsiteX6150" fmla="*/ 1771055 w 6860976"/>
              <a:gd name="connsiteY6150" fmla="*/ 1676468 h 3611234"/>
              <a:gd name="connsiteX6151" fmla="*/ 1748731 w 6860976"/>
              <a:gd name="connsiteY6151" fmla="*/ 1646702 h 3611234"/>
              <a:gd name="connsiteX6152" fmla="*/ 1718965 w 6860976"/>
              <a:gd name="connsiteY6152" fmla="*/ 1631819 h 3611234"/>
              <a:gd name="connsiteX6153" fmla="*/ 1733848 w 6860976"/>
              <a:gd name="connsiteY6153" fmla="*/ 1631819 h 3611234"/>
              <a:gd name="connsiteX6154" fmla="*/ 1748731 w 6860976"/>
              <a:gd name="connsiteY6154" fmla="*/ 1631819 h 3611234"/>
              <a:gd name="connsiteX6155" fmla="*/ 1756172 w 6860976"/>
              <a:gd name="connsiteY6155" fmla="*/ 1631819 h 3611234"/>
              <a:gd name="connsiteX6156" fmla="*/ 1763613 w 6860976"/>
              <a:gd name="connsiteY6156" fmla="*/ 1631819 h 3611234"/>
              <a:gd name="connsiteX6157" fmla="*/ 1778496 w 6860976"/>
              <a:gd name="connsiteY6157" fmla="*/ 1639261 h 3611234"/>
              <a:gd name="connsiteX6158" fmla="*/ 1785007 w 6860976"/>
              <a:gd name="connsiteY6158" fmla="*/ 1640191 h 3611234"/>
              <a:gd name="connsiteX6159" fmla="*/ 1786213 w 6860976"/>
              <a:gd name="connsiteY6159" fmla="*/ 1640915 h 3611234"/>
              <a:gd name="connsiteX6160" fmla="*/ 1785938 w 6860976"/>
              <a:gd name="connsiteY6160" fmla="*/ 1639261 h 3611234"/>
              <a:gd name="connsiteX6161" fmla="*/ 1793379 w 6860976"/>
              <a:gd name="connsiteY6161" fmla="*/ 1631819 h 3611234"/>
              <a:gd name="connsiteX6162" fmla="*/ 1800821 w 6860976"/>
              <a:gd name="connsiteY6162" fmla="*/ 1635540 h 3611234"/>
              <a:gd name="connsiteX6163" fmla="*/ 1793379 w 6860976"/>
              <a:gd name="connsiteY6163" fmla="*/ 1639261 h 3611234"/>
              <a:gd name="connsiteX6164" fmla="*/ 1790123 w 6860976"/>
              <a:gd name="connsiteY6164" fmla="*/ 1642051 h 3611234"/>
              <a:gd name="connsiteX6165" fmla="*/ 1788914 w 6860976"/>
              <a:gd name="connsiteY6165" fmla="*/ 1642535 h 3611234"/>
              <a:gd name="connsiteX6166" fmla="*/ 1789658 w 6860976"/>
              <a:gd name="connsiteY6166" fmla="*/ 1642982 h 3611234"/>
              <a:gd name="connsiteX6167" fmla="*/ 1793379 w 6860976"/>
              <a:gd name="connsiteY6167" fmla="*/ 1646702 h 3611234"/>
              <a:gd name="connsiteX6168" fmla="*/ 1800821 w 6860976"/>
              <a:gd name="connsiteY6168" fmla="*/ 1654144 h 3611234"/>
              <a:gd name="connsiteX6169" fmla="*/ 1815703 w 6860976"/>
              <a:gd name="connsiteY6169" fmla="*/ 1661585 h 3611234"/>
              <a:gd name="connsiteX6170" fmla="*/ 1882676 w 6860976"/>
              <a:gd name="connsiteY6170" fmla="*/ 1683909 h 3611234"/>
              <a:gd name="connsiteX6171" fmla="*/ 1897558 w 6860976"/>
              <a:gd name="connsiteY6171" fmla="*/ 1683909 h 3611234"/>
              <a:gd name="connsiteX6172" fmla="*/ 1890117 w 6860976"/>
              <a:gd name="connsiteY6172" fmla="*/ 1676468 h 3611234"/>
              <a:gd name="connsiteX6173" fmla="*/ 1882676 w 6860976"/>
              <a:gd name="connsiteY6173" fmla="*/ 1669027 h 3611234"/>
              <a:gd name="connsiteX6174" fmla="*/ 1897558 w 6860976"/>
              <a:gd name="connsiteY6174" fmla="*/ 1676468 h 3611234"/>
              <a:gd name="connsiteX6175" fmla="*/ 1934766 w 6860976"/>
              <a:gd name="connsiteY6175" fmla="*/ 1683909 h 3611234"/>
              <a:gd name="connsiteX6176" fmla="*/ 2009180 w 6860976"/>
              <a:gd name="connsiteY6176" fmla="*/ 1706234 h 3611234"/>
              <a:gd name="connsiteX6177" fmla="*/ 2024062 w 6860976"/>
              <a:gd name="connsiteY6177" fmla="*/ 1706234 h 3611234"/>
              <a:gd name="connsiteX6178" fmla="*/ 2054625 w 6860976"/>
              <a:gd name="connsiteY6178" fmla="*/ 1712347 h 3611234"/>
              <a:gd name="connsiteX6179" fmla="*/ 2053828 w 6860976"/>
              <a:gd name="connsiteY6179" fmla="*/ 1709954 h 3611234"/>
              <a:gd name="connsiteX6180" fmla="*/ 2046387 w 6860976"/>
              <a:gd name="connsiteY6180" fmla="*/ 1706234 h 3611234"/>
              <a:gd name="connsiteX6181" fmla="*/ 2031504 w 6860976"/>
              <a:gd name="connsiteY6181" fmla="*/ 1706234 h 3611234"/>
              <a:gd name="connsiteX6182" fmla="*/ 2009180 w 6860976"/>
              <a:gd name="connsiteY6182" fmla="*/ 1683909 h 3611234"/>
              <a:gd name="connsiteX6183" fmla="*/ 2001738 w 6860976"/>
              <a:gd name="connsiteY6183" fmla="*/ 1683909 h 3611234"/>
              <a:gd name="connsiteX6184" fmla="*/ 1994297 w 6860976"/>
              <a:gd name="connsiteY6184" fmla="*/ 1680189 h 3611234"/>
              <a:gd name="connsiteX6185" fmla="*/ 1986856 w 6860976"/>
              <a:gd name="connsiteY6185" fmla="*/ 1676468 h 3611234"/>
              <a:gd name="connsiteX6186" fmla="*/ 1979414 w 6860976"/>
              <a:gd name="connsiteY6186" fmla="*/ 1683909 h 3611234"/>
              <a:gd name="connsiteX6187" fmla="*/ 1971973 w 6860976"/>
              <a:gd name="connsiteY6187" fmla="*/ 1691351 h 3611234"/>
              <a:gd name="connsiteX6188" fmla="*/ 1964531 w 6860976"/>
              <a:gd name="connsiteY6188" fmla="*/ 1676468 h 3611234"/>
              <a:gd name="connsiteX6189" fmla="*/ 1968252 w 6860976"/>
              <a:gd name="connsiteY6189" fmla="*/ 1669027 h 3611234"/>
              <a:gd name="connsiteX6190" fmla="*/ 1964531 w 6860976"/>
              <a:gd name="connsiteY6190" fmla="*/ 1661585 h 3611234"/>
              <a:gd name="connsiteX6191" fmla="*/ 1960811 w 6860976"/>
              <a:gd name="connsiteY6191" fmla="*/ 1646702 h 3611234"/>
              <a:gd name="connsiteX6192" fmla="*/ 1934766 w 6860976"/>
              <a:gd name="connsiteY6192" fmla="*/ 1639261 h 3611234"/>
              <a:gd name="connsiteX6193" fmla="*/ 1882676 w 6860976"/>
              <a:gd name="connsiteY6193" fmla="*/ 1624378 h 3611234"/>
              <a:gd name="connsiteX6194" fmla="*/ 1875234 w 6860976"/>
              <a:gd name="connsiteY6194" fmla="*/ 1631819 h 3611234"/>
              <a:gd name="connsiteX6195" fmla="*/ 1927324 w 6860976"/>
              <a:gd name="connsiteY6195" fmla="*/ 1646702 h 3611234"/>
              <a:gd name="connsiteX6196" fmla="*/ 1945928 w 6860976"/>
              <a:gd name="connsiteY6196" fmla="*/ 1656004 h 3611234"/>
              <a:gd name="connsiteX6197" fmla="*/ 1951137 w 6860976"/>
              <a:gd name="connsiteY6197" fmla="*/ 1656376 h 3611234"/>
              <a:gd name="connsiteX6198" fmla="*/ 1942207 w 6860976"/>
              <a:gd name="connsiteY6198" fmla="*/ 1656004 h 3611234"/>
              <a:gd name="connsiteX6199" fmla="*/ 1897558 w 6860976"/>
              <a:gd name="connsiteY6199" fmla="*/ 1646702 h 3611234"/>
              <a:gd name="connsiteX6200" fmla="*/ 1845469 w 6860976"/>
              <a:gd name="connsiteY6200" fmla="*/ 1628099 h 3611234"/>
              <a:gd name="connsiteX6201" fmla="*/ 1838028 w 6860976"/>
              <a:gd name="connsiteY6201" fmla="*/ 1616937 h 3611234"/>
              <a:gd name="connsiteX6202" fmla="*/ 1826865 w 6860976"/>
              <a:gd name="connsiteY6202" fmla="*/ 1609495 h 3611234"/>
              <a:gd name="connsiteX6203" fmla="*/ 1811982 w 6860976"/>
              <a:gd name="connsiteY6203" fmla="*/ 1605775 h 3611234"/>
              <a:gd name="connsiteX6204" fmla="*/ 1785938 w 6860976"/>
              <a:gd name="connsiteY6204" fmla="*/ 1594612 h 3611234"/>
              <a:gd name="connsiteX6205" fmla="*/ 1756172 w 6860976"/>
              <a:gd name="connsiteY6205" fmla="*/ 1594612 h 3611234"/>
              <a:gd name="connsiteX6206" fmla="*/ 1756172 w 6860976"/>
              <a:gd name="connsiteY6206" fmla="*/ 1602054 h 3611234"/>
              <a:gd name="connsiteX6207" fmla="*/ 1763613 w 6860976"/>
              <a:gd name="connsiteY6207" fmla="*/ 1605775 h 3611234"/>
              <a:gd name="connsiteX6208" fmla="*/ 1756172 w 6860976"/>
              <a:gd name="connsiteY6208" fmla="*/ 1609495 h 3611234"/>
              <a:gd name="connsiteX6209" fmla="*/ 1763613 w 6860976"/>
              <a:gd name="connsiteY6209" fmla="*/ 1616937 h 3611234"/>
              <a:gd name="connsiteX6210" fmla="*/ 1763613 w 6860976"/>
              <a:gd name="connsiteY6210" fmla="*/ 1624378 h 3611234"/>
              <a:gd name="connsiteX6211" fmla="*/ 1741289 w 6860976"/>
              <a:gd name="connsiteY6211" fmla="*/ 1616937 h 3611234"/>
              <a:gd name="connsiteX6212" fmla="*/ 1733848 w 6860976"/>
              <a:gd name="connsiteY6212" fmla="*/ 1602054 h 3611234"/>
              <a:gd name="connsiteX6213" fmla="*/ 1745010 w 6860976"/>
              <a:gd name="connsiteY6213" fmla="*/ 1605775 h 3611234"/>
              <a:gd name="connsiteX6214" fmla="*/ 1741289 w 6860976"/>
              <a:gd name="connsiteY6214" fmla="*/ 1602054 h 3611234"/>
              <a:gd name="connsiteX6215" fmla="*/ 1748731 w 6860976"/>
              <a:gd name="connsiteY6215" fmla="*/ 1594612 h 3611234"/>
              <a:gd name="connsiteX6216" fmla="*/ 1752451 w 6860976"/>
              <a:gd name="connsiteY6216" fmla="*/ 1594612 h 3611234"/>
              <a:gd name="connsiteX6217" fmla="*/ 1756172 w 6860976"/>
              <a:gd name="connsiteY6217" fmla="*/ 1587171 h 3611234"/>
              <a:gd name="connsiteX6218" fmla="*/ 1771055 w 6860976"/>
              <a:gd name="connsiteY6218" fmla="*/ 1587171 h 3611234"/>
              <a:gd name="connsiteX6219" fmla="*/ 1785938 w 6860976"/>
              <a:gd name="connsiteY6219" fmla="*/ 1583450 h 3611234"/>
              <a:gd name="connsiteX6220" fmla="*/ 1793379 w 6860976"/>
              <a:gd name="connsiteY6220" fmla="*/ 1579730 h 3611234"/>
              <a:gd name="connsiteX6221" fmla="*/ 1815703 w 6860976"/>
              <a:gd name="connsiteY6221" fmla="*/ 1587171 h 3611234"/>
              <a:gd name="connsiteX6222" fmla="*/ 1830586 w 6860976"/>
              <a:gd name="connsiteY6222" fmla="*/ 1587171 h 3611234"/>
              <a:gd name="connsiteX6223" fmla="*/ 1852910 w 6860976"/>
              <a:gd name="connsiteY6223" fmla="*/ 1587171 h 3611234"/>
              <a:gd name="connsiteX6224" fmla="*/ 1905000 w 6860976"/>
              <a:gd name="connsiteY6224" fmla="*/ 1602054 h 3611234"/>
              <a:gd name="connsiteX6225" fmla="*/ 1901279 w 6860976"/>
              <a:gd name="connsiteY6225" fmla="*/ 1594612 h 3611234"/>
              <a:gd name="connsiteX6226" fmla="*/ 1890117 w 6860976"/>
              <a:gd name="connsiteY6226" fmla="*/ 1587171 h 3611234"/>
              <a:gd name="connsiteX6227" fmla="*/ 1867793 w 6860976"/>
              <a:gd name="connsiteY6227" fmla="*/ 1583450 h 3611234"/>
              <a:gd name="connsiteX6228" fmla="*/ 1830586 w 6860976"/>
              <a:gd name="connsiteY6228" fmla="*/ 1572288 h 3611234"/>
              <a:gd name="connsiteX6229" fmla="*/ 1800821 w 6860976"/>
              <a:gd name="connsiteY6229" fmla="*/ 1568568 h 3611234"/>
              <a:gd name="connsiteX6230" fmla="*/ 1774775 w 6860976"/>
              <a:gd name="connsiteY6230" fmla="*/ 1557405 h 3611234"/>
              <a:gd name="connsiteX6231" fmla="*/ 1771055 w 6860976"/>
              <a:gd name="connsiteY6231" fmla="*/ 1549964 h 3611234"/>
              <a:gd name="connsiteX6232" fmla="*/ 1771055 w 6860976"/>
              <a:gd name="connsiteY6232" fmla="*/ 1542523 h 3611234"/>
              <a:gd name="connsiteX6233" fmla="*/ 1767334 w 6860976"/>
              <a:gd name="connsiteY6233" fmla="*/ 1542523 h 3611234"/>
              <a:gd name="connsiteX6234" fmla="*/ 1756172 w 6860976"/>
              <a:gd name="connsiteY6234" fmla="*/ 1549964 h 3611234"/>
              <a:gd name="connsiteX6235" fmla="*/ 1748731 w 6860976"/>
              <a:gd name="connsiteY6235" fmla="*/ 1549964 h 3611234"/>
              <a:gd name="connsiteX6236" fmla="*/ 1748731 w 6860976"/>
              <a:gd name="connsiteY6236" fmla="*/ 1542523 h 3611234"/>
              <a:gd name="connsiteX6237" fmla="*/ 1745010 w 6860976"/>
              <a:gd name="connsiteY6237" fmla="*/ 1535081 h 3611234"/>
              <a:gd name="connsiteX6238" fmla="*/ 1741289 w 6860976"/>
              <a:gd name="connsiteY6238" fmla="*/ 1535081 h 3611234"/>
              <a:gd name="connsiteX6239" fmla="*/ 1733848 w 6860976"/>
              <a:gd name="connsiteY6239" fmla="*/ 1535081 h 3611234"/>
              <a:gd name="connsiteX6240" fmla="*/ 1726406 w 6860976"/>
              <a:gd name="connsiteY6240" fmla="*/ 1535081 h 3611234"/>
              <a:gd name="connsiteX6241" fmla="*/ 1718965 w 6860976"/>
              <a:gd name="connsiteY6241" fmla="*/ 1505316 h 3611234"/>
              <a:gd name="connsiteX6242" fmla="*/ 1741289 w 6860976"/>
              <a:gd name="connsiteY6242" fmla="*/ 1520198 h 3611234"/>
              <a:gd name="connsiteX6243" fmla="*/ 1800821 w 6860976"/>
              <a:gd name="connsiteY6243" fmla="*/ 1535081 h 3611234"/>
              <a:gd name="connsiteX6244" fmla="*/ 1785938 w 6860976"/>
              <a:gd name="connsiteY6244" fmla="*/ 1527640 h 3611234"/>
              <a:gd name="connsiteX6245" fmla="*/ 1774775 w 6860976"/>
              <a:gd name="connsiteY6245" fmla="*/ 1523919 h 3611234"/>
              <a:gd name="connsiteX6246" fmla="*/ 1763613 w 6860976"/>
              <a:gd name="connsiteY6246" fmla="*/ 1520198 h 3611234"/>
              <a:gd name="connsiteX6247" fmla="*/ 1763613 w 6860976"/>
              <a:gd name="connsiteY6247" fmla="*/ 1516478 h 3611234"/>
              <a:gd name="connsiteX6248" fmla="*/ 1756172 w 6860976"/>
              <a:gd name="connsiteY6248" fmla="*/ 1520198 h 3611234"/>
              <a:gd name="connsiteX6249" fmla="*/ 1748731 w 6860976"/>
              <a:gd name="connsiteY6249" fmla="*/ 1512757 h 3611234"/>
              <a:gd name="connsiteX6250" fmla="*/ 1711524 w 6860976"/>
              <a:gd name="connsiteY6250" fmla="*/ 1497874 h 3611234"/>
              <a:gd name="connsiteX6251" fmla="*/ 1704082 w 6860976"/>
              <a:gd name="connsiteY6251" fmla="*/ 1505316 h 3611234"/>
              <a:gd name="connsiteX6252" fmla="*/ 1696640 w 6860976"/>
              <a:gd name="connsiteY6252" fmla="*/ 1505316 h 3611234"/>
              <a:gd name="connsiteX6253" fmla="*/ 1696640 w 6860976"/>
              <a:gd name="connsiteY6253" fmla="*/ 1497874 h 3611234"/>
              <a:gd name="connsiteX6254" fmla="*/ 1659434 w 6860976"/>
              <a:gd name="connsiteY6254" fmla="*/ 1482991 h 3611234"/>
              <a:gd name="connsiteX6255" fmla="*/ 1644551 w 6860976"/>
              <a:gd name="connsiteY6255" fmla="*/ 1475550 h 3611234"/>
              <a:gd name="connsiteX6256" fmla="*/ 1637109 w 6860976"/>
              <a:gd name="connsiteY6256" fmla="*/ 1471829 h 3611234"/>
              <a:gd name="connsiteX6257" fmla="*/ 1622227 w 6860976"/>
              <a:gd name="connsiteY6257" fmla="*/ 1468109 h 3611234"/>
              <a:gd name="connsiteX6258" fmla="*/ 1607344 w 6860976"/>
              <a:gd name="connsiteY6258" fmla="*/ 1460667 h 3611234"/>
              <a:gd name="connsiteX6259" fmla="*/ 1562695 w 6860976"/>
              <a:gd name="connsiteY6259" fmla="*/ 1445784 h 3611234"/>
              <a:gd name="connsiteX6260" fmla="*/ 1547813 w 6860976"/>
              <a:gd name="connsiteY6260" fmla="*/ 1438343 h 3611234"/>
              <a:gd name="connsiteX6261" fmla="*/ 1518047 w 6860976"/>
              <a:gd name="connsiteY6261" fmla="*/ 1423460 h 3611234"/>
              <a:gd name="connsiteX6262" fmla="*/ 1495723 w 6860976"/>
              <a:gd name="connsiteY6262" fmla="*/ 1423460 h 3611234"/>
              <a:gd name="connsiteX6263" fmla="*/ 1510606 w 6860976"/>
              <a:gd name="connsiteY6263" fmla="*/ 1430902 h 3611234"/>
              <a:gd name="connsiteX6264" fmla="*/ 1503164 w 6860976"/>
              <a:gd name="connsiteY6264" fmla="*/ 1453226 h 3611234"/>
              <a:gd name="connsiteX6265" fmla="*/ 1488281 w 6860976"/>
              <a:gd name="connsiteY6265" fmla="*/ 1453226 h 3611234"/>
              <a:gd name="connsiteX6266" fmla="*/ 1480840 w 6860976"/>
              <a:gd name="connsiteY6266" fmla="*/ 1445784 h 3611234"/>
              <a:gd name="connsiteX6267" fmla="*/ 1473399 w 6860976"/>
              <a:gd name="connsiteY6267" fmla="*/ 1445784 h 3611234"/>
              <a:gd name="connsiteX6268" fmla="*/ 1473399 w 6860976"/>
              <a:gd name="connsiteY6268" fmla="*/ 1438343 h 3611234"/>
              <a:gd name="connsiteX6269" fmla="*/ 1480840 w 6860976"/>
              <a:gd name="connsiteY6269" fmla="*/ 1430902 h 3611234"/>
              <a:gd name="connsiteX6270" fmla="*/ 1488281 w 6860976"/>
              <a:gd name="connsiteY6270" fmla="*/ 1430902 h 3611234"/>
              <a:gd name="connsiteX6271" fmla="*/ 1443633 w 6860976"/>
              <a:gd name="connsiteY6271" fmla="*/ 1416019 h 3611234"/>
              <a:gd name="connsiteX6272" fmla="*/ 1428750 w 6860976"/>
              <a:gd name="connsiteY6272" fmla="*/ 1408577 h 3611234"/>
              <a:gd name="connsiteX6273" fmla="*/ 1421309 w 6860976"/>
              <a:gd name="connsiteY6273" fmla="*/ 1401136 h 3611234"/>
              <a:gd name="connsiteX6274" fmla="*/ 1417588 w 6860976"/>
              <a:gd name="connsiteY6274" fmla="*/ 1408577 h 3611234"/>
              <a:gd name="connsiteX6275" fmla="*/ 1413867 w 6860976"/>
              <a:gd name="connsiteY6275" fmla="*/ 1408577 h 3611234"/>
              <a:gd name="connsiteX6276" fmla="*/ 1402705 w 6860976"/>
              <a:gd name="connsiteY6276" fmla="*/ 1404857 h 3611234"/>
              <a:gd name="connsiteX6277" fmla="*/ 1398985 w 6860976"/>
              <a:gd name="connsiteY6277" fmla="*/ 1393694 h 3611234"/>
              <a:gd name="connsiteX6278" fmla="*/ 1413867 w 6860976"/>
              <a:gd name="connsiteY6278" fmla="*/ 1393694 h 3611234"/>
              <a:gd name="connsiteX6279" fmla="*/ 1443633 w 6860976"/>
              <a:gd name="connsiteY6279" fmla="*/ 1393694 h 3611234"/>
              <a:gd name="connsiteX6280" fmla="*/ 1436191 w 6860976"/>
              <a:gd name="connsiteY6280" fmla="*/ 1401136 h 3611234"/>
              <a:gd name="connsiteX6281" fmla="*/ 1436191 w 6860976"/>
              <a:gd name="connsiteY6281" fmla="*/ 1408577 h 3611234"/>
              <a:gd name="connsiteX6282" fmla="*/ 1465957 w 6860976"/>
              <a:gd name="connsiteY6282" fmla="*/ 1401136 h 3611234"/>
              <a:gd name="connsiteX6283" fmla="*/ 1473399 w 6860976"/>
              <a:gd name="connsiteY6283" fmla="*/ 1401136 h 3611234"/>
              <a:gd name="connsiteX6284" fmla="*/ 1480840 w 6860976"/>
              <a:gd name="connsiteY6284" fmla="*/ 1401136 h 3611234"/>
              <a:gd name="connsiteX6285" fmla="*/ 1488281 w 6860976"/>
              <a:gd name="connsiteY6285" fmla="*/ 1393694 h 3611234"/>
              <a:gd name="connsiteX6286" fmla="*/ 1473399 w 6860976"/>
              <a:gd name="connsiteY6286" fmla="*/ 1386253 h 3611234"/>
              <a:gd name="connsiteX6287" fmla="*/ 1428750 w 6860976"/>
              <a:gd name="connsiteY6287" fmla="*/ 1378812 h 3611234"/>
              <a:gd name="connsiteX6288" fmla="*/ 1443633 w 6860976"/>
              <a:gd name="connsiteY6288" fmla="*/ 1371370 h 3611234"/>
              <a:gd name="connsiteX6289" fmla="*/ 1454795 w 6860976"/>
              <a:gd name="connsiteY6289" fmla="*/ 1371370 h 3611234"/>
              <a:gd name="connsiteX6290" fmla="*/ 1451074 w 6860976"/>
              <a:gd name="connsiteY6290" fmla="*/ 1363929 h 3611234"/>
              <a:gd name="connsiteX6291" fmla="*/ 1443633 w 6860976"/>
              <a:gd name="connsiteY6291" fmla="*/ 1363929 h 3611234"/>
              <a:gd name="connsiteX6292" fmla="*/ 1443633 w 6860976"/>
              <a:gd name="connsiteY6292" fmla="*/ 1356487 h 3611234"/>
              <a:gd name="connsiteX6293" fmla="*/ 1443633 w 6860976"/>
              <a:gd name="connsiteY6293" fmla="*/ 1349046 h 3611234"/>
              <a:gd name="connsiteX6294" fmla="*/ 1436191 w 6860976"/>
              <a:gd name="connsiteY6294" fmla="*/ 1356487 h 3611234"/>
              <a:gd name="connsiteX6295" fmla="*/ 1421309 w 6860976"/>
              <a:gd name="connsiteY6295" fmla="*/ 1356487 h 3611234"/>
              <a:gd name="connsiteX6296" fmla="*/ 1417588 w 6860976"/>
              <a:gd name="connsiteY6296" fmla="*/ 1352767 h 3611234"/>
              <a:gd name="connsiteX6297" fmla="*/ 1406426 w 6860976"/>
              <a:gd name="connsiteY6297" fmla="*/ 1349046 h 3611234"/>
              <a:gd name="connsiteX6298" fmla="*/ 1398985 w 6860976"/>
              <a:gd name="connsiteY6298" fmla="*/ 1341605 h 3611234"/>
              <a:gd name="connsiteX6299" fmla="*/ 1398985 w 6860976"/>
              <a:gd name="connsiteY6299" fmla="*/ 1334163 h 3611234"/>
              <a:gd name="connsiteX6300" fmla="*/ 1395264 w 6860976"/>
              <a:gd name="connsiteY6300" fmla="*/ 1330443 h 3611234"/>
              <a:gd name="connsiteX6301" fmla="*/ 1413867 w 6860976"/>
              <a:gd name="connsiteY6301" fmla="*/ 1326722 h 3611234"/>
              <a:gd name="connsiteX6302" fmla="*/ 1421309 w 6860976"/>
              <a:gd name="connsiteY6302" fmla="*/ 1326722 h 3611234"/>
              <a:gd name="connsiteX6303" fmla="*/ 1443633 w 6860976"/>
              <a:gd name="connsiteY6303" fmla="*/ 1326722 h 3611234"/>
              <a:gd name="connsiteX6304" fmla="*/ 1465957 w 6860976"/>
              <a:gd name="connsiteY6304" fmla="*/ 1326722 h 3611234"/>
              <a:gd name="connsiteX6305" fmla="*/ 1451074 w 6860976"/>
              <a:gd name="connsiteY6305" fmla="*/ 1319280 h 3611234"/>
              <a:gd name="connsiteX6306" fmla="*/ 1447354 w 6860976"/>
              <a:gd name="connsiteY6306" fmla="*/ 1319280 h 3611234"/>
              <a:gd name="connsiteX6307" fmla="*/ 1443633 w 6860976"/>
              <a:gd name="connsiteY6307" fmla="*/ 1315560 h 3611234"/>
              <a:gd name="connsiteX6308" fmla="*/ 1451074 w 6860976"/>
              <a:gd name="connsiteY6308" fmla="*/ 1311839 h 3611234"/>
              <a:gd name="connsiteX6309" fmla="*/ 1443633 w 6860976"/>
              <a:gd name="connsiteY6309" fmla="*/ 1304398 h 3611234"/>
              <a:gd name="connsiteX6310" fmla="*/ 1398985 w 6860976"/>
              <a:gd name="connsiteY6310" fmla="*/ 1282073 h 3611234"/>
              <a:gd name="connsiteX6311" fmla="*/ 1376660 w 6860976"/>
              <a:gd name="connsiteY6311" fmla="*/ 1274632 h 3611234"/>
              <a:gd name="connsiteX6312" fmla="*/ 1376660 w 6860976"/>
              <a:gd name="connsiteY6312" fmla="*/ 1282073 h 3611234"/>
              <a:gd name="connsiteX6313" fmla="*/ 1376660 w 6860976"/>
              <a:gd name="connsiteY6313" fmla="*/ 1289515 h 3611234"/>
              <a:gd name="connsiteX6314" fmla="*/ 1384102 w 6860976"/>
              <a:gd name="connsiteY6314" fmla="*/ 1304398 h 3611234"/>
              <a:gd name="connsiteX6315" fmla="*/ 1398985 w 6860976"/>
              <a:gd name="connsiteY6315" fmla="*/ 1311839 h 3611234"/>
              <a:gd name="connsiteX6316" fmla="*/ 1384102 w 6860976"/>
              <a:gd name="connsiteY6316" fmla="*/ 1319280 h 3611234"/>
              <a:gd name="connsiteX6317" fmla="*/ 1369219 w 6860976"/>
              <a:gd name="connsiteY6317" fmla="*/ 1311839 h 3611234"/>
              <a:gd name="connsiteX6318" fmla="*/ 1369219 w 6860976"/>
              <a:gd name="connsiteY6318" fmla="*/ 1304398 h 3611234"/>
              <a:gd name="connsiteX6319" fmla="*/ 1354336 w 6860976"/>
              <a:gd name="connsiteY6319" fmla="*/ 1300677 h 3611234"/>
              <a:gd name="connsiteX6320" fmla="*/ 1339453 w 6860976"/>
              <a:gd name="connsiteY6320" fmla="*/ 1296956 h 3611234"/>
              <a:gd name="connsiteX6321" fmla="*/ 1332012 w 6860976"/>
              <a:gd name="connsiteY6321" fmla="*/ 1282073 h 3611234"/>
              <a:gd name="connsiteX6322" fmla="*/ 1339453 w 6860976"/>
              <a:gd name="connsiteY6322" fmla="*/ 1274632 h 3611234"/>
              <a:gd name="connsiteX6323" fmla="*/ 1346895 w 6860976"/>
              <a:gd name="connsiteY6323" fmla="*/ 1259749 h 3611234"/>
              <a:gd name="connsiteX6324" fmla="*/ 1361777 w 6860976"/>
              <a:gd name="connsiteY6324" fmla="*/ 1259749 h 3611234"/>
              <a:gd name="connsiteX6325" fmla="*/ 1384102 w 6860976"/>
              <a:gd name="connsiteY6325" fmla="*/ 1263470 h 3611234"/>
              <a:gd name="connsiteX6326" fmla="*/ 1361777 w 6860976"/>
              <a:gd name="connsiteY6326" fmla="*/ 1248587 h 3611234"/>
              <a:gd name="connsiteX6327" fmla="*/ 1332012 w 6860976"/>
              <a:gd name="connsiteY6327" fmla="*/ 1237425 h 3611234"/>
              <a:gd name="connsiteX6328" fmla="*/ 1320850 w 6860976"/>
              <a:gd name="connsiteY6328" fmla="*/ 1229984 h 3611234"/>
              <a:gd name="connsiteX6329" fmla="*/ 1343174 w 6860976"/>
              <a:gd name="connsiteY6329" fmla="*/ 1222542 h 3611234"/>
              <a:gd name="connsiteX6330" fmla="*/ 1376660 w 6860976"/>
              <a:gd name="connsiteY6330" fmla="*/ 1226263 h 3611234"/>
              <a:gd name="connsiteX6331" fmla="*/ 1395264 w 6860976"/>
              <a:gd name="connsiteY6331" fmla="*/ 1226263 h 3611234"/>
              <a:gd name="connsiteX6332" fmla="*/ 1402705 w 6860976"/>
              <a:gd name="connsiteY6332" fmla="*/ 1229984 h 3611234"/>
              <a:gd name="connsiteX6333" fmla="*/ 1398985 w 6860976"/>
              <a:gd name="connsiteY6333" fmla="*/ 1237425 h 3611234"/>
              <a:gd name="connsiteX6334" fmla="*/ 1406426 w 6860976"/>
              <a:gd name="connsiteY6334" fmla="*/ 1237425 h 3611234"/>
              <a:gd name="connsiteX6335" fmla="*/ 1413867 w 6860976"/>
              <a:gd name="connsiteY6335" fmla="*/ 1229984 h 3611234"/>
              <a:gd name="connsiteX6336" fmla="*/ 1391543 w 6860976"/>
              <a:gd name="connsiteY6336" fmla="*/ 1222542 h 3611234"/>
              <a:gd name="connsiteX6337" fmla="*/ 1384102 w 6860976"/>
              <a:gd name="connsiteY6337" fmla="*/ 1215101 h 3611234"/>
              <a:gd name="connsiteX6338" fmla="*/ 1317129 w 6860976"/>
              <a:gd name="connsiteY6338" fmla="*/ 1207659 h 3611234"/>
              <a:gd name="connsiteX6339" fmla="*/ 1324570 w 6860976"/>
              <a:gd name="connsiteY6339" fmla="*/ 1200218 h 3611234"/>
              <a:gd name="connsiteX6340" fmla="*/ 1354336 w 6860976"/>
              <a:gd name="connsiteY6340" fmla="*/ 1192777 h 3611234"/>
              <a:gd name="connsiteX6341" fmla="*/ 1361777 w 6860976"/>
              <a:gd name="connsiteY6341" fmla="*/ 1192777 h 3611234"/>
              <a:gd name="connsiteX6342" fmla="*/ 1369219 w 6860976"/>
              <a:gd name="connsiteY6342" fmla="*/ 1192777 h 3611234"/>
              <a:gd name="connsiteX6343" fmla="*/ 1376660 w 6860976"/>
              <a:gd name="connsiteY6343" fmla="*/ 1192777 h 3611234"/>
              <a:gd name="connsiteX6344" fmla="*/ 1365498 w 6860976"/>
              <a:gd name="connsiteY6344" fmla="*/ 1189056 h 3611234"/>
              <a:gd name="connsiteX6345" fmla="*/ 1354336 w 6860976"/>
              <a:gd name="connsiteY6345" fmla="*/ 1185335 h 3611234"/>
              <a:gd name="connsiteX6346" fmla="*/ 1343174 w 6860976"/>
              <a:gd name="connsiteY6346" fmla="*/ 1185335 h 3611234"/>
              <a:gd name="connsiteX6347" fmla="*/ 1339453 w 6860976"/>
              <a:gd name="connsiteY6347" fmla="*/ 1177894 h 3611234"/>
              <a:gd name="connsiteX6348" fmla="*/ 1294805 w 6860976"/>
              <a:gd name="connsiteY6348" fmla="*/ 1177894 h 3611234"/>
              <a:gd name="connsiteX6349" fmla="*/ 1257598 w 6860976"/>
              <a:gd name="connsiteY6349" fmla="*/ 1177894 h 3611234"/>
              <a:gd name="connsiteX6350" fmla="*/ 1287363 w 6860976"/>
              <a:gd name="connsiteY6350" fmla="*/ 1170452 h 3611234"/>
              <a:gd name="connsiteX6351" fmla="*/ 1305967 w 6860976"/>
              <a:gd name="connsiteY6351" fmla="*/ 1170452 h 3611234"/>
              <a:gd name="connsiteX6352" fmla="*/ 1324570 w 6860976"/>
              <a:gd name="connsiteY6352" fmla="*/ 1170452 h 3611234"/>
              <a:gd name="connsiteX6353" fmla="*/ 1343174 w 6860976"/>
              <a:gd name="connsiteY6353" fmla="*/ 1174173 h 3611234"/>
              <a:gd name="connsiteX6354" fmla="*/ 1361777 w 6860976"/>
              <a:gd name="connsiteY6354" fmla="*/ 1177894 h 3611234"/>
              <a:gd name="connsiteX6355" fmla="*/ 1302246 w 6860976"/>
              <a:gd name="connsiteY6355" fmla="*/ 1155569 h 3611234"/>
              <a:gd name="connsiteX6356" fmla="*/ 1294805 w 6860976"/>
              <a:gd name="connsiteY6356" fmla="*/ 1155569 h 3611234"/>
              <a:gd name="connsiteX6357" fmla="*/ 1309688 w 6860976"/>
              <a:gd name="connsiteY6357" fmla="*/ 1148128 h 3611234"/>
              <a:gd name="connsiteX6358" fmla="*/ 1317129 w 6860976"/>
              <a:gd name="connsiteY6358" fmla="*/ 1148128 h 3611234"/>
              <a:gd name="connsiteX6359" fmla="*/ 1313408 w 6860976"/>
              <a:gd name="connsiteY6359" fmla="*/ 1136966 h 3611234"/>
              <a:gd name="connsiteX6360" fmla="*/ 1302246 w 6860976"/>
              <a:gd name="connsiteY6360" fmla="*/ 1133245 h 3611234"/>
              <a:gd name="connsiteX6361" fmla="*/ 1220391 w 6860976"/>
              <a:gd name="connsiteY6361" fmla="*/ 1110921 h 3611234"/>
              <a:gd name="connsiteX6362" fmla="*/ 1198067 w 6860976"/>
              <a:gd name="connsiteY6362" fmla="*/ 1103480 h 3611234"/>
              <a:gd name="connsiteX6363" fmla="*/ 1175742 w 6860976"/>
              <a:gd name="connsiteY6363" fmla="*/ 1103480 h 3611234"/>
              <a:gd name="connsiteX6364" fmla="*/ 1168301 w 6860976"/>
              <a:gd name="connsiteY6364" fmla="*/ 1099759 h 3611234"/>
              <a:gd name="connsiteX6365" fmla="*/ 1160859 w 6860976"/>
              <a:gd name="connsiteY6365" fmla="*/ 1096038 h 3611234"/>
              <a:gd name="connsiteX6366" fmla="*/ 1190625 w 6860976"/>
              <a:gd name="connsiteY6366" fmla="*/ 1096038 h 3611234"/>
              <a:gd name="connsiteX6367" fmla="*/ 1212949 w 6860976"/>
              <a:gd name="connsiteY6367" fmla="*/ 1096038 h 3611234"/>
              <a:gd name="connsiteX6368" fmla="*/ 1198067 w 6860976"/>
              <a:gd name="connsiteY6368" fmla="*/ 1088597 h 3611234"/>
              <a:gd name="connsiteX6369" fmla="*/ 1190625 w 6860976"/>
              <a:gd name="connsiteY6369" fmla="*/ 1073714 h 3611234"/>
              <a:gd name="connsiteX6370" fmla="*/ 1216670 w 6860976"/>
              <a:gd name="connsiteY6370" fmla="*/ 1081155 h 3611234"/>
              <a:gd name="connsiteX6371" fmla="*/ 1242715 w 6860976"/>
              <a:gd name="connsiteY6371" fmla="*/ 1096038 h 3611234"/>
              <a:gd name="connsiteX6372" fmla="*/ 1279922 w 6860976"/>
              <a:gd name="connsiteY6372" fmla="*/ 1103480 h 3611234"/>
              <a:gd name="connsiteX6373" fmla="*/ 1283643 w 6860976"/>
              <a:gd name="connsiteY6373" fmla="*/ 1092318 h 3611234"/>
              <a:gd name="connsiteX6374" fmla="*/ 1287363 w 6860976"/>
              <a:gd name="connsiteY6374" fmla="*/ 1081155 h 3611234"/>
              <a:gd name="connsiteX6375" fmla="*/ 1298526 w 6860976"/>
              <a:gd name="connsiteY6375" fmla="*/ 1069993 h 3611234"/>
              <a:gd name="connsiteX6376" fmla="*/ 1317129 w 6860976"/>
              <a:gd name="connsiteY6376" fmla="*/ 1066273 h 3611234"/>
              <a:gd name="connsiteX6377" fmla="*/ 1324570 w 6860976"/>
              <a:gd name="connsiteY6377" fmla="*/ 1058831 h 3611234"/>
              <a:gd name="connsiteX6378" fmla="*/ 1302246 w 6860976"/>
              <a:gd name="connsiteY6378" fmla="*/ 1058831 h 3611234"/>
              <a:gd name="connsiteX6379" fmla="*/ 1294805 w 6860976"/>
              <a:gd name="connsiteY6379" fmla="*/ 1051390 h 3611234"/>
              <a:gd name="connsiteX6380" fmla="*/ 1302246 w 6860976"/>
              <a:gd name="connsiteY6380" fmla="*/ 1043948 h 3611234"/>
              <a:gd name="connsiteX6381" fmla="*/ 1320850 w 6860976"/>
              <a:gd name="connsiteY6381" fmla="*/ 1051390 h 3611234"/>
              <a:gd name="connsiteX6382" fmla="*/ 1339453 w 6860976"/>
              <a:gd name="connsiteY6382" fmla="*/ 1058831 h 3611234"/>
              <a:gd name="connsiteX6383" fmla="*/ 1361777 w 6860976"/>
              <a:gd name="connsiteY6383" fmla="*/ 1066273 h 3611234"/>
              <a:gd name="connsiteX6384" fmla="*/ 1391543 w 6860976"/>
              <a:gd name="connsiteY6384" fmla="*/ 1058831 h 3611234"/>
              <a:gd name="connsiteX6385" fmla="*/ 1384102 w 6860976"/>
              <a:gd name="connsiteY6385" fmla="*/ 1055110 h 3611234"/>
              <a:gd name="connsiteX6386" fmla="*/ 1376660 w 6860976"/>
              <a:gd name="connsiteY6386" fmla="*/ 1047669 h 3611234"/>
              <a:gd name="connsiteX6387" fmla="*/ 1369219 w 6860976"/>
              <a:gd name="connsiteY6387" fmla="*/ 1043948 h 3611234"/>
              <a:gd name="connsiteX6388" fmla="*/ 1354336 w 6860976"/>
              <a:gd name="connsiteY6388" fmla="*/ 1043948 h 3611234"/>
              <a:gd name="connsiteX6389" fmla="*/ 1332012 w 6860976"/>
              <a:gd name="connsiteY6389" fmla="*/ 1043948 h 3611234"/>
              <a:gd name="connsiteX6390" fmla="*/ 1317129 w 6860976"/>
              <a:gd name="connsiteY6390" fmla="*/ 1036507 h 3611234"/>
              <a:gd name="connsiteX6391" fmla="*/ 1294805 w 6860976"/>
              <a:gd name="connsiteY6391" fmla="*/ 1029066 h 3611234"/>
              <a:gd name="connsiteX6392" fmla="*/ 1272481 w 6860976"/>
              <a:gd name="connsiteY6392" fmla="*/ 1014183 h 3611234"/>
              <a:gd name="connsiteX6393" fmla="*/ 1265039 w 6860976"/>
              <a:gd name="connsiteY6393" fmla="*/ 1006741 h 3611234"/>
              <a:gd name="connsiteX6394" fmla="*/ 1276201 w 6860976"/>
              <a:gd name="connsiteY6394" fmla="*/ 999300 h 3611234"/>
              <a:gd name="connsiteX6395" fmla="*/ 1287363 w 6860976"/>
              <a:gd name="connsiteY6395" fmla="*/ 995579 h 3611234"/>
              <a:gd name="connsiteX6396" fmla="*/ 1294805 w 6860976"/>
              <a:gd name="connsiteY6396" fmla="*/ 991859 h 3611234"/>
              <a:gd name="connsiteX6397" fmla="*/ 1291084 w 6860976"/>
              <a:gd name="connsiteY6397" fmla="*/ 984417 h 3611234"/>
              <a:gd name="connsiteX6398" fmla="*/ 1287363 w 6860976"/>
              <a:gd name="connsiteY6398" fmla="*/ 976976 h 3611234"/>
              <a:gd name="connsiteX6399" fmla="*/ 1291084 w 6860976"/>
              <a:gd name="connsiteY6399" fmla="*/ 969534 h 3611234"/>
              <a:gd name="connsiteX6400" fmla="*/ 1298526 w 6860976"/>
              <a:gd name="connsiteY6400" fmla="*/ 973255 h 3611234"/>
              <a:gd name="connsiteX6401" fmla="*/ 1305967 w 6860976"/>
              <a:gd name="connsiteY6401" fmla="*/ 973255 h 3611234"/>
              <a:gd name="connsiteX6402" fmla="*/ 1309688 w 6860976"/>
              <a:gd name="connsiteY6402" fmla="*/ 969534 h 3611234"/>
              <a:gd name="connsiteX6403" fmla="*/ 1317129 w 6860976"/>
              <a:gd name="connsiteY6403" fmla="*/ 969534 h 3611234"/>
              <a:gd name="connsiteX6404" fmla="*/ 1320850 w 6860976"/>
              <a:gd name="connsiteY6404" fmla="*/ 973255 h 3611234"/>
              <a:gd name="connsiteX6405" fmla="*/ 1332012 w 6860976"/>
              <a:gd name="connsiteY6405" fmla="*/ 962093 h 3611234"/>
              <a:gd name="connsiteX6406" fmla="*/ 1317129 w 6860976"/>
              <a:gd name="connsiteY6406" fmla="*/ 954652 h 3611234"/>
              <a:gd name="connsiteX6407" fmla="*/ 1309688 w 6860976"/>
              <a:gd name="connsiteY6407" fmla="*/ 947210 h 3611234"/>
              <a:gd name="connsiteX6408" fmla="*/ 1346895 w 6860976"/>
              <a:gd name="connsiteY6408" fmla="*/ 954652 h 3611234"/>
              <a:gd name="connsiteX6409" fmla="*/ 1376660 w 6860976"/>
              <a:gd name="connsiteY6409" fmla="*/ 962093 h 3611234"/>
              <a:gd name="connsiteX6410" fmla="*/ 1361777 w 6860976"/>
              <a:gd name="connsiteY6410" fmla="*/ 947210 h 3611234"/>
              <a:gd name="connsiteX6411" fmla="*/ 1339453 w 6860976"/>
              <a:gd name="connsiteY6411" fmla="*/ 939769 h 3611234"/>
              <a:gd name="connsiteX6412" fmla="*/ 1332012 w 6860976"/>
              <a:gd name="connsiteY6412" fmla="*/ 939769 h 3611234"/>
              <a:gd name="connsiteX6413" fmla="*/ 1317129 w 6860976"/>
              <a:gd name="connsiteY6413" fmla="*/ 939769 h 3611234"/>
              <a:gd name="connsiteX6414" fmla="*/ 1309688 w 6860976"/>
              <a:gd name="connsiteY6414" fmla="*/ 939769 h 3611234"/>
              <a:gd name="connsiteX6415" fmla="*/ 1305967 w 6860976"/>
              <a:gd name="connsiteY6415" fmla="*/ 954652 h 3611234"/>
              <a:gd name="connsiteX6416" fmla="*/ 1287363 w 6860976"/>
              <a:gd name="connsiteY6416" fmla="*/ 962093 h 3611234"/>
              <a:gd name="connsiteX6417" fmla="*/ 1276201 w 6860976"/>
              <a:gd name="connsiteY6417" fmla="*/ 962093 h 3611234"/>
              <a:gd name="connsiteX6418" fmla="*/ 1265039 w 6860976"/>
              <a:gd name="connsiteY6418" fmla="*/ 969534 h 3611234"/>
              <a:gd name="connsiteX6419" fmla="*/ 1279922 w 6860976"/>
              <a:gd name="connsiteY6419" fmla="*/ 954652 h 3611234"/>
              <a:gd name="connsiteX6420" fmla="*/ 1227832 w 6860976"/>
              <a:gd name="connsiteY6420" fmla="*/ 939769 h 3611234"/>
              <a:gd name="connsiteX6421" fmla="*/ 1205508 w 6860976"/>
              <a:gd name="connsiteY6421" fmla="*/ 932327 h 3611234"/>
              <a:gd name="connsiteX6422" fmla="*/ 1198067 w 6860976"/>
              <a:gd name="connsiteY6422" fmla="*/ 932327 h 3611234"/>
              <a:gd name="connsiteX6423" fmla="*/ 1190625 w 6860976"/>
              <a:gd name="connsiteY6423" fmla="*/ 924886 h 3611234"/>
              <a:gd name="connsiteX6424" fmla="*/ 1227832 w 6860976"/>
              <a:gd name="connsiteY6424" fmla="*/ 924886 h 3611234"/>
              <a:gd name="connsiteX6425" fmla="*/ 1242715 w 6860976"/>
              <a:gd name="connsiteY6425" fmla="*/ 924886 h 3611234"/>
              <a:gd name="connsiteX6426" fmla="*/ 1250156 w 6860976"/>
              <a:gd name="connsiteY6426" fmla="*/ 924886 h 3611234"/>
              <a:gd name="connsiteX6427" fmla="*/ 1264109 w 6860976"/>
              <a:gd name="connsiteY6427" fmla="*/ 929537 h 3611234"/>
              <a:gd name="connsiteX6428" fmla="*/ 1272481 w 6860976"/>
              <a:gd name="connsiteY6428" fmla="*/ 932327 h 3611234"/>
              <a:gd name="connsiteX6429" fmla="*/ 1279922 w 6860976"/>
              <a:gd name="connsiteY6429" fmla="*/ 932327 h 3611234"/>
              <a:gd name="connsiteX6430" fmla="*/ 1273411 w 6860976"/>
              <a:gd name="connsiteY6430" fmla="*/ 927676 h 3611234"/>
              <a:gd name="connsiteX6431" fmla="*/ 1268760 w 6860976"/>
              <a:gd name="connsiteY6431" fmla="*/ 928607 h 3611234"/>
              <a:gd name="connsiteX6432" fmla="*/ 1264109 w 6860976"/>
              <a:gd name="connsiteY6432" fmla="*/ 929537 h 3611234"/>
              <a:gd name="connsiteX6433" fmla="*/ 1257598 w 6860976"/>
              <a:gd name="connsiteY6433" fmla="*/ 924886 h 3611234"/>
              <a:gd name="connsiteX6434" fmla="*/ 1250156 w 6860976"/>
              <a:gd name="connsiteY6434" fmla="*/ 924886 h 3611234"/>
              <a:gd name="connsiteX6435" fmla="*/ 1265039 w 6860976"/>
              <a:gd name="connsiteY6435" fmla="*/ 917444 h 3611234"/>
              <a:gd name="connsiteX6436" fmla="*/ 1287363 w 6860976"/>
              <a:gd name="connsiteY6436" fmla="*/ 910003 h 3611234"/>
              <a:gd name="connsiteX6437" fmla="*/ 1276201 w 6860976"/>
              <a:gd name="connsiteY6437" fmla="*/ 902562 h 3611234"/>
              <a:gd name="connsiteX6438" fmla="*/ 1257598 w 6860976"/>
              <a:gd name="connsiteY6438" fmla="*/ 895120 h 3611234"/>
              <a:gd name="connsiteX6439" fmla="*/ 1242715 w 6860976"/>
              <a:gd name="connsiteY6439" fmla="*/ 895120 h 3611234"/>
              <a:gd name="connsiteX6440" fmla="*/ 1242715 w 6860976"/>
              <a:gd name="connsiteY6440" fmla="*/ 906282 h 3611234"/>
              <a:gd name="connsiteX6441" fmla="*/ 1242715 w 6860976"/>
              <a:gd name="connsiteY6441" fmla="*/ 910003 h 3611234"/>
              <a:gd name="connsiteX6442" fmla="*/ 1235273 w 6860976"/>
              <a:gd name="connsiteY6442" fmla="*/ 906282 h 3611234"/>
              <a:gd name="connsiteX6443" fmla="*/ 1220391 w 6860976"/>
              <a:gd name="connsiteY6443" fmla="*/ 902562 h 3611234"/>
              <a:gd name="connsiteX6444" fmla="*/ 1220391 w 6860976"/>
              <a:gd name="connsiteY6444" fmla="*/ 880237 h 3611234"/>
              <a:gd name="connsiteX6445" fmla="*/ 1220391 w 6860976"/>
              <a:gd name="connsiteY6445" fmla="*/ 872796 h 3611234"/>
              <a:gd name="connsiteX6446" fmla="*/ 1227832 w 6860976"/>
              <a:gd name="connsiteY6446" fmla="*/ 872796 h 3611234"/>
              <a:gd name="connsiteX6447" fmla="*/ 1287363 w 6860976"/>
              <a:gd name="connsiteY6447" fmla="*/ 902562 h 3611234"/>
              <a:gd name="connsiteX6448" fmla="*/ 1294805 w 6860976"/>
              <a:gd name="connsiteY6448" fmla="*/ 902562 h 3611234"/>
              <a:gd name="connsiteX6449" fmla="*/ 1302246 w 6860976"/>
              <a:gd name="connsiteY6449" fmla="*/ 902562 h 3611234"/>
              <a:gd name="connsiteX6450" fmla="*/ 1287363 w 6860976"/>
              <a:gd name="connsiteY6450" fmla="*/ 887679 h 3611234"/>
              <a:gd name="connsiteX6451" fmla="*/ 1309688 w 6860976"/>
              <a:gd name="connsiteY6451" fmla="*/ 887679 h 3611234"/>
              <a:gd name="connsiteX6452" fmla="*/ 1309688 w 6860976"/>
              <a:gd name="connsiteY6452" fmla="*/ 880237 h 3611234"/>
              <a:gd name="connsiteX6453" fmla="*/ 1302246 w 6860976"/>
              <a:gd name="connsiteY6453" fmla="*/ 880237 h 3611234"/>
              <a:gd name="connsiteX6454" fmla="*/ 1291084 w 6860976"/>
              <a:gd name="connsiteY6454" fmla="*/ 880237 h 3611234"/>
              <a:gd name="connsiteX6455" fmla="*/ 1287363 w 6860976"/>
              <a:gd name="connsiteY6455" fmla="*/ 880237 h 3611234"/>
              <a:gd name="connsiteX6456" fmla="*/ 1279922 w 6860976"/>
              <a:gd name="connsiteY6456" fmla="*/ 880237 h 3611234"/>
              <a:gd name="connsiteX6457" fmla="*/ 1287363 w 6860976"/>
              <a:gd name="connsiteY6457" fmla="*/ 887679 h 3611234"/>
              <a:gd name="connsiteX6458" fmla="*/ 1265039 w 6860976"/>
              <a:gd name="connsiteY6458" fmla="*/ 880237 h 3611234"/>
              <a:gd name="connsiteX6459" fmla="*/ 1257598 w 6860976"/>
              <a:gd name="connsiteY6459" fmla="*/ 872796 h 3611234"/>
              <a:gd name="connsiteX6460" fmla="*/ 1250156 w 6860976"/>
              <a:gd name="connsiteY6460" fmla="*/ 872796 h 3611234"/>
              <a:gd name="connsiteX6461" fmla="*/ 1238994 w 6860976"/>
              <a:gd name="connsiteY6461" fmla="*/ 865355 h 3611234"/>
              <a:gd name="connsiteX6462" fmla="*/ 1220391 w 6860976"/>
              <a:gd name="connsiteY6462" fmla="*/ 865355 h 3611234"/>
              <a:gd name="connsiteX6463" fmla="*/ 1205508 w 6860976"/>
              <a:gd name="connsiteY6463" fmla="*/ 865355 h 3611234"/>
              <a:gd name="connsiteX6464" fmla="*/ 1190625 w 6860976"/>
              <a:gd name="connsiteY6464" fmla="*/ 869075 h 3611234"/>
              <a:gd name="connsiteX6465" fmla="*/ 1168301 w 6860976"/>
              <a:gd name="connsiteY6465" fmla="*/ 869075 h 3611234"/>
              <a:gd name="connsiteX6466" fmla="*/ 1153418 w 6860976"/>
              <a:gd name="connsiteY6466" fmla="*/ 861634 h 3611234"/>
              <a:gd name="connsiteX6467" fmla="*/ 1145977 w 6860976"/>
              <a:gd name="connsiteY6467" fmla="*/ 857913 h 3611234"/>
              <a:gd name="connsiteX6468" fmla="*/ 1145977 w 6860976"/>
              <a:gd name="connsiteY6468" fmla="*/ 843030 h 3611234"/>
              <a:gd name="connsiteX6469" fmla="*/ 1149697 w 6860976"/>
              <a:gd name="connsiteY6469" fmla="*/ 843030 h 3611234"/>
              <a:gd name="connsiteX6470" fmla="*/ 1160859 w 6860976"/>
              <a:gd name="connsiteY6470" fmla="*/ 850472 h 3611234"/>
              <a:gd name="connsiteX6471" fmla="*/ 1190625 w 6860976"/>
              <a:gd name="connsiteY6471" fmla="*/ 850472 h 3611234"/>
              <a:gd name="connsiteX6472" fmla="*/ 1175742 w 6860976"/>
              <a:gd name="connsiteY6472" fmla="*/ 843030 h 3611234"/>
              <a:gd name="connsiteX6473" fmla="*/ 1183184 w 6860976"/>
              <a:gd name="connsiteY6473" fmla="*/ 835589 h 3611234"/>
              <a:gd name="connsiteX6474" fmla="*/ 1198067 w 6860976"/>
              <a:gd name="connsiteY6474" fmla="*/ 835589 h 3611234"/>
              <a:gd name="connsiteX6475" fmla="*/ 1194346 w 6860976"/>
              <a:gd name="connsiteY6475" fmla="*/ 824427 h 3611234"/>
              <a:gd name="connsiteX6476" fmla="*/ 1205508 w 6860976"/>
              <a:gd name="connsiteY6476" fmla="*/ 820706 h 3611234"/>
              <a:gd name="connsiteX6477" fmla="*/ 1205508 w 6860976"/>
              <a:gd name="connsiteY6477" fmla="*/ 835589 h 3611234"/>
              <a:gd name="connsiteX6478" fmla="*/ 1212949 w 6860976"/>
              <a:gd name="connsiteY6478" fmla="*/ 835589 h 3611234"/>
              <a:gd name="connsiteX6479" fmla="*/ 1227832 w 6860976"/>
              <a:gd name="connsiteY6479" fmla="*/ 813265 h 3611234"/>
              <a:gd name="connsiteX6480" fmla="*/ 1235273 w 6860976"/>
              <a:gd name="connsiteY6480" fmla="*/ 820706 h 3611234"/>
              <a:gd name="connsiteX6481" fmla="*/ 1235273 w 6860976"/>
              <a:gd name="connsiteY6481" fmla="*/ 828148 h 3611234"/>
              <a:gd name="connsiteX6482" fmla="*/ 1227832 w 6860976"/>
              <a:gd name="connsiteY6482" fmla="*/ 835589 h 3611234"/>
              <a:gd name="connsiteX6483" fmla="*/ 1242715 w 6860976"/>
              <a:gd name="connsiteY6483" fmla="*/ 843030 h 3611234"/>
              <a:gd name="connsiteX6484" fmla="*/ 1257598 w 6860976"/>
              <a:gd name="connsiteY6484" fmla="*/ 835589 h 3611234"/>
              <a:gd name="connsiteX6485" fmla="*/ 1261318 w 6860976"/>
              <a:gd name="connsiteY6485" fmla="*/ 824427 h 3611234"/>
              <a:gd name="connsiteX6486" fmla="*/ 1250156 w 6860976"/>
              <a:gd name="connsiteY6486" fmla="*/ 828148 h 3611234"/>
              <a:gd name="connsiteX6487" fmla="*/ 1250156 w 6860976"/>
              <a:gd name="connsiteY6487" fmla="*/ 820706 h 3611234"/>
              <a:gd name="connsiteX6488" fmla="*/ 1257598 w 6860976"/>
              <a:gd name="connsiteY6488" fmla="*/ 813265 h 3611234"/>
              <a:gd name="connsiteX6489" fmla="*/ 1265039 w 6860976"/>
              <a:gd name="connsiteY6489" fmla="*/ 805823 h 3611234"/>
              <a:gd name="connsiteX6490" fmla="*/ 1268760 w 6860976"/>
              <a:gd name="connsiteY6490" fmla="*/ 794661 h 3611234"/>
              <a:gd name="connsiteX6491" fmla="*/ 1279922 w 6860976"/>
              <a:gd name="connsiteY6491" fmla="*/ 790941 h 3611234"/>
              <a:gd name="connsiteX6492" fmla="*/ 1272481 w 6860976"/>
              <a:gd name="connsiteY6492" fmla="*/ 783499 h 3611234"/>
              <a:gd name="connsiteX6493" fmla="*/ 1272481 w 6860976"/>
              <a:gd name="connsiteY6493" fmla="*/ 776058 h 3611234"/>
              <a:gd name="connsiteX6494" fmla="*/ 1287363 w 6860976"/>
              <a:gd name="connsiteY6494" fmla="*/ 768616 h 3611234"/>
              <a:gd name="connsiteX6495" fmla="*/ 1253877 w 6860976"/>
              <a:gd name="connsiteY6495" fmla="*/ 757454 h 3611234"/>
              <a:gd name="connsiteX6496" fmla="*/ 1257598 w 6860976"/>
              <a:gd name="connsiteY6496" fmla="*/ 761175 h 3611234"/>
              <a:gd name="connsiteX6497" fmla="*/ 1242715 w 6860976"/>
              <a:gd name="connsiteY6497" fmla="*/ 761175 h 3611234"/>
              <a:gd name="connsiteX6498" fmla="*/ 1244575 w 6860976"/>
              <a:gd name="connsiteY6498" fmla="*/ 755594 h 3611234"/>
              <a:gd name="connsiteX6499" fmla="*/ 1246436 w 6860976"/>
              <a:gd name="connsiteY6499" fmla="*/ 754974 h 3611234"/>
              <a:gd name="connsiteX6500" fmla="*/ 1242715 w 6860976"/>
              <a:gd name="connsiteY6500" fmla="*/ 753734 h 3611234"/>
              <a:gd name="connsiteX6501" fmla="*/ 1235273 w 6860976"/>
              <a:gd name="connsiteY6501" fmla="*/ 753734 h 3611234"/>
              <a:gd name="connsiteX6502" fmla="*/ 1227832 w 6860976"/>
              <a:gd name="connsiteY6502" fmla="*/ 738851 h 3611234"/>
              <a:gd name="connsiteX6503" fmla="*/ 1235273 w 6860976"/>
              <a:gd name="connsiteY6503" fmla="*/ 731409 h 3611234"/>
              <a:gd name="connsiteX6504" fmla="*/ 1242715 w 6860976"/>
              <a:gd name="connsiteY6504" fmla="*/ 723968 h 3611234"/>
              <a:gd name="connsiteX6505" fmla="*/ 1216670 w 6860976"/>
              <a:gd name="connsiteY6505" fmla="*/ 716527 h 3611234"/>
              <a:gd name="connsiteX6506" fmla="*/ 1212949 w 6860976"/>
              <a:gd name="connsiteY6506" fmla="*/ 709085 h 3611234"/>
              <a:gd name="connsiteX6507" fmla="*/ 1212949 w 6860976"/>
              <a:gd name="connsiteY6507" fmla="*/ 701644 h 3611234"/>
              <a:gd name="connsiteX6508" fmla="*/ 1194346 w 6860976"/>
              <a:gd name="connsiteY6508" fmla="*/ 701644 h 3611234"/>
              <a:gd name="connsiteX6509" fmla="*/ 1175742 w 6860976"/>
              <a:gd name="connsiteY6509" fmla="*/ 701644 h 3611234"/>
              <a:gd name="connsiteX6510" fmla="*/ 1153418 w 6860976"/>
              <a:gd name="connsiteY6510" fmla="*/ 697923 h 3611234"/>
              <a:gd name="connsiteX6511" fmla="*/ 1131094 w 6860976"/>
              <a:gd name="connsiteY6511" fmla="*/ 694202 h 3611234"/>
              <a:gd name="connsiteX6512" fmla="*/ 1112490 w 6860976"/>
              <a:gd name="connsiteY6512" fmla="*/ 694202 h 3611234"/>
              <a:gd name="connsiteX6513" fmla="*/ 1101328 w 6860976"/>
              <a:gd name="connsiteY6513" fmla="*/ 686761 h 3611234"/>
              <a:gd name="connsiteX6514" fmla="*/ 1108769 w 6860976"/>
              <a:gd name="connsiteY6514" fmla="*/ 686761 h 3611234"/>
              <a:gd name="connsiteX6515" fmla="*/ 1108769 w 6860976"/>
              <a:gd name="connsiteY6515" fmla="*/ 683040 h 3611234"/>
              <a:gd name="connsiteX6516" fmla="*/ 1097608 w 6860976"/>
              <a:gd name="connsiteY6516" fmla="*/ 679319 h 3611234"/>
              <a:gd name="connsiteX6517" fmla="*/ 1079004 w 6860976"/>
              <a:gd name="connsiteY6517" fmla="*/ 671878 h 3611234"/>
              <a:gd name="connsiteX6518" fmla="*/ 1086445 w 6860976"/>
              <a:gd name="connsiteY6518" fmla="*/ 671878 h 3611234"/>
              <a:gd name="connsiteX6519" fmla="*/ 1101328 w 6860976"/>
              <a:gd name="connsiteY6519" fmla="*/ 671878 h 3611234"/>
              <a:gd name="connsiteX6520" fmla="*/ 1108769 w 6860976"/>
              <a:gd name="connsiteY6520" fmla="*/ 679319 h 3611234"/>
              <a:gd name="connsiteX6521" fmla="*/ 1123652 w 6860976"/>
              <a:gd name="connsiteY6521" fmla="*/ 683040 h 3611234"/>
              <a:gd name="connsiteX6522" fmla="*/ 1153418 w 6860976"/>
              <a:gd name="connsiteY6522" fmla="*/ 671878 h 3611234"/>
              <a:gd name="connsiteX6523" fmla="*/ 1160859 w 6860976"/>
              <a:gd name="connsiteY6523" fmla="*/ 679319 h 3611234"/>
              <a:gd name="connsiteX6524" fmla="*/ 1175742 w 6860976"/>
              <a:gd name="connsiteY6524" fmla="*/ 686761 h 3611234"/>
              <a:gd name="connsiteX6525" fmla="*/ 1190625 w 6860976"/>
              <a:gd name="connsiteY6525" fmla="*/ 686761 h 3611234"/>
              <a:gd name="connsiteX6526" fmla="*/ 1198067 w 6860976"/>
              <a:gd name="connsiteY6526" fmla="*/ 686761 h 3611234"/>
              <a:gd name="connsiteX6527" fmla="*/ 1190625 w 6860976"/>
              <a:gd name="connsiteY6527" fmla="*/ 671878 h 3611234"/>
              <a:gd name="connsiteX6528" fmla="*/ 1212949 w 6860976"/>
              <a:gd name="connsiteY6528" fmla="*/ 686761 h 3611234"/>
              <a:gd name="connsiteX6529" fmla="*/ 1235273 w 6860976"/>
              <a:gd name="connsiteY6529" fmla="*/ 694202 h 3611234"/>
              <a:gd name="connsiteX6530" fmla="*/ 1235273 w 6860976"/>
              <a:gd name="connsiteY6530" fmla="*/ 686761 h 3611234"/>
              <a:gd name="connsiteX6531" fmla="*/ 1250156 w 6860976"/>
              <a:gd name="connsiteY6531" fmla="*/ 694202 h 3611234"/>
              <a:gd name="connsiteX6532" fmla="*/ 1242715 w 6860976"/>
              <a:gd name="connsiteY6532" fmla="*/ 694202 h 3611234"/>
              <a:gd name="connsiteX6533" fmla="*/ 1242715 w 6860976"/>
              <a:gd name="connsiteY6533" fmla="*/ 701644 h 3611234"/>
              <a:gd name="connsiteX6534" fmla="*/ 1257598 w 6860976"/>
              <a:gd name="connsiteY6534" fmla="*/ 697923 h 3611234"/>
              <a:gd name="connsiteX6535" fmla="*/ 1265039 w 6860976"/>
              <a:gd name="connsiteY6535" fmla="*/ 697923 h 3611234"/>
              <a:gd name="connsiteX6536" fmla="*/ 1268760 w 6860976"/>
              <a:gd name="connsiteY6536" fmla="*/ 701644 h 3611234"/>
              <a:gd name="connsiteX6537" fmla="*/ 1272481 w 6860976"/>
              <a:gd name="connsiteY6537" fmla="*/ 694202 h 3611234"/>
              <a:gd name="connsiteX6538" fmla="*/ 1279922 w 6860976"/>
              <a:gd name="connsiteY6538" fmla="*/ 701644 h 3611234"/>
              <a:gd name="connsiteX6539" fmla="*/ 1287363 w 6860976"/>
              <a:gd name="connsiteY6539" fmla="*/ 694202 h 3611234"/>
              <a:gd name="connsiteX6540" fmla="*/ 1287363 w 6860976"/>
              <a:gd name="connsiteY6540" fmla="*/ 686761 h 3611234"/>
              <a:gd name="connsiteX6541" fmla="*/ 1265039 w 6860976"/>
              <a:gd name="connsiteY6541" fmla="*/ 679319 h 3611234"/>
              <a:gd name="connsiteX6542" fmla="*/ 1235273 w 6860976"/>
              <a:gd name="connsiteY6542" fmla="*/ 671878 h 3611234"/>
              <a:gd name="connsiteX6543" fmla="*/ 1235273 w 6860976"/>
              <a:gd name="connsiteY6543" fmla="*/ 679319 h 3611234"/>
              <a:gd name="connsiteX6544" fmla="*/ 1227832 w 6860976"/>
              <a:gd name="connsiteY6544" fmla="*/ 679319 h 3611234"/>
              <a:gd name="connsiteX6545" fmla="*/ 1231553 w 6860976"/>
              <a:gd name="connsiteY6545" fmla="*/ 668157 h 3611234"/>
              <a:gd name="connsiteX6546" fmla="*/ 1250156 w 6860976"/>
              <a:gd name="connsiteY6546" fmla="*/ 664437 h 3611234"/>
              <a:gd name="connsiteX6547" fmla="*/ 1265039 w 6860976"/>
              <a:gd name="connsiteY6547" fmla="*/ 656995 h 3611234"/>
              <a:gd name="connsiteX6548" fmla="*/ 1272481 w 6860976"/>
              <a:gd name="connsiteY6548" fmla="*/ 649554 h 3611234"/>
              <a:gd name="connsiteX6549" fmla="*/ 1265039 w 6860976"/>
              <a:gd name="connsiteY6549" fmla="*/ 649554 h 3611234"/>
              <a:gd name="connsiteX6550" fmla="*/ 1257598 w 6860976"/>
              <a:gd name="connsiteY6550" fmla="*/ 642112 h 3611234"/>
              <a:gd name="connsiteX6551" fmla="*/ 1242715 w 6860976"/>
              <a:gd name="connsiteY6551" fmla="*/ 634671 h 3611234"/>
              <a:gd name="connsiteX6552" fmla="*/ 1227832 w 6860976"/>
              <a:gd name="connsiteY6552" fmla="*/ 634671 h 3611234"/>
              <a:gd name="connsiteX6553" fmla="*/ 1198067 w 6860976"/>
              <a:gd name="connsiteY6553" fmla="*/ 627230 h 3611234"/>
              <a:gd name="connsiteX6554" fmla="*/ 1194346 w 6860976"/>
              <a:gd name="connsiteY6554" fmla="*/ 630950 h 3611234"/>
              <a:gd name="connsiteX6555" fmla="*/ 1205508 w 6860976"/>
              <a:gd name="connsiteY6555" fmla="*/ 634671 h 3611234"/>
              <a:gd name="connsiteX6556" fmla="*/ 1212949 w 6860976"/>
              <a:gd name="connsiteY6556" fmla="*/ 634671 h 3611234"/>
              <a:gd name="connsiteX6557" fmla="*/ 1227832 w 6860976"/>
              <a:gd name="connsiteY6557" fmla="*/ 642112 h 3611234"/>
              <a:gd name="connsiteX6558" fmla="*/ 1250156 w 6860976"/>
              <a:gd name="connsiteY6558" fmla="*/ 649554 h 3611234"/>
              <a:gd name="connsiteX6559" fmla="*/ 1216670 w 6860976"/>
              <a:gd name="connsiteY6559" fmla="*/ 645833 h 3611234"/>
              <a:gd name="connsiteX6560" fmla="*/ 1194346 w 6860976"/>
              <a:gd name="connsiteY6560" fmla="*/ 638392 h 3611234"/>
              <a:gd name="connsiteX6561" fmla="*/ 1190625 w 6860976"/>
              <a:gd name="connsiteY6561" fmla="*/ 634671 h 3611234"/>
              <a:gd name="connsiteX6562" fmla="*/ 1190625 w 6860976"/>
              <a:gd name="connsiteY6562" fmla="*/ 623509 h 3611234"/>
              <a:gd name="connsiteX6563" fmla="*/ 1183184 w 6860976"/>
              <a:gd name="connsiteY6563" fmla="*/ 619788 h 3611234"/>
              <a:gd name="connsiteX6564" fmla="*/ 1172022 w 6860976"/>
              <a:gd name="connsiteY6564" fmla="*/ 619788 h 3611234"/>
              <a:gd name="connsiteX6565" fmla="*/ 1168301 w 6860976"/>
              <a:gd name="connsiteY6565" fmla="*/ 627230 h 3611234"/>
              <a:gd name="connsiteX6566" fmla="*/ 1153418 w 6860976"/>
              <a:gd name="connsiteY6566" fmla="*/ 630950 h 3611234"/>
              <a:gd name="connsiteX6567" fmla="*/ 1142256 w 6860976"/>
              <a:gd name="connsiteY6567" fmla="*/ 630950 h 3611234"/>
              <a:gd name="connsiteX6568" fmla="*/ 1123652 w 6860976"/>
              <a:gd name="connsiteY6568" fmla="*/ 627230 h 3611234"/>
              <a:gd name="connsiteX6569" fmla="*/ 1093887 w 6860976"/>
              <a:gd name="connsiteY6569" fmla="*/ 604905 h 3611234"/>
              <a:gd name="connsiteX6570" fmla="*/ 1071563 w 6860976"/>
              <a:gd name="connsiteY6570" fmla="*/ 601185 h 3611234"/>
              <a:gd name="connsiteX6571" fmla="*/ 1064121 w 6860976"/>
              <a:gd name="connsiteY6571" fmla="*/ 593743 h 3611234"/>
              <a:gd name="connsiteX6572" fmla="*/ 1064121 w 6860976"/>
              <a:gd name="connsiteY6572" fmla="*/ 582581 h 3611234"/>
              <a:gd name="connsiteX6573" fmla="*/ 1071563 w 6860976"/>
              <a:gd name="connsiteY6573" fmla="*/ 582581 h 3611234"/>
              <a:gd name="connsiteX6574" fmla="*/ 1071563 w 6860976"/>
              <a:gd name="connsiteY6574" fmla="*/ 575140 h 3611234"/>
              <a:gd name="connsiteX6575" fmla="*/ 1079004 w 6860976"/>
              <a:gd name="connsiteY6575" fmla="*/ 575140 h 3611234"/>
              <a:gd name="connsiteX6576" fmla="*/ 1093887 w 6860976"/>
              <a:gd name="connsiteY6576" fmla="*/ 582581 h 3611234"/>
              <a:gd name="connsiteX6577" fmla="*/ 1116211 w 6860976"/>
              <a:gd name="connsiteY6577" fmla="*/ 590023 h 3611234"/>
              <a:gd name="connsiteX6578" fmla="*/ 1131094 w 6860976"/>
              <a:gd name="connsiteY6578" fmla="*/ 597464 h 3611234"/>
              <a:gd name="connsiteX6579" fmla="*/ 1116211 w 6860976"/>
              <a:gd name="connsiteY6579" fmla="*/ 597464 h 3611234"/>
              <a:gd name="connsiteX6580" fmla="*/ 1097608 w 6860976"/>
              <a:gd name="connsiteY6580" fmla="*/ 593743 h 3611234"/>
              <a:gd name="connsiteX6581" fmla="*/ 1108769 w 6860976"/>
              <a:gd name="connsiteY6581" fmla="*/ 604905 h 3611234"/>
              <a:gd name="connsiteX6582" fmla="*/ 1160859 w 6860976"/>
              <a:gd name="connsiteY6582" fmla="*/ 612347 h 3611234"/>
              <a:gd name="connsiteX6583" fmla="*/ 1175742 w 6860976"/>
              <a:gd name="connsiteY6583" fmla="*/ 612347 h 3611234"/>
              <a:gd name="connsiteX6584" fmla="*/ 1190625 w 6860976"/>
              <a:gd name="connsiteY6584" fmla="*/ 604905 h 3611234"/>
              <a:gd name="connsiteX6585" fmla="*/ 1198067 w 6860976"/>
              <a:gd name="connsiteY6585" fmla="*/ 604905 h 3611234"/>
              <a:gd name="connsiteX6586" fmla="*/ 1205508 w 6860976"/>
              <a:gd name="connsiteY6586" fmla="*/ 612347 h 3611234"/>
              <a:gd name="connsiteX6587" fmla="*/ 1220391 w 6860976"/>
              <a:gd name="connsiteY6587" fmla="*/ 619788 h 3611234"/>
              <a:gd name="connsiteX6588" fmla="*/ 1257598 w 6860976"/>
              <a:gd name="connsiteY6588" fmla="*/ 619788 h 3611234"/>
              <a:gd name="connsiteX6589" fmla="*/ 1279922 w 6860976"/>
              <a:gd name="connsiteY6589" fmla="*/ 623509 h 3611234"/>
              <a:gd name="connsiteX6590" fmla="*/ 1279922 w 6860976"/>
              <a:gd name="connsiteY6590" fmla="*/ 619788 h 3611234"/>
              <a:gd name="connsiteX6591" fmla="*/ 1272481 w 6860976"/>
              <a:gd name="connsiteY6591" fmla="*/ 616068 h 3611234"/>
              <a:gd name="connsiteX6592" fmla="*/ 1250156 w 6860976"/>
              <a:gd name="connsiteY6592" fmla="*/ 604905 h 3611234"/>
              <a:gd name="connsiteX6593" fmla="*/ 1235273 w 6860976"/>
              <a:gd name="connsiteY6593" fmla="*/ 597464 h 3611234"/>
              <a:gd name="connsiteX6594" fmla="*/ 1242715 w 6860976"/>
              <a:gd name="connsiteY6594" fmla="*/ 597464 h 3611234"/>
              <a:gd name="connsiteX6595" fmla="*/ 1294805 w 6860976"/>
              <a:gd name="connsiteY6595" fmla="*/ 604905 h 3611234"/>
              <a:gd name="connsiteX6596" fmla="*/ 1287363 w 6860976"/>
              <a:gd name="connsiteY6596" fmla="*/ 597464 h 3611234"/>
              <a:gd name="connsiteX6597" fmla="*/ 1257598 w 6860976"/>
              <a:gd name="connsiteY6597" fmla="*/ 582581 h 3611234"/>
              <a:gd name="connsiteX6598" fmla="*/ 1242715 w 6860976"/>
              <a:gd name="connsiteY6598" fmla="*/ 575140 h 3611234"/>
              <a:gd name="connsiteX6599" fmla="*/ 1227832 w 6860976"/>
              <a:gd name="connsiteY6599" fmla="*/ 567698 h 3611234"/>
              <a:gd name="connsiteX6600" fmla="*/ 1231553 w 6860976"/>
              <a:gd name="connsiteY6600" fmla="*/ 560257 h 3611234"/>
              <a:gd name="connsiteX6601" fmla="*/ 1257598 w 6860976"/>
              <a:gd name="connsiteY6601" fmla="*/ 571419 h 3611234"/>
              <a:gd name="connsiteX6602" fmla="*/ 1287363 w 6860976"/>
              <a:gd name="connsiteY6602" fmla="*/ 575140 h 3611234"/>
              <a:gd name="connsiteX6603" fmla="*/ 1294805 w 6860976"/>
              <a:gd name="connsiteY6603" fmla="*/ 567698 h 3611234"/>
              <a:gd name="connsiteX6604" fmla="*/ 1279922 w 6860976"/>
              <a:gd name="connsiteY6604" fmla="*/ 563978 h 3611234"/>
              <a:gd name="connsiteX6605" fmla="*/ 1265039 w 6860976"/>
              <a:gd name="connsiteY6605" fmla="*/ 563978 h 3611234"/>
              <a:gd name="connsiteX6606" fmla="*/ 1272481 w 6860976"/>
              <a:gd name="connsiteY6606" fmla="*/ 560257 h 3611234"/>
              <a:gd name="connsiteX6607" fmla="*/ 1279922 w 6860976"/>
              <a:gd name="connsiteY6607" fmla="*/ 552816 h 3611234"/>
              <a:gd name="connsiteX6608" fmla="*/ 1257598 w 6860976"/>
              <a:gd name="connsiteY6608" fmla="*/ 545374 h 3611234"/>
              <a:gd name="connsiteX6609" fmla="*/ 1235273 w 6860976"/>
              <a:gd name="connsiteY6609" fmla="*/ 530491 h 3611234"/>
              <a:gd name="connsiteX6610" fmla="*/ 1242715 w 6860976"/>
              <a:gd name="connsiteY6610" fmla="*/ 530491 h 3611234"/>
              <a:gd name="connsiteX6611" fmla="*/ 1250156 w 6860976"/>
              <a:gd name="connsiteY6611" fmla="*/ 519329 h 3611234"/>
              <a:gd name="connsiteX6612" fmla="*/ 1242715 w 6860976"/>
              <a:gd name="connsiteY6612" fmla="*/ 508167 h 3611234"/>
              <a:gd name="connsiteX6613" fmla="*/ 1235273 w 6860976"/>
              <a:gd name="connsiteY6613" fmla="*/ 515609 h 3611234"/>
              <a:gd name="connsiteX6614" fmla="*/ 1220391 w 6860976"/>
              <a:gd name="connsiteY6614" fmla="*/ 508167 h 3611234"/>
              <a:gd name="connsiteX6615" fmla="*/ 1205508 w 6860976"/>
              <a:gd name="connsiteY6615" fmla="*/ 500726 h 3611234"/>
              <a:gd name="connsiteX6616" fmla="*/ 1160859 w 6860976"/>
              <a:gd name="connsiteY6616" fmla="*/ 493284 h 3611234"/>
              <a:gd name="connsiteX6617" fmla="*/ 1153418 w 6860976"/>
              <a:gd name="connsiteY6617" fmla="*/ 478402 h 3611234"/>
              <a:gd name="connsiteX6618" fmla="*/ 1160859 w 6860976"/>
              <a:gd name="connsiteY6618" fmla="*/ 478402 h 3611234"/>
              <a:gd name="connsiteX6619" fmla="*/ 1168301 w 6860976"/>
              <a:gd name="connsiteY6619" fmla="*/ 485843 h 3611234"/>
              <a:gd name="connsiteX6620" fmla="*/ 1175742 w 6860976"/>
              <a:gd name="connsiteY6620" fmla="*/ 482122 h 3611234"/>
              <a:gd name="connsiteX6621" fmla="*/ 1183184 w 6860976"/>
              <a:gd name="connsiteY6621" fmla="*/ 482122 h 3611234"/>
              <a:gd name="connsiteX6622" fmla="*/ 1198067 w 6860976"/>
              <a:gd name="connsiteY6622" fmla="*/ 482122 h 3611234"/>
              <a:gd name="connsiteX6623" fmla="*/ 1205508 w 6860976"/>
              <a:gd name="connsiteY6623" fmla="*/ 474681 h 3611234"/>
              <a:gd name="connsiteX6624" fmla="*/ 1198067 w 6860976"/>
              <a:gd name="connsiteY6624" fmla="*/ 470960 h 3611234"/>
              <a:gd name="connsiteX6625" fmla="*/ 1183184 w 6860976"/>
              <a:gd name="connsiteY6625" fmla="*/ 456077 h 3611234"/>
              <a:gd name="connsiteX6626" fmla="*/ 1168301 w 6860976"/>
              <a:gd name="connsiteY6626" fmla="*/ 441194 h 3611234"/>
              <a:gd name="connsiteX6627" fmla="*/ 1190625 w 6860976"/>
              <a:gd name="connsiteY6627" fmla="*/ 441194 h 3611234"/>
              <a:gd name="connsiteX6628" fmla="*/ 1205508 w 6860976"/>
              <a:gd name="connsiteY6628" fmla="*/ 437474 h 3611234"/>
              <a:gd name="connsiteX6629" fmla="*/ 1198067 w 6860976"/>
              <a:gd name="connsiteY6629" fmla="*/ 433753 h 3611234"/>
              <a:gd name="connsiteX6630" fmla="*/ 1153418 w 6860976"/>
              <a:gd name="connsiteY6630" fmla="*/ 418870 h 3611234"/>
              <a:gd name="connsiteX6631" fmla="*/ 1145977 w 6860976"/>
              <a:gd name="connsiteY6631" fmla="*/ 411429 h 3611234"/>
              <a:gd name="connsiteX6632" fmla="*/ 1145977 w 6860976"/>
              <a:gd name="connsiteY6632" fmla="*/ 418870 h 3611234"/>
              <a:gd name="connsiteX6633" fmla="*/ 1131094 w 6860976"/>
              <a:gd name="connsiteY6633" fmla="*/ 418870 h 3611234"/>
              <a:gd name="connsiteX6634" fmla="*/ 1123652 w 6860976"/>
              <a:gd name="connsiteY6634" fmla="*/ 411429 h 3611234"/>
              <a:gd name="connsiteX6635" fmla="*/ 1123652 w 6860976"/>
              <a:gd name="connsiteY6635" fmla="*/ 403987 h 3611234"/>
              <a:gd name="connsiteX6636" fmla="*/ 1123652 w 6860976"/>
              <a:gd name="connsiteY6636" fmla="*/ 396546 h 3611234"/>
              <a:gd name="connsiteX6637" fmla="*/ 1086445 w 6860976"/>
              <a:gd name="connsiteY6637" fmla="*/ 396546 h 3611234"/>
              <a:gd name="connsiteX6638" fmla="*/ 1079004 w 6860976"/>
              <a:gd name="connsiteY6638" fmla="*/ 396546 h 3611234"/>
              <a:gd name="connsiteX6639" fmla="*/ 1056680 w 6860976"/>
              <a:gd name="connsiteY6639" fmla="*/ 389105 h 3611234"/>
              <a:gd name="connsiteX6640" fmla="*/ 1101328 w 6860976"/>
              <a:gd name="connsiteY6640" fmla="*/ 389105 h 3611234"/>
              <a:gd name="connsiteX6641" fmla="*/ 1116211 w 6860976"/>
              <a:gd name="connsiteY6641" fmla="*/ 389105 h 3611234"/>
              <a:gd name="connsiteX6642" fmla="*/ 1153418 w 6860976"/>
              <a:gd name="connsiteY6642" fmla="*/ 389105 h 3611234"/>
              <a:gd name="connsiteX6643" fmla="*/ 1183184 w 6860976"/>
              <a:gd name="connsiteY6643" fmla="*/ 385384 h 3611234"/>
              <a:gd name="connsiteX6644" fmla="*/ 1198067 w 6860976"/>
              <a:gd name="connsiteY6644" fmla="*/ 381663 h 3611234"/>
              <a:gd name="connsiteX6645" fmla="*/ 1205508 w 6860976"/>
              <a:gd name="connsiteY6645" fmla="*/ 381663 h 3611234"/>
              <a:gd name="connsiteX6646" fmla="*/ 1220391 w 6860976"/>
              <a:gd name="connsiteY6646" fmla="*/ 389105 h 3611234"/>
              <a:gd name="connsiteX6647" fmla="*/ 1235273 w 6860976"/>
              <a:gd name="connsiteY6647" fmla="*/ 389105 h 3611234"/>
              <a:gd name="connsiteX6648" fmla="*/ 1227832 w 6860976"/>
              <a:gd name="connsiteY6648" fmla="*/ 374222 h 3611234"/>
              <a:gd name="connsiteX6649" fmla="*/ 1235273 w 6860976"/>
              <a:gd name="connsiteY6649" fmla="*/ 366780 h 3611234"/>
              <a:gd name="connsiteX6650" fmla="*/ 1220391 w 6860976"/>
              <a:gd name="connsiteY6650" fmla="*/ 366780 h 3611234"/>
              <a:gd name="connsiteX6651" fmla="*/ 1198067 w 6860976"/>
              <a:gd name="connsiteY6651" fmla="*/ 366780 h 3611234"/>
              <a:gd name="connsiteX6652" fmla="*/ 1175742 w 6860976"/>
              <a:gd name="connsiteY6652" fmla="*/ 363060 h 3611234"/>
              <a:gd name="connsiteX6653" fmla="*/ 1175742 w 6860976"/>
              <a:gd name="connsiteY6653" fmla="*/ 374222 h 3611234"/>
              <a:gd name="connsiteX6654" fmla="*/ 1168301 w 6860976"/>
              <a:gd name="connsiteY6654" fmla="*/ 381663 h 3611234"/>
              <a:gd name="connsiteX6655" fmla="*/ 1145977 w 6860976"/>
              <a:gd name="connsiteY6655" fmla="*/ 374222 h 3611234"/>
              <a:gd name="connsiteX6656" fmla="*/ 1123652 w 6860976"/>
              <a:gd name="connsiteY6656" fmla="*/ 374222 h 3611234"/>
              <a:gd name="connsiteX6657" fmla="*/ 1116211 w 6860976"/>
              <a:gd name="connsiteY6657" fmla="*/ 366780 h 3611234"/>
              <a:gd name="connsiteX6658" fmla="*/ 1108769 w 6860976"/>
              <a:gd name="connsiteY6658" fmla="*/ 366780 h 3611234"/>
              <a:gd name="connsiteX6659" fmla="*/ 1101328 w 6860976"/>
              <a:gd name="connsiteY6659" fmla="*/ 366780 h 3611234"/>
              <a:gd name="connsiteX6660" fmla="*/ 1056680 w 6860976"/>
              <a:gd name="connsiteY6660" fmla="*/ 359339 h 3611234"/>
              <a:gd name="connsiteX6661" fmla="*/ 1034355 w 6860976"/>
              <a:gd name="connsiteY6661" fmla="*/ 351898 h 3611234"/>
              <a:gd name="connsiteX6662" fmla="*/ 1034355 w 6860976"/>
              <a:gd name="connsiteY6662" fmla="*/ 344456 h 3611234"/>
              <a:gd name="connsiteX6663" fmla="*/ 1026914 w 6860976"/>
              <a:gd name="connsiteY6663" fmla="*/ 344456 h 3611234"/>
              <a:gd name="connsiteX6664" fmla="*/ 1026914 w 6860976"/>
              <a:gd name="connsiteY6664" fmla="*/ 337015 h 3611234"/>
              <a:gd name="connsiteX6665" fmla="*/ 1019473 w 6860976"/>
              <a:gd name="connsiteY6665" fmla="*/ 344456 h 3611234"/>
              <a:gd name="connsiteX6666" fmla="*/ 1015752 w 6860976"/>
              <a:gd name="connsiteY6666" fmla="*/ 351898 h 3611234"/>
              <a:gd name="connsiteX6667" fmla="*/ 1008311 w 6860976"/>
              <a:gd name="connsiteY6667" fmla="*/ 355618 h 3611234"/>
              <a:gd name="connsiteX6668" fmla="*/ 1012031 w 6860976"/>
              <a:gd name="connsiteY6668" fmla="*/ 366780 h 3611234"/>
              <a:gd name="connsiteX6669" fmla="*/ 1019473 w 6860976"/>
              <a:gd name="connsiteY6669" fmla="*/ 381663 h 3611234"/>
              <a:gd name="connsiteX6670" fmla="*/ 1012031 w 6860976"/>
              <a:gd name="connsiteY6670" fmla="*/ 389105 h 3611234"/>
              <a:gd name="connsiteX6671" fmla="*/ 1019473 w 6860976"/>
              <a:gd name="connsiteY6671" fmla="*/ 392825 h 3611234"/>
              <a:gd name="connsiteX6672" fmla="*/ 1030635 w 6860976"/>
              <a:gd name="connsiteY6672" fmla="*/ 392825 h 3611234"/>
              <a:gd name="connsiteX6673" fmla="*/ 1041797 w 6860976"/>
              <a:gd name="connsiteY6673" fmla="*/ 389105 h 3611234"/>
              <a:gd name="connsiteX6674" fmla="*/ 1049238 w 6860976"/>
              <a:gd name="connsiteY6674" fmla="*/ 389105 h 3611234"/>
              <a:gd name="connsiteX6675" fmla="*/ 1064121 w 6860976"/>
              <a:gd name="connsiteY6675" fmla="*/ 403987 h 3611234"/>
              <a:gd name="connsiteX6676" fmla="*/ 1086445 w 6860976"/>
              <a:gd name="connsiteY6676" fmla="*/ 411429 h 3611234"/>
              <a:gd name="connsiteX6677" fmla="*/ 1093887 w 6860976"/>
              <a:gd name="connsiteY6677" fmla="*/ 418870 h 3611234"/>
              <a:gd name="connsiteX6678" fmla="*/ 1071563 w 6860976"/>
              <a:gd name="connsiteY6678" fmla="*/ 415150 h 3611234"/>
              <a:gd name="connsiteX6679" fmla="*/ 1056680 w 6860976"/>
              <a:gd name="connsiteY6679" fmla="*/ 411429 h 3611234"/>
              <a:gd name="connsiteX6680" fmla="*/ 1049238 w 6860976"/>
              <a:gd name="connsiteY6680" fmla="*/ 403987 h 3611234"/>
              <a:gd name="connsiteX6681" fmla="*/ 1019473 w 6860976"/>
              <a:gd name="connsiteY6681" fmla="*/ 403987 h 3611234"/>
              <a:gd name="connsiteX6682" fmla="*/ 982266 w 6860976"/>
              <a:gd name="connsiteY6682" fmla="*/ 403987 h 3611234"/>
              <a:gd name="connsiteX6683" fmla="*/ 959941 w 6860976"/>
              <a:gd name="connsiteY6683" fmla="*/ 403987 h 3611234"/>
              <a:gd name="connsiteX6684" fmla="*/ 930176 w 6860976"/>
              <a:gd name="connsiteY6684" fmla="*/ 389105 h 3611234"/>
              <a:gd name="connsiteX6685" fmla="*/ 900410 w 6860976"/>
              <a:gd name="connsiteY6685" fmla="*/ 374222 h 3611234"/>
              <a:gd name="connsiteX6686" fmla="*/ 892969 w 6860976"/>
              <a:gd name="connsiteY6686" fmla="*/ 370501 h 3611234"/>
              <a:gd name="connsiteX6687" fmla="*/ 878086 w 6860976"/>
              <a:gd name="connsiteY6687" fmla="*/ 363060 h 3611234"/>
              <a:gd name="connsiteX6688" fmla="*/ 863203 w 6860976"/>
              <a:gd name="connsiteY6688" fmla="*/ 355618 h 3611234"/>
              <a:gd name="connsiteX6689" fmla="*/ 855762 w 6860976"/>
              <a:gd name="connsiteY6689" fmla="*/ 351898 h 3611234"/>
              <a:gd name="connsiteX6690" fmla="*/ 859482 w 6860976"/>
              <a:gd name="connsiteY6690" fmla="*/ 351898 h 3611234"/>
              <a:gd name="connsiteX6691" fmla="*/ 870645 w 6860976"/>
              <a:gd name="connsiteY6691" fmla="*/ 351898 h 3611234"/>
              <a:gd name="connsiteX6692" fmla="*/ 878086 w 6860976"/>
              <a:gd name="connsiteY6692" fmla="*/ 344456 h 3611234"/>
              <a:gd name="connsiteX6693" fmla="*/ 870645 w 6860976"/>
              <a:gd name="connsiteY6693" fmla="*/ 337015 h 3611234"/>
              <a:gd name="connsiteX6694" fmla="*/ 859482 w 6860976"/>
              <a:gd name="connsiteY6694" fmla="*/ 329573 h 3611234"/>
              <a:gd name="connsiteX6695" fmla="*/ 855762 w 6860976"/>
              <a:gd name="connsiteY6695" fmla="*/ 337015 h 3611234"/>
              <a:gd name="connsiteX6696" fmla="*/ 848320 w 6860976"/>
              <a:gd name="connsiteY6696" fmla="*/ 344456 h 3611234"/>
              <a:gd name="connsiteX6697" fmla="*/ 825996 w 6860976"/>
              <a:gd name="connsiteY6697" fmla="*/ 329573 h 3611234"/>
              <a:gd name="connsiteX6698" fmla="*/ 807393 w 6860976"/>
              <a:gd name="connsiteY6698" fmla="*/ 318411 h 3611234"/>
              <a:gd name="connsiteX6699" fmla="*/ 811113 w 6860976"/>
              <a:gd name="connsiteY6699" fmla="*/ 299808 h 3611234"/>
              <a:gd name="connsiteX6700" fmla="*/ 811113 w 6860976"/>
              <a:gd name="connsiteY6700" fmla="*/ 284925 h 3611234"/>
              <a:gd name="connsiteX6701" fmla="*/ 840879 w 6860976"/>
              <a:gd name="connsiteY6701" fmla="*/ 292366 h 3611234"/>
              <a:gd name="connsiteX6702" fmla="*/ 863203 w 6860976"/>
              <a:gd name="connsiteY6702" fmla="*/ 299808 h 3611234"/>
              <a:gd name="connsiteX6703" fmla="*/ 863203 w 6860976"/>
              <a:gd name="connsiteY6703" fmla="*/ 292366 h 3611234"/>
              <a:gd name="connsiteX6704" fmla="*/ 844600 w 6860976"/>
              <a:gd name="connsiteY6704" fmla="*/ 277484 h 3611234"/>
              <a:gd name="connsiteX6705" fmla="*/ 811113 w 6860976"/>
              <a:gd name="connsiteY6705" fmla="*/ 262601 h 3611234"/>
              <a:gd name="connsiteX6706" fmla="*/ 788789 w 6860976"/>
              <a:gd name="connsiteY6706" fmla="*/ 255159 h 3611234"/>
              <a:gd name="connsiteX6707" fmla="*/ 781348 w 6860976"/>
              <a:gd name="connsiteY6707" fmla="*/ 255159 h 3611234"/>
              <a:gd name="connsiteX6708" fmla="*/ 759023 w 6860976"/>
              <a:gd name="connsiteY6708" fmla="*/ 247718 h 3611234"/>
              <a:gd name="connsiteX6709" fmla="*/ 751582 w 6860976"/>
              <a:gd name="connsiteY6709" fmla="*/ 247718 h 3611234"/>
              <a:gd name="connsiteX6710" fmla="*/ 751582 w 6860976"/>
              <a:gd name="connsiteY6710" fmla="*/ 240277 h 3611234"/>
              <a:gd name="connsiteX6711" fmla="*/ 744141 w 6860976"/>
              <a:gd name="connsiteY6711" fmla="*/ 236556 h 3611234"/>
              <a:gd name="connsiteX6712" fmla="*/ 736699 w 6860976"/>
              <a:gd name="connsiteY6712" fmla="*/ 240277 h 3611234"/>
              <a:gd name="connsiteX6713" fmla="*/ 747861 w 6860976"/>
              <a:gd name="connsiteY6713" fmla="*/ 255159 h 3611234"/>
              <a:gd name="connsiteX6714" fmla="*/ 759023 w 6860976"/>
              <a:gd name="connsiteY6714" fmla="*/ 262601 h 3611234"/>
              <a:gd name="connsiteX6715" fmla="*/ 762744 w 6860976"/>
              <a:gd name="connsiteY6715" fmla="*/ 266321 h 3611234"/>
              <a:gd name="connsiteX6716" fmla="*/ 773906 w 6860976"/>
              <a:gd name="connsiteY6716" fmla="*/ 270042 h 3611234"/>
              <a:gd name="connsiteX6717" fmla="*/ 792510 w 6860976"/>
              <a:gd name="connsiteY6717" fmla="*/ 281204 h 3611234"/>
              <a:gd name="connsiteX6718" fmla="*/ 803672 w 6860976"/>
              <a:gd name="connsiteY6718" fmla="*/ 284925 h 3611234"/>
              <a:gd name="connsiteX6719" fmla="*/ 811113 w 6860976"/>
              <a:gd name="connsiteY6719" fmla="*/ 284925 h 3611234"/>
              <a:gd name="connsiteX6720" fmla="*/ 803672 w 6860976"/>
              <a:gd name="connsiteY6720" fmla="*/ 292366 h 3611234"/>
              <a:gd name="connsiteX6721" fmla="*/ 788789 w 6860976"/>
              <a:gd name="connsiteY6721" fmla="*/ 292366 h 3611234"/>
              <a:gd name="connsiteX6722" fmla="*/ 766465 w 6860976"/>
              <a:gd name="connsiteY6722" fmla="*/ 284925 h 3611234"/>
              <a:gd name="connsiteX6723" fmla="*/ 762744 w 6860976"/>
              <a:gd name="connsiteY6723" fmla="*/ 281204 h 3611234"/>
              <a:gd name="connsiteX6724" fmla="*/ 751582 w 6860976"/>
              <a:gd name="connsiteY6724" fmla="*/ 270042 h 3611234"/>
              <a:gd name="connsiteX6725" fmla="*/ 744141 w 6860976"/>
              <a:gd name="connsiteY6725" fmla="*/ 262601 h 3611234"/>
              <a:gd name="connsiteX6726" fmla="*/ 729258 w 6860976"/>
              <a:gd name="connsiteY6726" fmla="*/ 262601 h 3611234"/>
              <a:gd name="connsiteX6727" fmla="*/ 714375 w 6860976"/>
              <a:gd name="connsiteY6727" fmla="*/ 262601 h 3611234"/>
              <a:gd name="connsiteX6728" fmla="*/ 729258 w 6860976"/>
              <a:gd name="connsiteY6728" fmla="*/ 270042 h 3611234"/>
              <a:gd name="connsiteX6729" fmla="*/ 736699 w 6860976"/>
              <a:gd name="connsiteY6729" fmla="*/ 292366 h 3611234"/>
              <a:gd name="connsiteX6730" fmla="*/ 729258 w 6860976"/>
              <a:gd name="connsiteY6730" fmla="*/ 284925 h 3611234"/>
              <a:gd name="connsiteX6731" fmla="*/ 718096 w 6860976"/>
              <a:gd name="connsiteY6731" fmla="*/ 281204 h 3611234"/>
              <a:gd name="connsiteX6732" fmla="*/ 699492 w 6860976"/>
              <a:gd name="connsiteY6732" fmla="*/ 273763 h 3611234"/>
              <a:gd name="connsiteX6733" fmla="*/ 684609 w 6860976"/>
              <a:gd name="connsiteY6733" fmla="*/ 270042 h 3611234"/>
              <a:gd name="connsiteX6734" fmla="*/ 692051 w 6860976"/>
              <a:gd name="connsiteY6734" fmla="*/ 277484 h 3611234"/>
              <a:gd name="connsiteX6735" fmla="*/ 692051 w 6860976"/>
              <a:gd name="connsiteY6735" fmla="*/ 284925 h 3611234"/>
              <a:gd name="connsiteX6736" fmla="*/ 680889 w 6860976"/>
              <a:gd name="connsiteY6736" fmla="*/ 270042 h 3611234"/>
              <a:gd name="connsiteX6737" fmla="*/ 669727 w 6860976"/>
              <a:gd name="connsiteY6737" fmla="*/ 255159 h 3611234"/>
              <a:gd name="connsiteX6738" fmla="*/ 669727 w 6860976"/>
              <a:gd name="connsiteY6738" fmla="*/ 262601 h 3611234"/>
              <a:gd name="connsiteX6739" fmla="*/ 669727 w 6860976"/>
              <a:gd name="connsiteY6739" fmla="*/ 270042 h 3611234"/>
              <a:gd name="connsiteX6740" fmla="*/ 658564 w 6860976"/>
              <a:gd name="connsiteY6740" fmla="*/ 266321 h 3611234"/>
              <a:gd name="connsiteX6741" fmla="*/ 643682 w 6860976"/>
              <a:gd name="connsiteY6741" fmla="*/ 258880 h 3611234"/>
              <a:gd name="connsiteX6742" fmla="*/ 625078 w 6860976"/>
              <a:gd name="connsiteY6742" fmla="*/ 247718 h 3611234"/>
              <a:gd name="connsiteX6743" fmla="*/ 617637 w 6860976"/>
              <a:gd name="connsiteY6743" fmla="*/ 243997 h 3611234"/>
              <a:gd name="connsiteX6744" fmla="*/ 610195 w 6860976"/>
              <a:gd name="connsiteY6744" fmla="*/ 240277 h 3611234"/>
              <a:gd name="connsiteX6745" fmla="*/ 587871 w 6860976"/>
              <a:gd name="connsiteY6745" fmla="*/ 240277 h 3611234"/>
              <a:gd name="connsiteX6746" fmla="*/ 572988 w 6860976"/>
              <a:gd name="connsiteY6746" fmla="*/ 232835 h 3611234"/>
              <a:gd name="connsiteX6747" fmla="*/ 565547 w 6860976"/>
              <a:gd name="connsiteY6747" fmla="*/ 240277 h 3611234"/>
              <a:gd name="connsiteX6748" fmla="*/ 558105 w 6860976"/>
              <a:gd name="connsiteY6748" fmla="*/ 232835 h 3611234"/>
              <a:gd name="connsiteX6749" fmla="*/ 528340 w 6860976"/>
              <a:gd name="connsiteY6749" fmla="*/ 210511 h 3611234"/>
              <a:gd name="connsiteX6750" fmla="*/ 506016 w 6860976"/>
              <a:gd name="connsiteY6750" fmla="*/ 191907 h 3611234"/>
              <a:gd name="connsiteX6751" fmla="*/ 509736 w 6860976"/>
              <a:gd name="connsiteY6751" fmla="*/ 191907 h 3611234"/>
              <a:gd name="connsiteX6752" fmla="*/ 517178 w 6860976"/>
              <a:gd name="connsiteY6752" fmla="*/ 188187 h 3611234"/>
              <a:gd name="connsiteX6753" fmla="*/ 528340 w 6860976"/>
              <a:gd name="connsiteY6753" fmla="*/ 188187 h 3611234"/>
              <a:gd name="connsiteX6754" fmla="*/ 535781 w 6860976"/>
              <a:gd name="connsiteY6754" fmla="*/ 191907 h 3611234"/>
              <a:gd name="connsiteX6755" fmla="*/ 543223 w 6860976"/>
              <a:gd name="connsiteY6755" fmla="*/ 188187 h 3611234"/>
              <a:gd name="connsiteX6756" fmla="*/ 558105 w 6860976"/>
              <a:gd name="connsiteY6756" fmla="*/ 195628 h 3611234"/>
              <a:gd name="connsiteX6757" fmla="*/ 572988 w 6860976"/>
              <a:gd name="connsiteY6757" fmla="*/ 203069 h 3611234"/>
              <a:gd name="connsiteX6758" fmla="*/ 580430 w 6860976"/>
              <a:gd name="connsiteY6758" fmla="*/ 195628 h 3611234"/>
              <a:gd name="connsiteX6759" fmla="*/ 587871 w 6860976"/>
              <a:gd name="connsiteY6759" fmla="*/ 203069 h 3611234"/>
              <a:gd name="connsiteX6760" fmla="*/ 595312 w 6860976"/>
              <a:gd name="connsiteY6760" fmla="*/ 210511 h 3611234"/>
              <a:gd name="connsiteX6761" fmla="*/ 595312 w 6860976"/>
              <a:gd name="connsiteY6761" fmla="*/ 214232 h 3611234"/>
              <a:gd name="connsiteX6762" fmla="*/ 606475 w 6860976"/>
              <a:gd name="connsiteY6762" fmla="*/ 210511 h 3611234"/>
              <a:gd name="connsiteX6763" fmla="*/ 610195 w 6860976"/>
              <a:gd name="connsiteY6763" fmla="*/ 203069 h 3611234"/>
              <a:gd name="connsiteX6764" fmla="*/ 599033 w 6860976"/>
              <a:gd name="connsiteY6764" fmla="*/ 199349 h 3611234"/>
              <a:gd name="connsiteX6765" fmla="*/ 595312 w 6860976"/>
              <a:gd name="connsiteY6765" fmla="*/ 195628 h 3611234"/>
              <a:gd name="connsiteX6766" fmla="*/ 591592 w 6860976"/>
              <a:gd name="connsiteY6766" fmla="*/ 184466 h 3611234"/>
              <a:gd name="connsiteX6767" fmla="*/ 572988 w 6860976"/>
              <a:gd name="connsiteY6767" fmla="*/ 173304 h 3611234"/>
              <a:gd name="connsiteX6768" fmla="*/ 543223 w 6860976"/>
              <a:gd name="connsiteY6768" fmla="*/ 158421 h 3611234"/>
              <a:gd name="connsiteX6769" fmla="*/ 535781 w 6860976"/>
              <a:gd name="connsiteY6769" fmla="*/ 150980 h 3611234"/>
              <a:gd name="connsiteX6770" fmla="*/ 543223 w 6860976"/>
              <a:gd name="connsiteY6770" fmla="*/ 143538 h 3611234"/>
              <a:gd name="connsiteX6771" fmla="*/ 543223 w 6860976"/>
              <a:gd name="connsiteY6771" fmla="*/ 136097 h 3611234"/>
              <a:gd name="connsiteX6772" fmla="*/ 539502 w 6860976"/>
              <a:gd name="connsiteY6772" fmla="*/ 132376 h 3611234"/>
              <a:gd name="connsiteX6773" fmla="*/ 535781 w 6860976"/>
              <a:gd name="connsiteY6773" fmla="*/ 136097 h 3611234"/>
              <a:gd name="connsiteX6774" fmla="*/ 528340 w 6860976"/>
              <a:gd name="connsiteY6774" fmla="*/ 136097 h 3611234"/>
              <a:gd name="connsiteX6775" fmla="*/ 535781 w 6860976"/>
              <a:gd name="connsiteY6775" fmla="*/ 128655 h 3611234"/>
              <a:gd name="connsiteX6776" fmla="*/ 535781 w 6860976"/>
              <a:gd name="connsiteY6776" fmla="*/ 121214 h 3611234"/>
              <a:gd name="connsiteX6777" fmla="*/ 524619 w 6860976"/>
              <a:gd name="connsiteY6777" fmla="*/ 121214 h 3611234"/>
              <a:gd name="connsiteX6778" fmla="*/ 513457 w 6860976"/>
              <a:gd name="connsiteY6778" fmla="*/ 128655 h 3611234"/>
              <a:gd name="connsiteX6779" fmla="*/ 506016 w 6860976"/>
              <a:gd name="connsiteY6779" fmla="*/ 128655 h 3611234"/>
              <a:gd name="connsiteX6780" fmla="*/ 506016 w 6860976"/>
              <a:gd name="connsiteY6780" fmla="*/ 121214 h 3611234"/>
              <a:gd name="connsiteX6781" fmla="*/ 498574 w 6860976"/>
              <a:gd name="connsiteY6781" fmla="*/ 113773 h 3611234"/>
              <a:gd name="connsiteX6782" fmla="*/ 483691 w 6860976"/>
              <a:gd name="connsiteY6782" fmla="*/ 113773 h 3611234"/>
              <a:gd name="connsiteX6783" fmla="*/ 491133 w 6860976"/>
              <a:gd name="connsiteY6783" fmla="*/ 121214 h 3611234"/>
              <a:gd name="connsiteX6784" fmla="*/ 506016 w 6860976"/>
              <a:gd name="connsiteY6784" fmla="*/ 136097 h 3611234"/>
              <a:gd name="connsiteX6785" fmla="*/ 498574 w 6860976"/>
              <a:gd name="connsiteY6785" fmla="*/ 136097 h 3611234"/>
              <a:gd name="connsiteX6786" fmla="*/ 483691 w 6860976"/>
              <a:gd name="connsiteY6786" fmla="*/ 143538 h 3611234"/>
              <a:gd name="connsiteX6787" fmla="*/ 483691 w 6860976"/>
              <a:gd name="connsiteY6787" fmla="*/ 147259 h 3611234"/>
              <a:gd name="connsiteX6788" fmla="*/ 472529 w 6860976"/>
              <a:gd name="connsiteY6788" fmla="*/ 150980 h 3611234"/>
              <a:gd name="connsiteX6789" fmla="*/ 476250 w 6860976"/>
              <a:gd name="connsiteY6789" fmla="*/ 165862 h 3611234"/>
              <a:gd name="connsiteX6790" fmla="*/ 476250 w 6860976"/>
              <a:gd name="connsiteY6790" fmla="*/ 173304 h 3611234"/>
              <a:gd name="connsiteX6791" fmla="*/ 468809 w 6860976"/>
              <a:gd name="connsiteY6791" fmla="*/ 165862 h 3611234"/>
              <a:gd name="connsiteX6792" fmla="*/ 461367 w 6860976"/>
              <a:gd name="connsiteY6792" fmla="*/ 158421 h 3611234"/>
              <a:gd name="connsiteX6793" fmla="*/ 453926 w 6860976"/>
              <a:gd name="connsiteY6793" fmla="*/ 158421 h 3611234"/>
              <a:gd name="connsiteX6794" fmla="*/ 446484 w 6860976"/>
              <a:gd name="connsiteY6794" fmla="*/ 158421 h 3611234"/>
              <a:gd name="connsiteX6795" fmla="*/ 439043 w 6860976"/>
              <a:gd name="connsiteY6795" fmla="*/ 158421 h 3611234"/>
              <a:gd name="connsiteX6796" fmla="*/ 431601 w 6860976"/>
              <a:gd name="connsiteY6796" fmla="*/ 150980 h 3611234"/>
              <a:gd name="connsiteX6797" fmla="*/ 401836 w 6860976"/>
              <a:gd name="connsiteY6797" fmla="*/ 128655 h 3611234"/>
              <a:gd name="connsiteX6798" fmla="*/ 394395 w 6860976"/>
              <a:gd name="connsiteY6798" fmla="*/ 113773 h 3611234"/>
              <a:gd name="connsiteX6799" fmla="*/ 379512 w 6860976"/>
              <a:gd name="connsiteY6799" fmla="*/ 113773 h 3611234"/>
              <a:gd name="connsiteX6800" fmla="*/ 368350 w 6860976"/>
              <a:gd name="connsiteY6800" fmla="*/ 106331 h 3611234"/>
              <a:gd name="connsiteX6801" fmla="*/ 357187 w 6860976"/>
              <a:gd name="connsiteY6801" fmla="*/ 106331 h 3611234"/>
              <a:gd name="connsiteX6802" fmla="*/ 357187 w 6860976"/>
              <a:gd name="connsiteY6802" fmla="*/ 113773 h 3611234"/>
              <a:gd name="connsiteX6803" fmla="*/ 349746 w 6860976"/>
              <a:gd name="connsiteY6803" fmla="*/ 110052 h 3611234"/>
              <a:gd name="connsiteX6804" fmla="*/ 342305 w 6860976"/>
              <a:gd name="connsiteY6804" fmla="*/ 106331 h 3611234"/>
              <a:gd name="connsiteX6805" fmla="*/ 331142 w 6860976"/>
              <a:gd name="connsiteY6805" fmla="*/ 95169 h 3611234"/>
              <a:gd name="connsiteX6806" fmla="*/ 312539 w 6860976"/>
              <a:gd name="connsiteY6806" fmla="*/ 91448 h 3611234"/>
              <a:gd name="connsiteX6807" fmla="*/ 290215 w 6860976"/>
              <a:gd name="connsiteY6807" fmla="*/ 76566 h 3611234"/>
              <a:gd name="connsiteX6808" fmla="*/ 267891 w 6860976"/>
              <a:gd name="connsiteY6808" fmla="*/ 61683 h 3611234"/>
              <a:gd name="connsiteX6809" fmla="*/ 256728 w 6860976"/>
              <a:gd name="connsiteY6809" fmla="*/ 50521 h 3611234"/>
              <a:gd name="connsiteX6810" fmla="*/ 245566 w 6860976"/>
              <a:gd name="connsiteY6810" fmla="*/ 46800 h 3611234"/>
              <a:gd name="connsiteX6811" fmla="*/ 238125 w 6860976"/>
              <a:gd name="connsiteY6811" fmla="*/ 46800 h 3611234"/>
              <a:gd name="connsiteX6812" fmla="*/ 249287 w 6860976"/>
              <a:gd name="connsiteY6812" fmla="*/ 54241 h 3611234"/>
              <a:gd name="connsiteX6813" fmla="*/ 256728 w 6860976"/>
              <a:gd name="connsiteY6813" fmla="*/ 65403 h 3611234"/>
              <a:gd name="connsiteX6814" fmla="*/ 260449 w 6860976"/>
              <a:gd name="connsiteY6814" fmla="*/ 69124 h 3611234"/>
              <a:gd name="connsiteX6815" fmla="*/ 267891 w 6860976"/>
              <a:gd name="connsiteY6815" fmla="*/ 76566 h 3611234"/>
              <a:gd name="connsiteX6816" fmla="*/ 260449 w 6860976"/>
              <a:gd name="connsiteY6816" fmla="*/ 84007 h 3611234"/>
              <a:gd name="connsiteX6817" fmla="*/ 253008 w 6860976"/>
              <a:gd name="connsiteY6817" fmla="*/ 76566 h 3611234"/>
              <a:gd name="connsiteX6818" fmla="*/ 245566 w 6860976"/>
              <a:gd name="connsiteY6818" fmla="*/ 76566 h 3611234"/>
              <a:gd name="connsiteX6819" fmla="*/ 230684 w 6860976"/>
              <a:gd name="connsiteY6819" fmla="*/ 61683 h 3611234"/>
              <a:gd name="connsiteX6820" fmla="*/ 215801 w 6860976"/>
              <a:gd name="connsiteY6820" fmla="*/ 46800 h 3611234"/>
              <a:gd name="connsiteX6821" fmla="*/ 208359 w 6860976"/>
              <a:gd name="connsiteY6821" fmla="*/ 54241 h 3611234"/>
              <a:gd name="connsiteX6822" fmla="*/ 208359 w 6860976"/>
              <a:gd name="connsiteY6822" fmla="*/ 61683 h 3611234"/>
              <a:gd name="connsiteX6823" fmla="*/ 193477 w 6860976"/>
              <a:gd name="connsiteY6823" fmla="*/ 61683 h 3611234"/>
              <a:gd name="connsiteX6824" fmla="*/ 189756 w 6860976"/>
              <a:gd name="connsiteY6824" fmla="*/ 50521 h 3611234"/>
              <a:gd name="connsiteX6825" fmla="*/ 186035 w 6860976"/>
              <a:gd name="connsiteY6825" fmla="*/ 43079 h 3611234"/>
              <a:gd name="connsiteX6826" fmla="*/ 186035 w 6860976"/>
              <a:gd name="connsiteY6826" fmla="*/ 39359 h 3611234"/>
              <a:gd name="connsiteX6827" fmla="*/ 178594 w 6860976"/>
              <a:gd name="connsiteY6827" fmla="*/ 39359 h 3611234"/>
              <a:gd name="connsiteX6828" fmla="*/ 163711 w 6860976"/>
              <a:gd name="connsiteY6828" fmla="*/ 46800 h 3611234"/>
              <a:gd name="connsiteX6829" fmla="*/ 148828 w 6860976"/>
              <a:gd name="connsiteY6829" fmla="*/ 39359 h 3611234"/>
              <a:gd name="connsiteX6830" fmla="*/ 141387 w 6860976"/>
              <a:gd name="connsiteY6830" fmla="*/ 39359 h 3611234"/>
              <a:gd name="connsiteX6831" fmla="*/ 145107 w 6860976"/>
              <a:gd name="connsiteY6831" fmla="*/ 28196 h 3611234"/>
              <a:gd name="connsiteX6832" fmla="*/ 133945 w 6860976"/>
              <a:gd name="connsiteY6832" fmla="*/ 24476 h 3611234"/>
              <a:gd name="connsiteX6833" fmla="*/ 119063 w 6860976"/>
              <a:gd name="connsiteY6833" fmla="*/ 28196 h 3611234"/>
              <a:gd name="connsiteX6834" fmla="*/ 115342 w 6860976"/>
              <a:gd name="connsiteY6834" fmla="*/ 31917 h 3611234"/>
              <a:gd name="connsiteX6835" fmla="*/ 115342 w 6860976"/>
              <a:gd name="connsiteY6835" fmla="*/ 24476 h 3611234"/>
              <a:gd name="connsiteX6836" fmla="*/ 89297 w 6860976"/>
              <a:gd name="connsiteY6836" fmla="*/ 2152 h 3611234"/>
              <a:gd name="connsiteX6837" fmla="*/ 61683 w 6860976"/>
              <a:gd name="connsiteY6837" fmla="*/ 0 h 3611234"/>
              <a:gd name="connsiteX6838" fmla="*/ 70941 w 6860976"/>
              <a:gd name="connsiteY6838" fmla="*/ 0 h 3611234"/>
              <a:gd name="connsiteX6839" fmla="*/ 89297 w 6860976"/>
              <a:gd name="connsiteY6839" fmla="*/ 24476 h 3611234"/>
              <a:gd name="connsiteX6840" fmla="*/ 81855 w 6860976"/>
              <a:gd name="connsiteY6840" fmla="*/ 17034 h 3611234"/>
              <a:gd name="connsiteX6841" fmla="*/ 74414 w 6860976"/>
              <a:gd name="connsiteY6841" fmla="*/ 17034 h 3611234"/>
              <a:gd name="connsiteX6842" fmla="*/ 59531 w 6860976"/>
              <a:gd name="connsiteY6842" fmla="*/ 2152 h 3611234"/>
              <a:gd name="connsiteX6843" fmla="*/ 16049 w 6860976"/>
              <a:gd name="connsiteY6843" fmla="*/ 0 h 3611234"/>
              <a:gd name="connsiteX6844" fmla="*/ 25462 w 6860976"/>
              <a:gd name="connsiteY6844" fmla="*/ 0 h 3611234"/>
              <a:gd name="connsiteX6845" fmla="*/ 29765 w 6860976"/>
              <a:gd name="connsiteY6845" fmla="*/ 2152 h 3611234"/>
              <a:gd name="connsiteX6846" fmla="*/ 30841 w 6860976"/>
              <a:gd name="connsiteY6846" fmla="*/ 0 h 3611234"/>
              <a:gd name="connsiteX6847" fmla="*/ 52090 w 6860976"/>
              <a:gd name="connsiteY6847" fmla="*/ 0 h 3611234"/>
              <a:gd name="connsiteX6848" fmla="*/ 52090 w 6860976"/>
              <a:gd name="connsiteY6848" fmla="*/ 2152 h 3611234"/>
              <a:gd name="connsiteX6849" fmla="*/ 55810 w 6860976"/>
              <a:gd name="connsiteY6849" fmla="*/ 5872 h 3611234"/>
              <a:gd name="connsiteX6850" fmla="*/ 37207 w 6860976"/>
              <a:gd name="connsiteY6850" fmla="*/ 9593 h 3611234"/>
              <a:gd name="connsiteX6851" fmla="*/ 29765 w 6860976"/>
              <a:gd name="connsiteY6851" fmla="*/ 17034 h 3611234"/>
              <a:gd name="connsiteX6852" fmla="*/ 22324 w 6860976"/>
              <a:gd name="connsiteY6852" fmla="*/ 17034 h 3611234"/>
              <a:gd name="connsiteX6853" fmla="*/ 0 w 6860976"/>
              <a:gd name="connsiteY6853" fmla="*/ 9593 h 3611234"/>
              <a:gd name="connsiteX6854" fmla="*/ 7441 w 6860976"/>
              <a:gd name="connsiteY6854" fmla="*/ 2152 h 3611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</a:cxnLst>
            <a:rect l="l" t="t" r="r" b="b"/>
            <a:pathLst>
              <a:path w="6860976" h="3611234">
                <a:moveTo>
                  <a:pt x="5908476" y="3603792"/>
                </a:moveTo>
                <a:cubicBezTo>
                  <a:pt x="5913438" y="3603792"/>
                  <a:pt x="5918398" y="3603792"/>
                  <a:pt x="5923360" y="3603792"/>
                </a:cubicBezTo>
                <a:lnTo>
                  <a:pt x="5915918" y="3611234"/>
                </a:lnTo>
                <a:close/>
                <a:moveTo>
                  <a:pt x="5804296" y="3574027"/>
                </a:moveTo>
                <a:lnTo>
                  <a:pt x="5871268" y="3596351"/>
                </a:lnTo>
                <a:lnTo>
                  <a:pt x="5834062" y="3588909"/>
                </a:lnTo>
                <a:close/>
                <a:moveTo>
                  <a:pt x="5826620" y="3529378"/>
                </a:moveTo>
                <a:cubicBezTo>
                  <a:pt x="5831582" y="3529378"/>
                  <a:pt x="5835304" y="3530619"/>
                  <a:pt x="5837784" y="3533099"/>
                </a:cubicBezTo>
                <a:cubicBezTo>
                  <a:pt x="5840264" y="3535579"/>
                  <a:pt x="5841504" y="3536819"/>
                  <a:pt x="5841504" y="3536819"/>
                </a:cubicBezTo>
                <a:lnTo>
                  <a:pt x="5834062" y="3536819"/>
                </a:lnTo>
                <a:close/>
                <a:moveTo>
                  <a:pt x="5982890" y="3521937"/>
                </a:moveTo>
                <a:cubicBezTo>
                  <a:pt x="5987852" y="3521937"/>
                  <a:pt x="5991572" y="3523177"/>
                  <a:pt x="5994052" y="3525657"/>
                </a:cubicBezTo>
                <a:cubicBezTo>
                  <a:pt x="5996532" y="3528138"/>
                  <a:pt x="6000252" y="3529378"/>
                  <a:pt x="6005214" y="3529378"/>
                </a:cubicBezTo>
                <a:cubicBezTo>
                  <a:pt x="6010176" y="3534339"/>
                  <a:pt x="6012656" y="3539300"/>
                  <a:pt x="6012656" y="3544261"/>
                </a:cubicBezTo>
                <a:lnTo>
                  <a:pt x="6005214" y="3536819"/>
                </a:lnTo>
                <a:cubicBezTo>
                  <a:pt x="6000252" y="3536819"/>
                  <a:pt x="5996532" y="3535579"/>
                  <a:pt x="5994052" y="3533099"/>
                </a:cubicBezTo>
                <a:cubicBezTo>
                  <a:pt x="5991572" y="3530619"/>
                  <a:pt x="5987852" y="3526898"/>
                  <a:pt x="5982890" y="3521937"/>
                </a:cubicBezTo>
                <a:close/>
                <a:moveTo>
                  <a:pt x="6161484" y="3499612"/>
                </a:moveTo>
                <a:lnTo>
                  <a:pt x="6168924" y="3507054"/>
                </a:lnTo>
                <a:lnTo>
                  <a:pt x="6168924" y="3499612"/>
                </a:lnTo>
                <a:cubicBezTo>
                  <a:pt x="6168924" y="3499612"/>
                  <a:pt x="6166444" y="3499612"/>
                  <a:pt x="6161484" y="3499612"/>
                </a:cubicBezTo>
                <a:close/>
                <a:moveTo>
                  <a:pt x="5843364" y="3482404"/>
                </a:moveTo>
                <a:cubicBezTo>
                  <a:pt x="5847084" y="3481474"/>
                  <a:pt x="5856386" y="3484730"/>
                  <a:pt x="5871268" y="3492171"/>
                </a:cubicBezTo>
                <a:lnTo>
                  <a:pt x="5915918" y="3507054"/>
                </a:lnTo>
                <a:lnTo>
                  <a:pt x="5901036" y="3507054"/>
                </a:lnTo>
                <a:cubicBezTo>
                  <a:pt x="5861348" y="3497132"/>
                  <a:pt x="5841504" y="3489691"/>
                  <a:pt x="5841504" y="3484730"/>
                </a:cubicBezTo>
                <a:cubicBezTo>
                  <a:pt x="5841504" y="3483490"/>
                  <a:pt x="5842124" y="3482715"/>
                  <a:pt x="5843364" y="3482404"/>
                </a:cubicBezTo>
                <a:close/>
                <a:moveTo>
                  <a:pt x="5774532" y="3477288"/>
                </a:moveTo>
                <a:lnTo>
                  <a:pt x="5789414" y="3477288"/>
                </a:lnTo>
                <a:cubicBezTo>
                  <a:pt x="5789414" y="3482250"/>
                  <a:pt x="5789414" y="3484730"/>
                  <a:pt x="5789414" y="3484730"/>
                </a:cubicBezTo>
                <a:cubicBezTo>
                  <a:pt x="5784452" y="3484730"/>
                  <a:pt x="5781972" y="3484730"/>
                  <a:pt x="5781972" y="3484730"/>
                </a:cubicBezTo>
                <a:cubicBezTo>
                  <a:pt x="5781972" y="3484730"/>
                  <a:pt x="5779492" y="3482250"/>
                  <a:pt x="5774532" y="3477288"/>
                </a:cubicBezTo>
                <a:close/>
                <a:moveTo>
                  <a:pt x="5424784" y="3462405"/>
                </a:moveTo>
                <a:lnTo>
                  <a:pt x="5454550" y="3469847"/>
                </a:lnTo>
                <a:cubicBezTo>
                  <a:pt x="5469432" y="3474808"/>
                  <a:pt x="5479356" y="3479769"/>
                  <a:pt x="5484316" y="3484730"/>
                </a:cubicBezTo>
                <a:cubicBezTo>
                  <a:pt x="5479356" y="3484730"/>
                  <a:pt x="5473154" y="3483490"/>
                  <a:pt x="5465712" y="3481009"/>
                </a:cubicBezTo>
                <a:cubicBezTo>
                  <a:pt x="5458272" y="3478529"/>
                  <a:pt x="5449588" y="3474808"/>
                  <a:pt x="5439668" y="3469847"/>
                </a:cubicBezTo>
                <a:cubicBezTo>
                  <a:pt x="5434706" y="3469847"/>
                  <a:pt x="5429746" y="3467367"/>
                  <a:pt x="5424784" y="3462405"/>
                </a:cubicBezTo>
                <a:close/>
                <a:moveTo>
                  <a:pt x="5506640" y="3454964"/>
                </a:moveTo>
                <a:cubicBezTo>
                  <a:pt x="5506640" y="3454964"/>
                  <a:pt x="5519044" y="3458685"/>
                  <a:pt x="5543848" y="3466126"/>
                </a:cubicBezTo>
                <a:cubicBezTo>
                  <a:pt x="5568652" y="3473568"/>
                  <a:pt x="5594696" y="3482250"/>
                  <a:pt x="5621982" y="3492171"/>
                </a:cubicBezTo>
                <a:cubicBezTo>
                  <a:pt x="5649268" y="3502093"/>
                  <a:pt x="5665390" y="3509535"/>
                  <a:pt x="5670352" y="3514495"/>
                </a:cubicBezTo>
                <a:cubicBezTo>
                  <a:pt x="5690196" y="3524417"/>
                  <a:pt x="5719960" y="3536819"/>
                  <a:pt x="5759648" y="3551702"/>
                </a:cubicBezTo>
                <a:cubicBezTo>
                  <a:pt x="5774532" y="3561624"/>
                  <a:pt x="5784452" y="3569066"/>
                  <a:pt x="5789414" y="3574027"/>
                </a:cubicBezTo>
                <a:lnTo>
                  <a:pt x="5774532" y="3574027"/>
                </a:lnTo>
                <a:cubicBezTo>
                  <a:pt x="5769570" y="3569066"/>
                  <a:pt x="5763368" y="3564105"/>
                  <a:pt x="5755928" y="3559144"/>
                </a:cubicBezTo>
                <a:cubicBezTo>
                  <a:pt x="5748486" y="3554183"/>
                  <a:pt x="5742284" y="3551702"/>
                  <a:pt x="5737324" y="3551702"/>
                </a:cubicBezTo>
                <a:cubicBezTo>
                  <a:pt x="5712520" y="3546742"/>
                  <a:pt x="5700116" y="3541781"/>
                  <a:pt x="5700116" y="3536819"/>
                </a:cubicBezTo>
                <a:cubicBezTo>
                  <a:pt x="5695156" y="3531859"/>
                  <a:pt x="5685234" y="3528138"/>
                  <a:pt x="5670352" y="3525657"/>
                </a:cubicBezTo>
                <a:cubicBezTo>
                  <a:pt x="5655468" y="3523177"/>
                  <a:pt x="5648028" y="3521937"/>
                  <a:pt x="5648028" y="3521937"/>
                </a:cubicBezTo>
                <a:lnTo>
                  <a:pt x="5625704" y="3514495"/>
                </a:lnTo>
                <a:lnTo>
                  <a:pt x="5610820" y="3499612"/>
                </a:lnTo>
                <a:cubicBezTo>
                  <a:pt x="5600898" y="3489691"/>
                  <a:pt x="5590976" y="3489691"/>
                  <a:pt x="5581054" y="3499612"/>
                </a:cubicBezTo>
                <a:lnTo>
                  <a:pt x="5573612" y="3492171"/>
                </a:lnTo>
                <a:cubicBezTo>
                  <a:pt x="5573612" y="3492171"/>
                  <a:pt x="5572372" y="3490931"/>
                  <a:pt x="5569892" y="3488450"/>
                </a:cubicBezTo>
                <a:cubicBezTo>
                  <a:pt x="5567412" y="3485970"/>
                  <a:pt x="5561210" y="3482250"/>
                  <a:pt x="5551288" y="3477288"/>
                </a:cubicBezTo>
                <a:cubicBezTo>
                  <a:pt x="5531444" y="3472327"/>
                  <a:pt x="5521524" y="3469847"/>
                  <a:pt x="5521524" y="3469847"/>
                </a:cubicBezTo>
                <a:lnTo>
                  <a:pt x="5514082" y="3469847"/>
                </a:lnTo>
                <a:cubicBezTo>
                  <a:pt x="5509120" y="3459925"/>
                  <a:pt x="5506640" y="3454964"/>
                  <a:pt x="5506640" y="3454964"/>
                </a:cubicBezTo>
                <a:close/>
                <a:moveTo>
                  <a:pt x="5484316" y="3447523"/>
                </a:moveTo>
                <a:lnTo>
                  <a:pt x="5499200" y="3454964"/>
                </a:lnTo>
                <a:cubicBezTo>
                  <a:pt x="5489276" y="3459925"/>
                  <a:pt x="5484316" y="3459925"/>
                  <a:pt x="5484316" y="3454964"/>
                </a:cubicBezTo>
                <a:cubicBezTo>
                  <a:pt x="5484316" y="3450003"/>
                  <a:pt x="5484316" y="3447523"/>
                  <a:pt x="5484316" y="3447523"/>
                </a:cubicBezTo>
                <a:close/>
                <a:moveTo>
                  <a:pt x="5759648" y="3440081"/>
                </a:moveTo>
                <a:cubicBezTo>
                  <a:pt x="5759648" y="3440081"/>
                  <a:pt x="5764608" y="3442562"/>
                  <a:pt x="5774532" y="3447523"/>
                </a:cubicBezTo>
                <a:lnTo>
                  <a:pt x="5775028" y="3447771"/>
                </a:lnTo>
                <a:close/>
                <a:moveTo>
                  <a:pt x="5551288" y="3440081"/>
                </a:moveTo>
                <a:cubicBezTo>
                  <a:pt x="5556250" y="3440081"/>
                  <a:pt x="5559972" y="3440081"/>
                  <a:pt x="5562452" y="3440081"/>
                </a:cubicBezTo>
                <a:cubicBezTo>
                  <a:pt x="5564932" y="3440081"/>
                  <a:pt x="5568652" y="3440081"/>
                  <a:pt x="5573612" y="3440081"/>
                </a:cubicBezTo>
                <a:cubicBezTo>
                  <a:pt x="5583534" y="3445043"/>
                  <a:pt x="5588496" y="3447523"/>
                  <a:pt x="5588496" y="3447523"/>
                </a:cubicBezTo>
                <a:cubicBezTo>
                  <a:pt x="5628184" y="3467367"/>
                  <a:pt x="5657948" y="3477288"/>
                  <a:pt x="5677792" y="3477288"/>
                </a:cubicBezTo>
                <a:cubicBezTo>
                  <a:pt x="5682754" y="3477288"/>
                  <a:pt x="5686476" y="3478529"/>
                  <a:pt x="5688956" y="3481009"/>
                </a:cubicBezTo>
                <a:cubicBezTo>
                  <a:pt x="5691436" y="3483490"/>
                  <a:pt x="5707558" y="3489691"/>
                  <a:pt x="5737324" y="3499612"/>
                </a:cubicBezTo>
                <a:lnTo>
                  <a:pt x="5796856" y="3521937"/>
                </a:lnTo>
                <a:cubicBezTo>
                  <a:pt x="5786934" y="3521937"/>
                  <a:pt x="5779492" y="3521937"/>
                  <a:pt x="5774532" y="3521937"/>
                </a:cubicBezTo>
                <a:cubicBezTo>
                  <a:pt x="5749728" y="3512015"/>
                  <a:pt x="5732364" y="3505814"/>
                  <a:pt x="5722440" y="3503333"/>
                </a:cubicBezTo>
                <a:cubicBezTo>
                  <a:pt x="5712520" y="3500853"/>
                  <a:pt x="5700116" y="3497132"/>
                  <a:pt x="5685234" y="3492171"/>
                </a:cubicBezTo>
                <a:cubicBezTo>
                  <a:pt x="5675312" y="3492171"/>
                  <a:pt x="5665390" y="3489691"/>
                  <a:pt x="5655468" y="3484730"/>
                </a:cubicBezTo>
                <a:cubicBezTo>
                  <a:pt x="5645548" y="3479769"/>
                  <a:pt x="5638104" y="3477288"/>
                  <a:pt x="5633144" y="3477288"/>
                </a:cubicBezTo>
                <a:lnTo>
                  <a:pt x="5603380" y="3469847"/>
                </a:lnTo>
                <a:close/>
                <a:moveTo>
                  <a:pt x="5469432" y="3440081"/>
                </a:moveTo>
                <a:lnTo>
                  <a:pt x="5484316" y="3447523"/>
                </a:lnTo>
                <a:cubicBezTo>
                  <a:pt x="5484316" y="3447523"/>
                  <a:pt x="5481836" y="3447523"/>
                  <a:pt x="5476876" y="3447523"/>
                </a:cubicBezTo>
                <a:cubicBezTo>
                  <a:pt x="5471912" y="3447523"/>
                  <a:pt x="5469432" y="3445043"/>
                  <a:pt x="5469432" y="3440081"/>
                </a:cubicBezTo>
                <a:close/>
                <a:moveTo>
                  <a:pt x="5402460" y="3440081"/>
                </a:moveTo>
                <a:cubicBezTo>
                  <a:pt x="5412382" y="3445043"/>
                  <a:pt x="5417344" y="3450003"/>
                  <a:pt x="5417344" y="3454964"/>
                </a:cubicBezTo>
                <a:lnTo>
                  <a:pt x="5417344" y="3462405"/>
                </a:lnTo>
                <a:cubicBezTo>
                  <a:pt x="5412382" y="3462405"/>
                  <a:pt x="5404940" y="3457445"/>
                  <a:pt x="5395020" y="3447523"/>
                </a:cubicBezTo>
                <a:close/>
                <a:moveTo>
                  <a:pt x="5432226" y="3425198"/>
                </a:moveTo>
                <a:lnTo>
                  <a:pt x="5447108" y="3432640"/>
                </a:lnTo>
                <a:lnTo>
                  <a:pt x="5454550" y="3440081"/>
                </a:lnTo>
                <a:cubicBezTo>
                  <a:pt x="5449588" y="3440081"/>
                  <a:pt x="5444628" y="3438841"/>
                  <a:pt x="5439668" y="3436360"/>
                </a:cubicBezTo>
                <a:cubicBezTo>
                  <a:pt x="5434706" y="3433880"/>
                  <a:pt x="5432226" y="3430160"/>
                  <a:pt x="5432226" y="3425198"/>
                </a:cubicBezTo>
                <a:close/>
                <a:moveTo>
                  <a:pt x="5365254" y="3425198"/>
                </a:moveTo>
                <a:lnTo>
                  <a:pt x="5372696" y="3432640"/>
                </a:lnTo>
                <a:cubicBezTo>
                  <a:pt x="5367734" y="3432640"/>
                  <a:pt x="5365254" y="3432640"/>
                  <a:pt x="5365254" y="3432640"/>
                </a:cubicBezTo>
                <a:cubicBezTo>
                  <a:pt x="5365254" y="3427679"/>
                  <a:pt x="5365254" y="3425198"/>
                  <a:pt x="5365254" y="3425198"/>
                </a:cubicBezTo>
                <a:close/>
                <a:moveTo>
                  <a:pt x="6206132" y="3410316"/>
                </a:moveTo>
                <a:lnTo>
                  <a:pt x="6206132" y="3417757"/>
                </a:lnTo>
                <a:lnTo>
                  <a:pt x="6213574" y="3410316"/>
                </a:lnTo>
                <a:cubicBezTo>
                  <a:pt x="6208612" y="3410316"/>
                  <a:pt x="6206132" y="3410316"/>
                  <a:pt x="6206132" y="3410316"/>
                </a:cubicBezTo>
                <a:close/>
                <a:moveTo>
                  <a:pt x="5387578" y="3410316"/>
                </a:moveTo>
                <a:cubicBezTo>
                  <a:pt x="5397500" y="3410316"/>
                  <a:pt x="5402460" y="3411556"/>
                  <a:pt x="5402460" y="3414036"/>
                </a:cubicBezTo>
                <a:cubicBezTo>
                  <a:pt x="5402460" y="3416517"/>
                  <a:pt x="5404940" y="3417757"/>
                  <a:pt x="5409902" y="3417757"/>
                </a:cubicBezTo>
                <a:lnTo>
                  <a:pt x="5424784" y="3425198"/>
                </a:lnTo>
                <a:lnTo>
                  <a:pt x="5395020" y="3417757"/>
                </a:lnTo>
                <a:close/>
                <a:moveTo>
                  <a:pt x="5328047" y="3380550"/>
                </a:moveTo>
                <a:cubicBezTo>
                  <a:pt x="5347891" y="3380550"/>
                  <a:pt x="5357812" y="3385511"/>
                  <a:pt x="5357812" y="3395433"/>
                </a:cubicBezTo>
                <a:lnTo>
                  <a:pt x="5342929" y="3395433"/>
                </a:lnTo>
                <a:lnTo>
                  <a:pt x="5328047" y="3387991"/>
                </a:lnTo>
                <a:close/>
                <a:moveTo>
                  <a:pt x="5163997" y="3378183"/>
                </a:moveTo>
                <a:lnTo>
                  <a:pt x="5238750" y="3395433"/>
                </a:lnTo>
                <a:cubicBezTo>
                  <a:pt x="5263554" y="3405355"/>
                  <a:pt x="5275957" y="3412796"/>
                  <a:pt x="5275957" y="3417757"/>
                </a:cubicBezTo>
                <a:cubicBezTo>
                  <a:pt x="5275957" y="3427679"/>
                  <a:pt x="5272236" y="3430160"/>
                  <a:pt x="5264795" y="3425198"/>
                </a:cubicBezTo>
                <a:cubicBezTo>
                  <a:pt x="5257353" y="3420238"/>
                  <a:pt x="5251152" y="3417757"/>
                  <a:pt x="5246191" y="3417757"/>
                </a:cubicBezTo>
                <a:cubicBezTo>
                  <a:pt x="5241230" y="3412796"/>
                  <a:pt x="5235029" y="3407835"/>
                  <a:pt x="5227588" y="3402874"/>
                </a:cubicBezTo>
                <a:cubicBezTo>
                  <a:pt x="5220146" y="3397913"/>
                  <a:pt x="5213945" y="3395433"/>
                  <a:pt x="5208984" y="3395433"/>
                </a:cubicBezTo>
                <a:cubicBezTo>
                  <a:pt x="5204023" y="3395433"/>
                  <a:pt x="5199063" y="3394193"/>
                  <a:pt x="5194101" y="3391712"/>
                </a:cubicBezTo>
                <a:cubicBezTo>
                  <a:pt x="5189140" y="3389232"/>
                  <a:pt x="5184180" y="3386751"/>
                  <a:pt x="5179218" y="3384271"/>
                </a:cubicBezTo>
                <a:close/>
                <a:moveTo>
                  <a:pt x="5499200" y="3373109"/>
                </a:moveTo>
                <a:lnTo>
                  <a:pt x="5506640" y="3373109"/>
                </a:lnTo>
                <a:lnTo>
                  <a:pt x="5502920" y="3376829"/>
                </a:lnTo>
                <a:close/>
                <a:moveTo>
                  <a:pt x="5142011" y="3373109"/>
                </a:moveTo>
                <a:cubicBezTo>
                  <a:pt x="5146973" y="3373109"/>
                  <a:pt x="5153173" y="3374349"/>
                  <a:pt x="5160615" y="3376829"/>
                </a:cubicBezTo>
                <a:lnTo>
                  <a:pt x="5163997" y="3378183"/>
                </a:lnTo>
                <a:close/>
                <a:moveTo>
                  <a:pt x="5491756" y="3365667"/>
                </a:moveTo>
                <a:lnTo>
                  <a:pt x="5499200" y="3373109"/>
                </a:lnTo>
                <a:lnTo>
                  <a:pt x="5495478" y="3373109"/>
                </a:lnTo>
                <a:cubicBezTo>
                  <a:pt x="5492998" y="3373109"/>
                  <a:pt x="5491756" y="3370628"/>
                  <a:pt x="5491756" y="3365667"/>
                </a:cubicBezTo>
                <a:close/>
                <a:moveTo>
                  <a:pt x="5428506" y="3365667"/>
                </a:moveTo>
                <a:cubicBezTo>
                  <a:pt x="5430986" y="3365667"/>
                  <a:pt x="5432226" y="3365667"/>
                  <a:pt x="5432226" y="3365667"/>
                </a:cubicBezTo>
                <a:lnTo>
                  <a:pt x="5432226" y="3373109"/>
                </a:lnTo>
                <a:cubicBezTo>
                  <a:pt x="5432226" y="3373109"/>
                  <a:pt x="5429746" y="3373109"/>
                  <a:pt x="5424784" y="3373109"/>
                </a:cubicBezTo>
                <a:cubicBezTo>
                  <a:pt x="5424784" y="3368148"/>
                  <a:pt x="5426024" y="3365667"/>
                  <a:pt x="5428506" y="3365667"/>
                </a:cubicBezTo>
                <a:close/>
                <a:moveTo>
                  <a:pt x="5238750" y="3350784"/>
                </a:moveTo>
                <a:lnTo>
                  <a:pt x="5253632" y="3358226"/>
                </a:lnTo>
                <a:cubicBezTo>
                  <a:pt x="5248671" y="3358226"/>
                  <a:pt x="5243711" y="3356986"/>
                  <a:pt x="5238750" y="3354505"/>
                </a:cubicBezTo>
                <a:cubicBezTo>
                  <a:pt x="5233788" y="3352025"/>
                  <a:pt x="5233788" y="3350784"/>
                  <a:pt x="5238750" y="3350784"/>
                </a:cubicBezTo>
                <a:close/>
                <a:moveTo>
                  <a:pt x="5075039" y="3343343"/>
                </a:moveTo>
                <a:lnTo>
                  <a:pt x="5082480" y="3343343"/>
                </a:lnTo>
                <a:lnTo>
                  <a:pt x="5127129" y="3365667"/>
                </a:lnTo>
                <a:cubicBezTo>
                  <a:pt x="5137050" y="3370628"/>
                  <a:pt x="5142011" y="3373109"/>
                  <a:pt x="5142011" y="3373109"/>
                </a:cubicBezTo>
                <a:cubicBezTo>
                  <a:pt x="5132090" y="3373109"/>
                  <a:pt x="5122167" y="3370628"/>
                  <a:pt x="5112246" y="3365667"/>
                </a:cubicBezTo>
                <a:cubicBezTo>
                  <a:pt x="5112246" y="3360706"/>
                  <a:pt x="5109766" y="3358226"/>
                  <a:pt x="5104804" y="3358226"/>
                </a:cubicBezTo>
                <a:cubicBezTo>
                  <a:pt x="5099843" y="3358226"/>
                  <a:pt x="5094883" y="3356986"/>
                  <a:pt x="5089922" y="3354505"/>
                </a:cubicBezTo>
                <a:cubicBezTo>
                  <a:pt x="5084960" y="3352025"/>
                  <a:pt x="5081239" y="3350784"/>
                  <a:pt x="5078759" y="3350784"/>
                </a:cubicBezTo>
                <a:cubicBezTo>
                  <a:pt x="5076279" y="3350784"/>
                  <a:pt x="5075039" y="3348304"/>
                  <a:pt x="5075039" y="3343343"/>
                </a:cubicBezTo>
                <a:close/>
                <a:moveTo>
                  <a:pt x="5290839" y="3328460"/>
                </a:moveTo>
                <a:lnTo>
                  <a:pt x="5290839" y="3335902"/>
                </a:lnTo>
                <a:cubicBezTo>
                  <a:pt x="5295801" y="3340863"/>
                  <a:pt x="5300761" y="3343343"/>
                  <a:pt x="5305722" y="3343343"/>
                </a:cubicBezTo>
                <a:lnTo>
                  <a:pt x="5298281" y="3335902"/>
                </a:lnTo>
                <a:close/>
                <a:moveTo>
                  <a:pt x="5155964" y="3319158"/>
                </a:moveTo>
                <a:cubicBezTo>
                  <a:pt x="5165266" y="3319158"/>
                  <a:pt x="5182939" y="3324739"/>
                  <a:pt x="5208984" y="3335902"/>
                </a:cubicBezTo>
                <a:lnTo>
                  <a:pt x="5201543" y="3343343"/>
                </a:lnTo>
                <a:cubicBezTo>
                  <a:pt x="5196581" y="3338382"/>
                  <a:pt x="5189140" y="3335902"/>
                  <a:pt x="5179218" y="3335902"/>
                </a:cubicBezTo>
                <a:lnTo>
                  <a:pt x="5149453" y="3321019"/>
                </a:lnTo>
                <a:cubicBezTo>
                  <a:pt x="5150693" y="3319779"/>
                  <a:pt x="5152864" y="3319158"/>
                  <a:pt x="5155964" y="3319158"/>
                </a:cubicBezTo>
                <a:close/>
                <a:moveTo>
                  <a:pt x="4955976" y="3246605"/>
                </a:moveTo>
                <a:lnTo>
                  <a:pt x="4963418" y="3246605"/>
                </a:lnTo>
                <a:lnTo>
                  <a:pt x="4955976" y="3254046"/>
                </a:lnTo>
                <a:close/>
                <a:moveTo>
                  <a:pt x="4874121" y="3209398"/>
                </a:moveTo>
                <a:cubicBezTo>
                  <a:pt x="4874121" y="3214359"/>
                  <a:pt x="4875361" y="3216839"/>
                  <a:pt x="4877841" y="3216839"/>
                </a:cubicBezTo>
                <a:cubicBezTo>
                  <a:pt x="4880322" y="3216839"/>
                  <a:pt x="4884042" y="3216839"/>
                  <a:pt x="4889004" y="3216839"/>
                </a:cubicBezTo>
                <a:lnTo>
                  <a:pt x="4881562" y="3209398"/>
                </a:lnTo>
                <a:cubicBezTo>
                  <a:pt x="4881562" y="3209398"/>
                  <a:pt x="4880322" y="3209398"/>
                  <a:pt x="4877841" y="3209398"/>
                </a:cubicBezTo>
                <a:close/>
                <a:moveTo>
                  <a:pt x="4915048" y="3198235"/>
                </a:moveTo>
                <a:cubicBezTo>
                  <a:pt x="4912568" y="3198235"/>
                  <a:pt x="4911328" y="3199476"/>
                  <a:pt x="4911328" y="3201956"/>
                </a:cubicBezTo>
                <a:cubicBezTo>
                  <a:pt x="4916289" y="3206918"/>
                  <a:pt x="4938613" y="3216839"/>
                  <a:pt x="4978300" y="3231722"/>
                </a:cubicBezTo>
                <a:cubicBezTo>
                  <a:pt x="5017988" y="3246605"/>
                  <a:pt x="5040312" y="3254046"/>
                  <a:pt x="5045273" y="3254046"/>
                </a:cubicBezTo>
                <a:lnTo>
                  <a:pt x="5037832" y="3246605"/>
                </a:lnTo>
                <a:cubicBezTo>
                  <a:pt x="5032870" y="3241644"/>
                  <a:pt x="5029150" y="3239163"/>
                  <a:pt x="5026670" y="3239163"/>
                </a:cubicBezTo>
                <a:cubicBezTo>
                  <a:pt x="5024189" y="3239163"/>
                  <a:pt x="5020469" y="3239163"/>
                  <a:pt x="5015507" y="3239163"/>
                </a:cubicBezTo>
                <a:cubicBezTo>
                  <a:pt x="5010546" y="3239163"/>
                  <a:pt x="5008066" y="3236683"/>
                  <a:pt x="5008066" y="3231722"/>
                </a:cubicBezTo>
                <a:cubicBezTo>
                  <a:pt x="5008066" y="3226761"/>
                  <a:pt x="4998145" y="3221800"/>
                  <a:pt x="4978300" y="3216839"/>
                </a:cubicBezTo>
                <a:lnTo>
                  <a:pt x="4926211" y="3201956"/>
                </a:lnTo>
                <a:cubicBezTo>
                  <a:pt x="4921250" y="3199476"/>
                  <a:pt x="4917529" y="3198235"/>
                  <a:pt x="4915048" y="3198235"/>
                </a:cubicBezTo>
                <a:close/>
                <a:moveTo>
                  <a:pt x="6221016" y="3194515"/>
                </a:moveTo>
                <a:lnTo>
                  <a:pt x="6265664" y="3216839"/>
                </a:lnTo>
                <a:lnTo>
                  <a:pt x="6265664" y="3209398"/>
                </a:lnTo>
                <a:cubicBezTo>
                  <a:pt x="6265664" y="3209398"/>
                  <a:pt x="6258222" y="3206918"/>
                  <a:pt x="6243340" y="3201956"/>
                </a:cubicBezTo>
                <a:cubicBezTo>
                  <a:pt x="6228456" y="3196995"/>
                  <a:pt x="6221016" y="3194515"/>
                  <a:pt x="6221016" y="3194515"/>
                </a:cubicBezTo>
                <a:close/>
                <a:moveTo>
                  <a:pt x="6451700" y="3187073"/>
                </a:moveTo>
                <a:cubicBezTo>
                  <a:pt x="6451700" y="3187073"/>
                  <a:pt x="6454180" y="3187073"/>
                  <a:pt x="6459140" y="3187073"/>
                </a:cubicBezTo>
                <a:lnTo>
                  <a:pt x="6451700" y="3194515"/>
                </a:lnTo>
                <a:close/>
                <a:moveTo>
                  <a:pt x="4688086" y="3179632"/>
                </a:moveTo>
                <a:lnTo>
                  <a:pt x="4695527" y="3179632"/>
                </a:lnTo>
                <a:lnTo>
                  <a:pt x="4702968" y="3187073"/>
                </a:lnTo>
                <a:cubicBezTo>
                  <a:pt x="4698007" y="3187073"/>
                  <a:pt x="4694286" y="3185833"/>
                  <a:pt x="4691806" y="3183353"/>
                </a:cubicBezTo>
                <a:cubicBezTo>
                  <a:pt x="4689326" y="3180873"/>
                  <a:pt x="4688086" y="3179632"/>
                  <a:pt x="4688086" y="3179632"/>
                </a:cubicBezTo>
                <a:close/>
                <a:moveTo>
                  <a:pt x="4658320" y="3157308"/>
                </a:moveTo>
                <a:cubicBezTo>
                  <a:pt x="4658320" y="3157308"/>
                  <a:pt x="4659561" y="3157308"/>
                  <a:pt x="4662041" y="3157308"/>
                </a:cubicBezTo>
                <a:cubicBezTo>
                  <a:pt x="4664521" y="3157308"/>
                  <a:pt x="4665761" y="3159788"/>
                  <a:pt x="4665761" y="3164749"/>
                </a:cubicBezTo>
                <a:cubicBezTo>
                  <a:pt x="4660800" y="3164749"/>
                  <a:pt x="4657079" y="3163509"/>
                  <a:pt x="4654599" y="3161028"/>
                </a:cubicBezTo>
                <a:cubicBezTo>
                  <a:pt x="4652119" y="3158548"/>
                  <a:pt x="4653359" y="3157308"/>
                  <a:pt x="4658320" y="3157308"/>
                </a:cubicBezTo>
                <a:close/>
                <a:moveTo>
                  <a:pt x="4561582" y="3120101"/>
                </a:moveTo>
                <a:cubicBezTo>
                  <a:pt x="4566543" y="3120101"/>
                  <a:pt x="4569023" y="3121341"/>
                  <a:pt x="4569023" y="3123821"/>
                </a:cubicBezTo>
                <a:cubicBezTo>
                  <a:pt x="4569023" y="3126302"/>
                  <a:pt x="4569023" y="3127542"/>
                  <a:pt x="4569023" y="3127542"/>
                </a:cubicBezTo>
                <a:cubicBezTo>
                  <a:pt x="4569023" y="3127542"/>
                  <a:pt x="4566543" y="3127542"/>
                  <a:pt x="4561582" y="3127542"/>
                </a:cubicBezTo>
                <a:close/>
                <a:moveTo>
                  <a:pt x="4531816" y="3105218"/>
                </a:moveTo>
                <a:lnTo>
                  <a:pt x="4546699" y="3112659"/>
                </a:lnTo>
                <a:cubicBezTo>
                  <a:pt x="4551660" y="3112659"/>
                  <a:pt x="4551660" y="3115140"/>
                  <a:pt x="4546699" y="3120101"/>
                </a:cubicBezTo>
                <a:lnTo>
                  <a:pt x="4539257" y="3120101"/>
                </a:lnTo>
                <a:cubicBezTo>
                  <a:pt x="4539257" y="3115140"/>
                  <a:pt x="4536777" y="3110179"/>
                  <a:pt x="4531816" y="3105218"/>
                </a:cubicBezTo>
                <a:close/>
                <a:moveTo>
                  <a:pt x="4451821" y="3101497"/>
                </a:moveTo>
                <a:cubicBezTo>
                  <a:pt x="4453061" y="3101497"/>
                  <a:pt x="4454921" y="3102737"/>
                  <a:pt x="4457402" y="3105218"/>
                </a:cubicBezTo>
                <a:lnTo>
                  <a:pt x="4449961" y="3105218"/>
                </a:lnTo>
                <a:cubicBezTo>
                  <a:pt x="4449961" y="3102737"/>
                  <a:pt x="4450580" y="3101497"/>
                  <a:pt x="4451821" y="3101497"/>
                </a:cubicBezTo>
                <a:close/>
                <a:moveTo>
                  <a:pt x="4554140" y="3090335"/>
                </a:moveTo>
                <a:cubicBezTo>
                  <a:pt x="4549179" y="3090335"/>
                  <a:pt x="4546699" y="3091576"/>
                  <a:pt x="4546699" y="3094056"/>
                </a:cubicBezTo>
                <a:cubicBezTo>
                  <a:pt x="4546699" y="3096536"/>
                  <a:pt x="4549179" y="3097777"/>
                  <a:pt x="4554140" y="3097777"/>
                </a:cubicBezTo>
                <a:cubicBezTo>
                  <a:pt x="4559102" y="3097777"/>
                  <a:pt x="4561582" y="3095296"/>
                  <a:pt x="4561582" y="3090335"/>
                </a:cubicBezTo>
                <a:close/>
                <a:moveTo>
                  <a:pt x="4502050" y="3090335"/>
                </a:moveTo>
                <a:cubicBezTo>
                  <a:pt x="4507012" y="3090335"/>
                  <a:pt x="4509492" y="3092816"/>
                  <a:pt x="4509492" y="3097777"/>
                </a:cubicBezTo>
                <a:cubicBezTo>
                  <a:pt x="4509492" y="3097777"/>
                  <a:pt x="4508251" y="3099017"/>
                  <a:pt x="4505771" y="3101497"/>
                </a:cubicBezTo>
                <a:cubicBezTo>
                  <a:pt x="4503291" y="3103978"/>
                  <a:pt x="4502050" y="3105218"/>
                  <a:pt x="4502050" y="3105218"/>
                </a:cubicBezTo>
                <a:cubicBezTo>
                  <a:pt x="4497089" y="3105218"/>
                  <a:pt x="4494609" y="3102738"/>
                  <a:pt x="4494609" y="3097777"/>
                </a:cubicBezTo>
                <a:cubicBezTo>
                  <a:pt x="4494609" y="3097777"/>
                  <a:pt x="4497089" y="3095296"/>
                  <a:pt x="4502050" y="3090335"/>
                </a:cubicBezTo>
                <a:close/>
                <a:moveTo>
                  <a:pt x="6444256" y="3034525"/>
                </a:moveTo>
                <a:cubicBezTo>
                  <a:pt x="6446738" y="3034525"/>
                  <a:pt x="6449218" y="3035765"/>
                  <a:pt x="6451700" y="3038245"/>
                </a:cubicBezTo>
                <a:lnTo>
                  <a:pt x="6451700" y="3045687"/>
                </a:lnTo>
                <a:lnTo>
                  <a:pt x="6436816" y="3053128"/>
                </a:lnTo>
                <a:cubicBezTo>
                  <a:pt x="6431856" y="3048167"/>
                  <a:pt x="6431856" y="3043207"/>
                  <a:pt x="6436816" y="3038245"/>
                </a:cubicBezTo>
                <a:cubicBezTo>
                  <a:pt x="6439296" y="3035765"/>
                  <a:pt x="6441776" y="3034525"/>
                  <a:pt x="6444256" y="3034525"/>
                </a:cubicBezTo>
                <a:close/>
                <a:moveTo>
                  <a:pt x="6399608" y="3015921"/>
                </a:moveTo>
                <a:lnTo>
                  <a:pt x="6407050" y="3015921"/>
                </a:lnTo>
                <a:lnTo>
                  <a:pt x="6414492" y="3023362"/>
                </a:lnTo>
                <a:cubicBezTo>
                  <a:pt x="6409532" y="3023362"/>
                  <a:pt x="6404570" y="3020882"/>
                  <a:pt x="6399608" y="3015921"/>
                </a:cubicBezTo>
                <a:close/>
                <a:moveTo>
                  <a:pt x="6466580" y="3001038"/>
                </a:moveTo>
                <a:cubicBezTo>
                  <a:pt x="6471544" y="3001038"/>
                  <a:pt x="6476504" y="3003519"/>
                  <a:pt x="6481464" y="3008480"/>
                </a:cubicBezTo>
                <a:lnTo>
                  <a:pt x="6488904" y="3015921"/>
                </a:lnTo>
                <a:cubicBezTo>
                  <a:pt x="6483944" y="3015921"/>
                  <a:pt x="6478984" y="3013441"/>
                  <a:pt x="6474024" y="3008480"/>
                </a:cubicBezTo>
                <a:close/>
                <a:moveTo>
                  <a:pt x="4144863" y="2993597"/>
                </a:moveTo>
                <a:cubicBezTo>
                  <a:pt x="4154785" y="2998558"/>
                  <a:pt x="4165947" y="3001038"/>
                  <a:pt x="4178350" y="3001038"/>
                </a:cubicBezTo>
                <a:cubicBezTo>
                  <a:pt x="4190752" y="3001038"/>
                  <a:pt x="4201914" y="3003519"/>
                  <a:pt x="4211836" y="3008480"/>
                </a:cubicBezTo>
                <a:lnTo>
                  <a:pt x="4196953" y="3008480"/>
                </a:lnTo>
                <a:cubicBezTo>
                  <a:pt x="4191992" y="3008480"/>
                  <a:pt x="4185791" y="3008480"/>
                  <a:pt x="4178350" y="3008480"/>
                </a:cubicBezTo>
                <a:cubicBezTo>
                  <a:pt x="4170908" y="3008480"/>
                  <a:pt x="4164707" y="3006000"/>
                  <a:pt x="4159746" y="3001038"/>
                </a:cubicBezTo>
                <a:close/>
                <a:moveTo>
                  <a:pt x="4219277" y="2986155"/>
                </a:moveTo>
                <a:lnTo>
                  <a:pt x="4234160" y="2993597"/>
                </a:lnTo>
                <a:lnTo>
                  <a:pt x="4263926" y="3001038"/>
                </a:lnTo>
                <a:cubicBezTo>
                  <a:pt x="4268887" y="3001038"/>
                  <a:pt x="4273847" y="3002279"/>
                  <a:pt x="4278809" y="3004759"/>
                </a:cubicBezTo>
                <a:cubicBezTo>
                  <a:pt x="4283770" y="3007240"/>
                  <a:pt x="4286250" y="3008480"/>
                  <a:pt x="4286250" y="3008480"/>
                </a:cubicBezTo>
                <a:cubicBezTo>
                  <a:pt x="4291211" y="3008480"/>
                  <a:pt x="4298652" y="3010960"/>
                  <a:pt x="4308574" y="3015921"/>
                </a:cubicBezTo>
                <a:cubicBezTo>
                  <a:pt x="4318496" y="3020882"/>
                  <a:pt x="4340820" y="3028324"/>
                  <a:pt x="4375547" y="3038245"/>
                </a:cubicBezTo>
                <a:cubicBezTo>
                  <a:pt x="4410273" y="3048167"/>
                  <a:pt x="4428877" y="3054369"/>
                  <a:pt x="4431357" y="3056849"/>
                </a:cubicBezTo>
                <a:cubicBezTo>
                  <a:pt x="4433837" y="3059329"/>
                  <a:pt x="4440039" y="3061810"/>
                  <a:pt x="4449961" y="3064290"/>
                </a:cubicBezTo>
                <a:cubicBezTo>
                  <a:pt x="4459882" y="3066771"/>
                  <a:pt x="4468564" y="3069252"/>
                  <a:pt x="4476006" y="3071732"/>
                </a:cubicBezTo>
                <a:cubicBezTo>
                  <a:pt x="4483447" y="3074212"/>
                  <a:pt x="4488408" y="3075452"/>
                  <a:pt x="4490888" y="3075452"/>
                </a:cubicBezTo>
                <a:cubicBezTo>
                  <a:pt x="4493368" y="3075452"/>
                  <a:pt x="4497089" y="3076693"/>
                  <a:pt x="4502050" y="3079173"/>
                </a:cubicBezTo>
                <a:cubicBezTo>
                  <a:pt x="4507012" y="3081654"/>
                  <a:pt x="4500810" y="3081654"/>
                  <a:pt x="4483447" y="3079173"/>
                </a:cubicBezTo>
                <a:cubicBezTo>
                  <a:pt x="4466084" y="3076693"/>
                  <a:pt x="4457402" y="3077933"/>
                  <a:pt x="4457402" y="3082894"/>
                </a:cubicBezTo>
                <a:cubicBezTo>
                  <a:pt x="4447480" y="3087855"/>
                  <a:pt x="4442519" y="3090335"/>
                  <a:pt x="4442519" y="3090335"/>
                </a:cubicBezTo>
                <a:cubicBezTo>
                  <a:pt x="4437558" y="3080414"/>
                  <a:pt x="4432598" y="3075452"/>
                  <a:pt x="4427636" y="3075452"/>
                </a:cubicBezTo>
                <a:cubicBezTo>
                  <a:pt x="4422675" y="3075452"/>
                  <a:pt x="4416474" y="3072972"/>
                  <a:pt x="4409033" y="3068011"/>
                </a:cubicBezTo>
                <a:cubicBezTo>
                  <a:pt x="4401591" y="3063050"/>
                  <a:pt x="4390429" y="3060569"/>
                  <a:pt x="4375547" y="3060569"/>
                </a:cubicBezTo>
                <a:lnTo>
                  <a:pt x="4353222" y="3053128"/>
                </a:lnTo>
                <a:cubicBezTo>
                  <a:pt x="4348262" y="3048167"/>
                  <a:pt x="4338339" y="3043207"/>
                  <a:pt x="4323457" y="3038245"/>
                </a:cubicBezTo>
                <a:cubicBezTo>
                  <a:pt x="4288730" y="3033285"/>
                  <a:pt x="4268887" y="3028324"/>
                  <a:pt x="4263926" y="3023362"/>
                </a:cubicBezTo>
                <a:lnTo>
                  <a:pt x="4271367" y="3023362"/>
                </a:lnTo>
                <a:lnTo>
                  <a:pt x="4278809" y="3023362"/>
                </a:lnTo>
                <a:cubicBezTo>
                  <a:pt x="4278809" y="3018402"/>
                  <a:pt x="4276328" y="3015921"/>
                  <a:pt x="4271367" y="3015921"/>
                </a:cubicBezTo>
                <a:cubicBezTo>
                  <a:pt x="4266406" y="3015921"/>
                  <a:pt x="4260205" y="3013441"/>
                  <a:pt x="4252764" y="3008480"/>
                </a:cubicBezTo>
                <a:cubicBezTo>
                  <a:pt x="4245322" y="3003519"/>
                  <a:pt x="4239121" y="3001038"/>
                  <a:pt x="4234160" y="3001038"/>
                </a:cubicBezTo>
                <a:cubicBezTo>
                  <a:pt x="4229199" y="3001038"/>
                  <a:pt x="4225478" y="3001038"/>
                  <a:pt x="4222998" y="3001038"/>
                </a:cubicBezTo>
                <a:cubicBezTo>
                  <a:pt x="4220518" y="3001038"/>
                  <a:pt x="4219277" y="2998558"/>
                  <a:pt x="4219277" y="2993597"/>
                </a:cubicBezTo>
                <a:close/>
                <a:moveTo>
                  <a:pt x="6453560" y="2980574"/>
                </a:moveTo>
                <a:lnTo>
                  <a:pt x="6481464" y="2986155"/>
                </a:lnTo>
                <a:lnTo>
                  <a:pt x="6466580" y="2986155"/>
                </a:lnTo>
                <a:close/>
                <a:moveTo>
                  <a:pt x="4152305" y="2963831"/>
                </a:moveTo>
                <a:lnTo>
                  <a:pt x="4167187" y="2978714"/>
                </a:lnTo>
                <a:lnTo>
                  <a:pt x="4144863" y="2971273"/>
                </a:lnTo>
                <a:close/>
                <a:moveTo>
                  <a:pt x="4129980" y="2963831"/>
                </a:moveTo>
                <a:cubicBezTo>
                  <a:pt x="4134941" y="2963831"/>
                  <a:pt x="4137422" y="2963831"/>
                  <a:pt x="4137422" y="2963831"/>
                </a:cubicBezTo>
                <a:cubicBezTo>
                  <a:pt x="4137422" y="2968793"/>
                  <a:pt x="4136181" y="2971273"/>
                  <a:pt x="4133701" y="2971273"/>
                </a:cubicBezTo>
                <a:cubicBezTo>
                  <a:pt x="4131221" y="2971273"/>
                  <a:pt x="4129980" y="2968793"/>
                  <a:pt x="4129980" y="2963831"/>
                </a:cubicBezTo>
                <a:close/>
                <a:moveTo>
                  <a:pt x="6578204" y="2956390"/>
                </a:moveTo>
                <a:cubicBezTo>
                  <a:pt x="6583164" y="2956390"/>
                  <a:pt x="6590604" y="2958870"/>
                  <a:pt x="6600528" y="2963831"/>
                </a:cubicBezTo>
                <a:lnTo>
                  <a:pt x="6607968" y="2978714"/>
                </a:lnTo>
                <a:cubicBezTo>
                  <a:pt x="6603008" y="2978714"/>
                  <a:pt x="6595564" y="2973753"/>
                  <a:pt x="6585644" y="2963831"/>
                </a:cubicBezTo>
                <a:close/>
                <a:moveTo>
                  <a:pt x="6287988" y="2948948"/>
                </a:moveTo>
                <a:lnTo>
                  <a:pt x="6302872" y="2956390"/>
                </a:lnTo>
                <a:cubicBezTo>
                  <a:pt x="6307832" y="2956390"/>
                  <a:pt x="6312792" y="2956390"/>
                  <a:pt x="6317752" y="2956390"/>
                </a:cubicBezTo>
                <a:cubicBezTo>
                  <a:pt x="6312792" y="2951429"/>
                  <a:pt x="6307832" y="2948948"/>
                  <a:pt x="6302872" y="2948948"/>
                </a:cubicBezTo>
                <a:close/>
                <a:moveTo>
                  <a:pt x="4107656" y="2948948"/>
                </a:moveTo>
                <a:cubicBezTo>
                  <a:pt x="4107656" y="2948948"/>
                  <a:pt x="4110137" y="2951429"/>
                  <a:pt x="4115098" y="2956390"/>
                </a:cubicBezTo>
                <a:lnTo>
                  <a:pt x="4107656" y="2956390"/>
                </a:lnTo>
                <a:close/>
                <a:moveTo>
                  <a:pt x="4048125" y="2934066"/>
                </a:moveTo>
                <a:cubicBezTo>
                  <a:pt x="4053086" y="2934066"/>
                  <a:pt x="4060527" y="2935306"/>
                  <a:pt x="4070449" y="2937786"/>
                </a:cubicBezTo>
                <a:cubicBezTo>
                  <a:pt x="4080371" y="2940267"/>
                  <a:pt x="4087812" y="2943988"/>
                  <a:pt x="4092773" y="2948948"/>
                </a:cubicBezTo>
                <a:lnTo>
                  <a:pt x="4070449" y="2941507"/>
                </a:lnTo>
                <a:cubicBezTo>
                  <a:pt x="4060527" y="2936546"/>
                  <a:pt x="4053086" y="2934066"/>
                  <a:pt x="4048125" y="2934066"/>
                </a:cubicBezTo>
                <a:close/>
                <a:moveTo>
                  <a:pt x="4020220" y="2922903"/>
                </a:moveTo>
                <a:cubicBezTo>
                  <a:pt x="4021460" y="2922903"/>
                  <a:pt x="4023320" y="2924144"/>
                  <a:pt x="4025801" y="2926624"/>
                </a:cubicBezTo>
                <a:lnTo>
                  <a:pt x="4018359" y="2926624"/>
                </a:lnTo>
                <a:cubicBezTo>
                  <a:pt x="4018359" y="2924144"/>
                  <a:pt x="4018979" y="2922903"/>
                  <a:pt x="4020220" y="2922903"/>
                </a:cubicBezTo>
                <a:close/>
                <a:moveTo>
                  <a:pt x="3973711" y="2911741"/>
                </a:moveTo>
                <a:lnTo>
                  <a:pt x="3981152" y="2911741"/>
                </a:lnTo>
                <a:cubicBezTo>
                  <a:pt x="3991074" y="2911741"/>
                  <a:pt x="3996035" y="2914222"/>
                  <a:pt x="3996035" y="2919183"/>
                </a:cubicBezTo>
                <a:close/>
                <a:moveTo>
                  <a:pt x="6607968" y="2904300"/>
                </a:moveTo>
                <a:cubicBezTo>
                  <a:pt x="6612928" y="2904300"/>
                  <a:pt x="6615408" y="2906781"/>
                  <a:pt x="6615408" y="2911741"/>
                </a:cubicBezTo>
                <a:lnTo>
                  <a:pt x="6615408" y="2919183"/>
                </a:lnTo>
                <a:cubicBezTo>
                  <a:pt x="6610448" y="2919183"/>
                  <a:pt x="6607968" y="2917943"/>
                  <a:pt x="6607968" y="2915462"/>
                </a:cubicBezTo>
                <a:cubicBezTo>
                  <a:pt x="6607968" y="2912982"/>
                  <a:pt x="6607968" y="2911741"/>
                  <a:pt x="6607968" y="2911741"/>
                </a:cubicBezTo>
                <a:cubicBezTo>
                  <a:pt x="6607968" y="2906781"/>
                  <a:pt x="6607968" y="2904300"/>
                  <a:pt x="6607968" y="2904300"/>
                </a:cubicBezTo>
                <a:close/>
                <a:moveTo>
                  <a:pt x="3623965" y="2904300"/>
                </a:moveTo>
                <a:cubicBezTo>
                  <a:pt x="3623965" y="2904300"/>
                  <a:pt x="3630166" y="2905541"/>
                  <a:pt x="3642568" y="2908021"/>
                </a:cubicBezTo>
                <a:cubicBezTo>
                  <a:pt x="3654971" y="2910501"/>
                  <a:pt x="3661172" y="2914222"/>
                  <a:pt x="3661172" y="2919183"/>
                </a:cubicBezTo>
                <a:lnTo>
                  <a:pt x="3646289" y="2919183"/>
                </a:lnTo>
                <a:cubicBezTo>
                  <a:pt x="3646289" y="2914222"/>
                  <a:pt x="3641328" y="2911741"/>
                  <a:pt x="3631406" y="2911741"/>
                </a:cubicBezTo>
                <a:close/>
                <a:moveTo>
                  <a:pt x="6570760" y="2889417"/>
                </a:moveTo>
                <a:cubicBezTo>
                  <a:pt x="6570760" y="2889417"/>
                  <a:pt x="6575724" y="2891898"/>
                  <a:pt x="6585644" y="2896859"/>
                </a:cubicBezTo>
                <a:lnTo>
                  <a:pt x="6578204" y="2904300"/>
                </a:lnTo>
                <a:close/>
                <a:moveTo>
                  <a:pt x="6585644" y="2874534"/>
                </a:moveTo>
                <a:cubicBezTo>
                  <a:pt x="6590604" y="2874534"/>
                  <a:pt x="6593084" y="2877015"/>
                  <a:pt x="6593084" y="2881976"/>
                </a:cubicBezTo>
                <a:lnTo>
                  <a:pt x="6593084" y="2889417"/>
                </a:lnTo>
                <a:lnTo>
                  <a:pt x="6585644" y="2881976"/>
                </a:lnTo>
                <a:cubicBezTo>
                  <a:pt x="6585644" y="2877015"/>
                  <a:pt x="6585644" y="2874534"/>
                  <a:pt x="6585644" y="2874534"/>
                </a:cubicBezTo>
                <a:close/>
                <a:moveTo>
                  <a:pt x="6564560" y="2873294"/>
                </a:moveTo>
                <a:lnTo>
                  <a:pt x="6563320" y="2874534"/>
                </a:lnTo>
                <a:lnTo>
                  <a:pt x="6563320" y="2873472"/>
                </a:lnTo>
                <a:close/>
                <a:moveTo>
                  <a:pt x="6622852" y="2867093"/>
                </a:moveTo>
                <a:cubicBezTo>
                  <a:pt x="6627812" y="2867093"/>
                  <a:pt x="6635252" y="2869574"/>
                  <a:pt x="6645176" y="2874534"/>
                </a:cubicBezTo>
                <a:lnTo>
                  <a:pt x="6652616" y="2889417"/>
                </a:lnTo>
                <a:cubicBezTo>
                  <a:pt x="6642696" y="2884456"/>
                  <a:pt x="6632772" y="2879496"/>
                  <a:pt x="6622852" y="2874534"/>
                </a:cubicBezTo>
                <a:close/>
                <a:moveTo>
                  <a:pt x="3467695" y="2815003"/>
                </a:moveTo>
                <a:lnTo>
                  <a:pt x="3475137" y="2822444"/>
                </a:lnTo>
                <a:cubicBezTo>
                  <a:pt x="3475137" y="2822444"/>
                  <a:pt x="3472656" y="2822444"/>
                  <a:pt x="3467695" y="2822444"/>
                </a:cubicBezTo>
                <a:cubicBezTo>
                  <a:pt x="3467695" y="2822444"/>
                  <a:pt x="3467695" y="2819964"/>
                  <a:pt x="3467695" y="2815003"/>
                </a:cubicBezTo>
                <a:close/>
                <a:moveTo>
                  <a:pt x="3162597" y="2792679"/>
                </a:moveTo>
                <a:cubicBezTo>
                  <a:pt x="3167558" y="2792679"/>
                  <a:pt x="3170039" y="2795160"/>
                  <a:pt x="3170039" y="2800120"/>
                </a:cubicBezTo>
                <a:lnTo>
                  <a:pt x="3162597" y="2800120"/>
                </a:lnTo>
                <a:close/>
                <a:moveTo>
                  <a:pt x="3741167" y="2788958"/>
                </a:moveTo>
                <a:cubicBezTo>
                  <a:pt x="3741787" y="2788958"/>
                  <a:pt x="3742252" y="2789268"/>
                  <a:pt x="3742562" y="2789888"/>
                </a:cubicBezTo>
                <a:lnTo>
                  <a:pt x="3742673" y="2790553"/>
                </a:lnTo>
                <a:lnTo>
                  <a:pt x="3740762" y="2789120"/>
                </a:lnTo>
                <a:close/>
                <a:moveTo>
                  <a:pt x="3594199" y="2759193"/>
                </a:moveTo>
                <a:cubicBezTo>
                  <a:pt x="3596679" y="2759193"/>
                  <a:pt x="3599160" y="2760433"/>
                  <a:pt x="3601641" y="2762913"/>
                </a:cubicBezTo>
                <a:lnTo>
                  <a:pt x="3594199" y="2762913"/>
                </a:lnTo>
                <a:lnTo>
                  <a:pt x="3586758" y="2762913"/>
                </a:lnTo>
                <a:cubicBezTo>
                  <a:pt x="3589238" y="2760433"/>
                  <a:pt x="3591719" y="2759193"/>
                  <a:pt x="3594199" y="2759193"/>
                </a:cubicBezTo>
                <a:close/>
                <a:moveTo>
                  <a:pt x="3628926" y="2757952"/>
                </a:moveTo>
                <a:lnTo>
                  <a:pt x="3653730" y="2762913"/>
                </a:lnTo>
                <a:cubicBezTo>
                  <a:pt x="3663652" y="2767875"/>
                  <a:pt x="3671094" y="2767875"/>
                  <a:pt x="3676055" y="2762913"/>
                </a:cubicBezTo>
                <a:cubicBezTo>
                  <a:pt x="3676055" y="2762913"/>
                  <a:pt x="3678535" y="2764154"/>
                  <a:pt x="3683496" y="2766634"/>
                </a:cubicBezTo>
                <a:cubicBezTo>
                  <a:pt x="3688457" y="2769115"/>
                  <a:pt x="3690937" y="2772835"/>
                  <a:pt x="3690937" y="2777796"/>
                </a:cubicBezTo>
                <a:lnTo>
                  <a:pt x="3698379" y="2777796"/>
                </a:lnTo>
                <a:lnTo>
                  <a:pt x="3705820" y="2777796"/>
                </a:lnTo>
                <a:lnTo>
                  <a:pt x="3720703" y="2785237"/>
                </a:lnTo>
                <a:cubicBezTo>
                  <a:pt x="3720703" y="2790199"/>
                  <a:pt x="3725664" y="2790199"/>
                  <a:pt x="3735586" y="2785237"/>
                </a:cubicBezTo>
                <a:lnTo>
                  <a:pt x="3740762" y="2789120"/>
                </a:lnTo>
                <a:lnTo>
                  <a:pt x="3738841" y="2789888"/>
                </a:lnTo>
                <a:cubicBezTo>
                  <a:pt x="3737911" y="2790509"/>
                  <a:pt x="3736826" y="2791439"/>
                  <a:pt x="3735586" y="2792679"/>
                </a:cubicBezTo>
                <a:lnTo>
                  <a:pt x="3743027" y="2792679"/>
                </a:lnTo>
                <a:lnTo>
                  <a:pt x="3742673" y="2790553"/>
                </a:lnTo>
                <a:lnTo>
                  <a:pt x="3743027" y="2790819"/>
                </a:lnTo>
                <a:cubicBezTo>
                  <a:pt x="3745508" y="2792059"/>
                  <a:pt x="3747988" y="2792679"/>
                  <a:pt x="3750469" y="2792679"/>
                </a:cubicBezTo>
                <a:cubicBezTo>
                  <a:pt x="3745508" y="2802601"/>
                  <a:pt x="3738066" y="2802601"/>
                  <a:pt x="3728144" y="2792679"/>
                </a:cubicBezTo>
                <a:cubicBezTo>
                  <a:pt x="3723183" y="2787718"/>
                  <a:pt x="3716982" y="2785237"/>
                  <a:pt x="3709541" y="2785237"/>
                </a:cubicBezTo>
                <a:cubicBezTo>
                  <a:pt x="3702100" y="2785237"/>
                  <a:pt x="3694658" y="2782757"/>
                  <a:pt x="3687217" y="2777796"/>
                </a:cubicBezTo>
                <a:cubicBezTo>
                  <a:pt x="3679775" y="2772835"/>
                  <a:pt x="3673574" y="2772835"/>
                  <a:pt x="3668613" y="2777796"/>
                </a:cubicBezTo>
                <a:cubicBezTo>
                  <a:pt x="3663652" y="2772835"/>
                  <a:pt x="3661172" y="2770355"/>
                  <a:pt x="3661172" y="2770355"/>
                </a:cubicBezTo>
                <a:cubicBezTo>
                  <a:pt x="3651250" y="2765394"/>
                  <a:pt x="3641328" y="2762913"/>
                  <a:pt x="3631406" y="2762913"/>
                </a:cubicBezTo>
                <a:lnTo>
                  <a:pt x="3623965" y="2762913"/>
                </a:lnTo>
                <a:close/>
                <a:moveTo>
                  <a:pt x="3616523" y="2755472"/>
                </a:moveTo>
                <a:cubicBezTo>
                  <a:pt x="3621484" y="2755472"/>
                  <a:pt x="3626445" y="2755472"/>
                  <a:pt x="3631406" y="2755472"/>
                </a:cubicBezTo>
                <a:lnTo>
                  <a:pt x="3628926" y="2757952"/>
                </a:lnTo>
                <a:close/>
                <a:moveTo>
                  <a:pt x="3534668" y="2748030"/>
                </a:moveTo>
                <a:lnTo>
                  <a:pt x="3549551" y="2748030"/>
                </a:lnTo>
                <a:lnTo>
                  <a:pt x="3542109" y="2755472"/>
                </a:lnTo>
                <a:close/>
                <a:moveTo>
                  <a:pt x="3504902" y="2725706"/>
                </a:moveTo>
                <a:cubicBezTo>
                  <a:pt x="3504902" y="2725706"/>
                  <a:pt x="3506142" y="2725706"/>
                  <a:pt x="3508623" y="2725706"/>
                </a:cubicBezTo>
                <a:cubicBezTo>
                  <a:pt x="3511103" y="2725706"/>
                  <a:pt x="3512344" y="2728187"/>
                  <a:pt x="3512344" y="2733148"/>
                </a:cubicBezTo>
                <a:close/>
                <a:moveTo>
                  <a:pt x="3382301" y="2707285"/>
                </a:moveTo>
                <a:lnTo>
                  <a:pt x="3385840" y="2710823"/>
                </a:lnTo>
                <a:lnTo>
                  <a:pt x="3408164" y="2725706"/>
                </a:lnTo>
                <a:lnTo>
                  <a:pt x="3408164" y="2733148"/>
                </a:lnTo>
                <a:close/>
                <a:moveTo>
                  <a:pt x="3378398" y="2703382"/>
                </a:moveTo>
                <a:cubicBezTo>
                  <a:pt x="3378398" y="2703382"/>
                  <a:pt x="3379018" y="2704002"/>
                  <a:pt x="3380259" y="2705242"/>
                </a:cubicBezTo>
                <a:lnTo>
                  <a:pt x="3382301" y="2707285"/>
                </a:lnTo>
                <a:close/>
                <a:moveTo>
                  <a:pt x="3266777" y="2666175"/>
                </a:moveTo>
                <a:lnTo>
                  <a:pt x="3274219" y="2666175"/>
                </a:lnTo>
                <a:cubicBezTo>
                  <a:pt x="3274219" y="2666175"/>
                  <a:pt x="3276699" y="2667416"/>
                  <a:pt x="3281660" y="2669896"/>
                </a:cubicBezTo>
                <a:cubicBezTo>
                  <a:pt x="3286621" y="2672376"/>
                  <a:pt x="3291582" y="2673616"/>
                  <a:pt x="3296543" y="2673616"/>
                </a:cubicBezTo>
                <a:lnTo>
                  <a:pt x="3303984" y="2681058"/>
                </a:lnTo>
                <a:cubicBezTo>
                  <a:pt x="3303984" y="2681058"/>
                  <a:pt x="3301504" y="2681058"/>
                  <a:pt x="3296543" y="2681058"/>
                </a:cubicBezTo>
                <a:lnTo>
                  <a:pt x="3281660" y="2673616"/>
                </a:lnTo>
                <a:cubicBezTo>
                  <a:pt x="3276699" y="2673616"/>
                  <a:pt x="3271738" y="2671136"/>
                  <a:pt x="3266777" y="2666175"/>
                </a:cubicBezTo>
                <a:close/>
                <a:moveTo>
                  <a:pt x="3289101" y="2643851"/>
                </a:moveTo>
                <a:cubicBezTo>
                  <a:pt x="3289101" y="2643851"/>
                  <a:pt x="3295303" y="2645091"/>
                  <a:pt x="3307705" y="2647571"/>
                </a:cubicBezTo>
                <a:cubicBezTo>
                  <a:pt x="3320107" y="2650052"/>
                  <a:pt x="3328789" y="2653773"/>
                  <a:pt x="3333750" y="2658734"/>
                </a:cubicBezTo>
                <a:cubicBezTo>
                  <a:pt x="3373437" y="2663695"/>
                  <a:pt x="3395761" y="2668656"/>
                  <a:pt x="3400722" y="2673616"/>
                </a:cubicBezTo>
                <a:lnTo>
                  <a:pt x="3348633" y="2673616"/>
                </a:lnTo>
                <a:lnTo>
                  <a:pt x="3341191" y="2666175"/>
                </a:lnTo>
                <a:cubicBezTo>
                  <a:pt x="3326308" y="2661214"/>
                  <a:pt x="3316387" y="2658734"/>
                  <a:pt x="3311426" y="2658734"/>
                </a:cubicBezTo>
                <a:close/>
                <a:moveTo>
                  <a:pt x="3199804" y="2636409"/>
                </a:moveTo>
                <a:cubicBezTo>
                  <a:pt x="3199804" y="2636409"/>
                  <a:pt x="3202285" y="2638890"/>
                  <a:pt x="3207246" y="2643851"/>
                </a:cubicBezTo>
                <a:cubicBezTo>
                  <a:pt x="3207246" y="2648811"/>
                  <a:pt x="3204765" y="2651292"/>
                  <a:pt x="3199804" y="2651292"/>
                </a:cubicBezTo>
                <a:cubicBezTo>
                  <a:pt x="3199804" y="2651292"/>
                  <a:pt x="3199804" y="2648811"/>
                  <a:pt x="3199804" y="2643851"/>
                </a:cubicBezTo>
                <a:cubicBezTo>
                  <a:pt x="3194844" y="2643851"/>
                  <a:pt x="3193603" y="2642611"/>
                  <a:pt x="3196084" y="2640130"/>
                </a:cubicBezTo>
                <a:cubicBezTo>
                  <a:pt x="3198564" y="2637649"/>
                  <a:pt x="3199804" y="2636409"/>
                  <a:pt x="3199804" y="2636409"/>
                </a:cubicBezTo>
                <a:close/>
                <a:moveTo>
                  <a:pt x="3326308" y="2621527"/>
                </a:moveTo>
                <a:cubicBezTo>
                  <a:pt x="3326308" y="2626487"/>
                  <a:pt x="3327549" y="2628968"/>
                  <a:pt x="3330029" y="2628968"/>
                </a:cubicBezTo>
                <a:cubicBezTo>
                  <a:pt x="3332509" y="2628968"/>
                  <a:pt x="3333750" y="2628968"/>
                  <a:pt x="3333750" y="2628968"/>
                </a:cubicBezTo>
                <a:cubicBezTo>
                  <a:pt x="3338711" y="2628968"/>
                  <a:pt x="3338711" y="2626487"/>
                  <a:pt x="3333750" y="2621527"/>
                </a:cubicBezTo>
                <a:close/>
                <a:moveTo>
                  <a:pt x="3218408" y="2621527"/>
                </a:moveTo>
                <a:cubicBezTo>
                  <a:pt x="3225849" y="2621527"/>
                  <a:pt x="3229570" y="2624007"/>
                  <a:pt x="3229570" y="2628968"/>
                </a:cubicBezTo>
                <a:lnTo>
                  <a:pt x="3222129" y="2628968"/>
                </a:lnTo>
                <a:lnTo>
                  <a:pt x="3214687" y="2628968"/>
                </a:lnTo>
                <a:cubicBezTo>
                  <a:pt x="3219648" y="2633929"/>
                  <a:pt x="3219648" y="2636409"/>
                  <a:pt x="3214687" y="2636409"/>
                </a:cubicBezTo>
                <a:lnTo>
                  <a:pt x="3207246" y="2636409"/>
                </a:lnTo>
                <a:cubicBezTo>
                  <a:pt x="3202285" y="2631449"/>
                  <a:pt x="3201045" y="2627728"/>
                  <a:pt x="3203525" y="2625247"/>
                </a:cubicBezTo>
                <a:cubicBezTo>
                  <a:pt x="3206006" y="2622767"/>
                  <a:pt x="3210967" y="2621527"/>
                  <a:pt x="3218408" y="2621527"/>
                </a:cubicBezTo>
                <a:close/>
                <a:moveTo>
                  <a:pt x="3155156" y="2606644"/>
                </a:moveTo>
                <a:lnTo>
                  <a:pt x="3162597" y="2606644"/>
                </a:lnTo>
                <a:cubicBezTo>
                  <a:pt x="3172520" y="2611604"/>
                  <a:pt x="3179961" y="2616566"/>
                  <a:pt x="3184922" y="2621527"/>
                </a:cubicBezTo>
                <a:lnTo>
                  <a:pt x="3192363" y="2636409"/>
                </a:lnTo>
                <a:cubicBezTo>
                  <a:pt x="3187402" y="2631449"/>
                  <a:pt x="3184922" y="2631449"/>
                  <a:pt x="3184922" y="2636409"/>
                </a:cubicBezTo>
                <a:lnTo>
                  <a:pt x="3177480" y="2636409"/>
                </a:lnTo>
                <a:cubicBezTo>
                  <a:pt x="3177480" y="2636409"/>
                  <a:pt x="3172520" y="2633929"/>
                  <a:pt x="3162597" y="2628968"/>
                </a:cubicBezTo>
                <a:lnTo>
                  <a:pt x="3155156" y="2621527"/>
                </a:lnTo>
                <a:cubicBezTo>
                  <a:pt x="3160117" y="2621527"/>
                  <a:pt x="3162597" y="2621527"/>
                  <a:pt x="3162597" y="2621527"/>
                </a:cubicBezTo>
                <a:lnTo>
                  <a:pt x="3155156" y="2614085"/>
                </a:lnTo>
                <a:cubicBezTo>
                  <a:pt x="3155156" y="2614085"/>
                  <a:pt x="3155156" y="2616566"/>
                  <a:pt x="3155156" y="2621527"/>
                </a:cubicBezTo>
                <a:lnTo>
                  <a:pt x="3147715" y="2614085"/>
                </a:lnTo>
                <a:cubicBezTo>
                  <a:pt x="3152675" y="2614085"/>
                  <a:pt x="3155156" y="2611604"/>
                  <a:pt x="3155156" y="2606644"/>
                </a:cubicBezTo>
                <a:close/>
                <a:moveTo>
                  <a:pt x="6615408" y="2599202"/>
                </a:moveTo>
                <a:cubicBezTo>
                  <a:pt x="6620372" y="2604163"/>
                  <a:pt x="6624092" y="2607884"/>
                  <a:pt x="6626572" y="2610364"/>
                </a:cubicBezTo>
                <a:cubicBezTo>
                  <a:pt x="6629052" y="2612845"/>
                  <a:pt x="6635252" y="2614085"/>
                  <a:pt x="6645176" y="2614085"/>
                </a:cubicBezTo>
                <a:lnTo>
                  <a:pt x="6689824" y="2621527"/>
                </a:lnTo>
                <a:cubicBezTo>
                  <a:pt x="6679902" y="2611604"/>
                  <a:pt x="6667500" y="2606644"/>
                  <a:pt x="6652616" y="2606644"/>
                </a:cubicBezTo>
                <a:lnTo>
                  <a:pt x="6630292" y="2606644"/>
                </a:lnTo>
                <a:close/>
                <a:moveTo>
                  <a:pt x="3117949" y="2591761"/>
                </a:moveTo>
                <a:cubicBezTo>
                  <a:pt x="3122910" y="2596722"/>
                  <a:pt x="3125390" y="2599202"/>
                  <a:pt x="3125390" y="2599202"/>
                </a:cubicBezTo>
                <a:cubicBezTo>
                  <a:pt x="3125390" y="2604163"/>
                  <a:pt x="3121670" y="2606644"/>
                  <a:pt x="3114228" y="2606644"/>
                </a:cubicBezTo>
                <a:cubicBezTo>
                  <a:pt x="3106787" y="2606644"/>
                  <a:pt x="3101826" y="2604163"/>
                  <a:pt x="3099346" y="2599202"/>
                </a:cubicBezTo>
                <a:cubicBezTo>
                  <a:pt x="3096865" y="2594242"/>
                  <a:pt x="3098105" y="2593001"/>
                  <a:pt x="3103066" y="2595482"/>
                </a:cubicBezTo>
                <a:cubicBezTo>
                  <a:pt x="3108027" y="2597962"/>
                  <a:pt x="3109268" y="2597962"/>
                  <a:pt x="3106787" y="2595482"/>
                </a:cubicBezTo>
                <a:cubicBezTo>
                  <a:pt x="3104306" y="2593001"/>
                  <a:pt x="3108027" y="2591761"/>
                  <a:pt x="3117949" y="2591761"/>
                </a:cubicBezTo>
                <a:close/>
                <a:moveTo>
                  <a:pt x="6779120" y="2584319"/>
                </a:moveTo>
                <a:lnTo>
                  <a:pt x="6794004" y="2584319"/>
                </a:lnTo>
                <a:lnTo>
                  <a:pt x="6801444" y="2591761"/>
                </a:lnTo>
                <a:cubicBezTo>
                  <a:pt x="6811366" y="2606644"/>
                  <a:pt x="6811366" y="2614085"/>
                  <a:pt x="6801444" y="2614085"/>
                </a:cubicBezTo>
                <a:cubicBezTo>
                  <a:pt x="6796484" y="2614085"/>
                  <a:pt x="6791524" y="2610364"/>
                  <a:pt x="6786562" y="2602923"/>
                </a:cubicBezTo>
                <a:cubicBezTo>
                  <a:pt x="6781600" y="2595482"/>
                  <a:pt x="6779120" y="2589280"/>
                  <a:pt x="6779120" y="2584319"/>
                </a:cubicBezTo>
                <a:close/>
                <a:moveTo>
                  <a:pt x="6727032" y="2584319"/>
                </a:moveTo>
                <a:lnTo>
                  <a:pt x="6741912" y="2584319"/>
                </a:lnTo>
                <a:cubicBezTo>
                  <a:pt x="6741912" y="2589280"/>
                  <a:pt x="6744392" y="2591761"/>
                  <a:pt x="6749356" y="2591761"/>
                </a:cubicBezTo>
                <a:cubicBezTo>
                  <a:pt x="6754316" y="2591761"/>
                  <a:pt x="6756796" y="2591761"/>
                  <a:pt x="6756796" y="2591761"/>
                </a:cubicBezTo>
                <a:cubicBezTo>
                  <a:pt x="6761756" y="2591761"/>
                  <a:pt x="6764236" y="2594242"/>
                  <a:pt x="6764236" y="2599202"/>
                </a:cubicBezTo>
                <a:lnTo>
                  <a:pt x="6741912" y="2591761"/>
                </a:lnTo>
                <a:close/>
                <a:moveTo>
                  <a:pt x="3065859" y="2569437"/>
                </a:moveTo>
                <a:cubicBezTo>
                  <a:pt x="3075781" y="2569437"/>
                  <a:pt x="3085703" y="2571917"/>
                  <a:pt x="3095625" y="2576878"/>
                </a:cubicBezTo>
                <a:lnTo>
                  <a:pt x="3095625" y="2584319"/>
                </a:lnTo>
                <a:cubicBezTo>
                  <a:pt x="3090664" y="2589280"/>
                  <a:pt x="3088184" y="2591761"/>
                  <a:pt x="3088184" y="2591761"/>
                </a:cubicBezTo>
                <a:lnTo>
                  <a:pt x="3080742" y="2599202"/>
                </a:lnTo>
                <a:lnTo>
                  <a:pt x="3065859" y="2599202"/>
                </a:lnTo>
                <a:lnTo>
                  <a:pt x="3080742" y="2591761"/>
                </a:lnTo>
                <a:cubicBezTo>
                  <a:pt x="3090664" y="2586800"/>
                  <a:pt x="3090664" y="2584319"/>
                  <a:pt x="3080742" y="2584319"/>
                </a:cubicBezTo>
                <a:cubicBezTo>
                  <a:pt x="3080742" y="2579359"/>
                  <a:pt x="3078261" y="2576878"/>
                  <a:pt x="3073301" y="2576878"/>
                </a:cubicBezTo>
                <a:cubicBezTo>
                  <a:pt x="3068340" y="2576878"/>
                  <a:pt x="3065859" y="2574397"/>
                  <a:pt x="3065859" y="2569437"/>
                </a:cubicBezTo>
                <a:close/>
                <a:moveTo>
                  <a:pt x="3080742" y="2539671"/>
                </a:moveTo>
                <a:lnTo>
                  <a:pt x="3095625" y="2539671"/>
                </a:lnTo>
                <a:cubicBezTo>
                  <a:pt x="3105547" y="2544632"/>
                  <a:pt x="3112988" y="2549593"/>
                  <a:pt x="3117949" y="2554554"/>
                </a:cubicBezTo>
                <a:lnTo>
                  <a:pt x="3110508" y="2561995"/>
                </a:lnTo>
                <a:lnTo>
                  <a:pt x="3103066" y="2554554"/>
                </a:lnTo>
                <a:lnTo>
                  <a:pt x="3095625" y="2547112"/>
                </a:lnTo>
                <a:close/>
                <a:moveTo>
                  <a:pt x="2976562" y="2532230"/>
                </a:moveTo>
                <a:lnTo>
                  <a:pt x="2991445" y="2532230"/>
                </a:lnTo>
                <a:cubicBezTo>
                  <a:pt x="2996406" y="2537190"/>
                  <a:pt x="2995166" y="2539671"/>
                  <a:pt x="2987724" y="2539671"/>
                </a:cubicBezTo>
                <a:cubicBezTo>
                  <a:pt x="2980283" y="2539671"/>
                  <a:pt x="2976562" y="2537190"/>
                  <a:pt x="2976562" y="2532230"/>
                </a:cubicBezTo>
                <a:close/>
                <a:moveTo>
                  <a:pt x="2876103" y="2532230"/>
                </a:moveTo>
                <a:cubicBezTo>
                  <a:pt x="2878584" y="2532230"/>
                  <a:pt x="2879824" y="2534710"/>
                  <a:pt x="2879824" y="2539671"/>
                </a:cubicBezTo>
                <a:lnTo>
                  <a:pt x="2872383" y="2539671"/>
                </a:lnTo>
                <a:cubicBezTo>
                  <a:pt x="2872383" y="2534710"/>
                  <a:pt x="2873623" y="2532230"/>
                  <a:pt x="2876103" y="2532230"/>
                </a:cubicBezTo>
                <a:close/>
                <a:moveTo>
                  <a:pt x="3042605" y="2526649"/>
                </a:moveTo>
                <a:cubicBezTo>
                  <a:pt x="3043225" y="2526649"/>
                  <a:pt x="3043535" y="2527269"/>
                  <a:pt x="3043535" y="2528509"/>
                </a:cubicBezTo>
                <a:cubicBezTo>
                  <a:pt x="3043535" y="2530990"/>
                  <a:pt x="3043535" y="2532230"/>
                  <a:pt x="3043535" y="2532230"/>
                </a:cubicBezTo>
                <a:lnTo>
                  <a:pt x="3043535" y="2539671"/>
                </a:lnTo>
                <a:cubicBezTo>
                  <a:pt x="3038574" y="2539671"/>
                  <a:pt x="3036094" y="2537190"/>
                  <a:pt x="3036094" y="2532230"/>
                </a:cubicBezTo>
                <a:cubicBezTo>
                  <a:pt x="3036094" y="2532230"/>
                  <a:pt x="3037334" y="2530990"/>
                  <a:pt x="3039814" y="2528509"/>
                </a:cubicBezTo>
                <a:cubicBezTo>
                  <a:pt x="3041055" y="2527269"/>
                  <a:pt x="3041985" y="2526649"/>
                  <a:pt x="3042605" y="2526649"/>
                </a:cubicBezTo>
                <a:close/>
                <a:moveTo>
                  <a:pt x="6823768" y="2517347"/>
                </a:moveTo>
                <a:lnTo>
                  <a:pt x="6808886" y="2532230"/>
                </a:lnTo>
                <a:lnTo>
                  <a:pt x="6808886" y="2524788"/>
                </a:lnTo>
                <a:cubicBezTo>
                  <a:pt x="6813848" y="2519827"/>
                  <a:pt x="6818808" y="2517347"/>
                  <a:pt x="6823768" y="2517347"/>
                </a:cubicBezTo>
                <a:close/>
                <a:moveTo>
                  <a:pt x="3021211" y="2517347"/>
                </a:moveTo>
                <a:lnTo>
                  <a:pt x="3028652" y="2524788"/>
                </a:lnTo>
                <a:cubicBezTo>
                  <a:pt x="3028652" y="2529749"/>
                  <a:pt x="3024931" y="2532230"/>
                  <a:pt x="3017490" y="2532230"/>
                </a:cubicBezTo>
                <a:cubicBezTo>
                  <a:pt x="3010049" y="2532230"/>
                  <a:pt x="3006328" y="2529749"/>
                  <a:pt x="3006328" y="2524788"/>
                </a:cubicBezTo>
                <a:close/>
                <a:moveTo>
                  <a:pt x="2753320" y="2517347"/>
                </a:moveTo>
                <a:cubicBezTo>
                  <a:pt x="2753320" y="2517347"/>
                  <a:pt x="2755801" y="2517347"/>
                  <a:pt x="2760762" y="2517347"/>
                </a:cubicBezTo>
                <a:lnTo>
                  <a:pt x="2760762" y="2524788"/>
                </a:lnTo>
                <a:cubicBezTo>
                  <a:pt x="2760762" y="2524788"/>
                  <a:pt x="2758281" y="2522308"/>
                  <a:pt x="2753320" y="2517347"/>
                </a:cubicBezTo>
                <a:close/>
                <a:moveTo>
                  <a:pt x="2872383" y="2509905"/>
                </a:moveTo>
                <a:cubicBezTo>
                  <a:pt x="2877344" y="2509905"/>
                  <a:pt x="2882305" y="2512386"/>
                  <a:pt x="2887265" y="2517347"/>
                </a:cubicBezTo>
                <a:cubicBezTo>
                  <a:pt x="2892226" y="2517347"/>
                  <a:pt x="2897188" y="2517347"/>
                  <a:pt x="2902148" y="2517347"/>
                </a:cubicBezTo>
                <a:cubicBezTo>
                  <a:pt x="2907109" y="2517347"/>
                  <a:pt x="2917031" y="2522308"/>
                  <a:pt x="2931914" y="2532230"/>
                </a:cubicBezTo>
                <a:lnTo>
                  <a:pt x="2961679" y="2547112"/>
                </a:lnTo>
                <a:lnTo>
                  <a:pt x="2969121" y="2547112"/>
                </a:lnTo>
                <a:cubicBezTo>
                  <a:pt x="2974082" y="2552073"/>
                  <a:pt x="2979043" y="2554554"/>
                  <a:pt x="2984004" y="2554554"/>
                </a:cubicBezTo>
                <a:lnTo>
                  <a:pt x="3021211" y="2561995"/>
                </a:lnTo>
                <a:lnTo>
                  <a:pt x="3043535" y="2576878"/>
                </a:lnTo>
                <a:lnTo>
                  <a:pt x="3058418" y="2584319"/>
                </a:lnTo>
                <a:cubicBezTo>
                  <a:pt x="3058418" y="2584319"/>
                  <a:pt x="3053457" y="2584319"/>
                  <a:pt x="3043535" y="2584319"/>
                </a:cubicBezTo>
                <a:cubicBezTo>
                  <a:pt x="3038574" y="2584319"/>
                  <a:pt x="3034854" y="2583079"/>
                  <a:pt x="3032373" y="2580599"/>
                </a:cubicBezTo>
                <a:cubicBezTo>
                  <a:pt x="3029892" y="2578118"/>
                  <a:pt x="3026171" y="2576878"/>
                  <a:pt x="3021211" y="2576878"/>
                </a:cubicBezTo>
                <a:cubicBezTo>
                  <a:pt x="3016250" y="2576878"/>
                  <a:pt x="3010049" y="2574397"/>
                  <a:pt x="3002607" y="2569437"/>
                </a:cubicBezTo>
                <a:cubicBezTo>
                  <a:pt x="2995166" y="2564476"/>
                  <a:pt x="2986484" y="2561995"/>
                  <a:pt x="2976562" y="2561995"/>
                </a:cubicBezTo>
                <a:lnTo>
                  <a:pt x="2969121" y="2561995"/>
                </a:lnTo>
                <a:lnTo>
                  <a:pt x="2931914" y="2547112"/>
                </a:lnTo>
                <a:lnTo>
                  <a:pt x="2924472" y="2547112"/>
                </a:lnTo>
                <a:cubicBezTo>
                  <a:pt x="2929433" y="2542152"/>
                  <a:pt x="2931914" y="2539671"/>
                  <a:pt x="2931914" y="2539671"/>
                </a:cubicBezTo>
                <a:cubicBezTo>
                  <a:pt x="2931914" y="2539671"/>
                  <a:pt x="2929433" y="2539671"/>
                  <a:pt x="2924472" y="2539671"/>
                </a:cubicBezTo>
                <a:lnTo>
                  <a:pt x="2909590" y="2532230"/>
                </a:lnTo>
                <a:cubicBezTo>
                  <a:pt x="2909590" y="2532230"/>
                  <a:pt x="2907109" y="2532230"/>
                  <a:pt x="2902148" y="2532230"/>
                </a:cubicBezTo>
                <a:cubicBezTo>
                  <a:pt x="2882305" y="2532230"/>
                  <a:pt x="2869902" y="2527269"/>
                  <a:pt x="2864941" y="2517347"/>
                </a:cubicBezTo>
                <a:close/>
                <a:moveTo>
                  <a:pt x="6697264" y="2502464"/>
                </a:moveTo>
                <a:cubicBezTo>
                  <a:pt x="6692304" y="2502464"/>
                  <a:pt x="6691064" y="2504945"/>
                  <a:pt x="6693544" y="2509905"/>
                </a:cubicBezTo>
                <a:cubicBezTo>
                  <a:pt x="6696024" y="2514866"/>
                  <a:pt x="6698504" y="2517347"/>
                  <a:pt x="6700984" y="2517347"/>
                </a:cubicBezTo>
                <a:cubicBezTo>
                  <a:pt x="6703466" y="2517347"/>
                  <a:pt x="6704708" y="2514866"/>
                  <a:pt x="6704708" y="2509905"/>
                </a:cubicBezTo>
                <a:cubicBezTo>
                  <a:pt x="6704708" y="2509905"/>
                  <a:pt x="6703466" y="2508665"/>
                  <a:pt x="6700984" y="2506185"/>
                </a:cubicBezTo>
                <a:cubicBezTo>
                  <a:pt x="6698504" y="2503704"/>
                  <a:pt x="6697264" y="2502464"/>
                  <a:pt x="6697264" y="2502464"/>
                </a:cubicBezTo>
                <a:close/>
                <a:moveTo>
                  <a:pt x="2827734" y="2502464"/>
                </a:moveTo>
                <a:lnTo>
                  <a:pt x="2850058" y="2509905"/>
                </a:lnTo>
                <a:lnTo>
                  <a:pt x="2857500" y="2517347"/>
                </a:lnTo>
                <a:lnTo>
                  <a:pt x="2835176" y="2509905"/>
                </a:lnTo>
                <a:close/>
                <a:moveTo>
                  <a:pt x="2760762" y="2502464"/>
                </a:moveTo>
                <a:lnTo>
                  <a:pt x="2775645" y="2502464"/>
                </a:lnTo>
                <a:cubicBezTo>
                  <a:pt x="2780605" y="2502464"/>
                  <a:pt x="2785566" y="2504945"/>
                  <a:pt x="2790527" y="2509905"/>
                </a:cubicBezTo>
                <a:lnTo>
                  <a:pt x="2790527" y="2517347"/>
                </a:lnTo>
                <a:cubicBezTo>
                  <a:pt x="2785566" y="2512386"/>
                  <a:pt x="2780605" y="2509905"/>
                  <a:pt x="2775645" y="2509905"/>
                </a:cubicBezTo>
                <a:close/>
                <a:moveTo>
                  <a:pt x="2707742" y="2490372"/>
                </a:moveTo>
                <a:cubicBezTo>
                  <a:pt x="2709602" y="2489751"/>
                  <a:pt x="2711152" y="2490062"/>
                  <a:pt x="2712392" y="2491302"/>
                </a:cubicBezTo>
                <a:cubicBezTo>
                  <a:pt x="2714873" y="2493783"/>
                  <a:pt x="2713632" y="2495023"/>
                  <a:pt x="2708672" y="2495023"/>
                </a:cubicBezTo>
                <a:lnTo>
                  <a:pt x="2701230" y="2495023"/>
                </a:lnTo>
                <a:cubicBezTo>
                  <a:pt x="2703711" y="2492542"/>
                  <a:pt x="2705881" y="2490992"/>
                  <a:pt x="2707742" y="2490372"/>
                </a:cubicBezTo>
                <a:close/>
                <a:moveTo>
                  <a:pt x="2667744" y="2487581"/>
                </a:moveTo>
                <a:lnTo>
                  <a:pt x="2674255" y="2487581"/>
                </a:lnTo>
                <a:cubicBezTo>
                  <a:pt x="2677356" y="2487581"/>
                  <a:pt x="2678906" y="2487581"/>
                  <a:pt x="2678906" y="2487581"/>
                </a:cubicBezTo>
                <a:lnTo>
                  <a:pt x="2678906" y="2495023"/>
                </a:lnTo>
                <a:close/>
                <a:moveTo>
                  <a:pt x="6794004" y="2480140"/>
                </a:moveTo>
                <a:cubicBezTo>
                  <a:pt x="6798964" y="2480140"/>
                  <a:pt x="6801444" y="2482620"/>
                  <a:pt x="6801444" y="2487581"/>
                </a:cubicBezTo>
                <a:lnTo>
                  <a:pt x="6794004" y="2487581"/>
                </a:lnTo>
                <a:close/>
                <a:moveTo>
                  <a:pt x="2939355" y="2480140"/>
                </a:moveTo>
                <a:cubicBezTo>
                  <a:pt x="2944316" y="2480140"/>
                  <a:pt x="2949278" y="2482620"/>
                  <a:pt x="2954238" y="2487581"/>
                </a:cubicBezTo>
                <a:lnTo>
                  <a:pt x="2954238" y="2495023"/>
                </a:lnTo>
                <a:cubicBezTo>
                  <a:pt x="2954238" y="2495023"/>
                  <a:pt x="2949278" y="2492542"/>
                  <a:pt x="2939355" y="2487581"/>
                </a:cubicBezTo>
                <a:close/>
                <a:moveTo>
                  <a:pt x="2745879" y="2480140"/>
                </a:moveTo>
                <a:cubicBezTo>
                  <a:pt x="2745879" y="2480140"/>
                  <a:pt x="2748359" y="2480140"/>
                  <a:pt x="2753320" y="2480140"/>
                </a:cubicBezTo>
                <a:lnTo>
                  <a:pt x="2753320" y="2487581"/>
                </a:lnTo>
                <a:close/>
                <a:moveTo>
                  <a:pt x="2645420" y="2476419"/>
                </a:moveTo>
                <a:cubicBezTo>
                  <a:pt x="2647900" y="2476419"/>
                  <a:pt x="2651621" y="2477660"/>
                  <a:pt x="2656582" y="2480140"/>
                </a:cubicBezTo>
                <a:lnTo>
                  <a:pt x="2667744" y="2487581"/>
                </a:lnTo>
                <a:lnTo>
                  <a:pt x="2660303" y="2487581"/>
                </a:lnTo>
                <a:cubicBezTo>
                  <a:pt x="2647900" y="2487581"/>
                  <a:pt x="2641699" y="2485101"/>
                  <a:pt x="2641699" y="2480140"/>
                </a:cubicBezTo>
                <a:cubicBezTo>
                  <a:pt x="2641699" y="2477660"/>
                  <a:pt x="2642939" y="2476419"/>
                  <a:pt x="2645420" y="2476419"/>
                </a:cubicBezTo>
                <a:close/>
                <a:moveTo>
                  <a:pt x="2946797" y="2465257"/>
                </a:moveTo>
                <a:cubicBezTo>
                  <a:pt x="2951757" y="2465257"/>
                  <a:pt x="2954238" y="2467738"/>
                  <a:pt x="2954238" y="2472698"/>
                </a:cubicBezTo>
                <a:cubicBezTo>
                  <a:pt x="2954238" y="2472698"/>
                  <a:pt x="2951757" y="2472698"/>
                  <a:pt x="2946797" y="2472698"/>
                </a:cubicBezTo>
                <a:close/>
                <a:moveTo>
                  <a:pt x="2824013" y="2465257"/>
                </a:moveTo>
                <a:cubicBezTo>
                  <a:pt x="2826494" y="2465257"/>
                  <a:pt x="2827734" y="2465257"/>
                  <a:pt x="2827734" y="2465257"/>
                </a:cubicBezTo>
                <a:cubicBezTo>
                  <a:pt x="2827734" y="2465257"/>
                  <a:pt x="2827734" y="2467738"/>
                  <a:pt x="2827734" y="2472698"/>
                </a:cubicBezTo>
                <a:cubicBezTo>
                  <a:pt x="2827734" y="2472698"/>
                  <a:pt x="2825254" y="2472698"/>
                  <a:pt x="2820293" y="2472698"/>
                </a:cubicBezTo>
                <a:cubicBezTo>
                  <a:pt x="2820293" y="2467738"/>
                  <a:pt x="2821533" y="2465257"/>
                  <a:pt x="2824013" y="2465257"/>
                </a:cubicBezTo>
                <a:close/>
                <a:moveTo>
                  <a:pt x="6749356" y="2457816"/>
                </a:moveTo>
                <a:lnTo>
                  <a:pt x="6756796" y="2457816"/>
                </a:lnTo>
                <a:lnTo>
                  <a:pt x="6756796" y="2465257"/>
                </a:lnTo>
                <a:cubicBezTo>
                  <a:pt x="6751836" y="2465257"/>
                  <a:pt x="6749356" y="2462776"/>
                  <a:pt x="6749356" y="2457816"/>
                </a:cubicBezTo>
                <a:close/>
                <a:moveTo>
                  <a:pt x="2776575" y="2454095"/>
                </a:moveTo>
                <a:cubicBezTo>
                  <a:pt x="2778435" y="2454095"/>
                  <a:pt x="2780605" y="2455335"/>
                  <a:pt x="2783086" y="2457816"/>
                </a:cubicBezTo>
                <a:lnTo>
                  <a:pt x="2790527" y="2465257"/>
                </a:lnTo>
                <a:lnTo>
                  <a:pt x="2797969" y="2472698"/>
                </a:lnTo>
                <a:cubicBezTo>
                  <a:pt x="2793008" y="2472698"/>
                  <a:pt x="2786806" y="2471458"/>
                  <a:pt x="2779365" y="2468978"/>
                </a:cubicBezTo>
                <a:cubicBezTo>
                  <a:pt x="2771924" y="2466497"/>
                  <a:pt x="2769443" y="2462776"/>
                  <a:pt x="2771924" y="2457816"/>
                </a:cubicBezTo>
                <a:cubicBezTo>
                  <a:pt x="2773164" y="2455335"/>
                  <a:pt x="2774714" y="2454095"/>
                  <a:pt x="2776575" y="2454095"/>
                </a:cubicBezTo>
                <a:close/>
                <a:moveTo>
                  <a:pt x="2753320" y="2450374"/>
                </a:moveTo>
                <a:cubicBezTo>
                  <a:pt x="2758281" y="2450374"/>
                  <a:pt x="2760762" y="2452855"/>
                  <a:pt x="2760762" y="2457816"/>
                </a:cubicBezTo>
                <a:cubicBezTo>
                  <a:pt x="2760762" y="2457816"/>
                  <a:pt x="2758281" y="2457816"/>
                  <a:pt x="2753320" y="2457816"/>
                </a:cubicBezTo>
                <a:cubicBezTo>
                  <a:pt x="2748359" y="2457816"/>
                  <a:pt x="2745879" y="2457816"/>
                  <a:pt x="2745879" y="2457816"/>
                </a:cubicBezTo>
                <a:close/>
                <a:moveTo>
                  <a:pt x="2574726" y="2450374"/>
                </a:moveTo>
                <a:lnTo>
                  <a:pt x="2589609" y="2457816"/>
                </a:lnTo>
                <a:lnTo>
                  <a:pt x="2589609" y="2465257"/>
                </a:lnTo>
                <a:cubicBezTo>
                  <a:pt x="2584648" y="2460296"/>
                  <a:pt x="2577207" y="2457816"/>
                  <a:pt x="2567285" y="2457816"/>
                </a:cubicBezTo>
                <a:close/>
                <a:moveTo>
                  <a:pt x="6600528" y="2442933"/>
                </a:moveTo>
                <a:lnTo>
                  <a:pt x="6607968" y="2442933"/>
                </a:lnTo>
                <a:lnTo>
                  <a:pt x="6615408" y="2450374"/>
                </a:lnTo>
                <a:cubicBezTo>
                  <a:pt x="6610448" y="2450374"/>
                  <a:pt x="6605488" y="2447894"/>
                  <a:pt x="6600528" y="2442933"/>
                </a:cubicBezTo>
                <a:close/>
                <a:moveTo>
                  <a:pt x="2827734" y="2442933"/>
                </a:moveTo>
                <a:lnTo>
                  <a:pt x="2835176" y="2442933"/>
                </a:lnTo>
                <a:lnTo>
                  <a:pt x="2835176" y="2450374"/>
                </a:lnTo>
                <a:cubicBezTo>
                  <a:pt x="2830215" y="2450374"/>
                  <a:pt x="2827734" y="2447894"/>
                  <a:pt x="2827734" y="2442933"/>
                </a:cubicBezTo>
                <a:close/>
                <a:moveTo>
                  <a:pt x="2649140" y="2442933"/>
                </a:moveTo>
                <a:cubicBezTo>
                  <a:pt x="2649140" y="2442933"/>
                  <a:pt x="2651621" y="2442933"/>
                  <a:pt x="2656582" y="2442933"/>
                </a:cubicBezTo>
                <a:cubicBezTo>
                  <a:pt x="2661543" y="2442933"/>
                  <a:pt x="2664023" y="2444173"/>
                  <a:pt x="2664023" y="2446653"/>
                </a:cubicBezTo>
                <a:cubicBezTo>
                  <a:pt x="2664023" y="2449134"/>
                  <a:pt x="2661543" y="2450374"/>
                  <a:pt x="2656582" y="2450374"/>
                </a:cubicBezTo>
                <a:close/>
                <a:moveTo>
                  <a:pt x="2871452" y="2440142"/>
                </a:moveTo>
                <a:cubicBezTo>
                  <a:pt x="2875793" y="2440763"/>
                  <a:pt x="2882304" y="2442933"/>
                  <a:pt x="2890986" y="2446653"/>
                </a:cubicBezTo>
                <a:cubicBezTo>
                  <a:pt x="2908350" y="2454095"/>
                  <a:pt x="2919512" y="2457816"/>
                  <a:pt x="2924472" y="2457816"/>
                </a:cubicBezTo>
                <a:lnTo>
                  <a:pt x="2902148" y="2457816"/>
                </a:lnTo>
                <a:cubicBezTo>
                  <a:pt x="2902148" y="2457816"/>
                  <a:pt x="2898428" y="2456576"/>
                  <a:pt x="2890986" y="2454095"/>
                </a:cubicBezTo>
                <a:cubicBezTo>
                  <a:pt x="2883545" y="2451614"/>
                  <a:pt x="2879824" y="2450374"/>
                  <a:pt x="2879824" y="2450374"/>
                </a:cubicBezTo>
                <a:lnTo>
                  <a:pt x="2864941" y="2442933"/>
                </a:lnTo>
                <a:cubicBezTo>
                  <a:pt x="2864941" y="2440452"/>
                  <a:pt x="2867112" y="2439522"/>
                  <a:pt x="2871452" y="2440142"/>
                </a:cubicBezTo>
                <a:close/>
                <a:moveTo>
                  <a:pt x="2710532" y="2430840"/>
                </a:moveTo>
                <a:cubicBezTo>
                  <a:pt x="2711772" y="2430220"/>
                  <a:pt x="2713633" y="2430531"/>
                  <a:pt x="2716113" y="2431771"/>
                </a:cubicBezTo>
                <a:cubicBezTo>
                  <a:pt x="2721074" y="2434251"/>
                  <a:pt x="2726035" y="2435491"/>
                  <a:pt x="2730996" y="2435491"/>
                </a:cubicBezTo>
                <a:cubicBezTo>
                  <a:pt x="2735957" y="2435491"/>
                  <a:pt x="2735957" y="2437972"/>
                  <a:pt x="2730996" y="2442933"/>
                </a:cubicBezTo>
                <a:cubicBezTo>
                  <a:pt x="2735957" y="2442933"/>
                  <a:pt x="2738437" y="2445413"/>
                  <a:pt x="2738437" y="2450374"/>
                </a:cubicBezTo>
                <a:cubicBezTo>
                  <a:pt x="2728515" y="2450374"/>
                  <a:pt x="2721074" y="2450374"/>
                  <a:pt x="2716113" y="2450374"/>
                </a:cubicBezTo>
                <a:lnTo>
                  <a:pt x="2708672" y="2435491"/>
                </a:lnTo>
                <a:cubicBezTo>
                  <a:pt x="2708672" y="2433011"/>
                  <a:pt x="2709292" y="2431461"/>
                  <a:pt x="2710532" y="2430840"/>
                </a:cubicBezTo>
                <a:close/>
                <a:moveTo>
                  <a:pt x="6860976" y="2428050"/>
                </a:moveTo>
                <a:cubicBezTo>
                  <a:pt x="6860976" y="2428050"/>
                  <a:pt x="6858496" y="2430531"/>
                  <a:pt x="6853536" y="2435491"/>
                </a:cubicBezTo>
                <a:lnTo>
                  <a:pt x="6846092" y="2442933"/>
                </a:lnTo>
                <a:close/>
                <a:moveTo>
                  <a:pt x="2805410" y="2428050"/>
                </a:moveTo>
                <a:cubicBezTo>
                  <a:pt x="2815332" y="2433011"/>
                  <a:pt x="2820293" y="2435491"/>
                  <a:pt x="2820293" y="2435491"/>
                </a:cubicBezTo>
                <a:lnTo>
                  <a:pt x="2812851" y="2435491"/>
                </a:lnTo>
                <a:lnTo>
                  <a:pt x="2805410" y="2435491"/>
                </a:lnTo>
                <a:close/>
                <a:moveTo>
                  <a:pt x="2619375" y="2428050"/>
                </a:moveTo>
                <a:cubicBezTo>
                  <a:pt x="2619375" y="2428050"/>
                  <a:pt x="2620615" y="2429290"/>
                  <a:pt x="2623096" y="2431771"/>
                </a:cubicBezTo>
                <a:cubicBezTo>
                  <a:pt x="2625576" y="2434251"/>
                  <a:pt x="2626816" y="2435491"/>
                  <a:pt x="2626816" y="2435491"/>
                </a:cubicBezTo>
                <a:cubicBezTo>
                  <a:pt x="2626816" y="2440452"/>
                  <a:pt x="2626816" y="2442933"/>
                  <a:pt x="2626816" y="2442933"/>
                </a:cubicBezTo>
                <a:lnTo>
                  <a:pt x="2619375" y="2435491"/>
                </a:lnTo>
                <a:cubicBezTo>
                  <a:pt x="2619375" y="2430531"/>
                  <a:pt x="2619375" y="2428050"/>
                  <a:pt x="2619375" y="2428050"/>
                </a:cubicBezTo>
                <a:close/>
                <a:moveTo>
                  <a:pt x="2515195" y="2428050"/>
                </a:moveTo>
                <a:lnTo>
                  <a:pt x="2522637" y="2435491"/>
                </a:lnTo>
                <a:lnTo>
                  <a:pt x="2522637" y="2442933"/>
                </a:lnTo>
                <a:cubicBezTo>
                  <a:pt x="2522637" y="2437972"/>
                  <a:pt x="2520156" y="2435491"/>
                  <a:pt x="2515195" y="2435491"/>
                </a:cubicBezTo>
                <a:close/>
                <a:moveTo>
                  <a:pt x="2477988" y="2420609"/>
                </a:moveTo>
                <a:cubicBezTo>
                  <a:pt x="2477988" y="2420609"/>
                  <a:pt x="2480469" y="2423089"/>
                  <a:pt x="2485429" y="2428050"/>
                </a:cubicBezTo>
                <a:lnTo>
                  <a:pt x="2477988" y="2428050"/>
                </a:lnTo>
                <a:close/>
                <a:moveTo>
                  <a:pt x="6727032" y="2413167"/>
                </a:moveTo>
                <a:cubicBezTo>
                  <a:pt x="6727032" y="2413167"/>
                  <a:pt x="6729512" y="2415648"/>
                  <a:pt x="6734472" y="2420609"/>
                </a:cubicBezTo>
                <a:lnTo>
                  <a:pt x="6749356" y="2420609"/>
                </a:lnTo>
                <a:cubicBezTo>
                  <a:pt x="6749356" y="2420609"/>
                  <a:pt x="6748114" y="2419368"/>
                  <a:pt x="6745634" y="2416888"/>
                </a:cubicBezTo>
                <a:cubicBezTo>
                  <a:pt x="6743154" y="2414407"/>
                  <a:pt x="6739432" y="2413167"/>
                  <a:pt x="6734472" y="2413167"/>
                </a:cubicBezTo>
                <a:cubicBezTo>
                  <a:pt x="6729512" y="2413167"/>
                  <a:pt x="6727032" y="2413167"/>
                  <a:pt x="6727032" y="2413167"/>
                </a:cubicBezTo>
                <a:close/>
                <a:moveTo>
                  <a:pt x="2463106" y="2413167"/>
                </a:moveTo>
                <a:cubicBezTo>
                  <a:pt x="2463106" y="2413167"/>
                  <a:pt x="2465586" y="2413167"/>
                  <a:pt x="2470547" y="2413167"/>
                </a:cubicBezTo>
                <a:lnTo>
                  <a:pt x="2463106" y="2420609"/>
                </a:lnTo>
                <a:close/>
                <a:moveTo>
                  <a:pt x="2775645" y="2405726"/>
                </a:moveTo>
                <a:cubicBezTo>
                  <a:pt x="2775645" y="2405726"/>
                  <a:pt x="2788046" y="2409446"/>
                  <a:pt x="2812851" y="2416888"/>
                </a:cubicBezTo>
                <a:cubicBezTo>
                  <a:pt x="2837656" y="2424329"/>
                  <a:pt x="2852539" y="2430531"/>
                  <a:pt x="2857500" y="2435491"/>
                </a:cubicBezTo>
                <a:lnTo>
                  <a:pt x="2835176" y="2435491"/>
                </a:lnTo>
                <a:lnTo>
                  <a:pt x="2820293" y="2428050"/>
                </a:lnTo>
                <a:close/>
                <a:moveTo>
                  <a:pt x="2649140" y="2405726"/>
                </a:moveTo>
                <a:cubicBezTo>
                  <a:pt x="2649140" y="2405726"/>
                  <a:pt x="2652861" y="2406966"/>
                  <a:pt x="2660303" y="2409446"/>
                </a:cubicBezTo>
                <a:cubicBezTo>
                  <a:pt x="2667744" y="2411927"/>
                  <a:pt x="2671465" y="2413167"/>
                  <a:pt x="2671465" y="2413167"/>
                </a:cubicBezTo>
                <a:lnTo>
                  <a:pt x="2671465" y="2420609"/>
                </a:lnTo>
                <a:cubicBezTo>
                  <a:pt x="2666504" y="2420609"/>
                  <a:pt x="2661543" y="2418128"/>
                  <a:pt x="2656582" y="2413167"/>
                </a:cubicBezTo>
                <a:cubicBezTo>
                  <a:pt x="2656582" y="2413167"/>
                  <a:pt x="2655342" y="2411927"/>
                  <a:pt x="2652861" y="2409446"/>
                </a:cubicBezTo>
                <a:cubicBezTo>
                  <a:pt x="2650380" y="2406966"/>
                  <a:pt x="2649140" y="2405726"/>
                  <a:pt x="2649140" y="2405726"/>
                </a:cubicBezTo>
                <a:close/>
                <a:moveTo>
                  <a:pt x="2396133" y="2398284"/>
                </a:moveTo>
                <a:cubicBezTo>
                  <a:pt x="2401093" y="2398284"/>
                  <a:pt x="2403574" y="2399524"/>
                  <a:pt x="2403574" y="2402005"/>
                </a:cubicBezTo>
                <a:cubicBezTo>
                  <a:pt x="2403574" y="2404486"/>
                  <a:pt x="2403574" y="2405726"/>
                  <a:pt x="2403574" y="2405726"/>
                </a:cubicBezTo>
                <a:cubicBezTo>
                  <a:pt x="2398613" y="2405726"/>
                  <a:pt x="2396133" y="2405726"/>
                  <a:pt x="2396133" y="2405726"/>
                </a:cubicBezTo>
                <a:cubicBezTo>
                  <a:pt x="2396133" y="2405726"/>
                  <a:pt x="2396133" y="2403245"/>
                  <a:pt x="2396133" y="2398284"/>
                </a:cubicBezTo>
                <a:close/>
                <a:moveTo>
                  <a:pt x="6831212" y="2390843"/>
                </a:moveTo>
                <a:cubicBezTo>
                  <a:pt x="6836172" y="2390843"/>
                  <a:pt x="6838652" y="2393324"/>
                  <a:pt x="6838652" y="2398284"/>
                </a:cubicBezTo>
                <a:lnTo>
                  <a:pt x="6831212" y="2398284"/>
                </a:lnTo>
                <a:close/>
                <a:moveTo>
                  <a:pt x="6637734" y="2390843"/>
                </a:moveTo>
                <a:lnTo>
                  <a:pt x="6622852" y="2398284"/>
                </a:lnTo>
                <a:cubicBezTo>
                  <a:pt x="6622852" y="2403245"/>
                  <a:pt x="6624092" y="2405726"/>
                  <a:pt x="6626572" y="2405726"/>
                </a:cubicBezTo>
                <a:cubicBezTo>
                  <a:pt x="6629052" y="2405726"/>
                  <a:pt x="6632772" y="2403245"/>
                  <a:pt x="6637734" y="2398284"/>
                </a:cubicBezTo>
                <a:cubicBezTo>
                  <a:pt x="6642696" y="2398284"/>
                  <a:pt x="6645176" y="2398284"/>
                  <a:pt x="6645176" y="2398284"/>
                </a:cubicBezTo>
                <a:cubicBezTo>
                  <a:pt x="6645176" y="2398284"/>
                  <a:pt x="6642696" y="2395804"/>
                  <a:pt x="6637734" y="2390843"/>
                </a:cubicBezTo>
                <a:close/>
                <a:moveTo>
                  <a:pt x="2366367" y="2390843"/>
                </a:moveTo>
                <a:cubicBezTo>
                  <a:pt x="2366367" y="2390843"/>
                  <a:pt x="2367607" y="2390843"/>
                  <a:pt x="2370088" y="2390843"/>
                </a:cubicBezTo>
                <a:cubicBezTo>
                  <a:pt x="2372568" y="2390843"/>
                  <a:pt x="2373808" y="2393324"/>
                  <a:pt x="2373808" y="2398284"/>
                </a:cubicBezTo>
                <a:lnTo>
                  <a:pt x="2358926" y="2398284"/>
                </a:lnTo>
                <a:cubicBezTo>
                  <a:pt x="2353965" y="2393324"/>
                  <a:pt x="2356445" y="2390843"/>
                  <a:pt x="2366367" y="2390843"/>
                </a:cubicBezTo>
                <a:close/>
                <a:moveTo>
                  <a:pt x="6593084" y="2383402"/>
                </a:moveTo>
                <a:cubicBezTo>
                  <a:pt x="6588124" y="2383402"/>
                  <a:pt x="6588124" y="2385882"/>
                  <a:pt x="6593084" y="2390843"/>
                </a:cubicBezTo>
                <a:lnTo>
                  <a:pt x="6607968" y="2390843"/>
                </a:lnTo>
                <a:cubicBezTo>
                  <a:pt x="6607968" y="2390843"/>
                  <a:pt x="6606728" y="2389603"/>
                  <a:pt x="6604248" y="2387122"/>
                </a:cubicBezTo>
                <a:cubicBezTo>
                  <a:pt x="6601768" y="2384642"/>
                  <a:pt x="6598048" y="2383402"/>
                  <a:pt x="6593084" y="2383402"/>
                </a:cubicBezTo>
                <a:close/>
                <a:moveTo>
                  <a:pt x="2611933" y="2383402"/>
                </a:moveTo>
                <a:cubicBezTo>
                  <a:pt x="2616894" y="2383402"/>
                  <a:pt x="2619375" y="2385882"/>
                  <a:pt x="2619375" y="2390843"/>
                </a:cubicBezTo>
                <a:cubicBezTo>
                  <a:pt x="2619375" y="2395804"/>
                  <a:pt x="2618135" y="2398284"/>
                  <a:pt x="2615654" y="2398284"/>
                </a:cubicBezTo>
                <a:cubicBezTo>
                  <a:pt x="2613173" y="2398284"/>
                  <a:pt x="2611933" y="2395804"/>
                  <a:pt x="2611933" y="2390843"/>
                </a:cubicBezTo>
                <a:close/>
                <a:moveTo>
                  <a:pt x="6548436" y="2368519"/>
                </a:moveTo>
                <a:lnTo>
                  <a:pt x="6563320" y="2375960"/>
                </a:lnTo>
                <a:lnTo>
                  <a:pt x="6555880" y="2368519"/>
                </a:lnTo>
                <a:close/>
                <a:moveTo>
                  <a:pt x="2552402" y="2368519"/>
                </a:moveTo>
                <a:cubicBezTo>
                  <a:pt x="2577207" y="2368519"/>
                  <a:pt x="2589609" y="2375960"/>
                  <a:pt x="2589609" y="2390843"/>
                </a:cubicBezTo>
                <a:cubicBezTo>
                  <a:pt x="2584648" y="2390843"/>
                  <a:pt x="2574726" y="2388362"/>
                  <a:pt x="2559844" y="2383402"/>
                </a:cubicBezTo>
                <a:close/>
                <a:moveTo>
                  <a:pt x="2507754" y="2361077"/>
                </a:moveTo>
                <a:lnTo>
                  <a:pt x="2515195" y="2361077"/>
                </a:lnTo>
                <a:cubicBezTo>
                  <a:pt x="2520156" y="2361077"/>
                  <a:pt x="2522637" y="2363558"/>
                  <a:pt x="2522637" y="2368519"/>
                </a:cubicBezTo>
                <a:cubicBezTo>
                  <a:pt x="2512714" y="2368519"/>
                  <a:pt x="2507754" y="2368519"/>
                  <a:pt x="2507754" y="2368519"/>
                </a:cubicBezTo>
                <a:cubicBezTo>
                  <a:pt x="2512714" y="2368519"/>
                  <a:pt x="2512714" y="2366038"/>
                  <a:pt x="2507754" y="2361077"/>
                </a:cubicBezTo>
                <a:close/>
                <a:moveTo>
                  <a:pt x="2589609" y="2353636"/>
                </a:moveTo>
                <a:cubicBezTo>
                  <a:pt x="2589609" y="2353636"/>
                  <a:pt x="2597051" y="2356117"/>
                  <a:pt x="2611933" y="2361077"/>
                </a:cubicBezTo>
                <a:cubicBezTo>
                  <a:pt x="2626816" y="2366038"/>
                  <a:pt x="2634258" y="2368519"/>
                  <a:pt x="2634258" y="2368519"/>
                </a:cubicBezTo>
                <a:lnTo>
                  <a:pt x="2619375" y="2368519"/>
                </a:lnTo>
                <a:cubicBezTo>
                  <a:pt x="2619375" y="2363558"/>
                  <a:pt x="2616894" y="2363558"/>
                  <a:pt x="2611933" y="2368519"/>
                </a:cubicBezTo>
                <a:cubicBezTo>
                  <a:pt x="2611933" y="2368519"/>
                  <a:pt x="2609453" y="2368519"/>
                  <a:pt x="2604492" y="2368519"/>
                </a:cubicBezTo>
                <a:lnTo>
                  <a:pt x="2597051" y="2361077"/>
                </a:lnTo>
                <a:close/>
                <a:moveTo>
                  <a:pt x="2656582" y="2338753"/>
                </a:moveTo>
                <a:cubicBezTo>
                  <a:pt x="2661543" y="2338753"/>
                  <a:pt x="2664023" y="2341234"/>
                  <a:pt x="2664023" y="2346194"/>
                </a:cubicBezTo>
                <a:cubicBezTo>
                  <a:pt x="2664023" y="2351155"/>
                  <a:pt x="2661543" y="2353636"/>
                  <a:pt x="2656582" y="2353636"/>
                </a:cubicBezTo>
                <a:cubicBezTo>
                  <a:pt x="2651621" y="2353636"/>
                  <a:pt x="2649140" y="2351155"/>
                  <a:pt x="2649140" y="2346194"/>
                </a:cubicBezTo>
                <a:cubicBezTo>
                  <a:pt x="2649140" y="2346194"/>
                  <a:pt x="2650380" y="2344954"/>
                  <a:pt x="2652861" y="2342474"/>
                </a:cubicBezTo>
                <a:cubicBezTo>
                  <a:pt x="2655342" y="2339993"/>
                  <a:pt x="2656582" y="2338753"/>
                  <a:pt x="2656582" y="2338753"/>
                </a:cubicBezTo>
                <a:close/>
                <a:moveTo>
                  <a:pt x="2544961" y="2338753"/>
                </a:moveTo>
                <a:cubicBezTo>
                  <a:pt x="2544961" y="2338753"/>
                  <a:pt x="2547441" y="2338753"/>
                  <a:pt x="2552402" y="2338753"/>
                </a:cubicBezTo>
                <a:cubicBezTo>
                  <a:pt x="2557363" y="2338753"/>
                  <a:pt x="2562324" y="2341234"/>
                  <a:pt x="2567285" y="2346194"/>
                </a:cubicBezTo>
                <a:cubicBezTo>
                  <a:pt x="2562324" y="2346194"/>
                  <a:pt x="2557363" y="2346194"/>
                  <a:pt x="2552402" y="2346194"/>
                </a:cubicBezTo>
                <a:cubicBezTo>
                  <a:pt x="2547441" y="2341234"/>
                  <a:pt x="2544961" y="2338753"/>
                  <a:pt x="2544961" y="2338753"/>
                </a:cubicBezTo>
                <a:close/>
                <a:moveTo>
                  <a:pt x="2158008" y="2338753"/>
                </a:moveTo>
                <a:cubicBezTo>
                  <a:pt x="2162968" y="2338753"/>
                  <a:pt x="2167930" y="2341234"/>
                  <a:pt x="2172890" y="2346194"/>
                </a:cubicBezTo>
                <a:cubicBezTo>
                  <a:pt x="2167930" y="2351155"/>
                  <a:pt x="2165449" y="2353636"/>
                  <a:pt x="2165449" y="2353636"/>
                </a:cubicBezTo>
                <a:cubicBezTo>
                  <a:pt x="2160488" y="2353636"/>
                  <a:pt x="2158008" y="2351155"/>
                  <a:pt x="2158008" y="2346194"/>
                </a:cubicBezTo>
                <a:cubicBezTo>
                  <a:pt x="2158008" y="2346194"/>
                  <a:pt x="2158008" y="2343714"/>
                  <a:pt x="2158008" y="2338753"/>
                </a:cubicBezTo>
                <a:close/>
                <a:moveTo>
                  <a:pt x="2515195" y="2331312"/>
                </a:moveTo>
                <a:cubicBezTo>
                  <a:pt x="2520156" y="2331312"/>
                  <a:pt x="2525117" y="2333792"/>
                  <a:pt x="2530078" y="2338753"/>
                </a:cubicBezTo>
                <a:lnTo>
                  <a:pt x="2522637" y="2338753"/>
                </a:lnTo>
                <a:close/>
                <a:moveTo>
                  <a:pt x="2500313" y="2323870"/>
                </a:moveTo>
                <a:lnTo>
                  <a:pt x="2507754" y="2323870"/>
                </a:lnTo>
                <a:lnTo>
                  <a:pt x="2500313" y="2331312"/>
                </a:lnTo>
                <a:close/>
                <a:moveTo>
                  <a:pt x="2448222" y="2323870"/>
                </a:moveTo>
                <a:cubicBezTo>
                  <a:pt x="2458145" y="2323870"/>
                  <a:pt x="2465586" y="2323870"/>
                  <a:pt x="2470547" y="2323870"/>
                </a:cubicBezTo>
                <a:cubicBezTo>
                  <a:pt x="2470547" y="2323870"/>
                  <a:pt x="2471787" y="2325110"/>
                  <a:pt x="2474267" y="2327591"/>
                </a:cubicBezTo>
                <a:cubicBezTo>
                  <a:pt x="2476748" y="2330072"/>
                  <a:pt x="2479228" y="2332552"/>
                  <a:pt x="2481709" y="2335032"/>
                </a:cubicBezTo>
                <a:cubicBezTo>
                  <a:pt x="2484189" y="2337513"/>
                  <a:pt x="2485429" y="2338753"/>
                  <a:pt x="2485429" y="2338753"/>
                </a:cubicBezTo>
                <a:cubicBezTo>
                  <a:pt x="2485429" y="2338753"/>
                  <a:pt x="2487910" y="2338753"/>
                  <a:pt x="2492871" y="2338753"/>
                </a:cubicBezTo>
                <a:cubicBezTo>
                  <a:pt x="2497832" y="2338753"/>
                  <a:pt x="2497832" y="2343714"/>
                  <a:pt x="2492871" y="2353636"/>
                </a:cubicBezTo>
                <a:lnTo>
                  <a:pt x="2485429" y="2353636"/>
                </a:lnTo>
                <a:cubicBezTo>
                  <a:pt x="2485429" y="2353636"/>
                  <a:pt x="2477988" y="2351155"/>
                  <a:pt x="2463106" y="2346194"/>
                </a:cubicBezTo>
                <a:cubicBezTo>
                  <a:pt x="2428379" y="2331312"/>
                  <a:pt x="2423418" y="2323870"/>
                  <a:pt x="2448222" y="2323870"/>
                </a:cubicBezTo>
                <a:close/>
                <a:moveTo>
                  <a:pt x="2574726" y="2316429"/>
                </a:moveTo>
                <a:cubicBezTo>
                  <a:pt x="2579687" y="2316429"/>
                  <a:pt x="2584648" y="2318910"/>
                  <a:pt x="2589609" y="2323870"/>
                </a:cubicBezTo>
                <a:lnTo>
                  <a:pt x="2589609" y="2331312"/>
                </a:lnTo>
                <a:cubicBezTo>
                  <a:pt x="2589609" y="2331312"/>
                  <a:pt x="2587129" y="2328831"/>
                  <a:pt x="2582168" y="2323870"/>
                </a:cubicBezTo>
                <a:close/>
                <a:moveTo>
                  <a:pt x="2277070" y="2308987"/>
                </a:moveTo>
                <a:cubicBezTo>
                  <a:pt x="2277070" y="2308987"/>
                  <a:pt x="2279551" y="2308987"/>
                  <a:pt x="2284512" y="2308987"/>
                </a:cubicBezTo>
                <a:lnTo>
                  <a:pt x="2277070" y="2316429"/>
                </a:lnTo>
                <a:close/>
                <a:moveTo>
                  <a:pt x="2245444" y="2305267"/>
                </a:moveTo>
                <a:cubicBezTo>
                  <a:pt x="2246684" y="2305267"/>
                  <a:pt x="2247305" y="2306507"/>
                  <a:pt x="2247305" y="2308987"/>
                </a:cubicBezTo>
                <a:lnTo>
                  <a:pt x="2239863" y="2308987"/>
                </a:lnTo>
                <a:cubicBezTo>
                  <a:pt x="2242343" y="2306507"/>
                  <a:pt x="2244204" y="2305267"/>
                  <a:pt x="2245444" y="2305267"/>
                </a:cubicBezTo>
                <a:close/>
                <a:moveTo>
                  <a:pt x="2438921" y="2304337"/>
                </a:moveTo>
                <a:cubicBezTo>
                  <a:pt x="2440161" y="2304957"/>
                  <a:pt x="2440781" y="2306507"/>
                  <a:pt x="2440781" y="2308987"/>
                </a:cubicBezTo>
                <a:cubicBezTo>
                  <a:pt x="2445742" y="2318910"/>
                  <a:pt x="2443262" y="2321390"/>
                  <a:pt x="2433340" y="2316429"/>
                </a:cubicBezTo>
                <a:cubicBezTo>
                  <a:pt x="2428379" y="2316429"/>
                  <a:pt x="2423418" y="2313948"/>
                  <a:pt x="2418457" y="2308987"/>
                </a:cubicBezTo>
                <a:cubicBezTo>
                  <a:pt x="2423418" y="2308987"/>
                  <a:pt x="2428379" y="2307747"/>
                  <a:pt x="2433340" y="2305267"/>
                </a:cubicBezTo>
                <a:cubicBezTo>
                  <a:pt x="2435820" y="2304027"/>
                  <a:pt x="2437680" y="2303716"/>
                  <a:pt x="2438921" y="2304337"/>
                </a:cubicBezTo>
                <a:close/>
                <a:moveTo>
                  <a:pt x="2403574" y="2301546"/>
                </a:moveTo>
                <a:cubicBezTo>
                  <a:pt x="2408535" y="2301546"/>
                  <a:pt x="2412255" y="2301546"/>
                  <a:pt x="2414736" y="2301546"/>
                </a:cubicBezTo>
                <a:cubicBezTo>
                  <a:pt x="2417217" y="2301546"/>
                  <a:pt x="2418457" y="2304027"/>
                  <a:pt x="2418457" y="2308987"/>
                </a:cubicBezTo>
                <a:close/>
                <a:moveTo>
                  <a:pt x="2501243" y="2289454"/>
                </a:moveTo>
                <a:cubicBezTo>
                  <a:pt x="2503103" y="2290074"/>
                  <a:pt x="2505273" y="2291624"/>
                  <a:pt x="2507754" y="2294105"/>
                </a:cubicBezTo>
                <a:lnTo>
                  <a:pt x="2500313" y="2294105"/>
                </a:lnTo>
                <a:cubicBezTo>
                  <a:pt x="2495352" y="2294105"/>
                  <a:pt x="2494111" y="2292865"/>
                  <a:pt x="2496592" y="2290384"/>
                </a:cubicBezTo>
                <a:cubicBezTo>
                  <a:pt x="2497832" y="2289144"/>
                  <a:pt x="2499382" y="2288833"/>
                  <a:pt x="2501243" y="2289454"/>
                </a:cubicBezTo>
                <a:close/>
                <a:moveTo>
                  <a:pt x="2433340" y="2279222"/>
                </a:moveTo>
                <a:lnTo>
                  <a:pt x="2455664" y="2286663"/>
                </a:lnTo>
                <a:lnTo>
                  <a:pt x="2440781" y="2294105"/>
                </a:lnTo>
                <a:close/>
                <a:moveTo>
                  <a:pt x="2321719" y="2271780"/>
                </a:moveTo>
                <a:lnTo>
                  <a:pt x="2351484" y="2271780"/>
                </a:lnTo>
                <a:cubicBezTo>
                  <a:pt x="2366367" y="2281702"/>
                  <a:pt x="2375048" y="2285423"/>
                  <a:pt x="2377529" y="2282943"/>
                </a:cubicBezTo>
                <a:cubicBezTo>
                  <a:pt x="2380010" y="2280462"/>
                  <a:pt x="2383730" y="2281702"/>
                  <a:pt x="2388691" y="2286663"/>
                </a:cubicBezTo>
                <a:cubicBezTo>
                  <a:pt x="2388691" y="2301546"/>
                  <a:pt x="2386211" y="2308987"/>
                  <a:pt x="2381250" y="2308987"/>
                </a:cubicBezTo>
                <a:cubicBezTo>
                  <a:pt x="2376289" y="2308987"/>
                  <a:pt x="2368848" y="2306507"/>
                  <a:pt x="2358926" y="2301546"/>
                </a:cubicBezTo>
                <a:cubicBezTo>
                  <a:pt x="2353965" y="2301546"/>
                  <a:pt x="2350244" y="2300306"/>
                  <a:pt x="2347763" y="2297825"/>
                </a:cubicBezTo>
                <a:cubicBezTo>
                  <a:pt x="2345283" y="2295345"/>
                  <a:pt x="2344043" y="2294105"/>
                  <a:pt x="2344043" y="2294105"/>
                </a:cubicBezTo>
                <a:cubicBezTo>
                  <a:pt x="2344043" y="2294105"/>
                  <a:pt x="2341562" y="2294105"/>
                  <a:pt x="2336601" y="2294105"/>
                </a:cubicBezTo>
                <a:lnTo>
                  <a:pt x="2321719" y="2286663"/>
                </a:lnTo>
                <a:lnTo>
                  <a:pt x="2314277" y="2279222"/>
                </a:lnTo>
                <a:cubicBezTo>
                  <a:pt x="2319238" y="2279222"/>
                  <a:pt x="2321719" y="2276741"/>
                  <a:pt x="2321719" y="2271780"/>
                </a:cubicBezTo>
                <a:close/>
                <a:moveTo>
                  <a:pt x="2418457" y="2264339"/>
                </a:moveTo>
                <a:cubicBezTo>
                  <a:pt x="2418457" y="2264339"/>
                  <a:pt x="2420938" y="2264339"/>
                  <a:pt x="2425898" y="2264339"/>
                </a:cubicBezTo>
                <a:lnTo>
                  <a:pt x="2425898" y="2271780"/>
                </a:lnTo>
                <a:cubicBezTo>
                  <a:pt x="2420938" y="2271780"/>
                  <a:pt x="2418457" y="2269300"/>
                  <a:pt x="2418457" y="2264339"/>
                </a:cubicBezTo>
                <a:close/>
                <a:moveTo>
                  <a:pt x="2291953" y="2256898"/>
                </a:moveTo>
                <a:lnTo>
                  <a:pt x="2299394" y="2264339"/>
                </a:lnTo>
                <a:lnTo>
                  <a:pt x="2299394" y="2271780"/>
                </a:lnTo>
                <a:cubicBezTo>
                  <a:pt x="2304355" y="2271780"/>
                  <a:pt x="2306836" y="2274261"/>
                  <a:pt x="2306836" y="2279222"/>
                </a:cubicBezTo>
                <a:lnTo>
                  <a:pt x="2299394" y="2279222"/>
                </a:lnTo>
                <a:lnTo>
                  <a:pt x="2277070" y="2271780"/>
                </a:lnTo>
                <a:cubicBezTo>
                  <a:pt x="2272109" y="2271780"/>
                  <a:pt x="2269629" y="2270540"/>
                  <a:pt x="2269629" y="2268060"/>
                </a:cubicBezTo>
                <a:cubicBezTo>
                  <a:pt x="2269629" y="2265579"/>
                  <a:pt x="2272109" y="2264339"/>
                  <a:pt x="2277070" y="2264339"/>
                </a:cubicBezTo>
                <a:cubicBezTo>
                  <a:pt x="2282031" y="2259378"/>
                  <a:pt x="2286992" y="2256898"/>
                  <a:pt x="2291953" y="2256898"/>
                </a:cubicBezTo>
                <a:close/>
                <a:moveTo>
                  <a:pt x="2248235" y="2252247"/>
                </a:moveTo>
                <a:cubicBezTo>
                  <a:pt x="2248855" y="2251626"/>
                  <a:pt x="2249785" y="2251937"/>
                  <a:pt x="2251025" y="2253177"/>
                </a:cubicBezTo>
                <a:cubicBezTo>
                  <a:pt x="2253506" y="2255658"/>
                  <a:pt x="2254746" y="2256898"/>
                  <a:pt x="2254746" y="2256898"/>
                </a:cubicBezTo>
                <a:cubicBezTo>
                  <a:pt x="2254746" y="2256898"/>
                  <a:pt x="2252265" y="2256898"/>
                  <a:pt x="2247305" y="2256898"/>
                </a:cubicBezTo>
                <a:cubicBezTo>
                  <a:pt x="2247305" y="2254418"/>
                  <a:pt x="2247615" y="2252867"/>
                  <a:pt x="2248235" y="2252247"/>
                </a:cubicBezTo>
                <a:close/>
                <a:moveTo>
                  <a:pt x="2381250" y="2249456"/>
                </a:moveTo>
                <a:lnTo>
                  <a:pt x="2403574" y="2256898"/>
                </a:lnTo>
                <a:cubicBezTo>
                  <a:pt x="2403574" y="2256898"/>
                  <a:pt x="2401093" y="2256898"/>
                  <a:pt x="2396133" y="2256898"/>
                </a:cubicBezTo>
                <a:cubicBezTo>
                  <a:pt x="2391172" y="2256898"/>
                  <a:pt x="2386211" y="2256898"/>
                  <a:pt x="2381250" y="2256898"/>
                </a:cubicBezTo>
                <a:close/>
                <a:moveTo>
                  <a:pt x="2254746" y="2249456"/>
                </a:moveTo>
                <a:cubicBezTo>
                  <a:pt x="2254746" y="2249456"/>
                  <a:pt x="2257227" y="2249456"/>
                  <a:pt x="2262187" y="2249456"/>
                </a:cubicBezTo>
                <a:lnTo>
                  <a:pt x="2269629" y="2256898"/>
                </a:lnTo>
                <a:close/>
                <a:moveTo>
                  <a:pt x="2202656" y="2249456"/>
                </a:moveTo>
                <a:cubicBezTo>
                  <a:pt x="2202656" y="2249456"/>
                  <a:pt x="2203896" y="2250696"/>
                  <a:pt x="2206377" y="2253177"/>
                </a:cubicBezTo>
                <a:cubicBezTo>
                  <a:pt x="2208857" y="2255658"/>
                  <a:pt x="2210097" y="2256898"/>
                  <a:pt x="2210097" y="2256898"/>
                </a:cubicBezTo>
                <a:cubicBezTo>
                  <a:pt x="2205137" y="2256898"/>
                  <a:pt x="2202656" y="2256898"/>
                  <a:pt x="2202656" y="2256898"/>
                </a:cubicBezTo>
                <a:cubicBezTo>
                  <a:pt x="2202656" y="2256898"/>
                  <a:pt x="2200175" y="2256898"/>
                  <a:pt x="2195215" y="2256898"/>
                </a:cubicBezTo>
                <a:cubicBezTo>
                  <a:pt x="2195215" y="2251937"/>
                  <a:pt x="2197695" y="2249456"/>
                  <a:pt x="2202656" y="2249456"/>
                </a:cubicBezTo>
                <a:close/>
                <a:moveTo>
                  <a:pt x="2314277" y="2219691"/>
                </a:moveTo>
                <a:cubicBezTo>
                  <a:pt x="2319238" y="2219691"/>
                  <a:pt x="2322959" y="2220931"/>
                  <a:pt x="2325440" y="2223411"/>
                </a:cubicBezTo>
                <a:cubicBezTo>
                  <a:pt x="2327920" y="2225892"/>
                  <a:pt x="2331641" y="2227132"/>
                  <a:pt x="2336601" y="2227132"/>
                </a:cubicBezTo>
                <a:lnTo>
                  <a:pt x="2321719" y="2227132"/>
                </a:lnTo>
                <a:close/>
                <a:moveTo>
                  <a:pt x="2046387" y="2219691"/>
                </a:moveTo>
                <a:lnTo>
                  <a:pt x="2053828" y="2219691"/>
                </a:lnTo>
                <a:lnTo>
                  <a:pt x="2046387" y="2227132"/>
                </a:lnTo>
                <a:close/>
                <a:moveTo>
                  <a:pt x="2256606" y="2202482"/>
                </a:moveTo>
                <a:cubicBezTo>
                  <a:pt x="2260327" y="2201552"/>
                  <a:pt x="2269629" y="2204808"/>
                  <a:pt x="2284512" y="2212249"/>
                </a:cubicBezTo>
                <a:lnTo>
                  <a:pt x="2306836" y="2219691"/>
                </a:lnTo>
                <a:lnTo>
                  <a:pt x="2291953" y="2219691"/>
                </a:lnTo>
                <a:cubicBezTo>
                  <a:pt x="2282031" y="2219691"/>
                  <a:pt x="2274589" y="2219691"/>
                  <a:pt x="2269629" y="2219691"/>
                </a:cubicBezTo>
                <a:cubicBezTo>
                  <a:pt x="2269629" y="2214730"/>
                  <a:pt x="2264668" y="2212249"/>
                  <a:pt x="2254746" y="2212249"/>
                </a:cubicBezTo>
                <a:lnTo>
                  <a:pt x="2254746" y="2204808"/>
                </a:lnTo>
                <a:cubicBezTo>
                  <a:pt x="2254746" y="2203568"/>
                  <a:pt x="2255366" y="2202792"/>
                  <a:pt x="2256606" y="2202482"/>
                </a:cubicBezTo>
                <a:close/>
                <a:moveTo>
                  <a:pt x="2228701" y="2185274"/>
                </a:moveTo>
                <a:cubicBezTo>
                  <a:pt x="2231181" y="2185894"/>
                  <a:pt x="2234902" y="2187445"/>
                  <a:pt x="2239863" y="2189925"/>
                </a:cubicBezTo>
                <a:lnTo>
                  <a:pt x="2232422" y="2197366"/>
                </a:lnTo>
                <a:cubicBezTo>
                  <a:pt x="2227461" y="2192406"/>
                  <a:pt x="2224980" y="2188685"/>
                  <a:pt x="2224980" y="2186204"/>
                </a:cubicBezTo>
                <a:cubicBezTo>
                  <a:pt x="2224980" y="2184964"/>
                  <a:pt x="2226221" y="2184654"/>
                  <a:pt x="2228701" y="2185274"/>
                </a:cubicBezTo>
                <a:close/>
                <a:moveTo>
                  <a:pt x="1912441" y="2175042"/>
                </a:moveTo>
                <a:cubicBezTo>
                  <a:pt x="1917402" y="2175042"/>
                  <a:pt x="1924844" y="2176282"/>
                  <a:pt x="1934766" y="2178763"/>
                </a:cubicBezTo>
                <a:cubicBezTo>
                  <a:pt x="1944688" y="2181243"/>
                  <a:pt x="1952129" y="2184964"/>
                  <a:pt x="1957090" y="2189925"/>
                </a:cubicBezTo>
                <a:lnTo>
                  <a:pt x="1927324" y="2182484"/>
                </a:lnTo>
                <a:close/>
                <a:moveTo>
                  <a:pt x="1886397" y="2163880"/>
                </a:moveTo>
                <a:lnTo>
                  <a:pt x="1897558" y="2167601"/>
                </a:lnTo>
                <a:cubicBezTo>
                  <a:pt x="1897558" y="2167601"/>
                  <a:pt x="1896318" y="2167601"/>
                  <a:pt x="1893838" y="2167601"/>
                </a:cubicBezTo>
                <a:cubicBezTo>
                  <a:pt x="1892598" y="2167601"/>
                  <a:pt x="1891358" y="2167291"/>
                  <a:pt x="1890117" y="2166671"/>
                </a:cubicBezTo>
                <a:close/>
                <a:moveTo>
                  <a:pt x="1877466" y="2160903"/>
                </a:moveTo>
                <a:lnTo>
                  <a:pt x="1879885" y="2161089"/>
                </a:lnTo>
                <a:cubicBezTo>
                  <a:pt x="1882986" y="2161710"/>
                  <a:pt x="1885156" y="2162640"/>
                  <a:pt x="1886397" y="2163880"/>
                </a:cubicBezTo>
                <a:close/>
                <a:moveTo>
                  <a:pt x="2158008" y="2160159"/>
                </a:moveTo>
                <a:lnTo>
                  <a:pt x="2165449" y="2160159"/>
                </a:lnTo>
                <a:cubicBezTo>
                  <a:pt x="2170410" y="2165120"/>
                  <a:pt x="2174130" y="2168841"/>
                  <a:pt x="2176611" y="2171321"/>
                </a:cubicBezTo>
                <a:cubicBezTo>
                  <a:pt x="2179092" y="2173802"/>
                  <a:pt x="2180332" y="2175042"/>
                  <a:pt x="2180332" y="2175042"/>
                </a:cubicBezTo>
                <a:lnTo>
                  <a:pt x="2165449" y="2175042"/>
                </a:lnTo>
                <a:cubicBezTo>
                  <a:pt x="2160488" y="2170081"/>
                  <a:pt x="2155527" y="2167601"/>
                  <a:pt x="2150567" y="2167601"/>
                </a:cubicBezTo>
                <a:close/>
                <a:moveTo>
                  <a:pt x="1986856" y="2160159"/>
                </a:moveTo>
                <a:lnTo>
                  <a:pt x="2016621" y="2160159"/>
                </a:lnTo>
                <a:cubicBezTo>
                  <a:pt x="2031504" y="2170081"/>
                  <a:pt x="2048867" y="2175042"/>
                  <a:pt x="2068711" y="2175042"/>
                </a:cubicBezTo>
                <a:cubicBezTo>
                  <a:pt x="2073672" y="2180003"/>
                  <a:pt x="2077392" y="2182484"/>
                  <a:pt x="2079873" y="2182484"/>
                </a:cubicBezTo>
                <a:cubicBezTo>
                  <a:pt x="2082354" y="2182484"/>
                  <a:pt x="2086074" y="2182484"/>
                  <a:pt x="2091035" y="2182484"/>
                </a:cubicBezTo>
                <a:cubicBezTo>
                  <a:pt x="2095996" y="2182484"/>
                  <a:pt x="2103437" y="2187444"/>
                  <a:pt x="2113359" y="2197366"/>
                </a:cubicBezTo>
                <a:lnTo>
                  <a:pt x="2150567" y="2212249"/>
                </a:lnTo>
                <a:cubicBezTo>
                  <a:pt x="2160488" y="2212249"/>
                  <a:pt x="2171650" y="2214730"/>
                  <a:pt x="2184053" y="2219691"/>
                </a:cubicBezTo>
                <a:cubicBezTo>
                  <a:pt x="2196455" y="2224651"/>
                  <a:pt x="2206377" y="2229613"/>
                  <a:pt x="2213818" y="2234573"/>
                </a:cubicBezTo>
                <a:cubicBezTo>
                  <a:pt x="2221260" y="2239534"/>
                  <a:pt x="2227461" y="2242015"/>
                  <a:pt x="2232422" y="2242015"/>
                </a:cubicBezTo>
                <a:lnTo>
                  <a:pt x="2232422" y="2256898"/>
                </a:lnTo>
                <a:cubicBezTo>
                  <a:pt x="2227461" y="2251937"/>
                  <a:pt x="2222500" y="2248216"/>
                  <a:pt x="2217539" y="2245735"/>
                </a:cubicBezTo>
                <a:cubicBezTo>
                  <a:pt x="2212578" y="2243255"/>
                  <a:pt x="2205137" y="2240775"/>
                  <a:pt x="2195215" y="2238294"/>
                </a:cubicBezTo>
                <a:cubicBezTo>
                  <a:pt x="2185293" y="2235813"/>
                  <a:pt x="2175371" y="2232093"/>
                  <a:pt x="2165449" y="2227132"/>
                </a:cubicBezTo>
                <a:cubicBezTo>
                  <a:pt x="2155527" y="2222171"/>
                  <a:pt x="2148086" y="2219691"/>
                  <a:pt x="2143125" y="2219691"/>
                </a:cubicBezTo>
                <a:cubicBezTo>
                  <a:pt x="2143125" y="2219691"/>
                  <a:pt x="2138164" y="2217210"/>
                  <a:pt x="2128242" y="2212249"/>
                </a:cubicBezTo>
                <a:lnTo>
                  <a:pt x="2098476" y="2204808"/>
                </a:lnTo>
                <a:cubicBezTo>
                  <a:pt x="2088554" y="2199847"/>
                  <a:pt x="2083594" y="2197366"/>
                  <a:pt x="2083594" y="2197366"/>
                </a:cubicBezTo>
                <a:lnTo>
                  <a:pt x="2001738" y="2167601"/>
                </a:lnTo>
                <a:cubicBezTo>
                  <a:pt x="2001738" y="2162640"/>
                  <a:pt x="1999258" y="2161399"/>
                  <a:pt x="1994297" y="2163880"/>
                </a:cubicBezTo>
                <a:cubicBezTo>
                  <a:pt x="1989336" y="2166361"/>
                  <a:pt x="1986856" y="2165120"/>
                  <a:pt x="1986856" y="2160159"/>
                </a:cubicBezTo>
                <a:close/>
                <a:moveTo>
                  <a:pt x="6682382" y="2152718"/>
                </a:moveTo>
                <a:lnTo>
                  <a:pt x="6689824" y="2167601"/>
                </a:lnTo>
                <a:cubicBezTo>
                  <a:pt x="6699744" y="2177523"/>
                  <a:pt x="6699744" y="2182484"/>
                  <a:pt x="6689824" y="2182484"/>
                </a:cubicBezTo>
                <a:cubicBezTo>
                  <a:pt x="6684864" y="2182484"/>
                  <a:pt x="6679902" y="2178763"/>
                  <a:pt x="6674940" y="2171321"/>
                </a:cubicBezTo>
                <a:cubicBezTo>
                  <a:pt x="6669980" y="2163880"/>
                  <a:pt x="6667500" y="2160159"/>
                  <a:pt x="6667500" y="2160159"/>
                </a:cubicBezTo>
                <a:close/>
                <a:moveTo>
                  <a:pt x="6615408" y="2152718"/>
                </a:moveTo>
                <a:lnTo>
                  <a:pt x="6630292" y="2160159"/>
                </a:lnTo>
                <a:cubicBezTo>
                  <a:pt x="6640214" y="2165120"/>
                  <a:pt x="6645176" y="2167601"/>
                  <a:pt x="6645176" y="2167601"/>
                </a:cubicBezTo>
                <a:lnTo>
                  <a:pt x="6645176" y="2175042"/>
                </a:lnTo>
                <a:cubicBezTo>
                  <a:pt x="6640214" y="2175042"/>
                  <a:pt x="6637734" y="2175042"/>
                  <a:pt x="6637734" y="2175042"/>
                </a:cubicBezTo>
                <a:cubicBezTo>
                  <a:pt x="6637734" y="2170081"/>
                  <a:pt x="6636492" y="2167601"/>
                  <a:pt x="6634012" y="2167601"/>
                </a:cubicBezTo>
                <a:cubicBezTo>
                  <a:pt x="6631532" y="2167601"/>
                  <a:pt x="6627812" y="2165120"/>
                  <a:pt x="6622852" y="2160159"/>
                </a:cubicBezTo>
                <a:close/>
                <a:moveTo>
                  <a:pt x="2187774" y="2152718"/>
                </a:moveTo>
                <a:cubicBezTo>
                  <a:pt x="2187774" y="2157679"/>
                  <a:pt x="2190254" y="2160159"/>
                  <a:pt x="2195215" y="2160159"/>
                </a:cubicBezTo>
                <a:lnTo>
                  <a:pt x="2202656" y="2160159"/>
                </a:lnTo>
                <a:cubicBezTo>
                  <a:pt x="2197695" y="2160159"/>
                  <a:pt x="2192734" y="2157679"/>
                  <a:pt x="2187774" y="2152718"/>
                </a:cubicBezTo>
                <a:close/>
                <a:moveTo>
                  <a:pt x="1852910" y="2152718"/>
                </a:moveTo>
                <a:lnTo>
                  <a:pt x="1877466" y="2160903"/>
                </a:lnTo>
                <a:lnTo>
                  <a:pt x="1867793" y="2160159"/>
                </a:lnTo>
                <a:close/>
                <a:moveTo>
                  <a:pt x="2083594" y="2137835"/>
                </a:moveTo>
                <a:lnTo>
                  <a:pt x="2098476" y="2137835"/>
                </a:lnTo>
                <a:lnTo>
                  <a:pt x="2135683" y="2160159"/>
                </a:lnTo>
                <a:cubicBezTo>
                  <a:pt x="2125761" y="2155199"/>
                  <a:pt x="2115840" y="2150237"/>
                  <a:pt x="2105918" y="2145277"/>
                </a:cubicBezTo>
                <a:close/>
                <a:moveTo>
                  <a:pt x="1919883" y="2137835"/>
                </a:moveTo>
                <a:cubicBezTo>
                  <a:pt x="1939726" y="2137835"/>
                  <a:pt x="1949648" y="2142796"/>
                  <a:pt x="1949648" y="2152718"/>
                </a:cubicBezTo>
                <a:cubicBezTo>
                  <a:pt x="1949648" y="2152718"/>
                  <a:pt x="1944688" y="2152718"/>
                  <a:pt x="1934766" y="2152718"/>
                </a:cubicBezTo>
                <a:cubicBezTo>
                  <a:pt x="1929805" y="2147757"/>
                  <a:pt x="1926084" y="2145277"/>
                  <a:pt x="1923604" y="2145277"/>
                </a:cubicBezTo>
                <a:cubicBezTo>
                  <a:pt x="1921123" y="2145277"/>
                  <a:pt x="1919883" y="2142796"/>
                  <a:pt x="1919883" y="2137835"/>
                </a:cubicBezTo>
                <a:close/>
                <a:moveTo>
                  <a:pt x="1800821" y="2130394"/>
                </a:moveTo>
                <a:lnTo>
                  <a:pt x="1823145" y="2137835"/>
                </a:lnTo>
                <a:lnTo>
                  <a:pt x="1808262" y="2137835"/>
                </a:lnTo>
                <a:cubicBezTo>
                  <a:pt x="1803301" y="2137835"/>
                  <a:pt x="1800821" y="2135354"/>
                  <a:pt x="1800821" y="2130394"/>
                </a:cubicBezTo>
                <a:close/>
                <a:moveTo>
                  <a:pt x="2038945" y="2122952"/>
                </a:moveTo>
                <a:lnTo>
                  <a:pt x="2046387" y="2122952"/>
                </a:lnTo>
                <a:cubicBezTo>
                  <a:pt x="2056309" y="2127913"/>
                  <a:pt x="2066230" y="2132874"/>
                  <a:pt x="2076152" y="2137835"/>
                </a:cubicBezTo>
                <a:close/>
                <a:moveTo>
                  <a:pt x="1949648" y="2122952"/>
                </a:moveTo>
                <a:cubicBezTo>
                  <a:pt x="1954610" y="2122952"/>
                  <a:pt x="1958330" y="2124192"/>
                  <a:pt x="1960811" y="2126673"/>
                </a:cubicBezTo>
                <a:cubicBezTo>
                  <a:pt x="1963291" y="2129154"/>
                  <a:pt x="1964531" y="2130394"/>
                  <a:pt x="1964531" y="2130394"/>
                </a:cubicBezTo>
                <a:lnTo>
                  <a:pt x="1949648" y="2130394"/>
                </a:lnTo>
                <a:close/>
                <a:moveTo>
                  <a:pt x="2001738" y="2108069"/>
                </a:moveTo>
                <a:lnTo>
                  <a:pt x="2024062" y="2108069"/>
                </a:lnTo>
                <a:lnTo>
                  <a:pt x="2009180" y="2115511"/>
                </a:lnTo>
                <a:cubicBezTo>
                  <a:pt x="2009180" y="2115511"/>
                  <a:pt x="2006699" y="2113030"/>
                  <a:pt x="2001738" y="2108069"/>
                </a:cubicBezTo>
                <a:close/>
                <a:moveTo>
                  <a:pt x="1748731" y="2108069"/>
                </a:moveTo>
                <a:cubicBezTo>
                  <a:pt x="1763613" y="2113030"/>
                  <a:pt x="1771055" y="2117992"/>
                  <a:pt x="1771055" y="2122952"/>
                </a:cubicBezTo>
                <a:lnTo>
                  <a:pt x="1741289" y="2115511"/>
                </a:lnTo>
                <a:close/>
                <a:moveTo>
                  <a:pt x="1823145" y="2100628"/>
                </a:moveTo>
                <a:lnTo>
                  <a:pt x="1838028" y="2115511"/>
                </a:lnTo>
                <a:lnTo>
                  <a:pt x="1830586" y="2108069"/>
                </a:lnTo>
                <a:close/>
                <a:moveTo>
                  <a:pt x="1778496" y="2093187"/>
                </a:moveTo>
                <a:lnTo>
                  <a:pt x="1808262" y="2100628"/>
                </a:lnTo>
                <a:lnTo>
                  <a:pt x="1808262" y="2108069"/>
                </a:lnTo>
                <a:cubicBezTo>
                  <a:pt x="1808262" y="2108069"/>
                  <a:pt x="1803301" y="2105589"/>
                  <a:pt x="1793379" y="2100628"/>
                </a:cubicBezTo>
                <a:cubicBezTo>
                  <a:pt x="1788418" y="2100628"/>
                  <a:pt x="1784698" y="2100628"/>
                  <a:pt x="1782217" y="2100628"/>
                </a:cubicBezTo>
                <a:cubicBezTo>
                  <a:pt x="1779736" y="2100628"/>
                  <a:pt x="1778496" y="2098147"/>
                  <a:pt x="1778496" y="2093187"/>
                </a:cubicBezTo>
                <a:close/>
                <a:moveTo>
                  <a:pt x="1681758" y="2093187"/>
                </a:moveTo>
                <a:lnTo>
                  <a:pt x="1704082" y="2100628"/>
                </a:lnTo>
                <a:lnTo>
                  <a:pt x="1711524" y="2108069"/>
                </a:lnTo>
                <a:cubicBezTo>
                  <a:pt x="1706563" y="2108069"/>
                  <a:pt x="1704082" y="2106829"/>
                  <a:pt x="1704082" y="2104349"/>
                </a:cubicBezTo>
                <a:cubicBezTo>
                  <a:pt x="1704082" y="2101868"/>
                  <a:pt x="1696640" y="2100628"/>
                  <a:pt x="1681758" y="2100628"/>
                </a:cubicBezTo>
                <a:close/>
                <a:moveTo>
                  <a:pt x="1748731" y="2089466"/>
                </a:moveTo>
                <a:cubicBezTo>
                  <a:pt x="1751211" y="2089466"/>
                  <a:pt x="1753692" y="2090707"/>
                  <a:pt x="1756172" y="2093187"/>
                </a:cubicBezTo>
                <a:lnTo>
                  <a:pt x="1748731" y="2093187"/>
                </a:lnTo>
                <a:lnTo>
                  <a:pt x="1741289" y="2093187"/>
                </a:lnTo>
                <a:cubicBezTo>
                  <a:pt x="1743770" y="2090707"/>
                  <a:pt x="1746250" y="2089466"/>
                  <a:pt x="1748731" y="2089466"/>
                </a:cubicBezTo>
                <a:close/>
                <a:moveTo>
                  <a:pt x="1637109" y="2078304"/>
                </a:moveTo>
                <a:cubicBezTo>
                  <a:pt x="1647031" y="2078304"/>
                  <a:pt x="1654473" y="2080785"/>
                  <a:pt x="1659434" y="2085745"/>
                </a:cubicBezTo>
                <a:lnTo>
                  <a:pt x="1644551" y="2085745"/>
                </a:lnTo>
                <a:close/>
                <a:moveTo>
                  <a:pt x="1599903" y="2063421"/>
                </a:moveTo>
                <a:lnTo>
                  <a:pt x="1607344" y="2070862"/>
                </a:lnTo>
                <a:cubicBezTo>
                  <a:pt x="1612304" y="2075823"/>
                  <a:pt x="1612304" y="2078304"/>
                  <a:pt x="1607344" y="2078304"/>
                </a:cubicBezTo>
                <a:lnTo>
                  <a:pt x="1599903" y="2070862"/>
                </a:lnTo>
                <a:cubicBezTo>
                  <a:pt x="1594941" y="2065902"/>
                  <a:pt x="1594941" y="2063421"/>
                  <a:pt x="1599903" y="2063421"/>
                </a:cubicBezTo>
                <a:close/>
                <a:moveTo>
                  <a:pt x="1570137" y="2055980"/>
                </a:moveTo>
                <a:cubicBezTo>
                  <a:pt x="1570137" y="2055980"/>
                  <a:pt x="1571377" y="2055980"/>
                  <a:pt x="1573858" y="2055980"/>
                </a:cubicBezTo>
                <a:cubicBezTo>
                  <a:pt x="1576338" y="2055980"/>
                  <a:pt x="1577578" y="2058460"/>
                  <a:pt x="1577578" y="2063421"/>
                </a:cubicBezTo>
                <a:cubicBezTo>
                  <a:pt x="1577578" y="2063421"/>
                  <a:pt x="1575098" y="2063421"/>
                  <a:pt x="1570137" y="2063421"/>
                </a:cubicBezTo>
                <a:cubicBezTo>
                  <a:pt x="1570137" y="2058460"/>
                  <a:pt x="1570137" y="2055980"/>
                  <a:pt x="1570137" y="2055980"/>
                </a:cubicBezTo>
                <a:close/>
                <a:moveTo>
                  <a:pt x="2016621" y="2048538"/>
                </a:moveTo>
                <a:cubicBezTo>
                  <a:pt x="2021582" y="2048538"/>
                  <a:pt x="2033985" y="2053499"/>
                  <a:pt x="2053828" y="2063421"/>
                </a:cubicBezTo>
                <a:cubicBezTo>
                  <a:pt x="2073672" y="2073343"/>
                  <a:pt x="2083594" y="2078304"/>
                  <a:pt x="2083594" y="2078304"/>
                </a:cubicBezTo>
                <a:cubicBezTo>
                  <a:pt x="2073672" y="2078304"/>
                  <a:pt x="2061269" y="2073343"/>
                  <a:pt x="2046387" y="2063421"/>
                </a:cubicBezTo>
                <a:close/>
                <a:moveTo>
                  <a:pt x="1503164" y="2041097"/>
                </a:moveTo>
                <a:cubicBezTo>
                  <a:pt x="1508125" y="2041097"/>
                  <a:pt x="1513086" y="2042337"/>
                  <a:pt x="1518047" y="2044818"/>
                </a:cubicBezTo>
                <a:cubicBezTo>
                  <a:pt x="1523008" y="2047298"/>
                  <a:pt x="1527969" y="2048538"/>
                  <a:pt x="1532930" y="2048538"/>
                </a:cubicBezTo>
                <a:cubicBezTo>
                  <a:pt x="1542852" y="2053499"/>
                  <a:pt x="1547813" y="2057220"/>
                  <a:pt x="1547813" y="2059700"/>
                </a:cubicBezTo>
                <a:cubicBezTo>
                  <a:pt x="1547813" y="2062181"/>
                  <a:pt x="1537891" y="2060940"/>
                  <a:pt x="1518047" y="2055980"/>
                </a:cubicBezTo>
                <a:cubicBezTo>
                  <a:pt x="1508125" y="2051019"/>
                  <a:pt x="1500684" y="2048538"/>
                  <a:pt x="1495723" y="2048538"/>
                </a:cubicBezTo>
                <a:close/>
                <a:moveTo>
                  <a:pt x="1945928" y="2026214"/>
                </a:moveTo>
                <a:cubicBezTo>
                  <a:pt x="1948408" y="2026214"/>
                  <a:pt x="1952129" y="2028695"/>
                  <a:pt x="1957090" y="2033655"/>
                </a:cubicBezTo>
                <a:lnTo>
                  <a:pt x="1949648" y="2033655"/>
                </a:lnTo>
                <a:cubicBezTo>
                  <a:pt x="1944688" y="2033655"/>
                  <a:pt x="1942207" y="2032415"/>
                  <a:pt x="1942207" y="2029935"/>
                </a:cubicBezTo>
                <a:cubicBezTo>
                  <a:pt x="1942207" y="2027454"/>
                  <a:pt x="1943447" y="2026214"/>
                  <a:pt x="1945928" y="2026214"/>
                </a:cubicBezTo>
                <a:close/>
                <a:moveTo>
                  <a:pt x="1890117" y="2018773"/>
                </a:moveTo>
                <a:cubicBezTo>
                  <a:pt x="1895078" y="2018773"/>
                  <a:pt x="1900039" y="2018773"/>
                  <a:pt x="1905000" y="2018773"/>
                </a:cubicBezTo>
                <a:lnTo>
                  <a:pt x="1912441" y="2026214"/>
                </a:lnTo>
                <a:cubicBezTo>
                  <a:pt x="1907481" y="2026214"/>
                  <a:pt x="1900039" y="2023733"/>
                  <a:pt x="1890117" y="2018773"/>
                </a:cubicBezTo>
                <a:close/>
                <a:moveTo>
                  <a:pt x="1332012" y="2003890"/>
                </a:moveTo>
                <a:lnTo>
                  <a:pt x="1346895" y="2011331"/>
                </a:lnTo>
                <a:lnTo>
                  <a:pt x="1332012" y="2011331"/>
                </a:lnTo>
                <a:cubicBezTo>
                  <a:pt x="1327051" y="2006370"/>
                  <a:pt x="1327051" y="2003890"/>
                  <a:pt x="1332012" y="2003890"/>
                </a:cubicBezTo>
                <a:close/>
                <a:moveTo>
                  <a:pt x="6749356" y="1996448"/>
                </a:moveTo>
                <a:lnTo>
                  <a:pt x="6734472" y="2011331"/>
                </a:lnTo>
                <a:lnTo>
                  <a:pt x="6734472" y="2003890"/>
                </a:lnTo>
                <a:cubicBezTo>
                  <a:pt x="6744392" y="1998929"/>
                  <a:pt x="6749356" y="1996448"/>
                  <a:pt x="6749356" y="1996448"/>
                </a:cubicBezTo>
                <a:close/>
                <a:moveTo>
                  <a:pt x="1815703" y="1996448"/>
                </a:moveTo>
                <a:cubicBezTo>
                  <a:pt x="1820664" y="2001409"/>
                  <a:pt x="1825625" y="2003890"/>
                  <a:pt x="1830586" y="2003890"/>
                </a:cubicBezTo>
                <a:lnTo>
                  <a:pt x="1815703" y="2003890"/>
                </a:lnTo>
                <a:close/>
                <a:moveTo>
                  <a:pt x="6622852" y="1989007"/>
                </a:moveTo>
                <a:cubicBezTo>
                  <a:pt x="6617888" y="1989007"/>
                  <a:pt x="6617888" y="1991488"/>
                  <a:pt x="6622852" y="1996448"/>
                </a:cubicBezTo>
                <a:lnTo>
                  <a:pt x="6630292" y="1996448"/>
                </a:lnTo>
                <a:cubicBezTo>
                  <a:pt x="6630292" y="1991488"/>
                  <a:pt x="6627812" y="1989007"/>
                  <a:pt x="6622852" y="1989007"/>
                </a:cubicBezTo>
                <a:close/>
                <a:moveTo>
                  <a:pt x="1585020" y="1989007"/>
                </a:moveTo>
                <a:cubicBezTo>
                  <a:pt x="1589981" y="1989007"/>
                  <a:pt x="1592461" y="1991488"/>
                  <a:pt x="1592461" y="1996448"/>
                </a:cubicBezTo>
                <a:lnTo>
                  <a:pt x="1585020" y="1996448"/>
                </a:lnTo>
                <a:close/>
                <a:moveTo>
                  <a:pt x="2150567" y="1966683"/>
                </a:moveTo>
                <a:lnTo>
                  <a:pt x="2158008" y="1966683"/>
                </a:lnTo>
                <a:lnTo>
                  <a:pt x="2150567" y="1974124"/>
                </a:lnTo>
                <a:close/>
                <a:moveTo>
                  <a:pt x="1942207" y="1966683"/>
                </a:moveTo>
                <a:lnTo>
                  <a:pt x="1949648" y="1966683"/>
                </a:lnTo>
                <a:lnTo>
                  <a:pt x="1942207" y="1974124"/>
                </a:lnTo>
                <a:close/>
                <a:moveTo>
                  <a:pt x="1882676" y="1966683"/>
                </a:moveTo>
                <a:lnTo>
                  <a:pt x="1890117" y="1981566"/>
                </a:lnTo>
                <a:cubicBezTo>
                  <a:pt x="1895078" y="1986526"/>
                  <a:pt x="1896318" y="1989007"/>
                  <a:pt x="1893838" y="1989007"/>
                </a:cubicBezTo>
                <a:cubicBezTo>
                  <a:pt x="1891358" y="1989007"/>
                  <a:pt x="1885157" y="1989007"/>
                  <a:pt x="1875234" y="1989007"/>
                </a:cubicBezTo>
                <a:lnTo>
                  <a:pt x="1852910" y="1974124"/>
                </a:lnTo>
                <a:lnTo>
                  <a:pt x="1860352" y="1974124"/>
                </a:lnTo>
                <a:cubicBezTo>
                  <a:pt x="1875234" y="1974124"/>
                  <a:pt x="1882676" y="1971644"/>
                  <a:pt x="1882676" y="1966683"/>
                </a:cubicBezTo>
                <a:close/>
                <a:moveTo>
                  <a:pt x="1823145" y="1966683"/>
                </a:moveTo>
                <a:cubicBezTo>
                  <a:pt x="1828105" y="1966683"/>
                  <a:pt x="1833067" y="1966683"/>
                  <a:pt x="1838028" y="1966683"/>
                </a:cubicBezTo>
                <a:lnTo>
                  <a:pt x="1830586" y="1974124"/>
                </a:lnTo>
                <a:close/>
                <a:moveTo>
                  <a:pt x="1730127" y="1966683"/>
                </a:moveTo>
                <a:cubicBezTo>
                  <a:pt x="1732608" y="1966683"/>
                  <a:pt x="1733848" y="1966683"/>
                  <a:pt x="1733848" y="1966683"/>
                </a:cubicBezTo>
                <a:lnTo>
                  <a:pt x="1733848" y="1974124"/>
                </a:lnTo>
                <a:cubicBezTo>
                  <a:pt x="1728887" y="1974124"/>
                  <a:pt x="1726406" y="1972884"/>
                  <a:pt x="1726406" y="1970403"/>
                </a:cubicBezTo>
                <a:cubicBezTo>
                  <a:pt x="1726406" y="1967923"/>
                  <a:pt x="1727647" y="1966683"/>
                  <a:pt x="1730127" y="1966683"/>
                </a:cubicBezTo>
                <a:close/>
                <a:moveTo>
                  <a:pt x="6719588" y="1959241"/>
                </a:moveTo>
                <a:cubicBezTo>
                  <a:pt x="6719588" y="1959241"/>
                  <a:pt x="6722068" y="1961722"/>
                  <a:pt x="6727032" y="1966683"/>
                </a:cubicBezTo>
                <a:lnTo>
                  <a:pt x="6719588" y="1966683"/>
                </a:lnTo>
                <a:close/>
                <a:moveTo>
                  <a:pt x="6481464" y="1959241"/>
                </a:moveTo>
                <a:cubicBezTo>
                  <a:pt x="6481464" y="1964202"/>
                  <a:pt x="6483944" y="1966683"/>
                  <a:pt x="6488904" y="1966683"/>
                </a:cubicBezTo>
                <a:cubicBezTo>
                  <a:pt x="6493868" y="1966683"/>
                  <a:pt x="6496348" y="1965443"/>
                  <a:pt x="6496348" y="1962962"/>
                </a:cubicBezTo>
                <a:cubicBezTo>
                  <a:pt x="6496348" y="1960481"/>
                  <a:pt x="6491384" y="1959241"/>
                  <a:pt x="6481464" y="1959241"/>
                </a:cubicBezTo>
                <a:close/>
                <a:moveTo>
                  <a:pt x="1704082" y="1959241"/>
                </a:moveTo>
                <a:lnTo>
                  <a:pt x="1711524" y="1959241"/>
                </a:lnTo>
                <a:lnTo>
                  <a:pt x="1711524" y="1966683"/>
                </a:lnTo>
                <a:cubicBezTo>
                  <a:pt x="1711524" y="1961722"/>
                  <a:pt x="1709043" y="1959241"/>
                  <a:pt x="1704082" y="1959241"/>
                </a:cubicBezTo>
                <a:close/>
                <a:moveTo>
                  <a:pt x="1376660" y="1959241"/>
                </a:moveTo>
                <a:cubicBezTo>
                  <a:pt x="1376660" y="1959241"/>
                  <a:pt x="1380381" y="1959241"/>
                  <a:pt x="1387822" y="1959241"/>
                </a:cubicBezTo>
                <a:cubicBezTo>
                  <a:pt x="1395264" y="1959241"/>
                  <a:pt x="1403945" y="1961722"/>
                  <a:pt x="1413867" y="1966683"/>
                </a:cubicBezTo>
                <a:cubicBezTo>
                  <a:pt x="1433711" y="1966683"/>
                  <a:pt x="1451074" y="1967923"/>
                  <a:pt x="1465957" y="1970403"/>
                </a:cubicBezTo>
                <a:cubicBezTo>
                  <a:pt x="1480840" y="1972884"/>
                  <a:pt x="1488281" y="1976605"/>
                  <a:pt x="1488281" y="1981566"/>
                </a:cubicBezTo>
                <a:lnTo>
                  <a:pt x="1473399" y="1981566"/>
                </a:lnTo>
                <a:cubicBezTo>
                  <a:pt x="1468438" y="1976605"/>
                  <a:pt x="1453555" y="1974124"/>
                  <a:pt x="1428750" y="1974124"/>
                </a:cubicBezTo>
                <a:cubicBezTo>
                  <a:pt x="1394023" y="1969163"/>
                  <a:pt x="1376660" y="1964202"/>
                  <a:pt x="1376660" y="1959241"/>
                </a:cubicBezTo>
                <a:close/>
                <a:moveTo>
                  <a:pt x="2098476" y="1951800"/>
                </a:moveTo>
                <a:lnTo>
                  <a:pt x="2105918" y="1951800"/>
                </a:lnTo>
                <a:lnTo>
                  <a:pt x="2107158" y="1952420"/>
                </a:lnTo>
                <a:close/>
                <a:moveTo>
                  <a:pt x="2068064" y="1940476"/>
                </a:moveTo>
                <a:lnTo>
                  <a:pt x="2083594" y="1944359"/>
                </a:lnTo>
                <a:cubicBezTo>
                  <a:pt x="2081113" y="1944359"/>
                  <a:pt x="2076927" y="1943428"/>
                  <a:pt x="2071036" y="1941568"/>
                </a:cubicBezTo>
                <a:close/>
                <a:moveTo>
                  <a:pt x="6444256" y="1936917"/>
                </a:moveTo>
                <a:lnTo>
                  <a:pt x="6436816" y="1944359"/>
                </a:lnTo>
                <a:lnTo>
                  <a:pt x="6451700" y="1944359"/>
                </a:lnTo>
                <a:cubicBezTo>
                  <a:pt x="6451700" y="1944359"/>
                  <a:pt x="6449220" y="1941878"/>
                  <a:pt x="6444256" y="1936917"/>
                </a:cubicBezTo>
                <a:close/>
                <a:moveTo>
                  <a:pt x="6533554" y="1922034"/>
                </a:moveTo>
                <a:lnTo>
                  <a:pt x="6540996" y="1929476"/>
                </a:lnTo>
                <a:cubicBezTo>
                  <a:pt x="6540996" y="1929476"/>
                  <a:pt x="6539756" y="1929476"/>
                  <a:pt x="6537276" y="1929476"/>
                </a:cubicBezTo>
                <a:cubicBezTo>
                  <a:pt x="6534796" y="1929476"/>
                  <a:pt x="6531074" y="1929476"/>
                  <a:pt x="6526112" y="1929476"/>
                </a:cubicBezTo>
                <a:close/>
                <a:moveTo>
                  <a:pt x="1763613" y="1922034"/>
                </a:moveTo>
                <a:lnTo>
                  <a:pt x="1778496" y="1922034"/>
                </a:lnTo>
                <a:cubicBezTo>
                  <a:pt x="1778496" y="1926995"/>
                  <a:pt x="1776016" y="1929476"/>
                  <a:pt x="1771055" y="1929476"/>
                </a:cubicBezTo>
                <a:close/>
                <a:moveTo>
                  <a:pt x="6466580" y="1907152"/>
                </a:moveTo>
                <a:lnTo>
                  <a:pt x="6511230" y="1922034"/>
                </a:lnTo>
                <a:lnTo>
                  <a:pt x="6503788" y="1929476"/>
                </a:lnTo>
                <a:cubicBezTo>
                  <a:pt x="6503788" y="1924515"/>
                  <a:pt x="6496348" y="1920794"/>
                  <a:pt x="6481464" y="1918314"/>
                </a:cubicBezTo>
                <a:cubicBezTo>
                  <a:pt x="6466580" y="1915833"/>
                  <a:pt x="6459140" y="1913353"/>
                  <a:pt x="6459140" y="1910872"/>
                </a:cubicBezTo>
                <a:cubicBezTo>
                  <a:pt x="6459140" y="1908392"/>
                  <a:pt x="6461620" y="1907152"/>
                  <a:pt x="6466580" y="1907152"/>
                </a:cubicBezTo>
                <a:close/>
                <a:moveTo>
                  <a:pt x="2068711" y="1907152"/>
                </a:moveTo>
                <a:cubicBezTo>
                  <a:pt x="2068711" y="1907152"/>
                  <a:pt x="2077392" y="1910872"/>
                  <a:pt x="2094756" y="1918314"/>
                </a:cubicBezTo>
                <a:cubicBezTo>
                  <a:pt x="2112119" y="1925755"/>
                  <a:pt x="2123281" y="1931956"/>
                  <a:pt x="2128242" y="1936917"/>
                </a:cubicBezTo>
                <a:lnTo>
                  <a:pt x="2120801" y="1936917"/>
                </a:lnTo>
                <a:cubicBezTo>
                  <a:pt x="2120801" y="1931956"/>
                  <a:pt x="2118320" y="1931956"/>
                  <a:pt x="2113359" y="1936917"/>
                </a:cubicBezTo>
                <a:lnTo>
                  <a:pt x="2105918" y="1929476"/>
                </a:lnTo>
                <a:cubicBezTo>
                  <a:pt x="2105918" y="1929476"/>
                  <a:pt x="2103437" y="1929476"/>
                  <a:pt x="2098476" y="1929476"/>
                </a:cubicBezTo>
                <a:close/>
                <a:moveTo>
                  <a:pt x="6551324" y="1902599"/>
                </a:moveTo>
                <a:lnTo>
                  <a:pt x="6555880" y="1907152"/>
                </a:lnTo>
                <a:cubicBezTo>
                  <a:pt x="6555880" y="1907152"/>
                  <a:pt x="6554636" y="1905911"/>
                  <a:pt x="6552156" y="1903431"/>
                </a:cubicBezTo>
                <a:close/>
                <a:moveTo>
                  <a:pt x="6548436" y="1899710"/>
                </a:moveTo>
                <a:cubicBezTo>
                  <a:pt x="6548436" y="1899710"/>
                  <a:pt x="6548748" y="1900020"/>
                  <a:pt x="6549368" y="1900640"/>
                </a:cubicBezTo>
                <a:lnTo>
                  <a:pt x="6551324" y="1902599"/>
                </a:lnTo>
                <a:close/>
                <a:moveTo>
                  <a:pt x="1830586" y="1899710"/>
                </a:moveTo>
                <a:lnTo>
                  <a:pt x="1860352" y="1914593"/>
                </a:lnTo>
                <a:cubicBezTo>
                  <a:pt x="1860352" y="1914593"/>
                  <a:pt x="1855390" y="1914593"/>
                  <a:pt x="1845469" y="1914593"/>
                </a:cubicBezTo>
                <a:close/>
                <a:moveTo>
                  <a:pt x="1811239" y="1893757"/>
                </a:moveTo>
                <a:lnTo>
                  <a:pt x="1813843" y="1894129"/>
                </a:lnTo>
                <a:cubicBezTo>
                  <a:pt x="1817563" y="1895370"/>
                  <a:pt x="1820664" y="1897230"/>
                  <a:pt x="1823145" y="1899710"/>
                </a:cubicBezTo>
                <a:close/>
                <a:moveTo>
                  <a:pt x="1800821" y="1892269"/>
                </a:moveTo>
                <a:lnTo>
                  <a:pt x="1808262" y="1892269"/>
                </a:lnTo>
                <a:lnTo>
                  <a:pt x="1811239" y="1893757"/>
                </a:lnTo>
                <a:close/>
                <a:moveTo>
                  <a:pt x="1622227" y="1892269"/>
                </a:moveTo>
                <a:cubicBezTo>
                  <a:pt x="1627188" y="1892269"/>
                  <a:pt x="1629668" y="1893509"/>
                  <a:pt x="1629668" y="1895989"/>
                </a:cubicBezTo>
                <a:cubicBezTo>
                  <a:pt x="1629668" y="1898470"/>
                  <a:pt x="1628428" y="1899710"/>
                  <a:pt x="1625947" y="1899710"/>
                </a:cubicBezTo>
                <a:cubicBezTo>
                  <a:pt x="1623467" y="1899710"/>
                  <a:pt x="1622227" y="1897229"/>
                  <a:pt x="1622227" y="1892269"/>
                </a:cubicBezTo>
                <a:close/>
                <a:moveTo>
                  <a:pt x="2470547" y="1884827"/>
                </a:moveTo>
                <a:cubicBezTo>
                  <a:pt x="2470547" y="1889788"/>
                  <a:pt x="2480469" y="1894749"/>
                  <a:pt x="2500313" y="1899710"/>
                </a:cubicBezTo>
                <a:lnTo>
                  <a:pt x="2500313" y="1892269"/>
                </a:lnTo>
                <a:close/>
                <a:moveTo>
                  <a:pt x="2009180" y="1877386"/>
                </a:moveTo>
                <a:cubicBezTo>
                  <a:pt x="2014141" y="1882347"/>
                  <a:pt x="2011660" y="1884827"/>
                  <a:pt x="2001738" y="1884827"/>
                </a:cubicBezTo>
                <a:cubicBezTo>
                  <a:pt x="1996778" y="1884827"/>
                  <a:pt x="1994297" y="1884827"/>
                  <a:pt x="1994297" y="1884827"/>
                </a:cubicBezTo>
                <a:cubicBezTo>
                  <a:pt x="1999258" y="1879867"/>
                  <a:pt x="2004219" y="1877386"/>
                  <a:pt x="2009180" y="1877386"/>
                </a:cubicBezTo>
                <a:close/>
                <a:moveTo>
                  <a:pt x="1555254" y="1877386"/>
                </a:moveTo>
                <a:lnTo>
                  <a:pt x="1585020" y="1884827"/>
                </a:lnTo>
                <a:lnTo>
                  <a:pt x="1570137" y="1884827"/>
                </a:lnTo>
                <a:cubicBezTo>
                  <a:pt x="1560215" y="1879867"/>
                  <a:pt x="1555254" y="1877386"/>
                  <a:pt x="1555254" y="1877386"/>
                </a:cubicBezTo>
                <a:close/>
                <a:moveTo>
                  <a:pt x="1934766" y="1862503"/>
                </a:moveTo>
                <a:cubicBezTo>
                  <a:pt x="1934766" y="1862503"/>
                  <a:pt x="1937246" y="1863743"/>
                  <a:pt x="1942207" y="1866224"/>
                </a:cubicBezTo>
                <a:cubicBezTo>
                  <a:pt x="1947168" y="1868704"/>
                  <a:pt x="1949648" y="1869944"/>
                  <a:pt x="1949648" y="1869944"/>
                </a:cubicBezTo>
                <a:lnTo>
                  <a:pt x="1949648" y="1877386"/>
                </a:lnTo>
                <a:cubicBezTo>
                  <a:pt x="1949648" y="1877386"/>
                  <a:pt x="1947168" y="1874905"/>
                  <a:pt x="1942207" y="1869944"/>
                </a:cubicBezTo>
                <a:cubicBezTo>
                  <a:pt x="1937246" y="1869944"/>
                  <a:pt x="1934766" y="1868704"/>
                  <a:pt x="1934766" y="1866224"/>
                </a:cubicBezTo>
                <a:cubicBezTo>
                  <a:pt x="1934766" y="1863743"/>
                  <a:pt x="1934766" y="1862503"/>
                  <a:pt x="1934766" y="1862503"/>
                </a:cubicBezTo>
                <a:close/>
                <a:moveTo>
                  <a:pt x="1700892" y="1858251"/>
                </a:moveTo>
                <a:lnTo>
                  <a:pt x="1726406" y="1862503"/>
                </a:lnTo>
                <a:lnTo>
                  <a:pt x="1763613" y="1877386"/>
                </a:lnTo>
                <a:lnTo>
                  <a:pt x="1756172" y="1877386"/>
                </a:lnTo>
                <a:cubicBezTo>
                  <a:pt x="1751211" y="1882347"/>
                  <a:pt x="1748731" y="1882347"/>
                  <a:pt x="1748731" y="1877386"/>
                </a:cubicBezTo>
                <a:cubicBezTo>
                  <a:pt x="1748731" y="1872425"/>
                  <a:pt x="1738808" y="1867464"/>
                  <a:pt x="1718965" y="1862503"/>
                </a:cubicBezTo>
                <a:cubicBezTo>
                  <a:pt x="1714004" y="1861263"/>
                  <a:pt x="1709508" y="1860178"/>
                  <a:pt x="1705477" y="1859247"/>
                </a:cubicBezTo>
                <a:close/>
                <a:moveTo>
                  <a:pt x="2135683" y="1855062"/>
                </a:moveTo>
                <a:lnTo>
                  <a:pt x="2158008" y="1862503"/>
                </a:lnTo>
                <a:lnTo>
                  <a:pt x="2143125" y="1855062"/>
                </a:lnTo>
                <a:close/>
                <a:moveTo>
                  <a:pt x="1681758" y="1855062"/>
                </a:moveTo>
                <a:cubicBezTo>
                  <a:pt x="1684238" y="1855062"/>
                  <a:pt x="1688579" y="1855682"/>
                  <a:pt x="1694780" y="1856922"/>
                </a:cubicBezTo>
                <a:lnTo>
                  <a:pt x="1700892" y="1858251"/>
                </a:lnTo>
                <a:close/>
                <a:moveTo>
                  <a:pt x="2001738" y="1847620"/>
                </a:moveTo>
                <a:cubicBezTo>
                  <a:pt x="2001738" y="1847620"/>
                  <a:pt x="2002978" y="1847620"/>
                  <a:pt x="2005459" y="1847620"/>
                </a:cubicBezTo>
                <a:cubicBezTo>
                  <a:pt x="2007940" y="1847620"/>
                  <a:pt x="2009180" y="1850101"/>
                  <a:pt x="2009180" y="1855062"/>
                </a:cubicBezTo>
                <a:lnTo>
                  <a:pt x="1994297" y="1855062"/>
                </a:lnTo>
                <a:close/>
                <a:moveTo>
                  <a:pt x="1447354" y="1840179"/>
                </a:moveTo>
                <a:cubicBezTo>
                  <a:pt x="1449834" y="1840179"/>
                  <a:pt x="1451074" y="1842660"/>
                  <a:pt x="1451074" y="1847620"/>
                </a:cubicBezTo>
                <a:cubicBezTo>
                  <a:pt x="1446113" y="1847620"/>
                  <a:pt x="1443633" y="1846380"/>
                  <a:pt x="1443633" y="1843900"/>
                </a:cubicBezTo>
                <a:cubicBezTo>
                  <a:pt x="1443633" y="1841419"/>
                  <a:pt x="1444873" y="1840179"/>
                  <a:pt x="1447354" y="1840179"/>
                </a:cubicBezTo>
                <a:close/>
                <a:moveTo>
                  <a:pt x="1413867" y="1832737"/>
                </a:moveTo>
                <a:lnTo>
                  <a:pt x="1428750" y="1840179"/>
                </a:lnTo>
                <a:lnTo>
                  <a:pt x="1413867" y="1840179"/>
                </a:lnTo>
                <a:close/>
                <a:moveTo>
                  <a:pt x="1711524" y="1825296"/>
                </a:moveTo>
                <a:cubicBezTo>
                  <a:pt x="1711524" y="1825296"/>
                  <a:pt x="1711524" y="1827777"/>
                  <a:pt x="1711524" y="1832737"/>
                </a:cubicBezTo>
                <a:cubicBezTo>
                  <a:pt x="1711524" y="1837698"/>
                  <a:pt x="1711524" y="1840179"/>
                  <a:pt x="1711524" y="1840179"/>
                </a:cubicBezTo>
                <a:lnTo>
                  <a:pt x="1704082" y="1832737"/>
                </a:lnTo>
                <a:close/>
                <a:moveTo>
                  <a:pt x="1717104" y="1814134"/>
                </a:moveTo>
                <a:cubicBezTo>
                  <a:pt x="1718345" y="1814134"/>
                  <a:pt x="1718965" y="1815375"/>
                  <a:pt x="1718965" y="1817855"/>
                </a:cubicBezTo>
                <a:cubicBezTo>
                  <a:pt x="1723926" y="1817855"/>
                  <a:pt x="1727647" y="1819095"/>
                  <a:pt x="1730127" y="1821575"/>
                </a:cubicBezTo>
                <a:cubicBezTo>
                  <a:pt x="1732608" y="1824056"/>
                  <a:pt x="1736328" y="1825296"/>
                  <a:pt x="1741289" y="1825296"/>
                </a:cubicBezTo>
                <a:cubicBezTo>
                  <a:pt x="1756172" y="1825296"/>
                  <a:pt x="1766094" y="1827777"/>
                  <a:pt x="1771055" y="1832737"/>
                </a:cubicBezTo>
                <a:lnTo>
                  <a:pt x="1763613" y="1832737"/>
                </a:lnTo>
                <a:cubicBezTo>
                  <a:pt x="1753692" y="1832737"/>
                  <a:pt x="1746250" y="1832737"/>
                  <a:pt x="1741289" y="1832737"/>
                </a:cubicBezTo>
                <a:cubicBezTo>
                  <a:pt x="1731367" y="1827777"/>
                  <a:pt x="1723926" y="1825296"/>
                  <a:pt x="1718965" y="1825296"/>
                </a:cubicBezTo>
                <a:lnTo>
                  <a:pt x="1711524" y="1817855"/>
                </a:lnTo>
                <a:cubicBezTo>
                  <a:pt x="1714004" y="1815375"/>
                  <a:pt x="1715864" y="1814134"/>
                  <a:pt x="1717104" y="1814134"/>
                </a:cubicBezTo>
                <a:close/>
                <a:moveTo>
                  <a:pt x="1666875" y="1810413"/>
                </a:moveTo>
                <a:cubicBezTo>
                  <a:pt x="1666875" y="1810413"/>
                  <a:pt x="1668115" y="1810413"/>
                  <a:pt x="1670596" y="1810413"/>
                </a:cubicBezTo>
                <a:cubicBezTo>
                  <a:pt x="1673076" y="1810413"/>
                  <a:pt x="1676797" y="1812894"/>
                  <a:pt x="1681758" y="1817855"/>
                </a:cubicBezTo>
                <a:lnTo>
                  <a:pt x="1666875" y="1817855"/>
                </a:lnTo>
                <a:close/>
                <a:moveTo>
                  <a:pt x="1358057" y="1810413"/>
                </a:moveTo>
                <a:cubicBezTo>
                  <a:pt x="1360537" y="1810413"/>
                  <a:pt x="1361777" y="1812894"/>
                  <a:pt x="1361777" y="1817855"/>
                </a:cubicBezTo>
                <a:cubicBezTo>
                  <a:pt x="1356816" y="1817855"/>
                  <a:pt x="1354336" y="1816615"/>
                  <a:pt x="1354336" y="1814134"/>
                </a:cubicBezTo>
                <a:cubicBezTo>
                  <a:pt x="1354336" y="1811653"/>
                  <a:pt x="1355576" y="1810413"/>
                  <a:pt x="1358057" y="1810413"/>
                </a:cubicBezTo>
                <a:close/>
                <a:moveTo>
                  <a:pt x="2143125" y="1795530"/>
                </a:moveTo>
                <a:cubicBezTo>
                  <a:pt x="2143125" y="1800491"/>
                  <a:pt x="2145606" y="1802972"/>
                  <a:pt x="2150567" y="1802972"/>
                </a:cubicBezTo>
                <a:cubicBezTo>
                  <a:pt x="2155527" y="1802972"/>
                  <a:pt x="2158008" y="1802972"/>
                  <a:pt x="2158008" y="1802972"/>
                </a:cubicBezTo>
                <a:cubicBezTo>
                  <a:pt x="2158008" y="1802972"/>
                  <a:pt x="2155527" y="1800491"/>
                  <a:pt x="2150567" y="1795530"/>
                </a:cubicBezTo>
                <a:close/>
                <a:moveTo>
                  <a:pt x="6168924" y="1788089"/>
                </a:moveTo>
                <a:cubicBezTo>
                  <a:pt x="6168924" y="1793050"/>
                  <a:pt x="6171406" y="1795530"/>
                  <a:pt x="6176368" y="1795530"/>
                </a:cubicBezTo>
                <a:cubicBezTo>
                  <a:pt x="6181328" y="1795530"/>
                  <a:pt x="6181328" y="1793050"/>
                  <a:pt x="6176368" y="1788089"/>
                </a:cubicBezTo>
                <a:close/>
                <a:moveTo>
                  <a:pt x="1614785" y="1788089"/>
                </a:moveTo>
                <a:cubicBezTo>
                  <a:pt x="1614785" y="1788089"/>
                  <a:pt x="1617266" y="1788089"/>
                  <a:pt x="1622227" y="1788089"/>
                </a:cubicBezTo>
                <a:lnTo>
                  <a:pt x="1629668" y="1802972"/>
                </a:lnTo>
                <a:lnTo>
                  <a:pt x="1644551" y="1802972"/>
                </a:lnTo>
                <a:lnTo>
                  <a:pt x="1644551" y="1810413"/>
                </a:lnTo>
                <a:cubicBezTo>
                  <a:pt x="1639590" y="1810413"/>
                  <a:pt x="1637109" y="1810413"/>
                  <a:pt x="1637109" y="1810413"/>
                </a:cubicBezTo>
                <a:lnTo>
                  <a:pt x="1622227" y="1802972"/>
                </a:lnTo>
                <a:lnTo>
                  <a:pt x="1614785" y="1802972"/>
                </a:lnTo>
                <a:cubicBezTo>
                  <a:pt x="1619746" y="1798011"/>
                  <a:pt x="1619746" y="1795530"/>
                  <a:pt x="1614785" y="1795530"/>
                </a:cubicBezTo>
                <a:cubicBezTo>
                  <a:pt x="1614785" y="1790570"/>
                  <a:pt x="1614785" y="1788089"/>
                  <a:pt x="1614785" y="1788089"/>
                </a:cubicBezTo>
                <a:close/>
                <a:moveTo>
                  <a:pt x="1510606" y="1788089"/>
                </a:moveTo>
                <a:cubicBezTo>
                  <a:pt x="1510606" y="1788089"/>
                  <a:pt x="1524248" y="1791810"/>
                  <a:pt x="1551533" y="1799251"/>
                </a:cubicBezTo>
                <a:cubicBezTo>
                  <a:pt x="1578818" y="1806693"/>
                  <a:pt x="1604863" y="1815374"/>
                  <a:pt x="1629668" y="1825296"/>
                </a:cubicBezTo>
                <a:cubicBezTo>
                  <a:pt x="1634629" y="1830257"/>
                  <a:pt x="1642070" y="1832737"/>
                  <a:pt x="1651992" y="1832737"/>
                </a:cubicBezTo>
                <a:cubicBezTo>
                  <a:pt x="1656953" y="1837698"/>
                  <a:pt x="1660674" y="1840179"/>
                  <a:pt x="1663154" y="1840179"/>
                </a:cubicBezTo>
                <a:cubicBezTo>
                  <a:pt x="1665635" y="1840179"/>
                  <a:pt x="1666875" y="1840179"/>
                  <a:pt x="1666875" y="1840179"/>
                </a:cubicBezTo>
                <a:cubicBezTo>
                  <a:pt x="1661914" y="1850101"/>
                  <a:pt x="1656953" y="1852581"/>
                  <a:pt x="1651992" y="1847620"/>
                </a:cubicBezTo>
                <a:cubicBezTo>
                  <a:pt x="1651992" y="1842660"/>
                  <a:pt x="1638350" y="1836458"/>
                  <a:pt x="1611065" y="1829017"/>
                </a:cubicBezTo>
                <a:cubicBezTo>
                  <a:pt x="1583779" y="1821575"/>
                  <a:pt x="1567656" y="1817855"/>
                  <a:pt x="1562695" y="1817855"/>
                </a:cubicBezTo>
                <a:cubicBezTo>
                  <a:pt x="1557735" y="1822815"/>
                  <a:pt x="1555254" y="1822815"/>
                  <a:pt x="1555254" y="1817855"/>
                </a:cubicBezTo>
                <a:cubicBezTo>
                  <a:pt x="1555254" y="1812894"/>
                  <a:pt x="1547813" y="1807933"/>
                  <a:pt x="1532930" y="1802972"/>
                </a:cubicBezTo>
                <a:close/>
                <a:moveTo>
                  <a:pt x="6377284" y="1780648"/>
                </a:moveTo>
                <a:cubicBezTo>
                  <a:pt x="6377284" y="1785608"/>
                  <a:pt x="6379764" y="1788089"/>
                  <a:pt x="6384726" y="1788089"/>
                </a:cubicBezTo>
                <a:cubicBezTo>
                  <a:pt x="6384726" y="1788089"/>
                  <a:pt x="6385968" y="1788089"/>
                  <a:pt x="6388448" y="1788089"/>
                </a:cubicBezTo>
                <a:cubicBezTo>
                  <a:pt x="6390928" y="1788089"/>
                  <a:pt x="6392168" y="1785608"/>
                  <a:pt x="6392168" y="1780648"/>
                </a:cubicBezTo>
                <a:lnTo>
                  <a:pt x="6384726" y="1780648"/>
                </a:lnTo>
                <a:cubicBezTo>
                  <a:pt x="6384726" y="1780648"/>
                  <a:pt x="6382246" y="1780648"/>
                  <a:pt x="6377284" y="1780648"/>
                </a:cubicBezTo>
                <a:close/>
                <a:moveTo>
                  <a:pt x="2083594" y="1765765"/>
                </a:moveTo>
                <a:lnTo>
                  <a:pt x="2091035" y="1780648"/>
                </a:lnTo>
                <a:lnTo>
                  <a:pt x="2105918" y="1780648"/>
                </a:lnTo>
                <a:lnTo>
                  <a:pt x="2091035" y="1773206"/>
                </a:lnTo>
                <a:cubicBezTo>
                  <a:pt x="2091035" y="1768245"/>
                  <a:pt x="2088554" y="1765765"/>
                  <a:pt x="2083594" y="1765765"/>
                </a:cubicBezTo>
                <a:close/>
                <a:moveTo>
                  <a:pt x="1919883" y="1765765"/>
                </a:moveTo>
                <a:cubicBezTo>
                  <a:pt x="1919883" y="1765765"/>
                  <a:pt x="1921123" y="1767005"/>
                  <a:pt x="1923604" y="1769485"/>
                </a:cubicBezTo>
                <a:cubicBezTo>
                  <a:pt x="1926084" y="1771966"/>
                  <a:pt x="1927324" y="1773206"/>
                  <a:pt x="1927324" y="1773206"/>
                </a:cubicBezTo>
                <a:lnTo>
                  <a:pt x="1919883" y="1773206"/>
                </a:lnTo>
                <a:close/>
                <a:moveTo>
                  <a:pt x="2144055" y="1761114"/>
                </a:moveTo>
                <a:cubicBezTo>
                  <a:pt x="2143435" y="1761734"/>
                  <a:pt x="2143125" y="1763285"/>
                  <a:pt x="2143125" y="1765765"/>
                </a:cubicBezTo>
                <a:cubicBezTo>
                  <a:pt x="2143125" y="1770726"/>
                  <a:pt x="2144365" y="1773206"/>
                  <a:pt x="2146846" y="1773206"/>
                </a:cubicBezTo>
                <a:cubicBezTo>
                  <a:pt x="2149326" y="1773206"/>
                  <a:pt x="2150567" y="1771966"/>
                  <a:pt x="2150567" y="1769485"/>
                </a:cubicBezTo>
                <a:cubicBezTo>
                  <a:pt x="2150567" y="1767005"/>
                  <a:pt x="2149326" y="1764525"/>
                  <a:pt x="2146846" y="1762044"/>
                </a:cubicBezTo>
                <a:cubicBezTo>
                  <a:pt x="2145605" y="1760804"/>
                  <a:pt x="2144675" y="1760494"/>
                  <a:pt x="2144055" y="1761114"/>
                </a:cubicBezTo>
                <a:close/>
                <a:moveTo>
                  <a:pt x="2031504" y="1758323"/>
                </a:moveTo>
                <a:lnTo>
                  <a:pt x="2061269" y="1765765"/>
                </a:lnTo>
                <a:cubicBezTo>
                  <a:pt x="2056309" y="1760804"/>
                  <a:pt x="2051348" y="1758323"/>
                  <a:pt x="2046387" y="1758323"/>
                </a:cubicBezTo>
                <a:close/>
                <a:moveTo>
                  <a:pt x="2083594" y="1743441"/>
                </a:moveTo>
                <a:cubicBezTo>
                  <a:pt x="2088554" y="1758323"/>
                  <a:pt x="2100957" y="1765765"/>
                  <a:pt x="2120801" y="1765765"/>
                </a:cubicBezTo>
                <a:lnTo>
                  <a:pt x="2113359" y="1758323"/>
                </a:lnTo>
                <a:close/>
                <a:moveTo>
                  <a:pt x="2009180" y="1743441"/>
                </a:moveTo>
                <a:lnTo>
                  <a:pt x="2009180" y="1750882"/>
                </a:lnTo>
                <a:lnTo>
                  <a:pt x="2024062" y="1750882"/>
                </a:lnTo>
                <a:cubicBezTo>
                  <a:pt x="2024062" y="1745921"/>
                  <a:pt x="2022822" y="1743441"/>
                  <a:pt x="2020342" y="1743441"/>
                </a:cubicBezTo>
                <a:cubicBezTo>
                  <a:pt x="2017861" y="1743441"/>
                  <a:pt x="2014141" y="1743441"/>
                  <a:pt x="2009180" y="1743441"/>
                </a:cubicBezTo>
                <a:close/>
                <a:moveTo>
                  <a:pt x="1696640" y="1743441"/>
                </a:moveTo>
                <a:cubicBezTo>
                  <a:pt x="1701602" y="1743441"/>
                  <a:pt x="1706563" y="1745921"/>
                  <a:pt x="1711524" y="1750882"/>
                </a:cubicBezTo>
                <a:lnTo>
                  <a:pt x="1704082" y="1750882"/>
                </a:lnTo>
                <a:cubicBezTo>
                  <a:pt x="1704082" y="1750882"/>
                  <a:pt x="1701602" y="1750882"/>
                  <a:pt x="1696640" y="1750882"/>
                </a:cubicBezTo>
                <a:lnTo>
                  <a:pt x="1689199" y="1750882"/>
                </a:lnTo>
                <a:cubicBezTo>
                  <a:pt x="1689199" y="1745921"/>
                  <a:pt x="1691680" y="1743441"/>
                  <a:pt x="1696640" y="1743441"/>
                </a:cubicBezTo>
                <a:close/>
                <a:moveTo>
                  <a:pt x="2135683" y="1735999"/>
                </a:moveTo>
                <a:cubicBezTo>
                  <a:pt x="2140644" y="1740960"/>
                  <a:pt x="2145606" y="1743441"/>
                  <a:pt x="2150567" y="1743441"/>
                </a:cubicBezTo>
                <a:lnTo>
                  <a:pt x="2165449" y="1743441"/>
                </a:lnTo>
                <a:cubicBezTo>
                  <a:pt x="2165449" y="1743441"/>
                  <a:pt x="2162968" y="1742201"/>
                  <a:pt x="2158008" y="1739720"/>
                </a:cubicBezTo>
                <a:cubicBezTo>
                  <a:pt x="2153047" y="1737239"/>
                  <a:pt x="2148086" y="1735999"/>
                  <a:pt x="2143125" y="1735999"/>
                </a:cubicBezTo>
                <a:close/>
                <a:moveTo>
                  <a:pt x="1562695" y="1735999"/>
                </a:moveTo>
                <a:cubicBezTo>
                  <a:pt x="1567656" y="1735999"/>
                  <a:pt x="1571377" y="1735999"/>
                  <a:pt x="1573858" y="1735999"/>
                </a:cubicBezTo>
                <a:cubicBezTo>
                  <a:pt x="1576338" y="1735999"/>
                  <a:pt x="1577578" y="1735999"/>
                  <a:pt x="1577578" y="1735999"/>
                </a:cubicBezTo>
                <a:lnTo>
                  <a:pt x="1570137" y="1743441"/>
                </a:lnTo>
                <a:close/>
                <a:moveTo>
                  <a:pt x="1927324" y="1728558"/>
                </a:moveTo>
                <a:lnTo>
                  <a:pt x="1942207" y="1728558"/>
                </a:lnTo>
                <a:cubicBezTo>
                  <a:pt x="1942207" y="1733519"/>
                  <a:pt x="1942207" y="1735999"/>
                  <a:pt x="1942207" y="1735999"/>
                </a:cubicBezTo>
                <a:close/>
                <a:moveTo>
                  <a:pt x="1525488" y="1728558"/>
                </a:moveTo>
                <a:cubicBezTo>
                  <a:pt x="1525488" y="1728558"/>
                  <a:pt x="1527969" y="1728558"/>
                  <a:pt x="1532930" y="1728558"/>
                </a:cubicBezTo>
                <a:lnTo>
                  <a:pt x="1525488" y="1735999"/>
                </a:lnTo>
                <a:close/>
                <a:moveTo>
                  <a:pt x="2083594" y="1715535"/>
                </a:moveTo>
                <a:cubicBezTo>
                  <a:pt x="2078633" y="1714295"/>
                  <a:pt x="2073672" y="1716156"/>
                  <a:pt x="2068711" y="1721116"/>
                </a:cubicBezTo>
                <a:cubicBezTo>
                  <a:pt x="2068711" y="1726077"/>
                  <a:pt x="2071191" y="1728558"/>
                  <a:pt x="2076152" y="1728558"/>
                </a:cubicBezTo>
                <a:cubicBezTo>
                  <a:pt x="2091035" y="1728558"/>
                  <a:pt x="2098476" y="1728558"/>
                  <a:pt x="2098476" y="1728558"/>
                </a:cubicBezTo>
                <a:cubicBezTo>
                  <a:pt x="2093515" y="1721116"/>
                  <a:pt x="2088555" y="1716776"/>
                  <a:pt x="2083594" y="1715535"/>
                </a:cubicBezTo>
                <a:close/>
                <a:moveTo>
                  <a:pt x="1845469" y="1706234"/>
                </a:moveTo>
                <a:cubicBezTo>
                  <a:pt x="1850430" y="1706234"/>
                  <a:pt x="1854151" y="1706234"/>
                  <a:pt x="1856631" y="1706234"/>
                </a:cubicBezTo>
                <a:cubicBezTo>
                  <a:pt x="1859112" y="1706234"/>
                  <a:pt x="1860352" y="1706234"/>
                  <a:pt x="1860352" y="1706234"/>
                </a:cubicBezTo>
                <a:cubicBezTo>
                  <a:pt x="1860352" y="1706234"/>
                  <a:pt x="1859112" y="1708714"/>
                  <a:pt x="1856631" y="1713675"/>
                </a:cubicBezTo>
                <a:cubicBezTo>
                  <a:pt x="1854151" y="1718636"/>
                  <a:pt x="1852910" y="1721116"/>
                  <a:pt x="1852910" y="1721116"/>
                </a:cubicBezTo>
                <a:lnTo>
                  <a:pt x="1838028" y="1721116"/>
                </a:lnTo>
                <a:cubicBezTo>
                  <a:pt x="1838028" y="1716156"/>
                  <a:pt x="1840508" y="1711194"/>
                  <a:pt x="1845469" y="1706234"/>
                </a:cubicBezTo>
                <a:close/>
                <a:moveTo>
                  <a:pt x="1912441" y="1691351"/>
                </a:moveTo>
                <a:cubicBezTo>
                  <a:pt x="1902520" y="1691351"/>
                  <a:pt x="1907481" y="1696311"/>
                  <a:pt x="1927324" y="1706234"/>
                </a:cubicBezTo>
                <a:lnTo>
                  <a:pt x="1964531" y="1706234"/>
                </a:lnTo>
                <a:cubicBezTo>
                  <a:pt x="1964531" y="1706234"/>
                  <a:pt x="1959571" y="1703753"/>
                  <a:pt x="1949648" y="1698792"/>
                </a:cubicBezTo>
                <a:lnTo>
                  <a:pt x="1934766" y="1698792"/>
                </a:lnTo>
                <a:lnTo>
                  <a:pt x="1927324" y="1698792"/>
                </a:lnTo>
                <a:cubicBezTo>
                  <a:pt x="1922363" y="1693831"/>
                  <a:pt x="1917402" y="1691351"/>
                  <a:pt x="1912441" y="1691351"/>
                </a:cubicBezTo>
                <a:close/>
                <a:moveTo>
                  <a:pt x="1791519" y="1685770"/>
                </a:moveTo>
                <a:cubicBezTo>
                  <a:pt x="1797720" y="1687010"/>
                  <a:pt x="1805781" y="1691351"/>
                  <a:pt x="1815703" y="1698792"/>
                </a:cubicBezTo>
                <a:cubicBezTo>
                  <a:pt x="1815703" y="1703753"/>
                  <a:pt x="1815703" y="1706234"/>
                  <a:pt x="1815703" y="1706234"/>
                </a:cubicBezTo>
                <a:cubicBezTo>
                  <a:pt x="1815703" y="1706234"/>
                  <a:pt x="1813223" y="1706234"/>
                  <a:pt x="1808262" y="1706234"/>
                </a:cubicBezTo>
                <a:cubicBezTo>
                  <a:pt x="1803301" y="1706234"/>
                  <a:pt x="1795860" y="1703753"/>
                  <a:pt x="1785938" y="1698792"/>
                </a:cubicBezTo>
                <a:cubicBezTo>
                  <a:pt x="1785938" y="1698792"/>
                  <a:pt x="1784698" y="1697552"/>
                  <a:pt x="1782217" y="1695071"/>
                </a:cubicBezTo>
                <a:cubicBezTo>
                  <a:pt x="1779736" y="1692591"/>
                  <a:pt x="1778496" y="1691351"/>
                  <a:pt x="1778496" y="1691351"/>
                </a:cubicBezTo>
                <a:cubicBezTo>
                  <a:pt x="1780977" y="1686390"/>
                  <a:pt x="1785317" y="1684530"/>
                  <a:pt x="1791519" y="1685770"/>
                </a:cubicBezTo>
                <a:close/>
                <a:moveTo>
                  <a:pt x="1741681" y="1683126"/>
                </a:moveTo>
                <a:lnTo>
                  <a:pt x="1763613" y="1691351"/>
                </a:lnTo>
                <a:lnTo>
                  <a:pt x="1771055" y="1698792"/>
                </a:lnTo>
                <a:lnTo>
                  <a:pt x="1763613" y="1698792"/>
                </a:lnTo>
                <a:cubicBezTo>
                  <a:pt x="1753692" y="1698792"/>
                  <a:pt x="1748731" y="1696311"/>
                  <a:pt x="1748731" y="1691351"/>
                </a:cubicBezTo>
                <a:cubicBezTo>
                  <a:pt x="1748731" y="1688871"/>
                  <a:pt x="1746870" y="1686390"/>
                  <a:pt x="1743149" y="1683909"/>
                </a:cubicBezTo>
                <a:close/>
                <a:moveTo>
                  <a:pt x="2038945" y="1672748"/>
                </a:moveTo>
                <a:cubicBezTo>
                  <a:pt x="2036465" y="1672748"/>
                  <a:pt x="2033985" y="1673988"/>
                  <a:pt x="2031504" y="1676468"/>
                </a:cubicBezTo>
                <a:cubicBezTo>
                  <a:pt x="2031504" y="1681429"/>
                  <a:pt x="2033985" y="1683909"/>
                  <a:pt x="2038945" y="1683909"/>
                </a:cubicBezTo>
                <a:lnTo>
                  <a:pt x="2046387" y="1676468"/>
                </a:lnTo>
                <a:cubicBezTo>
                  <a:pt x="2043906" y="1673988"/>
                  <a:pt x="2041426" y="1672748"/>
                  <a:pt x="2038945" y="1672748"/>
                </a:cubicBezTo>
                <a:close/>
                <a:moveTo>
                  <a:pt x="1927324" y="1669027"/>
                </a:moveTo>
                <a:cubicBezTo>
                  <a:pt x="1932285" y="1669027"/>
                  <a:pt x="1934766" y="1671507"/>
                  <a:pt x="1934766" y="1676468"/>
                </a:cubicBezTo>
                <a:cubicBezTo>
                  <a:pt x="1929805" y="1676468"/>
                  <a:pt x="1927324" y="1676468"/>
                  <a:pt x="1927324" y="1676468"/>
                </a:cubicBezTo>
                <a:cubicBezTo>
                  <a:pt x="1922363" y="1671507"/>
                  <a:pt x="1922363" y="1669027"/>
                  <a:pt x="1927324" y="1669027"/>
                </a:cubicBezTo>
                <a:close/>
                <a:moveTo>
                  <a:pt x="1704082" y="1669027"/>
                </a:moveTo>
                <a:cubicBezTo>
                  <a:pt x="1704082" y="1669027"/>
                  <a:pt x="1711524" y="1671507"/>
                  <a:pt x="1726406" y="1676468"/>
                </a:cubicBezTo>
                <a:cubicBezTo>
                  <a:pt x="1730127" y="1677708"/>
                  <a:pt x="1733383" y="1678949"/>
                  <a:pt x="1736173" y="1680189"/>
                </a:cubicBezTo>
                <a:lnTo>
                  <a:pt x="1741681" y="1683126"/>
                </a:lnTo>
                <a:close/>
                <a:moveTo>
                  <a:pt x="2011040" y="1665306"/>
                </a:moveTo>
                <a:cubicBezTo>
                  <a:pt x="2009800" y="1665306"/>
                  <a:pt x="2009180" y="1666546"/>
                  <a:pt x="2009180" y="1669027"/>
                </a:cubicBezTo>
                <a:cubicBezTo>
                  <a:pt x="2019102" y="1678949"/>
                  <a:pt x="2024062" y="1681429"/>
                  <a:pt x="2024062" y="1676468"/>
                </a:cubicBezTo>
                <a:cubicBezTo>
                  <a:pt x="2024062" y="1671507"/>
                  <a:pt x="2024062" y="1669027"/>
                  <a:pt x="2024062" y="1669027"/>
                </a:cubicBezTo>
                <a:cubicBezTo>
                  <a:pt x="2024062" y="1669027"/>
                  <a:pt x="2021582" y="1669027"/>
                  <a:pt x="2016621" y="1669027"/>
                </a:cubicBezTo>
                <a:cubicBezTo>
                  <a:pt x="2014141" y="1666546"/>
                  <a:pt x="2012280" y="1665306"/>
                  <a:pt x="2011040" y="1665306"/>
                </a:cubicBezTo>
                <a:close/>
                <a:moveTo>
                  <a:pt x="1875234" y="1661585"/>
                </a:moveTo>
                <a:cubicBezTo>
                  <a:pt x="1875234" y="1661585"/>
                  <a:pt x="1877715" y="1661585"/>
                  <a:pt x="1882676" y="1661585"/>
                </a:cubicBezTo>
                <a:lnTo>
                  <a:pt x="1890117" y="1661585"/>
                </a:lnTo>
                <a:lnTo>
                  <a:pt x="1882676" y="1669027"/>
                </a:lnTo>
                <a:cubicBezTo>
                  <a:pt x="1877715" y="1664066"/>
                  <a:pt x="1875234" y="1661585"/>
                  <a:pt x="1875234" y="1661585"/>
                </a:cubicBezTo>
                <a:close/>
                <a:moveTo>
                  <a:pt x="1951137" y="1656376"/>
                </a:moveTo>
                <a:lnTo>
                  <a:pt x="1952511" y="1656434"/>
                </a:lnTo>
                <a:lnTo>
                  <a:pt x="1952439" y="1656469"/>
                </a:lnTo>
                <a:close/>
                <a:moveTo>
                  <a:pt x="1979414" y="1654144"/>
                </a:moveTo>
                <a:cubicBezTo>
                  <a:pt x="1984375" y="1659104"/>
                  <a:pt x="1986856" y="1661585"/>
                  <a:pt x="1986856" y="1661585"/>
                </a:cubicBezTo>
                <a:cubicBezTo>
                  <a:pt x="1986856" y="1666546"/>
                  <a:pt x="1986856" y="1669027"/>
                  <a:pt x="1986856" y="1669027"/>
                </a:cubicBezTo>
                <a:cubicBezTo>
                  <a:pt x="1991816" y="1669027"/>
                  <a:pt x="1994297" y="1666546"/>
                  <a:pt x="1994297" y="1661585"/>
                </a:cubicBezTo>
                <a:cubicBezTo>
                  <a:pt x="1994297" y="1656624"/>
                  <a:pt x="1991816" y="1654144"/>
                  <a:pt x="1986856" y="1654144"/>
                </a:cubicBezTo>
                <a:close/>
                <a:moveTo>
                  <a:pt x="1957090" y="1654144"/>
                </a:moveTo>
                <a:cubicBezTo>
                  <a:pt x="1957090" y="1655384"/>
                  <a:pt x="1955850" y="1656159"/>
                  <a:pt x="1953369" y="1656469"/>
                </a:cubicBezTo>
                <a:lnTo>
                  <a:pt x="1952511" y="1656434"/>
                </a:lnTo>
                <a:close/>
                <a:moveTo>
                  <a:pt x="1852910" y="1654144"/>
                </a:moveTo>
                <a:lnTo>
                  <a:pt x="1852910" y="1661585"/>
                </a:lnTo>
                <a:cubicBezTo>
                  <a:pt x="1847949" y="1661585"/>
                  <a:pt x="1845469" y="1661585"/>
                  <a:pt x="1845469" y="1661585"/>
                </a:cubicBezTo>
                <a:close/>
                <a:moveTo>
                  <a:pt x="1726406" y="1654144"/>
                </a:moveTo>
                <a:lnTo>
                  <a:pt x="1741289" y="1654144"/>
                </a:lnTo>
                <a:lnTo>
                  <a:pt x="1733848" y="1661585"/>
                </a:lnTo>
                <a:cubicBezTo>
                  <a:pt x="1728887" y="1661585"/>
                  <a:pt x="1726406" y="1659104"/>
                  <a:pt x="1726406" y="1654144"/>
                </a:cubicBezTo>
                <a:close/>
                <a:moveTo>
                  <a:pt x="1666875" y="1654144"/>
                </a:moveTo>
                <a:cubicBezTo>
                  <a:pt x="1666875" y="1654144"/>
                  <a:pt x="1669356" y="1654144"/>
                  <a:pt x="1674316" y="1654144"/>
                </a:cubicBezTo>
                <a:cubicBezTo>
                  <a:pt x="1679277" y="1654144"/>
                  <a:pt x="1681758" y="1656624"/>
                  <a:pt x="1681758" y="1661585"/>
                </a:cubicBezTo>
                <a:cubicBezTo>
                  <a:pt x="1681758" y="1661585"/>
                  <a:pt x="1679277" y="1661585"/>
                  <a:pt x="1674316" y="1661585"/>
                </a:cubicBezTo>
                <a:cubicBezTo>
                  <a:pt x="1669356" y="1661585"/>
                  <a:pt x="1666875" y="1661585"/>
                  <a:pt x="1666875" y="1661585"/>
                </a:cubicBezTo>
                <a:cubicBezTo>
                  <a:pt x="1666875" y="1656624"/>
                  <a:pt x="1666875" y="1654144"/>
                  <a:pt x="1666875" y="1654144"/>
                </a:cubicBezTo>
                <a:close/>
                <a:moveTo>
                  <a:pt x="1808262" y="1639261"/>
                </a:moveTo>
                <a:lnTo>
                  <a:pt x="1823145" y="1646702"/>
                </a:lnTo>
                <a:cubicBezTo>
                  <a:pt x="1823145" y="1651663"/>
                  <a:pt x="1818184" y="1651663"/>
                  <a:pt x="1808262" y="1646702"/>
                </a:cubicBezTo>
                <a:cubicBezTo>
                  <a:pt x="1808262" y="1641742"/>
                  <a:pt x="1808262" y="1639261"/>
                  <a:pt x="1808262" y="1639261"/>
                </a:cubicBezTo>
                <a:close/>
                <a:moveTo>
                  <a:pt x="1458516" y="1631819"/>
                </a:moveTo>
                <a:lnTo>
                  <a:pt x="1465957" y="1631819"/>
                </a:lnTo>
                <a:lnTo>
                  <a:pt x="1473399" y="1639261"/>
                </a:lnTo>
                <a:cubicBezTo>
                  <a:pt x="1468438" y="1639261"/>
                  <a:pt x="1463477" y="1636780"/>
                  <a:pt x="1458516" y="1631819"/>
                </a:cubicBezTo>
                <a:close/>
                <a:moveTo>
                  <a:pt x="1666875" y="1624378"/>
                </a:moveTo>
                <a:cubicBezTo>
                  <a:pt x="1666875" y="1624378"/>
                  <a:pt x="1666875" y="1626859"/>
                  <a:pt x="1666875" y="1631819"/>
                </a:cubicBezTo>
                <a:lnTo>
                  <a:pt x="1659434" y="1639261"/>
                </a:lnTo>
                <a:cubicBezTo>
                  <a:pt x="1659434" y="1639261"/>
                  <a:pt x="1659434" y="1636780"/>
                  <a:pt x="1659434" y="1631819"/>
                </a:cubicBezTo>
                <a:close/>
                <a:moveTo>
                  <a:pt x="1785938" y="1609495"/>
                </a:moveTo>
                <a:lnTo>
                  <a:pt x="1800821" y="1609495"/>
                </a:lnTo>
                <a:lnTo>
                  <a:pt x="1793379" y="1616937"/>
                </a:lnTo>
                <a:cubicBezTo>
                  <a:pt x="1788418" y="1616937"/>
                  <a:pt x="1785938" y="1614456"/>
                  <a:pt x="1785938" y="1609495"/>
                </a:cubicBezTo>
                <a:close/>
                <a:moveTo>
                  <a:pt x="1674316" y="1609495"/>
                </a:moveTo>
                <a:cubicBezTo>
                  <a:pt x="1689199" y="1609495"/>
                  <a:pt x="1701602" y="1614456"/>
                  <a:pt x="1711524" y="1624378"/>
                </a:cubicBezTo>
                <a:lnTo>
                  <a:pt x="1689199" y="1624378"/>
                </a:lnTo>
                <a:cubicBezTo>
                  <a:pt x="1679277" y="1619417"/>
                  <a:pt x="1674316" y="1616937"/>
                  <a:pt x="1674316" y="1616937"/>
                </a:cubicBezTo>
                <a:cubicBezTo>
                  <a:pt x="1674316" y="1611976"/>
                  <a:pt x="1674316" y="1609495"/>
                  <a:pt x="1674316" y="1609495"/>
                </a:cubicBezTo>
                <a:close/>
                <a:moveTo>
                  <a:pt x="1912441" y="1602054"/>
                </a:moveTo>
                <a:cubicBezTo>
                  <a:pt x="1912441" y="1607015"/>
                  <a:pt x="1914922" y="1609495"/>
                  <a:pt x="1919883" y="1609495"/>
                </a:cubicBezTo>
                <a:cubicBezTo>
                  <a:pt x="1924844" y="1609495"/>
                  <a:pt x="1927324" y="1609495"/>
                  <a:pt x="1927324" y="1609495"/>
                </a:cubicBezTo>
                <a:cubicBezTo>
                  <a:pt x="1927324" y="1609495"/>
                  <a:pt x="1924844" y="1607015"/>
                  <a:pt x="1919883" y="1602054"/>
                </a:cubicBezTo>
                <a:close/>
                <a:moveTo>
                  <a:pt x="1651992" y="1602054"/>
                </a:moveTo>
                <a:lnTo>
                  <a:pt x="1659434" y="1609495"/>
                </a:lnTo>
                <a:lnTo>
                  <a:pt x="1651992" y="1609495"/>
                </a:lnTo>
                <a:close/>
                <a:moveTo>
                  <a:pt x="1451074" y="1602054"/>
                </a:moveTo>
                <a:cubicBezTo>
                  <a:pt x="1456035" y="1602054"/>
                  <a:pt x="1458516" y="1603294"/>
                  <a:pt x="1458516" y="1605775"/>
                </a:cubicBezTo>
                <a:cubicBezTo>
                  <a:pt x="1458516" y="1608255"/>
                  <a:pt x="1458516" y="1609495"/>
                  <a:pt x="1458516" y="1609495"/>
                </a:cubicBezTo>
                <a:lnTo>
                  <a:pt x="1451074" y="1609495"/>
                </a:lnTo>
                <a:close/>
                <a:moveTo>
                  <a:pt x="1369219" y="1602054"/>
                </a:moveTo>
                <a:cubicBezTo>
                  <a:pt x="1369219" y="1602054"/>
                  <a:pt x="1370459" y="1603294"/>
                  <a:pt x="1372940" y="1605775"/>
                </a:cubicBezTo>
                <a:cubicBezTo>
                  <a:pt x="1375420" y="1608255"/>
                  <a:pt x="1376660" y="1609495"/>
                  <a:pt x="1376660" y="1609495"/>
                </a:cubicBezTo>
                <a:cubicBezTo>
                  <a:pt x="1376660" y="1609495"/>
                  <a:pt x="1374180" y="1609495"/>
                  <a:pt x="1369219" y="1609495"/>
                </a:cubicBezTo>
                <a:cubicBezTo>
                  <a:pt x="1369219" y="1604535"/>
                  <a:pt x="1369219" y="1602054"/>
                  <a:pt x="1369219" y="1602054"/>
                </a:cubicBezTo>
                <a:close/>
                <a:moveTo>
                  <a:pt x="1395729" y="1599728"/>
                </a:moveTo>
                <a:cubicBezTo>
                  <a:pt x="1396659" y="1600039"/>
                  <a:pt x="1397744" y="1600814"/>
                  <a:pt x="1398985" y="1602054"/>
                </a:cubicBezTo>
                <a:cubicBezTo>
                  <a:pt x="1403945" y="1602054"/>
                  <a:pt x="1411387" y="1604535"/>
                  <a:pt x="1421309" y="1609495"/>
                </a:cubicBezTo>
                <a:cubicBezTo>
                  <a:pt x="1431231" y="1619417"/>
                  <a:pt x="1438672" y="1626859"/>
                  <a:pt x="1443633" y="1631819"/>
                </a:cubicBezTo>
                <a:cubicBezTo>
                  <a:pt x="1438672" y="1631819"/>
                  <a:pt x="1434951" y="1630579"/>
                  <a:pt x="1432471" y="1628099"/>
                </a:cubicBezTo>
                <a:cubicBezTo>
                  <a:pt x="1429990" y="1625618"/>
                  <a:pt x="1426270" y="1624378"/>
                  <a:pt x="1421309" y="1624378"/>
                </a:cubicBezTo>
                <a:lnTo>
                  <a:pt x="1406426" y="1616937"/>
                </a:lnTo>
                <a:cubicBezTo>
                  <a:pt x="1406426" y="1611976"/>
                  <a:pt x="1403945" y="1609495"/>
                  <a:pt x="1398985" y="1609495"/>
                </a:cubicBezTo>
                <a:cubicBezTo>
                  <a:pt x="1394023" y="1614456"/>
                  <a:pt x="1391543" y="1614456"/>
                  <a:pt x="1391543" y="1609495"/>
                </a:cubicBezTo>
                <a:cubicBezTo>
                  <a:pt x="1391543" y="1602054"/>
                  <a:pt x="1392938" y="1598798"/>
                  <a:pt x="1395729" y="1599728"/>
                </a:cubicBezTo>
                <a:close/>
                <a:moveTo>
                  <a:pt x="1622227" y="1594612"/>
                </a:moveTo>
                <a:lnTo>
                  <a:pt x="1629668" y="1609495"/>
                </a:lnTo>
                <a:cubicBezTo>
                  <a:pt x="1624707" y="1609495"/>
                  <a:pt x="1622227" y="1607015"/>
                  <a:pt x="1622227" y="1602054"/>
                </a:cubicBezTo>
                <a:cubicBezTo>
                  <a:pt x="1617266" y="1602054"/>
                  <a:pt x="1614785" y="1600814"/>
                  <a:pt x="1614785" y="1598333"/>
                </a:cubicBezTo>
                <a:cubicBezTo>
                  <a:pt x="1614785" y="1595852"/>
                  <a:pt x="1617266" y="1594612"/>
                  <a:pt x="1622227" y="1594612"/>
                </a:cubicBezTo>
                <a:close/>
                <a:moveTo>
                  <a:pt x="1332012" y="1594612"/>
                </a:moveTo>
                <a:lnTo>
                  <a:pt x="1346895" y="1594612"/>
                </a:lnTo>
                <a:cubicBezTo>
                  <a:pt x="1356816" y="1599573"/>
                  <a:pt x="1361777" y="1602054"/>
                  <a:pt x="1361777" y="1602054"/>
                </a:cubicBezTo>
                <a:lnTo>
                  <a:pt x="1346895" y="1609495"/>
                </a:lnTo>
                <a:cubicBezTo>
                  <a:pt x="1341934" y="1609495"/>
                  <a:pt x="1339453" y="1609495"/>
                  <a:pt x="1339453" y="1609495"/>
                </a:cubicBezTo>
                <a:lnTo>
                  <a:pt x="1339453" y="1602054"/>
                </a:lnTo>
                <a:close/>
                <a:moveTo>
                  <a:pt x="1108769" y="1594612"/>
                </a:moveTo>
                <a:lnTo>
                  <a:pt x="1123652" y="1594612"/>
                </a:lnTo>
                <a:lnTo>
                  <a:pt x="1116211" y="1602054"/>
                </a:lnTo>
                <a:cubicBezTo>
                  <a:pt x="1116211" y="1602054"/>
                  <a:pt x="1113731" y="1599573"/>
                  <a:pt x="1108769" y="1594612"/>
                </a:cubicBezTo>
                <a:close/>
                <a:moveTo>
                  <a:pt x="1577578" y="1587171"/>
                </a:moveTo>
                <a:cubicBezTo>
                  <a:pt x="1577578" y="1587171"/>
                  <a:pt x="1580059" y="1587171"/>
                  <a:pt x="1585020" y="1587171"/>
                </a:cubicBezTo>
                <a:lnTo>
                  <a:pt x="1599903" y="1594612"/>
                </a:lnTo>
                <a:cubicBezTo>
                  <a:pt x="1604863" y="1594612"/>
                  <a:pt x="1607344" y="1594612"/>
                  <a:pt x="1607344" y="1594612"/>
                </a:cubicBezTo>
                <a:lnTo>
                  <a:pt x="1599903" y="1602054"/>
                </a:lnTo>
                <a:lnTo>
                  <a:pt x="1592461" y="1609495"/>
                </a:lnTo>
                <a:cubicBezTo>
                  <a:pt x="1587500" y="1604535"/>
                  <a:pt x="1578818" y="1602054"/>
                  <a:pt x="1566416" y="1602054"/>
                </a:cubicBezTo>
                <a:cubicBezTo>
                  <a:pt x="1554014" y="1602054"/>
                  <a:pt x="1547813" y="1599573"/>
                  <a:pt x="1547813" y="1594612"/>
                </a:cubicBezTo>
                <a:lnTo>
                  <a:pt x="1562695" y="1594612"/>
                </a:lnTo>
                <a:lnTo>
                  <a:pt x="1577578" y="1594612"/>
                </a:lnTo>
                <a:close/>
                <a:moveTo>
                  <a:pt x="1495723" y="1587171"/>
                </a:moveTo>
                <a:lnTo>
                  <a:pt x="1503164" y="1587171"/>
                </a:lnTo>
                <a:lnTo>
                  <a:pt x="1503164" y="1594612"/>
                </a:lnTo>
                <a:cubicBezTo>
                  <a:pt x="1498203" y="1594612"/>
                  <a:pt x="1495723" y="1592132"/>
                  <a:pt x="1495723" y="1587171"/>
                </a:cubicBezTo>
                <a:close/>
                <a:moveTo>
                  <a:pt x="1093887" y="1587171"/>
                </a:moveTo>
                <a:cubicBezTo>
                  <a:pt x="1098848" y="1587171"/>
                  <a:pt x="1101328" y="1587171"/>
                  <a:pt x="1101328" y="1587171"/>
                </a:cubicBezTo>
                <a:lnTo>
                  <a:pt x="1093887" y="1594612"/>
                </a:lnTo>
                <a:close/>
                <a:moveTo>
                  <a:pt x="1759893" y="1564847"/>
                </a:moveTo>
                <a:cubicBezTo>
                  <a:pt x="1762373" y="1564847"/>
                  <a:pt x="1763613" y="1567327"/>
                  <a:pt x="1763613" y="1572288"/>
                </a:cubicBezTo>
                <a:lnTo>
                  <a:pt x="1756172" y="1579730"/>
                </a:lnTo>
                <a:cubicBezTo>
                  <a:pt x="1756172" y="1579730"/>
                  <a:pt x="1756172" y="1577249"/>
                  <a:pt x="1756172" y="1572288"/>
                </a:cubicBezTo>
                <a:cubicBezTo>
                  <a:pt x="1756172" y="1567327"/>
                  <a:pt x="1757412" y="1564847"/>
                  <a:pt x="1759893" y="1564847"/>
                </a:cubicBezTo>
                <a:close/>
                <a:moveTo>
                  <a:pt x="1317129" y="1564847"/>
                </a:moveTo>
                <a:cubicBezTo>
                  <a:pt x="1322090" y="1564847"/>
                  <a:pt x="1325811" y="1566087"/>
                  <a:pt x="1328291" y="1568568"/>
                </a:cubicBezTo>
                <a:cubicBezTo>
                  <a:pt x="1330772" y="1571048"/>
                  <a:pt x="1329531" y="1572288"/>
                  <a:pt x="1324570" y="1572288"/>
                </a:cubicBezTo>
                <a:cubicBezTo>
                  <a:pt x="1324570" y="1572288"/>
                  <a:pt x="1323330" y="1572288"/>
                  <a:pt x="1320850" y="1572288"/>
                </a:cubicBezTo>
                <a:cubicBezTo>
                  <a:pt x="1318369" y="1572288"/>
                  <a:pt x="1317129" y="1569808"/>
                  <a:pt x="1317129" y="1564847"/>
                </a:cubicBezTo>
                <a:close/>
                <a:moveTo>
                  <a:pt x="6124276" y="1557405"/>
                </a:moveTo>
                <a:lnTo>
                  <a:pt x="6146600" y="1557405"/>
                </a:lnTo>
                <a:cubicBezTo>
                  <a:pt x="6161484" y="1562366"/>
                  <a:pt x="6168924" y="1567327"/>
                  <a:pt x="6168924" y="1572288"/>
                </a:cubicBezTo>
                <a:cubicBezTo>
                  <a:pt x="6163964" y="1572288"/>
                  <a:pt x="6161484" y="1571048"/>
                  <a:pt x="6161484" y="1568568"/>
                </a:cubicBezTo>
                <a:cubicBezTo>
                  <a:pt x="6161484" y="1566087"/>
                  <a:pt x="6159004" y="1567327"/>
                  <a:pt x="6154044" y="1572288"/>
                </a:cubicBezTo>
                <a:cubicBezTo>
                  <a:pt x="6149080" y="1572288"/>
                  <a:pt x="6144120" y="1569808"/>
                  <a:pt x="6139160" y="1564847"/>
                </a:cubicBezTo>
                <a:close/>
                <a:moveTo>
                  <a:pt x="1681758" y="1557405"/>
                </a:moveTo>
                <a:lnTo>
                  <a:pt x="1689199" y="1557405"/>
                </a:lnTo>
                <a:cubicBezTo>
                  <a:pt x="1694160" y="1562366"/>
                  <a:pt x="1699121" y="1564847"/>
                  <a:pt x="1704082" y="1564847"/>
                </a:cubicBezTo>
                <a:cubicBezTo>
                  <a:pt x="1709043" y="1564847"/>
                  <a:pt x="1714004" y="1564847"/>
                  <a:pt x="1718965" y="1564847"/>
                </a:cubicBezTo>
                <a:cubicBezTo>
                  <a:pt x="1728887" y="1564847"/>
                  <a:pt x="1733848" y="1566087"/>
                  <a:pt x="1733848" y="1568568"/>
                </a:cubicBezTo>
                <a:cubicBezTo>
                  <a:pt x="1733848" y="1571048"/>
                  <a:pt x="1735088" y="1572288"/>
                  <a:pt x="1737568" y="1572288"/>
                </a:cubicBezTo>
                <a:cubicBezTo>
                  <a:pt x="1740049" y="1572288"/>
                  <a:pt x="1743770" y="1574769"/>
                  <a:pt x="1748731" y="1579730"/>
                </a:cubicBezTo>
                <a:lnTo>
                  <a:pt x="1741289" y="1579730"/>
                </a:lnTo>
                <a:lnTo>
                  <a:pt x="1726406" y="1587171"/>
                </a:lnTo>
                <a:cubicBezTo>
                  <a:pt x="1726406" y="1587171"/>
                  <a:pt x="1723926" y="1587171"/>
                  <a:pt x="1718965" y="1587171"/>
                </a:cubicBezTo>
                <a:cubicBezTo>
                  <a:pt x="1718965" y="1582210"/>
                  <a:pt x="1720205" y="1577249"/>
                  <a:pt x="1722686" y="1572288"/>
                </a:cubicBezTo>
                <a:cubicBezTo>
                  <a:pt x="1725166" y="1567327"/>
                  <a:pt x="1723926" y="1567327"/>
                  <a:pt x="1718965" y="1572288"/>
                </a:cubicBezTo>
                <a:cubicBezTo>
                  <a:pt x="1709043" y="1572288"/>
                  <a:pt x="1701602" y="1572288"/>
                  <a:pt x="1696640" y="1572288"/>
                </a:cubicBezTo>
                <a:lnTo>
                  <a:pt x="1696640" y="1564847"/>
                </a:lnTo>
                <a:cubicBezTo>
                  <a:pt x="1686719" y="1564847"/>
                  <a:pt x="1681758" y="1562366"/>
                  <a:pt x="1681758" y="1557405"/>
                </a:cubicBezTo>
                <a:close/>
                <a:moveTo>
                  <a:pt x="1503164" y="1557405"/>
                </a:moveTo>
                <a:cubicBezTo>
                  <a:pt x="1503164" y="1557405"/>
                  <a:pt x="1505645" y="1557405"/>
                  <a:pt x="1510606" y="1557405"/>
                </a:cubicBezTo>
                <a:cubicBezTo>
                  <a:pt x="1515566" y="1557405"/>
                  <a:pt x="1518047" y="1558645"/>
                  <a:pt x="1518047" y="1561126"/>
                </a:cubicBezTo>
                <a:cubicBezTo>
                  <a:pt x="1518047" y="1563607"/>
                  <a:pt x="1515566" y="1564847"/>
                  <a:pt x="1510606" y="1564847"/>
                </a:cubicBezTo>
                <a:cubicBezTo>
                  <a:pt x="1510606" y="1564847"/>
                  <a:pt x="1509365" y="1563607"/>
                  <a:pt x="1506885" y="1561126"/>
                </a:cubicBezTo>
                <a:cubicBezTo>
                  <a:pt x="1504404" y="1558645"/>
                  <a:pt x="1503164" y="1557405"/>
                  <a:pt x="1503164" y="1557405"/>
                </a:cubicBezTo>
                <a:close/>
                <a:moveTo>
                  <a:pt x="1386892" y="1553685"/>
                </a:moveTo>
                <a:cubicBezTo>
                  <a:pt x="1387512" y="1553685"/>
                  <a:pt x="1389063" y="1554925"/>
                  <a:pt x="1391543" y="1557405"/>
                </a:cubicBezTo>
                <a:cubicBezTo>
                  <a:pt x="1396504" y="1562366"/>
                  <a:pt x="1400225" y="1563607"/>
                  <a:pt x="1402705" y="1561126"/>
                </a:cubicBezTo>
                <a:cubicBezTo>
                  <a:pt x="1405186" y="1558645"/>
                  <a:pt x="1418828" y="1559886"/>
                  <a:pt x="1443633" y="1564847"/>
                </a:cubicBezTo>
                <a:lnTo>
                  <a:pt x="1428750" y="1572288"/>
                </a:lnTo>
                <a:cubicBezTo>
                  <a:pt x="1423789" y="1572288"/>
                  <a:pt x="1418828" y="1572288"/>
                  <a:pt x="1413867" y="1572288"/>
                </a:cubicBezTo>
                <a:lnTo>
                  <a:pt x="1398985" y="1564847"/>
                </a:lnTo>
                <a:cubicBezTo>
                  <a:pt x="1394023" y="1564847"/>
                  <a:pt x="1390303" y="1562366"/>
                  <a:pt x="1387822" y="1557405"/>
                </a:cubicBezTo>
                <a:cubicBezTo>
                  <a:pt x="1386582" y="1554925"/>
                  <a:pt x="1386272" y="1553685"/>
                  <a:pt x="1386892" y="1553685"/>
                </a:cubicBezTo>
                <a:close/>
                <a:moveTo>
                  <a:pt x="1785938" y="1542523"/>
                </a:moveTo>
                <a:lnTo>
                  <a:pt x="1793379" y="1557405"/>
                </a:lnTo>
                <a:cubicBezTo>
                  <a:pt x="1813223" y="1567327"/>
                  <a:pt x="1823145" y="1567327"/>
                  <a:pt x="1823145" y="1557405"/>
                </a:cubicBezTo>
                <a:cubicBezTo>
                  <a:pt x="1823145" y="1557405"/>
                  <a:pt x="1820664" y="1556165"/>
                  <a:pt x="1815703" y="1553685"/>
                </a:cubicBezTo>
                <a:cubicBezTo>
                  <a:pt x="1810742" y="1551204"/>
                  <a:pt x="1805781" y="1549964"/>
                  <a:pt x="1800821" y="1549964"/>
                </a:cubicBezTo>
                <a:cubicBezTo>
                  <a:pt x="1795860" y="1549964"/>
                  <a:pt x="1790899" y="1547483"/>
                  <a:pt x="1785938" y="1542523"/>
                </a:cubicBezTo>
                <a:close/>
                <a:moveTo>
                  <a:pt x="1547813" y="1542523"/>
                </a:moveTo>
                <a:cubicBezTo>
                  <a:pt x="1547813" y="1542523"/>
                  <a:pt x="1547813" y="1545003"/>
                  <a:pt x="1547813" y="1549964"/>
                </a:cubicBezTo>
                <a:cubicBezTo>
                  <a:pt x="1547813" y="1549964"/>
                  <a:pt x="1550293" y="1549964"/>
                  <a:pt x="1555254" y="1549964"/>
                </a:cubicBezTo>
                <a:cubicBezTo>
                  <a:pt x="1555254" y="1549964"/>
                  <a:pt x="1555254" y="1548724"/>
                  <a:pt x="1555254" y="1546243"/>
                </a:cubicBezTo>
                <a:cubicBezTo>
                  <a:pt x="1555254" y="1543763"/>
                  <a:pt x="1552773" y="1542523"/>
                  <a:pt x="1547813" y="1542523"/>
                </a:cubicBezTo>
                <a:close/>
                <a:moveTo>
                  <a:pt x="1361777" y="1542523"/>
                </a:moveTo>
                <a:cubicBezTo>
                  <a:pt x="1366739" y="1542523"/>
                  <a:pt x="1370459" y="1543763"/>
                  <a:pt x="1372940" y="1546243"/>
                </a:cubicBezTo>
                <a:cubicBezTo>
                  <a:pt x="1375420" y="1548724"/>
                  <a:pt x="1376660" y="1549964"/>
                  <a:pt x="1376660" y="1549964"/>
                </a:cubicBezTo>
                <a:lnTo>
                  <a:pt x="1369219" y="1549964"/>
                </a:lnTo>
                <a:close/>
                <a:moveTo>
                  <a:pt x="1544092" y="1535081"/>
                </a:moveTo>
                <a:cubicBezTo>
                  <a:pt x="1546572" y="1535081"/>
                  <a:pt x="1550293" y="1537562"/>
                  <a:pt x="1555254" y="1542523"/>
                </a:cubicBezTo>
                <a:cubicBezTo>
                  <a:pt x="1560215" y="1547483"/>
                  <a:pt x="1565176" y="1549964"/>
                  <a:pt x="1570137" y="1549964"/>
                </a:cubicBezTo>
                <a:cubicBezTo>
                  <a:pt x="1575098" y="1549964"/>
                  <a:pt x="1580059" y="1552445"/>
                  <a:pt x="1585020" y="1557405"/>
                </a:cubicBezTo>
                <a:lnTo>
                  <a:pt x="1585020" y="1549964"/>
                </a:lnTo>
                <a:cubicBezTo>
                  <a:pt x="1585020" y="1540042"/>
                  <a:pt x="1582539" y="1535081"/>
                  <a:pt x="1577578" y="1535081"/>
                </a:cubicBezTo>
                <a:lnTo>
                  <a:pt x="1585020" y="1535081"/>
                </a:lnTo>
                <a:cubicBezTo>
                  <a:pt x="1604863" y="1554925"/>
                  <a:pt x="1617266" y="1559886"/>
                  <a:pt x="1622227" y="1549964"/>
                </a:cubicBezTo>
                <a:lnTo>
                  <a:pt x="1629668" y="1542523"/>
                </a:lnTo>
                <a:cubicBezTo>
                  <a:pt x="1634629" y="1547483"/>
                  <a:pt x="1634629" y="1549964"/>
                  <a:pt x="1629668" y="1549964"/>
                </a:cubicBezTo>
                <a:lnTo>
                  <a:pt x="1711524" y="1587171"/>
                </a:lnTo>
                <a:cubicBezTo>
                  <a:pt x="1711524" y="1587171"/>
                  <a:pt x="1714004" y="1589652"/>
                  <a:pt x="1718965" y="1594612"/>
                </a:cubicBezTo>
                <a:cubicBezTo>
                  <a:pt x="1723926" y="1599573"/>
                  <a:pt x="1726406" y="1604535"/>
                  <a:pt x="1726406" y="1609495"/>
                </a:cubicBezTo>
                <a:cubicBezTo>
                  <a:pt x="1716485" y="1604535"/>
                  <a:pt x="1709043" y="1602054"/>
                  <a:pt x="1704082" y="1602054"/>
                </a:cubicBezTo>
                <a:cubicBezTo>
                  <a:pt x="1699121" y="1597093"/>
                  <a:pt x="1694160" y="1597093"/>
                  <a:pt x="1689199" y="1602054"/>
                </a:cubicBezTo>
                <a:cubicBezTo>
                  <a:pt x="1689199" y="1602054"/>
                  <a:pt x="1686719" y="1602054"/>
                  <a:pt x="1681758" y="1602054"/>
                </a:cubicBezTo>
                <a:lnTo>
                  <a:pt x="1689199" y="1594612"/>
                </a:lnTo>
                <a:lnTo>
                  <a:pt x="1696640" y="1587171"/>
                </a:lnTo>
                <a:lnTo>
                  <a:pt x="1689199" y="1587171"/>
                </a:lnTo>
                <a:cubicBezTo>
                  <a:pt x="1684239" y="1587171"/>
                  <a:pt x="1680518" y="1587171"/>
                  <a:pt x="1678037" y="1587171"/>
                </a:cubicBezTo>
                <a:cubicBezTo>
                  <a:pt x="1675557" y="1587171"/>
                  <a:pt x="1671836" y="1587171"/>
                  <a:pt x="1666875" y="1587171"/>
                </a:cubicBezTo>
                <a:lnTo>
                  <a:pt x="1614785" y="1572288"/>
                </a:lnTo>
                <a:lnTo>
                  <a:pt x="1607344" y="1564847"/>
                </a:lnTo>
                <a:cubicBezTo>
                  <a:pt x="1607344" y="1569808"/>
                  <a:pt x="1607344" y="1572288"/>
                  <a:pt x="1607344" y="1572288"/>
                </a:cubicBezTo>
                <a:cubicBezTo>
                  <a:pt x="1607344" y="1572288"/>
                  <a:pt x="1604863" y="1572288"/>
                  <a:pt x="1599903" y="1572288"/>
                </a:cubicBezTo>
                <a:cubicBezTo>
                  <a:pt x="1594941" y="1572288"/>
                  <a:pt x="1592461" y="1569808"/>
                  <a:pt x="1592461" y="1564847"/>
                </a:cubicBezTo>
                <a:cubicBezTo>
                  <a:pt x="1587500" y="1564847"/>
                  <a:pt x="1582539" y="1564847"/>
                  <a:pt x="1577578" y="1564847"/>
                </a:cubicBezTo>
                <a:lnTo>
                  <a:pt x="1540371" y="1549964"/>
                </a:lnTo>
                <a:cubicBezTo>
                  <a:pt x="1540371" y="1549964"/>
                  <a:pt x="1540371" y="1547483"/>
                  <a:pt x="1540371" y="1542523"/>
                </a:cubicBezTo>
                <a:cubicBezTo>
                  <a:pt x="1540371" y="1537562"/>
                  <a:pt x="1541611" y="1535081"/>
                  <a:pt x="1544092" y="1535081"/>
                </a:cubicBezTo>
                <a:close/>
                <a:moveTo>
                  <a:pt x="1518047" y="1535081"/>
                </a:moveTo>
                <a:cubicBezTo>
                  <a:pt x="1518047" y="1535081"/>
                  <a:pt x="1518047" y="1537562"/>
                  <a:pt x="1518047" y="1542523"/>
                </a:cubicBezTo>
                <a:cubicBezTo>
                  <a:pt x="1518047" y="1542523"/>
                  <a:pt x="1518047" y="1545003"/>
                  <a:pt x="1518047" y="1549964"/>
                </a:cubicBezTo>
                <a:cubicBezTo>
                  <a:pt x="1513086" y="1549964"/>
                  <a:pt x="1510606" y="1547483"/>
                  <a:pt x="1510606" y="1542523"/>
                </a:cubicBezTo>
                <a:cubicBezTo>
                  <a:pt x="1510606" y="1537562"/>
                  <a:pt x="1513086" y="1535081"/>
                  <a:pt x="1518047" y="1535081"/>
                </a:cubicBezTo>
                <a:close/>
                <a:moveTo>
                  <a:pt x="1391543" y="1527640"/>
                </a:moveTo>
                <a:lnTo>
                  <a:pt x="1413867" y="1535081"/>
                </a:lnTo>
                <a:cubicBezTo>
                  <a:pt x="1413867" y="1535081"/>
                  <a:pt x="1408906" y="1535081"/>
                  <a:pt x="1398985" y="1535081"/>
                </a:cubicBezTo>
                <a:close/>
                <a:moveTo>
                  <a:pt x="1629668" y="1520198"/>
                </a:moveTo>
                <a:lnTo>
                  <a:pt x="1651992" y="1520198"/>
                </a:lnTo>
                <a:cubicBezTo>
                  <a:pt x="1651992" y="1525159"/>
                  <a:pt x="1654473" y="1527640"/>
                  <a:pt x="1659434" y="1527640"/>
                </a:cubicBezTo>
                <a:lnTo>
                  <a:pt x="1666875" y="1527640"/>
                </a:lnTo>
                <a:lnTo>
                  <a:pt x="1659434" y="1535081"/>
                </a:lnTo>
                <a:lnTo>
                  <a:pt x="1644551" y="1527640"/>
                </a:lnTo>
                <a:cubicBezTo>
                  <a:pt x="1634629" y="1522679"/>
                  <a:pt x="1629668" y="1520198"/>
                  <a:pt x="1629668" y="1520198"/>
                </a:cubicBezTo>
                <a:close/>
                <a:moveTo>
                  <a:pt x="1369219" y="1520198"/>
                </a:moveTo>
                <a:cubicBezTo>
                  <a:pt x="1374180" y="1520198"/>
                  <a:pt x="1376660" y="1522679"/>
                  <a:pt x="1376660" y="1527640"/>
                </a:cubicBezTo>
                <a:cubicBezTo>
                  <a:pt x="1376660" y="1532601"/>
                  <a:pt x="1376660" y="1535081"/>
                  <a:pt x="1376660" y="1535081"/>
                </a:cubicBezTo>
                <a:cubicBezTo>
                  <a:pt x="1376660" y="1535081"/>
                  <a:pt x="1374180" y="1532601"/>
                  <a:pt x="1369219" y="1527640"/>
                </a:cubicBezTo>
                <a:close/>
                <a:moveTo>
                  <a:pt x="1562695" y="1512757"/>
                </a:moveTo>
                <a:cubicBezTo>
                  <a:pt x="1562695" y="1512757"/>
                  <a:pt x="1563936" y="1513997"/>
                  <a:pt x="1566416" y="1516478"/>
                </a:cubicBezTo>
                <a:cubicBezTo>
                  <a:pt x="1568897" y="1518958"/>
                  <a:pt x="1570137" y="1520198"/>
                  <a:pt x="1570137" y="1520198"/>
                </a:cubicBezTo>
                <a:lnTo>
                  <a:pt x="1562695" y="1520198"/>
                </a:lnTo>
                <a:close/>
                <a:moveTo>
                  <a:pt x="5975448" y="1505316"/>
                </a:moveTo>
                <a:cubicBezTo>
                  <a:pt x="5975448" y="1505316"/>
                  <a:pt x="5976688" y="1505316"/>
                  <a:pt x="5979170" y="1505316"/>
                </a:cubicBezTo>
                <a:cubicBezTo>
                  <a:pt x="5981650" y="1505316"/>
                  <a:pt x="5985370" y="1505316"/>
                  <a:pt x="5990332" y="1505316"/>
                </a:cubicBezTo>
                <a:cubicBezTo>
                  <a:pt x="5995292" y="1505316"/>
                  <a:pt x="6002734" y="1507796"/>
                  <a:pt x="6012656" y="1512757"/>
                </a:cubicBezTo>
                <a:lnTo>
                  <a:pt x="6027540" y="1520198"/>
                </a:lnTo>
                <a:cubicBezTo>
                  <a:pt x="6022576" y="1520198"/>
                  <a:pt x="6018856" y="1520198"/>
                  <a:pt x="6016376" y="1520198"/>
                </a:cubicBezTo>
                <a:cubicBezTo>
                  <a:pt x="6013896" y="1520198"/>
                  <a:pt x="6005214" y="1517718"/>
                  <a:pt x="5990332" y="1512757"/>
                </a:cubicBezTo>
                <a:cubicBezTo>
                  <a:pt x="5975448" y="1507796"/>
                  <a:pt x="5970488" y="1505316"/>
                  <a:pt x="5975448" y="1505316"/>
                </a:cubicBezTo>
                <a:close/>
                <a:moveTo>
                  <a:pt x="1384102" y="1505316"/>
                </a:moveTo>
                <a:lnTo>
                  <a:pt x="1391543" y="1512757"/>
                </a:lnTo>
                <a:cubicBezTo>
                  <a:pt x="1381621" y="1517718"/>
                  <a:pt x="1376660" y="1517718"/>
                  <a:pt x="1376660" y="1512757"/>
                </a:cubicBezTo>
                <a:cubicBezTo>
                  <a:pt x="1376660" y="1507796"/>
                  <a:pt x="1379141" y="1505316"/>
                  <a:pt x="1384102" y="1505316"/>
                </a:cubicBezTo>
                <a:close/>
                <a:moveTo>
                  <a:pt x="1309688" y="1505316"/>
                </a:moveTo>
                <a:lnTo>
                  <a:pt x="1317129" y="1512757"/>
                </a:lnTo>
                <a:cubicBezTo>
                  <a:pt x="1317129" y="1512757"/>
                  <a:pt x="1314649" y="1512757"/>
                  <a:pt x="1309688" y="1512757"/>
                </a:cubicBezTo>
                <a:close/>
                <a:moveTo>
                  <a:pt x="1250156" y="1505316"/>
                </a:moveTo>
                <a:cubicBezTo>
                  <a:pt x="1250156" y="1505316"/>
                  <a:pt x="1251397" y="1506556"/>
                  <a:pt x="1253877" y="1509036"/>
                </a:cubicBezTo>
                <a:cubicBezTo>
                  <a:pt x="1256357" y="1511517"/>
                  <a:pt x="1257598" y="1512757"/>
                  <a:pt x="1257598" y="1512757"/>
                </a:cubicBezTo>
                <a:cubicBezTo>
                  <a:pt x="1257598" y="1517718"/>
                  <a:pt x="1257598" y="1520198"/>
                  <a:pt x="1257598" y="1520198"/>
                </a:cubicBezTo>
                <a:cubicBezTo>
                  <a:pt x="1252637" y="1520198"/>
                  <a:pt x="1250156" y="1518958"/>
                  <a:pt x="1250156" y="1516478"/>
                </a:cubicBezTo>
                <a:cubicBezTo>
                  <a:pt x="1250156" y="1513997"/>
                  <a:pt x="1250156" y="1512757"/>
                  <a:pt x="1250156" y="1512757"/>
                </a:cubicBezTo>
                <a:cubicBezTo>
                  <a:pt x="1245195" y="1507796"/>
                  <a:pt x="1245195" y="1505316"/>
                  <a:pt x="1250156" y="1505316"/>
                </a:cubicBezTo>
                <a:close/>
                <a:moveTo>
                  <a:pt x="1555254" y="1497874"/>
                </a:moveTo>
                <a:cubicBezTo>
                  <a:pt x="1555254" y="1497874"/>
                  <a:pt x="1555254" y="1500355"/>
                  <a:pt x="1555254" y="1505316"/>
                </a:cubicBezTo>
                <a:cubicBezTo>
                  <a:pt x="1550293" y="1505316"/>
                  <a:pt x="1547813" y="1505316"/>
                  <a:pt x="1547813" y="1505316"/>
                </a:cubicBezTo>
                <a:close/>
                <a:moveTo>
                  <a:pt x="1525488" y="1497874"/>
                </a:moveTo>
                <a:cubicBezTo>
                  <a:pt x="1530449" y="1497874"/>
                  <a:pt x="1535410" y="1497874"/>
                  <a:pt x="1540371" y="1497874"/>
                </a:cubicBezTo>
                <a:lnTo>
                  <a:pt x="1532930" y="1505316"/>
                </a:lnTo>
                <a:close/>
                <a:moveTo>
                  <a:pt x="1451074" y="1497874"/>
                </a:moveTo>
                <a:lnTo>
                  <a:pt x="1458516" y="1497874"/>
                </a:lnTo>
                <a:cubicBezTo>
                  <a:pt x="1463477" y="1497874"/>
                  <a:pt x="1468438" y="1497874"/>
                  <a:pt x="1473399" y="1497874"/>
                </a:cubicBezTo>
                <a:cubicBezTo>
                  <a:pt x="1478359" y="1497874"/>
                  <a:pt x="1480840" y="1500355"/>
                  <a:pt x="1480840" y="1505316"/>
                </a:cubicBezTo>
                <a:lnTo>
                  <a:pt x="1503164" y="1512757"/>
                </a:lnTo>
                <a:lnTo>
                  <a:pt x="1532930" y="1520198"/>
                </a:lnTo>
                <a:lnTo>
                  <a:pt x="1555254" y="1527640"/>
                </a:lnTo>
                <a:lnTo>
                  <a:pt x="1532930" y="1527640"/>
                </a:lnTo>
                <a:cubicBezTo>
                  <a:pt x="1523008" y="1527640"/>
                  <a:pt x="1515566" y="1526400"/>
                  <a:pt x="1510606" y="1523919"/>
                </a:cubicBezTo>
                <a:cubicBezTo>
                  <a:pt x="1505645" y="1521438"/>
                  <a:pt x="1500684" y="1520198"/>
                  <a:pt x="1495723" y="1520198"/>
                </a:cubicBezTo>
                <a:cubicBezTo>
                  <a:pt x="1485801" y="1515238"/>
                  <a:pt x="1479600" y="1513997"/>
                  <a:pt x="1477119" y="1516478"/>
                </a:cubicBezTo>
                <a:cubicBezTo>
                  <a:pt x="1474639" y="1518958"/>
                  <a:pt x="1475879" y="1523919"/>
                  <a:pt x="1480840" y="1531360"/>
                </a:cubicBezTo>
                <a:cubicBezTo>
                  <a:pt x="1485801" y="1538802"/>
                  <a:pt x="1487041" y="1543763"/>
                  <a:pt x="1484561" y="1546243"/>
                </a:cubicBezTo>
                <a:cubicBezTo>
                  <a:pt x="1482080" y="1548724"/>
                  <a:pt x="1477119" y="1549964"/>
                  <a:pt x="1469678" y="1549964"/>
                </a:cubicBezTo>
                <a:cubicBezTo>
                  <a:pt x="1462236" y="1549964"/>
                  <a:pt x="1459756" y="1547483"/>
                  <a:pt x="1462236" y="1542523"/>
                </a:cubicBezTo>
                <a:cubicBezTo>
                  <a:pt x="1464717" y="1537562"/>
                  <a:pt x="1465957" y="1535081"/>
                  <a:pt x="1465957" y="1535081"/>
                </a:cubicBezTo>
                <a:lnTo>
                  <a:pt x="1473399" y="1535081"/>
                </a:lnTo>
                <a:cubicBezTo>
                  <a:pt x="1478359" y="1535081"/>
                  <a:pt x="1480840" y="1535081"/>
                  <a:pt x="1480840" y="1535081"/>
                </a:cubicBezTo>
                <a:cubicBezTo>
                  <a:pt x="1480840" y="1530120"/>
                  <a:pt x="1475879" y="1527640"/>
                  <a:pt x="1465957" y="1527640"/>
                </a:cubicBezTo>
                <a:cubicBezTo>
                  <a:pt x="1465957" y="1532601"/>
                  <a:pt x="1464717" y="1535081"/>
                  <a:pt x="1462236" y="1535081"/>
                </a:cubicBezTo>
                <a:cubicBezTo>
                  <a:pt x="1459756" y="1535081"/>
                  <a:pt x="1456035" y="1535081"/>
                  <a:pt x="1451074" y="1535081"/>
                </a:cubicBezTo>
                <a:cubicBezTo>
                  <a:pt x="1446113" y="1535081"/>
                  <a:pt x="1442393" y="1537562"/>
                  <a:pt x="1439912" y="1542523"/>
                </a:cubicBezTo>
                <a:cubicBezTo>
                  <a:pt x="1437432" y="1547483"/>
                  <a:pt x="1434951" y="1547483"/>
                  <a:pt x="1432471" y="1542523"/>
                </a:cubicBezTo>
                <a:cubicBezTo>
                  <a:pt x="1429990" y="1537562"/>
                  <a:pt x="1431231" y="1535081"/>
                  <a:pt x="1436191" y="1535081"/>
                </a:cubicBezTo>
                <a:lnTo>
                  <a:pt x="1428750" y="1527640"/>
                </a:lnTo>
                <a:cubicBezTo>
                  <a:pt x="1423789" y="1527640"/>
                  <a:pt x="1421309" y="1528880"/>
                  <a:pt x="1421309" y="1531360"/>
                </a:cubicBezTo>
                <a:cubicBezTo>
                  <a:pt x="1421309" y="1533841"/>
                  <a:pt x="1418828" y="1532601"/>
                  <a:pt x="1413867" y="1527640"/>
                </a:cubicBezTo>
                <a:cubicBezTo>
                  <a:pt x="1408906" y="1522679"/>
                  <a:pt x="1405186" y="1520198"/>
                  <a:pt x="1402705" y="1520198"/>
                </a:cubicBezTo>
                <a:cubicBezTo>
                  <a:pt x="1400225" y="1520198"/>
                  <a:pt x="1398985" y="1517718"/>
                  <a:pt x="1398985" y="1512757"/>
                </a:cubicBezTo>
                <a:cubicBezTo>
                  <a:pt x="1398985" y="1512757"/>
                  <a:pt x="1401465" y="1512757"/>
                  <a:pt x="1406426" y="1512757"/>
                </a:cubicBezTo>
                <a:cubicBezTo>
                  <a:pt x="1426270" y="1517718"/>
                  <a:pt x="1438672" y="1520198"/>
                  <a:pt x="1443633" y="1520198"/>
                </a:cubicBezTo>
                <a:cubicBezTo>
                  <a:pt x="1458516" y="1515238"/>
                  <a:pt x="1465957" y="1512757"/>
                  <a:pt x="1465957" y="1512757"/>
                </a:cubicBezTo>
                <a:cubicBezTo>
                  <a:pt x="1460996" y="1502835"/>
                  <a:pt x="1456035" y="1497874"/>
                  <a:pt x="1451074" y="1497874"/>
                </a:cubicBezTo>
                <a:close/>
                <a:moveTo>
                  <a:pt x="1363638" y="1494154"/>
                </a:moveTo>
                <a:cubicBezTo>
                  <a:pt x="1364878" y="1494154"/>
                  <a:pt x="1366738" y="1495394"/>
                  <a:pt x="1369219" y="1497874"/>
                </a:cubicBezTo>
                <a:cubicBezTo>
                  <a:pt x="1374180" y="1502835"/>
                  <a:pt x="1375420" y="1505316"/>
                  <a:pt x="1372940" y="1505316"/>
                </a:cubicBezTo>
                <a:cubicBezTo>
                  <a:pt x="1370459" y="1505316"/>
                  <a:pt x="1369219" y="1505316"/>
                  <a:pt x="1369219" y="1505316"/>
                </a:cubicBezTo>
                <a:cubicBezTo>
                  <a:pt x="1364258" y="1505316"/>
                  <a:pt x="1361777" y="1502835"/>
                  <a:pt x="1361777" y="1497874"/>
                </a:cubicBezTo>
                <a:cubicBezTo>
                  <a:pt x="1361777" y="1495394"/>
                  <a:pt x="1362398" y="1494154"/>
                  <a:pt x="1363638" y="1494154"/>
                </a:cubicBezTo>
                <a:close/>
                <a:moveTo>
                  <a:pt x="1759893" y="1494153"/>
                </a:moveTo>
                <a:lnTo>
                  <a:pt x="1763613" y="1497874"/>
                </a:lnTo>
                <a:cubicBezTo>
                  <a:pt x="1763613" y="1502835"/>
                  <a:pt x="1766094" y="1505316"/>
                  <a:pt x="1771055" y="1505316"/>
                </a:cubicBezTo>
                <a:lnTo>
                  <a:pt x="1771055" y="1497874"/>
                </a:lnTo>
                <a:cubicBezTo>
                  <a:pt x="1768574" y="1497874"/>
                  <a:pt x="1766404" y="1497564"/>
                  <a:pt x="1764543" y="1496944"/>
                </a:cubicBezTo>
                <a:close/>
                <a:moveTo>
                  <a:pt x="1756172" y="1490433"/>
                </a:moveTo>
                <a:lnTo>
                  <a:pt x="1757609" y="1491870"/>
                </a:lnTo>
                <a:lnTo>
                  <a:pt x="1757102" y="1491363"/>
                </a:lnTo>
                <a:cubicBezTo>
                  <a:pt x="1756482" y="1490743"/>
                  <a:pt x="1756172" y="1490433"/>
                  <a:pt x="1756172" y="1490433"/>
                </a:cubicBezTo>
                <a:close/>
                <a:moveTo>
                  <a:pt x="1413867" y="1490433"/>
                </a:moveTo>
                <a:cubicBezTo>
                  <a:pt x="1418828" y="1490433"/>
                  <a:pt x="1423789" y="1490433"/>
                  <a:pt x="1428750" y="1490433"/>
                </a:cubicBezTo>
                <a:cubicBezTo>
                  <a:pt x="1433711" y="1490433"/>
                  <a:pt x="1436191" y="1490433"/>
                  <a:pt x="1436191" y="1490433"/>
                </a:cubicBezTo>
                <a:cubicBezTo>
                  <a:pt x="1436191" y="1490433"/>
                  <a:pt x="1438672" y="1492913"/>
                  <a:pt x="1443633" y="1497874"/>
                </a:cubicBezTo>
                <a:cubicBezTo>
                  <a:pt x="1443633" y="1502835"/>
                  <a:pt x="1441152" y="1504076"/>
                  <a:pt x="1436191" y="1501595"/>
                </a:cubicBezTo>
                <a:cubicBezTo>
                  <a:pt x="1431231" y="1499114"/>
                  <a:pt x="1423789" y="1495394"/>
                  <a:pt x="1413867" y="1490433"/>
                </a:cubicBezTo>
                <a:close/>
                <a:moveTo>
                  <a:pt x="1354336" y="1490433"/>
                </a:moveTo>
                <a:lnTo>
                  <a:pt x="1346895" y="1497874"/>
                </a:lnTo>
                <a:lnTo>
                  <a:pt x="1339453" y="1505316"/>
                </a:lnTo>
                <a:lnTo>
                  <a:pt x="1339453" y="1497874"/>
                </a:lnTo>
                <a:cubicBezTo>
                  <a:pt x="1344414" y="1492913"/>
                  <a:pt x="1349375" y="1490433"/>
                  <a:pt x="1354336" y="1490433"/>
                </a:cubicBezTo>
                <a:close/>
                <a:moveTo>
                  <a:pt x="1175742" y="1490433"/>
                </a:moveTo>
                <a:cubicBezTo>
                  <a:pt x="1180703" y="1490433"/>
                  <a:pt x="1183184" y="1492913"/>
                  <a:pt x="1183184" y="1497874"/>
                </a:cubicBezTo>
                <a:lnTo>
                  <a:pt x="1175742" y="1497874"/>
                </a:lnTo>
                <a:close/>
                <a:moveTo>
                  <a:pt x="1785938" y="1475550"/>
                </a:moveTo>
                <a:lnTo>
                  <a:pt x="1793379" y="1482991"/>
                </a:lnTo>
                <a:cubicBezTo>
                  <a:pt x="1793379" y="1482991"/>
                  <a:pt x="1795860" y="1480511"/>
                  <a:pt x="1800821" y="1475550"/>
                </a:cubicBezTo>
                <a:lnTo>
                  <a:pt x="1793379" y="1475550"/>
                </a:lnTo>
                <a:close/>
                <a:moveTo>
                  <a:pt x="1257598" y="1475550"/>
                </a:moveTo>
                <a:cubicBezTo>
                  <a:pt x="1262559" y="1475550"/>
                  <a:pt x="1265039" y="1478031"/>
                  <a:pt x="1265039" y="1482991"/>
                </a:cubicBezTo>
                <a:lnTo>
                  <a:pt x="1257598" y="1482991"/>
                </a:lnTo>
                <a:close/>
                <a:moveTo>
                  <a:pt x="5905996" y="1474310"/>
                </a:moveTo>
                <a:lnTo>
                  <a:pt x="5915918" y="1475550"/>
                </a:lnTo>
                <a:cubicBezTo>
                  <a:pt x="5910956" y="1475550"/>
                  <a:pt x="5908476" y="1475550"/>
                  <a:pt x="5908476" y="1475550"/>
                </a:cubicBezTo>
                <a:close/>
                <a:moveTo>
                  <a:pt x="6094512" y="1468109"/>
                </a:moveTo>
                <a:cubicBezTo>
                  <a:pt x="6109394" y="1468109"/>
                  <a:pt x="6124276" y="1478031"/>
                  <a:pt x="6139160" y="1497874"/>
                </a:cubicBezTo>
                <a:lnTo>
                  <a:pt x="6131718" y="1490433"/>
                </a:lnTo>
                <a:cubicBezTo>
                  <a:pt x="6121796" y="1485472"/>
                  <a:pt x="6116836" y="1482991"/>
                  <a:pt x="6116836" y="1482991"/>
                </a:cubicBezTo>
                <a:cubicBezTo>
                  <a:pt x="6116836" y="1482991"/>
                  <a:pt x="6111874" y="1480511"/>
                  <a:pt x="6101952" y="1475550"/>
                </a:cubicBezTo>
                <a:close/>
                <a:moveTo>
                  <a:pt x="5771276" y="1465783"/>
                </a:moveTo>
                <a:cubicBezTo>
                  <a:pt x="5769724" y="1466094"/>
                  <a:pt x="5768330" y="1466868"/>
                  <a:pt x="5767088" y="1468109"/>
                </a:cubicBezTo>
                <a:cubicBezTo>
                  <a:pt x="5762128" y="1473069"/>
                  <a:pt x="5762128" y="1478031"/>
                  <a:pt x="5767088" y="1482991"/>
                </a:cubicBezTo>
                <a:lnTo>
                  <a:pt x="5774532" y="1482991"/>
                </a:lnTo>
                <a:cubicBezTo>
                  <a:pt x="5774532" y="1478031"/>
                  <a:pt x="5775772" y="1476790"/>
                  <a:pt x="5778252" y="1479271"/>
                </a:cubicBezTo>
                <a:cubicBezTo>
                  <a:pt x="5780732" y="1481751"/>
                  <a:pt x="5784452" y="1482991"/>
                  <a:pt x="5789414" y="1482991"/>
                </a:cubicBezTo>
                <a:lnTo>
                  <a:pt x="5804296" y="1490433"/>
                </a:lnTo>
                <a:cubicBezTo>
                  <a:pt x="5799336" y="1485472"/>
                  <a:pt x="5794376" y="1480511"/>
                  <a:pt x="5789414" y="1475550"/>
                </a:cubicBezTo>
                <a:cubicBezTo>
                  <a:pt x="5781972" y="1468109"/>
                  <a:pt x="5775928" y="1464853"/>
                  <a:pt x="5771276" y="1465783"/>
                </a:cubicBezTo>
                <a:close/>
                <a:moveTo>
                  <a:pt x="5796856" y="1460667"/>
                </a:moveTo>
                <a:lnTo>
                  <a:pt x="5796856" y="1475550"/>
                </a:lnTo>
                <a:cubicBezTo>
                  <a:pt x="5801816" y="1470589"/>
                  <a:pt x="5806776" y="1470589"/>
                  <a:pt x="5811738" y="1475550"/>
                </a:cubicBezTo>
                <a:cubicBezTo>
                  <a:pt x="5816700" y="1480511"/>
                  <a:pt x="5819180" y="1478031"/>
                  <a:pt x="5819180" y="1468109"/>
                </a:cubicBezTo>
                <a:close/>
                <a:moveTo>
                  <a:pt x="1391543" y="1460667"/>
                </a:moveTo>
                <a:cubicBezTo>
                  <a:pt x="1480840" y="1470589"/>
                  <a:pt x="1530449" y="1470589"/>
                  <a:pt x="1540371" y="1460667"/>
                </a:cubicBezTo>
                <a:cubicBezTo>
                  <a:pt x="1540371" y="1460667"/>
                  <a:pt x="1540371" y="1461907"/>
                  <a:pt x="1540371" y="1464388"/>
                </a:cubicBezTo>
                <a:cubicBezTo>
                  <a:pt x="1540371" y="1466868"/>
                  <a:pt x="1541611" y="1469349"/>
                  <a:pt x="1544092" y="1471829"/>
                </a:cubicBezTo>
                <a:cubicBezTo>
                  <a:pt x="1546572" y="1474310"/>
                  <a:pt x="1550293" y="1475550"/>
                  <a:pt x="1555254" y="1475550"/>
                </a:cubicBezTo>
                <a:lnTo>
                  <a:pt x="1555254" y="1468109"/>
                </a:lnTo>
                <a:cubicBezTo>
                  <a:pt x="1550293" y="1463148"/>
                  <a:pt x="1547813" y="1460667"/>
                  <a:pt x="1547813" y="1460667"/>
                </a:cubicBezTo>
                <a:lnTo>
                  <a:pt x="1577578" y="1468109"/>
                </a:lnTo>
                <a:cubicBezTo>
                  <a:pt x="1582539" y="1473069"/>
                  <a:pt x="1587500" y="1473069"/>
                  <a:pt x="1592461" y="1468109"/>
                </a:cubicBezTo>
                <a:lnTo>
                  <a:pt x="1592461" y="1475550"/>
                </a:lnTo>
                <a:cubicBezTo>
                  <a:pt x="1587500" y="1480511"/>
                  <a:pt x="1587500" y="1482991"/>
                  <a:pt x="1592461" y="1482991"/>
                </a:cubicBezTo>
                <a:lnTo>
                  <a:pt x="1599903" y="1482991"/>
                </a:lnTo>
                <a:cubicBezTo>
                  <a:pt x="1599903" y="1482991"/>
                  <a:pt x="1604863" y="1482991"/>
                  <a:pt x="1614785" y="1482991"/>
                </a:cubicBezTo>
                <a:lnTo>
                  <a:pt x="1622227" y="1482991"/>
                </a:lnTo>
                <a:lnTo>
                  <a:pt x="1629668" y="1482991"/>
                </a:lnTo>
                <a:cubicBezTo>
                  <a:pt x="1629668" y="1487952"/>
                  <a:pt x="1633389" y="1491673"/>
                  <a:pt x="1640830" y="1494153"/>
                </a:cubicBezTo>
                <a:cubicBezTo>
                  <a:pt x="1648272" y="1496634"/>
                  <a:pt x="1656953" y="1500355"/>
                  <a:pt x="1666875" y="1505316"/>
                </a:cubicBezTo>
                <a:cubicBezTo>
                  <a:pt x="1691680" y="1510276"/>
                  <a:pt x="1701602" y="1515238"/>
                  <a:pt x="1696640" y="1520198"/>
                </a:cubicBezTo>
                <a:lnTo>
                  <a:pt x="1704082" y="1520198"/>
                </a:lnTo>
                <a:lnTo>
                  <a:pt x="1711524" y="1520198"/>
                </a:lnTo>
                <a:cubicBezTo>
                  <a:pt x="1706563" y="1525159"/>
                  <a:pt x="1706563" y="1530120"/>
                  <a:pt x="1711524" y="1535081"/>
                </a:cubicBezTo>
                <a:lnTo>
                  <a:pt x="1704082" y="1535081"/>
                </a:lnTo>
                <a:cubicBezTo>
                  <a:pt x="1699121" y="1530120"/>
                  <a:pt x="1696640" y="1530120"/>
                  <a:pt x="1696640" y="1535081"/>
                </a:cubicBezTo>
                <a:lnTo>
                  <a:pt x="1689199" y="1527640"/>
                </a:lnTo>
                <a:lnTo>
                  <a:pt x="1659434" y="1520198"/>
                </a:lnTo>
                <a:cubicBezTo>
                  <a:pt x="1654473" y="1520198"/>
                  <a:pt x="1651992" y="1517718"/>
                  <a:pt x="1651992" y="1512757"/>
                </a:cubicBezTo>
                <a:lnTo>
                  <a:pt x="1637109" y="1505316"/>
                </a:lnTo>
                <a:cubicBezTo>
                  <a:pt x="1632149" y="1505316"/>
                  <a:pt x="1629668" y="1505316"/>
                  <a:pt x="1629668" y="1505316"/>
                </a:cubicBezTo>
                <a:cubicBezTo>
                  <a:pt x="1629668" y="1510276"/>
                  <a:pt x="1627188" y="1512757"/>
                  <a:pt x="1622227" y="1512757"/>
                </a:cubicBezTo>
                <a:cubicBezTo>
                  <a:pt x="1617266" y="1512757"/>
                  <a:pt x="1614785" y="1512757"/>
                  <a:pt x="1614785" y="1512757"/>
                </a:cubicBezTo>
                <a:cubicBezTo>
                  <a:pt x="1614785" y="1512757"/>
                  <a:pt x="1617266" y="1510276"/>
                  <a:pt x="1622227" y="1505316"/>
                </a:cubicBezTo>
                <a:cubicBezTo>
                  <a:pt x="1622227" y="1500355"/>
                  <a:pt x="1618506" y="1497874"/>
                  <a:pt x="1611065" y="1497874"/>
                </a:cubicBezTo>
                <a:cubicBezTo>
                  <a:pt x="1603623" y="1497874"/>
                  <a:pt x="1594941" y="1495394"/>
                  <a:pt x="1585020" y="1490433"/>
                </a:cubicBezTo>
                <a:cubicBezTo>
                  <a:pt x="1575098" y="1485472"/>
                  <a:pt x="1568897" y="1485472"/>
                  <a:pt x="1566416" y="1490433"/>
                </a:cubicBezTo>
                <a:cubicBezTo>
                  <a:pt x="1563936" y="1495394"/>
                  <a:pt x="1557735" y="1495394"/>
                  <a:pt x="1547813" y="1490433"/>
                </a:cubicBezTo>
                <a:cubicBezTo>
                  <a:pt x="1532930" y="1485472"/>
                  <a:pt x="1503164" y="1482991"/>
                  <a:pt x="1458516" y="1482991"/>
                </a:cubicBezTo>
                <a:lnTo>
                  <a:pt x="1413867" y="1490433"/>
                </a:lnTo>
                <a:lnTo>
                  <a:pt x="1391543" y="1482991"/>
                </a:lnTo>
                <a:cubicBezTo>
                  <a:pt x="1386582" y="1478031"/>
                  <a:pt x="1382861" y="1475550"/>
                  <a:pt x="1380381" y="1475550"/>
                </a:cubicBezTo>
                <a:cubicBezTo>
                  <a:pt x="1377901" y="1475550"/>
                  <a:pt x="1375420" y="1474310"/>
                  <a:pt x="1372940" y="1471829"/>
                </a:cubicBezTo>
                <a:cubicBezTo>
                  <a:pt x="1370459" y="1469349"/>
                  <a:pt x="1366739" y="1470589"/>
                  <a:pt x="1361777" y="1475550"/>
                </a:cubicBezTo>
                <a:lnTo>
                  <a:pt x="1361777" y="1468109"/>
                </a:lnTo>
                <a:cubicBezTo>
                  <a:pt x="1366739" y="1463148"/>
                  <a:pt x="1376660" y="1460667"/>
                  <a:pt x="1391543" y="1460667"/>
                </a:cubicBezTo>
                <a:close/>
                <a:moveTo>
                  <a:pt x="1339453" y="1460667"/>
                </a:moveTo>
                <a:lnTo>
                  <a:pt x="1332012" y="1468109"/>
                </a:lnTo>
                <a:lnTo>
                  <a:pt x="1317129" y="1468109"/>
                </a:lnTo>
                <a:cubicBezTo>
                  <a:pt x="1322090" y="1463148"/>
                  <a:pt x="1329531" y="1460667"/>
                  <a:pt x="1339453" y="1460667"/>
                </a:cubicBezTo>
                <a:close/>
                <a:moveTo>
                  <a:pt x="1503164" y="1453226"/>
                </a:moveTo>
                <a:cubicBezTo>
                  <a:pt x="1508125" y="1453226"/>
                  <a:pt x="1510606" y="1455706"/>
                  <a:pt x="1510606" y="1460667"/>
                </a:cubicBezTo>
                <a:cubicBezTo>
                  <a:pt x="1510606" y="1460667"/>
                  <a:pt x="1509365" y="1460667"/>
                  <a:pt x="1506885" y="1460667"/>
                </a:cubicBezTo>
                <a:cubicBezTo>
                  <a:pt x="1504404" y="1460667"/>
                  <a:pt x="1503164" y="1460667"/>
                  <a:pt x="1503164" y="1460667"/>
                </a:cubicBezTo>
                <a:close/>
                <a:moveTo>
                  <a:pt x="1012031" y="1453226"/>
                </a:moveTo>
                <a:lnTo>
                  <a:pt x="1026914" y="1460667"/>
                </a:lnTo>
                <a:cubicBezTo>
                  <a:pt x="1026914" y="1460667"/>
                  <a:pt x="1024434" y="1460667"/>
                  <a:pt x="1019473" y="1460667"/>
                </a:cubicBezTo>
                <a:lnTo>
                  <a:pt x="1012031" y="1460667"/>
                </a:lnTo>
                <a:cubicBezTo>
                  <a:pt x="1012031" y="1455706"/>
                  <a:pt x="1012031" y="1453226"/>
                  <a:pt x="1012031" y="1453226"/>
                </a:cubicBezTo>
                <a:close/>
                <a:moveTo>
                  <a:pt x="1361777" y="1445784"/>
                </a:moveTo>
                <a:cubicBezTo>
                  <a:pt x="1361777" y="1445784"/>
                  <a:pt x="1361777" y="1448265"/>
                  <a:pt x="1361777" y="1453226"/>
                </a:cubicBezTo>
                <a:cubicBezTo>
                  <a:pt x="1361777" y="1458186"/>
                  <a:pt x="1361777" y="1460667"/>
                  <a:pt x="1361777" y="1460667"/>
                </a:cubicBezTo>
                <a:cubicBezTo>
                  <a:pt x="1356816" y="1455706"/>
                  <a:pt x="1354336" y="1453226"/>
                  <a:pt x="1354336" y="1453226"/>
                </a:cubicBezTo>
                <a:cubicBezTo>
                  <a:pt x="1354336" y="1448265"/>
                  <a:pt x="1356816" y="1445784"/>
                  <a:pt x="1361777" y="1445784"/>
                </a:cubicBezTo>
                <a:close/>
                <a:moveTo>
                  <a:pt x="1279922" y="1445784"/>
                </a:moveTo>
                <a:lnTo>
                  <a:pt x="1294805" y="1445784"/>
                </a:lnTo>
                <a:cubicBezTo>
                  <a:pt x="1304727" y="1445784"/>
                  <a:pt x="1309688" y="1448265"/>
                  <a:pt x="1309688" y="1453226"/>
                </a:cubicBezTo>
                <a:cubicBezTo>
                  <a:pt x="1314649" y="1458186"/>
                  <a:pt x="1309688" y="1458186"/>
                  <a:pt x="1294805" y="1453226"/>
                </a:cubicBezTo>
                <a:close/>
                <a:moveTo>
                  <a:pt x="1674316" y="1438343"/>
                </a:moveTo>
                <a:cubicBezTo>
                  <a:pt x="1674316" y="1438343"/>
                  <a:pt x="1674316" y="1439583"/>
                  <a:pt x="1674316" y="1442064"/>
                </a:cubicBezTo>
                <a:cubicBezTo>
                  <a:pt x="1674316" y="1444544"/>
                  <a:pt x="1676797" y="1445784"/>
                  <a:pt x="1681758" y="1445784"/>
                </a:cubicBezTo>
                <a:cubicBezTo>
                  <a:pt x="1681758" y="1450745"/>
                  <a:pt x="1681758" y="1453226"/>
                  <a:pt x="1681758" y="1453226"/>
                </a:cubicBezTo>
                <a:cubicBezTo>
                  <a:pt x="1681758" y="1453226"/>
                  <a:pt x="1681758" y="1454466"/>
                  <a:pt x="1681758" y="1456946"/>
                </a:cubicBezTo>
                <a:cubicBezTo>
                  <a:pt x="1681758" y="1459427"/>
                  <a:pt x="1684239" y="1460667"/>
                  <a:pt x="1689199" y="1460667"/>
                </a:cubicBezTo>
                <a:lnTo>
                  <a:pt x="1696640" y="1453226"/>
                </a:lnTo>
                <a:lnTo>
                  <a:pt x="1718965" y="1460667"/>
                </a:lnTo>
                <a:lnTo>
                  <a:pt x="1756172" y="1460667"/>
                </a:lnTo>
                <a:cubicBezTo>
                  <a:pt x="1751211" y="1460667"/>
                  <a:pt x="1737568" y="1456946"/>
                  <a:pt x="1715244" y="1449505"/>
                </a:cubicBezTo>
                <a:cubicBezTo>
                  <a:pt x="1692920" y="1442064"/>
                  <a:pt x="1679277" y="1438343"/>
                  <a:pt x="1674316" y="1438343"/>
                </a:cubicBezTo>
                <a:close/>
                <a:moveTo>
                  <a:pt x="1521768" y="1438343"/>
                </a:moveTo>
                <a:cubicBezTo>
                  <a:pt x="1524248" y="1438343"/>
                  <a:pt x="1525488" y="1440824"/>
                  <a:pt x="1525488" y="1445784"/>
                </a:cubicBezTo>
                <a:cubicBezTo>
                  <a:pt x="1535410" y="1450745"/>
                  <a:pt x="1540371" y="1453226"/>
                  <a:pt x="1540371" y="1453226"/>
                </a:cubicBezTo>
                <a:cubicBezTo>
                  <a:pt x="1540371" y="1453226"/>
                  <a:pt x="1535410" y="1453226"/>
                  <a:pt x="1525488" y="1453226"/>
                </a:cubicBezTo>
                <a:cubicBezTo>
                  <a:pt x="1520527" y="1453226"/>
                  <a:pt x="1518047" y="1453226"/>
                  <a:pt x="1518047" y="1453226"/>
                </a:cubicBezTo>
                <a:cubicBezTo>
                  <a:pt x="1518047" y="1453226"/>
                  <a:pt x="1518047" y="1450745"/>
                  <a:pt x="1518047" y="1445784"/>
                </a:cubicBezTo>
                <a:cubicBezTo>
                  <a:pt x="1518047" y="1440824"/>
                  <a:pt x="1519287" y="1438343"/>
                  <a:pt x="1521768" y="1438343"/>
                </a:cubicBezTo>
                <a:close/>
                <a:moveTo>
                  <a:pt x="1637109" y="1430902"/>
                </a:moveTo>
                <a:cubicBezTo>
                  <a:pt x="1637109" y="1435862"/>
                  <a:pt x="1637109" y="1438343"/>
                  <a:pt x="1637109" y="1438343"/>
                </a:cubicBezTo>
                <a:cubicBezTo>
                  <a:pt x="1642070" y="1438343"/>
                  <a:pt x="1644551" y="1438343"/>
                  <a:pt x="1644551" y="1438343"/>
                </a:cubicBezTo>
                <a:cubicBezTo>
                  <a:pt x="1644551" y="1433382"/>
                  <a:pt x="1643311" y="1430902"/>
                  <a:pt x="1640830" y="1430902"/>
                </a:cubicBezTo>
                <a:cubicBezTo>
                  <a:pt x="1638350" y="1430902"/>
                  <a:pt x="1637109" y="1430902"/>
                  <a:pt x="1637109" y="1430902"/>
                </a:cubicBezTo>
                <a:close/>
                <a:moveTo>
                  <a:pt x="1421309" y="1430902"/>
                </a:moveTo>
                <a:cubicBezTo>
                  <a:pt x="1426270" y="1430902"/>
                  <a:pt x="1433711" y="1430902"/>
                  <a:pt x="1443633" y="1430902"/>
                </a:cubicBezTo>
                <a:lnTo>
                  <a:pt x="1465957" y="1438343"/>
                </a:lnTo>
                <a:cubicBezTo>
                  <a:pt x="1465957" y="1443304"/>
                  <a:pt x="1460996" y="1445784"/>
                  <a:pt x="1451074" y="1445784"/>
                </a:cubicBezTo>
                <a:cubicBezTo>
                  <a:pt x="1446113" y="1445784"/>
                  <a:pt x="1438672" y="1443304"/>
                  <a:pt x="1428750" y="1438343"/>
                </a:cubicBezTo>
                <a:cubicBezTo>
                  <a:pt x="1428750" y="1438343"/>
                  <a:pt x="1426270" y="1438343"/>
                  <a:pt x="1421309" y="1438343"/>
                </a:cubicBezTo>
                <a:cubicBezTo>
                  <a:pt x="1411387" y="1438343"/>
                  <a:pt x="1411387" y="1435862"/>
                  <a:pt x="1421309" y="1430902"/>
                </a:cubicBezTo>
                <a:close/>
                <a:moveTo>
                  <a:pt x="1852910" y="1423460"/>
                </a:moveTo>
                <a:lnTo>
                  <a:pt x="1867793" y="1430902"/>
                </a:lnTo>
                <a:cubicBezTo>
                  <a:pt x="1867793" y="1430902"/>
                  <a:pt x="1866553" y="1429661"/>
                  <a:pt x="1864072" y="1427181"/>
                </a:cubicBezTo>
                <a:cubicBezTo>
                  <a:pt x="1861592" y="1424700"/>
                  <a:pt x="1857871" y="1423460"/>
                  <a:pt x="1852910" y="1423460"/>
                </a:cubicBezTo>
                <a:close/>
                <a:moveTo>
                  <a:pt x="1592461" y="1423460"/>
                </a:moveTo>
                <a:lnTo>
                  <a:pt x="1599903" y="1430902"/>
                </a:lnTo>
                <a:lnTo>
                  <a:pt x="1599903" y="1423460"/>
                </a:lnTo>
                <a:cubicBezTo>
                  <a:pt x="1599903" y="1423460"/>
                  <a:pt x="1597422" y="1423460"/>
                  <a:pt x="1592461" y="1423460"/>
                </a:cubicBezTo>
                <a:close/>
                <a:moveTo>
                  <a:pt x="1577578" y="1423460"/>
                </a:moveTo>
                <a:lnTo>
                  <a:pt x="1570137" y="1430902"/>
                </a:lnTo>
                <a:lnTo>
                  <a:pt x="1592461" y="1445784"/>
                </a:lnTo>
                <a:cubicBezTo>
                  <a:pt x="1617266" y="1455706"/>
                  <a:pt x="1634629" y="1461907"/>
                  <a:pt x="1644551" y="1464388"/>
                </a:cubicBezTo>
                <a:cubicBezTo>
                  <a:pt x="1654473" y="1466868"/>
                  <a:pt x="1661914" y="1468109"/>
                  <a:pt x="1666875" y="1468109"/>
                </a:cubicBezTo>
                <a:lnTo>
                  <a:pt x="1659434" y="1460667"/>
                </a:lnTo>
                <a:cubicBezTo>
                  <a:pt x="1639590" y="1455706"/>
                  <a:pt x="1627188" y="1451986"/>
                  <a:pt x="1622227" y="1449505"/>
                </a:cubicBezTo>
                <a:cubicBezTo>
                  <a:pt x="1617266" y="1447024"/>
                  <a:pt x="1609824" y="1443304"/>
                  <a:pt x="1599903" y="1438343"/>
                </a:cubicBezTo>
                <a:cubicBezTo>
                  <a:pt x="1599903" y="1433382"/>
                  <a:pt x="1597422" y="1430902"/>
                  <a:pt x="1592461" y="1430902"/>
                </a:cubicBezTo>
                <a:cubicBezTo>
                  <a:pt x="1587500" y="1430902"/>
                  <a:pt x="1582539" y="1428421"/>
                  <a:pt x="1577578" y="1423460"/>
                </a:cubicBezTo>
                <a:close/>
                <a:moveTo>
                  <a:pt x="1131094" y="1423460"/>
                </a:moveTo>
                <a:cubicBezTo>
                  <a:pt x="1131094" y="1423460"/>
                  <a:pt x="1133574" y="1423460"/>
                  <a:pt x="1138535" y="1423460"/>
                </a:cubicBezTo>
                <a:lnTo>
                  <a:pt x="1131094" y="1430902"/>
                </a:lnTo>
                <a:close/>
                <a:moveTo>
                  <a:pt x="1099468" y="1419739"/>
                </a:moveTo>
                <a:cubicBezTo>
                  <a:pt x="1100708" y="1419740"/>
                  <a:pt x="1101328" y="1420980"/>
                  <a:pt x="1101328" y="1423460"/>
                </a:cubicBezTo>
                <a:lnTo>
                  <a:pt x="1093887" y="1423460"/>
                </a:lnTo>
                <a:cubicBezTo>
                  <a:pt x="1096367" y="1420980"/>
                  <a:pt x="1098228" y="1419740"/>
                  <a:pt x="1099468" y="1419739"/>
                </a:cubicBezTo>
                <a:close/>
                <a:moveTo>
                  <a:pt x="1547813" y="1416019"/>
                </a:moveTo>
                <a:lnTo>
                  <a:pt x="1547813" y="1423460"/>
                </a:lnTo>
                <a:lnTo>
                  <a:pt x="1555254" y="1423460"/>
                </a:lnTo>
                <a:cubicBezTo>
                  <a:pt x="1550293" y="1418499"/>
                  <a:pt x="1547813" y="1416019"/>
                  <a:pt x="1547813" y="1416019"/>
                </a:cubicBezTo>
                <a:close/>
                <a:moveTo>
                  <a:pt x="1376660" y="1401136"/>
                </a:moveTo>
                <a:cubicBezTo>
                  <a:pt x="1376660" y="1401136"/>
                  <a:pt x="1379141" y="1403617"/>
                  <a:pt x="1384102" y="1408577"/>
                </a:cubicBezTo>
                <a:lnTo>
                  <a:pt x="1376660" y="1408577"/>
                </a:lnTo>
                <a:cubicBezTo>
                  <a:pt x="1376660" y="1403617"/>
                  <a:pt x="1376660" y="1401136"/>
                  <a:pt x="1376660" y="1401136"/>
                </a:cubicBezTo>
                <a:close/>
                <a:moveTo>
                  <a:pt x="1354336" y="1401136"/>
                </a:moveTo>
                <a:lnTo>
                  <a:pt x="1361777" y="1401136"/>
                </a:lnTo>
                <a:lnTo>
                  <a:pt x="1361777" y="1408577"/>
                </a:lnTo>
                <a:cubicBezTo>
                  <a:pt x="1356816" y="1408577"/>
                  <a:pt x="1354336" y="1406097"/>
                  <a:pt x="1354336" y="1401136"/>
                </a:cubicBezTo>
                <a:close/>
                <a:moveTo>
                  <a:pt x="1733848" y="1393694"/>
                </a:moveTo>
                <a:lnTo>
                  <a:pt x="1733848" y="1401136"/>
                </a:lnTo>
                <a:cubicBezTo>
                  <a:pt x="1753692" y="1411058"/>
                  <a:pt x="1763613" y="1411058"/>
                  <a:pt x="1763613" y="1401136"/>
                </a:cubicBezTo>
                <a:cubicBezTo>
                  <a:pt x="1763613" y="1401136"/>
                  <a:pt x="1759893" y="1401136"/>
                  <a:pt x="1752451" y="1401136"/>
                </a:cubicBezTo>
                <a:cubicBezTo>
                  <a:pt x="1745010" y="1401136"/>
                  <a:pt x="1738808" y="1398655"/>
                  <a:pt x="1733848" y="1393694"/>
                </a:cubicBezTo>
                <a:close/>
                <a:moveTo>
                  <a:pt x="1711524" y="1393694"/>
                </a:moveTo>
                <a:lnTo>
                  <a:pt x="1718965" y="1401136"/>
                </a:lnTo>
                <a:cubicBezTo>
                  <a:pt x="1718965" y="1396175"/>
                  <a:pt x="1718965" y="1393694"/>
                  <a:pt x="1718965" y="1393694"/>
                </a:cubicBezTo>
                <a:close/>
                <a:moveTo>
                  <a:pt x="5945684" y="1386253"/>
                </a:moveTo>
                <a:lnTo>
                  <a:pt x="5990332" y="1401136"/>
                </a:lnTo>
                <a:cubicBezTo>
                  <a:pt x="6000252" y="1406097"/>
                  <a:pt x="6005214" y="1408577"/>
                  <a:pt x="6005214" y="1408577"/>
                </a:cubicBezTo>
                <a:lnTo>
                  <a:pt x="5982890" y="1408577"/>
                </a:lnTo>
                <a:cubicBezTo>
                  <a:pt x="5982890" y="1408577"/>
                  <a:pt x="5980410" y="1408577"/>
                  <a:pt x="5975448" y="1408577"/>
                </a:cubicBezTo>
                <a:cubicBezTo>
                  <a:pt x="5975448" y="1408577"/>
                  <a:pt x="5970488" y="1406097"/>
                  <a:pt x="5960566" y="1401136"/>
                </a:cubicBezTo>
                <a:cubicBezTo>
                  <a:pt x="5950644" y="1396175"/>
                  <a:pt x="5945684" y="1391214"/>
                  <a:pt x="5945684" y="1386253"/>
                </a:cubicBezTo>
                <a:close/>
                <a:moveTo>
                  <a:pt x="1681758" y="1378812"/>
                </a:moveTo>
                <a:lnTo>
                  <a:pt x="1674316" y="1386253"/>
                </a:lnTo>
                <a:lnTo>
                  <a:pt x="1689199" y="1386253"/>
                </a:lnTo>
                <a:cubicBezTo>
                  <a:pt x="1694160" y="1386253"/>
                  <a:pt x="1695401" y="1385013"/>
                  <a:pt x="1692920" y="1382532"/>
                </a:cubicBezTo>
                <a:cubicBezTo>
                  <a:pt x="1690439" y="1380052"/>
                  <a:pt x="1686719" y="1378812"/>
                  <a:pt x="1681758" y="1378812"/>
                </a:cubicBezTo>
                <a:close/>
                <a:moveTo>
                  <a:pt x="1590601" y="1375091"/>
                </a:moveTo>
                <a:cubicBezTo>
                  <a:pt x="1589360" y="1375091"/>
                  <a:pt x="1587500" y="1376332"/>
                  <a:pt x="1585020" y="1378812"/>
                </a:cubicBezTo>
                <a:lnTo>
                  <a:pt x="1592461" y="1378812"/>
                </a:lnTo>
                <a:cubicBezTo>
                  <a:pt x="1592461" y="1376332"/>
                  <a:pt x="1591841" y="1375091"/>
                  <a:pt x="1590601" y="1375091"/>
                </a:cubicBezTo>
                <a:close/>
                <a:moveTo>
                  <a:pt x="1659434" y="1371370"/>
                </a:moveTo>
                <a:cubicBezTo>
                  <a:pt x="1659434" y="1376331"/>
                  <a:pt x="1660674" y="1378812"/>
                  <a:pt x="1663154" y="1378812"/>
                </a:cubicBezTo>
                <a:cubicBezTo>
                  <a:pt x="1665635" y="1378812"/>
                  <a:pt x="1666875" y="1377572"/>
                  <a:pt x="1666875" y="1375091"/>
                </a:cubicBezTo>
                <a:cubicBezTo>
                  <a:pt x="1666875" y="1372610"/>
                  <a:pt x="1664395" y="1371370"/>
                  <a:pt x="1659434" y="1371370"/>
                </a:cubicBezTo>
                <a:close/>
                <a:moveTo>
                  <a:pt x="1637109" y="1363929"/>
                </a:moveTo>
                <a:lnTo>
                  <a:pt x="1637109" y="1371370"/>
                </a:lnTo>
                <a:lnTo>
                  <a:pt x="1644551" y="1363929"/>
                </a:lnTo>
                <a:cubicBezTo>
                  <a:pt x="1639590" y="1363929"/>
                  <a:pt x="1637109" y="1363929"/>
                  <a:pt x="1637109" y="1363929"/>
                </a:cubicBezTo>
                <a:close/>
                <a:moveTo>
                  <a:pt x="1460583" y="1363929"/>
                </a:moveTo>
                <a:lnTo>
                  <a:pt x="1462236" y="1367650"/>
                </a:lnTo>
                <a:cubicBezTo>
                  <a:pt x="1464717" y="1375091"/>
                  <a:pt x="1474639" y="1380052"/>
                  <a:pt x="1492002" y="1382532"/>
                </a:cubicBezTo>
                <a:cubicBezTo>
                  <a:pt x="1509365" y="1385013"/>
                  <a:pt x="1519287" y="1383772"/>
                  <a:pt x="1521768" y="1378812"/>
                </a:cubicBezTo>
                <a:cubicBezTo>
                  <a:pt x="1524248" y="1373851"/>
                  <a:pt x="1525488" y="1373851"/>
                  <a:pt x="1525488" y="1378812"/>
                </a:cubicBezTo>
                <a:lnTo>
                  <a:pt x="1562695" y="1386253"/>
                </a:lnTo>
                <a:cubicBezTo>
                  <a:pt x="1562695" y="1381292"/>
                  <a:pt x="1557735" y="1377572"/>
                  <a:pt x="1547813" y="1375091"/>
                </a:cubicBezTo>
                <a:cubicBezTo>
                  <a:pt x="1537891" y="1372610"/>
                  <a:pt x="1526729" y="1370130"/>
                  <a:pt x="1514326" y="1367650"/>
                </a:cubicBezTo>
                <a:cubicBezTo>
                  <a:pt x="1501924" y="1365169"/>
                  <a:pt x="1495723" y="1363929"/>
                  <a:pt x="1495723" y="1363929"/>
                </a:cubicBezTo>
                <a:lnTo>
                  <a:pt x="1488281" y="1363929"/>
                </a:lnTo>
                <a:close/>
                <a:moveTo>
                  <a:pt x="1235273" y="1363929"/>
                </a:moveTo>
                <a:lnTo>
                  <a:pt x="1242715" y="1363929"/>
                </a:lnTo>
                <a:lnTo>
                  <a:pt x="1250156" y="1378812"/>
                </a:lnTo>
                <a:lnTo>
                  <a:pt x="1242715" y="1371370"/>
                </a:lnTo>
                <a:cubicBezTo>
                  <a:pt x="1237754" y="1371370"/>
                  <a:pt x="1235273" y="1368890"/>
                  <a:pt x="1235273" y="1363929"/>
                </a:cubicBezTo>
                <a:close/>
                <a:moveTo>
                  <a:pt x="1562695" y="1349046"/>
                </a:moveTo>
                <a:lnTo>
                  <a:pt x="1555254" y="1356487"/>
                </a:lnTo>
                <a:lnTo>
                  <a:pt x="1577578" y="1356487"/>
                </a:lnTo>
                <a:cubicBezTo>
                  <a:pt x="1577578" y="1351527"/>
                  <a:pt x="1572617" y="1349046"/>
                  <a:pt x="1562695" y="1349046"/>
                </a:cubicBezTo>
                <a:close/>
                <a:moveTo>
                  <a:pt x="1384102" y="1349046"/>
                </a:moveTo>
                <a:cubicBezTo>
                  <a:pt x="1384102" y="1349046"/>
                  <a:pt x="1386582" y="1349046"/>
                  <a:pt x="1391543" y="1349046"/>
                </a:cubicBezTo>
                <a:lnTo>
                  <a:pt x="1391543" y="1356487"/>
                </a:lnTo>
                <a:cubicBezTo>
                  <a:pt x="1391543" y="1356487"/>
                  <a:pt x="1389063" y="1356487"/>
                  <a:pt x="1384102" y="1356487"/>
                </a:cubicBezTo>
                <a:cubicBezTo>
                  <a:pt x="1384102" y="1351527"/>
                  <a:pt x="1384102" y="1349046"/>
                  <a:pt x="1384102" y="1349046"/>
                </a:cubicBezTo>
                <a:close/>
                <a:moveTo>
                  <a:pt x="1666875" y="1345325"/>
                </a:moveTo>
                <a:cubicBezTo>
                  <a:pt x="1664395" y="1345325"/>
                  <a:pt x="1661914" y="1346566"/>
                  <a:pt x="1659434" y="1349046"/>
                </a:cubicBezTo>
                <a:cubicBezTo>
                  <a:pt x="1654473" y="1354007"/>
                  <a:pt x="1656953" y="1356487"/>
                  <a:pt x="1666875" y="1356487"/>
                </a:cubicBezTo>
                <a:cubicBezTo>
                  <a:pt x="1666875" y="1361448"/>
                  <a:pt x="1671836" y="1363929"/>
                  <a:pt x="1681758" y="1363929"/>
                </a:cubicBezTo>
                <a:cubicBezTo>
                  <a:pt x="1696640" y="1368890"/>
                  <a:pt x="1705322" y="1370130"/>
                  <a:pt x="1707803" y="1367650"/>
                </a:cubicBezTo>
                <a:cubicBezTo>
                  <a:pt x="1710283" y="1365169"/>
                  <a:pt x="1710283" y="1362689"/>
                  <a:pt x="1707803" y="1360208"/>
                </a:cubicBezTo>
                <a:cubicBezTo>
                  <a:pt x="1705322" y="1357727"/>
                  <a:pt x="1700362" y="1357727"/>
                  <a:pt x="1692920" y="1360208"/>
                </a:cubicBezTo>
                <a:cubicBezTo>
                  <a:pt x="1685479" y="1362689"/>
                  <a:pt x="1681758" y="1358968"/>
                  <a:pt x="1681758" y="1349046"/>
                </a:cubicBezTo>
                <a:cubicBezTo>
                  <a:pt x="1681758" y="1354007"/>
                  <a:pt x="1680518" y="1356487"/>
                  <a:pt x="1678037" y="1356487"/>
                </a:cubicBezTo>
                <a:cubicBezTo>
                  <a:pt x="1675557" y="1356487"/>
                  <a:pt x="1674316" y="1354007"/>
                  <a:pt x="1674316" y="1349046"/>
                </a:cubicBezTo>
                <a:cubicBezTo>
                  <a:pt x="1671836" y="1346566"/>
                  <a:pt x="1669356" y="1345325"/>
                  <a:pt x="1666875" y="1345325"/>
                </a:cubicBezTo>
                <a:close/>
                <a:moveTo>
                  <a:pt x="1421309" y="1334163"/>
                </a:moveTo>
                <a:cubicBezTo>
                  <a:pt x="1421309" y="1334163"/>
                  <a:pt x="1421309" y="1336644"/>
                  <a:pt x="1421309" y="1341605"/>
                </a:cubicBezTo>
                <a:cubicBezTo>
                  <a:pt x="1426270" y="1341605"/>
                  <a:pt x="1428750" y="1341605"/>
                  <a:pt x="1428750" y="1341605"/>
                </a:cubicBezTo>
                <a:cubicBezTo>
                  <a:pt x="1428750" y="1336644"/>
                  <a:pt x="1427510" y="1334163"/>
                  <a:pt x="1425029" y="1334163"/>
                </a:cubicBezTo>
                <a:cubicBezTo>
                  <a:pt x="1422549" y="1334163"/>
                  <a:pt x="1421309" y="1334163"/>
                  <a:pt x="1421309" y="1334163"/>
                </a:cubicBezTo>
                <a:close/>
                <a:moveTo>
                  <a:pt x="1488281" y="1330443"/>
                </a:moveTo>
                <a:lnTo>
                  <a:pt x="1488281" y="1334163"/>
                </a:lnTo>
                <a:cubicBezTo>
                  <a:pt x="1488281" y="1339124"/>
                  <a:pt x="1489522" y="1341605"/>
                  <a:pt x="1492002" y="1341605"/>
                </a:cubicBezTo>
                <a:cubicBezTo>
                  <a:pt x="1494482" y="1341605"/>
                  <a:pt x="1495723" y="1339124"/>
                  <a:pt x="1495723" y="1334163"/>
                </a:cubicBezTo>
                <a:cubicBezTo>
                  <a:pt x="1490762" y="1334163"/>
                  <a:pt x="1488281" y="1332923"/>
                  <a:pt x="1488281" y="1330443"/>
                </a:cubicBezTo>
                <a:close/>
                <a:moveTo>
                  <a:pt x="1561694" y="1312940"/>
                </a:moveTo>
                <a:lnTo>
                  <a:pt x="1558045" y="1316955"/>
                </a:lnTo>
                <a:lnTo>
                  <a:pt x="1557345" y="1317005"/>
                </a:lnTo>
                <a:lnTo>
                  <a:pt x="1559440" y="1313234"/>
                </a:lnTo>
                <a:close/>
                <a:moveTo>
                  <a:pt x="1659434" y="1304398"/>
                </a:moveTo>
                <a:cubicBezTo>
                  <a:pt x="1649512" y="1304398"/>
                  <a:pt x="1647031" y="1306878"/>
                  <a:pt x="1651992" y="1311839"/>
                </a:cubicBezTo>
                <a:cubicBezTo>
                  <a:pt x="1656953" y="1316800"/>
                  <a:pt x="1659434" y="1319280"/>
                  <a:pt x="1659434" y="1319280"/>
                </a:cubicBezTo>
                <a:cubicBezTo>
                  <a:pt x="1659434" y="1324241"/>
                  <a:pt x="1661914" y="1326722"/>
                  <a:pt x="1666875" y="1326722"/>
                </a:cubicBezTo>
                <a:cubicBezTo>
                  <a:pt x="1671836" y="1326722"/>
                  <a:pt x="1674316" y="1329202"/>
                  <a:pt x="1674316" y="1334163"/>
                </a:cubicBezTo>
                <a:cubicBezTo>
                  <a:pt x="1679277" y="1329202"/>
                  <a:pt x="1684239" y="1329202"/>
                  <a:pt x="1689199" y="1334163"/>
                </a:cubicBezTo>
                <a:cubicBezTo>
                  <a:pt x="1694160" y="1339124"/>
                  <a:pt x="1701602" y="1342845"/>
                  <a:pt x="1711524" y="1345325"/>
                </a:cubicBezTo>
                <a:cubicBezTo>
                  <a:pt x="1721445" y="1347806"/>
                  <a:pt x="1728887" y="1351527"/>
                  <a:pt x="1733848" y="1356487"/>
                </a:cubicBezTo>
                <a:cubicBezTo>
                  <a:pt x="1748731" y="1366410"/>
                  <a:pt x="1761133" y="1368890"/>
                  <a:pt x="1771055" y="1363929"/>
                </a:cubicBezTo>
                <a:cubicBezTo>
                  <a:pt x="1776016" y="1363929"/>
                  <a:pt x="1778496" y="1365169"/>
                  <a:pt x="1778496" y="1367650"/>
                </a:cubicBezTo>
                <a:cubicBezTo>
                  <a:pt x="1778496" y="1370130"/>
                  <a:pt x="1779736" y="1371370"/>
                  <a:pt x="1782217" y="1371370"/>
                </a:cubicBezTo>
                <a:cubicBezTo>
                  <a:pt x="1784698" y="1371370"/>
                  <a:pt x="1787178" y="1372610"/>
                  <a:pt x="1789658" y="1375091"/>
                </a:cubicBezTo>
                <a:cubicBezTo>
                  <a:pt x="1792139" y="1377572"/>
                  <a:pt x="1794619" y="1378812"/>
                  <a:pt x="1797100" y="1378812"/>
                </a:cubicBezTo>
                <a:cubicBezTo>
                  <a:pt x="1799580" y="1378812"/>
                  <a:pt x="1800821" y="1378812"/>
                  <a:pt x="1800821" y="1378812"/>
                </a:cubicBezTo>
                <a:cubicBezTo>
                  <a:pt x="1800821" y="1378812"/>
                  <a:pt x="1802061" y="1380052"/>
                  <a:pt x="1804541" y="1382532"/>
                </a:cubicBezTo>
                <a:cubicBezTo>
                  <a:pt x="1807022" y="1385013"/>
                  <a:pt x="1810742" y="1387493"/>
                  <a:pt x="1815703" y="1389974"/>
                </a:cubicBezTo>
                <a:cubicBezTo>
                  <a:pt x="1820664" y="1392454"/>
                  <a:pt x="1825625" y="1393694"/>
                  <a:pt x="1830586" y="1393694"/>
                </a:cubicBezTo>
                <a:lnTo>
                  <a:pt x="1823145" y="1386253"/>
                </a:lnTo>
                <a:cubicBezTo>
                  <a:pt x="1823145" y="1386253"/>
                  <a:pt x="1821904" y="1385013"/>
                  <a:pt x="1819424" y="1382532"/>
                </a:cubicBezTo>
                <a:cubicBezTo>
                  <a:pt x="1816944" y="1380052"/>
                  <a:pt x="1814463" y="1377572"/>
                  <a:pt x="1811982" y="1375091"/>
                </a:cubicBezTo>
                <a:cubicBezTo>
                  <a:pt x="1809502" y="1372610"/>
                  <a:pt x="1807022" y="1370130"/>
                  <a:pt x="1804541" y="1367650"/>
                </a:cubicBezTo>
                <a:cubicBezTo>
                  <a:pt x="1802061" y="1365169"/>
                  <a:pt x="1799580" y="1363929"/>
                  <a:pt x="1797100" y="1363929"/>
                </a:cubicBezTo>
                <a:cubicBezTo>
                  <a:pt x="1794619" y="1363929"/>
                  <a:pt x="1793379" y="1363929"/>
                  <a:pt x="1793379" y="1363929"/>
                </a:cubicBezTo>
                <a:cubicBezTo>
                  <a:pt x="1793379" y="1363929"/>
                  <a:pt x="1793379" y="1361448"/>
                  <a:pt x="1793379" y="1356487"/>
                </a:cubicBezTo>
                <a:cubicBezTo>
                  <a:pt x="1793379" y="1356487"/>
                  <a:pt x="1790899" y="1356487"/>
                  <a:pt x="1785938" y="1356487"/>
                </a:cubicBezTo>
                <a:cubicBezTo>
                  <a:pt x="1766094" y="1356487"/>
                  <a:pt x="1753692" y="1349046"/>
                  <a:pt x="1748731" y="1334163"/>
                </a:cubicBezTo>
                <a:cubicBezTo>
                  <a:pt x="1743770" y="1329202"/>
                  <a:pt x="1738808" y="1327962"/>
                  <a:pt x="1733848" y="1330443"/>
                </a:cubicBezTo>
                <a:cubicBezTo>
                  <a:pt x="1728887" y="1332923"/>
                  <a:pt x="1723926" y="1336644"/>
                  <a:pt x="1718965" y="1341605"/>
                </a:cubicBezTo>
                <a:lnTo>
                  <a:pt x="1711524" y="1326722"/>
                </a:lnTo>
                <a:cubicBezTo>
                  <a:pt x="1706563" y="1326722"/>
                  <a:pt x="1704082" y="1326722"/>
                  <a:pt x="1704082" y="1326722"/>
                </a:cubicBezTo>
                <a:lnTo>
                  <a:pt x="1696640" y="1319280"/>
                </a:lnTo>
                <a:lnTo>
                  <a:pt x="1666875" y="1304398"/>
                </a:lnTo>
                <a:close/>
                <a:moveTo>
                  <a:pt x="1518047" y="1296956"/>
                </a:moveTo>
                <a:lnTo>
                  <a:pt x="1532930" y="1304398"/>
                </a:lnTo>
                <a:cubicBezTo>
                  <a:pt x="1540371" y="1311839"/>
                  <a:pt x="1546572" y="1316180"/>
                  <a:pt x="1551533" y="1317420"/>
                </a:cubicBezTo>
                <a:lnTo>
                  <a:pt x="1557345" y="1317005"/>
                </a:lnTo>
                <a:lnTo>
                  <a:pt x="1557114" y="1317420"/>
                </a:lnTo>
                <a:cubicBezTo>
                  <a:pt x="1558354" y="1321141"/>
                  <a:pt x="1565176" y="1326722"/>
                  <a:pt x="1577578" y="1334163"/>
                </a:cubicBezTo>
                <a:lnTo>
                  <a:pt x="1614785" y="1334163"/>
                </a:lnTo>
                <a:cubicBezTo>
                  <a:pt x="1614785" y="1329202"/>
                  <a:pt x="1612304" y="1326722"/>
                  <a:pt x="1607344" y="1326722"/>
                </a:cubicBezTo>
                <a:cubicBezTo>
                  <a:pt x="1602383" y="1326722"/>
                  <a:pt x="1599903" y="1325482"/>
                  <a:pt x="1599903" y="1323001"/>
                </a:cubicBezTo>
                <a:cubicBezTo>
                  <a:pt x="1599903" y="1320520"/>
                  <a:pt x="1599903" y="1319280"/>
                  <a:pt x="1599903" y="1319280"/>
                </a:cubicBezTo>
                <a:cubicBezTo>
                  <a:pt x="1599903" y="1314320"/>
                  <a:pt x="1599903" y="1311839"/>
                  <a:pt x="1599903" y="1311839"/>
                </a:cubicBezTo>
                <a:lnTo>
                  <a:pt x="1592461" y="1319280"/>
                </a:lnTo>
                <a:cubicBezTo>
                  <a:pt x="1592461" y="1324241"/>
                  <a:pt x="1589981" y="1324241"/>
                  <a:pt x="1585020" y="1319280"/>
                </a:cubicBezTo>
                <a:cubicBezTo>
                  <a:pt x="1585020" y="1314320"/>
                  <a:pt x="1585020" y="1311839"/>
                  <a:pt x="1585020" y="1311839"/>
                </a:cubicBezTo>
                <a:cubicBezTo>
                  <a:pt x="1585020" y="1306878"/>
                  <a:pt x="1585020" y="1304398"/>
                  <a:pt x="1585020" y="1304398"/>
                </a:cubicBezTo>
                <a:lnTo>
                  <a:pt x="1577578" y="1311839"/>
                </a:lnTo>
                <a:cubicBezTo>
                  <a:pt x="1577578" y="1311839"/>
                  <a:pt x="1575098" y="1311839"/>
                  <a:pt x="1570137" y="1311839"/>
                </a:cubicBezTo>
                <a:lnTo>
                  <a:pt x="1561694" y="1312940"/>
                </a:lnTo>
                <a:lnTo>
                  <a:pt x="1562695" y="1311839"/>
                </a:lnTo>
                <a:lnTo>
                  <a:pt x="1547813" y="1304398"/>
                </a:lnTo>
                <a:cubicBezTo>
                  <a:pt x="1542852" y="1304398"/>
                  <a:pt x="1537891" y="1303158"/>
                  <a:pt x="1532930" y="1300677"/>
                </a:cubicBezTo>
                <a:cubicBezTo>
                  <a:pt x="1527969" y="1298196"/>
                  <a:pt x="1523008" y="1296956"/>
                  <a:pt x="1518047" y="1296956"/>
                </a:cubicBezTo>
                <a:close/>
                <a:moveTo>
                  <a:pt x="1428750" y="1289515"/>
                </a:moveTo>
                <a:cubicBezTo>
                  <a:pt x="1433711" y="1294476"/>
                  <a:pt x="1441152" y="1296956"/>
                  <a:pt x="1451074" y="1296956"/>
                </a:cubicBezTo>
                <a:cubicBezTo>
                  <a:pt x="1451074" y="1296956"/>
                  <a:pt x="1453555" y="1299437"/>
                  <a:pt x="1458516" y="1304398"/>
                </a:cubicBezTo>
                <a:cubicBezTo>
                  <a:pt x="1458516" y="1309358"/>
                  <a:pt x="1460996" y="1310599"/>
                  <a:pt x="1465957" y="1308118"/>
                </a:cubicBezTo>
                <a:cubicBezTo>
                  <a:pt x="1470918" y="1305638"/>
                  <a:pt x="1470918" y="1301917"/>
                  <a:pt x="1465957" y="1296956"/>
                </a:cubicBezTo>
                <a:cubicBezTo>
                  <a:pt x="1465957" y="1296956"/>
                  <a:pt x="1463477" y="1295716"/>
                  <a:pt x="1458516" y="1293235"/>
                </a:cubicBezTo>
                <a:cubicBezTo>
                  <a:pt x="1453555" y="1290755"/>
                  <a:pt x="1448594" y="1289515"/>
                  <a:pt x="1443633" y="1289515"/>
                </a:cubicBezTo>
                <a:close/>
                <a:moveTo>
                  <a:pt x="1583159" y="1285794"/>
                </a:moveTo>
                <a:cubicBezTo>
                  <a:pt x="1579439" y="1285794"/>
                  <a:pt x="1577578" y="1287035"/>
                  <a:pt x="1577578" y="1289515"/>
                </a:cubicBezTo>
                <a:cubicBezTo>
                  <a:pt x="1577578" y="1294476"/>
                  <a:pt x="1580059" y="1296956"/>
                  <a:pt x="1585020" y="1296956"/>
                </a:cubicBezTo>
                <a:cubicBezTo>
                  <a:pt x="1585020" y="1296956"/>
                  <a:pt x="1586260" y="1296956"/>
                  <a:pt x="1588740" y="1296956"/>
                </a:cubicBezTo>
                <a:cubicBezTo>
                  <a:pt x="1591221" y="1296956"/>
                  <a:pt x="1594941" y="1299437"/>
                  <a:pt x="1599903" y="1304398"/>
                </a:cubicBezTo>
                <a:cubicBezTo>
                  <a:pt x="1609824" y="1309358"/>
                  <a:pt x="1622227" y="1311839"/>
                  <a:pt x="1637109" y="1311839"/>
                </a:cubicBezTo>
                <a:cubicBezTo>
                  <a:pt x="1642070" y="1311839"/>
                  <a:pt x="1644551" y="1311839"/>
                  <a:pt x="1644551" y="1311839"/>
                </a:cubicBezTo>
                <a:cubicBezTo>
                  <a:pt x="1644551" y="1301917"/>
                  <a:pt x="1629668" y="1294476"/>
                  <a:pt x="1599903" y="1289515"/>
                </a:cubicBezTo>
                <a:cubicBezTo>
                  <a:pt x="1592461" y="1287035"/>
                  <a:pt x="1586880" y="1285794"/>
                  <a:pt x="1583159" y="1285794"/>
                </a:cubicBezTo>
                <a:close/>
                <a:moveTo>
                  <a:pt x="1493862" y="1284864"/>
                </a:moveTo>
                <a:cubicBezTo>
                  <a:pt x="1492622" y="1284244"/>
                  <a:pt x="1490762" y="1284554"/>
                  <a:pt x="1488281" y="1285794"/>
                </a:cubicBezTo>
                <a:cubicBezTo>
                  <a:pt x="1483320" y="1288275"/>
                  <a:pt x="1480840" y="1290755"/>
                  <a:pt x="1480840" y="1293235"/>
                </a:cubicBezTo>
                <a:cubicBezTo>
                  <a:pt x="1480840" y="1295716"/>
                  <a:pt x="1483320" y="1296956"/>
                  <a:pt x="1488281" y="1296956"/>
                </a:cubicBezTo>
                <a:cubicBezTo>
                  <a:pt x="1493242" y="1296956"/>
                  <a:pt x="1495723" y="1294476"/>
                  <a:pt x="1495723" y="1289515"/>
                </a:cubicBezTo>
                <a:cubicBezTo>
                  <a:pt x="1495723" y="1287035"/>
                  <a:pt x="1495103" y="1285484"/>
                  <a:pt x="1493862" y="1284864"/>
                </a:cubicBezTo>
                <a:close/>
                <a:moveTo>
                  <a:pt x="1540371" y="1282073"/>
                </a:moveTo>
                <a:lnTo>
                  <a:pt x="1540371" y="1289515"/>
                </a:lnTo>
                <a:lnTo>
                  <a:pt x="1547813" y="1289515"/>
                </a:lnTo>
                <a:cubicBezTo>
                  <a:pt x="1542852" y="1284554"/>
                  <a:pt x="1540371" y="1282073"/>
                  <a:pt x="1540371" y="1282073"/>
                </a:cubicBezTo>
                <a:close/>
                <a:moveTo>
                  <a:pt x="1384102" y="1282073"/>
                </a:moveTo>
                <a:cubicBezTo>
                  <a:pt x="1389063" y="1282073"/>
                  <a:pt x="1391543" y="1282073"/>
                  <a:pt x="1391543" y="1282073"/>
                </a:cubicBezTo>
                <a:cubicBezTo>
                  <a:pt x="1391543" y="1287034"/>
                  <a:pt x="1390303" y="1289515"/>
                  <a:pt x="1387822" y="1289515"/>
                </a:cubicBezTo>
                <a:cubicBezTo>
                  <a:pt x="1385342" y="1289515"/>
                  <a:pt x="1384102" y="1287034"/>
                  <a:pt x="1384102" y="1282073"/>
                </a:cubicBezTo>
                <a:close/>
                <a:moveTo>
                  <a:pt x="1622227" y="1274632"/>
                </a:moveTo>
                <a:lnTo>
                  <a:pt x="1614785" y="1282073"/>
                </a:lnTo>
                <a:lnTo>
                  <a:pt x="1629668" y="1282073"/>
                </a:lnTo>
                <a:close/>
                <a:moveTo>
                  <a:pt x="5915918" y="1259749"/>
                </a:moveTo>
                <a:cubicBezTo>
                  <a:pt x="5910956" y="1259749"/>
                  <a:pt x="5908476" y="1262230"/>
                  <a:pt x="5908476" y="1267191"/>
                </a:cubicBezTo>
                <a:cubicBezTo>
                  <a:pt x="5908476" y="1267191"/>
                  <a:pt x="5909716" y="1265951"/>
                  <a:pt x="5912196" y="1263470"/>
                </a:cubicBezTo>
                <a:cubicBezTo>
                  <a:pt x="5914676" y="1260989"/>
                  <a:pt x="5915918" y="1259749"/>
                  <a:pt x="5915918" y="1259749"/>
                </a:cubicBezTo>
                <a:close/>
                <a:moveTo>
                  <a:pt x="1555254" y="1259749"/>
                </a:moveTo>
                <a:lnTo>
                  <a:pt x="1562695" y="1267191"/>
                </a:lnTo>
                <a:lnTo>
                  <a:pt x="1562695" y="1259749"/>
                </a:lnTo>
                <a:cubicBezTo>
                  <a:pt x="1562695" y="1259749"/>
                  <a:pt x="1560215" y="1259749"/>
                  <a:pt x="1555254" y="1259749"/>
                </a:cubicBezTo>
                <a:close/>
                <a:moveTo>
                  <a:pt x="1711524" y="1252308"/>
                </a:moveTo>
                <a:lnTo>
                  <a:pt x="1741289" y="1267191"/>
                </a:lnTo>
                <a:cubicBezTo>
                  <a:pt x="1741289" y="1267191"/>
                  <a:pt x="1746250" y="1269671"/>
                  <a:pt x="1756172" y="1274632"/>
                </a:cubicBezTo>
                <a:cubicBezTo>
                  <a:pt x="1766094" y="1284554"/>
                  <a:pt x="1771055" y="1287034"/>
                  <a:pt x="1771055" y="1282073"/>
                </a:cubicBezTo>
                <a:cubicBezTo>
                  <a:pt x="1771055" y="1277113"/>
                  <a:pt x="1768574" y="1274632"/>
                  <a:pt x="1763613" y="1274632"/>
                </a:cubicBezTo>
                <a:lnTo>
                  <a:pt x="1748731" y="1267191"/>
                </a:lnTo>
                <a:cubicBezTo>
                  <a:pt x="1743770" y="1262230"/>
                  <a:pt x="1741289" y="1260989"/>
                  <a:pt x="1741289" y="1263470"/>
                </a:cubicBezTo>
                <a:cubicBezTo>
                  <a:pt x="1741289" y="1265951"/>
                  <a:pt x="1738808" y="1264710"/>
                  <a:pt x="1733848" y="1259749"/>
                </a:cubicBezTo>
                <a:close/>
                <a:moveTo>
                  <a:pt x="1458516" y="1252308"/>
                </a:moveTo>
                <a:cubicBezTo>
                  <a:pt x="1463477" y="1252308"/>
                  <a:pt x="1467197" y="1252308"/>
                  <a:pt x="1469678" y="1252308"/>
                </a:cubicBezTo>
                <a:cubicBezTo>
                  <a:pt x="1472158" y="1252308"/>
                  <a:pt x="1472158" y="1254788"/>
                  <a:pt x="1469678" y="1259749"/>
                </a:cubicBezTo>
                <a:cubicBezTo>
                  <a:pt x="1467197" y="1264710"/>
                  <a:pt x="1463477" y="1264710"/>
                  <a:pt x="1458516" y="1259749"/>
                </a:cubicBezTo>
                <a:cubicBezTo>
                  <a:pt x="1453555" y="1259749"/>
                  <a:pt x="1453555" y="1257269"/>
                  <a:pt x="1458516" y="1252308"/>
                </a:cubicBezTo>
                <a:close/>
                <a:moveTo>
                  <a:pt x="1227832" y="1252308"/>
                </a:moveTo>
                <a:cubicBezTo>
                  <a:pt x="1232793" y="1252308"/>
                  <a:pt x="1241475" y="1253548"/>
                  <a:pt x="1253877" y="1256028"/>
                </a:cubicBezTo>
                <a:cubicBezTo>
                  <a:pt x="1266280" y="1258509"/>
                  <a:pt x="1273721" y="1260989"/>
                  <a:pt x="1276201" y="1263470"/>
                </a:cubicBezTo>
                <a:cubicBezTo>
                  <a:pt x="1278682" y="1265951"/>
                  <a:pt x="1282402" y="1264710"/>
                  <a:pt x="1287363" y="1259749"/>
                </a:cubicBezTo>
                <a:cubicBezTo>
                  <a:pt x="1292324" y="1254788"/>
                  <a:pt x="1294805" y="1254788"/>
                  <a:pt x="1294805" y="1259749"/>
                </a:cubicBezTo>
                <a:lnTo>
                  <a:pt x="1309688" y="1252308"/>
                </a:lnTo>
                <a:cubicBezTo>
                  <a:pt x="1314649" y="1252308"/>
                  <a:pt x="1319609" y="1252308"/>
                  <a:pt x="1324570" y="1252308"/>
                </a:cubicBezTo>
                <a:lnTo>
                  <a:pt x="1324570" y="1259749"/>
                </a:lnTo>
                <a:lnTo>
                  <a:pt x="1332012" y="1267191"/>
                </a:lnTo>
                <a:lnTo>
                  <a:pt x="1324570" y="1267191"/>
                </a:lnTo>
                <a:cubicBezTo>
                  <a:pt x="1324570" y="1267191"/>
                  <a:pt x="1323330" y="1267191"/>
                  <a:pt x="1320850" y="1267191"/>
                </a:cubicBezTo>
                <a:cubicBezTo>
                  <a:pt x="1318369" y="1267191"/>
                  <a:pt x="1317129" y="1264710"/>
                  <a:pt x="1317129" y="1259749"/>
                </a:cubicBezTo>
                <a:lnTo>
                  <a:pt x="1302246" y="1259749"/>
                </a:lnTo>
                <a:cubicBezTo>
                  <a:pt x="1287363" y="1264710"/>
                  <a:pt x="1282402" y="1269671"/>
                  <a:pt x="1287363" y="1274632"/>
                </a:cubicBezTo>
                <a:lnTo>
                  <a:pt x="1279922" y="1274632"/>
                </a:lnTo>
                <a:cubicBezTo>
                  <a:pt x="1274961" y="1274632"/>
                  <a:pt x="1274961" y="1272151"/>
                  <a:pt x="1279922" y="1267191"/>
                </a:cubicBezTo>
                <a:lnTo>
                  <a:pt x="1265039" y="1267191"/>
                </a:lnTo>
                <a:cubicBezTo>
                  <a:pt x="1260078" y="1267191"/>
                  <a:pt x="1250156" y="1264710"/>
                  <a:pt x="1235273" y="1259749"/>
                </a:cubicBezTo>
                <a:close/>
                <a:moveTo>
                  <a:pt x="1696640" y="1244866"/>
                </a:moveTo>
                <a:lnTo>
                  <a:pt x="1704082" y="1252308"/>
                </a:lnTo>
                <a:lnTo>
                  <a:pt x="1704082" y="1244866"/>
                </a:lnTo>
                <a:cubicBezTo>
                  <a:pt x="1704082" y="1244866"/>
                  <a:pt x="1701602" y="1244866"/>
                  <a:pt x="1696640" y="1244866"/>
                </a:cubicBezTo>
                <a:close/>
                <a:moveTo>
                  <a:pt x="1432471" y="1244866"/>
                </a:moveTo>
                <a:cubicBezTo>
                  <a:pt x="1429990" y="1244866"/>
                  <a:pt x="1428750" y="1247347"/>
                  <a:pt x="1428750" y="1252308"/>
                </a:cubicBezTo>
                <a:cubicBezTo>
                  <a:pt x="1428750" y="1257269"/>
                  <a:pt x="1429990" y="1260989"/>
                  <a:pt x="1432471" y="1263470"/>
                </a:cubicBezTo>
                <a:cubicBezTo>
                  <a:pt x="1434951" y="1265951"/>
                  <a:pt x="1438672" y="1267191"/>
                  <a:pt x="1443633" y="1267191"/>
                </a:cubicBezTo>
                <a:cubicBezTo>
                  <a:pt x="1448594" y="1267191"/>
                  <a:pt x="1453555" y="1269671"/>
                  <a:pt x="1458516" y="1274632"/>
                </a:cubicBezTo>
                <a:cubicBezTo>
                  <a:pt x="1463477" y="1279593"/>
                  <a:pt x="1467197" y="1282073"/>
                  <a:pt x="1469678" y="1282073"/>
                </a:cubicBezTo>
                <a:cubicBezTo>
                  <a:pt x="1472158" y="1282073"/>
                  <a:pt x="1473399" y="1282073"/>
                  <a:pt x="1473399" y="1282073"/>
                </a:cubicBezTo>
                <a:lnTo>
                  <a:pt x="1480840" y="1274632"/>
                </a:lnTo>
                <a:lnTo>
                  <a:pt x="1495723" y="1274632"/>
                </a:lnTo>
                <a:cubicBezTo>
                  <a:pt x="1490762" y="1269671"/>
                  <a:pt x="1489522" y="1265951"/>
                  <a:pt x="1492002" y="1263470"/>
                </a:cubicBezTo>
                <a:cubicBezTo>
                  <a:pt x="1494482" y="1260989"/>
                  <a:pt x="1498203" y="1262230"/>
                  <a:pt x="1503164" y="1267191"/>
                </a:cubicBezTo>
                <a:cubicBezTo>
                  <a:pt x="1503164" y="1272151"/>
                  <a:pt x="1508125" y="1275872"/>
                  <a:pt x="1518047" y="1278353"/>
                </a:cubicBezTo>
                <a:cubicBezTo>
                  <a:pt x="1527969" y="1280833"/>
                  <a:pt x="1532930" y="1280833"/>
                  <a:pt x="1532930" y="1278353"/>
                </a:cubicBezTo>
                <a:cubicBezTo>
                  <a:pt x="1532930" y="1275872"/>
                  <a:pt x="1540371" y="1277113"/>
                  <a:pt x="1555254" y="1282073"/>
                </a:cubicBezTo>
                <a:lnTo>
                  <a:pt x="1570137" y="1282073"/>
                </a:lnTo>
                <a:lnTo>
                  <a:pt x="1547813" y="1274632"/>
                </a:lnTo>
                <a:cubicBezTo>
                  <a:pt x="1537891" y="1269671"/>
                  <a:pt x="1530449" y="1264710"/>
                  <a:pt x="1525488" y="1259749"/>
                </a:cubicBezTo>
                <a:lnTo>
                  <a:pt x="1510606" y="1252308"/>
                </a:lnTo>
                <a:cubicBezTo>
                  <a:pt x="1505645" y="1252308"/>
                  <a:pt x="1495723" y="1249827"/>
                  <a:pt x="1480840" y="1244866"/>
                </a:cubicBezTo>
                <a:lnTo>
                  <a:pt x="1458516" y="1244866"/>
                </a:lnTo>
                <a:lnTo>
                  <a:pt x="1443633" y="1244866"/>
                </a:lnTo>
                <a:cubicBezTo>
                  <a:pt x="1438672" y="1244866"/>
                  <a:pt x="1434951" y="1244866"/>
                  <a:pt x="1432471" y="1244866"/>
                </a:cubicBezTo>
                <a:close/>
                <a:moveTo>
                  <a:pt x="1198067" y="1244866"/>
                </a:moveTo>
                <a:cubicBezTo>
                  <a:pt x="1203027" y="1244866"/>
                  <a:pt x="1205508" y="1244866"/>
                  <a:pt x="1205508" y="1244866"/>
                </a:cubicBezTo>
                <a:lnTo>
                  <a:pt x="1205508" y="1252308"/>
                </a:lnTo>
                <a:close/>
                <a:moveTo>
                  <a:pt x="1361777" y="1229984"/>
                </a:moveTo>
                <a:cubicBezTo>
                  <a:pt x="1361777" y="1229984"/>
                  <a:pt x="1361777" y="1231224"/>
                  <a:pt x="1361777" y="1233704"/>
                </a:cubicBezTo>
                <a:cubicBezTo>
                  <a:pt x="1361777" y="1236185"/>
                  <a:pt x="1364258" y="1237425"/>
                  <a:pt x="1369219" y="1237425"/>
                </a:cubicBezTo>
                <a:cubicBezTo>
                  <a:pt x="1374180" y="1237425"/>
                  <a:pt x="1376660" y="1237425"/>
                  <a:pt x="1376660" y="1237425"/>
                </a:cubicBezTo>
                <a:cubicBezTo>
                  <a:pt x="1376660" y="1232464"/>
                  <a:pt x="1374180" y="1229984"/>
                  <a:pt x="1369219" y="1229984"/>
                </a:cubicBezTo>
                <a:cubicBezTo>
                  <a:pt x="1364258" y="1229984"/>
                  <a:pt x="1361777" y="1229984"/>
                  <a:pt x="1361777" y="1229984"/>
                </a:cubicBezTo>
                <a:close/>
                <a:moveTo>
                  <a:pt x="1778496" y="1222542"/>
                </a:moveTo>
                <a:cubicBezTo>
                  <a:pt x="1783457" y="1227503"/>
                  <a:pt x="1785938" y="1229984"/>
                  <a:pt x="1785938" y="1229984"/>
                </a:cubicBezTo>
                <a:cubicBezTo>
                  <a:pt x="1785938" y="1229984"/>
                  <a:pt x="1785938" y="1227503"/>
                  <a:pt x="1785938" y="1222542"/>
                </a:cubicBezTo>
                <a:cubicBezTo>
                  <a:pt x="1780977" y="1222542"/>
                  <a:pt x="1778496" y="1222542"/>
                  <a:pt x="1778496" y="1222542"/>
                </a:cubicBezTo>
                <a:close/>
                <a:moveTo>
                  <a:pt x="1488281" y="1222542"/>
                </a:moveTo>
                <a:lnTo>
                  <a:pt x="1495723" y="1229984"/>
                </a:lnTo>
                <a:lnTo>
                  <a:pt x="1503164" y="1222542"/>
                </a:lnTo>
                <a:cubicBezTo>
                  <a:pt x="1498203" y="1222542"/>
                  <a:pt x="1493242" y="1222542"/>
                  <a:pt x="1488281" y="1222542"/>
                </a:cubicBezTo>
                <a:close/>
                <a:moveTo>
                  <a:pt x="1309688" y="1222542"/>
                </a:moveTo>
                <a:cubicBezTo>
                  <a:pt x="1314649" y="1227503"/>
                  <a:pt x="1317129" y="1229984"/>
                  <a:pt x="1317129" y="1229984"/>
                </a:cubicBezTo>
                <a:cubicBezTo>
                  <a:pt x="1317129" y="1234944"/>
                  <a:pt x="1314649" y="1237425"/>
                  <a:pt x="1309688" y="1237425"/>
                </a:cubicBezTo>
                <a:lnTo>
                  <a:pt x="1309688" y="1229984"/>
                </a:lnTo>
                <a:cubicBezTo>
                  <a:pt x="1309688" y="1225023"/>
                  <a:pt x="1309688" y="1222542"/>
                  <a:pt x="1309688" y="1222542"/>
                </a:cubicBezTo>
                <a:close/>
                <a:moveTo>
                  <a:pt x="1592461" y="1215101"/>
                </a:moveTo>
                <a:lnTo>
                  <a:pt x="1607344" y="1222542"/>
                </a:lnTo>
                <a:lnTo>
                  <a:pt x="1637109" y="1222542"/>
                </a:lnTo>
                <a:close/>
                <a:moveTo>
                  <a:pt x="1287363" y="1207659"/>
                </a:moveTo>
                <a:cubicBezTo>
                  <a:pt x="1287363" y="1207659"/>
                  <a:pt x="1287363" y="1210140"/>
                  <a:pt x="1287363" y="1215101"/>
                </a:cubicBezTo>
                <a:cubicBezTo>
                  <a:pt x="1287363" y="1220061"/>
                  <a:pt x="1284883" y="1222542"/>
                  <a:pt x="1279922" y="1222542"/>
                </a:cubicBezTo>
                <a:cubicBezTo>
                  <a:pt x="1279922" y="1222542"/>
                  <a:pt x="1279922" y="1220061"/>
                  <a:pt x="1279922" y="1215101"/>
                </a:cubicBezTo>
                <a:cubicBezTo>
                  <a:pt x="1279922" y="1215101"/>
                  <a:pt x="1281162" y="1213861"/>
                  <a:pt x="1283643" y="1211380"/>
                </a:cubicBezTo>
                <a:cubicBezTo>
                  <a:pt x="1286123" y="1208899"/>
                  <a:pt x="1287363" y="1207659"/>
                  <a:pt x="1287363" y="1207659"/>
                </a:cubicBezTo>
                <a:close/>
                <a:moveTo>
                  <a:pt x="1555254" y="1200218"/>
                </a:moveTo>
                <a:lnTo>
                  <a:pt x="1555254" y="1207659"/>
                </a:lnTo>
                <a:lnTo>
                  <a:pt x="1562695" y="1200218"/>
                </a:lnTo>
                <a:cubicBezTo>
                  <a:pt x="1562695" y="1200218"/>
                  <a:pt x="1560215" y="1200218"/>
                  <a:pt x="1555254" y="1200218"/>
                </a:cubicBezTo>
                <a:close/>
                <a:moveTo>
                  <a:pt x="1428750" y="1200218"/>
                </a:moveTo>
                <a:lnTo>
                  <a:pt x="1428750" y="1207659"/>
                </a:lnTo>
                <a:lnTo>
                  <a:pt x="1443633" y="1215101"/>
                </a:lnTo>
                <a:lnTo>
                  <a:pt x="1451074" y="1215101"/>
                </a:lnTo>
                <a:cubicBezTo>
                  <a:pt x="1451074" y="1225023"/>
                  <a:pt x="1451074" y="1229984"/>
                  <a:pt x="1451074" y="1229984"/>
                </a:cubicBezTo>
                <a:cubicBezTo>
                  <a:pt x="1456035" y="1229984"/>
                  <a:pt x="1458516" y="1228743"/>
                  <a:pt x="1458516" y="1226263"/>
                </a:cubicBezTo>
                <a:cubicBezTo>
                  <a:pt x="1458516" y="1223782"/>
                  <a:pt x="1460996" y="1222542"/>
                  <a:pt x="1465957" y="1222542"/>
                </a:cubicBezTo>
                <a:cubicBezTo>
                  <a:pt x="1470918" y="1222542"/>
                  <a:pt x="1473399" y="1222542"/>
                  <a:pt x="1473399" y="1222542"/>
                </a:cubicBezTo>
                <a:cubicBezTo>
                  <a:pt x="1478359" y="1217581"/>
                  <a:pt x="1472158" y="1212620"/>
                  <a:pt x="1454795" y="1207659"/>
                </a:cubicBezTo>
                <a:cubicBezTo>
                  <a:pt x="1437432" y="1202699"/>
                  <a:pt x="1428750" y="1200218"/>
                  <a:pt x="1428750" y="1200218"/>
                </a:cubicBezTo>
                <a:close/>
                <a:moveTo>
                  <a:pt x="1771055" y="1177894"/>
                </a:moveTo>
                <a:lnTo>
                  <a:pt x="1771055" y="1185335"/>
                </a:lnTo>
                <a:lnTo>
                  <a:pt x="1778496" y="1185335"/>
                </a:lnTo>
                <a:cubicBezTo>
                  <a:pt x="1778496" y="1180374"/>
                  <a:pt x="1777256" y="1177894"/>
                  <a:pt x="1774775" y="1177894"/>
                </a:cubicBezTo>
                <a:cubicBezTo>
                  <a:pt x="1772295" y="1177894"/>
                  <a:pt x="1771055" y="1177894"/>
                  <a:pt x="1771055" y="1177894"/>
                </a:cubicBezTo>
                <a:close/>
                <a:moveTo>
                  <a:pt x="1525488" y="1177894"/>
                </a:moveTo>
                <a:lnTo>
                  <a:pt x="1525488" y="1185335"/>
                </a:lnTo>
                <a:lnTo>
                  <a:pt x="1532930" y="1185335"/>
                </a:lnTo>
                <a:cubicBezTo>
                  <a:pt x="1532930" y="1180374"/>
                  <a:pt x="1531690" y="1177894"/>
                  <a:pt x="1529209" y="1177894"/>
                </a:cubicBezTo>
                <a:cubicBezTo>
                  <a:pt x="1526729" y="1177894"/>
                  <a:pt x="1525488" y="1177894"/>
                  <a:pt x="1525488" y="1177894"/>
                </a:cubicBezTo>
                <a:close/>
                <a:moveTo>
                  <a:pt x="1384102" y="1177894"/>
                </a:moveTo>
                <a:cubicBezTo>
                  <a:pt x="1384102" y="1182854"/>
                  <a:pt x="1384102" y="1185335"/>
                  <a:pt x="1384102" y="1185335"/>
                </a:cubicBezTo>
                <a:cubicBezTo>
                  <a:pt x="1384102" y="1185335"/>
                  <a:pt x="1386582" y="1182854"/>
                  <a:pt x="1391543" y="1177894"/>
                </a:cubicBezTo>
                <a:cubicBezTo>
                  <a:pt x="1391543" y="1177894"/>
                  <a:pt x="1389063" y="1177894"/>
                  <a:pt x="1384102" y="1177894"/>
                </a:cubicBezTo>
                <a:close/>
                <a:moveTo>
                  <a:pt x="1374800" y="1174174"/>
                </a:moveTo>
                <a:cubicBezTo>
                  <a:pt x="1373560" y="1174174"/>
                  <a:pt x="1371699" y="1175414"/>
                  <a:pt x="1369219" y="1177894"/>
                </a:cubicBezTo>
                <a:lnTo>
                  <a:pt x="1376660" y="1177894"/>
                </a:lnTo>
                <a:cubicBezTo>
                  <a:pt x="1376660" y="1175414"/>
                  <a:pt x="1376040" y="1174174"/>
                  <a:pt x="1374800" y="1174174"/>
                </a:cubicBezTo>
                <a:close/>
                <a:moveTo>
                  <a:pt x="1592461" y="1163011"/>
                </a:moveTo>
                <a:lnTo>
                  <a:pt x="1592461" y="1170452"/>
                </a:lnTo>
                <a:lnTo>
                  <a:pt x="1599903" y="1163011"/>
                </a:lnTo>
                <a:cubicBezTo>
                  <a:pt x="1599903" y="1163011"/>
                  <a:pt x="1597422" y="1163011"/>
                  <a:pt x="1592461" y="1163011"/>
                </a:cubicBezTo>
                <a:close/>
                <a:moveTo>
                  <a:pt x="1549673" y="1151849"/>
                </a:moveTo>
                <a:cubicBezTo>
                  <a:pt x="1548433" y="1151849"/>
                  <a:pt x="1547813" y="1153089"/>
                  <a:pt x="1547813" y="1155569"/>
                </a:cubicBezTo>
                <a:cubicBezTo>
                  <a:pt x="1547813" y="1160530"/>
                  <a:pt x="1549053" y="1161771"/>
                  <a:pt x="1551533" y="1159290"/>
                </a:cubicBezTo>
                <a:cubicBezTo>
                  <a:pt x="1554014" y="1156810"/>
                  <a:pt x="1555254" y="1155569"/>
                  <a:pt x="1555254" y="1155569"/>
                </a:cubicBezTo>
                <a:cubicBezTo>
                  <a:pt x="1552774" y="1153089"/>
                  <a:pt x="1550913" y="1151849"/>
                  <a:pt x="1549673" y="1151849"/>
                </a:cubicBezTo>
                <a:close/>
                <a:moveTo>
                  <a:pt x="1404566" y="1144408"/>
                </a:moveTo>
                <a:cubicBezTo>
                  <a:pt x="1403325" y="1144408"/>
                  <a:pt x="1401465" y="1145648"/>
                  <a:pt x="1398985" y="1148128"/>
                </a:cubicBezTo>
                <a:lnTo>
                  <a:pt x="1406426" y="1148128"/>
                </a:lnTo>
                <a:cubicBezTo>
                  <a:pt x="1406426" y="1145648"/>
                  <a:pt x="1405806" y="1144408"/>
                  <a:pt x="1404566" y="1144408"/>
                </a:cubicBezTo>
                <a:close/>
                <a:moveTo>
                  <a:pt x="1257598" y="1133245"/>
                </a:moveTo>
                <a:lnTo>
                  <a:pt x="1287363" y="1133245"/>
                </a:lnTo>
                <a:cubicBezTo>
                  <a:pt x="1292324" y="1138206"/>
                  <a:pt x="1297285" y="1140687"/>
                  <a:pt x="1302246" y="1140687"/>
                </a:cubicBezTo>
                <a:lnTo>
                  <a:pt x="1235273" y="1140687"/>
                </a:lnTo>
                <a:close/>
                <a:moveTo>
                  <a:pt x="1421309" y="1125804"/>
                </a:moveTo>
                <a:lnTo>
                  <a:pt x="1436191" y="1133245"/>
                </a:lnTo>
                <a:cubicBezTo>
                  <a:pt x="1441152" y="1143167"/>
                  <a:pt x="1443633" y="1150609"/>
                  <a:pt x="1443633" y="1155569"/>
                </a:cubicBezTo>
                <a:lnTo>
                  <a:pt x="1451074" y="1163011"/>
                </a:lnTo>
                <a:cubicBezTo>
                  <a:pt x="1465957" y="1163011"/>
                  <a:pt x="1473399" y="1160530"/>
                  <a:pt x="1473399" y="1155569"/>
                </a:cubicBezTo>
                <a:lnTo>
                  <a:pt x="1488281" y="1155569"/>
                </a:lnTo>
                <a:cubicBezTo>
                  <a:pt x="1488281" y="1150609"/>
                  <a:pt x="1485801" y="1148128"/>
                  <a:pt x="1480840" y="1148128"/>
                </a:cubicBezTo>
                <a:cubicBezTo>
                  <a:pt x="1475879" y="1148128"/>
                  <a:pt x="1472158" y="1146888"/>
                  <a:pt x="1469678" y="1144407"/>
                </a:cubicBezTo>
                <a:cubicBezTo>
                  <a:pt x="1467197" y="1141927"/>
                  <a:pt x="1465957" y="1140687"/>
                  <a:pt x="1465957" y="1140687"/>
                </a:cubicBezTo>
                <a:cubicBezTo>
                  <a:pt x="1465957" y="1135726"/>
                  <a:pt x="1465957" y="1133245"/>
                  <a:pt x="1465957" y="1133245"/>
                </a:cubicBezTo>
                <a:cubicBezTo>
                  <a:pt x="1465957" y="1133245"/>
                  <a:pt x="1463477" y="1133245"/>
                  <a:pt x="1458516" y="1133245"/>
                </a:cubicBezTo>
                <a:cubicBezTo>
                  <a:pt x="1458516" y="1138206"/>
                  <a:pt x="1456035" y="1138206"/>
                  <a:pt x="1451074" y="1133245"/>
                </a:cubicBezTo>
                <a:cubicBezTo>
                  <a:pt x="1451074" y="1133245"/>
                  <a:pt x="1449834" y="1132005"/>
                  <a:pt x="1447354" y="1129525"/>
                </a:cubicBezTo>
                <a:cubicBezTo>
                  <a:pt x="1444873" y="1127044"/>
                  <a:pt x="1441152" y="1125804"/>
                  <a:pt x="1436191" y="1125804"/>
                </a:cubicBezTo>
                <a:close/>
                <a:moveTo>
                  <a:pt x="1535720" y="1123478"/>
                </a:moveTo>
                <a:cubicBezTo>
                  <a:pt x="1533860" y="1123789"/>
                  <a:pt x="1532930" y="1124564"/>
                  <a:pt x="1532930" y="1125804"/>
                </a:cubicBezTo>
                <a:lnTo>
                  <a:pt x="1547813" y="1133245"/>
                </a:lnTo>
                <a:cubicBezTo>
                  <a:pt x="1572617" y="1138206"/>
                  <a:pt x="1585020" y="1143167"/>
                  <a:pt x="1585020" y="1148128"/>
                </a:cubicBezTo>
                <a:cubicBezTo>
                  <a:pt x="1585020" y="1153089"/>
                  <a:pt x="1587500" y="1154329"/>
                  <a:pt x="1592461" y="1151849"/>
                </a:cubicBezTo>
                <a:cubicBezTo>
                  <a:pt x="1597422" y="1149368"/>
                  <a:pt x="1602383" y="1148128"/>
                  <a:pt x="1607344" y="1148128"/>
                </a:cubicBezTo>
                <a:lnTo>
                  <a:pt x="1577578" y="1133245"/>
                </a:lnTo>
                <a:cubicBezTo>
                  <a:pt x="1555254" y="1125804"/>
                  <a:pt x="1541301" y="1122548"/>
                  <a:pt x="1535720" y="1123478"/>
                </a:cubicBezTo>
                <a:close/>
                <a:moveTo>
                  <a:pt x="1704082" y="1118362"/>
                </a:moveTo>
                <a:lnTo>
                  <a:pt x="1696640" y="1125804"/>
                </a:lnTo>
                <a:cubicBezTo>
                  <a:pt x="1696640" y="1130765"/>
                  <a:pt x="1696640" y="1133245"/>
                  <a:pt x="1696640" y="1133245"/>
                </a:cubicBezTo>
                <a:cubicBezTo>
                  <a:pt x="1701602" y="1133245"/>
                  <a:pt x="1704082" y="1130765"/>
                  <a:pt x="1704082" y="1125804"/>
                </a:cubicBezTo>
                <a:close/>
                <a:moveTo>
                  <a:pt x="1629668" y="1118362"/>
                </a:moveTo>
                <a:lnTo>
                  <a:pt x="1637109" y="1125804"/>
                </a:lnTo>
                <a:cubicBezTo>
                  <a:pt x="1637109" y="1125804"/>
                  <a:pt x="1637109" y="1123323"/>
                  <a:pt x="1637109" y="1118362"/>
                </a:cubicBezTo>
                <a:cubicBezTo>
                  <a:pt x="1637109" y="1118362"/>
                  <a:pt x="1634629" y="1118362"/>
                  <a:pt x="1629668" y="1118362"/>
                </a:cubicBezTo>
                <a:close/>
                <a:moveTo>
                  <a:pt x="1503164" y="1118362"/>
                </a:moveTo>
                <a:cubicBezTo>
                  <a:pt x="1498203" y="1118362"/>
                  <a:pt x="1490762" y="1120843"/>
                  <a:pt x="1480840" y="1125804"/>
                </a:cubicBezTo>
                <a:lnTo>
                  <a:pt x="1480840" y="1133245"/>
                </a:lnTo>
                <a:lnTo>
                  <a:pt x="1495723" y="1140687"/>
                </a:lnTo>
                <a:lnTo>
                  <a:pt x="1495723" y="1133245"/>
                </a:lnTo>
                <a:lnTo>
                  <a:pt x="1503164" y="1125804"/>
                </a:lnTo>
                <a:cubicBezTo>
                  <a:pt x="1508125" y="1130765"/>
                  <a:pt x="1510606" y="1133245"/>
                  <a:pt x="1510606" y="1133245"/>
                </a:cubicBezTo>
                <a:close/>
                <a:moveTo>
                  <a:pt x="1398985" y="1118362"/>
                </a:moveTo>
                <a:cubicBezTo>
                  <a:pt x="1403945" y="1123323"/>
                  <a:pt x="1408906" y="1125804"/>
                  <a:pt x="1413867" y="1125804"/>
                </a:cubicBezTo>
                <a:cubicBezTo>
                  <a:pt x="1418828" y="1125804"/>
                  <a:pt x="1418828" y="1123323"/>
                  <a:pt x="1413867" y="1118362"/>
                </a:cubicBezTo>
                <a:close/>
                <a:moveTo>
                  <a:pt x="1376660" y="1118362"/>
                </a:moveTo>
                <a:cubicBezTo>
                  <a:pt x="1371699" y="1118362"/>
                  <a:pt x="1369219" y="1120843"/>
                  <a:pt x="1369219" y="1125804"/>
                </a:cubicBezTo>
                <a:cubicBezTo>
                  <a:pt x="1364258" y="1135726"/>
                  <a:pt x="1366739" y="1138206"/>
                  <a:pt x="1376660" y="1133245"/>
                </a:cubicBezTo>
                <a:lnTo>
                  <a:pt x="1384102" y="1125804"/>
                </a:lnTo>
                <a:cubicBezTo>
                  <a:pt x="1384102" y="1120843"/>
                  <a:pt x="1381621" y="1118362"/>
                  <a:pt x="1376660" y="1118362"/>
                </a:cubicBezTo>
                <a:close/>
                <a:moveTo>
                  <a:pt x="1599903" y="1110921"/>
                </a:moveTo>
                <a:lnTo>
                  <a:pt x="1599903" y="1118362"/>
                </a:lnTo>
                <a:cubicBezTo>
                  <a:pt x="1604863" y="1118362"/>
                  <a:pt x="1609824" y="1118362"/>
                  <a:pt x="1614785" y="1118362"/>
                </a:cubicBezTo>
                <a:close/>
                <a:moveTo>
                  <a:pt x="1425029" y="1103480"/>
                </a:moveTo>
                <a:cubicBezTo>
                  <a:pt x="1422549" y="1103480"/>
                  <a:pt x="1423789" y="1105960"/>
                  <a:pt x="1428750" y="1110921"/>
                </a:cubicBezTo>
                <a:lnTo>
                  <a:pt x="1443633" y="1118362"/>
                </a:lnTo>
                <a:cubicBezTo>
                  <a:pt x="1453555" y="1123323"/>
                  <a:pt x="1460996" y="1125804"/>
                  <a:pt x="1465957" y="1125804"/>
                </a:cubicBezTo>
                <a:cubicBezTo>
                  <a:pt x="1465957" y="1125804"/>
                  <a:pt x="1465957" y="1123323"/>
                  <a:pt x="1465957" y="1118362"/>
                </a:cubicBezTo>
                <a:cubicBezTo>
                  <a:pt x="1465957" y="1118362"/>
                  <a:pt x="1463477" y="1118362"/>
                  <a:pt x="1458516" y="1118362"/>
                </a:cubicBezTo>
                <a:lnTo>
                  <a:pt x="1458516" y="1110921"/>
                </a:lnTo>
                <a:lnTo>
                  <a:pt x="1443633" y="1103480"/>
                </a:lnTo>
                <a:cubicBezTo>
                  <a:pt x="1443633" y="1108440"/>
                  <a:pt x="1442393" y="1110921"/>
                  <a:pt x="1439912" y="1110921"/>
                </a:cubicBezTo>
                <a:cubicBezTo>
                  <a:pt x="1437432" y="1110921"/>
                  <a:pt x="1436191" y="1108440"/>
                  <a:pt x="1436191" y="1103480"/>
                </a:cubicBezTo>
                <a:cubicBezTo>
                  <a:pt x="1431231" y="1103480"/>
                  <a:pt x="1427510" y="1103480"/>
                  <a:pt x="1425029" y="1103480"/>
                </a:cubicBezTo>
                <a:close/>
                <a:moveTo>
                  <a:pt x="1704082" y="1099760"/>
                </a:moveTo>
                <a:cubicBezTo>
                  <a:pt x="1701602" y="1099760"/>
                  <a:pt x="1699121" y="1101000"/>
                  <a:pt x="1696640" y="1103480"/>
                </a:cubicBezTo>
                <a:lnTo>
                  <a:pt x="1704082" y="1103480"/>
                </a:lnTo>
                <a:lnTo>
                  <a:pt x="1711524" y="1103480"/>
                </a:lnTo>
                <a:cubicBezTo>
                  <a:pt x="1709043" y="1101000"/>
                  <a:pt x="1706563" y="1099760"/>
                  <a:pt x="1704082" y="1099760"/>
                </a:cubicBezTo>
                <a:close/>
                <a:moveTo>
                  <a:pt x="1586880" y="1099760"/>
                </a:moveTo>
                <a:cubicBezTo>
                  <a:pt x="1585640" y="1099760"/>
                  <a:pt x="1585020" y="1101000"/>
                  <a:pt x="1585020" y="1103480"/>
                </a:cubicBezTo>
                <a:lnTo>
                  <a:pt x="1592461" y="1103480"/>
                </a:lnTo>
                <a:cubicBezTo>
                  <a:pt x="1589981" y="1101000"/>
                  <a:pt x="1588120" y="1099760"/>
                  <a:pt x="1586880" y="1099760"/>
                </a:cubicBezTo>
                <a:close/>
                <a:moveTo>
                  <a:pt x="1413867" y="1096038"/>
                </a:moveTo>
                <a:cubicBezTo>
                  <a:pt x="1408906" y="1096038"/>
                  <a:pt x="1406426" y="1098519"/>
                  <a:pt x="1406426" y="1103480"/>
                </a:cubicBezTo>
                <a:lnTo>
                  <a:pt x="1398985" y="1103480"/>
                </a:lnTo>
                <a:cubicBezTo>
                  <a:pt x="1398985" y="1108440"/>
                  <a:pt x="1400225" y="1110921"/>
                  <a:pt x="1402705" y="1110921"/>
                </a:cubicBezTo>
                <a:cubicBezTo>
                  <a:pt x="1405186" y="1110921"/>
                  <a:pt x="1408906" y="1108440"/>
                  <a:pt x="1413867" y="1103480"/>
                </a:cubicBezTo>
                <a:cubicBezTo>
                  <a:pt x="1413867" y="1098519"/>
                  <a:pt x="1413867" y="1096038"/>
                  <a:pt x="1413867" y="1096038"/>
                </a:cubicBezTo>
                <a:close/>
                <a:moveTo>
                  <a:pt x="1629668" y="1088597"/>
                </a:moveTo>
                <a:cubicBezTo>
                  <a:pt x="1624707" y="1088597"/>
                  <a:pt x="1622227" y="1091077"/>
                  <a:pt x="1622227" y="1096038"/>
                </a:cubicBezTo>
                <a:cubicBezTo>
                  <a:pt x="1622227" y="1100999"/>
                  <a:pt x="1623467" y="1103480"/>
                  <a:pt x="1625947" y="1103480"/>
                </a:cubicBezTo>
                <a:cubicBezTo>
                  <a:pt x="1628428" y="1103480"/>
                  <a:pt x="1630908" y="1103480"/>
                  <a:pt x="1633389" y="1103480"/>
                </a:cubicBezTo>
                <a:cubicBezTo>
                  <a:pt x="1635869" y="1103480"/>
                  <a:pt x="1637109" y="1103480"/>
                  <a:pt x="1637109" y="1103480"/>
                </a:cubicBezTo>
                <a:cubicBezTo>
                  <a:pt x="1637109" y="1098519"/>
                  <a:pt x="1637109" y="1096038"/>
                  <a:pt x="1637109" y="1096038"/>
                </a:cubicBezTo>
                <a:cubicBezTo>
                  <a:pt x="1637109" y="1096038"/>
                  <a:pt x="1634629" y="1093558"/>
                  <a:pt x="1629668" y="1088597"/>
                </a:cubicBezTo>
                <a:close/>
                <a:moveTo>
                  <a:pt x="1499443" y="1088597"/>
                </a:moveTo>
                <a:cubicBezTo>
                  <a:pt x="1496963" y="1088597"/>
                  <a:pt x="1498203" y="1091077"/>
                  <a:pt x="1503164" y="1096038"/>
                </a:cubicBezTo>
                <a:cubicBezTo>
                  <a:pt x="1508125" y="1100999"/>
                  <a:pt x="1510606" y="1103480"/>
                  <a:pt x="1510606" y="1103480"/>
                </a:cubicBezTo>
                <a:lnTo>
                  <a:pt x="1547813" y="1103480"/>
                </a:lnTo>
                <a:cubicBezTo>
                  <a:pt x="1552773" y="1108440"/>
                  <a:pt x="1556494" y="1109681"/>
                  <a:pt x="1558975" y="1107200"/>
                </a:cubicBezTo>
                <a:cubicBezTo>
                  <a:pt x="1561455" y="1104720"/>
                  <a:pt x="1561455" y="1102240"/>
                  <a:pt x="1558975" y="1099759"/>
                </a:cubicBezTo>
                <a:cubicBezTo>
                  <a:pt x="1556494" y="1097278"/>
                  <a:pt x="1546572" y="1094798"/>
                  <a:pt x="1529209" y="1092318"/>
                </a:cubicBezTo>
                <a:cubicBezTo>
                  <a:pt x="1511846" y="1089837"/>
                  <a:pt x="1501924" y="1088597"/>
                  <a:pt x="1499443" y="1088597"/>
                </a:cubicBezTo>
                <a:close/>
                <a:moveTo>
                  <a:pt x="1328291" y="1088597"/>
                </a:moveTo>
                <a:cubicBezTo>
                  <a:pt x="1325811" y="1088597"/>
                  <a:pt x="1324570" y="1091077"/>
                  <a:pt x="1324570" y="1096038"/>
                </a:cubicBezTo>
                <a:cubicBezTo>
                  <a:pt x="1319609" y="1096038"/>
                  <a:pt x="1317129" y="1096038"/>
                  <a:pt x="1317129" y="1096038"/>
                </a:cubicBezTo>
                <a:cubicBezTo>
                  <a:pt x="1307207" y="1096038"/>
                  <a:pt x="1302246" y="1098519"/>
                  <a:pt x="1302246" y="1103480"/>
                </a:cubicBezTo>
                <a:lnTo>
                  <a:pt x="1309688" y="1103480"/>
                </a:lnTo>
                <a:cubicBezTo>
                  <a:pt x="1309688" y="1103480"/>
                  <a:pt x="1309688" y="1105960"/>
                  <a:pt x="1309688" y="1110921"/>
                </a:cubicBezTo>
                <a:lnTo>
                  <a:pt x="1324570" y="1118362"/>
                </a:lnTo>
                <a:lnTo>
                  <a:pt x="1339453" y="1125804"/>
                </a:lnTo>
                <a:lnTo>
                  <a:pt x="1339453" y="1118362"/>
                </a:lnTo>
                <a:lnTo>
                  <a:pt x="1339453" y="1110921"/>
                </a:lnTo>
                <a:lnTo>
                  <a:pt x="1346895" y="1110921"/>
                </a:lnTo>
                <a:cubicBezTo>
                  <a:pt x="1346895" y="1110921"/>
                  <a:pt x="1349375" y="1110921"/>
                  <a:pt x="1354336" y="1110921"/>
                </a:cubicBezTo>
                <a:cubicBezTo>
                  <a:pt x="1359297" y="1110921"/>
                  <a:pt x="1363018" y="1110921"/>
                  <a:pt x="1365498" y="1110921"/>
                </a:cubicBezTo>
                <a:cubicBezTo>
                  <a:pt x="1367979" y="1110921"/>
                  <a:pt x="1369219" y="1110921"/>
                  <a:pt x="1369219" y="1110921"/>
                </a:cubicBezTo>
                <a:cubicBezTo>
                  <a:pt x="1364258" y="1105960"/>
                  <a:pt x="1359297" y="1103480"/>
                  <a:pt x="1354336" y="1103480"/>
                </a:cubicBezTo>
                <a:lnTo>
                  <a:pt x="1354336" y="1096038"/>
                </a:lnTo>
                <a:lnTo>
                  <a:pt x="1339453" y="1088597"/>
                </a:lnTo>
                <a:cubicBezTo>
                  <a:pt x="1334492" y="1088597"/>
                  <a:pt x="1330772" y="1088597"/>
                  <a:pt x="1328291" y="1088597"/>
                </a:cubicBezTo>
                <a:close/>
                <a:moveTo>
                  <a:pt x="1599903" y="1081155"/>
                </a:moveTo>
                <a:lnTo>
                  <a:pt x="1585020" y="1088597"/>
                </a:lnTo>
                <a:cubicBezTo>
                  <a:pt x="1580059" y="1093558"/>
                  <a:pt x="1580059" y="1096038"/>
                  <a:pt x="1585020" y="1096038"/>
                </a:cubicBezTo>
                <a:cubicBezTo>
                  <a:pt x="1589981" y="1096038"/>
                  <a:pt x="1593701" y="1096038"/>
                  <a:pt x="1596181" y="1096038"/>
                </a:cubicBezTo>
                <a:cubicBezTo>
                  <a:pt x="1598662" y="1096038"/>
                  <a:pt x="1599903" y="1096038"/>
                  <a:pt x="1599903" y="1096038"/>
                </a:cubicBezTo>
                <a:lnTo>
                  <a:pt x="1607344" y="1096038"/>
                </a:lnTo>
                <a:cubicBezTo>
                  <a:pt x="1607344" y="1091077"/>
                  <a:pt x="1604863" y="1088597"/>
                  <a:pt x="1599903" y="1088597"/>
                </a:cubicBezTo>
                <a:close/>
                <a:moveTo>
                  <a:pt x="1363638" y="1076505"/>
                </a:moveTo>
                <a:cubicBezTo>
                  <a:pt x="1362398" y="1077125"/>
                  <a:pt x="1361777" y="1078675"/>
                  <a:pt x="1361777" y="1081155"/>
                </a:cubicBezTo>
                <a:lnTo>
                  <a:pt x="1354336" y="1088597"/>
                </a:lnTo>
                <a:cubicBezTo>
                  <a:pt x="1359297" y="1088597"/>
                  <a:pt x="1361777" y="1087357"/>
                  <a:pt x="1361777" y="1084876"/>
                </a:cubicBezTo>
                <a:cubicBezTo>
                  <a:pt x="1361777" y="1082395"/>
                  <a:pt x="1363018" y="1082395"/>
                  <a:pt x="1365498" y="1084876"/>
                </a:cubicBezTo>
                <a:cubicBezTo>
                  <a:pt x="1367979" y="1087357"/>
                  <a:pt x="1371699" y="1091077"/>
                  <a:pt x="1376660" y="1096038"/>
                </a:cubicBezTo>
                <a:lnTo>
                  <a:pt x="1376660" y="1103480"/>
                </a:lnTo>
                <a:lnTo>
                  <a:pt x="1384102" y="1110921"/>
                </a:lnTo>
                <a:lnTo>
                  <a:pt x="1391543" y="1096038"/>
                </a:lnTo>
                <a:cubicBezTo>
                  <a:pt x="1386582" y="1091077"/>
                  <a:pt x="1386582" y="1086116"/>
                  <a:pt x="1391543" y="1081155"/>
                </a:cubicBezTo>
                <a:lnTo>
                  <a:pt x="1384102" y="1081155"/>
                </a:lnTo>
                <a:cubicBezTo>
                  <a:pt x="1379141" y="1081155"/>
                  <a:pt x="1374180" y="1079915"/>
                  <a:pt x="1369219" y="1077435"/>
                </a:cubicBezTo>
                <a:cubicBezTo>
                  <a:pt x="1366738" y="1076195"/>
                  <a:pt x="1364878" y="1075885"/>
                  <a:pt x="1363638" y="1076505"/>
                </a:cubicBezTo>
                <a:close/>
                <a:moveTo>
                  <a:pt x="1562695" y="1073714"/>
                </a:moveTo>
                <a:lnTo>
                  <a:pt x="1570137" y="1081155"/>
                </a:lnTo>
                <a:lnTo>
                  <a:pt x="1570137" y="1073714"/>
                </a:lnTo>
                <a:cubicBezTo>
                  <a:pt x="1570137" y="1073714"/>
                  <a:pt x="1567656" y="1073714"/>
                  <a:pt x="1562695" y="1073714"/>
                </a:cubicBezTo>
                <a:close/>
                <a:moveTo>
                  <a:pt x="1332012" y="1073714"/>
                </a:moveTo>
                <a:lnTo>
                  <a:pt x="1324570" y="1081155"/>
                </a:lnTo>
                <a:cubicBezTo>
                  <a:pt x="1329531" y="1081155"/>
                  <a:pt x="1334492" y="1081155"/>
                  <a:pt x="1339453" y="1081155"/>
                </a:cubicBezTo>
                <a:lnTo>
                  <a:pt x="1346895" y="1081155"/>
                </a:lnTo>
                <a:close/>
                <a:moveTo>
                  <a:pt x="1101328" y="1066273"/>
                </a:moveTo>
                <a:cubicBezTo>
                  <a:pt x="1106289" y="1066273"/>
                  <a:pt x="1108769" y="1068753"/>
                  <a:pt x="1108769" y="1073714"/>
                </a:cubicBezTo>
                <a:lnTo>
                  <a:pt x="1101328" y="1073714"/>
                </a:lnTo>
                <a:close/>
                <a:moveTo>
                  <a:pt x="1223181" y="1061622"/>
                </a:moveTo>
                <a:cubicBezTo>
                  <a:pt x="1225042" y="1061002"/>
                  <a:pt x="1227832" y="1061312"/>
                  <a:pt x="1231553" y="1062552"/>
                </a:cubicBezTo>
                <a:cubicBezTo>
                  <a:pt x="1238994" y="1065033"/>
                  <a:pt x="1247676" y="1066273"/>
                  <a:pt x="1257598" y="1066273"/>
                </a:cubicBezTo>
                <a:lnTo>
                  <a:pt x="1279922" y="1066273"/>
                </a:lnTo>
                <a:cubicBezTo>
                  <a:pt x="1284883" y="1071233"/>
                  <a:pt x="1284883" y="1076195"/>
                  <a:pt x="1279922" y="1081155"/>
                </a:cubicBezTo>
                <a:cubicBezTo>
                  <a:pt x="1274961" y="1086116"/>
                  <a:pt x="1270000" y="1088597"/>
                  <a:pt x="1265039" y="1088597"/>
                </a:cubicBezTo>
                <a:lnTo>
                  <a:pt x="1250156" y="1081155"/>
                </a:lnTo>
                <a:lnTo>
                  <a:pt x="1227832" y="1073714"/>
                </a:lnTo>
                <a:cubicBezTo>
                  <a:pt x="1222871" y="1073714"/>
                  <a:pt x="1220391" y="1071233"/>
                  <a:pt x="1220391" y="1066273"/>
                </a:cubicBezTo>
                <a:cubicBezTo>
                  <a:pt x="1220391" y="1063793"/>
                  <a:pt x="1221321" y="1062242"/>
                  <a:pt x="1223181" y="1061622"/>
                </a:cubicBezTo>
                <a:close/>
                <a:moveTo>
                  <a:pt x="1756172" y="1058831"/>
                </a:moveTo>
                <a:lnTo>
                  <a:pt x="1756172" y="1066273"/>
                </a:lnTo>
                <a:lnTo>
                  <a:pt x="1763613" y="1058831"/>
                </a:lnTo>
                <a:cubicBezTo>
                  <a:pt x="1758652" y="1058831"/>
                  <a:pt x="1756172" y="1058831"/>
                  <a:pt x="1756172" y="1058831"/>
                </a:cubicBezTo>
                <a:close/>
                <a:moveTo>
                  <a:pt x="1190625" y="1058831"/>
                </a:moveTo>
                <a:cubicBezTo>
                  <a:pt x="1195586" y="1058831"/>
                  <a:pt x="1199307" y="1060071"/>
                  <a:pt x="1201787" y="1062552"/>
                </a:cubicBezTo>
                <a:cubicBezTo>
                  <a:pt x="1204268" y="1065033"/>
                  <a:pt x="1205508" y="1066273"/>
                  <a:pt x="1205508" y="1066273"/>
                </a:cubicBezTo>
                <a:lnTo>
                  <a:pt x="1198067" y="1066273"/>
                </a:lnTo>
                <a:close/>
                <a:moveTo>
                  <a:pt x="1160859" y="1058831"/>
                </a:moveTo>
                <a:cubicBezTo>
                  <a:pt x="1160859" y="1058831"/>
                  <a:pt x="1163340" y="1058831"/>
                  <a:pt x="1168301" y="1058831"/>
                </a:cubicBezTo>
                <a:cubicBezTo>
                  <a:pt x="1173262" y="1058831"/>
                  <a:pt x="1175742" y="1058831"/>
                  <a:pt x="1175742" y="1058831"/>
                </a:cubicBezTo>
                <a:lnTo>
                  <a:pt x="1190625" y="1066273"/>
                </a:lnTo>
                <a:lnTo>
                  <a:pt x="1175742" y="1066273"/>
                </a:lnTo>
                <a:cubicBezTo>
                  <a:pt x="1170781" y="1066273"/>
                  <a:pt x="1168301" y="1068753"/>
                  <a:pt x="1168301" y="1073714"/>
                </a:cubicBezTo>
                <a:lnTo>
                  <a:pt x="1160859" y="1066273"/>
                </a:lnTo>
                <a:cubicBezTo>
                  <a:pt x="1155898" y="1061312"/>
                  <a:pt x="1155898" y="1058831"/>
                  <a:pt x="1160859" y="1058831"/>
                </a:cubicBezTo>
                <a:close/>
                <a:moveTo>
                  <a:pt x="1458516" y="1051390"/>
                </a:moveTo>
                <a:lnTo>
                  <a:pt x="1451074" y="1058831"/>
                </a:lnTo>
                <a:cubicBezTo>
                  <a:pt x="1465957" y="1063792"/>
                  <a:pt x="1475879" y="1066273"/>
                  <a:pt x="1480840" y="1066273"/>
                </a:cubicBezTo>
                <a:lnTo>
                  <a:pt x="1488281" y="1058831"/>
                </a:lnTo>
                <a:close/>
                <a:moveTo>
                  <a:pt x="1410147" y="1043948"/>
                </a:moveTo>
                <a:cubicBezTo>
                  <a:pt x="1407666" y="1043948"/>
                  <a:pt x="1406426" y="1046429"/>
                  <a:pt x="1406426" y="1051390"/>
                </a:cubicBezTo>
                <a:lnTo>
                  <a:pt x="1413867" y="1058831"/>
                </a:lnTo>
                <a:cubicBezTo>
                  <a:pt x="1418828" y="1058831"/>
                  <a:pt x="1420068" y="1056351"/>
                  <a:pt x="1417588" y="1051390"/>
                </a:cubicBezTo>
                <a:cubicBezTo>
                  <a:pt x="1415108" y="1046429"/>
                  <a:pt x="1412627" y="1043948"/>
                  <a:pt x="1410147" y="1043948"/>
                </a:cubicBezTo>
                <a:close/>
                <a:moveTo>
                  <a:pt x="1237134" y="1040228"/>
                </a:moveTo>
                <a:cubicBezTo>
                  <a:pt x="1240855" y="1040228"/>
                  <a:pt x="1245195" y="1041468"/>
                  <a:pt x="1250156" y="1043948"/>
                </a:cubicBezTo>
                <a:lnTo>
                  <a:pt x="1235273" y="1051390"/>
                </a:lnTo>
                <a:lnTo>
                  <a:pt x="1227832" y="1043948"/>
                </a:lnTo>
                <a:cubicBezTo>
                  <a:pt x="1230313" y="1041468"/>
                  <a:pt x="1233413" y="1040228"/>
                  <a:pt x="1237134" y="1040228"/>
                </a:cubicBezTo>
                <a:close/>
                <a:moveTo>
                  <a:pt x="1592461" y="1036507"/>
                </a:moveTo>
                <a:cubicBezTo>
                  <a:pt x="1592461" y="1036507"/>
                  <a:pt x="1594941" y="1038988"/>
                  <a:pt x="1599903" y="1043948"/>
                </a:cubicBezTo>
                <a:lnTo>
                  <a:pt x="1599903" y="1036507"/>
                </a:lnTo>
                <a:cubicBezTo>
                  <a:pt x="1594941" y="1036507"/>
                  <a:pt x="1592461" y="1036507"/>
                  <a:pt x="1592461" y="1036507"/>
                </a:cubicBezTo>
                <a:close/>
                <a:moveTo>
                  <a:pt x="1227832" y="1029066"/>
                </a:moveTo>
                <a:cubicBezTo>
                  <a:pt x="1227832" y="1029066"/>
                  <a:pt x="1227832" y="1030306"/>
                  <a:pt x="1227832" y="1032786"/>
                </a:cubicBezTo>
                <a:cubicBezTo>
                  <a:pt x="1227832" y="1035267"/>
                  <a:pt x="1226592" y="1036507"/>
                  <a:pt x="1224111" y="1036507"/>
                </a:cubicBezTo>
                <a:cubicBezTo>
                  <a:pt x="1221631" y="1036507"/>
                  <a:pt x="1220391" y="1035267"/>
                  <a:pt x="1220391" y="1032786"/>
                </a:cubicBezTo>
                <a:cubicBezTo>
                  <a:pt x="1220391" y="1030306"/>
                  <a:pt x="1222871" y="1029066"/>
                  <a:pt x="1227832" y="1029066"/>
                </a:cubicBezTo>
                <a:close/>
                <a:moveTo>
                  <a:pt x="1506885" y="1021624"/>
                </a:moveTo>
                <a:cubicBezTo>
                  <a:pt x="1504404" y="1021624"/>
                  <a:pt x="1503164" y="1024105"/>
                  <a:pt x="1503164" y="1029066"/>
                </a:cubicBezTo>
                <a:lnTo>
                  <a:pt x="1510606" y="1029066"/>
                </a:lnTo>
                <a:cubicBezTo>
                  <a:pt x="1510606" y="1029066"/>
                  <a:pt x="1513086" y="1029066"/>
                  <a:pt x="1518047" y="1029066"/>
                </a:cubicBezTo>
                <a:cubicBezTo>
                  <a:pt x="1518047" y="1024105"/>
                  <a:pt x="1516807" y="1021624"/>
                  <a:pt x="1514326" y="1021624"/>
                </a:cubicBezTo>
                <a:cubicBezTo>
                  <a:pt x="1511846" y="1021624"/>
                  <a:pt x="1510606" y="1021624"/>
                  <a:pt x="1510606" y="1021624"/>
                </a:cubicBezTo>
                <a:cubicBezTo>
                  <a:pt x="1510606" y="1021624"/>
                  <a:pt x="1509365" y="1021624"/>
                  <a:pt x="1506885" y="1021624"/>
                </a:cubicBezTo>
                <a:close/>
                <a:moveTo>
                  <a:pt x="1395264" y="995580"/>
                </a:moveTo>
                <a:cubicBezTo>
                  <a:pt x="1392783" y="995580"/>
                  <a:pt x="1389063" y="996820"/>
                  <a:pt x="1384102" y="999300"/>
                </a:cubicBezTo>
                <a:cubicBezTo>
                  <a:pt x="1384102" y="1004261"/>
                  <a:pt x="1384102" y="1006741"/>
                  <a:pt x="1384102" y="1006741"/>
                </a:cubicBezTo>
                <a:cubicBezTo>
                  <a:pt x="1384102" y="1006741"/>
                  <a:pt x="1386582" y="1006741"/>
                  <a:pt x="1391543" y="1006741"/>
                </a:cubicBezTo>
                <a:cubicBezTo>
                  <a:pt x="1396504" y="1006741"/>
                  <a:pt x="1398985" y="1004261"/>
                  <a:pt x="1398985" y="999300"/>
                </a:cubicBezTo>
                <a:cubicBezTo>
                  <a:pt x="1398985" y="996820"/>
                  <a:pt x="1397744" y="995580"/>
                  <a:pt x="1395264" y="995580"/>
                </a:cubicBezTo>
                <a:close/>
                <a:moveTo>
                  <a:pt x="1227832" y="991859"/>
                </a:moveTo>
                <a:lnTo>
                  <a:pt x="1235273" y="991859"/>
                </a:lnTo>
                <a:cubicBezTo>
                  <a:pt x="1235273" y="996819"/>
                  <a:pt x="1234033" y="999300"/>
                  <a:pt x="1231553" y="999300"/>
                </a:cubicBezTo>
                <a:cubicBezTo>
                  <a:pt x="1229072" y="999300"/>
                  <a:pt x="1227832" y="996819"/>
                  <a:pt x="1227832" y="991859"/>
                </a:cubicBezTo>
                <a:close/>
                <a:moveTo>
                  <a:pt x="1302246" y="984417"/>
                </a:moveTo>
                <a:cubicBezTo>
                  <a:pt x="1302246" y="989378"/>
                  <a:pt x="1303486" y="993099"/>
                  <a:pt x="1305967" y="995579"/>
                </a:cubicBezTo>
                <a:cubicBezTo>
                  <a:pt x="1308447" y="998060"/>
                  <a:pt x="1309688" y="999300"/>
                  <a:pt x="1309688" y="999300"/>
                </a:cubicBezTo>
                <a:lnTo>
                  <a:pt x="1302246" y="1006741"/>
                </a:lnTo>
                <a:lnTo>
                  <a:pt x="1309688" y="1014183"/>
                </a:lnTo>
                <a:lnTo>
                  <a:pt x="1339453" y="1021624"/>
                </a:lnTo>
                <a:cubicBezTo>
                  <a:pt x="1339453" y="1016663"/>
                  <a:pt x="1340694" y="1014183"/>
                  <a:pt x="1343174" y="1014183"/>
                </a:cubicBezTo>
                <a:cubicBezTo>
                  <a:pt x="1345654" y="1014183"/>
                  <a:pt x="1345654" y="1016663"/>
                  <a:pt x="1343174" y="1021624"/>
                </a:cubicBezTo>
                <a:cubicBezTo>
                  <a:pt x="1340694" y="1026585"/>
                  <a:pt x="1344414" y="1029066"/>
                  <a:pt x="1354336" y="1029066"/>
                </a:cubicBezTo>
                <a:cubicBezTo>
                  <a:pt x="1364258" y="1029066"/>
                  <a:pt x="1369219" y="1025345"/>
                  <a:pt x="1369219" y="1017903"/>
                </a:cubicBezTo>
                <a:cubicBezTo>
                  <a:pt x="1369219" y="1010462"/>
                  <a:pt x="1366739" y="1007981"/>
                  <a:pt x="1361777" y="1010462"/>
                </a:cubicBezTo>
                <a:cubicBezTo>
                  <a:pt x="1356816" y="1012943"/>
                  <a:pt x="1351855" y="1012943"/>
                  <a:pt x="1346895" y="1010462"/>
                </a:cubicBezTo>
                <a:cubicBezTo>
                  <a:pt x="1341934" y="1007981"/>
                  <a:pt x="1341934" y="1004261"/>
                  <a:pt x="1346895" y="999300"/>
                </a:cubicBezTo>
                <a:lnTo>
                  <a:pt x="1339453" y="999300"/>
                </a:lnTo>
                <a:lnTo>
                  <a:pt x="1332012" y="999300"/>
                </a:lnTo>
                <a:cubicBezTo>
                  <a:pt x="1332012" y="994339"/>
                  <a:pt x="1328291" y="991859"/>
                  <a:pt x="1320850" y="991859"/>
                </a:cubicBezTo>
                <a:cubicBezTo>
                  <a:pt x="1313408" y="991859"/>
                  <a:pt x="1309688" y="989378"/>
                  <a:pt x="1309688" y="984417"/>
                </a:cubicBezTo>
                <a:close/>
                <a:moveTo>
                  <a:pt x="1456888" y="979999"/>
                </a:moveTo>
                <a:cubicBezTo>
                  <a:pt x="1456113" y="979844"/>
                  <a:pt x="1455415" y="980077"/>
                  <a:pt x="1454795" y="980696"/>
                </a:cubicBezTo>
                <a:cubicBezTo>
                  <a:pt x="1452315" y="983177"/>
                  <a:pt x="1453555" y="986898"/>
                  <a:pt x="1458516" y="991859"/>
                </a:cubicBezTo>
                <a:cubicBezTo>
                  <a:pt x="1468438" y="996819"/>
                  <a:pt x="1470918" y="996819"/>
                  <a:pt x="1465957" y="991859"/>
                </a:cubicBezTo>
                <a:cubicBezTo>
                  <a:pt x="1462236" y="984417"/>
                  <a:pt x="1459213" y="980464"/>
                  <a:pt x="1456888" y="979999"/>
                </a:cubicBezTo>
                <a:close/>
                <a:moveTo>
                  <a:pt x="1376660" y="969534"/>
                </a:moveTo>
                <a:lnTo>
                  <a:pt x="1369219" y="976976"/>
                </a:lnTo>
                <a:cubicBezTo>
                  <a:pt x="1374180" y="976976"/>
                  <a:pt x="1376660" y="976976"/>
                  <a:pt x="1376660" y="976976"/>
                </a:cubicBezTo>
                <a:cubicBezTo>
                  <a:pt x="1376660" y="976976"/>
                  <a:pt x="1376660" y="979456"/>
                  <a:pt x="1376660" y="984417"/>
                </a:cubicBezTo>
                <a:lnTo>
                  <a:pt x="1384102" y="976976"/>
                </a:lnTo>
                <a:cubicBezTo>
                  <a:pt x="1384102" y="986898"/>
                  <a:pt x="1389063" y="991859"/>
                  <a:pt x="1398985" y="991859"/>
                </a:cubicBezTo>
                <a:cubicBezTo>
                  <a:pt x="1408906" y="991859"/>
                  <a:pt x="1413867" y="990618"/>
                  <a:pt x="1413867" y="988138"/>
                </a:cubicBezTo>
                <a:cubicBezTo>
                  <a:pt x="1413867" y="985657"/>
                  <a:pt x="1408906" y="984417"/>
                  <a:pt x="1398985" y="984417"/>
                </a:cubicBezTo>
                <a:cubicBezTo>
                  <a:pt x="1398985" y="984417"/>
                  <a:pt x="1397744" y="983177"/>
                  <a:pt x="1395264" y="980696"/>
                </a:cubicBezTo>
                <a:cubicBezTo>
                  <a:pt x="1392783" y="978216"/>
                  <a:pt x="1391543" y="976976"/>
                  <a:pt x="1391543" y="976976"/>
                </a:cubicBezTo>
                <a:cubicBezTo>
                  <a:pt x="1391543" y="972015"/>
                  <a:pt x="1391543" y="969534"/>
                  <a:pt x="1391543" y="969534"/>
                </a:cubicBezTo>
                <a:lnTo>
                  <a:pt x="1384102" y="976976"/>
                </a:lnTo>
                <a:cubicBezTo>
                  <a:pt x="1384102" y="972015"/>
                  <a:pt x="1381621" y="969534"/>
                  <a:pt x="1376660" y="969534"/>
                </a:cubicBezTo>
                <a:close/>
                <a:moveTo>
                  <a:pt x="1346895" y="965814"/>
                </a:moveTo>
                <a:cubicBezTo>
                  <a:pt x="1344414" y="965814"/>
                  <a:pt x="1341934" y="967054"/>
                  <a:pt x="1339453" y="969534"/>
                </a:cubicBezTo>
                <a:cubicBezTo>
                  <a:pt x="1339453" y="969534"/>
                  <a:pt x="1338213" y="970774"/>
                  <a:pt x="1335732" y="973255"/>
                </a:cubicBezTo>
                <a:cubicBezTo>
                  <a:pt x="1333252" y="975736"/>
                  <a:pt x="1332012" y="976976"/>
                  <a:pt x="1332012" y="976976"/>
                </a:cubicBezTo>
                <a:cubicBezTo>
                  <a:pt x="1332012" y="981936"/>
                  <a:pt x="1333252" y="984417"/>
                  <a:pt x="1335732" y="984417"/>
                </a:cubicBezTo>
                <a:cubicBezTo>
                  <a:pt x="1338213" y="984417"/>
                  <a:pt x="1339453" y="983177"/>
                  <a:pt x="1339453" y="980696"/>
                </a:cubicBezTo>
                <a:cubicBezTo>
                  <a:pt x="1339453" y="978216"/>
                  <a:pt x="1341934" y="976976"/>
                  <a:pt x="1346895" y="976976"/>
                </a:cubicBezTo>
                <a:cubicBezTo>
                  <a:pt x="1346895" y="976976"/>
                  <a:pt x="1346895" y="979456"/>
                  <a:pt x="1346895" y="984417"/>
                </a:cubicBezTo>
                <a:cubicBezTo>
                  <a:pt x="1346895" y="989378"/>
                  <a:pt x="1349375" y="994339"/>
                  <a:pt x="1354336" y="999300"/>
                </a:cubicBezTo>
                <a:cubicBezTo>
                  <a:pt x="1359297" y="1004261"/>
                  <a:pt x="1364258" y="1004261"/>
                  <a:pt x="1369219" y="999300"/>
                </a:cubicBezTo>
                <a:lnTo>
                  <a:pt x="1361777" y="991859"/>
                </a:lnTo>
                <a:cubicBezTo>
                  <a:pt x="1356816" y="986898"/>
                  <a:pt x="1354336" y="984417"/>
                  <a:pt x="1354336" y="984417"/>
                </a:cubicBezTo>
                <a:cubicBezTo>
                  <a:pt x="1364258" y="979456"/>
                  <a:pt x="1364258" y="974495"/>
                  <a:pt x="1354336" y="969534"/>
                </a:cubicBezTo>
                <a:cubicBezTo>
                  <a:pt x="1351855" y="967054"/>
                  <a:pt x="1349375" y="965814"/>
                  <a:pt x="1346895" y="965814"/>
                </a:cubicBezTo>
                <a:close/>
                <a:moveTo>
                  <a:pt x="1094817" y="964883"/>
                </a:moveTo>
                <a:cubicBezTo>
                  <a:pt x="1095437" y="964264"/>
                  <a:pt x="1096367" y="964574"/>
                  <a:pt x="1097608" y="965814"/>
                </a:cubicBezTo>
                <a:cubicBezTo>
                  <a:pt x="1100088" y="968294"/>
                  <a:pt x="1101328" y="972015"/>
                  <a:pt x="1101328" y="976976"/>
                </a:cubicBezTo>
                <a:lnTo>
                  <a:pt x="1093887" y="969534"/>
                </a:lnTo>
                <a:cubicBezTo>
                  <a:pt x="1093887" y="967054"/>
                  <a:pt x="1094197" y="965504"/>
                  <a:pt x="1094817" y="964883"/>
                </a:cubicBezTo>
                <a:close/>
                <a:moveTo>
                  <a:pt x="1689199" y="954652"/>
                </a:moveTo>
                <a:cubicBezTo>
                  <a:pt x="1679277" y="954652"/>
                  <a:pt x="1676797" y="957132"/>
                  <a:pt x="1681758" y="962093"/>
                </a:cubicBezTo>
                <a:lnTo>
                  <a:pt x="1711524" y="962093"/>
                </a:lnTo>
                <a:cubicBezTo>
                  <a:pt x="1711524" y="962093"/>
                  <a:pt x="1710283" y="960853"/>
                  <a:pt x="1707803" y="958372"/>
                </a:cubicBezTo>
                <a:cubicBezTo>
                  <a:pt x="1705322" y="955892"/>
                  <a:pt x="1704082" y="954652"/>
                  <a:pt x="1704082" y="954652"/>
                </a:cubicBezTo>
                <a:close/>
                <a:moveTo>
                  <a:pt x="6012656" y="932327"/>
                </a:moveTo>
                <a:cubicBezTo>
                  <a:pt x="6012656" y="937288"/>
                  <a:pt x="6012656" y="942249"/>
                  <a:pt x="6012656" y="947210"/>
                </a:cubicBezTo>
                <a:lnTo>
                  <a:pt x="6005214" y="969534"/>
                </a:lnTo>
                <a:cubicBezTo>
                  <a:pt x="6005214" y="969534"/>
                  <a:pt x="6005214" y="967054"/>
                  <a:pt x="6005214" y="962093"/>
                </a:cubicBezTo>
                <a:cubicBezTo>
                  <a:pt x="6005214" y="957132"/>
                  <a:pt x="6006456" y="953411"/>
                  <a:pt x="6008936" y="950931"/>
                </a:cubicBezTo>
                <a:cubicBezTo>
                  <a:pt x="6011416" y="948450"/>
                  <a:pt x="6011416" y="944729"/>
                  <a:pt x="6008936" y="939769"/>
                </a:cubicBezTo>
                <a:cubicBezTo>
                  <a:pt x="6006456" y="934808"/>
                  <a:pt x="6007696" y="932327"/>
                  <a:pt x="6012656" y="932327"/>
                </a:cubicBezTo>
                <a:close/>
                <a:moveTo>
                  <a:pt x="1302246" y="924886"/>
                </a:moveTo>
                <a:cubicBezTo>
                  <a:pt x="1302246" y="924886"/>
                  <a:pt x="1299766" y="927367"/>
                  <a:pt x="1294805" y="932327"/>
                </a:cubicBezTo>
                <a:cubicBezTo>
                  <a:pt x="1299766" y="932327"/>
                  <a:pt x="1302246" y="932327"/>
                  <a:pt x="1302246" y="932327"/>
                </a:cubicBezTo>
                <a:close/>
                <a:moveTo>
                  <a:pt x="1116211" y="924886"/>
                </a:moveTo>
                <a:lnTo>
                  <a:pt x="1131094" y="924886"/>
                </a:lnTo>
                <a:lnTo>
                  <a:pt x="1145977" y="924886"/>
                </a:lnTo>
                <a:cubicBezTo>
                  <a:pt x="1145977" y="929847"/>
                  <a:pt x="1143496" y="932327"/>
                  <a:pt x="1138535" y="932327"/>
                </a:cubicBezTo>
                <a:cubicBezTo>
                  <a:pt x="1133574" y="932327"/>
                  <a:pt x="1126133" y="929847"/>
                  <a:pt x="1116211" y="924886"/>
                </a:cubicBezTo>
                <a:close/>
                <a:moveTo>
                  <a:pt x="1607344" y="917444"/>
                </a:moveTo>
                <a:cubicBezTo>
                  <a:pt x="1602383" y="917444"/>
                  <a:pt x="1602383" y="919925"/>
                  <a:pt x="1607344" y="924886"/>
                </a:cubicBezTo>
                <a:cubicBezTo>
                  <a:pt x="1607344" y="929847"/>
                  <a:pt x="1608584" y="932327"/>
                  <a:pt x="1611065" y="932327"/>
                </a:cubicBezTo>
                <a:cubicBezTo>
                  <a:pt x="1613545" y="932327"/>
                  <a:pt x="1614785" y="929847"/>
                  <a:pt x="1614785" y="924886"/>
                </a:cubicBezTo>
                <a:cubicBezTo>
                  <a:pt x="1614785" y="919925"/>
                  <a:pt x="1612304" y="917444"/>
                  <a:pt x="1607344" y="917444"/>
                </a:cubicBezTo>
                <a:close/>
                <a:moveTo>
                  <a:pt x="1462236" y="917444"/>
                </a:moveTo>
                <a:cubicBezTo>
                  <a:pt x="1454795" y="917444"/>
                  <a:pt x="1451074" y="919925"/>
                  <a:pt x="1451074" y="924886"/>
                </a:cubicBezTo>
                <a:cubicBezTo>
                  <a:pt x="1451074" y="929847"/>
                  <a:pt x="1453555" y="931087"/>
                  <a:pt x="1458516" y="928607"/>
                </a:cubicBezTo>
                <a:cubicBezTo>
                  <a:pt x="1463477" y="926126"/>
                  <a:pt x="1465957" y="927367"/>
                  <a:pt x="1465957" y="932327"/>
                </a:cubicBezTo>
                <a:cubicBezTo>
                  <a:pt x="1465957" y="937288"/>
                  <a:pt x="1467197" y="938529"/>
                  <a:pt x="1469678" y="936048"/>
                </a:cubicBezTo>
                <a:cubicBezTo>
                  <a:pt x="1472158" y="933567"/>
                  <a:pt x="1473399" y="929847"/>
                  <a:pt x="1473399" y="924886"/>
                </a:cubicBezTo>
                <a:cubicBezTo>
                  <a:pt x="1473399" y="919925"/>
                  <a:pt x="1469678" y="917444"/>
                  <a:pt x="1462236" y="917444"/>
                </a:cubicBezTo>
                <a:close/>
                <a:moveTo>
                  <a:pt x="1317129" y="917444"/>
                </a:moveTo>
                <a:lnTo>
                  <a:pt x="1309688" y="924886"/>
                </a:lnTo>
                <a:cubicBezTo>
                  <a:pt x="1309688" y="929847"/>
                  <a:pt x="1312168" y="931087"/>
                  <a:pt x="1317129" y="928607"/>
                </a:cubicBezTo>
                <a:cubicBezTo>
                  <a:pt x="1322090" y="926126"/>
                  <a:pt x="1324570" y="924886"/>
                  <a:pt x="1324570" y="924886"/>
                </a:cubicBezTo>
                <a:cubicBezTo>
                  <a:pt x="1324570" y="924886"/>
                  <a:pt x="1323330" y="923646"/>
                  <a:pt x="1320850" y="921165"/>
                </a:cubicBezTo>
                <a:cubicBezTo>
                  <a:pt x="1318369" y="918685"/>
                  <a:pt x="1317129" y="917444"/>
                  <a:pt x="1317129" y="917444"/>
                </a:cubicBezTo>
                <a:close/>
                <a:moveTo>
                  <a:pt x="1056680" y="917444"/>
                </a:moveTo>
                <a:lnTo>
                  <a:pt x="1071563" y="917444"/>
                </a:lnTo>
                <a:cubicBezTo>
                  <a:pt x="1071563" y="922405"/>
                  <a:pt x="1074043" y="927367"/>
                  <a:pt x="1079004" y="932327"/>
                </a:cubicBezTo>
                <a:cubicBezTo>
                  <a:pt x="1083965" y="937288"/>
                  <a:pt x="1091406" y="942249"/>
                  <a:pt x="1101328" y="947210"/>
                </a:cubicBezTo>
                <a:lnTo>
                  <a:pt x="1099468" y="947210"/>
                </a:lnTo>
                <a:cubicBezTo>
                  <a:pt x="1095747" y="947210"/>
                  <a:pt x="1091406" y="947210"/>
                  <a:pt x="1086445" y="947210"/>
                </a:cubicBezTo>
                <a:cubicBezTo>
                  <a:pt x="1081484" y="942249"/>
                  <a:pt x="1077764" y="938529"/>
                  <a:pt x="1075283" y="936048"/>
                </a:cubicBezTo>
                <a:cubicBezTo>
                  <a:pt x="1072803" y="933567"/>
                  <a:pt x="1070322" y="932327"/>
                  <a:pt x="1067842" y="932327"/>
                </a:cubicBezTo>
                <a:cubicBezTo>
                  <a:pt x="1065362" y="932327"/>
                  <a:pt x="1062881" y="931087"/>
                  <a:pt x="1060400" y="928607"/>
                </a:cubicBezTo>
                <a:cubicBezTo>
                  <a:pt x="1057920" y="926126"/>
                  <a:pt x="1054199" y="924886"/>
                  <a:pt x="1049238" y="924886"/>
                </a:cubicBezTo>
                <a:close/>
                <a:moveTo>
                  <a:pt x="1432471" y="910003"/>
                </a:moveTo>
                <a:cubicBezTo>
                  <a:pt x="1429990" y="910003"/>
                  <a:pt x="1426270" y="912484"/>
                  <a:pt x="1421309" y="917444"/>
                </a:cubicBezTo>
                <a:cubicBezTo>
                  <a:pt x="1421309" y="917444"/>
                  <a:pt x="1422549" y="917444"/>
                  <a:pt x="1425029" y="917444"/>
                </a:cubicBezTo>
                <a:cubicBezTo>
                  <a:pt x="1427510" y="917444"/>
                  <a:pt x="1428750" y="919925"/>
                  <a:pt x="1428750" y="924886"/>
                </a:cubicBezTo>
                <a:cubicBezTo>
                  <a:pt x="1428750" y="924886"/>
                  <a:pt x="1429990" y="924886"/>
                  <a:pt x="1432471" y="924886"/>
                </a:cubicBezTo>
                <a:cubicBezTo>
                  <a:pt x="1434951" y="924886"/>
                  <a:pt x="1436191" y="922405"/>
                  <a:pt x="1436191" y="917444"/>
                </a:cubicBezTo>
                <a:cubicBezTo>
                  <a:pt x="1436191" y="912484"/>
                  <a:pt x="1434951" y="910003"/>
                  <a:pt x="1432471" y="910003"/>
                </a:cubicBezTo>
                <a:close/>
                <a:moveTo>
                  <a:pt x="1398985" y="910003"/>
                </a:moveTo>
                <a:lnTo>
                  <a:pt x="1398985" y="917444"/>
                </a:lnTo>
                <a:lnTo>
                  <a:pt x="1406426" y="910003"/>
                </a:lnTo>
                <a:cubicBezTo>
                  <a:pt x="1401465" y="910003"/>
                  <a:pt x="1398985" y="910003"/>
                  <a:pt x="1398985" y="910003"/>
                </a:cubicBezTo>
                <a:close/>
                <a:moveTo>
                  <a:pt x="1332012" y="910003"/>
                </a:moveTo>
                <a:cubicBezTo>
                  <a:pt x="1332012" y="914964"/>
                  <a:pt x="1333252" y="917444"/>
                  <a:pt x="1335732" y="917444"/>
                </a:cubicBezTo>
                <a:cubicBezTo>
                  <a:pt x="1338213" y="917444"/>
                  <a:pt x="1339453" y="919925"/>
                  <a:pt x="1339453" y="924886"/>
                </a:cubicBezTo>
                <a:lnTo>
                  <a:pt x="1376660" y="924886"/>
                </a:lnTo>
                <a:cubicBezTo>
                  <a:pt x="1376660" y="924886"/>
                  <a:pt x="1374180" y="923646"/>
                  <a:pt x="1369219" y="921165"/>
                </a:cubicBezTo>
                <a:cubicBezTo>
                  <a:pt x="1364258" y="918685"/>
                  <a:pt x="1359297" y="914964"/>
                  <a:pt x="1354336" y="910003"/>
                </a:cubicBezTo>
                <a:cubicBezTo>
                  <a:pt x="1339453" y="910003"/>
                  <a:pt x="1332012" y="910003"/>
                  <a:pt x="1332012" y="910003"/>
                </a:cubicBezTo>
                <a:close/>
                <a:moveTo>
                  <a:pt x="1387822" y="906283"/>
                </a:moveTo>
                <a:cubicBezTo>
                  <a:pt x="1385342" y="906283"/>
                  <a:pt x="1381621" y="907523"/>
                  <a:pt x="1376660" y="910003"/>
                </a:cubicBezTo>
                <a:cubicBezTo>
                  <a:pt x="1381621" y="910003"/>
                  <a:pt x="1385342" y="911243"/>
                  <a:pt x="1387822" y="913724"/>
                </a:cubicBezTo>
                <a:cubicBezTo>
                  <a:pt x="1390303" y="916204"/>
                  <a:pt x="1391543" y="917444"/>
                  <a:pt x="1391543" y="917444"/>
                </a:cubicBezTo>
                <a:lnTo>
                  <a:pt x="1391543" y="910003"/>
                </a:lnTo>
                <a:cubicBezTo>
                  <a:pt x="1391543" y="907523"/>
                  <a:pt x="1390303" y="906283"/>
                  <a:pt x="1387822" y="906283"/>
                </a:cubicBezTo>
                <a:close/>
                <a:moveTo>
                  <a:pt x="1168301" y="902562"/>
                </a:moveTo>
                <a:cubicBezTo>
                  <a:pt x="1168301" y="902562"/>
                  <a:pt x="1169541" y="903802"/>
                  <a:pt x="1172022" y="906282"/>
                </a:cubicBezTo>
                <a:cubicBezTo>
                  <a:pt x="1174502" y="908763"/>
                  <a:pt x="1173262" y="910003"/>
                  <a:pt x="1168301" y="910003"/>
                </a:cubicBezTo>
                <a:close/>
                <a:moveTo>
                  <a:pt x="974824" y="895120"/>
                </a:moveTo>
                <a:lnTo>
                  <a:pt x="989707" y="902562"/>
                </a:lnTo>
                <a:lnTo>
                  <a:pt x="974824" y="902562"/>
                </a:lnTo>
                <a:close/>
                <a:moveTo>
                  <a:pt x="1689199" y="891400"/>
                </a:moveTo>
                <a:lnTo>
                  <a:pt x="1689199" y="895120"/>
                </a:lnTo>
                <a:lnTo>
                  <a:pt x="1696640" y="895120"/>
                </a:lnTo>
                <a:cubicBezTo>
                  <a:pt x="1691680" y="895120"/>
                  <a:pt x="1689199" y="893880"/>
                  <a:pt x="1689199" y="891400"/>
                </a:cubicBezTo>
                <a:close/>
                <a:moveTo>
                  <a:pt x="1406426" y="880237"/>
                </a:moveTo>
                <a:lnTo>
                  <a:pt x="1406426" y="887679"/>
                </a:lnTo>
                <a:lnTo>
                  <a:pt x="1413867" y="880237"/>
                </a:lnTo>
                <a:cubicBezTo>
                  <a:pt x="1413867" y="880237"/>
                  <a:pt x="1411387" y="880237"/>
                  <a:pt x="1406426" y="880237"/>
                </a:cubicBezTo>
                <a:close/>
                <a:moveTo>
                  <a:pt x="1332012" y="880237"/>
                </a:moveTo>
                <a:cubicBezTo>
                  <a:pt x="1332012" y="885198"/>
                  <a:pt x="1332012" y="887679"/>
                  <a:pt x="1332012" y="887679"/>
                </a:cubicBezTo>
                <a:lnTo>
                  <a:pt x="1339453" y="887679"/>
                </a:lnTo>
                <a:cubicBezTo>
                  <a:pt x="1339453" y="882718"/>
                  <a:pt x="1336973" y="880237"/>
                  <a:pt x="1332012" y="880237"/>
                </a:cubicBezTo>
                <a:close/>
                <a:moveTo>
                  <a:pt x="1116211" y="880237"/>
                </a:moveTo>
                <a:lnTo>
                  <a:pt x="1123652" y="880237"/>
                </a:lnTo>
                <a:cubicBezTo>
                  <a:pt x="1133574" y="885198"/>
                  <a:pt x="1138535" y="890160"/>
                  <a:pt x="1138535" y="895120"/>
                </a:cubicBezTo>
                <a:lnTo>
                  <a:pt x="1108769" y="887679"/>
                </a:lnTo>
                <a:lnTo>
                  <a:pt x="1116211" y="887679"/>
                </a:lnTo>
                <a:close/>
                <a:moveTo>
                  <a:pt x="4358803" y="876517"/>
                </a:moveTo>
                <a:cubicBezTo>
                  <a:pt x="4357563" y="876517"/>
                  <a:pt x="4355703" y="877757"/>
                  <a:pt x="4353222" y="880237"/>
                </a:cubicBezTo>
                <a:lnTo>
                  <a:pt x="4360664" y="880237"/>
                </a:lnTo>
                <a:cubicBezTo>
                  <a:pt x="4360664" y="877757"/>
                  <a:pt x="4360044" y="876517"/>
                  <a:pt x="4358803" y="876517"/>
                </a:cubicBezTo>
                <a:close/>
                <a:moveTo>
                  <a:pt x="1452005" y="860704"/>
                </a:moveTo>
                <a:cubicBezTo>
                  <a:pt x="1450144" y="860084"/>
                  <a:pt x="1448594" y="860394"/>
                  <a:pt x="1447354" y="861634"/>
                </a:cubicBezTo>
                <a:cubicBezTo>
                  <a:pt x="1444873" y="864115"/>
                  <a:pt x="1446113" y="867835"/>
                  <a:pt x="1451074" y="872796"/>
                </a:cubicBezTo>
                <a:lnTo>
                  <a:pt x="1458516" y="865355"/>
                </a:lnTo>
                <a:cubicBezTo>
                  <a:pt x="1456035" y="862875"/>
                  <a:pt x="1453865" y="861324"/>
                  <a:pt x="1452005" y="860704"/>
                </a:cubicBezTo>
                <a:close/>
                <a:moveTo>
                  <a:pt x="1140396" y="860704"/>
                </a:moveTo>
                <a:cubicBezTo>
                  <a:pt x="1141636" y="860084"/>
                  <a:pt x="1143496" y="860394"/>
                  <a:pt x="1145977" y="861634"/>
                </a:cubicBezTo>
                <a:cubicBezTo>
                  <a:pt x="1150938" y="864115"/>
                  <a:pt x="1153418" y="866595"/>
                  <a:pt x="1153418" y="869075"/>
                </a:cubicBezTo>
                <a:cubicBezTo>
                  <a:pt x="1153418" y="871556"/>
                  <a:pt x="1150938" y="872796"/>
                  <a:pt x="1145977" y="872796"/>
                </a:cubicBezTo>
                <a:cubicBezTo>
                  <a:pt x="1141016" y="867835"/>
                  <a:pt x="1138535" y="865355"/>
                  <a:pt x="1138535" y="865355"/>
                </a:cubicBezTo>
                <a:cubicBezTo>
                  <a:pt x="1138535" y="862875"/>
                  <a:pt x="1139155" y="861324"/>
                  <a:pt x="1140396" y="860704"/>
                </a:cubicBezTo>
                <a:close/>
                <a:moveTo>
                  <a:pt x="1093887" y="840705"/>
                </a:moveTo>
                <a:cubicBezTo>
                  <a:pt x="1101328" y="839775"/>
                  <a:pt x="1108770" y="843030"/>
                  <a:pt x="1116211" y="850472"/>
                </a:cubicBezTo>
                <a:cubicBezTo>
                  <a:pt x="1126133" y="860394"/>
                  <a:pt x="1121172" y="860394"/>
                  <a:pt x="1101328" y="850472"/>
                </a:cubicBezTo>
                <a:lnTo>
                  <a:pt x="1086445" y="843030"/>
                </a:lnTo>
                <a:cubicBezTo>
                  <a:pt x="1088926" y="841790"/>
                  <a:pt x="1091406" y="841015"/>
                  <a:pt x="1093887" y="840705"/>
                </a:cubicBezTo>
                <a:close/>
                <a:moveTo>
                  <a:pt x="1592461" y="835589"/>
                </a:moveTo>
                <a:cubicBezTo>
                  <a:pt x="1592461" y="840550"/>
                  <a:pt x="1599903" y="843030"/>
                  <a:pt x="1614785" y="843030"/>
                </a:cubicBezTo>
                <a:cubicBezTo>
                  <a:pt x="1609824" y="843030"/>
                  <a:pt x="1604863" y="840550"/>
                  <a:pt x="1599903" y="835589"/>
                </a:cubicBezTo>
                <a:cubicBezTo>
                  <a:pt x="1594941" y="835589"/>
                  <a:pt x="1592461" y="835589"/>
                  <a:pt x="1592461" y="835589"/>
                </a:cubicBezTo>
                <a:close/>
                <a:moveTo>
                  <a:pt x="1145977" y="831869"/>
                </a:moveTo>
                <a:cubicBezTo>
                  <a:pt x="1148457" y="831869"/>
                  <a:pt x="1150937" y="833109"/>
                  <a:pt x="1153418" y="835589"/>
                </a:cubicBezTo>
                <a:lnTo>
                  <a:pt x="1145977" y="835589"/>
                </a:lnTo>
                <a:lnTo>
                  <a:pt x="1138535" y="835589"/>
                </a:lnTo>
                <a:cubicBezTo>
                  <a:pt x="1141016" y="833109"/>
                  <a:pt x="1143496" y="831869"/>
                  <a:pt x="1145977" y="831869"/>
                </a:cubicBezTo>
                <a:close/>
                <a:moveTo>
                  <a:pt x="1265039" y="828148"/>
                </a:moveTo>
                <a:cubicBezTo>
                  <a:pt x="1265039" y="833108"/>
                  <a:pt x="1266280" y="835589"/>
                  <a:pt x="1268760" y="835589"/>
                </a:cubicBezTo>
                <a:cubicBezTo>
                  <a:pt x="1271240" y="835589"/>
                  <a:pt x="1272481" y="835589"/>
                  <a:pt x="1272481" y="835589"/>
                </a:cubicBezTo>
                <a:cubicBezTo>
                  <a:pt x="1277442" y="830628"/>
                  <a:pt x="1279922" y="828148"/>
                  <a:pt x="1279922" y="828148"/>
                </a:cubicBezTo>
                <a:cubicBezTo>
                  <a:pt x="1274961" y="828148"/>
                  <a:pt x="1272481" y="828148"/>
                  <a:pt x="1272481" y="828148"/>
                </a:cubicBezTo>
                <a:cubicBezTo>
                  <a:pt x="1267520" y="828148"/>
                  <a:pt x="1265039" y="828148"/>
                  <a:pt x="1265039" y="828148"/>
                </a:cubicBezTo>
                <a:close/>
                <a:moveTo>
                  <a:pt x="1278062" y="816986"/>
                </a:moveTo>
                <a:cubicBezTo>
                  <a:pt x="1276821" y="816986"/>
                  <a:pt x="1274961" y="818226"/>
                  <a:pt x="1272481" y="820706"/>
                </a:cubicBezTo>
                <a:lnTo>
                  <a:pt x="1279922" y="820706"/>
                </a:lnTo>
                <a:cubicBezTo>
                  <a:pt x="1279922" y="818226"/>
                  <a:pt x="1279302" y="816986"/>
                  <a:pt x="1278062" y="816986"/>
                </a:cubicBezTo>
                <a:close/>
                <a:moveTo>
                  <a:pt x="1354336" y="816055"/>
                </a:moveTo>
                <a:cubicBezTo>
                  <a:pt x="1351855" y="815436"/>
                  <a:pt x="1349375" y="815745"/>
                  <a:pt x="1346895" y="816985"/>
                </a:cubicBezTo>
                <a:cubicBezTo>
                  <a:pt x="1341934" y="819466"/>
                  <a:pt x="1340694" y="821946"/>
                  <a:pt x="1343174" y="824427"/>
                </a:cubicBezTo>
                <a:cubicBezTo>
                  <a:pt x="1345654" y="826908"/>
                  <a:pt x="1349375" y="828148"/>
                  <a:pt x="1354336" y="828148"/>
                </a:cubicBezTo>
                <a:lnTo>
                  <a:pt x="1361777" y="820706"/>
                </a:lnTo>
                <a:cubicBezTo>
                  <a:pt x="1359297" y="818226"/>
                  <a:pt x="1356816" y="816676"/>
                  <a:pt x="1354336" y="816055"/>
                </a:cubicBezTo>
                <a:close/>
                <a:moveTo>
                  <a:pt x="1294805" y="813265"/>
                </a:moveTo>
                <a:cubicBezTo>
                  <a:pt x="1294805" y="813265"/>
                  <a:pt x="1294805" y="815745"/>
                  <a:pt x="1294805" y="820706"/>
                </a:cubicBezTo>
                <a:lnTo>
                  <a:pt x="1302246" y="828148"/>
                </a:lnTo>
                <a:lnTo>
                  <a:pt x="1309688" y="835589"/>
                </a:lnTo>
                <a:lnTo>
                  <a:pt x="1317129" y="828148"/>
                </a:lnTo>
                <a:cubicBezTo>
                  <a:pt x="1317129" y="828148"/>
                  <a:pt x="1318369" y="826908"/>
                  <a:pt x="1320850" y="824427"/>
                </a:cubicBezTo>
                <a:cubicBezTo>
                  <a:pt x="1323330" y="821946"/>
                  <a:pt x="1324570" y="820706"/>
                  <a:pt x="1324570" y="820706"/>
                </a:cubicBezTo>
                <a:close/>
                <a:moveTo>
                  <a:pt x="4397871" y="805823"/>
                </a:moveTo>
                <a:lnTo>
                  <a:pt x="4390429" y="820706"/>
                </a:lnTo>
                <a:cubicBezTo>
                  <a:pt x="4395391" y="820706"/>
                  <a:pt x="4397871" y="819466"/>
                  <a:pt x="4397871" y="816985"/>
                </a:cubicBezTo>
                <a:cubicBezTo>
                  <a:pt x="4397871" y="814505"/>
                  <a:pt x="4397871" y="810784"/>
                  <a:pt x="4397871" y="805823"/>
                </a:cubicBezTo>
                <a:close/>
                <a:moveTo>
                  <a:pt x="1406426" y="805823"/>
                </a:moveTo>
                <a:cubicBezTo>
                  <a:pt x="1411387" y="810784"/>
                  <a:pt x="1418828" y="814505"/>
                  <a:pt x="1428750" y="816985"/>
                </a:cubicBezTo>
                <a:cubicBezTo>
                  <a:pt x="1438672" y="819466"/>
                  <a:pt x="1444873" y="819466"/>
                  <a:pt x="1447354" y="816985"/>
                </a:cubicBezTo>
                <a:cubicBezTo>
                  <a:pt x="1449834" y="814505"/>
                  <a:pt x="1453555" y="813265"/>
                  <a:pt x="1458516" y="813265"/>
                </a:cubicBezTo>
                <a:lnTo>
                  <a:pt x="1458516" y="820706"/>
                </a:lnTo>
                <a:lnTo>
                  <a:pt x="1458516" y="828148"/>
                </a:lnTo>
                <a:lnTo>
                  <a:pt x="1465957" y="820706"/>
                </a:lnTo>
                <a:cubicBezTo>
                  <a:pt x="1470918" y="815745"/>
                  <a:pt x="1468438" y="810784"/>
                  <a:pt x="1458516" y="805823"/>
                </a:cubicBezTo>
                <a:lnTo>
                  <a:pt x="1443633" y="805823"/>
                </a:lnTo>
                <a:cubicBezTo>
                  <a:pt x="1433711" y="805823"/>
                  <a:pt x="1426270" y="805823"/>
                  <a:pt x="1421309" y="805823"/>
                </a:cubicBezTo>
                <a:cubicBezTo>
                  <a:pt x="1416348" y="805823"/>
                  <a:pt x="1411387" y="805823"/>
                  <a:pt x="1406426" y="805823"/>
                </a:cubicBezTo>
                <a:close/>
                <a:moveTo>
                  <a:pt x="1384102" y="790941"/>
                </a:moveTo>
                <a:cubicBezTo>
                  <a:pt x="1384102" y="790941"/>
                  <a:pt x="1384102" y="793421"/>
                  <a:pt x="1384102" y="798382"/>
                </a:cubicBezTo>
                <a:cubicBezTo>
                  <a:pt x="1384102" y="798382"/>
                  <a:pt x="1386582" y="798382"/>
                  <a:pt x="1391543" y="798382"/>
                </a:cubicBezTo>
                <a:cubicBezTo>
                  <a:pt x="1391543" y="793421"/>
                  <a:pt x="1389063" y="790941"/>
                  <a:pt x="1384102" y="790941"/>
                </a:cubicBezTo>
                <a:close/>
                <a:moveTo>
                  <a:pt x="1294805" y="783499"/>
                </a:moveTo>
                <a:lnTo>
                  <a:pt x="1302923" y="788911"/>
                </a:lnTo>
                <a:lnTo>
                  <a:pt x="1302246" y="787220"/>
                </a:lnTo>
                <a:cubicBezTo>
                  <a:pt x="1302246" y="784739"/>
                  <a:pt x="1299766" y="783499"/>
                  <a:pt x="1294805" y="783499"/>
                </a:cubicBezTo>
                <a:close/>
                <a:moveTo>
                  <a:pt x="1443633" y="776058"/>
                </a:moveTo>
                <a:cubicBezTo>
                  <a:pt x="1443633" y="781019"/>
                  <a:pt x="1443633" y="783499"/>
                  <a:pt x="1443633" y="783499"/>
                </a:cubicBezTo>
                <a:cubicBezTo>
                  <a:pt x="1448594" y="783499"/>
                  <a:pt x="1451074" y="783499"/>
                  <a:pt x="1451074" y="783499"/>
                </a:cubicBezTo>
                <a:cubicBezTo>
                  <a:pt x="1451074" y="783499"/>
                  <a:pt x="1451074" y="782259"/>
                  <a:pt x="1451074" y="779778"/>
                </a:cubicBezTo>
                <a:cubicBezTo>
                  <a:pt x="1451074" y="777298"/>
                  <a:pt x="1448594" y="776058"/>
                  <a:pt x="1443633" y="776058"/>
                </a:cubicBezTo>
                <a:close/>
                <a:moveTo>
                  <a:pt x="1093887" y="776058"/>
                </a:moveTo>
                <a:cubicBezTo>
                  <a:pt x="1098848" y="781019"/>
                  <a:pt x="1103809" y="783499"/>
                  <a:pt x="1108769" y="783499"/>
                </a:cubicBezTo>
                <a:cubicBezTo>
                  <a:pt x="1113731" y="783499"/>
                  <a:pt x="1116211" y="783499"/>
                  <a:pt x="1116211" y="783499"/>
                </a:cubicBezTo>
                <a:lnTo>
                  <a:pt x="1093887" y="790941"/>
                </a:lnTo>
                <a:cubicBezTo>
                  <a:pt x="1083965" y="785980"/>
                  <a:pt x="1077764" y="782259"/>
                  <a:pt x="1075283" y="779778"/>
                </a:cubicBezTo>
                <a:cubicBezTo>
                  <a:pt x="1072803" y="777298"/>
                  <a:pt x="1079004" y="776058"/>
                  <a:pt x="1093887" y="776058"/>
                </a:cubicBezTo>
                <a:close/>
                <a:moveTo>
                  <a:pt x="1146907" y="771407"/>
                </a:moveTo>
                <a:cubicBezTo>
                  <a:pt x="1147527" y="770787"/>
                  <a:pt x="1148457" y="771097"/>
                  <a:pt x="1149697" y="772337"/>
                </a:cubicBezTo>
                <a:cubicBezTo>
                  <a:pt x="1152178" y="774818"/>
                  <a:pt x="1158379" y="776058"/>
                  <a:pt x="1168301" y="776058"/>
                </a:cubicBezTo>
                <a:lnTo>
                  <a:pt x="1190625" y="783499"/>
                </a:lnTo>
                <a:cubicBezTo>
                  <a:pt x="1195586" y="788460"/>
                  <a:pt x="1199307" y="788460"/>
                  <a:pt x="1201787" y="783499"/>
                </a:cubicBezTo>
                <a:cubicBezTo>
                  <a:pt x="1204268" y="778538"/>
                  <a:pt x="1209229" y="778538"/>
                  <a:pt x="1216670" y="783499"/>
                </a:cubicBezTo>
                <a:cubicBezTo>
                  <a:pt x="1224111" y="788460"/>
                  <a:pt x="1232793" y="790941"/>
                  <a:pt x="1242715" y="790941"/>
                </a:cubicBezTo>
                <a:lnTo>
                  <a:pt x="1250156" y="798382"/>
                </a:lnTo>
                <a:cubicBezTo>
                  <a:pt x="1245195" y="798382"/>
                  <a:pt x="1240235" y="798382"/>
                  <a:pt x="1235273" y="798382"/>
                </a:cubicBezTo>
                <a:cubicBezTo>
                  <a:pt x="1230313" y="798382"/>
                  <a:pt x="1227832" y="798382"/>
                  <a:pt x="1227832" y="798382"/>
                </a:cubicBezTo>
                <a:lnTo>
                  <a:pt x="1220391" y="798382"/>
                </a:lnTo>
                <a:cubicBezTo>
                  <a:pt x="1215430" y="793421"/>
                  <a:pt x="1211709" y="792181"/>
                  <a:pt x="1209229" y="794661"/>
                </a:cubicBezTo>
                <a:cubicBezTo>
                  <a:pt x="1206748" y="797142"/>
                  <a:pt x="1207988" y="800863"/>
                  <a:pt x="1212949" y="805823"/>
                </a:cubicBezTo>
                <a:lnTo>
                  <a:pt x="1220391" y="813265"/>
                </a:lnTo>
                <a:lnTo>
                  <a:pt x="1212949" y="813265"/>
                </a:lnTo>
                <a:cubicBezTo>
                  <a:pt x="1207988" y="813265"/>
                  <a:pt x="1205508" y="813265"/>
                  <a:pt x="1205508" y="813265"/>
                </a:cubicBezTo>
                <a:cubicBezTo>
                  <a:pt x="1205508" y="812025"/>
                  <a:pt x="1204733" y="810939"/>
                  <a:pt x="1203182" y="810010"/>
                </a:cubicBezTo>
                <a:lnTo>
                  <a:pt x="1196206" y="807684"/>
                </a:lnTo>
                <a:lnTo>
                  <a:pt x="1190625" y="813265"/>
                </a:lnTo>
                <a:lnTo>
                  <a:pt x="1190625" y="807014"/>
                </a:lnTo>
                <a:lnTo>
                  <a:pt x="1184579" y="806288"/>
                </a:lnTo>
                <a:cubicBezTo>
                  <a:pt x="1179928" y="805979"/>
                  <a:pt x="1174502" y="805823"/>
                  <a:pt x="1168301" y="805823"/>
                </a:cubicBezTo>
                <a:lnTo>
                  <a:pt x="1123652" y="798382"/>
                </a:lnTo>
                <a:cubicBezTo>
                  <a:pt x="1128613" y="793421"/>
                  <a:pt x="1128613" y="788460"/>
                  <a:pt x="1123652" y="783499"/>
                </a:cubicBezTo>
                <a:cubicBezTo>
                  <a:pt x="1128613" y="783499"/>
                  <a:pt x="1132334" y="783499"/>
                  <a:pt x="1134814" y="783499"/>
                </a:cubicBezTo>
                <a:cubicBezTo>
                  <a:pt x="1137295" y="783499"/>
                  <a:pt x="1138535" y="783499"/>
                  <a:pt x="1138535" y="783499"/>
                </a:cubicBezTo>
                <a:lnTo>
                  <a:pt x="1138535" y="790941"/>
                </a:lnTo>
                <a:lnTo>
                  <a:pt x="1153418" y="790941"/>
                </a:lnTo>
                <a:lnTo>
                  <a:pt x="1175742" y="790941"/>
                </a:lnTo>
                <a:cubicBezTo>
                  <a:pt x="1175742" y="790941"/>
                  <a:pt x="1174502" y="789701"/>
                  <a:pt x="1172022" y="787220"/>
                </a:cubicBezTo>
                <a:cubicBezTo>
                  <a:pt x="1169541" y="784739"/>
                  <a:pt x="1168301" y="783499"/>
                  <a:pt x="1168301" y="783499"/>
                </a:cubicBezTo>
                <a:lnTo>
                  <a:pt x="1145977" y="776058"/>
                </a:lnTo>
                <a:cubicBezTo>
                  <a:pt x="1145977" y="773578"/>
                  <a:pt x="1146287" y="772027"/>
                  <a:pt x="1146907" y="771407"/>
                </a:cubicBezTo>
                <a:close/>
                <a:moveTo>
                  <a:pt x="4174629" y="768616"/>
                </a:moveTo>
                <a:cubicBezTo>
                  <a:pt x="4174629" y="773577"/>
                  <a:pt x="4175869" y="776058"/>
                  <a:pt x="4178350" y="776058"/>
                </a:cubicBezTo>
                <a:cubicBezTo>
                  <a:pt x="4180830" y="776058"/>
                  <a:pt x="4182070" y="776058"/>
                  <a:pt x="4182070" y="776058"/>
                </a:cubicBezTo>
                <a:cubicBezTo>
                  <a:pt x="4182070" y="781019"/>
                  <a:pt x="4187031" y="783499"/>
                  <a:pt x="4196953" y="783499"/>
                </a:cubicBezTo>
                <a:cubicBezTo>
                  <a:pt x="4196953" y="783499"/>
                  <a:pt x="4198193" y="782259"/>
                  <a:pt x="4200674" y="779778"/>
                </a:cubicBezTo>
                <a:cubicBezTo>
                  <a:pt x="4203154" y="777298"/>
                  <a:pt x="4204394" y="776058"/>
                  <a:pt x="4204394" y="776058"/>
                </a:cubicBezTo>
                <a:cubicBezTo>
                  <a:pt x="4204394" y="771097"/>
                  <a:pt x="4196953" y="768616"/>
                  <a:pt x="4182070" y="768616"/>
                </a:cubicBezTo>
                <a:cubicBezTo>
                  <a:pt x="4177109" y="768616"/>
                  <a:pt x="4174629" y="768616"/>
                  <a:pt x="4174629" y="768616"/>
                </a:cubicBezTo>
                <a:close/>
                <a:moveTo>
                  <a:pt x="1361777" y="768616"/>
                </a:moveTo>
                <a:cubicBezTo>
                  <a:pt x="1356816" y="768616"/>
                  <a:pt x="1353095" y="769856"/>
                  <a:pt x="1350615" y="772337"/>
                </a:cubicBezTo>
                <a:cubicBezTo>
                  <a:pt x="1348135" y="774818"/>
                  <a:pt x="1346895" y="776058"/>
                  <a:pt x="1346895" y="776058"/>
                </a:cubicBezTo>
                <a:cubicBezTo>
                  <a:pt x="1341934" y="781019"/>
                  <a:pt x="1341934" y="783499"/>
                  <a:pt x="1346895" y="783499"/>
                </a:cubicBezTo>
                <a:cubicBezTo>
                  <a:pt x="1346895" y="783499"/>
                  <a:pt x="1349375" y="782259"/>
                  <a:pt x="1354336" y="779778"/>
                </a:cubicBezTo>
                <a:cubicBezTo>
                  <a:pt x="1359297" y="777298"/>
                  <a:pt x="1361777" y="776058"/>
                  <a:pt x="1361777" y="776058"/>
                </a:cubicBezTo>
                <a:close/>
                <a:moveTo>
                  <a:pt x="1212949" y="761175"/>
                </a:moveTo>
                <a:cubicBezTo>
                  <a:pt x="1217910" y="761175"/>
                  <a:pt x="1220391" y="763656"/>
                  <a:pt x="1220391" y="768616"/>
                </a:cubicBezTo>
                <a:cubicBezTo>
                  <a:pt x="1220391" y="773577"/>
                  <a:pt x="1220391" y="776058"/>
                  <a:pt x="1220391" y="776058"/>
                </a:cubicBezTo>
                <a:lnTo>
                  <a:pt x="1212949" y="768616"/>
                </a:lnTo>
                <a:cubicBezTo>
                  <a:pt x="1212949" y="768616"/>
                  <a:pt x="1212949" y="766136"/>
                  <a:pt x="1212949" y="761175"/>
                </a:cubicBezTo>
                <a:close/>
                <a:moveTo>
                  <a:pt x="1480840" y="753734"/>
                </a:moveTo>
                <a:cubicBezTo>
                  <a:pt x="1480840" y="753734"/>
                  <a:pt x="1483320" y="756214"/>
                  <a:pt x="1488281" y="761175"/>
                </a:cubicBezTo>
                <a:cubicBezTo>
                  <a:pt x="1498203" y="761175"/>
                  <a:pt x="1503164" y="761175"/>
                  <a:pt x="1503164" y="761175"/>
                </a:cubicBezTo>
                <a:cubicBezTo>
                  <a:pt x="1503164" y="761175"/>
                  <a:pt x="1503164" y="759935"/>
                  <a:pt x="1503164" y="757454"/>
                </a:cubicBezTo>
                <a:cubicBezTo>
                  <a:pt x="1503164" y="754974"/>
                  <a:pt x="1500684" y="753734"/>
                  <a:pt x="1495723" y="753734"/>
                </a:cubicBezTo>
                <a:close/>
                <a:moveTo>
                  <a:pt x="1175742" y="753734"/>
                </a:moveTo>
                <a:lnTo>
                  <a:pt x="1183184" y="753734"/>
                </a:lnTo>
                <a:cubicBezTo>
                  <a:pt x="1193105" y="753734"/>
                  <a:pt x="1198067" y="753734"/>
                  <a:pt x="1198067" y="753734"/>
                </a:cubicBezTo>
                <a:lnTo>
                  <a:pt x="1190625" y="761175"/>
                </a:lnTo>
                <a:lnTo>
                  <a:pt x="1183184" y="768616"/>
                </a:lnTo>
                <a:lnTo>
                  <a:pt x="1183184" y="761175"/>
                </a:lnTo>
                <a:close/>
                <a:moveTo>
                  <a:pt x="1473399" y="746292"/>
                </a:moveTo>
                <a:cubicBezTo>
                  <a:pt x="1468438" y="746292"/>
                  <a:pt x="1465957" y="748773"/>
                  <a:pt x="1465957" y="753734"/>
                </a:cubicBezTo>
                <a:lnTo>
                  <a:pt x="1473399" y="753734"/>
                </a:lnTo>
                <a:close/>
                <a:moveTo>
                  <a:pt x="1265039" y="746292"/>
                </a:moveTo>
                <a:cubicBezTo>
                  <a:pt x="1265039" y="751253"/>
                  <a:pt x="1272481" y="756214"/>
                  <a:pt x="1287363" y="761175"/>
                </a:cubicBezTo>
                <a:cubicBezTo>
                  <a:pt x="1287363" y="761175"/>
                  <a:pt x="1292324" y="758694"/>
                  <a:pt x="1302246" y="753734"/>
                </a:cubicBezTo>
                <a:cubicBezTo>
                  <a:pt x="1302246" y="758694"/>
                  <a:pt x="1303486" y="761175"/>
                  <a:pt x="1305967" y="761175"/>
                </a:cubicBezTo>
                <a:cubicBezTo>
                  <a:pt x="1308447" y="761175"/>
                  <a:pt x="1309688" y="758694"/>
                  <a:pt x="1309688" y="753734"/>
                </a:cubicBezTo>
                <a:cubicBezTo>
                  <a:pt x="1309688" y="753734"/>
                  <a:pt x="1309688" y="752493"/>
                  <a:pt x="1309688" y="750013"/>
                </a:cubicBezTo>
                <a:cubicBezTo>
                  <a:pt x="1309688" y="747532"/>
                  <a:pt x="1307207" y="746292"/>
                  <a:pt x="1302246" y="746292"/>
                </a:cubicBezTo>
                <a:lnTo>
                  <a:pt x="1279922" y="746292"/>
                </a:lnTo>
                <a:cubicBezTo>
                  <a:pt x="1274961" y="746292"/>
                  <a:pt x="1270000" y="746292"/>
                  <a:pt x="1265039" y="746292"/>
                </a:cubicBezTo>
                <a:close/>
                <a:moveTo>
                  <a:pt x="1209229" y="738851"/>
                </a:moveTo>
                <a:cubicBezTo>
                  <a:pt x="1211709" y="738851"/>
                  <a:pt x="1212949" y="741331"/>
                  <a:pt x="1212949" y="746292"/>
                </a:cubicBezTo>
                <a:lnTo>
                  <a:pt x="1205508" y="746292"/>
                </a:lnTo>
                <a:cubicBezTo>
                  <a:pt x="1205508" y="741331"/>
                  <a:pt x="1206748" y="738851"/>
                  <a:pt x="1209229" y="738851"/>
                </a:cubicBezTo>
                <a:close/>
                <a:moveTo>
                  <a:pt x="1026914" y="738851"/>
                </a:moveTo>
                <a:cubicBezTo>
                  <a:pt x="1031875" y="738851"/>
                  <a:pt x="1036836" y="741331"/>
                  <a:pt x="1041797" y="746292"/>
                </a:cubicBezTo>
                <a:lnTo>
                  <a:pt x="1019473" y="746292"/>
                </a:lnTo>
                <a:close/>
                <a:moveTo>
                  <a:pt x="1158999" y="735130"/>
                </a:moveTo>
                <a:cubicBezTo>
                  <a:pt x="1160239" y="735130"/>
                  <a:pt x="1160859" y="736371"/>
                  <a:pt x="1160859" y="738851"/>
                </a:cubicBezTo>
                <a:cubicBezTo>
                  <a:pt x="1165821" y="743812"/>
                  <a:pt x="1165821" y="746292"/>
                  <a:pt x="1160859" y="746292"/>
                </a:cubicBezTo>
                <a:cubicBezTo>
                  <a:pt x="1155898" y="746292"/>
                  <a:pt x="1153418" y="746292"/>
                  <a:pt x="1153418" y="746292"/>
                </a:cubicBezTo>
                <a:cubicBezTo>
                  <a:pt x="1153418" y="746292"/>
                  <a:pt x="1153418" y="743812"/>
                  <a:pt x="1153418" y="738851"/>
                </a:cubicBezTo>
                <a:cubicBezTo>
                  <a:pt x="1155899" y="736371"/>
                  <a:pt x="1157759" y="735130"/>
                  <a:pt x="1158999" y="735130"/>
                </a:cubicBezTo>
                <a:close/>
                <a:moveTo>
                  <a:pt x="4122539" y="723968"/>
                </a:moveTo>
                <a:lnTo>
                  <a:pt x="4129980" y="731409"/>
                </a:lnTo>
                <a:cubicBezTo>
                  <a:pt x="4129980" y="731409"/>
                  <a:pt x="4131221" y="730169"/>
                  <a:pt x="4133701" y="727689"/>
                </a:cubicBezTo>
                <a:cubicBezTo>
                  <a:pt x="4136181" y="725209"/>
                  <a:pt x="4134941" y="723968"/>
                  <a:pt x="4129980" y="723968"/>
                </a:cubicBezTo>
                <a:cubicBezTo>
                  <a:pt x="4129980" y="723968"/>
                  <a:pt x="4127500" y="723968"/>
                  <a:pt x="4122539" y="723968"/>
                </a:cubicBezTo>
                <a:close/>
                <a:moveTo>
                  <a:pt x="1049238" y="723968"/>
                </a:moveTo>
                <a:cubicBezTo>
                  <a:pt x="1054199" y="723968"/>
                  <a:pt x="1056680" y="725209"/>
                  <a:pt x="1056680" y="727689"/>
                </a:cubicBezTo>
                <a:cubicBezTo>
                  <a:pt x="1056680" y="730169"/>
                  <a:pt x="1054199" y="731409"/>
                  <a:pt x="1049238" y="731409"/>
                </a:cubicBezTo>
                <a:close/>
                <a:moveTo>
                  <a:pt x="1644551" y="716527"/>
                </a:moveTo>
                <a:cubicBezTo>
                  <a:pt x="1644551" y="716527"/>
                  <a:pt x="1644551" y="719007"/>
                  <a:pt x="1644551" y="723968"/>
                </a:cubicBezTo>
                <a:lnTo>
                  <a:pt x="1651992" y="723968"/>
                </a:lnTo>
                <a:cubicBezTo>
                  <a:pt x="1651992" y="723968"/>
                  <a:pt x="1650752" y="722728"/>
                  <a:pt x="1648272" y="720247"/>
                </a:cubicBezTo>
                <a:cubicBezTo>
                  <a:pt x="1645791" y="717767"/>
                  <a:pt x="1644551" y="716527"/>
                  <a:pt x="1644551" y="716527"/>
                </a:cubicBezTo>
                <a:close/>
                <a:moveTo>
                  <a:pt x="1283643" y="716527"/>
                </a:moveTo>
                <a:cubicBezTo>
                  <a:pt x="1281162" y="716527"/>
                  <a:pt x="1282402" y="719007"/>
                  <a:pt x="1287363" y="723968"/>
                </a:cubicBezTo>
                <a:cubicBezTo>
                  <a:pt x="1287363" y="733890"/>
                  <a:pt x="1294805" y="733890"/>
                  <a:pt x="1309688" y="723968"/>
                </a:cubicBezTo>
                <a:lnTo>
                  <a:pt x="1317129" y="723968"/>
                </a:lnTo>
                <a:cubicBezTo>
                  <a:pt x="1312168" y="723968"/>
                  <a:pt x="1304727" y="721488"/>
                  <a:pt x="1294805" y="716527"/>
                </a:cubicBezTo>
                <a:cubicBezTo>
                  <a:pt x="1289844" y="716527"/>
                  <a:pt x="1286123" y="716527"/>
                  <a:pt x="1283643" y="716527"/>
                </a:cubicBezTo>
                <a:close/>
                <a:moveTo>
                  <a:pt x="1086445" y="716527"/>
                </a:moveTo>
                <a:cubicBezTo>
                  <a:pt x="1086445" y="716527"/>
                  <a:pt x="1087686" y="716527"/>
                  <a:pt x="1090166" y="716527"/>
                </a:cubicBezTo>
                <a:cubicBezTo>
                  <a:pt x="1092646" y="716527"/>
                  <a:pt x="1096367" y="716527"/>
                  <a:pt x="1101328" y="716527"/>
                </a:cubicBezTo>
                <a:lnTo>
                  <a:pt x="1116211" y="723968"/>
                </a:lnTo>
                <a:cubicBezTo>
                  <a:pt x="1116211" y="728929"/>
                  <a:pt x="1111250" y="731409"/>
                  <a:pt x="1101328" y="731409"/>
                </a:cubicBezTo>
                <a:lnTo>
                  <a:pt x="1093887" y="731409"/>
                </a:lnTo>
                <a:cubicBezTo>
                  <a:pt x="1093887" y="731409"/>
                  <a:pt x="1093887" y="732650"/>
                  <a:pt x="1093887" y="735130"/>
                </a:cubicBezTo>
                <a:cubicBezTo>
                  <a:pt x="1093887" y="737611"/>
                  <a:pt x="1091406" y="738851"/>
                  <a:pt x="1086445" y="738851"/>
                </a:cubicBezTo>
                <a:cubicBezTo>
                  <a:pt x="1081484" y="723968"/>
                  <a:pt x="1081484" y="716527"/>
                  <a:pt x="1086445" y="716527"/>
                </a:cubicBezTo>
                <a:close/>
                <a:moveTo>
                  <a:pt x="1227832" y="709085"/>
                </a:moveTo>
                <a:lnTo>
                  <a:pt x="1242715" y="716527"/>
                </a:lnTo>
                <a:cubicBezTo>
                  <a:pt x="1257598" y="721488"/>
                  <a:pt x="1267520" y="723968"/>
                  <a:pt x="1272481" y="723968"/>
                </a:cubicBezTo>
                <a:lnTo>
                  <a:pt x="1272481" y="716527"/>
                </a:lnTo>
                <a:cubicBezTo>
                  <a:pt x="1272481" y="711566"/>
                  <a:pt x="1268760" y="710326"/>
                  <a:pt x="1261318" y="712806"/>
                </a:cubicBezTo>
                <a:cubicBezTo>
                  <a:pt x="1253877" y="715286"/>
                  <a:pt x="1250156" y="715286"/>
                  <a:pt x="1250156" y="712806"/>
                </a:cubicBezTo>
                <a:cubicBezTo>
                  <a:pt x="1250156" y="710326"/>
                  <a:pt x="1246436" y="709085"/>
                  <a:pt x="1238994" y="709085"/>
                </a:cubicBezTo>
                <a:cubicBezTo>
                  <a:pt x="1231553" y="709085"/>
                  <a:pt x="1227832" y="709085"/>
                  <a:pt x="1227832" y="709085"/>
                </a:cubicBezTo>
                <a:close/>
                <a:moveTo>
                  <a:pt x="1146907" y="703505"/>
                </a:moveTo>
                <a:cubicBezTo>
                  <a:pt x="1147527" y="703504"/>
                  <a:pt x="1148457" y="704124"/>
                  <a:pt x="1149697" y="705364"/>
                </a:cubicBezTo>
                <a:cubicBezTo>
                  <a:pt x="1152178" y="707845"/>
                  <a:pt x="1153418" y="709085"/>
                  <a:pt x="1153418" y="709085"/>
                </a:cubicBezTo>
                <a:cubicBezTo>
                  <a:pt x="1148457" y="709085"/>
                  <a:pt x="1145977" y="707845"/>
                  <a:pt x="1145977" y="705364"/>
                </a:cubicBezTo>
                <a:cubicBezTo>
                  <a:pt x="1145977" y="704124"/>
                  <a:pt x="1146287" y="703504"/>
                  <a:pt x="1146907" y="703505"/>
                </a:cubicBezTo>
                <a:close/>
                <a:moveTo>
                  <a:pt x="1465957" y="701644"/>
                </a:moveTo>
                <a:cubicBezTo>
                  <a:pt x="1456035" y="701644"/>
                  <a:pt x="1453555" y="704124"/>
                  <a:pt x="1458516" y="709085"/>
                </a:cubicBezTo>
                <a:lnTo>
                  <a:pt x="1473399" y="709085"/>
                </a:lnTo>
                <a:cubicBezTo>
                  <a:pt x="1473399" y="709085"/>
                  <a:pt x="1470918" y="706605"/>
                  <a:pt x="1465957" y="701644"/>
                </a:cubicBezTo>
                <a:close/>
                <a:moveTo>
                  <a:pt x="1436191" y="701644"/>
                </a:moveTo>
                <a:cubicBezTo>
                  <a:pt x="1441152" y="711566"/>
                  <a:pt x="1443633" y="714046"/>
                  <a:pt x="1443633" y="709085"/>
                </a:cubicBezTo>
                <a:cubicBezTo>
                  <a:pt x="1443633" y="704124"/>
                  <a:pt x="1441152" y="701644"/>
                  <a:pt x="1436191" y="701644"/>
                </a:cubicBezTo>
                <a:close/>
                <a:moveTo>
                  <a:pt x="1049238" y="701644"/>
                </a:moveTo>
                <a:lnTo>
                  <a:pt x="1064121" y="701644"/>
                </a:lnTo>
                <a:cubicBezTo>
                  <a:pt x="1079004" y="701644"/>
                  <a:pt x="1087686" y="704124"/>
                  <a:pt x="1090166" y="709085"/>
                </a:cubicBezTo>
                <a:cubicBezTo>
                  <a:pt x="1092646" y="714046"/>
                  <a:pt x="1090166" y="715286"/>
                  <a:pt x="1082725" y="712806"/>
                </a:cubicBezTo>
                <a:cubicBezTo>
                  <a:pt x="1075283" y="710326"/>
                  <a:pt x="1074043" y="711566"/>
                  <a:pt x="1079004" y="716527"/>
                </a:cubicBezTo>
                <a:lnTo>
                  <a:pt x="1064121" y="716527"/>
                </a:lnTo>
                <a:cubicBezTo>
                  <a:pt x="1059160" y="711566"/>
                  <a:pt x="1056680" y="707845"/>
                  <a:pt x="1056680" y="705364"/>
                </a:cubicBezTo>
                <a:cubicBezTo>
                  <a:pt x="1056680" y="702884"/>
                  <a:pt x="1054199" y="701644"/>
                  <a:pt x="1049238" y="701644"/>
                </a:cubicBezTo>
                <a:close/>
                <a:moveTo>
                  <a:pt x="4234160" y="686761"/>
                </a:moveTo>
                <a:cubicBezTo>
                  <a:pt x="4229199" y="686761"/>
                  <a:pt x="4226719" y="688002"/>
                  <a:pt x="4226719" y="690482"/>
                </a:cubicBezTo>
                <a:cubicBezTo>
                  <a:pt x="4226719" y="692962"/>
                  <a:pt x="4226719" y="694202"/>
                  <a:pt x="4226719" y="694202"/>
                </a:cubicBezTo>
                <a:cubicBezTo>
                  <a:pt x="4226719" y="694202"/>
                  <a:pt x="4227959" y="694202"/>
                  <a:pt x="4230439" y="694202"/>
                </a:cubicBezTo>
                <a:cubicBezTo>
                  <a:pt x="4232920" y="694202"/>
                  <a:pt x="4236640" y="694202"/>
                  <a:pt x="4241601" y="694202"/>
                </a:cubicBezTo>
                <a:close/>
                <a:moveTo>
                  <a:pt x="1406426" y="686761"/>
                </a:moveTo>
                <a:lnTo>
                  <a:pt x="1413867" y="694202"/>
                </a:lnTo>
                <a:lnTo>
                  <a:pt x="1413867" y="686761"/>
                </a:lnTo>
                <a:cubicBezTo>
                  <a:pt x="1413867" y="686761"/>
                  <a:pt x="1411387" y="686761"/>
                  <a:pt x="1406426" y="686761"/>
                </a:cubicBezTo>
                <a:close/>
                <a:moveTo>
                  <a:pt x="1015752" y="675599"/>
                </a:moveTo>
                <a:cubicBezTo>
                  <a:pt x="1018232" y="675599"/>
                  <a:pt x="1021953" y="676839"/>
                  <a:pt x="1026914" y="679319"/>
                </a:cubicBezTo>
                <a:lnTo>
                  <a:pt x="1034355" y="686761"/>
                </a:lnTo>
                <a:cubicBezTo>
                  <a:pt x="1029395" y="691722"/>
                  <a:pt x="1026914" y="691722"/>
                  <a:pt x="1026914" y="686761"/>
                </a:cubicBezTo>
                <a:cubicBezTo>
                  <a:pt x="1026914" y="681800"/>
                  <a:pt x="1024434" y="679319"/>
                  <a:pt x="1019473" y="679319"/>
                </a:cubicBezTo>
                <a:lnTo>
                  <a:pt x="1012031" y="679319"/>
                </a:lnTo>
                <a:cubicBezTo>
                  <a:pt x="1012031" y="676839"/>
                  <a:pt x="1013272" y="675599"/>
                  <a:pt x="1015752" y="675599"/>
                </a:cubicBezTo>
                <a:close/>
                <a:moveTo>
                  <a:pt x="3953882" y="669383"/>
                </a:moveTo>
                <a:lnTo>
                  <a:pt x="3952317" y="670948"/>
                </a:lnTo>
                <a:cubicBezTo>
                  <a:pt x="3951697" y="671568"/>
                  <a:pt x="3951387" y="671878"/>
                  <a:pt x="3951387" y="671878"/>
                </a:cubicBezTo>
                <a:close/>
                <a:moveTo>
                  <a:pt x="4479726" y="664437"/>
                </a:moveTo>
                <a:lnTo>
                  <a:pt x="4487168" y="671878"/>
                </a:lnTo>
                <a:lnTo>
                  <a:pt x="4487168" y="664437"/>
                </a:lnTo>
                <a:cubicBezTo>
                  <a:pt x="4482206" y="664437"/>
                  <a:pt x="4479726" y="664437"/>
                  <a:pt x="4479726" y="664437"/>
                </a:cubicBezTo>
                <a:close/>
                <a:moveTo>
                  <a:pt x="1279922" y="664437"/>
                </a:moveTo>
                <a:cubicBezTo>
                  <a:pt x="1279922" y="669398"/>
                  <a:pt x="1282402" y="671878"/>
                  <a:pt x="1287363" y="671878"/>
                </a:cubicBezTo>
                <a:cubicBezTo>
                  <a:pt x="1292324" y="671878"/>
                  <a:pt x="1297285" y="674359"/>
                  <a:pt x="1302246" y="679319"/>
                </a:cubicBezTo>
                <a:cubicBezTo>
                  <a:pt x="1302246" y="679319"/>
                  <a:pt x="1303486" y="678079"/>
                  <a:pt x="1305967" y="675599"/>
                </a:cubicBezTo>
                <a:cubicBezTo>
                  <a:pt x="1308447" y="673119"/>
                  <a:pt x="1309688" y="671878"/>
                  <a:pt x="1309688" y="671878"/>
                </a:cubicBezTo>
                <a:cubicBezTo>
                  <a:pt x="1309688" y="666917"/>
                  <a:pt x="1307207" y="664437"/>
                  <a:pt x="1302246" y="664437"/>
                </a:cubicBezTo>
                <a:cubicBezTo>
                  <a:pt x="1297285" y="664437"/>
                  <a:pt x="1292324" y="664437"/>
                  <a:pt x="1287363" y="664437"/>
                </a:cubicBezTo>
                <a:close/>
                <a:moveTo>
                  <a:pt x="1198067" y="659786"/>
                </a:moveTo>
                <a:cubicBezTo>
                  <a:pt x="1200547" y="659166"/>
                  <a:pt x="1203027" y="659476"/>
                  <a:pt x="1205508" y="660716"/>
                </a:cubicBezTo>
                <a:cubicBezTo>
                  <a:pt x="1210469" y="663197"/>
                  <a:pt x="1212949" y="664437"/>
                  <a:pt x="1212949" y="664437"/>
                </a:cubicBezTo>
                <a:lnTo>
                  <a:pt x="1220391" y="671878"/>
                </a:lnTo>
                <a:cubicBezTo>
                  <a:pt x="1220391" y="676839"/>
                  <a:pt x="1217910" y="676839"/>
                  <a:pt x="1212949" y="671878"/>
                </a:cubicBezTo>
                <a:lnTo>
                  <a:pt x="1198067" y="671878"/>
                </a:lnTo>
                <a:lnTo>
                  <a:pt x="1190625" y="664437"/>
                </a:lnTo>
                <a:cubicBezTo>
                  <a:pt x="1193106" y="661957"/>
                  <a:pt x="1195586" y="660406"/>
                  <a:pt x="1198067" y="659786"/>
                </a:cubicBezTo>
                <a:close/>
                <a:moveTo>
                  <a:pt x="3936504" y="656995"/>
                </a:moveTo>
                <a:lnTo>
                  <a:pt x="3943945" y="664437"/>
                </a:lnTo>
                <a:cubicBezTo>
                  <a:pt x="3943945" y="664437"/>
                  <a:pt x="3943945" y="661957"/>
                  <a:pt x="3943945" y="656995"/>
                </a:cubicBezTo>
                <a:close/>
                <a:moveTo>
                  <a:pt x="3922551" y="652344"/>
                </a:moveTo>
                <a:cubicBezTo>
                  <a:pt x="3920691" y="651725"/>
                  <a:pt x="3919140" y="652035"/>
                  <a:pt x="3917900" y="653275"/>
                </a:cubicBezTo>
                <a:cubicBezTo>
                  <a:pt x="3915420" y="655755"/>
                  <a:pt x="3914180" y="659476"/>
                  <a:pt x="3914180" y="664437"/>
                </a:cubicBezTo>
                <a:cubicBezTo>
                  <a:pt x="3914180" y="669398"/>
                  <a:pt x="3916660" y="671878"/>
                  <a:pt x="3921621" y="671878"/>
                </a:cubicBezTo>
                <a:cubicBezTo>
                  <a:pt x="3926582" y="671878"/>
                  <a:pt x="3930303" y="670638"/>
                  <a:pt x="3932783" y="668157"/>
                </a:cubicBezTo>
                <a:cubicBezTo>
                  <a:pt x="3935264" y="665677"/>
                  <a:pt x="3934023" y="661957"/>
                  <a:pt x="3929062" y="656995"/>
                </a:cubicBezTo>
                <a:cubicBezTo>
                  <a:pt x="3926582" y="654515"/>
                  <a:pt x="3924412" y="652965"/>
                  <a:pt x="3922551" y="652344"/>
                </a:cubicBezTo>
                <a:close/>
                <a:moveTo>
                  <a:pt x="4226719" y="649554"/>
                </a:moveTo>
                <a:cubicBezTo>
                  <a:pt x="4226719" y="649554"/>
                  <a:pt x="4224238" y="652035"/>
                  <a:pt x="4219277" y="656995"/>
                </a:cubicBezTo>
                <a:lnTo>
                  <a:pt x="4219277" y="664437"/>
                </a:lnTo>
                <a:lnTo>
                  <a:pt x="4226719" y="656995"/>
                </a:lnTo>
                <a:close/>
                <a:moveTo>
                  <a:pt x="3876973" y="649554"/>
                </a:moveTo>
                <a:cubicBezTo>
                  <a:pt x="3876973" y="654515"/>
                  <a:pt x="3879453" y="656995"/>
                  <a:pt x="3884414" y="656995"/>
                </a:cubicBezTo>
                <a:lnTo>
                  <a:pt x="3891855" y="656995"/>
                </a:lnTo>
                <a:lnTo>
                  <a:pt x="3891855" y="664437"/>
                </a:lnTo>
                <a:cubicBezTo>
                  <a:pt x="3891855" y="664437"/>
                  <a:pt x="3893096" y="663197"/>
                  <a:pt x="3895576" y="660716"/>
                </a:cubicBezTo>
                <a:lnTo>
                  <a:pt x="3897808" y="658483"/>
                </a:lnTo>
                <a:lnTo>
                  <a:pt x="3899297" y="659476"/>
                </a:lnTo>
                <a:lnTo>
                  <a:pt x="3899297" y="664437"/>
                </a:lnTo>
                <a:lnTo>
                  <a:pt x="3906738" y="664437"/>
                </a:lnTo>
                <a:lnTo>
                  <a:pt x="3899297" y="659476"/>
                </a:lnTo>
                <a:lnTo>
                  <a:pt x="3899297" y="656995"/>
                </a:lnTo>
                <a:lnTo>
                  <a:pt x="3897808" y="658483"/>
                </a:lnTo>
                <a:lnTo>
                  <a:pt x="3884414" y="649554"/>
                </a:lnTo>
                <a:cubicBezTo>
                  <a:pt x="3879453" y="649554"/>
                  <a:pt x="3876973" y="649554"/>
                  <a:pt x="3876973" y="649554"/>
                </a:cubicBezTo>
                <a:close/>
                <a:moveTo>
                  <a:pt x="3862090" y="649554"/>
                </a:moveTo>
                <a:cubicBezTo>
                  <a:pt x="3857129" y="649554"/>
                  <a:pt x="3855889" y="652035"/>
                  <a:pt x="3858369" y="656995"/>
                </a:cubicBezTo>
                <a:cubicBezTo>
                  <a:pt x="3860849" y="661957"/>
                  <a:pt x="3864570" y="664437"/>
                  <a:pt x="3869531" y="664437"/>
                </a:cubicBezTo>
                <a:cubicBezTo>
                  <a:pt x="3869531" y="664437"/>
                  <a:pt x="3869531" y="661957"/>
                  <a:pt x="3869531" y="656995"/>
                </a:cubicBezTo>
                <a:close/>
                <a:moveTo>
                  <a:pt x="1168301" y="649554"/>
                </a:moveTo>
                <a:cubicBezTo>
                  <a:pt x="1183184" y="649554"/>
                  <a:pt x="1190625" y="649554"/>
                  <a:pt x="1190625" y="649554"/>
                </a:cubicBezTo>
                <a:lnTo>
                  <a:pt x="1175742" y="671878"/>
                </a:lnTo>
                <a:cubicBezTo>
                  <a:pt x="1170781" y="671878"/>
                  <a:pt x="1167061" y="670638"/>
                  <a:pt x="1164580" y="668157"/>
                </a:cubicBezTo>
                <a:cubicBezTo>
                  <a:pt x="1162100" y="665677"/>
                  <a:pt x="1160859" y="663197"/>
                  <a:pt x="1160859" y="660716"/>
                </a:cubicBezTo>
                <a:cubicBezTo>
                  <a:pt x="1160859" y="658236"/>
                  <a:pt x="1158379" y="656995"/>
                  <a:pt x="1153418" y="656995"/>
                </a:cubicBezTo>
                <a:cubicBezTo>
                  <a:pt x="1148457" y="656995"/>
                  <a:pt x="1145977" y="655755"/>
                  <a:pt x="1145977" y="653275"/>
                </a:cubicBezTo>
                <a:cubicBezTo>
                  <a:pt x="1145977" y="650794"/>
                  <a:pt x="1153418" y="649554"/>
                  <a:pt x="1168301" y="649554"/>
                </a:cubicBezTo>
                <a:close/>
                <a:moveTo>
                  <a:pt x="1021798" y="647228"/>
                </a:moveTo>
                <a:cubicBezTo>
                  <a:pt x="1030170" y="646298"/>
                  <a:pt x="1034355" y="649554"/>
                  <a:pt x="1034355" y="656995"/>
                </a:cubicBezTo>
                <a:lnTo>
                  <a:pt x="1012031" y="656995"/>
                </a:lnTo>
                <a:lnTo>
                  <a:pt x="997149" y="656995"/>
                </a:lnTo>
                <a:lnTo>
                  <a:pt x="1012031" y="649554"/>
                </a:lnTo>
                <a:cubicBezTo>
                  <a:pt x="1015752" y="648314"/>
                  <a:pt x="1019008" y="647539"/>
                  <a:pt x="1021798" y="647228"/>
                </a:cubicBezTo>
                <a:close/>
                <a:moveTo>
                  <a:pt x="4397871" y="642112"/>
                </a:moveTo>
                <a:lnTo>
                  <a:pt x="4397871" y="649554"/>
                </a:lnTo>
                <a:lnTo>
                  <a:pt x="4405312" y="642112"/>
                </a:lnTo>
                <a:cubicBezTo>
                  <a:pt x="4400351" y="642112"/>
                  <a:pt x="4397871" y="642112"/>
                  <a:pt x="4397871" y="642112"/>
                </a:cubicBezTo>
                <a:close/>
                <a:moveTo>
                  <a:pt x="4211836" y="642112"/>
                </a:moveTo>
                <a:cubicBezTo>
                  <a:pt x="4211836" y="642112"/>
                  <a:pt x="4211836" y="644593"/>
                  <a:pt x="4211836" y="649554"/>
                </a:cubicBezTo>
                <a:cubicBezTo>
                  <a:pt x="4211836" y="649554"/>
                  <a:pt x="4214316" y="649554"/>
                  <a:pt x="4219277" y="649554"/>
                </a:cubicBezTo>
                <a:cubicBezTo>
                  <a:pt x="4219277" y="644593"/>
                  <a:pt x="4216797" y="642112"/>
                  <a:pt x="4211836" y="642112"/>
                </a:cubicBezTo>
                <a:close/>
                <a:moveTo>
                  <a:pt x="1071563" y="642112"/>
                </a:moveTo>
                <a:lnTo>
                  <a:pt x="1093887" y="642112"/>
                </a:lnTo>
                <a:cubicBezTo>
                  <a:pt x="1098848" y="642112"/>
                  <a:pt x="1102568" y="642112"/>
                  <a:pt x="1105049" y="642112"/>
                </a:cubicBezTo>
                <a:cubicBezTo>
                  <a:pt x="1107529" y="642112"/>
                  <a:pt x="1108769" y="642112"/>
                  <a:pt x="1108769" y="642112"/>
                </a:cubicBezTo>
                <a:cubicBezTo>
                  <a:pt x="1108769" y="647074"/>
                  <a:pt x="1111250" y="647074"/>
                  <a:pt x="1116211" y="642112"/>
                </a:cubicBezTo>
                <a:lnTo>
                  <a:pt x="1123652" y="642112"/>
                </a:lnTo>
                <a:cubicBezTo>
                  <a:pt x="1118691" y="647074"/>
                  <a:pt x="1110010" y="649554"/>
                  <a:pt x="1097608" y="649554"/>
                </a:cubicBezTo>
                <a:cubicBezTo>
                  <a:pt x="1085205" y="649554"/>
                  <a:pt x="1076523" y="648314"/>
                  <a:pt x="1071563" y="645833"/>
                </a:cubicBezTo>
                <a:cubicBezTo>
                  <a:pt x="1066601" y="643353"/>
                  <a:pt x="1066601" y="642112"/>
                  <a:pt x="1071563" y="642112"/>
                </a:cubicBezTo>
                <a:close/>
                <a:moveTo>
                  <a:pt x="4226719" y="634671"/>
                </a:moveTo>
                <a:cubicBezTo>
                  <a:pt x="4226719" y="639632"/>
                  <a:pt x="4229199" y="642112"/>
                  <a:pt x="4234160" y="642112"/>
                </a:cubicBezTo>
                <a:cubicBezTo>
                  <a:pt x="4234160" y="642112"/>
                  <a:pt x="4235400" y="642112"/>
                  <a:pt x="4237881" y="642112"/>
                </a:cubicBezTo>
                <a:cubicBezTo>
                  <a:pt x="4240361" y="642112"/>
                  <a:pt x="4241601" y="639632"/>
                  <a:pt x="4241601" y="634671"/>
                </a:cubicBezTo>
                <a:lnTo>
                  <a:pt x="4234160" y="634671"/>
                </a:lnTo>
                <a:close/>
                <a:moveTo>
                  <a:pt x="4189512" y="634671"/>
                </a:moveTo>
                <a:cubicBezTo>
                  <a:pt x="4184551" y="634671"/>
                  <a:pt x="4180830" y="637152"/>
                  <a:pt x="4178350" y="642112"/>
                </a:cubicBezTo>
                <a:cubicBezTo>
                  <a:pt x="4175869" y="647074"/>
                  <a:pt x="4179590" y="649554"/>
                  <a:pt x="4189512" y="649554"/>
                </a:cubicBezTo>
                <a:lnTo>
                  <a:pt x="4196953" y="642112"/>
                </a:lnTo>
                <a:cubicBezTo>
                  <a:pt x="4196953" y="642112"/>
                  <a:pt x="4195713" y="640872"/>
                  <a:pt x="4193232" y="638392"/>
                </a:cubicBezTo>
                <a:cubicBezTo>
                  <a:pt x="4190752" y="635912"/>
                  <a:pt x="4189512" y="634671"/>
                  <a:pt x="4189512" y="634671"/>
                </a:cubicBezTo>
                <a:close/>
                <a:moveTo>
                  <a:pt x="4159746" y="634671"/>
                </a:moveTo>
                <a:cubicBezTo>
                  <a:pt x="4159746" y="639632"/>
                  <a:pt x="4159746" y="642112"/>
                  <a:pt x="4159746" y="642112"/>
                </a:cubicBezTo>
                <a:lnTo>
                  <a:pt x="4167187" y="634671"/>
                </a:lnTo>
                <a:cubicBezTo>
                  <a:pt x="4167187" y="634671"/>
                  <a:pt x="4164707" y="634671"/>
                  <a:pt x="4159746" y="634671"/>
                </a:cubicBezTo>
                <a:close/>
                <a:moveTo>
                  <a:pt x="937617" y="627230"/>
                </a:moveTo>
                <a:cubicBezTo>
                  <a:pt x="937617" y="627230"/>
                  <a:pt x="940098" y="627230"/>
                  <a:pt x="945059" y="627230"/>
                </a:cubicBezTo>
                <a:cubicBezTo>
                  <a:pt x="950020" y="627230"/>
                  <a:pt x="954981" y="627230"/>
                  <a:pt x="959941" y="627230"/>
                </a:cubicBezTo>
                <a:lnTo>
                  <a:pt x="952500" y="634671"/>
                </a:lnTo>
                <a:close/>
                <a:moveTo>
                  <a:pt x="4144863" y="619788"/>
                </a:moveTo>
                <a:lnTo>
                  <a:pt x="4137422" y="627230"/>
                </a:lnTo>
                <a:lnTo>
                  <a:pt x="4144863" y="627230"/>
                </a:lnTo>
                <a:cubicBezTo>
                  <a:pt x="4144863" y="622269"/>
                  <a:pt x="4144863" y="619788"/>
                  <a:pt x="4144863" y="619788"/>
                </a:cubicBezTo>
                <a:close/>
                <a:moveTo>
                  <a:pt x="4263926" y="612347"/>
                </a:moveTo>
                <a:lnTo>
                  <a:pt x="4278809" y="619788"/>
                </a:lnTo>
                <a:cubicBezTo>
                  <a:pt x="4288730" y="624750"/>
                  <a:pt x="4294932" y="625990"/>
                  <a:pt x="4297412" y="623509"/>
                </a:cubicBezTo>
                <a:cubicBezTo>
                  <a:pt x="4299892" y="621029"/>
                  <a:pt x="4301132" y="622269"/>
                  <a:pt x="4301132" y="627230"/>
                </a:cubicBezTo>
                <a:cubicBezTo>
                  <a:pt x="4301132" y="632191"/>
                  <a:pt x="4303613" y="633431"/>
                  <a:pt x="4308574" y="630950"/>
                </a:cubicBezTo>
                <a:cubicBezTo>
                  <a:pt x="4313535" y="628470"/>
                  <a:pt x="4314775" y="629710"/>
                  <a:pt x="4312295" y="634671"/>
                </a:cubicBezTo>
                <a:cubicBezTo>
                  <a:pt x="4309814" y="639632"/>
                  <a:pt x="4311055" y="643353"/>
                  <a:pt x="4316015" y="645833"/>
                </a:cubicBezTo>
                <a:cubicBezTo>
                  <a:pt x="4320977" y="648314"/>
                  <a:pt x="4323457" y="649554"/>
                  <a:pt x="4323457" y="649554"/>
                </a:cubicBezTo>
                <a:cubicBezTo>
                  <a:pt x="4323457" y="649554"/>
                  <a:pt x="4323457" y="647074"/>
                  <a:pt x="4323457" y="642112"/>
                </a:cubicBezTo>
                <a:lnTo>
                  <a:pt x="4330898" y="642112"/>
                </a:lnTo>
                <a:lnTo>
                  <a:pt x="4338339" y="649554"/>
                </a:lnTo>
                <a:lnTo>
                  <a:pt x="4353222" y="649554"/>
                </a:lnTo>
                <a:cubicBezTo>
                  <a:pt x="4363144" y="649554"/>
                  <a:pt x="4368105" y="648314"/>
                  <a:pt x="4368105" y="645833"/>
                </a:cubicBezTo>
                <a:cubicBezTo>
                  <a:pt x="4368105" y="643353"/>
                  <a:pt x="4363144" y="642112"/>
                  <a:pt x="4353222" y="642112"/>
                </a:cubicBezTo>
                <a:cubicBezTo>
                  <a:pt x="4343301" y="642112"/>
                  <a:pt x="4337099" y="638392"/>
                  <a:pt x="4334619" y="630950"/>
                </a:cubicBezTo>
                <a:cubicBezTo>
                  <a:pt x="4332139" y="623509"/>
                  <a:pt x="4325937" y="617308"/>
                  <a:pt x="4316015" y="612347"/>
                </a:cubicBezTo>
                <a:cubicBezTo>
                  <a:pt x="4311055" y="612347"/>
                  <a:pt x="4303613" y="612347"/>
                  <a:pt x="4293691" y="612347"/>
                </a:cubicBezTo>
                <a:close/>
                <a:moveTo>
                  <a:pt x="4200674" y="612347"/>
                </a:moveTo>
                <a:cubicBezTo>
                  <a:pt x="4198193" y="612347"/>
                  <a:pt x="4195713" y="614827"/>
                  <a:pt x="4193232" y="619788"/>
                </a:cubicBezTo>
                <a:cubicBezTo>
                  <a:pt x="4190752" y="624750"/>
                  <a:pt x="4193232" y="627230"/>
                  <a:pt x="4200674" y="627230"/>
                </a:cubicBezTo>
                <a:cubicBezTo>
                  <a:pt x="4208115" y="627230"/>
                  <a:pt x="4210596" y="624750"/>
                  <a:pt x="4208115" y="619788"/>
                </a:cubicBezTo>
                <a:cubicBezTo>
                  <a:pt x="4205635" y="614827"/>
                  <a:pt x="4203154" y="612347"/>
                  <a:pt x="4200674" y="612347"/>
                </a:cubicBezTo>
                <a:close/>
                <a:moveTo>
                  <a:pt x="1012031" y="612347"/>
                </a:moveTo>
                <a:lnTo>
                  <a:pt x="1049238" y="612347"/>
                </a:lnTo>
                <a:lnTo>
                  <a:pt x="1079004" y="619788"/>
                </a:lnTo>
                <a:cubicBezTo>
                  <a:pt x="1074043" y="629710"/>
                  <a:pt x="1059160" y="629710"/>
                  <a:pt x="1034355" y="619788"/>
                </a:cubicBezTo>
                <a:cubicBezTo>
                  <a:pt x="1019473" y="614827"/>
                  <a:pt x="1012031" y="612347"/>
                  <a:pt x="1012031" y="612347"/>
                </a:cubicBezTo>
                <a:close/>
                <a:moveTo>
                  <a:pt x="4174629" y="604905"/>
                </a:moveTo>
                <a:cubicBezTo>
                  <a:pt x="4159746" y="609867"/>
                  <a:pt x="4152305" y="612347"/>
                  <a:pt x="4152305" y="612347"/>
                </a:cubicBezTo>
                <a:cubicBezTo>
                  <a:pt x="4162226" y="617308"/>
                  <a:pt x="4172148" y="617308"/>
                  <a:pt x="4182070" y="612347"/>
                </a:cubicBezTo>
                <a:close/>
                <a:moveTo>
                  <a:pt x="3579316" y="604905"/>
                </a:moveTo>
                <a:lnTo>
                  <a:pt x="3586758" y="612347"/>
                </a:lnTo>
                <a:cubicBezTo>
                  <a:pt x="3591719" y="617308"/>
                  <a:pt x="3596679" y="619788"/>
                  <a:pt x="3601641" y="619788"/>
                </a:cubicBezTo>
                <a:lnTo>
                  <a:pt x="3594199" y="612347"/>
                </a:lnTo>
                <a:cubicBezTo>
                  <a:pt x="3589238" y="607386"/>
                  <a:pt x="3584277" y="604905"/>
                  <a:pt x="3579316" y="604905"/>
                </a:cubicBezTo>
                <a:close/>
                <a:moveTo>
                  <a:pt x="3542109" y="604905"/>
                </a:moveTo>
                <a:cubicBezTo>
                  <a:pt x="3542109" y="604905"/>
                  <a:pt x="3542109" y="607386"/>
                  <a:pt x="3542109" y="612347"/>
                </a:cubicBezTo>
                <a:lnTo>
                  <a:pt x="3542109" y="619788"/>
                </a:lnTo>
                <a:cubicBezTo>
                  <a:pt x="3547070" y="619788"/>
                  <a:pt x="3549551" y="617308"/>
                  <a:pt x="3549551" y="612347"/>
                </a:cubicBezTo>
                <a:close/>
                <a:moveTo>
                  <a:pt x="1324570" y="604905"/>
                </a:moveTo>
                <a:cubicBezTo>
                  <a:pt x="1324570" y="604905"/>
                  <a:pt x="1324570" y="607386"/>
                  <a:pt x="1324570" y="612347"/>
                </a:cubicBezTo>
                <a:cubicBezTo>
                  <a:pt x="1324570" y="617308"/>
                  <a:pt x="1327051" y="619788"/>
                  <a:pt x="1332012" y="619788"/>
                </a:cubicBezTo>
                <a:lnTo>
                  <a:pt x="1332012" y="612347"/>
                </a:lnTo>
                <a:close/>
                <a:moveTo>
                  <a:pt x="4115098" y="597464"/>
                </a:moveTo>
                <a:lnTo>
                  <a:pt x="4105297" y="605632"/>
                </a:lnTo>
                <a:lnTo>
                  <a:pt x="4106726" y="605836"/>
                </a:lnTo>
                <a:cubicBezTo>
                  <a:pt x="4108586" y="606456"/>
                  <a:pt x="4110137" y="607386"/>
                  <a:pt x="4111377" y="608626"/>
                </a:cubicBezTo>
                <a:cubicBezTo>
                  <a:pt x="4113857" y="611107"/>
                  <a:pt x="4115098" y="612347"/>
                  <a:pt x="4115098" y="612347"/>
                </a:cubicBezTo>
                <a:cubicBezTo>
                  <a:pt x="4115098" y="622269"/>
                  <a:pt x="4116338" y="623509"/>
                  <a:pt x="4118818" y="616068"/>
                </a:cubicBezTo>
                <a:cubicBezTo>
                  <a:pt x="4121299" y="608626"/>
                  <a:pt x="4125019" y="607386"/>
                  <a:pt x="4129980" y="612347"/>
                </a:cubicBezTo>
                <a:cubicBezTo>
                  <a:pt x="4134941" y="617308"/>
                  <a:pt x="4137422" y="617308"/>
                  <a:pt x="4137422" y="612347"/>
                </a:cubicBezTo>
                <a:cubicBezTo>
                  <a:pt x="4137422" y="607386"/>
                  <a:pt x="4136181" y="604905"/>
                  <a:pt x="4133701" y="604905"/>
                </a:cubicBezTo>
                <a:cubicBezTo>
                  <a:pt x="4131221" y="604905"/>
                  <a:pt x="4128740" y="604905"/>
                  <a:pt x="4126260" y="604905"/>
                </a:cubicBezTo>
                <a:cubicBezTo>
                  <a:pt x="4123779" y="604905"/>
                  <a:pt x="4121299" y="603665"/>
                  <a:pt x="4118818" y="601185"/>
                </a:cubicBezTo>
                <a:cubicBezTo>
                  <a:pt x="4116338" y="598705"/>
                  <a:pt x="4115098" y="597464"/>
                  <a:pt x="4115098" y="597464"/>
                </a:cubicBezTo>
                <a:close/>
                <a:moveTo>
                  <a:pt x="3564433" y="597464"/>
                </a:moveTo>
                <a:lnTo>
                  <a:pt x="3564433" y="604905"/>
                </a:lnTo>
                <a:lnTo>
                  <a:pt x="3571875" y="597464"/>
                </a:lnTo>
                <a:cubicBezTo>
                  <a:pt x="3566914" y="597464"/>
                  <a:pt x="3564433" y="597464"/>
                  <a:pt x="3564433" y="597464"/>
                </a:cubicBezTo>
                <a:close/>
                <a:moveTo>
                  <a:pt x="4308574" y="590023"/>
                </a:moveTo>
                <a:cubicBezTo>
                  <a:pt x="4303613" y="594984"/>
                  <a:pt x="4303613" y="598705"/>
                  <a:pt x="4308574" y="601185"/>
                </a:cubicBezTo>
                <a:cubicBezTo>
                  <a:pt x="4313535" y="603665"/>
                  <a:pt x="4318496" y="603665"/>
                  <a:pt x="4323457" y="601185"/>
                </a:cubicBezTo>
                <a:cubicBezTo>
                  <a:pt x="4328418" y="598705"/>
                  <a:pt x="4328418" y="594984"/>
                  <a:pt x="4323457" y="590023"/>
                </a:cubicBezTo>
                <a:cubicBezTo>
                  <a:pt x="4323457" y="590023"/>
                  <a:pt x="4322217" y="590023"/>
                  <a:pt x="4319736" y="590023"/>
                </a:cubicBezTo>
                <a:cubicBezTo>
                  <a:pt x="4317256" y="590023"/>
                  <a:pt x="4313535" y="590023"/>
                  <a:pt x="4308574" y="590023"/>
                </a:cubicBezTo>
                <a:close/>
                <a:moveTo>
                  <a:pt x="1220391" y="590023"/>
                </a:moveTo>
                <a:cubicBezTo>
                  <a:pt x="1225352" y="590023"/>
                  <a:pt x="1227832" y="592503"/>
                  <a:pt x="1227832" y="597464"/>
                </a:cubicBezTo>
                <a:lnTo>
                  <a:pt x="1220391" y="597464"/>
                </a:lnTo>
                <a:close/>
                <a:moveTo>
                  <a:pt x="1212949" y="590023"/>
                </a:moveTo>
                <a:lnTo>
                  <a:pt x="1212949" y="597464"/>
                </a:lnTo>
                <a:cubicBezTo>
                  <a:pt x="1207988" y="597464"/>
                  <a:pt x="1205508" y="596224"/>
                  <a:pt x="1205508" y="593743"/>
                </a:cubicBezTo>
                <a:cubicBezTo>
                  <a:pt x="1205508" y="591263"/>
                  <a:pt x="1207988" y="590023"/>
                  <a:pt x="1212949" y="590023"/>
                </a:cubicBezTo>
                <a:close/>
                <a:moveTo>
                  <a:pt x="4394615" y="587697"/>
                </a:moveTo>
                <a:cubicBezTo>
                  <a:pt x="4393065" y="588008"/>
                  <a:pt x="4391670" y="588783"/>
                  <a:pt x="4390429" y="590023"/>
                </a:cubicBezTo>
                <a:cubicBezTo>
                  <a:pt x="4395391" y="594984"/>
                  <a:pt x="4397871" y="594984"/>
                  <a:pt x="4397871" y="590023"/>
                </a:cubicBezTo>
                <a:lnTo>
                  <a:pt x="4405312" y="597464"/>
                </a:lnTo>
                <a:cubicBezTo>
                  <a:pt x="4405312" y="602425"/>
                  <a:pt x="4402832" y="604905"/>
                  <a:pt x="4397871" y="604905"/>
                </a:cubicBezTo>
                <a:lnTo>
                  <a:pt x="4405312" y="604905"/>
                </a:lnTo>
                <a:cubicBezTo>
                  <a:pt x="4410273" y="604905"/>
                  <a:pt x="4415234" y="604905"/>
                  <a:pt x="4420195" y="604905"/>
                </a:cubicBezTo>
                <a:cubicBezTo>
                  <a:pt x="4425156" y="614827"/>
                  <a:pt x="4440039" y="619788"/>
                  <a:pt x="4464843" y="619788"/>
                </a:cubicBezTo>
                <a:cubicBezTo>
                  <a:pt x="4484688" y="619788"/>
                  <a:pt x="4499570" y="624750"/>
                  <a:pt x="4509492" y="634671"/>
                </a:cubicBezTo>
                <a:lnTo>
                  <a:pt x="4509492" y="619788"/>
                </a:lnTo>
                <a:lnTo>
                  <a:pt x="4502050" y="619788"/>
                </a:lnTo>
                <a:cubicBezTo>
                  <a:pt x="4497089" y="619788"/>
                  <a:pt x="4494609" y="619788"/>
                  <a:pt x="4494609" y="619788"/>
                </a:cubicBezTo>
                <a:lnTo>
                  <a:pt x="4494609" y="604905"/>
                </a:lnTo>
                <a:lnTo>
                  <a:pt x="4494609" y="597464"/>
                </a:lnTo>
                <a:lnTo>
                  <a:pt x="4479726" y="612347"/>
                </a:lnTo>
                <a:lnTo>
                  <a:pt x="4479726" y="619788"/>
                </a:lnTo>
                <a:cubicBezTo>
                  <a:pt x="4479726" y="619788"/>
                  <a:pt x="4478486" y="616068"/>
                  <a:pt x="4476006" y="608626"/>
                </a:cubicBezTo>
                <a:cubicBezTo>
                  <a:pt x="4473525" y="601185"/>
                  <a:pt x="4469805" y="597464"/>
                  <a:pt x="4464843" y="597464"/>
                </a:cubicBezTo>
                <a:cubicBezTo>
                  <a:pt x="4459882" y="602425"/>
                  <a:pt x="4457402" y="604905"/>
                  <a:pt x="4457402" y="604905"/>
                </a:cubicBezTo>
                <a:lnTo>
                  <a:pt x="4457402" y="590023"/>
                </a:lnTo>
                <a:cubicBezTo>
                  <a:pt x="4452441" y="590023"/>
                  <a:pt x="4444999" y="590023"/>
                  <a:pt x="4435078" y="590023"/>
                </a:cubicBezTo>
                <a:lnTo>
                  <a:pt x="4435078" y="597464"/>
                </a:lnTo>
                <a:cubicBezTo>
                  <a:pt x="4435078" y="597464"/>
                  <a:pt x="4436318" y="598705"/>
                  <a:pt x="4438798" y="601185"/>
                </a:cubicBezTo>
                <a:cubicBezTo>
                  <a:pt x="4441279" y="603665"/>
                  <a:pt x="4442519" y="604905"/>
                  <a:pt x="4442519" y="604905"/>
                </a:cubicBezTo>
                <a:lnTo>
                  <a:pt x="4412754" y="597464"/>
                </a:lnTo>
                <a:cubicBezTo>
                  <a:pt x="4405313" y="590023"/>
                  <a:pt x="4399267" y="586767"/>
                  <a:pt x="4394615" y="587697"/>
                </a:cubicBezTo>
                <a:close/>
                <a:moveTo>
                  <a:pt x="4353222" y="575140"/>
                </a:moveTo>
                <a:cubicBezTo>
                  <a:pt x="4353222" y="575140"/>
                  <a:pt x="4353222" y="577620"/>
                  <a:pt x="4353222" y="582581"/>
                </a:cubicBezTo>
                <a:lnTo>
                  <a:pt x="4360664" y="590023"/>
                </a:lnTo>
                <a:cubicBezTo>
                  <a:pt x="4365625" y="590023"/>
                  <a:pt x="4368105" y="587543"/>
                  <a:pt x="4368105" y="582581"/>
                </a:cubicBezTo>
                <a:close/>
                <a:moveTo>
                  <a:pt x="4304853" y="575140"/>
                </a:moveTo>
                <a:cubicBezTo>
                  <a:pt x="4297412" y="575140"/>
                  <a:pt x="4293691" y="577620"/>
                  <a:pt x="4293691" y="582581"/>
                </a:cubicBezTo>
                <a:lnTo>
                  <a:pt x="4301132" y="582581"/>
                </a:lnTo>
                <a:cubicBezTo>
                  <a:pt x="4306094" y="582581"/>
                  <a:pt x="4309814" y="582581"/>
                  <a:pt x="4312295" y="582581"/>
                </a:cubicBezTo>
                <a:cubicBezTo>
                  <a:pt x="4314775" y="582581"/>
                  <a:pt x="4316015" y="581341"/>
                  <a:pt x="4316015" y="578860"/>
                </a:cubicBezTo>
                <a:cubicBezTo>
                  <a:pt x="4316015" y="576380"/>
                  <a:pt x="4312295" y="575140"/>
                  <a:pt x="4304853" y="575140"/>
                </a:cubicBezTo>
                <a:close/>
                <a:moveTo>
                  <a:pt x="4118818" y="575140"/>
                </a:moveTo>
                <a:cubicBezTo>
                  <a:pt x="4116338" y="575140"/>
                  <a:pt x="4113857" y="577620"/>
                  <a:pt x="4111377" y="582581"/>
                </a:cubicBezTo>
                <a:cubicBezTo>
                  <a:pt x="4108897" y="587543"/>
                  <a:pt x="4113857" y="590023"/>
                  <a:pt x="4126260" y="590023"/>
                </a:cubicBezTo>
                <a:cubicBezTo>
                  <a:pt x="4138662" y="590023"/>
                  <a:pt x="4144863" y="587543"/>
                  <a:pt x="4144863" y="582581"/>
                </a:cubicBezTo>
                <a:cubicBezTo>
                  <a:pt x="4144863" y="582581"/>
                  <a:pt x="4146104" y="583822"/>
                  <a:pt x="4148584" y="586302"/>
                </a:cubicBezTo>
                <a:cubicBezTo>
                  <a:pt x="4151064" y="588783"/>
                  <a:pt x="4152305" y="590023"/>
                  <a:pt x="4152305" y="590023"/>
                </a:cubicBezTo>
                <a:cubicBezTo>
                  <a:pt x="4157266" y="590023"/>
                  <a:pt x="4159746" y="590023"/>
                  <a:pt x="4159746" y="590023"/>
                </a:cubicBezTo>
                <a:lnTo>
                  <a:pt x="4167187" y="590023"/>
                </a:lnTo>
                <a:cubicBezTo>
                  <a:pt x="4167187" y="590023"/>
                  <a:pt x="4164707" y="587543"/>
                  <a:pt x="4159746" y="582581"/>
                </a:cubicBezTo>
                <a:lnTo>
                  <a:pt x="4144863" y="582581"/>
                </a:lnTo>
                <a:cubicBezTo>
                  <a:pt x="4144863" y="577620"/>
                  <a:pt x="4142383" y="576380"/>
                  <a:pt x="4137422" y="578860"/>
                </a:cubicBezTo>
                <a:cubicBezTo>
                  <a:pt x="4132461" y="581341"/>
                  <a:pt x="4128740" y="581341"/>
                  <a:pt x="4126260" y="578860"/>
                </a:cubicBezTo>
                <a:cubicBezTo>
                  <a:pt x="4123779" y="576380"/>
                  <a:pt x="4121299" y="575140"/>
                  <a:pt x="4118818" y="575140"/>
                </a:cubicBezTo>
                <a:close/>
                <a:moveTo>
                  <a:pt x="1324570" y="575140"/>
                </a:moveTo>
                <a:cubicBezTo>
                  <a:pt x="1324570" y="580101"/>
                  <a:pt x="1327051" y="582581"/>
                  <a:pt x="1332012" y="582581"/>
                </a:cubicBezTo>
                <a:cubicBezTo>
                  <a:pt x="1332012" y="582581"/>
                  <a:pt x="1332012" y="580101"/>
                  <a:pt x="1332012" y="575140"/>
                </a:cubicBezTo>
                <a:cubicBezTo>
                  <a:pt x="1332012" y="575140"/>
                  <a:pt x="1329531" y="575140"/>
                  <a:pt x="1324570" y="575140"/>
                </a:cubicBezTo>
                <a:close/>
                <a:moveTo>
                  <a:pt x="4257973" y="570675"/>
                </a:moveTo>
                <a:lnTo>
                  <a:pt x="4263926" y="575140"/>
                </a:lnTo>
                <a:lnTo>
                  <a:pt x="4271367" y="575140"/>
                </a:lnTo>
                <a:close/>
                <a:moveTo>
                  <a:pt x="4502050" y="567698"/>
                </a:moveTo>
                <a:cubicBezTo>
                  <a:pt x="4497089" y="567698"/>
                  <a:pt x="4497089" y="570179"/>
                  <a:pt x="4502050" y="575140"/>
                </a:cubicBezTo>
                <a:lnTo>
                  <a:pt x="4516933" y="575140"/>
                </a:lnTo>
                <a:cubicBezTo>
                  <a:pt x="4511972" y="570179"/>
                  <a:pt x="4507012" y="567698"/>
                  <a:pt x="4502050" y="567698"/>
                </a:cubicBezTo>
                <a:close/>
                <a:moveTo>
                  <a:pt x="3802559" y="567698"/>
                </a:moveTo>
                <a:lnTo>
                  <a:pt x="3802559" y="575140"/>
                </a:lnTo>
                <a:lnTo>
                  <a:pt x="3810000" y="575140"/>
                </a:lnTo>
                <a:cubicBezTo>
                  <a:pt x="3810000" y="570179"/>
                  <a:pt x="3807520" y="567698"/>
                  <a:pt x="3802559" y="567698"/>
                </a:cubicBezTo>
                <a:close/>
                <a:moveTo>
                  <a:pt x="3586758" y="567698"/>
                </a:moveTo>
                <a:lnTo>
                  <a:pt x="3586758" y="575140"/>
                </a:lnTo>
                <a:lnTo>
                  <a:pt x="3594199" y="567698"/>
                </a:lnTo>
                <a:cubicBezTo>
                  <a:pt x="3594199" y="567698"/>
                  <a:pt x="3591719" y="567698"/>
                  <a:pt x="3586758" y="567698"/>
                </a:cubicBezTo>
                <a:close/>
                <a:moveTo>
                  <a:pt x="3512344" y="567698"/>
                </a:moveTo>
                <a:lnTo>
                  <a:pt x="3504902" y="575140"/>
                </a:lnTo>
                <a:lnTo>
                  <a:pt x="3512344" y="582581"/>
                </a:lnTo>
                <a:cubicBezTo>
                  <a:pt x="3522265" y="582581"/>
                  <a:pt x="3527226" y="582581"/>
                  <a:pt x="3527226" y="582581"/>
                </a:cubicBezTo>
                <a:lnTo>
                  <a:pt x="3527226" y="575140"/>
                </a:lnTo>
                <a:cubicBezTo>
                  <a:pt x="3527226" y="585062"/>
                  <a:pt x="3537148" y="587543"/>
                  <a:pt x="3556992" y="582581"/>
                </a:cubicBezTo>
                <a:cubicBezTo>
                  <a:pt x="3561953" y="582581"/>
                  <a:pt x="3564433" y="581341"/>
                  <a:pt x="3564433" y="578860"/>
                </a:cubicBezTo>
                <a:cubicBezTo>
                  <a:pt x="3564433" y="576380"/>
                  <a:pt x="3561953" y="575140"/>
                  <a:pt x="3556992" y="575140"/>
                </a:cubicBezTo>
                <a:cubicBezTo>
                  <a:pt x="3552031" y="580101"/>
                  <a:pt x="3549551" y="580101"/>
                  <a:pt x="3549551" y="575140"/>
                </a:cubicBezTo>
                <a:lnTo>
                  <a:pt x="3527226" y="575140"/>
                </a:lnTo>
                <a:lnTo>
                  <a:pt x="3527226" y="567698"/>
                </a:lnTo>
                <a:cubicBezTo>
                  <a:pt x="3522265" y="567698"/>
                  <a:pt x="3517305" y="567698"/>
                  <a:pt x="3512344" y="567698"/>
                </a:cubicBezTo>
                <a:close/>
                <a:moveTo>
                  <a:pt x="1041797" y="567698"/>
                </a:moveTo>
                <a:cubicBezTo>
                  <a:pt x="1041797" y="567698"/>
                  <a:pt x="1044277" y="567698"/>
                  <a:pt x="1049238" y="567698"/>
                </a:cubicBezTo>
                <a:cubicBezTo>
                  <a:pt x="1054199" y="567698"/>
                  <a:pt x="1056680" y="567698"/>
                  <a:pt x="1056680" y="567698"/>
                </a:cubicBezTo>
                <a:cubicBezTo>
                  <a:pt x="1056680" y="572660"/>
                  <a:pt x="1054199" y="575140"/>
                  <a:pt x="1049238" y="575140"/>
                </a:cubicBezTo>
                <a:close/>
                <a:moveTo>
                  <a:pt x="4100215" y="560257"/>
                </a:moveTo>
                <a:lnTo>
                  <a:pt x="4092773" y="567698"/>
                </a:lnTo>
                <a:lnTo>
                  <a:pt x="4085332" y="575140"/>
                </a:lnTo>
                <a:cubicBezTo>
                  <a:pt x="4090293" y="580101"/>
                  <a:pt x="4097734" y="577620"/>
                  <a:pt x="4107656" y="567698"/>
                </a:cubicBezTo>
                <a:cubicBezTo>
                  <a:pt x="4112617" y="567698"/>
                  <a:pt x="4112617" y="565218"/>
                  <a:pt x="4107656" y="560257"/>
                </a:cubicBezTo>
                <a:close/>
                <a:moveTo>
                  <a:pt x="3735586" y="560257"/>
                </a:moveTo>
                <a:cubicBezTo>
                  <a:pt x="3740547" y="565218"/>
                  <a:pt x="3743027" y="567698"/>
                  <a:pt x="3743027" y="567698"/>
                </a:cubicBezTo>
                <a:cubicBezTo>
                  <a:pt x="3743027" y="567698"/>
                  <a:pt x="3743027" y="565218"/>
                  <a:pt x="3743027" y="560257"/>
                </a:cubicBezTo>
                <a:close/>
                <a:moveTo>
                  <a:pt x="3623965" y="560257"/>
                </a:moveTo>
                <a:cubicBezTo>
                  <a:pt x="3623965" y="565218"/>
                  <a:pt x="3625205" y="567698"/>
                  <a:pt x="3627685" y="567698"/>
                </a:cubicBezTo>
                <a:cubicBezTo>
                  <a:pt x="3630166" y="567698"/>
                  <a:pt x="3633887" y="567698"/>
                  <a:pt x="3638848" y="567698"/>
                </a:cubicBezTo>
                <a:cubicBezTo>
                  <a:pt x="3643809" y="562738"/>
                  <a:pt x="3646289" y="563978"/>
                  <a:pt x="3646289" y="571419"/>
                </a:cubicBezTo>
                <a:cubicBezTo>
                  <a:pt x="3646289" y="578860"/>
                  <a:pt x="3646289" y="582581"/>
                  <a:pt x="3646289" y="582581"/>
                </a:cubicBezTo>
                <a:cubicBezTo>
                  <a:pt x="3641328" y="582581"/>
                  <a:pt x="3638848" y="582581"/>
                  <a:pt x="3638848" y="582581"/>
                </a:cubicBezTo>
                <a:cubicBezTo>
                  <a:pt x="3638848" y="582581"/>
                  <a:pt x="3638848" y="580101"/>
                  <a:pt x="3638848" y="575140"/>
                </a:cubicBezTo>
                <a:cubicBezTo>
                  <a:pt x="3638848" y="575140"/>
                  <a:pt x="3633887" y="575140"/>
                  <a:pt x="3623965" y="575140"/>
                </a:cubicBezTo>
                <a:cubicBezTo>
                  <a:pt x="3619004" y="575140"/>
                  <a:pt x="3614043" y="575140"/>
                  <a:pt x="3609082" y="575140"/>
                </a:cubicBezTo>
                <a:cubicBezTo>
                  <a:pt x="3604121" y="575140"/>
                  <a:pt x="3601641" y="575140"/>
                  <a:pt x="3601641" y="575140"/>
                </a:cubicBezTo>
                <a:cubicBezTo>
                  <a:pt x="3601641" y="580101"/>
                  <a:pt x="3604121" y="582581"/>
                  <a:pt x="3609082" y="582581"/>
                </a:cubicBezTo>
                <a:cubicBezTo>
                  <a:pt x="3614043" y="582581"/>
                  <a:pt x="3616523" y="585062"/>
                  <a:pt x="3616523" y="590023"/>
                </a:cubicBezTo>
                <a:cubicBezTo>
                  <a:pt x="3616523" y="594984"/>
                  <a:pt x="3619004" y="594984"/>
                  <a:pt x="3623965" y="590023"/>
                </a:cubicBezTo>
                <a:cubicBezTo>
                  <a:pt x="3623965" y="585062"/>
                  <a:pt x="3625205" y="582581"/>
                  <a:pt x="3627685" y="582581"/>
                </a:cubicBezTo>
                <a:cubicBezTo>
                  <a:pt x="3630166" y="582581"/>
                  <a:pt x="3633887" y="585062"/>
                  <a:pt x="3638848" y="590023"/>
                </a:cubicBezTo>
                <a:cubicBezTo>
                  <a:pt x="3643809" y="585062"/>
                  <a:pt x="3648769" y="582581"/>
                  <a:pt x="3653730" y="582581"/>
                </a:cubicBezTo>
                <a:cubicBezTo>
                  <a:pt x="3648769" y="572660"/>
                  <a:pt x="3651250" y="570179"/>
                  <a:pt x="3661172" y="575140"/>
                </a:cubicBezTo>
                <a:lnTo>
                  <a:pt x="3653730" y="560257"/>
                </a:lnTo>
                <a:cubicBezTo>
                  <a:pt x="3648769" y="560257"/>
                  <a:pt x="3643809" y="560257"/>
                  <a:pt x="3638848" y="560257"/>
                </a:cubicBezTo>
                <a:cubicBezTo>
                  <a:pt x="3633887" y="560257"/>
                  <a:pt x="3628926" y="560257"/>
                  <a:pt x="3623965" y="560257"/>
                </a:cubicBezTo>
                <a:close/>
                <a:moveTo>
                  <a:pt x="3356074" y="560257"/>
                </a:moveTo>
                <a:cubicBezTo>
                  <a:pt x="3356074" y="565218"/>
                  <a:pt x="3357314" y="567698"/>
                  <a:pt x="3359795" y="567698"/>
                </a:cubicBezTo>
                <a:cubicBezTo>
                  <a:pt x="3362275" y="567698"/>
                  <a:pt x="3363515" y="567698"/>
                  <a:pt x="3363515" y="567698"/>
                </a:cubicBezTo>
                <a:cubicBezTo>
                  <a:pt x="3363515" y="562738"/>
                  <a:pt x="3362275" y="560257"/>
                  <a:pt x="3359795" y="560257"/>
                </a:cubicBezTo>
                <a:cubicBezTo>
                  <a:pt x="3357314" y="560257"/>
                  <a:pt x="3356074" y="560257"/>
                  <a:pt x="3356074" y="560257"/>
                </a:cubicBezTo>
                <a:close/>
                <a:moveTo>
                  <a:pt x="1346895" y="560257"/>
                </a:moveTo>
                <a:cubicBezTo>
                  <a:pt x="1346895" y="565218"/>
                  <a:pt x="1346895" y="570179"/>
                  <a:pt x="1346895" y="575140"/>
                </a:cubicBezTo>
                <a:cubicBezTo>
                  <a:pt x="1351855" y="575140"/>
                  <a:pt x="1354336" y="572660"/>
                  <a:pt x="1354336" y="567698"/>
                </a:cubicBezTo>
                <a:cubicBezTo>
                  <a:pt x="1354336" y="562738"/>
                  <a:pt x="1351855" y="560257"/>
                  <a:pt x="1346895" y="560257"/>
                </a:cubicBezTo>
                <a:close/>
                <a:moveTo>
                  <a:pt x="1168301" y="560257"/>
                </a:moveTo>
                <a:lnTo>
                  <a:pt x="1190625" y="560257"/>
                </a:lnTo>
                <a:lnTo>
                  <a:pt x="1205508" y="567698"/>
                </a:lnTo>
                <a:cubicBezTo>
                  <a:pt x="1205508" y="567698"/>
                  <a:pt x="1204268" y="567698"/>
                  <a:pt x="1201787" y="567698"/>
                </a:cubicBezTo>
                <a:cubicBezTo>
                  <a:pt x="1199307" y="567698"/>
                  <a:pt x="1195586" y="567698"/>
                  <a:pt x="1190625" y="567698"/>
                </a:cubicBezTo>
                <a:close/>
                <a:moveTo>
                  <a:pt x="4472285" y="552816"/>
                </a:moveTo>
                <a:lnTo>
                  <a:pt x="4457402" y="560257"/>
                </a:lnTo>
                <a:cubicBezTo>
                  <a:pt x="4457402" y="560257"/>
                  <a:pt x="4462363" y="560257"/>
                  <a:pt x="4472285" y="560257"/>
                </a:cubicBezTo>
                <a:lnTo>
                  <a:pt x="4487168" y="552816"/>
                </a:lnTo>
                <a:close/>
                <a:moveTo>
                  <a:pt x="4397871" y="552816"/>
                </a:moveTo>
                <a:lnTo>
                  <a:pt x="4405312" y="560257"/>
                </a:lnTo>
                <a:cubicBezTo>
                  <a:pt x="4405312" y="560257"/>
                  <a:pt x="4407792" y="560257"/>
                  <a:pt x="4412754" y="560257"/>
                </a:cubicBezTo>
                <a:cubicBezTo>
                  <a:pt x="4412754" y="555296"/>
                  <a:pt x="4411513" y="552816"/>
                  <a:pt x="4409033" y="552816"/>
                </a:cubicBezTo>
                <a:cubicBezTo>
                  <a:pt x="4406553" y="552816"/>
                  <a:pt x="4402832" y="552816"/>
                  <a:pt x="4397871" y="552816"/>
                </a:cubicBezTo>
                <a:close/>
                <a:moveTo>
                  <a:pt x="4301132" y="552816"/>
                </a:moveTo>
                <a:cubicBezTo>
                  <a:pt x="4306094" y="557777"/>
                  <a:pt x="4311055" y="560257"/>
                  <a:pt x="4316015" y="560257"/>
                </a:cubicBezTo>
                <a:lnTo>
                  <a:pt x="4323457" y="552816"/>
                </a:lnTo>
                <a:close/>
                <a:moveTo>
                  <a:pt x="3810000" y="552816"/>
                </a:moveTo>
                <a:cubicBezTo>
                  <a:pt x="3814961" y="552816"/>
                  <a:pt x="3817441" y="554056"/>
                  <a:pt x="3817441" y="556536"/>
                </a:cubicBezTo>
                <a:cubicBezTo>
                  <a:pt x="3817441" y="559017"/>
                  <a:pt x="3819922" y="560257"/>
                  <a:pt x="3824883" y="560257"/>
                </a:cubicBezTo>
                <a:lnTo>
                  <a:pt x="3824883" y="552816"/>
                </a:lnTo>
                <a:close/>
                <a:moveTo>
                  <a:pt x="3914180" y="545374"/>
                </a:moveTo>
                <a:lnTo>
                  <a:pt x="3921621" y="552816"/>
                </a:lnTo>
                <a:cubicBezTo>
                  <a:pt x="3926582" y="552816"/>
                  <a:pt x="3929062" y="555296"/>
                  <a:pt x="3929062" y="560257"/>
                </a:cubicBezTo>
                <a:cubicBezTo>
                  <a:pt x="3914180" y="560257"/>
                  <a:pt x="3909219" y="555296"/>
                  <a:pt x="3914180" y="545374"/>
                </a:cubicBezTo>
                <a:close/>
                <a:moveTo>
                  <a:pt x="3594199" y="545374"/>
                </a:moveTo>
                <a:cubicBezTo>
                  <a:pt x="3594199" y="550335"/>
                  <a:pt x="3595439" y="554056"/>
                  <a:pt x="3597920" y="556536"/>
                </a:cubicBezTo>
                <a:cubicBezTo>
                  <a:pt x="3600400" y="559017"/>
                  <a:pt x="3604121" y="560257"/>
                  <a:pt x="3609082" y="560257"/>
                </a:cubicBezTo>
                <a:cubicBezTo>
                  <a:pt x="3609082" y="555296"/>
                  <a:pt x="3606602" y="550335"/>
                  <a:pt x="3601641" y="545374"/>
                </a:cubicBezTo>
                <a:close/>
                <a:moveTo>
                  <a:pt x="3556992" y="545374"/>
                </a:moveTo>
                <a:lnTo>
                  <a:pt x="3564433" y="560257"/>
                </a:lnTo>
                <a:lnTo>
                  <a:pt x="3571875" y="552816"/>
                </a:lnTo>
                <a:lnTo>
                  <a:pt x="3579316" y="552816"/>
                </a:lnTo>
                <a:cubicBezTo>
                  <a:pt x="3579316" y="547855"/>
                  <a:pt x="3576836" y="545374"/>
                  <a:pt x="3571875" y="545374"/>
                </a:cubicBezTo>
                <a:cubicBezTo>
                  <a:pt x="3566914" y="545374"/>
                  <a:pt x="3561953" y="545374"/>
                  <a:pt x="3556992" y="545374"/>
                </a:cubicBezTo>
                <a:close/>
                <a:moveTo>
                  <a:pt x="3467695" y="545374"/>
                </a:moveTo>
                <a:cubicBezTo>
                  <a:pt x="3462734" y="550335"/>
                  <a:pt x="3460254" y="552816"/>
                  <a:pt x="3460254" y="552816"/>
                </a:cubicBezTo>
                <a:cubicBezTo>
                  <a:pt x="3460254" y="557777"/>
                  <a:pt x="3461494" y="560257"/>
                  <a:pt x="3463974" y="560257"/>
                </a:cubicBezTo>
                <a:cubicBezTo>
                  <a:pt x="3466455" y="560257"/>
                  <a:pt x="3467695" y="557777"/>
                  <a:pt x="3467695" y="552816"/>
                </a:cubicBezTo>
                <a:cubicBezTo>
                  <a:pt x="3467695" y="547855"/>
                  <a:pt x="3467695" y="545374"/>
                  <a:pt x="3467695" y="545374"/>
                </a:cubicBezTo>
                <a:close/>
                <a:moveTo>
                  <a:pt x="1324570" y="545374"/>
                </a:moveTo>
                <a:cubicBezTo>
                  <a:pt x="1329531" y="550335"/>
                  <a:pt x="1332012" y="552816"/>
                  <a:pt x="1332012" y="552816"/>
                </a:cubicBezTo>
                <a:cubicBezTo>
                  <a:pt x="1332012" y="552816"/>
                  <a:pt x="1334492" y="552816"/>
                  <a:pt x="1339453" y="552816"/>
                </a:cubicBezTo>
                <a:cubicBezTo>
                  <a:pt x="1339453" y="552816"/>
                  <a:pt x="1339453" y="551576"/>
                  <a:pt x="1339453" y="549095"/>
                </a:cubicBezTo>
                <a:cubicBezTo>
                  <a:pt x="1339453" y="546615"/>
                  <a:pt x="1336973" y="545374"/>
                  <a:pt x="1332012" y="545374"/>
                </a:cubicBezTo>
                <a:cubicBezTo>
                  <a:pt x="1332012" y="545374"/>
                  <a:pt x="1329531" y="545374"/>
                  <a:pt x="1324570" y="545374"/>
                </a:cubicBezTo>
                <a:close/>
                <a:moveTo>
                  <a:pt x="967383" y="545374"/>
                </a:moveTo>
                <a:cubicBezTo>
                  <a:pt x="967383" y="545374"/>
                  <a:pt x="969863" y="545374"/>
                  <a:pt x="974824" y="545374"/>
                </a:cubicBezTo>
                <a:lnTo>
                  <a:pt x="974824" y="552816"/>
                </a:lnTo>
                <a:cubicBezTo>
                  <a:pt x="969863" y="552816"/>
                  <a:pt x="967383" y="550335"/>
                  <a:pt x="967383" y="545374"/>
                </a:cubicBezTo>
                <a:close/>
                <a:moveTo>
                  <a:pt x="4370431" y="543049"/>
                </a:moveTo>
                <a:cubicBezTo>
                  <a:pt x="4367640" y="543359"/>
                  <a:pt x="4364384" y="544134"/>
                  <a:pt x="4360664" y="545374"/>
                </a:cubicBezTo>
                <a:lnTo>
                  <a:pt x="4353222" y="552816"/>
                </a:lnTo>
                <a:cubicBezTo>
                  <a:pt x="4353222" y="557777"/>
                  <a:pt x="4353222" y="560257"/>
                  <a:pt x="4353222" y="560257"/>
                </a:cubicBezTo>
                <a:cubicBezTo>
                  <a:pt x="4348262" y="560257"/>
                  <a:pt x="4345781" y="560257"/>
                  <a:pt x="4345781" y="560257"/>
                </a:cubicBezTo>
                <a:cubicBezTo>
                  <a:pt x="4345781" y="560257"/>
                  <a:pt x="4343301" y="560257"/>
                  <a:pt x="4338339" y="560257"/>
                </a:cubicBezTo>
                <a:lnTo>
                  <a:pt x="4345781" y="567698"/>
                </a:lnTo>
                <a:cubicBezTo>
                  <a:pt x="4350742" y="567698"/>
                  <a:pt x="4355703" y="567698"/>
                  <a:pt x="4360664" y="567698"/>
                </a:cubicBezTo>
                <a:cubicBezTo>
                  <a:pt x="4365625" y="567698"/>
                  <a:pt x="4368105" y="565218"/>
                  <a:pt x="4368105" y="560257"/>
                </a:cubicBezTo>
                <a:lnTo>
                  <a:pt x="4375547" y="560257"/>
                </a:lnTo>
                <a:cubicBezTo>
                  <a:pt x="4380508" y="560257"/>
                  <a:pt x="4382988" y="557777"/>
                  <a:pt x="4382988" y="552816"/>
                </a:cubicBezTo>
                <a:cubicBezTo>
                  <a:pt x="4382988" y="545375"/>
                  <a:pt x="4378802" y="542119"/>
                  <a:pt x="4370431" y="543049"/>
                </a:cubicBezTo>
                <a:close/>
                <a:moveTo>
                  <a:pt x="4263926" y="537933"/>
                </a:moveTo>
                <a:cubicBezTo>
                  <a:pt x="4258965" y="537933"/>
                  <a:pt x="4256484" y="540413"/>
                  <a:pt x="4256484" y="545374"/>
                </a:cubicBezTo>
                <a:lnTo>
                  <a:pt x="4263926" y="560257"/>
                </a:lnTo>
                <a:lnTo>
                  <a:pt x="4278809" y="575140"/>
                </a:lnTo>
                <a:cubicBezTo>
                  <a:pt x="4278809" y="580101"/>
                  <a:pt x="4281289" y="585062"/>
                  <a:pt x="4286250" y="590023"/>
                </a:cubicBezTo>
                <a:lnTo>
                  <a:pt x="4286250" y="582581"/>
                </a:lnTo>
                <a:cubicBezTo>
                  <a:pt x="4286250" y="577620"/>
                  <a:pt x="4288730" y="575140"/>
                  <a:pt x="4293691" y="575140"/>
                </a:cubicBezTo>
                <a:lnTo>
                  <a:pt x="4293691" y="560257"/>
                </a:lnTo>
                <a:lnTo>
                  <a:pt x="4286250" y="545374"/>
                </a:lnTo>
                <a:lnTo>
                  <a:pt x="4263926" y="545374"/>
                </a:lnTo>
                <a:cubicBezTo>
                  <a:pt x="4263926" y="540413"/>
                  <a:pt x="4263926" y="537933"/>
                  <a:pt x="4263926" y="537933"/>
                </a:cubicBezTo>
                <a:close/>
                <a:moveTo>
                  <a:pt x="3623965" y="537933"/>
                </a:moveTo>
                <a:lnTo>
                  <a:pt x="3616523" y="545374"/>
                </a:lnTo>
                <a:cubicBezTo>
                  <a:pt x="3621484" y="545374"/>
                  <a:pt x="3623965" y="545374"/>
                  <a:pt x="3623965" y="545374"/>
                </a:cubicBezTo>
                <a:cubicBezTo>
                  <a:pt x="3623965" y="540413"/>
                  <a:pt x="3626445" y="537933"/>
                  <a:pt x="3631406" y="537933"/>
                </a:cubicBezTo>
                <a:close/>
                <a:moveTo>
                  <a:pt x="3281660" y="537933"/>
                </a:moveTo>
                <a:lnTo>
                  <a:pt x="3318867" y="552816"/>
                </a:lnTo>
                <a:cubicBezTo>
                  <a:pt x="3338711" y="562738"/>
                  <a:pt x="3348633" y="565218"/>
                  <a:pt x="3348633" y="560257"/>
                </a:cubicBezTo>
                <a:cubicBezTo>
                  <a:pt x="3348633" y="550335"/>
                  <a:pt x="3326308" y="542894"/>
                  <a:pt x="3281660" y="537933"/>
                </a:cubicBezTo>
                <a:close/>
                <a:moveTo>
                  <a:pt x="3735586" y="530491"/>
                </a:moveTo>
                <a:lnTo>
                  <a:pt x="3743027" y="537933"/>
                </a:lnTo>
                <a:cubicBezTo>
                  <a:pt x="3743027" y="542894"/>
                  <a:pt x="3740547" y="545374"/>
                  <a:pt x="3735586" y="545374"/>
                </a:cubicBezTo>
                <a:lnTo>
                  <a:pt x="3728144" y="537933"/>
                </a:lnTo>
                <a:cubicBezTo>
                  <a:pt x="3728144" y="537933"/>
                  <a:pt x="3730625" y="535453"/>
                  <a:pt x="3735586" y="530491"/>
                </a:cubicBezTo>
                <a:close/>
                <a:moveTo>
                  <a:pt x="3251894" y="530491"/>
                </a:moveTo>
                <a:lnTo>
                  <a:pt x="3259336" y="537933"/>
                </a:lnTo>
                <a:cubicBezTo>
                  <a:pt x="3259336" y="537933"/>
                  <a:pt x="3259336" y="535453"/>
                  <a:pt x="3259336" y="530491"/>
                </a:cubicBezTo>
                <a:cubicBezTo>
                  <a:pt x="3259336" y="530491"/>
                  <a:pt x="3256855" y="530491"/>
                  <a:pt x="3251894" y="530491"/>
                </a:cubicBezTo>
                <a:close/>
                <a:moveTo>
                  <a:pt x="1257598" y="530491"/>
                </a:moveTo>
                <a:cubicBezTo>
                  <a:pt x="1262559" y="535453"/>
                  <a:pt x="1267520" y="537933"/>
                  <a:pt x="1272481" y="537933"/>
                </a:cubicBezTo>
                <a:lnTo>
                  <a:pt x="1272481" y="530491"/>
                </a:lnTo>
                <a:close/>
                <a:moveTo>
                  <a:pt x="4397871" y="523050"/>
                </a:moveTo>
                <a:cubicBezTo>
                  <a:pt x="4392909" y="528011"/>
                  <a:pt x="4389189" y="530491"/>
                  <a:pt x="4386709" y="530491"/>
                </a:cubicBezTo>
                <a:cubicBezTo>
                  <a:pt x="4384229" y="530491"/>
                  <a:pt x="4385468" y="532972"/>
                  <a:pt x="4390429" y="537933"/>
                </a:cubicBezTo>
                <a:lnTo>
                  <a:pt x="4420195" y="545374"/>
                </a:lnTo>
                <a:lnTo>
                  <a:pt x="4420195" y="560257"/>
                </a:lnTo>
                <a:cubicBezTo>
                  <a:pt x="4420195" y="565218"/>
                  <a:pt x="4421436" y="566458"/>
                  <a:pt x="4423916" y="563978"/>
                </a:cubicBezTo>
                <a:cubicBezTo>
                  <a:pt x="4426396" y="561498"/>
                  <a:pt x="4430116" y="560257"/>
                  <a:pt x="4435078" y="560257"/>
                </a:cubicBezTo>
                <a:cubicBezTo>
                  <a:pt x="4440039" y="560257"/>
                  <a:pt x="4444999" y="560257"/>
                  <a:pt x="4449961" y="560257"/>
                </a:cubicBezTo>
                <a:lnTo>
                  <a:pt x="4442519" y="552816"/>
                </a:lnTo>
                <a:cubicBezTo>
                  <a:pt x="4437558" y="547855"/>
                  <a:pt x="4433837" y="546615"/>
                  <a:pt x="4431357" y="549095"/>
                </a:cubicBezTo>
                <a:cubicBezTo>
                  <a:pt x="4428877" y="551576"/>
                  <a:pt x="4427636" y="551576"/>
                  <a:pt x="4427636" y="549095"/>
                </a:cubicBezTo>
                <a:cubicBezTo>
                  <a:pt x="4427636" y="546615"/>
                  <a:pt x="4425156" y="545374"/>
                  <a:pt x="4420195" y="545374"/>
                </a:cubicBezTo>
                <a:cubicBezTo>
                  <a:pt x="4420195" y="540413"/>
                  <a:pt x="4420195" y="537933"/>
                  <a:pt x="4420195" y="537933"/>
                </a:cubicBezTo>
                <a:cubicBezTo>
                  <a:pt x="4420195" y="537933"/>
                  <a:pt x="4422675" y="537933"/>
                  <a:pt x="4427636" y="537933"/>
                </a:cubicBezTo>
                <a:cubicBezTo>
                  <a:pt x="4432598" y="532972"/>
                  <a:pt x="4435078" y="530491"/>
                  <a:pt x="4435078" y="530491"/>
                </a:cubicBezTo>
                <a:lnTo>
                  <a:pt x="4427636" y="523050"/>
                </a:lnTo>
                <a:cubicBezTo>
                  <a:pt x="4417715" y="523050"/>
                  <a:pt x="4407792" y="523050"/>
                  <a:pt x="4397871" y="523050"/>
                </a:cubicBezTo>
                <a:close/>
                <a:moveTo>
                  <a:pt x="4308574" y="523050"/>
                </a:moveTo>
                <a:lnTo>
                  <a:pt x="4293691" y="530491"/>
                </a:lnTo>
                <a:cubicBezTo>
                  <a:pt x="4298652" y="530491"/>
                  <a:pt x="4306094" y="530491"/>
                  <a:pt x="4316015" y="530491"/>
                </a:cubicBezTo>
                <a:close/>
                <a:moveTo>
                  <a:pt x="4241601" y="523050"/>
                </a:moveTo>
                <a:cubicBezTo>
                  <a:pt x="4241601" y="523050"/>
                  <a:pt x="4241601" y="525531"/>
                  <a:pt x="4241601" y="530491"/>
                </a:cubicBezTo>
                <a:lnTo>
                  <a:pt x="4249043" y="530491"/>
                </a:lnTo>
                <a:cubicBezTo>
                  <a:pt x="4249043" y="525531"/>
                  <a:pt x="4246563" y="523050"/>
                  <a:pt x="4241601" y="523050"/>
                </a:cubicBezTo>
                <a:close/>
                <a:moveTo>
                  <a:pt x="4159746" y="523050"/>
                </a:moveTo>
                <a:cubicBezTo>
                  <a:pt x="4159746" y="523050"/>
                  <a:pt x="4159746" y="525531"/>
                  <a:pt x="4159746" y="530491"/>
                </a:cubicBezTo>
                <a:cubicBezTo>
                  <a:pt x="4159746" y="530491"/>
                  <a:pt x="4160986" y="529251"/>
                  <a:pt x="4163467" y="526771"/>
                </a:cubicBezTo>
                <a:cubicBezTo>
                  <a:pt x="4165947" y="524291"/>
                  <a:pt x="4167187" y="523050"/>
                  <a:pt x="4167187" y="523050"/>
                </a:cubicBezTo>
                <a:cubicBezTo>
                  <a:pt x="4162226" y="523050"/>
                  <a:pt x="4159746" y="523050"/>
                  <a:pt x="4159746" y="523050"/>
                </a:cubicBezTo>
                <a:close/>
                <a:moveTo>
                  <a:pt x="3493740" y="523050"/>
                </a:moveTo>
                <a:cubicBezTo>
                  <a:pt x="3486299" y="523050"/>
                  <a:pt x="3485058" y="525531"/>
                  <a:pt x="3490019" y="530491"/>
                </a:cubicBezTo>
                <a:lnTo>
                  <a:pt x="3504902" y="530491"/>
                </a:lnTo>
                <a:cubicBezTo>
                  <a:pt x="3504902" y="525531"/>
                  <a:pt x="3501181" y="523050"/>
                  <a:pt x="3493740" y="523050"/>
                </a:cubicBezTo>
                <a:close/>
                <a:moveTo>
                  <a:pt x="1131094" y="523050"/>
                </a:moveTo>
                <a:lnTo>
                  <a:pt x="1138535" y="523050"/>
                </a:lnTo>
                <a:cubicBezTo>
                  <a:pt x="1138535" y="523050"/>
                  <a:pt x="1138535" y="525531"/>
                  <a:pt x="1138535" y="530491"/>
                </a:cubicBezTo>
                <a:cubicBezTo>
                  <a:pt x="1138535" y="535453"/>
                  <a:pt x="1137295" y="537933"/>
                  <a:pt x="1134814" y="537933"/>
                </a:cubicBezTo>
                <a:cubicBezTo>
                  <a:pt x="1132334" y="537933"/>
                  <a:pt x="1131094" y="535453"/>
                  <a:pt x="1131094" y="530491"/>
                </a:cubicBezTo>
                <a:cubicBezTo>
                  <a:pt x="1131094" y="525531"/>
                  <a:pt x="1131094" y="523050"/>
                  <a:pt x="1131094" y="523050"/>
                </a:cubicBezTo>
                <a:close/>
                <a:moveTo>
                  <a:pt x="930176" y="523050"/>
                </a:moveTo>
                <a:lnTo>
                  <a:pt x="952500" y="523050"/>
                </a:lnTo>
                <a:lnTo>
                  <a:pt x="945059" y="530491"/>
                </a:lnTo>
                <a:cubicBezTo>
                  <a:pt x="940098" y="530491"/>
                  <a:pt x="936377" y="529251"/>
                  <a:pt x="933897" y="526771"/>
                </a:cubicBezTo>
                <a:cubicBezTo>
                  <a:pt x="931416" y="524291"/>
                  <a:pt x="930176" y="523050"/>
                  <a:pt x="930176" y="523050"/>
                </a:cubicBezTo>
                <a:close/>
                <a:moveTo>
                  <a:pt x="3374678" y="519329"/>
                </a:moveTo>
                <a:cubicBezTo>
                  <a:pt x="3372197" y="519329"/>
                  <a:pt x="3370957" y="520570"/>
                  <a:pt x="3370957" y="523050"/>
                </a:cubicBezTo>
                <a:lnTo>
                  <a:pt x="3370957" y="530491"/>
                </a:lnTo>
                <a:cubicBezTo>
                  <a:pt x="3380879" y="530491"/>
                  <a:pt x="3385840" y="531732"/>
                  <a:pt x="3385840" y="534212"/>
                </a:cubicBezTo>
                <a:cubicBezTo>
                  <a:pt x="3385840" y="536693"/>
                  <a:pt x="3388320" y="537933"/>
                  <a:pt x="3393281" y="537933"/>
                </a:cubicBezTo>
                <a:cubicBezTo>
                  <a:pt x="3398242" y="542894"/>
                  <a:pt x="3404443" y="546615"/>
                  <a:pt x="3411885" y="549095"/>
                </a:cubicBezTo>
                <a:cubicBezTo>
                  <a:pt x="3419326" y="551576"/>
                  <a:pt x="3423047" y="550335"/>
                  <a:pt x="3423047" y="545374"/>
                </a:cubicBezTo>
                <a:cubicBezTo>
                  <a:pt x="3428008" y="540413"/>
                  <a:pt x="3425527" y="537933"/>
                  <a:pt x="3415605" y="537933"/>
                </a:cubicBezTo>
                <a:lnTo>
                  <a:pt x="3408164" y="537933"/>
                </a:lnTo>
                <a:cubicBezTo>
                  <a:pt x="3403203" y="532972"/>
                  <a:pt x="3395761" y="528011"/>
                  <a:pt x="3385840" y="523050"/>
                </a:cubicBezTo>
                <a:cubicBezTo>
                  <a:pt x="3380879" y="520570"/>
                  <a:pt x="3377158" y="519329"/>
                  <a:pt x="3374678" y="519329"/>
                </a:cubicBezTo>
                <a:close/>
                <a:moveTo>
                  <a:pt x="4189512" y="515609"/>
                </a:moveTo>
                <a:cubicBezTo>
                  <a:pt x="4184551" y="515609"/>
                  <a:pt x="4179590" y="519329"/>
                  <a:pt x="4174629" y="526771"/>
                </a:cubicBezTo>
                <a:cubicBezTo>
                  <a:pt x="4169668" y="534212"/>
                  <a:pt x="4167187" y="537933"/>
                  <a:pt x="4167187" y="537933"/>
                </a:cubicBezTo>
                <a:lnTo>
                  <a:pt x="4182070" y="537933"/>
                </a:lnTo>
                <a:cubicBezTo>
                  <a:pt x="4182070" y="532972"/>
                  <a:pt x="4187031" y="531732"/>
                  <a:pt x="4196953" y="534212"/>
                </a:cubicBezTo>
                <a:cubicBezTo>
                  <a:pt x="4206875" y="536693"/>
                  <a:pt x="4211836" y="535453"/>
                  <a:pt x="4211836" y="530491"/>
                </a:cubicBezTo>
                <a:cubicBezTo>
                  <a:pt x="4211836" y="525531"/>
                  <a:pt x="4206875" y="523050"/>
                  <a:pt x="4196953" y="523050"/>
                </a:cubicBezTo>
                <a:lnTo>
                  <a:pt x="4182070" y="523050"/>
                </a:lnTo>
                <a:close/>
                <a:moveTo>
                  <a:pt x="3891855" y="515609"/>
                </a:moveTo>
                <a:cubicBezTo>
                  <a:pt x="3886894" y="515609"/>
                  <a:pt x="3884414" y="518089"/>
                  <a:pt x="3884414" y="523050"/>
                </a:cubicBezTo>
                <a:cubicBezTo>
                  <a:pt x="3884414" y="528011"/>
                  <a:pt x="3884414" y="532972"/>
                  <a:pt x="3884414" y="537933"/>
                </a:cubicBezTo>
                <a:lnTo>
                  <a:pt x="3884414" y="545374"/>
                </a:lnTo>
                <a:lnTo>
                  <a:pt x="3891855" y="545374"/>
                </a:lnTo>
                <a:lnTo>
                  <a:pt x="3921621" y="537933"/>
                </a:lnTo>
                <a:lnTo>
                  <a:pt x="3914180" y="523050"/>
                </a:lnTo>
                <a:lnTo>
                  <a:pt x="3906738" y="530491"/>
                </a:lnTo>
                <a:cubicBezTo>
                  <a:pt x="3906738" y="530491"/>
                  <a:pt x="3904258" y="530491"/>
                  <a:pt x="3899297" y="530491"/>
                </a:cubicBezTo>
                <a:cubicBezTo>
                  <a:pt x="3899297" y="525531"/>
                  <a:pt x="3899297" y="523050"/>
                  <a:pt x="3899297" y="523050"/>
                </a:cubicBezTo>
                <a:cubicBezTo>
                  <a:pt x="3899297" y="518089"/>
                  <a:pt x="3896816" y="515609"/>
                  <a:pt x="3891855" y="515609"/>
                </a:cubicBezTo>
                <a:close/>
                <a:moveTo>
                  <a:pt x="3735586" y="515609"/>
                </a:moveTo>
                <a:cubicBezTo>
                  <a:pt x="3740547" y="515609"/>
                  <a:pt x="3743027" y="516849"/>
                  <a:pt x="3743027" y="519329"/>
                </a:cubicBezTo>
                <a:cubicBezTo>
                  <a:pt x="3743027" y="521810"/>
                  <a:pt x="3743027" y="523050"/>
                  <a:pt x="3743027" y="523050"/>
                </a:cubicBezTo>
                <a:lnTo>
                  <a:pt x="3743027" y="530491"/>
                </a:lnTo>
                <a:cubicBezTo>
                  <a:pt x="3738066" y="530491"/>
                  <a:pt x="3735586" y="528011"/>
                  <a:pt x="3735586" y="523050"/>
                </a:cubicBezTo>
                <a:cubicBezTo>
                  <a:pt x="3735586" y="523050"/>
                  <a:pt x="3735586" y="520570"/>
                  <a:pt x="3735586" y="515609"/>
                </a:cubicBezTo>
                <a:close/>
                <a:moveTo>
                  <a:pt x="3460254" y="515609"/>
                </a:moveTo>
                <a:lnTo>
                  <a:pt x="3445371" y="523050"/>
                </a:lnTo>
                <a:cubicBezTo>
                  <a:pt x="3450332" y="523050"/>
                  <a:pt x="3455293" y="523050"/>
                  <a:pt x="3460254" y="523050"/>
                </a:cubicBezTo>
                <a:cubicBezTo>
                  <a:pt x="3465215" y="523050"/>
                  <a:pt x="3467695" y="521810"/>
                  <a:pt x="3467695" y="519329"/>
                </a:cubicBezTo>
                <a:cubicBezTo>
                  <a:pt x="3467695" y="516849"/>
                  <a:pt x="3465215" y="515609"/>
                  <a:pt x="3460254" y="515609"/>
                </a:cubicBezTo>
                <a:close/>
                <a:moveTo>
                  <a:pt x="3415605" y="515609"/>
                </a:moveTo>
                <a:cubicBezTo>
                  <a:pt x="3410644" y="515609"/>
                  <a:pt x="3410644" y="518089"/>
                  <a:pt x="3415605" y="523050"/>
                </a:cubicBezTo>
                <a:cubicBezTo>
                  <a:pt x="3420566" y="528011"/>
                  <a:pt x="3423047" y="528011"/>
                  <a:pt x="3423047" y="523050"/>
                </a:cubicBezTo>
                <a:cubicBezTo>
                  <a:pt x="3423047" y="518089"/>
                  <a:pt x="3420566" y="515609"/>
                  <a:pt x="3415605" y="515609"/>
                </a:cubicBezTo>
                <a:close/>
                <a:moveTo>
                  <a:pt x="1082725" y="515609"/>
                </a:moveTo>
                <a:cubicBezTo>
                  <a:pt x="1085205" y="515609"/>
                  <a:pt x="1087686" y="516849"/>
                  <a:pt x="1090166" y="519329"/>
                </a:cubicBezTo>
                <a:cubicBezTo>
                  <a:pt x="1092646" y="521810"/>
                  <a:pt x="1091406" y="523050"/>
                  <a:pt x="1086445" y="523050"/>
                </a:cubicBezTo>
                <a:cubicBezTo>
                  <a:pt x="1081484" y="523050"/>
                  <a:pt x="1079004" y="521810"/>
                  <a:pt x="1079004" y="519329"/>
                </a:cubicBezTo>
                <a:cubicBezTo>
                  <a:pt x="1079004" y="516849"/>
                  <a:pt x="1080244" y="515609"/>
                  <a:pt x="1082725" y="515609"/>
                </a:cubicBezTo>
                <a:close/>
                <a:moveTo>
                  <a:pt x="1012031" y="515609"/>
                </a:moveTo>
                <a:cubicBezTo>
                  <a:pt x="1021953" y="520570"/>
                  <a:pt x="1026914" y="523050"/>
                  <a:pt x="1026914" y="523050"/>
                </a:cubicBezTo>
                <a:lnTo>
                  <a:pt x="1019473" y="523050"/>
                </a:lnTo>
                <a:cubicBezTo>
                  <a:pt x="1019473" y="523050"/>
                  <a:pt x="1016992" y="520570"/>
                  <a:pt x="1012031" y="515609"/>
                </a:cubicBezTo>
                <a:close/>
                <a:moveTo>
                  <a:pt x="3303984" y="508167"/>
                </a:moveTo>
                <a:cubicBezTo>
                  <a:pt x="3303984" y="513128"/>
                  <a:pt x="3308945" y="515609"/>
                  <a:pt x="3318867" y="515609"/>
                </a:cubicBezTo>
                <a:cubicBezTo>
                  <a:pt x="3318867" y="515609"/>
                  <a:pt x="3321347" y="513128"/>
                  <a:pt x="3326308" y="508167"/>
                </a:cubicBezTo>
                <a:close/>
                <a:moveTo>
                  <a:pt x="4308574" y="500726"/>
                </a:moveTo>
                <a:cubicBezTo>
                  <a:pt x="4303613" y="500726"/>
                  <a:pt x="4301132" y="503206"/>
                  <a:pt x="4301132" y="508167"/>
                </a:cubicBezTo>
                <a:cubicBezTo>
                  <a:pt x="4306094" y="513128"/>
                  <a:pt x="4308574" y="515609"/>
                  <a:pt x="4308574" y="515609"/>
                </a:cubicBezTo>
                <a:cubicBezTo>
                  <a:pt x="4308574" y="515609"/>
                  <a:pt x="4309814" y="515609"/>
                  <a:pt x="4312295" y="515609"/>
                </a:cubicBezTo>
                <a:cubicBezTo>
                  <a:pt x="4314775" y="515609"/>
                  <a:pt x="4316015" y="513128"/>
                  <a:pt x="4316015" y="508167"/>
                </a:cubicBezTo>
                <a:close/>
                <a:moveTo>
                  <a:pt x="4122539" y="500726"/>
                </a:moveTo>
                <a:lnTo>
                  <a:pt x="4115098" y="508167"/>
                </a:lnTo>
                <a:cubicBezTo>
                  <a:pt x="4115098" y="513128"/>
                  <a:pt x="4117578" y="515609"/>
                  <a:pt x="4122539" y="515609"/>
                </a:cubicBezTo>
                <a:cubicBezTo>
                  <a:pt x="4122539" y="515609"/>
                  <a:pt x="4122539" y="513128"/>
                  <a:pt x="4122539" y="508167"/>
                </a:cubicBezTo>
                <a:cubicBezTo>
                  <a:pt x="4122539" y="503206"/>
                  <a:pt x="4122539" y="500726"/>
                  <a:pt x="4122539" y="500726"/>
                </a:cubicBezTo>
                <a:close/>
                <a:moveTo>
                  <a:pt x="5268515" y="493284"/>
                </a:moveTo>
                <a:lnTo>
                  <a:pt x="5268515" y="500726"/>
                </a:lnTo>
                <a:cubicBezTo>
                  <a:pt x="5273477" y="500726"/>
                  <a:pt x="5275957" y="499486"/>
                  <a:pt x="5275957" y="497005"/>
                </a:cubicBezTo>
                <a:cubicBezTo>
                  <a:pt x="5275957" y="494525"/>
                  <a:pt x="5278437" y="493284"/>
                  <a:pt x="5283398" y="493284"/>
                </a:cubicBezTo>
                <a:close/>
                <a:moveTo>
                  <a:pt x="4338339" y="493284"/>
                </a:moveTo>
                <a:cubicBezTo>
                  <a:pt x="4333379" y="493284"/>
                  <a:pt x="4333379" y="495765"/>
                  <a:pt x="4338339" y="500726"/>
                </a:cubicBezTo>
                <a:lnTo>
                  <a:pt x="4353222" y="500726"/>
                </a:lnTo>
                <a:cubicBezTo>
                  <a:pt x="4348262" y="495765"/>
                  <a:pt x="4343301" y="493284"/>
                  <a:pt x="4338339" y="493284"/>
                </a:cubicBezTo>
                <a:close/>
                <a:moveTo>
                  <a:pt x="3601641" y="493284"/>
                </a:moveTo>
                <a:lnTo>
                  <a:pt x="3594199" y="500726"/>
                </a:lnTo>
                <a:cubicBezTo>
                  <a:pt x="3594199" y="500726"/>
                  <a:pt x="3594199" y="503206"/>
                  <a:pt x="3594199" y="508167"/>
                </a:cubicBezTo>
                <a:cubicBezTo>
                  <a:pt x="3589238" y="513128"/>
                  <a:pt x="3591719" y="518089"/>
                  <a:pt x="3601641" y="523050"/>
                </a:cubicBezTo>
                <a:lnTo>
                  <a:pt x="3623965" y="515609"/>
                </a:lnTo>
                <a:cubicBezTo>
                  <a:pt x="3623965" y="520570"/>
                  <a:pt x="3633887" y="525531"/>
                  <a:pt x="3653730" y="530491"/>
                </a:cubicBezTo>
                <a:lnTo>
                  <a:pt x="3661172" y="523050"/>
                </a:lnTo>
                <a:cubicBezTo>
                  <a:pt x="3656211" y="518089"/>
                  <a:pt x="3656211" y="515609"/>
                  <a:pt x="3661172" y="515609"/>
                </a:cubicBezTo>
                <a:lnTo>
                  <a:pt x="3646289" y="515609"/>
                </a:lnTo>
                <a:cubicBezTo>
                  <a:pt x="3646289" y="515609"/>
                  <a:pt x="3643809" y="515609"/>
                  <a:pt x="3638848" y="515609"/>
                </a:cubicBezTo>
                <a:lnTo>
                  <a:pt x="3646289" y="508167"/>
                </a:lnTo>
                <a:cubicBezTo>
                  <a:pt x="3641328" y="503206"/>
                  <a:pt x="3635127" y="500726"/>
                  <a:pt x="3627685" y="500726"/>
                </a:cubicBezTo>
                <a:cubicBezTo>
                  <a:pt x="3620244" y="500726"/>
                  <a:pt x="3611562" y="498246"/>
                  <a:pt x="3601641" y="493284"/>
                </a:cubicBezTo>
                <a:close/>
                <a:moveTo>
                  <a:pt x="4066728" y="485843"/>
                </a:moveTo>
                <a:cubicBezTo>
                  <a:pt x="4064248" y="485843"/>
                  <a:pt x="4063008" y="488324"/>
                  <a:pt x="4063008" y="493284"/>
                </a:cubicBezTo>
                <a:cubicBezTo>
                  <a:pt x="4058047" y="498246"/>
                  <a:pt x="4055566" y="501966"/>
                  <a:pt x="4055566" y="504446"/>
                </a:cubicBezTo>
                <a:cubicBezTo>
                  <a:pt x="4055566" y="506927"/>
                  <a:pt x="4058047" y="509408"/>
                  <a:pt x="4063008" y="511888"/>
                </a:cubicBezTo>
                <a:cubicBezTo>
                  <a:pt x="4067969" y="514368"/>
                  <a:pt x="4075410" y="515609"/>
                  <a:pt x="4085332" y="515609"/>
                </a:cubicBezTo>
                <a:cubicBezTo>
                  <a:pt x="4095254" y="515609"/>
                  <a:pt x="4100215" y="513128"/>
                  <a:pt x="4100215" y="508167"/>
                </a:cubicBezTo>
                <a:lnTo>
                  <a:pt x="4085332" y="493284"/>
                </a:lnTo>
                <a:cubicBezTo>
                  <a:pt x="4075410" y="488324"/>
                  <a:pt x="4069209" y="485843"/>
                  <a:pt x="4066728" y="485843"/>
                </a:cubicBezTo>
                <a:close/>
                <a:moveTo>
                  <a:pt x="4003476" y="485843"/>
                </a:moveTo>
                <a:lnTo>
                  <a:pt x="4010918" y="493284"/>
                </a:lnTo>
                <a:cubicBezTo>
                  <a:pt x="4010918" y="493284"/>
                  <a:pt x="4008438" y="493284"/>
                  <a:pt x="4003476" y="493284"/>
                </a:cubicBezTo>
                <a:cubicBezTo>
                  <a:pt x="4003476" y="493284"/>
                  <a:pt x="4003476" y="490804"/>
                  <a:pt x="4003476" y="485843"/>
                </a:cubicBezTo>
                <a:close/>
                <a:moveTo>
                  <a:pt x="3839766" y="485843"/>
                </a:moveTo>
                <a:lnTo>
                  <a:pt x="3832324" y="493284"/>
                </a:lnTo>
                <a:lnTo>
                  <a:pt x="3839766" y="500726"/>
                </a:lnTo>
                <a:cubicBezTo>
                  <a:pt x="3849687" y="505687"/>
                  <a:pt x="3852168" y="510648"/>
                  <a:pt x="3847207" y="515609"/>
                </a:cubicBezTo>
                <a:lnTo>
                  <a:pt x="3839766" y="515609"/>
                </a:lnTo>
                <a:lnTo>
                  <a:pt x="3810000" y="515609"/>
                </a:lnTo>
                <a:cubicBezTo>
                  <a:pt x="3810000" y="515609"/>
                  <a:pt x="3807520" y="516849"/>
                  <a:pt x="3802559" y="519329"/>
                </a:cubicBezTo>
                <a:cubicBezTo>
                  <a:pt x="3797597" y="521810"/>
                  <a:pt x="3795117" y="520570"/>
                  <a:pt x="3795117" y="515609"/>
                </a:cubicBezTo>
                <a:cubicBezTo>
                  <a:pt x="3795117" y="510648"/>
                  <a:pt x="3792637" y="505687"/>
                  <a:pt x="3787676" y="500726"/>
                </a:cubicBezTo>
                <a:lnTo>
                  <a:pt x="3772793" y="493284"/>
                </a:lnTo>
                <a:cubicBezTo>
                  <a:pt x="3767832" y="493284"/>
                  <a:pt x="3762871" y="493284"/>
                  <a:pt x="3757910" y="493284"/>
                </a:cubicBezTo>
                <a:lnTo>
                  <a:pt x="3757910" y="500726"/>
                </a:lnTo>
                <a:lnTo>
                  <a:pt x="3772793" y="515609"/>
                </a:lnTo>
                <a:lnTo>
                  <a:pt x="3772793" y="523050"/>
                </a:lnTo>
                <a:cubicBezTo>
                  <a:pt x="3767832" y="523050"/>
                  <a:pt x="3765351" y="523050"/>
                  <a:pt x="3765351" y="523050"/>
                </a:cubicBezTo>
                <a:cubicBezTo>
                  <a:pt x="3765351" y="523050"/>
                  <a:pt x="3765351" y="520570"/>
                  <a:pt x="3765351" y="515609"/>
                </a:cubicBezTo>
                <a:cubicBezTo>
                  <a:pt x="3765351" y="515609"/>
                  <a:pt x="3755430" y="511888"/>
                  <a:pt x="3735586" y="504446"/>
                </a:cubicBezTo>
                <a:cubicBezTo>
                  <a:pt x="3715742" y="497005"/>
                  <a:pt x="3703340" y="493284"/>
                  <a:pt x="3698379" y="493284"/>
                </a:cubicBezTo>
                <a:cubicBezTo>
                  <a:pt x="3698379" y="493284"/>
                  <a:pt x="3698379" y="495765"/>
                  <a:pt x="3698379" y="500726"/>
                </a:cubicBezTo>
                <a:cubicBezTo>
                  <a:pt x="3698379" y="500726"/>
                  <a:pt x="3700859" y="500726"/>
                  <a:pt x="3705820" y="500726"/>
                </a:cubicBezTo>
                <a:lnTo>
                  <a:pt x="3713262" y="508167"/>
                </a:lnTo>
                <a:lnTo>
                  <a:pt x="3705820" y="523050"/>
                </a:lnTo>
                <a:cubicBezTo>
                  <a:pt x="3700859" y="523050"/>
                  <a:pt x="3698379" y="523050"/>
                  <a:pt x="3698379" y="523050"/>
                </a:cubicBezTo>
                <a:cubicBezTo>
                  <a:pt x="3698379" y="523050"/>
                  <a:pt x="3698379" y="525531"/>
                  <a:pt x="3698379" y="530491"/>
                </a:cubicBezTo>
                <a:cubicBezTo>
                  <a:pt x="3703340" y="530491"/>
                  <a:pt x="3704580" y="532972"/>
                  <a:pt x="3702100" y="537933"/>
                </a:cubicBezTo>
                <a:cubicBezTo>
                  <a:pt x="3699619" y="542894"/>
                  <a:pt x="3703340" y="547855"/>
                  <a:pt x="3713262" y="552816"/>
                </a:cubicBezTo>
                <a:lnTo>
                  <a:pt x="3728144" y="567698"/>
                </a:lnTo>
                <a:cubicBezTo>
                  <a:pt x="3728144" y="572660"/>
                  <a:pt x="3735586" y="577620"/>
                  <a:pt x="3750469" y="582581"/>
                </a:cubicBezTo>
                <a:lnTo>
                  <a:pt x="3750469" y="575140"/>
                </a:lnTo>
                <a:lnTo>
                  <a:pt x="3743027" y="575140"/>
                </a:lnTo>
                <a:lnTo>
                  <a:pt x="3728144" y="567698"/>
                </a:lnTo>
                <a:lnTo>
                  <a:pt x="3720703" y="552816"/>
                </a:lnTo>
                <a:lnTo>
                  <a:pt x="3728144" y="552816"/>
                </a:lnTo>
                <a:cubicBezTo>
                  <a:pt x="3738066" y="552816"/>
                  <a:pt x="3745508" y="555296"/>
                  <a:pt x="3750469" y="560257"/>
                </a:cubicBezTo>
                <a:lnTo>
                  <a:pt x="3757910" y="560257"/>
                </a:lnTo>
                <a:lnTo>
                  <a:pt x="3765351" y="545374"/>
                </a:lnTo>
                <a:cubicBezTo>
                  <a:pt x="3765351" y="550335"/>
                  <a:pt x="3770313" y="552816"/>
                  <a:pt x="3780234" y="552816"/>
                </a:cubicBezTo>
                <a:lnTo>
                  <a:pt x="3795117" y="552816"/>
                </a:lnTo>
                <a:cubicBezTo>
                  <a:pt x="3795117" y="547855"/>
                  <a:pt x="3787676" y="545374"/>
                  <a:pt x="3772793" y="545374"/>
                </a:cubicBezTo>
                <a:cubicBezTo>
                  <a:pt x="3772793" y="535453"/>
                  <a:pt x="3780234" y="530491"/>
                  <a:pt x="3795117" y="530491"/>
                </a:cubicBezTo>
                <a:cubicBezTo>
                  <a:pt x="3800078" y="530491"/>
                  <a:pt x="3802559" y="529251"/>
                  <a:pt x="3802559" y="526771"/>
                </a:cubicBezTo>
                <a:cubicBezTo>
                  <a:pt x="3802559" y="524291"/>
                  <a:pt x="3807520" y="523050"/>
                  <a:pt x="3817441" y="523050"/>
                </a:cubicBezTo>
                <a:cubicBezTo>
                  <a:pt x="3827363" y="523050"/>
                  <a:pt x="3832324" y="523050"/>
                  <a:pt x="3832324" y="523050"/>
                </a:cubicBezTo>
                <a:lnTo>
                  <a:pt x="3854648" y="530491"/>
                </a:lnTo>
                <a:cubicBezTo>
                  <a:pt x="3859609" y="525531"/>
                  <a:pt x="3863330" y="524291"/>
                  <a:pt x="3865810" y="526771"/>
                </a:cubicBezTo>
                <a:cubicBezTo>
                  <a:pt x="3868291" y="529251"/>
                  <a:pt x="3872012" y="530491"/>
                  <a:pt x="3876973" y="530491"/>
                </a:cubicBezTo>
                <a:cubicBezTo>
                  <a:pt x="3876973" y="525531"/>
                  <a:pt x="3876973" y="523050"/>
                  <a:pt x="3876973" y="523050"/>
                </a:cubicBezTo>
                <a:cubicBezTo>
                  <a:pt x="3876973" y="523050"/>
                  <a:pt x="3874492" y="523050"/>
                  <a:pt x="3869531" y="523050"/>
                </a:cubicBezTo>
                <a:cubicBezTo>
                  <a:pt x="3864570" y="518089"/>
                  <a:pt x="3862090" y="513128"/>
                  <a:pt x="3862090" y="508167"/>
                </a:cubicBezTo>
                <a:cubicBezTo>
                  <a:pt x="3857129" y="498246"/>
                  <a:pt x="3849687" y="490804"/>
                  <a:pt x="3839766" y="485843"/>
                </a:cubicBezTo>
                <a:close/>
                <a:moveTo>
                  <a:pt x="1279922" y="485843"/>
                </a:moveTo>
                <a:cubicBezTo>
                  <a:pt x="1279922" y="490804"/>
                  <a:pt x="1279922" y="493284"/>
                  <a:pt x="1279922" y="493284"/>
                </a:cubicBezTo>
                <a:cubicBezTo>
                  <a:pt x="1279922" y="498246"/>
                  <a:pt x="1282402" y="500726"/>
                  <a:pt x="1287363" y="500726"/>
                </a:cubicBezTo>
                <a:lnTo>
                  <a:pt x="1287363" y="493284"/>
                </a:lnTo>
                <a:cubicBezTo>
                  <a:pt x="1287363" y="493284"/>
                  <a:pt x="1287363" y="492044"/>
                  <a:pt x="1287363" y="489564"/>
                </a:cubicBezTo>
                <a:cubicBezTo>
                  <a:pt x="1287363" y="487084"/>
                  <a:pt x="1284883" y="485843"/>
                  <a:pt x="1279922" y="485843"/>
                </a:cubicBezTo>
                <a:close/>
                <a:moveTo>
                  <a:pt x="3906738" y="478402"/>
                </a:moveTo>
                <a:cubicBezTo>
                  <a:pt x="3901777" y="478402"/>
                  <a:pt x="3899297" y="480882"/>
                  <a:pt x="3899297" y="485843"/>
                </a:cubicBezTo>
                <a:lnTo>
                  <a:pt x="3906738" y="485843"/>
                </a:lnTo>
                <a:cubicBezTo>
                  <a:pt x="3911699" y="485843"/>
                  <a:pt x="3914180" y="485843"/>
                  <a:pt x="3914180" y="485843"/>
                </a:cubicBezTo>
                <a:cubicBezTo>
                  <a:pt x="3914180" y="480882"/>
                  <a:pt x="3911699" y="478402"/>
                  <a:pt x="3906738" y="478402"/>
                </a:cubicBezTo>
                <a:close/>
                <a:moveTo>
                  <a:pt x="3341191" y="470960"/>
                </a:moveTo>
                <a:lnTo>
                  <a:pt x="3348633" y="478402"/>
                </a:lnTo>
                <a:lnTo>
                  <a:pt x="3356074" y="478402"/>
                </a:lnTo>
                <a:cubicBezTo>
                  <a:pt x="3356074" y="473441"/>
                  <a:pt x="3351113" y="470960"/>
                  <a:pt x="3341191" y="470960"/>
                </a:cubicBezTo>
                <a:close/>
                <a:moveTo>
                  <a:pt x="1317129" y="470960"/>
                </a:moveTo>
                <a:cubicBezTo>
                  <a:pt x="1317129" y="470960"/>
                  <a:pt x="1317129" y="473441"/>
                  <a:pt x="1317129" y="478402"/>
                </a:cubicBezTo>
                <a:cubicBezTo>
                  <a:pt x="1317129" y="483363"/>
                  <a:pt x="1317129" y="485843"/>
                  <a:pt x="1317129" y="485843"/>
                </a:cubicBezTo>
                <a:cubicBezTo>
                  <a:pt x="1322090" y="485843"/>
                  <a:pt x="1324570" y="483363"/>
                  <a:pt x="1324570" y="478402"/>
                </a:cubicBezTo>
                <a:cubicBezTo>
                  <a:pt x="1324570" y="478402"/>
                  <a:pt x="1323330" y="477161"/>
                  <a:pt x="1320850" y="474681"/>
                </a:cubicBezTo>
                <a:cubicBezTo>
                  <a:pt x="1318369" y="472201"/>
                  <a:pt x="1317129" y="470960"/>
                  <a:pt x="1317129" y="470960"/>
                </a:cubicBezTo>
                <a:close/>
                <a:moveTo>
                  <a:pt x="1242715" y="470960"/>
                </a:moveTo>
                <a:lnTo>
                  <a:pt x="1257598" y="485843"/>
                </a:lnTo>
                <a:lnTo>
                  <a:pt x="1257598" y="493284"/>
                </a:lnTo>
                <a:cubicBezTo>
                  <a:pt x="1257598" y="498246"/>
                  <a:pt x="1257598" y="500726"/>
                  <a:pt x="1257598" y="500726"/>
                </a:cubicBezTo>
                <a:cubicBezTo>
                  <a:pt x="1262559" y="500726"/>
                  <a:pt x="1265039" y="498246"/>
                  <a:pt x="1265039" y="493284"/>
                </a:cubicBezTo>
                <a:lnTo>
                  <a:pt x="1257598" y="485843"/>
                </a:lnTo>
                <a:lnTo>
                  <a:pt x="1257598" y="478402"/>
                </a:lnTo>
                <a:cubicBezTo>
                  <a:pt x="1252637" y="473441"/>
                  <a:pt x="1247676" y="470960"/>
                  <a:pt x="1242715" y="470960"/>
                </a:cubicBezTo>
                <a:close/>
                <a:moveTo>
                  <a:pt x="1108769" y="470960"/>
                </a:moveTo>
                <a:cubicBezTo>
                  <a:pt x="1108769" y="470960"/>
                  <a:pt x="1113731" y="470960"/>
                  <a:pt x="1123652" y="470960"/>
                </a:cubicBezTo>
                <a:lnTo>
                  <a:pt x="1131094" y="478402"/>
                </a:lnTo>
                <a:cubicBezTo>
                  <a:pt x="1131094" y="478402"/>
                  <a:pt x="1133574" y="480882"/>
                  <a:pt x="1138535" y="485843"/>
                </a:cubicBezTo>
                <a:lnTo>
                  <a:pt x="1138535" y="493284"/>
                </a:lnTo>
                <a:cubicBezTo>
                  <a:pt x="1128613" y="488324"/>
                  <a:pt x="1121172" y="485843"/>
                  <a:pt x="1116211" y="485843"/>
                </a:cubicBezTo>
                <a:lnTo>
                  <a:pt x="1123652" y="485843"/>
                </a:lnTo>
                <a:cubicBezTo>
                  <a:pt x="1123652" y="480882"/>
                  <a:pt x="1121172" y="478402"/>
                  <a:pt x="1116211" y="478402"/>
                </a:cubicBezTo>
                <a:close/>
                <a:moveTo>
                  <a:pt x="962732" y="466309"/>
                </a:moveTo>
                <a:cubicBezTo>
                  <a:pt x="964592" y="465689"/>
                  <a:pt x="967383" y="465999"/>
                  <a:pt x="971104" y="467239"/>
                </a:cubicBezTo>
                <a:cubicBezTo>
                  <a:pt x="978545" y="469720"/>
                  <a:pt x="982266" y="470960"/>
                  <a:pt x="982266" y="470960"/>
                </a:cubicBezTo>
                <a:lnTo>
                  <a:pt x="967383" y="470960"/>
                </a:lnTo>
                <a:cubicBezTo>
                  <a:pt x="962422" y="470960"/>
                  <a:pt x="959941" y="470960"/>
                  <a:pt x="959941" y="470960"/>
                </a:cubicBezTo>
                <a:cubicBezTo>
                  <a:pt x="959941" y="468480"/>
                  <a:pt x="960872" y="466930"/>
                  <a:pt x="962732" y="466309"/>
                </a:cubicBezTo>
                <a:close/>
                <a:moveTo>
                  <a:pt x="3929062" y="463519"/>
                </a:moveTo>
                <a:lnTo>
                  <a:pt x="3929062" y="470960"/>
                </a:lnTo>
                <a:cubicBezTo>
                  <a:pt x="3934023" y="470960"/>
                  <a:pt x="3936504" y="470960"/>
                  <a:pt x="3936504" y="470960"/>
                </a:cubicBezTo>
                <a:cubicBezTo>
                  <a:pt x="3936504" y="465999"/>
                  <a:pt x="3934023" y="463519"/>
                  <a:pt x="3929062" y="463519"/>
                </a:cubicBezTo>
                <a:close/>
                <a:moveTo>
                  <a:pt x="3899297" y="463519"/>
                </a:moveTo>
                <a:cubicBezTo>
                  <a:pt x="3899297" y="463519"/>
                  <a:pt x="3899297" y="465999"/>
                  <a:pt x="3899297" y="470960"/>
                </a:cubicBezTo>
                <a:cubicBezTo>
                  <a:pt x="3904258" y="470960"/>
                  <a:pt x="3906738" y="470960"/>
                  <a:pt x="3906738" y="470960"/>
                </a:cubicBezTo>
                <a:cubicBezTo>
                  <a:pt x="3906738" y="465999"/>
                  <a:pt x="3904258" y="463519"/>
                  <a:pt x="3899297" y="463519"/>
                </a:cubicBezTo>
                <a:close/>
                <a:moveTo>
                  <a:pt x="3534668" y="463519"/>
                </a:moveTo>
                <a:lnTo>
                  <a:pt x="3512344" y="470960"/>
                </a:lnTo>
                <a:lnTo>
                  <a:pt x="3504902" y="470960"/>
                </a:lnTo>
                <a:lnTo>
                  <a:pt x="3504902" y="485843"/>
                </a:lnTo>
                <a:lnTo>
                  <a:pt x="3512344" y="493284"/>
                </a:lnTo>
                <a:lnTo>
                  <a:pt x="3504902" y="500726"/>
                </a:lnTo>
                <a:cubicBezTo>
                  <a:pt x="3509863" y="500726"/>
                  <a:pt x="3517305" y="498246"/>
                  <a:pt x="3527226" y="493284"/>
                </a:cubicBezTo>
                <a:lnTo>
                  <a:pt x="3542109" y="493284"/>
                </a:lnTo>
                <a:lnTo>
                  <a:pt x="3527226" y="478402"/>
                </a:lnTo>
                <a:lnTo>
                  <a:pt x="3519785" y="470960"/>
                </a:lnTo>
                <a:lnTo>
                  <a:pt x="3527226" y="470960"/>
                </a:lnTo>
                <a:lnTo>
                  <a:pt x="3537732" y="472711"/>
                </a:lnTo>
                <a:close/>
                <a:moveTo>
                  <a:pt x="4122539" y="456077"/>
                </a:moveTo>
                <a:cubicBezTo>
                  <a:pt x="4122539" y="461039"/>
                  <a:pt x="4125019" y="463519"/>
                  <a:pt x="4129980" y="463519"/>
                </a:cubicBezTo>
                <a:cubicBezTo>
                  <a:pt x="4129980" y="463519"/>
                  <a:pt x="4129980" y="465999"/>
                  <a:pt x="4129980" y="470960"/>
                </a:cubicBezTo>
                <a:lnTo>
                  <a:pt x="4137422" y="470960"/>
                </a:lnTo>
                <a:lnTo>
                  <a:pt x="4144863" y="470960"/>
                </a:lnTo>
                <a:cubicBezTo>
                  <a:pt x="4144863" y="470960"/>
                  <a:pt x="4144863" y="472201"/>
                  <a:pt x="4144863" y="474681"/>
                </a:cubicBezTo>
                <a:cubicBezTo>
                  <a:pt x="4144863" y="477161"/>
                  <a:pt x="4142383" y="478402"/>
                  <a:pt x="4137422" y="478402"/>
                </a:cubicBezTo>
                <a:lnTo>
                  <a:pt x="4152305" y="485843"/>
                </a:lnTo>
                <a:lnTo>
                  <a:pt x="4159746" y="485843"/>
                </a:lnTo>
                <a:cubicBezTo>
                  <a:pt x="4159746" y="480882"/>
                  <a:pt x="4162226" y="475921"/>
                  <a:pt x="4167187" y="470960"/>
                </a:cubicBezTo>
                <a:lnTo>
                  <a:pt x="4137422" y="463519"/>
                </a:lnTo>
                <a:cubicBezTo>
                  <a:pt x="4132461" y="463519"/>
                  <a:pt x="4127500" y="461039"/>
                  <a:pt x="4122539" y="456077"/>
                </a:cubicBezTo>
                <a:close/>
                <a:moveTo>
                  <a:pt x="3720703" y="456077"/>
                </a:moveTo>
                <a:cubicBezTo>
                  <a:pt x="3725664" y="461039"/>
                  <a:pt x="3728144" y="463519"/>
                  <a:pt x="3728144" y="463519"/>
                </a:cubicBezTo>
                <a:lnTo>
                  <a:pt x="3728144" y="456077"/>
                </a:lnTo>
                <a:cubicBezTo>
                  <a:pt x="3728144" y="456077"/>
                  <a:pt x="3725664" y="456077"/>
                  <a:pt x="3720703" y="456077"/>
                </a:cubicBezTo>
                <a:close/>
                <a:moveTo>
                  <a:pt x="3467695" y="456077"/>
                </a:moveTo>
                <a:cubicBezTo>
                  <a:pt x="3452812" y="456077"/>
                  <a:pt x="3450332" y="461039"/>
                  <a:pt x="3460254" y="470960"/>
                </a:cubicBezTo>
                <a:lnTo>
                  <a:pt x="3452812" y="478402"/>
                </a:lnTo>
                <a:cubicBezTo>
                  <a:pt x="3447851" y="478402"/>
                  <a:pt x="3445371" y="473441"/>
                  <a:pt x="3445371" y="463519"/>
                </a:cubicBezTo>
                <a:lnTo>
                  <a:pt x="3430488" y="463519"/>
                </a:lnTo>
                <a:cubicBezTo>
                  <a:pt x="3430488" y="468480"/>
                  <a:pt x="3432968" y="470960"/>
                  <a:pt x="3437929" y="470960"/>
                </a:cubicBezTo>
                <a:lnTo>
                  <a:pt x="3437929" y="478402"/>
                </a:lnTo>
                <a:cubicBezTo>
                  <a:pt x="3432968" y="483363"/>
                  <a:pt x="3432968" y="485843"/>
                  <a:pt x="3437929" y="485843"/>
                </a:cubicBezTo>
                <a:cubicBezTo>
                  <a:pt x="3437929" y="485843"/>
                  <a:pt x="3442891" y="484603"/>
                  <a:pt x="3452812" y="482122"/>
                </a:cubicBezTo>
                <a:cubicBezTo>
                  <a:pt x="3462734" y="479642"/>
                  <a:pt x="3467695" y="483363"/>
                  <a:pt x="3467695" y="493284"/>
                </a:cubicBezTo>
                <a:cubicBezTo>
                  <a:pt x="3477617" y="493284"/>
                  <a:pt x="3482578" y="493284"/>
                  <a:pt x="3482578" y="493284"/>
                </a:cubicBezTo>
                <a:cubicBezTo>
                  <a:pt x="3487539" y="488324"/>
                  <a:pt x="3487539" y="480882"/>
                  <a:pt x="3482578" y="470960"/>
                </a:cubicBezTo>
                <a:cubicBezTo>
                  <a:pt x="3477617" y="461039"/>
                  <a:pt x="3472656" y="456077"/>
                  <a:pt x="3467695" y="456077"/>
                </a:cubicBezTo>
                <a:close/>
                <a:moveTo>
                  <a:pt x="3415605" y="456077"/>
                </a:moveTo>
                <a:lnTo>
                  <a:pt x="3415605" y="470960"/>
                </a:lnTo>
                <a:cubicBezTo>
                  <a:pt x="3420566" y="475921"/>
                  <a:pt x="3423047" y="473441"/>
                  <a:pt x="3423047" y="463519"/>
                </a:cubicBezTo>
                <a:close/>
                <a:moveTo>
                  <a:pt x="1049238" y="456077"/>
                </a:moveTo>
                <a:lnTo>
                  <a:pt x="1056680" y="456077"/>
                </a:lnTo>
                <a:lnTo>
                  <a:pt x="1079004" y="463519"/>
                </a:lnTo>
                <a:cubicBezTo>
                  <a:pt x="1088926" y="463519"/>
                  <a:pt x="1095127" y="467239"/>
                  <a:pt x="1097608" y="474681"/>
                </a:cubicBezTo>
                <a:cubicBezTo>
                  <a:pt x="1100088" y="482122"/>
                  <a:pt x="1098848" y="485843"/>
                  <a:pt x="1093887" y="485843"/>
                </a:cubicBezTo>
                <a:cubicBezTo>
                  <a:pt x="1088926" y="485843"/>
                  <a:pt x="1083965" y="483363"/>
                  <a:pt x="1079004" y="478402"/>
                </a:cubicBezTo>
                <a:cubicBezTo>
                  <a:pt x="1059160" y="473441"/>
                  <a:pt x="1049238" y="465999"/>
                  <a:pt x="1049238" y="456077"/>
                </a:cubicBezTo>
                <a:close/>
                <a:moveTo>
                  <a:pt x="3966269" y="448636"/>
                </a:moveTo>
                <a:cubicBezTo>
                  <a:pt x="3961308" y="448636"/>
                  <a:pt x="3961308" y="451117"/>
                  <a:pt x="3966269" y="456077"/>
                </a:cubicBezTo>
                <a:cubicBezTo>
                  <a:pt x="3971230" y="456077"/>
                  <a:pt x="3973711" y="457318"/>
                  <a:pt x="3973711" y="459798"/>
                </a:cubicBezTo>
                <a:cubicBezTo>
                  <a:pt x="3973711" y="462279"/>
                  <a:pt x="3973711" y="463519"/>
                  <a:pt x="3973711" y="463519"/>
                </a:cubicBezTo>
                <a:lnTo>
                  <a:pt x="3988594" y="485843"/>
                </a:lnTo>
                <a:cubicBezTo>
                  <a:pt x="3998515" y="495765"/>
                  <a:pt x="4000996" y="503206"/>
                  <a:pt x="3996035" y="508167"/>
                </a:cubicBezTo>
                <a:cubicBezTo>
                  <a:pt x="3991074" y="513128"/>
                  <a:pt x="4003476" y="520570"/>
                  <a:pt x="4033242" y="530491"/>
                </a:cubicBezTo>
                <a:lnTo>
                  <a:pt x="4040684" y="530491"/>
                </a:lnTo>
                <a:cubicBezTo>
                  <a:pt x="4040684" y="535453"/>
                  <a:pt x="4040684" y="537933"/>
                  <a:pt x="4040684" y="537933"/>
                </a:cubicBezTo>
                <a:cubicBezTo>
                  <a:pt x="4045645" y="532972"/>
                  <a:pt x="4048125" y="532972"/>
                  <a:pt x="4048125" y="537933"/>
                </a:cubicBezTo>
                <a:cubicBezTo>
                  <a:pt x="4048125" y="542894"/>
                  <a:pt x="4049365" y="545374"/>
                  <a:pt x="4051846" y="545374"/>
                </a:cubicBezTo>
                <a:cubicBezTo>
                  <a:pt x="4054326" y="545374"/>
                  <a:pt x="4055566" y="542894"/>
                  <a:pt x="4055566" y="537933"/>
                </a:cubicBezTo>
                <a:cubicBezTo>
                  <a:pt x="4055566" y="532972"/>
                  <a:pt x="4048125" y="528011"/>
                  <a:pt x="4033242" y="523050"/>
                </a:cubicBezTo>
                <a:cubicBezTo>
                  <a:pt x="4023320" y="518089"/>
                  <a:pt x="4017119" y="514368"/>
                  <a:pt x="4014639" y="511888"/>
                </a:cubicBezTo>
                <a:cubicBezTo>
                  <a:pt x="4012158" y="509408"/>
                  <a:pt x="4010918" y="508167"/>
                  <a:pt x="4010918" y="508167"/>
                </a:cubicBezTo>
                <a:cubicBezTo>
                  <a:pt x="4010918" y="503206"/>
                  <a:pt x="4013398" y="501966"/>
                  <a:pt x="4018359" y="504446"/>
                </a:cubicBezTo>
                <a:cubicBezTo>
                  <a:pt x="4023320" y="506927"/>
                  <a:pt x="4025801" y="505687"/>
                  <a:pt x="4025801" y="500726"/>
                </a:cubicBezTo>
                <a:lnTo>
                  <a:pt x="4025801" y="493284"/>
                </a:lnTo>
                <a:cubicBezTo>
                  <a:pt x="4015879" y="488324"/>
                  <a:pt x="4013398" y="485843"/>
                  <a:pt x="4018359" y="485843"/>
                </a:cubicBezTo>
                <a:cubicBezTo>
                  <a:pt x="4023320" y="480882"/>
                  <a:pt x="4025801" y="478402"/>
                  <a:pt x="4025801" y="478402"/>
                </a:cubicBezTo>
                <a:cubicBezTo>
                  <a:pt x="4025801" y="478402"/>
                  <a:pt x="4023320" y="478402"/>
                  <a:pt x="4018359" y="478402"/>
                </a:cubicBezTo>
                <a:cubicBezTo>
                  <a:pt x="4013398" y="473441"/>
                  <a:pt x="4010918" y="468480"/>
                  <a:pt x="4010918" y="463519"/>
                </a:cubicBezTo>
                <a:cubicBezTo>
                  <a:pt x="4005957" y="453597"/>
                  <a:pt x="3991074" y="448636"/>
                  <a:pt x="3966269" y="448636"/>
                </a:cubicBezTo>
                <a:close/>
                <a:moveTo>
                  <a:pt x="1198067" y="448636"/>
                </a:moveTo>
                <a:lnTo>
                  <a:pt x="1190625" y="456077"/>
                </a:lnTo>
                <a:lnTo>
                  <a:pt x="1205508" y="456077"/>
                </a:lnTo>
                <a:cubicBezTo>
                  <a:pt x="1205508" y="451117"/>
                  <a:pt x="1203027" y="448636"/>
                  <a:pt x="1198067" y="448636"/>
                </a:cubicBezTo>
                <a:close/>
                <a:moveTo>
                  <a:pt x="1093887" y="441195"/>
                </a:moveTo>
                <a:cubicBezTo>
                  <a:pt x="1098848" y="441195"/>
                  <a:pt x="1106289" y="443675"/>
                  <a:pt x="1116211" y="448636"/>
                </a:cubicBezTo>
                <a:cubicBezTo>
                  <a:pt x="1126133" y="448636"/>
                  <a:pt x="1131094" y="451117"/>
                  <a:pt x="1131094" y="456077"/>
                </a:cubicBezTo>
                <a:lnTo>
                  <a:pt x="1123652" y="463519"/>
                </a:lnTo>
                <a:cubicBezTo>
                  <a:pt x="1118691" y="458558"/>
                  <a:pt x="1111250" y="456077"/>
                  <a:pt x="1101328" y="456077"/>
                </a:cubicBezTo>
                <a:cubicBezTo>
                  <a:pt x="1091406" y="456077"/>
                  <a:pt x="1086445" y="456077"/>
                  <a:pt x="1086445" y="456077"/>
                </a:cubicBezTo>
                <a:cubicBezTo>
                  <a:pt x="1086445" y="456077"/>
                  <a:pt x="1086445" y="453597"/>
                  <a:pt x="1086445" y="448636"/>
                </a:cubicBezTo>
                <a:cubicBezTo>
                  <a:pt x="1086445" y="443675"/>
                  <a:pt x="1088926" y="441195"/>
                  <a:pt x="1093887" y="441195"/>
                </a:cubicBezTo>
                <a:close/>
                <a:moveTo>
                  <a:pt x="3490019" y="441194"/>
                </a:moveTo>
                <a:cubicBezTo>
                  <a:pt x="3494980" y="441194"/>
                  <a:pt x="3497461" y="443675"/>
                  <a:pt x="3497461" y="448636"/>
                </a:cubicBezTo>
                <a:cubicBezTo>
                  <a:pt x="3497461" y="453597"/>
                  <a:pt x="3494980" y="456077"/>
                  <a:pt x="3490019" y="456077"/>
                </a:cubicBezTo>
                <a:cubicBezTo>
                  <a:pt x="3494980" y="451117"/>
                  <a:pt x="3494980" y="446156"/>
                  <a:pt x="3490019" y="441194"/>
                </a:cubicBezTo>
                <a:close/>
                <a:moveTo>
                  <a:pt x="1235273" y="441194"/>
                </a:moveTo>
                <a:cubicBezTo>
                  <a:pt x="1235273" y="446156"/>
                  <a:pt x="1235273" y="448636"/>
                  <a:pt x="1235273" y="448636"/>
                </a:cubicBezTo>
                <a:cubicBezTo>
                  <a:pt x="1240235" y="448636"/>
                  <a:pt x="1242715" y="448636"/>
                  <a:pt x="1242715" y="448636"/>
                </a:cubicBezTo>
                <a:cubicBezTo>
                  <a:pt x="1242715" y="443675"/>
                  <a:pt x="1240235" y="441194"/>
                  <a:pt x="1235273" y="441194"/>
                </a:cubicBezTo>
                <a:close/>
                <a:moveTo>
                  <a:pt x="1220391" y="441194"/>
                </a:moveTo>
                <a:cubicBezTo>
                  <a:pt x="1220391" y="441194"/>
                  <a:pt x="1220391" y="443675"/>
                  <a:pt x="1220391" y="448636"/>
                </a:cubicBezTo>
                <a:cubicBezTo>
                  <a:pt x="1225352" y="453597"/>
                  <a:pt x="1227832" y="456077"/>
                  <a:pt x="1227832" y="456077"/>
                </a:cubicBezTo>
                <a:cubicBezTo>
                  <a:pt x="1227832" y="456077"/>
                  <a:pt x="1227832" y="453597"/>
                  <a:pt x="1227832" y="448636"/>
                </a:cubicBezTo>
                <a:cubicBezTo>
                  <a:pt x="1227832" y="448636"/>
                  <a:pt x="1226592" y="447396"/>
                  <a:pt x="1224111" y="444915"/>
                </a:cubicBezTo>
                <a:cubicBezTo>
                  <a:pt x="1221631" y="442435"/>
                  <a:pt x="1220391" y="441194"/>
                  <a:pt x="1220391" y="441194"/>
                </a:cubicBezTo>
                <a:close/>
                <a:moveTo>
                  <a:pt x="3296543" y="435613"/>
                </a:moveTo>
                <a:cubicBezTo>
                  <a:pt x="3295302" y="435613"/>
                  <a:pt x="3294062" y="436234"/>
                  <a:pt x="3292822" y="437474"/>
                </a:cubicBezTo>
                <a:cubicBezTo>
                  <a:pt x="3290341" y="439954"/>
                  <a:pt x="3291582" y="441194"/>
                  <a:pt x="3296543" y="441194"/>
                </a:cubicBezTo>
                <a:cubicBezTo>
                  <a:pt x="3301504" y="441194"/>
                  <a:pt x="3303984" y="441194"/>
                  <a:pt x="3303984" y="441194"/>
                </a:cubicBezTo>
                <a:cubicBezTo>
                  <a:pt x="3303984" y="441194"/>
                  <a:pt x="3302744" y="439954"/>
                  <a:pt x="3300263" y="437474"/>
                </a:cubicBezTo>
                <a:cubicBezTo>
                  <a:pt x="3299023" y="436234"/>
                  <a:pt x="3297783" y="435613"/>
                  <a:pt x="3296543" y="435613"/>
                </a:cubicBezTo>
                <a:close/>
                <a:moveTo>
                  <a:pt x="1153418" y="433753"/>
                </a:moveTo>
                <a:cubicBezTo>
                  <a:pt x="1158379" y="433753"/>
                  <a:pt x="1160859" y="436233"/>
                  <a:pt x="1160859" y="441194"/>
                </a:cubicBezTo>
                <a:cubicBezTo>
                  <a:pt x="1160859" y="446156"/>
                  <a:pt x="1160859" y="449877"/>
                  <a:pt x="1160859" y="452357"/>
                </a:cubicBezTo>
                <a:cubicBezTo>
                  <a:pt x="1160859" y="454837"/>
                  <a:pt x="1163340" y="456077"/>
                  <a:pt x="1168301" y="456077"/>
                </a:cubicBezTo>
                <a:lnTo>
                  <a:pt x="1175742" y="456077"/>
                </a:lnTo>
                <a:cubicBezTo>
                  <a:pt x="1180703" y="461039"/>
                  <a:pt x="1180703" y="465999"/>
                  <a:pt x="1175742" y="470960"/>
                </a:cubicBezTo>
                <a:lnTo>
                  <a:pt x="1160859" y="463519"/>
                </a:lnTo>
                <a:cubicBezTo>
                  <a:pt x="1160859" y="458558"/>
                  <a:pt x="1158379" y="456077"/>
                  <a:pt x="1153418" y="456077"/>
                </a:cubicBezTo>
                <a:cubicBezTo>
                  <a:pt x="1148457" y="456077"/>
                  <a:pt x="1145977" y="452357"/>
                  <a:pt x="1145977" y="444915"/>
                </a:cubicBezTo>
                <a:cubicBezTo>
                  <a:pt x="1145977" y="437474"/>
                  <a:pt x="1148457" y="433753"/>
                  <a:pt x="1153418" y="433753"/>
                </a:cubicBezTo>
                <a:close/>
                <a:moveTo>
                  <a:pt x="1131094" y="433753"/>
                </a:moveTo>
                <a:cubicBezTo>
                  <a:pt x="1131094" y="433753"/>
                  <a:pt x="1131094" y="436233"/>
                  <a:pt x="1131094" y="441194"/>
                </a:cubicBezTo>
                <a:cubicBezTo>
                  <a:pt x="1131094" y="441194"/>
                  <a:pt x="1129854" y="441194"/>
                  <a:pt x="1127373" y="441194"/>
                </a:cubicBezTo>
                <a:cubicBezTo>
                  <a:pt x="1124893" y="441194"/>
                  <a:pt x="1123652" y="439954"/>
                  <a:pt x="1123652" y="437474"/>
                </a:cubicBezTo>
                <a:cubicBezTo>
                  <a:pt x="1123652" y="434993"/>
                  <a:pt x="1126133" y="433753"/>
                  <a:pt x="1131094" y="433753"/>
                </a:cubicBezTo>
                <a:close/>
                <a:moveTo>
                  <a:pt x="1041797" y="433753"/>
                </a:moveTo>
                <a:lnTo>
                  <a:pt x="1056680" y="441194"/>
                </a:lnTo>
                <a:cubicBezTo>
                  <a:pt x="1051719" y="441194"/>
                  <a:pt x="1046758" y="441194"/>
                  <a:pt x="1041797" y="441194"/>
                </a:cubicBezTo>
                <a:cubicBezTo>
                  <a:pt x="1036836" y="441194"/>
                  <a:pt x="1036836" y="438714"/>
                  <a:pt x="1041797" y="433753"/>
                </a:cubicBezTo>
                <a:close/>
                <a:moveTo>
                  <a:pt x="982266" y="433753"/>
                </a:moveTo>
                <a:cubicBezTo>
                  <a:pt x="982266" y="433753"/>
                  <a:pt x="982266" y="436233"/>
                  <a:pt x="982266" y="441194"/>
                </a:cubicBezTo>
                <a:lnTo>
                  <a:pt x="982266" y="448636"/>
                </a:lnTo>
                <a:cubicBezTo>
                  <a:pt x="977305" y="448636"/>
                  <a:pt x="974824" y="447396"/>
                  <a:pt x="974824" y="444915"/>
                </a:cubicBezTo>
                <a:cubicBezTo>
                  <a:pt x="974824" y="442435"/>
                  <a:pt x="974824" y="441194"/>
                  <a:pt x="974824" y="441194"/>
                </a:cubicBezTo>
                <a:close/>
                <a:moveTo>
                  <a:pt x="4040684" y="426312"/>
                </a:moveTo>
                <a:lnTo>
                  <a:pt x="4048125" y="448636"/>
                </a:lnTo>
                <a:cubicBezTo>
                  <a:pt x="4053086" y="443675"/>
                  <a:pt x="4058047" y="443675"/>
                  <a:pt x="4063008" y="448636"/>
                </a:cubicBezTo>
                <a:cubicBezTo>
                  <a:pt x="4063008" y="448636"/>
                  <a:pt x="4063008" y="451117"/>
                  <a:pt x="4063008" y="456077"/>
                </a:cubicBezTo>
                <a:lnTo>
                  <a:pt x="4077891" y="463519"/>
                </a:lnTo>
                <a:cubicBezTo>
                  <a:pt x="4087812" y="468480"/>
                  <a:pt x="4095254" y="470960"/>
                  <a:pt x="4100215" y="470960"/>
                </a:cubicBezTo>
                <a:lnTo>
                  <a:pt x="4115098" y="463519"/>
                </a:lnTo>
                <a:cubicBezTo>
                  <a:pt x="4115098" y="458558"/>
                  <a:pt x="4112617" y="453597"/>
                  <a:pt x="4107656" y="448636"/>
                </a:cubicBezTo>
                <a:cubicBezTo>
                  <a:pt x="4102695" y="443675"/>
                  <a:pt x="4095254" y="439954"/>
                  <a:pt x="4085332" y="437474"/>
                </a:cubicBezTo>
                <a:cubicBezTo>
                  <a:pt x="4075410" y="434993"/>
                  <a:pt x="4067969" y="433753"/>
                  <a:pt x="4063008" y="433753"/>
                </a:cubicBezTo>
                <a:lnTo>
                  <a:pt x="4048125" y="426312"/>
                </a:lnTo>
                <a:close/>
                <a:moveTo>
                  <a:pt x="3854648" y="426312"/>
                </a:moveTo>
                <a:lnTo>
                  <a:pt x="3862090" y="433753"/>
                </a:lnTo>
                <a:cubicBezTo>
                  <a:pt x="3862090" y="428792"/>
                  <a:pt x="3860849" y="426312"/>
                  <a:pt x="3858369" y="426312"/>
                </a:cubicBezTo>
                <a:cubicBezTo>
                  <a:pt x="3855889" y="426312"/>
                  <a:pt x="3854648" y="426312"/>
                  <a:pt x="3854648" y="426312"/>
                </a:cubicBezTo>
                <a:close/>
                <a:moveTo>
                  <a:pt x="3690937" y="426312"/>
                </a:moveTo>
                <a:lnTo>
                  <a:pt x="3698379" y="433753"/>
                </a:lnTo>
                <a:lnTo>
                  <a:pt x="3698379" y="426312"/>
                </a:lnTo>
                <a:close/>
                <a:moveTo>
                  <a:pt x="3192363" y="426312"/>
                </a:moveTo>
                <a:lnTo>
                  <a:pt x="3214687" y="433753"/>
                </a:lnTo>
                <a:lnTo>
                  <a:pt x="3207246" y="426312"/>
                </a:lnTo>
                <a:close/>
                <a:moveTo>
                  <a:pt x="3651870" y="422591"/>
                </a:moveTo>
                <a:cubicBezTo>
                  <a:pt x="3650630" y="422591"/>
                  <a:pt x="3648770" y="423831"/>
                  <a:pt x="3646289" y="426312"/>
                </a:cubicBezTo>
                <a:lnTo>
                  <a:pt x="3653730" y="426312"/>
                </a:lnTo>
                <a:cubicBezTo>
                  <a:pt x="3653730" y="423831"/>
                  <a:pt x="3653110" y="422591"/>
                  <a:pt x="3651870" y="422591"/>
                </a:cubicBezTo>
                <a:close/>
                <a:moveTo>
                  <a:pt x="4033242" y="418870"/>
                </a:moveTo>
                <a:cubicBezTo>
                  <a:pt x="4028281" y="418870"/>
                  <a:pt x="4025801" y="421351"/>
                  <a:pt x="4025801" y="426312"/>
                </a:cubicBezTo>
                <a:lnTo>
                  <a:pt x="4033242" y="426312"/>
                </a:lnTo>
                <a:close/>
                <a:moveTo>
                  <a:pt x="3891855" y="418870"/>
                </a:moveTo>
                <a:cubicBezTo>
                  <a:pt x="3896816" y="423831"/>
                  <a:pt x="3896816" y="426312"/>
                  <a:pt x="3891855" y="426312"/>
                </a:cubicBezTo>
                <a:lnTo>
                  <a:pt x="3899297" y="433753"/>
                </a:lnTo>
                <a:cubicBezTo>
                  <a:pt x="3904258" y="433753"/>
                  <a:pt x="3907979" y="433753"/>
                  <a:pt x="3910459" y="433753"/>
                </a:cubicBezTo>
                <a:cubicBezTo>
                  <a:pt x="3912939" y="433753"/>
                  <a:pt x="3916660" y="436233"/>
                  <a:pt x="3921621" y="441194"/>
                </a:cubicBezTo>
                <a:lnTo>
                  <a:pt x="3936504" y="441194"/>
                </a:lnTo>
                <a:lnTo>
                  <a:pt x="3929062" y="433753"/>
                </a:lnTo>
                <a:cubicBezTo>
                  <a:pt x="3929062" y="428792"/>
                  <a:pt x="3926582" y="426312"/>
                  <a:pt x="3921621" y="426312"/>
                </a:cubicBezTo>
                <a:lnTo>
                  <a:pt x="3906738" y="426312"/>
                </a:lnTo>
                <a:cubicBezTo>
                  <a:pt x="3906738" y="421351"/>
                  <a:pt x="3904258" y="418870"/>
                  <a:pt x="3899297" y="418870"/>
                </a:cubicBezTo>
                <a:close/>
                <a:moveTo>
                  <a:pt x="1099468" y="415150"/>
                </a:moveTo>
                <a:cubicBezTo>
                  <a:pt x="1100708" y="415150"/>
                  <a:pt x="1101328" y="416390"/>
                  <a:pt x="1101328" y="418870"/>
                </a:cubicBezTo>
                <a:lnTo>
                  <a:pt x="1093887" y="418870"/>
                </a:lnTo>
                <a:cubicBezTo>
                  <a:pt x="1096367" y="416390"/>
                  <a:pt x="1098228" y="415150"/>
                  <a:pt x="1099468" y="415150"/>
                </a:cubicBezTo>
                <a:close/>
                <a:moveTo>
                  <a:pt x="3832324" y="411429"/>
                </a:moveTo>
                <a:lnTo>
                  <a:pt x="3832324" y="418870"/>
                </a:lnTo>
                <a:lnTo>
                  <a:pt x="3847207" y="418870"/>
                </a:lnTo>
                <a:cubicBezTo>
                  <a:pt x="3842246" y="413909"/>
                  <a:pt x="3837285" y="411429"/>
                  <a:pt x="3832324" y="411429"/>
                </a:cubicBezTo>
                <a:close/>
                <a:moveTo>
                  <a:pt x="3676055" y="411429"/>
                </a:moveTo>
                <a:lnTo>
                  <a:pt x="3668613" y="418870"/>
                </a:lnTo>
                <a:cubicBezTo>
                  <a:pt x="3673574" y="423831"/>
                  <a:pt x="3673574" y="426312"/>
                  <a:pt x="3668613" y="426312"/>
                </a:cubicBezTo>
                <a:lnTo>
                  <a:pt x="3668613" y="433753"/>
                </a:lnTo>
                <a:cubicBezTo>
                  <a:pt x="3673574" y="433753"/>
                  <a:pt x="3678535" y="431273"/>
                  <a:pt x="3683496" y="426312"/>
                </a:cubicBezTo>
                <a:cubicBezTo>
                  <a:pt x="3683496" y="421351"/>
                  <a:pt x="3683496" y="417630"/>
                  <a:pt x="3683496" y="415150"/>
                </a:cubicBezTo>
                <a:cubicBezTo>
                  <a:pt x="3683496" y="412669"/>
                  <a:pt x="3681016" y="411429"/>
                  <a:pt x="3676055" y="411429"/>
                </a:cubicBezTo>
                <a:close/>
                <a:moveTo>
                  <a:pt x="3408164" y="411429"/>
                </a:moveTo>
                <a:lnTo>
                  <a:pt x="3400722" y="418870"/>
                </a:lnTo>
                <a:cubicBezTo>
                  <a:pt x="3400722" y="423831"/>
                  <a:pt x="3400722" y="426312"/>
                  <a:pt x="3400722" y="426312"/>
                </a:cubicBezTo>
                <a:cubicBezTo>
                  <a:pt x="3400722" y="426312"/>
                  <a:pt x="3403203" y="423831"/>
                  <a:pt x="3408164" y="418870"/>
                </a:cubicBezTo>
                <a:cubicBezTo>
                  <a:pt x="3408164" y="418870"/>
                  <a:pt x="3408164" y="416390"/>
                  <a:pt x="3408164" y="411429"/>
                </a:cubicBezTo>
                <a:close/>
                <a:moveTo>
                  <a:pt x="3363515" y="411429"/>
                </a:moveTo>
                <a:lnTo>
                  <a:pt x="3370957" y="418870"/>
                </a:lnTo>
                <a:cubicBezTo>
                  <a:pt x="3365996" y="418870"/>
                  <a:pt x="3363515" y="420111"/>
                  <a:pt x="3363515" y="422591"/>
                </a:cubicBezTo>
                <a:cubicBezTo>
                  <a:pt x="3363515" y="425071"/>
                  <a:pt x="3363515" y="428792"/>
                  <a:pt x="3363515" y="433753"/>
                </a:cubicBezTo>
                <a:cubicBezTo>
                  <a:pt x="3363515" y="438714"/>
                  <a:pt x="3367236" y="441194"/>
                  <a:pt x="3374678" y="441194"/>
                </a:cubicBezTo>
                <a:cubicBezTo>
                  <a:pt x="3382119" y="441194"/>
                  <a:pt x="3388320" y="443675"/>
                  <a:pt x="3393281" y="448636"/>
                </a:cubicBezTo>
                <a:lnTo>
                  <a:pt x="3408164" y="448636"/>
                </a:lnTo>
                <a:cubicBezTo>
                  <a:pt x="3408164" y="443675"/>
                  <a:pt x="3410644" y="443675"/>
                  <a:pt x="3415605" y="448636"/>
                </a:cubicBezTo>
                <a:lnTo>
                  <a:pt x="3423047" y="441194"/>
                </a:lnTo>
                <a:lnTo>
                  <a:pt x="3408164" y="441194"/>
                </a:lnTo>
                <a:lnTo>
                  <a:pt x="3400722" y="433753"/>
                </a:lnTo>
                <a:lnTo>
                  <a:pt x="3385840" y="433753"/>
                </a:lnTo>
                <a:cubicBezTo>
                  <a:pt x="3380879" y="438714"/>
                  <a:pt x="3379639" y="437474"/>
                  <a:pt x="3382119" y="430032"/>
                </a:cubicBezTo>
                <a:cubicBezTo>
                  <a:pt x="3384599" y="422591"/>
                  <a:pt x="3380879" y="416390"/>
                  <a:pt x="3370957" y="411429"/>
                </a:cubicBezTo>
                <a:close/>
                <a:moveTo>
                  <a:pt x="3274219" y="411429"/>
                </a:moveTo>
                <a:lnTo>
                  <a:pt x="3244453" y="433753"/>
                </a:lnTo>
                <a:lnTo>
                  <a:pt x="3251894" y="441194"/>
                </a:lnTo>
                <a:cubicBezTo>
                  <a:pt x="3251894" y="436233"/>
                  <a:pt x="3251894" y="433753"/>
                  <a:pt x="3251894" y="433753"/>
                </a:cubicBezTo>
                <a:lnTo>
                  <a:pt x="3259336" y="433753"/>
                </a:lnTo>
                <a:cubicBezTo>
                  <a:pt x="3264296" y="438714"/>
                  <a:pt x="3271738" y="438714"/>
                  <a:pt x="3281660" y="433753"/>
                </a:cubicBezTo>
                <a:lnTo>
                  <a:pt x="3289101" y="426312"/>
                </a:lnTo>
                <a:lnTo>
                  <a:pt x="3281660" y="426312"/>
                </a:lnTo>
                <a:cubicBezTo>
                  <a:pt x="3271738" y="431273"/>
                  <a:pt x="3266777" y="431273"/>
                  <a:pt x="3266777" y="426312"/>
                </a:cubicBezTo>
                <a:lnTo>
                  <a:pt x="3266777" y="418870"/>
                </a:lnTo>
                <a:cubicBezTo>
                  <a:pt x="3271738" y="423831"/>
                  <a:pt x="3274219" y="423831"/>
                  <a:pt x="3274219" y="418870"/>
                </a:cubicBezTo>
                <a:close/>
                <a:moveTo>
                  <a:pt x="3447696" y="409569"/>
                </a:moveTo>
                <a:cubicBezTo>
                  <a:pt x="3444906" y="409569"/>
                  <a:pt x="3441650" y="410189"/>
                  <a:pt x="3437929" y="411429"/>
                </a:cubicBezTo>
                <a:cubicBezTo>
                  <a:pt x="3428008" y="411429"/>
                  <a:pt x="3425527" y="413909"/>
                  <a:pt x="3430488" y="418870"/>
                </a:cubicBezTo>
                <a:cubicBezTo>
                  <a:pt x="3435449" y="423831"/>
                  <a:pt x="3435449" y="426312"/>
                  <a:pt x="3430488" y="426312"/>
                </a:cubicBezTo>
                <a:lnTo>
                  <a:pt x="3423047" y="426312"/>
                </a:lnTo>
                <a:lnTo>
                  <a:pt x="3430488" y="433753"/>
                </a:lnTo>
                <a:lnTo>
                  <a:pt x="3437929" y="441194"/>
                </a:lnTo>
                <a:lnTo>
                  <a:pt x="3445371" y="426312"/>
                </a:lnTo>
                <a:lnTo>
                  <a:pt x="3452812" y="433753"/>
                </a:lnTo>
                <a:cubicBezTo>
                  <a:pt x="3452812" y="433753"/>
                  <a:pt x="3455293" y="436233"/>
                  <a:pt x="3460254" y="441194"/>
                </a:cubicBezTo>
                <a:lnTo>
                  <a:pt x="3467695" y="441194"/>
                </a:lnTo>
                <a:cubicBezTo>
                  <a:pt x="3472656" y="441194"/>
                  <a:pt x="3475137" y="438714"/>
                  <a:pt x="3475137" y="433753"/>
                </a:cubicBezTo>
                <a:cubicBezTo>
                  <a:pt x="3480098" y="443675"/>
                  <a:pt x="3485058" y="451117"/>
                  <a:pt x="3490019" y="456077"/>
                </a:cubicBezTo>
                <a:lnTo>
                  <a:pt x="3497461" y="463519"/>
                </a:lnTo>
                <a:lnTo>
                  <a:pt x="3504902" y="456077"/>
                </a:lnTo>
                <a:cubicBezTo>
                  <a:pt x="3504902" y="456077"/>
                  <a:pt x="3504902" y="453597"/>
                  <a:pt x="3504902" y="448636"/>
                </a:cubicBezTo>
                <a:lnTo>
                  <a:pt x="3512344" y="448636"/>
                </a:lnTo>
                <a:cubicBezTo>
                  <a:pt x="3517305" y="443675"/>
                  <a:pt x="3522265" y="442435"/>
                  <a:pt x="3527226" y="444915"/>
                </a:cubicBezTo>
                <a:cubicBezTo>
                  <a:pt x="3532187" y="447396"/>
                  <a:pt x="3534668" y="448636"/>
                  <a:pt x="3534668" y="448636"/>
                </a:cubicBezTo>
                <a:lnTo>
                  <a:pt x="3534668" y="441194"/>
                </a:lnTo>
                <a:cubicBezTo>
                  <a:pt x="3524746" y="436233"/>
                  <a:pt x="3518545" y="434993"/>
                  <a:pt x="3516064" y="437474"/>
                </a:cubicBezTo>
                <a:cubicBezTo>
                  <a:pt x="3513584" y="439954"/>
                  <a:pt x="3512344" y="438714"/>
                  <a:pt x="3512344" y="433753"/>
                </a:cubicBezTo>
                <a:lnTo>
                  <a:pt x="3504902" y="426312"/>
                </a:lnTo>
                <a:cubicBezTo>
                  <a:pt x="3504902" y="426312"/>
                  <a:pt x="3503662" y="426312"/>
                  <a:pt x="3501181" y="426312"/>
                </a:cubicBezTo>
                <a:cubicBezTo>
                  <a:pt x="3498701" y="426312"/>
                  <a:pt x="3494980" y="426312"/>
                  <a:pt x="3490019" y="426312"/>
                </a:cubicBezTo>
                <a:cubicBezTo>
                  <a:pt x="3485058" y="421351"/>
                  <a:pt x="3480098" y="423831"/>
                  <a:pt x="3475137" y="433753"/>
                </a:cubicBezTo>
                <a:cubicBezTo>
                  <a:pt x="3475137" y="428792"/>
                  <a:pt x="3472656" y="426312"/>
                  <a:pt x="3467695" y="426312"/>
                </a:cubicBezTo>
                <a:cubicBezTo>
                  <a:pt x="3462734" y="431273"/>
                  <a:pt x="3460254" y="431273"/>
                  <a:pt x="3460254" y="426312"/>
                </a:cubicBezTo>
                <a:cubicBezTo>
                  <a:pt x="3460254" y="415150"/>
                  <a:pt x="3456068" y="409569"/>
                  <a:pt x="3447696" y="409569"/>
                </a:cubicBezTo>
                <a:close/>
                <a:moveTo>
                  <a:pt x="3411885" y="403987"/>
                </a:moveTo>
                <a:cubicBezTo>
                  <a:pt x="3409404" y="403987"/>
                  <a:pt x="3409404" y="406468"/>
                  <a:pt x="3411885" y="411429"/>
                </a:cubicBezTo>
                <a:cubicBezTo>
                  <a:pt x="3414365" y="416390"/>
                  <a:pt x="3416846" y="417630"/>
                  <a:pt x="3419326" y="415150"/>
                </a:cubicBezTo>
                <a:cubicBezTo>
                  <a:pt x="3421806" y="412669"/>
                  <a:pt x="3421806" y="410189"/>
                  <a:pt x="3419326" y="407708"/>
                </a:cubicBezTo>
                <a:cubicBezTo>
                  <a:pt x="3416846" y="405228"/>
                  <a:pt x="3414365" y="403987"/>
                  <a:pt x="3411885" y="403987"/>
                </a:cubicBezTo>
                <a:close/>
                <a:moveTo>
                  <a:pt x="3311426" y="403987"/>
                </a:moveTo>
                <a:cubicBezTo>
                  <a:pt x="3306465" y="403987"/>
                  <a:pt x="3303984" y="405228"/>
                  <a:pt x="3303984" y="407708"/>
                </a:cubicBezTo>
                <a:cubicBezTo>
                  <a:pt x="3303984" y="410189"/>
                  <a:pt x="3306465" y="411429"/>
                  <a:pt x="3311426" y="411429"/>
                </a:cubicBezTo>
                <a:close/>
                <a:moveTo>
                  <a:pt x="3004468" y="400267"/>
                </a:moveTo>
                <a:cubicBezTo>
                  <a:pt x="3003227" y="400267"/>
                  <a:pt x="3001367" y="401507"/>
                  <a:pt x="2998887" y="403987"/>
                </a:cubicBezTo>
                <a:lnTo>
                  <a:pt x="2998887" y="411429"/>
                </a:lnTo>
                <a:cubicBezTo>
                  <a:pt x="3003847" y="411429"/>
                  <a:pt x="3006328" y="408948"/>
                  <a:pt x="3006328" y="403987"/>
                </a:cubicBezTo>
                <a:cubicBezTo>
                  <a:pt x="3006328" y="401507"/>
                  <a:pt x="3005708" y="400267"/>
                  <a:pt x="3004468" y="400267"/>
                </a:cubicBezTo>
                <a:close/>
                <a:moveTo>
                  <a:pt x="3847207" y="396546"/>
                </a:moveTo>
                <a:cubicBezTo>
                  <a:pt x="3847207" y="396546"/>
                  <a:pt x="3847207" y="399026"/>
                  <a:pt x="3847207" y="403987"/>
                </a:cubicBezTo>
                <a:cubicBezTo>
                  <a:pt x="3847207" y="408948"/>
                  <a:pt x="3849687" y="408948"/>
                  <a:pt x="3854648" y="403987"/>
                </a:cubicBezTo>
                <a:cubicBezTo>
                  <a:pt x="3854648" y="399026"/>
                  <a:pt x="3854648" y="396546"/>
                  <a:pt x="3854648" y="396546"/>
                </a:cubicBezTo>
                <a:cubicBezTo>
                  <a:pt x="3849687" y="396546"/>
                  <a:pt x="3847207" y="396546"/>
                  <a:pt x="3847207" y="396546"/>
                </a:cubicBezTo>
                <a:close/>
                <a:moveTo>
                  <a:pt x="1912441" y="396546"/>
                </a:moveTo>
                <a:lnTo>
                  <a:pt x="1919883" y="403987"/>
                </a:lnTo>
                <a:lnTo>
                  <a:pt x="1927324" y="403987"/>
                </a:lnTo>
                <a:cubicBezTo>
                  <a:pt x="1922363" y="399026"/>
                  <a:pt x="1917402" y="396546"/>
                  <a:pt x="1912441" y="396546"/>
                </a:cubicBezTo>
                <a:close/>
                <a:moveTo>
                  <a:pt x="1294805" y="396546"/>
                </a:moveTo>
                <a:cubicBezTo>
                  <a:pt x="1294805" y="396546"/>
                  <a:pt x="1294805" y="399026"/>
                  <a:pt x="1294805" y="403987"/>
                </a:cubicBezTo>
                <a:cubicBezTo>
                  <a:pt x="1299766" y="403987"/>
                  <a:pt x="1302246" y="402747"/>
                  <a:pt x="1302246" y="400267"/>
                </a:cubicBezTo>
                <a:cubicBezTo>
                  <a:pt x="1302246" y="397786"/>
                  <a:pt x="1302246" y="396546"/>
                  <a:pt x="1302246" y="396546"/>
                </a:cubicBezTo>
                <a:cubicBezTo>
                  <a:pt x="1302246" y="396546"/>
                  <a:pt x="1299766" y="396546"/>
                  <a:pt x="1294805" y="396546"/>
                </a:cubicBezTo>
                <a:close/>
                <a:moveTo>
                  <a:pt x="773906" y="396546"/>
                </a:moveTo>
                <a:lnTo>
                  <a:pt x="781348" y="396546"/>
                </a:lnTo>
                <a:lnTo>
                  <a:pt x="788789" y="396546"/>
                </a:lnTo>
                <a:cubicBezTo>
                  <a:pt x="793750" y="396546"/>
                  <a:pt x="793750" y="397786"/>
                  <a:pt x="788789" y="400267"/>
                </a:cubicBezTo>
                <a:cubicBezTo>
                  <a:pt x="783828" y="402747"/>
                  <a:pt x="783828" y="406468"/>
                  <a:pt x="788789" y="411429"/>
                </a:cubicBezTo>
                <a:cubicBezTo>
                  <a:pt x="788789" y="411429"/>
                  <a:pt x="787549" y="411429"/>
                  <a:pt x="785068" y="411429"/>
                </a:cubicBezTo>
                <a:cubicBezTo>
                  <a:pt x="782588" y="411429"/>
                  <a:pt x="778867" y="408948"/>
                  <a:pt x="773906" y="403987"/>
                </a:cubicBezTo>
                <a:close/>
                <a:moveTo>
                  <a:pt x="3765351" y="389105"/>
                </a:moveTo>
                <a:cubicBezTo>
                  <a:pt x="3770313" y="389105"/>
                  <a:pt x="3772793" y="389105"/>
                  <a:pt x="3772793" y="389105"/>
                </a:cubicBezTo>
                <a:cubicBezTo>
                  <a:pt x="3772793" y="389105"/>
                  <a:pt x="3772793" y="391585"/>
                  <a:pt x="3772793" y="396546"/>
                </a:cubicBezTo>
                <a:lnTo>
                  <a:pt x="3757910" y="396546"/>
                </a:lnTo>
                <a:cubicBezTo>
                  <a:pt x="3757910" y="391585"/>
                  <a:pt x="3760390" y="389105"/>
                  <a:pt x="3765351" y="389105"/>
                </a:cubicBezTo>
                <a:close/>
                <a:moveTo>
                  <a:pt x="3177480" y="389105"/>
                </a:moveTo>
                <a:cubicBezTo>
                  <a:pt x="3172520" y="389105"/>
                  <a:pt x="3172520" y="391585"/>
                  <a:pt x="3177480" y="396546"/>
                </a:cubicBezTo>
                <a:lnTo>
                  <a:pt x="3184922" y="396546"/>
                </a:lnTo>
                <a:cubicBezTo>
                  <a:pt x="3184922" y="391585"/>
                  <a:pt x="3182441" y="389105"/>
                  <a:pt x="3177480" y="389105"/>
                </a:cubicBezTo>
                <a:close/>
                <a:moveTo>
                  <a:pt x="1255737" y="385384"/>
                </a:moveTo>
                <a:cubicBezTo>
                  <a:pt x="1254497" y="385384"/>
                  <a:pt x="1252637" y="386624"/>
                  <a:pt x="1250156" y="389105"/>
                </a:cubicBezTo>
                <a:cubicBezTo>
                  <a:pt x="1240235" y="394066"/>
                  <a:pt x="1242715" y="396546"/>
                  <a:pt x="1257598" y="396546"/>
                </a:cubicBezTo>
                <a:lnTo>
                  <a:pt x="1257598" y="389105"/>
                </a:lnTo>
                <a:cubicBezTo>
                  <a:pt x="1257598" y="386624"/>
                  <a:pt x="1256978" y="385384"/>
                  <a:pt x="1255737" y="385384"/>
                </a:cubicBezTo>
                <a:close/>
                <a:moveTo>
                  <a:pt x="3757910" y="381663"/>
                </a:moveTo>
                <a:lnTo>
                  <a:pt x="3757910" y="389105"/>
                </a:lnTo>
                <a:cubicBezTo>
                  <a:pt x="3752949" y="389105"/>
                  <a:pt x="3750469" y="389105"/>
                  <a:pt x="3750469" y="389105"/>
                </a:cubicBezTo>
                <a:cubicBezTo>
                  <a:pt x="3750469" y="389105"/>
                  <a:pt x="3750469" y="391585"/>
                  <a:pt x="3750469" y="396546"/>
                </a:cubicBezTo>
                <a:lnTo>
                  <a:pt x="3743027" y="396546"/>
                </a:lnTo>
                <a:cubicBezTo>
                  <a:pt x="3738066" y="396546"/>
                  <a:pt x="3735586" y="396546"/>
                  <a:pt x="3735586" y="396546"/>
                </a:cubicBezTo>
                <a:cubicBezTo>
                  <a:pt x="3735586" y="396546"/>
                  <a:pt x="3735586" y="399026"/>
                  <a:pt x="3735586" y="403987"/>
                </a:cubicBezTo>
                <a:cubicBezTo>
                  <a:pt x="3735586" y="403987"/>
                  <a:pt x="3738066" y="403987"/>
                  <a:pt x="3743027" y="403987"/>
                </a:cubicBezTo>
                <a:lnTo>
                  <a:pt x="3743027" y="418870"/>
                </a:lnTo>
                <a:cubicBezTo>
                  <a:pt x="3738066" y="418870"/>
                  <a:pt x="3735586" y="418870"/>
                  <a:pt x="3735586" y="418870"/>
                </a:cubicBezTo>
                <a:cubicBezTo>
                  <a:pt x="3730625" y="423831"/>
                  <a:pt x="3728144" y="423831"/>
                  <a:pt x="3728144" y="418870"/>
                </a:cubicBezTo>
                <a:cubicBezTo>
                  <a:pt x="3728144" y="413909"/>
                  <a:pt x="3725664" y="411429"/>
                  <a:pt x="3720703" y="411429"/>
                </a:cubicBezTo>
                <a:cubicBezTo>
                  <a:pt x="3715742" y="411429"/>
                  <a:pt x="3710781" y="408948"/>
                  <a:pt x="3705820" y="403987"/>
                </a:cubicBezTo>
                <a:cubicBezTo>
                  <a:pt x="3705820" y="403987"/>
                  <a:pt x="3703340" y="403987"/>
                  <a:pt x="3698379" y="403987"/>
                </a:cubicBezTo>
                <a:cubicBezTo>
                  <a:pt x="3693418" y="408948"/>
                  <a:pt x="3695898" y="412669"/>
                  <a:pt x="3705820" y="415150"/>
                </a:cubicBezTo>
                <a:cubicBezTo>
                  <a:pt x="3715742" y="417630"/>
                  <a:pt x="3720703" y="421351"/>
                  <a:pt x="3720703" y="426312"/>
                </a:cubicBezTo>
                <a:cubicBezTo>
                  <a:pt x="3725664" y="426312"/>
                  <a:pt x="3728144" y="426312"/>
                  <a:pt x="3728144" y="426312"/>
                </a:cubicBezTo>
                <a:cubicBezTo>
                  <a:pt x="3738066" y="426312"/>
                  <a:pt x="3745508" y="427552"/>
                  <a:pt x="3750469" y="430032"/>
                </a:cubicBezTo>
                <a:cubicBezTo>
                  <a:pt x="3755430" y="432513"/>
                  <a:pt x="3757910" y="436233"/>
                  <a:pt x="3757910" y="441194"/>
                </a:cubicBezTo>
                <a:cubicBezTo>
                  <a:pt x="3757910" y="441194"/>
                  <a:pt x="3759150" y="442435"/>
                  <a:pt x="3761631" y="444915"/>
                </a:cubicBezTo>
                <a:cubicBezTo>
                  <a:pt x="3764111" y="447396"/>
                  <a:pt x="3765351" y="448636"/>
                  <a:pt x="3765351" y="448636"/>
                </a:cubicBezTo>
                <a:lnTo>
                  <a:pt x="3772793" y="456077"/>
                </a:lnTo>
                <a:cubicBezTo>
                  <a:pt x="3777754" y="461039"/>
                  <a:pt x="3782715" y="465999"/>
                  <a:pt x="3787676" y="470960"/>
                </a:cubicBezTo>
                <a:cubicBezTo>
                  <a:pt x="3792637" y="470960"/>
                  <a:pt x="3796357" y="473441"/>
                  <a:pt x="3798838" y="478402"/>
                </a:cubicBezTo>
                <a:cubicBezTo>
                  <a:pt x="3801318" y="483363"/>
                  <a:pt x="3805039" y="484603"/>
                  <a:pt x="3810000" y="482122"/>
                </a:cubicBezTo>
                <a:cubicBezTo>
                  <a:pt x="3814961" y="479642"/>
                  <a:pt x="3819922" y="480882"/>
                  <a:pt x="3824883" y="485843"/>
                </a:cubicBezTo>
                <a:cubicBezTo>
                  <a:pt x="3824883" y="490804"/>
                  <a:pt x="3827363" y="490804"/>
                  <a:pt x="3832324" y="485843"/>
                </a:cubicBezTo>
                <a:lnTo>
                  <a:pt x="3810000" y="478402"/>
                </a:lnTo>
                <a:cubicBezTo>
                  <a:pt x="3810000" y="478402"/>
                  <a:pt x="3807520" y="475921"/>
                  <a:pt x="3802559" y="470960"/>
                </a:cubicBezTo>
                <a:cubicBezTo>
                  <a:pt x="3797597" y="465999"/>
                  <a:pt x="3795117" y="462279"/>
                  <a:pt x="3795117" y="459798"/>
                </a:cubicBezTo>
                <a:cubicBezTo>
                  <a:pt x="3795117" y="457318"/>
                  <a:pt x="3796357" y="457318"/>
                  <a:pt x="3798838" y="459798"/>
                </a:cubicBezTo>
                <a:cubicBezTo>
                  <a:pt x="3801318" y="462279"/>
                  <a:pt x="3807520" y="463519"/>
                  <a:pt x="3817441" y="463519"/>
                </a:cubicBezTo>
                <a:cubicBezTo>
                  <a:pt x="3827363" y="463519"/>
                  <a:pt x="3834805" y="465999"/>
                  <a:pt x="3839766" y="470960"/>
                </a:cubicBezTo>
                <a:lnTo>
                  <a:pt x="3839766" y="463519"/>
                </a:lnTo>
                <a:cubicBezTo>
                  <a:pt x="3839766" y="453597"/>
                  <a:pt x="3834805" y="451117"/>
                  <a:pt x="3824883" y="456077"/>
                </a:cubicBezTo>
                <a:cubicBezTo>
                  <a:pt x="3819922" y="456077"/>
                  <a:pt x="3817441" y="453597"/>
                  <a:pt x="3817441" y="448636"/>
                </a:cubicBezTo>
                <a:cubicBezTo>
                  <a:pt x="3817441" y="443675"/>
                  <a:pt x="3817441" y="439954"/>
                  <a:pt x="3817441" y="437474"/>
                </a:cubicBezTo>
                <a:cubicBezTo>
                  <a:pt x="3817441" y="434993"/>
                  <a:pt x="3814961" y="433753"/>
                  <a:pt x="3810000" y="433753"/>
                </a:cubicBezTo>
                <a:cubicBezTo>
                  <a:pt x="3810000" y="428792"/>
                  <a:pt x="3810000" y="423831"/>
                  <a:pt x="3810000" y="418870"/>
                </a:cubicBezTo>
                <a:cubicBezTo>
                  <a:pt x="3814961" y="418870"/>
                  <a:pt x="3818682" y="417630"/>
                  <a:pt x="3821162" y="415150"/>
                </a:cubicBezTo>
                <a:cubicBezTo>
                  <a:pt x="3823642" y="412669"/>
                  <a:pt x="3822402" y="408948"/>
                  <a:pt x="3817441" y="403987"/>
                </a:cubicBezTo>
                <a:cubicBezTo>
                  <a:pt x="3812480" y="399026"/>
                  <a:pt x="3807520" y="396546"/>
                  <a:pt x="3802559" y="396546"/>
                </a:cubicBezTo>
                <a:lnTo>
                  <a:pt x="3795117" y="396546"/>
                </a:lnTo>
                <a:lnTo>
                  <a:pt x="3787676" y="396546"/>
                </a:lnTo>
                <a:lnTo>
                  <a:pt x="3780234" y="396546"/>
                </a:lnTo>
                <a:cubicBezTo>
                  <a:pt x="3785195" y="391585"/>
                  <a:pt x="3786435" y="389105"/>
                  <a:pt x="3783955" y="389105"/>
                </a:cubicBezTo>
                <a:cubicBezTo>
                  <a:pt x="3781475" y="389105"/>
                  <a:pt x="3777754" y="386624"/>
                  <a:pt x="3772793" y="381663"/>
                </a:cubicBezTo>
                <a:close/>
                <a:moveTo>
                  <a:pt x="3713262" y="381663"/>
                </a:moveTo>
                <a:cubicBezTo>
                  <a:pt x="3708301" y="381663"/>
                  <a:pt x="3705820" y="382904"/>
                  <a:pt x="3705820" y="385384"/>
                </a:cubicBezTo>
                <a:cubicBezTo>
                  <a:pt x="3705820" y="387864"/>
                  <a:pt x="3708301" y="390345"/>
                  <a:pt x="3713262" y="392825"/>
                </a:cubicBezTo>
                <a:cubicBezTo>
                  <a:pt x="3718223" y="395306"/>
                  <a:pt x="3723183" y="394066"/>
                  <a:pt x="3728144" y="389105"/>
                </a:cubicBezTo>
                <a:cubicBezTo>
                  <a:pt x="3723183" y="384144"/>
                  <a:pt x="3718223" y="381663"/>
                  <a:pt x="3713262" y="381663"/>
                </a:cubicBezTo>
                <a:close/>
                <a:moveTo>
                  <a:pt x="3370957" y="381663"/>
                </a:moveTo>
                <a:lnTo>
                  <a:pt x="3363515" y="389105"/>
                </a:lnTo>
                <a:cubicBezTo>
                  <a:pt x="3363515" y="394066"/>
                  <a:pt x="3365996" y="394066"/>
                  <a:pt x="3370957" y="389105"/>
                </a:cubicBezTo>
                <a:lnTo>
                  <a:pt x="3378398" y="396546"/>
                </a:lnTo>
                <a:lnTo>
                  <a:pt x="3385840" y="411429"/>
                </a:lnTo>
                <a:lnTo>
                  <a:pt x="3385840" y="403987"/>
                </a:lnTo>
                <a:lnTo>
                  <a:pt x="3385840" y="396546"/>
                </a:lnTo>
                <a:close/>
                <a:moveTo>
                  <a:pt x="3184922" y="381663"/>
                </a:moveTo>
                <a:lnTo>
                  <a:pt x="3199804" y="389105"/>
                </a:lnTo>
                <a:cubicBezTo>
                  <a:pt x="3199804" y="389105"/>
                  <a:pt x="3199804" y="387864"/>
                  <a:pt x="3199804" y="385384"/>
                </a:cubicBezTo>
                <a:cubicBezTo>
                  <a:pt x="3199804" y="382904"/>
                  <a:pt x="3197324" y="381663"/>
                  <a:pt x="3192363" y="381663"/>
                </a:cubicBezTo>
                <a:close/>
                <a:moveTo>
                  <a:pt x="1510606" y="381663"/>
                </a:moveTo>
                <a:lnTo>
                  <a:pt x="1503164" y="389105"/>
                </a:lnTo>
                <a:cubicBezTo>
                  <a:pt x="1508125" y="394066"/>
                  <a:pt x="1511846" y="395306"/>
                  <a:pt x="1514326" y="392825"/>
                </a:cubicBezTo>
                <a:cubicBezTo>
                  <a:pt x="1516807" y="390345"/>
                  <a:pt x="1515566" y="386624"/>
                  <a:pt x="1510606" y="381663"/>
                </a:cubicBezTo>
                <a:close/>
                <a:moveTo>
                  <a:pt x="3491880" y="377943"/>
                </a:moveTo>
                <a:cubicBezTo>
                  <a:pt x="3490639" y="377943"/>
                  <a:pt x="3490019" y="379183"/>
                  <a:pt x="3490019" y="381663"/>
                </a:cubicBezTo>
                <a:cubicBezTo>
                  <a:pt x="3485058" y="381663"/>
                  <a:pt x="3482578" y="381663"/>
                  <a:pt x="3482578" y="381663"/>
                </a:cubicBezTo>
                <a:lnTo>
                  <a:pt x="3482578" y="389105"/>
                </a:lnTo>
                <a:lnTo>
                  <a:pt x="3497461" y="396546"/>
                </a:lnTo>
                <a:cubicBezTo>
                  <a:pt x="3497461" y="401507"/>
                  <a:pt x="3499941" y="401507"/>
                  <a:pt x="3504902" y="396546"/>
                </a:cubicBezTo>
                <a:lnTo>
                  <a:pt x="3497461" y="381663"/>
                </a:lnTo>
                <a:cubicBezTo>
                  <a:pt x="3494980" y="379183"/>
                  <a:pt x="3493120" y="377943"/>
                  <a:pt x="3491880" y="377943"/>
                </a:cubicBezTo>
                <a:close/>
                <a:moveTo>
                  <a:pt x="3869531" y="374222"/>
                </a:moveTo>
                <a:lnTo>
                  <a:pt x="3869531" y="381663"/>
                </a:lnTo>
                <a:lnTo>
                  <a:pt x="3876973" y="389105"/>
                </a:lnTo>
                <a:cubicBezTo>
                  <a:pt x="3876973" y="384144"/>
                  <a:pt x="3874492" y="379183"/>
                  <a:pt x="3869531" y="374222"/>
                </a:cubicBezTo>
                <a:close/>
                <a:moveTo>
                  <a:pt x="3824883" y="374222"/>
                </a:moveTo>
                <a:cubicBezTo>
                  <a:pt x="3829844" y="379183"/>
                  <a:pt x="3834805" y="381663"/>
                  <a:pt x="3839766" y="381663"/>
                </a:cubicBezTo>
                <a:cubicBezTo>
                  <a:pt x="3839766" y="381663"/>
                  <a:pt x="3837285" y="379183"/>
                  <a:pt x="3832324" y="374222"/>
                </a:cubicBezTo>
                <a:close/>
                <a:moveTo>
                  <a:pt x="3452812" y="374222"/>
                </a:moveTo>
                <a:lnTo>
                  <a:pt x="3452812" y="381663"/>
                </a:lnTo>
                <a:lnTo>
                  <a:pt x="3460254" y="381663"/>
                </a:lnTo>
                <a:cubicBezTo>
                  <a:pt x="3460254" y="376702"/>
                  <a:pt x="3457773" y="374222"/>
                  <a:pt x="3452812" y="374222"/>
                </a:cubicBezTo>
                <a:close/>
                <a:moveTo>
                  <a:pt x="3281660" y="374222"/>
                </a:moveTo>
                <a:cubicBezTo>
                  <a:pt x="3286621" y="374222"/>
                  <a:pt x="3289101" y="376702"/>
                  <a:pt x="3289101" y="381663"/>
                </a:cubicBezTo>
                <a:lnTo>
                  <a:pt x="3281660" y="381663"/>
                </a:lnTo>
                <a:cubicBezTo>
                  <a:pt x="3281660" y="376702"/>
                  <a:pt x="3281660" y="374222"/>
                  <a:pt x="3281660" y="374222"/>
                </a:cubicBezTo>
                <a:close/>
                <a:moveTo>
                  <a:pt x="3214687" y="374222"/>
                </a:moveTo>
                <a:lnTo>
                  <a:pt x="3214687" y="381663"/>
                </a:lnTo>
                <a:cubicBezTo>
                  <a:pt x="3214687" y="381663"/>
                  <a:pt x="3214687" y="384144"/>
                  <a:pt x="3214687" y="389105"/>
                </a:cubicBezTo>
                <a:lnTo>
                  <a:pt x="3222129" y="389105"/>
                </a:lnTo>
                <a:lnTo>
                  <a:pt x="3237012" y="389105"/>
                </a:lnTo>
                <a:lnTo>
                  <a:pt x="3222129" y="381663"/>
                </a:lnTo>
                <a:cubicBezTo>
                  <a:pt x="3217168" y="376702"/>
                  <a:pt x="3214687" y="374222"/>
                  <a:pt x="3214687" y="374222"/>
                </a:cubicBezTo>
                <a:close/>
                <a:moveTo>
                  <a:pt x="3750469" y="366780"/>
                </a:moveTo>
                <a:cubicBezTo>
                  <a:pt x="3750469" y="371741"/>
                  <a:pt x="3750469" y="374222"/>
                  <a:pt x="3750469" y="374222"/>
                </a:cubicBezTo>
                <a:lnTo>
                  <a:pt x="3750469" y="381663"/>
                </a:lnTo>
                <a:cubicBezTo>
                  <a:pt x="3755430" y="381663"/>
                  <a:pt x="3757910" y="379183"/>
                  <a:pt x="3757910" y="374222"/>
                </a:cubicBezTo>
                <a:cubicBezTo>
                  <a:pt x="3757910" y="369261"/>
                  <a:pt x="3755430" y="366780"/>
                  <a:pt x="3750469" y="366780"/>
                </a:cubicBezTo>
                <a:close/>
                <a:moveTo>
                  <a:pt x="3743027" y="366780"/>
                </a:moveTo>
                <a:cubicBezTo>
                  <a:pt x="3738066" y="366780"/>
                  <a:pt x="3733105" y="369261"/>
                  <a:pt x="3728144" y="374222"/>
                </a:cubicBezTo>
                <a:cubicBezTo>
                  <a:pt x="3728144" y="379183"/>
                  <a:pt x="3730625" y="381663"/>
                  <a:pt x="3735586" y="381663"/>
                </a:cubicBezTo>
                <a:cubicBezTo>
                  <a:pt x="3735586" y="381663"/>
                  <a:pt x="3738066" y="379183"/>
                  <a:pt x="3743027" y="374222"/>
                </a:cubicBezTo>
                <a:close/>
                <a:moveTo>
                  <a:pt x="3370957" y="366780"/>
                </a:moveTo>
                <a:cubicBezTo>
                  <a:pt x="3370957" y="371741"/>
                  <a:pt x="3370957" y="374222"/>
                  <a:pt x="3370957" y="374222"/>
                </a:cubicBezTo>
                <a:cubicBezTo>
                  <a:pt x="3375918" y="374222"/>
                  <a:pt x="3378398" y="372981"/>
                  <a:pt x="3378398" y="370501"/>
                </a:cubicBezTo>
                <a:cubicBezTo>
                  <a:pt x="3378398" y="368021"/>
                  <a:pt x="3378398" y="366780"/>
                  <a:pt x="3378398" y="366780"/>
                </a:cubicBezTo>
                <a:cubicBezTo>
                  <a:pt x="3378398" y="366780"/>
                  <a:pt x="3375918" y="366780"/>
                  <a:pt x="3370957" y="366780"/>
                </a:cubicBezTo>
                <a:close/>
                <a:moveTo>
                  <a:pt x="3080742" y="366780"/>
                </a:moveTo>
                <a:cubicBezTo>
                  <a:pt x="3085703" y="371741"/>
                  <a:pt x="3088184" y="374222"/>
                  <a:pt x="3088184" y="374222"/>
                </a:cubicBezTo>
                <a:lnTo>
                  <a:pt x="3088184" y="366780"/>
                </a:lnTo>
                <a:cubicBezTo>
                  <a:pt x="3083223" y="366780"/>
                  <a:pt x="3080742" y="366780"/>
                  <a:pt x="3080742" y="366780"/>
                </a:cubicBezTo>
                <a:close/>
                <a:moveTo>
                  <a:pt x="2686347" y="366780"/>
                </a:moveTo>
                <a:lnTo>
                  <a:pt x="2686347" y="374222"/>
                </a:lnTo>
                <a:lnTo>
                  <a:pt x="2693789" y="366780"/>
                </a:lnTo>
                <a:cubicBezTo>
                  <a:pt x="2693789" y="366780"/>
                  <a:pt x="2691308" y="366780"/>
                  <a:pt x="2686347" y="366780"/>
                </a:cubicBezTo>
                <a:close/>
                <a:moveTo>
                  <a:pt x="1458516" y="366780"/>
                </a:moveTo>
                <a:lnTo>
                  <a:pt x="1458516" y="374222"/>
                </a:lnTo>
                <a:lnTo>
                  <a:pt x="1473399" y="374222"/>
                </a:lnTo>
                <a:cubicBezTo>
                  <a:pt x="1473399" y="374222"/>
                  <a:pt x="1472158" y="372981"/>
                  <a:pt x="1469678" y="370501"/>
                </a:cubicBezTo>
                <a:cubicBezTo>
                  <a:pt x="1467197" y="368021"/>
                  <a:pt x="1463477" y="366780"/>
                  <a:pt x="1458516" y="366780"/>
                </a:cubicBezTo>
                <a:close/>
                <a:moveTo>
                  <a:pt x="997149" y="366780"/>
                </a:moveTo>
                <a:cubicBezTo>
                  <a:pt x="992187" y="366780"/>
                  <a:pt x="989707" y="369261"/>
                  <a:pt x="989707" y="374222"/>
                </a:cubicBezTo>
                <a:cubicBezTo>
                  <a:pt x="984746" y="379183"/>
                  <a:pt x="987227" y="381663"/>
                  <a:pt x="997149" y="381663"/>
                </a:cubicBezTo>
                <a:lnTo>
                  <a:pt x="1004590" y="374222"/>
                </a:lnTo>
                <a:cubicBezTo>
                  <a:pt x="1004590" y="369261"/>
                  <a:pt x="1002109" y="366780"/>
                  <a:pt x="997149" y="366780"/>
                </a:cubicBezTo>
                <a:close/>
                <a:moveTo>
                  <a:pt x="3385840" y="359339"/>
                </a:moveTo>
                <a:lnTo>
                  <a:pt x="3385840" y="366780"/>
                </a:lnTo>
                <a:cubicBezTo>
                  <a:pt x="3385840" y="376702"/>
                  <a:pt x="3385840" y="381663"/>
                  <a:pt x="3385840" y="381663"/>
                </a:cubicBezTo>
                <a:cubicBezTo>
                  <a:pt x="3385840" y="381663"/>
                  <a:pt x="3390801" y="379183"/>
                  <a:pt x="3400722" y="374222"/>
                </a:cubicBezTo>
                <a:cubicBezTo>
                  <a:pt x="3405683" y="374222"/>
                  <a:pt x="3408164" y="371741"/>
                  <a:pt x="3408164" y="366780"/>
                </a:cubicBezTo>
                <a:cubicBezTo>
                  <a:pt x="3408164" y="361819"/>
                  <a:pt x="3405683" y="360579"/>
                  <a:pt x="3400722" y="363060"/>
                </a:cubicBezTo>
                <a:cubicBezTo>
                  <a:pt x="3395761" y="365540"/>
                  <a:pt x="3390801" y="364300"/>
                  <a:pt x="3385840" y="359339"/>
                </a:cubicBezTo>
                <a:close/>
                <a:moveTo>
                  <a:pt x="3192363" y="359339"/>
                </a:moveTo>
                <a:lnTo>
                  <a:pt x="3192363" y="366780"/>
                </a:lnTo>
                <a:lnTo>
                  <a:pt x="3207246" y="366780"/>
                </a:lnTo>
                <a:cubicBezTo>
                  <a:pt x="3207246" y="361819"/>
                  <a:pt x="3206006" y="359339"/>
                  <a:pt x="3203525" y="359339"/>
                </a:cubicBezTo>
                <a:cubicBezTo>
                  <a:pt x="3201045" y="359339"/>
                  <a:pt x="3197324" y="359339"/>
                  <a:pt x="3192363" y="359339"/>
                </a:cubicBezTo>
                <a:close/>
                <a:moveTo>
                  <a:pt x="3132832" y="359339"/>
                </a:moveTo>
                <a:cubicBezTo>
                  <a:pt x="3132832" y="364300"/>
                  <a:pt x="3134072" y="368021"/>
                  <a:pt x="3136553" y="370501"/>
                </a:cubicBezTo>
                <a:cubicBezTo>
                  <a:pt x="3139033" y="372981"/>
                  <a:pt x="3137793" y="374222"/>
                  <a:pt x="3132832" y="374222"/>
                </a:cubicBezTo>
                <a:lnTo>
                  <a:pt x="3110508" y="381663"/>
                </a:lnTo>
                <a:cubicBezTo>
                  <a:pt x="3110508" y="386624"/>
                  <a:pt x="3111748" y="387864"/>
                  <a:pt x="3114228" y="385384"/>
                </a:cubicBezTo>
                <a:cubicBezTo>
                  <a:pt x="3116709" y="382904"/>
                  <a:pt x="3125390" y="386624"/>
                  <a:pt x="3140273" y="396546"/>
                </a:cubicBezTo>
                <a:cubicBezTo>
                  <a:pt x="3155156" y="401507"/>
                  <a:pt x="3162597" y="401507"/>
                  <a:pt x="3162597" y="396546"/>
                </a:cubicBezTo>
                <a:cubicBezTo>
                  <a:pt x="3162597" y="391585"/>
                  <a:pt x="3160117" y="389105"/>
                  <a:pt x="3155156" y="389105"/>
                </a:cubicBezTo>
                <a:lnTo>
                  <a:pt x="3147715" y="381663"/>
                </a:lnTo>
                <a:cubicBezTo>
                  <a:pt x="3147715" y="376702"/>
                  <a:pt x="3147715" y="374222"/>
                  <a:pt x="3147715" y="374222"/>
                </a:cubicBezTo>
                <a:lnTo>
                  <a:pt x="3177480" y="374222"/>
                </a:lnTo>
                <a:cubicBezTo>
                  <a:pt x="3177480" y="359339"/>
                  <a:pt x="3170039" y="356859"/>
                  <a:pt x="3155156" y="366780"/>
                </a:cubicBezTo>
                <a:cubicBezTo>
                  <a:pt x="3155156" y="361819"/>
                  <a:pt x="3150195" y="359339"/>
                  <a:pt x="3140273" y="359339"/>
                </a:cubicBezTo>
                <a:close/>
                <a:moveTo>
                  <a:pt x="2768203" y="359339"/>
                </a:moveTo>
                <a:lnTo>
                  <a:pt x="2760762" y="366780"/>
                </a:lnTo>
                <a:lnTo>
                  <a:pt x="2768203" y="366780"/>
                </a:lnTo>
                <a:cubicBezTo>
                  <a:pt x="2768203" y="361819"/>
                  <a:pt x="2768203" y="359339"/>
                  <a:pt x="2768203" y="359339"/>
                </a:cubicBezTo>
                <a:close/>
                <a:moveTo>
                  <a:pt x="2656582" y="359339"/>
                </a:moveTo>
                <a:lnTo>
                  <a:pt x="2656582" y="366780"/>
                </a:lnTo>
                <a:lnTo>
                  <a:pt x="2664023" y="366780"/>
                </a:lnTo>
                <a:cubicBezTo>
                  <a:pt x="2664023" y="361819"/>
                  <a:pt x="2661543" y="359339"/>
                  <a:pt x="2656582" y="359339"/>
                </a:cubicBezTo>
                <a:close/>
                <a:moveTo>
                  <a:pt x="3646289" y="351898"/>
                </a:moveTo>
                <a:cubicBezTo>
                  <a:pt x="3646289" y="351898"/>
                  <a:pt x="3646289" y="354378"/>
                  <a:pt x="3646289" y="359339"/>
                </a:cubicBezTo>
                <a:lnTo>
                  <a:pt x="3646289" y="366780"/>
                </a:lnTo>
                <a:lnTo>
                  <a:pt x="3638848" y="381663"/>
                </a:lnTo>
                <a:lnTo>
                  <a:pt x="3653730" y="389105"/>
                </a:lnTo>
                <a:lnTo>
                  <a:pt x="3661172" y="389105"/>
                </a:lnTo>
                <a:cubicBezTo>
                  <a:pt x="3666133" y="384144"/>
                  <a:pt x="3669854" y="381663"/>
                  <a:pt x="3672334" y="381663"/>
                </a:cubicBezTo>
                <a:cubicBezTo>
                  <a:pt x="3674814" y="381663"/>
                  <a:pt x="3676055" y="379183"/>
                  <a:pt x="3676055" y="374222"/>
                </a:cubicBezTo>
                <a:cubicBezTo>
                  <a:pt x="3676055" y="369261"/>
                  <a:pt x="3671094" y="366780"/>
                  <a:pt x="3661172" y="366780"/>
                </a:cubicBezTo>
                <a:cubicBezTo>
                  <a:pt x="3661172" y="366780"/>
                  <a:pt x="3658691" y="366780"/>
                  <a:pt x="3653730" y="366780"/>
                </a:cubicBezTo>
                <a:cubicBezTo>
                  <a:pt x="3648769" y="366780"/>
                  <a:pt x="3646289" y="366780"/>
                  <a:pt x="3646289" y="366780"/>
                </a:cubicBezTo>
                <a:cubicBezTo>
                  <a:pt x="3646289" y="366780"/>
                  <a:pt x="3648769" y="364300"/>
                  <a:pt x="3653730" y="359339"/>
                </a:cubicBezTo>
                <a:close/>
                <a:moveTo>
                  <a:pt x="1793379" y="351898"/>
                </a:moveTo>
                <a:cubicBezTo>
                  <a:pt x="1793379" y="351898"/>
                  <a:pt x="1794619" y="353138"/>
                  <a:pt x="1797100" y="355618"/>
                </a:cubicBezTo>
                <a:cubicBezTo>
                  <a:pt x="1799580" y="358099"/>
                  <a:pt x="1800821" y="359339"/>
                  <a:pt x="1800821" y="359339"/>
                </a:cubicBezTo>
                <a:cubicBezTo>
                  <a:pt x="1800821" y="359339"/>
                  <a:pt x="1803301" y="359339"/>
                  <a:pt x="1808262" y="359339"/>
                </a:cubicBezTo>
                <a:cubicBezTo>
                  <a:pt x="1808262" y="354378"/>
                  <a:pt x="1805781" y="351898"/>
                  <a:pt x="1800821" y="351898"/>
                </a:cubicBezTo>
                <a:close/>
                <a:moveTo>
                  <a:pt x="3091904" y="344456"/>
                </a:moveTo>
                <a:cubicBezTo>
                  <a:pt x="3084463" y="344456"/>
                  <a:pt x="3081982" y="346937"/>
                  <a:pt x="3084463" y="351898"/>
                </a:cubicBezTo>
                <a:cubicBezTo>
                  <a:pt x="3086944" y="356859"/>
                  <a:pt x="3090664" y="359339"/>
                  <a:pt x="3095625" y="359339"/>
                </a:cubicBezTo>
                <a:lnTo>
                  <a:pt x="3103066" y="366780"/>
                </a:lnTo>
                <a:cubicBezTo>
                  <a:pt x="3098105" y="371741"/>
                  <a:pt x="3098105" y="374222"/>
                  <a:pt x="3103066" y="374222"/>
                </a:cubicBezTo>
                <a:lnTo>
                  <a:pt x="3110508" y="366780"/>
                </a:lnTo>
                <a:cubicBezTo>
                  <a:pt x="3110508" y="361819"/>
                  <a:pt x="3112988" y="359339"/>
                  <a:pt x="3117949" y="359339"/>
                </a:cubicBezTo>
                <a:lnTo>
                  <a:pt x="3110508" y="351898"/>
                </a:lnTo>
                <a:cubicBezTo>
                  <a:pt x="3105547" y="351898"/>
                  <a:pt x="3103066" y="350657"/>
                  <a:pt x="3103066" y="348177"/>
                </a:cubicBezTo>
                <a:cubicBezTo>
                  <a:pt x="3103066" y="345697"/>
                  <a:pt x="3099346" y="344456"/>
                  <a:pt x="3091904" y="344456"/>
                </a:cubicBezTo>
                <a:close/>
                <a:moveTo>
                  <a:pt x="2730996" y="344456"/>
                </a:moveTo>
                <a:cubicBezTo>
                  <a:pt x="2730996" y="349417"/>
                  <a:pt x="2730996" y="351898"/>
                  <a:pt x="2730996" y="351898"/>
                </a:cubicBezTo>
                <a:cubicBezTo>
                  <a:pt x="2735957" y="351898"/>
                  <a:pt x="2738437" y="351898"/>
                  <a:pt x="2738437" y="351898"/>
                </a:cubicBezTo>
                <a:cubicBezTo>
                  <a:pt x="2738437" y="351898"/>
                  <a:pt x="2735957" y="349417"/>
                  <a:pt x="2730996" y="344456"/>
                </a:cubicBezTo>
                <a:close/>
                <a:moveTo>
                  <a:pt x="3378398" y="337015"/>
                </a:moveTo>
                <a:lnTo>
                  <a:pt x="3393281" y="344456"/>
                </a:lnTo>
                <a:lnTo>
                  <a:pt x="3385840" y="337015"/>
                </a:lnTo>
                <a:close/>
                <a:moveTo>
                  <a:pt x="3177480" y="337015"/>
                </a:moveTo>
                <a:cubicBezTo>
                  <a:pt x="3172520" y="337015"/>
                  <a:pt x="3170039" y="338255"/>
                  <a:pt x="3170039" y="340735"/>
                </a:cubicBezTo>
                <a:cubicBezTo>
                  <a:pt x="3170039" y="343216"/>
                  <a:pt x="3170039" y="344456"/>
                  <a:pt x="3170039" y="344456"/>
                </a:cubicBezTo>
                <a:cubicBezTo>
                  <a:pt x="3170039" y="349417"/>
                  <a:pt x="3171279" y="351898"/>
                  <a:pt x="3173760" y="351898"/>
                </a:cubicBezTo>
                <a:cubicBezTo>
                  <a:pt x="3176240" y="351898"/>
                  <a:pt x="3178720" y="350657"/>
                  <a:pt x="3181201" y="348177"/>
                </a:cubicBezTo>
                <a:cubicBezTo>
                  <a:pt x="3183682" y="345697"/>
                  <a:pt x="3184922" y="344456"/>
                  <a:pt x="3184922" y="344456"/>
                </a:cubicBezTo>
                <a:cubicBezTo>
                  <a:pt x="3184922" y="344456"/>
                  <a:pt x="3182441" y="341976"/>
                  <a:pt x="3177480" y="337015"/>
                </a:cubicBezTo>
                <a:close/>
                <a:moveTo>
                  <a:pt x="974824" y="337015"/>
                </a:moveTo>
                <a:cubicBezTo>
                  <a:pt x="974824" y="341976"/>
                  <a:pt x="977305" y="344456"/>
                  <a:pt x="982266" y="344456"/>
                </a:cubicBezTo>
                <a:cubicBezTo>
                  <a:pt x="982266" y="349417"/>
                  <a:pt x="979785" y="351898"/>
                  <a:pt x="974824" y="351898"/>
                </a:cubicBezTo>
                <a:cubicBezTo>
                  <a:pt x="974824" y="351898"/>
                  <a:pt x="973584" y="350657"/>
                  <a:pt x="971104" y="348177"/>
                </a:cubicBezTo>
                <a:cubicBezTo>
                  <a:pt x="968623" y="345697"/>
                  <a:pt x="967383" y="344456"/>
                  <a:pt x="967383" y="344456"/>
                </a:cubicBezTo>
                <a:cubicBezTo>
                  <a:pt x="967383" y="339495"/>
                  <a:pt x="969863" y="337015"/>
                  <a:pt x="974824" y="337015"/>
                </a:cubicBezTo>
                <a:close/>
                <a:moveTo>
                  <a:pt x="3594199" y="329573"/>
                </a:moveTo>
                <a:lnTo>
                  <a:pt x="3594199" y="337015"/>
                </a:lnTo>
                <a:cubicBezTo>
                  <a:pt x="3604121" y="341976"/>
                  <a:pt x="3606602" y="339495"/>
                  <a:pt x="3601641" y="329573"/>
                </a:cubicBezTo>
                <a:cubicBezTo>
                  <a:pt x="3596679" y="329573"/>
                  <a:pt x="3594199" y="329573"/>
                  <a:pt x="3594199" y="329573"/>
                </a:cubicBezTo>
                <a:close/>
                <a:moveTo>
                  <a:pt x="3274219" y="329573"/>
                </a:moveTo>
                <a:lnTo>
                  <a:pt x="3281660" y="337015"/>
                </a:lnTo>
                <a:cubicBezTo>
                  <a:pt x="3281660" y="341976"/>
                  <a:pt x="3279179" y="344456"/>
                  <a:pt x="3274219" y="344456"/>
                </a:cubicBezTo>
                <a:lnTo>
                  <a:pt x="3274219" y="337015"/>
                </a:lnTo>
                <a:cubicBezTo>
                  <a:pt x="3274219" y="337015"/>
                  <a:pt x="3274219" y="334534"/>
                  <a:pt x="3274219" y="329573"/>
                </a:cubicBezTo>
                <a:close/>
                <a:moveTo>
                  <a:pt x="1079004" y="329573"/>
                </a:moveTo>
                <a:cubicBezTo>
                  <a:pt x="1079004" y="329573"/>
                  <a:pt x="1079004" y="330814"/>
                  <a:pt x="1079004" y="333294"/>
                </a:cubicBezTo>
                <a:cubicBezTo>
                  <a:pt x="1079004" y="335774"/>
                  <a:pt x="1081484" y="337015"/>
                  <a:pt x="1086445" y="337015"/>
                </a:cubicBezTo>
                <a:close/>
                <a:moveTo>
                  <a:pt x="885527" y="329573"/>
                </a:moveTo>
                <a:lnTo>
                  <a:pt x="892969" y="337015"/>
                </a:lnTo>
                <a:lnTo>
                  <a:pt x="900410" y="337015"/>
                </a:lnTo>
                <a:cubicBezTo>
                  <a:pt x="895449" y="332054"/>
                  <a:pt x="890489" y="329573"/>
                  <a:pt x="885527" y="329573"/>
                </a:cubicBezTo>
                <a:close/>
                <a:moveTo>
                  <a:pt x="3620709" y="327248"/>
                </a:moveTo>
                <a:cubicBezTo>
                  <a:pt x="3617919" y="326318"/>
                  <a:pt x="3616523" y="329573"/>
                  <a:pt x="3616523" y="337015"/>
                </a:cubicBezTo>
                <a:lnTo>
                  <a:pt x="3594199" y="344456"/>
                </a:lnTo>
                <a:cubicBezTo>
                  <a:pt x="3594199" y="344456"/>
                  <a:pt x="3592959" y="343216"/>
                  <a:pt x="3590478" y="340735"/>
                </a:cubicBezTo>
                <a:cubicBezTo>
                  <a:pt x="3587998" y="338255"/>
                  <a:pt x="3584277" y="337015"/>
                  <a:pt x="3579316" y="337015"/>
                </a:cubicBezTo>
                <a:cubicBezTo>
                  <a:pt x="3574355" y="337015"/>
                  <a:pt x="3570634" y="337015"/>
                  <a:pt x="3568154" y="337015"/>
                </a:cubicBezTo>
                <a:cubicBezTo>
                  <a:pt x="3565674" y="337015"/>
                  <a:pt x="3564433" y="334534"/>
                  <a:pt x="3564433" y="329573"/>
                </a:cubicBezTo>
                <a:lnTo>
                  <a:pt x="3556992" y="329573"/>
                </a:lnTo>
                <a:cubicBezTo>
                  <a:pt x="3556992" y="334534"/>
                  <a:pt x="3555752" y="337015"/>
                  <a:pt x="3553271" y="337015"/>
                </a:cubicBezTo>
                <a:cubicBezTo>
                  <a:pt x="3550791" y="337015"/>
                  <a:pt x="3547070" y="334534"/>
                  <a:pt x="3542109" y="329573"/>
                </a:cubicBezTo>
                <a:cubicBezTo>
                  <a:pt x="3532187" y="334534"/>
                  <a:pt x="3527226" y="339495"/>
                  <a:pt x="3527226" y="344456"/>
                </a:cubicBezTo>
                <a:cubicBezTo>
                  <a:pt x="3532187" y="349417"/>
                  <a:pt x="3534668" y="346937"/>
                  <a:pt x="3534668" y="337015"/>
                </a:cubicBezTo>
                <a:lnTo>
                  <a:pt x="3542109" y="337015"/>
                </a:lnTo>
                <a:cubicBezTo>
                  <a:pt x="3542109" y="341976"/>
                  <a:pt x="3542109" y="344456"/>
                  <a:pt x="3542109" y="344456"/>
                </a:cubicBezTo>
                <a:lnTo>
                  <a:pt x="3549551" y="344456"/>
                </a:lnTo>
                <a:cubicBezTo>
                  <a:pt x="3549551" y="349417"/>
                  <a:pt x="3553271" y="354378"/>
                  <a:pt x="3560713" y="359339"/>
                </a:cubicBezTo>
                <a:cubicBezTo>
                  <a:pt x="3568154" y="364300"/>
                  <a:pt x="3573115" y="365540"/>
                  <a:pt x="3575596" y="363060"/>
                </a:cubicBezTo>
                <a:cubicBezTo>
                  <a:pt x="3578076" y="360579"/>
                  <a:pt x="3584277" y="360579"/>
                  <a:pt x="3594199" y="363060"/>
                </a:cubicBezTo>
                <a:cubicBezTo>
                  <a:pt x="3604121" y="365540"/>
                  <a:pt x="3609082" y="369261"/>
                  <a:pt x="3609082" y="374222"/>
                </a:cubicBezTo>
                <a:cubicBezTo>
                  <a:pt x="3609082" y="379183"/>
                  <a:pt x="3606602" y="382904"/>
                  <a:pt x="3601641" y="385384"/>
                </a:cubicBezTo>
                <a:lnTo>
                  <a:pt x="3596905" y="386737"/>
                </a:lnTo>
                <a:lnTo>
                  <a:pt x="3597920" y="387244"/>
                </a:lnTo>
                <a:cubicBezTo>
                  <a:pt x="3602881" y="388485"/>
                  <a:pt x="3609082" y="389105"/>
                  <a:pt x="3616523" y="389105"/>
                </a:cubicBezTo>
                <a:lnTo>
                  <a:pt x="3623965" y="389105"/>
                </a:lnTo>
                <a:lnTo>
                  <a:pt x="3623965" y="381663"/>
                </a:lnTo>
                <a:cubicBezTo>
                  <a:pt x="3623965" y="371741"/>
                  <a:pt x="3623965" y="364300"/>
                  <a:pt x="3623965" y="359339"/>
                </a:cubicBezTo>
                <a:lnTo>
                  <a:pt x="3609082" y="351898"/>
                </a:lnTo>
                <a:lnTo>
                  <a:pt x="3616523" y="344456"/>
                </a:lnTo>
                <a:cubicBezTo>
                  <a:pt x="3621484" y="344456"/>
                  <a:pt x="3626445" y="344456"/>
                  <a:pt x="3631406" y="344456"/>
                </a:cubicBezTo>
                <a:cubicBezTo>
                  <a:pt x="3636367" y="349417"/>
                  <a:pt x="3638848" y="349417"/>
                  <a:pt x="3638848" y="344456"/>
                </a:cubicBezTo>
                <a:cubicBezTo>
                  <a:pt x="3638848" y="339495"/>
                  <a:pt x="3637607" y="335774"/>
                  <a:pt x="3635127" y="333294"/>
                </a:cubicBezTo>
                <a:cubicBezTo>
                  <a:pt x="3632647" y="330814"/>
                  <a:pt x="3628926" y="329573"/>
                  <a:pt x="3623965" y="329573"/>
                </a:cubicBezTo>
                <a:cubicBezTo>
                  <a:pt x="3622724" y="328333"/>
                  <a:pt x="3621639" y="327558"/>
                  <a:pt x="3620709" y="327248"/>
                </a:cubicBezTo>
                <a:close/>
                <a:moveTo>
                  <a:pt x="3689077" y="325853"/>
                </a:moveTo>
                <a:cubicBezTo>
                  <a:pt x="3687837" y="325853"/>
                  <a:pt x="3685977" y="327093"/>
                  <a:pt x="3683496" y="329573"/>
                </a:cubicBezTo>
                <a:cubicBezTo>
                  <a:pt x="3683496" y="329573"/>
                  <a:pt x="3685976" y="329573"/>
                  <a:pt x="3690937" y="329573"/>
                </a:cubicBezTo>
                <a:cubicBezTo>
                  <a:pt x="3690937" y="327093"/>
                  <a:pt x="3690317" y="325853"/>
                  <a:pt x="3689077" y="325853"/>
                </a:cubicBezTo>
                <a:close/>
                <a:moveTo>
                  <a:pt x="3452812" y="322132"/>
                </a:moveTo>
                <a:lnTo>
                  <a:pt x="3452812" y="329573"/>
                </a:lnTo>
                <a:lnTo>
                  <a:pt x="3460254" y="322132"/>
                </a:lnTo>
                <a:cubicBezTo>
                  <a:pt x="3455293" y="322132"/>
                  <a:pt x="3452812" y="322132"/>
                  <a:pt x="3452812" y="322132"/>
                </a:cubicBezTo>
                <a:close/>
                <a:moveTo>
                  <a:pt x="3318867" y="322132"/>
                </a:moveTo>
                <a:cubicBezTo>
                  <a:pt x="3318867" y="327093"/>
                  <a:pt x="3321347" y="329573"/>
                  <a:pt x="3326308" y="329573"/>
                </a:cubicBezTo>
                <a:lnTo>
                  <a:pt x="3333750" y="329573"/>
                </a:lnTo>
                <a:cubicBezTo>
                  <a:pt x="3333750" y="324612"/>
                  <a:pt x="3333750" y="322132"/>
                  <a:pt x="3333750" y="322132"/>
                </a:cubicBezTo>
                <a:cubicBezTo>
                  <a:pt x="3333750" y="322132"/>
                  <a:pt x="3331269" y="322132"/>
                  <a:pt x="3326308" y="322132"/>
                </a:cubicBezTo>
                <a:cubicBezTo>
                  <a:pt x="3321347" y="322132"/>
                  <a:pt x="3318867" y="322132"/>
                  <a:pt x="3318867" y="322132"/>
                </a:cubicBezTo>
                <a:close/>
                <a:moveTo>
                  <a:pt x="922735" y="317481"/>
                </a:moveTo>
                <a:lnTo>
                  <a:pt x="919014" y="319807"/>
                </a:lnTo>
                <a:cubicBezTo>
                  <a:pt x="922735" y="318876"/>
                  <a:pt x="926455" y="322132"/>
                  <a:pt x="930176" y="329573"/>
                </a:cubicBezTo>
                <a:cubicBezTo>
                  <a:pt x="930176" y="329573"/>
                  <a:pt x="930176" y="330814"/>
                  <a:pt x="930176" y="333294"/>
                </a:cubicBezTo>
                <a:cubicBezTo>
                  <a:pt x="930176" y="335774"/>
                  <a:pt x="932656" y="339495"/>
                  <a:pt x="937617" y="344456"/>
                </a:cubicBezTo>
                <a:lnTo>
                  <a:pt x="937617" y="351898"/>
                </a:lnTo>
                <a:lnTo>
                  <a:pt x="922735" y="351898"/>
                </a:lnTo>
                <a:lnTo>
                  <a:pt x="959941" y="366780"/>
                </a:lnTo>
                <a:lnTo>
                  <a:pt x="967383" y="359339"/>
                </a:lnTo>
                <a:cubicBezTo>
                  <a:pt x="962422" y="359339"/>
                  <a:pt x="961182" y="358099"/>
                  <a:pt x="963662" y="355618"/>
                </a:cubicBezTo>
                <a:cubicBezTo>
                  <a:pt x="966142" y="353138"/>
                  <a:pt x="969863" y="351898"/>
                  <a:pt x="974824" y="351898"/>
                </a:cubicBezTo>
                <a:cubicBezTo>
                  <a:pt x="979785" y="356859"/>
                  <a:pt x="983506" y="359339"/>
                  <a:pt x="985986" y="359339"/>
                </a:cubicBezTo>
                <a:cubicBezTo>
                  <a:pt x="988467" y="359339"/>
                  <a:pt x="992187" y="356859"/>
                  <a:pt x="997149" y="351898"/>
                </a:cubicBezTo>
                <a:cubicBezTo>
                  <a:pt x="992187" y="351898"/>
                  <a:pt x="989707" y="346937"/>
                  <a:pt x="989707" y="337015"/>
                </a:cubicBezTo>
                <a:cubicBezTo>
                  <a:pt x="984746" y="337015"/>
                  <a:pt x="979785" y="334534"/>
                  <a:pt x="974824" y="329573"/>
                </a:cubicBezTo>
                <a:cubicBezTo>
                  <a:pt x="969863" y="324612"/>
                  <a:pt x="966142" y="323372"/>
                  <a:pt x="963662" y="325853"/>
                </a:cubicBezTo>
                <a:cubicBezTo>
                  <a:pt x="961182" y="328333"/>
                  <a:pt x="962422" y="332054"/>
                  <a:pt x="967383" y="337015"/>
                </a:cubicBezTo>
                <a:lnTo>
                  <a:pt x="959941" y="337015"/>
                </a:lnTo>
                <a:cubicBezTo>
                  <a:pt x="959941" y="337015"/>
                  <a:pt x="956221" y="337015"/>
                  <a:pt x="948779" y="337015"/>
                </a:cubicBezTo>
                <a:cubicBezTo>
                  <a:pt x="941338" y="337015"/>
                  <a:pt x="937617" y="334534"/>
                  <a:pt x="937617" y="329573"/>
                </a:cubicBezTo>
                <a:cubicBezTo>
                  <a:pt x="937617" y="324612"/>
                  <a:pt x="935137" y="320892"/>
                  <a:pt x="930176" y="318411"/>
                </a:cubicBezTo>
                <a:cubicBezTo>
                  <a:pt x="927695" y="317171"/>
                  <a:pt x="925215" y="316861"/>
                  <a:pt x="922735" y="317481"/>
                </a:cubicBezTo>
                <a:close/>
                <a:moveTo>
                  <a:pt x="3720703" y="314691"/>
                </a:moveTo>
                <a:lnTo>
                  <a:pt x="3713262" y="322132"/>
                </a:lnTo>
                <a:lnTo>
                  <a:pt x="3720703" y="329573"/>
                </a:lnTo>
                <a:cubicBezTo>
                  <a:pt x="3720703" y="324612"/>
                  <a:pt x="3720703" y="319652"/>
                  <a:pt x="3720703" y="314691"/>
                </a:cubicBezTo>
                <a:close/>
                <a:moveTo>
                  <a:pt x="2783086" y="314691"/>
                </a:moveTo>
                <a:lnTo>
                  <a:pt x="2783086" y="322132"/>
                </a:lnTo>
                <a:lnTo>
                  <a:pt x="2790527" y="322132"/>
                </a:lnTo>
                <a:cubicBezTo>
                  <a:pt x="2790527" y="317171"/>
                  <a:pt x="2788046" y="314691"/>
                  <a:pt x="2783086" y="314691"/>
                </a:cubicBezTo>
                <a:close/>
                <a:moveTo>
                  <a:pt x="982266" y="314691"/>
                </a:moveTo>
                <a:lnTo>
                  <a:pt x="974824" y="322132"/>
                </a:lnTo>
                <a:lnTo>
                  <a:pt x="982266" y="322132"/>
                </a:lnTo>
                <a:cubicBezTo>
                  <a:pt x="982266" y="317171"/>
                  <a:pt x="982266" y="314691"/>
                  <a:pt x="982266" y="314691"/>
                </a:cubicBezTo>
                <a:close/>
                <a:moveTo>
                  <a:pt x="3445371" y="307249"/>
                </a:moveTo>
                <a:lnTo>
                  <a:pt x="3445371" y="314691"/>
                </a:lnTo>
                <a:lnTo>
                  <a:pt x="3452812" y="307249"/>
                </a:lnTo>
                <a:cubicBezTo>
                  <a:pt x="3447851" y="307249"/>
                  <a:pt x="3445371" y="307249"/>
                  <a:pt x="3445371" y="307249"/>
                </a:cubicBezTo>
                <a:close/>
                <a:moveTo>
                  <a:pt x="3043535" y="307249"/>
                </a:moveTo>
                <a:cubicBezTo>
                  <a:pt x="3033613" y="312210"/>
                  <a:pt x="3033613" y="317171"/>
                  <a:pt x="3043535" y="322132"/>
                </a:cubicBezTo>
                <a:cubicBezTo>
                  <a:pt x="3043535" y="317171"/>
                  <a:pt x="3046016" y="314691"/>
                  <a:pt x="3050977" y="314691"/>
                </a:cubicBezTo>
                <a:cubicBezTo>
                  <a:pt x="3050977" y="319652"/>
                  <a:pt x="3050977" y="322132"/>
                  <a:pt x="3050977" y="322132"/>
                </a:cubicBezTo>
                <a:cubicBezTo>
                  <a:pt x="3050977" y="322132"/>
                  <a:pt x="3050977" y="324612"/>
                  <a:pt x="3050977" y="329573"/>
                </a:cubicBezTo>
                <a:lnTo>
                  <a:pt x="3058418" y="329573"/>
                </a:lnTo>
                <a:cubicBezTo>
                  <a:pt x="3058418" y="324612"/>
                  <a:pt x="3057178" y="319652"/>
                  <a:pt x="3054697" y="314691"/>
                </a:cubicBezTo>
                <a:cubicBezTo>
                  <a:pt x="3052217" y="309730"/>
                  <a:pt x="3048496" y="307249"/>
                  <a:pt x="3043535" y="307249"/>
                </a:cubicBezTo>
                <a:close/>
                <a:moveTo>
                  <a:pt x="2998887" y="307249"/>
                </a:moveTo>
                <a:cubicBezTo>
                  <a:pt x="2998887" y="312210"/>
                  <a:pt x="2998887" y="314691"/>
                  <a:pt x="2998887" y="314691"/>
                </a:cubicBezTo>
                <a:lnTo>
                  <a:pt x="3006328" y="314691"/>
                </a:lnTo>
                <a:cubicBezTo>
                  <a:pt x="3006328" y="309730"/>
                  <a:pt x="3003847" y="307249"/>
                  <a:pt x="2998887" y="307249"/>
                </a:cubicBezTo>
                <a:close/>
                <a:moveTo>
                  <a:pt x="2515195" y="307249"/>
                </a:moveTo>
                <a:lnTo>
                  <a:pt x="2507754" y="314691"/>
                </a:lnTo>
                <a:lnTo>
                  <a:pt x="2530078" y="322132"/>
                </a:lnTo>
                <a:cubicBezTo>
                  <a:pt x="2540000" y="322132"/>
                  <a:pt x="2544961" y="323372"/>
                  <a:pt x="2544961" y="325853"/>
                </a:cubicBezTo>
                <a:cubicBezTo>
                  <a:pt x="2544961" y="328333"/>
                  <a:pt x="2546201" y="329573"/>
                  <a:pt x="2548681" y="329573"/>
                </a:cubicBezTo>
                <a:cubicBezTo>
                  <a:pt x="2551162" y="329573"/>
                  <a:pt x="2552402" y="328333"/>
                  <a:pt x="2552402" y="325853"/>
                </a:cubicBezTo>
                <a:cubicBezTo>
                  <a:pt x="2552402" y="323372"/>
                  <a:pt x="2549921" y="320892"/>
                  <a:pt x="2544961" y="318411"/>
                </a:cubicBezTo>
                <a:cubicBezTo>
                  <a:pt x="2540000" y="315931"/>
                  <a:pt x="2530078" y="312210"/>
                  <a:pt x="2515195" y="307249"/>
                </a:cubicBezTo>
                <a:close/>
                <a:moveTo>
                  <a:pt x="1465957" y="307249"/>
                </a:moveTo>
                <a:cubicBezTo>
                  <a:pt x="1465957" y="307249"/>
                  <a:pt x="1466577" y="307869"/>
                  <a:pt x="1467817" y="309110"/>
                </a:cubicBezTo>
                <a:lnTo>
                  <a:pt x="1471360" y="312653"/>
                </a:lnTo>
                <a:lnTo>
                  <a:pt x="1469678" y="310970"/>
                </a:lnTo>
                <a:cubicBezTo>
                  <a:pt x="1467197" y="308489"/>
                  <a:pt x="1465957" y="307249"/>
                  <a:pt x="1465957" y="307249"/>
                </a:cubicBezTo>
                <a:close/>
                <a:moveTo>
                  <a:pt x="1384102" y="307249"/>
                </a:moveTo>
                <a:lnTo>
                  <a:pt x="1384102" y="314691"/>
                </a:lnTo>
                <a:lnTo>
                  <a:pt x="1391543" y="307249"/>
                </a:lnTo>
                <a:cubicBezTo>
                  <a:pt x="1386582" y="307249"/>
                  <a:pt x="1384102" y="307249"/>
                  <a:pt x="1384102" y="307249"/>
                </a:cubicBezTo>
                <a:close/>
                <a:moveTo>
                  <a:pt x="825996" y="307249"/>
                </a:moveTo>
                <a:lnTo>
                  <a:pt x="818555" y="322132"/>
                </a:lnTo>
                <a:cubicBezTo>
                  <a:pt x="823516" y="322132"/>
                  <a:pt x="825996" y="319652"/>
                  <a:pt x="825996" y="314691"/>
                </a:cubicBezTo>
                <a:cubicBezTo>
                  <a:pt x="825996" y="309730"/>
                  <a:pt x="825996" y="307249"/>
                  <a:pt x="825996" y="307249"/>
                </a:cubicBezTo>
                <a:close/>
                <a:moveTo>
                  <a:pt x="3661172" y="299808"/>
                </a:moveTo>
                <a:cubicBezTo>
                  <a:pt x="3661172" y="299808"/>
                  <a:pt x="3661172" y="301048"/>
                  <a:pt x="3661172" y="303528"/>
                </a:cubicBezTo>
                <a:cubicBezTo>
                  <a:pt x="3661172" y="306009"/>
                  <a:pt x="3662412" y="307249"/>
                  <a:pt x="3664893" y="307249"/>
                </a:cubicBezTo>
                <a:cubicBezTo>
                  <a:pt x="3667373" y="307249"/>
                  <a:pt x="3669854" y="308489"/>
                  <a:pt x="3672334" y="310970"/>
                </a:cubicBezTo>
                <a:cubicBezTo>
                  <a:pt x="3674814" y="313450"/>
                  <a:pt x="3678535" y="314691"/>
                  <a:pt x="3683496" y="314691"/>
                </a:cubicBezTo>
                <a:cubicBezTo>
                  <a:pt x="3688457" y="314691"/>
                  <a:pt x="3692178" y="314691"/>
                  <a:pt x="3694658" y="314691"/>
                </a:cubicBezTo>
                <a:cubicBezTo>
                  <a:pt x="3697139" y="314691"/>
                  <a:pt x="3698379" y="317171"/>
                  <a:pt x="3698379" y="322132"/>
                </a:cubicBezTo>
                <a:cubicBezTo>
                  <a:pt x="3698379" y="322132"/>
                  <a:pt x="3700859" y="322132"/>
                  <a:pt x="3705820" y="322132"/>
                </a:cubicBezTo>
                <a:cubicBezTo>
                  <a:pt x="3705820" y="322132"/>
                  <a:pt x="3705820" y="319652"/>
                  <a:pt x="3705820" y="314691"/>
                </a:cubicBezTo>
                <a:cubicBezTo>
                  <a:pt x="3705820" y="314691"/>
                  <a:pt x="3699619" y="312210"/>
                  <a:pt x="3687217" y="307249"/>
                </a:cubicBezTo>
                <a:cubicBezTo>
                  <a:pt x="3674814" y="302288"/>
                  <a:pt x="3666133" y="299808"/>
                  <a:pt x="3661172" y="299808"/>
                </a:cubicBezTo>
                <a:close/>
                <a:moveTo>
                  <a:pt x="2567285" y="299808"/>
                </a:moveTo>
                <a:lnTo>
                  <a:pt x="2567285" y="307249"/>
                </a:lnTo>
                <a:cubicBezTo>
                  <a:pt x="2582168" y="312210"/>
                  <a:pt x="2589609" y="312210"/>
                  <a:pt x="2589609" y="307249"/>
                </a:cubicBezTo>
                <a:cubicBezTo>
                  <a:pt x="2589609" y="302288"/>
                  <a:pt x="2589609" y="299808"/>
                  <a:pt x="2589609" y="299808"/>
                </a:cubicBezTo>
                <a:cubicBezTo>
                  <a:pt x="2584648" y="299808"/>
                  <a:pt x="2577207" y="299808"/>
                  <a:pt x="2567285" y="299808"/>
                </a:cubicBezTo>
                <a:close/>
                <a:moveTo>
                  <a:pt x="2537519" y="299808"/>
                </a:moveTo>
                <a:cubicBezTo>
                  <a:pt x="2537519" y="304769"/>
                  <a:pt x="2537519" y="307249"/>
                  <a:pt x="2537519" y="307249"/>
                </a:cubicBezTo>
                <a:cubicBezTo>
                  <a:pt x="2542480" y="307249"/>
                  <a:pt x="2544961" y="304769"/>
                  <a:pt x="2544961" y="299808"/>
                </a:cubicBezTo>
                <a:cubicBezTo>
                  <a:pt x="2544961" y="299808"/>
                  <a:pt x="2542480" y="299808"/>
                  <a:pt x="2537519" y="299808"/>
                </a:cubicBezTo>
                <a:close/>
                <a:moveTo>
                  <a:pt x="729258" y="299808"/>
                </a:moveTo>
                <a:cubicBezTo>
                  <a:pt x="739180" y="299808"/>
                  <a:pt x="754063" y="304769"/>
                  <a:pt x="773906" y="314691"/>
                </a:cubicBezTo>
                <a:cubicBezTo>
                  <a:pt x="793750" y="324612"/>
                  <a:pt x="803672" y="332054"/>
                  <a:pt x="803672" y="337015"/>
                </a:cubicBezTo>
                <a:lnTo>
                  <a:pt x="781348" y="329573"/>
                </a:lnTo>
                <a:cubicBezTo>
                  <a:pt x="771426" y="319652"/>
                  <a:pt x="763984" y="317171"/>
                  <a:pt x="759023" y="322132"/>
                </a:cubicBezTo>
                <a:cubicBezTo>
                  <a:pt x="759023" y="322132"/>
                  <a:pt x="757783" y="322132"/>
                  <a:pt x="755303" y="322132"/>
                </a:cubicBezTo>
                <a:cubicBezTo>
                  <a:pt x="752822" y="322132"/>
                  <a:pt x="751582" y="319652"/>
                  <a:pt x="751582" y="314691"/>
                </a:cubicBezTo>
                <a:cubicBezTo>
                  <a:pt x="751582" y="314691"/>
                  <a:pt x="746621" y="312210"/>
                  <a:pt x="736699" y="307249"/>
                </a:cubicBezTo>
                <a:close/>
                <a:moveTo>
                  <a:pt x="892039" y="296087"/>
                </a:moveTo>
                <a:cubicBezTo>
                  <a:pt x="890178" y="296087"/>
                  <a:pt x="888008" y="297327"/>
                  <a:pt x="885527" y="299808"/>
                </a:cubicBezTo>
                <a:cubicBezTo>
                  <a:pt x="880566" y="299808"/>
                  <a:pt x="880566" y="302288"/>
                  <a:pt x="885527" y="307249"/>
                </a:cubicBezTo>
                <a:cubicBezTo>
                  <a:pt x="890489" y="312210"/>
                  <a:pt x="894209" y="313450"/>
                  <a:pt x="896690" y="310970"/>
                </a:cubicBezTo>
                <a:cubicBezTo>
                  <a:pt x="899170" y="308489"/>
                  <a:pt x="899170" y="304769"/>
                  <a:pt x="896690" y="299808"/>
                </a:cubicBezTo>
                <a:cubicBezTo>
                  <a:pt x="895449" y="297327"/>
                  <a:pt x="893899" y="296087"/>
                  <a:pt x="892039" y="296087"/>
                </a:cubicBezTo>
                <a:close/>
                <a:moveTo>
                  <a:pt x="3556992" y="292366"/>
                </a:moveTo>
                <a:lnTo>
                  <a:pt x="3542109" y="299808"/>
                </a:lnTo>
                <a:lnTo>
                  <a:pt x="3571875" y="307249"/>
                </a:lnTo>
                <a:cubicBezTo>
                  <a:pt x="3571875" y="302288"/>
                  <a:pt x="3570634" y="299808"/>
                  <a:pt x="3568154" y="299808"/>
                </a:cubicBezTo>
                <a:cubicBezTo>
                  <a:pt x="3565674" y="299808"/>
                  <a:pt x="3561953" y="297327"/>
                  <a:pt x="3556992" y="292366"/>
                </a:cubicBezTo>
                <a:close/>
                <a:moveTo>
                  <a:pt x="3393281" y="292366"/>
                </a:moveTo>
                <a:cubicBezTo>
                  <a:pt x="3398242" y="297327"/>
                  <a:pt x="3400722" y="299808"/>
                  <a:pt x="3400722" y="299808"/>
                </a:cubicBezTo>
                <a:cubicBezTo>
                  <a:pt x="3395761" y="304769"/>
                  <a:pt x="3395761" y="307249"/>
                  <a:pt x="3400722" y="307249"/>
                </a:cubicBezTo>
                <a:lnTo>
                  <a:pt x="3408164" y="307249"/>
                </a:lnTo>
                <a:lnTo>
                  <a:pt x="3415605" y="299808"/>
                </a:lnTo>
                <a:lnTo>
                  <a:pt x="3430488" y="307249"/>
                </a:lnTo>
                <a:cubicBezTo>
                  <a:pt x="3430488" y="297327"/>
                  <a:pt x="3420566" y="292366"/>
                  <a:pt x="3400722" y="292366"/>
                </a:cubicBezTo>
                <a:close/>
                <a:moveTo>
                  <a:pt x="2797969" y="292366"/>
                </a:moveTo>
                <a:lnTo>
                  <a:pt x="2790527" y="299808"/>
                </a:lnTo>
                <a:cubicBezTo>
                  <a:pt x="2805410" y="304769"/>
                  <a:pt x="2812851" y="304769"/>
                  <a:pt x="2812851" y="299808"/>
                </a:cubicBezTo>
                <a:cubicBezTo>
                  <a:pt x="2812851" y="294847"/>
                  <a:pt x="2807891" y="292366"/>
                  <a:pt x="2797969" y="292366"/>
                </a:cubicBezTo>
                <a:close/>
                <a:moveTo>
                  <a:pt x="1265039" y="292366"/>
                </a:moveTo>
                <a:lnTo>
                  <a:pt x="1257598" y="299808"/>
                </a:lnTo>
                <a:lnTo>
                  <a:pt x="1279922" y="307249"/>
                </a:lnTo>
                <a:lnTo>
                  <a:pt x="1287363" y="307249"/>
                </a:lnTo>
                <a:cubicBezTo>
                  <a:pt x="1282402" y="307249"/>
                  <a:pt x="1279922" y="304769"/>
                  <a:pt x="1279922" y="299808"/>
                </a:cubicBezTo>
                <a:close/>
                <a:moveTo>
                  <a:pt x="3638848" y="284925"/>
                </a:moveTo>
                <a:cubicBezTo>
                  <a:pt x="3638848" y="284925"/>
                  <a:pt x="3638848" y="287405"/>
                  <a:pt x="3638848" y="292366"/>
                </a:cubicBezTo>
                <a:cubicBezTo>
                  <a:pt x="3643809" y="292366"/>
                  <a:pt x="3646289" y="292366"/>
                  <a:pt x="3646289" y="292366"/>
                </a:cubicBezTo>
                <a:close/>
                <a:moveTo>
                  <a:pt x="2522637" y="284925"/>
                </a:moveTo>
                <a:lnTo>
                  <a:pt x="2530078" y="292366"/>
                </a:lnTo>
                <a:cubicBezTo>
                  <a:pt x="2530078" y="292366"/>
                  <a:pt x="2530078" y="289886"/>
                  <a:pt x="2530078" y="284925"/>
                </a:cubicBezTo>
                <a:close/>
                <a:moveTo>
                  <a:pt x="759023" y="284925"/>
                </a:moveTo>
                <a:cubicBezTo>
                  <a:pt x="759023" y="289886"/>
                  <a:pt x="760264" y="292366"/>
                  <a:pt x="762744" y="292366"/>
                </a:cubicBezTo>
                <a:cubicBezTo>
                  <a:pt x="765224" y="292366"/>
                  <a:pt x="768945" y="292366"/>
                  <a:pt x="773906" y="292366"/>
                </a:cubicBezTo>
                <a:cubicBezTo>
                  <a:pt x="783828" y="292366"/>
                  <a:pt x="791269" y="294847"/>
                  <a:pt x="796230" y="299808"/>
                </a:cubicBezTo>
                <a:lnTo>
                  <a:pt x="788789" y="307249"/>
                </a:lnTo>
                <a:lnTo>
                  <a:pt x="773906" y="307249"/>
                </a:lnTo>
                <a:cubicBezTo>
                  <a:pt x="768945" y="302288"/>
                  <a:pt x="763984" y="299808"/>
                  <a:pt x="759023" y="299808"/>
                </a:cubicBezTo>
                <a:cubicBezTo>
                  <a:pt x="754063" y="299808"/>
                  <a:pt x="751582" y="297327"/>
                  <a:pt x="751582" y="292366"/>
                </a:cubicBezTo>
                <a:close/>
                <a:moveTo>
                  <a:pt x="677168" y="284925"/>
                </a:moveTo>
                <a:cubicBezTo>
                  <a:pt x="692051" y="284925"/>
                  <a:pt x="699492" y="289886"/>
                  <a:pt x="699492" y="299808"/>
                </a:cubicBezTo>
                <a:cubicBezTo>
                  <a:pt x="699492" y="304769"/>
                  <a:pt x="694531" y="304769"/>
                  <a:pt x="684609" y="299808"/>
                </a:cubicBezTo>
                <a:close/>
                <a:moveTo>
                  <a:pt x="3363515" y="277484"/>
                </a:moveTo>
                <a:cubicBezTo>
                  <a:pt x="3358554" y="282445"/>
                  <a:pt x="3358554" y="284925"/>
                  <a:pt x="3363515" y="284925"/>
                </a:cubicBezTo>
                <a:cubicBezTo>
                  <a:pt x="3363515" y="289886"/>
                  <a:pt x="3365996" y="292366"/>
                  <a:pt x="3370957" y="292366"/>
                </a:cubicBezTo>
                <a:cubicBezTo>
                  <a:pt x="3375918" y="292366"/>
                  <a:pt x="3378398" y="289886"/>
                  <a:pt x="3378398" y="284925"/>
                </a:cubicBezTo>
                <a:lnTo>
                  <a:pt x="3370957" y="284925"/>
                </a:lnTo>
                <a:close/>
                <a:moveTo>
                  <a:pt x="3080742" y="277484"/>
                </a:moveTo>
                <a:lnTo>
                  <a:pt x="3088184" y="284925"/>
                </a:lnTo>
                <a:cubicBezTo>
                  <a:pt x="3088184" y="279964"/>
                  <a:pt x="3088184" y="277484"/>
                  <a:pt x="3088184" y="277484"/>
                </a:cubicBezTo>
                <a:close/>
                <a:moveTo>
                  <a:pt x="1294805" y="277484"/>
                </a:moveTo>
                <a:lnTo>
                  <a:pt x="1302246" y="284925"/>
                </a:lnTo>
                <a:lnTo>
                  <a:pt x="1309688" y="284925"/>
                </a:lnTo>
                <a:lnTo>
                  <a:pt x="1302246" y="277484"/>
                </a:lnTo>
                <a:cubicBezTo>
                  <a:pt x="1302246" y="277484"/>
                  <a:pt x="1299766" y="277484"/>
                  <a:pt x="1294805" y="277484"/>
                </a:cubicBezTo>
                <a:close/>
                <a:moveTo>
                  <a:pt x="2739367" y="272833"/>
                </a:moveTo>
                <a:cubicBezTo>
                  <a:pt x="2738747" y="273453"/>
                  <a:pt x="2738437" y="275003"/>
                  <a:pt x="2738437" y="277484"/>
                </a:cubicBezTo>
                <a:cubicBezTo>
                  <a:pt x="2738437" y="282445"/>
                  <a:pt x="2739678" y="284925"/>
                  <a:pt x="2742158" y="284925"/>
                </a:cubicBezTo>
                <a:cubicBezTo>
                  <a:pt x="2744639" y="284925"/>
                  <a:pt x="2745879" y="283685"/>
                  <a:pt x="2745879" y="281204"/>
                </a:cubicBezTo>
                <a:cubicBezTo>
                  <a:pt x="2745879" y="278724"/>
                  <a:pt x="2744639" y="276243"/>
                  <a:pt x="2742158" y="273763"/>
                </a:cubicBezTo>
                <a:cubicBezTo>
                  <a:pt x="2740918" y="272523"/>
                  <a:pt x="2739988" y="272213"/>
                  <a:pt x="2739367" y="272833"/>
                </a:cubicBezTo>
                <a:close/>
                <a:moveTo>
                  <a:pt x="3095625" y="270042"/>
                </a:moveTo>
                <a:lnTo>
                  <a:pt x="3095625" y="277484"/>
                </a:lnTo>
                <a:cubicBezTo>
                  <a:pt x="3100586" y="287405"/>
                  <a:pt x="3105547" y="292366"/>
                  <a:pt x="3110508" y="292366"/>
                </a:cubicBezTo>
                <a:cubicBezTo>
                  <a:pt x="3115468" y="292366"/>
                  <a:pt x="3117949" y="292366"/>
                  <a:pt x="3117949" y="292366"/>
                </a:cubicBezTo>
                <a:cubicBezTo>
                  <a:pt x="3117949" y="302288"/>
                  <a:pt x="3119189" y="307249"/>
                  <a:pt x="3121670" y="307249"/>
                </a:cubicBezTo>
                <a:cubicBezTo>
                  <a:pt x="3124150" y="307249"/>
                  <a:pt x="3125390" y="304769"/>
                  <a:pt x="3125390" y="299808"/>
                </a:cubicBezTo>
                <a:cubicBezTo>
                  <a:pt x="3125390" y="294847"/>
                  <a:pt x="3127871" y="294847"/>
                  <a:pt x="3132832" y="299808"/>
                </a:cubicBezTo>
                <a:lnTo>
                  <a:pt x="3132832" y="292366"/>
                </a:lnTo>
                <a:cubicBezTo>
                  <a:pt x="3127871" y="292366"/>
                  <a:pt x="3124150" y="291126"/>
                  <a:pt x="3121670" y="288646"/>
                </a:cubicBezTo>
                <a:cubicBezTo>
                  <a:pt x="3119189" y="286165"/>
                  <a:pt x="3117949" y="284925"/>
                  <a:pt x="3117949" y="284925"/>
                </a:cubicBezTo>
                <a:cubicBezTo>
                  <a:pt x="3112988" y="284925"/>
                  <a:pt x="3109268" y="282445"/>
                  <a:pt x="3106787" y="277484"/>
                </a:cubicBezTo>
                <a:cubicBezTo>
                  <a:pt x="3104306" y="272523"/>
                  <a:pt x="3100586" y="270042"/>
                  <a:pt x="3095625" y="270042"/>
                </a:cubicBezTo>
                <a:close/>
                <a:moveTo>
                  <a:pt x="2507754" y="270042"/>
                </a:moveTo>
                <a:cubicBezTo>
                  <a:pt x="2512714" y="275003"/>
                  <a:pt x="2517676" y="277484"/>
                  <a:pt x="2522637" y="277484"/>
                </a:cubicBezTo>
                <a:cubicBezTo>
                  <a:pt x="2522637" y="277484"/>
                  <a:pt x="2522637" y="275003"/>
                  <a:pt x="2522637" y="270042"/>
                </a:cubicBezTo>
                <a:cubicBezTo>
                  <a:pt x="2522637" y="270042"/>
                  <a:pt x="2520156" y="270042"/>
                  <a:pt x="2515195" y="270042"/>
                </a:cubicBezTo>
                <a:cubicBezTo>
                  <a:pt x="2515195" y="270042"/>
                  <a:pt x="2512714" y="270042"/>
                  <a:pt x="2507754" y="270042"/>
                </a:cubicBezTo>
                <a:close/>
                <a:moveTo>
                  <a:pt x="1279922" y="270042"/>
                </a:moveTo>
                <a:cubicBezTo>
                  <a:pt x="1279922" y="275003"/>
                  <a:pt x="1282402" y="277484"/>
                  <a:pt x="1287363" y="277484"/>
                </a:cubicBezTo>
                <a:cubicBezTo>
                  <a:pt x="1287363" y="277484"/>
                  <a:pt x="1287363" y="275003"/>
                  <a:pt x="1287363" y="270042"/>
                </a:cubicBezTo>
                <a:cubicBezTo>
                  <a:pt x="1282402" y="270042"/>
                  <a:pt x="1279922" y="270042"/>
                  <a:pt x="1279922" y="270042"/>
                </a:cubicBezTo>
                <a:close/>
                <a:moveTo>
                  <a:pt x="2753320" y="262601"/>
                </a:moveTo>
                <a:lnTo>
                  <a:pt x="2753320" y="277484"/>
                </a:lnTo>
                <a:lnTo>
                  <a:pt x="2768203" y="270042"/>
                </a:lnTo>
                <a:cubicBezTo>
                  <a:pt x="2763242" y="265081"/>
                  <a:pt x="2758281" y="262601"/>
                  <a:pt x="2753320" y="262601"/>
                </a:cubicBezTo>
                <a:close/>
                <a:moveTo>
                  <a:pt x="1212949" y="262601"/>
                </a:moveTo>
                <a:cubicBezTo>
                  <a:pt x="1207988" y="262601"/>
                  <a:pt x="1205508" y="263841"/>
                  <a:pt x="1205508" y="266321"/>
                </a:cubicBezTo>
                <a:cubicBezTo>
                  <a:pt x="1205508" y="268802"/>
                  <a:pt x="1207988" y="270042"/>
                  <a:pt x="1212949" y="270042"/>
                </a:cubicBezTo>
                <a:close/>
                <a:moveTo>
                  <a:pt x="2716113" y="247718"/>
                </a:moveTo>
                <a:cubicBezTo>
                  <a:pt x="2711152" y="247718"/>
                  <a:pt x="2711152" y="250198"/>
                  <a:pt x="2716113" y="255159"/>
                </a:cubicBezTo>
                <a:cubicBezTo>
                  <a:pt x="2721074" y="255159"/>
                  <a:pt x="2723554" y="255159"/>
                  <a:pt x="2723554" y="255159"/>
                </a:cubicBezTo>
                <a:cubicBezTo>
                  <a:pt x="2723554" y="250198"/>
                  <a:pt x="2721074" y="247718"/>
                  <a:pt x="2716113" y="247718"/>
                </a:cubicBezTo>
                <a:close/>
                <a:moveTo>
                  <a:pt x="2567285" y="247718"/>
                </a:moveTo>
                <a:cubicBezTo>
                  <a:pt x="2562324" y="247718"/>
                  <a:pt x="2559844" y="248958"/>
                  <a:pt x="2559844" y="251439"/>
                </a:cubicBezTo>
                <a:cubicBezTo>
                  <a:pt x="2559844" y="253919"/>
                  <a:pt x="2559844" y="255159"/>
                  <a:pt x="2559844" y="255159"/>
                </a:cubicBezTo>
                <a:cubicBezTo>
                  <a:pt x="2564804" y="255159"/>
                  <a:pt x="2567285" y="255159"/>
                  <a:pt x="2567285" y="255159"/>
                </a:cubicBezTo>
                <a:cubicBezTo>
                  <a:pt x="2567285" y="250198"/>
                  <a:pt x="2567285" y="247718"/>
                  <a:pt x="2567285" y="247718"/>
                </a:cubicBezTo>
                <a:close/>
                <a:moveTo>
                  <a:pt x="2552402" y="247718"/>
                </a:moveTo>
                <a:lnTo>
                  <a:pt x="2544961" y="255159"/>
                </a:lnTo>
                <a:cubicBezTo>
                  <a:pt x="2549921" y="255159"/>
                  <a:pt x="2552402" y="255159"/>
                  <a:pt x="2552402" y="255159"/>
                </a:cubicBezTo>
                <a:close/>
                <a:moveTo>
                  <a:pt x="673447" y="247718"/>
                </a:moveTo>
                <a:cubicBezTo>
                  <a:pt x="670967" y="247718"/>
                  <a:pt x="672207" y="250198"/>
                  <a:pt x="677168" y="255159"/>
                </a:cubicBezTo>
                <a:lnTo>
                  <a:pt x="684609" y="255159"/>
                </a:lnTo>
                <a:cubicBezTo>
                  <a:pt x="679648" y="250198"/>
                  <a:pt x="675928" y="247718"/>
                  <a:pt x="673447" y="247718"/>
                </a:cubicBezTo>
                <a:close/>
                <a:moveTo>
                  <a:pt x="3424907" y="243997"/>
                </a:moveTo>
                <a:cubicBezTo>
                  <a:pt x="3423667" y="243997"/>
                  <a:pt x="3423047" y="245238"/>
                  <a:pt x="3423047" y="247718"/>
                </a:cubicBezTo>
                <a:cubicBezTo>
                  <a:pt x="3423047" y="252679"/>
                  <a:pt x="3430488" y="258880"/>
                  <a:pt x="3445371" y="266321"/>
                </a:cubicBezTo>
                <a:cubicBezTo>
                  <a:pt x="3460254" y="273763"/>
                  <a:pt x="3470175" y="277484"/>
                  <a:pt x="3475137" y="277484"/>
                </a:cubicBezTo>
                <a:cubicBezTo>
                  <a:pt x="3480098" y="282445"/>
                  <a:pt x="3485058" y="286165"/>
                  <a:pt x="3490019" y="288646"/>
                </a:cubicBezTo>
                <a:cubicBezTo>
                  <a:pt x="3494980" y="291126"/>
                  <a:pt x="3502422" y="292366"/>
                  <a:pt x="3512344" y="292366"/>
                </a:cubicBezTo>
                <a:cubicBezTo>
                  <a:pt x="3532187" y="307249"/>
                  <a:pt x="3542109" y="312210"/>
                  <a:pt x="3542109" y="307249"/>
                </a:cubicBezTo>
                <a:cubicBezTo>
                  <a:pt x="3542109" y="302288"/>
                  <a:pt x="3538388" y="296087"/>
                  <a:pt x="3530947" y="288646"/>
                </a:cubicBezTo>
                <a:cubicBezTo>
                  <a:pt x="3523506" y="281204"/>
                  <a:pt x="3517305" y="277484"/>
                  <a:pt x="3512344" y="277484"/>
                </a:cubicBezTo>
                <a:lnTo>
                  <a:pt x="3504902" y="277484"/>
                </a:lnTo>
                <a:cubicBezTo>
                  <a:pt x="3504902" y="277484"/>
                  <a:pt x="3502422" y="277484"/>
                  <a:pt x="3497461" y="277484"/>
                </a:cubicBezTo>
                <a:lnTo>
                  <a:pt x="3490019" y="277484"/>
                </a:lnTo>
                <a:lnTo>
                  <a:pt x="3467695" y="262601"/>
                </a:lnTo>
                <a:lnTo>
                  <a:pt x="3430488" y="247718"/>
                </a:lnTo>
                <a:cubicBezTo>
                  <a:pt x="3428007" y="245238"/>
                  <a:pt x="3426147" y="243997"/>
                  <a:pt x="3424907" y="243997"/>
                </a:cubicBezTo>
                <a:close/>
                <a:moveTo>
                  <a:pt x="3341191" y="240277"/>
                </a:moveTo>
                <a:lnTo>
                  <a:pt x="3341191" y="247718"/>
                </a:lnTo>
                <a:cubicBezTo>
                  <a:pt x="3341191" y="247718"/>
                  <a:pt x="3343672" y="250198"/>
                  <a:pt x="3348633" y="255159"/>
                </a:cubicBezTo>
                <a:lnTo>
                  <a:pt x="3348633" y="247718"/>
                </a:lnTo>
                <a:cubicBezTo>
                  <a:pt x="3348633" y="242757"/>
                  <a:pt x="3346152" y="240277"/>
                  <a:pt x="3341191" y="240277"/>
                </a:cubicBezTo>
                <a:close/>
                <a:moveTo>
                  <a:pt x="3326308" y="240277"/>
                </a:moveTo>
                <a:lnTo>
                  <a:pt x="3318867" y="262601"/>
                </a:lnTo>
                <a:lnTo>
                  <a:pt x="3326308" y="255159"/>
                </a:lnTo>
                <a:close/>
                <a:moveTo>
                  <a:pt x="3303984" y="240277"/>
                </a:moveTo>
                <a:lnTo>
                  <a:pt x="3311426" y="247718"/>
                </a:lnTo>
                <a:cubicBezTo>
                  <a:pt x="3311426" y="242757"/>
                  <a:pt x="3310185" y="240277"/>
                  <a:pt x="3307705" y="240277"/>
                </a:cubicBezTo>
                <a:cubicBezTo>
                  <a:pt x="3305225" y="240277"/>
                  <a:pt x="3303984" y="240277"/>
                  <a:pt x="3303984" y="240277"/>
                </a:cubicBezTo>
                <a:close/>
                <a:moveTo>
                  <a:pt x="3140273" y="240277"/>
                </a:moveTo>
                <a:cubicBezTo>
                  <a:pt x="3145234" y="240277"/>
                  <a:pt x="3147715" y="240277"/>
                  <a:pt x="3147715" y="240277"/>
                </a:cubicBezTo>
                <a:cubicBezTo>
                  <a:pt x="3152675" y="240277"/>
                  <a:pt x="3155156" y="240277"/>
                  <a:pt x="3155156" y="240277"/>
                </a:cubicBezTo>
                <a:cubicBezTo>
                  <a:pt x="3150195" y="245238"/>
                  <a:pt x="3147715" y="247718"/>
                  <a:pt x="3147715" y="247718"/>
                </a:cubicBezTo>
                <a:cubicBezTo>
                  <a:pt x="3142754" y="247718"/>
                  <a:pt x="3140273" y="245238"/>
                  <a:pt x="3140273" y="240277"/>
                </a:cubicBezTo>
                <a:close/>
                <a:moveTo>
                  <a:pt x="3132832" y="240277"/>
                </a:moveTo>
                <a:cubicBezTo>
                  <a:pt x="3137793" y="245238"/>
                  <a:pt x="3140273" y="247718"/>
                  <a:pt x="3140273" y="247718"/>
                </a:cubicBezTo>
                <a:cubicBezTo>
                  <a:pt x="3140273" y="247718"/>
                  <a:pt x="3139033" y="247718"/>
                  <a:pt x="3136553" y="247718"/>
                </a:cubicBezTo>
                <a:cubicBezTo>
                  <a:pt x="3134072" y="247718"/>
                  <a:pt x="3132832" y="245238"/>
                  <a:pt x="3132832" y="240277"/>
                </a:cubicBezTo>
                <a:close/>
                <a:moveTo>
                  <a:pt x="2998887" y="240277"/>
                </a:moveTo>
                <a:cubicBezTo>
                  <a:pt x="2998887" y="240277"/>
                  <a:pt x="2998887" y="242757"/>
                  <a:pt x="2998887" y="247718"/>
                </a:cubicBezTo>
                <a:cubicBezTo>
                  <a:pt x="2998887" y="252679"/>
                  <a:pt x="3001367" y="255159"/>
                  <a:pt x="3006328" y="255159"/>
                </a:cubicBezTo>
                <a:lnTo>
                  <a:pt x="3006328" y="247718"/>
                </a:lnTo>
                <a:cubicBezTo>
                  <a:pt x="3006328" y="242757"/>
                  <a:pt x="3003847" y="240277"/>
                  <a:pt x="2998887" y="240277"/>
                </a:cubicBezTo>
                <a:close/>
                <a:moveTo>
                  <a:pt x="2649140" y="240277"/>
                </a:moveTo>
                <a:cubicBezTo>
                  <a:pt x="2649140" y="245238"/>
                  <a:pt x="2650380" y="247718"/>
                  <a:pt x="2652861" y="247718"/>
                </a:cubicBezTo>
                <a:cubicBezTo>
                  <a:pt x="2655342" y="247718"/>
                  <a:pt x="2656582" y="250198"/>
                  <a:pt x="2656582" y="255159"/>
                </a:cubicBezTo>
                <a:cubicBezTo>
                  <a:pt x="2666504" y="255159"/>
                  <a:pt x="2673945" y="255159"/>
                  <a:pt x="2678906" y="255159"/>
                </a:cubicBezTo>
                <a:cubicBezTo>
                  <a:pt x="2678906" y="250198"/>
                  <a:pt x="2673945" y="247718"/>
                  <a:pt x="2664023" y="247718"/>
                </a:cubicBezTo>
                <a:lnTo>
                  <a:pt x="2656582" y="240277"/>
                </a:lnTo>
                <a:cubicBezTo>
                  <a:pt x="2651621" y="240277"/>
                  <a:pt x="2649140" y="240277"/>
                  <a:pt x="2649140" y="240277"/>
                </a:cubicBezTo>
                <a:close/>
                <a:moveTo>
                  <a:pt x="641821" y="236556"/>
                </a:moveTo>
                <a:cubicBezTo>
                  <a:pt x="640581" y="236556"/>
                  <a:pt x="639961" y="237796"/>
                  <a:pt x="639961" y="240277"/>
                </a:cubicBezTo>
                <a:lnTo>
                  <a:pt x="632519" y="240277"/>
                </a:lnTo>
                <a:lnTo>
                  <a:pt x="625078" y="240277"/>
                </a:lnTo>
                <a:cubicBezTo>
                  <a:pt x="625078" y="245238"/>
                  <a:pt x="626318" y="247718"/>
                  <a:pt x="628799" y="247718"/>
                </a:cubicBezTo>
                <a:cubicBezTo>
                  <a:pt x="631279" y="247718"/>
                  <a:pt x="635000" y="247718"/>
                  <a:pt x="639961" y="247718"/>
                </a:cubicBezTo>
                <a:lnTo>
                  <a:pt x="647402" y="240277"/>
                </a:lnTo>
                <a:cubicBezTo>
                  <a:pt x="644922" y="237796"/>
                  <a:pt x="643062" y="236556"/>
                  <a:pt x="641821" y="236556"/>
                </a:cubicBezTo>
                <a:close/>
                <a:moveTo>
                  <a:pt x="2693789" y="232835"/>
                </a:moveTo>
                <a:cubicBezTo>
                  <a:pt x="2688828" y="237796"/>
                  <a:pt x="2688828" y="242757"/>
                  <a:pt x="2693789" y="247718"/>
                </a:cubicBezTo>
                <a:lnTo>
                  <a:pt x="2701230" y="240277"/>
                </a:lnTo>
                <a:cubicBezTo>
                  <a:pt x="2701230" y="240277"/>
                  <a:pt x="2701230" y="237796"/>
                  <a:pt x="2701230" y="232835"/>
                </a:cubicBezTo>
                <a:close/>
                <a:moveTo>
                  <a:pt x="2336601" y="232835"/>
                </a:moveTo>
                <a:lnTo>
                  <a:pt x="2321719" y="240277"/>
                </a:lnTo>
                <a:cubicBezTo>
                  <a:pt x="2321719" y="240277"/>
                  <a:pt x="2324200" y="240277"/>
                  <a:pt x="2329160" y="240277"/>
                </a:cubicBezTo>
                <a:cubicBezTo>
                  <a:pt x="2334121" y="240277"/>
                  <a:pt x="2339082" y="240277"/>
                  <a:pt x="2344043" y="240277"/>
                </a:cubicBezTo>
                <a:cubicBezTo>
                  <a:pt x="2349004" y="240277"/>
                  <a:pt x="2351484" y="241517"/>
                  <a:pt x="2351484" y="243997"/>
                </a:cubicBezTo>
                <a:cubicBezTo>
                  <a:pt x="2351484" y="246478"/>
                  <a:pt x="2352724" y="246478"/>
                  <a:pt x="2355205" y="243997"/>
                </a:cubicBezTo>
                <a:cubicBezTo>
                  <a:pt x="2357686" y="241517"/>
                  <a:pt x="2357686" y="239036"/>
                  <a:pt x="2355205" y="236556"/>
                </a:cubicBezTo>
                <a:cubicBezTo>
                  <a:pt x="2352724" y="234075"/>
                  <a:pt x="2346523" y="232835"/>
                  <a:pt x="2336601" y="232835"/>
                </a:cubicBezTo>
                <a:close/>
                <a:moveTo>
                  <a:pt x="2464036" y="229114"/>
                </a:moveTo>
                <a:cubicBezTo>
                  <a:pt x="2462175" y="229114"/>
                  <a:pt x="2460625" y="230355"/>
                  <a:pt x="2459385" y="232835"/>
                </a:cubicBezTo>
                <a:cubicBezTo>
                  <a:pt x="2456904" y="237796"/>
                  <a:pt x="2458145" y="240277"/>
                  <a:pt x="2463106" y="240277"/>
                </a:cubicBezTo>
                <a:cubicBezTo>
                  <a:pt x="2463106" y="240277"/>
                  <a:pt x="2464346" y="239036"/>
                  <a:pt x="2466826" y="236556"/>
                </a:cubicBezTo>
                <a:cubicBezTo>
                  <a:pt x="2469307" y="234075"/>
                  <a:pt x="2470547" y="232835"/>
                  <a:pt x="2470547" y="232835"/>
                </a:cubicBezTo>
                <a:cubicBezTo>
                  <a:pt x="2468066" y="230355"/>
                  <a:pt x="2465896" y="229114"/>
                  <a:pt x="2464036" y="229114"/>
                </a:cubicBezTo>
                <a:close/>
                <a:moveTo>
                  <a:pt x="3247116" y="227783"/>
                </a:moveTo>
                <a:lnTo>
                  <a:pt x="3244453" y="229114"/>
                </a:lnTo>
                <a:cubicBezTo>
                  <a:pt x="3239492" y="231595"/>
                  <a:pt x="3237012" y="232835"/>
                  <a:pt x="3237012" y="232835"/>
                </a:cubicBezTo>
                <a:close/>
                <a:moveTo>
                  <a:pt x="3103066" y="225394"/>
                </a:moveTo>
                <a:cubicBezTo>
                  <a:pt x="3108027" y="225394"/>
                  <a:pt x="3110508" y="227874"/>
                  <a:pt x="3110508" y="232835"/>
                </a:cubicBezTo>
                <a:cubicBezTo>
                  <a:pt x="3110508" y="237796"/>
                  <a:pt x="3108027" y="240277"/>
                  <a:pt x="3103066" y="240277"/>
                </a:cubicBezTo>
                <a:cubicBezTo>
                  <a:pt x="3098105" y="235315"/>
                  <a:pt x="3098105" y="232835"/>
                  <a:pt x="3103066" y="232835"/>
                </a:cubicBezTo>
                <a:close/>
                <a:moveTo>
                  <a:pt x="3036094" y="225394"/>
                </a:moveTo>
                <a:cubicBezTo>
                  <a:pt x="3031133" y="225394"/>
                  <a:pt x="3031133" y="227874"/>
                  <a:pt x="3036094" y="232835"/>
                </a:cubicBezTo>
                <a:lnTo>
                  <a:pt x="3036094" y="240277"/>
                </a:lnTo>
                <a:lnTo>
                  <a:pt x="3043535" y="247718"/>
                </a:lnTo>
                <a:cubicBezTo>
                  <a:pt x="3053457" y="252679"/>
                  <a:pt x="3060898" y="255159"/>
                  <a:pt x="3065859" y="255159"/>
                </a:cubicBezTo>
                <a:cubicBezTo>
                  <a:pt x="3055937" y="250198"/>
                  <a:pt x="3050977" y="245238"/>
                  <a:pt x="3050977" y="240277"/>
                </a:cubicBezTo>
                <a:cubicBezTo>
                  <a:pt x="3046016" y="240277"/>
                  <a:pt x="3043535" y="237796"/>
                  <a:pt x="3043535" y="232835"/>
                </a:cubicBezTo>
                <a:cubicBezTo>
                  <a:pt x="3043535" y="227874"/>
                  <a:pt x="3041054" y="225394"/>
                  <a:pt x="3036094" y="225394"/>
                </a:cubicBezTo>
                <a:close/>
                <a:moveTo>
                  <a:pt x="2991445" y="225394"/>
                </a:moveTo>
                <a:cubicBezTo>
                  <a:pt x="2991445" y="225394"/>
                  <a:pt x="2991445" y="227874"/>
                  <a:pt x="2991445" y="232835"/>
                </a:cubicBezTo>
                <a:cubicBezTo>
                  <a:pt x="2991445" y="232835"/>
                  <a:pt x="2991445" y="235315"/>
                  <a:pt x="2991445" y="240277"/>
                </a:cubicBezTo>
                <a:cubicBezTo>
                  <a:pt x="2996406" y="240277"/>
                  <a:pt x="2998887" y="237796"/>
                  <a:pt x="2998887" y="232835"/>
                </a:cubicBezTo>
                <a:cubicBezTo>
                  <a:pt x="2998887" y="227874"/>
                  <a:pt x="2996406" y="225394"/>
                  <a:pt x="2991445" y="225394"/>
                </a:cubicBezTo>
                <a:close/>
                <a:moveTo>
                  <a:pt x="2500313" y="225394"/>
                </a:moveTo>
                <a:lnTo>
                  <a:pt x="2507754" y="232835"/>
                </a:lnTo>
                <a:cubicBezTo>
                  <a:pt x="2512714" y="232835"/>
                  <a:pt x="2512714" y="230355"/>
                  <a:pt x="2507754" y="225394"/>
                </a:cubicBezTo>
                <a:cubicBezTo>
                  <a:pt x="2507754" y="225394"/>
                  <a:pt x="2505273" y="225394"/>
                  <a:pt x="2500313" y="225394"/>
                </a:cubicBezTo>
                <a:close/>
                <a:moveTo>
                  <a:pt x="602754" y="225394"/>
                </a:moveTo>
                <a:lnTo>
                  <a:pt x="602754" y="232835"/>
                </a:lnTo>
                <a:lnTo>
                  <a:pt x="610195" y="232835"/>
                </a:lnTo>
                <a:close/>
                <a:moveTo>
                  <a:pt x="558105" y="225394"/>
                </a:moveTo>
                <a:cubicBezTo>
                  <a:pt x="558105" y="230355"/>
                  <a:pt x="559346" y="232835"/>
                  <a:pt x="561826" y="232835"/>
                </a:cubicBezTo>
                <a:cubicBezTo>
                  <a:pt x="564307" y="232835"/>
                  <a:pt x="565547" y="232835"/>
                  <a:pt x="565547" y="232835"/>
                </a:cubicBezTo>
                <a:cubicBezTo>
                  <a:pt x="565547" y="232835"/>
                  <a:pt x="564307" y="231595"/>
                  <a:pt x="561826" y="229114"/>
                </a:cubicBezTo>
                <a:cubicBezTo>
                  <a:pt x="559346" y="226634"/>
                  <a:pt x="558105" y="225394"/>
                  <a:pt x="558105" y="225394"/>
                </a:cubicBezTo>
                <a:close/>
                <a:moveTo>
                  <a:pt x="706003" y="219813"/>
                </a:moveTo>
                <a:cubicBezTo>
                  <a:pt x="705383" y="219813"/>
                  <a:pt x="704453" y="220433"/>
                  <a:pt x="703213" y="221673"/>
                </a:cubicBezTo>
                <a:cubicBezTo>
                  <a:pt x="700732" y="224153"/>
                  <a:pt x="699492" y="225394"/>
                  <a:pt x="699492" y="225394"/>
                </a:cubicBezTo>
                <a:lnTo>
                  <a:pt x="714375" y="225394"/>
                </a:lnTo>
                <a:cubicBezTo>
                  <a:pt x="709414" y="225394"/>
                  <a:pt x="706934" y="224153"/>
                  <a:pt x="706934" y="221673"/>
                </a:cubicBezTo>
                <a:cubicBezTo>
                  <a:pt x="706934" y="220433"/>
                  <a:pt x="706624" y="219813"/>
                  <a:pt x="706003" y="219813"/>
                </a:cubicBezTo>
                <a:close/>
                <a:moveTo>
                  <a:pt x="2411015" y="217952"/>
                </a:moveTo>
                <a:lnTo>
                  <a:pt x="2396133" y="225394"/>
                </a:lnTo>
                <a:cubicBezTo>
                  <a:pt x="2401093" y="230355"/>
                  <a:pt x="2408535" y="232835"/>
                  <a:pt x="2418457" y="232835"/>
                </a:cubicBezTo>
                <a:lnTo>
                  <a:pt x="2433340" y="225394"/>
                </a:lnTo>
                <a:cubicBezTo>
                  <a:pt x="2428379" y="225394"/>
                  <a:pt x="2420938" y="222913"/>
                  <a:pt x="2411015" y="217952"/>
                </a:cubicBezTo>
                <a:close/>
                <a:moveTo>
                  <a:pt x="677168" y="217952"/>
                </a:moveTo>
                <a:lnTo>
                  <a:pt x="677168" y="225394"/>
                </a:lnTo>
                <a:lnTo>
                  <a:pt x="684609" y="217952"/>
                </a:lnTo>
                <a:cubicBezTo>
                  <a:pt x="684609" y="217952"/>
                  <a:pt x="682129" y="217952"/>
                  <a:pt x="677168" y="217952"/>
                </a:cubicBezTo>
                <a:close/>
                <a:moveTo>
                  <a:pt x="3594199" y="210511"/>
                </a:moveTo>
                <a:lnTo>
                  <a:pt x="3601641" y="225394"/>
                </a:lnTo>
                <a:cubicBezTo>
                  <a:pt x="3611562" y="225394"/>
                  <a:pt x="3619004" y="225394"/>
                  <a:pt x="3623965" y="225394"/>
                </a:cubicBezTo>
                <a:cubicBezTo>
                  <a:pt x="3628926" y="225394"/>
                  <a:pt x="3631406" y="227874"/>
                  <a:pt x="3631406" y="232835"/>
                </a:cubicBezTo>
                <a:cubicBezTo>
                  <a:pt x="3636367" y="237796"/>
                  <a:pt x="3640088" y="239036"/>
                  <a:pt x="3642568" y="236556"/>
                </a:cubicBezTo>
                <a:cubicBezTo>
                  <a:pt x="3645049" y="234075"/>
                  <a:pt x="3647529" y="232835"/>
                  <a:pt x="3650010" y="232835"/>
                </a:cubicBezTo>
                <a:cubicBezTo>
                  <a:pt x="3652490" y="232835"/>
                  <a:pt x="3652490" y="231595"/>
                  <a:pt x="3650010" y="229114"/>
                </a:cubicBezTo>
                <a:cubicBezTo>
                  <a:pt x="3647529" y="226634"/>
                  <a:pt x="3640088" y="224153"/>
                  <a:pt x="3627685" y="221673"/>
                </a:cubicBezTo>
                <a:cubicBezTo>
                  <a:pt x="3615283" y="219193"/>
                  <a:pt x="3607842" y="216712"/>
                  <a:pt x="3605361" y="214232"/>
                </a:cubicBezTo>
                <a:cubicBezTo>
                  <a:pt x="3602881" y="211751"/>
                  <a:pt x="3599160" y="210511"/>
                  <a:pt x="3594199" y="210511"/>
                </a:cubicBezTo>
                <a:close/>
                <a:moveTo>
                  <a:pt x="3036094" y="210511"/>
                </a:moveTo>
                <a:lnTo>
                  <a:pt x="3043535" y="217952"/>
                </a:lnTo>
                <a:lnTo>
                  <a:pt x="3050977" y="217952"/>
                </a:lnTo>
                <a:cubicBezTo>
                  <a:pt x="3046016" y="212991"/>
                  <a:pt x="3041054" y="210511"/>
                  <a:pt x="3036094" y="210511"/>
                </a:cubicBezTo>
                <a:close/>
                <a:moveTo>
                  <a:pt x="2783086" y="210511"/>
                </a:moveTo>
                <a:cubicBezTo>
                  <a:pt x="2783086" y="210511"/>
                  <a:pt x="2784326" y="211751"/>
                  <a:pt x="2786806" y="214232"/>
                </a:cubicBezTo>
                <a:cubicBezTo>
                  <a:pt x="2789287" y="216712"/>
                  <a:pt x="2789287" y="219193"/>
                  <a:pt x="2786806" y="221673"/>
                </a:cubicBezTo>
                <a:cubicBezTo>
                  <a:pt x="2784326" y="224153"/>
                  <a:pt x="2784326" y="226634"/>
                  <a:pt x="2786806" y="229114"/>
                </a:cubicBezTo>
                <a:cubicBezTo>
                  <a:pt x="2789287" y="231595"/>
                  <a:pt x="2793008" y="235315"/>
                  <a:pt x="2797969" y="240277"/>
                </a:cubicBezTo>
                <a:cubicBezTo>
                  <a:pt x="2807891" y="245238"/>
                  <a:pt x="2812851" y="248958"/>
                  <a:pt x="2812851" y="251439"/>
                </a:cubicBezTo>
                <a:cubicBezTo>
                  <a:pt x="2812851" y="253919"/>
                  <a:pt x="2815332" y="257640"/>
                  <a:pt x="2820293" y="262601"/>
                </a:cubicBezTo>
                <a:cubicBezTo>
                  <a:pt x="2825254" y="262601"/>
                  <a:pt x="2828974" y="262601"/>
                  <a:pt x="2831455" y="262601"/>
                </a:cubicBezTo>
                <a:cubicBezTo>
                  <a:pt x="2833936" y="262601"/>
                  <a:pt x="2837656" y="262601"/>
                  <a:pt x="2842617" y="262601"/>
                </a:cubicBezTo>
                <a:cubicBezTo>
                  <a:pt x="2852539" y="257640"/>
                  <a:pt x="2861221" y="253919"/>
                  <a:pt x="2868662" y="251439"/>
                </a:cubicBezTo>
                <a:cubicBezTo>
                  <a:pt x="2876103" y="248958"/>
                  <a:pt x="2877344" y="247718"/>
                  <a:pt x="2872383" y="247718"/>
                </a:cubicBezTo>
                <a:cubicBezTo>
                  <a:pt x="2867422" y="247718"/>
                  <a:pt x="2864941" y="247718"/>
                  <a:pt x="2864941" y="247718"/>
                </a:cubicBezTo>
                <a:cubicBezTo>
                  <a:pt x="2855019" y="252679"/>
                  <a:pt x="2848818" y="253919"/>
                  <a:pt x="2846338" y="251439"/>
                </a:cubicBezTo>
                <a:cubicBezTo>
                  <a:pt x="2843857" y="248958"/>
                  <a:pt x="2840136" y="247718"/>
                  <a:pt x="2835176" y="247718"/>
                </a:cubicBezTo>
                <a:lnTo>
                  <a:pt x="2820293" y="232835"/>
                </a:lnTo>
                <a:lnTo>
                  <a:pt x="2812851" y="225394"/>
                </a:lnTo>
                <a:cubicBezTo>
                  <a:pt x="2812851" y="235315"/>
                  <a:pt x="2807891" y="232835"/>
                  <a:pt x="2797969" y="217952"/>
                </a:cubicBezTo>
                <a:cubicBezTo>
                  <a:pt x="2793008" y="212991"/>
                  <a:pt x="2788046" y="210511"/>
                  <a:pt x="2783086" y="210511"/>
                </a:cubicBezTo>
                <a:close/>
                <a:moveTo>
                  <a:pt x="2693789" y="210511"/>
                </a:moveTo>
                <a:cubicBezTo>
                  <a:pt x="2688828" y="210511"/>
                  <a:pt x="2683867" y="211751"/>
                  <a:pt x="2678906" y="214232"/>
                </a:cubicBezTo>
                <a:cubicBezTo>
                  <a:pt x="2673945" y="216712"/>
                  <a:pt x="2673945" y="220433"/>
                  <a:pt x="2678906" y="225394"/>
                </a:cubicBezTo>
                <a:cubicBezTo>
                  <a:pt x="2678906" y="230355"/>
                  <a:pt x="2683867" y="227874"/>
                  <a:pt x="2693789" y="217952"/>
                </a:cubicBezTo>
                <a:close/>
                <a:moveTo>
                  <a:pt x="2470547" y="210511"/>
                </a:moveTo>
                <a:cubicBezTo>
                  <a:pt x="2470547" y="215472"/>
                  <a:pt x="2473027" y="217952"/>
                  <a:pt x="2477988" y="217952"/>
                </a:cubicBezTo>
                <a:lnTo>
                  <a:pt x="2485429" y="210511"/>
                </a:lnTo>
                <a:close/>
                <a:moveTo>
                  <a:pt x="1651992" y="210511"/>
                </a:moveTo>
                <a:lnTo>
                  <a:pt x="1644551" y="217952"/>
                </a:lnTo>
                <a:lnTo>
                  <a:pt x="1644551" y="225394"/>
                </a:lnTo>
                <a:cubicBezTo>
                  <a:pt x="1649512" y="225394"/>
                  <a:pt x="1651992" y="227874"/>
                  <a:pt x="1651992" y="232835"/>
                </a:cubicBezTo>
                <a:cubicBezTo>
                  <a:pt x="1651992" y="227874"/>
                  <a:pt x="1653232" y="225394"/>
                  <a:pt x="1655713" y="225394"/>
                </a:cubicBezTo>
                <a:cubicBezTo>
                  <a:pt x="1658194" y="225394"/>
                  <a:pt x="1661914" y="225394"/>
                  <a:pt x="1666875" y="225394"/>
                </a:cubicBezTo>
                <a:cubicBezTo>
                  <a:pt x="1671836" y="225394"/>
                  <a:pt x="1674316" y="224153"/>
                  <a:pt x="1674316" y="221673"/>
                </a:cubicBezTo>
                <a:cubicBezTo>
                  <a:pt x="1674316" y="219193"/>
                  <a:pt x="1671836" y="217952"/>
                  <a:pt x="1666875" y="217952"/>
                </a:cubicBezTo>
                <a:cubicBezTo>
                  <a:pt x="1661914" y="217952"/>
                  <a:pt x="1656953" y="217952"/>
                  <a:pt x="1651992" y="217952"/>
                </a:cubicBezTo>
                <a:close/>
                <a:moveTo>
                  <a:pt x="2872383" y="203069"/>
                </a:moveTo>
                <a:lnTo>
                  <a:pt x="2872383" y="210511"/>
                </a:lnTo>
                <a:lnTo>
                  <a:pt x="2879824" y="217952"/>
                </a:lnTo>
                <a:close/>
                <a:moveTo>
                  <a:pt x="2580307" y="199349"/>
                </a:moveTo>
                <a:cubicBezTo>
                  <a:pt x="2579067" y="199349"/>
                  <a:pt x="2577207" y="200589"/>
                  <a:pt x="2574726" y="203069"/>
                </a:cubicBezTo>
                <a:cubicBezTo>
                  <a:pt x="2569766" y="208031"/>
                  <a:pt x="2569766" y="212991"/>
                  <a:pt x="2574726" y="217952"/>
                </a:cubicBezTo>
                <a:cubicBezTo>
                  <a:pt x="2579687" y="222913"/>
                  <a:pt x="2583408" y="225394"/>
                  <a:pt x="2585888" y="225394"/>
                </a:cubicBezTo>
                <a:cubicBezTo>
                  <a:pt x="2588369" y="225394"/>
                  <a:pt x="2589609" y="225394"/>
                  <a:pt x="2589609" y="225394"/>
                </a:cubicBezTo>
                <a:lnTo>
                  <a:pt x="2597051" y="225394"/>
                </a:lnTo>
                <a:cubicBezTo>
                  <a:pt x="2602012" y="230355"/>
                  <a:pt x="2605732" y="230355"/>
                  <a:pt x="2608213" y="225394"/>
                </a:cubicBezTo>
                <a:cubicBezTo>
                  <a:pt x="2610693" y="220433"/>
                  <a:pt x="2611933" y="222913"/>
                  <a:pt x="2611933" y="232835"/>
                </a:cubicBezTo>
                <a:lnTo>
                  <a:pt x="2619375" y="232835"/>
                </a:lnTo>
                <a:lnTo>
                  <a:pt x="2611933" y="217952"/>
                </a:lnTo>
                <a:lnTo>
                  <a:pt x="2619375" y="210511"/>
                </a:lnTo>
                <a:lnTo>
                  <a:pt x="2619375" y="203069"/>
                </a:lnTo>
                <a:cubicBezTo>
                  <a:pt x="2609453" y="203069"/>
                  <a:pt x="2604492" y="203069"/>
                  <a:pt x="2604492" y="203069"/>
                </a:cubicBezTo>
                <a:cubicBezTo>
                  <a:pt x="2604492" y="203069"/>
                  <a:pt x="2602012" y="205550"/>
                  <a:pt x="2597051" y="210511"/>
                </a:cubicBezTo>
                <a:lnTo>
                  <a:pt x="2604492" y="210511"/>
                </a:lnTo>
                <a:cubicBezTo>
                  <a:pt x="2599531" y="215472"/>
                  <a:pt x="2594570" y="216712"/>
                  <a:pt x="2589609" y="214232"/>
                </a:cubicBezTo>
                <a:cubicBezTo>
                  <a:pt x="2584648" y="211751"/>
                  <a:pt x="2582168" y="208031"/>
                  <a:pt x="2582168" y="203069"/>
                </a:cubicBezTo>
                <a:cubicBezTo>
                  <a:pt x="2582168" y="200589"/>
                  <a:pt x="2581548" y="199349"/>
                  <a:pt x="2580307" y="199349"/>
                </a:cubicBezTo>
                <a:close/>
                <a:moveTo>
                  <a:pt x="3170039" y="195628"/>
                </a:moveTo>
                <a:lnTo>
                  <a:pt x="3177480" y="203069"/>
                </a:lnTo>
                <a:cubicBezTo>
                  <a:pt x="3182441" y="208031"/>
                  <a:pt x="3182441" y="212991"/>
                  <a:pt x="3177480" y="217952"/>
                </a:cubicBezTo>
                <a:cubicBezTo>
                  <a:pt x="3177480" y="217952"/>
                  <a:pt x="3178720" y="219193"/>
                  <a:pt x="3181201" y="221673"/>
                </a:cubicBezTo>
                <a:cubicBezTo>
                  <a:pt x="3183682" y="224153"/>
                  <a:pt x="3184922" y="225394"/>
                  <a:pt x="3184922" y="225394"/>
                </a:cubicBezTo>
                <a:cubicBezTo>
                  <a:pt x="3189883" y="225394"/>
                  <a:pt x="3189883" y="222913"/>
                  <a:pt x="3184922" y="217952"/>
                </a:cubicBezTo>
                <a:lnTo>
                  <a:pt x="3192363" y="217952"/>
                </a:lnTo>
                <a:cubicBezTo>
                  <a:pt x="3197324" y="222913"/>
                  <a:pt x="3201045" y="226634"/>
                  <a:pt x="3203525" y="229114"/>
                </a:cubicBezTo>
                <a:cubicBezTo>
                  <a:pt x="3206006" y="231595"/>
                  <a:pt x="3207246" y="232835"/>
                  <a:pt x="3207246" y="232835"/>
                </a:cubicBezTo>
                <a:cubicBezTo>
                  <a:pt x="3207246" y="237796"/>
                  <a:pt x="3209727" y="237796"/>
                  <a:pt x="3214687" y="232835"/>
                </a:cubicBezTo>
                <a:cubicBezTo>
                  <a:pt x="3214687" y="232835"/>
                  <a:pt x="3215927" y="234075"/>
                  <a:pt x="3218408" y="236556"/>
                </a:cubicBezTo>
                <a:cubicBezTo>
                  <a:pt x="3220889" y="239036"/>
                  <a:pt x="3222129" y="240277"/>
                  <a:pt x="3222129" y="240277"/>
                </a:cubicBezTo>
                <a:cubicBezTo>
                  <a:pt x="3227089" y="245238"/>
                  <a:pt x="3232051" y="247718"/>
                  <a:pt x="3237012" y="247718"/>
                </a:cubicBezTo>
                <a:lnTo>
                  <a:pt x="3229570" y="232835"/>
                </a:lnTo>
                <a:cubicBezTo>
                  <a:pt x="3224609" y="227874"/>
                  <a:pt x="3219648" y="224153"/>
                  <a:pt x="3214687" y="221673"/>
                </a:cubicBezTo>
                <a:cubicBezTo>
                  <a:pt x="3209727" y="219193"/>
                  <a:pt x="3203525" y="216712"/>
                  <a:pt x="3196084" y="214232"/>
                </a:cubicBezTo>
                <a:cubicBezTo>
                  <a:pt x="3188643" y="211751"/>
                  <a:pt x="3184922" y="210511"/>
                  <a:pt x="3184922" y="210511"/>
                </a:cubicBezTo>
                <a:cubicBezTo>
                  <a:pt x="3184922" y="210511"/>
                  <a:pt x="3183682" y="209271"/>
                  <a:pt x="3181201" y="206790"/>
                </a:cubicBezTo>
                <a:cubicBezTo>
                  <a:pt x="3178720" y="204310"/>
                  <a:pt x="3177480" y="201829"/>
                  <a:pt x="3177480" y="199349"/>
                </a:cubicBezTo>
                <a:cubicBezTo>
                  <a:pt x="3177480" y="196868"/>
                  <a:pt x="3177480" y="195628"/>
                  <a:pt x="3177480" y="195628"/>
                </a:cubicBezTo>
                <a:cubicBezTo>
                  <a:pt x="3177480" y="195628"/>
                  <a:pt x="3175000" y="195628"/>
                  <a:pt x="3170039" y="195628"/>
                </a:cubicBezTo>
                <a:close/>
                <a:moveTo>
                  <a:pt x="3013769" y="195628"/>
                </a:moveTo>
                <a:lnTo>
                  <a:pt x="3013769" y="203069"/>
                </a:lnTo>
                <a:cubicBezTo>
                  <a:pt x="3018730" y="208031"/>
                  <a:pt x="3023691" y="210511"/>
                  <a:pt x="3028652" y="210511"/>
                </a:cubicBezTo>
                <a:lnTo>
                  <a:pt x="3021211" y="203069"/>
                </a:lnTo>
                <a:cubicBezTo>
                  <a:pt x="3021211" y="203069"/>
                  <a:pt x="3019971" y="201829"/>
                  <a:pt x="3017490" y="199349"/>
                </a:cubicBezTo>
                <a:cubicBezTo>
                  <a:pt x="3015009" y="196868"/>
                  <a:pt x="3013769" y="195628"/>
                  <a:pt x="3013769" y="195628"/>
                </a:cubicBezTo>
                <a:close/>
                <a:moveTo>
                  <a:pt x="535781" y="195628"/>
                </a:moveTo>
                <a:cubicBezTo>
                  <a:pt x="530820" y="195628"/>
                  <a:pt x="529580" y="198108"/>
                  <a:pt x="532060" y="203069"/>
                </a:cubicBezTo>
                <a:cubicBezTo>
                  <a:pt x="534541" y="208031"/>
                  <a:pt x="537022" y="210511"/>
                  <a:pt x="539502" y="210511"/>
                </a:cubicBezTo>
                <a:cubicBezTo>
                  <a:pt x="541982" y="210511"/>
                  <a:pt x="543223" y="209271"/>
                  <a:pt x="543223" y="206790"/>
                </a:cubicBezTo>
                <a:cubicBezTo>
                  <a:pt x="543223" y="204310"/>
                  <a:pt x="543223" y="203069"/>
                  <a:pt x="543223" y="203069"/>
                </a:cubicBezTo>
                <a:close/>
                <a:moveTo>
                  <a:pt x="3307705" y="193303"/>
                </a:moveTo>
                <a:cubicBezTo>
                  <a:pt x="3306465" y="193613"/>
                  <a:pt x="3305225" y="194388"/>
                  <a:pt x="3303984" y="195628"/>
                </a:cubicBezTo>
                <a:cubicBezTo>
                  <a:pt x="3299023" y="200589"/>
                  <a:pt x="3296543" y="200589"/>
                  <a:pt x="3296543" y="195628"/>
                </a:cubicBezTo>
                <a:lnTo>
                  <a:pt x="3274219" y="195628"/>
                </a:lnTo>
                <a:cubicBezTo>
                  <a:pt x="3269258" y="200589"/>
                  <a:pt x="3268017" y="204310"/>
                  <a:pt x="3270498" y="206790"/>
                </a:cubicBezTo>
                <a:cubicBezTo>
                  <a:pt x="3272979" y="209271"/>
                  <a:pt x="3276699" y="210511"/>
                  <a:pt x="3281660" y="210511"/>
                </a:cubicBezTo>
                <a:lnTo>
                  <a:pt x="3289101" y="210511"/>
                </a:lnTo>
                <a:lnTo>
                  <a:pt x="3296543" y="225394"/>
                </a:lnTo>
                <a:cubicBezTo>
                  <a:pt x="3306465" y="225394"/>
                  <a:pt x="3311426" y="225394"/>
                  <a:pt x="3311426" y="225394"/>
                </a:cubicBezTo>
                <a:cubicBezTo>
                  <a:pt x="3311426" y="225394"/>
                  <a:pt x="3313906" y="225394"/>
                  <a:pt x="3318867" y="225394"/>
                </a:cubicBezTo>
                <a:cubicBezTo>
                  <a:pt x="3313906" y="220433"/>
                  <a:pt x="3313906" y="217952"/>
                  <a:pt x="3318867" y="217952"/>
                </a:cubicBezTo>
                <a:lnTo>
                  <a:pt x="3318867" y="203069"/>
                </a:lnTo>
                <a:cubicBezTo>
                  <a:pt x="3315146" y="195628"/>
                  <a:pt x="3311426" y="192372"/>
                  <a:pt x="3307705" y="193303"/>
                </a:cubicBezTo>
                <a:close/>
                <a:moveTo>
                  <a:pt x="2559844" y="188187"/>
                </a:moveTo>
                <a:cubicBezTo>
                  <a:pt x="2554883" y="188187"/>
                  <a:pt x="2554883" y="190667"/>
                  <a:pt x="2559844" y="195628"/>
                </a:cubicBezTo>
                <a:cubicBezTo>
                  <a:pt x="2564804" y="200589"/>
                  <a:pt x="2567285" y="200589"/>
                  <a:pt x="2567285" y="195628"/>
                </a:cubicBezTo>
                <a:cubicBezTo>
                  <a:pt x="2567285" y="195628"/>
                  <a:pt x="2564804" y="193148"/>
                  <a:pt x="2559844" y="188187"/>
                </a:cubicBezTo>
                <a:close/>
                <a:moveTo>
                  <a:pt x="1614785" y="188187"/>
                </a:moveTo>
                <a:cubicBezTo>
                  <a:pt x="1614785" y="193148"/>
                  <a:pt x="1617266" y="195628"/>
                  <a:pt x="1622227" y="195628"/>
                </a:cubicBezTo>
                <a:cubicBezTo>
                  <a:pt x="1627188" y="195628"/>
                  <a:pt x="1629668" y="195628"/>
                  <a:pt x="1629668" y="195628"/>
                </a:cubicBezTo>
                <a:cubicBezTo>
                  <a:pt x="1629668" y="195628"/>
                  <a:pt x="1629668" y="198108"/>
                  <a:pt x="1629668" y="203069"/>
                </a:cubicBezTo>
                <a:cubicBezTo>
                  <a:pt x="1624707" y="208031"/>
                  <a:pt x="1624707" y="210511"/>
                  <a:pt x="1629668" y="210511"/>
                </a:cubicBezTo>
                <a:cubicBezTo>
                  <a:pt x="1634629" y="205550"/>
                  <a:pt x="1637109" y="203069"/>
                  <a:pt x="1637109" y="203069"/>
                </a:cubicBezTo>
                <a:cubicBezTo>
                  <a:pt x="1642070" y="203069"/>
                  <a:pt x="1642070" y="200589"/>
                  <a:pt x="1637109" y="195628"/>
                </a:cubicBezTo>
                <a:close/>
                <a:moveTo>
                  <a:pt x="468809" y="188187"/>
                </a:moveTo>
                <a:lnTo>
                  <a:pt x="483691" y="188187"/>
                </a:lnTo>
                <a:cubicBezTo>
                  <a:pt x="488652" y="193148"/>
                  <a:pt x="493613" y="195628"/>
                  <a:pt x="498574" y="195628"/>
                </a:cubicBezTo>
                <a:lnTo>
                  <a:pt x="498574" y="203069"/>
                </a:lnTo>
                <a:cubicBezTo>
                  <a:pt x="493613" y="203069"/>
                  <a:pt x="487412" y="200589"/>
                  <a:pt x="479971" y="195628"/>
                </a:cubicBezTo>
                <a:cubicBezTo>
                  <a:pt x="472529" y="190667"/>
                  <a:pt x="468809" y="188187"/>
                  <a:pt x="468809" y="188187"/>
                </a:cubicBezTo>
                <a:close/>
                <a:moveTo>
                  <a:pt x="2693789" y="180745"/>
                </a:moveTo>
                <a:lnTo>
                  <a:pt x="2686347" y="188187"/>
                </a:lnTo>
                <a:cubicBezTo>
                  <a:pt x="2686347" y="193148"/>
                  <a:pt x="2686347" y="195628"/>
                  <a:pt x="2686347" y="195628"/>
                </a:cubicBezTo>
                <a:cubicBezTo>
                  <a:pt x="2691308" y="195628"/>
                  <a:pt x="2693789" y="194388"/>
                  <a:pt x="2693789" y="191907"/>
                </a:cubicBezTo>
                <a:cubicBezTo>
                  <a:pt x="2693789" y="189427"/>
                  <a:pt x="2693789" y="188187"/>
                  <a:pt x="2693789" y="188187"/>
                </a:cubicBezTo>
                <a:close/>
                <a:moveTo>
                  <a:pt x="2470547" y="180745"/>
                </a:moveTo>
                <a:cubicBezTo>
                  <a:pt x="2465586" y="180745"/>
                  <a:pt x="2464346" y="181986"/>
                  <a:pt x="2466826" y="184466"/>
                </a:cubicBezTo>
                <a:cubicBezTo>
                  <a:pt x="2469307" y="186946"/>
                  <a:pt x="2470547" y="188187"/>
                  <a:pt x="2470547" y="188187"/>
                </a:cubicBezTo>
                <a:cubicBezTo>
                  <a:pt x="2470547" y="188187"/>
                  <a:pt x="2473027" y="185706"/>
                  <a:pt x="2477988" y="180745"/>
                </a:cubicBezTo>
                <a:close/>
                <a:moveTo>
                  <a:pt x="1585020" y="180745"/>
                </a:moveTo>
                <a:cubicBezTo>
                  <a:pt x="1585020" y="185706"/>
                  <a:pt x="1586260" y="188187"/>
                  <a:pt x="1588740" y="188187"/>
                </a:cubicBezTo>
                <a:cubicBezTo>
                  <a:pt x="1591221" y="188187"/>
                  <a:pt x="1592461" y="188187"/>
                  <a:pt x="1592461" y="188187"/>
                </a:cubicBezTo>
                <a:cubicBezTo>
                  <a:pt x="1592461" y="188187"/>
                  <a:pt x="1592461" y="185706"/>
                  <a:pt x="1592461" y="180745"/>
                </a:cubicBezTo>
                <a:cubicBezTo>
                  <a:pt x="1592461" y="180745"/>
                  <a:pt x="1589981" y="180745"/>
                  <a:pt x="1585020" y="180745"/>
                </a:cubicBezTo>
                <a:close/>
                <a:moveTo>
                  <a:pt x="2740298" y="176094"/>
                </a:moveTo>
                <a:cubicBezTo>
                  <a:pt x="2739058" y="176715"/>
                  <a:pt x="2738437" y="178265"/>
                  <a:pt x="2738437" y="180745"/>
                </a:cubicBezTo>
                <a:cubicBezTo>
                  <a:pt x="2738437" y="180745"/>
                  <a:pt x="2742158" y="183226"/>
                  <a:pt x="2749599" y="188187"/>
                </a:cubicBezTo>
                <a:cubicBezTo>
                  <a:pt x="2757041" y="193148"/>
                  <a:pt x="2763242" y="195628"/>
                  <a:pt x="2768203" y="195628"/>
                </a:cubicBezTo>
                <a:lnTo>
                  <a:pt x="2760762" y="188187"/>
                </a:lnTo>
                <a:cubicBezTo>
                  <a:pt x="2760762" y="188187"/>
                  <a:pt x="2759521" y="186946"/>
                  <a:pt x="2757041" y="184466"/>
                </a:cubicBezTo>
                <a:cubicBezTo>
                  <a:pt x="2754560" y="181986"/>
                  <a:pt x="2753320" y="180745"/>
                  <a:pt x="2753320" y="180745"/>
                </a:cubicBezTo>
                <a:cubicBezTo>
                  <a:pt x="2753320" y="180745"/>
                  <a:pt x="2750839" y="179505"/>
                  <a:pt x="2745879" y="177025"/>
                </a:cubicBezTo>
                <a:cubicBezTo>
                  <a:pt x="2743398" y="175785"/>
                  <a:pt x="2741538" y="175474"/>
                  <a:pt x="2740298" y="176094"/>
                </a:cubicBezTo>
                <a:close/>
                <a:moveTo>
                  <a:pt x="2604492" y="173304"/>
                </a:moveTo>
                <a:lnTo>
                  <a:pt x="2589609" y="180745"/>
                </a:lnTo>
                <a:lnTo>
                  <a:pt x="2597051" y="180745"/>
                </a:lnTo>
                <a:close/>
                <a:moveTo>
                  <a:pt x="439043" y="173304"/>
                </a:moveTo>
                <a:lnTo>
                  <a:pt x="446484" y="173304"/>
                </a:lnTo>
                <a:cubicBezTo>
                  <a:pt x="441523" y="178265"/>
                  <a:pt x="439043" y="180745"/>
                  <a:pt x="439043" y="180745"/>
                </a:cubicBezTo>
                <a:close/>
                <a:moveTo>
                  <a:pt x="2994236" y="168653"/>
                </a:moveTo>
                <a:cubicBezTo>
                  <a:pt x="2992376" y="169273"/>
                  <a:pt x="2991445" y="170823"/>
                  <a:pt x="2991445" y="173304"/>
                </a:cubicBezTo>
                <a:cubicBezTo>
                  <a:pt x="2991445" y="173304"/>
                  <a:pt x="2995166" y="177025"/>
                  <a:pt x="3002607" y="184466"/>
                </a:cubicBezTo>
                <a:cubicBezTo>
                  <a:pt x="3010049" y="191907"/>
                  <a:pt x="3018730" y="196868"/>
                  <a:pt x="3028652" y="199349"/>
                </a:cubicBezTo>
                <a:cubicBezTo>
                  <a:pt x="3038574" y="201829"/>
                  <a:pt x="3043535" y="203069"/>
                  <a:pt x="3043535" y="203069"/>
                </a:cubicBezTo>
                <a:cubicBezTo>
                  <a:pt x="3043535" y="203069"/>
                  <a:pt x="3046016" y="203069"/>
                  <a:pt x="3050977" y="203069"/>
                </a:cubicBezTo>
                <a:cubicBezTo>
                  <a:pt x="3055937" y="203069"/>
                  <a:pt x="3058418" y="205550"/>
                  <a:pt x="3058418" y="210511"/>
                </a:cubicBezTo>
                <a:lnTo>
                  <a:pt x="3058418" y="217952"/>
                </a:lnTo>
                <a:cubicBezTo>
                  <a:pt x="3058418" y="217952"/>
                  <a:pt x="3060898" y="217952"/>
                  <a:pt x="3065859" y="217952"/>
                </a:cubicBezTo>
                <a:lnTo>
                  <a:pt x="3065859" y="225394"/>
                </a:lnTo>
                <a:lnTo>
                  <a:pt x="3058418" y="225394"/>
                </a:lnTo>
                <a:cubicBezTo>
                  <a:pt x="3058418" y="230355"/>
                  <a:pt x="3059658" y="232835"/>
                  <a:pt x="3062138" y="232835"/>
                </a:cubicBezTo>
                <a:cubicBezTo>
                  <a:pt x="3064619" y="232835"/>
                  <a:pt x="3067099" y="232835"/>
                  <a:pt x="3069580" y="232835"/>
                </a:cubicBezTo>
                <a:cubicBezTo>
                  <a:pt x="3072061" y="232835"/>
                  <a:pt x="3075781" y="234075"/>
                  <a:pt x="3080742" y="236556"/>
                </a:cubicBezTo>
                <a:cubicBezTo>
                  <a:pt x="3085703" y="239036"/>
                  <a:pt x="3091904" y="241517"/>
                  <a:pt x="3099346" y="243997"/>
                </a:cubicBezTo>
                <a:cubicBezTo>
                  <a:pt x="3106787" y="246478"/>
                  <a:pt x="3110508" y="247718"/>
                  <a:pt x="3110508" y="247718"/>
                </a:cubicBezTo>
                <a:cubicBezTo>
                  <a:pt x="3115468" y="247718"/>
                  <a:pt x="3130351" y="252679"/>
                  <a:pt x="3155156" y="262601"/>
                </a:cubicBezTo>
                <a:lnTo>
                  <a:pt x="3199804" y="277484"/>
                </a:lnTo>
                <a:cubicBezTo>
                  <a:pt x="3199804" y="277484"/>
                  <a:pt x="3202285" y="278724"/>
                  <a:pt x="3207246" y="281204"/>
                </a:cubicBezTo>
                <a:cubicBezTo>
                  <a:pt x="3212207" y="283685"/>
                  <a:pt x="3214687" y="284925"/>
                  <a:pt x="3214687" y="284925"/>
                </a:cubicBezTo>
                <a:cubicBezTo>
                  <a:pt x="3214687" y="284925"/>
                  <a:pt x="3212207" y="281204"/>
                  <a:pt x="3207246" y="273763"/>
                </a:cubicBezTo>
                <a:cubicBezTo>
                  <a:pt x="3202285" y="266321"/>
                  <a:pt x="3198564" y="263841"/>
                  <a:pt x="3196084" y="266321"/>
                </a:cubicBezTo>
                <a:cubicBezTo>
                  <a:pt x="3193603" y="268802"/>
                  <a:pt x="3192363" y="267562"/>
                  <a:pt x="3192363" y="262601"/>
                </a:cubicBezTo>
                <a:lnTo>
                  <a:pt x="3214687" y="270042"/>
                </a:lnTo>
                <a:cubicBezTo>
                  <a:pt x="3224609" y="279964"/>
                  <a:pt x="3229570" y="286165"/>
                  <a:pt x="3229570" y="288646"/>
                </a:cubicBezTo>
                <a:cubicBezTo>
                  <a:pt x="3229570" y="291126"/>
                  <a:pt x="3233291" y="294847"/>
                  <a:pt x="3240732" y="299808"/>
                </a:cubicBezTo>
                <a:cubicBezTo>
                  <a:pt x="3248174" y="304769"/>
                  <a:pt x="3253134" y="306009"/>
                  <a:pt x="3255615" y="303528"/>
                </a:cubicBezTo>
                <a:cubicBezTo>
                  <a:pt x="3258096" y="301048"/>
                  <a:pt x="3259336" y="299808"/>
                  <a:pt x="3259336" y="299808"/>
                </a:cubicBezTo>
                <a:lnTo>
                  <a:pt x="3266777" y="307249"/>
                </a:lnTo>
                <a:cubicBezTo>
                  <a:pt x="3281660" y="307249"/>
                  <a:pt x="3289101" y="312210"/>
                  <a:pt x="3289101" y="322132"/>
                </a:cubicBezTo>
                <a:lnTo>
                  <a:pt x="3244453" y="314691"/>
                </a:lnTo>
                <a:cubicBezTo>
                  <a:pt x="3239492" y="309730"/>
                  <a:pt x="3224609" y="302288"/>
                  <a:pt x="3199804" y="292366"/>
                </a:cubicBezTo>
                <a:cubicBezTo>
                  <a:pt x="3175000" y="282445"/>
                  <a:pt x="3160117" y="277484"/>
                  <a:pt x="3155156" y="277484"/>
                </a:cubicBezTo>
                <a:lnTo>
                  <a:pt x="3162597" y="284925"/>
                </a:lnTo>
                <a:cubicBezTo>
                  <a:pt x="3167558" y="284925"/>
                  <a:pt x="3170039" y="284925"/>
                  <a:pt x="3170039" y="284925"/>
                </a:cubicBezTo>
                <a:cubicBezTo>
                  <a:pt x="3170039" y="299808"/>
                  <a:pt x="3182441" y="307249"/>
                  <a:pt x="3207246" y="307249"/>
                </a:cubicBezTo>
                <a:cubicBezTo>
                  <a:pt x="3207246" y="307249"/>
                  <a:pt x="3208486" y="308489"/>
                  <a:pt x="3210967" y="310970"/>
                </a:cubicBezTo>
                <a:cubicBezTo>
                  <a:pt x="3213447" y="313450"/>
                  <a:pt x="3214687" y="314691"/>
                  <a:pt x="3214687" y="314691"/>
                </a:cubicBezTo>
                <a:cubicBezTo>
                  <a:pt x="3214687" y="314691"/>
                  <a:pt x="3217168" y="317171"/>
                  <a:pt x="3222129" y="322132"/>
                </a:cubicBezTo>
                <a:lnTo>
                  <a:pt x="3229570" y="329573"/>
                </a:lnTo>
                <a:lnTo>
                  <a:pt x="3222129" y="329573"/>
                </a:lnTo>
                <a:cubicBezTo>
                  <a:pt x="3217168" y="329573"/>
                  <a:pt x="3213447" y="328333"/>
                  <a:pt x="3210967" y="325853"/>
                </a:cubicBezTo>
                <a:cubicBezTo>
                  <a:pt x="3208486" y="323372"/>
                  <a:pt x="3202285" y="319652"/>
                  <a:pt x="3192363" y="314691"/>
                </a:cubicBezTo>
                <a:cubicBezTo>
                  <a:pt x="3187402" y="314691"/>
                  <a:pt x="3183682" y="314691"/>
                  <a:pt x="3181201" y="314691"/>
                </a:cubicBezTo>
                <a:cubicBezTo>
                  <a:pt x="3178720" y="314691"/>
                  <a:pt x="3177480" y="317171"/>
                  <a:pt x="3177480" y="322132"/>
                </a:cubicBezTo>
                <a:lnTo>
                  <a:pt x="3184922" y="322132"/>
                </a:lnTo>
                <a:cubicBezTo>
                  <a:pt x="3189883" y="322132"/>
                  <a:pt x="3194844" y="324612"/>
                  <a:pt x="3199804" y="329573"/>
                </a:cubicBezTo>
                <a:lnTo>
                  <a:pt x="3214687" y="337015"/>
                </a:lnTo>
                <a:cubicBezTo>
                  <a:pt x="3219648" y="332054"/>
                  <a:pt x="3223369" y="332054"/>
                  <a:pt x="3225849" y="337015"/>
                </a:cubicBezTo>
                <a:cubicBezTo>
                  <a:pt x="3228330" y="341976"/>
                  <a:pt x="3229570" y="344456"/>
                  <a:pt x="3229570" y="344456"/>
                </a:cubicBezTo>
                <a:lnTo>
                  <a:pt x="3251894" y="337015"/>
                </a:lnTo>
                <a:cubicBezTo>
                  <a:pt x="3251894" y="341976"/>
                  <a:pt x="3251894" y="344456"/>
                  <a:pt x="3251894" y="344456"/>
                </a:cubicBezTo>
                <a:lnTo>
                  <a:pt x="3259336" y="344456"/>
                </a:lnTo>
                <a:cubicBezTo>
                  <a:pt x="3254375" y="349417"/>
                  <a:pt x="3251894" y="351898"/>
                  <a:pt x="3251894" y="351898"/>
                </a:cubicBezTo>
                <a:lnTo>
                  <a:pt x="3244453" y="351898"/>
                </a:lnTo>
                <a:cubicBezTo>
                  <a:pt x="3249414" y="351898"/>
                  <a:pt x="3251894" y="354378"/>
                  <a:pt x="3251894" y="359339"/>
                </a:cubicBezTo>
                <a:lnTo>
                  <a:pt x="3245941" y="365292"/>
                </a:lnTo>
                <a:lnTo>
                  <a:pt x="3237012" y="351898"/>
                </a:lnTo>
                <a:cubicBezTo>
                  <a:pt x="3237012" y="356859"/>
                  <a:pt x="3238252" y="360579"/>
                  <a:pt x="3240732" y="363060"/>
                </a:cubicBezTo>
                <a:cubicBezTo>
                  <a:pt x="3243213" y="365540"/>
                  <a:pt x="3244453" y="366780"/>
                  <a:pt x="3244453" y="366780"/>
                </a:cubicBezTo>
                <a:lnTo>
                  <a:pt x="3245941" y="365292"/>
                </a:lnTo>
                <a:lnTo>
                  <a:pt x="3251894" y="374222"/>
                </a:lnTo>
                <a:cubicBezTo>
                  <a:pt x="3266777" y="384144"/>
                  <a:pt x="3274219" y="391585"/>
                  <a:pt x="3274219" y="396546"/>
                </a:cubicBezTo>
                <a:lnTo>
                  <a:pt x="3281660" y="403987"/>
                </a:lnTo>
                <a:cubicBezTo>
                  <a:pt x="3281660" y="403987"/>
                  <a:pt x="3281660" y="401507"/>
                  <a:pt x="3281660" y="396546"/>
                </a:cubicBezTo>
                <a:cubicBezTo>
                  <a:pt x="3281660" y="391585"/>
                  <a:pt x="3284141" y="389105"/>
                  <a:pt x="3289101" y="389105"/>
                </a:cubicBezTo>
                <a:lnTo>
                  <a:pt x="3296543" y="411429"/>
                </a:lnTo>
                <a:cubicBezTo>
                  <a:pt x="3296543" y="411429"/>
                  <a:pt x="3296543" y="408948"/>
                  <a:pt x="3296543" y="403987"/>
                </a:cubicBezTo>
                <a:lnTo>
                  <a:pt x="3296543" y="396546"/>
                </a:lnTo>
                <a:cubicBezTo>
                  <a:pt x="3301504" y="396546"/>
                  <a:pt x="3302744" y="394066"/>
                  <a:pt x="3300263" y="389105"/>
                </a:cubicBezTo>
                <a:cubicBezTo>
                  <a:pt x="3297783" y="384144"/>
                  <a:pt x="3296543" y="379183"/>
                  <a:pt x="3296543" y="374222"/>
                </a:cubicBezTo>
                <a:cubicBezTo>
                  <a:pt x="3291582" y="374222"/>
                  <a:pt x="3291582" y="371741"/>
                  <a:pt x="3296543" y="366780"/>
                </a:cubicBezTo>
                <a:cubicBezTo>
                  <a:pt x="3296543" y="361819"/>
                  <a:pt x="3295303" y="359339"/>
                  <a:pt x="3292822" y="359339"/>
                </a:cubicBezTo>
                <a:cubicBezTo>
                  <a:pt x="3290341" y="359339"/>
                  <a:pt x="3286621" y="359339"/>
                  <a:pt x="3281660" y="359339"/>
                </a:cubicBezTo>
                <a:cubicBezTo>
                  <a:pt x="3281660" y="364300"/>
                  <a:pt x="3279179" y="366780"/>
                  <a:pt x="3274219" y="366780"/>
                </a:cubicBezTo>
                <a:cubicBezTo>
                  <a:pt x="3269258" y="366780"/>
                  <a:pt x="3266777" y="366780"/>
                  <a:pt x="3266777" y="366780"/>
                </a:cubicBezTo>
                <a:lnTo>
                  <a:pt x="3259336" y="366780"/>
                </a:lnTo>
                <a:lnTo>
                  <a:pt x="3274219" y="359339"/>
                </a:lnTo>
                <a:cubicBezTo>
                  <a:pt x="3284141" y="359339"/>
                  <a:pt x="3289101" y="356859"/>
                  <a:pt x="3289101" y="351898"/>
                </a:cubicBezTo>
                <a:lnTo>
                  <a:pt x="3303984" y="366780"/>
                </a:lnTo>
                <a:cubicBezTo>
                  <a:pt x="3303984" y="376702"/>
                  <a:pt x="3306465" y="379183"/>
                  <a:pt x="3311426" y="374222"/>
                </a:cubicBezTo>
                <a:cubicBezTo>
                  <a:pt x="3316387" y="369261"/>
                  <a:pt x="3318867" y="366780"/>
                  <a:pt x="3318867" y="366780"/>
                </a:cubicBezTo>
                <a:lnTo>
                  <a:pt x="3326308" y="374222"/>
                </a:lnTo>
                <a:lnTo>
                  <a:pt x="3318867" y="374222"/>
                </a:lnTo>
                <a:cubicBezTo>
                  <a:pt x="3318867" y="379183"/>
                  <a:pt x="3321347" y="382904"/>
                  <a:pt x="3326308" y="385384"/>
                </a:cubicBezTo>
                <a:cubicBezTo>
                  <a:pt x="3331269" y="387864"/>
                  <a:pt x="3333750" y="389105"/>
                  <a:pt x="3333750" y="389105"/>
                </a:cubicBezTo>
                <a:lnTo>
                  <a:pt x="3341191" y="381663"/>
                </a:lnTo>
                <a:cubicBezTo>
                  <a:pt x="3341191" y="381663"/>
                  <a:pt x="3339951" y="379183"/>
                  <a:pt x="3337471" y="374222"/>
                </a:cubicBezTo>
                <a:cubicBezTo>
                  <a:pt x="3334990" y="369261"/>
                  <a:pt x="3333750" y="366780"/>
                  <a:pt x="3333750" y="366780"/>
                </a:cubicBezTo>
                <a:lnTo>
                  <a:pt x="3326308" y="351898"/>
                </a:lnTo>
                <a:lnTo>
                  <a:pt x="3318867" y="351898"/>
                </a:lnTo>
                <a:lnTo>
                  <a:pt x="3318867" y="366780"/>
                </a:lnTo>
                <a:cubicBezTo>
                  <a:pt x="3318867" y="366780"/>
                  <a:pt x="3316387" y="364300"/>
                  <a:pt x="3311426" y="359339"/>
                </a:cubicBezTo>
                <a:lnTo>
                  <a:pt x="3311426" y="351898"/>
                </a:lnTo>
                <a:lnTo>
                  <a:pt x="3311426" y="337015"/>
                </a:lnTo>
                <a:cubicBezTo>
                  <a:pt x="3311426" y="337015"/>
                  <a:pt x="3308945" y="334534"/>
                  <a:pt x="3303984" y="329573"/>
                </a:cubicBezTo>
                <a:cubicBezTo>
                  <a:pt x="3299023" y="329573"/>
                  <a:pt x="3295303" y="328333"/>
                  <a:pt x="3292822" y="325853"/>
                </a:cubicBezTo>
                <a:cubicBezTo>
                  <a:pt x="3290341" y="323372"/>
                  <a:pt x="3289101" y="322132"/>
                  <a:pt x="3289101" y="322132"/>
                </a:cubicBezTo>
                <a:cubicBezTo>
                  <a:pt x="3294062" y="322132"/>
                  <a:pt x="3299023" y="322132"/>
                  <a:pt x="3303984" y="322132"/>
                </a:cubicBezTo>
                <a:cubicBezTo>
                  <a:pt x="3303984" y="317171"/>
                  <a:pt x="3301504" y="313450"/>
                  <a:pt x="3296543" y="310970"/>
                </a:cubicBezTo>
                <a:cubicBezTo>
                  <a:pt x="3291582" y="308489"/>
                  <a:pt x="3289101" y="304769"/>
                  <a:pt x="3289101" y="299808"/>
                </a:cubicBezTo>
                <a:lnTo>
                  <a:pt x="3303984" y="307249"/>
                </a:lnTo>
                <a:cubicBezTo>
                  <a:pt x="3308945" y="312210"/>
                  <a:pt x="3316387" y="314691"/>
                  <a:pt x="3326308" y="314691"/>
                </a:cubicBezTo>
                <a:lnTo>
                  <a:pt x="3333750" y="307249"/>
                </a:lnTo>
                <a:cubicBezTo>
                  <a:pt x="3328789" y="307249"/>
                  <a:pt x="3326308" y="304769"/>
                  <a:pt x="3326308" y="299808"/>
                </a:cubicBezTo>
                <a:lnTo>
                  <a:pt x="3318867" y="292366"/>
                </a:lnTo>
                <a:lnTo>
                  <a:pt x="3311426" y="292366"/>
                </a:lnTo>
                <a:cubicBezTo>
                  <a:pt x="3316387" y="277484"/>
                  <a:pt x="3289101" y="267562"/>
                  <a:pt x="3229570" y="262601"/>
                </a:cubicBezTo>
                <a:cubicBezTo>
                  <a:pt x="3219648" y="262601"/>
                  <a:pt x="3214687" y="261360"/>
                  <a:pt x="3214687" y="258880"/>
                </a:cubicBezTo>
                <a:cubicBezTo>
                  <a:pt x="3214687" y="256400"/>
                  <a:pt x="3212207" y="252679"/>
                  <a:pt x="3207246" y="247718"/>
                </a:cubicBezTo>
                <a:cubicBezTo>
                  <a:pt x="3202285" y="242757"/>
                  <a:pt x="3194844" y="240277"/>
                  <a:pt x="3184922" y="240277"/>
                </a:cubicBezTo>
                <a:cubicBezTo>
                  <a:pt x="3179961" y="240277"/>
                  <a:pt x="3175000" y="239036"/>
                  <a:pt x="3170039" y="236556"/>
                </a:cubicBezTo>
                <a:cubicBezTo>
                  <a:pt x="3165078" y="234075"/>
                  <a:pt x="3160117" y="232835"/>
                  <a:pt x="3155156" y="232835"/>
                </a:cubicBezTo>
                <a:lnTo>
                  <a:pt x="3147715" y="232835"/>
                </a:lnTo>
                <a:lnTo>
                  <a:pt x="3140273" y="225394"/>
                </a:lnTo>
                <a:cubicBezTo>
                  <a:pt x="3130351" y="215472"/>
                  <a:pt x="3110508" y="205550"/>
                  <a:pt x="3080742" y="195628"/>
                </a:cubicBezTo>
                <a:cubicBezTo>
                  <a:pt x="3075781" y="195628"/>
                  <a:pt x="3070820" y="194388"/>
                  <a:pt x="3065859" y="191907"/>
                </a:cubicBezTo>
                <a:cubicBezTo>
                  <a:pt x="3060898" y="189427"/>
                  <a:pt x="3053457" y="186946"/>
                  <a:pt x="3043535" y="184466"/>
                </a:cubicBezTo>
                <a:cubicBezTo>
                  <a:pt x="3033613" y="181986"/>
                  <a:pt x="3026171" y="179505"/>
                  <a:pt x="3021211" y="177025"/>
                </a:cubicBezTo>
                <a:cubicBezTo>
                  <a:pt x="3016250" y="174544"/>
                  <a:pt x="3010049" y="172064"/>
                  <a:pt x="3002607" y="169583"/>
                </a:cubicBezTo>
                <a:cubicBezTo>
                  <a:pt x="2998887" y="168343"/>
                  <a:pt x="2996096" y="168033"/>
                  <a:pt x="2994236" y="168653"/>
                </a:cubicBezTo>
                <a:close/>
                <a:moveTo>
                  <a:pt x="3597920" y="165862"/>
                </a:moveTo>
                <a:cubicBezTo>
                  <a:pt x="3590478" y="165862"/>
                  <a:pt x="3586758" y="168343"/>
                  <a:pt x="3586758" y="173304"/>
                </a:cubicBezTo>
                <a:lnTo>
                  <a:pt x="3594199" y="173304"/>
                </a:lnTo>
                <a:cubicBezTo>
                  <a:pt x="3599160" y="173304"/>
                  <a:pt x="3601641" y="175784"/>
                  <a:pt x="3601641" y="180745"/>
                </a:cubicBezTo>
                <a:cubicBezTo>
                  <a:pt x="3601641" y="185706"/>
                  <a:pt x="3599160" y="185706"/>
                  <a:pt x="3594199" y="180745"/>
                </a:cubicBezTo>
                <a:lnTo>
                  <a:pt x="3586758" y="188187"/>
                </a:lnTo>
                <a:lnTo>
                  <a:pt x="3601641" y="195628"/>
                </a:lnTo>
                <a:cubicBezTo>
                  <a:pt x="3606602" y="200589"/>
                  <a:pt x="3609082" y="200589"/>
                  <a:pt x="3609082" y="195628"/>
                </a:cubicBezTo>
                <a:lnTo>
                  <a:pt x="3623965" y="195628"/>
                </a:lnTo>
                <a:lnTo>
                  <a:pt x="3638848" y="195628"/>
                </a:lnTo>
                <a:lnTo>
                  <a:pt x="3623965" y="188187"/>
                </a:lnTo>
                <a:lnTo>
                  <a:pt x="3616523" y="180745"/>
                </a:lnTo>
                <a:cubicBezTo>
                  <a:pt x="3626445" y="175784"/>
                  <a:pt x="3631406" y="173304"/>
                  <a:pt x="3631406" y="173304"/>
                </a:cubicBezTo>
                <a:cubicBezTo>
                  <a:pt x="3631406" y="178265"/>
                  <a:pt x="3632647" y="179505"/>
                  <a:pt x="3635127" y="177025"/>
                </a:cubicBezTo>
                <a:cubicBezTo>
                  <a:pt x="3637607" y="174544"/>
                  <a:pt x="3638848" y="173304"/>
                  <a:pt x="3638848" y="173304"/>
                </a:cubicBezTo>
                <a:cubicBezTo>
                  <a:pt x="3638848" y="168343"/>
                  <a:pt x="3633887" y="165862"/>
                  <a:pt x="3623965" y="165862"/>
                </a:cubicBezTo>
                <a:cubicBezTo>
                  <a:pt x="3614043" y="165862"/>
                  <a:pt x="3605361" y="165862"/>
                  <a:pt x="3597920" y="165862"/>
                </a:cubicBezTo>
                <a:close/>
                <a:moveTo>
                  <a:pt x="2574726" y="165862"/>
                </a:moveTo>
                <a:cubicBezTo>
                  <a:pt x="2569766" y="165862"/>
                  <a:pt x="2567285" y="168343"/>
                  <a:pt x="2567285" y="173304"/>
                </a:cubicBezTo>
                <a:cubicBezTo>
                  <a:pt x="2572246" y="178265"/>
                  <a:pt x="2574726" y="180745"/>
                  <a:pt x="2574726" y="180745"/>
                </a:cubicBezTo>
                <a:lnTo>
                  <a:pt x="2574726" y="173304"/>
                </a:lnTo>
                <a:cubicBezTo>
                  <a:pt x="2574726" y="168343"/>
                  <a:pt x="2574726" y="165862"/>
                  <a:pt x="2574726" y="165862"/>
                </a:cubicBezTo>
                <a:close/>
                <a:moveTo>
                  <a:pt x="610195" y="165862"/>
                </a:moveTo>
                <a:cubicBezTo>
                  <a:pt x="605234" y="165862"/>
                  <a:pt x="602754" y="170823"/>
                  <a:pt x="602754" y="180745"/>
                </a:cubicBezTo>
                <a:cubicBezTo>
                  <a:pt x="607715" y="175784"/>
                  <a:pt x="611436" y="172064"/>
                  <a:pt x="613916" y="169583"/>
                </a:cubicBezTo>
                <a:cubicBezTo>
                  <a:pt x="616396" y="167103"/>
                  <a:pt x="615156" y="165862"/>
                  <a:pt x="610195" y="165862"/>
                </a:cubicBezTo>
                <a:close/>
                <a:moveTo>
                  <a:pt x="491133" y="165862"/>
                </a:moveTo>
                <a:cubicBezTo>
                  <a:pt x="491133" y="170823"/>
                  <a:pt x="491133" y="173304"/>
                  <a:pt x="491133" y="173304"/>
                </a:cubicBezTo>
                <a:lnTo>
                  <a:pt x="491133" y="180745"/>
                </a:lnTo>
                <a:lnTo>
                  <a:pt x="483691" y="173304"/>
                </a:lnTo>
                <a:close/>
                <a:moveTo>
                  <a:pt x="3556992" y="158421"/>
                </a:moveTo>
                <a:cubicBezTo>
                  <a:pt x="3552031" y="158421"/>
                  <a:pt x="3552031" y="160901"/>
                  <a:pt x="3556992" y="165862"/>
                </a:cubicBezTo>
                <a:cubicBezTo>
                  <a:pt x="3556992" y="165862"/>
                  <a:pt x="3559472" y="165862"/>
                  <a:pt x="3564433" y="165862"/>
                </a:cubicBezTo>
                <a:cubicBezTo>
                  <a:pt x="3569394" y="165862"/>
                  <a:pt x="3571875" y="165862"/>
                  <a:pt x="3571875" y="165862"/>
                </a:cubicBezTo>
                <a:cubicBezTo>
                  <a:pt x="3566914" y="160901"/>
                  <a:pt x="3561953" y="158421"/>
                  <a:pt x="3556992" y="158421"/>
                </a:cubicBezTo>
                <a:close/>
                <a:moveTo>
                  <a:pt x="3512344" y="150980"/>
                </a:moveTo>
                <a:cubicBezTo>
                  <a:pt x="3512344" y="155941"/>
                  <a:pt x="3512344" y="158421"/>
                  <a:pt x="3512344" y="158421"/>
                </a:cubicBezTo>
                <a:cubicBezTo>
                  <a:pt x="3512344" y="158421"/>
                  <a:pt x="3509863" y="158421"/>
                  <a:pt x="3504902" y="158421"/>
                </a:cubicBezTo>
                <a:cubicBezTo>
                  <a:pt x="3504902" y="158421"/>
                  <a:pt x="3504902" y="160901"/>
                  <a:pt x="3504902" y="165862"/>
                </a:cubicBezTo>
                <a:cubicBezTo>
                  <a:pt x="3504902" y="170823"/>
                  <a:pt x="3503662" y="173304"/>
                  <a:pt x="3501181" y="173304"/>
                </a:cubicBezTo>
                <a:cubicBezTo>
                  <a:pt x="3498701" y="173304"/>
                  <a:pt x="3497461" y="173304"/>
                  <a:pt x="3497461" y="173304"/>
                </a:cubicBezTo>
                <a:cubicBezTo>
                  <a:pt x="3497461" y="178265"/>
                  <a:pt x="3499941" y="181986"/>
                  <a:pt x="3504902" y="184466"/>
                </a:cubicBezTo>
                <a:cubicBezTo>
                  <a:pt x="3509863" y="186946"/>
                  <a:pt x="3514824" y="188187"/>
                  <a:pt x="3519785" y="188187"/>
                </a:cubicBezTo>
                <a:cubicBezTo>
                  <a:pt x="3524746" y="183226"/>
                  <a:pt x="3527226" y="180745"/>
                  <a:pt x="3527226" y="180745"/>
                </a:cubicBezTo>
                <a:cubicBezTo>
                  <a:pt x="3527226" y="175784"/>
                  <a:pt x="3527226" y="173304"/>
                  <a:pt x="3527226" y="173304"/>
                </a:cubicBezTo>
                <a:lnTo>
                  <a:pt x="3519785" y="173304"/>
                </a:lnTo>
                <a:cubicBezTo>
                  <a:pt x="3519785" y="168343"/>
                  <a:pt x="3522265" y="165862"/>
                  <a:pt x="3527226" y="165862"/>
                </a:cubicBezTo>
                <a:lnTo>
                  <a:pt x="3527226" y="158421"/>
                </a:lnTo>
                <a:close/>
                <a:moveTo>
                  <a:pt x="3493740" y="150980"/>
                </a:moveTo>
                <a:cubicBezTo>
                  <a:pt x="3491260" y="150980"/>
                  <a:pt x="3490019" y="153460"/>
                  <a:pt x="3490019" y="158421"/>
                </a:cubicBezTo>
                <a:lnTo>
                  <a:pt x="3490019" y="165862"/>
                </a:lnTo>
                <a:lnTo>
                  <a:pt x="3497461" y="158421"/>
                </a:lnTo>
                <a:cubicBezTo>
                  <a:pt x="3497461" y="153460"/>
                  <a:pt x="3496220" y="150980"/>
                  <a:pt x="3493740" y="150980"/>
                </a:cubicBezTo>
                <a:close/>
                <a:moveTo>
                  <a:pt x="2760762" y="150980"/>
                </a:moveTo>
                <a:cubicBezTo>
                  <a:pt x="2760762" y="155941"/>
                  <a:pt x="2763242" y="158421"/>
                  <a:pt x="2768203" y="158421"/>
                </a:cubicBezTo>
                <a:cubicBezTo>
                  <a:pt x="2768203" y="158421"/>
                  <a:pt x="2768203" y="155941"/>
                  <a:pt x="2768203" y="150980"/>
                </a:cubicBezTo>
                <a:close/>
                <a:moveTo>
                  <a:pt x="2470547" y="150980"/>
                </a:moveTo>
                <a:cubicBezTo>
                  <a:pt x="2470547" y="150980"/>
                  <a:pt x="2470547" y="153460"/>
                  <a:pt x="2470547" y="158421"/>
                </a:cubicBezTo>
                <a:lnTo>
                  <a:pt x="2470547" y="165862"/>
                </a:lnTo>
                <a:cubicBezTo>
                  <a:pt x="2475507" y="165862"/>
                  <a:pt x="2477988" y="164622"/>
                  <a:pt x="2477988" y="162142"/>
                </a:cubicBezTo>
                <a:cubicBezTo>
                  <a:pt x="2477988" y="159661"/>
                  <a:pt x="2477988" y="158421"/>
                  <a:pt x="2477988" y="158421"/>
                </a:cubicBezTo>
                <a:close/>
                <a:moveTo>
                  <a:pt x="2239863" y="150980"/>
                </a:moveTo>
                <a:cubicBezTo>
                  <a:pt x="2239863" y="155941"/>
                  <a:pt x="2239863" y="158421"/>
                  <a:pt x="2239863" y="158421"/>
                </a:cubicBezTo>
                <a:cubicBezTo>
                  <a:pt x="2239863" y="158421"/>
                  <a:pt x="2241103" y="158421"/>
                  <a:pt x="2243584" y="158421"/>
                </a:cubicBezTo>
                <a:cubicBezTo>
                  <a:pt x="2246065" y="158421"/>
                  <a:pt x="2247305" y="155941"/>
                  <a:pt x="2247305" y="150980"/>
                </a:cubicBezTo>
                <a:close/>
                <a:moveTo>
                  <a:pt x="502295" y="150980"/>
                </a:moveTo>
                <a:cubicBezTo>
                  <a:pt x="504775" y="150980"/>
                  <a:pt x="508496" y="150980"/>
                  <a:pt x="513457" y="150980"/>
                </a:cubicBezTo>
                <a:lnTo>
                  <a:pt x="513457" y="158421"/>
                </a:lnTo>
                <a:cubicBezTo>
                  <a:pt x="508496" y="163382"/>
                  <a:pt x="504775" y="165862"/>
                  <a:pt x="502295" y="165862"/>
                </a:cubicBezTo>
                <a:cubicBezTo>
                  <a:pt x="499814" y="165862"/>
                  <a:pt x="498574" y="163382"/>
                  <a:pt x="498574" y="158421"/>
                </a:cubicBezTo>
                <a:cubicBezTo>
                  <a:pt x="498574" y="153460"/>
                  <a:pt x="499814" y="150980"/>
                  <a:pt x="502295" y="150980"/>
                </a:cubicBezTo>
                <a:close/>
                <a:moveTo>
                  <a:pt x="2917031" y="143538"/>
                </a:moveTo>
                <a:lnTo>
                  <a:pt x="2946797" y="165862"/>
                </a:lnTo>
                <a:cubicBezTo>
                  <a:pt x="2956719" y="160901"/>
                  <a:pt x="2961679" y="160901"/>
                  <a:pt x="2961679" y="165862"/>
                </a:cubicBezTo>
                <a:cubicBezTo>
                  <a:pt x="2961679" y="170823"/>
                  <a:pt x="2965400" y="173304"/>
                  <a:pt x="2972842" y="173304"/>
                </a:cubicBezTo>
                <a:cubicBezTo>
                  <a:pt x="2980283" y="173304"/>
                  <a:pt x="2984004" y="173304"/>
                  <a:pt x="2984004" y="173304"/>
                </a:cubicBezTo>
                <a:close/>
                <a:moveTo>
                  <a:pt x="2850058" y="143538"/>
                </a:moveTo>
                <a:cubicBezTo>
                  <a:pt x="2845098" y="143538"/>
                  <a:pt x="2845098" y="146019"/>
                  <a:pt x="2850058" y="150980"/>
                </a:cubicBezTo>
                <a:lnTo>
                  <a:pt x="2857500" y="150980"/>
                </a:lnTo>
                <a:cubicBezTo>
                  <a:pt x="2857500" y="146019"/>
                  <a:pt x="2855019" y="143538"/>
                  <a:pt x="2850058" y="143538"/>
                </a:cubicBezTo>
                <a:close/>
                <a:moveTo>
                  <a:pt x="2522637" y="143538"/>
                </a:moveTo>
                <a:cubicBezTo>
                  <a:pt x="2522637" y="143538"/>
                  <a:pt x="2522637" y="144779"/>
                  <a:pt x="2522637" y="147259"/>
                </a:cubicBezTo>
                <a:cubicBezTo>
                  <a:pt x="2522637" y="149739"/>
                  <a:pt x="2525117" y="150980"/>
                  <a:pt x="2530078" y="150980"/>
                </a:cubicBezTo>
                <a:lnTo>
                  <a:pt x="2537519" y="143538"/>
                </a:lnTo>
                <a:close/>
                <a:moveTo>
                  <a:pt x="2291953" y="143538"/>
                </a:moveTo>
                <a:cubicBezTo>
                  <a:pt x="2286992" y="148499"/>
                  <a:pt x="2284512" y="150980"/>
                  <a:pt x="2284512" y="150980"/>
                </a:cubicBezTo>
                <a:lnTo>
                  <a:pt x="2284512" y="158421"/>
                </a:lnTo>
                <a:cubicBezTo>
                  <a:pt x="2284512" y="163382"/>
                  <a:pt x="2285752" y="165862"/>
                  <a:pt x="2288232" y="165862"/>
                </a:cubicBezTo>
                <a:cubicBezTo>
                  <a:pt x="2290713" y="165862"/>
                  <a:pt x="2294434" y="165862"/>
                  <a:pt x="2299394" y="165862"/>
                </a:cubicBezTo>
                <a:cubicBezTo>
                  <a:pt x="2299394" y="165862"/>
                  <a:pt x="2301875" y="168343"/>
                  <a:pt x="2306836" y="173304"/>
                </a:cubicBezTo>
                <a:cubicBezTo>
                  <a:pt x="2306836" y="173304"/>
                  <a:pt x="2309316" y="174544"/>
                  <a:pt x="2314277" y="177025"/>
                </a:cubicBezTo>
                <a:cubicBezTo>
                  <a:pt x="2319238" y="179505"/>
                  <a:pt x="2326680" y="180745"/>
                  <a:pt x="2336601" y="180745"/>
                </a:cubicBezTo>
                <a:lnTo>
                  <a:pt x="2344043" y="180745"/>
                </a:lnTo>
                <a:cubicBezTo>
                  <a:pt x="2344043" y="180745"/>
                  <a:pt x="2342803" y="179505"/>
                  <a:pt x="2340322" y="177025"/>
                </a:cubicBezTo>
                <a:cubicBezTo>
                  <a:pt x="2337841" y="174544"/>
                  <a:pt x="2336601" y="173304"/>
                  <a:pt x="2336601" y="173304"/>
                </a:cubicBezTo>
                <a:cubicBezTo>
                  <a:pt x="2331641" y="173304"/>
                  <a:pt x="2329160" y="170823"/>
                  <a:pt x="2329160" y="165862"/>
                </a:cubicBezTo>
                <a:cubicBezTo>
                  <a:pt x="2324200" y="165862"/>
                  <a:pt x="2321719" y="165862"/>
                  <a:pt x="2321719" y="165862"/>
                </a:cubicBezTo>
                <a:cubicBezTo>
                  <a:pt x="2321719" y="165862"/>
                  <a:pt x="2319238" y="165862"/>
                  <a:pt x="2314277" y="165862"/>
                </a:cubicBezTo>
                <a:lnTo>
                  <a:pt x="2306836" y="158421"/>
                </a:lnTo>
                <a:lnTo>
                  <a:pt x="2314277" y="158421"/>
                </a:lnTo>
                <a:cubicBezTo>
                  <a:pt x="2319238" y="158421"/>
                  <a:pt x="2321719" y="155941"/>
                  <a:pt x="2321719" y="150980"/>
                </a:cubicBezTo>
                <a:cubicBezTo>
                  <a:pt x="2316758" y="150980"/>
                  <a:pt x="2311796" y="148499"/>
                  <a:pt x="2306836" y="143538"/>
                </a:cubicBezTo>
                <a:lnTo>
                  <a:pt x="2299394" y="150980"/>
                </a:lnTo>
                <a:cubicBezTo>
                  <a:pt x="2299394" y="150980"/>
                  <a:pt x="2299394" y="153460"/>
                  <a:pt x="2299394" y="158421"/>
                </a:cubicBezTo>
                <a:lnTo>
                  <a:pt x="2291953" y="150980"/>
                </a:lnTo>
                <a:close/>
                <a:moveTo>
                  <a:pt x="2120801" y="143538"/>
                </a:moveTo>
                <a:lnTo>
                  <a:pt x="2113359" y="150980"/>
                </a:lnTo>
                <a:cubicBezTo>
                  <a:pt x="2118320" y="150980"/>
                  <a:pt x="2125761" y="153460"/>
                  <a:pt x="2135683" y="158421"/>
                </a:cubicBezTo>
                <a:cubicBezTo>
                  <a:pt x="2145606" y="163382"/>
                  <a:pt x="2155527" y="165862"/>
                  <a:pt x="2165449" y="165862"/>
                </a:cubicBezTo>
                <a:cubicBezTo>
                  <a:pt x="2180332" y="165862"/>
                  <a:pt x="2190254" y="168343"/>
                  <a:pt x="2195215" y="173304"/>
                </a:cubicBezTo>
                <a:cubicBezTo>
                  <a:pt x="2195215" y="178265"/>
                  <a:pt x="2197695" y="180745"/>
                  <a:pt x="2202656" y="180745"/>
                </a:cubicBezTo>
                <a:cubicBezTo>
                  <a:pt x="2202656" y="180745"/>
                  <a:pt x="2205137" y="180745"/>
                  <a:pt x="2210097" y="180745"/>
                </a:cubicBezTo>
                <a:cubicBezTo>
                  <a:pt x="2215058" y="180745"/>
                  <a:pt x="2220020" y="180745"/>
                  <a:pt x="2224980" y="180745"/>
                </a:cubicBezTo>
                <a:cubicBezTo>
                  <a:pt x="2234902" y="185706"/>
                  <a:pt x="2247305" y="190667"/>
                  <a:pt x="2262187" y="195628"/>
                </a:cubicBezTo>
                <a:cubicBezTo>
                  <a:pt x="2277070" y="200589"/>
                  <a:pt x="2286992" y="203069"/>
                  <a:pt x="2291953" y="203069"/>
                </a:cubicBezTo>
                <a:cubicBezTo>
                  <a:pt x="2291953" y="203069"/>
                  <a:pt x="2294434" y="203069"/>
                  <a:pt x="2299394" y="203069"/>
                </a:cubicBezTo>
                <a:cubicBezTo>
                  <a:pt x="2304355" y="203069"/>
                  <a:pt x="2309316" y="203069"/>
                  <a:pt x="2314277" y="203069"/>
                </a:cubicBezTo>
                <a:lnTo>
                  <a:pt x="2329160" y="210511"/>
                </a:lnTo>
                <a:cubicBezTo>
                  <a:pt x="2329160" y="210511"/>
                  <a:pt x="2331641" y="210511"/>
                  <a:pt x="2336601" y="210511"/>
                </a:cubicBezTo>
                <a:cubicBezTo>
                  <a:pt x="2346523" y="215472"/>
                  <a:pt x="2351484" y="215472"/>
                  <a:pt x="2351484" y="210511"/>
                </a:cubicBezTo>
                <a:cubicBezTo>
                  <a:pt x="2351484" y="205550"/>
                  <a:pt x="2344043" y="203069"/>
                  <a:pt x="2329160" y="203069"/>
                </a:cubicBezTo>
                <a:lnTo>
                  <a:pt x="2247305" y="173304"/>
                </a:lnTo>
                <a:cubicBezTo>
                  <a:pt x="2237382" y="163382"/>
                  <a:pt x="2217539" y="158421"/>
                  <a:pt x="2187774" y="158421"/>
                </a:cubicBezTo>
                <a:cubicBezTo>
                  <a:pt x="2162968" y="153460"/>
                  <a:pt x="2146846" y="150980"/>
                  <a:pt x="2139404" y="150980"/>
                </a:cubicBezTo>
                <a:cubicBezTo>
                  <a:pt x="2131963" y="150980"/>
                  <a:pt x="2125761" y="148499"/>
                  <a:pt x="2120801" y="143538"/>
                </a:cubicBezTo>
                <a:close/>
                <a:moveTo>
                  <a:pt x="572988" y="143538"/>
                </a:moveTo>
                <a:lnTo>
                  <a:pt x="572988" y="150980"/>
                </a:lnTo>
                <a:lnTo>
                  <a:pt x="580430" y="150980"/>
                </a:lnTo>
                <a:cubicBezTo>
                  <a:pt x="580430" y="146019"/>
                  <a:pt x="577949" y="143538"/>
                  <a:pt x="572988" y="143538"/>
                </a:cubicBezTo>
                <a:close/>
                <a:moveTo>
                  <a:pt x="556478" y="139120"/>
                </a:moveTo>
                <a:cubicBezTo>
                  <a:pt x="555702" y="138965"/>
                  <a:pt x="555005" y="139198"/>
                  <a:pt x="554385" y="139818"/>
                </a:cubicBezTo>
                <a:cubicBezTo>
                  <a:pt x="551904" y="142298"/>
                  <a:pt x="553145" y="146019"/>
                  <a:pt x="558105" y="150980"/>
                </a:cubicBezTo>
                <a:cubicBezTo>
                  <a:pt x="563066" y="155941"/>
                  <a:pt x="568027" y="158421"/>
                  <a:pt x="572988" y="158421"/>
                </a:cubicBezTo>
                <a:lnTo>
                  <a:pt x="565547" y="150980"/>
                </a:lnTo>
                <a:cubicBezTo>
                  <a:pt x="561826" y="143539"/>
                  <a:pt x="558803" y="139585"/>
                  <a:pt x="556478" y="139120"/>
                </a:cubicBezTo>
                <a:close/>
                <a:moveTo>
                  <a:pt x="506946" y="137957"/>
                </a:moveTo>
                <a:cubicBezTo>
                  <a:pt x="507566" y="137957"/>
                  <a:pt x="508496" y="138577"/>
                  <a:pt x="509736" y="139818"/>
                </a:cubicBezTo>
                <a:cubicBezTo>
                  <a:pt x="512217" y="142298"/>
                  <a:pt x="513457" y="143538"/>
                  <a:pt x="513457" y="143538"/>
                </a:cubicBezTo>
                <a:cubicBezTo>
                  <a:pt x="508496" y="143538"/>
                  <a:pt x="506016" y="142298"/>
                  <a:pt x="506016" y="139818"/>
                </a:cubicBezTo>
                <a:cubicBezTo>
                  <a:pt x="506016" y="138577"/>
                  <a:pt x="506326" y="137957"/>
                  <a:pt x="506946" y="137957"/>
                </a:cubicBezTo>
                <a:close/>
                <a:moveTo>
                  <a:pt x="3743027" y="136097"/>
                </a:moveTo>
                <a:lnTo>
                  <a:pt x="3743027" y="143538"/>
                </a:lnTo>
                <a:lnTo>
                  <a:pt x="3750469" y="143538"/>
                </a:lnTo>
                <a:close/>
                <a:moveTo>
                  <a:pt x="2217539" y="136097"/>
                </a:moveTo>
                <a:cubicBezTo>
                  <a:pt x="2217539" y="136097"/>
                  <a:pt x="2216299" y="137337"/>
                  <a:pt x="2213818" y="139818"/>
                </a:cubicBezTo>
                <a:cubicBezTo>
                  <a:pt x="2211338" y="142298"/>
                  <a:pt x="2210097" y="143538"/>
                  <a:pt x="2210097" y="143538"/>
                </a:cubicBezTo>
                <a:lnTo>
                  <a:pt x="2217539" y="150980"/>
                </a:lnTo>
                <a:cubicBezTo>
                  <a:pt x="2217539" y="150980"/>
                  <a:pt x="2217539" y="148499"/>
                  <a:pt x="2217539" y="143538"/>
                </a:cubicBezTo>
                <a:close/>
                <a:moveTo>
                  <a:pt x="3646289" y="128655"/>
                </a:moveTo>
                <a:lnTo>
                  <a:pt x="3653730" y="136097"/>
                </a:lnTo>
                <a:cubicBezTo>
                  <a:pt x="3653730" y="136097"/>
                  <a:pt x="3656211" y="136097"/>
                  <a:pt x="3661172" y="136097"/>
                </a:cubicBezTo>
                <a:cubicBezTo>
                  <a:pt x="3656211" y="131136"/>
                  <a:pt x="3653730" y="128655"/>
                  <a:pt x="3653730" y="128655"/>
                </a:cubicBezTo>
                <a:cubicBezTo>
                  <a:pt x="3653730" y="128655"/>
                  <a:pt x="3651250" y="128655"/>
                  <a:pt x="3646289" y="128655"/>
                </a:cubicBezTo>
                <a:close/>
                <a:moveTo>
                  <a:pt x="2344043" y="121214"/>
                </a:moveTo>
                <a:cubicBezTo>
                  <a:pt x="2334121" y="121214"/>
                  <a:pt x="2334121" y="126175"/>
                  <a:pt x="2344043" y="136097"/>
                </a:cubicBezTo>
                <a:cubicBezTo>
                  <a:pt x="2344043" y="136097"/>
                  <a:pt x="2345283" y="137337"/>
                  <a:pt x="2347763" y="139818"/>
                </a:cubicBezTo>
                <a:cubicBezTo>
                  <a:pt x="2350244" y="142298"/>
                  <a:pt x="2352724" y="142298"/>
                  <a:pt x="2355205" y="139818"/>
                </a:cubicBezTo>
                <a:cubicBezTo>
                  <a:pt x="2357686" y="137337"/>
                  <a:pt x="2357686" y="133616"/>
                  <a:pt x="2355205" y="128655"/>
                </a:cubicBezTo>
                <a:cubicBezTo>
                  <a:pt x="2352724" y="123694"/>
                  <a:pt x="2349004" y="121214"/>
                  <a:pt x="2344043" y="121214"/>
                </a:cubicBezTo>
                <a:close/>
                <a:moveTo>
                  <a:pt x="2210097" y="121214"/>
                </a:moveTo>
                <a:lnTo>
                  <a:pt x="2224980" y="128655"/>
                </a:lnTo>
                <a:lnTo>
                  <a:pt x="2217539" y="121214"/>
                </a:lnTo>
                <a:cubicBezTo>
                  <a:pt x="2212578" y="121214"/>
                  <a:pt x="2210097" y="121214"/>
                  <a:pt x="2210097" y="121214"/>
                </a:cubicBezTo>
                <a:close/>
                <a:moveTo>
                  <a:pt x="364629" y="121214"/>
                </a:moveTo>
                <a:lnTo>
                  <a:pt x="372070" y="128655"/>
                </a:lnTo>
                <a:cubicBezTo>
                  <a:pt x="377031" y="128655"/>
                  <a:pt x="380752" y="129896"/>
                  <a:pt x="383232" y="132376"/>
                </a:cubicBezTo>
                <a:cubicBezTo>
                  <a:pt x="385713" y="134856"/>
                  <a:pt x="388193" y="136097"/>
                  <a:pt x="390674" y="136097"/>
                </a:cubicBezTo>
                <a:cubicBezTo>
                  <a:pt x="393154" y="136097"/>
                  <a:pt x="395635" y="136097"/>
                  <a:pt x="398115" y="136097"/>
                </a:cubicBezTo>
                <a:cubicBezTo>
                  <a:pt x="400596" y="136097"/>
                  <a:pt x="399355" y="138577"/>
                  <a:pt x="394395" y="143538"/>
                </a:cubicBezTo>
                <a:cubicBezTo>
                  <a:pt x="394395" y="143538"/>
                  <a:pt x="396875" y="143538"/>
                  <a:pt x="401836" y="143538"/>
                </a:cubicBezTo>
                <a:lnTo>
                  <a:pt x="401836" y="150980"/>
                </a:lnTo>
                <a:cubicBezTo>
                  <a:pt x="401836" y="160901"/>
                  <a:pt x="394395" y="158421"/>
                  <a:pt x="379512" y="143538"/>
                </a:cubicBezTo>
                <a:cubicBezTo>
                  <a:pt x="369590" y="133616"/>
                  <a:pt x="364629" y="126175"/>
                  <a:pt x="364629" y="121214"/>
                </a:cubicBezTo>
                <a:close/>
                <a:moveTo>
                  <a:pt x="349746" y="121214"/>
                </a:moveTo>
                <a:cubicBezTo>
                  <a:pt x="354707" y="121214"/>
                  <a:pt x="357187" y="123694"/>
                  <a:pt x="357187" y="128655"/>
                </a:cubicBezTo>
                <a:cubicBezTo>
                  <a:pt x="357187" y="128655"/>
                  <a:pt x="357187" y="131136"/>
                  <a:pt x="357187" y="136097"/>
                </a:cubicBezTo>
                <a:cubicBezTo>
                  <a:pt x="352227" y="136097"/>
                  <a:pt x="349746" y="133616"/>
                  <a:pt x="349746" y="128655"/>
                </a:cubicBezTo>
                <a:close/>
                <a:moveTo>
                  <a:pt x="2239863" y="113773"/>
                </a:moveTo>
                <a:cubicBezTo>
                  <a:pt x="2244824" y="123694"/>
                  <a:pt x="2254746" y="131136"/>
                  <a:pt x="2269629" y="136097"/>
                </a:cubicBezTo>
                <a:lnTo>
                  <a:pt x="2262187" y="121214"/>
                </a:lnTo>
                <a:cubicBezTo>
                  <a:pt x="2252265" y="116253"/>
                  <a:pt x="2244824" y="113773"/>
                  <a:pt x="2239863" y="113773"/>
                </a:cubicBezTo>
                <a:close/>
                <a:moveTo>
                  <a:pt x="476250" y="106331"/>
                </a:moveTo>
                <a:lnTo>
                  <a:pt x="468809" y="113773"/>
                </a:lnTo>
                <a:lnTo>
                  <a:pt x="468809" y="121214"/>
                </a:lnTo>
                <a:cubicBezTo>
                  <a:pt x="473769" y="121214"/>
                  <a:pt x="477490" y="118734"/>
                  <a:pt x="479971" y="113773"/>
                </a:cubicBezTo>
                <a:cubicBezTo>
                  <a:pt x="482451" y="108812"/>
                  <a:pt x="481211" y="106331"/>
                  <a:pt x="476250" y="106331"/>
                </a:cubicBezTo>
                <a:close/>
                <a:moveTo>
                  <a:pt x="3338401" y="101680"/>
                </a:moveTo>
                <a:cubicBezTo>
                  <a:pt x="3336540" y="101060"/>
                  <a:pt x="3333750" y="101370"/>
                  <a:pt x="3330029" y="102610"/>
                </a:cubicBezTo>
                <a:cubicBezTo>
                  <a:pt x="3322588" y="105091"/>
                  <a:pt x="3318867" y="106331"/>
                  <a:pt x="3318867" y="106331"/>
                </a:cubicBezTo>
                <a:cubicBezTo>
                  <a:pt x="3318867" y="106331"/>
                  <a:pt x="3323828" y="106331"/>
                  <a:pt x="3333750" y="106331"/>
                </a:cubicBezTo>
                <a:lnTo>
                  <a:pt x="3341191" y="106331"/>
                </a:lnTo>
                <a:cubicBezTo>
                  <a:pt x="3341191" y="103851"/>
                  <a:pt x="3340261" y="102301"/>
                  <a:pt x="3338401" y="101680"/>
                </a:cubicBezTo>
                <a:close/>
                <a:moveTo>
                  <a:pt x="3367236" y="98890"/>
                </a:moveTo>
                <a:cubicBezTo>
                  <a:pt x="3364756" y="98890"/>
                  <a:pt x="3361035" y="101370"/>
                  <a:pt x="3356074" y="106331"/>
                </a:cubicBezTo>
                <a:lnTo>
                  <a:pt x="3363515" y="106331"/>
                </a:lnTo>
                <a:cubicBezTo>
                  <a:pt x="3368476" y="101370"/>
                  <a:pt x="3369717" y="98890"/>
                  <a:pt x="3367236" y="98890"/>
                </a:cubicBezTo>
                <a:close/>
                <a:moveTo>
                  <a:pt x="3296543" y="98890"/>
                </a:moveTo>
                <a:cubicBezTo>
                  <a:pt x="3296543" y="103851"/>
                  <a:pt x="3296543" y="106331"/>
                  <a:pt x="3296543" y="106331"/>
                </a:cubicBezTo>
                <a:lnTo>
                  <a:pt x="3303984" y="106331"/>
                </a:lnTo>
                <a:cubicBezTo>
                  <a:pt x="3303984" y="101370"/>
                  <a:pt x="3301504" y="98890"/>
                  <a:pt x="3296543" y="98890"/>
                </a:cubicBezTo>
                <a:close/>
                <a:moveTo>
                  <a:pt x="2805410" y="98890"/>
                </a:moveTo>
                <a:lnTo>
                  <a:pt x="2812851" y="106331"/>
                </a:lnTo>
                <a:lnTo>
                  <a:pt x="2812851" y="98890"/>
                </a:lnTo>
                <a:cubicBezTo>
                  <a:pt x="2812851" y="98890"/>
                  <a:pt x="2810371" y="98890"/>
                  <a:pt x="2805410" y="98890"/>
                </a:cubicBezTo>
                <a:close/>
                <a:moveTo>
                  <a:pt x="2210097" y="98890"/>
                </a:moveTo>
                <a:lnTo>
                  <a:pt x="2217539" y="113773"/>
                </a:lnTo>
                <a:cubicBezTo>
                  <a:pt x="2222500" y="113773"/>
                  <a:pt x="2226220" y="116253"/>
                  <a:pt x="2228701" y="121214"/>
                </a:cubicBezTo>
                <a:cubicBezTo>
                  <a:pt x="2231182" y="126175"/>
                  <a:pt x="2232422" y="128655"/>
                  <a:pt x="2232422" y="128655"/>
                </a:cubicBezTo>
                <a:cubicBezTo>
                  <a:pt x="2232422" y="128655"/>
                  <a:pt x="2233662" y="129896"/>
                  <a:pt x="2236142" y="132376"/>
                </a:cubicBezTo>
                <a:cubicBezTo>
                  <a:pt x="2238623" y="134856"/>
                  <a:pt x="2241103" y="136097"/>
                  <a:pt x="2243584" y="136097"/>
                </a:cubicBezTo>
                <a:cubicBezTo>
                  <a:pt x="2246065" y="136097"/>
                  <a:pt x="2249785" y="138577"/>
                  <a:pt x="2254746" y="143538"/>
                </a:cubicBezTo>
                <a:lnTo>
                  <a:pt x="2269629" y="150980"/>
                </a:lnTo>
                <a:cubicBezTo>
                  <a:pt x="2269629" y="150980"/>
                  <a:pt x="2268389" y="149739"/>
                  <a:pt x="2265908" y="147259"/>
                </a:cubicBezTo>
                <a:cubicBezTo>
                  <a:pt x="2263427" y="144779"/>
                  <a:pt x="2260947" y="142298"/>
                  <a:pt x="2258467" y="139818"/>
                </a:cubicBezTo>
                <a:cubicBezTo>
                  <a:pt x="2255986" y="137337"/>
                  <a:pt x="2253506" y="134856"/>
                  <a:pt x="2251025" y="132376"/>
                </a:cubicBezTo>
                <a:cubicBezTo>
                  <a:pt x="2248545" y="129896"/>
                  <a:pt x="2247305" y="128655"/>
                  <a:pt x="2247305" y="128655"/>
                </a:cubicBezTo>
                <a:cubicBezTo>
                  <a:pt x="2242344" y="128655"/>
                  <a:pt x="2237382" y="123694"/>
                  <a:pt x="2232422" y="113773"/>
                </a:cubicBezTo>
                <a:lnTo>
                  <a:pt x="2224980" y="106331"/>
                </a:lnTo>
                <a:close/>
                <a:moveTo>
                  <a:pt x="416719" y="98890"/>
                </a:moveTo>
                <a:lnTo>
                  <a:pt x="416719" y="106331"/>
                </a:lnTo>
                <a:cubicBezTo>
                  <a:pt x="421680" y="106331"/>
                  <a:pt x="424160" y="111292"/>
                  <a:pt x="424160" y="121214"/>
                </a:cubicBezTo>
                <a:cubicBezTo>
                  <a:pt x="429121" y="131136"/>
                  <a:pt x="435322" y="137957"/>
                  <a:pt x="442764" y="141678"/>
                </a:cubicBezTo>
                <a:lnTo>
                  <a:pt x="460795" y="142966"/>
                </a:lnTo>
                <a:lnTo>
                  <a:pt x="461367" y="143538"/>
                </a:lnTo>
                <a:lnTo>
                  <a:pt x="468809" y="143538"/>
                </a:lnTo>
                <a:lnTo>
                  <a:pt x="460795" y="142966"/>
                </a:lnTo>
                <a:lnTo>
                  <a:pt x="453926" y="136097"/>
                </a:lnTo>
                <a:cubicBezTo>
                  <a:pt x="448965" y="141058"/>
                  <a:pt x="446484" y="141058"/>
                  <a:pt x="446484" y="136097"/>
                </a:cubicBezTo>
                <a:lnTo>
                  <a:pt x="446484" y="128655"/>
                </a:lnTo>
                <a:cubicBezTo>
                  <a:pt x="441523" y="128655"/>
                  <a:pt x="437803" y="127415"/>
                  <a:pt x="435322" y="124935"/>
                </a:cubicBezTo>
                <a:cubicBezTo>
                  <a:pt x="432842" y="122454"/>
                  <a:pt x="429121" y="118734"/>
                  <a:pt x="424160" y="113773"/>
                </a:cubicBezTo>
                <a:close/>
                <a:moveTo>
                  <a:pt x="2331021" y="95169"/>
                </a:moveTo>
                <a:cubicBezTo>
                  <a:pt x="2329780" y="95169"/>
                  <a:pt x="2329160" y="96409"/>
                  <a:pt x="2329160" y="98890"/>
                </a:cubicBezTo>
                <a:lnTo>
                  <a:pt x="2336601" y="106331"/>
                </a:lnTo>
                <a:cubicBezTo>
                  <a:pt x="2341562" y="106331"/>
                  <a:pt x="2344043" y="105091"/>
                  <a:pt x="2344043" y="102610"/>
                </a:cubicBezTo>
                <a:cubicBezTo>
                  <a:pt x="2344043" y="100130"/>
                  <a:pt x="2341562" y="98890"/>
                  <a:pt x="2336601" y="98890"/>
                </a:cubicBezTo>
                <a:cubicBezTo>
                  <a:pt x="2334121" y="96409"/>
                  <a:pt x="2332261" y="95169"/>
                  <a:pt x="2331021" y="95169"/>
                </a:cubicBezTo>
                <a:close/>
                <a:moveTo>
                  <a:pt x="3660242" y="94239"/>
                </a:moveTo>
                <a:cubicBezTo>
                  <a:pt x="3659622" y="93619"/>
                  <a:pt x="3658691" y="93929"/>
                  <a:pt x="3657451" y="95169"/>
                </a:cubicBezTo>
                <a:cubicBezTo>
                  <a:pt x="3654971" y="97649"/>
                  <a:pt x="3653730" y="98890"/>
                  <a:pt x="3653730" y="98890"/>
                </a:cubicBezTo>
                <a:lnTo>
                  <a:pt x="3661172" y="98890"/>
                </a:lnTo>
                <a:cubicBezTo>
                  <a:pt x="3661172" y="96409"/>
                  <a:pt x="3660862" y="94859"/>
                  <a:pt x="3660242" y="94239"/>
                </a:cubicBezTo>
                <a:close/>
                <a:moveTo>
                  <a:pt x="2730996" y="91448"/>
                </a:moveTo>
                <a:cubicBezTo>
                  <a:pt x="2730996" y="96409"/>
                  <a:pt x="2733477" y="98890"/>
                  <a:pt x="2738437" y="98890"/>
                </a:cubicBezTo>
                <a:lnTo>
                  <a:pt x="2738437" y="91448"/>
                </a:lnTo>
                <a:close/>
                <a:moveTo>
                  <a:pt x="2717043" y="85868"/>
                </a:moveTo>
                <a:cubicBezTo>
                  <a:pt x="2716423" y="85867"/>
                  <a:pt x="2716113" y="86488"/>
                  <a:pt x="2716113" y="87728"/>
                </a:cubicBezTo>
                <a:cubicBezTo>
                  <a:pt x="2716113" y="90208"/>
                  <a:pt x="2718594" y="91448"/>
                  <a:pt x="2723554" y="91448"/>
                </a:cubicBezTo>
                <a:cubicBezTo>
                  <a:pt x="2723554" y="91448"/>
                  <a:pt x="2722314" y="90208"/>
                  <a:pt x="2719834" y="87728"/>
                </a:cubicBezTo>
                <a:cubicBezTo>
                  <a:pt x="2718593" y="86488"/>
                  <a:pt x="2717663" y="85867"/>
                  <a:pt x="2717043" y="85868"/>
                </a:cubicBezTo>
                <a:close/>
                <a:moveTo>
                  <a:pt x="3251894" y="84007"/>
                </a:moveTo>
                <a:cubicBezTo>
                  <a:pt x="3251894" y="84007"/>
                  <a:pt x="3254375" y="86487"/>
                  <a:pt x="3259336" y="91448"/>
                </a:cubicBezTo>
                <a:cubicBezTo>
                  <a:pt x="3264296" y="96409"/>
                  <a:pt x="3266777" y="96409"/>
                  <a:pt x="3266777" y="91448"/>
                </a:cubicBezTo>
                <a:cubicBezTo>
                  <a:pt x="3266777" y="86487"/>
                  <a:pt x="3265537" y="84007"/>
                  <a:pt x="3263056" y="84007"/>
                </a:cubicBezTo>
                <a:cubicBezTo>
                  <a:pt x="3260576" y="84007"/>
                  <a:pt x="3259336" y="84007"/>
                  <a:pt x="3259336" y="84007"/>
                </a:cubicBezTo>
                <a:cubicBezTo>
                  <a:pt x="3254375" y="84007"/>
                  <a:pt x="3251894" y="84007"/>
                  <a:pt x="3251894" y="84007"/>
                </a:cubicBezTo>
                <a:close/>
                <a:moveTo>
                  <a:pt x="1250156" y="84007"/>
                </a:moveTo>
                <a:lnTo>
                  <a:pt x="1250156" y="91448"/>
                </a:lnTo>
                <a:lnTo>
                  <a:pt x="1257598" y="84007"/>
                </a:lnTo>
                <a:cubicBezTo>
                  <a:pt x="1257598" y="84007"/>
                  <a:pt x="1255117" y="84007"/>
                  <a:pt x="1250156" y="84007"/>
                </a:cubicBezTo>
                <a:close/>
                <a:moveTo>
                  <a:pt x="3512344" y="76566"/>
                </a:moveTo>
                <a:cubicBezTo>
                  <a:pt x="3507383" y="76566"/>
                  <a:pt x="3504902" y="79046"/>
                  <a:pt x="3504902" y="84007"/>
                </a:cubicBezTo>
                <a:cubicBezTo>
                  <a:pt x="3504902" y="84007"/>
                  <a:pt x="3506142" y="85247"/>
                  <a:pt x="3508623" y="87728"/>
                </a:cubicBezTo>
                <a:cubicBezTo>
                  <a:pt x="3511103" y="90208"/>
                  <a:pt x="3512344" y="91448"/>
                  <a:pt x="3512344" y="91448"/>
                </a:cubicBezTo>
                <a:lnTo>
                  <a:pt x="3512344" y="84007"/>
                </a:lnTo>
                <a:cubicBezTo>
                  <a:pt x="3512344" y="79046"/>
                  <a:pt x="3512344" y="76566"/>
                  <a:pt x="3512344" y="76566"/>
                </a:cubicBezTo>
                <a:close/>
                <a:moveTo>
                  <a:pt x="3475137" y="76566"/>
                </a:moveTo>
                <a:cubicBezTo>
                  <a:pt x="3475137" y="76566"/>
                  <a:pt x="3472656" y="79046"/>
                  <a:pt x="3467695" y="84007"/>
                </a:cubicBezTo>
                <a:cubicBezTo>
                  <a:pt x="3467695" y="88968"/>
                  <a:pt x="3468935" y="92689"/>
                  <a:pt x="3471416" y="95169"/>
                </a:cubicBezTo>
                <a:cubicBezTo>
                  <a:pt x="3473896" y="97649"/>
                  <a:pt x="3480098" y="98890"/>
                  <a:pt x="3490019" y="98890"/>
                </a:cubicBezTo>
                <a:lnTo>
                  <a:pt x="3497461" y="91448"/>
                </a:lnTo>
                <a:cubicBezTo>
                  <a:pt x="3492500" y="91448"/>
                  <a:pt x="3490019" y="90208"/>
                  <a:pt x="3490019" y="87728"/>
                </a:cubicBezTo>
                <a:cubicBezTo>
                  <a:pt x="3490019" y="85247"/>
                  <a:pt x="3492500" y="84007"/>
                  <a:pt x="3497461" y="84007"/>
                </a:cubicBezTo>
                <a:lnTo>
                  <a:pt x="3490019" y="84007"/>
                </a:lnTo>
                <a:lnTo>
                  <a:pt x="3482578" y="76566"/>
                </a:lnTo>
                <a:cubicBezTo>
                  <a:pt x="3482578" y="76566"/>
                  <a:pt x="3480098" y="76566"/>
                  <a:pt x="3475137" y="76566"/>
                </a:cubicBezTo>
                <a:close/>
                <a:moveTo>
                  <a:pt x="1994297" y="76566"/>
                </a:moveTo>
                <a:cubicBezTo>
                  <a:pt x="1994297" y="76566"/>
                  <a:pt x="1999258" y="79046"/>
                  <a:pt x="2009180" y="84007"/>
                </a:cubicBezTo>
                <a:cubicBezTo>
                  <a:pt x="2019102" y="88968"/>
                  <a:pt x="2024062" y="91448"/>
                  <a:pt x="2024062" y="91448"/>
                </a:cubicBezTo>
                <a:cubicBezTo>
                  <a:pt x="2024062" y="91448"/>
                  <a:pt x="2024062" y="88968"/>
                  <a:pt x="2024062" y="84007"/>
                </a:cubicBezTo>
                <a:close/>
                <a:moveTo>
                  <a:pt x="543223" y="76566"/>
                </a:moveTo>
                <a:lnTo>
                  <a:pt x="543223" y="84007"/>
                </a:lnTo>
                <a:lnTo>
                  <a:pt x="558105" y="91448"/>
                </a:lnTo>
                <a:cubicBezTo>
                  <a:pt x="558105" y="86487"/>
                  <a:pt x="560586" y="84007"/>
                  <a:pt x="565547" y="84007"/>
                </a:cubicBezTo>
                <a:cubicBezTo>
                  <a:pt x="565547" y="84007"/>
                  <a:pt x="564307" y="82767"/>
                  <a:pt x="561826" y="80286"/>
                </a:cubicBezTo>
                <a:cubicBezTo>
                  <a:pt x="559346" y="77806"/>
                  <a:pt x="555625" y="76566"/>
                  <a:pt x="550664" y="76566"/>
                </a:cubicBezTo>
                <a:close/>
                <a:moveTo>
                  <a:pt x="282773" y="76566"/>
                </a:moveTo>
                <a:lnTo>
                  <a:pt x="290215" y="84007"/>
                </a:lnTo>
                <a:lnTo>
                  <a:pt x="282773" y="84007"/>
                </a:lnTo>
                <a:close/>
                <a:moveTo>
                  <a:pt x="3303984" y="69124"/>
                </a:moveTo>
                <a:cubicBezTo>
                  <a:pt x="3303984" y="69124"/>
                  <a:pt x="3303984" y="71605"/>
                  <a:pt x="3303984" y="76566"/>
                </a:cubicBezTo>
                <a:lnTo>
                  <a:pt x="3311426" y="76566"/>
                </a:lnTo>
                <a:cubicBezTo>
                  <a:pt x="3311426" y="76566"/>
                  <a:pt x="3310185" y="75325"/>
                  <a:pt x="3307705" y="72845"/>
                </a:cubicBezTo>
                <a:cubicBezTo>
                  <a:pt x="3305225" y="70364"/>
                  <a:pt x="3303984" y="69124"/>
                  <a:pt x="3303984" y="69124"/>
                </a:cubicBezTo>
                <a:close/>
                <a:moveTo>
                  <a:pt x="2753320" y="69124"/>
                </a:moveTo>
                <a:lnTo>
                  <a:pt x="2753320" y="84007"/>
                </a:lnTo>
                <a:cubicBezTo>
                  <a:pt x="2758281" y="93929"/>
                  <a:pt x="2763242" y="96409"/>
                  <a:pt x="2768203" y="91448"/>
                </a:cubicBezTo>
                <a:cubicBezTo>
                  <a:pt x="2773164" y="86487"/>
                  <a:pt x="2775645" y="84007"/>
                  <a:pt x="2775645" y="84007"/>
                </a:cubicBezTo>
                <a:cubicBezTo>
                  <a:pt x="2775645" y="84007"/>
                  <a:pt x="2775645" y="81527"/>
                  <a:pt x="2775645" y="76566"/>
                </a:cubicBezTo>
                <a:lnTo>
                  <a:pt x="2768203" y="84007"/>
                </a:lnTo>
                <a:cubicBezTo>
                  <a:pt x="2763242" y="88968"/>
                  <a:pt x="2760762" y="88968"/>
                  <a:pt x="2760762" y="84007"/>
                </a:cubicBezTo>
                <a:lnTo>
                  <a:pt x="2760762" y="76566"/>
                </a:lnTo>
                <a:cubicBezTo>
                  <a:pt x="2760762" y="76566"/>
                  <a:pt x="2758281" y="74085"/>
                  <a:pt x="2753320" y="69124"/>
                </a:cubicBezTo>
                <a:close/>
                <a:moveTo>
                  <a:pt x="2120801" y="69124"/>
                </a:moveTo>
                <a:cubicBezTo>
                  <a:pt x="2115840" y="69124"/>
                  <a:pt x="2113359" y="71605"/>
                  <a:pt x="2113359" y="76566"/>
                </a:cubicBezTo>
                <a:lnTo>
                  <a:pt x="2120801" y="76566"/>
                </a:lnTo>
                <a:close/>
                <a:moveTo>
                  <a:pt x="2061269" y="69124"/>
                </a:moveTo>
                <a:lnTo>
                  <a:pt x="2053828" y="76566"/>
                </a:lnTo>
                <a:cubicBezTo>
                  <a:pt x="2053828" y="81527"/>
                  <a:pt x="2056309" y="84007"/>
                  <a:pt x="2061269" y="84007"/>
                </a:cubicBezTo>
                <a:cubicBezTo>
                  <a:pt x="2061269" y="84007"/>
                  <a:pt x="2062509" y="82767"/>
                  <a:pt x="2064990" y="80286"/>
                </a:cubicBezTo>
                <a:cubicBezTo>
                  <a:pt x="2067471" y="77806"/>
                  <a:pt x="2068711" y="76566"/>
                  <a:pt x="2068711" y="76566"/>
                </a:cubicBezTo>
                <a:cubicBezTo>
                  <a:pt x="2068711" y="71605"/>
                  <a:pt x="2066230" y="69124"/>
                  <a:pt x="2061269" y="69124"/>
                </a:cubicBezTo>
                <a:close/>
                <a:moveTo>
                  <a:pt x="446484" y="69124"/>
                </a:moveTo>
                <a:cubicBezTo>
                  <a:pt x="441523" y="74085"/>
                  <a:pt x="441523" y="76566"/>
                  <a:pt x="446484" y="76566"/>
                </a:cubicBezTo>
                <a:cubicBezTo>
                  <a:pt x="446484" y="81527"/>
                  <a:pt x="446484" y="84007"/>
                  <a:pt x="446484" y="84007"/>
                </a:cubicBezTo>
                <a:cubicBezTo>
                  <a:pt x="446484" y="84007"/>
                  <a:pt x="446484" y="86487"/>
                  <a:pt x="446484" y="91448"/>
                </a:cubicBezTo>
                <a:cubicBezTo>
                  <a:pt x="441523" y="91448"/>
                  <a:pt x="441523" y="96409"/>
                  <a:pt x="446484" y="106331"/>
                </a:cubicBezTo>
                <a:cubicBezTo>
                  <a:pt x="456406" y="116253"/>
                  <a:pt x="461367" y="116253"/>
                  <a:pt x="461367" y="106331"/>
                </a:cubicBezTo>
                <a:cubicBezTo>
                  <a:pt x="461367" y="101370"/>
                  <a:pt x="461367" y="98890"/>
                  <a:pt x="461367" y="98890"/>
                </a:cubicBezTo>
                <a:cubicBezTo>
                  <a:pt x="461367" y="98890"/>
                  <a:pt x="460127" y="97649"/>
                  <a:pt x="457646" y="95169"/>
                </a:cubicBezTo>
                <a:cubicBezTo>
                  <a:pt x="455166" y="92689"/>
                  <a:pt x="456406" y="91448"/>
                  <a:pt x="461367" y="91448"/>
                </a:cubicBezTo>
                <a:cubicBezTo>
                  <a:pt x="461367" y="86487"/>
                  <a:pt x="463848" y="86487"/>
                  <a:pt x="468809" y="91448"/>
                </a:cubicBezTo>
                <a:close/>
                <a:moveTo>
                  <a:pt x="5536406" y="61683"/>
                </a:moveTo>
                <a:lnTo>
                  <a:pt x="5543848" y="61683"/>
                </a:lnTo>
                <a:cubicBezTo>
                  <a:pt x="5543848" y="66644"/>
                  <a:pt x="5543848" y="69124"/>
                  <a:pt x="5543848" y="69124"/>
                </a:cubicBezTo>
                <a:cubicBezTo>
                  <a:pt x="5538886" y="69124"/>
                  <a:pt x="5536406" y="66644"/>
                  <a:pt x="5536406" y="61683"/>
                </a:cubicBezTo>
                <a:close/>
                <a:moveTo>
                  <a:pt x="3259336" y="61683"/>
                </a:moveTo>
                <a:lnTo>
                  <a:pt x="3274219" y="69124"/>
                </a:lnTo>
                <a:lnTo>
                  <a:pt x="3296543" y="69124"/>
                </a:lnTo>
                <a:cubicBezTo>
                  <a:pt x="3291582" y="69124"/>
                  <a:pt x="3284141" y="66644"/>
                  <a:pt x="3274219" y="61683"/>
                </a:cubicBezTo>
                <a:close/>
                <a:moveTo>
                  <a:pt x="3237012" y="61683"/>
                </a:moveTo>
                <a:cubicBezTo>
                  <a:pt x="3237012" y="61683"/>
                  <a:pt x="3237012" y="64163"/>
                  <a:pt x="3237012" y="69124"/>
                </a:cubicBezTo>
                <a:lnTo>
                  <a:pt x="3244453" y="69124"/>
                </a:lnTo>
                <a:cubicBezTo>
                  <a:pt x="3239492" y="64163"/>
                  <a:pt x="3237012" y="61683"/>
                  <a:pt x="3237012" y="61683"/>
                </a:cubicBezTo>
                <a:close/>
                <a:moveTo>
                  <a:pt x="2239863" y="61683"/>
                </a:moveTo>
                <a:cubicBezTo>
                  <a:pt x="2224980" y="61683"/>
                  <a:pt x="2227461" y="69124"/>
                  <a:pt x="2247305" y="84007"/>
                </a:cubicBezTo>
                <a:cubicBezTo>
                  <a:pt x="2257227" y="88968"/>
                  <a:pt x="2262187" y="93929"/>
                  <a:pt x="2262187" y="98890"/>
                </a:cubicBezTo>
                <a:cubicBezTo>
                  <a:pt x="2262187" y="98890"/>
                  <a:pt x="2264668" y="98890"/>
                  <a:pt x="2269629" y="98890"/>
                </a:cubicBezTo>
                <a:lnTo>
                  <a:pt x="2277070" y="106331"/>
                </a:lnTo>
                <a:cubicBezTo>
                  <a:pt x="2277070" y="111292"/>
                  <a:pt x="2284512" y="113773"/>
                  <a:pt x="2299394" y="113773"/>
                </a:cubicBezTo>
                <a:lnTo>
                  <a:pt x="2306836" y="113773"/>
                </a:lnTo>
                <a:cubicBezTo>
                  <a:pt x="2301875" y="108812"/>
                  <a:pt x="2298154" y="103851"/>
                  <a:pt x="2295674" y="98890"/>
                </a:cubicBezTo>
                <a:cubicBezTo>
                  <a:pt x="2293193" y="93929"/>
                  <a:pt x="2289473" y="92689"/>
                  <a:pt x="2284512" y="95169"/>
                </a:cubicBezTo>
                <a:cubicBezTo>
                  <a:pt x="2279551" y="97649"/>
                  <a:pt x="2277070" y="97649"/>
                  <a:pt x="2277070" y="95169"/>
                </a:cubicBezTo>
                <a:cubicBezTo>
                  <a:pt x="2277070" y="92689"/>
                  <a:pt x="2279551" y="91448"/>
                  <a:pt x="2284512" y="91448"/>
                </a:cubicBezTo>
                <a:lnTo>
                  <a:pt x="2269629" y="76566"/>
                </a:lnTo>
                <a:cubicBezTo>
                  <a:pt x="2254746" y="76566"/>
                  <a:pt x="2247305" y="74085"/>
                  <a:pt x="2247305" y="69124"/>
                </a:cubicBezTo>
                <a:cubicBezTo>
                  <a:pt x="2247305" y="64163"/>
                  <a:pt x="2244824" y="61683"/>
                  <a:pt x="2239863" y="61683"/>
                </a:cubicBezTo>
                <a:close/>
                <a:moveTo>
                  <a:pt x="2139404" y="61683"/>
                </a:moveTo>
                <a:cubicBezTo>
                  <a:pt x="2136923" y="61683"/>
                  <a:pt x="2138164" y="64163"/>
                  <a:pt x="2143125" y="69124"/>
                </a:cubicBezTo>
                <a:cubicBezTo>
                  <a:pt x="2143125" y="74085"/>
                  <a:pt x="2145606" y="74085"/>
                  <a:pt x="2150567" y="69124"/>
                </a:cubicBezTo>
                <a:cubicBezTo>
                  <a:pt x="2150567" y="69124"/>
                  <a:pt x="2151807" y="69124"/>
                  <a:pt x="2154287" y="69124"/>
                </a:cubicBezTo>
                <a:cubicBezTo>
                  <a:pt x="2156768" y="69124"/>
                  <a:pt x="2160488" y="71605"/>
                  <a:pt x="2165449" y="76566"/>
                </a:cubicBezTo>
                <a:cubicBezTo>
                  <a:pt x="2185293" y="86487"/>
                  <a:pt x="2195215" y="86487"/>
                  <a:pt x="2195215" y="76566"/>
                </a:cubicBezTo>
                <a:cubicBezTo>
                  <a:pt x="2195215" y="76566"/>
                  <a:pt x="2190254" y="76566"/>
                  <a:pt x="2180332" y="76566"/>
                </a:cubicBezTo>
                <a:cubicBezTo>
                  <a:pt x="2175371" y="76566"/>
                  <a:pt x="2171650" y="75325"/>
                  <a:pt x="2169170" y="72845"/>
                </a:cubicBezTo>
                <a:cubicBezTo>
                  <a:pt x="2166689" y="70364"/>
                  <a:pt x="2165449" y="67884"/>
                  <a:pt x="2165449" y="65403"/>
                </a:cubicBezTo>
                <a:cubicBezTo>
                  <a:pt x="2165449" y="62923"/>
                  <a:pt x="2162968" y="61683"/>
                  <a:pt x="2158008" y="61683"/>
                </a:cubicBezTo>
                <a:cubicBezTo>
                  <a:pt x="2153047" y="61683"/>
                  <a:pt x="2150567" y="61683"/>
                  <a:pt x="2150567" y="61683"/>
                </a:cubicBezTo>
                <a:cubicBezTo>
                  <a:pt x="2145606" y="61683"/>
                  <a:pt x="2141885" y="61683"/>
                  <a:pt x="2139404" y="61683"/>
                </a:cubicBezTo>
                <a:close/>
                <a:moveTo>
                  <a:pt x="215801" y="61683"/>
                </a:moveTo>
                <a:cubicBezTo>
                  <a:pt x="215801" y="61683"/>
                  <a:pt x="218281" y="61683"/>
                  <a:pt x="223242" y="61683"/>
                </a:cubicBezTo>
                <a:cubicBezTo>
                  <a:pt x="223242" y="66644"/>
                  <a:pt x="223242" y="69124"/>
                  <a:pt x="223242" y="69124"/>
                </a:cubicBezTo>
                <a:cubicBezTo>
                  <a:pt x="218281" y="69124"/>
                  <a:pt x="215801" y="66644"/>
                  <a:pt x="215801" y="61683"/>
                </a:cubicBezTo>
                <a:close/>
                <a:moveTo>
                  <a:pt x="5476876" y="54241"/>
                </a:moveTo>
                <a:lnTo>
                  <a:pt x="5484316" y="61683"/>
                </a:lnTo>
                <a:lnTo>
                  <a:pt x="5476876" y="61683"/>
                </a:lnTo>
                <a:cubicBezTo>
                  <a:pt x="5476876" y="61683"/>
                  <a:pt x="5476876" y="59202"/>
                  <a:pt x="5476876" y="54241"/>
                </a:cubicBezTo>
                <a:close/>
                <a:moveTo>
                  <a:pt x="535781" y="54241"/>
                </a:moveTo>
                <a:cubicBezTo>
                  <a:pt x="535781" y="54241"/>
                  <a:pt x="535781" y="56722"/>
                  <a:pt x="535781" y="61683"/>
                </a:cubicBezTo>
                <a:lnTo>
                  <a:pt x="543223" y="61683"/>
                </a:lnTo>
                <a:cubicBezTo>
                  <a:pt x="543223" y="56722"/>
                  <a:pt x="540742" y="54241"/>
                  <a:pt x="535781" y="54241"/>
                </a:cubicBezTo>
                <a:close/>
                <a:moveTo>
                  <a:pt x="396255" y="48660"/>
                </a:moveTo>
                <a:cubicBezTo>
                  <a:pt x="390054" y="49901"/>
                  <a:pt x="386953" y="54241"/>
                  <a:pt x="386953" y="61683"/>
                </a:cubicBezTo>
                <a:lnTo>
                  <a:pt x="394395" y="61683"/>
                </a:lnTo>
                <a:cubicBezTo>
                  <a:pt x="404316" y="56722"/>
                  <a:pt x="409277" y="59202"/>
                  <a:pt x="409277" y="69124"/>
                </a:cubicBezTo>
                <a:cubicBezTo>
                  <a:pt x="409277" y="71605"/>
                  <a:pt x="409122" y="73775"/>
                  <a:pt x="408812" y="75635"/>
                </a:cubicBezTo>
                <a:lnTo>
                  <a:pt x="408214" y="77629"/>
                </a:lnTo>
                <a:lnTo>
                  <a:pt x="409277" y="76566"/>
                </a:lnTo>
                <a:lnTo>
                  <a:pt x="424160" y="69124"/>
                </a:lnTo>
                <a:cubicBezTo>
                  <a:pt x="424160" y="74085"/>
                  <a:pt x="424160" y="76566"/>
                  <a:pt x="424160" y="76566"/>
                </a:cubicBezTo>
                <a:cubicBezTo>
                  <a:pt x="419199" y="76566"/>
                  <a:pt x="419199" y="81527"/>
                  <a:pt x="424160" y="91448"/>
                </a:cubicBezTo>
                <a:cubicBezTo>
                  <a:pt x="424160" y="96409"/>
                  <a:pt x="426641" y="98890"/>
                  <a:pt x="431601" y="98890"/>
                </a:cubicBezTo>
                <a:lnTo>
                  <a:pt x="431601" y="84007"/>
                </a:lnTo>
                <a:cubicBezTo>
                  <a:pt x="426641" y="84007"/>
                  <a:pt x="426641" y="81527"/>
                  <a:pt x="431601" y="76566"/>
                </a:cubicBezTo>
                <a:cubicBezTo>
                  <a:pt x="436562" y="71605"/>
                  <a:pt x="434082" y="64163"/>
                  <a:pt x="424160" y="54241"/>
                </a:cubicBezTo>
                <a:cubicBezTo>
                  <a:pt x="411758" y="49281"/>
                  <a:pt x="402456" y="47420"/>
                  <a:pt x="396255" y="48660"/>
                </a:cubicBezTo>
                <a:close/>
                <a:moveTo>
                  <a:pt x="5465712" y="46800"/>
                </a:moveTo>
                <a:cubicBezTo>
                  <a:pt x="5468192" y="46800"/>
                  <a:pt x="5469432" y="49280"/>
                  <a:pt x="5469432" y="54241"/>
                </a:cubicBezTo>
                <a:cubicBezTo>
                  <a:pt x="5469432" y="59202"/>
                  <a:pt x="5466952" y="61683"/>
                  <a:pt x="5461992" y="61683"/>
                </a:cubicBezTo>
                <a:cubicBezTo>
                  <a:pt x="5461992" y="56722"/>
                  <a:pt x="5461992" y="54241"/>
                  <a:pt x="5461992" y="54241"/>
                </a:cubicBezTo>
                <a:cubicBezTo>
                  <a:pt x="5461992" y="49280"/>
                  <a:pt x="5463232" y="46800"/>
                  <a:pt x="5465712" y="46800"/>
                </a:cubicBezTo>
                <a:close/>
                <a:moveTo>
                  <a:pt x="267891" y="46800"/>
                </a:moveTo>
                <a:lnTo>
                  <a:pt x="275332" y="54241"/>
                </a:lnTo>
                <a:lnTo>
                  <a:pt x="282773" y="54241"/>
                </a:lnTo>
                <a:cubicBezTo>
                  <a:pt x="277813" y="49280"/>
                  <a:pt x="272851" y="46800"/>
                  <a:pt x="267891" y="46800"/>
                </a:cubicBezTo>
                <a:close/>
                <a:moveTo>
                  <a:pt x="2464035" y="42149"/>
                </a:moveTo>
                <a:cubicBezTo>
                  <a:pt x="2463415" y="42769"/>
                  <a:pt x="2463106" y="44320"/>
                  <a:pt x="2463106" y="46800"/>
                </a:cubicBezTo>
                <a:cubicBezTo>
                  <a:pt x="2468066" y="46800"/>
                  <a:pt x="2470547" y="46800"/>
                  <a:pt x="2470547" y="46800"/>
                </a:cubicBezTo>
                <a:cubicBezTo>
                  <a:pt x="2470547" y="46800"/>
                  <a:pt x="2469307" y="45560"/>
                  <a:pt x="2466826" y="43079"/>
                </a:cubicBezTo>
                <a:cubicBezTo>
                  <a:pt x="2465586" y="41839"/>
                  <a:pt x="2464656" y="41529"/>
                  <a:pt x="2464035" y="42149"/>
                </a:cubicBezTo>
                <a:close/>
                <a:moveTo>
                  <a:pt x="3735586" y="39359"/>
                </a:moveTo>
                <a:lnTo>
                  <a:pt x="3743027" y="46800"/>
                </a:lnTo>
                <a:lnTo>
                  <a:pt x="3750469" y="39359"/>
                </a:lnTo>
                <a:cubicBezTo>
                  <a:pt x="3745508" y="39359"/>
                  <a:pt x="3740547" y="39359"/>
                  <a:pt x="3735586" y="39359"/>
                </a:cubicBezTo>
                <a:close/>
                <a:moveTo>
                  <a:pt x="3594199" y="39359"/>
                </a:moveTo>
                <a:lnTo>
                  <a:pt x="3601641" y="46800"/>
                </a:lnTo>
                <a:lnTo>
                  <a:pt x="3609082" y="39359"/>
                </a:lnTo>
                <a:cubicBezTo>
                  <a:pt x="3609082" y="39359"/>
                  <a:pt x="3607842" y="39359"/>
                  <a:pt x="3605361" y="39359"/>
                </a:cubicBezTo>
                <a:cubicBezTo>
                  <a:pt x="3602881" y="39359"/>
                  <a:pt x="3599160" y="39359"/>
                  <a:pt x="3594199" y="39359"/>
                </a:cubicBezTo>
                <a:close/>
                <a:moveTo>
                  <a:pt x="2745879" y="39359"/>
                </a:moveTo>
                <a:lnTo>
                  <a:pt x="2745879" y="46800"/>
                </a:lnTo>
                <a:lnTo>
                  <a:pt x="2753320" y="46800"/>
                </a:lnTo>
                <a:cubicBezTo>
                  <a:pt x="2753320" y="41839"/>
                  <a:pt x="2750839" y="39359"/>
                  <a:pt x="2745879" y="39359"/>
                </a:cubicBezTo>
                <a:close/>
                <a:moveTo>
                  <a:pt x="3052837" y="35638"/>
                </a:moveTo>
                <a:cubicBezTo>
                  <a:pt x="3049116" y="35638"/>
                  <a:pt x="3046015" y="36878"/>
                  <a:pt x="3043535" y="39359"/>
                </a:cubicBezTo>
                <a:cubicBezTo>
                  <a:pt x="3043535" y="39359"/>
                  <a:pt x="3044775" y="39359"/>
                  <a:pt x="3047256" y="39359"/>
                </a:cubicBezTo>
                <a:cubicBezTo>
                  <a:pt x="3049736" y="39359"/>
                  <a:pt x="3053457" y="41839"/>
                  <a:pt x="3058418" y="46800"/>
                </a:cubicBezTo>
                <a:lnTo>
                  <a:pt x="3073301" y="46800"/>
                </a:lnTo>
                <a:cubicBezTo>
                  <a:pt x="3078261" y="46800"/>
                  <a:pt x="3080742" y="49280"/>
                  <a:pt x="3080742" y="54241"/>
                </a:cubicBezTo>
                <a:cubicBezTo>
                  <a:pt x="3080742" y="64163"/>
                  <a:pt x="3085703" y="69124"/>
                  <a:pt x="3095625" y="69124"/>
                </a:cubicBezTo>
                <a:cubicBezTo>
                  <a:pt x="3105547" y="69124"/>
                  <a:pt x="3110508" y="66644"/>
                  <a:pt x="3110508" y="61683"/>
                </a:cubicBezTo>
                <a:lnTo>
                  <a:pt x="3103066" y="54241"/>
                </a:lnTo>
                <a:cubicBezTo>
                  <a:pt x="3093144" y="49280"/>
                  <a:pt x="3086944" y="46800"/>
                  <a:pt x="3084463" y="46800"/>
                </a:cubicBezTo>
                <a:cubicBezTo>
                  <a:pt x="3081982" y="46800"/>
                  <a:pt x="3075781" y="44320"/>
                  <a:pt x="3065859" y="39359"/>
                </a:cubicBezTo>
                <a:cubicBezTo>
                  <a:pt x="3060898" y="36878"/>
                  <a:pt x="3056557" y="35638"/>
                  <a:pt x="3052837" y="35638"/>
                </a:cubicBezTo>
                <a:close/>
                <a:moveTo>
                  <a:pt x="2528218" y="35638"/>
                </a:moveTo>
                <a:cubicBezTo>
                  <a:pt x="2526977" y="35638"/>
                  <a:pt x="2525117" y="36878"/>
                  <a:pt x="2522637" y="39359"/>
                </a:cubicBezTo>
                <a:lnTo>
                  <a:pt x="2530078" y="39359"/>
                </a:lnTo>
                <a:cubicBezTo>
                  <a:pt x="2530078" y="36878"/>
                  <a:pt x="2529458" y="35638"/>
                  <a:pt x="2528218" y="35638"/>
                </a:cubicBezTo>
                <a:close/>
                <a:moveTo>
                  <a:pt x="3475137" y="31917"/>
                </a:moveTo>
                <a:cubicBezTo>
                  <a:pt x="3475137" y="36878"/>
                  <a:pt x="3478857" y="39359"/>
                  <a:pt x="3486299" y="39359"/>
                </a:cubicBezTo>
                <a:cubicBezTo>
                  <a:pt x="3493740" y="39359"/>
                  <a:pt x="3499941" y="36878"/>
                  <a:pt x="3504902" y="31917"/>
                </a:cubicBezTo>
                <a:lnTo>
                  <a:pt x="3497461" y="31917"/>
                </a:lnTo>
                <a:close/>
                <a:moveTo>
                  <a:pt x="3512344" y="24476"/>
                </a:moveTo>
                <a:lnTo>
                  <a:pt x="3519785" y="39359"/>
                </a:lnTo>
                <a:cubicBezTo>
                  <a:pt x="3524746" y="39359"/>
                  <a:pt x="3524746" y="36878"/>
                  <a:pt x="3519785" y="31917"/>
                </a:cubicBezTo>
                <a:cubicBezTo>
                  <a:pt x="3519785" y="31917"/>
                  <a:pt x="3517305" y="29437"/>
                  <a:pt x="3512344" y="24476"/>
                </a:cubicBezTo>
                <a:close/>
                <a:moveTo>
                  <a:pt x="3393281" y="24476"/>
                </a:moveTo>
                <a:lnTo>
                  <a:pt x="3393281" y="31917"/>
                </a:lnTo>
                <a:lnTo>
                  <a:pt x="3400722" y="24476"/>
                </a:lnTo>
                <a:cubicBezTo>
                  <a:pt x="3395761" y="24476"/>
                  <a:pt x="3393281" y="24476"/>
                  <a:pt x="3393281" y="24476"/>
                </a:cubicBezTo>
                <a:close/>
                <a:moveTo>
                  <a:pt x="2083594" y="24476"/>
                </a:moveTo>
                <a:cubicBezTo>
                  <a:pt x="2078633" y="24476"/>
                  <a:pt x="2076152" y="26956"/>
                  <a:pt x="2076152" y="31917"/>
                </a:cubicBezTo>
                <a:lnTo>
                  <a:pt x="2083594" y="31917"/>
                </a:lnTo>
                <a:cubicBezTo>
                  <a:pt x="2088554" y="31917"/>
                  <a:pt x="2091035" y="31917"/>
                  <a:pt x="2091035" y="31917"/>
                </a:cubicBezTo>
                <a:cubicBezTo>
                  <a:pt x="2091035" y="26956"/>
                  <a:pt x="2088554" y="24476"/>
                  <a:pt x="2083594" y="24476"/>
                </a:cubicBezTo>
                <a:close/>
                <a:moveTo>
                  <a:pt x="524619" y="24476"/>
                </a:moveTo>
                <a:cubicBezTo>
                  <a:pt x="522139" y="24476"/>
                  <a:pt x="520898" y="26956"/>
                  <a:pt x="520898" y="31917"/>
                </a:cubicBezTo>
                <a:lnTo>
                  <a:pt x="535781" y="31917"/>
                </a:lnTo>
                <a:cubicBezTo>
                  <a:pt x="530820" y="26956"/>
                  <a:pt x="527100" y="24476"/>
                  <a:pt x="524619" y="24476"/>
                </a:cubicBezTo>
                <a:close/>
                <a:moveTo>
                  <a:pt x="3053767" y="18895"/>
                </a:moveTo>
                <a:cubicBezTo>
                  <a:pt x="3051907" y="18895"/>
                  <a:pt x="3050977" y="19515"/>
                  <a:pt x="3050977" y="20755"/>
                </a:cubicBezTo>
                <a:cubicBezTo>
                  <a:pt x="3050977" y="23235"/>
                  <a:pt x="3053457" y="24476"/>
                  <a:pt x="3058418" y="24476"/>
                </a:cubicBezTo>
                <a:cubicBezTo>
                  <a:pt x="3063379" y="24476"/>
                  <a:pt x="3067099" y="25716"/>
                  <a:pt x="3069580" y="28196"/>
                </a:cubicBezTo>
                <a:cubicBezTo>
                  <a:pt x="3072061" y="30677"/>
                  <a:pt x="3075781" y="31917"/>
                  <a:pt x="3080742" y="31917"/>
                </a:cubicBezTo>
                <a:lnTo>
                  <a:pt x="3088184" y="31917"/>
                </a:lnTo>
                <a:lnTo>
                  <a:pt x="3125390" y="46800"/>
                </a:lnTo>
                <a:cubicBezTo>
                  <a:pt x="3125390" y="41839"/>
                  <a:pt x="3129111" y="41839"/>
                  <a:pt x="3136553" y="46800"/>
                </a:cubicBezTo>
                <a:cubicBezTo>
                  <a:pt x="3143994" y="51761"/>
                  <a:pt x="3147715" y="54241"/>
                  <a:pt x="3147715" y="54241"/>
                </a:cubicBezTo>
                <a:lnTo>
                  <a:pt x="3162597" y="54241"/>
                </a:lnTo>
                <a:cubicBezTo>
                  <a:pt x="3162597" y="39359"/>
                  <a:pt x="3147715" y="31917"/>
                  <a:pt x="3117949" y="31917"/>
                </a:cubicBezTo>
                <a:cubicBezTo>
                  <a:pt x="3103066" y="31917"/>
                  <a:pt x="3093144" y="29437"/>
                  <a:pt x="3088184" y="24476"/>
                </a:cubicBezTo>
                <a:lnTo>
                  <a:pt x="3080742" y="24476"/>
                </a:lnTo>
                <a:cubicBezTo>
                  <a:pt x="3075781" y="24476"/>
                  <a:pt x="3069580" y="23235"/>
                  <a:pt x="3062138" y="20755"/>
                </a:cubicBezTo>
                <a:cubicBezTo>
                  <a:pt x="3058418" y="19515"/>
                  <a:pt x="3055627" y="18895"/>
                  <a:pt x="3053767" y="18895"/>
                </a:cubicBezTo>
                <a:close/>
                <a:moveTo>
                  <a:pt x="4327177" y="17034"/>
                </a:moveTo>
                <a:cubicBezTo>
                  <a:pt x="4324697" y="17034"/>
                  <a:pt x="4322217" y="18275"/>
                  <a:pt x="4319736" y="20755"/>
                </a:cubicBezTo>
                <a:cubicBezTo>
                  <a:pt x="4317256" y="23235"/>
                  <a:pt x="4316015" y="24476"/>
                  <a:pt x="4316015" y="24476"/>
                </a:cubicBezTo>
                <a:cubicBezTo>
                  <a:pt x="4316015" y="24476"/>
                  <a:pt x="4320977" y="24476"/>
                  <a:pt x="4330898" y="24476"/>
                </a:cubicBezTo>
                <a:cubicBezTo>
                  <a:pt x="4330898" y="24476"/>
                  <a:pt x="4332139" y="24476"/>
                  <a:pt x="4334619" y="24476"/>
                </a:cubicBezTo>
                <a:cubicBezTo>
                  <a:pt x="4337099" y="24476"/>
                  <a:pt x="4338339" y="21995"/>
                  <a:pt x="4338339" y="17034"/>
                </a:cubicBezTo>
                <a:cubicBezTo>
                  <a:pt x="4333379" y="17034"/>
                  <a:pt x="4329658" y="17034"/>
                  <a:pt x="4327177" y="17034"/>
                </a:cubicBezTo>
                <a:close/>
                <a:moveTo>
                  <a:pt x="4167187" y="17034"/>
                </a:moveTo>
                <a:cubicBezTo>
                  <a:pt x="4167187" y="21995"/>
                  <a:pt x="4173389" y="24476"/>
                  <a:pt x="4185791" y="24476"/>
                </a:cubicBezTo>
                <a:cubicBezTo>
                  <a:pt x="4198193" y="24476"/>
                  <a:pt x="4206875" y="24476"/>
                  <a:pt x="4211836" y="24476"/>
                </a:cubicBezTo>
                <a:lnTo>
                  <a:pt x="4189512" y="17034"/>
                </a:lnTo>
                <a:close/>
                <a:moveTo>
                  <a:pt x="4092773" y="17034"/>
                </a:moveTo>
                <a:cubicBezTo>
                  <a:pt x="4082852" y="17034"/>
                  <a:pt x="4074170" y="18275"/>
                  <a:pt x="4066728" y="20755"/>
                </a:cubicBezTo>
                <a:cubicBezTo>
                  <a:pt x="4059287" y="23235"/>
                  <a:pt x="4055566" y="24476"/>
                  <a:pt x="4055566" y="24476"/>
                </a:cubicBezTo>
                <a:cubicBezTo>
                  <a:pt x="4055566" y="34398"/>
                  <a:pt x="4060527" y="36878"/>
                  <a:pt x="4070449" y="31917"/>
                </a:cubicBezTo>
                <a:cubicBezTo>
                  <a:pt x="4075410" y="26956"/>
                  <a:pt x="4082852" y="24476"/>
                  <a:pt x="4092773" y="24476"/>
                </a:cubicBezTo>
                <a:cubicBezTo>
                  <a:pt x="4102695" y="29437"/>
                  <a:pt x="4111377" y="30677"/>
                  <a:pt x="4118818" y="28196"/>
                </a:cubicBezTo>
                <a:cubicBezTo>
                  <a:pt x="4126260" y="25716"/>
                  <a:pt x="4129980" y="21995"/>
                  <a:pt x="4129980" y="17034"/>
                </a:cubicBezTo>
                <a:cubicBezTo>
                  <a:pt x="4129980" y="17034"/>
                  <a:pt x="4126260" y="17034"/>
                  <a:pt x="4118818" y="17034"/>
                </a:cubicBezTo>
                <a:cubicBezTo>
                  <a:pt x="4111377" y="17034"/>
                  <a:pt x="4102695" y="17034"/>
                  <a:pt x="4092773" y="17034"/>
                </a:cubicBezTo>
                <a:close/>
                <a:moveTo>
                  <a:pt x="3966269" y="17034"/>
                </a:moveTo>
                <a:cubicBezTo>
                  <a:pt x="3926582" y="21995"/>
                  <a:pt x="3893096" y="24476"/>
                  <a:pt x="3865810" y="24476"/>
                </a:cubicBezTo>
                <a:cubicBezTo>
                  <a:pt x="3838525" y="24476"/>
                  <a:pt x="3823642" y="23235"/>
                  <a:pt x="3821162" y="20755"/>
                </a:cubicBezTo>
                <a:cubicBezTo>
                  <a:pt x="3818682" y="18275"/>
                  <a:pt x="3811240" y="18275"/>
                  <a:pt x="3798838" y="20755"/>
                </a:cubicBezTo>
                <a:cubicBezTo>
                  <a:pt x="3786435" y="23235"/>
                  <a:pt x="3780234" y="25716"/>
                  <a:pt x="3780234" y="28196"/>
                </a:cubicBezTo>
                <a:cubicBezTo>
                  <a:pt x="3780234" y="30677"/>
                  <a:pt x="3782715" y="33157"/>
                  <a:pt x="3787676" y="35638"/>
                </a:cubicBezTo>
                <a:cubicBezTo>
                  <a:pt x="3792637" y="38118"/>
                  <a:pt x="3807520" y="39359"/>
                  <a:pt x="3832324" y="39359"/>
                </a:cubicBezTo>
                <a:cubicBezTo>
                  <a:pt x="3857129" y="39359"/>
                  <a:pt x="3872012" y="41839"/>
                  <a:pt x="3876973" y="46800"/>
                </a:cubicBezTo>
                <a:cubicBezTo>
                  <a:pt x="3881934" y="46800"/>
                  <a:pt x="3890615" y="46800"/>
                  <a:pt x="3903018" y="46800"/>
                </a:cubicBezTo>
                <a:cubicBezTo>
                  <a:pt x="3915420" y="46800"/>
                  <a:pt x="3924101" y="44320"/>
                  <a:pt x="3929062" y="39359"/>
                </a:cubicBezTo>
                <a:cubicBezTo>
                  <a:pt x="3934023" y="34398"/>
                  <a:pt x="3936504" y="34398"/>
                  <a:pt x="3936504" y="39359"/>
                </a:cubicBezTo>
                <a:cubicBezTo>
                  <a:pt x="3936504" y="44320"/>
                  <a:pt x="3940225" y="46800"/>
                  <a:pt x="3947666" y="46800"/>
                </a:cubicBezTo>
                <a:cubicBezTo>
                  <a:pt x="3955107" y="46800"/>
                  <a:pt x="3958828" y="44320"/>
                  <a:pt x="3958828" y="39359"/>
                </a:cubicBezTo>
                <a:lnTo>
                  <a:pt x="3988594" y="31917"/>
                </a:lnTo>
                <a:cubicBezTo>
                  <a:pt x="4003476" y="31917"/>
                  <a:pt x="4013398" y="29437"/>
                  <a:pt x="4018359" y="24476"/>
                </a:cubicBezTo>
                <a:close/>
                <a:moveTo>
                  <a:pt x="2544961" y="17034"/>
                </a:moveTo>
                <a:lnTo>
                  <a:pt x="2537519" y="24476"/>
                </a:lnTo>
                <a:lnTo>
                  <a:pt x="2544961" y="31917"/>
                </a:lnTo>
                <a:cubicBezTo>
                  <a:pt x="2544961" y="31917"/>
                  <a:pt x="2547441" y="33157"/>
                  <a:pt x="2552402" y="35638"/>
                </a:cubicBezTo>
                <a:cubicBezTo>
                  <a:pt x="2557363" y="38118"/>
                  <a:pt x="2559844" y="41839"/>
                  <a:pt x="2559844" y="46800"/>
                </a:cubicBezTo>
                <a:cubicBezTo>
                  <a:pt x="2549921" y="56722"/>
                  <a:pt x="2552402" y="61683"/>
                  <a:pt x="2567285" y="61683"/>
                </a:cubicBezTo>
                <a:lnTo>
                  <a:pt x="2574726" y="54241"/>
                </a:lnTo>
                <a:lnTo>
                  <a:pt x="2567285" y="46800"/>
                </a:lnTo>
                <a:cubicBezTo>
                  <a:pt x="2572246" y="46800"/>
                  <a:pt x="2575966" y="50521"/>
                  <a:pt x="2578447" y="57962"/>
                </a:cubicBezTo>
                <a:cubicBezTo>
                  <a:pt x="2580928" y="65403"/>
                  <a:pt x="2583408" y="69124"/>
                  <a:pt x="2585888" y="69124"/>
                </a:cubicBezTo>
                <a:cubicBezTo>
                  <a:pt x="2588369" y="69124"/>
                  <a:pt x="2589609" y="65403"/>
                  <a:pt x="2589609" y="57962"/>
                </a:cubicBezTo>
                <a:cubicBezTo>
                  <a:pt x="2589609" y="50521"/>
                  <a:pt x="2592090" y="46800"/>
                  <a:pt x="2597051" y="46800"/>
                </a:cubicBezTo>
                <a:lnTo>
                  <a:pt x="2597051" y="39359"/>
                </a:lnTo>
                <a:cubicBezTo>
                  <a:pt x="2587129" y="39359"/>
                  <a:pt x="2579687" y="38118"/>
                  <a:pt x="2574726" y="35638"/>
                </a:cubicBezTo>
                <a:cubicBezTo>
                  <a:pt x="2569766" y="33157"/>
                  <a:pt x="2564804" y="30677"/>
                  <a:pt x="2559844" y="28196"/>
                </a:cubicBezTo>
                <a:cubicBezTo>
                  <a:pt x="2554883" y="25716"/>
                  <a:pt x="2552402" y="21995"/>
                  <a:pt x="2552402" y="17034"/>
                </a:cubicBezTo>
                <a:close/>
                <a:moveTo>
                  <a:pt x="2098476" y="17034"/>
                </a:moveTo>
                <a:lnTo>
                  <a:pt x="2098476" y="24476"/>
                </a:lnTo>
                <a:cubicBezTo>
                  <a:pt x="2098476" y="24476"/>
                  <a:pt x="2099716" y="24476"/>
                  <a:pt x="2102197" y="24476"/>
                </a:cubicBezTo>
                <a:cubicBezTo>
                  <a:pt x="2104678" y="24476"/>
                  <a:pt x="2105918" y="21995"/>
                  <a:pt x="2105918" y="17034"/>
                </a:cubicBezTo>
                <a:cubicBezTo>
                  <a:pt x="2105918" y="17034"/>
                  <a:pt x="2103437" y="17034"/>
                  <a:pt x="2098476" y="17034"/>
                </a:cubicBezTo>
                <a:close/>
                <a:moveTo>
                  <a:pt x="2570076" y="12383"/>
                </a:moveTo>
                <a:cubicBezTo>
                  <a:pt x="2568215" y="13004"/>
                  <a:pt x="2567285" y="14554"/>
                  <a:pt x="2567285" y="17034"/>
                </a:cubicBezTo>
                <a:lnTo>
                  <a:pt x="2582168" y="24476"/>
                </a:lnTo>
                <a:lnTo>
                  <a:pt x="2589609" y="24476"/>
                </a:lnTo>
                <a:cubicBezTo>
                  <a:pt x="2589609" y="19515"/>
                  <a:pt x="2585888" y="15794"/>
                  <a:pt x="2578447" y="13314"/>
                </a:cubicBezTo>
                <a:cubicBezTo>
                  <a:pt x="2574726" y="12074"/>
                  <a:pt x="2571936" y="11763"/>
                  <a:pt x="2570076" y="12383"/>
                </a:cubicBezTo>
                <a:close/>
                <a:moveTo>
                  <a:pt x="5357812" y="9593"/>
                </a:moveTo>
                <a:lnTo>
                  <a:pt x="5365254" y="17034"/>
                </a:lnTo>
                <a:cubicBezTo>
                  <a:pt x="5360292" y="17034"/>
                  <a:pt x="5357812" y="17034"/>
                  <a:pt x="5357812" y="17034"/>
                </a:cubicBezTo>
                <a:cubicBezTo>
                  <a:pt x="5357812" y="12073"/>
                  <a:pt x="5357812" y="9593"/>
                  <a:pt x="5357812" y="9593"/>
                </a:cubicBezTo>
                <a:close/>
                <a:moveTo>
                  <a:pt x="4375547" y="9593"/>
                </a:moveTo>
                <a:cubicBezTo>
                  <a:pt x="4380508" y="14554"/>
                  <a:pt x="4385468" y="17034"/>
                  <a:pt x="4390429" y="17034"/>
                </a:cubicBezTo>
                <a:lnTo>
                  <a:pt x="4397871" y="9593"/>
                </a:lnTo>
                <a:close/>
                <a:moveTo>
                  <a:pt x="3140273" y="9593"/>
                </a:moveTo>
                <a:lnTo>
                  <a:pt x="3162597" y="17034"/>
                </a:lnTo>
                <a:cubicBezTo>
                  <a:pt x="3177480" y="21995"/>
                  <a:pt x="3189883" y="26956"/>
                  <a:pt x="3199804" y="31917"/>
                </a:cubicBezTo>
                <a:lnTo>
                  <a:pt x="3207246" y="24476"/>
                </a:lnTo>
                <a:close/>
                <a:moveTo>
                  <a:pt x="156269" y="9593"/>
                </a:moveTo>
                <a:cubicBezTo>
                  <a:pt x="156269" y="9593"/>
                  <a:pt x="156269" y="12073"/>
                  <a:pt x="156269" y="17034"/>
                </a:cubicBezTo>
                <a:lnTo>
                  <a:pt x="171152" y="17034"/>
                </a:lnTo>
                <a:lnTo>
                  <a:pt x="163711" y="9593"/>
                </a:lnTo>
                <a:cubicBezTo>
                  <a:pt x="158750" y="9593"/>
                  <a:pt x="156269" y="9593"/>
                  <a:pt x="156269" y="9593"/>
                </a:cubicBezTo>
                <a:close/>
                <a:moveTo>
                  <a:pt x="4224858" y="5872"/>
                </a:moveTo>
                <a:cubicBezTo>
                  <a:pt x="4223618" y="5872"/>
                  <a:pt x="4221758" y="7113"/>
                  <a:pt x="4219277" y="9593"/>
                </a:cubicBezTo>
                <a:lnTo>
                  <a:pt x="4226719" y="9593"/>
                </a:lnTo>
                <a:cubicBezTo>
                  <a:pt x="4226719" y="7113"/>
                  <a:pt x="4226099" y="5872"/>
                  <a:pt x="4224858" y="5872"/>
                </a:cubicBezTo>
                <a:close/>
                <a:moveTo>
                  <a:pt x="238125" y="5872"/>
                </a:moveTo>
                <a:cubicBezTo>
                  <a:pt x="235645" y="5872"/>
                  <a:pt x="235645" y="7113"/>
                  <a:pt x="238125" y="9593"/>
                </a:cubicBezTo>
                <a:cubicBezTo>
                  <a:pt x="243086" y="14554"/>
                  <a:pt x="248047" y="17034"/>
                  <a:pt x="253008" y="17034"/>
                </a:cubicBezTo>
                <a:lnTo>
                  <a:pt x="267891" y="17034"/>
                </a:lnTo>
                <a:lnTo>
                  <a:pt x="253008" y="9593"/>
                </a:lnTo>
                <a:cubicBezTo>
                  <a:pt x="245567" y="7113"/>
                  <a:pt x="240605" y="5872"/>
                  <a:pt x="238125" y="5872"/>
                </a:cubicBezTo>
                <a:close/>
                <a:moveTo>
                  <a:pt x="4249043" y="2152"/>
                </a:moveTo>
                <a:lnTo>
                  <a:pt x="4234160" y="9593"/>
                </a:lnTo>
                <a:lnTo>
                  <a:pt x="4226719" y="17034"/>
                </a:lnTo>
                <a:lnTo>
                  <a:pt x="4241601" y="17034"/>
                </a:lnTo>
                <a:cubicBezTo>
                  <a:pt x="4261445" y="17034"/>
                  <a:pt x="4271367" y="17034"/>
                  <a:pt x="4271367" y="17034"/>
                </a:cubicBezTo>
                <a:cubicBezTo>
                  <a:pt x="4271367" y="12073"/>
                  <a:pt x="4270127" y="8353"/>
                  <a:pt x="4267646" y="5872"/>
                </a:cubicBezTo>
                <a:cubicBezTo>
                  <a:pt x="4265166" y="3392"/>
                  <a:pt x="4258965" y="2152"/>
                  <a:pt x="4249043" y="2152"/>
                </a:cubicBezTo>
                <a:close/>
                <a:moveTo>
                  <a:pt x="4193232" y="2152"/>
                </a:moveTo>
                <a:cubicBezTo>
                  <a:pt x="4190752" y="2152"/>
                  <a:pt x="4189512" y="4632"/>
                  <a:pt x="4189512" y="9593"/>
                </a:cubicBezTo>
                <a:lnTo>
                  <a:pt x="4196953" y="9593"/>
                </a:lnTo>
                <a:lnTo>
                  <a:pt x="4204394" y="9593"/>
                </a:lnTo>
                <a:cubicBezTo>
                  <a:pt x="4199433" y="4632"/>
                  <a:pt x="4195713" y="2152"/>
                  <a:pt x="4193232" y="2152"/>
                </a:cubicBezTo>
                <a:close/>
                <a:moveTo>
                  <a:pt x="2954238" y="2152"/>
                </a:moveTo>
                <a:cubicBezTo>
                  <a:pt x="2954238" y="7113"/>
                  <a:pt x="2957959" y="10833"/>
                  <a:pt x="2965400" y="13314"/>
                </a:cubicBezTo>
                <a:cubicBezTo>
                  <a:pt x="2972842" y="15794"/>
                  <a:pt x="2979043" y="19515"/>
                  <a:pt x="2984004" y="24476"/>
                </a:cubicBezTo>
                <a:cubicBezTo>
                  <a:pt x="2993926" y="24476"/>
                  <a:pt x="3000127" y="26956"/>
                  <a:pt x="3002607" y="31917"/>
                </a:cubicBezTo>
                <a:cubicBezTo>
                  <a:pt x="3005088" y="36878"/>
                  <a:pt x="3007568" y="38118"/>
                  <a:pt x="3010049" y="35638"/>
                </a:cubicBezTo>
                <a:cubicBezTo>
                  <a:pt x="3012529" y="33157"/>
                  <a:pt x="3015009" y="34398"/>
                  <a:pt x="3017490" y="39359"/>
                </a:cubicBezTo>
                <a:cubicBezTo>
                  <a:pt x="3019971" y="44320"/>
                  <a:pt x="3022451" y="46800"/>
                  <a:pt x="3024931" y="46800"/>
                </a:cubicBezTo>
                <a:cubicBezTo>
                  <a:pt x="3027412" y="46800"/>
                  <a:pt x="3028652" y="44320"/>
                  <a:pt x="3028652" y="39359"/>
                </a:cubicBezTo>
                <a:lnTo>
                  <a:pt x="3021211" y="24476"/>
                </a:lnTo>
                <a:cubicBezTo>
                  <a:pt x="3011289" y="19515"/>
                  <a:pt x="3003847" y="17034"/>
                  <a:pt x="2998887" y="17034"/>
                </a:cubicBezTo>
                <a:cubicBezTo>
                  <a:pt x="2998887" y="17034"/>
                  <a:pt x="2997646" y="15794"/>
                  <a:pt x="2995166" y="13314"/>
                </a:cubicBezTo>
                <a:cubicBezTo>
                  <a:pt x="2992685" y="10833"/>
                  <a:pt x="2988964" y="9593"/>
                  <a:pt x="2984004" y="9593"/>
                </a:cubicBezTo>
                <a:close/>
                <a:moveTo>
                  <a:pt x="84993" y="0"/>
                </a:moveTo>
                <a:lnTo>
                  <a:pt x="2174147" y="0"/>
                </a:lnTo>
                <a:lnTo>
                  <a:pt x="2187774" y="17034"/>
                </a:lnTo>
                <a:lnTo>
                  <a:pt x="2195215" y="17034"/>
                </a:lnTo>
                <a:cubicBezTo>
                  <a:pt x="2195215" y="12073"/>
                  <a:pt x="2195215" y="9593"/>
                  <a:pt x="2195215" y="9593"/>
                </a:cubicBezTo>
                <a:cubicBezTo>
                  <a:pt x="2200175" y="9593"/>
                  <a:pt x="2202656" y="10833"/>
                  <a:pt x="2202656" y="13314"/>
                </a:cubicBezTo>
                <a:cubicBezTo>
                  <a:pt x="2202656" y="15794"/>
                  <a:pt x="2202656" y="17034"/>
                  <a:pt x="2202656" y="17034"/>
                </a:cubicBezTo>
                <a:cubicBezTo>
                  <a:pt x="2202656" y="21995"/>
                  <a:pt x="2205137" y="23235"/>
                  <a:pt x="2210097" y="20755"/>
                </a:cubicBezTo>
                <a:cubicBezTo>
                  <a:pt x="2215058" y="18275"/>
                  <a:pt x="2218779" y="19515"/>
                  <a:pt x="2221260" y="24476"/>
                </a:cubicBezTo>
                <a:cubicBezTo>
                  <a:pt x="2223741" y="29437"/>
                  <a:pt x="2227461" y="31917"/>
                  <a:pt x="2232422" y="31917"/>
                </a:cubicBezTo>
                <a:lnTo>
                  <a:pt x="2239863" y="31917"/>
                </a:lnTo>
                <a:lnTo>
                  <a:pt x="2262187" y="46800"/>
                </a:lnTo>
                <a:cubicBezTo>
                  <a:pt x="2267148" y="46800"/>
                  <a:pt x="2272109" y="50521"/>
                  <a:pt x="2277070" y="57962"/>
                </a:cubicBezTo>
                <a:cubicBezTo>
                  <a:pt x="2282031" y="65403"/>
                  <a:pt x="2288232" y="71605"/>
                  <a:pt x="2295674" y="76566"/>
                </a:cubicBezTo>
                <a:cubicBezTo>
                  <a:pt x="2303115" y="81527"/>
                  <a:pt x="2306836" y="86487"/>
                  <a:pt x="2306836" y="91448"/>
                </a:cubicBezTo>
                <a:cubicBezTo>
                  <a:pt x="2316758" y="91448"/>
                  <a:pt x="2319238" y="88968"/>
                  <a:pt x="2314277" y="84007"/>
                </a:cubicBezTo>
                <a:cubicBezTo>
                  <a:pt x="2314277" y="79046"/>
                  <a:pt x="2314277" y="76566"/>
                  <a:pt x="2314277" y="76566"/>
                </a:cubicBezTo>
                <a:cubicBezTo>
                  <a:pt x="2314277" y="76566"/>
                  <a:pt x="2316758" y="76566"/>
                  <a:pt x="2321719" y="76566"/>
                </a:cubicBezTo>
                <a:cubicBezTo>
                  <a:pt x="2326680" y="81527"/>
                  <a:pt x="2331641" y="84007"/>
                  <a:pt x="2336601" y="84007"/>
                </a:cubicBezTo>
                <a:cubicBezTo>
                  <a:pt x="2341562" y="93929"/>
                  <a:pt x="2346523" y="98890"/>
                  <a:pt x="2351484" y="98890"/>
                </a:cubicBezTo>
                <a:cubicBezTo>
                  <a:pt x="2356445" y="98890"/>
                  <a:pt x="2351484" y="91448"/>
                  <a:pt x="2336601" y="76566"/>
                </a:cubicBezTo>
                <a:cubicBezTo>
                  <a:pt x="2331641" y="71605"/>
                  <a:pt x="2326680" y="67884"/>
                  <a:pt x="2321719" y="65403"/>
                </a:cubicBezTo>
                <a:cubicBezTo>
                  <a:pt x="2316758" y="62923"/>
                  <a:pt x="2314277" y="61683"/>
                  <a:pt x="2314277" y="61683"/>
                </a:cubicBezTo>
                <a:lnTo>
                  <a:pt x="2306836" y="61683"/>
                </a:lnTo>
                <a:cubicBezTo>
                  <a:pt x="2306836" y="56722"/>
                  <a:pt x="2303115" y="53001"/>
                  <a:pt x="2295674" y="50521"/>
                </a:cubicBezTo>
                <a:cubicBezTo>
                  <a:pt x="2288232" y="48040"/>
                  <a:pt x="2282031" y="41839"/>
                  <a:pt x="2277070" y="31917"/>
                </a:cubicBezTo>
                <a:lnTo>
                  <a:pt x="2262187" y="31917"/>
                </a:lnTo>
                <a:lnTo>
                  <a:pt x="2254746" y="24476"/>
                </a:lnTo>
                <a:cubicBezTo>
                  <a:pt x="2249785" y="19515"/>
                  <a:pt x="2242344" y="14554"/>
                  <a:pt x="2232422" y="9593"/>
                </a:cubicBezTo>
                <a:cubicBezTo>
                  <a:pt x="2232422" y="9593"/>
                  <a:pt x="2229941" y="8353"/>
                  <a:pt x="2224980" y="5872"/>
                </a:cubicBezTo>
                <a:cubicBezTo>
                  <a:pt x="2220020" y="3392"/>
                  <a:pt x="2215058" y="2152"/>
                  <a:pt x="2210097" y="2152"/>
                </a:cubicBezTo>
                <a:lnTo>
                  <a:pt x="2201490" y="0"/>
                </a:lnTo>
                <a:lnTo>
                  <a:pt x="2517840" y="0"/>
                </a:lnTo>
                <a:lnTo>
                  <a:pt x="2518916" y="2152"/>
                </a:lnTo>
                <a:cubicBezTo>
                  <a:pt x="2521396" y="7113"/>
                  <a:pt x="2523877" y="9593"/>
                  <a:pt x="2526357" y="9593"/>
                </a:cubicBezTo>
                <a:cubicBezTo>
                  <a:pt x="2528838" y="9593"/>
                  <a:pt x="2530078" y="7113"/>
                  <a:pt x="2530078" y="2152"/>
                </a:cubicBezTo>
                <a:lnTo>
                  <a:pt x="2525774" y="0"/>
                </a:lnTo>
                <a:lnTo>
                  <a:pt x="2671465" y="0"/>
                </a:lnTo>
                <a:lnTo>
                  <a:pt x="2671465" y="2152"/>
                </a:lnTo>
                <a:cubicBezTo>
                  <a:pt x="2676425" y="7113"/>
                  <a:pt x="2676425" y="9593"/>
                  <a:pt x="2671465" y="9593"/>
                </a:cubicBezTo>
                <a:lnTo>
                  <a:pt x="2678906" y="17034"/>
                </a:lnTo>
                <a:lnTo>
                  <a:pt x="2693789" y="17034"/>
                </a:lnTo>
                <a:lnTo>
                  <a:pt x="2679593" y="0"/>
                </a:lnTo>
                <a:lnTo>
                  <a:pt x="3092980" y="0"/>
                </a:lnTo>
                <a:lnTo>
                  <a:pt x="3088184" y="9593"/>
                </a:lnTo>
                <a:cubicBezTo>
                  <a:pt x="3103066" y="9593"/>
                  <a:pt x="3110508" y="12073"/>
                  <a:pt x="3110508" y="17034"/>
                </a:cubicBezTo>
                <a:lnTo>
                  <a:pt x="3125390" y="17034"/>
                </a:lnTo>
                <a:lnTo>
                  <a:pt x="3110508" y="9593"/>
                </a:lnTo>
                <a:cubicBezTo>
                  <a:pt x="3105547" y="4632"/>
                  <a:pt x="3105547" y="2152"/>
                  <a:pt x="3110508" y="2152"/>
                </a:cubicBezTo>
                <a:lnTo>
                  <a:pt x="3106204" y="0"/>
                </a:lnTo>
                <a:lnTo>
                  <a:pt x="4278219" y="0"/>
                </a:lnTo>
                <a:lnTo>
                  <a:pt x="4271367" y="9593"/>
                </a:lnTo>
                <a:cubicBezTo>
                  <a:pt x="4271367" y="14554"/>
                  <a:pt x="4272607" y="17034"/>
                  <a:pt x="4275088" y="17034"/>
                </a:cubicBezTo>
                <a:cubicBezTo>
                  <a:pt x="4277568" y="17034"/>
                  <a:pt x="4281289" y="17034"/>
                  <a:pt x="4286250" y="17034"/>
                </a:cubicBezTo>
                <a:lnTo>
                  <a:pt x="4293691" y="9593"/>
                </a:lnTo>
                <a:cubicBezTo>
                  <a:pt x="4298652" y="9593"/>
                  <a:pt x="4298652" y="7113"/>
                  <a:pt x="4293691" y="2152"/>
                </a:cubicBezTo>
                <a:lnTo>
                  <a:pt x="4288671" y="0"/>
                </a:lnTo>
                <a:lnTo>
                  <a:pt x="5270102" y="0"/>
                </a:lnTo>
                <a:lnTo>
                  <a:pt x="5271306" y="4012"/>
                </a:lnTo>
                <a:cubicBezTo>
                  <a:pt x="5273166" y="5253"/>
                  <a:pt x="5275957" y="4633"/>
                  <a:pt x="5279677" y="2152"/>
                </a:cubicBezTo>
                <a:lnTo>
                  <a:pt x="5290436" y="0"/>
                </a:lnTo>
                <a:lnTo>
                  <a:pt x="5300373" y="0"/>
                </a:lnTo>
                <a:lnTo>
                  <a:pt x="5313164" y="9593"/>
                </a:lnTo>
                <a:cubicBezTo>
                  <a:pt x="5318125" y="24476"/>
                  <a:pt x="5325566" y="24476"/>
                  <a:pt x="5335488" y="9593"/>
                </a:cubicBezTo>
                <a:lnTo>
                  <a:pt x="5350372" y="9593"/>
                </a:lnTo>
                <a:cubicBezTo>
                  <a:pt x="5350372" y="14554"/>
                  <a:pt x="5351612" y="18275"/>
                  <a:pt x="5354092" y="20755"/>
                </a:cubicBezTo>
                <a:cubicBezTo>
                  <a:pt x="5356572" y="23235"/>
                  <a:pt x="5357812" y="24476"/>
                  <a:pt x="5357812" y="24476"/>
                </a:cubicBezTo>
                <a:lnTo>
                  <a:pt x="5365254" y="39359"/>
                </a:lnTo>
                <a:cubicBezTo>
                  <a:pt x="5370216" y="39359"/>
                  <a:pt x="5375176" y="36878"/>
                  <a:pt x="5380136" y="31917"/>
                </a:cubicBezTo>
                <a:cubicBezTo>
                  <a:pt x="5380136" y="26956"/>
                  <a:pt x="5385098" y="26956"/>
                  <a:pt x="5395020" y="31917"/>
                </a:cubicBezTo>
                <a:cubicBezTo>
                  <a:pt x="5399980" y="31917"/>
                  <a:pt x="5402460" y="31917"/>
                  <a:pt x="5402460" y="31917"/>
                </a:cubicBezTo>
                <a:lnTo>
                  <a:pt x="5409902" y="31917"/>
                </a:lnTo>
                <a:cubicBezTo>
                  <a:pt x="5414864" y="36878"/>
                  <a:pt x="5417344" y="39359"/>
                  <a:pt x="5417344" y="39359"/>
                </a:cubicBezTo>
                <a:lnTo>
                  <a:pt x="5424784" y="46800"/>
                </a:lnTo>
                <a:lnTo>
                  <a:pt x="5424784" y="54241"/>
                </a:lnTo>
                <a:cubicBezTo>
                  <a:pt x="5424784" y="49280"/>
                  <a:pt x="5426024" y="46800"/>
                  <a:pt x="5428506" y="46800"/>
                </a:cubicBezTo>
                <a:cubicBezTo>
                  <a:pt x="5430986" y="46800"/>
                  <a:pt x="5434706" y="44320"/>
                  <a:pt x="5439668" y="39359"/>
                </a:cubicBezTo>
                <a:lnTo>
                  <a:pt x="5439668" y="46800"/>
                </a:lnTo>
                <a:cubicBezTo>
                  <a:pt x="5434706" y="51761"/>
                  <a:pt x="5437188" y="56722"/>
                  <a:pt x="5447108" y="61683"/>
                </a:cubicBezTo>
                <a:cubicBezTo>
                  <a:pt x="5452070" y="66644"/>
                  <a:pt x="5457032" y="69124"/>
                  <a:pt x="5461992" y="69124"/>
                </a:cubicBezTo>
                <a:cubicBezTo>
                  <a:pt x="5471912" y="74085"/>
                  <a:pt x="5479356" y="74085"/>
                  <a:pt x="5484316" y="69124"/>
                </a:cubicBezTo>
                <a:lnTo>
                  <a:pt x="5491756" y="69124"/>
                </a:lnTo>
                <a:cubicBezTo>
                  <a:pt x="5491756" y="74085"/>
                  <a:pt x="5494238" y="75325"/>
                  <a:pt x="5499200" y="72845"/>
                </a:cubicBezTo>
                <a:cubicBezTo>
                  <a:pt x="5504160" y="70364"/>
                  <a:pt x="5509120" y="71605"/>
                  <a:pt x="5514082" y="76566"/>
                </a:cubicBezTo>
                <a:cubicBezTo>
                  <a:pt x="5519044" y="76566"/>
                  <a:pt x="5521524" y="76566"/>
                  <a:pt x="5521524" y="76566"/>
                </a:cubicBezTo>
                <a:lnTo>
                  <a:pt x="5528964" y="76566"/>
                </a:lnTo>
                <a:cubicBezTo>
                  <a:pt x="5524004" y="86487"/>
                  <a:pt x="5524004" y="91448"/>
                  <a:pt x="5528964" y="91448"/>
                </a:cubicBezTo>
                <a:cubicBezTo>
                  <a:pt x="5533926" y="91448"/>
                  <a:pt x="5538886" y="88968"/>
                  <a:pt x="5543848" y="84007"/>
                </a:cubicBezTo>
                <a:cubicBezTo>
                  <a:pt x="5548808" y="79046"/>
                  <a:pt x="5553768" y="76566"/>
                  <a:pt x="5558730" y="76566"/>
                </a:cubicBezTo>
                <a:lnTo>
                  <a:pt x="5558730" y="84007"/>
                </a:lnTo>
                <a:cubicBezTo>
                  <a:pt x="5563692" y="88968"/>
                  <a:pt x="5566172" y="93929"/>
                  <a:pt x="5566172" y="98890"/>
                </a:cubicBezTo>
                <a:lnTo>
                  <a:pt x="5588496" y="106331"/>
                </a:lnTo>
                <a:cubicBezTo>
                  <a:pt x="5598416" y="111292"/>
                  <a:pt x="5607100" y="115013"/>
                  <a:pt x="5614540" y="117493"/>
                </a:cubicBezTo>
                <a:cubicBezTo>
                  <a:pt x="5621982" y="119974"/>
                  <a:pt x="5626944" y="121214"/>
                  <a:pt x="5629424" y="121214"/>
                </a:cubicBezTo>
                <a:cubicBezTo>
                  <a:pt x="5631904" y="121214"/>
                  <a:pt x="5635624" y="121214"/>
                  <a:pt x="5640586" y="121214"/>
                </a:cubicBezTo>
                <a:lnTo>
                  <a:pt x="5640586" y="128655"/>
                </a:lnTo>
                <a:cubicBezTo>
                  <a:pt x="5640586" y="123694"/>
                  <a:pt x="5643066" y="123694"/>
                  <a:pt x="5648028" y="128655"/>
                </a:cubicBezTo>
                <a:cubicBezTo>
                  <a:pt x="5652988" y="133616"/>
                  <a:pt x="5660430" y="136097"/>
                  <a:pt x="5670352" y="136097"/>
                </a:cubicBezTo>
                <a:cubicBezTo>
                  <a:pt x="5680272" y="136097"/>
                  <a:pt x="5690196" y="137337"/>
                  <a:pt x="5700116" y="139818"/>
                </a:cubicBezTo>
                <a:cubicBezTo>
                  <a:pt x="5710038" y="142298"/>
                  <a:pt x="5717480" y="143538"/>
                  <a:pt x="5722440" y="143538"/>
                </a:cubicBezTo>
                <a:cubicBezTo>
                  <a:pt x="5757168" y="148499"/>
                  <a:pt x="5777012" y="148499"/>
                  <a:pt x="5781972" y="143538"/>
                </a:cubicBezTo>
                <a:lnTo>
                  <a:pt x="5789414" y="150980"/>
                </a:lnTo>
                <a:cubicBezTo>
                  <a:pt x="5784452" y="160901"/>
                  <a:pt x="5789414" y="165862"/>
                  <a:pt x="5804296" y="165862"/>
                </a:cubicBezTo>
                <a:lnTo>
                  <a:pt x="5811738" y="173304"/>
                </a:lnTo>
                <a:lnTo>
                  <a:pt x="5811738" y="150980"/>
                </a:lnTo>
                <a:lnTo>
                  <a:pt x="5804296" y="136097"/>
                </a:lnTo>
                <a:cubicBezTo>
                  <a:pt x="5819180" y="136097"/>
                  <a:pt x="5826620" y="148499"/>
                  <a:pt x="5826620" y="173304"/>
                </a:cubicBezTo>
                <a:cubicBezTo>
                  <a:pt x="5826620" y="178265"/>
                  <a:pt x="5832822" y="184466"/>
                  <a:pt x="5845224" y="191907"/>
                </a:cubicBezTo>
                <a:cubicBezTo>
                  <a:pt x="5857628" y="199349"/>
                  <a:pt x="5868788" y="210511"/>
                  <a:pt x="5878712" y="225394"/>
                </a:cubicBezTo>
                <a:cubicBezTo>
                  <a:pt x="5883672" y="230355"/>
                  <a:pt x="5888632" y="235315"/>
                  <a:pt x="5893592" y="240277"/>
                </a:cubicBezTo>
                <a:cubicBezTo>
                  <a:pt x="5898556" y="245238"/>
                  <a:pt x="5903516" y="250198"/>
                  <a:pt x="5908476" y="255159"/>
                </a:cubicBezTo>
                <a:cubicBezTo>
                  <a:pt x="5913438" y="260120"/>
                  <a:pt x="5919638" y="267562"/>
                  <a:pt x="5927080" y="277484"/>
                </a:cubicBezTo>
                <a:cubicBezTo>
                  <a:pt x="5934520" y="287405"/>
                  <a:pt x="5940722" y="298567"/>
                  <a:pt x="5945684" y="310970"/>
                </a:cubicBezTo>
                <a:cubicBezTo>
                  <a:pt x="5950644" y="323372"/>
                  <a:pt x="5953124" y="334534"/>
                  <a:pt x="5953124" y="344456"/>
                </a:cubicBezTo>
                <a:cubicBezTo>
                  <a:pt x="5958086" y="359339"/>
                  <a:pt x="5961808" y="371741"/>
                  <a:pt x="5964288" y="381663"/>
                </a:cubicBezTo>
                <a:cubicBezTo>
                  <a:pt x="5966768" y="391585"/>
                  <a:pt x="5969248" y="396546"/>
                  <a:pt x="5971728" y="396546"/>
                </a:cubicBezTo>
                <a:cubicBezTo>
                  <a:pt x="5974208" y="396546"/>
                  <a:pt x="5980410" y="396546"/>
                  <a:pt x="5990332" y="396546"/>
                </a:cubicBezTo>
                <a:lnTo>
                  <a:pt x="5990332" y="389105"/>
                </a:lnTo>
                <a:lnTo>
                  <a:pt x="5997772" y="389105"/>
                </a:lnTo>
                <a:lnTo>
                  <a:pt x="6020096" y="374222"/>
                </a:lnTo>
                <a:lnTo>
                  <a:pt x="6027540" y="359339"/>
                </a:lnTo>
                <a:lnTo>
                  <a:pt x="6020096" y="322132"/>
                </a:lnTo>
                <a:cubicBezTo>
                  <a:pt x="6015136" y="307249"/>
                  <a:pt x="6011416" y="297327"/>
                  <a:pt x="6008936" y="292366"/>
                </a:cubicBezTo>
                <a:cubicBezTo>
                  <a:pt x="6006456" y="287405"/>
                  <a:pt x="6002734" y="282445"/>
                  <a:pt x="5997772" y="277484"/>
                </a:cubicBezTo>
                <a:cubicBezTo>
                  <a:pt x="5977928" y="262601"/>
                  <a:pt x="5972968" y="255159"/>
                  <a:pt x="5982890" y="255159"/>
                </a:cubicBezTo>
                <a:cubicBezTo>
                  <a:pt x="5982890" y="250198"/>
                  <a:pt x="5986612" y="250198"/>
                  <a:pt x="5994052" y="255159"/>
                </a:cubicBezTo>
                <a:cubicBezTo>
                  <a:pt x="6001494" y="260120"/>
                  <a:pt x="6010176" y="270042"/>
                  <a:pt x="6020096" y="284925"/>
                </a:cubicBezTo>
                <a:cubicBezTo>
                  <a:pt x="6030020" y="299808"/>
                  <a:pt x="6037460" y="313450"/>
                  <a:pt x="6042422" y="325853"/>
                </a:cubicBezTo>
                <a:cubicBezTo>
                  <a:pt x="6047384" y="338255"/>
                  <a:pt x="6049864" y="356859"/>
                  <a:pt x="6049864" y="381663"/>
                </a:cubicBezTo>
                <a:cubicBezTo>
                  <a:pt x="6049864" y="401507"/>
                  <a:pt x="6047384" y="413909"/>
                  <a:pt x="6042422" y="418870"/>
                </a:cubicBezTo>
                <a:cubicBezTo>
                  <a:pt x="6037460" y="423831"/>
                  <a:pt x="6025060" y="426312"/>
                  <a:pt x="6005214" y="426312"/>
                </a:cubicBezTo>
                <a:lnTo>
                  <a:pt x="5975448" y="433753"/>
                </a:lnTo>
                <a:cubicBezTo>
                  <a:pt x="5980410" y="438714"/>
                  <a:pt x="5984132" y="448636"/>
                  <a:pt x="5986612" y="463519"/>
                </a:cubicBezTo>
                <a:cubicBezTo>
                  <a:pt x="5989092" y="478402"/>
                  <a:pt x="5991572" y="485843"/>
                  <a:pt x="5994052" y="485843"/>
                </a:cubicBezTo>
                <a:cubicBezTo>
                  <a:pt x="5996532" y="485843"/>
                  <a:pt x="5997772" y="485843"/>
                  <a:pt x="5997772" y="485843"/>
                </a:cubicBezTo>
                <a:cubicBezTo>
                  <a:pt x="5992812" y="480882"/>
                  <a:pt x="5991572" y="478402"/>
                  <a:pt x="5994052" y="478402"/>
                </a:cubicBezTo>
                <a:cubicBezTo>
                  <a:pt x="5996532" y="478402"/>
                  <a:pt x="5997772" y="478402"/>
                  <a:pt x="5997772" y="478402"/>
                </a:cubicBezTo>
                <a:cubicBezTo>
                  <a:pt x="5997772" y="473441"/>
                  <a:pt x="5999014" y="473441"/>
                  <a:pt x="6001494" y="478402"/>
                </a:cubicBezTo>
                <a:cubicBezTo>
                  <a:pt x="6003974" y="483363"/>
                  <a:pt x="6006456" y="485843"/>
                  <a:pt x="6008936" y="485843"/>
                </a:cubicBezTo>
                <a:cubicBezTo>
                  <a:pt x="6011416" y="485843"/>
                  <a:pt x="6012656" y="487084"/>
                  <a:pt x="6012656" y="489564"/>
                </a:cubicBezTo>
                <a:cubicBezTo>
                  <a:pt x="6012656" y="492044"/>
                  <a:pt x="6010176" y="493284"/>
                  <a:pt x="6005214" y="493284"/>
                </a:cubicBezTo>
                <a:lnTo>
                  <a:pt x="6012656" y="508167"/>
                </a:lnTo>
                <a:cubicBezTo>
                  <a:pt x="6012656" y="518089"/>
                  <a:pt x="6012656" y="525531"/>
                  <a:pt x="6012656" y="530491"/>
                </a:cubicBezTo>
                <a:cubicBezTo>
                  <a:pt x="6012656" y="530491"/>
                  <a:pt x="6015136" y="532972"/>
                  <a:pt x="6020096" y="537933"/>
                </a:cubicBezTo>
                <a:cubicBezTo>
                  <a:pt x="6025060" y="537933"/>
                  <a:pt x="6025060" y="540413"/>
                  <a:pt x="6020096" y="545374"/>
                </a:cubicBezTo>
                <a:lnTo>
                  <a:pt x="6005214" y="515609"/>
                </a:lnTo>
                <a:cubicBezTo>
                  <a:pt x="6005214" y="510648"/>
                  <a:pt x="6003974" y="508167"/>
                  <a:pt x="6001494" y="508167"/>
                </a:cubicBezTo>
                <a:cubicBezTo>
                  <a:pt x="5999014" y="508167"/>
                  <a:pt x="5997772" y="505687"/>
                  <a:pt x="5997772" y="500726"/>
                </a:cubicBezTo>
                <a:cubicBezTo>
                  <a:pt x="5997772" y="495765"/>
                  <a:pt x="5995292" y="493284"/>
                  <a:pt x="5990332" y="493284"/>
                </a:cubicBezTo>
                <a:cubicBezTo>
                  <a:pt x="5985370" y="493284"/>
                  <a:pt x="5982890" y="498246"/>
                  <a:pt x="5982890" y="508167"/>
                </a:cubicBezTo>
                <a:cubicBezTo>
                  <a:pt x="5982890" y="518089"/>
                  <a:pt x="5985370" y="530491"/>
                  <a:pt x="5990332" y="545374"/>
                </a:cubicBezTo>
                <a:cubicBezTo>
                  <a:pt x="5995292" y="555296"/>
                  <a:pt x="5997772" y="560257"/>
                  <a:pt x="5997772" y="560257"/>
                </a:cubicBezTo>
                <a:cubicBezTo>
                  <a:pt x="5982890" y="565218"/>
                  <a:pt x="5972968" y="562738"/>
                  <a:pt x="5968008" y="552816"/>
                </a:cubicBezTo>
                <a:lnTo>
                  <a:pt x="5968008" y="582581"/>
                </a:lnTo>
                <a:cubicBezTo>
                  <a:pt x="5968008" y="627230"/>
                  <a:pt x="5975448" y="649554"/>
                  <a:pt x="5990332" y="649554"/>
                </a:cubicBezTo>
                <a:cubicBezTo>
                  <a:pt x="6000252" y="649554"/>
                  <a:pt x="6005214" y="652035"/>
                  <a:pt x="6005214" y="656995"/>
                </a:cubicBezTo>
                <a:cubicBezTo>
                  <a:pt x="6005214" y="656995"/>
                  <a:pt x="6007696" y="656995"/>
                  <a:pt x="6012656" y="656995"/>
                </a:cubicBezTo>
                <a:lnTo>
                  <a:pt x="6027540" y="664437"/>
                </a:lnTo>
                <a:cubicBezTo>
                  <a:pt x="6012656" y="674359"/>
                  <a:pt x="6015136" y="679319"/>
                  <a:pt x="6034980" y="679319"/>
                </a:cubicBezTo>
                <a:cubicBezTo>
                  <a:pt x="6030020" y="684281"/>
                  <a:pt x="6023818" y="691722"/>
                  <a:pt x="6016376" y="701644"/>
                </a:cubicBezTo>
                <a:cubicBezTo>
                  <a:pt x="6008936" y="711566"/>
                  <a:pt x="6003974" y="721488"/>
                  <a:pt x="6001494" y="731409"/>
                </a:cubicBezTo>
                <a:cubicBezTo>
                  <a:pt x="5999014" y="741331"/>
                  <a:pt x="5995292" y="758694"/>
                  <a:pt x="5990332" y="783499"/>
                </a:cubicBezTo>
                <a:cubicBezTo>
                  <a:pt x="5985370" y="808304"/>
                  <a:pt x="5982890" y="820706"/>
                  <a:pt x="5982890" y="820706"/>
                </a:cubicBezTo>
                <a:cubicBezTo>
                  <a:pt x="5982890" y="820706"/>
                  <a:pt x="5990332" y="820706"/>
                  <a:pt x="6005214" y="820706"/>
                </a:cubicBezTo>
                <a:lnTo>
                  <a:pt x="6034980" y="828148"/>
                </a:lnTo>
                <a:lnTo>
                  <a:pt x="6034980" y="835589"/>
                </a:lnTo>
                <a:cubicBezTo>
                  <a:pt x="6030020" y="840550"/>
                  <a:pt x="6027540" y="844270"/>
                  <a:pt x="6027540" y="846751"/>
                </a:cubicBezTo>
                <a:cubicBezTo>
                  <a:pt x="6027540" y="849232"/>
                  <a:pt x="6032500" y="850472"/>
                  <a:pt x="6042422" y="850472"/>
                </a:cubicBezTo>
                <a:cubicBezTo>
                  <a:pt x="6037460" y="850472"/>
                  <a:pt x="6033740" y="852952"/>
                  <a:pt x="6031260" y="857913"/>
                </a:cubicBezTo>
                <a:cubicBezTo>
                  <a:pt x="6028780" y="862874"/>
                  <a:pt x="6025060" y="867835"/>
                  <a:pt x="6020096" y="872796"/>
                </a:cubicBezTo>
                <a:cubicBezTo>
                  <a:pt x="6010176" y="887679"/>
                  <a:pt x="6007696" y="900081"/>
                  <a:pt x="6012656" y="910003"/>
                </a:cubicBezTo>
                <a:lnTo>
                  <a:pt x="6005214" y="917444"/>
                </a:lnTo>
                <a:lnTo>
                  <a:pt x="5997772" y="932327"/>
                </a:lnTo>
                <a:cubicBezTo>
                  <a:pt x="5987852" y="942249"/>
                  <a:pt x="5982890" y="952171"/>
                  <a:pt x="5982890" y="962093"/>
                </a:cubicBezTo>
                <a:lnTo>
                  <a:pt x="5975448" y="991859"/>
                </a:lnTo>
                <a:lnTo>
                  <a:pt x="5968008" y="1029066"/>
                </a:lnTo>
                <a:lnTo>
                  <a:pt x="5960566" y="1058831"/>
                </a:lnTo>
                <a:cubicBezTo>
                  <a:pt x="5955604" y="1063792"/>
                  <a:pt x="5951884" y="1071233"/>
                  <a:pt x="5949404" y="1081155"/>
                </a:cubicBezTo>
                <a:cubicBezTo>
                  <a:pt x="5946924" y="1091077"/>
                  <a:pt x="5945684" y="1098519"/>
                  <a:pt x="5945684" y="1103480"/>
                </a:cubicBezTo>
                <a:cubicBezTo>
                  <a:pt x="5945684" y="1108440"/>
                  <a:pt x="5944444" y="1114642"/>
                  <a:pt x="5941964" y="1122083"/>
                </a:cubicBezTo>
                <a:cubicBezTo>
                  <a:pt x="5939482" y="1129525"/>
                  <a:pt x="5938242" y="1140687"/>
                  <a:pt x="5938242" y="1155569"/>
                </a:cubicBezTo>
                <a:cubicBezTo>
                  <a:pt x="5938242" y="1165492"/>
                  <a:pt x="5937000" y="1174173"/>
                  <a:pt x="5934520" y="1181614"/>
                </a:cubicBezTo>
                <a:cubicBezTo>
                  <a:pt x="5932040" y="1189056"/>
                  <a:pt x="5928320" y="1195257"/>
                  <a:pt x="5923360" y="1200218"/>
                </a:cubicBezTo>
                <a:cubicBezTo>
                  <a:pt x="5923360" y="1200218"/>
                  <a:pt x="5920880" y="1207659"/>
                  <a:pt x="5915918" y="1222542"/>
                </a:cubicBezTo>
                <a:cubicBezTo>
                  <a:pt x="5910956" y="1237425"/>
                  <a:pt x="5908476" y="1247347"/>
                  <a:pt x="5908476" y="1252308"/>
                </a:cubicBezTo>
                <a:lnTo>
                  <a:pt x="5908476" y="1267191"/>
                </a:lnTo>
                <a:lnTo>
                  <a:pt x="5908476" y="1282073"/>
                </a:lnTo>
                <a:cubicBezTo>
                  <a:pt x="5908476" y="1282073"/>
                  <a:pt x="5905996" y="1287034"/>
                  <a:pt x="5901036" y="1296956"/>
                </a:cubicBezTo>
                <a:lnTo>
                  <a:pt x="5901036" y="1311839"/>
                </a:lnTo>
                <a:lnTo>
                  <a:pt x="5908476" y="1311839"/>
                </a:lnTo>
                <a:cubicBezTo>
                  <a:pt x="5908476" y="1316800"/>
                  <a:pt x="5905996" y="1319280"/>
                  <a:pt x="5901036" y="1319280"/>
                </a:cubicBezTo>
                <a:cubicBezTo>
                  <a:pt x="5896072" y="1324241"/>
                  <a:pt x="5892352" y="1326722"/>
                  <a:pt x="5889872" y="1326722"/>
                </a:cubicBezTo>
                <a:cubicBezTo>
                  <a:pt x="5887392" y="1326722"/>
                  <a:pt x="5886152" y="1329202"/>
                  <a:pt x="5886152" y="1334163"/>
                </a:cubicBezTo>
                <a:cubicBezTo>
                  <a:pt x="5886152" y="1344085"/>
                  <a:pt x="5883672" y="1349046"/>
                  <a:pt x="5878712" y="1349046"/>
                </a:cubicBezTo>
                <a:lnTo>
                  <a:pt x="5871268" y="1363929"/>
                </a:lnTo>
                <a:lnTo>
                  <a:pt x="5871268" y="1371370"/>
                </a:lnTo>
                <a:cubicBezTo>
                  <a:pt x="5866308" y="1376331"/>
                  <a:pt x="5861348" y="1383772"/>
                  <a:pt x="5856386" y="1393694"/>
                </a:cubicBezTo>
                <a:cubicBezTo>
                  <a:pt x="5851424" y="1403617"/>
                  <a:pt x="5848944" y="1411058"/>
                  <a:pt x="5848944" y="1416019"/>
                </a:cubicBezTo>
                <a:cubicBezTo>
                  <a:pt x="5843984" y="1416019"/>
                  <a:pt x="5841504" y="1418499"/>
                  <a:pt x="5841504" y="1423460"/>
                </a:cubicBezTo>
                <a:cubicBezTo>
                  <a:pt x="5841504" y="1428421"/>
                  <a:pt x="5839024" y="1433382"/>
                  <a:pt x="5834062" y="1438343"/>
                </a:cubicBezTo>
                <a:cubicBezTo>
                  <a:pt x="5819180" y="1443304"/>
                  <a:pt x="5819180" y="1448265"/>
                  <a:pt x="5834062" y="1453226"/>
                </a:cubicBezTo>
                <a:cubicBezTo>
                  <a:pt x="5839024" y="1453226"/>
                  <a:pt x="5846464" y="1455706"/>
                  <a:pt x="5856386" y="1460667"/>
                </a:cubicBezTo>
                <a:cubicBezTo>
                  <a:pt x="5871268" y="1465628"/>
                  <a:pt x="5883672" y="1468109"/>
                  <a:pt x="5893592" y="1468109"/>
                </a:cubicBezTo>
                <a:lnTo>
                  <a:pt x="5905996" y="1474310"/>
                </a:lnTo>
                <a:lnTo>
                  <a:pt x="5856386" y="1468109"/>
                </a:lnTo>
                <a:cubicBezTo>
                  <a:pt x="5851424" y="1468109"/>
                  <a:pt x="5846464" y="1468109"/>
                  <a:pt x="5841504" y="1468109"/>
                </a:cubicBezTo>
                <a:cubicBezTo>
                  <a:pt x="5836542" y="1468109"/>
                  <a:pt x="5834062" y="1468109"/>
                  <a:pt x="5834062" y="1468109"/>
                </a:cubicBezTo>
                <a:cubicBezTo>
                  <a:pt x="5829100" y="1473069"/>
                  <a:pt x="5827860" y="1478031"/>
                  <a:pt x="5830340" y="1482991"/>
                </a:cubicBezTo>
                <a:cubicBezTo>
                  <a:pt x="5832822" y="1487952"/>
                  <a:pt x="5836542" y="1490433"/>
                  <a:pt x="5841504" y="1490433"/>
                </a:cubicBezTo>
                <a:lnTo>
                  <a:pt x="5848944" y="1505316"/>
                </a:lnTo>
                <a:lnTo>
                  <a:pt x="5871268" y="1520198"/>
                </a:lnTo>
                <a:lnTo>
                  <a:pt x="5901036" y="1542523"/>
                </a:lnTo>
                <a:cubicBezTo>
                  <a:pt x="5905996" y="1547483"/>
                  <a:pt x="5910956" y="1549964"/>
                  <a:pt x="5915918" y="1549964"/>
                </a:cubicBezTo>
                <a:cubicBezTo>
                  <a:pt x="5920880" y="1549964"/>
                  <a:pt x="5923360" y="1549964"/>
                  <a:pt x="5923360" y="1549964"/>
                </a:cubicBezTo>
                <a:cubicBezTo>
                  <a:pt x="5923360" y="1554925"/>
                  <a:pt x="5950644" y="1567327"/>
                  <a:pt x="6005214" y="1587171"/>
                </a:cubicBezTo>
                <a:cubicBezTo>
                  <a:pt x="6015136" y="1592132"/>
                  <a:pt x="6022576" y="1594612"/>
                  <a:pt x="6027540" y="1594612"/>
                </a:cubicBezTo>
                <a:lnTo>
                  <a:pt x="6049864" y="1602054"/>
                </a:lnTo>
                <a:lnTo>
                  <a:pt x="6057304" y="1609495"/>
                </a:lnTo>
                <a:lnTo>
                  <a:pt x="6072188" y="1609495"/>
                </a:lnTo>
                <a:cubicBezTo>
                  <a:pt x="6077148" y="1604535"/>
                  <a:pt x="6079628" y="1604535"/>
                  <a:pt x="6079628" y="1609495"/>
                </a:cubicBezTo>
                <a:cubicBezTo>
                  <a:pt x="6084590" y="1619417"/>
                  <a:pt x="6094512" y="1621897"/>
                  <a:pt x="6109394" y="1616937"/>
                </a:cubicBezTo>
                <a:cubicBezTo>
                  <a:pt x="6109394" y="1616937"/>
                  <a:pt x="6110636" y="1616937"/>
                  <a:pt x="6113116" y="1616937"/>
                </a:cubicBezTo>
                <a:cubicBezTo>
                  <a:pt x="6115596" y="1616937"/>
                  <a:pt x="6116836" y="1619417"/>
                  <a:pt x="6116836" y="1624378"/>
                </a:cubicBezTo>
                <a:lnTo>
                  <a:pt x="6154044" y="1646702"/>
                </a:lnTo>
                <a:cubicBezTo>
                  <a:pt x="6154044" y="1646702"/>
                  <a:pt x="6163964" y="1651663"/>
                  <a:pt x="6183808" y="1661585"/>
                </a:cubicBezTo>
                <a:cubicBezTo>
                  <a:pt x="6188770" y="1666546"/>
                  <a:pt x="6196212" y="1671507"/>
                  <a:pt x="6206132" y="1676468"/>
                </a:cubicBezTo>
                <a:cubicBezTo>
                  <a:pt x="6216054" y="1681429"/>
                  <a:pt x="6223496" y="1686390"/>
                  <a:pt x="6228456" y="1691351"/>
                </a:cubicBezTo>
                <a:cubicBezTo>
                  <a:pt x="6243340" y="1696311"/>
                  <a:pt x="6250780" y="1700032"/>
                  <a:pt x="6250780" y="1702513"/>
                </a:cubicBezTo>
                <a:cubicBezTo>
                  <a:pt x="6250780" y="1704993"/>
                  <a:pt x="6253260" y="1706234"/>
                  <a:pt x="6258222" y="1706234"/>
                </a:cubicBezTo>
                <a:lnTo>
                  <a:pt x="6265664" y="1713675"/>
                </a:lnTo>
                <a:cubicBezTo>
                  <a:pt x="6275584" y="1713675"/>
                  <a:pt x="6290468" y="1721116"/>
                  <a:pt x="6310312" y="1735999"/>
                </a:cubicBezTo>
                <a:lnTo>
                  <a:pt x="6354960" y="1750882"/>
                </a:lnTo>
                <a:cubicBezTo>
                  <a:pt x="6379764" y="1760804"/>
                  <a:pt x="6394648" y="1768245"/>
                  <a:pt x="6399608" y="1773206"/>
                </a:cubicBezTo>
                <a:cubicBezTo>
                  <a:pt x="6404570" y="1778167"/>
                  <a:pt x="6404570" y="1780648"/>
                  <a:pt x="6399608" y="1780648"/>
                </a:cubicBezTo>
                <a:cubicBezTo>
                  <a:pt x="6399608" y="1790570"/>
                  <a:pt x="6399608" y="1798011"/>
                  <a:pt x="6399608" y="1802972"/>
                </a:cubicBezTo>
                <a:cubicBezTo>
                  <a:pt x="6404570" y="1807933"/>
                  <a:pt x="6409532" y="1807933"/>
                  <a:pt x="6414492" y="1802972"/>
                </a:cubicBezTo>
                <a:lnTo>
                  <a:pt x="6421932" y="1810413"/>
                </a:lnTo>
                <a:cubicBezTo>
                  <a:pt x="6426896" y="1825296"/>
                  <a:pt x="6439296" y="1840179"/>
                  <a:pt x="6459140" y="1855062"/>
                </a:cubicBezTo>
                <a:cubicBezTo>
                  <a:pt x="6474024" y="1860022"/>
                  <a:pt x="6486424" y="1866224"/>
                  <a:pt x="6496348" y="1873665"/>
                </a:cubicBezTo>
                <a:cubicBezTo>
                  <a:pt x="6506268" y="1881107"/>
                  <a:pt x="6512472" y="1884827"/>
                  <a:pt x="6514952" y="1884827"/>
                </a:cubicBezTo>
                <a:lnTo>
                  <a:pt x="6503788" y="1884827"/>
                </a:lnTo>
                <a:cubicBezTo>
                  <a:pt x="6493868" y="1879867"/>
                  <a:pt x="6486424" y="1877386"/>
                  <a:pt x="6481464" y="1877386"/>
                </a:cubicBezTo>
                <a:cubicBezTo>
                  <a:pt x="6476504" y="1877386"/>
                  <a:pt x="6467822" y="1874905"/>
                  <a:pt x="6455420" y="1869944"/>
                </a:cubicBezTo>
                <a:cubicBezTo>
                  <a:pt x="6443016" y="1864984"/>
                  <a:pt x="6436816" y="1864984"/>
                  <a:pt x="6436816" y="1869944"/>
                </a:cubicBezTo>
                <a:cubicBezTo>
                  <a:pt x="6436816" y="1874905"/>
                  <a:pt x="6431856" y="1874905"/>
                  <a:pt x="6421932" y="1869944"/>
                </a:cubicBezTo>
                <a:cubicBezTo>
                  <a:pt x="6416972" y="1864984"/>
                  <a:pt x="6407050" y="1863743"/>
                  <a:pt x="6392168" y="1866224"/>
                </a:cubicBezTo>
                <a:cubicBezTo>
                  <a:pt x="6377284" y="1868704"/>
                  <a:pt x="6369844" y="1869944"/>
                  <a:pt x="6369844" y="1869944"/>
                </a:cubicBezTo>
                <a:cubicBezTo>
                  <a:pt x="6369844" y="1879867"/>
                  <a:pt x="6384726" y="1887308"/>
                  <a:pt x="6414492" y="1892269"/>
                </a:cubicBezTo>
                <a:cubicBezTo>
                  <a:pt x="6429376" y="1897229"/>
                  <a:pt x="6439296" y="1902191"/>
                  <a:pt x="6444256" y="1907152"/>
                </a:cubicBezTo>
                <a:cubicBezTo>
                  <a:pt x="6439296" y="1907152"/>
                  <a:pt x="6435576" y="1907152"/>
                  <a:pt x="6433096" y="1907152"/>
                </a:cubicBezTo>
                <a:cubicBezTo>
                  <a:pt x="6430616" y="1907152"/>
                  <a:pt x="6429376" y="1907152"/>
                  <a:pt x="6429376" y="1907152"/>
                </a:cubicBezTo>
                <a:lnTo>
                  <a:pt x="6421932" y="1907152"/>
                </a:lnTo>
                <a:cubicBezTo>
                  <a:pt x="6412012" y="1902191"/>
                  <a:pt x="6402088" y="1898470"/>
                  <a:pt x="6392168" y="1895989"/>
                </a:cubicBezTo>
                <a:cubicBezTo>
                  <a:pt x="6382246" y="1893509"/>
                  <a:pt x="6377284" y="1891029"/>
                  <a:pt x="6377284" y="1888548"/>
                </a:cubicBezTo>
                <a:cubicBezTo>
                  <a:pt x="6377284" y="1886067"/>
                  <a:pt x="6372324" y="1884827"/>
                  <a:pt x="6362400" y="1884827"/>
                </a:cubicBezTo>
                <a:lnTo>
                  <a:pt x="6377284" y="1899710"/>
                </a:lnTo>
                <a:lnTo>
                  <a:pt x="6392168" y="1914593"/>
                </a:lnTo>
                <a:lnTo>
                  <a:pt x="6399608" y="1914593"/>
                </a:lnTo>
                <a:lnTo>
                  <a:pt x="6414492" y="1914593"/>
                </a:lnTo>
                <a:cubicBezTo>
                  <a:pt x="6419452" y="1919554"/>
                  <a:pt x="6428134" y="1924515"/>
                  <a:pt x="6440536" y="1929476"/>
                </a:cubicBezTo>
                <a:cubicBezTo>
                  <a:pt x="6452940" y="1934436"/>
                  <a:pt x="6462860" y="1938157"/>
                  <a:pt x="6470302" y="1940638"/>
                </a:cubicBezTo>
                <a:cubicBezTo>
                  <a:pt x="6477744" y="1943118"/>
                  <a:pt x="6483944" y="1945599"/>
                  <a:pt x="6488904" y="1948079"/>
                </a:cubicBezTo>
                <a:cubicBezTo>
                  <a:pt x="6493868" y="1950560"/>
                  <a:pt x="6500068" y="1951800"/>
                  <a:pt x="6507508" y="1951800"/>
                </a:cubicBezTo>
                <a:cubicBezTo>
                  <a:pt x="6514952" y="1951800"/>
                  <a:pt x="6516192" y="1954281"/>
                  <a:pt x="6511230" y="1959241"/>
                </a:cubicBezTo>
                <a:cubicBezTo>
                  <a:pt x="6506268" y="1964202"/>
                  <a:pt x="6506268" y="1969163"/>
                  <a:pt x="6511230" y="1974124"/>
                </a:cubicBezTo>
                <a:cubicBezTo>
                  <a:pt x="6511230" y="1974124"/>
                  <a:pt x="6512472" y="1974124"/>
                  <a:pt x="6514952" y="1974124"/>
                </a:cubicBezTo>
                <a:cubicBezTo>
                  <a:pt x="6517432" y="1974124"/>
                  <a:pt x="6521152" y="1974124"/>
                  <a:pt x="6526112" y="1974124"/>
                </a:cubicBezTo>
                <a:lnTo>
                  <a:pt x="6526112" y="1966683"/>
                </a:lnTo>
                <a:cubicBezTo>
                  <a:pt x="6521152" y="1966683"/>
                  <a:pt x="6518672" y="1964202"/>
                  <a:pt x="6518672" y="1959241"/>
                </a:cubicBezTo>
                <a:cubicBezTo>
                  <a:pt x="6523632" y="1954281"/>
                  <a:pt x="6536034" y="1954281"/>
                  <a:pt x="6555880" y="1959241"/>
                </a:cubicBezTo>
                <a:cubicBezTo>
                  <a:pt x="6565800" y="1964202"/>
                  <a:pt x="6570760" y="1962962"/>
                  <a:pt x="6570760" y="1955521"/>
                </a:cubicBezTo>
                <a:cubicBezTo>
                  <a:pt x="6570760" y="1948079"/>
                  <a:pt x="6572000" y="1944359"/>
                  <a:pt x="6574482" y="1944359"/>
                </a:cubicBezTo>
                <a:cubicBezTo>
                  <a:pt x="6576962" y="1944359"/>
                  <a:pt x="6580684" y="1946839"/>
                  <a:pt x="6585644" y="1951800"/>
                </a:cubicBezTo>
                <a:cubicBezTo>
                  <a:pt x="6585644" y="1951800"/>
                  <a:pt x="6588124" y="1953040"/>
                  <a:pt x="6593084" y="1955521"/>
                </a:cubicBezTo>
                <a:cubicBezTo>
                  <a:pt x="6598048" y="1958001"/>
                  <a:pt x="6600528" y="1959241"/>
                  <a:pt x="6600528" y="1959241"/>
                </a:cubicBezTo>
                <a:cubicBezTo>
                  <a:pt x="6605488" y="1959241"/>
                  <a:pt x="6617888" y="1964202"/>
                  <a:pt x="6637734" y="1974124"/>
                </a:cubicBezTo>
                <a:cubicBezTo>
                  <a:pt x="6657578" y="1984046"/>
                  <a:pt x="6672460" y="1991488"/>
                  <a:pt x="6682382" y="1996448"/>
                </a:cubicBezTo>
                <a:cubicBezTo>
                  <a:pt x="6682382" y="1996448"/>
                  <a:pt x="6684864" y="1998929"/>
                  <a:pt x="6689824" y="2003890"/>
                </a:cubicBezTo>
                <a:lnTo>
                  <a:pt x="6682382" y="2003890"/>
                </a:lnTo>
                <a:lnTo>
                  <a:pt x="6667500" y="1996448"/>
                </a:lnTo>
                <a:cubicBezTo>
                  <a:pt x="6667500" y="1996448"/>
                  <a:pt x="6666260" y="1996448"/>
                  <a:pt x="6663780" y="1996448"/>
                </a:cubicBezTo>
                <a:cubicBezTo>
                  <a:pt x="6661300" y="1996448"/>
                  <a:pt x="6657578" y="1996448"/>
                  <a:pt x="6652616" y="1996448"/>
                </a:cubicBezTo>
                <a:lnTo>
                  <a:pt x="6645176" y="1996448"/>
                </a:lnTo>
                <a:cubicBezTo>
                  <a:pt x="6645176" y="1996448"/>
                  <a:pt x="6647656" y="1997688"/>
                  <a:pt x="6652616" y="2000169"/>
                </a:cubicBezTo>
                <a:cubicBezTo>
                  <a:pt x="6657578" y="2002650"/>
                  <a:pt x="6662538" y="2006370"/>
                  <a:pt x="6667500" y="2011331"/>
                </a:cubicBezTo>
                <a:cubicBezTo>
                  <a:pt x="6682382" y="2016292"/>
                  <a:pt x="6692304" y="2018773"/>
                  <a:pt x="6697264" y="2018773"/>
                </a:cubicBezTo>
                <a:lnTo>
                  <a:pt x="6697264" y="2026214"/>
                </a:lnTo>
                <a:cubicBezTo>
                  <a:pt x="6692304" y="2026214"/>
                  <a:pt x="6689824" y="2027454"/>
                  <a:pt x="6689824" y="2029935"/>
                </a:cubicBezTo>
                <a:cubicBezTo>
                  <a:pt x="6689824" y="2032415"/>
                  <a:pt x="6692304" y="2033655"/>
                  <a:pt x="6697264" y="2033655"/>
                </a:cubicBezTo>
                <a:cubicBezTo>
                  <a:pt x="6692304" y="2038616"/>
                  <a:pt x="6689824" y="2041097"/>
                  <a:pt x="6689824" y="2041097"/>
                </a:cubicBezTo>
                <a:cubicBezTo>
                  <a:pt x="6689824" y="2041097"/>
                  <a:pt x="6687344" y="2041097"/>
                  <a:pt x="6682382" y="2041097"/>
                </a:cubicBezTo>
                <a:cubicBezTo>
                  <a:pt x="6682382" y="2036136"/>
                  <a:pt x="6677420" y="2033655"/>
                  <a:pt x="6667500" y="2033655"/>
                </a:cubicBezTo>
                <a:cubicBezTo>
                  <a:pt x="6667500" y="2033655"/>
                  <a:pt x="6665020" y="2033655"/>
                  <a:pt x="6660058" y="2033655"/>
                </a:cubicBezTo>
                <a:cubicBezTo>
                  <a:pt x="6655096" y="2033655"/>
                  <a:pt x="6652616" y="2031175"/>
                  <a:pt x="6652616" y="2026214"/>
                </a:cubicBezTo>
                <a:cubicBezTo>
                  <a:pt x="6642696" y="2021253"/>
                  <a:pt x="6635252" y="2018773"/>
                  <a:pt x="6630292" y="2018773"/>
                </a:cubicBezTo>
                <a:lnTo>
                  <a:pt x="6637734" y="2026214"/>
                </a:lnTo>
                <a:lnTo>
                  <a:pt x="6637734" y="2033655"/>
                </a:lnTo>
                <a:lnTo>
                  <a:pt x="6555880" y="2003890"/>
                </a:lnTo>
                <a:cubicBezTo>
                  <a:pt x="6545956" y="2003890"/>
                  <a:pt x="6532312" y="2001409"/>
                  <a:pt x="6514952" y="1996448"/>
                </a:cubicBezTo>
                <a:cubicBezTo>
                  <a:pt x="6497588" y="1991488"/>
                  <a:pt x="6483944" y="1987767"/>
                  <a:pt x="6474024" y="1985286"/>
                </a:cubicBezTo>
                <a:cubicBezTo>
                  <a:pt x="6464100" y="1982806"/>
                  <a:pt x="6451700" y="1979085"/>
                  <a:pt x="6436816" y="1974124"/>
                </a:cubicBezTo>
                <a:cubicBezTo>
                  <a:pt x="6431856" y="1974124"/>
                  <a:pt x="6425652" y="1972884"/>
                  <a:pt x="6418212" y="1970403"/>
                </a:cubicBezTo>
                <a:cubicBezTo>
                  <a:pt x="6410772" y="1967923"/>
                  <a:pt x="6404570" y="1966683"/>
                  <a:pt x="6399608" y="1966683"/>
                </a:cubicBezTo>
                <a:lnTo>
                  <a:pt x="6354960" y="1951800"/>
                </a:lnTo>
                <a:cubicBezTo>
                  <a:pt x="6325196" y="1941878"/>
                  <a:pt x="6310312" y="1939398"/>
                  <a:pt x="6310312" y="1944359"/>
                </a:cubicBezTo>
                <a:cubicBezTo>
                  <a:pt x="6310312" y="1949319"/>
                  <a:pt x="6315272" y="1951800"/>
                  <a:pt x="6325196" y="1951800"/>
                </a:cubicBezTo>
                <a:lnTo>
                  <a:pt x="6362400" y="1974124"/>
                </a:lnTo>
                <a:cubicBezTo>
                  <a:pt x="6382246" y="1984046"/>
                  <a:pt x="6392168" y="1989007"/>
                  <a:pt x="6392168" y="1989007"/>
                </a:cubicBezTo>
                <a:cubicBezTo>
                  <a:pt x="6392168" y="1989007"/>
                  <a:pt x="6397128" y="1991488"/>
                  <a:pt x="6407050" y="1996448"/>
                </a:cubicBezTo>
                <a:lnTo>
                  <a:pt x="6444256" y="2018773"/>
                </a:lnTo>
                <a:cubicBezTo>
                  <a:pt x="6464100" y="2028695"/>
                  <a:pt x="6474024" y="2034895"/>
                  <a:pt x="6474024" y="2037376"/>
                </a:cubicBezTo>
                <a:cubicBezTo>
                  <a:pt x="6474024" y="2039857"/>
                  <a:pt x="6482704" y="2046058"/>
                  <a:pt x="6500068" y="2055980"/>
                </a:cubicBezTo>
                <a:cubicBezTo>
                  <a:pt x="6517432" y="2065902"/>
                  <a:pt x="6533554" y="2078304"/>
                  <a:pt x="6548436" y="2093187"/>
                </a:cubicBezTo>
                <a:lnTo>
                  <a:pt x="6615408" y="2122952"/>
                </a:lnTo>
                <a:cubicBezTo>
                  <a:pt x="6620372" y="2122952"/>
                  <a:pt x="6624092" y="2121712"/>
                  <a:pt x="6626572" y="2119232"/>
                </a:cubicBezTo>
                <a:cubicBezTo>
                  <a:pt x="6629052" y="2116751"/>
                  <a:pt x="6627812" y="2113030"/>
                  <a:pt x="6622852" y="2108069"/>
                </a:cubicBezTo>
                <a:cubicBezTo>
                  <a:pt x="6617888" y="2108069"/>
                  <a:pt x="6615408" y="2103109"/>
                  <a:pt x="6615408" y="2093187"/>
                </a:cubicBezTo>
                <a:lnTo>
                  <a:pt x="6622852" y="2093187"/>
                </a:lnTo>
                <a:cubicBezTo>
                  <a:pt x="6622852" y="2098147"/>
                  <a:pt x="6625332" y="2105589"/>
                  <a:pt x="6630292" y="2115511"/>
                </a:cubicBezTo>
                <a:cubicBezTo>
                  <a:pt x="6635252" y="2125433"/>
                  <a:pt x="6637734" y="2132874"/>
                  <a:pt x="6637734" y="2137835"/>
                </a:cubicBezTo>
                <a:lnTo>
                  <a:pt x="6578204" y="2137835"/>
                </a:lnTo>
                <a:lnTo>
                  <a:pt x="6563320" y="2137835"/>
                </a:lnTo>
                <a:lnTo>
                  <a:pt x="6578204" y="2145277"/>
                </a:lnTo>
                <a:lnTo>
                  <a:pt x="6585644" y="2160159"/>
                </a:lnTo>
                <a:lnTo>
                  <a:pt x="6578204" y="2175042"/>
                </a:lnTo>
                <a:cubicBezTo>
                  <a:pt x="6568280" y="2184964"/>
                  <a:pt x="6558360" y="2187444"/>
                  <a:pt x="6548436" y="2182484"/>
                </a:cubicBezTo>
                <a:cubicBezTo>
                  <a:pt x="6548436" y="2177523"/>
                  <a:pt x="6544716" y="2176282"/>
                  <a:pt x="6537276" y="2178763"/>
                </a:cubicBezTo>
                <a:cubicBezTo>
                  <a:pt x="6529832" y="2181243"/>
                  <a:pt x="6521152" y="2180003"/>
                  <a:pt x="6511230" y="2175042"/>
                </a:cubicBezTo>
                <a:cubicBezTo>
                  <a:pt x="6496348" y="2170081"/>
                  <a:pt x="6488904" y="2167601"/>
                  <a:pt x="6488904" y="2167601"/>
                </a:cubicBezTo>
                <a:cubicBezTo>
                  <a:pt x="6488904" y="2172561"/>
                  <a:pt x="6500068" y="2178763"/>
                  <a:pt x="6522392" y="2186204"/>
                </a:cubicBezTo>
                <a:cubicBezTo>
                  <a:pt x="6544716" y="2193646"/>
                  <a:pt x="6558360" y="2197366"/>
                  <a:pt x="6563320" y="2197366"/>
                </a:cubicBezTo>
                <a:cubicBezTo>
                  <a:pt x="6568280" y="2197366"/>
                  <a:pt x="6579444" y="2202327"/>
                  <a:pt x="6596806" y="2212249"/>
                </a:cubicBezTo>
                <a:cubicBezTo>
                  <a:pt x="6614168" y="2222171"/>
                  <a:pt x="6630292" y="2229613"/>
                  <a:pt x="6645176" y="2234573"/>
                </a:cubicBezTo>
                <a:lnTo>
                  <a:pt x="6674940" y="2256898"/>
                </a:lnTo>
                <a:cubicBezTo>
                  <a:pt x="6679902" y="2261858"/>
                  <a:pt x="6682382" y="2265579"/>
                  <a:pt x="6682382" y="2268060"/>
                </a:cubicBezTo>
                <a:cubicBezTo>
                  <a:pt x="6682382" y="2270540"/>
                  <a:pt x="6679902" y="2274261"/>
                  <a:pt x="6674940" y="2279222"/>
                </a:cubicBezTo>
                <a:cubicBezTo>
                  <a:pt x="6669980" y="2284183"/>
                  <a:pt x="6662538" y="2287903"/>
                  <a:pt x="6652616" y="2290384"/>
                </a:cubicBezTo>
                <a:cubicBezTo>
                  <a:pt x="6642696" y="2292865"/>
                  <a:pt x="6635252" y="2294105"/>
                  <a:pt x="6630292" y="2294105"/>
                </a:cubicBezTo>
                <a:lnTo>
                  <a:pt x="6660058" y="2323870"/>
                </a:lnTo>
                <a:cubicBezTo>
                  <a:pt x="6660058" y="2323870"/>
                  <a:pt x="6662538" y="2326351"/>
                  <a:pt x="6667500" y="2331312"/>
                </a:cubicBezTo>
                <a:cubicBezTo>
                  <a:pt x="6667500" y="2336272"/>
                  <a:pt x="6665020" y="2336272"/>
                  <a:pt x="6660058" y="2331312"/>
                </a:cubicBezTo>
                <a:lnTo>
                  <a:pt x="6637734" y="2331312"/>
                </a:lnTo>
                <a:cubicBezTo>
                  <a:pt x="6637734" y="2336272"/>
                  <a:pt x="6635252" y="2338753"/>
                  <a:pt x="6630292" y="2338753"/>
                </a:cubicBezTo>
                <a:lnTo>
                  <a:pt x="6607968" y="2338753"/>
                </a:lnTo>
                <a:lnTo>
                  <a:pt x="6615408" y="2346194"/>
                </a:lnTo>
                <a:lnTo>
                  <a:pt x="6622852" y="2353636"/>
                </a:lnTo>
                <a:lnTo>
                  <a:pt x="6570760" y="2338753"/>
                </a:lnTo>
                <a:cubicBezTo>
                  <a:pt x="6570760" y="2338753"/>
                  <a:pt x="6565800" y="2338753"/>
                  <a:pt x="6555880" y="2338753"/>
                </a:cubicBezTo>
                <a:cubicBezTo>
                  <a:pt x="6545956" y="2338753"/>
                  <a:pt x="6536034" y="2336272"/>
                  <a:pt x="6526112" y="2331312"/>
                </a:cubicBezTo>
                <a:lnTo>
                  <a:pt x="6503788" y="2338753"/>
                </a:lnTo>
                <a:cubicBezTo>
                  <a:pt x="6503788" y="2343714"/>
                  <a:pt x="6526112" y="2353636"/>
                  <a:pt x="6570760" y="2368519"/>
                </a:cubicBezTo>
                <a:cubicBezTo>
                  <a:pt x="6580684" y="2368519"/>
                  <a:pt x="6593084" y="2370999"/>
                  <a:pt x="6607968" y="2375960"/>
                </a:cubicBezTo>
                <a:cubicBezTo>
                  <a:pt x="6622852" y="2380921"/>
                  <a:pt x="6632772" y="2383402"/>
                  <a:pt x="6637734" y="2383402"/>
                </a:cubicBezTo>
                <a:cubicBezTo>
                  <a:pt x="6647656" y="2383402"/>
                  <a:pt x="6657578" y="2385882"/>
                  <a:pt x="6667500" y="2390843"/>
                </a:cubicBezTo>
                <a:cubicBezTo>
                  <a:pt x="6672460" y="2390843"/>
                  <a:pt x="6676180" y="2390843"/>
                  <a:pt x="6678660" y="2390843"/>
                </a:cubicBezTo>
                <a:cubicBezTo>
                  <a:pt x="6681140" y="2390843"/>
                  <a:pt x="6682382" y="2388362"/>
                  <a:pt x="6682382" y="2383402"/>
                </a:cubicBezTo>
                <a:lnTo>
                  <a:pt x="6697264" y="2375960"/>
                </a:lnTo>
                <a:lnTo>
                  <a:pt x="6712148" y="2390843"/>
                </a:lnTo>
                <a:cubicBezTo>
                  <a:pt x="6731992" y="2390843"/>
                  <a:pt x="6759276" y="2403245"/>
                  <a:pt x="6794004" y="2428050"/>
                </a:cubicBezTo>
                <a:cubicBezTo>
                  <a:pt x="6798964" y="2428050"/>
                  <a:pt x="6801444" y="2430531"/>
                  <a:pt x="6801444" y="2435491"/>
                </a:cubicBezTo>
                <a:lnTo>
                  <a:pt x="6794004" y="2435491"/>
                </a:lnTo>
                <a:cubicBezTo>
                  <a:pt x="6789042" y="2430531"/>
                  <a:pt x="6784082" y="2428050"/>
                  <a:pt x="6779120" y="2428050"/>
                </a:cubicBezTo>
                <a:cubicBezTo>
                  <a:pt x="6774160" y="2428050"/>
                  <a:pt x="6769200" y="2426810"/>
                  <a:pt x="6764236" y="2424329"/>
                </a:cubicBezTo>
                <a:cubicBezTo>
                  <a:pt x="6759276" y="2421849"/>
                  <a:pt x="6756796" y="2420609"/>
                  <a:pt x="6756796" y="2420609"/>
                </a:cubicBezTo>
                <a:cubicBezTo>
                  <a:pt x="6756796" y="2425569"/>
                  <a:pt x="6759276" y="2429290"/>
                  <a:pt x="6764236" y="2431771"/>
                </a:cubicBezTo>
                <a:cubicBezTo>
                  <a:pt x="6769200" y="2434251"/>
                  <a:pt x="6774160" y="2435491"/>
                  <a:pt x="6779120" y="2435491"/>
                </a:cubicBezTo>
                <a:cubicBezTo>
                  <a:pt x="6794004" y="2445413"/>
                  <a:pt x="6803924" y="2447894"/>
                  <a:pt x="6808886" y="2442933"/>
                </a:cubicBezTo>
                <a:lnTo>
                  <a:pt x="6808886" y="2450374"/>
                </a:lnTo>
                <a:cubicBezTo>
                  <a:pt x="6808886" y="2450374"/>
                  <a:pt x="6806406" y="2452855"/>
                  <a:pt x="6801444" y="2457816"/>
                </a:cubicBezTo>
                <a:cubicBezTo>
                  <a:pt x="6801444" y="2462776"/>
                  <a:pt x="6801444" y="2465257"/>
                  <a:pt x="6801444" y="2465257"/>
                </a:cubicBezTo>
                <a:lnTo>
                  <a:pt x="6797724" y="2465257"/>
                </a:lnTo>
                <a:cubicBezTo>
                  <a:pt x="6795244" y="2460296"/>
                  <a:pt x="6790284" y="2459056"/>
                  <a:pt x="6782840" y="2461536"/>
                </a:cubicBezTo>
                <a:cubicBezTo>
                  <a:pt x="6775400" y="2464017"/>
                  <a:pt x="6767960" y="2462776"/>
                  <a:pt x="6760516" y="2457816"/>
                </a:cubicBezTo>
                <a:cubicBezTo>
                  <a:pt x="6753076" y="2452855"/>
                  <a:pt x="6745634" y="2451614"/>
                  <a:pt x="6738192" y="2454095"/>
                </a:cubicBezTo>
                <a:cubicBezTo>
                  <a:pt x="6730752" y="2456576"/>
                  <a:pt x="6722068" y="2455335"/>
                  <a:pt x="6712148" y="2450374"/>
                </a:cubicBezTo>
                <a:lnTo>
                  <a:pt x="6674940" y="2435491"/>
                </a:lnTo>
                <a:cubicBezTo>
                  <a:pt x="6660058" y="2435491"/>
                  <a:pt x="6652616" y="2435491"/>
                  <a:pt x="6652616" y="2435491"/>
                </a:cubicBezTo>
                <a:cubicBezTo>
                  <a:pt x="6642696" y="2430531"/>
                  <a:pt x="6625332" y="2424329"/>
                  <a:pt x="6600528" y="2416888"/>
                </a:cubicBezTo>
                <a:cubicBezTo>
                  <a:pt x="6575724" y="2409446"/>
                  <a:pt x="6550916" y="2403245"/>
                  <a:pt x="6526112" y="2398284"/>
                </a:cubicBezTo>
                <a:cubicBezTo>
                  <a:pt x="6501308" y="2393324"/>
                  <a:pt x="6481464" y="2388362"/>
                  <a:pt x="6466580" y="2383402"/>
                </a:cubicBezTo>
                <a:lnTo>
                  <a:pt x="6459140" y="2390843"/>
                </a:lnTo>
                <a:cubicBezTo>
                  <a:pt x="6464100" y="2395804"/>
                  <a:pt x="6471544" y="2400765"/>
                  <a:pt x="6481464" y="2405726"/>
                </a:cubicBezTo>
                <a:cubicBezTo>
                  <a:pt x="6486424" y="2405726"/>
                  <a:pt x="6492628" y="2406966"/>
                  <a:pt x="6500068" y="2409446"/>
                </a:cubicBezTo>
                <a:cubicBezTo>
                  <a:pt x="6507508" y="2411927"/>
                  <a:pt x="6511230" y="2413167"/>
                  <a:pt x="6511230" y="2413167"/>
                </a:cubicBezTo>
                <a:cubicBezTo>
                  <a:pt x="6521152" y="2418128"/>
                  <a:pt x="6531074" y="2423089"/>
                  <a:pt x="6540996" y="2428050"/>
                </a:cubicBezTo>
                <a:lnTo>
                  <a:pt x="6578204" y="2442933"/>
                </a:lnTo>
                <a:lnTo>
                  <a:pt x="6570760" y="2442933"/>
                </a:lnTo>
                <a:cubicBezTo>
                  <a:pt x="6560840" y="2437972"/>
                  <a:pt x="6555880" y="2436731"/>
                  <a:pt x="6555880" y="2439212"/>
                </a:cubicBezTo>
                <a:cubicBezTo>
                  <a:pt x="6555880" y="2441693"/>
                  <a:pt x="6564560" y="2447894"/>
                  <a:pt x="6581924" y="2457816"/>
                </a:cubicBezTo>
                <a:cubicBezTo>
                  <a:pt x="6599286" y="2467738"/>
                  <a:pt x="6607968" y="2472698"/>
                  <a:pt x="6607968" y="2472698"/>
                </a:cubicBezTo>
                <a:cubicBezTo>
                  <a:pt x="6607968" y="2472698"/>
                  <a:pt x="6612928" y="2472698"/>
                  <a:pt x="6622852" y="2472698"/>
                </a:cubicBezTo>
                <a:cubicBezTo>
                  <a:pt x="6637734" y="2482620"/>
                  <a:pt x="6645176" y="2480140"/>
                  <a:pt x="6645176" y="2465257"/>
                </a:cubicBezTo>
                <a:lnTo>
                  <a:pt x="6660058" y="2465257"/>
                </a:lnTo>
                <a:cubicBezTo>
                  <a:pt x="6665020" y="2470218"/>
                  <a:pt x="6669980" y="2475179"/>
                  <a:pt x="6674940" y="2480140"/>
                </a:cubicBezTo>
                <a:lnTo>
                  <a:pt x="6697264" y="2487581"/>
                </a:lnTo>
                <a:cubicBezTo>
                  <a:pt x="6702228" y="2487581"/>
                  <a:pt x="6704708" y="2487581"/>
                  <a:pt x="6704708" y="2487581"/>
                </a:cubicBezTo>
                <a:cubicBezTo>
                  <a:pt x="6704708" y="2487581"/>
                  <a:pt x="6709668" y="2490062"/>
                  <a:pt x="6719588" y="2495023"/>
                </a:cubicBezTo>
                <a:cubicBezTo>
                  <a:pt x="6719588" y="2499983"/>
                  <a:pt x="6720830" y="2502464"/>
                  <a:pt x="6723310" y="2502464"/>
                </a:cubicBezTo>
                <a:cubicBezTo>
                  <a:pt x="6725790" y="2502464"/>
                  <a:pt x="6729512" y="2502464"/>
                  <a:pt x="6734472" y="2502464"/>
                </a:cubicBezTo>
                <a:lnTo>
                  <a:pt x="6764236" y="2524788"/>
                </a:lnTo>
                <a:lnTo>
                  <a:pt x="6749356" y="2524788"/>
                </a:lnTo>
                <a:lnTo>
                  <a:pt x="6734472" y="2517347"/>
                </a:lnTo>
                <a:cubicBezTo>
                  <a:pt x="6734472" y="2522308"/>
                  <a:pt x="6739432" y="2527269"/>
                  <a:pt x="6749356" y="2532230"/>
                </a:cubicBezTo>
                <a:cubicBezTo>
                  <a:pt x="6754316" y="2537190"/>
                  <a:pt x="6758036" y="2539671"/>
                  <a:pt x="6760516" y="2539671"/>
                </a:cubicBezTo>
                <a:cubicBezTo>
                  <a:pt x="6762996" y="2539671"/>
                  <a:pt x="6764236" y="2537190"/>
                  <a:pt x="6764236" y="2532230"/>
                </a:cubicBezTo>
                <a:cubicBezTo>
                  <a:pt x="6769200" y="2527269"/>
                  <a:pt x="6771680" y="2527269"/>
                  <a:pt x="6771680" y="2532230"/>
                </a:cubicBezTo>
                <a:cubicBezTo>
                  <a:pt x="6771680" y="2532230"/>
                  <a:pt x="6771680" y="2533470"/>
                  <a:pt x="6771680" y="2535950"/>
                </a:cubicBezTo>
                <a:cubicBezTo>
                  <a:pt x="6771680" y="2538431"/>
                  <a:pt x="6770440" y="2539671"/>
                  <a:pt x="6767960" y="2539671"/>
                </a:cubicBezTo>
                <a:cubicBezTo>
                  <a:pt x="6765480" y="2539671"/>
                  <a:pt x="6764236" y="2542152"/>
                  <a:pt x="6764236" y="2547112"/>
                </a:cubicBezTo>
                <a:cubicBezTo>
                  <a:pt x="6764236" y="2552073"/>
                  <a:pt x="6764236" y="2554554"/>
                  <a:pt x="6764236" y="2554554"/>
                </a:cubicBezTo>
                <a:cubicBezTo>
                  <a:pt x="6764236" y="2559515"/>
                  <a:pt x="6762996" y="2561995"/>
                  <a:pt x="6760516" y="2561995"/>
                </a:cubicBezTo>
                <a:cubicBezTo>
                  <a:pt x="6758036" y="2561995"/>
                  <a:pt x="6756796" y="2559515"/>
                  <a:pt x="6756796" y="2554554"/>
                </a:cubicBezTo>
                <a:cubicBezTo>
                  <a:pt x="6751836" y="2549593"/>
                  <a:pt x="6749356" y="2552073"/>
                  <a:pt x="6749356" y="2561995"/>
                </a:cubicBezTo>
                <a:cubicBezTo>
                  <a:pt x="6749356" y="2561995"/>
                  <a:pt x="6746876" y="2561995"/>
                  <a:pt x="6741912" y="2561995"/>
                </a:cubicBezTo>
                <a:cubicBezTo>
                  <a:pt x="6741912" y="2561995"/>
                  <a:pt x="6736952" y="2564476"/>
                  <a:pt x="6727032" y="2569437"/>
                </a:cubicBezTo>
                <a:cubicBezTo>
                  <a:pt x="6717108" y="2569437"/>
                  <a:pt x="6704708" y="2569437"/>
                  <a:pt x="6689824" y="2569437"/>
                </a:cubicBezTo>
                <a:lnTo>
                  <a:pt x="6674940" y="2561995"/>
                </a:lnTo>
                <a:lnTo>
                  <a:pt x="6689824" y="2576878"/>
                </a:lnTo>
                <a:cubicBezTo>
                  <a:pt x="6694784" y="2586800"/>
                  <a:pt x="6694784" y="2594242"/>
                  <a:pt x="6689824" y="2599202"/>
                </a:cubicBezTo>
                <a:cubicBezTo>
                  <a:pt x="6684864" y="2604163"/>
                  <a:pt x="6684864" y="2609124"/>
                  <a:pt x="6689824" y="2614085"/>
                </a:cubicBezTo>
                <a:cubicBezTo>
                  <a:pt x="6694784" y="2614085"/>
                  <a:pt x="6698504" y="2615325"/>
                  <a:pt x="6700984" y="2617806"/>
                </a:cubicBezTo>
                <a:cubicBezTo>
                  <a:pt x="6703466" y="2620286"/>
                  <a:pt x="6704708" y="2624007"/>
                  <a:pt x="6704708" y="2628968"/>
                </a:cubicBezTo>
                <a:cubicBezTo>
                  <a:pt x="6709668" y="2638890"/>
                  <a:pt x="6727032" y="2651292"/>
                  <a:pt x="6756796" y="2666175"/>
                </a:cubicBezTo>
                <a:cubicBezTo>
                  <a:pt x="6761756" y="2666175"/>
                  <a:pt x="6766718" y="2668656"/>
                  <a:pt x="6771680" y="2673616"/>
                </a:cubicBezTo>
                <a:cubicBezTo>
                  <a:pt x="6776640" y="2678578"/>
                  <a:pt x="6781600" y="2683538"/>
                  <a:pt x="6786562" y="2688499"/>
                </a:cubicBezTo>
                <a:cubicBezTo>
                  <a:pt x="6791524" y="2693460"/>
                  <a:pt x="6794004" y="2697181"/>
                  <a:pt x="6794004" y="2699661"/>
                </a:cubicBezTo>
                <a:cubicBezTo>
                  <a:pt x="6794004" y="2702142"/>
                  <a:pt x="6791524" y="2703382"/>
                  <a:pt x="6786562" y="2703382"/>
                </a:cubicBezTo>
                <a:cubicBezTo>
                  <a:pt x="6781600" y="2708343"/>
                  <a:pt x="6774160" y="2713304"/>
                  <a:pt x="6764236" y="2718265"/>
                </a:cubicBezTo>
                <a:cubicBezTo>
                  <a:pt x="6744392" y="2718265"/>
                  <a:pt x="6741912" y="2725706"/>
                  <a:pt x="6756796" y="2740589"/>
                </a:cubicBezTo>
                <a:lnTo>
                  <a:pt x="6756796" y="2755472"/>
                </a:lnTo>
                <a:cubicBezTo>
                  <a:pt x="6756796" y="2755472"/>
                  <a:pt x="6754316" y="2755472"/>
                  <a:pt x="6749356" y="2755472"/>
                </a:cubicBezTo>
                <a:cubicBezTo>
                  <a:pt x="6749356" y="2760433"/>
                  <a:pt x="6749356" y="2762913"/>
                  <a:pt x="6749356" y="2762913"/>
                </a:cubicBezTo>
                <a:cubicBezTo>
                  <a:pt x="6739432" y="2762913"/>
                  <a:pt x="6739432" y="2767875"/>
                  <a:pt x="6749356" y="2777796"/>
                </a:cubicBezTo>
                <a:cubicBezTo>
                  <a:pt x="6754316" y="2787718"/>
                  <a:pt x="6754316" y="2793919"/>
                  <a:pt x="6749356" y="2796400"/>
                </a:cubicBezTo>
                <a:cubicBezTo>
                  <a:pt x="6744392" y="2798880"/>
                  <a:pt x="6735712" y="2801361"/>
                  <a:pt x="6723310" y="2803841"/>
                </a:cubicBezTo>
                <a:cubicBezTo>
                  <a:pt x="6710908" y="2806322"/>
                  <a:pt x="6704708" y="2810042"/>
                  <a:pt x="6704708" y="2815003"/>
                </a:cubicBezTo>
                <a:cubicBezTo>
                  <a:pt x="6704708" y="2819964"/>
                  <a:pt x="6707188" y="2824925"/>
                  <a:pt x="6712148" y="2829886"/>
                </a:cubicBezTo>
                <a:lnTo>
                  <a:pt x="6719588" y="2844769"/>
                </a:lnTo>
                <a:cubicBezTo>
                  <a:pt x="6714628" y="2844769"/>
                  <a:pt x="6712148" y="2844769"/>
                  <a:pt x="6712148" y="2844769"/>
                </a:cubicBezTo>
                <a:lnTo>
                  <a:pt x="6637734" y="2852210"/>
                </a:lnTo>
                <a:lnTo>
                  <a:pt x="6585644" y="2852210"/>
                </a:lnTo>
                <a:lnTo>
                  <a:pt x="6578204" y="2867093"/>
                </a:lnTo>
                <a:cubicBezTo>
                  <a:pt x="6575722" y="2869574"/>
                  <a:pt x="6572620" y="2871434"/>
                  <a:pt x="6568900" y="2872674"/>
                </a:cubicBezTo>
                <a:lnTo>
                  <a:pt x="6564560" y="2873294"/>
                </a:lnTo>
                <a:lnTo>
                  <a:pt x="6570760" y="2867093"/>
                </a:lnTo>
                <a:cubicBezTo>
                  <a:pt x="6565800" y="2867093"/>
                  <a:pt x="6563320" y="2867093"/>
                  <a:pt x="6563320" y="2867093"/>
                </a:cubicBezTo>
                <a:lnTo>
                  <a:pt x="6563320" y="2873472"/>
                </a:lnTo>
                <a:lnTo>
                  <a:pt x="6555880" y="2874534"/>
                </a:lnTo>
                <a:cubicBezTo>
                  <a:pt x="6550916" y="2874534"/>
                  <a:pt x="6548436" y="2874534"/>
                  <a:pt x="6548436" y="2874534"/>
                </a:cubicBezTo>
                <a:cubicBezTo>
                  <a:pt x="6553398" y="2869574"/>
                  <a:pt x="6553398" y="2867093"/>
                  <a:pt x="6548436" y="2867093"/>
                </a:cubicBezTo>
                <a:lnTo>
                  <a:pt x="6533554" y="2874534"/>
                </a:lnTo>
                <a:lnTo>
                  <a:pt x="6548436" y="2881976"/>
                </a:lnTo>
                <a:lnTo>
                  <a:pt x="6555880" y="2889417"/>
                </a:lnTo>
                <a:cubicBezTo>
                  <a:pt x="6545956" y="2889417"/>
                  <a:pt x="6540996" y="2889417"/>
                  <a:pt x="6540996" y="2889417"/>
                </a:cubicBezTo>
                <a:cubicBezTo>
                  <a:pt x="6526112" y="2874534"/>
                  <a:pt x="6506268" y="2867093"/>
                  <a:pt x="6481464" y="2867093"/>
                </a:cubicBezTo>
                <a:lnTo>
                  <a:pt x="6429376" y="2874534"/>
                </a:lnTo>
                <a:lnTo>
                  <a:pt x="6488904" y="2889417"/>
                </a:lnTo>
                <a:lnTo>
                  <a:pt x="6518672" y="2896859"/>
                </a:lnTo>
                <a:lnTo>
                  <a:pt x="6511230" y="2896859"/>
                </a:lnTo>
                <a:cubicBezTo>
                  <a:pt x="6511230" y="2901819"/>
                  <a:pt x="6510608" y="2904920"/>
                  <a:pt x="6509368" y="2906160"/>
                </a:cubicBezTo>
                <a:lnTo>
                  <a:pt x="6508040" y="2906426"/>
                </a:lnTo>
                <a:lnTo>
                  <a:pt x="6518672" y="2911741"/>
                </a:lnTo>
                <a:lnTo>
                  <a:pt x="6540996" y="2919183"/>
                </a:lnTo>
                <a:lnTo>
                  <a:pt x="6540996" y="2934066"/>
                </a:lnTo>
                <a:lnTo>
                  <a:pt x="6540996" y="2948948"/>
                </a:lnTo>
                <a:cubicBezTo>
                  <a:pt x="6536034" y="2953910"/>
                  <a:pt x="6534796" y="2957630"/>
                  <a:pt x="6537276" y="2960110"/>
                </a:cubicBezTo>
                <a:cubicBezTo>
                  <a:pt x="6539756" y="2962591"/>
                  <a:pt x="6545956" y="2963831"/>
                  <a:pt x="6555880" y="2963831"/>
                </a:cubicBezTo>
                <a:lnTo>
                  <a:pt x="6563320" y="2963831"/>
                </a:lnTo>
                <a:lnTo>
                  <a:pt x="6555880" y="2971273"/>
                </a:lnTo>
                <a:cubicBezTo>
                  <a:pt x="6550916" y="2981195"/>
                  <a:pt x="6545956" y="2983675"/>
                  <a:pt x="6540996" y="2978714"/>
                </a:cubicBezTo>
                <a:lnTo>
                  <a:pt x="6526112" y="2963831"/>
                </a:lnTo>
                <a:lnTo>
                  <a:pt x="6518672" y="2963831"/>
                </a:lnTo>
                <a:cubicBezTo>
                  <a:pt x="6523632" y="2958870"/>
                  <a:pt x="6523632" y="2956390"/>
                  <a:pt x="6518672" y="2956390"/>
                </a:cubicBezTo>
                <a:cubicBezTo>
                  <a:pt x="6513710" y="2956390"/>
                  <a:pt x="6507508" y="2958870"/>
                  <a:pt x="6500068" y="2963831"/>
                </a:cubicBezTo>
                <a:cubicBezTo>
                  <a:pt x="6492628" y="2968793"/>
                  <a:pt x="6482704" y="2968793"/>
                  <a:pt x="6470302" y="2963831"/>
                </a:cubicBezTo>
                <a:cubicBezTo>
                  <a:pt x="6457900" y="2958870"/>
                  <a:pt x="6444256" y="2953910"/>
                  <a:pt x="6429376" y="2948948"/>
                </a:cubicBezTo>
                <a:cubicBezTo>
                  <a:pt x="6419452" y="2948948"/>
                  <a:pt x="6412012" y="2947708"/>
                  <a:pt x="6407050" y="2945228"/>
                </a:cubicBezTo>
                <a:cubicBezTo>
                  <a:pt x="6402088" y="2942748"/>
                  <a:pt x="6397128" y="2941507"/>
                  <a:pt x="6392168" y="2941507"/>
                </a:cubicBezTo>
                <a:cubicBezTo>
                  <a:pt x="6392168" y="2941507"/>
                  <a:pt x="6392168" y="2942748"/>
                  <a:pt x="6392168" y="2945228"/>
                </a:cubicBezTo>
                <a:cubicBezTo>
                  <a:pt x="6392168" y="2947708"/>
                  <a:pt x="6394648" y="2948948"/>
                  <a:pt x="6399608" y="2948948"/>
                </a:cubicBezTo>
                <a:lnTo>
                  <a:pt x="6407050" y="2948948"/>
                </a:lnTo>
                <a:lnTo>
                  <a:pt x="6384726" y="2956390"/>
                </a:lnTo>
                <a:lnTo>
                  <a:pt x="6347520" y="2948948"/>
                </a:lnTo>
                <a:cubicBezTo>
                  <a:pt x="6347520" y="2948948"/>
                  <a:pt x="6346280" y="2950189"/>
                  <a:pt x="6343798" y="2952669"/>
                </a:cubicBezTo>
                <a:cubicBezTo>
                  <a:pt x="6341318" y="2955150"/>
                  <a:pt x="6342556" y="2956390"/>
                  <a:pt x="6347520" y="2956390"/>
                </a:cubicBezTo>
                <a:cubicBezTo>
                  <a:pt x="6347520" y="2956390"/>
                  <a:pt x="6348760" y="2957630"/>
                  <a:pt x="6351240" y="2960110"/>
                </a:cubicBezTo>
                <a:cubicBezTo>
                  <a:pt x="6353720" y="2962591"/>
                  <a:pt x="6357440" y="2966312"/>
                  <a:pt x="6362400" y="2971273"/>
                </a:cubicBezTo>
                <a:cubicBezTo>
                  <a:pt x="6367364" y="2976234"/>
                  <a:pt x="6373564" y="2978714"/>
                  <a:pt x="6381004" y="2978714"/>
                </a:cubicBezTo>
                <a:cubicBezTo>
                  <a:pt x="6388448" y="2978714"/>
                  <a:pt x="6398368" y="2982435"/>
                  <a:pt x="6410772" y="2989876"/>
                </a:cubicBezTo>
                <a:cubicBezTo>
                  <a:pt x="6423172" y="2997318"/>
                  <a:pt x="6431856" y="3001038"/>
                  <a:pt x="6436816" y="3001038"/>
                </a:cubicBezTo>
                <a:lnTo>
                  <a:pt x="6444256" y="3008480"/>
                </a:lnTo>
                <a:cubicBezTo>
                  <a:pt x="6399608" y="2993597"/>
                  <a:pt x="6372324" y="2986155"/>
                  <a:pt x="6362400" y="2986155"/>
                </a:cubicBezTo>
                <a:lnTo>
                  <a:pt x="6369844" y="3001038"/>
                </a:lnTo>
                <a:cubicBezTo>
                  <a:pt x="6374804" y="3001038"/>
                  <a:pt x="6379764" y="3002279"/>
                  <a:pt x="6384726" y="3004759"/>
                </a:cubicBezTo>
                <a:cubicBezTo>
                  <a:pt x="6389688" y="3007240"/>
                  <a:pt x="6392168" y="3010960"/>
                  <a:pt x="6392168" y="3015921"/>
                </a:cubicBezTo>
                <a:lnTo>
                  <a:pt x="6407050" y="3030804"/>
                </a:lnTo>
                <a:cubicBezTo>
                  <a:pt x="6412012" y="3035765"/>
                  <a:pt x="6416972" y="3040726"/>
                  <a:pt x="6421932" y="3045687"/>
                </a:cubicBezTo>
                <a:lnTo>
                  <a:pt x="6369844" y="3030804"/>
                </a:lnTo>
                <a:lnTo>
                  <a:pt x="6362400" y="3030804"/>
                </a:lnTo>
                <a:cubicBezTo>
                  <a:pt x="6367364" y="3040726"/>
                  <a:pt x="6377284" y="3048167"/>
                  <a:pt x="6392168" y="3053128"/>
                </a:cubicBezTo>
                <a:lnTo>
                  <a:pt x="6399608" y="3060569"/>
                </a:lnTo>
                <a:cubicBezTo>
                  <a:pt x="6399608" y="3060569"/>
                  <a:pt x="6397128" y="3060569"/>
                  <a:pt x="6392168" y="3060569"/>
                </a:cubicBezTo>
                <a:lnTo>
                  <a:pt x="6429376" y="3082894"/>
                </a:lnTo>
                <a:lnTo>
                  <a:pt x="6436816" y="3082894"/>
                </a:lnTo>
                <a:cubicBezTo>
                  <a:pt x="6436816" y="3087855"/>
                  <a:pt x="6429376" y="3090335"/>
                  <a:pt x="6414492" y="3090335"/>
                </a:cubicBezTo>
                <a:lnTo>
                  <a:pt x="6399608" y="3097777"/>
                </a:lnTo>
                <a:cubicBezTo>
                  <a:pt x="6409532" y="3102738"/>
                  <a:pt x="6416972" y="3105218"/>
                  <a:pt x="6421932" y="3105218"/>
                </a:cubicBezTo>
                <a:lnTo>
                  <a:pt x="6429376" y="3112659"/>
                </a:lnTo>
                <a:lnTo>
                  <a:pt x="6474024" y="3142425"/>
                </a:lnTo>
                <a:cubicBezTo>
                  <a:pt x="6474024" y="3142425"/>
                  <a:pt x="6465340" y="3141185"/>
                  <a:pt x="6447978" y="3138704"/>
                </a:cubicBezTo>
                <a:cubicBezTo>
                  <a:pt x="6430616" y="3136224"/>
                  <a:pt x="6418212" y="3134984"/>
                  <a:pt x="6410772" y="3134984"/>
                </a:cubicBezTo>
                <a:cubicBezTo>
                  <a:pt x="6403328" y="3134984"/>
                  <a:pt x="6397128" y="3134984"/>
                  <a:pt x="6392168" y="3134984"/>
                </a:cubicBezTo>
                <a:cubicBezTo>
                  <a:pt x="6392168" y="3130023"/>
                  <a:pt x="6390928" y="3127542"/>
                  <a:pt x="6388448" y="3127542"/>
                </a:cubicBezTo>
                <a:lnTo>
                  <a:pt x="6399608" y="3127542"/>
                </a:lnTo>
                <a:lnTo>
                  <a:pt x="6414492" y="3120101"/>
                </a:lnTo>
                <a:lnTo>
                  <a:pt x="6384726" y="3112659"/>
                </a:lnTo>
                <a:lnTo>
                  <a:pt x="6354960" y="3105218"/>
                </a:lnTo>
                <a:lnTo>
                  <a:pt x="6340076" y="3105218"/>
                </a:lnTo>
                <a:cubicBezTo>
                  <a:pt x="6340076" y="3110179"/>
                  <a:pt x="6335116" y="3112659"/>
                  <a:pt x="6325196" y="3112659"/>
                </a:cubicBezTo>
                <a:cubicBezTo>
                  <a:pt x="6325196" y="3112659"/>
                  <a:pt x="6323954" y="3112659"/>
                  <a:pt x="6321474" y="3112659"/>
                </a:cubicBezTo>
                <a:cubicBezTo>
                  <a:pt x="6318994" y="3112659"/>
                  <a:pt x="6317752" y="3115140"/>
                  <a:pt x="6317752" y="3120101"/>
                </a:cubicBezTo>
                <a:cubicBezTo>
                  <a:pt x="6317752" y="3125062"/>
                  <a:pt x="6330156" y="3130023"/>
                  <a:pt x="6354960" y="3134984"/>
                </a:cubicBezTo>
                <a:lnTo>
                  <a:pt x="6377284" y="3149866"/>
                </a:lnTo>
                <a:lnTo>
                  <a:pt x="6384726" y="3157308"/>
                </a:lnTo>
                <a:cubicBezTo>
                  <a:pt x="6394648" y="3162269"/>
                  <a:pt x="6402088" y="3164749"/>
                  <a:pt x="6407050" y="3164749"/>
                </a:cubicBezTo>
                <a:lnTo>
                  <a:pt x="6414492" y="3172191"/>
                </a:lnTo>
                <a:cubicBezTo>
                  <a:pt x="6419452" y="3172191"/>
                  <a:pt x="6423172" y="3174671"/>
                  <a:pt x="6425652" y="3179632"/>
                </a:cubicBezTo>
                <a:cubicBezTo>
                  <a:pt x="6428134" y="3184593"/>
                  <a:pt x="6431856" y="3187073"/>
                  <a:pt x="6436816" y="3187073"/>
                </a:cubicBezTo>
                <a:lnTo>
                  <a:pt x="6421932" y="3187073"/>
                </a:lnTo>
                <a:cubicBezTo>
                  <a:pt x="6412012" y="3187073"/>
                  <a:pt x="6404570" y="3187073"/>
                  <a:pt x="6399608" y="3187073"/>
                </a:cubicBezTo>
                <a:cubicBezTo>
                  <a:pt x="6394648" y="3192035"/>
                  <a:pt x="6394648" y="3196995"/>
                  <a:pt x="6399608" y="3201956"/>
                </a:cubicBezTo>
                <a:lnTo>
                  <a:pt x="6414492" y="3209398"/>
                </a:lnTo>
                <a:cubicBezTo>
                  <a:pt x="6419452" y="3209398"/>
                  <a:pt x="6423172" y="3209398"/>
                  <a:pt x="6425652" y="3209398"/>
                </a:cubicBezTo>
                <a:cubicBezTo>
                  <a:pt x="6428134" y="3209398"/>
                  <a:pt x="6429376" y="3211878"/>
                  <a:pt x="6429376" y="3216839"/>
                </a:cubicBezTo>
                <a:cubicBezTo>
                  <a:pt x="6429376" y="3221800"/>
                  <a:pt x="6430616" y="3225521"/>
                  <a:pt x="6433096" y="3228001"/>
                </a:cubicBezTo>
                <a:cubicBezTo>
                  <a:pt x="6435576" y="3230482"/>
                  <a:pt x="6435576" y="3232962"/>
                  <a:pt x="6433096" y="3235443"/>
                </a:cubicBezTo>
                <a:cubicBezTo>
                  <a:pt x="6430616" y="3237923"/>
                  <a:pt x="6429376" y="3239163"/>
                  <a:pt x="6429376" y="3239163"/>
                </a:cubicBezTo>
                <a:lnTo>
                  <a:pt x="6429376" y="3246605"/>
                </a:lnTo>
                <a:cubicBezTo>
                  <a:pt x="6439296" y="3256527"/>
                  <a:pt x="6434336" y="3263968"/>
                  <a:pt x="6414492" y="3268929"/>
                </a:cubicBezTo>
                <a:lnTo>
                  <a:pt x="6384726" y="3276370"/>
                </a:lnTo>
                <a:cubicBezTo>
                  <a:pt x="6369844" y="3276370"/>
                  <a:pt x="6359920" y="3276370"/>
                  <a:pt x="6354960" y="3276370"/>
                </a:cubicBezTo>
                <a:cubicBezTo>
                  <a:pt x="6359920" y="3286292"/>
                  <a:pt x="6367364" y="3293734"/>
                  <a:pt x="6377284" y="3298694"/>
                </a:cubicBezTo>
                <a:cubicBezTo>
                  <a:pt x="6382246" y="3298694"/>
                  <a:pt x="6385968" y="3298694"/>
                  <a:pt x="6388448" y="3298694"/>
                </a:cubicBezTo>
                <a:cubicBezTo>
                  <a:pt x="6390928" y="3298694"/>
                  <a:pt x="6389688" y="3301175"/>
                  <a:pt x="6384726" y="3306136"/>
                </a:cubicBezTo>
                <a:cubicBezTo>
                  <a:pt x="6384726" y="3306136"/>
                  <a:pt x="6384726" y="3307377"/>
                  <a:pt x="6384726" y="3309857"/>
                </a:cubicBezTo>
                <a:cubicBezTo>
                  <a:pt x="6384726" y="3312337"/>
                  <a:pt x="6387206" y="3316058"/>
                  <a:pt x="6392168" y="3321019"/>
                </a:cubicBezTo>
                <a:cubicBezTo>
                  <a:pt x="6392168" y="3321019"/>
                  <a:pt x="6392168" y="3322259"/>
                  <a:pt x="6392168" y="3324739"/>
                </a:cubicBezTo>
                <a:cubicBezTo>
                  <a:pt x="6392168" y="3327220"/>
                  <a:pt x="6389688" y="3328460"/>
                  <a:pt x="6384726" y="3328460"/>
                </a:cubicBezTo>
                <a:cubicBezTo>
                  <a:pt x="6384726" y="3333421"/>
                  <a:pt x="6384726" y="3335902"/>
                  <a:pt x="6384726" y="3335902"/>
                </a:cubicBezTo>
                <a:cubicBezTo>
                  <a:pt x="6389688" y="3340863"/>
                  <a:pt x="6390928" y="3344584"/>
                  <a:pt x="6388448" y="3347064"/>
                </a:cubicBezTo>
                <a:cubicBezTo>
                  <a:pt x="6385968" y="3349544"/>
                  <a:pt x="6382246" y="3353265"/>
                  <a:pt x="6377284" y="3358226"/>
                </a:cubicBezTo>
                <a:cubicBezTo>
                  <a:pt x="6367364" y="3363187"/>
                  <a:pt x="6359920" y="3364427"/>
                  <a:pt x="6354960" y="3361946"/>
                </a:cubicBezTo>
                <a:cubicBezTo>
                  <a:pt x="6350000" y="3359466"/>
                  <a:pt x="6337596" y="3355746"/>
                  <a:pt x="6317752" y="3350784"/>
                </a:cubicBezTo>
                <a:cubicBezTo>
                  <a:pt x="6278066" y="3335902"/>
                  <a:pt x="6250780" y="3325980"/>
                  <a:pt x="6235898" y="3321019"/>
                </a:cubicBezTo>
                <a:lnTo>
                  <a:pt x="6221016" y="3321019"/>
                </a:lnTo>
                <a:lnTo>
                  <a:pt x="6235898" y="3328460"/>
                </a:lnTo>
                <a:cubicBezTo>
                  <a:pt x="6245820" y="3338382"/>
                  <a:pt x="6253260" y="3343343"/>
                  <a:pt x="6258222" y="3343343"/>
                </a:cubicBezTo>
                <a:lnTo>
                  <a:pt x="6265664" y="3358226"/>
                </a:lnTo>
                <a:cubicBezTo>
                  <a:pt x="6275584" y="3363187"/>
                  <a:pt x="6279304" y="3368148"/>
                  <a:pt x="6276824" y="3373109"/>
                </a:cubicBezTo>
                <a:cubicBezTo>
                  <a:pt x="6274344" y="3378070"/>
                  <a:pt x="6273104" y="3378070"/>
                  <a:pt x="6273104" y="3373109"/>
                </a:cubicBezTo>
                <a:cubicBezTo>
                  <a:pt x="6268144" y="3363187"/>
                  <a:pt x="6240860" y="3360706"/>
                  <a:pt x="6191250" y="3365667"/>
                </a:cubicBezTo>
                <a:cubicBezTo>
                  <a:pt x="6171406" y="3365667"/>
                  <a:pt x="6173888" y="3370628"/>
                  <a:pt x="6198692" y="3380550"/>
                </a:cubicBezTo>
                <a:cubicBezTo>
                  <a:pt x="6208612" y="3385511"/>
                  <a:pt x="6221016" y="3389232"/>
                  <a:pt x="6235898" y="3391712"/>
                </a:cubicBezTo>
                <a:cubicBezTo>
                  <a:pt x="6250780" y="3394193"/>
                  <a:pt x="6258222" y="3396673"/>
                  <a:pt x="6258222" y="3399153"/>
                </a:cubicBezTo>
                <a:cubicBezTo>
                  <a:pt x="6258222" y="3401634"/>
                  <a:pt x="6261944" y="3402874"/>
                  <a:pt x="6269384" y="3402874"/>
                </a:cubicBezTo>
                <a:cubicBezTo>
                  <a:pt x="6276824" y="3402874"/>
                  <a:pt x="6280548" y="3405355"/>
                  <a:pt x="6280548" y="3410316"/>
                </a:cubicBezTo>
                <a:cubicBezTo>
                  <a:pt x="6275584" y="3420238"/>
                  <a:pt x="6283028" y="3425198"/>
                  <a:pt x="6302872" y="3425198"/>
                </a:cubicBezTo>
                <a:lnTo>
                  <a:pt x="6332636" y="3432640"/>
                </a:lnTo>
                <a:cubicBezTo>
                  <a:pt x="6327676" y="3437601"/>
                  <a:pt x="6318994" y="3438841"/>
                  <a:pt x="6306592" y="3436360"/>
                </a:cubicBezTo>
                <a:cubicBezTo>
                  <a:pt x="6294188" y="3433880"/>
                  <a:pt x="6280548" y="3427679"/>
                  <a:pt x="6265664" y="3417757"/>
                </a:cubicBezTo>
                <a:cubicBezTo>
                  <a:pt x="6245820" y="3407835"/>
                  <a:pt x="6233418" y="3402874"/>
                  <a:pt x="6228456" y="3402874"/>
                </a:cubicBezTo>
                <a:cubicBezTo>
                  <a:pt x="6228456" y="3412796"/>
                  <a:pt x="6228456" y="3420238"/>
                  <a:pt x="6228456" y="3425198"/>
                </a:cubicBezTo>
                <a:cubicBezTo>
                  <a:pt x="6243340" y="3430160"/>
                  <a:pt x="6253260" y="3433880"/>
                  <a:pt x="6258222" y="3436360"/>
                </a:cubicBezTo>
                <a:cubicBezTo>
                  <a:pt x="6263184" y="3438841"/>
                  <a:pt x="6265664" y="3441322"/>
                  <a:pt x="6265664" y="3443802"/>
                </a:cubicBezTo>
                <a:cubicBezTo>
                  <a:pt x="6265664" y="3446283"/>
                  <a:pt x="6263184" y="3445043"/>
                  <a:pt x="6258222" y="3440081"/>
                </a:cubicBezTo>
                <a:cubicBezTo>
                  <a:pt x="6253260" y="3440081"/>
                  <a:pt x="6248300" y="3440081"/>
                  <a:pt x="6243340" y="3440081"/>
                </a:cubicBezTo>
                <a:cubicBezTo>
                  <a:pt x="6238378" y="3440081"/>
                  <a:pt x="6233418" y="3440081"/>
                  <a:pt x="6228456" y="3440081"/>
                </a:cubicBezTo>
                <a:lnTo>
                  <a:pt x="6213574" y="3440081"/>
                </a:lnTo>
                <a:cubicBezTo>
                  <a:pt x="6213574" y="3450003"/>
                  <a:pt x="6206132" y="3452484"/>
                  <a:pt x="6191250" y="3447523"/>
                </a:cubicBezTo>
                <a:lnTo>
                  <a:pt x="6154044" y="3447523"/>
                </a:lnTo>
                <a:cubicBezTo>
                  <a:pt x="6149080" y="3452484"/>
                  <a:pt x="6141640" y="3452484"/>
                  <a:pt x="6131718" y="3447523"/>
                </a:cubicBezTo>
                <a:cubicBezTo>
                  <a:pt x="6101952" y="3432640"/>
                  <a:pt x="6077148" y="3425198"/>
                  <a:pt x="6057304" y="3425198"/>
                </a:cubicBezTo>
                <a:cubicBezTo>
                  <a:pt x="6047384" y="3420238"/>
                  <a:pt x="6039940" y="3417757"/>
                  <a:pt x="6034980" y="3417757"/>
                </a:cubicBezTo>
                <a:cubicBezTo>
                  <a:pt x="6030020" y="3417757"/>
                  <a:pt x="6027540" y="3417757"/>
                  <a:pt x="6027540" y="3417757"/>
                </a:cubicBezTo>
                <a:lnTo>
                  <a:pt x="6183808" y="3477288"/>
                </a:lnTo>
                <a:cubicBezTo>
                  <a:pt x="6208612" y="3487210"/>
                  <a:pt x="6224736" y="3493412"/>
                  <a:pt x="6232176" y="3495892"/>
                </a:cubicBezTo>
                <a:cubicBezTo>
                  <a:pt x="6239620" y="3498372"/>
                  <a:pt x="6242100" y="3500853"/>
                  <a:pt x="6239620" y="3503333"/>
                </a:cubicBezTo>
                <a:cubicBezTo>
                  <a:pt x="6237140" y="3505814"/>
                  <a:pt x="6238378" y="3508294"/>
                  <a:pt x="6243340" y="3510775"/>
                </a:cubicBezTo>
                <a:cubicBezTo>
                  <a:pt x="6248300" y="3513255"/>
                  <a:pt x="6255742" y="3514495"/>
                  <a:pt x="6265664" y="3514495"/>
                </a:cubicBezTo>
                <a:lnTo>
                  <a:pt x="6287988" y="3521937"/>
                </a:lnTo>
                <a:cubicBezTo>
                  <a:pt x="6287988" y="3526898"/>
                  <a:pt x="6280548" y="3528138"/>
                  <a:pt x="6265664" y="3525657"/>
                </a:cubicBezTo>
                <a:cubicBezTo>
                  <a:pt x="6250780" y="3523177"/>
                  <a:pt x="6235898" y="3516976"/>
                  <a:pt x="6221016" y="3507054"/>
                </a:cubicBezTo>
                <a:cubicBezTo>
                  <a:pt x="6196212" y="3497132"/>
                  <a:pt x="6181328" y="3492171"/>
                  <a:pt x="6176368" y="3492171"/>
                </a:cubicBezTo>
                <a:lnTo>
                  <a:pt x="6168924" y="3492171"/>
                </a:lnTo>
                <a:cubicBezTo>
                  <a:pt x="6173888" y="3497132"/>
                  <a:pt x="6176368" y="3502093"/>
                  <a:pt x="6176368" y="3507054"/>
                </a:cubicBezTo>
                <a:cubicBezTo>
                  <a:pt x="6176368" y="3507054"/>
                  <a:pt x="6177608" y="3508294"/>
                  <a:pt x="6180088" y="3510775"/>
                </a:cubicBezTo>
                <a:cubicBezTo>
                  <a:pt x="6182568" y="3513255"/>
                  <a:pt x="6186288" y="3514495"/>
                  <a:pt x="6191250" y="3514495"/>
                </a:cubicBezTo>
                <a:lnTo>
                  <a:pt x="6228456" y="3529378"/>
                </a:lnTo>
                <a:cubicBezTo>
                  <a:pt x="6228456" y="3534339"/>
                  <a:pt x="6228456" y="3536819"/>
                  <a:pt x="6228456" y="3536819"/>
                </a:cubicBezTo>
                <a:cubicBezTo>
                  <a:pt x="6228456" y="3536819"/>
                  <a:pt x="6225976" y="3536819"/>
                  <a:pt x="6221016" y="3536819"/>
                </a:cubicBezTo>
                <a:cubicBezTo>
                  <a:pt x="6216054" y="3531859"/>
                  <a:pt x="6206132" y="3529378"/>
                  <a:pt x="6191250" y="3529378"/>
                </a:cubicBezTo>
                <a:lnTo>
                  <a:pt x="6168924" y="3529378"/>
                </a:lnTo>
                <a:cubicBezTo>
                  <a:pt x="6173888" y="3539300"/>
                  <a:pt x="6167684" y="3543021"/>
                  <a:pt x="6150322" y="3540540"/>
                </a:cubicBezTo>
                <a:cubicBezTo>
                  <a:pt x="6132960" y="3538060"/>
                  <a:pt x="6121796" y="3538060"/>
                  <a:pt x="6116836" y="3540540"/>
                </a:cubicBezTo>
                <a:cubicBezTo>
                  <a:pt x="6111874" y="3543021"/>
                  <a:pt x="6101952" y="3541781"/>
                  <a:pt x="6087070" y="3536819"/>
                </a:cubicBezTo>
                <a:cubicBezTo>
                  <a:pt x="6057304" y="3521937"/>
                  <a:pt x="6032500" y="3514495"/>
                  <a:pt x="6012656" y="3514495"/>
                </a:cubicBezTo>
                <a:cubicBezTo>
                  <a:pt x="6002734" y="3509535"/>
                  <a:pt x="5997772" y="3507054"/>
                  <a:pt x="5997772" y="3507054"/>
                </a:cubicBezTo>
                <a:cubicBezTo>
                  <a:pt x="5997772" y="3507054"/>
                  <a:pt x="5994052" y="3507054"/>
                  <a:pt x="5986612" y="3507054"/>
                </a:cubicBezTo>
                <a:cubicBezTo>
                  <a:pt x="5979170" y="3507054"/>
                  <a:pt x="5977928" y="3512015"/>
                  <a:pt x="5982890" y="3521937"/>
                </a:cubicBezTo>
                <a:cubicBezTo>
                  <a:pt x="5977928" y="3516976"/>
                  <a:pt x="5970488" y="3516976"/>
                  <a:pt x="5960566" y="3521937"/>
                </a:cubicBezTo>
                <a:cubicBezTo>
                  <a:pt x="5955604" y="3521937"/>
                  <a:pt x="5951884" y="3521937"/>
                  <a:pt x="5949404" y="3521937"/>
                </a:cubicBezTo>
                <a:cubicBezTo>
                  <a:pt x="5946924" y="3521937"/>
                  <a:pt x="5945684" y="3519457"/>
                  <a:pt x="5945684" y="3514495"/>
                </a:cubicBezTo>
                <a:lnTo>
                  <a:pt x="5953124" y="3514495"/>
                </a:lnTo>
                <a:lnTo>
                  <a:pt x="5930800" y="3507054"/>
                </a:lnTo>
                <a:cubicBezTo>
                  <a:pt x="5925840" y="3502093"/>
                  <a:pt x="5918398" y="3497132"/>
                  <a:pt x="5908476" y="3492171"/>
                </a:cubicBezTo>
                <a:cubicBezTo>
                  <a:pt x="5898556" y="3487210"/>
                  <a:pt x="5891112" y="3484730"/>
                  <a:pt x="5886152" y="3484730"/>
                </a:cubicBezTo>
                <a:cubicBezTo>
                  <a:pt x="5851424" y="3469847"/>
                  <a:pt x="5821660" y="3459925"/>
                  <a:pt x="5796856" y="3454964"/>
                </a:cubicBezTo>
                <a:cubicBezTo>
                  <a:pt x="5794374" y="3454964"/>
                  <a:pt x="5791894" y="3454654"/>
                  <a:pt x="5789414" y="3454034"/>
                </a:cubicBezTo>
                <a:lnTo>
                  <a:pt x="5781972" y="3451243"/>
                </a:lnTo>
                <a:lnTo>
                  <a:pt x="5804296" y="3462405"/>
                </a:lnTo>
                <a:cubicBezTo>
                  <a:pt x="5819180" y="3467367"/>
                  <a:pt x="5826620" y="3472327"/>
                  <a:pt x="5826620" y="3477288"/>
                </a:cubicBezTo>
                <a:lnTo>
                  <a:pt x="5819180" y="3484730"/>
                </a:lnTo>
                <a:cubicBezTo>
                  <a:pt x="5804296" y="3474808"/>
                  <a:pt x="5789414" y="3467367"/>
                  <a:pt x="5774532" y="3462405"/>
                </a:cubicBezTo>
                <a:cubicBezTo>
                  <a:pt x="5754688" y="3457445"/>
                  <a:pt x="5742284" y="3452484"/>
                  <a:pt x="5737324" y="3447523"/>
                </a:cubicBezTo>
                <a:cubicBezTo>
                  <a:pt x="5732364" y="3442562"/>
                  <a:pt x="5723682" y="3438841"/>
                  <a:pt x="5711280" y="3436360"/>
                </a:cubicBezTo>
                <a:cubicBezTo>
                  <a:pt x="5698876" y="3433880"/>
                  <a:pt x="5690196" y="3432640"/>
                  <a:pt x="5685234" y="3432640"/>
                </a:cubicBezTo>
                <a:cubicBezTo>
                  <a:pt x="5685234" y="3427679"/>
                  <a:pt x="5682754" y="3425198"/>
                  <a:pt x="5677792" y="3425198"/>
                </a:cubicBezTo>
                <a:cubicBezTo>
                  <a:pt x="5677792" y="3425198"/>
                  <a:pt x="5675312" y="3425198"/>
                  <a:pt x="5670352" y="3425198"/>
                </a:cubicBezTo>
                <a:cubicBezTo>
                  <a:pt x="5670352" y="3425198"/>
                  <a:pt x="5667872" y="3425198"/>
                  <a:pt x="5662910" y="3425198"/>
                </a:cubicBezTo>
                <a:cubicBezTo>
                  <a:pt x="5657948" y="3425198"/>
                  <a:pt x="5655468" y="3422718"/>
                  <a:pt x="5655468" y="3417757"/>
                </a:cubicBezTo>
                <a:cubicBezTo>
                  <a:pt x="5650508" y="3417757"/>
                  <a:pt x="5646786" y="3416517"/>
                  <a:pt x="5644306" y="3414036"/>
                </a:cubicBezTo>
                <a:cubicBezTo>
                  <a:pt x="5641826" y="3411556"/>
                  <a:pt x="5640586" y="3412796"/>
                  <a:pt x="5640586" y="3417757"/>
                </a:cubicBezTo>
                <a:lnTo>
                  <a:pt x="5633144" y="3410316"/>
                </a:lnTo>
                <a:cubicBezTo>
                  <a:pt x="5628184" y="3410316"/>
                  <a:pt x="5623224" y="3407835"/>
                  <a:pt x="5618260" y="3402874"/>
                </a:cubicBezTo>
                <a:lnTo>
                  <a:pt x="5610820" y="3402874"/>
                </a:lnTo>
                <a:lnTo>
                  <a:pt x="5595936" y="3387991"/>
                </a:lnTo>
                <a:cubicBezTo>
                  <a:pt x="5576092" y="3383031"/>
                  <a:pt x="5566172" y="3380550"/>
                  <a:pt x="5566172" y="3380550"/>
                </a:cubicBezTo>
                <a:lnTo>
                  <a:pt x="5558730" y="3380550"/>
                </a:lnTo>
                <a:cubicBezTo>
                  <a:pt x="5558730" y="3375589"/>
                  <a:pt x="5557488" y="3373109"/>
                  <a:pt x="5555008" y="3373109"/>
                </a:cubicBezTo>
                <a:cubicBezTo>
                  <a:pt x="5552528" y="3373109"/>
                  <a:pt x="5548808" y="3373109"/>
                  <a:pt x="5543848" y="3373109"/>
                </a:cubicBezTo>
                <a:lnTo>
                  <a:pt x="5499200" y="3358226"/>
                </a:lnTo>
                <a:cubicBezTo>
                  <a:pt x="5479356" y="3348304"/>
                  <a:pt x="5447108" y="3335902"/>
                  <a:pt x="5402460" y="3321019"/>
                </a:cubicBezTo>
                <a:lnTo>
                  <a:pt x="5417344" y="3335902"/>
                </a:lnTo>
                <a:cubicBezTo>
                  <a:pt x="5452070" y="3350784"/>
                  <a:pt x="5469432" y="3360706"/>
                  <a:pt x="5469432" y="3365667"/>
                </a:cubicBezTo>
                <a:cubicBezTo>
                  <a:pt x="5469432" y="3370628"/>
                  <a:pt x="5471912" y="3370628"/>
                  <a:pt x="5476876" y="3365667"/>
                </a:cubicBezTo>
                <a:cubicBezTo>
                  <a:pt x="5476876" y="3365667"/>
                  <a:pt x="5478116" y="3365667"/>
                  <a:pt x="5480596" y="3365667"/>
                </a:cubicBezTo>
                <a:cubicBezTo>
                  <a:pt x="5483076" y="3365667"/>
                  <a:pt x="5484316" y="3368148"/>
                  <a:pt x="5484316" y="3373109"/>
                </a:cubicBezTo>
                <a:cubicBezTo>
                  <a:pt x="5484316" y="3373109"/>
                  <a:pt x="5489276" y="3375589"/>
                  <a:pt x="5499200" y="3380550"/>
                </a:cubicBezTo>
                <a:lnTo>
                  <a:pt x="5502920" y="3376829"/>
                </a:lnTo>
                <a:lnTo>
                  <a:pt x="5506640" y="3380550"/>
                </a:lnTo>
                <a:cubicBezTo>
                  <a:pt x="5506640" y="3380550"/>
                  <a:pt x="5509120" y="3381791"/>
                  <a:pt x="5514082" y="3384271"/>
                </a:cubicBezTo>
                <a:cubicBezTo>
                  <a:pt x="5519044" y="3386751"/>
                  <a:pt x="5522764" y="3387991"/>
                  <a:pt x="5525244" y="3387991"/>
                </a:cubicBezTo>
                <a:cubicBezTo>
                  <a:pt x="5527724" y="3387991"/>
                  <a:pt x="5528964" y="3387991"/>
                  <a:pt x="5528964" y="3387991"/>
                </a:cubicBezTo>
                <a:cubicBezTo>
                  <a:pt x="5528964" y="3397913"/>
                  <a:pt x="5521524" y="3397913"/>
                  <a:pt x="5506640" y="3387991"/>
                </a:cubicBezTo>
                <a:cubicBezTo>
                  <a:pt x="5501680" y="3387991"/>
                  <a:pt x="5491756" y="3385511"/>
                  <a:pt x="5476876" y="3380550"/>
                </a:cubicBezTo>
                <a:lnTo>
                  <a:pt x="5461992" y="3365667"/>
                </a:lnTo>
                <a:cubicBezTo>
                  <a:pt x="5461992" y="3360706"/>
                  <a:pt x="5460752" y="3358226"/>
                  <a:pt x="5458272" y="3358226"/>
                </a:cubicBezTo>
                <a:cubicBezTo>
                  <a:pt x="5455792" y="3358226"/>
                  <a:pt x="5454550" y="3360706"/>
                  <a:pt x="5454550" y="3365667"/>
                </a:cubicBezTo>
                <a:lnTo>
                  <a:pt x="5447108" y="3365667"/>
                </a:lnTo>
                <a:cubicBezTo>
                  <a:pt x="5432226" y="3355746"/>
                  <a:pt x="5412382" y="3348304"/>
                  <a:pt x="5387578" y="3343343"/>
                </a:cubicBezTo>
                <a:cubicBezTo>
                  <a:pt x="5377656" y="3343343"/>
                  <a:pt x="5372696" y="3343343"/>
                  <a:pt x="5372696" y="3343343"/>
                </a:cubicBezTo>
                <a:lnTo>
                  <a:pt x="5365254" y="3343343"/>
                </a:lnTo>
                <a:cubicBezTo>
                  <a:pt x="5365254" y="3338382"/>
                  <a:pt x="5365254" y="3335902"/>
                  <a:pt x="5365254" y="3335902"/>
                </a:cubicBezTo>
                <a:cubicBezTo>
                  <a:pt x="5365254" y="3335902"/>
                  <a:pt x="5357812" y="3334661"/>
                  <a:pt x="5342929" y="3332181"/>
                </a:cubicBezTo>
                <a:cubicBezTo>
                  <a:pt x="5328047" y="3329701"/>
                  <a:pt x="5320605" y="3333421"/>
                  <a:pt x="5320605" y="3343343"/>
                </a:cubicBezTo>
                <a:lnTo>
                  <a:pt x="5335488" y="3358226"/>
                </a:lnTo>
                <a:cubicBezTo>
                  <a:pt x="5335488" y="3358226"/>
                  <a:pt x="5336729" y="3359466"/>
                  <a:pt x="5339209" y="3361946"/>
                </a:cubicBezTo>
                <a:cubicBezTo>
                  <a:pt x="5341689" y="3364427"/>
                  <a:pt x="5344170" y="3365667"/>
                  <a:pt x="5346650" y="3365667"/>
                </a:cubicBezTo>
                <a:cubicBezTo>
                  <a:pt x="5349130" y="3365667"/>
                  <a:pt x="5355332" y="3366908"/>
                  <a:pt x="5365254" y="3369388"/>
                </a:cubicBezTo>
                <a:cubicBezTo>
                  <a:pt x="5375176" y="3371868"/>
                  <a:pt x="5385098" y="3375589"/>
                  <a:pt x="5395020" y="3380550"/>
                </a:cubicBezTo>
                <a:cubicBezTo>
                  <a:pt x="5424784" y="3390472"/>
                  <a:pt x="5444628" y="3397913"/>
                  <a:pt x="5454550" y="3402874"/>
                </a:cubicBezTo>
                <a:cubicBezTo>
                  <a:pt x="5494238" y="3412796"/>
                  <a:pt x="5519044" y="3422718"/>
                  <a:pt x="5528964" y="3432640"/>
                </a:cubicBezTo>
                <a:lnTo>
                  <a:pt x="5484316" y="3425198"/>
                </a:lnTo>
                <a:cubicBezTo>
                  <a:pt x="5479356" y="3420238"/>
                  <a:pt x="5469432" y="3415277"/>
                  <a:pt x="5454550" y="3410316"/>
                </a:cubicBezTo>
                <a:lnTo>
                  <a:pt x="5409902" y="3395433"/>
                </a:lnTo>
                <a:cubicBezTo>
                  <a:pt x="5380136" y="3380550"/>
                  <a:pt x="5350372" y="3370628"/>
                  <a:pt x="5320605" y="3365667"/>
                </a:cubicBezTo>
                <a:lnTo>
                  <a:pt x="5283398" y="3358226"/>
                </a:lnTo>
                <a:cubicBezTo>
                  <a:pt x="5273477" y="3353265"/>
                  <a:pt x="5266035" y="3350784"/>
                  <a:pt x="5261074" y="3350784"/>
                </a:cubicBezTo>
                <a:cubicBezTo>
                  <a:pt x="5241230" y="3345824"/>
                  <a:pt x="5223867" y="3338382"/>
                  <a:pt x="5208984" y="3328460"/>
                </a:cubicBezTo>
                <a:cubicBezTo>
                  <a:pt x="5208984" y="3323499"/>
                  <a:pt x="5206504" y="3319779"/>
                  <a:pt x="5201543" y="3317298"/>
                </a:cubicBezTo>
                <a:cubicBezTo>
                  <a:pt x="5196581" y="3314818"/>
                  <a:pt x="5189140" y="3313577"/>
                  <a:pt x="5179218" y="3313577"/>
                </a:cubicBezTo>
                <a:cubicBezTo>
                  <a:pt x="5159374" y="3303656"/>
                  <a:pt x="5148212" y="3297454"/>
                  <a:pt x="5145732" y="3294974"/>
                </a:cubicBezTo>
                <a:cubicBezTo>
                  <a:pt x="5143252" y="3292494"/>
                  <a:pt x="5135811" y="3291253"/>
                  <a:pt x="5123408" y="3291253"/>
                </a:cubicBezTo>
                <a:cubicBezTo>
                  <a:pt x="5111005" y="3291253"/>
                  <a:pt x="5086201" y="3285052"/>
                  <a:pt x="5048994" y="3272650"/>
                </a:cubicBezTo>
                <a:cubicBezTo>
                  <a:pt x="5011787" y="3260247"/>
                  <a:pt x="4990703" y="3254046"/>
                  <a:pt x="4985742" y="3254046"/>
                </a:cubicBezTo>
                <a:cubicBezTo>
                  <a:pt x="4980781" y="3254046"/>
                  <a:pt x="4975820" y="3251566"/>
                  <a:pt x="4970859" y="3246605"/>
                </a:cubicBezTo>
                <a:cubicBezTo>
                  <a:pt x="4970859" y="3241644"/>
                  <a:pt x="4968379" y="3239163"/>
                  <a:pt x="4963418" y="3239163"/>
                </a:cubicBezTo>
                <a:cubicBezTo>
                  <a:pt x="4958456" y="3239163"/>
                  <a:pt x="4951015" y="3239163"/>
                  <a:pt x="4941093" y="3239163"/>
                </a:cubicBezTo>
                <a:cubicBezTo>
                  <a:pt x="4921249" y="3239163"/>
                  <a:pt x="4903886" y="3236683"/>
                  <a:pt x="4889004" y="3231722"/>
                </a:cubicBezTo>
                <a:cubicBezTo>
                  <a:pt x="4874121" y="3226761"/>
                  <a:pt x="4857997" y="3220560"/>
                  <a:pt x="4840634" y="3213118"/>
                </a:cubicBezTo>
                <a:cubicBezTo>
                  <a:pt x="4823272" y="3205677"/>
                  <a:pt x="4814589" y="3200716"/>
                  <a:pt x="4814589" y="3198235"/>
                </a:cubicBezTo>
                <a:cubicBezTo>
                  <a:pt x="4814589" y="3195755"/>
                  <a:pt x="4812109" y="3194515"/>
                  <a:pt x="4807148" y="3194515"/>
                </a:cubicBezTo>
                <a:lnTo>
                  <a:pt x="4799707" y="3187073"/>
                </a:lnTo>
                <a:lnTo>
                  <a:pt x="4792265" y="3187073"/>
                </a:lnTo>
                <a:lnTo>
                  <a:pt x="4784824" y="3179632"/>
                </a:lnTo>
                <a:lnTo>
                  <a:pt x="4769941" y="3172191"/>
                </a:lnTo>
                <a:cubicBezTo>
                  <a:pt x="4764980" y="3172191"/>
                  <a:pt x="4760020" y="3172191"/>
                  <a:pt x="4755058" y="3172191"/>
                </a:cubicBezTo>
                <a:cubicBezTo>
                  <a:pt x="4750097" y="3172191"/>
                  <a:pt x="4746376" y="3172191"/>
                  <a:pt x="4743896" y="3172191"/>
                </a:cubicBezTo>
                <a:cubicBezTo>
                  <a:pt x="4741416" y="3172191"/>
                  <a:pt x="4740175" y="3169710"/>
                  <a:pt x="4740175" y="3164749"/>
                </a:cubicBezTo>
                <a:cubicBezTo>
                  <a:pt x="4740175" y="3164749"/>
                  <a:pt x="4737695" y="3162269"/>
                  <a:pt x="4732734" y="3157308"/>
                </a:cubicBezTo>
                <a:cubicBezTo>
                  <a:pt x="4727773" y="3152347"/>
                  <a:pt x="4721572" y="3148626"/>
                  <a:pt x="4714131" y="3146146"/>
                </a:cubicBezTo>
                <a:cubicBezTo>
                  <a:pt x="4706689" y="3143666"/>
                  <a:pt x="4699248" y="3141185"/>
                  <a:pt x="4691806" y="3138704"/>
                </a:cubicBezTo>
                <a:cubicBezTo>
                  <a:pt x="4684365" y="3136224"/>
                  <a:pt x="4680644" y="3132503"/>
                  <a:pt x="4680644" y="3127542"/>
                </a:cubicBezTo>
                <a:cubicBezTo>
                  <a:pt x="4680644" y="3127542"/>
                  <a:pt x="4675683" y="3126302"/>
                  <a:pt x="4665761" y="3123821"/>
                </a:cubicBezTo>
                <a:cubicBezTo>
                  <a:pt x="4655840" y="3121341"/>
                  <a:pt x="4638476" y="3117621"/>
                  <a:pt x="4613672" y="3112659"/>
                </a:cubicBezTo>
                <a:lnTo>
                  <a:pt x="4573344" y="3101137"/>
                </a:lnTo>
                <a:lnTo>
                  <a:pt x="4577395" y="3104288"/>
                </a:lnTo>
                <a:cubicBezTo>
                  <a:pt x="4580496" y="3106148"/>
                  <a:pt x="4583906" y="3107699"/>
                  <a:pt x="4587627" y="3108939"/>
                </a:cubicBezTo>
                <a:cubicBezTo>
                  <a:pt x="4595068" y="3111419"/>
                  <a:pt x="4598789" y="3112659"/>
                  <a:pt x="4598789" y="3112659"/>
                </a:cubicBezTo>
                <a:cubicBezTo>
                  <a:pt x="4598789" y="3112659"/>
                  <a:pt x="4600029" y="3113900"/>
                  <a:pt x="4602509" y="3116380"/>
                </a:cubicBezTo>
                <a:cubicBezTo>
                  <a:pt x="4604989" y="3118861"/>
                  <a:pt x="4606230" y="3120101"/>
                  <a:pt x="4606230" y="3120101"/>
                </a:cubicBezTo>
                <a:cubicBezTo>
                  <a:pt x="4621113" y="3125062"/>
                  <a:pt x="4633516" y="3127542"/>
                  <a:pt x="4643437" y="3127542"/>
                </a:cubicBezTo>
                <a:lnTo>
                  <a:pt x="4650879" y="3134984"/>
                </a:lnTo>
                <a:cubicBezTo>
                  <a:pt x="4655840" y="3139945"/>
                  <a:pt x="4662041" y="3142425"/>
                  <a:pt x="4669482" y="3142425"/>
                </a:cubicBezTo>
                <a:cubicBezTo>
                  <a:pt x="4676923" y="3142425"/>
                  <a:pt x="4685605" y="3144906"/>
                  <a:pt x="4695527" y="3149866"/>
                </a:cubicBezTo>
                <a:lnTo>
                  <a:pt x="4695527" y="3157308"/>
                </a:lnTo>
                <a:cubicBezTo>
                  <a:pt x="4690566" y="3152347"/>
                  <a:pt x="4675683" y="3149866"/>
                  <a:pt x="4650879" y="3149866"/>
                </a:cubicBezTo>
                <a:cubicBezTo>
                  <a:pt x="4635996" y="3149866"/>
                  <a:pt x="4626074" y="3148626"/>
                  <a:pt x="4621113" y="3146146"/>
                </a:cubicBezTo>
                <a:cubicBezTo>
                  <a:pt x="4616152" y="3143666"/>
                  <a:pt x="4613672" y="3139945"/>
                  <a:pt x="4613672" y="3134984"/>
                </a:cubicBezTo>
                <a:cubicBezTo>
                  <a:pt x="4608710" y="3130023"/>
                  <a:pt x="4603750" y="3127542"/>
                  <a:pt x="4598789" y="3127542"/>
                </a:cubicBezTo>
                <a:cubicBezTo>
                  <a:pt x="4593827" y="3127542"/>
                  <a:pt x="4586386" y="3125062"/>
                  <a:pt x="4576464" y="3120101"/>
                </a:cubicBezTo>
                <a:cubicBezTo>
                  <a:pt x="4571503" y="3115140"/>
                  <a:pt x="4565302" y="3111419"/>
                  <a:pt x="4557861" y="3108939"/>
                </a:cubicBezTo>
                <a:cubicBezTo>
                  <a:pt x="4550420" y="3106459"/>
                  <a:pt x="4544219" y="3105218"/>
                  <a:pt x="4539257" y="3105218"/>
                </a:cubicBezTo>
                <a:cubicBezTo>
                  <a:pt x="4534296" y="3100257"/>
                  <a:pt x="4531816" y="3096536"/>
                  <a:pt x="4531816" y="3094056"/>
                </a:cubicBezTo>
                <a:cubicBezTo>
                  <a:pt x="4531816" y="3091576"/>
                  <a:pt x="4531816" y="3090335"/>
                  <a:pt x="4531816" y="3090335"/>
                </a:cubicBezTo>
                <a:lnTo>
                  <a:pt x="4539257" y="3082894"/>
                </a:lnTo>
                <a:cubicBezTo>
                  <a:pt x="4534296" y="3082894"/>
                  <a:pt x="4530575" y="3084134"/>
                  <a:pt x="4528095" y="3086614"/>
                </a:cubicBezTo>
                <a:cubicBezTo>
                  <a:pt x="4525615" y="3089095"/>
                  <a:pt x="4521895" y="3089095"/>
                  <a:pt x="4516933" y="3086614"/>
                </a:cubicBezTo>
                <a:cubicBezTo>
                  <a:pt x="4511972" y="3084134"/>
                  <a:pt x="4510732" y="3081654"/>
                  <a:pt x="4513213" y="3079173"/>
                </a:cubicBezTo>
                <a:cubicBezTo>
                  <a:pt x="4515693" y="3076693"/>
                  <a:pt x="4511972" y="3072972"/>
                  <a:pt x="4502050" y="3068011"/>
                </a:cubicBezTo>
                <a:cubicBezTo>
                  <a:pt x="4497089" y="3068011"/>
                  <a:pt x="4493368" y="3066771"/>
                  <a:pt x="4490888" y="3064290"/>
                </a:cubicBezTo>
                <a:cubicBezTo>
                  <a:pt x="4488408" y="3061810"/>
                  <a:pt x="4487168" y="3060569"/>
                  <a:pt x="4487168" y="3060569"/>
                </a:cubicBezTo>
                <a:lnTo>
                  <a:pt x="4472285" y="3053128"/>
                </a:lnTo>
                <a:cubicBezTo>
                  <a:pt x="4462363" y="3053128"/>
                  <a:pt x="4447480" y="3048167"/>
                  <a:pt x="4427636" y="3038245"/>
                </a:cubicBezTo>
                <a:lnTo>
                  <a:pt x="4405312" y="3030804"/>
                </a:lnTo>
                <a:lnTo>
                  <a:pt x="4401591" y="3030804"/>
                </a:lnTo>
                <a:lnTo>
                  <a:pt x="4375547" y="3030804"/>
                </a:lnTo>
                <a:cubicBezTo>
                  <a:pt x="4375547" y="3030804"/>
                  <a:pt x="4363144" y="3025843"/>
                  <a:pt x="4338339" y="3015921"/>
                </a:cubicBezTo>
                <a:cubicBezTo>
                  <a:pt x="4333379" y="3010960"/>
                  <a:pt x="4328418" y="3008480"/>
                  <a:pt x="4323457" y="3008480"/>
                </a:cubicBezTo>
                <a:cubicBezTo>
                  <a:pt x="4318496" y="3008480"/>
                  <a:pt x="4311055" y="3006000"/>
                  <a:pt x="4301132" y="3001038"/>
                </a:cubicBezTo>
                <a:cubicBezTo>
                  <a:pt x="4296172" y="2996077"/>
                  <a:pt x="4289970" y="2992357"/>
                  <a:pt x="4282529" y="2989876"/>
                </a:cubicBezTo>
                <a:cubicBezTo>
                  <a:pt x="4275088" y="2987396"/>
                  <a:pt x="4268887" y="2986155"/>
                  <a:pt x="4263926" y="2986155"/>
                </a:cubicBezTo>
                <a:cubicBezTo>
                  <a:pt x="4209355" y="2971273"/>
                  <a:pt x="4179590" y="2961351"/>
                  <a:pt x="4174629" y="2956390"/>
                </a:cubicBezTo>
                <a:lnTo>
                  <a:pt x="4167187" y="2956390"/>
                </a:lnTo>
                <a:cubicBezTo>
                  <a:pt x="4172148" y="2961351"/>
                  <a:pt x="4170908" y="2962591"/>
                  <a:pt x="4163467" y="2960110"/>
                </a:cubicBezTo>
                <a:cubicBezTo>
                  <a:pt x="4156025" y="2957630"/>
                  <a:pt x="4147344" y="2955150"/>
                  <a:pt x="4137422" y="2952669"/>
                </a:cubicBezTo>
                <a:cubicBezTo>
                  <a:pt x="4127500" y="2950189"/>
                  <a:pt x="4122539" y="2948948"/>
                  <a:pt x="4122539" y="2948948"/>
                </a:cubicBezTo>
                <a:cubicBezTo>
                  <a:pt x="4117578" y="2934066"/>
                  <a:pt x="4100215" y="2926624"/>
                  <a:pt x="4070449" y="2926624"/>
                </a:cubicBezTo>
                <a:lnTo>
                  <a:pt x="4063008" y="2919183"/>
                </a:lnTo>
                <a:cubicBezTo>
                  <a:pt x="4063008" y="2919183"/>
                  <a:pt x="4058047" y="2919183"/>
                  <a:pt x="4048125" y="2919183"/>
                </a:cubicBezTo>
                <a:lnTo>
                  <a:pt x="4033242" y="2911741"/>
                </a:lnTo>
                <a:lnTo>
                  <a:pt x="4025801" y="2904300"/>
                </a:lnTo>
                <a:lnTo>
                  <a:pt x="4003476" y="2896859"/>
                </a:lnTo>
                <a:cubicBezTo>
                  <a:pt x="3988594" y="2886937"/>
                  <a:pt x="3973711" y="2881976"/>
                  <a:pt x="3958828" y="2881976"/>
                </a:cubicBezTo>
                <a:cubicBezTo>
                  <a:pt x="3948906" y="2881976"/>
                  <a:pt x="3946426" y="2879496"/>
                  <a:pt x="3951387" y="2874534"/>
                </a:cubicBezTo>
                <a:cubicBezTo>
                  <a:pt x="3946426" y="2879496"/>
                  <a:pt x="3943945" y="2879496"/>
                  <a:pt x="3943945" y="2874534"/>
                </a:cubicBezTo>
                <a:cubicBezTo>
                  <a:pt x="3934023" y="2864613"/>
                  <a:pt x="3914180" y="2857171"/>
                  <a:pt x="3884414" y="2852210"/>
                </a:cubicBezTo>
                <a:cubicBezTo>
                  <a:pt x="3874492" y="2852210"/>
                  <a:pt x="3863330" y="2848489"/>
                  <a:pt x="3850928" y="2841048"/>
                </a:cubicBezTo>
                <a:cubicBezTo>
                  <a:pt x="3838525" y="2833607"/>
                  <a:pt x="3827363" y="2828646"/>
                  <a:pt x="3817441" y="2826165"/>
                </a:cubicBezTo>
                <a:cubicBezTo>
                  <a:pt x="3807520" y="2823685"/>
                  <a:pt x="3800078" y="2819964"/>
                  <a:pt x="3795117" y="2815003"/>
                </a:cubicBezTo>
                <a:lnTo>
                  <a:pt x="3802559" y="2815003"/>
                </a:lnTo>
                <a:cubicBezTo>
                  <a:pt x="3812480" y="2819964"/>
                  <a:pt x="3816201" y="2818724"/>
                  <a:pt x="3813721" y="2811282"/>
                </a:cubicBezTo>
                <a:cubicBezTo>
                  <a:pt x="3811240" y="2803841"/>
                  <a:pt x="3808760" y="2801361"/>
                  <a:pt x="3806279" y="2803841"/>
                </a:cubicBezTo>
                <a:cubicBezTo>
                  <a:pt x="3803799" y="2806322"/>
                  <a:pt x="3797597" y="2803841"/>
                  <a:pt x="3787676" y="2796400"/>
                </a:cubicBezTo>
                <a:cubicBezTo>
                  <a:pt x="3777754" y="2788958"/>
                  <a:pt x="3770313" y="2785237"/>
                  <a:pt x="3765351" y="2785237"/>
                </a:cubicBezTo>
                <a:cubicBezTo>
                  <a:pt x="3765351" y="2785237"/>
                  <a:pt x="3761631" y="2783997"/>
                  <a:pt x="3754189" y="2781517"/>
                </a:cubicBezTo>
                <a:cubicBezTo>
                  <a:pt x="3746748" y="2779037"/>
                  <a:pt x="3738066" y="2775316"/>
                  <a:pt x="3728144" y="2770355"/>
                </a:cubicBezTo>
                <a:cubicBezTo>
                  <a:pt x="3718223" y="2765394"/>
                  <a:pt x="3708301" y="2760433"/>
                  <a:pt x="3698379" y="2755472"/>
                </a:cubicBezTo>
                <a:cubicBezTo>
                  <a:pt x="3688457" y="2750511"/>
                  <a:pt x="3681016" y="2748030"/>
                  <a:pt x="3676055" y="2748030"/>
                </a:cubicBezTo>
                <a:lnTo>
                  <a:pt x="3601641" y="2725706"/>
                </a:lnTo>
                <a:cubicBezTo>
                  <a:pt x="3601641" y="2725706"/>
                  <a:pt x="3597920" y="2724466"/>
                  <a:pt x="3590478" y="2721985"/>
                </a:cubicBezTo>
                <a:cubicBezTo>
                  <a:pt x="3583037" y="2719505"/>
                  <a:pt x="3574355" y="2718265"/>
                  <a:pt x="3564433" y="2718265"/>
                </a:cubicBezTo>
                <a:lnTo>
                  <a:pt x="3527226" y="2703382"/>
                </a:lnTo>
                <a:cubicBezTo>
                  <a:pt x="3502422" y="2693460"/>
                  <a:pt x="3490019" y="2693460"/>
                  <a:pt x="3490019" y="2703382"/>
                </a:cubicBezTo>
                <a:lnTo>
                  <a:pt x="3482578" y="2703382"/>
                </a:lnTo>
                <a:lnTo>
                  <a:pt x="3475137" y="2695941"/>
                </a:lnTo>
                <a:lnTo>
                  <a:pt x="3475137" y="2703382"/>
                </a:lnTo>
                <a:lnTo>
                  <a:pt x="3415605" y="2681058"/>
                </a:lnTo>
                <a:cubicBezTo>
                  <a:pt x="3420566" y="2676097"/>
                  <a:pt x="3429248" y="2676097"/>
                  <a:pt x="3441650" y="2681058"/>
                </a:cubicBezTo>
                <a:cubicBezTo>
                  <a:pt x="3454053" y="2686019"/>
                  <a:pt x="3465215" y="2688499"/>
                  <a:pt x="3475137" y="2688499"/>
                </a:cubicBezTo>
                <a:lnTo>
                  <a:pt x="3423047" y="2666175"/>
                </a:lnTo>
                <a:cubicBezTo>
                  <a:pt x="3388320" y="2656253"/>
                  <a:pt x="3368476" y="2648811"/>
                  <a:pt x="3363515" y="2643851"/>
                </a:cubicBezTo>
                <a:lnTo>
                  <a:pt x="3370957" y="2643851"/>
                </a:lnTo>
                <a:cubicBezTo>
                  <a:pt x="3375918" y="2643851"/>
                  <a:pt x="3380879" y="2643851"/>
                  <a:pt x="3385840" y="2643851"/>
                </a:cubicBezTo>
                <a:cubicBezTo>
                  <a:pt x="3390801" y="2643851"/>
                  <a:pt x="3394521" y="2645091"/>
                  <a:pt x="3397002" y="2647571"/>
                </a:cubicBezTo>
                <a:cubicBezTo>
                  <a:pt x="3399482" y="2650052"/>
                  <a:pt x="3403203" y="2651292"/>
                  <a:pt x="3408164" y="2651292"/>
                </a:cubicBezTo>
                <a:cubicBezTo>
                  <a:pt x="3413125" y="2651292"/>
                  <a:pt x="3416846" y="2652533"/>
                  <a:pt x="3419326" y="2655013"/>
                </a:cubicBezTo>
                <a:cubicBezTo>
                  <a:pt x="3421806" y="2657493"/>
                  <a:pt x="3423047" y="2658734"/>
                  <a:pt x="3423047" y="2658734"/>
                </a:cubicBezTo>
                <a:cubicBezTo>
                  <a:pt x="3423047" y="2658734"/>
                  <a:pt x="3428008" y="2661214"/>
                  <a:pt x="3437929" y="2666175"/>
                </a:cubicBezTo>
                <a:lnTo>
                  <a:pt x="3460254" y="2666175"/>
                </a:lnTo>
                <a:lnTo>
                  <a:pt x="3504902" y="2681058"/>
                </a:lnTo>
                <a:lnTo>
                  <a:pt x="3490019" y="2673616"/>
                </a:lnTo>
                <a:cubicBezTo>
                  <a:pt x="3475137" y="2668656"/>
                  <a:pt x="3465215" y="2666175"/>
                  <a:pt x="3460254" y="2666175"/>
                </a:cubicBezTo>
                <a:lnTo>
                  <a:pt x="3445371" y="2658734"/>
                </a:lnTo>
                <a:cubicBezTo>
                  <a:pt x="3435449" y="2653773"/>
                  <a:pt x="3429248" y="2650052"/>
                  <a:pt x="3426767" y="2647571"/>
                </a:cubicBezTo>
                <a:cubicBezTo>
                  <a:pt x="3424287" y="2645091"/>
                  <a:pt x="3411885" y="2641370"/>
                  <a:pt x="3389560" y="2636409"/>
                </a:cubicBezTo>
                <a:cubicBezTo>
                  <a:pt x="3367236" y="2631449"/>
                  <a:pt x="3353594" y="2627728"/>
                  <a:pt x="3348633" y="2625247"/>
                </a:cubicBezTo>
                <a:cubicBezTo>
                  <a:pt x="3343672" y="2622767"/>
                  <a:pt x="3341191" y="2624007"/>
                  <a:pt x="3341191" y="2628968"/>
                </a:cubicBezTo>
                <a:cubicBezTo>
                  <a:pt x="3346152" y="2638890"/>
                  <a:pt x="3333750" y="2638890"/>
                  <a:pt x="3303984" y="2628968"/>
                </a:cubicBezTo>
                <a:lnTo>
                  <a:pt x="3274219" y="2621527"/>
                </a:lnTo>
                <a:cubicBezTo>
                  <a:pt x="3279179" y="2626487"/>
                  <a:pt x="3279179" y="2628968"/>
                  <a:pt x="3274219" y="2628968"/>
                </a:cubicBezTo>
                <a:lnTo>
                  <a:pt x="3259336" y="2621527"/>
                </a:lnTo>
                <a:cubicBezTo>
                  <a:pt x="3259336" y="2616566"/>
                  <a:pt x="3253134" y="2611604"/>
                  <a:pt x="3240732" y="2606644"/>
                </a:cubicBezTo>
                <a:cubicBezTo>
                  <a:pt x="3228330" y="2601683"/>
                  <a:pt x="3214687" y="2596722"/>
                  <a:pt x="3199804" y="2591761"/>
                </a:cubicBezTo>
                <a:cubicBezTo>
                  <a:pt x="3184922" y="2586800"/>
                  <a:pt x="3172520" y="2584319"/>
                  <a:pt x="3162597" y="2584319"/>
                </a:cubicBezTo>
                <a:cubicBezTo>
                  <a:pt x="3152675" y="2579359"/>
                  <a:pt x="3147715" y="2576878"/>
                  <a:pt x="3147715" y="2576878"/>
                </a:cubicBezTo>
                <a:lnTo>
                  <a:pt x="3177480" y="2576878"/>
                </a:lnTo>
                <a:cubicBezTo>
                  <a:pt x="3182441" y="2581839"/>
                  <a:pt x="3186162" y="2584319"/>
                  <a:pt x="3188643" y="2584319"/>
                </a:cubicBezTo>
                <a:cubicBezTo>
                  <a:pt x="3191123" y="2584319"/>
                  <a:pt x="3194844" y="2584319"/>
                  <a:pt x="3199804" y="2584319"/>
                </a:cubicBezTo>
                <a:cubicBezTo>
                  <a:pt x="3199804" y="2584319"/>
                  <a:pt x="3204765" y="2586800"/>
                  <a:pt x="3214687" y="2591761"/>
                </a:cubicBezTo>
                <a:cubicBezTo>
                  <a:pt x="3239492" y="2601683"/>
                  <a:pt x="3259336" y="2609124"/>
                  <a:pt x="3274219" y="2614085"/>
                </a:cubicBezTo>
                <a:cubicBezTo>
                  <a:pt x="3279179" y="2614085"/>
                  <a:pt x="3287861" y="2615325"/>
                  <a:pt x="3300263" y="2617806"/>
                </a:cubicBezTo>
                <a:cubicBezTo>
                  <a:pt x="3312666" y="2620286"/>
                  <a:pt x="3318867" y="2621527"/>
                  <a:pt x="3318867" y="2621527"/>
                </a:cubicBezTo>
                <a:lnTo>
                  <a:pt x="3311426" y="2614085"/>
                </a:lnTo>
                <a:lnTo>
                  <a:pt x="3296543" y="2606644"/>
                </a:lnTo>
                <a:cubicBezTo>
                  <a:pt x="3291582" y="2606644"/>
                  <a:pt x="3276699" y="2601683"/>
                  <a:pt x="3251894" y="2591761"/>
                </a:cubicBezTo>
                <a:cubicBezTo>
                  <a:pt x="3227089" y="2581839"/>
                  <a:pt x="3212207" y="2576878"/>
                  <a:pt x="3207246" y="2576878"/>
                </a:cubicBezTo>
                <a:cubicBezTo>
                  <a:pt x="3207246" y="2571917"/>
                  <a:pt x="3204765" y="2569437"/>
                  <a:pt x="3199804" y="2569437"/>
                </a:cubicBezTo>
                <a:lnTo>
                  <a:pt x="3177480" y="2561995"/>
                </a:lnTo>
                <a:cubicBezTo>
                  <a:pt x="3167558" y="2552073"/>
                  <a:pt x="3152675" y="2544632"/>
                  <a:pt x="3132832" y="2539671"/>
                </a:cubicBezTo>
                <a:lnTo>
                  <a:pt x="3088184" y="2524788"/>
                </a:lnTo>
                <a:cubicBezTo>
                  <a:pt x="3078261" y="2519827"/>
                  <a:pt x="3068340" y="2517347"/>
                  <a:pt x="3058418" y="2517347"/>
                </a:cubicBezTo>
                <a:cubicBezTo>
                  <a:pt x="3048496" y="2517347"/>
                  <a:pt x="3041054" y="2514866"/>
                  <a:pt x="3036094" y="2509905"/>
                </a:cubicBezTo>
                <a:lnTo>
                  <a:pt x="3028652" y="2509905"/>
                </a:lnTo>
                <a:lnTo>
                  <a:pt x="3013769" y="2502464"/>
                </a:lnTo>
                <a:cubicBezTo>
                  <a:pt x="3003847" y="2492542"/>
                  <a:pt x="2992685" y="2486341"/>
                  <a:pt x="2980283" y="2483860"/>
                </a:cubicBezTo>
                <a:cubicBezTo>
                  <a:pt x="2967881" y="2481380"/>
                  <a:pt x="2961679" y="2477659"/>
                  <a:pt x="2961679" y="2472698"/>
                </a:cubicBezTo>
                <a:lnTo>
                  <a:pt x="2969121" y="2472698"/>
                </a:lnTo>
                <a:lnTo>
                  <a:pt x="2976562" y="2465257"/>
                </a:lnTo>
                <a:cubicBezTo>
                  <a:pt x="2971602" y="2460296"/>
                  <a:pt x="2966640" y="2457816"/>
                  <a:pt x="2961679" y="2457816"/>
                </a:cubicBezTo>
                <a:lnTo>
                  <a:pt x="2954238" y="2457816"/>
                </a:lnTo>
                <a:cubicBezTo>
                  <a:pt x="2954238" y="2452855"/>
                  <a:pt x="2940595" y="2445413"/>
                  <a:pt x="2913311" y="2435491"/>
                </a:cubicBezTo>
                <a:cubicBezTo>
                  <a:pt x="2886025" y="2425569"/>
                  <a:pt x="2867422" y="2419368"/>
                  <a:pt x="2857500" y="2416888"/>
                </a:cubicBezTo>
                <a:cubicBezTo>
                  <a:pt x="2847578" y="2414407"/>
                  <a:pt x="2835176" y="2410686"/>
                  <a:pt x="2820293" y="2405726"/>
                </a:cubicBezTo>
                <a:cubicBezTo>
                  <a:pt x="2800449" y="2395804"/>
                  <a:pt x="2788046" y="2390843"/>
                  <a:pt x="2783086" y="2390843"/>
                </a:cubicBezTo>
                <a:cubicBezTo>
                  <a:pt x="2768203" y="2375960"/>
                  <a:pt x="2745879" y="2366038"/>
                  <a:pt x="2716113" y="2361077"/>
                </a:cubicBezTo>
                <a:cubicBezTo>
                  <a:pt x="2711152" y="2361077"/>
                  <a:pt x="2706191" y="2361077"/>
                  <a:pt x="2701230" y="2361077"/>
                </a:cubicBezTo>
                <a:cubicBezTo>
                  <a:pt x="2696270" y="2361077"/>
                  <a:pt x="2692549" y="2359837"/>
                  <a:pt x="2690068" y="2357357"/>
                </a:cubicBezTo>
                <a:cubicBezTo>
                  <a:pt x="2687588" y="2354876"/>
                  <a:pt x="2686347" y="2353636"/>
                  <a:pt x="2686347" y="2353636"/>
                </a:cubicBezTo>
                <a:cubicBezTo>
                  <a:pt x="2686347" y="2348675"/>
                  <a:pt x="2676425" y="2343714"/>
                  <a:pt x="2656582" y="2338753"/>
                </a:cubicBezTo>
                <a:cubicBezTo>
                  <a:pt x="2651621" y="2333792"/>
                  <a:pt x="2645420" y="2330072"/>
                  <a:pt x="2637979" y="2327591"/>
                </a:cubicBezTo>
                <a:cubicBezTo>
                  <a:pt x="2630537" y="2325110"/>
                  <a:pt x="2623096" y="2322630"/>
                  <a:pt x="2615654" y="2320150"/>
                </a:cubicBezTo>
                <a:cubicBezTo>
                  <a:pt x="2608213" y="2317669"/>
                  <a:pt x="2599531" y="2313948"/>
                  <a:pt x="2589609" y="2308987"/>
                </a:cubicBezTo>
                <a:cubicBezTo>
                  <a:pt x="2564804" y="2299065"/>
                  <a:pt x="2547441" y="2291624"/>
                  <a:pt x="2537519" y="2286663"/>
                </a:cubicBezTo>
                <a:cubicBezTo>
                  <a:pt x="2532559" y="2286663"/>
                  <a:pt x="2527597" y="2285423"/>
                  <a:pt x="2522637" y="2282943"/>
                </a:cubicBezTo>
                <a:cubicBezTo>
                  <a:pt x="2517676" y="2280462"/>
                  <a:pt x="2512714" y="2279222"/>
                  <a:pt x="2507754" y="2279222"/>
                </a:cubicBezTo>
                <a:cubicBezTo>
                  <a:pt x="2507754" y="2274261"/>
                  <a:pt x="2505273" y="2271780"/>
                  <a:pt x="2500313" y="2271780"/>
                </a:cubicBezTo>
                <a:cubicBezTo>
                  <a:pt x="2495352" y="2271780"/>
                  <a:pt x="2491631" y="2270540"/>
                  <a:pt x="2489150" y="2268060"/>
                </a:cubicBezTo>
                <a:cubicBezTo>
                  <a:pt x="2486670" y="2265579"/>
                  <a:pt x="2480469" y="2263099"/>
                  <a:pt x="2470547" y="2260618"/>
                </a:cubicBezTo>
                <a:cubicBezTo>
                  <a:pt x="2460625" y="2258138"/>
                  <a:pt x="2453183" y="2256898"/>
                  <a:pt x="2448222" y="2256898"/>
                </a:cubicBezTo>
                <a:lnTo>
                  <a:pt x="2418457" y="2249456"/>
                </a:lnTo>
                <a:cubicBezTo>
                  <a:pt x="2398613" y="2244495"/>
                  <a:pt x="2387451" y="2240775"/>
                  <a:pt x="2384971" y="2238294"/>
                </a:cubicBezTo>
                <a:cubicBezTo>
                  <a:pt x="2382490" y="2235813"/>
                  <a:pt x="2371328" y="2230853"/>
                  <a:pt x="2351484" y="2223411"/>
                </a:cubicBezTo>
                <a:cubicBezTo>
                  <a:pt x="2331641" y="2215970"/>
                  <a:pt x="2306836" y="2207288"/>
                  <a:pt x="2277070" y="2197366"/>
                </a:cubicBezTo>
                <a:lnTo>
                  <a:pt x="2224980" y="2175042"/>
                </a:lnTo>
                <a:cubicBezTo>
                  <a:pt x="2210097" y="2175042"/>
                  <a:pt x="2198935" y="2172561"/>
                  <a:pt x="2191494" y="2167601"/>
                </a:cubicBezTo>
                <a:cubicBezTo>
                  <a:pt x="2184053" y="2162640"/>
                  <a:pt x="2181572" y="2158919"/>
                  <a:pt x="2184053" y="2156439"/>
                </a:cubicBezTo>
                <a:cubicBezTo>
                  <a:pt x="2186533" y="2153958"/>
                  <a:pt x="2182813" y="2150237"/>
                  <a:pt x="2172890" y="2145277"/>
                </a:cubicBezTo>
                <a:cubicBezTo>
                  <a:pt x="2172890" y="2145277"/>
                  <a:pt x="2170410" y="2142796"/>
                  <a:pt x="2165449" y="2137835"/>
                </a:cubicBezTo>
                <a:cubicBezTo>
                  <a:pt x="2170410" y="2132874"/>
                  <a:pt x="2200175" y="2142796"/>
                  <a:pt x="2254746" y="2167601"/>
                </a:cubicBezTo>
                <a:lnTo>
                  <a:pt x="2299394" y="2182484"/>
                </a:lnTo>
                <a:cubicBezTo>
                  <a:pt x="2299394" y="2182484"/>
                  <a:pt x="2299394" y="2181243"/>
                  <a:pt x="2299394" y="2178763"/>
                </a:cubicBezTo>
                <a:cubicBezTo>
                  <a:pt x="2299394" y="2176282"/>
                  <a:pt x="2301875" y="2175042"/>
                  <a:pt x="2306836" y="2175042"/>
                </a:cubicBezTo>
                <a:cubicBezTo>
                  <a:pt x="2306836" y="2180003"/>
                  <a:pt x="2306836" y="2182484"/>
                  <a:pt x="2306836" y="2182484"/>
                </a:cubicBezTo>
                <a:cubicBezTo>
                  <a:pt x="2311796" y="2187444"/>
                  <a:pt x="2316758" y="2189925"/>
                  <a:pt x="2321719" y="2189925"/>
                </a:cubicBezTo>
                <a:cubicBezTo>
                  <a:pt x="2321719" y="2189925"/>
                  <a:pt x="2321719" y="2187444"/>
                  <a:pt x="2321719" y="2182484"/>
                </a:cubicBezTo>
                <a:lnTo>
                  <a:pt x="2314277" y="2175042"/>
                </a:lnTo>
                <a:cubicBezTo>
                  <a:pt x="2314277" y="2170081"/>
                  <a:pt x="2306836" y="2167601"/>
                  <a:pt x="2291953" y="2167601"/>
                </a:cubicBezTo>
                <a:cubicBezTo>
                  <a:pt x="2277070" y="2167601"/>
                  <a:pt x="2268389" y="2165120"/>
                  <a:pt x="2265908" y="2160159"/>
                </a:cubicBezTo>
                <a:cubicBezTo>
                  <a:pt x="2263427" y="2155199"/>
                  <a:pt x="2259707" y="2152718"/>
                  <a:pt x="2254746" y="2152718"/>
                </a:cubicBezTo>
                <a:cubicBezTo>
                  <a:pt x="2244824" y="2152718"/>
                  <a:pt x="2234902" y="2150237"/>
                  <a:pt x="2224980" y="2145277"/>
                </a:cubicBezTo>
                <a:cubicBezTo>
                  <a:pt x="2215058" y="2140316"/>
                  <a:pt x="2212578" y="2135354"/>
                  <a:pt x="2217539" y="2130394"/>
                </a:cubicBezTo>
                <a:lnTo>
                  <a:pt x="2210097" y="2122952"/>
                </a:lnTo>
                <a:cubicBezTo>
                  <a:pt x="2200175" y="2122952"/>
                  <a:pt x="2195215" y="2122952"/>
                  <a:pt x="2195215" y="2122952"/>
                </a:cubicBezTo>
                <a:lnTo>
                  <a:pt x="2135683" y="2100628"/>
                </a:lnTo>
                <a:cubicBezTo>
                  <a:pt x="2115840" y="2090706"/>
                  <a:pt x="2108399" y="2085745"/>
                  <a:pt x="2113359" y="2085745"/>
                </a:cubicBezTo>
                <a:lnTo>
                  <a:pt x="2143125" y="2093187"/>
                </a:lnTo>
                <a:cubicBezTo>
                  <a:pt x="2153047" y="2098147"/>
                  <a:pt x="2160488" y="2100628"/>
                  <a:pt x="2165449" y="2100628"/>
                </a:cubicBezTo>
                <a:lnTo>
                  <a:pt x="2187774" y="2108069"/>
                </a:lnTo>
                <a:cubicBezTo>
                  <a:pt x="2192734" y="2113030"/>
                  <a:pt x="2198935" y="2116751"/>
                  <a:pt x="2206377" y="2119232"/>
                </a:cubicBezTo>
                <a:cubicBezTo>
                  <a:pt x="2213818" y="2121712"/>
                  <a:pt x="2224980" y="2122952"/>
                  <a:pt x="2239863" y="2122952"/>
                </a:cubicBezTo>
                <a:lnTo>
                  <a:pt x="2239863" y="2115511"/>
                </a:lnTo>
                <a:cubicBezTo>
                  <a:pt x="2229941" y="2110550"/>
                  <a:pt x="2220020" y="2106829"/>
                  <a:pt x="2210097" y="2104349"/>
                </a:cubicBezTo>
                <a:cubicBezTo>
                  <a:pt x="2200175" y="2101868"/>
                  <a:pt x="2190254" y="2098147"/>
                  <a:pt x="2180332" y="2093187"/>
                </a:cubicBezTo>
                <a:cubicBezTo>
                  <a:pt x="2155527" y="2083265"/>
                  <a:pt x="2140644" y="2077064"/>
                  <a:pt x="2135683" y="2074583"/>
                </a:cubicBezTo>
                <a:cubicBezTo>
                  <a:pt x="2130723" y="2072102"/>
                  <a:pt x="2123281" y="2068382"/>
                  <a:pt x="2113359" y="2063421"/>
                </a:cubicBezTo>
                <a:cubicBezTo>
                  <a:pt x="2103437" y="2058460"/>
                  <a:pt x="2098476" y="2053499"/>
                  <a:pt x="2098476" y="2048538"/>
                </a:cubicBezTo>
                <a:lnTo>
                  <a:pt x="2105918" y="2048538"/>
                </a:lnTo>
                <a:cubicBezTo>
                  <a:pt x="2110879" y="2053499"/>
                  <a:pt x="2113359" y="2055980"/>
                  <a:pt x="2113359" y="2055980"/>
                </a:cubicBezTo>
                <a:lnTo>
                  <a:pt x="2120801" y="2055980"/>
                </a:lnTo>
                <a:cubicBezTo>
                  <a:pt x="2115840" y="2055980"/>
                  <a:pt x="2114599" y="2057220"/>
                  <a:pt x="2117080" y="2059700"/>
                </a:cubicBezTo>
                <a:cubicBezTo>
                  <a:pt x="2119561" y="2062181"/>
                  <a:pt x="2123281" y="2063421"/>
                  <a:pt x="2128242" y="2063421"/>
                </a:cubicBezTo>
                <a:lnTo>
                  <a:pt x="2165449" y="2070862"/>
                </a:lnTo>
                <a:cubicBezTo>
                  <a:pt x="2190254" y="2080785"/>
                  <a:pt x="2202656" y="2083265"/>
                  <a:pt x="2202656" y="2078304"/>
                </a:cubicBezTo>
                <a:cubicBezTo>
                  <a:pt x="2202656" y="2078304"/>
                  <a:pt x="2197695" y="2073343"/>
                  <a:pt x="2187774" y="2063421"/>
                </a:cubicBezTo>
                <a:lnTo>
                  <a:pt x="2150567" y="2048538"/>
                </a:lnTo>
                <a:cubicBezTo>
                  <a:pt x="2125761" y="2043577"/>
                  <a:pt x="2113359" y="2036136"/>
                  <a:pt x="2113359" y="2026214"/>
                </a:cubicBezTo>
                <a:cubicBezTo>
                  <a:pt x="2113359" y="2021253"/>
                  <a:pt x="2112119" y="2018773"/>
                  <a:pt x="2109639" y="2018773"/>
                </a:cubicBezTo>
                <a:cubicBezTo>
                  <a:pt x="2107158" y="2018773"/>
                  <a:pt x="2105918" y="2021253"/>
                  <a:pt x="2105918" y="2026214"/>
                </a:cubicBezTo>
                <a:cubicBezTo>
                  <a:pt x="2105918" y="2031175"/>
                  <a:pt x="2105918" y="2033655"/>
                  <a:pt x="2105918" y="2033655"/>
                </a:cubicBezTo>
                <a:cubicBezTo>
                  <a:pt x="2100957" y="2033655"/>
                  <a:pt x="2098476" y="2032415"/>
                  <a:pt x="2098476" y="2029935"/>
                </a:cubicBezTo>
                <a:cubicBezTo>
                  <a:pt x="2098476" y="2027454"/>
                  <a:pt x="2095996" y="2026214"/>
                  <a:pt x="2091035" y="2026214"/>
                </a:cubicBezTo>
                <a:lnTo>
                  <a:pt x="2083594" y="2018773"/>
                </a:lnTo>
                <a:cubicBezTo>
                  <a:pt x="2083594" y="2018773"/>
                  <a:pt x="2081113" y="2016292"/>
                  <a:pt x="2076152" y="2011331"/>
                </a:cubicBezTo>
                <a:cubicBezTo>
                  <a:pt x="2076152" y="2011331"/>
                  <a:pt x="2074912" y="2010091"/>
                  <a:pt x="2072431" y="2007610"/>
                </a:cubicBezTo>
                <a:cubicBezTo>
                  <a:pt x="2069951" y="2005130"/>
                  <a:pt x="2066230" y="2003890"/>
                  <a:pt x="2061269" y="2003890"/>
                </a:cubicBezTo>
                <a:cubicBezTo>
                  <a:pt x="2056309" y="2003890"/>
                  <a:pt x="2053828" y="2002650"/>
                  <a:pt x="2053828" y="2000169"/>
                </a:cubicBezTo>
                <a:cubicBezTo>
                  <a:pt x="2053828" y="1997688"/>
                  <a:pt x="2051348" y="1996448"/>
                  <a:pt x="2046387" y="1996448"/>
                </a:cubicBezTo>
                <a:lnTo>
                  <a:pt x="2024062" y="1989007"/>
                </a:lnTo>
                <a:cubicBezTo>
                  <a:pt x="2014141" y="1979085"/>
                  <a:pt x="2006699" y="1974124"/>
                  <a:pt x="2001738" y="1974124"/>
                </a:cubicBezTo>
                <a:cubicBezTo>
                  <a:pt x="2001738" y="1974124"/>
                  <a:pt x="2000498" y="1974124"/>
                  <a:pt x="1998017" y="1974124"/>
                </a:cubicBezTo>
                <a:cubicBezTo>
                  <a:pt x="1995537" y="1974124"/>
                  <a:pt x="1991816" y="1971644"/>
                  <a:pt x="1986856" y="1966683"/>
                </a:cubicBezTo>
                <a:lnTo>
                  <a:pt x="1912441" y="1936917"/>
                </a:lnTo>
                <a:cubicBezTo>
                  <a:pt x="1902520" y="1936917"/>
                  <a:pt x="1895078" y="1935677"/>
                  <a:pt x="1890117" y="1933196"/>
                </a:cubicBezTo>
                <a:cubicBezTo>
                  <a:pt x="1885157" y="1930716"/>
                  <a:pt x="1882676" y="1926995"/>
                  <a:pt x="1882676" y="1922034"/>
                </a:cubicBezTo>
                <a:lnTo>
                  <a:pt x="1882676" y="1914593"/>
                </a:lnTo>
                <a:cubicBezTo>
                  <a:pt x="1887636" y="1919554"/>
                  <a:pt x="1892598" y="1922034"/>
                  <a:pt x="1897558" y="1922034"/>
                </a:cubicBezTo>
                <a:cubicBezTo>
                  <a:pt x="1902520" y="1922034"/>
                  <a:pt x="1907481" y="1922034"/>
                  <a:pt x="1912441" y="1922034"/>
                </a:cubicBezTo>
                <a:cubicBezTo>
                  <a:pt x="1902520" y="1912112"/>
                  <a:pt x="1900039" y="1904671"/>
                  <a:pt x="1905000" y="1899710"/>
                </a:cubicBezTo>
                <a:lnTo>
                  <a:pt x="1815703" y="1869944"/>
                </a:lnTo>
                <a:cubicBezTo>
                  <a:pt x="1805781" y="1869944"/>
                  <a:pt x="1798340" y="1867464"/>
                  <a:pt x="1793379" y="1862503"/>
                </a:cubicBezTo>
                <a:lnTo>
                  <a:pt x="1763613" y="1847620"/>
                </a:lnTo>
                <a:lnTo>
                  <a:pt x="1741289" y="1840179"/>
                </a:lnTo>
                <a:cubicBezTo>
                  <a:pt x="1746250" y="1840179"/>
                  <a:pt x="1751211" y="1840179"/>
                  <a:pt x="1756172" y="1840179"/>
                </a:cubicBezTo>
                <a:lnTo>
                  <a:pt x="1778496" y="1847620"/>
                </a:lnTo>
                <a:cubicBezTo>
                  <a:pt x="1783457" y="1847620"/>
                  <a:pt x="1787178" y="1847620"/>
                  <a:pt x="1789658" y="1847620"/>
                </a:cubicBezTo>
                <a:cubicBezTo>
                  <a:pt x="1792139" y="1847620"/>
                  <a:pt x="1790899" y="1845140"/>
                  <a:pt x="1785938" y="1840179"/>
                </a:cubicBezTo>
                <a:cubicBezTo>
                  <a:pt x="1785938" y="1835218"/>
                  <a:pt x="1788418" y="1835218"/>
                  <a:pt x="1793379" y="1840179"/>
                </a:cubicBezTo>
                <a:cubicBezTo>
                  <a:pt x="1798340" y="1845140"/>
                  <a:pt x="1803301" y="1847620"/>
                  <a:pt x="1808262" y="1847620"/>
                </a:cubicBezTo>
                <a:cubicBezTo>
                  <a:pt x="1813223" y="1847620"/>
                  <a:pt x="1815703" y="1847620"/>
                  <a:pt x="1815703" y="1847620"/>
                </a:cubicBezTo>
                <a:cubicBezTo>
                  <a:pt x="1830586" y="1847620"/>
                  <a:pt x="1838028" y="1850101"/>
                  <a:pt x="1838028" y="1855062"/>
                </a:cubicBezTo>
                <a:cubicBezTo>
                  <a:pt x="1838028" y="1860022"/>
                  <a:pt x="1840508" y="1862503"/>
                  <a:pt x="1845469" y="1862503"/>
                </a:cubicBezTo>
                <a:cubicBezTo>
                  <a:pt x="1850430" y="1862503"/>
                  <a:pt x="1854151" y="1862503"/>
                  <a:pt x="1856631" y="1862503"/>
                </a:cubicBezTo>
                <a:cubicBezTo>
                  <a:pt x="1859112" y="1862503"/>
                  <a:pt x="1864072" y="1863743"/>
                  <a:pt x="1871513" y="1866224"/>
                </a:cubicBezTo>
                <a:cubicBezTo>
                  <a:pt x="1878955" y="1868704"/>
                  <a:pt x="1886397" y="1871185"/>
                  <a:pt x="1893838" y="1873665"/>
                </a:cubicBezTo>
                <a:cubicBezTo>
                  <a:pt x="1901279" y="1876146"/>
                  <a:pt x="1914922" y="1882347"/>
                  <a:pt x="1934766" y="1892269"/>
                </a:cubicBezTo>
                <a:cubicBezTo>
                  <a:pt x="1954610" y="1897229"/>
                  <a:pt x="1965771" y="1899710"/>
                  <a:pt x="1968252" y="1899710"/>
                </a:cubicBezTo>
                <a:cubicBezTo>
                  <a:pt x="1970733" y="1899710"/>
                  <a:pt x="1971973" y="1899710"/>
                  <a:pt x="1971973" y="1899710"/>
                </a:cubicBezTo>
                <a:cubicBezTo>
                  <a:pt x="2004219" y="1914593"/>
                  <a:pt x="2029644" y="1925755"/>
                  <a:pt x="2048247" y="1933196"/>
                </a:cubicBezTo>
                <a:lnTo>
                  <a:pt x="2068064" y="1940476"/>
                </a:lnTo>
                <a:lnTo>
                  <a:pt x="2053828" y="1936917"/>
                </a:lnTo>
                <a:cubicBezTo>
                  <a:pt x="2033985" y="1931956"/>
                  <a:pt x="2024062" y="1931956"/>
                  <a:pt x="2024062" y="1936917"/>
                </a:cubicBezTo>
                <a:cubicBezTo>
                  <a:pt x="2019102" y="1936917"/>
                  <a:pt x="2016621" y="1934436"/>
                  <a:pt x="2016621" y="1929476"/>
                </a:cubicBezTo>
                <a:cubicBezTo>
                  <a:pt x="2011660" y="1929476"/>
                  <a:pt x="2009180" y="1929476"/>
                  <a:pt x="2009180" y="1929476"/>
                </a:cubicBezTo>
                <a:cubicBezTo>
                  <a:pt x="1999258" y="1929476"/>
                  <a:pt x="1981895" y="1922034"/>
                  <a:pt x="1957090" y="1907152"/>
                </a:cubicBezTo>
                <a:cubicBezTo>
                  <a:pt x="1952129" y="1907152"/>
                  <a:pt x="1944688" y="1907152"/>
                  <a:pt x="1934766" y="1907152"/>
                </a:cubicBezTo>
                <a:lnTo>
                  <a:pt x="1949648" y="1914593"/>
                </a:lnTo>
                <a:lnTo>
                  <a:pt x="1971973" y="1922034"/>
                </a:lnTo>
                <a:cubicBezTo>
                  <a:pt x="1976933" y="1926995"/>
                  <a:pt x="1994297" y="1935677"/>
                  <a:pt x="2024062" y="1948079"/>
                </a:cubicBezTo>
                <a:cubicBezTo>
                  <a:pt x="2053828" y="1960481"/>
                  <a:pt x="2068711" y="1966683"/>
                  <a:pt x="2068711" y="1966683"/>
                </a:cubicBezTo>
                <a:cubicBezTo>
                  <a:pt x="2068711" y="1966683"/>
                  <a:pt x="2071191" y="1966683"/>
                  <a:pt x="2076152" y="1966683"/>
                </a:cubicBezTo>
                <a:cubicBezTo>
                  <a:pt x="2081113" y="1971644"/>
                  <a:pt x="2087314" y="1975364"/>
                  <a:pt x="2094756" y="1977845"/>
                </a:cubicBezTo>
                <a:cubicBezTo>
                  <a:pt x="2102197" y="1980326"/>
                  <a:pt x="2103437" y="1979085"/>
                  <a:pt x="2098476" y="1974124"/>
                </a:cubicBezTo>
                <a:lnTo>
                  <a:pt x="2105918" y="1966683"/>
                </a:lnTo>
                <a:cubicBezTo>
                  <a:pt x="2115840" y="1981566"/>
                  <a:pt x="2123281" y="1984046"/>
                  <a:pt x="2128242" y="1974124"/>
                </a:cubicBezTo>
                <a:cubicBezTo>
                  <a:pt x="2128242" y="1974124"/>
                  <a:pt x="2129482" y="1974124"/>
                  <a:pt x="2131963" y="1974124"/>
                </a:cubicBezTo>
                <a:cubicBezTo>
                  <a:pt x="2134443" y="1974124"/>
                  <a:pt x="2138164" y="1976605"/>
                  <a:pt x="2143125" y="1981566"/>
                </a:cubicBezTo>
                <a:lnTo>
                  <a:pt x="2158008" y="1989007"/>
                </a:lnTo>
                <a:lnTo>
                  <a:pt x="2180332" y="1996448"/>
                </a:lnTo>
                <a:cubicBezTo>
                  <a:pt x="2180332" y="1996448"/>
                  <a:pt x="2185293" y="1997688"/>
                  <a:pt x="2195215" y="2000169"/>
                </a:cubicBezTo>
                <a:cubicBezTo>
                  <a:pt x="2205137" y="2002650"/>
                  <a:pt x="2215058" y="2006370"/>
                  <a:pt x="2224980" y="2011331"/>
                </a:cubicBezTo>
                <a:cubicBezTo>
                  <a:pt x="2234902" y="2011331"/>
                  <a:pt x="2247305" y="2013812"/>
                  <a:pt x="2262187" y="2018773"/>
                </a:cubicBezTo>
                <a:lnTo>
                  <a:pt x="2269629" y="2018773"/>
                </a:lnTo>
                <a:cubicBezTo>
                  <a:pt x="2259707" y="2008851"/>
                  <a:pt x="2252265" y="2006370"/>
                  <a:pt x="2247305" y="2011331"/>
                </a:cubicBezTo>
                <a:cubicBezTo>
                  <a:pt x="2242344" y="2011331"/>
                  <a:pt x="2239863" y="2008851"/>
                  <a:pt x="2239863" y="2003890"/>
                </a:cubicBezTo>
                <a:cubicBezTo>
                  <a:pt x="2239863" y="1998929"/>
                  <a:pt x="2232422" y="1993968"/>
                  <a:pt x="2217539" y="1989007"/>
                </a:cubicBezTo>
                <a:cubicBezTo>
                  <a:pt x="2202656" y="1984046"/>
                  <a:pt x="2190254" y="1981566"/>
                  <a:pt x="2180332" y="1981566"/>
                </a:cubicBezTo>
                <a:lnTo>
                  <a:pt x="2180332" y="1974124"/>
                </a:lnTo>
                <a:cubicBezTo>
                  <a:pt x="2180332" y="1969163"/>
                  <a:pt x="2180332" y="1966683"/>
                  <a:pt x="2180332" y="1966683"/>
                </a:cubicBezTo>
                <a:cubicBezTo>
                  <a:pt x="2170410" y="1966683"/>
                  <a:pt x="2164209" y="1964202"/>
                  <a:pt x="2161728" y="1959241"/>
                </a:cubicBezTo>
                <a:cubicBezTo>
                  <a:pt x="2159248" y="1954281"/>
                  <a:pt x="2155527" y="1953040"/>
                  <a:pt x="2150567" y="1955521"/>
                </a:cubicBezTo>
                <a:cubicBezTo>
                  <a:pt x="2145606" y="1958001"/>
                  <a:pt x="2141885" y="1956761"/>
                  <a:pt x="2139404" y="1951800"/>
                </a:cubicBezTo>
                <a:cubicBezTo>
                  <a:pt x="2136923" y="1946839"/>
                  <a:pt x="2135683" y="1946839"/>
                  <a:pt x="2135683" y="1951800"/>
                </a:cubicBezTo>
                <a:cubicBezTo>
                  <a:pt x="2135683" y="1956761"/>
                  <a:pt x="2135683" y="1961722"/>
                  <a:pt x="2135683" y="1966683"/>
                </a:cubicBezTo>
                <a:lnTo>
                  <a:pt x="2107158" y="1952420"/>
                </a:lnTo>
                <a:lnTo>
                  <a:pt x="2111499" y="1952730"/>
                </a:lnTo>
                <a:cubicBezTo>
                  <a:pt x="2115220" y="1953350"/>
                  <a:pt x="2118320" y="1954281"/>
                  <a:pt x="2120801" y="1955521"/>
                </a:cubicBezTo>
                <a:cubicBezTo>
                  <a:pt x="2125761" y="1958001"/>
                  <a:pt x="2130723" y="1954281"/>
                  <a:pt x="2135683" y="1944359"/>
                </a:cubicBezTo>
                <a:cubicBezTo>
                  <a:pt x="2135683" y="1939398"/>
                  <a:pt x="2135683" y="1936917"/>
                  <a:pt x="2135683" y="1936917"/>
                </a:cubicBezTo>
                <a:cubicBezTo>
                  <a:pt x="2135683" y="1936917"/>
                  <a:pt x="2138164" y="1936917"/>
                  <a:pt x="2143125" y="1936917"/>
                </a:cubicBezTo>
                <a:lnTo>
                  <a:pt x="2143125" y="1929476"/>
                </a:lnTo>
                <a:lnTo>
                  <a:pt x="2091035" y="1899710"/>
                </a:lnTo>
                <a:cubicBezTo>
                  <a:pt x="2081113" y="1894749"/>
                  <a:pt x="2073672" y="1889788"/>
                  <a:pt x="2068711" y="1884827"/>
                </a:cubicBezTo>
                <a:cubicBezTo>
                  <a:pt x="2063750" y="1879867"/>
                  <a:pt x="2058789" y="1879867"/>
                  <a:pt x="2053828" y="1884827"/>
                </a:cubicBezTo>
                <a:lnTo>
                  <a:pt x="2016621" y="1862503"/>
                </a:lnTo>
                <a:lnTo>
                  <a:pt x="2083594" y="1877386"/>
                </a:lnTo>
                <a:cubicBezTo>
                  <a:pt x="2108399" y="1887308"/>
                  <a:pt x="2120801" y="1892269"/>
                  <a:pt x="2120801" y="1892269"/>
                </a:cubicBezTo>
                <a:cubicBezTo>
                  <a:pt x="2120801" y="1892269"/>
                  <a:pt x="2115840" y="1888548"/>
                  <a:pt x="2105918" y="1881107"/>
                </a:cubicBezTo>
                <a:cubicBezTo>
                  <a:pt x="2095996" y="1873665"/>
                  <a:pt x="2089795" y="1869944"/>
                  <a:pt x="2087314" y="1869944"/>
                </a:cubicBezTo>
                <a:cubicBezTo>
                  <a:pt x="2084834" y="1869944"/>
                  <a:pt x="2078633" y="1867464"/>
                  <a:pt x="2068711" y="1862503"/>
                </a:cubicBezTo>
                <a:cubicBezTo>
                  <a:pt x="2063750" y="1862503"/>
                  <a:pt x="2057549" y="1860022"/>
                  <a:pt x="2050108" y="1855062"/>
                </a:cubicBezTo>
                <a:cubicBezTo>
                  <a:pt x="2042666" y="1850101"/>
                  <a:pt x="2033985" y="1846380"/>
                  <a:pt x="2024062" y="1843900"/>
                </a:cubicBezTo>
                <a:cubicBezTo>
                  <a:pt x="2014141" y="1841419"/>
                  <a:pt x="2004219" y="1837698"/>
                  <a:pt x="1994297" y="1832737"/>
                </a:cubicBezTo>
                <a:cubicBezTo>
                  <a:pt x="1984375" y="1827777"/>
                  <a:pt x="1976933" y="1825296"/>
                  <a:pt x="1971973" y="1825296"/>
                </a:cubicBezTo>
                <a:cubicBezTo>
                  <a:pt x="1962050" y="1820335"/>
                  <a:pt x="1957090" y="1817855"/>
                  <a:pt x="1957090" y="1817855"/>
                </a:cubicBezTo>
                <a:cubicBezTo>
                  <a:pt x="1932285" y="1798011"/>
                  <a:pt x="1900039" y="1788089"/>
                  <a:pt x="1860352" y="1788089"/>
                </a:cubicBezTo>
                <a:cubicBezTo>
                  <a:pt x="1830586" y="1788089"/>
                  <a:pt x="1815703" y="1783128"/>
                  <a:pt x="1815703" y="1773206"/>
                </a:cubicBezTo>
                <a:cubicBezTo>
                  <a:pt x="1815703" y="1768245"/>
                  <a:pt x="1828105" y="1770726"/>
                  <a:pt x="1852910" y="1780648"/>
                </a:cubicBezTo>
                <a:lnTo>
                  <a:pt x="1845469" y="1773206"/>
                </a:lnTo>
                <a:cubicBezTo>
                  <a:pt x="1845469" y="1768245"/>
                  <a:pt x="1841748" y="1764525"/>
                  <a:pt x="1834307" y="1762044"/>
                </a:cubicBezTo>
                <a:cubicBezTo>
                  <a:pt x="1826865" y="1759563"/>
                  <a:pt x="1820664" y="1758323"/>
                  <a:pt x="1815703" y="1758323"/>
                </a:cubicBezTo>
                <a:lnTo>
                  <a:pt x="1763613" y="1735999"/>
                </a:lnTo>
                <a:cubicBezTo>
                  <a:pt x="1763613" y="1731038"/>
                  <a:pt x="1733848" y="1718636"/>
                  <a:pt x="1674316" y="1698792"/>
                </a:cubicBezTo>
                <a:cubicBezTo>
                  <a:pt x="1664395" y="1698792"/>
                  <a:pt x="1654473" y="1696311"/>
                  <a:pt x="1644551" y="1691351"/>
                </a:cubicBezTo>
                <a:cubicBezTo>
                  <a:pt x="1634629" y="1686390"/>
                  <a:pt x="1627188" y="1683909"/>
                  <a:pt x="1622227" y="1683909"/>
                </a:cubicBezTo>
                <a:cubicBezTo>
                  <a:pt x="1612304" y="1678949"/>
                  <a:pt x="1603623" y="1675228"/>
                  <a:pt x="1596181" y="1672747"/>
                </a:cubicBezTo>
                <a:cubicBezTo>
                  <a:pt x="1588740" y="1670267"/>
                  <a:pt x="1581299" y="1667786"/>
                  <a:pt x="1573858" y="1665306"/>
                </a:cubicBezTo>
                <a:cubicBezTo>
                  <a:pt x="1566416" y="1662825"/>
                  <a:pt x="1555254" y="1661585"/>
                  <a:pt x="1540371" y="1661585"/>
                </a:cubicBezTo>
                <a:lnTo>
                  <a:pt x="1510606" y="1654144"/>
                </a:lnTo>
                <a:cubicBezTo>
                  <a:pt x="1500684" y="1649183"/>
                  <a:pt x="1494482" y="1647942"/>
                  <a:pt x="1492002" y="1650423"/>
                </a:cubicBezTo>
                <a:cubicBezTo>
                  <a:pt x="1489522" y="1652904"/>
                  <a:pt x="1485801" y="1651663"/>
                  <a:pt x="1480840" y="1646702"/>
                </a:cubicBezTo>
                <a:cubicBezTo>
                  <a:pt x="1480840" y="1641742"/>
                  <a:pt x="1480840" y="1639261"/>
                  <a:pt x="1480840" y="1639261"/>
                </a:cubicBezTo>
                <a:cubicBezTo>
                  <a:pt x="1485801" y="1639261"/>
                  <a:pt x="1493242" y="1639261"/>
                  <a:pt x="1503164" y="1639261"/>
                </a:cubicBezTo>
                <a:lnTo>
                  <a:pt x="1525488" y="1639261"/>
                </a:lnTo>
                <a:lnTo>
                  <a:pt x="1510606" y="1631819"/>
                </a:lnTo>
                <a:lnTo>
                  <a:pt x="1480840" y="1616937"/>
                </a:lnTo>
                <a:cubicBezTo>
                  <a:pt x="1475879" y="1616937"/>
                  <a:pt x="1473399" y="1615697"/>
                  <a:pt x="1473399" y="1613216"/>
                </a:cubicBezTo>
                <a:cubicBezTo>
                  <a:pt x="1473399" y="1610735"/>
                  <a:pt x="1475879" y="1608255"/>
                  <a:pt x="1480840" y="1605775"/>
                </a:cubicBezTo>
                <a:cubicBezTo>
                  <a:pt x="1485801" y="1603294"/>
                  <a:pt x="1498203" y="1603294"/>
                  <a:pt x="1518047" y="1605775"/>
                </a:cubicBezTo>
                <a:cubicBezTo>
                  <a:pt x="1537891" y="1608255"/>
                  <a:pt x="1550293" y="1609495"/>
                  <a:pt x="1555254" y="1609495"/>
                </a:cubicBezTo>
                <a:cubicBezTo>
                  <a:pt x="1585020" y="1619417"/>
                  <a:pt x="1602383" y="1626859"/>
                  <a:pt x="1607344" y="1631819"/>
                </a:cubicBezTo>
                <a:cubicBezTo>
                  <a:pt x="1612304" y="1631819"/>
                  <a:pt x="1616026" y="1630579"/>
                  <a:pt x="1618506" y="1628099"/>
                </a:cubicBezTo>
                <a:cubicBezTo>
                  <a:pt x="1620986" y="1625618"/>
                  <a:pt x="1623467" y="1626859"/>
                  <a:pt x="1625947" y="1631819"/>
                </a:cubicBezTo>
                <a:cubicBezTo>
                  <a:pt x="1628428" y="1636780"/>
                  <a:pt x="1632149" y="1639261"/>
                  <a:pt x="1637109" y="1639261"/>
                </a:cubicBezTo>
                <a:cubicBezTo>
                  <a:pt x="1651992" y="1639261"/>
                  <a:pt x="1654473" y="1644222"/>
                  <a:pt x="1644551" y="1654144"/>
                </a:cubicBezTo>
                <a:cubicBezTo>
                  <a:pt x="1644551" y="1654144"/>
                  <a:pt x="1642070" y="1651663"/>
                  <a:pt x="1637109" y="1646702"/>
                </a:cubicBezTo>
                <a:cubicBezTo>
                  <a:pt x="1622227" y="1641742"/>
                  <a:pt x="1613545" y="1639261"/>
                  <a:pt x="1611065" y="1639261"/>
                </a:cubicBezTo>
                <a:cubicBezTo>
                  <a:pt x="1608584" y="1639261"/>
                  <a:pt x="1604863" y="1636780"/>
                  <a:pt x="1599903" y="1631819"/>
                </a:cubicBezTo>
                <a:cubicBezTo>
                  <a:pt x="1594941" y="1631819"/>
                  <a:pt x="1589981" y="1631819"/>
                  <a:pt x="1585020" y="1631819"/>
                </a:cubicBezTo>
                <a:cubicBezTo>
                  <a:pt x="1580059" y="1631819"/>
                  <a:pt x="1575098" y="1631819"/>
                  <a:pt x="1570137" y="1631819"/>
                </a:cubicBezTo>
                <a:cubicBezTo>
                  <a:pt x="1555254" y="1626859"/>
                  <a:pt x="1544092" y="1623138"/>
                  <a:pt x="1536650" y="1620657"/>
                </a:cubicBezTo>
                <a:cubicBezTo>
                  <a:pt x="1529209" y="1618177"/>
                  <a:pt x="1520527" y="1616937"/>
                  <a:pt x="1510606" y="1616937"/>
                </a:cubicBezTo>
                <a:lnTo>
                  <a:pt x="1495723" y="1616937"/>
                </a:lnTo>
                <a:cubicBezTo>
                  <a:pt x="1495723" y="1616937"/>
                  <a:pt x="1500684" y="1618177"/>
                  <a:pt x="1510606" y="1620657"/>
                </a:cubicBezTo>
                <a:cubicBezTo>
                  <a:pt x="1520527" y="1623138"/>
                  <a:pt x="1529209" y="1625618"/>
                  <a:pt x="1536650" y="1628099"/>
                </a:cubicBezTo>
                <a:cubicBezTo>
                  <a:pt x="1544092" y="1630579"/>
                  <a:pt x="1550293" y="1631819"/>
                  <a:pt x="1555254" y="1631819"/>
                </a:cubicBezTo>
                <a:lnTo>
                  <a:pt x="1562695" y="1639261"/>
                </a:lnTo>
                <a:cubicBezTo>
                  <a:pt x="1562695" y="1639261"/>
                  <a:pt x="1570137" y="1641742"/>
                  <a:pt x="1585020" y="1646702"/>
                </a:cubicBezTo>
                <a:cubicBezTo>
                  <a:pt x="1639590" y="1661585"/>
                  <a:pt x="1671836" y="1673987"/>
                  <a:pt x="1681758" y="1683909"/>
                </a:cubicBezTo>
                <a:cubicBezTo>
                  <a:pt x="1681758" y="1683909"/>
                  <a:pt x="1689199" y="1687630"/>
                  <a:pt x="1704082" y="1695071"/>
                </a:cubicBezTo>
                <a:cubicBezTo>
                  <a:pt x="1718965" y="1702513"/>
                  <a:pt x="1735088" y="1708714"/>
                  <a:pt x="1752451" y="1713675"/>
                </a:cubicBezTo>
                <a:cubicBezTo>
                  <a:pt x="1769815" y="1718636"/>
                  <a:pt x="1778496" y="1721116"/>
                  <a:pt x="1778496" y="1721116"/>
                </a:cubicBezTo>
                <a:lnTo>
                  <a:pt x="1793379" y="1721116"/>
                </a:lnTo>
                <a:cubicBezTo>
                  <a:pt x="1793379" y="1726077"/>
                  <a:pt x="1800821" y="1728558"/>
                  <a:pt x="1815703" y="1728558"/>
                </a:cubicBezTo>
                <a:lnTo>
                  <a:pt x="1823145" y="1735999"/>
                </a:lnTo>
                <a:cubicBezTo>
                  <a:pt x="1828105" y="1735999"/>
                  <a:pt x="1830586" y="1735999"/>
                  <a:pt x="1830586" y="1735999"/>
                </a:cubicBezTo>
                <a:cubicBezTo>
                  <a:pt x="1835547" y="1735999"/>
                  <a:pt x="1838028" y="1738480"/>
                  <a:pt x="1838028" y="1743441"/>
                </a:cubicBezTo>
                <a:cubicBezTo>
                  <a:pt x="1838028" y="1748401"/>
                  <a:pt x="1842988" y="1750882"/>
                  <a:pt x="1852910" y="1750882"/>
                </a:cubicBezTo>
                <a:cubicBezTo>
                  <a:pt x="1852910" y="1750882"/>
                  <a:pt x="1854151" y="1750882"/>
                  <a:pt x="1856631" y="1750882"/>
                </a:cubicBezTo>
                <a:cubicBezTo>
                  <a:pt x="1859112" y="1750882"/>
                  <a:pt x="1860352" y="1748401"/>
                  <a:pt x="1860352" y="1743441"/>
                </a:cubicBezTo>
                <a:lnTo>
                  <a:pt x="1867793" y="1750882"/>
                </a:lnTo>
                <a:cubicBezTo>
                  <a:pt x="1872754" y="1760804"/>
                  <a:pt x="1877715" y="1763284"/>
                  <a:pt x="1882676" y="1758323"/>
                </a:cubicBezTo>
                <a:lnTo>
                  <a:pt x="1890117" y="1758323"/>
                </a:lnTo>
                <a:lnTo>
                  <a:pt x="1897558" y="1765765"/>
                </a:lnTo>
                <a:cubicBezTo>
                  <a:pt x="1902520" y="1765765"/>
                  <a:pt x="1905000" y="1765765"/>
                  <a:pt x="1905000" y="1765765"/>
                </a:cubicBezTo>
                <a:cubicBezTo>
                  <a:pt x="1905000" y="1780648"/>
                  <a:pt x="1914922" y="1785608"/>
                  <a:pt x="1934766" y="1780648"/>
                </a:cubicBezTo>
                <a:cubicBezTo>
                  <a:pt x="1944688" y="1780648"/>
                  <a:pt x="1952129" y="1783128"/>
                  <a:pt x="1957090" y="1788089"/>
                </a:cubicBezTo>
                <a:cubicBezTo>
                  <a:pt x="1962050" y="1793050"/>
                  <a:pt x="1974453" y="1798011"/>
                  <a:pt x="1994297" y="1802972"/>
                </a:cubicBezTo>
                <a:lnTo>
                  <a:pt x="2024062" y="1817855"/>
                </a:lnTo>
                <a:cubicBezTo>
                  <a:pt x="2024062" y="1822815"/>
                  <a:pt x="2026543" y="1822815"/>
                  <a:pt x="2031504" y="1817855"/>
                </a:cubicBezTo>
                <a:lnTo>
                  <a:pt x="2038945" y="1817855"/>
                </a:lnTo>
                <a:cubicBezTo>
                  <a:pt x="2038945" y="1822815"/>
                  <a:pt x="2038945" y="1825296"/>
                  <a:pt x="2038945" y="1825296"/>
                </a:cubicBezTo>
                <a:cubicBezTo>
                  <a:pt x="2043906" y="1825296"/>
                  <a:pt x="2046387" y="1825296"/>
                  <a:pt x="2046387" y="1825296"/>
                </a:cubicBezTo>
                <a:lnTo>
                  <a:pt x="2053828" y="1825296"/>
                </a:lnTo>
                <a:cubicBezTo>
                  <a:pt x="2053828" y="1820335"/>
                  <a:pt x="2055068" y="1820335"/>
                  <a:pt x="2057549" y="1825296"/>
                </a:cubicBezTo>
                <a:cubicBezTo>
                  <a:pt x="2060029" y="1830257"/>
                  <a:pt x="2062509" y="1832737"/>
                  <a:pt x="2064990" y="1832737"/>
                </a:cubicBezTo>
                <a:cubicBezTo>
                  <a:pt x="2067471" y="1832737"/>
                  <a:pt x="2071191" y="1835218"/>
                  <a:pt x="2076152" y="1840179"/>
                </a:cubicBezTo>
                <a:cubicBezTo>
                  <a:pt x="2105918" y="1855062"/>
                  <a:pt x="2120801" y="1857542"/>
                  <a:pt x="2120801" y="1847620"/>
                </a:cubicBezTo>
                <a:cubicBezTo>
                  <a:pt x="2120801" y="1842660"/>
                  <a:pt x="2123281" y="1841419"/>
                  <a:pt x="2128242" y="1843900"/>
                </a:cubicBezTo>
                <a:cubicBezTo>
                  <a:pt x="2133203" y="1846380"/>
                  <a:pt x="2133203" y="1845140"/>
                  <a:pt x="2128242" y="1840179"/>
                </a:cubicBezTo>
                <a:cubicBezTo>
                  <a:pt x="2123281" y="1835218"/>
                  <a:pt x="2115840" y="1833977"/>
                  <a:pt x="2105918" y="1836458"/>
                </a:cubicBezTo>
                <a:cubicBezTo>
                  <a:pt x="2095996" y="1838939"/>
                  <a:pt x="2091035" y="1837698"/>
                  <a:pt x="2091035" y="1832737"/>
                </a:cubicBezTo>
                <a:cubicBezTo>
                  <a:pt x="2091035" y="1827777"/>
                  <a:pt x="2079873" y="1820335"/>
                  <a:pt x="2057549" y="1810413"/>
                </a:cubicBezTo>
                <a:cubicBezTo>
                  <a:pt x="2035225" y="1800491"/>
                  <a:pt x="2019102" y="1795530"/>
                  <a:pt x="2009180" y="1795530"/>
                </a:cubicBezTo>
                <a:cubicBezTo>
                  <a:pt x="2009180" y="1795530"/>
                  <a:pt x="2006699" y="1795530"/>
                  <a:pt x="2001738" y="1795530"/>
                </a:cubicBezTo>
                <a:lnTo>
                  <a:pt x="1994297" y="1795530"/>
                </a:lnTo>
                <a:cubicBezTo>
                  <a:pt x="1994297" y="1790570"/>
                  <a:pt x="1993057" y="1786849"/>
                  <a:pt x="1990576" y="1784368"/>
                </a:cubicBezTo>
                <a:cubicBezTo>
                  <a:pt x="1988095" y="1781888"/>
                  <a:pt x="1984375" y="1780648"/>
                  <a:pt x="1979414" y="1780648"/>
                </a:cubicBezTo>
                <a:lnTo>
                  <a:pt x="1979414" y="1773206"/>
                </a:lnTo>
                <a:cubicBezTo>
                  <a:pt x="1979414" y="1773206"/>
                  <a:pt x="1976933" y="1773206"/>
                  <a:pt x="1971973" y="1773206"/>
                </a:cubicBezTo>
                <a:lnTo>
                  <a:pt x="1979414" y="1780648"/>
                </a:lnTo>
                <a:cubicBezTo>
                  <a:pt x="1964531" y="1785608"/>
                  <a:pt x="1952129" y="1783128"/>
                  <a:pt x="1942207" y="1773206"/>
                </a:cubicBezTo>
                <a:lnTo>
                  <a:pt x="1957090" y="1773206"/>
                </a:lnTo>
                <a:lnTo>
                  <a:pt x="1964531" y="1765765"/>
                </a:lnTo>
                <a:cubicBezTo>
                  <a:pt x="1959571" y="1765765"/>
                  <a:pt x="1955850" y="1764525"/>
                  <a:pt x="1953369" y="1762044"/>
                </a:cubicBezTo>
                <a:cubicBezTo>
                  <a:pt x="1950889" y="1759563"/>
                  <a:pt x="1949648" y="1758323"/>
                  <a:pt x="1949648" y="1758323"/>
                </a:cubicBezTo>
                <a:lnTo>
                  <a:pt x="1919883" y="1750882"/>
                </a:lnTo>
                <a:cubicBezTo>
                  <a:pt x="1905000" y="1740960"/>
                  <a:pt x="1897558" y="1738480"/>
                  <a:pt x="1897558" y="1743441"/>
                </a:cubicBezTo>
                <a:lnTo>
                  <a:pt x="1890117" y="1735999"/>
                </a:lnTo>
                <a:cubicBezTo>
                  <a:pt x="1890117" y="1731038"/>
                  <a:pt x="1887636" y="1728558"/>
                  <a:pt x="1882676" y="1728558"/>
                </a:cubicBezTo>
                <a:cubicBezTo>
                  <a:pt x="1877715" y="1723597"/>
                  <a:pt x="1872754" y="1718636"/>
                  <a:pt x="1867793" y="1713675"/>
                </a:cubicBezTo>
                <a:cubicBezTo>
                  <a:pt x="1867793" y="1708714"/>
                  <a:pt x="1873994" y="1708714"/>
                  <a:pt x="1886397" y="1713675"/>
                </a:cubicBezTo>
                <a:cubicBezTo>
                  <a:pt x="1898799" y="1718636"/>
                  <a:pt x="1905000" y="1721116"/>
                  <a:pt x="1905000" y="1721116"/>
                </a:cubicBezTo>
                <a:cubicBezTo>
                  <a:pt x="1905000" y="1731038"/>
                  <a:pt x="1927324" y="1740960"/>
                  <a:pt x="1971973" y="1750882"/>
                </a:cubicBezTo>
                <a:cubicBezTo>
                  <a:pt x="1976933" y="1750882"/>
                  <a:pt x="1981895" y="1753363"/>
                  <a:pt x="1986856" y="1758323"/>
                </a:cubicBezTo>
                <a:lnTo>
                  <a:pt x="1986856" y="1750882"/>
                </a:lnTo>
                <a:cubicBezTo>
                  <a:pt x="1981895" y="1745921"/>
                  <a:pt x="1979414" y="1740960"/>
                  <a:pt x="1979414" y="1735999"/>
                </a:cubicBezTo>
                <a:lnTo>
                  <a:pt x="1957090" y="1721116"/>
                </a:lnTo>
                <a:lnTo>
                  <a:pt x="1949648" y="1721116"/>
                </a:lnTo>
                <a:cubicBezTo>
                  <a:pt x="1939726" y="1721116"/>
                  <a:pt x="1931045" y="1718636"/>
                  <a:pt x="1923604" y="1713675"/>
                </a:cubicBezTo>
                <a:cubicBezTo>
                  <a:pt x="1916162" y="1708714"/>
                  <a:pt x="1909961" y="1706234"/>
                  <a:pt x="1905000" y="1706234"/>
                </a:cubicBezTo>
                <a:lnTo>
                  <a:pt x="1897558" y="1706234"/>
                </a:lnTo>
                <a:cubicBezTo>
                  <a:pt x="1897558" y="1701273"/>
                  <a:pt x="1896318" y="1697552"/>
                  <a:pt x="1893838" y="1695071"/>
                </a:cubicBezTo>
                <a:cubicBezTo>
                  <a:pt x="1891358" y="1692591"/>
                  <a:pt x="1887636" y="1691351"/>
                  <a:pt x="1882676" y="1691351"/>
                </a:cubicBezTo>
                <a:cubicBezTo>
                  <a:pt x="1877715" y="1691351"/>
                  <a:pt x="1872754" y="1690111"/>
                  <a:pt x="1867793" y="1687630"/>
                </a:cubicBezTo>
                <a:cubicBezTo>
                  <a:pt x="1862832" y="1685149"/>
                  <a:pt x="1860352" y="1683909"/>
                  <a:pt x="1860352" y="1683909"/>
                </a:cubicBezTo>
                <a:lnTo>
                  <a:pt x="1860352" y="1691351"/>
                </a:lnTo>
                <a:cubicBezTo>
                  <a:pt x="1855390" y="1696311"/>
                  <a:pt x="1850430" y="1698792"/>
                  <a:pt x="1845469" y="1698792"/>
                </a:cubicBezTo>
                <a:cubicBezTo>
                  <a:pt x="1840508" y="1698792"/>
                  <a:pt x="1835547" y="1696311"/>
                  <a:pt x="1830586" y="1691351"/>
                </a:cubicBezTo>
                <a:cubicBezTo>
                  <a:pt x="1830586" y="1691351"/>
                  <a:pt x="1828105" y="1691351"/>
                  <a:pt x="1823145" y="1691351"/>
                </a:cubicBezTo>
                <a:cubicBezTo>
                  <a:pt x="1823145" y="1686390"/>
                  <a:pt x="1826865" y="1685149"/>
                  <a:pt x="1834307" y="1687630"/>
                </a:cubicBezTo>
                <a:cubicBezTo>
                  <a:pt x="1841748" y="1690111"/>
                  <a:pt x="1845469" y="1688870"/>
                  <a:pt x="1845469" y="1683909"/>
                </a:cubicBezTo>
                <a:lnTo>
                  <a:pt x="1830586" y="1676468"/>
                </a:lnTo>
                <a:cubicBezTo>
                  <a:pt x="1815703" y="1671507"/>
                  <a:pt x="1805781" y="1669027"/>
                  <a:pt x="1800821" y="1669027"/>
                </a:cubicBezTo>
                <a:cubicBezTo>
                  <a:pt x="1800821" y="1664066"/>
                  <a:pt x="1800821" y="1661585"/>
                  <a:pt x="1800821" y="1661585"/>
                </a:cubicBezTo>
                <a:cubicBezTo>
                  <a:pt x="1800821" y="1661585"/>
                  <a:pt x="1798340" y="1661585"/>
                  <a:pt x="1793379" y="1661585"/>
                </a:cubicBezTo>
                <a:cubicBezTo>
                  <a:pt x="1793379" y="1666546"/>
                  <a:pt x="1789658" y="1666546"/>
                  <a:pt x="1782217" y="1661585"/>
                </a:cubicBezTo>
                <a:cubicBezTo>
                  <a:pt x="1774775" y="1656624"/>
                  <a:pt x="1772295" y="1657864"/>
                  <a:pt x="1774775" y="1665306"/>
                </a:cubicBezTo>
                <a:cubicBezTo>
                  <a:pt x="1777256" y="1672747"/>
                  <a:pt x="1778496" y="1676468"/>
                  <a:pt x="1778496" y="1676468"/>
                </a:cubicBezTo>
                <a:lnTo>
                  <a:pt x="1771055" y="1676468"/>
                </a:lnTo>
                <a:cubicBezTo>
                  <a:pt x="1771055" y="1661585"/>
                  <a:pt x="1763613" y="1651663"/>
                  <a:pt x="1748731" y="1646702"/>
                </a:cubicBezTo>
                <a:cubicBezTo>
                  <a:pt x="1728887" y="1636780"/>
                  <a:pt x="1718965" y="1631819"/>
                  <a:pt x="1718965" y="1631819"/>
                </a:cubicBezTo>
                <a:lnTo>
                  <a:pt x="1733848" y="1631819"/>
                </a:lnTo>
                <a:cubicBezTo>
                  <a:pt x="1738808" y="1631819"/>
                  <a:pt x="1743770" y="1631819"/>
                  <a:pt x="1748731" y="1631819"/>
                </a:cubicBezTo>
                <a:lnTo>
                  <a:pt x="1756172" y="1631819"/>
                </a:lnTo>
                <a:lnTo>
                  <a:pt x="1763613" y="1631819"/>
                </a:lnTo>
                <a:lnTo>
                  <a:pt x="1778496" y="1639261"/>
                </a:lnTo>
                <a:cubicBezTo>
                  <a:pt x="1780977" y="1639261"/>
                  <a:pt x="1783147" y="1639571"/>
                  <a:pt x="1785007" y="1640191"/>
                </a:cubicBezTo>
                <a:lnTo>
                  <a:pt x="1786213" y="1640915"/>
                </a:lnTo>
                <a:lnTo>
                  <a:pt x="1785938" y="1639261"/>
                </a:lnTo>
                <a:cubicBezTo>
                  <a:pt x="1785938" y="1634300"/>
                  <a:pt x="1788418" y="1631819"/>
                  <a:pt x="1793379" y="1631819"/>
                </a:cubicBezTo>
                <a:cubicBezTo>
                  <a:pt x="1798340" y="1631819"/>
                  <a:pt x="1800821" y="1633060"/>
                  <a:pt x="1800821" y="1635540"/>
                </a:cubicBezTo>
                <a:cubicBezTo>
                  <a:pt x="1800821" y="1638021"/>
                  <a:pt x="1798340" y="1639261"/>
                  <a:pt x="1793379" y="1639261"/>
                </a:cubicBezTo>
                <a:cubicBezTo>
                  <a:pt x="1792139" y="1640501"/>
                  <a:pt x="1791054" y="1641431"/>
                  <a:pt x="1790123" y="1642051"/>
                </a:cubicBezTo>
                <a:lnTo>
                  <a:pt x="1788914" y="1642535"/>
                </a:lnTo>
                <a:lnTo>
                  <a:pt x="1789658" y="1642982"/>
                </a:lnTo>
                <a:cubicBezTo>
                  <a:pt x="1792139" y="1645462"/>
                  <a:pt x="1793379" y="1646702"/>
                  <a:pt x="1793379" y="1646702"/>
                </a:cubicBezTo>
                <a:cubicBezTo>
                  <a:pt x="1798340" y="1646702"/>
                  <a:pt x="1800821" y="1649183"/>
                  <a:pt x="1800821" y="1654144"/>
                </a:cubicBezTo>
                <a:cubicBezTo>
                  <a:pt x="1805781" y="1659104"/>
                  <a:pt x="1810742" y="1661585"/>
                  <a:pt x="1815703" y="1661585"/>
                </a:cubicBezTo>
                <a:cubicBezTo>
                  <a:pt x="1845469" y="1666546"/>
                  <a:pt x="1867793" y="1673987"/>
                  <a:pt x="1882676" y="1683909"/>
                </a:cubicBezTo>
                <a:lnTo>
                  <a:pt x="1897558" y="1683909"/>
                </a:lnTo>
                <a:cubicBezTo>
                  <a:pt x="1897558" y="1683909"/>
                  <a:pt x="1895078" y="1681429"/>
                  <a:pt x="1890117" y="1676468"/>
                </a:cubicBezTo>
                <a:lnTo>
                  <a:pt x="1882676" y="1669027"/>
                </a:lnTo>
                <a:lnTo>
                  <a:pt x="1897558" y="1676468"/>
                </a:lnTo>
                <a:cubicBezTo>
                  <a:pt x="1907481" y="1676468"/>
                  <a:pt x="1919883" y="1678949"/>
                  <a:pt x="1934766" y="1683909"/>
                </a:cubicBezTo>
                <a:cubicBezTo>
                  <a:pt x="1984375" y="1703753"/>
                  <a:pt x="2009180" y="1711194"/>
                  <a:pt x="2009180" y="1706234"/>
                </a:cubicBezTo>
                <a:lnTo>
                  <a:pt x="2024062" y="1706234"/>
                </a:lnTo>
                <a:lnTo>
                  <a:pt x="2054625" y="1712347"/>
                </a:lnTo>
                <a:lnTo>
                  <a:pt x="2053828" y="1709954"/>
                </a:lnTo>
                <a:cubicBezTo>
                  <a:pt x="2053828" y="1707474"/>
                  <a:pt x="2051348" y="1706234"/>
                  <a:pt x="2046387" y="1706234"/>
                </a:cubicBezTo>
                <a:cubicBezTo>
                  <a:pt x="2041426" y="1701273"/>
                  <a:pt x="2036464" y="1701273"/>
                  <a:pt x="2031504" y="1706234"/>
                </a:cubicBezTo>
                <a:lnTo>
                  <a:pt x="2009180" y="1683909"/>
                </a:lnTo>
                <a:lnTo>
                  <a:pt x="2001738" y="1683909"/>
                </a:lnTo>
                <a:cubicBezTo>
                  <a:pt x="1996778" y="1683909"/>
                  <a:pt x="1994297" y="1682669"/>
                  <a:pt x="1994297" y="1680189"/>
                </a:cubicBezTo>
                <a:cubicBezTo>
                  <a:pt x="1994297" y="1677708"/>
                  <a:pt x="1991816" y="1676468"/>
                  <a:pt x="1986856" y="1676468"/>
                </a:cubicBezTo>
                <a:lnTo>
                  <a:pt x="1979414" y="1683909"/>
                </a:lnTo>
                <a:cubicBezTo>
                  <a:pt x="1979414" y="1688870"/>
                  <a:pt x="1976933" y="1691351"/>
                  <a:pt x="1971973" y="1691351"/>
                </a:cubicBezTo>
                <a:lnTo>
                  <a:pt x="1964531" y="1676468"/>
                </a:lnTo>
                <a:cubicBezTo>
                  <a:pt x="1969492" y="1676468"/>
                  <a:pt x="1970733" y="1673987"/>
                  <a:pt x="1968252" y="1669027"/>
                </a:cubicBezTo>
                <a:cubicBezTo>
                  <a:pt x="1965771" y="1664066"/>
                  <a:pt x="1964531" y="1661585"/>
                  <a:pt x="1964531" y="1661585"/>
                </a:cubicBezTo>
                <a:cubicBezTo>
                  <a:pt x="1969492" y="1656624"/>
                  <a:pt x="1968252" y="1651663"/>
                  <a:pt x="1960811" y="1646702"/>
                </a:cubicBezTo>
                <a:cubicBezTo>
                  <a:pt x="1953369" y="1641742"/>
                  <a:pt x="1944688" y="1639261"/>
                  <a:pt x="1934766" y="1639261"/>
                </a:cubicBezTo>
                <a:lnTo>
                  <a:pt x="1882676" y="1624378"/>
                </a:lnTo>
                <a:lnTo>
                  <a:pt x="1875234" y="1631819"/>
                </a:lnTo>
                <a:lnTo>
                  <a:pt x="1927324" y="1646702"/>
                </a:lnTo>
                <a:cubicBezTo>
                  <a:pt x="1934766" y="1651664"/>
                  <a:pt x="1940967" y="1654764"/>
                  <a:pt x="1945928" y="1656004"/>
                </a:cubicBezTo>
                <a:lnTo>
                  <a:pt x="1951137" y="1656376"/>
                </a:lnTo>
                <a:lnTo>
                  <a:pt x="1942207" y="1656004"/>
                </a:lnTo>
                <a:cubicBezTo>
                  <a:pt x="1932285" y="1654764"/>
                  <a:pt x="1917402" y="1651664"/>
                  <a:pt x="1897558" y="1646702"/>
                </a:cubicBezTo>
                <a:cubicBezTo>
                  <a:pt x="1867793" y="1636780"/>
                  <a:pt x="1850430" y="1630579"/>
                  <a:pt x="1845469" y="1628099"/>
                </a:cubicBezTo>
                <a:cubicBezTo>
                  <a:pt x="1840508" y="1625618"/>
                  <a:pt x="1838028" y="1621897"/>
                  <a:pt x="1838028" y="1616937"/>
                </a:cubicBezTo>
                <a:cubicBezTo>
                  <a:pt x="1838028" y="1611976"/>
                  <a:pt x="1834307" y="1609495"/>
                  <a:pt x="1826865" y="1609495"/>
                </a:cubicBezTo>
                <a:cubicBezTo>
                  <a:pt x="1819424" y="1609495"/>
                  <a:pt x="1814463" y="1608255"/>
                  <a:pt x="1811982" y="1605775"/>
                </a:cubicBezTo>
                <a:cubicBezTo>
                  <a:pt x="1809502" y="1603294"/>
                  <a:pt x="1800821" y="1599573"/>
                  <a:pt x="1785938" y="1594612"/>
                </a:cubicBezTo>
                <a:lnTo>
                  <a:pt x="1756172" y="1594612"/>
                </a:lnTo>
                <a:lnTo>
                  <a:pt x="1756172" y="1602054"/>
                </a:lnTo>
                <a:cubicBezTo>
                  <a:pt x="1761133" y="1602054"/>
                  <a:pt x="1763613" y="1603294"/>
                  <a:pt x="1763613" y="1605775"/>
                </a:cubicBezTo>
                <a:cubicBezTo>
                  <a:pt x="1763613" y="1608255"/>
                  <a:pt x="1761133" y="1609495"/>
                  <a:pt x="1756172" y="1609495"/>
                </a:cubicBezTo>
                <a:lnTo>
                  <a:pt x="1763613" y="1616937"/>
                </a:lnTo>
                <a:lnTo>
                  <a:pt x="1763613" y="1624378"/>
                </a:lnTo>
                <a:cubicBezTo>
                  <a:pt x="1758652" y="1624378"/>
                  <a:pt x="1751211" y="1621897"/>
                  <a:pt x="1741289" y="1616937"/>
                </a:cubicBezTo>
                <a:lnTo>
                  <a:pt x="1733848" y="1602054"/>
                </a:lnTo>
                <a:cubicBezTo>
                  <a:pt x="1738808" y="1607015"/>
                  <a:pt x="1742529" y="1608255"/>
                  <a:pt x="1745010" y="1605775"/>
                </a:cubicBezTo>
                <a:cubicBezTo>
                  <a:pt x="1747490" y="1603294"/>
                  <a:pt x="1746250" y="1602054"/>
                  <a:pt x="1741289" y="1602054"/>
                </a:cubicBezTo>
                <a:cubicBezTo>
                  <a:pt x="1741289" y="1597093"/>
                  <a:pt x="1743770" y="1594612"/>
                  <a:pt x="1748731" y="1594612"/>
                </a:cubicBezTo>
                <a:cubicBezTo>
                  <a:pt x="1748731" y="1594612"/>
                  <a:pt x="1749971" y="1594612"/>
                  <a:pt x="1752451" y="1594612"/>
                </a:cubicBezTo>
                <a:cubicBezTo>
                  <a:pt x="1754932" y="1594612"/>
                  <a:pt x="1756172" y="1592132"/>
                  <a:pt x="1756172" y="1587171"/>
                </a:cubicBezTo>
                <a:lnTo>
                  <a:pt x="1771055" y="1587171"/>
                </a:lnTo>
                <a:cubicBezTo>
                  <a:pt x="1776016" y="1587171"/>
                  <a:pt x="1780977" y="1585931"/>
                  <a:pt x="1785938" y="1583450"/>
                </a:cubicBezTo>
                <a:cubicBezTo>
                  <a:pt x="1790899" y="1580970"/>
                  <a:pt x="1793379" y="1579730"/>
                  <a:pt x="1793379" y="1579730"/>
                </a:cubicBezTo>
                <a:cubicBezTo>
                  <a:pt x="1798340" y="1579730"/>
                  <a:pt x="1805781" y="1582210"/>
                  <a:pt x="1815703" y="1587171"/>
                </a:cubicBezTo>
                <a:cubicBezTo>
                  <a:pt x="1825625" y="1592132"/>
                  <a:pt x="1830586" y="1592132"/>
                  <a:pt x="1830586" y="1587171"/>
                </a:cubicBezTo>
                <a:lnTo>
                  <a:pt x="1852910" y="1587171"/>
                </a:lnTo>
                <a:cubicBezTo>
                  <a:pt x="1887636" y="1602054"/>
                  <a:pt x="1905000" y="1607015"/>
                  <a:pt x="1905000" y="1602054"/>
                </a:cubicBezTo>
                <a:cubicBezTo>
                  <a:pt x="1905000" y="1597093"/>
                  <a:pt x="1903760" y="1594612"/>
                  <a:pt x="1901279" y="1594612"/>
                </a:cubicBezTo>
                <a:cubicBezTo>
                  <a:pt x="1898799" y="1594612"/>
                  <a:pt x="1895078" y="1592132"/>
                  <a:pt x="1890117" y="1587171"/>
                </a:cubicBezTo>
                <a:cubicBezTo>
                  <a:pt x="1880195" y="1587171"/>
                  <a:pt x="1872754" y="1585931"/>
                  <a:pt x="1867793" y="1583450"/>
                </a:cubicBezTo>
                <a:cubicBezTo>
                  <a:pt x="1862832" y="1580970"/>
                  <a:pt x="1850430" y="1577249"/>
                  <a:pt x="1830586" y="1572288"/>
                </a:cubicBezTo>
                <a:cubicBezTo>
                  <a:pt x="1820664" y="1572288"/>
                  <a:pt x="1810742" y="1571048"/>
                  <a:pt x="1800821" y="1568568"/>
                </a:cubicBezTo>
                <a:cubicBezTo>
                  <a:pt x="1790899" y="1566087"/>
                  <a:pt x="1782217" y="1562366"/>
                  <a:pt x="1774775" y="1557405"/>
                </a:cubicBezTo>
                <a:cubicBezTo>
                  <a:pt x="1767334" y="1552445"/>
                  <a:pt x="1766094" y="1549964"/>
                  <a:pt x="1771055" y="1549964"/>
                </a:cubicBezTo>
                <a:cubicBezTo>
                  <a:pt x="1771055" y="1545003"/>
                  <a:pt x="1771055" y="1542523"/>
                  <a:pt x="1771055" y="1542523"/>
                </a:cubicBezTo>
                <a:cubicBezTo>
                  <a:pt x="1771055" y="1542523"/>
                  <a:pt x="1769815" y="1542523"/>
                  <a:pt x="1767334" y="1542523"/>
                </a:cubicBezTo>
                <a:cubicBezTo>
                  <a:pt x="1764854" y="1542523"/>
                  <a:pt x="1761133" y="1545003"/>
                  <a:pt x="1756172" y="1549964"/>
                </a:cubicBezTo>
                <a:lnTo>
                  <a:pt x="1748731" y="1549964"/>
                </a:lnTo>
                <a:cubicBezTo>
                  <a:pt x="1743770" y="1549964"/>
                  <a:pt x="1743770" y="1547483"/>
                  <a:pt x="1748731" y="1542523"/>
                </a:cubicBezTo>
                <a:cubicBezTo>
                  <a:pt x="1748731" y="1537562"/>
                  <a:pt x="1747490" y="1535081"/>
                  <a:pt x="1745010" y="1535081"/>
                </a:cubicBezTo>
                <a:cubicBezTo>
                  <a:pt x="1742529" y="1535081"/>
                  <a:pt x="1741289" y="1535081"/>
                  <a:pt x="1741289" y="1535081"/>
                </a:cubicBezTo>
                <a:cubicBezTo>
                  <a:pt x="1736328" y="1535081"/>
                  <a:pt x="1733848" y="1535081"/>
                  <a:pt x="1733848" y="1535081"/>
                </a:cubicBezTo>
                <a:lnTo>
                  <a:pt x="1726406" y="1535081"/>
                </a:lnTo>
                <a:lnTo>
                  <a:pt x="1718965" y="1505316"/>
                </a:lnTo>
                <a:lnTo>
                  <a:pt x="1741289" y="1520198"/>
                </a:lnTo>
                <a:lnTo>
                  <a:pt x="1800821" y="1535081"/>
                </a:lnTo>
                <a:cubicBezTo>
                  <a:pt x="1795860" y="1530120"/>
                  <a:pt x="1790899" y="1527640"/>
                  <a:pt x="1785938" y="1527640"/>
                </a:cubicBezTo>
                <a:cubicBezTo>
                  <a:pt x="1780977" y="1527640"/>
                  <a:pt x="1777256" y="1526400"/>
                  <a:pt x="1774775" y="1523919"/>
                </a:cubicBezTo>
                <a:cubicBezTo>
                  <a:pt x="1772295" y="1521438"/>
                  <a:pt x="1768574" y="1520198"/>
                  <a:pt x="1763613" y="1520198"/>
                </a:cubicBezTo>
                <a:cubicBezTo>
                  <a:pt x="1763613" y="1520198"/>
                  <a:pt x="1763613" y="1518958"/>
                  <a:pt x="1763613" y="1516478"/>
                </a:cubicBezTo>
                <a:cubicBezTo>
                  <a:pt x="1763613" y="1513997"/>
                  <a:pt x="1761133" y="1515238"/>
                  <a:pt x="1756172" y="1520198"/>
                </a:cubicBezTo>
                <a:cubicBezTo>
                  <a:pt x="1751211" y="1520198"/>
                  <a:pt x="1748731" y="1517718"/>
                  <a:pt x="1748731" y="1512757"/>
                </a:cubicBezTo>
                <a:cubicBezTo>
                  <a:pt x="1748731" y="1502835"/>
                  <a:pt x="1736328" y="1497874"/>
                  <a:pt x="1711524" y="1497874"/>
                </a:cubicBezTo>
                <a:lnTo>
                  <a:pt x="1704082" y="1505316"/>
                </a:lnTo>
                <a:lnTo>
                  <a:pt x="1696640" y="1505316"/>
                </a:lnTo>
                <a:cubicBezTo>
                  <a:pt x="1696640" y="1500355"/>
                  <a:pt x="1696640" y="1497874"/>
                  <a:pt x="1696640" y="1497874"/>
                </a:cubicBezTo>
                <a:lnTo>
                  <a:pt x="1659434" y="1482991"/>
                </a:lnTo>
                <a:lnTo>
                  <a:pt x="1644551" y="1475550"/>
                </a:lnTo>
                <a:cubicBezTo>
                  <a:pt x="1644551" y="1475550"/>
                  <a:pt x="1642070" y="1474310"/>
                  <a:pt x="1637109" y="1471829"/>
                </a:cubicBezTo>
                <a:cubicBezTo>
                  <a:pt x="1632149" y="1469349"/>
                  <a:pt x="1627188" y="1468109"/>
                  <a:pt x="1622227" y="1468109"/>
                </a:cubicBezTo>
                <a:lnTo>
                  <a:pt x="1607344" y="1460667"/>
                </a:lnTo>
                <a:lnTo>
                  <a:pt x="1562695" y="1445784"/>
                </a:lnTo>
                <a:cubicBezTo>
                  <a:pt x="1557735" y="1445784"/>
                  <a:pt x="1552773" y="1443304"/>
                  <a:pt x="1547813" y="1438343"/>
                </a:cubicBezTo>
                <a:lnTo>
                  <a:pt x="1518047" y="1423460"/>
                </a:lnTo>
                <a:cubicBezTo>
                  <a:pt x="1503164" y="1423460"/>
                  <a:pt x="1495723" y="1423460"/>
                  <a:pt x="1495723" y="1423460"/>
                </a:cubicBezTo>
                <a:cubicBezTo>
                  <a:pt x="1500684" y="1428421"/>
                  <a:pt x="1505645" y="1430902"/>
                  <a:pt x="1510606" y="1430902"/>
                </a:cubicBezTo>
                <a:cubicBezTo>
                  <a:pt x="1525488" y="1430902"/>
                  <a:pt x="1523008" y="1438343"/>
                  <a:pt x="1503164" y="1453226"/>
                </a:cubicBezTo>
                <a:cubicBezTo>
                  <a:pt x="1493242" y="1458186"/>
                  <a:pt x="1488281" y="1458186"/>
                  <a:pt x="1488281" y="1453226"/>
                </a:cubicBezTo>
                <a:cubicBezTo>
                  <a:pt x="1483320" y="1448265"/>
                  <a:pt x="1480840" y="1445784"/>
                  <a:pt x="1480840" y="1445784"/>
                </a:cubicBezTo>
                <a:cubicBezTo>
                  <a:pt x="1480840" y="1445784"/>
                  <a:pt x="1478359" y="1445784"/>
                  <a:pt x="1473399" y="1445784"/>
                </a:cubicBezTo>
                <a:lnTo>
                  <a:pt x="1473399" y="1438343"/>
                </a:lnTo>
                <a:cubicBezTo>
                  <a:pt x="1473399" y="1433382"/>
                  <a:pt x="1475879" y="1430902"/>
                  <a:pt x="1480840" y="1430902"/>
                </a:cubicBezTo>
                <a:lnTo>
                  <a:pt x="1488281" y="1430902"/>
                </a:lnTo>
                <a:cubicBezTo>
                  <a:pt x="1478359" y="1425941"/>
                  <a:pt x="1463477" y="1420979"/>
                  <a:pt x="1443633" y="1416019"/>
                </a:cubicBezTo>
                <a:cubicBezTo>
                  <a:pt x="1438672" y="1416019"/>
                  <a:pt x="1433711" y="1413538"/>
                  <a:pt x="1428750" y="1408577"/>
                </a:cubicBezTo>
                <a:lnTo>
                  <a:pt x="1421309" y="1401136"/>
                </a:lnTo>
                <a:cubicBezTo>
                  <a:pt x="1421309" y="1406097"/>
                  <a:pt x="1420068" y="1408577"/>
                  <a:pt x="1417588" y="1408577"/>
                </a:cubicBezTo>
                <a:cubicBezTo>
                  <a:pt x="1415108" y="1408577"/>
                  <a:pt x="1413867" y="1408577"/>
                  <a:pt x="1413867" y="1408577"/>
                </a:cubicBezTo>
                <a:cubicBezTo>
                  <a:pt x="1403945" y="1408577"/>
                  <a:pt x="1400225" y="1407337"/>
                  <a:pt x="1402705" y="1404857"/>
                </a:cubicBezTo>
                <a:cubicBezTo>
                  <a:pt x="1405186" y="1402376"/>
                  <a:pt x="1403945" y="1398655"/>
                  <a:pt x="1398985" y="1393694"/>
                </a:cubicBezTo>
                <a:cubicBezTo>
                  <a:pt x="1408906" y="1398655"/>
                  <a:pt x="1413867" y="1398655"/>
                  <a:pt x="1413867" y="1393694"/>
                </a:cubicBezTo>
                <a:lnTo>
                  <a:pt x="1443633" y="1393694"/>
                </a:lnTo>
                <a:cubicBezTo>
                  <a:pt x="1443633" y="1398655"/>
                  <a:pt x="1441152" y="1401136"/>
                  <a:pt x="1436191" y="1401136"/>
                </a:cubicBezTo>
                <a:lnTo>
                  <a:pt x="1436191" y="1408577"/>
                </a:lnTo>
                <a:lnTo>
                  <a:pt x="1465957" y="1401136"/>
                </a:lnTo>
                <a:lnTo>
                  <a:pt x="1473399" y="1401136"/>
                </a:lnTo>
                <a:cubicBezTo>
                  <a:pt x="1473399" y="1401136"/>
                  <a:pt x="1475879" y="1401136"/>
                  <a:pt x="1480840" y="1401136"/>
                </a:cubicBezTo>
                <a:lnTo>
                  <a:pt x="1488281" y="1393694"/>
                </a:lnTo>
                <a:cubicBezTo>
                  <a:pt x="1478359" y="1388734"/>
                  <a:pt x="1473399" y="1386253"/>
                  <a:pt x="1473399" y="1386253"/>
                </a:cubicBezTo>
                <a:lnTo>
                  <a:pt x="1428750" y="1378812"/>
                </a:lnTo>
                <a:lnTo>
                  <a:pt x="1443633" y="1371370"/>
                </a:lnTo>
                <a:cubicBezTo>
                  <a:pt x="1448594" y="1371370"/>
                  <a:pt x="1452315" y="1371370"/>
                  <a:pt x="1454795" y="1371370"/>
                </a:cubicBezTo>
                <a:cubicBezTo>
                  <a:pt x="1457276" y="1371370"/>
                  <a:pt x="1456035" y="1368890"/>
                  <a:pt x="1451074" y="1363929"/>
                </a:cubicBezTo>
                <a:cubicBezTo>
                  <a:pt x="1446113" y="1363929"/>
                  <a:pt x="1443633" y="1363929"/>
                  <a:pt x="1443633" y="1363929"/>
                </a:cubicBezTo>
                <a:cubicBezTo>
                  <a:pt x="1443633" y="1363929"/>
                  <a:pt x="1443633" y="1361448"/>
                  <a:pt x="1443633" y="1356487"/>
                </a:cubicBezTo>
                <a:lnTo>
                  <a:pt x="1443633" y="1349046"/>
                </a:lnTo>
                <a:cubicBezTo>
                  <a:pt x="1438672" y="1349046"/>
                  <a:pt x="1436191" y="1351527"/>
                  <a:pt x="1436191" y="1356487"/>
                </a:cubicBezTo>
                <a:cubicBezTo>
                  <a:pt x="1431231" y="1356487"/>
                  <a:pt x="1426270" y="1356487"/>
                  <a:pt x="1421309" y="1356487"/>
                </a:cubicBezTo>
                <a:cubicBezTo>
                  <a:pt x="1421309" y="1356487"/>
                  <a:pt x="1420068" y="1355247"/>
                  <a:pt x="1417588" y="1352767"/>
                </a:cubicBezTo>
                <a:cubicBezTo>
                  <a:pt x="1415108" y="1350286"/>
                  <a:pt x="1411387" y="1349046"/>
                  <a:pt x="1406426" y="1349046"/>
                </a:cubicBezTo>
                <a:lnTo>
                  <a:pt x="1398985" y="1341605"/>
                </a:lnTo>
                <a:lnTo>
                  <a:pt x="1398985" y="1334163"/>
                </a:lnTo>
                <a:cubicBezTo>
                  <a:pt x="1394023" y="1334163"/>
                  <a:pt x="1392783" y="1332923"/>
                  <a:pt x="1395264" y="1330443"/>
                </a:cubicBezTo>
                <a:cubicBezTo>
                  <a:pt x="1397744" y="1327962"/>
                  <a:pt x="1403945" y="1326722"/>
                  <a:pt x="1413867" y="1326722"/>
                </a:cubicBezTo>
                <a:lnTo>
                  <a:pt x="1421309" y="1326722"/>
                </a:lnTo>
                <a:lnTo>
                  <a:pt x="1443633" y="1326722"/>
                </a:lnTo>
                <a:cubicBezTo>
                  <a:pt x="1458516" y="1331683"/>
                  <a:pt x="1465957" y="1331683"/>
                  <a:pt x="1465957" y="1326722"/>
                </a:cubicBezTo>
                <a:lnTo>
                  <a:pt x="1451074" y="1319280"/>
                </a:lnTo>
                <a:cubicBezTo>
                  <a:pt x="1451074" y="1319280"/>
                  <a:pt x="1449834" y="1319280"/>
                  <a:pt x="1447354" y="1319280"/>
                </a:cubicBezTo>
                <a:cubicBezTo>
                  <a:pt x="1444873" y="1319280"/>
                  <a:pt x="1443633" y="1318040"/>
                  <a:pt x="1443633" y="1315560"/>
                </a:cubicBezTo>
                <a:cubicBezTo>
                  <a:pt x="1443633" y="1313079"/>
                  <a:pt x="1446113" y="1311839"/>
                  <a:pt x="1451074" y="1311839"/>
                </a:cubicBezTo>
                <a:lnTo>
                  <a:pt x="1443633" y="1304398"/>
                </a:lnTo>
                <a:lnTo>
                  <a:pt x="1398985" y="1282073"/>
                </a:lnTo>
                <a:lnTo>
                  <a:pt x="1376660" y="1274632"/>
                </a:lnTo>
                <a:cubicBezTo>
                  <a:pt x="1376660" y="1279593"/>
                  <a:pt x="1376660" y="1282073"/>
                  <a:pt x="1376660" y="1282073"/>
                </a:cubicBezTo>
                <a:lnTo>
                  <a:pt x="1376660" y="1289515"/>
                </a:lnTo>
                <a:cubicBezTo>
                  <a:pt x="1376660" y="1294476"/>
                  <a:pt x="1379141" y="1299437"/>
                  <a:pt x="1384102" y="1304398"/>
                </a:cubicBezTo>
                <a:cubicBezTo>
                  <a:pt x="1389063" y="1309358"/>
                  <a:pt x="1394023" y="1311839"/>
                  <a:pt x="1398985" y="1311839"/>
                </a:cubicBezTo>
                <a:lnTo>
                  <a:pt x="1384102" y="1319280"/>
                </a:lnTo>
                <a:lnTo>
                  <a:pt x="1369219" y="1311839"/>
                </a:lnTo>
                <a:cubicBezTo>
                  <a:pt x="1374180" y="1311839"/>
                  <a:pt x="1374180" y="1309358"/>
                  <a:pt x="1369219" y="1304398"/>
                </a:cubicBezTo>
                <a:cubicBezTo>
                  <a:pt x="1364258" y="1304398"/>
                  <a:pt x="1359297" y="1303158"/>
                  <a:pt x="1354336" y="1300677"/>
                </a:cubicBezTo>
                <a:cubicBezTo>
                  <a:pt x="1349375" y="1298196"/>
                  <a:pt x="1344414" y="1296956"/>
                  <a:pt x="1339453" y="1296956"/>
                </a:cubicBezTo>
                <a:lnTo>
                  <a:pt x="1332012" y="1282073"/>
                </a:lnTo>
                <a:lnTo>
                  <a:pt x="1339453" y="1274632"/>
                </a:lnTo>
                <a:cubicBezTo>
                  <a:pt x="1334492" y="1269671"/>
                  <a:pt x="1336973" y="1264710"/>
                  <a:pt x="1346895" y="1259749"/>
                </a:cubicBezTo>
                <a:cubicBezTo>
                  <a:pt x="1351855" y="1259749"/>
                  <a:pt x="1356816" y="1259749"/>
                  <a:pt x="1361777" y="1259749"/>
                </a:cubicBezTo>
                <a:cubicBezTo>
                  <a:pt x="1376660" y="1264710"/>
                  <a:pt x="1384102" y="1265951"/>
                  <a:pt x="1384102" y="1263470"/>
                </a:cubicBezTo>
                <a:cubicBezTo>
                  <a:pt x="1384102" y="1260989"/>
                  <a:pt x="1376660" y="1256028"/>
                  <a:pt x="1361777" y="1248587"/>
                </a:cubicBezTo>
                <a:cubicBezTo>
                  <a:pt x="1346895" y="1241146"/>
                  <a:pt x="1336973" y="1237425"/>
                  <a:pt x="1332012" y="1237425"/>
                </a:cubicBezTo>
                <a:cubicBezTo>
                  <a:pt x="1327051" y="1237425"/>
                  <a:pt x="1323330" y="1234944"/>
                  <a:pt x="1320850" y="1229984"/>
                </a:cubicBezTo>
                <a:cubicBezTo>
                  <a:pt x="1318369" y="1225023"/>
                  <a:pt x="1325811" y="1222542"/>
                  <a:pt x="1343174" y="1222542"/>
                </a:cubicBezTo>
                <a:cubicBezTo>
                  <a:pt x="1360537" y="1222542"/>
                  <a:pt x="1371699" y="1223782"/>
                  <a:pt x="1376660" y="1226263"/>
                </a:cubicBezTo>
                <a:cubicBezTo>
                  <a:pt x="1381621" y="1228743"/>
                  <a:pt x="1387822" y="1228743"/>
                  <a:pt x="1395264" y="1226263"/>
                </a:cubicBezTo>
                <a:cubicBezTo>
                  <a:pt x="1402705" y="1223782"/>
                  <a:pt x="1405186" y="1225023"/>
                  <a:pt x="1402705" y="1229984"/>
                </a:cubicBezTo>
                <a:cubicBezTo>
                  <a:pt x="1400225" y="1234944"/>
                  <a:pt x="1398985" y="1237425"/>
                  <a:pt x="1398985" y="1237425"/>
                </a:cubicBezTo>
                <a:cubicBezTo>
                  <a:pt x="1403945" y="1237425"/>
                  <a:pt x="1406426" y="1237425"/>
                  <a:pt x="1406426" y="1237425"/>
                </a:cubicBezTo>
                <a:cubicBezTo>
                  <a:pt x="1406426" y="1232464"/>
                  <a:pt x="1408906" y="1229984"/>
                  <a:pt x="1413867" y="1229984"/>
                </a:cubicBezTo>
                <a:cubicBezTo>
                  <a:pt x="1403945" y="1225023"/>
                  <a:pt x="1396504" y="1222542"/>
                  <a:pt x="1391543" y="1222542"/>
                </a:cubicBezTo>
                <a:cubicBezTo>
                  <a:pt x="1386582" y="1222542"/>
                  <a:pt x="1384102" y="1220061"/>
                  <a:pt x="1384102" y="1215101"/>
                </a:cubicBezTo>
                <a:cubicBezTo>
                  <a:pt x="1384102" y="1210140"/>
                  <a:pt x="1361777" y="1207659"/>
                  <a:pt x="1317129" y="1207659"/>
                </a:cubicBezTo>
                <a:lnTo>
                  <a:pt x="1324570" y="1200218"/>
                </a:lnTo>
                <a:cubicBezTo>
                  <a:pt x="1334492" y="1195257"/>
                  <a:pt x="1344414" y="1192777"/>
                  <a:pt x="1354336" y="1192777"/>
                </a:cubicBezTo>
                <a:lnTo>
                  <a:pt x="1361777" y="1192777"/>
                </a:lnTo>
                <a:cubicBezTo>
                  <a:pt x="1361777" y="1192777"/>
                  <a:pt x="1364258" y="1192777"/>
                  <a:pt x="1369219" y="1192777"/>
                </a:cubicBezTo>
                <a:lnTo>
                  <a:pt x="1376660" y="1192777"/>
                </a:lnTo>
                <a:cubicBezTo>
                  <a:pt x="1371699" y="1192777"/>
                  <a:pt x="1367979" y="1191536"/>
                  <a:pt x="1365498" y="1189056"/>
                </a:cubicBezTo>
                <a:cubicBezTo>
                  <a:pt x="1363018" y="1186575"/>
                  <a:pt x="1359297" y="1185335"/>
                  <a:pt x="1354336" y="1185335"/>
                </a:cubicBezTo>
                <a:cubicBezTo>
                  <a:pt x="1349375" y="1185335"/>
                  <a:pt x="1345654" y="1185335"/>
                  <a:pt x="1343174" y="1185335"/>
                </a:cubicBezTo>
                <a:cubicBezTo>
                  <a:pt x="1340694" y="1185335"/>
                  <a:pt x="1339453" y="1182854"/>
                  <a:pt x="1339453" y="1177894"/>
                </a:cubicBezTo>
                <a:cubicBezTo>
                  <a:pt x="1339453" y="1177894"/>
                  <a:pt x="1324570" y="1177894"/>
                  <a:pt x="1294805" y="1177894"/>
                </a:cubicBezTo>
                <a:lnTo>
                  <a:pt x="1257598" y="1177894"/>
                </a:lnTo>
                <a:cubicBezTo>
                  <a:pt x="1257598" y="1172933"/>
                  <a:pt x="1267520" y="1170452"/>
                  <a:pt x="1287363" y="1170452"/>
                </a:cubicBezTo>
                <a:cubicBezTo>
                  <a:pt x="1292324" y="1170452"/>
                  <a:pt x="1298526" y="1170452"/>
                  <a:pt x="1305967" y="1170452"/>
                </a:cubicBezTo>
                <a:cubicBezTo>
                  <a:pt x="1313408" y="1170452"/>
                  <a:pt x="1319609" y="1170452"/>
                  <a:pt x="1324570" y="1170452"/>
                </a:cubicBezTo>
                <a:cubicBezTo>
                  <a:pt x="1329531" y="1170452"/>
                  <a:pt x="1335732" y="1171692"/>
                  <a:pt x="1343174" y="1174173"/>
                </a:cubicBezTo>
                <a:cubicBezTo>
                  <a:pt x="1350615" y="1176654"/>
                  <a:pt x="1356816" y="1177894"/>
                  <a:pt x="1361777" y="1177894"/>
                </a:cubicBezTo>
                <a:lnTo>
                  <a:pt x="1302246" y="1155569"/>
                </a:lnTo>
                <a:lnTo>
                  <a:pt x="1294805" y="1155569"/>
                </a:lnTo>
                <a:cubicBezTo>
                  <a:pt x="1294805" y="1150609"/>
                  <a:pt x="1299766" y="1148128"/>
                  <a:pt x="1309688" y="1148128"/>
                </a:cubicBezTo>
                <a:lnTo>
                  <a:pt x="1317129" y="1148128"/>
                </a:lnTo>
                <a:cubicBezTo>
                  <a:pt x="1312168" y="1143167"/>
                  <a:pt x="1310928" y="1139447"/>
                  <a:pt x="1313408" y="1136966"/>
                </a:cubicBezTo>
                <a:cubicBezTo>
                  <a:pt x="1315889" y="1134485"/>
                  <a:pt x="1312168" y="1133245"/>
                  <a:pt x="1302246" y="1133245"/>
                </a:cubicBezTo>
                <a:cubicBezTo>
                  <a:pt x="1272481" y="1118362"/>
                  <a:pt x="1245195" y="1110921"/>
                  <a:pt x="1220391" y="1110921"/>
                </a:cubicBezTo>
                <a:lnTo>
                  <a:pt x="1198067" y="1103480"/>
                </a:lnTo>
                <a:lnTo>
                  <a:pt x="1175742" y="1103480"/>
                </a:lnTo>
                <a:cubicBezTo>
                  <a:pt x="1170781" y="1103480"/>
                  <a:pt x="1168301" y="1102240"/>
                  <a:pt x="1168301" y="1099759"/>
                </a:cubicBezTo>
                <a:cubicBezTo>
                  <a:pt x="1168301" y="1097278"/>
                  <a:pt x="1165821" y="1096038"/>
                  <a:pt x="1160859" y="1096038"/>
                </a:cubicBezTo>
                <a:lnTo>
                  <a:pt x="1190625" y="1096038"/>
                </a:lnTo>
                <a:lnTo>
                  <a:pt x="1212949" y="1096038"/>
                </a:lnTo>
                <a:lnTo>
                  <a:pt x="1198067" y="1088597"/>
                </a:lnTo>
                <a:lnTo>
                  <a:pt x="1190625" y="1073714"/>
                </a:lnTo>
                <a:cubicBezTo>
                  <a:pt x="1195586" y="1073714"/>
                  <a:pt x="1204268" y="1076195"/>
                  <a:pt x="1216670" y="1081155"/>
                </a:cubicBezTo>
                <a:cubicBezTo>
                  <a:pt x="1229072" y="1086116"/>
                  <a:pt x="1237754" y="1091077"/>
                  <a:pt x="1242715" y="1096038"/>
                </a:cubicBezTo>
                <a:lnTo>
                  <a:pt x="1279922" y="1103480"/>
                </a:lnTo>
                <a:cubicBezTo>
                  <a:pt x="1279922" y="1098519"/>
                  <a:pt x="1281162" y="1094798"/>
                  <a:pt x="1283643" y="1092318"/>
                </a:cubicBezTo>
                <a:cubicBezTo>
                  <a:pt x="1286123" y="1089837"/>
                  <a:pt x="1287363" y="1086116"/>
                  <a:pt x="1287363" y="1081155"/>
                </a:cubicBezTo>
                <a:cubicBezTo>
                  <a:pt x="1292324" y="1076195"/>
                  <a:pt x="1296045" y="1072474"/>
                  <a:pt x="1298526" y="1069993"/>
                </a:cubicBezTo>
                <a:cubicBezTo>
                  <a:pt x="1301006" y="1067513"/>
                  <a:pt x="1307207" y="1066273"/>
                  <a:pt x="1317129" y="1066273"/>
                </a:cubicBezTo>
                <a:lnTo>
                  <a:pt x="1324570" y="1058831"/>
                </a:lnTo>
                <a:cubicBezTo>
                  <a:pt x="1319609" y="1058831"/>
                  <a:pt x="1312168" y="1058831"/>
                  <a:pt x="1302246" y="1058831"/>
                </a:cubicBezTo>
                <a:cubicBezTo>
                  <a:pt x="1302246" y="1058831"/>
                  <a:pt x="1299766" y="1056351"/>
                  <a:pt x="1294805" y="1051390"/>
                </a:cubicBezTo>
                <a:lnTo>
                  <a:pt x="1302246" y="1043948"/>
                </a:lnTo>
                <a:cubicBezTo>
                  <a:pt x="1312168" y="1043948"/>
                  <a:pt x="1318369" y="1046429"/>
                  <a:pt x="1320850" y="1051390"/>
                </a:cubicBezTo>
                <a:cubicBezTo>
                  <a:pt x="1323330" y="1056351"/>
                  <a:pt x="1329531" y="1058831"/>
                  <a:pt x="1339453" y="1058831"/>
                </a:cubicBezTo>
                <a:lnTo>
                  <a:pt x="1361777" y="1066273"/>
                </a:lnTo>
                <a:lnTo>
                  <a:pt x="1391543" y="1058831"/>
                </a:lnTo>
                <a:cubicBezTo>
                  <a:pt x="1391543" y="1058831"/>
                  <a:pt x="1389063" y="1057591"/>
                  <a:pt x="1384102" y="1055110"/>
                </a:cubicBezTo>
                <a:cubicBezTo>
                  <a:pt x="1379141" y="1052630"/>
                  <a:pt x="1376660" y="1050150"/>
                  <a:pt x="1376660" y="1047669"/>
                </a:cubicBezTo>
                <a:cubicBezTo>
                  <a:pt x="1376660" y="1045188"/>
                  <a:pt x="1374180" y="1043948"/>
                  <a:pt x="1369219" y="1043948"/>
                </a:cubicBezTo>
                <a:cubicBezTo>
                  <a:pt x="1364258" y="1043948"/>
                  <a:pt x="1359297" y="1043948"/>
                  <a:pt x="1354336" y="1043948"/>
                </a:cubicBezTo>
                <a:cubicBezTo>
                  <a:pt x="1339453" y="1043948"/>
                  <a:pt x="1332012" y="1043948"/>
                  <a:pt x="1332012" y="1043948"/>
                </a:cubicBezTo>
                <a:lnTo>
                  <a:pt x="1317129" y="1036507"/>
                </a:lnTo>
                <a:cubicBezTo>
                  <a:pt x="1307207" y="1036507"/>
                  <a:pt x="1299766" y="1034026"/>
                  <a:pt x="1294805" y="1029066"/>
                </a:cubicBezTo>
                <a:lnTo>
                  <a:pt x="1272481" y="1014183"/>
                </a:lnTo>
                <a:lnTo>
                  <a:pt x="1265039" y="1006741"/>
                </a:lnTo>
                <a:cubicBezTo>
                  <a:pt x="1270000" y="1006741"/>
                  <a:pt x="1273721" y="1004261"/>
                  <a:pt x="1276201" y="999300"/>
                </a:cubicBezTo>
                <a:cubicBezTo>
                  <a:pt x="1278682" y="994339"/>
                  <a:pt x="1282402" y="993099"/>
                  <a:pt x="1287363" y="995579"/>
                </a:cubicBezTo>
                <a:cubicBezTo>
                  <a:pt x="1292324" y="998060"/>
                  <a:pt x="1294805" y="996819"/>
                  <a:pt x="1294805" y="991859"/>
                </a:cubicBezTo>
                <a:cubicBezTo>
                  <a:pt x="1294805" y="986898"/>
                  <a:pt x="1293564" y="984417"/>
                  <a:pt x="1291084" y="984417"/>
                </a:cubicBezTo>
                <a:cubicBezTo>
                  <a:pt x="1288604" y="984417"/>
                  <a:pt x="1287363" y="981936"/>
                  <a:pt x="1287363" y="976976"/>
                </a:cubicBezTo>
                <a:cubicBezTo>
                  <a:pt x="1287363" y="972015"/>
                  <a:pt x="1288604" y="969534"/>
                  <a:pt x="1291084" y="969534"/>
                </a:cubicBezTo>
                <a:cubicBezTo>
                  <a:pt x="1293564" y="969534"/>
                  <a:pt x="1296045" y="970774"/>
                  <a:pt x="1298526" y="973255"/>
                </a:cubicBezTo>
                <a:cubicBezTo>
                  <a:pt x="1301006" y="975736"/>
                  <a:pt x="1303486" y="975736"/>
                  <a:pt x="1305967" y="973255"/>
                </a:cubicBezTo>
                <a:cubicBezTo>
                  <a:pt x="1308447" y="970774"/>
                  <a:pt x="1309688" y="969534"/>
                  <a:pt x="1309688" y="969534"/>
                </a:cubicBezTo>
                <a:cubicBezTo>
                  <a:pt x="1314649" y="964574"/>
                  <a:pt x="1317129" y="964574"/>
                  <a:pt x="1317129" y="969534"/>
                </a:cubicBezTo>
                <a:lnTo>
                  <a:pt x="1320850" y="973255"/>
                </a:lnTo>
                <a:lnTo>
                  <a:pt x="1332012" y="962093"/>
                </a:lnTo>
                <a:lnTo>
                  <a:pt x="1317129" y="954652"/>
                </a:lnTo>
                <a:lnTo>
                  <a:pt x="1309688" y="947210"/>
                </a:lnTo>
                <a:cubicBezTo>
                  <a:pt x="1314649" y="947210"/>
                  <a:pt x="1327051" y="949691"/>
                  <a:pt x="1346895" y="954652"/>
                </a:cubicBezTo>
                <a:lnTo>
                  <a:pt x="1376660" y="962093"/>
                </a:lnTo>
                <a:lnTo>
                  <a:pt x="1361777" y="947210"/>
                </a:lnTo>
                <a:cubicBezTo>
                  <a:pt x="1351855" y="947210"/>
                  <a:pt x="1344414" y="944729"/>
                  <a:pt x="1339453" y="939769"/>
                </a:cubicBezTo>
                <a:lnTo>
                  <a:pt x="1332012" y="939769"/>
                </a:lnTo>
                <a:cubicBezTo>
                  <a:pt x="1327051" y="939769"/>
                  <a:pt x="1322090" y="939769"/>
                  <a:pt x="1317129" y="939769"/>
                </a:cubicBezTo>
                <a:cubicBezTo>
                  <a:pt x="1312168" y="939769"/>
                  <a:pt x="1309688" y="939769"/>
                  <a:pt x="1309688" y="939769"/>
                </a:cubicBezTo>
                <a:cubicBezTo>
                  <a:pt x="1304727" y="939769"/>
                  <a:pt x="1303486" y="944729"/>
                  <a:pt x="1305967" y="954652"/>
                </a:cubicBezTo>
                <a:cubicBezTo>
                  <a:pt x="1308447" y="964574"/>
                  <a:pt x="1302246" y="967054"/>
                  <a:pt x="1287363" y="962093"/>
                </a:cubicBezTo>
                <a:cubicBezTo>
                  <a:pt x="1282402" y="962093"/>
                  <a:pt x="1278682" y="962093"/>
                  <a:pt x="1276201" y="962093"/>
                </a:cubicBezTo>
                <a:cubicBezTo>
                  <a:pt x="1273721" y="962093"/>
                  <a:pt x="1270000" y="964574"/>
                  <a:pt x="1265039" y="969534"/>
                </a:cubicBezTo>
                <a:cubicBezTo>
                  <a:pt x="1270000" y="959612"/>
                  <a:pt x="1274961" y="954652"/>
                  <a:pt x="1279922" y="954652"/>
                </a:cubicBezTo>
                <a:cubicBezTo>
                  <a:pt x="1279922" y="944729"/>
                  <a:pt x="1262559" y="939769"/>
                  <a:pt x="1227832" y="939769"/>
                </a:cubicBezTo>
                <a:lnTo>
                  <a:pt x="1205508" y="932327"/>
                </a:lnTo>
                <a:lnTo>
                  <a:pt x="1198067" y="932327"/>
                </a:lnTo>
                <a:lnTo>
                  <a:pt x="1190625" y="924886"/>
                </a:lnTo>
                <a:cubicBezTo>
                  <a:pt x="1200547" y="924886"/>
                  <a:pt x="1212949" y="924886"/>
                  <a:pt x="1227832" y="924886"/>
                </a:cubicBezTo>
                <a:cubicBezTo>
                  <a:pt x="1232793" y="924886"/>
                  <a:pt x="1237754" y="924886"/>
                  <a:pt x="1242715" y="924886"/>
                </a:cubicBezTo>
                <a:cubicBezTo>
                  <a:pt x="1247676" y="924886"/>
                  <a:pt x="1250156" y="924886"/>
                  <a:pt x="1250156" y="924886"/>
                </a:cubicBezTo>
                <a:lnTo>
                  <a:pt x="1264109" y="929537"/>
                </a:lnTo>
                <a:lnTo>
                  <a:pt x="1272481" y="932327"/>
                </a:lnTo>
                <a:lnTo>
                  <a:pt x="1279922" y="932327"/>
                </a:lnTo>
                <a:cubicBezTo>
                  <a:pt x="1277441" y="929847"/>
                  <a:pt x="1275271" y="928297"/>
                  <a:pt x="1273411" y="927676"/>
                </a:cubicBezTo>
                <a:cubicBezTo>
                  <a:pt x="1271550" y="927057"/>
                  <a:pt x="1270000" y="927367"/>
                  <a:pt x="1268760" y="928607"/>
                </a:cubicBezTo>
                <a:lnTo>
                  <a:pt x="1264109" y="929537"/>
                </a:lnTo>
                <a:lnTo>
                  <a:pt x="1257598" y="924886"/>
                </a:lnTo>
                <a:cubicBezTo>
                  <a:pt x="1257598" y="924886"/>
                  <a:pt x="1255117" y="924886"/>
                  <a:pt x="1250156" y="924886"/>
                </a:cubicBezTo>
                <a:cubicBezTo>
                  <a:pt x="1255117" y="919925"/>
                  <a:pt x="1260078" y="917444"/>
                  <a:pt x="1265039" y="917444"/>
                </a:cubicBezTo>
                <a:cubicBezTo>
                  <a:pt x="1279922" y="922405"/>
                  <a:pt x="1287363" y="919925"/>
                  <a:pt x="1287363" y="910003"/>
                </a:cubicBezTo>
                <a:cubicBezTo>
                  <a:pt x="1287363" y="905042"/>
                  <a:pt x="1283643" y="902562"/>
                  <a:pt x="1276201" y="902562"/>
                </a:cubicBezTo>
                <a:cubicBezTo>
                  <a:pt x="1268760" y="902562"/>
                  <a:pt x="1262559" y="900081"/>
                  <a:pt x="1257598" y="895120"/>
                </a:cubicBezTo>
                <a:lnTo>
                  <a:pt x="1242715" y="895120"/>
                </a:lnTo>
                <a:cubicBezTo>
                  <a:pt x="1242715" y="900081"/>
                  <a:pt x="1242715" y="903802"/>
                  <a:pt x="1242715" y="906282"/>
                </a:cubicBezTo>
                <a:cubicBezTo>
                  <a:pt x="1242715" y="908763"/>
                  <a:pt x="1242715" y="910003"/>
                  <a:pt x="1242715" y="910003"/>
                </a:cubicBezTo>
                <a:cubicBezTo>
                  <a:pt x="1237754" y="910003"/>
                  <a:pt x="1235273" y="908763"/>
                  <a:pt x="1235273" y="906282"/>
                </a:cubicBezTo>
                <a:cubicBezTo>
                  <a:pt x="1235273" y="903802"/>
                  <a:pt x="1230313" y="902562"/>
                  <a:pt x="1220391" y="902562"/>
                </a:cubicBezTo>
                <a:cubicBezTo>
                  <a:pt x="1235273" y="892640"/>
                  <a:pt x="1235273" y="885198"/>
                  <a:pt x="1220391" y="880237"/>
                </a:cubicBezTo>
                <a:lnTo>
                  <a:pt x="1220391" y="872796"/>
                </a:lnTo>
                <a:cubicBezTo>
                  <a:pt x="1220391" y="872796"/>
                  <a:pt x="1222871" y="872796"/>
                  <a:pt x="1227832" y="872796"/>
                </a:cubicBezTo>
                <a:cubicBezTo>
                  <a:pt x="1257598" y="892640"/>
                  <a:pt x="1277442" y="902562"/>
                  <a:pt x="1287363" y="902562"/>
                </a:cubicBezTo>
                <a:lnTo>
                  <a:pt x="1294805" y="902562"/>
                </a:lnTo>
                <a:lnTo>
                  <a:pt x="1302246" y="902562"/>
                </a:lnTo>
                <a:cubicBezTo>
                  <a:pt x="1302246" y="897601"/>
                  <a:pt x="1297285" y="892640"/>
                  <a:pt x="1287363" y="887679"/>
                </a:cubicBezTo>
                <a:cubicBezTo>
                  <a:pt x="1297285" y="892640"/>
                  <a:pt x="1304727" y="892640"/>
                  <a:pt x="1309688" y="887679"/>
                </a:cubicBezTo>
                <a:cubicBezTo>
                  <a:pt x="1314649" y="882718"/>
                  <a:pt x="1314649" y="880237"/>
                  <a:pt x="1309688" y="880237"/>
                </a:cubicBezTo>
                <a:cubicBezTo>
                  <a:pt x="1309688" y="880237"/>
                  <a:pt x="1307207" y="880237"/>
                  <a:pt x="1302246" y="880237"/>
                </a:cubicBezTo>
                <a:cubicBezTo>
                  <a:pt x="1297285" y="880237"/>
                  <a:pt x="1293564" y="880237"/>
                  <a:pt x="1291084" y="880237"/>
                </a:cubicBezTo>
                <a:cubicBezTo>
                  <a:pt x="1288604" y="880237"/>
                  <a:pt x="1287363" y="880237"/>
                  <a:pt x="1287363" y="880237"/>
                </a:cubicBezTo>
                <a:cubicBezTo>
                  <a:pt x="1287363" y="880237"/>
                  <a:pt x="1284883" y="880237"/>
                  <a:pt x="1279922" y="880237"/>
                </a:cubicBezTo>
                <a:lnTo>
                  <a:pt x="1287363" y="887679"/>
                </a:lnTo>
                <a:lnTo>
                  <a:pt x="1265039" y="880237"/>
                </a:lnTo>
                <a:cubicBezTo>
                  <a:pt x="1265039" y="875277"/>
                  <a:pt x="1262559" y="872796"/>
                  <a:pt x="1257598" y="872796"/>
                </a:cubicBezTo>
                <a:lnTo>
                  <a:pt x="1250156" y="872796"/>
                </a:lnTo>
                <a:cubicBezTo>
                  <a:pt x="1245195" y="867835"/>
                  <a:pt x="1241475" y="865355"/>
                  <a:pt x="1238994" y="865355"/>
                </a:cubicBezTo>
                <a:cubicBezTo>
                  <a:pt x="1236514" y="865355"/>
                  <a:pt x="1230313" y="865355"/>
                  <a:pt x="1220391" y="865355"/>
                </a:cubicBezTo>
                <a:cubicBezTo>
                  <a:pt x="1210469" y="860394"/>
                  <a:pt x="1205508" y="860394"/>
                  <a:pt x="1205508" y="865355"/>
                </a:cubicBezTo>
                <a:cubicBezTo>
                  <a:pt x="1205508" y="870315"/>
                  <a:pt x="1200547" y="871556"/>
                  <a:pt x="1190625" y="869075"/>
                </a:cubicBezTo>
                <a:cubicBezTo>
                  <a:pt x="1180703" y="866595"/>
                  <a:pt x="1173262" y="866595"/>
                  <a:pt x="1168301" y="869075"/>
                </a:cubicBezTo>
                <a:cubicBezTo>
                  <a:pt x="1163340" y="871556"/>
                  <a:pt x="1158379" y="869075"/>
                  <a:pt x="1153418" y="861634"/>
                </a:cubicBezTo>
                <a:cubicBezTo>
                  <a:pt x="1148457" y="854193"/>
                  <a:pt x="1145977" y="852952"/>
                  <a:pt x="1145977" y="857913"/>
                </a:cubicBezTo>
                <a:lnTo>
                  <a:pt x="1145977" y="843030"/>
                </a:lnTo>
                <a:cubicBezTo>
                  <a:pt x="1145977" y="843030"/>
                  <a:pt x="1147217" y="843030"/>
                  <a:pt x="1149697" y="843030"/>
                </a:cubicBezTo>
                <a:cubicBezTo>
                  <a:pt x="1152178" y="843030"/>
                  <a:pt x="1155898" y="845511"/>
                  <a:pt x="1160859" y="850472"/>
                </a:cubicBezTo>
                <a:cubicBezTo>
                  <a:pt x="1175742" y="860394"/>
                  <a:pt x="1185664" y="860394"/>
                  <a:pt x="1190625" y="850472"/>
                </a:cubicBezTo>
                <a:lnTo>
                  <a:pt x="1175742" y="843030"/>
                </a:lnTo>
                <a:lnTo>
                  <a:pt x="1183184" y="835589"/>
                </a:lnTo>
                <a:lnTo>
                  <a:pt x="1198067" y="835589"/>
                </a:lnTo>
                <a:cubicBezTo>
                  <a:pt x="1193105" y="830628"/>
                  <a:pt x="1191865" y="826908"/>
                  <a:pt x="1194346" y="824427"/>
                </a:cubicBezTo>
                <a:cubicBezTo>
                  <a:pt x="1196826" y="821946"/>
                  <a:pt x="1200547" y="820706"/>
                  <a:pt x="1205508" y="820706"/>
                </a:cubicBezTo>
                <a:lnTo>
                  <a:pt x="1205508" y="835589"/>
                </a:lnTo>
                <a:lnTo>
                  <a:pt x="1212949" y="835589"/>
                </a:lnTo>
                <a:cubicBezTo>
                  <a:pt x="1217910" y="830628"/>
                  <a:pt x="1222871" y="823187"/>
                  <a:pt x="1227832" y="813265"/>
                </a:cubicBezTo>
                <a:lnTo>
                  <a:pt x="1235273" y="820706"/>
                </a:lnTo>
                <a:cubicBezTo>
                  <a:pt x="1235273" y="825667"/>
                  <a:pt x="1235273" y="828148"/>
                  <a:pt x="1235273" y="828148"/>
                </a:cubicBezTo>
                <a:lnTo>
                  <a:pt x="1227832" y="835589"/>
                </a:lnTo>
                <a:lnTo>
                  <a:pt x="1242715" y="843030"/>
                </a:lnTo>
                <a:lnTo>
                  <a:pt x="1257598" y="835589"/>
                </a:lnTo>
                <a:cubicBezTo>
                  <a:pt x="1262559" y="830628"/>
                  <a:pt x="1263799" y="826908"/>
                  <a:pt x="1261318" y="824427"/>
                </a:cubicBezTo>
                <a:cubicBezTo>
                  <a:pt x="1258838" y="821946"/>
                  <a:pt x="1255117" y="823187"/>
                  <a:pt x="1250156" y="828148"/>
                </a:cubicBezTo>
                <a:lnTo>
                  <a:pt x="1250156" y="820706"/>
                </a:lnTo>
                <a:cubicBezTo>
                  <a:pt x="1250156" y="815745"/>
                  <a:pt x="1252637" y="813265"/>
                  <a:pt x="1257598" y="813265"/>
                </a:cubicBezTo>
                <a:lnTo>
                  <a:pt x="1265039" y="805823"/>
                </a:lnTo>
                <a:cubicBezTo>
                  <a:pt x="1265039" y="800863"/>
                  <a:pt x="1266280" y="797142"/>
                  <a:pt x="1268760" y="794661"/>
                </a:cubicBezTo>
                <a:cubicBezTo>
                  <a:pt x="1271240" y="792181"/>
                  <a:pt x="1274961" y="790941"/>
                  <a:pt x="1279922" y="790941"/>
                </a:cubicBezTo>
                <a:lnTo>
                  <a:pt x="1272481" y="783499"/>
                </a:lnTo>
                <a:lnTo>
                  <a:pt x="1272481" y="776058"/>
                </a:lnTo>
                <a:cubicBezTo>
                  <a:pt x="1282402" y="771097"/>
                  <a:pt x="1287363" y="768616"/>
                  <a:pt x="1287363" y="768616"/>
                </a:cubicBezTo>
                <a:lnTo>
                  <a:pt x="1253877" y="757454"/>
                </a:lnTo>
                <a:cubicBezTo>
                  <a:pt x="1256357" y="759935"/>
                  <a:pt x="1257598" y="761175"/>
                  <a:pt x="1257598" y="761175"/>
                </a:cubicBezTo>
                <a:cubicBezTo>
                  <a:pt x="1257598" y="766136"/>
                  <a:pt x="1252637" y="766136"/>
                  <a:pt x="1242715" y="761175"/>
                </a:cubicBezTo>
                <a:cubicBezTo>
                  <a:pt x="1242715" y="758695"/>
                  <a:pt x="1243335" y="756835"/>
                  <a:pt x="1244575" y="755594"/>
                </a:cubicBezTo>
                <a:lnTo>
                  <a:pt x="1246436" y="754974"/>
                </a:lnTo>
                <a:lnTo>
                  <a:pt x="1242715" y="753734"/>
                </a:lnTo>
                <a:cubicBezTo>
                  <a:pt x="1237754" y="753734"/>
                  <a:pt x="1235273" y="753734"/>
                  <a:pt x="1235273" y="753734"/>
                </a:cubicBezTo>
                <a:cubicBezTo>
                  <a:pt x="1235273" y="748773"/>
                  <a:pt x="1232793" y="743812"/>
                  <a:pt x="1227832" y="738851"/>
                </a:cubicBezTo>
                <a:lnTo>
                  <a:pt x="1235273" y="731409"/>
                </a:lnTo>
                <a:lnTo>
                  <a:pt x="1242715" y="723968"/>
                </a:lnTo>
                <a:cubicBezTo>
                  <a:pt x="1232793" y="723968"/>
                  <a:pt x="1224111" y="721488"/>
                  <a:pt x="1216670" y="716527"/>
                </a:cubicBezTo>
                <a:cubicBezTo>
                  <a:pt x="1209229" y="711566"/>
                  <a:pt x="1207988" y="709085"/>
                  <a:pt x="1212949" y="709085"/>
                </a:cubicBezTo>
                <a:lnTo>
                  <a:pt x="1212949" y="701644"/>
                </a:lnTo>
                <a:cubicBezTo>
                  <a:pt x="1207988" y="701644"/>
                  <a:pt x="1201787" y="701644"/>
                  <a:pt x="1194346" y="701644"/>
                </a:cubicBezTo>
                <a:cubicBezTo>
                  <a:pt x="1186904" y="701644"/>
                  <a:pt x="1180703" y="701644"/>
                  <a:pt x="1175742" y="701644"/>
                </a:cubicBezTo>
                <a:cubicBezTo>
                  <a:pt x="1170781" y="701644"/>
                  <a:pt x="1163340" y="700404"/>
                  <a:pt x="1153418" y="697923"/>
                </a:cubicBezTo>
                <a:cubicBezTo>
                  <a:pt x="1143496" y="695443"/>
                  <a:pt x="1136055" y="694202"/>
                  <a:pt x="1131094" y="694202"/>
                </a:cubicBezTo>
                <a:cubicBezTo>
                  <a:pt x="1126133" y="694202"/>
                  <a:pt x="1119932" y="694202"/>
                  <a:pt x="1112490" y="694202"/>
                </a:cubicBezTo>
                <a:cubicBezTo>
                  <a:pt x="1105049" y="694202"/>
                  <a:pt x="1101328" y="691722"/>
                  <a:pt x="1101328" y="686761"/>
                </a:cubicBezTo>
                <a:lnTo>
                  <a:pt x="1108769" y="686761"/>
                </a:lnTo>
                <a:cubicBezTo>
                  <a:pt x="1108769" y="686761"/>
                  <a:pt x="1108769" y="685521"/>
                  <a:pt x="1108769" y="683040"/>
                </a:cubicBezTo>
                <a:cubicBezTo>
                  <a:pt x="1108769" y="680560"/>
                  <a:pt x="1105049" y="679319"/>
                  <a:pt x="1097608" y="679319"/>
                </a:cubicBezTo>
                <a:cubicBezTo>
                  <a:pt x="1090166" y="679319"/>
                  <a:pt x="1083965" y="676839"/>
                  <a:pt x="1079004" y="671878"/>
                </a:cubicBezTo>
                <a:lnTo>
                  <a:pt x="1086445" y="671878"/>
                </a:lnTo>
                <a:cubicBezTo>
                  <a:pt x="1091406" y="671878"/>
                  <a:pt x="1096367" y="671878"/>
                  <a:pt x="1101328" y="671878"/>
                </a:cubicBezTo>
                <a:cubicBezTo>
                  <a:pt x="1106289" y="671878"/>
                  <a:pt x="1108769" y="674359"/>
                  <a:pt x="1108769" y="679319"/>
                </a:cubicBezTo>
                <a:cubicBezTo>
                  <a:pt x="1113731" y="684281"/>
                  <a:pt x="1118691" y="685521"/>
                  <a:pt x="1123652" y="683040"/>
                </a:cubicBezTo>
                <a:cubicBezTo>
                  <a:pt x="1128613" y="680560"/>
                  <a:pt x="1138535" y="676839"/>
                  <a:pt x="1153418" y="671878"/>
                </a:cubicBezTo>
                <a:lnTo>
                  <a:pt x="1160859" y="679319"/>
                </a:lnTo>
                <a:cubicBezTo>
                  <a:pt x="1165821" y="684281"/>
                  <a:pt x="1170781" y="686761"/>
                  <a:pt x="1175742" y="686761"/>
                </a:cubicBezTo>
                <a:cubicBezTo>
                  <a:pt x="1180703" y="686761"/>
                  <a:pt x="1185664" y="686761"/>
                  <a:pt x="1190625" y="686761"/>
                </a:cubicBezTo>
                <a:lnTo>
                  <a:pt x="1198067" y="686761"/>
                </a:lnTo>
                <a:lnTo>
                  <a:pt x="1190625" y="671878"/>
                </a:lnTo>
                <a:lnTo>
                  <a:pt x="1212949" y="686761"/>
                </a:lnTo>
                <a:cubicBezTo>
                  <a:pt x="1222871" y="691722"/>
                  <a:pt x="1230313" y="694202"/>
                  <a:pt x="1235273" y="694202"/>
                </a:cubicBezTo>
                <a:lnTo>
                  <a:pt x="1235273" y="686761"/>
                </a:lnTo>
                <a:lnTo>
                  <a:pt x="1250156" y="694202"/>
                </a:lnTo>
                <a:cubicBezTo>
                  <a:pt x="1245195" y="694202"/>
                  <a:pt x="1242715" y="694202"/>
                  <a:pt x="1242715" y="694202"/>
                </a:cubicBezTo>
                <a:cubicBezTo>
                  <a:pt x="1242715" y="694202"/>
                  <a:pt x="1242715" y="696683"/>
                  <a:pt x="1242715" y="701644"/>
                </a:cubicBezTo>
                <a:cubicBezTo>
                  <a:pt x="1247676" y="701644"/>
                  <a:pt x="1252637" y="700404"/>
                  <a:pt x="1257598" y="697923"/>
                </a:cubicBezTo>
                <a:cubicBezTo>
                  <a:pt x="1262559" y="695443"/>
                  <a:pt x="1265039" y="695443"/>
                  <a:pt x="1265039" y="697923"/>
                </a:cubicBezTo>
                <a:cubicBezTo>
                  <a:pt x="1265039" y="700404"/>
                  <a:pt x="1266280" y="701644"/>
                  <a:pt x="1268760" y="701644"/>
                </a:cubicBezTo>
                <a:cubicBezTo>
                  <a:pt x="1271240" y="701644"/>
                  <a:pt x="1272481" y="699164"/>
                  <a:pt x="1272481" y="694202"/>
                </a:cubicBezTo>
                <a:lnTo>
                  <a:pt x="1279922" y="701644"/>
                </a:lnTo>
                <a:cubicBezTo>
                  <a:pt x="1284883" y="706605"/>
                  <a:pt x="1287363" y="704124"/>
                  <a:pt x="1287363" y="694202"/>
                </a:cubicBezTo>
                <a:lnTo>
                  <a:pt x="1287363" y="686761"/>
                </a:lnTo>
                <a:cubicBezTo>
                  <a:pt x="1282402" y="691722"/>
                  <a:pt x="1274961" y="689242"/>
                  <a:pt x="1265039" y="679319"/>
                </a:cubicBezTo>
                <a:lnTo>
                  <a:pt x="1235273" y="671878"/>
                </a:lnTo>
                <a:cubicBezTo>
                  <a:pt x="1235273" y="676839"/>
                  <a:pt x="1235273" y="679319"/>
                  <a:pt x="1235273" y="679319"/>
                </a:cubicBezTo>
                <a:cubicBezTo>
                  <a:pt x="1235273" y="679319"/>
                  <a:pt x="1232793" y="679319"/>
                  <a:pt x="1227832" y="679319"/>
                </a:cubicBezTo>
                <a:cubicBezTo>
                  <a:pt x="1227832" y="674359"/>
                  <a:pt x="1229072" y="670638"/>
                  <a:pt x="1231553" y="668157"/>
                </a:cubicBezTo>
                <a:cubicBezTo>
                  <a:pt x="1234033" y="665677"/>
                  <a:pt x="1240235" y="664437"/>
                  <a:pt x="1250156" y="664437"/>
                </a:cubicBezTo>
                <a:lnTo>
                  <a:pt x="1265039" y="656995"/>
                </a:lnTo>
                <a:cubicBezTo>
                  <a:pt x="1265039" y="652035"/>
                  <a:pt x="1267520" y="649554"/>
                  <a:pt x="1272481" y="649554"/>
                </a:cubicBezTo>
                <a:lnTo>
                  <a:pt x="1265039" y="649554"/>
                </a:lnTo>
                <a:lnTo>
                  <a:pt x="1257598" y="642112"/>
                </a:lnTo>
                <a:lnTo>
                  <a:pt x="1242715" y="634671"/>
                </a:lnTo>
                <a:cubicBezTo>
                  <a:pt x="1232793" y="634671"/>
                  <a:pt x="1227832" y="634671"/>
                  <a:pt x="1227832" y="634671"/>
                </a:cubicBezTo>
                <a:cubicBezTo>
                  <a:pt x="1227832" y="629710"/>
                  <a:pt x="1217910" y="627230"/>
                  <a:pt x="1198067" y="627230"/>
                </a:cubicBezTo>
                <a:cubicBezTo>
                  <a:pt x="1193105" y="627230"/>
                  <a:pt x="1191865" y="628470"/>
                  <a:pt x="1194346" y="630950"/>
                </a:cubicBezTo>
                <a:cubicBezTo>
                  <a:pt x="1196826" y="633431"/>
                  <a:pt x="1200547" y="634671"/>
                  <a:pt x="1205508" y="634671"/>
                </a:cubicBezTo>
                <a:cubicBezTo>
                  <a:pt x="1210469" y="634671"/>
                  <a:pt x="1212949" y="634671"/>
                  <a:pt x="1212949" y="634671"/>
                </a:cubicBezTo>
                <a:cubicBezTo>
                  <a:pt x="1212949" y="639632"/>
                  <a:pt x="1217910" y="642112"/>
                  <a:pt x="1227832" y="642112"/>
                </a:cubicBezTo>
                <a:lnTo>
                  <a:pt x="1250156" y="649554"/>
                </a:lnTo>
                <a:cubicBezTo>
                  <a:pt x="1240235" y="649554"/>
                  <a:pt x="1229072" y="648314"/>
                  <a:pt x="1216670" y="645833"/>
                </a:cubicBezTo>
                <a:cubicBezTo>
                  <a:pt x="1204268" y="643353"/>
                  <a:pt x="1196826" y="640872"/>
                  <a:pt x="1194346" y="638392"/>
                </a:cubicBezTo>
                <a:cubicBezTo>
                  <a:pt x="1191865" y="635912"/>
                  <a:pt x="1190625" y="634671"/>
                  <a:pt x="1190625" y="634671"/>
                </a:cubicBezTo>
                <a:cubicBezTo>
                  <a:pt x="1190625" y="629710"/>
                  <a:pt x="1190625" y="625990"/>
                  <a:pt x="1190625" y="623509"/>
                </a:cubicBezTo>
                <a:cubicBezTo>
                  <a:pt x="1190625" y="621029"/>
                  <a:pt x="1188145" y="619788"/>
                  <a:pt x="1183184" y="619788"/>
                </a:cubicBezTo>
                <a:cubicBezTo>
                  <a:pt x="1178223" y="619788"/>
                  <a:pt x="1174502" y="619788"/>
                  <a:pt x="1172022" y="619788"/>
                </a:cubicBezTo>
                <a:cubicBezTo>
                  <a:pt x="1169541" y="619788"/>
                  <a:pt x="1168301" y="622269"/>
                  <a:pt x="1168301" y="627230"/>
                </a:cubicBezTo>
                <a:cubicBezTo>
                  <a:pt x="1163340" y="627230"/>
                  <a:pt x="1158379" y="628470"/>
                  <a:pt x="1153418" y="630950"/>
                </a:cubicBezTo>
                <a:cubicBezTo>
                  <a:pt x="1148457" y="633431"/>
                  <a:pt x="1144736" y="633431"/>
                  <a:pt x="1142256" y="630950"/>
                </a:cubicBezTo>
                <a:cubicBezTo>
                  <a:pt x="1139776" y="628470"/>
                  <a:pt x="1133574" y="627230"/>
                  <a:pt x="1123652" y="627230"/>
                </a:cubicBezTo>
                <a:cubicBezTo>
                  <a:pt x="1113731" y="627230"/>
                  <a:pt x="1103809" y="619788"/>
                  <a:pt x="1093887" y="604905"/>
                </a:cubicBezTo>
                <a:cubicBezTo>
                  <a:pt x="1088926" y="599945"/>
                  <a:pt x="1081484" y="598705"/>
                  <a:pt x="1071563" y="601185"/>
                </a:cubicBezTo>
                <a:cubicBezTo>
                  <a:pt x="1061641" y="603665"/>
                  <a:pt x="1059160" y="601185"/>
                  <a:pt x="1064121" y="593743"/>
                </a:cubicBezTo>
                <a:cubicBezTo>
                  <a:pt x="1069082" y="586302"/>
                  <a:pt x="1069082" y="582581"/>
                  <a:pt x="1064121" y="582581"/>
                </a:cubicBezTo>
                <a:lnTo>
                  <a:pt x="1071563" y="582581"/>
                </a:lnTo>
                <a:cubicBezTo>
                  <a:pt x="1071563" y="582581"/>
                  <a:pt x="1071563" y="580101"/>
                  <a:pt x="1071563" y="575140"/>
                </a:cubicBezTo>
                <a:cubicBezTo>
                  <a:pt x="1071563" y="570179"/>
                  <a:pt x="1074043" y="570179"/>
                  <a:pt x="1079004" y="575140"/>
                </a:cubicBezTo>
                <a:lnTo>
                  <a:pt x="1093887" y="582581"/>
                </a:lnTo>
                <a:lnTo>
                  <a:pt x="1116211" y="590023"/>
                </a:lnTo>
                <a:lnTo>
                  <a:pt x="1131094" y="597464"/>
                </a:lnTo>
                <a:lnTo>
                  <a:pt x="1116211" y="597464"/>
                </a:lnTo>
                <a:cubicBezTo>
                  <a:pt x="1106289" y="592503"/>
                  <a:pt x="1100088" y="591263"/>
                  <a:pt x="1097608" y="593743"/>
                </a:cubicBezTo>
                <a:cubicBezTo>
                  <a:pt x="1095127" y="596224"/>
                  <a:pt x="1098848" y="599945"/>
                  <a:pt x="1108769" y="604905"/>
                </a:cubicBezTo>
                <a:lnTo>
                  <a:pt x="1160859" y="612347"/>
                </a:lnTo>
                <a:lnTo>
                  <a:pt x="1175742" y="612347"/>
                </a:lnTo>
                <a:lnTo>
                  <a:pt x="1190625" y="604905"/>
                </a:lnTo>
                <a:lnTo>
                  <a:pt x="1198067" y="604905"/>
                </a:lnTo>
                <a:lnTo>
                  <a:pt x="1205508" y="612347"/>
                </a:lnTo>
                <a:cubicBezTo>
                  <a:pt x="1205508" y="617308"/>
                  <a:pt x="1210469" y="619788"/>
                  <a:pt x="1220391" y="619788"/>
                </a:cubicBezTo>
                <a:lnTo>
                  <a:pt x="1257598" y="619788"/>
                </a:lnTo>
                <a:cubicBezTo>
                  <a:pt x="1272481" y="624750"/>
                  <a:pt x="1279922" y="625990"/>
                  <a:pt x="1279922" y="623509"/>
                </a:cubicBezTo>
                <a:cubicBezTo>
                  <a:pt x="1279922" y="621029"/>
                  <a:pt x="1279922" y="619788"/>
                  <a:pt x="1279922" y="619788"/>
                </a:cubicBezTo>
                <a:cubicBezTo>
                  <a:pt x="1279922" y="619788"/>
                  <a:pt x="1277442" y="618548"/>
                  <a:pt x="1272481" y="616068"/>
                </a:cubicBezTo>
                <a:cubicBezTo>
                  <a:pt x="1267520" y="613587"/>
                  <a:pt x="1260078" y="609867"/>
                  <a:pt x="1250156" y="604905"/>
                </a:cubicBezTo>
                <a:lnTo>
                  <a:pt x="1235273" y="597464"/>
                </a:lnTo>
                <a:lnTo>
                  <a:pt x="1242715" y="597464"/>
                </a:lnTo>
                <a:cubicBezTo>
                  <a:pt x="1282402" y="607386"/>
                  <a:pt x="1299766" y="609867"/>
                  <a:pt x="1294805" y="604905"/>
                </a:cubicBezTo>
                <a:cubicBezTo>
                  <a:pt x="1294805" y="599945"/>
                  <a:pt x="1292324" y="597464"/>
                  <a:pt x="1287363" y="597464"/>
                </a:cubicBezTo>
                <a:cubicBezTo>
                  <a:pt x="1287363" y="587543"/>
                  <a:pt x="1277442" y="582581"/>
                  <a:pt x="1257598" y="582581"/>
                </a:cubicBezTo>
                <a:lnTo>
                  <a:pt x="1242715" y="575140"/>
                </a:lnTo>
                <a:cubicBezTo>
                  <a:pt x="1232793" y="570179"/>
                  <a:pt x="1227832" y="567698"/>
                  <a:pt x="1227832" y="567698"/>
                </a:cubicBezTo>
                <a:cubicBezTo>
                  <a:pt x="1227832" y="557777"/>
                  <a:pt x="1229072" y="555296"/>
                  <a:pt x="1231553" y="560257"/>
                </a:cubicBezTo>
                <a:cubicBezTo>
                  <a:pt x="1234033" y="565218"/>
                  <a:pt x="1242715" y="568939"/>
                  <a:pt x="1257598" y="571419"/>
                </a:cubicBezTo>
                <a:cubicBezTo>
                  <a:pt x="1272481" y="573900"/>
                  <a:pt x="1282402" y="575140"/>
                  <a:pt x="1287363" y="575140"/>
                </a:cubicBezTo>
                <a:cubicBezTo>
                  <a:pt x="1292324" y="575140"/>
                  <a:pt x="1294805" y="572660"/>
                  <a:pt x="1294805" y="567698"/>
                </a:cubicBezTo>
                <a:cubicBezTo>
                  <a:pt x="1294805" y="562738"/>
                  <a:pt x="1289844" y="561498"/>
                  <a:pt x="1279922" y="563978"/>
                </a:cubicBezTo>
                <a:cubicBezTo>
                  <a:pt x="1270000" y="566458"/>
                  <a:pt x="1265039" y="566458"/>
                  <a:pt x="1265039" y="563978"/>
                </a:cubicBezTo>
                <a:cubicBezTo>
                  <a:pt x="1265039" y="561498"/>
                  <a:pt x="1267520" y="560257"/>
                  <a:pt x="1272481" y="560257"/>
                </a:cubicBezTo>
                <a:lnTo>
                  <a:pt x="1279922" y="552816"/>
                </a:lnTo>
                <a:cubicBezTo>
                  <a:pt x="1274961" y="547855"/>
                  <a:pt x="1267520" y="545374"/>
                  <a:pt x="1257598" y="545374"/>
                </a:cubicBezTo>
                <a:cubicBezTo>
                  <a:pt x="1247676" y="540413"/>
                  <a:pt x="1240235" y="535453"/>
                  <a:pt x="1235273" y="530491"/>
                </a:cubicBezTo>
                <a:lnTo>
                  <a:pt x="1242715" y="530491"/>
                </a:lnTo>
                <a:cubicBezTo>
                  <a:pt x="1247676" y="530491"/>
                  <a:pt x="1250156" y="526771"/>
                  <a:pt x="1250156" y="519329"/>
                </a:cubicBezTo>
                <a:cubicBezTo>
                  <a:pt x="1250156" y="511888"/>
                  <a:pt x="1247676" y="508167"/>
                  <a:pt x="1242715" y="508167"/>
                </a:cubicBezTo>
                <a:cubicBezTo>
                  <a:pt x="1237754" y="508167"/>
                  <a:pt x="1235273" y="510648"/>
                  <a:pt x="1235273" y="515609"/>
                </a:cubicBezTo>
                <a:lnTo>
                  <a:pt x="1220391" y="508167"/>
                </a:lnTo>
                <a:cubicBezTo>
                  <a:pt x="1210469" y="503206"/>
                  <a:pt x="1205508" y="500726"/>
                  <a:pt x="1205508" y="500726"/>
                </a:cubicBezTo>
                <a:cubicBezTo>
                  <a:pt x="1185664" y="500726"/>
                  <a:pt x="1170781" y="498246"/>
                  <a:pt x="1160859" y="493284"/>
                </a:cubicBezTo>
                <a:cubicBezTo>
                  <a:pt x="1155898" y="488324"/>
                  <a:pt x="1153418" y="483363"/>
                  <a:pt x="1153418" y="478402"/>
                </a:cubicBezTo>
                <a:cubicBezTo>
                  <a:pt x="1158379" y="478402"/>
                  <a:pt x="1160859" y="478402"/>
                  <a:pt x="1160859" y="478402"/>
                </a:cubicBezTo>
                <a:cubicBezTo>
                  <a:pt x="1160859" y="478402"/>
                  <a:pt x="1163340" y="480882"/>
                  <a:pt x="1168301" y="485843"/>
                </a:cubicBezTo>
                <a:cubicBezTo>
                  <a:pt x="1173262" y="485843"/>
                  <a:pt x="1175742" y="484603"/>
                  <a:pt x="1175742" y="482122"/>
                </a:cubicBezTo>
                <a:cubicBezTo>
                  <a:pt x="1175742" y="479642"/>
                  <a:pt x="1178223" y="479642"/>
                  <a:pt x="1183184" y="482122"/>
                </a:cubicBezTo>
                <a:cubicBezTo>
                  <a:pt x="1188145" y="484603"/>
                  <a:pt x="1193105" y="484603"/>
                  <a:pt x="1198067" y="482122"/>
                </a:cubicBezTo>
                <a:cubicBezTo>
                  <a:pt x="1203027" y="479642"/>
                  <a:pt x="1205508" y="477161"/>
                  <a:pt x="1205508" y="474681"/>
                </a:cubicBezTo>
                <a:cubicBezTo>
                  <a:pt x="1205508" y="472201"/>
                  <a:pt x="1203027" y="470960"/>
                  <a:pt x="1198067" y="470960"/>
                </a:cubicBezTo>
                <a:cubicBezTo>
                  <a:pt x="1193105" y="470960"/>
                  <a:pt x="1188145" y="465999"/>
                  <a:pt x="1183184" y="456077"/>
                </a:cubicBezTo>
                <a:lnTo>
                  <a:pt x="1168301" y="441194"/>
                </a:lnTo>
                <a:lnTo>
                  <a:pt x="1190625" y="441194"/>
                </a:lnTo>
                <a:cubicBezTo>
                  <a:pt x="1200547" y="441194"/>
                  <a:pt x="1205508" y="439954"/>
                  <a:pt x="1205508" y="437474"/>
                </a:cubicBezTo>
                <a:cubicBezTo>
                  <a:pt x="1205508" y="434993"/>
                  <a:pt x="1203027" y="433753"/>
                  <a:pt x="1198067" y="433753"/>
                </a:cubicBezTo>
                <a:cubicBezTo>
                  <a:pt x="1178223" y="438714"/>
                  <a:pt x="1163340" y="433753"/>
                  <a:pt x="1153418" y="418870"/>
                </a:cubicBezTo>
                <a:lnTo>
                  <a:pt x="1145977" y="411429"/>
                </a:lnTo>
                <a:lnTo>
                  <a:pt x="1145977" y="418870"/>
                </a:lnTo>
                <a:cubicBezTo>
                  <a:pt x="1141016" y="418870"/>
                  <a:pt x="1136055" y="418870"/>
                  <a:pt x="1131094" y="418870"/>
                </a:cubicBezTo>
                <a:lnTo>
                  <a:pt x="1123652" y="411429"/>
                </a:lnTo>
                <a:lnTo>
                  <a:pt x="1123652" y="403987"/>
                </a:lnTo>
                <a:cubicBezTo>
                  <a:pt x="1123652" y="399026"/>
                  <a:pt x="1123652" y="396546"/>
                  <a:pt x="1123652" y="396546"/>
                </a:cubicBezTo>
                <a:lnTo>
                  <a:pt x="1086445" y="396546"/>
                </a:lnTo>
                <a:cubicBezTo>
                  <a:pt x="1086445" y="391585"/>
                  <a:pt x="1083965" y="391585"/>
                  <a:pt x="1079004" y="396546"/>
                </a:cubicBezTo>
                <a:lnTo>
                  <a:pt x="1056680" y="389105"/>
                </a:lnTo>
                <a:lnTo>
                  <a:pt x="1101328" y="389105"/>
                </a:lnTo>
                <a:lnTo>
                  <a:pt x="1116211" y="389105"/>
                </a:lnTo>
                <a:cubicBezTo>
                  <a:pt x="1116211" y="389105"/>
                  <a:pt x="1128613" y="389105"/>
                  <a:pt x="1153418" y="389105"/>
                </a:cubicBezTo>
                <a:cubicBezTo>
                  <a:pt x="1163340" y="389105"/>
                  <a:pt x="1173262" y="387864"/>
                  <a:pt x="1183184" y="385384"/>
                </a:cubicBezTo>
                <a:cubicBezTo>
                  <a:pt x="1193105" y="382904"/>
                  <a:pt x="1198067" y="381663"/>
                  <a:pt x="1198067" y="381663"/>
                </a:cubicBezTo>
                <a:lnTo>
                  <a:pt x="1205508" y="381663"/>
                </a:lnTo>
                <a:cubicBezTo>
                  <a:pt x="1215430" y="376702"/>
                  <a:pt x="1220391" y="379183"/>
                  <a:pt x="1220391" y="389105"/>
                </a:cubicBezTo>
                <a:lnTo>
                  <a:pt x="1235273" y="389105"/>
                </a:lnTo>
                <a:lnTo>
                  <a:pt x="1227832" y="374222"/>
                </a:lnTo>
                <a:cubicBezTo>
                  <a:pt x="1227832" y="369261"/>
                  <a:pt x="1230313" y="366780"/>
                  <a:pt x="1235273" y="366780"/>
                </a:cubicBezTo>
                <a:cubicBezTo>
                  <a:pt x="1230313" y="361819"/>
                  <a:pt x="1225352" y="361819"/>
                  <a:pt x="1220391" y="366780"/>
                </a:cubicBezTo>
                <a:cubicBezTo>
                  <a:pt x="1215430" y="371741"/>
                  <a:pt x="1207988" y="371741"/>
                  <a:pt x="1198067" y="366780"/>
                </a:cubicBezTo>
                <a:cubicBezTo>
                  <a:pt x="1188145" y="361819"/>
                  <a:pt x="1180703" y="360579"/>
                  <a:pt x="1175742" y="363060"/>
                </a:cubicBezTo>
                <a:cubicBezTo>
                  <a:pt x="1170781" y="365540"/>
                  <a:pt x="1170781" y="369261"/>
                  <a:pt x="1175742" y="374222"/>
                </a:cubicBezTo>
                <a:lnTo>
                  <a:pt x="1168301" y="381663"/>
                </a:lnTo>
                <a:cubicBezTo>
                  <a:pt x="1163340" y="376702"/>
                  <a:pt x="1155898" y="374222"/>
                  <a:pt x="1145977" y="374222"/>
                </a:cubicBezTo>
                <a:lnTo>
                  <a:pt x="1123652" y="374222"/>
                </a:lnTo>
                <a:cubicBezTo>
                  <a:pt x="1123652" y="369261"/>
                  <a:pt x="1121172" y="366780"/>
                  <a:pt x="1116211" y="366780"/>
                </a:cubicBezTo>
                <a:cubicBezTo>
                  <a:pt x="1111250" y="366780"/>
                  <a:pt x="1108769" y="366780"/>
                  <a:pt x="1108769" y="366780"/>
                </a:cubicBezTo>
                <a:lnTo>
                  <a:pt x="1101328" y="366780"/>
                </a:lnTo>
                <a:cubicBezTo>
                  <a:pt x="1091406" y="361819"/>
                  <a:pt x="1076523" y="359339"/>
                  <a:pt x="1056680" y="359339"/>
                </a:cubicBezTo>
                <a:cubicBezTo>
                  <a:pt x="1041797" y="354378"/>
                  <a:pt x="1034355" y="351898"/>
                  <a:pt x="1034355" y="351898"/>
                </a:cubicBezTo>
                <a:cubicBezTo>
                  <a:pt x="1039316" y="346937"/>
                  <a:pt x="1039316" y="344456"/>
                  <a:pt x="1034355" y="344456"/>
                </a:cubicBezTo>
                <a:lnTo>
                  <a:pt x="1026914" y="344456"/>
                </a:lnTo>
                <a:lnTo>
                  <a:pt x="1026914" y="337015"/>
                </a:lnTo>
                <a:lnTo>
                  <a:pt x="1019473" y="344456"/>
                </a:lnTo>
                <a:cubicBezTo>
                  <a:pt x="1019473" y="349417"/>
                  <a:pt x="1018232" y="351898"/>
                  <a:pt x="1015752" y="351898"/>
                </a:cubicBezTo>
                <a:cubicBezTo>
                  <a:pt x="1013272" y="351898"/>
                  <a:pt x="1010791" y="353138"/>
                  <a:pt x="1008311" y="355618"/>
                </a:cubicBezTo>
                <a:cubicBezTo>
                  <a:pt x="1005830" y="358099"/>
                  <a:pt x="1007070" y="361819"/>
                  <a:pt x="1012031" y="366780"/>
                </a:cubicBezTo>
                <a:lnTo>
                  <a:pt x="1019473" y="381663"/>
                </a:lnTo>
                <a:lnTo>
                  <a:pt x="1012031" y="389105"/>
                </a:lnTo>
                <a:cubicBezTo>
                  <a:pt x="1012031" y="394066"/>
                  <a:pt x="1014512" y="395306"/>
                  <a:pt x="1019473" y="392825"/>
                </a:cubicBezTo>
                <a:cubicBezTo>
                  <a:pt x="1024434" y="390345"/>
                  <a:pt x="1028154" y="390345"/>
                  <a:pt x="1030635" y="392825"/>
                </a:cubicBezTo>
                <a:cubicBezTo>
                  <a:pt x="1033115" y="395306"/>
                  <a:pt x="1036836" y="394066"/>
                  <a:pt x="1041797" y="389105"/>
                </a:cubicBezTo>
                <a:lnTo>
                  <a:pt x="1049238" y="389105"/>
                </a:lnTo>
                <a:cubicBezTo>
                  <a:pt x="1049238" y="394066"/>
                  <a:pt x="1054199" y="399026"/>
                  <a:pt x="1064121" y="403987"/>
                </a:cubicBezTo>
                <a:cubicBezTo>
                  <a:pt x="1079004" y="408948"/>
                  <a:pt x="1086445" y="411429"/>
                  <a:pt x="1086445" y="411429"/>
                </a:cubicBezTo>
                <a:lnTo>
                  <a:pt x="1093887" y="418870"/>
                </a:lnTo>
                <a:cubicBezTo>
                  <a:pt x="1083965" y="418870"/>
                  <a:pt x="1076523" y="417630"/>
                  <a:pt x="1071563" y="415150"/>
                </a:cubicBezTo>
                <a:cubicBezTo>
                  <a:pt x="1066601" y="412669"/>
                  <a:pt x="1061641" y="411429"/>
                  <a:pt x="1056680" y="411429"/>
                </a:cubicBezTo>
                <a:lnTo>
                  <a:pt x="1049238" y="403987"/>
                </a:lnTo>
                <a:lnTo>
                  <a:pt x="1019473" y="403987"/>
                </a:lnTo>
                <a:lnTo>
                  <a:pt x="982266" y="403987"/>
                </a:lnTo>
                <a:cubicBezTo>
                  <a:pt x="977305" y="403987"/>
                  <a:pt x="969863" y="403987"/>
                  <a:pt x="959941" y="403987"/>
                </a:cubicBezTo>
                <a:cubicBezTo>
                  <a:pt x="954981" y="399026"/>
                  <a:pt x="945059" y="394066"/>
                  <a:pt x="930176" y="389105"/>
                </a:cubicBezTo>
                <a:lnTo>
                  <a:pt x="900410" y="374222"/>
                </a:lnTo>
                <a:cubicBezTo>
                  <a:pt x="900410" y="374222"/>
                  <a:pt x="897930" y="372981"/>
                  <a:pt x="892969" y="370501"/>
                </a:cubicBezTo>
                <a:cubicBezTo>
                  <a:pt x="888008" y="368021"/>
                  <a:pt x="883047" y="365540"/>
                  <a:pt x="878086" y="363060"/>
                </a:cubicBezTo>
                <a:cubicBezTo>
                  <a:pt x="873125" y="360579"/>
                  <a:pt x="868164" y="358099"/>
                  <a:pt x="863203" y="355618"/>
                </a:cubicBezTo>
                <a:cubicBezTo>
                  <a:pt x="858242" y="353138"/>
                  <a:pt x="855762" y="351898"/>
                  <a:pt x="855762" y="351898"/>
                </a:cubicBezTo>
                <a:cubicBezTo>
                  <a:pt x="855762" y="351898"/>
                  <a:pt x="857002" y="351898"/>
                  <a:pt x="859482" y="351898"/>
                </a:cubicBezTo>
                <a:cubicBezTo>
                  <a:pt x="861963" y="351898"/>
                  <a:pt x="865683" y="351898"/>
                  <a:pt x="870645" y="351898"/>
                </a:cubicBezTo>
                <a:lnTo>
                  <a:pt x="878086" y="344456"/>
                </a:lnTo>
                <a:lnTo>
                  <a:pt x="870645" y="337015"/>
                </a:lnTo>
                <a:cubicBezTo>
                  <a:pt x="865683" y="332054"/>
                  <a:pt x="861963" y="329573"/>
                  <a:pt x="859482" y="329573"/>
                </a:cubicBezTo>
                <a:cubicBezTo>
                  <a:pt x="857002" y="329573"/>
                  <a:pt x="855762" y="332054"/>
                  <a:pt x="855762" y="337015"/>
                </a:cubicBezTo>
                <a:lnTo>
                  <a:pt x="848320" y="344456"/>
                </a:lnTo>
                <a:lnTo>
                  <a:pt x="825996" y="329573"/>
                </a:lnTo>
                <a:cubicBezTo>
                  <a:pt x="816074" y="329573"/>
                  <a:pt x="809873" y="325853"/>
                  <a:pt x="807393" y="318411"/>
                </a:cubicBezTo>
                <a:cubicBezTo>
                  <a:pt x="804912" y="310970"/>
                  <a:pt x="806152" y="304769"/>
                  <a:pt x="811113" y="299808"/>
                </a:cubicBezTo>
                <a:lnTo>
                  <a:pt x="811113" y="284925"/>
                </a:lnTo>
                <a:lnTo>
                  <a:pt x="840879" y="292366"/>
                </a:lnTo>
                <a:cubicBezTo>
                  <a:pt x="850801" y="297327"/>
                  <a:pt x="858242" y="299808"/>
                  <a:pt x="863203" y="299808"/>
                </a:cubicBezTo>
                <a:cubicBezTo>
                  <a:pt x="868164" y="299808"/>
                  <a:pt x="868164" y="297327"/>
                  <a:pt x="863203" y="292366"/>
                </a:cubicBezTo>
                <a:cubicBezTo>
                  <a:pt x="863203" y="287405"/>
                  <a:pt x="857002" y="282445"/>
                  <a:pt x="844600" y="277484"/>
                </a:cubicBezTo>
                <a:cubicBezTo>
                  <a:pt x="832197" y="272523"/>
                  <a:pt x="821035" y="267562"/>
                  <a:pt x="811113" y="262601"/>
                </a:cubicBezTo>
                <a:cubicBezTo>
                  <a:pt x="801192" y="257640"/>
                  <a:pt x="793750" y="255159"/>
                  <a:pt x="788789" y="255159"/>
                </a:cubicBezTo>
                <a:cubicBezTo>
                  <a:pt x="788789" y="255159"/>
                  <a:pt x="786309" y="255159"/>
                  <a:pt x="781348" y="255159"/>
                </a:cubicBezTo>
                <a:lnTo>
                  <a:pt x="759023" y="247718"/>
                </a:lnTo>
                <a:lnTo>
                  <a:pt x="751582" y="247718"/>
                </a:lnTo>
                <a:lnTo>
                  <a:pt x="751582" y="240277"/>
                </a:lnTo>
                <a:cubicBezTo>
                  <a:pt x="746621" y="240277"/>
                  <a:pt x="744141" y="239036"/>
                  <a:pt x="744141" y="236556"/>
                </a:cubicBezTo>
                <a:cubicBezTo>
                  <a:pt x="744141" y="234075"/>
                  <a:pt x="741660" y="235315"/>
                  <a:pt x="736699" y="240277"/>
                </a:cubicBezTo>
                <a:cubicBezTo>
                  <a:pt x="741660" y="240277"/>
                  <a:pt x="745381" y="245238"/>
                  <a:pt x="747861" y="255159"/>
                </a:cubicBezTo>
                <a:cubicBezTo>
                  <a:pt x="750342" y="265081"/>
                  <a:pt x="754063" y="267562"/>
                  <a:pt x="759023" y="262601"/>
                </a:cubicBezTo>
                <a:cubicBezTo>
                  <a:pt x="759023" y="262601"/>
                  <a:pt x="760264" y="263841"/>
                  <a:pt x="762744" y="266321"/>
                </a:cubicBezTo>
                <a:cubicBezTo>
                  <a:pt x="765224" y="268802"/>
                  <a:pt x="768945" y="270042"/>
                  <a:pt x="773906" y="270042"/>
                </a:cubicBezTo>
                <a:cubicBezTo>
                  <a:pt x="778867" y="275003"/>
                  <a:pt x="785068" y="278724"/>
                  <a:pt x="792510" y="281204"/>
                </a:cubicBezTo>
                <a:cubicBezTo>
                  <a:pt x="799951" y="283685"/>
                  <a:pt x="803672" y="284925"/>
                  <a:pt x="803672" y="284925"/>
                </a:cubicBezTo>
                <a:lnTo>
                  <a:pt x="811113" y="284925"/>
                </a:lnTo>
                <a:lnTo>
                  <a:pt x="803672" y="292366"/>
                </a:lnTo>
                <a:lnTo>
                  <a:pt x="788789" y="292366"/>
                </a:lnTo>
                <a:cubicBezTo>
                  <a:pt x="783828" y="287405"/>
                  <a:pt x="776387" y="284925"/>
                  <a:pt x="766465" y="284925"/>
                </a:cubicBezTo>
                <a:cubicBezTo>
                  <a:pt x="766465" y="284925"/>
                  <a:pt x="765224" y="283685"/>
                  <a:pt x="762744" y="281204"/>
                </a:cubicBezTo>
                <a:cubicBezTo>
                  <a:pt x="760264" y="278724"/>
                  <a:pt x="756543" y="275003"/>
                  <a:pt x="751582" y="270042"/>
                </a:cubicBezTo>
                <a:lnTo>
                  <a:pt x="744141" y="262601"/>
                </a:lnTo>
                <a:lnTo>
                  <a:pt x="729258" y="262601"/>
                </a:lnTo>
                <a:lnTo>
                  <a:pt x="714375" y="262601"/>
                </a:lnTo>
                <a:lnTo>
                  <a:pt x="729258" y="270042"/>
                </a:lnTo>
                <a:cubicBezTo>
                  <a:pt x="734219" y="275003"/>
                  <a:pt x="736699" y="282445"/>
                  <a:pt x="736699" y="292366"/>
                </a:cubicBezTo>
                <a:cubicBezTo>
                  <a:pt x="731738" y="292366"/>
                  <a:pt x="729258" y="289886"/>
                  <a:pt x="729258" y="284925"/>
                </a:cubicBezTo>
                <a:cubicBezTo>
                  <a:pt x="724297" y="279964"/>
                  <a:pt x="720576" y="278724"/>
                  <a:pt x="718096" y="281204"/>
                </a:cubicBezTo>
                <a:cubicBezTo>
                  <a:pt x="715615" y="283685"/>
                  <a:pt x="709414" y="281204"/>
                  <a:pt x="699492" y="273763"/>
                </a:cubicBezTo>
                <a:cubicBezTo>
                  <a:pt x="689570" y="266321"/>
                  <a:pt x="684609" y="265081"/>
                  <a:pt x="684609" y="270042"/>
                </a:cubicBezTo>
                <a:cubicBezTo>
                  <a:pt x="684609" y="275003"/>
                  <a:pt x="687090" y="277484"/>
                  <a:pt x="692051" y="277484"/>
                </a:cubicBezTo>
                <a:lnTo>
                  <a:pt x="692051" y="284925"/>
                </a:lnTo>
                <a:cubicBezTo>
                  <a:pt x="687090" y="279964"/>
                  <a:pt x="683369" y="275003"/>
                  <a:pt x="680889" y="270042"/>
                </a:cubicBezTo>
                <a:cubicBezTo>
                  <a:pt x="678408" y="265081"/>
                  <a:pt x="674687" y="260120"/>
                  <a:pt x="669727" y="255159"/>
                </a:cubicBezTo>
                <a:lnTo>
                  <a:pt x="669727" y="262601"/>
                </a:lnTo>
                <a:lnTo>
                  <a:pt x="669727" y="270042"/>
                </a:lnTo>
                <a:cubicBezTo>
                  <a:pt x="664766" y="270042"/>
                  <a:pt x="661045" y="268802"/>
                  <a:pt x="658564" y="266321"/>
                </a:cubicBezTo>
                <a:cubicBezTo>
                  <a:pt x="656084" y="263841"/>
                  <a:pt x="651123" y="261360"/>
                  <a:pt x="643682" y="258880"/>
                </a:cubicBezTo>
                <a:cubicBezTo>
                  <a:pt x="636240" y="256400"/>
                  <a:pt x="630039" y="252679"/>
                  <a:pt x="625078" y="247718"/>
                </a:cubicBezTo>
                <a:cubicBezTo>
                  <a:pt x="625078" y="247718"/>
                  <a:pt x="622598" y="246478"/>
                  <a:pt x="617637" y="243997"/>
                </a:cubicBezTo>
                <a:cubicBezTo>
                  <a:pt x="612676" y="241517"/>
                  <a:pt x="610195" y="240277"/>
                  <a:pt x="610195" y="240277"/>
                </a:cubicBezTo>
                <a:lnTo>
                  <a:pt x="587871" y="240277"/>
                </a:lnTo>
                <a:lnTo>
                  <a:pt x="572988" y="232835"/>
                </a:lnTo>
                <a:lnTo>
                  <a:pt x="565547" y="240277"/>
                </a:lnTo>
                <a:lnTo>
                  <a:pt x="558105" y="232835"/>
                </a:lnTo>
                <a:lnTo>
                  <a:pt x="528340" y="210511"/>
                </a:lnTo>
                <a:cubicBezTo>
                  <a:pt x="513457" y="200589"/>
                  <a:pt x="506016" y="194388"/>
                  <a:pt x="506016" y="191907"/>
                </a:cubicBezTo>
                <a:cubicBezTo>
                  <a:pt x="506016" y="189427"/>
                  <a:pt x="507256" y="189427"/>
                  <a:pt x="509736" y="191907"/>
                </a:cubicBezTo>
                <a:cubicBezTo>
                  <a:pt x="512217" y="194388"/>
                  <a:pt x="514697" y="193148"/>
                  <a:pt x="517178" y="188187"/>
                </a:cubicBezTo>
                <a:cubicBezTo>
                  <a:pt x="519658" y="183226"/>
                  <a:pt x="523379" y="183226"/>
                  <a:pt x="528340" y="188187"/>
                </a:cubicBezTo>
                <a:cubicBezTo>
                  <a:pt x="533301" y="188187"/>
                  <a:pt x="535781" y="189427"/>
                  <a:pt x="535781" y="191907"/>
                </a:cubicBezTo>
                <a:cubicBezTo>
                  <a:pt x="535781" y="194388"/>
                  <a:pt x="538262" y="193148"/>
                  <a:pt x="543223" y="188187"/>
                </a:cubicBezTo>
                <a:cubicBezTo>
                  <a:pt x="543223" y="188187"/>
                  <a:pt x="548184" y="190667"/>
                  <a:pt x="558105" y="195628"/>
                </a:cubicBezTo>
                <a:cubicBezTo>
                  <a:pt x="568027" y="200589"/>
                  <a:pt x="572988" y="203069"/>
                  <a:pt x="572988" y="203069"/>
                </a:cubicBezTo>
                <a:cubicBezTo>
                  <a:pt x="577949" y="203069"/>
                  <a:pt x="580430" y="200589"/>
                  <a:pt x="580430" y="195628"/>
                </a:cubicBezTo>
                <a:lnTo>
                  <a:pt x="587871" y="203069"/>
                </a:lnTo>
                <a:lnTo>
                  <a:pt x="595312" y="210511"/>
                </a:lnTo>
                <a:cubicBezTo>
                  <a:pt x="590351" y="210511"/>
                  <a:pt x="590351" y="211751"/>
                  <a:pt x="595312" y="214232"/>
                </a:cubicBezTo>
                <a:cubicBezTo>
                  <a:pt x="600273" y="216712"/>
                  <a:pt x="603994" y="215472"/>
                  <a:pt x="606475" y="210511"/>
                </a:cubicBezTo>
                <a:cubicBezTo>
                  <a:pt x="608955" y="205550"/>
                  <a:pt x="610195" y="203069"/>
                  <a:pt x="610195" y="203069"/>
                </a:cubicBezTo>
                <a:cubicBezTo>
                  <a:pt x="605234" y="203069"/>
                  <a:pt x="601514" y="201829"/>
                  <a:pt x="599033" y="199349"/>
                </a:cubicBezTo>
                <a:cubicBezTo>
                  <a:pt x="596553" y="196868"/>
                  <a:pt x="595312" y="195628"/>
                  <a:pt x="595312" y="195628"/>
                </a:cubicBezTo>
                <a:cubicBezTo>
                  <a:pt x="595312" y="190667"/>
                  <a:pt x="594072" y="186946"/>
                  <a:pt x="591592" y="184466"/>
                </a:cubicBezTo>
                <a:cubicBezTo>
                  <a:pt x="589111" y="181986"/>
                  <a:pt x="582910" y="178265"/>
                  <a:pt x="572988" y="173304"/>
                </a:cubicBezTo>
                <a:lnTo>
                  <a:pt x="543223" y="158421"/>
                </a:lnTo>
                <a:lnTo>
                  <a:pt x="535781" y="150980"/>
                </a:lnTo>
                <a:cubicBezTo>
                  <a:pt x="540742" y="150980"/>
                  <a:pt x="543223" y="148499"/>
                  <a:pt x="543223" y="143538"/>
                </a:cubicBezTo>
                <a:cubicBezTo>
                  <a:pt x="543223" y="138577"/>
                  <a:pt x="543223" y="136097"/>
                  <a:pt x="543223" y="136097"/>
                </a:cubicBezTo>
                <a:cubicBezTo>
                  <a:pt x="543223" y="131136"/>
                  <a:pt x="541982" y="129896"/>
                  <a:pt x="539502" y="132376"/>
                </a:cubicBezTo>
                <a:cubicBezTo>
                  <a:pt x="537022" y="134856"/>
                  <a:pt x="535781" y="136097"/>
                  <a:pt x="535781" y="136097"/>
                </a:cubicBezTo>
                <a:lnTo>
                  <a:pt x="528340" y="136097"/>
                </a:lnTo>
                <a:cubicBezTo>
                  <a:pt x="528340" y="131136"/>
                  <a:pt x="530820" y="128655"/>
                  <a:pt x="535781" y="128655"/>
                </a:cubicBezTo>
                <a:cubicBezTo>
                  <a:pt x="535781" y="128655"/>
                  <a:pt x="535781" y="126175"/>
                  <a:pt x="535781" y="121214"/>
                </a:cubicBezTo>
                <a:cubicBezTo>
                  <a:pt x="535781" y="121214"/>
                  <a:pt x="532060" y="121214"/>
                  <a:pt x="524619" y="121214"/>
                </a:cubicBezTo>
                <a:cubicBezTo>
                  <a:pt x="517178" y="121214"/>
                  <a:pt x="513457" y="123694"/>
                  <a:pt x="513457" y="128655"/>
                </a:cubicBezTo>
                <a:cubicBezTo>
                  <a:pt x="513457" y="128655"/>
                  <a:pt x="510977" y="128655"/>
                  <a:pt x="506016" y="128655"/>
                </a:cubicBezTo>
                <a:lnTo>
                  <a:pt x="506016" y="121214"/>
                </a:lnTo>
                <a:lnTo>
                  <a:pt x="498574" y="113773"/>
                </a:lnTo>
                <a:lnTo>
                  <a:pt x="483691" y="113773"/>
                </a:lnTo>
                <a:lnTo>
                  <a:pt x="491133" y="121214"/>
                </a:lnTo>
                <a:cubicBezTo>
                  <a:pt x="501055" y="126175"/>
                  <a:pt x="506016" y="131136"/>
                  <a:pt x="506016" y="136097"/>
                </a:cubicBezTo>
                <a:lnTo>
                  <a:pt x="498574" y="136097"/>
                </a:lnTo>
                <a:lnTo>
                  <a:pt x="483691" y="143538"/>
                </a:lnTo>
                <a:cubicBezTo>
                  <a:pt x="488652" y="148499"/>
                  <a:pt x="488652" y="149739"/>
                  <a:pt x="483691" y="147259"/>
                </a:cubicBezTo>
                <a:cubicBezTo>
                  <a:pt x="478730" y="144779"/>
                  <a:pt x="475010" y="146019"/>
                  <a:pt x="472529" y="150980"/>
                </a:cubicBezTo>
                <a:cubicBezTo>
                  <a:pt x="470049" y="155941"/>
                  <a:pt x="471289" y="160901"/>
                  <a:pt x="476250" y="165862"/>
                </a:cubicBezTo>
                <a:lnTo>
                  <a:pt x="476250" y="173304"/>
                </a:lnTo>
                <a:cubicBezTo>
                  <a:pt x="471289" y="173304"/>
                  <a:pt x="468809" y="170823"/>
                  <a:pt x="468809" y="165862"/>
                </a:cubicBezTo>
                <a:lnTo>
                  <a:pt x="461367" y="158421"/>
                </a:lnTo>
                <a:cubicBezTo>
                  <a:pt x="461367" y="163382"/>
                  <a:pt x="458887" y="163382"/>
                  <a:pt x="453926" y="158421"/>
                </a:cubicBezTo>
                <a:cubicBezTo>
                  <a:pt x="448965" y="153460"/>
                  <a:pt x="446484" y="153460"/>
                  <a:pt x="446484" y="158421"/>
                </a:cubicBezTo>
                <a:lnTo>
                  <a:pt x="439043" y="158421"/>
                </a:lnTo>
                <a:cubicBezTo>
                  <a:pt x="439043" y="153460"/>
                  <a:pt x="436562" y="150980"/>
                  <a:pt x="431601" y="150980"/>
                </a:cubicBezTo>
                <a:lnTo>
                  <a:pt x="401836" y="128655"/>
                </a:lnTo>
                <a:lnTo>
                  <a:pt x="394395" y="113773"/>
                </a:lnTo>
                <a:lnTo>
                  <a:pt x="379512" y="113773"/>
                </a:lnTo>
                <a:cubicBezTo>
                  <a:pt x="374551" y="108812"/>
                  <a:pt x="370830" y="106331"/>
                  <a:pt x="368350" y="106331"/>
                </a:cubicBezTo>
                <a:cubicBezTo>
                  <a:pt x="365869" y="106331"/>
                  <a:pt x="362148" y="106331"/>
                  <a:pt x="357187" y="106331"/>
                </a:cubicBezTo>
                <a:lnTo>
                  <a:pt x="357187" y="113773"/>
                </a:lnTo>
                <a:cubicBezTo>
                  <a:pt x="357187" y="108812"/>
                  <a:pt x="354707" y="107572"/>
                  <a:pt x="349746" y="110052"/>
                </a:cubicBezTo>
                <a:cubicBezTo>
                  <a:pt x="344785" y="112532"/>
                  <a:pt x="342305" y="111292"/>
                  <a:pt x="342305" y="106331"/>
                </a:cubicBezTo>
                <a:cubicBezTo>
                  <a:pt x="342305" y="101370"/>
                  <a:pt x="338584" y="97649"/>
                  <a:pt x="331142" y="95169"/>
                </a:cubicBezTo>
                <a:cubicBezTo>
                  <a:pt x="323701" y="92689"/>
                  <a:pt x="317500" y="91448"/>
                  <a:pt x="312539" y="91448"/>
                </a:cubicBezTo>
                <a:cubicBezTo>
                  <a:pt x="312539" y="86487"/>
                  <a:pt x="305097" y="81527"/>
                  <a:pt x="290215" y="76566"/>
                </a:cubicBezTo>
                <a:lnTo>
                  <a:pt x="267891" y="61683"/>
                </a:lnTo>
                <a:cubicBezTo>
                  <a:pt x="262930" y="56722"/>
                  <a:pt x="259209" y="53001"/>
                  <a:pt x="256728" y="50521"/>
                </a:cubicBezTo>
                <a:cubicBezTo>
                  <a:pt x="254248" y="48040"/>
                  <a:pt x="250527" y="46800"/>
                  <a:pt x="245566" y="46800"/>
                </a:cubicBezTo>
                <a:lnTo>
                  <a:pt x="238125" y="46800"/>
                </a:lnTo>
                <a:cubicBezTo>
                  <a:pt x="238125" y="46800"/>
                  <a:pt x="241846" y="49280"/>
                  <a:pt x="249287" y="54241"/>
                </a:cubicBezTo>
                <a:cubicBezTo>
                  <a:pt x="256728" y="59202"/>
                  <a:pt x="259209" y="62923"/>
                  <a:pt x="256728" y="65403"/>
                </a:cubicBezTo>
                <a:cubicBezTo>
                  <a:pt x="254248" y="67884"/>
                  <a:pt x="255488" y="69124"/>
                  <a:pt x="260449" y="69124"/>
                </a:cubicBezTo>
                <a:cubicBezTo>
                  <a:pt x="265410" y="69124"/>
                  <a:pt x="267891" y="71605"/>
                  <a:pt x="267891" y="76566"/>
                </a:cubicBezTo>
                <a:lnTo>
                  <a:pt x="260449" y="84007"/>
                </a:lnTo>
                <a:cubicBezTo>
                  <a:pt x="255488" y="79046"/>
                  <a:pt x="253008" y="76566"/>
                  <a:pt x="253008" y="76566"/>
                </a:cubicBezTo>
                <a:cubicBezTo>
                  <a:pt x="248047" y="76566"/>
                  <a:pt x="245566" y="76566"/>
                  <a:pt x="245566" y="76566"/>
                </a:cubicBezTo>
                <a:cubicBezTo>
                  <a:pt x="245566" y="71605"/>
                  <a:pt x="240605" y="66644"/>
                  <a:pt x="230684" y="61683"/>
                </a:cubicBezTo>
                <a:cubicBezTo>
                  <a:pt x="220762" y="56722"/>
                  <a:pt x="215801" y="51761"/>
                  <a:pt x="215801" y="46800"/>
                </a:cubicBezTo>
                <a:cubicBezTo>
                  <a:pt x="210840" y="46800"/>
                  <a:pt x="208359" y="49280"/>
                  <a:pt x="208359" y="54241"/>
                </a:cubicBezTo>
                <a:cubicBezTo>
                  <a:pt x="208359" y="59202"/>
                  <a:pt x="208359" y="61683"/>
                  <a:pt x="208359" y="61683"/>
                </a:cubicBezTo>
                <a:cubicBezTo>
                  <a:pt x="208359" y="61683"/>
                  <a:pt x="203399" y="61683"/>
                  <a:pt x="193477" y="61683"/>
                </a:cubicBezTo>
                <a:cubicBezTo>
                  <a:pt x="193477" y="56722"/>
                  <a:pt x="192236" y="53001"/>
                  <a:pt x="189756" y="50521"/>
                </a:cubicBezTo>
                <a:cubicBezTo>
                  <a:pt x="187275" y="48040"/>
                  <a:pt x="186035" y="45560"/>
                  <a:pt x="186035" y="43079"/>
                </a:cubicBezTo>
                <a:cubicBezTo>
                  <a:pt x="186035" y="40599"/>
                  <a:pt x="186035" y="39359"/>
                  <a:pt x="186035" y="39359"/>
                </a:cubicBezTo>
                <a:cubicBezTo>
                  <a:pt x="186035" y="39359"/>
                  <a:pt x="183555" y="39359"/>
                  <a:pt x="178594" y="39359"/>
                </a:cubicBezTo>
                <a:lnTo>
                  <a:pt x="163711" y="46800"/>
                </a:lnTo>
                <a:cubicBezTo>
                  <a:pt x="153789" y="41839"/>
                  <a:pt x="148828" y="39359"/>
                  <a:pt x="148828" y="39359"/>
                </a:cubicBezTo>
                <a:lnTo>
                  <a:pt x="141387" y="39359"/>
                </a:lnTo>
                <a:cubicBezTo>
                  <a:pt x="146348" y="34398"/>
                  <a:pt x="147588" y="30677"/>
                  <a:pt x="145107" y="28196"/>
                </a:cubicBezTo>
                <a:cubicBezTo>
                  <a:pt x="142627" y="25716"/>
                  <a:pt x="138906" y="24476"/>
                  <a:pt x="133945" y="24476"/>
                </a:cubicBezTo>
                <a:cubicBezTo>
                  <a:pt x="124023" y="24476"/>
                  <a:pt x="119063" y="25716"/>
                  <a:pt x="119063" y="28196"/>
                </a:cubicBezTo>
                <a:cubicBezTo>
                  <a:pt x="119063" y="30677"/>
                  <a:pt x="117822" y="31917"/>
                  <a:pt x="115342" y="31917"/>
                </a:cubicBezTo>
                <a:cubicBezTo>
                  <a:pt x="112861" y="31917"/>
                  <a:pt x="112861" y="29437"/>
                  <a:pt x="115342" y="24476"/>
                </a:cubicBezTo>
                <a:cubicBezTo>
                  <a:pt x="117822" y="19515"/>
                  <a:pt x="109141" y="12073"/>
                  <a:pt x="89297" y="2152"/>
                </a:cubicBezTo>
                <a:close/>
                <a:moveTo>
                  <a:pt x="61683" y="0"/>
                </a:moveTo>
                <a:lnTo>
                  <a:pt x="70941" y="0"/>
                </a:lnTo>
                <a:lnTo>
                  <a:pt x="89297" y="24476"/>
                </a:lnTo>
                <a:cubicBezTo>
                  <a:pt x="84336" y="24476"/>
                  <a:pt x="81855" y="21995"/>
                  <a:pt x="81855" y="17034"/>
                </a:cubicBezTo>
                <a:cubicBezTo>
                  <a:pt x="81855" y="17034"/>
                  <a:pt x="79375" y="17034"/>
                  <a:pt x="74414" y="17034"/>
                </a:cubicBezTo>
                <a:lnTo>
                  <a:pt x="59531" y="2152"/>
                </a:lnTo>
                <a:close/>
                <a:moveTo>
                  <a:pt x="16049" y="0"/>
                </a:moveTo>
                <a:lnTo>
                  <a:pt x="25462" y="0"/>
                </a:lnTo>
                <a:lnTo>
                  <a:pt x="29765" y="2152"/>
                </a:lnTo>
                <a:lnTo>
                  <a:pt x="30841" y="0"/>
                </a:lnTo>
                <a:lnTo>
                  <a:pt x="52090" y="0"/>
                </a:lnTo>
                <a:lnTo>
                  <a:pt x="52090" y="2152"/>
                </a:lnTo>
                <a:cubicBezTo>
                  <a:pt x="57051" y="2152"/>
                  <a:pt x="58291" y="3392"/>
                  <a:pt x="55810" y="5872"/>
                </a:cubicBezTo>
                <a:cubicBezTo>
                  <a:pt x="53330" y="8353"/>
                  <a:pt x="47129" y="9593"/>
                  <a:pt x="37207" y="9593"/>
                </a:cubicBezTo>
                <a:lnTo>
                  <a:pt x="29765" y="17034"/>
                </a:lnTo>
                <a:lnTo>
                  <a:pt x="22324" y="17034"/>
                </a:lnTo>
                <a:cubicBezTo>
                  <a:pt x="17363" y="12073"/>
                  <a:pt x="9922" y="9593"/>
                  <a:pt x="0" y="9593"/>
                </a:cubicBezTo>
                <a:lnTo>
                  <a:pt x="7441" y="2152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kumimoji="1" lang="ja-JP" altLang="en-US" sz="120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  <p:sp>
        <p:nvSpPr>
          <p:cNvPr id="24" name="Rectangle 23"/>
          <p:cNvSpPr/>
          <p:nvPr userDrawn="1"/>
        </p:nvSpPr>
        <p:spPr>
          <a:xfrm>
            <a:off x="3901120" y="4822511"/>
            <a:ext cx="1064381" cy="106454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ja-JP" sz="2933" dirty="0">
                <a:solidFill>
                  <a:schemeClr val="tx2"/>
                </a:solidFill>
                <a:latin typeface="+mj-lt"/>
              </a:rPr>
              <a:t>01</a:t>
            </a:r>
            <a:endParaRPr kumimoji="1" lang="ja-JP" altLang="en-US" sz="2933" dirty="0">
              <a:solidFill>
                <a:schemeClr val="tx2"/>
              </a:solidFill>
              <a:latin typeface="+mj-lt"/>
            </a:endParaRPr>
          </a:p>
        </p:txBody>
      </p:sp>
      <p:sp>
        <p:nvSpPr>
          <p:cNvPr id="25" name="Rectangle 24"/>
          <p:cNvSpPr/>
          <p:nvPr userDrawn="1"/>
        </p:nvSpPr>
        <p:spPr>
          <a:xfrm>
            <a:off x="5031620" y="3691834"/>
            <a:ext cx="1064381" cy="106454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ja-JP" sz="2933" dirty="0">
                <a:solidFill>
                  <a:schemeClr val="tx2"/>
                </a:solidFill>
                <a:latin typeface="+mj-lt"/>
              </a:rPr>
              <a:t>02</a:t>
            </a:r>
            <a:endParaRPr kumimoji="1" lang="ja-JP" altLang="en-US" sz="2933" dirty="0">
              <a:solidFill>
                <a:schemeClr val="tx2"/>
              </a:solidFill>
              <a:latin typeface="+mj-lt"/>
            </a:endParaRPr>
          </a:p>
        </p:txBody>
      </p:sp>
      <p:sp>
        <p:nvSpPr>
          <p:cNvPr id="26" name="Rectangle 25"/>
          <p:cNvSpPr/>
          <p:nvPr userDrawn="1"/>
        </p:nvSpPr>
        <p:spPr>
          <a:xfrm>
            <a:off x="6162119" y="2561159"/>
            <a:ext cx="1064381" cy="1064545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ja-JP" sz="2933" dirty="0">
                <a:solidFill>
                  <a:schemeClr val="tx2"/>
                </a:solidFill>
                <a:latin typeface="+mj-lt"/>
              </a:rPr>
              <a:t>03</a:t>
            </a:r>
            <a:endParaRPr kumimoji="1" lang="ja-JP" altLang="en-US" sz="2933" dirty="0">
              <a:solidFill>
                <a:schemeClr val="tx2"/>
              </a:solidFill>
              <a:latin typeface="+mj-lt"/>
            </a:endParaRPr>
          </a:p>
        </p:txBody>
      </p:sp>
      <p:cxnSp>
        <p:nvCxnSpPr>
          <p:cNvPr id="28" name="Straight Connector 27"/>
          <p:cNvCxnSpPr/>
          <p:nvPr userDrawn="1"/>
        </p:nvCxnSpPr>
        <p:spPr>
          <a:xfrm flipH="1">
            <a:off x="0" y="5887056"/>
            <a:ext cx="3834999" cy="0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 userDrawn="1"/>
        </p:nvCxnSpPr>
        <p:spPr>
          <a:xfrm>
            <a:off x="3834999" y="4756380"/>
            <a:ext cx="0" cy="1130676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/>
          <p:cNvCxnSpPr/>
          <p:nvPr userDrawn="1"/>
        </p:nvCxnSpPr>
        <p:spPr>
          <a:xfrm>
            <a:off x="3835000" y="4756379"/>
            <a:ext cx="1130501" cy="0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 userDrawn="1"/>
        </p:nvCxnSpPr>
        <p:spPr>
          <a:xfrm flipV="1">
            <a:off x="4965500" y="3625703"/>
            <a:ext cx="0" cy="1130676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/>
          <p:nvPr userDrawn="1"/>
        </p:nvCxnSpPr>
        <p:spPr>
          <a:xfrm>
            <a:off x="4965500" y="3625703"/>
            <a:ext cx="1130500" cy="0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/>
          <p:cNvCxnSpPr/>
          <p:nvPr userDrawn="1"/>
        </p:nvCxnSpPr>
        <p:spPr>
          <a:xfrm flipV="1">
            <a:off x="6096000" y="2495027"/>
            <a:ext cx="0" cy="1130676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/>
          <p:cNvCxnSpPr/>
          <p:nvPr userDrawn="1"/>
        </p:nvCxnSpPr>
        <p:spPr>
          <a:xfrm>
            <a:off x="6096000" y="2495028"/>
            <a:ext cx="6096000" cy="0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Text Placeholder 3"/>
          <p:cNvSpPr>
            <a:spLocks noGrp="1"/>
          </p:cNvSpPr>
          <p:nvPr>
            <p:ph type="body" sz="quarter" idx="17" hasCustomPrompt="1"/>
          </p:nvPr>
        </p:nvSpPr>
        <p:spPr>
          <a:xfrm>
            <a:off x="816640" y="5025390"/>
            <a:ext cx="2952241" cy="658784"/>
          </a:xfrm>
        </p:spPr>
        <p:txBody>
          <a:bodyPr anchor="ctr">
            <a:norm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sp>
        <p:nvSpPr>
          <p:cNvPr id="63" name="Text Placehold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295221" y="2561157"/>
            <a:ext cx="3683812" cy="1064548"/>
          </a:xfrm>
        </p:spPr>
        <p:txBody>
          <a:bodyPr anchor="ctr">
            <a:normAutofit/>
          </a:bodyPr>
          <a:lstStyle>
            <a:lvl1pPr marL="0" indent="0" algn="l">
              <a:spcBef>
                <a:spcPts val="0"/>
              </a:spcBef>
              <a:buFontTx/>
              <a:buNone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64" name="Text Placeholder 3"/>
          <p:cNvSpPr>
            <a:spLocks noGrp="1"/>
          </p:cNvSpPr>
          <p:nvPr>
            <p:ph type="body" sz="quarter" idx="19" hasCustomPrompt="1"/>
          </p:nvPr>
        </p:nvSpPr>
        <p:spPr>
          <a:xfrm>
            <a:off x="5031619" y="4822508"/>
            <a:ext cx="3683812" cy="1064548"/>
          </a:xfrm>
        </p:spPr>
        <p:txBody>
          <a:bodyPr anchor="ctr">
            <a:normAutofit/>
          </a:bodyPr>
          <a:lstStyle>
            <a:lvl1pPr marL="0" indent="0" algn="l">
              <a:spcBef>
                <a:spcPts val="0"/>
              </a:spcBef>
              <a:buFontTx/>
              <a:buNone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65" name="Text Placeholder 3"/>
          <p:cNvSpPr>
            <a:spLocks noGrp="1"/>
          </p:cNvSpPr>
          <p:nvPr>
            <p:ph type="body" sz="quarter" idx="20" hasCustomPrompt="1"/>
          </p:nvPr>
        </p:nvSpPr>
        <p:spPr>
          <a:xfrm>
            <a:off x="6162119" y="3691831"/>
            <a:ext cx="3683812" cy="1064548"/>
          </a:xfrm>
        </p:spPr>
        <p:txBody>
          <a:bodyPr anchor="ctr">
            <a:normAutofit/>
          </a:bodyPr>
          <a:lstStyle>
            <a:lvl1pPr marL="0" indent="0" algn="l">
              <a:spcBef>
                <a:spcPts val="0"/>
              </a:spcBef>
              <a:buFontTx/>
              <a:buNone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66" name="Text Placeholder 3"/>
          <p:cNvSpPr>
            <a:spLocks noGrp="1"/>
          </p:cNvSpPr>
          <p:nvPr>
            <p:ph type="body" sz="quarter" idx="21" hasCustomPrompt="1"/>
          </p:nvPr>
        </p:nvSpPr>
        <p:spPr>
          <a:xfrm>
            <a:off x="1927789" y="3894714"/>
            <a:ext cx="2952241" cy="658784"/>
          </a:xfrm>
        </p:spPr>
        <p:txBody>
          <a:bodyPr anchor="ctr">
            <a:norm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sp>
        <p:nvSpPr>
          <p:cNvPr id="67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3075038" y="2764039"/>
            <a:ext cx="2952241" cy="658784"/>
          </a:xfrm>
        </p:spPr>
        <p:txBody>
          <a:bodyPr anchor="ctr">
            <a:norm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sp>
        <p:nvSpPr>
          <p:cNvPr id="68" name="Title 1"/>
          <p:cNvSpPr>
            <a:spLocks noGrp="1"/>
          </p:cNvSpPr>
          <p:nvPr>
            <p:ph type="title" hasCustomPrompt="1"/>
          </p:nvPr>
        </p:nvSpPr>
        <p:spPr>
          <a:xfrm>
            <a:off x="6096000" y="338402"/>
            <a:ext cx="5426794" cy="2104731"/>
          </a:xfrm>
        </p:spPr>
        <p:txBody>
          <a:bodyPr/>
          <a:lstStyle>
            <a:lvl1pPr algn="r">
              <a:lnSpc>
                <a:spcPct val="80000"/>
              </a:lnSpc>
              <a:defRPr sz="6400" baseline="0">
                <a:solidFill>
                  <a:schemeClr val="tx1"/>
                </a:solidFill>
              </a:defRPr>
            </a:lvl1pPr>
          </a:lstStyle>
          <a:p>
            <a:r>
              <a:rPr kumimoji="1" lang="en-US" altLang="ja-JP" dirty="0"/>
              <a:t>Slide Title</a:t>
            </a:r>
            <a:br>
              <a:rPr kumimoji="1" lang="en-US" altLang="ja-JP" dirty="0"/>
            </a:br>
            <a:r>
              <a:rPr kumimoji="1" lang="en-US" altLang="ja-JP" dirty="0"/>
              <a:t>Goes Here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12561925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2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25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25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25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25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75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475"/>
                            </p:stCondLst>
                            <p:childTnLst>
                              <p:par>
                                <p:cTn id="4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725"/>
                            </p:stCondLst>
                            <p:childTnLst>
                              <p:par>
                                <p:cTn id="4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475"/>
                            </p:stCondLst>
                            <p:childTnLst>
                              <p:par>
                                <p:cTn id="5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25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725"/>
                            </p:stCondLst>
                            <p:childTnLst>
                              <p:par>
                                <p:cTn id="5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975"/>
                            </p:stCondLst>
                            <p:childTnLst>
                              <p:par>
                                <p:cTn id="59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750" fill="hold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750" fill="hold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4725"/>
                            </p:stCondLst>
                            <p:childTnLst>
                              <p:par>
                                <p:cTn id="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225"/>
                            </p:stCondLst>
                            <p:childTnLst>
                              <p:par>
                                <p:cTn id="6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475"/>
                            </p:stCondLst>
                            <p:childTnLst>
                              <p:par>
                                <p:cTn id="73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750" fill="hold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750" fill="hold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6225"/>
                            </p:stCondLst>
                            <p:childTnLst>
                              <p:par>
                                <p:cTn id="7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4" grpId="0" animBg="1"/>
      <p:bldP spid="25" grpId="0" animBg="1"/>
      <p:bldP spid="26" grpId="0" animBg="1"/>
      <p:bldP spid="62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6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6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250"/>
                        <p:tgtEl>
                          <p:spTgt spid="6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6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6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6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7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6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6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8" grpId="0"/>
    </p:bldLst>
  </p:timing>
  <p:extLst>
    <p:ext uri="{DCECCB84-F9BA-43D5-87BE-67443E8EF086}">
      <p15:sldGuideLst xmlns:p15="http://schemas.microsoft.com/office/powerpoint/2012/main">
        <p15:guide id="1" orient="horz" pos="3239">
          <p15:clr>
            <a:srgbClr val="FBAE40"/>
          </p15:clr>
        </p15:guide>
        <p15:guide id="2" pos="5760">
          <p15:clr>
            <a:srgbClr val="FBAE40"/>
          </p15:clr>
        </p15:guide>
      </p15:sldGuideLst>
    </p:ext>
  </p:extLst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Freeform: Shape 36"/>
          <p:cNvSpPr/>
          <p:nvPr userDrawn="1"/>
        </p:nvSpPr>
        <p:spPr>
          <a:xfrm>
            <a:off x="3303663" y="0"/>
            <a:ext cx="5958871" cy="1996256"/>
          </a:xfrm>
          <a:custGeom>
            <a:avLst/>
            <a:gdLst>
              <a:gd name="connsiteX0" fmla="*/ 6841406 w 8938307"/>
              <a:gd name="connsiteY0" fmla="*/ 2962151 h 2993922"/>
              <a:gd name="connsiteX1" fmla="*/ 6926129 w 8938307"/>
              <a:gd name="connsiteY1" fmla="*/ 2993922 h 2993922"/>
              <a:gd name="connsiteX2" fmla="*/ 6862587 w 8938307"/>
              <a:gd name="connsiteY2" fmla="*/ 2983332 h 2993922"/>
              <a:gd name="connsiteX3" fmla="*/ 6841406 w 8938307"/>
              <a:gd name="connsiteY3" fmla="*/ 2962151 h 2993922"/>
              <a:gd name="connsiteX4" fmla="*/ 7961341 w 8938307"/>
              <a:gd name="connsiteY4" fmla="*/ 2893314 h 2993922"/>
              <a:gd name="connsiteX5" fmla="*/ 7963990 w 8938307"/>
              <a:gd name="connsiteY5" fmla="*/ 2898609 h 2993922"/>
              <a:gd name="connsiteX6" fmla="*/ 7953398 w 8938307"/>
              <a:gd name="connsiteY6" fmla="*/ 2898609 h 2993922"/>
              <a:gd name="connsiteX7" fmla="*/ 7961341 w 8938307"/>
              <a:gd name="connsiteY7" fmla="*/ 2893314 h 2993922"/>
              <a:gd name="connsiteX8" fmla="*/ 7625096 w 8938307"/>
              <a:gd name="connsiteY8" fmla="*/ 2845657 h 2993922"/>
              <a:gd name="connsiteX9" fmla="*/ 7667457 w 8938307"/>
              <a:gd name="connsiteY9" fmla="*/ 2845657 h 2993922"/>
              <a:gd name="connsiteX10" fmla="*/ 7667457 w 8938307"/>
              <a:gd name="connsiteY10" fmla="*/ 2856247 h 2993922"/>
              <a:gd name="connsiteX11" fmla="*/ 7646278 w 8938307"/>
              <a:gd name="connsiteY11" fmla="*/ 2856247 h 2993922"/>
              <a:gd name="connsiteX12" fmla="*/ 7625096 w 8938307"/>
              <a:gd name="connsiteY12" fmla="*/ 2845657 h 2993922"/>
              <a:gd name="connsiteX13" fmla="*/ 7572144 w 8938307"/>
              <a:gd name="connsiteY13" fmla="*/ 2835066 h 2993922"/>
              <a:gd name="connsiteX14" fmla="*/ 7593326 w 8938307"/>
              <a:gd name="connsiteY14" fmla="*/ 2835066 h 2993922"/>
              <a:gd name="connsiteX15" fmla="*/ 7593326 w 8938307"/>
              <a:gd name="connsiteY15" fmla="*/ 2845657 h 2993922"/>
              <a:gd name="connsiteX16" fmla="*/ 7752182 w 8938307"/>
              <a:gd name="connsiteY16" fmla="*/ 2750343 h 2993922"/>
              <a:gd name="connsiteX17" fmla="*/ 7773361 w 8938307"/>
              <a:gd name="connsiteY17" fmla="*/ 2760933 h 2993922"/>
              <a:gd name="connsiteX18" fmla="*/ 7815724 w 8938307"/>
              <a:gd name="connsiteY18" fmla="*/ 2771524 h 2993922"/>
              <a:gd name="connsiteX19" fmla="*/ 7863380 w 8938307"/>
              <a:gd name="connsiteY19" fmla="*/ 2798000 h 2993922"/>
              <a:gd name="connsiteX20" fmla="*/ 7942808 w 8938307"/>
              <a:gd name="connsiteY20" fmla="*/ 2835066 h 2993922"/>
              <a:gd name="connsiteX21" fmla="*/ 8048712 w 8938307"/>
              <a:gd name="connsiteY21" fmla="*/ 2888018 h 2993922"/>
              <a:gd name="connsiteX22" fmla="*/ 8096369 w 8938307"/>
              <a:gd name="connsiteY22" fmla="*/ 2909199 h 2993922"/>
              <a:gd name="connsiteX23" fmla="*/ 8128141 w 8938307"/>
              <a:gd name="connsiteY23" fmla="*/ 2930380 h 2993922"/>
              <a:gd name="connsiteX24" fmla="*/ 8133435 w 8938307"/>
              <a:gd name="connsiteY24" fmla="*/ 2940970 h 2993922"/>
              <a:gd name="connsiteX25" fmla="*/ 8133435 w 8938307"/>
              <a:gd name="connsiteY25" fmla="*/ 2962151 h 2993922"/>
              <a:gd name="connsiteX26" fmla="*/ 8122846 w 8938307"/>
              <a:gd name="connsiteY26" fmla="*/ 2951561 h 2993922"/>
              <a:gd name="connsiteX27" fmla="*/ 8106960 w 8938307"/>
              <a:gd name="connsiteY27" fmla="*/ 2946266 h 2993922"/>
              <a:gd name="connsiteX28" fmla="*/ 8101664 w 8938307"/>
              <a:gd name="connsiteY28" fmla="*/ 2940970 h 2993922"/>
              <a:gd name="connsiteX29" fmla="*/ 8080483 w 8938307"/>
              <a:gd name="connsiteY29" fmla="*/ 2940970 h 2993922"/>
              <a:gd name="connsiteX30" fmla="*/ 8059302 w 8938307"/>
              <a:gd name="connsiteY30" fmla="*/ 2919791 h 2993922"/>
              <a:gd name="connsiteX31" fmla="*/ 8032827 w 8938307"/>
              <a:gd name="connsiteY31" fmla="*/ 2909199 h 2993922"/>
              <a:gd name="connsiteX32" fmla="*/ 8032827 w 8938307"/>
              <a:gd name="connsiteY32" fmla="*/ 2914495 h 2993922"/>
              <a:gd name="connsiteX33" fmla="*/ 8038123 w 8938307"/>
              <a:gd name="connsiteY33" fmla="*/ 2925085 h 2993922"/>
              <a:gd name="connsiteX34" fmla="*/ 8011646 w 8938307"/>
              <a:gd name="connsiteY34" fmla="*/ 2909199 h 2993922"/>
              <a:gd name="connsiteX35" fmla="*/ 7985171 w 8938307"/>
              <a:gd name="connsiteY35" fmla="*/ 2877428 h 2993922"/>
              <a:gd name="connsiteX36" fmla="*/ 7921627 w 8938307"/>
              <a:gd name="connsiteY36" fmla="*/ 2845657 h 2993922"/>
              <a:gd name="connsiteX37" fmla="*/ 7889856 w 8938307"/>
              <a:gd name="connsiteY37" fmla="*/ 2824476 h 2993922"/>
              <a:gd name="connsiteX38" fmla="*/ 7879267 w 8938307"/>
              <a:gd name="connsiteY38" fmla="*/ 2824476 h 2993922"/>
              <a:gd name="connsiteX39" fmla="*/ 7868675 w 8938307"/>
              <a:gd name="connsiteY39" fmla="*/ 2824476 h 2993922"/>
              <a:gd name="connsiteX40" fmla="*/ 7847494 w 8938307"/>
              <a:gd name="connsiteY40" fmla="*/ 2813885 h 2993922"/>
              <a:gd name="connsiteX41" fmla="*/ 7836904 w 8938307"/>
              <a:gd name="connsiteY41" fmla="*/ 2813885 h 2993922"/>
              <a:gd name="connsiteX42" fmla="*/ 7826313 w 8938307"/>
              <a:gd name="connsiteY42" fmla="*/ 2803295 h 2993922"/>
              <a:gd name="connsiteX43" fmla="*/ 7815724 w 8938307"/>
              <a:gd name="connsiteY43" fmla="*/ 2803295 h 2993922"/>
              <a:gd name="connsiteX44" fmla="*/ 7783952 w 8938307"/>
              <a:gd name="connsiteY44" fmla="*/ 2782114 h 2993922"/>
              <a:gd name="connsiteX45" fmla="*/ 6068305 w 8938307"/>
              <a:gd name="connsiteY45" fmla="*/ 2739753 h 2993922"/>
              <a:gd name="connsiteX46" fmla="*/ 6089486 w 8938307"/>
              <a:gd name="connsiteY46" fmla="*/ 2750343 h 2993922"/>
              <a:gd name="connsiteX47" fmla="*/ 6073601 w 8938307"/>
              <a:gd name="connsiteY47" fmla="*/ 2745048 h 2993922"/>
              <a:gd name="connsiteX48" fmla="*/ 6068305 w 8938307"/>
              <a:gd name="connsiteY48" fmla="*/ 2739753 h 2993922"/>
              <a:gd name="connsiteX49" fmla="*/ 7709820 w 8938307"/>
              <a:gd name="connsiteY49" fmla="*/ 2729162 h 2993922"/>
              <a:gd name="connsiteX50" fmla="*/ 7731000 w 8938307"/>
              <a:gd name="connsiteY50" fmla="*/ 2739753 h 2993922"/>
              <a:gd name="connsiteX51" fmla="*/ 7731000 w 8938307"/>
              <a:gd name="connsiteY51" fmla="*/ 2750343 h 2993922"/>
              <a:gd name="connsiteX52" fmla="*/ 7720409 w 8938307"/>
              <a:gd name="connsiteY52" fmla="*/ 2739753 h 2993922"/>
              <a:gd name="connsiteX53" fmla="*/ 7715115 w 8938307"/>
              <a:gd name="connsiteY53" fmla="*/ 2734458 h 2993922"/>
              <a:gd name="connsiteX54" fmla="*/ 7709820 w 8938307"/>
              <a:gd name="connsiteY54" fmla="*/ 2729162 h 2993922"/>
              <a:gd name="connsiteX55" fmla="*/ 7699230 w 8938307"/>
              <a:gd name="connsiteY55" fmla="*/ 2707981 h 2993922"/>
              <a:gd name="connsiteX56" fmla="*/ 7709820 w 8938307"/>
              <a:gd name="connsiteY56" fmla="*/ 2718572 h 2993922"/>
              <a:gd name="connsiteX57" fmla="*/ 7699230 w 8938307"/>
              <a:gd name="connsiteY57" fmla="*/ 2718572 h 2993922"/>
              <a:gd name="connsiteX58" fmla="*/ 5983582 w 8938307"/>
              <a:gd name="connsiteY58" fmla="*/ 2707981 h 2993922"/>
              <a:gd name="connsiteX59" fmla="*/ 5994172 w 8938307"/>
              <a:gd name="connsiteY59" fmla="*/ 2707981 h 2993922"/>
              <a:gd name="connsiteX60" fmla="*/ 6068305 w 8938307"/>
              <a:gd name="connsiteY60" fmla="*/ 2739753 h 2993922"/>
              <a:gd name="connsiteX61" fmla="*/ 5983582 w 8938307"/>
              <a:gd name="connsiteY61" fmla="*/ 2707981 h 2993922"/>
              <a:gd name="connsiteX62" fmla="*/ 7656867 w 8938307"/>
              <a:gd name="connsiteY62" fmla="*/ 2697391 h 2993922"/>
              <a:gd name="connsiteX63" fmla="*/ 7667457 w 8938307"/>
              <a:gd name="connsiteY63" fmla="*/ 2702687 h 2993922"/>
              <a:gd name="connsiteX64" fmla="*/ 7672752 w 8938307"/>
              <a:gd name="connsiteY64" fmla="*/ 2707981 h 2993922"/>
              <a:gd name="connsiteX65" fmla="*/ 7688638 w 8938307"/>
              <a:gd name="connsiteY65" fmla="*/ 2718572 h 2993922"/>
              <a:gd name="connsiteX66" fmla="*/ 7688638 w 8938307"/>
              <a:gd name="connsiteY66" fmla="*/ 2729162 h 2993922"/>
              <a:gd name="connsiteX67" fmla="*/ 7683344 w 8938307"/>
              <a:gd name="connsiteY67" fmla="*/ 2729162 h 2993922"/>
              <a:gd name="connsiteX68" fmla="*/ 7678048 w 8938307"/>
              <a:gd name="connsiteY68" fmla="*/ 2718572 h 2993922"/>
              <a:gd name="connsiteX69" fmla="*/ 7656867 w 8938307"/>
              <a:gd name="connsiteY69" fmla="*/ 2707981 h 2993922"/>
              <a:gd name="connsiteX70" fmla="*/ 6290704 w 8938307"/>
              <a:gd name="connsiteY70" fmla="*/ 2665620 h 2993922"/>
              <a:gd name="connsiteX71" fmla="*/ 6301294 w 8938307"/>
              <a:gd name="connsiteY71" fmla="*/ 2665620 h 2993922"/>
              <a:gd name="connsiteX72" fmla="*/ 6322476 w 8938307"/>
              <a:gd name="connsiteY72" fmla="*/ 2676210 h 2993922"/>
              <a:gd name="connsiteX73" fmla="*/ 6311884 w 8938307"/>
              <a:gd name="connsiteY73" fmla="*/ 2676210 h 2993922"/>
              <a:gd name="connsiteX74" fmla="*/ 6290704 w 8938307"/>
              <a:gd name="connsiteY74" fmla="*/ 2676210 h 2993922"/>
              <a:gd name="connsiteX75" fmla="*/ 6555464 w 8938307"/>
              <a:gd name="connsiteY75" fmla="*/ 2602077 h 2993922"/>
              <a:gd name="connsiteX76" fmla="*/ 6555464 w 8938307"/>
              <a:gd name="connsiteY76" fmla="*/ 2612668 h 2993922"/>
              <a:gd name="connsiteX77" fmla="*/ 6544874 w 8938307"/>
              <a:gd name="connsiteY77" fmla="*/ 2612668 h 2993922"/>
              <a:gd name="connsiteX78" fmla="*/ 6555464 w 8938307"/>
              <a:gd name="connsiteY78" fmla="*/ 2602077 h 2993922"/>
              <a:gd name="connsiteX79" fmla="*/ 7434468 w 8938307"/>
              <a:gd name="connsiteY79" fmla="*/ 2591487 h 2993922"/>
              <a:gd name="connsiteX80" fmla="*/ 7445059 w 8938307"/>
              <a:gd name="connsiteY80" fmla="*/ 2591487 h 2993922"/>
              <a:gd name="connsiteX81" fmla="*/ 7450355 w 8938307"/>
              <a:gd name="connsiteY81" fmla="*/ 2602077 h 2993922"/>
              <a:gd name="connsiteX82" fmla="*/ 7434468 w 8938307"/>
              <a:gd name="connsiteY82" fmla="*/ 2591487 h 2993922"/>
              <a:gd name="connsiteX83" fmla="*/ 6904948 w 8938307"/>
              <a:gd name="connsiteY83" fmla="*/ 2591487 h 2993922"/>
              <a:gd name="connsiteX84" fmla="*/ 6936718 w 8938307"/>
              <a:gd name="connsiteY84" fmla="*/ 2602077 h 2993922"/>
              <a:gd name="connsiteX85" fmla="*/ 6952604 w 8938307"/>
              <a:gd name="connsiteY85" fmla="*/ 2602077 h 2993922"/>
              <a:gd name="connsiteX86" fmla="*/ 6957900 w 8938307"/>
              <a:gd name="connsiteY86" fmla="*/ 2602077 h 2993922"/>
              <a:gd name="connsiteX87" fmla="*/ 6957900 w 8938307"/>
              <a:gd name="connsiteY87" fmla="*/ 2612668 h 2993922"/>
              <a:gd name="connsiteX88" fmla="*/ 6968491 w 8938307"/>
              <a:gd name="connsiteY88" fmla="*/ 2612668 h 2993922"/>
              <a:gd name="connsiteX89" fmla="*/ 6984376 w 8938307"/>
              <a:gd name="connsiteY89" fmla="*/ 2612668 h 2993922"/>
              <a:gd name="connsiteX90" fmla="*/ 7010852 w 8938307"/>
              <a:gd name="connsiteY90" fmla="*/ 2612668 h 2993922"/>
              <a:gd name="connsiteX91" fmla="*/ 7053214 w 8938307"/>
              <a:gd name="connsiteY91" fmla="*/ 2633849 h 2993922"/>
              <a:gd name="connsiteX92" fmla="*/ 7084985 w 8938307"/>
              <a:gd name="connsiteY92" fmla="*/ 2633849 h 2993922"/>
              <a:gd name="connsiteX93" fmla="*/ 7095574 w 8938307"/>
              <a:gd name="connsiteY93" fmla="*/ 2644439 h 2993922"/>
              <a:gd name="connsiteX94" fmla="*/ 7116756 w 8938307"/>
              <a:gd name="connsiteY94" fmla="*/ 2644439 h 2993922"/>
              <a:gd name="connsiteX95" fmla="*/ 7127347 w 8938307"/>
              <a:gd name="connsiteY95" fmla="*/ 2655029 h 2993922"/>
              <a:gd name="connsiteX96" fmla="*/ 7116756 w 8938307"/>
              <a:gd name="connsiteY96" fmla="*/ 2655029 h 2993922"/>
              <a:gd name="connsiteX97" fmla="*/ 7053214 w 8938307"/>
              <a:gd name="connsiteY97" fmla="*/ 2644439 h 2993922"/>
              <a:gd name="connsiteX98" fmla="*/ 7063804 w 8938307"/>
              <a:gd name="connsiteY98" fmla="*/ 2655029 h 2993922"/>
              <a:gd name="connsiteX99" fmla="*/ 7053214 w 8938307"/>
              <a:gd name="connsiteY99" fmla="*/ 2655029 h 2993922"/>
              <a:gd name="connsiteX100" fmla="*/ 7063804 w 8938307"/>
              <a:gd name="connsiteY100" fmla="*/ 2665620 h 2993922"/>
              <a:gd name="connsiteX101" fmla="*/ 7095574 w 8938307"/>
              <a:gd name="connsiteY101" fmla="*/ 2660325 h 2993922"/>
              <a:gd name="connsiteX102" fmla="*/ 7100870 w 8938307"/>
              <a:gd name="connsiteY102" fmla="*/ 2655029 h 2993922"/>
              <a:gd name="connsiteX103" fmla="*/ 7095574 w 8938307"/>
              <a:gd name="connsiteY103" fmla="*/ 2665620 h 2993922"/>
              <a:gd name="connsiteX104" fmla="*/ 7106166 w 8938307"/>
              <a:gd name="connsiteY104" fmla="*/ 2676210 h 2993922"/>
              <a:gd name="connsiteX105" fmla="*/ 7063804 w 8938307"/>
              <a:gd name="connsiteY105" fmla="*/ 2676210 h 2993922"/>
              <a:gd name="connsiteX106" fmla="*/ 7010852 w 8938307"/>
              <a:gd name="connsiteY106" fmla="*/ 2665620 h 2993922"/>
              <a:gd name="connsiteX107" fmla="*/ 7010852 w 8938307"/>
              <a:gd name="connsiteY107" fmla="*/ 2655029 h 2993922"/>
              <a:gd name="connsiteX108" fmla="*/ 7021443 w 8938307"/>
              <a:gd name="connsiteY108" fmla="*/ 2644439 h 2993922"/>
              <a:gd name="connsiteX109" fmla="*/ 7016148 w 8938307"/>
              <a:gd name="connsiteY109" fmla="*/ 2644439 h 2993922"/>
              <a:gd name="connsiteX110" fmla="*/ 7000262 w 8938307"/>
              <a:gd name="connsiteY110" fmla="*/ 2644439 h 2993922"/>
              <a:gd name="connsiteX111" fmla="*/ 6989670 w 8938307"/>
              <a:gd name="connsiteY111" fmla="*/ 2644439 h 2993922"/>
              <a:gd name="connsiteX112" fmla="*/ 6989670 w 8938307"/>
              <a:gd name="connsiteY112" fmla="*/ 2655029 h 2993922"/>
              <a:gd name="connsiteX113" fmla="*/ 6979081 w 8938307"/>
              <a:gd name="connsiteY113" fmla="*/ 2644439 h 2993922"/>
              <a:gd name="connsiteX114" fmla="*/ 6968491 w 8938307"/>
              <a:gd name="connsiteY114" fmla="*/ 2633849 h 2993922"/>
              <a:gd name="connsiteX115" fmla="*/ 6947310 w 8938307"/>
              <a:gd name="connsiteY115" fmla="*/ 2644439 h 2993922"/>
              <a:gd name="connsiteX116" fmla="*/ 6936718 w 8938307"/>
              <a:gd name="connsiteY116" fmla="*/ 2633849 h 2993922"/>
              <a:gd name="connsiteX117" fmla="*/ 6904948 w 8938307"/>
              <a:gd name="connsiteY117" fmla="*/ 2633849 h 2993922"/>
              <a:gd name="connsiteX118" fmla="*/ 6899652 w 8938307"/>
              <a:gd name="connsiteY118" fmla="*/ 2633849 h 2993922"/>
              <a:gd name="connsiteX119" fmla="*/ 6883766 w 8938307"/>
              <a:gd name="connsiteY119" fmla="*/ 2633849 h 2993922"/>
              <a:gd name="connsiteX120" fmla="*/ 6862587 w 8938307"/>
              <a:gd name="connsiteY120" fmla="*/ 2644439 h 2993922"/>
              <a:gd name="connsiteX121" fmla="*/ 6873177 w 8938307"/>
              <a:gd name="connsiteY121" fmla="*/ 2644439 h 2993922"/>
              <a:gd name="connsiteX122" fmla="*/ 6873177 w 8938307"/>
              <a:gd name="connsiteY122" fmla="*/ 2649735 h 2993922"/>
              <a:gd name="connsiteX123" fmla="*/ 6846700 w 8938307"/>
              <a:gd name="connsiteY123" fmla="*/ 2649735 h 2993922"/>
              <a:gd name="connsiteX124" fmla="*/ 6799044 w 8938307"/>
              <a:gd name="connsiteY124" fmla="*/ 2633849 h 2993922"/>
              <a:gd name="connsiteX125" fmla="*/ 6767272 w 8938307"/>
              <a:gd name="connsiteY125" fmla="*/ 2612668 h 2993922"/>
              <a:gd name="connsiteX126" fmla="*/ 6799044 w 8938307"/>
              <a:gd name="connsiteY126" fmla="*/ 2623258 h 2993922"/>
              <a:gd name="connsiteX127" fmla="*/ 6814929 w 8938307"/>
              <a:gd name="connsiteY127" fmla="*/ 2628554 h 2993922"/>
              <a:gd name="connsiteX128" fmla="*/ 6830814 w 8938307"/>
              <a:gd name="connsiteY128" fmla="*/ 2633849 h 2993922"/>
              <a:gd name="connsiteX129" fmla="*/ 6841406 w 8938307"/>
              <a:gd name="connsiteY129" fmla="*/ 2623258 h 2993922"/>
              <a:gd name="connsiteX130" fmla="*/ 6851996 w 8938307"/>
              <a:gd name="connsiteY130" fmla="*/ 2623258 h 2993922"/>
              <a:gd name="connsiteX131" fmla="*/ 6862587 w 8938307"/>
              <a:gd name="connsiteY131" fmla="*/ 2623258 h 2993922"/>
              <a:gd name="connsiteX132" fmla="*/ 6883766 w 8938307"/>
              <a:gd name="connsiteY132" fmla="*/ 2617962 h 2993922"/>
              <a:gd name="connsiteX133" fmla="*/ 6889062 w 8938307"/>
              <a:gd name="connsiteY133" fmla="*/ 2602077 h 2993922"/>
              <a:gd name="connsiteX134" fmla="*/ 6904948 w 8938307"/>
              <a:gd name="connsiteY134" fmla="*/ 2591487 h 2993922"/>
              <a:gd name="connsiteX135" fmla="*/ 6230187 w 8938307"/>
              <a:gd name="connsiteY135" fmla="*/ 2586949 h 2993922"/>
              <a:gd name="connsiteX136" fmla="*/ 6237752 w 8938307"/>
              <a:gd name="connsiteY136" fmla="*/ 2602077 h 2993922"/>
              <a:gd name="connsiteX137" fmla="*/ 6227161 w 8938307"/>
              <a:gd name="connsiteY137" fmla="*/ 2591487 h 2993922"/>
              <a:gd name="connsiteX138" fmla="*/ 7265022 w 8938307"/>
              <a:gd name="connsiteY138" fmla="*/ 2580897 h 2993922"/>
              <a:gd name="connsiteX139" fmla="*/ 7275612 w 8938307"/>
              <a:gd name="connsiteY139" fmla="*/ 2580897 h 2993922"/>
              <a:gd name="connsiteX140" fmla="*/ 7286203 w 8938307"/>
              <a:gd name="connsiteY140" fmla="*/ 2591487 h 2993922"/>
              <a:gd name="connsiteX141" fmla="*/ 7307384 w 8938307"/>
              <a:gd name="connsiteY141" fmla="*/ 2591487 h 2993922"/>
              <a:gd name="connsiteX142" fmla="*/ 7317974 w 8938307"/>
              <a:gd name="connsiteY142" fmla="*/ 2602077 h 2993922"/>
              <a:gd name="connsiteX143" fmla="*/ 7307384 w 8938307"/>
              <a:gd name="connsiteY143" fmla="*/ 2602077 h 2993922"/>
              <a:gd name="connsiteX144" fmla="*/ 7275612 w 8938307"/>
              <a:gd name="connsiteY144" fmla="*/ 2591487 h 2993922"/>
              <a:gd name="connsiteX145" fmla="*/ 6227161 w 8938307"/>
              <a:gd name="connsiteY145" fmla="*/ 2580897 h 2993922"/>
              <a:gd name="connsiteX146" fmla="*/ 6232457 w 8938307"/>
              <a:gd name="connsiteY146" fmla="*/ 2583544 h 2993922"/>
              <a:gd name="connsiteX147" fmla="*/ 6230187 w 8938307"/>
              <a:gd name="connsiteY147" fmla="*/ 2586949 h 2993922"/>
              <a:gd name="connsiteX148" fmla="*/ 7529782 w 8938307"/>
              <a:gd name="connsiteY148" fmla="*/ 2570306 h 2993922"/>
              <a:gd name="connsiteX149" fmla="*/ 7540374 w 8938307"/>
              <a:gd name="connsiteY149" fmla="*/ 2580897 h 2993922"/>
              <a:gd name="connsiteX150" fmla="*/ 7550963 w 8938307"/>
              <a:gd name="connsiteY150" fmla="*/ 2580897 h 2993922"/>
              <a:gd name="connsiteX151" fmla="*/ 7540374 w 8938307"/>
              <a:gd name="connsiteY151" fmla="*/ 2591487 h 2993922"/>
              <a:gd name="connsiteX152" fmla="*/ 7540374 w 8938307"/>
              <a:gd name="connsiteY152" fmla="*/ 2602077 h 2993922"/>
              <a:gd name="connsiteX153" fmla="*/ 7529782 w 8938307"/>
              <a:gd name="connsiteY153" fmla="*/ 2602077 h 2993922"/>
              <a:gd name="connsiteX154" fmla="*/ 7519192 w 8938307"/>
              <a:gd name="connsiteY154" fmla="*/ 2591487 h 2993922"/>
              <a:gd name="connsiteX155" fmla="*/ 7508601 w 8938307"/>
              <a:gd name="connsiteY155" fmla="*/ 2591487 h 2993922"/>
              <a:gd name="connsiteX156" fmla="*/ 7519192 w 8938307"/>
              <a:gd name="connsiteY156" fmla="*/ 2580897 h 2993922"/>
              <a:gd name="connsiteX157" fmla="*/ 7455649 w 8938307"/>
              <a:gd name="connsiteY157" fmla="*/ 2570306 h 2993922"/>
              <a:gd name="connsiteX158" fmla="*/ 7466240 w 8938307"/>
              <a:gd name="connsiteY158" fmla="*/ 2580897 h 2993922"/>
              <a:gd name="connsiteX159" fmla="*/ 7455649 w 8938307"/>
              <a:gd name="connsiteY159" fmla="*/ 2580897 h 2993922"/>
              <a:gd name="connsiteX160" fmla="*/ 6979081 w 8938307"/>
              <a:gd name="connsiteY160" fmla="*/ 2570306 h 2993922"/>
              <a:gd name="connsiteX161" fmla="*/ 7021443 w 8938307"/>
              <a:gd name="connsiteY161" fmla="*/ 2586192 h 2993922"/>
              <a:gd name="connsiteX162" fmla="*/ 7053214 w 8938307"/>
              <a:gd name="connsiteY162" fmla="*/ 2591487 h 2993922"/>
              <a:gd name="connsiteX163" fmla="*/ 6989670 w 8938307"/>
              <a:gd name="connsiteY163" fmla="*/ 2591487 h 2993922"/>
              <a:gd name="connsiteX164" fmla="*/ 5994172 w 8938307"/>
              <a:gd name="connsiteY164" fmla="*/ 2570306 h 2993922"/>
              <a:gd name="connsiteX165" fmla="*/ 6015353 w 8938307"/>
              <a:gd name="connsiteY165" fmla="*/ 2575602 h 2993922"/>
              <a:gd name="connsiteX166" fmla="*/ 6031238 w 8938307"/>
              <a:gd name="connsiteY166" fmla="*/ 2575602 h 2993922"/>
              <a:gd name="connsiteX167" fmla="*/ 6084190 w 8938307"/>
              <a:gd name="connsiteY167" fmla="*/ 2586192 h 2993922"/>
              <a:gd name="connsiteX168" fmla="*/ 6142438 w 8938307"/>
              <a:gd name="connsiteY168" fmla="*/ 2612668 h 2993922"/>
              <a:gd name="connsiteX169" fmla="*/ 6163620 w 8938307"/>
              <a:gd name="connsiteY169" fmla="*/ 2623258 h 2993922"/>
              <a:gd name="connsiteX170" fmla="*/ 6174209 w 8938307"/>
              <a:gd name="connsiteY170" fmla="*/ 2623258 h 2993922"/>
              <a:gd name="connsiteX171" fmla="*/ 6184800 w 8938307"/>
              <a:gd name="connsiteY171" fmla="*/ 2633849 h 2993922"/>
              <a:gd name="connsiteX172" fmla="*/ 6221866 w 8938307"/>
              <a:gd name="connsiteY172" fmla="*/ 2644439 h 2993922"/>
              <a:gd name="connsiteX173" fmla="*/ 6237752 w 8938307"/>
              <a:gd name="connsiteY173" fmla="*/ 2655029 h 2993922"/>
              <a:gd name="connsiteX174" fmla="*/ 6195390 w 8938307"/>
              <a:gd name="connsiteY174" fmla="*/ 2644439 h 2993922"/>
              <a:gd name="connsiteX175" fmla="*/ 6147734 w 8938307"/>
              <a:gd name="connsiteY175" fmla="*/ 2628554 h 2993922"/>
              <a:gd name="connsiteX176" fmla="*/ 6121257 w 8938307"/>
              <a:gd name="connsiteY176" fmla="*/ 2623258 h 2993922"/>
              <a:gd name="connsiteX177" fmla="*/ 6110668 w 8938307"/>
              <a:gd name="connsiteY177" fmla="*/ 2623258 h 2993922"/>
              <a:gd name="connsiteX178" fmla="*/ 6100076 w 8938307"/>
              <a:gd name="connsiteY178" fmla="*/ 2612668 h 2993922"/>
              <a:gd name="connsiteX179" fmla="*/ 6078895 w 8938307"/>
              <a:gd name="connsiteY179" fmla="*/ 2602077 h 2993922"/>
              <a:gd name="connsiteX180" fmla="*/ 6025943 w 8938307"/>
              <a:gd name="connsiteY180" fmla="*/ 2591487 h 2993922"/>
              <a:gd name="connsiteX181" fmla="*/ 5983582 w 8938307"/>
              <a:gd name="connsiteY181" fmla="*/ 2570306 h 2993922"/>
              <a:gd name="connsiteX182" fmla="*/ 5994172 w 8938307"/>
              <a:gd name="connsiteY182" fmla="*/ 2580897 h 2993922"/>
              <a:gd name="connsiteX183" fmla="*/ 5983582 w 8938307"/>
              <a:gd name="connsiteY183" fmla="*/ 2575602 h 2993922"/>
              <a:gd name="connsiteX184" fmla="*/ 5983582 w 8938307"/>
              <a:gd name="connsiteY184" fmla="*/ 2570306 h 2993922"/>
              <a:gd name="connsiteX185" fmla="*/ 7159118 w 8938307"/>
              <a:gd name="connsiteY185" fmla="*/ 2559716 h 2993922"/>
              <a:gd name="connsiteX186" fmla="*/ 7176327 w 8938307"/>
              <a:gd name="connsiteY186" fmla="*/ 2561040 h 2993922"/>
              <a:gd name="connsiteX187" fmla="*/ 7243841 w 8938307"/>
              <a:gd name="connsiteY187" fmla="*/ 2580897 h 2993922"/>
              <a:gd name="connsiteX188" fmla="*/ 7222660 w 8938307"/>
              <a:gd name="connsiteY188" fmla="*/ 2580897 h 2993922"/>
              <a:gd name="connsiteX189" fmla="*/ 7175004 w 8938307"/>
              <a:gd name="connsiteY189" fmla="*/ 2567659 h 2993922"/>
              <a:gd name="connsiteX190" fmla="*/ 7688638 w 8938307"/>
              <a:gd name="connsiteY190" fmla="*/ 2538535 h 2993922"/>
              <a:gd name="connsiteX191" fmla="*/ 7699230 w 8938307"/>
              <a:gd name="connsiteY191" fmla="*/ 2538535 h 2993922"/>
              <a:gd name="connsiteX192" fmla="*/ 7688638 w 8938307"/>
              <a:gd name="connsiteY192" fmla="*/ 2549125 h 2993922"/>
              <a:gd name="connsiteX193" fmla="*/ 7275612 w 8938307"/>
              <a:gd name="connsiteY193" fmla="*/ 2538535 h 2993922"/>
              <a:gd name="connsiteX194" fmla="*/ 7296793 w 8938307"/>
              <a:gd name="connsiteY194" fmla="*/ 2538535 h 2993922"/>
              <a:gd name="connsiteX195" fmla="*/ 7360336 w 8938307"/>
              <a:gd name="connsiteY195" fmla="*/ 2549125 h 2993922"/>
              <a:gd name="connsiteX196" fmla="*/ 7370926 w 8938307"/>
              <a:gd name="connsiteY196" fmla="*/ 2538535 h 2993922"/>
              <a:gd name="connsiteX197" fmla="*/ 7381516 w 8938307"/>
              <a:gd name="connsiteY197" fmla="*/ 2549125 h 2993922"/>
              <a:gd name="connsiteX198" fmla="*/ 7402697 w 8938307"/>
              <a:gd name="connsiteY198" fmla="*/ 2559716 h 2993922"/>
              <a:gd name="connsiteX199" fmla="*/ 7423878 w 8938307"/>
              <a:gd name="connsiteY199" fmla="*/ 2565010 h 2993922"/>
              <a:gd name="connsiteX200" fmla="*/ 7434468 w 8938307"/>
              <a:gd name="connsiteY200" fmla="*/ 2559716 h 2993922"/>
              <a:gd name="connsiteX201" fmla="*/ 7434468 w 8938307"/>
              <a:gd name="connsiteY201" fmla="*/ 2570306 h 2993922"/>
              <a:gd name="connsiteX202" fmla="*/ 7423878 w 8938307"/>
              <a:gd name="connsiteY202" fmla="*/ 2580897 h 2993922"/>
              <a:gd name="connsiteX203" fmla="*/ 7392107 w 8938307"/>
              <a:gd name="connsiteY203" fmla="*/ 2570306 h 2993922"/>
              <a:gd name="connsiteX204" fmla="*/ 7360336 w 8938307"/>
              <a:gd name="connsiteY204" fmla="*/ 2570306 h 2993922"/>
              <a:gd name="connsiteX205" fmla="*/ 7116756 w 8938307"/>
              <a:gd name="connsiteY205" fmla="*/ 2538535 h 2993922"/>
              <a:gd name="connsiteX206" fmla="*/ 7132641 w 8938307"/>
              <a:gd name="connsiteY206" fmla="*/ 2543831 h 2993922"/>
              <a:gd name="connsiteX207" fmla="*/ 7141909 w 8938307"/>
              <a:gd name="connsiteY207" fmla="*/ 2550449 h 2993922"/>
              <a:gd name="connsiteX208" fmla="*/ 7159116 w 8938307"/>
              <a:gd name="connsiteY208" fmla="*/ 2559715 h 2993922"/>
              <a:gd name="connsiteX209" fmla="*/ 7137937 w 8938307"/>
              <a:gd name="connsiteY209" fmla="*/ 2549125 h 2993922"/>
              <a:gd name="connsiteX210" fmla="*/ 7116756 w 8938307"/>
              <a:gd name="connsiteY210" fmla="*/ 2549125 h 2993922"/>
              <a:gd name="connsiteX211" fmla="*/ 6629598 w 8938307"/>
              <a:gd name="connsiteY211" fmla="*/ 2538535 h 2993922"/>
              <a:gd name="connsiteX212" fmla="*/ 6650778 w 8938307"/>
              <a:gd name="connsiteY212" fmla="*/ 2549125 h 2993922"/>
              <a:gd name="connsiteX213" fmla="*/ 6682550 w 8938307"/>
              <a:gd name="connsiteY213" fmla="*/ 2549125 h 2993922"/>
              <a:gd name="connsiteX214" fmla="*/ 6693140 w 8938307"/>
              <a:gd name="connsiteY214" fmla="*/ 2538535 h 2993922"/>
              <a:gd name="connsiteX215" fmla="*/ 6703730 w 8938307"/>
              <a:gd name="connsiteY215" fmla="*/ 2538535 h 2993922"/>
              <a:gd name="connsiteX216" fmla="*/ 6703730 w 8938307"/>
              <a:gd name="connsiteY216" fmla="*/ 2549125 h 2993922"/>
              <a:gd name="connsiteX217" fmla="*/ 6777862 w 8938307"/>
              <a:gd name="connsiteY217" fmla="*/ 2570306 h 2993922"/>
              <a:gd name="connsiteX218" fmla="*/ 6809634 w 8938307"/>
              <a:gd name="connsiteY218" fmla="*/ 2591487 h 2993922"/>
              <a:gd name="connsiteX219" fmla="*/ 6820224 w 8938307"/>
              <a:gd name="connsiteY219" fmla="*/ 2591487 h 2993922"/>
              <a:gd name="connsiteX220" fmla="*/ 6846700 w 8938307"/>
              <a:gd name="connsiteY220" fmla="*/ 2591487 h 2993922"/>
              <a:gd name="connsiteX221" fmla="*/ 6873177 w 8938307"/>
              <a:gd name="connsiteY221" fmla="*/ 2602077 h 2993922"/>
              <a:gd name="connsiteX222" fmla="*/ 6809634 w 8938307"/>
              <a:gd name="connsiteY222" fmla="*/ 2602077 h 2993922"/>
              <a:gd name="connsiteX223" fmla="*/ 6783158 w 8938307"/>
              <a:gd name="connsiteY223" fmla="*/ 2591487 h 2993922"/>
              <a:gd name="connsiteX224" fmla="*/ 6756682 w 8938307"/>
              <a:gd name="connsiteY224" fmla="*/ 2602077 h 2993922"/>
              <a:gd name="connsiteX225" fmla="*/ 6735502 w 8938307"/>
              <a:gd name="connsiteY225" fmla="*/ 2602077 h 2993922"/>
              <a:gd name="connsiteX226" fmla="*/ 6714320 w 8938307"/>
              <a:gd name="connsiteY226" fmla="*/ 2607373 h 2993922"/>
              <a:gd name="connsiteX227" fmla="*/ 6703730 w 8938307"/>
              <a:gd name="connsiteY227" fmla="*/ 2612668 h 2993922"/>
              <a:gd name="connsiteX228" fmla="*/ 6693140 w 8938307"/>
              <a:gd name="connsiteY228" fmla="*/ 2602077 h 2993922"/>
              <a:gd name="connsiteX229" fmla="*/ 6682550 w 8938307"/>
              <a:gd name="connsiteY229" fmla="*/ 2591487 h 2993922"/>
              <a:gd name="connsiteX230" fmla="*/ 6682550 w 8938307"/>
              <a:gd name="connsiteY230" fmla="*/ 2580897 h 2993922"/>
              <a:gd name="connsiteX231" fmla="*/ 6671958 w 8938307"/>
              <a:gd name="connsiteY231" fmla="*/ 2570306 h 2993922"/>
              <a:gd name="connsiteX232" fmla="*/ 6661368 w 8938307"/>
              <a:gd name="connsiteY232" fmla="*/ 2570306 h 2993922"/>
              <a:gd name="connsiteX233" fmla="*/ 6640188 w 8938307"/>
              <a:gd name="connsiteY233" fmla="*/ 2549125 h 2993922"/>
              <a:gd name="connsiteX234" fmla="*/ 6078895 w 8938307"/>
              <a:gd name="connsiteY234" fmla="*/ 2538535 h 2993922"/>
              <a:gd name="connsiteX235" fmla="*/ 6110668 w 8938307"/>
              <a:gd name="connsiteY235" fmla="*/ 2559716 h 2993922"/>
              <a:gd name="connsiteX236" fmla="*/ 6131847 w 8938307"/>
              <a:gd name="connsiteY236" fmla="*/ 2559716 h 2993922"/>
              <a:gd name="connsiteX237" fmla="*/ 6147734 w 8938307"/>
              <a:gd name="connsiteY237" fmla="*/ 2559716 h 2993922"/>
              <a:gd name="connsiteX238" fmla="*/ 6174209 w 8938307"/>
              <a:gd name="connsiteY238" fmla="*/ 2559716 h 2993922"/>
              <a:gd name="connsiteX239" fmla="*/ 6163620 w 8938307"/>
              <a:gd name="connsiteY239" fmla="*/ 2570306 h 2993922"/>
              <a:gd name="connsiteX240" fmla="*/ 6147734 w 8938307"/>
              <a:gd name="connsiteY240" fmla="*/ 2575602 h 2993922"/>
              <a:gd name="connsiteX241" fmla="*/ 6142438 w 8938307"/>
              <a:gd name="connsiteY241" fmla="*/ 2580897 h 2993922"/>
              <a:gd name="connsiteX242" fmla="*/ 6131847 w 8938307"/>
              <a:gd name="connsiteY242" fmla="*/ 2580897 h 2993922"/>
              <a:gd name="connsiteX243" fmla="*/ 6110668 w 8938307"/>
              <a:gd name="connsiteY243" fmla="*/ 2570306 h 2993922"/>
              <a:gd name="connsiteX244" fmla="*/ 6100076 w 8938307"/>
              <a:gd name="connsiteY244" fmla="*/ 2559716 h 2993922"/>
              <a:gd name="connsiteX245" fmla="*/ 5326977 w 8938307"/>
              <a:gd name="connsiteY245" fmla="*/ 2538535 h 2993922"/>
              <a:gd name="connsiteX246" fmla="*/ 5337566 w 8938307"/>
              <a:gd name="connsiteY246" fmla="*/ 2538535 h 2993922"/>
              <a:gd name="connsiteX247" fmla="*/ 5358748 w 8938307"/>
              <a:gd name="connsiteY247" fmla="*/ 2549125 h 2993922"/>
              <a:gd name="connsiteX248" fmla="*/ 5326977 w 8938307"/>
              <a:gd name="connsiteY248" fmla="*/ 2538535 h 2993922"/>
              <a:gd name="connsiteX249" fmla="*/ 6280114 w 8938307"/>
              <a:gd name="connsiteY249" fmla="*/ 2527944 h 2993922"/>
              <a:gd name="connsiteX250" fmla="*/ 6311884 w 8938307"/>
              <a:gd name="connsiteY250" fmla="*/ 2538535 h 2993922"/>
              <a:gd name="connsiteX251" fmla="*/ 6290704 w 8938307"/>
              <a:gd name="connsiteY251" fmla="*/ 2538535 h 2993922"/>
              <a:gd name="connsiteX252" fmla="*/ 7434468 w 8938307"/>
              <a:gd name="connsiteY252" fmla="*/ 2517354 h 2993922"/>
              <a:gd name="connsiteX253" fmla="*/ 7434468 w 8938307"/>
              <a:gd name="connsiteY253" fmla="*/ 2538535 h 2993922"/>
              <a:gd name="connsiteX254" fmla="*/ 7423878 w 8938307"/>
              <a:gd name="connsiteY254" fmla="*/ 2527944 h 2993922"/>
              <a:gd name="connsiteX255" fmla="*/ 7434468 w 8938307"/>
              <a:gd name="connsiteY255" fmla="*/ 2517354 h 2993922"/>
              <a:gd name="connsiteX256" fmla="*/ 6343656 w 8938307"/>
              <a:gd name="connsiteY256" fmla="*/ 2517354 h 2993922"/>
              <a:gd name="connsiteX257" fmla="*/ 6354246 w 8938307"/>
              <a:gd name="connsiteY257" fmla="*/ 2527944 h 2993922"/>
              <a:gd name="connsiteX258" fmla="*/ 6343656 w 8938307"/>
              <a:gd name="connsiteY258" fmla="*/ 2527944 h 2993922"/>
              <a:gd name="connsiteX259" fmla="*/ 6343656 w 8938307"/>
              <a:gd name="connsiteY259" fmla="*/ 2517354 h 2993922"/>
              <a:gd name="connsiteX260" fmla="*/ 7159118 w 8938307"/>
              <a:gd name="connsiteY260" fmla="*/ 2506764 h 2993922"/>
              <a:gd name="connsiteX261" fmla="*/ 7169708 w 8938307"/>
              <a:gd name="connsiteY261" fmla="*/ 2506764 h 2993922"/>
              <a:gd name="connsiteX262" fmla="*/ 7180299 w 8938307"/>
              <a:gd name="connsiteY262" fmla="*/ 2506764 h 2993922"/>
              <a:gd name="connsiteX263" fmla="*/ 7169708 w 8938307"/>
              <a:gd name="connsiteY263" fmla="*/ 2517354 h 2993922"/>
              <a:gd name="connsiteX264" fmla="*/ 7053214 w 8938307"/>
              <a:gd name="connsiteY264" fmla="*/ 2506764 h 2993922"/>
              <a:gd name="connsiteX265" fmla="*/ 7074395 w 8938307"/>
              <a:gd name="connsiteY265" fmla="*/ 2517354 h 2993922"/>
              <a:gd name="connsiteX266" fmla="*/ 7084985 w 8938307"/>
              <a:gd name="connsiteY266" fmla="*/ 2527944 h 2993922"/>
              <a:gd name="connsiteX267" fmla="*/ 7074395 w 8938307"/>
              <a:gd name="connsiteY267" fmla="*/ 2527944 h 2993922"/>
              <a:gd name="connsiteX268" fmla="*/ 7063804 w 8938307"/>
              <a:gd name="connsiteY268" fmla="*/ 2527944 h 2993922"/>
              <a:gd name="connsiteX269" fmla="*/ 7042622 w 8938307"/>
              <a:gd name="connsiteY269" fmla="*/ 2527944 h 2993922"/>
              <a:gd name="connsiteX270" fmla="*/ 7032033 w 8938307"/>
              <a:gd name="connsiteY270" fmla="*/ 2527944 h 2993922"/>
              <a:gd name="connsiteX271" fmla="*/ 7021443 w 8938307"/>
              <a:gd name="connsiteY271" fmla="*/ 2538535 h 2993922"/>
              <a:gd name="connsiteX272" fmla="*/ 7010852 w 8938307"/>
              <a:gd name="connsiteY272" fmla="*/ 2527944 h 2993922"/>
              <a:gd name="connsiteX273" fmla="*/ 7021443 w 8938307"/>
              <a:gd name="connsiteY273" fmla="*/ 2527944 h 2993922"/>
              <a:gd name="connsiteX274" fmla="*/ 7042622 w 8938307"/>
              <a:gd name="connsiteY274" fmla="*/ 2517354 h 2993922"/>
              <a:gd name="connsiteX275" fmla="*/ 7053214 w 8938307"/>
              <a:gd name="connsiteY275" fmla="*/ 2506764 h 2993922"/>
              <a:gd name="connsiteX276" fmla="*/ 6830814 w 8938307"/>
              <a:gd name="connsiteY276" fmla="*/ 2506764 h 2993922"/>
              <a:gd name="connsiteX277" fmla="*/ 6851996 w 8938307"/>
              <a:gd name="connsiteY277" fmla="*/ 2506764 h 2993922"/>
              <a:gd name="connsiteX278" fmla="*/ 6851996 w 8938307"/>
              <a:gd name="connsiteY278" fmla="*/ 2517354 h 2993922"/>
              <a:gd name="connsiteX279" fmla="*/ 6830814 w 8938307"/>
              <a:gd name="connsiteY279" fmla="*/ 2506764 h 2993922"/>
              <a:gd name="connsiteX280" fmla="*/ 6205980 w 8938307"/>
              <a:gd name="connsiteY280" fmla="*/ 2506764 h 2993922"/>
              <a:gd name="connsiteX281" fmla="*/ 6216572 w 8938307"/>
              <a:gd name="connsiteY281" fmla="*/ 2506764 h 2993922"/>
              <a:gd name="connsiteX282" fmla="*/ 6237752 w 8938307"/>
              <a:gd name="connsiteY282" fmla="*/ 2517354 h 2993922"/>
              <a:gd name="connsiteX283" fmla="*/ 6205980 w 8938307"/>
              <a:gd name="connsiteY283" fmla="*/ 2506764 h 2993922"/>
              <a:gd name="connsiteX284" fmla="*/ 8080483 w 8938307"/>
              <a:gd name="connsiteY284" fmla="*/ 2496173 h 2993922"/>
              <a:gd name="connsiteX285" fmla="*/ 8091075 w 8938307"/>
              <a:gd name="connsiteY285" fmla="*/ 2506764 h 2993922"/>
              <a:gd name="connsiteX286" fmla="*/ 8080483 w 8938307"/>
              <a:gd name="connsiteY286" fmla="*/ 2506764 h 2993922"/>
              <a:gd name="connsiteX287" fmla="*/ 7095574 w 8938307"/>
              <a:gd name="connsiteY287" fmla="*/ 2496173 h 2993922"/>
              <a:gd name="connsiteX288" fmla="*/ 7148526 w 8938307"/>
              <a:gd name="connsiteY288" fmla="*/ 2506764 h 2993922"/>
              <a:gd name="connsiteX289" fmla="*/ 7116756 w 8938307"/>
              <a:gd name="connsiteY289" fmla="*/ 2506764 h 2993922"/>
              <a:gd name="connsiteX290" fmla="*/ 6703730 w 8938307"/>
              <a:gd name="connsiteY290" fmla="*/ 2496173 h 2993922"/>
              <a:gd name="connsiteX291" fmla="*/ 6714320 w 8938307"/>
              <a:gd name="connsiteY291" fmla="*/ 2501469 h 2993922"/>
              <a:gd name="connsiteX292" fmla="*/ 6709025 w 8938307"/>
              <a:gd name="connsiteY292" fmla="*/ 2506764 h 2993922"/>
              <a:gd name="connsiteX293" fmla="*/ 6703730 w 8938307"/>
              <a:gd name="connsiteY293" fmla="*/ 2496173 h 2993922"/>
              <a:gd name="connsiteX294" fmla="*/ 5263434 w 8938307"/>
              <a:gd name="connsiteY294" fmla="*/ 2496173 h 2993922"/>
              <a:gd name="connsiteX295" fmla="*/ 5274025 w 8938307"/>
              <a:gd name="connsiteY295" fmla="*/ 2517354 h 2993922"/>
              <a:gd name="connsiteX296" fmla="*/ 5252844 w 8938307"/>
              <a:gd name="connsiteY296" fmla="*/ 2517354 h 2993922"/>
              <a:gd name="connsiteX297" fmla="*/ 5242254 w 8938307"/>
              <a:gd name="connsiteY297" fmla="*/ 2506764 h 2993922"/>
              <a:gd name="connsiteX298" fmla="*/ 7137937 w 8938307"/>
              <a:gd name="connsiteY298" fmla="*/ 2485583 h 2993922"/>
              <a:gd name="connsiteX299" fmla="*/ 7159118 w 8938307"/>
              <a:gd name="connsiteY299" fmla="*/ 2490879 h 2993922"/>
              <a:gd name="connsiteX300" fmla="*/ 7169708 w 8938307"/>
              <a:gd name="connsiteY300" fmla="*/ 2496173 h 2993922"/>
              <a:gd name="connsiteX301" fmla="*/ 7159118 w 8938307"/>
              <a:gd name="connsiteY301" fmla="*/ 2506764 h 2993922"/>
              <a:gd name="connsiteX302" fmla="*/ 7159118 w 8938307"/>
              <a:gd name="connsiteY302" fmla="*/ 2496173 h 2993922"/>
              <a:gd name="connsiteX303" fmla="*/ 6947310 w 8938307"/>
              <a:gd name="connsiteY303" fmla="*/ 2485583 h 2993922"/>
              <a:gd name="connsiteX304" fmla="*/ 6963196 w 8938307"/>
              <a:gd name="connsiteY304" fmla="*/ 2485583 h 2993922"/>
              <a:gd name="connsiteX305" fmla="*/ 6968491 w 8938307"/>
              <a:gd name="connsiteY305" fmla="*/ 2485583 h 2993922"/>
              <a:gd name="connsiteX306" fmla="*/ 6947310 w 8938307"/>
              <a:gd name="connsiteY306" fmla="*/ 2496173 h 2993922"/>
              <a:gd name="connsiteX307" fmla="*/ 6936718 w 8938307"/>
              <a:gd name="connsiteY307" fmla="*/ 2496173 h 2993922"/>
              <a:gd name="connsiteX308" fmla="*/ 6947310 w 8938307"/>
              <a:gd name="connsiteY308" fmla="*/ 2485583 h 2993922"/>
              <a:gd name="connsiteX309" fmla="*/ 5721469 w 8938307"/>
              <a:gd name="connsiteY309" fmla="*/ 2482273 h 2993922"/>
              <a:gd name="connsiteX310" fmla="*/ 5761183 w 8938307"/>
              <a:gd name="connsiteY310" fmla="*/ 2496173 h 2993922"/>
              <a:gd name="connsiteX311" fmla="*/ 5729412 w 8938307"/>
              <a:gd name="connsiteY311" fmla="*/ 2496173 h 2993922"/>
              <a:gd name="connsiteX312" fmla="*/ 5697641 w 8938307"/>
              <a:gd name="connsiteY312" fmla="*/ 2485583 h 2993922"/>
              <a:gd name="connsiteX313" fmla="*/ 5721469 w 8938307"/>
              <a:gd name="connsiteY313" fmla="*/ 2482273 h 2993922"/>
              <a:gd name="connsiteX314" fmla="*/ 5665870 w 8938307"/>
              <a:gd name="connsiteY314" fmla="*/ 2474992 h 2993922"/>
              <a:gd name="connsiteX315" fmla="*/ 5676460 w 8938307"/>
              <a:gd name="connsiteY315" fmla="*/ 2474992 h 2993922"/>
              <a:gd name="connsiteX316" fmla="*/ 5671166 w 8938307"/>
              <a:gd name="connsiteY316" fmla="*/ 2485583 h 2993922"/>
              <a:gd name="connsiteX317" fmla="*/ 5665870 w 8938307"/>
              <a:gd name="connsiteY317" fmla="*/ 2474992 h 2993922"/>
              <a:gd name="connsiteX318" fmla="*/ 7443736 w 8938307"/>
              <a:gd name="connsiteY318" fmla="*/ 2469698 h 2993922"/>
              <a:gd name="connsiteX319" fmla="*/ 7445059 w 8938307"/>
              <a:gd name="connsiteY319" fmla="*/ 2474992 h 2993922"/>
              <a:gd name="connsiteX320" fmla="*/ 7445059 w 8938307"/>
              <a:gd name="connsiteY320" fmla="*/ 2485583 h 2993922"/>
              <a:gd name="connsiteX321" fmla="*/ 7439764 w 8938307"/>
              <a:gd name="connsiteY321" fmla="*/ 2474992 h 2993922"/>
              <a:gd name="connsiteX322" fmla="*/ 7443736 w 8938307"/>
              <a:gd name="connsiteY322" fmla="*/ 2469698 h 2993922"/>
              <a:gd name="connsiteX323" fmla="*/ 7111462 w 8938307"/>
              <a:gd name="connsiteY323" fmla="*/ 2469698 h 2993922"/>
              <a:gd name="connsiteX324" fmla="*/ 7120728 w 8938307"/>
              <a:gd name="connsiteY324" fmla="*/ 2476317 h 2993922"/>
              <a:gd name="connsiteX325" fmla="*/ 7137937 w 8938307"/>
              <a:gd name="connsiteY325" fmla="*/ 2485583 h 2993922"/>
              <a:gd name="connsiteX326" fmla="*/ 7122052 w 8938307"/>
              <a:gd name="connsiteY326" fmla="*/ 2485583 h 2993922"/>
              <a:gd name="connsiteX327" fmla="*/ 7116756 w 8938307"/>
              <a:gd name="connsiteY327" fmla="*/ 2474992 h 2993922"/>
              <a:gd name="connsiteX328" fmla="*/ 6947310 w 8938307"/>
              <a:gd name="connsiteY328" fmla="*/ 2464402 h 2993922"/>
              <a:gd name="connsiteX329" fmla="*/ 6957900 w 8938307"/>
              <a:gd name="connsiteY329" fmla="*/ 2464402 h 2993922"/>
              <a:gd name="connsiteX330" fmla="*/ 6952604 w 8938307"/>
              <a:gd name="connsiteY330" fmla="*/ 2474992 h 2993922"/>
              <a:gd name="connsiteX331" fmla="*/ 6947310 w 8938307"/>
              <a:gd name="connsiteY331" fmla="*/ 2464402 h 2993922"/>
              <a:gd name="connsiteX332" fmla="*/ 6364836 w 8938307"/>
              <a:gd name="connsiteY332" fmla="*/ 2464402 h 2993922"/>
              <a:gd name="connsiteX333" fmla="*/ 6343656 w 8938307"/>
              <a:gd name="connsiteY333" fmla="*/ 2474992 h 2993922"/>
              <a:gd name="connsiteX334" fmla="*/ 6364836 w 8938307"/>
              <a:gd name="connsiteY334" fmla="*/ 2474992 h 2993922"/>
              <a:gd name="connsiteX335" fmla="*/ 6386018 w 8938307"/>
              <a:gd name="connsiteY335" fmla="*/ 2485583 h 2993922"/>
              <a:gd name="connsiteX336" fmla="*/ 6380723 w 8938307"/>
              <a:gd name="connsiteY336" fmla="*/ 2496173 h 2993922"/>
              <a:gd name="connsiteX337" fmla="*/ 6396608 w 8938307"/>
              <a:gd name="connsiteY337" fmla="*/ 2496173 h 2993922"/>
              <a:gd name="connsiteX338" fmla="*/ 6396608 w 8938307"/>
              <a:gd name="connsiteY338" fmla="*/ 2474992 h 2993922"/>
              <a:gd name="connsiteX339" fmla="*/ 6386018 w 8938307"/>
              <a:gd name="connsiteY339" fmla="*/ 2474992 h 2993922"/>
              <a:gd name="connsiteX340" fmla="*/ 6248342 w 8938307"/>
              <a:gd name="connsiteY340" fmla="*/ 2464402 h 2993922"/>
              <a:gd name="connsiteX341" fmla="*/ 6248342 w 8938307"/>
              <a:gd name="connsiteY341" fmla="*/ 2474992 h 2993922"/>
              <a:gd name="connsiteX342" fmla="*/ 6237752 w 8938307"/>
              <a:gd name="connsiteY342" fmla="*/ 2474992 h 2993922"/>
              <a:gd name="connsiteX343" fmla="*/ 6785806 w 8938307"/>
              <a:gd name="connsiteY343" fmla="*/ 2459106 h 2993922"/>
              <a:gd name="connsiteX344" fmla="*/ 6788454 w 8938307"/>
              <a:gd name="connsiteY344" fmla="*/ 2464402 h 2993922"/>
              <a:gd name="connsiteX345" fmla="*/ 6777862 w 8938307"/>
              <a:gd name="connsiteY345" fmla="*/ 2464402 h 2993922"/>
              <a:gd name="connsiteX346" fmla="*/ 6785806 w 8938307"/>
              <a:gd name="connsiteY346" fmla="*/ 2459106 h 2993922"/>
              <a:gd name="connsiteX347" fmla="*/ 6513102 w 8938307"/>
              <a:gd name="connsiteY347" fmla="*/ 2453812 h 2993922"/>
              <a:gd name="connsiteX348" fmla="*/ 6555464 w 8938307"/>
              <a:gd name="connsiteY348" fmla="*/ 2464402 h 2993922"/>
              <a:gd name="connsiteX349" fmla="*/ 6534284 w 8938307"/>
              <a:gd name="connsiteY349" fmla="*/ 2464402 h 2993922"/>
              <a:gd name="connsiteX350" fmla="*/ 6513102 w 8938307"/>
              <a:gd name="connsiteY350" fmla="*/ 2453812 h 2993922"/>
              <a:gd name="connsiteX351" fmla="*/ 6025943 w 8938307"/>
              <a:gd name="connsiteY351" fmla="*/ 2453812 h 2993922"/>
              <a:gd name="connsiteX352" fmla="*/ 6036534 w 8938307"/>
              <a:gd name="connsiteY352" fmla="*/ 2453812 h 2993922"/>
              <a:gd name="connsiteX353" fmla="*/ 6068305 w 8938307"/>
              <a:gd name="connsiteY353" fmla="*/ 2464402 h 2993922"/>
              <a:gd name="connsiteX354" fmla="*/ 6036534 w 8938307"/>
              <a:gd name="connsiteY354" fmla="*/ 2464402 h 2993922"/>
              <a:gd name="connsiteX355" fmla="*/ 7701876 w 8938307"/>
              <a:gd name="connsiteY355" fmla="*/ 2436602 h 2993922"/>
              <a:gd name="connsiteX356" fmla="*/ 7709820 w 8938307"/>
              <a:gd name="connsiteY356" fmla="*/ 2437927 h 2993922"/>
              <a:gd name="connsiteX357" fmla="*/ 7752182 w 8938307"/>
              <a:gd name="connsiteY357" fmla="*/ 2443221 h 2993922"/>
              <a:gd name="connsiteX358" fmla="*/ 7794542 w 8938307"/>
              <a:gd name="connsiteY358" fmla="*/ 2453812 h 2993922"/>
              <a:gd name="connsiteX359" fmla="*/ 7783952 w 8938307"/>
              <a:gd name="connsiteY359" fmla="*/ 2464402 h 2993922"/>
              <a:gd name="connsiteX360" fmla="*/ 7741590 w 8938307"/>
              <a:gd name="connsiteY360" fmla="*/ 2453812 h 2993922"/>
              <a:gd name="connsiteX361" fmla="*/ 7699230 w 8938307"/>
              <a:gd name="connsiteY361" fmla="*/ 2443221 h 2993922"/>
              <a:gd name="connsiteX362" fmla="*/ 7701876 w 8938307"/>
              <a:gd name="connsiteY362" fmla="*/ 2436602 h 2993922"/>
              <a:gd name="connsiteX363" fmla="*/ 7286203 w 8938307"/>
              <a:gd name="connsiteY363" fmla="*/ 2432631 h 2993922"/>
              <a:gd name="connsiteX364" fmla="*/ 7307384 w 8938307"/>
              <a:gd name="connsiteY364" fmla="*/ 2432631 h 2993922"/>
              <a:gd name="connsiteX365" fmla="*/ 7307384 w 8938307"/>
              <a:gd name="connsiteY365" fmla="*/ 2443221 h 2993922"/>
              <a:gd name="connsiteX366" fmla="*/ 7291498 w 8938307"/>
              <a:gd name="connsiteY366" fmla="*/ 2443221 h 2993922"/>
              <a:gd name="connsiteX367" fmla="*/ 7286203 w 8938307"/>
              <a:gd name="connsiteY367" fmla="*/ 2432631 h 2993922"/>
              <a:gd name="connsiteX368" fmla="*/ 7116756 w 8938307"/>
              <a:gd name="connsiteY368" fmla="*/ 2432631 h 2993922"/>
              <a:gd name="connsiteX369" fmla="*/ 7127347 w 8938307"/>
              <a:gd name="connsiteY369" fmla="*/ 2443221 h 2993922"/>
              <a:gd name="connsiteX370" fmla="*/ 7116756 w 8938307"/>
              <a:gd name="connsiteY370" fmla="*/ 2443221 h 2993922"/>
              <a:gd name="connsiteX371" fmla="*/ 7106166 w 8938307"/>
              <a:gd name="connsiteY371" fmla="*/ 2443221 h 2993922"/>
              <a:gd name="connsiteX372" fmla="*/ 7116756 w 8938307"/>
              <a:gd name="connsiteY372" fmla="*/ 2432631 h 2993922"/>
              <a:gd name="connsiteX373" fmla="*/ 5920039 w 8938307"/>
              <a:gd name="connsiteY373" fmla="*/ 2432631 h 2993922"/>
              <a:gd name="connsiteX374" fmla="*/ 5930630 w 8938307"/>
              <a:gd name="connsiteY374" fmla="*/ 2432631 h 2993922"/>
              <a:gd name="connsiteX375" fmla="*/ 6015353 w 8938307"/>
              <a:gd name="connsiteY375" fmla="*/ 2453812 h 2993922"/>
              <a:gd name="connsiteX376" fmla="*/ 5994172 w 8938307"/>
              <a:gd name="connsiteY376" fmla="*/ 2453812 h 2993922"/>
              <a:gd name="connsiteX377" fmla="*/ 5951812 w 8938307"/>
              <a:gd name="connsiteY377" fmla="*/ 2443221 h 2993922"/>
              <a:gd name="connsiteX378" fmla="*/ 5930630 w 8938307"/>
              <a:gd name="connsiteY378" fmla="*/ 2437927 h 2993922"/>
              <a:gd name="connsiteX379" fmla="*/ 5920039 w 8938307"/>
              <a:gd name="connsiteY379" fmla="*/ 2432631 h 2993922"/>
              <a:gd name="connsiteX380" fmla="*/ 6354246 w 8938307"/>
              <a:gd name="connsiteY380" fmla="*/ 2422040 h 2993922"/>
              <a:gd name="connsiteX381" fmla="*/ 6364836 w 8938307"/>
              <a:gd name="connsiteY381" fmla="*/ 2432631 h 2993922"/>
              <a:gd name="connsiteX382" fmla="*/ 6364836 w 8938307"/>
              <a:gd name="connsiteY382" fmla="*/ 2437927 h 2993922"/>
              <a:gd name="connsiteX383" fmla="*/ 6375428 w 8938307"/>
              <a:gd name="connsiteY383" fmla="*/ 2443221 h 2993922"/>
              <a:gd name="connsiteX384" fmla="*/ 6386018 w 8938307"/>
              <a:gd name="connsiteY384" fmla="*/ 2453812 h 2993922"/>
              <a:gd name="connsiteX385" fmla="*/ 6449560 w 8938307"/>
              <a:gd name="connsiteY385" fmla="*/ 2474992 h 2993922"/>
              <a:gd name="connsiteX386" fmla="*/ 6460150 w 8938307"/>
              <a:gd name="connsiteY386" fmla="*/ 2485583 h 2993922"/>
              <a:gd name="connsiteX387" fmla="*/ 6481332 w 8938307"/>
              <a:gd name="connsiteY387" fmla="*/ 2485583 h 2993922"/>
              <a:gd name="connsiteX388" fmla="*/ 6534284 w 8938307"/>
              <a:gd name="connsiteY388" fmla="*/ 2496173 h 2993922"/>
              <a:gd name="connsiteX389" fmla="*/ 6587236 w 8938307"/>
              <a:gd name="connsiteY389" fmla="*/ 2506764 h 2993922"/>
              <a:gd name="connsiteX390" fmla="*/ 6608416 w 8938307"/>
              <a:gd name="connsiteY390" fmla="*/ 2517354 h 2993922"/>
              <a:gd name="connsiteX391" fmla="*/ 6619006 w 8938307"/>
              <a:gd name="connsiteY391" fmla="*/ 2517354 h 2993922"/>
              <a:gd name="connsiteX392" fmla="*/ 6640188 w 8938307"/>
              <a:gd name="connsiteY392" fmla="*/ 2527944 h 2993922"/>
              <a:gd name="connsiteX393" fmla="*/ 6650778 w 8938307"/>
              <a:gd name="connsiteY393" fmla="*/ 2538535 h 2993922"/>
              <a:gd name="connsiteX394" fmla="*/ 6640188 w 8938307"/>
              <a:gd name="connsiteY394" fmla="*/ 2538535 h 2993922"/>
              <a:gd name="connsiteX395" fmla="*/ 6629598 w 8938307"/>
              <a:gd name="connsiteY395" fmla="*/ 2538535 h 2993922"/>
              <a:gd name="connsiteX396" fmla="*/ 6619006 w 8938307"/>
              <a:gd name="connsiteY396" fmla="*/ 2538535 h 2993922"/>
              <a:gd name="connsiteX397" fmla="*/ 6624302 w 8938307"/>
              <a:gd name="connsiteY397" fmla="*/ 2554421 h 2993922"/>
              <a:gd name="connsiteX398" fmla="*/ 6613711 w 8938307"/>
              <a:gd name="connsiteY398" fmla="*/ 2559716 h 2993922"/>
              <a:gd name="connsiteX399" fmla="*/ 6608416 w 8938307"/>
              <a:gd name="connsiteY399" fmla="*/ 2549125 h 2993922"/>
              <a:gd name="connsiteX400" fmla="*/ 6576646 w 8938307"/>
              <a:gd name="connsiteY400" fmla="*/ 2538535 h 2993922"/>
              <a:gd name="connsiteX401" fmla="*/ 6513102 w 8938307"/>
              <a:gd name="connsiteY401" fmla="*/ 2517354 h 2993922"/>
              <a:gd name="connsiteX402" fmla="*/ 6460150 w 8938307"/>
              <a:gd name="connsiteY402" fmla="*/ 2506764 h 2993922"/>
              <a:gd name="connsiteX403" fmla="*/ 6454855 w 8938307"/>
              <a:gd name="connsiteY403" fmla="*/ 2496173 h 2993922"/>
              <a:gd name="connsiteX404" fmla="*/ 6449560 w 8938307"/>
              <a:gd name="connsiteY404" fmla="*/ 2480287 h 2993922"/>
              <a:gd name="connsiteX405" fmla="*/ 6438970 w 8938307"/>
              <a:gd name="connsiteY405" fmla="*/ 2474992 h 2993922"/>
              <a:gd name="connsiteX406" fmla="*/ 6433675 w 8938307"/>
              <a:gd name="connsiteY406" fmla="*/ 2485583 h 2993922"/>
              <a:gd name="connsiteX407" fmla="*/ 6423084 w 8938307"/>
              <a:gd name="connsiteY407" fmla="*/ 2501469 h 2993922"/>
              <a:gd name="connsiteX408" fmla="*/ 6407198 w 8938307"/>
              <a:gd name="connsiteY408" fmla="*/ 2506764 h 2993922"/>
              <a:gd name="connsiteX409" fmla="*/ 6396608 w 8938307"/>
              <a:gd name="connsiteY409" fmla="*/ 2517354 h 2993922"/>
              <a:gd name="connsiteX410" fmla="*/ 6375428 w 8938307"/>
              <a:gd name="connsiteY410" fmla="*/ 2517354 h 2993922"/>
              <a:gd name="connsiteX411" fmla="*/ 6364836 w 8938307"/>
              <a:gd name="connsiteY411" fmla="*/ 2517354 h 2993922"/>
              <a:gd name="connsiteX412" fmla="*/ 6359542 w 8938307"/>
              <a:gd name="connsiteY412" fmla="*/ 2512058 h 2993922"/>
              <a:gd name="connsiteX413" fmla="*/ 6354246 w 8938307"/>
              <a:gd name="connsiteY413" fmla="*/ 2506764 h 2993922"/>
              <a:gd name="connsiteX414" fmla="*/ 6348950 w 8938307"/>
              <a:gd name="connsiteY414" fmla="*/ 2496173 h 2993922"/>
              <a:gd name="connsiteX415" fmla="*/ 6343656 w 8938307"/>
              <a:gd name="connsiteY415" fmla="*/ 2496173 h 2993922"/>
              <a:gd name="connsiteX416" fmla="*/ 6333066 w 8938307"/>
              <a:gd name="connsiteY416" fmla="*/ 2485583 h 2993922"/>
              <a:gd name="connsiteX417" fmla="*/ 6333066 w 8938307"/>
              <a:gd name="connsiteY417" fmla="*/ 2464402 h 2993922"/>
              <a:gd name="connsiteX418" fmla="*/ 6301294 w 8938307"/>
              <a:gd name="connsiteY418" fmla="*/ 2443221 h 2993922"/>
              <a:gd name="connsiteX419" fmla="*/ 6280114 w 8938307"/>
              <a:gd name="connsiteY419" fmla="*/ 2432631 h 2993922"/>
              <a:gd name="connsiteX420" fmla="*/ 6285409 w 8938307"/>
              <a:gd name="connsiteY420" fmla="*/ 2432631 h 2993922"/>
              <a:gd name="connsiteX421" fmla="*/ 6290704 w 8938307"/>
              <a:gd name="connsiteY421" fmla="*/ 2432631 h 2993922"/>
              <a:gd name="connsiteX422" fmla="*/ 6333066 w 8938307"/>
              <a:gd name="connsiteY422" fmla="*/ 2432631 h 2993922"/>
              <a:gd name="connsiteX423" fmla="*/ 6333066 w 8938307"/>
              <a:gd name="connsiteY423" fmla="*/ 2416746 h 2993922"/>
              <a:gd name="connsiteX424" fmla="*/ 6343656 w 8938307"/>
              <a:gd name="connsiteY424" fmla="*/ 2422040 h 2993922"/>
              <a:gd name="connsiteX425" fmla="*/ 6333066 w 8938307"/>
              <a:gd name="connsiteY425" fmla="*/ 2422040 h 2993922"/>
              <a:gd name="connsiteX426" fmla="*/ 6322476 w 8938307"/>
              <a:gd name="connsiteY426" fmla="*/ 2422040 h 2993922"/>
              <a:gd name="connsiteX427" fmla="*/ 6333066 w 8938307"/>
              <a:gd name="connsiteY427" fmla="*/ 2416746 h 2993922"/>
              <a:gd name="connsiteX428" fmla="*/ 6926129 w 8938307"/>
              <a:gd name="connsiteY428" fmla="*/ 2411450 h 2993922"/>
              <a:gd name="connsiteX429" fmla="*/ 6957900 w 8938307"/>
              <a:gd name="connsiteY429" fmla="*/ 2416746 h 2993922"/>
              <a:gd name="connsiteX430" fmla="*/ 6989670 w 8938307"/>
              <a:gd name="connsiteY430" fmla="*/ 2422040 h 2993922"/>
              <a:gd name="connsiteX431" fmla="*/ 6957900 w 8938307"/>
              <a:gd name="connsiteY431" fmla="*/ 2422040 h 2993922"/>
              <a:gd name="connsiteX432" fmla="*/ 6936718 w 8938307"/>
              <a:gd name="connsiteY432" fmla="*/ 2422040 h 2993922"/>
              <a:gd name="connsiteX433" fmla="*/ 6724910 w 8938307"/>
              <a:gd name="connsiteY433" fmla="*/ 2411450 h 2993922"/>
              <a:gd name="connsiteX434" fmla="*/ 6730206 w 8938307"/>
              <a:gd name="connsiteY434" fmla="*/ 2422040 h 2993922"/>
              <a:gd name="connsiteX435" fmla="*/ 6735502 w 8938307"/>
              <a:gd name="connsiteY435" fmla="*/ 2422040 h 2993922"/>
              <a:gd name="connsiteX436" fmla="*/ 6730206 w 8938307"/>
              <a:gd name="connsiteY436" fmla="*/ 2432631 h 2993922"/>
              <a:gd name="connsiteX437" fmla="*/ 6724910 w 8938307"/>
              <a:gd name="connsiteY437" fmla="*/ 2432631 h 2993922"/>
              <a:gd name="connsiteX438" fmla="*/ 6724910 w 8938307"/>
              <a:gd name="connsiteY438" fmla="*/ 2422040 h 2993922"/>
              <a:gd name="connsiteX439" fmla="*/ 6068305 w 8938307"/>
              <a:gd name="connsiteY439" fmla="*/ 2411450 h 2993922"/>
              <a:gd name="connsiteX440" fmla="*/ 6084190 w 8938307"/>
              <a:gd name="connsiteY440" fmla="*/ 2411450 h 2993922"/>
              <a:gd name="connsiteX441" fmla="*/ 6110668 w 8938307"/>
              <a:gd name="connsiteY441" fmla="*/ 2411450 h 2993922"/>
              <a:gd name="connsiteX442" fmla="*/ 6142438 w 8938307"/>
              <a:gd name="connsiteY442" fmla="*/ 2422040 h 2993922"/>
              <a:gd name="connsiteX443" fmla="*/ 6078895 w 8938307"/>
              <a:gd name="connsiteY443" fmla="*/ 2422040 h 2993922"/>
              <a:gd name="connsiteX444" fmla="*/ 5644689 w 8938307"/>
              <a:gd name="connsiteY444" fmla="*/ 2411450 h 2993922"/>
              <a:gd name="connsiteX445" fmla="*/ 5655279 w 8938307"/>
              <a:gd name="connsiteY445" fmla="*/ 2422040 h 2993922"/>
              <a:gd name="connsiteX446" fmla="*/ 5649984 w 8938307"/>
              <a:gd name="connsiteY446" fmla="*/ 2427335 h 2993922"/>
              <a:gd name="connsiteX447" fmla="*/ 5634099 w 8938307"/>
              <a:gd name="connsiteY447" fmla="*/ 2422040 h 2993922"/>
              <a:gd name="connsiteX448" fmla="*/ 7193536 w 8938307"/>
              <a:gd name="connsiteY448" fmla="*/ 2406154 h 2993922"/>
              <a:gd name="connsiteX449" fmla="*/ 7201480 w 8938307"/>
              <a:gd name="connsiteY449" fmla="*/ 2411450 h 2993922"/>
              <a:gd name="connsiteX450" fmla="*/ 7190889 w 8938307"/>
              <a:gd name="connsiteY450" fmla="*/ 2411450 h 2993922"/>
              <a:gd name="connsiteX451" fmla="*/ 7193536 w 8938307"/>
              <a:gd name="connsiteY451" fmla="*/ 2406154 h 2993922"/>
              <a:gd name="connsiteX452" fmla="*/ 6796396 w 8938307"/>
              <a:gd name="connsiteY452" fmla="*/ 2406154 h 2993922"/>
              <a:gd name="connsiteX453" fmla="*/ 6799044 w 8938307"/>
              <a:gd name="connsiteY453" fmla="*/ 2411450 h 2993922"/>
              <a:gd name="connsiteX454" fmla="*/ 6788454 w 8938307"/>
              <a:gd name="connsiteY454" fmla="*/ 2411450 h 2993922"/>
              <a:gd name="connsiteX455" fmla="*/ 6796396 w 8938307"/>
              <a:gd name="connsiteY455" fmla="*/ 2406154 h 2993922"/>
              <a:gd name="connsiteX456" fmla="*/ 6904948 w 8938307"/>
              <a:gd name="connsiteY456" fmla="*/ 2400860 h 2993922"/>
              <a:gd name="connsiteX457" fmla="*/ 6904948 w 8938307"/>
              <a:gd name="connsiteY457" fmla="*/ 2411450 h 2993922"/>
              <a:gd name="connsiteX458" fmla="*/ 6883766 w 8938307"/>
              <a:gd name="connsiteY458" fmla="*/ 2411450 h 2993922"/>
              <a:gd name="connsiteX459" fmla="*/ 6904948 w 8938307"/>
              <a:gd name="connsiteY459" fmla="*/ 2400860 h 2993922"/>
              <a:gd name="connsiteX460" fmla="*/ 6269524 w 8938307"/>
              <a:gd name="connsiteY460" fmla="*/ 2400860 h 2993922"/>
              <a:gd name="connsiteX461" fmla="*/ 6280114 w 8938307"/>
              <a:gd name="connsiteY461" fmla="*/ 2406154 h 2993922"/>
              <a:gd name="connsiteX462" fmla="*/ 6269524 w 8938307"/>
              <a:gd name="connsiteY462" fmla="*/ 2411450 h 2993922"/>
              <a:gd name="connsiteX463" fmla="*/ 6269524 w 8938307"/>
              <a:gd name="connsiteY463" fmla="*/ 2400860 h 2993922"/>
              <a:gd name="connsiteX464" fmla="*/ 6243046 w 8938307"/>
              <a:gd name="connsiteY464" fmla="*/ 2400860 h 2993922"/>
              <a:gd name="connsiteX465" fmla="*/ 6253638 w 8938307"/>
              <a:gd name="connsiteY465" fmla="*/ 2400860 h 2993922"/>
              <a:gd name="connsiteX466" fmla="*/ 6248342 w 8938307"/>
              <a:gd name="connsiteY466" fmla="*/ 2411450 h 2993922"/>
              <a:gd name="connsiteX467" fmla="*/ 6237752 w 8938307"/>
              <a:gd name="connsiteY467" fmla="*/ 2411450 h 2993922"/>
              <a:gd name="connsiteX468" fmla="*/ 6243046 w 8938307"/>
              <a:gd name="connsiteY468" fmla="*/ 2400860 h 2993922"/>
              <a:gd name="connsiteX469" fmla="*/ 6098752 w 8938307"/>
              <a:gd name="connsiteY469" fmla="*/ 2394241 h 2993922"/>
              <a:gd name="connsiteX470" fmla="*/ 6100076 w 8938307"/>
              <a:gd name="connsiteY470" fmla="*/ 2400860 h 2993922"/>
              <a:gd name="connsiteX471" fmla="*/ 6089486 w 8938307"/>
              <a:gd name="connsiteY471" fmla="*/ 2400860 h 2993922"/>
              <a:gd name="connsiteX472" fmla="*/ 6094782 w 8938307"/>
              <a:gd name="connsiteY472" fmla="*/ 2395565 h 2993922"/>
              <a:gd name="connsiteX473" fmla="*/ 6098752 w 8938307"/>
              <a:gd name="connsiteY473" fmla="*/ 2394241 h 2993922"/>
              <a:gd name="connsiteX474" fmla="*/ 6597826 w 8938307"/>
              <a:gd name="connsiteY474" fmla="*/ 2379679 h 2993922"/>
              <a:gd name="connsiteX475" fmla="*/ 6619006 w 8938307"/>
              <a:gd name="connsiteY475" fmla="*/ 2379679 h 2993922"/>
              <a:gd name="connsiteX476" fmla="*/ 6629598 w 8938307"/>
              <a:gd name="connsiteY476" fmla="*/ 2400860 h 2993922"/>
              <a:gd name="connsiteX477" fmla="*/ 6634892 w 8938307"/>
              <a:gd name="connsiteY477" fmla="*/ 2400860 h 2993922"/>
              <a:gd name="connsiteX478" fmla="*/ 6650778 w 8938307"/>
              <a:gd name="connsiteY478" fmla="*/ 2400860 h 2993922"/>
              <a:gd name="connsiteX479" fmla="*/ 6661368 w 8938307"/>
              <a:gd name="connsiteY479" fmla="*/ 2400860 h 2993922"/>
              <a:gd name="connsiteX480" fmla="*/ 6661368 w 8938307"/>
              <a:gd name="connsiteY480" fmla="*/ 2390269 h 2993922"/>
              <a:gd name="connsiteX481" fmla="*/ 6671958 w 8938307"/>
              <a:gd name="connsiteY481" fmla="*/ 2390269 h 2993922"/>
              <a:gd name="connsiteX482" fmla="*/ 6671958 w 8938307"/>
              <a:gd name="connsiteY482" fmla="*/ 2400860 h 2993922"/>
              <a:gd name="connsiteX483" fmla="*/ 6682550 w 8938307"/>
              <a:gd name="connsiteY483" fmla="*/ 2400860 h 2993922"/>
              <a:gd name="connsiteX484" fmla="*/ 6693140 w 8938307"/>
              <a:gd name="connsiteY484" fmla="*/ 2411450 h 2993922"/>
              <a:gd name="connsiteX485" fmla="*/ 6671958 w 8938307"/>
              <a:gd name="connsiteY485" fmla="*/ 2411450 h 2993922"/>
              <a:gd name="connsiteX486" fmla="*/ 6650778 w 8938307"/>
              <a:gd name="connsiteY486" fmla="*/ 2422040 h 2993922"/>
              <a:gd name="connsiteX487" fmla="*/ 6640188 w 8938307"/>
              <a:gd name="connsiteY487" fmla="*/ 2422040 h 2993922"/>
              <a:gd name="connsiteX488" fmla="*/ 6619006 w 8938307"/>
              <a:gd name="connsiteY488" fmla="*/ 2400860 h 2993922"/>
              <a:gd name="connsiteX489" fmla="*/ 6608416 w 8938307"/>
              <a:gd name="connsiteY489" fmla="*/ 2384973 h 2993922"/>
              <a:gd name="connsiteX490" fmla="*/ 6597826 w 8938307"/>
              <a:gd name="connsiteY490" fmla="*/ 2379679 h 2993922"/>
              <a:gd name="connsiteX491" fmla="*/ 6153028 w 8938307"/>
              <a:gd name="connsiteY491" fmla="*/ 2379679 h 2993922"/>
              <a:gd name="connsiteX492" fmla="*/ 6195390 w 8938307"/>
              <a:gd name="connsiteY492" fmla="*/ 2390269 h 2993922"/>
              <a:gd name="connsiteX493" fmla="*/ 6237752 w 8938307"/>
              <a:gd name="connsiteY493" fmla="*/ 2400860 h 2993922"/>
              <a:gd name="connsiteX494" fmla="*/ 6205980 w 8938307"/>
              <a:gd name="connsiteY494" fmla="*/ 2400860 h 2993922"/>
              <a:gd name="connsiteX495" fmla="*/ 6184800 w 8938307"/>
              <a:gd name="connsiteY495" fmla="*/ 2400860 h 2993922"/>
              <a:gd name="connsiteX496" fmla="*/ 6163620 w 8938307"/>
              <a:gd name="connsiteY496" fmla="*/ 2400860 h 2993922"/>
              <a:gd name="connsiteX497" fmla="*/ 6163620 w 8938307"/>
              <a:gd name="connsiteY497" fmla="*/ 2395565 h 2993922"/>
              <a:gd name="connsiteX498" fmla="*/ 6153028 w 8938307"/>
              <a:gd name="connsiteY498" fmla="*/ 2390269 h 2993922"/>
              <a:gd name="connsiteX499" fmla="*/ 6791101 w 8938307"/>
              <a:gd name="connsiteY499" fmla="*/ 2374383 h 2993922"/>
              <a:gd name="connsiteX500" fmla="*/ 6788454 w 8938307"/>
              <a:gd name="connsiteY500" fmla="*/ 2379679 h 2993922"/>
              <a:gd name="connsiteX501" fmla="*/ 6799044 w 8938307"/>
              <a:gd name="connsiteY501" fmla="*/ 2379679 h 2993922"/>
              <a:gd name="connsiteX502" fmla="*/ 6791101 w 8938307"/>
              <a:gd name="connsiteY502" fmla="*/ 2374383 h 2993922"/>
              <a:gd name="connsiteX503" fmla="*/ 7635686 w 8938307"/>
              <a:gd name="connsiteY503" fmla="*/ 2369088 h 2993922"/>
              <a:gd name="connsiteX504" fmla="*/ 7646278 w 8938307"/>
              <a:gd name="connsiteY504" fmla="*/ 2379679 h 2993922"/>
              <a:gd name="connsiteX505" fmla="*/ 7638334 w 8938307"/>
              <a:gd name="connsiteY505" fmla="*/ 2379679 h 2993922"/>
              <a:gd name="connsiteX506" fmla="*/ 7625096 w 8938307"/>
              <a:gd name="connsiteY506" fmla="*/ 2379679 h 2993922"/>
              <a:gd name="connsiteX507" fmla="*/ 7630390 w 8938307"/>
              <a:gd name="connsiteY507" fmla="*/ 2374383 h 2993922"/>
              <a:gd name="connsiteX508" fmla="*/ 7635686 w 8938307"/>
              <a:gd name="connsiteY508" fmla="*/ 2369088 h 2993922"/>
              <a:gd name="connsiteX509" fmla="*/ 7540374 w 8938307"/>
              <a:gd name="connsiteY509" fmla="*/ 2369088 h 2993922"/>
              <a:gd name="connsiteX510" fmla="*/ 7540374 w 8938307"/>
              <a:gd name="connsiteY510" fmla="*/ 2379679 h 2993922"/>
              <a:gd name="connsiteX511" fmla="*/ 7529782 w 8938307"/>
              <a:gd name="connsiteY511" fmla="*/ 2379679 h 2993922"/>
              <a:gd name="connsiteX512" fmla="*/ 7540374 w 8938307"/>
              <a:gd name="connsiteY512" fmla="*/ 2369088 h 2993922"/>
              <a:gd name="connsiteX513" fmla="*/ 7487420 w 8938307"/>
              <a:gd name="connsiteY513" fmla="*/ 2369088 h 2993922"/>
              <a:gd name="connsiteX514" fmla="*/ 7498011 w 8938307"/>
              <a:gd name="connsiteY514" fmla="*/ 2369088 h 2993922"/>
              <a:gd name="connsiteX515" fmla="*/ 7508601 w 8938307"/>
              <a:gd name="connsiteY515" fmla="*/ 2369088 h 2993922"/>
              <a:gd name="connsiteX516" fmla="*/ 7498011 w 8938307"/>
              <a:gd name="connsiteY516" fmla="*/ 2379679 h 2993922"/>
              <a:gd name="connsiteX517" fmla="*/ 7487420 w 8938307"/>
              <a:gd name="connsiteY517" fmla="*/ 2379679 h 2993922"/>
              <a:gd name="connsiteX518" fmla="*/ 7487420 w 8938307"/>
              <a:gd name="connsiteY518" fmla="*/ 2369088 h 2993922"/>
              <a:gd name="connsiteX519" fmla="*/ 5930630 w 8938307"/>
              <a:gd name="connsiteY519" fmla="*/ 2369088 h 2993922"/>
              <a:gd name="connsiteX520" fmla="*/ 5951812 w 8938307"/>
              <a:gd name="connsiteY520" fmla="*/ 2369088 h 2993922"/>
              <a:gd name="connsiteX521" fmla="*/ 5951812 w 8938307"/>
              <a:gd name="connsiteY521" fmla="*/ 2379679 h 2993922"/>
              <a:gd name="connsiteX522" fmla="*/ 5930630 w 8938307"/>
              <a:gd name="connsiteY522" fmla="*/ 2369088 h 2993922"/>
              <a:gd name="connsiteX523" fmla="*/ 5761183 w 8938307"/>
              <a:gd name="connsiteY523" fmla="*/ 2369088 h 2993922"/>
              <a:gd name="connsiteX524" fmla="*/ 5782364 w 8938307"/>
              <a:gd name="connsiteY524" fmla="*/ 2369088 h 2993922"/>
              <a:gd name="connsiteX525" fmla="*/ 5803545 w 8938307"/>
              <a:gd name="connsiteY525" fmla="*/ 2379679 h 2993922"/>
              <a:gd name="connsiteX526" fmla="*/ 5798250 w 8938307"/>
              <a:gd name="connsiteY526" fmla="*/ 2384973 h 2993922"/>
              <a:gd name="connsiteX527" fmla="*/ 5787660 w 8938307"/>
              <a:gd name="connsiteY527" fmla="*/ 2384973 h 2993922"/>
              <a:gd name="connsiteX528" fmla="*/ 5771774 w 8938307"/>
              <a:gd name="connsiteY528" fmla="*/ 2379679 h 2993922"/>
              <a:gd name="connsiteX529" fmla="*/ 5655279 w 8938307"/>
              <a:gd name="connsiteY529" fmla="*/ 2369088 h 2993922"/>
              <a:gd name="connsiteX530" fmla="*/ 5676460 w 8938307"/>
              <a:gd name="connsiteY530" fmla="*/ 2379679 h 2993922"/>
              <a:gd name="connsiteX531" fmla="*/ 5676460 w 8938307"/>
              <a:gd name="connsiteY531" fmla="*/ 2390269 h 2993922"/>
              <a:gd name="connsiteX532" fmla="*/ 5655279 w 8938307"/>
              <a:gd name="connsiteY532" fmla="*/ 2390269 h 2993922"/>
              <a:gd name="connsiteX533" fmla="*/ 5644689 w 8938307"/>
              <a:gd name="connsiteY533" fmla="*/ 2390269 h 2993922"/>
              <a:gd name="connsiteX534" fmla="*/ 5655279 w 8938307"/>
              <a:gd name="connsiteY534" fmla="*/ 2379679 h 2993922"/>
              <a:gd name="connsiteX535" fmla="*/ 5655279 w 8938307"/>
              <a:gd name="connsiteY535" fmla="*/ 2369088 h 2993922"/>
              <a:gd name="connsiteX536" fmla="*/ 5591737 w 8938307"/>
              <a:gd name="connsiteY536" fmla="*/ 2369088 h 2993922"/>
              <a:gd name="connsiteX537" fmla="*/ 5612918 w 8938307"/>
              <a:gd name="connsiteY537" fmla="*/ 2369088 h 2993922"/>
              <a:gd name="connsiteX538" fmla="*/ 5602327 w 8938307"/>
              <a:gd name="connsiteY538" fmla="*/ 2379679 h 2993922"/>
              <a:gd name="connsiteX539" fmla="*/ 7400050 w 8938307"/>
              <a:gd name="connsiteY539" fmla="*/ 2363793 h 2993922"/>
              <a:gd name="connsiteX540" fmla="*/ 7402697 w 8938307"/>
              <a:gd name="connsiteY540" fmla="*/ 2369088 h 2993922"/>
              <a:gd name="connsiteX541" fmla="*/ 7392107 w 8938307"/>
              <a:gd name="connsiteY541" fmla="*/ 2369088 h 2993922"/>
              <a:gd name="connsiteX542" fmla="*/ 7400050 w 8938307"/>
              <a:gd name="connsiteY542" fmla="*/ 2363793 h 2993922"/>
              <a:gd name="connsiteX543" fmla="*/ 7095574 w 8938307"/>
              <a:gd name="connsiteY543" fmla="*/ 2358498 h 2993922"/>
              <a:gd name="connsiteX544" fmla="*/ 7106166 w 8938307"/>
              <a:gd name="connsiteY544" fmla="*/ 2358498 h 2993922"/>
              <a:gd name="connsiteX545" fmla="*/ 7116756 w 8938307"/>
              <a:gd name="connsiteY545" fmla="*/ 2358498 h 2993922"/>
              <a:gd name="connsiteX546" fmla="*/ 7106166 w 8938307"/>
              <a:gd name="connsiteY546" fmla="*/ 2369088 h 2993922"/>
              <a:gd name="connsiteX547" fmla="*/ 6184800 w 8938307"/>
              <a:gd name="connsiteY547" fmla="*/ 2358498 h 2993922"/>
              <a:gd name="connsiteX548" fmla="*/ 6195390 w 8938307"/>
              <a:gd name="connsiteY548" fmla="*/ 2358498 h 2993922"/>
              <a:gd name="connsiteX549" fmla="*/ 6195390 w 8938307"/>
              <a:gd name="connsiteY549" fmla="*/ 2363793 h 2993922"/>
              <a:gd name="connsiteX550" fmla="*/ 6195390 w 8938307"/>
              <a:gd name="connsiteY550" fmla="*/ 2369088 h 2993922"/>
              <a:gd name="connsiteX551" fmla="*/ 6126553 w 8938307"/>
              <a:gd name="connsiteY551" fmla="*/ 2358498 h 2993922"/>
              <a:gd name="connsiteX552" fmla="*/ 6137142 w 8938307"/>
              <a:gd name="connsiteY552" fmla="*/ 2369088 h 2993922"/>
              <a:gd name="connsiteX553" fmla="*/ 6121257 w 8938307"/>
              <a:gd name="connsiteY553" fmla="*/ 2379679 h 2993922"/>
              <a:gd name="connsiteX554" fmla="*/ 6100076 w 8938307"/>
              <a:gd name="connsiteY554" fmla="*/ 2369088 h 2993922"/>
              <a:gd name="connsiteX555" fmla="*/ 6110668 w 8938307"/>
              <a:gd name="connsiteY555" fmla="*/ 2369088 h 2993922"/>
              <a:gd name="connsiteX556" fmla="*/ 6121257 w 8938307"/>
              <a:gd name="connsiteY556" fmla="*/ 2369088 h 2993922"/>
              <a:gd name="connsiteX557" fmla="*/ 6126553 w 8938307"/>
              <a:gd name="connsiteY557" fmla="*/ 2358498 h 2993922"/>
              <a:gd name="connsiteX558" fmla="*/ 5475243 w 8938307"/>
              <a:gd name="connsiteY558" fmla="*/ 2358498 h 2993922"/>
              <a:gd name="connsiteX559" fmla="*/ 5485833 w 8938307"/>
              <a:gd name="connsiteY559" fmla="*/ 2358498 h 2993922"/>
              <a:gd name="connsiteX560" fmla="*/ 5507014 w 8938307"/>
              <a:gd name="connsiteY560" fmla="*/ 2369088 h 2993922"/>
              <a:gd name="connsiteX561" fmla="*/ 5538785 w 8938307"/>
              <a:gd name="connsiteY561" fmla="*/ 2379679 h 2993922"/>
              <a:gd name="connsiteX562" fmla="*/ 5559966 w 8938307"/>
              <a:gd name="connsiteY562" fmla="*/ 2379679 h 2993922"/>
              <a:gd name="connsiteX563" fmla="*/ 5581147 w 8938307"/>
              <a:gd name="connsiteY563" fmla="*/ 2379679 h 2993922"/>
              <a:gd name="connsiteX564" fmla="*/ 5517604 w 8938307"/>
              <a:gd name="connsiteY564" fmla="*/ 2390269 h 2993922"/>
              <a:gd name="connsiteX565" fmla="*/ 5496423 w 8938307"/>
              <a:gd name="connsiteY565" fmla="*/ 2379679 h 2993922"/>
              <a:gd name="connsiteX566" fmla="*/ 7892505 w 8938307"/>
              <a:gd name="connsiteY566" fmla="*/ 2353202 h 2993922"/>
              <a:gd name="connsiteX567" fmla="*/ 7911038 w 8938307"/>
              <a:gd name="connsiteY567" fmla="*/ 2358498 h 2993922"/>
              <a:gd name="connsiteX568" fmla="*/ 7932219 w 8938307"/>
              <a:gd name="connsiteY568" fmla="*/ 2369088 h 2993922"/>
              <a:gd name="connsiteX569" fmla="*/ 7953398 w 8938307"/>
              <a:gd name="connsiteY569" fmla="*/ 2379679 h 2993922"/>
              <a:gd name="connsiteX570" fmla="*/ 7963990 w 8938307"/>
              <a:gd name="connsiteY570" fmla="*/ 2379679 h 2993922"/>
              <a:gd name="connsiteX571" fmla="*/ 7953398 w 8938307"/>
              <a:gd name="connsiteY571" fmla="*/ 2390269 h 2993922"/>
              <a:gd name="connsiteX572" fmla="*/ 7963990 w 8938307"/>
              <a:gd name="connsiteY572" fmla="*/ 2395565 h 2993922"/>
              <a:gd name="connsiteX573" fmla="*/ 7985171 w 8938307"/>
              <a:gd name="connsiteY573" fmla="*/ 2400860 h 2993922"/>
              <a:gd name="connsiteX574" fmla="*/ 8069894 w 8938307"/>
              <a:gd name="connsiteY574" fmla="*/ 2443221 h 2993922"/>
              <a:gd name="connsiteX575" fmla="*/ 8175798 w 8938307"/>
              <a:gd name="connsiteY575" fmla="*/ 2485583 h 2993922"/>
              <a:gd name="connsiteX576" fmla="*/ 8223454 w 8938307"/>
              <a:gd name="connsiteY576" fmla="*/ 2517354 h 2993922"/>
              <a:gd name="connsiteX577" fmla="*/ 8249931 w 8938307"/>
              <a:gd name="connsiteY577" fmla="*/ 2538535 h 2993922"/>
              <a:gd name="connsiteX578" fmla="*/ 8255225 w 8938307"/>
              <a:gd name="connsiteY578" fmla="*/ 2549125 h 2993922"/>
              <a:gd name="connsiteX579" fmla="*/ 8260521 w 8938307"/>
              <a:gd name="connsiteY579" fmla="*/ 2559716 h 2993922"/>
              <a:gd name="connsiteX580" fmla="*/ 8249931 w 8938307"/>
              <a:gd name="connsiteY580" fmla="*/ 2559716 h 2993922"/>
              <a:gd name="connsiteX581" fmla="*/ 8228750 w 8938307"/>
              <a:gd name="connsiteY581" fmla="*/ 2549125 h 2993922"/>
              <a:gd name="connsiteX582" fmla="*/ 8212864 w 8938307"/>
              <a:gd name="connsiteY582" fmla="*/ 2554421 h 2993922"/>
              <a:gd name="connsiteX583" fmla="*/ 8207569 w 8938307"/>
              <a:gd name="connsiteY583" fmla="*/ 2543831 h 2993922"/>
              <a:gd name="connsiteX584" fmla="*/ 8186387 w 8938307"/>
              <a:gd name="connsiteY584" fmla="*/ 2522650 h 2993922"/>
              <a:gd name="connsiteX585" fmla="*/ 8154617 w 8938307"/>
              <a:gd name="connsiteY585" fmla="*/ 2517354 h 2993922"/>
              <a:gd name="connsiteX586" fmla="*/ 8165206 w 8938307"/>
              <a:gd name="connsiteY586" fmla="*/ 2527944 h 2993922"/>
              <a:gd name="connsiteX587" fmla="*/ 8112254 w 8938307"/>
              <a:gd name="connsiteY587" fmla="*/ 2485583 h 2993922"/>
              <a:gd name="connsiteX588" fmla="*/ 8048712 w 8938307"/>
              <a:gd name="connsiteY588" fmla="*/ 2453812 h 2993922"/>
              <a:gd name="connsiteX589" fmla="*/ 8016942 w 8938307"/>
              <a:gd name="connsiteY589" fmla="*/ 2432631 h 2993922"/>
              <a:gd name="connsiteX590" fmla="*/ 8001056 w 8938307"/>
              <a:gd name="connsiteY590" fmla="*/ 2427335 h 2993922"/>
              <a:gd name="connsiteX591" fmla="*/ 7990465 w 8938307"/>
              <a:gd name="connsiteY591" fmla="*/ 2422040 h 2993922"/>
              <a:gd name="connsiteX592" fmla="*/ 7974579 w 8938307"/>
              <a:gd name="connsiteY592" fmla="*/ 2422040 h 2993922"/>
              <a:gd name="connsiteX593" fmla="*/ 7963990 w 8938307"/>
              <a:gd name="connsiteY593" fmla="*/ 2411450 h 2993922"/>
              <a:gd name="connsiteX594" fmla="*/ 7953398 w 8938307"/>
              <a:gd name="connsiteY594" fmla="*/ 2411450 h 2993922"/>
              <a:gd name="connsiteX595" fmla="*/ 7942808 w 8938307"/>
              <a:gd name="connsiteY595" fmla="*/ 2400860 h 2993922"/>
              <a:gd name="connsiteX596" fmla="*/ 7921627 w 8938307"/>
              <a:gd name="connsiteY596" fmla="*/ 2390269 h 2993922"/>
              <a:gd name="connsiteX597" fmla="*/ 7911038 w 8938307"/>
              <a:gd name="connsiteY597" fmla="*/ 2379679 h 2993922"/>
              <a:gd name="connsiteX598" fmla="*/ 7879267 w 8938307"/>
              <a:gd name="connsiteY598" fmla="*/ 2358498 h 2993922"/>
              <a:gd name="connsiteX599" fmla="*/ 7892505 w 8938307"/>
              <a:gd name="connsiteY599" fmla="*/ 2353202 h 2993922"/>
              <a:gd name="connsiteX600" fmla="*/ 7180299 w 8938307"/>
              <a:gd name="connsiteY600" fmla="*/ 2347908 h 2993922"/>
              <a:gd name="connsiteX601" fmla="*/ 7212070 w 8938307"/>
              <a:gd name="connsiteY601" fmla="*/ 2358498 h 2993922"/>
              <a:gd name="connsiteX602" fmla="*/ 7227956 w 8938307"/>
              <a:gd name="connsiteY602" fmla="*/ 2369088 h 2993922"/>
              <a:gd name="connsiteX603" fmla="*/ 7233251 w 8938307"/>
              <a:gd name="connsiteY603" fmla="*/ 2379679 h 2993922"/>
              <a:gd name="connsiteX604" fmla="*/ 7190889 w 8938307"/>
              <a:gd name="connsiteY604" fmla="*/ 2379679 h 2993922"/>
              <a:gd name="connsiteX605" fmla="*/ 7180299 w 8938307"/>
              <a:gd name="connsiteY605" fmla="*/ 2369088 h 2993922"/>
              <a:gd name="connsiteX606" fmla="*/ 7190889 w 8938307"/>
              <a:gd name="connsiteY606" fmla="*/ 2358498 h 2993922"/>
              <a:gd name="connsiteX607" fmla="*/ 7180299 w 8938307"/>
              <a:gd name="connsiteY607" fmla="*/ 2358498 h 2993922"/>
              <a:gd name="connsiteX608" fmla="*/ 5835316 w 8938307"/>
              <a:gd name="connsiteY608" fmla="*/ 2337317 h 2993922"/>
              <a:gd name="connsiteX609" fmla="*/ 5856497 w 8938307"/>
              <a:gd name="connsiteY609" fmla="*/ 2347908 h 2993922"/>
              <a:gd name="connsiteX610" fmla="*/ 5824726 w 8938307"/>
              <a:gd name="connsiteY610" fmla="*/ 2347908 h 2993922"/>
              <a:gd name="connsiteX611" fmla="*/ 5533490 w 8938307"/>
              <a:gd name="connsiteY611" fmla="*/ 2337317 h 2993922"/>
              <a:gd name="connsiteX612" fmla="*/ 5538785 w 8938307"/>
              <a:gd name="connsiteY612" fmla="*/ 2337317 h 2993922"/>
              <a:gd name="connsiteX613" fmla="*/ 5517604 w 8938307"/>
              <a:gd name="connsiteY613" fmla="*/ 2358498 h 2993922"/>
              <a:gd name="connsiteX614" fmla="*/ 5517604 w 8938307"/>
              <a:gd name="connsiteY614" fmla="*/ 2347908 h 2993922"/>
              <a:gd name="connsiteX615" fmla="*/ 5533490 w 8938307"/>
              <a:gd name="connsiteY615" fmla="*/ 2337317 h 2993922"/>
              <a:gd name="connsiteX616" fmla="*/ 7450355 w 8938307"/>
              <a:gd name="connsiteY616" fmla="*/ 2332021 h 2993922"/>
              <a:gd name="connsiteX617" fmla="*/ 7455649 w 8938307"/>
              <a:gd name="connsiteY617" fmla="*/ 2337317 h 2993922"/>
              <a:gd name="connsiteX618" fmla="*/ 7445059 w 8938307"/>
              <a:gd name="connsiteY618" fmla="*/ 2347908 h 2993922"/>
              <a:gd name="connsiteX619" fmla="*/ 7434468 w 8938307"/>
              <a:gd name="connsiteY619" fmla="*/ 2337317 h 2993922"/>
              <a:gd name="connsiteX620" fmla="*/ 7450355 w 8938307"/>
              <a:gd name="connsiteY620" fmla="*/ 2332021 h 2993922"/>
              <a:gd name="connsiteX621" fmla="*/ 7274290 w 8938307"/>
              <a:gd name="connsiteY621" fmla="*/ 2330698 h 2993922"/>
              <a:gd name="connsiteX622" fmla="*/ 7280908 w 8938307"/>
              <a:gd name="connsiteY622" fmla="*/ 2332021 h 2993922"/>
              <a:gd name="connsiteX623" fmla="*/ 7280908 w 8938307"/>
              <a:gd name="connsiteY623" fmla="*/ 2342612 h 2993922"/>
              <a:gd name="connsiteX624" fmla="*/ 7265022 w 8938307"/>
              <a:gd name="connsiteY624" fmla="*/ 2347908 h 2993922"/>
              <a:gd name="connsiteX625" fmla="*/ 7265022 w 8938307"/>
              <a:gd name="connsiteY625" fmla="*/ 2337317 h 2993922"/>
              <a:gd name="connsiteX626" fmla="*/ 7274290 w 8938307"/>
              <a:gd name="connsiteY626" fmla="*/ 2330698 h 2993922"/>
              <a:gd name="connsiteX627" fmla="*/ 7805134 w 8938307"/>
              <a:gd name="connsiteY627" fmla="*/ 2326727 h 2993922"/>
              <a:gd name="connsiteX628" fmla="*/ 7815724 w 8938307"/>
              <a:gd name="connsiteY628" fmla="*/ 2326727 h 2993922"/>
              <a:gd name="connsiteX629" fmla="*/ 7815724 w 8938307"/>
              <a:gd name="connsiteY629" fmla="*/ 2337317 h 2993922"/>
              <a:gd name="connsiteX630" fmla="*/ 7810428 w 8938307"/>
              <a:gd name="connsiteY630" fmla="*/ 2337317 h 2993922"/>
              <a:gd name="connsiteX631" fmla="*/ 7805134 w 8938307"/>
              <a:gd name="connsiteY631" fmla="*/ 2337317 h 2993922"/>
              <a:gd name="connsiteX632" fmla="*/ 7805134 w 8938307"/>
              <a:gd name="connsiteY632" fmla="*/ 2326727 h 2993922"/>
              <a:gd name="connsiteX633" fmla="*/ 7582734 w 8938307"/>
              <a:gd name="connsiteY633" fmla="*/ 2326727 h 2993922"/>
              <a:gd name="connsiteX634" fmla="*/ 7593326 w 8938307"/>
              <a:gd name="connsiteY634" fmla="*/ 2326727 h 2993922"/>
              <a:gd name="connsiteX635" fmla="*/ 7582734 w 8938307"/>
              <a:gd name="connsiteY635" fmla="*/ 2337317 h 2993922"/>
              <a:gd name="connsiteX636" fmla="*/ 7492716 w 8938307"/>
              <a:gd name="connsiteY636" fmla="*/ 2326727 h 2993922"/>
              <a:gd name="connsiteX637" fmla="*/ 7519192 w 8938307"/>
              <a:gd name="connsiteY637" fmla="*/ 2326727 h 2993922"/>
              <a:gd name="connsiteX638" fmla="*/ 7519192 w 8938307"/>
              <a:gd name="connsiteY638" fmla="*/ 2337317 h 2993922"/>
              <a:gd name="connsiteX639" fmla="*/ 7476830 w 8938307"/>
              <a:gd name="connsiteY639" fmla="*/ 2337317 h 2993922"/>
              <a:gd name="connsiteX640" fmla="*/ 7492716 w 8938307"/>
              <a:gd name="connsiteY640" fmla="*/ 2326727 h 2993922"/>
              <a:gd name="connsiteX641" fmla="*/ 7053214 w 8938307"/>
              <a:gd name="connsiteY641" fmla="*/ 2326727 h 2993922"/>
              <a:gd name="connsiteX642" fmla="*/ 7063804 w 8938307"/>
              <a:gd name="connsiteY642" fmla="*/ 2337317 h 2993922"/>
              <a:gd name="connsiteX643" fmla="*/ 7053214 w 8938307"/>
              <a:gd name="connsiteY643" fmla="*/ 2337317 h 2993922"/>
              <a:gd name="connsiteX644" fmla="*/ 7053214 w 8938307"/>
              <a:gd name="connsiteY644" fmla="*/ 2326727 h 2993922"/>
              <a:gd name="connsiteX645" fmla="*/ 5782364 w 8938307"/>
              <a:gd name="connsiteY645" fmla="*/ 2326727 h 2993922"/>
              <a:gd name="connsiteX646" fmla="*/ 5792954 w 8938307"/>
              <a:gd name="connsiteY646" fmla="*/ 2326727 h 2993922"/>
              <a:gd name="connsiteX647" fmla="*/ 5808840 w 8938307"/>
              <a:gd name="connsiteY647" fmla="*/ 2332021 h 2993922"/>
              <a:gd name="connsiteX648" fmla="*/ 5814135 w 8938307"/>
              <a:gd name="connsiteY648" fmla="*/ 2337317 h 2993922"/>
              <a:gd name="connsiteX649" fmla="*/ 5792954 w 8938307"/>
              <a:gd name="connsiteY649" fmla="*/ 2337317 h 2993922"/>
              <a:gd name="connsiteX650" fmla="*/ 5718822 w 8938307"/>
              <a:gd name="connsiteY650" fmla="*/ 2326727 h 2993922"/>
              <a:gd name="connsiteX651" fmla="*/ 5718822 w 8938307"/>
              <a:gd name="connsiteY651" fmla="*/ 2337317 h 2993922"/>
              <a:gd name="connsiteX652" fmla="*/ 5718822 w 8938307"/>
              <a:gd name="connsiteY652" fmla="*/ 2342612 h 2993922"/>
              <a:gd name="connsiteX653" fmla="*/ 5729412 w 8938307"/>
              <a:gd name="connsiteY653" fmla="*/ 2347908 h 2993922"/>
              <a:gd name="connsiteX654" fmla="*/ 5729412 w 8938307"/>
              <a:gd name="connsiteY654" fmla="*/ 2358498 h 2993922"/>
              <a:gd name="connsiteX655" fmla="*/ 5655279 w 8938307"/>
              <a:gd name="connsiteY655" fmla="*/ 2358498 h 2993922"/>
              <a:gd name="connsiteX656" fmla="*/ 5644689 w 8938307"/>
              <a:gd name="connsiteY656" fmla="*/ 2358498 h 2993922"/>
              <a:gd name="connsiteX657" fmla="*/ 5644689 w 8938307"/>
              <a:gd name="connsiteY657" fmla="*/ 2353202 h 2993922"/>
              <a:gd name="connsiteX658" fmla="*/ 5634099 w 8938307"/>
              <a:gd name="connsiteY658" fmla="*/ 2347908 h 2993922"/>
              <a:gd name="connsiteX659" fmla="*/ 5623508 w 8938307"/>
              <a:gd name="connsiteY659" fmla="*/ 2347908 h 2993922"/>
              <a:gd name="connsiteX660" fmla="*/ 5618214 w 8938307"/>
              <a:gd name="connsiteY660" fmla="*/ 2347908 h 2993922"/>
              <a:gd name="connsiteX661" fmla="*/ 5602327 w 8938307"/>
              <a:gd name="connsiteY661" fmla="*/ 2337317 h 2993922"/>
              <a:gd name="connsiteX662" fmla="*/ 5655279 w 8938307"/>
              <a:gd name="connsiteY662" fmla="*/ 2347908 h 2993922"/>
              <a:gd name="connsiteX663" fmla="*/ 5708232 w 8938307"/>
              <a:gd name="connsiteY663" fmla="*/ 2337317 h 2993922"/>
              <a:gd name="connsiteX664" fmla="*/ 5718822 w 8938307"/>
              <a:gd name="connsiteY664" fmla="*/ 2326727 h 2993922"/>
              <a:gd name="connsiteX665" fmla="*/ 5665870 w 8938307"/>
              <a:gd name="connsiteY665" fmla="*/ 2326727 h 2993922"/>
              <a:gd name="connsiteX666" fmla="*/ 5665870 w 8938307"/>
              <a:gd name="connsiteY666" fmla="*/ 2337317 h 2993922"/>
              <a:gd name="connsiteX667" fmla="*/ 5644689 w 8938307"/>
              <a:gd name="connsiteY667" fmla="*/ 2337317 h 2993922"/>
              <a:gd name="connsiteX668" fmla="*/ 6047124 w 8938307"/>
              <a:gd name="connsiteY668" fmla="*/ 2321431 h 2993922"/>
              <a:gd name="connsiteX669" fmla="*/ 6057716 w 8938307"/>
              <a:gd name="connsiteY669" fmla="*/ 2326727 h 2993922"/>
              <a:gd name="connsiteX670" fmla="*/ 6049772 w 8938307"/>
              <a:gd name="connsiteY670" fmla="*/ 2325403 h 2993922"/>
              <a:gd name="connsiteX671" fmla="*/ 7836904 w 8938307"/>
              <a:gd name="connsiteY671" fmla="*/ 2316136 h 2993922"/>
              <a:gd name="connsiteX672" fmla="*/ 7858085 w 8938307"/>
              <a:gd name="connsiteY672" fmla="*/ 2337317 h 2993922"/>
              <a:gd name="connsiteX673" fmla="*/ 7868675 w 8938307"/>
              <a:gd name="connsiteY673" fmla="*/ 2353202 h 2993922"/>
              <a:gd name="connsiteX674" fmla="*/ 7858085 w 8938307"/>
              <a:gd name="connsiteY674" fmla="*/ 2358498 h 2993922"/>
              <a:gd name="connsiteX675" fmla="*/ 7847494 w 8938307"/>
              <a:gd name="connsiteY675" fmla="*/ 2347908 h 2993922"/>
              <a:gd name="connsiteX676" fmla="*/ 7836904 w 8938307"/>
              <a:gd name="connsiteY676" fmla="*/ 2332021 h 2993922"/>
              <a:gd name="connsiteX677" fmla="*/ 7826313 w 8938307"/>
              <a:gd name="connsiteY677" fmla="*/ 2326727 h 2993922"/>
              <a:gd name="connsiteX678" fmla="*/ 7312678 w 8938307"/>
              <a:gd name="connsiteY678" fmla="*/ 2316136 h 2993922"/>
              <a:gd name="connsiteX679" fmla="*/ 7317974 w 8938307"/>
              <a:gd name="connsiteY679" fmla="*/ 2316136 h 2993922"/>
              <a:gd name="connsiteX680" fmla="*/ 7307384 w 8938307"/>
              <a:gd name="connsiteY680" fmla="*/ 2326727 h 2993922"/>
              <a:gd name="connsiteX681" fmla="*/ 7302088 w 8938307"/>
              <a:gd name="connsiteY681" fmla="*/ 2321431 h 2993922"/>
              <a:gd name="connsiteX682" fmla="*/ 7312678 w 8938307"/>
              <a:gd name="connsiteY682" fmla="*/ 2316136 h 2993922"/>
              <a:gd name="connsiteX683" fmla="*/ 7010852 w 8938307"/>
              <a:gd name="connsiteY683" fmla="*/ 2316136 h 2993922"/>
              <a:gd name="connsiteX684" fmla="*/ 7021443 w 8938307"/>
              <a:gd name="connsiteY684" fmla="*/ 2326727 h 2993922"/>
              <a:gd name="connsiteX685" fmla="*/ 7010852 w 8938307"/>
              <a:gd name="connsiteY685" fmla="*/ 2337317 h 2993922"/>
              <a:gd name="connsiteX686" fmla="*/ 7000262 w 8938307"/>
              <a:gd name="connsiteY686" fmla="*/ 2326727 h 2993922"/>
              <a:gd name="connsiteX687" fmla="*/ 7010852 w 8938307"/>
              <a:gd name="connsiteY687" fmla="*/ 2316136 h 2993922"/>
              <a:gd name="connsiteX688" fmla="*/ 6036534 w 8938307"/>
              <a:gd name="connsiteY688" fmla="*/ 2316136 h 2993922"/>
              <a:gd name="connsiteX689" fmla="*/ 6044477 w 8938307"/>
              <a:gd name="connsiteY689" fmla="*/ 2317461 h 2993922"/>
              <a:gd name="connsiteX690" fmla="*/ 6047124 w 8938307"/>
              <a:gd name="connsiteY690" fmla="*/ 2321431 h 2993922"/>
              <a:gd name="connsiteX691" fmla="*/ 6004764 w 8938307"/>
              <a:gd name="connsiteY691" fmla="*/ 2316136 h 2993922"/>
              <a:gd name="connsiteX692" fmla="*/ 6004764 w 8938307"/>
              <a:gd name="connsiteY692" fmla="*/ 2326727 h 2993922"/>
              <a:gd name="connsiteX693" fmla="*/ 6015353 w 8938307"/>
              <a:gd name="connsiteY693" fmla="*/ 2321431 h 2993922"/>
              <a:gd name="connsiteX694" fmla="*/ 6004764 w 8938307"/>
              <a:gd name="connsiteY694" fmla="*/ 2316136 h 2993922"/>
              <a:gd name="connsiteX695" fmla="*/ 5401110 w 8938307"/>
              <a:gd name="connsiteY695" fmla="*/ 2316136 h 2993922"/>
              <a:gd name="connsiteX696" fmla="*/ 5485833 w 8938307"/>
              <a:gd name="connsiteY696" fmla="*/ 2326727 h 2993922"/>
              <a:gd name="connsiteX697" fmla="*/ 5496423 w 8938307"/>
              <a:gd name="connsiteY697" fmla="*/ 2347908 h 2993922"/>
              <a:gd name="connsiteX698" fmla="*/ 5480538 w 8938307"/>
              <a:gd name="connsiteY698" fmla="*/ 2342612 h 2993922"/>
              <a:gd name="connsiteX699" fmla="*/ 5448766 w 8938307"/>
              <a:gd name="connsiteY699" fmla="*/ 2332021 h 2993922"/>
              <a:gd name="connsiteX700" fmla="*/ 5416996 w 8938307"/>
              <a:gd name="connsiteY700" fmla="*/ 2321431 h 2993922"/>
              <a:gd name="connsiteX701" fmla="*/ 5401110 w 8938307"/>
              <a:gd name="connsiteY701" fmla="*/ 2316136 h 2993922"/>
              <a:gd name="connsiteX702" fmla="*/ 7773361 w 8938307"/>
              <a:gd name="connsiteY702" fmla="*/ 2305546 h 2993922"/>
              <a:gd name="connsiteX703" fmla="*/ 7783952 w 8938307"/>
              <a:gd name="connsiteY703" fmla="*/ 2305546 h 2993922"/>
              <a:gd name="connsiteX704" fmla="*/ 7794542 w 8938307"/>
              <a:gd name="connsiteY704" fmla="*/ 2316136 h 2993922"/>
              <a:gd name="connsiteX705" fmla="*/ 7789248 w 8938307"/>
              <a:gd name="connsiteY705" fmla="*/ 2316136 h 2993922"/>
              <a:gd name="connsiteX706" fmla="*/ 7783952 w 8938307"/>
              <a:gd name="connsiteY706" fmla="*/ 2316136 h 2993922"/>
              <a:gd name="connsiteX707" fmla="*/ 7667457 w 8938307"/>
              <a:gd name="connsiteY707" fmla="*/ 2305546 h 2993922"/>
              <a:gd name="connsiteX708" fmla="*/ 7678048 w 8938307"/>
              <a:gd name="connsiteY708" fmla="*/ 2305546 h 2993922"/>
              <a:gd name="connsiteX709" fmla="*/ 7683344 w 8938307"/>
              <a:gd name="connsiteY709" fmla="*/ 2310841 h 2993922"/>
              <a:gd name="connsiteX710" fmla="*/ 7699230 w 8938307"/>
              <a:gd name="connsiteY710" fmla="*/ 2316136 h 2993922"/>
              <a:gd name="connsiteX711" fmla="*/ 7678048 w 8938307"/>
              <a:gd name="connsiteY711" fmla="*/ 2316136 h 2993922"/>
              <a:gd name="connsiteX712" fmla="*/ 7550963 w 8938307"/>
              <a:gd name="connsiteY712" fmla="*/ 2305546 h 2993922"/>
              <a:gd name="connsiteX713" fmla="*/ 7561553 w 8938307"/>
              <a:gd name="connsiteY713" fmla="*/ 2305546 h 2993922"/>
              <a:gd name="connsiteX714" fmla="*/ 7550963 w 8938307"/>
              <a:gd name="connsiteY714" fmla="*/ 2316136 h 2993922"/>
              <a:gd name="connsiteX715" fmla="*/ 7550963 w 8938307"/>
              <a:gd name="connsiteY715" fmla="*/ 2305546 h 2993922"/>
              <a:gd name="connsiteX716" fmla="*/ 5655279 w 8938307"/>
              <a:gd name="connsiteY716" fmla="*/ 2305546 h 2993922"/>
              <a:gd name="connsiteX717" fmla="*/ 5676460 w 8938307"/>
              <a:gd name="connsiteY717" fmla="*/ 2316136 h 2993922"/>
              <a:gd name="connsiteX718" fmla="*/ 5665870 w 8938307"/>
              <a:gd name="connsiteY718" fmla="*/ 2316136 h 2993922"/>
              <a:gd name="connsiteX719" fmla="*/ 5644689 w 8938307"/>
              <a:gd name="connsiteY719" fmla="*/ 2316136 h 2993922"/>
              <a:gd name="connsiteX720" fmla="*/ 5655279 w 8938307"/>
              <a:gd name="connsiteY720" fmla="*/ 2305546 h 2993922"/>
              <a:gd name="connsiteX721" fmla="*/ 4871588 w 8938307"/>
              <a:gd name="connsiteY721" fmla="*/ 2305546 h 2993922"/>
              <a:gd name="connsiteX722" fmla="*/ 4882180 w 8938307"/>
              <a:gd name="connsiteY722" fmla="*/ 2316136 h 2993922"/>
              <a:gd name="connsiteX723" fmla="*/ 4871588 w 8938307"/>
              <a:gd name="connsiteY723" fmla="*/ 2316136 h 2993922"/>
              <a:gd name="connsiteX724" fmla="*/ 4765684 w 8938307"/>
              <a:gd name="connsiteY724" fmla="*/ 2305546 h 2993922"/>
              <a:gd name="connsiteX725" fmla="*/ 4776276 w 8938307"/>
              <a:gd name="connsiteY725" fmla="*/ 2305546 h 2993922"/>
              <a:gd name="connsiteX726" fmla="*/ 4776276 w 8938307"/>
              <a:gd name="connsiteY726" fmla="*/ 2316136 h 2993922"/>
              <a:gd name="connsiteX727" fmla="*/ 4765684 w 8938307"/>
              <a:gd name="connsiteY727" fmla="*/ 2316136 h 2993922"/>
              <a:gd name="connsiteX728" fmla="*/ 6092134 w 8938307"/>
              <a:gd name="connsiteY728" fmla="*/ 2302237 h 2993922"/>
              <a:gd name="connsiteX729" fmla="*/ 6131847 w 8938307"/>
              <a:gd name="connsiteY729" fmla="*/ 2316136 h 2993922"/>
              <a:gd name="connsiteX730" fmla="*/ 6195390 w 8938307"/>
              <a:gd name="connsiteY730" fmla="*/ 2337317 h 2993922"/>
              <a:gd name="connsiteX731" fmla="*/ 6205980 w 8938307"/>
              <a:gd name="connsiteY731" fmla="*/ 2347908 h 2993922"/>
              <a:gd name="connsiteX732" fmla="*/ 6184800 w 8938307"/>
              <a:gd name="connsiteY732" fmla="*/ 2347908 h 2993922"/>
              <a:gd name="connsiteX733" fmla="*/ 6158324 w 8938307"/>
              <a:gd name="connsiteY733" fmla="*/ 2342612 h 2993922"/>
              <a:gd name="connsiteX734" fmla="*/ 6121257 w 8938307"/>
              <a:gd name="connsiteY734" fmla="*/ 2326727 h 2993922"/>
              <a:gd name="connsiteX735" fmla="*/ 6089486 w 8938307"/>
              <a:gd name="connsiteY735" fmla="*/ 2305546 h 2993922"/>
              <a:gd name="connsiteX736" fmla="*/ 6092134 w 8938307"/>
              <a:gd name="connsiteY736" fmla="*/ 2302237 h 2993922"/>
              <a:gd name="connsiteX737" fmla="*/ 6407198 w 8938307"/>
              <a:gd name="connsiteY737" fmla="*/ 2294956 h 2993922"/>
              <a:gd name="connsiteX738" fmla="*/ 6417788 w 8938307"/>
              <a:gd name="connsiteY738" fmla="*/ 2294956 h 2993922"/>
              <a:gd name="connsiteX739" fmla="*/ 6423084 w 8938307"/>
              <a:gd name="connsiteY739" fmla="*/ 2305546 h 2993922"/>
              <a:gd name="connsiteX740" fmla="*/ 6417788 w 8938307"/>
              <a:gd name="connsiteY740" fmla="*/ 2305546 h 2993922"/>
              <a:gd name="connsiteX741" fmla="*/ 5708232 w 8938307"/>
              <a:gd name="connsiteY741" fmla="*/ 2294956 h 2993922"/>
              <a:gd name="connsiteX742" fmla="*/ 5718822 w 8938307"/>
              <a:gd name="connsiteY742" fmla="*/ 2294956 h 2993922"/>
              <a:gd name="connsiteX743" fmla="*/ 5729412 w 8938307"/>
              <a:gd name="connsiteY743" fmla="*/ 2300250 h 2993922"/>
              <a:gd name="connsiteX744" fmla="*/ 5718822 w 8938307"/>
              <a:gd name="connsiteY744" fmla="*/ 2305546 h 2993922"/>
              <a:gd name="connsiteX745" fmla="*/ 5713526 w 8938307"/>
              <a:gd name="connsiteY745" fmla="*/ 2300250 h 2993922"/>
              <a:gd name="connsiteX746" fmla="*/ 5708232 w 8938307"/>
              <a:gd name="connsiteY746" fmla="*/ 2294956 h 2993922"/>
              <a:gd name="connsiteX747" fmla="*/ 7302088 w 8938307"/>
              <a:gd name="connsiteY747" fmla="*/ 2284365 h 2993922"/>
              <a:gd name="connsiteX748" fmla="*/ 7307384 w 8938307"/>
              <a:gd name="connsiteY748" fmla="*/ 2284365 h 2993922"/>
              <a:gd name="connsiteX749" fmla="*/ 7296793 w 8938307"/>
              <a:gd name="connsiteY749" fmla="*/ 2294956 h 2993922"/>
              <a:gd name="connsiteX750" fmla="*/ 7302088 w 8938307"/>
              <a:gd name="connsiteY750" fmla="*/ 2284365 h 2993922"/>
              <a:gd name="connsiteX751" fmla="*/ 5972991 w 8938307"/>
              <a:gd name="connsiteY751" fmla="*/ 2284365 h 2993922"/>
              <a:gd name="connsiteX752" fmla="*/ 5983582 w 8938307"/>
              <a:gd name="connsiteY752" fmla="*/ 2294956 h 2993922"/>
              <a:gd name="connsiteX753" fmla="*/ 6015353 w 8938307"/>
              <a:gd name="connsiteY753" fmla="*/ 2305546 h 2993922"/>
              <a:gd name="connsiteX754" fmla="*/ 6036534 w 8938307"/>
              <a:gd name="connsiteY754" fmla="*/ 2316136 h 2993922"/>
              <a:gd name="connsiteX755" fmla="*/ 6036534 w 8938307"/>
              <a:gd name="connsiteY755" fmla="*/ 2326727 h 2993922"/>
              <a:gd name="connsiteX756" fmla="*/ 6036534 w 8938307"/>
              <a:gd name="connsiteY756" fmla="*/ 2337317 h 2993922"/>
              <a:gd name="connsiteX757" fmla="*/ 6047124 w 8938307"/>
              <a:gd name="connsiteY757" fmla="*/ 2337317 h 2993922"/>
              <a:gd name="connsiteX758" fmla="*/ 6057716 w 8938307"/>
              <a:gd name="connsiteY758" fmla="*/ 2347908 h 2993922"/>
              <a:gd name="connsiteX759" fmla="*/ 6078895 w 8938307"/>
              <a:gd name="connsiteY759" fmla="*/ 2358498 h 2993922"/>
              <a:gd name="connsiteX760" fmla="*/ 6100076 w 8938307"/>
              <a:gd name="connsiteY760" fmla="*/ 2358498 h 2993922"/>
              <a:gd name="connsiteX761" fmla="*/ 6078895 w 8938307"/>
              <a:gd name="connsiteY761" fmla="*/ 2369088 h 2993922"/>
              <a:gd name="connsiteX762" fmla="*/ 6047124 w 8938307"/>
              <a:gd name="connsiteY762" fmla="*/ 2358498 h 2993922"/>
              <a:gd name="connsiteX763" fmla="*/ 6047124 w 8938307"/>
              <a:gd name="connsiteY763" fmla="*/ 2347908 h 2993922"/>
              <a:gd name="connsiteX764" fmla="*/ 6036534 w 8938307"/>
              <a:gd name="connsiteY764" fmla="*/ 2347908 h 2993922"/>
              <a:gd name="connsiteX765" fmla="*/ 6015353 w 8938307"/>
              <a:gd name="connsiteY765" fmla="*/ 2353202 h 2993922"/>
              <a:gd name="connsiteX766" fmla="*/ 5988878 w 8938307"/>
              <a:gd name="connsiteY766" fmla="*/ 2342612 h 2993922"/>
              <a:gd name="connsiteX767" fmla="*/ 5962401 w 8938307"/>
              <a:gd name="connsiteY767" fmla="*/ 2337317 h 2993922"/>
              <a:gd name="connsiteX768" fmla="*/ 5941220 w 8938307"/>
              <a:gd name="connsiteY768" fmla="*/ 2337317 h 2993922"/>
              <a:gd name="connsiteX769" fmla="*/ 5983582 w 8938307"/>
              <a:gd name="connsiteY769" fmla="*/ 2316136 h 2993922"/>
              <a:gd name="connsiteX770" fmla="*/ 5994172 w 8938307"/>
              <a:gd name="connsiteY770" fmla="*/ 2305546 h 2993922"/>
              <a:gd name="connsiteX771" fmla="*/ 5972991 w 8938307"/>
              <a:gd name="connsiteY771" fmla="*/ 2294956 h 2993922"/>
              <a:gd name="connsiteX772" fmla="*/ 5962401 w 8938307"/>
              <a:gd name="connsiteY772" fmla="*/ 2294956 h 2993922"/>
              <a:gd name="connsiteX773" fmla="*/ 4808046 w 8938307"/>
              <a:gd name="connsiteY773" fmla="*/ 2284365 h 2993922"/>
              <a:gd name="connsiteX774" fmla="*/ 4808046 w 8938307"/>
              <a:gd name="connsiteY774" fmla="*/ 2294956 h 2993922"/>
              <a:gd name="connsiteX775" fmla="*/ 4797456 w 8938307"/>
              <a:gd name="connsiteY775" fmla="*/ 2294956 h 2993922"/>
              <a:gd name="connsiteX776" fmla="*/ 7688638 w 8938307"/>
              <a:gd name="connsiteY776" fmla="*/ 2273775 h 2993922"/>
              <a:gd name="connsiteX777" fmla="*/ 7709820 w 8938307"/>
              <a:gd name="connsiteY777" fmla="*/ 2273775 h 2993922"/>
              <a:gd name="connsiteX778" fmla="*/ 7699230 w 8938307"/>
              <a:gd name="connsiteY778" fmla="*/ 2284365 h 2993922"/>
              <a:gd name="connsiteX779" fmla="*/ 7021443 w 8938307"/>
              <a:gd name="connsiteY779" fmla="*/ 2273775 h 2993922"/>
              <a:gd name="connsiteX780" fmla="*/ 7032033 w 8938307"/>
              <a:gd name="connsiteY780" fmla="*/ 2284365 h 2993922"/>
              <a:gd name="connsiteX781" fmla="*/ 7021443 w 8938307"/>
              <a:gd name="connsiteY781" fmla="*/ 2284365 h 2993922"/>
              <a:gd name="connsiteX782" fmla="*/ 7021443 w 8938307"/>
              <a:gd name="connsiteY782" fmla="*/ 2273775 h 2993922"/>
              <a:gd name="connsiteX783" fmla="*/ 6608416 w 8938307"/>
              <a:gd name="connsiteY783" fmla="*/ 2273775 h 2993922"/>
              <a:gd name="connsiteX784" fmla="*/ 6619006 w 8938307"/>
              <a:gd name="connsiteY784" fmla="*/ 2284365 h 2993922"/>
              <a:gd name="connsiteX785" fmla="*/ 6608416 w 8938307"/>
              <a:gd name="connsiteY785" fmla="*/ 2284365 h 2993922"/>
              <a:gd name="connsiteX786" fmla="*/ 5295206 w 8938307"/>
              <a:gd name="connsiteY786" fmla="*/ 2273775 h 2993922"/>
              <a:gd name="connsiteX787" fmla="*/ 5348158 w 8938307"/>
              <a:gd name="connsiteY787" fmla="*/ 2294956 h 2993922"/>
              <a:gd name="connsiteX788" fmla="*/ 5358748 w 8938307"/>
              <a:gd name="connsiteY788" fmla="*/ 2294956 h 2993922"/>
              <a:gd name="connsiteX789" fmla="*/ 5369339 w 8938307"/>
              <a:gd name="connsiteY789" fmla="*/ 2294956 h 2993922"/>
              <a:gd name="connsiteX790" fmla="*/ 5369339 w 8938307"/>
              <a:gd name="connsiteY790" fmla="*/ 2305546 h 2993922"/>
              <a:gd name="connsiteX791" fmla="*/ 5342862 w 8938307"/>
              <a:gd name="connsiteY791" fmla="*/ 2305546 h 2993922"/>
              <a:gd name="connsiteX792" fmla="*/ 5311092 w 8938307"/>
              <a:gd name="connsiteY792" fmla="*/ 2294956 h 2993922"/>
              <a:gd name="connsiteX793" fmla="*/ 5295206 w 8938307"/>
              <a:gd name="connsiteY793" fmla="*/ 2284365 h 2993922"/>
              <a:gd name="connsiteX794" fmla="*/ 8175798 w 8938307"/>
              <a:gd name="connsiteY794" fmla="*/ 2263184 h 2993922"/>
              <a:gd name="connsiteX795" fmla="*/ 8181093 w 8938307"/>
              <a:gd name="connsiteY795" fmla="*/ 2263184 h 2993922"/>
              <a:gd name="connsiteX796" fmla="*/ 8186387 w 8938307"/>
              <a:gd name="connsiteY796" fmla="*/ 2268479 h 2993922"/>
              <a:gd name="connsiteX797" fmla="*/ 8175798 w 8938307"/>
              <a:gd name="connsiteY797" fmla="*/ 2273775 h 2993922"/>
              <a:gd name="connsiteX798" fmla="*/ 8175798 w 8938307"/>
              <a:gd name="connsiteY798" fmla="*/ 2263184 h 2993922"/>
              <a:gd name="connsiteX799" fmla="*/ 6163620 w 8938307"/>
              <a:gd name="connsiteY799" fmla="*/ 2263184 h 2993922"/>
              <a:gd name="connsiteX800" fmla="*/ 6163620 w 8938307"/>
              <a:gd name="connsiteY800" fmla="*/ 2273775 h 2993922"/>
              <a:gd name="connsiteX801" fmla="*/ 6174209 w 8938307"/>
              <a:gd name="connsiteY801" fmla="*/ 2268479 h 2993922"/>
              <a:gd name="connsiteX802" fmla="*/ 6174209 w 8938307"/>
              <a:gd name="connsiteY802" fmla="*/ 2263184 h 2993922"/>
              <a:gd name="connsiteX803" fmla="*/ 6163620 w 8938307"/>
              <a:gd name="connsiteY803" fmla="*/ 2263184 h 2993922"/>
              <a:gd name="connsiteX804" fmla="*/ 5814135 w 8938307"/>
              <a:gd name="connsiteY804" fmla="*/ 2263184 h 2993922"/>
              <a:gd name="connsiteX805" fmla="*/ 5835316 w 8938307"/>
              <a:gd name="connsiteY805" fmla="*/ 2273775 h 2993922"/>
              <a:gd name="connsiteX806" fmla="*/ 5824726 w 8938307"/>
              <a:gd name="connsiteY806" fmla="*/ 2263184 h 2993922"/>
              <a:gd name="connsiteX807" fmla="*/ 5581147 w 8938307"/>
              <a:gd name="connsiteY807" fmla="*/ 2263184 h 2993922"/>
              <a:gd name="connsiteX808" fmla="*/ 5623508 w 8938307"/>
              <a:gd name="connsiteY808" fmla="*/ 2284365 h 2993922"/>
              <a:gd name="connsiteX809" fmla="*/ 5602327 w 8938307"/>
              <a:gd name="connsiteY809" fmla="*/ 2284365 h 2993922"/>
              <a:gd name="connsiteX810" fmla="*/ 5591737 w 8938307"/>
              <a:gd name="connsiteY810" fmla="*/ 2284365 h 2993922"/>
              <a:gd name="connsiteX811" fmla="*/ 5591737 w 8938307"/>
              <a:gd name="connsiteY811" fmla="*/ 2294956 h 2993922"/>
              <a:gd name="connsiteX812" fmla="*/ 5581147 w 8938307"/>
              <a:gd name="connsiteY812" fmla="*/ 2273775 h 2993922"/>
              <a:gd name="connsiteX813" fmla="*/ 5581147 w 8938307"/>
              <a:gd name="connsiteY813" fmla="*/ 2263184 h 2993922"/>
              <a:gd name="connsiteX814" fmla="*/ 5475243 w 8938307"/>
              <a:gd name="connsiteY814" fmla="*/ 2263184 h 2993922"/>
              <a:gd name="connsiteX815" fmla="*/ 5496423 w 8938307"/>
              <a:gd name="connsiteY815" fmla="*/ 2273775 h 2993922"/>
              <a:gd name="connsiteX816" fmla="*/ 5485833 w 8938307"/>
              <a:gd name="connsiteY816" fmla="*/ 2273775 h 2993922"/>
              <a:gd name="connsiteX817" fmla="*/ 5475243 w 8938307"/>
              <a:gd name="connsiteY817" fmla="*/ 2284365 h 2993922"/>
              <a:gd name="connsiteX818" fmla="*/ 5475243 w 8938307"/>
              <a:gd name="connsiteY818" fmla="*/ 2294956 h 2993922"/>
              <a:gd name="connsiteX819" fmla="*/ 5464652 w 8938307"/>
              <a:gd name="connsiteY819" fmla="*/ 2289660 h 2993922"/>
              <a:gd name="connsiteX820" fmla="*/ 5464652 w 8938307"/>
              <a:gd name="connsiteY820" fmla="*/ 2284365 h 2993922"/>
              <a:gd name="connsiteX821" fmla="*/ 5464652 w 8938307"/>
              <a:gd name="connsiteY821" fmla="*/ 2273775 h 2993922"/>
              <a:gd name="connsiteX822" fmla="*/ 8165206 w 8938307"/>
              <a:gd name="connsiteY822" fmla="*/ 2252594 h 2993922"/>
              <a:gd name="connsiteX823" fmla="*/ 8165206 w 8938307"/>
              <a:gd name="connsiteY823" fmla="*/ 2263184 h 2993922"/>
              <a:gd name="connsiteX824" fmla="*/ 8154617 w 8938307"/>
              <a:gd name="connsiteY824" fmla="*/ 2263184 h 2993922"/>
              <a:gd name="connsiteX825" fmla="*/ 7190889 w 8938307"/>
              <a:gd name="connsiteY825" fmla="*/ 2252594 h 2993922"/>
              <a:gd name="connsiteX826" fmla="*/ 7190889 w 8938307"/>
              <a:gd name="connsiteY826" fmla="*/ 2263184 h 2993922"/>
              <a:gd name="connsiteX827" fmla="*/ 7201480 w 8938307"/>
              <a:gd name="connsiteY827" fmla="*/ 2263184 h 2993922"/>
              <a:gd name="connsiteX828" fmla="*/ 7212070 w 8938307"/>
              <a:gd name="connsiteY828" fmla="*/ 2252594 h 2993922"/>
              <a:gd name="connsiteX829" fmla="*/ 7201480 w 8938307"/>
              <a:gd name="connsiteY829" fmla="*/ 2252594 h 2993922"/>
              <a:gd name="connsiteX830" fmla="*/ 7190889 w 8938307"/>
              <a:gd name="connsiteY830" fmla="*/ 2252594 h 2993922"/>
              <a:gd name="connsiteX831" fmla="*/ 7047918 w 8938307"/>
              <a:gd name="connsiteY831" fmla="*/ 2252594 h 2993922"/>
              <a:gd name="connsiteX832" fmla="*/ 7053214 w 8938307"/>
              <a:gd name="connsiteY832" fmla="*/ 2252594 h 2993922"/>
              <a:gd name="connsiteX833" fmla="*/ 7042622 w 8938307"/>
              <a:gd name="connsiteY833" fmla="*/ 2263184 h 2993922"/>
              <a:gd name="connsiteX834" fmla="*/ 7037328 w 8938307"/>
              <a:gd name="connsiteY834" fmla="*/ 2257889 h 2993922"/>
              <a:gd name="connsiteX835" fmla="*/ 7047918 w 8938307"/>
              <a:gd name="connsiteY835" fmla="*/ 2252594 h 2993922"/>
              <a:gd name="connsiteX836" fmla="*/ 6735502 w 8938307"/>
              <a:gd name="connsiteY836" fmla="*/ 2252594 h 2993922"/>
              <a:gd name="connsiteX837" fmla="*/ 6740796 w 8938307"/>
              <a:gd name="connsiteY837" fmla="*/ 2257889 h 2993922"/>
              <a:gd name="connsiteX838" fmla="*/ 6746092 w 8938307"/>
              <a:gd name="connsiteY838" fmla="*/ 2263184 h 2993922"/>
              <a:gd name="connsiteX839" fmla="*/ 6735502 w 8938307"/>
              <a:gd name="connsiteY839" fmla="*/ 2263184 h 2993922"/>
              <a:gd name="connsiteX840" fmla="*/ 6714320 w 8938307"/>
              <a:gd name="connsiteY840" fmla="*/ 2252594 h 2993922"/>
              <a:gd name="connsiteX841" fmla="*/ 6724910 w 8938307"/>
              <a:gd name="connsiteY841" fmla="*/ 2257889 h 2993922"/>
              <a:gd name="connsiteX842" fmla="*/ 6714320 w 8938307"/>
              <a:gd name="connsiteY842" fmla="*/ 2263184 h 2993922"/>
              <a:gd name="connsiteX843" fmla="*/ 6714320 w 8938307"/>
              <a:gd name="connsiteY843" fmla="*/ 2252594 h 2993922"/>
              <a:gd name="connsiteX844" fmla="*/ 6401903 w 8938307"/>
              <a:gd name="connsiteY844" fmla="*/ 2252594 h 2993922"/>
              <a:gd name="connsiteX845" fmla="*/ 6407198 w 8938307"/>
              <a:gd name="connsiteY845" fmla="*/ 2257889 h 2993922"/>
              <a:gd name="connsiteX846" fmla="*/ 6417788 w 8938307"/>
              <a:gd name="connsiteY846" fmla="*/ 2263184 h 2993922"/>
              <a:gd name="connsiteX847" fmla="*/ 6433675 w 8938307"/>
              <a:gd name="connsiteY847" fmla="*/ 2273775 h 2993922"/>
              <a:gd name="connsiteX848" fmla="*/ 6454855 w 8938307"/>
              <a:gd name="connsiteY848" fmla="*/ 2284365 h 2993922"/>
              <a:gd name="connsiteX849" fmla="*/ 6476036 w 8938307"/>
              <a:gd name="connsiteY849" fmla="*/ 2289660 h 2993922"/>
              <a:gd name="connsiteX850" fmla="*/ 6486627 w 8938307"/>
              <a:gd name="connsiteY850" fmla="*/ 2294956 h 2993922"/>
              <a:gd name="connsiteX851" fmla="*/ 6523694 w 8938307"/>
              <a:gd name="connsiteY851" fmla="*/ 2300250 h 2993922"/>
              <a:gd name="connsiteX852" fmla="*/ 6566054 w 8938307"/>
              <a:gd name="connsiteY852" fmla="*/ 2316136 h 2993922"/>
              <a:gd name="connsiteX853" fmla="*/ 6576646 w 8938307"/>
              <a:gd name="connsiteY853" fmla="*/ 2316136 h 2993922"/>
              <a:gd name="connsiteX854" fmla="*/ 6603121 w 8938307"/>
              <a:gd name="connsiteY854" fmla="*/ 2321431 h 2993922"/>
              <a:gd name="connsiteX855" fmla="*/ 6629598 w 8938307"/>
              <a:gd name="connsiteY855" fmla="*/ 2326727 h 2993922"/>
              <a:gd name="connsiteX856" fmla="*/ 6640188 w 8938307"/>
              <a:gd name="connsiteY856" fmla="*/ 2326727 h 2993922"/>
              <a:gd name="connsiteX857" fmla="*/ 6650778 w 8938307"/>
              <a:gd name="connsiteY857" fmla="*/ 2326727 h 2993922"/>
              <a:gd name="connsiteX858" fmla="*/ 6671958 w 8938307"/>
              <a:gd name="connsiteY858" fmla="*/ 2337317 h 2993922"/>
              <a:gd name="connsiteX859" fmla="*/ 6703730 w 8938307"/>
              <a:gd name="connsiteY859" fmla="*/ 2347908 h 2993922"/>
              <a:gd name="connsiteX860" fmla="*/ 6719616 w 8938307"/>
              <a:gd name="connsiteY860" fmla="*/ 2347908 h 2993922"/>
              <a:gd name="connsiteX861" fmla="*/ 6724910 w 8938307"/>
              <a:gd name="connsiteY861" fmla="*/ 2347908 h 2993922"/>
              <a:gd name="connsiteX862" fmla="*/ 6735502 w 8938307"/>
              <a:gd name="connsiteY862" fmla="*/ 2358498 h 2993922"/>
              <a:gd name="connsiteX863" fmla="*/ 6746092 w 8938307"/>
              <a:gd name="connsiteY863" fmla="*/ 2369088 h 2993922"/>
              <a:gd name="connsiteX864" fmla="*/ 6746092 w 8938307"/>
              <a:gd name="connsiteY864" fmla="*/ 2379679 h 2993922"/>
              <a:gd name="connsiteX865" fmla="*/ 6756682 w 8938307"/>
              <a:gd name="connsiteY865" fmla="*/ 2390269 h 2993922"/>
              <a:gd name="connsiteX866" fmla="*/ 6767272 w 8938307"/>
              <a:gd name="connsiteY866" fmla="*/ 2384973 h 2993922"/>
              <a:gd name="connsiteX867" fmla="*/ 6777862 w 8938307"/>
              <a:gd name="connsiteY867" fmla="*/ 2369088 h 2993922"/>
              <a:gd name="connsiteX868" fmla="*/ 6756682 w 8938307"/>
              <a:gd name="connsiteY868" fmla="*/ 2347908 h 2993922"/>
              <a:gd name="connsiteX869" fmla="*/ 6730206 w 8938307"/>
              <a:gd name="connsiteY869" fmla="*/ 2332021 h 2993922"/>
              <a:gd name="connsiteX870" fmla="*/ 6703730 w 8938307"/>
              <a:gd name="connsiteY870" fmla="*/ 2326727 h 2993922"/>
              <a:gd name="connsiteX871" fmla="*/ 6682550 w 8938307"/>
              <a:gd name="connsiteY871" fmla="*/ 2326727 h 2993922"/>
              <a:gd name="connsiteX872" fmla="*/ 6703730 w 8938307"/>
              <a:gd name="connsiteY872" fmla="*/ 2321431 h 2993922"/>
              <a:gd name="connsiteX873" fmla="*/ 6724910 w 8938307"/>
              <a:gd name="connsiteY873" fmla="*/ 2316136 h 2993922"/>
              <a:gd name="connsiteX874" fmla="*/ 6730206 w 8938307"/>
              <a:gd name="connsiteY874" fmla="*/ 2326727 h 2993922"/>
              <a:gd name="connsiteX875" fmla="*/ 6746092 w 8938307"/>
              <a:gd name="connsiteY875" fmla="*/ 2326727 h 2993922"/>
              <a:gd name="connsiteX876" fmla="*/ 6767272 w 8938307"/>
              <a:gd name="connsiteY876" fmla="*/ 2337317 h 2993922"/>
              <a:gd name="connsiteX877" fmla="*/ 6809634 w 8938307"/>
              <a:gd name="connsiteY877" fmla="*/ 2347908 h 2993922"/>
              <a:gd name="connsiteX878" fmla="*/ 6894358 w 8938307"/>
              <a:gd name="connsiteY878" fmla="*/ 2379679 h 2993922"/>
              <a:gd name="connsiteX879" fmla="*/ 6904948 w 8938307"/>
              <a:gd name="connsiteY879" fmla="*/ 2379679 h 2993922"/>
              <a:gd name="connsiteX880" fmla="*/ 6926129 w 8938307"/>
              <a:gd name="connsiteY880" fmla="*/ 2390269 h 2993922"/>
              <a:gd name="connsiteX881" fmla="*/ 6936718 w 8938307"/>
              <a:gd name="connsiteY881" fmla="*/ 2400860 h 2993922"/>
              <a:gd name="connsiteX882" fmla="*/ 6926129 w 8938307"/>
              <a:gd name="connsiteY882" fmla="*/ 2400860 h 2993922"/>
              <a:gd name="connsiteX883" fmla="*/ 6894358 w 8938307"/>
              <a:gd name="connsiteY883" fmla="*/ 2390269 h 2993922"/>
              <a:gd name="connsiteX884" fmla="*/ 6883766 w 8938307"/>
              <a:gd name="connsiteY884" fmla="*/ 2400860 h 2993922"/>
              <a:gd name="connsiteX885" fmla="*/ 6873177 w 8938307"/>
              <a:gd name="connsiteY885" fmla="*/ 2400860 h 2993922"/>
              <a:gd name="connsiteX886" fmla="*/ 6857292 w 8938307"/>
              <a:gd name="connsiteY886" fmla="*/ 2400860 h 2993922"/>
              <a:gd name="connsiteX887" fmla="*/ 6841406 w 8938307"/>
              <a:gd name="connsiteY887" fmla="*/ 2406154 h 2993922"/>
              <a:gd name="connsiteX888" fmla="*/ 6851996 w 8938307"/>
              <a:gd name="connsiteY888" fmla="*/ 2411450 h 2993922"/>
              <a:gd name="connsiteX889" fmla="*/ 6857292 w 8938307"/>
              <a:gd name="connsiteY889" fmla="*/ 2416746 h 2993922"/>
              <a:gd name="connsiteX890" fmla="*/ 6862587 w 8938307"/>
              <a:gd name="connsiteY890" fmla="*/ 2422040 h 2993922"/>
              <a:gd name="connsiteX891" fmla="*/ 6873177 w 8938307"/>
              <a:gd name="connsiteY891" fmla="*/ 2422040 h 2993922"/>
              <a:gd name="connsiteX892" fmla="*/ 6889062 w 8938307"/>
              <a:gd name="connsiteY892" fmla="*/ 2427335 h 2993922"/>
              <a:gd name="connsiteX893" fmla="*/ 6894358 w 8938307"/>
              <a:gd name="connsiteY893" fmla="*/ 2432631 h 2993922"/>
              <a:gd name="connsiteX894" fmla="*/ 6904948 w 8938307"/>
              <a:gd name="connsiteY894" fmla="*/ 2443221 h 2993922"/>
              <a:gd name="connsiteX895" fmla="*/ 6904948 w 8938307"/>
              <a:gd name="connsiteY895" fmla="*/ 2432631 h 2993922"/>
              <a:gd name="connsiteX896" fmla="*/ 6915539 w 8938307"/>
              <a:gd name="connsiteY896" fmla="*/ 2432631 h 2993922"/>
              <a:gd name="connsiteX897" fmla="*/ 6936718 w 8938307"/>
              <a:gd name="connsiteY897" fmla="*/ 2432631 h 2993922"/>
              <a:gd name="connsiteX898" fmla="*/ 6947310 w 8938307"/>
              <a:gd name="connsiteY898" fmla="*/ 2437927 h 2993922"/>
              <a:gd name="connsiteX899" fmla="*/ 6968491 w 8938307"/>
              <a:gd name="connsiteY899" fmla="*/ 2443221 h 2993922"/>
              <a:gd name="connsiteX900" fmla="*/ 7032033 w 8938307"/>
              <a:gd name="connsiteY900" fmla="*/ 2453812 h 2993922"/>
              <a:gd name="connsiteX901" fmla="*/ 7042622 w 8938307"/>
              <a:gd name="connsiteY901" fmla="*/ 2453812 h 2993922"/>
              <a:gd name="connsiteX902" fmla="*/ 7063804 w 8938307"/>
              <a:gd name="connsiteY902" fmla="*/ 2453812 h 2993922"/>
              <a:gd name="connsiteX903" fmla="*/ 7084985 w 8938307"/>
              <a:gd name="connsiteY903" fmla="*/ 2453812 h 2993922"/>
              <a:gd name="connsiteX904" fmla="*/ 7095574 w 8938307"/>
              <a:gd name="connsiteY904" fmla="*/ 2474992 h 2993922"/>
              <a:gd name="connsiteX905" fmla="*/ 7106166 w 8938307"/>
              <a:gd name="connsiteY905" fmla="*/ 2485583 h 2993922"/>
              <a:gd name="connsiteX906" fmla="*/ 7084985 w 8938307"/>
              <a:gd name="connsiteY906" fmla="*/ 2485583 h 2993922"/>
              <a:gd name="connsiteX907" fmla="*/ 7053214 w 8938307"/>
              <a:gd name="connsiteY907" fmla="*/ 2464402 h 2993922"/>
              <a:gd name="connsiteX908" fmla="*/ 7032033 w 8938307"/>
              <a:gd name="connsiteY908" fmla="*/ 2459106 h 2993922"/>
              <a:gd name="connsiteX909" fmla="*/ 7000262 w 8938307"/>
              <a:gd name="connsiteY909" fmla="*/ 2453812 h 2993922"/>
              <a:gd name="connsiteX910" fmla="*/ 6926129 w 8938307"/>
              <a:gd name="connsiteY910" fmla="*/ 2459106 h 2993922"/>
              <a:gd name="connsiteX911" fmla="*/ 6883766 w 8938307"/>
              <a:gd name="connsiteY911" fmla="*/ 2448517 h 2993922"/>
              <a:gd name="connsiteX912" fmla="*/ 6873177 w 8938307"/>
              <a:gd name="connsiteY912" fmla="*/ 2453812 h 2993922"/>
              <a:gd name="connsiteX913" fmla="*/ 6851996 w 8938307"/>
              <a:gd name="connsiteY913" fmla="*/ 2464402 h 2993922"/>
              <a:gd name="connsiteX914" fmla="*/ 6841406 w 8938307"/>
              <a:gd name="connsiteY914" fmla="*/ 2453812 h 2993922"/>
              <a:gd name="connsiteX915" fmla="*/ 6846700 w 8938307"/>
              <a:gd name="connsiteY915" fmla="*/ 2448517 h 2993922"/>
              <a:gd name="connsiteX916" fmla="*/ 6862587 w 8938307"/>
              <a:gd name="connsiteY916" fmla="*/ 2443221 h 2993922"/>
              <a:gd name="connsiteX917" fmla="*/ 6873177 w 8938307"/>
              <a:gd name="connsiteY917" fmla="*/ 2443221 h 2993922"/>
              <a:gd name="connsiteX918" fmla="*/ 6862587 w 8938307"/>
              <a:gd name="connsiteY918" fmla="*/ 2432631 h 2993922"/>
              <a:gd name="connsiteX919" fmla="*/ 6830814 w 8938307"/>
              <a:gd name="connsiteY919" fmla="*/ 2443221 h 2993922"/>
              <a:gd name="connsiteX920" fmla="*/ 6809634 w 8938307"/>
              <a:gd name="connsiteY920" fmla="*/ 2453812 h 2993922"/>
              <a:gd name="connsiteX921" fmla="*/ 6788454 w 8938307"/>
              <a:gd name="connsiteY921" fmla="*/ 2443221 h 2993922"/>
              <a:gd name="connsiteX922" fmla="*/ 6756682 w 8938307"/>
              <a:gd name="connsiteY922" fmla="*/ 2422040 h 2993922"/>
              <a:gd name="connsiteX923" fmla="*/ 6767272 w 8938307"/>
              <a:gd name="connsiteY923" fmla="*/ 2427335 h 2993922"/>
              <a:gd name="connsiteX924" fmla="*/ 6809634 w 8938307"/>
              <a:gd name="connsiteY924" fmla="*/ 2432631 h 2993922"/>
              <a:gd name="connsiteX925" fmla="*/ 6830814 w 8938307"/>
              <a:gd name="connsiteY925" fmla="*/ 2422040 h 2993922"/>
              <a:gd name="connsiteX926" fmla="*/ 6820224 w 8938307"/>
              <a:gd name="connsiteY926" fmla="*/ 2422040 h 2993922"/>
              <a:gd name="connsiteX927" fmla="*/ 6809634 w 8938307"/>
              <a:gd name="connsiteY927" fmla="*/ 2411450 h 2993922"/>
              <a:gd name="connsiteX928" fmla="*/ 6820224 w 8938307"/>
              <a:gd name="connsiteY928" fmla="*/ 2400860 h 2993922"/>
              <a:gd name="connsiteX929" fmla="*/ 6825520 w 8938307"/>
              <a:gd name="connsiteY929" fmla="*/ 2400860 h 2993922"/>
              <a:gd name="connsiteX930" fmla="*/ 6830814 w 8938307"/>
              <a:gd name="connsiteY930" fmla="*/ 2390269 h 2993922"/>
              <a:gd name="connsiteX931" fmla="*/ 6830814 w 8938307"/>
              <a:gd name="connsiteY931" fmla="*/ 2379679 h 2993922"/>
              <a:gd name="connsiteX932" fmla="*/ 6814929 w 8938307"/>
              <a:gd name="connsiteY932" fmla="*/ 2374383 h 2993922"/>
              <a:gd name="connsiteX933" fmla="*/ 6809634 w 8938307"/>
              <a:gd name="connsiteY933" fmla="*/ 2384973 h 2993922"/>
              <a:gd name="connsiteX934" fmla="*/ 6799044 w 8938307"/>
              <a:gd name="connsiteY934" fmla="*/ 2384973 h 2993922"/>
              <a:gd name="connsiteX935" fmla="*/ 6783158 w 8938307"/>
              <a:gd name="connsiteY935" fmla="*/ 2390269 h 2993922"/>
              <a:gd name="connsiteX936" fmla="*/ 6761977 w 8938307"/>
              <a:gd name="connsiteY936" fmla="*/ 2400860 h 2993922"/>
              <a:gd name="connsiteX937" fmla="*/ 6735502 w 8938307"/>
              <a:gd name="connsiteY937" fmla="*/ 2390269 h 2993922"/>
              <a:gd name="connsiteX938" fmla="*/ 6724910 w 8938307"/>
              <a:gd name="connsiteY938" fmla="*/ 2390269 h 2993922"/>
              <a:gd name="connsiteX939" fmla="*/ 6640188 w 8938307"/>
              <a:gd name="connsiteY939" fmla="*/ 2379679 h 2993922"/>
              <a:gd name="connsiteX940" fmla="*/ 6587236 w 8938307"/>
              <a:gd name="connsiteY940" fmla="*/ 2358498 h 2993922"/>
              <a:gd name="connsiteX941" fmla="*/ 6555464 w 8938307"/>
              <a:gd name="connsiteY941" fmla="*/ 2347908 h 2993922"/>
              <a:gd name="connsiteX942" fmla="*/ 6534284 w 8938307"/>
              <a:gd name="connsiteY942" fmla="*/ 2347908 h 2993922"/>
              <a:gd name="connsiteX943" fmla="*/ 6544874 w 8938307"/>
              <a:gd name="connsiteY943" fmla="*/ 2369088 h 2993922"/>
              <a:gd name="connsiteX944" fmla="*/ 6534284 w 8938307"/>
              <a:gd name="connsiteY944" fmla="*/ 2379679 h 2993922"/>
              <a:gd name="connsiteX945" fmla="*/ 6513102 w 8938307"/>
              <a:gd name="connsiteY945" fmla="*/ 2369088 h 2993922"/>
              <a:gd name="connsiteX946" fmla="*/ 6523694 w 8938307"/>
              <a:gd name="connsiteY946" fmla="*/ 2369088 h 2993922"/>
              <a:gd name="connsiteX947" fmla="*/ 6523694 w 8938307"/>
              <a:gd name="connsiteY947" fmla="*/ 2358498 h 2993922"/>
              <a:gd name="connsiteX948" fmla="*/ 6523694 w 8938307"/>
              <a:gd name="connsiteY948" fmla="*/ 2347908 h 2993922"/>
              <a:gd name="connsiteX949" fmla="*/ 6513102 w 8938307"/>
              <a:gd name="connsiteY949" fmla="*/ 2347908 h 2993922"/>
              <a:gd name="connsiteX950" fmla="*/ 6502512 w 8938307"/>
              <a:gd name="connsiteY950" fmla="*/ 2358498 h 2993922"/>
              <a:gd name="connsiteX951" fmla="*/ 6491922 w 8938307"/>
              <a:gd name="connsiteY951" fmla="*/ 2347908 h 2993922"/>
              <a:gd name="connsiteX952" fmla="*/ 6491922 w 8938307"/>
              <a:gd name="connsiteY952" fmla="*/ 2337317 h 2993922"/>
              <a:gd name="connsiteX953" fmla="*/ 6470740 w 8938307"/>
              <a:gd name="connsiteY953" fmla="*/ 2326727 h 2993922"/>
              <a:gd name="connsiteX954" fmla="*/ 6460150 w 8938307"/>
              <a:gd name="connsiteY954" fmla="*/ 2326727 h 2993922"/>
              <a:gd name="connsiteX955" fmla="*/ 6460150 w 8938307"/>
              <a:gd name="connsiteY955" fmla="*/ 2337317 h 2993922"/>
              <a:gd name="connsiteX956" fmla="*/ 6470740 w 8938307"/>
              <a:gd name="connsiteY956" fmla="*/ 2337317 h 2993922"/>
              <a:gd name="connsiteX957" fmla="*/ 6386018 w 8938307"/>
              <a:gd name="connsiteY957" fmla="*/ 2337317 h 2993922"/>
              <a:gd name="connsiteX958" fmla="*/ 6343656 w 8938307"/>
              <a:gd name="connsiteY958" fmla="*/ 2337317 h 2993922"/>
              <a:gd name="connsiteX959" fmla="*/ 6327771 w 8938307"/>
              <a:gd name="connsiteY959" fmla="*/ 2332021 h 2993922"/>
              <a:gd name="connsiteX960" fmla="*/ 6301294 w 8938307"/>
              <a:gd name="connsiteY960" fmla="*/ 2321431 h 2993922"/>
              <a:gd name="connsiteX961" fmla="*/ 6280114 w 8938307"/>
              <a:gd name="connsiteY961" fmla="*/ 2316136 h 2993922"/>
              <a:gd name="connsiteX962" fmla="*/ 6269524 w 8938307"/>
              <a:gd name="connsiteY962" fmla="*/ 2316136 h 2993922"/>
              <a:gd name="connsiteX963" fmla="*/ 6264228 w 8938307"/>
              <a:gd name="connsiteY963" fmla="*/ 2316136 h 2993922"/>
              <a:gd name="connsiteX964" fmla="*/ 6248342 w 8938307"/>
              <a:gd name="connsiteY964" fmla="*/ 2305546 h 2993922"/>
              <a:gd name="connsiteX965" fmla="*/ 6264228 w 8938307"/>
              <a:gd name="connsiteY965" fmla="*/ 2305546 h 2993922"/>
              <a:gd name="connsiteX966" fmla="*/ 6258932 w 8938307"/>
              <a:gd name="connsiteY966" fmla="*/ 2294956 h 2993922"/>
              <a:gd name="connsiteX967" fmla="*/ 6290704 w 8938307"/>
              <a:gd name="connsiteY967" fmla="*/ 2294956 h 2993922"/>
              <a:gd name="connsiteX968" fmla="*/ 6317180 w 8938307"/>
              <a:gd name="connsiteY968" fmla="*/ 2300250 h 2993922"/>
              <a:gd name="connsiteX969" fmla="*/ 6343656 w 8938307"/>
              <a:gd name="connsiteY969" fmla="*/ 2305546 h 2993922"/>
              <a:gd name="connsiteX970" fmla="*/ 6407198 w 8938307"/>
              <a:gd name="connsiteY970" fmla="*/ 2316136 h 2993922"/>
              <a:gd name="connsiteX971" fmla="*/ 6438970 w 8938307"/>
              <a:gd name="connsiteY971" fmla="*/ 2316136 h 2993922"/>
              <a:gd name="connsiteX972" fmla="*/ 6428380 w 8938307"/>
              <a:gd name="connsiteY972" fmla="*/ 2300250 h 2993922"/>
              <a:gd name="connsiteX973" fmla="*/ 6428380 w 8938307"/>
              <a:gd name="connsiteY973" fmla="*/ 2294956 h 2993922"/>
              <a:gd name="connsiteX974" fmla="*/ 6438970 w 8938307"/>
              <a:gd name="connsiteY974" fmla="*/ 2305546 h 2993922"/>
              <a:gd name="connsiteX975" fmla="*/ 6449560 w 8938307"/>
              <a:gd name="connsiteY975" fmla="*/ 2300250 h 2993922"/>
              <a:gd name="connsiteX976" fmla="*/ 6449560 w 8938307"/>
              <a:gd name="connsiteY976" fmla="*/ 2294956 h 2993922"/>
              <a:gd name="connsiteX977" fmla="*/ 6438970 w 8938307"/>
              <a:gd name="connsiteY977" fmla="*/ 2294956 h 2993922"/>
              <a:gd name="connsiteX978" fmla="*/ 6428380 w 8938307"/>
              <a:gd name="connsiteY978" fmla="*/ 2294956 h 2993922"/>
              <a:gd name="connsiteX979" fmla="*/ 6417788 w 8938307"/>
              <a:gd name="connsiteY979" fmla="*/ 2284365 h 2993922"/>
              <a:gd name="connsiteX980" fmla="*/ 6401903 w 8938307"/>
              <a:gd name="connsiteY980" fmla="*/ 2279069 h 2993922"/>
              <a:gd name="connsiteX981" fmla="*/ 6396608 w 8938307"/>
              <a:gd name="connsiteY981" fmla="*/ 2263184 h 2993922"/>
              <a:gd name="connsiteX982" fmla="*/ 6401903 w 8938307"/>
              <a:gd name="connsiteY982" fmla="*/ 2252594 h 2993922"/>
              <a:gd name="connsiteX983" fmla="*/ 5994172 w 8938307"/>
              <a:gd name="connsiteY983" fmla="*/ 2252594 h 2993922"/>
              <a:gd name="connsiteX984" fmla="*/ 6004764 w 8938307"/>
              <a:gd name="connsiteY984" fmla="*/ 2252594 h 2993922"/>
              <a:gd name="connsiteX985" fmla="*/ 5994172 w 8938307"/>
              <a:gd name="connsiteY985" fmla="*/ 2263184 h 2993922"/>
              <a:gd name="connsiteX986" fmla="*/ 4702142 w 8938307"/>
              <a:gd name="connsiteY986" fmla="*/ 2252594 h 2993922"/>
              <a:gd name="connsiteX987" fmla="*/ 4723324 w 8938307"/>
              <a:gd name="connsiteY987" fmla="*/ 2252594 h 2993922"/>
              <a:gd name="connsiteX988" fmla="*/ 4765684 w 8938307"/>
              <a:gd name="connsiteY988" fmla="*/ 2273775 h 2993922"/>
              <a:gd name="connsiteX989" fmla="*/ 4765684 w 8938307"/>
              <a:gd name="connsiteY989" fmla="*/ 2284365 h 2993922"/>
              <a:gd name="connsiteX990" fmla="*/ 4744504 w 8938307"/>
              <a:gd name="connsiteY990" fmla="*/ 2279069 h 2993922"/>
              <a:gd name="connsiteX991" fmla="*/ 4733914 w 8938307"/>
              <a:gd name="connsiteY991" fmla="*/ 2273775 h 2993922"/>
              <a:gd name="connsiteX992" fmla="*/ 4702142 w 8938307"/>
              <a:gd name="connsiteY992" fmla="*/ 2263184 h 2993922"/>
              <a:gd name="connsiteX993" fmla="*/ 7847494 w 8938307"/>
              <a:gd name="connsiteY993" fmla="*/ 2242004 h 2993922"/>
              <a:gd name="connsiteX994" fmla="*/ 7858085 w 8938307"/>
              <a:gd name="connsiteY994" fmla="*/ 2242004 h 2993922"/>
              <a:gd name="connsiteX995" fmla="*/ 7847494 w 8938307"/>
              <a:gd name="connsiteY995" fmla="*/ 2252594 h 2993922"/>
              <a:gd name="connsiteX996" fmla="*/ 7720409 w 8938307"/>
              <a:gd name="connsiteY996" fmla="*/ 2242004 h 2993922"/>
              <a:gd name="connsiteX997" fmla="*/ 7773361 w 8938307"/>
              <a:gd name="connsiteY997" fmla="*/ 2252594 h 2993922"/>
              <a:gd name="connsiteX998" fmla="*/ 7741590 w 8938307"/>
              <a:gd name="connsiteY998" fmla="*/ 2252594 h 2993922"/>
              <a:gd name="connsiteX999" fmla="*/ 7720409 w 8938307"/>
              <a:gd name="connsiteY999" fmla="*/ 2242004 h 2993922"/>
              <a:gd name="connsiteX1000" fmla="*/ 7127347 w 8938307"/>
              <a:gd name="connsiteY1000" fmla="*/ 2242004 h 2993922"/>
              <a:gd name="connsiteX1001" fmla="*/ 7127347 w 8938307"/>
              <a:gd name="connsiteY1001" fmla="*/ 2252594 h 2993922"/>
              <a:gd name="connsiteX1002" fmla="*/ 7148526 w 8938307"/>
              <a:gd name="connsiteY1002" fmla="*/ 2252594 h 2993922"/>
              <a:gd name="connsiteX1003" fmla="*/ 7127347 w 8938307"/>
              <a:gd name="connsiteY1003" fmla="*/ 2242004 h 2993922"/>
              <a:gd name="connsiteX1004" fmla="*/ 6904948 w 8938307"/>
              <a:gd name="connsiteY1004" fmla="*/ 2242004 h 2993922"/>
              <a:gd name="connsiteX1005" fmla="*/ 6904948 w 8938307"/>
              <a:gd name="connsiteY1005" fmla="*/ 2252594 h 2993922"/>
              <a:gd name="connsiteX1006" fmla="*/ 6915539 w 8938307"/>
              <a:gd name="connsiteY1006" fmla="*/ 2257889 h 2993922"/>
              <a:gd name="connsiteX1007" fmla="*/ 6915539 w 8938307"/>
              <a:gd name="connsiteY1007" fmla="*/ 2273775 h 2993922"/>
              <a:gd name="connsiteX1008" fmla="*/ 6904948 w 8938307"/>
              <a:gd name="connsiteY1008" fmla="*/ 2279069 h 2993922"/>
              <a:gd name="connsiteX1009" fmla="*/ 6910244 w 8938307"/>
              <a:gd name="connsiteY1009" fmla="*/ 2284365 h 2993922"/>
              <a:gd name="connsiteX1010" fmla="*/ 6920833 w 8938307"/>
              <a:gd name="connsiteY1010" fmla="*/ 2284365 h 2993922"/>
              <a:gd name="connsiteX1011" fmla="*/ 6926129 w 8938307"/>
              <a:gd name="connsiteY1011" fmla="*/ 2279069 h 2993922"/>
              <a:gd name="connsiteX1012" fmla="*/ 6936718 w 8938307"/>
              <a:gd name="connsiteY1012" fmla="*/ 2273775 h 2993922"/>
              <a:gd name="connsiteX1013" fmla="*/ 6947310 w 8938307"/>
              <a:gd name="connsiteY1013" fmla="*/ 2268479 h 2993922"/>
              <a:gd name="connsiteX1014" fmla="*/ 6957900 w 8938307"/>
              <a:gd name="connsiteY1014" fmla="*/ 2263184 h 2993922"/>
              <a:gd name="connsiteX1015" fmla="*/ 6957900 w 8938307"/>
              <a:gd name="connsiteY1015" fmla="*/ 2252594 h 2993922"/>
              <a:gd name="connsiteX1016" fmla="*/ 6947310 w 8938307"/>
              <a:gd name="connsiteY1016" fmla="*/ 2257889 h 2993922"/>
              <a:gd name="connsiteX1017" fmla="*/ 6936718 w 8938307"/>
              <a:gd name="connsiteY1017" fmla="*/ 2252594 h 2993922"/>
              <a:gd name="connsiteX1018" fmla="*/ 6926129 w 8938307"/>
              <a:gd name="connsiteY1018" fmla="*/ 2242004 h 2993922"/>
              <a:gd name="connsiteX1019" fmla="*/ 6915539 w 8938307"/>
              <a:gd name="connsiteY1019" fmla="*/ 2242004 h 2993922"/>
              <a:gd name="connsiteX1020" fmla="*/ 6910244 w 8938307"/>
              <a:gd name="connsiteY1020" fmla="*/ 2242004 h 2993922"/>
              <a:gd name="connsiteX1021" fmla="*/ 6650778 w 8938307"/>
              <a:gd name="connsiteY1021" fmla="*/ 2242004 h 2993922"/>
              <a:gd name="connsiteX1022" fmla="*/ 6661368 w 8938307"/>
              <a:gd name="connsiteY1022" fmla="*/ 2242004 h 2993922"/>
              <a:gd name="connsiteX1023" fmla="*/ 6650778 w 8938307"/>
              <a:gd name="connsiteY1023" fmla="*/ 2252594 h 2993922"/>
              <a:gd name="connsiteX1024" fmla="*/ 6640188 w 8938307"/>
              <a:gd name="connsiteY1024" fmla="*/ 2247298 h 2993922"/>
              <a:gd name="connsiteX1025" fmla="*/ 6650778 w 8938307"/>
              <a:gd name="connsiteY1025" fmla="*/ 2242004 h 2993922"/>
              <a:gd name="connsiteX1026" fmla="*/ 6619006 w 8938307"/>
              <a:gd name="connsiteY1026" fmla="*/ 2242004 h 2993922"/>
              <a:gd name="connsiteX1027" fmla="*/ 6629598 w 8938307"/>
              <a:gd name="connsiteY1027" fmla="*/ 2242004 h 2993922"/>
              <a:gd name="connsiteX1028" fmla="*/ 6629598 w 8938307"/>
              <a:gd name="connsiteY1028" fmla="*/ 2252594 h 2993922"/>
              <a:gd name="connsiteX1029" fmla="*/ 6619006 w 8938307"/>
              <a:gd name="connsiteY1029" fmla="*/ 2242004 h 2993922"/>
              <a:gd name="connsiteX1030" fmla="*/ 6491922 w 8938307"/>
              <a:gd name="connsiteY1030" fmla="*/ 2242004 h 2993922"/>
              <a:gd name="connsiteX1031" fmla="*/ 6523694 w 8938307"/>
              <a:gd name="connsiteY1031" fmla="*/ 2252594 h 2993922"/>
              <a:gd name="connsiteX1032" fmla="*/ 6544874 w 8938307"/>
              <a:gd name="connsiteY1032" fmla="*/ 2252594 h 2993922"/>
              <a:gd name="connsiteX1033" fmla="*/ 6555464 w 8938307"/>
              <a:gd name="connsiteY1033" fmla="*/ 2263184 h 2993922"/>
              <a:gd name="connsiteX1034" fmla="*/ 6566054 w 8938307"/>
              <a:gd name="connsiteY1034" fmla="*/ 2273775 h 2993922"/>
              <a:gd name="connsiteX1035" fmla="*/ 6523694 w 8938307"/>
              <a:gd name="connsiteY1035" fmla="*/ 2263184 h 2993922"/>
              <a:gd name="connsiteX1036" fmla="*/ 6491922 w 8938307"/>
              <a:gd name="connsiteY1036" fmla="*/ 2242004 h 2993922"/>
              <a:gd name="connsiteX1037" fmla="*/ 7815724 w 8938307"/>
              <a:gd name="connsiteY1037" fmla="*/ 2231413 h 2993922"/>
              <a:gd name="connsiteX1038" fmla="*/ 7821019 w 8938307"/>
              <a:gd name="connsiteY1038" fmla="*/ 2236708 h 2993922"/>
              <a:gd name="connsiteX1039" fmla="*/ 7826313 w 8938307"/>
              <a:gd name="connsiteY1039" fmla="*/ 2242004 h 2993922"/>
              <a:gd name="connsiteX1040" fmla="*/ 7815724 w 8938307"/>
              <a:gd name="connsiteY1040" fmla="*/ 2242004 h 2993922"/>
              <a:gd name="connsiteX1041" fmla="*/ 6830814 w 8938307"/>
              <a:gd name="connsiteY1041" fmla="*/ 2231413 h 2993922"/>
              <a:gd name="connsiteX1042" fmla="*/ 6825520 w 8938307"/>
              <a:gd name="connsiteY1042" fmla="*/ 2236708 h 2993922"/>
              <a:gd name="connsiteX1043" fmla="*/ 6857292 w 8938307"/>
              <a:gd name="connsiteY1043" fmla="*/ 2242004 h 2993922"/>
              <a:gd name="connsiteX1044" fmla="*/ 6883766 w 8938307"/>
              <a:gd name="connsiteY1044" fmla="*/ 2236708 h 2993922"/>
              <a:gd name="connsiteX1045" fmla="*/ 6862587 w 8938307"/>
              <a:gd name="connsiteY1045" fmla="*/ 2231413 h 2993922"/>
              <a:gd name="connsiteX1046" fmla="*/ 6830814 w 8938307"/>
              <a:gd name="connsiteY1046" fmla="*/ 2231413 h 2993922"/>
              <a:gd name="connsiteX1047" fmla="*/ 6460150 w 8938307"/>
              <a:gd name="connsiteY1047" fmla="*/ 2231413 h 2993922"/>
              <a:gd name="connsiteX1048" fmla="*/ 6470740 w 8938307"/>
              <a:gd name="connsiteY1048" fmla="*/ 2242004 h 2993922"/>
              <a:gd name="connsiteX1049" fmla="*/ 6460150 w 8938307"/>
              <a:gd name="connsiteY1049" fmla="*/ 2242004 h 2993922"/>
              <a:gd name="connsiteX1050" fmla="*/ 4617420 w 8938307"/>
              <a:gd name="connsiteY1050" fmla="*/ 2231413 h 2993922"/>
              <a:gd name="connsiteX1051" fmla="*/ 4628010 w 8938307"/>
              <a:gd name="connsiteY1051" fmla="*/ 2231413 h 2993922"/>
              <a:gd name="connsiteX1052" fmla="*/ 4649190 w 8938307"/>
              <a:gd name="connsiteY1052" fmla="*/ 2247298 h 2993922"/>
              <a:gd name="connsiteX1053" fmla="*/ 4649190 w 8938307"/>
              <a:gd name="connsiteY1053" fmla="*/ 2252594 h 2993922"/>
              <a:gd name="connsiteX1054" fmla="*/ 4638599 w 8938307"/>
              <a:gd name="connsiteY1054" fmla="*/ 2242004 h 2993922"/>
              <a:gd name="connsiteX1055" fmla="*/ 4617420 w 8938307"/>
              <a:gd name="connsiteY1055" fmla="*/ 2231413 h 2993922"/>
              <a:gd name="connsiteX1056" fmla="*/ 6980404 w 8938307"/>
              <a:gd name="connsiteY1056" fmla="*/ 2214204 h 2993922"/>
              <a:gd name="connsiteX1057" fmla="*/ 6973785 w 8938307"/>
              <a:gd name="connsiteY1057" fmla="*/ 2215527 h 2993922"/>
              <a:gd name="connsiteX1058" fmla="*/ 6952604 w 8938307"/>
              <a:gd name="connsiteY1058" fmla="*/ 2220823 h 2993922"/>
              <a:gd name="connsiteX1059" fmla="*/ 6936718 w 8938307"/>
              <a:gd name="connsiteY1059" fmla="*/ 2220823 h 2993922"/>
              <a:gd name="connsiteX1060" fmla="*/ 6989670 w 8938307"/>
              <a:gd name="connsiteY1060" fmla="*/ 2231413 h 2993922"/>
              <a:gd name="connsiteX1061" fmla="*/ 6989670 w 8938307"/>
              <a:gd name="connsiteY1061" fmla="*/ 2220823 h 2993922"/>
              <a:gd name="connsiteX1062" fmla="*/ 6980404 w 8938307"/>
              <a:gd name="connsiteY1062" fmla="*/ 2214204 h 2993922"/>
              <a:gd name="connsiteX1063" fmla="*/ 7932219 w 8938307"/>
              <a:gd name="connsiteY1063" fmla="*/ 2210232 h 2993922"/>
              <a:gd name="connsiteX1064" fmla="*/ 7937513 w 8938307"/>
              <a:gd name="connsiteY1064" fmla="*/ 2220823 h 2993922"/>
              <a:gd name="connsiteX1065" fmla="*/ 7942808 w 8938307"/>
              <a:gd name="connsiteY1065" fmla="*/ 2215527 h 2993922"/>
              <a:gd name="connsiteX1066" fmla="*/ 7932219 w 8938307"/>
              <a:gd name="connsiteY1066" fmla="*/ 2210232 h 2993922"/>
              <a:gd name="connsiteX1067" fmla="*/ 6857292 w 8938307"/>
              <a:gd name="connsiteY1067" fmla="*/ 2210232 h 2993922"/>
              <a:gd name="connsiteX1068" fmla="*/ 6851996 w 8938307"/>
              <a:gd name="connsiteY1068" fmla="*/ 2220823 h 2993922"/>
              <a:gd name="connsiteX1069" fmla="*/ 6857292 w 8938307"/>
              <a:gd name="connsiteY1069" fmla="*/ 2215527 h 2993922"/>
              <a:gd name="connsiteX1070" fmla="*/ 6857292 w 8938307"/>
              <a:gd name="connsiteY1070" fmla="*/ 2210232 h 2993922"/>
              <a:gd name="connsiteX1071" fmla="*/ 5522900 w 8938307"/>
              <a:gd name="connsiteY1071" fmla="*/ 2210232 h 2993922"/>
              <a:gd name="connsiteX1072" fmla="*/ 5507014 w 8938307"/>
              <a:gd name="connsiteY1072" fmla="*/ 2220823 h 2993922"/>
              <a:gd name="connsiteX1073" fmla="*/ 5517604 w 8938307"/>
              <a:gd name="connsiteY1073" fmla="*/ 2220823 h 2993922"/>
              <a:gd name="connsiteX1074" fmla="*/ 5538785 w 8938307"/>
              <a:gd name="connsiteY1074" fmla="*/ 2220823 h 2993922"/>
              <a:gd name="connsiteX1075" fmla="*/ 5528195 w 8938307"/>
              <a:gd name="connsiteY1075" fmla="*/ 2210232 h 2993922"/>
              <a:gd name="connsiteX1076" fmla="*/ 5522900 w 8938307"/>
              <a:gd name="connsiteY1076" fmla="*/ 2210232 h 2993922"/>
              <a:gd name="connsiteX1077" fmla="*/ 5210482 w 8938307"/>
              <a:gd name="connsiteY1077" fmla="*/ 2210232 h 2993922"/>
              <a:gd name="connsiteX1078" fmla="*/ 5242254 w 8938307"/>
              <a:gd name="connsiteY1078" fmla="*/ 2210232 h 2993922"/>
              <a:gd name="connsiteX1079" fmla="*/ 5263434 w 8938307"/>
              <a:gd name="connsiteY1079" fmla="*/ 2220823 h 2993922"/>
              <a:gd name="connsiteX1080" fmla="*/ 5221073 w 8938307"/>
              <a:gd name="connsiteY1080" fmla="*/ 2220823 h 2993922"/>
              <a:gd name="connsiteX1081" fmla="*/ 7317974 w 8938307"/>
              <a:gd name="connsiteY1081" fmla="*/ 2199642 h 2993922"/>
              <a:gd name="connsiteX1082" fmla="*/ 7360336 w 8938307"/>
              <a:gd name="connsiteY1082" fmla="*/ 2220823 h 2993922"/>
              <a:gd name="connsiteX1083" fmla="*/ 7328564 w 8938307"/>
              <a:gd name="connsiteY1083" fmla="*/ 2210232 h 2993922"/>
              <a:gd name="connsiteX1084" fmla="*/ 6460150 w 8938307"/>
              <a:gd name="connsiteY1084" fmla="*/ 2199642 h 2993922"/>
              <a:gd name="connsiteX1085" fmla="*/ 6513102 w 8938307"/>
              <a:gd name="connsiteY1085" fmla="*/ 2210232 h 2993922"/>
              <a:gd name="connsiteX1086" fmla="*/ 6528988 w 8938307"/>
              <a:gd name="connsiteY1086" fmla="*/ 2204937 h 2993922"/>
              <a:gd name="connsiteX1087" fmla="*/ 6544874 w 8938307"/>
              <a:gd name="connsiteY1087" fmla="*/ 2210232 h 2993922"/>
              <a:gd name="connsiteX1088" fmla="*/ 6544874 w 8938307"/>
              <a:gd name="connsiteY1088" fmla="*/ 2215527 h 2993922"/>
              <a:gd name="connsiteX1089" fmla="*/ 6544874 w 8938307"/>
              <a:gd name="connsiteY1089" fmla="*/ 2220823 h 2993922"/>
              <a:gd name="connsiteX1090" fmla="*/ 6555464 w 8938307"/>
              <a:gd name="connsiteY1090" fmla="*/ 2220823 h 2993922"/>
              <a:gd name="connsiteX1091" fmla="*/ 6566054 w 8938307"/>
              <a:gd name="connsiteY1091" fmla="*/ 2231413 h 2993922"/>
              <a:gd name="connsiteX1092" fmla="*/ 6555464 w 8938307"/>
              <a:gd name="connsiteY1092" fmla="*/ 2231413 h 2993922"/>
              <a:gd name="connsiteX1093" fmla="*/ 6534284 w 8938307"/>
              <a:gd name="connsiteY1093" fmla="*/ 2231413 h 2993922"/>
              <a:gd name="connsiteX1094" fmla="*/ 6523694 w 8938307"/>
              <a:gd name="connsiteY1094" fmla="*/ 2231413 h 2993922"/>
              <a:gd name="connsiteX1095" fmla="*/ 4988084 w 8938307"/>
              <a:gd name="connsiteY1095" fmla="*/ 2199642 h 2993922"/>
              <a:gd name="connsiteX1096" fmla="*/ 4998674 w 8938307"/>
              <a:gd name="connsiteY1096" fmla="*/ 2199642 h 2993922"/>
              <a:gd name="connsiteX1097" fmla="*/ 5009265 w 8938307"/>
              <a:gd name="connsiteY1097" fmla="*/ 2210232 h 2993922"/>
              <a:gd name="connsiteX1098" fmla="*/ 5035740 w 8938307"/>
              <a:gd name="connsiteY1098" fmla="*/ 2204937 h 2993922"/>
              <a:gd name="connsiteX1099" fmla="*/ 5078102 w 8938307"/>
              <a:gd name="connsiteY1099" fmla="*/ 2215527 h 2993922"/>
              <a:gd name="connsiteX1100" fmla="*/ 5115169 w 8938307"/>
              <a:gd name="connsiteY1100" fmla="*/ 2231413 h 2993922"/>
              <a:gd name="connsiteX1101" fmla="*/ 5104578 w 8938307"/>
              <a:gd name="connsiteY1101" fmla="*/ 2231413 h 2993922"/>
              <a:gd name="connsiteX1102" fmla="*/ 5104578 w 8938307"/>
              <a:gd name="connsiteY1102" fmla="*/ 2242004 h 2993922"/>
              <a:gd name="connsiteX1103" fmla="*/ 5115169 w 8938307"/>
              <a:gd name="connsiteY1103" fmla="*/ 2231413 h 2993922"/>
              <a:gd name="connsiteX1104" fmla="*/ 5157530 w 8938307"/>
              <a:gd name="connsiteY1104" fmla="*/ 2242004 h 2993922"/>
              <a:gd name="connsiteX1105" fmla="*/ 5221073 w 8938307"/>
              <a:gd name="connsiteY1105" fmla="*/ 2252594 h 2993922"/>
              <a:gd name="connsiteX1106" fmla="*/ 5263434 w 8938307"/>
              <a:gd name="connsiteY1106" fmla="*/ 2263184 h 2993922"/>
              <a:gd name="connsiteX1107" fmla="*/ 5263434 w 8938307"/>
              <a:gd name="connsiteY1107" fmla="*/ 2294956 h 2993922"/>
              <a:gd name="connsiteX1108" fmla="*/ 5284614 w 8938307"/>
              <a:gd name="connsiteY1108" fmla="*/ 2305546 h 2993922"/>
              <a:gd name="connsiteX1109" fmla="*/ 5295206 w 8938307"/>
              <a:gd name="connsiteY1109" fmla="*/ 2305546 h 2993922"/>
              <a:gd name="connsiteX1110" fmla="*/ 5316386 w 8938307"/>
              <a:gd name="connsiteY1110" fmla="*/ 2305546 h 2993922"/>
              <a:gd name="connsiteX1111" fmla="*/ 5321681 w 8938307"/>
              <a:gd name="connsiteY1111" fmla="*/ 2316136 h 2993922"/>
              <a:gd name="connsiteX1112" fmla="*/ 5326977 w 8938307"/>
              <a:gd name="connsiteY1112" fmla="*/ 2316136 h 2993922"/>
              <a:gd name="connsiteX1113" fmla="*/ 5337566 w 8938307"/>
              <a:gd name="connsiteY1113" fmla="*/ 2316136 h 2993922"/>
              <a:gd name="connsiteX1114" fmla="*/ 5422291 w 8938307"/>
              <a:gd name="connsiteY1114" fmla="*/ 2337317 h 2993922"/>
              <a:gd name="connsiteX1115" fmla="*/ 5432881 w 8938307"/>
              <a:gd name="connsiteY1115" fmla="*/ 2342612 h 2993922"/>
              <a:gd name="connsiteX1116" fmla="*/ 5422291 w 8938307"/>
              <a:gd name="connsiteY1116" fmla="*/ 2353202 h 2993922"/>
              <a:gd name="connsiteX1117" fmla="*/ 5390518 w 8938307"/>
              <a:gd name="connsiteY1117" fmla="*/ 2353202 h 2993922"/>
              <a:gd name="connsiteX1118" fmla="*/ 5348158 w 8938307"/>
              <a:gd name="connsiteY1118" fmla="*/ 2342612 h 2993922"/>
              <a:gd name="connsiteX1119" fmla="*/ 5316386 w 8938307"/>
              <a:gd name="connsiteY1119" fmla="*/ 2326727 h 2993922"/>
              <a:gd name="connsiteX1120" fmla="*/ 5274025 w 8938307"/>
              <a:gd name="connsiteY1120" fmla="*/ 2316136 h 2993922"/>
              <a:gd name="connsiteX1121" fmla="*/ 5252844 w 8938307"/>
              <a:gd name="connsiteY1121" fmla="*/ 2305546 h 2993922"/>
              <a:gd name="connsiteX1122" fmla="*/ 5221073 w 8938307"/>
              <a:gd name="connsiteY1122" fmla="*/ 2294956 h 2993922"/>
              <a:gd name="connsiteX1123" fmla="*/ 5173416 w 8938307"/>
              <a:gd name="connsiteY1123" fmla="*/ 2289660 h 2993922"/>
              <a:gd name="connsiteX1124" fmla="*/ 5125758 w 8938307"/>
              <a:gd name="connsiteY1124" fmla="*/ 2279069 h 2993922"/>
              <a:gd name="connsiteX1125" fmla="*/ 5083398 w 8938307"/>
              <a:gd name="connsiteY1125" fmla="*/ 2263184 h 2993922"/>
              <a:gd name="connsiteX1126" fmla="*/ 5056921 w 8938307"/>
              <a:gd name="connsiteY1126" fmla="*/ 2257889 h 2993922"/>
              <a:gd name="connsiteX1127" fmla="*/ 5041036 w 8938307"/>
              <a:gd name="connsiteY1127" fmla="*/ 2252594 h 2993922"/>
              <a:gd name="connsiteX1128" fmla="*/ 4966902 w 8938307"/>
              <a:gd name="connsiteY1128" fmla="*/ 2220823 h 2993922"/>
              <a:gd name="connsiteX1129" fmla="*/ 4966902 w 8938307"/>
              <a:gd name="connsiteY1129" fmla="*/ 2210232 h 2993922"/>
              <a:gd name="connsiteX1130" fmla="*/ 4977492 w 8938307"/>
              <a:gd name="connsiteY1130" fmla="*/ 2210232 h 2993922"/>
              <a:gd name="connsiteX1131" fmla="*/ 4988084 w 8938307"/>
              <a:gd name="connsiteY1131" fmla="*/ 2210232 h 2993922"/>
              <a:gd name="connsiteX1132" fmla="*/ 4670372 w 8938307"/>
              <a:gd name="connsiteY1132" fmla="*/ 2199642 h 2993922"/>
              <a:gd name="connsiteX1133" fmla="*/ 4675666 w 8938307"/>
              <a:gd name="connsiteY1133" fmla="*/ 2204937 h 2993922"/>
              <a:gd name="connsiteX1134" fmla="*/ 4691551 w 8938307"/>
              <a:gd name="connsiteY1134" fmla="*/ 2210232 h 2993922"/>
              <a:gd name="connsiteX1135" fmla="*/ 4680962 w 8938307"/>
              <a:gd name="connsiteY1135" fmla="*/ 2210232 h 2993922"/>
              <a:gd name="connsiteX1136" fmla="*/ 4670372 w 8938307"/>
              <a:gd name="connsiteY1136" fmla="*/ 2210232 h 2993922"/>
              <a:gd name="connsiteX1137" fmla="*/ 5925334 w 8938307"/>
              <a:gd name="connsiteY1137" fmla="*/ 2194346 h 2993922"/>
              <a:gd name="connsiteX1138" fmla="*/ 5920039 w 8938307"/>
              <a:gd name="connsiteY1138" fmla="*/ 2199642 h 2993922"/>
              <a:gd name="connsiteX1139" fmla="*/ 5930630 w 8938307"/>
              <a:gd name="connsiteY1139" fmla="*/ 2199642 h 2993922"/>
              <a:gd name="connsiteX1140" fmla="*/ 5941220 w 8938307"/>
              <a:gd name="connsiteY1140" fmla="*/ 2199642 h 2993922"/>
              <a:gd name="connsiteX1141" fmla="*/ 5925334 w 8938307"/>
              <a:gd name="connsiteY1141" fmla="*/ 2194346 h 2993922"/>
              <a:gd name="connsiteX1142" fmla="*/ 7476830 w 8938307"/>
              <a:gd name="connsiteY1142" fmla="*/ 2189051 h 2993922"/>
              <a:gd name="connsiteX1143" fmla="*/ 7487420 w 8938307"/>
              <a:gd name="connsiteY1143" fmla="*/ 2189051 h 2993922"/>
              <a:gd name="connsiteX1144" fmla="*/ 7487420 w 8938307"/>
              <a:gd name="connsiteY1144" fmla="*/ 2199642 h 2993922"/>
              <a:gd name="connsiteX1145" fmla="*/ 7476830 w 8938307"/>
              <a:gd name="connsiteY1145" fmla="*/ 2189051 h 2993922"/>
              <a:gd name="connsiteX1146" fmla="*/ 6682550 w 8938307"/>
              <a:gd name="connsiteY1146" fmla="*/ 2189051 h 2993922"/>
              <a:gd name="connsiteX1147" fmla="*/ 6682550 w 8938307"/>
              <a:gd name="connsiteY1147" fmla="*/ 2199642 h 2993922"/>
              <a:gd name="connsiteX1148" fmla="*/ 6671958 w 8938307"/>
              <a:gd name="connsiteY1148" fmla="*/ 2199642 h 2993922"/>
              <a:gd name="connsiteX1149" fmla="*/ 6491922 w 8938307"/>
              <a:gd name="connsiteY1149" fmla="*/ 2189051 h 2993922"/>
              <a:gd name="connsiteX1150" fmla="*/ 6502512 w 8938307"/>
              <a:gd name="connsiteY1150" fmla="*/ 2199642 h 2993922"/>
              <a:gd name="connsiteX1151" fmla="*/ 6497217 w 8938307"/>
              <a:gd name="connsiteY1151" fmla="*/ 2199642 h 2993922"/>
              <a:gd name="connsiteX1152" fmla="*/ 6491922 w 8938307"/>
              <a:gd name="connsiteY1152" fmla="*/ 2194346 h 2993922"/>
              <a:gd name="connsiteX1153" fmla="*/ 6491922 w 8938307"/>
              <a:gd name="connsiteY1153" fmla="*/ 2189051 h 2993922"/>
              <a:gd name="connsiteX1154" fmla="*/ 6301294 w 8938307"/>
              <a:gd name="connsiteY1154" fmla="*/ 2189051 h 2993922"/>
              <a:gd name="connsiteX1155" fmla="*/ 6311884 w 8938307"/>
              <a:gd name="connsiteY1155" fmla="*/ 2189051 h 2993922"/>
              <a:gd name="connsiteX1156" fmla="*/ 6311884 w 8938307"/>
              <a:gd name="connsiteY1156" fmla="*/ 2199642 h 2993922"/>
              <a:gd name="connsiteX1157" fmla="*/ 6301294 w 8938307"/>
              <a:gd name="connsiteY1157" fmla="*/ 2189051 h 2993922"/>
              <a:gd name="connsiteX1158" fmla="*/ 5909449 w 8938307"/>
              <a:gd name="connsiteY1158" fmla="*/ 2189051 h 2993922"/>
              <a:gd name="connsiteX1159" fmla="*/ 5909449 w 8938307"/>
              <a:gd name="connsiteY1159" fmla="*/ 2199642 h 2993922"/>
              <a:gd name="connsiteX1160" fmla="*/ 5920039 w 8938307"/>
              <a:gd name="connsiteY1160" fmla="*/ 2189051 h 2993922"/>
              <a:gd name="connsiteX1161" fmla="*/ 5909449 w 8938307"/>
              <a:gd name="connsiteY1161" fmla="*/ 2189051 h 2993922"/>
              <a:gd name="connsiteX1162" fmla="*/ 4903360 w 8938307"/>
              <a:gd name="connsiteY1162" fmla="*/ 2189051 h 2993922"/>
              <a:gd name="connsiteX1163" fmla="*/ 4913950 w 8938307"/>
              <a:gd name="connsiteY1163" fmla="*/ 2189051 h 2993922"/>
              <a:gd name="connsiteX1164" fmla="*/ 4924540 w 8938307"/>
              <a:gd name="connsiteY1164" fmla="*/ 2199642 h 2993922"/>
              <a:gd name="connsiteX1165" fmla="*/ 4903360 w 8938307"/>
              <a:gd name="connsiteY1165" fmla="*/ 2199642 h 2993922"/>
              <a:gd name="connsiteX1166" fmla="*/ 4204393 w 8938307"/>
              <a:gd name="connsiteY1166" fmla="*/ 2189051 h 2993922"/>
              <a:gd name="connsiteX1167" fmla="*/ 4257345 w 8938307"/>
              <a:gd name="connsiteY1167" fmla="*/ 2204937 h 2993922"/>
              <a:gd name="connsiteX1168" fmla="*/ 4289116 w 8938307"/>
              <a:gd name="connsiteY1168" fmla="*/ 2220823 h 2993922"/>
              <a:gd name="connsiteX1169" fmla="*/ 4225574 w 8938307"/>
              <a:gd name="connsiteY1169" fmla="*/ 2210232 h 2993922"/>
              <a:gd name="connsiteX1170" fmla="*/ 4204393 w 8938307"/>
              <a:gd name="connsiteY1170" fmla="*/ 2189051 h 2993922"/>
              <a:gd name="connsiteX1171" fmla="*/ 7868675 w 8938307"/>
              <a:gd name="connsiteY1171" fmla="*/ 2178461 h 2993922"/>
              <a:gd name="connsiteX1172" fmla="*/ 7879267 w 8938307"/>
              <a:gd name="connsiteY1172" fmla="*/ 2183756 h 2993922"/>
              <a:gd name="connsiteX1173" fmla="*/ 7868675 w 8938307"/>
              <a:gd name="connsiteY1173" fmla="*/ 2189051 h 2993922"/>
              <a:gd name="connsiteX1174" fmla="*/ 7858085 w 8938307"/>
              <a:gd name="connsiteY1174" fmla="*/ 2183756 h 2993922"/>
              <a:gd name="connsiteX1175" fmla="*/ 7868675 w 8938307"/>
              <a:gd name="connsiteY1175" fmla="*/ 2178461 h 2993922"/>
              <a:gd name="connsiteX1176" fmla="*/ 7635686 w 8938307"/>
              <a:gd name="connsiteY1176" fmla="*/ 2178461 h 2993922"/>
              <a:gd name="connsiteX1177" fmla="*/ 7625096 w 8938307"/>
              <a:gd name="connsiteY1177" fmla="*/ 2189051 h 2993922"/>
              <a:gd name="connsiteX1178" fmla="*/ 7635686 w 8938307"/>
              <a:gd name="connsiteY1178" fmla="*/ 2189051 h 2993922"/>
              <a:gd name="connsiteX1179" fmla="*/ 6936718 w 8938307"/>
              <a:gd name="connsiteY1179" fmla="*/ 2178461 h 2993922"/>
              <a:gd name="connsiteX1180" fmla="*/ 6936718 w 8938307"/>
              <a:gd name="connsiteY1180" fmla="*/ 2189051 h 2993922"/>
              <a:gd name="connsiteX1181" fmla="*/ 6947310 w 8938307"/>
              <a:gd name="connsiteY1181" fmla="*/ 2178461 h 2993922"/>
              <a:gd name="connsiteX1182" fmla="*/ 6703730 w 8938307"/>
              <a:gd name="connsiteY1182" fmla="*/ 2178461 h 2993922"/>
              <a:gd name="connsiteX1183" fmla="*/ 6724910 w 8938307"/>
              <a:gd name="connsiteY1183" fmla="*/ 2189051 h 2993922"/>
              <a:gd name="connsiteX1184" fmla="*/ 6703730 w 8938307"/>
              <a:gd name="connsiteY1184" fmla="*/ 2189051 h 2993922"/>
              <a:gd name="connsiteX1185" fmla="*/ 5867087 w 8938307"/>
              <a:gd name="connsiteY1185" fmla="*/ 2178461 h 2993922"/>
              <a:gd name="connsiteX1186" fmla="*/ 5867087 w 8938307"/>
              <a:gd name="connsiteY1186" fmla="*/ 2189051 h 2993922"/>
              <a:gd name="connsiteX1187" fmla="*/ 5888268 w 8938307"/>
              <a:gd name="connsiteY1187" fmla="*/ 2189051 h 2993922"/>
              <a:gd name="connsiteX1188" fmla="*/ 5867087 w 8938307"/>
              <a:gd name="connsiteY1188" fmla="*/ 2178461 h 2993922"/>
              <a:gd name="connsiteX1189" fmla="*/ 7720409 w 8938307"/>
              <a:gd name="connsiteY1189" fmla="*/ 2167871 h 2993922"/>
              <a:gd name="connsiteX1190" fmla="*/ 7720409 w 8938307"/>
              <a:gd name="connsiteY1190" fmla="*/ 2178461 h 2993922"/>
              <a:gd name="connsiteX1191" fmla="*/ 7720409 w 8938307"/>
              <a:gd name="connsiteY1191" fmla="*/ 2189051 h 2993922"/>
              <a:gd name="connsiteX1192" fmla="*/ 7709820 w 8938307"/>
              <a:gd name="connsiteY1192" fmla="*/ 2178461 h 2993922"/>
              <a:gd name="connsiteX1193" fmla="*/ 7720409 w 8938307"/>
              <a:gd name="connsiteY1193" fmla="*/ 2167871 h 2993922"/>
              <a:gd name="connsiteX1194" fmla="*/ 6121257 w 8938307"/>
              <a:gd name="connsiteY1194" fmla="*/ 2157280 h 2993922"/>
              <a:gd name="connsiteX1195" fmla="*/ 6121257 w 8938307"/>
              <a:gd name="connsiteY1195" fmla="*/ 2167871 h 2993922"/>
              <a:gd name="connsiteX1196" fmla="*/ 6153028 w 8938307"/>
              <a:gd name="connsiteY1196" fmla="*/ 2178461 h 2993922"/>
              <a:gd name="connsiteX1197" fmla="*/ 6142438 w 8938307"/>
              <a:gd name="connsiteY1197" fmla="*/ 2167871 h 2993922"/>
              <a:gd name="connsiteX1198" fmla="*/ 6121257 w 8938307"/>
              <a:gd name="connsiteY1198" fmla="*/ 2157280 h 2993922"/>
              <a:gd name="connsiteX1199" fmla="*/ 7564202 w 8938307"/>
              <a:gd name="connsiteY1199" fmla="*/ 2150660 h 2993922"/>
              <a:gd name="connsiteX1200" fmla="*/ 7561553 w 8938307"/>
              <a:gd name="connsiteY1200" fmla="*/ 2151985 h 2993922"/>
              <a:gd name="connsiteX1201" fmla="*/ 7572144 w 8938307"/>
              <a:gd name="connsiteY1201" fmla="*/ 2167871 h 2993922"/>
              <a:gd name="connsiteX1202" fmla="*/ 7582734 w 8938307"/>
              <a:gd name="connsiteY1202" fmla="*/ 2167871 h 2993922"/>
              <a:gd name="connsiteX1203" fmla="*/ 7572144 w 8938307"/>
              <a:gd name="connsiteY1203" fmla="*/ 2157280 h 2993922"/>
              <a:gd name="connsiteX1204" fmla="*/ 7564202 w 8938307"/>
              <a:gd name="connsiteY1204" fmla="*/ 2150660 h 2993922"/>
              <a:gd name="connsiteX1205" fmla="*/ 7805134 w 8938307"/>
              <a:gd name="connsiteY1205" fmla="*/ 2146690 h 2993922"/>
              <a:gd name="connsiteX1206" fmla="*/ 7783952 w 8938307"/>
              <a:gd name="connsiteY1206" fmla="*/ 2157280 h 2993922"/>
              <a:gd name="connsiteX1207" fmla="*/ 7805134 w 8938307"/>
              <a:gd name="connsiteY1207" fmla="*/ 2157280 h 2993922"/>
              <a:gd name="connsiteX1208" fmla="*/ 7805134 w 8938307"/>
              <a:gd name="connsiteY1208" fmla="*/ 2146690 h 2993922"/>
              <a:gd name="connsiteX1209" fmla="*/ 6957900 w 8938307"/>
              <a:gd name="connsiteY1209" fmla="*/ 2146690 h 2993922"/>
              <a:gd name="connsiteX1210" fmla="*/ 6968491 w 8938307"/>
              <a:gd name="connsiteY1210" fmla="*/ 2157280 h 2993922"/>
              <a:gd name="connsiteX1211" fmla="*/ 6957900 w 8938307"/>
              <a:gd name="connsiteY1211" fmla="*/ 2157280 h 2993922"/>
              <a:gd name="connsiteX1212" fmla="*/ 4331478 w 8938307"/>
              <a:gd name="connsiteY1212" fmla="*/ 2146690 h 2993922"/>
              <a:gd name="connsiteX1213" fmla="*/ 4395020 w 8938307"/>
              <a:gd name="connsiteY1213" fmla="*/ 2167871 h 2993922"/>
              <a:gd name="connsiteX1214" fmla="*/ 4426791 w 8938307"/>
              <a:gd name="connsiteY1214" fmla="*/ 2178461 h 2993922"/>
              <a:gd name="connsiteX1215" fmla="*/ 4458562 w 8938307"/>
              <a:gd name="connsiteY1215" fmla="*/ 2189051 h 2993922"/>
              <a:gd name="connsiteX1216" fmla="*/ 4447972 w 8938307"/>
              <a:gd name="connsiteY1216" fmla="*/ 2199642 h 2993922"/>
              <a:gd name="connsiteX1217" fmla="*/ 4426791 w 8938307"/>
              <a:gd name="connsiteY1217" fmla="*/ 2210232 h 2993922"/>
              <a:gd name="connsiteX1218" fmla="*/ 4384430 w 8938307"/>
              <a:gd name="connsiteY1218" fmla="*/ 2189051 h 2993922"/>
              <a:gd name="connsiteX1219" fmla="*/ 4352658 w 8938307"/>
              <a:gd name="connsiteY1219" fmla="*/ 2167871 h 2993922"/>
              <a:gd name="connsiteX1220" fmla="*/ 4342068 w 8938307"/>
              <a:gd name="connsiteY1220" fmla="*/ 2157280 h 2993922"/>
              <a:gd name="connsiteX1221" fmla="*/ 7519192 w 8938307"/>
              <a:gd name="connsiteY1221" fmla="*/ 2136099 h 2993922"/>
              <a:gd name="connsiteX1222" fmla="*/ 7508601 w 8938307"/>
              <a:gd name="connsiteY1222" fmla="*/ 2146690 h 2993922"/>
              <a:gd name="connsiteX1223" fmla="*/ 7519192 w 8938307"/>
              <a:gd name="connsiteY1223" fmla="*/ 2157280 h 2993922"/>
              <a:gd name="connsiteX1224" fmla="*/ 7519192 w 8938307"/>
              <a:gd name="connsiteY1224" fmla="*/ 2146690 h 2993922"/>
              <a:gd name="connsiteX1225" fmla="*/ 6301294 w 8938307"/>
              <a:gd name="connsiteY1225" fmla="*/ 2136099 h 2993922"/>
              <a:gd name="connsiteX1226" fmla="*/ 6311884 w 8938307"/>
              <a:gd name="connsiteY1226" fmla="*/ 2136099 h 2993922"/>
              <a:gd name="connsiteX1227" fmla="*/ 6311884 w 8938307"/>
              <a:gd name="connsiteY1227" fmla="*/ 2157280 h 2993922"/>
              <a:gd name="connsiteX1228" fmla="*/ 6290704 w 8938307"/>
              <a:gd name="connsiteY1228" fmla="*/ 2157280 h 2993922"/>
              <a:gd name="connsiteX1229" fmla="*/ 6280114 w 8938307"/>
              <a:gd name="connsiteY1229" fmla="*/ 2146690 h 2993922"/>
              <a:gd name="connsiteX1230" fmla="*/ 6290704 w 8938307"/>
              <a:gd name="connsiteY1230" fmla="*/ 2146690 h 2993922"/>
              <a:gd name="connsiteX1231" fmla="*/ 6295998 w 8938307"/>
              <a:gd name="connsiteY1231" fmla="*/ 2146690 h 2993922"/>
              <a:gd name="connsiteX1232" fmla="*/ 6301294 w 8938307"/>
              <a:gd name="connsiteY1232" fmla="*/ 2136099 h 2993922"/>
              <a:gd name="connsiteX1233" fmla="*/ 5814135 w 8938307"/>
              <a:gd name="connsiteY1233" fmla="*/ 2136099 h 2993922"/>
              <a:gd name="connsiteX1234" fmla="*/ 5819430 w 8938307"/>
              <a:gd name="connsiteY1234" fmla="*/ 2141394 h 2993922"/>
              <a:gd name="connsiteX1235" fmla="*/ 5835316 w 8938307"/>
              <a:gd name="connsiteY1235" fmla="*/ 2146690 h 2993922"/>
              <a:gd name="connsiteX1236" fmla="*/ 5856497 w 8938307"/>
              <a:gd name="connsiteY1236" fmla="*/ 2146690 h 2993922"/>
              <a:gd name="connsiteX1237" fmla="*/ 5867087 w 8938307"/>
              <a:gd name="connsiteY1237" fmla="*/ 2157280 h 2993922"/>
              <a:gd name="connsiteX1238" fmla="*/ 5920039 w 8938307"/>
              <a:gd name="connsiteY1238" fmla="*/ 2178461 h 2993922"/>
              <a:gd name="connsiteX1239" fmla="*/ 5930630 w 8938307"/>
              <a:gd name="connsiteY1239" fmla="*/ 2178461 h 2993922"/>
              <a:gd name="connsiteX1240" fmla="*/ 5962401 w 8938307"/>
              <a:gd name="connsiteY1240" fmla="*/ 2189051 h 2993922"/>
              <a:gd name="connsiteX1241" fmla="*/ 5972991 w 8938307"/>
              <a:gd name="connsiteY1241" fmla="*/ 2189051 h 2993922"/>
              <a:gd name="connsiteX1242" fmla="*/ 5983582 w 8938307"/>
              <a:gd name="connsiteY1242" fmla="*/ 2189051 h 2993922"/>
              <a:gd name="connsiteX1243" fmla="*/ 5983582 w 8938307"/>
              <a:gd name="connsiteY1243" fmla="*/ 2178461 h 2993922"/>
              <a:gd name="connsiteX1244" fmla="*/ 5972991 w 8938307"/>
              <a:gd name="connsiteY1244" fmla="*/ 2178461 h 2993922"/>
              <a:gd name="connsiteX1245" fmla="*/ 5930630 w 8938307"/>
              <a:gd name="connsiteY1245" fmla="*/ 2167871 h 2993922"/>
              <a:gd name="connsiteX1246" fmla="*/ 5909449 w 8938307"/>
              <a:gd name="connsiteY1246" fmla="*/ 2146690 h 2993922"/>
              <a:gd name="connsiteX1247" fmla="*/ 5898860 w 8938307"/>
              <a:gd name="connsiteY1247" fmla="*/ 2146690 h 2993922"/>
              <a:gd name="connsiteX1248" fmla="*/ 5861792 w 8938307"/>
              <a:gd name="connsiteY1248" fmla="*/ 2141394 h 2993922"/>
              <a:gd name="connsiteX1249" fmla="*/ 5824726 w 8938307"/>
              <a:gd name="connsiteY1249" fmla="*/ 2136099 h 2993922"/>
              <a:gd name="connsiteX1250" fmla="*/ 5194596 w 8938307"/>
              <a:gd name="connsiteY1250" fmla="*/ 2136099 h 2993922"/>
              <a:gd name="connsiteX1251" fmla="*/ 5178710 w 8938307"/>
              <a:gd name="connsiteY1251" fmla="*/ 2141394 h 2993922"/>
              <a:gd name="connsiteX1252" fmla="*/ 5178710 w 8938307"/>
              <a:gd name="connsiteY1252" fmla="*/ 2146690 h 2993922"/>
              <a:gd name="connsiteX1253" fmla="*/ 5231662 w 8938307"/>
              <a:gd name="connsiteY1253" fmla="*/ 2157280 h 2993922"/>
              <a:gd name="connsiteX1254" fmla="*/ 5252844 w 8938307"/>
              <a:gd name="connsiteY1254" fmla="*/ 2157280 h 2993922"/>
              <a:gd name="connsiteX1255" fmla="*/ 5231662 w 8938307"/>
              <a:gd name="connsiteY1255" fmla="*/ 2151985 h 2993922"/>
              <a:gd name="connsiteX1256" fmla="*/ 5210482 w 8938307"/>
              <a:gd name="connsiteY1256" fmla="*/ 2141394 h 2993922"/>
              <a:gd name="connsiteX1257" fmla="*/ 5194596 w 8938307"/>
              <a:gd name="connsiteY1257" fmla="*/ 2136099 h 2993922"/>
              <a:gd name="connsiteX1258" fmla="*/ 6460150 w 8938307"/>
              <a:gd name="connsiteY1258" fmla="*/ 2135216 h 2993922"/>
              <a:gd name="connsiteX1259" fmla="*/ 6460150 w 8938307"/>
              <a:gd name="connsiteY1259" fmla="*/ 2136099 h 2993922"/>
              <a:gd name="connsiteX1260" fmla="*/ 6450884 w 8938307"/>
              <a:gd name="connsiteY1260" fmla="*/ 2138747 h 2993922"/>
              <a:gd name="connsiteX1261" fmla="*/ 6454855 w 8938307"/>
              <a:gd name="connsiteY1261" fmla="*/ 2136099 h 2993922"/>
              <a:gd name="connsiteX1262" fmla="*/ 5092664 w 8938307"/>
              <a:gd name="connsiteY1262" fmla="*/ 2129481 h 2993922"/>
              <a:gd name="connsiteX1263" fmla="*/ 5088692 w 8938307"/>
              <a:gd name="connsiteY1263" fmla="*/ 2130804 h 2993922"/>
              <a:gd name="connsiteX1264" fmla="*/ 5093988 w 8938307"/>
              <a:gd name="connsiteY1264" fmla="*/ 2136099 h 2993922"/>
              <a:gd name="connsiteX1265" fmla="*/ 5092664 w 8938307"/>
              <a:gd name="connsiteY1265" fmla="*/ 2129481 h 2993922"/>
              <a:gd name="connsiteX1266" fmla="*/ 7466240 w 8938307"/>
              <a:gd name="connsiteY1266" fmla="*/ 2128156 h 2993922"/>
              <a:gd name="connsiteX1267" fmla="*/ 7471534 w 8938307"/>
              <a:gd name="connsiteY1267" fmla="*/ 2130804 h 2993922"/>
              <a:gd name="connsiteX1268" fmla="*/ 7476830 w 8938307"/>
              <a:gd name="connsiteY1268" fmla="*/ 2136099 h 2993922"/>
              <a:gd name="connsiteX1269" fmla="*/ 7468888 w 8938307"/>
              <a:gd name="connsiteY1269" fmla="*/ 2146690 h 2993922"/>
              <a:gd name="connsiteX1270" fmla="*/ 7466240 w 8938307"/>
              <a:gd name="connsiteY1270" fmla="*/ 2136099 h 2993922"/>
              <a:gd name="connsiteX1271" fmla="*/ 7460944 w 8938307"/>
              <a:gd name="connsiteY1271" fmla="*/ 2130804 h 2993922"/>
              <a:gd name="connsiteX1272" fmla="*/ 7466240 w 8938307"/>
              <a:gd name="connsiteY1272" fmla="*/ 2128156 h 2993922"/>
              <a:gd name="connsiteX1273" fmla="*/ 6408522 w 8938307"/>
              <a:gd name="connsiteY1273" fmla="*/ 2128156 h 2993922"/>
              <a:gd name="connsiteX1274" fmla="*/ 6417788 w 8938307"/>
              <a:gd name="connsiteY1274" fmla="*/ 2130804 h 2993922"/>
              <a:gd name="connsiteX1275" fmla="*/ 6428380 w 8938307"/>
              <a:gd name="connsiteY1275" fmla="*/ 2136099 h 2993922"/>
              <a:gd name="connsiteX1276" fmla="*/ 6446250 w 8938307"/>
              <a:gd name="connsiteY1276" fmla="*/ 2140071 h 2993922"/>
              <a:gd name="connsiteX1277" fmla="*/ 6450884 w 8938307"/>
              <a:gd name="connsiteY1277" fmla="*/ 2138747 h 2993922"/>
              <a:gd name="connsiteX1278" fmla="*/ 6449560 w 8938307"/>
              <a:gd name="connsiteY1278" fmla="*/ 2146690 h 2993922"/>
              <a:gd name="connsiteX1279" fmla="*/ 6396608 w 8938307"/>
              <a:gd name="connsiteY1279" fmla="*/ 2146690 h 2993922"/>
              <a:gd name="connsiteX1280" fmla="*/ 6401903 w 8938307"/>
              <a:gd name="connsiteY1280" fmla="*/ 2130804 h 2993922"/>
              <a:gd name="connsiteX1281" fmla="*/ 6408522 w 8938307"/>
              <a:gd name="connsiteY1281" fmla="*/ 2128156 h 2993922"/>
              <a:gd name="connsiteX1282" fmla="*/ 6336324 w 8938307"/>
              <a:gd name="connsiteY1282" fmla="*/ 2126731 h 2993922"/>
              <a:gd name="connsiteX1283" fmla="*/ 6333066 w 8938307"/>
              <a:gd name="connsiteY1283" fmla="*/ 2130804 h 2993922"/>
              <a:gd name="connsiteX1284" fmla="*/ 6335714 w 8938307"/>
              <a:gd name="connsiteY1284" fmla="*/ 2126832 h 2993922"/>
              <a:gd name="connsiteX1285" fmla="*/ 7794542 w 8938307"/>
              <a:gd name="connsiteY1285" fmla="*/ 2125509 h 2993922"/>
              <a:gd name="connsiteX1286" fmla="*/ 7789248 w 8938307"/>
              <a:gd name="connsiteY1286" fmla="*/ 2136099 h 2993922"/>
              <a:gd name="connsiteX1287" fmla="*/ 7815724 w 8938307"/>
              <a:gd name="connsiteY1287" fmla="*/ 2146690 h 2993922"/>
              <a:gd name="connsiteX1288" fmla="*/ 7836904 w 8938307"/>
              <a:gd name="connsiteY1288" fmla="*/ 2157280 h 2993922"/>
              <a:gd name="connsiteX1289" fmla="*/ 7836904 w 8938307"/>
              <a:gd name="connsiteY1289" fmla="*/ 2167871 h 2993922"/>
              <a:gd name="connsiteX1290" fmla="*/ 7836904 w 8938307"/>
              <a:gd name="connsiteY1290" fmla="*/ 2178461 h 2993922"/>
              <a:gd name="connsiteX1291" fmla="*/ 7836904 w 8938307"/>
              <a:gd name="connsiteY1291" fmla="*/ 2183756 h 2993922"/>
              <a:gd name="connsiteX1292" fmla="*/ 7847494 w 8938307"/>
              <a:gd name="connsiteY1292" fmla="*/ 2199642 h 2993922"/>
              <a:gd name="connsiteX1293" fmla="*/ 7900446 w 8938307"/>
              <a:gd name="connsiteY1293" fmla="*/ 2199642 h 2993922"/>
              <a:gd name="connsiteX1294" fmla="*/ 7932219 w 8938307"/>
              <a:gd name="connsiteY1294" fmla="*/ 2199642 h 2993922"/>
              <a:gd name="connsiteX1295" fmla="*/ 7942808 w 8938307"/>
              <a:gd name="connsiteY1295" fmla="*/ 2189051 h 2993922"/>
              <a:gd name="connsiteX1296" fmla="*/ 7921627 w 8938307"/>
              <a:gd name="connsiteY1296" fmla="*/ 2178461 h 2993922"/>
              <a:gd name="connsiteX1297" fmla="*/ 7905742 w 8938307"/>
              <a:gd name="connsiteY1297" fmla="*/ 2173165 h 2993922"/>
              <a:gd name="connsiteX1298" fmla="*/ 7889856 w 8938307"/>
              <a:gd name="connsiteY1298" fmla="*/ 2167871 h 2993922"/>
              <a:gd name="connsiteX1299" fmla="*/ 7873971 w 8938307"/>
              <a:gd name="connsiteY1299" fmla="*/ 2167871 h 2993922"/>
              <a:gd name="connsiteX1300" fmla="*/ 7858085 w 8938307"/>
              <a:gd name="connsiteY1300" fmla="*/ 2157280 h 2993922"/>
              <a:gd name="connsiteX1301" fmla="*/ 7858085 w 8938307"/>
              <a:gd name="connsiteY1301" fmla="*/ 2146690 h 2993922"/>
              <a:gd name="connsiteX1302" fmla="*/ 7847494 w 8938307"/>
              <a:gd name="connsiteY1302" fmla="*/ 2146690 h 2993922"/>
              <a:gd name="connsiteX1303" fmla="*/ 7826313 w 8938307"/>
              <a:gd name="connsiteY1303" fmla="*/ 2136099 h 2993922"/>
              <a:gd name="connsiteX1304" fmla="*/ 7805134 w 8938307"/>
              <a:gd name="connsiteY1304" fmla="*/ 2125509 h 2993922"/>
              <a:gd name="connsiteX1305" fmla="*/ 7794542 w 8938307"/>
              <a:gd name="connsiteY1305" fmla="*/ 2125509 h 2993922"/>
              <a:gd name="connsiteX1306" fmla="*/ 5051626 w 8938307"/>
              <a:gd name="connsiteY1306" fmla="*/ 2125509 h 2993922"/>
              <a:gd name="connsiteX1307" fmla="*/ 5051626 w 8938307"/>
              <a:gd name="connsiteY1307" fmla="*/ 2136099 h 2993922"/>
              <a:gd name="connsiteX1308" fmla="*/ 5062217 w 8938307"/>
              <a:gd name="connsiteY1308" fmla="*/ 2125509 h 2993922"/>
              <a:gd name="connsiteX1309" fmla="*/ 4310297 w 8938307"/>
              <a:gd name="connsiteY1309" fmla="*/ 2125509 h 2993922"/>
              <a:gd name="connsiteX1310" fmla="*/ 4320887 w 8938307"/>
              <a:gd name="connsiteY1310" fmla="*/ 2136099 h 2993922"/>
              <a:gd name="connsiteX1311" fmla="*/ 4299706 w 8938307"/>
              <a:gd name="connsiteY1311" fmla="*/ 2136099 h 2993922"/>
              <a:gd name="connsiteX1312" fmla="*/ 4310297 w 8938307"/>
              <a:gd name="connsiteY1312" fmla="*/ 2125509 h 2993922"/>
              <a:gd name="connsiteX1313" fmla="*/ 6109342 w 8938307"/>
              <a:gd name="connsiteY1313" fmla="*/ 2122200 h 2993922"/>
              <a:gd name="connsiteX1314" fmla="*/ 6121257 w 8938307"/>
              <a:gd name="connsiteY1314" fmla="*/ 2136099 h 2993922"/>
              <a:gd name="connsiteX1315" fmla="*/ 6100076 w 8938307"/>
              <a:gd name="connsiteY1315" fmla="*/ 2136099 h 2993922"/>
              <a:gd name="connsiteX1316" fmla="*/ 6100076 w 8938307"/>
              <a:gd name="connsiteY1316" fmla="*/ 2125509 h 2993922"/>
              <a:gd name="connsiteX1317" fmla="*/ 6109342 w 8938307"/>
              <a:gd name="connsiteY1317" fmla="*/ 2122200 h 2993922"/>
              <a:gd name="connsiteX1318" fmla="*/ 6237752 w 8938307"/>
              <a:gd name="connsiteY1318" fmla="*/ 2120213 h 2993922"/>
              <a:gd name="connsiteX1319" fmla="*/ 6243046 w 8938307"/>
              <a:gd name="connsiteY1319" fmla="*/ 2125509 h 2993922"/>
              <a:gd name="connsiteX1320" fmla="*/ 6248342 w 8938307"/>
              <a:gd name="connsiteY1320" fmla="*/ 2136099 h 2993922"/>
              <a:gd name="connsiteX1321" fmla="*/ 6248342 w 8938307"/>
              <a:gd name="connsiteY1321" fmla="*/ 2146690 h 2993922"/>
              <a:gd name="connsiteX1322" fmla="*/ 6237752 w 8938307"/>
              <a:gd name="connsiteY1322" fmla="*/ 2130804 h 2993922"/>
              <a:gd name="connsiteX1323" fmla="*/ 6237752 w 8938307"/>
              <a:gd name="connsiteY1323" fmla="*/ 2124185 h 2993922"/>
              <a:gd name="connsiteX1324" fmla="*/ 5681756 w 8938307"/>
              <a:gd name="connsiteY1324" fmla="*/ 2120213 h 2993922"/>
              <a:gd name="connsiteX1325" fmla="*/ 5676460 w 8938307"/>
              <a:gd name="connsiteY1325" fmla="*/ 2125509 h 2993922"/>
              <a:gd name="connsiteX1326" fmla="*/ 5687051 w 8938307"/>
              <a:gd name="connsiteY1326" fmla="*/ 2130804 h 2993922"/>
              <a:gd name="connsiteX1327" fmla="*/ 5708232 w 8938307"/>
              <a:gd name="connsiteY1327" fmla="*/ 2136099 h 2993922"/>
              <a:gd name="connsiteX1328" fmla="*/ 5697641 w 8938307"/>
              <a:gd name="connsiteY1328" fmla="*/ 2125509 h 2993922"/>
              <a:gd name="connsiteX1329" fmla="*/ 5681756 w 8938307"/>
              <a:gd name="connsiteY1329" fmla="*/ 2120213 h 2993922"/>
              <a:gd name="connsiteX1330" fmla="*/ 7370926 w 8938307"/>
              <a:gd name="connsiteY1330" fmla="*/ 2114919 h 2993922"/>
              <a:gd name="connsiteX1331" fmla="*/ 7376222 w 8938307"/>
              <a:gd name="connsiteY1331" fmla="*/ 2120213 h 2993922"/>
              <a:gd name="connsiteX1332" fmla="*/ 7376222 w 8938307"/>
              <a:gd name="connsiteY1332" fmla="*/ 2125509 h 2993922"/>
              <a:gd name="connsiteX1333" fmla="*/ 7386812 w 8938307"/>
              <a:gd name="connsiteY1333" fmla="*/ 2130804 h 2993922"/>
              <a:gd name="connsiteX1334" fmla="*/ 7392107 w 8938307"/>
              <a:gd name="connsiteY1334" fmla="*/ 2146690 h 2993922"/>
              <a:gd name="connsiteX1335" fmla="*/ 7376222 w 8938307"/>
              <a:gd name="connsiteY1335" fmla="*/ 2130804 h 2993922"/>
              <a:gd name="connsiteX1336" fmla="*/ 7360336 w 8938307"/>
              <a:gd name="connsiteY1336" fmla="*/ 2125509 h 2993922"/>
              <a:gd name="connsiteX1337" fmla="*/ 7349745 w 8938307"/>
              <a:gd name="connsiteY1337" fmla="*/ 2125509 h 2993922"/>
              <a:gd name="connsiteX1338" fmla="*/ 7370926 w 8938307"/>
              <a:gd name="connsiteY1338" fmla="*/ 2114919 h 2993922"/>
              <a:gd name="connsiteX1339" fmla="*/ 6947310 w 8938307"/>
              <a:gd name="connsiteY1339" fmla="*/ 2114919 h 2993922"/>
              <a:gd name="connsiteX1340" fmla="*/ 6968491 w 8938307"/>
              <a:gd name="connsiteY1340" fmla="*/ 2114919 h 2993922"/>
              <a:gd name="connsiteX1341" fmla="*/ 6989670 w 8938307"/>
              <a:gd name="connsiteY1341" fmla="*/ 2114919 h 2993922"/>
              <a:gd name="connsiteX1342" fmla="*/ 6979081 w 8938307"/>
              <a:gd name="connsiteY1342" fmla="*/ 2125509 h 2993922"/>
              <a:gd name="connsiteX1343" fmla="*/ 6989670 w 8938307"/>
              <a:gd name="connsiteY1343" fmla="*/ 2136099 h 2993922"/>
              <a:gd name="connsiteX1344" fmla="*/ 7032033 w 8938307"/>
              <a:gd name="connsiteY1344" fmla="*/ 2157280 h 2993922"/>
              <a:gd name="connsiteX1345" fmla="*/ 7000262 w 8938307"/>
              <a:gd name="connsiteY1345" fmla="*/ 2146690 h 2993922"/>
              <a:gd name="connsiteX1346" fmla="*/ 6957900 w 8938307"/>
              <a:gd name="connsiteY1346" fmla="*/ 2125509 h 2993922"/>
              <a:gd name="connsiteX1347" fmla="*/ 6947310 w 8938307"/>
              <a:gd name="connsiteY1347" fmla="*/ 2114919 h 2993922"/>
              <a:gd name="connsiteX1348" fmla="*/ 6894358 w 8938307"/>
              <a:gd name="connsiteY1348" fmla="*/ 2114919 h 2993922"/>
              <a:gd name="connsiteX1349" fmla="*/ 6926129 w 8938307"/>
              <a:gd name="connsiteY1349" fmla="*/ 2125509 h 2993922"/>
              <a:gd name="connsiteX1350" fmla="*/ 6894358 w 8938307"/>
              <a:gd name="connsiteY1350" fmla="*/ 2125509 h 2993922"/>
              <a:gd name="connsiteX1351" fmla="*/ 6894358 w 8938307"/>
              <a:gd name="connsiteY1351" fmla="*/ 2114919 h 2993922"/>
              <a:gd name="connsiteX1352" fmla="*/ 6534284 w 8938307"/>
              <a:gd name="connsiteY1352" fmla="*/ 2114919 h 2993922"/>
              <a:gd name="connsiteX1353" fmla="*/ 6534284 w 8938307"/>
              <a:gd name="connsiteY1353" fmla="*/ 2125509 h 2993922"/>
              <a:gd name="connsiteX1354" fmla="*/ 6544874 w 8938307"/>
              <a:gd name="connsiteY1354" fmla="*/ 2114919 h 2993922"/>
              <a:gd name="connsiteX1355" fmla="*/ 6534284 w 8938307"/>
              <a:gd name="connsiteY1355" fmla="*/ 2114919 h 2993922"/>
              <a:gd name="connsiteX1356" fmla="*/ 7159118 w 8938307"/>
              <a:gd name="connsiteY1356" fmla="*/ 2104328 h 2993922"/>
              <a:gd name="connsiteX1357" fmla="*/ 7212070 w 8938307"/>
              <a:gd name="connsiteY1357" fmla="*/ 2125509 h 2993922"/>
              <a:gd name="connsiteX1358" fmla="*/ 7227956 w 8938307"/>
              <a:gd name="connsiteY1358" fmla="*/ 2141394 h 2993922"/>
              <a:gd name="connsiteX1359" fmla="*/ 7243841 w 8938307"/>
              <a:gd name="connsiteY1359" fmla="*/ 2136099 h 2993922"/>
              <a:gd name="connsiteX1360" fmla="*/ 7265022 w 8938307"/>
              <a:gd name="connsiteY1360" fmla="*/ 2146690 h 2993922"/>
              <a:gd name="connsiteX1361" fmla="*/ 7270318 w 8938307"/>
              <a:gd name="connsiteY1361" fmla="*/ 2157280 h 2993922"/>
              <a:gd name="connsiteX1362" fmla="*/ 7275612 w 8938307"/>
              <a:gd name="connsiteY1362" fmla="*/ 2157280 h 2993922"/>
              <a:gd name="connsiteX1363" fmla="*/ 7291498 w 8938307"/>
              <a:gd name="connsiteY1363" fmla="*/ 2151985 h 2993922"/>
              <a:gd name="connsiteX1364" fmla="*/ 7307384 w 8938307"/>
              <a:gd name="connsiteY1364" fmla="*/ 2157280 h 2993922"/>
              <a:gd name="connsiteX1365" fmla="*/ 7328564 w 8938307"/>
              <a:gd name="connsiteY1365" fmla="*/ 2167871 h 2993922"/>
              <a:gd name="connsiteX1366" fmla="*/ 7339155 w 8938307"/>
              <a:gd name="connsiteY1366" fmla="*/ 2167871 h 2993922"/>
              <a:gd name="connsiteX1367" fmla="*/ 7344450 w 8938307"/>
              <a:gd name="connsiteY1367" fmla="*/ 2157280 h 2993922"/>
              <a:gd name="connsiteX1368" fmla="*/ 7349745 w 8938307"/>
              <a:gd name="connsiteY1368" fmla="*/ 2167871 h 2993922"/>
              <a:gd name="connsiteX1369" fmla="*/ 7381516 w 8938307"/>
              <a:gd name="connsiteY1369" fmla="*/ 2178461 h 2993922"/>
              <a:gd name="connsiteX1370" fmla="*/ 7402697 w 8938307"/>
              <a:gd name="connsiteY1370" fmla="*/ 2178461 h 2993922"/>
              <a:gd name="connsiteX1371" fmla="*/ 7423878 w 8938307"/>
              <a:gd name="connsiteY1371" fmla="*/ 2189051 h 2993922"/>
              <a:gd name="connsiteX1372" fmla="*/ 7445059 w 8938307"/>
              <a:gd name="connsiteY1372" fmla="*/ 2199642 h 2993922"/>
              <a:gd name="connsiteX1373" fmla="*/ 7466240 w 8938307"/>
              <a:gd name="connsiteY1373" fmla="*/ 2199642 h 2993922"/>
              <a:gd name="connsiteX1374" fmla="*/ 7445059 w 8938307"/>
              <a:gd name="connsiteY1374" fmla="*/ 2210232 h 2993922"/>
              <a:gd name="connsiteX1375" fmla="*/ 7423878 w 8938307"/>
              <a:gd name="connsiteY1375" fmla="*/ 2199642 h 2993922"/>
              <a:gd name="connsiteX1376" fmla="*/ 7397403 w 8938307"/>
              <a:gd name="connsiteY1376" fmla="*/ 2194346 h 2993922"/>
              <a:gd name="connsiteX1377" fmla="*/ 7381516 w 8938307"/>
              <a:gd name="connsiteY1377" fmla="*/ 2189051 h 2993922"/>
              <a:gd name="connsiteX1378" fmla="*/ 7376222 w 8938307"/>
              <a:gd name="connsiteY1378" fmla="*/ 2194346 h 2993922"/>
              <a:gd name="connsiteX1379" fmla="*/ 7365630 w 8938307"/>
              <a:gd name="connsiteY1379" fmla="*/ 2189051 h 2993922"/>
              <a:gd name="connsiteX1380" fmla="*/ 7349745 w 8938307"/>
              <a:gd name="connsiteY1380" fmla="*/ 2189051 h 2993922"/>
              <a:gd name="connsiteX1381" fmla="*/ 7339155 w 8938307"/>
              <a:gd name="connsiteY1381" fmla="*/ 2189051 h 2993922"/>
              <a:gd name="connsiteX1382" fmla="*/ 7296793 w 8938307"/>
              <a:gd name="connsiteY1382" fmla="*/ 2178461 h 2993922"/>
              <a:gd name="connsiteX1383" fmla="*/ 7222660 w 8938307"/>
              <a:gd name="connsiteY1383" fmla="*/ 2146690 h 2993922"/>
              <a:gd name="connsiteX1384" fmla="*/ 7217366 w 8938307"/>
              <a:gd name="connsiteY1384" fmla="*/ 2141394 h 2993922"/>
              <a:gd name="connsiteX1385" fmla="*/ 7201480 w 8938307"/>
              <a:gd name="connsiteY1385" fmla="*/ 2136099 h 2993922"/>
              <a:gd name="connsiteX1386" fmla="*/ 7185593 w 8938307"/>
              <a:gd name="connsiteY1386" fmla="*/ 2141394 h 2993922"/>
              <a:gd name="connsiteX1387" fmla="*/ 7169708 w 8938307"/>
              <a:gd name="connsiteY1387" fmla="*/ 2146690 h 2993922"/>
              <a:gd name="connsiteX1388" fmla="*/ 7148526 w 8938307"/>
              <a:gd name="connsiteY1388" fmla="*/ 2146690 h 2993922"/>
              <a:gd name="connsiteX1389" fmla="*/ 7137937 w 8938307"/>
              <a:gd name="connsiteY1389" fmla="*/ 2146690 h 2993922"/>
              <a:gd name="connsiteX1390" fmla="*/ 7137937 w 8938307"/>
              <a:gd name="connsiteY1390" fmla="*/ 2136099 h 2993922"/>
              <a:gd name="connsiteX1391" fmla="*/ 7137937 w 8938307"/>
              <a:gd name="connsiteY1391" fmla="*/ 2125509 h 2993922"/>
              <a:gd name="connsiteX1392" fmla="*/ 7143232 w 8938307"/>
              <a:gd name="connsiteY1392" fmla="*/ 2125509 h 2993922"/>
              <a:gd name="connsiteX1393" fmla="*/ 7159118 w 8938307"/>
              <a:gd name="connsiteY1393" fmla="*/ 2125509 h 2993922"/>
              <a:gd name="connsiteX1394" fmla="*/ 7164414 w 8938307"/>
              <a:gd name="connsiteY1394" fmla="*/ 2120213 h 2993922"/>
              <a:gd name="connsiteX1395" fmla="*/ 7159118 w 8938307"/>
              <a:gd name="connsiteY1395" fmla="*/ 2114919 h 2993922"/>
              <a:gd name="connsiteX1396" fmla="*/ 6915539 w 8938307"/>
              <a:gd name="connsiteY1396" fmla="*/ 2104328 h 2993922"/>
              <a:gd name="connsiteX1397" fmla="*/ 6920833 w 8938307"/>
              <a:gd name="connsiteY1397" fmla="*/ 2104328 h 2993922"/>
              <a:gd name="connsiteX1398" fmla="*/ 6926129 w 8938307"/>
              <a:gd name="connsiteY1398" fmla="*/ 2114919 h 2993922"/>
              <a:gd name="connsiteX1399" fmla="*/ 6904948 w 8938307"/>
              <a:gd name="connsiteY1399" fmla="*/ 2114919 h 2993922"/>
              <a:gd name="connsiteX1400" fmla="*/ 4755094 w 8938307"/>
              <a:gd name="connsiteY1400" fmla="*/ 2104328 h 2993922"/>
              <a:gd name="connsiteX1401" fmla="*/ 4765684 w 8938307"/>
              <a:gd name="connsiteY1401" fmla="*/ 2114919 h 2993922"/>
              <a:gd name="connsiteX1402" fmla="*/ 4755094 w 8938307"/>
              <a:gd name="connsiteY1402" fmla="*/ 2114919 h 2993922"/>
              <a:gd name="connsiteX1403" fmla="*/ 4755094 w 8938307"/>
              <a:gd name="connsiteY1403" fmla="*/ 2104328 h 2993922"/>
              <a:gd name="connsiteX1404" fmla="*/ 3918452 w 8938307"/>
              <a:gd name="connsiteY1404" fmla="*/ 2104328 h 2993922"/>
              <a:gd name="connsiteX1405" fmla="*/ 3939633 w 8938307"/>
              <a:gd name="connsiteY1405" fmla="*/ 2109623 h 2993922"/>
              <a:gd name="connsiteX1406" fmla="*/ 3960812 w 8938307"/>
              <a:gd name="connsiteY1406" fmla="*/ 2125509 h 2993922"/>
              <a:gd name="connsiteX1407" fmla="*/ 3934338 w 8938307"/>
              <a:gd name="connsiteY1407" fmla="*/ 2114919 h 2993922"/>
              <a:gd name="connsiteX1408" fmla="*/ 3923746 w 8938307"/>
              <a:gd name="connsiteY1408" fmla="*/ 2109623 h 2993922"/>
              <a:gd name="connsiteX1409" fmla="*/ 3918452 w 8938307"/>
              <a:gd name="connsiteY1409" fmla="*/ 2104328 h 2993922"/>
              <a:gd name="connsiteX1410" fmla="*/ 8800632 w 8938307"/>
              <a:gd name="connsiteY1410" fmla="*/ 2093738 h 2993922"/>
              <a:gd name="connsiteX1411" fmla="*/ 8800632 w 8938307"/>
              <a:gd name="connsiteY1411" fmla="*/ 2104328 h 2993922"/>
              <a:gd name="connsiteX1412" fmla="*/ 8790041 w 8938307"/>
              <a:gd name="connsiteY1412" fmla="*/ 2104328 h 2993922"/>
              <a:gd name="connsiteX1413" fmla="*/ 8800632 w 8938307"/>
              <a:gd name="connsiteY1413" fmla="*/ 2093738 h 2993922"/>
              <a:gd name="connsiteX1414" fmla="*/ 7942808 w 8938307"/>
              <a:gd name="connsiteY1414" fmla="*/ 2093738 h 2993922"/>
              <a:gd name="connsiteX1415" fmla="*/ 7953398 w 8938307"/>
              <a:gd name="connsiteY1415" fmla="*/ 2093738 h 2993922"/>
              <a:gd name="connsiteX1416" fmla="*/ 7953398 w 8938307"/>
              <a:gd name="connsiteY1416" fmla="*/ 2104328 h 2993922"/>
              <a:gd name="connsiteX1417" fmla="*/ 7937513 w 8938307"/>
              <a:gd name="connsiteY1417" fmla="*/ 2099033 h 2993922"/>
              <a:gd name="connsiteX1418" fmla="*/ 7942808 w 8938307"/>
              <a:gd name="connsiteY1418" fmla="*/ 2093738 h 2993922"/>
              <a:gd name="connsiteX1419" fmla="*/ 7021443 w 8938307"/>
              <a:gd name="connsiteY1419" fmla="*/ 2093738 h 2993922"/>
              <a:gd name="connsiteX1420" fmla="*/ 7032033 w 8938307"/>
              <a:gd name="connsiteY1420" fmla="*/ 2104328 h 2993922"/>
              <a:gd name="connsiteX1421" fmla="*/ 7021443 w 8938307"/>
              <a:gd name="connsiteY1421" fmla="*/ 2104328 h 2993922"/>
              <a:gd name="connsiteX1422" fmla="*/ 6830814 w 8938307"/>
              <a:gd name="connsiteY1422" fmla="*/ 2093738 h 2993922"/>
              <a:gd name="connsiteX1423" fmla="*/ 6841406 w 8938307"/>
              <a:gd name="connsiteY1423" fmla="*/ 2093738 h 2993922"/>
              <a:gd name="connsiteX1424" fmla="*/ 6851996 w 8938307"/>
              <a:gd name="connsiteY1424" fmla="*/ 2093738 h 2993922"/>
              <a:gd name="connsiteX1425" fmla="*/ 6851996 w 8938307"/>
              <a:gd name="connsiteY1425" fmla="*/ 2114919 h 2993922"/>
              <a:gd name="connsiteX1426" fmla="*/ 6830814 w 8938307"/>
              <a:gd name="connsiteY1426" fmla="*/ 2104328 h 2993922"/>
              <a:gd name="connsiteX1427" fmla="*/ 6820224 w 8938307"/>
              <a:gd name="connsiteY1427" fmla="*/ 2104328 h 2993922"/>
              <a:gd name="connsiteX1428" fmla="*/ 6830814 w 8938307"/>
              <a:gd name="connsiteY1428" fmla="*/ 2093738 h 2993922"/>
              <a:gd name="connsiteX1429" fmla="*/ 5517604 w 8938307"/>
              <a:gd name="connsiteY1429" fmla="*/ 2093738 h 2993922"/>
              <a:gd name="connsiteX1430" fmla="*/ 5538785 w 8938307"/>
              <a:gd name="connsiteY1430" fmla="*/ 2104328 h 2993922"/>
              <a:gd name="connsiteX1431" fmla="*/ 5554670 w 8938307"/>
              <a:gd name="connsiteY1431" fmla="*/ 2104328 h 2993922"/>
              <a:gd name="connsiteX1432" fmla="*/ 5559966 w 8938307"/>
              <a:gd name="connsiteY1432" fmla="*/ 2114919 h 2993922"/>
              <a:gd name="connsiteX1433" fmla="*/ 5581147 w 8938307"/>
              <a:gd name="connsiteY1433" fmla="*/ 2114919 h 2993922"/>
              <a:gd name="connsiteX1434" fmla="*/ 5644689 w 8938307"/>
              <a:gd name="connsiteY1434" fmla="*/ 2136099 h 2993922"/>
              <a:gd name="connsiteX1435" fmla="*/ 5655279 w 8938307"/>
              <a:gd name="connsiteY1435" fmla="*/ 2136099 h 2993922"/>
              <a:gd name="connsiteX1436" fmla="*/ 5665870 w 8938307"/>
              <a:gd name="connsiteY1436" fmla="*/ 2141394 h 2993922"/>
              <a:gd name="connsiteX1437" fmla="*/ 5671166 w 8938307"/>
              <a:gd name="connsiteY1437" fmla="*/ 2146690 h 2993922"/>
              <a:gd name="connsiteX1438" fmla="*/ 5687051 w 8938307"/>
              <a:gd name="connsiteY1438" fmla="*/ 2146690 h 2993922"/>
              <a:gd name="connsiteX1439" fmla="*/ 5761183 w 8938307"/>
              <a:gd name="connsiteY1439" fmla="*/ 2167871 h 2993922"/>
              <a:gd name="connsiteX1440" fmla="*/ 5824726 w 8938307"/>
              <a:gd name="connsiteY1440" fmla="*/ 2178461 h 2993922"/>
              <a:gd name="connsiteX1441" fmla="*/ 5819430 w 8938307"/>
              <a:gd name="connsiteY1441" fmla="*/ 2167871 h 2993922"/>
              <a:gd name="connsiteX1442" fmla="*/ 5814135 w 8938307"/>
              <a:gd name="connsiteY1442" fmla="*/ 2162575 h 2993922"/>
              <a:gd name="connsiteX1443" fmla="*/ 5803545 w 8938307"/>
              <a:gd name="connsiteY1443" fmla="*/ 2167871 h 2993922"/>
              <a:gd name="connsiteX1444" fmla="*/ 5792954 w 8938307"/>
              <a:gd name="connsiteY1444" fmla="*/ 2167871 h 2993922"/>
              <a:gd name="connsiteX1445" fmla="*/ 5782364 w 8938307"/>
              <a:gd name="connsiteY1445" fmla="*/ 2157280 h 2993922"/>
              <a:gd name="connsiteX1446" fmla="*/ 5761183 w 8938307"/>
              <a:gd name="connsiteY1446" fmla="*/ 2162575 h 2993922"/>
              <a:gd name="connsiteX1447" fmla="*/ 5740002 w 8938307"/>
              <a:gd name="connsiteY1447" fmla="*/ 2157280 h 2993922"/>
              <a:gd name="connsiteX1448" fmla="*/ 5665870 w 8938307"/>
              <a:gd name="connsiteY1448" fmla="*/ 2125509 h 2993922"/>
              <a:gd name="connsiteX1449" fmla="*/ 5665870 w 8938307"/>
              <a:gd name="connsiteY1449" fmla="*/ 2114919 h 2993922"/>
              <a:gd name="connsiteX1450" fmla="*/ 5655279 w 8938307"/>
              <a:gd name="connsiteY1450" fmla="*/ 2114919 h 2993922"/>
              <a:gd name="connsiteX1451" fmla="*/ 5665870 w 8938307"/>
              <a:gd name="connsiteY1451" fmla="*/ 2125509 h 2993922"/>
              <a:gd name="connsiteX1452" fmla="*/ 5634099 w 8938307"/>
              <a:gd name="connsiteY1452" fmla="*/ 2114919 h 2993922"/>
              <a:gd name="connsiteX1453" fmla="*/ 5644689 w 8938307"/>
              <a:gd name="connsiteY1453" fmla="*/ 2114919 h 2993922"/>
              <a:gd name="connsiteX1454" fmla="*/ 5644689 w 8938307"/>
              <a:gd name="connsiteY1454" fmla="*/ 2104328 h 2993922"/>
              <a:gd name="connsiteX1455" fmla="*/ 5639394 w 8938307"/>
              <a:gd name="connsiteY1455" fmla="*/ 2104328 h 2993922"/>
              <a:gd name="connsiteX1456" fmla="*/ 5634099 w 8938307"/>
              <a:gd name="connsiteY1456" fmla="*/ 2114919 h 2993922"/>
              <a:gd name="connsiteX1457" fmla="*/ 5581147 w 8938307"/>
              <a:gd name="connsiteY1457" fmla="*/ 2114919 h 2993922"/>
              <a:gd name="connsiteX1458" fmla="*/ 5549375 w 8938307"/>
              <a:gd name="connsiteY1458" fmla="*/ 2093738 h 2993922"/>
              <a:gd name="connsiteX1459" fmla="*/ 5522900 w 8938307"/>
              <a:gd name="connsiteY1459" fmla="*/ 2093738 h 2993922"/>
              <a:gd name="connsiteX1460" fmla="*/ 5517604 w 8938307"/>
              <a:gd name="connsiteY1460" fmla="*/ 2093738 h 2993922"/>
              <a:gd name="connsiteX1461" fmla="*/ 4331478 w 8938307"/>
              <a:gd name="connsiteY1461" fmla="*/ 2093738 h 2993922"/>
              <a:gd name="connsiteX1462" fmla="*/ 4331478 w 8938307"/>
              <a:gd name="connsiteY1462" fmla="*/ 2104328 h 2993922"/>
              <a:gd name="connsiteX1463" fmla="*/ 4342068 w 8938307"/>
              <a:gd name="connsiteY1463" fmla="*/ 2104328 h 2993922"/>
              <a:gd name="connsiteX1464" fmla="*/ 4331478 w 8938307"/>
              <a:gd name="connsiteY1464" fmla="*/ 2093738 h 2993922"/>
              <a:gd name="connsiteX1465" fmla="*/ 8091075 w 8938307"/>
              <a:gd name="connsiteY1465" fmla="*/ 2083146 h 2993922"/>
              <a:gd name="connsiteX1466" fmla="*/ 8091075 w 8938307"/>
              <a:gd name="connsiteY1466" fmla="*/ 2093738 h 2993922"/>
              <a:gd name="connsiteX1467" fmla="*/ 8080483 w 8938307"/>
              <a:gd name="connsiteY1467" fmla="*/ 2093738 h 2993922"/>
              <a:gd name="connsiteX1468" fmla="*/ 7911038 w 8938307"/>
              <a:gd name="connsiteY1468" fmla="*/ 2083146 h 2993922"/>
              <a:gd name="connsiteX1469" fmla="*/ 7921627 w 8938307"/>
              <a:gd name="connsiteY1469" fmla="*/ 2083146 h 2993922"/>
              <a:gd name="connsiteX1470" fmla="*/ 7926923 w 8938307"/>
              <a:gd name="connsiteY1470" fmla="*/ 2083146 h 2993922"/>
              <a:gd name="connsiteX1471" fmla="*/ 7921627 w 8938307"/>
              <a:gd name="connsiteY1471" fmla="*/ 2093738 h 2993922"/>
              <a:gd name="connsiteX1472" fmla="*/ 7911038 w 8938307"/>
              <a:gd name="connsiteY1472" fmla="*/ 2083146 h 2993922"/>
              <a:gd name="connsiteX1473" fmla="*/ 7466240 w 8938307"/>
              <a:gd name="connsiteY1473" fmla="*/ 2083146 h 2993922"/>
              <a:gd name="connsiteX1474" fmla="*/ 7476830 w 8938307"/>
              <a:gd name="connsiteY1474" fmla="*/ 2083146 h 2993922"/>
              <a:gd name="connsiteX1475" fmla="*/ 7476830 w 8938307"/>
              <a:gd name="connsiteY1475" fmla="*/ 2093738 h 2993922"/>
              <a:gd name="connsiteX1476" fmla="*/ 7032033 w 8938307"/>
              <a:gd name="connsiteY1476" fmla="*/ 2083146 h 2993922"/>
              <a:gd name="connsiteX1477" fmla="*/ 7042622 w 8938307"/>
              <a:gd name="connsiteY1477" fmla="*/ 2083146 h 2993922"/>
              <a:gd name="connsiteX1478" fmla="*/ 7042622 w 8938307"/>
              <a:gd name="connsiteY1478" fmla="*/ 2093738 h 2993922"/>
              <a:gd name="connsiteX1479" fmla="*/ 6566054 w 8938307"/>
              <a:gd name="connsiteY1479" fmla="*/ 2083146 h 2993922"/>
              <a:gd name="connsiteX1480" fmla="*/ 6555464 w 8938307"/>
              <a:gd name="connsiteY1480" fmla="*/ 2093738 h 2993922"/>
              <a:gd name="connsiteX1481" fmla="*/ 6566054 w 8938307"/>
              <a:gd name="connsiteY1481" fmla="*/ 2093738 h 2993922"/>
              <a:gd name="connsiteX1482" fmla="*/ 6566054 w 8938307"/>
              <a:gd name="connsiteY1482" fmla="*/ 2083146 h 2993922"/>
              <a:gd name="connsiteX1483" fmla="*/ 5702936 w 8938307"/>
              <a:gd name="connsiteY1483" fmla="*/ 2083146 h 2993922"/>
              <a:gd name="connsiteX1484" fmla="*/ 5687051 w 8938307"/>
              <a:gd name="connsiteY1484" fmla="*/ 2093738 h 2993922"/>
              <a:gd name="connsiteX1485" fmla="*/ 5697641 w 8938307"/>
              <a:gd name="connsiteY1485" fmla="*/ 2104328 h 2993922"/>
              <a:gd name="connsiteX1486" fmla="*/ 5718822 w 8938307"/>
              <a:gd name="connsiteY1486" fmla="*/ 2104328 h 2993922"/>
              <a:gd name="connsiteX1487" fmla="*/ 5724116 w 8938307"/>
              <a:gd name="connsiteY1487" fmla="*/ 2088442 h 2993922"/>
              <a:gd name="connsiteX1488" fmla="*/ 5702936 w 8938307"/>
              <a:gd name="connsiteY1488" fmla="*/ 2083146 h 2993922"/>
              <a:gd name="connsiteX1489" fmla="*/ 4808046 w 8938307"/>
              <a:gd name="connsiteY1489" fmla="*/ 2083146 h 2993922"/>
              <a:gd name="connsiteX1490" fmla="*/ 4829228 w 8938307"/>
              <a:gd name="connsiteY1490" fmla="*/ 2088442 h 2993922"/>
              <a:gd name="connsiteX1491" fmla="*/ 4839818 w 8938307"/>
              <a:gd name="connsiteY1491" fmla="*/ 2093738 h 2993922"/>
              <a:gd name="connsiteX1492" fmla="*/ 4797456 w 8938307"/>
              <a:gd name="connsiteY1492" fmla="*/ 2093738 h 2993922"/>
              <a:gd name="connsiteX1493" fmla="*/ 4765684 w 8938307"/>
              <a:gd name="connsiteY1493" fmla="*/ 2083146 h 2993922"/>
              <a:gd name="connsiteX1494" fmla="*/ 4776276 w 8938307"/>
              <a:gd name="connsiteY1494" fmla="*/ 2083146 h 2993922"/>
              <a:gd name="connsiteX1495" fmla="*/ 4765684 w 8938307"/>
              <a:gd name="connsiteY1495" fmla="*/ 2093738 h 2993922"/>
              <a:gd name="connsiteX1496" fmla="*/ 4755094 w 8938307"/>
              <a:gd name="connsiteY1496" fmla="*/ 2088442 h 2993922"/>
              <a:gd name="connsiteX1497" fmla="*/ 4765684 w 8938307"/>
              <a:gd name="connsiteY1497" fmla="*/ 2083146 h 2993922"/>
              <a:gd name="connsiteX1498" fmla="*/ 4628010 w 8938307"/>
              <a:gd name="connsiteY1498" fmla="*/ 2083146 h 2993922"/>
              <a:gd name="connsiteX1499" fmla="*/ 4638599 w 8938307"/>
              <a:gd name="connsiteY1499" fmla="*/ 2093738 h 2993922"/>
              <a:gd name="connsiteX1500" fmla="*/ 4628010 w 8938307"/>
              <a:gd name="connsiteY1500" fmla="*/ 2093738 h 2993922"/>
              <a:gd name="connsiteX1501" fmla="*/ 4628010 w 8938307"/>
              <a:gd name="connsiteY1501" fmla="*/ 2083146 h 2993922"/>
              <a:gd name="connsiteX1502" fmla="*/ 4328830 w 8938307"/>
              <a:gd name="connsiteY1502" fmla="*/ 2080169 h 2993922"/>
              <a:gd name="connsiteX1503" fmla="*/ 4352658 w 8938307"/>
              <a:gd name="connsiteY1503" fmla="*/ 2099033 h 2993922"/>
              <a:gd name="connsiteX1504" fmla="*/ 4384430 w 8938307"/>
              <a:gd name="connsiteY1504" fmla="*/ 2114919 h 2993922"/>
              <a:gd name="connsiteX1505" fmla="*/ 4447972 w 8938307"/>
              <a:gd name="connsiteY1505" fmla="*/ 2114919 h 2993922"/>
              <a:gd name="connsiteX1506" fmla="*/ 4511514 w 8938307"/>
              <a:gd name="connsiteY1506" fmla="*/ 2146690 h 2993922"/>
              <a:gd name="connsiteX1507" fmla="*/ 4553876 w 8938307"/>
              <a:gd name="connsiteY1507" fmla="*/ 2167871 h 2993922"/>
              <a:gd name="connsiteX1508" fmla="*/ 4585647 w 8938307"/>
              <a:gd name="connsiteY1508" fmla="*/ 2178461 h 2993922"/>
              <a:gd name="connsiteX1509" fmla="*/ 4659780 w 8938307"/>
              <a:gd name="connsiteY1509" fmla="*/ 2199642 h 2993922"/>
              <a:gd name="connsiteX1510" fmla="*/ 4575058 w 8938307"/>
              <a:gd name="connsiteY1510" fmla="*/ 2189051 h 2993922"/>
              <a:gd name="connsiteX1511" fmla="*/ 4342068 w 8938307"/>
              <a:gd name="connsiteY1511" fmla="*/ 2125509 h 2993922"/>
              <a:gd name="connsiteX1512" fmla="*/ 4299706 w 8938307"/>
              <a:gd name="connsiteY1512" fmla="*/ 2104328 h 2993922"/>
              <a:gd name="connsiteX1513" fmla="*/ 4289116 w 8938307"/>
              <a:gd name="connsiteY1513" fmla="*/ 2104328 h 2993922"/>
              <a:gd name="connsiteX1514" fmla="*/ 4278526 w 8938307"/>
              <a:gd name="connsiteY1514" fmla="*/ 2093738 h 2993922"/>
              <a:gd name="connsiteX1515" fmla="*/ 4289116 w 8938307"/>
              <a:gd name="connsiteY1515" fmla="*/ 2093738 h 2993922"/>
              <a:gd name="connsiteX1516" fmla="*/ 4310297 w 8938307"/>
              <a:gd name="connsiteY1516" fmla="*/ 2083146 h 2993922"/>
              <a:gd name="connsiteX1517" fmla="*/ 4328830 w 8938307"/>
              <a:gd name="connsiteY1517" fmla="*/ 2080169 h 2993922"/>
              <a:gd name="connsiteX1518" fmla="*/ 7529782 w 8938307"/>
              <a:gd name="connsiteY1518" fmla="*/ 2072557 h 2993922"/>
              <a:gd name="connsiteX1519" fmla="*/ 7540374 w 8938307"/>
              <a:gd name="connsiteY1519" fmla="*/ 2083146 h 2993922"/>
              <a:gd name="connsiteX1520" fmla="*/ 7529782 w 8938307"/>
              <a:gd name="connsiteY1520" fmla="*/ 2083146 h 2993922"/>
              <a:gd name="connsiteX1521" fmla="*/ 7370926 w 8938307"/>
              <a:gd name="connsiteY1521" fmla="*/ 2072557 h 2993922"/>
              <a:gd name="connsiteX1522" fmla="*/ 7381516 w 8938307"/>
              <a:gd name="connsiteY1522" fmla="*/ 2072557 h 2993922"/>
              <a:gd name="connsiteX1523" fmla="*/ 7370926 w 8938307"/>
              <a:gd name="connsiteY1523" fmla="*/ 2083146 h 2993922"/>
              <a:gd name="connsiteX1524" fmla="*/ 7376222 w 8938307"/>
              <a:gd name="connsiteY1524" fmla="*/ 2093738 h 2993922"/>
              <a:gd name="connsiteX1525" fmla="*/ 7392107 w 8938307"/>
              <a:gd name="connsiteY1525" fmla="*/ 2093738 h 2993922"/>
              <a:gd name="connsiteX1526" fmla="*/ 7413288 w 8938307"/>
              <a:gd name="connsiteY1526" fmla="*/ 2099033 h 2993922"/>
              <a:gd name="connsiteX1527" fmla="*/ 7423878 w 8938307"/>
              <a:gd name="connsiteY1527" fmla="*/ 2104328 h 2993922"/>
              <a:gd name="connsiteX1528" fmla="*/ 7413288 w 8938307"/>
              <a:gd name="connsiteY1528" fmla="*/ 2114919 h 2993922"/>
              <a:gd name="connsiteX1529" fmla="*/ 7392107 w 8938307"/>
              <a:gd name="connsiteY1529" fmla="*/ 2104328 h 2993922"/>
              <a:gd name="connsiteX1530" fmla="*/ 7349745 w 8938307"/>
              <a:gd name="connsiteY1530" fmla="*/ 2104328 h 2993922"/>
              <a:gd name="connsiteX1531" fmla="*/ 7349745 w 8938307"/>
              <a:gd name="connsiteY1531" fmla="*/ 2093738 h 2993922"/>
              <a:gd name="connsiteX1532" fmla="*/ 7360336 w 8938307"/>
              <a:gd name="connsiteY1532" fmla="*/ 2083146 h 2993922"/>
              <a:gd name="connsiteX1533" fmla="*/ 7370926 w 8938307"/>
              <a:gd name="connsiteY1533" fmla="*/ 2072557 h 2993922"/>
              <a:gd name="connsiteX1534" fmla="*/ 7296793 w 8938307"/>
              <a:gd name="connsiteY1534" fmla="*/ 2072557 h 2993922"/>
              <a:gd name="connsiteX1535" fmla="*/ 7323270 w 8938307"/>
              <a:gd name="connsiteY1535" fmla="*/ 2083146 h 2993922"/>
              <a:gd name="connsiteX1536" fmla="*/ 7328564 w 8938307"/>
              <a:gd name="connsiteY1536" fmla="*/ 2093738 h 2993922"/>
              <a:gd name="connsiteX1537" fmla="*/ 7307384 w 8938307"/>
              <a:gd name="connsiteY1537" fmla="*/ 2083146 h 2993922"/>
              <a:gd name="connsiteX1538" fmla="*/ 6195390 w 8938307"/>
              <a:gd name="connsiteY1538" fmla="*/ 2072557 h 2993922"/>
              <a:gd name="connsiteX1539" fmla="*/ 6184800 w 8938307"/>
              <a:gd name="connsiteY1539" fmla="*/ 2104328 h 2993922"/>
              <a:gd name="connsiteX1540" fmla="*/ 6195390 w 8938307"/>
              <a:gd name="connsiteY1540" fmla="*/ 2114919 h 2993922"/>
              <a:gd name="connsiteX1541" fmla="*/ 6205980 w 8938307"/>
              <a:gd name="connsiteY1541" fmla="*/ 2104328 h 2993922"/>
              <a:gd name="connsiteX1542" fmla="*/ 6205980 w 8938307"/>
              <a:gd name="connsiteY1542" fmla="*/ 2083146 h 2993922"/>
              <a:gd name="connsiteX1543" fmla="*/ 6195390 w 8938307"/>
              <a:gd name="connsiteY1543" fmla="*/ 2072557 h 2993922"/>
              <a:gd name="connsiteX1544" fmla="*/ 5655279 w 8938307"/>
              <a:gd name="connsiteY1544" fmla="*/ 2072557 h 2993922"/>
              <a:gd name="connsiteX1545" fmla="*/ 5660574 w 8938307"/>
              <a:gd name="connsiteY1545" fmla="*/ 2088442 h 2993922"/>
              <a:gd name="connsiteX1546" fmla="*/ 5665870 w 8938307"/>
              <a:gd name="connsiteY1546" fmla="*/ 2088442 h 2993922"/>
              <a:gd name="connsiteX1547" fmla="*/ 5665870 w 8938307"/>
              <a:gd name="connsiteY1547" fmla="*/ 2072557 h 2993922"/>
              <a:gd name="connsiteX1548" fmla="*/ 5655279 w 8938307"/>
              <a:gd name="connsiteY1548" fmla="*/ 2072557 h 2993922"/>
              <a:gd name="connsiteX1549" fmla="*/ 7567510 w 8938307"/>
              <a:gd name="connsiteY1549" fmla="*/ 2069248 h 2993922"/>
              <a:gd name="connsiteX1550" fmla="*/ 7572144 w 8938307"/>
              <a:gd name="connsiteY1550" fmla="*/ 2072557 h 2993922"/>
              <a:gd name="connsiteX1551" fmla="*/ 7593326 w 8938307"/>
              <a:gd name="connsiteY1551" fmla="*/ 2083146 h 2993922"/>
              <a:gd name="connsiteX1552" fmla="*/ 7609211 w 8938307"/>
              <a:gd name="connsiteY1552" fmla="*/ 2083146 h 2993922"/>
              <a:gd name="connsiteX1553" fmla="*/ 7614505 w 8938307"/>
              <a:gd name="connsiteY1553" fmla="*/ 2083146 h 2993922"/>
              <a:gd name="connsiteX1554" fmla="*/ 7625096 w 8938307"/>
              <a:gd name="connsiteY1554" fmla="*/ 2093738 h 2993922"/>
              <a:gd name="connsiteX1555" fmla="*/ 7635686 w 8938307"/>
              <a:gd name="connsiteY1555" fmla="*/ 2083146 h 2993922"/>
              <a:gd name="connsiteX1556" fmla="*/ 7646278 w 8938307"/>
              <a:gd name="connsiteY1556" fmla="*/ 2083146 h 2993922"/>
              <a:gd name="connsiteX1557" fmla="*/ 7656867 w 8938307"/>
              <a:gd name="connsiteY1557" fmla="*/ 2093738 h 2993922"/>
              <a:gd name="connsiteX1558" fmla="*/ 7667457 w 8938307"/>
              <a:gd name="connsiteY1558" fmla="*/ 2093738 h 2993922"/>
              <a:gd name="connsiteX1559" fmla="*/ 7678048 w 8938307"/>
              <a:gd name="connsiteY1559" fmla="*/ 2104328 h 2993922"/>
              <a:gd name="connsiteX1560" fmla="*/ 7688638 w 8938307"/>
              <a:gd name="connsiteY1560" fmla="*/ 2114919 h 2993922"/>
              <a:gd name="connsiteX1561" fmla="*/ 7699230 w 8938307"/>
              <a:gd name="connsiteY1561" fmla="*/ 2125509 h 2993922"/>
              <a:gd name="connsiteX1562" fmla="*/ 7699230 w 8938307"/>
              <a:gd name="connsiteY1562" fmla="*/ 2114919 h 2993922"/>
              <a:gd name="connsiteX1563" fmla="*/ 7709820 w 8938307"/>
              <a:gd name="connsiteY1563" fmla="*/ 2114919 h 2993922"/>
              <a:gd name="connsiteX1564" fmla="*/ 7720409 w 8938307"/>
              <a:gd name="connsiteY1564" fmla="*/ 2125509 h 2993922"/>
              <a:gd name="connsiteX1565" fmla="*/ 7720409 w 8938307"/>
              <a:gd name="connsiteY1565" fmla="*/ 2136099 h 2993922"/>
              <a:gd name="connsiteX1566" fmla="*/ 7731000 w 8938307"/>
              <a:gd name="connsiteY1566" fmla="*/ 2136099 h 2993922"/>
              <a:gd name="connsiteX1567" fmla="*/ 7731000 w 8938307"/>
              <a:gd name="connsiteY1567" fmla="*/ 2141394 h 2993922"/>
              <a:gd name="connsiteX1568" fmla="*/ 7725704 w 8938307"/>
              <a:gd name="connsiteY1568" fmla="*/ 2146690 h 2993922"/>
              <a:gd name="connsiteX1569" fmla="*/ 7720409 w 8938307"/>
              <a:gd name="connsiteY1569" fmla="*/ 2146690 h 2993922"/>
              <a:gd name="connsiteX1570" fmla="*/ 7709820 w 8938307"/>
              <a:gd name="connsiteY1570" fmla="*/ 2157280 h 2993922"/>
              <a:gd name="connsiteX1571" fmla="*/ 7699230 w 8938307"/>
              <a:gd name="connsiteY1571" fmla="*/ 2146690 h 2993922"/>
              <a:gd name="connsiteX1572" fmla="*/ 7667457 w 8938307"/>
              <a:gd name="connsiteY1572" fmla="*/ 2114919 h 2993922"/>
              <a:gd name="connsiteX1573" fmla="*/ 7678048 w 8938307"/>
              <a:gd name="connsiteY1573" fmla="*/ 2125509 h 2993922"/>
              <a:gd name="connsiteX1574" fmla="*/ 7656867 w 8938307"/>
              <a:gd name="connsiteY1574" fmla="*/ 2125509 h 2993922"/>
              <a:gd name="connsiteX1575" fmla="*/ 7646278 w 8938307"/>
              <a:gd name="connsiteY1575" fmla="*/ 2136099 h 2993922"/>
              <a:gd name="connsiteX1576" fmla="*/ 7656867 w 8938307"/>
              <a:gd name="connsiteY1576" fmla="*/ 2141394 h 2993922"/>
              <a:gd name="connsiteX1577" fmla="*/ 7646278 w 8938307"/>
              <a:gd name="connsiteY1577" fmla="*/ 2157280 h 2993922"/>
              <a:gd name="connsiteX1578" fmla="*/ 7635686 w 8938307"/>
              <a:gd name="connsiteY1578" fmla="*/ 2167871 h 2993922"/>
              <a:gd name="connsiteX1579" fmla="*/ 7646278 w 8938307"/>
              <a:gd name="connsiteY1579" fmla="*/ 2167871 h 2993922"/>
              <a:gd name="connsiteX1580" fmla="*/ 7672752 w 8938307"/>
              <a:gd name="connsiteY1580" fmla="*/ 2162575 h 2993922"/>
              <a:gd name="connsiteX1581" fmla="*/ 7678048 w 8938307"/>
              <a:gd name="connsiteY1581" fmla="*/ 2189051 h 2993922"/>
              <a:gd name="connsiteX1582" fmla="*/ 7688638 w 8938307"/>
              <a:gd name="connsiteY1582" fmla="*/ 2220823 h 2993922"/>
              <a:gd name="connsiteX1583" fmla="*/ 7667457 w 8938307"/>
              <a:gd name="connsiteY1583" fmla="*/ 2231413 h 2993922"/>
              <a:gd name="connsiteX1584" fmla="*/ 7646278 w 8938307"/>
              <a:gd name="connsiteY1584" fmla="*/ 2242004 h 2993922"/>
              <a:gd name="connsiteX1585" fmla="*/ 7656867 w 8938307"/>
              <a:gd name="connsiteY1585" fmla="*/ 2247298 h 2993922"/>
              <a:gd name="connsiteX1586" fmla="*/ 7656867 w 8938307"/>
              <a:gd name="connsiteY1586" fmla="*/ 2252594 h 2993922"/>
              <a:gd name="connsiteX1587" fmla="*/ 7646278 w 8938307"/>
              <a:gd name="connsiteY1587" fmla="*/ 2252594 h 2993922"/>
              <a:gd name="connsiteX1588" fmla="*/ 7635686 w 8938307"/>
              <a:gd name="connsiteY1588" fmla="*/ 2252594 h 2993922"/>
              <a:gd name="connsiteX1589" fmla="*/ 7625096 w 8938307"/>
              <a:gd name="connsiteY1589" fmla="*/ 2252594 h 2993922"/>
              <a:gd name="connsiteX1590" fmla="*/ 7603915 w 8938307"/>
              <a:gd name="connsiteY1590" fmla="*/ 2252594 h 2993922"/>
              <a:gd name="connsiteX1591" fmla="*/ 7561553 w 8938307"/>
              <a:gd name="connsiteY1591" fmla="*/ 2242004 h 2993922"/>
              <a:gd name="connsiteX1592" fmla="*/ 7550963 w 8938307"/>
              <a:gd name="connsiteY1592" fmla="*/ 2231413 h 2993922"/>
              <a:gd name="connsiteX1593" fmla="*/ 7561553 w 8938307"/>
              <a:gd name="connsiteY1593" fmla="*/ 2231413 h 2993922"/>
              <a:gd name="connsiteX1594" fmla="*/ 7598620 w 8938307"/>
              <a:gd name="connsiteY1594" fmla="*/ 2236708 h 2993922"/>
              <a:gd name="connsiteX1595" fmla="*/ 7635686 w 8938307"/>
              <a:gd name="connsiteY1595" fmla="*/ 2231413 h 2993922"/>
              <a:gd name="connsiteX1596" fmla="*/ 7635686 w 8938307"/>
              <a:gd name="connsiteY1596" fmla="*/ 2220823 h 2993922"/>
              <a:gd name="connsiteX1597" fmla="*/ 7646278 w 8938307"/>
              <a:gd name="connsiteY1597" fmla="*/ 2220823 h 2993922"/>
              <a:gd name="connsiteX1598" fmla="*/ 7656867 w 8938307"/>
              <a:gd name="connsiteY1598" fmla="*/ 2210232 h 2993922"/>
              <a:gd name="connsiteX1599" fmla="*/ 7635686 w 8938307"/>
              <a:gd name="connsiteY1599" fmla="*/ 2199642 h 2993922"/>
              <a:gd name="connsiteX1600" fmla="*/ 7603915 w 8938307"/>
              <a:gd name="connsiteY1600" fmla="*/ 2194346 h 2993922"/>
              <a:gd name="connsiteX1601" fmla="*/ 7577438 w 8938307"/>
              <a:gd name="connsiteY1601" fmla="*/ 2189051 h 2993922"/>
              <a:gd name="connsiteX1602" fmla="*/ 7572144 w 8938307"/>
              <a:gd name="connsiteY1602" fmla="*/ 2178461 h 2993922"/>
              <a:gd name="connsiteX1603" fmla="*/ 7572144 w 8938307"/>
              <a:gd name="connsiteY1603" fmla="*/ 2189051 h 2993922"/>
              <a:gd name="connsiteX1604" fmla="*/ 7572144 w 8938307"/>
              <a:gd name="connsiteY1604" fmla="*/ 2210232 h 2993922"/>
              <a:gd name="connsiteX1605" fmla="*/ 7566848 w 8938307"/>
              <a:gd name="connsiteY1605" fmla="*/ 2210232 h 2993922"/>
              <a:gd name="connsiteX1606" fmla="*/ 7561553 w 8938307"/>
              <a:gd name="connsiteY1606" fmla="*/ 2199642 h 2993922"/>
              <a:gd name="connsiteX1607" fmla="*/ 7556259 w 8938307"/>
              <a:gd name="connsiteY1607" fmla="*/ 2189051 h 2993922"/>
              <a:gd name="connsiteX1608" fmla="*/ 7540374 w 8938307"/>
              <a:gd name="connsiteY1608" fmla="*/ 2183756 h 2993922"/>
              <a:gd name="connsiteX1609" fmla="*/ 7498011 w 8938307"/>
              <a:gd name="connsiteY1609" fmla="*/ 2178461 h 2993922"/>
              <a:gd name="connsiteX1610" fmla="*/ 7423878 w 8938307"/>
              <a:gd name="connsiteY1610" fmla="*/ 2157280 h 2993922"/>
              <a:gd name="connsiteX1611" fmla="*/ 7407992 w 8938307"/>
              <a:gd name="connsiteY1611" fmla="*/ 2157280 h 2993922"/>
              <a:gd name="connsiteX1612" fmla="*/ 7402697 w 8938307"/>
              <a:gd name="connsiteY1612" fmla="*/ 2146690 h 2993922"/>
              <a:gd name="connsiteX1613" fmla="*/ 7413288 w 8938307"/>
              <a:gd name="connsiteY1613" fmla="*/ 2136099 h 2993922"/>
              <a:gd name="connsiteX1614" fmla="*/ 7423878 w 8938307"/>
              <a:gd name="connsiteY1614" fmla="*/ 2136099 h 2993922"/>
              <a:gd name="connsiteX1615" fmla="*/ 7423878 w 8938307"/>
              <a:gd name="connsiteY1615" fmla="*/ 2125509 h 2993922"/>
              <a:gd name="connsiteX1616" fmla="*/ 7445059 w 8938307"/>
              <a:gd name="connsiteY1616" fmla="*/ 2136099 h 2993922"/>
              <a:gd name="connsiteX1617" fmla="*/ 7434468 w 8938307"/>
              <a:gd name="connsiteY1617" fmla="*/ 2136099 h 2993922"/>
              <a:gd name="connsiteX1618" fmla="*/ 7423878 w 8938307"/>
              <a:gd name="connsiteY1618" fmla="*/ 2146690 h 2993922"/>
              <a:gd name="connsiteX1619" fmla="*/ 7468888 w 8938307"/>
              <a:gd name="connsiteY1619" fmla="*/ 2146690 h 2993922"/>
              <a:gd name="connsiteX1620" fmla="*/ 7487420 w 8938307"/>
              <a:gd name="connsiteY1620" fmla="*/ 2146690 h 2993922"/>
              <a:gd name="connsiteX1621" fmla="*/ 7487420 w 8938307"/>
              <a:gd name="connsiteY1621" fmla="*/ 2125509 h 2993922"/>
              <a:gd name="connsiteX1622" fmla="*/ 7508601 w 8938307"/>
              <a:gd name="connsiteY1622" fmla="*/ 2125509 h 2993922"/>
              <a:gd name="connsiteX1623" fmla="*/ 7508601 w 8938307"/>
              <a:gd name="connsiteY1623" fmla="*/ 2114919 h 2993922"/>
              <a:gd name="connsiteX1624" fmla="*/ 7498011 w 8938307"/>
              <a:gd name="connsiteY1624" fmla="*/ 2104328 h 2993922"/>
              <a:gd name="connsiteX1625" fmla="*/ 7508601 w 8938307"/>
              <a:gd name="connsiteY1625" fmla="*/ 2104328 h 2993922"/>
              <a:gd name="connsiteX1626" fmla="*/ 7519192 w 8938307"/>
              <a:gd name="connsiteY1626" fmla="*/ 2104328 h 2993922"/>
              <a:gd name="connsiteX1627" fmla="*/ 7524486 w 8938307"/>
              <a:gd name="connsiteY1627" fmla="*/ 2125509 h 2993922"/>
              <a:gd name="connsiteX1628" fmla="*/ 7535078 w 8938307"/>
              <a:gd name="connsiteY1628" fmla="*/ 2130804 h 2993922"/>
              <a:gd name="connsiteX1629" fmla="*/ 7540374 w 8938307"/>
              <a:gd name="connsiteY1629" fmla="*/ 2114919 h 2993922"/>
              <a:gd name="connsiteX1630" fmla="*/ 7561553 w 8938307"/>
              <a:gd name="connsiteY1630" fmla="*/ 2125509 h 2993922"/>
              <a:gd name="connsiteX1631" fmla="*/ 7603915 w 8938307"/>
              <a:gd name="connsiteY1631" fmla="*/ 2136099 h 2993922"/>
              <a:gd name="connsiteX1632" fmla="*/ 7603915 w 8938307"/>
              <a:gd name="connsiteY1632" fmla="*/ 2125509 h 2993922"/>
              <a:gd name="connsiteX1633" fmla="*/ 7603915 w 8938307"/>
              <a:gd name="connsiteY1633" fmla="*/ 2114919 h 2993922"/>
              <a:gd name="connsiteX1634" fmla="*/ 7625096 w 8938307"/>
              <a:gd name="connsiteY1634" fmla="*/ 2120213 h 2993922"/>
              <a:gd name="connsiteX1635" fmla="*/ 7630390 w 8938307"/>
              <a:gd name="connsiteY1635" fmla="*/ 2109623 h 2993922"/>
              <a:gd name="connsiteX1636" fmla="*/ 7614505 w 8938307"/>
              <a:gd name="connsiteY1636" fmla="*/ 2104328 h 2993922"/>
              <a:gd name="connsiteX1637" fmla="*/ 7598620 w 8938307"/>
              <a:gd name="connsiteY1637" fmla="*/ 2099033 h 2993922"/>
              <a:gd name="connsiteX1638" fmla="*/ 7593326 w 8938307"/>
              <a:gd name="connsiteY1638" fmla="*/ 2093738 h 2993922"/>
              <a:gd name="connsiteX1639" fmla="*/ 7561553 w 8938307"/>
              <a:gd name="connsiteY1639" fmla="*/ 2083146 h 2993922"/>
              <a:gd name="connsiteX1640" fmla="*/ 7567510 w 8938307"/>
              <a:gd name="connsiteY1640" fmla="*/ 2069248 h 2993922"/>
              <a:gd name="connsiteX1641" fmla="*/ 7413288 w 8938307"/>
              <a:gd name="connsiteY1641" fmla="*/ 2067261 h 2993922"/>
              <a:gd name="connsiteX1642" fmla="*/ 7418582 w 8938307"/>
              <a:gd name="connsiteY1642" fmla="*/ 2072557 h 2993922"/>
              <a:gd name="connsiteX1643" fmla="*/ 7413288 w 8938307"/>
              <a:gd name="connsiteY1643" fmla="*/ 2083146 h 2993922"/>
              <a:gd name="connsiteX1644" fmla="*/ 7407992 w 8938307"/>
              <a:gd name="connsiteY1644" fmla="*/ 2072557 h 2993922"/>
              <a:gd name="connsiteX1645" fmla="*/ 7413288 w 8938307"/>
              <a:gd name="connsiteY1645" fmla="*/ 2067261 h 2993922"/>
              <a:gd name="connsiteX1646" fmla="*/ 7593326 w 8938307"/>
              <a:gd name="connsiteY1646" fmla="*/ 2061967 h 2993922"/>
              <a:gd name="connsiteX1647" fmla="*/ 7603915 w 8938307"/>
              <a:gd name="connsiteY1647" fmla="*/ 2061967 h 2993922"/>
              <a:gd name="connsiteX1648" fmla="*/ 7593326 w 8938307"/>
              <a:gd name="connsiteY1648" fmla="*/ 2072557 h 2993922"/>
              <a:gd name="connsiteX1649" fmla="*/ 7593326 w 8938307"/>
              <a:gd name="connsiteY1649" fmla="*/ 2061967 h 2993922"/>
              <a:gd name="connsiteX1650" fmla="*/ 7487420 w 8938307"/>
              <a:gd name="connsiteY1650" fmla="*/ 2061967 h 2993922"/>
              <a:gd name="connsiteX1651" fmla="*/ 7487420 w 8938307"/>
              <a:gd name="connsiteY1651" fmla="*/ 2072557 h 2993922"/>
              <a:gd name="connsiteX1652" fmla="*/ 7476830 w 8938307"/>
              <a:gd name="connsiteY1652" fmla="*/ 2072557 h 2993922"/>
              <a:gd name="connsiteX1653" fmla="*/ 6153028 w 8938307"/>
              <a:gd name="connsiteY1653" fmla="*/ 2061967 h 2993922"/>
              <a:gd name="connsiteX1654" fmla="*/ 6131847 w 8938307"/>
              <a:gd name="connsiteY1654" fmla="*/ 2072557 h 2993922"/>
              <a:gd name="connsiteX1655" fmla="*/ 6147734 w 8938307"/>
              <a:gd name="connsiteY1655" fmla="*/ 2072557 h 2993922"/>
              <a:gd name="connsiteX1656" fmla="*/ 6153028 w 8938307"/>
              <a:gd name="connsiteY1656" fmla="*/ 2072557 h 2993922"/>
              <a:gd name="connsiteX1657" fmla="*/ 4977492 w 8938307"/>
              <a:gd name="connsiteY1657" fmla="*/ 2061967 h 2993922"/>
              <a:gd name="connsiteX1658" fmla="*/ 4988084 w 8938307"/>
              <a:gd name="connsiteY1658" fmla="*/ 2072557 h 2993922"/>
              <a:gd name="connsiteX1659" fmla="*/ 4998674 w 8938307"/>
              <a:gd name="connsiteY1659" fmla="*/ 2072557 h 2993922"/>
              <a:gd name="connsiteX1660" fmla="*/ 4988084 w 8938307"/>
              <a:gd name="connsiteY1660" fmla="*/ 2061967 h 2993922"/>
              <a:gd name="connsiteX1661" fmla="*/ 4977492 w 8938307"/>
              <a:gd name="connsiteY1661" fmla="*/ 2061967 h 2993922"/>
              <a:gd name="connsiteX1662" fmla="*/ 7329889 w 8938307"/>
              <a:gd name="connsiteY1662" fmla="*/ 2056671 h 2993922"/>
              <a:gd name="connsiteX1663" fmla="*/ 7333860 w 8938307"/>
              <a:gd name="connsiteY1663" fmla="*/ 2061967 h 2993922"/>
              <a:gd name="connsiteX1664" fmla="*/ 7349745 w 8938307"/>
              <a:gd name="connsiteY1664" fmla="*/ 2067261 h 2993922"/>
              <a:gd name="connsiteX1665" fmla="*/ 7360336 w 8938307"/>
              <a:gd name="connsiteY1665" fmla="*/ 2072557 h 2993922"/>
              <a:gd name="connsiteX1666" fmla="*/ 7339155 w 8938307"/>
              <a:gd name="connsiteY1666" fmla="*/ 2072557 h 2993922"/>
              <a:gd name="connsiteX1667" fmla="*/ 7317974 w 8938307"/>
              <a:gd name="connsiteY1667" fmla="*/ 2072557 h 2993922"/>
              <a:gd name="connsiteX1668" fmla="*/ 7328564 w 8938307"/>
              <a:gd name="connsiteY1668" fmla="*/ 2061967 h 2993922"/>
              <a:gd name="connsiteX1669" fmla="*/ 7329889 w 8938307"/>
              <a:gd name="connsiteY1669" fmla="*/ 2056671 h 2993922"/>
              <a:gd name="connsiteX1670" fmla="*/ 6674607 w 8938307"/>
              <a:gd name="connsiteY1670" fmla="*/ 2055348 h 2993922"/>
              <a:gd name="connsiteX1671" fmla="*/ 6682550 w 8938307"/>
              <a:gd name="connsiteY1671" fmla="*/ 2061967 h 2993922"/>
              <a:gd name="connsiteX1672" fmla="*/ 6682550 w 8938307"/>
              <a:gd name="connsiteY1672" fmla="*/ 2072557 h 2993922"/>
              <a:gd name="connsiteX1673" fmla="*/ 6682550 w 8938307"/>
              <a:gd name="connsiteY1673" fmla="*/ 2083146 h 2993922"/>
              <a:gd name="connsiteX1674" fmla="*/ 6682550 w 8938307"/>
              <a:gd name="connsiteY1674" fmla="*/ 2093738 h 2993922"/>
              <a:gd name="connsiteX1675" fmla="*/ 6650778 w 8938307"/>
              <a:gd name="connsiteY1675" fmla="*/ 2093738 h 2993922"/>
              <a:gd name="connsiteX1676" fmla="*/ 6650778 w 8938307"/>
              <a:gd name="connsiteY1676" fmla="*/ 2083146 h 2993922"/>
              <a:gd name="connsiteX1677" fmla="*/ 6666664 w 8938307"/>
              <a:gd name="connsiteY1677" fmla="*/ 2083146 h 2993922"/>
              <a:gd name="connsiteX1678" fmla="*/ 6671958 w 8938307"/>
              <a:gd name="connsiteY1678" fmla="*/ 2083146 h 2993922"/>
              <a:gd name="connsiteX1679" fmla="*/ 6671958 w 8938307"/>
              <a:gd name="connsiteY1679" fmla="*/ 2072557 h 2993922"/>
              <a:gd name="connsiteX1680" fmla="*/ 6671958 w 8938307"/>
              <a:gd name="connsiteY1680" fmla="*/ 2061967 h 2993922"/>
              <a:gd name="connsiteX1681" fmla="*/ 6671958 w 8938307"/>
              <a:gd name="connsiteY1681" fmla="*/ 2056671 h 2993922"/>
              <a:gd name="connsiteX1682" fmla="*/ 6674607 w 8938307"/>
              <a:gd name="connsiteY1682" fmla="*/ 2055348 h 2993922"/>
              <a:gd name="connsiteX1683" fmla="*/ 5559966 w 8938307"/>
              <a:gd name="connsiteY1683" fmla="*/ 2051376 h 2993922"/>
              <a:gd name="connsiteX1684" fmla="*/ 5570556 w 8938307"/>
              <a:gd name="connsiteY1684" fmla="*/ 2061967 h 2993922"/>
              <a:gd name="connsiteX1685" fmla="*/ 5570556 w 8938307"/>
              <a:gd name="connsiteY1685" fmla="*/ 2051376 h 2993922"/>
              <a:gd name="connsiteX1686" fmla="*/ 5559966 w 8938307"/>
              <a:gd name="connsiteY1686" fmla="*/ 2051376 h 2993922"/>
              <a:gd name="connsiteX1687" fmla="*/ 4045537 w 8938307"/>
              <a:gd name="connsiteY1687" fmla="*/ 2051376 h 2993922"/>
              <a:gd name="connsiteX1688" fmla="*/ 4087898 w 8938307"/>
              <a:gd name="connsiteY1688" fmla="*/ 2061967 h 2993922"/>
              <a:gd name="connsiteX1689" fmla="*/ 4077308 w 8938307"/>
              <a:gd name="connsiteY1689" fmla="*/ 2072557 h 2993922"/>
              <a:gd name="connsiteX1690" fmla="*/ 4045537 w 8938307"/>
              <a:gd name="connsiteY1690" fmla="*/ 2072557 h 2993922"/>
              <a:gd name="connsiteX1691" fmla="*/ 4045537 w 8938307"/>
              <a:gd name="connsiteY1691" fmla="*/ 2061967 h 2993922"/>
              <a:gd name="connsiteX1692" fmla="*/ 7768067 w 8938307"/>
              <a:gd name="connsiteY1692" fmla="*/ 2040786 h 2993922"/>
              <a:gd name="connsiteX1693" fmla="*/ 7773361 w 8938307"/>
              <a:gd name="connsiteY1693" fmla="*/ 2051376 h 2993922"/>
              <a:gd name="connsiteX1694" fmla="*/ 7762772 w 8938307"/>
              <a:gd name="connsiteY1694" fmla="*/ 2046080 h 2993922"/>
              <a:gd name="connsiteX1695" fmla="*/ 7768067 w 8938307"/>
              <a:gd name="connsiteY1695" fmla="*/ 2040786 h 2993922"/>
              <a:gd name="connsiteX1696" fmla="*/ 6142438 w 8938307"/>
              <a:gd name="connsiteY1696" fmla="*/ 2040786 h 2993922"/>
              <a:gd name="connsiteX1697" fmla="*/ 6142438 w 8938307"/>
              <a:gd name="connsiteY1697" fmla="*/ 2046080 h 2993922"/>
              <a:gd name="connsiteX1698" fmla="*/ 6153028 w 8938307"/>
              <a:gd name="connsiteY1698" fmla="*/ 2040786 h 2993922"/>
              <a:gd name="connsiteX1699" fmla="*/ 6153028 w 8938307"/>
              <a:gd name="connsiteY1699" fmla="*/ 2051376 h 2993922"/>
              <a:gd name="connsiteX1700" fmla="*/ 6174209 w 8938307"/>
              <a:gd name="connsiteY1700" fmla="*/ 2051376 h 2993922"/>
              <a:gd name="connsiteX1701" fmla="*/ 6195390 w 8938307"/>
              <a:gd name="connsiteY1701" fmla="*/ 2061967 h 2993922"/>
              <a:gd name="connsiteX1702" fmla="*/ 6216572 w 8938307"/>
              <a:gd name="connsiteY1702" fmla="*/ 2072557 h 2993922"/>
              <a:gd name="connsiteX1703" fmla="*/ 6216572 w 8938307"/>
              <a:gd name="connsiteY1703" fmla="*/ 2061967 h 2993922"/>
              <a:gd name="connsiteX1704" fmla="*/ 6195390 w 8938307"/>
              <a:gd name="connsiteY1704" fmla="*/ 2056671 h 2993922"/>
              <a:gd name="connsiteX1705" fmla="*/ 6174209 w 8938307"/>
              <a:gd name="connsiteY1705" fmla="*/ 2051376 h 2993922"/>
              <a:gd name="connsiteX1706" fmla="*/ 6163620 w 8938307"/>
              <a:gd name="connsiteY1706" fmla="*/ 2046080 h 2993922"/>
              <a:gd name="connsiteX1707" fmla="*/ 6163620 w 8938307"/>
              <a:gd name="connsiteY1707" fmla="*/ 2040786 h 2993922"/>
              <a:gd name="connsiteX1708" fmla="*/ 6153028 w 8938307"/>
              <a:gd name="connsiteY1708" fmla="*/ 2040786 h 2993922"/>
              <a:gd name="connsiteX1709" fmla="*/ 6142438 w 8938307"/>
              <a:gd name="connsiteY1709" fmla="*/ 2040786 h 2993922"/>
              <a:gd name="connsiteX1710" fmla="*/ 4691551 w 8938307"/>
              <a:gd name="connsiteY1710" fmla="*/ 2040786 h 2993922"/>
              <a:gd name="connsiteX1711" fmla="*/ 4691551 w 8938307"/>
              <a:gd name="connsiteY1711" fmla="*/ 2051376 h 2993922"/>
              <a:gd name="connsiteX1712" fmla="*/ 4702142 w 8938307"/>
              <a:gd name="connsiteY1712" fmla="*/ 2051376 h 2993922"/>
              <a:gd name="connsiteX1713" fmla="*/ 4702142 w 8938307"/>
              <a:gd name="connsiteY1713" fmla="*/ 2061967 h 2993922"/>
              <a:gd name="connsiteX1714" fmla="*/ 4670372 w 8938307"/>
              <a:gd name="connsiteY1714" fmla="*/ 2061967 h 2993922"/>
              <a:gd name="connsiteX1715" fmla="*/ 4691551 w 8938307"/>
              <a:gd name="connsiteY1715" fmla="*/ 2040786 h 2993922"/>
              <a:gd name="connsiteX1716" fmla="*/ 4649190 w 8938307"/>
              <a:gd name="connsiteY1716" fmla="*/ 2040786 h 2993922"/>
              <a:gd name="connsiteX1717" fmla="*/ 4659780 w 8938307"/>
              <a:gd name="connsiteY1717" fmla="*/ 2061967 h 2993922"/>
              <a:gd name="connsiteX1718" fmla="*/ 4638599 w 8938307"/>
              <a:gd name="connsiteY1718" fmla="*/ 2061967 h 2993922"/>
              <a:gd name="connsiteX1719" fmla="*/ 4649190 w 8938307"/>
              <a:gd name="connsiteY1719" fmla="*/ 2040786 h 2993922"/>
              <a:gd name="connsiteX1720" fmla="*/ 7171032 w 8938307"/>
              <a:gd name="connsiteY1720" fmla="*/ 2034167 h 2993922"/>
              <a:gd name="connsiteX1721" fmla="*/ 7169708 w 8938307"/>
              <a:gd name="connsiteY1721" fmla="*/ 2040786 h 2993922"/>
              <a:gd name="connsiteX1722" fmla="*/ 7180299 w 8938307"/>
              <a:gd name="connsiteY1722" fmla="*/ 2040786 h 2993922"/>
              <a:gd name="connsiteX1723" fmla="*/ 7180299 w 8938307"/>
              <a:gd name="connsiteY1723" fmla="*/ 2051376 h 2993922"/>
              <a:gd name="connsiteX1724" fmla="*/ 7212070 w 8938307"/>
              <a:gd name="connsiteY1724" fmla="*/ 2051376 h 2993922"/>
              <a:gd name="connsiteX1725" fmla="*/ 7212070 w 8938307"/>
              <a:gd name="connsiteY1725" fmla="*/ 2040786 h 2993922"/>
              <a:gd name="connsiteX1726" fmla="*/ 7201480 w 8938307"/>
              <a:gd name="connsiteY1726" fmla="*/ 2040786 h 2993922"/>
              <a:gd name="connsiteX1727" fmla="*/ 7190889 w 8938307"/>
              <a:gd name="connsiteY1727" fmla="*/ 2040786 h 2993922"/>
              <a:gd name="connsiteX1728" fmla="*/ 7175004 w 8938307"/>
              <a:gd name="connsiteY1728" fmla="*/ 2035490 h 2993922"/>
              <a:gd name="connsiteX1729" fmla="*/ 7171032 w 8938307"/>
              <a:gd name="connsiteY1729" fmla="*/ 2034167 h 2993922"/>
              <a:gd name="connsiteX1730" fmla="*/ 7783952 w 8938307"/>
              <a:gd name="connsiteY1730" fmla="*/ 2030194 h 2993922"/>
              <a:gd name="connsiteX1731" fmla="*/ 7789248 w 8938307"/>
              <a:gd name="connsiteY1731" fmla="*/ 2030194 h 2993922"/>
              <a:gd name="connsiteX1732" fmla="*/ 7794542 w 8938307"/>
              <a:gd name="connsiteY1732" fmla="*/ 2040786 h 2993922"/>
              <a:gd name="connsiteX1733" fmla="*/ 7783952 w 8938307"/>
              <a:gd name="connsiteY1733" fmla="*/ 2040786 h 2993922"/>
              <a:gd name="connsiteX1734" fmla="*/ 7413288 w 8938307"/>
              <a:gd name="connsiteY1734" fmla="*/ 2030194 h 2993922"/>
              <a:gd name="connsiteX1735" fmla="*/ 7423878 w 8938307"/>
              <a:gd name="connsiteY1735" fmla="*/ 2030194 h 2993922"/>
              <a:gd name="connsiteX1736" fmla="*/ 7429174 w 8938307"/>
              <a:gd name="connsiteY1736" fmla="*/ 2035490 h 2993922"/>
              <a:gd name="connsiteX1737" fmla="*/ 7434468 w 8938307"/>
              <a:gd name="connsiteY1737" fmla="*/ 2040786 h 2993922"/>
              <a:gd name="connsiteX1738" fmla="*/ 7423878 w 8938307"/>
              <a:gd name="connsiteY1738" fmla="*/ 2051376 h 2993922"/>
              <a:gd name="connsiteX1739" fmla="*/ 7423878 w 8938307"/>
              <a:gd name="connsiteY1739" fmla="*/ 2061967 h 2993922"/>
              <a:gd name="connsiteX1740" fmla="*/ 7413288 w 8938307"/>
              <a:gd name="connsiteY1740" fmla="*/ 2061967 h 2993922"/>
              <a:gd name="connsiteX1741" fmla="*/ 7402697 w 8938307"/>
              <a:gd name="connsiteY1741" fmla="*/ 2061967 h 2993922"/>
              <a:gd name="connsiteX1742" fmla="*/ 7407992 w 8938307"/>
              <a:gd name="connsiteY1742" fmla="*/ 2056671 h 2993922"/>
              <a:gd name="connsiteX1743" fmla="*/ 7407992 w 8938307"/>
              <a:gd name="connsiteY1743" fmla="*/ 2046080 h 2993922"/>
              <a:gd name="connsiteX1744" fmla="*/ 7413288 w 8938307"/>
              <a:gd name="connsiteY1744" fmla="*/ 2030194 h 2993922"/>
              <a:gd name="connsiteX1745" fmla="*/ 6587236 w 8938307"/>
              <a:gd name="connsiteY1745" fmla="*/ 2030194 h 2993922"/>
              <a:gd name="connsiteX1746" fmla="*/ 6597826 w 8938307"/>
              <a:gd name="connsiteY1746" fmla="*/ 2030194 h 2993922"/>
              <a:gd name="connsiteX1747" fmla="*/ 6597826 w 8938307"/>
              <a:gd name="connsiteY1747" fmla="*/ 2040786 h 2993922"/>
              <a:gd name="connsiteX1748" fmla="*/ 5507014 w 8938307"/>
              <a:gd name="connsiteY1748" fmla="*/ 2030194 h 2993922"/>
              <a:gd name="connsiteX1749" fmla="*/ 5517604 w 8938307"/>
              <a:gd name="connsiteY1749" fmla="*/ 2051376 h 2993922"/>
              <a:gd name="connsiteX1750" fmla="*/ 5528195 w 8938307"/>
              <a:gd name="connsiteY1750" fmla="*/ 2040786 h 2993922"/>
              <a:gd name="connsiteX1751" fmla="*/ 5522900 w 8938307"/>
              <a:gd name="connsiteY1751" fmla="*/ 2035490 h 2993922"/>
              <a:gd name="connsiteX1752" fmla="*/ 5507014 w 8938307"/>
              <a:gd name="connsiteY1752" fmla="*/ 2030194 h 2993922"/>
              <a:gd name="connsiteX1753" fmla="*/ 4034946 w 8938307"/>
              <a:gd name="connsiteY1753" fmla="*/ 2030194 h 2993922"/>
              <a:gd name="connsiteX1754" fmla="*/ 4045537 w 8938307"/>
              <a:gd name="connsiteY1754" fmla="*/ 2030194 h 2993922"/>
              <a:gd name="connsiteX1755" fmla="*/ 4045537 w 8938307"/>
              <a:gd name="connsiteY1755" fmla="*/ 2040786 h 2993922"/>
              <a:gd name="connsiteX1756" fmla="*/ 3918452 w 8938307"/>
              <a:gd name="connsiteY1756" fmla="*/ 2030194 h 2993922"/>
              <a:gd name="connsiteX1757" fmla="*/ 3929042 w 8938307"/>
              <a:gd name="connsiteY1757" fmla="*/ 2030194 h 2993922"/>
              <a:gd name="connsiteX1758" fmla="*/ 3939633 w 8938307"/>
              <a:gd name="connsiteY1758" fmla="*/ 2040786 h 2993922"/>
              <a:gd name="connsiteX1759" fmla="*/ 3929042 w 8938307"/>
              <a:gd name="connsiteY1759" fmla="*/ 2040786 h 2993922"/>
              <a:gd name="connsiteX1760" fmla="*/ 3918452 w 8938307"/>
              <a:gd name="connsiteY1760" fmla="*/ 2030194 h 2993922"/>
              <a:gd name="connsiteX1761" fmla="*/ 5403757 w 8938307"/>
              <a:gd name="connsiteY1761" fmla="*/ 2024900 h 2993922"/>
              <a:gd name="connsiteX1762" fmla="*/ 5401110 w 8938307"/>
              <a:gd name="connsiteY1762" fmla="*/ 2030194 h 2993922"/>
              <a:gd name="connsiteX1763" fmla="*/ 5411700 w 8938307"/>
              <a:gd name="connsiteY1763" fmla="*/ 2030194 h 2993922"/>
              <a:gd name="connsiteX1764" fmla="*/ 5403757 w 8938307"/>
              <a:gd name="connsiteY1764" fmla="*/ 2024900 h 2993922"/>
              <a:gd name="connsiteX1765" fmla="*/ 7741590 w 8938307"/>
              <a:gd name="connsiteY1765" fmla="*/ 2019605 h 2993922"/>
              <a:gd name="connsiteX1766" fmla="*/ 7762772 w 8938307"/>
              <a:gd name="connsiteY1766" fmla="*/ 2040786 h 2993922"/>
              <a:gd name="connsiteX1767" fmla="*/ 7752182 w 8938307"/>
              <a:gd name="connsiteY1767" fmla="*/ 2040786 h 2993922"/>
              <a:gd name="connsiteX1768" fmla="*/ 7736296 w 8938307"/>
              <a:gd name="connsiteY1768" fmla="*/ 2035490 h 2993922"/>
              <a:gd name="connsiteX1769" fmla="*/ 7720409 w 8938307"/>
              <a:gd name="connsiteY1769" fmla="*/ 2024900 h 2993922"/>
              <a:gd name="connsiteX1770" fmla="*/ 7741590 w 8938307"/>
              <a:gd name="connsiteY1770" fmla="*/ 2019605 h 2993922"/>
              <a:gd name="connsiteX1771" fmla="*/ 7243841 w 8938307"/>
              <a:gd name="connsiteY1771" fmla="*/ 2019605 h 2993922"/>
              <a:gd name="connsiteX1772" fmla="*/ 7254432 w 8938307"/>
              <a:gd name="connsiteY1772" fmla="*/ 2024900 h 2993922"/>
              <a:gd name="connsiteX1773" fmla="*/ 7249136 w 8938307"/>
              <a:gd name="connsiteY1773" fmla="*/ 2030194 h 2993922"/>
              <a:gd name="connsiteX1774" fmla="*/ 7243841 w 8938307"/>
              <a:gd name="connsiteY1774" fmla="*/ 2019605 h 2993922"/>
              <a:gd name="connsiteX1775" fmla="*/ 5734708 w 8938307"/>
              <a:gd name="connsiteY1775" fmla="*/ 2019605 h 2993922"/>
              <a:gd name="connsiteX1776" fmla="*/ 5740002 w 8938307"/>
              <a:gd name="connsiteY1776" fmla="*/ 2030194 h 2993922"/>
              <a:gd name="connsiteX1777" fmla="*/ 5729412 w 8938307"/>
              <a:gd name="connsiteY1777" fmla="*/ 2030194 h 2993922"/>
              <a:gd name="connsiteX1778" fmla="*/ 5734708 w 8938307"/>
              <a:gd name="connsiteY1778" fmla="*/ 2019605 h 2993922"/>
              <a:gd name="connsiteX1779" fmla="*/ 3950223 w 8938307"/>
              <a:gd name="connsiteY1779" fmla="*/ 2019605 h 2993922"/>
              <a:gd name="connsiteX1780" fmla="*/ 4003175 w 8938307"/>
              <a:gd name="connsiteY1780" fmla="*/ 2030194 h 2993922"/>
              <a:gd name="connsiteX1781" fmla="*/ 4013765 w 8938307"/>
              <a:gd name="connsiteY1781" fmla="*/ 2051376 h 2993922"/>
              <a:gd name="connsiteX1782" fmla="*/ 3971404 w 8938307"/>
              <a:gd name="connsiteY1782" fmla="*/ 2030194 h 2993922"/>
              <a:gd name="connsiteX1783" fmla="*/ 7341802 w 8938307"/>
              <a:gd name="connsiteY1783" fmla="*/ 2012985 h 2993922"/>
              <a:gd name="connsiteX1784" fmla="*/ 7349745 w 8938307"/>
              <a:gd name="connsiteY1784" fmla="*/ 2014309 h 2993922"/>
              <a:gd name="connsiteX1785" fmla="*/ 7360336 w 8938307"/>
              <a:gd name="connsiteY1785" fmla="*/ 2019605 h 2993922"/>
              <a:gd name="connsiteX1786" fmla="*/ 7370926 w 8938307"/>
              <a:gd name="connsiteY1786" fmla="*/ 2040786 h 2993922"/>
              <a:gd name="connsiteX1787" fmla="*/ 7355040 w 8938307"/>
              <a:gd name="connsiteY1787" fmla="*/ 2040786 h 2993922"/>
              <a:gd name="connsiteX1788" fmla="*/ 7349745 w 8938307"/>
              <a:gd name="connsiteY1788" fmla="*/ 2030194 h 2993922"/>
              <a:gd name="connsiteX1789" fmla="*/ 7339155 w 8938307"/>
              <a:gd name="connsiteY1789" fmla="*/ 2019605 h 2993922"/>
              <a:gd name="connsiteX1790" fmla="*/ 7341802 w 8938307"/>
              <a:gd name="connsiteY1790" fmla="*/ 2012985 h 2993922"/>
              <a:gd name="connsiteX1791" fmla="*/ 7762772 w 8938307"/>
              <a:gd name="connsiteY1791" fmla="*/ 2009015 h 2993922"/>
              <a:gd name="connsiteX1792" fmla="*/ 7773361 w 8938307"/>
              <a:gd name="connsiteY1792" fmla="*/ 2009015 h 2993922"/>
              <a:gd name="connsiteX1793" fmla="*/ 7762772 w 8938307"/>
              <a:gd name="connsiteY1793" fmla="*/ 2019605 h 2993922"/>
              <a:gd name="connsiteX1794" fmla="*/ 7317974 w 8938307"/>
              <a:gd name="connsiteY1794" fmla="*/ 2009015 h 2993922"/>
              <a:gd name="connsiteX1795" fmla="*/ 7328564 w 8938307"/>
              <a:gd name="connsiteY1795" fmla="*/ 2019605 h 2993922"/>
              <a:gd name="connsiteX1796" fmla="*/ 7328564 w 8938307"/>
              <a:gd name="connsiteY1796" fmla="*/ 2030194 h 2993922"/>
              <a:gd name="connsiteX1797" fmla="*/ 7317974 w 8938307"/>
              <a:gd name="connsiteY1797" fmla="*/ 2030194 h 2993922"/>
              <a:gd name="connsiteX1798" fmla="*/ 7317974 w 8938307"/>
              <a:gd name="connsiteY1798" fmla="*/ 2019605 h 2993922"/>
              <a:gd name="connsiteX1799" fmla="*/ 6650778 w 8938307"/>
              <a:gd name="connsiteY1799" fmla="*/ 2009015 h 2993922"/>
              <a:gd name="connsiteX1800" fmla="*/ 6650778 w 8938307"/>
              <a:gd name="connsiteY1800" fmla="*/ 2019605 h 2993922"/>
              <a:gd name="connsiteX1801" fmla="*/ 6671958 w 8938307"/>
              <a:gd name="connsiteY1801" fmla="*/ 2009015 h 2993922"/>
              <a:gd name="connsiteX1802" fmla="*/ 6333066 w 8938307"/>
              <a:gd name="connsiteY1802" fmla="*/ 2009015 h 2993922"/>
              <a:gd name="connsiteX1803" fmla="*/ 6311884 w 8938307"/>
              <a:gd name="connsiteY1803" fmla="*/ 2019605 h 2993922"/>
              <a:gd name="connsiteX1804" fmla="*/ 6311884 w 8938307"/>
              <a:gd name="connsiteY1804" fmla="*/ 2030194 h 2993922"/>
              <a:gd name="connsiteX1805" fmla="*/ 6343656 w 8938307"/>
              <a:gd name="connsiteY1805" fmla="*/ 2035490 h 2993922"/>
              <a:gd name="connsiteX1806" fmla="*/ 6364836 w 8938307"/>
              <a:gd name="connsiteY1806" fmla="*/ 2040786 h 2993922"/>
              <a:gd name="connsiteX1807" fmla="*/ 6386018 w 8938307"/>
              <a:gd name="connsiteY1807" fmla="*/ 2040786 h 2993922"/>
              <a:gd name="connsiteX1808" fmla="*/ 6386018 w 8938307"/>
              <a:gd name="connsiteY1808" fmla="*/ 2030194 h 2993922"/>
              <a:gd name="connsiteX1809" fmla="*/ 6386018 w 8938307"/>
              <a:gd name="connsiteY1809" fmla="*/ 2019605 h 2993922"/>
              <a:gd name="connsiteX1810" fmla="*/ 6370132 w 8938307"/>
              <a:gd name="connsiteY1810" fmla="*/ 2014309 h 2993922"/>
              <a:gd name="connsiteX1811" fmla="*/ 6354246 w 8938307"/>
              <a:gd name="connsiteY1811" fmla="*/ 2019605 h 2993922"/>
              <a:gd name="connsiteX1812" fmla="*/ 6333066 w 8938307"/>
              <a:gd name="connsiteY1812" fmla="*/ 2009015 h 2993922"/>
              <a:gd name="connsiteX1813" fmla="*/ 5263434 w 8938307"/>
              <a:gd name="connsiteY1813" fmla="*/ 2009015 h 2993922"/>
              <a:gd name="connsiteX1814" fmla="*/ 5274025 w 8938307"/>
              <a:gd name="connsiteY1814" fmla="*/ 2009015 h 2993922"/>
              <a:gd name="connsiteX1815" fmla="*/ 5263434 w 8938307"/>
              <a:gd name="connsiteY1815" fmla="*/ 2019605 h 2993922"/>
              <a:gd name="connsiteX1816" fmla="*/ 3783424 w 8938307"/>
              <a:gd name="connsiteY1816" fmla="*/ 2001072 h 2993922"/>
              <a:gd name="connsiteX1817" fmla="*/ 3791367 w 8938307"/>
              <a:gd name="connsiteY1817" fmla="*/ 2003719 h 2993922"/>
              <a:gd name="connsiteX1818" fmla="*/ 3801956 w 8938307"/>
              <a:gd name="connsiteY1818" fmla="*/ 2009015 h 2993922"/>
              <a:gd name="connsiteX1819" fmla="*/ 3780776 w 8938307"/>
              <a:gd name="connsiteY1819" fmla="*/ 2009015 h 2993922"/>
              <a:gd name="connsiteX1820" fmla="*/ 3780776 w 8938307"/>
              <a:gd name="connsiteY1820" fmla="*/ 2003719 h 2993922"/>
              <a:gd name="connsiteX1821" fmla="*/ 3783424 w 8938307"/>
              <a:gd name="connsiteY1821" fmla="*/ 2001072 h 2993922"/>
              <a:gd name="connsiteX1822" fmla="*/ 7540374 w 8938307"/>
              <a:gd name="connsiteY1822" fmla="*/ 1998424 h 2993922"/>
              <a:gd name="connsiteX1823" fmla="*/ 7550963 w 8938307"/>
              <a:gd name="connsiteY1823" fmla="*/ 1998424 h 2993922"/>
              <a:gd name="connsiteX1824" fmla="*/ 7540374 w 8938307"/>
              <a:gd name="connsiteY1824" fmla="*/ 2009015 h 2993922"/>
              <a:gd name="connsiteX1825" fmla="*/ 7540374 w 8938307"/>
              <a:gd name="connsiteY1825" fmla="*/ 1998424 h 2993922"/>
              <a:gd name="connsiteX1826" fmla="*/ 7339155 w 8938307"/>
              <a:gd name="connsiteY1826" fmla="*/ 1998424 h 2993922"/>
              <a:gd name="connsiteX1827" fmla="*/ 7349745 w 8938307"/>
              <a:gd name="connsiteY1827" fmla="*/ 1998424 h 2993922"/>
              <a:gd name="connsiteX1828" fmla="*/ 7339155 w 8938307"/>
              <a:gd name="connsiteY1828" fmla="*/ 2009015 h 2993922"/>
              <a:gd name="connsiteX1829" fmla="*/ 7047918 w 8938307"/>
              <a:gd name="connsiteY1829" fmla="*/ 1998424 h 2993922"/>
              <a:gd name="connsiteX1830" fmla="*/ 7047918 w 8938307"/>
              <a:gd name="connsiteY1830" fmla="*/ 2003719 h 2993922"/>
              <a:gd name="connsiteX1831" fmla="*/ 7074395 w 8938307"/>
              <a:gd name="connsiteY1831" fmla="*/ 2014309 h 2993922"/>
              <a:gd name="connsiteX1832" fmla="*/ 7100870 w 8938307"/>
              <a:gd name="connsiteY1832" fmla="*/ 2019605 h 2993922"/>
              <a:gd name="connsiteX1833" fmla="*/ 7116756 w 8938307"/>
              <a:gd name="connsiteY1833" fmla="*/ 2019605 h 2993922"/>
              <a:gd name="connsiteX1834" fmla="*/ 7127347 w 8938307"/>
              <a:gd name="connsiteY1834" fmla="*/ 2019605 h 2993922"/>
              <a:gd name="connsiteX1835" fmla="*/ 7127347 w 8938307"/>
              <a:gd name="connsiteY1835" fmla="*/ 2009015 h 2993922"/>
              <a:gd name="connsiteX1836" fmla="*/ 7137937 w 8938307"/>
              <a:gd name="connsiteY1836" fmla="*/ 2009015 h 2993922"/>
              <a:gd name="connsiteX1837" fmla="*/ 7095574 w 8938307"/>
              <a:gd name="connsiteY1837" fmla="*/ 1998424 h 2993922"/>
              <a:gd name="connsiteX1838" fmla="*/ 7074395 w 8938307"/>
              <a:gd name="connsiteY1838" fmla="*/ 1998424 h 2993922"/>
              <a:gd name="connsiteX1839" fmla="*/ 7053214 w 8938307"/>
              <a:gd name="connsiteY1839" fmla="*/ 1998424 h 2993922"/>
              <a:gd name="connsiteX1840" fmla="*/ 7047918 w 8938307"/>
              <a:gd name="connsiteY1840" fmla="*/ 1998424 h 2993922"/>
              <a:gd name="connsiteX1841" fmla="*/ 8493510 w 8938307"/>
              <a:gd name="connsiteY1841" fmla="*/ 1987834 h 2993922"/>
              <a:gd name="connsiteX1842" fmla="*/ 8504100 w 8938307"/>
              <a:gd name="connsiteY1842" fmla="*/ 1987834 h 2993922"/>
              <a:gd name="connsiteX1843" fmla="*/ 8514691 w 8938307"/>
              <a:gd name="connsiteY1843" fmla="*/ 1987834 h 2993922"/>
              <a:gd name="connsiteX1844" fmla="*/ 8525281 w 8938307"/>
              <a:gd name="connsiteY1844" fmla="*/ 1987834 h 2993922"/>
              <a:gd name="connsiteX1845" fmla="*/ 8541166 w 8938307"/>
              <a:gd name="connsiteY1845" fmla="*/ 1998424 h 2993922"/>
              <a:gd name="connsiteX1846" fmla="*/ 8546462 w 8938307"/>
              <a:gd name="connsiteY1846" fmla="*/ 1998424 h 2993922"/>
              <a:gd name="connsiteX1847" fmla="*/ 8631185 w 8938307"/>
              <a:gd name="connsiteY1847" fmla="*/ 2030194 h 2993922"/>
              <a:gd name="connsiteX1848" fmla="*/ 8647070 w 8938307"/>
              <a:gd name="connsiteY1848" fmla="*/ 2035490 h 2993922"/>
              <a:gd name="connsiteX1849" fmla="*/ 8662957 w 8938307"/>
              <a:gd name="connsiteY1849" fmla="*/ 2040786 h 2993922"/>
              <a:gd name="connsiteX1850" fmla="*/ 8673545 w 8938307"/>
              <a:gd name="connsiteY1850" fmla="*/ 2040786 h 2993922"/>
              <a:gd name="connsiteX1851" fmla="*/ 8694728 w 8938307"/>
              <a:gd name="connsiteY1851" fmla="*/ 2061967 h 2993922"/>
              <a:gd name="connsiteX1852" fmla="*/ 8715908 w 8938307"/>
              <a:gd name="connsiteY1852" fmla="*/ 2072557 h 2993922"/>
              <a:gd name="connsiteX1853" fmla="*/ 8684137 w 8938307"/>
              <a:gd name="connsiteY1853" fmla="*/ 2072557 h 2993922"/>
              <a:gd name="connsiteX1854" fmla="*/ 8641775 w 8938307"/>
              <a:gd name="connsiteY1854" fmla="*/ 2051376 h 2993922"/>
              <a:gd name="connsiteX1855" fmla="*/ 8610004 w 8938307"/>
              <a:gd name="connsiteY1855" fmla="*/ 2040786 h 2993922"/>
              <a:gd name="connsiteX1856" fmla="*/ 8578233 w 8938307"/>
              <a:gd name="connsiteY1856" fmla="*/ 2030194 h 2993922"/>
              <a:gd name="connsiteX1857" fmla="*/ 8567641 w 8938307"/>
              <a:gd name="connsiteY1857" fmla="*/ 2024900 h 2993922"/>
              <a:gd name="connsiteX1858" fmla="*/ 8514691 w 8938307"/>
              <a:gd name="connsiteY1858" fmla="*/ 2009015 h 2993922"/>
              <a:gd name="connsiteX1859" fmla="*/ 7423878 w 8938307"/>
              <a:gd name="connsiteY1859" fmla="*/ 1987834 h 2993922"/>
              <a:gd name="connsiteX1860" fmla="*/ 7434468 w 8938307"/>
              <a:gd name="connsiteY1860" fmla="*/ 1993128 h 2993922"/>
              <a:gd name="connsiteX1861" fmla="*/ 7423878 w 8938307"/>
              <a:gd name="connsiteY1861" fmla="*/ 1998424 h 2993922"/>
              <a:gd name="connsiteX1862" fmla="*/ 7413288 w 8938307"/>
              <a:gd name="connsiteY1862" fmla="*/ 1998424 h 2993922"/>
              <a:gd name="connsiteX1863" fmla="*/ 7423878 w 8938307"/>
              <a:gd name="connsiteY1863" fmla="*/ 1987834 h 2993922"/>
              <a:gd name="connsiteX1864" fmla="*/ 5972991 w 8938307"/>
              <a:gd name="connsiteY1864" fmla="*/ 1987834 h 2993922"/>
              <a:gd name="connsiteX1865" fmla="*/ 5972991 w 8938307"/>
              <a:gd name="connsiteY1865" fmla="*/ 2009015 h 2993922"/>
              <a:gd name="connsiteX1866" fmla="*/ 6036534 w 8938307"/>
              <a:gd name="connsiteY1866" fmla="*/ 2030194 h 2993922"/>
              <a:gd name="connsiteX1867" fmla="*/ 6057716 w 8938307"/>
              <a:gd name="connsiteY1867" fmla="*/ 2019605 h 2993922"/>
              <a:gd name="connsiteX1868" fmla="*/ 6068305 w 8938307"/>
              <a:gd name="connsiteY1868" fmla="*/ 2030194 h 2993922"/>
              <a:gd name="connsiteX1869" fmla="*/ 6089486 w 8938307"/>
              <a:gd name="connsiteY1869" fmla="*/ 2030194 h 2993922"/>
              <a:gd name="connsiteX1870" fmla="*/ 6036534 w 8938307"/>
              <a:gd name="connsiteY1870" fmla="*/ 2009015 h 2993922"/>
              <a:gd name="connsiteX1871" fmla="*/ 6025943 w 8938307"/>
              <a:gd name="connsiteY1871" fmla="*/ 2009015 h 2993922"/>
              <a:gd name="connsiteX1872" fmla="*/ 6015353 w 8938307"/>
              <a:gd name="connsiteY1872" fmla="*/ 2003719 h 2993922"/>
              <a:gd name="connsiteX1873" fmla="*/ 6025943 w 8938307"/>
              <a:gd name="connsiteY1873" fmla="*/ 1998424 h 2993922"/>
              <a:gd name="connsiteX1874" fmla="*/ 5994172 w 8938307"/>
              <a:gd name="connsiteY1874" fmla="*/ 1987834 h 2993922"/>
              <a:gd name="connsiteX1875" fmla="*/ 5379929 w 8938307"/>
              <a:gd name="connsiteY1875" fmla="*/ 1987834 h 2993922"/>
              <a:gd name="connsiteX1876" fmla="*/ 5369339 w 8938307"/>
              <a:gd name="connsiteY1876" fmla="*/ 1993128 h 2993922"/>
              <a:gd name="connsiteX1877" fmla="*/ 5379929 w 8938307"/>
              <a:gd name="connsiteY1877" fmla="*/ 1998424 h 2993922"/>
              <a:gd name="connsiteX1878" fmla="*/ 5401110 w 8938307"/>
              <a:gd name="connsiteY1878" fmla="*/ 2009015 h 2993922"/>
              <a:gd name="connsiteX1879" fmla="*/ 5411700 w 8938307"/>
              <a:gd name="connsiteY1879" fmla="*/ 2014309 h 2993922"/>
              <a:gd name="connsiteX1880" fmla="*/ 5432881 w 8938307"/>
              <a:gd name="connsiteY1880" fmla="*/ 2019605 h 2993922"/>
              <a:gd name="connsiteX1881" fmla="*/ 5454062 w 8938307"/>
              <a:gd name="connsiteY1881" fmla="*/ 2019605 h 2993922"/>
              <a:gd name="connsiteX1882" fmla="*/ 5443471 w 8938307"/>
              <a:gd name="connsiteY1882" fmla="*/ 2014309 h 2993922"/>
              <a:gd name="connsiteX1883" fmla="*/ 5422291 w 8938307"/>
              <a:gd name="connsiteY1883" fmla="*/ 2009015 h 2993922"/>
              <a:gd name="connsiteX1884" fmla="*/ 5395814 w 8938307"/>
              <a:gd name="connsiteY1884" fmla="*/ 1993128 h 2993922"/>
              <a:gd name="connsiteX1885" fmla="*/ 5379929 w 8938307"/>
              <a:gd name="connsiteY1885" fmla="*/ 1987834 h 2993922"/>
              <a:gd name="connsiteX1886" fmla="*/ 4490334 w 8938307"/>
              <a:gd name="connsiteY1886" fmla="*/ 1987834 h 2993922"/>
              <a:gd name="connsiteX1887" fmla="*/ 4490334 w 8938307"/>
              <a:gd name="connsiteY1887" fmla="*/ 1998424 h 2993922"/>
              <a:gd name="connsiteX1888" fmla="*/ 4479743 w 8938307"/>
              <a:gd name="connsiteY1888" fmla="*/ 1998424 h 2993922"/>
              <a:gd name="connsiteX1889" fmla="*/ 4479743 w 8938307"/>
              <a:gd name="connsiteY1889" fmla="*/ 1993128 h 2993922"/>
              <a:gd name="connsiteX1890" fmla="*/ 4490334 w 8938307"/>
              <a:gd name="connsiteY1890" fmla="*/ 1987834 h 2993922"/>
              <a:gd name="connsiteX1891" fmla="*/ 4426791 w 8938307"/>
              <a:gd name="connsiteY1891" fmla="*/ 1987834 h 2993922"/>
              <a:gd name="connsiteX1892" fmla="*/ 4458562 w 8938307"/>
              <a:gd name="connsiteY1892" fmla="*/ 2009015 h 2993922"/>
              <a:gd name="connsiteX1893" fmla="*/ 4426791 w 8938307"/>
              <a:gd name="connsiteY1893" fmla="*/ 2009015 h 2993922"/>
              <a:gd name="connsiteX1894" fmla="*/ 7339155 w 8938307"/>
              <a:gd name="connsiteY1894" fmla="*/ 1977242 h 2993922"/>
              <a:gd name="connsiteX1895" fmla="*/ 7349745 w 8938307"/>
              <a:gd name="connsiteY1895" fmla="*/ 1977242 h 2993922"/>
              <a:gd name="connsiteX1896" fmla="*/ 7360336 w 8938307"/>
              <a:gd name="connsiteY1896" fmla="*/ 1977242 h 2993922"/>
              <a:gd name="connsiteX1897" fmla="*/ 7360336 w 8938307"/>
              <a:gd name="connsiteY1897" fmla="*/ 1982538 h 2993922"/>
              <a:gd name="connsiteX1898" fmla="*/ 7349745 w 8938307"/>
              <a:gd name="connsiteY1898" fmla="*/ 1987834 h 2993922"/>
              <a:gd name="connsiteX1899" fmla="*/ 7339155 w 8938307"/>
              <a:gd name="connsiteY1899" fmla="*/ 1977242 h 2993922"/>
              <a:gd name="connsiteX1900" fmla="*/ 6550169 w 8938307"/>
              <a:gd name="connsiteY1900" fmla="*/ 1977242 h 2993922"/>
              <a:gd name="connsiteX1901" fmla="*/ 6566054 w 8938307"/>
              <a:gd name="connsiteY1901" fmla="*/ 1977242 h 2993922"/>
              <a:gd name="connsiteX1902" fmla="*/ 6576646 w 8938307"/>
              <a:gd name="connsiteY1902" fmla="*/ 1977242 h 2993922"/>
              <a:gd name="connsiteX1903" fmla="*/ 6576646 w 8938307"/>
              <a:gd name="connsiteY1903" fmla="*/ 1987834 h 2993922"/>
              <a:gd name="connsiteX1904" fmla="*/ 6566054 w 8938307"/>
              <a:gd name="connsiteY1904" fmla="*/ 1987834 h 2993922"/>
              <a:gd name="connsiteX1905" fmla="*/ 6550169 w 8938307"/>
              <a:gd name="connsiteY1905" fmla="*/ 1977242 h 2993922"/>
              <a:gd name="connsiteX1906" fmla="*/ 6428380 w 8938307"/>
              <a:gd name="connsiteY1906" fmla="*/ 1977242 h 2993922"/>
              <a:gd name="connsiteX1907" fmla="*/ 6438970 w 8938307"/>
              <a:gd name="connsiteY1907" fmla="*/ 1977242 h 2993922"/>
              <a:gd name="connsiteX1908" fmla="*/ 6481332 w 8938307"/>
              <a:gd name="connsiteY1908" fmla="*/ 1977242 h 2993922"/>
              <a:gd name="connsiteX1909" fmla="*/ 6523694 w 8938307"/>
              <a:gd name="connsiteY1909" fmla="*/ 1977242 h 2993922"/>
              <a:gd name="connsiteX1910" fmla="*/ 6534284 w 8938307"/>
              <a:gd name="connsiteY1910" fmla="*/ 1977242 h 2993922"/>
              <a:gd name="connsiteX1911" fmla="*/ 6544874 w 8938307"/>
              <a:gd name="connsiteY1911" fmla="*/ 1977242 h 2993922"/>
              <a:gd name="connsiteX1912" fmla="*/ 6550169 w 8938307"/>
              <a:gd name="connsiteY1912" fmla="*/ 1977242 h 2993922"/>
              <a:gd name="connsiteX1913" fmla="*/ 6534284 w 8938307"/>
              <a:gd name="connsiteY1913" fmla="*/ 1982538 h 2993922"/>
              <a:gd name="connsiteX1914" fmla="*/ 6539579 w 8938307"/>
              <a:gd name="connsiteY1914" fmla="*/ 1987834 h 2993922"/>
              <a:gd name="connsiteX1915" fmla="*/ 6544874 w 8938307"/>
              <a:gd name="connsiteY1915" fmla="*/ 1998424 h 2993922"/>
              <a:gd name="connsiteX1916" fmla="*/ 6555464 w 8938307"/>
              <a:gd name="connsiteY1916" fmla="*/ 2009015 h 2993922"/>
              <a:gd name="connsiteX1917" fmla="*/ 6560759 w 8938307"/>
              <a:gd name="connsiteY1917" fmla="*/ 2014309 h 2993922"/>
              <a:gd name="connsiteX1918" fmla="*/ 6534284 w 8938307"/>
              <a:gd name="connsiteY1918" fmla="*/ 2009015 h 2993922"/>
              <a:gd name="connsiteX1919" fmla="*/ 6491922 w 8938307"/>
              <a:gd name="connsiteY1919" fmla="*/ 1998424 h 2993922"/>
              <a:gd name="connsiteX1920" fmla="*/ 6476036 w 8938307"/>
              <a:gd name="connsiteY1920" fmla="*/ 1993128 h 2993922"/>
              <a:gd name="connsiteX1921" fmla="*/ 6470740 w 8938307"/>
              <a:gd name="connsiteY1921" fmla="*/ 1987834 h 2993922"/>
              <a:gd name="connsiteX1922" fmla="*/ 6470740 w 8938307"/>
              <a:gd name="connsiteY1922" fmla="*/ 1998424 h 2993922"/>
              <a:gd name="connsiteX1923" fmla="*/ 6470740 w 8938307"/>
              <a:gd name="connsiteY1923" fmla="*/ 2009015 h 2993922"/>
              <a:gd name="connsiteX1924" fmla="*/ 6449560 w 8938307"/>
              <a:gd name="connsiteY1924" fmla="*/ 1993128 h 2993922"/>
              <a:gd name="connsiteX1925" fmla="*/ 6428380 w 8938307"/>
              <a:gd name="connsiteY1925" fmla="*/ 1977242 h 2993922"/>
              <a:gd name="connsiteX1926" fmla="*/ 5146940 w 8938307"/>
              <a:gd name="connsiteY1926" fmla="*/ 1977242 h 2993922"/>
              <a:gd name="connsiteX1927" fmla="*/ 5168121 w 8938307"/>
              <a:gd name="connsiteY1927" fmla="*/ 1987834 h 2993922"/>
              <a:gd name="connsiteX1928" fmla="*/ 5157530 w 8938307"/>
              <a:gd name="connsiteY1928" fmla="*/ 1987834 h 2993922"/>
              <a:gd name="connsiteX1929" fmla="*/ 5146940 w 8938307"/>
              <a:gd name="connsiteY1929" fmla="*/ 1987834 h 2993922"/>
              <a:gd name="connsiteX1930" fmla="*/ 5157530 w 8938307"/>
              <a:gd name="connsiteY1930" fmla="*/ 1998424 h 2993922"/>
              <a:gd name="connsiteX1931" fmla="*/ 5178710 w 8938307"/>
              <a:gd name="connsiteY1931" fmla="*/ 1987834 h 2993922"/>
              <a:gd name="connsiteX1932" fmla="*/ 5157530 w 8938307"/>
              <a:gd name="connsiteY1932" fmla="*/ 1977242 h 2993922"/>
              <a:gd name="connsiteX1933" fmla="*/ 5009265 w 8938307"/>
              <a:gd name="connsiteY1933" fmla="*/ 1977242 h 2993922"/>
              <a:gd name="connsiteX1934" fmla="*/ 5009265 w 8938307"/>
              <a:gd name="connsiteY1934" fmla="*/ 1987834 h 2993922"/>
              <a:gd name="connsiteX1935" fmla="*/ 5019854 w 8938307"/>
              <a:gd name="connsiteY1935" fmla="*/ 1977242 h 2993922"/>
              <a:gd name="connsiteX1936" fmla="*/ 5009265 w 8938307"/>
              <a:gd name="connsiteY1936" fmla="*/ 1977242 h 2993922"/>
              <a:gd name="connsiteX1937" fmla="*/ 7104842 w 8938307"/>
              <a:gd name="connsiteY1937" fmla="*/ 1971948 h 2993922"/>
              <a:gd name="connsiteX1938" fmla="*/ 7095574 w 8938307"/>
              <a:gd name="connsiteY1938" fmla="*/ 1977242 h 2993922"/>
              <a:gd name="connsiteX1939" fmla="*/ 7106166 w 8938307"/>
              <a:gd name="connsiteY1939" fmla="*/ 1987834 h 2993922"/>
              <a:gd name="connsiteX1940" fmla="*/ 7116756 w 8938307"/>
              <a:gd name="connsiteY1940" fmla="*/ 1987834 h 2993922"/>
              <a:gd name="connsiteX1941" fmla="*/ 7111462 w 8938307"/>
              <a:gd name="connsiteY1941" fmla="*/ 1977242 h 2993922"/>
              <a:gd name="connsiteX1942" fmla="*/ 7104842 w 8938307"/>
              <a:gd name="connsiteY1942" fmla="*/ 1971948 h 2993922"/>
              <a:gd name="connsiteX1943" fmla="*/ 7635686 w 8938307"/>
              <a:gd name="connsiteY1943" fmla="*/ 1966653 h 2993922"/>
              <a:gd name="connsiteX1944" fmla="*/ 7646278 w 8938307"/>
              <a:gd name="connsiteY1944" fmla="*/ 1977242 h 2993922"/>
              <a:gd name="connsiteX1945" fmla="*/ 7667457 w 8938307"/>
              <a:gd name="connsiteY1945" fmla="*/ 1966653 h 2993922"/>
              <a:gd name="connsiteX1946" fmla="*/ 7651572 w 8938307"/>
              <a:gd name="connsiteY1946" fmla="*/ 1966653 h 2993922"/>
              <a:gd name="connsiteX1947" fmla="*/ 7635686 w 8938307"/>
              <a:gd name="connsiteY1947" fmla="*/ 1966653 h 2993922"/>
              <a:gd name="connsiteX1948" fmla="*/ 6608416 w 8938307"/>
              <a:gd name="connsiteY1948" fmla="*/ 1966653 h 2993922"/>
              <a:gd name="connsiteX1949" fmla="*/ 6619006 w 8938307"/>
              <a:gd name="connsiteY1949" fmla="*/ 1977242 h 2993922"/>
              <a:gd name="connsiteX1950" fmla="*/ 6629598 w 8938307"/>
              <a:gd name="connsiteY1950" fmla="*/ 1966653 h 2993922"/>
              <a:gd name="connsiteX1951" fmla="*/ 6619006 w 8938307"/>
              <a:gd name="connsiteY1951" fmla="*/ 1966653 h 2993922"/>
              <a:gd name="connsiteX1952" fmla="*/ 6608416 w 8938307"/>
              <a:gd name="connsiteY1952" fmla="*/ 1966653 h 2993922"/>
              <a:gd name="connsiteX1953" fmla="*/ 6174209 w 8938307"/>
              <a:gd name="connsiteY1953" fmla="*/ 1966653 h 2993922"/>
              <a:gd name="connsiteX1954" fmla="*/ 6174209 w 8938307"/>
              <a:gd name="connsiteY1954" fmla="*/ 1977242 h 2993922"/>
              <a:gd name="connsiteX1955" fmla="*/ 6184800 w 8938307"/>
              <a:gd name="connsiteY1955" fmla="*/ 1977242 h 2993922"/>
              <a:gd name="connsiteX1956" fmla="*/ 6174209 w 8938307"/>
              <a:gd name="connsiteY1956" fmla="*/ 1966653 h 2993922"/>
              <a:gd name="connsiteX1957" fmla="*/ 5941220 w 8938307"/>
              <a:gd name="connsiteY1957" fmla="*/ 1966653 h 2993922"/>
              <a:gd name="connsiteX1958" fmla="*/ 5930630 w 8938307"/>
              <a:gd name="connsiteY1958" fmla="*/ 1977242 h 2993922"/>
              <a:gd name="connsiteX1959" fmla="*/ 5930630 w 8938307"/>
              <a:gd name="connsiteY1959" fmla="*/ 1987834 h 2993922"/>
              <a:gd name="connsiteX1960" fmla="*/ 5941220 w 8938307"/>
              <a:gd name="connsiteY1960" fmla="*/ 1987834 h 2993922"/>
              <a:gd name="connsiteX1961" fmla="*/ 5962401 w 8938307"/>
              <a:gd name="connsiteY1961" fmla="*/ 1987834 h 2993922"/>
              <a:gd name="connsiteX1962" fmla="*/ 5951812 w 8938307"/>
              <a:gd name="connsiteY1962" fmla="*/ 1977242 h 2993922"/>
              <a:gd name="connsiteX1963" fmla="*/ 5941220 w 8938307"/>
              <a:gd name="connsiteY1963" fmla="*/ 1966653 h 2993922"/>
              <a:gd name="connsiteX1964" fmla="*/ 5845908 w 8938307"/>
              <a:gd name="connsiteY1964" fmla="*/ 1966653 h 2993922"/>
              <a:gd name="connsiteX1965" fmla="*/ 5830020 w 8938307"/>
              <a:gd name="connsiteY1965" fmla="*/ 1977242 h 2993922"/>
              <a:gd name="connsiteX1966" fmla="*/ 5845908 w 8938307"/>
              <a:gd name="connsiteY1966" fmla="*/ 1998424 h 2993922"/>
              <a:gd name="connsiteX1967" fmla="*/ 5877678 w 8938307"/>
              <a:gd name="connsiteY1967" fmla="*/ 1998424 h 2993922"/>
              <a:gd name="connsiteX1968" fmla="*/ 5882972 w 8938307"/>
              <a:gd name="connsiteY1968" fmla="*/ 1977242 h 2993922"/>
              <a:gd name="connsiteX1969" fmla="*/ 5867087 w 8938307"/>
              <a:gd name="connsiteY1969" fmla="*/ 1977242 h 2993922"/>
              <a:gd name="connsiteX1970" fmla="*/ 5856497 w 8938307"/>
              <a:gd name="connsiteY1970" fmla="*/ 1966653 h 2993922"/>
              <a:gd name="connsiteX1971" fmla="*/ 5845908 w 8938307"/>
              <a:gd name="connsiteY1971" fmla="*/ 1966653 h 2993922"/>
              <a:gd name="connsiteX1972" fmla="*/ 5687051 w 8938307"/>
              <a:gd name="connsiteY1972" fmla="*/ 1966653 h 2993922"/>
              <a:gd name="connsiteX1973" fmla="*/ 5676460 w 8938307"/>
              <a:gd name="connsiteY1973" fmla="*/ 1977242 h 2993922"/>
              <a:gd name="connsiteX1974" fmla="*/ 5681756 w 8938307"/>
              <a:gd name="connsiteY1974" fmla="*/ 1987834 h 2993922"/>
              <a:gd name="connsiteX1975" fmla="*/ 5687051 w 8938307"/>
              <a:gd name="connsiteY1975" fmla="*/ 1977242 h 2993922"/>
              <a:gd name="connsiteX1976" fmla="*/ 5687051 w 8938307"/>
              <a:gd name="connsiteY1976" fmla="*/ 1966653 h 2993922"/>
              <a:gd name="connsiteX1977" fmla="*/ 8424672 w 8938307"/>
              <a:gd name="connsiteY1977" fmla="*/ 1963344 h 2993922"/>
              <a:gd name="connsiteX1978" fmla="*/ 8440558 w 8938307"/>
              <a:gd name="connsiteY1978" fmla="*/ 1977242 h 2993922"/>
              <a:gd name="connsiteX1979" fmla="*/ 8451148 w 8938307"/>
              <a:gd name="connsiteY1979" fmla="*/ 1987834 h 2993922"/>
              <a:gd name="connsiteX1980" fmla="*/ 8429968 w 8938307"/>
              <a:gd name="connsiteY1980" fmla="*/ 1977242 h 2993922"/>
              <a:gd name="connsiteX1981" fmla="*/ 8419377 w 8938307"/>
              <a:gd name="connsiteY1981" fmla="*/ 1966653 h 2993922"/>
              <a:gd name="connsiteX1982" fmla="*/ 8424672 w 8938307"/>
              <a:gd name="connsiteY1982" fmla="*/ 1963344 h 2993922"/>
              <a:gd name="connsiteX1983" fmla="*/ 7540374 w 8938307"/>
              <a:gd name="connsiteY1983" fmla="*/ 1956063 h 2993922"/>
              <a:gd name="connsiteX1984" fmla="*/ 7529782 w 8938307"/>
              <a:gd name="connsiteY1984" fmla="*/ 1966653 h 2993922"/>
              <a:gd name="connsiteX1985" fmla="*/ 7540374 w 8938307"/>
              <a:gd name="connsiteY1985" fmla="*/ 1966653 h 2993922"/>
              <a:gd name="connsiteX1986" fmla="*/ 7434468 w 8938307"/>
              <a:gd name="connsiteY1986" fmla="*/ 1956063 h 2993922"/>
              <a:gd name="connsiteX1987" fmla="*/ 7445059 w 8938307"/>
              <a:gd name="connsiteY1987" fmla="*/ 1966653 h 2993922"/>
              <a:gd name="connsiteX1988" fmla="*/ 7455649 w 8938307"/>
              <a:gd name="connsiteY1988" fmla="*/ 1977242 h 2993922"/>
              <a:gd name="connsiteX1989" fmla="*/ 7466240 w 8938307"/>
              <a:gd name="connsiteY1989" fmla="*/ 1982538 h 2993922"/>
              <a:gd name="connsiteX1990" fmla="*/ 7455649 w 8938307"/>
              <a:gd name="connsiteY1990" fmla="*/ 1987834 h 2993922"/>
              <a:gd name="connsiteX1991" fmla="*/ 7445059 w 8938307"/>
              <a:gd name="connsiteY1991" fmla="*/ 1987834 h 2993922"/>
              <a:gd name="connsiteX1992" fmla="*/ 7434468 w 8938307"/>
              <a:gd name="connsiteY1992" fmla="*/ 1977242 h 2993922"/>
              <a:gd name="connsiteX1993" fmla="*/ 7233251 w 8938307"/>
              <a:gd name="connsiteY1993" fmla="*/ 1956063 h 2993922"/>
              <a:gd name="connsiteX1994" fmla="*/ 7233251 w 8938307"/>
              <a:gd name="connsiteY1994" fmla="*/ 1966653 h 2993922"/>
              <a:gd name="connsiteX1995" fmla="*/ 7243841 w 8938307"/>
              <a:gd name="connsiteY1995" fmla="*/ 1971948 h 2993922"/>
              <a:gd name="connsiteX1996" fmla="*/ 7254432 w 8938307"/>
              <a:gd name="connsiteY1996" fmla="*/ 1966653 h 2993922"/>
              <a:gd name="connsiteX1997" fmla="*/ 7254432 w 8938307"/>
              <a:gd name="connsiteY1997" fmla="*/ 1956063 h 2993922"/>
              <a:gd name="connsiteX1998" fmla="*/ 7243841 w 8938307"/>
              <a:gd name="connsiteY1998" fmla="*/ 1956063 h 2993922"/>
              <a:gd name="connsiteX1999" fmla="*/ 5623508 w 8938307"/>
              <a:gd name="connsiteY1999" fmla="*/ 1956063 h 2993922"/>
              <a:gd name="connsiteX2000" fmla="*/ 5634099 w 8938307"/>
              <a:gd name="connsiteY2000" fmla="*/ 1966653 h 2993922"/>
              <a:gd name="connsiteX2001" fmla="*/ 5649984 w 8938307"/>
              <a:gd name="connsiteY2001" fmla="*/ 1977242 h 2993922"/>
              <a:gd name="connsiteX2002" fmla="*/ 5655279 w 8938307"/>
              <a:gd name="connsiteY2002" fmla="*/ 1966653 h 2993922"/>
              <a:gd name="connsiteX2003" fmla="*/ 5623508 w 8938307"/>
              <a:gd name="connsiteY2003" fmla="*/ 1956063 h 2993922"/>
              <a:gd name="connsiteX2004" fmla="*/ 5570556 w 8938307"/>
              <a:gd name="connsiteY2004" fmla="*/ 1956063 h 2993922"/>
              <a:gd name="connsiteX2005" fmla="*/ 5559966 w 8938307"/>
              <a:gd name="connsiteY2005" fmla="*/ 1966653 h 2993922"/>
              <a:gd name="connsiteX2006" fmla="*/ 5570556 w 8938307"/>
              <a:gd name="connsiteY2006" fmla="*/ 1961357 h 2993922"/>
              <a:gd name="connsiteX2007" fmla="*/ 5570556 w 8938307"/>
              <a:gd name="connsiteY2007" fmla="*/ 1956063 h 2993922"/>
              <a:gd name="connsiteX2008" fmla="*/ 5115169 w 8938307"/>
              <a:gd name="connsiteY2008" fmla="*/ 1956063 h 2993922"/>
              <a:gd name="connsiteX2009" fmla="*/ 5104578 w 8938307"/>
              <a:gd name="connsiteY2009" fmla="*/ 1966653 h 2993922"/>
              <a:gd name="connsiteX2010" fmla="*/ 5104578 w 8938307"/>
              <a:gd name="connsiteY2010" fmla="*/ 1977242 h 2993922"/>
              <a:gd name="connsiteX2011" fmla="*/ 5115169 w 8938307"/>
              <a:gd name="connsiteY2011" fmla="*/ 1977242 h 2993922"/>
              <a:gd name="connsiteX2012" fmla="*/ 5125758 w 8938307"/>
              <a:gd name="connsiteY2012" fmla="*/ 1966653 h 2993922"/>
              <a:gd name="connsiteX2013" fmla="*/ 5125758 w 8938307"/>
              <a:gd name="connsiteY2013" fmla="*/ 1961357 h 2993922"/>
              <a:gd name="connsiteX2014" fmla="*/ 5115169 w 8938307"/>
              <a:gd name="connsiteY2014" fmla="*/ 1956063 h 2993922"/>
              <a:gd name="connsiteX2015" fmla="*/ 4522106 w 8938307"/>
              <a:gd name="connsiteY2015" fmla="*/ 1956063 h 2993922"/>
              <a:gd name="connsiteX2016" fmla="*/ 4522106 w 8938307"/>
              <a:gd name="connsiteY2016" fmla="*/ 1966653 h 2993922"/>
              <a:gd name="connsiteX2017" fmla="*/ 4532695 w 8938307"/>
              <a:gd name="connsiteY2017" fmla="*/ 1966653 h 2993922"/>
              <a:gd name="connsiteX2018" fmla="*/ 4522106 w 8938307"/>
              <a:gd name="connsiteY2018" fmla="*/ 1956063 h 2993922"/>
              <a:gd name="connsiteX2019" fmla="*/ 4160708 w 8938307"/>
              <a:gd name="connsiteY2019" fmla="*/ 1949444 h 2993922"/>
              <a:gd name="connsiteX2020" fmla="*/ 4156736 w 8938307"/>
              <a:gd name="connsiteY2020" fmla="*/ 1950767 h 2993922"/>
              <a:gd name="connsiteX2021" fmla="*/ 4162031 w 8938307"/>
              <a:gd name="connsiteY2021" fmla="*/ 1961357 h 2993922"/>
              <a:gd name="connsiteX2022" fmla="*/ 4172621 w 8938307"/>
              <a:gd name="connsiteY2022" fmla="*/ 1966653 h 2993922"/>
              <a:gd name="connsiteX2023" fmla="*/ 4162031 w 8938307"/>
              <a:gd name="connsiteY2023" fmla="*/ 1956063 h 2993922"/>
              <a:gd name="connsiteX2024" fmla="*/ 4160708 w 8938307"/>
              <a:gd name="connsiteY2024" fmla="*/ 1949444 h 2993922"/>
              <a:gd name="connsiteX2025" fmla="*/ 7699230 w 8938307"/>
              <a:gd name="connsiteY2025" fmla="*/ 1945472 h 2993922"/>
              <a:gd name="connsiteX2026" fmla="*/ 7699230 w 8938307"/>
              <a:gd name="connsiteY2026" fmla="*/ 1966653 h 2993922"/>
              <a:gd name="connsiteX2027" fmla="*/ 7720409 w 8938307"/>
              <a:gd name="connsiteY2027" fmla="*/ 1966653 h 2993922"/>
              <a:gd name="connsiteX2028" fmla="*/ 7731000 w 8938307"/>
              <a:gd name="connsiteY2028" fmla="*/ 1966653 h 2993922"/>
              <a:gd name="connsiteX2029" fmla="*/ 7709820 w 8938307"/>
              <a:gd name="connsiteY2029" fmla="*/ 1956063 h 2993922"/>
              <a:gd name="connsiteX2030" fmla="*/ 7699230 w 8938307"/>
              <a:gd name="connsiteY2030" fmla="*/ 1945472 h 2993922"/>
              <a:gd name="connsiteX2031" fmla="*/ 7646278 w 8938307"/>
              <a:gd name="connsiteY2031" fmla="*/ 1945472 h 2993922"/>
              <a:gd name="connsiteX2032" fmla="*/ 7656867 w 8938307"/>
              <a:gd name="connsiteY2032" fmla="*/ 1956063 h 2993922"/>
              <a:gd name="connsiteX2033" fmla="*/ 7656867 w 8938307"/>
              <a:gd name="connsiteY2033" fmla="*/ 1945472 h 2993922"/>
              <a:gd name="connsiteX2034" fmla="*/ 7646278 w 8938307"/>
              <a:gd name="connsiteY2034" fmla="*/ 1945472 h 2993922"/>
              <a:gd name="connsiteX2035" fmla="*/ 7593326 w 8938307"/>
              <a:gd name="connsiteY2035" fmla="*/ 1945472 h 2993922"/>
              <a:gd name="connsiteX2036" fmla="*/ 7582734 w 8938307"/>
              <a:gd name="connsiteY2036" fmla="*/ 1977242 h 2993922"/>
              <a:gd name="connsiteX2037" fmla="*/ 7593326 w 8938307"/>
              <a:gd name="connsiteY2037" fmla="*/ 1966653 h 2993922"/>
              <a:gd name="connsiteX2038" fmla="*/ 7370926 w 8938307"/>
              <a:gd name="connsiteY2038" fmla="*/ 1945472 h 2993922"/>
              <a:gd name="connsiteX2039" fmla="*/ 7370926 w 8938307"/>
              <a:gd name="connsiteY2039" fmla="*/ 1956063 h 2993922"/>
              <a:gd name="connsiteX2040" fmla="*/ 7381516 w 8938307"/>
              <a:gd name="connsiteY2040" fmla="*/ 1956063 h 2993922"/>
              <a:gd name="connsiteX2041" fmla="*/ 7376222 w 8938307"/>
              <a:gd name="connsiteY2041" fmla="*/ 1945472 h 2993922"/>
              <a:gd name="connsiteX2042" fmla="*/ 7370926 w 8938307"/>
              <a:gd name="connsiteY2042" fmla="*/ 1945472 h 2993922"/>
              <a:gd name="connsiteX2043" fmla="*/ 3685463 w 8938307"/>
              <a:gd name="connsiteY2043" fmla="*/ 1945472 h 2993922"/>
              <a:gd name="connsiteX2044" fmla="*/ 3706644 w 8938307"/>
              <a:gd name="connsiteY2044" fmla="*/ 1945472 h 2993922"/>
              <a:gd name="connsiteX2045" fmla="*/ 3706644 w 8938307"/>
              <a:gd name="connsiteY2045" fmla="*/ 1956063 h 2993922"/>
              <a:gd name="connsiteX2046" fmla="*/ 3685463 w 8938307"/>
              <a:gd name="connsiteY2046" fmla="*/ 1945472 h 2993922"/>
              <a:gd name="connsiteX2047" fmla="*/ 7519192 w 8938307"/>
              <a:gd name="connsiteY2047" fmla="*/ 1934882 h 2993922"/>
              <a:gd name="connsiteX2048" fmla="*/ 7519192 w 8938307"/>
              <a:gd name="connsiteY2048" fmla="*/ 1945472 h 2993922"/>
              <a:gd name="connsiteX2049" fmla="*/ 7519192 w 8938307"/>
              <a:gd name="connsiteY2049" fmla="*/ 1956063 h 2993922"/>
              <a:gd name="connsiteX2050" fmla="*/ 7529782 w 8938307"/>
              <a:gd name="connsiteY2050" fmla="*/ 1945472 h 2993922"/>
              <a:gd name="connsiteX2051" fmla="*/ 7519192 w 8938307"/>
              <a:gd name="connsiteY2051" fmla="*/ 1934882 h 2993922"/>
              <a:gd name="connsiteX2052" fmla="*/ 7434468 w 8938307"/>
              <a:gd name="connsiteY2052" fmla="*/ 1934882 h 2993922"/>
              <a:gd name="connsiteX2053" fmla="*/ 7445059 w 8938307"/>
              <a:gd name="connsiteY2053" fmla="*/ 1934882 h 2993922"/>
              <a:gd name="connsiteX2054" fmla="*/ 7445059 w 8938307"/>
              <a:gd name="connsiteY2054" fmla="*/ 1945472 h 2993922"/>
              <a:gd name="connsiteX2055" fmla="*/ 7434468 w 8938307"/>
              <a:gd name="connsiteY2055" fmla="*/ 1934882 h 2993922"/>
              <a:gd name="connsiteX2056" fmla="*/ 7296793 w 8938307"/>
              <a:gd name="connsiteY2056" fmla="*/ 1934882 h 2993922"/>
              <a:gd name="connsiteX2057" fmla="*/ 7317974 w 8938307"/>
              <a:gd name="connsiteY2057" fmla="*/ 1945472 h 2993922"/>
              <a:gd name="connsiteX2058" fmla="*/ 7317974 w 8938307"/>
              <a:gd name="connsiteY2058" fmla="*/ 1934882 h 2993922"/>
              <a:gd name="connsiteX2059" fmla="*/ 7169708 w 8938307"/>
              <a:gd name="connsiteY2059" fmla="*/ 1934882 h 2993922"/>
              <a:gd name="connsiteX2060" fmla="*/ 7175004 w 8938307"/>
              <a:gd name="connsiteY2060" fmla="*/ 1950767 h 2993922"/>
              <a:gd name="connsiteX2061" fmla="*/ 7190889 w 8938307"/>
              <a:gd name="connsiteY2061" fmla="*/ 1956063 h 2993922"/>
              <a:gd name="connsiteX2062" fmla="*/ 7180299 w 8938307"/>
              <a:gd name="connsiteY2062" fmla="*/ 1934882 h 2993922"/>
              <a:gd name="connsiteX2063" fmla="*/ 7137937 w 8938307"/>
              <a:gd name="connsiteY2063" fmla="*/ 1934882 h 2993922"/>
              <a:gd name="connsiteX2064" fmla="*/ 7148526 w 8938307"/>
              <a:gd name="connsiteY2064" fmla="*/ 1945472 h 2993922"/>
              <a:gd name="connsiteX2065" fmla="*/ 7159118 w 8938307"/>
              <a:gd name="connsiteY2065" fmla="*/ 1934882 h 2993922"/>
              <a:gd name="connsiteX2066" fmla="*/ 5856497 w 8938307"/>
              <a:gd name="connsiteY2066" fmla="*/ 1934882 h 2993922"/>
              <a:gd name="connsiteX2067" fmla="*/ 5867087 w 8938307"/>
              <a:gd name="connsiteY2067" fmla="*/ 1945472 h 2993922"/>
              <a:gd name="connsiteX2068" fmla="*/ 5867087 w 8938307"/>
              <a:gd name="connsiteY2068" fmla="*/ 1934882 h 2993922"/>
              <a:gd name="connsiteX2069" fmla="*/ 5856497 w 8938307"/>
              <a:gd name="connsiteY2069" fmla="*/ 1934882 h 2993922"/>
              <a:gd name="connsiteX2070" fmla="*/ 5528195 w 8938307"/>
              <a:gd name="connsiteY2070" fmla="*/ 1934882 h 2993922"/>
              <a:gd name="connsiteX2071" fmla="*/ 5528195 w 8938307"/>
              <a:gd name="connsiteY2071" fmla="*/ 1945472 h 2993922"/>
              <a:gd name="connsiteX2072" fmla="*/ 5538785 w 8938307"/>
              <a:gd name="connsiteY2072" fmla="*/ 1945472 h 2993922"/>
              <a:gd name="connsiteX2073" fmla="*/ 5538785 w 8938307"/>
              <a:gd name="connsiteY2073" fmla="*/ 1934882 h 2993922"/>
              <a:gd name="connsiteX2074" fmla="*/ 5528195 w 8938307"/>
              <a:gd name="connsiteY2074" fmla="*/ 1934882 h 2993922"/>
              <a:gd name="connsiteX2075" fmla="*/ 5125758 w 8938307"/>
              <a:gd name="connsiteY2075" fmla="*/ 1934882 h 2993922"/>
              <a:gd name="connsiteX2076" fmla="*/ 5136350 w 8938307"/>
              <a:gd name="connsiteY2076" fmla="*/ 1945472 h 2993922"/>
              <a:gd name="connsiteX2077" fmla="*/ 5146940 w 8938307"/>
              <a:gd name="connsiteY2077" fmla="*/ 1945472 h 2993922"/>
              <a:gd name="connsiteX2078" fmla="*/ 5146940 w 8938307"/>
              <a:gd name="connsiteY2078" fmla="*/ 1934882 h 2993922"/>
              <a:gd name="connsiteX2079" fmla="*/ 5136350 w 8938307"/>
              <a:gd name="connsiteY2079" fmla="*/ 1934882 h 2993922"/>
              <a:gd name="connsiteX2080" fmla="*/ 5125758 w 8938307"/>
              <a:gd name="connsiteY2080" fmla="*/ 1934882 h 2993922"/>
              <a:gd name="connsiteX2081" fmla="*/ 4098489 w 8938307"/>
              <a:gd name="connsiteY2081" fmla="*/ 1934882 h 2993922"/>
              <a:gd name="connsiteX2082" fmla="*/ 4087898 w 8938307"/>
              <a:gd name="connsiteY2082" fmla="*/ 1945472 h 2993922"/>
              <a:gd name="connsiteX2083" fmla="*/ 4098489 w 8938307"/>
              <a:gd name="connsiteY2083" fmla="*/ 1945472 h 2993922"/>
              <a:gd name="connsiteX2084" fmla="*/ 7257080 w 8938307"/>
              <a:gd name="connsiteY2084" fmla="*/ 1929586 h 2993922"/>
              <a:gd name="connsiteX2085" fmla="*/ 7254432 w 8938307"/>
              <a:gd name="connsiteY2085" fmla="*/ 1934882 h 2993922"/>
              <a:gd name="connsiteX2086" fmla="*/ 7265022 w 8938307"/>
              <a:gd name="connsiteY2086" fmla="*/ 1934882 h 2993922"/>
              <a:gd name="connsiteX2087" fmla="*/ 7257080 w 8938307"/>
              <a:gd name="connsiteY2087" fmla="*/ 1929586 h 2993922"/>
              <a:gd name="connsiteX2088" fmla="*/ 6194067 w 8938307"/>
              <a:gd name="connsiteY2088" fmla="*/ 1929586 h 2993922"/>
              <a:gd name="connsiteX2089" fmla="*/ 6184800 w 8938307"/>
              <a:gd name="connsiteY2089" fmla="*/ 1934882 h 2993922"/>
              <a:gd name="connsiteX2090" fmla="*/ 6200686 w 8938307"/>
              <a:gd name="connsiteY2090" fmla="*/ 1950767 h 2993922"/>
              <a:gd name="connsiteX2091" fmla="*/ 6248342 w 8938307"/>
              <a:gd name="connsiteY2091" fmla="*/ 1956063 h 2993922"/>
              <a:gd name="connsiteX2092" fmla="*/ 6237752 w 8938307"/>
              <a:gd name="connsiteY2092" fmla="*/ 1945472 h 2993922"/>
              <a:gd name="connsiteX2093" fmla="*/ 6216572 w 8938307"/>
              <a:gd name="connsiteY2093" fmla="*/ 1934882 h 2993922"/>
              <a:gd name="connsiteX2094" fmla="*/ 6200686 w 8938307"/>
              <a:gd name="connsiteY2094" fmla="*/ 1934882 h 2993922"/>
              <a:gd name="connsiteX2095" fmla="*/ 6194067 w 8938307"/>
              <a:gd name="connsiteY2095" fmla="*/ 1929586 h 2993922"/>
              <a:gd name="connsiteX2096" fmla="*/ 7212070 w 8938307"/>
              <a:gd name="connsiteY2096" fmla="*/ 1924290 h 2993922"/>
              <a:gd name="connsiteX2097" fmla="*/ 7201480 w 8938307"/>
              <a:gd name="connsiteY2097" fmla="*/ 1934882 h 2993922"/>
              <a:gd name="connsiteX2098" fmla="*/ 7196184 w 8938307"/>
              <a:gd name="connsiteY2098" fmla="*/ 1945472 h 2993922"/>
              <a:gd name="connsiteX2099" fmla="*/ 7190889 w 8938307"/>
              <a:gd name="connsiteY2099" fmla="*/ 1950767 h 2993922"/>
              <a:gd name="connsiteX2100" fmla="*/ 7206774 w 8938307"/>
              <a:gd name="connsiteY2100" fmla="*/ 1950767 h 2993922"/>
              <a:gd name="connsiteX2101" fmla="*/ 7222660 w 8938307"/>
              <a:gd name="connsiteY2101" fmla="*/ 1945472 h 2993922"/>
              <a:gd name="connsiteX2102" fmla="*/ 7222660 w 8938307"/>
              <a:gd name="connsiteY2102" fmla="*/ 1934882 h 2993922"/>
              <a:gd name="connsiteX2103" fmla="*/ 7233251 w 8938307"/>
              <a:gd name="connsiteY2103" fmla="*/ 1929586 h 2993922"/>
              <a:gd name="connsiteX2104" fmla="*/ 7222660 w 8938307"/>
              <a:gd name="connsiteY2104" fmla="*/ 1924290 h 2993922"/>
              <a:gd name="connsiteX2105" fmla="*/ 5994172 w 8938307"/>
              <a:gd name="connsiteY2105" fmla="*/ 1924290 h 2993922"/>
              <a:gd name="connsiteX2106" fmla="*/ 6004764 w 8938307"/>
              <a:gd name="connsiteY2106" fmla="*/ 1934882 h 2993922"/>
              <a:gd name="connsiteX2107" fmla="*/ 6015353 w 8938307"/>
              <a:gd name="connsiteY2107" fmla="*/ 1934882 h 2993922"/>
              <a:gd name="connsiteX2108" fmla="*/ 5994172 w 8938307"/>
              <a:gd name="connsiteY2108" fmla="*/ 1924290 h 2993922"/>
              <a:gd name="connsiteX2109" fmla="*/ 5814135 w 8938307"/>
              <a:gd name="connsiteY2109" fmla="*/ 1924290 h 2993922"/>
              <a:gd name="connsiteX2110" fmla="*/ 5803545 w 8938307"/>
              <a:gd name="connsiteY2110" fmla="*/ 1934882 h 2993922"/>
              <a:gd name="connsiteX2111" fmla="*/ 5803545 w 8938307"/>
              <a:gd name="connsiteY2111" fmla="*/ 1945472 h 2993922"/>
              <a:gd name="connsiteX2112" fmla="*/ 5814135 w 8938307"/>
              <a:gd name="connsiteY2112" fmla="*/ 1945472 h 2993922"/>
              <a:gd name="connsiteX2113" fmla="*/ 5824726 w 8938307"/>
              <a:gd name="connsiteY2113" fmla="*/ 1934882 h 2993922"/>
              <a:gd name="connsiteX2114" fmla="*/ 5830020 w 8938307"/>
              <a:gd name="connsiteY2114" fmla="*/ 1929586 h 2993922"/>
              <a:gd name="connsiteX2115" fmla="*/ 5814135 w 8938307"/>
              <a:gd name="connsiteY2115" fmla="*/ 1924290 h 2993922"/>
              <a:gd name="connsiteX2116" fmla="*/ 5729412 w 8938307"/>
              <a:gd name="connsiteY2116" fmla="*/ 1924290 h 2993922"/>
              <a:gd name="connsiteX2117" fmla="*/ 5718822 w 8938307"/>
              <a:gd name="connsiteY2117" fmla="*/ 1934882 h 2993922"/>
              <a:gd name="connsiteX2118" fmla="*/ 5750593 w 8938307"/>
              <a:gd name="connsiteY2118" fmla="*/ 1945472 h 2993922"/>
              <a:gd name="connsiteX2119" fmla="*/ 5750593 w 8938307"/>
              <a:gd name="connsiteY2119" fmla="*/ 1934882 h 2993922"/>
              <a:gd name="connsiteX2120" fmla="*/ 5734708 w 8938307"/>
              <a:gd name="connsiteY2120" fmla="*/ 1934882 h 2993922"/>
              <a:gd name="connsiteX2121" fmla="*/ 5729412 w 8938307"/>
              <a:gd name="connsiteY2121" fmla="*/ 1924290 h 2993922"/>
              <a:gd name="connsiteX2122" fmla="*/ 5507014 w 8938307"/>
              <a:gd name="connsiteY2122" fmla="*/ 1924290 h 2993922"/>
              <a:gd name="connsiteX2123" fmla="*/ 5507014 w 8938307"/>
              <a:gd name="connsiteY2123" fmla="*/ 1934882 h 2993922"/>
              <a:gd name="connsiteX2124" fmla="*/ 5517604 w 8938307"/>
              <a:gd name="connsiteY2124" fmla="*/ 1934882 h 2993922"/>
              <a:gd name="connsiteX2125" fmla="*/ 5517604 w 8938307"/>
              <a:gd name="connsiteY2125" fmla="*/ 1924290 h 2993922"/>
              <a:gd name="connsiteX2126" fmla="*/ 5507014 w 8938307"/>
              <a:gd name="connsiteY2126" fmla="*/ 1924290 h 2993922"/>
              <a:gd name="connsiteX2127" fmla="*/ 5395814 w 8938307"/>
              <a:gd name="connsiteY2127" fmla="*/ 1924290 h 2993922"/>
              <a:gd name="connsiteX2128" fmla="*/ 5401110 w 8938307"/>
              <a:gd name="connsiteY2128" fmla="*/ 1934882 h 2993922"/>
              <a:gd name="connsiteX2129" fmla="*/ 5416996 w 8938307"/>
              <a:gd name="connsiteY2129" fmla="*/ 1945472 h 2993922"/>
              <a:gd name="connsiteX2130" fmla="*/ 5422291 w 8938307"/>
              <a:gd name="connsiteY2130" fmla="*/ 1934882 h 2993922"/>
              <a:gd name="connsiteX2131" fmla="*/ 5411700 w 8938307"/>
              <a:gd name="connsiteY2131" fmla="*/ 1934882 h 2993922"/>
              <a:gd name="connsiteX2132" fmla="*/ 5406404 w 8938307"/>
              <a:gd name="connsiteY2132" fmla="*/ 1934882 h 2993922"/>
              <a:gd name="connsiteX2133" fmla="*/ 5401110 w 8938307"/>
              <a:gd name="connsiteY2133" fmla="*/ 1924290 h 2993922"/>
              <a:gd name="connsiteX2134" fmla="*/ 5395814 w 8938307"/>
              <a:gd name="connsiteY2134" fmla="*/ 1924290 h 2993922"/>
              <a:gd name="connsiteX2135" fmla="*/ 4236164 w 8938307"/>
              <a:gd name="connsiteY2135" fmla="*/ 1924290 h 2993922"/>
              <a:gd name="connsiteX2136" fmla="*/ 4246754 w 8938307"/>
              <a:gd name="connsiteY2136" fmla="*/ 1924290 h 2993922"/>
              <a:gd name="connsiteX2137" fmla="*/ 4236164 w 8938307"/>
              <a:gd name="connsiteY2137" fmla="*/ 1934882 h 2993922"/>
              <a:gd name="connsiteX2138" fmla="*/ 7234573 w 8938307"/>
              <a:gd name="connsiteY2138" fmla="*/ 1916348 h 2993922"/>
              <a:gd name="connsiteX2139" fmla="*/ 7227956 w 8938307"/>
              <a:gd name="connsiteY2139" fmla="*/ 1918996 h 2993922"/>
              <a:gd name="connsiteX2140" fmla="*/ 7238546 w 8938307"/>
              <a:gd name="connsiteY2140" fmla="*/ 1924290 h 2993922"/>
              <a:gd name="connsiteX2141" fmla="*/ 7243841 w 8938307"/>
              <a:gd name="connsiteY2141" fmla="*/ 1918996 h 2993922"/>
              <a:gd name="connsiteX2142" fmla="*/ 7234573 w 8938307"/>
              <a:gd name="connsiteY2142" fmla="*/ 1916348 h 2993922"/>
              <a:gd name="connsiteX2143" fmla="*/ 7974579 w 8938307"/>
              <a:gd name="connsiteY2143" fmla="*/ 1913701 h 2993922"/>
              <a:gd name="connsiteX2144" fmla="*/ 7985171 w 8938307"/>
              <a:gd name="connsiteY2144" fmla="*/ 1924290 h 2993922"/>
              <a:gd name="connsiteX2145" fmla="*/ 7974579 w 8938307"/>
              <a:gd name="connsiteY2145" fmla="*/ 1924290 h 2993922"/>
              <a:gd name="connsiteX2146" fmla="*/ 7974579 w 8938307"/>
              <a:gd name="connsiteY2146" fmla="*/ 1913701 h 2993922"/>
              <a:gd name="connsiteX2147" fmla="*/ 5972991 w 8938307"/>
              <a:gd name="connsiteY2147" fmla="*/ 1913701 h 2993922"/>
              <a:gd name="connsiteX2148" fmla="*/ 5983582 w 8938307"/>
              <a:gd name="connsiteY2148" fmla="*/ 1924290 h 2993922"/>
              <a:gd name="connsiteX2149" fmla="*/ 5983582 w 8938307"/>
              <a:gd name="connsiteY2149" fmla="*/ 1913701 h 2993922"/>
              <a:gd name="connsiteX2150" fmla="*/ 5443471 w 8938307"/>
              <a:gd name="connsiteY2150" fmla="*/ 1913701 h 2993922"/>
              <a:gd name="connsiteX2151" fmla="*/ 5448766 w 8938307"/>
              <a:gd name="connsiteY2151" fmla="*/ 1924290 h 2993922"/>
              <a:gd name="connsiteX2152" fmla="*/ 5454062 w 8938307"/>
              <a:gd name="connsiteY2152" fmla="*/ 1913701 h 2993922"/>
              <a:gd name="connsiteX2153" fmla="*/ 5443471 w 8938307"/>
              <a:gd name="connsiteY2153" fmla="*/ 1913701 h 2993922"/>
              <a:gd name="connsiteX2154" fmla="*/ 5358748 w 8938307"/>
              <a:gd name="connsiteY2154" fmla="*/ 1913701 h 2993922"/>
              <a:gd name="connsiteX2155" fmla="*/ 5348158 w 8938307"/>
              <a:gd name="connsiteY2155" fmla="*/ 1924290 h 2993922"/>
              <a:gd name="connsiteX2156" fmla="*/ 5369339 w 8938307"/>
              <a:gd name="connsiteY2156" fmla="*/ 1913701 h 2993922"/>
              <a:gd name="connsiteX2157" fmla="*/ 7611858 w 8938307"/>
              <a:gd name="connsiteY2157" fmla="*/ 1908405 h 2993922"/>
              <a:gd name="connsiteX2158" fmla="*/ 7603915 w 8938307"/>
              <a:gd name="connsiteY2158" fmla="*/ 1913701 h 2993922"/>
              <a:gd name="connsiteX2159" fmla="*/ 7614505 w 8938307"/>
              <a:gd name="connsiteY2159" fmla="*/ 1913701 h 2993922"/>
              <a:gd name="connsiteX2160" fmla="*/ 7611858 w 8938307"/>
              <a:gd name="connsiteY2160" fmla="*/ 1908405 h 2993922"/>
              <a:gd name="connsiteX2161" fmla="*/ 5943868 w 8938307"/>
              <a:gd name="connsiteY2161" fmla="*/ 1908405 h 2993922"/>
              <a:gd name="connsiteX2162" fmla="*/ 5941220 w 8938307"/>
              <a:gd name="connsiteY2162" fmla="*/ 1913701 h 2993922"/>
              <a:gd name="connsiteX2163" fmla="*/ 5946516 w 8938307"/>
              <a:gd name="connsiteY2163" fmla="*/ 1924290 h 2993922"/>
              <a:gd name="connsiteX2164" fmla="*/ 5951812 w 8938307"/>
              <a:gd name="connsiteY2164" fmla="*/ 1913701 h 2993922"/>
              <a:gd name="connsiteX2165" fmla="*/ 5943868 w 8938307"/>
              <a:gd name="connsiteY2165" fmla="*/ 1908405 h 2993922"/>
              <a:gd name="connsiteX2166" fmla="*/ 7911038 w 8938307"/>
              <a:gd name="connsiteY2166" fmla="*/ 1903111 h 2993922"/>
              <a:gd name="connsiteX2167" fmla="*/ 7921627 w 8938307"/>
              <a:gd name="connsiteY2167" fmla="*/ 1913701 h 2993922"/>
              <a:gd name="connsiteX2168" fmla="*/ 7911038 w 8938307"/>
              <a:gd name="connsiteY2168" fmla="*/ 1913701 h 2993922"/>
              <a:gd name="connsiteX2169" fmla="*/ 7911038 w 8938307"/>
              <a:gd name="connsiteY2169" fmla="*/ 1903111 h 2993922"/>
              <a:gd name="connsiteX2170" fmla="*/ 7725704 w 8938307"/>
              <a:gd name="connsiteY2170" fmla="*/ 1903111 h 2993922"/>
              <a:gd name="connsiteX2171" fmla="*/ 7720409 w 8938307"/>
              <a:gd name="connsiteY2171" fmla="*/ 1913701 h 2993922"/>
              <a:gd name="connsiteX2172" fmla="*/ 7720409 w 8938307"/>
              <a:gd name="connsiteY2172" fmla="*/ 1924290 h 2993922"/>
              <a:gd name="connsiteX2173" fmla="*/ 7731000 w 8938307"/>
              <a:gd name="connsiteY2173" fmla="*/ 1913701 h 2993922"/>
              <a:gd name="connsiteX2174" fmla="*/ 7725704 w 8938307"/>
              <a:gd name="connsiteY2174" fmla="*/ 1903111 h 2993922"/>
              <a:gd name="connsiteX2175" fmla="*/ 7423878 w 8938307"/>
              <a:gd name="connsiteY2175" fmla="*/ 1903111 h 2993922"/>
              <a:gd name="connsiteX2176" fmla="*/ 7413288 w 8938307"/>
              <a:gd name="connsiteY2176" fmla="*/ 1913701 h 2993922"/>
              <a:gd name="connsiteX2177" fmla="*/ 7434468 w 8938307"/>
              <a:gd name="connsiteY2177" fmla="*/ 1913701 h 2993922"/>
              <a:gd name="connsiteX2178" fmla="*/ 7423878 w 8938307"/>
              <a:gd name="connsiteY2178" fmla="*/ 1903111 h 2993922"/>
              <a:gd name="connsiteX2179" fmla="*/ 7169708 w 8938307"/>
              <a:gd name="connsiteY2179" fmla="*/ 1903111 h 2993922"/>
              <a:gd name="connsiteX2180" fmla="*/ 7169708 w 8938307"/>
              <a:gd name="connsiteY2180" fmla="*/ 1904434 h 2993922"/>
              <a:gd name="connsiteX2181" fmla="*/ 7169708 w 8938307"/>
              <a:gd name="connsiteY2181" fmla="*/ 1913701 h 2993922"/>
              <a:gd name="connsiteX2182" fmla="*/ 7185593 w 8938307"/>
              <a:gd name="connsiteY2182" fmla="*/ 1924290 h 2993922"/>
              <a:gd name="connsiteX2183" fmla="*/ 7201480 w 8938307"/>
              <a:gd name="connsiteY2183" fmla="*/ 1913701 h 2993922"/>
              <a:gd name="connsiteX2184" fmla="*/ 7201480 w 8938307"/>
              <a:gd name="connsiteY2184" fmla="*/ 1903111 h 2993922"/>
              <a:gd name="connsiteX2185" fmla="*/ 7190889 w 8938307"/>
              <a:gd name="connsiteY2185" fmla="*/ 1903111 h 2993922"/>
              <a:gd name="connsiteX2186" fmla="*/ 7095574 w 8938307"/>
              <a:gd name="connsiteY2186" fmla="*/ 1903111 h 2993922"/>
              <a:gd name="connsiteX2187" fmla="*/ 7095574 w 8938307"/>
              <a:gd name="connsiteY2187" fmla="*/ 1924290 h 2993922"/>
              <a:gd name="connsiteX2188" fmla="*/ 7127347 w 8938307"/>
              <a:gd name="connsiteY2188" fmla="*/ 1924290 h 2993922"/>
              <a:gd name="connsiteX2189" fmla="*/ 7116756 w 8938307"/>
              <a:gd name="connsiteY2189" fmla="*/ 1913701 h 2993922"/>
              <a:gd name="connsiteX2190" fmla="*/ 7106166 w 8938307"/>
              <a:gd name="connsiteY2190" fmla="*/ 1913701 h 2993922"/>
              <a:gd name="connsiteX2191" fmla="*/ 7095574 w 8938307"/>
              <a:gd name="connsiteY2191" fmla="*/ 1903111 h 2993922"/>
              <a:gd name="connsiteX2192" fmla="*/ 6253638 w 8938307"/>
              <a:gd name="connsiteY2192" fmla="*/ 1903111 h 2993922"/>
              <a:gd name="connsiteX2193" fmla="*/ 6248342 w 8938307"/>
              <a:gd name="connsiteY2193" fmla="*/ 1908405 h 2993922"/>
              <a:gd name="connsiteX2194" fmla="*/ 6258932 w 8938307"/>
              <a:gd name="connsiteY2194" fmla="*/ 1913701 h 2993922"/>
              <a:gd name="connsiteX2195" fmla="*/ 6253638 w 8938307"/>
              <a:gd name="connsiteY2195" fmla="*/ 1903111 h 2993922"/>
              <a:gd name="connsiteX2196" fmla="*/ 5697641 w 8938307"/>
              <a:gd name="connsiteY2196" fmla="*/ 1903111 h 2993922"/>
              <a:gd name="connsiteX2197" fmla="*/ 5708232 w 8938307"/>
              <a:gd name="connsiteY2197" fmla="*/ 1913701 h 2993922"/>
              <a:gd name="connsiteX2198" fmla="*/ 5708232 w 8938307"/>
              <a:gd name="connsiteY2198" fmla="*/ 1903111 h 2993922"/>
              <a:gd name="connsiteX2199" fmla="*/ 7002910 w 8938307"/>
              <a:gd name="connsiteY2199" fmla="*/ 1896491 h 2993922"/>
              <a:gd name="connsiteX2200" fmla="*/ 7000262 w 8938307"/>
              <a:gd name="connsiteY2200" fmla="*/ 1903111 h 2993922"/>
              <a:gd name="connsiteX2201" fmla="*/ 6973785 w 8938307"/>
              <a:gd name="connsiteY2201" fmla="*/ 1897815 h 2993922"/>
              <a:gd name="connsiteX2202" fmla="*/ 6961872 w 8938307"/>
              <a:gd name="connsiteY2202" fmla="*/ 1896492 h 2993922"/>
              <a:gd name="connsiteX2203" fmla="*/ 6957900 w 8938307"/>
              <a:gd name="connsiteY2203" fmla="*/ 1903111 h 2993922"/>
              <a:gd name="connsiteX2204" fmla="*/ 6979081 w 8938307"/>
              <a:gd name="connsiteY2204" fmla="*/ 1903111 h 2993922"/>
              <a:gd name="connsiteX2205" fmla="*/ 7000262 w 8938307"/>
              <a:gd name="connsiteY2205" fmla="*/ 1903111 h 2993922"/>
              <a:gd name="connsiteX2206" fmla="*/ 7021443 w 8938307"/>
              <a:gd name="connsiteY2206" fmla="*/ 1913701 h 2993922"/>
              <a:gd name="connsiteX2207" fmla="*/ 7010852 w 8938307"/>
              <a:gd name="connsiteY2207" fmla="*/ 1897815 h 2993922"/>
              <a:gd name="connsiteX2208" fmla="*/ 7002910 w 8938307"/>
              <a:gd name="connsiteY2208" fmla="*/ 1896491 h 2993922"/>
              <a:gd name="connsiteX2209" fmla="*/ 7868675 w 8938307"/>
              <a:gd name="connsiteY2209" fmla="*/ 1892520 h 2993922"/>
              <a:gd name="connsiteX2210" fmla="*/ 7873971 w 8938307"/>
              <a:gd name="connsiteY2210" fmla="*/ 1897815 h 2993922"/>
              <a:gd name="connsiteX2211" fmla="*/ 7879267 w 8938307"/>
              <a:gd name="connsiteY2211" fmla="*/ 1903111 h 2993922"/>
              <a:gd name="connsiteX2212" fmla="*/ 7868675 w 8938307"/>
              <a:gd name="connsiteY2212" fmla="*/ 1903111 h 2993922"/>
              <a:gd name="connsiteX2213" fmla="*/ 7455649 w 8938307"/>
              <a:gd name="connsiteY2213" fmla="*/ 1892520 h 2993922"/>
              <a:gd name="connsiteX2214" fmla="*/ 7450355 w 8938307"/>
              <a:gd name="connsiteY2214" fmla="*/ 1908405 h 2993922"/>
              <a:gd name="connsiteX2215" fmla="*/ 7466240 w 8938307"/>
              <a:gd name="connsiteY2215" fmla="*/ 1913701 h 2993922"/>
              <a:gd name="connsiteX2216" fmla="*/ 7370926 w 8938307"/>
              <a:gd name="connsiteY2216" fmla="*/ 1892520 h 2993922"/>
              <a:gd name="connsiteX2217" fmla="*/ 7376222 w 8938307"/>
              <a:gd name="connsiteY2217" fmla="*/ 1903111 h 2993922"/>
              <a:gd name="connsiteX2218" fmla="*/ 7381516 w 8938307"/>
              <a:gd name="connsiteY2218" fmla="*/ 1892520 h 2993922"/>
              <a:gd name="connsiteX2219" fmla="*/ 7370926 w 8938307"/>
              <a:gd name="connsiteY2219" fmla="*/ 1892520 h 2993922"/>
              <a:gd name="connsiteX2220" fmla="*/ 7159118 w 8938307"/>
              <a:gd name="connsiteY2220" fmla="*/ 1892520 h 2993922"/>
              <a:gd name="connsiteX2221" fmla="*/ 7169708 w 8938307"/>
              <a:gd name="connsiteY2221" fmla="*/ 1897815 h 2993922"/>
              <a:gd name="connsiteX2222" fmla="*/ 7169708 w 8938307"/>
              <a:gd name="connsiteY2222" fmla="*/ 1892520 h 2993922"/>
              <a:gd name="connsiteX2223" fmla="*/ 6904948 w 8938307"/>
              <a:gd name="connsiteY2223" fmla="*/ 1892520 h 2993922"/>
              <a:gd name="connsiteX2224" fmla="*/ 6915539 w 8938307"/>
              <a:gd name="connsiteY2224" fmla="*/ 1903111 h 2993922"/>
              <a:gd name="connsiteX2225" fmla="*/ 6926129 w 8938307"/>
              <a:gd name="connsiteY2225" fmla="*/ 1892520 h 2993922"/>
              <a:gd name="connsiteX2226" fmla="*/ 6904948 w 8938307"/>
              <a:gd name="connsiteY2226" fmla="*/ 1892520 h 2993922"/>
              <a:gd name="connsiteX2227" fmla="*/ 5427586 w 8938307"/>
              <a:gd name="connsiteY2227" fmla="*/ 1892520 h 2993922"/>
              <a:gd name="connsiteX2228" fmla="*/ 5422291 w 8938307"/>
              <a:gd name="connsiteY2228" fmla="*/ 1903111 h 2993922"/>
              <a:gd name="connsiteX2229" fmla="*/ 5432881 w 8938307"/>
              <a:gd name="connsiteY2229" fmla="*/ 1897815 h 2993922"/>
              <a:gd name="connsiteX2230" fmla="*/ 5427586 w 8938307"/>
              <a:gd name="connsiteY2230" fmla="*/ 1892520 h 2993922"/>
              <a:gd name="connsiteX2231" fmla="*/ 7614505 w 8938307"/>
              <a:gd name="connsiteY2231" fmla="*/ 1881930 h 2993922"/>
              <a:gd name="connsiteX2232" fmla="*/ 7614505 w 8938307"/>
              <a:gd name="connsiteY2232" fmla="*/ 1892520 h 2993922"/>
              <a:gd name="connsiteX2233" fmla="*/ 7635686 w 8938307"/>
              <a:gd name="connsiteY2233" fmla="*/ 1892520 h 2993922"/>
              <a:gd name="connsiteX2234" fmla="*/ 7625096 w 8938307"/>
              <a:gd name="connsiteY2234" fmla="*/ 1887224 h 2993922"/>
              <a:gd name="connsiteX2235" fmla="*/ 7614505 w 8938307"/>
              <a:gd name="connsiteY2235" fmla="*/ 1881930 h 2993922"/>
              <a:gd name="connsiteX2236" fmla="*/ 6216572 w 8938307"/>
              <a:gd name="connsiteY2236" fmla="*/ 1881930 h 2993922"/>
              <a:gd name="connsiteX2237" fmla="*/ 6216572 w 8938307"/>
              <a:gd name="connsiteY2237" fmla="*/ 1892520 h 2993922"/>
              <a:gd name="connsiteX2238" fmla="*/ 6227161 w 8938307"/>
              <a:gd name="connsiteY2238" fmla="*/ 1892520 h 2993922"/>
              <a:gd name="connsiteX2239" fmla="*/ 6216572 w 8938307"/>
              <a:gd name="connsiteY2239" fmla="*/ 1881930 h 2993922"/>
              <a:gd name="connsiteX2240" fmla="*/ 6057716 w 8938307"/>
              <a:gd name="connsiteY2240" fmla="*/ 1881930 h 2993922"/>
              <a:gd name="connsiteX2241" fmla="*/ 6068305 w 8938307"/>
              <a:gd name="connsiteY2241" fmla="*/ 1892520 h 2993922"/>
              <a:gd name="connsiteX2242" fmla="*/ 6068305 w 8938307"/>
              <a:gd name="connsiteY2242" fmla="*/ 1881930 h 2993922"/>
              <a:gd name="connsiteX2243" fmla="*/ 4151441 w 8938307"/>
              <a:gd name="connsiteY2243" fmla="*/ 1881930 h 2993922"/>
              <a:gd name="connsiteX2244" fmla="*/ 4162031 w 8938307"/>
              <a:gd name="connsiteY2244" fmla="*/ 1892520 h 2993922"/>
              <a:gd name="connsiteX2245" fmla="*/ 4151441 w 8938307"/>
              <a:gd name="connsiteY2245" fmla="*/ 1892520 h 2993922"/>
              <a:gd name="connsiteX2246" fmla="*/ 4140850 w 8938307"/>
              <a:gd name="connsiteY2246" fmla="*/ 1892520 h 2993922"/>
              <a:gd name="connsiteX2247" fmla="*/ 4151441 w 8938307"/>
              <a:gd name="connsiteY2247" fmla="*/ 1881930 h 2993922"/>
              <a:gd name="connsiteX2248" fmla="*/ 3518664 w 8938307"/>
              <a:gd name="connsiteY2248" fmla="*/ 1878619 h 2993922"/>
              <a:gd name="connsiteX2249" fmla="*/ 3558378 w 8938307"/>
              <a:gd name="connsiteY2249" fmla="*/ 1892520 h 2993922"/>
              <a:gd name="connsiteX2250" fmla="*/ 3579559 w 8938307"/>
              <a:gd name="connsiteY2250" fmla="*/ 1903111 h 2993922"/>
              <a:gd name="connsiteX2251" fmla="*/ 3590148 w 8938307"/>
              <a:gd name="connsiteY2251" fmla="*/ 1903111 h 2993922"/>
              <a:gd name="connsiteX2252" fmla="*/ 3606034 w 8938307"/>
              <a:gd name="connsiteY2252" fmla="*/ 1913701 h 2993922"/>
              <a:gd name="connsiteX2253" fmla="*/ 3643100 w 8938307"/>
              <a:gd name="connsiteY2253" fmla="*/ 1929586 h 2993922"/>
              <a:gd name="connsiteX2254" fmla="*/ 3674872 w 8938307"/>
              <a:gd name="connsiteY2254" fmla="*/ 1934882 h 2993922"/>
              <a:gd name="connsiteX2255" fmla="*/ 3674872 w 8938307"/>
              <a:gd name="connsiteY2255" fmla="*/ 1945472 h 2993922"/>
              <a:gd name="connsiteX2256" fmla="*/ 3627215 w 8938307"/>
              <a:gd name="connsiteY2256" fmla="*/ 1934882 h 2993922"/>
              <a:gd name="connsiteX2257" fmla="*/ 3563673 w 8938307"/>
              <a:gd name="connsiteY2257" fmla="*/ 1913701 h 2993922"/>
              <a:gd name="connsiteX2258" fmla="*/ 3537196 w 8938307"/>
              <a:gd name="connsiteY2258" fmla="*/ 1892520 h 2993922"/>
              <a:gd name="connsiteX2259" fmla="*/ 3516016 w 8938307"/>
              <a:gd name="connsiteY2259" fmla="*/ 1881930 h 2993922"/>
              <a:gd name="connsiteX2260" fmla="*/ 3518664 w 8938307"/>
              <a:gd name="connsiteY2260" fmla="*/ 1878619 h 2993922"/>
              <a:gd name="connsiteX2261" fmla="*/ 6881120 w 8938307"/>
              <a:gd name="connsiteY2261" fmla="*/ 1876634 h 2993922"/>
              <a:gd name="connsiteX2262" fmla="*/ 6873177 w 8938307"/>
              <a:gd name="connsiteY2262" fmla="*/ 1881930 h 2993922"/>
              <a:gd name="connsiteX2263" fmla="*/ 6883766 w 8938307"/>
              <a:gd name="connsiteY2263" fmla="*/ 1881930 h 2993922"/>
              <a:gd name="connsiteX2264" fmla="*/ 6881120 w 8938307"/>
              <a:gd name="connsiteY2264" fmla="*/ 1876634 h 2993922"/>
              <a:gd name="connsiteX2265" fmla="*/ 5631782 w 8938307"/>
              <a:gd name="connsiteY2265" fmla="*/ 1875641 h 2993922"/>
              <a:gd name="connsiteX2266" fmla="*/ 5628804 w 8938307"/>
              <a:gd name="connsiteY2266" fmla="*/ 1876634 h 2993922"/>
              <a:gd name="connsiteX2267" fmla="*/ 5623508 w 8938307"/>
              <a:gd name="connsiteY2267" fmla="*/ 1887224 h 2993922"/>
              <a:gd name="connsiteX2268" fmla="*/ 5612918 w 8938307"/>
              <a:gd name="connsiteY2268" fmla="*/ 1892520 h 2993922"/>
              <a:gd name="connsiteX2269" fmla="*/ 5612918 w 8938307"/>
              <a:gd name="connsiteY2269" fmla="*/ 1903111 h 2993922"/>
              <a:gd name="connsiteX2270" fmla="*/ 5623508 w 8938307"/>
              <a:gd name="connsiteY2270" fmla="*/ 1913701 h 2993922"/>
              <a:gd name="connsiteX2271" fmla="*/ 5634099 w 8938307"/>
              <a:gd name="connsiteY2271" fmla="*/ 1913701 h 2993922"/>
              <a:gd name="connsiteX2272" fmla="*/ 5655279 w 8938307"/>
              <a:gd name="connsiteY2272" fmla="*/ 1924290 h 2993922"/>
              <a:gd name="connsiteX2273" fmla="*/ 5673813 w 8938307"/>
              <a:gd name="connsiteY2273" fmla="*/ 1924290 h 2993922"/>
              <a:gd name="connsiteX2274" fmla="*/ 5676460 w 8938307"/>
              <a:gd name="connsiteY2274" fmla="*/ 1924290 h 2993922"/>
              <a:gd name="connsiteX2275" fmla="*/ 5676460 w 8938307"/>
              <a:gd name="connsiteY2275" fmla="*/ 1913701 h 2993922"/>
              <a:gd name="connsiteX2276" fmla="*/ 5687051 w 8938307"/>
              <a:gd name="connsiteY2276" fmla="*/ 1908405 h 2993922"/>
              <a:gd name="connsiteX2277" fmla="*/ 5676460 w 8938307"/>
              <a:gd name="connsiteY2277" fmla="*/ 1897815 h 2993922"/>
              <a:gd name="connsiteX2278" fmla="*/ 5665870 w 8938307"/>
              <a:gd name="connsiteY2278" fmla="*/ 1892520 h 2993922"/>
              <a:gd name="connsiteX2279" fmla="*/ 5644689 w 8938307"/>
              <a:gd name="connsiteY2279" fmla="*/ 1892520 h 2993922"/>
              <a:gd name="connsiteX2280" fmla="*/ 5631782 w 8938307"/>
              <a:gd name="connsiteY2280" fmla="*/ 1875641 h 2993922"/>
              <a:gd name="connsiteX2281" fmla="*/ 7688638 w 8938307"/>
              <a:gd name="connsiteY2281" fmla="*/ 1871338 h 2993922"/>
              <a:gd name="connsiteX2282" fmla="*/ 7688638 w 8938307"/>
              <a:gd name="connsiteY2282" fmla="*/ 1881930 h 2993922"/>
              <a:gd name="connsiteX2283" fmla="*/ 7699230 w 8938307"/>
              <a:gd name="connsiteY2283" fmla="*/ 1881930 h 2993922"/>
              <a:gd name="connsiteX2284" fmla="*/ 7720409 w 8938307"/>
              <a:gd name="connsiteY2284" fmla="*/ 1881930 h 2993922"/>
              <a:gd name="connsiteX2285" fmla="*/ 7715115 w 8938307"/>
              <a:gd name="connsiteY2285" fmla="*/ 1876634 h 2993922"/>
              <a:gd name="connsiteX2286" fmla="*/ 7699230 w 8938307"/>
              <a:gd name="connsiteY2286" fmla="*/ 1871338 h 2993922"/>
              <a:gd name="connsiteX2287" fmla="*/ 7280908 w 8938307"/>
              <a:gd name="connsiteY2287" fmla="*/ 1871338 h 2993922"/>
              <a:gd name="connsiteX2288" fmla="*/ 7275612 w 8938307"/>
              <a:gd name="connsiteY2288" fmla="*/ 1876634 h 2993922"/>
              <a:gd name="connsiteX2289" fmla="*/ 7286203 w 8938307"/>
              <a:gd name="connsiteY2289" fmla="*/ 1881930 h 2993922"/>
              <a:gd name="connsiteX2290" fmla="*/ 7280908 w 8938307"/>
              <a:gd name="connsiteY2290" fmla="*/ 1871338 h 2993922"/>
              <a:gd name="connsiteX2291" fmla="*/ 7839551 w 8938307"/>
              <a:gd name="connsiteY2291" fmla="*/ 1866044 h 2993922"/>
              <a:gd name="connsiteX2292" fmla="*/ 7847494 w 8938307"/>
              <a:gd name="connsiteY2292" fmla="*/ 1871338 h 2993922"/>
              <a:gd name="connsiteX2293" fmla="*/ 7836904 w 8938307"/>
              <a:gd name="connsiteY2293" fmla="*/ 1881930 h 2993922"/>
              <a:gd name="connsiteX2294" fmla="*/ 7826313 w 8938307"/>
              <a:gd name="connsiteY2294" fmla="*/ 1881930 h 2993922"/>
              <a:gd name="connsiteX2295" fmla="*/ 7836904 w 8938307"/>
              <a:gd name="connsiteY2295" fmla="*/ 1871338 h 2993922"/>
              <a:gd name="connsiteX2296" fmla="*/ 7839551 w 8938307"/>
              <a:gd name="connsiteY2296" fmla="*/ 1866044 h 2993922"/>
              <a:gd name="connsiteX2297" fmla="*/ 6817578 w 8938307"/>
              <a:gd name="connsiteY2297" fmla="*/ 1866044 h 2993922"/>
              <a:gd name="connsiteX2298" fmla="*/ 6809634 w 8938307"/>
              <a:gd name="connsiteY2298" fmla="*/ 1871338 h 2993922"/>
              <a:gd name="connsiteX2299" fmla="*/ 6820224 w 8938307"/>
              <a:gd name="connsiteY2299" fmla="*/ 1871338 h 2993922"/>
              <a:gd name="connsiteX2300" fmla="*/ 6817578 w 8938307"/>
              <a:gd name="connsiteY2300" fmla="*/ 1866044 h 2993922"/>
              <a:gd name="connsiteX2301" fmla="*/ 4890122 w 8938307"/>
              <a:gd name="connsiteY2301" fmla="*/ 1866044 h 2993922"/>
              <a:gd name="connsiteX2302" fmla="*/ 4882180 w 8938307"/>
              <a:gd name="connsiteY2302" fmla="*/ 1871338 h 2993922"/>
              <a:gd name="connsiteX2303" fmla="*/ 4892770 w 8938307"/>
              <a:gd name="connsiteY2303" fmla="*/ 1871338 h 2993922"/>
              <a:gd name="connsiteX2304" fmla="*/ 4890122 w 8938307"/>
              <a:gd name="connsiteY2304" fmla="*/ 1866044 h 2993922"/>
              <a:gd name="connsiteX2305" fmla="*/ 4293087 w 8938307"/>
              <a:gd name="connsiteY2305" fmla="*/ 1866044 h 2993922"/>
              <a:gd name="connsiteX2306" fmla="*/ 4305002 w 8938307"/>
              <a:gd name="connsiteY2306" fmla="*/ 1871338 h 2993922"/>
              <a:gd name="connsiteX2307" fmla="*/ 4320887 w 8938307"/>
              <a:gd name="connsiteY2307" fmla="*/ 1881930 h 2993922"/>
              <a:gd name="connsiteX2308" fmla="*/ 4299706 w 8938307"/>
              <a:gd name="connsiteY2308" fmla="*/ 1881930 h 2993922"/>
              <a:gd name="connsiteX2309" fmla="*/ 4289116 w 8938307"/>
              <a:gd name="connsiteY2309" fmla="*/ 1871338 h 2993922"/>
              <a:gd name="connsiteX2310" fmla="*/ 4293087 w 8938307"/>
              <a:gd name="connsiteY2310" fmla="*/ 1866044 h 2993922"/>
              <a:gd name="connsiteX2311" fmla="*/ 7625096 w 8938307"/>
              <a:gd name="connsiteY2311" fmla="*/ 1860749 h 2993922"/>
              <a:gd name="connsiteX2312" fmla="*/ 7614505 w 8938307"/>
              <a:gd name="connsiteY2312" fmla="*/ 1871338 h 2993922"/>
              <a:gd name="connsiteX2313" fmla="*/ 7635686 w 8938307"/>
              <a:gd name="connsiteY2313" fmla="*/ 1860749 h 2993922"/>
              <a:gd name="connsiteX2314" fmla="*/ 7625096 w 8938307"/>
              <a:gd name="connsiteY2314" fmla="*/ 1860749 h 2993922"/>
              <a:gd name="connsiteX2315" fmla="*/ 7529782 w 8938307"/>
              <a:gd name="connsiteY2315" fmla="*/ 1860749 h 2993922"/>
              <a:gd name="connsiteX2316" fmla="*/ 7540374 w 8938307"/>
              <a:gd name="connsiteY2316" fmla="*/ 1871338 h 2993922"/>
              <a:gd name="connsiteX2317" fmla="*/ 7540374 w 8938307"/>
              <a:gd name="connsiteY2317" fmla="*/ 1860749 h 2993922"/>
              <a:gd name="connsiteX2318" fmla="*/ 6883766 w 8938307"/>
              <a:gd name="connsiteY2318" fmla="*/ 1860749 h 2993922"/>
              <a:gd name="connsiteX2319" fmla="*/ 6894358 w 8938307"/>
              <a:gd name="connsiteY2319" fmla="*/ 1871338 h 2993922"/>
              <a:gd name="connsiteX2320" fmla="*/ 6915539 w 8938307"/>
              <a:gd name="connsiteY2320" fmla="*/ 1881930 h 2993922"/>
              <a:gd name="connsiteX2321" fmla="*/ 6904948 w 8938307"/>
              <a:gd name="connsiteY2321" fmla="*/ 1871338 h 2993922"/>
              <a:gd name="connsiteX2322" fmla="*/ 6904948 w 8938307"/>
              <a:gd name="connsiteY2322" fmla="*/ 1860749 h 2993922"/>
              <a:gd name="connsiteX2323" fmla="*/ 6894358 w 8938307"/>
              <a:gd name="connsiteY2323" fmla="*/ 1860749 h 2993922"/>
              <a:gd name="connsiteX2324" fmla="*/ 6883766 w 8938307"/>
              <a:gd name="connsiteY2324" fmla="*/ 1860749 h 2993922"/>
              <a:gd name="connsiteX2325" fmla="*/ 6746092 w 8938307"/>
              <a:gd name="connsiteY2325" fmla="*/ 1860749 h 2993922"/>
              <a:gd name="connsiteX2326" fmla="*/ 6756682 w 8938307"/>
              <a:gd name="connsiteY2326" fmla="*/ 1871338 h 2993922"/>
              <a:gd name="connsiteX2327" fmla="*/ 6756682 w 8938307"/>
              <a:gd name="connsiteY2327" fmla="*/ 1866044 h 2993922"/>
              <a:gd name="connsiteX2328" fmla="*/ 6746092 w 8938307"/>
              <a:gd name="connsiteY2328" fmla="*/ 1860749 h 2993922"/>
              <a:gd name="connsiteX2329" fmla="*/ 6004764 w 8938307"/>
              <a:gd name="connsiteY2329" fmla="*/ 1860749 h 2993922"/>
              <a:gd name="connsiteX2330" fmla="*/ 6004764 w 8938307"/>
              <a:gd name="connsiteY2330" fmla="*/ 1871338 h 2993922"/>
              <a:gd name="connsiteX2331" fmla="*/ 6015353 w 8938307"/>
              <a:gd name="connsiteY2331" fmla="*/ 1860749 h 2993922"/>
              <a:gd name="connsiteX2332" fmla="*/ 5835316 w 8938307"/>
              <a:gd name="connsiteY2332" fmla="*/ 1860749 h 2993922"/>
              <a:gd name="connsiteX2333" fmla="*/ 5830020 w 8938307"/>
              <a:gd name="connsiteY2333" fmla="*/ 1866044 h 2993922"/>
              <a:gd name="connsiteX2334" fmla="*/ 5835316 w 8938307"/>
              <a:gd name="connsiteY2334" fmla="*/ 1871338 h 2993922"/>
              <a:gd name="connsiteX2335" fmla="*/ 5835316 w 8938307"/>
              <a:gd name="connsiteY2335" fmla="*/ 1860749 h 2993922"/>
              <a:gd name="connsiteX2336" fmla="*/ 4670372 w 8938307"/>
              <a:gd name="connsiteY2336" fmla="*/ 1860749 h 2993922"/>
              <a:gd name="connsiteX2337" fmla="*/ 4659780 w 8938307"/>
              <a:gd name="connsiteY2337" fmla="*/ 1871338 h 2993922"/>
              <a:gd name="connsiteX2338" fmla="*/ 4680962 w 8938307"/>
              <a:gd name="connsiteY2338" fmla="*/ 1871338 h 2993922"/>
              <a:gd name="connsiteX2339" fmla="*/ 8313473 w 8938307"/>
              <a:gd name="connsiteY2339" fmla="*/ 1850157 h 2993922"/>
              <a:gd name="connsiteX2340" fmla="*/ 8345244 w 8938307"/>
              <a:gd name="connsiteY2340" fmla="*/ 1860749 h 2993922"/>
              <a:gd name="connsiteX2341" fmla="*/ 8324064 w 8938307"/>
              <a:gd name="connsiteY2341" fmla="*/ 1860749 h 2993922"/>
              <a:gd name="connsiteX2342" fmla="*/ 7169708 w 8938307"/>
              <a:gd name="connsiteY2342" fmla="*/ 1850157 h 2993922"/>
              <a:gd name="connsiteX2343" fmla="*/ 7180299 w 8938307"/>
              <a:gd name="connsiteY2343" fmla="*/ 1860749 h 2993922"/>
              <a:gd name="connsiteX2344" fmla="*/ 7180299 w 8938307"/>
              <a:gd name="connsiteY2344" fmla="*/ 1850157 h 2993922"/>
              <a:gd name="connsiteX2345" fmla="*/ 5528195 w 8938307"/>
              <a:gd name="connsiteY2345" fmla="*/ 1850157 h 2993922"/>
              <a:gd name="connsiteX2346" fmla="*/ 5528195 w 8938307"/>
              <a:gd name="connsiteY2346" fmla="*/ 1860749 h 2993922"/>
              <a:gd name="connsiteX2347" fmla="*/ 5517604 w 8938307"/>
              <a:gd name="connsiteY2347" fmla="*/ 1860749 h 2993922"/>
              <a:gd name="connsiteX2348" fmla="*/ 5528195 w 8938307"/>
              <a:gd name="connsiteY2348" fmla="*/ 1850157 h 2993922"/>
              <a:gd name="connsiteX2349" fmla="*/ 4744504 w 8938307"/>
              <a:gd name="connsiteY2349" fmla="*/ 1850157 h 2993922"/>
              <a:gd name="connsiteX2350" fmla="*/ 4733914 w 8938307"/>
              <a:gd name="connsiteY2350" fmla="*/ 1860749 h 2993922"/>
              <a:gd name="connsiteX2351" fmla="*/ 4755094 w 8938307"/>
              <a:gd name="connsiteY2351" fmla="*/ 1860749 h 2993922"/>
              <a:gd name="connsiteX2352" fmla="*/ 4776276 w 8938307"/>
              <a:gd name="connsiteY2352" fmla="*/ 1871338 h 2993922"/>
              <a:gd name="connsiteX2353" fmla="*/ 4808046 w 8938307"/>
              <a:gd name="connsiteY2353" fmla="*/ 1881930 h 2993922"/>
              <a:gd name="connsiteX2354" fmla="*/ 4834523 w 8938307"/>
              <a:gd name="connsiteY2354" fmla="*/ 1897815 h 2993922"/>
              <a:gd name="connsiteX2355" fmla="*/ 4882180 w 8938307"/>
              <a:gd name="connsiteY2355" fmla="*/ 1903111 h 2993922"/>
              <a:gd name="connsiteX2356" fmla="*/ 4892770 w 8938307"/>
              <a:gd name="connsiteY2356" fmla="*/ 1908405 h 2993922"/>
              <a:gd name="connsiteX2357" fmla="*/ 4903360 w 8938307"/>
              <a:gd name="connsiteY2357" fmla="*/ 1913701 h 2993922"/>
              <a:gd name="connsiteX2358" fmla="*/ 4913950 w 8938307"/>
              <a:gd name="connsiteY2358" fmla="*/ 1924290 h 2993922"/>
              <a:gd name="connsiteX2359" fmla="*/ 4892770 w 8938307"/>
              <a:gd name="connsiteY2359" fmla="*/ 1924290 h 2993922"/>
              <a:gd name="connsiteX2360" fmla="*/ 4871588 w 8938307"/>
              <a:gd name="connsiteY2360" fmla="*/ 1908405 h 2993922"/>
              <a:gd name="connsiteX2361" fmla="*/ 4860998 w 8938307"/>
              <a:gd name="connsiteY2361" fmla="*/ 1913701 h 2993922"/>
              <a:gd name="connsiteX2362" fmla="*/ 4850408 w 8938307"/>
              <a:gd name="connsiteY2362" fmla="*/ 1913701 h 2993922"/>
              <a:gd name="connsiteX2363" fmla="*/ 4839818 w 8938307"/>
              <a:gd name="connsiteY2363" fmla="*/ 1903111 h 2993922"/>
              <a:gd name="connsiteX2364" fmla="*/ 4776276 w 8938307"/>
              <a:gd name="connsiteY2364" fmla="*/ 1892520 h 2993922"/>
              <a:gd name="connsiteX2365" fmla="*/ 4765684 w 8938307"/>
              <a:gd name="connsiteY2365" fmla="*/ 1892520 h 2993922"/>
              <a:gd name="connsiteX2366" fmla="*/ 4755094 w 8938307"/>
              <a:gd name="connsiteY2366" fmla="*/ 1892520 h 2993922"/>
              <a:gd name="connsiteX2367" fmla="*/ 4723324 w 8938307"/>
              <a:gd name="connsiteY2367" fmla="*/ 1871338 h 2993922"/>
              <a:gd name="connsiteX2368" fmla="*/ 4723324 w 8938307"/>
              <a:gd name="connsiteY2368" fmla="*/ 1892520 h 2993922"/>
              <a:gd name="connsiteX2369" fmla="*/ 4744504 w 8938307"/>
              <a:gd name="connsiteY2369" fmla="*/ 1897815 h 2993922"/>
              <a:gd name="connsiteX2370" fmla="*/ 4760390 w 8938307"/>
              <a:gd name="connsiteY2370" fmla="*/ 1908405 h 2993922"/>
              <a:gd name="connsiteX2371" fmla="*/ 4786866 w 8938307"/>
              <a:gd name="connsiteY2371" fmla="*/ 1913701 h 2993922"/>
              <a:gd name="connsiteX2372" fmla="*/ 4802751 w 8938307"/>
              <a:gd name="connsiteY2372" fmla="*/ 1918996 h 2993922"/>
              <a:gd name="connsiteX2373" fmla="*/ 4808046 w 8938307"/>
              <a:gd name="connsiteY2373" fmla="*/ 1924290 h 2993922"/>
              <a:gd name="connsiteX2374" fmla="*/ 4829228 w 8938307"/>
              <a:gd name="connsiteY2374" fmla="*/ 1934882 h 2993922"/>
              <a:gd name="connsiteX2375" fmla="*/ 4839818 w 8938307"/>
              <a:gd name="connsiteY2375" fmla="*/ 1934882 h 2993922"/>
              <a:gd name="connsiteX2376" fmla="*/ 4892770 w 8938307"/>
              <a:gd name="connsiteY2376" fmla="*/ 1945472 h 2993922"/>
              <a:gd name="connsiteX2377" fmla="*/ 4898065 w 8938307"/>
              <a:gd name="connsiteY2377" fmla="*/ 1934882 h 2993922"/>
              <a:gd name="connsiteX2378" fmla="*/ 4903360 w 8938307"/>
              <a:gd name="connsiteY2378" fmla="*/ 1945472 h 2993922"/>
              <a:gd name="connsiteX2379" fmla="*/ 4956312 w 8938307"/>
              <a:gd name="connsiteY2379" fmla="*/ 1966653 h 2993922"/>
              <a:gd name="connsiteX2380" fmla="*/ 4977492 w 8938307"/>
              <a:gd name="connsiteY2380" fmla="*/ 1966653 h 2993922"/>
              <a:gd name="connsiteX2381" fmla="*/ 4966902 w 8938307"/>
              <a:gd name="connsiteY2381" fmla="*/ 1956063 h 2993922"/>
              <a:gd name="connsiteX2382" fmla="*/ 4977492 w 8938307"/>
              <a:gd name="connsiteY2382" fmla="*/ 1945472 h 2993922"/>
              <a:gd name="connsiteX2383" fmla="*/ 5009265 w 8938307"/>
              <a:gd name="connsiteY2383" fmla="*/ 1961357 h 2993922"/>
              <a:gd name="connsiteX2384" fmla="*/ 5062217 w 8938307"/>
              <a:gd name="connsiteY2384" fmla="*/ 1966653 h 2993922"/>
              <a:gd name="connsiteX2385" fmla="*/ 5093988 w 8938307"/>
              <a:gd name="connsiteY2385" fmla="*/ 1966653 h 2993922"/>
              <a:gd name="connsiteX2386" fmla="*/ 5088692 w 8938307"/>
              <a:gd name="connsiteY2386" fmla="*/ 1961357 h 2993922"/>
              <a:gd name="connsiteX2387" fmla="*/ 5072806 w 8938307"/>
              <a:gd name="connsiteY2387" fmla="*/ 1956063 h 2993922"/>
              <a:gd name="connsiteX2388" fmla="*/ 5062217 w 8938307"/>
              <a:gd name="connsiteY2388" fmla="*/ 1945472 h 2993922"/>
              <a:gd name="connsiteX2389" fmla="*/ 5030446 w 8938307"/>
              <a:gd name="connsiteY2389" fmla="*/ 1945472 h 2993922"/>
              <a:gd name="connsiteX2390" fmla="*/ 5009265 w 8938307"/>
              <a:gd name="connsiteY2390" fmla="*/ 1934882 h 2993922"/>
              <a:gd name="connsiteX2391" fmla="*/ 4988084 w 8938307"/>
              <a:gd name="connsiteY2391" fmla="*/ 1924290 h 2993922"/>
              <a:gd name="connsiteX2392" fmla="*/ 4982788 w 8938307"/>
              <a:gd name="connsiteY2392" fmla="*/ 1940176 h 2993922"/>
              <a:gd name="connsiteX2393" fmla="*/ 4977492 w 8938307"/>
              <a:gd name="connsiteY2393" fmla="*/ 1934882 h 2993922"/>
              <a:gd name="connsiteX2394" fmla="*/ 4977492 w 8938307"/>
              <a:gd name="connsiteY2394" fmla="*/ 1924290 h 2993922"/>
              <a:gd name="connsiteX2395" fmla="*/ 4966902 w 8938307"/>
              <a:gd name="connsiteY2395" fmla="*/ 1913701 h 2993922"/>
              <a:gd name="connsiteX2396" fmla="*/ 4966902 w 8938307"/>
              <a:gd name="connsiteY2396" fmla="*/ 1903111 h 2993922"/>
              <a:gd name="connsiteX2397" fmla="*/ 4988084 w 8938307"/>
              <a:gd name="connsiteY2397" fmla="*/ 1903111 h 2993922"/>
              <a:gd name="connsiteX2398" fmla="*/ 5030446 w 8938307"/>
              <a:gd name="connsiteY2398" fmla="*/ 1913701 h 2993922"/>
              <a:gd name="connsiteX2399" fmla="*/ 5030446 w 8938307"/>
              <a:gd name="connsiteY2399" fmla="*/ 1924290 h 2993922"/>
              <a:gd name="connsiteX2400" fmla="*/ 5041036 w 8938307"/>
              <a:gd name="connsiteY2400" fmla="*/ 1929586 h 2993922"/>
              <a:gd name="connsiteX2401" fmla="*/ 5051626 w 8938307"/>
              <a:gd name="connsiteY2401" fmla="*/ 1934882 h 2993922"/>
              <a:gd name="connsiteX2402" fmla="*/ 5078102 w 8938307"/>
              <a:gd name="connsiteY2402" fmla="*/ 1940176 h 2993922"/>
              <a:gd name="connsiteX2403" fmla="*/ 5099284 w 8938307"/>
              <a:gd name="connsiteY2403" fmla="*/ 1934882 h 2993922"/>
              <a:gd name="connsiteX2404" fmla="*/ 5115169 w 8938307"/>
              <a:gd name="connsiteY2404" fmla="*/ 1924290 h 2993922"/>
              <a:gd name="connsiteX2405" fmla="*/ 5041036 w 8938307"/>
              <a:gd name="connsiteY2405" fmla="*/ 1903111 h 2993922"/>
              <a:gd name="connsiteX2406" fmla="*/ 5030446 w 8938307"/>
              <a:gd name="connsiteY2406" fmla="*/ 1913701 h 2993922"/>
              <a:gd name="connsiteX2407" fmla="*/ 5030446 w 8938307"/>
              <a:gd name="connsiteY2407" fmla="*/ 1903111 h 2993922"/>
              <a:gd name="connsiteX2408" fmla="*/ 4977492 w 8938307"/>
              <a:gd name="connsiteY2408" fmla="*/ 1892520 h 2993922"/>
              <a:gd name="connsiteX2409" fmla="*/ 4956312 w 8938307"/>
              <a:gd name="connsiteY2409" fmla="*/ 1892520 h 2993922"/>
              <a:gd name="connsiteX2410" fmla="*/ 4935132 w 8938307"/>
              <a:gd name="connsiteY2410" fmla="*/ 1903111 h 2993922"/>
              <a:gd name="connsiteX2411" fmla="*/ 4903360 w 8938307"/>
              <a:gd name="connsiteY2411" fmla="*/ 1903111 h 2993922"/>
              <a:gd name="connsiteX2412" fmla="*/ 4860998 w 8938307"/>
              <a:gd name="connsiteY2412" fmla="*/ 1881930 h 2993922"/>
              <a:gd name="connsiteX2413" fmla="*/ 4834523 w 8938307"/>
              <a:gd name="connsiteY2413" fmla="*/ 1876634 h 2993922"/>
              <a:gd name="connsiteX2414" fmla="*/ 4808046 w 8938307"/>
              <a:gd name="connsiteY2414" fmla="*/ 1871338 h 2993922"/>
              <a:gd name="connsiteX2415" fmla="*/ 4755094 w 8938307"/>
              <a:gd name="connsiteY2415" fmla="*/ 1860749 h 2993922"/>
              <a:gd name="connsiteX2416" fmla="*/ 4744504 w 8938307"/>
              <a:gd name="connsiteY2416" fmla="*/ 1850157 h 2993922"/>
              <a:gd name="connsiteX2417" fmla="*/ 7149852 w 8938307"/>
              <a:gd name="connsiteY2417" fmla="*/ 1843540 h 2993922"/>
              <a:gd name="connsiteX2418" fmla="*/ 7148526 w 8938307"/>
              <a:gd name="connsiteY2418" fmla="*/ 1850157 h 2993922"/>
              <a:gd name="connsiteX2419" fmla="*/ 7159118 w 8938307"/>
              <a:gd name="connsiteY2419" fmla="*/ 1850157 h 2993922"/>
              <a:gd name="connsiteX2420" fmla="*/ 7153822 w 8938307"/>
              <a:gd name="connsiteY2420" fmla="*/ 1844863 h 2993922"/>
              <a:gd name="connsiteX2421" fmla="*/ 7149852 w 8938307"/>
              <a:gd name="connsiteY2421" fmla="*/ 1843540 h 2993922"/>
              <a:gd name="connsiteX2422" fmla="*/ 7942808 w 8938307"/>
              <a:gd name="connsiteY2422" fmla="*/ 1839567 h 2993922"/>
              <a:gd name="connsiteX2423" fmla="*/ 7953398 w 8938307"/>
              <a:gd name="connsiteY2423" fmla="*/ 1850157 h 2993922"/>
              <a:gd name="connsiteX2424" fmla="*/ 7942808 w 8938307"/>
              <a:gd name="connsiteY2424" fmla="*/ 1850157 h 2993922"/>
              <a:gd name="connsiteX2425" fmla="*/ 7582734 w 8938307"/>
              <a:gd name="connsiteY2425" fmla="*/ 1839567 h 2993922"/>
              <a:gd name="connsiteX2426" fmla="*/ 7582734 w 8938307"/>
              <a:gd name="connsiteY2426" fmla="*/ 1844863 h 2993922"/>
              <a:gd name="connsiteX2427" fmla="*/ 7572144 w 8938307"/>
              <a:gd name="connsiteY2427" fmla="*/ 1850157 h 2993922"/>
              <a:gd name="connsiteX2428" fmla="*/ 7561553 w 8938307"/>
              <a:gd name="connsiteY2428" fmla="*/ 1871338 h 2993922"/>
              <a:gd name="connsiteX2429" fmla="*/ 7550963 w 8938307"/>
              <a:gd name="connsiteY2429" fmla="*/ 1881930 h 2993922"/>
              <a:gd name="connsiteX2430" fmla="*/ 7529782 w 8938307"/>
              <a:gd name="connsiteY2430" fmla="*/ 1892520 h 2993922"/>
              <a:gd name="connsiteX2431" fmla="*/ 7519192 w 8938307"/>
              <a:gd name="connsiteY2431" fmla="*/ 1903111 h 2993922"/>
              <a:gd name="connsiteX2432" fmla="*/ 7529782 w 8938307"/>
              <a:gd name="connsiteY2432" fmla="*/ 1903111 h 2993922"/>
              <a:gd name="connsiteX2433" fmla="*/ 7550963 w 8938307"/>
              <a:gd name="connsiteY2433" fmla="*/ 1903111 h 2993922"/>
              <a:gd name="connsiteX2434" fmla="*/ 7582734 w 8938307"/>
              <a:gd name="connsiteY2434" fmla="*/ 1881930 h 2993922"/>
              <a:gd name="connsiteX2435" fmla="*/ 7577438 w 8938307"/>
              <a:gd name="connsiteY2435" fmla="*/ 1876634 h 2993922"/>
              <a:gd name="connsiteX2436" fmla="*/ 7572144 w 8938307"/>
              <a:gd name="connsiteY2436" fmla="*/ 1860749 h 2993922"/>
              <a:gd name="connsiteX2437" fmla="*/ 7593326 w 8938307"/>
              <a:gd name="connsiteY2437" fmla="*/ 1850157 h 2993922"/>
              <a:gd name="connsiteX2438" fmla="*/ 7582734 w 8938307"/>
              <a:gd name="connsiteY2438" fmla="*/ 1839567 h 2993922"/>
              <a:gd name="connsiteX2439" fmla="*/ 4680962 w 8938307"/>
              <a:gd name="connsiteY2439" fmla="*/ 1839567 h 2993922"/>
              <a:gd name="connsiteX2440" fmla="*/ 4680962 w 8938307"/>
              <a:gd name="connsiteY2440" fmla="*/ 1850157 h 2993922"/>
              <a:gd name="connsiteX2441" fmla="*/ 4691551 w 8938307"/>
              <a:gd name="connsiteY2441" fmla="*/ 1850157 h 2993922"/>
              <a:gd name="connsiteX2442" fmla="*/ 4680962 w 8938307"/>
              <a:gd name="connsiteY2442" fmla="*/ 1839567 h 2993922"/>
              <a:gd name="connsiteX2443" fmla="*/ 3406141 w 8938307"/>
              <a:gd name="connsiteY2443" fmla="*/ 1836920 h 2993922"/>
              <a:gd name="connsiteX2444" fmla="*/ 3441882 w 8938307"/>
              <a:gd name="connsiteY2444" fmla="*/ 1860749 h 2993922"/>
              <a:gd name="connsiteX2445" fmla="*/ 3452474 w 8938307"/>
              <a:gd name="connsiteY2445" fmla="*/ 1860749 h 2993922"/>
              <a:gd name="connsiteX2446" fmla="*/ 3463064 w 8938307"/>
              <a:gd name="connsiteY2446" fmla="*/ 1860749 h 2993922"/>
              <a:gd name="connsiteX2447" fmla="*/ 3473655 w 8938307"/>
              <a:gd name="connsiteY2447" fmla="*/ 1881930 h 2993922"/>
              <a:gd name="connsiteX2448" fmla="*/ 3463064 w 8938307"/>
              <a:gd name="connsiteY2448" fmla="*/ 1881930 h 2993922"/>
              <a:gd name="connsiteX2449" fmla="*/ 3441882 w 8938307"/>
              <a:gd name="connsiteY2449" fmla="*/ 1881930 h 2993922"/>
              <a:gd name="connsiteX2450" fmla="*/ 3410112 w 8938307"/>
              <a:gd name="connsiteY2450" fmla="*/ 1881930 h 2993922"/>
              <a:gd name="connsiteX2451" fmla="*/ 3388931 w 8938307"/>
              <a:gd name="connsiteY2451" fmla="*/ 1892520 h 2993922"/>
              <a:gd name="connsiteX2452" fmla="*/ 3378341 w 8938307"/>
              <a:gd name="connsiteY2452" fmla="*/ 1881930 h 2993922"/>
              <a:gd name="connsiteX2453" fmla="*/ 3346570 w 8938307"/>
              <a:gd name="connsiteY2453" fmla="*/ 1860749 h 2993922"/>
              <a:gd name="connsiteX2454" fmla="*/ 3399522 w 8938307"/>
              <a:gd name="connsiteY2454" fmla="*/ 1860749 h 2993922"/>
              <a:gd name="connsiteX2455" fmla="*/ 3388931 w 8938307"/>
              <a:gd name="connsiteY2455" fmla="*/ 1839567 h 2993922"/>
              <a:gd name="connsiteX2456" fmla="*/ 3378341 w 8938307"/>
              <a:gd name="connsiteY2456" fmla="*/ 1839567 h 2993922"/>
              <a:gd name="connsiteX2457" fmla="*/ 3406141 w 8938307"/>
              <a:gd name="connsiteY2457" fmla="*/ 1836920 h 2993922"/>
              <a:gd name="connsiteX2458" fmla="*/ 4810694 w 8938307"/>
              <a:gd name="connsiteY2458" fmla="*/ 1831625 h 2993922"/>
              <a:gd name="connsiteX2459" fmla="*/ 4797456 w 8938307"/>
              <a:gd name="connsiteY2459" fmla="*/ 1834272 h 2993922"/>
              <a:gd name="connsiteX2460" fmla="*/ 4786866 w 8938307"/>
              <a:gd name="connsiteY2460" fmla="*/ 1839567 h 2993922"/>
              <a:gd name="connsiteX2461" fmla="*/ 4797456 w 8938307"/>
              <a:gd name="connsiteY2461" fmla="*/ 1850157 h 2993922"/>
              <a:gd name="connsiteX2462" fmla="*/ 4818636 w 8938307"/>
              <a:gd name="connsiteY2462" fmla="*/ 1860749 h 2993922"/>
              <a:gd name="connsiteX2463" fmla="*/ 4829228 w 8938307"/>
              <a:gd name="connsiteY2463" fmla="*/ 1850157 h 2993922"/>
              <a:gd name="connsiteX2464" fmla="*/ 4839818 w 8938307"/>
              <a:gd name="connsiteY2464" fmla="*/ 1850157 h 2993922"/>
              <a:gd name="connsiteX2465" fmla="*/ 4860998 w 8938307"/>
              <a:gd name="connsiteY2465" fmla="*/ 1839567 h 2993922"/>
              <a:gd name="connsiteX2466" fmla="*/ 4829228 w 8938307"/>
              <a:gd name="connsiteY2466" fmla="*/ 1834272 h 2993922"/>
              <a:gd name="connsiteX2467" fmla="*/ 4810694 w 8938307"/>
              <a:gd name="connsiteY2467" fmla="*/ 1831625 h 2993922"/>
              <a:gd name="connsiteX2468" fmla="*/ 7635686 w 8938307"/>
              <a:gd name="connsiteY2468" fmla="*/ 1828978 h 2993922"/>
              <a:gd name="connsiteX2469" fmla="*/ 7640982 w 8938307"/>
              <a:gd name="connsiteY2469" fmla="*/ 1834272 h 2993922"/>
              <a:gd name="connsiteX2470" fmla="*/ 7646278 w 8938307"/>
              <a:gd name="connsiteY2470" fmla="*/ 1839567 h 2993922"/>
              <a:gd name="connsiteX2471" fmla="*/ 7656867 w 8938307"/>
              <a:gd name="connsiteY2471" fmla="*/ 1834272 h 2993922"/>
              <a:gd name="connsiteX2472" fmla="*/ 7646278 w 8938307"/>
              <a:gd name="connsiteY2472" fmla="*/ 1828978 h 2993922"/>
              <a:gd name="connsiteX2473" fmla="*/ 7635686 w 8938307"/>
              <a:gd name="connsiteY2473" fmla="*/ 1828978 h 2993922"/>
              <a:gd name="connsiteX2474" fmla="*/ 7492716 w 8938307"/>
              <a:gd name="connsiteY2474" fmla="*/ 1828978 h 2993922"/>
              <a:gd name="connsiteX2475" fmla="*/ 7445059 w 8938307"/>
              <a:gd name="connsiteY2475" fmla="*/ 1839567 h 2993922"/>
              <a:gd name="connsiteX2476" fmla="*/ 7450355 w 8938307"/>
              <a:gd name="connsiteY2476" fmla="*/ 1844863 h 2993922"/>
              <a:gd name="connsiteX2477" fmla="*/ 7460944 w 8938307"/>
              <a:gd name="connsiteY2477" fmla="*/ 1850157 h 2993922"/>
              <a:gd name="connsiteX2478" fmla="*/ 7466240 w 8938307"/>
              <a:gd name="connsiteY2478" fmla="*/ 1850157 h 2993922"/>
              <a:gd name="connsiteX2479" fmla="*/ 7466240 w 8938307"/>
              <a:gd name="connsiteY2479" fmla="*/ 1860749 h 2993922"/>
              <a:gd name="connsiteX2480" fmla="*/ 7482126 w 8938307"/>
              <a:gd name="connsiteY2480" fmla="*/ 1855453 h 2993922"/>
              <a:gd name="connsiteX2481" fmla="*/ 7513896 w 8938307"/>
              <a:gd name="connsiteY2481" fmla="*/ 1850157 h 2993922"/>
              <a:gd name="connsiteX2482" fmla="*/ 7529782 w 8938307"/>
              <a:gd name="connsiteY2482" fmla="*/ 1844863 h 2993922"/>
              <a:gd name="connsiteX2483" fmla="*/ 7535078 w 8938307"/>
              <a:gd name="connsiteY2483" fmla="*/ 1834272 h 2993922"/>
              <a:gd name="connsiteX2484" fmla="*/ 7492716 w 8938307"/>
              <a:gd name="connsiteY2484" fmla="*/ 1828978 h 2993922"/>
              <a:gd name="connsiteX2485" fmla="*/ 6015353 w 8938307"/>
              <a:gd name="connsiteY2485" fmla="*/ 1828978 h 2993922"/>
              <a:gd name="connsiteX2486" fmla="*/ 6004764 w 8938307"/>
              <a:gd name="connsiteY2486" fmla="*/ 1839567 h 2993922"/>
              <a:gd name="connsiteX2487" fmla="*/ 6015353 w 8938307"/>
              <a:gd name="connsiteY2487" fmla="*/ 1839567 h 2993922"/>
              <a:gd name="connsiteX2488" fmla="*/ 6004764 w 8938307"/>
              <a:gd name="connsiteY2488" fmla="*/ 1850157 h 2993922"/>
              <a:gd name="connsiteX2489" fmla="*/ 6015353 w 8938307"/>
              <a:gd name="connsiteY2489" fmla="*/ 1850157 h 2993922"/>
              <a:gd name="connsiteX2490" fmla="*/ 6020649 w 8938307"/>
              <a:gd name="connsiteY2490" fmla="*/ 1844863 h 2993922"/>
              <a:gd name="connsiteX2491" fmla="*/ 6025943 w 8938307"/>
              <a:gd name="connsiteY2491" fmla="*/ 1834272 h 2993922"/>
              <a:gd name="connsiteX2492" fmla="*/ 6015353 w 8938307"/>
              <a:gd name="connsiteY2492" fmla="*/ 1828978 h 2993922"/>
              <a:gd name="connsiteX2493" fmla="*/ 5348158 w 8938307"/>
              <a:gd name="connsiteY2493" fmla="*/ 1828978 h 2993922"/>
              <a:gd name="connsiteX2494" fmla="*/ 5337566 w 8938307"/>
              <a:gd name="connsiteY2494" fmla="*/ 1834272 h 2993922"/>
              <a:gd name="connsiteX2495" fmla="*/ 5348158 w 8938307"/>
              <a:gd name="connsiteY2495" fmla="*/ 1839567 h 2993922"/>
              <a:gd name="connsiteX2496" fmla="*/ 5337566 w 8938307"/>
              <a:gd name="connsiteY2496" fmla="*/ 1850157 h 2993922"/>
              <a:gd name="connsiteX2497" fmla="*/ 5348158 w 8938307"/>
              <a:gd name="connsiteY2497" fmla="*/ 1850157 h 2993922"/>
              <a:gd name="connsiteX2498" fmla="*/ 5348158 w 8938307"/>
              <a:gd name="connsiteY2498" fmla="*/ 1839567 h 2993922"/>
              <a:gd name="connsiteX2499" fmla="*/ 5358748 w 8938307"/>
              <a:gd name="connsiteY2499" fmla="*/ 1834272 h 2993922"/>
              <a:gd name="connsiteX2500" fmla="*/ 5348158 w 8938307"/>
              <a:gd name="connsiteY2500" fmla="*/ 1828978 h 2993922"/>
              <a:gd name="connsiteX2501" fmla="*/ 4013765 w 8938307"/>
              <a:gd name="connsiteY2501" fmla="*/ 1828978 h 2993922"/>
              <a:gd name="connsiteX2502" fmla="*/ 4003175 w 8938307"/>
              <a:gd name="connsiteY2502" fmla="*/ 1834272 h 2993922"/>
              <a:gd name="connsiteX2503" fmla="*/ 4008470 w 8938307"/>
              <a:gd name="connsiteY2503" fmla="*/ 1839567 h 2993922"/>
              <a:gd name="connsiteX2504" fmla="*/ 4013765 w 8938307"/>
              <a:gd name="connsiteY2504" fmla="*/ 1828978 h 2993922"/>
              <a:gd name="connsiteX2505" fmla="*/ 5951812 w 8938307"/>
              <a:gd name="connsiteY2505" fmla="*/ 1818386 h 2993922"/>
              <a:gd name="connsiteX2506" fmla="*/ 5957106 w 8938307"/>
              <a:gd name="connsiteY2506" fmla="*/ 1823682 h 2993922"/>
              <a:gd name="connsiteX2507" fmla="*/ 5962401 w 8938307"/>
              <a:gd name="connsiteY2507" fmla="*/ 1828978 h 2993922"/>
              <a:gd name="connsiteX2508" fmla="*/ 5972991 w 8938307"/>
              <a:gd name="connsiteY2508" fmla="*/ 1818386 h 2993922"/>
              <a:gd name="connsiteX2509" fmla="*/ 5411700 w 8938307"/>
              <a:gd name="connsiteY2509" fmla="*/ 1818386 h 2993922"/>
              <a:gd name="connsiteX2510" fmla="*/ 5411700 w 8938307"/>
              <a:gd name="connsiteY2510" fmla="*/ 1839567 h 2993922"/>
              <a:gd name="connsiteX2511" fmla="*/ 5422291 w 8938307"/>
              <a:gd name="connsiteY2511" fmla="*/ 1839567 h 2993922"/>
              <a:gd name="connsiteX2512" fmla="*/ 5459356 w 8938307"/>
              <a:gd name="connsiteY2512" fmla="*/ 1855453 h 2993922"/>
              <a:gd name="connsiteX2513" fmla="*/ 5496423 w 8938307"/>
              <a:gd name="connsiteY2513" fmla="*/ 1881930 h 2993922"/>
              <a:gd name="connsiteX2514" fmla="*/ 5517604 w 8938307"/>
              <a:gd name="connsiteY2514" fmla="*/ 1881930 h 2993922"/>
              <a:gd name="connsiteX2515" fmla="*/ 5538785 w 8938307"/>
              <a:gd name="connsiteY2515" fmla="*/ 1887224 h 2993922"/>
              <a:gd name="connsiteX2516" fmla="*/ 5549375 w 8938307"/>
              <a:gd name="connsiteY2516" fmla="*/ 1892520 h 2993922"/>
              <a:gd name="connsiteX2517" fmla="*/ 5570556 w 8938307"/>
              <a:gd name="connsiteY2517" fmla="*/ 1881930 h 2993922"/>
              <a:gd name="connsiteX2518" fmla="*/ 5581147 w 8938307"/>
              <a:gd name="connsiteY2518" fmla="*/ 1871338 h 2993922"/>
              <a:gd name="connsiteX2519" fmla="*/ 5591737 w 8938307"/>
              <a:gd name="connsiteY2519" fmla="*/ 1871338 h 2993922"/>
              <a:gd name="connsiteX2520" fmla="*/ 5602327 w 8938307"/>
              <a:gd name="connsiteY2520" fmla="*/ 1860749 h 2993922"/>
              <a:gd name="connsiteX2521" fmla="*/ 5586442 w 8938307"/>
              <a:gd name="connsiteY2521" fmla="*/ 1855453 h 2993922"/>
              <a:gd name="connsiteX2522" fmla="*/ 5581147 w 8938307"/>
              <a:gd name="connsiteY2522" fmla="*/ 1850157 h 2993922"/>
              <a:gd name="connsiteX2523" fmla="*/ 5559966 w 8938307"/>
              <a:gd name="connsiteY2523" fmla="*/ 1850157 h 2993922"/>
              <a:gd name="connsiteX2524" fmla="*/ 5544080 w 8938307"/>
              <a:gd name="connsiteY2524" fmla="*/ 1850157 h 2993922"/>
              <a:gd name="connsiteX2525" fmla="*/ 5533490 w 8938307"/>
              <a:gd name="connsiteY2525" fmla="*/ 1844863 h 2993922"/>
              <a:gd name="connsiteX2526" fmla="*/ 5517604 w 8938307"/>
              <a:gd name="connsiteY2526" fmla="*/ 1839567 h 2993922"/>
              <a:gd name="connsiteX2527" fmla="*/ 5501718 w 8938307"/>
              <a:gd name="connsiteY2527" fmla="*/ 1828978 h 2993922"/>
              <a:gd name="connsiteX2528" fmla="*/ 5469948 w 8938307"/>
              <a:gd name="connsiteY2528" fmla="*/ 1818386 h 2993922"/>
              <a:gd name="connsiteX2529" fmla="*/ 5438176 w 8938307"/>
              <a:gd name="connsiteY2529" fmla="*/ 1823682 h 2993922"/>
              <a:gd name="connsiteX2530" fmla="*/ 5422291 w 8938307"/>
              <a:gd name="connsiteY2530" fmla="*/ 1828978 h 2993922"/>
              <a:gd name="connsiteX2531" fmla="*/ 5411700 w 8938307"/>
              <a:gd name="connsiteY2531" fmla="*/ 1818386 h 2993922"/>
              <a:gd name="connsiteX2532" fmla="*/ 5390518 w 8938307"/>
              <a:gd name="connsiteY2532" fmla="*/ 1818386 h 2993922"/>
              <a:gd name="connsiteX2533" fmla="*/ 5395814 w 8938307"/>
              <a:gd name="connsiteY2533" fmla="*/ 1828978 h 2993922"/>
              <a:gd name="connsiteX2534" fmla="*/ 5401110 w 8938307"/>
              <a:gd name="connsiteY2534" fmla="*/ 1823682 h 2993922"/>
              <a:gd name="connsiteX2535" fmla="*/ 5390518 w 8938307"/>
              <a:gd name="connsiteY2535" fmla="*/ 1818386 h 2993922"/>
              <a:gd name="connsiteX2536" fmla="*/ 4744504 w 8938307"/>
              <a:gd name="connsiteY2536" fmla="*/ 1818386 h 2993922"/>
              <a:gd name="connsiteX2537" fmla="*/ 4755094 w 8938307"/>
              <a:gd name="connsiteY2537" fmla="*/ 1828978 h 2993922"/>
              <a:gd name="connsiteX2538" fmla="*/ 4755094 w 8938307"/>
              <a:gd name="connsiteY2538" fmla="*/ 1823682 h 2993922"/>
              <a:gd name="connsiteX2539" fmla="*/ 4744504 w 8938307"/>
              <a:gd name="connsiteY2539" fmla="*/ 1818386 h 2993922"/>
              <a:gd name="connsiteX2540" fmla="*/ 4151441 w 8938307"/>
              <a:gd name="connsiteY2540" fmla="*/ 1818386 h 2993922"/>
              <a:gd name="connsiteX2541" fmla="*/ 4162031 w 8938307"/>
              <a:gd name="connsiteY2541" fmla="*/ 1828978 h 2993922"/>
              <a:gd name="connsiteX2542" fmla="*/ 4162031 w 8938307"/>
              <a:gd name="connsiteY2542" fmla="*/ 1818386 h 2993922"/>
              <a:gd name="connsiteX2543" fmla="*/ 4530048 w 8938307"/>
              <a:gd name="connsiteY2543" fmla="*/ 1813092 h 2993922"/>
              <a:gd name="connsiteX2544" fmla="*/ 4511514 w 8938307"/>
              <a:gd name="connsiteY2544" fmla="*/ 1818386 h 2993922"/>
              <a:gd name="connsiteX2545" fmla="*/ 4537991 w 8938307"/>
              <a:gd name="connsiteY2545" fmla="*/ 1828978 h 2993922"/>
              <a:gd name="connsiteX2546" fmla="*/ 4596238 w 8938307"/>
              <a:gd name="connsiteY2546" fmla="*/ 1844863 h 2993922"/>
              <a:gd name="connsiteX2547" fmla="*/ 4633305 w 8938307"/>
              <a:gd name="connsiteY2547" fmla="*/ 1850157 h 2993922"/>
              <a:gd name="connsiteX2548" fmla="*/ 4633305 w 8938307"/>
              <a:gd name="connsiteY2548" fmla="*/ 1844863 h 2993922"/>
              <a:gd name="connsiteX2549" fmla="*/ 4617420 w 8938307"/>
              <a:gd name="connsiteY2549" fmla="*/ 1839567 h 2993922"/>
              <a:gd name="connsiteX2550" fmla="*/ 4606828 w 8938307"/>
              <a:gd name="connsiteY2550" fmla="*/ 1839567 h 2993922"/>
              <a:gd name="connsiteX2551" fmla="*/ 4564468 w 8938307"/>
              <a:gd name="connsiteY2551" fmla="*/ 1818386 h 2993922"/>
              <a:gd name="connsiteX2552" fmla="*/ 4530048 w 8938307"/>
              <a:gd name="connsiteY2552" fmla="*/ 1813092 h 2993922"/>
              <a:gd name="connsiteX2553" fmla="*/ 7414612 w 8938307"/>
              <a:gd name="connsiteY2553" fmla="*/ 1811767 h 2993922"/>
              <a:gd name="connsiteX2554" fmla="*/ 7407992 w 8938307"/>
              <a:gd name="connsiteY2554" fmla="*/ 1813092 h 2993922"/>
              <a:gd name="connsiteX2555" fmla="*/ 7413288 w 8938307"/>
              <a:gd name="connsiteY2555" fmla="*/ 1828978 h 2993922"/>
              <a:gd name="connsiteX2556" fmla="*/ 7423878 w 8938307"/>
              <a:gd name="connsiteY2556" fmla="*/ 1839567 h 2993922"/>
              <a:gd name="connsiteX2557" fmla="*/ 7423878 w 8938307"/>
              <a:gd name="connsiteY2557" fmla="*/ 1818386 h 2993922"/>
              <a:gd name="connsiteX2558" fmla="*/ 7414612 w 8938307"/>
              <a:gd name="connsiteY2558" fmla="*/ 1811767 h 2993922"/>
              <a:gd name="connsiteX2559" fmla="*/ 5855174 w 8938307"/>
              <a:gd name="connsiteY2559" fmla="*/ 1811767 h 2993922"/>
              <a:gd name="connsiteX2560" fmla="*/ 5851202 w 8938307"/>
              <a:gd name="connsiteY2560" fmla="*/ 1813092 h 2993922"/>
              <a:gd name="connsiteX2561" fmla="*/ 5845908 w 8938307"/>
              <a:gd name="connsiteY2561" fmla="*/ 1818386 h 2993922"/>
              <a:gd name="connsiteX2562" fmla="*/ 5856497 w 8938307"/>
              <a:gd name="connsiteY2562" fmla="*/ 1818386 h 2993922"/>
              <a:gd name="connsiteX2563" fmla="*/ 5855174 w 8938307"/>
              <a:gd name="connsiteY2563" fmla="*/ 1811767 h 2993922"/>
              <a:gd name="connsiteX2564" fmla="*/ 7900446 w 8938307"/>
              <a:gd name="connsiteY2564" fmla="*/ 1807797 h 2993922"/>
              <a:gd name="connsiteX2565" fmla="*/ 7905742 w 8938307"/>
              <a:gd name="connsiteY2565" fmla="*/ 1807797 h 2993922"/>
              <a:gd name="connsiteX2566" fmla="*/ 7932219 w 8938307"/>
              <a:gd name="connsiteY2566" fmla="*/ 1807797 h 2993922"/>
              <a:gd name="connsiteX2567" fmla="*/ 7969284 w 8938307"/>
              <a:gd name="connsiteY2567" fmla="*/ 1823682 h 2993922"/>
              <a:gd name="connsiteX2568" fmla="*/ 7985171 w 8938307"/>
              <a:gd name="connsiteY2568" fmla="*/ 1828978 h 2993922"/>
              <a:gd name="connsiteX2569" fmla="*/ 7995760 w 8938307"/>
              <a:gd name="connsiteY2569" fmla="*/ 1834272 h 2993922"/>
              <a:gd name="connsiteX2570" fmla="*/ 8006350 w 8938307"/>
              <a:gd name="connsiteY2570" fmla="*/ 1839567 h 2993922"/>
              <a:gd name="connsiteX2571" fmla="*/ 8016942 w 8938307"/>
              <a:gd name="connsiteY2571" fmla="*/ 1850157 h 2993922"/>
              <a:gd name="connsiteX2572" fmla="*/ 7995760 w 8938307"/>
              <a:gd name="connsiteY2572" fmla="*/ 1839567 h 2993922"/>
              <a:gd name="connsiteX2573" fmla="*/ 7921627 w 8938307"/>
              <a:gd name="connsiteY2573" fmla="*/ 1828978 h 2993922"/>
              <a:gd name="connsiteX2574" fmla="*/ 7911038 w 8938307"/>
              <a:gd name="connsiteY2574" fmla="*/ 1828978 h 2993922"/>
              <a:gd name="connsiteX2575" fmla="*/ 7905742 w 8938307"/>
              <a:gd name="connsiteY2575" fmla="*/ 1839567 h 2993922"/>
              <a:gd name="connsiteX2576" fmla="*/ 7900446 w 8938307"/>
              <a:gd name="connsiteY2576" fmla="*/ 1828978 h 2993922"/>
              <a:gd name="connsiteX2577" fmla="*/ 7900446 w 8938307"/>
              <a:gd name="connsiteY2577" fmla="*/ 1818386 h 2993922"/>
              <a:gd name="connsiteX2578" fmla="*/ 7370926 w 8938307"/>
              <a:gd name="connsiteY2578" fmla="*/ 1807797 h 2993922"/>
              <a:gd name="connsiteX2579" fmla="*/ 7360336 w 8938307"/>
              <a:gd name="connsiteY2579" fmla="*/ 1818386 h 2993922"/>
              <a:gd name="connsiteX2580" fmla="*/ 7370926 w 8938307"/>
              <a:gd name="connsiteY2580" fmla="*/ 1818386 h 2993922"/>
              <a:gd name="connsiteX2581" fmla="*/ 7370926 w 8938307"/>
              <a:gd name="connsiteY2581" fmla="*/ 1807797 h 2993922"/>
              <a:gd name="connsiteX2582" fmla="*/ 5274025 w 8938307"/>
              <a:gd name="connsiteY2582" fmla="*/ 1807797 h 2993922"/>
              <a:gd name="connsiteX2583" fmla="*/ 5284614 w 8938307"/>
              <a:gd name="connsiteY2583" fmla="*/ 1818386 h 2993922"/>
              <a:gd name="connsiteX2584" fmla="*/ 5326977 w 8938307"/>
              <a:gd name="connsiteY2584" fmla="*/ 1828978 h 2993922"/>
              <a:gd name="connsiteX2585" fmla="*/ 5316386 w 8938307"/>
              <a:gd name="connsiteY2585" fmla="*/ 1818386 h 2993922"/>
              <a:gd name="connsiteX2586" fmla="*/ 5300500 w 8938307"/>
              <a:gd name="connsiteY2586" fmla="*/ 1813092 h 2993922"/>
              <a:gd name="connsiteX2587" fmla="*/ 5289910 w 8938307"/>
              <a:gd name="connsiteY2587" fmla="*/ 1807797 h 2993922"/>
              <a:gd name="connsiteX2588" fmla="*/ 5284614 w 8938307"/>
              <a:gd name="connsiteY2588" fmla="*/ 1807797 h 2993922"/>
              <a:gd name="connsiteX2589" fmla="*/ 5274025 w 8938307"/>
              <a:gd name="connsiteY2589" fmla="*/ 1807797 h 2993922"/>
              <a:gd name="connsiteX2590" fmla="*/ 4723324 w 8938307"/>
              <a:gd name="connsiteY2590" fmla="*/ 1807797 h 2993922"/>
              <a:gd name="connsiteX2591" fmla="*/ 4707438 w 8938307"/>
              <a:gd name="connsiteY2591" fmla="*/ 1813092 h 2993922"/>
              <a:gd name="connsiteX2592" fmla="*/ 4712732 w 8938307"/>
              <a:gd name="connsiteY2592" fmla="*/ 1818386 h 2993922"/>
              <a:gd name="connsiteX2593" fmla="*/ 4723324 w 8938307"/>
              <a:gd name="connsiteY2593" fmla="*/ 1818386 h 2993922"/>
              <a:gd name="connsiteX2594" fmla="*/ 4723324 w 8938307"/>
              <a:gd name="connsiteY2594" fmla="*/ 1807797 h 2993922"/>
              <a:gd name="connsiteX2595" fmla="*/ 3876090 w 8938307"/>
              <a:gd name="connsiteY2595" fmla="*/ 1807797 h 2993922"/>
              <a:gd name="connsiteX2596" fmla="*/ 3897271 w 8938307"/>
              <a:gd name="connsiteY2596" fmla="*/ 1818386 h 2993922"/>
              <a:gd name="connsiteX2597" fmla="*/ 3897271 w 8938307"/>
              <a:gd name="connsiteY2597" fmla="*/ 1807797 h 2993922"/>
              <a:gd name="connsiteX2598" fmla="*/ 3886681 w 8938307"/>
              <a:gd name="connsiteY2598" fmla="*/ 1807797 h 2993922"/>
              <a:gd name="connsiteX2599" fmla="*/ 3876090 w 8938307"/>
              <a:gd name="connsiteY2599" fmla="*/ 1807797 h 2993922"/>
              <a:gd name="connsiteX2600" fmla="*/ 7509924 w 8938307"/>
              <a:gd name="connsiteY2600" fmla="*/ 1801177 h 2993922"/>
              <a:gd name="connsiteX2601" fmla="*/ 7503307 w 8938307"/>
              <a:gd name="connsiteY2601" fmla="*/ 1802501 h 2993922"/>
              <a:gd name="connsiteX2602" fmla="*/ 7466240 w 8938307"/>
              <a:gd name="connsiteY2602" fmla="*/ 1807797 h 2993922"/>
              <a:gd name="connsiteX2603" fmla="*/ 7455649 w 8938307"/>
              <a:gd name="connsiteY2603" fmla="*/ 1807797 h 2993922"/>
              <a:gd name="connsiteX2604" fmla="*/ 7508601 w 8938307"/>
              <a:gd name="connsiteY2604" fmla="*/ 1828978 h 2993922"/>
              <a:gd name="connsiteX2605" fmla="*/ 7508601 w 8938307"/>
              <a:gd name="connsiteY2605" fmla="*/ 1818386 h 2993922"/>
              <a:gd name="connsiteX2606" fmla="*/ 7519192 w 8938307"/>
              <a:gd name="connsiteY2606" fmla="*/ 1807797 h 2993922"/>
              <a:gd name="connsiteX2607" fmla="*/ 7509924 w 8938307"/>
              <a:gd name="connsiteY2607" fmla="*/ 1801177 h 2993922"/>
              <a:gd name="connsiteX2608" fmla="*/ 7434468 w 8938307"/>
              <a:gd name="connsiteY2608" fmla="*/ 1797205 h 2993922"/>
              <a:gd name="connsiteX2609" fmla="*/ 7434468 w 8938307"/>
              <a:gd name="connsiteY2609" fmla="*/ 1807797 h 2993922"/>
              <a:gd name="connsiteX2610" fmla="*/ 7445059 w 8938307"/>
              <a:gd name="connsiteY2610" fmla="*/ 1807797 h 2993922"/>
              <a:gd name="connsiteX2611" fmla="*/ 7386812 w 8938307"/>
              <a:gd name="connsiteY2611" fmla="*/ 1797205 h 2993922"/>
              <a:gd name="connsiteX2612" fmla="*/ 7381516 w 8938307"/>
              <a:gd name="connsiteY2612" fmla="*/ 1807797 h 2993922"/>
              <a:gd name="connsiteX2613" fmla="*/ 7392107 w 8938307"/>
              <a:gd name="connsiteY2613" fmla="*/ 1818386 h 2993922"/>
              <a:gd name="connsiteX2614" fmla="*/ 7397403 w 8938307"/>
              <a:gd name="connsiteY2614" fmla="*/ 1813092 h 2993922"/>
              <a:gd name="connsiteX2615" fmla="*/ 7402697 w 8938307"/>
              <a:gd name="connsiteY2615" fmla="*/ 1807797 h 2993922"/>
              <a:gd name="connsiteX2616" fmla="*/ 7392107 w 8938307"/>
              <a:gd name="connsiteY2616" fmla="*/ 1797205 h 2993922"/>
              <a:gd name="connsiteX2617" fmla="*/ 7386812 w 8938307"/>
              <a:gd name="connsiteY2617" fmla="*/ 1797205 h 2993922"/>
              <a:gd name="connsiteX2618" fmla="*/ 7307384 w 8938307"/>
              <a:gd name="connsiteY2618" fmla="*/ 1797205 h 2993922"/>
              <a:gd name="connsiteX2619" fmla="*/ 7296793 w 8938307"/>
              <a:gd name="connsiteY2619" fmla="*/ 1807797 h 2993922"/>
              <a:gd name="connsiteX2620" fmla="*/ 7296793 w 8938307"/>
              <a:gd name="connsiteY2620" fmla="*/ 1818386 h 2993922"/>
              <a:gd name="connsiteX2621" fmla="*/ 7307384 w 8938307"/>
              <a:gd name="connsiteY2621" fmla="*/ 1818386 h 2993922"/>
              <a:gd name="connsiteX2622" fmla="*/ 7317974 w 8938307"/>
              <a:gd name="connsiteY2622" fmla="*/ 1807797 h 2993922"/>
              <a:gd name="connsiteX2623" fmla="*/ 7317974 w 8938307"/>
              <a:gd name="connsiteY2623" fmla="*/ 1797205 h 2993922"/>
              <a:gd name="connsiteX2624" fmla="*/ 7307384 w 8938307"/>
              <a:gd name="connsiteY2624" fmla="*/ 1797205 h 2993922"/>
              <a:gd name="connsiteX2625" fmla="*/ 4490334 w 8938307"/>
              <a:gd name="connsiteY2625" fmla="*/ 1797205 h 2993922"/>
              <a:gd name="connsiteX2626" fmla="*/ 4490334 w 8938307"/>
              <a:gd name="connsiteY2626" fmla="*/ 1818386 h 2993922"/>
              <a:gd name="connsiteX2627" fmla="*/ 4500924 w 8938307"/>
              <a:gd name="connsiteY2627" fmla="*/ 1818386 h 2993922"/>
              <a:gd name="connsiteX2628" fmla="*/ 4500924 w 8938307"/>
              <a:gd name="connsiteY2628" fmla="*/ 1807797 h 2993922"/>
              <a:gd name="connsiteX2629" fmla="*/ 2838230 w 8938307"/>
              <a:gd name="connsiteY2629" fmla="*/ 1797205 h 2993922"/>
              <a:gd name="connsiteX2630" fmla="*/ 2875296 w 8938307"/>
              <a:gd name="connsiteY2630" fmla="*/ 1813092 h 2993922"/>
              <a:gd name="connsiteX2631" fmla="*/ 2922954 w 8938307"/>
              <a:gd name="connsiteY2631" fmla="*/ 1828978 h 2993922"/>
              <a:gd name="connsiteX2632" fmla="*/ 2954724 w 8938307"/>
              <a:gd name="connsiteY2632" fmla="*/ 1850157 h 2993922"/>
              <a:gd name="connsiteX2633" fmla="*/ 3018266 w 8938307"/>
              <a:gd name="connsiteY2633" fmla="*/ 1871338 h 2993922"/>
              <a:gd name="connsiteX2634" fmla="*/ 3050039 w 8938307"/>
              <a:gd name="connsiteY2634" fmla="*/ 1887224 h 2993922"/>
              <a:gd name="connsiteX2635" fmla="*/ 3071218 w 8938307"/>
              <a:gd name="connsiteY2635" fmla="*/ 1892520 h 2993922"/>
              <a:gd name="connsiteX2636" fmla="*/ 3124171 w 8938307"/>
              <a:gd name="connsiteY2636" fmla="*/ 1918996 h 2993922"/>
              <a:gd name="connsiteX2637" fmla="*/ 3155942 w 8938307"/>
              <a:gd name="connsiteY2637" fmla="*/ 1934882 h 2993922"/>
              <a:gd name="connsiteX2638" fmla="*/ 3124171 w 8938307"/>
              <a:gd name="connsiteY2638" fmla="*/ 1934882 h 2993922"/>
              <a:gd name="connsiteX2639" fmla="*/ 3018266 w 8938307"/>
              <a:gd name="connsiteY2639" fmla="*/ 1892520 h 2993922"/>
              <a:gd name="connsiteX2640" fmla="*/ 2997086 w 8938307"/>
              <a:gd name="connsiteY2640" fmla="*/ 1881930 h 2993922"/>
              <a:gd name="connsiteX2641" fmla="*/ 2922954 w 8938307"/>
              <a:gd name="connsiteY2641" fmla="*/ 1850157 h 2993922"/>
              <a:gd name="connsiteX2642" fmla="*/ 2870002 w 8938307"/>
              <a:gd name="connsiteY2642" fmla="*/ 1828978 h 2993922"/>
              <a:gd name="connsiteX2643" fmla="*/ 2854115 w 8938307"/>
              <a:gd name="connsiteY2643" fmla="*/ 1823682 h 2993922"/>
              <a:gd name="connsiteX2644" fmla="*/ 2838230 w 8938307"/>
              <a:gd name="connsiteY2644" fmla="*/ 1818386 h 2993922"/>
              <a:gd name="connsiteX2645" fmla="*/ 4665738 w 8938307"/>
              <a:gd name="connsiteY2645" fmla="*/ 1793896 h 2993922"/>
              <a:gd name="connsiteX2646" fmla="*/ 4659780 w 8938307"/>
              <a:gd name="connsiteY2646" fmla="*/ 1797205 h 2993922"/>
              <a:gd name="connsiteX2647" fmla="*/ 4659780 w 8938307"/>
              <a:gd name="connsiteY2647" fmla="*/ 1813092 h 2993922"/>
              <a:gd name="connsiteX2648" fmla="*/ 4670372 w 8938307"/>
              <a:gd name="connsiteY2648" fmla="*/ 1807797 h 2993922"/>
              <a:gd name="connsiteX2649" fmla="*/ 4675666 w 8938307"/>
              <a:gd name="connsiteY2649" fmla="*/ 1807797 h 2993922"/>
              <a:gd name="connsiteX2650" fmla="*/ 4680962 w 8938307"/>
              <a:gd name="connsiteY2650" fmla="*/ 1818386 h 2993922"/>
              <a:gd name="connsiteX2651" fmla="*/ 4702142 w 8938307"/>
              <a:gd name="connsiteY2651" fmla="*/ 1818386 h 2993922"/>
              <a:gd name="connsiteX2652" fmla="*/ 4691551 w 8938307"/>
              <a:gd name="connsiteY2652" fmla="*/ 1807797 h 2993922"/>
              <a:gd name="connsiteX2653" fmla="*/ 4665738 w 8938307"/>
              <a:gd name="connsiteY2653" fmla="*/ 1793896 h 2993922"/>
              <a:gd name="connsiteX2654" fmla="*/ 7234574 w 8938307"/>
              <a:gd name="connsiteY2654" fmla="*/ 1791911 h 2993922"/>
              <a:gd name="connsiteX2655" fmla="*/ 7238546 w 8938307"/>
              <a:gd name="connsiteY2655" fmla="*/ 1797205 h 2993922"/>
              <a:gd name="connsiteX2656" fmla="*/ 7233251 w 8938307"/>
              <a:gd name="connsiteY2656" fmla="*/ 1797205 h 2993922"/>
              <a:gd name="connsiteX2657" fmla="*/ 7234574 w 8938307"/>
              <a:gd name="connsiteY2657" fmla="*/ 1791911 h 2993922"/>
              <a:gd name="connsiteX2658" fmla="*/ 7201480 w 8938307"/>
              <a:gd name="connsiteY2658" fmla="*/ 1786615 h 2993922"/>
              <a:gd name="connsiteX2659" fmla="*/ 7212070 w 8938307"/>
              <a:gd name="connsiteY2659" fmla="*/ 1797205 h 2993922"/>
              <a:gd name="connsiteX2660" fmla="*/ 7212070 w 8938307"/>
              <a:gd name="connsiteY2660" fmla="*/ 1786615 h 2993922"/>
              <a:gd name="connsiteX2661" fmla="*/ 7201480 w 8938307"/>
              <a:gd name="connsiteY2661" fmla="*/ 1786615 h 2993922"/>
              <a:gd name="connsiteX2662" fmla="*/ 5316386 w 8938307"/>
              <a:gd name="connsiteY2662" fmla="*/ 1786615 h 2993922"/>
              <a:gd name="connsiteX2663" fmla="*/ 5316386 w 8938307"/>
              <a:gd name="connsiteY2663" fmla="*/ 1807797 h 2993922"/>
              <a:gd name="connsiteX2664" fmla="*/ 5348158 w 8938307"/>
              <a:gd name="connsiteY2664" fmla="*/ 1807797 h 2993922"/>
              <a:gd name="connsiteX2665" fmla="*/ 5337566 w 8938307"/>
              <a:gd name="connsiteY2665" fmla="*/ 1797205 h 2993922"/>
              <a:gd name="connsiteX2666" fmla="*/ 5326977 w 8938307"/>
              <a:gd name="connsiteY2666" fmla="*/ 1786615 h 2993922"/>
              <a:gd name="connsiteX2667" fmla="*/ 3929042 w 8938307"/>
              <a:gd name="connsiteY2667" fmla="*/ 1786615 h 2993922"/>
              <a:gd name="connsiteX2668" fmla="*/ 3939633 w 8938307"/>
              <a:gd name="connsiteY2668" fmla="*/ 1797205 h 2993922"/>
              <a:gd name="connsiteX2669" fmla="*/ 3950223 w 8938307"/>
              <a:gd name="connsiteY2669" fmla="*/ 1797205 h 2993922"/>
              <a:gd name="connsiteX2670" fmla="*/ 3944928 w 8938307"/>
              <a:gd name="connsiteY2670" fmla="*/ 1786615 h 2993922"/>
              <a:gd name="connsiteX2671" fmla="*/ 3929042 w 8938307"/>
              <a:gd name="connsiteY2671" fmla="*/ 1786615 h 2993922"/>
              <a:gd name="connsiteX2672" fmla="*/ 3155942 w 8938307"/>
              <a:gd name="connsiteY2672" fmla="*/ 1786615 h 2993922"/>
              <a:gd name="connsiteX2673" fmla="*/ 3171829 w 8938307"/>
              <a:gd name="connsiteY2673" fmla="*/ 1797205 h 2993922"/>
              <a:gd name="connsiteX2674" fmla="*/ 3171829 w 8938307"/>
              <a:gd name="connsiteY2674" fmla="*/ 1807797 h 2993922"/>
              <a:gd name="connsiteX2675" fmla="*/ 3155942 w 8938307"/>
              <a:gd name="connsiteY2675" fmla="*/ 1807797 h 2993922"/>
              <a:gd name="connsiteX2676" fmla="*/ 3145351 w 8938307"/>
              <a:gd name="connsiteY2676" fmla="*/ 1797205 h 2993922"/>
              <a:gd name="connsiteX2677" fmla="*/ 3155942 w 8938307"/>
              <a:gd name="connsiteY2677" fmla="*/ 1786615 h 2993922"/>
              <a:gd name="connsiteX2678" fmla="*/ 7341802 w 8938307"/>
              <a:gd name="connsiteY2678" fmla="*/ 1781320 h 2993922"/>
              <a:gd name="connsiteX2679" fmla="*/ 7339155 w 8938307"/>
              <a:gd name="connsiteY2679" fmla="*/ 1786615 h 2993922"/>
              <a:gd name="connsiteX2680" fmla="*/ 7349745 w 8938307"/>
              <a:gd name="connsiteY2680" fmla="*/ 1786615 h 2993922"/>
              <a:gd name="connsiteX2681" fmla="*/ 7341802 w 8938307"/>
              <a:gd name="connsiteY2681" fmla="*/ 1781320 h 2993922"/>
              <a:gd name="connsiteX2682" fmla="*/ 7259726 w 8938307"/>
              <a:gd name="connsiteY2682" fmla="*/ 1781320 h 2993922"/>
              <a:gd name="connsiteX2683" fmla="*/ 7243841 w 8938307"/>
              <a:gd name="connsiteY2683" fmla="*/ 1786615 h 2993922"/>
              <a:gd name="connsiteX2684" fmla="*/ 7222660 w 8938307"/>
              <a:gd name="connsiteY2684" fmla="*/ 1786615 h 2993922"/>
              <a:gd name="connsiteX2685" fmla="*/ 7233251 w 8938307"/>
              <a:gd name="connsiteY2685" fmla="*/ 1797205 h 2993922"/>
              <a:gd name="connsiteX2686" fmla="*/ 7222660 w 8938307"/>
              <a:gd name="connsiteY2686" fmla="*/ 1807797 h 2993922"/>
              <a:gd name="connsiteX2687" fmla="*/ 7222660 w 8938307"/>
              <a:gd name="connsiteY2687" fmla="*/ 1818386 h 2993922"/>
              <a:gd name="connsiteX2688" fmla="*/ 7233251 w 8938307"/>
              <a:gd name="connsiteY2688" fmla="*/ 1818386 h 2993922"/>
              <a:gd name="connsiteX2689" fmla="*/ 7259726 w 8938307"/>
              <a:gd name="connsiteY2689" fmla="*/ 1813092 h 2993922"/>
              <a:gd name="connsiteX2690" fmla="*/ 7270318 w 8938307"/>
              <a:gd name="connsiteY2690" fmla="*/ 1802501 h 2993922"/>
              <a:gd name="connsiteX2691" fmla="*/ 7265022 w 8938307"/>
              <a:gd name="connsiteY2691" fmla="*/ 1786615 h 2993922"/>
              <a:gd name="connsiteX2692" fmla="*/ 7259726 w 8938307"/>
              <a:gd name="connsiteY2692" fmla="*/ 1781320 h 2993922"/>
              <a:gd name="connsiteX2693" fmla="*/ 7794542 w 8938307"/>
              <a:gd name="connsiteY2693" fmla="*/ 1776026 h 2993922"/>
              <a:gd name="connsiteX2694" fmla="*/ 7783952 w 8938307"/>
              <a:gd name="connsiteY2694" fmla="*/ 1781320 h 2993922"/>
              <a:gd name="connsiteX2695" fmla="*/ 7789248 w 8938307"/>
              <a:gd name="connsiteY2695" fmla="*/ 1786615 h 2993922"/>
              <a:gd name="connsiteX2696" fmla="*/ 7794542 w 8938307"/>
              <a:gd name="connsiteY2696" fmla="*/ 1776026 h 2993922"/>
              <a:gd name="connsiteX2697" fmla="*/ 7688638 w 8938307"/>
              <a:gd name="connsiteY2697" fmla="*/ 1776026 h 2993922"/>
              <a:gd name="connsiteX2698" fmla="*/ 7688638 w 8938307"/>
              <a:gd name="connsiteY2698" fmla="*/ 1786615 h 2993922"/>
              <a:gd name="connsiteX2699" fmla="*/ 7699230 w 8938307"/>
              <a:gd name="connsiteY2699" fmla="*/ 1797205 h 2993922"/>
              <a:gd name="connsiteX2700" fmla="*/ 7709820 w 8938307"/>
              <a:gd name="connsiteY2700" fmla="*/ 1781320 h 2993922"/>
              <a:gd name="connsiteX2701" fmla="*/ 7699230 w 8938307"/>
              <a:gd name="connsiteY2701" fmla="*/ 1776026 h 2993922"/>
              <a:gd name="connsiteX2702" fmla="*/ 7286203 w 8938307"/>
              <a:gd name="connsiteY2702" fmla="*/ 1776026 h 2993922"/>
              <a:gd name="connsiteX2703" fmla="*/ 7275612 w 8938307"/>
              <a:gd name="connsiteY2703" fmla="*/ 1786615 h 2993922"/>
              <a:gd name="connsiteX2704" fmla="*/ 7286203 w 8938307"/>
              <a:gd name="connsiteY2704" fmla="*/ 1786615 h 2993922"/>
              <a:gd name="connsiteX2705" fmla="*/ 5221073 w 8938307"/>
              <a:gd name="connsiteY2705" fmla="*/ 1776026 h 2993922"/>
              <a:gd name="connsiteX2706" fmla="*/ 5221073 w 8938307"/>
              <a:gd name="connsiteY2706" fmla="*/ 1786615 h 2993922"/>
              <a:gd name="connsiteX2707" fmla="*/ 5231662 w 8938307"/>
              <a:gd name="connsiteY2707" fmla="*/ 1786615 h 2993922"/>
              <a:gd name="connsiteX2708" fmla="*/ 5221073 w 8938307"/>
              <a:gd name="connsiteY2708" fmla="*/ 1776026 h 2993922"/>
              <a:gd name="connsiteX2709" fmla="*/ 4447972 w 8938307"/>
              <a:gd name="connsiteY2709" fmla="*/ 1776026 h 2993922"/>
              <a:gd name="connsiteX2710" fmla="*/ 4416202 w 8938307"/>
              <a:gd name="connsiteY2710" fmla="*/ 1786615 h 2993922"/>
              <a:gd name="connsiteX2711" fmla="*/ 4458562 w 8938307"/>
              <a:gd name="connsiteY2711" fmla="*/ 1786615 h 2993922"/>
              <a:gd name="connsiteX2712" fmla="*/ 3749004 w 8938307"/>
              <a:gd name="connsiteY2712" fmla="*/ 1776026 h 2993922"/>
              <a:gd name="connsiteX2713" fmla="*/ 3749004 w 8938307"/>
              <a:gd name="connsiteY2713" fmla="*/ 1786615 h 2993922"/>
              <a:gd name="connsiteX2714" fmla="*/ 3743710 w 8938307"/>
              <a:gd name="connsiteY2714" fmla="*/ 1786615 h 2993922"/>
              <a:gd name="connsiteX2715" fmla="*/ 3738415 w 8938307"/>
              <a:gd name="connsiteY2715" fmla="*/ 1781320 h 2993922"/>
              <a:gd name="connsiteX2716" fmla="*/ 3749004 w 8938307"/>
              <a:gd name="connsiteY2716" fmla="*/ 1776026 h 2993922"/>
              <a:gd name="connsiteX2717" fmla="*/ 3335979 w 8938307"/>
              <a:gd name="connsiteY2717" fmla="*/ 1776026 h 2993922"/>
              <a:gd name="connsiteX2718" fmla="*/ 3335979 w 8938307"/>
              <a:gd name="connsiteY2718" fmla="*/ 1786615 h 2993922"/>
              <a:gd name="connsiteX2719" fmla="*/ 3330685 w 8938307"/>
              <a:gd name="connsiteY2719" fmla="*/ 1791911 h 2993922"/>
              <a:gd name="connsiteX2720" fmla="*/ 3346570 w 8938307"/>
              <a:gd name="connsiteY2720" fmla="*/ 1797205 h 2993922"/>
              <a:gd name="connsiteX2721" fmla="*/ 3367751 w 8938307"/>
              <a:gd name="connsiteY2721" fmla="*/ 1807797 h 2993922"/>
              <a:gd name="connsiteX2722" fmla="*/ 3378341 w 8938307"/>
              <a:gd name="connsiteY2722" fmla="*/ 1797205 h 2993922"/>
              <a:gd name="connsiteX2723" fmla="*/ 3388931 w 8938307"/>
              <a:gd name="connsiteY2723" fmla="*/ 1797205 h 2993922"/>
              <a:gd name="connsiteX2724" fmla="*/ 3410112 w 8938307"/>
              <a:gd name="connsiteY2724" fmla="*/ 1797205 h 2993922"/>
              <a:gd name="connsiteX2725" fmla="*/ 3441882 w 8938307"/>
              <a:gd name="connsiteY2725" fmla="*/ 1797205 h 2993922"/>
              <a:gd name="connsiteX2726" fmla="*/ 3463064 w 8938307"/>
              <a:gd name="connsiteY2726" fmla="*/ 1807797 h 2993922"/>
              <a:gd name="connsiteX2727" fmla="*/ 3526607 w 8938307"/>
              <a:gd name="connsiteY2727" fmla="*/ 1839567 h 2993922"/>
              <a:gd name="connsiteX2728" fmla="*/ 3516016 w 8938307"/>
              <a:gd name="connsiteY2728" fmla="*/ 1839567 h 2993922"/>
              <a:gd name="connsiteX2729" fmla="*/ 3505426 w 8938307"/>
              <a:gd name="connsiteY2729" fmla="*/ 1839567 h 2993922"/>
              <a:gd name="connsiteX2730" fmla="*/ 3558378 w 8938307"/>
              <a:gd name="connsiteY2730" fmla="*/ 1850157 h 2993922"/>
              <a:gd name="connsiteX2731" fmla="*/ 3664282 w 8938307"/>
              <a:gd name="connsiteY2731" fmla="*/ 1881930 h 2993922"/>
              <a:gd name="connsiteX2732" fmla="*/ 3690758 w 8938307"/>
              <a:gd name="connsiteY2732" fmla="*/ 1887224 h 2993922"/>
              <a:gd name="connsiteX2733" fmla="*/ 3706644 w 8938307"/>
              <a:gd name="connsiteY2733" fmla="*/ 1892520 h 2993922"/>
              <a:gd name="connsiteX2734" fmla="*/ 3823138 w 8938307"/>
              <a:gd name="connsiteY2734" fmla="*/ 1934882 h 2993922"/>
              <a:gd name="connsiteX2735" fmla="*/ 3854908 w 8938307"/>
              <a:gd name="connsiteY2735" fmla="*/ 1940176 h 2993922"/>
              <a:gd name="connsiteX2736" fmla="*/ 3876090 w 8938307"/>
              <a:gd name="connsiteY2736" fmla="*/ 1934882 h 2993922"/>
              <a:gd name="connsiteX2737" fmla="*/ 3918452 w 8938307"/>
              <a:gd name="connsiteY2737" fmla="*/ 1956063 h 2993922"/>
              <a:gd name="connsiteX2738" fmla="*/ 3907860 w 8938307"/>
              <a:gd name="connsiteY2738" fmla="*/ 1956063 h 2993922"/>
              <a:gd name="connsiteX2739" fmla="*/ 3897271 w 8938307"/>
              <a:gd name="connsiteY2739" fmla="*/ 1966653 h 2993922"/>
              <a:gd name="connsiteX2740" fmla="*/ 3929042 w 8938307"/>
              <a:gd name="connsiteY2740" fmla="*/ 1966653 h 2993922"/>
              <a:gd name="connsiteX2741" fmla="*/ 3939633 w 8938307"/>
              <a:gd name="connsiteY2741" fmla="*/ 1971948 h 2993922"/>
              <a:gd name="connsiteX2742" fmla="*/ 3960812 w 8938307"/>
              <a:gd name="connsiteY2742" fmla="*/ 1982538 h 2993922"/>
              <a:gd name="connsiteX2743" fmla="*/ 3981994 w 8938307"/>
              <a:gd name="connsiteY2743" fmla="*/ 1987834 h 2993922"/>
              <a:gd name="connsiteX2744" fmla="*/ 4013765 w 8938307"/>
              <a:gd name="connsiteY2744" fmla="*/ 1998424 h 2993922"/>
              <a:gd name="connsiteX2745" fmla="*/ 4056127 w 8938307"/>
              <a:gd name="connsiteY2745" fmla="*/ 2019605 h 2993922"/>
              <a:gd name="connsiteX2746" fmla="*/ 4130260 w 8938307"/>
              <a:gd name="connsiteY2746" fmla="*/ 2040786 h 2993922"/>
              <a:gd name="connsiteX2747" fmla="*/ 4162031 w 8938307"/>
              <a:gd name="connsiteY2747" fmla="*/ 2051376 h 2993922"/>
              <a:gd name="connsiteX2748" fmla="*/ 4183212 w 8938307"/>
              <a:gd name="connsiteY2748" fmla="*/ 2046080 h 2993922"/>
              <a:gd name="connsiteX2749" fmla="*/ 4193802 w 8938307"/>
              <a:gd name="connsiteY2749" fmla="*/ 2040786 h 2993922"/>
              <a:gd name="connsiteX2750" fmla="*/ 4209688 w 8938307"/>
              <a:gd name="connsiteY2750" fmla="*/ 2040786 h 2993922"/>
              <a:gd name="connsiteX2751" fmla="*/ 4214983 w 8938307"/>
              <a:gd name="connsiteY2751" fmla="*/ 2040786 h 2993922"/>
              <a:gd name="connsiteX2752" fmla="*/ 4225574 w 8938307"/>
              <a:gd name="connsiteY2752" fmla="*/ 2051376 h 2993922"/>
              <a:gd name="connsiteX2753" fmla="*/ 4230868 w 8938307"/>
              <a:gd name="connsiteY2753" fmla="*/ 2067261 h 2993922"/>
              <a:gd name="connsiteX2754" fmla="*/ 4246754 w 8938307"/>
              <a:gd name="connsiteY2754" fmla="*/ 2072557 h 2993922"/>
              <a:gd name="connsiteX2755" fmla="*/ 4267935 w 8938307"/>
              <a:gd name="connsiteY2755" fmla="*/ 2083146 h 2993922"/>
              <a:gd name="connsiteX2756" fmla="*/ 4267935 w 8938307"/>
              <a:gd name="connsiteY2756" fmla="*/ 2093738 h 2993922"/>
              <a:gd name="connsiteX2757" fmla="*/ 4225574 w 8938307"/>
              <a:gd name="connsiteY2757" fmla="*/ 2083146 h 2993922"/>
              <a:gd name="connsiteX2758" fmla="*/ 4162031 w 8938307"/>
              <a:gd name="connsiteY2758" fmla="*/ 2061967 h 2993922"/>
              <a:gd name="connsiteX2759" fmla="*/ 4130260 w 8938307"/>
              <a:gd name="connsiteY2759" fmla="*/ 2051376 h 2993922"/>
              <a:gd name="connsiteX2760" fmla="*/ 4093194 w 8938307"/>
              <a:gd name="connsiteY2760" fmla="*/ 2035490 h 2993922"/>
              <a:gd name="connsiteX2761" fmla="*/ 4056127 w 8938307"/>
              <a:gd name="connsiteY2761" fmla="*/ 2024900 h 2993922"/>
              <a:gd name="connsiteX2762" fmla="*/ 4013765 w 8938307"/>
              <a:gd name="connsiteY2762" fmla="*/ 2019605 h 2993922"/>
              <a:gd name="connsiteX2763" fmla="*/ 3939633 w 8938307"/>
              <a:gd name="connsiteY2763" fmla="*/ 1998424 h 2993922"/>
              <a:gd name="connsiteX2764" fmla="*/ 3907860 w 8938307"/>
              <a:gd name="connsiteY2764" fmla="*/ 2009015 h 2993922"/>
              <a:gd name="connsiteX2765" fmla="*/ 3876090 w 8938307"/>
              <a:gd name="connsiteY2765" fmla="*/ 1998424 h 2993922"/>
              <a:gd name="connsiteX2766" fmla="*/ 3849614 w 8938307"/>
              <a:gd name="connsiteY2766" fmla="*/ 1993128 h 2993922"/>
              <a:gd name="connsiteX2767" fmla="*/ 3844319 w 8938307"/>
              <a:gd name="connsiteY2767" fmla="*/ 1987834 h 2993922"/>
              <a:gd name="connsiteX2768" fmla="*/ 3833728 w 8938307"/>
              <a:gd name="connsiteY2768" fmla="*/ 1977242 h 2993922"/>
              <a:gd name="connsiteX2769" fmla="*/ 3812548 w 8938307"/>
              <a:gd name="connsiteY2769" fmla="*/ 1966653 h 2993922"/>
              <a:gd name="connsiteX2770" fmla="*/ 3780776 w 8938307"/>
              <a:gd name="connsiteY2770" fmla="*/ 1956063 h 2993922"/>
              <a:gd name="connsiteX2771" fmla="*/ 3791367 w 8938307"/>
              <a:gd name="connsiteY2771" fmla="*/ 1966653 h 2993922"/>
              <a:gd name="connsiteX2772" fmla="*/ 3796662 w 8938307"/>
              <a:gd name="connsiteY2772" fmla="*/ 1971948 h 2993922"/>
              <a:gd name="connsiteX2773" fmla="*/ 3812548 w 8938307"/>
              <a:gd name="connsiteY2773" fmla="*/ 1977242 h 2993922"/>
              <a:gd name="connsiteX2774" fmla="*/ 3823138 w 8938307"/>
              <a:gd name="connsiteY2774" fmla="*/ 1987834 h 2993922"/>
              <a:gd name="connsiteX2775" fmla="*/ 3823138 w 8938307"/>
              <a:gd name="connsiteY2775" fmla="*/ 1998424 h 2993922"/>
              <a:gd name="connsiteX2776" fmla="*/ 3801956 w 8938307"/>
              <a:gd name="connsiteY2776" fmla="*/ 1998424 h 2993922"/>
              <a:gd name="connsiteX2777" fmla="*/ 3749004 w 8938307"/>
              <a:gd name="connsiteY2777" fmla="*/ 1956063 h 2993922"/>
              <a:gd name="connsiteX2778" fmla="*/ 3717234 w 8938307"/>
              <a:gd name="connsiteY2778" fmla="*/ 1934882 h 2993922"/>
              <a:gd name="connsiteX2779" fmla="*/ 3706644 w 8938307"/>
              <a:gd name="connsiteY2779" fmla="*/ 1934882 h 2993922"/>
              <a:gd name="connsiteX2780" fmla="*/ 3696052 w 8938307"/>
              <a:gd name="connsiteY2780" fmla="*/ 1924290 h 2993922"/>
              <a:gd name="connsiteX2781" fmla="*/ 3685463 w 8938307"/>
              <a:gd name="connsiteY2781" fmla="*/ 1924290 h 2993922"/>
              <a:gd name="connsiteX2782" fmla="*/ 3627215 w 8938307"/>
              <a:gd name="connsiteY2782" fmla="*/ 1897815 h 2993922"/>
              <a:gd name="connsiteX2783" fmla="*/ 3547788 w 8938307"/>
              <a:gd name="connsiteY2783" fmla="*/ 1881930 h 2993922"/>
              <a:gd name="connsiteX2784" fmla="*/ 3505426 w 8938307"/>
              <a:gd name="connsiteY2784" fmla="*/ 1860749 h 2993922"/>
              <a:gd name="connsiteX2785" fmla="*/ 3441882 w 8938307"/>
              <a:gd name="connsiteY2785" fmla="*/ 1839567 h 2993922"/>
              <a:gd name="connsiteX2786" fmla="*/ 3293618 w 8938307"/>
              <a:gd name="connsiteY2786" fmla="*/ 1797205 h 2993922"/>
              <a:gd name="connsiteX2787" fmla="*/ 7709820 w 8938307"/>
              <a:gd name="connsiteY2787" fmla="*/ 1765434 h 2993922"/>
              <a:gd name="connsiteX2788" fmla="*/ 7720409 w 8938307"/>
              <a:gd name="connsiteY2788" fmla="*/ 1776026 h 2993922"/>
              <a:gd name="connsiteX2789" fmla="*/ 7741590 w 8938307"/>
              <a:gd name="connsiteY2789" fmla="*/ 1765434 h 2993922"/>
              <a:gd name="connsiteX2790" fmla="*/ 6555464 w 8938307"/>
              <a:gd name="connsiteY2790" fmla="*/ 1765434 h 2993922"/>
              <a:gd name="connsiteX2791" fmla="*/ 6544874 w 8938307"/>
              <a:gd name="connsiteY2791" fmla="*/ 1776026 h 2993922"/>
              <a:gd name="connsiteX2792" fmla="*/ 6566054 w 8938307"/>
              <a:gd name="connsiteY2792" fmla="*/ 1776026 h 2993922"/>
              <a:gd name="connsiteX2793" fmla="*/ 5231662 w 8938307"/>
              <a:gd name="connsiteY2793" fmla="*/ 1765434 h 2993922"/>
              <a:gd name="connsiteX2794" fmla="*/ 5242254 w 8938307"/>
              <a:gd name="connsiteY2794" fmla="*/ 1776026 h 2993922"/>
              <a:gd name="connsiteX2795" fmla="*/ 5242254 w 8938307"/>
              <a:gd name="connsiteY2795" fmla="*/ 1765434 h 2993922"/>
              <a:gd name="connsiteX2796" fmla="*/ 3060629 w 8938307"/>
              <a:gd name="connsiteY2796" fmla="*/ 1765434 h 2993922"/>
              <a:gd name="connsiteX2797" fmla="*/ 3071218 w 8938307"/>
              <a:gd name="connsiteY2797" fmla="*/ 1770730 h 2993922"/>
              <a:gd name="connsiteX2798" fmla="*/ 3060629 w 8938307"/>
              <a:gd name="connsiteY2798" fmla="*/ 1776026 h 2993922"/>
              <a:gd name="connsiteX2799" fmla="*/ 5146940 w 8938307"/>
              <a:gd name="connsiteY2799" fmla="*/ 1754845 h 2993922"/>
              <a:gd name="connsiteX2800" fmla="*/ 5146940 w 8938307"/>
              <a:gd name="connsiteY2800" fmla="*/ 1765434 h 2993922"/>
              <a:gd name="connsiteX2801" fmla="*/ 5168121 w 8938307"/>
              <a:gd name="connsiteY2801" fmla="*/ 1754845 h 2993922"/>
              <a:gd name="connsiteX2802" fmla="*/ 4575058 w 8938307"/>
              <a:gd name="connsiteY2802" fmla="*/ 1754845 h 2993922"/>
              <a:gd name="connsiteX2803" fmla="*/ 4564468 w 8938307"/>
              <a:gd name="connsiteY2803" fmla="*/ 1765434 h 2993922"/>
              <a:gd name="connsiteX2804" fmla="*/ 4564468 w 8938307"/>
              <a:gd name="connsiteY2804" fmla="*/ 1776026 h 2993922"/>
              <a:gd name="connsiteX2805" fmla="*/ 4569762 w 8938307"/>
              <a:gd name="connsiteY2805" fmla="*/ 1776026 h 2993922"/>
              <a:gd name="connsiteX2806" fmla="*/ 4585647 w 8938307"/>
              <a:gd name="connsiteY2806" fmla="*/ 1776026 h 2993922"/>
              <a:gd name="connsiteX2807" fmla="*/ 4601532 w 8938307"/>
              <a:gd name="connsiteY2807" fmla="*/ 1791911 h 2993922"/>
              <a:gd name="connsiteX2808" fmla="*/ 4628010 w 8938307"/>
              <a:gd name="connsiteY2808" fmla="*/ 1797205 h 2993922"/>
              <a:gd name="connsiteX2809" fmla="*/ 4643895 w 8938307"/>
              <a:gd name="connsiteY2809" fmla="*/ 1797205 h 2993922"/>
              <a:gd name="connsiteX2810" fmla="*/ 4649190 w 8938307"/>
              <a:gd name="connsiteY2810" fmla="*/ 1786615 h 2993922"/>
              <a:gd name="connsiteX2811" fmla="*/ 4633305 w 8938307"/>
              <a:gd name="connsiteY2811" fmla="*/ 1770730 h 2993922"/>
              <a:gd name="connsiteX2812" fmla="*/ 4596238 w 8938307"/>
              <a:gd name="connsiteY2812" fmla="*/ 1765434 h 2993922"/>
              <a:gd name="connsiteX2813" fmla="*/ 4585647 w 8938307"/>
              <a:gd name="connsiteY2813" fmla="*/ 1760140 h 2993922"/>
              <a:gd name="connsiteX2814" fmla="*/ 4575058 w 8938307"/>
              <a:gd name="connsiteY2814" fmla="*/ 1754845 h 2993922"/>
              <a:gd name="connsiteX2815" fmla="*/ 4379134 w 8938307"/>
              <a:gd name="connsiteY2815" fmla="*/ 1754845 h 2993922"/>
              <a:gd name="connsiteX2816" fmla="*/ 4373839 w 8938307"/>
              <a:gd name="connsiteY2816" fmla="*/ 1760140 h 2993922"/>
              <a:gd name="connsiteX2817" fmla="*/ 4384430 w 8938307"/>
              <a:gd name="connsiteY2817" fmla="*/ 1770730 h 2993922"/>
              <a:gd name="connsiteX2818" fmla="*/ 4400316 w 8938307"/>
              <a:gd name="connsiteY2818" fmla="*/ 1770730 h 2993922"/>
              <a:gd name="connsiteX2819" fmla="*/ 4405610 w 8938307"/>
              <a:gd name="connsiteY2819" fmla="*/ 1765434 h 2993922"/>
              <a:gd name="connsiteX2820" fmla="*/ 4400316 w 8938307"/>
              <a:gd name="connsiteY2820" fmla="*/ 1765434 h 2993922"/>
              <a:gd name="connsiteX2821" fmla="*/ 4389724 w 8938307"/>
              <a:gd name="connsiteY2821" fmla="*/ 1760140 h 2993922"/>
              <a:gd name="connsiteX2822" fmla="*/ 4379134 w 8938307"/>
              <a:gd name="connsiteY2822" fmla="*/ 1754845 h 2993922"/>
              <a:gd name="connsiteX2823" fmla="*/ 4331478 w 8938307"/>
              <a:gd name="connsiteY2823" fmla="*/ 1754845 h 2993922"/>
              <a:gd name="connsiteX2824" fmla="*/ 4352658 w 8938307"/>
              <a:gd name="connsiteY2824" fmla="*/ 1765434 h 2993922"/>
              <a:gd name="connsiteX2825" fmla="*/ 4352658 w 8938307"/>
              <a:gd name="connsiteY2825" fmla="*/ 1754845 h 2993922"/>
              <a:gd name="connsiteX2826" fmla="*/ 7667457 w 8938307"/>
              <a:gd name="connsiteY2826" fmla="*/ 1744253 h 2993922"/>
              <a:gd name="connsiteX2827" fmla="*/ 7656867 w 8938307"/>
              <a:gd name="connsiteY2827" fmla="*/ 1754845 h 2993922"/>
              <a:gd name="connsiteX2828" fmla="*/ 7667457 w 8938307"/>
              <a:gd name="connsiteY2828" fmla="*/ 1754845 h 2993922"/>
              <a:gd name="connsiteX2829" fmla="*/ 7678048 w 8938307"/>
              <a:gd name="connsiteY2829" fmla="*/ 1765434 h 2993922"/>
              <a:gd name="connsiteX2830" fmla="*/ 7699230 w 8938307"/>
              <a:gd name="connsiteY2830" fmla="*/ 1765434 h 2993922"/>
              <a:gd name="connsiteX2831" fmla="*/ 7688638 w 8938307"/>
              <a:gd name="connsiteY2831" fmla="*/ 1754845 h 2993922"/>
              <a:gd name="connsiteX2832" fmla="*/ 7683344 w 8938307"/>
              <a:gd name="connsiteY2832" fmla="*/ 1749549 h 2993922"/>
              <a:gd name="connsiteX2833" fmla="*/ 7667457 w 8938307"/>
              <a:gd name="connsiteY2833" fmla="*/ 1744253 h 2993922"/>
              <a:gd name="connsiteX2834" fmla="*/ 7455649 w 8938307"/>
              <a:gd name="connsiteY2834" fmla="*/ 1744253 h 2993922"/>
              <a:gd name="connsiteX2835" fmla="*/ 7439764 w 8938307"/>
              <a:gd name="connsiteY2835" fmla="*/ 1749549 h 2993922"/>
              <a:gd name="connsiteX2836" fmla="*/ 7439764 w 8938307"/>
              <a:gd name="connsiteY2836" fmla="*/ 1760140 h 2993922"/>
              <a:gd name="connsiteX2837" fmla="*/ 7450355 w 8938307"/>
              <a:gd name="connsiteY2837" fmla="*/ 1765434 h 2993922"/>
              <a:gd name="connsiteX2838" fmla="*/ 7455649 w 8938307"/>
              <a:gd name="connsiteY2838" fmla="*/ 1754845 h 2993922"/>
              <a:gd name="connsiteX2839" fmla="*/ 7222660 w 8938307"/>
              <a:gd name="connsiteY2839" fmla="*/ 1744253 h 2993922"/>
              <a:gd name="connsiteX2840" fmla="*/ 7201480 w 8938307"/>
              <a:gd name="connsiteY2840" fmla="*/ 1754845 h 2993922"/>
              <a:gd name="connsiteX2841" fmla="*/ 7159118 w 8938307"/>
              <a:gd name="connsiteY2841" fmla="*/ 1754845 h 2993922"/>
              <a:gd name="connsiteX2842" fmla="*/ 7137937 w 8938307"/>
              <a:gd name="connsiteY2842" fmla="*/ 1754845 h 2993922"/>
              <a:gd name="connsiteX2843" fmla="*/ 7116756 w 8938307"/>
              <a:gd name="connsiteY2843" fmla="*/ 1754845 h 2993922"/>
              <a:gd name="connsiteX2844" fmla="*/ 7106166 w 8938307"/>
              <a:gd name="connsiteY2844" fmla="*/ 1765434 h 2993922"/>
              <a:gd name="connsiteX2845" fmla="*/ 7106166 w 8938307"/>
              <a:gd name="connsiteY2845" fmla="*/ 1776026 h 2993922"/>
              <a:gd name="connsiteX2846" fmla="*/ 7122052 w 8938307"/>
              <a:gd name="connsiteY2846" fmla="*/ 1770730 h 2993922"/>
              <a:gd name="connsiteX2847" fmla="*/ 7148526 w 8938307"/>
              <a:gd name="connsiteY2847" fmla="*/ 1765434 h 2993922"/>
              <a:gd name="connsiteX2848" fmla="*/ 7159118 w 8938307"/>
              <a:gd name="connsiteY2848" fmla="*/ 1776026 h 2993922"/>
              <a:gd name="connsiteX2849" fmla="*/ 7159118 w 8938307"/>
              <a:gd name="connsiteY2849" fmla="*/ 1786615 h 2993922"/>
              <a:gd name="connsiteX2850" fmla="*/ 7175004 w 8938307"/>
              <a:gd name="connsiteY2850" fmla="*/ 1781320 h 2993922"/>
              <a:gd name="connsiteX2851" fmla="*/ 7185593 w 8938307"/>
              <a:gd name="connsiteY2851" fmla="*/ 1776026 h 2993922"/>
              <a:gd name="connsiteX2852" fmla="*/ 7190889 w 8938307"/>
              <a:gd name="connsiteY2852" fmla="*/ 1786615 h 2993922"/>
              <a:gd name="connsiteX2853" fmla="*/ 7196184 w 8938307"/>
              <a:gd name="connsiteY2853" fmla="*/ 1786615 h 2993922"/>
              <a:gd name="connsiteX2854" fmla="*/ 7201480 w 8938307"/>
              <a:gd name="connsiteY2854" fmla="*/ 1776026 h 2993922"/>
              <a:gd name="connsiteX2855" fmla="*/ 7212070 w 8938307"/>
              <a:gd name="connsiteY2855" fmla="*/ 1776026 h 2993922"/>
              <a:gd name="connsiteX2856" fmla="*/ 7217366 w 8938307"/>
              <a:gd name="connsiteY2856" fmla="*/ 1776026 h 2993922"/>
              <a:gd name="connsiteX2857" fmla="*/ 7212070 w 8938307"/>
              <a:gd name="connsiteY2857" fmla="*/ 1765434 h 2993922"/>
              <a:gd name="connsiteX2858" fmla="*/ 7212070 w 8938307"/>
              <a:gd name="connsiteY2858" fmla="*/ 1754845 h 2993922"/>
              <a:gd name="connsiteX2859" fmla="*/ 4744504 w 8938307"/>
              <a:gd name="connsiteY2859" fmla="*/ 1744253 h 2993922"/>
              <a:gd name="connsiteX2860" fmla="*/ 4755094 w 8938307"/>
              <a:gd name="connsiteY2860" fmla="*/ 1754845 h 2993922"/>
              <a:gd name="connsiteX2861" fmla="*/ 4755094 w 8938307"/>
              <a:gd name="connsiteY2861" fmla="*/ 1744253 h 2993922"/>
              <a:gd name="connsiteX2862" fmla="*/ 3902566 w 8938307"/>
              <a:gd name="connsiteY2862" fmla="*/ 1744253 h 2993922"/>
              <a:gd name="connsiteX2863" fmla="*/ 3897271 w 8938307"/>
              <a:gd name="connsiteY2863" fmla="*/ 1754845 h 2993922"/>
              <a:gd name="connsiteX2864" fmla="*/ 3907860 w 8938307"/>
              <a:gd name="connsiteY2864" fmla="*/ 1754845 h 2993922"/>
              <a:gd name="connsiteX2865" fmla="*/ 3902566 w 8938307"/>
              <a:gd name="connsiteY2865" fmla="*/ 1744253 h 2993922"/>
              <a:gd name="connsiteX2866" fmla="*/ 8069894 w 8938307"/>
              <a:gd name="connsiteY2866" fmla="*/ 1733663 h 2993922"/>
              <a:gd name="connsiteX2867" fmla="*/ 8101664 w 8938307"/>
              <a:gd name="connsiteY2867" fmla="*/ 1733663 h 2993922"/>
              <a:gd name="connsiteX2868" fmla="*/ 8080483 w 8938307"/>
              <a:gd name="connsiteY2868" fmla="*/ 1744253 h 2993922"/>
              <a:gd name="connsiteX2869" fmla="*/ 8069894 w 8938307"/>
              <a:gd name="connsiteY2869" fmla="*/ 1733663 h 2993922"/>
              <a:gd name="connsiteX2870" fmla="*/ 7625096 w 8938307"/>
              <a:gd name="connsiteY2870" fmla="*/ 1733663 h 2993922"/>
              <a:gd name="connsiteX2871" fmla="*/ 7614505 w 8938307"/>
              <a:gd name="connsiteY2871" fmla="*/ 1744253 h 2993922"/>
              <a:gd name="connsiteX2872" fmla="*/ 7625096 w 8938307"/>
              <a:gd name="connsiteY2872" fmla="*/ 1744253 h 2993922"/>
              <a:gd name="connsiteX2873" fmla="*/ 7635686 w 8938307"/>
              <a:gd name="connsiteY2873" fmla="*/ 1738959 h 2993922"/>
              <a:gd name="connsiteX2874" fmla="*/ 7625096 w 8938307"/>
              <a:gd name="connsiteY2874" fmla="*/ 1733663 h 2993922"/>
              <a:gd name="connsiteX2875" fmla="*/ 7529782 w 8938307"/>
              <a:gd name="connsiteY2875" fmla="*/ 1733663 h 2993922"/>
              <a:gd name="connsiteX2876" fmla="*/ 7529782 w 8938307"/>
              <a:gd name="connsiteY2876" fmla="*/ 1744253 h 2993922"/>
              <a:gd name="connsiteX2877" fmla="*/ 7529782 w 8938307"/>
              <a:gd name="connsiteY2877" fmla="*/ 1754845 h 2993922"/>
              <a:gd name="connsiteX2878" fmla="*/ 7540374 w 8938307"/>
              <a:gd name="connsiteY2878" fmla="*/ 1754845 h 2993922"/>
              <a:gd name="connsiteX2879" fmla="*/ 7556259 w 8938307"/>
              <a:gd name="connsiteY2879" fmla="*/ 1754845 h 2993922"/>
              <a:gd name="connsiteX2880" fmla="*/ 7561553 w 8938307"/>
              <a:gd name="connsiteY2880" fmla="*/ 1765434 h 2993922"/>
              <a:gd name="connsiteX2881" fmla="*/ 7572144 w 8938307"/>
              <a:gd name="connsiteY2881" fmla="*/ 1765434 h 2993922"/>
              <a:gd name="connsiteX2882" fmla="*/ 7572144 w 8938307"/>
              <a:gd name="connsiteY2882" fmla="*/ 1754845 h 2993922"/>
              <a:gd name="connsiteX2883" fmla="*/ 7566848 w 8938307"/>
              <a:gd name="connsiteY2883" fmla="*/ 1749549 h 2993922"/>
              <a:gd name="connsiteX2884" fmla="*/ 7561553 w 8938307"/>
              <a:gd name="connsiteY2884" fmla="*/ 1744253 h 2993922"/>
              <a:gd name="connsiteX2885" fmla="*/ 7545668 w 8938307"/>
              <a:gd name="connsiteY2885" fmla="*/ 1738959 h 2993922"/>
              <a:gd name="connsiteX2886" fmla="*/ 7529782 w 8938307"/>
              <a:gd name="connsiteY2886" fmla="*/ 1733663 h 2993922"/>
              <a:gd name="connsiteX2887" fmla="*/ 7498011 w 8938307"/>
              <a:gd name="connsiteY2887" fmla="*/ 1733663 h 2993922"/>
              <a:gd name="connsiteX2888" fmla="*/ 7476830 w 8938307"/>
              <a:gd name="connsiteY2888" fmla="*/ 1744253 h 2993922"/>
              <a:gd name="connsiteX2889" fmla="*/ 7476830 w 8938307"/>
              <a:gd name="connsiteY2889" fmla="*/ 1754845 h 2993922"/>
              <a:gd name="connsiteX2890" fmla="*/ 7508601 w 8938307"/>
              <a:gd name="connsiteY2890" fmla="*/ 1754845 h 2993922"/>
              <a:gd name="connsiteX2891" fmla="*/ 7513896 w 8938307"/>
              <a:gd name="connsiteY2891" fmla="*/ 1738959 h 2993922"/>
              <a:gd name="connsiteX2892" fmla="*/ 7498011 w 8938307"/>
              <a:gd name="connsiteY2892" fmla="*/ 1733663 h 2993922"/>
              <a:gd name="connsiteX2893" fmla="*/ 7169708 w 8938307"/>
              <a:gd name="connsiteY2893" fmla="*/ 1733663 h 2993922"/>
              <a:gd name="connsiteX2894" fmla="*/ 7159118 w 8938307"/>
              <a:gd name="connsiteY2894" fmla="*/ 1744253 h 2993922"/>
              <a:gd name="connsiteX2895" fmla="*/ 7169708 w 8938307"/>
              <a:gd name="connsiteY2895" fmla="*/ 1744253 h 2993922"/>
              <a:gd name="connsiteX2896" fmla="*/ 5104578 w 8938307"/>
              <a:gd name="connsiteY2896" fmla="*/ 1733663 h 2993922"/>
              <a:gd name="connsiteX2897" fmla="*/ 5115169 w 8938307"/>
              <a:gd name="connsiteY2897" fmla="*/ 1744253 h 2993922"/>
              <a:gd name="connsiteX2898" fmla="*/ 5104578 w 8938307"/>
              <a:gd name="connsiteY2898" fmla="*/ 1733663 h 2993922"/>
              <a:gd name="connsiteX2899" fmla="*/ 4278526 w 8938307"/>
              <a:gd name="connsiteY2899" fmla="*/ 1733663 h 2993922"/>
              <a:gd name="connsiteX2900" fmla="*/ 4289116 w 8938307"/>
              <a:gd name="connsiteY2900" fmla="*/ 1733663 h 2993922"/>
              <a:gd name="connsiteX2901" fmla="*/ 4289116 w 8938307"/>
              <a:gd name="connsiteY2901" fmla="*/ 1744253 h 2993922"/>
              <a:gd name="connsiteX2902" fmla="*/ 4278526 w 8938307"/>
              <a:gd name="connsiteY2902" fmla="*/ 1733663 h 2993922"/>
              <a:gd name="connsiteX2903" fmla="*/ 3918452 w 8938307"/>
              <a:gd name="connsiteY2903" fmla="*/ 1733663 h 2993922"/>
              <a:gd name="connsiteX2904" fmla="*/ 3918452 w 8938307"/>
              <a:gd name="connsiteY2904" fmla="*/ 1744253 h 2993922"/>
              <a:gd name="connsiteX2905" fmla="*/ 3929042 w 8938307"/>
              <a:gd name="connsiteY2905" fmla="*/ 1754845 h 2993922"/>
              <a:gd name="connsiteX2906" fmla="*/ 3929042 w 8938307"/>
              <a:gd name="connsiteY2906" fmla="*/ 1744253 h 2993922"/>
              <a:gd name="connsiteX2907" fmla="*/ 3918452 w 8938307"/>
              <a:gd name="connsiteY2907" fmla="*/ 1733663 h 2993922"/>
              <a:gd name="connsiteX2908" fmla="*/ 3664282 w 8938307"/>
              <a:gd name="connsiteY2908" fmla="*/ 1733663 h 2993922"/>
              <a:gd name="connsiteX2909" fmla="*/ 3674872 w 8938307"/>
              <a:gd name="connsiteY2909" fmla="*/ 1733663 h 2993922"/>
              <a:gd name="connsiteX2910" fmla="*/ 3680167 w 8938307"/>
              <a:gd name="connsiteY2910" fmla="*/ 1733663 h 2993922"/>
              <a:gd name="connsiteX2911" fmla="*/ 3685463 w 8938307"/>
              <a:gd name="connsiteY2911" fmla="*/ 1744253 h 2993922"/>
              <a:gd name="connsiteX2912" fmla="*/ 3674872 w 8938307"/>
              <a:gd name="connsiteY2912" fmla="*/ 1744253 h 2993922"/>
              <a:gd name="connsiteX2913" fmla="*/ 3177123 w 8938307"/>
              <a:gd name="connsiteY2913" fmla="*/ 1733663 h 2993922"/>
              <a:gd name="connsiteX2914" fmla="*/ 3187714 w 8938307"/>
              <a:gd name="connsiteY2914" fmla="*/ 1744253 h 2993922"/>
              <a:gd name="connsiteX2915" fmla="*/ 3177123 w 8938307"/>
              <a:gd name="connsiteY2915" fmla="*/ 1744253 h 2993922"/>
              <a:gd name="connsiteX2916" fmla="*/ 8101664 w 8938307"/>
              <a:gd name="connsiteY2916" fmla="*/ 1723074 h 2993922"/>
              <a:gd name="connsiteX2917" fmla="*/ 8144027 w 8938307"/>
              <a:gd name="connsiteY2917" fmla="*/ 1733663 h 2993922"/>
              <a:gd name="connsiteX2918" fmla="*/ 8122846 w 8938307"/>
              <a:gd name="connsiteY2918" fmla="*/ 1733663 h 2993922"/>
              <a:gd name="connsiteX2919" fmla="*/ 7974579 w 8938307"/>
              <a:gd name="connsiteY2919" fmla="*/ 1723074 h 2993922"/>
              <a:gd name="connsiteX2920" fmla="*/ 7985171 w 8938307"/>
              <a:gd name="connsiteY2920" fmla="*/ 1733663 h 2993922"/>
              <a:gd name="connsiteX2921" fmla="*/ 7974579 w 8938307"/>
              <a:gd name="connsiteY2921" fmla="*/ 1733663 h 2993922"/>
              <a:gd name="connsiteX2922" fmla="*/ 5740002 w 8938307"/>
              <a:gd name="connsiteY2922" fmla="*/ 1723074 h 2993922"/>
              <a:gd name="connsiteX2923" fmla="*/ 5740002 w 8938307"/>
              <a:gd name="connsiteY2923" fmla="*/ 1733663 h 2993922"/>
              <a:gd name="connsiteX2924" fmla="*/ 5750593 w 8938307"/>
              <a:gd name="connsiteY2924" fmla="*/ 1733663 h 2993922"/>
              <a:gd name="connsiteX2925" fmla="*/ 5750593 w 8938307"/>
              <a:gd name="connsiteY2925" fmla="*/ 1728368 h 2993922"/>
              <a:gd name="connsiteX2926" fmla="*/ 5740002 w 8938307"/>
              <a:gd name="connsiteY2926" fmla="*/ 1723074 h 2993922"/>
              <a:gd name="connsiteX2927" fmla="*/ 4267935 w 8938307"/>
              <a:gd name="connsiteY2927" fmla="*/ 1723074 h 2993922"/>
              <a:gd name="connsiteX2928" fmla="*/ 4262640 w 8938307"/>
              <a:gd name="connsiteY2928" fmla="*/ 1738959 h 2993922"/>
              <a:gd name="connsiteX2929" fmla="*/ 4267935 w 8938307"/>
              <a:gd name="connsiteY2929" fmla="*/ 1744253 h 2993922"/>
              <a:gd name="connsiteX2930" fmla="*/ 4289116 w 8938307"/>
              <a:gd name="connsiteY2930" fmla="*/ 1744253 h 2993922"/>
              <a:gd name="connsiteX2931" fmla="*/ 4299706 w 8938307"/>
              <a:gd name="connsiteY2931" fmla="*/ 1744253 h 2993922"/>
              <a:gd name="connsiteX2932" fmla="*/ 4310297 w 8938307"/>
              <a:gd name="connsiteY2932" fmla="*/ 1754845 h 2993922"/>
              <a:gd name="connsiteX2933" fmla="*/ 4320887 w 8938307"/>
              <a:gd name="connsiteY2933" fmla="*/ 1744253 h 2993922"/>
              <a:gd name="connsiteX2934" fmla="*/ 4320887 w 8938307"/>
              <a:gd name="connsiteY2934" fmla="*/ 1738959 h 2993922"/>
              <a:gd name="connsiteX2935" fmla="*/ 4299706 w 8938307"/>
              <a:gd name="connsiteY2935" fmla="*/ 1723074 h 2993922"/>
              <a:gd name="connsiteX2936" fmla="*/ 4225574 w 8938307"/>
              <a:gd name="connsiteY2936" fmla="*/ 1723074 h 2993922"/>
              <a:gd name="connsiteX2937" fmla="*/ 4225574 w 8938307"/>
              <a:gd name="connsiteY2937" fmla="*/ 1733663 h 2993922"/>
              <a:gd name="connsiteX2938" fmla="*/ 4241460 w 8938307"/>
              <a:gd name="connsiteY2938" fmla="*/ 1733663 h 2993922"/>
              <a:gd name="connsiteX2939" fmla="*/ 4246754 w 8938307"/>
              <a:gd name="connsiteY2939" fmla="*/ 1733663 h 2993922"/>
              <a:gd name="connsiteX2940" fmla="*/ 4241460 w 8938307"/>
              <a:gd name="connsiteY2940" fmla="*/ 1728368 h 2993922"/>
              <a:gd name="connsiteX2941" fmla="*/ 4225574 w 8938307"/>
              <a:gd name="connsiteY2941" fmla="*/ 1723074 h 2993922"/>
              <a:gd name="connsiteX2942" fmla="*/ 7396078 w 8938307"/>
              <a:gd name="connsiteY2942" fmla="*/ 1716454 h 2993922"/>
              <a:gd name="connsiteX2943" fmla="*/ 7392107 w 8938307"/>
              <a:gd name="connsiteY2943" fmla="*/ 1723074 h 2993922"/>
              <a:gd name="connsiteX2944" fmla="*/ 7423878 w 8938307"/>
              <a:gd name="connsiteY2944" fmla="*/ 1723074 h 2993922"/>
              <a:gd name="connsiteX2945" fmla="*/ 7407992 w 8938307"/>
              <a:gd name="connsiteY2945" fmla="*/ 1717778 h 2993922"/>
              <a:gd name="connsiteX2946" fmla="*/ 7396078 w 8938307"/>
              <a:gd name="connsiteY2946" fmla="*/ 1716454 h 2993922"/>
              <a:gd name="connsiteX2947" fmla="*/ 7317974 w 8938307"/>
              <a:gd name="connsiteY2947" fmla="*/ 1712482 h 2993922"/>
              <a:gd name="connsiteX2948" fmla="*/ 7317974 w 8938307"/>
              <a:gd name="connsiteY2948" fmla="*/ 1733663 h 2993922"/>
              <a:gd name="connsiteX2949" fmla="*/ 7328564 w 8938307"/>
              <a:gd name="connsiteY2949" fmla="*/ 1723074 h 2993922"/>
              <a:gd name="connsiteX2950" fmla="*/ 7328564 w 8938307"/>
              <a:gd name="connsiteY2950" fmla="*/ 1712482 h 2993922"/>
              <a:gd name="connsiteX2951" fmla="*/ 7063804 w 8938307"/>
              <a:gd name="connsiteY2951" fmla="*/ 1712482 h 2993922"/>
              <a:gd name="connsiteX2952" fmla="*/ 7053214 w 8938307"/>
              <a:gd name="connsiteY2952" fmla="*/ 1723074 h 2993922"/>
              <a:gd name="connsiteX2953" fmla="*/ 7063804 w 8938307"/>
              <a:gd name="connsiteY2953" fmla="*/ 1723074 h 2993922"/>
              <a:gd name="connsiteX2954" fmla="*/ 7074395 w 8938307"/>
              <a:gd name="connsiteY2954" fmla="*/ 1723074 h 2993922"/>
              <a:gd name="connsiteX2955" fmla="*/ 7063804 w 8938307"/>
              <a:gd name="connsiteY2955" fmla="*/ 1712482 h 2993922"/>
              <a:gd name="connsiteX2956" fmla="*/ 4649190 w 8938307"/>
              <a:gd name="connsiteY2956" fmla="*/ 1712482 h 2993922"/>
              <a:gd name="connsiteX2957" fmla="*/ 4649190 w 8938307"/>
              <a:gd name="connsiteY2957" fmla="*/ 1723074 h 2993922"/>
              <a:gd name="connsiteX2958" fmla="*/ 4659780 w 8938307"/>
              <a:gd name="connsiteY2958" fmla="*/ 1712482 h 2993922"/>
              <a:gd name="connsiteX2959" fmla="*/ 4649190 w 8938307"/>
              <a:gd name="connsiteY2959" fmla="*/ 1712482 h 2993922"/>
              <a:gd name="connsiteX2960" fmla="*/ 3063276 w 8938307"/>
              <a:gd name="connsiteY2960" fmla="*/ 1709173 h 2993922"/>
              <a:gd name="connsiteX2961" fmla="*/ 3102990 w 8938307"/>
              <a:gd name="connsiteY2961" fmla="*/ 1723074 h 2993922"/>
              <a:gd name="connsiteX2962" fmla="*/ 3134762 w 8938307"/>
              <a:gd name="connsiteY2962" fmla="*/ 1723074 h 2993922"/>
              <a:gd name="connsiteX2963" fmla="*/ 3166533 w 8938307"/>
              <a:gd name="connsiteY2963" fmla="*/ 1733663 h 2993922"/>
              <a:gd name="connsiteX2964" fmla="*/ 3155942 w 8938307"/>
              <a:gd name="connsiteY2964" fmla="*/ 1733663 h 2993922"/>
              <a:gd name="connsiteX2965" fmla="*/ 3124171 w 8938307"/>
              <a:gd name="connsiteY2965" fmla="*/ 1744253 h 2993922"/>
              <a:gd name="connsiteX2966" fmla="*/ 3102990 w 8938307"/>
              <a:gd name="connsiteY2966" fmla="*/ 1733663 h 2993922"/>
              <a:gd name="connsiteX2967" fmla="*/ 3071218 w 8938307"/>
              <a:gd name="connsiteY2967" fmla="*/ 1717778 h 2993922"/>
              <a:gd name="connsiteX2968" fmla="*/ 3060629 w 8938307"/>
              <a:gd name="connsiteY2968" fmla="*/ 1712482 h 2993922"/>
              <a:gd name="connsiteX2969" fmla="*/ 3063276 w 8938307"/>
              <a:gd name="connsiteY2969" fmla="*/ 1709173 h 2993922"/>
              <a:gd name="connsiteX2970" fmla="*/ 8917126 w 8938307"/>
              <a:gd name="connsiteY2970" fmla="*/ 1701893 h 2993922"/>
              <a:gd name="connsiteX2971" fmla="*/ 8927716 w 8938307"/>
              <a:gd name="connsiteY2971" fmla="*/ 1701893 h 2993922"/>
              <a:gd name="connsiteX2972" fmla="*/ 8917126 w 8938307"/>
              <a:gd name="connsiteY2972" fmla="*/ 1712482 h 2993922"/>
              <a:gd name="connsiteX2973" fmla="*/ 4405610 w 8938307"/>
              <a:gd name="connsiteY2973" fmla="*/ 1701893 h 2993922"/>
              <a:gd name="connsiteX2974" fmla="*/ 4405610 w 8938307"/>
              <a:gd name="connsiteY2974" fmla="*/ 1712482 h 2993922"/>
              <a:gd name="connsiteX2975" fmla="*/ 4416202 w 8938307"/>
              <a:gd name="connsiteY2975" fmla="*/ 1701893 h 2993922"/>
              <a:gd name="connsiteX2976" fmla="*/ 4405610 w 8938307"/>
              <a:gd name="connsiteY2976" fmla="*/ 1701893 h 2993922"/>
              <a:gd name="connsiteX2977" fmla="*/ 3643100 w 8938307"/>
              <a:gd name="connsiteY2977" fmla="*/ 1701893 h 2993922"/>
              <a:gd name="connsiteX2978" fmla="*/ 3653692 w 8938307"/>
              <a:gd name="connsiteY2978" fmla="*/ 1701893 h 2993922"/>
              <a:gd name="connsiteX2979" fmla="*/ 3653692 w 8938307"/>
              <a:gd name="connsiteY2979" fmla="*/ 1712482 h 2993922"/>
              <a:gd name="connsiteX2980" fmla="*/ 3653692 w 8938307"/>
              <a:gd name="connsiteY2980" fmla="*/ 1723074 h 2993922"/>
              <a:gd name="connsiteX2981" fmla="*/ 3643100 w 8938307"/>
              <a:gd name="connsiteY2981" fmla="*/ 1723074 h 2993922"/>
              <a:gd name="connsiteX2982" fmla="*/ 3643100 w 8938307"/>
              <a:gd name="connsiteY2982" fmla="*/ 1712482 h 2993922"/>
              <a:gd name="connsiteX2983" fmla="*/ 3643100 w 8938307"/>
              <a:gd name="connsiteY2983" fmla="*/ 1701893 h 2993922"/>
              <a:gd name="connsiteX2984" fmla="*/ 2562879 w 8938307"/>
              <a:gd name="connsiteY2984" fmla="*/ 1701893 h 2993922"/>
              <a:gd name="connsiteX2985" fmla="*/ 2615831 w 8938307"/>
              <a:gd name="connsiteY2985" fmla="*/ 1712482 h 2993922"/>
              <a:gd name="connsiteX2986" fmla="*/ 2647602 w 8938307"/>
              <a:gd name="connsiteY2986" fmla="*/ 1717778 h 2993922"/>
              <a:gd name="connsiteX2987" fmla="*/ 2689964 w 8938307"/>
              <a:gd name="connsiteY2987" fmla="*/ 1733663 h 2993922"/>
              <a:gd name="connsiteX2988" fmla="*/ 2774687 w 8938307"/>
              <a:gd name="connsiteY2988" fmla="*/ 1765434 h 2993922"/>
              <a:gd name="connsiteX2989" fmla="*/ 2779984 w 8938307"/>
              <a:gd name="connsiteY2989" fmla="*/ 1770730 h 2993922"/>
              <a:gd name="connsiteX2990" fmla="*/ 2795868 w 8938307"/>
              <a:gd name="connsiteY2990" fmla="*/ 1786615 h 2993922"/>
              <a:gd name="connsiteX2991" fmla="*/ 2827639 w 8938307"/>
              <a:gd name="connsiteY2991" fmla="*/ 1797205 h 2993922"/>
              <a:gd name="connsiteX2992" fmla="*/ 2785278 w 8938307"/>
              <a:gd name="connsiteY2992" fmla="*/ 1786615 h 2993922"/>
              <a:gd name="connsiteX2993" fmla="*/ 2727032 w 8938307"/>
              <a:gd name="connsiteY2993" fmla="*/ 1765434 h 2993922"/>
              <a:gd name="connsiteX2994" fmla="*/ 2674080 w 8938307"/>
              <a:gd name="connsiteY2994" fmla="*/ 1744253 h 2993922"/>
              <a:gd name="connsiteX2995" fmla="*/ 2647602 w 8938307"/>
              <a:gd name="connsiteY2995" fmla="*/ 1733663 h 2993922"/>
              <a:gd name="connsiteX2996" fmla="*/ 2615831 w 8938307"/>
              <a:gd name="connsiteY2996" fmla="*/ 1723074 h 2993922"/>
              <a:gd name="connsiteX2997" fmla="*/ 2605241 w 8938307"/>
              <a:gd name="connsiteY2997" fmla="*/ 1717778 h 2993922"/>
              <a:gd name="connsiteX2998" fmla="*/ 2584060 w 8938307"/>
              <a:gd name="connsiteY2998" fmla="*/ 1712482 h 2993922"/>
              <a:gd name="connsiteX2999" fmla="*/ 2562879 w 8938307"/>
              <a:gd name="connsiteY2999" fmla="*/ 1701893 h 2993922"/>
              <a:gd name="connsiteX3000" fmla="*/ 7009528 w 8938307"/>
              <a:gd name="connsiteY3000" fmla="*/ 1695273 h 2993922"/>
              <a:gd name="connsiteX3001" fmla="*/ 7005558 w 8938307"/>
              <a:gd name="connsiteY3001" fmla="*/ 1696597 h 2993922"/>
              <a:gd name="connsiteX3002" fmla="*/ 6989670 w 8938307"/>
              <a:gd name="connsiteY3002" fmla="*/ 1701893 h 2993922"/>
              <a:gd name="connsiteX3003" fmla="*/ 6989670 w 8938307"/>
              <a:gd name="connsiteY3003" fmla="*/ 1712482 h 2993922"/>
              <a:gd name="connsiteX3004" fmla="*/ 7010852 w 8938307"/>
              <a:gd name="connsiteY3004" fmla="*/ 1712482 h 2993922"/>
              <a:gd name="connsiteX3005" fmla="*/ 7026737 w 8938307"/>
              <a:gd name="connsiteY3005" fmla="*/ 1712482 h 2993922"/>
              <a:gd name="connsiteX3006" fmla="*/ 7032033 w 8938307"/>
              <a:gd name="connsiteY3006" fmla="*/ 1707187 h 2993922"/>
              <a:gd name="connsiteX3007" fmla="*/ 7032033 w 8938307"/>
              <a:gd name="connsiteY3007" fmla="*/ 1701893 h 2993922"/>
              <a:gd name="connsiteX3008" fmla="*/ 7010852 w 8938307"/>
              <a:gd name="connsiteY3008" fmla="*/ 1701893 h 2993922"/>
              <a:gd name="connsiteX3009" fmla="*/ 7009528 w 8938307"/>
              <a:gd name="connsiteY3009" fmla="*/ 1695273 h 2993922"/>
              <a:gd name="connsiteX3010" fmla="*/ 8345244 w 8938307"/>
              <a:gd name="connsiteY3010" fmla="*/ 1691301 h 2993922"/>
              <a:gd name="connsiteX3011" fmla="*/ 8371720 w 8938307"/>
              <a:gd name="connsiteY3011" fmla="*/ 1696597 h 2993922"/>
              <a:gd name="connsiteX3012" fmla="*/ 8392901 w 8938307"/>
              <a:gd name="connsiteY3012" fmla="*/ 1707187 h 2993922"/>
              <a:gd name="connsiteX3013" fmla="*/ 8387606 w 8938307"/>
              <a:gd name="connsiteY3013" fmla="*/ 1723074 h 2993922"/>
              <a:gd name="connsiteX3014" fmla="*/ 8355835 w 8938307"/>
              <a:gd name="connsiteY3014" fmla="*/ 1723074 h 2993922"/>
              <a:gd name="connsiteX3015" fmla="*/ 8377016 w 8938307"/>
              <a:gd name="connsiteY3015" fmla="*/ 1712482 h 2993922"/>
              <a:gd name="connsiteX3016" fmla="*/ 8355835 w 8938307"/>
              <a:gd name="connsiteY3016" fmla="*/ 1701893 h 2993922"/>
              <a:gd name="connsiteX3017" fmla="*/ 7625096 w 8938307"/>
              <a:gd name="connsiteY3017" fmla="*/ 1691301 h 2993922"/>
              <a:gd name="connsiteX3018" fmla="*/ 7614505 w 8938307"/>
              <a:gd name="connsiteY3018" fmla="*/ 1701893 h 2993922"/>
              <a:gd name="connsiteX3019" fmla="*/ 7646278 w 8938307"/>
              <a:gd name="connsiteY3019" fmla="*/ 1691301 h 2993922"/>
              <a:gd name="connsiteX3020" fmla="*/ 4172621 w 8938307"/>
              <a:gd name="connsiteY3020" fmla="*/ 1691301 h 2993922"/>
              <a:gd name="connsiteX3021" fmla="*/ 4162031 w 8938307"/>
              <a:gd name="connsiteY3021" fmla="*/ 1701893 h 2993922"/>
              <a:gd name="connsiteX3022" fmla="*/ 4172621 w 8938307"/>
              <a:gd name="connsiteY3022" fmla="*/ 1723074 h 2993922"/>
              <a:gd name="connsiteX3023" fmla="*/ 4214983 w 8938307"/>
              <a:gd name="connsiteY3023" fmla="*/ 1723074 h 2993922"/>
              <a:gd name="connsiteX3024" fmla="*/ 4193802 w 8938307"/>
              <a:gd name="connsiteY3024" fmla="*/ 1712482 h 2993922"/>
              <a:gd name="connsiteX3025" fmla="*/ 4193802 w 8938307"/>
              <a:gd name="connsiteY3025" fmla="*/ 1701893 h 2993922"/>
              <a:gd name="connsiteX3026" fmla="*/ 4183212 w 8938307"/>
              <a:gd name="connsiteY3026" fmla="*/ 1691301 h 2993922"/>
              <a:gd name="connsiteX3027" fmla="*/ 4172621 w 8938307"/>
              <a:gd name="connsiteY3027" fmla="*/ 1691301 h 2993922"/>
              <a:gd name="connsiteX3028" fmla="*/ 7233251 w 8938307"/>
              <a:gd name="connsiteY3028" fmla="*/ 1680711 h 2993922"/>
              <a:gd name="connsiteX3029" fmla="*/ 7222660 w 8938307"/>
              <a:gd name="connsiteY3029" fmla="*/ 1691301 h 2993922"/>
              <a:gd name="connsiteX3030" fmla="*/ 7286203 w 8938307"/>
              <a:gd name="connsiteY3030" fmla="*/ 1707187 h 2993922"/>
              <a:gd name="connsiteX3031" fmla="*/ 7328564 w 8938307"/>
              <a:gd name="connsiteY3031" fmla="*/ 1701893 h 2993922"/>
              <a:gd name="connsiteX3032" fmla="*/ 7339155 w 8938307"/>
              <a:gd name="connsiteY3032" fmla="*/ 1701893 h 2993922"/>
              <a:gd name="connsiteX3033" fmla="*/ 7328564 w 8938307"/>
              <a:gd name="connsiteY3033" fmla="*/ 1691301 h 2993922"/>
              <a:gd name="connsiteX3034" fmla="*/ 7302088 w 8938307"/>
              <a:gd name="connsiteY3034" fmla="*/ 1696597 h 2993922"/>
              <a:gd name="connsiteX3035" fmla="*/ 7280908 w 8938307"/>
              <a:gd name="connsiteY3035" fmla="*/ 1701893 h 2993922"/>
              <a:gd name="connsiteX3036" fmla="*/ 7275612 w 8938307"/>
              <a:gd name="connsiteY3036" fmla="*/ 1691301 h 2993922"/>
              <a:gd name="connsiteX3037" fmla="*/ 7233251 w 8938307"/>
              <a:gd name="connsiteY3037" fmla="*/ 1680711 h 2993922"/>
              <a:gd name="connsiteX3038" fmla="*/ 4829228 w 8938307"/>
              <a:gd name="connsiteY3038" fmla="*/ 1680711 h 2993922"/>
              <a:gd name="connsiteX3039" fmla="*/ 4829228 w 8938307"/>
              <a:gd name="connsiteY3039" fmla="*/ 1691301 h 2993922"/>
              <a:gd name="connsiteX3040" fmla="*/ 4839818 w 8938307"/>
              <a:gd name="connsiteY3040" fmla="*/ 1680711 h 2993922"/>
              <a:gd name="connsiteX3041" fmla="*/ 4829228 w 8938307"/>
              <a:gd name="connsiteY3041" fmla="*/ 1680711 h 2993922"/>
              <a:gd name="connsiteX3042" fmla="*/ 2986495 w 8938307"/>
              <a:gd name="connsiteY3042" fmla="*/ 1680711 h 2993922"/>
              <a:gd name="connsiteX3043" fmla="*/ 2997086 w 8938307"/>
              <a:gd name="connsiteY3043" fmla="*/ 1691301 h 2993922"/>
              <a:gd name="connsiteX3044" fmla="*/ 2986495 w 8938307"/>
              <a:gd name="connsiteY3044" fmla="*/ 1691301 h 2993922"/>
              <a:gd name="connsiteX3045" fmla="*/ 2975906 w 8938307"/>
              <a:gd name="connsiteY3045" fmla="*/ 1691301 h 2993922"/>
              <a:gd name="connsiteX3046" fmla="*/ 2986495 w 8938307"/>
              <a:gd name="connsiteY3046" fmla="*/ 1680711 h 2993922"/>
              <a:gd name="connsiteX3047" fmla="*/ 4900712 w 8938307"/>
              <a:gd name="connsiteY3047" fmla="*/ 1675416 h 2993922"/>
              <a:gd name="connsiteX3048" fmla="*/ 4892770 w 8938307"/>
              <a:gd name="connsiteY3048" fmla="*/ 1680711 h 2993922"/>
              <a:gd name="connsiteX3049" fmla="*/ 4903360 w 8938307"/>
              <a:gd name="connsiteY3049" fmla="*/ 1680711 h 2993922"/>
              <a:gd name="connsiteX3050" fmla="*/ 4900712 w 8938307"/>
              <a:gd name="connsiteY3050" fmla="*/ 1675416 h 2993922"/>
              <a:gd name="connsiteX3051" fmla="*/ 7175004 w 8938307"/>
              <a:gd name="connsiteY3051" fmla="*/ 1670122 h 2993922"/>
              <a:gd name="connsiteX3052" fmla="*/ 7169708 w 8938307"/>
              <a:gd name="connsiteY3052" fmla="*/ 1675416 h 2993922"/>
              <a:gd name="connsiteX3053" fmla="*/ 7180299 w 8938307"/>
              <a:gd name="connsiteY3053" fmla="*/ 1680711 h 2993922"/>
              <a:gd name="connsiteX3054" fmla="*/ 7175004 w 8938307"/>
              <a:gd name="connsiteY3054" fmla="*/ 1670122 h 2993922"/>
              <a:gd name="connsiteX3055" fmla="*/ 4913950 w 8938307"/>
              <a:gd name="connsiteY3055" fmla="*/ 1670122 h 2993922"/>
              <a:gd name="connsiteX3056" fmla="*/ 4945722 w 8938307"/>
              <a:gd name="connsiteY3056" fmla="*/ 1691301 h 2993922"/>
              <a:gd name="connsiteX3057" fmla="*/ 4956312 w 8938307"/>
              <a:gd name="connsiteY3057" fmla="*/ 1686007 h 2993922"/>
              <a:gd name="connsiteX3058" fmla="*/ 4945722 w 8938307"/>
              <a:gd name="connsiteY3058" fmla="*/ 1680711 h 2993922"/>
              <a:gd name="connsiteX3059" fmla="*/ 4935132 w 8938307"/>
              <a:gd name="connsiteY3059" fmla="*/ 1680711 h 2993922"/>
              <a:gd name="connsiteX3060" fmla="*/ 4924540 w 8938307"/>
              <a:gd name="connsiteY3060" fmla="*/ 1670122 h 2993922"/>
              <a:gd name="connsiteX3061" fmla="*/ 4913950 w 8938307"/>
              <a:gd name="connsiteY3061" fmla="*/ 1670122 h 2993922"/>
              <a:gd name="connsiteX3062" fmla="*/ 8207569 w 8938307"/>
              <a:gd name="connsiteY3062" fmla="*/ 1659530 h 2993922"/>
              <a:gd name="connsiteX3063" fmla="*/ 8260521 w 8938307"/>
              <a:gd name="connsiteY3063" fmla="*/ 1670122 h 2993922"/>
              <a:gd name="connsiteX3064" fmla="*/ 8249931 w 8938307"/>
              <a:gd name="connsiteY3064" fmla="*/ 1680711 h 2993922"/>
              <a:gd name="connsiteX3065" fmla="*/ 8228750 w 8938307"/>
              <a:gd name="connsiteY3065" fmla="*/ 1670122 h 2993922"/>
              <a:gd name="connsiteX3066" fmla="*/ 7836904 w 8938307"/>
              <a:gd name="connsiteY3066" fmla="*/ 1659530 h 2993922"/>
              <a:gd name="connsiteX3067" fmla="*/ 7858085 w 8938307"/>
              <a:gd name="connsiteY3067" fmla="*/ 1659530 h 2993922"/>
              <a:gd name="connsiteX3068" fmla="*/ 7879267 w 8938307"/>
              <a:gd name="connsiteY3068" fmla="*/ 1670122 h 2993922"/>
              <a:gd name="connsiteX3069" fmla="*/ 7900446 w 8938307"/>
              <a:gd name="connsiteY3069" fmla="*/ 1670122 h 2993922"/>
              <a:gd name="connsiteX3070" fmla="*/ 7911038 w 8938307"/>
              <a:gd name="connsiteY3070" fmla="*/ 1680711 h 2993922"/>
              <a:gd name="connsiteX3071" fmla="*/ 7926923 w 8938307"/>
              <a:gd name="connsiteY3071" fmla="*/ 1680711 h 2993922"/>
              <a:gd name="connsiteX3072" fmla="*/ 7953398 w 8938307"/>
              <a:gd name="connsiteY3072" fmla="*/ 1691301 h 2993922"/>
              <a:gd name="connsiteX3073" fmla="*/ 8016942 w 8938307"/>
              <a:gd name="connsiteY3073" fmla="*/ 1712482 h 2993922"/>
              <a:gd name="connsiteX3074" fmla="*/ 8027531 w 8938307"/>
              <a:gd name="connsiteY3074" fmla="*/ 1723074 h 2993922"/>
              <a:gd name="connsiteX3075" fmla="*/ 7995760 w 8938307"/>
              <a:gd name="connsiteY3075" fmla="*/ 1712482 h 2993922"/>
              <a:gd name="connsiteX3076" fmla="*/ 7974579 w 8938307"/>
              <a:gd name="connsiteY3076" fmla="*/ 1707187 h 2993922"/>
              <a:gd name="connsiteX3077" fmla="*/ 7953398 w 8938307"/>
              <a:gd name="connsiteY3077" fmla="*/ 1701893 h 2993922"/>
              <a:gd name="connsiteX3078" fmla="*/ 7868675 w 8938307"/>
              <a:gd name="connsiteY3078" fmla="*/ 1680711 h 2993922"/>
              <a:gd name="connsiteX3079" fmla="*/ 7836904 w 8938307"/>
              <a:gd name="connsiteY3079" fmla="*/ 1659530 h 2993922"/>
              <a:gd name="connsiteX3080" fmla="*/ 7476830 w 8938307"/>
              <a:gd name="connsiteY3080" fmla="*/ 1659530 h 2993922"/>
              <a:gd name="connsiteX3081" fmla="*/ 7519192 w 8938307"/>
              <a:gd name="connsiteY3081" fmla="*/ 1670122 h 2993922"/>
              <a:gd name="connsiteX3082" fmla="*/ 7519192 w 8938307"/>
              <a:gd name="connsiteY3082" fmla="*/ 1659530 h 2993922"/>
              <a:gd name="connsiteX3083" fmla="*/ 7492716 w 8938307"/>
              <a:gd name="connsiteY3083" fmla="*/ 1659530 h 2993922"/>
              <a:gd name="connsiteX3084" fmla="*/ 7483450 w 8938307"/>
              <a:gd name="connsiteY3084" fmla="*/ 1659530 h 2993922"/>
              <a:gd name="connsiteX3085" fmla="*/ 7296793 w 8938307"/>
              <a:gd name="connsiteY3085" fmla="*/ 1659530 h 2993922"/>
              <a:gd name="connsiteX3086" fmla="*/ 7286203 w 8938307"/>
              <a:gd name="connsiteY3086" fmla="*/ 1670122 h 2993922"/>
              <a:gd name="connsiteX3087" fmla="*/ 7302088 w 8938307"/>
              <a:gd name="connsiteY3087" fmla="*/ 1670122 h 2993922"/>
              <a:gd name="connsiteX3088" fmla="*/ 7317974 w 8938307"/>
              <a:gd name="connsiteY3088" fmla="*/ 1664826 h 2993922"/>
              <a:gd name="connsiteX3089" fmla="*/ 7312678 w 8938307"/>
              <a:gd name="connsiteY3089" fmla="*/ 1659530 h 2993922"/>
              <a:gd name="connsiteX3090" fmla="*/ 7296793 w 8938307"/>
              <a:gd name="connsiteY3090" fmla="*/ 1659530 h 2993922"/>
              <a:gd name="connsiteX3091" fmla="*/ 4490334 w 8938307"/>
              <a:gd name="connsiteY3091" fmla="*/ 1659530 h 2993922"/>
              <a:gd name="connsiteX3092" fmla="*/ 4490334 w 8938307"/>
              <a:gd name="connsiteY3092" fmla="*/ 1670122 h 2993922"/>
              <a:gd name="connsiteX3093" fmla="*/ 4500924 w 8938307"/>
              <a:gd name="connsiteY3093" fmla="*/ 1670122 h 2993922"/>
              <a:gd name="connsiteX3094" fmla="*/ 4490334 w 8938307"/>
              <a:gd name="connsiteY3094" fmla="*/ 1659530 h 2993922"/>
              <a:gd name="connsiteX3095" fmla="*/ 3219485 w 8938307"/>
              <a:gd name="connsiteY3095" fmla="*/ 1659530 h 2993922"/>
              <a:gd name="connsiteX3096" fmla="*/ 3219485 w 8938307"/>
              <a:gd name="connsiteY3096" fmla="*/ 1670122 h 2993922"/>
              <a:gd name="connsiteX3097" fmla="*/ 3230075 w 8938307"/>
              <a:gd name="connsiteY3097" fmla="*/ 1670122 h 2993922"/>
              <a:gd name="connsiteX3098" fmla="*/ 4003175 w 8938307"/>
              <a:gd name="connsiteY3098" fmla="*/ 1648940 h 2993922"/>
              <a:gd name="connsiteX3099" fmla="*/ 4024356 w 8938307"/>
              <a:gd name="connsiteY3099" fmla="*/ 1648940 h 2993922"/>
              <a:gd name="connsiteX3100" fmla="*/ 4024356 w 8938307"/>
              <a:gd name="connsiteY3100" fmla="*/ 1659530 h 2993922"/>
              <a:gd name="connsiteX3101" fmla="*/ 4003175 w 8938307"/>
              <a:gd name="connsiteY3101" fmla="*/ 1648940 h 2993922"/>
              <a:gd name="connsiteX3102" fmla="*/ 7512964 w 8938307"/>
              <a:gd name="connsiteY3102" fmla="*/ 1644577 h 2993922"/>
              <a:gd name="connsiteX3103" fmla="*/ 7509924 w 8938307"/>
              <a:gd name="connsiteY3103" fmla="*/ 1647617 h 2993922"/>
              <a:gd name="connsiteX3104" fmla="*/ 7508601 w 8938307"/>
              <a:gd name="connsiteY3104" fmla="*/ 1648940 h 2993922"/>
              <a:gd name="connsiteX3105" fmla="*/ 8030180 w 8938307"/>
              <a:gd name="connsiteY3105" fmla="*/ 1643646 h 2993922"/>
              <a:gd name="connsiteX3106" fmla="*/ 8038123 w 8938307"/>
              <a:gd name="connsiteY3106" fmla="*/ 1648940 h 2993922"/>
              <a:gd name="connsiteX3107" fmla="*/ 8027531 w 8938307"/>
              <a:gd name="connsiteY3107" fmla="*/ 1648940 h 2993922"/>
              <a:gd name="connsiteX3108" fmla="*/ 8030180 w 8938307"/>
              <a:gd name="connsiteY3108" fmla="*/ 1643646 h 2993922"/>
              <a:gd name="connsiteX3109" fmla="*/ 8154617 w 8938307"/>
              <a:gd name="connsiteY3109" fmla="*/ 1638349 h 2993922"/>
              <a:gd name="connsiteX3110" fmla="*/ 8175798 w 8938307"/>
              <a:gd name="connsiteY3110" fmla="*/ 1648940 h 2993922"/>
              <a:gd name="connsiteX3111" fmla="*/ 8154617 w 8938307"/>
              <a:gd name="connsiteY3111" fmla="*/ 1648940 h 2993922"/>
              <a:gd name="connsiteX3112" fmla="*/ 7275612 w 8938307"/>
              <a:gd name="connsiteY3112" fmla="*/ 1638349 h 2993922"/>
              <a:gd name="connsiteX3113" fmla="*/ 7275612 w 8938307"/>
              <a:gd name="connsiteY3113" fmla="*/ 1659530 h 2993922"/>
              <a:gd name="connsiteX3114" fmla="*/ 7296793 w 8938307"/>
              <a:gd name="connsiteY3114" fmla="*/ 1648940 h 2993922"/>
              <a:gd name="connsiteX3115" fmla="*/ 7312678 w 8938307"/>
              <a:gd name="connsiteY3115" fmla="*/ 1654235 h 2993922"/>
              <a:gd name="connsiteX3116" fmla="*/ 7328564 w 8938307"/>
              <a:gd name="connsiteY3116" fmla="*/ 1659530 h 2993922"/>
              <a:gd name="connsiteX3117" fmla="*/ 7317974 w 8938307"/>
              <a:gd name="connsiteY3117" fmla="*/ 1638349 h 2993922"/>
              <a:gd name="connsiteX3118" fmla="*/ 7296793 w 8938307"/>
              <a:gd name="connsiteY3118" fmla="*/ 1638349 h 2993922"/>
              <a:gd name="connsiteX3119" fmla="*/ 2859410 w 8938307"/>
              <a:gd name="connsiteY3119" fmla="*/ 1638349 h 2993922"/>
              <a:gd name="connsiteX3120" fmla="*/ 2870002 w 8938307"/>
              <a:gd name="connsiteY3120" fmla="*/ 1638349 h 2993922"/>
              <a:gd name="connsiteX3121" fmla="*/ 2859410 w 8938307"/>
              <a:gd name="connsiteY3121" fmla="*/ 1648940 h 2993922"/>
              <a:gd name="connsiteX3122" fmla="*/ 7717762 w 8938307"/>
              <a:gd name="connsiteY3122" fmla="*/ 1633055 h 2993922"/>
              <a:gd name="connsiteX3123" fmla="*/ 7720409 w 8938307"/>
              <a:gd name="connsiteY3123" fmla="*/ 1638349 h 2993922"/>
              <a:gd name="connsiteX3124" fmla="*/ 7725704 w 8938307"/>
              <a:gd name="connsiteY3124" fmla="*/ 1638349 h 2993922"/>
              <a:gd name="connsiteX3125" fmla="*/ 7741590 w 8938307"/>
              <a:gd name="connsiteY3125" fmla="*/ 1638349 h 2993922"/>
              <a:gd name="connsiteX3126" fmla="*/ 7762772 w 8938307"/>
              <a:gd name="connsiteY3126" fmla="*/ 1648940 h 2993922"/>
              <a:gd name="connsiteX3127" fmla="*/ 7741590 w 8938307"/>
              <a:gd name="connsiteY3127" fmla="*/ 1648940 h 2993922"/>
              <a:gd name="connsiteX3128" fmla="*/ 7709820 w 8938307"/>
              <a:gd name="connsiteY3128" fmla="*/ 1638349 h 2993922"/>
              <a:gd name="connsiteX3129" fmla="*/ 7717762 w 8938307"/>
              <a:gd name="connsiteY3129" fmla="*/ 1633055 h 2993922"/>
              <a:gd name="connsiteX3130" fmla="*/ 7634362 w 8938307"/>
              <a:gd name="connsiteY3130" fmla="*/ 1630406 h 2993922"/>
              <a:gd name="connsiteX3131" fmla="*/ 7625096 w 8938307"/>
              <a:gd name="connsiteY3131" fmla="*/ 1633055 h 2993922"/>
              <a:gd name="connsiteX3132" fmla="*/ 7625096 w 8938307"/>
              <a:gd name="connsiteY3132" fmla="*/ 1648940 h 2993922"/>
              <a:gd name="connsiteX3133" fmla="*/ 7646278 w 8938307"/>
              <a:gd name="connsiteY3133" fmla="*/ 1638349 h 2993922"/>
              <a:gd name="connsiteX3134" fmla="*/ 7640982 w 8938307"/>
              <a:gd name="connsiteY3134" fmla="*/ 1633055 h 2993922"/>
              <a:gd name="connsiteX3135" fmla="*/ 7634362 w 8938307"/>
              <a:gd name="connsiteY3135" fmla="*/ 1630406 h 2993922"/>
              <a:gd name="connsiteX3136" fmla="*/ 7762772 w 8938307"/>
              <a:gd name="connsiteY3136" fmla="*/ 1627759 h 2993922"/>
              <a:gd name="connsiteX3137" fmla="*/ 7773361 w 8938307"/>
              <a:gd name="connsiteY3137" fmla="*/ 1627759 h 2993922"/>
              <a:gd name="connsiteX3138" fmla="*/ 7789248 w 8938307"/>
              <a:gd name="connsiteY3138" fmla="*/ 1633055 h 2993922"/>
              <a:gd name="connsiteX3139" fmla="*/ 7810428 w 8938307"/>
              <a:gd name="connsiteY3139" fmla="*/ 1638349 h 2993922"/>
              <a:gd name="connsiteX3140" fmla="*/ 7826313 w 8938307"/>
              <a:gd name="connsiteY3140" fmla="*/ 1648940 h 2993922"/>
              <a:gd name="connsiteX3141" fmla="*/ 7830285 w 8938307"/>
              <a:gd name="connsiteY3141" fmla="*/ 1648940 h 2993922"/>
              <a:gd name="connsiteX3142" fmla="*/ 7831609 w 8938307"/>
              <a:gd name="connsiteY3142" fmla="*/ 1648940 h 2993922"/>
              <a:gd name="connsiteX3143" fmla="*/ 7836904 w 8938307"/>
              <a:gd name="connsiteY3143" fmla="*/ 1648940 h 2993922"/>
              <a:gd name="connsiteX3144" fmla="*/ 7826313 w 8938307"/>
              <a:gd name="connsiteY3144" fmla="*/ 1659530 h 2993922"/>
              <a:gd name="connsiteX3145" fmla="*/ 7805134 w 8938307"/>
              <a:gd name="connsiteY3145" fmla="*/ 1648940 h 2993922"/>
              <a:gd name="connsiteX3146" fmla="*/ 7794542 w 8938307"/>
              <a:gd name="connsiteY3146" fmla="*/ 1648940 h 2993922"/>
              <a:gd name="connsiteX3147" fmla="*/ 7794542 w 8938307"/>
              <a:gd name="connsiteY3147" fmla="*/ 1638349 h 2993922"/>
              <a:gd name="connsiteX3148" fmla="*/ 7783952 w 8938307"/>
              <a:gd name="connsiteY3148" fmla="*/ 1638349 h 2993922"/>
              <a:gd name="connsiteX3149" fmla="*/ 7768067 w 8938307"/>
              <a:gd name="connsiteY3149" fmla="*/ 1638349 h 2993922"/>
              <a:gd name="connsiteX3150" fmla="*/ 7762772 w 8938307"/>
              <a:gd name="connsiteY3150" fmla="*/ 1627759 h 2993922"/>
              <a:gd name="connsiteX3151" fmla="*/ 7582734 w 8938307"/>
              <a:gd name="connsiteY3151" fmla="*/ 1617170 h 2993922"/>
              <a:gd name="connsiteX3152" fmla="*/ 7582734 w 8938307"/>
              <a:gd name="connsiteY3152" fmla="*/ 1627759 h 2993922"/>
              <a:gd name="connsiteX3153" fmla="*/ 7593326 w 8938307"/>
              <a:gd name="connsiteY3153" fmla="*/ 1633055 h 2993922"/>
              <a:gd name="connsiteX3154" fmla="*/ 7593326 w 8938307"/>
              <a:gd name="connsiteY3154" fmla="*/ 1638349 h 2993922"/>
              <a:gd name="connsiteX3155" fmla="*/ 7603915 w 8938307"/>
              <a:gd name="connsiteY3155" fmla="*/ 1638349 h 2993922"/>
              <a:gd name="connsiteX3156" fmla="*/ 2774687 w 8938307"/>
              <a:gd name="connsiteY3156" fmla="*/ 1617170 h 2993922"/>
              <a:gd name="connsiteX3157" fmla="*/ 2774687 w 8938307"/>
              <a:gd name="connsiteY3157" fmla="*/ 1627759 h 2993922"/>
              <a:gd name="connsiteX3158" fmla="*/ 2769392 w 8938307"/>
              <a:gd name="connsiteY3158" fmla="*/ 1633055 h 2993922"/>
              <a:gd name="connsiteX3159" fmla="*/ 2764097 w 8938307"/>
              <a:gd name="connsiteY3159" fmla="*/ 1622464 h 2993922"/>
              <a:gd name="connsiteX3160" fmla="*/ 2774687 w 8938307"/>
              <a:gd name="connsiteY3160" fmla="*/ 1617170 h 2993922"/>
              <a:gd name="connsiteX3161" fmla="*/ 8022237 w 8938307"/>
              <a:gd name="connsiteY3161" fmla="*/ 1606578 h 2993922"/>
              <a:gd name="connsiteX3162" fmla="*/ 8027531 w 8938307"/>
              <a:gd name="connsiteY3162" fmla="*/ 1606578 h 2993922"/>
              <a:gd name="connsiteX3163" fmla="*/ 8038123 w 8938307"/>
              <a:gd name="connsiteY3163" fmla="*/ 1606578 h 2993922"/>
              <a:gd name="connsiteX3164" fmla="*/ 8080483 w 8938307"/>
              <a:gd name="connsiteY3164" fmla="*/ 1617170 h 2993922"/>
              <a:gd name="connsiteX3165" fmla="*/ 8112254 w 8938307"/>
              <a:gd name="connsiteY3165" fmla="*/ 1638349 h 2993922"/>
              <a:gd name="connsiteX3166" fmla="*/ 8101664 w 8938307"/>
              <a:gd name="connsiteY3166" fmla="*/ 1638349 h 2993922"/>
              <a:gd name="connsiteX3167" fmla="*/ 7529782 w 8938307"/>
              <a:gd name="connsiteY3167" fmla="*/ 1606578 h 2993922"/>
              <a:gd name="connsiteX3168" fmla="*/ 7529782 w 8938307"/>
              <a:gd name="connsiteY3168" fmla="*/ 1617170 h 2993922"/>
              <a:gd name="connsiteX3169" fmla="*/ 7540374 w 8938307"/>
              <a:gd name="connsiteY3169" fmla="*/ 1606578 h 2993922"/>
              <a:gd name="connsiteX3170" fmla="*/ 3145351 w 8938307"/>
              <a:gd name="connsiteY3170" fmla="*/ 1606578 h 2993922"/>
              <a:gd name="connsiteX3171" fmla="*/ 3166533 w 8938307"/>
              <a:gd name="connsiteY3171" fmla="*/ 1606578 h 2993922"/>
              <a:gd name="connsiteX3172" fmla="*/ 3166533 w 8938307"/>
              <a:gd name="connsiteY3172" fmla="*/ 1617170 h 2993922"/>
              <a:gd name="connsiteX3173" fmla="*/ 3145351 w 8938307"/>
              <a:gd name="connsiteY3173" fmla="*/ 1606578 h 2993922"/>
              <a:gd name="connsiteX3174" fmla="*/ 8610004 w 8938307"/>
              <a:gd name="connsiteY3174" fmla="*/ 1595988 h 2993922"/>
              <a:gd name="connsiteX3175" fmla="*/ 8620595 w 8938307"/>
              <a:gd name="connsiteY3175" fmla="*/ 1595988 h 2993922"/>
              <a:gd name="connsiteX3176" fmla="*/ 8641775 w 8938307"/>
              <a:gd name="connsiteY3176" fmla="*/ 1595988 h 2993922"/>
              <a:gd name="connsiteX3177" fmla="*/ 8652366 w 8938307"/>
              <a:gd name="connsiteY3177" fmla="*/ 1595988 h 2993922"/>
              <a:gd name="connsiteX3178" fmla="*/ 8657660 w 8938307"/>
              <a:gd name="connsiteY3178" fmla="*/ 1601283 h 2993922"/>
              <a:gd name="connsiteX3179" fmla="*/ 8673545 w 8938307"/>
              <a:gd name="connsiteY3179" fmla="*/ 1606578 h 2993922"/>
              <a:gd name="connsiteX3180" fmla="*/ 8710613 w 8938307"/>
              <a:gd name="connsiteY3180" fmla="*/ 1617170 h 2993922"/>
              <a:gd name="connsiteX3181" fmla="*/ 8758270 w 8938307"/>
              <a:gd name="connsiteY3181" fmla="*/ 1638349 h 2993922"/>
              <a:gd name="connsiteX3182" fmla="*/ 8774155 w 8938307"/>
              <a:gd name="connsiteY3182" fmla="*/ 1638349 h 2993922"/>
              <a:gd name="connsiteX3183" fmla="*/ 8784747 w 8938307"/>
              <a:gd name="connsiteY3183" fmla="*/ 1638349 h 2993922"/>
              <a:gd name="connsiteX3184" fmla="*/ 8795336 w 8938307"/>
              <a:gd name="connsiteY3184" fmla="*/ 1643645 h 2993922"/>
              <a:gd name="connsiteX3185" fmla="*/ 8800632 w 8938307"/>
              <a:gd name="connsiteY3185" fmla="*/ 1648940 h 2993922"/>
              <a:gd name="connsiteX3186" fmla="*/ 8821812 w 8938307"/>
              <a:gd name="connsiteY3186" fmla="*/ 1670122 h 2993922"/>
              <a:gd name="connsiteX3187" fmla="*/ 8842993 w 8938307"/>
              <a:gd name="connsiteY3187" fmla="*/ 1680711 h 2993922"/>
              <a:gd name="connsiteX3188" fmla="*/ 8800632 w 8938307"/>
              <a:gd name="connsiteY3188" fmla="*/ 1680711 h 2993922"/>
              <a:gd name="connsiteX3189" fmla="*/ 8768861 w 8938307"/>
              <a:gd name="connsiteY3189" fmla="*/ 1659530 h 2993922"/>
              <a:gd name="connsiteX3190" fmla="*/ 8747679 w 8938307"/>
              <a:gd name="connsiteY3190" fmla="*/ 1654235 h 2993922"/>
              <a:gd name="connsiteX3191" fmla="*/ 8737089 w 8938307"/>
              <a:gd name="connsiteY3191" fmla="*/ 1648940 h 2993922"/>
              <a:gd name="connsiteX3192" fmla="*/ 8721203 w 8938307"/>
              <a:gd name="connsiteY3192" fmla="*/ 1643645 h 2993922"/>
              <a:gd name="connsiteX3193" fmla="*/ 8705318 w 8938307"/>
              <a:gd name="connsiteY3193" fmla="*/ 1638349 h 2993922"/>
              <a:gd name="connsiteX3194" fmla="*/ 8694728 w 8938307"/>
              <a:gd name="connsiteY3194" fmla="*/ 1627759 h 2993922"/>
              <a:gd name="connsiteX3195" fmla="*/ 8689432 w 8938307"/>
              <a:gd name="connsiteY3195" fmla="*/ 1622464 h 2993922"/>
              <a:gd name="connsiteX3196" fmla="*/ 8678843 w 8938307"/>
              <a:gd name="connsiteY3196" fmla="*/ 1617170 h 2993922"/>
              <a:gd name="connsiteX3197" fmla="*/ 8662957 w 8938307"/>
              <a:gd name="connsiteY3197" fmla="*/ 1617170 h 2993922"/>
              <a:gd name="connsiteX3198" fmla="*/ 8641775 w 8938307"/>
              <a:gd name="connsiteY3198" fmla="*/ 1617170 h 2993922"/>
              <a:gd name="connsiteX3199" fmla="*/ 8620595 w 8938307"/>
              <a:gd name="connsiteY3199" fmla="*/ 1611874 h 2993922"/>
              <a:gd name="connsiteX3200" fmla="*/ 8610004 w 8938307"/>
              <a:gd name="connsiteY3200" fmla="*/ 1595988 h 2993922"/>
              <a:gd name="connsiteX3201" fmla="*/ 7900446 w 8938307"/>
              <a:gd name="connsiteY3201" fmla="*/ 1595988 h 2993922"/>
              <a:gd name="connsiteX3202" fmla="*/ 7911038 w 8938307"/>
              <a:gd name="connsiteY3202" fmla="*/ 1595988 h 2993922"/>
              <a:gd name="connsiteX3203" fmla="*/ 7911038 w 8938307"/>
              <a:gd name="connsiteY3203" fmla="*/ 1606578 h 2993922"/>
              <a:gd name="connsiteX3204" fmla="*/ 7900446 w 8938307"/>
              <a:gd name="connsiteY3204" fmla="*/ 1595988 h 2993922"/>
              <a:gd name="connsiteX3205" fmla="*/ 7720409 w 8938307"/>
              <a:gd name="connsiteY3205" fmla="*/ 1595988 h 2993922"/>
              <a:gd name="connsiteX3206" fmla="*/ 7731000 w 8938307"/>
              <a:gd name="connsiteY3206" fmla="*/ 1601283 h 2993922"/>
              <a:gd name="connsiteX3207" fmla="*/ 7731000 w 8938307"/>
              <a:gd name="connsiteY3207" fmla="*/ 1617170 h 2993922"/>
              <a:gd name="connsiteX3208" fmla="*/ 7731000 w 8938307"/>
              <a:gd name="connsiteY3208" fmla="*/ 1627759 h 2993922"/>
              <a:gd name="connsiteX3209" fmla="*/ 7720409 w 8938307"/>
              <a:gd name="connsiteY3209" fmla="*/ 1622464 h 2993922"/>
              <a:gd name="connsiteX3210" fmla="*/ 7709820 w 8938307"/>
              <a:gd name="connsiteY3210" fmla="*/ 1606578 h 2993922"/>
              <a:gd name="connsiteX3211" fmla="*/ 3463064 w 8938307"/>
              <a:gd name="connsiteY3211" fmla="*/ 1595988 h 2993922"/>
              <a:gd name="connsiteX3212" fmla="*/ 3484244 w 8938307"/>
              <a:gd name="connsiteY3212" fmla="*/ 1606578 h 2993922"/>
              <a:gd name="connsiteX3213" fmla="*/ 3494834 w 8938307"/>
              <a:gd name="connsiteY3213" fmla="*/ 1606578 h 2993922"/>
              <a:gd name="connsiteX3214" fmla="*/ 3505426 w 8938307"/>
              <a:gd name="connsiteY3214" fmla="*/ 1617170 h 2993922"/>
              <a:gd name="connsiteX3215" fmla="*/ 3547788 w 8938307"/>
              <a:gd name="connsiteY3215" fmla="*/ 1638349 h 2993922"/>
              <a:gd name="connsiteX3216" fmla="*/ 3621920 w 8938307"/>
              <a:gd name="connsiteY3216" fmla="*/ 1659530 h 2993922"/>
              <a:gd name="connsiteX3217" fmla="*/ 3643100 w 8938307"/>
              <a:gd name="connsiteY3217" fmla="*/ 1664826 h 2993922"/>
              <a:gd name="connsiteX3218" fmla="*/ 3664282 w 8938307"/>
              <a:gd name="connsiteY3218" fmla="*/ 1670122 h 2993922"/>
              <a:gd name="connsiteX3219" fmla="*/ 3738415 w 8938307"/>
              <a:gd name="connsiteY3219" fmla="*/ 1701893 h 2993922"/>
              <a:gd name="connsiteX3220" fmla="*/ 3717234 w 8938307"/>
              <a:gd name="connsiteY3220" fmla="*/ 1701893 h 2993922"/>
              <a:gd name="connsiteX3221" fmla="*/ 3664282 w 8938307"/>
              <a:gd name="connsiteY3221" fmla="*/ 1691301 h 2993922"/>
              <a:gd name="connsiteX3222" fmla="*/ 3611330 w 8938307"/>
              <a:gd name="connsiteY3222" fmla="*/ 1670122 h 2993922"/>
              <a:gd name="connsiteX3223" fmla="*/ 3595444 w 8938307"/>
              <a:gd name="connsiteY3223" fmla="*/ 1664826 h 2993922"/>
              <a:gd name="connsiteX3224" fmla="*/ 3568968 w 8938307"/>
              <a:gd name="connsiteY3224" fmla="*/ 1664826 h 2993922"/>
              <a:gd name="connsiteX3225" fmla="*/ 3531901 w 8938307"/>
              <a:gd name="connsiteY3225" fmla="*/ 1648940 h 2993922"/>
              <a:gd name="connsiteX3226" fmla="*/ 3505426 w 8938307"/>
              <a:gd name="connsiteY3226" fmla="*/ 1638349 h 2993922"/>
              <a:gd name="connsiteX3227" fmla="*/ 3489540 w 8938307"/>
              <a:gd name="connsiteY3227" fmla="*/ 1638349 h 2993922"/>
              <a:gd name="connsiteX3228" fmla="*/ 3473655 w 8938307"/>
              <a:gd name="connsiteY3228" fmla="*/ 1627759 h 2993922"/>
              <a:gd name="connsiteX3229" fmla="*/ 3463064 w 8938307"/>
              <a:gd name="connsiteY3229" fmla="*/ 1595988 h 2993922"/>
              <a:gd name="connsiteX3230" fmla="*/ 2732326 w 8938307"/>
              <a:gd name="connsiteY3230" fmla="*/ 1595988 h 2993922"/>
              <a:gd name="connsiteX3231" fmla="*/ 2753506 w 8938307"/>
              <a:gd name="connsiteY3231" fmla="*/ 1606578 h 2993922"/>
              <a:gd name="connsiteX3232" fmla="*/ 2748211 w 8938307"/>
              <a:gd name="connsiteY3232" fmla="*/ 1606578 h 2993922"/>
              <a:gd name="connsiteX3233" fmla="*/ 2732326 w 8938307"/>
              <a:gd name="connsiteY3233" fmla="*/ 1606578 h 2993922"/>
              <a:gd name="connsiteX3234" fmla="*/ 7402697 w 8938307"/>
              <a:gd name="connsiteY3234" fmla="*/ 1585397 h 2993922"/>
              <a:gd name="connsiteX3235" fmla="*/ 7370926 w 8938307"/>
              <a:gd name="connsiteY3235" fmla="*/ 1595988 h 2993922"/>
              <a:gd name="connsiteX3236" fmla="*/ 7360336 w 8938307"/>
              <a:gd name="connsiteY3236" fmla="*/ 1595988 h 2993922"/>
              <a:gd name="connsiteX3237" fmla="*/ 7349745 w 8938307"/>
              <a:gd name="connsiteY3237" fmla="*/ 1606578 h 2993922"/>
              <a:gd name="connsiteX3238" fmla="*/ 7360336 w 8938307"/>
              <a:gd name="connsiteY3238" fmla="*/ 1606578 h 2993922"/>
              <a:gd name="connsiteX3239" fmla="*/ 7370926 w 8938307"/>
              <a:gd name="connsiteY3239" fmla="*/ 1606578 h 2993922"/>
              <a:gd name="connsiteX3240" fmla="*/ 7392107 w 8938307"/>
              <a:gd name="connsiteY3240" fmla="*/ 1606578 h 2993922"/>
              <a:gd name="connsiteX3241" fmla="*/ 7402697 w 8938307"/>
              <a:gd name="connsiteY3241" fmla="*/ 1617170 h 2993922"/>
              <a:gd name="connsiteX3242" fmla="*/ 7402697 w 8938307"/>
              <a:gd name="connsiteY3242" fmla="*/ 1595988 h 2993922"/>
              <a:gd name="connsiteX3243" fmla="*/ 3929042 w 8938307"/>
              <a:gd name="connsiteY3243" fmla="*/ 1574807 h 2993922"/>
              <a:gd name="connsiteX3244" fmla="*/ 3934338 w 8938307"/>
              <a:gd name="connsiteY3244" fmla="*/ 1580103 h 2993922"/>
              <a:gd name="connsiteX3245" fmla="*/ 3939633 w 8938307"/>
              <a:gd name="connsiteY3245" fmla="*/ 1585397 h 2993922"/>
              <a:gd name="connsiteX3246" fmla="*/ 3939633 w 8938307"/>
              <a:gd name="connsiteY3246" fmla="*/ 1574807 h 2993922"/>
              <a:gd name="connsiteX3247" fmla="*/ 8547785 w 8938307"/>
              <a:gd name="connsiteY3247" fmla="*/ 1568188 h 2993922"/>
              <a:gd name="connsiteX3248" fmla="*/ 8551756 w 8938307"/>
              <a:gd name="connsiteY3248" fmla="*/ 1569512 h 2993922"/>
              <a:gd name="connsiteX3249" fmla="*/ 8567641 w 8938307"/>
              <a:gd name="connsiteY3249" fmla="*/ 1574807 h 2993922"/>
              <a:gd name="connsiteX3250" fmla="*/ 8578233 w 8938307"/>
              <a:gd name="connsiteY3250" fmla="*/ 1585397 h 2993922"/>
              <a:gd name="connsiteX3251" fmla="*/ 8557053 w 8938307"/>
              <a:gd name="connsiteY3251" fmla="*/ 1585397 h 2993922"/>
              <a:gd name="connsiteX3252" fmla="*/ 8546462 w 8938307"/>
              <a:gd name="connsiteY3252" fmla="*/ 1574807 h 2993922"/>
              <a:gd name="connsiteX3253" fmla="*/ 8547785 w 8938307"/>
              <a:gd name="connsiteY3253" fmla="*/ 1568188 h 2993922"/>
              <a:gd name="connsiteX3254" fmla="*/ 7455649 w 8938307"/>
              <a:gd name="connsiteY3254" fmla="*/ 1564218 h 2993922"/>
              <a:gd name="connsiteX3255" fmla="*/ 7445059 w 8938307"/>
              <a:gd name="connsiteY3255" fmla="*/ 1574807 h 2993922"/>
              <a:gd name="connsiteX3256" fmla="*/ 7445059 w 8938307"/>
              <a:gd name="connsiteY3256" fmla="*/ 1585397 h 2993922"/>
              <a:gd name="connsiteX3257" fmla="*/ 7476830 w 8938307"/>
              <a:gd name="connsiteY3257" fmla="*/ 1574807 h 2993922"/>
              <a:gd name="connsiteX3258" fmla="*/ 7455649 w 8938307"/>
              <a:gd name="connsiteY3258" fmla="*/ 1564218 h 2993922"/>
              <a:gd name="connsiteX3259" fmla="*/ 2933543 w 8938307"/>
              <a:gd name="connsiteY3259" fmla="*/ 1564218 h 2993922"/>
              <a:gd name="connsiteX3260" fmla="*/ 2954724 w 8938307"/>
              <a:gd name="connsiteY3260" fmla="*/ 1564218 h 2993922"/>
              <a:gd name="connsiteX3261" fmla="*/ 2986495 w 8938307"/>
              <a:gd name="connsiteY3261" fmla="*/ 1580103 h 2993922"/>
              <a:gd name="connsiteX3262" fmla="*/ 3007676 w 8938307"/>
              <a:gd name="connsiteY3262" fmla="*/ 1585397 h 2993922"/>
              <a:gd name="connsiteX3263" fmla="*/ 3050039 w 8938307"/>
              <a:gd name="connsiteY3263" fmla="*/ 1606578 h 2993922"/>
              <a:gd name="connsiteX3264" fmla="*/ 3060629 w 8938307"/>
              <a:gd name="connsiteY3264" fmla="*/ 1606578 h 2993922"/>
              <a:gd name="connsiteX3265" fmla="*/ 3113581 w 8938307"/>
              <a:gd name="connsiteY3265" fmla="*/ 1617170 h 2993922"/>
              <a:gd name="connsiteX3266" fmla="*/ 3171829 w 8938307"/>
              <a:gd name="connsiteY3266" fmla="*/ 1638349 h 2993922"/>
              <a:gd name="connsiteX3267" fmla="*/ 3208895 w 8938307"/>
              <a:gd name="connsiteY3267" fmla="*/ 1648940 h 2993922"/>
              <a:gd name="connsiteX3268" fmla="*/ 3251255 w 8938307"/>
              <a:gd name="connsiteY3268" fmla="*/ 1659530 h 2993922"/>
              <a:gd name="connsiteX3269" fmla="*/ 3261847 w 8938307"/>
              <a:gd name="connsiteY3269" fmla="*/ 1659530 h 2993922"/>
              <a:gd name="connsiteX3270" fmla="*/ 3272437 w 8938307"/>
              <a:gd name="connsiteY3270" fmla="*/ 1659530 h 2993922"/>
              <a:gd name="connsiteX3271" fmla="*/ 3283027 w 8938307"/>
              <a:gd name="connsiteY3271" fmla="*/ 1659530 h 2993922"/>
              <a:gd name="connsiteX3272" fmla="*/ 3304208 w 8938307"/>
              <a:gd name="connsiteY3272" fmla="*/ 1670122 h 2993922"/>
              <a:gd name="connsiteX3273" fmla="*/ 3357160 w 8938307"/>
              <a:gd name="connsiteY3273" fmla="*/ 1691301 h 2993922"/>
              <a:gd name="connsiteX3274" fmla="*/ 3367751 w 8938307"/>
              <a:gd name="connsiteY3274" fmla="*/ 1701893 h 2993922"/>
              <a:gd name="connsiteX3275" fmla="*/ 3373046 w 8938307"/>
              <a:gd name="connsiteY3275" fmla="*/ 1712482 h 2993922"/>
              <a:gd name="connsiteX3276" fmla="*/ 3378341 w 8938307"/>
              <a:gd name="connsiteY3276" fmla="*/ 1701893 h 2993922"/>
              <a:gd name="connsiteX3277" fmla="*/ 3399522 w 8938307"/>
              <a:gd name="connsiteY3277" fmla="*/ 1701893 h 2993922"/>
              <a:gd name="connsiteX3278" fmla="*/ 3404817 w 8938307"/>
              <a:gd name="connsiteY3278" fmla="*/ 1707187 h 2993922"/>
              <a:gd name="connsiteX3279" fmla="*/ 3415408 w 8938307"/>
              <a:gd name="connsiteY3279" fmla="*/ 1707187 h 2993922"/>
              <a:gd name="connsiteX3280" fmla="*/ 3431293 w 8938307"/>
              <a:gd name="connsiteY3280" fmla="*/ 1712482 h 2993922"/>
              <a:gd name="connsiteX3281" fmla="*/ 3463064 w 8938307"/>
              <a:gd name="connsiteY3281" fmla="*/ 1723074 h 2993922"/>
              <a:gd name="connsiteX3282" fmla="*/ 3568968 w 8938307"/>
              <a:gd name="connsiteY3282" fmla="*/ 1754845 h 2993922"/>
              <a:gd name="connsiteX3283" fmla="*/ 3595444 w 8938307"/>
              <a:gd name="connsiteY3283" fmla="*/ 1765434 h 2993922"/>
              <a:gd name="connsiteX3284" fmla="*/ 3632511 w 8938307"/>
              <a:gd name="connsiteY3284" fmla="*/ 1765434 h 2993922"/>
              <a:gd name="connsiteX3285" fmla="*/ 3643100 w 8938307"/>
              <a:gd name="connsiteY3285" fmla="*/ 1770730 h 2993922"/>
              <a:gd name="connsiteX3286" fmla="*/ 3653692 w 8938307"/>
              <a:gd name="connsiteY3286" fmla="*/ 1765434 h 2993922"/>
              <a:gd name="connsiteX3287" fmla="*/ 3664282 w 8938307"/>
              <a:gd name="connsiteY3287" fmla="*/ 1754845 h 2993922"/>
              <a:gd name="connsiteX3288" fmla="*/ 3680167 w 8938307"/>
              <a:gd name="connsiteY3288" fmla="*/ 1760140 h 2993922"/>
              <a:gd name="connsiteX3289" fmla="*/ 3706644 w 8938307"/>
              <a:gd name="connsiteY3289" fmla="*/ 1776026 h 2993922"/>
              <a:gd name="connsiteX3290" fmla="*/ 3717234 w 8938307"/>
              <a:gd name="connsiteY3290" fmla="*/ 1786615 h 2993922"/>
              <a:gd name="connsiteX3291" fmla="*/ 3701348 w 8938307"/>
              <a:gd name="connsiteY3291" fmla="*/ 1786615 h 2993922"/>
              <a:gd name="connsiteX3292" fmla="*/ 3696052 w 8938307"/>
              <a:gd name="connsiteY3292" fmla="*/ 1786615 h 2993922"/>
              <a:gd name="connsiteX3293" fmla="*/ 3696052 w 8938307"/>
              <a:gd name="connsiteY3293" fmla="*/ 1797205 h 2993922"/>
              <a:gd name="connsiteX3294" fmla="*/ 3706644 w 8938307"/>
              <a:gd name="connsiteY3294" fmla="*/ 1797205 h 2993922"/>
              <a:gd name="connsiteX3295" fmla="*/ 3717234 w 8938307"/>
              <a:gd name="connsiteY3295" fmla="*/ 1797205 h 2993922"/>
              <a:gd name="connsiteX3296" fmla="*/ 3738415 w 8938307"/>
              <a:gd name="connsiteY3296" fmla="*/ 1807797 h 2993922"/>
              <a:gd name="connsiteX3297" fmla="*/ 3791367 w 8938307"/>
              <a:gd name="connsiteY3297" fmla="*/ 1828978 h 2993922"/>
              <a:gd name="connsiteX3298" fmla="*/ 3844319 w 8938307"/>
              <a:gd name="connsiteY3298" fmla="*/ 1850157 h 2993922"/>
              <a:gd name="connsiteX3299" fmla="*/ 3854908 w 8938307"/>
              <a:gd name="connsiteY3299" fmla="*/ 1850157 h 2993922"/>
              <a:gd name="connsiteX3300" fmla="*/ 3865500 w 8938307"/>
              <a:gd name="connsiteY3300" fmla="*/ 1860749 h 2993922"/>
              <a:gd name="connsiteX3301" fmla="*/ 3876090 w 8938307"/>
              <a:gd name="connsiteY3301" fmla="*/ 1860749 h 2993922"/>
              <a:gd name="connsiteX3302" fmla="*/ 3907860 w 8938307"/>
              <a:gd name="connsiteY3302" fmla="*/ 1860749 h 2993922"/>
              <a:gd name="connsiteX3303" fmla="*/ 3971404 w 8938307"/>
              <a:gd name="connsiteY3303" fmla="*/ 1871338 h 2993922"/>
              <a:gd name="connsiteX3304" fmla="*/ 4003175 w 8938307"/>
              <a:gd name="connsiteY3304" fmla="*/ 1871338 h 2993922"/>
              <a:gd name="connsiteX3305" fmla="*/ 4024356 w 8938307"/>
              <a:gd name="connsiteY3305" fmla="*/ 1881930 h 2993922"/>
              <a:gd name="connsiteX3306" fmla="*/ 4040242 w 8938307"/>
              <a:gd name="connsiteY3306" fmla="*/ 1887224 h 2993922"/>
              <a:gd name="connsiteX3307" fmla="*/ 4056127 w 8938307"/>
              <a:gd name="connsiteY3307" fmla="*/ 1892520 h 2993922"/>
              <a:gd name="connsiteX3308" fmla="*/ 4077308 w 8938307"/>
              <a:gd name="connsiteY3308" fmla="*/ 1881930 h 2993922"/>
              <a:gd name="connsiteX3309" fmla="*/ 4056127 w 8938307"/>
              <a:gd name="connsiteY3309" fmla="*/ 1871338 h 2993922"/>
              <a:gd name="connsiteX3310" fmla="*/ 4077308 w 8938307"/>
              <a:gd name="connsiteY3310" fmla="*/ 1871338 h 2993922"/>
              <a:gd name="connsiteX3311" fmla="*/ 4109079 w 8938307"/>
              <a:gd name="connsiteY3311" fmla="*/ 1881930 h 2993922"/>
              <a:gd name="connsiteX3312" fmla="*/ 4098489 w 8938307"/>
              <a:gd name="connsiteY3312" fmla="*/ 1881930 h 2993922"/>
              <a:gd name="connsiteX3313" fmla="*/ 4087898 w 8938307"/>
              <a:gd name="connsiteY3313" fmla="*/ 1892520 h 2993922"/>
              <a:gd name="connsiteX3314" fmla="*/ 4098489 w 8938307"/>
              <a:gd name="connsiteY3314" fmla="*/ 1903111 h 2993922"/>
              <a:gd name="connsiteX3315" fmla="*/ 4109079 w 8938307"/>
              <a:gd name="connsiteY3315" fmla="*/ 1913701 h 2993922"/>
              <a:gd name="connsiteX3316" fmla="*/ 4119669 w 8938307"/>
              <a:gd name="connsiteY3316" fmla="*/ 1924290 h 2993922"/>
              <a:gd name="connsiteX3317" fmla="*/ 4151441 w 8938307"/>
              <a:gd name="connsiteY3317" fmla="*/ 1934882 h 2993922"/>
              <a:gd name="connsiteX3318" fmla="*/ 4204393 w 8938307"/>
              <a:gd name="connsiteY3318" fmla="*/ 1934882 h 2993922"/>
              <a:gd name="connsiteX3319" fmla="*/ 4241460 w 8938307"/>
              <a:gd name="connsiteY3319" fmla="*/ 1940176 h 2993922"/>
              <a:gd name="connsiteX3320" fmla="*/ 4257345 w 8938307"/>
              <a:gd name="connsiteY3320" fmla="*/ 1956063 h 2993922"/>
              <a:gd name="connsiteX3321" fmla="*/ 4289116 w 8938307"/>
              <a:gd name="connsiteY3321" fmla="*/ 1956063 h 2993922"/>
              <a:gd name="connsiteX3322" fmla="*/ 4278526 w 8938307"/>
              <a:gd name="connsiteY3322" fmla="*/ 1945472 h 2993922"/>
              <a:gd name="connsiteX3323" fmla="*/ 4289116 w 8938307"/>
              <a:gd name="connsiteY3323" fmla="*/ 1945472 h 2993922"/>
              <a:gd name="connsiteX3324" fmla="*/ 4299706 w 8938307"/>
              <a:gd name="connsiteY3324" fmla="*/ 1945472 h 2993922"/>
              <a:gd name="connsiteX3325" fmla="*/ 4305002 w 8938307"/>
              <a:gd name="connsiteY3325" fmla="*/ 1940176 h 2993922"/>
              <a:gd name="connsiteX3326" fmla="*/ 4320887 w 8938307"/>
              <a:gd name="connsiteY3326" fmla="*/ 1945472 h 2993922"/>
              <a:gd name="connsiteX3327" fmla="*/ 4352658 w 8938307"/>
              <a:gd name="connsiteY3327" fmla="*/ 1966653 h 2993922"/>
              <a:gd name="connsiteX3328" fmla="*/ 4373839 w 8938307"/>
              <a:gd name="connsiteY3328" fmla="*/ 1966653 h 2993922"/>
              <a:gd name="connsiteX3329" fmla="*/ 4395020 w 8938307"/>
              <a:gd name="connsiteY3329" fmla="*/ 1966653 h 2993922"/>
              <a:gd name="connsiteX3330" fmla="*/ 4416202 w 8938307"/>
              <a:gd name="connsiteY3330" fmla="*/ 1977242 h 2993922"/>
              <a:gd name="connsiteX3331" fmla="*/ 4395020 w 8938307"/>
              <a:gd name="connsiteY3331" fmla="*/ 1982538 h 2993922"/>
              <a:gd name="connsiteX3332" fmla="*/ 4363249 w 8938307"/>
              <a:gd name="connsiteY3332" fmla="*/ 1977242 h 2993922"/>
              <a:gd name="connsiteX3333" fmla="*/ 4320887 w 8938307"/>
              <a:gd name="connsiteY3333" fmla="*/ 1966653 h 2993922"/>
              <a:gd name="connsiteX3334" fmla="*/ 4289116 w 8938307"/>
              <a:gd name="connsiteY3334" fmla="*/ 1977242 h 2993922"/>
              <a:gd name="connsiteX3335" fmla="*/ 4267935 w 8938307"/>
              <a:gd name="connsiteY3335" fmla="*/ 1977242 h 2993922"/>
              <a:gd name="connsiteX3336" fmla="*/ 4257345 w 8938307"/>
              <a:gd name="connsiteY3336" fmla="*/ 1966653 h 2993922"/>
              <a:gd name="connsiteX3337" fmla="*/ 4278526 w 8938307"/>
              <a:gd name="connsiteY3337" fmla="*/ 1998424 h 2993922"/>
              <a:gd name="connsiteX3338" fmla="*/ 4299706 w 8938307"/>
              <a:gd name="connsiteY3338" fmla="*/ 2009015 h 2993922"/>
              <a:gd name="connsiteX3339" fmla="*/ 4342068 w 8938307"/>
              <a:gd name="connsiteY3339" fmla="*/ 2009015 h 2993922"/>
              <a:gd name="connsiteX3340" fmla="*/ 4342068 w 8938307"/>
              <a:gd name="connsiteY3340" fmla="*/ 1998424 h 2993922"/>
              <a:gd name="connsiteX3341" fmla="*/ 4405610 w 8938307"/>
              <a:gd name="connsiteY3341" fmla="*/ 2030194 h 2993922"/>
              <a:gd name="connsiteX3342" fmla="*/ 4437382 w 8938307"/>
              <a:gd name="connsiteY3342" fmla="*/ 2035490 h 2993922"/>
              <a:gd name="connsiteX3343" fmla="*/ 4458562 w 8938307"/>
              <a:gd name="connsiteY3343" fmla="*/ 2030194 h 2993922"/>
              <a:gd name="connsiteX3344" fmla="*/ 4500924 w 8938307"/>
              <a:gd name="connsiteY3344" fmla="*/ 2040786 h 2993922"/>
              <a:gd name="connsiteX3345" fmla="*/ 4522106 w 8938307"/>
              <a:gd name="connsiteY3345" fmla="*/ 2040786 h 2993922"/>
              <a:gd name="connsiteX3346" fmla="*/ 4490334 w 8938307"/>
              <a:gd name="connsiteY3346" fmla="*/ 2019605 h 2993922"/>
              <a:gd name="connsiteX3347" fmla="*/ 4469154 w 8938307"/>
              <a:gd name="connsiteY3347" fmla="*/ 2014309 h 2993922"/>
              <a:gd name="connsiteX3348" fmla="*/ 4490334 w 8938307"/>
              <a:gd name="connsiteY3348" fmla="*/ 2014309 h 2993922"/>
              <a:gd name="connsiteX3349" fmla="*/ 4500924 w 8938307"/>
              <a:gd name="connsiteY3349" fmla="*/ 2009015 h 2993922"/>
              <a:gd name="connsiteX3350" fmla="*/ 4511514 w 8938307"/>
              <a:gd name="connsiteY3350" fmla="*/ 1998424 h 2993922"/>
              <a:gd name="connsiteX3351" fmla="*/ 4522106 w 8938307"/>
              <a:gd name="connsiteY3351" fmla="*/ 2009015 h 2993922"/>
              <a:gd name="connsiteX3352" fmla="*/ 4522106 w 8938307"/>
              <a:gd name="connsiteY3352" fmla="*/ 2019605 h 2993922"/>
              <a:gd name="connsiteX3353" fmla="*/ 4543286 w 8938307"/>
              <a:gd name="connsiteY3353" fmla="*/ 2030194 h 2993922"/>
              <a:gd name="connsiteX3354" fmla="*/ 4548580 w 8938307"/>
              <a:gd name="connsiteY3354" fmla="*/ 2040786 h 2993922"/>
              <a:gd name="connsiteX3355" fmla="*/ 4553876 w 8938307"/>
              <a:gd name="connsiteY3355" fmla="*/ 2040786 h 2993922"/>
              <a:gd name="connsiteX3356" fmla="*/ 4559172 w 8938307"/>
              <a:gd name="connsiteY3356" fmla="*/ 2046080 h 2993922"/>
              <a:gd name="connsiteX3357" fmla="*/ 4564468 w 8938307"/>
              <a:gd name="connsiteY3357" fmla="*/ 2051376 h 2993922"/>
              <a:gd name="connsiteX3358" fmla="*/ 4532695 w 8938307"/>
              <a:gd name="connsiteY3358" fmla="*/ 2051376 h 2993922"/>
              <a:gd name="connsiteX3359" fmla="*/ 4522106 w 8938307"/>
              <a:gd name="connsiteY3359" fmla="*/ 2061967 h 2993922"/>
              <a:gd name="connsiteX3360" fmla="*/ 4522106 w 8938307"/>
              <a:gd name="connsiteY3360" fmla="*/ 2072557 h 2993922"/>
              <a:gd name="connsiteX3361" fmla="*/ 4532695 w 8938307"/>
              <a:gd name="connsiteY3361" fmla="*/ 2083146 h 2993922"/>
              <a:gd name="connsiteX3362" fmla="*/ 4564468 w 8938307"/>
              <a:gd name="connsiteY3362" fmla="*/ 2093738 h 2993922"/>
              <a:gd name="connsiteX3363" fmla="*/ 4606828 w 8938307"/>
              <a:gd name="connsiteY3363" fmla="*/ 2093738 h 2993922"/>
              <a:gd name="connsiteX3364" fmla="*/ 4596238 w 8938307"/>
              <a:gd name="connsiteY3364" fmla="*/ 2083146 h 2993922"/>
              <a:gd name="connsiteX3365" fmla="*/ 4606828 w 8938307"/>
              <a:gd name="connsiteY3365" fmla="*/ 2083146 h 2993922"/>
              <a:gd name="connsiteX3366" fmla="*/ 4606828 w 8938307"/>
              <a:gd name="connsiteY3366" fmla="*/ 2104328 h 2993922"/>
              <a:gd name="connsiteX3367" fmla="*/ 4617420 w 8938307"/>
              <a:gd name="connsiteY3367" fmla="*/ 2114919 h 2993922"/>
              <a:gd name="connsiteX3368" fmla="*/ 4637592 w 8938307"/>
              <a:gd name="connsiteY3368" fmla="*/ 2113910 h 2993922"/>
              <a:gd name="connsiteX3369" fmla="*/ 4628010 w 8938307"/>
              <a:gd name="connsiteY3369" fmla="*/ 2104328 h 2993922"/>
              <a:gd name="connsiteX3370" fmla="*/ 4649190 w 8938307"/>
              <a:gd name="connsiteY3370" fmla="*/ 2104328 h 2993922"/>
              <a:gd name="connsiteX3371" fmla="*/ 4639715 w 8938307"/>
              <a:gd name="connsiteY3371" fmla="*/ 2113805 h 2993922"/>
              <a:gd name="connsiteX3372" fmla="*/ 4643895 w 8938307"/>
              <a:gd name="connsiteY3372" fmla="*/ 2113594 h 2993922"/>
              <a:gd name="connsiteX3373" fmla="*/ 4659780 w 8938307"/>
              <a:gd name="connsiteY3373" fmla="*/ 2109623 h 2993922"/>
              <a:gd name="connsiteX3374" fmla="*/ 4680962 w 8938307"/>
              <a:gd name="connsiteY3374" fmla="*/ 2114919 h 2993922"/>
              <a:gd name="connsiteX3375" fmla="*/ 4702142 w 8938307"/>
              <a:gd name="connsiteY3375" fmla="*/ 2125509 h 2993922"/>
              <a:gd name="connsiteX3376" fmla="*/ 4733914 w 8938307"/>
              <a:gd name="connsiteY3376" fmla="*/ 2146690 h 2993922"/>
              <a:gd name="connsiteX3377" fmla="*/ 4765684 w 8938307"/>
              <a:gd name="connsiteY3377" fmla="*/ 2157280 h 2993922"/>
              <a:gd name="connsiteX3378" fmla="*/ 4818636 w 8938307"/>
              <a:gd name="connsiteY3378" fmla="*/ 2162575 h 2993922"/>
              <a:gd name="connsiteX3379" fmla="*/ 4850408 w 8938307"/>
              <a:gd name="connsiteY3379" fmla="*/ 2167871 h 2993922"/>
              <a:gd name="connsiteX3380" fmla="*/ 4850408 w 8938307"/>
              <a:gd name="connsiteY3380" fmla="*/ 2189051 h 2993922"/>
              <a:gd name="connsiteX3381" fmla="*/ 4839818 w 8938307"/>
              <a:gd name="connsiteY3381" fmla="*/ 2183756 h 2993922"/>
              <a:gd name="connsiteX3382" fmla="*/ 4818636 w 8938307"/>
              <a:gd name="connsiteY3382" fmla="*/ 2178461 h 2993922"/>
              <a:gd name="connsiteX3383" fmla="*/ 4776276 w 8938307"/>
              <a:gd name="connsiteY3383" fmla="*/ 2167871 h 2993922"/>
              <a:gd name="connsiteX3384" fmla="*/ 4680962 w 8938307"/>
              <a:gd name="connsiteY3384" fmla="*/ 2146690 h 2993922"/>
              <a:gd name="connsiteX3385" fmla="*/ 4659780 w 8938307"/>
              <a:gd name="connsiteY3385" fmla="*/ 2141394 h 2993922"/>
              <a:gd name="connsiteX3386" fmla="*/ 4649190 w 8938307"/>
              <a:gd name="connsiteY3386" fmla="*/ 2136099 h 2993922"/>
              <a:gd name="connsiteX3387" fmla="*/ 4601532 w 8938307"/>
              <a:gd name="connsiteY3387" fmla="*/ 2125509 h 2993922"/>
              <a:gd name="connsiteX3388" fmla="*/ 4506220 w 8938307"/>
              <a:gd name="connsiteY3388" fmla="*/ 2104328 h 2993922"/>
              <a:gd name="connsiteX3389" fmla="*/ 4447972 w 8938307"/>
              <a:gd name="connsiteY3389" fmla="*/ 2083146 h 2993922"/>
              <a:gd name="connsiteX3390" fmla="*/ 4405610 w 8938307"/>
              <a:gd name="connsiteY3390" fmla="*/ 2072557 h 2993922"/>
              <a:gd name="connsiteX3391" fmla="*/ 4384430 w 8938307"/>
              <a:gd name="connsiteY3391" fmla="*/ 2061967 h 2993922"/>
              <a:gd name="connsiteX3392" fmla="*/ 4352658 w 8938307"/>
              <a:gd name="connsiteY3392" fmla="*/ 2051376 h 2993922"/>
              <a:gd name="connsiteX3393" fmla="*/ 4326182 w 8938307"/>
              <a:gd name="connsiteY3393" fmla="*/ 2046080 h 2993922"/>
              <a:gd name="connsiteX3394" fmla="*/ 4289116 w 8938307"/>
              <a:gd name="connsiteY3394" fmla="*/ 2035490 h 2993922"/>
              <a:gd name="connsiteX3395" fmla="*/ 4241460 w 8938307"/>
              <a:gd name="connsiteY3395" fmla="*/ 2019605 h 2993922"/>
              <a:gd name="connsiteX3396" fmla="*/ 4199098 w 8938307"/>
              <a:gd name="connsiteY3396" fmla="*/ 2003719 h 2993922"/>
              <a:gd name="connsiteX3397" fmla="*/ 4172621 w 8938307"/>
              <a:gd name="connsiteY3397" fmla="*/ 1993128 h 2993922"/>
              <a:gd name="connsiteX3398" fmla="*/ 4151441 w 8938307"/>
              <a:gd name="connsiteY3398" fmla="*/ 1982538 h 2993922"/>
              <a:gd name="connsiteX3399" fmla="*/ 4119669 w 8938307"/>
              <a:gd name="connsiteY3399" fmla="*/ 1977242 h 2993922"/>
              <a:gd name="connsiteX3400" fmla="*/ 4077308 w 8938307"/>
              <a:gd name="connsiteY3400" fmla="*/ 1961357 h 2993922"/>
              <a:gd name="connsiteX3401" fmla="*/ 4056127 w 8938307"/>
              <a:gd name="connsiteY3401" fmla="*/ 1956063 h 2993922"/>
              <a:gd name="connsiteX3402" fmla="*/ 3981994 w 8938307"/>
              <a:gd name="connsiteY3402" fmla="*/ 1940176 h 2993922"/>
              <a:gd name="connsiteX3403" fmla="*/ 3939633 w 8938307"/>
              <a:gd name="connsiteY3403" fmla="*/ 1924290 h 2993922"/>
              <a:gd name="connsiteX3404" fmla="*/ 3865500 w 8938307"/>
              <a:gd name="connsiteY3404" fmla="*/ 1892520 h 2993922"/>
              <a:gd name="connsiteX3405" fmla="*/ 3854908 w 8938307"/>
              <a:gd name="connsiteY3405" fmla="*/ 1881930 h 2993922"/>
              <a:gd name="connsiteX3406" fmla="*/ 3833728 w 8938307"/>
              <a:gd name="connsiteY3406" fmla="*/ 1876634 h 2993922"/>
              <a:gd name="connsiteX3407" fmla="*/ 3812548 w 8938307"/>
              <a:gd name="connsiteY3407" fmla="*/ 1871338 h 2993922"/>
              <a:gd name="connsiteX3408" fmla="*/ 3727824 w 8938307"/>
              <a:gd name="connsiteY3408" fmla="*/ 1850157 h 2993922"/>
              <a:gd name="connsiteX3409" fmla="*/ 3637805 w 8938307"/>
              <a:gd name="connsiteY3409" fmla="*/ 1823682 h 2993922"/>
              <a:gd name="connsiteX3410" fmla="*/ 3568968 w 8938307"/>
              <a:gd name="connsiteY3410" fmla="*/ 1797205 h 2993922"/>
              <a:gd name="connsiteX3411" fmla="*/ 3537196 w 8938307"/>
              <a:gd name="connsiteY3411" fmla="*/ 1786615 h 2993922"/>
              <a:gd name="connsiteX3412" fmla="*/ 3494834 w 8938307"/>
              <a:gd name="connsiteY3412" fmla="*/ 1776026 h 2993922"/>
              <a:gd name="connsiteX3413" fmla="*/ 3452474 w 8938307"/>
              <a:gd name="connsiteY3413" fmla="*/ 1765434 h 2993922"/>
              <a:gd name="connsiteX3414" fmla="*/ 3388931 w 8938307"/>
              <a:gd name="connsiteY3414" fmla="*/ 1744253 h 2993922"/>
              <a:gd name="connsiteX3415" fmla="*/ 3346570 w 8938307"/>
              <a:gd name="connsiteY3415" fmla="*/ 1733663 h 2993922"/>
              <a:gd name="connsiteX3416" fmla="*/ 3314799 w 8938307"/>
              <a:gd name="connsiteY3416" fmla="*/ 1723074 h 2993922"/>
              <a:gd name="connsiteX3417" fmla="*/ 3261847 w 8938307"/>
              <a:gd name="connsiteY3417" fmla="*/ 1701893 h 2993922"/>
              <a:gd name="connsiteX3418" fmla="*/ 3193008 w 8938307"/>
              <a:gd name="connsiteY3418" fmla="*/ 1680711 h 2993922"/>
              <a:gd name="connsiteX3419" fmla="*/ 3113581 w 8938307"/>
              <a:gd name="connsiteY3419" fmla="*/ 1648940 h 2993922"/>
              <a:gd name="connsiteX3420" fmla="*/ 3081810 w 8938307"/>
              <a:gd name="connsiteY3420" fmla="*/ 1638349 h 2993922"/>
              <a:gd name="connsiteX3421" fmla="*/ 3081810 w 8938307"/>
              <a:gd name="connsiteY3421" fmla="*/ 1627759 h 2993922"/>
              <a:gd name="connsiteX3422" fmla="*/ 3039447 w 8938307"/>
              <a:gd name="connsiteY3422" fmla="*/ 1617170 h 2993922"/>
              <a:gd name="connsiteX3423" fmla="*/ 3018266 w 8938307"/>
              <a:gd name="connsiteY3423" fmla="*/ 1617170 h 2993922"/>
              <a:gd name="connsiteX3424" fmla="*/ 2986495 w 8938307"/>
              <a:gd name="connsiteY3424" fmla="*/ 1617170 h 2993922"/>
              <a:gd name="connsiteX3425" fmla="*/ 2944134 w 8938307"/>
              <a:gd name="connsiteY3425" fmla="*/ 1601283 h 2993922"/>
              <a:gd name="connsiteX3426" fmla="*/ 2933543 w 8938307"/>
              <a:gd name="connsiteY3426" fmla="*/ 1585397 h 2993922"/>
              <a:gd name="connsiteX3427" fmla="*/ 2868489 w 8938307"/>
              <a:gd name="connsiteY3427" fmla="*/ 1562705 h 2993922"/>
              <a:gd name="connsiteX3428" fmla="*/ 2880591 w 8938307"/>
              <a:gd name="connsiteY3428" fmla="*/ 1564218 h 2993922"/>
              <a:gd name="connsiteX3429" fmla="*/ 2870002 w 8938307"/>
              <a:gd name="connsiteY3429" fmla="*/ 1564218 h 2993922"/>
              <a:gd name="connsiteX3430" fmla="*/ 7423878 w 8938307"/>
              <a:gd name="connsiteY3430" fmla="*/ 1553626 h 2993922"/>
              <a:gd name="connsiteX3431" fmla="*/ 7423878 w 8938307"/>
              <a:gd name="connsiteY3431" fmla="*/ 1564218 h 2993922"/>
              <a:gd name="connsiteX3432" fmla="*/ 7423878 w 8938307"/>
              <a:gd name="connsiteY3432" fmla="*/ 1574807 h 2993922"/>
              <a:gd name="connsiteX3433" fmla="*/ 7434468 w 8938307"/>
              <a:gd name="connsiteY3433" fmla="*/ 1574807 h 2993922"/>
              <a:gd name="connsiteX3434" fmla="*/ 7434468 w 8938307"/>
              <a:gd name="connsiteY3434" fmla="*/ 1564218 h 2993922"/>
              <a:gd name="connsiteX3435" fmla="*/ 7349745 w 8938307"/>
              <a:gd name="connsiteY3435" fmla="*/ 1553626 h 2993922"/>
              <a:gd name="connsiteX3436" fmla="*/ 7349745 w 8938307"/>
              <a:gd name="connsiteY3436" fmla="*/ 1564218 h 2993922"/>
              <a:gd name="connsiteX3437" fmla="*/ 7328564 w 8938307"/>
              <a:gd name="connsiteY3437" fmla="*/ 1574807 h 2993922"/>
              <a:gd name="connsiteX3438" fmla="*/ 7317974 w 8938307"/>
              <a:gd name="connsiteY3438" fmla="*/ 1580103 h 2993922"/>
              <a:gd name="connsiteX3439" fmla="*/ 7302088 w 8938307"/>
              <a:gd name="connsiteY3439" fmla="*/ 1585397 h 2993922"/>
              <a:gd name="connsiteX3440" fmla="*/ 7286203 w 8938307"/>
              <a:gd name="connsiteY3440" fmla="*/ 1580103 h 2993922"/>
              <a:gd name="connsiteX3441" fmla="*/ 7270318 w 8938307"/>
              <a:gd name="connsiteY3441" fmla="*/ 1574807 h 2993922"/>
              <a:gd name="connsiteX3442" fmla="*/ 7254432 w 8938307"/>
              <a:gd name="connsiteY3442" fmla="*/ 1564218 h 2993922"/>
              <a:gd name="connsiteX3443" fmla="*/ 7254432 w 8938307"/>
              <a:gd name="connsiteY3443" fmla="*/ 1574807 h 2993922"/>
              <a:gd name="connsiteX3444" fmla="*/ 7265022 w 8938307"/>
              <a:gd name="connsiteY3444" fmla="*/ 1585397 h 2993922"/>
              <a:gd name="connsiteX3445" fmla="*/ 7302088 w 8938307"/>
              <a:gd name="connsiteY3445" fmla="*/ 1595988 h 2993922"/>
              <a:gd name="connsiteX3446" fmla="*/ 7323270 w 8938307"/>
              <a:gd name="connsiteY3446" fmla="*/ 1590693 h 2993922"/>
              <a:gd name="connsiteX3447" fmla="*/ 7339155 w 8938307"/>
              <a:gd name="connsiteY3447" fmla="*/ 1585397 h 2993922"/>
              <a:gd name="connsiteX3448" fmla="*/ 7360336 w 8938307"/>
              <a:gd name="connsiteY3448" fmla="*/ 1564218 h 2993922"/>
              <a:gd name="connsiteX3449" fmla="*/ 7349745 w 8938307"/>
              <a:gd name="connsiteY3449" fmla="*/ 1553626 h 2993922"/>
              <a:gd name="connsiteX3450" fmla="*/ 7286203 w 8938307"/>
              <a:gd name="connsiteY3450" fmla="*/ 1553626 h 2993922"/>
              <a:gd name="connsiteX3451" fmla="*/ 7275612 w 8938307"/>
              <a:gd name="connsiteY3451" fmla="*/ 1564218 h 2993922"/>
              <a:gd name="connsiteX3452" fmla="*/ 7286203 w 8938307"/>
              <a:gd name="connsiteY3452" fmla="*/ 1564218 h 2993922"/>
              <a:gd name="connsiteX3453" fmla="*/ 7296793 w 8938307"/>
              <a:gd name="connsiteY3453" fmla="*/ 1564218 h 2993922"/>
              <a:gd name="connsiteX3454" fmla="*/ 3791367 w 8938307"/>
              <a:gd name="connsiteY3454" fmla="*/ 1553626 h 2993922"/>
              <a:gd name="connsiteX3455" fmla="*/ 3801956 w 8938307"/>
              <a:gd name="connsiteY3455" fmla="*/ 1564218 h 2993922"/>
              <a:gd name="connsiteX3456" fmla="*/ 3823138 w 8938307"/>
              <a:gd name="connsiteY3456" fmla="*/ 1553626 h 2993922"/>
              <a:gd name="connsiteX3457" fmla="*/ 2562879 w 8938307"/>
              <a:gd name="connsiteY3457" fmla="*/ 1553626 h 2993922"/>
              <a:gd name="connsiteX3458" fmla="*/ 2658193 w 8938307"/>
              <a:gd name="connsiteY3458" fmla="*/ 1574807 h 2993922"/>
              <a:gd name="connsiteX3459" fmla="*/ 2637012 w 8938307"/>
              <a:gd name="connsiteY3459" fmla="*/ 1574807 h 2993922"/>
              <a:gd name="connsiteX3460" fmla="*/ 2605241 w 8938307"/>
              <a:gd name="connsiteY3460" fmla="*/ 1564218 h 2993922"/>
              <a:gd name="connsiteX3461" fmla="*/ 7468888 w 8938307"/>
              <a:gd name="connsiteY3461" fmla="*/ 1547007 h 2993922"/>
              <a:gd name="connsiteX3462" fmla="*/ 7466240 w 8938307"/>
              <a:gd name="connsiteY3462" fmla="*/ 1548331 h 2993922"/>
              <a:gd name="connsiteX3463" fmla="*/ 7466240 w 8938307"/>
              <a:gd name="connsiteY3463" fmla="*/ 1564218 h 2993922"/>
              <a:gd name="connsiteX3464" fmla="*/ 7476830 w 8938307"/>
              <a:gd name="connsiteY3464" fmla="*/ 1564218 h 2993922"/>
              <a:gd name="connsiteX3465" fmla="*/ 7476830 w 8938307"/>
              <a:gd name="connsiteY3465" fmla="*/ 1553626 h 2993922"/>
              <a:gd name="connsiteX3466" fmla="*/ 7468888 w 8938307"/>
              <a:gd name="connsiteY3466" fmla="*/ 1547007 h 2993922"/>
              <a:gd name="connsiteX3467" fmla="*/ 7392107 w 8938307"/>
              <a:gd name="connsiteY3467" fmla="*/ 1543036 h 2993922"/>
              <a:gd name="connsiteX3468" fmla="*/ 7392107 w 8938307"/>
              <a:gd name="connsiteY3468" fmla="*/ 1553626 h 2993922"/>
              <a:gd name="connsiteX3469" fmla="*/ 7402697 w 8938307"/>
              <a:gd name="connsiteY3469" fmla="*/ 1548331 h 2993922"/>
              <a:gd name="connsiteX3470" fmla="*/ 7392107 w 8938307"/>
              <a:gd name="connsiteY3470" fmla="*/ 1543036 h 2993922"/>
              <a:gd name="connsiteX3471" fmla="*/ 2933543 w 8938307"/>
              <a:gd name="connsiteY3471" fmla="*/ 1543036 h 2993922"/>
              <a:gd name="connsiteX3472" fmla="*/ 2944134 w 8938307"/>
              <a:gd name="connsiteY3472" fmla="*/ 1543036 h 2993922"/>
              <a:gd name="connsiteX3473" fmla="*/ 2965314 w 8938307"/>
              <a:gd name="connsiteY3473" fmla="*/ 1553626 h 2993922"/>
              <a:gd name="connsiteX3474" fmla="*/ 2266347 w 8938307"/>
              <a:gd name="connsiteY3474" fmla="*/ 1543036 h 2993922"/>
              <a:gd name="connsiteX3475" fmla="*/ 2298119 w 8938307"/>
              <a:gd name="connsiteY3475" fmla="*/ 1543036 h 2993922"/>
              <a:gd name="connsiteX3476" fmla="*/ 2319299 w 8938307"/>
              <a:gd name="connsiteY3476" fmla="*/ 1553626 h 2993922"/>
              <a:gd name="connsiteX3477" fmla="*/ 2335186 w 8938307"/>
              <a:gd name="connsiteY3477" fmla="*/ 1558922 h 2993922"/>
              <a:gd name="connsiteX3478" fmla="*/ 2345776 w 8938307"/>
              <a:gd name="connsiteY3478" fmla="*/ 1564218 h 2993922"/>
              <a:gd name="connsiteX3479" fmla="*/ 2356365 w 8938307"/>
              <a:gd name="connsiteY3479" fmla="*/ 1564218 h 2993922"/>
              <a:gd name="connsiteX3480" fmla="*/ 2372252 w 8938307"/>
              <a:gd name="connsiteY3480" fmla="*/ 1574807 h 2993922"/>
              <a:gd name="connsiteX3481" fmla="*/ 2425203 w 8938307"/>
              <a:gd name="connsiteY3481" fmla="*/ 1590693 h 2993922"/>
              <a:gd name="connsiteX3482" fmla="*/ 2467566 w 8938307"/>
              <a:gd name="connsiteY3482" fmla="*/ 1595988 h 2993922"/>
              <a:gd name="connsiteX3483" fmla="*/ 2520518 w 8938307"/>
              <a:gd name="connsiteY3483" fmla="*/ 1606578 h 2993922"/>
              <a:gd name="connsiteX3484" fmla="*/ 2562879 w 8938307"/>
              <a:gd name="connsiteY3484" fmla="*/ 1617170 h 2993922"/>
              <a:gd name="connsiteX3485" fmla="*/ 2562879 w 8938307"/>
              <a:gd name="connsiteY3485" fmla="*/ 1627759 h 2993922"/>
              <a:gd name="connsiteX3486" fmla="*/ 2594650 w 8938307"/>
              <a:gd name="connsiteY3486" fmla="*/ 1648940 h 2993922"/>
              <a:gd name="connsiteX3487" fmla="*/ 2637012 w 8938307"/>
              <a:gd name="connsiteY3487" fmla="*/ 1670122 h 2993922"/>
              <a:gd name="connsiteX3488" fmla="*/ 2674080 w 8938307"/>
              <a:gd name="connsiteY3488" fmla="*/ 1691301 h 2993922"/>
              <a:gd name="connsiteX3489" fmla="*/ 2684669 w 8938307"/>
              <a:gd name="connsiteY3489" fmla="*/ 1701893 h 2993922"/>
              <a:gd name="connsiteX3490" fmla="*/ 2705851 w 8938307"/>
              <a:gd name="connsiteY3490" fmla="*/ 1707187 h 2993922"/>
              <a:gd name="connsiteX3491" fmla="*/ 2721735 w 8938307"/>
              <a:gd name="connsiteY3491" fmla="*/ 1712482 h 2993922"/>
              <a:gd name="connsiteX3492" fmla="*/ 2721735 w 8938307"/>
              <a:gd name="connsiteY3492" fmla="*/ 1723074 h 2993922"/>
              <a:gd name="connsiteX3493" fmla="*/ 2700554 w 8938307"/>
              <a:gd name="connsiteY3493" fmla="*/ 1712482 h 2993922"/>
              <a:gd name="connsiteX3494" fmla="*/ 2668783 w 8938307"/>
              <a:gd name="connsiteY3494" fmla="*/ 1707187 h 2993922"/>
              <a:gd name="connsiteX3495" fmla="*/ 2647602 w 8938307"/>
              <a:gd name="connsiteY3495" fmla="*/ 1696597 h 2993922"/>
              <a:gd name="connsiteX3496" fmla="*/ 2637012 w 8938307"/>
              <a:gd name="connsiteY3496" fmla="*/ 1691301 h 2993922"/>
              <a:gd name="connsiteX3497" fmla="*/ 2621125 w 8938307"/>
              <a:gd name="connsiteY3497" fmla="*/ 1686007 h 2993922"/>
              <a:gd name="connsiteX3498" fmla="*/ 2615831 w 8938307"/>
              <a:gd name="connsiteY3498" fmla="*/ 1680711 h 2993922"/>
              <a:gd name="connsiteX3499" fmla="*/ 2584060 w 8938307"/>
              <a:gd name="connsiteY3499" fmla="*/ 1659530 h 2993922"/>
              <a:gd name="connsiteX3500" fmla="*/ 2573470 w 8938307"/>
              <a:gd name="connsiteY3500" fmla="*/ 1648940 h 2993922"/>
              <a:gd name="connsiteX3501" fmla="*/ 2552289 w 8938307"/>
              <a:gd name="connsiteY3501" fmla="*/ 1643645 h 2993922"/>
              <a:gd name="connsiteX3502" fmla="*/ 2536402 w 8938307"/>
              <a:gd name="connsiteY3502" fmla="*/ 1648940 h 2993922"/>
              <a:gd name="connsiteX3503" fmla="*/ 2520518 w 8938307"/>
              <a:gd name="connsiteY3503" fmla="*/ 1648940 h 2993922"/>
              <a:gd name="connsiteX3504" fmla="*/ 2467566 w 8938307"/>
              <a:gd name="connsiteY3504" fmla="*/ 1627759 h 2993922"/>
              <a:gd name="connsiteX3505" fmla="*/ 2435794 w 8938307"/>
              <a:gd name="connsiteY3505" fmla="*/ 1606578 h 2993922"/>
              <a:gd name="connsiteX3506" fmla="*/ 2414614 w 8938307"/>
              <a:gd name="connsiteY3506" fmla="*/ 1595988 h 2993922"/>
              <a:gd name="connsiteX3507" fmla="*/ 2393433 w 8938307"/>
              <a:gd name="connsiteY3507" fmla="*/ 1595988 h 2993922"/>
              <a:gd name="connsiteX3508" fmla="*/ 2393433 w 8938307"/>
              <a:gd name="connsiteY3508" fmla="*/ 1606578 h 2993922"/>
              <a:gd name="connsiteX3509" fmla="*/ 2361662 w 8938307"/>
              <a:gd name="connsiteY3509" fmla="*/ 1590693 h 2993922"/>
              <a:gd name="connsiteX3510" fmla="*/ 2351071 w 8938307"/>
              <a:gd name="connsiteY3510" fmla="*/ 1580103 h 2993922"/>
              <a:gd name="connsiteX3511" fmla="*/ 2329890 w 8938307"/>
              <a:gd name="connsiteY3511" fmla="*/ 1569512 h 2993922"/>
              <a:gd name="connsiteX3512" fmla="*/ 2266347 w 8938307"/>
              <a:gd name="connsiteY3512" fmla="*/ 1564218 h 2993922"/>
              <a:gd name="connsiteX3513" fmla="*/ 2266347 w 8938307"/>
              <a:gd name="connsiteY3513" fmla="*/ 1558922 h 2993922"/>
              <a:gd name="connsiteX3514" fmla="*/ 2276938 w 8938307"/>
              <a:gd name="connsiteY3514" fmla="*/ 1553626 h 2993922"/>
              <a:gd name="connsiteX3515" fmla="*/ 7307384 w 8938307"/>
              <a:gd name="connsiteY3515" fmla="*/ 1537741 h 2993922"/>
              <a:gd name="connsiteX3516" fmla="*/ 7296793 w 8938307"/>
              <a:gd name="connsiteY3516" fmla="*/ 1543036 h 2993922"/>
              <a:gd name="connsiteX3517" fmla="*/ 7286203 w 8938307"/>
              <a:gd name="connsiteY3517" fmla="*/ 1543036 h 2993922"/>
              <a:gd name="connsiteX3518" fmla="*/ 7317974 w 8938307"/>
              <a:gd name="connsiteY3518" fmla="*/ 1553626 h 2993922"/>
              <a:gd name="connsiteX3519" fmla="*/ 7339155 w 8938307"/>
              <a:gd name="connsiteY3519" fmla="*/ 1543036 h 2993922"/>
              <a:gd name="connsiteX3520" fmla="*/ 7317974 w 8938307"/>
              <a:gd name="connsiteY3520" fmla="*/ 1543036 h 2993922"/>
              <a:gd name="connsiteX3521" fmla="*/ 7307384 w 8938307"/>
              <a:gd name="connsiteY3521" fmla="*/ 1537741 h 2993922"/>
              <a:gd name="connsiteX3522" fmla="*/ 7577438 w 8938307"/>
              <a:gd name="connsiteY3522" fmla="*/ 1532445 h 2993922"/>
              <a:gd name="connsiteX3523" fmla="*/ 7572144 w 8938307"/>
              <a:gd name="connsiteY3523" fmla="*/ 1543036 h 2993922"/>
              <a:gd name="connsiteX3524" fmla="*/ 7572144 w 8938307"/>
              <a:gd name="connsiteY3524" fmla="*/ 1553626 h 2993922"/>
              <a:gd name="connsiteX3525" fmla="*/ 7561553 w 8938307"/>
              <a:gd name="connsiteY3525" fmla="*/ 1543036 h 2993922"/>
              <a:gd name="connsiteX3526" fmla="*/ 7529782 w 8938307"/>
              <a:gd name="connsiteY3526" fmla="*/ 1543036 h 2993922"/>
              <a:gd name="connsiteX3527" fmla="*/ 7540374 w 8938307"/>
              <a:gd name="connsiteY3527" fmla="*/ 1553626 h 2993922"/>
              <a:gd name="connsiteX3528" fmla="*/ 7550963 w 8938307"/>
              <a:gd name="connsiteY3528" fmla="*/ 1553626 h 2993922"/>
              <a:gd name="connsiteX3529" fmla="*/ 7561553 w 8938307"/>
              <a:gd name="connsiteY3529" fmla="*/ 1558922 h 2993922"/>
              <a:gd name="connsiteX3530" fmla="*/ 7577438 w 8938307"/>
              <a:gd name="connsiteY3530" fmla="*/ 1564218 h 2993922"/>
              <a:gd name="connsiteX3531" fmla="*/ 7593326 w 8938307"/>
              <a:gd name="connsiteY3531" fmla="*/ 1569512 h 2993922"/>
              <a:gd name="connsiteX3532" fmla="*/ 7603915 w 8938307"/>
              <a:gd name="connsiteY3532" fmla="*/ 1574807 h 2993922"/>
              <a:gd name="connsiteX3533" fmla="*/ 7625096 w 8938307"/>
              <a:gd name="connsiteY3533" fmla="*/ 1574807 h 2993922"/>
              <a:gd name="connsiteX3534" fmla="*/ 7603915 w 8938307"/>
              <a:gd name="connsiteY3534" fmla="*/ 1564218 h 2993922"/>
              <a:gd name="connsiteX3535" fmla="*/ 7598620 w 8938307"/>
              <a:gd name="connsiteY3535" fmla="*/ 1548331 h 2993922"/>
              <a:gd name="connsiteX3536" fmla="*/ 7582734 w 8938307"/>
              <a:gd name="connsiteY3536" fmla="*/ 1543036 h 2993922"/>
              <a:gd name="connsiteX3537" fmla="*/ 7577438 w 8938307"/>
              <a:gd name="connsiteY3537" fmla="*/ 1532445 h 2993922"/>
              <a:gd name="connsiteX3538" fmla="*/ 7349745 w 8938307"/>
              <a:gd name="connsiteY3538" fmla="*/ 1532445 h 2993922"/>
              <a:gd name="connsiteX3539" fmla="*/ 7360336 w 8938307"/>
              <a:gd name="connsiteY3539" fmla="*/ 1543036 h 2993922"/>
              <a:gd name="connsiteX3540" fmla="*/ 7370926 w 8938307"/>
              <a:gd name="connsiteY3540" fmla="*/ 1532445 h 2993922"/>
              <a:gd name="connsiteX3541" fmla="*/ 3801956 w 8938307"/>
              <a:gd name="connsiteY3541" fmla="*/ 1532445 h 2993922"/>
              <a:gd name="connsiteX3542" fmla="*/ 3812548 w 8938307"/>
              <a:gd name="connsiteY3542" fmla="*/ 1543036 h 2993922"/>
              <a:gd name="connsiteX3543" fmla="*/ 3849614 w 8938307"/>
              <a:gd name="connsiteY3543" fmla="*/ 1550979 h 2993922"/>
              <a:gd name="connsiteX3544" fmla="*/ 3854178 w 8938307"/>
              <a:gd name="connsiteY3544" fmla="*/ 1552348 h 2993922"/>
              <a:gd name="connsiteX3545" fmla="*/ 3849614 w 8938307"/>
              <a:gd name="connsiteY3545" fmla="*/ 1544360 h 2993922"/>
              <a:gd name="connsiteX3546" fmla="*/ 3833728 w 8938307"/>
              <a:gd name="connsiteY3546" fmla="*/ 1537741 h 2993922"/>
              <a:gd name="connsiteX3547" fmla="*/ 3801956 w 8938307"/>
              <a:gd name="connsiteY3547" fmla="*/ 1532445 h 2993922"/>
              <a:gd name="connsiteX3548" fmla="*/ 2446385 w 8938307"/>
              <a:gd name="connsiteY3548" fmla="*/ 1532445 h 2993922"/>
              <a:gd name="connsiteX3549" fmla="*/ 2456975 w 8938307"/>
              <a:gd name="connsiteY3549" fmla="*/ 1532445 h 2993922"/>
              <a:gd name="connsiteX3550" fmla="*/ 2456975 w 8938307"/>
              <a:gd name="connsiteY3550" fmla="*/ 1543036 h 2993922"/>
              <a:gd name="connsiteX3551" fmla="*/ 2446385 w 8938307"/>
              <a:gd name="connsiteY3551" fmla="*/ 1532445 h 2993922"/>
              <a:gd name="connsiteX3552" fmla="*/ 7921627 w 8938307"/>
              <a:gd name="connsiteY3552" fmla="*/ 1521855 h 2993922"/>
              <a:gd name="connsiteX3553" fmla="*/ 7942808 w 8938307"/>
              <a:gd name="connsiteY3553" fmla="*/ 1532445 h 2993922"/>
              <a:gd name="connsiteX3554" fmla="*/ 7921627 w 8938307"/>
              <a:gd name="connsiteY3554" fmla="*/ 1532445 h 2993922"/>
              <a:gd name="connsiteX3555" fmla="*/ 2488746 w 8938307"/>
              <a:gd name="connsiteY3555" fmla="*/ 1521855 h 2993922"/>
              <a:gd name="connsiteX3556" fmla="*/ 2509927 w 8938307"/>
              <a:gd name="connsiteY3556" fmla="*/ 1532445 h 2993922"/>
              <a:gd name="connsiteX3557" fmla="*/ 2499337 w 8938307"/>
              <a:gd name="connsiteY3557" fmla="*/ 1532445 h 2993922"/>
              <a:gd name="connsiteX3558" fmla="*/ 7593326 w 8938307"/>
              <a:gd name="connsiteY3558" fmla="*/ 1511264 h 2993922"/>
              <a:gd name="connsiteX3559" fmla="*/ 7593326 w 8938307"/>
              <a:gd name="connsiteY3559" fmla="*/ 1521855 h 2993922"/>
              <a:gd name="connsiteX3560" fmla="*/ 7614505 w 8938307"/>
              <a:gd name="connsiteY3560" fmla="*/ 1521855 h 2993922"/>
              <a:gd name="connsiteX3561" fmla="*/ 7593326 w 8938307"/>
              <a:gd name="connsiteY3561" fmla="*/ 1511264 h 2993922"/>
              <a:gd name="connsiteX3562" fmla="*/ 3950223 w 8938307"/>
              <a:gd name="connsiteY3562" fmla="*/ 1511264 h 2993922"/>
              <a:gd name="connsiteX3563" fmla="*/ 3939633 w 8938307"/>
              <a:gd name="connsiteY3563" fmla="*/ 1521855 h 2993922"/>
              <a:gd name="connsiteX3564" fmla="*/ 3944928 w 8938307"/>
              <a:gd name="connsiteY3564" fmla="*/ 1527151 h 2993922"/>
              <a:gd name="connsiteX3565" fmla="*/ 3950223 w 8938307"/>
              <a:gd name="connsiteY3565" fmla="*/ 1532445 h 2993922"/>
              <a:gd name="connsiteX3566" fmla="*/ 3981994 w 8938307"/>
              <a:gd name="connsiteY3566" fmla="*/ 1532445 h 2993922"/>
              <a:gd name="connsiteX3567" fmla="*/ 3971404 w 8938307"/>
              <a:gd name="connsiteY3567" fmla="*/ 1521855 h 2993922"/>
              <a:gd name="connsiteX3568" fmla="*/ 3960812 w 8938307"/>
              <a:gd name="connsiteY3568" fmla="*/ 1521855 h 2993922"/>
              <a:gd name="connsiteX3569" fmla="*/ 7466240 w 8938307"/>
              <a:gd name="connsiteY3569" fmla="*/ 1500674 h 2993922"/>
              <a:gd name="connsiteX3570" fmla="*/ 7476830 w 8938307"/>
              <a:gd name="connsiteY3570" fmla="*/ 1500674 h 2993922"/>
              <a:gd name="connsiteX3571" fmla="*/ 7475135 w 8938307"/>
              <a:gd name="connsiteY3571" fmla="*/ 1506605 h 2993922"/>
              <a:gd name="connsiteX3572" fmla="*/ 3865500 w 8938307"/>
              <a:gd name="connsiteY3572" fmla="*/ 1500674 h 2993922"/>
              <a:gd name="connsiteX3573" fmla="*/ 3886681 w 8938307"/>
              <a:gd name="connsiteY3573" fmla="*/ 1511264 h 2993922"/>
              <a:gd name="connsiteX3574" fmla="*/ 3876090 w 8938307"/>
              <a:gd name="connsiteY3574" fmla="*/ 1500674 h 2993922"/>
              <a:gd name="connsiteX3575" fmla="*/ 3865500 w 8938307"/>
              <a:gd name="connsiteY3575" fmla="*/ 1500674 h 2993922"/>
              <a:gd name="connsiteX3576" fmla="*/ 2859410 w 8938307"/>
              <a:gd name="connsiteY3576" fmla="*/ 1492576 h 2993922"/>
              <a:gd name="connsiteX3577" fmla="*/ 2875296 w 8938307"/>
              <a:gd name="connsiteY3577" fmla="*/ 1495379 h 2993922"/>
              <a:gd name="connsiteX3578" fmla="*/ 2907067 w 8938307"/>
              <a:gd name="connsiteY3578" fmla="*/ 1500674 h 2993922"/>
              <a:gd name="connsiteX3579" fmla="*/ 2922954 w 8938307"/>
              <a:gd name="connsiteY3579" fmla="*/ 1505970 h 2993922"/>
              <a:gd name="connsiteX3580" fmla="*/ 2954724 w 8938307"/>
              <a:gd name="connsiteY3580" fmla="*/ 1511264 h 2993922"/>
              <a:gd name="connsiteX3581" fmla="*/ 3071218 w 8938307"/>
              <a:gd name="connsiteY3581" fmla="*/ 1543036 h 2993922"/>
              <a:gd name="connsiteX3582" fmla="*/ 3124171 w 8938307"/>
              <a:gd name="connsiteY3582" fmla="*/ 1553626 h 2993922"/>
              <a:gd name="connsiteX3583" fmla="*/ 3187714 w 8938307"/>
              <a:gd name="connsiteY3583" fmla="*/ 1564218 h 2993922"/>
              <a:gd name="connsiteX3584" fmla="*/ 3198303 w 8938307"/>
              <a:gd name="connsiteY3584" fmla="*/ 1564218 h 2993922"/>
              <a:gd name="connsiteX3585" fmla="*/ 3208895 w 8938307"/>
              <a:gd name="connsiteY3585" fmla="*/ 1574807 h 2993922"/>
              <a:gd name="connsiteX3586" fmla="*/ 3325389 w 8938307"/>
              <a:gd name="connsiteY3586" fmla="*/ 1595988 h 2993922"/>
              <a:gd name="connsiteX3587" fmla="*/ 3378341 w 8938307"/>
              <a:gd name="connsiteY3587" fmla="*/ 1606578 h 2993922"/>
              <a:gd name="connsiteX3588" fmla="*/ 3463064 w 8938307"/>
              <a:gd name="connsiteY3588" fmla="*/ 1638349 h 2993922"/>
              <a:gd name="connsiteX3589" fmla="*/ 3494834 w 8938307"/>
              <a:gd name="connsiteY3589" fmla="*/ 1659530 h 2993922"/>
              <a:gd name="connsiteX3590" fmla="*/ 3516016 w 8938307"/>
              <a:gd name="connsiteY3590" fmla="*/ 1670122 h 2993922"/>
              <a:gd name="connsiteX3591" fmla="*/ 3547788 w 8938307"/>
              <a:gd name="connsiteY3591" fmla="*/ 1675416 h 2993922"/>
              <a:gd name="connsiteX3592" fmla="*/ 3574263 w 8938307"/>
              <a:gd name="connsiteY3592" fmla="*/ 1680711 h 2993922"/>
              <a:gd name="connsiteX3593" fmla="*/ 3590148 w 8938307"/>
              <a:gd name="connsiteY3593" fmla="*/ 1686007 h 2993922"/>
              <a:gd name="connsiteX3594" fmla="*/ 3600740 w 8938307"/>
              <a:gd name="connsiteY3594" fmla="*/ 1691301 h 2993922"/>
              <a:gd name="connsiteX3595" fmla="*/ 3621920 w 8938307"/>
              <a:gd name="connsiteY3595" fmla="*/ 1712482 h 2993922"/>
              <a:gd name="connsiteX3596" fmla="*/ 3600740 w 8938307"/>
              <a:gd name="connsiteY3596" fmla="*/ 1712482 h 2993922"/>
              <a:gd name="connsiteX3597" fmla="*/ 3579559 w 8938307"/>
              <a:gd name="connsiteY3597" fmla="*/ 1712482 h 2993922"/>
              <a:gd name="connsiteX3598" fmla="*/ 3574263 w 8938307"/>
              <a:gd name="connsiteY3598" fmla="*/ 1707187 h 2993922"/>
              <a:gd name="connsiteX3599" fmla="*/ 3563673 w 8938307"/>
              <a:gd name="connsiteY3599" fmla="*/ 1701893 h 2993922"/>
              <a:gd name="connsiteX3600" fmla="*/ 3553082 w 8938307"/>
              <a:gd name="connsiteY3600" fmla="*/ 1701893 h 2993922"/>
              <a:gd name="connsiteX3601" fmla="*/ 3537196 w 8938307"/>
              <a:gd name="connsiteY3601" fmla="*/ 1701893 h 2993922"/>
              <a:gd name="connsiteX3602" fmla="*/ 3537196 w 8938307"/>
              <a:gd name="connsiteY3602" fmla="*/ 1691301 h 2993922"/>
              <a:gd name="connsiteX3603" fmla="*/ 3526607 w 8938307"/>
              <a:gd name="connsiteY3603" fmla="*/ 1680711 h 2993922"/>
              <a:gd name="connsiteX3604" fmla="*/ 3526607 w 8938307"/>
              <a:gd name="connsiteY3604" fmla="*/ 1691301 h 2993922"/>
              <a:gd name="connsiteX3605" fmla="*/ 3505426 w 8938307"/>
              <a:gd name="connsiteY3605" fmla="*/ 1691301 h 2993922"/>
              <a:gd name="connsiteX3606" fmla="*/ 3489540 w 8938307"/>
              <a:gd name="connsiteY3606" fmla="*/ 1680711 h 2993922"/>
              <a:gd name="connsiteX3607" fmla="*/ 3473655 w 8938307"/>
              <a:gd name="connsiteY3607" fmla="*/ 1675416 h 2993922"/>
              <a:gd name="connsiteX3608" fmla="*/ 3463064 w 8938307"/>
              <a:gd name="connsiteY3608" fmla="*/ 1670122 h 2993922"/>
              <a:gd name="connsiteX3609" fmla="*/ 3441882 w 8938307"/>
              <a:gd name="connsiteY3609" fmla="*/ 1659530 h 2993922"/>
              <a:gd name="connsiteX3610" fmla="*/ 3420703 w 8938307"/>
              <a:gd name="connsiteY3610" fmla="*/ 1659530 h 2993922"/>
              <a:gd name="connsiteX3611" fmla="*/ 3404817 w 8938307"/>
              <a:gd name="connsiteY3611" fmla="*/ 1659530 h 2993922"/>
              <a:gd name="connsiteX3612" fmla="*/ 3373046 w 8938307"/>
              <a:gd name="connsiteY3612" fmla="*/ 1654235 h 2993922"/>
              <a:gd name="connsiteX3613" fmla="*/ 3357160 w 8938307"/>
              <a:gd name="connsiteY3613" fmla="*/ 1643645 h 2993922"/>
              <a:gd name="connsiteX3614" fmla="*/ 3341274 w 8938307"/>
              <a:gd name="connsiteY3614" fmla="*/ 1638349 h 2993922"/>
              <a:gd name="connsiteX3615" fmla="*/ 3293618 w 8938307"/>
              <a:gd name="connsiteY3615" fmla="*/ 1622464 h 2993922"/>
              <a:gd name="connsiteX3616" fmla="*/ 3235370 w 8938307"/>
              <a:gd name="connsiteY3616" fmla="*/ 1606578 h 2993922"/>
              <a:gd name="connsiteX3617" fmla="*/ 3208895 w 8938307"/>
              <a:gd name="connsiteY3617" fmla="*/ 1595988 h 2993922"/>
              <a:gd name="connsiteX3618" fmla="*/ 3198303 w 8938307"/>
              <a:gd name="connsiteY3618" fmla="*/ 1595988 h 2993922"/>
              <a:gd name="connsiteX3619" fmla="*/ 3187714 w 8938307"/>
              <a:gd name="connsiteY3619" fmla="*/ 1595988 h 2993922"/>
              <a:gd name="connsiteX3620" fmla="*/ 3155942 w 8938307"/>
              <a:gd name="connsiteY3620" fmla="*/ 1585397 h 2993922"/>
              <a:gd name="connsiteX3621" fmla="*/ 3134762 w 8938307"/>
              <a:gd name="connsiteY3621" fmla="*/ 1580103 h 2993922"/>
              <a:gd name="connsiteX3622" fmla="*/ 3113581 w 8938307"/>
              <a:gd name="connsiteY3622" fmla="*/ 1574807 h 2993922"/>
              <a:gd name="connsiteX3623" fmla="*/ 3087104 w 8938307"/>
              <a:gd name="connsiteY3623" fmla="*/ 1569512 h 2993922"/>
              <a:gd name="connsiteX3624" fmla="*/ 3060629 w 8938307"/>
              <a:gd name="connsiteY3624" fmla="*/ 1553626 h 2993922"/>
              <a:gd name="connsiteX3625" fmla="*/ 3012972 w 8938307"/>
              <a:gd name="connsiteY3625" fmla="*/ 1543036 h 2993922"/>
              <a:gd name="connsiteX3626" fmla="*/ 2986495 w 8938307"/>
              <a:gd name="connsiteY3626" fmla="*/ 1543036 h 2993922"/>
              <a:gd name="connsiteX3627" fmla="*/ 2975906 w 8938307"/>
              <a:gd name="connsiteY3627" fmla="*/ 1532445 h 2993922"/>
              <a:gd name="connsiteX3628" fmla="*/ 2965314 w 8938307"/>
              <a:gd name="connsiteY3628" fmla="*/ 1532445 h 2993922"/>
              <a:gd name="connsiteX3629" fmla="*/ 2954724 w 8938307"/>
              <a:gd name="connsiteY3629" fmla="*/ 1532445 h 2993922"/>
              <a:gd name="connsiteX3630" fmla="*/ 2938840 w 8938307"/>
              <a:gd name="connsiteY3630" fmla="*/ 1527151 h 2993922"/>
              <a:gd name="connsiteX3631" fmla="*/ 2928248 w 8938307"/>
              <a:gd name="connsiteY3631" fmla="*/ 1516560 h 2993922"/>
              <a:gd name="connsiteX3632" fmla="*/ 2912362 w 8938307"/>
              <a:gd name="connsiteY3632" fmla="*/ 1511264 h 2993922"/>
              <a:gd name="connsiteX3633" fmla="*/ 2891182 w 8938307"/>
              <a:gd name="connsiteY3633" fmla="*/ 1521855 h 2993922"/>
              <a:gd name="connsiteX3634" fmla="*/ 2859410 w 8938307"/>
              <a:gd name="connsiteY3634" fmla="*/ 1511264 h 2993922"/>
              <a:gd name="connsiteX3635" fmla="*/ 8779451 w 8938307"/>
              <a:gd name="connsiteY3635" fmla="*/ 1490084 h 2993922"/>
              <a:gd name="connsiteX3636" fmla="*/ 8779451 w 8938307"/>
              <a:gd name="connsiteY3636" fmla="*/ 1500674 h 2993922"/>
              <a:gd name="connsiteX3637" fmla="*/ 8768861 w 8938307"/>
              <a:gd name="connsiteY3637" fmla="*/ 1500674 h 2993922"/>
              <a:gd name="connsiteX3638" fmla="*/ 8779451 w 8938307"/>
              <a:gd name="connsiteY3638" fmla="*/ 1490084 h 2993922"/>
              <a:gd name="connsiteX3639" fmla="*/ 7603915 w 8938307"/>
              <a:gd name="connsiteY3639" fmla="*/ 1490084 h 2993922"/>
              <a:gd name="connsiteX3640" fmla="*/ 7593326 w 8938307"/>
              <a:gd name="connsiteY3640" fmla="*/ 1500674 h 2993922"/>
              <a:gd name="connsiteX3641" fmla="*/ 7603915 w 8938307"/>
              <a:gd name="connsiteY3641" fmla="*/ 1500674 h 2993922"/>
              <a:gd name="connsiteX3642" fmla="*/ 7603915 w 8938307"/>
              <a:gd name="connsiteY3642" fmla="*/ 1490084 h 2993922"/>
              <a:gd name="connsiteX3643" fmla="*/ 7169708 w 8938307"/>
              <a:gd name="connsiteY3643" fmla="*/ 1490084 h 2993922"/>
              <a:gd name="connsiteX3644" fmla="*/ 7180299 w 8938307"/>
              <a:gd name="connsiteY3644" fmla="*/ 1500674 h 2993922"/>
              <a:gd name="connsiteX3645" fmla="*/ 7180299 w 8938307"/>
              <a:gd name="connsiteY3645" fmla="*/ 1490084 h 2993922"/>
              <a:gd name="connsiteX3646" fmla="*/ 7042622 w 8938307"/>
              <a:gd name="connsiteY3646" fmla="*/ 1490084 h 2993922"/>
              <a:gd name="connsiteX3647" fmla="*/ 7047918 w 8938307"/>
              <a:gd name="connsiteY3647" fmla="*/ 1500674 h 2993922"/>
              <a:gd name="connsiteX3648" fmla="*/ 7079689 w 8938307"/>
              <a:gd name="connsiteY3648" fmla="*/ 1516560 h 2993922"/>
              <a:gd name="connsiteX3649" fmla="*/ 7106166 w 8938307"/>
              <a:gd name="connsiteY3649" fmla="*/ 1521855 h 2993922"/>
              <a:gd name="connsiteX3650" fmla="*/ 7137937 w 8938307"/>
              <a:gd name="connsiteY3650" fmla="*/ 1521855 h 2993922"/>
              <a:gd name="connsiteX3651" fmla="*/ 7148526 w 8938307"/>
              <a:gd name="connsiteY3651" fmla="*/ 1532445 h 2993922"/>
              <a:gd name="connsiteX3652" fmla="*/ 7169708 w 8938307"/>
              <a:gd name="connsiteY3652" fmla="*/ 1532445 h 2993922"/>
              <a:gd name="connsiteX3653" fmla="*/ 7175004 w 8938307"/>
              <a:gd name="connsiteY3653" fmla="*/ 1543036 h 2993922"/>
              <a:gd name="connsiteX3654" fmla="*/ 7190889 w 8938307"/>
              <a:gd name="connsiteY3654" fmla="*/ 1532445 h 2993922"/>
              <a:gd name="connsiteX3655" fmla="*/ 7201480 w 8938307"/>
              <a:gd name="connsiteY3655" fmla="*/ 1553626 h 2993922"/>
              <a:gd name="connsiteX3656" fmla="*/ 7212070 w 8938307"/>
              <a:gd name="connsiteY3656" fmla="*/ 1553626 h 2993922"/>
              <a:gd name="connsiteX3657" fmla="*/ 7222660 w 8938307"/>
              <a:gd name="connsiteY3657" fmla="*/ 1564218 h 2993922"/>
              <a:gd name="connsiteX3658" fmla="*/ 7243841 w 8938307"/>
              <a:gd name="connsiteY3658" fmla="*/ 1564218 h 2993922"/>
              <a:gd name="connsiteX3659" fmla="*/ 7249136 w 8938307"/>
              <a:gd name="connsiteY3659" fmla="*/ 1558922 h 2993922"/>
              <a:gd name="connsiteX3660" fmla="*/ 7254432 w 8938307"/>
              <a:gd name="connsiteY3660" fmla="*/ 1553626 h 2993922"/>
              <a:gd name="connsiteX3661" fmla="*/ 7254432 w 8938307"/>
              <a:gd name="connsiteY3661" fmla="*/ 1543036 h 2993922"/>
              <a:gd name="connsiteX3662" fmla="*/ 7243841 w 8938307"/>
              <a:gd name="connsiteY3662" fmla="*/ 1532445 h 2993922"/>
              <a:gd name="connsiteX3663" fmla="*/ 7233251 w 8938307"/>
              <a:gd name="connsiteY3663" fmla="*/ 1532445 h 2993922"/>
              <a:gd name="connsiteX3664" fmla="*/ 7233251 w 8938307"/>
              <a:gd name="connsiteY3664" fmla="*/ 1543036 h 2993922"/>
              <a:gd name="connsiteX3665" fmla="*/ 7222660 w 8938307"/>
              <a:gd name="connsiteY3665" fmla="*/ 1532445 h 2993922"/>
              <a:gd name="connsiteX3666" fmla="*/ 7212070 w 8938307"/>
              <a:gd name="connsiteY3666" fmla="*/ 1521855 h 2993922"/>
              <a:gd name="connsiteX3667" fmla="*/ 7206774 w 8938307"/>
              <a:gd name="connsiteY3667" fmla="*/ 1516560 h 2993922"/>
              <a:gd name="connsiteX3668" fmla="*/ 7190889 w 8938307"/>
              <a:gd name="connsiteY3668" fmla="*/ 1521855 h 2993922"/>
              <a:gd name="connsiteX3669" fmla="*/ 7180299 w 8938307"/>
              <a:gd name="connsiteY3669" fmla="*/ 1532445 h 2993922"/>
              <a:gd name="connsiteX3670" fmla="*/ 7169708 w 8938307"/>
              <a:gd name="connsiteY3670" fmla="*/ 1521855 h 2993922"/>
              <a:gd name="connsiteX3671" fmla="*/ 7159118 w 8938307"/>
              <a:gd name="connsiteY3671" fmla="*/ 1511264 h 2993922"/>
              <a:gd name="connsiteX3672" fmla="*/ 7148526 w 8938307"/>
              <a:gd name="connsiteY3672" fmla="*/ 1500674 h 2993922"/>
              <a:gd name="connsiteX3673" fmla="*/ 7132641 w 8938307"/>
              <a:gd name="connsiteY3673" fmla="*/ 1500674 h 2993922"/>
              <a:gd name="connsiteX3674" fmla="*/ 7127347 w 8938307"/>
              <a:gd name="connsiteY3674" fmla="*/ 1500674 h 2993922"/>
              <a:gd name="connsiteX3675" fmla="*/ 7116756 w 8938307"/>
              <a:gd name="connsiteY3675" fmla="*/ 1500674 h 2993922"/>
              <a:gd name="connsiteX3676" fmla="*/ 7084985 w 8938307"/>
              <a:gd name="connsiteY3676" fmla="*/ 1490084 h 2993922"/>
              <a:gd name="connsiteX3677" fmla="*/ 7042622 w 8938307"/>
              <a:gd name="connsiteY3677" fmla="*/ 1490084 h 2993922"/>
              <a:gd name="connsiteX3678" fmla="*/ 3198303 w 8938307"/>
              <a:gd name="connsiteY3678" fmla="*/ 1490084 h 2993922"/>
              <a:gd name="connsiteX3679" fmla="*/ 3198303 w 8938307"/>
              <a:gd name="connsiteY3679" fmla="*/ 1500674 h 2993922"/>
              <a:gd name="connsiteX3680" fmla="*/ 3208895 w 8938307"/>
              <a:gd name="connsiteY3680" fmla="*/ 1500674 h 2993922"/>
              <a:gd name="connsiteX3681" fmla="*/ 2859410 w 8938307"/>
              <a:gd name="connsiteY3681" fmla="*/ 1490084 h 2993922"/>
              <a:gd name="connsiteX3682" fmla="*/ 2859410 w 8938307"/>
              <a:gd name="connsiteY3682" fmla="*/ 1492576 h 2993922"/>
              <a:gd name="connsiteX3683" fmla="*/ 2857293 w 8938307"/>
              <a:gd name="connsiteY3683" fmla="*/ 1492202 h 2993922"/>
              <a:gd name="connsiteX3684" fmla="*/ 2827639 w 8938307"/>
              <a:gd name="connsiteY3684" fmla="*/ 1490084 h 2993922"/>
              <a:gd name="connsiteX3685" fmla="*/ 2838230 w 8938307"/>
              <a:gd name="connsiteY3685" fmla="*/ 1490084 h 2993922"/>
              <a:gd name="connsiteX3686" fmla="*/ 2852791 w 8938307"/>
              <a:gd name="connsiteY3686" fmla="*/ 1491408 h 2993922"/>
              <a:gd name="connsiteX3687" fmla="*/ 2857293 w 8938307"/>
              <a:gd name="connsiteY3687" fmla="*/ 1492202 h 2993922"/>
              <a:gd name="connsiteX3688" fmla="*/ 2848820 w 8938307"/>
              <a:gd name="connsiteY3688" fmla="*/ 1500674 h 2993922"/>
              <a:gd name="connsiteX3689" fmla="*/ 2848820 w 8938307"/>
              <a:gd name="connsiteY3689" fmla="*/ 1511264 h 2993922"/>
              <a:gd name="connsiteX3690" fmla="*/ 2859410 w 8938307"/>
              <a:gd name="connsiteY3690" fmla="*/ 1516560 h 2993922"/>
              <a:gd name="connsiteX3691" fmla="*/ 2848820 w 8938307"/>
              <a:gd name="connsiteY3691" fmla="*/ 1521855 h 2993922"/>
              <a:gd name="connsiteX3692" fmla="*/ 2827639 w 8938307"/>
              <a:gd name="connsiteY3692" fmla="*/ 1521855 h 2993922"/>
              <a:gd name="connsiteX3693" fmla="*/ 2822344 w 8938307"/>
              <a:gd name="connsiteY3693" fmla="*/ 1505970 h 2993922"/>
              <a:gd name="connsiteX3694" fmla="*/ 2827639 w 8938307"/>
              <a:gd name="connsiteY3694" fmla="*/ 1490084 h 2993922"/>
              <a:gd name="connsiteX3695" fmla="*/ 3947576 w 8938307"/>
              <a:gd name="connsiteY3695" fmla="*/ 1484789 h 2993922"/>
              <a:gd name="connsiteX3696" fmla="*/ 3939633 w 8938307"/>
              <a:gd name="connsiteY3696" fmla="*/ 1490084 h 2993922"/>
              <a:gd name="connsiteX3697" fmla="*/ 3950223 w 8938307"/>
              <a:gd name="connsiteY3697" fmla="*/ 1500674 h 2993922"/>
              <a:gd name="connsiteX3698" fmla="*/ 3971404 w 8938307"/>
              <a:gd name="connsiteY3698" fmla="*/ 1500674 h 2993922"/>
              <a:gd name="connsiteX3699" fmla="*/ 3981994 w 8938307"/>
              <a:gd name="connsiteY3699" fmla="*/ 1500674 h 2993922"/>
              <a:gd name="connsiteX3700" fmla="*/ 4003175 w 8938307"/>
              <a:gd name="connsiteY3700" fmla="*/ 1511264 h 2993922"/>
              <a:gd name="connsiteX3701" fmla="*/ 3971404 w 8938307"/>
              <a:gd name="connsiteY3701" fmla="*/ 1490084 h 2993922"/>
              <a:gd name="connsiteX3702" fmla="*/ 3947576 w 8938307"/>
              <a:gd name="connsiteY3702" fmla="*/ 1484789 h 2993922"/>
              <a:gd name="connsiteX3703" fmla="*/ 8726499 w 8938307"/>
              <a:gd name="connsiteY3703" fmla="*/ 1479493 h 2993922"/>
              <a:gd name="connsiteX3704" fmla="*/ 8737089 w 8938307"/>
              <a:gd name="connsiteY3704" fmla="*/ 1479493 h 2993922"/>
              <a:gd name="connsiteX3705" fmla="*/ 8726499 w 8938307"/>
              <a:gd name="connsiteY3705" fmla="*/ 1490084 h 2993922"/>
              <a:gd name="connsiteX3706" fmla="*/ 8726499 w 8938307"/>
              <a:gd name="connsiteY3706" fmla="*/ 1479493 h 2993922"/>
              <a:gd name="connsiteX3707" fmla="*/ 8345244 w 8938307"/>
              <a:gd name="connsiteY3707" fmla="*/ 1479493 h 2993922"/>
              <a:gd name="connsiteX3708" fmla="*/ 8355835 w 8938307"/>
              <a:gd name="connsiteY3708" fmla="*/ 1479493 h 2993922"/>
              <a:gd name="connsiteX3709" fmla="*/ 8345244 w 8938307"/>
              <a:gd name="connsiteY3709" fmla="*/ 1490084 h 2993922"/>
              <a:gd name="connsiteX3710" fmla="*/ 3791367 w 8938307"/>
              <a:gd name="connsiteY3710" fmla="*/ 1479493 h 2993922"/>
              <a:gd name="connsiteX3711" fmla="*/ 3801956 w 8938307"/>
              <a:gd name="connsiteY3711" fmla="*/ 1484789 h 2993922"/>
              <a:gd name="connsiteX3712" fmla="*/ 3812548 w 8938307"/>
              <a:gd name="connsiteY3712" fmla="*/ 1490084 h 2993922"/>
              <a:gd name="connsiteX3713" fmla="*/ 3812548 w 8938307"/>
              <a:gd name="connsiteY3713" fmla="*/ 1484789 h 2993922"/>
              <a:gd name="connsiteX3714" fmla="*/ 3801956 w 8938307"/>
              <a:gd name="connsiteY3714" fmla="*/ 1479493 h 2993922"/>
              <a:gd name="connsiteX3715" fmla="*/ 3102990 w 8938307"/>
              <a:gd name="connsiteY3715" fmla="*/ 1479493 h 2993922"/>
              <a:gd name="connsiteX3716" fmla="*/ 3092399 w 8938307"/>
              <a:gd name="connsiteY3716" fmla="*/ 1484789 h 2993922"/>
              <a:gd name="connsiteX3717" fmla="*/ 3092399 w 8938307"/>
              <a:gd name="connsiteY3717" fmla="*/ 1490084 h 2993922"/>
              <a:gd name="connsiteX3718" fmla="*/ 3102990 w 8938307"/>
              <a:gd name="connsiteY3718" fmla="*/ 1490084 h 2993922"/>
              <a:gd name="connsiteX3719" fmla="*/ 3113581 w 8938307"/>
              <a:gd name="connsiteY3719" fmla="*/ 1484789 h 2993922"/>
              <a:gd name="connsiteX3720" fmla="*/ 3102990 w 8938307"/>
              <a:gd name="connsiteY3720" fmla="*/ 1479493 h 2993922"/>
              <a:gd name="connsiteX3721" fmla="*/ 8165206 w 8938307"/>
              <a:gd name="connsiteY3721" fmla="*/ 1468903 h 2993922"/>
              <a:gd name="connsiteX3722" fmla="*/ 8175798 w 8938307"/>
              <a:gd name="connsiteY3722" fmla="*/ 1468903 h 2993922"/>
              <a:gd name="connsiteX3723" fmla="*/ 8186387 w 8938307"/>
              <a:gd name="connsiteY3723" fmla="*/ 1479493 h 2993922"/>
              <a:gd name="connsiteX3724" fmla="*/ 8170502 w 8938307"/>
              <a:gd name="connsiteY3724" fmla="*/ 1474199 h 2993922"/>
              <a:gd name="connsiteX3725" fmla="*/ 8165206 w 8938307"/>
              <a:gd name="connsiteY3725" fmla="*/ 1468903 h 2993922"/>
              <a:gd name="connsiteX3726" fmla="*/ 7529782 w 8938307"/>
              <a:gd name="connsiteY3726" fmla="*/ 1468903 h 2993922"/>
              <a:gd name="connsiteX3727" fmla="*/ 7519192 w 8938307"/>
              <a:gd name="connsiteY3727" fmla="*/ 1479493 h 2993922"/>
              <a:gd name="connsiteX3728" fmla="*/ 7540374 w 8938307"/>
              <a:gd name="connsiteY3728" fmla="*/ 1479493 h 2993922"/>
              <a:gd name="connsiteX3729" fmla="*/ 7529782 w 8938307"/>
              <a:gd name="connsiteY3729" fmla="*/ 1468903 h 2993922"/>
              <a:gd name="connsiteX3730" fmla="*/ 2817049 w 8938307"/>
              <a:gd name="connsiteY3730" fmla="*/ 1468903 h 2993922"/>
              <a:gd name="connsiteX3731" fmla="*/ 2827639 w 8938307"/>
              <a:gd name="connsiteY3731" fmla="*/ 1468903 h 2993922"/>
              <a:gd name="connsiteX3732" fmla="*/ 2817049 w 8938307"/>
              <a:gd name="connsiteY3732" fmla="*/ 1479493 h 2993922"/>
              <a:gd name="connsiteX3733" fmla="*/ 2806458 w 8938307"/>
              <a:gd name="connsiteY3733" fmla="*/ 1479493 h 2993922"/>
              <a:gd name="connsiteX3734" fmla="*/ 2811755 w 8938307"/>
              <a:gd name="connsiteY3734" fmla="*/ 1474199 h 2993922"/>
              <a:gd name="connsiteX3735" fmla="*/ 2817049 w 8938307"/>
              <a:gd name="connsiteY3735" fmla="*/ 1468903 h 2993922"/>
              <a:gd name="connsiteX3736" fmla="*/ 7593326 w 8938307"/>
              <a:gd name="connsiteY3736" fmla="*/ 1458312 h 2993922"/>
              <a:gd name="connsiteX3737" fmla="*/ 7593326 w 8938307"/>
              <a:gd name="connsiteY3737" fmla="*/ 1468903 h 2993922"/>
              <a:gd name="connsiteX3738" fmla="*/ 7603915 w 8938307"/>
              <a:gd name="connsiteY3738" fmla="*/ 1468903 h 2993922"/>
              <a:gd name="connsiteX3739" fmla="*/ 7593326 w 8938307"/>
              <a:gd name="connsiteY3739" fmla="*/ 1458312 h 2993922"/>
              <a:gd name="connsiteX3740" fmla="*/ 6979081 w 8938307"/>
              <a:gd name="connsiteY3740" fmla="*/ 1458312 h 2993922"/>
              <a:gd name="connsiteX3741" fmla="*/ 6968491 w 8938307"/>
              <a:gd name="connsiteY3741" fmla="*/ 1468903 h 2993922"/>
              <a:gd name="connsiteX3742" fmla="*/ 6957900 w 8938307"/>
              <a:gd name="connsiteY3742" fmla="*/ 1468903 h 2993922"/>
              <a:gd name="connsiteX3743" fmla="*/ 6947310 w 8938307"/>
              <a:gd name="connsiteY3743" fmla="*/ 1468903 h 2993922"/>
              <a:gd name="connsiteX3744" fmla="*/ 6947310 w 8938307"/>
              <a:gd name="connsiteY3744" fmla="*/ 1484789 h 2993922"/>
              <a:gd name="connsiteX3745" fmla="*/ 6952604 w 8938307"/>
              <a:gd name="connsiteY3745" fmla="*/ 1484789 h 2993922"/>
              <a:gd name="connsiteX3746" fmla="*/ 6968491 w 8938307"/>
              <a:gd name="connsiteY3746" fmla="*/ 1490084 h 2993922"/>
              <a:gd name="connsiteX3747" fmla="*/ 7000262 w 8938307"/>
              <a:gd name="connsiteY3747" fmla="*/ 1490084 h 2993922"/>
              <a:gd name="connsiteX3748" fmla="*/ 7010852 w 8938307"/>
              <a:gd name="connsiteY3748" fmla="*/ 1490084 h 2993922"/>
              <a:gd name="connsiteX3749" fmla="*/ 7021443 w 8938307"/>
              <a:gd name="connsiteY3749" fmla="*/ 1490084 h 2993922"/>
              <a:gd name="connsiteX3750" fmla="*/ 7021443 w 8938307"/>
              <a:gd name="connsiteY3750" fmla="*/ 1479493 h 2993922"/>
              <a:gd name="connsiteX3751" fmla="*/ 7010852 w 8938307"/>
              <a:gd name="connsiteY3751" fmla="*/ 1468903 h 2993922"/>
              <a:gd name="connsiteX3752" fmla="*/ 6989670 w 8938307"/>
              <a:gd name="connsiteY3752" fmla="*/ 1468903 h 2993922"/>
              <a:gd name="connsiteX3753" fmla="*/ 6979081 w 8938307"/>
              <a:gd name="connsiteY3753" fmla="*/ 1458312 h 2993922"/>
              <a:gd name="connsiteX3754" fmla="*/ 2986495 w 8938307"/>
              <a:gd name="connsiteY3754" fmla="*/ 1458312 h 2993922"/>
              <a:gd name="connsiteX3755" fmla="*/ 2986495 w 8938307"/>
              <a:gd name="connsiteY3755" fmla="*/ 1468903 h 2993922"/>
              <a:gd name="connsiteX3756" fmla="*/ 2997086 w 8938307"/>
              <a:gd name="connsiteY3756" fmla="*/ 1468903 h 2993922"/>
              <a:gd name="connsiteX3757" fmla="*/ 8196979 w 8938307"/>
              <a:gd name="connsiteY3757" fmla="*/ 1453018 h 2993922"/>
              <a:gd name="connsiteX3758" fmla="*/ 8228750 w 8938307"/>
              <a:gd name="connsiteY3758" fmla="*/ 1458312 h 2993922"/>
              <a:gd name="connsiteX3759" fmla="*/ 8218160 w 8938307"/>
              <a:gd name="connsiteY3759" fmla="*/ 1458312 h 2993922"/>
              <a:gd name="connsiteX3760" fmla="*/ 8202273 w 8938307"/>
              <a:gd name="connsiteY3760" fmla="*/ 1458312 h 2993922"/>
              <a:gd name="connsiteX3761" fmla="*/ 8186387 w 8938307"/>
              <a:gd name="connsiteY3761" fmla="*/ 1458312 h 2993922"/>
              <a:gd name="connsiteX3762" fmla="*/ 8196979 w 8938307"/>
              <a:gd name="connsiteY3762" fmla="*/ 1453018 h 2993922"/>
              <a:gd name="connsiteX3763" fmla="*/ 7806457 w 8938307"/>
              <a:gd name="connsiteY3763" fmla="*/ 1451694 h 2993922"/>
              <a:gd name="connsiteX3764" fmla="*/ 7805134 w 8938307"/>
              <a:gd name="connsiteY3764" fmla="*/ 1458312 h 2993922"/>
              <a:gd name="connsiteX3765" fmla="*/ 7836904 w 8938307"/>
              <a:gd name="connsiteY3765" fmla="*/ 1479493 h 2993922"/>
              <a:gd name="connsiteX3766" fmla="*/ 7858085 w 8938307"/>
              <a:gd name="connsiteY3766" fmla="*/ 1484789 h 2993922"/>
              <a:gd name="connsiteX3767" fmla="*/ 7879267 w 8938307"/>
              <a:gd name="connsiteY3767" fmla="*/ 1490084 h 2993922"/>
              <a:gd name="connsiteX3768" fmla="*/ 7889856 w 8938307"/>
              <a:gd name="connsiteY3768" fmla="*/ 1490084 h 2993922"/>
              <a:gd name="connsiteX3769" fmla="*/ 7900446 w 8938307"/>
              <a:gd name="connsiteY3769" fmla="*/ 1479493 h 2993922"/>
              <a:gd name="connsiteX3770" fmla="*/ 7868675 w 8938307"/>
              <a:gd name="connsiteY3770" fmla="*/ 1479493 h 2993922"/>
              <a:gd name="connsiteX3771" fmla="*/ 7858085 w 8938307"/>
              <a:gd name="connsiteY3771" fmla="*/ 1468903 h 2993922"/>
              <a:gd name="connsiteX3772" fmla="*/ 7836904 w 8938307"/>
              <a:gd name="connsiteY3772" fmla="*/ 1468903 h 2993922"/>
              <a:gd name="connsiteX3773" fmla="*/ 7810428 w 8938307"/>
              <a:gd name="connsiteY3773" fmla="*/ 1453018 h 2993922"/>
              <a:gd name="connsiteX3774" fmla="*/ 7806457 w 8938307"/>
              <a:gd name="connsiteY3774" fmla="*/ 1451694 h 2993922"/>
              <a:gd name="connsiteX3775" fmla="*/ 7392107 w 8938307"/>
              <a:gd name="connsiteY3775" fmla="*/ 1447722 h 2993922"/>
              <a:gd name="connsiteX3776" fmla="*/ 7402697 w 8938307"/>
              <a:gd name="connsiteY3776" fmla="*/ 1458312 h 2993922"/>
              <a:gd name="connsiteX3777" fmla="*/ 7402697 w 8938307"/>
              <a:gd name="connsiteY3777" fmla="*/ 1479493 h 2993922"/>
              <a:gd name="connsiteX3778" fmla="*/ 7407992 w 8938307"/>
              <a:gd name="connsiteY3778" fmla="*/ 1495379 h 2993922"/>
              <a:gd name="connsiteX3779" fmla="*/ 7402697 w 8938307"/>
              <a:gd name="connsiteY3779" fmla="*/ 1505970 h 2993922"/>
              <a:gd name="connsiteX3780" fmla="*/ 7413288 w 8938307"/>
              <a:gd name="connsiteY3780" fmla="*/ 1511264 h 2993922"/>
              <a:gd name="connsiteX3781" fmla="*/ 7423878 w 8938307"/>
              <a:gd name="connsiteY3781" fmla="*/ 1490084 h 2993922"/>
              <a:gd name="connsiteX3782" fmla="*/ 7466240 w 8938307"/>
              <a:gd name="connsiteY3782" fmla="*/ 1500674 h 2993922"/>
              <a:gd name="connsiteX3783" fmla="*/ 7466240 w 8938307"/>
              <a:gd name="connsiteY3783" fmla="*/ 1511264 h 2993922"/>
              <a:gd name="connsiteX3784" fmla="*/ 7455649 w 8938307"/>
              <a:gd name="connsiteY3784" fmla="*/ 1511264 h 2993922"/>
              <a:gd name="connsiteX3785" fmla="*/ 7434468 w 8938307"/>
              <a:gd name="connsiteY3785" fmla="*/ 1511264 h 2993922"/>
              <a:gd name="connsiteX3786" fmla="*/ 7434468 w 8938307"/>
              <a:gd name="connsiteY3786" fmla="*/ 1516560 h 2993922"/>
              <a:gd name="connsiteX3787" fmla="*/ 7445059 w 8938307"/>
              <a:gd name="connsiteY3787" fmla="*/ 1521855 h 2993922"/>
              <a:gd name="connsiteX3788" fmla="*/ 7466240 w 8938307"/>
              <a:gd name="connsiteY3788" fmla="*/ 1516560 h 2993922"/>
              <a:gd name="connsiteX3789" fmla="*/ 7474183 w 8938307"/>
              <a:gd name="connsiteY3789" fmla="*/ 1509941 h 2993922"/>
              <a:gd name="connsiteX3790" fmla="*/ 7475135 w 8938307"/>
              <a:gd name="connsiteY3790" fmla="*/ 1506605 h 2993922"/>
              <a:gd name="connsiteX3791" fmla="*/ 7480140 w 8938307"/>
              <a:gd name="connsiteY3791" fmla="*/ 1509941 h 2993922"/>
              <a:gd name="connsiteX3792" fmla="*/ 7498011 w 8938307"/>
              <a:gd name="connsiteY3792" fmla="*/ 1521855 h 2993922"/>
              <a:gd name="connsiteX3793" fmla="*/ 7481067 w 8938307"/>
              <a:gd name="connsiteY3793" fmla="*/ 1530328 h 2993922"/>
              <a:gd name="connsiteX3794" fmla="*/ 7487420 w 8938307"/>
              <a:gd name="connsiteY3794" fmla="*/ 1543036 h 2993922"/>
              <a:gd name="connsiteX3795" fmla="*/ 7513896 w 8938307"/>
              <a:gd name="connsiteY3795" fmla="*/ 1532445 h 2993922"/>
              <a:gd name="connsiteX3796" fmla="*/ 7529782 w 8938307"/>
              <a:gd name="connsiteY3796" fmla="*/ 1521855 h 2993922"/>
              <a:gd name="connsiteX3797" fmla="*/ 7561553 w 8938307"/>
              <a:gd name="connsiteY3797" fmla="*/ 1521855 h 2993922"/>
              <a:gd name="connsiteX3798" fmla="*/ 7550963 w 8938307"/>
              <a:gd name="connsiteY3798" fmla="*/ 1511264 h 2993922"/>
              <a:gd name="connsiteX3799" fmla="*/ 7529782 w 8938307"/>
              <a:gd name="connsiteY3799" fmla="*/ 1511264 h 2993922"/>
              <a:gd name="connsiteX3800" fmla="*/ 7529782 w 8938307"/>
              <a:gd name="connsiteY3800" fmla="*/ 1500674 h 2993922"/>
              <a:gd name="connsiteX3801" fmla="*/ 7513896 w 8938307"/>
              <a:gd name="connsiteY3801" fmla="*/ 1495379 h 2993922"/>
              <a:gd name="connsiteX3802" fmla="*/ 7498011 w 8938307"/>
              <a:gd name="connsiteY3802" fmla="*/ 1490084 h 2993922"/>
              <a:gd name="connsiteX3803" fmla="*/ 7413288 w 8938307"/>
              <a:gd name="connsiteY3803" fmla="*/ 1479493 h 2993922"/>
              <a:gd name="connsiteX3804" fmla="*/ 7413288 w 8938307"/>
              <a:gd name="connsiteY3804" fmla="*/ 1468903 h 2993922"/>
              <a:gd name="connsiteX3805" fmla="*/ 7418582 w 8938307"/>
              <a:gd name="connsiteY3805" fmla="*/ 1458312 h 2993922"/>
              <a:gd name="connsiteX3806" fmla="*/ 7413288 w 8938307"/>
              <a:gd name="connsiteY3806" fmla="*/ 1447722 h 2993922"/>
              <a:gd name="connsiteX3807" fmla="*/ 7376222 w 8938307"/>
              <a:gd name="connsiteY3807" fmla="*/ 1447722 h 2993922"/>
              <a:gd name="connsiteX3808" fmla="*/ 7349745 w 8938307"/>
              <a:gd name="connsiteY3808" fmla="*/ 1458312 h 2993922"/>
              <a:gd name="connsiteX3809" fmla="*/ 7360336 w 8938307"/>
              <a:gd name="connsiteY3809" fmla="*/ 1468903 h 2993922"/>
              <a:gd name="connsiteX3810" fmla="*/ 7381516 w 8938307"/>
              <a:gd name="connsiteY3810" fmla="*/ 1479493 h 2993922"/>
              <a:gd name="connsiteX3811" fmla="*/ 7392107 w 8938307"/>
              <a:gd name="connsiteY3811" fmla="*/ 1479493 h 2993922"/>
              <a:gd name="connsiteX3812" fmla="*/ 7381516 w 8938307"/>
              <a:gd name="connsiteY3812" fmla="*/ 1458312 h 2993922"/>
              <a:gd name="connsiteX3813" fmla="*/ 7376222 w 8938307"/>
              <a:gd name="connsiteY3813" fmla="*/ 1447722 h 2993922"/>
              <a:gd name="connsiteX3814" fmla="*/ 2806458 w 8938307"/>
              <a:gd name="connsiteY3814" fmla="*/ 1447722 h 2993922"/>
              <a:gd name="connsiteX3815" fmla="*/ 2817049 w 8938307"/>
              <a:gd name="connsiteY3815" fmla="*/ 1458312 h 2993922"/>
              <a:gd name="connsiteX3816" fmla="*/ 2806458 w 8938307"/>
              <a:gd name="connsiteY3816" fmla="*/ 1458312 h 2993922"/>
              <a:gd name="connsiteX3817" fmla="*/ 2795868 w 8938307"/>
              <a:gd name="connsiteY3817" fmla="*/ 1458312 h 2993922"/>
              <a:gd name="connsiteX3818" fmla="*/ 2639660 w 8938307"/>
              <a:gd name="connsiteY3818" fmla="*/ 1441103 h 2993922"/>
              <a:gd name="connsiteX3819" fmla="*/ 2637012 w 8938307"/>
              <a:gd name="connsiteY3819" fmla="*/ 1447722 h 2993922"/>
              <a:gd name="connsiteX3820" fmla="*/ 2637012 w 8938307"/>
              <a:gd name="connsiteY3820" fmla="*/ 1458312 h 2993922"/>
              <a:gd name="connsiteX3821" fmla="*/ 2658193 w 8938307"/>
              <a:gd name="connsiteY3821" fmla="*/ 1458312 h 2993922"/>
              <a:gd name="connsiteX3822" fmla="*/ 2647602 w 8938307"/>
              <a:gd name="connsiteY3822" fmla="*/ 1442427 h 2993922"/>
              <a:gd name="connsiteX3823" fmla="*/ 2639660 w 8938307"/>
              <a:gd name="connsiteY3823" fmla="*/ 1441103 h 2993922"/>
              <a:gd name="connsiteX3824" fmla="*/ 8482920 w 8938307"/>
              <a:gd name="connsiteY3824" fmla="*/ 1437132 h 2993922"/>
              <a:gd name="connsiteX3825" fmla="*/ 8504100 w 8938307"/>
              <a:gd name="connsiteY3825" fmla="*/ 1437132 h 2993922"/>
              <a:gd name="connsiteX3826" fmla="*/ 8493510 w 8938307"/>
              <a:gd name="connsiteY3826" fmla="*/ 1447722 h 2993922"/>
              <a:gd name="connsiteX3827" fmla="*/ 7757476 w 8938307"/>
              <a:gd name="connsiteY3827" fmla="*/ 1437132 h 2993922"/>
              <a:gd name="connsiteX3828" fmla="*/ 7752182 w 8938307"/>
              <a:gd name="connsiteY3828" fmla="*/ 1447722 h 2993922"/>
              <a:gd name="connsiteX3829" fmla="*/ 7762772 w 8938307"/>
              <a:gd name="connsiteY3829" fmla="*/ 1447722 h 2993922"/>
              <a:gd name="connsiteX3830" fmla="*/ 7757476 w 8938307"/>
              <a:gd name="connsiteY3830" fmla="*/ 1437132 h 2993922"/>
              <a:gd name="connsiteX3831" fmla="*/ 1990997 w 8938307"/>
              <a:gd name="connsiteY3831" fmla="*/ 1437132 h 2993922"/>
              <a:gd name="connsiteX3832" fmla="*/ 2001587 w 8938307"/>
              <a:gd name="connsiteY3832" fmla="*/ 1437132 h 2993922"/>
              <a:gd name="connsiteX3833" fmla="*/ 2054540 w 8938307"/>
              <a:gd name="connsiteY3833" fmla="*/ 1458312 h 2993922"/>
              <a:gd name="connsiteX3834" fmla="*/ 2049245 w 8938307"/>
              <a:gd name="connsiteY3834" fmla="*/ 1468903 h 2993922"/>
              <a:gd name="connsiteX3835" fmla="*/ 2065130 w 8938307"/>
              <a:gd name="connsiteY3835" fmla="*/ 1479493 h 2993922"/>
              <a:gd name="connsiteX3836" fmla="*/ 2070426 w 8938307"/>
              <a:gd name="connsiteY3836" fmla="*/ 1484789 h 2993922"/>
              <a:gd name="connsiteX3837" fmla="*/ 2096901 w 8938307"/>
              <a:gd name="connsiteY3837" fmla="*/ 1490084 h 2993922"/>
              <a:gd name="connsiteX3838" fmla="*/ 2171034 w 8938307"/>
              <a:gd name="connsiteY3838" fmla="*/ 1511264 h 2993922"/>
              <a:gd name="connsiteX3839" fmla="*/ 2192215 w 8938307"/>
              <a:gd name="connsiteY3839" fmla="*/ 1532445 h 2993922"/>
              <a:gd name="connsiteX3840" fmla="*/ 2181625 w 8938307"/>
              <a:gd name="connsiteY3840" fmla="*/ 1532445 h 2993922"/>
              <a:gd name="connsiteX3841" fmla="*/ 2165738 w 8938307"/>
              <a:gd name="connsiteY3841" fmla="*/ 1532445 h 2993922"/>
              <a:gd name="connsiteX3842" fmla="*/ 2144559 w 8938307"/>
              <a:gd name="connsiteY3842" fmla="*/ 1521855 h 2993922"/>
              <a:gd name="connsiteX3843" fmla="*/ 2139263 w 8938307"/>
              <a:gd name="connsiteY3843" fmla="*/ 1511264 h 2993922"/>
              <a:gd name="connsiteX3844" fmla="*/ 2123378 w 8938307"/>
              <a:gd name="connsiteY3844" fmla="*/ 1511264 h 2993922"/>
              <a:gd name="connsiteX3845" fmla="*/ 2107491 w 8938307"/>
              <a:gd name="connsiteY3845" fmla="*/ 1511264 h 2993922"/>
              <a:gd name="connsiteX3846" fmla="*/ 2086311 w 8938307"/>
              <a:gd name="connsiteY3846" fmla="*/ 1500674 h 2993922"/>
              <a:gd name="connsiteX3847" fmla="*/ 2075721 w 8938307"/>
              <a:gd name="connsiteY3847" fmla="*/ 1500674 h 2993922"/>
              <a:gd name="connsiteX3848" fmla="*/ 2054540 w 8938307"/>
              <a:gd name="connsiteY3848" fmla="*/ 1490084 h 2993922"/>
              <a:gd name="connsiteX3849" fmla="*/ 2022769 w 8938307"/>
              <a:gd name="connsiteY3849" fmla="*/ 1479493 h 2993922"/>
              <a:gd name="connsiteX3850" fmla="*/ 2001587 w 8938307"/>
              <a:gd name="connsiteY3850" fmla="*/ 1468903 h 2993922"/>
              <a:gd name="connsiteX3851" fmla="*/ 1990997 w 8938307"/>
              <a:gd name="connsiteY3851" fmla="*/ 1463608 h 2993922"/>
              <a:gd name="connsiteX3852" fmla="*/ 1969816 w 8938307"/>
              <a:gd name="connsiteY3852" fmla="*/ 1458312 h 2993922"/>
              <a:gd name="connsiteX3853" fmla="*/ 1948635 w 8938307"/>
              <a:gd name="connsiteY3853" fmla="*/ 1447722 h 2993922"/>
              <a:gd name="connsiteX3854" fmla="*/ 1959226 w 8938307"/>
              <a:gd name="connsiteY3854" fmla="*/ 1447722 h 2993922"/>
              <a:gd name="connsiteX3855" fmla="*/ 1990997 w 8938307"/>
              <a:gd name="connsiteY3855" fmla="*/ 1437132 h 2993922"/>
              <a:gd name="connsiteX3856" fmla="*/ 7323270 w 8938307"/>
              <a:gd name="connsiteY3856" fmla="*/ 1431837 h 2993922"/>
              <a:gd name="connsiteX3857" fmla="*/ 7317974 w 8938307"/>
              <a:gd name="connsiteY3857" fmla="*/ 1437132 h 2993922"/>
              <a:gd name="connsiteX3858" fmla="*/ 7312678 w 8938307"/>
              <a:gd name="connsiteY3858" fmla="*/ 1453018 h 2993922"/>
              <a:gd name="connsiteX3859" fmla="*/ 7307384 w 8938307"/>
              <a:gd name="connsiteY3859" fmla="*/ 1458312 h 2993922"/>
              <a:gd name="connsiteX3860" fmla="*/ 7349745 w 8938307"/>
              <a:gd name="connsiteY3860" fmla="*/ 1479493 h 2993922"/>
              <a:gd name="connsiteX3861" fmla="*/ 7339155 w 8938307"/>
              <a:gd name="connsiteY3861" fmla="*/ 1468903 h 2993922"/>
              <a:gd name="connsiteX3862" fmla="*/ 7328564 w 8938307"/>
              <a:gd name="connsiteY3862" fmla="*/ 1463608 h 2993922"/>
              <a:gd name="connsiteX3863" fmla="*/ 7328564 w 8938307"/>
              <a:gd name="connsiteY3863" fmla="*/ 1458312 h 2993922"/>
              <a:gd name="connsiteX3864" fmla="*/ 7339155 w 8938307"/>
              <a:gd name="connsiteY3864" fmla="*/ 1447722 h 2993922"/>
              <a:gd name="connsiteX3865" fmla="*/ 7349745 w 8938307"/>
              <a:gd name="connsiteY3865" fmla="*/ 1442427 h 2993922"/>
              <a:gd name="connsiteX3866" fmla="*/ 7339155 w 8938307"/>
              <a:gd name="connsiteY3866" fmla="*/ 1437132 h 2993922"/>
              <a:gd name="connsiteX3867" fmla="*/ 7323270 w 8938307"/>
              <a:gd name="connsiteY3867" fmla="*/ 1431837 h 2993922"/>
              <a:gd name="connsiteX3868" fmla="*/ 8811222 w 8938307"/>
              <a:gd name="connsiteY3868" fmla="*/ 1426541 h 2993922"/>
              <a:gd name="connsiteX3869" fmla="*/ 8821812 w 8938307"/>
              <a:gd name="connsiteY3869" fmla="*/ 1426541 h 2993922"/>
              <a:gd name="connsiteX3870" fmla="*/ 8816517 w 8938307"/>
              <a:gd name="connsiteY3870" fmla="*/ 1431837 h 2993922"/>
              <a:gd name="connsiteX3871" fmla="*/ 8811222 w 8938307"/>
              <a:gd name="connsiteY3871" fmla="*/ 1437132 h 2993922"/>
              <a:gd name="connsiteX3872" fmla="*/ 8811222 w 8938307"/>
              <a:gd name="connsiteY3872" fmla="*/ 1426541 h 2993922"/>
              <a:gd name="connsiteX3873" fmla="*/ 8334654 w 8938307"/>
              <a:gd name="connsiteY3873" fmla="*/ 1426541 h 2993922"/>
              <a:gd name="connsiteX3874" fmla="*/ 8334654 w 8938307"/>
              <a:gd name="connsiteY3874" fmla="*/ 1437132 h 2993922"/>
              <a:gd name="connsiteX3875" fmla="*/ 8345244 w 8938307"/>
              <a:gd name="connsiteY3875" fmla="*/ 1426541 h 2993922"/>
              <a:gd name="connsiteX3876" fmla="*/ 8334654 w 8938307"/>
              <a:gd name="connsiteY3876" fmla="*/ 1426541 h 2993922"/>
              <a:gd name="connsiteX3877" fmla="*/ 7974579 w 8938307"/>
              <a:gd name="connsiteY3877" fmla="*/ 1426541 h 2993922"/>
              <a:gd name="connsiteX3878" fmla="*/ 7974579 w 8938307"/>
              <a:gd name="connsiteY3878" fmla="*/ 1437132 h 2993922"/>
              <a:gd name="connsiteX3879" fmla="*/ 7963990 w 8938307"/>
              <a:gd name="connsiteY3879" fmla="*/ 1437132 h 2993922"/>
              <a:gd name="connsiteX3880" fmla="*/ 7974579 w 8938307"/>
              <a:gd name="connsiteY3880" fmla="*/ 1426541 h 2993922"/>
              <a:gd name="connsiteX3881" fmla="*/ 6883766 w 8938307"/>
              <a:gd name="connsiteY3881" fmla="*/ 1426541 h 2993922"/>
              <a:gd name="connsiteX3882" fmla="*/ 6873177 w 8938307"/>
              <a:gd name="connsiteY3882" fmla="*/ 1437132 h 2993922"/>
              <a:gd name="connsiteX3883" fmla="*/ 6883766 w 8938307"/>
              <a:gd name="connsiteY3883" fmla="*/ 1437132 h 2993922"/>
              <a:gd name="connsiteX3884" fmla="*/ 6756682 w 8938307"/>
              <a:gd name="connsiteY3884" fmla="*/ 1426541 h 2993922"/>
              <a:gd name="connsiteX3885" fmla="*/ 6746092 w 8938307"/>
              <a:gd name="connsiteY3885" fmla="*/ 1437132 h 2993922"/>
              <a:gd name="connsiteX3886" fmla="*/ 6756682 w 8938307"/>
              <a:gd name="connsiteY3886" fmla="*/ 1437132 h 2993922"/>
              <a:gd name="connsiteX3887" fmla="*/ 6756682 w 8938307"/>
              <a:gd name="connsiteY3887" fmla="*/ 1426541 h 2993922"/>
              <a:gd name="connsiteX3888" fmla="*/ 2732326 w 8938307"/>
              <a:gd name="connsiteY3888" fmla="*/ 1426541 h 2993922"/>
              <a:gd name="connsiteX3889" fmla="*/ 2742916 w 8938307"/>
              <a:gd name="connsiteY3889" fmla="*/ 1431837 h 2993922"/>
              <a:gd name="connsiteX3890" fmla="*/ 2732326 w 8938307"/>
              <a:gd name="connsiteY3890" fmla="*/ 1437132 h 2993922"/>
              <a:gd name="connsiteX3891" fmla="*/ 2033359 w 8938307"/>
              <a:gd name="connsiteY3891" fmla="*/ 1426541 h 2993922"/>
              <a:gd name="connsiteX3892" fmla="*/ 2043949 w 8938307"/>
              <a:gd name="connsiteY3892" fmla="*/ 1426541 h 2993922"/>
              <a:gd name="connsiteX3893" fmla="*/ 2043949 w 8938307"/>
              <a:gd name="connsiteY3893" fmla="*/ 1437132 h 2993922"/>
              <a:gd name="connsiteX3894" fmla="*/ 7243841 w 8938307"/>
              <a:gd name="connsiteY3894" fmla="*/ 1415951 h 2993922"/>
              <a:gd name="connsiteX3895" fmla="*/ 7243841 w 8938307"/>
              <a:gd name="connsiteY3895" fmla="*/ 1426541 h 2993922"/>
              <a:gd name="connsiteX3896" fmla="*/ 7254432 w 8938307"/>
              <a:gd name="connsiteY3896" fmla="*/ 1415951 h 2993922"/>
              <a:gd name="connsiteX3897" fmla="*/ 7243841 w 8938307"/>
              <a:gd name="connsiteY3897" fmla="*/ 1415951 h 2993922"/>
              <a:gd name="connsiteX3898" fmla="*/ 6788454 w 8938307"/>
              <a:gd name="connsiteY3898" fmla="*/ 1415951 h 2993922"/>
              <a:gd name="connsiteX3899" fmla="*/ 6788454 w 8938307"/>
              <a:gd name="connsiteY3899" fmla="*/ 1437132 h 2993922"/>
              <a:gd name="connsiteX3900" fmla="*/ 6804340 w 8938307"/>
              <a:gd name="connsiteY3900" fmla="*/ 1442427 h 2993922"/>
              <a:gd name="connsiteX3901" fmla="*/ 6809634 w 8938307"/>
              <a:gd name="connsiteY3901" fmla="*/ 1447722 h 2993922"/>
              <a:gd name="connsiteX3902" fmla="*/ 6820224 w 8938307"/>
              <a:gd name="connsiteY3902" fmla="*/ 1447722 h 2993922"/>
              <a:gd name="connsiteX3903" fmla="*/ 6830814 w 8938307"/>
              <a:gd name="connsiteY3903" fmla="*/ 1458312 h 2993922"/>
              <a:gd name="connsiteX3904" fmla="*/ 6841406 w 8938307"/>
              <a:gd name="connsiteY3904" fmla="*/ 1447722 h 2993922"/>
              <a:gd name="connsiteX3905" fmla="*/ 6841406 w 8938307"/>
              <a:gd name="connsiteY3905" fmla="*/ 1431837 h 2993922"/>
              <a:gd name="connsiteX3906" fmla="*/ 6830814 w 8938307"/>
              <a:gd name="connsiteY3906" fmla="*/ 1426541 h 2993922"/>
              <a:gd name="connsiteX3907" fmla="*/ 6814929 w 8938307"/>
              <a:gd name="connsiteY3907" fmla="*/ 1421247 h 2993922"/>
              <a:gd name="connsiteX3908" fmla="*/ 6788454 w 8938307"/>
              <a:gd name="connsiteY3908" fmla="*/ 1415951 h 2993922"/>
              <a:gd name="connsiteX3909" fmla="*/ 7645375 w 8938307"/>
              <a:gd name="connsiteY3909" fmla="*/ 1408740 h 2993922"/>
              <a:gd name="connsiteX3910" fmla="*/ 7664148 w 8938307"/>
              <a:gd name="connsiteY3910" fmla="*/ 1415290 h 2993922"/>
              <a:gd name="connsiteX3911" fmla="*/ 7709820 w 8938307"/>
              <a:gd name="connsiteY3911" fmla="*/ 1437132 h 2993922"/>
              <a:gd name="connsiteX3912" fmla="*/ 7731000 w 8938307"/>
              <a:gd name="connsiteY3912" fmla="*/ 1437132 h 2993922"/>
              <a:gd name="connsiteX3913" fmla="*/ 7715115 w 8938307"/>
              <a:gd name="connsiteY3913" fmla="*/ 1421247 h 2993922"/>
              <a:gd name="connsiteX3914" fmla="*/ 7688638 w 8938307"/>
              <a:gd name="connsiteY3914" fmla="*/ 1415951 h 2993922"/>
              <a:gd name="connsiteX3915" fmla="*/ 7963990 w 8938307"/>
              <a:gd name="connsiteY3915" fmla="*/ 1405360 h 2993922"/>
              <a:gd name="connsiteX3916" fmla="*/ 7963990 w 8938307"/>
              <a:gd name="connsiteY3916" fmla="*/ 1415951 h 2993922"/>
              <a:gd name="connsiteX3917" fmla="*/ 7974579 w 8938307"/>
              <a:gd name="connsiteY3917" fmla="*/ 1415951 h 2993922"/>
              <a:gd name="connsiteX3918" fmla="*/ 7963990 w 8938307"/>
              <a:gd name="connsiteY3918" fmla="*/ 1405360 h 2993922"/>
              <a:gd name="connsiteX3919" fmla="*/ 3590148 w 8938307"/>
              <a:gd name="connsiteY3919" fmla="*/ 1405360 h 2993922"/>
              <a:gd name="connsiteX3920" fmla="*/ 3600740 w 8938307"/>
              <a:gd name="connsiteY3920" fmla="*/ 1415951 h 2993922"/>
              <a:gd name="connsiteX3921" fmla="*/ 3611330 w 8938307"/>
              <a:gd name="connsiteY3921" fmla="*/ 1405360 h 2993922"/>
              <a:gd name="connsiteX3922" fmla="*/ 3600740 w 8938307"/>
              <a:gd name="connsiteY3922" fmla="*/ 1405360 h 2993922"/>
              <a:gd name="connsiteX3923" fmla="*/ 3590148 w 8938307"/>
              <a:gd name="connsiteY3923" fmla="*/ 1405360 h 2993922"/>
              <a:gd name="connsiteX3924" fmla="*/ 3092399 w 8938307"/>
              <a:gd name="connsiteY3924" fmla="*/ 1405360 h 2993922"/>
              <a:gd name="connsiteX3925" fmla="*/ 3102990 w 8938307"/>
              <a:gd name="connsiteY3925" fmla="*/ 1415951 h 2993922"/>
              <a:gd name="connsiteX3926" fmla="*/ 3102990 w 8938307"/>
              <a:gd name="connsiteY3926" fmla="*/ 1405360 h 2993922"/>
              <a:gd name="connsiteX3927" fmla="*/ 8758270 w 8938307"/>
              <a:gd name="connsiteY3927" fmla="*/ 1394770 h 2993922"/>
              <a:gd name="connsiteX3928" fmla="*/ 8763564 w 8938307"/>
              <a:gd name="connsiteY3928" fmla="*/ 1400066 h 2993922"/>
              <a:gd name="connsiteX3929" fmla="*/ 8758270 w 8938307"/>
              <a:gd name="connsiteY3929" fmla="*/ 1415951 h 2993922"/>
              <a:gd name="connsiteX3930" fmla="*/ 8747679 w 8938307"/>
              <a:gd name="connsiteY3930" fmla="*/ 1405360 h 2993922"/>
              <a:gd name="connsiteX3931" fmla="*/ 8758270 w 8938307"/>
              <a:gd name="connsiteY3931" fmla="*/ 1394770 h 2993922"/>
              <a:gd name="connsiteX3932" fmla="*/ 8387606 w 8938307"/>
              <a:gd name="connsiteY3932" fmla="*/ 1394770 h 2993922"/>
              <a:gd name="connsiteX3933" fmla="*/ 8387606 w 8938307"/>
              <a:gd name="connsiteY3933" fmla="*/ 1405360 h 2993922"/>
              <a:gd name="connsiteX3934" fmla="*/ 8377016 w 8938307"/>
              <a:gd name="connsiteY3934" fmla="*/ 1405360 h 2993922"/>
              <a:gd name="connsiteX3935" fmla="*/ 7137937 w 8938307"/>
              <a:gd name="connsiteY3935" fmla="*/ 1394770 h 2993922"/>
              <a:gd name="connsiteX3936" fmla="*/ 7137937 w 8938307"/>
              <a:gd name="connsiteY3936" fmla="*/ 1405360 h 2993922"/>
              <a:gd name="connsiteX3937" fmla="*/ 7148526 w 8938307"/>
              <a:gd name="connsiteY3937" fmla="*/ 1405360 h 2993922"/>
              <a:gd name="connsiteX3938" fmla="*/ 7137937 w 8938307"/>
              <a:gd name="connsiteY3938" fmla="*/ 1394770 h 2993922"/>
              <a:gd name="connsiteX3939" fmla="*/ 6836110 w 8938307"/>
              <a:gd name="connsiteY3939" fmla="*/ 1394770 h 2993922"/>
              <a:gd name="connsiteX3940" fmla="*/ 6830814 w 8938307"/>
              <a:gd name="connsiteY3940" fmla="*/ 1400066 h 2993922"/>
              <a:gd name="connsiteX3941" fmla="*/ 6841406 w 8938307"/>
              <a:gd name="connsiteY3941" fmla="*/ 1405360 h 2993922"/>
              <a:gd name="connsiteX3942" fmla="*/ 6836110 w 8938307"/>
              <a:gd name="connsiteY3942" fmla="*/ 1394770 h 2993922"/>
              <a:gd name="connsiteX3943" fmla="*/ 6640188 w 8938307"/>
              <a:gd name="connsiteY3943" fmla="*/ 1394770 h 2993922"/>
              <a:gd name="connsiteX3944" fmla="*/ 6629598 w 8938307"/>
              <a:gd name="connsiteY3944" fmla="*/ 1405360 h 2993922"/>
              <a:gd name="connsiteX3945" fmla="*/ 6640188 w 8938307"/>
              <a:gd name="connsiteY3945" fmla="*/ 1405360 h 2993922"/>
              <a:gd name="connsiteX3946" fmla="*/ 6767272 w 8938307"/>
              <a:gd name="connsiteY3946" fmla="*/ 1384180 h 2993922"/>
              <a:gd name="connsiteX3947" fmla="*/ 6767272 w 8938307"/>
              <a:gd name="connsiteY3947" fmla="*/ 1394770 h 2993922"/>
              <a:gd name="connsiteX3948" fmla="*/ 6777862 w 8938307"/>
              <a:gd name="connsiteY3948" fmla="*/ 1394770 h 2993922"/>
              <a:gd name="connsiteX3949" fmla="*/ 6777862 w 8938307"/>
              <a:gd name="connsiteY3949" fmla="*/ 1384180 h 2993922"/>
              <a:gd name="connsiteX3950" fmla="*/ 6767272 w 8938307"/>
              <a:gd name="connsiteY3950" fmla="*/ 1384180 h 2993922"/>
              <a:gd name="connsiteX3951" fmla="*/ 3516016 w 8938307"/>
              <a:gd name="connsiteY3951" fmla="*/ 1384180 h 2993922"/>
              <a:gd name="connsiteX3952" fmla="*/ 3521311 w 8938307"/>
              <a:gd name="connsiteY3952" fmla="*/ 1394770 h 2993922"/>
              <a:gd name="connsiteX3953" fmla="*/ 3526607 w 8938307"/>
              <a:gd name="connsiteY3953" fmla="*/ 1394770 h 2993922"/>
              <a:gd name="connsiteX3954" fmla="*/ 3526607 w 8938307"/>
              <a:gd name="connsiteY3954" fmla="*/ 1384180 h 2993922"/>
              <a:gd name="connsiteX3955" fmla="*/ 3516016 w 8938307"/>
              <a:gd name="connsiteY3955" fmla="*/ 1384180 h 2993922"/>
              <a:gd name="connsiteX3956" fmla="*/ 2562879 w 8938307"/>
              <a:gd name="connsiteY3956" fmla="*/ 1384180 h 2993922"/>
              <a:gd name="connsiteX3957" fmla="*/ 2584060 w 8938307"/>
              <a:gd name="connsiteY3957" fmla="*/ 1384180 h 2993922"/>
              <a:gd name="connsiteX3958" fmla="*/ 2615831 w 8938307"/>
              <a:gd name="connsiteY3958" fmla="*/ 1389475 h 2993922"/>
              <a:gd name="connsiteX3959" fmla="*/ 2637012 w 8938307"/>
              <a:gd name="connsiteY3959" fmla="*/ 1394770 h 2993922"/>
              <a:gd name="connsiteX3960" fmla="*/ 2668783 w 8938307"/>
              <a:gd name="connsiteY3960" fmla="*/ 1405360 h 2993922"/>
              <a:gd name="connsiteX3961" fmla="*/ 2679374 w 8938307"/>
              <a:gd name="connsiteY3961" fmla="*/ 1410656 h 2993922"/>
              <a:gd name="connsiteX3962" fmla="*/ 2695259 w 8938307"/>
              <a:gd name="connsiteY3962" fmla="*/ 1415951 h 2993922"/>
              <a:gd name="connsiteX3963" fmla="*/ 2705851 w 8938307"/>
              <a:gd name="connsiteY3963" fmla="*/ 1415951 h 2993922"/>
              <a:gd name="connsiteX3964" fmla="*/ 2711145 w 8938307"/>
              <a:gd name="connsiteY3964" fmla="*/ 1426541 h 2993922"/>
              <a:gd name="connsiteX3965" fmla="*/ 2700554 w 8938307"/>
              <a:gd name="connsiteY3965" fmla="*/ 1426541 h 2993922"/>
              <a:gd name="connsiteX3966" fmla="*/ 2689964 w 8938307"/>
              <a:gd name="connsiteY3966" fmla="*/ 1421247 h 2993922"/>
              <a:gd name="connsiteX3967" fmla="*/ 2658193 w 8938307"/>
              <a:gd name="connsiteY3967" fmla="*/ 1415951 h 2993922"/>
              <a:gd name="connsiteX3968" fmla="*/ 2599947 w 8938307"/>
              <a:gd name="connsiteY3968" fmla="*/ 1400066 h 2993922"/>
              <a:gd name="connsiteX3969" fmla="*/ 2562879 w 8938307"/>
              <a:gd name="connsiteY3969" fmla="*/ 1384180 h 2993922"/>
              <a:gd name="connsiteX3970" fmla="*/ 1837435 w 8938307"/>
              <a:gd name="connsiteY3970" fmla="*/ 1384180 h 2993922"/>
              <a:gd name="connsiteX3971" fmla="*/ 1848026 w 8938307"/>
              <a:gd name="connsiteY3971" fmla="*/ 1389475 h 2993922"/>
              <a:gd name="connsiteX3972" fmla="*/ 1863912 w 8938307"/>
              <a:gd name="connsiteY3972" fmla="*/ 1394770 h 2993922"/>
              <a:gd name="connsiteX3973" fmla="*/ 1885093 w 8938307"/>
              <a:gd name="connsiteY3973" fmla="*/ 1394770 h 2993922"/>
              <a:gd name="connsiteX3974" fmla="*/ 1895684 w 8938307"/>
              <a:gd name="connsiteY3974" fmla="*/ 1405360 h 2993922"/>
              <a:gd name="connsiteX3975" fmla="*/ 1885093 w 8938307"/>
              <a:gd name="connsiteY3975" fmla="*/ 1415951 h 2993922"/>
              <a:gd name="connsiteX3976" fmla="*/ 1874503 w 8938307"/>
              <a:gd name="connsiteY3976" fmla="*/ 1415951 h 2993922"/>
              <a:gd name="connsiteX3977" fmla="*/ 1853322 w 8938307"/>
              <a:gd name="connsiteY3977" fmla="*/ 1405360 h 2993922"/>
              <a:gd name="connsiteX3978" fmla="*/ 1832141 w 8938307"/>
              <a:gd name="connsiteY3978" fmla="*/ 1389475 h 2993922"/>
              <a:gd name="connsiteX3979" fmla="*/ 1837435 w 8938307"/>
              <a:gd name="connsiteY3979" fmla="*/ 1384180 h 2993922"/>
              <a:gd name="connsiteX3980" fmla="*/ 8284349 w 8938307"/>
              <a:gd name="connsiteY3980" fmla="*/ 1378885 h 2993922"/>
              <a:gd name="connsiteX3981" fmla="*/ 8292291 w 8938307"/>
              <a:gd name="connsiteY3981" fmla="*/ 1384180 h 2993922"/>
              <a:gd name="connsiteX3982" fmla="*/ 8281702 w 8938307"/>
              <a:gd name="connsiteY3982" fmla="*/ 1384180 h 2993922"/>
              <a:gd name="connsiteX3983" fmla="*/ 8284349 w 8938307"/>
              <a:gd name="connsiteY3983" fmla="*/ 1378885 h 2993922"/>
              <a:gd name="connsiteX3984" fmla="*/ 8715908 w 8938307"/>
              <a:gd name="connsiteY3984" fmla="*/ 1373589 h 2993922"/>
              <a:gd name="connsiteX3985" fmla="*/ 8726499 w 8938307"/>
              <a:gd name="connsiteY3985" fmla="*/ 1384180 h 2993922"/>
              <a:gd name="connsiteX3986" fmla="*/ 8715908 w 8938307"/>
              <a:gd name="connsiteY3986" fmla="*/ 1394770 h 2993922"/>
              <a:gd name="connsiteX3987" fmla="*/ 8700022 w 8938307"/>
              <a:gd name="connsiteY3987" fmla="*/ 1394770 h 2993922"/>
              <a:gd name="connsiteX3988" fmla="*/ 8694728 w 8938307"/>
              <a:gd name="connsiteY3988" fmla="*/ 1394770 h 2993922"/>
              <a:gd name="connsiteX3989" fmla="*/ 8715908 w 8938307"/>
              <a:gd name="connsiteY3989" fmla="*/ 1373589 h 2993922"/>
              <a:gd name="connsiteX3990" fmla="*/ 7921627 w 8938307"/>
              <a:gd name="connsiteY3990" fmla="*/ 1373589 h 2993922"/>
              <a:gd name="connsiteX3991" fmla="*/ 7911038 w 8938307"/>
              <a:gd name="connsiteY3991" fmla="*/ 1384180 h 2993922"/>
              <a:gd name="connsiteX3992" fmla="*/ 7921627 w 8938307"/>
              <a:gd name="connsiteY3992" fmla="*/ 1384180 h 2993922"/>
              <a:gd name="connsiteX3993" fmla="*/ 6640188 w 8938307"/>
              <a:gd name="connsiteY3993" fmla="*/ 1373589 h 2993922"/>
              <a:gd name="connsiteX3994" fmla="*/ 6661368 w 8938307"/>
              <a:gd name="connsiteY3994" fmla="*/ 1384180 h 2993922"/>
              <a:gd name="connsiteX3995" fmla="*/ 6682550 w 8938307"/>
              <a:gd name="connsiteY3995" fmla="*/ 1394770 h 2993922"/>
              <a:gd name="connsiteX3996" fmla="*/ 6693140 w 8938307"/>
              <a:gd name="connsiteY3996" fmla="*/ 1394770 h 2993922"/>
              <a:gd name="connsiteX3997" fmla="*/ 6687844 w 8938307"/>
              <a:gd name="connsiteY3997" fmla="*/ 1405360 h 2993922"/>
              <a:gd name="connsiteX3998" fmla="*/ 6709025 w 8938307"/>
              <a:gd name="connsiteY3998" fmla="*/ 1410656 h 2993922"/>
              <a:gd name="connsiteX3999" fmla="*/ 6724910 w 8938307"/>
              <a:gd name="connsiteY3999" fmla="*/ 1415951 h 2993922"/>
              <a:gd name="connsiteX4000" fmla="*/ 6730206 w 8938307"/>
              <a:gd name="connsiteY4000" fmla="*/ 1415951 h 2993922"/>
              <a:gd name="connsiteX4001" fmla="*/ 6746092 w 8938307"/>
              <a:gd name="connsiteY4001" fmla="*/ 1415951 h 2993922"/>
              <a:gd name="connsiteX4002" fmla="*/ 6756682 w 8938307"/>
              <a:gd name="connsiteY4002" fmla="*/ 1405360 h 2993922"/>
              <a:gd name="connsiteX4003" fmla="*/ 6735502 w 8938307"/>
              <a:gd name="connsiteY4003" fmla="*/ 1394770 h 2993922"/>
              <a:gd name="connsiteX4004" fmla="*/ 6703730 w 8938307"/>
              <a:gd name="connsiteY4004" fmla="*/ 1389475 h 2993922"/>
              <a:gd name="connsiteX4005" fmla="*/ 6650778 w 8938307"/>
              <a:gd name="connsiteY4005" fmla="*/ 1373589 h 2993922"/>
              <a:gd name="connsiteX4006" fmla="*/ 3116228 w 8938307"/>
              <a:gd name="connsiteY4006" fmla="*/ 1368295 h 2993922"/>
              <a:gd name="connsiteX4007" fmla="*/ 3124171 w 8938307"/>
              <a:gd name="connsiteY4007" fmla="*/ 1373589 h 2993922"/>
              <a:gd name="connsiteX4008" fmla="*/ 3113581 w 8938307"/>
              <a:gd name="connsiteY4008" fmla="*/ 1373589 h 2993922"/>
              <a:gd name="connsiteX4009" fmla="*/ 3116228 w 8938307"/>
              <a:gd name="connsiteY4009" fmla="*/ 1368295 h 2993922"/>
              <a:gd name="connsiteX4010" fmla="*/ 1735503 w 8938307"/>
              <a:gd name="connsiteY4010" fmla="*/ 1368295 h 2993922"/>
              <a:gd name="connsiteX4011" fmla="*/ 1742122 w 8938307"/>
              <a:gd name="connsiteY4011" fmla="*/ 1373589 h 2993922"/>
              <a:gd name="connsiteX4012" fmla="*/ 1752713 w 8938307"/>
              <a:gd name="connsiteY4012" fmla="*/ 1378885 h 2993922"/>
              <a:gd name="connsiteX4013" fmla="*/ 1763304 w 8938307"/>
              <a:gd name="connsiteY4013" fmla="*/ 1378885 h 2993922"/>
              <a:gd name="connsiteX4014" fmla="*/ 1779189 w 8938307"/>
              <a:gd name="connsiteY4014" fmla="*/ 1384180 h 2993922"/>
              <a:gd name="connsiteX4015" fmla="*/ 1810960 w 8938307"/>
              <a:gd name="connsiteY4015" fmla="*/ 1384180 h 2993922"/>
              <a:gd name="connsiteX4016" fmla="*/ 1800370 w 8938307"/>
              <a:gd name="connsiteY4016" fmla="*/ 1405360 h 2993922"/>
              <a:gd name="connsiteX4017" fmla="*/ 1789779 w 8938307"/>
              <a:gd name="connsiteY4017" fmla="*/ 1394770 h 2993922"/>
              <a:gd name="connsiteX4018" fmla="*/ 1726237 w 8938307"/>
              <a:gd name="connsiteY4018" fmla="*/ 1373589 h 2993922"/>
              <a:gd name="connsiteX4019" fmla="*/ 1735503 w 8938307"/>
              <a:gd name="connsiteY4019" fmla="*/ 1368295 h 2993922"/>
              <a:gd name="connsiteX4020" fmla="*/ 7286203 w 8938307"/>
              <a:gd name="connsiteY4020" fmla="*/ 1362999 h 2993922"/>
              <a:gd name="connsiteX4021" fmla="*/ 7296793 w 8938307"/>
              <a:gd name="connsiteY4021" fmla="*/ 1373589 h 2993922"/>
              <a:gd name="connsiteX4022" fmla="*/ 7317974 w 8938307"/>
              <a:gd name="connsiteY4022" fmla="*/ 1373589 h 2993922"/>
              <a:gd name="connsiteX4023" fmla="*/ 7328564 w 8938307"/>
              <a:gd name="connsiteY4023" fmla="*/ 1384180 h 2993922"/>
              <a:gd name="connsiteX4024" fmla="*/ 7349745 w 8938307"/>
              <a:gd name="connsiteY4024" fmla="*/ 1384180 h 2993922"/>
              <a:gd name="connsiteX4025" fmla="*/ 7370926 w 8938307"/>
              <a:gd name="connsiteY4025" fmla="*/ 1410656 h 2993922"/>
              <a:gd name="connsiteX4026" fmla="*/ 7397403 w 8938307"/>
              <a:gd name="connsiteY4026" fmla="*/ 1426541 h 2993922"/>
              <a:gd name="connsiteX4027" fmla="*/ 7407992 w 8938307"/>
              <a:gd name="connsiteY4027" fmla="*/ 1421247 h 2993922"/>
              <a:gd name="connsiteX4028" fmla="*/ 7413288 w 8938307"/>
              <a:gd name="connsiteY4028" fmla="*/ 1426541 h 2993922"/>
              <a:gd name="connsiteX4029" fmla="*/ 7423878 w 8938307"/>
              <a:gd name="connsiteY4029" fmla="*/ 1437132 h 2993922"/>
              <a:gd name="connsiteX4030" fmla="*/ 7445059 w 8938307"/>
              <a:gd name="connsiteY4030" fmla="*/ 1437132 h 2993922"/>
              <a:gd name="connsiteX4031" fmla="*/ 7445059 w 8938307"/>
              <a:gd name="connsiteY4031" fmla="*/ 1447722 h 2993922"/>
              <a:gd name="connsiteX4032" fmla="*/ 7455649 w 8938307"/>
              <a:gd name="connsiteY4032" fmla="*/ 1447722 h 2993922"/>
              <a:gd name="connsiteX4033" fmla="*/ 7445059 w 8938307"/>
              <a:gd name="connsiteY4033" fmla="*/ 1458312 h 2993922"/>
              <a:gd name="connsiteX4034" fmla="*/ 7455649 w 8938307"/>
              <a:gd name="connsiteY4034" fmla="*/ 1458312 h 2993922"/>
              <a:gd name="connsiteX4035" fmla="*/ 7455649 w 8938307"/>
              <a:gd name="connsiteY4035" fmla="*/ 1447722 h 2993922"/>
              <a:gd name="connsiteX4036" fmla="*/ 7466240 w 8938307"/>
              <a:gd name="connsiteY4036" fmla="*/ 1447722 h 2993922"/>
              <a:gd name="connsiteX4037" fmla="*/ 7487420 w 8938307"/>
              <a:gd name="connsiteY4037" fmla="*/ 1458312 h 2993922"/>
              <a:gd name="connsiteX4038" fmla="*/ 7550963 w 8938307"/>
              <a:gd name="connsiteY4038" fmla="*/ 1468903 h 2993922"/>
              <a:gd name="connsiteX4039" fmla="*/ 7561553 w 8938307"/>
              <a:gd name="connsiteY4039" fmla="*/ 1458312 h 2993922"/>
              <a:gd name="connsiteX4040" fmla="*/ 7423878 w 8938307"/>
              <a:gd name="connsiteY4040" fmla="*/ 1394770 h 2993922"/>
              <a:gd name="connsiteX4041" fmla="*/ 7392107 w 8938307"/>
              <a:gd name="connsiteY4041" fmla="*/ 1384180 h 2993922"/>
              <a:gd name="connsiteX4042" fmla="*/ 7328564 w 8938307"/>
              <a:gd name="connsiteY4042" fmla="*/ 1362999 h 2993922"/>
              <a:gd name="connsiteX4043" fmla="*/ 6788454 w 8938307"/>
              <a:gd name="connsiteY4043" fmla="*/ 1362999 h 2993922"/>
              <a:gd name="connsiteX4044" fmla="*/ 6788454 w 8938307"/>
              <a:gd name="connsiteY4044" fmla="*/ 1373589 h 2993922"/>
              <a:gd name="connsiteX4045" fmla="*/ 6799044 w 8938307"/>
              <a:gd name="connsiteY4045" fmla="*/ 1362999 h 2993922"/>
              <a:gd name="connsiteX4046" fmla="*/ 6788454 w 8938307"/>
              <a:gd name="connsiteY4046" fmla="*/ 1362999 h 2993922"/>
              <a:gd name="connsiteX4047" fmla="*/ 6460150 w 8938307"/>
              <a:gd name="connsiteY4047" fmla="*/ 1362999 h 2993922"/>
              <a:gd name="connsiteX4048" fmla="*/ 6460150 w 8938307"/>
              <a:gd name="connsiteY4048" fmla="*/ 1373589 h 2993922"/>
              <a:gd name="connsiteX4049" fmla="*/ 6470740 w 8938307"/>
              <a:gd name="connsiteY4049" fmla="*/ 1362999 h 2993922"/>
              <a:gd name="connsiteX4050" fmla="*/ 6460150 w 8938307"/>
              <a:gd name="connsiteY4050" fmla="*/ 1362999 h 2993922"/>
              <a:gd name="connsiteX4051" fmla="*/ 1747418 w 8938307"/>
              <a:gd name="connsiteY4051" fmla="*/ 1362999 h 2993922"/>
              <a:gd name="connsiteX4052" fmla="*/ 1768598 w 8938307"/>
              <a:gd name="connsiteY4052" fmla="*/ 1362999 h 2993922"/>
              <a:gd name="connsiteX4053" fmla="*/ 1768598 w 8938307"/>
              <a:gd name="connsiteY4053" fmla="*/ 1373589 h 2993922"/>
              <a:gd name="connsiteX4054" fmla="*/ 1747418 w 8938307"/>
              <a:gd name="connsiteY4054" fmla="*/ 1362999 h 2993922"/>
              <a:gd name="connsiteX4055" fmla="*/ 3071218 w 8938307"/>
              <a:gd name="connsiteY4055" fmla="*/ 1352408 h 2993922"/>
              <a:gd name="connsiteX4056" fmla="*/ 3081810 w 8938307"/>
              <a:gd name="connsiteY4056" fmla="*/ 1362999 h 2993922"/>
              <a:gd name="connsiteX4057" fmla="*/ 3076514 w 8938307"/>
              <a:gd name="connsiteY4057" fmla="*/ 1362999 h 2993922"/>
              <a:gd name="connsiteX4058" fmla="*/ 3065925 w 8938307"/>
              <a:gd name="connsiteY4058" fmla="*/ 1357704 h 2993922"/>
              <a:gd name="connsiteX4059" fmla="*/ 3071218 w 8938307"/>
              <a:gd name="connsiteY4059" fmla="*/ 1352408 h 2993922"/>
              <a:gd name="connsiteX4060" fmla="*/ 3249271 w 8938307"/>
              <a:gd name="connsiteY4060" fmla="*/ 1349099 h 2993922"/>
              <a:gd name="connsiteX4061" fmla="*/ 3251255 w 8938307"/>
              <a:gd name="connsiteY4061" fmla="*/ 1362999 h 2993922"/>
              <a:gd name="connsiteX4062" fmla="*/ 3261847 w 8938307"/>
              <a:gd name="connsiteY4062" fmla="*/ 1373589 h 2993922"/>
              <a:gd name="connsiteX4063" fmla="*/ 3251255 w 8938307"/>
              <a:gd name="connsiteY4063" fmla="*/ 1373589 h 2993922"/>
              <a:gd name="connsiteX4064" fmla="*/ 3240666 w 8938307"/>
              <a:gd name="connsiteY4064" fmla="*/ 1373589 h 2993922"/>
              <a:gd name="connsiteX4065" fmla="*/ 3314799 w 8938307"/>
              <a:gd name="connsiteY4065" fmla="*/ 1384180 h 2993922"/>
              <a:gd name="connsiteX4066" fmla="*/ 3346570 w 8938307"/>
              <a:gd name="connsiteY4066" fmla="*/ 1389475 h 2993922"/>
              <a:gd name="connsiteX4067" fmla="*/ 3367751 w 8938307"/>
              <a:gd name="connsiteY4067" fmla="*/ 1405360 h 2993922"/>
              <a:gd name="connsiteX4068" fmla="*/ 3378341 w 8938307"/>
              <a:gd name="connsiteY4068" fmla="*/ 1405360 h 2993922"/>
              <a:gd name="connsiteX4069" fmla="*/ 3394226 w 8938307"/>
              <a:gd name="connsiteY4069" fmla="*/ 1410656 h 2993922"/>
              <a:gd name="connsiteX4070" fmla="*/ 3399522 w 8938307"/>
              <a:gd name="connsiteY4070" fmla="*/ 1415951 h 2993922"/>
              <a:gd name="connsiteX4071" fmla="*/ 3463064 w 8938307"/>
              <a:gd name="connsiteY4071" fmla="*/ 1426541 h 2993922"/>
              <a:gd name="connsiteX4072" fmla="*/ 3505426 w 8938307"/>
              <a:gd name="connsiteY4072" fmla="*/ 1437132 h 2993922"/>
              <a:gd name="connsiteX4073" fmla="*/ 3484244 w 8938307"/>
              <a:gd name="connsiteY4073" fmla="*/ 1421247 h 2993922"/>
              <a:gd name="connsiteX4074" fmla="*/ 3452474 w 8938307"/>
              <a:gd name="connsiteY4074" fmla="*/ 1415951 h 2993922"/>
              <a:gd name="connsiteX4075" fmla="*/ 3441882 w 8938307"/>
              <a:gd name="connsiteY4075" fmla="*/ 1415951 h 2993922"/>
              <a:gd name="connsiteX4076" fmla="*/ 3431293 w 8938307"/>
              <a:gd name="connsiteY4076" fmla="*/ 1405360 h 2993922"/>
              <a:gd name="connsiteX4077" fmla="*/ 3388931 w 8938307"/>
              <a:gd name="connsiteY4077" fmla="*/ 1394770 h 2993922"/>
              <a:gd name="connsiteX4078" fmla="*/ 3378341 w 8938307"/>
              <a:gd name="connsiteY4078" fmla="*/ 1394770 h 2993922"/>
              <a:gd name="connsiteX4079" fmla="*/ 3373046 w 8938307"/>
              <a:gd name="connsiteY4079" fmla="*/ 1389475 h 2993922"/>
              <a:gd name="connsiteX4080" fmla="*/ 3357160 w 8938307"/>
              <a:gd name="connsiteY4080" fmla="*/ 1384180 h 2993922"/>
              <a:gd name="connsiteX4081" fmla="*/ 3346570 w 8938307"/>
              <a:gd name="connsiteY4081" fmla="*/ 1384180 h 2993922"/>
              <a:gd name="connsiteX4082" fmla="*/ 3325389 w 8938307"/>
              <a:gd name="connsiteY4082" fmla="*/ 1373589 h 2993922"/>
              <a:gd name="connsiteX4083" fmla="*/ 3325389 w 8938307"/>
              <a:gd name="connsiteY4083" fmla="*/ 1362999 h 2993922"/>
              <a:gd name="connsiteX4084" fmla="*/ 3304208 w 8938307"/>
              <a:gd name="connsiteY4084" fmla="*/ 1362999 h 2993922"/>
              <a:gd name="connsiteX4085" fmla="*/ 3261847 w 8938307"/>
              <a:gd name="connsiteY4085" fmla="*/ 1352408 h 2993922"/>
              <a:gd name="connsiteX4086" fmla="*/ 3249271 w 8938307"/>
              <a:gd name="connsiteY4086" fmla="*/ 1349099 h 2993922"/>
              <a:gd name="connsiteX4087" fmla="*/ 6478684 w 8938307"/>
              <a:gd name="connsiteY4087" fmla="*/ 1347114 h 2993922"/>
              <a:gd name="connsiteX4088" fmla="*/ 6470740 w 8938307"/>
              <a:gd name="connsiteY4088" fmla="*/ 1352408 h 2993922"/>
              <a:gd name="connsiteX4089" fmla="*/ 6481332 w 8938307"/>
              <a:gd name="connsiteY4089" fmla="*/ 1352408 h 2993922"/>
              <a:gd name="connsiteX4090" fmla="*/ 6478684 w 8938307"/>
              <a:gd name="connsiteY4090" fmla="*/ 1347114 h 2993922"/>
              <a:gd name="connsiteX4091" fmla="*/ 6779186 w 8938307"/>
              <a:gd name="connsiteY4091" fmla="*/ 1345790 h 2993922"/>
              <a:gd name="connsiteX4092" fmla="*/ 6772568 w 8938307"/>
              <a:gd name="connsiteY4092" fmla="*/ 1347114 h 2993922"/>
              <a:gd name="connsiteX4093" fmla="*/ 6767272 w 8938307"/>
              <a:gd name="connsiteY4093" fmla="*/ 1352408 h 2993922"/>
              <a:gd name="connsiteX4094" fmla="*/ 6788454 w 8938307"/>
              <a:gd name="connsiteY4094" fmla="*/ 1352408 h 2993922"/>
              <a:gd name="connsiteX4095" fmla="*/ 6779186 w 8938307"/>
              <a:gd name="connsiteY4095" fmla="*/ 1345790 h 2993922"/>
              <a:gd name="connsiteX4096" fmla="*/ 8144027 w 8938307"/>
              <a:gd name="connsiteY4096" fmla="*/ 1341818 h 2993922"/>
              <a:gd name="connsiteX4097" fmla="*/ 8175798 w 8938307"/>
              <a:gd name="connsiteY4097" fmla="*/ 1341818 h 2993922"/>
              <a:gd name="connsiteX4098" fmla="*/ 8207569 w 8938307"/>
              <a:gd name="connsiteY4098" fmla="*/ 1362999 h 2993922"/>
              <a:gd name="connsiteX4099" fmla="*/ 8175798 w 8938307"/>
              <a:gd name="connsiteY4099" fmla="*/ 1362999 h 2993922"/>
              <a:gd name="connsiteX4100" fmla="*/ 8154617 w 8938307"/>
              <a:gd name="connsiteY4100" fmla="*/ 1352408 h 2993922"/>
              <a:gd name="connsiteX4101" fmla="*/ 8144027 w 8938307"/>
              <a:gd name="connsiteY4101" fmla="*/ 1341818 h 2993922"/>
              <a:gd name="connsiteX4102" fmla="*/ 2478156 w 8938307"/>
              <a:gd name="connsiteY4102" fmla="*/ 1341818 h 2993922"/>
              <a:gd name="connsiteX4103" fmla="*/ 2488746 w 8938307"/>
              <a:gd name="connsiteY4103" fmla="*/ 1341818 h 2993922"/>
              <a:gd name="connsiteX4104" fmla="*/ 2478156 w 8938307"/>
              <a:gd name="connsiteY4104" fmla="*/ 1341818 h 2993922"/>
              <a:gd name="connsiteX4105" fmla="*/ 8324064 w 8938307"/>
              <a:gd name="connsiteY4105" fmla="*/ 1331228 h 2993922"/>
              <a:gd name="connsiteX4106" fmla="*/ 8334654 w 8938307"/>
              <a:gd name="connsiteY4106" fmla="*/ 1331228 h 2993922"/>
              <a:gd name="connsiteX4107" fmla="*/ 8345244 w 8938307"/>
              <a:gd name="connsiteY4107" fmla="*/ 1341818 h 2993922"/>
              <a:gd name="connsiteX4108" fmla="*/ 8408787 w 8938307"/>
              <a:gd name="connsiteY4108" fmla="*/ 1347114 h 2993922"/>
              <a:gd name="connsiteX4109" fmla="*/ 8482920 w 8938307"/>
              <a:gd name="connsiteY4109" fmla="*/ 1362999 h 2993922"/>
              <a:gd name="connsiteX4110" fmla="*/ 8504100 w 8938307"/>
              <a:gd name="connsiteY4110" fmla="*/ 1362999 h 2993922"/>
              <a:gd name="connsiteX4111" fmla="*/ 8509395 w 8938307"/>
              <a:gd name="connsiteY4111" fmla="*/ 1368293 h 2993922"/>
              <a:gd name="connsiteX4112" fmla="*/ 8514691 w 8938307"/>
              <a:gd name="connsiteY4112" fmla="*/ 1384180 h 2993922"/>
              <a:gd name="connsiteX4113" fmla="*/ 8525281 w 8938307"/>
              <a:gd name="connsiteY4113" fmla="*/ 1394770 h 2993922"/>
              <a:gd name="connsiteX4114" fmla="*/ 8546462 w 8938307"/>
              <a:gd name="connsiteY4114" fmla="*/ 1400066 h 2993922"/>
              <a:gd name="connsiteX4115" fmla="*/ 8572938 w 8938307"/>
              <a:gd name="connsiteY4115" fmla="*/ 1410656 h 2993922"/>
              <a:gd name="connsiteX4116" fmla="*/ 8610004 w 8938307"/>
              <a:gd name="connsiteY4116" fmla="*/ 1426541 h 2993922"/>
              <a:gd name="connsiteX4117" fmla="*/ 8641775 w 8938307"/>
              <a:gd name="connsiteY4117" fmla="*/ 1437132 h 2993922"/>
              <a:gd name="connsiteX4118" fmla="*/ 8652366 w 8938307"/>
              <a:gd name="connsiteY4118" fmla="*/ 1442427 h 2993922"/>
              <a:gd name="connsiteX4119" fmla="*/ 8673545 w 8938307"/>
              <a:gd name="connsiteY4119" fmla="*/ 1458312 h 2993922"/>
              <a:gd name="connsiteX4120" fmla="*/ 8694728 w 8938307"/>
              <a:gd name="connsiteY4120" fmla="*/ 1468903 h 2993922"/>
              <a:gd name="connsiteX4121" fmla="*/ 8652366 w 8938307"/>
              <a:gd name="connsiteY4121" fmla="*/ 1468903 h 2993922"/>
              <a:gd name="connsiteX4122" fmla="*/ 8631185 w 8938307"/>
              <a:gd name="connsiteY4122" fmla="*/ 1458312 h 2993922"/>
              <a:gd name="connsiteX4123" fmla="*/ 8599414 w 8938307"/>
              <a:gd name="connsiteY4123" fmla="*/ 1447722 h 2993922"/>
              <a:gd name="connsiteX4124" fmla="*/ 8572938 w 8938307"/>
              <a:gd name="connsiteY4124" fmla="*/ 1431837 h 2993922"/>
              <a:gd name="connsiteX4125" fmla="*/ 8557053 w 8938307"/>
              <a:gd name="connsiteY4125" fmla="*/ 1426541 h 2993922"/>
              <a:gd name="connsiteX4126" fmla="*/ 8546462 w 8938307"/>
              <a:gd name="connsiteY4126" fmla="*/ 1426541 h 2993922"/>
              <a:gd name="connsiteX4127" fmla="*/ 8504100 w 8938307"/>
              <a:gd name="connsiteY4127" fmla="*/ 1405360 h 2993922"/>
              <a:gd name="connsiteX4128" fmla="*/ 8461739 w 8938307"/>
              <a:gd name="connsiteY4128" fmla="*/ 1384180 h 2993922"/>
              <a:gd name="connsiteX4129" fmla="*/ 8451148 w 8938307"/>
              <a:gd name="connsiteY4129" fmla="*/ 1373589 h 2993922"/>
              <a:gd name="connsiteX4130" fmla="*/ 8440558 w 8938307"/>
              <a:gd name="connsiteY4130" fmla="*/ 1373589 h 2993922"/>
              <a:gd name="connsiteX4131" fmla="*/ 8429968 w 8938307"/>
              <a:gd name="connsiteY4131" fmla="*/ 1362999 h 2993922"/>
              <a:gd name="connsiteX4132" fmla="*/ 8429968 w 8938307"/>
              <a:gd name="connsiteY4132" fmla="*/ 1373589 h 2993922"/>
              <a:gd name="connsiteX4133" fmla="*/ 8408787 w 8938307"/>
              <a:gd name="connsiteY4133" fmla="*/ 1384180 h 2993922"/>
              <a:gd name="connsiteX4134" fmla="*/ 8392901 w 8938307"/>
              <a:gd name="connsiteY4134" fmla="*/ 1362999 h 2993922"/>
              <a:gd name="connsiteX4135" fmla="*/ 8377016 w 8938307"/>
              <a:gd name="connsiteY4135" fmla="*/ 1352408 h 2993922"/>
              <a:gd name="connsiteX4136" fmla="*/ 8324064 w 8938307"/>
              <a:gd name="connsiteY4136" fmla="*/ 1331228 h 2993922"/>
              <a:gd name="connsiteX4137" fmla="*/ 7201480 w 8938307"/>
              <a:gd name="connsiteY4137" fmla="*/ 1331228 h 2993922"/>
              <a:gd name="connsiteX4138" fmla="*/ 7201480 w 8938307"/>
              <a:gd name="connsiteY4138" fmla="*/ 1341818 h 2993922"/>
              <a:gd name="connsiteX4139" fmla="*/ 7222660 w 8938307"/>
              <a:gd name="connsiteY4139" fmla="*/ 1341818 h 2993922"/>
              <a:gd name="connsiteX4140" fmla="*/ 7233251 w 8938307"/>
              <a:gd name="connsiteY4140" fmla="*/ 1352408 h 2993922"/>
              <a:gd name="connsiteX4141" fmla="*/ 7254432 w 8938307"/>
              <a:gd name="connsiteY4141" fmla="*/ 1352408 h 2993922"/>
              <a:gd name="connsiteX4142" fmla="*/ 7275612 w 8938307"/>
              <a:gd name="connsiteY4142" fmla="*/ 1352408 h 2993922"/>
              <a:gd name="connsiteX4143" fmla="*/ 7254432 w 8938307"/>
              <a:gd name="connsiteY4143" fmla="*/ 1341818 h 2993922"/>
              <a:gd name="connsiteX4144" fmla="*/ 7201480 w 8938307"/>
              <a:gd name="connsiteY4144" fmla="*/ 1331228 h 2993922"/>
              <a:gd name="connsiteX4145" fmla="*/ 3177123 w 8938307"/>
              <a:gd name="connsiteY4145" fmla="*/ 1331228 h 2993922"/>
              <a:gd name="connsiteX4146" fmla="*/ 3177123 w 8938307"/>
              <a:gd name="connsiteY4146" fmla="*/ 1341818 h 2993922"/>
              <a:gd name="connsiteX4147" fmla="*/ 3198303 w 8938307"/>
              <a:gd name="connsiteY4147" fmla="*/ 1352408 h 2993922"/>
              <a:gd name="connsiteX4148" fmla="*/ 3208895 w 8938307"/>
              <a:gd name="connsiteY4148" fmla="*/ 1352408 h 2993922"/>
              <a:gd name="connsiteX4149" fmla="*/ 3198303 w 8938307"/>
              <a:gd name="connsiteY4149" fmla="*/ 1341818 h 2993922"/>
              <a:gd name="connsiteX4150" fmla="*/ 8478683 w 8938307"/>
              <a:gd name="connsiteY4150" fmla="*/ 1324874 h 2993922"/>
              <a:gd name="connsiteX4151" fmla="*/ 8492546 w 8938307"/>
              <a:gd name="connsiteY4151" fmla="*/ 1328339 h 2993922"/>
              <a:gd name="connsiteX4152" fmla="*/ 8493510 w 8938307"/>
              <a:gd name="connsiteY4152" fmla="*/ 1331228 h 2993922"/>
              <a:gd name="connsiteX4153" fmla="*/ 8472329 w 8938307"/>
              <a:gd name="connsiteY4153" fmla="*/ 1331228 h 2993922"/>
              <a:gd name="connsiteX4154" fmla="*/ 7050566 w 8938307"/>
              <a:gd name="connsiteY4154" fmla="*/ 1324609 h 2993922"/>
              <a:gd name="connsiteX4155" fmla="*/ 7053214 w 8938307"/>
              <a:gd name="connsiteY4155" fmla="*/ 1325933 h 2993922"/>
              <a:gd name="connsiteX4156" fmla="*/ 7042622 w 8938307"/>
              <a:gd name="connsiteY4156" fmla="*/ 1331228 h 2993922"/>
              <a:gd name="connsiteX4157" fmla="*/ 7050566 w 8938307"/>
              <a:gd name="connsiteY4157" fmla="*/ 1324609 h 2993922"/>
              <a:gd name="connsiteX4158" fmla="*/ 7328564 w 8938307"/>
              <a:gd name="connsiteY4158" fmla="*/ 1320637 h 2993922"/>
              <a:gd name="connsiteX4159" fmla="*/ 7317974 w 8938307"/>
              <a:gd name="connsiteY4159" fmla="*/ 1331228 h 2993922"/>
              <a:gd name="connsiteX4160" fmla="*/ 7339155 w 8938307"/>
              <a:gd name="connsiteY4160" fmla="*/ 1331228 h 2993922"/>
              <a:gd name="connsiteX4161" fmla="*/ 7333860 w 8938307"/>
              <a:gd name="connsiteY4161" fmla="*/ 1325933 h 2993922"/>
              <a:gd name="connsiteX4162" fmla="*/ 7328564 w 8938307"/>
              <a:gd name="connsiteY4162" fmla="*/ 1320637 h 2993922"/>
              <a:gd name="connsiteX4163" fmla="*/ 6375428 w 8938307"/>
              <a:gd name="connsiteY4163" fmla="*/ 1320637 h 2993922"/>
              <a:gd name="connsiteX4164" fmla="*/ 6386018 w 8938307"/>
              <a:gd name="connsiteY4164" fmla="*/ 1331228 h 2993922"/>
              <a:gd name="connsiteX4165" fmla="*/ 6386018 w 8938307"/>
              <a:gd name="connsiteY4165" fmla="*/ 1320637 h 2993922"/>
              <a:gd name="connsiteX4166" fmla="*/ 6375428 w 8938307"/>
              <a:gd name="connsiteY4166" fmla="*/ 1320637 h 2993922"/>
              <a:gd name="connsiteX4167" fmla="*/ 6322476 w 8938307"/>
              <a:gd name="connsiteY4167" fmla="*/ 1320637 h 2993922"/>
              <a:gd name="connsiteX4168" fmla="*/ 6333066 w 8938307"/>
              <a:gd name="connsiteY4168" fmla="*/ 1331228 h 2993922"/>
              <a:gd name="connsiteX4169" fmla="*/ 6333066 w 8938307"/>
              <a:gd name="connsiteY4169" fmla="*/ 1325933 h 2993922"/>
              <a:gd name="connsiteX4170" fmla="*/ 6322476 w 8938307"/>
              <a:gd name="connsiteY4170" fmla="*/ 1320637 h 2993922"/>
              <a:gd name="connsiteX4171" fmla="*/ 2817049 w 8938307"/>
              <a:gd name="connsiteY4171" fmla="*/ 1320637 h 2993922"/>
              <a:gd name="connsiteX4172" fmla="*/ 2827639 w 8938307"/>
              <a:gd name="connsiteY4172" fmla="*/ 1331228 h 2993922"/>
              <a:gd name="connsiteX4173" fmla="*/ 2880591 w 8938307"/>
              <a:gd name="connsiteY4173" fmla="*/ 1341818 h 2993922"/>
              <a:gd name="connsiteX4174" fmla="*/ 2891182 w 8938307"/>
              <a:gd name="connsiteY4174" fmla="*/ 1341818 h 2993922"/>
              <a:gd name="connsiteX4175" fmla="*/ 2817049 w 8938307"/>
              <a:gd name="connsiteY4175" fmla="*/ 1320637 h 2993922"/>
              <a:gd name="connsiteX4176" fmla="*/ 6448236 w 8938307"/>
              <a:gd name="connsiteY4176" fmla="*/ 1314018 h 2993922"/>
              <a:gd name="connsiteX4177" fmla="*/ 6444265 w 8938307"/>
              <a:gd name="connsiteY4177" fmla="*/ 1315341 h 2993922"/>
              <a:gd name="connsiteX4178" fmla="*/ 6438970 w 8938307"/>
              <a:gd name="connsiteY4178" fmla="*/ 1331228 h 2993922"/>
              <a:gd name="connsiteX4179" fmla="*/ 6449560 w 8938307"/>
              <a:gd name="connsiteY4179" fmla="*/ 1320637 h 2993922"/>
              <a:gd name="connsiteX4180" fmla="*/ 6448236 w 8938307"/>
              <a:gd name="connsiteY4180" fmla="*/ 1314018 h 2993922"/>
              <a:gd name="connsiteX4181" fmla="*/ 8228750 w 8938307"/>
              <a:gd name="connsiteY4181" fmla="*/ 1310047 h 2993922"/>
              <a:gd name="connsiteX4182" fmla="*/ 8302883 w 8938307"/>
              <a:gd name="connsiteY4182" fmla="*/ 1320637 h 2993922"/>
              <a:gd name="connsiteX4183" fmla="*/ 8292291 w 8938307"/>
              <a:gd name="connsiteY4183" fmla="*/ 1331228 h 2993922"/>
              <a:gd name="connsiteX4184" fmla="*/ 8265816 w 8938307"/>
              <a:gd name="connsiteY4184" fmla="*/ 1331228 h 2993922"/>
              <a:gd name="connsiteX4185" fmla="*/ 8234045 w 8938307"/>
              <a:gd name="connsiteY4185" fmla="*/ 1325933 h 2993922"/>
              <a:gd name="connsiteX4186" fmla="*/ 8228750 w 8938307"/>
              <a:gd name="connsiteY4186" fmla="*/ 1310047 h 2993922"/>
              <a:gd name="connsiteX4187" fmla="*/ 3611330 w 8938307"/>
              <a:gd name="connsiteY4187" fmla="*/ 1310047 h 2993922"/>
              <a:gd name="connsiteX4188" fmla="*/ 3600740 w 8938307"/>
              <a:gd name="connsiteY4188" fmla="*/ 1315341 h 2993922"/>
              <a:gd name="connsiteX4189" fmla="*/ 3606034 w 8938307"/>
              <a:gd name="connsiteY4189" fmla="*/ 1320637 h 2993922"/>
              <a:gd name="connsiteX4190" fmla="*/ 3611330 w 8938307"/>
              <a:gd name="connsiteY4190" fmla="*/ 1310047 h 2993922"/>
              <a:gd name="connsiteX4191" fmla="*/ 3177123 w 8938307"/>
              <a:gd name="connsiteY4191" fmla="*/ 1310047 h 2993922"/>
              <a:gd name="connsiteX4192" fmla="*/ 3166533 w 8938307"/>
              <a:gd name="connsiteY4192" fmla="*/ 1320637 h 2993922"/>
              <a:gd name="connsiteX4193" fmla="*/ 3177123 w 8938307"/>
              <a:gd name="connsiteY4193" fmla="*/ 1315341 h 2993922"/>
              <a:gd name="connsiteX4194" fmla="*/ 3187714 w 8938307"/>
              <a:gd name="connsiteY4194" fmla="*/ 1310047 h 2993922"/>
              <a:gd name="connsiteX4195" fmla="*/ 3177123 w 8938307"/>
              <a:gd name="connsiteY4195" fmla="*/ 1310047 h 2993922"/>
              <a:gd name="connsiteX4196" fmla="*/ 3357160 w 8938307"/>
              <a:gd name="connsiteY4196" fmla="*/ 1299456 h 2993922"/>
              <a:gd name="connsiteX4197" fmla="*/ 3357160 w 8938307"/>
              <a:gd name="connsiteY4197" fmla="*/ 1310047 h 2993922"/>
              <a:gd name="connsiteX4198" fmla="*/ 3378341 w 8938307"/>
              <a:gd name="connsiteY4198" fmla="*/ 1310047 h 2993922"/>
              <a:gd name="connsiteX4199" fmla="*/ 3357160 w 8938307"/>
              <a:gd name="connsiteY4199" fmla="*/ 1299456 h 2993922"/>
              <a:gd name="connsiteX4200" fmla="*/ 2912362 w 8938307"/>
              <a:gd name="connsiteY4200" fmla="*/ 1299456 h 2993922"/>
              <a:gd name="connsiteX4201" fmla="*/ 2922954 w 8938307"/>
              <a:gd name="connsiteY4201" fmla="*/ 1299456 h 2993922"/>
              <a:gd name="connsiteX4202" fmla="*/ 2922954 w 8938307"/>
              <a:gd name="connsiteY4202" fmla="*/ 1310047 h 2993922"/>
              <a:gd name="connsiteX4203" fmla="*/ 2912362 w 8938307"/>
              <a:gd name="connsiteY4203" fmla="*/ 1299456 h 2993922"/>
              <a:gd name="connsiteX4204" fmla="*/ 2509927 w 8938307"/>
              <a:gd name="connsiteY4204" fmla="*/ 1299456 h 2993922"/>
              <a:gd name="connsiteX4205" fmla="*/ 2520518 w 8938307"/>
              <a:gd name="connsiteY4205" fmla="*/ 1304752 h 2993922"/>
              <a:gd name="connsiteX4206" fmla="*/ 2541698 w 8938307"/>
              <a:gd name="connsiteY4206" fmla="*/ 1310047 h 2993922"/>
              <a:gd name="connsiteX4207" fmla="*/ 2573470 w 8938307"/>
              <a:gd name="connsiteY4207" fmla="*/ 1320637 h 2993922"/>
              <a:gd name="connsiteX4208" fmla="*/ 2589355 w 8938307"/>
              <a:gd name="connsiteY4208" fmla="*/ 1325933 h 2993922"/>
              <a:gd name="connsiteX4209" fmla="*/ 2605241 w 8938307"/>
              <a:gd name="connsiteY4209" fmla="*/ 1331228 h 2993922"/>
              <a:gd name="connsiteX4210" fmla="*/ 2626422 w 8938307"/>
              <a:gd name="connsiteY4210" fmla="*/ 1341818 h 2993922"/>
              <a:gd name="connsiteX4211" fmla="*/ 2642307 w 8938307"/>
              <a:gd name="connsiteY4211" fmla="*/ 1341818 h 2993922"/>
              <a:gd name="connsiteX4212" fmla="*/ 2658193 w 8938307"/>
              <a:gd name="connsiteY4212" fmla="*/ 1352408 h 2993922"/>
              <a:gd name="connsiteX4213" fmla="*/ 2689964 w 8938307"/>
              <a:gd name="connsiteY4213" fmla="*/ 1352408 h 2993922"/>
              <a:gd name="connsiteX4214" fmla="*/ 2721735 w 8938307"/>
              <a:gd name="connsiteY4214" fmla="*/ 1352408 h 2993922"/>
              <a:gd name="connsiteX4215" fmla="*/ 2705851 w 8938307"/>
              <a:gd name="connsiteY4215" fmla="*/ 1347114 h 2993922"/>
              <a:gd name="connsiteX4216" fmla="*/ 2679374 w 8938307"/>
              <a:gd name="connsiteY4216" fmla="*/ 1331228 h 2993922"/>
              <a:gd name="connsiteX4217" fmla="*/ 2615831 w 8938307"/>
              <a:gd name="connsiteY4217" fmla="*/ 1320637 h 2993922"/>
              <a:gd name="connsiteX4218" fmla="*/ 2573470 w 8938307"/>
              <a:gd name="connsiteY4218" fmla="*/ 1310047 h 2993922"/>
              <a:gd name="connsiteX4219" fmla="*/ 2520518 w 8938307"/>
              <a:gd name="connsiteY4219" fmla="*/ 1299456 h 2993922"/>
              <a:gd name="connsiteX4220" fmla="*/ 2509927 w 8938307"/>
              <a:gd name="connsiteY4220" fmla="*/ 1299456 h 2993922"/>
              <a:gd name="connsiteX4221" fmla="*/ 2223986 w 8938307"/>
              <a:gd name="connsiteY4221" fmla="*/ 1299456 h 2993922"/>
              <a:gd name="connsiteX4222" fmla="*/ 2234577 w 8938307"/>
              <a:gd name="connsiteY4222" fmla="*/ 1299456 h 2993922"/>
              <a:gd name="connsiteX4223" fmla="*/ 2223986 w 8938307"/>
              <a:gd name="connsiteY4223" fmla="*/ 1310047 h 2993922"/>
              <a:gd name="connsiteX4224" fmla="*/ 8353186 w 8938307"/>
              <a:gd name="connsiteY4224" fmla="*/ 1294162 h 2993922"/>
              <a:gd name="connsiteX4225" fmla="*/ 8355835 w 8938307"/>
              <a:gd name="connsiteY4225" fmla="*/ 1299456 h 2993922"/>
              <a:gd name="connsiteX4226" fmla="*/ 8345244 w 8938307"/>
              <a:gd name="connsiteY4226" fmla="*/ 1299456 h 2993922"/>
              <a:gd name="connsiteX4227" fmla="*/ 8353186 w 8938307"/>
              <a:gd name="connsiteY4227" fmla="*/ 1294162 h 2993922"/>
              <a:gd name="connsiteX4228" fmla="*/ 7922951 w 8938307"/>
              <a:gd name="connsiteY4228" fmla="*/ 1292837 h 2993922"/>
              <a:gd name="connsiteX4229" fmla="*/ 7921627 w 8938307"/>
              <a:gd name="connsiteY4229" fmla="*/ 1299456 h 2993922"/>
              <a:gd name="connsiteX4230" fmla="*/ 7932219 w 8938307"/>
              <a:gd name="connsiteY4230" fmla="*/ 1299456 h 2993922"/>
              <a:gd name="connsiteX4231" fmla="*/ 7926923 w 8938307"/>
              <a:gd name="connsiteY4231" fmla="*/ 1294162 h 2993922"/>
              <a:gd name="connsiteX4232" fmla="*/ 7922951 w 8938307"/>
              <a:gd name="connsiteY4232" fmla="*/ 1292837 h 2993922"/>
              <a:gd name="connsiteX4233" fmla="*/ 6333066 w 8938307"/>
              <a:gd name="connsiteY4233" fmla="*/ 1288866 h 2993922"/>
              <a:gd name="connsiteX4234" fmla="*/ 6343656 w 8938307"/>
              <a:gd name="connsiteY4234" fmla="*/ 1299456 h 2993922"/>
              <a:gd name="connsiteX4235" fmla="*/ 6354246 w 8938307"/>
              <a:gd name="connsiteY4235" fmla="*/ 1299456 h 2993922"/>
              <a:gd name="connsiteX4236" fmla="*/ 3155942 w 8938307"/>
              <a:gd name="connsiteY4236" fmla="*/ 1288866 h 2993922"/>
              <a:gd name="connsiteX4237" fmla="*/ 3177123 w 8938307"/>
              <a:gd name="connsiteY4237" fmla="*/ 1299456 h 2993922"/>
              <a:gd name="connsiteX4238" fmla="*/ 3187714 w 8938307"/>
              <a:gd name="connsiteY4238" fmla="*/ 1288866 h 2993922"/>
              <a:gd name="connsiteX4239" fmla="*/ 3166533 w 8938307"/>
              <a:gd name="connsiteY4239" fmla="*/ 1288866 h 2993922"/>
              <a:gd name="connsiteX4240" fmla="*/ 3050039 w 8938307"/>
              <a:gd name="connsiteY4240" fmla="*/ 1288866 h 2993922"/>
              <a:gd name="connsiteX4241" fmla="*/ 3155942 w 8938307"/>
              <a:gd name="connsiteY4241" fmla="*/ 1331228 h 2993922"/>
              <a:gd name="connsiteX4242" fmla="*/ 3150648 w 8938307"/>
              <a:gd name="connsiteY4242" fmla="*/ 1320637 h 2993922"/>
              <a:gd name="connsiteX4243" fmla="*/ 3134762 w 8938307"/>
              <a:gd name="connsiteY4243" fmla="*/ 1310047 h 2993922"/>
              <a:gd name="connsiteX4244" fmla="*/ 3092399 w 8938307"/>
              <a:gd name="connsiteY4244" fmla="*/ 1299456 h 2993922"/>
              <a:gd name="connsiteX4245" fmla="*/ 2276938 w 8938307"/>
              <a:gd name="connsiteY4245" fmla="*/ 1288866 h 2993922"/>
              <a:gd name="connsiteX4246" fmla="*/ 2303415 w 8938307"/>
              <a:gd name="connsiteY4246" fmla="*/ 1294162 h 2993922"/>
              <a:gd name="connsiteX4247" fmla="*/ 2329890 w 8938307"/>
              <a:gd name="connsiteY4247" fmla="*/ 1310047 h 2993922"/>
              <a:gd name="connsiteX4248" fmla="*/ 2329890 w 8938307"/>
              <a:gd name="connsiteY4248" fmla="*/ 1320637 h 2993922"/>
              <a:gd name="connsiteX4249" fmla="*/ 2308710 w 8938307"/>
              <a:gd name="connsiteY4249" fmla="*/ 1331228 h 2993922"/>
              <a:gd name="connsiteX4250" fmla="*/ 2308710 w 8938307"/>
              <a:gd name="connsiteY4250" fmla="*/ 1320637 h 2993922"/>
              <a:gd name="connsiteX4251" fmla="*/ 2298119 w 8938307"/>
              <a:gd name="connsiteY4251" fmla="*/ 1310047 h 2993922"/>
              <a:gd name="connsiteX4252" fmla="*/ 8440558 w 8938307"/>
              <a:gd name="connsiteY4252" fmla="*/ 1278276 h 2993922"/>
              <a:gd name="connsiteX4253" fmla="*/ 8461739 w 8938307"/>
              <a:gd name="connsiteY4253" fmla="*/ 1278276 h 2993922"/>
              <a:gd name="connsiteX4254" fmla="*/ 8472329 w 8938307"/>
              <a:gd name="connsiteY4254" fmla="*/ 1278276 h 2993922"/>
              <a:gd name="connsiteX4255" fmla="*/ 8493510 w 8938307"/>
              <a:gd name="connsiteY4255" fmla="*/ 1288866 h 2993922"/>
              <a:gd name="connsiteX4256" fmla="*/ 8514691 w 8938307"/>
              <a:gd name="connsiteY4256" fmla="*/ 1299456 h 2993922"/>
              <a:gd name="connsiteX4257" fmla="*/ 8535871 w 8938307"/>
              <a:gd name="connsiteY4257" fmla="*/ 1304752 h 2993922"/>
              <a:gd name="connsiteX4258" fmla="*/ 8567641 w 8938307"/>
              <a:gd name="connsiteY4258" fmla="*/ 1320637 h 2993922"/>
              <a:gd name="connsiteX4259" fmla="*/ 8620595 w 8938307"/>
              <a:gd name="connsiteY4259" fmla="*/ 1331228 h 2993922"/>
              <a:gd name="connsiteX4260" fmla="*/ 8625889 w 8938307"/>
              <a:gd name="connsiteY4260" fmla="*/ 1336523 h 2993922"/>
              <a:gd name="connsiteX4261" fmla="*/ 8641775 w 8938307"/>
              <a:gd name="connsiteY4261" fmla="*/ 1352408 h 2993922"/>
              <a:gd name="connsiteX4262" fmla="*/ 8662957 w 8938307"/>
              <a:gd name="connsiteY4262" fmla="*/ 1362999 h 2993922"/>
              <a:gd name="connsiteX4263" fmla="*/ 8684137 w 8938307"/>
              <a:gd name="connsiteY4263" fmla="*/ 1384180 h 2993922"/>
              <a:gd name="connsiteX4264" fmla="*/ 8631185 w 8938307"/>
              <a:gd name="connsiteY4264" fmla="*/ 1373589 h 2993922"/>
              <a:gd name="connsiteX4265" fmla="*/ 8588824 w 8938307"/>
              <a:gd name="connsiteY4265" fmla="*/ 1357704 h 2993922"/>
              <a:gd name="connsiteX4266" fmla="*/ 8546462 w 8938307"/>
              <a:gd name="connsiteY4266" fmla="*/ 1352408 h 2993922"/>
              <a:gd name="connsiteX4267" fmla="*/ 8519985 w 8938307"/>
              <a:gd name="connsiteY4267" fmla="*/ 1341818 h 2993922"/>
              <a:gd name="connsiteX4268" fmla="*/ 8514691 w 8938307"/>
              <a:gd name="connsiteY4268" fmla="*/ 1331228 h 2993922"/>
              <a:gd name="connsiteX4269" fmla="*/ 8504100 w 8938307"/>
              <a:gd name="connsiteY4269" fmla="*/ 1331228 h 2993922"/>
              <a:gd name="connsiteX4270" fmla="*/ 8492546 w 8938307"/>
              <a:gd name="connsiteY4270" fmla="*/ 1328339 h 2993922"/>
              <a:gd name="connsiteX4271" fmla="*/ 8490863 w 8938307"/>
              <a:gd name="connsiteY4271" fmla="*/ 1323286 h 2993922"/>
              <a:gd name="connsiteX4272" fmla="*/ 8482920 w 8938307"/>
              <a:gd name="connsiteY4272" fmla="*/ 1320637 h 2993922"/>
              <a:gd name="connsiteX4273" fmla="*/ 8478683 w 8938307"/>
              <a:gd name="connsiteY4273" fmla="*/ 1324874 h 2993922"/>
              <a:gd name="connsiteX4274" fmla="*/ 8461739 w 8938307"/>
              <a:gd name="connsiteY4274" fmla="*/ 1320637 h 2993922"/>
              <a:gd name="connsiteX4275" fmla="*/ 8440558 w 8938307"/>
              <a:gd name="connsiteY4275" fmla="*/ 1310047 h 2993922"/>
              <a:gd name="connsiteX4276" fmla="*/ 8249931 w 8938307"/>
              <a:gd name="connsiteY4276" fmla="*/ 1278276 h 2993922"/>
              <a:gd name="connsiteX4277" fmla="*/ 8260521 w 8938307"/>
              <a:gd name="connsiteY4277" fmla="*/ 1278276 h 2993922"/>
              <a:gd name="connsiteX4278" fmla="*/ 8249931 w 8938307"/>
              <a:gd name="connsiteY4278" fmla="*/ 1288866 h 2993922"/>
              <a:gd name="connsiteX4279" fmla="*/ 8112254 w 8938307"/>
              <a:gd name="connsiteY4279" fmla="*/ 1278276 h 2993922"/>
              <a:gd name="connsiteX4280" fmla="*/ 8133435 w 8938307"/>
              <a:gd name="connsiteY4280" fmla="*/ 1278276 h 2993922"/>
              <a:gd name="connsiteX4281" fmla="*/ 8165206 w 8938307"/>
              <a:gd name="connsiteY4281" fmla="*/ 1288866 h 2993922"/>
              <a:gd name="connsiteX4282" fmla="*/ 8181093 w 8938307"/>
              <a:gd name="connsiteY4282" fmla="*/ 1299456 h 2993922"/>
              <a:gd name="connsiteX4283" fmla="*/ 8202273 w 8938307"/>
              <a:gd name="connsiteY4283" fmla="*/ 1310047 h 2993922"/>
              <a:gd name="connsiteX4284" fmla="*/ 8196979 w 8938307"/>
              <a:gd name="connsiteY4284" fmla="*/ 1320637 h 2993922"/>
              <a:gd name="connsiteX4285" fmla="*/ 8175798 w 8938307"/>
              <a:gd name="connsiteY4285" fmla="*/ 1310047 h 2993922"/>
              <a:gd name="connsiteX4286" fmla="*/ 8154617 w 8938307"/>
              <a:gd name="connsiteY4286" fmla="*/ 1299456 h 2993922"/>
              <a:gd name="connsiteX4287" fmla="*/ 8133435 w 8938307"/>
              <a:gd name="connsiteY4287" fmla="*/ 1288866 h 2993922"/>
              <a:gd name="connsiteX4288" fmla="*/ 8117550 w 8938307"/>
              <a:gd name="connsiteY4288" fmla="*/ 1283571 h 2993922"/>
              <a:gd name="connsiteX4289" fmla="*/ 8112254 w 8938307"/>
              <a:gd name="connsiteY4289" fmla="*/ 1278276 h 2993922"/>
              <a:gd name="connsiteX4290" fmla="*/ 8069894 w 8938307"/>
              <a:gd name="connsiteY4290" fmla="*/ 1278276 h 2993922"/>
              <a:gd name="connsiteX4291" fmla="*/ 8080483 w 8938307"/>
              <a:gd name="connsiteY4291" fmla="*/ 1278276 h 2993922"/>
              <a:gd name="connsiteX4292" fmla="*/ 8069894 w 8938307"/>
              <a:gd name="connsiteY4292" fmla="*/ 1288866 h 2993922"/>
              <a:gd name="connsiteX4293" fmla="*/ 6936718 w 8938307"/>
              <a:gd name="connsiteY4293" fmla="*/ 1278276 h 2993922"/>
              <a:gd name="connsiteX4294" fmla="*/ 6947310 w 8938307"/>
              <a:gd name="connsiteY4294" fmla="*/ 1278276 h 2993922"/>
              <a:gd name="connsiteX4295" fmla="*/ 6947310 w 8938307"/>
              <a:gd name="connsiteY4295" fmla="*/ 1288866 h 2993922"/>
              <a:gd name="connsiteX4296" fmla="*/ 2954724 w 8938307"/>
              <a:gd name="connsiteY4296" fmla="*/ 1278276 h 2993922"/>
              <a:gd name="connsiteX4297" fmla="*/ 2975906 w 8938307"/>
              <a:gd name="connsiteY4297" fmla="*/ 1299456 h 2993922"/>
              <a:gd name="connsiteX4298" fmla="*/ 2986495 w 8938307"/>
              <a:gd name="connsiteY4298" fmla="*/ 1310047 h 2993922"/>
              <a:gd name="connsiteX4299" fmla="*/ 3018266 w 8938307"/>
              <a:gd name="connsiteY4299" fmla="*/ 1331228 h 2993922"/>
              <a:gd name="connsiteX4300" fmla="*/ 3028858 w 8938307"/>
              <a:gd name="connsiteY4300" fmla="*/ 1341818 h 2993922"/>
              <a:gd name="connsiteX4301" fmla="*/ 3007676 w 8938307"/>
              <a:gd name="connsiteY4301" fmla="*/ 1341818 h 2993922"/>
              <a:gd name="connsiteX4302" fmla="*/ 2965314 w 8938307"/>
              <a:gd name="connsiteY4302" fmla="*/ 1331228 h 2993922"/>
              <a:gd name="connsiteX4303" fmla="*/ 2960019 w 8938307"/>
              <a:gd name="connsiteY4303" fmla="*/ 1325933 h 2993922"/>
              <a:gd name="connsiteX4304" fmla="*/ 2944134 w 8938307"/>
              <a:gd name="connsiteY4304" fmla="*/ 1320637 h 2993922"/>
              <a:gd name="connsiteX4305" fmla="*/ 2944134 w 8938307"/>
              <a:gd name="connsiteY4305" fmla="*/ 1299456 h 2993922"/>
              <a:gd name="connsiteX4306" fmla="*/ 2917658 w 8938307"/>
              <a:gd name="connsiteY4306" fmla="*/ 1278276 h 2993922"/>
              <a:gd name="connsiteX4307" fmla="*/ 2933543 w 8938307"/>
              <a:gd name="connsiteY4307" fmla="*/ 1278276 h 2993922"/>
              <a:gd name="connsiteX4308" fmla="*/ 2922954 w 8938307"/>
              <a:gd name="connsiteY4308" fmla="*/ 1288866 h 2993922"/>
              <a:gd name="connsiteX4309" fmla="*/ 2912362 w 8938307"/>
              <a:gd name="connsiteY4309" fmla="*/ 1288866 h 2993922"/>
              <a:gd name="connsiteX4310" fmla="*/ 2917658 w 8938307"/>
              <a:gd name="connsiteY4310" fmla="*/ 1278276 h 2993922"/>
              <a:gd name="connsiteX4311" fmla="*/ 2909715 w 8938307"/>
              <a:gd name="connsiteY4311" fmla="*/ 1272981 h 2993922"/>
              <a:gd name="connsiteX4312" fmla="*/ 2912362 w 8938307"/>
              <a:gd name="connsiteY4312" fmla="*/ 1278276 h 2993922"/>
              <a:gd name="connsiteX4313" fmla="*/ 2901772 w 8938307"/>
              <a:gd name="connsiteY4313" fmla="*/ 1278276 h 2993922"/>
              <a:gd name="connsiteX4314" fmla="*/ 2909715 w 8938307"/>
              <a:gd name="connsiteY4314" fmla="*/ 1272981 h 2993922"/>
              <a:gd name="connsiteX4315" fmla="*/ 8218160 w 8938307"/>
              <a:gd name="connsiteY4315" fmla="*/ 1267685 h 2993922"/>
              <a:gd name="connsiteX4316" fmla="*/ 8228750 w 8938307"/>
              <a:gd name="connsiteY4316" fmla="*/ 1278276 h 2993922"/>
              <a:gd name="connsiteX4317" fmla="*/ 8223454 w 8938307"/>
              <a:gd name="connsiteY4317" fmla="*/ 1278276 h 2993922"/>
              <a:gd name="connsiteX4318" fmla="*/ 8218160 w 8938307"/>
              <a:gd name="connsiteY4318" fmla="*/ 1278276 h 2993922"/>
              <a:gd name="connsiteX4319" fmla="*/ 6534284 w 8938307"/>
              <a:gd name="connsiteY4319" fmla="*/ 1267685 h 2993922"/>
              <a:gd name="connsiteX4320" fmla="*/ 6539579 w 8938307"/>
              <a:gd name="connsiteY4320" fmla="*/ 1272981 h 2993922"/>
              <a:gd name="connsiteX4321" fmla="*/ 6544874 w 8938307"/>
              <a:gd name="connsiteY4321" fmla="*/ 1278276 h 2993922"/>
              <a:gd name="connsiteX4322" fmla="*/ 6544874 w 8938307"/>
              <a:gd name="connsiteY4322" fmla="*/ 1288866 h 2993922"/>
              <a:gd name="connsiteX4323" fmla="*/ 6576646 w 8938307"/>
              <a:gd name="connsiteY4323" fmla="*/ 1288866 h 2993922"/>
              <a:gd name="connsiteX4324" fmla="*/ 6587236 w 8938307"/>
              <a:gd name="connsiteY4324" fmla="*/ 1288866 h 2993922"/>
              <a:gd name="connsiteX4325" fmla="*/ 6597826 w 8938307"/>
              <a:gd name="connsiteY4325" fmla="*/ 1288866 h 2993922"/>
              <a:gd name="connsiteX4326" fmla="*/ 6566054 w 8938307"/>
              <a:gd name="connsiteY4326" fmla="*/ 1267685 h 2993922"/>
              <a:gd name="connsiteX4327" fmla="*/ 6544874 w 8938307"/>
              <a:gd name="connsiteY4327" fmla="*/ 1267685 h 2993922"/>
              <a:gd name="connsiteX4328" fmla="*/ 6534284 w 8938307"/>
              <a:gd name="connsiteY4328" fmla="*/ 1267685 h 2993922"/>
              <a:gd name="connsiteX4329" fmla="*/ 6481332 w 8938307"/>
              <a:gd name="connsiteY4329" fmla="*/ 1267685 h 2993922"/>
              <a:gd name="connsiteX4330" fmla="*/ 6491922 w 8938307"/>
              <a:gd name="connsiteY4330" fmla="*/ 1278276 h 2993922"/>
              <a:gd name="connsiteX4331" fmla="*/ 6491922 w 8938307"/>
              <a:gd name="connsiteY4331" fmla="*/ 1267685 h 2993922"/>
              <a:gd name="connsiteX4332" fmla="*/ 6481332 w 8938307"/>
              <a:gd name="connsiteY4332" fmla="*/ 1267685 h 2993922"/>
              <a:gd name="connsiteX4333" fmla="*/ 3463064 w 8938307"/>
              <a:gd name="connsiteY4333" fmla="*/ 1267685 h 2993922"/>
              <a:gd name="connsiteX4334" fmla="*/ 3473655 w 8938307"/>
              <a:gd name="connsiteY4334" fmla="*/ 1278276 h 2993922"/>
              <a:gd name="connsiteX4335" fmla="*/ 3473655 w 8938307"/>
              <a:gd name="connsiteY4335" fmla="*/ 1267685 h 2993922"/>
              <a:gd name="connsiteX4336" fmla="*/ 3463064 w 8938307"/>
              <a:gd name="connsiteY4336" fmla="*/ 1267685 h 2993922"/>
              <a:gd name="connsiteX4337" fmla="*/ 2435794 w 8938307"/>
              <a:gd name="connsiteY4337" fmla="*/ 1267685 h 2993922"/>
              <a:gd name="connsiteX4338" fmla="*/ 2451680 w 8938307"/>
              <a:gd name="connsiteY4338" fmla="*/ 1278276 h 2993922"/>
              <a:gd name="connsiteX4339" fmla="*/ 2467566 w 8938307"/>
              <a:gd name="connsiteY4339" fmla="*/ 1278276 h 2993922"/>
              <a:gd name="connsiteX4340" fmla="*/ 2478156 w 8938307"/>
              <a:gd name="connsiteY4340" fmla="*/ 1278276 h 2993922"/>
              <a:gd name="connsiteX4341" fmla="*/ 2467566 w 8938307"/>
              <a:gd name="connsiteY4341" fmla="*/ 1267685 h 2993922"/>
              <a:gd name="connsiteX4342" fmla="*/ 3092399 w 8938307"/>
              <a:gd name="connsiteY4342" fmla="*/ 1257095 h 2993922"/>
              <a:gd name="connsiteX4343" fmla="*/ 3102990 w 8938307"/>
              <a:gd name="connsiteY4343" fmla="*/ 1278276 h 2993922"/>
              <a:gd name="connsiteX4344" fmla="*/ 3134762 w 8938307"/>
              <a:gd name="connsiteY4344" fmla="*/ 1278276 h 2993922"/>
              <a:gd name="connsiteX4345" fmla="*/ 3118877 w 8938307"/>
              <a:gd name="connsiteY4345" fmla="*/ 1267685 h 2993922"/>
              <a:gd name="connsiteX4346" fmla="*/ 3092399 w 8938307"/>
              <a:gd name="connsiteY4346" fmla="*/ 1257095 h 2993922"/>
              <a:gd name="connsiteX4347" fmla="*/ 2986495 w 8938307"/>
              <a:gd name="connsiteY4347" fmla="*/ 1257095 h 2993922"/>
              <a:gd name="connsiteX4348" fmla="*/ 3018266 w 8938307"/>
              <a:gd name="connsiteY4348" fmla="*/ 1278276 h 2993922"/>
              <a:gd name="connsiteX4349" fmla="*/ 3018266 w 8938307"/>
              <a:gd name="connsiteY4349" fmla="*/ 1267685 h 2993922"/>
              <a:gd name="connsiteX4350" fmla="*/ 2663488 w 8938307"/>
              <a:gd name="connsiteY4350" fmla="*/ 1257095 h 2993922"/>
              <a:gd name="connsiteX4351" fmla="*/ 2658193 w 8938307"/>
              <a:gd name="connsiteY4351" fmla="*/ 1267685 h 2993922"/>
              <a:gd name="connsiteX4352" fmla="*/ 2679374 w 8938307"/>
              <a:gd name="connsiteY4352" fmla="*/ 1267685 h 2993922"/>
              <a:gd name="connsiteX4353" fmla="*/ 2700554 w 8938307"/>
              <a:gd name="connsiteY4353" fmla="*/ 1267685 h 2993922"/>
              <a:gd name="connsiteX4354" fmla="*/ 2689964 w 8938307"/>
              <a:gd name="connsiteY4354" fmla="*/ 1257095 h 2993922"/>
              <a:gd name="connsiteX4355" fmla="*/ 2663488 w 8938307"/>
              <a:gd name="connsiteY4355" fmla="*/ 1257095 h 2993922"/>
              <a:gd name="connsiteX4356" fmla="*/ 2128673 w 8938307"/>
              <a:gd name="connsiteY4356" fmla="*/ 1257095 h 2993922"/>
              <a:gd name="connsiteX4357" fmla="*/ 2223986 w 8938307"/>
              <a:gd name="connsiteY4357" fmla="*/ 1267685 h 2993922"/>
              <a:gd name="connsiteX4358" fmla="*/ 2255757 w 8938307"/>
              <a:gd name="connsiteY4358" fmla="*/ 1288866 h 2993922"/>
              <a:gd name="connsiteX4359" fmla="*/ 2245167 w 8938307"/>
              <a:gd name="connsiteY4359" fmla="*/ 1294162 h 2993922"/>
              <a:gd name="connsiteX4360" fmla="*/ 2218690 w 8938307"/>
              <a:gd name="connsiteY4360" fmla="*/ 1283571 h 2993922"/>
              <a:gd name="connsiteX4361" fmla="*/ 2181625 w 8938307"/>
              <a:gd name="connsiteY4361" fmla="*/ 1278276 h 2993922"/>
              <a:gd name="connsiteX4362" fmla="*/ 2155149 w 8938307"/>
              <a:gd name="connsiteY4362" fmla="*/ 1272981 h 2993922"/>
              <a:gd name="connsiteX4363" fmla="*/ 2128673 w 8938307"/>
              <a:gd name="connsiteY4363" fmla="*/ 1257095 h 2993922"/>
              <a:gd name="connsiteX4364" fmla="*/ 1895684 w 8938307"/>
              <a:gd name="connsiteY4364" fmla="*/ 1257095 h 2993922"/>
              <a:gd name="connsiteX4365" fmla="*/ 1885093 w 8938307"/>
              <a:gd name="connsiteY4365" fmla="*/ 1262389 h 2993922"/>
              <a:gd name="connsiteX4366" fmla="*/ 1895684 w 8938307"/>
              <a:gd name="connsiteY4366" fmla="*/ 1267685 h 2993922"/>
              <a:gd name="connsiteX4367" fmla="*/ 1916864 w 8938307"/>
              <a:gd name="connsiteY4367" fmla="*/ 1267685 h 2993922"/>
              <a:gd name="connsiteX4368" fmla="*/ 6153028 w 8938307"/>
              <a:gd name="connsiteY4368" fmla="*/ 1246504 h 2993922"/>
              <a:gd name="connsiteX4369" fmla="*/ 6153028 w 8938307"/>
              <a:gd name="connsiteY4369" fmla="*/ 1251800 h 2993922"/>
              <a:gd name="connsiteX4370" fmla="*/ 6153028 w 8938307"/>
              <a:gd name="connsiteY4370" fmla="*/ 1257095 h 2993922"/>
              <a:gd name="connsiteX4371" fmla="*/ 6163620 w 8938307"/>
              <a:gd name="connsiteY4371" fmla="*/ 1251800 h 2993922"/>
              <a:gd name="connsiteX4372" fmla="*/ 6153028 w 8938307"/>
              <a:gd name="connsiteY4372" fmla="*/ 1246504 h 2993922"/>
              <a:gd name="connsiteX4373" fmla="*/ 2711145 w 8938307"/>
              <a:gd name="connsiteY4373" fmla="*/ 1246504 h 2993922"/>
              <a:gd name="connsiteX4374" fmla="*/ 2742916 w 8938307"/>
              <a:gd name="connsiteY4374" fmla="*/ 1257095 h 2993922"/>
              <a:gd name="connsiteX4375" fmla="*/ 2732326 w 8938307"/>
              <a:gd name="connsiteY4375" fmla="*/ 1246504 h 2993922"/>
              <a:gd name="connsiteX4376" fmla="*/ 1408525 w 8938307"/>
              <a:gd name="connsiteY4376" fmla="*/ 1246504 h 2993922"/>
              <a:gd name="connsiteX4377" fmla="*/ 1419114 w 8938307"/>
              <a:gd name="connsiteY4377" fmla="*/ 1246504 h 2993922"/>
              <a:gd name="connsiteX4378" fmla="*/ 1440296 w 8938307"/>
              <a:gd name="connsiteY4378" fmla="*/ 1251800 h 2993922"/>
              <a:gd name="connsiteX4379" fmla="*/ 1472067 w 8938307"/>
              <a:gd name="connsiteY4379" fmla="*/ 1257095 h 2993922"/>
              <a:gd name="connsiteX4380" fmla="*/ 1493248 w 8938307"/>
              <a:gd name="connsiteY4380" fmla="*/ 1267685 h 2993922"/>
              <a:gd name="connsiteX4381" fmla="*/ 1503838 w 8938307"/>
              <a:gd name="connsiteY4381" fmla="*/ 1267685 h 2993922"/>
              <a:gd name="connsiteX4382" fmla="*/ 1525019 w 8938307"/>
              <a:gd name="connsiteY4382" fmla="*/ 1278276 h 2993922"/>
              <a:gd name="connsiteX4383" fmla="*/ 1540904 w 8938307"/>
              <a:gd name="connsiteY4383" fmla="*/ 1288866 h 2993922"/>
              <a:gd name="connsiteX4384" fmla="*/ 1577971 w 8938307"/>
              <a:gd name="connsiteY4384" fmla="*/ 1299456 h 2993922"/>
              <a:gd name="connsiteX4385" fmla="*/ 1683875 w 8938307"/>
              <a:gd name="connsiteY4385" fmla="*/ 1331228 h 2993922"/>
              <a:gd name="connsiteX4386" fmla="*/ 1705056 w 8938307"/>
              <a:gd name="connsiteY4386" fmla="*/ 1341818 h 2993922"/>
              <a:gd name="connsiteX4387" fmla="*/ 1678581 w 8938307"/>
              <a:gd name="connsiteY4387" fmla="*/ 1341818 h 2993922"/>
              <a:gd name="connsiteX4388" fmla="*/ 1652104 w 8938307"/>
              <a:gd name="connsiteY4388" fmla="*/ 1331228 h 2993922"/>
              <a:gd name="connsiteX4389" fmla="*/ 1609742 w 8938307"/>
              <a:gd name="connsiteY4389" fmla="*/ 1320637 h 2993922"/>
              <a:gd name="connsiteX4390" fmla="*/ 1535610 w 8938307"/>
              <a:gd name="connsiteY4390" fmla="*/ 1299456 h 2993922"/>
              <a:gd name="connsiteX4391" fmla="*/ 1514429 w 8938307"/>
              <a:gd name="connsiteY4391" fmla="*/ 1299456 h 2993922"/>
              <a:gd name="connsiteX4392" fmla="*/ 1482658 w 8938307"/>
              <a:gd name="connsiteY4392" fmla="*/ 1278276 h 2993922"/>
              <a:gd name="connsiteX4393" fmla="*/ 1429704 w 8938307"/>
              <a:gd name="connsiteY4393" fmla="*/ 1257095 h 2993922"/>
              <a:gd name="connsiteX4394" fmla="*/ 1408525 w 8938307"/>
              <a:gd name="connsiteY4394" fmla="*/ 1246504 h 2993922"/>
              <a:gd name="connsiteX4395" fmla="*/ 2840878 w 8938307"/>
              <a:gd name="connsiteY4395" fmla="*/ 1241210 h 2993922"/>
              <a:gd name="connsiteX4396" fmla="*/ 2838230 w 8938307"/>
              <a:gd name="connsiteY4396" fmla="*/ 1246504 h 2993922"/>
              <a:gd name="connsiteX4397" fmla="*/ 2838230 w 8938307"/>
              <a:gd name="connsiteY4397" fmla="*/ 1257095 h 2993922"/>
              <a:gd name="connsiteX4398" fmla="*/ 2880591 w 8938307"/>
              <a:gd name="connsiteY4398" fmla="*/ 1267685 h 2993922"/>
              <a:gd name="connsiteX4399" fmla="*/ 2870002 w 8938307"/>
              <a:gd name="connsiteY4399" fmla="*/ 1278276 h 2993922"/>
              <a:gd name="connsiteX4400" fmla="*/ 2838230 w 8938307"/>
              <a:gd name="connsiteY4400" fmla="*/ 1278276 h 2993922"/>
              <a:gd name="connsiteX4401" fmla="*/ 2827639 w 8938307"/>
              <a:gd name="connsiteY4401" fmla="*/ 1278276 h 2993922"/>
              <a:gd name="connsiteX4402" fmla="*/ 2817049 w 8938307"/>
              <a:gd name="connsiteY4402" fmla="*/ 1267685 h 2993922"/>
              <a:gd name="connsiteX4403" fmla="*/ 2827639 w 8938307"/>
              <a:gd name="connsiteY4403" fmla="*/ 1283571 h 2993922"/>
              <a:gd name="connsiteX4404" fmla="*/ 2848820 w 8938307"/>
              <a:gd name="connsiteY4404" fmla="*/ 1288866 h 2993922"/>
              <a:gd name="connsiteX4405" fmla="*/ 2880591 w 8938307"/>
              <a:gd name="connsiteY4405" fmla="*/ 1310047 h 2993922"/>
              <a:gd name="connsiteX4406" fmla="*/ 2848820 w 8938307"/>
              <a:gd name="connsiteY4406" fmla="*/ 1299456 h 2993922"/>
              <a:gd name="connsiteX4407" fmla="*/ 2817049 w 8938307"/>
              <a:gd name="connsiteY4407" fmla="*/ 1278276 h 2993922"/>
              <a:gd name="connsiteX4408" fmla="*/ 2753506 w 8938307"/>
              <a:gd name="connsiteY4408" fmla="*/ 1257095 h 2993922"/>
              <a:gd name="connsiteX4409" fmla="*/ 2774687 w 8938307"/>
              <a:gd name="connsiteY4409" fmla="*/ 1267685 h 2993922"/>
              <a:gd name="connsiteX4410" fmla="*/ 2785278 w 8938307"/>
              <a:gd name="connsiteY4410" fmla="*/ 1278276 h 2993922"/>
              <a:gd name="connsiteX4411" fmla="*/ 2795868 w 8938307"/>
              <a:gd name="connsiteY4411" fmla="*/ 1288866 h 2993922"/>
              <a:gd name="connsiteX4412" fmla="*/ 2806458 w 8938307"/>
              <a:gd name="connsiteY4412" fmla="*/ 1299456 h 2993922"/>
              <a:gd name="connsiteX4413" fmla="*/ 2806458 w 8938307"/>
              <a:gd name="connsiteY4413" fmla="*/ 1310047 h 2993922"/>
              <a:gd name="connsiteX4414" fmla="*/ 2827639 w 8938307"/>
              <a:gd name="connsiteY4414" fmla="*/ 1310047 h 2993922"/>
              <a:gd name="connsiteX4415" fmla="*/ 2859410 w 8938307"/>
              <a:gd name="connsiteY4415" fmla="*/ 1320637 h 2993922"/>
              <a:gd name="connsiteX4416" fmla="*/ 2891182 w 8938307"/>
              <a:gd name="connsiteY4416" fmla="*/ 1331228 h 2993922"/>
              <a:gd name="connsiteX4417" fmla="*/ 2907067 w 8938307"/>
              <a:gd name="connsiteY4417" fmla="*/ 1336523 h 2993922"/>
              <a:gd name="connsiteX4418" fmla="*/ 2933543 w 8938307"/>
              <a:gd name="connsiteY4418" fmla="*/ 1352408 h 2993922"/>
              <a:gd name="connsiteX4419" fmla="*/ 2965314 w 8938307"/>
              <a:gd name="connsiteY4419" fmla="*/ 1362999 h 2993922"/>
              <a:gd name="connsiteX4420" fmla="*/ 2944134 w 8938307"/>
              <a:gd name="connsiteY4420" fmla="*/ 1362999 h 2993922"/>
              <a:gd name="connsiteX4421" fmla="*/ 2933543 w 8938307"/>
              <a:gd name="connsiteY4421" fmla="*/ 1362999 h 2993922"/>
              <a:gd name="connsiteX4422" fmla="*/ 2954724 w 8938307"/>
              <a:gd name="connsiteY4422" fmla="*/ 1373589 h 2993922"/>
              <a:gd name="connsiteX4423" fmla="*/ 2965314 w 8938307"/>
              <a:gd name="connsiteY4423" fmla="*/ 1362999 h 2993922"/>
              <a:gd name="connsiteX4424" fmla="*/ 2997086 w 8938307"/>
              <a:gd name="connsiteY4424" fmla="*/ 1373589 h 2993922"/>
              <a:gd name="connsiteX4425" fmla="*/ 3007676 w 8938307"/>
              <a:gd name="connsiteY4425" fmla="*/ 1384180 h 2993922"/>
              <a:gd name="connsiteX4426" fmla="*/ 3023562 w 8938307"/>
              <a:gd name="connsiteY4426" fmla="*/ 1384180 h 2993922"/>
              <a:gd name="connsiteX4427" fmla="*/ 3039447 w 8938307"/>
              <a:gd name="connsiteY4427" fmla="*/ 1394770 h 2993922"/>
              <a:gd name="connsiteX4428" fmla="*/ 3039447 w 8938307"/>
              <a:gd name="connsiteY4428" fmla="*/ 1384180 h 2993922"/>
              <a:gd name="connsiteX4429" fmla="*/ 3071218 w 8938307"/>
              <a:gd name="connsiteY4429" fmla="*/ 1384180 h 2993922"/>
              <a:gd name="connsiteX4430" fmla="*/ 3113581 w 8938307"/>
              <a:gd name="connsiteY4430" fmla="*/ 1405360 h 2993922"/>
              <a:gd name="connsiteX4431" fmla="*/ 3113581 w 8938307"/>
              <a:gd name="connsiteY4431" fmla="*/ 1415951 h 2993922"/>
              <a:gd name="connsiteX4432" fmla="*/ 3124171 w 8938307"/>
              <a:gd name="connsiteY4432" fmla="*/ 1415951 h 2993922"/>
              <a:gd name="connsiteX4433" fmla="*/ 3129466 w 8938307"/>
              <a:gd name="connsiteY4433" fmla="*/ 1405360 h 2993922"/>
              <a:gd name="connsiteX4434" fmla="*/ 3129466 w 8938307"/>
              <a:gd name="connsiteY4434" fmla="*/ 1415951 h 2993922"/>
              <a:gd name="connsiteX4435" fmla="*/ 3134762 w 8938307"/>
              <a:gd name="connsiteY4435" fmla="*/ 1426541 h 2993922"/>
              <a:gd name="connsiteX4436" fmla="*/ 3155942 w 8938307"/>
              <a:gd name="connsiteY4436" fmla="*/ 1426541 h 2993922"/>
              <a:gd name="connsiteX4437" fmla="*/ 3155942 w 8938307"/>
              <a:gd name="connsiteY4437" fmla="*/ 1437132 h 2993922"/>
              <a:gd name="connsiteX4438" fmla="*/ 3177123 w 8938307"/>
              <a:gd name="connsiteY4438" fmla="*/ 1447722 h 2993922"/>
              <a:gd name="connsiteX4439" fmla="*/ 3198303 w 8938307"/>
              <a:gd name="connsiteY4439" fmla="*/ 1458312 h 2993922"/>
              <a:gd name="connsiteX4440" fmla="*/ 3208895 w 8938307"/>
              <a:gd name="connsiteY4440" fmla="*/ 1447722 h 2993922"/>
              <a:gd name="connsiteX4441" fmla="*/ 3219485 w 8938307"/>
              <a:gd name="connsiteY4441" fmla="*/ 1447722 h 2993922"/>
              <a:gd name="connsiteX4442" fmla="*/ 3235370 w 8938307"/>
              <a:gd name="connsiteY4442" fmla="*/ 1447722 h 2993922"/>
              <a:gd name="connsiteX4443" fmla="*/ 3251255 w 8938307"/>
              <a:gd name="connsiteY4443" fmla="*/ 1437132 h 2993922"/>
              <a:gd name="connsiteX4444" fmla="*/ 3261847 w 8938307"/>
              <a:gd name="connsiteY4444" fmla="*/ 1447722 h 2993922"/>
              <a:gd name="connsiteX4445" fmla="*/ 3251255 w 8938307"/>
              <a:gd name="connsiteY4445" fmla="*/ 1447722 h 2993922"/>
              <a:gd name="connsiteX4446" fmla="*/ 3251255 w 8938307"/>
              <a:gd name="connsiteY4446" fmla="*/ 1458312 h 2993922"/>
              <a:gd name="connsiteX4447" fmla="*/ 3272437 w 8938307"/>
              <a:gd name="connsiteY4447" fmla="*/ 1458312 h 2993922"/>
              <a:gd name="connsiteX4448" fmla="*/ 3283027 w 8938307"/>
              <a:gd name="connsiteY4448" fmla="*/ 1458312 h 2993922"/>
              <a:gd name="connsiteX4449" fmla="*/ 3304208 w 8938307"/>
              <a:gd name="connsiteY4449" fmla="*/ 1468903 h 2993922"/>
              <a:gd name="connsiteX4450" fmla="*/ 3325389 w 8938307"/>
              <a:gd name="connsiteY4450" fmla="*/ 1468903 h 2993922"/>
              <a:gd name="connsiteX4451" fmla="*/ 3335979 w 8938307"/>
              <a:gd name="connsiteY4451" fmla="*/ 1468903 h 2993922"/>
              <a:gd name="connsiteX4452" fmla="*/ 3341274 w 8938307"/>
              <a:gd name="connsiteY4452" fmla="*/ 1468903 h 2993922"/>
              <a:gd name="connsiteX4453" fmla="*/ 3357160 w 8938307"/>
              <a:gd name="connsiteY4453" fmla="*/ 1468903 h 2993922"/>
              <a:gd name="connsiteX4454" fmla="*/ 3367751 w 8938307"/>
              <a:gd name="connsiteY4454" fmla="*/ 1474199 h 2993922"/>
              <a:gd name="connsiteX4455" fmla="*/ 3362456 w 8938307"/>
              <a:gd name="connsiteY4455" fmla="*/ 1479493 h 2993922"/>
              <a:gd name="connsiteX4456" fmla="*/ 3346570 w 8938307"/>
              <a:gd name="connsiteY4456" fmla="*/ 1479493 h 2993922"/>
              <a:gd name="connsiteX4457" fmla="*/ 3357160 w 8938307"/>
              <a:gd name="connsiteY4457" fmla="*/ 1490084 h 2993922"/>
              <a:gd name="connsiteX4458" fmla="*/ 3399522 w 8938307"/>
              <a:gd name="connsiteY4458" fmla="*/ 1505970 h 2993922"/>
              <a:gd name="connsiteX4459" fmla="*/ 3431293 w 8938307"/>
              <a:gd name="connsiteY4459" fmla="*/ 1516560 h 2993922"/>
              <a:gd name="connsiteX4460" fmla="*/ 3478949 w 8938307"/>
              <a:gd name="connsiteY4460" fmla="*/ 1527151 h 2993922"/>
              <a:gd name="connsiteX4461" fmla="*/ 3516016 w 8938307"/>
              <a:gd name="connsiteY4461" fmla="*/ 1532445 h 2993922"/>
              <a:gd name="connsiteX4462" fmla="*/ 3606034 w 8938307"/>
              <a:gd name="connsiteY4462" fmla="*/ 1553626 h 2993922"/>
              <a:gd name="connsiteX4463" fmla="*/ 3664282 w 8938307"/>
              <a:gd name="connsiteY4463" fmla="*/ 1574807 h 2993922"/>
              <a:gd name="connsiteX4464" fmla="*/ 3696052 w 8938307"/>
              <a:gd name="connsiteY4464" fmla="*/ 1585397 h 2993922"/>
              <a:gd name="connsiteX4465" fmla="*/ 3727824 w 8938307"/>
              <a:gd name="connsiteY4465" fmla="*/ 1595988 h 2993922"/>
              <a:gd name="connsiteX4466" fmla="*/ 3780776 w 8938307"/>
              <a:gd name="connsiteY4466" fmla="*/ 1606578 h 2993922"/>
              <a:gd name="connsiteX4467" fmla="*/ 3791367 w 8938307"/>
              <a:gd name="connsiteY4467" fmla="*/ 1617170 h 2993922"/>
              <a:gd name="connsiteX4468" fmla="*/ 3844319 w 8938307"/>
              <a:gd name="connsiteY4468" fmla="*/ 1627759 h 2993922"/>
              <a:gd name="connsiteX4469" fmla="*/ 3870796 w 8938307"/>
              <a:gd name="connsiteY4469" fmla="*/ 1633055 h 2993922"/>
              <a:gd name="connsiteX4470" fmla="*/ 3886681 w 8938307"/>
              <a:gd name="connsiteY4470" fmla="*/ 1638349 h 2993922"/>
              <a:gd name="connsiteX4471" fmla="*/ 3907860 w 8938307"/>
              <a:gd name="connsiteY4471" fmla="*/ 1648940 h 2993922"/>
              <a:gd name="connsiteX4472" fmla="*/ 3929042 w 8938307"/>
              <a:gd name="connsiteY4472" fmla="*/ 1659530 h 2993922"/>
              <a:gd name="connsiteX4473" fmla="*/ 4024356 w 8938307"/>
              <a:gd name="connsiteY4473" fmla="*/ 1680711 h 2993922"/>
              <a:gd name="connsiteX4474" fmla="*/ 4040242 w 8938307"/>
              <a:gd name="connsiteY4474" fmla="*/ 1691301 h 2993922"/>
              <a:gd name="connsiteX4475" fmla="*/ 4056127 w 8938307"/>
              <a:gd name="connsiteY4475" fmla="*/ 1691301 h 2993922"/>
              <a:gd name="connsiteX4476" fmla="*/ 4082604 w 8938307"/>
              <a:gd name="connsiteY4476" fmla="*/ 1686007 h 2993922"/>
              <a:gd name="connsiteX4477" fmla="*/ 4098489 w 8938307"/>
              <a:gd name="connsiteY4477" fmla="*/ 1691301 h 2993922"/>
              <a:gd name="connsiteX4478" fmla="*/ 4114374 w 8938307"/>
              <a:gd name="connsiteY4478" fmla="*/ 1696597 h 2993922"/>
              <a:gd name="connsiteX4479" fmla="*/ 4130260 w 8938307"/>
              <a:gd name="connsiteY4479" fmla="*/ 1701893 h 2993922"/>
              <a:gd name="connsiteX4480" fmla="*/ 4130260 w 8938307"/>
              <a:gd name="connsiteY4480" fmla="*/ 1691301 h 2993922"/>
              <a:gd name="connsiteX4481" fmla="*/ 4119669 w 8938307"/>
              <a:gd name="connsiteY4481" fmla="*/ 1670122 h 2993922"/>
              <a:gd name="connsiteX4482" fmla="*/ 4077308 w 8938307"/>
              <a:gd name="connsiteY4482" fmla="*/ 1659530 h 2993922"/>
              <a:gd name="connsiteX4483" fmla="*/ 4061422 w 8938307"/>
              <a:gd name="connsiteY4483" fmla="*/ 1659530 h 2993922"/>
              <a:gd name="connsiteX4484" fmla="*/ 4056127 w 8938307"/>
              <a:gd name="connsiteY4484" fmla="*/ 1659530 h 2993922"/>
              <a:gd name="connsiteX4485" fmla="*/ 3992585 w 8938307"/>
              <a:gd name="connsiteY4485" fmla="*/ 1648940 h 2993922"/>
              <a:gd name="connsiteX4486" fmla="*/ 3971404 w 8938307"/>
              <a:gd name="connsiteY4486" fmla="*/ 1638349 h 2993922"/>
              <a:gd name="connsiteX4487" fmla="*/ 3960812 w 8938307"/>
              <a:gd name="connsiteY4487" fmla="*/ 1627759 h 2993922"/>
              <a:gd name="connsiteX4488" fmla="*/ 3950223 w 8938307"/>
              <a:gd name="connsiteY4488" fmla="*/ 1627759 h 2993922"/>
              <a:gd name="connsiteX4489" fmla="*/ 3939633 w 8938307"/>
              <a:gd name="connsiteY4489" fmla="*/ 1627759 h 2993922"/>
              <a:gd name="connsiteX4490" fmla="*/ 3907860 w 8938307"/>
              <a:gd name="connsiteY4490" fmla="*/ 1617170 h 2993922"/>
              <a:gd name="connsiteX4491" fmla="*/ 3844319 w 8938307"/>
              <a:gd name="connsiteY4491" fmla="*/ 1595988 h 2993922"/>
              <a:gd name="connsiteX4492" fmla="*/ 3823138 w 8938307"/>
              <a:gd name="connsiteY4492" fmla="*/ 1574807 h 2993922"/>
              <a:gd name="connsiteX4493" fmla="*/ 3791367 w 8938307"/>
              <a:gd name="connsiteY4493" fmla="*/ 1564218 h 2993922"/>
              <a:gd name="connsiteX4494" fmla="*/ 3717234 w 8938307"/>
              <a:gd name="connsiteY4494" fmla="*/ 1543036 h 2993922"/>
              <a:gd name="connsiteX4495" fmla="*/ 3706644 w 8938307"/>
              <a:gd name="connsiteY4495" fmla="*/ 1543036 h 2993922"/>
              <a:gd name="connsiteX4496" fmla="*/ 3696052 w 8938307"/>
              <a:gd name="connsiteY4496" fmla="*/ 1532445 h 2993922"/>
              <a:gd name="connsiteX4497" fmla="*/ 3696052 w 8938307"/>
              <a:gd name="connsiteY4497" fmla="*/ 1543036 h 2993922"/>
              <a:gd name="connsiteX4498" fmla="*/ 3696052 w 8938307"/>
              <a:gd name="connsiteY4498" fmla="*/ 1553626 h 2993922"/>
              <a:gd name="connsiteX4499" fmla="*/ 3664282 w 8938307"/>
              <a:gd name="connsiteY4499" fmla="*/ 1543036 h 2993922"/>
              <a:gd name="connsiteX4500" fmla="*/ 3590148 w 8938307"/>
              <a:gd name="connsiteY4500" fmla="*/ 1511264 h 2993922"/>
              <a:gd name="connsiteX4501" fmla="*/ 3558378 w 8938307"/>
              <a:gd name="connsiteY4501" fmla="*/ 1505970 h 2993922"/>
              <a:gd name="connsiteX4502" fmla="*/ 3537196 w 8938307"/>
              <a:gd name="connsiteY4502" fmla="*/ 1500674 h 2993922"/>
              <a:gd name="connsiteX4503" fmla="*/ 3516016 w 8938307"/>
              <a:gd name="connsiteY4503" fmla="*/ 1500674 h 2993922"/>
              <a:gd name="connsiteX4504" fmla="*/ 3463064 w 8938307"/>
              <a:gd name="connsiteY4504" fmla="*/ 1479493 h 2993922"/>
              <a:gd name="connsiteX4505" fmla="*/ 3452474 w 8938307"/>
              <a:gd name="connsiteY4505" fmla="*/ 1479493 h 2993922"/>
              <a:gd name="connsiteX4506" fmla="*/ 3452474 w 8938307"/>
              <a:gd name="connsiteY4506" fmla="*/ 1468903 h 2993922"/>
              <a:gd name="connsiteX4507" fmla="*/ 3452474 w 8938307"/>
              <a:gd name="connsiteY4507" fmla="*/ 1458312 h 2993922"/>
              <a:gd name="connsiteX4508" fmla="*/ 3436588 w 8938307"/>
              <a:gd name="connsiteY4508" fmla="*/ 1447722 h 2993922"/>
              <a:gd name="connsiteX4509" fmla="*/ 3420703 w 8938307"/>
              <a:gd name="connsiteY4509" fmla="*/ 1447722 h 2993922"/>
              <a:gd name="connsiteX4510" fmla="*/ 3399522 w 8938307"/>
              <a:gd name="connsiteY4510" fmla="*/ 1447722 h 2993922"/>
              <a:gd name="connsiteX4511" fmla="*/ 3394226 w 8938307"/>
              <a:gd name="connsiteY4511" fmla="*/ 1442427 h 2993922"/>
              <a:gd name="connsiteX4512" fmla="*/ 3388931 w 8938307"/>
              <a:gd name="connsiteY4512" fmla="*/ 1437132 h 2993922"/>
              <a:gd name="connsiteX4513" fmla="*/ 3383637 w 8938307"/>
              <a:gd name="connsiteY4513" fmla="*/ 1441103 h 2993922"/>
              <a:gd name="connsiteX4514" fmla="*/ 3379970 w 8938307"/>
              <a:gd name="connsiteY4514" fmla="*/ 1442020 h 2993922"/>
              <a:gd name="connsiteX4515" fmla="*/ 3420703 w 8938307"/>
              <a:gd name="connsiteY4515" fmla="*/ 1458312 h 2993922"/>
              <a:gd name="connsiteX4516" fmla="*/ 3420703 w 8938307"/>
              <a:gd name="connsiteY4516" fmla="*/ 1468903 h 2993922"/>
              <a:gd name="connsiteX4517" fmla="*/ 3293618 w 8938307"/>
              <a:gd name="connsiteY4517" fmla="*/ 1437132 h 2993922"/>
              <a:gd name="connsiteX4518" fmla="*/ 3277733 w 8938307"/>
              <a:gd name="connsiteY4518" fmla="*/ 1426541 h 2993922"/>
              <a:gd name="connsiteX4519" fmla="*/ 3261847 w 8938307"/>
              <a:gd name="connsiteY4519" fmla="*/ 1426541 h 2993922"/>
              <a:gd name="connsiteX4520" fmla="*/ 3261847 w 8938307"/>
              <a:gd name="connsiteY4520" fmla="*/ 1405360 h 2993922"/>
              <a:gd name="connsiteX4521" fmla="*/ 3251255 w 8938307"/>
              <a:gd name="connsiteY4521" fmla="*/ 1405360 h 2993922"/>
              <a:gd name="connsiteX4522" fmla="*/ 3251255 w 8938307"/>
              <a:gd name="connsiteY4522" fmla="*/ 1415951 h 2993922"/>
              <a:gd name="connsiteX4523" fmla="*/ 3251255 w 8938307"/>
              <a:gd name="connsiteY4523" fmla="*/ 1426541 h 2993922"/>
              <a:gd name="connsiteX4524" fmla="*/ 3235370 w 8938307"/>
              <a:gd name="connsiteY4524" fmla="*/ 1415951 h 2993922"/>
              <a:gd name="connsiteX4525" fmla="*/ 3219485 w 8938307"/>
              <a:gd name="connsiteY4525" fmla="*/ 1405360 h 2993922"/>
              <a:gd name="connsiteX4526" fmla="*/ 3230075 w 8938307"/>
              <a:gd name="connsiteY4526" fmla="*/ 1405360 h 2993922"/>
              <a:gd name="connsiteX4527" fmla="*/ 3240666 w 8938307"/>
              <a:gd name="connsiteY4527" fmla="*/ 1400066 h 2993922"/>
              <a:gd name="connsiteX4528" fmla="*/ 3224781 w 8938307"/>
              <a:gd name="connsiteY4528" fmla="*/ 1394770 h 2993922"/>
              <a:gd name="connsiteX4529" fmla="*/ 3208895 w 8938307"/>
              <a:gd name="connsiteY4529" fmla="*/ 1384180 h 2993922"/>
              <a:gd name="connsiteX4530" fmla="*/ 3187714 w 8938307"/>
              <a:gd name="connsiteY4530" fmla="*/ 1373589 h 2993922"/>
              <a:gd name="connsiteX4531" fmla="*/ 3177123 w 8938307"/>
              <a:gd name="connsiteY4531" fmla="*/ 1368293 h 2993922"/>
              <a:gd name="connsiteX4532" fmla="*/ 3134762 w 8938307"/>
              <a:gd name="connsiteY4532" fmla="*/ 1347114 h 2993922"/>
              <a:gd name="connsiteX4533" fmla="*/ 3071218 w 8938307"/>
              <a:gd name="connsiteY4533" fmla="*/ 1331228 h 2993922"/>
              <a:gd name="connsiteX4534" fmla="*/ 3071218 w 8938307"/>
              <a:gd name="connsiteY4534" fmla="*/ 1320637 h 2993922"/>
              <a:gd name="connsiteX4535" fmla="*/ 3039447 w 8938307"/>
              <a:gd name="connsiteY4535" fmla="*/ 1299456 h 2993922"/>
              <a:gd name="connsiteX4536" fmla="*/ 2891182 w 8938307"/>
              <a:gd name="connsiteY4536" fmla="*/ 1257095 h 2993922"/>
              <a:gd name="connsiteX4537" fmla="*/ 2870002 w 8938307"/>
              <a:gd name="connsiteY4537" fmla="*/ 1246504 h 2993922"/>
              <a:gd name="connsiteX4538" fmla="*/ 2848820 w 8938307"/>
              <a:gd name="connsiteY4538" fmla="*/ 1246504 h 2993922"/>
              <a:gd name="connsiteX4539" fmla="*/ 2840878 w 8938307"/>
              <a:gd name="connsiteY4539" fmla="*/ 1241210 h 2993922"/>
              <a:gd name="connsiteX4540" fmla="*/ 8133435 w 8938307"/>
              <a:gd name="connsiteY4540" fmla="*/ 1235914 h 2993922"/>
              <a:gd name="connsiteX4541" fmla="*/ 8154617 w 8938307"/>
              <a:gd name="connsiteY4541" fmla="*/ 1235914 h 2993922"/>
              <a:gd name="connsiteX4542" fmla="*/ 8165206 w 8938307"/>
              <a:gd name="connsiteY4542" fmla="*/ 1246504 h 2993922"/>
              <a:gd name="connsiteX4543" fmla="*/ 8133435 w 8938307"/>
              <a:gd name="connsiteY4543" fmla="*/ 1235914 h 2993922"/>
              <a:gd name="connsiteX4544" fmla="*/ 6735502 w 8938307"/>
              <a:gd name="connsiteY4544" fmla="*/ 1225324 h 2993922"/>
              <a:gd name="connsiteX4545" fmla="*/ 6735502 w 8938307"/>
              <a:gd name="connsiteY4545" fmla="*/ 1235914 h 2993922"/>
              <a:gd name="connsiteX4546" fmla="*/ 6761977 w 8938307"/>
              <a:gd name="connsiteY4546" fmla="*/ 1241210 h 2993922"/>
              <a:gd name="connsiteX4547" fmla="*/ 6777862 w 8938307"/>
              <a:gd name="connsiteY4547" fmla="*/ 1246504 h 2993922"/>
              <a:gd name="connsiteX4548" fmla="*/ 6783158 w 8938307"/>
              <a:gd name="connsiteY4548" fmla="*/ 1257095 h 2993922"/>
              <a:gd name="connsiteX4549" fmla="*/ 6799044 w 8938307"/>
              <a:gd name="connsiteY4549" fmla="*/ 1257095 h 2993922"/>
              <a:gd name="connsiteX4550" fmla="*/ 6820224 w 8938307"/>
              <a:gd name="connsiteY4550" fmla="*/ 1267685 h 2993922"/>
              <a:gd name="connsiteX4551" fmla="*/ 6836110 w 8938307"/>
              <a:gd name="connsiteY4551" fmla="*/ 1272981 h 2993922"/>
              <a:gd name="connsiteX4552" fmla="*/ 6846700 w 8938307"/>
              <a:gd name="connsiteY4552" fmla="*/ 1272981 h 2993922"/>
              <a:gd name="connsiteX4553" fmla="*/ 6873177 w 8938307"/>
              <a:gd name="connsiteY4553" fmla="*/ 1283571 h 2993922"/>
              <a:gd name="connsiteX4554" fmla="*/ 6904948 w 8938307"/>
              <a:gd name="connsiteY4554" fmla="*/ 1288866 h 2993922"/>
              <a:gd name="connsiteX4555" fmla="*/ 6915539 w 8938307"/>
              <a:gd name="connsiteY4555" fmla="*/ 1278276 h 2993922"/>
              <a:gd name="connsiteX4556" fmla="*/ 6915539 w 8938307"/>
              <a:gd name="connsiteY4556" fmla="*/ 1294162 h 2993922"/>
              <a:gd name="connsiteX4557" fmla="*/ 6936718 w 8938307"/>
              <a:gd name="connsiteY4557" fmla="*/ 1299456 h 2993922"/>
              <a:gd name="connsiteX4558" fmla="*/ 6957900 w 8938307"/>
              <a:gd name="connsiteY4558" fmla="*/ 1304752 h 2993922"/>
              <a:gd name="connsiteX4559" fmla="*/ 6968491 w 8938307"/>
              <a:gd name="connsiteY4559" fmla="*/ 1320637 h 2993922"/>
              <a:gd name="connsiteX4560" fmla="*/ 6973785 w 8938307"/>
              <a:gd name="connsiteY4560" fmla="*/ 1320637 h 2993922"/>
              <a:gd name="connsiteX4561" fmla="*/ 6989670 w 8938307"/>
              <a:gd name="connsiteY4561" fmla="*/ 1320637 h 2993922"/>
              <a:gd name="connsiteX4562" fmla="*/ 7005558 w 8938307"/>
              <a:gd name="connsiteY4562" fmla="*/ 1325933 h 2993922"/>
              <a:gd name="connsiteX4563" fmla="*/ 7026737 w 8938307"/>
              <a:gd name="connsiteY4563" fmla="*/ 1325933 h 2993922"/>
              <a:gd name="connsiteX4564" fmla="*/ 7042622 w 8938307"/>
              <a:gd name="connsiteY4564" fmla="*/ 1331228 h 2993922"/>
              <a:gd name="connsiteX4565" fmla="*/ 7047918 w 8938307"/>
              <a:gd name="connsiteY4565" fmla="*/ 1341818 h 2993922"/>
              <a:gd name="connsiteX4566" fmla="*/ 7069100 w 8938307"/>
              <a:gd name="connsiteY4566" fmla="*/ 1341818 h 2993922"/>
              <a:gd name="connsiteX4567" fmla="*/ 7100870 w 8938307"/>
              <a:gd name="connsiteY4567" fmla="*/ 1352408 h 2993922"/>
              <a:gd name="connsiteX4568" fmla="*/ 7116756 w 8938307"/>
              <a:gd name="connsiteY4568" fmla="*/ 1352408 h 2993922"/>
              <a:gd name="connsiteX4569" fmla="*/ 7127347 w 8938307"/>
              <a:gd name="connsiteY4569" fmla="*/ 1362999 h 2993922"/>
              <a:gd name="connsiteX4570" fmla="*/ 7153822 w 8938307"/>
              <a:gd name="connsiteY4570" fmla="*/ 1373589 h 2993922"/>
              <a:gd name="connsiteX4571" fmla="*/ 7190889 w 8938307"/>
              <a:gd name="connsiteY4571" fmla="*/ 1384180 h 2993922"/>
              <a:gd name="connsiteX4572" fmla="*/ 7249136 w 8938307"/>
              <a:gd name="connsiteY4572" fmla="*/ 1400066 h 2993922"/>
              <a:gd name="connsiteX4573" fmla="*/ 7286203 w 8938307"/>
              <a:gd name="connsiteY4573" fmla="*/ 1405360 h 2993922"/>
              <a:gd name="connsiteX4574" fmla="*/ 7296793 w 8938307"/>
              <a:gd name="connsiteY4574" fmla="*/ 1405360 h 2993922"/>
              <a:gd name="connsiteX4575" fmla="*/ 7317974 w 8938307"/>
              <a:gd name="connsiteY4575" fmla="*/ 1415951 h 2993922"/>
              <a:gd name="connsiteX4576" fmla="*/ 7370926 w 8938307"/>
              <a:gd name="connsiteY4576" fmla="*/ 1426541 h 2993922"/>
              <a:gd name="connsiteX4577" fmla="*/ 7360336 w 8938307"/>
              <a:gd name="connsiteY4577" fmla="*/ 1415951 h 2993922"/>
              <a:gd name="connsiteX4578" fmla="*/ 7339155 w 8938307"/>
              <a:gd name="connsiteY4578" fmla="*/ 1405360 h 2993922"/>
              <a:gd name="connsiteX4579" fmla="*/ 7307384 w 8938307"/>
              <a:gd name="connsiteY4579" fmla="*/ 1394770 h 2993922"/>
              <a:gd name="connsiteX4580" fmla="*/ 7286203 w 8938307"/>
              <a:gd name="connsiteY4580" fmla="*/ 1394770 h 2993922"/>
              <a:gd name="connsiteX4581" fmla="*/ 7275612 w 8938307"/>
              <a:gd name="connsiteY4581" fmla="*/ 1394770 h 2993922"/>
              <a:gd name="connsiteX4582" fmla="*/ 7227956 w 8938307"/>
              <a:gd name="connsiteY4582" fmla="*/ 1368293 h 2993922"/>
              <a:gd name="connsiteX4583" fmla="*/ 7159118 w 8938307"/>
              <a:gd name="connsiteY4583" fmla="*/ 1352408 h 2993922"/>
              <a:gd name="connsiteX4584" fmla="*/ 7127347 w 8938307"/>
              <a:gd name="connsiteY4584" fmla="*/ 1331228 h 2993922"/>
              <a:gd name="connsiteX4585" fmla="*/ 7111462 w 8938307"/>
              <a:gd name="connsiteY4585" fmla="*/ 1325933 h 2993922"/>
              <a:gd name="connsiteX4586" fmla="*/ 7074395 w 8938307"/>
              <a:gd name="connsiteY4586" fmla="*/ 1310047 h 2993922"/>
              <a:gd name="connsiteX4587" fmla="*/ 7042622 w 8938307"/>
              <a:gd name="connsiteY4587" fmla="*/ 1310047 h 2993922"/>
              <a:gd name="connsiteX4588" fmla="*/ 7016148 w 8938307"/>
              <a:gd name="connsiteY4588" fmla="*/ 1294162 h 2993922"/>
              <a:gd name="connsiteX4589" fmla="*/ 6994966 w 8938307"/>
              <a:gd name="connsiteY4589" fmla="*/ 1288866 h 2993922"/>
              <a:gd name="connsiteX4590" fmla="*/ 6984376 w 8938307"/>
              <a:gd name="connsiteY4590" fmla="*/ 1288866 h 2993922"/>
              <a:gd name="connsiteX4591" fmla="*/ 6968491 w 8938307"/>
              <a:gd name="connsiteY4591" fmla="*/ 1288866 h 2993922"/>
              <a:gd name="connsiteX4592" fmla="*/ 6957900 w 8938307"/>
              <a:gd name="connsiteY4592" fmla="*/ 1278276 h 2993922"/>
              <a:gd name="connsiteX4593" fmla="*/ 6904948 w 8938307"/>
              <a:gd name="connsiteY4593" fmla="*/ 1257095 h 2993922"/>
              <a:gd name="connsiteX4594" fmla="*/ 6883766 w 8938307"/>
              <a:gd name="connsiteY4594" fmla="*/ 1262389 h 2993922"/>
              <a:gd name="connsiteX4595" fmla="*/ 6873177 w 8938307"/>
              <a:gd name="connsiteY4595" fmla="*/ 1257095 h 2993922"/>
              <a:gd name="connsiteX4596" fmla="*/ 6851996 w 8938307"/>
              <a:gd name="connsiteY4596" fmla="*/ 1251800 h 2993922"/>
              <a:gd name="connsiteX4597" fmla="*/ 6825520 w 8938307"/>
              <a:gd name="connsiteY4597" fmla="*/ 1246504 h 2993922"/>
              <a:gd name="connsiteX4598" fmla="*/ 6799044 w 8938307"/>
              <a:gd name="connsiteY4598" fmla="*/ 1246504 h 2993922"/>
              <a:gd name="connsiteX4599" fmla="*/ 6788454 w 8938307"/>
              <a:gd name="connsiteY4599" fmla="*/ 1235914 h 2993922"/>
              <a:gd name="connsiteX4600" fmla="*/ 6767272 w 8938307"/>
              <a:gd name="connsiteY4600" fmla="*/ 1235914 h 2993922"/>
              <a:gd name="connsiteX4601" fmla="*/ 6740796 w 8938307"/>
              <a:gd name="connsiteY4601" fmla="*/ 1230619 h 2993922"/>
              <a:gd name="connsiteX4602" fmla="*/ 6735502 w 8938307"/>
              <a:gd name="connsiteY4602" fmla="*/ 1225324 h 2993922"/>
              <a:gd name="connsiteX4603" fmla="*/ 3320093 w 8938307"/>
              <a:gd name="connsiteY4603" fmla="*/ 1225324 h 2993922"/>
              <a:gd name="connsiteX4604" fmla="*/ 3314799 w 8938307"/>
              <a:gd name="connsiteY4604" fmla="*/ 1235914 h 2993922"/>
              <a:gd name="connsiteX4605" fmla="*/ 3325389 w 8938307"/>
              <a:gd name="connsiteY4605" fmla="*/ 1230619 h 2993922"/>
              <a:gd name="connsiteX4606" fmla="*/ 3320093 w 8938307"/>
              <a:gd name="connsiteY4606" fmla="*/ 1225324 h 2993922"/>
              <a:gd name="connsiteX4607" fmla="*/ 3124171 w 8938307"/>
              <a:gd name="connsiteY4607" fmla="*/ 1225324 h 2993922"/>
              <a:gd name="connsiteX4608" fmla="*/ 3124171 w 8938307"/>
              <a:gd name="connsiteY4608" fmla="*/ 1235914 h 2993922"/>
              <a:gd name="connsiteX4609" fmla="*/ 3145351 w 8938307"/>
              <a:gd name="connsiteY4609" fmla="*/ 1246504 h 2993922"/>
              <a:gd name="connsiteX4610" fmla="*/ 3145351 w 8938307"/>
              <a:gd name="connsiteY4610" fmla="*/ 1235914 h 2993922"/>
              <a:gd name="connsiteX4611" fmla="*/ 3134762 w 8938307"/>
              <a:gd name="connsiteY4611" fmla="*/ 1235914 h 2993922"/>
              <a:gd name="connsiteX4612" fmla="*/ 3124171 w 8938307"/>
              <a:gd name="connsiteY4612" fmla="*/ 1225324 h 2993922"/>
              <a:gd name="connsiteX4613" fmla="*/ 2975906 w 8938307"/>
              <a:gd name="connsiteY4613" fmla="*/ 1225324 h 2993922"/>
              <a:gd name="connsiteX4614" fmla="*/ 2986495 w 8938307"/>
              <a:gd name="connsiteY4614" fmla="*/ 1235914 h 2993922"/>
              <a:gd name="connsiteX4615" fmla="*/ 2986495 w 8938307"/>
              <a:gd name="connsiteY4615" fmla="*/ 1225324 h 2993922"/>
              <a:gd name="connsiteX4616" fmla="*/ 2975906 w 8938307"/>
              <a:gd name="connsiteY4616" fmla="*/ 1225324 h 2993922"/>
              <a:gd name="connsiteX4617" fmla="*/ 1196717 w 8938307"/>
              <a:gd name="connsiteY4617" fmla="*/ 1225324 h 2993922"/>
              <a:gd name="connsiteX4618" fmla="*/ 1217897 w 8938307"/>
              <a:gd name="connsiteY4618" fmla="*/ 1235914 h 2993922"/>
              <a:gd name="connsiteX4619" fmla="*/ 1228487 w 8938307"/>
              <a:gd name="connsiteY4619" fmla="*/ 1246504 h 2993922"/>
              <a:gd name="connsiteX4620" fmla="*/ 1207306 w 8938307"/>
              <a:gd name="connsiteY4620" fmla="*/ 1246504 h 2993922"/>
              <a:gd name="connsiteX4621" fmla="*/ 1196717 w 8938307"/>
              <a:gd name="connsiteY4621" fmla="*/ 1235914 h 2993922"/>
              <a:gd name="connsiteX4622" fmla="*/ 1196717 w 8938307"/>
              <a:gd name="connsiteY4622" fmla="*/ 1225324 h 2993922"/>
              <a:gd name="connsiteX4623" fmla="*/ 8059302 w 8938307"/>
              <a:gd name="connsiteY4623" fmla="*/ 1214733 h 2993922"/>
              <a:gd name="connsiteX4624" fmla="*/ 8080483 w 8938307"/>
              <a:gd name="connsiteY4624" fmla="*/ 1214733 h 2993922"/>
              <a:gd name="connsiteX4625" fmla="*/ 8080483 w 8938307"/>
              <a:gd name="connsiteY4625" fmla="*/ 1225324 h 2993922"/>
              <a:gd name="connsiteX4626" fmla="*/ 8064598 w 8938307"/>
              <a:gd name="connsiteY4626" fmla="*/ 1220029 h 2993922"/>
              <a:gd name="connsiteX4627" fmla="*/ 8059302 w 8938307"/>
              <a:gd name="connsiteY4627" fmla="*/ 1214733 h 2993922"/>
              <a:gd name="connsiteX4628" fmla="*/ 6703730 w 8938307"/>
              <a:gd name="connsiteY4628" fmla="*/ 1214733 h 2993922"/>
              <a:gd name="connsiteX4629" fmla="*/ 6698435 w 8938307"/>
              <a:gd name="connsiteY4629" fmla="*/ 1230619 h 2993922"/>
              <a:gd name="connsiteX4630" fmla="*/ 6709025 w 8938307"/>
              <a:gd name="connsiteY4630" fmla="*/ 1235914 h 2993922"/>
              <a:gd name="connsiteX4631" fmla="*/ 6714320 w 8938307"/>
              <a:gd name="connsiteY4631" fmla="*/ 1235914 h 2993922"/>
              <a:gd name="connsiteX4632" fmla="*/ 6714320 w 8938307"/>
              <a:gd name="connsiteY4632" fmla="*/ 1225324 h 2993922"/>
              <a:gd name="connsiteX4633" fmla="*/ 2944134 w 8938307"/>
              <a:gd name="connsiteY4633" fmla="*/ 1214733 h 2993922"/>
              <a:gd name="connsiteX4634" fmla="*/ 2949429 w 8938307"/>
              <a:gd name="connsiteY4634" fmla="*/ 1225324 h 2993922"/>
              <a:gd name="connsiteX4635" fmla="*/ 2954724 w 8938307"/>
              <a:gd name="connsiteY4635" fmla="*/ 1220029 h 2993922"/>
              <a:gd name="connsiteX4636" fmla="*/ 2944134 w 8938307"/>
              <a:gd name="connsiteY4636" fmla="*/ 1214733 h 2993922"/>
              <a:gd name="connsiteX4637" fmla="*/ 2795868 w 8938307"/>
              <a:gd name="connsiteY4637" fmla="*/ 1214733 h 2993922"/>
              <a:gd name="connsiteX4638" fmla="*/ 2801163 w 8938307"/>
              <a:gd name="connsiteY4638" fmla="*/ 1225324 h 2993922"/>
              <a:gd name="connsiteX4639" fmla="*/ 2806458 w 8938307"/>
              <a:gd name="connsiteY4639" fmla="*/ 1220029 h 2993922"/>
              <a:gd name="connsiteX4640" fmla="*/ 2795868 w 8938307"/>
              <a:gd name="connsiteY4640" fmla="*/ 1214733 h 2993922"/>
              <a:gd name="connsiteX4641" fmla="*/ 2020121 w 8938307"/>
              <a:gd name="connsiteY4641" fmla="*/ 1214733 h 2993922"/>
              <a:gd name="connsiteX4642" fmla="*/ 2033359 w 8938307"/>
              <a:gd name="connsiteY4642" fmla="*/ 1225324 h 2993922"/>
              <a:gd name="connsiteX4643" fmla="*/ 2022769 w 8938307"/>
              <a:gd name="connsiteY4643" fmla="*/ 1225324 h 2993922"/>
              <a:gd name="connsiteX4644" fmla="*/ 2012178 w 8938307"/>
              <a:gd name="connsiteY4644" fmla="*/ 1225324 h 2993922"/>
              <a:gd name="connsiteX4645" fmla="*/ 2001587 w 8938307"/>
              <a:gd name="connsiteY4645" fmla="*/ 1235914 h 2993922"/>
              <a:gd name="connsiteX4646" fmla="*/ 2001587 w 8938307"/>
              <a:gd name="connsiteY4646" fmla="*/ 1225324 h 2993922"/>
              <a:gd name="connsiteX4647" fmla="*/ 2020121 w 8938307"/>
              <a:gd name="connsiteY4647" fmla="*/ 1214733 h 2993922"/>
              <a:gd name="connsiteX4648" fmla="*/ 1959226 w 8938307"/>
              <a:gd name="connsiteY4648" fmla="*/ 1214733 h 2993922"/>
              <a:gd name="connsiteX4649" fmla="*/ 1969816 w 8938307"/>
              <a:gd name="connsiteY4649" fmla="*/ 1214733 h 2993922"/>
              <a:gd name="connsiteX4650" fmla="*/ 1964522 w 8938307"/>
              <a:gd name="connsiteY4650" fmla="*/ 1225324 h 2993922"/>
              <a:gd name="connsiteX4651" fmla="*/ 1953930 w 8938307"/>
              <a:gd name="connsiteY4651" fmla="*/ 1220029 h 2993922"/>
              <a:gd name="connsiteX4652" fmla="*/ 1959226 w 8938307"/>
              <a:gd name="connsiteY4652" fmla="*/ 1214733 h 2993922"/>
              <a:gd name="connsiteX4653" fmla="*/ 8027531 w 8938307"/>
              <a:gd name="connsiteY4653" fmla="*/ 1204143 h 2993922"/>
              <a:gd name="connsiteX4654" fmla="*/ 8038123 w 8938307"/>
              <a:gd name="connsiteY4654" fmla="*/ 1204143 h 2993922"/>
              <a:gd name="connsiteX4655" fmla="*/ 8038123 w 8938307"/>
              <a:gd name="connsiteY4655" fmla="*/ 1214733 h 2993922"/>
              <a:gd name="connsiteX4656" fmla="*/ 7752182 w 8938307"/>
              <a:gd name="connsiteY4656" fmla="*/ 1204143 h 2993922"/>
              <a:gd name="connsiteX4657" fmla="*/ 7762772 w 8938307"/>
              <a:gd name="connsiteY4657" fmla="*/ 1204143 h 2993922"/>
              <a:gd name="connsiteX4658" fmla="*/ 7752182 w 8938307"/>
              <a:gd name="connsiteY4658" fmla="*/ 1214733 h 2993922"/>
              <a:gd name="connsiteX4659" fmla="*/ 7752182 w 8938307"/>
              <a:gd name="connsiteY4659" fmla="*/ 1204143 h 2993922"/>
              <a:gd name="connsiteX4660" fmla="*/ 6576646 w 8938307"/>
              <a:gd name="connsiteY4660" fmla="*/ 1204143 h 2993922"/>
              <a:gd name="connsiteX4661" fmla="*/ 6587236 w 8938307"/>
              <a:gd name="connsiteY4661" fmla="*/ 1214733 h 2993922"/>
              <a:gd name="connsiteX4662" fmla="*/ 6587236 w 8938307"/>
              <a:gd name="connsiteY4662" fmla="*/ 1209437 h 2993922"/>
              <a:gd name="connsiteX4663" fmla="*/ 6576646 w 8938307"/>
              <a:gd name="connsiteY4663" fmla="*/ 1204143 h 2993922"/>
              <a:gd name="connsiteX4664" fmla="*/ 2986495 w 8938307"/>
              <a:gd name="connsiteY4664" fmla="*/ 1204143 h 2993922"/>
              <a:gd name="connsiteX4665" fmla="*/ 2986495 w 8938307"/>
              <a:gd name="connsiteY4665" fmla="*/ 1214733 h 2993922"/>
              <a:gd name="connsiteX4666" fmla="*/ 2997086 w 8938307"/>
              <a:gd name="connsiteY4666" fmla="*/ 1209437 h 2993922"/>
              <a:gd name="connsiteX4667" fmla="*/ 2986495 w 8938307"/>
              <a:gd name="connsiteY4667" fmla="*/ 1204143 h 2993922"/>
              <a:gd name="connsiteX4668" fmla="*/ 2467566 w 8938307"/>
              <a:gd name="connsiteY4668" fmla="*/ 1204143 h 2993922"/>
              <a:gd name="connsiteX4669" fmla="*/ 2478156 w 8938307"/>
              <a:gd name="connsiteY4669" fmla="*/ 1204143 h 2993922"/>
              <a:gd name="connsiteX4670" fmla="*/ 2478156 w 8938307"/>
              <a:gd name="connsiteY4670" fmla="*/ 1214733 h 2993922"/>
              <a:gd name="connsiteX4671" fmla="*/ 2467566 w 8938307"/>
              <a:gd name="connsiteY4671" fmla="*/ 1204143 h 2993922"/>
              <a:gd name="connsiteX4672" fmla="*/ 2160443 w 8938307"/>
              <a:gd name="connsiteY4672" fmla="*/ 1204143 h 2993922"/>
              <a:gd name="connsiteX4673" fmla="*/ 2171034 w 8938307"/>
              <a:gd name="connsiteY4673" fmla="*/ 1214733 h 2993922"/>
              <a:gd name="connsiteX4674" fmla="*/ 2181625 w 8938307"/>
              <a:gd name="connsiteY4674" fmla="*/ 1209437 h 2993922"/>
              <a:gd name="connsiteX4675" fmla="*/ 2171034 w 8938307"/>
              <a:gd name="connsiteY4675" fmla="*/ 1204143 h 2993922"/>
              <a:gd name="connsiteX4676" fmla="*/ 1323802 w 8938307"/>
              <a:gd name="connsiteY4676" fmla="*/ 1204143 h 2993922"/>
              <a:gd name="connsiteX4677" fmla="*/ 1366162 w 8938307"/>
              <a:gd name="connsiteY4677" fmla="*/ 1214733 h 2993922"/>
              <a:gd name="connsiteX4678" fmla="*/ 1355573 w 8938307"/>
              <a:gd name="connsiteY4678" fmla="*/ 1235914 h 2993922"/>
              <a:gd name="connsiteX4679" fmla="*/ 1323802 w 8938307"/>
              <a:gd name="connsiteY4679" fmla="*/ 1225324 h 2993922"/>
              <a:gd name="connsiteX4680" fmla="*/ 1318506 w 8938307"/>
              <a:gd name="connsiteY4680" fmla="*/ 1214733 h 2993922"/>
              <a:gd name="connsiteX4681" fmla="*/ 1323802 w 8938307"/>
              <a:gd name="connsiteY4681" fmla="*/ 1204143 h 2993922"/>
              <a:gd name="connsiteX4682" fmla="*/ 7879267 w 8938307"/>
              <a:gd name="connsiteY4682" fmla="*/ 1198849 h 2993922"/>
              <a:gd name="connsiteX4683" fmla="*/ 7868675 w 8938307"/>
              <a:gd name="connsiteY4683" fmla="*/ 1204143 h 2993922"/>
              <a:gd name="connsiteX4684" fmla="*/ 7879267 w 8938307"/>
              <a:gd name="connsiteY4684" fmla="*/ 1214733 h 2993922"/>
              <a:gd name="connsiteX4685" fmla="*/ 7889856 w 8938307"/>
              <a:gd name="connsiteY4685" fmla="*/ 1214733 h 2993922"/>
              <a:gd name="connsiteX4686" fmla="*/ 7889856 w 8938307"/>
              <a:gd name="connsiteY4686" fmla="*/ 1204143 h 2993922"/>
              <a:gd name="connsiteX4687" fmla="*/ 7879267 w 8938307"/>
              <a:gd name="connsiteY4687" fmla="*/ 1198849 h 2993922"/>
              <a:gd name="connsiteX4688" fmla="*/ 7995760 w 8938307"/>
              <a:gd name="connsiteY4688" fmla="*/ 1193552 h 2993922"/>
              <a:gd name="connsiteX4689" fmla="*/ 8006350 w 8938307"/>
              <a:gd name="connsiteY4689" fmla="*/ 1193552 h 2993922"/>
              <a:gd name="connsiteX4690" fmla="*/ 8006350 w 8938307"/>
              <a:gd name="connsiteY4690" fmla="*/ 1204143 h 2993922"/>
              <a:gd name="connsiteX4691" fmla="*/ 1461477 w 8938307"/>
              <a:gd name="connsiteY4691" fmla="*/ 1193552 h 2993922"/>
              <a:gd name="connsiteX4692" fmla="*/ 1472067 w 8938307"/>
              <a:gd name="connsiteY4692" fmla="*/ 1193552 h 2993922"/>
              <a:gd name="connsiteX4693" fmla="*/ 1461477 w 8938307"/>
              <a:gd name="connsiteY4693" fmla="*/ 1204143 h 2993922"/>
              <a:gd name="connsiteX4694" fmla="*/ 1461477 w 8938307"/>
              <a:gd name="connsiteY4694" fmla="*/ 1193552 h 2993922"/>
              <a:gd name="connsiteX4695" fmla="*/ 1080222 w 8938307"/>
              <a:gd name="connsiteY4695" fmla="*/ 1193552 h 2993922"/>
              <a:gd name="connsiteX4696" fmla="*/ 1111993 w 8938307"/>
              <a:gd name="connsiteY4696" fmla="*/ 1193552 h 2993922"/>
              <a:gd name="connsiteX4697" fmla="*/ 1138469 w 8938307"/>
              <a:gd name="connsiteY4697" fmla="*/ 1220029 h 2993922"/>
              <a:gd name="connsiteX4698" fmla="*/ 1127878 w 8938307"/>
              <a:gd name="connsiteY4698" fmla="*/ 1214733 h 2993922"/>
              <a:gd name="connsiteX4699" fmla="*/ 1101402 w 8938307"/>
              <a:gd name="connsiteY4699" fmla="*/ 1204143 h 2993922"/>
              <a:gd name="connsiteX4700" fmla="*/ 1080222 w 8938307"/>
              <a:gd name="connsiteY4700" fmla="*/ 1193552 h 2993922"/>
              <a:gd name="connsiteX4701" fmla="*/ 2671431 w 8938307"/>
              <a:gd name="connsiteY4701" fmla="*/ 1188258 h 2993922"/>
              <a:gd name="connsiteX4702" fmla="*/ 2679374 w 8938307"/>
              <a:gd name="connsiteY4702" fmla="*/ 1193552 h 2993922"/>
              <a:gd name="connsiteX4703" fmla="*/ 2674080 w 8938307"/>
              <a:gd name="connsiteY4703" fmla="*/ 1204143 h 2993922"/>
              <a:gd name="connsiteX4704" fmla="*/ 2668783 w 8938307"/>
              <a:gd name="connsiteY4704" fmla="*/ 1193552 h 2993922"/>
              <a:gd name="connsiteX4705" fmla="*/ 2671431 w 8938307"/>
              <a:gd name="connsiteY4705" fmla="*/ 1188258 h 2993922"/>
              <a:gd name="connsiteX4706" fmla="*/ 8122846 w 8938307"/>
              <a:gd name="connsiteY4706" fmla="*/ 1182962 h 2993922"/>
              <a:gd name="connsiteX4707" fmla="*/ 8122846 w 8938307"/>
              <a:gd name="connsiteY4707" fmla="*/ 1193552 h 2993922"/>
              <a:gd name="connsiteX4708" fmla="*/ 8112254 w 8938307"/>
              <a:gd name="connsiteY4708" fmla="*/ 1193552 h 2993922"/>
              <a:gd name="connsiteX4709" fmla="*/ 7953398 w 8938307"/>
              <a:gd name="connsiteY4709" fmla="*/ 1182962 h 2993922"/>
              <a:gd name="connsiteX4710" fmla="*/ 7963990 w 8938307"/>
              <a:gd name="connsiteY4710" fmla="*/ 1182962 h 2993922"/>
              <a:gd name="connsiteX4711" fmla="*/ 7974579 w 8938307"/>
              <a:gd name="connsiteY4711" fmla="*/ 1193552 h 2993922"/>
              <a:gd name="connsiteX4712" fmla="*/ 7958694 w 8938307"/>
              <a:gd name="connsiteY4712" fmla="*/ 1188258 h 2993922"/>
              <a:gd name="connsiteX4713" fmla="*/ 7953398 w 8938307"/>
              <a:gd name="connsiteY4713" fmla="*/ 1182962 h 2993922"/>
              <a:gd name="connsiteX4714" fmla="*/ 2012178 w 8938307"/>
              <a:gd name="connsiteY4714" fmla="*/ 1182962 h 2993922"/>
              <a:gd name="connsiteX4715" fmla="*/ 2022769 w 8938307"/>
              <a:gd name="connsiteY4715" fmla="*/ 1193552 h 2993922"/>
              <a:gd name="connsiteX4716" fmla="*/ 2022769 w 8938307"/>
              <a:gd name="connsiteY4716" fmla="*/ 1182962 h 2993922"/>
              <a:gd name="connsiteX4717" fmla="*/ 1175535 w 8938307"/>
              <a:gd name="connsiteY4717" fmla="*/ 1182962 h 2993922"/>
              <a:gd name="connsiteX4718" fmla="*/ 1186126 w 8938307"/>
              <a:gd name="connsiteY4718" fmla="*/ 1193552 h 2993922"/>
              <a:gd name="connsiteX4719" fmla="*/ 1175535 w 8938307"/>
              <a:gd name="connsiteY4719" fmla="*/ 1193552 h 2993922"/>
              <a:gd name="connsiteX4720" fmla="*/ 1170240 w 8938307"/>
              <a:gd name="connsiteY4720" fmla="*/ 1188258 h 2993922"/>
              <a:gd name="connsiteX4721" fmla="*/ 1175535 w 8938307"/>
              <a:gd name="connsiteY4721" fmla="*/ 1182962 h 2993922"/>
              <a:gd name="connsiteX4722" fmla="*/ 7889856 w 8938307"/>
              <a:gd name="connsiteY4722" fmla="*/ 1172371 h 2993922"/>
              <a:gd name="connsiteX4723" fmla="*/ 7900446 w 8938307"/>
              <a:gd name="connsiteY4723" fmla="*/ 1182962 h 2993922"/>
              <a:gd name="connsiteX4724" fmla="*/ 7900446 w 8938307"/>
              <a:gd name="connsiteY4724" fmla="*/ 1172371 h 2993922"/>
              <a:gd name="connsiteX4725" fmla="*/ 7889856 w 8938307"/>
              <a:gd name="connsiteY4725" fmla="*/ 1172371 h 2993922"/>
              <a:gd name="connsiteX4726" fmla="*/ 7868675 w 8938307"/>
              <a:gd name="connsiteY4726" fmla="*/ 1172371 h 2993922"/>
              <a:gd name="connsiteX4727" fmla="*/ 7873971 w 8938307"/>
              <a:gd name="connsiteY4727" fmla="*/ 1182962 h 2993922"/>
              <a:gd name="connsiteX4728" fmla="*/ 7879267 w 8938307"/>
              <a:gd name="connsiteY4728" fmla="*/ 1177666 h 2993922"/>
              <a:gd name="connsiteX4729" fmla="*/ 7868675 w 8938307"/>
              <a:gd name="connsiteY4729" fmla="*/ 1172371 h 2993922"/>
              <a:gd name="connsiteX4730" fmla="*/ 6031238 w 8938307"/>
              <a:gd name="connsiteY4730" fmla="*/ 1172371 h 2993922"/>
              <a:gd name="connsiteX4731" fmla="*/ 6025943 w 8938307"/>
              <a:gd name="connsiteY4731" fmla="*/ 1182962 h 2993922"/>
              <a:gd name="connsiteX4732" fmla="*/ 6036534 w 8938307"/>
              <a:gd name="connsiteY4732" fmla="*/ 1182962 h 2993922"/>
              <a:gd name="connsiteX4733" fmla="*/ 6036534 w 8938307"/>
              <a:gd name="connsiteY4733" fmla="*/ 1177666 h 2993922"/>
              <a:gd name="connsiteX4734" fmla="*/ 6031238 w 8938307"/>
              <a:gd name="connsiteY4734" fmla="*/ 1172371 h 2993922"/>
              <a:gd name="connsiteX4735" fmla="*/ 1885093 w 8938307"/>
              <a:gd name="connsiteY4735" fmla="*/ 1172371 h 2993922"/>
              <a:gd name="connsiteX4736" fmla="*/ 1885093 w 8938307"/>
              <a:gd name="connsiteY4736" fmla="*/ 1182962 h 2993922"/>
              <a:gd name="connsiteX4737" fmla="*/ 1874503 w 8938307"/>
              <a:gd name="connsiteY4737" fmla="*/ 1182962 h 2993922"/>
              <a:gd name="connsiteX4738" fmla="*/ 1885093 w 8938307"/>
              <a:gd name="connsiteY4738" fmla="*/ 1172371 h 2993922"/>
              <a:gd name="connsiteX4739" fmla="*/ 8888002 w 8938307"/>
              <a:gd name="connsiteY4739" fmla="*/ 1164428 h 2993922"/>
              <a:gd name="connsiteX4740" fmla="*/ 8895945 w 8938307"/>
              <a:gd name="connsiteY4740" fmla="*/ 1167077 h 2993922"/>
              <a:gd name="connsiteX4741" fmla="*/ 8906536 w 8938307"/>
              <a:gd name="connsiteY4741" fmla="*/ 1172371 h 2993922"/>
              <a:gd name="connsiteX4742" fmla="*/ 8895945 w 8938307"/>
              <a:gd name="connsiteY4742" fmla="*/ 1172371 h 2993922"/>
              <a:gd name="connsiteX4743" fmla="*/ 8885355 w 8938307"/>
              <a:gd name="connsiteY4743" fmla="*/ 1167077 h 2993922"/>
              <a:gd name="connsiteX4744" fmla="*/ 8888002 w 8938307"/>
              <a:gd name="connsiteY4744" fmla="*/ 1164428 h 2993922"/>
              <a:gd name="connsiteX4745" fmla="*/ 2859410 w 8938307"/>
              <a:gd name="connsiteY4745" fmla="*/ 1161781 h 2993922"/>
              <a:gd name="connsiteX4746" fmla="*/ 2854115 w 8938307"/>
              <a:gd name="connsiteY4746" fmla="*/ 1167077 h 2993922"/>
              <a:gd name="connsiteX4747" fmla="*/ 2864707 w 8938307"/>
              <a:gd name="connsiteY4747" fmla="*/ 1172371 h 2993922"/>
              <a:gd name="connsiteX4748" fmla="*/ 2870002 w 8938307"/>
              <a:gd name="connsiteY4748" fmla="*/ 1161781 h 2993922"/>
              <a:gd name="connsiteX4749" fmla="*/ 2859410 w 8938307"/>
              <a:gd name="connsiteY4749" fmla="*/ 1161781 h 2993922"/>
              <a:gd name="connsiteX4750" fmla="*/ 2075721 w 8938307"/>
              <a:gd name="connsiteY4750" fmla="*/ 1161781 h 2993922"/>
              <a:gd name="connsiteX4751" fmla="*/ 2086311 w 8938307"/>
              <a:gd name="connsiteY4751" fmla="*/ 1172371 h 2993922"/>
              <a:gd name="connsiteX4752" fmla="*/ 2086311 w 8938307"/>
              <a:gd name="connsiteY4752" fmla="*/ 1182962 h 2993922"/>
              <a:gd name="connsiteX4753" fmla="*/ 2096901 w 8938307"/>
              <a:gd name="connsiteY4753" fmla="*/ 1182962 h 2993922"/>
              <a:gd name="connsiteX4754" fmla="*/ 2086311 w 8938307"/>
              <a:gd name="connsiteY4754" fmla="*/ 1193552 h 2993922"/>
              <a:gd name="connsiteX4755" fmla="*/ 2075721 w 8938307"/>
              <a:gd name="connsiteY4755" fmla="*/ 1193552 h 2993922"/>
              <a:gd name="connsiteX4756" fmla="*/ 2118082 w 8938307"/>
              <a:gd name="connsiteY4756" fmla="*/ 1204143 h 2993922"/>
              <a:gd name="connsiteX4757" fmla="*/ 2107491 w 8938307"/>
              <a:gd name="connsiteY4757" fmla="*/ 1193552 h 2993922"/>
              <a:gd name="connsiteX4758" fmla="*/ 2107491 w 8938307"/>
              <a:gd name="connsiteY4758" fmla="*/ 1182962 h 2993922"/>
              <a:gd name="connsiteX4759" fmla="*/ 2149853 w 8938307"/>
              <a:gd name="connsiteY4759" fmla="*/ 1182962 h 2993922"/>
              <a:gd name="connsiteX4760" fmla="*/ 2192215 w 8938307"/>
              <a:gd name="connsiteY4760" fmla="*/ 1193552 h 2993922"/>
              <a:gd name="connsiteX4761" fmla="*/ 2160443 w 8938307"/>
              <a:gd name="connsiteY4761" fmla="*/ 1182962 h 2993922"/>
              <a:gd name="connsiteX4762" fmla="*/ 2128673 w 8938307"/>
              <a:gd name="connsiteY4762" fmla="*/ 1172371 h 2993922"/>
              <a:gd name="connsiteX4763" fmla="*/ 2075721 w 8938307"/>
              <a:gd name="connsiteY4763" fmla="*/ 1161781 h 2993922"/>
              <a:gd name="connsiteX4764" fmla="*/ 6502512 w 8938307"/>
              <a:gd name="connsiteY4764" fmla="*/ 1151191 h 2993922"/>
              <a:gd name="connsiteX4765" fmla="*/ 6486627 w 8938307"/>
              <a:gd name="connsiteY4765" fmla="*/ 1156485 h 2993922"/>
              <a:gd name="connsiteX4766" fmla="*/ 6491922 w 8938307"/>
              <a:gd name="connsiteY4766" fmla="*/ 1167077 h 2993922"/>
              <a:gd name="connsiteX4767" fmla="*/ 6518398 w 8938307"/>
              <a:gd name="connsiteY4767" fmla="*/ 1177666 h 2993922"/>
              <a:gd name="connsiteX4768" fmla="*/ 6544874 w 8938307"/>
              <a:gd name="connsiteY4768" fmla="*/ 1193552 h 2993922"/>
              <a:gd name="connsiteX4769" fmla="*/ 6560759 w 8938307"/>
              <a:gd name="connsiteY4769" fmla="*/ 1188258 h 2993922"/>
              <a:gd name="connsiteX4770" fmla="*/ 6566054 w 8938307"/>
              <a:gd name="connsiteY4770" fmla="*/ 1193552 h 2993922"/>
              <a:gd name="connsiteX4771" fmla="*/ 6576646 w 8938307"/>
              <a:gd name="connsiteY4771" fmla="*/ 1193552 h 2993922"/>
              <a:gd name="connsiteX4772" fmla="*/ 6597826 w 8938307"/>
              <a:gd name="connsiteY4772" fmla="*/ 1204143 h 2993922"/>
              <a:gd name="connsiteX4773" fmla="*/ 6629598 w 8938307"/>
              <a:gd name="connsiteY4773" fmla="*/ 1225324 h 2993922"/>
              <a:gd name="connsiteX4774" fmla="*/ 6629598 w 8938307"/>
              <a:gd name="connsiteY4774" fmla="*/ 1214733 h 2993922"/>
              <a:gd name="connsiteX4775" fmla="*/ 6629598 w 8938307"/>
              <a:gd name="connsiteY4775" fmla="*/ 1209437 h 2993922"/>
              <a:gd name="connsiteX4776" fmla="*/ 6629598 w 8938307"/>
              <a:gd name="connsiteY4776" fmla="*/ 1193552 h 2993922"/>
              <a:gd name="connsiteX4777" fmla="*/ 6640188 w 8938307"/>
              <a:gd name="connsiteY4777" fmla="*/ 1193552 h 2993922"/>
              <a:gd name="connsiteX4778" fmla="*/ 6640188 w 8938307"/>
              <a:gd name="connsiteY4778" fmla="*/ 1214733 h 2993922"/>
              <a:gd name="connsiteX4779" fmla="*/ 6650778 w 8938307"/>
              <a:gd name="connsiteY4779" fmla="*/ 1204143 h 2993922"/>
              <a:gd name="connsiteX4780" fmla="*/ 6661368 w 8938307"/>
              <a:gd name="connsiteY4780" fmla="*/ 1204143 h 2993922"/>
              <a:gd name="connsiteX4781" fmla="*/ 6671958 w 8938307"/>
              <a:gd name="connsiteY4781" fmla="*/ 1204143 h 2993922"/>
              <a:gd name="connsiteX4782" fmla="*/ 6661368 w 8938307"/>
              <a:gd name="connsiteY4782" fmla="*/ 1214733 h 2993922"/>
              <a:gd name="connsiteX4783" fmla="*/ 6666664 w 8938307"/>
              <a:gd name="connsiteY4783" fmla="*/ 1214733 h 2993922"/>
              <a:gd name="connsiteX4784" fmla="*/ 6682550 w 8938307"/>
              <a:gd name="connsiteY4784" fmla="*/ 1214733 h 2993922"/>
              <a:gd name="connsiteX4785" fmla="*/ 6693140 w 8938307"/>
              <a:gd name="connsiteY4785" fmla="*/ 1214733 h 2993922"/>
              <a:gd name="connsiteX4786" fmla="*/ 6693140 w 8938307"/>
              <a:gd name="connsiteY4786" fmla="*/ 1204143 h 2993922"/>
              <a:gd name="connsiteX4787" fmla="*/ 6682550 w 8938307"/>
              <a:gd name="connsiteY4787" fmla="*/ 1193552 h 2993922"/>
              <a:gd name="connsiteX4788" fmla="*/ 6661368 w 8938307"/>
              <a:gd name="connsiteY4788" fmla="*/ 1193552 h 2993922"/>
              <a:gd name="connsiteX4789" fmla="*/ 6645483 w 8938307"/>
              <a:gd name="connsiteY4789" fmla="*/ 1188258 h 2993922"/>
              <a:gd name="connsiteX4790" fmla="*/ 6640188 w 8938307"/>
              <a:gd name="connsiteY4790" fmla="*/ 1182962 h 2993922"/>
              <a:gd name="connsiteX4791" fmla="*/ 6629598 w 8938307"/>
              <a:gd name="connsiteY4791" fmla="*/ 1182962 h 2993922"/>
              <a:gd name="connsiteX4792" fmla="*/ 6629598 w 8938307"/>
              <a:gd name="connsiteY4792" fmla="*/ 1172371 h 2993922"/>
              <a:gd name="connsiteX4793" fmla="*/ 6629598 w 8938307"/>
              <a:gd name="connsiteY4793" fmla="*/ 1161781 h 2993922"/>
              <a:gd name="connsiteX4794" fmla="*/ 6624302 w 8938307"/>
              <a:gd name="connsiteY4794" fmla="*/ 1161781 h 2993922"/>
              <a:gd name="connsiteX4795" fmla="*/ 6608416 w 8938307"/>
              <a:gd name="connsiteY4795" fmla="*/ 1161781 h 2993922"/>
              <a:gd name="connsiteX4796" fmla="*/ 6581940 w 8938307"/>
              <a:gd name="connsiteY4796" fmla="*/ 1156485 h 2993922"/>
              <a:gd name="connsiteX4797" fmla="*/ 6555464 w 8938307"/>
              <a:gd name="connsiteY4797" fmla="*/ 1151191 h 2993922"/>
              <a:gd name="connsiteX4798" fmla="*/ 6534284 w 8938307"/>
              <a:gd name="connsiteY4798" fmla="*/ 1151191 h 2993922"/>
              <a:gd name="connsiteX4799" fmla="*/ 6534284 w 8938307"/>
              <a:gd name="connsiteY4799" fmla="*/ 1161781 h 2993922"/>
              <a:gd name="connsiteX4800" fmla="*/ 6502512 w 8938307"/>
              <a:gd name="connsiteY4800" fmla="*/ 1161781 h 2993922"/>
              <a:gd name="connsiteX4801" fmla="*/ 6100076 w 8938307"/>
              <a:gd name="connsiteY4801" fmla="*/ 1151191 h 2993922"/>
              <a:gd name="connsiteX4802" fmla="*/ 6100076 w 8938307"/>
              <a:gd name="connsiteY4802" fmla="*/ 1161781 h 2993922"/>
              <a:gd name="connsiteX4803" fmla="*/ 6110668 w 8938307"/>
              <a:gd name="connsiteY4803" fmla="*/ 1161781 h 2993922"/>
              <a:gd name="connsiteX4804" fmla="*/ 2329890 w 8938307"/>
              <a:gd name="connsiteY4804" fmla="*/ 1151191 h 2993922"/>
              <a:gd name="connsiteX4805" fmla="*/ 2329890 w 8938307"/>
              <a:gd name="connsiteY4805" fmla="*/ 1161781 h 2993922"/>
              <a:gd name="connsiteX4806" fmla="*/ 2340481 w 8938307"/>
              <a:gd name="connsiteY4806" fmla="*/ 1161781 h 2993922"/>
              <a:gd name="connsiteX4807" fmla="*/ 2329890 w 8938307"/>
              <a:gd name="connsiteY4807" fmla="*/ 1151191 h 2993922"/>
              <a:gd name="connsiteX4808" fmla="*/ 1863912 w 8938307"/>
              <a:gd name="connsiteY4808" fmla="*/ 1151191 h 2993922"/>
              <a:gd name="connsiteX4809" fmla="*/ 1858616 w 8938307"/>
              <a:gd name="connsiteY4809" fmla="*/ 1161781 h 2993922"/>
              <a:gd name="connsiteX4810" fmla="*/ 1853322 w 8938307"/>
              <a:gd name="connsiteY4810" fmla="*/ 1156485 h 2993922"/>
              <a:gd name="connsiteX4811" fmla="*/ 1863912 w 8938307"/>
              <a:gd name="connsiteY4811" fmla="*/ 1151191 h 2993922"/>
              <a:gd name="connsiteX4812" fmla="*/ 7433144 w 8938307"/>
              <a:gd name="connsiteY4812" fmla="*/ 1144572 h 2993922"/>
              <a:gd name="connsiteX4813" fmla="*/ 7429174 w 8938307"/>
              <a:gd name="connsiteY4813" fmla="*/ 1145896 h 2993922"/>
              <a:gd name="connsiteX4814" fmla="*/ 7434468 w 8938307"/>
              <a:gd name="connsiteY4814" fmla="*/ 1151191 h 2993922"/>
              <a:gd name="connsiteX4815" fmla="*/ 7433144 w 8938307"/>
              <a:gd name="connsiteY4815" fmla="*/ 1144572 h 2993922"/>
              <a:gd name="connsiteX4816" fmla="*/ 8800632 w 8938307"/>
              <a:gd name="connsiteY4816" fmla="*/ 1140600 h 2993922"/>
              <a:gd name="connsiteX4817" fmla="*/ 8837697 w 8938307"/>
              <a:gd name="connsiteY4817" fmla="*/ 1151191 h 2993922"/>
              <a:gd name="connsiteX4818" fmla="*/ 8874765 w 8938307"/>
              <a:gd name="connsiteY4818" fmla="*/ 1172371 h 2993922"/>
              <a:gd name="connsiteX4819" fmla="*/ 8832403 w 8938307"/>
              <a:gd name="connsiteY4819" fmla="*/ 1161781 h 2993922"/>
              <a:gd name="connsiteX4820" fmla="*/ 6438970 w 8938307"/>
              <a:gd name="connsiteY4820" fmla="*/ 1140600 h 2993922"/>
              <a:gd name="connsiteX4821" fmla="*/ 6449560 w 8938307"/>
              <a:gd name="connsiteY4821" fmla="*/ 1151191 h 2993922"/>
              <a:gd name="connsiteX4822" fmla="*/ 6454855 w 8938307"/>
              <a:gd name="connsiteY4822" fmla="*/ 1156485 h 2993922"/>
              <a:gd name="connsiteX4823" fmla="*/ 6460150 w 8938307"/>
              <a:gd name="connsiteY4823" fmla="*/ 1161781 h 2993922"/>
              <a:gd name="connsiteX4824" fmla="*/ 6470740 w 8938307"/>
              <a:gd name="connsiteY4824" fmla="*/ 1161781 h 2993922"/>
              <a:gd name="connsiteX4825" fmla="*/ 6470740 w 8938307"/>
              <a:gd name="connsiteY4825" fmla="*/ 1151191 h 2993922"/>
              <a:gd name="connsiteX4826" fmla="*/ 6460150 w 8938307"/>
              <a:gd name="connsiteY4826" fmla="*/ 1140600 h 2993922"/>
              <a:gd name="connsiteX4827" fmla="*/ 3283027 w 8938307"/>
              <a:gd name="connsiteY4827" fmla="*/ 1140600 h 2993922"/>
              <a:gd name="connsiteX4828" fmla="*/ 3293618 w 8938307"/>
              <a:gd name="connsiteY4828" fmla="*/ 1151191 h 2993922"/>
              <a:gd name="connsiteX4829" fmla="*/ 3293618 w 8938307"/>
              <a:gd name="connsiteY4829" fmla="*/ 1140600 h 2993922"/>
              <a:gd name="connsiteX4830" fmla="*/ 3018266 w 8938307"/>
              <a:gd name="connsiteY4830" fmla="*/ 1140600 h 2993922"/>
              <a:gd name="connsiteX4831" fmla="*/ 3007676 w 8938307"/>
              <a:gd name="connsiteY4831" fmla="*/ 1145896 h 2993922"/>
              <a:gd name="connsiteX4832" fmla="*/ 2997086 w 8938307"/>
              <a:gd name="connsiteY4832" fmla="*/ 1151191 h 2993922"/>
              <a:gd name="connsiteX4833" fmla="*/ 2986495 w 8938307"/>
              <a:gd name="connsiteY4833" fmla="*/ 1151191 h 2993922"/>
              <a:gd name="connsiteX4834" fmla="*/ 2997086 w 8938307"/>
              <a:gd name="connsiteY4834" fmla="*/ 1161781 h 2993922"/>
              <a:gd name="connsiteX4835" fmla="*/ 3018266 w 8938307"/>
              <a:gd name="connsiteY4835" fmla="*/ 1161781 h 2993922"/>
              <a:gd name="connsiteX4836" fmla="*/ 3028858 w 8938307"/>
              <a:gd name="connsiteY4836" fmla="*/ 1151191 h 2993922"/>
              <a:gd name="connsiteX4837" fmla="*/ 3018266 w 8938307"/>
              <a:gd name="connsiteY4837" fmla="*/ 1140600 h 2993922"/>
              <a:gd name="connsiteX4838" fmla="*/ 3190361 w 8938307"/>
              <a:gd name="connsiteY4838" fmla="*/ 1135306 h 2993922"/>
              <a:gd name="connsiteX4839" fmla="*/ 3187714 w 8938307"/>
              <a:gd name="connsiteY4839" fmla="*/ 1140600 h 2993922"/>
              <a:gd name="connsiteX4840" fmla="*/ 3198303 w 8938307"/>
              <a:gd name="connsiteY4840" fmla="*/ 1140600 h 2993922"/>
              <a:gd name="connsiteX4841" fmla="*/ 3190361 w 8938307"/>
              <a:gd name="connsiteY4841" fmla="*/ 1135306 h 2993922"/>
              <a:gd name="connsiteX4842" fmla="*/ 8048712 w 8938307"/>
              <a:gd name="connsiteY4842" fmla="*/ 1130010 h 2993922"/>
              <a:gd name="connsiteX4843" fmla="*/ 8069894 w 8938307"/>
              <a:gd name="connsiteY4843" fmla="*/ 1130010 h 2993922"/>
              <a:gd name="connsiteX4844" fmla="*/ 8069894 w 8938307"/>
              <a:gd name="connsiteY4844" fmla="*/ 1140600 h 2993922"/>
              <a:gd name="connsiteX4845" fmla="*/ 8048712 w 8938307"/>
              <a:gd name="connsiteY4845" fmla="*/ 1130010 h 2993922"/>
              <a:gd name="connsiteX4846" fmla="*/ 7752182 w 8938307"/>
              <a:gd name="connsiteY4846" fmla="*/ 1130010 h 2993922"/>
              <a:gd name="connsiteX4847" fmla="*/ 7752182 w 8938307"/>
              <a:gd name="connsiteY4847" fmla="*/ 1140600 h 2993922"/>
              <a:gd name="connsiteX4848" fmla="*/ 7762772 w 8938307"/>
              <a:gd name="connsiteY4848" fmla="*/ 1140600 h 2993922"/>
              <a:gd name="connsiteX4849" fmla="*/ 7752182 w 8938307"/>
              <a:gd name="connsiteY4849" fmla="*/ 1130010 h 2993922"/>
              <a:gd name="connsiteX4850" fmla="*/ 6417788 w 8938307"/>
              <a:gd name="connsiteY4850" fmla="*/ 1130010 h 2993922"/>
              <a:gd name="connsiteX4851" fmla="*/ 6417788 w 8938307"/>
              <a:gd name="connsiteY4851" fmla="*/ 1140600 h 2993922"/>
              <a:gd name="connsiteX4852" fmla="*/ 6423084 w 8938307"/>
              <a:gd name="connsiteY4852" fmla="*/ 1140600 h 2993922"/>
              <a:gd name="connsiteX4853" fmla="*/ 6417788 w 8938307"/>
              <a:gd name="connsiteY4853" fmla="*/ 1130010 h 2993922"/>
              <a:gd name="connsiteX4854" fmla="*/ 2319299 w 8938307"/>
              <a:gd name="connsiteY4854" fmla="*/ 1130010 h 2993922"/>
              <a:gd name="connsiteX4855" fmla="*/ 2308710 w 8938307"/>
              <a:gd name="connsiteY4855" fmla="*/ 1140600 h 2993922"/>
              <a:gd name="connsiteX4856" fmla="*/ 2319299 w 8938307"/>
              <a:gd name="connsiteY4856" fmla="*/ 1140600 h 2993922"/>
              <a:gd name="connsiteX4857" fmla="*/ 2319299 w 8938307"/>
              <a:gd name="connsiteY4857" fmla="*/ 1130010 h 2993922"/>
              <a:gd name="connsiteX4858" fmla="*/ 2758803 w 8938307"/>
              <a:gd name="connsiteY4858" fmla="*/ 1126700 h 2993922"/>
              <a:gd name="connsiteX4859" fmla="*/ 2742916 w 8938307"/>
              <a:gd name="connsiteY4859" fmla="*/ 1130010 h 2993922"/>
              <a:gd name="connsiteX4860" fmla="*/ 2732326 w 8938307"/>
              <a:gd name="connsiteY4860" fmla="*/ 1130010 h 2993922"/>
              <a:gd name="connsiteX4861" fmla="*/ 2753506 w 8938307"/>
              <a:gd name="connsiteY4861" fmla="*/ 1140600 h 2993922"/>
              <a:gd name="connsiteX4862" fmla="*/ 2785278 w 8938307"/>
              <a:gd name="connsiteY4862" fmla="*/ 1140600 h 2993922"/>
              <a:gd name="connsiteX4863" fmla="*/ 2795868 w 8938307"/>
              <a:gd name="connsiteY4863" fmla="*/ 1140600 h 2993922"/>
              <a:gd name="connsiteX4864" fmla="*/ 2806458 w 8938307"/>
              <a:gd name="connsiteY4864" fmla="*/ 1151191 h 2993922"/>
              <a:gd name="connsiteX4865" fmla="*/ 2817049 w 8938307"/>
              <a:gd name="connsiteY4865" fmla="*/ 1151191 h 2993922"/>
              <a:gd name="connsiteX4866" fmla="*/ 2806458 w 8938307"/>
              <a:gd name="connsiteY4866" fmla="*/ 1140600 h 2993922"/>
              <a:gd name="connsiteX4867" fmla="*/ 2758803 w 8938307"/>
              <a:gd name="connsiteY4867" fmla="*/ 1126700 h 2993922"/>
              <a:gd name="connsiteX4868" fmla="*/ 6473389 w 8938307"/>
              <a:gd name="connsiteY4868" fmla="*/ 1124714 h 2993922"/>
              <a:gd name="connsiteX4869" fmla="*/ 6470740 w 8938307"/>
              <a:gd name="connsiteY4869" fmla="*/ 1130010 h 2993922"/>
              <a:gd name="connsiteX4870" fmla="*/ 6481332 w 8938307"/>
              <a:gd name="connsiteY4870" fmla="*/ 1130010 h 2993922"/>
              <a:gd name="connsiteX4871" fmla="*/ 6473389 w 8938307"/>
              <a:gd name="connsiteY4871" fmla="*/ 1124714 h 2993922"/>
              <a:gd name="connsiteX4872" fmla="*/ 5847231 w 8938307"/>
              <a:gd name="connsiteY4872" fmla="*/ 1123391 h 2993922"/>
              <a:gd name="connsiteX4873" fmla="*/ 5845908 w 8938307"/>
              <a:gd name="connsiteY4873" fmla="*/ 1130010 h 2993922"/>
              <a:gd name="connsiteX4874" fmla="*/ 5845908 w 8938307"/>
              <a:gd name="connsiteY4874" fmla="*/ 1140600 h 2993922"/>
              <a:gd name="connsiteX4875" fmla="*/ 5851202 w 8938307"/>
              <a:gd name="connsiteY4875" fmla="*/ 1135306 h 2993922"/>
              <a:gd name="connsiteX4876" fmla="*/ 5851202 w 8938307"/>
              <a:gd name="connsiteY4876" fmla="*/ 1124714 h 2993922"/>
              <a:gd name="connsiteX4877" fmla="*/ 5847231 w 8938307"/>
              <a:gd name="connsiteY4877" fmla="*/ 1123391 h 2993922"/>
              <a:gd name="connsiteX4878" fmla="*/ 2255757 w 8938307"/>
              <a:gd name="connsiteY4878" fmla="*/ 1119419 h 2993922"/>
              <a:gd name="connsiteX4879" fmla="*/ 2255757 w 8938307"/>
              <a:gd name="connsiteY4879" fmla="*/ 1130010 h 2993922"/>
              <a:gd name="connsiteX4880" fmla="*/ 2266347 w 8938307"/>
              <a:gd name="connsiteY4880" fmla="*/ 1151191 h 2993922"/>
              <a:gd name="connsiteX4881" fmla="*/ 2308710 w 8938307"/>
              <a:gd name="connsiteY4881" fmla="*/ 1151191 h 2993922"/>
              <a:gd name="connsiteX4882" fmla="*/ 2303415 w 8938307"/>
              <a:gd name="connsiteY4882" fmla="*/ 1140600 h 2993922"/>
              <a:gd name="connsiteX4883" fmla="*/ 2287529 w 8938307"/>
              <a:gd name="connsiteY4883" fmla="*/ 1130010 h 2993922"/>
              <a:gd name="connsiteX4884" fmla="*/ 2266347 w 8938307"/>
              <a:gd name="connsiteY4884" fmla="*/ 1130010 h 2993922"/>
              <a:gd name="connsiteX4885" fmla="*/ 1906274 w 8938307"/>
              <a:gd name="connsiteY4885" fmla="*/ 1119419 h 2993922"/>
              <a:gd name="connsiteX4886" fmla="*/ 1948635 w 8938307"/>
              <a:gd name="connsiteY4886" fmla="*/ 1140600 h 2993922"/>
              <a:gd name="connsiteX4887" fmla="*/ 2012178 w 8938307"/>
              <a:gd name="connsiteY4887" fmla="*/ 1161781 h 2993922"/>
              <a:gd name="connsiteX4888" fmla="*/ 2065130 w 8938307"/>
              <a:gd name="connsiteY4888" fmla="*/ 1161781 h 2993922"/>
              <a:gd name="connsiteX4889" fmla="*/ 2054540 w 8938307"/>
              <a:gd name="connsiteY4889" fmla="*/ 1151191 h 2993922"/>
              <a:gd name="connsiteX4890" fmla="*/ 2054540 w 8938307"/>
              <a:gd name="connsiteY4890" fmla="*/ 1135306 h 2993922"/>
              <a:gd name="connsiteX4891" fmla="*/ 2033359 w 8938307"/>
              <a:gd name="connsiteY4891" fmla="*/ 1130010 h 2993922"/>
              <a:gd name="connsiteX4892" fmla="*/ 2006882 w 8938307"/>
              <a:gd name="connsiteY4892" fmla="*/ 1124714 h 2993922"/>
              <a:gd name="connsiteX4893" fmla="*/ 1980407 w 8938307"/>
              <a:gd name="connsiteY4893" fmla="*/ 1119419 h 2993922"/>
              <a:gd name="connsiteX4894" fmla="*/ 1885093 w 8938307"/>
              <a:gd name="connsiteY4894" fmla="*/ 1119419 h 2993922"/>
              <a:gd name="connsiteX4895" fmla="*/ 1874503 w 8938307"/>
              <a:gd name="connsiteY4895" fmla="*/ 1130010 h 2993922"/>
              <a:gd name="connsiteX4896" fmla="*/ 1885093 w 8938307"/>
              <a:gd name="connsiteY4896" fmla="*/ 1130010 h 2993922"/>
              <a:gd name="connsiteX4897" fmla="*/ 1895684 w 8938307"/>
              <a:gd name="connsiteY4897" fmla="*/ 1130010 h 2993922"/>
              <a:gd name="connsiteX4898" fmla="*/ 1885093 w 8938307"/>
              <a:gd name="connsiteY4898" fmla="*/ 1119419 h 2993922"/>
              <a:gd name="connsiteX4899" fmla="*/ 1085517 w 8938307"/>
              <a:gd name="connsiteY4899" fmla="*/ 1119419 h 2993922"/>
              <a:gd name="connsiteX4900" fmla="*/ 1111993 w 8938307"/>
              <a:gd name="connsiteY4900" fmla="*/ 1130010 h 2993922"/>
              <a:gd name="connsiteX4901" fmla="*/ 1133174 w 8938307"/>
              <a:gd name="connsiteY4901" fmla="*/ 1140600 h 2993922"/>
              <a:gd name="connsiteX4902" fmla="*/ 1249669 w 8938307"/>
              <a:gd name="connsiteY4902" fmla="*/ 1193552 h 2993922"/>
              <a:gd name="connsiteX4903" fmla="*/ 1281440 w 8938307"/>
              <a:gd name="connsiteY4903" fmla="*/ 1225324 h 2993922"/>
              <a:gd name="connsiteX4904" fmla="*/ 1323802 w 8938307"/>
              <a:gd name="connsiteY4904" fmla="*/ 1246504 h 2993922"/>
              <a:gd name="connsiteX4905" fmla="*/ 1344982 w 8938307"/>
              <a:gd name="connsiteY4905" fmla="*/ 1246504 h 2993922"/>
              <a:gd name="connsiteX4906" fmla="*/ 1355573 w 8938307"/>
              <a:gd name="connsiteY4906" fmla="*/ 1246504 h 2993922"/>
              <a:gd name="connsiteX4907" fmla="*/ 1344982 w 8938307"/>
              <a:gd name="connsiteY4907" fmla="*/ 1257095 h 2993922"/>
              <a:gd name="connsiteX4908" fmla="*/ 1313210 w 8938307"/>
              <a:gd name="connsiteY4908" fmla="*/ 1246504 h 2993922"/>
              <a:gd name="connsiteX4909" fmla="*/ 1292030 w 8938307"/>
              <a:gd name="connsiteY4909" fmla="*/ 1235914 h 2993922"/>
              <a:gd name="connsiteX4910" fmla="*/ 1260258 w 8938307"/>
              <a:gd name="connsiteY4910" fmla="*/ 1230619 h 2993922"/>
              <a:gd name="connsiteX4911" fmla="*/ 1228487 w 8938307"/>
              <a:gd name="connsiteY4911" fmla="*/ 1214733 h 2993922"/>
              <a:gd name="connsiteX4912" fmla="*/ 1196717 w 8938307"/>
              <a:gd name="connsiteY4912" fmla="*/ 1193552 h 2993922"/>
              <a:gd name="connsiteX4913" fmla="*/ 1170240 w 8938307"/>
              <a:gd name="connsiteY4913" fmla="*/ 1172371 h 2993922"/>
              <a:gd name="connsiteX4914" fmla="*/ 1143765 w 8938307"/>
              <a:gd name="connsiteY4914" fmla="*/ 1161781 h 2993922"/>
              <a:gd name="connsiteX4915" fmla="*/ 1111993 w 8938307"/>
              <a:gd name="connsiteY4915" fmla="*/ 1151191 h 2993922"/>
              <a:gd name="connsiteX4916" fmla="*/ 1080222 w 8938307"/>
              <a:gd name="connsiteY4916" fmla="*/ 1130010 h 2993922"/>
              <a:gd name="connsiteX4917" fmla="*/ 1069631 w 8938307"/>
              <a:gd name="connsiteY4917" fmla="*/ 1130010 h 2993922"/>
              <a:gd name="connsiteX4918" fmla="*/ 1085517 w 8938307"/>
              <a:gd name="connsiteY4918" fmla="*/ 1119419 h 2993922"/>
              <a:gd name="connsiteX4919" fmla="*/ 921366 w 8938307"/>
              <a:gd name="connsiteY4919" fmla="*/ 1119419 h 2993922"/>
              <a:gd name="connsiteX4920" fmla="*/ 953137 w 8938307"/>
              <a:gd name="connsiteY4920" fmla="*/ 1130010 h 2993922"/>
              <a:gd name="connsiteX4921" fmla="*/ 995498 w 8938307"/>
              <a:gd name="connsiteY4921" fmla="*/ 1151191 h 2993922"/>
              <a:gd name="connsiteX4922" fmla="*/ 1006089 w 8938307"/>
              <a:gd name="connsiteY4922" fmla="*/ 1156485 h 2993922"/>
              <a:gd name="connsiteX4923" fmla="*/ 1011384 w 8938307"/>
              <a:gd name="connsiteY4923" fmla="*/ 1161781 h 2993922"/>
              <a:gd name="connsiteX4924" fmla="*/ 1027270 w 8938307"/>
              <a:gd name="connsiteY4924" fmla="*/ 1172371 h 2993922"/>
              <a:gd name="connsiteX4925" fmla="*/ 1048450 w 8938307"/>
              <a:gd name="connsiteY4925" fmla="*/ 1182962 h 2993922"/>
              <a:gd name="connsiteX4926" fmla="*/ 1037859 w 8938307"/>
              <a:gd name="connsiteY4926" fmla="*/ 1182962 h 2993922"/>
              <a:gd name="connsiteX4927" fmla="*/ 1006089 w 8938307"/>
              <a:gd name="connsiteY4927" fmla="*/ 1172371 h 2993922"/>
              <a:gd name="connsiteX4928" fmla="*/ 953137 w 8938307"/>
              <a:gd name="connsiteY4928" fmla="*/ 1151191 h 2993922"/>
              <a:gd name="connsiteX4929" fmla="*/ 931956 w 8938307"/>
              <a:gd name="connsiteY4929" fmla="*/ 1140600 h 2993922"/>
              <a:gd name="connsiteX4930" fmla="*/ 921366 w 8938307"/>
              <a:gd name="connsiteY4930" fmla="*/ 1130010 h 2993922"/>
              <a:gd name="connsiteX4931" fmla="*/ 3199628 w 8938307"/>
              <a:gd name="connsiteY4931" fmla="*/ 1111476 h 2993922"/>
              <a:gd name="connsiteX4932" fmla="*/ 3193008 w 8938307"/>
              <a:gd name="connsiteY4932" fmla="*/ 1114125 h 2993922"/>
              <a:gd name="connsiteX4933" fmla="*/ 3198303 w 8938307"/>
              <a:gd name="connsiteY4933" fmla="*/ 1119419 h 2993922"/>
              <a:gd name="connsiteX4934" fmla="*/ 3219485 w 8938307"/>
              <a:gd name="connsiteY4934" fmla="*/ 1119419 h 2993922"/>
              <a:gd name="connsiteX4935" fmla="*/ 3208895 w 8938307"/>
              <a:gd name="connsiteY4935" fmla="*/ 1114125 h 2993922"/>
              <a:gd name="connsiteX4936" fmla="*/ 3199628 w 8938307"/>
              <a:gd name="connsiteY4936" fmla="*/ 1111476 h 2993922"/>
              <a:gd name="connsiteX4937" fmla="*/ 7360336 w 8938307"/>
              <a:gd name="connsiteY4937" fmla="*/ 1108829 h 2993922"/>
              <a:gd name="connsiteX4938" fmla="*/ 7370926 w 8938307"/>
              <a:gd name="connsiteY4938" fmla="*/ 1114125 h 2993922"/>
              <a:gd name="connsiteX4939" fmla="*/ 7360336 w 8938307"/>
              <a:gd name="connsiteY4939" fmla="*/ 1119419 h 2993922"/>
              <a:gd name="connsiteX4940" fmla="*/ 7360336 w 8938307"/>
              <a:gd name="connsiteY4940" fmla="*/ 1108829 h 2993922"/>
              <a:gd name="connsiteX4941" fmla="*/ 5920039 w 8938307"/>
              <a:gd name="connsiteY4941" fmla="*/ 1108829 h 2993922"/>
              <a:gd name="connsiteX4942" fmla="*/ 5920039 w 8938307"/>
              <a:gd name="connsiteY4942" fmla="*/ 1119419 h 2993922"/>
              <a:gd name="connsiteX4943" fmla="*/ 5930630 w 8938307"/>
              <a:gd name="connsiteY4943" fmla="*/ 1119419 h 2993922"/>
              <a:gd name="connsiteX4944" fmla="*/ 5930630 w 8938307"/>
              <a:gd name="connsiteY4944" fmla="*/ 1108829 h 2993922"/>
              <a:gd name="connsiteX4945" fmla="*/ 2155149 w 8938307"/>
              <a:gd name="connsiteY4945" fmla="*/ 1108829 h 2993922"/>
              <a:gd name="connsiteX4946" fmla="*/ 2149853 w 8938307"/>
              <a:gd name="connsiteY4946" fmla="*/ 1119419 h 2993922"/>
              <a:gd name="connsiteX4947" fmla="*/ 2160443 w 8938307"/>
              <a:gd name="connsiteY4947" fmla="*/ 1119419 h 2993922"/>
              <a:gd name="connsiteX4948" fmla="*/ 2171034 w 8938307"/>
              <a:gd name="connsiteY4948" fmla="*/ 1119419 h 2993922"/>
              <a:gd name="connsiteX4949" fmla="*/ 2155149 w 8938307"/>
              <a:gd name="connsiteY4949" fmla="*/ 1108829 h 2993922"/>
              <a:gd name="connsiteX4950" fmla="*/ 5896211 w 8938307"/>
              <a:gd name="connsiteY4950" fmla="*/ 1103535 h 2993922"/>
              <a:gd name="connsiteX4951" fmla="*/ 5888268 w 8938307"/>
              <a:gd name="connsiteY4951" fmla="*/ 1108829 h 2993922"/>
              <a:gd name="connsiteX4952" fmla="*/ 5898860 w 8938307"/>
              <a:gd name="connsiteY4952" fmla="*/ 1108829 h 2993922"/>
              <a:gd name="connsiteX4953" fmla="*/ 5896211 w 8938307"/>
              <a:gd name="connsiteY4953" fmla="*/ 1103535 h 2993922"/>
              <a:gd name="connsiteX4954" fmla="*/ 8345244 w 8938307"/>
              <a:gd name="connsiteY4954" fmla="*/ 1098239 h 2993922"/>
              <a:gd name="connsiteX4955" fmla="*/ 8366425 w 8938307"/>
              <a:gd name="connsiteY4955" fmla="*/ 1103533 h 2993922"/>
              <a:gd name="connsiteX4956" fmla="*/ 8377016 w 8938307"/>
              <a:gd name="connsiteY4956" fmla="*/ 1108829 h 2993922"/>
              <a:gd name="connsiteX4957" fmla="*/ 7286203 w 8938307"/>
              <a:gd name="connsiteY4957" fmla="*/ 1098239 h 2993922"/>
              <a:gd name="connsiteX4958" fmla="*/ 7275612 w 8938307"/>
              <a:gd name="connsiteY4958" fmla="*/ 1108829 h 2993922"/>
              <a:gd name="connsiteX4959" fmla="*/ 7296793 w 8938307"/>
              <a:gd name="connsiteY4959" fmla="*/ 1108829 h 2993922"/>
              <a:gd name="connsiteX4960" fmla="*/ 7291498 w 8938307"/>
              <a:gd name="connsiteY4960" fmla="*/ 1103533 h 2993922"/>
              <a:gd name="connsiteX4961" fmla="*/ 7286203 w 8938307"/>
              <a:gd name="connsiteY4961" fmla="*/ 1098239 h 2993922"/>
              <a:gd name="connsiteX4962" fmla="*/ 6375428 w 8938307"/>
              <a:gd name="connsiteY4962" fmla="*/ 1098239 h 2993922"/>
              <a:gd name="connsiteX4963" fmla="*/ 6375428 w 8938307"/>
              <a:gd name="connsiteY4963" fmla="*/ 1108829 h 2993922"/>
              <a:gd name="connsiteX4964" fmla="*/ 6370132 w 8938307"/>
              <a:gd name="connsiteY4964" fmla="*/ 1119419 h 2993922"/>
              <a:gd name="connsiteX4965" fmla="*/ 6364836 w 8938307"/>
              <a:gd name="connsiteY4965" fmla="*/ 1108829 h 2993922"/>
              <a:gd name="connsiteX4966" fmla="*/ 6375428 w 8938307"/>
              <a:gd name="connsiteY4966" fmla="*/ 1098239 h 2993922"/>
              <a:gd name="connsiteX4967" fmla="*/ 6343656 w 8938307"/>
              <a:gd name="connsiteY4967" fmla="*/ 1098239 h 2993922"/>
              <a:gd name="connsiteX4968" fmla="*/ 6354246 w 8938307"/>
              <a:gd name="connsiteY4968" fmla="*/ 1098239 h 2993922"/>
              <a:gd name="connsiteX4969" fmla="*/ 6333066 w 8938307"/>
              <a:gd name="connsiteY4969" fmla="*/ 1108829 h 2993922"/>
              <a:gd name="connsiteX4970" fmla="*/ 6333066 w 8938307"/>
              <a:gd name="connsiteY4970" fmla="*/ 1103533 h 2993922"/>
              <a:gd name="connsiteX4971" fmla="*/ 6343656 w 8938307"/>
              <a:gd name="connsiteY4971" fmla="*/ 1098239 h 2993922"/>
              <a:gd name="connsiteX4972" fmla="*/ 3145351 w 8938307"/>
              <a:gd name="connsiteY4972" fmla="*/ 1098239 h 2993922"/>
              <a:gd name="connsiteX4973" fmla="*/ 3155942 w 8938307"/>
              <a:gd name="connsiteY4973" fmla="*/ 1108829 h 2993922"/>
              <a:gd name="connsiteX4974" fmla="*/ 3166533 w 8938307"/>
              <a:gd name="connsiteY4974" fmla="*/ 1108829 h 2993922"/>
              <a:gd name="connsiteX4975" fmla="*/ 3155942 w 8938307"/>
              <a:gd name="connsiteY4975" fmla="*/ 1098239 h 2993922"/>
              <a:gd name="connsiteX4976" fmla="*/ 3145351 w 8938307"/>
              <a:gd name="connsiteY4976" fmla="*/ 1098239 h 2993922"/>
              <a:gd name="connsiteX4977" fmla="*/ 2171034 w 8938307"/>
              <a:gd name="connsiteY4977" fmla="*/ 1098239 h 2993922"/>
              <a:gd name="connsiteX4978" fmla="*/ 2192215 w 8938307"/>
              <a:gd name="connsiteY4978" fmla="*/ 1119419 h 2993922"/>
              <a:gd name="connsiteX4979" fmla="*/ 2223986 w 8938307"/>
              <a:gd name="connsiteY4979" fmla="*/ 1119419 h 2993922"/>
              <a:gd name="connsiteX4980" fmla="*/ 2213396 w 8938307"/>
              <a:gd name="connsiteY4980" fmla="*/ 1108829 h 2993922"/>
              <a:gd name="connsiteX4981" fmla="*/ 2192215 w 8938307"/>
              <a:gd name="connsiteY4981" fmla="*/ 1108829 h 2993922"/>
              <a:gd name="connsiteX4982" fmla="*/ 1535610 w 8938307"/>
              <a:gd name="connsiteY4982" fmla="*/ 1098239 h 2993922"/>
              <a:gd name="connsiteX4983" fmla="*/ 1535610 w 8938307"/>
              <a:gd name="connsiteY4983" fmla="*/ 1108829 h 2993922"/>
              <a:gd name="connsiteX4984" fmla="*/ 1546200 w 8938307"/>
              <a:gd name="connsiteY4984" fmla="*/ 1119419 h 2993922"/>
              <a:gd name="connsiteX4985" fmla="*/ 1895684 w 8938307"/>
              <a:gd name="connsiteY4985" fmla="*/ 1087648 h 2993922"/>
              <a:gd name="connsiteX4986" fmla="*/ 1885093 w 8938307"/>
              <a:gd name="connsiteY4986" fmla="*/ 1092944 h 2993922"/>
              <a:gd name="connsiteX4987" fmla="*/ 1895684 w 8938307"/>
              <a:gd name="connsiteY4987" fmla="*/ 1098239 h 2993922"/>
              <a:gd name="connsiteX4988" fmla="*/ 7328564 w 8938307"/>
              <a:gd name="connsiteY4988" fmla="*/ 1077058 h 2993922"/>
              <a:gd name="connsiteX4989" fmla="*/ 7328564 w 8938307"/>
              <a:gd name="connsiteY4989" fmla="*/ 1108829 h 2993922"/>
              <a:gd name="connsiteX4990" fmla="*/ 7328564 w 8938307"/>
              <a:gd name="connsiteY4990" fmla="*/ 1119419 h 2993922"/>
              <a:gd name="connsiteX4991" fmla="*/ 7370926 w 8938307"/>
              <a:gd name="connsiteY4991" fmla="*/ 1130010 h 2993922"/>
              <a:gd name="connsiteX4992" fmla="*/ 7392107 w 8938307"/>
              <a:gd name="connsiteY4992" fmla="*/ 1130010 h 2993922"/>
              <a:gd name="connsiteX4993" fmla="*/ 7413288 w 8938307"/>
              <a:gd name="connsiteY4993" fmla="*/ 1130010 h 2993922"/>
              <a:gd name="connsiteX4994" fmla="*/ 7434468 w 8938307"/>
              <a:gd name="connsiteY4994" fmla="*/ 1130010 h 2993922"/>
              <a:gd name="connsiteX4995" fmla="*/ 7423878 w 8938307"/>
              <a:gd name="connsiteY4995" fmla="*/ 1119419 h 2993922"/>
              <a:gd name="connsiteX4996" fmla="*/ 7413288 w 8938307"/>
              <a:gd name="connsiteY4996" fmla="*/ 1119419 h 2993922"/>
              <a:gd name="connsiteX4997" fmla="*/ 7402697 w 8938307"/>
              <a:gd name="connsiteY4997" fmla="*/ 1119419 h 2993922"/>
              <a:gd name="connsiteX4998" fmla="*/ 7386812 w 8938307"/>
              <a:gd name="connsiteY4998" fmla="*/ 1108829 h 2993922"/>
              <a:gd name="connsiteX4999" fmla="*/ 7365630 w 8938307"/>
              <a:gd name="connsiteY4999" fmla="*/ 1098239 h 2993922"/>
              <a:gd name="connsiteX5000" fmla="*/ 7349745 w 8938307"/>
              <a:gd name="connsiteY5000" fmla="*/ 1092944 h 2993922"/>
              <a:gd name="connsiteX5001" fmla="*/ 7339155 w 8938307"/>
              <a:gd name="connsiteY5001" fmla="*/ 1087648 h 2993922"/>
              <a:gd name="connsiteX5002" fmla="*/ 7333860 w 8938307"/>
              <a:gd name="connsiteY5002" fmla="*/ 1082354 h 2993922"/>
              <a:gd name="connsiteX5003" fmla="*/ 7328564 w 8938307"/>
              <a:gd name="connsiteY5003" fmla="*/ 1077058 h 2993922"/>
              <a:gd name="connsiteX5004" fmla="*/ 2223986 w 8938307"/>
              <a:gd name="connsiteY5004" fmla="*/ 1077058 h 2993922"/>
              <a:gd name="connsiteX5005" fmla="*/ 2234577 w 8938307"/>
              <a:gd name="connsiteY5005" fmla="*/ 1077058 h 2993922"/>
              <a:gd name="connsiteX5006" fmla="*/ 2234577 w 8938307"/>
              <a:gd name="connsiteY5006" fmla="*/ 1087648 h 2993922"/>
              <a:gd name="connsiteX5007" fmla="*/ 2223986 w 8938307"/>
              <a:gd name="connsiteY5007" fmla="*/ 1077058 h 2993922"/>
              <a:gd name="connsiteX5008" fmla="*/ 1842731 w 8938307"/>
              <a:gd name="connsiteY5008" fmla="*/ 1077058 h 2993922"/>
              <a:gd name="connsiteX5009" fmla="*/ 1848026 w 8938307"/>
              <a:gd name="connsiteY5009" fmla="*/ 1082354 h 2993922"/>
              <a:gd name="connsiteX5010" fmla="*/ 1853322 w 8938307"/>
              <a:gd name="connsiteY5010" fmla="*/ 1082354 h 2993922"/>
              <a:gd name="connsiteX5011" fmla="*/ 1853322 w 8938307"/>
              <a:gd name="connsiteY5011" fmla="*/ 1077058 h 2993922"/>
              <a:gd name="connsiteX5012" fmla="*/ 942546 w 8938307"/>
              <a:gd name="connsiteY5012" fmla="*/ 1077058 h 2993922"/>
              <a:gd name="connsiteX5013" fmla="*/ 974318 w 8938307"/>
              <a:gd name="connsiteY5013" fmla="*/ 1087648 h 2993922"/>
              <a:gd name="connsiteX5014" fmla="*/ 990203 w 8938307"/>
              <a:gd name="connsiteY5014" fmla="*/ 1103533 h 2993922"/>
              <a:gd name="connsiteX5015" fmla="*/ 995498 w 8938307"/>
              <a:gd name="connsiteY5015" fmla="*/ 1108829 h 2993922"/>
              <a:gd name="connsiteX5016" fmla="*/ 963726 w 8938307"/>
              <a:gd name="connsiteY5016" fmla="*/ 1108829 h 2993922"/>
              <a:gd name="connsiteX5017" fmla="*/ 942546 w 8938307"/>
              <a:gd name="connsiteY5017" fmla="*/ 1103533 h 2993922"/>
              <a:gd name="connsiteX5018" fmla="*/ 931956 w 8938307"/>
              <a:gd name="connsiteY5018" fmla="*/ 1092944 h 2993922"/>
              <a:gd name="connsiteX5019" fmla="*/ 931956 w 8938307"/>
              <a:gd name="connsiteY5019" fmla="*/ 1087648 h 2993922"/>
              <a:gd name="connsiteX5020" fmla="*/ 8302883 w 8938307"/>
              <a:gd name="connsiteY5020" fmla="*/ 1066467 h 2993922"/>
              <a:gd name="connsiteX5021" fmla="*/ 8313473 w 8938307"/>
              <a:gd name="connsiteY5021" fmla="*/ 1087648 h 2993922"/>
              <a:gd name="connsiteX5022" fmla="*/ 8292291 w 8938307"/>
              <a:gd name="connsiteY5022" fmla="*/ 1087648 h 2993922"/>
              <a:gd name="connsiteX5023" fmla="*/ 8286997 w 8938307"/>
              <a:gd name="connsiteY5023" fmla="*/ 1071762 h 2993922"/>
              <a:gd name="connsiteX5024" fmla="*/ 8302883 w 8938307"/>
              <a:gd name="connsiteY5024" fmla="*/ 1066467 h 2993922"/>
              <a:gd name="connsiteX5025" fmla="*/ 7974579 w 8938307"/>
              <a:gd name="connsiteY5025" fmla="*/ 1066467 h 2993922"/>
              <a:gd name="connsiteX5026" fmla="*/ 7963990 w 8938307"/>
              <a:gd name="connsiteY5026" fmla="*/ 1077058 h 2993922"/>
              <a:gd name="connsiteX5027" fmla="*/ 8016942 w 8938307"/>
              <a:gd name="connsiteY5027" fmla="*/ 1098239 h 2993922"/>
              <a:gd name="connsiteX5028" fmla="*/ 8022237 w 8938307"/>
              <a:gd name="connsiteY5028" fmla="*/ 1092944 h 2993922"/>
              <a:gd name="connsiteX5029" fmla="*/ 8001056 w 8938307"/>
              <a:gd name="connsiteY5029" fmla="*/ 1082354 h 2993922"/>
              <a:gd name="connsiteX5030" fmla="*/ 7985171 w 8938307"/>
              <a:gd name="connsiteY5030" fmla="*/ 1071762 h 2993922"/>
              <a:gd name="connsiteX5031" fmla="*/ 7974579 w 8938307"/>
              <a:gd name="connsiteY5031" fmla="*/ 1066467 h 2993922"/>
              <a:gd name="connsiteX5032" fmla="*/ 7932219 w 8938307"/>
              <a:gd name="connsiteY5032" fmla="*/ 1066467 h 2993922"/>
              <a:gd name="connsiteX5033" fmla="*/ 7942808 w 8938307"/>
              <a:gd name="connsiteY5033" fmla="*/ 1077058 h 2993922"/>
              <a:gd name="connsiteX5034" fmla="*/ 7953398 w 8938307"/>
              <a:gd name="connsiteY5034" fmla="*/ 1077058 h 2993922"/>
              <a:gd name="connsiteX5035" fmla="*/ 7942808 w 8938307"/>
              <a:gd name="connsiteY5035" fmla="*/ 1066467 h 2993922"/>
              <a:gd name="connsiteX5036" fmla="*/ 6153028 w 8938307"/>
              <a:gd name="connsiteY5036" fmla="*/ 1066467 h 2993922"/>
              <a:gd name="connsiteX5037" fmla="*/ 6184800 w 8938307"/>
              <a:gd name="connsiteY5037" fmla="*/ 1077058 h 2993922"/>
              <a:gd name="connsiteX5038" fmla="*/ 6195390 w 8938307"/>
              <a:gd name="connsiteY5038" fmla="*/ 1077058 h 2993922"/>
              <a:gd name="connsiteX5039" fmla="*/ 6205980 w 8938307"/>
              <a:gd name="connsiteY5039" fmla="*/ 1087648 h 2993922"/>
              <a:gd name="connsiteX5040" fmla="*/ 6221866 w 8938307"/>
              <a:gd name="connsiteY5040" fmla="*/ 1103533 h 2993922"/>
              <a:gd name="connsiteX5041" fmla="*/ 6258932 w 8938307"/>
              <a:gd name="connsiteY5041" fmla="*/ 1108829 h 2993922"/>
              <a:gd name="connsiteX5042" fmla="*/ 6280114 w 8938307"/>
              <a:gd name="connsiteY5042" fmla="*/ 1108829 h 2993922"/>
              <a:gd name="connsiteX5043" fmla="*/ 6290704 w 8938307"/>
              <a:gd name="connsiteY5043" fmla="*/ 1108829 h 2993922"/>
              <a:gd name="connsiteX5044" fmla="*/ 6301294 w 8938307"/>
              <a:gd name="connsiteY5044" fmla="*/ 1114125 h 2993922"/>
              <a:gd name="connsiteX5045" fmla="*/ 6322476 w 8938307"/>
              <a:gd name="connsiteY5045" fmla="*/ 1119419 h 2993922"/>
              <a:gd name="connsiteX5046" fmla="*/ 6348950 w 8938307"/>
              <a:gd name="connsiteY5046" fmla="*/ 1124714 h 2993922"/>
              <a:gd name="connsiteX5047" fmla="*/ 6375428 w 8938307"/>
              <a:gd name="connsiteY5047" fmla="*/ 1130010 h 2993922"/>
              <a:gd name="connsiteX5048" fmla="*/ 6386018 w 8938307"/>
              <a:gd name="connsiteY5048" fmla="*/ 1130010 h 2993922"/>
              <a:gd name="connsiteX5049" fmla="*/ 6407198 w 8938307"/>
              <a:gd name="connsiteY5049" fmla="*/ 1119419 h 2993922"/>
              <a:gd name="connsiteX5050" fmla="*/ 6428380 w 8938307"/>
              <a:gd name="connsiteY5050" fmla="*/ 1119419 h 2993922"/>
              <a:gd name="connsiteX5051" fmla="*/ 6417788 w 8938307"/>
              <a:gd name="connsiteY5051" fmla="*/ 1108829 h 2993922"/>
              <a:gd name="connsiteX5052" fmla="*/ 6407198 w 8938307"/>
              <a:gd name="connsiteY5052" fmla="*/ 1108829 h 2993922"/>
              <a:gd name="connsiteX5053" fmla="*/ 6386018 w 8938307"/>
              <a:gd name="connsiteY5053" fmla="*/ 1098239 h 2993922"/>
              <a:gd name="connsiteX5054" fmla="*/ 6375428 w 8938307"/>
              <a:gd name="connsiteY5054" fmla="*/ 1098239 h 2993922"/>
              <a:gd name="connsiteX5055" fmla="*/ 6370132 w 8938307"/>
              <a:gd name="connsiteY5055" fmla="*/ 1098239 h 2993922"/>
              <a:gd name="connsiteX5056" fmla="*/ 6364836 w 8938307"/>
              <a:gd name="connsiteY5056" fmla="*/ 1098239 h 2993922"/>
              <a:gd name="connsiteX5057" fmla="*/ 6354246 w 8938307"/>
              <a:gd name="connsiteY5057" fmla="*/ 1092944 h 2993922"/>
              <a:gd name="connsiteX5058" fmla="*/ 6333066 w 8938307"/>
              <a:gd name="connsiteY5058" fmla="*/ 1087648 h 2993922"/>
              <a:gd name="connsiteX5059" fmla="*/ 6311884 w 8938307"/>
              <a:gd name="connsiteY5059" fmla="*/ 1092944 h 2993922"/>
              <a:gd name="connsiteX5060" fmla="*/ 6306590 w 8938307"/>
              <a:gd name="connsiteY5060" fmla="*/ 1098239 h 2993922"/>
              <a:gd name="connsiteX5061" fmla="*/ 6301294 w 8938307"/>
              <a:gd name="connsiteY5061" fmla="*/ 1087648 h 2993922"/>
              <a:gd name="connsiteX5062" fmla="*/ 6237752 w 8938307"/>
              <a:gd name="connsiteY5062" fmla="*/ 1087648 h 2993922"/>
              <a:gd name="connsiteX5063" fmla="*/ 6211276 w 8938307"/>
              <a:gd name="connsiteY5063" fmla="*/ 1082354 h 2993922"/>
              <a:gd name="connsiteX5064" fmla="*/ 6200686 w 8938307"/>
              <a:gd name="connsiteY5064" fmla="*/ 1077058 h 2993922"/>
              <a:gd name="connsiteX5065" fmla="*/ 6174209 w 8938307"/>
              <a:gd name="connsiteY5065" fmla="*/ 1066467 h 2993922"/>
              <a:gd name="connsiteX5066" fmla="*/ 6153028 w 8938307"/>
              <a:gd name="connsiteY5066" fmla="*/ 1066467 h 2993922"/>
              <a:gd name="connsiteX5067" fmla="*/ 2337833 w 8938307"/>
              <a:gd name="connsiteY5067" fmla="*/ 1061173 h 2993922"/>
              <a:gd name="connsiteX5068" fmla="*/ 2329890 w 8938307"/>
              <a:gd name="connsiteY5068" fmla="*/ 1066467 h 2993922"/>
              <a:gd name="connsiteX5069" fmla="*/ 2340481 w 8938307"/>
              <a:gd name="connsiteY5069" fmla="*/ 1066467 h 2993922"/>
              <a:gd name="connsiteX5070" fmla="*/ 2337833 w 8938307"/>
              <a:gd name="connsiteY5070" fmla="*/ 1061173 h 2993922"/>
              <a:gd name="connsiteX5071" fmla="*/ 8324064 w 8938307"/>
              <a:gd name="connsiteY5071" fmla="*/ 1055877 h 2993922"/>
              <a:gd name="connsiteX5072" fmla="*/ 8377016 w 8938307"/>
              <a:gd name="connsiteY5072" fmla="*/ 1077058 h 2993922"/>
              <a:gd name="connsiteX5073" fmla="*/ 8366425 w 8938307"/>
              <a:gd name="connsiteY5073" fmla="*/ 1066467 h 2993922"/>
              <a:gd name="connsiteX5074" fmla="*/ 8334654 w 8938307"/>
              <a:gd name="connsiteY5074" fmla="*/ 1066467 h 2993922"/>
              <a:gd name="connsiteX5075" fmla="*/ 8186387 w 8938307"/>
              <a:gd name="connsiteY5075" fmla="*/ 1055877 h 2993922"/>
              <a:gd name="connsiteX5076" fmla="*/ 8207569 w 8938307"/>
              <a:gd name="connsiteY5076" fmla="*/ 1055877 h 2993922"/>
              <a:gd name="connsiteX5077" fmla="*/ 8239339 w 8938307"/>
              <a:gd name="connsiteY5077" fmla="*/ 1066467 h 2993922"/>
              <a:gd name="connsiteX5078" fmla="*/ 8207569 w 8938307"/>
              <a:gd name="connsiteY5078" fmla="*/ 1066467 h 2993922"/>
              <a:gd name="connsiteX5079" fmla="*/ 1747418 w 8938307"/>
              <a:gd name="connsiteY5079" fmla="*/ 1055877 h 2993922"/>
              <a:gd name="connsiteX5080" fmla="*/ 1779189 w 8938307"/>
              <a:gd name="connsiteY5080" fmla="*/ 1066467 h 2993922"/>
              <a:gd name="connsiteX5081" fmla="*/ 1810960 w 8938307"/>
              <a:gd name="connsiteY5081" fmla="*/ 1077058 h 2993922"/>
              <a:gd name="connsiteX5082" fmla="*/ 1832141 w 8938307"/>
              <a:gd name="connsiteY5082" fmla="*/ 1087648 h 2993922"/>
              <a:gd name="connsiteX5083" fmla="*/ 1800370 w 8938307"/>
              <a:gd name="connsiteY5083" fmla="*/ 1055877 h 2993922"/>
              <a:gd name="connsiteX5084" fmla="*/ 1779189 w 8938307"/>
              <a:gd name="connsiteY5084" fmla="*/ 1055877 h 2993922"/>
              <a:gd name="connsiteX5085" fmla="*/ 1773893 w 8938307"/>
              <a:gd name="connsiteY5085" fmla="*/ 1055877 h 2993922"/>
              <a:gd name="connsiteX5086" fmla="*/ 1758008 w 8938307"/>
              <a:gd name="connsiteY5086" fmla="*/ 1055877 h 2993922"/>
              <a:gd name="connsiteX5087" fmla="*/ 7495894 w 8938307"/>
              <a:gd name="connsiteY5087" fmla="*/ 1053759 h 2993922"/>
              <a:gd name="connsiteX5088" fmla="*/ 7508601 w 8938307"/>
              <a:gd name="connsiteY5088" fmla="*/ 1055877 h 2993922"/>
              <a:gd name="connsiteX5089" fmla="*/ 7498011 w 8938307"/>
              <a:gd name="connsiteY5089" fmla="*/ 1055877 h 2993922"/>
              <a:gd name="connsiteX5090" fmla="*/ 7487420 w 8938307"/>
              <a:gd name="connsiteY5090" fmla="*/ 1045287 h 2993922"/>
              <a:gd name="connsiteX5091" fmla="*/ 7495894 w 8938307"/>
              <a:gd name="connsiteY5091" fmla="*/ 1053759 h 2993922"/>
              <a:gd name="connsiteX5092" fmla="*/ 7492716 w 8938307"/>
              <a:gd name="connsiteY5092" fmla="*/ 1053230 h 2993922"/>
              <a:gd name="connsiteX5093" fmla="*/ 7487420 w 8938307"/>
              <a:gd name="connsiteY5093" fmla="*/ 1045287 h 2993922"/>
              <a:gd name="connsiteX5094" fmla="*/ 7445059 w 8938307"/>
              <a:gd name="connsiteY5094" fmla="*/ 1045287 h 2993922"/>
              <a:gd name="connsiteX5095" fmla="*/ 7445059 w 8938307"/>
              <a:gd name="connsiteY5095" fmla="*/ 1055877 h 2993922"/>
              <a:gd name="connsiteX5096" fmla="*/ 7455649 w 8938307"/>
              <a:gd name="connsiteY5096" fmla="*/ 1055877 h 2993922"/>
              <a:gd name="connsiteX5097" fmla="*/ 7466240 w 8938307"/>
              <a:gd name="connsiteY5097" fmla="*/ 1055877 h 2993922"/>
              <a:gd name="connsiteX5098" fmla="*/ 7460944 w 8938307"/>
              <a:gd name="connsiteY5098" fmla="*/ 1045287 h 2993922"/>
              <a:gd name="connsiteX5099" fmla="*/ 7450355 w 8938307"/>
              <a:gd name="connsiteY5099" fmla="*/ 1045287 h 2993922"/>
              <a:gd name="connsiteX5100" fmla="*/ 7445059 w 8938307"/>
              <a:gd name="connsiteY5100" fmla="*/ 1045287 h 2993922"/>
              <a:gd name="connsiteX5101" fmla="*/ 6227161 w 8938307"/>
              <a:gd name="connsiteY5101" fmla="*/ 1045287 h 2993922"/>
              <a:gd name="connsiteX5102" fmla="*/ 6216572 w 8938307"/>
              <a:gd name="connsiteY5102" fmla="*/ 1055877 h 2993922"/>
              <a:gd name="connsiteX5103" fmla="*/ 6227161 w 8938307"/>
              <a:gd name="connsiteY5103" fmla="*/ 1055877 h 2993922"/>
              <a:gd name="connsiteX5104" fmla="*/ 8790041 w 8938307"/>
              <a:gd name="connsiteY5104" fmla="*/ 1034696 h 2993922"/>
              <a:gd name="connsiteX5105" fmla="*/ 8811222 w 8938307"/>
              <a:gd name="connsiteY5105" fmla="*/ 1045287 h 2993922"/>
              <a:gd name="connsiteX5106" fmla="*/ 8800632 w 8938307"/>
              <a:gd name="connsiteY5106" fmla="*/ 1045287 h 2993922"/>
              <a:gd name="connsiteX5107" fmla="*/ 8790041 w 8938307"/>
              <a:gd name="connsiteY5107" fmla="*/ 1034696 h 2993922"/>
              <a:gd name="connsiteX5108" fmla="*/ 8249931 w 8938307"/>
              <a:gd name="connsiteY5108" fmla="*/ 1034696 h 2993922"/>
              <a:gd name="connsiteX5109" fmla="*/ 8260521 w 8938307"/>
              <a:gd name="connsiteY5109" fmla="*/ 1045287 h 2993922"/>
              <a:gd name="connsiteX5110" fmla="*/ 8249931 w 8938307"/>
              <a:gd name="connsiteY5110" fmla="*/ 1045287 h 2993922"/>
              <a:gd name="connsiteX5111" fmla="*/ 8249931 w 8938307"/>
              <a:gd name="connsiteY5111" fmla="*/ 1034696 h 2993922"/>
              <a:gd name="connsiteX5112" fmla="*/ 2181625 w 8938307"/>
              <a:gd name="connsiteY5112" fmla="*/ 1034696 h 2993922"/>
              <a:gd name="connsiteX5113" fmla="*/ 2192215 w 8938307"/>
              <a:gd name="connsiteY5113" fmla="*/ 1039992 h 2993922"/>
              <a:gd name="connsiteX5114" fmla="*/ 2181625 w 8938307"/>
              <a:gd name="connsiteY5114" fmla="*/ 1045287 h 2993922"/>
              <a:gd name="connsiteX5115" fmla="*/ 2192215 w 8938307"/>
              <a:gd name="connsiteY5115" fmla="*/ 1066467 h 2993922"/>
              <a:gd name="connsiteX5116" fmla="*/ 2213396 w 8938307"/>
              <a:gd name="connsiteY5116" fmla="*/ 1077058 h 2993922"/>
              <a:gd name="connsiteX5117" fmla="*/ 2223986 w 8938307"/>
              <a:gd name="connsiteY5117" fmla="*/ 1092944 h 2993922"/>
              <a:gd name="connsiteX5118" fmla="*/ 2255757 w 8938307"/>
              <a:gd name="connsiteY5118" fmla="*/ 1098239 h 2993922"/>
              <a:gd name="connsiteX5119" fmla="*/ 2271642 w 8938307"/>
              <a:gd name="connsiteY5119" fmla="*/ 1103533 h 2993922"/>
              <a:gd name="connsiteX5120" fmla="*/ 2287529 w 8938307"/>
              <a:gd name="connsiteY5120" fmla="*/ 1108829 h 2993922"/>
              <a:gd name="connsiteX5121" fmla="*/ 2298119 w 8938307"/>
              <a:gd name="connsiteY5121" fmla="*/ 1108829 h 2993922"/>
              <a:gd name="connsiteX5122" fmla="*/ 2314005 w 8938307"/>
              <a:gd name="connsiteY5122" fmla="*/ 1103533 h 2993922"/>
              <a:gd name="connsiteX5123" fmla="*/ 2335186 w 8938307"/>
              <a:gd name="connsiteY5123" fmla="*/ 1108829 h 2993922"/>
              <a:gd name="connsiteX5124" fmla="*/ 2351071 w 8938307"/>
              <a:gd name="connsiteY5124" fmla="*/ 1108829 h 2993922"/>
              <a:gd name="connsiteX5125" fmla="*/ 2340481 w 8938307"/>
              <a:gd name="connsiteY5125" fmla="*/ 1119419 h 2993922"/>
              <a:gd name="connsiteX5126" fmla="*/ 2329890 w 8938307"/>
              <a:gd name="connsiteY5126" fmla="*/ 1130010 h 2993922"/>
              <a:gd name="connsiteX5127" fmla="*/ 2340481 w 8938307"/>
              <a:gd name="connsiteY5127" fmla="*/ 1140600 h 2993922"/>
              <a:gd name="connsiteX5128" fmla="*/ 2361662 w 8938307"/>
              <a:gd name="connsiteY5128" fmla="*/ 1161781 h 2993922"/>
              <a:gd name="connsiteX5129" fmla="*/ 2340481 w 8938307"/>
              <a:gd name="connsiteY5129" fmla="*/ 1167077 h 2993922"/>
              <a:gd name="connsiteX5130" fmla="*/ 2361662 w 8938307"/>
              <a:gd name="connsiteY5130" fmla="*/ 1172371 h 2993922"/>
              <a:gd name="connsiteX5131" fmla="*/ 2372252 w 8938307"/>
              <a:gd name="connsiteY5131" fmla="*/ 1182962 h 2993922"/>
              <a:gd name="connsiteX5132" fmla="*/ 2382842 w 8938307"/>
              <a:gd name="connsiteY5132" fmla="*/ 1188258 h 2993922"/>
              <a:gd name="connsiteX5133" fmla="*/ 2414614 w 8938307"/>
              <a:gd name="connsiteY5133" fmla="*/ 1193552 h 2993922"/>
              <a:gd name="connsiteX5134" fmla="*/ 2435794 w 8938307"/>
              <a:gd name="connsiteY5134" fmla="*/ 1198848 h 2993922"/>
              <a:gd name="connsiteX5135" fmla="*/ 2456975 w 8938307"/>
              <a:gd name="connsiteY5135" fmla="*/ 1204143 h 2993922"/>
              <a:gd name="connsiteX5136" fmla="*/ 2488746 w 8938307"/>
              <a:gd name="connsiteY5136" fmla="*/ 1214733 h 2993922"/>
              <a:gd name="connsiteX5137" fmla="*/ 2504632 w 8938307"/>
              <a:gd name="connsiteY5137" fmla="*/ 1220029 h 2993922"/>
              <a:gd name="connsiteX5138" fmla="*/ 2520518 w 8938307"/>
              <a:gd name="connsiteY5138" fmla="*/ 1214733 h 2993922"/>
              <a:gd name="connsiteX5139" fmla="*/ 2536402 w 8938307"/>
              <a:gd name="connsiteY5139" fmla="*/ 1220029 h 2993922"/>
              <a:gd name="connsiteX5140" fmla="*/ 2541698 w 8938307"/>
              <a:gd name="connsiteY5140" fmla="*/ 1225324 h 2993922"/>
              <a:gd name="connsiteX5141" fmla="*/ 2573470 w 8938307"/>
              <a:gd name="connsiteY5141" fmla="*/ 1235914 h 2993922"/>
              <a:gd name="connsiteX5142" fmla="*/ 2573470 w 8938307"/>
              <a:gd name="connsiteY5142" fmla="*/ 1225324 h 2993922"/>
              <a:gd name="connsiteX5143" fmla="*/ 2520518 w 8938307"/>
              <a:gd name="connsiteY5143" fmla="*/ 1209437 h 2993922"/>
              <a:gd name="connsiteX5144" fmla="*/ 2467566 w 8938307"/>
              <a:gd name="connsiteY5144" fmla="*/ 1182962 h 2993922"/>
              <a:gd name="connsiteX5145" fmla="*/ 2456975 w 8938307"/>
              <a:gd name="connsiteY5145" fmla="*/ 1182962 h 2993922"/>
              <a:gd name="connsiteX5146" fmla="*/ 2425203 w 8938307"/>
              <a:gd name="connsiteY5146" fmla="*/ 1182962 h 2993922"/>
              <a:gd name="connsiteX5147" fmla="*/ 2414614 w 8938307"/>
              <a:gd name="connsiteY5147" fmla="*/ 1177666 h 2993922"/>
              <a:gd name="connsiteX5148" fmla="*/ 2404023 w 8938307"/>
              <a:gd name="connsiteY5148" fmla="*/ 1172371 h 2993922"/>
              <a:gd name="connsiteX5149" fmla="*/ 2393433 w 8938307"/>
              <a:gd name="connsiteY5149" fmla="*/ 1167077 h 2993922"/>
              <a:gd name="connsiteX5150" fmla="*/ 2382842 w 8938307"/>
              <a:gd name="connsiteY5150" fmla="*/ 1151191 h 2993922"/>
              <a:gd name="connsiteX5151" fmla="*/ 2382842 w 8938307"/>
              <a:gd name="connsiteY5151" fmla="*/ 1140600 h 2993922"/>
              <a:gd name="connsiteX5152" fmla="*/ 2425203 w 8938307"/>
              <a:gd name="connsiteY5152" fmla="*/ 1151191 h 2993922"/>
              <a:gd name="connsiteX5153" fmla="*/ 2509927 w 8938307"/>
              <a:gd name="connsiteY5153" fmla="*/ 1182962 h 2993922"/>
              <a:gd name="connsiteX5154" fmla="*/ 2536402 w 8938307"/>
              <a:gd name="connsiteY5154" fmla="*/ 1193552 h 2993922"/>
              <a:gd name="connsiteX5155" fmla="*/ 2562879 w 8938307"/>
              <a:gd name="connsiteY5155" fmla="*/ 1193552 h 2993922"/>
              <a:gd name="connsiteX5156" fmla="*/ 2573470 w 8938307"/>
              <a:gd name="connsiteY5156" fmla="*/ 1193552 h 2993922"/>
              <a:gd name="connsiteX5157" fmla="*/ 2562879 w 8938307"/>
              <a:gd name="connsiteY5157" fmla="*/ 1182962 h 2993922"/>
              <a:gd name="connsiteX5158" fmla="*/ 2509927 w 8938307"/>
              <a:gd name="connsiteY5158" fmla="*/ 1172371 h 2993922"/>
              <a:gd name="connsiteX5159" fmla="*/ 2478156 w 8938307"/>
              <a:gd name="connsiteY5159" fmla="*/ 1151191 h 2993922"/>
              <a:gd name="connsiteX5160" fmla="*/ 2483450 w 8938307"/>
              <a:gd name="connsiteY5160" fmla="*/ 1140600 h 2993922"/>
              <a:gd name="connsiteX5161" fmla="*/ 2488746 w 8938307"/>
              <a:gd name="connsiteY5161" fmla="*/ 1151191 h 2993922"/>
              <a:gd name="connsiteX5162" fmla="*/ 2499337 w 8938307"/>
              <a:gd name="connsiteY5162" fmla="*/ 1151191 h 2993922"/>
              <a:gd name="connsiteX5163" fmla="*/ 2520518 w 8938307"/>
              <a:gd name="connsiteY5163" fmla="*/ 1151191 h 2993922"/>
              <a:gd name="connsiteX5164" fmla="*/ 2536402 w 8938307"/>
              <a:gd name="connsiteY5164" fmla="*/ 1151191 h 2993922"/>
              <a:gd name="connsiteX5165" fmla="*/ 2552289 w 8938307"/>
              <a:gd name="connsiteY5165" fmla="*/ 1151191 h 2993922"/>
              <a:gd name="connsiteX5166" fmla="*/ 2562879 w 8938307"/>
              <a:gd name="connsiteY5166" fmla="*/ 1161781 h 2993922"/>
              <a:gd name="connsiteX5167" fmla="*/ 2552289 w 8938307"/>
              <a:gd name="connsiteY5167" fmla="*/ 1161781 h 2993922"/>
              <a:gd name="connsiteX5168" fmla="*/ 2541698 w 8938307"/>
              <a:gd name="connsiteY5168" fmla="*/ 1161781 h 2993922"/>
              <a:gd name="connsiteX5169" fmla="*/ 2552289 w 8938307"/>
              <a:gd name="connsiteY5169" fmla="*/ 1167077 h 2993922"/>
              <a:gd name="connsiteX5170" fmla="*/ 2573470 w 8938307"/>
              <a:gd name="connsiteY5170" fmla="*/ 1172371 h 2993922"/>
              <a:gd name="connsiteX5171" fmla="*/ 2594650 w 8938307"/>
              <a:gd name="connsiteY5171" fmla="*/ 1172371 h 2993922"/>
              <a:gd name="connsiteX5172" fmla="*/ 2615831 w 8938307"/>
              <a:gd name="connsiteY5172" fmla="*/ 1182962 h 2993922"/>
              <a:gd name="connsiteX5173" fmla="*/ 2637012 w 8938307"/>
              <a:gd name="connsiteY5173" fmla="*/ 1188258 h 2993922"/>
              <a:gd name="connsiteX5174" fmla="*/ 2647602 w 8938307"/>
              <a:gd name="connsiteY5174" fmla="*/ 1193552 h 2993922"/>
              <a:gd name="connsiteX5175" fmla="*/ 2663488 w 8938307"/>
              <a:gd name="connsiteY5175" fmla="*/ 1204143 h 2993922"/>
              <a:gd name="connsiteX5176" fmla="*/ 2684669 w 8938307"/>
              <a:gd name="connsiteY5176" fmla="*/ 1209437 h 2993922"/>
              <a:gd name="connsiteX5177" fmla="*/ 2695259 w 8938307"/>
              <a:gd name="connsiteY5177" fmla="*/ 1209437 h 2993922"/>
              <a:gd name="connsiteX5178" fmla="*/ 2711145 w 8938307"/>
              <a:gd name="connsiteY5178" fmla="*/ 1220029 h 2993922"/>
              <a:gd name="connsiteX5179" fmla="*/ 2716440 w 8938307"/>
              <a:gd name="connsiteY5179" fmla="*/ 1214733 h 2993922"/>
              <a:gd name="connsiteX5180" fmla="*/ 2732326 w 8938307"/>
              <a:gd name="connsiteY5180" fmla="*/ 1204143 h 2993922"/>
              <a:gd name="connsiteX5181" fmla="*/ 2753506 w 8938307"/>
              <a:gd name="connsiteY5181" fmla="*/ 1204143 h 2993922"/>
              <a:gd name="connsiteX5182" fmla="*/ 2679374 w 8938307"/>
              <a:gd name="connsiteY5182" fmla="*/ 1182962 h 2993922"/>
              <a:gd name="connsiteX5183" fmla="*/ 2663488 w 8938307"/>
              <a:gd name="connsiteY5183" fmla="*/ 1172371 h 2993922"/>
              <a:gd name="connsiteX5184" fmla="*/ 2658193 w 8938307"/>
              <a:gd name="connsiteY5184" fmla="*/ 1172371 h 2993922"/>
              <a:gd name="connsiteX5185" fmla="*/ 2626422 w 8938307"/>
              <a:gd name="connsiteY5185" fmla="*/ 1172371 h 2993922"/>
              <a:gd name="connsiteX5186" fmla="*/ 2594650 w 8938307"/>
              <a:gd name="connsiteY5186" fmla="*/ 1161781 h 2993922"/>
              <a:gd name="connsiteX5187" fmla="*/ 2573470 w 8938307"/>
              <a:gd name="connsiteY5187" fmla="*/ 1151191 h 2993922"/>
              <a:gd name="connsiteX5188" fmla="*/ 2562879 w 8938307"/>
              <a:gd name="connsiteY5188" fmla="*/ 1140600 h 2993922"/>
              <a:gd name="connsiteX5189" fmla="*/ 2536402 w 8938307"/>
              <a:gd name="connsiteY5189" fmla="*/ 1130010 h 2993922"/>
              <a:gd name="connsiteX5190" fmla="*/ 2488746 w 8938307"/>
              <a:gd name="connsiteY5190" fmla="*/ 1119419 h 2993922"/>
              <a:gd name="connsiteX5191" fmla="*/ 2478156 w 8938307"/>
              <a:gd name="connsiteY5191" fmla="*/ 1119419 h 2993922"/>
              <a:gd name="connsiteX5192" fmla="*/ 2467566 w 8938307"/>
              <a:gd name="connsiteY5192" fmla="*/ 1098239 h 2993922"/>
              <a:gd name="connsiteX5193" fmla="*/ 2451680 w 8938307"/>
              <a:gd name="connsiteY5193" fmla="*/ 1092944 h 2993922"/>
              <a:gd name="connsiteX5194" fmla="*/ 2430498 w 8938307"/>
              <a:gd name="connsiteY5194" fmla="*/ 1087648 h 2993922"/>
              <a:gd name="connsiteX5195" fmla="*/ 2409317 w 8938307"/>
              <a:gd name="connsiteY5195" fmla="*/ 1087648 h 2993922"/>
              <a:gd name="connsiteX5196" fmla="*/ 2393433 w 8938307"/>
              <a:gd name="connsiteY5196" fmla="*/ 1087648 h 2993922"/>
              <a:gd name="connsiteX5197" fmla="*/ 2329890 w 8938307"/>
              <a:gd name="connsiteY5197" fmla="*/ 1077058 h 2993922"/>
              <a:gd name="connsiteX5198" fmla="*/ 2314005 w 8938307"/>
              <a:gd name="connsiteY5198" fmla="*/ 1066467 h 2993922"/>
              <a:gd name="connsiteX5199" fmla="*/ 2298119 w 8938307"/>
              <a:gd name="connsiteY5199" fmla="*/ 1061173 h 2993922"/>
              <a:gd name="connsiteX5200" fmla="*/ 2276938 w 8938307"/>
              <a:gd name="connsiteY5200" fmla="*/ 1055877 h 2993922"/>
              <a:gd name="connsiteX5201" fmla="*/ 2250461 w 8938307"/>
              <a:gd name="connsiteY5201" fmla="*/ 1045287 h 2993922"/>
              <a:gd name="connsiteX5202" fmla="*/ 2218690 w 8938307"/>
              <a:gd name="connsiteY5202" fmla="*/ 1039992 h 2993922"/>
              <a:gd name="connsiteX5203" fmla="*/ 2192215 w 8938307"/>
              <a:gd name="connsiteY5203" fmla="*/ 1034696 h 2993922"/>
              <a:gd name="connsiteX5204" fmla="*/ 667195 w 8938307"/>
              <a:gd name="connsiteY5204" fmla="*/ 1034696 h 2993922"/>
              <a:gd name="connsiteX5205" fmla="*/ 683080 w 8938307"/>
              <a:gd name="connsiteY5205" fmla="*/ 1045287 h 2993922"/>
              <a:gd name="connsiteX5206" fmla="*/ 709557 w 8938307"/>
              <a:gd name="connsiteY5206" fmla="*/ 1066467 h 2993922"/>
              <a:gd name="connsiteX5207" fmla="*/ 730738 w 8938307"/>
              <a:gd name="connsiteY5207" fmla="*/ 1077058 h 2993922"/>
              <a:gd name="connsiteX5208" fmla="*/ 709557 w 8938307"/>
              <a:gd name="connsiteY5208" fmla="*/ 1077058 h 2993922"/>
              <a:gd name="connsiteX5209" fmla="*/ 8768861 w 8938307"/>
              <a:gd name="connsiteY5209" fmla="*/ 1024106 h 2993922"/>
              <a:gd name="connsiteX5210" fmla="*/ 8779451 w 8938307"/>
              <a:gd name="connsiteY5210" fmla="*/ 1034696 h 2993922"/>
              <a:gd name="connsiteX5211" fmla="*/ 8758270 w 8938307"/>
              <a:gd name="connsiteY5211" fmla="*/ 1034696 h 2993922"/>
              <a:gd name="connsiteX5212" fmla="*/ 8218160 w 8938307"/>
              <a:gd name="connsiteY5212" fmla="*/ 1024106 h 2993922"/>
              <a:gd name="connsiteX5213" fmla="*/ 8228750 w 8938307"/>
              <a:gd name="connsiteY5213" fmla="*/ 1034696 h 2993922"/>
              <a:gd name="connsiteX5214" fmla="*/ 8218160 w 8938307"/>
              <a:gd name="connsiteY5214" fmla="*/ 1034696 h 2993922"/>
              <a:gd name="connsiteX5215" fmla="*/ 8218160 w 8938307"/>
              <a:gd name="connsiteY5215" fmla="*/ 1024106 h 2993922"/>
              <a:gd name="connsiteX5216" fmla="*/ 8133435 w 8938307"/>
              <a:gd name="connsiteY5216" fmla="*/ 1024106 h 2993922"/>
              <a:gd name="connsiteX5217" fmla="*/ 8144027 w 8938307"/>
              <a:gd name="connsiteY5217" fmla="*/ 1034696 h 2993922"/>
              <a:gd name="connsiteX5218" fmla="*/ 8154617 w 8938307"/>
              <a:gd name="connsiteY5218" fmla="*/ 1024106 h 2993922"/>
              <a:gd name="connsiteX5219" fmla="*/ 7445059 w 8938307"/>
              <a:gd name="connsiteY5219" fmla="*/ 1024106 h 2993922"/>
              <a:gd name="connsiteX5220" fmla="*/ 7450355 w 8938307"/>
              <a:gd name="connsiteY5220" fmla="*/ 1029400 h 2993922"/>
              <a:gd name="connsiteX5221" fmla="*/ 7466240 w 8938307"/>
              <a:gd name="connsiteY5221" fmla="*/ 1034696 h 2993922"/>
              <a:gd name="connsiteX5222" fmla="*/ 7482126 w 8938307"/>
              <a:gd name="connsiteY5222" fmla="*/ 1055877 h 2993922"/>
              <a:gd name="connsiteX5223" fmla="*/ 7498011 w 8938307"/>
              <a:gd name="connsiteY5223" fmla="*/ 1066467 h 2993922"/>
              <a:gd name="connsiteX5224" fmla="*/ 7513896 w 8938307"/>
              <a:gd name="connsiteY5224" fmla="*/ 1066467 h 2993922"/>
              <a:gd name="connsiteX5225" fmla="*/ 7519192 w 8938307"/>
              <a:gd name="connsiteY5225" fmla="*/ 1077058 h 2993922"/>
              <a:gd name="connsiteX5226" fmla="*/ 7529782 w 8938307"/>
              <a:gd name="connsiteY5226" fmla="*/ 1077058 h 2993922"/>
              <a:gd name="connsiteX5227" fmla="*/ 7508601 w 8938307"/>
              <a:gd name="connsiteY5227" fmla="*/ 1055877 h 2993922"/>
              <a:gd name="connsiteX5228" fmla="*/ 7519192 w 8938307"/>
              <a:gd name="connsiteY5228" fmla="*/ 1055877 h 2993922"/>
              <a:gd name="connsiteX5229" fmla="*/ 7572144 w 8938307"/>
              <a:gd name="connsiteY5229" fmla="*/ 1066467 h 2993922"/>
              <a:gd name="connsiteX5230" fmla="*/ 7635686 w 8938307"/>
              <a:gd name="connsiteY5230" fmla="*/ 1087648 h 2993922"/>
              <a:gd name="connsiteX5231" fmla="*/ 7720409 w 8938307"/>
              <a:gd name="connsiteY5231" fmla="*/ 1108829 h 2993922"/>
              <a:gd name="connsiteX5232" fmla="*/ 7731000 w 8938307"/>
              <a:gd name="connsiteY5232" fmla="*/ 1114125 h 2993922"/>
              <a:gd name="connsiteX5233" fmla="*/ 7757476 w 8938307"/>
              <a:gd name="connsiteY5233" fmla="*/ 1124714 h 2993922"/>
              <a:gd name="connsiteX5234" fmla="*/ 7799838 w 8938307"/>
              <a:gd name="connsiteY5234" fmla="*/ 1135306 h 2993922"/>
              <a:gd name="connsiteX5235" fmla="*/ 7831609 w 8938307"/>
              <a:gd name="connsiteY5235" fmla="*/ 1135306 h 2993922"/>
              <a:gd name="connsiteX5236" fmla="*/ 7847494 w 8938307"/>
              <a:gd name="connsiteY5236" fmla="*/ 1130010 h 2993922"/>
              <a:gd name="connsiteX5237" fmla="*/ 7847494 w 8938307"/>
              <a:gd name="connsiteY5237" fmla="*/ 1119419 h 2993922"/>
              <a:gd name="connsiteX5238" fmla="*/ 7826313 w 8938307"/>
              <a:gd name="connsiteY5238" fmla="*/ 1108829 h 2993922"/>
              <a:gd name="connsiteX5239" fmla="*/ 7794542 w 8938307"/>
              <a:gd name="connsiteY5239" fmla="*/ 1103533 h 2993922"/>
              <a:gd name="connsiteX5240" fmla="*/ 7778656 w 8938307"/>
              <a:gd name="connsiteY5240" fmla="*/ 1098239 h 2993922"/>
              <a:gd name="connsiteX5241" fmla="*/ 7762772 w 8938307"/>
              <a:gd name="connsiteY5241" fmla="*/ 1092944 h 2993922"/>
              <a:gd name="connsiteX5242" fmla="*/ 7741590 w 8938307"/>
              <a:gd name="connsiteY5242" fmla="*/ 1087648 h 2993922"/>
              <a:gd name="connsiteX5243" fmla="*/ 7678048 w 8938307"/>
              <a:gd name="connsiteY5243" fmla="*/ 1077058 h 2993922"/>
              <a:gd name="connsiteX5244" fmla="*/ 7678048 w 8938307"/>
              <a:gd name="connsiteY5244" fmla="*/ 1066467 h 2993922"/>
              <a:gd name="connsiteX5245" fmla="*/ 7667457 w 8938307"/>
              <a:gd name="connsiteY5245" fmla="*/ 1066467 h 2993922"/>
              <a:gd name="connsiteX5246" fmla="*/ 7646278 w 8938307"/>
              <a:gd name="connsiteY5246" fmla="*/ 1066467 h 2993922"/>
              <a:gd name="connsiteX5247" fmla="*/ 7625096 w 8938307"/>
              <a:gd name="connsiteY5247" fmla="*/ 1061173 h 2993922"/>
              <a:gd name="connsiteX5248" fmla="*/ 7609211 w 8938307"/>
              <a:gd name="connsiteY5248" fmla="*/ 1055877 h 2993922"/>
              <a:gd name="connsiteX5249" fmla="*/ 7598620 w 8938307"/>
              <a:gd name="connsiteY5249" fmla="*/ 1055877 h 2993922"/>
              <a:gd name="connsiteX5250" fmla="*/ 7593326 w 8938307"/>
              <a:gd name="connsiteY5250" fmla="*/ 1055877 h 2993922"/>
              <a:gd name="connsiteX5251" fmla="*/ 7561553 w 8938307"/>
              <a:gd name="connsiteY5251" fmla="*/ 1045287 h 2993922"/>
              <a:gd name="connsiteX5252" fmla="*/ 7519192 w 8938307"/>
              <a:gd name="connsiteY5252" fmla="*/ 1034696 h 2993922"/>
              <a:gd name="connsiteX5253" fmla="*/ 7487420 w 8938307"/>
              <a:gd name="connsiteY5253" fmla="*/ 1024106 h 2993922"/>
              <a:gd name="connsiteX5254" fmla="*/ 7466240 w 8938307"/>
              <a:gd name="connsiteY5254" fmla="*/ 1024106 h 2993922"/>
              <a:gd name="connsiteX5255" fmla="*/ 7032033 w 8938307"/>
              <a:gd name="connsiteY5255" fmla="*/ 1024106 h 2993922"/>
              <a:gd name="connsiteX5256" fmla="*/ 7084985 w 8938307"/>
              <a:gd name="connsiteY5256" fmla="*/ 1045287 h 2993922"/>
              <a:gd name="connsiteX5257" fmla="*/ 7063804 w 8938307"/>
              <a:gd name="connsiteY5257" fmla="*/ 1029400 h 2993922"/>
              <a:gd name="connsiteX5258" fmla="*/ 7032033 w 8938307"/>
              <a:gd name="connsiteY5258" fmla="*/ 1024106 h 2993922"/>
              <a:gd name="connsiteX5259" fmla="*/ 2891182 w 8938307"/>
              <a:gd name="connsiteY5259" fmla="*/ 1024106 h 2993922"/>
              <a:gd name="connsiteX5260" fmla="*/ 2901772 w 8938307"/>
              <a:gd name="connsiteY5260" fmla="*/ 1034696 h 2993922"/>
              <a:gd name="connsiteX5261" fmla="*/ 2901772 w 8938307"/>
              <a:gd name="connsiteY5261" fmla="*/ 1024106 h 2993922"/>
              <a:gd name="connsiteX5262" fmla="*/ 2891182 w 8938307"/>
              <a:gd name="connsiteY5262" fmla="*/ 1024106 h 2993922"/>
              <a:gd name="connsiteX5263" fmla="*/ 1503839 w 8938307"/>
              <a:gd name="connsiteY5263" fmla="*/ 1024106 h 2993922"/>
              <a:gd name="connsiteX5264" fmla="*/ 1514429 w 8938307"/>
              <a:gd name="connsiteY5264" fmla="*/ 1032049 h 2993922"/>
              <a:gd name="connsiteX5265" fmla="*/ 1525019 w 8938307"/>
              <a:gd name="connsiteY5265" fmla="*/ 1034696 h 2993922"/>
              <a:gd name="connsiteX5266" fmla="*/ 783690 w 8938307"/>
              <a:gd name="connsiteY5266" fmla="*/ 1024106 h 2993922"/>
              <a:gd name="connsiteX5267" fmla="*/ 804871 w 8938307"/>
              <a:gd name="connsiteY5267" fmla="*/ 1024106 h 2993922"/>
              <a:gd name="connsiteX5268" fmla="*/ 826051 w 8938307"/>
              <a:gd name="connsiteY5268" fmla="*/ 1034696 h 2993922"/>
              <a:gd name="connsiteX5269" fmla="*/ 826051 w 8938307"/>
              <a:gd name="connsiteY5269" fmla="*/ 1045287 h 2993922"/>
              <a:gd name="connsiteX5270" fmla="*/ 799576 w 8938307"/>
              <a:gd name="connsiteY5270" fmla="*/ 1034696 h 2993922"/>
              <a:gd name="connsiteX5271" fmla="*/ 783690 w 8938307"/>
              <a:gd name="connsiteY5271" fmla="*/ 1024106 h 2993922"/>
              <a:gd name="connsiteX5272" fmla="*/ 8737089 w 8938307"/>
              <a:gd name="connsiteY5272" fmla="*/ 1013515 h 2993922"/>
              <a:gd name="connsiteX5273" fmla="*/ 8747679 w 8938307"/>
              <a:gd name="connsiteY5273" fmla="*/ 1024106 h 2993922"/>
              <a:gd name="connsiteX5274" fmla="*/ 8737089 w 8938307"/>
              <a:gd name="connsiteY5274" fmla="*/ 1024106 h 2993922"/>
              <a:gd name="connsiteX5275" fmla="*/ 8112254 w 8938307"/>
              <a:gd name="connsiteY5275" fmla="*/ 1013515 h 2993922"/>
              <a:gd name="connsiteX5276" fmla="*/ 8112254 w 8938307"/>
              <a:gd name="connsiteY5276" fmla="*/ 1024106 h 2993922"/>
              <a:gd name="connsiteX5277" fmla="*/ 8122846 w 8938307"/>
              <a:gd name="connsiteY5277" fmla="*/ 1024106 h 2993922"/>
              <a:gd name="connsiteX5278" fmla="*/ 8112254 w 8938307"/>
              <a:gd name="connsiteY5278" fmla="*/ 1013515 h 2993922"/>
              <a:gd name="connsiteX5279" fmla="*/ 8091075 w 8938307"/>
              <a:gd name="connsiteY5279" fmla="*/ 1013515 h 2993922"/>
              <a:gd name="connsiteX5280" fmla="*/ 8096369 w 8938307"/>
              <a:gd name="connsiteY5280" fmla="*/ 1024106 h 2993922"/>
              <a:gd name="connsiteX5281" fmla="*/ 8101664 w 8938307"/>
              <a:gd name="connsiteY5281" fmla="*/ 1018810 h 2993922"/>
              <a:gd name="connsiteX5282" fmla="*/ 8091075 w 8938307"/>
              <a:gd name="connsiteY5282" fmla="*/ 1013515 h 2993922"/>
              <a:gd name="connsiteX5283" fmla="*/ 7783952 w 8938307"/>
              <a:gd name="connsiteY5283" fmla="*/ 1013515 h 2993922"/>
              <a:gd name="connsiteX5284" fmla="*/ 7794542 w 8938307"/>
              <a:gd name="connsiteY5284" fmla="*/ 1024106 h 2993922"/>
              <a:gd name="connsiteX5285" fmla="*/ 7826313 w 8938307"/>
              <a:gd name="connsiteY5285" fmla="*/ 1034696 h 2993922"/>
              <a:gd name="connsiteX5286" fmla="*/ 7836904 w 8938307"/>
              <a:gd name="connsiteY5286" fmla="*/ 1034696 h 2993922"/>
              <a:gd name="connsiteX5287" fmla="*/ 7815724 w 8938307"/>
              <a:gd name="connsiteY5287" fmla="*/ 1018810 h 2993922"/>
              <a:gd name="connsiteX5288" fmla="*/ 7783952 w 8938307"/>
              <a:gd name="connsiteY5288" fmla="*/ 1013515 h 2993922"/>
              <a:gd name="connsiteX5289" fmla="*/ 2340481 w 8938307"/>
              <a:gd name="connsiteY5289" fmla="*/ 1013515 h 2993922"/>
              <a:gd name="connsiteX5290" fmla="*/ 2372252 w 8938307"/>
              <a:gd name="connsiteY5290" fmla="*/ 1024106 h 2993922"/>
              <a:gd name="connsiteX5291" fmla="*/ 2425203 w 8938307"/>
              <a:gd name="connsiteY5291" fmla="*/ 1045287 h 2993922"/>
              <a:gd name="connsiteX5292" fmla="*/ 2446385 w 8938307"/>
              <a:gd name="connsiteY5292" fmla="*/ 1055877 h 2993922"/>
              <a:gd name="connsiteX5293" fmla="*/ 2467566 w 8938307"/>
              <a:gd name="connsiteY5293" fmla="*/ 1061173 h 2993922"/>
              <a:gd name="connsiteX5294" fmla="*/ 2488746 w 8938307"/>
              <a:gd name="connsiteY5294" fmla="*/ 1066467 h 2993922"/>
              <a:gd name="connsiteX5295" fmla="*/ 2499337 w 8938307"/>
              <a:gd name="connsiteY5295" fmla="*/ 1066467 h 2993922"/>
              <a:gd name="connsiteX5296" fmla="*/ 2520518 w 8938307"/>
              <a:gd name="connsiteY5296" fmla="*/ 1077058 h 2993922"/>
              <a:gd name="connsiteX5297" fmla="*/ 2573470 w 8938307"/>
              <a:gd name="connsiteY5297" fmla="*/ 1087648 h 2993922"/>
              <a:gd name="connsiteX5298" fmla="*/ 2594650 w 8938307"/>
              <a:gd name="connsiteY5298" fmla="*/ 1087648 h 2993922"/>
              <a:gd name="connsiteX5299" fmla="*/ 2557584 w 8938307"/>
              <a:gd name="connsiteY5299" fmla="*/ 1071762 h 2993922"/>
              <a:gd name="connsiteX5300" fmla="*/ 2509927 w 8938307"/>
              <a:gd name="connsiteY5300" fmla="*/ 1055877 h 2993922"/>
              <a:gd name="connsiteX5301" fmla="*/ 2456975 w 8938307"/>
              <a:gd name="connsiteY5301" fmla="*/ 1045287 h 2993922"/>
              <a:gd name="connsiteX5302" fmla="*/ 2446385 w 8938307"/>
              <a:gd name="connsiteY5302" fmla="*/ 1045287 h 2993922"/>
              <a:gd name="connsiteX5303" fmla="*/ 2446385 w 8938307"/>
              <a:gd name="connsiteY5303" fmla="*/ 1034696 h 2993922"/>
              <a:gd name="connsiteX5304" fmla="*/ 2382842 w 8938307"/>
              <a:gd name="connsiteY5304" fmla="*/ 1024106 h 2993922"/>
              <a:gd name="connsiteX5305" fmla="*/ 2340481 w 8938307"/>
              <a:gd name="connsiteY5305" fmla="*/ 1013515 h 2993922"/>
              <a:gd name="connsiteX5306" fmla="*/ 8504100 w 8938307"/>
              <a:gd name="connsiteY5306" fmla="*/ 1002925 h 2993922"/>
              <a:gd name="connsiteX5307" fmla="*/ 8514691 w 8938307"/>
              <a:gd name="connsiteY5307" fmla="*/ 1002925 h 2993922"/>
              <a:gd name="connsiteX5308" fmla="*/ 8514691 w 8938307"/>
              <a:gd name="connsiteY5308" fmla="*/ 1013515 h 2993922"/>
              <a:gd name="connsiteX5309" fmla="*/ 8504100 w 8938307"/>
              <a:gd name="connsiteY5309" fmla="*/ 1013515 h 2993922"/>
              <a:gd name="connsiteX5310" fmla="*/ 7640982 w 8938307"/>
              <a:gd name="connsiteY5310" fmla="*/ 1002925 h 2993922"/>
              <a:gd name="connsiteX5311" fmla="*/ 7635686 w 8938307"/>
              <a:gd name="connsiteY5311" fmla="*/ 1008220 h 2993922"/>
              <a:gd name="connsiteX5312" fmla="*/ 7667457 w 8938307"/>
              <a:gd name="connsiteY5312" fmla="*/ 1024106 h 2993922"/>
              <a:gd name="connsiteX5313" fmla="*/ 7709820 w 8938307"/>
              <a:gd name="connsiteY5313" fmla="*/ 1034696 h 2993922"/>
              <a:gd name="connsiteX5314" fmla="*/ 7725704 w 8938307"/>
              <a:gd name="connsiteY5314" fmla="*/ 1034696 h 2993922"/>
              <a:gd name="connsiteX5315" fmla="*/ 7731000 w 8938307"/>
              <a:gd name="connsiteY5315" fmla="*/ 1045287 h 2993922"/>
              <a:gd name="connsiteX5316" fmla="*/ 7789248 w 8938307"/>
              <a:gd name="connsiteY5316" fmla="*/ 1061173 h 2993922"/>
              <a:gd name="connsiteX5317" fmla="*/ 7827638 w 8938307"/>
              <a:gd name="connsiteY5317" fmla="*/ 1073086 h 2993922"/>
              <a:gd name="connsiteX5318" fmla="*/ 7835275 w 8938307"/>
              <a:gd name="connsiteY5318" fmla="*/ 1074613 h 2993922"/>
              <a:gd name="connsiteX5319" fmla="*/ 7831609 w 8938307"/>
              <a:gd name="connsiteY5319" fmla="*/ 1069115 h 2993922"/>
              <a:gd name="connsiteX5320" fmla="*/ 7836904 w 8938307"/>
              <a:gd name="connsiteY5320" fmla="*/ 1066467 h 2993922"/>
              <a:gd name="connsiteX5321" fmla="*/ 7836904 w 8938307"/>
              <a:gd name="connsiteY5321" fmla="*/ 1055877 h 2993922"/>
              <a:gd name="connsiteX5322" fmla="*/ 7826313 w 8938307"/>
              <a:gd name="connsiteY5322" fmla="*/ 1055877 h 2993922"/>
              <a:gd name="connsiteX5323" fmla="*/ 7794542 w 8938307"/>
              <a:gd name="connsiteY5323" fmla="*/ 1050581 h 2993922"/>
              <a:gd name="connsiteX5324" fmla="*/ 7752182 w 8938307"/>
              <a:gd name="connsiteY5324" fmla="*/ 1039992 h 2993922"/>
              <a:gd name="connsiteX5325" fmla="*/ 7720409 w 8938307"/>
              <a:gd name="connsiteY5325" fmla="*/ 1024106 h 2993922"/>
              <a:gd name="connsiteX5326" fmla="*/ 7688638 w 8938307"/>
              <a:gd name="connsiteY5326" fmla="*/ 1013515 h 2993922"/>
              <a:gd name="connsiteX5327" fmla="*/ 7651572 w 8938307"/>
              <a:gd name="connsiteY5327" fmla="*/ 1002925 h 2993922"/>
              <a:gd name="connsiteX5328" fmla="*/ 7640982 w 8938307"/>
              <a:gd name="connsiteY5328" fmla="*/ 1002925 h 2993922"/>
              <a:gd name="connsiteX5329" fmla="*/ 6989670 w 8938307"/>
              <a:gd name="connsiteY5329" fmla="*/ 1002925 h 2993922"/>
              <a:gd name="connsiteX5330" fmla="*/ 6989670 w 8938307"/>
              <a:gd name="connsiteY5330" fmla="*/ 1013515 h 2993922"/>
              <a:gd name="connsiteX5331" fmla="*/ 7000262 w 8938307"/>
              <a:gd name="connsiteY5331" fmla="*/ 1013515 h 2993922"/>
              <a:gd name="connsiteX5332" fmla="*/ 6994966 w 8938307"/>
              <a:gd name="connsiteY5332" fmla="*/ 1002925 h 2993922"/>
              <a:gd name="connsiteX5333" fmla="*/ 6989670 w 8938307"/>
              <a:gd name="connsiteY5333" fmla="*/ 1002925 h 2993922"/>
              <a:gd name="connsiteX5334" fmla="*/ 730738 w 8938307"/>
              <a:gd name="connsiteY5334" fmla="*/ 1002925 h 2993922"/>
              <a:gd name="connsiteX5335" fmla="*/ 741329 w 8938307"/>
              <a:gd name="connsiteY5335" fmla="*/ 1002925 h 2993922"/>
              <a:gd name="connsiteX5336" fmla="*/ 730738 w 8938307"/>
              <a:gd name="connsiteY5336" fmla="*/ 1013515 h 2993922"/>
              <a:gd name="connsiteX5337" fmla="*/ 7308708 w 8938307"/>
              <a:gd name="connsiteY5337" fmla="*/ 996306 h 2993922"/>
              <a:gd name="connsiteX5338" fmla="*/ 7307384 w 8938307"/>
              <a:gd name="connsiteY5338" fmla="*/ 1002925 h 2993922"/>
              <a:gd name="connsiteX5339" fmla="*/ 7317974 w 8938307"/>
              <a:gd name="connsiteY5339" fmla="*/ 1002925 h 2993922"/>
              <a:gd name="connsiteX5340" fmla="*/ 7312678 w 8938307"/>
              <a:gd name="connsiteY5340" fmla="*/ 997629 h 2993922"/>
              <a:gd name="connsiteX5341" fmla="*/ 7308708 w 8938307"/>
              <a:gd name="connsiteY5341" fmla="*/ 996306 h 2993922"/>
              <a:gd name="connsiteX5342" fmla="*/ 5358748 w 8938307"/>
              <a:gd name="connsiteY5342" fmla="*/ 992335 h 2993922"/>
              <a:gd name="connsiteX5343" fmla="*/ 5358748 w 8938307"/>
              <a:gd name="connsiteY5343" fmla="*/ 997629 h 2993922"/>
              <a:gd name="connsiteX5344" fmla="*/ 5369339 w 8938307"/>
              <a:gd name="connsiteY5344" fmla="*/ 1002925 h 2993922"/>
              <a:gd name="connsiteX5345" fmla="*/ 5379929 w 8938307"/>
              <a:gd name="connsiteY5345" fmla="*/ 1002925 h 2993922"/>
              <a:gd name="connsiteX5346" fmla="*/ 5369339 w 8938307"/>
              <a:gd name="connsiteY5346" fmla="*/ 992335 h 2993922"/>
              <a:gd name="connsiteX5347" fmla="*/ 5358748 w 8938307"/>
              <a:gd name="connsiteY5347" fmla="*/ 992335 h 2993922"/>
              <a:gd name="connsiteX5348" fmla="*/ 1980407 w 8938307"/>
              <a:gd name="connsiteY5348" fmla="*/ 992335 h 2993922"/>
              <a:gd name="connsiteX5349" fmla="*/ 2012178 w 8938307"/>
              <a:gd name="connsiteY5349" fmla="*/ 997629 h 2993922"/>
              <a:gd name="connsiteX5350" fmla="*/ 2038653 w 8938307"/>
              <a:gd name="connsiteY5350" fmla="*/ 1008220 h 2993922"/>
              <a:gd name="connsiteX5351" fmla="*/ 2054540 w 8938307"/>
              <a:gd name="connsiteY5351" fmla="*/ 1013515 h 2993922"/>
              <a:gd name="connsiteX5352" fmla="*/ 2065130 w 8938307"/>
              <a:gd name="connsiteY5352" fmla="*/ 1024106 h 2993922"/>
              <a:gd name="connsiteX5353" fmla="*/ 2012178 w 8938307"/>
              <a:gd name="connsiteY5353" fmla="*/ 1013515 h 2993922"/>
              <a:gd name="connsiteX5354" fmla="*/ 2022769 w 8938307"/>
              <a:gd name="connsiteY5354" fmla="*/ 1034696 h 2993922"/>
              <a:gd name="connsiteX5355" fmla="*/ 2022769 w 8938307"/>
              <a:gd name="connsiteY5355" fmla="*/ 1045287 h 2993922"/>
              <a:gd name="connsiteX5356" fmla="*/ 2012178 w 8938307"/>
              <a:gd name="connsiteY5356" fmla="*/ 1034696 h 2993922"/>
              <a:gd name="connsiteX5357" fmla="*/ 1990997 w 8938307"/>
              <a:gd name="connsiteY5357" fmla="*/ 1024106 h 2993922"/>
              <a:gd name="connsiteX5358" fmla="*/ 1969816 w 8938307"/>
              <a:gd name="connsiteY5358" fmla="*/ 1013515 h 2993922"/>
              <a:gd name="connsiteX5359" fmla="*/ 1959226 w 8938307"/>
              <a:gd name="connsiteY5359" fmla="*/ 1013515 h 2993922"/>
              <a:gd name="connsiteX5360" fmla="*/ 1948635 w 8938307"/>
              <a:gd name="connsiteY5360" fmla="*/ 1002925 h 2993922"/>
              <a:gd name="connsiteX5361" fmla="*/ 1980407 w 8938307"/>
              <a:gd name="connsiteY5361" fmla="*/ 992335 h 2993922"/>
              <a:gd name="connsiteX5362" fmla="*/ 1577971 w 8938307"/>
              <a:gd name="connsiteY5362" fmla="*/ 992335 h 2993922"/>
              <a:gd name="connsiteX5363" fmla="*/ 1583266 w 8938307"/>
              <a:gd name="connsiteY5363" fmla="*/ 992335 h 2993922"/>
              <a:gd name="connsiteX5364" fmla="*/ 1588562 w 8938307"/>
              <a:gd name="connsiteY5364" fmla="*/ 1002925 h 2993922"/>
              <a:gd name="connsiteX5365" fmla="*/ 1270849 w 8938307"/>
              <a:gd name="connsiteY5365" fmla="*/ 992335 h 2993922"/>
              <a:gd name="connsiteX5366" fmla="*/ 1281440 w 8938307"/>
              <a:gd name="connsiteY5366" fmla="*/ 992335 h 2993922"/>
              <a:gd name="connsiteX5367" fmla="*/ 1270849 w 8938307"/>
              <a:gd name="connsiteY5367" fmla="*/ 1002925 h 2993922"/>
              <a:gd name="connsiteX5368" fmla="*/ 1270849 w 8938307"/>
              <a:gd name="connsiteY5368" fmla="*/ 992335 h 2993922"/>
              <a:gd name="connsiteX5369" fmla="*/ 7995760 w 8938307"/>
              <a:gd name="connsiteY5369" fmla="*/ 981744 h 2993922"/>
              <a:gd name="connsiteX5370" fmla="*/ 7995760 w 8938307"/>
              <a:gd name="connsiteY5370" fmla="*/ 992335 h 2993922"/>
              <a:gd name="connsiteX5371" fmla="*/ 8006350 w 8938307"/>
              <a:gd name="connsiteY5371" fmla="*/ 992335 h 2993922"/>
              <a:gd name="connsiteX5372" fmla="*/ 1895684 w 8938307"/>
              <a:gd name="connsiteY5372" fmla="*/ 981744 h 2993922"/>
              <a:gd name="connsiteX5373" fmla="*/ 1906274 w 8938307"/>
              <a:gd name="connsiteY5373" fmla="*/ 992335 h 2993922"/>
              <a:gd name="connsiteX5374" fmla="*/ 1906274 w 8938307"/>
              <a:gd name="connsiteY5374" fmla="*/ 981744 h 2993922"/>
              <a:gd name="connsiteX5375" fmla="*/ 1895684 w 8938307"/>
              <a:gd name="connsiteY5375" fmla="*/ 981744 h 2993922"/>
              <a:gd name="connsiteX5376" fmla="*/ 543291 w 8938307"/>
              <a:gd name="connsiteY5376" fmla="*/ 974333 h 2993922"/>
              <a:gd name="connsiteX5377" fmla="*/ 545405 w 8938307"/>
              <a:gd name="connsiteY5377" fmla="*/ 976448 h 2993922"/>
              <a:gd name="connsiteX5378" fmla="*/ 550701 w 8938307"/>
              <a:gd name="connsiteY5378" fmla="*/ 981744 h 2993922"/>
              <a:gd name="connsiteX5379" fmla="*/ 548053 w 8938307"/>
              <a:gd name="connsiteY5379" fmla="*/ 979097 h 2993922"/>
              <a:gd name="connsiteX5380" fmla="*/ 7328564 w 8938307"/>
              <a:gd name="connsiteY5380" fmla="*/ 971154 h 2993922"/>
              <a:gd name="connsiteX5381" fmla="*/ 7317974 w 8938307"/>
              <a:gd name="connsiteY5381" fmla="*/ 981744 h 2993922"/>
              <a:gd name="connsiteX5382" fmla="*/ 7339155 w 8938307"/>
              <a:gd name="connsiteY5382" fmla="*/ 987040 h 2993922"/>
              <a:gd name="connsiteX5383" fmla="*/ 7360336 w 8938307"/>
              <a:gd name="connsiteY5383" fmla="*/ 992335 h 2993922"/>
              <a:gd name="connsiteX5384" fmla="*/ 7365630 w 8938307"/>
              <a:gd name="connsiteY5384" fmla="*/ 987040 h 2993922"/>
              <a:gd name="connsiteX5385" fmla="*/ 7328564 w 8938307"/>
              <a:gd name="connsiteY5385" fmla="*/ 971154 h 2993922"/>
              <a:gd name="connsiteX5386" fmla="*/ 2716440 w 8938307"/>
              <a:gd name="connsiteY5386" fmla="*/ 971154 h 2993922"/>
              <a:gd name="connsiteX5387" fmla="*/ 2711145 w 8938307"/>
              <a:gd name="connsiteY5387" fmla="*/ 976448 h 2993922"/>
              <a:gd name="connsiteX5388" fmla="*/ 2721735 w 8938307"/>
              <a:gd name="connsiteY5388" fmla="*/ 981744 h 2993922"/>
              <a:gd name="connsiteX5389" fmla="*/ 2716440 w 8938307"/>
              <a:gd name="connsiteY5389" fmla="*/ 971154 h 2993922"/>
              <a:gd name="connsiteX5390" fmla="*/ 1281440 w 8938307"/>
              <a:gd name="connsiteY5390" fmla="*/ 971154 h 2993922"/>
              <a:gd name="connsiteX5391" fmla="*/ 1302621 w 8938307"/>
              <a:gd name="connsiteY5391" fmla="*/ 981744 h 2993922"/>
              <a:gd name="connsiteX5392" fmla="*/ 1292030 w 8938307"/>
              <a:gd name="connsiteY5392" fmla="*/ 981744 h 2993922"/>
              <a:gd name="connsiteX5393" fmla="*/ 1281440 w 8938307"/>
              <a:gd name="connsiteY5393" fmla="*/ 981744 h 2993922"/>
              <a:gd name="connsiteX5394" fmla="*/ 1217897 w 8938307"/>
              <a:gd name="connsiteY5394" fmla="*/ 971154 h 2993922"/>
              <a:gd name="connsiteX5395" fmla="*/ 1228487 w 8938307"/>
              <a:gd name="connsiteY5395" fmla="*/ 971154 h 2993922"/>
              <a:gd name="connsiteX5396" fmla="*/ 1239078 w 8938307"/>
              <a:gd name="connsiteY5396" fmla="*/ 981744 h 2993922"/>
              <a:gd name="connsiteX5397" fmla="*/ 540110 w 8938307"/>
              <a:gd name="connsiteY5397" fmla="*/ 971154 h 2993922"/>
              <a:gd name="connsiteX5398" fmla="*/ 541435 w 8938307"/>
              <a:gd name="connsiteY5398" fmla="*/ 972478 h 2993922"/>
              <a:gd name="connsiteX5399" fmla="*/ 543291 w 8938307"/>
              <a:gd name="connsiteY5399" fmla="*/ 974333 h 2993922"/>
              <a:gd name="connsiteX5400" fmla="*/ 2139263 w 8938307"/>
              <a:gd name="connsiteY5400" fmla="*/ 960563 h 2993922"/>
              <a:gd name="connsiteX5401" fmla="*/ 2144559 w 8938307"/>
              <a:gd name="connsiteY5401" fmla="*/ 971154 h 2993922"/>
              <a:gd name="connsiteX5402" fmla="*/ 2149853 w 8938307"/>
              <a:gd name="connsiteY5402" fmla="*/ 981744 h 2993922"/>
              <a:gd name="connsiteX5403" fmla="*/ 2160443 w 8938307"/>
              <a:gd name="connsiteY5403" fmla="*/ 981744 h 2993922"/>
              <a:gd name="connsiteX5404" fmla="*/ 2197509 w 8938307"/>
              <a:gd name="connsiteY5404" fmla="*/ 987040 h 2993922"/>
              <a:gd name="connsiteX5405" fmla="*/ 2223986 w 8938307"/>
              <a:gd name="connsiteY5405" fmla="*/ 992335 h 2993922"/>
              <a:gd name="connsiteX5406" fmla="*/ 2255757 w 8938307"/>
              <a:gd name="connsiteY5406" fmla="*/ 1002925 h 2993922"/>
              <a:gd name="connsiteX5407" fmla="*/ 2276938 w 8938307"/>
              <a:gd name="connsiteY5407" fmla="*/ 1013515 h 2993922"/>
              <a:gd name="connsiteX5408" fmla="*/ 2308710 w 8938307"/>
              <a:gd name="connsiteY5408" fmla="*/ 1013515 h 2993922"/>
              <a:gd name="connsiteX5409" fmla="*/ 2319299 w 8938307"/>
              <a:gd name="connsiteY5409" fmla="*/ 1002925 h 2993922"/>
              <a:gd name="connsiteX5410" fmla="*/ 2308710 w 8938307"/>
              <a:gd name="connsiteY5410" fmla="*/ 1002925 h 2993922"/>
              <a:gd name="connsiteX5411" fmla="*/ 2314005 w 8938307"/>
              <a:gd name="connsiteY5411" fmla="*/ 997629 h 2993922"/>
              <a:gd name="connsiteX5412" fmla="*/ 2298119 w 8938307"/>
              <a:gd name="connsiteY5412" fmla="*/ 992335 h 2993922"/>
              <a:gd name="connsiteX5413" fmla="*/ 2287529 w 8938307"/>
              <a:gd name="connsiteY5413" fmla="*/ 992335 h 2993922"/>
              <a:gd name="connsiteX5414" fmla="*/ 2287529 w 8938307"/>
              <a:gd name="connsiteY5414" fmla="*/ 981744 h 2993922"/>
              <a:gd name="connsiteX5415" fmla="*/ 2197509 w 8938307"/>
              <a:gd name="connsiteY5415" fmla="*/ 971154 h 2993922"/>
              <a:gd name="connsiteX5416" fmla="*/ 2149853 w 8938307"/>
              <a:gd name="connsiteY5416" fmla="*/ 960563 h 2993922"/>
              <a:gd name="connsiteX5417" fmla="*/ 1853322 w 8938307"/>
              <a:gd name="connsiteY5417" fmla="*/ 960563 h 2993922"/>
              <a:gd name="connsiteX5418" fmla="*/ 1858616 w 8938307"/>
              <a:gd name="connsiteY5418" fmla="*/ 960563 h 2993922"/>
              <a:gd name="connsiteX5419" fmla="*/ 1874503 w 8938307"/>
              <a:gd name="connsiteY5419" fmla="*/ 960563 h 2993922"/>
              <a:gd name="connsiteX5420" fmla="*/ 1916864 w 8938307"/>
              <a:gd name="connsiteY5420" fmla="*/ 981744 h 2993922"/>
              <a:gd name="connsiteX5421" fmla="*/ 1916864 w 8938307"/>
              <a:gd name="connsiteY5421" fmla="*/ 992335 h 2993922"/>
              <a:gd name="connsiteX5422" fmla="*/ 1927455 w 8938307"/>
              <a:gd name="connsiteY5422" fmla="*/ 992335 h 2993922"/>
              <a:gd name="connsiteX5423" fmla="*/ 1938045 w 8938307"/>
              <a:gd name="connsiteY5423" fmla="*/ 981744 h 2993922"/>
              <a:gd name="connsiteX5424" fmla="*/ 1938045 w 8938307"/>
              <a:gd name="connsiteY5424" fmla="*/ 992335 h 2993922"/>
              <a:gd name="connsiteX5425" fmla="*/ 1938045 w 8938307"/>
              <a:gd name="connsiteY5425" fmla="*/ 1002925 h 2993922"/>
              <a:gd name="connsiteX5426" fmla="*/ 1895684 w 8938307"/>
              <a:gd name="connsiteY5426" fmla="*/ 1002925 h 2993922"/>
              <a:gd name="connsiteX5427" fmla="*/ 1853322 w 8938307"/>
              <a:gd name="connsiteY5427" fmla="*/ 987040 h 2993922"/>
              <a:gd name="connsiteX5428" fmla="*/ 1832141 w 8938307"/>
              <a:gd name="connsiteY5428" fmla="*/ 971154 h 2993922"/>
              <a:gd name="connsiteX5429" fmla="*/ 1842731 w 8938307"/>
              <a:gd name="connsiteY5429" fmla="*/ 971154 h 2993922"/>
              <a:gd name="connsiteX5430" fmla="*/ 1853322 w 8938307"/>
              <a:gd name="connsiteY5430" fmla="*/ 960563 h 2993922"/>
              <a:gd name="connsiteX5431" fmla="*/ 1472067 w 8938307"/>
              <a:gd name="connsiteY5431" fmla="*/ 960563 h 2993922"/>
              <a:gd name="connsiteX5432" fmla="*/ 1472067 w 8938307"/>
              <a:gd name="connsiteY5432" fmla="*/ 971154 h 2993922"/>
              <a:gd name="connsiteX5433" fmla="*/ 1482658 w 8938307"/>
              <a:gd name="connsiteY5433" fmla="*/ 971154 h 2993922"/>
              <a:gd name="connsiteX5434" fmla="*/ 1535610 w 8938307"/>
              <a:gd name="connsiteY5434" fmla="*/ 992335 h 2993922"/>
              <a:gd name="connsiteX5435" fmla="*/ 1546200 w 8938307"/>
              <a:gd name="connsiteY5435" fmla="*/ 1002925 h 2993922"/>
              <a:gd name="connsiteX5436" fmla="*/ 1551496 w 8938307"/>
              <a:gd name="connsiteY5436" fmla="*/ 1002925 h 2993922"/>
              <a:gd name="connsiteX5437" fmla="*/ 1567381 w 8938307"/>
              <a:gd name="connsiteY5437" fmla="*/ 1002925 h 2993922"/>
              <a:gd name="connsiteX5438" fmla="*/ 1577971 w 8938307"/>
              <a:gd name="connsiteY5438" fmla="*/ 1002925 h 2993922"/>
              <a:gd name="connsiteX5439" fmla="*/ 1577971 w 8938307"/>
              <a:gd name="connsiteY5439" fmla="*/ 1013515 h 2993922"/>
              <a:gd name="connsiteX5440" fmla="*/ 1609742 w 8938307"/>
              <a:gd name="connsiteY5440" fmla="*/ 1013515 h 2993922"/>
              <a:gd name="connsiteX5441" fmla="*/ 1630923 w 8938307"/>
              <a:gd name="connsiteY5441" fmla="*/ 1013515 h 2993922"/>
              <a:gd name="connsiteX5442" fmla="*/ 1630923 w 8938307"/>
              <a:gd name="connsiteY5442" fmla="*/ 1024106 h 2993922"/>
              <a:gd name="connsiteX5443" fmla="*/ 1652104 w 8938307"/>
              <a:gd name="connsiteY5443" fmla="*/ 1024106 h 2993922"/>
              <a:gd name="connsiteX5444" fmla="*/ 1662694 w 8938307"/>
              <a:gd name="connsiteY5444" fmla="*/ 1024106 h 2993922"/>
              <a:gd name="connsiteX5445" fmla="*/ 1662694 w 8938307"/>
              <a:gd name="connsiteY5445" fmla="*/ 1034696 h 2993922"/>
              <a:gd name="connsiteX5446" fmla="*/ 1683875 w 8938307"/>
              <a:gd name="connsiteY5446" fmla="*/ 1055877 h 2993922"/>
              <a:gd name="connsiteX5447" fmla="*/ 1715646 w 8938307"/>
              <a:gd name="connsiteY5447" fmla="*/ 1066467 h 2993922"/>
              <a:gd name="connsiteX5448" fmla="*/ 1673285 w 8938307"/>
              <a:gd name="connsiteY5448" fmla="*/ 1066467 h 2993922"/>
              <a:gd name="connsiteX5449" fmla="*/ 1620333 w 8938307"/>
              <a:gd name="connsiteY5449" fmla="*/ 1055877 h 2993922"/>
              <a:gd name="connsiteX5450" fmla="*/ 1620333 w 8938307"/>
              <a:gd name="connsiteY5450" fmla="*/ 1045287 h 2993922"/>
              <a:gd name="connsiteX5451" fmla="*/ 1609742 w 8938307"/>
              <a:gd name="connsiteY5451" fmla="*/ 1045287 h 2993922"/>
              <a:gd name="connsiteX5452" fmla="*/ 1604448 w 8938307"/>
              <a:gd name="connsiteY5452" fmla="*/ 1050581 h 2993922"/>
              <a:gd name="connsiteX5453" fmla="*/ 1588562 w 8938307"/>
              <a:gd name="connsiteY5453" fmla="*/ 1045287 h 2993922"/>
              <a:gd name="connsiteX5454" fmla="*/ 1572677 w 8938307"/>
              <a:gd name="connsiteY5454" fmla="*/ 1045287 h 2993922"/>
              <a:gd name="connsiteX5455" fmla="*/ 1546200 w 8938307"/>
              <a:gd name="connsiteY5455" fmla="*/ 1045287 h 2993922"/>
              <a:gd name="connsiteX5456" fmla="*/ 1498544 w 8938307"/>
              <a:gd name="connsiteY5456" fmla="*/ 1039992 h 2993922"/>
              <a:gd name="connsiteX5457" fmla="*/ 1493248 w 8938307"/>
              <a:gd name="connsiteY5457" fmla="*/ 1034696 h 2993922"/>
              <a:gd name="connsiteX5458" fmla="*/ 1495895 w 8938307"/>
              <a:gd name="connsiteY5458" fmla="*/ 1026753 h 2993922"/>
              <a:gd name="connsiteX5459" fmla="*/ 1503838 w 8938307"/>
              <a:gd name="connsiteY5459" fmla="*/ 1024106 h 2993922"/>
              <a:gd name="connsiteX5460" fmla="*/ 1482658 w 8938307"/>
              <a:gd name="connsiteY5460" fmla="*/ 1013515 h 2993922"/>
              <a:gd name="connsiteX5461" fmla="*/ 1472067 w 8938307"/>
              <a:gd name="connsiteY5461" fmla="*/ 1024106 h 2993922"/>
              <a:gd name="connsiteX5462" fmla="*/ 1461477 w 8938307"/>
              <a:gd name="connsiteY5462" fmla="*/ 1034696 h 2993922"/>
              <a:gd name="connsiteX5463" fmla="*/ 1450886 w 8938307"/>
              <a:gd name="connsiteY5463" fmla="*/ 1024106 h 2993922"/>
              <a:gd name="connsiteX5464" fmla="*/ 1408525 w 8938307"/>
              <a:gd name="connsiteY5464" fmla="*/ 1034696 h 2993922"/>
              <a:gd name="connsiteX5465" fmla="*/ 1397934 w 8938307"/>
              <a:gd name="connsiteY5465" fmla="*/ 1034696 h 2993922"/>
              <a:gd name="connsiteX5466" fmla="*/ 1387344 w 8938307"/>
              <a:gd name="connsiteY5466" fmla="*/ 1034696 h 2993922"/>
              <a:gd name="connsiteX5467" fmla="*/ 1408525 w 8938307"/>
              <a:gd name="connsiteY5467" fmla="*/ 1055877 h 2993922"/>
              <a:gd name="connsiteX5468" fmla="*/ 1419114 w 8938307"/>
              <a:gd name="connsiteY5468" fmla="*/ 1066467 h 2993922"/>
              <a:gd name="connsiteX5469" fmla="*/ 1461477 w 8938307"/>
              <a:gd name="connsiteY5469" fmla="*/ 1077058 h 2993922"/>
              <a:gd name="connsiteX5470" fmla="*/ 1503838 w 8938307"/>
              <a:gd name="connsiteY5470" fmla="*/ 1087648 h 2993922"/>
              <a:gd name="connsiteX5471" fmla="*/ 1525019 w 8938307"/>
              <a:gd name="connsiteY5471" fmla="*/ 1092944 h 2993922"/>
              <a:gd name="connsiteX5472" fmla="*/ 1530314 w 8938307"/>
              <a:gd name="connsiteY5472" fmla="*/ 1077058 h 2993922"/>
              <a:gd name="connsiteX5473" fmla="*/ 1514429 w 8938307"/>
              <a:gd name="connsiteY5473" fmla="*/ 1077058 h 2993922"/>
              <a:gd name="connsiteX5474" fmla="*/ 1514429 w 8938307"/>
              <a:gd name="connsiteY5474" fmla="*/ 1066467 h 2993922"/>
              <a:gd name="connsiteX5475" fmla="*/ 1530314 w 8938307"/>
              <a:gd name="connsiteY5475" fmla="*/ 1055877 h 2993922"/>
              <a:gd name="connsiteX5476" fmla="*/ 1535610 w 8938307"/>
              <a:gd name="connsiteY5476" fmla="*/ 1066467 h 2993922"/>
              <a:gd name="connsiteX5477" fmla="*/ 1546200 w 8938307"/>
              <a:gd name="connsiteY5477" fmla="*/ 1071762 h 2993922"/>
              <a:gd name="connsiteX5478" fmla="*/ 1556790 w 8938307"/>
              <a:gd name="connsiteY5478" fmla="*/ 1077058 h 2993922"/>
              <a:gd name="connsiteX5479" fmla="*/ 1572677 w 8938307"/>
              <a:gd name="connsiteY5479" fmla="*/ 1082354 h 2993922"/>
              <a:gd name="connsiteX5480" fmla="*/ 1593856 w 8938307"/>
              <a:gd name="connsiteY5480" fmla="*/ 1087648 h 2993922"/>
              <a:gd name="connsiteX5481" fmla="*/ 1609742 w 8938307"/>
              <a:gd name="connsiteY5481" fmla="*/ 1087648 h 2993922"/>
              <a:gd name="connsiteX5482" fmla="*/ 1599152 w 8938307"/>
              <a:gd name="connsiteY5482" fmla="*/ 1098239 h 2993922"/>
              <a:gd name="connsiteX5483" fmla="*/ 1556790 w 8938307"/>
              <a:gd name="connsiteY5483" fmla="*/ 1087648 h 2993922"/>
              <a:gd name="connsiteX5484" fmla="*/ 1599152 w 8938307"/>
              <a:gd name="connsiteY5484" fmla="*/ 1108829 h 2993922"/>
              <a:gd name="connsiteX5485" fmla="*/ 1662694 w 8938307"/>
              <a:gd name="connsiteY5485" fmla="*/ 1119419 h 2993922"/>
              <a:gd name="connsiteX5486" fmla="*/ 1673285 w 8938307"/>
              <a:gd name="connsiteY5486" fmla="*/ 1108829 h 2993922"/>
              <a:gd name="connsiteX5487" fmla="*/ 1683875 w 8938307"/>
              <a:gd name="connsiteY5487" fmla="*/ 1092944 h 2993922"/>
              <a:gd name="connsiteX5488" fmla="*/ 1694466 w 8938307"/>
              <a:gd name="connsiteY5488" fmla="*/ 1087648 h 2993922"/>
              <a:gd name="connsiteX5489" fmla="*/ 1705056 w 8938307"/>
              <a:gd name="connsiteY5489" fmla="*/ 1077058 h 2993922"/>
              <a:gd name="connsiteX5490" fmla="*/ 1726237 w 8938307"/>
              <a:gd name="connsiteY5490" fmla="*/ 1055877 h 2993922"/>
              <a:gd name="connsiteX5491" fmla="*/ 1705056 w 8938307"/>
              <a:gd name="connsiteY5491" fmla="*/ 1045287 h 2993922"/>
              <a:gd name="connsiteX5492" fmla="*/ 1705056 w 8938307"/>
              <a:gd name="connsiteY5492" fmla="*/ 1034696 h 2993922"/>
              <a:gd name="connsiteX5493" fmla="*/ 1715646 w 8938307"/>
              <a:gd name="connsiteY5493" fmla="*/ 1034696 h 2993922"/>
              <a:gd name="connsiteX5494" fmla="*/ 1747418 w 8938307"/>
              <a:gd name="connsiteY5494" fmla="*/ 1045287 h 2993922"/>
              <a:gd name="connsiteX5495" fmla="*/ 1726237 w 8938307"/>
              <a:gd name="connsiteY5495" fmla="*/ 1034696 h 2993922"/>
              <a:gd name="connsiteX5496" fmla="*/ 1715646 w 8938307"/>
              <a:gd name="connsiteY5496" fmla="*/ 1034696 h 2993922"/>
              <a:gd name="connsiteX5497" fmla="*/ 1715646 w 8938307"/>
              <a:gd name="connsiteY5497" fmla="*/ 1024106 h 2993922"/>
              <a:gd name="connsiteX5498" fmla="*/ 1705056 w 8938307"/>
              <a:gd name="connsiteY5498" fmla="*/ 1024106 h 2993922"/>
              <a:gd name="connsiteX5499" fmla="*/ 1678581 w 8938307"/>
              <a:gd name="connsiteY5499" fmla="*/ 1013515 h 2993922"/>
              <a:gd name="connsiteX5500" fmla="*/ 1662694 w 8938307"/>
              <a:gd name="connsiteY5500" fmla="*/ 1013515 h 2993922"/>
              <a:gd name="connsiteX5501" fmla="*/ 1652104 w 8938307"/>
              <a:gd name="connsiteY5501" fmla="*/ 1024106 h 2993922"/>
              <a:gd name="connsiteX5502" fmla="*/ 1652104 w 8938307"/>
              <a:gd name="connsiteY5502" fmla="*/ 1013515 h 2993922"/>
              <a:gd name="connsiteX5503" fmla="*/ 1641514 w 8938307"/>
              <a:gd name="connsiteY5503" fmla="*/ 1002925 h 2993922"/>
              <a:gd name="connsiteX5504" fmla="*/ 1636218 w 8938307"/>
              <a:gd name="connsiteY5504" fmla="*/ 997629 h 2993922"/>
              <a:gd name="connsiteX5505" fmla="*/ 1620333 w 8938307"/>
              <a:gd name="connsiteY5505" fmla="*/ 992335 h 2993922"/>
              <a:gd name="connsiteX5506" fmla="*/ 1583266 w 8938307"/>
              <a:gd name="connsiteY5506" fmla="*/ 976448 h 2993922"/>
              <a:gd name="connsiteX5507" fmla="*/ 1535610 w 8938307"/>
              <a:gd name="connsiteY5507" fmla="*/ 971154 h 2993922"/>
              <a:gd name="connsiteX5508" fmla="*/ 1493248 w 8938307"/>
              <a:gd name="connsiteY5508" fmla="*/ 971154 h 2993922"/>
              <a:gd name="connsiteX5509" fmla="*/ 1493248 w 8938307"/>
              <a:gd name="connsiteY5509" fmla="*/ 960563 h 2993922"/>
              <a:gd name="connsiteX5510" fmla="*/ 1472067 w 8938307"/>
              <a:gd name="connsiteY5510" fmla="*/ 960563 h 2993922"/>
              <a:gd name="connsiteX5511" fmla="*/ 1450886 w 8938307"/>
              <a:gd name="connsiteY5511" fmla="*/ 960563 h 2993922"/>
              <a:gd name="connsiteX5512" fmla="*/ 1440296 w 8938307"/>
              <a:gd name="connsiteY5512" fmla="*/ 965858 h 2993922"/>
              <a:gd name="connsiteX5513" fmla="*/ 1450886 w 8938307"/>
              <a:gd name="connsiteY5513" fmla="*/ 971154 h 2993922"/>
              <a:gd name="connsiteX5514" fmla="*/ 1461477 w 8938307"/>
              <a:gd name="connsiteY5514" fmla="*/ 971154 h 2993922"/>
              <a:gd name="connsiteX5515" fmla="*/ 1175535 w 8938307"/>
              <a:gd name="connsiteY5515" fmla="*/ 960563 h 2993922"/>
              <a:gd name="connsiteX5516" fmla="*/ 1186126 w 8938307"/>
              <a:gd name="connsiteY5516" fmla="*/ 960563 h 2993922"/>
              <a:gd name="connsiteX5517" fmla="*/ 1196717 w 8938307"/>
              <a:gd name="connsiteY5517" fmla="*/ 971154 h 2993922"/>
              <a:gd name="connsiteX5518" fmla="*/ 1186126 w 8938307"/>
              <a:gd name="connsiteY5518" fmla="*/ 971154 h 2993922"/>
              <a:gd name="connsiteX5519" fmla="*/ 1180832 w 8938307"/>
              <a:gd name="connsiteY5519" fmla="*/ 965858 h 2993922"/>
              <a:gd name="connsiteX5520" fmla="*/ 1175535 w 8938307"/>
              <a:gd name="connsiteY5520" fmla="*/ 960563 h 2993922"/>
              <a:gd name="connsiteX5521" fmla="*/ 2478156 w 8938307"/>
              <a:gd name="connsiteY5521" fmla="*/ 953944 h 2993922"/>
              <a:gd name="connsiteX5522" fmla="*/ 2467566 w 8938307"/>
              <a:gd name="connsiteY5522" fmla="*/ 960563 h 2993922"/>
              <a:gd name="connsiteX5523" fmla="*/ 2456975 w 8938307"/>
              <a:gd name="connsiteY5523" fmla="*/ 960563 h 2993922"/>
              <a:gd name="connsiteX5524" fmla="*/ 2483450 w 8938307"/>
              <a:gd name="connsiteY5524" fmla="*/ 965858 h 2993922"/>
              <a:gd name="connsiteX5525" fmla="*/ 2488746 w 8938307"/>
              <a:gd name="connsiteY5525" fmla="*/ 971154 h 2993922"/>
              <a:gd name="connsiteX5526" fmla="*/ 2552289 w 8938307"/>
              <a:gd name="connsiteY5526" fmla="*/ 981744 h 2993922"/>
              <a:gd name="connsiteX5527" fmla="*/ 2509927 w 8938307"/>
              <a:gd name="connsiteY5527" fmla="*/ 960563 h 2993922"/>
              <a:gd name="connsiteX5528" fmla="*/ 2488746 w 8938307"/>
              <a:gd name="connsiteY5528" fmla="*/ 955269 h 2993922"/>
              <a:gd name="connsiteX5529" fmla="*/ 2478156 w 8938307"/>
              <a:gd name="connsiteY5529" fmla="*/ 953944 h 2993922"/>
              <a:gd name="connsiteX5530" fmla="*/ 8832403 w 8938307"/>
              <a:gd name="connsiteY5530" fmla="*/ 949973 h 2993922"/>
              <a:gd name="connsiteX5531" fmla="*/ 8853583 w 8938307"/>
              <a:gd name="connsiteY5531" fmla="*/ 955269 h 2993922"/>
              <a:gd name="connsiteX5532" fmla="*/ 8901240 w 8938307"/>
              <a:gd name="connsiteY5532" fmla="*/ 971154 h 2993922"/>
              <a:gd name="connsiteX5533" fmla="*/ 8938307 w 8938307"/>
              <a:gd name="connsiteY5533" fmla="*/ 981744 h 2993922"/>
              <a:gd name="connsiteX5534" fmla="*/ 8917126 w 8938307"/>
              <a:gd name="connsiteY5534" fmla="*/ 981744 h 2993922"/>
              <a:gd name="connsiteX5535" fmla="*/ 8895945 w 8938307"/>
              <a:gd name="connsiteY5535" fmla="*/ 976448 h 2993922"/>
              <a:gd name="connsiteX5536" fmla="*/ 8874765 w 8938307"/>
              <a:gd name="connsiteY5536" fmla="*/ 971154 h 2993922"/>
              <a:gd name="connsiteX5537" fmla="*/ 8832403 w 8938307"/>
              <a:gd name="connsiteY5537" fmla="*/ 949973 h 2993922"/>
              <a:gd name="connsiteX5538" fmla="*/ 8271112 w 8938307"/>
              <a:gd name="connsiteY5538" fmla="*/ 949973 h 2993922"/>
              <a:gd name="connsiteX5539" fmla="*/ 8334654 w 8938307"/>
              <a:gd name="connsiteY5539" fmla="*/ 960563 h 2993922"/>
              <a:gd name="connsiteX5540" fmla="*/ 8324064 w 8938307"/>
              <a:gd name="connsiteY5540" fmla="*/ 960563 h 2993922"/>
              <a:gd name="connsiteX5541" fmla="*/ 8302883 w 8938307"/>
              <a:gd name="connsiteY5541" fmla="*/ 960563 h 2993922"/>
              <a:gd name="connsiteX5542" fmla="*/ 8281702 w 8938307"/>
              <a:gd name="connsiteY5542" fmla="*/ 960563 h 2993922"/>
              <a:gd name="connsiteX5543" fmla="*/ 8271112 w 8938307"/>
              <a:gd name="connsiteY5543" fmla="*/ 949973 h 2993922"/>
              <a:gd name="connsiteX5544" fmla="*/ 7254432 w 8938307"/>
              <a:gd name="connsiteY5544" fmla="*/ 949973 h 2993922"/>
              <a:gd name="connsiteX5545" fmla="*/ 7275612 w 8938307"/>
              <a:gd name="connsiteY5545" fmla="*/ 960563 h 2993922"/>
              <a:gd name="connsiteX5546" fmla="*/ 7286203 w 8938307"/>
              <a:gd name="connsiteY5546" fmla="*/ 960563 h 2993922"/>
              <a:gd name="connsiteX5547" fmla="*/ 2435794 w 8938307"/>
              <a:gd name="connsiteY5547" fmla="*/ 949973 h 2993922"/>
              <a:gd name="connsiteX5548" fmla="*/ 2435794 w 8938307"/>
              <a:gd name="connsiteY5548" fmla="*/ 960563 h 2993922"/>
              <a:gd name="connsiteX5549" fmla="*/ 2446385 w 8938307"/>
              <a:gd name="connsiteY5549" fmla="*/ 960563 h 2993922"/>
              <a:gd name="connsiteX5550" fmla="*/ 2435794 w 8938307"/>
              <a:gd name="connsiteY5550" fmla="*/ 949973 h 2993922"/>
              <a:gd name="connsiteX5551" fmla="*/ 603653 w 8938307"/>
              <a:gd name="connsiteY5551" fmla="*/ 939383 h 2993922"/>
              <a:gd name="connsiteX5552" fmla="*/ 630128 w 8938307"/>
              <a:gd name="connsiteY5552" fmla="*/ 944677 h 2993922"/>
              <a:gd name="connsiteX5553" fmla="*/ 646015 w 8938307"/>
              <a:gd name="connsiteY5553" fmla="*/ 960563 h 2993922"/>
              <a:gd name="connsiteX5554" fmla="*/ 656605 w 8938307"/>
              <a:gd name="connsiteY5554" fmla="*/ 981744 h 2993922"/>
              <a:gd name="connsiteX5555" fmla="*/ 667195 w 8938307"/>
              <a:gd name="connsiteY5555" fmla="*/ 992335 h 2993922"/>
              <a:gd name="connsiteX5556" fmla="*/ 656605 w 8938307"/>
              <a:gd name="connsiteY5556" fmla="*/ 992335 h 2993922"/>
              <a:gd name="connsiteX5557" fmla="*/ 614243 w 8938307"/>
              <a:gd name="connsiteY5557" fmla="*/ 971154 h 2993922"/>
              <a:gd name="connsiteX5558" fmla="*/ 603653 w 8938307"/>
              <a:gd name="connsiteY5558" fmla="*/ 939383 h 2993922"/>
              <a:gd name="connsiteX5559" fmla="*/ 8461739 w 8938307"/>
              <a:gd name="connsiteY5559" fmla="*/ 928792 h 2993922"/>
              <a:gd name="connsiteX5560" fmla="*/ 8482920 w 8938307"/>
              <a:gd name="connsiteY5560" fmla="*/ 939383 h 2993922"/>
              <a:gd name="connsiteX5561" fmla="*/ 8546462 w 8938307"/>
              <a:gd name="connsiteY5561" fmla="*/ 949973 h 2993922"/>
              <a:gd name="connsiteX5562" fmla="*/ 8599414 w 8938307"/>
              <a:gd name="connsiteY5562" fmla="*/ 971154 h 2993922"/>
              <a:gd name="connsiteX5563" fmla="*/ 8615299 w 8938307"/>
              <a:gd name="connsiteY5563" fmla="*/ 971154 h 2993922"/>
              <a:gd name="connsiteX5564" fmla="*/ 8625889 w 8938307"/>
              <a:gd name="connsiteY5564" fmla="*/ 971154 h 2993922"/>
              <a:gd name="connsiteX5565" fmla="*/ 8636480 w 8938307"/>
              <a:gd name="connsiteY5565" fmla="*/ 971154 h 2993922"/>
              <a:gd name="connsiteX5566" fmla="*/ 8641775 w 8938307"/>
              <a:gd name="connsiteY5566" fmla="*/ 981744 h 2993922"/>
              <a:gd name="connsiteX5567" fmla="*/ 8652366 w 8938307"/>
              <a:gd name="connsiteY5567" fmla="*/ 981744 h 2993922"/>
              <a:gd name="connsiteX5568" fmla="*/ 8662957 w 8938307"/>
              <a:gd name="connsiteY5568" fmla="*/ 981744 h 2993922"/>
              <a:gd name="connsiteX5569" fmla="*/ 8662957 w 8938307"/>
              <a:gd name="connsiteY5569" fmla="*/ 992335 h 2993922"/>
              <a:gd name="connsiteX5570" fmla="*/ 8726499 w 8938307"/>
              <a:gd name="connsiteY5570" fmla="*/ 1013515 h 2993922"/>
              <a:gd name="connsiteX5571" fmla="*/ 8710613 w 8938307"/>
              <a:gd name="connsiteY5571" fmla="*/ 1013515 h 2993922"/>
              <a:gd name="connsiteX5572" fmla="*/ 8678843 w 8938307"/>
              <a:gd name="connsiteY5572" fmla="*/ 1008220 h 2993922"/>
              <a:gd name="connsiteX5573" fmla="*/ 8641775 w 8938307"/>
              <a:gd name="connsiteY5573" fmla="*/ 997629 h 2993922"/>
              <a:gd name="connsiteX5574" fmla="*/ 8599414 w 8938307"/>
              <a:gd name="connsiteY5574" fmla="*/ 992335 h 2993922"/>
              <a:gd name="connsiteX5575" fmla="*/ 8557053 w 8938307"/>
              <a:gd name="connsiteY5575" fmla="*/ 981744 h 2993922"/>
              <a:gd name="connsiteX5576" fmla="*/ 8546462 w 8938307"/>
              <a:gd name="connsiteY5576" fmla="*/ 971154 h 2993922"/>
              <a:gd name="connsiteX5577" fmla="*/ 8535871 w 8938307"/>
              <a:gd name="connsiteY5577" fmla="*/ 971154 h 2993922"/>
              <a:gd name="connsiteX5578" fmla="*/ 8525281 w 8938307"/>
              <a:gd name="connsiteY5578" fmla="*/ 971154 h 2993922"/>
              <a:gd name="connsiteX5579" fmla="*/ 8477624 w 8938307"/>
              <a:gd name="connsiteY5579" fmla="*/ 955269 h 2993922"/>
              <a:gd name="connsiteX5580" fmla="*/ 8451148 w 8938307"/>
              <a:gd name="connsiteY5580" fmla="*/ 939383 h 2993922"/>
              <a:gd name="connsiteX5581" fmla="*/ 1376752 w 8938307"/>
              <a:gd name="connsiteY5581" fmla="*/ 928792 h 2993922"/>
              <a:gd name="connsiteX5582" fmla="*/ 1366162 w 8938307"/>
              <a:gd name="connsiteY5582" fmla="*/ 934087 h 2993922"/>
              <a:gd name="connsiteX5583" fmla="*/ 1376752 w 8938307"/>
              <a:gd name="connsiteY5583" fmla="*/ 939383 h 2993922"/>
              <a:gd name="connsiteX5584" fmla="*/ 1397934 w 8938307"/>
              <a:gd name="connsiteY5584" fmla="*/ 939383 h 2993922"/>
              <a:gd name="connsiteX5585" fmla="*/ 1313210 w 8938307"/>
              <a:gd name="connsiteY5585" fmla="*/ 918202 h 2993922"/>
              <a:gd name="connsiteX5586" fmla="*/ 1323802 w 8938307"/>
              <a:gd name="connsiteY5586" fmla="*/ 928792 h 2993922"/>
              <a:gd name="connsiteX5587" fmla="*/ 1355573 w 8938307"/>
              <a:gd name="connsiteY5587" fmla="*/ 928792 h 2993922"/>
              <a:gd name="connsiteX5588" fmla="*/ 1260258 w 8938307"/>
              <a:gd name="connsiteY5588" fmla="*/ 918202 h 2993922"/>
              <a:gd name="connsiteX5589" fmla="*/ 1260258 w 8938307"/>
              <a:gd name="connsiteY5589" fmla="*/ 928792 h 2993922"/>
              <a:gd name="connsiteX5590" fmla="*/ 1270849 w 8938307"/>
              <a:gd name="connsiteY5590" fmla="*/ 918202 h 2993922"/>
              <a:gd name="connsiteX5591" fmla="*/ 1260258 w 8938307"/>
              <a:gd name="connsiteY5591" fmla="*/ 918202 h 2993922"/>
              <a:gd name="connsiteX5592" fmla="*/ 1980407 w 8938307"/>
              <a:gd name="connsiteY5592" fmla="*/ 907611 h 2993922"/>
              <a:gd name="connsiteX5593" fmla="*/ 1969816 w 8938307"/>
              <a:gd name="connsiteY5593" fmla="*/ 918202 h 2993922"/>
              <a:gd name="connsiteX5594" fmla="*/ 1980407 w 8938307"/>
              <a:gd name="connsiteY5594" fmla="*/ 918202 h 2993922"/>
              <a:gd name="connsiteX5595" fmla="*/ 1980407 w 8938307"/>
              <a:gd name="connsiteY5595" fmla="*/ 907611 h 2993922"/>
              <a:gd name="connsiteX5596" fmla="*/ 381254 w 8938307"/>
              <a:gd name="connsiteY5596" fmla="*/ 907611 h 2993922"/>
              <a:gd name="connsiteX5597" fmla="*/ 413026 w 8938307"/>
              <a:gd name="connsiteY5597" fmla="*/ 918202 h 2993922"/>
              <a:gd name="connsiteX5598" fmla="*/ 529521 w 8938307"/>
              <a:gd name="connsiteY5598" fmla="*/ 981744 h 2993922"/>
              <a:gd name="connsiteX5599" fmla="*/ 571882 w 8938307"/>
              <a:gd name="connsiteY5599" fmla="*/ 1002925 h 2993922"/>
              <a:gd name="connsiteX5600" fmla="*/ 593062 w 8938307"/>
              <a:gd name="connsiteY5600" fmla="*/ 1008220 h 2993922"/>
              <a:gd name="connsiteX5601" fmla="*/ 614243 w 8938307"/>
              <a:gd name="connsiteY5601" fmla="*/ 1013515 h 2993922"/>
              <a:gd name="connsiteX5602" fmla="*/ 635425 w 8938307"/>
              <a:gd name="connsiteY5602" fmla="*/ 1034696 h 2993922"/>
              <a:gd name="connsiteX5603" fmla="*/ 656605 w 8938307"/>
              <a:gd name="connsiteY5603" fmla="*/ 1045287 h 2993922"/>
              <a:gd name="connsiteX5604" fmla="*/ 656605 w 8938307"/>
              <a:gd name="connsiteY5604" fmla="*/ 1055877 h 2993922"/>
              <a:gd name="connsiteX5605" fmla="*/ 603653 w 8938307"/>
              <a:gd name="connsiteY5605" fmla="*/ 1034696 h 2993922"/>
              <a:gd name="connsiteX5606" fmla="*/ 534816 w 8938307"/>
              <a:gd name="connsiteY5606" fmla="*/ 997629 h 2993922"/>
              <a:gd name="connsiteX5607" fmla="*/ 497749 w 8938307"/>
              <a:gd name="connsiteY5607" fmla="*/ 981744 h 2993922"/>
              <a:gd name="connsiteX5608" fmla="*/ 413026 w 8938307"/>
              <a:gd name="connsiteY5608" fmla="*/ 949973 h 2993922"/>
              <a:gd name="connsiteX5609" fmla="*/ 402435 w 8938307"/>
              <a:gd name="connsiteY5609" fmla="*/ 939383 h 2993922"/>
              <a:gd name="connsiteX5610" fmla="*/ 381254 w 8938307"/>
              <a:gd name="connsiteY5610" fmla="*/ 939383 h 2993922"/>
              <a:gd name="connsiteX5611" fmla="*/ 365368 w 8938307"/>
              <a:gd name="connsiteY5611" fmla="*/ 928792 h 2993922"/>
              <a:gd name="connsiteX5612" fmla="*/ 365368 w 8938307"/>
              <a:gd name="connsiteY5612" fmla="*/ 912906 h 2993922"/>
              <a:gd name="connsiteX5613" fmla="*/ 381254 w 8938307"/>
              <a:gd name="connsiteY5613" fmla="*/ 907611 h 2993922"/>
              <a:gd name="connsiteX5614" fmla="*/ 1993645 w 8938307"/>
              <a:gd name="connsiteY5614" fmla="*/ 899668 h 2993922"/>
              <a:gd name="connsiteX5615" fmla="*/ 1990997 w 8938307"/>
              <a:gd name="connsiteY5615" fmla="*/ 902317 h 2993922"/>
              <a:gd name="connsiteX5616" fmla="*/ 2012178 w 8938307"/>
              <a:gd name="connsiteY5616" fmla="*/ 907611 h 2993922"/>
              <a:gd name="connsiteX5617" fmla="*/ 2033359 w 8938307"/>
              <a:gd name="connsiteY5617" fmla="*/ 918202 h 2993922"/>
              <a:gd name="connsiteX5618" fmla="*/ 2012178 w 8938307"/>
              <a:gd name="connsiteY5618" fmla="*/ 928792 h 2993922"/>
              <a:gd name="connsiteX5619" fmla="*/ 2022769 w 8938307"/>
              <a:gd name="connsiteY5619" fmla="*/ 939383 h 2993922"/>
              <a:gd name="connsiteX5620" fmla="*/ 2054540 w 8938307"/>
              <a:gd name="connsiteY5620" fmla="*/ 949973 h 2993922"/>
              <a:gd name="connsiteX5621" fmla="*/ 2086311 w 8938307"/>
              <a:gd name="connsiteY5621" fmla="*/ 949973 h 2993922"/>
              <a:gd name="connsiteX5622" fmla="*/ 2107491 w 8938307"/>
              <a:gd name="connsiteY5622" fmla="*/ 949973 h 2993922"/>
              <a:gd name="connsiteX5623" fmla="*/ 2096901 w 8938307"/>
              <a:gd name="connsiteY5623" fmla="*/ 939383 h 2993922"/>
              <a:gd name="connsiteX5624" fmla="*/ 2086311 w 8938307"/>
              <a:gd name="connsiteY5624" fmla="*/ 939383 h 2993922"/>
              <a:gd name="connsiteX5625" fmla="*/ 2075721 w 8938307"/>
              <a:gd name="connsiteY5625" fmla="*/ 939383 h 2993922"/>
              <a:gd name="connsiteX5626" fmla="*/ 2075721 w 8938307"/>
              <a:gd name="connsiteY5626" fmla="*/ 918202 h 2993922"/>
              <a:gd name="connsiteX5627" fmla="*/ 2086311 w 8938307"/>
              <a:gd name="connsiteY5627" fmla="*/ 918202 h 2993922"/>
              <a:gd name="connsiteX5628" fmla="*/ 2075721 w 8938307"/>
              <a:gd name="connsiteY5628" fmla="*/ 907611 h 2993922"/>
              <a:gd name="connsiteX5629" fmla="*/ 2043949 w 8938307"/>
              <a:gd name="connsiteY5629" fmla="*/ 907611 h 2993922"/>
              <a:gd name="connsiteX5630" fmla="*/ 2012178 w 8938307"/>
              <a:gd name="connsiteY5630" fmla="*/ 902317 h 2993922"/>
              <a:gd name="connsiteX5631" fmla="*/ 2001587 w 8938307"/>
              <a:gd name="connsiteY5631" fmla="*/ 902317 h 2993922"/>
              <a:gd name="connsiteX5632" fmla="*/ 1993645 w 8938307"/>
              <a:gd name="connsiteY5632" fmla="*/ 899668 h 2993922"/>
              <a:gd name="connsiteX5633" fmla="*/ 8472329 w 8938307"/>
              <a:gd name="connsiteY5633" fmla="*/ 897021 h 2993922"/>
              <a:gd name="connsiteX5634" fmla="*/ 8482920 w 8938307"/>
              <a:gd name="connsiteY5634" fmla="*/ 897021 h 2993922"/>
              <a:gd name="connsiteX5635" fmla="*/ 8472329 w 8938307"/>
              <a:gd name="connsiteY5635" fmla="*/ 907611 h 2993922"/>
              <a:gd name="connsiteX5636" fmla="*/ 2425203 w 8938307"/>
              <a:gd name="connsiteY5636" fmla="*/ 886431 h 2993922"/>
              <a:gd name="connsiteX5637" fmla="*/ 2435794 w 8938307"/>
              <a:gd name="connsiteY5637" fmla="*/ 897021 h 2993922"/>
              <a:gd name="connsiteX5638" fmla="*/ 2435794 w 8938307"/>
              <a:gd name="connsiteY5638" fmla="*/ 886431 h 2993922"/>
              <a:gd name="connsiteX5639" fmla="*/ 2425203 w 8938307"/>
              <a:gd name="connsiteY5639" fmla="*/ 886431 h 2993922"/>
              <a:gd name="connsiteX5640" fmla="*/ 1874503 w 8938307"/>
              <a:gd name="connsiteY5640" fmla="*/ 886431 h 2993922"/>
              <a:gd name="connsiteX5641" fmla="*/ 1874503 w 8938307"/>
              <a:gd name="connsiteY5641" fmla="*/ 897021 h 2993922"/>
              <a:gd name="connsiteX5642" fmla="*/ 1885093 w 8938307"/>
              <a:gd name="connsiteY5642" fmla="*/ 886431 h 2993922"/>
              <a:gd name="connsiteX5643" fmla="*/ 1334392 w 8938307"/>
              <a:gd name="connsiteY5643" fmla="*/ 886431 h 2993922"/>
              <a:gd name="connsiteX5644" fmla="*/ 1323802 w 8938307"/>
              <a:gd name="connsiteY5644" fmla="*/ 897021 h 2993922"/>
              <a:gd name="connsiteX5645" fmla="*/ 1313210 w 8938307"/>
              <a:gd name="connsiteY5645" fmla="*/ 897021 h 2993922"/>
              <a:gd name="connsiteX5646" fmla="*/ 1334392 w 8938307"/>
              <a:gd name="connsiteY5646" fmla="*/ 907611 h 2993922"/>
              <a:gd name="connsiteX5647" fmla="*/ 1355573 w 8938307"/>
              <a:gd name="connsiteY5647" fmla="*/ 912906 h 2993922"/>
              <a:gd name="connsiteX5648" fmla="*/ 1360867 w 8938307"/>
              <a:gd name="connsiteY5648" fmla="*/ 912906 h 2993922"/>
              <a:gd name="connsiteX5649" fmla="*/ 1360867 w 8938307"/>
              <a:gd name="connsiteY5649" fmla="*/ 902317 h 2993922"/>
              <a:gd name="connsiteX5650" fmla="*/ 1344982 w 8938307"/>
              <a:gd name="connsiteY5650" fmla="*/ 897021 h 2993922"/>
              <a:gd name="connsiteX5651" fmla="*/ 1334392 w 8938307"/>
              <a:gd name="connsiteY5651" fmla="*/ 886431 h 2993922"/>
              <a:gd name="connsiteX5652" fmla="*/ 1281440 w 8938307"/>
              <a:gd name="connsiteY5652" fmla="*/ 886431 h 2993922"/>
              <a:gd name="connsiteX5653" fmla="*/ 1292030 w 8938307"/>
              <a:gd name="connsiteY5653" fmla="*/ 897021 h 2993922"/>
              <a:gd name="connsiteX5654" fmla="*/ 1302621 w 8938307"/>
              <a:gd name="connsiteY5654" fmla="*/ 886431 h 2993922"/>
              <a:gd name="connsiteX5655" fmla="*/ 1292030 w 8938307"/>
              <a:gd name="connsiteY5655" fmla="*/ 886431 h 2993922"/>
              <a:gd name="connsiteX5656" fmla="*/ 1281440 w 8938307"/>
              <a:gd name="connsiteY5656" fmla="*/ 886431 h 2993922"/>
              <a:gd name="connsiteX5657" fmla="*/ 8387606 w 8938307"/>
              <a:gd name="connsiteY5657" fmla="*/ 875840 h 2993922"/>
              <a:gd name="connsiteX5658" fmla="*/ 8429968 w 8938307"/>
              <a:gd name="connsiteY5658" fmla="*/ 886431 h 2993922"/>
              <a:gd name="connsiteX5659" fmla="*/ 8408787 w 8938307"/>
              <a:gd name="connsiteY5659" fmla="*/ 886431 h 2993922"/>
              <a:gd name="connsiteX5660" fmla="*/ 8387606 w 8938307"/>
              <a:gd name="connsiteY5660" fmla="*/ 875840 h 2993922"/>
              <a:gd name="connsiteX5661" fmla="*/ 6973785 w 8938307"/>
              <a:gd name="connsiteY5661" fmla="*/ 875840 h 2993922"/>
              <a:gd name="connsiteX5662" fmla="*/ 6968491 w 8938307"/>
              <a:gd name="connsiteY5662" fmla="*/ 886431 h 2993922"/>
              <a:gd name="connsiteX5663" fmla="*/ 6979081 w 8938307"/>
              <a:gd name="connsiteY5663" fmla="*/ 886431 h 2993922"/>
              <a:gd name="connsiteX5664" fmla="*/ 6973785 w 8938307"/>
              <a:gd name="connsiteY5664" fmla="*/ 875840 h 2993922"/>
              <a:gd name="connsiteX5665" fmla="*/ 2404023 w 8938307"/>
              <a:gd name="connsiteY5665" fmla="*/ 875840 h 2993922"/>
              <a:gd name="connsiteX5666" fmla="*/ 2404023 w 8938307"/>
              <a:gd name="connsiteY5666" fmla="*/ 886431 h 2993922"/>
              <a:gd name="connsiteX5667" fmla="*/ 2414614 w 8938307"/>
              <a:gd name="connsiteY5667" fmla="*/ 886431 h 2993922"/>
              <a:gd name="connsiteX5668" fmla="*/ 2404023 w 8938307"/>
              <a:gd name="connsiteY5668" fmla="*/ 875840 h 2993922"/>
              <a:gd name="connsiteX5669" fmla="*/ 2202805 w 8938307"/>
              <a:gd name="connsiteY5669" fmla="*/ 875840 h 2993922"/>
              <a:gd name="connsiteX5670" fmla="*/ 2223986 w 8938307"/>
              <a:gd name="connsiteY5670" fmla="*/ 897021 h 2993922"/>
              <a:gd name="connsiteX5671" fmla="*/ 2234577 w 8938307"/>
              <a:gd name="connsiteY5671" fmla="*/ 897021 h 2993922"/>
              <a:gd name="connsiteX5672" fmla="*/ 2255757 w 8938307"/>
              <a:gd name="connsiteY5672" fmla="*/ 897021 h 2993922"/>
              <a:gd name="connsiteX5673" fmla="*/ 2282234 w 8938307"/>
              <a:gd name="connsiteY5673" fmla="*/ 907611 h 2993922"/>
              <a:gd name="connsiteX5674" fmla="*/ 2287529 w 8938307"/>
              <a:gd name="connsiteY5674" fmla="*/ 907611 h 2993922"/>
              <a:gd name="connsiteX5675" fmla="*/ 2287529 w 8938307"/>
              <a:gd name="connsiteY5675" fmla="*/ 897021 h 2993922"/>
              <a:gd name="connsiteX5676" fmla="*/ 2298119 w 8938307"/>
              <a:gd name="connsiteY5676" fmla="*/ 907611 h 2993922"/>
              <a:gd name="connsiteX5677" fmla="*/ 2308710 w 8938307"/>
              <a:gd name="connsiteY5677" fmla="*/ 918202 h 2993922"/>
              <a:gd name="connsiteX5678" fmla="*/ 2340481 w 8938307"/>
              <a:gd name="connsiteY5678" fmla="*/ 928792 h 2993922"/>
              <a:gd name="connsiteX5679" fmla="*/ 2382842 w 8938307"/>
              <a:gd name="connsiteY5679" fmla="*/ 939383 h 2993922"/>
              <a:gd name="connsiteX5680" fmla="*/ 2393433 w 8938307"/>
              <a:gd name="connsiteY5680" fmla="*/ 939383 h 2993922"/>
              <a:gd name="connsiteX5681" fmla="*/ 2382842 w 8938307"/>
              <a:gd name="connsiteY5681" fmla="*/ 923496 h 2993922"/>
              <a:gd name="connsiteX5682" fmla="*/ 2361662 w 8938307"/>
              <a:gd name="connsiteY5682" fmla="*/ 918202 h 2993922"/>
              <a:gd name="connsiteX5683" fmla="*/ 2340481 w 8938307"/>
              <a:gd name="connsiteY5683" fmla="*/ 907611 h 2993922"/>
              <a:gd name="connsiteX5684" fmla="*/ 2324594 w 8938307"/>
              <a:gd name="connsiteY5684" fmla="*/ 907611 h 2993922"/>
              <a:gd name="connsiteX5685" fmla="*/ 2314005 w 8938307"/>
              <a:gd name="connsiteY5685" fmla="*/ 902317 h 2993922"/>
              <a:gd name="connsiteX5686" fmla="*/ 2308710 w 8938307"/>
              <a:gd name="connsiteY5686" fmla="*/ 897021 h 2993922"/>
              <a:gd name="connsiteX5687" fmla="*/ 2276938 w 8938307"/>
              <a:gd name="connsiteY5687" fmla="*/ 886431 h 2993922"/>
              <a:gd name="connsiteX5688" fmla="*/ 2223986 w 8938307"/>
              <a:gd name="connsiteY5688" fmla="*/ 875840 h 2993922"/>
              <a:gd name="connsiteX5689" fmla="*/ 2340481 w 8938307"/>
              <a:gd name="connsiteY5689" fmla="*/ 865250 h 2993922"/>
              <a:gd name="connsiteX5690" fmla="*/ 2361662 w 8938307"/>
              <a:gd name="connsiteY5690" fmla="*/ 875840 h 2993922"/>
              <a:gd name="connsiteX5691" fmla="*/ 2361662 w 8938307"/>
              <a:gd name="connsiteY5691" fmla="*/ 865250 h 2993922"/>
              <a:gd name="connsiteX5692" fmla="*/ 2186919 w 8938307"/>
              <a:gd name="connsiteY5692" fmla="*/ 865250 h 2993922"/>
              <a:gd name="connsiteX5693" fmla="*/ 2181625 w 8938307"/>
              <a:gd name="connsiteY5693" fmla="*/ 875840 h 2993922"/>
              <a:gd name="connsiteX5694" fmla="*/ 2192215 w 8938307"/>
              <a:gd name="connsiteY5694" fmla="*/ 870544 h 2993922"/>
              <a:gd name="connsiteX5695" fmla="*/ 2186919 w 8938307"/>
              <a:gd name="connsiteY5695" fmla="*/ 865250 h 2993922"/>
              <a:gd name="connsiteX5696" fmla="*/ 1525019 w 8938307"/>
              <a:gd name="connsiteY5696" fmla="*/ 865250 h 2993922"/>
              <a:gd name="connsiteX5697" fmla="*/ 1535610 w 8938307"/>
              <a:gd name="connsiteY5697" fmla="*/ 875840 h 2993922"/>
              <a:gd name="connsiteX5698" fmla="*/ 1535610 w 8938307"/>
              <a:gd name="connsiteY5698" fmla="*/ 886431 h 2993922"/>
              <a:gd name="connsiteX5699" fmla="*/ 1525019 w 8938307"/>
              <a:gd name="connsiteY5699" fmla="*/ 886431 h 2993922"/>
              <a:gd name="connsiteX5700" fmla="*/ 1525019 w 8938307"/>
              <a:gd name="connsiteY5700" fmla="*/ 875840 h 2993922"/>
              <a:gd name="connsiteX5701" fmla="*/ 1525019 w 8938307"/>
              <a:gd name="connsiteY5701" fmla="*/ 865250 h 2993922"/>
              <a:gd name="connsiteX5702" fmla="*/ 1228487 w 8938307"/>
              <a:gd name="connsiteY5702" fmla="*/ 865250 h 2993922"/>
              <a:gd name="connsiteX5703" fmla="*/ 1249669 w 8938307"/>
              <a:gd name="connsiteY5703" fmla="*/ 875840 h 2993922"/>
              <a:gd name="connsiteX5704" fmla="*/ 1239078 w 8938307"/>
              <a:gd name="connsiteY5704" fmla="*/ 865250 h 2993922"/>
              <a:gd name="connsiteX5705" fmla="*/ 1207306 w 8938307"/>
              <a:gd name="connsiteY5705" fmla="*/ 865250 h 2993922"/>
              <a:gd name="connsiteX5706" fmla="*/ 1207306 w 8938307"/>
              <a:gd name="connsiteY5706" fmla="*/ 875840 h 2993922"/>
              <a:gd name="connsiteX5707" fmla="*/ 1217897 w 8938307"/>
              <a:gd name="connsiteY5707" fmla="*/ 865250 h 2993922"/>
              <a:gd name="connsiteX5708" fmla="*/ 1143765 w 8938307"/>
              <a:gd name="connsiteY5708" fmla="*/ 854659 h 2993922"/>
              <a:gd name="connsiteX5709" fmla="*/ 1175535 w 8938307"/>
              <a:gd name="connsiteY5709" fmla="*/ 875840 h 2993922"/>
              <a:gd name="connsiteX5710" fmla="*/ 1186126 w 8938307"/>
              <a:gd name="connsiteY5710" fmla="*/ 875840 h 2993922"/>
              <a:gd name="connsiteX5711" fmla="*/ 1164945 w 8938307"/>
              <a:gd name="connsiteY5711" fmla="*/ 865250 h 2993922"/>
              <a:gd name="connsiteX5712" fmla="*/ 1556790 w 8938307"/>
              <a:gd name="connsiteY5712" fmla="*/ 844069 h 2993922"/>
              <a:gd name="connsiteX5713" fmla="*/ 1556790 w 8938307"/>
              <a:gd name="connsiteY5713" fmla="*/ 854659 h 2993922"/>
              <a:gd name="connsiteX5714" fmla="*/ 1567381 w 8938307"/>
              <a:gd name="connsiteY5714" fmla="*/ 854659 h 2993922"/>
              <a:gd name="connsiteX5715" fmla="*/ 1556790 w 8938307"/>
              <a:gd name="connsiteY5715" fmla="*/ 844069 h 2993922"/>
              <a:gd name="connsiteX5716" fmla="*/ 952474 w 8938307"/>
              <a:gd name="connsiteY5716" fmla="*/ 837450 h 2993922"/>
              <a:gd name="connsiteX5717" fmla="*/ 910775 w 8938307"/>
              <a:gd name="connsiteY5717" fmla="*/ 844069 h 2993922"/>
              <a:gd name="connsiteX5718" fmla="*/ 900185 w 8938307"/>
              <a:gd name="connsiteY5718" fmla="*/ 854659 h 2993922"/>
              <a:gd name="connsiteX5719" fmla="*/ 921366 w 8938307"/>
              <a:gd name="connsiteY5719" fmla="*/ 865250 h 2993922"/>
              <a:gd name="connsiteX5720" fmla="*/ 953137 w 8938307"/>
              <a:gd name="connsiteY5720" fmla="*/ 875840 h 2993922"/>
              <a:gd name="connsiteX5721" fmla="*/ 974318 w 8938307"/>
              <a:gd name="connsiteY5721" fmla="*/ 886431 h 2993922"/>
              <a:gd name="connsiteX5722" fmla="*/ 1016678 w 8938307"/>
              <a:gd name="connsiteY5722" fmla="*/ 897021 h 2993922"/>
              <a:gd name="connsiteX5723" fmla="*/ 1037859 w 8938307"/>
              <a:gd name="connsiteY5723" fmla="*/ 918202 h 2993922"/>
              <a:gd name="connsiteX5724" fmla="*/ 1048450 w 8938307"/>
              <a:gd name="connsiteY5724" fmla="*/ 918202 h 2993922"/>
              <a:gd name="connsiteX5725" fmla="*/ 1101402 w 8938307"/>
              <a:gd name="connsiteY5725" fmla="*/ 939383 h 2993922"/>
              <a:gd name="connsiteX5726" fmla="*/ 1090813 w 8938307"/>
              <a:gd name="connsiteY5726" fmla="*/ 939383 h 2993922"/>
              <a:gd name="connsiteX5727" fmla="*/ 1090813 w 8938307"/>
              <a:gd name="connsiteY5727" fmla="*/ 949973 h 2993922"/>
              <a:gd name="connsiteX5728" fmla="*/ 1122583 w 8938307"/>
              <a:gd name="connsiteY5728" fmla="*/ 960563 h 2993922"/>
              <a:gd name="connsiteX5729" fmla="*/ 1164945 w 8938307"/>
              <a:gd name="connsiteY5729" fmla="*/ 971154 h 2993922"/>
              <a:gd name="connsiteX5730" fmla="*/ 1186126 w 8938307"/>
              <a:gd name="connsiteY5730" fmla="*/ 971154 h 2993922"/>
              <a:gd name="connsiteX5731" fmla="*/ 1196717 w 8938307"/>
              <a:gd name="connsiteY5731" fmla="*/ 981744 h 2993922"/>
              <a:gd name="connsiteX5732" fmla="*/ 1217897 w 8938307"/>
              <a:gd name="connsiteY5732" fmla="*/ 981744 h 2993922"/>
              <a:gd name="connsiteX5733" fmla="*/ 1239078 w 8938307"/>
              <a:gd name="connsiteY5733" fmla="*/ 992335 h 2993922"/>
              <a:gd name="connsiteX5734" fmla="*/ 1260258 w 8938307"/>
              <a:gd name="connsiteY5734" fmla="*/ 1002925 h 2993922"/>
              <a:gd name="connsiteX5735" fmla="*/ 1270849 w 8938307"/>
              <a:gd name="connsiteY5735" fmla="*/ 1002925 h 2993922"/>
              <a:gd name="connsiteX5736" fmla="*/ 1281440 w 8938307"/>
              <a:gd name="connsiteY5736" fmla="*/ 1002925 h 2993922"/>
              <a:gd name="connsiteX5737" fmla="*/ 1260258 w 8938307"/>
              <a:gd name="connsiteY5737" fmla="*/ 1013515 h 2993922"/>
              <a:gd name="connsiteX5738" fmla="*/ 1249669 w 8938307"/>
              <a:gd name="connsiteY5738" fmla="*/ 1013515 h 2993922"/>
              <a:gd name="connsiteX5739" fmla="*/ 1239078 w 8938307"/>
              <a:gd name="connsiteY5739" fmla="*/ 1002925 h 2993922"/>
              <a:gd name="connsiteX5740" fmla="*/ 1217897 w 8938307"/>
              <a:gd name="connsiteY5740" fmla="*/ 992335 h 2993922"/>
              <a:gd name="connsiteX5741" fmla="*/ 1217897 w 8938307"/>
              <a:gd name="connsiteY5741" fmla="*/ 1002925 h 2993922"/>
              <a:gd name="connsiteX5742" fmla="*/ 1207306 w 8938307"/>
              <a:gd name="connsiteY5742" fmla="*/ 1002925 h 2993922"/>
              <a:gd name="connsiteX5743" fmla="*/ 1207306 w 8938307"/>
              <a:gd name="connsiteY5743" fmla="*/ 1013515 h 2993922"/>
              <a:gd name="connsiteX5744" fmla="*/ 1223192 w 8938307"/>
              <a:gd name="connsiteY5744" fmla="*/ 1008220 h 2993922"/>
              <a:gd name="connsiteX5745" fmla="*/ 1233784 w 8938307"/>
              <a:gd name="connsiteY5745" fmla="*/ 1013515 h 2993922"/>
              <a:gd name="connsiteX5746" fmla="*/ 1260258 w 8938307"/>
              <a:gd name="connsiteY5746" fmla="*/ 1024106 h 2993922"/>
              <a:gd name="connsiteX5747" fmla="*/ 1281440 w 8938307"/>
              <a:gd name="connsiteY5747" fmla="*/ 1029400 h 2993922"/>
              <a:gd name="connsiteX5748" fmla="*/ 1292030 w 8938307"/>
              <a:gd name="connsiteY5748" fmla="*/ 1024106 h 2993922"/>
              <a:gd name="connsiteX5749" fmla="*/ 1313210 w 8938307"/>
              <a:gd name="connsiteY5749" fmla="*/ 1034696 h 2993922"/>
              <a:gd name="connsiteX5750" fmla="*/ 1355573 w 8938307"/>
              <a:gd name="connsiteY5750" fmla="*/ 1034696 h 2993922"/>
              <a:gd name="connsiteX5751" fmla="*/ 1366162 w 8938307"/>
              <a:gd name="connsiteY5751" fmla="*/ 1024106 h 2993922"/>
              <a:gd name="connsiteX5752" fmla="*/ 1334392 w 8938307"/>
              <a:gd name="connsiteY5752" fmla="*/ 1013515 h 2993922"/>
              <a:gd name="connsiteX5753" fmla="*/ 1313210 w 8938307"/>
              <a:gd name="connsiteY5753" fmla="*/ 1002925 h 2993922"/>
              <a:gd name="connsiteX5754" fmla="*/ 1323802 w 8938307"/>
              <a:gd name="connsiteY5754" fmla="*/ 1002925 h 2993922"/>
              <a:gd name="connsiteX5755" fmla="*/ 1355573 w 8938307"/>
              <a:gd name="connsiteY5755" fmla="*/ 1013515 h 2993922"/>
              <a:gd name="connsiteX5756" fmla="*/ 1376752 w 8938307"/>
              <a:gd name="connsiteY5756" fmla="*/ 1013515 h 2993922"/>
              <a:gd name="connsiteX5757" fmla="*/ 1366162 w 8938307"/>
              <a:gd name="connsiteY5757" fmla="*/ 1002925 h 2993922"/>
              <a:gd name="connsiteX5758" fmla="*/ 1355573 w 8938307"/>
              <a:gd name="connsiteY5758" fmla="*/ 1002925 h 2993922"/>
              <a:gd name="connsiteX5759" fmla="*/ 1334392 w 8938307"/>
              <a:gd name="connsiteY5759" fmla="*/ 987040 h 2993922"/>
              <a:gd name="connsiteX5760" fmla="*/ 1344982 w 8938307"/>
              <a:gd name="connsiteY5760" fmla="*/ 971154 h 2993922"/>
              <a:gd name="connsiteX5761" fmla="*/ 1344982 w 8938307"/>
              <a:gd name="connsiteY5761" fmla="*/ 960563 h 2993922"/>
              <a:gd name="connsiteX5762" fmla="*/ 1323802 w 8938307"/>
              <a:gd name="connsiteY5762" fmla="*/ 949973 h 2993922"/>
              <a:gd name="connsiteX5763" fmla="*/ 1286734 w 8938307"/>
              <a:gd name="connsiteY5763" fmla="*/ 939383 h 2993922"/>
              <a:gd name="connsiteX5764" fmla="*/ 1249669 w 8938307"/>
              <a:gd name="connsiteY5764" fmla="*/ 939383 h 2993922"/>
              <a:gd name="connsiteX5765" fmla="*/ 1228487 w 8938307"/>
              <a:gd name="connsiteY5765" fmla="*/ 928792 h 2993922"/>
              <a:gd name="connsiteX5766" fmla="*/ 1217897 w 8938307"/>
              <a:gd name="connsiteY5766" fmla="*/ 918202 h 2993922"/>
              <a:gd name="connsiteX5767" fmla="*/ 1217897 w 8938307"/>
              <a:gd name="connsiteY5767" fmla="*/ 928792 h 2993922"/>
              <a:gd name="connsiteX5768" fmla="*/ 1196717 w 8938307"/>
              <a:gd name="connsiteY5768" fmla="*/ 928792 h 2993922"/>
              <a:gd name="connsiteX5769" fmla="*/ 1196717 w 8938307"/>
              <a:gd name="connsiteY5769" fmla="*/ 918202 h 2993922"/>
              <a:gd name="connsiteX5770" fmla="*/ 1196717 w 8938307"/>
              <a:gd name="connsiteY5770" fmla="*/ 907611 h 2993922"/>
              <a:gd name="connsiteX5771" fmla="*/ 1175535 w 8938307"/>
              <a:gd name="connsiteY5771" fmla="*/ 907611 h 2993922"/>
              <a:gd name="connsiteX5772" fmla="*/ 1154354 w 8938307"/>
              <a:gd name="connsiteY5772" fmla="*/ 907611 h 2993922"/>
              <a:gd name="connsiteX5773" fmla="*/ 1154354 w 8938307"/>
              <a:gd name="connsiteY5773" fmla="*/ 918202 h 2993922"/>
              <a:gd name="connsiteX5774" fmla="*/ 1143765 w 8938307"/>
              <a:gd name="connsiteY5774" fmla="*/ 907611 h 2993922"/>
              <a:gd name="connsiteX5775" fmla="*/ 1143765 w 8938307"/>
              <a:gd name="connsiteY5775" fmla="*/ 897021 h 2993922"/>
              <a:gd name="connsiteX5776" fmla="*/ 1122583 w 8938307"/>
              <a:gd name="connsiteY5776" fmla="*/ 886431 h 2993922"/>
              <a:gd name="connsiteX5777" fmla="*/ 1111993 w 8938307"/>
              <a:gd name="connsiteY5777" fmla="*/ 875840 h 2993922"/>
              <a:gd name="connsiteX5778" fmla="*/ 1074928 w 8938307"/>
              <a:gd name="connsiteY5778" fmla="*/ 875840 h 2993922"/>
              <a:gd name="connsiteX5779" fmla="*/ 1090813 w 8938307"/>
              <a:gd name="connsiteY5779" fmla="*/ 886431 h 2993922"/>
              <a:gd name="connsiteX5780" fmla="*/ 1101402 w 8938307"/>
              <a:gd name="connsiteY5780" fmla="*/ 886431 h 2993922"/>
              <a:gd name="connsiteX5781" fmla="*/ 1048450 w 8938307"/>
              <a:gd name="connsiteY5781" fmla="*/ 897021 h 2993922"/>
              <a:gd name="connsiteX5782" fmla="*/ 1006089 w 8938307"/>
              <a:gd name="connsiteY5782" fmla="*/ 865250 h 2993922"/>
              <a:gd name="connsiteX5783" fmla="*/ 952474 w 8938307"/>
              <a:gd name="connsiteY5783" fmla="*/ 837450 h 2993922"/>
              <a:gd name="connsiteX5784" fmla="*/ 1736827 w 8938307"/>
              <a:gd name="connsiteY5784" fmla="*/ 833478 h 2993922"/>
              <a:gd name="connsiteX5785" fmla="*/ 1747418 w 8938307"/>
              <a:gd name="connsiteY5785" fmla="*/ 833478 h 2993922"/>
              <a:gd name="connsiteX5786" fmla="*/ 1745300 w 8938307"/>
              <a:gd name="connsiteY5786" fmla="*/ 834538 h 2993922"/>
              <a:gd name="connsiteX5787" fmla="*/ 1323802 w 8938307"/>
              <a:gd name="connsiteY5787" fmla="*/ 830169 h 2993922"/>
              <a:gd name="connsiteX5788" fmla="*/ 1355573 w 8938307"/>
              <a:gd name="connsiteY5788" fmla="*/ 844069 h 2993922"/>
              <a:gd name="connsiteX5789" fmla="*/ 1355573 w 8938307"/>
              <a:gd name="connsiteY5789" fmla="*/ 854659 h 2993922"/>
              <a:gd name="connsiteX5790" fmla="*/ 1344982 w 8938307"/>
              <a:gd name="connsiteY5790" fmla="*/ 854659 h 2993922"/>
              <a:gd name="connsiteX5791" fmla="*/ 1339688 w 8938307"/>
              <a:gd name="connsiteY5791" fmla="*/ 849365 h 2993922"/>
              <a:gd name="connsiteX5792" fmla="*/ 1323802 w 8938307"/>
              <a:gd name="connsiteY5792" fmla="*/ 844069 h 2993922"/>
              <a:gd name="connsiteX5793" fmla="*/ 1313210 w 8938307"/>
              <a:gd name="connsiteY5793" fmla="*/ 833478 h 2993922"/>
              <a:gd name="connsiteX5794" fmla="*/ 1323802 w 8938307"/>
              <a:gd name="connsiteY5794" fmla="*/ 830169 h 2993922"/>
              <a:gd name="connsiteX5795" fmla="*/ 2221339 w 8938307"/>
              <a:gd name="connsiteY5795" fmla="*/ 828183 h 2993922"/>
              <a:gd name="connsiteX5796" fmla="*/ 2213396 w 8938307"/>
              <a:gd name="connsiteY5796" fmla="*/ 833478 h 2993922"/>
              <a:gd name="connsiteX5797" fmla="*/ 2223986 w 8938307"/>
              <a:gd name="connsiteY5797" fmla="*/ 833478 h 2993922"/>
              <a:gd name="connsiteX5798" fmla="*/ 2221339 w 8938307"/>
              <a:gd name="connsiteY5798" fmla="*/ 828183 h 2993922"/>
              <a:gd name="connsiteX5799" fmla="*/ 2065130 w 8938307"/>
              <a:gd name="connsiteY5799" fmla="*/ 822888 h 2993922"/>
              <a:gd name="connsiteX5800" fmla="*/ 2054540 w 8938307"/>
              <a:gd name="connsiteY5800" fmla="*/ 833478 h 2993922"/>
              <a:gd name="connsiteX5801" fmla="*/ 2096901 w 8938307"/>
              <a:gd name="connsiteY5801" fmla="*/ 859954 h 2993922"/>
              <a:gd name="connsiteX5802" fmla="*/ 2139263 w 8938307"/>
              <a:gd name="connsiteY5802" fmla="*/ 854659 h 2993922"/>
              <a:gd name="connsiteX5803" fmla="*/ 2086311 w 8938307"/>
              <a:gd name="connsiteY5803" fmla="*/ 833478 h 2993922"/>
              <a:gd name="connsiteX5804" fmla="*/ 2065130 w 8938307"/>
              <a:gd name="connsiteY5804" fmla="*/ 822888 h 2993922"/>
              <a:gd name="connsiteX5805" fmla="*/ 1111993 w 8938307"/>
              <a:gd name="connsiteY5805" fmla="*/ 822888 h 2993922"/>
              <a:gd name="connsiteX5806" fmla="*/ 1122583 w 8938307"/>
              <a:gd name="connsiteY5806" fmla="*/ 833478 h 2993922"/>
              <a:gd name="connsiteX5807" fmla="*/ 1133174 w 8938307"/>
              <a:gd name="connsiteY5807" fmla="*/ 822888 h 2993922"/>
              <a:gd name="connsiteX5808" fmla="*/ 873709 w 8938307"/>
              <a:gd name="connsiteY5808" fmla="*/ 817592 h 2993922"/>
              <a:gd name="connsiteX5809" fmla="*/ 868414 w 8938307"/>
              <a:gd name="connsiteY5809" fmla="*/ 822888 h 2993922"/>
              <a:gd name="connsiteX5810" fmla="*/ 879003 w 8938307"/>
              <a:gd name="connsiteY5810" fmla="*/ 822888 h 2993922"/>
              <a:gd name="connsiteX5811" fmla="*/ 900185 w 8938307"/>
              <a:gd name="connsiteY5811" fmla="*/ 828183 h 2993922"/>
              <a:gd name="connsiteX5812" fmla="*/ 916070 w 8938307"/>
              <a:gd name="connsiteY5812" fmla="*/ 833478 h 2993922"/>
              <a:gd name="connsiteX5813" fmla="*/ 931956 w 8938307"/>
              <a:gd name="connsiteY5813" fmla="*/ 822888 h 2993922"/>
              <a:gd name="connsiteX5814" fmla="*/ 921366 w 8938307"/>
              <a:gd name="connsiteY5814" fmla="*/ 822888 h 2993922"/>
              <a:gd name="connsiteX5815" fmla="*/ 889594 w 8938307"/>
              <a:gd name="connsiteY5815" fmla="*/ 822888 h 2993922"/>
              <a:gd name="connsiteX5816" fmla="*/ 873709 w 8938307"/>
              <a:gd name="connsiteY5816" fmla="*/ 817592 h 2993922"/>
              <a:gd name="connsiteX5817" fmla="*/ 1376752 w 8938307"/>
              <a:gd name="connsiteY5817" fmla="*/ 812298 h 2993922"/>
              <a:gd name="connsiteX5818" fmla="*/ 1424410 w 8938307"/>
              <a:gd name="connsiteY5818" fmla="*/ 838773 h 2993922"/>
              <a:gd name="connsiteX5819" fmla="*/ 1482658 w 8938307"/>
              <a:gd name="connsiteY5819" fmla="*/ 854659 h 2993922"/>
              <a:gd name="connsiteX5820" fmla="*/ 1493248 w 8938307"/>
              <a:gd name="connsiteY5820" fmla="*/ 844069 h 2993922"/>
              <a:gd name="connsiteX5821" fmla="*/ 1472067 w 8938307"/>
              <a:gd name="connsiteY5821" fmla="*/ 838773 h 2993922"/>
              <a:gd name="connsiteX5822" fmla="*/ 1445590 w 8938307"/>
              <a:gd name="connsiteY5822" fmla="*/ 828183 h 2993922"/>
              <a:gd name="connsiteX5823" fmla="*/ 1424410 w 8938307"/>
              <a:gd name="connsiteY5823" fmla="*/ 822888 h 2993922"/>
              <a:gd name="connsiteX5824" fmla="*/ 1408525 w 8938307"/>
              <a:gd name="connsiteY5824" fmla="*/ 812298 h 2993922"/>
              <a:gd name="connsiteX5825" fmla="*/ 836642 w 8938307"/>
              <a:gd name="connsiteY5825" fmla="*/ 812298 h 2993922"/>
              <a:gd name="connsiteX5826" fmla="*/ 836642 w 8938307"/>
              <a:gd name="connsiteY5826" fmla="*/ 822888 h 2993922"/>
              <a:gd name="connsiteX5827" fmla="*/ 879003 w 8938307"/>
              <a:gd name="connsiteY5827" fmla="*/ 844069 h 2993922"/>
              <a:gd name="connsiteX5828" fmla="*/ 879003 w 8938307"/>
              <a:gd name="connsiteY5828" fmla="*/ 833478 h 2993922"/>
              <a:gd name="connsiteX5829" fmla="*/ 857823 w 8938307"/>
              <a:gd name="connsiteY5829" fmla="*/ 822888 h 2993922"/>
              <a:gd name="connsiteX5830" fmla="*/ 836642 w 8938307"/>
              <a:gd name="connsiteY5830" fmla="*/ 812298 h 2993922"/>
              <a:gd name="connsiteX5831" fmla="*/ 8175798 w 8938307"/>
              <a:gd name="connsiteY5831" fmla="*/ 801707 h 2993922"/>
              <a:gd name="connsiteX5832" fmla="*/ 8175798 w 8938307"/>
              <a:gd name="connsiteY5832" fmla="*/ 812298 h 2993922"/>
              <a:gd name="connsiteX5833" fmla="*/ 8196979 w 8938307"/>
              <a:gd name="connsiteY5833" fmla="*/ 812298 h 2993922"/>
              <a:gd name="connsiteX5834" fmla="*/ 8175798 w 8938307"/>
              <a:gd name="connsiteY5834" fmla="*/ 801707 h 2993922"/>
              <a:gd name="connsiteX5835" fmla="*/ 8112254 w 8938307"/>
              <a:gd name="connsiteY5835" fmla="*/ 801707 h 2993922"/>
              <a:gd name="connsiteX5836" fmla="*/ 8080483 w 8938307"/>
              <a:gd name="connsiteY5836" fmla="*/ 812298 h 2993922"/>
              <a:gd name="connsiteX5837" fmla="*/ 8112254 w 8938307"/>
              <a:gd name="connsiteY5837" fmla="*/ 812298 h 2993922"/>
              <a:gd name="connsiteX5838" fmla="*/ 8112254 w 8938307"/>
              <a:gd name="connsiteY5838" fmla="*/ 801707 h 2993922"/>
              <a:gd name="connsiteX5839" fmla="*/ 794281 w 8938307"/>
              <a:gd name="connsiteY5839" fmla="*/ 801707 h 2993922"/>
              <a:gd name="connsiteX5840" fmla="*/ 794281 w 8938307"/>
              <a:gd name="connsiteY5840" fmla="*/ 812298 h 2993922"/>
              <a:gd name="connsiteX5841" fmla="*/ 804871 w 8938307"/>
              <a:gd name="connsiteY5841" fmla="*/ 812298 h 2993922"/>
              <a:gd name="connsiteX5842" fmla="*/ 1419114 w 8938307"/>
              <a:gd name="connsiteY5842" fmla="*/ 791117 h 2993922"/>
              <a:gd name="connsiteX5843" fmla="*/ 1461477 w 8938307"/>
              <a:gd name="connsiteY5843" fmla="*/ 801707 h 2993922"/>
              <a:gd name="connsiteX5844" fmla="*/ 1450886 w 8938307"/>
              <a:gd name="connsiteY5844" fmla="*/ 791117 h 2993922"/>
              <a:gd name="connsiteX5845" fmla="*/ 1429704 w 8938307"/>
              <a:gd name="connsiteY5845" fmla="*/ 791117 h 2993922"/>
              <a:gd name="connsiteX5846" fmla="*/ 836642 w 8938307"/>
              <a:gd name="connsiteY5846" fmla="*/ 791117 h 2993922"/>
              <a:gd name="connsiteX5847" fmla="*/ 826051 w 8938307"/>
              <a:gd name="connsiteY5847" fmla="*/ 801707 h 2993922"/>
              <a:gd name="connsiteX5848" fmla="*/ 836642 w 8938307"/>
              <a:gd name="connsiteY5848" fmla="*/ 801707 h 2993922"/>
              <a:gd name="connsiteX5849" fmla="*/ 857823 w 8938307"/>
              <a:gd name="connsiteY5849" fmla="*/ 801707 h 2993922"/>
              <a:gd name="connsiteX5850" fmla="*/ 762510 w 8938307"/>
              <a:gd name="connsiteY5850" fmla="*/ 791117 h 2993922"/>
              <a:gd name="connsiteX5851" fmla="*/ 751919 w 8938307"/>
              <a:gd name="connsiteY5851" fmla="*/ 801707 h 2993922"/>
              <a:gd name="connsiteX5852" fmla="*/ 767805 w 8938307"/>
              <a:gd name="connsiteY5852" fmla="*/ 807002 h 2993922"/>
              <a:gd name="connsiteX5853" fmla="*/ 773099 w 8938307"/>
              <a:gd name="connsiteY5853" fmla="*/ 801707 h 2993922"/>
              <a:gd name="connsiteX5854" fmla="*/ 1450886 w 8938307"/>
              <a:gd name="connsiteY5854" fmla="*/ 780526 h 2993922"/>
              <a:gd name="connsiteX5855" fmla="*/ 1461477 w 8938307"/>
              <a:gd name="connsiteY5855" fmla="*/ 791117 h 2993922"/>
              <a:gd name="connsiteX5856" fmla="*/ 1472067 w 8938307"/>
              <a:gd name="connsiteY5856" fmla="*/ 780526 h 2993922"/>
              <a:gd name="connsiteX5857" fmla="*/ 1461477 w 8938307"/>
              <a:gd name="connsiteY5857" fmla="*/ 780526 h 2993922"/>
              <a:gd name="connsiteX5858" fmla="*/ 8083132 w 8938307"/>
              <a:gd name="connsiteY5858" fmla="*/ 775231 h 2993922"/>
              <a:gd name="connsiteX5859" fmla="*/ 8080483 w 8938307"/>
              <a:gd name="connsiteY5859" fmla="*/ 780526 h 2993922"/>
              <a:gd name="connsiteX5860" fmla="*/ 8091075 w 8938307"/>
              <a:gd name="connsiteY5860" fmla="*/ 780526 h 2993922"/>
              <a:gd name="connsiteX5861" fmla="*/ 8083132 w 8938307"/>
              <a:gd name="connsiteY5861" fmla="*/ 775231 h 2993922"/>
              <a:gd name="connsiteX5862" fmla="*/ 8271112 w 8938307"/>
              <a:gd name="connsiteY5862" fmla="*/ 769936 h 2993922"/>
              <a:gd name="connsiteX5863" fmla="*/ 8302883 w 8938307"/>
              <a:gd name="connsiteY5863" fmla="*/ 775231 h 2993922"/>
              <a:gd name="connsiteX5864" fmla="*/ 8313473 w 8938307"/>
              <a:gd name="connsiteY5864" fmla="*/ 780526 h 2993922"/>
              <a:gd name="connsiteX5865" fmla="*/ 8324064 w 8938307"/>
              <a:gd name="connsiteY5865" fmla="*/ 780526 h 2993922"/>
              <a:gd name="connsiteX5866" fmla="*/ 8334654 w 8938307"/>
              <a:gd name="connsiteY5866" fmla="*/ 780526 h 2993922"/>
              <a:gd name="connsiteX5867" fmla="*/ 8355835 w 8938307"/>
              <a:gd name="connsiteY5867" fmla="*/ 791117 h 2993922"/>
              <a:gd name="connsiteX5868" fmla="*/ 8366425 w 8938307"/>
              <a:gd name="connsiteY5868" fmla="*/ 791117 h 2993922"/>
              <a:gd name="connsiteX5869" fmla="*/ 8366425 w 8938307"/>
              <a:gd name="connsiteY5869" fmla="*/ 780526 h 2993922"/>
              <a:gd name="connsiteX5870" fmla="*/ 8377016 w 8938307"/>
              <a:gd name="connsiteY5870" fmla="*/ 780526 h 2993922"/>
              <a:gd name="connsiteX5871" fmla="*/ 8377016 w 8938307"/>
              <a:gd name="connsiteY5871" fmla="*/ 791117 h 2993922"/>
              <a:gd name="connsiteX5872" fmla="*/ 8387606 w 8938307"/>
              <a:gd name="connsiteY5872" fmla="*/ 791117 h 2993922"/>
              <a:gd name="connsiteX5873" fmla="*/ 8398196 w 8938307"/>
              <a:gd name="connsiteY5873" fmla="*/ 801707 h 2993922"/>
              <a:gd name="connsiteX5874" fmla="*/ 8377016 w 8938307"/>
              <a:gd name="connsiteY5874" fmla="*/ 801707 h 2993922"/>
              <a:gd name="connsiteX5875" fmla="*/ 8345244 w 8938307"/>
              <a:gd name="connsiteY5875" fmla="*/ 801707 h 2993922"/>
              <a:gd name="connsiteX5876" fmla="*/ 8271112 w 8938307"/>
              <a:gd name="connsiteY5876" fmla="*/ 791117 h 2993922"/>
              <a:gd name="connsiteX5877" fmla="*/ 8260521 w 8938307"/>
              <a:gd name="connsiteY5877" fmla="*/ 780526 h 2993922"/>
              <a:gd name="connsiteX5878" fmla="*/ 8249931 w 8938307"/>
              <a:gd name="connsiteY5878" fmla="*/ 780526 h 2993922"/>
              <a:gd name="connsiteX5879" fmla="*/ 8271112 w 8938307"/>
              <a:gd name="connsiteY5879" fmla="*/ 769936 h 2993922"/>
              <a:gd name="connsiteX5880" fmla="*/ 1387344 w 8938307"/>
              <a:gd name="connsiteY5880" fmla="*/ 769936 h 2993922"/>
              <a:gd name="connsiteX5881" fmla="*/ 1376752 w 8938307"/>
              <a:gd name="connsiteY5881" fmla="*/ 780526 h 2993922"/>
              <a:gd name="connsiteX5882" fmla="*/ 1397934 w 8938307"/>
              <a:gd name="connsiteY5882" fmla="*/ 780526 h 2993922"/>
              <a:gd name="connsiteX5883" fmla="*/ 1387344 w 8938307"/>
              <a:gd name="connsiteY5883" fmla="*/ 769936 h 2993922"/>
              <a:gd name="connsiteX5884" fmla="*/ 931956 w 8938307"/>
              <a:gd name="connsiteY5884" fmla="*/ 769936 h 2993922"/>
              <a:gd name="connsiteX5885" fmla="*/ 931956 w 8938307"/>
              <a:gd name="connsiteY5885" fmla="*/ 780526 h 2993922"/>
              <a:gd name="connsiteX5886" fmla="*/ 942546 w 8938307"/>
              <a:gd name="connsiteY5886" fmla="*/ 775231 h 2993922"/>
              <a:gd name="connsiteX5887" fmla="*/ 931956 w 8938307"/>
              <a:gd name="connsiteY5887" fmla="*/ 769936 h 2993922"/>
              <a:gd name="connsiteX5888" fmla="*/ 901508 w 8938307"/>
              <a:gd name="connsiteY5888" fmla="*/ 763317 h 2993922"/>
              <a:gd name="connsiteX5889" fmla="*/ 900185 w 8938307"/>
              <a:gd name="connsiteY5889" fmla="*/ 769936 h 2993922"/>
              <a:gd name="connsiteX5890" fmla="*/ 905480 w 8938307"/>
              <a:gd name="connsiteY5890" fmla="*/ 769936 h 2993922"/>
              <a:gd name="connsiteX5891" fmla="*/ 910775 w 8938307"/>
              <a:gd name="connsiteY5891" fmla="*/ 769936 h 2993922"/>
              <a:gd name="connsiteX5892" fmla="*/ 905480 w 8938307"/>
              <a:gd name="connsiteY5892" fmla="*/ 764640 h 2993922"/>
              <a:gd name="connsiteX5893" fmla="*/ 901508 w 8938307"/>
              <a:gd name="connsiteY5893" fmla="*/ 763317 h 2993922"/>
              <a:gd name="connsiteX5894" fmla="*/ 1816256 w 8938307"/>
              <a:gd name="connsiteY5894" fmla="*/ 756036 h 2993922"/>
              <a:gd name="connsiteX5895" fmla="*/ 1810960 w 8938307"/>
              <a:gd name="connsiteY5895" fmla="*/ 759346 h 2993922"/>
              <a:gd name="connsiteX5896" fmla="*/ 1821551 w 8938307"/>
              <a:gd name="connsiteY5896" fmla="*/ 769936 h 2993922"/>
              <a:gd name="connsiteX5897" fmla="*/ 1832141 w 8938307"/>
              <a:gd name="connsiteY5897" fmla="*/ 769936 h 2993922"/>
              <a:gd name="connsiteX5898" fmla="*/ 1816256 w 8938307"/>
              <a:gd name="connsiteY5898" fmla="*/ 756036 h 2993922"/>
              <a:gd name="connsiteX5899" fmla="*/ 1239078 w 8938307"/>
              <a:gd name="connsiteY5899" fmla="*/ 727574 h 2993922"/>
              <a:gd name="connsiteX5900" fmla="*/ 1239078 w 8938307"/>
              <a:gd name="connsiteY5900" fmla="*/ 738165 h 2993922"/>
              <a:gd name="connsiteX5901" fmla="*/ 1249669 w 8938307"/>
              <a:gd name="connsiteY5901" fmla="*/ 738165 h 2993922"/>
              <a:gd name="connsiteX5902" fmla="*/ 1239078 w 8938307"/>
              <a:gd name="connsiteY5902" fmla="*/ 727574 h 2993922"/>
              <a:gd name="connsiteX5903" fmla="*/ 984908 w 8938307"/>
              <a:gd name="connsiteY5903" fmla="*/ 727574 h 2993922"/>
              <a:gd name="connsiteX5904" fmla="*/ 995498 w 8938307"/>
              <a:gd name="connsiteY5904" fmla="*/ 727574 h 2993922"/>
              <a:gd name="connsiteX5905" fmla="*/ 1006089 w 8938307"/>
              <a:gd name="connsiteY5905" fmla="*/ 727574 h 2993922"/>
              <a:gd name="connsiteX5906" fmla="*/ 995498 w 8938307"/>
              <a:gd name="connsiteY5906" fmla="*/ 738165 h 2993922"/>
              <a:gd name="connsiteX5907" fmla="*/ 984908 w 8938307"/>
              <a:gd name="connsiteY5907" fmla="*/ 738165 h 2993922"/>
              <a:gd name="connsiteX5908" fmla="*/ 984908 w 8938307"/>
              <a:gd name="connsiteY5908" fmla="*/ 727574 h 2993922"/>
              <a:gd name="connsiteX5909" fmla="*/ 8652366 w 8938307"/>
              <a:gd name="connsiteY5909" fmla="*/ 716984 h 2993922"/>
              <a:gd name="connsiteX5910" fmla="*/ 8662957 w 8938307"/>
              <a:gd name="connsiteY5910" fmla="*/ 716984 h 2993922"/>
              <a:gd name="connsiteX5911" fmla="*/ 8652366 w 8938307"/>
              <a:gd name="connsiteY5911" fmla="*/ 727574 h 2993922"/>
              <a:gd name="connsiteX5912" fmla="*/ 8652366 w 8938307"/>
              <a:gd name="connsiteY5912" fmla="*/ 716984 h 2993922"/>
              <a:gd name="connsiteX5913" fmla="*/ 8377016 w 8938307"/>
              <a:gd name="connsiteY5913" fmla="*/ 716984 h 2993922"/>
              <a:gd name="connsiteX5914" fmla="*/ 8387606 w 8938307"/>
              <a:gd name="connsiteY5914" fmla="*/ 727574 h 2993922"/>
              <a:gd name="connsiteX5915" fmla="*/ 8408787 w 8938307"/>
              <a:gd name="connsiteY5915" fmla="*/ 727574 h 2993922"/>
              <a:gd name="connsiteX5916" fmla="*/ 8398196 w 8938307"/>
              <a:gd name="connsiteY5916" fmla="*/ 716984 h 2993922"/>
              <a:gd name="connsiteX5917" fmla="*/ 8377016 w 8938307"/>
              <a:gd name="connsiteY5917" fmla="*/ 716984 h 2993922"/>
              <a:gd name="connsiteX5918" fmla="*/ 8122846 w 8938307"/>
              <a:gd name="connsiteY5918" fmla="*/ 716984 h 2993922"/>
              <a:gd name="connsiteX5919" fmla="*/ 8112254 w 8938307"/>
              <a:gd name="connsiteY5919" fmla="*/ 738165 h 2993922"/>
              <a:gd name="connsiteX5920" fmla="*/ 8154617 w 8938307"/>
              <a:gd name="connsiteY5920" fmla="*/ 738165 h 2993922"/>
              <a:gd name="connsiteX5921" fmla="*/ 8149321 w 8938307"/>
              <a:gd name="connsiteY5921" fmla="*/ 722279 h 2993922"/>
              <a:gd name="connsiteX5922" fmla="*/ 8122846 w 8938307"/>
              <a:gd name="connsiteY5922" fmla="*/ 716984 h 2993922"/>
              <a:gd name="connsiteX5923" fmla="*/ 8069894 w 8938307"/>
              <a:gd name="connsiteY5923" fmla="*/ 716984 h 2993922"/>
              <a:gd name="connsiteX5924" fmla="*/ 8091075 w 8938307"/>
              <a:gd name="connsiteY5924" fmla="*/ 716984 h 2993922"/>
              <a:gd name="connsiteX5925" fmla="*/ 8080483 w 8938307"/>
              <a:gd name="connsiteY5925" fmla="*/ 716984 h 2993922"/>
              <a:gd name="connsiteX5926" fmla="*/ 8610004 w 8938307"/>
              <a:gd name="connsiteY5926" fmla="*/ 706394 h 2993922"/>
              <a:gd name="connsiteX5927" fmla="*/ 8620595 w 8938307"/>
              <a:gd name="connsiteY5927" fmla="*/ 706394 h 2993922"/>
              <a:gd name="connsiteX5928" fmla="*/ 8610004 w 8938307"/>
              <a:gd name="connsiteY5928" fmla="*/ 716984 h 2993922"/>
              <a:gd name="connsiteX5929" fmla="*/ 8504100 w 8938307"/>
              <a:gd name="connsiteY5929" fmla="*/ 706394 h 2993922"/>
              <a:gd name="connsiteX5930" fmla="*/ 8514691 w 8938307"/>
              <a:gd name="connsiteY5930" fmla="*/ 706394 h 2993922"/>
              <a:gd name="connsiteX5931" fmla="*/ 8504100 w 8938307"/>
              <a:gd name="connsiteY5931" fmla="*/ 716984 h 2993922"/>
              <a:gd name="connsiteX5932" fmla="*/ 8546462 w 8938307"/>
              <a:gd name="connsiteY5932" fmla="*/ 702864 h 2993922"/>
              <a:gd name="connsiteX5933" fmla="*/ 8546462 w 8938307"/>
              <a:gd name="connsiteY5933" fmla="*/ 706394 h 2993922"/>
              <a:gd name="connsiteX5934" fmla="*/ 8535871 w 8938307"/>
              <a:gd name="connsiteY5934" fmla="*/ 706394 h 2993922"/>
              <a:gd name="connsiteX5935" fmla="*/ 1207306 w 8938307"/>
              <a:gd name="connsiteY5935" fmla="*/ 695803 h 2993922"/>
              <a:gd name="connsiteX5936" fmla="*/ 1196717 w 8938307"/>
              <a:gd name="connsiteY5936" fmla="*/ 706394 h 2993922"/>
              <a:gd name="connsiteX5937" fmla="*/ 1207306 w 8938307"/>
              <a:gd name="connsiteY5937" fmla="*/ 706394 h 2993922"/>
              <a:gd name="connsiteX5938" fmla="*/ 1217897 w 8938307"/>
              <a:gd name="connsiteY5938" fmla="*/ 701098 h 2993922"/>
              <a:gd name="connsiteX5939" fmla="*/ 1207306 w 8938307"/>
              <a:gd name="connsiteY5939" fmla="*/ 695803 h 2993922"/>
              <a:gd name="connsiteX5940" fmla="*/ 1111993 w 8938307"/>
              <a:gd name="connsiteY5940" fmla="*/ 695803 h 2993922"/>
              <a:gd name="connsiteX5941" fmla="*/ 1111993 w 8938307"/>
              <a:gd name="connsiteY5941" fmla="*/ 706394 h 2993922"/>
              <a:gd name="connsiteX5942" fmla="*/ 1133174 w 8938307"/>
              <a:gd name="connsiteY5942" fmla="*/ 706394 h 2993922"/>
              <a:gd name="connsiteX5943" fmla="*/ 921366 w 8938307"/>
              <a:gd name="connsiteY5943" fmla="*/ 695803 h 2993922"/>
              <a:gd name="connsiteX5944" fmla="*/ 910775 w 8938307"/>
              <a:gd name="connsiteY5944" fmla="*/ 706394 h 2993922"/>
              <a:gd name="connsiteX5945" fmla="*/ 931956 w 8938307"/>
              <a:gd name="connsiteY5945" fmla="*/ 716984 h 2993922"/>
              <a:gd name="connsiteX5946" fmla="*/ 953137 w 8938307"/>
              <a:gd name="connsiteY5946" fmla="*/ 727574 h 2993922"/>
              <a:gd name="connsiteX5947" fmla="*/ 931956 w 8938307"/>
              <a:gd name="connsiteY5947" fmla="*/ 727574 h 2993922"/>
              <a:gd name="connsiteX5948" fmla="*/ 953137 w 8938307"/>
              <a:gd name="connsiteY5948" fmla="*/ 738165 h 2993922"/>
              <a:gd name="connsiteX5949" fmla="*/ 953137 w 8938307"/>
              <a:gd name="connsiteY5949" fmla="*/ 727574 h 2993922"/>
              <a:gd name="connsiteX5950" fmla="*/ 963726 w 8938307"/>
              <a:gd name="connsiteY5950" fmla="*/ 722279 h 2993922"/>
              <a:gd name="connsiteX5951" fmla="*/ 974318 w 8938307"/>
              <a:gd name="connsiteY5951" fmla="*/ 727574 h 2993922"/>
              <a:gd name="connsiteX5952" fmla="*/ 984908 w 8938307"/>
              <a:gd name="connsiteY5952" fmla="*/ 738165 h 2993922"/>
              <a:gd name="connsiteX5953" fmla="*/ 1006089 w 8938307"/>
              <a:gd name="connsiteY5953" fmla="*/ 748755 h 2993922"/>
              <a:gd name="connsiteX5954" fmla="*/ 1037859 w 8938307"/>
              <a:gd name="connsiteY5954" fmla="*/ 769936 h 2993922"/>
              <a:gd name="connsiteX5955" fmla="*/ 1064336 w 8938307"/>
              <a:gd name="connsiteY5955" fmla="*/ 780526 h 2993922"/>
              <a:gd name="connsiteX5956" fmla="*/ 1111993 w 8938307"/>
              <a:gd name="connsiteY5956" fmla="*/ 801707 h 2993922"/>
              <a:gd name="connsiteX5957" fmla="*/ 1138469 w 8938307"/>
              <a:gd name="connsiteY5957" fmla="*/ 812298 h 2993922"/>
              <a:gd name="connsiteX5958" fmla="*/ 1143765 w 8938307"/>
              <a:gd name="connsiteY5958" fmla="*/ 822888 h 2993922"/>
              <a:gd name="connsiteX5959" fmla="*/ 1149059 w 8938307"/>
              <a:gd name="connsiteY5959" fmla="*/ 833478 h 2993922"/>
              <a:gd name="connsiteX5960" fmla="*/ 1154354 w 8938307"/>
              <a:gd name="connsiteY5960" fmla="*/ 833478 h 2993922"/>
              <a:gd name="connsiteX5961" fmla="*/ 1154354 w 8938307"/>
              <a:gd name="connsiteY5961" fmla="*/ 822888 h 2993922"/>
              <a:gd name="connsiteX5962" fmla="*/ 1164945 w 8938307"/>
              <a:gd name="connsiteY5962" fmla="*/ 822888 h 2993922"/>
              <a:gd name="connsiteX5963" fmla="*/ 1202011 w 8938307"/>
              <a:gd name="connsiteY5963" fmla="*/ 833478 h 2993922"/>
              <a:gd name="connsiteX5964" fmla="*/ 1249669 w 8938307"/>
              <a:gd name="connsiteY5964" fmla="*/ 833478 h 2993922"/>
              <a:gd name="connsiteX5965" fmla="*/ 1260258 w 8938307"/>
              <a:gd name="connsiteY5965" fmla="*/ 838773 h 2993922"/>
              <a:gd name="connsiteX5966" fmla="*/ 1276144 w 8938307"/>
              <a:gd name="connsiteY5966" fmla="*/ 838773 h 2993922"/>
              <a:gd name="connsiteX5967" fmla="*/ 1292030 w 8938307"/>
              <a:gd name="connsiteY5967" fmla="*/ 838773 h 2993922"/>
              <a:gd name="connsiteX5968" fmla="*/ 1307915 w 8938307"/>
              <a:gd name="connsiteY5968" fmla="*/ 844069 h 2993922"/>
              <a:gd name="connsiteX5969" fmla="*/ 1329096 w 8938307"/>
              <a:gd name="connsiteY5969" fmla="*/ 854659 h 2993922"/>
              <a:gd name="connsiteX5970" fmla="*/ 1355573 w 8938307"/>
              <a:gd name="connsiteY5970" fmla="*/ 875840 h 2993922"/>
              <a:gd name="connsiteX5971" fmla="*/ 1376752 w 8938307"/>
              <a:gd name="connsiteY5971" fmla="*/ 886431 h 2993922"/>
              <a:gd name="connsiteX5972" fmla="*/ 1461477 w 8938307"/>
              <a:gd name="connsiteY5972" fmla="*/ 907611 h 2993922"/>
              <a:gd name="connsiteX5973" fmla="*/ 1450886 w 8938307"/>
              <a:gd name="connsiteY5973" fmla="*/ 897021 h 2993922"/>
              <a:gd name="connsiteX5974" fmla="*/ 1461477 w 8938307"/>
              <a:gd name="connsiteY5974" fmla="*/ 897021 h 2993922"/>
              <a:gd name="connsiteX5975" fmla="*/ 1482658 w 8938307"/>
              <a:gd name="connsiteY5975" fmla="*/ 907611 h 2993922"/>
              <a:gd name="connsiteX5976" fmla="*/ 1567381 w 8938307"/>
              <a:gd name="connsiteY5976" fmla="*/ 939383 h 2993922"/>
              <a:gd name="connsiteX5977" fmla="*/ 1588562 w 8938307"/>
              <a:gd name="connsiteY5977" fmla="*/ 944677 h 2993922"/>
              <a:gd name="connsiteX5978" fmla="*/ 1604448 w 8938307"/>
              <a:gd name="connsiteY5978" fmla="*/ 949973 h 2993922"/>
              <a:gd name="connsiteX5979" fmla="*/ 1652104 w 8938307"/>
              <a:gd name="connsiteY5979" fmla="*/ 965858 h 2993922"/>
              <a:gd name="connsiteX5980" fmla="*/ 1710352 w 8938307"/>
              <a:gd name="connsiteY5980" fmla="*/ 987040 h 2993922"/>
              <a:gd name="connsiteX5981" fmla="*/ 1747418 w 8938307"/>
              <a:gd name="connsiteY5981" fmla="*/ 997629 h 2993922"/>
              <a:gd name="connsiteX5982" fmla="*/ 1763304 w 8938307"/>
              <a:gd name="connsiteY5982" fmla="*/ 1002925 h 2993922"/>
              <a:gd name="connsiteX5983" fmla="*/ 1779189 w 8938307"/>
              <a:gd name="connsiteY5983" fmla="*/ 1013515 h 2993922"/>
              <a:gd name="connsiteX5984" fmla="*/ 1810960 w 8938307"/>
              <a:gd name="connsiteY5984" fmla="*/ 1024106 h 2993922"/>
              <a:gd name="connsiteX5985" fmla="*/ 1832141 w 8938307"/>
              <a:gd name="connsiteY5985" fmla="*/ 1024106 h 2993922"/>
              <a:gd name="connsiteX5986" fmla="*/ 1858616 w 8938307"/>
              <a:gd name="connsiteY5986" fmla="*/ 1029400 h 2993922"/>
              <a:gd name="connsiteX5987" fmla="*/ 1879797 w 8938307"/>
              <a:gd name="connsiteY5987" fmla="*/ 1034696 h 2993922"/>
              <a:gd name="connsiteX5988" fmla="*/ 1906274 w 8938307"/>
              <a:gd name="connsiteY5988" fmla="*/ 1045287 h 2993922"/>
              <a:gd name="connsiteX5989" fmla="*/ 1927455 w 8938307"/>
              <a:gd name="connsiteY5989" fmla="*/ 1045287 h 2993922"/>
              <a:gd name="connsiteX5990" fmla="*/ 1938045 w 8938307"/>
              <a:gd name="connsiteY5990" fmla="*/ 1055877 h 2993922"/>
              <a:gd name="connsiteX5991" fmla="*/ 1959226 w 8938307"/>
              <a:gd name="connsiteY5991" fmla="*/ 1045287 h 2993922"/>
              <a:gd name="connsiteX5992" fmla="*/ 1959226 w 8938307"/>
              <a:gd name="connsiteY5992" fmla="*/ 1024106 h 2993922"/>
              <a:gd name="connsiteX5993" fmla="*/ 1990997 w 8938307"/>
              <a:gd name="connsiteY5993" fmla="*/ 1045287 h 2993922"/>
              <a:gd name="connsiteX5994" fmla="*/ 1980407 w 8938307"/>
              <a:gd name="connsiteY5994" fmla="*/ 1045287 h 2993922"/>
              <a:gd name="connsiteX5995" fmla="*/ 1980407 w 8938307"/>
              <a:gd name="connsiteY5995" fmla="*/ 1055877 h 2993922"/>
              <a:gd name="connsiteX5996" fmla="*/ 2054540 w 8938307"/>
              <a:gd name="connsiteY5996" fmla="*/ 1077058 h 2993922"/>
              <a:gd name="connsiteX5997" fmla="*/ 2070426 w 8938307"/>
              <a:gd name="connsiteY5997" fmla="*/ 1077058 h 2993922"/>
              <a:gd name="connsiteX5998" fmla="*/ 2081016 w 8938307"/>
              <a:gd name="connsiteY5998" fmla="*/ 1077058 h 2993922"/>
              <a:gd name="connsiteX5999" fmla="*/ 2096901 w 8938307"/>
              <a:gd name="connsiteY5999" fmla="*/ 1077058 h 2993922"/>
              <a:gd name="connsiteX6000" fmla="*/ 2086311 w 8938307"/>
              <a:gd name="connsiteY6000" fmla="*/ 1066467 h 2993922"/>
              <a:gd name="connsiteX6001" fmla="*/ 2070426 w 8938307"/>
              <a:gd name="connsiteY6001" fmla="*/ 1061173 h 2993922"/>
              <a:gd name="connsiteX6002" fmla="*/ 2054540 w 8938307"/>
              <a:gd name="connsiteY6002" fmla="*/ 1045287 h 2993922"/>
              <a:gd name="connsiteX6003" fmla="*/ 2065130 w 8938307"/>
              <a:gd name="connsiteY6003" fmla="*/ 1045287 h 2993922"/>
              <a:gd name="connsiteX6004" fmla="*/ 2075721 w 8938307"/>
              <a:gd name="connsiteY6004" fmla="*/ 1045287 h 2993922"/>
              <a:gd name="connsiteX6005" fmla="*/ 2078367 w 8938307"/>
              <a:gd name="connsiteY6005" fmla="*/ 1045287 h 2993922"/>
              <a:gd name="connsiteX6006" fmla="*/ 2096901 w 8938307"/>
              <a:gd name="connsiteY6006" fmla="*/ 1045287 h 2993922"/>
              <a:gd name="connsiteX6007" fmla="*/ 2128673 w 8938307"/>
              <a:gd name="connsiteY6007" fmla="*/ 1034696 h 2993922"/>
              <a:gd name="connsiteX6008" fmla="*/ 2139263 w 8938307"/>
              <a:gd name="connsiteY6008" fmla="*/ 1034696 h 2993922"/>
              <a:gd name="connsiteX6009" fmla="*/ 2118082 w 8938307"/>
              <a:gd name="connsiteY6009" fmla="*/ 1013515 h 2993922"/>
              <a:gd name="connsiteX6010" fmla="*/ 2102197 w 8938307"/>
              <a:gd name="connsiteY6010" fmla="*/ 1008220 h 2993922"/>
              <a:gd name="connsiteX6011" fmla="*/ 2096901 w 8938307"/>
              <a:gd name="connsiteY6011" fmla="*/ 1002925 h 2993922"/>
              <a:gd name="connsiteX6012" fmla="*/ 2065130 w 8938307"/>
              <a:gd name="connsiteY6012" fmla="*/ 992335 h 2993922"/>
              <a:gd name="connsiteX6013" fmla="*/ 2012178 w 8938307"/>
              <a:gd name="connsiteY6013" fmla="*/ 981744 h 2993922"/>
              <a:gd name="connsiteX6014" fmla="*/ 1980407 w 8938307"/>
              <a:gd name="connsiteY6014" fmla="*/ 971154 h 2993922"/>
              <a:gd name="connsiteX6015" fmla="*/ 1948635 w 8938307"/>
              <a:gd name="connsiteY6015" fmla="*/ 960563 h 2993922"/>
              <a:gd name="connsiteX6016" fmla="*/ 1932749 w 8938307"/>
              <a:gd name="connsiteY6016" fmla="*/ 955269 h 2993922"/>
              <a:gd name="connsiteX6017" fmla="*/ 1879797 w 8938307"/>
              <a:gd name="connsiteY6017" fmla="*/ 934087 h 2993922"/>
              <a:gd name="connsiteX6018" fmla="*/ 1789779 w 8938307"/>
              <a:gd name="connsiteY6018" fmla="*/ 907611 h 2993922"/>
              <a:gd name="connsiteX6019" fmla="*/ 1705056 w 8938307"/>
              <a:gd name="connsiteY6019" fmla="*/ 886431 h 2993922"/>
              <a:gd name="connsiteX6020" fmla="*/ 1683875 w 8938307"/>
              <a:gd name="connsiteY6020" fmla="*/ 875840 h 2993922"/>
              <a:gd name="connsiteX6021" fmla="*/ 1652104 w 8938307"/>
              <a:gd name="connsiteY6021" fmla="*/ 875840 h 2993922"/>
              <a:gd name="connsiteX6022" fmla="*/ 1641514 w 8938307"/>
              <a:gd name="connsiteY6022" fmla="*/ 875840 h 2993922"/>
              <a:gd name="connsiteX6023" fmla="*/ 1662694 w 8938307"/>
              <a:gd name="connsiteY6023" fmla="*/ 886431 h 2993922"/>
              <a:gd name="connsiteX6024" fmla="*/ 1694466 w 8938307"/>
              <a:gd name="connsiteY6024" fmla="*/ 897021 h 2993922"/>
              <a:gd name="connsiteX6025" fmla="*/ 1715646 w 8938307"/>
              <a:gd name="connsiteY6025" fmla="*/ 912906 h 2993922"/>
              <a:gd name="connsiteX6026" fmla="*/ 1726237 w 8938307"/>
              <a:gd name="connsiteY6026" fmla="*/ 918202 h 2993922"/>
              <a:gd name="connsiteX6027" fmla="*/ 1789779 w 8938307"/>
              <a:gd name="connsiteY6027" fmla="*/ 934087 h 2993922"/>
              <a:gd name="connsiteX6028" fmla="*/ 1821551 w 8938307"/>
              <a:gd name="connsiteY6028" fmla="*/ 949973 h 2993922"/>
              <a:gd name="connsiteX6029" fmla="*/ 1800370 w 8938307"/>
              <a:gd name="connsiteY6029" fmla="*/ 960563 h 2993922"/>
              <a:gd name="connsiteX6030" fmla="*/ 1789779 w 8938307"/>
              <a:gd name="connsiteY6030" fmla="*/ 949973 h 2993922"/>
              <a:gd name="connsiteX6031" fmla="*/ 1747418 w 8938307"/>
              <a:gd name="connsiteY6031" fmla="*/ 939383 h 2993922"/>
              <a:gd name="connsiteX6032" fmla="*/ 1736827 w 8938307"/>
              <a:gd name="connsiteY6032" fmla="*/ 928792 h 2993922"/>
              <a:gd name="connsiteX6033" fmla="*/ 1715646 w 8938307"/>
              <a:gd name="connsiteY6033" fmla="*/ 928792 h 2993922"/>
              <a:gd name="connsiteX6034" fmla="*/ 1715646 w 8938307"/>
              <a:gd name="connsiteY6034" fmla="*/ 918202 h 2993922"/>
              <a:gd name="connsiteX6035" fmla="*/ 1705056 w 8938307"/>
              <a:gd name="connsiteY6035" fmla="*/ 918202 h 2993922"/>
              <a:gd name="connsiteX6036" fmla="*/ 1683875 w 8938307"/>
              <a:gd name="connsiteY6036" fmla="*/ 918202 h 2993922"/>
              <a:gd name="connsiteX6037" fmla="*/ 1683875 w 8938307"/>
              <a:gd name="connsiteY6037" fmla="*/ 928792 h 2993922"/>
              <a:gd name="connsiteX6038" fmla="*/ 1673285 w 8938307"/>
              <a:gd name="connsiteY6038" fmla="*/ 918202 h 2993922"/>
              <a:gd name="connsiteX6039" fmla="*/ 1683875 w 8938307"/>
              <a:gd name="connsiteY6039" fmla="*/ 912906 h 2993922"/>
              <a:gd name="connsiteX6040" fmla="*/ 1683875 w 8938307"/>
              <a:gd name="connsiteY6040" fmla="*/ 907611 h 2993922"/>
              <a:gd name="connsiteX6041" fmla="*/ 1652104 w 8938307"/>
              <a:gd name="connsiteY6041" fmla="*/ 907611 h 2993922"/>
              <a:gd name="connsiteX6042" fmla="*/ 1620333 w 8938307"/>
              <a:gd name="connsiteY6042" fmla="*/ 907611 h 2993922"/>
              <a:gd name="connsiteX6043" fmla="*/ 1599152 w 8938307"/>
              <a:gd name="connsiteY6043" fmla="*/ 897021 h 2993922"/>
              <a:gd name="connsiteX6044" fmla="*/ 1577971 w 8938307"/>
              <a:gd name="connsiteY6044" fmla="*/ 897021 h 2993922"/>
              <a:gd name="connsiteX6045" fmla="*/ 1599152 w 8938307"/>
              <a:gd name="connsiteY6045" fmla="*/ 886431 h 2993922"/>
              <a:gd name="connsiteX6046" fmla="*/ 1609742 w 8938307"/>
              <a:gd name="connsiteY6046" fmla="*/ 897021 h 2993922"/>
              <a:gd name="connsiteX6047" fmla="*/ 1609742 w 8938307"/>
              <a:gd name="connsiteY6047" fmla="*/ 886431 h 2993922"/>
              <a:gd name="connsiteX6048" fmla="*/ 1599152 w 8938307"/>
              <a:gd name="connsiteY6048" fmla="*/ 875840 h 2993922"/>
              <a:gd name="connsiteX6049" fmla="*/ 1567381 w 8938307"/>
              <a:gd name="connsiteY6049" fmla="*/ 865250 h 2993922"/>
              <a:gd name="connsiteX6050" fmla="*/ 1525019 w 8938307"/>
              <a:gd name="connsiteY6050" fmla="*/ 854659 h 2993922"/>
              <a:gd name="connsiteX6051" fmla="*/ 1503838 w 8938307"/>
              <a:gd name="connsiteY6051" fmla="*/ 854659 h 2993922"/>
              <a:gd name="connsiteX6052" fmla="*/ 1472067 w 8938307"/>
              <a:gd name="connsiteY6052" fmla="*/ 865250 h 2993922"/>
              <a:gd name="connsiteX6053" fmla="*/ 1440296 w 8938307"/>
              <a:gd name="connsiteY6053" fmla="*/ 854659 h 2993922"/>
              <a:gd name="connsiteX6054" fmla="*/ 1413820 w 8938307"/>
              <a:gd name="connsiteY6054" fmla="*/ 838773 h 2993922"/>
              <a:gd name="connsiteX6055" fmla="*/ 1387344 w 8938307"/>
              <a:gd name="connsiteY6055" fmla="*/ 833478 h 2993922"/>
              <a:gd name="connsiteX6056" fmla="*/ 1292030 w 8938307"/>
              <a:gd name="connsiteY6056" fmla="*/ 801707 h 2993922"/>
              <a:gd name="connsiteX6057" fmla="*/ 1292030 w 8938307"/>
              <a:gd name="connsiteY6057" fmla="*/ 791117 h 2993922"/>
              <a:gd name="connsiteX6058" fmla="*/ 1270849 w 8938307"/>
              <a:gd name="connsiteY6058" fmla="*/ 780526 h 2993922"/>
              <a:gd name="connsiteX6059" fmla="*/ 1228487 w 8938307"/>
              <a:gd name="connsiteY6059" fmla="*/ 769936 h 2993922"/>
              <a:gd name="connsiteX6060" fmla="*/ 1217897 w 8938307"/>
              <a:gd name="connsiteY6060" fmla="*/ 769936 h 2993922"/>
              <a:gd name="connsiteX6061" fmla="*/ 1217897 w 8938307"/>
              <a:gd name="connsiteY6061" fmla="*/ 785821 h 2993922"/>
              <a:gd name="connsiteX6062" fmla="*/ 1228487 w 8938307"/>
              <a:gd name="connsiteY6062" fmla="*/ 801707 h 2993922"/>
              <a:gd name="connsiteX6063" fmla="*/ 1260258 w 8938307"/>
              <a:gd name="connsiteY6063" fmla="*/ 817592 h 2993922"/>
              <a:gd name="connsiteX6064" fmla="*/ 1270849 w 8938307"/>
              <a:gd name="connsiteY6064" fmla="*/ 828183 h 2993922"/>
              <a:gd name="connsiteX6065" fmla="*/ 1265555 w 8938307"/>
              <a:gd name="connsiteY6065" fmla="*/ 828183 h 2993922"/>
              <a:gd name="connsiteX6066" fmla="*/ 1228487 w 8938307"/>
              <a:gd name="connsiteY6066" fmla="*/ 812298 h 2993922"/>
              <a:gd name="connsiteX6067" fmla="*/ 1196717 w 8938307"/>
              <a:gd name="connsiteY6067" fmla="*/ 791117 h 2993922"/>
              <a:gd name="connsiteX6068" fmla="*/ 1207306 w 8938307"/>
              <a:gd name="connsiteY6068" fmla="*/ 769936 h 2993922"/>
              <a:gd name="connsiteX6069" fmla="*/ 1196717 w 8938307"/>
              <a:gd name="connsiteY6069" fmla="*/ 759346 h 2993922"/>
              <a:gd name="connsiteX6070" fmla="*/ 1196717 w 8938307"/>
              <a:gd name="connsiteY6070" fmla="*/ 748755 h 2993922"/>
              <a:gd name="connsiteX6071" fmla="*/ 1207306 w 8938307"/>
              <a:gd name="connsiteY6071" fmla="*/ 748755 h 2993922"/>
              <a:gd name="connsiteX6072" fmla="*/ 1202011 w 8938307"/>
              <a:gd name="connsiteY6072" fmla="*/ 743460 h 2993922"/>
              <a:gd name="connsiteX6073" fmla="*/ 1186126 w 8938307"/>
              <a:gd name="connsiteY6073" fmla="*/ 738165 h 2993922"/>
              <a:gd name="connsiteX6074" fmla="*/ 1164945 w 8938307"/>
              <a:gd name="connsiteY6074" fmla="*/ 722279 h 2993922"/>
              <a:gd name="connsiteX6075" fmla="*/ 1143765 w 8938307"/>
              <a:gd name="connsiteY6075" fmla="*/ 716984 h 2993922"/>
              <a:gd name="connsiteX6076" fmla="*/ 1122583 w 8938307"/>
              <a:gd name="connsiteY6076" fmla="*/ 727574 h 2993922"/>
              <a:gd name="connsiteX6077" fmla="*/ 1143765 w 8938307"/>
              <a:gd name="connsiteY6077" fmla="*/ 727574 h 2993922"/>
              <a:gd name="connsiteX6078" fmla="*/ 1164945 w 8938307"/>
              <a:gd name="connsiteY6078" fmla="*/ 738165 h 2993922"/>
              <a:gd name="connsiteX6079" fmla="*/ 1175535 w 8938307"/>
              <a:gd name="connsiteY6079" fmla="*/ 759346 h 2993922"/>
              <a:gd name="connsiteX6080" fmla="*/ 1143765 w 8938307"/>
              <a:gd name="connsiteY6080" fmla="*/ 748755 h 2993922"/>
              <a:gd name="connsiteX6081" fmla="*/ 1111993 w 8938307"/>
              <a:gd name="connsiteY6081" fmla="*/ 748755 h 2993922"/>
              <a:gd name="connsiteX6082" fmla="*/ 1133174 w 8938307"/>
              <a:gd name="connsiteY6082" fmla="*/ 769936 h 2993922"/>
              <a:gd name="connsiteX6083" fmla="*/ 1143765 w 8938307"/>
              <a:gd name="connsiteY6083" fmla="*/ 769936 h 2993922"/>
              <a:gd name="connsiteX6084" fmla="*/ 1154354 w 8938307"/>
              <a:gd name="connsiteY6084" fmla="*/ 769936 h 2993922"/>
              <a:gd name="connsiteX6085" fmla="*/ 1159651 w 8938307"/>
              <a:gd name="connsiteY6085" fmla="*/ 775231 h 2993922"/>
              <a:gd name="connsiteX6086" fmla="*/ 1164945 w 8938307"/>
              <a:gd name="connsiteY6086" fmla="*/ 791117 h 2993922"/>
              <a:gd name="connsiteX6087" fmla="*/ 1154354 w 8938307"/>
              <a:gd name="connsiteY6087" fmla="*/ 791117 h 2993922"/>
              <a:gd name="connsiteX6088" fmla="*/ 1133174 w 8938307"/>
              <a:gd name="connsiteY6088" fmla="*/ 780526 h 2993922"/>
              <a:gd name="connsiteX6089" fmla="*/ 1069631 w 8938307"/>
              <a:gd name="connsiteY6089" fmla="*/ 769936 h 2993922"/>
              <a:gd name="connsiteX6090" fmla="*/ 1043155 w 8938307"/>
              <a:gd name="connsiteY6090" fmla="*/ 759346 h 2993922"/>
              <a:gd name="connsiteX6091" fmla="*/ 1027270 w 8938307"/>
              <a:gd name="connsiteY6091" fmla="*/ 748755 h 2993922"/>
              <a:gd name="connsiteX6092" fmla="*/ 1037859 w 8938307"/>
              <a:gd name="connsiteY6092" fmla="*/ 748755 h 2993922"/>
              <a:gd name="connsiteX6093" fmla="*/ 1027270 w 8938307"/>
              <a:gd name="connsiteY6093" fmla="*/ 738165 h 2993922"/>
              <a:gd name="connsiteX6094" fmla="*/ 1016678 w 8938307"/>
              <a:gd name="connsiteY6094" fmla="*/ 732869 h 2993922"/>
              <a:gd name="connsiteX6095" fmla="*/ 1006089 w 8938307"/>
              <a:gd name="connsiteY6095" fmla="*/ 716984 h 2993922"/>
              <a:gd name="connsiteX6096" fmla="*/ 974318 w 8938307"/>
              <a:gd name="connsiteY6096" fmla="*/ 706394 h 2993922"/>
              <a:gd name="connsiteX6097" fmla="*/ 953137 w 8938307"/>
              <a:gd name="connsiteY6097" fmla="*/ 706394 h 2993922"/>
              <a:gd name="connsiteX6098" fmla="*/ 942546 w 8938307"/>
              <a:gd name="connsiteY6098" fmla="*/ 695803 h 2993922"/>
              <a:gd name="connsiteX6099" fmla="*/ 8673545 w 8938307"/>
              <a:gd name="connsiteY6099" fmla="*/ 685213 h 2993922"/>
              <a:gd name="connsiteX6100" fmla="*/ 8684137 w 8938307"/>
              <a:gd name="connsiteY6100" fmla="*/ 695803 h 2993922"/>
              <a:gd name="connsiteX6101" fmla="*/ 8673545 w 8938307"/>
              <a:gd name="connsiteY6101" fmla="*/ 695803 h 2993922"/>
              <a:gd name="connsiteX6102" fmla="*/ 8662957 w 8938307"/>
              <a:gd name="connsiteY6102" fmla="*/ 695803 h 2993922"/>
              <a:gd name="connsiteX6103" fmla="*/ 8673545 w 8938307"/>
              <a:gd name="connsiteY6103" fmla="*/ 685213 h 2993922"/>
              <a:gd name="connsiteX6104" fmla="*/ 8535871 w 8938307"/>
              <a:gd name="connsiteY6104" fmla="*/ 685213 h 2993922"/>
              <a:gd name="connsiteX6105" fmla="*/ 8567641 w 8938307"/>
              <a:gd name="connsiteY6105" fmla="*/ 695803 h 2993922"/>
              <a:gd name="connsiteX6106" fmla="*/ 8546462 w 8938307"/>
              <a:gd name="connsiteY6106" fmla="*/ 702864 h 2993922"/>
              <a:gd name="connsiteX6107" fmla="*/ 8546462 w 8938307"/>
              <a:gd name="connsiteY6107" fmla="*/ 695803 h 2993922"/>
              <a:gd name="connsiteX6108" fmla="*/ 8535871 w 8938307"/>
              <a:gd name="connsiteY6108" fmla="*/ 685213 h 2993922"/>
              <a:gd name="connsiteX6109" fmla="*/ 8207569 w 8938307"/>
              <a:gd name="connsiteY6109" fmla="*/ 685213 h 2993922"/>
              <a:gd name="connsiteX6110" fmla="*/ 8207569 w 8938307"/>
              <a:gd name="connsiteY6110" fmla="*/ 695803 h 2993922"/>
              <a:gd name="connsiteX6111" fmla="*/ 8218160 w 8938307"/>
              <a:gd name="connsiteY6111" fmla="*/ 685213 h 2993922"/>
              <a:gd name="connsiteX6112" fmla="*/ 8207569 w 8938307"/>
              <a:gd name="connsiteY6112" fmla="*/ 685213 h 2993922"/>
              <a:gd name="connsiteX6113" fmla="*/ 7974579 w 8938307"/>
              <a:gd name="connsiteY6113" fmla="*/ 685213 h 2993922"/>
              <a:gd name="connsiteX6114" fmla="*/ 7974579 w 8938307"/>
              <a:gd name="connsiteY6114" fmla="*/ 695803 h 2993922"/>
              <a:gd name="connsiteX6115" fmla="*/ 7995760 w 8938307"/>
              <a:gd name="connsiteY6115" fmla="*/ 695803 h 2993922"/>
              <a:gd name="connsiteX6116" fmla="*/ 7990465 w 8938307"/>
              <a:gd name="connsiteY6116" fmla="*/ 685213 h 2993922"/>
              <a:gd name="connsiteX6117" fmla="*/ 7974579 w 8938307"/>
              <a:gd name="connsiteY6117" fmla="*/ 685213 h 2993922"/>
              <a:gd name="connsiteX6118" fmla="*/ 1630923 w 8938307"/>
              <a:gd name="connsiteY6118" fmla="*/ 685213 h 2993922"/>
              <a:gd name="connsiteX6119" fmla="*/ 1641514 w 8938307"/>
              <a:gd name="connsiteY6119" fmla="*/ 695803 h 2993922"/>
              <a:gd name="connsiteX6120" fmla="*/ 1641514 w 8938307"/>
              <a:gd name="connsiteY6120" fmla="*/ 685213 h 2993922"/>
              <a:gd name="connsiteX6121" fmla="*/ 1164945 w 8938307"/>
              <a:gd name="connsiteY6121" fmla="*/ 685213 h 2993922"/>
              <a:gd name="connsiteX6122" fmla="*/ 1175535 w 8938307"/>
              <a:gd name="connsiteY6122" fmla="*/ 695803 h 2993922"/>
              <a:gd name="connsiteX6123" fmla="*/ 1175535 w 8938307"/>
              <a:gd name="connsiteY6123" fmla="*/ 685213 h 2993922"/>
              <a:gd name="connsiteX6124" fmla="*/ 1164945 w 8938307"/>
              <a:gd name="connsiteY6124" fmla="*/ 685213 h 2993922"/>
              <a:gd name="connsiteX6125" fmla="*/ 1037859 w 8938307"/>
              <a:gd name="connsiteY6125" fmla="*/ 685213 h 2993922"/>
              <a:gd name="connsiteX6126" fmla="*/ 1048450 w 8938307"/>
              <a:gd name="connsiteY6126" fmla="*/ 706394 h 2993922"/>
              <a:gd name="connsiteX6127" fmla="*/ 1048450 w 8938307"/>
              <a:gd name="connsiteY6127" fmla="*/ 695803 h 2993922"/>
              <a:gd name="connsiteX6128" fmla="*/ 455387 w 8938307"/>
              <a:gd name="connsiteY6128" fmla="*/ 685213 h 2993922"/>
              <a:gd name="connsiteX6129" fmla="*/ 434206 w 8938307"/>
              <a:gd name="connsiteY6129" fmla="*/ 695803 h 2993922"/>
              <a:gd name="connsiteX6130" fmla="*/ 508339 w 8938307"/>
              <a:gd name="connsiteY6130" fmla="*/ 716984 h 2993922"/>
              <a:gd name="connsiteX6131" fmla="*/ 524224 w 8938307"/>
              <a:gd name="connsiteY6131" fmla="*/ 716984 h 2993922"/>
              <a:gd name="connsiteX6132" fmla="*/ 529521 w 8938307"/>
              <a:gd name="connsiteY6132" fmla="*/ 727574 h 2993922"/>
              <a:gd name="connsiteX6133" fmla="*/ 550701 w 8938307"/>
              <a:gd name="connsiteY6133" fmla="*/ 727574 h 2993922"/>
              <a:gd name="connsiteX6134" fmla="*/ 550701 w 8938307"/>
              <a:gd name="connsiteY6134" fmla="*/ 716984 h 2993922"/>
              <a:gd name="connsiteX6135" fmla="*/ 534816 w 8938307"/>
              <a:gd name="connsiteY6135" fmla="*/ 706394 h 2993922"/>
              <a:gd name="connsiteX6136" fmla="*/ 508339 w 8938307"/>
              <a:gd name="connsiteY6136" fmla="*/ 695803 h 2993922"/>
              <a:gd name="connsiteX6137" fmla="*/ 497749 w 8938307"/>
              <a:gd name="connsiteY6137" fmla="*/ 695803 h 2993922"/>
              <a:gd name="connsiteX6138" fmla="*/ 476569 w 8938307"/>
              <a:gd name="connsiteY6138" fmla="*/ 695803 h 2993922"/>
              <a:gd name="connsiteX6139" fmla="*/ 455387 w 8938307"/>
              <a:gd name="connsiteY6139" fmla="*/ 685213 h 2993922"/>
              <a:gd name="connsiteX6140" fmla="*/ 8832403 w 8938307"/>
              <a:gd name="connsiteY6140" fmla="*/ 674621 h 2993922"/>
              <a:gd name="connsiteX6141" fmla="*/ 8832403 w 8938307"/>
              <a:gd name="connsiteY6141" fmla="*/ 685213 h 2993922"/>
              <a:gd name="connsiteX6142" fmla="*/ 8821812 w 8938307"/>
              <a:gd name="connsiteY6142" fmla="*/ 685213 h 2993922"/>
              <a:gd name="connsiteX6143" fmla="*/ 1607094 w 8938307"/>
              <a:gd name="connsiteY6143" fmla="*/ 658738 h 2993922"/>
              <a:gd name="connsiteX6144" fmla="*/ 1599152 w 8938307"/>
              <a:gd name="connsiteY6144" fmla="*/ 664031 h 2993922"/>
              <a:gd name="connsiteX6145" fmla="*/ 1599152 w 8938307"/>
              <a:gd name="connsiteY6145" fmla="*/ 674621 h 2993922"/>
              <a:gd name="connsiteX6146" fmla="*/ 1609742 w 8938307"/>
              <a:gd name="connsiteY6146" fmla="*/ 669327 h 2993922"/>
              <a:gd name="connsiteX6147" fmla="*/ 1609742 w 8938307"/>
              <a:gd name="connsiteY6147" fmla="*/ 664031 h 2993922"/>
              <a:gd name="connsiteX6148" fmla="*/ 1607094 w 8938307"/>
              <a:gd name="connsiteY6148" fmla="*/ 658738 h 2993922"/>
              <a:gd name="connsiteX6149" fmla="*/ 8673545 w 8938307"/>
              <a:gd name="connsiteY6149" fmla="*/ 642851 h 2993922"/>
              <a:gd name="connsiteX6150" fmla="*/ 8684137 w 8938307"/>
              <a:gd name="connsiteY6150" fmla="*/ 642851 h 2993922"/>
              <a:gd name="connsiteX6151" fmla="*/ 8673545 w 8938307"/>
              <a:gd name="connsiteY6151" fmla="*/ 653442 h 2993922"/>
              <a:gd name="connsiteX6152" fmla="*/ 783690 w 8938307"/>
              <a:gd name="connsiteY6152" fmla="*/ 632261 h 2993922"/>
              <a:gd name="connsiteX6153" fmla="*/ 804871 w 8938307"/>
              <a:gd name="connsiteY6153" fmla="*/ 642851 h 2993922"/>
              <a:gd name="connsiteX6154" fmla="*/ 826051 w 8938307"/>
              <a:gd name="connsiteY6154" fmla="*/ 664031 h 2993922"/>
              <a:gd name="connsiteX6155" fmla="*/ 852528 w 8938307"/>
              <a:gd name="connsiteY6155" fmla="*/ 669327 h 2993922"/>
              <a:gd name="connsiteX6156" fmla="*/ 868414 w 8938307"/>
              <a:gd name="connsiteY6156" fmla="*/ 685213 h 2993922"/>
              <a:gd name="connsiteX6157" fmla="*/ 836642 w 8938307"/>
              <a:gd name="connsiteY6157" fmla="*/ 685213 h 2993922"/>
              <a:gd name="connsiteX6158" fmla="*/ 794281 w 8938307"/>
              <a:gd name="connsiteY6158" fmla="*/ 658736 h 2993922"/>
              <a:gd name="connsiteX6159" fmla="*/ 783690 w 8938307"/>
              <a:gd name="connsiteY6159" fmla="*/ 642851 h 2993922"/>
              <a:gd name="connsiteX6160" fmla="*/ 783690 w 8938307"/>
              <a:gd name="connsiteY6160" fmla="*/ 653442 h 2993922"/>
              <a:gd name="connsiteX6161" fmla="*/ 773099 w 8938307"/>
              <a:gd name="connsiteY6161" fmla="*/ 664031 h 2993922"/>
              <a:gd name="connsiteX6162" fmla="*/ 783690 w 8938307"/>
              <a:gd name="connsiteY6162" fmla="*/ 674621 h 2993922"/>
              <a:gd name="connsiteX6163" fmla="*/ 868414 w 8938307"/>
              <a:gd name="connsiteY6163" fmla="*/ 695803 h 2993922"/>
              <a:gd name="connsiteX6164" fmla="*/ 873709 w 8938307"/>
              <a:gd name="connsiteY6164" fmla="*/ 701098 h 2993922"/>
              <a:gd name="connsiteX6165" fmla="*/ 889594 w 8938307"/>
              <a:gd name="connsiteY6165" fmla="*/ 706394 h 2993922"/>
              <a:gd name="connsiteX6166" fmla="*/ 900185 w 8938307"/>
              <a:gd name="connsiteY6166" fmla="*/ 706394 h 2993922"/>
              <a:gd name="connsiteX6167" fmla="*/ 900185 w 8938307"/>
              <a:gd name="connsiteY6167" fmla="*/ 695803 h 2993922"/>
              <a:gd name="connsiteX6168" fmla="*/ 889594 w 8938307"/>
              <a:gd name="connsiteY6168" fmla="*/ 706394 h 2993922"/>
              <a:gd name="connsiteX6169" fmla="*/ 879003 w 8938307"/>
              <a:gd name="connsiteY6169" fmla="*/ 685213 h 2993922"/>
              <a:gd name="connsiteX6170" fmla="*/ 900185 w 8938307"/>
              <a:gd name="connsiteY6170" fmla="*/ 685213 h 2993922"/>
              <a:gd name="connsiteX6171" fmla="*/ 905480 w 8938307"/>
              <a:gd name="connsiteY6171" fmla="*/ 674621 h 2993922"/>
              <a:gd name="connsiteX6172" fmla="*/ 900185 w 8938307"/>
              <a:gd name="connsiteY6172" fmla="*/ 664031 h 2993922"/>
              <a:gd name="connsiteX6173" fmla="*/ 910775 w 8938307"/>
              <a:gd name="connsiteY6173" fmla="*/ 664031 h 2993922"/>
              <a:gd name="connsiteX6174" fmla="*/ 921366 w 8938307"/>
              <a:gd name="connsiteY6174" fmla="*/ 674621 h 2993922"/>
              <a:gd name="connsiteX6175" fmla="*/ 931956 w 8938307"/>
              <a:gd name="connsiteY6175" fmla="*/ 685213 h 2993922"/>
              <a:gd name="connsiteX6176" fmla="*/ 942546 w 8938307"/>
              <a:gd name="connsiteY6176" fmla="*/ 685213 h 2993922"/>
              <a:gd name="connsiteX6177" fmla="*/ 979613 w 8938307"/>
              <a:gd name="connsiteY6177" fmla="*/ 690507 h 2993922"/>
              <a:gd name="connsiteX6178" fmla="*/ 1016678 w 8938307"/>
              <a:gd name="connsiteY6178" fmla="*/ 695803 h 2993922"/>
              <a:gd name="connsiteX6179" fmla="*/ 1006089 w 8938307"/>
              <a:gd name="connsiteY6179" fmla="*/ 674621 h 2993922"/>
              <a:gd name="connsiteX6180" fmla="*/ 953137 w 8938307"/>
              <a:gd name="connsiteY6180" fmla="*/ 664031 h 2993922"/>
              <a:gd name="connsiteX6181" fmla="*/ 926661 w 8938307"/>
              <a:gd name="connsiteY6181" fmla="*/ 658736 h 2993922"/>
              <a:gd name="connsiteX6182" fmla="*/ 900185 w 8938307"/>
              <a:gd name="connsiteY6182" fmla="*/ 653442 h 2993922"/>
              <a:gd name="connsiteX6183" fmla="*/ 873709 w 8938307"/>
              <a:gd name="connsiteY6183" fmla="*/ 648146 h 2993922"/>
              <a:gd name="connsiteX6184" fmla="*/ 847233 w 8938307"/>
              <a:gd name="connsiteY6184" fmla="*/ 642851 h 2993922"/>
              <a:gd name="connsiteX6185" fmla="*/ 826051 w 8938307"/>
              <a:gd name="connsiteY6185" fmla="*/ 632261 h 2993922"/>
              <a:gd name="connsiteX6186" fmla="*/ 804871 w 8938307"/>
              <a:gd name="connsiteY6186" fmla="*/ 632261 h 2993922"/>
              <a:gd name="connsiteX6187" fmla="*/ 296531 w 8938307"/>
              <a:gd name="connsiteY6187" fmla="*/ 613727 h 2993922"/>
              <a:gd name="connsiteX6188" fmla="*/ 301826 w 8938307"/>
              <a:gd name="connsiteY6188" fmla="*/ 616375 h 2993922"/>
              <a:gd name="connsiteX6189" fmla="*/ 307121 w 8938307"/>
              <a:gd name="connsiteY6189" fmla="*/ 621670 h 2993922"/>
              <a:gd name="connsiteX6190" fmla="*/ 296531 w 8938307"/>
              <a:gd name="connsiteY6190" fmla="*/ 621670 h 2993922"/>
              <a:gd name="connsiteX6191" fmla="*/ 291235 w 8938307"/>
              <a:gd name="connsiteY6191" fmla="*/ 616375 h 2993922"/>
              <a:gd name="connsiteX6192" fmla="*/ 296531 w 8938307"/>
              <a:gd name="connsiteY6192" fmla="*/ 613727 h 2993922"/>
              <a:gd name="connsiteX6193" fmla="*/ 730738 w 8938307"/>
              <a:gd name="connsiteY6193" fmla="*/ 611080 h 2993922"/>
              <a:gd name="connsiteX6194" fmla="*/ 741329 w 8938307"/>
              <a:gd name="connsiteY6194" fmla="*/ 621670 h 2993922"/>
              <a:gd name="connsiteX6195" fmla="*/ 751919 w 8938307"/>
              <a:gd name="connsiteY6195" fmla="*/ 621670 h 2993922"/>
              <a:gd name="connsiteX6196" fmla="*/ 741329 w 8938307"/>
              <a:gd name="connsiteY6196" fmla="*/ 611080 h 2993922"/>
              <a:gd name="connsiteX6197" fmla="*/ 730738 w 8938307"/>
              <a:gd name="connsiteY6197" fmla="*/ 611080 h 2993922"/>
              <a:gd name="connsiteX6198" fmla="*/ 8006350 w 8938307"/>
              <a:gd name="connsiteY6198" fmla="*/ 589899 h 2993922"/>
              <a:gd name="connsiteX6199" fmla="*/ 8016942 w 8938307"/>
              <a:gd name="connsiteY6199" fmla="*/ 600490 h 2993922"/>
              <a:gd name="connsiteX6200" fmla="*/ 8048712 w 8938307"/>
              <a:gd name="connsiteY6200" fmla="*/ 600490 h 2993922"/>
              <a:gd name="connsiteX6201" fmla="*/ 8032827 w 8938307"/>
              <a:gd name="connsiteY6201" fmla="*/ 589899 h 2993922"/>
              <a:gd name="connsiteX6202" fmla="*/ 8016942 w 8938307"/>
              <a:gd name="connsiteY6202" fmla="*/ 589899 h 2993922"/>
              <a:gd name="connsiteX6203" fmla="*/ 667195 w 8938307"/>
              <a:gd name="connsiteY6203" fmla="*/ 589899 h 2993922"/>
              <a:gd name="connsiteX6204" fmla="*/ 656605 w 8938307"/>
              <a:gd name="connsiteY6204" fmla="*/ 600490 h 2993922"/>
              <a:gd name="connsiteX6205" fmla="*/ 677786 w 8938307"/>
              <a:gd name="connsiteY6205" fmla="*/ 589899 h 2993922"/>
              <a:gd name="connsiteX6206" fmla="*/ 487158 w 8938307"/>
              <a:gd name="connsiteY6206" fmla="*/ 589899 h 2993922"/>
              <a:gd name="connsiteX6207" fmla="*/ 497749 w 8938307"/>
              <a:gd name="connsiteY6207" fmla="*/ 600490 h 2993922"/>
              <a:gd name="connsiteX6208" fmla="*/ 497749 w 8938307"/>
              <a:gd name="connsiteY6208" fmla="*/ 589899 h 2993922"/>
              <a:gd name="connsiteX6209" fmla="*/ 487158 w 8938307"/>
              <a:gd name="connsiteY6209" fmla="*/ 589899 h 2993922"/>
              <a:gd name="connsiteX6210" fmla="*/ 8377016 w 8938307"/>
              <a:gd name="connsiteY6210" fmla="*/ 579309 h 2993922"/>
              <a:gd name="connsiteX6211" fmla="*/ 8398196 w 8938307"/>
              <a:gd name="connsiteY6211" fmla="*/ 589899 h 2993922"/>
              <a:gd name="connsiteX6212" fmla="*/ 8387606 w 8938307"/>
              <a:gd name="connsiteY6212" fmla="*/ 589899 h 2993922"/>
              <a:gd name="connsiteX6213" fmla="*/ 465977 w 8938307"/>
              <a:gd name="connsiteY6213" fmla="*/ 579309 h 2993922"/>
              <a:gd name="connsiteX6214" fmla="*/ 465977 w 8938307"/>
              <a:gd name="connsiteY6214" fmla="*/ 589899 h 2993922"/>
              <a:gd name="connsiteX6215" fmla="*/ 476569 w 8938307"/>
              <a:gd name="connsiteY6215" fmla="*/ 589899 h 2993922"/>
              <a:gd name="connsiteX6216" fmla="*/ 465977 w 8938307"/>
              <a:gd name="connsiteY6216" fmla="*/ 579309 h 2993922"/>
              <a:gd name="connsiteX6217" fmla="*/ 8324064 w 8938307"/>
              <a:gd name="connsiteY6217" fmla="*/ 558128 h 2993922"/>
              <a:gd name="connsiteX6218" fmla="*/ 8334654 w 8938307"/>
              <a:gd name="connsiteY6218" fmla="*/ 563423 h 2993922"/>
              <a:gd name="connsiteX6219" fmla="*/ 8345244 w 8938307"/>
              <a:gd name="connsiteY6219" fmla="*/ 568718 h 2993922"/>
              <a:gd name="connsiteX6220" fmla="*/ 8334654 w 8938307"/>
              <a:gd name="connsiteY6220" fmla="*/ 568718 h 2993922"/>
              <a:gd name="connsiteX6221" fmla="*/ 931956 w 8938307"/>
              <a:gd name="connsiteY6221" fmla="*/ 558128 h 2993922"/>
              <a:gd name="connsiteX6222" fmla="*/ 931956 w 8938307"/>
              <a:gd name="connsiteY6222" fmla="*/ 568718 h 2993922"/>
              <a:gd name="connsiteX6223" fmla="*/ 942546 w 8938307"/>
              <a:gd name="connsiteY6223" fmla="*/ 568718 h 2993922"/>
              <a:gd name="connsiteX6224" fmla="*/ 942546 w 8938307"/>
              <a:gd name="connsiteY6224" fmla="*/ 579309 h 2993922"/>
              <a:gd name="connsiteX6225" fmla="*/ 910775 w 8938307"/>
              <a:gd name="connsiteY6225" fmla="*/ 579309 h 2993922"/>
              <a:gd name="connsiteX6226" fmla="*/ 889594 w 8938307"/>
              <a:gd name="connsiteY6226" fmla="*/ 579309 h 2993922"/>
              <a:gd name="connsiteX6227" fmla="*/ 910775 w 8938307"/>
              <a:gd name="connsiteY6227" fmla="*/ 589899 h 2993922"/>
              <a:gd name="connsiteX6228" fmla="*/ 931956 w 8938307"/>
              <a:gd name="connsiteY6228" fmla="*/ 589899 h 2993922"/>
              <a:gd name="connsiteX6229" fmla="*/ 942546 w 8938307"/>
              <a:gd name="connsiteY6229" fmla="*/ 600490 h 2993922"/>
              <a:gd name="connsiteX6230" fmla="*/ 953137 w 8938307"/>
              <a:gd name="connsiteY6230" fmla="*/ 589899 h 2993922"/>
              <a:gd name="connsiteX6231" fmla="*/ 953137 w 8938307"/>
              <a:gd name="connsiteY6231" fmla="*/ 600490 h 2993922"/>
              <a:gd name="connsiteX6232" fmla="*/ 974318 w 8938307"/>
              <a:gd name="connsiteY6232" fmla="*/ 600490 h 2993922"/>
              <a:gd name="connsiteX6233" fmla="*/ 995498 w 8938307"/>
              <a:gd name="connsiteY6233" fmla="*/ 611080 h 2993922"/>
              <a:gd name="connsiteX6234" fmla="*/ 1000795 w 8938307"/>
              <a:gd name="connsiteY6234" fmla="*/ 611080 h 2993922"/>
              <a:gd name="connsiteX6235" fmla="*/ 1016678 w 8938307"/>
              <a:gd name="connsiteY6235" fmla="*/ 611080 h 2993922"/>
              <a:gd name="connsiteX6236" fmla="*/ 1016678 w 8938307"/>
              <a:gd name="connsiteY6236" fmla="*/ 621670 h 2993922"/>
              <a:gd name="connsiteX6237" fmla="*/ 1006089 w 8938307"/>
              <a:gd name="connsiteY6237" fmla="*/ 632261 h 2993922"/>
              <a:gd name="connsiteX6238" fmla="*/ 1037859 w 8938307"/>
              <a:gd name="connsiteY6238" fmla="*/ 642851 h 2993922"/>
              <a:gd name="connsiteX6239" fmla="*/ 1053747 w 8938307"/>
              <a:gd name="connsiteY6239" fmla="*/ 648146 h 2993922"/>
              <a:gd name="connsiteX6240" fmla="*/ 1059041 w 8938307"/>
              <a:gd name="connsiteY6240" fmla="*/ 653442 h 2993922"/>
              <a:gd name="connsiteX6241" fmla="*/ 1069631 w 8938307"/>
              <a:gd name="connsiteY6241" fmla="*/ 653442 h 2993922"/>
              <a:gd name="connsiteX6242" fmla="*/ 1069631 w 8938307"/>
              <a:gd name="connsiteY6242" fmla="*/ 642851 h 2993922"/>
              <a:gd name="connsiteX6243" fmla="*/ 1059041 w 8938307"/>
              <a:gd name="connsiteY6243" fmla="*/ 632261 h 2993922"/>
              <a:gd name="connsiteX6244" fmla="*/ 1111993 w 8938307"/>
              <a:gd name="connsiteY6244" fmla="*/ 653442 h 2993922"/>
              <a:gd name="connsiteX6245" fmla="*/ 1111993 w 8938307"/>
              <a:gd name="connsiteY6245" fmla="*/ 664031 h 2993922"/>
              <a:gd name="connsiteX6246" fmla="*/ 1122583 w 8938307"/>
              <a:gd name="connsiteY6246" fmla="*/ 664031 h 2993922"/>
              <a:gd name="connsiteX6247" fmla="*/ 1143765 w 8938307"/>
              <a:gd name="connsiteY6247" fmla="*/ 658736 h 2993922"/>
              <a:gd name="connsiteX6248" fmla="*/ 1175535 w 8938307"/>
              <a:gd name="connsiteY6248" fmla="*/ 664031 h 2993922"/>
              <a:gd name="connsiteX6249" fmla="*/ 1175535 w 8938307"/>
              <a:gd name="connsiteY6249" fmla="*/ 674621 h 2993922"/>
              <a:gd name="connsiteX6250" fmla="*/ 1186126 w 8938307"/>
              <a:gd name="connsiteY6250" fmla="*/ 674621 h 2993922"/>
              <a:gd name="connsiteX6251" fmla="*/ 1217897 w 8938307"/>
              <a:gd name="connsiteY6251" fmla="*/ 685213 h 2993922"/>
              <a:gd name="connsiteX6252" fmla="*/ 1260258 w 8938307"/>
              <a:gd name="connsiteY6252" fmla="*/ 695803 h 2993922"/>
              <a:gd name="connsiteX6253" fmla="*/ 1344982 w 8938307"/>
              <a:gd name="connsiteY6253" fmla="*/ 716984 h 2993922"/>
              <a:gd name="connsiteX6254" fmla="*/ 1355573 w 8938307"/>
              <a:gd name="connsiteY6254" fmla="*/ 727574 h 2993922"/>
              <a:gd name="connsiteX6255" fmla="*/ 1376752 w 8938307"/>
              <a:gd name="connsiteY6255" fmla="*/ 732869 h 2993922"/>
              <a:gd name="connsiteX6256" fmla="*/ 1429704 w 8938307"/>
              <a:gd name="connsiteY6256" fmla="*/ 748755 h 2993922"/>
              <a:gd name="connsiteX6257" fmla="*/ 1509133 w 8938307"/>
              <a:gd name="connsiteY6257" fmla="*/ 775231 h 2993922"/>
              <a:gd name="connsiteX6258" fmla="*/ 1562085 w 8938307"/>
              <a:gd name="connsiteY6258" fmla="*/ 791117 h 2993922"/>
              <a:gd name="connsiteX6259" fmla="*/ 1609742 w 8938307"/>
              <a:gd name="connsiteY6259" fmla="*/ 801707 h 2993922"/>
              <a:gd name="connsiteX6260" fmla="*/ 1683875 w 8938307"/>
              <a:gd name="connsiteY6260" fmla="*/ 822888 h 2993922"/>
              <a:gd name="connsiteX6261" fmla="*/ 1673285 w 8938307"/>
              <a:gd name="connsiteY6261" fmla="*/ 812298 h 2993922"/>
              <a:gd name="connsiteX6262" fmla="*/ 1715646 w 8938307"/>
              <a:gd name="connsiteY6262" fmla="*/ 833478 h 2993922"/>
              <a:gd name="connsiteX6263" fmla="*/ 1726237 w 8938307"/>
              <a:gd name="connsiteY6263" fmla="*/ 844069 h 2993922"/>
              <a:gd name="connsiteX6264" fmla="*/ 1745300 w 8938307"/>
              <a:gd name="connsiteY6264" fmla="*/ 834538 h 2993922"/>
              <a:gd name="connsiteX6265" fmla="*/ 1747418 w 8938307"/>
              <a:gd name="connsiteY6265" fmla="*/ 834803 h 2993922"/>
              <a:gd name="connsiteX6266" fmla="*/ 1758008 w 8938307"/>
              <a:gd name="connsiteY6266" fmla="*/ 838773 h 2993922"/>
              <a:gd name="connsiteX6267" fmla="*/ 1779189 w 8938307"/>
              <a:gd name="connsiteY6267" fmla="*/ 849365 h 2993922"/>
              <a:gd name="connsiteX6268" fmla="*/ 1800370 w 8938307"/>
              <a:gd name="connsiteY6268" fmla="*/ 854659 h 2993922"/>
              <a:gd name="connsiteX6269" fmla="*/ 1848026 w 8938307"/>
              <a:gd name="connsiteY6269" fmla="*/ 859954 h 2993922"/>
              <a:gd name="connsiteX6270" fmla="*/ 1879797 w 8938307"/>
              <a:gd name="connsiteY6270" fmla="*/ 870544 h 2993922"/>
              <a:gd name="connsiteX6271" fmla="*/ 1906274 w 8938307"/>
              <a:gd name="connsiteY6271" fmla="*/ 875840 h 2993922"/>
              <a:gd name="connsiteX6272" fmla="*/ 1922160 w 8938307"/>
              <a:gd name="connsiteY6272" fmla="*/ 881135 h 2993922"/>
              <a:gd name="connsiteX6273" fmla="*/ 1927455 w 8938307"/>
              <a:gd name="connsiteY6273" fmla="*/ 886431 h 2993922"/>
              <a:gd name="connsiteX6274" fmla="*/ 1938045 w 8938307"/>
              <a:gd name="connsiteY6274" fmla="*/ 886431 h 2993922"/>
              <a:gd name="connsiteX6275" fmla="*/ 1969816 w 8938307"/>
              <a:gd name="connsiteY6275" fmla="*/ 897021 h 2993922"/>
              <a:gd name="connsiteX6276" fmla="*/ 2001587 w 8938307"/>
              <a:gd name="connsiteY6276" fmla="*/ 897021 h 2993922"/>
              <a:gd name="connsiteX6277" fmla="*/ 1980407 w 8938307"/>
              <a:gd name="connsiteY6277" fmla="*/ 886431 h 2993922"/>
              <a:gd name="connsiteX6278" fmla="*/ 1938045 w 8938307"/>
              <a:gd name="connsiteY6278" fmla="*/ 870544 h 2993922"/>
              <a:gd name="connsiteX6279" fmla="*/ 1906274 w 8938307"/>
              <a:gd name="connsiteY6279" fmla="*/ 865250 h 2993922"/>
              <a:gd name="connsiteX6280" fmla="*/ 1895684 w 8938307"/>
              <a:gd name="connsiteY6280" fmla="*/ 854659 h 2993922"/>
              <a:gd name="connsiteX6281" fmla="*/ 1832141 w 8938307"/>
              <a:gd name="connsiteY6281" fmla="*/ 833478 h 2993922"/>
              <a:gd name="connsiteX6282" fmla="*/ 1805665 w 8938307"/>
              <a:gd name="connsiteY6282" fmla="*/ 822888 h 2993922"/>
              <a:gd name="connsiteX6283" fmla="*/ 1779189 w 8938307"/>
              <a:gd name="connsiteY6283" fmla="*/ 812298 h 2993922"/>
              <a:gd name="connsiteX6284" fmla="*/ 1752713 w 8938307"/>
              <a:gd name="connsiteY6284" fmla="*/ 807002 h 2993922"/>
              <a:gd name="connsiteX6285" fmla="*/ 1726237 w 8938307"/>
              <a:gd name="connsiteY6285" fmla="*/ 801707 h 2993922"/>
              <a:gd name="connsiteX6286" fmla="*/ 1652104 w 8938307"/>
              <a:gd name="connsiteY6286" fmla="*/ 775231 h 2993922"/>
              <a:gd name="connsiteX6287" fmla="*/ 1599152 w 8938307"/>
              <a:gd name="connsiteY6287" fmla="*/ 759346 h 2993922"/>
              <a:gd name="connsiteX6288" fmla="*/ 1588562 w 8938307"/>
              <a:gd name="connsiteY6288" fmla="*/ 759346 h 2993922"/>
              <a:gd name="connsiteX6289" fmla="*/ 1514429 w 8938307"/>
              <a:gd name="connsiteY6289" fmla="*/ 727574 h 2993922"/>
              <a:gd name="connsiteX6290" fmla="*/ 1509133 w 8938307"/>
              <a:gd name="connsiteY6290" fmla="*/ 727574 h 2993922"/>
              <a:gd name="connsiteX6291" fmla="*/ 1493248 w 8938307"/>
              <a:gd name="connsiteY6291" fmla="*/ 716984 h 2993922"/>
              <a:gd name="connsiteX6292" fmla="*/ 1472067 w 8938307"/>
              <a:gd name="connsiteY6292" fmla="*/ 716984 h 2993922"/>
              <a:gd name="connsiteX6293" fmla="*/ 1450886 w 8938307"/>
              <a:gd name="connsiteY6293" fmla="*/ 706394 h 2993922"/>
              <a:gd name="connsiteX6294" fmla="*/ 1355573 w 8938307"/>
              <a:gd name="connsiteY6294" fmla="*/ 674621 h 2993922"/>
              <a:gd name="connsiteX6295" fmla="*/ 1339688 w 8938307"/>
              <a:gd name="connsiteY6295" fmla="*/ 674621 h 2993922"/>
              <a:gd name="connsiteX6296" fmla="*/ 1334392 w 8938307"/>
              <a:gd name="connsiteY6296" fmla="*/ 664031 h 2993922"/>
              <a:gd name="connsiteX6297" fmla="*/ 1318506 w 8938307"/>
              <a:gd name="connsiteY6297" fmla="*/ 669327 h 2993922"/>
              <a:gd name="connsiteX6298" fmla="*/ 1302621 w 8938307"/>
              <a:gd name="connsiteY6298" fmla="*/ 669327 h 2993922"/>
              <a:gd name="connsiteX6299" fmla="*/ 1292030 w 8938307"/>
              <a:gd name="connsiteY6299" fmla="*/ 653442 h 2993922"/>
              <a:gd name="connsiteX6300" fmla="*/ 1281440 w 8938307"/>
              <a:gd name="connsiteY6300" fmla="*/ 653442 h 2993922"/>
              <a:gd name="connsiteX6301" fmla="*/ 1270849 w 8938307"/>
              <a:gd name="connsiteY6301" fmla="*/ 653442 h 2993922"/>
              <a:gd name="connsiteX6302" fmla="*/ 1260258 w 8938307"/>
              <a:gd name="connsiteY6302" fmla="*/ 642851 h 2993922"/>
              <a:gd name="connsiteX6303" fmla="*/ 1249669 w 8938307"/>
              <a:gd name="connsiteY6303" fmla="*/ 642851 h 2993922"/>
              <a:gd name="connsiteX6304" fmla="*/ 1239078 w 8938307"/>
              <a:gd name="connsiteY6304" fmla="*/ 653442 h 2993922"/>
              <a:gd name="connsiteX6305" fmla="*/ 1228487 w 8938307"/>
              <a:gd name="connsiteY6305" fmla="*/ 653442 h 2993922"/>
              <a:gd name="connsiteX6306" fmla="*/ 1154354 w 8938307"/>
              <a:gd name="connsiteY6306" fmla="*/ 621670 h 2993922"/>
              <a:gd name="connsiteX6307" fmla="*/ 1196717 w 8938307"/>
              <a:gd name="connsiteY6307" fmla="*/ 632261 h 2993922"/>
              <a:gd name="connsiteX6308" fmla="*/ 1207306 w 8938307"/>
              <a:gd name="connsiteY6308" fmla="*/ 632261 h 2993922"/>
              <a:gd name="connsiteX6309" fmla="*/ 1186126 w 8938307"/>
              <a:gd name="connsiteY6309" fmla="*/ 611080 h 2993922"/>
              <a:gd name="connsiteX6310" fmla="*/ 1175535 w 8938307"/>
              <a:gd name="connsiteY6310" fmla="*/ 611080 h 2993922"/>
              <a:gd name="connsiteX6311" fmla="*/ 1164945 w 8938307"/>
              <a:gd name="connsiteY6311" fmla="*/ 605784 h 2993922"/>
              <a:gd name="connsiteX6312" fmla="*/ 1154354 w 8938307"/>
              <a:gd name="connsiteY6312" fmla="*/ 600490 h 2993922"/>
              <a:gd name="connsiteX6313" fmla="*/ 1111993 w 8938307"/>
              <a:gd name="connsiteY6313" fmla="*/ 589899 h 2993922"/>
              <a:gd name="connsiteX6314" fmla="*/ 1090813 w 8938307"/>
              <a:gd name="connsiteY6314" fmla="*/ 579309 h 2993922"/>
              <a:gd name="connsiteX6315" fmla="*/ 1101402 w 8938307"/>
              <a:gd name="connsiteY6315" fmla="*/ 600490 h 2993922"/>
              <a:gd name="connsiteX6316" fmla="*/ 1133174 w 8938307"/>
              <a:gd name="connsiteY6316" fmla="*/ 621670 h 2993922"/>
              <a:gd name="connsiteX6317" fmla="*/ 1122583 w 8938307"/>
              <a:gd name="connsiteY6317" fmla="*/ 621670 h 2993922"/>
              <a:gd name="connsiteX6318" fmla="*/ 1101402 w 8938307"/>
              <a:gd name="connsiteY6318" fmla="*/ 621670 h 2993922"/>
              <a:gd name="connsiteX6319" fmla="*/ 1085517 w 8938307"/>
              <a:gd name="connsiteY6319" fmla="*/ 611080 h 2993922"/>
              <a:gd name="connsiteX6320" fmla="*/ 1064336 w 8938307"/>
              <a:gd name="connsiteY6320" fmla="*/ 600490 h 2993922"/>
              <a:gd name="connsiteX6321" fmla="*/ 1059041 w 8938307"/>
              <a:gd name="connsiteY6321" fmla="*/ 589899 h 2993922"/>
              <a:gd name="connsiteX6322" fmla="*/ 1037859 w 8938307"/>
              <a:gd name="connsiteY6322" fmla="*/ 568718 h 2993922"/>
              <a:gd name="connsiteX6323" fmla="*/ 1027270 w 8938307"/>
              <a:gd name="connsiteY6323" fmla="*/ 579309 h 2993922"/>
              <a:gd name="connsiteX6324" fmla="*/ 1016678 w 8938307"/>
              <a:gd name="connsiteY6324" fmla="*/ 589899 h 2993922"/>
              <a:gd name="connsiteX6325" fmla="*/ 979613 w 8938307"/>
              <a:gd name="connsiteY6325" fmla="*/ 568718 h 2993922"/>
              <a:gd name="connsiteX6326" fmla="*/ 942546 w 8938307"/>
              <a:gd name="connsiteY6326" fmla="*/ 558128 h 2993922"/>
              <a:gd name="connsiteX6327" fmla="*/ 7929570 w 8938307"/>
              <a:gd name="connsiteY6327" fmla="*/ 554817 h 2993922"/>
              <a:gd name="connsiteX6328" fmla="*/ 7911038 w 8938307"/>
              <a:gd name="connsiteY6328" fmla="*/ 558128 h 2993922"/>
              <a:gd name="connsiteX6329" fmla="*/ 7932219 w 8938307"/>
              <a:gd name="connsiteY6329" fmla="*/ 568718 h 2993922"/>
              <a:gd name="connsiteX6330" fmla="*/ 7953398 w 8938307"/>
              <a:gd name="connsiteY6330" fmla="*/ 568718 h 2993922"/>
              <a:gd name="connsiteX6331" fmla="*/ 7929570 w 8938307"/>
              <a:gd name="connsiteY6331" fmla="*/ 554817 h 2993922"/>
              <a:gd name="connsiteX6332" fmla="*/ 7847494 w 8938307"/>
              <a:gd name="connsiteY6332" fmla="*/ 547538 h 2993922"/>
              <a:gd name="connsiteX6333" fmla="*/ 7858085 w 8938307"/>
              <a:gd name="connsiteY6333" fmla="*/ 558128 h 2993922"/>
              <a:gd name="connsiteX6334" fmla="*/ 7879267 w 8938307"/>
              <a:gd name="connsiteY6334" fmla="*/ 547538 h 2993922"/>
              <a:gd name="connsiteX6335" fmla="*/ 7858085 w 8938307"/>
              <a:gd name="connsiteY6335" fmla="*/ 547538 h 2993922"/>
              <a:gd name="connsiteX6336" fmla="*/ 7847494 w 8938307"/>
              <a:gd name="connsiteY6336" fmla="*/ 547538 h 2993922"/>
              <a:gd name="connsiteX6337" fmla="*/ 1016678 w 8938307"/>
              <a:gd name="connsiteY6337" fmla="*/ 547538 h 2993922"/>
              <a:gd name="connsiteX6338" fmla="*/ 1027270 w 8938307"/>
              <a:gd name="connsiteY6338" fmla="*/ 558128 h 2993922"/>
              <a:gd name="connsiteX6339" fmla="*/ 1037859 w 8938307"/>
              <a:gd name="connsiteY6339" fmla="*/ 547538 h 2993922"/>
              <a:gd name="connsiteX6340" fmla="*/ 1016678 w 8938307"/>
              <a:gd name="connsiteY6340" fmla="*/ 547538 h 2993922"/>
              <a:gd name="connsiteX6341" fmla="*/ 7834257 w 8938307"/>
              <a:gd name="connsiteY6341" fmla="*/ 542242 h 2993922"/>
              <a:gd name="connsiteX6342" fmla="*/ 7826313 w 8938307"/>
              <a:gd name="connsiteY6342" fmla="*/ 547538 h 2993922"/>
              <a:gd name="connsiteX6343" fmla="*/ 7836904 w 8938307"/>
              <a:gd name="connsiteY6343" fmla="*/ 547538 h 2993922"/>
              <a:gd name="connsiteX6344" fmla="*/ 7834257 w 8938307"/>
              <a:gd name="connsiteY6344" fmla="*/ 542242 h 2993922"/>
              <a:gd name="connsiteX6345" fmla="*/ 828700 w 8938307"/>
              <a:gd name="connsiteY6345" fmla="*/ 540919 h 2993922"/>
              <a:gd name="connsiteX6346" fmla="*/ 826051 w 8938307"/>
              <a:gd name="connsiteY6346" fmla="*/ 542242 h 2993922"/>
              <a:gd name="connsiteX6347" fmla="*/ 836642 w 8938307"/>
              <a:gd name="connsiteY6347" fmla="*/ 558128 h 2993922"/>
              <a:gd name="connsiteX6348" fmla="*/ 868414 w 8938307"/>
              <a:gd name="connsiteY6348" fmla="*/ 558128 h 2993922"/>
              <a:gd name="connsiteX6349" fmla="*/ 868414 w 8938307"/>
              <a:gd name="connsiteY6349" fmla="*/ 547538 h 2993922"/>
              <a:gd name="connsiteX6350" fmla="*/ 836642 w 8938307"/>
              <a:gd name="connsiteY6350" fmla="*/ 547538 h 2993922"/>
              <a:gd name="connsiteX6351" fmla="*/ 828700 w 8938307"/>
              <a:gd name="connsiteY6351" fmla="*/ 540919 h 2993922"/>
              <a:gd name="connsiteX6352" fmla="*/ 8271112 w 8938307"/>
              <a:gd name="connsiteY6352" fmla="*/ 536947 h 2993922"/>
              <a:gd name="connsiteX6353" fmla="*/ 8281702 w 8938307"/>
              <a:gd name="connsiteY6353" fmla="*/ 547538 h 2993922"/>
              <a:gd name="connsiteX6354" fmla="*/ 8271112 w 8938307"/>
              <a:gd name="connsiteY6354" fmla="*/ 547538 h 2993922"/>
              <a:gd name="connsiteX6355" fmla="*/ 900185 w 8938307"/>
              <a:gd name="connsiteY6355" fmla="*/ 536947 h 2993922"/>
              <a:gd name="connsiteX6356" fmla="*/ 910775 w 8938307"/>
              <a:gd name="connsiteY6356" fmla="*/ 558128 h 2993922"/>
              <a:gd name="connsiteX6357" fmla="*/ 921366 w 8938307"/>
              <a:gd name="connsiteY6357" fmla="*/ 558128 h 2993922"/>
              <a:gd name="connsiteX6358" fmla="*/ 910775 w 8938307"/>
              <a:gd name="connsiteY6358" fmla="*/ 547538 h 2993922"/>
              <a:gd name="connsiteX6359" fmla="*/ 900185 w 8938307"/>
              <a:gd name="connsiteY6359" fmla="*/ 536947 h 2993922"/>
              <a:gd name="connsiteX6360" fmla="*/ 7794542 w 8938307"/>
              <a:gd name="connsiteY6360" fmla="*/ 526357 h 2993922"/>
              <a:gd name="connsiteX6361" fmla="*/ 7794542 w 8938307"/>
              <a:gd name="connsiteY6361" fmla="*/ 536947 h 2993922"/>
              <a:gd name="connsiteX6362" fmla="*/ 7805134 w 8938307"/>
              <a:gd name="connsiteY6362" fmla="*/ 526357 h 2993922"/>
              <a:gd name="connsiteX6363" fmla="*/ 7794542 w 8938307"/>
              <a:gd name="connsiteY6363" fmla="*/ 526357 h 2993922"/>
              <a:gd name="connsiteX6364" fmla="*/ 957108 w 8938307"/>
              <a:gd name="connsiteY6364" fmla="*/ 519737 h 2993922"/>
              <a:gd name="connsiteX6365" fmla="*/ 953137 w 8938307"/>
              <a:gd name="connsiteY6365" fmla="*/ 526357 h 2993922"/>
              <a:gd name="connsiteX6366" fmla="*/ 939016 w 8938307"/>
              <a:gd name="connsiteY6366" fmla="*/ 526357 h 2993922"/>
              <a:gd name="connsiteX6367" fmla="*/ 974318 w 8938307"/>
              <a:gd name="connsiteY6367" fmla="*/ 547538 h 2993922"/>
              <a:gd name="connsiteX6368" fmla="*/ 979613 w 8938307"/>
              <a:gd name="connsiteY6368" fmla="*/ 536947 h 2993922"/>
              <a:gd name="connsiteX6369" fmla="*/ 969022 w 8938307"/>
              <a:gd name="connsiteY6369" fmla="*/ 521061 h 2993922"/>
              <a:gd name="connsiteX6370" fmla="*/ 957108 w 8938307"/>
              <a:gd name="connsiteY6370" fmla="*/ 519737 h 2993922"/>
              <a:gd name="connsiteX6371" fmla="*/ 7900446 w 8938307"/>
              <a:gd name="connsiteY6371" fmla="*/ 515766 h 2993922"/>
              <a:gd name="connsiteX6372" fmla="*/ 7911038 w 8938307"/>
              <a:gd name="connsiteY6372" fmla="*/ 526357 h 2993922"/>
              <a:gd name="connsiteX6373" fmla="*/ 7911038 w 8938307"/>
              <a:gd name="connsiteY6373" fmla="*/ 515766 h 2993922"/>
              <a:gd name="connsiteX6374" fmla="*/ 7900446 w 8938307"/>
              <a:gd name="connsiteY6374" fmla="*/ 515766 h 2993922"/>
              <a:gd name="connsiteX6375" fmla="*/ 921366 w 8938307"/>
              <a:gd name="connsiteY6375" fmla="*/ 515766 h 2993922"/>
              <a:gd name="connsiteX6376" fmla="*/ 930190 w 8938307"/>
              <a:gd name="connsiteY6376" fmla="*/ 521061 h 2993922"/>
              <a:gd name="connsiteX6377" fmla="*/ 929308 w 8938307"/>
              <a:gd name="connsiteY6377" fmla="*/ 518414 h 2993922"/>
              <a:gd name="connsiteX6378" fmla="*/ 921366 w 8938307"/>
              <a:gd name="connsiteY6378" fmla="*/ 515766 h 2993922"/>
              <a:gd name="connsiteX6379" fmla="*/ 7921627 w 8938307"/>
              <a:gd name="connsiteY6379" fmla="*/ 494584 h 2993922"/>
              <a:gd name="connsiteX6380" fmla="*/ 7942808 w 8938307"/>
              <a:gd name="connsiteY6380" fmla="*/ 515766 h 2993922"/>
              <a:gd name="connsiteX6381" fmla="*/ 7942808 w 8938307"/>
              <a:gd name="connsiteY6381" fmla="*/ 505176 h 2993922"/>
              <a:gd name="connsiteX6382" fmla="*/ 7932219 w 8938307"/>
              <a:gd name="connsiteY6382" fmla="*/ 499880 h 2993922"/>
              <a:gd name="connsiteX6383" fmla="*/ 7921627 w 8938307"/>
              <a:gd name="connsiteY6383" fmla="*/ 494584 h 2993922"/>
              <a:gd name="connsiteX6384" fmla="*/ 7646278 w 8938307"/>
              <a:gd name="connsiteY6384" fmla="*/ 494584 h 2993922"/>
              <a:gd name="connsiteX6385" fmla="*/ 7656867 w 8938307"/>
              <a:gd name="connsiteY6385" fmla="*/ 505176 h 2993922"/>
              <a:gd name="connsiteX6386" fmla="*/ 7656867 w 8938307"/>
              <a:gd name="connsiteY6386" fmla="*/ 494584 h 2993922"/>
              <a:gd name="connsiteX6387" fmla="*/ 7646278 w 8938307"/>
              <a:gd name="connsiteY6387" fmla="*/ 494584 h 2993922"/>
              <a:gd name="connsiteX6388" fmla="*/ 444797 w 8938307"/>
              <a:gd name="connsiteY6388" fmla="*/ 494584 h 2993922"/>
              <a:gd name="connsiteX6389" fmla="*/ 465977 w 8938307"/>
              <a:gd name="connsiteY6389" fmla="*/ 494584 h 2993922"/>
              <a:gd name="connsiteX6390" fmla="*/ 476569 w 8938307"/>
              <a:gd name="connsiteY6390" fmla="*/ 505176 h 2993922"/>
              <a:gd name="connsiteX6391" fmla="*/ 476569 w 8938307"/>
              <a:gd name="connsiteY6391" fmla="*/ 515766 h 2993922"/>
              <a:gd name="connsiteX6392" fmla="*/ 465977 w 8938307"/>
              <a:gd name="connsiteY6392" fmla="*/ 505176 h 2993922"/>
              <a:gd name="connsiteX6393" fmla="*/ 434206 w 8938307"/>
              <a:gd name="connsiteY6393" fmla="*/ 505176 h 2993922"/>
              <a:gd name="connsiteX6394" fmla="*/ 614243 w 8938307"/>
              <a:gd name="connsiteY6394" fmla="*/ 483994 h 2993922"/>
              <a:gd name="connsiteX6395" fmla="*/ 608947 w 8938307"/>
              <a:gd name="connsiteY6395" fmla="*/ 494584 h 2993922"/>
              <a:gd name="connsiteX6396" fmla="*/ 603653 w 8938307"/>
              <a:gd name="connsiteY6396" fmla="*/ 489290 h 2993922"/>
              <a:gd name="connsiteX6397" fmla="*/ 614243 w 8938307"/>
              <a:gd name="connsiteY6397" fmla="*/ 483994 h 2993922"/>
              <a:gd name="connsiteX6398" fmla="*/ 296531 w 8938307"/>
              <a:gd name="connsiteY6398" fmla="*/ 483994 h 2993922"/>
              <a:gd name="connsiteX6399" fmla="*/ 333597 w 8938307"/>
              <a:gd name="connsiteY6399" fmla="*/ 489290 h 2993922"/>
              <a:gd name="connsiteX6400" fmla="*/ 365368 w 8938307"/>
              <a:gd name="connsiteY6400" fmla="*/ 499880 h 2993922"/>
              <a:gd name="connsiteX6401" fmla="*/ 381254 w 8938307"/>
              <a:gd name="connsiteY6401" fmla="*/ 510471 h 2993922"/>
              <a:gd name="connsiteX6402" fmla="*/ 375959 w 8938307"/>
              <a:gd name="connsiteY6402" fmla="*/ 515766 h 2993922"/>
              <a:gd name="connsiteX6403" fmla="*/ 360074 w 8938307"/>
              <a:gd name="connsiteY6403" fmla="*/ 515766 h 2993922"/>
              <a:gd name="connsiteX6404" fmla="*/ 338893 w 8938307"/>
              <a:gd name="connsiteY6404" fmla="*/ 515766 h 2993922"/>
              <a:gd name="connsiteX6405" fmla="*/ 317712 w 8938307"/>
              <a:gd name="connsiteY6405" fmla="*/ 505176 h 2993922"/>
              <a:gd name="connsiteX6406" fmla="*/ 312416 w 8938307"/>
              <a:gd name="connsiteY6406" fmla="*/ 499880 h 2993922"/>
              <a:gd name="connsiteX6407" fmla="*/ 296531 w 8938307"/>
              <a:gd name="connsiteY6407" fmla="*/ 494584 h 2993922"/>
              <a:gd name="connsiteX6408" fmla="*/ 773099 w 8938307"/>
              <a:gd name="connsiteY6408" fmla="*/ 481642 h 2993922"/>
              <a:gd name="connsiteX6409" fmla="*/ 782367 w 8938307"/>
              <a:gd name="connsiteY6409" fmla="*/ 482671 h 2993922"/>
              <a:gd name="connsiteX6410" fmla="*/ 783690 w 8938307"/>
              <a:gd name="connsiteY6410" fmla="*/ 483994 h 2993922"/>
              <a:gd name="connsiteX6411" fmla="*/ 773099 w 8938307"/>
              <a:gd name="connsiteY6411" fmla="*/ 483994 h 2993922"/>
              <a:gd name="connsiteX6412" fmla="*/ 7762772 w 8938307"/>
              <a:gd name="connsiteY6412" fmla="*/ 473405 h 2993922"/>
              <a:gd name="connsiteX6413" fmla="*/ 7773361 w 8938307"/>
              <a:gd name="connsiteY6413" fmla="*/ 483994 h 2993922"/>
              <a:gd name="connsiteX6414" fmla="*/ 7805134 w 8938307"/>
              <a:gd name="connsiteY6414" fmla="*/ 483994 h 2993922"/>
              <a:gd name="connsiteX6415" fmla="*/ 7794542 w 8938307"/>
              <a:gd name="connsiteY6415" fmla="*/ 478699 h 2993922"/>
              <a:gd name="connsiteX6416" fmla="*/ 7783952 w 8938307"/>
              <a:gd name="connsiteY6416" fmla="*/ 473405 h 2993922"/>
              <a:gd name="connsiteX6417" fmla="*/ 667195 w 8938307"/>
              <a:gd name="connsiteY6417" fmla="*/ 473405 h 2993922"/>
              <a:gd name="connsiteX6418" fmla="*/ 677786 w 8938307"/>
              <a:gd name="connsiteY6418" fmla="*/ 483994 h 2993922"/>
              <a:gd name="connsiteX6419" fmla="*/ 688377 w 8938307"/>
              <a:gd name="connsiteY6419" fmla="*/ 473405 h 2993922"/>
              <a:gd name="connsiteX6420" fmla="*/ 672491 w 8938307"/>
              <a:gd name="connsiteY6420" fmla="*/ 473405 h 2993922"/>
              <a:gd name="connsiteX6421" fmla="*/ 667195 w 8938307"/>
              <a:gd name="connsiteY6421" fmla="*/ 473405 h 2993922"/>
              <a:gd name="connsiteX6422" fmla="*/ 582473 w 8938307"/>
              <a:gd name="connsiteY6422" fmla="*/ 473405 h 2993922"/>
              <a:gd name="connsiteX6423" fmla="*/ 593062 w 8938307"/>
              <a:gd name="connsiteY6423" fmla="*/ 473405 h 2993922"/>
              <a:gd name="connsiteX6424" fmla="*/ 593062 w 8938307"/>
              <a:gd name="connsiteY6424" fmla="*/ 483994 h 2993922"/>
              <a:gd name="connsiteX6425" fmla="*/ 582473 w 8938307"/>
              <a:gd name="connsiteY6425" fmla="*/ 483994 h 2993922"/>
              <a:gd name="connsiteX6426" fmla="*/ 773099 w 8938307"/>
              <a:gd name="connsiteY6426" fmla="*/ 452224 h 2993922"/>
              <a:gd name="connsiteX6427" fmla="*/ 783690 w 8938307"/>
              <a:gd name="connsiteY6427" fmla="*/ 462813 h 2993922"/>
              <a:gd name="connsiteX6428" fmla="*/ 804871 w 8938307"/>
              <a:gd name="connsiteY6428" fmla="*/ 468109 h 2993922"/>
              <a:gd name="connsiteX6429" fmla="*/ 815462 w 8938307"/>
              <a:gd name="connsiteY6429" fmla="*/ 462813 h 2993922"/>
              <a:gd name="connsiteX6430" fmla="*/ 487158 w 8938307"/>
              <a:gd name="connsiteY6430" fmla="*/ 441632 h 2993922"/>
              <a:gd name="connsiteX6431" fmla="*/ 561291 w 8938307"/>
              <a:gd name="connsiteY6431" fmla="*/ 462813 h 2993922"/>
              <a:gd name="connsiteX6432" fmla="*/ 540110 w 8938307"/>
              <a:gd name="connsiteY6432" fmla="*/ 462813 h 2993922"/>
              <a:gd name="connsiteX6433" fmla="*/ 524224 w 8938307"/>
              <a:gd name="connsiteY6433" fmla="*/ 457519 h 2993922"/>
              <a:gd name="connsiteX6434" fmla="*/ 508339 w 8938307"/>
              <a:gd name="connsiteY6434" fmla="*/ 452224 h 2993922"/>
              <a:gd name="connsiteX6435" fmla="*/ 487158 w 8938307"/>
              <a:gd name="connsiteY6435" fmla="*/ 441632 h 2993922"/>
              <a:gd name="connsiteX6436" fmla="*/ 730738 w 8938307"/>
              <a:gd name="connsiteY6436" fmla="*/ 431043 h 2993922"/>
              <a:gd name="connsiteX6437" fmla="*/ 746624 w 8938307"/>
              <a:gd name="connsiteY6437" fmla="*/ 436338 h 2993922"/>
              <a:gd name="connsiteX6438" fmla="*/ 751919 w 8938307"/>
              <a:gd name="connsiteY6438" fmla="*/ 441632 h 2993922"/>
              <a:gd name="connsiteX6439" fmla="*/ 751919 w 8938307"/>
              <a:gd name="connsiteY6439" fmla="*/ 431043 h 2993922"/>
              <a:gd name="connsiteX6440" fmla="*/ 646015 w 8938307"/>
              <a:gd name="connsiteY6440" fmla="*/ 420453 h 2993922"/>
              <a:gd name="connsiteX6441" fmla="*/ 646015 w 8938307"/>
              <a:gd name="connsiteY6441" fmla="*/ 431043 h 2993922"/>
              <a:gd name="connsiteX6442" fmla="*/ 656605 w 8938307"/>
              <a:gd name="connsiteY6442" fmla="*/ 420453 h 2993922"/>
              <a:gd name="connsiteX6443" fmla="*/ 646015 w 8938307"/>
              <a:gd name="connsiteY6443" fmla="*/ 420453 h 2993922"/>
              <a:gd name="connsiteX6444" fmla="*/ 593062 w 8938307"/>
              <a:gd name="connsiteY6444" fmla="*/ 409861 h 2993922"/>
              <a:gd name="connsiteX6445" fmla="*/ 593062 w 8938307"/>
              <a:gd name="connsiteY6445" fmla="*/ 420453 h 2993922"/>
              <a:gd name="connsiteX6446" fmla="*/ 614243 w 8938307"/>
              <a:gd name="connsiteY6446" fmla="*/ 420453 h 2993922"/>
              <a:gd name="connsiteX6447" fmla="*/ 603653 w 8938307"/>
              <a:gd name="connsiteY6447" fmla="*/ 409861 h 2993922"/>
              <a:gd name="connsiteX6448" fmla="*/ 598357 w 8938307"/>
              <a:gd name="connsiteY6448" fmla="*/ 409861 h 2993922"/>
              <a:gd name="connsiteX6449" fmla="*/ 614243 w 8938307"/>
              <a:gd name="connsiteY6449" fmla="*/ 388680 h 2993922"/>
              <a:gd name="connsiteX6450" fmla="*/ 603653 w 8938307"/>
              <a:gd name="connsiteY6450" fmla="*/ 399272 h 2993922"/>
              <a:gd name="connsiteX6451" fmla="*/ 614243 w 8938307"/>
              <a:gd name="connsiteY6451" fmla="*/ 399272 h 2993922"/>
              <a:gd name="connsiteX6452" fmla="*/ 402435 w 8938307"/>
              <a:gd name="connsiteY6452" fmla="*/ 388680 h 2993922"/>
              <a:gd name="connsiteX6453" fmla="*/ 423617 w 8938307"/>
              <a:gd name="connsiteY6453" fmla="*/ 399272 h 2993922"/>
              <a:gd name="connsiteX6454" fmla="*/ 434206 w 8938307"/>
              <a:gd name="connsiteY6454" fmla="*/ 409861 h 2993922"/>
              <a:gd name="connsiteX6455" fmla="*/ 444797 w 8938307"/>
              <a:gd name="connsiteY6455" fmla="*/ 420453 h 2993922"/>
              <a:gd name="connsiteX6456" fmla="*/ 465977 w 8938307"/>
              <a:gd name="connsiteY6456" fmla="*/ 431043 h 2993922"/>
              <a:gd name="connsiteX6457" fmla="*/ 444797 w 8938307"/>
              <a:gd name="connsiteY6457" fmla="*/ 425747 h 2993922"/>
              <a:gd name="connsiteX6458" fmla="*/ 434206 w 8938307"/>
              <a:gd name="connsiteY6458" fmla="*/ 420453 h 2993922"/>
              <a:gd name="connsiteX6459" fmla="*/ 381254 w 8938307"/>
              <a:gd name="connsiteY6459" fmla="*/ 399272 h 2993922"/>
              <a:gd name="connsiteX6460" fmla="*/ 402435 w 8938307"/>
              <a:gd name="connsiteY6460" fmla="*/ 388680 h 2993922"/>
              <a:gd name="connsiteX6461" fmla="*/ 0 w 8938307"/>
              <a:gd name="connsiteY6461" fmla="*/ 388680 h 2993922"/>
              <a:gd name="connsiteX6462" fmla="*/ 10590 w 8938307"/>
              <a:gd name="connsiteY6462" fmla="*/ 388680 h 2993922"/>
              <a:gd name="connsiteX6463" fmla="*/ 10590 w 8938307"/>
              <a:gd name="connsiteY6463" fmla="*/ 399272 h 2993922"/>
              <a:gd name="connsiteX6464" fmla="*/ 5295 w 8938307"/>
              <a:gd name="connsiteY6464" fmla="*/ 393976 h 2993922"/>
              <a:gd name="connsiteX6465" fmla="*/ 0 w 8938307"/>
              <a:gd name="connsiteY6465" fmla="*/ 388680 h 2993922"/>
              <a:gd name="connsiteX6466" fmla="*/ 542759 w 8938307"/>
              <a:gd name="connsiteY6466" fmla="*/ 383386 h 2993922"/>
              <a:gd name="connsiteX6467" fmla="*/ 540110 w 8938307"/>
              <a:gd name="connsiteY6467" fmla="*/ 388680 h 2993922"/>
              <a:gd name="connsiteX6468" fmla="*/ 550701 w 8938307"/>
              <a:gd name="connsiteY6468" fmla="*/ 388680 h 2993922"/>
              <a:gd name="connsiteX6469" fmla="*/ 542759 w 8938307"/>
              <a:gd name="connsiteY6469" fmla="*/ 383386 h 2993922"/>
              <a:gd name="connsiteX6470" fmla="*/ 413026 w 8938307"/>
              <a:gd name="connsiteY6470" fmla="*/ 367501 h 2993922"/>
              <a:gd name="connsiteX6471" fmla="*/ 434206 w 8938307"/>
              <a:gd name="connsiteY6471" fmla="*/ 378091 h 2993922"/>
              <a:gd name="connsiteX6472" fmla="*/ 402435 w 8938307"/>
              <a:gd name="connsiteY6472" fmla="*/ 372795 h 2993922"/>
              <a:gd name="connsiteX6473" fmla="*/ 413026 w 8938307"/>
              <a:gd name="connsiteY6473" fmla="*/ 367501 h 2993922"/>
              <a:gd name="connsiteX6474" fmla="*/ 338893 w 8938307"/>
              <a:gd name="connsiteY6474" fmla="*/ 367501 h 2993922"/>
              <a:gd name="connsiteX6475" fmla="*/ 360074 w 8938307"/>
              <a:gd name="connsiteY6475" fmla="*/ 367501 h 2993922"/>
              <a:gd name="connsiteX6476" fmla="*/ 375959 w 8938307"/>
              <a:gd name="connsiteY6476" fmla="*/ 383386 h 2993922"/>
              <a:gd name="connsiteX6477" fmla="*/ 381254 w 8938307"/>
              <a:gd name="connsiteY6477" fmla="*/ 388680 h 2993922"/>
              <a:gd name="connsiteX6478" fmla="*/ 360074 w 8938307"/>
              <a:gd name="connsiteY6478" fmla="*/ 388680 h 2993922"/>
              <a:gd name="connsiteX6479" fmla="*/ 349483 w 8938307"/>
              <a:gd name="connsiteY6479" fmla="*/ 378091 h 2993922"/>
              <a:gd name="connsiteX6480" fmla="*/ 338893 w 8938307"/>
              <a:gd name="connsiteY6480" fmla="*/ 378091 h 2993922"/>
              <a:gd name="connsiteX6481" fmla="*/ 338893 w 8938307"/>
              <a:gd name="connsiteY6481" fmla="*/ 367501 h 2993922"/>
              <a:gd name="connsiteX6482" fmla="*/ 370664 w 8938307"/>
              <a:gd name="connsiteY6482" fmla="*/ 356909 h 2993922"/>
              <a:gd name="connsiteX6483" fmla="*/ 370664 w 8938307"/>
              <a:gd name="connsiteY6483" fmla="*/ 367501 h 2993922"/>
              <a:gd name="connsiteX6484" fmla="*/ 360074 w 8938307"/>
              <a:gd name="connsiteY6484" fmla="*/ 362205 h 2993922"/>
              <a:gd name="connsiteX6485" fmla="*/ 370664 w 8938307"/>
              <a:gd name="connsiteY6485" fmla="*/ 356909 h 2993922"/>
              <a:gd name="connsiteX6486" fmla="*/ 7508601 w 8938307"/>
              <a:gd name="connsiteY6486" fmla="*/ 335728 h 2993922"/>
              <a:gd name="connsiteX6487" fmla="*/ 7508601 w 8938307"/>
              <a:gd name="connsiteY6487" fmla="*/ 346320 h 2993922"/>
              <a:gd name="connsiteX6488" fmla="*/ 7498011 w 8938307"/>
              <a:gd name="connsiteY6488" fmla="*/ 346320 h 2993922"/>
              <a:gd name="connsiteX6489" fmla="*/ 476569 w 8938307"/>
              <a:gd name="connsiteY6489" fmla="*/ 335728 h 2993922"/>
              <a:gd name="connsiteX6490" fmla="*/ 476569 w 8938307"/>
              <a:gd name="connsiteY6490" fmla="*/ 346320 h 2993922"/>
              <a:gd name="connsiteX6491" fmla="*/ 492453 w 8938307"/>
              <a:gd name="connsiteY6491" fmla="*/ 356909 h 2993922"/>
              <a:gd name="connsiteX6492" fmla="*/ 497749 w 8938307"/>
              <a:gd name="connsiteY6492" fmla="*/ 346320 h 2993922"/>
              <a:gd name="connsiteX6493" fmla="*/ 487158 w 8938307"/>
              <a:gd name="connsiteY6493" fmla="*/ 335728 h 2993922"/>
              <a:gd name="connsiteX6494" fmla="*/ 476569 w 8938307"/>
              <a:gd name="connsiteY6494" fmla="*/ 335728 h 2993922"/>
              <a:gd name="connsiteX6495" fmla="*/ 532167 w 8938307"/>
              <a:gd name="connsiteY6495" fmla="*/ 330434 h 2993922"/>
              <a:gd name="connsiteX6496" fmla="*/ 529521 w 8938307"/>
              <a:gd name="connsiteY6496" fmla="*/ 335728 h 2993922"/>
              <a:gd name="connsiteX6497" fmla="*/ 540110 w 8938307"/>
              <a:gd name="connsiteY6497" fmla="*/ 335728 h 2993922"/>
              <a:gd name="connsiteX6498" fmla="*/ 532167 w 8938307"/>
              <a:gd name="connsiteY6498" fmla="*/ 330434 h 2993922"/>
              <a:gd name="connsiteX6499" fmla="*/ 497749 w 8938307"/>
              <a:gd name="connsiteY6499" fmla="*/ 325139 h 2993922"/>
              <a:gd name="connsiteX6500" fmla="*/ 508339 w 8938307"/>
              <a:gd name="connsiteY6500" fmla="*/ 335728 h 2993922"/>
              <a:gd name="connsiteX6501" fmla="*/ 508339 w 8938307"/>
              <a:gd name="connsiteY6501" fmla="*/ 325139 h 2993922"/>
              <a:gd name="connsiteX6502" fmla="*/ 413026 w 8938307"/>
              <a:gd name="connsiteY6502" fmla="*/ 293368 h 2993922"/>
              <a:gd name="connsiteX6503" fmla="*/ 423617 w 8938307"/>
              <a:gd name="connsiteY6503" fmla="*/ 303957 h 2993922"/>
              <a:gd name="connsiteX6504" fmla="*/ 418320 w 8938307"/>
              <a:gd name="connsiteY6504" fmla="*/ 303957 h 2993922"/>
              <a:gd name="connsiteX6505" fmla="*/ 407730 w 8938307"/>
              <a:gd name="connsiteY6505" fmla="*/ 303957 h 2993922"/>
              <a:gd name="connsiteX6506" fmla="*/ 402435 w 8938307"/>
              <a:gd name="connsiteY6506" fmla="*/ 298662 h 2993922"/>
              <a:gd name="connsiteX6507" fmla="*/ 413026 w 8938307"/>
              <a:gd name="connsiteY6507" fmla="*/ 293368 h 2993922"/>
              <a:gd name="connsiteX6508" fmla="*/ 275350 w 8938307"/>
              <a:gd name="connsiteY6508" fmla="*/ 282776 h 2993922"/>
              <a:gd name="connsiteX6509" fmla="*/ 296531 w 8938307"/>
              <a:gd name="connsiteY6509" fmla="*/ 282776 h 2993922"/>
              <a:gd name="connsiteX6510" fmla="*/ 296531 w 8938307"/>
              <a:gd name="connsiteY6510" fmla="*/ 293368 h 2993922"/>
              <a:gd name="connsiteX6511" fmla="*/ 275350 w 8938307"/>
              <a:gd name="connsiteY6511" fmla="*/ 282776 h 2993922"/>
              <a:gd name="connsiteX6512" fmla="*/ 643367 w 8938307"/>
              <a:gd name="connsiteY6512" fmla="*/ 256301 h 2993922"/>
              <a:gd name="connsiteX6513" fmla="*/ 635425 w 8938307"/>
              <a:gd name="connsiteY6513" fmla="*/ 261597 h 2993922"/>
              <a:gd name="connsiteX6514" fmla="*/ 635425 w 8938307"/>
              <a:gd name="connsiteY6514" fmla="*/ 266891 h 2993922"/>
              <a:gd name="connsiteX6515" fmla="*/ 624833 w 8938307"/>
              <a:gd name="connsiteY6515" fmla="*/ 272186 h 2993922"/>
              <a:gd name="connsiteX6516" fmla="*/ 635425 w 8938307"/>
              <a:gd name="connsiteY6516" fmla="*/ 282776 h 2993922"/>
              <a:gd name="connsiteX6517" fmla="*/ 677786 w 8938307"/>
              <a:gd name="connsiteY6517" fmla="*/ 293368 h 2993922"/>
              <a:gd name="connsiteX6518" fmla="*/ 720147 w 8938307"/>
              <a:gd name="connsiteY6518" fmla="*/ 293368 h 2993922"/>
              <a:gd name="connsiteX6519" fmla="*/ 656605 w 8938307"/>
              <a:gd name="connsiteY6519" fmla="*/ 272186 h 2993922"/>
              <a:gd name="connsiteX6520" fmla="*/ 640720 w 8938307"/>
              <a:gd name="connsiteY6520" fmla="*/ 272186 h 2993922"/>
              <a:gd name="connsiteX6521" fmla="*/ 646015 w 8938307"/>
              <a:gd name="connsiteY6521" fmla="*/ 261597 h 2993922"/>
              <a:gd name="connsiteX6522" fmla="*/ 643367 w 8938307"/>
              <a:gd name="connsiteY6522" fmla="*/ 256301 h 2993922"/>
              <a:gd name="connsiteX6523" fmla="*/ 7212070 w 8938307"/>
              <a:gd name="connsiteY6523" fmla="*/ 240416 h 2993922"/>
              <a:gd name="connsiteX6524" fmla="*/ 7217366 w 8938307"/>
              <a:gd name="connsiteY6524" fmla="*/ 245710 h 2993922"/>
              <a:gd name="connsiteX6525" fmla="*/ 7222660 w 8938307"/>
              <a:gd name="connsiteY6525" fmla="*/ 251005 h 2993922"/>
              <a:gd name="connsiteX6526" fmla="*/ 7222660 w 8938307"/>
              <a:gd name="connsiteY6526" fmla="*/ 240416 h 2993922"/>
              <a:gd name="connsiteX6527" fmla="*/ 21179 w 8938307"/>
              <a:gd name="connsiteY6527" fmla="*/ 240416 h 2993922"/>
              <a:gd name="connsiteX6528" fmla="*/ 31771 w 8938307"/>
              <a:gd name="connsiteY6528" fmla="*/ 240416 h 2993922"/>
              <a:gd name="connsiteX6529" fmla="*/ 31771 w 8938307"/>
              <a:gd name="connsiteY6529" fmla="*/ 251005 h 2993922"/>
              <a:gd name="connsiteX6530" fmla="*/ 529521 w 8938307"/>
              <a:gd name="connsiteY6530" fmla="*/ 229824 h 2993922"/>
              <a:gd name="connsiteX6531" fmla="*/ 550701 w 8938307"/>
              <a:gd name="connsiteY6531" fmla="*/ 240416 h 2993922"/>
              <a:gd name="connsiteX6532" fmla="*/ 545405 w 8938307"/>
              <a:gd name="connsiteY6532" fmla="*/ 229824 h 2993922"/>
              <a:gd name="connsiteX6533" fmla="*/ 529521 w 8938307"/>
              <a:gd name="connsiteY6533" fmla="*/ 229824 h 2993922"/>
              <a:gd name="connsiteX6534" fmla="*/ 42361 w 8938307"/>
              <a:gd name="connsiteY6534" fmla="*/ 219234 h 2993922"/>
              <a:gd name="connsiteX6535" fmla="*/ 52952 w 8938307"/>
              <a:gd name="connsiteY6535" fmla="*/ 229824 h 2993922"/>
              <a:gd name="connsiteX6536" fmla="*/ 42361 w 8938307"/>
              <a:gd name="connsiteY6536" fmla="*/ 229824 h 2993922"/>
              <a:gd name="connsiteX6537" fmla="*/ 42361 w 8938307"/>
              <a:gd name="connsiteY6537" fmla="*/ 219234 h 2993922"/>
              <a:gd name="connsiteX6538" fmla="*/ 455387 w 8938307"/>
              <a:gd name="connsiteY6538" fmla="*/ 208645 h 2993922"/>
              <a:gd name="connsiteX6539" fmla="*/ 434206 w 8938307"/>
              <a:gd name="connsiteY6539" fmla="*/ 213939 h 2993922"/>
              <a:gd name="connsiteX6540" fmla="*/ 444797 w 8938307"/>
              <a:gd name="connsiteY6540" fmla="*/ 229824 h 2993922"/>
              <a:gd name="connsiteX6541" fmla="*/ 476569 w 8938307"/>
              <a:gd name="connsiteY6541" fmla="*/ 219234 h 2993922"/>
              <a:gd name="connsiteX6542" fmla="*/ 476569 w 8938307"/>
              <a:gd name="connsiteY6542" fmla="*/ 213939 h 2993922"/>
              <a:gd name="connsiteX6543" fmla="*/ 455387 w 8938307"/>
              <a:gd name="connsiteY6543" fmla="*/ 208645 h 2993922"/>
              <a:gd name="connsiteX6544" fmla="*/ 317712 w 8938307"/>
              <a:gd name="connsiteY6544" fmla="*/ 198053 h 2993922"/>
              <a:gd name="connsiteX6545" fmla="*/ 349483 w 8938307"/>
              <a:gd name="connsiteY6545" fmla="*/ 208645 h 2993922"/>
              <a:gd name="connsiteX6546" fmla="*/ 381254 w 8938307"/>
              <a:gd name="connsiteY6546" fmla="*/ 219234 h 2993922"/>
              <a:gd name="connsiteX6547" fmla="*/ 328302 w 8938307"/>
              <a:gd name="connsiteY6547" fmla="*/ 198053 h 2993922"/>
              <a:gd name="connsiteX6548" fmla="*/ 296531 w 8938307"/>
              <a:gd name="connsiteY6548" fmla="*/ 187463 h 2993922"/>
              <a:gd name="connsiteX6549" fmla="*/ 307121 w 8938307"/>
              <a:gd name="connsiteY6549" fmla="*/ 198053 h 2993922"/>
              <a:gd name="connsiteX6550" fmla="*/ 307121 w 8938307"/>
              <a:gd name="connsiteY6550" fmla="*/ 187463 h 2993922"/>
              <a:gd name="connsiteX6551" fmla="*/ 296531 w 8938307"/>
              <a:gd name="connsiteY6551" fmla="*/ 187463 h 2993922"/>
              <a:gd name="connsiteX6552" fmla="*/ 476569 w 8938307"/>
              <a:gd name="connsiteY6552" fmla="*/ 166282 h 2993922"/>
              <a:gd name="connsiteX6553" fmla="*/ 476569 w 8938307"/>
              <a:gd name="connsiteY6553" fmla="*/ 176872 h 2993922"/>
              <a:gd name="connsiteX6554" fmla="*/ 497749 w 8938307"/>
              <a:gd name="connsiteY6554" fmla="*/ 176872 h 2993922"/>
              <a:gd name="connsiteX6555" fmla="*/ 487158 w 8938307"/>
              <a:gd name="connsiteY6555" fmla="*/ 166282 h 2993922"/>
              <a:gd name="connsiteX6556" fmla="*/ 476569 w 8938307"/>
              <a:gd name="connsiteY6556" fmla="*/ 166282 h 2993922"/>
              <a:gd name="connsiteX6557" fmla="*/ 7137937 w 8938307"/>
              <a:gd name="connsiteY6557" fmla="*/ 155691 h 2993922"/>
              <a:gd name="connsiteX6558" fmla="*/ 7159118 w 8938307"/>
              <a:gd name="connsiteY6558" fmla="*/ 176872 h 2993922"/>
              <a:gd name="connsiteX6559" fmla="*/ 7137937 w 8938307"/>
              <a:gd name="connsiteY6559" fmla="*/ 166282 h 2993922"/>
              <a:gd name="connsiteX6560" fmla="*/ 7137937 w 8938307"/>
              <a:gd name="connsiteY6560" fmla="*/ 155691 h 2993922"/>
              <a:gd name="connsiteX6561" fmla="*/ 7042622 w 8938307"/>
              <a:gd name="connsiteY6561" fmla="*/ 155691 h 2993922"/>
              <a:gd name="connsiteX6562" fmla="*/ 7053214 w 8938307"/>
              <a:gd name="connsiteY6562" fmla="*/ 155691 h 2993922"/>
              <a:gd name="connsiteX6563" fmla="*/ 7063804 w 8938307"/>
              <a:gd name="connsiteY6563" fmla="*/ 160987 h 2993922"/>
              <a:gd name="connsiteX6564" fmla="*/ 7042622 w 8938307"/>
              <a:gd name="connsiteY6564" fmla="*/ 166282 h 2993922"/>
              <a:gd name="connsiteX6565" fmla="*/ 7032033 w 8938307"/>
              <a:gd name="connsiteY6565" fmla="*/ 160987 h 2993922"/>
              <a:gd name="connsiteX6566" fmla="*/ 7042622 w 8938307"/>
              <a:gd name="connsiteY6566" fmla="*/ 155691 h 2993922"/>
              <a:gd name="connsiteX6567" fmla="*/ 7053214 w 8938307"/>
              <a:gd name="connsiteY6567" fmla="*/ 123920 h 2993922"/>
              <a:gd name="connsiteX6568" fmla="*/ 7116756 w 8938307"/>
              <a:gd name="connsiteY6568" fmla="*/ 145101 h 2993922"/>
              <a:gd name="connsiteX6569" fmla="*/ 7084985 w 8938307"/>
              <a:gd name="connsiteY6569" fmla="*/ 145101 h 2993922"/>
              <a:gd name="connsiteX6570" fmla="*/ 7053214 w 8938307"/>
              <a:gd name="connsiteY6570" fmla="*/ 123920 h 2993922"/>
              <a:gd name="connsiteX6571" fmla="*/ 6979081 w 8938307"/>
              <a:gd name="connsiteY6571" fmla="*/ 102739 h 2993922"/>
              <a:gd name="connsiteX6572" fmla="*/ 6989670 w 8938307"/>
              <a:gd name="connsiteY6572" fmla="*/ 102739 h 2993922"/>
              <a:gd name="connsiteX6573" fmla="*/ 6989670 w 8938307"/>
              <a:gd name="connsiteY6573" fmla="*/ 113330 h 2993922"/>
              <a:gd name="connsiteX6574" fmla="*/ 6979081 w 8938307"/>
              <a:gd name="connsiteY6574" fmla="*/ 102739 h 2993922"/>
              <a:gd name="connsiteX6575" fmla="*/ 64866 w 8938307"/>
              <a:gd name="connsiteY6575" fmla="*/ 96121 h 2993922"/>
              <a:gd name="connsiteX6576" fmla="*/ 79427 w 8938307"/>
              <a:gd name="connsiteY6576" fmla="*/ 97445 h 2993922"/>
              <a:gd name="connsiteX6577" fmla="*/ 100608 w 8938307"/>
              <a:gd name="connsiteY6577" fmla="*/ 108035 h 2993922"/>
              <a:gd name="connsiteX6578" fmla="*/ 116494 w 8938307"/>
              <a:gd name="connsiteY6578" fmla="*/ 113330 h 2993922"/>
              <a:gd name="connsiteX6579" fmla="*/ 84723 w 8938307"/>
              <a:gd name="connsiteY6579" fmla="*/ 113330 h 2993922"/>
              <a:gd name="connsiteX6580" fmla="*/ 63542 w 8938307"/>
              <a:gd name="connsiteY6580" fmla="*/ 102739 h 2993922"/>
              <a:gd name="connsiteX6581" fmla="*/ 52952 w 8938307"/>
              <a:gd name="connsiteY6581" fmla="*/ 102739 h 2993922"/>
              <a:gd name="connsiteX6582" fmla="*/ 64866 w 8938307"/>
              <a:gd name="connsiteY6582" fmla="*/ 96121 h 2993922"/>
              <a:gd name="connsiteX6583" fmla="*/ 6883766 w 8938307"/>
              <a:gd name="connsiteY6583" fmla="*/ 60378 h 2993922"/>
              <a:gd name="connsiteX6584" fmla="*/ 6926129 w 8938307"/>
              <a:gd name="connsiteY6584" fmla="*/ 81559 h 2993922"/>
              <a:gd name="connsiteX6585" fmla="*/ 6883766 w 8938307"/>
              <a:gd name="connsiteY6585" fmla="*/ 81559 h 2993922"/>
              <a:gd name="connsiteX6586" fmla="*/ 6883766 w 8938307"/>
              <a:gd name="connsiteY6586" fmla="*/ 60378 h 2993922"/>
              <a:gd name="connsiteX6587" fmla="*/ 6862587 w 8938307"/>
              <a:gd name="connsiteY6587" fmla="*/ 60378 h 2993922"/>
              <a:gd name="connsiteX6588" fmla="*/ 6873177 w 8938307"/>
              <a:gd name="connsiteY6588" fmla="*/ 70968 h 2993922"/>
              <a:gd name="connsiteX6589" fmla="*/ 6862587 w 8938307"/>
              <a:gd name="connsiteY6589" fmla="*/ 70968 h 2993922"/>
              <a:gd name="connsiteX6590" fmla="*/ 6862587 w 8938307"/>
              <a:gd name="connsiteY6590" fmla="*/ 60378 h 2993922"/>
              <a:gd name="connsiteX6591" fmla="*/ 232989 w 8938307"/>
              <a:gd name="connsiteY6591" fmla="*/ 60378 h 2993922"/>
              <a:gd name="connsiteX6592" fmla="*/ 243579 w 8938307"/>
              <a:gd name="connsiteY6592" fmla="*/ 70968 h 2993922"/>
              <a:gd name="connsiteX6593" fmla="*/ 232989 w 8938307"/>
              <a:gd name="connsiteY6593" fmla="*/ 81559 h 2993922"/>
              <a:gd name="connsiteX6594" fmla="*/ 148265 w 8938307"/>
              <a:gd name="connsiteY6594" fmla="*/ 60378 h 2993922"/>
              <a:gd name="connsiteX6595" fmla="*/ 158856 w 8938307"/>
              <a:gd name="connsiteY6595" fmla="*/ 60378 h 2993922"/>
              <a:gd name="connsiteX6596" fmla="*/ 158856 w 8938307"/>
              <a:gd name="connsiteY6596" fmla="*/ 65674 h 2993922"/>
              <a:gd name="connsiteX6597" fmla="*/ 158856 w 8938307"/>
              <a:gd name="connsiteY6597" fmla="*/ 70968 h 2993922"/>
              <a:gd name="connsiteX6598" fmla="*/ 148265 w 8938307"/>
              <a:gd name="connsiteY6598" fmla="*/ 60378 h 2993922"/>
              <a:gd name="connsiteX6599" fmla="*/ 190627 w 8938307"/>
              <a:gd name="connsiteY6599" fmla="*/ 49787 h 2993922"/>
              <a:gd name="connsiteX6600" fmla="*/ 201217 w 8938307"/>
              <a:gd name="connsiteY6600" fmla="*/ 49787 h 2993922"/>
              <a:gd name="connsiteX6601" fmla="*/ 206512 w 8938307"/>
              <a:gd name="connsiteY6601" fmla="*/ 55083 h 2993922"/>
              <a:gd name="connsiteX6602" fmla="*/ 211808 w 8938307"/>
              <a:gd name="connsiteY6602" fmla="*/ 60378 h 2993922"/>
              <a:gd name="connsiteX6603" fmla="*/ 201217 w 8938307"/>
              <a:gd name="connsiteY6603" fmla="*/ 65674 h 2993922"/>
              <a:gd name="connsiteX6604" fmla="*/ 180037 w 8938307"/>
              <a:gd name="connsiteY6604" fmla="*/ 70968 h 2993922"/>
              <a:gd name="connsiteX6605" fmla="*/ 190627 w 8938307"/>
              <a:gd name="connsiteY6605" fmla="*/ 49787 h 2993922"/>
              <a:gd name="connsiteX6606" fmla="*/ 308703 w 8938307"/>
              <a:gd name="connsiteY6606" fmla="*/ 0 h 2993922"/>
              <a:gd name="connsiteX6607" fmla="*/ 6631666 w 8938307"/>
              <a:gd name="connsiteY6607" fmla="*/ 0 h 2993922"/>
              <a:gd name="connsiteX6608" fmla="*/ 6640188 w 8938307"/>
              <a:gd name="connsiteY6608" fmla="*/ 2131 h 2993922"/>
              <a:gd name="connsiteX6609" fmla="*/ 6661368 w 8938307"/>
              <a:gd name="connsiteY6609" fmla="*/ 7426 h 2993922"/>
              <a:gd name="connsiteX6610" fmla="*/ 6703730 w 8938307"/>
              <a:gd name="connsiteY6610" fmla="*/ 28607 h 2993922"/>
              <a:gd name="connsiteX6611" fmla="*/ 6724910 w 8938307"/>
              <a:gd name="connsiteY6611" fmla="*/ 44493 h 2993922"/>
              <a:gd name="connsiteX6612" fmla="*/ 6735502 w 8938307"/>
              <a:gd name="connsiteY6612" fmla="*/ 49787 h 2993922"/>
              <a:gd name="connsiteX6613" fmla="*/ 6756682 w 8938307"/>
              <a:gd name="connsiteY6613" fmla="*/ 60378 h 2993922"/>
              <a:gd name="connsiteX6614" fmla="*/ 6820224 w 8938307"/>
              <a:gd name="connsiteY6614" fmla="*/ 81559 h 2993922"/>
              <a:gd name="connsiteX6615" fmla="*/ 6841406 w 8938307"/>
              <a:gd name="connsiteY6615" fmla="*/ 81559 h 2993922"/>
              <a:gd name="connsiteX6616" fmla="*/ 6846700 w 8938307"/>
              <a:gd name="connsiteY6616" fmla="*/ 86854 h 2993922"/>
              <a:gd name="connsiteX6617" fmla="*/ 6862587 w 8938307"/>
              <a:gd name="connsiteY6617" fmla="*/ 92149 h 2993922"/>
              <a:gd name="connsiteX6618" fmla="*/ 6883766 w 8938307"/>
              <a:gd name="connsiteY6618" fmla="*/ 102739 h 2993922"/>
              <a:gd name="connsiteX6619" fmla="*/ 6899652 w 8938307"/>
              <a:gd name="connsiteY6619" fmla="*/ 108035 h 2993922"/>
              <a:gd name="connsiteX6620" fmla="*/ 6915539 w 8938307"/>
              <a:gd name="connsiteY6620" fmla="*/ 113330 h 2993922"/>
              <a:gd name="connsiteX6621" fmla="*/ 6926129 w 8938307"/>
              <a:gd name="connsiteY6621" fmla="*/ 113330 h 2993922"/>
              <a:gd name="connsiteX6622" fmla="*/ 6931424 w 8938307"/>
              <a:gd name="connsiteY6622" fmla="*/ 129216 h 2993922"/>
              <a:gd name="connsiteX6623" fmla="*/ 6957900 w 8938307"/>
              <a:gd name="connsiteY6623" fmla="*/ 134511 h 2993922"/>
              <a:gd name="connsiteX6624" fmla="*/ 6968491 w 8938307"/>
              <a:gd name="connsiteY6624" fmla="*/ 134511 h 2993922"/>
              <a:gd name="connsiteX6625" fmla="*/ 6957900 w 8938307"/>
              <a:gd name="connsiteY6625" fmla="*/ 145101 h 2993922"/>
              <a:gd name="connsiteX6626" fmla="*/ 7026737 w 8938307"/>
              <a:gd name="connsiteY6626" fmla="*/ 166282 h 2993922"/>
              <a:gd name="connsiteX6627" fmla="*/ 7074395 w 8938307"/>
              <a:gd name="connsiteY6627" fmla="*/ 176872 h 2993922"/>
              <a:gd name="connsiteX6628" fmla="*/ 7084985 w 8938307"/>
              <a:gd name="connsiteY6628" fmla="*/ 166282 h 2993922"/>
              <a:gd name="connsiteX6629" fmla="*/ 7116756 w 8938307"/>
              <a:gd name="connsiteY6629" fmla="*/ 182168 h 2993922"/>
              <a:gd name="connsiteX6630" fmla="*/ 7127347 w 8938307"/>
              <a:gd name="connsiteY6630" fmla="*/ 198053 h 2993922"/>
              <a:gd name="connsiteX6631" fmla="*/ 7137937 w 8938307"/>
              <a:gd name="connsiteY6631" fmla="*/ 208645 h 2993922"/>
              <a:gd name="connsiteX6632" fmla="*/ 7137937 w 8938307"/>
              <a:gd name="connsiteY6632" fmla="*/ 198053 h 2993922"/>
              <a:gd name="connsiteX6633" fmla="*/ 7159118 w 8938307"/>
              <a:gd name="connsiteY6633" fmla="*/ 208645 h 2993922"/>
              <a:gd name="connsiteX6634" fmla="*/ 7180299 w 8938307"/>
              <a:gd name="connsiteY6634" fmla="*/ 219234 h 2993922"/>
              <a:gd name="connsiteX6635" fmla="*/ 7222660 w 8938307"/>
              <a:gd name="connsiteY6635" fmla="*/ 229824 h 2993922"/>
              <a:gd name="connsiteX6636" fmla="*/ 7249136 w 8938307"/>
              <a:gd name="connsiteY6636" fmla="*/ 251005 h 2993922"/>
              <a:gd name="connsiteX6637" fmla="*/ 7275612 w 8938307"/>
              <a:gd name="connsiteY6637" fmla="*/ 261597 h 2993922"/>
              <a:gd name="connsiteX6638" fmla="*/ 7307384 w 8938307"/>
              <a:gd name="connsiteY6638" fmla="*/ 272186 h 2993922"/>
              <a:gd name="connsiteX6639" fmla="*/ 7307384 w 8938307"/>
              <a:gd name="connsiteY6639" fmla="*/ 282776 h 2993922"/>
              <a:gd name="connsiteX6640" fmla="*/ 7317974 w 8938307"/>
              <a:gd name="connsiteY6640" fmla="*/ 282776 h 2993922"/>
              <a:gd name="connsiteX6641" fmla="*/ 7370926 w 8938307"/>
              <a:gd name="connsiteY6641" fmla="*/ 293368 h 2993922"/>
              <a:gd name="connsiteX6642" fmla="*/ 7392107 w 8938307"/>
              <a:gd name="connsiteY6642" fmla="*/ 298662 h 2993922"/>
              <a:gd name="connsiteX6643" fmla="*/ 7402697 w 8938307"/>
              <a:gd name="connsiteY6643" fmla="*/ 303957 h 2993922"/>
              <a:gd name="connsiteX6644" fmla="*/ 7423878 w 8938307"/>
              <a:gd name="connsiteY6644" fmla="*/ 325139 h 2993922"/>
              <a:gd name="connsiteX6645" fmla="*/ 7413288 w 8938307"/>
              <a:gd name="connsiteY6645" fmla="*/ 314549 h 2993922"/>
              <a:gd name="connsiteX6646" fmla="*/ 7413288 w 8938307"/>
              <a:gd name="connsiteY6646" fmla="*/ 325139 h 2993922"/>
              <a:gd name="connsiteX6647" fmla="*/ 7423878 w 8938307"/>
              <a:gd name="connsiteY6647" fmla="*/ 325139 h 2993922"/>
              <a:gd name="connsiteX6648" fmla="*/ 7423878 w 8938307"/>
              <a:gd name="connsiteY6648" fmla="*/ 335728 h 2993922"/>
              <a:gd name="connsiteX6649" fmla="*/ 7434468 w 8938307"/>
              <a:gd name="connsiteY6649" fmla="*/ 346320 h 2993922"/>
              <a:gd name="connsiteX6650" fmla="*/ 7445059 w 8938307"/>
              <a:gd name="connsiteY6650" fmla="*/ 372795 h 2993922"/>
              <a:gd name="connsiteX6651" fmla="*/ 7466240 w 8938307"/>
              <a:gd name="connsiteY6651" fmla="*/ 378091 h 2993922"/>
              <a:gd name="connsiteX6652" fmla="*/ 7487420 w 8938307"/>
              <a:gd name="connsiteY6652" fmla="*/ 378091 h 2993922"/>
              <a:gd name="connsiteX6653" fmla="*/ 7466240 w 8938307"/>
              <a:gd name="connsiteY6653" fmla="*/ 367501 h 2993922"/>
              <a:gd name="connsiteX6654" fmla="*/ 7445059 w 8938307"/>
              <a:gd name="connsiteY6654" fmla="*/ 356909 h 2993922"/>
              <a:gd name="connsiteX6655" fmla="*/ 7445059 w 8938307"/>
              <a:gd name="connsiteY6655" fmla="*/ 351614 h 2993922"/>
              <a:gd name="connsiteX6656" fmla="*/ 7434468 w 8938307"/>
              <a:gd name="connsiteY6656" fmla="*/ 335728 h 2993922"/>
              <a:gd name="connsiteX6657" fmla="*/ 7445059 w 8938307"/>
              <a:gd name="connsiteY6657" fmla="*/ 335728 h 2993922"/>
              <a:gd name="connsiteX6658" fmla="*/ 7466240 w 8938307"/>
              <a:gd name="connsiteY6658" fmla="*/ 346320 h 2993922"/>
              <a:gd name="connsiteX6659" fmla="*/ 7490068 w 8938307"/>
              <a:gd name="connsiteY6659" fmla="*/ 354262 h 2993922"/>
              <a:gd name="connsiteX6660" fmla="*/ 7498011 w 8938307"/>
              <a:gd name="connsiteY6660" fmla="*/ 346320 h 2993922"/>
              <a:gd name="connsiteX6661" fmla="*/ 7508601 w 8938307"/>
              <a:gd name="connsiteY6661" fmla="*/ 356909 h 2993922"/>
              <a:gd name="connsiteX6662" fmla="*/ 7498011 w 8938307"/>
              <a:gd name="connsiteY6662" fmla="*/ 356909 h 2993922"/>
              <a:gd name="connsiteX6663" fmla="*/ 7519192 w 8938307"/>
              <a:gd name="connsiteY6663" fmla="*/ 367501 h 2993922"/>
              <a:gd name="connsiteX6664" fmla="*/ 7529782 w 8938307"/>
              <a:gd name="connsiteY6664" fmla="*/ 367501 h 2993922"/>
              <a:gd name="connsiteX6665" fmla="*/ 7529782 w 8938307"/>
              <a:gd name="connsiteY6665" fmla="*/ 356909 h 2993922"/>
              <a:gd name="connsiteX6666" fmla="*/ 7540374 w 8938307"/>
              <a:gd name="connsiteY6666" fmla="*/ 367501 h 2993922"/>
              <a:gd name="connsiteX6667" fmla="*/ 7572144 w 8938307"/>
              <a:gd name="connsiteY6667" fmla="*/ 378091 h 2993922"/>
              <a:gd name="connsiteX6668" fmla="*/ 7588030 w 8938307"/>
              <a:gd name="connsiteY6668" fmla="*/ 383386 h 2993922"/>
              <a:gd name="connsiteX6669" fmla="*/ 7625096 w 8938307"/>
              <a:gd name="connsiteY6669" fmla="*/ 399272 h 2993922"/>
              <a:gd name="connsiteX6670" fmla="*/ 7995760 w 8938307"/>
              <a:gd name="connsiteY6670" fmla="*/ 505176 h 2993922"/>
              <a:gd name="connsiteX6671" fmla="*/ 8080483 w 8938307"/>
              <a:gd name="connsiteY6671" fmla="*/ 526357 h 2993922"/>
              <a:gd name="connsiteX6672" fmla="*/ 8186387 w 8938307"/>
              <a:gd name="connsiteY6672" fmla="*/ 558128 h 2993922"/>
              <a:gd name="connsiteX6673" fmla="*/ 8191683 w 8938307"/>
              <a:gd name="connsiteY6673" fmla="*/ 563423 h 2993922"/>
              <a:gd name="connsiteX6674" fmla="*/ 8207569 w 8938307"/>
              <a:gd name="connsiteY6674" fmla="*/ 568718 h 2993922"/>
              <a:gd name="connsiteX6675" fmla="*/ 8260521 w 8938307"/>
              <a:gd name="connsiteY6675" fmla="*/ 579309 h 2993922"/>
              <a:gd name="connsiteX6676" fmla="*/ 8429968 w 8938307"/>
              <a:gd name="connsiteY6676" fmla="*/ 632261 h 2993922"/>
              <a:gd name="connsiteX6677" fmla="*/ 8461739 w 8938307"/>
              <a:gd name="connsiteY6677" fmla="*/ 637555 h 2993922"/>
              <a:gd name="connsiteX6678" fmla="*/ 8498805 w 8938307"/>
              <a:gd name="connsiteY6678" fmla="*/ 648146 h 2993922"/>
              <a:gd name="connsiteX6679" fmla="*/ 8514691 w 8938307"/>
              <a:gd name="connsiteY6679" fmla="*/ 653442 h 2993922"/>
              <a:gd name="connsiteX6680" fmla="*/ 8482920 w 8938307"/>
              <a:gd name="connsiteY6680" fmla="*/ 653442 h 2993922"/>
              <a:gd name="connsiteX6681" fmla="*/ 8472329 w 8938307"/>
              <a:gd name="connsiteY6681" fmla="*/ 653442 h 2993922"/>
              <a:gd name="connsiteX6682" fmla="*/ 8451148 w 8938307"/>
              <a:gd name="connsiteY6682" fmla="*/ 653442 h 2993922"/>
              <a:gd name="connsiteX6683" fmla="*/ 8435262 w 8938307"/>
              <a:gd name="connsiteY6683" fmla="*/ 648146 h 2993922"/>
              <a:gd name="connsiteX6684" fmla="*/ 8429968 w 8938307"/>
              <a:gd name="connsiteY6684" fmla="*/ 642851 h 2993922"/>
              <a:gd name="connsiteX6685" fmla="*/ 8403491 w 8938307"/>
              <a:gd name="connsiteY6685" fmla="*/ 632261 h 2993922"/>
              <a:gd name="connsiteX6686" fmla="*/ 8377016 w 8938307"/>
              <a:gd name="connsiteY6686" fmla="*/ 632261 h 2993922"/>
              <a:gd name="connsiteX6687" fmla="*/ 8355835 w 8938307"/>
              <a:gd name="connsiteY6687" fmla="*/ 621670 h 2993922"/>
              <a:gd name="connsiteX6688" fmla="*/ 8324064 w 8938307"/>
              <a:gd name="connsiteY6688" fmla="*/ 621670 h 2993922"/>
              <a:gd name="connsiteX6689" fmla="*/ 8281702 w 8938307"/>
              <a:gd name="connsiteY6689" fmla="*/ 611080 h 2993922"/>
              <a:gd name="connsiteX6690" fmla="*/ 8271112 w 8938307"/>
              <a:gd name="connsiteY6690" fmla="*/ 611080 h 2993922"/>
              <a:gd name="connsiteX6691" fmla="*/ 8207569 w 8938307"/>
              <a:gd name="connsiteY6691" fmla="*/ 589899 h 2993922"/>
              <a:gd name="connsiteX6692" fmla="*/ 8154617 w 8938307"/>
              <a:gd name="connsiteY6692" fmla="*/ 574013 h 2993922"/>
              <a:gd name="connsiteX6693" fmla="*/ 8144027 w 8938307"/>
              <a:gd name="connsiteY6693" fmla="*/ 568718 h 2993922"/>
              <a:gd name="connsiteX6694" fmla="*/ 8138731 w 8938307"/>
              <a:gd name="connsiteY6694" fmla="*/ 558128 h 2993922"/>
              <a:gd name="connsiteX6695" fmla="*/ 8133435 w 8938307"/>
              <a:gd name="connsiteY6695" fmla="*/ 558128 h 2993922"/>
              <a:gd name="connsiteX6696" fmla="*/ 8101664 w 8938307"/>
              <a:gd name="connsiteY6696" fmla="*/ 558128 h 2993922"/>
              <a:gd name="connsiteX6697" fmla="*/ 8091075 w 8938307"/>
              <a:gd name="connsiteY6697" fmla="*/ 558128 h 2993922"/>
              <a:gd name="connsiteX6698" fmla="*/ 8059302 w 8938307"/>
              <a:gd name="connsiteY6698" fmla="*/ 536947 h 2993922"/>
              <a:gd name="connsiteX6699" fmla="*/ 8048712 w 8938307"/>
              <a:gd name="connsiteY6699" fmla="*/ 536947 h 2993922"/>
              <a:gd name="connsiteX6700" fmla="*/ 8027531 w 8938307"/>
              <a:gd name="connsiteY6700" fmla="*/ 536947 h 2993922"/>
              <a:gd name="connsiteX6701" fmla="*/ 8006350 w 8938307"/>
              <a:gd name="connsiteY6701" fmla="*/ 536947 h 2993922"/>
              <a:gd name="connsiteX6702" fmla="*/ 7990465 w 8938307"/>
              <a:gd name="connsiteY6702" fmla="*/ 531651 h 2993922"/>
              <a:gd name="connsiteX6703" fmla="*/ 7979875 w 8938307"/>
              <a:gd name="connsiteY6703" fmla="*/ 526357 h 2993922"/>
              <a:gd name="connsiteX6704" fmla="*/ 7963990 w 8938307"/>
              <a:gd name="connsiteY6704" fmla="*/ 526357 h 2993922"/>
              <a:gd name="connsiteX6705" fmla="*/ 7953398 w 8938307"/>
              <a:gd name="connsiteY6705" fmla="*/ 526357 h 2993922"/>
              <a:gd name="connsiteX6706" fmla="*/ 7921627 w 8938307"/>
              <a:gd name="connsiteY6706" fmla="*/ 515766 h 2993922"/>
              <a:gd name="connsiteX6707" fmla="*/ 7921627 w 8938307"/>
              <a:gd name="connsiteY6707" fmla="*/ 521061 h 2993922"/>
              <a:gd name="connsiteX6708" fmla="*/ 7932219 w 8938307"/>
              <a:gd name="connsiteY6708" fmla="*/ 526357 h 2993922"/>
              <a:gd name="connsiteX6709" fmla="*/ 7948104 w 8938307"/>
              <a:gd name="connsiteY6709" fmla="*/ 531651 h 2993922"/>
              <a:gd name="connsiteX6710" fmla="*/ 7953398 w 8938307"/>
              <a:gd name="connsiteY6710" fmla="*/ 536947 h 2993922"/>
              <a:gd name="connsiteX6711" fmla="*/ 7958694 w 8938307"/>
              <a:gd name="connsiteY6711" fmla="*/ 536947 h 2993922"/>
              <a:gd name="connsiteX6712" fmla="*/ 7969284 w 8938307"/>
              <a:gd name="connsiteY6712" fmla="*/ 536947 h 2993922"/>
              <a:gd name="connsiteX6713" fmla="*/ 7985171 w 8938307"/>
              <a:gd name="connsiteY6713" fmla="*/ 542242 h 2993922"/>
              <a:gd name="connsiteX6714" fmla="*/ 8006350 w 8938307"/>
              <a:gd name="connsiteY6714" fmla="*/ 552832 h 2993922"/>
              <a:gd name="connsiteX6715" fmla="*/ 8016942 w 8938307"/>
              <a:gd name="connsiteY6715" fmla="*/ 552832 h 2993922"/>
              <a:gd name="connsiteX6716" fmla="*/ 8027531 w 8938307"/>
              <a:gd name="connsiteY6716" fmla="*/ 558128 h 2993922"/>
              <a:gd name="connsiteX6717" fmla="*/ 8043417 w 8938307"/>
              <a:gd name="connsiteY6717" fmla="*/ 563423 h 2993922"/>
              <a:gd name="connsiteX6718" fmla="*/ 8059302 w 8938307"/>
              <a:gd name="connsiteY6718" fmla="*/ 568718 h 2993922"/>
              <a:gd name="connsiteX6719" fmla="*/ 8106960 w 8938307"/>
              <a:gd name="connsiteY6719" fmla="*/ 574013 h 2993922"/>
              <a:gd name="connsiteX6720" fmla="*/ 8128141 w 8938307"/>
              <a:gd name="connsiteY6720" fmla="*/ 584603 h 2993922"/>
              <a:gd name="connsiteX6721" fmla="*/ 8144027 w 8938307"/>
              <a:gd name="connsiteY6721" fmla="*/ 589899 h 2993922"/>
              <a:gd name="connsiteX6722" fmla="*/ 8154617 w 8938307"/>
              <a:gd name="connsiteY6722" fmla="*/ 589899 h 2993922"/>
              <a:gd name="connsiteX6723" fmla="*/ 8154617 w 8938307"/>
              <a:gd name="connsiteY6723" fmla="*/ 600490 h 2993922"/>
              <a:gd name="connsiteX6724" fmla="*/ 8165206 w 8938307"/>
              <a:gd name="connsiteY6724" fmla="*/ 600490 h 2993922"/>
              <a:gd name="connsiteX6725" fmla="*/ 8165206 w 8938307"/>
              <a:gd name="connsiteY6725" fmla="*/ 589899 h 2993922"/>
              <a:gd name="connsiteX6726" fmla="*/ 8175798 w 8938307"/>
              <a:gd name="connsiteY6726" fmla="*/ 600490 h 2993922"/>
              <a:gd name="connsiteX6727" fmla="*/ 8196979 w 8938307"/>
              <a:gd name="connsiteY6727" fmla="*/ 611080 h 2993922"/>
              <a:gd name="connsiteX6728" fmla="*/ 8234045 w 8938307"/>
              <a:gd name="connsiteY6728" fmla="*/ 611080 h 2993922"/>
              <a:gd name="connsiteX6729" fmla="*/ 8324064 w 8938307"/>
              <a:gd name="connsiteY6729" fmla="*/ 632261 h 2993922"/>
              <a:gd name="connsiteX6730" fmla="*/ 8361130 w 8938307"/>
              <a:gd name="connsiteY6730" fmla="*/ 642851 h 2993922"/>
              <a:gd name="connsiteX6731" fmla="*/ 8382310 w 8938307"/>
              <a:gd name="connsiteY6731" fmla="*/ 648146 h 2993922"/>
              <a:gd name="connsiteX6732" fmla="*/ 8398196 w 8938307"/>
              <a:gd name="connsiteY6732" fmla="*/ 642851 h 2993922"/>
              <a:gd name="connsiteX6733" fmla="*/ 8398196 w 8938307"/>
              <a:gd name="connsiteY6733" fmla="*/ 653442 h 2993922"/>
              <a:gd name="connsiteX6734" fmla="*/ 8429968 w 8938307"/>
              <a:gd name="connsiteY6734" fmla="*/ 664031 h 2993922"/>
              <a:gd name="connsiteX6735" fmla="*/ 8461739 w 8938307"/>
              <a:gd name="connsiteY6735" fmla="*/ 664031 h 2993922"/>
              <a:gd name="connsiteX6736" fmla="*/ 8472329 w 8938307"/>
              <a:gd name="connsiteY6736" fmla="*/ 664031 h 2993922"/>
              <a:gd name="connsiteX6737" fmla="*/ 8493510 w 8938307"/>
              <a:gd name="connsiteY6737" fmla="*/ 674621 h 2993922"/>
              <a:gd name="connsiteX6738" fmla="*/ 8525281 w 8938307"/>
              <a:gd name="connsiteY6738" fmla="*/ 685213 h 2993922"/>
              <a:gd name="connsiteX6739" fmla="*/ 8514691 w 8938307"/>
              <a:gd name="connsiteY6739" fmla="*/ 685213 h 2993922"/>
              <a:gd name="connsiteX6740" fmla="*/ 8504100 w 8938307"/>
              <a:gd name="connsiteY6740" fmla="*/ 695803 h 2993922"/>
              <a:gd name="connsiteX6741" fmla="*/ 8493510 w 8938307"/>
              <a:gd name="connsiteY6741" fmla="*/ 695803 h 2993922"/>
              <a:gd name="connsiteX6742" fmla="*/ 8493510 w 8938307"/>
              <a:gd name="connsiteY6742" fmla="*/ 706394 h 2993922"/>
              <a:gd name="connsiteX6743" fmla="*/ 8482920 w 8938307"/>
              <a:gd name="connsiteY6743" fmla="*/ 706394 h 2993922"/>
              <a:gd name="connsiteX6744" fmla="*/ 8472329 w 8938307"/>
              <a:gd name="connsiteY6744" fmla="*/ 706394 h 2993922"/>
              <a:gd name="connsiteX6745" fmla="*/ 8472329 w 8938307"/>
              <a:gd name="connsiteY6745" fmla="*/ 695803 h 2993922"/>
              <a:gd name="connsiteX6746" fmla="*/ 8456443 w 8938307"/>
              <a:gd name="connsiteY6746" fmla="*/ 695803 h 2993922"/>
              <a:gd name="connsiteX6747" fmla="*/ 8435262 w 8938307"/>
              <a:gd name="connsiteY6747" fmla="*/ 706394 h 2993922"/>
              <a:gd name="connsiteX6748" fmla="*/ 8419377 w 8938307"/>
              <a:gd name="connsiteY6748" fmla="*/ 706394 h 2993922"/>
              <a:gd name="connsiteX6749" fmla="*/ 8419377 w 8938307"/>
              <a:gd name="connsiteY6749" fmla="*/ 695803 h 2993922"/>
              <a:gd name="connsiteX6750" fmla="*/ 8408787 w 8938307"/>
              <a:gd name="connsiteY6750" fmla="*/ 685213 h 2993922"/>
              <a:gd name="connsiteX6751" fmla="*/ 8403491 w 8938307"/>
              <a:gd name="connsiteY6751" fmla="*/ 685213 h 2993922"/>
              <a:gd name="connsiteX6752" fmla="*/ 8387606 w 8938307"/>
              <a:gd name="connsiteY6752" fmla="*/ 685213 h 2993922"/>
              <a:gd name="connsiteX6753" fmla="*/ 8377016 w 8938307"/>
              <a:gd name="connsiteY6753" fmla="*/ 685213 h 2993922"/>
              <a:gd name="connsiteX6754" fmla="*/ 8366425 w 8938307"/>
              <a:gd name="connsiteY6754" fmla="*/ 685213 h 2993922"/>
              <a:gd name="connsiteX6755" fmla="*/ 8302883 w 8938307"/>
              <a:gd name="connsiteY6755" fmla="*/ 653442 h 2993922"/>
              <a:gd name="connsiteX6756" fmla="*/ 8249931 w 8938307"/>
              <a:gd name="connsiteY6756" fmla="*/ 648146 h 2993922"/>
              <a:gd name="connsiteX6757" fmla="*/ 8212864 w 8938307"/>
              <a:gd name="connsiteY6757" fmla="*/ 642851 h 2993922"/>
              <a:gd name="connsiteX6758" fmla="*/ 8181093 w 8938307"/>
              <a:gd name="connsiteY6758" fmla="*/ 632261 h 2993922"/>
              <a:gd name="connsiteX6759" fmla="*/ 8138731 w 8938307"/>
              <a:gd name="connsiteY6759" fmla="*/ 621670 h 2993922"/>
              <a:gd name="connsiteX6760" fmla="*/ 8106960 w 8938307"/>
              <a:gd name="connsiteY6760" fmla="*/ 616375 h 2993922"/>
              <a:gd name="connsiteX6761" fmla="*/ 8091075 w 8938307"/>
              <a:gd name="connsiteY6761" fmla="*/ 605784 h 2993922"/>
              <a:gd name="connsiteX6762" fmla="*/ 8069894 w 8938307"/>
              <a:gd name="connsiteY6762" fmla="*/ 611080 h 2993922"/>
              <a:gd name="connsiteX6763" fmla="*/ 8096369 w 8938307"/>
              <a:gd name="connsiteY6763" fmla="*/ 621670 h 2993922"/>
              <a:gd name="connsiteX6764" fmla="*/ 8112254 w 8938307"/>
              <a:gd name="connsiteY6764" fmla="*/ 632261 h 2993922"/>
              <a:gd name="connsiteX6765" fmla="*/ 8154617 w 8938307"/>
              <a:gd name="connsiteY6765" fmla="*/ 642851 h 2993922"/>
              <a:gd name="connsiteX6766" fmla="*/ 8165206 w 8938307"/>
              <a:gd name="connsiteY6766" fmla="*/ 653442 h 2993922"/>
              <a:gd name="connsiteX6767" fmla="*/ 8207569 w 8938307"/>
              <a:gd name="connsiteY6767" fmla="*/ 664031 h 2993922"/>
              <a:gd name="connsiteX6768" fmla="*/ 8228750 w 8938307"/>
              <a:gd name="connsiteY6768" fmla="*/ 664031 h 2993922"/>
              <a:gd name="connsiteX6769" fmla="*/ 8234045 w 8938307"/>
              <a:gd name="connsiteY6769" fmla="*/ 658736 h 2993922"/>
              <a:gd name="connsiteX6770" fmla="*/ 8249931 w 8938307"/>
              <a:gd name="connsiteY6770" fmla="*/ 664031 h 2993922"/>
              <a:gd name="connsiteX6771" fmla="*/ 8271112 w 8938307"/>
              <a:gd name="connsiteY6771" fmla="*/ 674621 h 2993922"/>
              <a:gd name="connsiteX6772" fmla="*/ 8281702 w 8938307"/>
              <a:gd name="connsiteY6772" fmla="*/ 685213 h 2993922"/>
              <a:gd name="connsiteX6773" fmla="*/ 8260521 w 8938307"/>
              <a:gd name="connsiteY6773" fmla="*/ 695803 h 2993922"/>
              <a:gd name="connsiteX6774" fmla="*/ 8271112 w 8938307"/>
              <a:gd name="connsiteY6774" fmla="*/ 706394 h 2993922"/>
              <a:gd name="connsiteX6775" fmla="*/ 8377016 w 8938307"/>
              <a:gd name="connsiteY6775" fmla="*/ 727574 h 2993922"/>
              <a:gd name="connsiteX6776" fmla="*/ 8355835 w 8938307"/>
              <a:gd name="connsiteY6776" fmla="*/ 716984 h 2993922"/>
              <a:gd name="connsiteX6777" fmla="*/ 8313473 w 8938307"/>
              <a:gd name="connsiteY6777" fmla="*/ 706394 h 2993922"/>
              <a:gd name="connsiteX6778" fmla="*/ 8302883 w 8938307"/>
              <a:gd name="connsiteY6778" fmla="*/ 701098 h 2993922"/>
              <a:gd name="connsiteX6779" fmla="*/ 8292291 w 8938307"/>
              <a:gd name="connsiteY6779" fmla="*/ 706394 h 2993922"/>
              <a:gd name="connsiteX6780" fmla="*/ 8292291 w 8938307"/>
              <a:gd name="connsiteY6780" fmla="*/ 695803 h 2993922"/>
              <a:gd name="connsiteX6781" fmla="*/ 8302883 w 8938307"/>
              <a:gd name="connsiteY6781" fmla="*/ 685213 h 2993922"/>
              <a:gd name="connsiteX6782" fmla="*/ 8324064 w 8938307"/>
              <a:gd name="connsiteY6782" fmla="*/ 685213 h 2993922"/>
              <a:gd name="connsiteX6783" fmla="*/ 8355835 w 8938307"/>
              <a:gd name="connsiteY6783" fmla="*/ 695803 h 2993922"/>
              <a:gd name="connsiteX6784" fmla="*/ 8387606 w 8938307"/>
              <a:gd name="connsiteY6784" fmla="*/ 695803 h 2993922"/>
              <a:gd name="connsiteX6785" fmla="*/ 8408787 w 8938307"/>
              <a:gd name="connsiteY6785" fmla="*/ 716984 h 2993922"/>
              <a:gd name="connsiteX6786" fmla="*/ 8419377 w 8938307"/>
              <a:gd name="connsiteY6786" fmla="*/ 727574 h 2993922"/>
              <a:gd name="connsiteX6787" fmla="*/ 8429968 w 8938307"/>
              <a:gd name="connsiteY6787" fmla="*/ 727574 h 2993922"/>
              <a:gd name="connsiteX6788" fmla="*/ 8440558 w 8938307"/>
              <a:gd name="connsiteY6788" fmla="*/ 727574 h 2993922"/>
              <a:gd name="connsiteX6789" fmla="*/ 8461739 w 8938307"/>
              <a:gd name="connsiteY6789" fmla="*/ 727574 h 2993922"/>
              <a:gd name="connsiteX6790" fmla="*/ 8472329 w 8938307"/>
              <a:gd name="connsiteY6790" fmla="*/ 738165 h 2993922"/>
              <a:gd name="connsiteX6791" fmla="*/ 8472329 w 8938307"/>
              <a:gd name="connsiteY6791" fmla="*/ 759346 h 2993922"/>
              <a:gd name="connsiteX6792" fmla="*/ 8493510 w 8938307"/>
              <a:gd name="connsiteY6792" fmla="*/ 769936 h 2993922"/>
              <a:gd name="connsiteX6793" fmla="*/ 8461739 w 8938307"/>
              <a:gd name="connsiteY6793" fmla="*/ 780526 h 2993922"/>
              <a:gd name="connsiteX6794" fmla="*/ 8461739 w 8938307"/>
              <a:gd name="connsiteY6794" fmla="*/ 769936 h 2993922"/>
              <a:gd name="connsiteX6795" fmla="*/ 8451148 w 8938307"/>
              <a:gd name="connsiteY6795" fmla="*/ 780526 h 2993922"/>
              <a:gd name="connsiteX6796" fmla="*/ 8408787 w 8938307"/>
              <a:gd name="connsiteY6796" fmla="*/ 769936 h 2993922"/>
              <a:gd name="connsiteX6797" fmla="*/ 8345244 w 8938307"/>
              <a:gd name="connsiteY6797" fmla="*/ 769936 h 2993922"/>
              <a:gd name="connsiteX6798" fmla="*/ 8302883 w 8938307"/>
              <a:gd name="connsiteY6798" fmla="*/ 769936 h 2993922"/>
              <a:gd name="connsiteX6799" fmla="*/ 8292291 w 8938307"/>
              <a:gd name="connsiteY6799" fmla="*/ 759346 h 2993922"/>
              <a:gd name="connsiteX6800" fmla="*/ 8292291 w 8938307"/>
              <a:gd name="connsiteY6800" fmla="*/ 748755 h 2993922"/>
              <a:gd name="connsiteX6801" fmla="*/ 8281702 w 8938307"/>
              <a:gd name="connsiteY6801" fmla="*/ 759346 h 2993922"/>
              <a:gd name="connsiteX6802" fmla="*/ 8249931 w 8938307"/>
              <a:gd name="connsiteY6802" fmla="*/ 748755 h 2993922"/>
              <a:gd name="connsiteX6803" fmla="*/ 8239339 w 8938307"/>
              <a:gd name="connsiteY6803" fmla="*/ 748755 h 2993922"/>
              <a:gd name="connsiteX6804" fmla="*/ 8223454 w 8938307"/>
              <a:gd name="connsiteY6804" fmla="*/ 748755 h 2993922"/>
              <a:gd name="connsiteX6805" fmla="*/ 8212864 w 8938307"/>
              <a:gd name="connsiteY6805" fmla="*/ 748755 h 2993922"/>
              <a:gd name="connsiteX6806" fmla="*/ 8207569 w 8938307"/>
              <a:gd name="connsiteY6806" fmla="*/ 748755 h 2993922"/>
              <a:gd name="connsiteX6807" fmla="*/ 8175798 w 8938307"/>
              <a:gd name="connsiteY6807" fmla="*/ 738165 h 2993922"/>
              <a:gd name="connsiteX6808" fmla="*/ 8181093 w 8938307"/>
              <a:gd name="connsiteY6808" fmla="*/ 748755 h 2993922"/>
              <a:gd name="connsiteX6809" fmla="*/ 8196979 w 8938307"/>
              <a:gd name="connsiteY6809" fmla="*/ 748755 h 2993922"/>
              <a:gd name="connsiteX6810" fmla="*/ 8218160 w 8938307"/>
              <a:gd name="connsiteY6810" fmla="*/ 759346 h 2993922"/>
              <a:gd name="connsiteX6811" fmla="*/ 8234045 w 8938307"/>
              <a:gd name="connsiteY6811" fmla="*/ 759346 h 2993922"/>
              <a:gd name="connsiteX6812" fmla="*/ 8239339 w 8938307"/>
              <a:gd name="connsiteY6812" fmla="*/ 769936 h 2993922"/>
              <a:gd name="connsiteX6813" fmla="*/ 8234045 w 8938307"/>
              <a:gd name="connsiteY6813" fmla="*/ 775231 h 2993922"/>
              <a:gd name="connsiteX6814" fmla="*/ 8218160 w 8938307"/>
              <a:gd name="connsiteY6814" fmla="*/ 780526 h 2993922"/>
              <a:gd name="connsiteX6815" fmla="*/ 8207569 w 8938307"/>
              <a:gd name="connsiteY6815" fmla="*/ 780526 h 2993922"/>
              <a:gd name="connsiteX6816" fmla="*/ 8398196 w 8938307"/>
              <a:gd name="connsiteY6816" fmla="*/ 822888 h 2993922"/>
              <a:gd name="connsiteX6817" fmla="*/ 8461739 w 8938307"/>
              <a:gd name="connsiteY6817" fmla="*/ 833478 h 2993922"/>
              <a:gd name="connsiteX6818" fmla="*/ 8482920 w 8938307"/>
              <a:gd name="connsiteY6818" fmla="*/ 844069 h 2993922"/>
              <a:gd name="connsiteX6819" fmla="*/ 8461739 w 8938307"/>
              <a:gd name="connsiteY6819" fmla="*/ 844069 h 2993922"/>
              <a:gd name="connsiteX6820" fmla="*/ 8398196 w 8938307"/>
              <a:gd name="connsiteY6820" fmla="*/ 854659 h 2993922"/>
              <a:gd name="connsiteX6821" fmla="*/ 8377016 w 8938307"/>
              <a:gd name="connsiteY6821" fmla="*/ 854659 h 2993922"/>
              <a:gd name="connsiteX6822" fmla="*/ 8355835 w 8938307"/>
              <a:gd name="connsiteY6822" fmla="*/ 854659 h 2993922"/>
              <a:gd name="connsiteX6823" fmla="*/ 8345244 w 8938307"/>
              <a:gd name="connsiteY6823" fmla="*/ 844069 h 2993922"/>
              <a:gd name="connsiteX6824" fmla="*/ 8324064 w 8938307"/>
              <a:gd name="connsiteY6824" fmla="*/ 844069 h 2993922"/>
              <a:gd name="connsiteX6825" fmla="*/ 8218160 w 8938307"/>
              <a:gd name="connsiteY6825" fmla="*/ 833478 h 2993922"/>
              <a:gd name="connsiteX6826" fmla="*/ 8212864 w 8938307"/>
              <a:gd name="connsiteY6826" fmla="*/ 833478 h 2993922"/>
              <a:gd name="connsiteX6827" fmla="*/ 8196979 w 8938307"/>
              <a:gd name="connsiteY6827" fmla="*/ 833478 h 2993922"/>
              <a:gd name="connsiteX6828" fmla="*/ 8196979 w 8938307"/>
              <a:gd name="connsiteY6828" fmla="*/ 844069 h 2993922"/>
              <a:gd name="connsiteX6829" fmla="*/ 8228750 w 8938307"/>
              <a:gd name="connsiteY6829" fmla="*/ 854659 h 2993922"/>
              <a:gd name="connsiteX6830" fmla="*/ 8260521 w 8938307"/>
              <a:gd name="connsiteY6830" fmla="*/ 865250 h 2993922"/>
              <a:gd name="connsiteX6831" fmla="*/ 8313473 w 8938307"/>
              <a:gd name="connsiteY6831" fmla="*/ 875840 h 2993922"/>
              <a:gd name="connsiteX6832" fmla="*/ 8355835 w 8938307"/>
              <a:gd name="connsiteY6832" fmla="*/ 875840 h 2993922"/>
              <a:gd name="connsiteX6833" fmla="*/ 8377016 w 8938307"/>
              <a:gd name="connsiteY6833" fmla="*/ 897021 h 2993922"/>
              <a:gd name="connsiteX6834" fmla="*/ 8355835 w 8938307"/>
              <a:gd name="connsiteY6834" fmla="*/ 886431 h 2993922"/>
              <a:gd name="connsiteX6835" fmla="*/ 8334654 w 8938307"/>
              <a:gd name="connsiteY6835" fmla="*/ 886431 h 2993922"/>
              <a:gd name="connsiteX6836" fmla="*/ 8408787 w 8938307"/>
              <a:gd name="connsiteY6836" fmla="*/ 918202 h 2993922"/>
              <a:gd name="connsiteX6837" fmla="*/ 8440558 w 8938307"/>
              <a:gd name="connsiteY6837" fmla="*/ 928792 h 2993922"/>
              <a:gd name="connsiteX6838" fmla="*/ 8429968 w 8938307"/>
              <a:gd name="connsiteY6838" fmla="*/ 939383 h 2993922"/>
              <a:gd name="connsiteX6839" fmla="*/ 8387606 w 8938307"/>
              <a:gd name="connsiteY6839" fmla="*/ 939383 h 2993922"/>
              <a:gd name="connsiteX6840" fmla="*/ 8361130 w 8938307"/>
              <a:gd name="connsiteY6840" fmla="*/ 934087 h 2993922"/>
              <a:gd name="connsiteX6841" fmla="*/ 8345244 w 8938307"/>
              <a:gd name="connsiteY6841" fmla="*/ 928792 h 2993922"/>
              <a:gd name="connsiteX6842" fmla="*/ 8329358 w 8938307"/>
              <a:gd name="connsiteY6842" fmla="*/ 923496 h 2993922"/>
              <a:gd name="connsiteX6843" fmla="*/ 8302883 w 8938307"/>
              <a:gd name="connsiteY6843" fmla="*/ 918202 h 2993922"/>
              <a:gd name="connsiteX6844" fmla="*/ 8292291 w 8938307"/>
              <a:gd name="connsiteY6844" fmla="*/ 912906 h 2993922"/>
              <a:gd name="connsiteX6845" fmla="*/ 8281702 w 8938307"/>
              <a:gd name="connsiteY6845" fmla="*/ 907611 h 2993922"/>
              <a:gd name="connsiteX6846" fmla="*/ 8271112 w 8938307"/>
              <a:gd name="connsiteY6846" fmla="*/ 907611 h 2993922"/>
              <a:gd name="connsiteX6847" fmla="*/ 8260521 w 8938307"/>
              <a:gd name="connsiteY6847" fmla="*/ 897021 h 2993922"/>
              <a:gd name="connsiteX6848" fmla="*/ 8249931 w 8938307"/>
              <a:gd name="connsiteY6848" fmla="*/ 897021 h 2993922"/>
              <a:gd name="connsiteX6849" fmla="*/ 8218160 w 8938307"/>
              <a:gd name="connsiteY6849" fmla="*/ 891725 h 2993922"/>
              <a:gd name="connsiteX6850" fmla="*/ 8181093 w 8938307"/>
              <a:gd name="connsiteY6850" fmla="*/ 886431 h 2993922"/>
              <a:gd name="connsiteX6851" fmla="*/ 8165206 w 8938307"/>
              <a:gd name="connsiteY6851" fmla="*/ 886431 h 2993922"/>
              <a:gd name="connsiteX6852" fmla="*/ 8122846 w 8938307"/>
              <a:gd name="connsiteY6852" fmla="*/ 865250 h 2993922"/>
              <a:gd name="connsiteX6853" fmla="*/ 8106960 w 8938307"/>
              <a:gd name="connsiteY6853" fmla="*/ 859954 h 2993922"/>
              <a:gd name="connsiteX6854" fmla="*/ 8080483 w 8938307"/>
              <a:gd name="connsiteY6854" fmla="*/ 865250 h 2993922"/>
              <a:gd name="connsiteX6855" fmla="*/ 8048712 w 8938307"/>
              <a:gd name="connsiteY6855" fmla="*/ 859954 h 2993922"/>
              <a:gd name="connsiteX6856" fmla="*/ 7995760 w 8938307"/>
              <a:gd name="connsiteY6856" fmla="*/ 844069 h 2993922"/>
              <a:gd name="connsiteX6857" fmla="*/ 7974579 w 8938307"/>
              <a:gd name="connsiteY6857" fmla="*/ 844069 h 2993922"/>
              <a:gd name="connsiteX6858" fmla="*/ 7889856 w 8938307"/>
              <a:gd name="connsiteY6858" fmla="*/ 812298 h 2993922"/>
              <a:gd name="connsiteX6859" fmla="*/ 7900446 w 8938307"/>
              <a:gd name="connsiteY6859" fmla="*/ 822888 h 2993922"/>
              <a:gd name="connsiteX6860" fmla="*/ 7921627 w 8938307"/>
              <a:gd name="connsiteY6860" fmla="*/ 828183 h 2993922"/>
              <a:gd name="connsiteX6861" fmla="*/ 7963990 w 8938307"/>
              <a:gd name="connsiteY6861" fmla="*/ 844069 h 2993922"/>
              <a:gd name="connsiteX6862" fmla="*/ 7990465 w 8938307"/>
              <a:gd name="connsiteY6862" fmla="*/ 859954 h 2993922"/>
              <a:gd name="connsiteX6863" fmla="*/ 8022237 w 8938307"/>
              <a:gd name="connsiteY6863" fmla="*/ 865250 h 2993922"/>
              <a:gd name="connsiteX6864" fmla="*/ 8038123 w 8938307"/>
              <a:gd name="connsiteY6864" fmla="*/ 875840 h 2993922"/>
              <a:gd name="connsiteX6865" fmla="*/ 8069894 w 8938307"/>
              <a:gd name="connsiteY6865" fmla="*/ 886431 h 2993922"/>
              <a:gd name="connsiteX6866" fmla="*/ 8075189 w 8938307"/>
              <a:gd name="connsiteY6866" fmla="*/ 886431 h 2993922"/>
              <a:gd name="connsiteX6867" fmla="*/ 8091075 w 8938307"/>
              <a:gd name="connsiteY6867" fmla="*/ 886431 h 2993922"/>
              <a:gd name="connsiteX6868" fmla="*/ 8106960 w 8938307"/>
              <a:gd name="connsiteY6868" fmla="*/ 891725 h 2993922"/>
              <a:gd name="connsiteX6869" fmla="*/ 8101664 w 8938307"/>
              <a:gd name="connsiteY6869" fmla="*/ 897021 h 2993922"/>
              <a:gd name="connsiteX6870" fmla="*/ 8091075 w 8938307"/>
              <a:gd name="connsiteY6870" fmla="*/ 907611 h 2993922"/>
              <a:gd name="connsiteX6871" fmla="*/ 8101664 w 8938307"/>
              <a:gd name="connsiteY6871" fmla="*/ 907611 h 2993922"/>
              <a:gd name="connsiteX6872" fmla="*/ 8133435 w 8938307"/>
              <a:gd name="connsiteY6872" fmla="*/ 907611 h 2993922"/>
              <a:gd name="connsiteX6873" fmla="*/ 8165206 w 8938307"/>
              <a:gd name="connsiteY6873" fmla="*/ 918202 h 2993922"/>
              <a:gd name="connsiteX6874" fmla="*/ 8186387 w 8938307"/>
              <a:gd name="connsiteY6874" fmla="*/ 928792 h 2993922"/>
              <a:gd name="connsiteX6875" fmla="*/ 8218160 w 8938307"/>
              <a:gd name="connsiteY6875" fmla="*/ 928792 h 2993922"/>
              <a:gd name="connsiteX6876" fmla="*/ 8239339 w 8938307"/>
              <a:gd name="connsiteY6876" fmla="*/ 939383 h 2993922"/>
              <a:gd name="connsiteX6877" fmla="*/ 8281702 w 8938307"/>
              <a:gd name="connsiteY6877" fmla="*/ 960563 h 2993922"/>
              <a:gd name="connsiteX6878" fmla="*/ 8292291 w 8938307"/>
              <a:gd name="connsiteY6878" fmla="*/ 971154 h 2993922"/>
              <a:gd name="connsiteX6879" fmla="*/ 8334654 w 8938307"/>
              <a:gd name="connsiteY6879" fmla="*/ 981744 h 2993922"/>
              <a:gd name="connsiteX6880" fmla="*/ 8456443 w 8938307"/>
              <a:gd name="connsiteY6880" fmla="*/ 1018810 h 2993922"/>
              <a:gd name="connsiteX6881" fmla="*/ 8567641 w 8938307"/>
              <a:gd name="connsiteY6881" fmla="*/ 1034696 h 2993922"/>
              <a:gd name="connsiteX6882" fmla="*/ 8599414 w 8938307"/>
              <a:gd name="connsiteY6882" fmla="*/ 1045287 h 2993922"/>
              <a:gd name="connsiteX6883" fmla="*/ 8610004 w 8938307"/>
              <a:gd name="connsiteY6883" fmla="*/ 1045287 h 2993922"/>
              <a:gd name="connsiteX6884" fmla="*/ 8578233 w 8938307"/>
              <a:gd name="connsiteY6884" fmla="*/ 1050581 h 2993922"/>
              <a:gd name="connsiteX6885" fmla="*/ 8567641 w 8938307"/>
              <a:gd name="connsiteY6885" fmla="*/ 1055877 h 2993922"/>
              <a:gd name="connsiteX6886" fmla="*/ 8567641 w 8938307"/>
              <a:gd name="connsiteY6886" fmla="*/ 1066467 h 2993922"/>
              <a:gd name="connsiteX6887" fmla="*/ 8578233 w 8938307"/>
              <a:gd name="connsiteY6887" fmla="*/ 1066467 h 2993922"/>
              <a:gd name="connsiteX6888" fmla="*/ 8588824 w 8938307"/>
              <a:gd name="connsiteY6888" fmla="*/ 1077058 h 2993922"/>
              <a:gd name="connsiteX6889" fmla="*/ 8615299 w 8938307"/>
              <a:gd name="connsiteY6889" fmla="*/ 1082354 h 2993922"/>
              <a:gd name="connsiteX6890" fmla="*/ 8641775 w 8938307"/>
              <a:gd name="connsiteY6890" fmla="*/ 1087648 h 2993922"/>
              <a:gd name="connsiteX6891" fmla="*/ 8662957 w 8938307"/>
              <a:gd name="connsiteY6891" fmla="*/ 1098239 h 2993922"/>
              <a:gd name="connsiteX6892" fmla="*/ 8715908 w 8938307"/>
              <a:gd name="connsiteY6892" fmla="*/ 1119419 h 2993922"/>
              <a:gd name="connsiteX6893" fmla="*/ 8790041 w 8938307"/>
              <a:gd name="connsiteY6893" fmla="*/ 1140600 h 2993922"/>
              <a:gd name="connsiteX6894" fmla="*/ 8652366 w 8938307"/>
              <a:gd name="connsiteY6894" fmla="*/ 1108829 h 2993922"/>
              <a:gd name="connsiteX6895" fmla="*/ 8610004 w 8938307"/>
              <a:gd name="connsiteY6895" fmla="*/ 1092944 h 2993922"/>
              <a:gd name="connsiteX6896" fmla="*/ 8572938 w 8938307"/>
              <a:gd name="connsiteY6896" fmla="*/ 1082354 h 2993922"/>
              <a:gd name="connsiteX6897" fmla="*/ 8546462 w 8938307"/>
              <a:gd name="connsiteY6897" fmla="*/ 1077058 h 2993922"/>
              <a:gd name="connsiteX6898" fmla="*/ 8493510 w 8938307"/>
              <a:gd name="connsiteY6898" fmla="*/ 1055877 h 2993922"/>
              <a:gd name="connsiteX6899" fmla="*/ 8440558 w 8938307"/>
              <a:gd name="connsiteY6899" fmla="*/ 1055877 h 2993922"/>
              <a:gd name="connsiteX6900" fmla="*/ 8419377 w 8938307"/>
              <a:gd name="connsiteY6900" fmla="*/ 1050581 h 2993922"/>
              <a:gd name="connsiteX6901" fmla="*/ 8392901 w 8938307"/>
              <a:gd name="connsiteY6901" fmla="*/ 1039992 h 2993922"/>
              <a:gd name="connsiteX6902" fmla="*/ 8361130 w 8938307"/>
              <a:gd name="connsiteY6902" fmla="*/ 1034696 h 2993922"/>
              <a:gd name="connsiteX6903" fmla="*/ 8334654 w 8938307"/>
              <a:gd name="connsiteY6903" fmla="*/ 1024106 h 2993922"/>
              <a:gd name="connsiteX6904" fmla="*/ 8302883 w 8938307"/>
              <a:gd name="connsiteY6904" fmla="*/ 1013515 h 2993922"/>
              <a:gd name="connsiteX6905" fmla="*/ 8271112 w 8938307"/>
              <a:gd name="connsiteY6905" fmla="*/ 1013515 h 2993922"/>
              <a:gd name="connsiteX6906" fmla="*/ 8244635 w 8938307"/>
              <a:gd name="connsiteY6906" fmla="*/ 1008220 h 2993922"/>
              <a:gd name="connsiteX6907" fmla="*/ 8228750 w 8938307"/>
              <a:gd name="connsiteY6907" fmla="*/ 997629 h 2993922"/>
              <a:gd name="connsiteX6908" fmla="*/ 8212864 w 8938307"/>
              <a:gd name="connsiteY6908" fmla="*/ 992335 h 2993922"/>
              <a:gd name="connsiteX6909" fmla="*/ 8181093 w 8938307"/>
              <a:gd name="connsiteY6909" fmla="*/ 987040 h 2993922"/>
              <a:gd name="connsiteX6910" fmla="*/ 8149321 w 8938307"/>
              <a:gd name="connsiteY6910" fmla="*/ 976448 h 2993922"/>
              <a:gd name="connsiteX6911" fmla="*/ 8128141 w 8938307"/>
              <a:gd name="connsiteY6911" fmla="*/ 981744 h 2993922"/>
              <a:gd name="connsiteX6912" fmla="*/ 8106960 w 8938307"/>
              <a:gd name="connsiteY6912" fmla="*/ 976448 h 2993922"/>
              <a:gd name="connsiteX6913" fmla="*/ 8085779 w 8938307"/>
              <a:gd name="connsiteY6913" fmla="*/ 971154 h 2993922"/>
              <a:gd name="connsiteX6914" fmla="*/ 8069894 w 8938307"/>
              <a:gd name="connsiteY6914" fmla="*/ 960563 h 2993922"/>
              <a:gd name="connsiteX6915" fmla="*/ 8038123 w 8938307"/>
              <a:gd name="connsiteY6915" fmla="*/ 960563 h 2993922"/>
              <a:gd name="connsiteX6916" fmla="*/ 7995760 w 8938307"/>
              <a:gd name="connsiteY6916" fmla="*/ 949973 h 2993922"/>
              <a:gd name="connsiteX6917" fmla="*/ 7990465 w 8938307"/>
              <a:gd name="connsiteY6917" fmla="*/ 949973 h 2993922"/>
              <a:gd name="connsiteX6918" fmla="*/ 7985171 w 8938307"/>
              <a:gd name="connsiteY6918" fmla="*/ 960563 h 2993922"/>
              <a:gd name="connsiteX6919" fmla="*/ 8016942 w 8938307"/>
              <a:gd name="connsiteY6919" fmla="*/ 976448 h 2993922"/>
              <a:gd name="connsiteX6920" fmla="*/ 8059302 w 8938307"/>
              <a:gd name="connsiteY6920" fmla="*/ 992335 h 2993922"/>
              <a:gd name="connsiteX6921" fmla="*/ 8080483 w 8938307"/>
              <a:gd name="connsiteY6921" fmla="*/ 992335 h 2993922"/>
              <a:gd name="connsiteX6922" fmla="*/ 8144027 w 8938307"/>
              <a:gd name="connsiteY6922" fmla="*/ 1008220 h 2993922"/>
              <a:gd name="connsiteX6923" fmla="*/ 8196979 w 8938307"/>
              <a:gd name="connsiteY6923" fmla="*/ 1024106 h 2993922"/>
              <a:gd name="connsiteX6924" fmla="*/ 8196979 w 8938307"/>
              <a:gd name="connsiteY6924" fmla="*/ 1034696 h 2993922"/>
              <a:gd name="connsiteX6925" fmla="*/ 8175798 w 8938307"/>
              <a:gd name="connsiteY6925" fmla="*/ 1029400 h 2993922"/>
              <a:gd name="connsiteX6926" fmla="*/ 8165206 w 8938307"/>
              <a:gd name="connsiteY6926" fmla="*/ 1034696 h 2993922"/>
              <a:gd name="connsiteX6927" fmla="*/ 8133435 w 8938307"/>
              <a:gd name="connsiteY6927" fmla="*/ 1045287 h 2993922"/>
              <a:gd name="connsiteX6928" fmla="*/ 8101664 w 8938307"/>
              <a:gd name="connsiteY6928" fmla="*/ 1034696 h 2993922"/>
              <a:gd name="connsiteX6929" fmla="*/ 8048712 w 8938307"/>
              <a:gd name="connsiteY6929" fmla="*/ 1024106 h 2993922"/>
              <a:gd name="connsiteX6930" fmla="*/ 7953398 w 8938307"/>
              <a:gd name="connsiteY6930" fmla="*/ 1002925 h 2993922"/>
              <a:gd name="connsiteX6931" fmla="*/ 8144027 w 8938307"/>
              <a:gd name="connsiteY6931" fmla="*/ 1066467 h 2993922"/>
              <a:gd name="connsiteX6932" fmla="*/ 8196979 w 8938307"/>
              <a:gd name="connsiteY6932" fmla="*/ 1087648 h 2993922"/>
              <a:gd name="connsiteX6933" fmla="*/ 8175798 w 8938307"/>
              <a:gd name="connsiteY6933" fmla="*/ 1087648 h 2993922"/>
              <a:gd name="connsiteX6934" fmla="*/ 8165206 w 8938307"/>
              <a:gd name="connsiteY6934" fmla="*/ 1087648 h 2993922"/>
              <a:gd name="connsiteX6935" fmla="*/ 8196979 w 8938307"/>
              <a:gd name="connsiteY6935" fmla="*/ 1103533 h 2993922"/>
              <a:gd name="connsiteX6936" fmla="*/ 8228750 w 8938307"/>
              <a:gd name="connsiteY6936" fmla="*/ 1119419 h 2993922"/>
              <a:gd name="connsiteX6937" fmla="*/ 8260521 w 8938307"/>
              <a:gd name="connsiteY6937" fmla="*/ 1130010 h 2993922"/>
              <a:gd name="connsiteX6938" fmla="*/ 8281702 w 8938307"/>
              <a:gd name="connsiteY6938" fmla="*/ 1130010 h 2993922"/>
              <a:gd name="connsiteX6939" fmla="*/ 8302883 w 8938307"/>
              <a:gd name="connsiteY6939" fmla="*/ 1140600 h 2993922"/>
              <a:gd name="connsiteX6940" fmla="*/ 8408787 w 8938307"/>
              <a:gd name="connsiteY6940" fmla="*/ 1172371 h 2993922"/>
              <a:gd name="connsiteX6941" fmla="*/ 8435262 w 8938307"/>
              <a:gd name="connsiteY6941" fmla="*/ 1172371 h 2993922"/>
              <a:gd name="connsiteX6942" fmla="*/ 8451148 w 8938307"/>
              <a:gd name="connsiteY6942" fmla="*/ 1182962 h 2993922"/>
              <a:gd name="connsiteX6943" fmla="*/ 8461739 w 8938307"/>
              <a:gd name="connsiteY6943" fmla="*/ 1188258 h 2993922"/>
              <a:gd name="connsiteX6944" fmla="*/ 8493510 w 8938307"/>
              <a:gd name="connsiteY6944" fmla="*/ 1193552 h 2993922"/>
              <a:gd name="connsiteX6945" fmla="*/ 8535871 w 8938307"/>
              <a:gd name="connsiteY6945" fmla="*/ 1214733 h 2993922"/>
              <a:gd name="connsiteX6946" fmla="*/ 8525281 w 8938307"/>
              <a:gd name="connsiteY6946" fmla="*/ 1214733 h 2993922"/>
              <a:gd name="connsiteX6947" fmla="*/ 8504100 w 8938307"/>
              <a:gd name="connsiteY6947" fmla="*/ 1214733 h 2993922"/>
              <a:gd name="connsiteX6948" fmla="*/ 8461739 w 8938307"/>
              <a:gd name="connsiteY6948" fmla="*/ 1204143 h 2993922"/>
              <a:gd name="connsiteX6949" fmla="*/ 8440558 w 8938307"/>
              <a:gd name="connsiteY6949" fmla="*/ 1193552 h 2993922"/>
              <a:gd name="connsiteX6950" fmla="*/ 8419377 w 8938307"/>
              <a:gd name="connsiteY6950" fmla="*/ 1193552 h 2993922"/>
              <a:gd name="connsiteX6951" fmla="*/ 8355835 w 8938307"/>
              <a:gd name="connsiteY6951" fmla="*/ 1172371 h 2993922"/>
              <a:gd name="connsiteX6952" fmla="*/ 8302883 w 8938307"/>
              <a:gd name="connsiteY6952" fmla="*/ 1156485 h 2993922"/>
              <a:gd name="connsiteX6953" fmla="*/ 8281702 w 8938307"/>
              <a:gd name="connsiteY6953" fmla="*/ 1151191 h 2993922"/>
              <a:gd name="connsiteX6954" fmla="*/ 8207569 w 8938307"/>
              <a:gd name="connsiteY6954" fmla="*/ 1130010 h 2993922"/>
              <a:gd name="connsiteX6955" fmla="*/ 8186387 w 8938307"/>
              <a:gd name="connsiteY6955" fmla="*/ 1130010 h 2993922"/>
              <a:gd name="connsiteX6956" fmla="*/ 8133435 w 8938307"/>
              <a:gd name="connsiteY6956" fmla="*/ 1119419 h 2993922"/>
              <a:gd name="connsiteX6957" fmla="*/ 8112254 w 8938307"/>
              <a:gd name="connsiteY6957" fmla="*/ 1108829 h 2993922"/>
              <a:gd name="connsiteX6958" fmla="*/ 8085779 w 8938307"/>
              <a:gd name="connsiteY6958" fmla="*/ 1103533 h 2993922"/>
              <a:gd name="connsiteX6959" fmla="*/ 8069894 w 8938307"/>
              <a:gd name="connsiteY6959" fmla="*/ 1098239 h 2993922"/>
              <a:gd name="connsiteX6960" fmla="*/ 8059302 w 8938307"/>
              <a:gd name="connsiteY6960" fmla="*/ 1108829 h 2993922"/>
              <a:gd name="connsiteX6961" fmla="*/ 8059302 w 8938307"/>
              <a:gd name="connsiteY6961" fmla="*/ 1098239 h 2993922"/>
              <a:gd name="connsiteX6962" fmla="*/ 8043417 w 8938307"/>
              <a:gd name="connsiteY6962" fmla="*/ 1098239 h 2993922"/>
              <a:gd name="connsiteX6963" fmla="*/ 8038123 w 8938307"/>
              <a:gd name="connsiteY6963" fmla="*/ 1098239 h 2993922"/>
              <a:gd name="connsiteX6964" fmla="*/ 8027531 w 8938307"/>
              <a:gd name="connsiteY6964" fmla="*/ 1108829 h 2993922"/>
              <a:gd name="connsiteX6965" fmla="*/ 8016942 w 8938307"/>
              <a:gd name="connsiteY6965" fmla="*/ 1108829 h 2993922"/>
              <a:gd name="connsiteX6966" fmla="*/ 8016942 w 8938307"/>
              <a:gd name="connsiteY6966" fmla="*/ 1119419 h 2993922"/>
              <a:gd name="connsiteX6967" fmla="*/ 7932219 w 8938307"/>
              <a:gd name="connsiteY6967" fmla="*/ 1087648 h 2993922"/>
              <a:gd name="connsiteX6968" fmla="*/ 7921627 w 8938307"/>
              <a:gd name="connsiteY6968" fmla="*/ 1087648 h 2993922"/>
              <a:gd name="connsiteX6969" fmla="*/ 7911038 w 8938307"/>
              <a:gd name="connsiteY6969" fmla="*/ 1087648 h 2993922"/>
              <a:gd name="connsiteX6970" fmla="*/ 7900446 w 8938307"/>
              <a:gd name="connsiteY6970" fmla="*/ 1077058 h 2993922"/>
              <a:gd name="connsiteX6971" fmla="*/ 7879267 w 8938307"/>
              <a:gd name="connsiteY6971" fmla="*/ 1077058 h 2993922"/>
              <a:gd name="connsiteX6972" fmla="*/ 7868675 w 8938307"/>
              <a:gd name="connsiteY6972" fmla="*/ 1077058 h 2993922"/>
              <a:gd name="connsiteX6973" fmla="*/ 7879267 w 8938307"/>
              <a:gd name="connsiteY6973" fmla="*/ 1087648 h 2993922"/>
              <a:gd name="connsiteX6974" fmla="*/ 7879267 w 8938307"/>
              <a:gd name="connsiteY6974" fmla="*/ 1098239 h 2993922"/>
              <a:gd name="connsiteX6975" fmla="*/ 7900446 w 8938307"/>
              <a:gd name="connsiteY6975" fmla="*/ 1098239 h 2993922"/>
              <a:gd name="connsiteX6976" fmla="*/ 7921627 w 8938307"/>
              <a:gd name="connsiteY6976" fmla="*/ 1108829 h 2993922"/>
              <a:gd name="connsiteX6977" fmla="*/ 7937513 w 8938307"/>
              <a:gd name="connsiteY6977" fmla="*/ 1108829 h 2993922"/>
              <a:gd name="connsiteX6978" fmla="*/ 7942808 w 8938307"/>
              <a:gd name="connsiteY6978" fmla="*/ 1108829 h 2993922"/>
              <a:gd name="connsiteX6979" fmla="*/ 7995760 w 8938307"/>
              <a:gd name="connsiteY6979" fmla="*/ 1130010 h 2993922"/>
              <a:gd name="connsiteX6980" fmla="*/ 8069894 w 8938307"/>
              <a:gd name="connsiteY6980" fmla="*/ 1151191 h 2993922"/>
              <a:gd name="connsiteX6981" fmla="*/ 8048712 w 8938307"/>
              <a:gd name="connsiteY6981" fmla="*/ 1161781 h 2993922"/>
              <a:gd name="connsiteX6982" fmla="*/ 8059302 w 8938307"/>
              <a:gd name="connsiteY6982" fmla="*/ 1172371 h 2993922"/>
              <a:gd name="connsiteX6983" fmla="*/ 8091075 w 8938307"/>
              <a:gd name="connsiteY6983" fmla="*/ 1188258 h 2993922"/>
              <a:gd name="connsiteX6984" fmla="*/ 8128141 w 8938307"/>
              <a:gd name="connsiteY6984" fmla="*/ 1198848 h 2993922"/>
              <a:gd name="connsiteX6985" fmla="*/ 8144027 w 8938307"/>
              <a:gd name="connsiteY6985" fmla="*/ 1204143 h 2993922"/>
              <a:gd name="connsiteX6986" fmla="*/ 8154617 w 8938307"/>
              <a:gd name="connsiteY6986" fmla="*/ 1204143 h 2993922"/>
              <a:gd name="connsiteX6987" fmla="*/ 8154617 w 8938307"/>
              <a:gd name="connsiteY6987" fmla="*/ 1214733 h 2993922"/>
              <a:gd name="connsiteX6988" fmla="*/ 8170502 w 8938307"/>
              <a:gd name="connsiteY6988" fmla="*/ 1214733 h 2993922"/>
              <a:gd name="connsiteX6989" fmla="*/ 8186387 w 8938307"/>
              <a:gd name="connsiteY6989" fmla="*/ 1209437 h 2993922"/>
              <a:gd name="connsiteX6990" fmla="*/ 8202273 w 8938307"/>
              <a:gd name="connsiteY6990" fmla="*/ 1204143 h 2993922"/>
              <a:gd name="connsiteX6991" fmla="*/ 8207569 w 8938307"/>
              <a:gd name="connsiteY6991" fmla="*/ 1214733 h 2993922"/>
              <a:gd name="connsiteX6992" fmla="*/ 8218160 w 8938307"/>
              <a:gd name="connsiteY6992" fmla="*/ 1225324 h 2993922"/>
              <a:gd name="connsiteX6993" fmla="*/ 8218160 w 8938307"/>
              <a:gd name="connsiteY6993" fmla="*/ 1214733 h 2993922"/>
              <a:gd name="connsiteX6994" fmla="*/ 8228750 w 8938307"/>
              <a:gd name="connsiteY6994" fmla="*/ 1214733 h 2993922"/>
              <a:gd name="connsiteX6995" fmla="*/ 8249931 w 8938307"/>
              <a:gd name="connsiteY6995" fmla="*/ 1225324 h 2993922"/>
              <a:gd name="connsiteX6996" fmla="*/ 8302883 w 8938307"/>
              <a:gd name="connsiteY6996" fmla="*/ 1246504 h 2993922"/>
              <a:gd name="connsiteX6997" fmla="*/ 8334654 w 8938307"/>
              <a:gd name="connsiteY6997" fmla="*/ 1257095 h 2993922"/>
              <a:gd name="connsiteX6998" fmla="*/ 8371720 w 8938307"/>
              <a:gd name="connsiteY6998" fmla="*/ 1262389 h 2993922"/>
              <a:gd name="connsiteX6999" fmla="*/ 8408787 w 8938307"/>
              <a:gd name="connsiteY6999" fmla="*/ 1267685 h 2993922"/>
              <a:gd name="connsiteX7000" fmla="*/ 8429968 w 8938307"/>
              <a:gd name="connsiteY7000" fmla="*/ 1288866 h 2993922"/>
              <a:gd name="connsiteX7001" fmla="*/ 8355835 w 8938307"/>
              <a:gd name="connsiteY7001" fmla="*/ 1278276 h 2993922"/>
              <a:gd name="connsiteX7002" fmla="*/ 8324064 w 8938307"/>
              <a:gd name="connsiteY7002" fmla="*/ 1267685 h 2993922"/>
              <a:gd name="connsiteX7003" fmla="*/ 8281702 w 8938307"/>
              <a:gd name="connsiteY7003" fmla="*/ 1257095 h 2993922"/>
              <a:gd name="connsiteX7004" fmla="*/ 8249931 w 8938307"/>
              <a:gd name="connsiteY7004" fmla="*/ 1246504 h 2993922"/>
              <a:gd name="connsiteX7005" fmla="*/ 8186387 w 8938307"/>
              <a:gd name="connsiteY7005" fmla="*/ 1225324 h 2993922"/>
              <a:gd name="connsiteX7006" fmla="*/ 7974579 w 8938307"/>
              <a:gd name="connsiteY7006" fmla="*/ 1161781 h 2993922"/>
              <a:gd name="connsiteX7007" fmla="*/ 7921627 w 8938307"/>
              <a:gd name="connsiteY7007" fmla="*/ 1151191 h 2993922"/>
              <a:gd name="connsiteX7008" fmla="*/ 7911038 w 8938307"/>
              <a:gd name="connsiteY7008" fmla="*/ 1140600 h 2993922"/>
              <a:gd name="connsiteX7009" fmla="*/ 7879267 w 8938307"/>
              <a:gd name="connsiteY7009" fmla="*/ 1140600 h 2993922"/>
              <a:gd name="connsiteX7010" fmla="*/ 7847494 w 8938307"/>
              <a:gd name="connsiteY7010" fmla="*/ 1140600 h 2993922"/>
              <a:gd name="connsiteX7011" fmla="*/ 7868675 w 8938307"/>
              <a:gd name="connsiteY7011" fmla="*/ 1151191 h 2993922"/>
              <a:gd name="connsiteX7012" fmla="*/ 7911038 w 8938307"/>
              <a:gd name="connsiteY7012" fmla="*/ 1172371 h 2993922"/>
              <a:gd name="connsiteX7013" fmla="*/ 7932219 w 8938307"/>
              <a:gd name="connsiteY7013" fmla="*/ 1182962 h 2993922"/>
              <a:gd name="connsiteX7014" fmla="*/ 7942808 w 8938307"/>
              <a:gd name="connsiteY7014" fmla="*/ 1193552 h 2993922"/>
              <a:gd name="connsiteX7015" fmla="*/ 7953398 w 8938307"/>
              <a:gd name="connsiteY7015" fmla="*/ 1204143 h 2993922"/>
              <a:gd name="connsiteX7016" fmla="*/ 7900446 w 8938307"/>
              <a:gd name="connsiteY7016" fmla="*/ 1193552 h 2993922"/>
              <a:gd name="connsiteX7017" fmla="*/ 7889856 w 8938307"/>
              <a:gd name="connsiteY7017" fmla="*/ 1193552 h 2993922"/>
              <a:gd name="connsiteX7018" fmla="*/ 7911038 w 8938307"/>
              <a:gd name="connsiteY7018" fmla="*/ 1204143 h 2993922"/>
              <a:gd name="connsiteX7019" fmla="*/ 7932219 w 8938307"/>
              <a:gd name="connsiteY7019" fmla="*/ 1209437 h 2993922"/>
              <a:gd name="connsiteX7020" fmla="*/ 7942808 w 8938307"/>
              <a:gd name="connsiteY7020" fmla="*/ 1214733 h 2993922"/>
              <a:gd name="connsiteX7021" fmla="*/ 7963990 w 8938307"/>
              <a:gd name="connsiteY7021" fmla="*/ 1225324 h 2993922"/>
              <a:gd name="connsiteX7022" fmla="*/ 7979875 w 8938307"/>
              <a:gd name="connsiteY7022" fmla="*/ 1225324 h 2993922"/>
              <a:gd name="connsiteX7023" fmla="*/ 7985171 w 8938307"/>
              <a:gd name="connsiteY7023" fmla="*/ 1225324 h 2993922"/>
              <a:gd name="connsiteX7024" fmla="*/ 8016942 w 8938307"/>
              <a:gd name="connsiteY7024" fmla="*/ 1246504 h 2993922"/>
              <a:gd name="connsiteX7025" fmla="*/ 8059302 w 8938307"/>
              <a:gd name="connsiteY7025" fmla="*/ 1257095 h 2993922"/>
              <a:gd name="connsiteX7026" fmla="*/ 8069894 w 8938307"/>
              <a:gd name="connsiteY7026" fmla="*/ 1267685 h 2993922"/>
              <a:gd name="connsiteX7027" fmla="*/ 8048712 w 8938307"/>
              <a:gd name="connsiteY7027" fmla="*/ 1267685 h 2993922"/>
              <a:gd name="connsiteX7028" fmla="*/ 8038123 w 8938307"/>
              <a:gd name="connsiteY7028" fmla="*/ 1267685 h 2993922"/>
              <a:gd name="connsiteX7029" fmla="*/ 8027531 w 8938307"/>
              <a:gd name="connsiteY7029" fmla="*/ 1267685 h 2993922"/>
              <a:gd name="connsiteX7030" fmla="*/ 7953398 w 8938307"/>
              <a:gd name="connsiteY7030" fmla="*/ 1246504 h 2993922"/>
              <a:gd name="connsiteX7031" fmla="*/ 7932219 w 8938307"/>
              <a:gd name="connsiteY7031" fmla="*/ 1241210 h 2993922"/>
              <a:gd name="connsiteX7032" fmla="*/ 7921627 w 8938307"/>
              <a:gd name="connsiteY7032" fmla="*/ 1235914 h 2993922"/>
              <a:gd name="connsiteX7033" fmla="*/ 7889856 w 8938307"/>
              <a:gd name="connsiteY7033" fmla="*/ 1235914 h 2993922"/>
              <a:gd name="connsiteX7034" fmla="*/ 7868675 w 8938307"/>
              <a:gd name="connsiteY7034" fmla="*/ 1225324 h 2993922"/>
              <a:gd name="connsiteX7035" fmla="*/ 7847494 w 8938307"/>
              <a:gd name="connsiteY7035" fmla="*/ 1225324 h 2993922"/>
              <a:gd name="connsiteX7036" fmla="*/ 7836904 w 8938307"/>
              <a:gd name="connsiteY7036" fmla="*/ 1214733 h 2993922"/>
              <a:gd name="connsiteX7037" fmla="*/ 7815724 w 8938307"/>
              <a:gd name="connsiteY7037" fmla="*/ 1214733 h 2993922"/>
              <a:gd name="connsiteX7038" fmla="*/ 7794542 w 8938307"/>
              <a:gd name="connsiteY7038" fmla="*/ 1209437 h 2993922"/>
              <a:gd name="connsiteX7039" fmla="*/ 7783952 w 8938307"/>
              <a:gd name="connsiteY7039" fmla="*/ 1204143 h 2993922"/>
              <a:gd name="connsiteX7040" fmla="*/ 7731000 w 8938307"/>
              <a:gd name="connsiteY7040" fmla="*/ 1193552 h 2993922"/>
              <a:gd name="connsiteX7041" fmla="*/ 7688638 w 8938307"/>
              <a:gd name="connsiteY7041" fmla="*/ 1193552 h 2993922"/>
              <a:gd name="connsiteX7042" fmla="*/ 7635686 w 8938307"/>
              <a:gd name="connsiteY7042" fmla="*/ 1172371 h 2993922"/>
              <a:gd name="connsiteX7043" fmla="*/ 7614505 w 8938307"/>
              <a:gd name="connsiteY7043" fmla="*/ 1167077 h 2993922"/>
              <a:gd name="connsiteX7044" fmla="*/ 7593326 w 8938307"/>
              <a:gd name="connsiteY7044" fmla="*/ 1156485 h 2993922"/>
              <a:gd name="connsiteX7045" fmla="*/ 7566848 w 8938307"/>
              <a:gd name="connsiteY7045" fmla="*/ 1145896 h 2993922"/>
              <a:gd name="connsiteX7046" fmla="*/ 7540374 w 8938307"/>
              <a:gd name="connsiteY7046" fmla="*/ 1140600 h 2993922"/>
              <a:gd name="connsiteX7047" fmla="*/ 7487420 w 8938307"/>
              <a:gd name="connsiteY7047" fmla="*/ 1130010 h 2993922"/>
              <a:gd name="connsiteX7048" fmla="*/ 7466240 w 8938307"/>
              <a:gd name="connsiteY7048" fmla="*/ 1140600 h 2993922"/>
              <a:gd name="connsiteX7049" fmla="*/ 7529782 w 8938307"/>
              <a:gd name="connsiteY7049" fmla="*/ 1151191 h 2993922"/>
              <a:gd name="connsiteX7050" fmla="*/ 7540374 w 8938307"/>
              <a:gd name="connsiteY7050" fmla="*/ 1167077 h 2993922"/>
              <a:gd name="connsiteX7051" fmla="*/ 7561553 w 8938307"/>
              <a:gd name="connsiteY7051" fmla="*/ 1161781 h 2993922"/>
              <a:gd name="connsiteX7052" fmla="*/ 7572144 w 8938307"/>
              <a:gd name="connsiteY7052" fmla="*/ 1172371 h 2993922"/>
              <a:gd name="connsiteX7053" fmla="*/ 7593326 w 8938307"/>
              <a:gd name="connsiteY7053" fmla="*/ 1182962 h 2993922"/>
              <a:gd name="connsiteX7054" fmla="*/ 7625096 w 8938307"/>
              <a:gd name="connsiteY7054" fmla="*/ 1188258 h 2993922"/>
              <a:gd name="connsiteX7055" fmla="*/ 7651572 w 8938307"/>
              <a:gd name="connsiteY7055" fmla="*/ 1193552 h 2993922"/>
              <a:gd name="connsiteX7056" fmla="*/ 7667457 w 8938307"/>
              <a:gd name="connsiteY7056" fmla="*/ 1204143 h 2993922"/>
              <a:gd name="connsiteX7057" fmla="*/ 7678048 w 8938307"/>
              <a:gd name="connsiteY7057" fmla="*/ 1204143 h 2993922"/>
              <a:gd name="connsiteX7058" fmla="*/ 7678048 w 8938307"/>
              <a:gd name="connsiteY7058" fmla="*/ 1214733 h 2993922"/>
              <a:gd name="connsiteX7059" fmla="*/ 7688638 w 8938307"/>
              <a:gd name="connsiteY7059" fmla="*/ 1214733 h 2993922"/>
              <a:gd name="connsiteX7060" fmla="*/ 7773361 w 8938307"/>
              <a:gd name="connsiteY7060" fmla="*/ 1235914 h 2993922"/>
              <a:gd name="connsiteX7061" fmla="*/ 7783952 w 8938307"/>
              <a:gd name="connsiteY7061" fmla="*/ 1235914 h 2993922"/>
              <a:gd name="connsiteX7062" fmla="*/ 7789248 w 8938307"/>
              <a:gd name="connsiteY7062" fmla="*/ 1235914 h 2993922"/>
              <a:gd name="connsiteX7063" fmla="*/ 7815724 w 8938307"/>
              <a:gd name="connsiteY7063" fmla="*/ 1246504 h 2993922"/>
              <a:gd name="connsiteX7064" fmla="*/ 7847494 w 8938307"/>
              <a:gd name="connsiteY7064" fmla="*/ 1257095 h 2993922"/>
              <a:gd name="connsiteX7065" fmla="*/ 7868675 w 8938307"/>
              <a:gd name="connsiteY7065" fmla="*/ 1262389 h 2993922"/>
              <a:gd name="connsiteX7066" fmla="*/ 7879267 w 8938307"/>
              <a:gd name="connsiteY7066" fmla="*/ 1267685 h 2993922"/>
              <a:gd name="connsiteX7067" fmla="*/ 7889856 w 8938307"/>
              <a:gd name="connsiteY7067" fmla="*/ 1272981 h 2993922"/>
              <a:gd name="connsiteX7068" fmla="*/ 7942808 w 8938307"/>
              <a:gd name="connsiteY7068" fmla="*/ 1278276 h 2993922"/>
              <a:gd name="connsiteX7069" fmla="*/ 7974579 w 8938307"/>
              <a:gd name="connsiteY7069" fmla="*/ 1288866 h 2993922"/>
              <a:gd name="connsiteX7070" fmla="*/ 7963990 w 8938307"/>
              <a:gd name="connsiteY7070" fmla="*/ 1299456 h 2993922"/>
              <a:gd name="connsiteX7071" fmla="*/ 7953398 w 8938307"/>
              <a:gd name="connsiteY7071" fmla="*/ 1310047 h 2993922"/>
              <a:gd name="connsiteX7072" fmla="*/ 7985171 w 8938307"/>
              <a:gd name="connsiteY7072" fmla="*/ 1310047 h 2993922"/>
              <a:gd name="connsiteX7073" fmla="*/ 8011646 w 8938307"/>
              <a:gd name="connsiteY7073" fmla="*/ 1304752 h 2993922"/>
              <a:gd name="connsiteX7074" fmla="*/ 8038123 w 8938307"/>
              <a:gd name="connsiteY7074" fmla="*/ 1320637 h 2993922"/>
              <a:gd name="connsiteX7075" fmla="*/ 8048712 w 8938307"/>
              <a:gd name="connsiteY7075" fmla="*/ 1325933 h 2993922"/>
              <a:gd name="connsiteX7076" fmla="*/ 8069894 w 8938307"/>
              <a:gd name="connsiteY7076" fmla="*/ 1320637 h 2993922"/>
              <a:gd name="connsiteX7077" fmla="*/ 8122846 w 8938307"/>
              <a:gd name="connsiteY7077" fmla="*/ 1341818 h 2993922"/>
              <a:gd name="connsiteX7078" fmla="*/ 8112254 w 8938307"/>
              <a:gd name="connsiteY7078" fmla="*/ 1341818 h 2993922"/>
              <a:gd name="connsiteX7079" fmla="*/ 8101664 w 8938307"/>
              <a:gd name="connsiteY7079" fmla="*/ 1341818 h 2993922"/>
              <a:gd name="connsiteX7080" fmla="*/ 8165206 w 8938307"/>
              <a:gd name="connsiteY7080" fmla="*/ 1373589 h 2993922"/>
              <a:gd name="connsiteX7081" fmla="*/ 8181093 w 8938307"/>
              <a:gd name="connsiteY7081" fmla="*/ 1373589 h 2993922"/>
              <a:gd name="connsiteX7082" fmla="*/ 8186387 w 8938307"/>
              <a:gd name="connsiteY7082" fmla="*/ 1373589 h 2993922"/>
              <a:gd name="connsiteX7083" fmla="*/ 8196979 w 8938307"/>
              <a:gd name="connsiteY7083" fmla="*/ 1384180 h 2993922"/>
              <a:gd name="connsiteX7084" fmla="*/ 8398196 w 8938307"/>
              <a:gd name="connsiteY7084" fmla="*/ 1426541 h 2993922"/>
              <a:gd name="connsiteX7085" fmla="*/ 8461739 w 8938307"/>
              <a:gd name="connsiteY7085" fmla="*/ 1437132 h 2993922"/>
              <a:gd name="connsiteX7086" fmla="*/ 8472329 w 8938307"/>
              <a:gd name="connsiteY7086" fmla="*/ 1437132 h 2993922"/>
              <a:gd name="connsiteX7087" fmla="*/ 8461739 w 8938307"/>
              <a:gd name="connsiteY7087" fmla="*/ 1447722 h 2993922"/>
              <a:gd name="connsiteX7088" fmla="*/ 8440558 w 8938307"/>
              <a:gd name="connsiteY7088" fmla="*/ 1447722 h 2993922"/>
              <a:gd name="connsiteX7089" fmla="*/ 8429968 w 8938307"/>
              <a:gd name="connsiteY7089" fmla="*/ 1447722 h 2993922"/>
              <a:gd name="connsiteX7090" fmla="*/ 8408787 w 8938307"/>
              <a:gd name="connsiteY7090" fmla="*/ 1458312 h 2993922"/>
              <a:gd name="connsiteX7091" fmla="*/ 8387606 w 8938307"/>
              <a:gd name="connsiteY7091" fmla="*/ 1458312 h 2993922"/>
              <a:gd name="connsiteX7092" fmla="*/ 8345244 w 8938307"/>
              <a:gd name="connsiteY7092" fmla="*/ 1442427 h 2993922"/>
              <a:gd name="connsiteX7093" fmla="*/ 8313473 w 8938307"/>
              <a:gd name="connsiteY7093" fmla="*/ 1442427 h 2993922"/>
              <a:gd name="connsiteX7094" fmla="*/ 8292291 w 8938307"/>
              <a:gd name="connsiteY7094" fmla="*/ 1437132 h 2993922"/>
              <a:gd name="connsiteX7095" fmla="*/ 8271112 w 8938307"/>
              <a:gd name="connsiteY7095" fmla="*/ 1437132 h 2993922"/>
              <a:gd name="connsiteX7096" fmla="*/ 8255225 w 8938307"/>
              <a:gd name="connsiteY7096" fmla="*/ 1431837 h 2993922"/>
              <a:gd name="connsiteX7097" fmla="*/ 8249931 w 8938307"/>
              <a:gd name="connsiteY7097" fmla="*/ 1426541 h 2993922"/>
              <a:gd name="connsiteX7098" fmla="*/ 8239339 w 8938307"/>
              <a:gd name="connsiteY7098" fmla="*/ 1426541 h 2993922"/>
              <a:gd name="connsiteX7099" fmla="*/ 8218160 w 8938307"/>
              <a:gd name="connsiteY7099" fmla="*/ 1415951 h 2993922"/>
              <a:gd name="connsiteX7100" fmla="*/ 8186387 w 8938307"/>
              <a:gd name="connsiteY7100" fmla="*/ 1405360 h 2993922"/>
              <a:gd name="connsiteX7101" fmla="*/ 8165206 w 8938307"/>
              <a:gd name="connsiteY7101" fmla="*/ 1410656 h 2993922"/>
              <a:gd name="connsiteX7102" fmla="*/ 8144027 w 8938307"/>
              <a:gd name="connsiteY7102" fmla="*/ 1405360 h 2993922"/>
              <a:gd name="connsiteX7103" fmla="*/ 8112254 w 8938307"/>
              <a:gd name="connsiteY7103" fmla="*/ 1405360 h 2993922"/>
              <a:gd name="connsiteX7104" fmla="*/ 8112254 w 8938307"/>
              <a:gd name="connsiteY7104" fmla="*/ 1384180 h 2993922"/>
              <a:gd name="connsiteX7105" fmla="*/ 8112254 w 8938307"/>
              <a:gd name="connsiteY7105" fmla="*/ 1373589 h 2993922"/>
              <a:gd name="connsiteX7106" fmla="*/ 8101664 w 8938307"/>
              <a:gd name="connsiteY7106" fmla="*/ 1373589 h 2993922"/>
              <a:gd name="connsiteX7107" fmla="*/ 8091075 w 8938307"/>
              <a:gd name="connsiteY7107" fmla="*/ 1384180 h 2993922"/>
              <a:gd name="connsiteX7108" fmla="*/ 8091075 w 8938307"/>
              <a:gd name="connsiteY7108" fmla="*/ 1394770 h 2993922"/>
              <a:gd name="connsiteX7109" fmla="*/ 8054008 w 8938307"/>
              <a:gd name="connsiteY7109" fmla="*/ 1378885 h 2993922"/>
              <a:gd name="connsiteX7110" fmla="*/ 8022237 w 8938307"/>
              <a:gd name="connsiteY7110" fmla="*/ 1368293 h 2993922"/>
              <a:gd name="connsiteX7111" fmla="*/ 8001056 w 8938307"/>
              <a:gd name="connsiteY7111" fmla="*/ 1373589 h 2993922"/>
              <a:gd name="connsiteX7112" fmla="*/ 7985171 w 8938307"/>
              <a:gd name="connsiteY7112" fmla="*/ 1362999 h 2993922"/>
              <a:gd name="connsiteX7113" fmla="*/ 7974579 w 8938307"/>
              <a:gd name="connsiteY7113" fmla="*/ 1362999 h 2993922"/>
              <a:gd name="connsiteX7114" fmla="*/ 7963990 w 8938307"/>
              <a:gd name="connsiteY7114" fmla="*/ 1362999 h 2993922"/>
              <a:gd name="connsiteX7115" fmla="*/ 7942808 w 8938307"/>
              <a:gd name="connsiteY7115" fmla="*/ 1352408 h 2993922"/>
              <a:gd name="connsiteX7116" fmla="*/ 7932219 w 8938307"/>
              <a:gd name="connsiteY7116" fmla="*/ 1352408 h 2993922"/>
              <a:gd name="connsiteX7117" fmla="*/ 7932219 w 8938307"/>
              <a:gd name="connsiteY7117" fmla="*/ 1362999 h 2993922"/>
              <a:gd name="connsiteX7118" fmla="*/ 7953398 w 8938307"/>
              <a:gd name="connsiteY7118" fmla="*/ 1373589 h 2993922"/>
              <a:gd name="connsiteX7119" fmla="*/ 7963990 w 8938307"/>
              <a:gd name="connsiteY7119" fmla="*/ 1378885 h 2993922"/>
              <a:gd name="connsiteX7120" fmla="*/ 7995760 w 8938307"/>
              <a:gd name="connsiteY7120" fmla="*/ 1384180 h 2993922"/>
              <a:gd name="connsiteX7121" fmla="*/ 8016942 w 8938307"/>
              <a:gd name="connsiteY7121" fmla="*/ 1389475 h 2993922"/>
              <a:gd name="connsiteX7122" fmla="*/ 8032827 w 8938307"/>
              <a:gd name="connsiteY7122" fmla="*/ 1400066 h 2993922"/>
              <a:gd name="connsiteX7123" fmla="*/ 8054008 w 8938307"/>
              <a:gd name="connsiteY7123" fmla="*/ 1410656 h 2993922"/>
              <a:gd name="connsiteX7124" fmla="*/ 8080483 w 8938307"/>
              <a:gd name="connsiteY7124" fmla="*/ 1415951 h 2993922"/>
              <a:gd name="connsiteX7125" fmla="*/ 8144027 w 8938307"/>
              <a:gd name="connsiteY7125" fmla="*/ 1437132 h 2993922"/>
              <a:gd name="connsiteX7126" fmla="*/ 8154617 w 8938307"/>
              <a:gd name="connsiteY7126" fmla="*/ 1447722 h 2993922"/>
              <a:gd name="connsiteX7127" fmla="*/ 8133435 w 8938307"/>
              <a:gd name="connsiteY7127" fmla="*/ 1442427 h 2993922"/>
              <a:gd name="connsiteX7128" fmla="*/ 8122846 w 8938307"/>
              <a:gd name="connsiteY7128" fmla="*/ 1447722 h 2993922"/>
              <a:gd name="connsiteX7129" fmla="*/ 8112254 w 8938307"/>
              <a:gd name="connsiteY7129" fmla="*/ 1447722 h 2993922"/>
              <a:gd name="connsiteX7130" fmla="*/ 8112254 w 8938307"/>
              <a:gd name="connsiteY7130" fmla="*/ 1458312 h 2993922"/>
              <a:gd name="connsiteX7131" fmla="*/ 8101664 w 8938307"/>
              <a:gd name="connsiteY7131" fmla="*/ 1458312 h 2993922"/>
              <a:gd name="connsiteX7132" fmla="*/ 8091075 w 8938307"/>
              <a:gd name="connsiteY7132" fmla="*/ 1447722 h 2993922"/>
              <a:gd name="connsiteX7133" fmla="*/ 8080483 w 8938307"/>
              <a:gd name="connsiteY7133" fmla="*/ 1437132 h 2993922"/>
              <a:gd name="connsiteX7134" fmla="*/ 8069894 w 8938307"/>
              <a:gd name="connsiteY7134" fmla="*/ 1426541 h 2993922"/>
              <a:gd name="connsiteX7135" fmla="*/ 8038123 w 8938307"/>
              <a:gd name="connsiteY7135" fmla="*/ 1437132 h 2993922"/>
              <a:gd name="connsiteX7136" fmla="*/ 8027531 w 8938307"/>
              <a:gd name="connsiteY7136" fmla="*/ 1431837 h 2993922"/>
              <a:gd name="connsiteX7137" fmla="*/ 8016942 w 8938307"/>
              <a:gd name="connsiteY7137" fmla="*/ 1426541 h 2993922"/>
              <a:gd name="connsiteX7138" fmla="*/ 8016942 w 8938307"/>
              <a:gd name="connsiteY7138" fmla="*/ 1415951 h 2993922"/>
              <a:gd name="connsiteX7139" fmla="*/ 8006350 w 8938307"/>
              <a:gd name="connsiteY7139" fmla="*/ 1421247 h 2993922"/>
              <a:gd name="connsiteX7140" fmla="*/ 7974579 w 8938307"/>
              <a:gd name="connsiteY7140" fmla="*/ 1426541 h 2993922"/>
              <a:gd name="connsiteX7141" fmla="*/ 7953398 w 8938307"/>
              <a:gd name="connsiteY7141" fmla="*/ 1426541 h 2993922"/>
              <a:gd name="connsiteX7142" fmla="*/ 7932219 w 8938307"/>
              <a:gd name="connsiteY7142" fmla="*/ 1426541 h 2993922"/>
              <a:gd name="connsiteX7143" fmla="*/ 7932219 w 8938307"/>
              <a:gd name="connsiteY7143" fmla="*/ 1415951 h 2993922"/>
              <a:gd name="connsiteX7144" fmla="*/ 7879267 w 8938307"/>
              <a:gd name="connsiteY7144" fmla="*/ 1405360 h 2993922"/>
              <a:gd name="connsiteX7145" fmla="*/ 7868675 w 8938307"/>
              <a:gd name="connsiteY7145" fmla="*/ 1400066 h 2993922"/>
              <a:gd name="connsiteX7146" fmla="*/ 7847494 w 8938307"/>
              <a:gd name="connsiteY7146" fmla="*/ 1394770 h 2993922"/>
              <a:gd name="connsiteX7147" fmla="*/ 7836904 w 8938307"/>
              <a:gd name="connsiteY7147" fmla="*/ 1405360 h 2993922"/>
              <a:gd name="connsiteX7148" fmla="*/ 7974579 w 8938307"/>
              <a:gd name="connsiteY7148" fmla="*/ 1447722 h 2993922"/>
              <a:gd name="connsiteX7149" fmla="*/ 8069894 w 8938307"/>
              <a:gd name="connsiteY7149" fmla="*/ 1479493 h 2993922"/>
              <a:gd name="connsiteX7150" fmla="*/ 8059302 w 8938307"/>
              <a:gd name="connsiteY7150" fmla="*/ 1479493 h 2993922"/>
              <a:gd name="connsiteX7151" fmla="*/ 8038123 w 8938307"/>
              <a:gd name="connsiteY7151" fmla="*/ 1479493 h 2993922"/>
              <a:gd name="connsiteX7152" fmla="*/ 8080483 w 8938307"/>
              <a:gd name="connsiteY7152" fmla="*/ 1500674 h 2993922"/>
              <a:gd name="connsiteX7153" fmla="*/ 8101664 w 8938307"/>
              <a:gd name="connsiteY7153" fmla="*/ 1516560 h 2993922"/>
              <a:gd name="connsiteX7154" fmla="*/ 8112254 w 8938307"/>
              <a:gd name="connsiteY7154" fmla="*/ 1521855 h 2993922"/>
              <a:gd name="connsiteX7155" fmla="*/ 8133435 w 8938307"/>
              <a:gd name="connsiteY7155" fmla="*/ 1521855 h 2993922"/>
              <a:gd name="connsiteX7156" fmla="*/ 8154617 w 8938307"/>
              <a:gd name="connsiteY7156" fmla="*/ 1532445 h 2993922"/>
              <a:gd name="connsiteX7157" fmla="*/ 8175798 w 8938307"/>
              <a:gd name="connsiteY7157" fmla="*/ 1532445 h 2993922"/>
              <a:gd name="connsiteX7158" fmla="*/ 8292291 w 8938307"/>
              <a:gd name="connsiteY7158" fmla="*/ 1564218 h 2993922"/>
              <a:gd name="connsiteX7159" fmla="*/ 8302883 w 8938307"/>
              <a:gd name="connsiteY7159" fmla="*/ 1574807 h 2993922"/>
              <a:gd name="connsiteX7160" fmla="*/ 8324064 w 8938307"/>
              <a:gd name="connsiteY7160" fmla="*/ 1574807 h 2993922"/>
              <a:gd name="connsiteX7161" fmla="*/ 8334654 w 8938307"/>
              <a:gd name="connsiteY7161" fmla="*/ 1585397 h 2993922"/>
              <a:gd name="connsiteX7162" fmla="*/ 8377016 w 8938307"/>
              <a:gd name="connsiteY7162" fmla="*/ 1595988 h 2993922"/>
              <a:gd name="connsiteX7163" fmla="*/ 8419377 w 8938307"/>
              <a:gd name="connsiteY7163" fmla="*/ 1606578 h 2993922"/>
              <a:gd name="connsiteX7164" fmla="*/ 8398196 w 8938307"/>
              <a:gd name="connsiteY7164" fmla="*/ 1606578 h 2993922"/>
              <a:gd name="connsiteX7165" fmla="*/ 8377016 w 8938307"/>
              <a:gd name="connsiteY7165" fmla="*/ 1606578 h 2993922"/>
              <a:gd name="connsiteX7166" fmla="*/ 8313473 w 8938307"/>
              <a:gd name="connsiteY7166" fmla="*/ 1585397 h 2993922"/>
              <a:gd name="connsiteX7167" fmla="*/ 8175798 w 8938307"/>
              <a:gd name="connsiteY7167" fmla="*/ 1543036 h 2993922"/>
              <a:gd name="connsiteX7168" fmla="*/ 8154617 w 8938307"/>
              <a:gd name="connsiteY7168" fmla="*/ 1543036 h 2993922"/>
              <a:gd name="connsiteX7169" fmla="*/ 8091075 w 8938307"/>
              <a:gd name="connsiteY7169" fmla="*/ 1532445 h 2993922"/>
              <a:gd name="connsiteX7170" fmla="*/ 8059302 w 8938307"/>
              <a:gd name="connsiteY7170" fmla="*/ 1521855 h 2993922"/>
              <a:gd name="connsiteX7171" fmla="*/ 8038123 w 8938307"/>
              <a:gd name="connsiteY7171" fmla="*/ 1516560 h 2993922"/>
              <a:gd name="connsiteX7172" fmla="*/ 8027531 w 8938307"/>
              <a:gd name="connsiteY7172" fmla="*/ 1511264 h 2993922"/>
              <a:gd name="connsiteX7173" fmla="*/ 7963990 w 8938307"/>
              <a:gd name="connsiteY7173" fmla="*/ 1500674 h 2993922"/>
              <a:gd name="connsiteX7174" fmla="*/ 7942808 w 8938307"/>
              <a:gd name="connsiteY7174" fmla="*/ 1500674 h 2993922"/>
              <a:gd name="connsiteX7175" fmla="*/ 7932219 w 8938307"/>
              <a:gd name="connsiteY7175" fmla="*/ 1500674 h 2993922"/>
              <a:gd name="connsiteX7176" fmla="*/ 7911038 w 8938307"/>
              <a:gd name="connsiteY7176" fmla="*/ 1490084 h 2993922"/>
              <a:gd name="connsiteX7177" fmla="*/ 7911038 w 8938307"/>
              <a:gd name="connsiteY7177" fmla="*/ 1500674 h 2993922"/>
              <a:gd name="connsiteX7178" fmla="*/ 7895152 w 8938307"/>
              <a:gd name="connsiteY7178" fmla="*/ 1500674 h 2993922"/>
              <a:gd name="connsiteX7179" fmla="*/ 7889856 w 8938307"/>
              <a:gd name="connsiteY7179" fmla="*/ 1505970 h 2993922"/>
              <a:gd name="connsiteX7180" fmla="*/ 7879267 w 8938307"/>
              <a:gd name="connsiteY7180" fmla="*/ 1511264 h 2993922"/>
              <a:gd name="connsiteX7181" fmla="*/ 7836904 w 8938307"/>
              <a:gd name="connsiteY7181" fmla="*/ 1500674 h 2993922"/>
              <a:gd name="connsiteX7182" fmla="*/ 7783952 w 8938307"/>
              <a:gd name="connsiteY7182" fmla="*/ 1479493 h 2993922"/>
              <a:gd name="connsiteX7183" fmla="*/ 7768067 w 8938307"/>
              <a:gd name="connsiteY7183" fmla="*/ 1474199 h 2993922"/>
              <a:gd name="connsiteX7184" fmla="*/ 7752182 w 8938307"/>
              <a:gd name="connsiteY7184" fmla="*/ 1468903 h 2993922"/>
              <a:gd name="connsiteX7185" fmla="*/ 7715115 w 8938307"/>
              <a:gd name="connsiteY7185" fmla="*/ 1458312 h 2993922"/>
              <a:gd name="connsiteX7186" fmla="*/ 7693934 w 8938307"/>
              <a:gd name="connsiteY7186" fmla="*/ 1453018 h 2993922"/>
              <a:gd name="connsiteX7187" fmla="*/ 7678048 w 8938307"/>
              <a:gd name="connsiteY7187" fmla="*/ 1447722 h 2993922"/>
              <a:gd name="connsiteX7188" fmla="*/ 7646278 w 8938307"/>
              <a:gd name="connsiteY7188" fmla="*/ 1437132 h 2993922"/>
              <a:gd name="connsiteX7189" fmla="*/ 7603915 w 8938307"/>
              <a:gd name="connsiteY7189" fmla="*/ 1415951 h 2993922"/>
              <a:gd name="connsiteX7190" fmla="*/ 7572144 w 8938307"/>
              <a:gd name="connsiteY7190" fmla="*/ 1415951 h 2993922"/>
              <a:gd name="connsiteX7191" fmla="*/ 7519192 w 8938307"/>
              <a:gd name="connsiteY7191" fmla="*/ 1394770 h 2993922"/>
              <a:gd name="connsiteX7192" fmla="*/ 7487420 w 8938307"/>
              <a:gd name="connsiteY7192" fmla="*/ 1384180 h 2993922"/>
              <a:gd name="connsiteX7193" fmla="*/ 7476830 w 8938307"/>
              <a:gd name="connsiteY7193" fmla="*/ 1394770 h 2993922"/>
              <a:gd name="connsiteX7194" fmla="*/ 7498011 w 8938307"/>
              <a:gd name="connsiteY7194" fmla="*/ 1405360 h 2993922"/>
              <a:gd name="connsiteX7195" fmla="*/ 7519192 w 8938307"/>
              <a:gd name="connsiteY7195" fmla="*/ 1410656 h 2993922"/>
              <a:gd name="connsiteX7196" fmla="*/ 7529782 w 8938307"/>
              <a:gd name="connsiteY7196" fmla="*/ 1421247 h 2993922"/>
              <a:gd name="connsiteX7197" fmla="*/ 7550963 w 8938307"/>
              <a:gd name="connsiteY7197" fmla="*/ 1421247 h 2993922"/>
              <a:gd name="connsiteX7198" fmla="*/ 7582734 w 8938307"/>
              <a:gd name="connsiteY7198" fmla="*/ 1426541 h 2993922"/>
              <a:gd name="connsiteX7199" fmla="*/ 7635686 w 8938307"/>
              <a:gd name="connsiteY7199" fmla="*/ 1437132 h 2993922"/>
              <a:gd name="connsiteX7200" fmla="*/ 7635686 w 8938307"/>
              <a:gd name="connsiteY7200" fmla="*/ 1447722 h 2993922"/>
              <a:gd name="connsiteX7201" fmla="*/ 7640982 w 8938307"/>
              <a:gd name="connsiteY7201" fmla="*/ 1453018 h 2993922"/>
              <a:gd name="connsiteX7202" fmla="*/ 7656867 w 8938307"/>
              <a:gd name="connsiteY7202" fmla="*/ 1458312 h 2993922"/>
              <a:gd name="connsiteX7203" fmla="*/ 7693934 w 8938307"/>
              <a:gd name="connsiteY7203" fmla="*/ 1474199 h 2993922"/>
              <a:gd name="connsiteX7204" fmla="*/ 7725704 w 8938307"/>
              <a:gd name="connsiteY7204" fmla="*/ 1479493 h 2993922"/>
              <a:gd name="connsiteX7205" fmla="*/ 7736296 w 8938307"/>
              <a:gd name="connsiteY7205" fmla="*/ 1468903 h 2993922"/>
              <a:gd name="connsiteX7206" fmla="*/ 7741590 w 8938307"/>
              <a:gd name="connsiteY7206" fmla="*/ 1479493 h 2993922"/>
              <a:gd name="connsiteX7207" fmla="*/ 7773361 w 8938307"/>
              <a:gd name="connsiteY7207" fmla="*/ 1511264 h 2993922"/>
              <a:gd name="connsiteX7208" fmla="*/ 7815724 w 8938307"/>
              <a:gd name="connsiteY7208" fmla="*/ 1527151 h 2993922"/>
              <a:gd name="connsiteX7209" fmla="*/ 7826313 w 8938307"/>
              <a:gd name="connsiteY7209" fmla="*/ 1532445 h 2993922"/>
              <a:gd name="connsiteX7210" fmla="*/ 7879267 w 8938307"/>
              <a:gd name="connsiteY7210" fmla="*/ 1543036 h 2993922"/>
              <a:gd name="connsiteX7211" fmla="*/ 7942808 w 8938307"/>
              <a:gd name="connsiteY7211" fmla="*/ 1574807 h 2993922"/>
              <a:gd name="connsiteX7212" fmla="*/ 8006350 w 8938307"/>
              <a:gd name="connsiteY7212" fmla="*/ 1595988 h 2993922"/>
              <a:gd name="connsiteX7213" fmla="*/ 8016942 w 8938307"/>
              <a:gd name="connsiteY7213" fmla="*/ 1595988 h 2993922"/>
              <a:gd name="connsiteX7214" fmla="*/ 8022237 w 8938307"/>
              <a:gd name="connsiteY7214" fmla="*/ 1606578 h 2993922"/>
              <a:gd name="connsiteX7215" fmla="*/ 7995760 w 8938307"/>
              <a:gd name="connsiteY7215" fmla="*/ 1595988 h 2993922"/>
              <a:gd name="connsiteX7216" fmla="*/ 7932219 w 8938307"/>
              <a:gd name="connsiteY7216" fmla="*/ 1580103 h 2993922"/>
              <a:gd name="connsiteX7217" fmla="*/ 7884561 w 8938307"/>
              <a:gd name="connsiteY7217" fmla="*/ 1574807 h 2993922"/>
              <a:gd name="connsiteX7218" fmla="*/ 7873971 w 8938307"/>
              <a:gd name="connsiteY7218" fmla="*/ 1574807 h 2993922"/>
              <a:gd name="connsiteX7219" fmla="*/ 7847494 w 8938307"/>
              <a:gd name="connsiteY7219" fmla="*/ 1553626 h 2993922"/>
              <a:gd name="connsiteX7220" fmla="*/ 7815724 w 8938307"/>
              <a:gd name="connsiteY7220" fmla="*/ 1543036 h 2993922"/>
              <a:gd name="connsiteX7221" fmla="*/ 7826313 w 8938307"/>
              <a:gd name="connsiteY7221" fmla="*/ 1553626 h 2993922"/>
              <a:gd name="connsiteX7222" fmla="*/ 7826313 w 8938307"/>
              <a:gd name="connsiteY7222" fmla="*/ 1564218 h 2993922"/>
              <a:gd name="connsiteX7223" fmla="*/ 7836904 w 8938307"/>
              <a:gd name="connsiteY7223" fmla="*/ 1574807 h 2993922"/>
              <a:gd name="connsiteX7224" fmla="*/ 7826313 w 8938307"/>
              <a:gd name="connsiteY7224" fmla="*/ 1574807 h 2993922"/>
              <a:gd name="connsiteX7225" fmla="*/ 7805134 w 8938307"/>
              <a:gd name="connsiteY7225" fmla="*/ 1558922 h 2993922"/>
              <a:gd name="connsiteX7226" fmla="*/ 7794542 w 8938307"/>
              <a:gd name="connsiteY7226" fmla="*/ 1553626 h 2993922"/>
              <a:gd name="connsiteX7227" fmla="*/ 7794542 w 8938307"/>
              <a:gd name="connsiteY7227" fmla="*/ 1564218 h 2993922"/>
              <a:gd name="connsiteX7228" fmla="*/ 7783952 w 8938307"/>
              <a:gd name="connsiteY7228" fmla="*/ 1553626 h 2993922"/>
              <a:gd name="connsiteX7229" fmla="*/ 7752182 w 8938307"/>
              <a:gd name="connsiteY7229" fmla="*/ 1543036 h 2993922"/>
              <a:gd name="connsiteX7230" fmla="*/ 7741590 w 8938307"/>
              <a:gd name="connsiteY7230" fmla="*/ 1537741 h 2993922"/>
              <a:gd name="connsiteX7231" fmla="*/ 7731000 w 8938307"/>
              <a:gd name="connsiteY7231" fmla="*/ 1532445 h 2993922"/>
              <a:gd name="connsiteX7232" fmla="*/ 7720409 w 8938307"/>
              <a:gd name="connsiteY7232" fmla="*/ 1543036 h 2993922"/>
              <a:gd name="connsiteX7233" fmla="*/ 7709820 w 8938307"/>
              <a:gd name="connsiteY7233" fmla="*/ 1543036 h 2993922"/>
              <a:gd name="connsiteX7234" fmla="*/ 7693934 w 8938307"/>
              <a:gd name="connsiteY7234" fmla="*/ 1532445 h 2993922"/>
              <a:gd name="connsiteX7235" fmla="*/ 7678048 w 8938307"/>
              <a:gd name="connsiteY7235" fmla="*/ 1511264 h 2993922"/>
              <a:gd name="connsiteX7236" fmla="*/ 7667457 w 8938307"/>
              <a:gd name="connsiteY7236" fmla="*/ 1490084 h 2993922"/>
              <a:gd name="connsiteX7237" fmla="*/ 7651572 w 8938307"/>
              <a:gd name="connsiteY7237" fmla="*/ 1490084 h 2993922"/>
              <a:gd name="connsiteX7238" fmla="*/ 7667457 w 8938307"/>
              <a:gd name="connsiteY7238" fmla="*/ 1500674 h 2993922"/>
              <a:gd name="connsiteX7239" fmla="*/ 7667457 w 8938307"/>
              <a:gd name="connsiteY7239" fmla="*/ 1511264 h 2993922"/>
              <a:gd name="connsiteX7240" fmla="*/ 7656867 w 8938307"/>
              <a:gd name="connsiteY7240" fmla="*/ 1527151 h 2993922"/>
              <a:gd name="connsiteX7241" fmla="*/ 7630390 w 8938307"/>
              <a:gd name="connsiteY7241" fmla="*/ 1543036 h 2993922"/>
              <a:gd name="connsiteX7242" fmla="*/ 7614505 w 8938307"/>
              <a:gd name="connsiteY7242" fmla="*/ 1548331 h 2993922"/>
              <a:gd name="connsiteX7243" fmla="*/ 7625096 w 8938307"/>
              <a:gd name="connsiteY7243" fmla="*/ 1558922 h 2993922"/>
              <a:gd name="connsiteX7244" fmla="*/ 7646278 w 8938307"/>
              <a:gd name="connsiteY7244" fmla="*/ 1564218 h 2993922"/>
              <a:gd name="connsiteX7245" fmla="*/ 7656867 w 8938307"/>
              <a:gd name="connsiteY7245" fmla="*/ 1574807 h 2993922"/>
              <a:gd name="connsiteX7246" fmla="*/ 7688638 w 8938307"/>
              <a:gd name="connsiteY7246" fmla="*/ 1585397 h 2993922"/>
              <a:gd name="connsiteX7247" fmla="*/ 7667457 w 8938307"/>
              <a:gd name="connsiteY7247" fmla="*/ 1585397 h 2993922"/>
              <a:gd name="connsiteX7248" fmla="*/ 7667457 w 8938307"/>
              <a:gd name="connsiteY7248" fmla="*/ 1595988 h 2993922"/>
              <a:gd name="connsiteX7249" fmla="*/ 7667457 w 8938307"/>
              <a:gd name="connsiteY7249" fmla="*/ 1606578 h 2993922"/>
              <a:gd name="connsiteX7250" fmla="*/ 7662163 w 8938307"/>
              <a:gd name="connsiteY7250" fmla="*/ 1601283 h 2993922"/>
              <a:gd name="connsiteX7251" fmla="*/ 7635686 w 8938307"/>
              <a:gd name="connsiteY7251" fmla="*/ 1585397 h 2993922"/>
              <a:gd name="connsiteX7252" fmla="*/ 7614505 w 8938307"/>
              <a:gd name="connsiteY7252" fmla="*/ 1595988 h 2993922"/>
              <a:gd name="connsiteX7253" fmla="*/ 7656867 w 8938307"/>
              <a:gd name="connsiteY7253" fmla="*/ 1606578 h 2993922"/>
              <a:gd name="connsiteX7254" fmla="*/ 7678048 w 8938307"/>
              <a:gd name="connsiteY7254" fmla="*/ 1627759 h 2993922"/>
              <a:gd name="connsiteX7255" fmla="*/ 7678048 w 8938307"/>
              <a:gd name="connsiteY7255" fmla="*/ 1638349 h 2993922"/>
              <a:gd name="connsiteX7256" fmla="*/ 7667457 w 8938307"/>
              <a:gd name="connsiteY7256" fmla="*/ 1638349 h 2993922"/>
              <a:gd name="connsiteX7257" fmla="*/ 7656867 w 8938307"/>
              <a:gd name="connsiteY7257" fmla="*/ 1648940 h 2993922"/>
              <a:gd name="connsiteX7258" fmla="*/ 7688638 w 8938307"/>
              <a:gd name="connsiteY7258" fmla="*/ 1670122 h 2993922"/>
              <a:gd name="connsiteX7259" fmla="*/ 7699230 w 8938307"/>
              <a:gd name="connsiteY7259" fmla="*/ 1680711 h 2993922"/>
              <a:gd name="connsiteX7260" fmla="*/ 7678048 w 8938307"/>
              <a:gd name="connsiteY7260" fmla="*/ 1691301 h 2993922"/>
              <a:gd name="connsiteX7261" fmla="*/ 7662163 w 8938307"/>
              <a:gd name="connsiteY7261" fmla="*/ 1691301 h 2993922"/>
              <a:gd name="connsiteX7262" fmla="*/ 7656867 w 8938307"/>
              <a:gd name="connsiteY7262" fmla="*/ 1701893 h 2993922"/>
              <a:gd name="connsiteX7263" fmla="*/ 7667457 w 8938307"/>
              <a:gd name="connsiteY7263" fmla="*/ 1701893 h 2993922"/>
              <a:gd name="connsiteX7264" fmla="*/ 7678048 w 8938307"/>
              <a:gd name="connsiteY7264" fmla="*/ 1712482 h 2993922"/>
              <a:gd name="connsiteX7265" fmla="*/ 7678048 w 8938307"/>
              <a:gd name="connsiteY7265" fmla="*/ 1723074 h 2993922"/>
              <a:gd name="connsiteX7266" fmla="*/ 7667457 w 8938307"/>
              <a:gd name="connsiteY7266" fmla="*/ 1723074 h 2993922"/>
              <a:gd name="connsiteX7267" fmla="*/ 7646278 w 8938307"/>
              <a:gd name="connsiteY7267" fmla="*/ 1723074 h 2993922"/>
              <a:gd name="connsiteX7268" fmla="*/ 7667457 w 8938307"/>
              <a:gd name="connsiteY7268" fmla="*/ 1733663 h 2993922"/>
              <a:gd name="connsiteX7269" fmla="*/ 7683344 w 8938307"/>
              <a:gd name="connsiteY7269" fmla="*/ 1733663 h 2993922"/>
              <a:gd name="connsiteX7270" fmla="*/ 7699230 w 8938307"/>
              <a:gd name="connsiteY7270" fmla="*/ 1733663 h 2993922"/>
              <a:gd name="connsiteX7271" fmla="*/ 7709820 w 8938307"/>
              <a:gd name="connsiteY7271" fmla="*/ 1733663 h 2993922"/>
              <a:gd name="connsiteX7272" fmla="*/ 7720409 w 8938307"/>
              <a:gd name="connsiteY7272" fmla="*/ 1738959 h 2993922"/>
              <a:gd name="connsiteX7273" fmla="*/ 7720409 w 8938307"/>
              <a:gd name="connsiteY7273" fmla="*/ 1744253 h 2993922"/>
              <a:gd name="connsiteX7274" fmla="*/ 7731000 w 8938307"/>
              <a:gd name="connsiteY7274" fmla="*/ 1744253 h 2993922"/>
              <a:gd name="connsiteX7275" fmla="*/ 7720409 w 8938307"/>
              <a:gd name="connsiteY7275" fmla="*/ 1733663 h 2993922"/>
              <a:gd name="connsiteX7276" fmla="*/ 7720409 w 8938307"/>
              <a:gd name="connsiteY7276" fmla="*/ 1723074 h 2993922"/>
              <a:gd name="connsiteX7277" fmla="*/ 7736296 w 8938307"/>
              <a:gd name="connsiteY7277" fmla="*/ 1728368 h 2993922"/>
              <a:gd name="connsiteX7278" fmla="*/ 7773361 w 8938307"/>
              <a:gd name="connsiteY7278" fmla="*/ 1744253 h 2993922"/>
              <a:gd name="connsiteX7279" fmla="*/ 7805134 w 8938307"/>
              <a:gd name="connsiteY7279" fmla="*/ 1754845 h 2993922"/>
              <a:gd name="connsiteX7280" fmla="*/ 7826313 w 8938307"/>
              <a:gd name="connsiteY7280" fmla="*/ 1765434 h 2993922"/>
              <a:gd name="connsiteX7281" fmla="*/ 7842200 w 8938307"/>
              <a:gd name="connsiteY7281" fmla="*/ 1770730 h 2993922"/>
              <a:gd name="connsiteX7282" fmla="*/ 7868675 w 8938307"/>
              <a:gd name="connsiteY7282" fmla="*/ 1781320 h 2993922"/>
              <a:gd name="connsiteX7283" fmla="*/ 7900446 w 8938307"/>
              <a:gd name="connsiteY7283" fmla="*/ 1786615 h 2993922"/>
              <a:gd name="connsiteX7284" fmla="*/ 7905742 w 8938307"/>
              <a:gd name="connsiteY7284" fmla="*/ 1797205 h 2993922"/>
              <a:gd name="connsiteX7285" fmla="*/ 7889856 w 8938307"/>
              <a:gd name="connsiteY7285" fmla="*/ 1807797 h 2993922"/>
              <a:gd name="connsiteX7286" fmla="*/ 7879267 w 8938307"/>
              <a:gd name="connsiteY7286" fmla="*/ 1818386 h 2993922"/>
              <a:gd name="connsiteX7287" fmla="*/ 7868675 w 8938307"/>
              <a:gd name="connsiteY7287" fmla="*/ 1818386 h 2993922"/>
              <a:gd name="connsiteX7288" fmla="*/ 7858085 w 8938307"/>
              <a:gd name="connsiteY7288" fmla="*/ 1818386 h 2993922"/>
              <a:gd name="connsiteX7289" fmla="*/ 7847494 w 8938307"/>
              <a:gd name="connsiteY7289" fmla="*/ 1807797 h 2993922"/>
              <a:gd name="connsiteX7290" fmla="*/ 7842200 w 8938307"/>
              <a:gd name="connsiteY7290" fmla="*/ 1802501 h 2993922"/>
              <a:gd name="connsiteX7291" fmla="*/ 7836904 w 8938307"/>
              <a:gd name="connsiteY7291" fmla="*/ 1791911 h 2993922"/>
              <a:gd name="connsiteX7292" fmla="*/ 7815724 w 8938307"/>
              <a:gd name="connsiteY7292" fmla="*/ 1781320 h 2993922"/>
              <a:gd name="connsiteX7293" fmla="*/ 7794542 w 8938307"/>
              <a:gd name="connsiteY7293" fmla="*/ 1786615 h 2993922"/>
              <a:gd name="connsiteX7294" fmla="*/ 7789248 w 8938307"/>
              <a:gd name="connsiteY7294" fmla="*/ 1797205 h 2993922"/>
              <a:gd name="connsiteX7295" fmla="*/ 7773361 w 8938307"/>
              <a:gd name="connsiteY7295" fmla="*/ 1791911 h 2993922"/>
              <a:gd name="connsiteX7296" fmla="*/ 7757476 w 8938307"/>
              <a:gd name="connsiteY7296" fmla="*/ 1786615 h 2993922"/>
              <a:gd name="connsiteX7297" fmla="*/ 7752182 w 8938307"/>
              <a:gd name="connsiteY7297" fmla="*/ 1797205 h 2993922"/>
              <a:gd name="connsiteX7298" fmla="*/ 7741590 w 8938307"/>
              <a:gd name="connsiteY7298" fmla="*/ 1797205 h 2993922"/>
              <a:gd name="connsiteX7299" fmla="*/ 7731000 w 8938307"/>
              <a:gd name="connsiteY7299" fmla="*/ 1786615 h 2993922"/>
              <a:gd name="connsiteX7300" fmla="*/ 7731000 w 8938307"/>
              <a:gd name="connsiteY7300" fmla="*/ 1797205 h 2993922"/>
              <a:gd name="connsiteX7301" fmla="*/ 7731000 w 8938307"/>
              <a:gd name="connsiteY7301" fmla="*/ 1818386 h 2993922"/>
              <a:gd name="connsiteX7302" fmla="*/ 7741590 w 8938307"/>
              <a:gd name="connsiteY7302" fmla="*/ 1828978 h 2993922"/>
              <a:gd name="connsiteX7303" fmla="*/ 7731000 w 8938307"/>
              <a:gd name="connsiteY7303" fmla="*/ 1828978 h 2993922"/>
              <a:gd name="connsiteX7304" fmla="*/ 7731000 w 8938307"/>
              <a:gd name="connsiteY7304" fmla="*/ 1839567 h 2993922"/>
              <a:gd name="connsiteX7305" fmla="*/ 7752182 w 8938307"/>
              <a:gd name="connsiteY7305" fmla="*/ 1860749 h 2993922"/>
              <a:gd name="connsiteX7306" fmla="*/ 7757476 w 8938307"/>
              <a:gd name="connsiteY7306" fmla="*/ 1876634 h 2993922"/>
              <a:gd name="connsiteX7307" fmla="*/ 7762772 w 8938307"/>
              <a:gd name="connsiteY7307" fmla="*/ 1892520 h 2993922"/>
              <a:gd name="connsiteX7308" fmla="*/ 7752182 w 8938307"/>
              <a:gd name="connsiteY7308" fmla="*/ 1903111 h 2993922"/>
              <a:gd name="connsiteX7309" fmla="*/ 7736296 w 8938307"/>
              <a:gd name="connsiteY7309" fmla="*/ 1897815 h 2993922"/>
              <a:gd name="connsiteX7310" fmla="*/ 7736296 w 8938307"/>
              <a:gd name="connsiteY7310" fmla="*/ 1913701 h 2993922"/>
              <a:gd name="connsiteX7311" fmla="*/ 7741590 w 8938307"/>
              <a:gd name="connsiteY7311" fmla="*/ 1924290 h 2993922"/>
              <a:gd name="connsiteX7312" fmla="*/ 7752182 w 8938307"/>
              <a:gd name="connsiteY7312" fmla="*/ 1934882 h 2993922"/>
              <a:gd name="connsiteX7313" fmla="*/ 7768067 w 8938307"/>
              <a:gd name="connsiteY7313" fmla="*/ 1924290 h 2993922"/>
              <a:gd name="connsiteX7314" fmla="*/ 7773361 w 8938307"/>
              <a:gd name="connsiteY7314" fmla="*/ 1903111 h 2993922"/>
              <a:gd name="connsiteX7315" fmla="*/ 7783952 w 8938307"/>
              <a:gd name="connsiteY7315" fmla="*/ 1903111 h 2993922"/>
              <a:gd name="connsiteX7316" fmla="*/ 7794542 w 8938307"/>
              <a:gd name="connsiteY7316" fmla="*/ 1913701 h 2993922"/>
              <a:gd name="connsiteX7317" fmla="*/ 7805134 w 8938307"/>
              <a:gd name="connsiteY7317" fmla="*/ 1913701 h 2993922"/>
              <a:gd name="connsiteX7318" fmla="*/ 7815724 w 8938307"/>
              <a:gd name="connsiteY7318" fmla="*/ 1924290 h 2993922"/>
              <a:gd name="connsiteX7319" fmla="*/ 7805134 w 8938307"/>
              <a:gd name="connsiteY7319" fmla="*/ 1924290 h 2993922"/>
              <a:gd name="connsiteX7320" fmla="*/ 7778656 w 8938307"/>
              <a:gd name="connsiteY7320" fmla="*/ 1924290 h 2993922"/>
              <a:gd name="connsiteX7321" fmla="*/ 7778656 w 8938307"/>
              <a:gd name="connsiteY7321" fmla="*/ 1940176 h 2993922"/>
              <a:gd name="connsiteX7322" fmla="*/ 7773361 w 8938307"/>
              <a:gd name="connsiteY7322" fmla="*/ 1945472 h 2993922"/>
              <a:gd name="connsiteX7323" fmla="*/ 7773361 w 8938307"/>
              <a:gd name="connsiteY7323" fmla="*/ 1956063 h 2993922"/>
              <a:gd name="connsiteX7324" fmla="*/ 7762772 w 8938307"/>
              <a:gd name="connsiteY7324" fmla="*/ 1956063 h 2993922"/>
              <a:gd name="connsiteX7325" fmla="*/ 7783952 w 8938307"/>
              <a:gd name="connsiteY7325" fmla="*/ 1966653 h 2993922"/>
              <a:gd name="connsiteX7326" fmla="*/ 7783952 w 8938307"/>
              <a:gd name="connsiteY7326" fmla="*/ 1956063 h 2993922"/>
              <a:gd name="connsiteX7327" fmla="*/ 7783952 w 8938307"/>
              <a:gd name="connsiteY7327" fmla="*/ 1945472 h 2993922"/>
              <a:gd name="connsiteX7328" fmla="*/ 7799838 w 8938307"/>
              <a:gd name="connsiteY7328" fmla="*/ 1950767 h 2993922"/>
              <a:gd name="connsiteX7329" fmla="*/ 7794542 w 8938307"/>
              <a:gd name="connsiteY7329" fmla="*/ 1956063 h 2993922"/>
              <a:gd name="connsiteX7330" fmla="*/ 7794542 w 8938307"/>
              <a:gd name="connsiteY7330" fmla="*/ 1977242 h 2993922"/>
              <a:gd name="connsiteX7331" fmla="*/ 7778656 w 8938307"/>
              <a:gd name="connsiteY7331" fmla="*/ 1987834 h 2993922"/>
              <a:gd name="connsiteX7332" fmla="*/ 7762772 w 8938307"/>
              <a:gd name="connsiteY7332" fmla="*/ 1998424 h 2993922"/>
              <a:gd name="connsiteX7333" fmla="*/ 7741590 w 8938307"/>
              <a:gd name="connsiteY7333" fmla="*/ 1987834 h 2993922"/>
              <a:gd name="connsiteX7334" fmla="*/ 7725704 w 8938307"/>
              <a:gd name="connsiteY7334" fmla="*/ 1987834 h 2993922"/>
              <a:gd name="connsiteX7335" fmla="*/ 7709820 w 8938307"/>
              <a:gd name="connsiteY7335" fmla="*/ 1987834 h 2993922"/>
              <a:gd name="connsiteX7336" fmla="*/ 7699230 w 8938307"/>
              <a:gd name="connsiteY7336" fmla="*/ 1998424 h 2993922"/>
              <a:gd name="connsiteX7337" fmla="*/ 7667457 w 8938307"/>
              <a:gd name="connsiteY7337" fmla="*/ 1987834 h 2993922"/>
              <a:gd name="connsiteX7338" fmla="*/ 7635686 w 8938307"/>
              <a:gd name="connsiteY7338" fmla="*/ 1977242 h 2993922"/>
              <a:gd name="connsiteX7339" fmla="*/ 7646278 w 8938307"/>
              <a:gd name="connsiteY7339" fmla="*/ 1987834 h 2993922"/>
              <a:gd name="connsiteX7340" fmla="*/ 7656867 w 8938307"/>
              <a:gd name="connsiteY7340" fmla="*/ 1998424 h 2993922"/>
              <a:gd name="connsiteX7341" fmla="*/ 7678048 w 8938307"/>
              <a:gd name="connsiteY7341" fmla="*/ 2009015 h 2993922"/>
              <a:gd name="connsiteX7342" fmla="*/ 7699230 w 8938307"/>
              <a:gd name="connsiteY7342" fmla="*/ 2019605 h 2993922"/>
              <a:gd name="connsiteX7343" fmla="*/ 7709820 w 8938307"/>
              <a:gd name="connsiteY7343" fmla="*/ 2030194 h 2993922"/>
              <a:gd name="connsiteX7344" fmla="*/ 7709820 w 8938307"/>
              <a:gd name="connsiteY7344" fmla="*/ 2040786 h 2993922"/>
              <a:gd name="connsiteX7345" fmla="*/ 7731000 w 8938307"/>
              <a:gd name="connsiteY7345" fmla="*/ 2051376 h 2993922"/>
              <a:gd name="connsiteX7346" fmla="*/ 7783952 w 8938307"/>
              <a:gd name="connsiteY7346" fmla="*/ 2061967 h 2993922"/>
              <a:gd name="connsiteX7347" fmla="*/ 7789248 w 8938307"/>
              <a:gd name="connsiteY7347" fmla="*/ 2067261 h 2993922"/>
              <a:gd name="connsiteX7348" fmla="*/ 7805134 w 8938307"/>
              <a:gd name="connsiteY7348" fmla="*/ 2083146 h 2993922"/>
              <a:gd name="connsiteX7349" fmla="*/ 7815724 w 8938307"/>
              <a:gd name="connsiteY7349" fmla="*/ 2093738 h 2993922"/>
              <a:gd name="connsiteX7350" fmla="*/ 7831609 w 8938307"/>
              <a:gd name="connsiteY7350" fmla="*/ 2099033 h 2993922"/>
              <a:gd name="connsiteX7351" fmla="*/ 7842200 w 8938307"/>
              <a:gd name="connsiteY7351" fmla="*/ 2099033 h 2993922"/>
              <a:gd name="connsiteX7352" fmla="*/ 7852790 w 8938307"/>
              <a:gd name="connsiteY7352" fmla="*/ 2104328 h 2993922"/>
              <a:gd name="connsiteX7353" fmla="*/ 7863380 w 8938307"/>
              <a:gd name="connsiteY7353" fmla="*/ 2109623 h 2993922"/>
              <a:gd name="connsiteX7354" fmla="*/ 7879267 w 8938307"/>
              <a:gd name="connsiteY7354" fmla="*/ 2114919 h 2993922"/>
              <a:gd name="connsiteX7355" fmla="*/ 7916332 w 8938307"/>
              <a:gd name="connsiteY7355" fmla="*/ 2141394 h 2993922"/>
              <a:gd name="connsiteX7356" fmla="*/ 7985171 w 8938307"/>
              <a:gd name="connsiteY7356" fmla="*/ 2178461 h 2993922"/>
              <a:gd name="connsiteX7357" fmla="*/ 8064598 w 8938307"/>
              <a:gd name="connsiteY7357" fmla="*/ 2215527 h 2993922"/>
              <a:gd name="connsiteX7358" fmla="*/ 8101664 w 8938307"/>
              <a:gd name="connsiteY7358" fmla="*/ 2263184 h 2993922"/>
              <a:gd name="connsiteX7359" fmla="*/ 8106960 w 8938307"/>
              <a:gd name="connsiteY7359" fmla="*/ 2279069 h 2993922"/>
              <a:gd name="connsiteX7360" fmla="*/ 8106960 w 8938307"/>
              <a:gd name="connsiteY7360" fmla="*/ 2284365 h 2993922"/>
              <a:gd name="connsiteX7361" fmla="*/ 8101664 w 8938307"/>
              <a:gd name="connsiteY7361" fmla="*/ 2273775 h 2993922"/>
              <a:gd name="connsiteX7362" fmla="*/ 8069894 w 8938307"/>
              <a:gd name="connsiteY7362" fmla="*/ 2263184 h 2993922"/>
              <a:gd name="connsiteX7363" fmla="*/ 8059302 w 8938307"/>
              <a:gd name="connsiteY7363" fmla="*/ 2263184 h 2993922"/>
              <a:gd name="connsiteX7364" fmla="*/ 8038123 w 8938307"/>
              <a:gd name="connsiteY7364" fmla="*/ 2252594 h 2993922"/>
              <a:gd name="connsiteX7365" fmla="*/ 8006350 w 8938307"/>
              <a:gd name="connsiteY7365" fmla="*/ 2242004 h 2993922"/>
              <a:gd name="connsiteX7366" fmla="*/ 7995760 w 8938307"/>
              <a:gd name="connsiteY7366" fmla="*/ 2242004 h 2993922"/>
              <a:gd name="connsiteX7367" fmla="*/ 7953398 w 8938307"/>
              <a:gd name="connsiteY7367" fmla="*/ 2220823 h 2993922"/>
              <a:gd name="connsiteX7368" fmla="*/ 7937513 w 8938307"/>
              <a:gd name="connsiteY7368" fmla="*/ 2231413 h 2993922"/>
              <a:gd name="connsiteX7369" fmla="*/ 7921627 w 8938307"/>
              <a:gd name="connsiteY7369" fmla="*/ 2220823 h 2993922"/>
              <a:gd name="connsiteX7370" fmla="*/ 7911038 w 8938307"/>
              <a:gd name="connsiteY7370" fmla="*/ 2220823 h 2993922"/>
              <a:gd name="connsiteX7371" fmla="*/ 8038123 w 8938307"/>
              <a:gd name="connsiteY7371" fmla="*/ 2284365 h 2993922"/>
              <a:gd name="connsiteX7372" fmla="*/ 8080483 w 8938307"/>
              <a:gd name="connsiteY7372" fmla="*/ 2316136 h 2993922"/>
              <a:gd name="connsiteX7373" fmla="*/ 8101664 w 8938307"/>
              <a:gd name="connsiteY7373" fmla="*/ 2337317 h 2993922"/>
              <a:gd name="connsiteX7374" fmla="*/ 8112254 w 8938307"/>
              <a:gd name="connsiteY7374" fmla="*/ 2358498 h 2993922"/>
              <a:gd name="connsiteX7375" fmla="*/ 8091075 w 8938307"/>
              <a:gd name="connsiteY7375" fmla="*/ 2347908 h 2993922"/>
              <a:gd name="connsiteX7376" fmla="*/ 8080483 w 8938307"/>
              <a:gd name="connsiteY7376" fmla="*/ 2347908 h 2993922"/>
              <a:gd name="connsiteX7377" fmla="*/ 8069894 w 8938307"/>
              <a:gd name="connsiteY7377" fmla="*/ 2347908 h 2993922"/>
              <a:gd name="connsiteX7378" fmla="*/ 8059302 w 8938307"/>
              <a:gd name="connsiteY7378" fmla="*/ 2337317 h 2993922"/>
              <a:gd name="connsiteX7379" fmla="*/ 8006350 w 8938307"/>
              <a:gd name="connsiteY7379" fmla="*/ 2305546 h 2993922"/>
              <a:gd name="connsiteX7380" fmla="*/ 8011646 w 8938307"/>
              <a:gd name="connsiteY7380" fmla="*/ 2310841 h 2993922"/>
              <a:gd name="connsiteX7381" fmla="*/ 8016942 w 8938307"/>
              <a:gd name="connsiteY7381" fmla="*/ 2316136 h 2993922"/>
              <a:gd name="connsiteX7382" fmla="*/ 7995760 w 8938307"/>
              <a:gd name="connsiteY7382" fmla="*/ 2316136 h 2993922"/>
              <a:gd name="connsiteX7383" fmla="*/ 7995760 w 8938307"/>
              <a:gd name="connsiteY7383" fmla="*/ 2310841 h 2993922"/>
              <a:gd name="connsiteX7384" fmla="*/ 7985171 w 8938307"/>
              <a:gd name="connsiteY7384" fmla="*/ 2300250 h 2993922"/>
              <a:gd name="connsiteX7385" fmla="*/ 7969284 w 8938307"/>
              <a:gd name="connsiteY7385" fmla="*/ 2289660 h 2993922"/>
              <a:gd name="connsiteX7386" fmla="*/ 7963990 w 8938307"/>
              <a:gd name="connsiteY7386" fmla="*/ 2273775 h 2993922"/>
              <a:gd name="connsiteX7387" fmla="*/ 7911038 w 8938307"/>
              <a:gd name="connsiteY7387" fmla="*/ 2252594 h 2993922"/>
              <a:gd name="connsiteX7388" fmla="*/ 7868675 w 8938307"/>
              <a:gd name="connsiteY7388" fmla="*/ 2231413 h 2993922"/>
              <a:gd name="connsiteX7389" fmla="*/ 7863380 w 8938307"/>
              <a:gd name="connsiteY7389" fmla="*/ 2226117 h 2993922"/>
              <a:gd name="connsiteX7390" fmla="*/ 7847494 w 8938307"/>
              <a:gd name="connsiteY7390" fmla="*/ 2220823 h 2993922"/>
              <a:gd name="connsiteX7391" fmla="*/ 7826313 w 8938307"/>
              <a:gd name="connsiteY7391" fmla="*/ 2215527 h 2993922"/>
              <a:gd name="connsiteX7392" fmla="*/ 7821019 w 8938307"/>
              <a:gd name="connsiteY7392" fmla="*/ 2210232 h 2993922"/>
              <a:gd name="connsiteX7393" fmla="*/ 7815724 w 8938307"/>
              <a:gd name="connsiteY7393" fmla="*/ 2220823 h 2993922"/>
              <a:gd name="connsiteX7394" fmla="*/ 7783952 w 8938307"/>
              <a:gd name="connsiteY7394" fmla="*/ 2199642 h 2993922"/>
              <a:gd name="connsiteX7395" fmla="*/ 7762772 w 8938307"/>
              <a:gd name="connsiteY7395" fmla="*/ 2189051 h 2993922"/>
              <a:gd name="connsiteX7396" fmla="*/ 7736296 w 8938307"/>
              <a:gd name="connsiteY7396" fmla="*/ 2173165 h 2993922"/>
              <a:gd name="connsiteX7397" fmla="*/ 7741590 w 8938307"/>
              <a:gd name="connsiteY7397" fmla="*/ 2167871 h 2993922"/>
              <a:gd name="connsiteX7398" fmla="*/ 7741590 w 8938307"/>
              <a:gd name="connsiteY7398" fmla="*/ 2157280 h 2993922"/>
              <a:gd name="connsiteX7399" fmla="*/ 7731000 w 8938307"/>
              <a:gd name="connsiteY7399" fmla="*/ 2157280 h 2993922"/>
              <a:gd name="connsiteX7400" fmla="*/ 7752182 w 8938307"/>
              <a:gd name="connsiteY7400" fmla="*/ 2146690 h 2993922"/>
              <a:gd name="connsiteX7401" fmla="*/ 7762772 w 8938307"/>
              <a:gd name="connsiteY7401" fmla="*/ 2136099 h 2993922"/>
              <a:gd name="connsiteX7402" fmla="*/ 7773361 w 8938307"/>
              <a:gd name="connsiteY7402" fmla="*/ 2125509 h 2993922"/>
              <a:gd name="connsiteX7403" fmla="*/ 7773361 w 8938307"/>
              <a:gd name="connsiteY7403" fmla="*/ 2114919 h 2993922"/>
              <a:gd name="connsiteX7404" fmla="*/ 7752182 w 8938307"/>
              <a:gd name="connsiteY7404" fmla="*/ 2114919 h 2993922"/>
              <a:gd name="connsiteX7405" fmla="*/ 7741590 w 8938307"/>
              <a:gd name="connsiteY7405" fmla="*/ 2125509 h 2993922"/>
              <a:gd name="connsiteX7406" fmla="*/ 7731000 w 8938307"/>
              <a:gd name="connsiteY7406" fmla="*/ 2125509 h 2993922"/>
              <a:gd name="connsiteX7407" fmla="*/ 7741590 w 8938307"/>
              <a:gd name="connsiteY7407" fmla="*/ 2114919 h 2993922"/>
              <a:gd name="connsiteX7408" fmla="*/ 7741590 w 8938307"/>
              <a:gd name="connsiteY7408" fmla="*/ 2104328 h 2993922"/>
              <a:gd name="connsiteX7409" fmla="*/ 7752182 w 8938307"/>
              <a:gd name="connsiteY7409" fmla="*/ 2093738 h 2993922"/>
              <a:gd name="connsiteX7410" fmla="*/ 7699230 w 8938307"/>
              <a:gd name="connsiteY7410" fmla="*/ 2072557 h 2993922"/>
              <a:gd name="connsiteX7411" fmla="*/ 7678048 w 8938307"/>
              <a:gd name="connsiteY7411" fmla="*/ 2061967 h 2993922"/>
              <a:gd name="connsiteX7412" fmla="*/ 7656867 w 8938307"/>
              <a:gd name="connsiteY7412" fmla="*/ 2046080 h 2993922"/>
              <a:gd name="connsiteX7413" fmla="*/ 7630390 w 8938307"/>
              <a:gd name="connsiteY7413" fmla="*/ 2030194 h 2993922"/>
              <a:gd name="connsiteX7414" fmla="*/ 7588030 w 8938307"/>
              <a:gd name="connsiteY7414" fmla="*/ 2009015 h 2993922"/>
              <a:gd name="connsiteX7415" fmla="*/ 7561553 w 8938307"/>
              <a:gd name="connsiteY7415" fmla="*/ 1987834 h 2993922"/>
              <a:gd name="connsiteX7416" fmla="*/ 7550963 w 8938307"/>
              <a:gd name="connsiteY7416" fmla="*/ 1977242 h 2993922"/>
              <a:gd name="connsiteX7417" fmla="*/ 7540374 w 8938307"/>
              <a:gd name="connsiteY7417" fmla="*/ 1987834 h 2993922"/>
              <a:gd name="connsiteX7418" fmla="*/ 7529782 w 8938307"/>
              <a:gd name="connsiteY7418" fmla="*/ 1987834 h 2993922"/>
              <a:gd name="connsiteX7419" fmla="*/ 7535078 w 8938307"/>
              <a:gd name="connsiteY7419" fmla="*/ 1993128 h 2993922"/>
              <a:gd name="connsiteX7420" fmla="*/ 7529782 w 8938307"/>
              <a:gd name="connsiteY7420" fmla="*/ 1998424 h 2993922"/>
              <a:gd name="connsiteX7421" fmla="*/ 7519192 w 8938307"/>
              <a:gd name="connsiteY7421" fmla="*/ 1998424 h 2993922"/>
              <a:gd name="connsiteX7422" fmla="*/ 7508601 w 8938307"/>
              <a:gd name="connsiteY7422" fmla="*/ 1987834 h 2993922"/>
              <a:gd name="connsiteX7423" fmla="*/ 7508601 w 8938307"/>
              <a:gd name="connsiteY7423" fmla="*/ 1998424 h 2993922"/>
              <a:gd name="connsiteX7424" fmla="*/ 7508601 w 8938307"/>
              <a:gd name="connsiteY7424" fmla="*/ 2009015 h 2993922"/>
              <a:gd name="connsiteX7425" fmla="*/ 7498011 w 8938307"/>
              <a:gd name="connsiteY7425" fmla="*/ 1998424 h 2993922"/>
              <a:gd name="connsiteX7426" fmla="*/ 7487420 w 8938307"/>
              <a:gd name="connsiteY7426" fmla="*/ 1987834 h 2993922"/>
              <a:gd name="connsiteX7427" fmla="*/ 7492716 w 8938307"/>
              <a:gd name="connsiteY7427" fmla="*/ 1982538 h 2993922"/>
              <a:gd name="connsiteX7428" fmla="*/ 7492716 w 8938307"/>
              <a:gd name="connsiteY7428" fmla="*/ 1977242 h 2993922"/>
              <a:gd name="connsiteX7429" fmla="*/ 7487420 w 8938307"/>
              <a:gd name="connsiteY7429" fmla="*/ 1977242 h 2993922"/>
              <a:gd name="connsiteX7430" fmla="*/ 7487420 w 8938307"/>
              <a:gd name="connsiteY7430" fmla="*/ 1966653 h 2993922"/>
              <a:gd name="connsiteX7431" fmla="*/ 7476830 w 8938307"/>
              <a:gd name="connsiteY7431" fmla="*/ 1966653 h 2993922"/>
              <a:gd name="connsiteX7432" fmla="*/ 7466240 w 8938307"/>
              <a:gd name="connsiteY7432" fmla="*/ 1945472 h 2993922"/>
              <a:gd name="connsiteX7433" fmla="*/ 7487420 w 8938307"/>
              <a:gd name="connsiteY7433" fmla="*/ 1956063 h 2993922"/>
              <a:gd name="connsiteX7434" fmla="*/ 7508601 w 8938307"/>
              <a:gd name="connsiteY7434" fmla="*/ 1961357 h 2993922"/>
              <a:gd name="connsiteX7435" fmla="*/ 7508601 w 8938307"/>
              <a:gd name="connsiteY7435" fmla="*/ 1945472 h 2993922"/>
              <a:gd name="connsiteX7436" fmla="*/ 7487420 w 8938307"/>
              <a:gd name="connsiteY7436" fmla="*/ 1924290 h 2993922"/>
              <a:gd name="connsiteX7437" fmla="*/ 7476830 w 8938307"/>
              <a:gd name="connsiteY7437" fmla="*/ 1924290 h 2993922"/>
              <a:gd name="connsiteX7438" fmla="*/ 7466240 w 8938307"/>
              <a:gd name="connsiteY7438" fmla="*/ 1924290 h 2993922"/>
              <a:gd name="connsiteX7439" fmla="*/ 7445059 w 8938307"/>
              <a:gd name="connsiteY7439" fmla="*/ 1924290 h 2993922"/>
              <a:gd name="connsiteX7440" fmla="*/ 7434468 w 8938307"/>
              <a:gd name="connsiteY7440" fmla="*/ 1929586 h 2993922"/>
              <a:gd name="connsiteX7441" fmla="*/ 7423878 w 8938307"/>
              <a:gd name="connsiteY7441" fmla="*/ 1945472 h 2993922"/>
              <a:gd name="connsiteX7442" fmla="*/ 7413288 w 8938307"/>
              <a:gd name="connsiteY7442" fmla="*/ 1956063 h 2993922"/>
              <a:gd name="connsiteX7443" fmla="*/ 7423878 w 8938307"/>
              <a:gd name="connsiteY7443" fmla="*/ 1966653 h 2993922"/>
              <a:gd name="connsiteX7444" fmla="*/ 7397403 w 8938307"/>
              <a:gd name="connsiteY7444" fmla="*/ 1977242 h 2993922"/>
              <a:gd name="connsiteX7445" fmla="*/ 7339155 w 8938307"/>
              <a:gd name="connsiteY7445" fmla="*/ 1971948 h 2993922"/>
              <a:gd name="connsiteX7446" fmla="*/ 7296793 w 8938307"/>
              <a:gd name="connsiteY7446" fmla="*/ 1961357 h 2993922"/>
              <a:gd name="connsiteX7447" fmla="*/ 7280908 w 8938307"/>
              <a:gd name="connsiteY7447" fmla="*/ 1956063 h 2993922"/>
              <a:gd name="connsiteX7448" fmla="*/ 7265022 w 8938307"/>
              <a:gd name="connsiteY7448" fmla="*/ 1956063 h 2993922"/>
              <a:gd name="connsiteX7449" fmla="*/ 7265022 w 8938307"/>
              <a:gd name="connsiteY7449" fmla="*/ 1966653 h 2993922"/>
              <a:gd name="connsiteX7450" fmla="*/ 7296793 w 8938307"/>
              <a:gd name="connsiteY7450" fmla="*/ 1987834 h 2993922"/>
              <a:gd name="connsiteX7451" fmla="*/ 7317974 w 8938307"/>
              <a:gd name="connsiteY7451" fmla="*/ 1998424 h 2993922"/>
              <a:gd name="connsiteX7452" fmla="*/ 7286203 w 8938307"/>
              <a:gd name="connsiteY7452" fmla="*/ 1998424 h 2993922"/>
              <a:gd name="connsiteX7453" fmla="*/ 7254432 w 8938307"/>
              <a:gd name="connsiteY7453" fmla="*/ 1987834 h 2993922"/>
              <a:gd name="connsiteX7454" fmla="*/ 7243841 w 8938307"/>
              <a:gd name="connsiteY7454" fmla="*/ 1987834 h 2993922"/>
              <a:gd name="connsiteX7455" fmla="*/ 7243841 w 8938307"/>
              <a:gd name="connsiteY7455" fmla="*/ 1998424 h 2993922"/>
              <a:gd name="connsiteX7456" fmla="*/ 7201480 w 8938307"/>
              <a:gd name="connsiteY7456" fmla="*/ 2009015 h 2993922"/>
              <a:gd name="connsiteX7457" fmla="*/ 7201480 w 8938307"/>
              <a:gd name="connsiteY7457" fmla="*/ 1987834 h 2993922"/>
              <a:gd name="connsiteX7458" fmla="*/ 7180299 w 8938307"/>
              <a:gd name="connsiteY7458" fmla="*/ 1982538 h 2993922"/>
              <a:gd name="connsiteX7459" fmla="*/ 7169708 w 8938307"/>
              <a:gd name="connsiteY7459" fmla="*/ 1977242 h 2993922"/>
              <a:gd name="connsiteX7460" fmla="*/ 7169708 w 8938307"/>
              <a:gd name="connsiteY7460" fmla="*/ 1987834 h 2993922"/>
              <a:gd name="connsiteX7461" fmla="*/ 7159118 w 8938307"/>
              <a:gd name="connsiteY7461" fmla="*/ 1998424 h 2993922"/>
              <a:gd name="connsiteX7462" fmla="*/ 7153822 w 8938307"/>
              <a:gd name="connsiteY7462" fmla="*/ 2003719 h 2993922"/>
              <a:gd name="connsiteX7463" fmla="*/ 7148526 w 8938307"/>
              <a:gd name="connsiteY7463" fmla="*/ 2019605 h 2993922"/>
              <a:gd name="connsiteX7464" fmla="*/ 7169708 w 8938307"/>
              <a:gd name="connsiteY7464" fmla="*/ 2019605 h 2993922"/>
              <a:gd name="connsiteX7465" fmla="*/ 7180299 w 8938307"/>
              <a:gd name="connsiteY7465" fmla="*/ 2019605 h 2993922"/>
              <a:gd name="connsiteX7466" fmla="*/ 7190889 w 8938307"/>
              <a:gd name="connsiteY7466" fmla="*/ 2019605 h 2993922"/>
              <a:gd name="connsiteX7467" fmla="*/ 7201480 w 8938307"/>
              <a:gd name="connsiteY7467" fmla="*/ 2024900 h 2993922"/>
              <a:gd name="connsiteX7468" fmla="*/ 7212070 w 8938307"/>
              <a:gd name="connsiteY7468" fmla="*/ 2030194 h 2993922"/>
              <a:gd name="connsiteX7469" fmla="*/ 7254432 w 8938307"/>
              <a:gd name="connsiteY7469" fmla="*/ 2030194 h 2993922"/>
              <a:gd name="connsiteX7470" fmla="*/ 7265022 w 8938307"/>
              <a:gd name="connsiteY7470" fmla="*/ 2030194 h 2993922"/>
              <a:gd name="connsiteX7471" fmla="*/ 7265022 w 8938307"/>
              <a:gd name="connsiteY7471" fmla="*/ 2040786 h 2993922"/>
              <a:gd name="connsiteX7472" fmla="*/ 7286203 w 8938307"/>
              <a:gd name="connsiteY7472" fmla="*/ 2030194 h 2993922"/>
              <a:gd name="connsiteX7473" fmla="*/ 7292822 w 8938307"/>
              <a:gd name="connsiteY7473" fmla="*/ 2030194 h 2993922"/>
              <a:gd name="connsiteX7474" fmla="*/ 7296793 w 8938307"/>
              <a:gd name="connsiteY7474" fmla="*/ 2030194 h 2993922"/>
              <a:gd name="connsiteX7475" fmla="*/ 7265022 w 8938307"/>
              <a:gd name="connsiteY7475" fmla="*/ 2051376 h 2993922"/>
              <a:gd name="connsiteX7476" fmla="*/ 7243841 w 8938307"/>
              <a:gd name="connsiteY7476" fmla="*/ 2061967 h 2993922"/>
              <a:gd name="connsiteX7477" fmla="*/ 7243841 w 8938307"/>
              <a:gd name="connsiteY7477" fmla="*/ 2072557 h 2993922"/>
              <a:gd name="connsiteX7478" fmla="*/ 7275612 w 8938307"/>
              <a:gd name="connsiteY7478" fmla="*/ 2093738 h 2993922"/>
              <a:gd name="connsiteX7479" fmla="*/ 7307384 w 8938307"/>
              <a:gd name="connsiteY7479" fmla="*/ 2104328 h 2993922"/>
              <a:gd name="connsiteX7480" fmla="*/ 7317974 w 8938307"/>
              <a:gd name="connsiteY7480" fmla="*/ 2104328 h 2993922"/>
              <a:gd name="connsiteX7481" fmla="*/ 7328564 w 8938307"/>
              <a:gd name="connsiteY7481" fmla="*/ 2104328 h 2993922"/>
              <a:gd name="connsiteX7482" fmla="*/ 7333860 w 8938307"/>
              <a:gd name="connsiteY7482" fmla="*/ 2114919 h 2993922"/>
              <a:gd name="connsiteX7483" fmla="*/ 7328564 w 8938307"/>
              <a:gd name="connsiteY7483" fmla="*/ 2125509 h 2993922"/>
              <a:gd name="connsiteX7484" fmla="*/ 7307384 w 8938307"/>
              <a:gd name="connsiteY7484" fmla="*/ 2125509 h 2993922"/>
              <a:gd name="connsiteX7485" fmla="*/ 7286203 w 8938307"/>
              <a:gd name="connsiteY7485" fmla="*/ 2136099 h 2993922"/>
              <a:gd name="connsiteX7486" fmla="*/ 7286203 w 8938307"/>
              <a:gd name="connsiteY7486" fmla="*/ 2125509 h 2993922"/>
              <a:gd name="connsiteX7487" fmla="*/ 7275612 w 8938307"/>
              <a:gd name="connsiteY7487" fmla="*/ 2114919 h 2993922"/>
              <a:gd name="connsiteX7488" fmla="*/ 7270318 w 8938307"/>
              <a:gd name="connsiteY7488" fmla="*/ 2125509 h 2993922"/>
              <a:gd name="connsiteX7489" fmla="*/ 7265022 w 8938307"/>
              <a:gd name="connsiteY7489" fmla="*/ 2136099 h 2993922"/>
              <a:gd name="connsiteX7490" fmla="*/ 7249136 w 8938307"/>
              <a:gd name="connsiteY7490" fmla="*/ 2120213 h 2993922"/>
              <a:gd name="connsiteX7491" fmla="*/ 7227956 w 8938307"/>
              <a:gd name="connsiteY7491" fmla="*/ 2109623 h 2993922"/>
              <a:gd name="connsiteX7492" fmla="*/ 7222660 w 8938307"/>
              <a:gd name="connsiteY7492" fmla="*/ 2104328 h 2993922"/>
              <a:gd name="connsiteX7493" fmla="*/ 7201480 w 8938307"/>
              <a:gd name="connsiteY7493" fmla="*/ 2104328 h 2993922"/>
              <a:gd name="connsiteX7494" fmla="*/ 7148526 w 8938307"/>
              <a:gd name="connsiteY7494" fmla="*/ 2093738 h 2993922"/>
              <a:gd name="connsiteX7495" fmla="*/ 7132641 w 8938307"/>
              <a:gd name="connsiteY7495" fmla="*/ 2093738 h 2993922"/>
              <a:gd name="connsiteX7496" fmla="*/ 7137937 w 8938307"/>
              <a:gd name="connsiteY7496" fmla="*/ 2088442 h 2993922"/>
              <a:gd name="connsiteX7497" fmla="*/ 7132641 w 8938307"/>
              <a:gd name="connsiteY7497" fmla="*/ 2077852 h 2993922"/>
              <a:gd name="connsiteX7498" fmla="*/ 7122052 w 8938307"/>
              <a:gd name="connsiteY7498" fmla="*/ 2077852 h 2993922"/>
              <a:gd name="connsiteX7499" fmla="*/ 7122052 w 8938307"/>
              <a:gd name="connsiteY7499" fmla="*/ 2088442 h 2993922"/>
              <a:gd name="connsiteX7500" fmla="*/ 7132641 w 8938307"/>
              <a:gd name="connsiteY7500" fmla="*/ 2093738 h 2993922"/>
              <a:gd name="connsiteX7501" fmla="*/ 7111462 w 8938307"/>
              <a:gd name="connsiteY7501" fmla="*/ 2093738 h 2993922"/>
              <a:gd name="connsiteX7502" fmla="*/ 7095574 w 8938307"/>
              <a:gd name="connsiteY7502" fmla="*/ 2099033 h 2993922"/>
              <a:gd name="connsiteX7503" fmla="*/ 7090280 w 8938307"/>
              <a:gd name="connsiteY7503" fmla="*/ 2104328 h 2993922"/>
              <a:gd name="connsiteX7504" fmla="*/ 7074395 w 8938307"/>
              <a:gd name="connsiteY7504" fmla="*/ 2104328 h 2993922"/>
              <a:gd name="connsiteX7505" fmla="*/ 7063804 w 8938307"/>
              <a:gd name="connsiteY7505" fmla="*/ 2104328 h 2993922"/>
              <a:gd name="connsiteX7506" fmla="*/ 7063804 w 8938307"/>
              <a:gd name="connsiteY7506" fmla="*/ 2114919 h 2993922"/>
              <a:gd name="connsiteX7507" fmla="*/ 7053214 w 8938307"/>
              <a:gd name="connsiteY7507" fmla="*/ 2104328 h 2993922"/>
              <a:gd name="connsiteX7508" fmla="*/ 7063804 w 8938307"/>
              <a:gd name="connsiteY7508" fmla="*/ 2093738 h 2993922"/>
              <a:gd name="connsiteX7509" fmla="*/ 7079689 w 8938307"/>
              <a:gd name="connsiteY7509" fmla="*/ 2088442 h 2993922"/>
              <a:gd name="connsiteX7510" fmla="*/ 7074395 w 8938307"/>
              <a:gd name="connsiteY7510" fmla="*/ 2083146 h 2993922"/>
              <a:gd name="connsiteX7511" fmla="*/ 7063804 w 8938307"/>
              <a:gd name="connsiteY7511" fmla="*/ 2083146 h 2993922"/>
              <a:gd name="connsiteX7512" fmla="*/ 7058510 w 8938307"/>
              <a:gd name="connsiteY7512" fmla="*/ 2072557 h 2993922"/>
              <a:gd name="connsiteX7513" fmla="*/ 7047918 w 8938307"/>
              <a:gd name="connsiteY7513" fmla="*/ 2072557 h 2993922"/>
              <a:gd name="connsiteX7514" fmla="*/ 7037328 w 8938307"/>
              <a:gd name="connsiteY7514" fmla="*/ 2077852 h 2993922"/>
              <a:gd name="connsiteX7515" fmla="*/ 7021443 w 8938307"/>
              <a:gd name="connsiteY7515" fmla="*/ 2083146 h 2993922"/>
              <a:gd name="connsiteX7516" fmla="*/ 7010852 w 8938307"/>
              <a:gd name="connsiteY7516" fmla="*/ 2083146 h 2993922"/>
              <a:gd name="connsiteX7517" fmla="*/ 6979081 w 8938307"/>
              <a:gd name="connsiteY7517" fmla="*/ 2093738 h 2993922"/>
              <a:gd name="connsiteX7518" fmla="*/ 6968491 w 8938307"/>
              <a:gd name="connsiteY7518" fmla="*/ 2093738 h 2993922"/>
              <a:gd name="connsiteX7519" fmla="*/ 6963196 w 8938307"/>
              <a:gd name="connsiteY7519" fmla="*/ 2083146 h 2993922"/>
              <a:gd name="connsiteX7520" fmla="*/ 6957900 w 8938307"/>
              <a:gd name="connsiteY7520" fmla="*/ 2083146 h 2993922"/>
              <a:gd name="connsiteX7521" fmla="*/ 6936718 w 8938307"/>
              <a:gd name="connsiteY7521" fmla="*/ 2083146 h 2993922"/>
              <a:gd name="connsiteX7522" fmla="*/ 6931424 w 8938307"/>
              <a:gd name="connsiteY7522" fmla="*/ 2072557 h 2993922"/>
              <a:gd name="connsiteX7523" fmla="*/ 6926129 w 8938307"/>
              <a:gd name="connsiteY7523" fmla="*/ 2072557 h 2993922"/>
              <a:gd name="connsiteX7524" fmla="*/ 6894358 w 8938307"/>
              <a:gd name="connsiteY7524" fmla="*/ 2072557 h 2993922"/>
              <a:gd name="connsiteX7525" fmla="*/ 6883766 w 8938307"/>
              <a:gd name="connsiteY7525" fmla="*/ 2061967 h 2993922"/>
              <a:gd name="connsiteX7526" fmla="*/ 6873177 w 8938307"/>
              <a:gd name="connsiteY7526" fmla="*/ 2051376 h 2993922"/>
              <a:gd name="connsiteX7527" fmla="*/ 6867881 w 8938307"/>
              <a:gd name="connsiteY7527" fmla="*/ 2051376 h 2993922"/>
              <a:gd name="connsiteX7528" fmla="*/ 6851996 w 8938307"/>
              <a:gd name="connsiteY7528" fmla="*/ 2051376 h 2993922"/>
              <a:gd name="connsiteX7529" fmla="*/ 6820224 w 8938307"/>
              <a:gd name="connsiteY7529" fmla="*/ 2051376 h 2993922"/>
              <a:gd name="connsiteX7530" fmla="*/ 6777862 w 8938307"/>
              <a:gd name="connsiteY7530" fmla="*/ 2030194 h 2993922"/>
              <a:gd name="connsiteX7531" fmla="*/ 6751387 w 8938307"/>
              <a:gd name="connsiteY7531" fmla="*/ 2030194 h 2993922"/>
              <a:gd name="connsiteX7532" fmla="*/ 6719616 w 8938307"/>
              <a:gd name="connsiteY7532" fmla="*/ 2024900 h 2993922"/>
              <a:gd name="connsiteX7533" fmla="*/ 6693140 w 8938307"/>
              <a:gd name="connsiteY7533" fmla="*/ 2019605 h 2993922"/>
              <a:gd name="connsiteX7534" fmla="*/ 6693140 w 8938307"/>
              <a:gd name="connsiteY7534" fmla="*/ 2030194 h 2993922"/>
              <a:gd name="connsiteX7535" fmla="*/ 6735502 w 8938307"/>
              <a:gd name="connsiteY7535" fmla="*/ 2040786 h 2993922"/>
              <a:gd name="connsiteX7536" fmla="*/ 6746092 w 8938307"/>
              <a:gd name="connsiteY7536" fmla="*/ 2040786 h 2993922"/>
              <a:gd name="connsiteX7537" fmla="*/ 6751387 w 8938307"/>
              <a:gd name="connsiteY7537" fmla="*/ 2051376 h 2993922"/>
              <a:gd name="connsiteX7538" fmla="*/ 6724910 w 8938307"/>
              <a:gd name="connsiteY7538" fmla="*/ 2051376 h 2993922"/>
              <a:gd name="connsiteX7539" fmla="*/ 6671958 w 8938307"/>
              <a:gd name="connsiteY7539" fmla="*/ 2051376 h 2993922"/>
              <a:gd name="connsiteX7540" fmla="*/ 6661368 w 8938307"/>
              <a:gd name="connsiteY7540" fmla="*/ 2030194 h 2993922"/>
              <a:gd name="connsiteX7541" fmla="*/ 6650778 w 8938307"/>
              <a:gd name="connsiteY7541" fmla="*/ 2030194 h 2993922"/>
              <a:gd name="connsiteX7542" fmla="*/ 6640188 w 8938307"/>
              <a:gd name="connsiteY7542" fmla="*/ 2040786 h 2993922"/>
              <a:gd name="connsiteX7543" fmla="*/ 6640188 w 8938307"/>
              <a:gd name="connsiteY7543" fmla="*/ 2035490 h 2993922"/>
              <a:gd name="connsiteX7544" fmla="*/ 6640188 w 8938307"/>
              <a:gd name="connsiteY7544" fmla="*/ 2030194 h 2993922"/>
              <a:gd name="connsiteX7545" fmla="*/ 6619006 w 8938307"/>
              <a:gd name="connsiteY7545" fmla="*/ 1998424 h 2993922"/>
              <a:gd name="connsiteX7546" fmla="*/ 6576646 w 8938307"/>
              <a:gd name="connsiteY7546" fmla="*/ 1987834 h 2993922"/>
              <a:gd name="connsiteX7547" fmla="*/ 6592531 w 8938307"/>
              <a:gd name="connsiteY7547" fmla="*/ 1977242 h 2993922"/>
              <a:gd name="connsiteX7548" fmla="*/ 6587236 w 8938307"/>
              <a:gd name="connsiteY7548" fmla="*/ 1966653 h 2993922"/>
              <a:gd name="connsiteX7549" fmla="*/ 6576646 w 8938307"/>
              <a:gd name="connsiteY7549" fmla="*/ 1966653 h 2993922"/>
              <a:gd name="connsiteX7550" fmla="*/ 6513102 w 8938307"/>
              <a:gd name="connsiteY7550" fmla="*/ 1956063 h 2993922"/>
              <a:gd name="connsiteX7551" fmla="*/ 6502512 w 8938307"/>
              <a:gd name="connsiteY7551" fmla="*/ 1956063 h 2993922"/>
              <a:gd name="connsiteX7552" fmla="*/ 6491922 w 8938307"/>
              <a:gd name="connsiteY7552" fmla="*/ 1966653 h 2993922"/>
              <a:gd name="connsiteX7553" fmla="*/ 6491922 w 8938307"/>
              <a:gd name="connsiteY7553" fmla="*/ 1956063 h 2993922"/>
              <a:gd name="connsiteX7554" fmla="*/ 6481332 w 8938307"/>
              <a:gd name="connsiteY7554" fmla="*/ 1945472 h 2993922"/>
              <a:gd name="connsiteX7555" fmla="*/ 6470740 w 8938307"/>
              <a:gd name="connsiteY7555" fmla="*/ 1945472 h 2993922"/>
              <a:gd name="connsiteX7556" fmla="*/ 6470740 w 8938307"/>
              <a:gd name="connsiteY7556" fmla="*/ 1940176 h 2993922"/>
              <a:gd name="connsiteX7557" fmla="*/ 6460150 w 8938307"/>
              <a:gd name="connsiteY7557" fmla="*/ 1945472 h 2993922"/>
              <a:gd name="connsiteX7558" fmla="*/ 6470740 w 8938307"/>
              <a:gd name="connsiteY7558" fmla="*/ 1950767 h 2993922"/>
              <a:gd name="connsiteX7559" fmla="*/ 6470740 w 8938307"/>
              <a:gd name="connsiteY7559" fmla="*/ 1966653 h 2993922"/>
              <a:gd name="connsiteX7560" fmla="*/ 6449560 w 8938307"/>
              <a:gd name="connsiteY7560" fmla="*/ 1956063 h 2993922"/>
              <a:gd name="connsiteX7561" fmla="*/ 6438970 w 8938307"/>
              <a:gd name="connsiteY7561" fmla="*/ 1945472 h 2993922"/>
              <a:gd name="connsiteX7562" fmla="*/ 6438970 w 8938307"/>
              <a:gd name="connsiteY7562" fmla="*/ 1934882 h 2993922"/>
              <a:gd name="connsiteX7563" fmla="*/ 6407198 w 8938307"/>
              <a:gd name="connsiteY7563" fmla="*/ 1945472 h 2993922"/>
              <a:gd name="connsiteX7564" fmla="*/ 6391313 w 8938307"/>
              <a:gd name="connsiteY7564" fmla="*/ 1945472 h 2993922"/>
              <a:gd name="connsiteX7565" fmla="*/ 6375428 w 8938307"/>
              <a:gd name="connsiteY7565" fmla="*/ 1924290 h 2993922"/>
              <a:gd name="connsiteX7566" fmla="*/ 6333066 w 8938307"/>
              <a:gd name="connsiteY7566" fmla="*/ 1934882 h 2993922"/>
              <a:gd name="connsiteX7567" fmla="*/ 6343656 w 8938307"/>
              <a:gd name="connsiteY7567" fmla="*/ 1945472 h 2993922"/>
              <a:gd name="connsiteX7568" fmla="*/ 6354246 w 8938307"/>
              <a:gd name="connsiteY7568" fmla="*/ 1934882 h 2993922"/>
              <a:gd name="connsiteX7569" fmla="*/ 6375428 w 8938307"/>
              <a:gd name="connsiteY7569" fmla="*/ 1934882 h 2993922"/>
              <a:gd name="connsiteX7570" fmla="*/ 6375428 w 8938307"/>
              <a:gd name="connsiteY7570" fmla="*/ 1945472 h 2993922"/>
              <a:gd name="connsiteX7571" fmla="*/ 6386018 w 8938307"/>
              <a:gd name="connsiteY7571" fmla="*/ 1956063 h 2993922"/>
              <a:gd name="connsiteX7572" fmla="*/ 6396608 w 8938307"/>
              <a:gd name="connsiteY7572" fmla="*/ 1977242 h 2993922"/>
              <a:gd name="connsiteX7573" fmla="*/ 6364836 w 8938307"/>
              <a:gd name="connsiteY7573" fmla="*/ 1977242 h 2993922"/>
              <a:gd name="connsiteX7574" fmla="*/ 6311884 w 8938307"/>
              <a:gd name="connsiteY7574" fmla="*/ 1966653 h 2993922"/>
              <a:gd name="connsiteX7575" fmla="*/ 6295998 w 8938307"/>
              <a:gd name="connsiteY7575" fmla="*/ 1950767 h 2993922"/>
              <a:gd name="connsiteX7576" fmla="*/ 6269524 w 8938307"/>
              <a:gd name="connsiteY7576" fmla="*/ 1956063 h 2993922"/>
              <a:gd name="connsiteX7577" fmla="*/ 6311884 w 8938307"/>
              <a:gd name="connsiteY7577" fmla="*/ 1977242 h 2993922"/>
              <a:gd name="connsiteX7578" fmla="*/ 6322476 w 8938307"/>
              <a:gd name="connsiteY7578" fmla="*/ 1977242 h 2993922"/>
              <a:gd name="connsiteX7579" fmla="*/ 6333066 w 8938307"/>
              <a:gd name="connsiteY7579" fmla="*/ 1977242 h 2993922"/>
              <a:gd name="connsiteX7580" fmla="*/ 6364836 w 8938307"/>
              <a:gd name="connsiteY7580" fmla="*/ 1998424 h 2993922"/>
              <a:gd name="connsiteX7581" fmla="*/ 6375428 w 8938307"/>
              <a:gd name="connsiteY7581" fmla="*/ 1998424 h 2993922"/>
              <a:gd name="connsiteX7582" fmla="*/ 6386018 w 8938307"/>
              <a:gd name="connsiteY7582" fmla="*/ 2009015 h 2993922"/>
              <a:gd name="connsiteX7583" fmla="*/ 6407198 w 8938307"/>
              <a:gd name="connsiteY7583" fmla="*/ 2009015 h 2993922"/>
              <a:gd name="connsiteX7584" fmla="*/ 6417788 w 8938307"/>
              <a:gd name="connsiteY7584" fmla="*/ 2019605 h 2993922"/>
              <a:gd name="connsiteX7585" fmla="*/ 6446030 w 8938307"/>
              <a:gd name="connsiteY7585" fmla="*/ 2026665 h 2993922"/>
              <a:gd name="connsiteX7586" fmla="*/ 6438970 w 8938307"/>
              <a:gd name="connsiteY7586" fmla="*/ 2019605 h 2993922"/>
              <a:gd name="connsiteX7587" fmla="*/ 6454855 w 8938307"/>
              <a:gd name="connsiteY7587" fmla="*/ 2019605 h 2993922"/>
              <a:gd name="connsiteX7588" fmla="*/ 6470740 w 8938307"/>
              <a:gd name="connsiteY7588" fmla="*/ 2030194 h 2993922"/>
              <a:gd name="connsiteX7589" fmla="*/ 6460150 w 8938307"/>
              <a:gd name="connsiteY7589" fmla="*/ 2030194 h 2993922"/>
              <a:gd name="connsiteX7590" fmla="*/ 6486627 w 8938307"/>
              <a:gd name="connsiteY7590" fmla="*/ 2040786 h 2993922"/>
              <a:gd name="connsiteX7591" fmla="*/ 6491922 w 8938307"/>
              <a:gd name="connsiteY7591" fmla="*/ 2051376 h 2993922"/>
              <a:gd name="connsiteX7592" fmla="*/ 6491922 w 8938307"/>
              <a:gd name="connsiteY7592" fmla="*/ 2040786 h 2993922"/>
              <a:gd name="connsiteX7593" fmla="*/ 6513102 w 8938307"/>
              <a:gd name="connsiteY7593" fmla="*/ 2040786 h 2993922"/>
              <a:gd name="connsiteX7594" fmla="*/ 6513102 w 8938307"/>
              <a:gd name="connsiteY7594" fmla="*/ 2051376 h 2993922"/>
              <a:gd name="connsiteX7595" fmla="*/ 6513102 w 8938307"/>
              <a:gd name="connsiteY7595" fmla="*/ 2061967 h 2993922"/>
              <a:gd name="connsiteX7596" fmla="*/ 6555464 w 8938307"/>
              <a:gd name="connsiteY7596" fmla="*/ 2072557 h 2993922"/>
              <a:gd name="connsiteX7597" fmla="*/ 6608416 w 8938307"/>
              <a:gd name="connsiteY7597" fmla="*/ 2083146 h 2993922"/>
              <a:gd name="connsiteX7598" fmla="*/ 6597826 w 8938307"/>
              <a:gd name="connsiteY7598" fmla="*/ 2072557 h 2993922"/>
              <a:gd name="connsiteX7599" fmla="*/ 6597826 w 8938307"/>
              <a:gd name="connsiteY7599" fmla="*/ 2061967 h 2993922"/>
              <a:gd name="connsiteX7600" fmla="*/ 6619006 w 8938307"/>
              <a:gd name="connsiteY7600" fmla="*/ 2072557 h 2993922"/>
              <a:gd name="connsiteX7601" fmla="*/ 6640188 w 8938307"/>
              <a:gd name="connsiteY7601" fmla="*/ 2093738 h 2993922"/>
              <a:gd name="connsiteX7602" fmla="*/ 6650778 w 8938307"/>
              <a:gd name="connsiteY7602" fmla="*/ 2093738 h 2993922"/>
              <a:gd name="connsiteX7603" fmla="*/ 6666664 w 8938307"/>
              <a:gd name="connsiteY7603" fmla="*/ 2099033 h 2993922"/>
              <a:gd name="connsiteX7604" fmla="*/ 6693140 w 8938307"/>
              <a:gd name="connsiteY7604" fmla="*/ 2109623 h 2993922"/>
              <a:gd name="connsiteX7605" fmla="*/ 6719616 w 8938307"/>
              <a:gd name="connsiteY7605" fmla="*/ 2120213 h 2993922"/>
              <a:gd name="connsiteX7606" fmla="*/ 6735502 w 8938307"/>
              <a:gd name="connsiteY7606" fmla="*/ 2125509 h 2993922"/>
              <a:gd name="connsiteX7607" fmla="*/ 6767272 w 8938307"/>
              <a:gd name="connsiteY7607" fmla="*/ 2125509 h 2993922"/>
              <a:gd name="connsiteX7608" fmla="*/ 6777862 w 8938307"/>
              <a:gd name="connsiteY7608" fmla="*/ 2136099 h 2993922"/>
              <a:gd name="connsiteX7609" fmla="*/ 6756682 w 8938307"/>
              <a:gd name="connsiteY7609" fmla="*/ 2136099 h 2993922"/>
              <a:gd name="connsiteX7610" fmla="*/ 6767272 w 8938307"/>
              <a:gd name="connsiteY7610" fmla="*/ 2146690 h 2993922"/>
              <a:gd name="connsiteX7611" fmla="*/ 6799044 w 8938307"/>
              <a:gd name="connsiteY7611" fmla="*/ 2157280 h 2993922"/>
              <a:gd name="connsiteX7612" fmla="*/ 6799044 w 8938307"/>
              <a:gd name="connsiteY7612" fmla="*/ 2146690 h 2993922"/>
              <a:gd name="connsiteX7613" fmla="*/ 6809634 w 8938307"/>
              <a:gd name="connsiteY7613" fmla="*/ 2136099 h 2993922"/>
              <a:gd name="connsiteX7614" fmla="*/ 6820224 w 8938307"/>
              <a:gd name="connsiteY7614" fmla="*/ 2136099 h 2993922"/>
              <a:gd name="connsiteX7615" fmla="*/ 6830814 w 8938307"/>
              <a:gd name="connsiteY7615" fmla="*/ 2136099 h 2993922"/>
              <a:gd name="connsiteX7616" fmla="*/ 6830814 w 8938307"/>
              <a:gd name="connsiteY7616" fmla="*/ 2146690 h 2993922"/>
              <a:gd name="connsiteX7617" fmla="*/ 6830814 w 8938307"/>
              <a:gd name="connsiteY7617" fmla="*/ 2157280 h 2993922"/>
              <a:gd name="connsiteX7618" fmla="*/ 6873177 w 8938307"/>
              <a:gd name="connsiteY7618" fmla="*/ 2178461 h 2993922"/>
              <a:gd name="connsiteX7619" fmla="*/ 6889062 w 8938307"/>
              <a:gd name="connsiteY7619" fmla="*/ 2178461 h 2993922"/>
              <a:gd name="connsiteX7620" fmla="*/ 6894358 w 8938307"/>
              <a:gd name="connsiteY7620" fmla="*/ 2167871 h 2993922"/>
              <a:gd name="connsiteX7621" fmla="*/ 6915539 w 8938307"/>
              <a:gd name="connsiteY7621" fmla="*/ 2167871 h 2993922"/>
              <a:gd name="connsiteX7622" fmla="*/ 6957900 w 8938307"/>
              <a:gd name="connsiteY7622" fmla="*/ 2178461 h 2993922"/>
              <a:gd name="connsiteX7623" fmla="*/ 6968491 w 8938307"/>
              <a:gd name="connsiteY7623" fmla="*/ 2178461 h 2993922"/>
              <a:gd name="connsiteX7624" fmla="*/ 6968491 w 8938307"/>
              <a:gd name="connsiteY7624" fmla="*/ 2189051 h 2993922"/>
              <a:gd name="connsiteX7625" fmla="*/ 6984376 w 8938307"/>
              <a:gd name="connsiteY7625" fmla="*/ 2194346 h 2993922"/>
              <a:gd name="connsiteX7626" fmla="*/ 6994966 w 8938307"/>
              <a:gd name="connsiteY7626" fmla="*/ 2189051 h 2993922"/>
              <a:gd name="connsiteX7627" fmla="*/ 7000262 w 8938307"/>
              <a:gd name="connsiteY7627" fmla="*/ 2194346 h 2993922"/>
              <a:gd name="connsiteX7628" fmla="*/ 7000262 w 8938307"/>
              <a:gd name="connsiteY7628" fmla="*/ 2199642 h 2993922"/>
              <a:gd name="connsiteX7629" fmla="*/ 6989670 w 8938307"/>
              <a:gd name="connsiteY7629" fmla="*/ 2199642 h 2993922"/>
              <a:gd name="connsiteX7630" fmla="*/ 6989670 w 8938307"/>
              <a:gd name="connsiteY7630" fmla="*/ 2210232 h 2993922"/>
              <a:gd name="connsiteX7631" fmla="*/ 7005558 w 8938307"/>
              <a:gd name="connsiteY7631" fmla="*/ 2204937 h 2993922"/>
              <a:gd name="connsiteX7632" fmla="*/ 7032033 w 8938307"/>
              <a:gd name="connsiteY7632" fmla="*/ 2199642 h 2993922"/>
              <a:gd name="connsiteX7633" fmla="*/ 7053214 w 8938307"/>
              <a:gd name="connsiteY7633" fmla="*/ 2204937 h 2993922"/>
              <a:gd name="connsiteX7634" fmla="*/ 7074395 w 8938307"/>
              <a:gd name="connsiteY7634" fmla="*/ 2210232 h 2993922"/>
              <a:gd name="connsiteX7635" fmla="*/ 7084985 w 8938307"/>
              <a:gd name="connsiteY7635" fmla="*/ 2220823 h 2993922"/>
              <a:gd name="connsiteX7636" fmla="*/ 7100870 w 8938307"/>
              <a:gd name="connsiteY7636" fmla="*/ 2215527 h 2993922"/>
              <a:gd name="connsiteX7637" fmla="*/ 7116756 w 8938307"/>
              <a:gd name="connsiteY7637" fmla="*/ 2220823 h 2993922"/>
              <a:gd name="connsiteX7638" fmla="*/ 7148526 w 8938307"/>
              <a:gd name="connsiteY7638" fmla="*/ 2220823 h 2993922"/>
              <a:gd name="connsiteX7639" fmla="*/ 7169708 w 8938307"/>
              <a:gd name="connsiteY7639" fmla="*/ 2231413 h 2993922"/>
              <a:gd name="connsiteX7640" fmla="*/ 7190889 w 8938307"/>
              <a:gd name="connsiteY7640" fmla="*/ 2231413 h 2993922"/>
              <a:gd name="connsiteX7641" fmla="*/ 7201480 w 8938307"/>
              <a:gd name="connsiteY7641" fmla="*/ 2242004 h 2993922"/>
              <a:gd name="connsiteX7642" fmla="*/ 7227956 w 8938307"/>
              <a:gd name="connsiteY7642" fmla="*/ 2247298 h 2993922"/>
              <a:gd name="connsiteX7643" fmla="*/ 7254432 w 8938307"/>
              <a:gd name="connsiteY7643" fmla="*/ 2252594 h 2993922"/>
              <a:gd name="connsiteX7644" fmla="*/ 7254432 w 8938307"/>
              <a:gd name="connsiteY7644" fmla="*/ 2263184 h 2993922"/>
              <a:gd name="connsiteX7645" fmla="*/ 7265022 w 8938307"/>
              <a:gd name="connsiteY7645" fmla="*/ 2273775 h 2993922"/>
              <a:gd name="connsiteX7646" fmla="*/ 7227956 w 8938307"/>
              <a:gd name="connsiteY7646" fmla="*/ 2284365 h 2993922"/>
              <a:gd name="connsiteX7647" fmla="*/ 7180299 w 8938307"/>
              <a:gd name="connsiteY7647" fmla="*/ 2284365 h 2993922"/>
              <a:gd name="connsiteX7648" fmla="*/ 7159118 w 8938307"/>
              <a:gd name="connsiteY7648" fmla="*/ 2284365 h 2993922"/>
              <a:gd name="connsiteX7649" fmla="*/ 7137937 w 8938307"/>
              <a:gd name="connsiteY7649" fmla="*/ 2284365 h 2993922"/>
              <a:gd name="connsiteX7650" fmla="*/ 7169708 w 8938307"/>
              <a:gd name="connsiteY7650" fmla="*/ 2294956 h 2993922"/>
              <a:gd name="connsiteX7651" fmla="*/ 7222660 w 8938307"/>
              <a:gd name="connsiteY7651" fmla="*/ 2294956 h 2993922"/>
              <a:gd name="connsiteX7652" fmla="*/ 7222660 w 8938307"/>
              <a:gd name="connsiteY7652" fmla="*/ 2305546 h 2993922"/>
              <a:gd name="connsiteX7653" fmla="*/ 7233251 w 8938307"/>
              <a:gd name="connsiteY7653" fmla="*/ 2316136 h 2993922"/>
              <a:gd name="connsiteX7654" fmla="*/ 7254432 w 8938307"/>
              <a:gd name="connsiteY7654" fmla="*/ 2326727 h 2993922"/>
              <a:gd name="connsiteX7655" fmla="*/ 7243841 w 8938307"/>
              <a:gd name="connsiteY7655" fmla="*/ 2326727 h 2993922"/>
              <a:gd name="connsiteX7656" fmla="*/ 7233251 w 8938307"/>
              <a:gd name="connsiteY7656" fmla="*/ 2326727 h 2993922"/>
              <a:gd name="connsiteX7657" fmla="*/ 7233251 w 8938307"/>
              <a:gd name="connsiteY7657" fmla="*/ 2337317 h 2993922"/>
              <a:gd name="connsiteX7658" fmla="*/ 7212070 w 8938307"/>
              <a:gd name="connsiteY7658" fmla="*/ 2326727 h 2993922"/>
              <a:gd name="connsiteX7659" fmla="*/ 7212070 w 8938307"/>
              <a:gd name="connsiteY7659" fmla="*/ 2321431 h 2993922"/>
              <a:gd name="connsiteX7660" fmla="*/ 7201480 w 8938307"/>
              <a:gd name="connsiteY7660" fmla="*/ 2326727 h 2993922"/>
              <a:gd name="connsiteX7661" fmla="*/ 7190889 w 8938307"/>
              <a:gd name="connsiteY7661" fmla="*/ 2326727 h 2993922"/>
              <a:gd name="connsiteX7662" fmla="*/ 7159118 w 8938307"/>
              <a:gd name="connsiteY7662" fmla="*/ 2316136 h 2993922"/>
              <a:gd name="connsiteX7663" fmla="*/ 7084985 w 8938307"/>
              <a:gd name="connsiteY7663" fmla="*/ 2294956 h 2993922"/>
              <a:gd name="connsiteX7664" fmla="*/ 7053214 w 8938307"/>
              <a:gd name="connsiteY7664" fmla="*/ 2284365 h 2993922"/>
              <a:gd name="connsiteX7665" fmla="*/ 7042622 w 8938307"/>
              <a:gd name="connsiteY7665" fmla="*/ 2273775 h 2993922"/>
              <a:gd name="connsiteX7666" fmla="*/ 7053214 w 8938307"/>
              <a:gd name="connsiteY7666" fmla="*/ 2263184 h 2993922"/>
              <a:gd name="connsiteX7667" fmla="*/ 7063804 w 8938307"/>
              <a:gd name="connsiteY7667" fmla="*/ 2252594 h 2993922"/>
              <a:gd name="connsiteX7668" fmla="*/ 7063804 w 8938307"/>
              <a:gd name="connsiteY7668" fmla="*/ 2263184 h 2993922"/>
              <a:gd name="connsiteX7669" fmla="*/ 7074395 w 8938307"/>
              <a:gd name="connsiteY7669" fmla="*/ 2273775 h 2993922"/>
              <a:gd name="connsiteX7670" fmla="*/ 7095574 w 8938307"/>
              <a:gd name="connsiteY7670" fmla="*/ 2284365 h 2993922"/>
              <a:gd name="connsiteX7671" fmla="*/ 7116756 w 8938307"/>
              <a:gd name="connsiteY7671" fmla="*/ 2273775 h 2993922"/>
              <a:gd name="connsiteX7672" fmla="*/ 7127347 w 8938307"/>
              <a:gd name="connsiteY7672" fmla="*/ 2263184 h 2993922"/>
              <a:gd name="connsiteX7673" fmla="*/ 7106166 w 8938307"/>
              <a:gd name="connsiteY7673" fmla="*/ 2263184 h 2993922"/>
              <a:gd name="connsiteX7674" fmla="*/ 7063804 w 8938307"/>
              <a:gd name="connsiteY7674" fmla="*/ 2242004 h 2993922"/>
              <a:gd name="connsiteX7675" fmla="*/ 7042622 w 8938307"/>
              <a:gd name="connsiteY7675" fmla="*/ 2231413 h 2993922"/>
              <a:gd name="connsiteX7676" fmla="*/ 7042622 w 8938307"/>
              <a:gd name="connsiteY7676" fmla="*/ 2242004 h 2993922"/>
              <a:gd name="connsiteX7677" fmla="*/ 7021443 w 8938307"/>
              <a:gd name="connsiteY7677" fmla="*/ 2242004 h 2993922"/>
              <a:gd name="connsiteX7678" fmla="*/ 7000262 w 8938307"/>
              <a:gd name="connsiteY7678" fmla="*/ 2242004 h 2993922"/>
              <a:gd name="connsiteX7679" fmla="*/ 7021443 w 8938307"/>
              <a:gd name="connsiteY7679" fmla="*/ 2263184 h 2993922"/>
              <a:gd name="connsiteX7680" fmla="*/ 7010852 w 8938307"/>
              <a:gd name="connsiteY7680" fmla="*/ 2263184 h 2993922"/>
              <a:gd name="connsiteX7681" fmla="*/ 7000262 w 8938307"/>
              <a:gd name="connsiteY7681" fmla="*/ 2263184 h 2993922"/>
              <a:gd name="connsiteX7682" fmla="*/ 6984376 w 8938307"/>
              <a:gd name="connsiteY7682" fmla="*/ 2268479 h 2993922"/>
              <a:gd name="connsiteX7683" fmla="*/ 6968491 w 8938307"/>
              <a:gd name="connsiteY7683" fmla="*/ 2273775 h 2993922"/>
              <a:gd name="connsiteX7684" fmla="*/ 6957900 w 8938307"/>
              <a:gd name="connsiteY7684" fmla="*/ 2284365 h 2993922"/>
              <a:gd name="connsiteX7685" fmla="*/ 6968491 w 8938307"/>
              <a:gd name="connsiteY7685" fmla="*/ 2294956 h 2993922"/>
              <a:gd name="connsiteX7686" fmla="*/ 6957900 w 8938307"/>
              <a:gd name="connsiteY7686" fmla="*/ 2294956 h 2993922"/>
              <a:gd name="connsiteX7687" fmla="*/ 6957900 w 8938307"/>
              <a:gd name="connsiteY7687" fmla="*/ 2305546 h 2993922"/>
              <a:gd name="connsiteX7688" fmla="*/ 6963196 w 8938307"/>
              <a:gd name="connsiteY7688" fmla="*/ 2316136 h 2993922"/>
              <a:gd name="connsiteX7689" fmla="*/ 6968491 w 8938307"/>
              <a:gd name="connsiteY7689" fmla="*/ 2326727 h 2993922"/>
              <a:gd name="connsiteX7690" fmla="*/ 6968491 w 8938307"/>
              <a:gd name="connsiteY7690" fmla="*/ 2337317 h 2993922"/>
              <a:gd name="connsiteX7691" fmla="*/ 6957900 w 8938307"/>
              <a:gd name="connsiteY7691" fmla="*/ 2326727 h 2993922"/>
              <a:gd name="connsiteX7692" fmla="*/ 6873177 w 8938307"/>
              <a:gd name="connsiteY7692" fmla="*/ 2305546 h 2993922"/>
              <a:gd name="connsiteX7693" fmla="*/ 6841406 w 8938307"/>
              <a:gd name="connsiteY7693" fmla="*/ 2294956 h 2993922"/>
              <a:gd name="connsiteX7694" fmla="*/ 6830814 w 8938307"/>
              <a:gd name="connsiteY7694" fmla="*/ 2294956 h 2993922"/>
              <a:gd name="connsiteX7695" fmla="*/ 6820224 w 8938307"/>
              <a:gd name="connsiteY7695" fmla="*/ 2305546 h 2993922"/>
              <a:gd name="connsiteX7696" fmla="*/ 6814929 w 8938307"/>
              <a:gd name="connsiteY7696" fmla="*/ 2300250 h 2993922"/>
              <a:gd name="connsiteX7697" fmla="*/ 6788454 w 8938307"/>
              <a:gd name="connsiteY7697" fmla="*/ 2294956 h 2993922"/>
              <a:gd name="connsiteX7698" fmla="*/ 6788454 w 8938307"/>
              <a:gd name="connsiteY7698" fmla="*/ 2284365 h 2993922"/>
              <a:gd name="connsiteX7699" fmla="*/ 6799044 w 8938307"/>
              <a:gd name="connsiteY7699" fmla="*/ 2252594 h 2993922"/>
              <a:gd name="connsiteX7700" fmla="*/ 6851996 w 8938307"/>
              <a:gd name="connsiteY7700" fmla="*/ 2273775 h 2993922"/>
              <a:gd name="connsiteX7701" fmla="*/ 6867881 w 8938307"/>
              <a:gd name="connsiteY7701" fmla="*/ 2279069 h 2993922"/>
              <a:gd name="connsiteX7702" fmla="*/ 6883766 w 8938307"/>
              <a:gd name="connsiteY7702" fmla="*/ 2284365 h 2993922"/>
              <a:gd name="connsiteX7703" fmla="*/ 6894358 w 8938307"/>
              <a:gd name="connsiteY7703" fmla="*/ 2284365 h 2993922"/>
              <a:gd name="connsiteX7704" fmla="*/ 6830814 w 8938307"/>
              <a:gd name="connsiteY7704" fmla="*/ 2263184 h 2993922"/>
              <a:gd name="connsiteX7705" fmla="*/ 6809634 w 8938307"/>
              <a:gd name="connsiteY7705" fmla="*/ 2242004 h 2993922"/>
              <a:gd name="connsiteX7706" fmla="*/ 6799044 w 8938307"/>
              <a:gd name="connsiteY7706" fmla="*/ 2242004 h 2993922"/>
              <a:gd name="connsiteX7707" fmla="*/ 6788454 w 8938307"/>
              <a:gd name="connsiteY7707" fmla="*/ 2220823 h 2993922"/>
              <a:gd name="connsiteX7708" fmla="*/ 6799044 w 8938307"/>
              <a:gd name="connsiteY7708" fmla="*/ 2210232 h 2993922"/>
              <a:gd name="connsiteX7709" fmla="*/ 6809634 w 8938307"/>
              <a:gd name="connsiteY7709" fmla="*/ 2210232 h 2993922"/>
              <a:gd name="connsiteX7710" fmla="*/ 6777862 w 8938307"/>
              <a:gd name="connsiteY7710" fmla="*/ 2199642 h 2993922"/>
              <a:gd name="connsiteX7711" fmla="*/ 6777862 w 8938307"/>
              <a:gd name="connsiteY7711" fmla="*/ 2210232 h 2993922"/>
              <a:gd name="connsiteX7712" fmla="*/ 6761977 w 8938307"/>
              <a:gd name="connsiteY7712" fmla="*/ 2210232 h 2993922"/>
              <a:gd name="connsiteX7713" fmla="*/ 6767272 w 8938307"/>
              <a:gd name="connsiteY7713" fmla="*/ 2220823 h 2993922"/>
              <a:gd name="connsiteX7714" fmla="*/ 6767272 w 8938307"/>
              <a:gd name="connsiteY7714" fmla="*/ 2231413 h 2993922"/>
              <a:gd name="connsiteX7715" fmla="*/ 6735502 w 8938307"/>
              <a:gd name="connsiteY7715" fmla="*/ 2231413 h 2993922"/>
              <a:gd name="connsiteX7716" fmla="*/ 6724910 w 8938307"/>
              <a:gd name="connsiteY7716" fmla="*/ 2231413 h 2993922"/>
              <a:gd name="connsiteX7717" fmla="*/ 6719616 w 8938307"/>
              <a:gd name="connsiteY7717" fmla="*/ 2231413 h 2993922"/>
              <a:gd name="connsiteX7718" fmla="*/ 6703730 w 8938307"/>
              <a:gd name="connsiteY7718" fmla="*/ 2231413 h 2993922"/>
              <a:gd name="connsiteX7719" fmla="*/ 6698435 w 8938307"/>
              <a:gd name="connsiteY7719" fmla="*/ 2236708 h 2993922"/>
              <a:gd name="connsiteX7720" fmla="*/ 6693140 w 8938307"/>
              <a:gd name="connsiteY7720" fmla="*/ 2242004 h 2993922"/>
              <a:gd name="connsiteX7721" fmla="*/ 6693140 w 8938307"/>
              <a:gd name="connsiteY7721" fmla="*/ 2252594 h 2993922"/>
              <a:gd name="connsiteX7722" fmla="*/ 6682550 w 8938307"/>
              <a:gd name="connsiteY7722" fmla="*/ 2231413 h 2993922"/>
              <a:gd name="connsiteX7723" fmla="*/ 6680785 w 8938307"/>
              <a:gd name="connsiteY7723" fmla="*/ 2228766 h 2993922"/>
              <a:gd name="connsiteX7724" fmla="*/ 6679901 w 8938307"/>
              <a:gd name="connsiteY7724" fmla="*/ 2230089 h 2993922"/>
              <a:gd name="connsiteX7725" fmla="*/ 6671958 w 8938307"/>
              <a:gd name="connsiteY7725" fmla="*/ 2231413 h 2993922"/>
              <a:gd name="connsiteX7726" fmla="*/ 6673282 w 8938307"/>
              <a:gd name="connsiteY7726" fmla="*/ 2223470 h 2993922"/>
              <a:gd name="connsiteX7727" fmla="*/ 6674076 w 8938307"/>
              <a:gd name="connsiteY7727" fmla="*/ 2222941 h 2993922"/>
              <a:gd name="connsiteX7728" fmla="*/ 6661368 w 8938307"/>
              <a:gd name="connsiteY7728" fmla="*/ 2220823 h 2993922"/>
              <a:gd name="connsiteX7729" fmla="*/ 6629598 w 8938307"/>
              <a:gd name="connsiteY7729" fmla="*/ 2220823 h 2993922"/>
              <a:gd name="connsiteX7730" fmla="*/ 6650778 w 8938307"/>
              <a:gd name="connsiteY7730" fmla="*/ 2210232 h 2993922"/>
              <a:gd name="connsiteX7731" fmla="*/ 6671958 w 8938307"/>
              <a:gd name="connsiteY7731" fmla="*/ 2210232 h 2993922"/>
              <a:gd name="connsiteX7732" fmla="*/ 6682550 w 8938307"/>
              <a:gd name="connsiteY7732" fmla="*/ 2210232 h 2993922"/>
              <a:gd name="connsiteX7733" fmla="*/ 6724910 w 8938307"/>
              <a:gd name="connsiteY7733" fmla="*/ 2210232 h 2993922"/>
              <a:gd name="connsiteX7734" fmla="*/ 6740796 w 8938307"/>
              <a:gd name="connsiteY7734" fmla="*/ 2204937 h 2993922"/>
              <a:gd name="connsiteX7735" fmla="*/ 6735502 w 8938307"/>
              <a:gd name="connsiteY7735" fmla="*/ 2199642 h 2993922"/>
              <a:gd name="connsiteX7736" fmla="*/ 6735502 w 8938307"/>
              <a:gd name="connsiteY7736" fmla="*/ 2189051 h 2993922"/>
              <a:gd name="connsiteX7737" fmla="*/ 6746092 w 8938307"/>
              <a:gd name="connsiteY7737" fmla="*/ 2178461 h 2993922"/>
              <a:gd name="connsiteX7738" fmla="*/ 6740796 w 8938307"/>
              <a:gd name="connsiteY7738" fmla="*/ 2167871 h 2993922"/>
              <a:gd name="connsiteX7739" fmla="*/ 6724910 w 8938307"/>
              <a:gd name="connsiteY7739" fmla="*/ 2167871 h 2993922"/>
              <a:gd name="connsiteX7740" fmla="*/ 6693140 w 8938307"/>
              <a:gd name="connsiteY7740" fmla="*/ 2157280 h 2993922"/>
              <a:gd name="connsiteX7741" fmla="*/ 6661368 w 8938307"/>
              <a:gd name="connsiteY7741" fmla="*/ 2157280 h 2993922"/>
              <a:gd name="connsiteX7742" fmla="*/ 6650778 w 8938307"/>
              <a:gd name="connsiteY7742" fmla="*/ 2157280 h 2993922"/>
              <a:gd name="connsiteX7743" fmla="*/ 6650778 w 8938307"/>
              <a:gd name="connsiteY7743" fmla="*/ 2167871 h 2993922"/>
              <a:gd name="connsiteX7744" fmla="*/ 6666664 w 8938307"/>
              <a:gd name="connsiteY7744" fmla="*/ 2173165 h 2993922"/>
              <a:gd name="connsiteX7745" fmla="*/ 6682550 w 8938307"/>
              <a:gd name="connsiteY7745" fmla="*/ 2178461 h 2993922"/>
              <a:gd name="connsiteX7746" fmla="*/ 6661368 w 8938307"/>
              <a:gd name="connsiteY7746" fmla="*/ 2178461 h 2993922"/>
              <a:gd name="connsiteX7747" fmla="*/ 6634892 w 8938307"/>
              <a:gd name="connsiteY7747" fmla="*/ 2173165 h 2993922"/>
              <a:gd name="connsiteX7748" fmla="*/ 6629598 w 8938307"/>
              <a:gd name="connsiteY7748" fmla="*/ 2178461 h 2993922"/>
              <a:gd name="connsiteX7749" fmla="*/ 6619006 w 8938307"/>
              <a:gd name="connsiteY7749" fmla="*/ 2189051 h 2993922"/>
              <a:gd name="connsiteX7750" fmla="*/ 6587236 w 8938307"/>
              <a:gd name="connsiteY7750" fmla="*/ 2199642 h 2993922"/>
              <a:gd name="connsiteX7751" fmla="*/ 6587236 w 8938307"/>
              <a:gd name="connsiteY7751" fmla="*/ 2189051 h 2993922"/>
              <a:gd name="connsiteX7752" fmla="*/ 6576646 w 8938307"/>
              <a:gd name="connsiteY7752" fmla="*/ 2178461 h 2993922"/>
              <a:gd name="connsiteX7753" fmla="*/ 6566054 w 8938307"/>
              <a:gd name="connsiteY7753" fmla="*/ 2189051 h 2993922"/>
              <a:gd name="connsiteX7754" fmla="*/ 6555464 w 8938307"/>
              <a:gd name="connsiteY7754" fmla="*/ 2189051 h 2993922"/>
              <a:gd name="connsiteX7755" fmla="*/ 6502512 w 8938307"/>
              <a:gd name="connsiteY7755" fmla="*/ 2178461 h 2993922"/>
              <a:gd name="connsiteX7756" fmla="*/ 6491922 w 8938307"/>
              <a:gd name="connsiteY7756" fmla="*/ 2167871 h 2993922"/>
              <a:gd name="connsiteX7757" fmla="*/ 6491922 w 8938307"/>
              <a:gd name="connsiteY7757" fmla="*/ 2157280 h 2993922"/>
              <a:gd name="connsiteX7758" fmla="*/ 6502512 w 8938307"/>
              <a:gd name="connsiteY7758" fmla="*/ 2146690 h 2993922"/>
              <a:gd name="connsiteX7759" fmla="*/ 6523694 w 8938307"/>
              <a:gd name="connsiteY7759" fmla="*/ 2167871 h 2993922"/>
              <a:gd name="connsiteX7760" fmla="*/ 6544874 w 8938307"/>
              <a:gd name="connsiteY7760" fmla="*/ 2178461 h 2993922"/>
              <a:gd name="connsiteX7761" fmla="*/ 6566054 w 8938307"/>
              <a:gd name="connsiteY7761" fmla="*/ 2167871 h 2993922"/>
              <a:gd name="connsiteX7762" fmla="*/ 6608416 w 8938307"/>
              <a:gd name="connsiteY7762" fmla="*/ 2167871 h 2993922"/>
              <a:gd name="connsiteX7763" fmla="*/ 6597826 w 8938307"/>
              <a:gd name="connsiteY7763" fmla="*/ 2146690 h 2993922"/>
              <a:gd name="connsiteX7764" fmla="*/ 6581940 w 8938307"/>
              <a:gd name="connsiteY7764" fmla="*/ 2141394 h 2993922"/>
              <a:gd name="connsiteX7765" fmla="*/ 6539579 w 8938307"/>
              <a:gd name="connsiteY7765" fmla="*/ 2136099 h 2993922"/>
              <a:gd name="connsiteX7766" fmla="*/ 6497217 w 8938307"/>
              <a:gd name="connsiteY7766" fmla="*/ 2130804 h 2993922"/>
              <a:gd name="connsiteX7767" fmla="*/ 6476036 w 8938307"/>
              <a:gd name="connsiteY7767" fmla="*/ 2130804 h 2993922"/>
              <a:gd name="connsiteX7768" fmla="*/ 6462798 w 8938307"/>
              <a:gd name="connsiteY7768" fmla="*/ 2134775 h 2993922"/>
              <a:gd name="connsiteX7769" fmla="*/ 6460150 w 8938307"/>
              <a:gd name="connsiteY7769" fmla="*/ 2135216 h 2993922"/>
              <a:gd name="connsiteX7770" fmla="*/ 6460150 w 8938307"/>
              <a:gd name="connsiteY7770" fmla="*/ 2104328 h 2993922"/>
              <a:gd name="connsiteX7771" fmla="*/ 6460150 w 8938307"/>
              <a:gd name="connsiteY7771" fmla="*/ 2093738 h 2993922"/>
              <a:gd name="connsiteX7772" fmla="*/ 6417788 w 8938307"/>
              <a:gd name="connsiteY7772" fmla="*/ 2072557 h 2993922"/>
              <a:gd name="connsiteX7773" fmla="*/ 6428380 w 8938307"/>
              <a:gd name="connsiteY7773" fmla="*/ 2083146 h 2993922"/>
              <a:gd name="connsiteX7774" fmla="*/ 6438970 w 8938307"/>
              <a:gd name="connsiteY7774" fmla="*/ 2093738 h 2993922"/>
              <a:gd name="connsiteX7775" fmla="*/ 6428380 w 8938307"/>
              <a:gd name="connsiteY7775" fmla="*/ 2114919 h 2993922"/>
              <a:gd name="connsiteX7776" fmla="*/ 6407198 w 8938307"/>
              <a:gd name="connsiteY7776" fmla="*/ 2104328 h 2993922"/>
              <a:gd name="connsiteX7777" fmla="*/ 6375428 w 8938307"/>
              <a:gd name="connsiteY7777" fmla="*/ 2093738 h 2993922"/>
              <a:gd name="connsiteX7778" fmla="*/ 6364836 w 8938307"/>
              <a:gd name="connsiteY7778" fmla="*/ 2093738 h 2993922"/>
              <a:gd name="connsiteX7779" fmla="*/ 6343656 w 8938307"/>
              <a:gd name="connsiteY7779" fmla="*/ 2104328 h 2993922"/>
              <a:gd name="connsiteX7780" fmla="*/ 6375428 w 8938307"/>
              <a:gd name="connsiteY7780" fmla="*/ 2125509 h 2993922"/>
              <a:gd name="connsiteX7781" fmla="*/ 6386018 w 8938307"/>
              <a:gd name="connsiteY7781" fmla="*/ 2136099 h 2993922"/>
              <a:gd name="connsiteX7782" fmla="*/ 6396608 w 8938307"/>
              <a:gd name="connsiteY7782" fmla="*/ 2146690 h 2993922"/>
              <a:gd name="connsiteX7783" fmla="*/ 6407198 w 8938307"/>
              <a:gd name="connsiteY7783" fmla="*/ 2157280 h 2993922"/>
              <a:gd name="connsiteX7784" fmla="*/ 6428380 w 8938307"/>
              <a:gd name="connsiteY7784" fmla="*/ 2167871 h 2993922"/>
              <a:gd name="connsiteX7785" fmla="*/ 6470740 w 8938307"/>
              <a:gd name="connsiteY7785" fmla="*/ 2189051 h 2993922"/>
              <a:gd name="connsiteX7786" fmla="*/ 6460150 w 8938307"/>
              <a:gd name="connsiteY7786" fmla="*/ 2189051 h 2993922"/>
              <a:gd name="connsiteX7787" fmla="*/ 6438970 w 8938307"/>
              <a:gd name="connsiteY7787" fmla="*/ 2189051 h 2993922"/>
              <a:gd name="connsiteX7788" fmla="*/ 6428380 w 8938307"/>
              <a:gd name="connsiteY7788" fmla="*/ 2199642 h 2993922"/>
              <a:gd name="connsiteX7789" fmla="*/ 6396608 w 8938307"/>
              <a:gd name="connsiteY7789" fmla="*/ 2189051 h 2993922"/>
              <a:gd name="connsiteX7790" fmla="*/ 6386018 w 8938307"/>
              <a:gd name="connsiteY7790" fmla="*/ 2189051 h 2993922"/>
              <a:gd name="connsiteX7791" fmla="*/ 6364836 w 8938307"/>
              <a:gd name="connsiteY7791" fmla="*/ 2178461 h 2993922"/>
              <a:gd name="connsiteX7792" fmla="*/ 6364836 w 8938307"/>
              <a:gd name="connsiteY7792" fmla="*/ 2189051 h 2993922"/>
              <a:gd name="connsiteX7793" fmla="*/ 6364836 w 8938307"/>
              <a:gd name="connsiteY7793" fmla="*/ 2210232 h 2993922"/>
              <a:gd name="connsiteX7794" fmla="*/ 6354246 w 8938307"/>
              <a:gd name="connsiteY7794" fmla="*/ 2210232 h 2993922"/>
              <a:gd name="connsiteX7795" fmla="*/ 6338361 w 8938307"/>
              <a:gd name="connsiteY7795" fmla="*/ 2194346 h 2993922"/>
              <a:gd name="connsiteX7796" fmla="*/ 6343656 w 8938307"/>
              <a:gd name="connsiteY7796" fmla="*/ 2178461 h 2993922"/>
              <a:gd name="connsiteX7797" fmla="*/ 6354246 w 8938307"/>
              <a:gd name="connsiteY7797" fmla="*/ 2167871 h 2993922"/>
              <a:gd name="connsiteX7798" fmla="*/ 6343656 w 8938307"/>
              <a:gd name="connsiteY7798" fmla="*/ 2157280 h 2993922"/>
              <a:gd name="connsiteX7799" fmla="*/ 6333066 w 8938307"/>
              <a:gd name="connsiteY7799" fmla="*/ 2146690 h 2993922"/>
              <a:gd name="connsiteX7800" fmla="*/ 6333066 w 8938307"/>
              <a:gd name="connsiteY7800" fmla="*/ 2136099 h 2993922"/>
              <a:gd name="connsiteX7801" fmla="*/ 6333066 w 8938307"/>
              <a:gd name="connsiteY7801" fmla="*/ 2130804 h 2993922"/>
              <a:gd name="connsiteX7802" fmla="*/ 6343656 w 8938307"/>
              <a:gd name="connsiteY7802" fmla="*/ 2136099 h 2993922"/>
              <a:gd name="connsiteX7803" fmla="*/ 6354246 w 8938307"/>
              <a:gd name="connsiteY7803" fmla="*/ 2125509 h 2993922"/>
              <a:gd name="connsiteX7804" fmla="*/ 6343656 w 8938307"/>
              <a:gd name="connsiteY7804" fmla="*/ 2125509 h 2993922"/>
              <a:gd name="connsiteX7805" fmla="*/ 6336324 w 8938307"/>
              <a:gd name="connsiteY7805" fmla="*/ 2126731 h 2993922"/>
              <a:gd name="connsiteX7806" fmla="*/ 6338361 w 8938307"/>
              <a:gd name="connsiteY7806" fmla="*/ 2124185 h 2993922"/>
              <a:gd name="connsiteX7807" fmla="*/ 6333066 w 8938307"/>
              <a:gd name="connsiteY7807" fmla="*/ 2114919 h 2993922"/>
              <a:gd name="connsiteX7808" fmla="*/ 6327771 w 8938307"/>
              <a:gd name="connsiteY7808" fmla="*/ 2114919 h 2993922"/>
              <a:gd name="connsiteX7809" fmla="*/ 6322476 w 8938307"/>
              <a:gd name="connsiteY7809" fmla="*/ 2125509 h 2993922"/>
              <a:gd name="connsiteX7810" fmla="*/ 6311884 w 8938307"/>
              <a:gd name="connsiteY7810" fmla="*/ 2125509 h 2993922"/>
              <a:gd name="connsiteX7811" fmla="*/ 6280114 w 8938307"/>
              <a:gd name="connsiteY7811" fmla="*/ 2104328 h 2993922"/>
              <a:gd name="connsiteX7812" fmla="*/ 6258932 w 8938307"/>
              <a:gd name="connsiteY7812" fmla="*/ 2093738 h 2993922"/>
              <a:gd name="connsiteX7813" fmla="*/ 6248342 w 8938307"/>
              <a:gd name="connsiteY7813" fmla="*/ 2099033 h 2993922"/>
              <a:gd name="connsiteX7814" fmla="*/ 6258932 w 8938307"/>
              <a:gd name="connsiteY7814" fmla="*/ 2104328 h 2993922"/>
              <a:gd name="connsiteX7815" fmla="*/ 6269524 w 8938307"/>
              <a:gd name="connsiteY7815" fmla="*/ 2114919 h 2993922"/>
              <a:gd name="connsiteX7816" fmla="*/ 6258932 w 8938307"/>
              <a:gd name="connsiteY7816" fmla="*/ 2114919 h 2993922"/>
              <a:gd name="connsiteX7817" fmla="*/ 6237752 w 8938307"/>
              <a:gd name="connsiteY7817" fmla="*/ 2120213 h 2993922"/>
              <a:gd name="connsiteX7818" fmla="*/ 6237752 w 8938307"/>
              <a:gd name="connsiteY7818" fmla="*/ 2114919 h 2993922"/>
              <a:gd name="connsiteX7819" fmla="*/ 6227161 w 8938307"/>
              <a:gd name="connsiteY7819" fmla="*/ 2093738 h 2993922"/>
              <a:gd name="connsiteX7820" fmla="*/ 6216572 w 8938307"/>
              <a:gd name="connsiteY7820" fmla="*/ 2114919 h 2993922"/>
              <a:gd name="connsiteX7821" fmla="*/ 6216572 w 8938307"/>
              <a:gd name="connsiteY7821" fmla="*/ 2130804 h 2993922"/>
              <a:gd name="connsiteX7822" fmla="*/ 6205980 w 8938307"/>
              <a:gd name="connsiteY7822" fmla="*/ 2136099 h 2993922"/>
              <a:gd name="connsiteX7823" fmla="*/ 6190094 w 8938307"/>
              <a:gd name="connsiteY7823" fmla="*/ 2130804 h 2993922"/>
              <a:gd name="connsiteX7824" fmla="*/ 6174209 w 8938307"/>
              <a:gd name="connsiteY7824" fmla="*/ 2120213 h 2993922"/>
              <a:gd name="connsiteX7825" fmla="*/ 6158324 w 8938307"/>
              <a:gd name="connsiteY7825" fmla="*/ 2114919 h 2993922"/>
              <a:gd name="connsiteX7826" fmla="*/ 6142438 w 8938307"/>
              <a:gd name="connsiteY7826" fmla="*/ 2104328 h 2993922"/>
              <a:gd name="connsiteX7827" fmla="*/ 6153028 w 8938307"/>
              <a:gd name="connsiteY7827" fmla="*/ 2093738 h 2993922"/>
              <a:gd name="connsiteX7828" fmla="*/ 6142438 w 8938307"/>
              <a:gd name="connsiteY7828" fmla="*/ 2083146 h 2993922"/>
              <a:gd name="connsiteX7829" fmla="*/ 6131847 w 8938307"/>
              <a:gd name="connsiteY7829" fmla="*/ 2083146 h 2993922"/>
              <a:gd name="connsiteX7830" fmla="*/ 6131847 w 8938307"/>
              <a:gd name="connsiteY7830" fmla="*/ 2093738 h 2993922"/>
              <a:gd name="connsiteX7831" fmla="*/ 6110668 w 8938307"/>
              <a:gd name="connsiteY7831" fmla="*/ 2083146 h 2993922"/>
              <a:gd name="connsiteX7832" fmla="*/ 6097429 w 8938307"/>
              <a:gd name="connsiteY7832" fmla="*/ 2075204 h 2993922"/>
              <a:gd name="connsiteX7833" fmla="*/ 6091251 w 8938307"/>
              <a:gd name="connsiteY7833" fmla="*/ 2074323 h 2993922"/>
              <a:gd name="connsiteX7834" fmla="*/ 6098752 w 8938307"/>
              <a:gd name="connsiteY7834" fmla="*/ 2081823 h 2993922"/>
              <a:gd name="connsiteX7835" fmla="*/ 6105372 w 8938307"/>
              <a:gd name="connsiteY7835" fmla="*/ 2088442 h 2993922"/>
              <a:gd name="connsiteX7836" fmla="*/ 6110668 w 8938307"/>
              <a:gd name="connsiteY7836" fmla="*/ 2093738 h 2993922"/>
              <a:gd name="connsiteX7837" fmla="*/ 6078895 w 8938307"/>
              <a:gd name="connsiteY7837" fmla="*/ 2093738 h 2993922"/>
              <a:gd name="connsiteX7838" fmla="*/ 6057716 w 8938307"/>
              <a:gd name="connsiteY7838" fmla="*/ 2088442 h 2993922"/>
              <a:gd name="connsiteX7839" fmla="*/ 6036534 w 8938307"/>
              <a:gd name="connsiteY7839" fmla="*/ 2083146 h 2993922"/>
              <a:gd name="connsiteX7840" fmla="*/ 5994172 w 8938307"/>
              <a:gd name="connsiteY7840" fmla="*/ 2072557 h 2993922"/>
              <a:gd name="connsiteX7841" fmla="*/ 5957106 w 8938307"/>
              <a:gd name="connsiteY7841" fmla="*/ 2056671 h 2993922"/>
              <a:gd name="connsiteX7842" fmla="*/ 5920039 w 8938307"/>
              <a:gd name="connsiteY7842" fmla="*/ 2040786 h 2993922"/>
              <a:gd name="connsiteX7843" fmla="*/ 5909449 w 8938307"/>
              <a:gd name="connsiteY7843" fmla="*/ 2035490 h 2993922"/>
              <a:gd name="connsiteX7844" fmla="*/ 5877678 w 8938307"/>
              <a:gd name="connsiteY7844" fmla="*/ 2030194 h 2993922"/>
              <a:gd name="connsiteX7845" fmla="*/ 5835316 w 8938307"/>
              <a:gd name="connsiteY7845" fmla="*/ 2019605 h 2993922"/>
              <a:gd name="connsiteX7846" fmla="*/ 5803545 w 8938307"/>
              <a:gd name="connsiteY7846" fmla="*/ 2019605 h 2993922"/>
              <a:gd name="connsiteX7847" fmla="*/ 5792954 w 8938307"/>
              <a:gd name="connsiteY7847" fmla="*/ 2019605 h 2993922"/>
              <a:gd name="connsiteX7848" fmla="*/ 5782364 w 8938307"/>
              <a:gd name="connsiteY7848" fmla="*/ 2030194 h 2993922"/>
              <a:gd name="connsiteX7849" fmla="*/ 5771774 w 8938307"/>
              <a:gd name="connsiteY7849" fmla="*/ 2030194 h 2993922"/>
              <a:gd name="connsiteX7850" fmla="*/ 5761183 w 8938307"/>
              <a:gd name="connsiteY7850" fmla="*/ 2019605 h 2993922"/>
              <a:gd name="connsiteX7851" fmla="*/ 5750593 w 8938307"/>
              <a:gd name="connsiteY7851" fmla="*/ 2009015 h 2993922"/>
              <a:gd name="connsiteX7852" fmla="*/ 5745298 w 8938307"/>
              <a:gd name="connsiteY7852" fmla="*/ 2003719 h 2993922"/>
              <a:gd name="connsiteX7853" fmla="*/ 5729412 w 8938307"/>
              <a:gd name="connsiteY7853" fmla="*/ 1998424 h 2993922"/>
              <a:gd name="connsiteX7854" fmla="*/ 5713526 w 8938307"/>
              <a:gd name="connsiteY7854" fmla="*/ 1993128 h 2993922"/>
              <a:gd name="connsiteX7855" fmla="*/ 5692346 w 8938307"/>
              <a:gd name="connsiteY7855" fmla="*/ 2003719 h 2993922"/>
              <a:gd name="connsiteX7856" fmla="*/ 5644689 w 8938307"/>
              <a:gd name="connsiteY7856" fmla="*/ 2003719 h 2993922"/>
              <a:gd name="connsiteX7857" fmla="*/ 5591737 w 8938307"/>
              <a:gd name="connsiteY7857" fmla="*/ 1998424 h 2993922"/>
              <a:gd name="connsiteX7858" fmla="*/ 5581147 w 8938307"/>
              <a:gd name="connsiteY7858" fmla="*/ 1987834 h 2993922"/>
              <a:gd name="connsiteX7859" fmla="*/ 5591737 w 8938307"/>
              <a:gd name="connsiteY7859" fmla="*/ 1987834 h 2993922"/>
              <a:gd name="connsiteX7860" fmla="*/ 5591737 w 8938307"/>
              <a:gd name="connsiteY7860" fmla="*/ 1977242 h 2993922"/>
              <a:gd name="connsiteX7861" fmla="*/ 5591737 w 8938307"/>
              <a:gd name="connsiteY7861" fmla="*/ 1966653 h 2993922"/>
              <a:gd name="connsiteX7862" fmla="*/ 5602327 w 8938307"/>
              <a:gd name="connsiteY7862" fmla="*/ 1966653 h 2993922"/>
              <a:gd name="connsiteX7863" fmla="*/ 5612918 w 8938307"/>
              <a:gd name="connsiteY7863" fmla="*/ 1956063 h 2993922"/>
              <a:gd name="connsiteX7864" fmla="*/ 5602327 w 8938307"/>
              <a:gd name="connsiteY7864" fmla="*/ 1956063 h 2993922"/>
              <a:gd name="connsiteX7865" fmla="*/ 5591737 w 8938307"/>
              <a:gd name="connsiteY7865" fmla="*/ 1956063 h 2993922"/>
              <a:gd name="connsiteX7866" fmla="*/ 5581147 w 8938307"/>
              <a:gd name="connsiteY7866" fmla="*/ 1966653 h 2993922"/>
              <a:gd name="connsiteX7867" fmla="*/ 5581147 w 8938307"/>
              <a:gd name="connsiteY7867" fmla="*/ 1977242 h 2993922"/>
              <a:gd name="connsiteX7868" fmla="*/ 5538785 w 8938307"/>
              <a:gd name="connsiteY7868" fmla="*/ 1966653 h 2993922"/>
              <a:gd name="connsiteX7869" fmla="*/ 5507014 w 8938307"/>
              <a:gd name="connsiteY7869" fmla="*/ 1966653 h 2993922"/>
              <a:gd name="connsiteX7870" fmla="*/ 5496423 w 8938307"/>
              <a:gd name="connsiteY7870" fmla="*/ 1956063 h 2993922"/>
              <a:gd name="connsiteX7871" fmla="*/ 5485833 w 8938307"/>
              <a:gd name="connsiteY7871" fmla="*/ 1945472 h 2993922"/>
              <a:gd name="connsiteX7872" fmla="*/ 5485833 w 8938307"/>
              <a:gd name="connsiteY7872" fmla="*/ 1956063 h 2993922"/>
              <a:gd name="connsiteX7873" fmla="*/ 5475243 w 8938307"/>
              <a:gd name="connsiteY7873" fmla="*/ 1956063 h 2993922"/>
              <a:gd name="connsiteX7874" fmla="*/ 5454062 w 8938307"/>
              <a:gd name="connsiteY7874" fmla="*/ 1945472 h 2993922"/>
              <a:gd name="connsiteX7875" fmla="*/ 5443471 w 8938307"/>
              <a:gd name="connsiteY7875" fmla="*/ 1945472 h 2993922"/>
              <a:gd name="connsiteX7876" fmla="*/ 5443471 w 8938307"/>
              <a:gd name="connsiteY7876" fmla="*/ 1956063 h 2993922"/>
              <a:gd name="connsiteX7877" fmla="*/ 5454062 w 8938307"/>
              <a:gd name="connsiteY7877" fmla="*/ 1966653 h 2993922"/>
              <a:gd name="connsiteX7878" fmla="*/ 5475243 w 8938307"/>
              <a:gd name="connsiteY7878" fmla="*/ 1966653 h 2993922"/>
              <a:gd name="connsiteX7879" fmla="*/ 5485833 w 8938307"/>
              <a:gd name="connsiteY7879" fmla="*/ 1977242 h 2993922"/>
              <a:gd name="connsiteX7880" fmla="*/ 5496423 w 8938307"/>
              <a:gd name="connsiteY7880" fmla="*/ 1977242 h 2993922"/>
              <a:gd name="connsiteX7881" fmla="*/ 5517604 w 8938307"/>
              <a:gd name="connsiteY7881" fmla="*/ 1987834 h 2993922"/>
              <a:gd name="connsiteX7882" fmla="*/ 5549375 w 8938307"/>
              <a:gd name="connsiteY7882" fmla="*/ 1987834 h 2993922"/>
              <a:gd name="connsiteX7883" fmla="*/ 5559966 w 8938307"/>
              <a:gd name="connsiteY7883" fmla="*/ 2003719 h 2993922"/>
              <a:gd name="connsiteX7884" fmla="*/ 5570556 w 8938307"/>
              <a:gd name="connsiteY7884" fmla="*/ 1998424 h 2993922"/>
              <a:gd name="connsiteX7885" fmla="*/ 5591737 w 8938307"/>
              <a:gd name="connsiteY7885" fmla="*/ 1998424 h 2993922"/>
              <a:gd name="connsiteX7886" fmla="*/ 5607622 w 8938307"/>
              <a:gd name="connsiteY7886" fmla="*/ 2014309 h 2993922"/>
              <a:gd name="connsiteX7887" fmla="*/ 5644689 w 8938307"/>
              <a:gd name="connsiteY7887" fmla="*/ 2019605 h 2993922"/>
              <a:gd name="connsiteX7888" fmla="*/ 5660574 w 8938307"/>
              <a:gd name="connsiteY7888" fmla="*/ 2024900 h 2993922"/>
              <a:gd name="connsiteX7889" fmla="*/ 5692346 w 8938307"/>
              <a:gd name="connsiteY7889" fmla="*/ 2035490 h 2993922"/>
              <a:gd name="connsiteX7890" fmla="*/ 5718822 w 8938307"/>
              <a:gd name="connsiteY7890" fmla="*/ 2040786 h 2993922"/>
              <a:gd name="connsiteX7891" fmla="*/ 5740002 w 8938307"/>
              <a:gd name="connsiteY7891" fmla="*/ 2046080 h 2993922"/>
              <a:gd name="connsiteX7892" fmla="*/ 5761183 w 8938307"/>
              <a:gd name="connsiteY7892" fmla="*/ 2051376 h 2993922"/>
              <a:gd name="connsiteX7893" fmla="*/ 5835316 w 8938307"/>
              <a:gd name="connsiteY7893" fmla="*/ 2072557 h 2993922"/>
              <a:gd name="connsiteX7894" fmla="*/ 5845908 w 8938307"/>
              <a:gd name="connsiteY7894" fmla="*/ 2072557 h 2993922"/>
              <a:gd name="connsiteX7895" fmla="*/ 5856497 w 8938307"/>
              <a:gd name="connsiteY7895" fmla="*/ 2083146 h 2993922"/>
              <a:gd name="connsiteX7896" fmla="*/ 5867087 w 8938307"/>
              <a:gd name="connsiteY7896" fmla="*/ 2088442 h 2993922"/>
              <a:gd name="connsiteX7897" fmla="*/ 5898860 w 8938307"/>
              <a:gd name="connsiteY7897" fmla="*/ 2093738 h 2993922"/>
              <a:gd name="connsiteX7898" fmla="*/ 5930630 w 8938307"/>
              <a:gd name="connsiteY7898" fmla="*/ 2104328 h 2993922"/>
              <a:gd name="connsiteX7899" fmla="*/ 5951812 w 8938307"/>
              <a:gd name="connsiteY7899" fmla="*/ 2104328 h 2993922"/>
              <a:gd name="connsiteX7900" fmla="*/ 5941220 w 8938307"/>
              <a:gd name="connsiteY7900" fmla="*/ 2093738 h 2993922"/>
              <a:gd name="connsiteX7901" fmla="*/ 5951812 w 8938307"/>
              <a:gd name="connsiteY7901" fmla="*/ 2093738 h 2993922"/>
              <a:gd name="connsiteX7902" fmla="*/ 5962401 w 8938307"/>
              <a:gd name="connsiteY7902" fmla="*/ 2093738 h 2993922"/>
              <a:gd name="connsiteX7903" fmla="*/ 5951812 w 8938307"/>
              <a:gd name="connsiteY7903" fmla="*/ 2083146 h 2993922"/>
              <a:gd name="connsiteX7904" fmla="*/ 5994172 w 8938307"/>
              <a:gd name="connsiteY7904" fmla="*/ 2093738 h 2993922"/>
              <a:gd name="connsiteX7905" fmla="*/ 6004764 w 8938307"/>
              <a:gd name="connsiteY7905" fmla="*/ 2093738 h 2993922"/>
              <a:gd name="connsiteX7906" fmla="*/ 6004764 w 8938307"/>
              <a:gd name="connsiteY7906" fmla="*/ 2099033 h 2993922"/>
              <a:gd name="connsiteX7907" fmla="*/ 6010058 w 8938307"/>
              <a:gd name="connsiteY7907" fmla="*/ 2109623 h 2993922"/>
              <a:gd name="connsiteX7908" fmla="*/ 6025943 w 8938307"/>
              <a:gd name="connsiteY7908" fmla="*/ 2120213 h 2993922"/>
              <a:gd name="connsiteX7909" fmla="*/ 6041830 w 8938307"/>
              <a:gd name="connsiteY7909" fmla="*/ 2125509 h 2993922"/>
              <a:gd name="connsiteX7910" fmla="*/ 6047124 w 8938307"/>
              <a:gd name="connsiteY7910" fmla="*/ 2136099 h 2993922"/>
              <a:gd name="connsiteX7911" fmla="*/ 6121257 w 8938307"/>
              <a:gd name="connsiteY7911" fmla="*/ 2146690 h 2993922"/>
              <a:gd name="connsiteX7912" fmla="*/ 6153028 w 8938307"/>
              <a:gd name="connsiteY7912" fmla="*/ 2167871 h 2993922"/>
              <a:gd name="connsiteX7913" fmla="*/ 6184800 w 8938307"/>
              <a:gd name="connsiteY7913" fmla="*/ 2178461 h 2993922"/>
              <a:gd name="connsiteX7914" fmla="*/ 6221866 w 8938307"/>
              <a:gd name="connsiteY7914" fmla="*/ 2199642 h 2993922"/>
              <a:gd name="connsiteX7915" fmla="*/ 6258932 w 8938307"/>
              <a:gd name="connsiteY7915" fmla="*/ 2199642 h 2993922"/>
              <a:gd name="connsiteX7916" fmla="*/ 6216572 w 8938307"/>
              <a:gd name="connsiteY7916" fmla="*/ 2167871 h 2993922"/>
              <a:gd name="connsiteX7917" fmla="*/ 6195390 w 8938307"/>
              <a:gd name="connsiteY7917" fmla="*/ 2146690 h 2993922"/>
              <a:gd name="connsiteX7918" fmla="*/ 6216572 w 8938307"/>
              <a:gd name="connsiteY7918" fmla="*/ 2146690 h 2993922"/>
              <a:gd name="connsiteX7919" fmla="*/ 6227161 w 8938307"/>
              <a:gd name="connsiteY7919" fmla="*/ 2157280 h 2993922"/>
              <a:gd name="connsiteX7920" fmla="*/ 6237752 w 8938307"/>
              <a:gd name="connsiteY7920" fmla="*/ 2167871 h 2993922"/>
              <a:gd name="connsiteX7921" fmla="*/ 6253638 w 8938307"/>
              <a:gd name="connsiteY7921" fmla="*/ 2173165 h 2993922"/>
              <a:gd name="connsiteX7922" fmla="*/ 6269524 w 8938307"/>
              <a:gd name="connsiteY7922" fmla="*/ 2162575 h 2993922"/>
              <a:gd name="connsiteX7923" fmla="*/ 6290704 w 8938307"/>
              <a:gd name="connsiteY7923" fmla="*/ 2167871 h 2993922"/>
              <a:gd name="connsiteX7924" fmla="*/ 6269524 w 8938307"/>
              <a:gd name="connsiteY7924" fmla="*/ 2189051 h 2993922"/>
              <a:gd name="connsiteX7925" fmla="*/ 6258932 w 8938307"/>
              <a:gd name="connsiteY7925" fmla="*/ 2189051 h 2993922"/>
              <a:gd name="connsiteX7926" fmla="*/ 6290704 w 8938307"/>
              <a:gd name="connsiteY7926" fmla="*/ 2220823 h 2993922"/>
              <a:gd name="connsiteX7927" fmla="*/ 6343656 w 8938307"/>
              <a:gd name="connsiteY7927" fmla="*/ 2242004 h 2993922"/>
              <a:gd name="connsiteX7928" fmla="*/ 6354246 w 8938307"/>
              <a:gd name="connsiteY7928" fmla="*/ 2236708 h 2993922"/>
              <a:gd name="connsiteX7929" fmla="*/ 6354246 w 8938307"/>
              <a:gd name="connsiteY7929" fmla="*/ 2231413 h 2993922"/>
              <a:gd name="connsiteX7930" fmla="*/ 6364836 w 8938307"/>
              <a:gd name="connsiteY7930" fmla="*/ 2220823 h 2993922"/>
              <a:gd name="connsiteX7931" fmla="*/ 6364836 w 8938307"/>
              <a:gd name="connsiteY7931" fmla="*/ 2231413 h 2993922"/>
              <a:gd name="connsiteX7932" fmla="*/ 6364836 w 8938307"/>
              <a:gd name="connsiteY7932" fmla="*/ 2242004 h 2993922"/>
              <a:gd name="connsiteX7933" fmla="*/ 6375428 w 8938307"/>
              <a:gd name="connsiteY7933" fmla="*/ 2252594 h 2993922"/>
              <a:gd name="connsiteX7934" fmla="*/ 6375428 w 8938307"/>
              <a:gd name="connsiteY7934" fmla="*/ 2273775 h 2993922"/>
              <a:gd name="connsiteX7935" fmla="*/ 6375428 w 8938307"/>
              <a:gd name="connsiteY7935" fmla="*/ 2284365 h 2993922"/>
              <a:gd name="connsiteX7936" fmla="*/ 6354246 w 8938307"/>
              <a:gd name="connsiteY7936" fmla="*/ 2284365 h 2993922"/>
              <a:gd name="connsiteX7937" fmla="*/ 6333066 w 8938307"/>
              <a:gd name="connsiteY7937" fmla="*/ 2284365 h 2993922"/>
              <a:gd name="connsiteX7938" fmla="*/ 6322476 w 8938307"/>
              <a:gd name="connsiteY7938" fmla="*/ 2284365 h 2993922"/>
              <a:gd name="connsiteX7939" fmla="*/ 6311884 w 8938307"/>
              <a:gd name="connsiteY7939" fmla="*/ 2273775 h 2993922"/>
              <a:gd name="connsiteX7940" fmla="*/ 6285409 w 8938307"/>
              <a:gd name="connsiteY7940" fmla="*/ 2263184 h 2993922"/>
              <a:gd name="connsiteX7941" fmla="*/ 6269524 w 8938307"/>
              <a:gd name="connsiteY7941" fmla="*/ 2257889 h 2993922"/>
              <a:gd name="connsiteX7942" fmla="*/ 6258932 w 8938307"/>
              <a:gd name="connsiteY7942" fmla="*/ 2252594 h 2993922"/>
              <a:gd name="connsiteX7943" fmla="*/ 6237752 w 8938307"/>
              <a:gd name="connsiteY7943" fmla="*/ 2252594 h 2993922"/>
              <a:gd name="connsiteX7944" fmla="*/ 6227161 w 8938307"/>
              <a:gd name="connsiteY7944" fmla="*/ 2247298 h 2993922"/>
              <a:gd name="connsiteX7945" fmla="*/ 6216572 w 8938307"/>
              <a:gd name="connsiteY7945" fmla="*/ 2242004 h 2993922"/>
              <a:gd name="connsiteX7946" fmla="*/ 6190094 w 8938307"/>
              <a:gd name="connsiteY7946" fmla="*/ 2236708 h 2993922"/>
              <a:gd name="connsiteX7947" fmla="*/ 6163620 w 8938307"/>
              <a:gd name="connsiteY7947" fmla="*/ 2231413 h 2993922"/>
              <a:gd name="connsiteX7948" fmla="*/ 6115962 w 8938307"/>
              <a:gd name="connsiteY7948" fmla="*/ 2220823 h 2993922"/>
              <a:gd name="connsiteX7949" fmla="*/ 6089486 w 8938307"/>
              <a:gd name="connsiteY7949" fmla="*/ 2210232 h 2993922"/>
              <a:gd name="connsiteX7950" fmla="*/ 6068305 w 8938307"/>
              <a:gd name="connsiteY7950" fmla="*/ 2199642 h 2993922"/>
              <a:gd name="connsiteX7951" fmla="*/ 6057716 w 8938307"/>
              <a:gd name="connsiteY7951" fmla="*/ 2194346 h 2993922"/>
              <a:gd name="connsiteX7952" fmla="*/ 6036534 w 8938307"/>
              <a:gd name="connsiteY7952" fmla="*/ 2189051 h 2993922"/>
              <a:gd name="connsiteX7953" fmla="*/ 5994172 w 8938307"/>
              <a:gd name="connsiteY7953" fmla="*/ 2199642 h 2993922"/>
              <a:gd name="connsiteX7954" fmla="*/ 6015353 w 8938307"/>
              <a:gd name="connsiteY7954" fmla="*/ 2204937 h 2993922"/>
              <a:gd name="connsiteX7955" fmla="*/ 6047124 w 8938307"/>
              <a:gd name="connsiteY7955" fmla="*/ 2199642 h 2993922"/>
              <a:gd name="connsiteX7956" fmla="*/ 6068305 w 8938307"/>
              <a:gd name="connsiteY7956" fmla="*/ 2220823 h 2993922"/>
              <a:gd name="connsiteX7957" fmla="*/ 6121257 w 8938307"/>
              <a:gd name="connsiteY7957" fmla="*/ 2242004 h 2993922"/>
              <a:gd name="connsiteX7958" fmla="*/ 6137142 w 8938307"/>
              <a:gd name="connsiteY7958" fmla="*/ 2247298 h 2993922"/>
              <a:gd name="connsiteX7959" fmla="*/ 6163620 w 8938307"/>
              <a:gd name="connsiteY7959" fmla="*/ 2252594 h 2993922"/>
              <a:gd name="connsiteX7960" fmla="*/ 6227161 w 8938307"/>
              <a:gd name="connsiteY7960" fmla="*/ 2273775 h 2993922"/>
              <a:gd name="connsiteX7961" fmla="*/ 6237752 w 8938307"/>
              <a:gd name="connsiteY7961" fmla="*/ 2284365 h 2993922"/>
              <a:gd name="connsiteX7962" fmla="*/ 6243046 w 8938307"/>
              <a:gd name="connsiteY7962" fmla="*/ 2279069 h 2993922"/>
              <a:gd name="connsiteX7963" fmla="*/ 6248342 w 8938307"/>
              <a:gd name="connsiteY7963" fmla="*/ 2284365 h 2993922"/>
              <a:gd name="connsiteX7964" fmla="*/ 6237752 w 8938307"/>
              <a:gd name="connsiteY7964" fmla="*/ 2294956 h 2993922"/>
              <a:gd name="connsiteX7965" fmla="*/ 6221866 w 8938307"/>
              <a:gd name="connsiteY7965" fmla="*/ 2294956 h 2993922"/>
              <a:gd name="connsiteX7966" fmla="*/ 6216572 w 8938307"/>
              <a:gd name="connsiteY7966" fmla="*/ 2294956 h 2993922"/>
              <a:gd name="connsiteX7967" fmla="*/ 6216572 w 8938307"/>
              <a:gd name="connsiteY7967" fmla="*/ 2305546 h 2993922"/>
              <a:gd name="connsiteX7968" fmla="*/ 6216572 w 8938307"/>
              <a:gd name="connsiteY7968" fmla="*/ 2316136 h 2993922"/>
              <a:gd name="connsiteX7969" fmla="*/ 6205980 w 8938307"/>
              <a:gd name="connsiteY7969" fmla="*/ 2310841 h 2993922"/>
              <a:gd name="connsiteX7970" fmla="*/ 6195390 w 8938307"/>
              <a:gd name="connsiteY7970" fmla="*/ 2305546 h 2993922"/>
              <a:gd name="connsiteX7971" fmla="*/ 6184800 w 8938307"/>
              <a:gd name="connsiteY7971" fmla="*/ 2294956 h 2993922"/>
              <a:gd name="connsiteX7972" fmla="*/ 6179505 w 8938307"/>
              <a:gd name="connsiteY7972" fmla="*/ 2289660 h 2993922"/>
              <a:gd name="connsiteX7973" fmla="*/ 6174209 w 8938307"/>
              <a:gd name="connsiteY7973" fmla="*/ 2284365 h 2993922"/>
              <a:gd name="connsiteX7974" fmla="*/ 6142438 w 8938307"/>
              <a:gd name="connsiteY7974" fmla="*/ 2263184 h 2993922"/>
              <a:gd name="connsiteX7975" fmla="*/ 6110668 w 8938307"/>
              <a:gd name="connsiteY7975" fmla="*/ 2252594 h 2993922"/>
              <a:gd name="connsiteX7976" fmla="*/ 6078895 w 8938307"/>
              <a:gd name="connsiteY7976" fmla="*/ 2252594 h 2993922"/>
              <a:gd name="connsiteX7977" fmla="*/ 6057716 w 8938307"/>
              <a:gd name="connsiteY7977" fmla="*/ 2242004 h 2993922"/>
              <a:gd name="connsiteX7978" fmla="*/ 6047124 w 8938307"/>
              <a:gd name="connsiteY7978" fmla="*/ 2242004 h 2993922"/>
              <a:gd name="connsiteX7979" fmla="*/ 6025943 w 8938307"/>
              <a:gd name="connsiteY7979" fmla="*/ 2242004 h 2993922"/>
              <a:gd name="connsiteX7980" fmla="*/ 5983582 w 8938307"/>
              <a:gd name="connsiteY7980" fmla="*/ 2231413 h 2993922"/>
              <a:gd name="connsiteX7981" fmla="*/ 5962401 w 8938307"/>
              <a:gd name="connsiteY7981" fmla="*/ 2226117 h 2993922"/>
              <a:gd name="connsiteX7982" fmla="*/ 5888268 w 8938307"/>
              <a:gd name="connsiteY7982" fmla="*/ 2210232 h 2993922"/>
              <a:gd name="connsiteX7983" fmla="*/ 5729412 w 8938307"/>
              <a:gd name="connsiteY7983" fmla="*/ 2178461 h 2993922"/>
              <a:gd name="connsiteX7984" fmla="*/ 5655279 w 8938307"/>
              <a:gd name="connsiteY7984" fmla="*/ 2157280 h 2993922"/>
              <a:gd name="connsiteX7985" fmla="*/ 5623508 w 8938307"/>
              <a:gd name="connsiteY7985" fmla="*/ 2157280 h 2993922"/>
              <a:gd name="connsiteX7986" fmla="*/ 5581147 w 8938307"/>
              <a:gd name="connsiteY7986" fmla="*/ 2125509 h 2993922"/>
              <a:gd name="connsiteX7987" fmla="*/ 5507014 w 8938307"/>
              <a:gd name="connsiteY7987" fmla="*/ 2104328 h 2993922"/>
              <a:gd name="connsiteX7988" fmla="*/ 5496423 w 8938307"/>
              <a:gd name="connsiteY7988" fmla="*/ 2104328 h 2993922"/>
              <a:gd name="connsiteX7989" fmla="*/ 5475243 w 8938307"/>
              <a:gd name="connsiteY7989" fmla="*/ 2093738 h 2993922"/>
              <a:gd name="connsiteX7990" fmla="*/ 5475243 w 8938307"/>
              <a:gd name="connsiteY7990" fmla="*/ 2083146 h 2993922"/>
              <a:gd name="connsiteX7991" fmla="*/ 5432881 w 8938307"/>
              <a:gd name="connsiteY7991" fmla="*/ 2061967 h 2993922"/>
              <a:gd name="connsiteX7992" fmla="*/ 5401110 w 8938307"/>
              <a:gd name="connsiteY7992" fmla="*/ 2051376 h 2993922"/>
              <a:gd name="connsiteX7993" fmla="*/ 5369339 w 8938307"/>
              <a:gd name="connsiteY7993" fmla="*/ 2040786 h 2993922"/>
              <a:gd name="connsiteX7994" fmla="*/ 5348158 w 8938307"/>
              <a:gd name="connsiteY7994" fmla="*/ 2030194 h 2993922"/>
              <a:gd name="connsiteX7995" fmla="*/ 5326977 w 8938307"/>
              <a:gd name="connsiteY7995" fmla="*/ 2030194 h 2993922"/>
              <a:gd name="connsiteX7996" fmla="*/ 5326977 w 8938307"/>
              <a:gd name="connsiteY7996" fmla="*/ 2019605 h 2993922"/>
              <a:gd name="connsiteX7997" fmla="*/ 5348158 w 8938307"/>
              <a:gd name="connsiteY7997" fmla="*/ 2009015 h 2993922"/>
              <a:gd name="connsiteX7998" fmla="*/ 5326977 w 8938307"/>
              <a:gd name="connsiteY7998" fmla="*/ 2009015 h 2993922"/>
              <a:gd name="connsiteX7999" fmla="*/ 5284614 w 8938307"/>
              <a:gd name="connsiteY7999" fmla="*/ 1998424 h 2993922"/>
              <a:gd name="connsiteX8000" fmla="*/ 5274025 w 8938307"/>
              <a:gd name="connsiteY8000" fmla="*/ 2009015 h 2993922"/>
              <a:gd name="connsiteX8001" fmla="*/ 5274025 w 8938307"/>
              <a:gd name="connsiteY8001" fmla="*/ 1998424 h 2993922"/>
              <a:gd name="connsiteX8002" fmla="*/ 5252844 w 8938307"/>
              <a:gd name="connsiteY8002" fmla="*/ 1998424 h 2993922"/>
              <a:gd name="connsiteX8003" fmla="*/ 5231662 w 8938307"/>
              <a:gd name="connsiteY8003" fmla="*/ 1998424 h 2993922"/>
              <a:gd name="connsiteX8004" fmla="*/ 5231662 w 8938307"/>
              <a:gd name="connsiteY8004" fmla="*/ 2009015 h 2993922"/>
              <a:gd name="connsiteX8005" fmla="*/ 5274025 w 8938307"/>
              <a:gd name="connsiteY8005" fmla="*/ 2024900 h 2993922"/>
              <a:gd name="connsiteX8006" fmla="*/ 5284614 w 8938307"/>
              <a:gd name="connsiteY8006" fmla="*/ 2035490 h 2993922"/>
              <a:gd name="connsiteX8007" fmla="*/ 5300500 w 8938307"/>
              <a:gd name="connsiteY8007" fmla="*/ 2051376 h 2993922"/>
              <a:gd name="connsiteX8008" fmla="*/ 5326977 w 8938307"/>
              <a:gd name="connsiteY8008" fmla="*/ 2061967 h 2993922"/>
              <a:gd name="connsiteX8009" fmla="*/ 5326977 w 8938307"/>
              <a:gd name="connsiteY8009" fmla="*/ 2051376 h 2993922"/>
              <a:gd name="connsiteX8010" fmla="*/ 5337566 w 8938307"/>
              <a:gd name="connsiteY8010" fmla="*/ 2040786 h 2993922"/>
              <a:gd name="connsiteX8011" fmla="*/ 5358748 w 8938307"/>
              <a:gd name="connsiteY8011" fmla="*/ 2051376 h 2993922"/>
              <a:gd name="connsiteX8012" fmla="*/ 5369339 w 8938307"/>
              <a:gd name="connsiteY8012" fmla="*/ 2056671 h 2993922"/>
              <a:gd name="connsiteX8013" fmla="*/ 5374634 w 8938307"/>
              <a:gd name="connsiteY8013" fmla="*/ 2061967 h 2993922"/>
              <a:gd name="connsiteX8014" fmla="*/ 5390518 w 8938307"/>
              <a:gd name="connsiteY8014" fmla="*/ 2061967 h 2993922"/>
              <a:gd name="connsiteX8015" fmla="*/ 5427586 w 8938307"/>
              <a:gd name="connsiteY8015" fmla="*/ 2077852 h 2993922"/>
              <a:gd name="connsiteX8016" fmla="*/ 5454062 w 8938307"/>
              <a:gd name="connsiteY8016" fmla="*/ 2104328 h 2993922"/>
              <a:gd name="connsiteX8017" fmla="*/ 5464652 w 8938307"/>
              <a:gd name="connsiteY8017" fmla="*/ 2109623 h 2993922"/>
              <a:gd name="connsiteX8018" fmla="*/ 5475243 w 8938307"/>
              <a:gd name="connsiteY8018" fmla="*/ 2114919 h 2993922"/>
              <a:gd name="connsiteX8019" fmla="*/ 5485833 w 8938307"/>
              <a:gd name="connsiteY8019" fmla="*/ 2114919 h 2993922"/>
              <a:gd name="connsiteX8020" fmla="*/ 5496423 w 8938307"/>
              <a:gd name="connsiteY8020" fmla="*/ 2114919 h 2993922"/>
              <a:gd name="connsiteX8021" fmla="*/ 5570556 w 8938307"/>
              <a:gd name="connsiteY8021" fmla="*/ 2146690 h 2993922"/>
              <a:gd name="connsiteX8022" fmla="*/ 5612918 w 8938307"/>
              <a:gd name="connsiteY8022" fmla="*/ 2157280 h 2993922"/>
              <a:gd name="connsiteX8023" fmla="*/ 5660574 w 8938307"/>
              <a:gd name="connsiteY8023" fmla="*/ 2167871 h 2993922"/>
              <a:gd name="connsiteX8024" fmla="*/ 5718822 w 8938307"/>
              <a:gd name="connsiteY8024" fmla="*/ 2189051 h 2993922"/>
              <a:gd name="connsiteX8025" fmla="*/ 5803545 w 8938307"/>
              <a:gd name="connsiteY8025" fmla="*/ 2231413 h 2993922"/>
              <a:gd name="connsiteX8026" fmla="*/ 5792954 w 8938307"/>
              <a:gd name="connsiteY8026" fmla="*/ 2231413 h 2993922"/>
              <a:gd name="connsiteX8027" fmla="*/ 5782364 w 8938307"/>
              <a:gd name="connsiteY8027" fmla="*/ 2231413 h 2993922"/>
              <a:gd name="connsiteX8028" fmla="*/ 5771774 w 8938307"/>
              <a:gd name="connsiteY8028" fmla="*/ 2220823 h 2993922"/>
              <a:gd name="connsiteX8029" fmla="*/ 5755888 w 8938307"/>
              <a:gd name="connsiteY8029" fmla="*/ 2215527 h 2993922"/>
              <a:gd name="connsiteX8030" fmla="*/ 5734708 w 8938307"/>
              <a:gd name="connsiteY8030" fmla="*/ 2204937 h 2993922"/>
              <a:gd name="connsiteX8031" fmla="*/ 5708232 w 8938307"/>
              <a:gd name="connsiteY8031" fmla="*/ 2199642 h 2993922"/>
              <a:gd name="connsiteX8032" fmla="*/ 5729412 w 8938307"/>
              <a:gd name="connsiteY8032" fmla="*/ 2220823 h 2993922"/>
              <a:gd name="connsiteX8033" fmla="*/ 5740002 w 8938307"/>
              <a:gd name="connsiteY8033" fmla="*/ 2220823 h 2993922"/>
              <a:gd name="connsiteX8034" fmla="*/ 5771774 w 8938307"/>
              <a:gd name="connsiteY8034" fmla="*/ 2236708 h 2993922"/>
              <a:gd name="connsiteX8035" fmla="*/ 5814135 w 8938307"/>
              <a:gd name="connsiteY8035" fmla="*/ 2242004 h 2993922"/>
              <a:gd name="connsiteX8036" fmla="*/ 5819430 w 8938307"/>
              <a:gd name="connsiteY8036" fmla="*/ 2236708 h 2993922"/>
              <a:gd name="connsiteX8037" fmla="*/ 5824726 w 8938307"/>
              <a:gd name="connsiteY8037" fmla="*/ 2231413 h 2993922"/>
              <a:gd name="connsiteX8038" fmla="*/ 5856497 w 8938307"/>
              <a:gd name="connsiteY8038" fmla="*/ 2242004 h 2993922"/>
              <a:gd name="connsiteX8039" fmla="*/ 5867087 w 8938307"/>
              <a:gd name="connsiteY8039" fmla="*/ 2257889 h 2993922"/>
              <a:gd name="connsiteX8040" fmla="*/ 5877678 w 8938307"/>
              <a:gd name="connsiteY8040" fmla="*/ 2268479 h 2993922"/>
              <a:gd name="connsiteX8041" fmla="*/ 5898860 w 8938307"/>
              <a:gd name="connsiteY8041" fmla="*/ 2273775 h 2993922"/>
              <a:gd name="connsiteX8042" fmla="*/ 5920039 w 8938307"/>
              <a:gd name="connsiteY8042" fmla="*/ 2273775 h 2993922"/>
              <a:gd name="connsiteX8043" fmla="*/ 5941220 w 8938307"/>
              <a:gd name="connsiteY8043" fmla="*/ 2284365 h 2993922"/>
              <a:gd name="connsiteX8044" fmla="*/ 5941220 w 8938307"/>
              <a:gd name="connsiteY8044" fmla="*/ 2294956 h 2993922"/>
              <a:gd name="connsiteX8045" fmla="*/ 5951812 w 8938307"/>
              <a:gd name="connsiteY8045" fmla="*/ 2305546 h 2993922"/>
              <a:gd name="connsiteX8046" fmla="*/ 5962401 w 8938307"/>
              <a:gd name="connsiteY8046" fmla="*/ 2310841 h 2993922"/>
              <a:gd name="connsiteX8047" fmla="*/ 5888268 w 8938307"/>
              <a:gd name="connsiteY8047" fmla="*/ 2305546 h 2993922"/>
              <a:gd name="connsiteX8048" fmla="*/ 5845908 w 8938307"/>
              <a:gd name="connsiteY8048" fmla="*/ 2305546 h 2993922"/>
              <a:gd name="connsiteX8049" fmla="*/ 5824726 w 8938307"/>
              <a:gd name="connsiteY8049" fmla="*/ 2294956 h 2993922"/>
              <a:gd name="connsiteX8050" fmla="*/ 5814135 w 8938307"/>
              <a:gd name="connsiteY8050" fmla="*/ 2294956 h 2993922"/>
              <a:gd name="connsiteX8051" fmla="*/ 5814135 w 8938307"/>
              <a:gd name="connsiteY8051" fmla="*/ 2305546 h 2993922"/>
              <a:gd name="connsiteX8052" fmla="*/ 5808840 w 8938307"/>
              <a:gd name="connsiteY8052" fmla="*/ 2316136 h 2993922"/>
              <a:gd name="connsiteX8053" fmla="*/ 5792954 w 8938307"/>
              <a:gd name="connsiteY8053" fmla="*/ 2305546 h 2993922"/>
              <a:gd name="connsiteX8054" fmla="*/ 5782364 w 8938307"/>
              <a:gd name="connsiteY8054" fmla="*/ 2305546 h 2993922"/>
              <a:gd name="connsiteX8055" fmla="*/ 5771774 w 8938307"/>
              <a:gd name="connsiteY8055" fmla="*/ 2305546 h 2993922"/>
              <a:gd name="connsiteX8056" fmla="*/ 5766478 w 8938307"/>
              <a:gd name="connsiteY8056" fmla="*/ 2294956 h 2993922"/>
              <a:gd name="connsiteX8057" fmla="*/ 5766478 w 8938307"/>
              <a:gd name="connsiteY8057" fmla="*/ 2284365 h 2993922"/>
              <a:gd name="connsiteX8058" fmla="*/ 5761183 w 8938307"/>
              <a:gd name="connsiteY8058" fmla="*/ 2294956 h 2993922"/>
              <a:gd name="connsiteX8059" fmla="*/ 5750593 w 8938307"/>
              <a:gd name="connsiteY8059" fmla="*/ 2284365 h 2993922"/>
              <a:gd name="connsiteX8060" fmla="*/ 5729412 w 8938307"/>
              <a:gd name="connsiteY8060" fmla="*/ 2284365 h 2993922"/>
              <a:gd name="connsiteX8061" fmla="*/ 5718822 w 8938307"/>
              <a:gd name="connsiteY8061" fmla="*/ 2284365 h 2993922"/>
              <a:gd name="connsiteX8062" fmla="*/ 5729412 w 8938307"/>
              <a:gd name="connsiteY8062" fmla="*/ 2273775 h 2993922"/>
              <a:gd name="connsiteX8063" fmla="*/ 5708232 w 8938307"/>
              <a:gd name="connsiteY8063" fmla="*/ 2263184 h 2993922"/>
              <a:gd name="connsiteX8064" fmla="*/ 5687051 w 8938307"/>
              <a:gd name="connsiteY8064" fmla="*/ 2263184 h 2993922"/>
              <a:gd name="connsiteX8065" fmla="*/ 5697641 w 8938307"/>
              <a:gd name="connsiteY8065" fmla="*/ 2273775 h 2993922"/>
              <a:gd name="connsiteX8066" fmla="*/ 5676460 w 8938307"/>
              <a:gd name="connsiteY8066" fmla="*/ 2273775 h 2993922"/>
              <a:gd name="connsiteX8067" fmla="*/ 5660574 w 8938307"/>
              <a:gd name="connsiteY8067" fmla="*/ 2273775 h 2993922"/>
              <a:gd name="connsiteX8068" fmla="*/ 5665870 w 8938307"/>
              <a:gd name="connsiteY8068" fmla="*/ 2284365 h 2993922"/>
              <a:gd name="connsiteX8069" fmla="*/ 5655279 w 8938307"/>
              <a:gd name="connsiteY8069" fmla="*/ 2294956 h 2993922"/>
              <a:gd name="connsiteX8070" fmla="*/ 5649984 w 8938307"/>
              <a:gd name="connsiteY8070" fmla="*/ 2284365 h 2993922"/>
              <a:gd name="connsiteX8071" fmla="*/ 5644689 w 8938307"/>
              <a:gd name="connsiteY8071" fmla="*/ 2273775 h 2993922"/>
              <a:gd name="connsiteX8072" fmla="*/ 5634099 w 8938307"/>
              <a:gd name="connsiteY8072" fmla="*/ 2263184 h 2993922"/>
              <a:gd name="connsiteX8073" fmla="*/ 5644689 w 8938307"/>
              <a:gd name="connsiteY8073" fmla="*/ 2252594 h 2993922"/>
              <a:gd name="connsiteX8074" fmla="*/ 5602327 w 8938307"/>
              <a:gd name="connsiteY8074" fmla="*/ 2242004 h 2993922"/>
              <a:gd name="connsiteX8075" fmla="*/ 5549375 w 8938307"/>
              <a:gd name="connsiteY8075" fmla="*/ 2242004 h 2993922"/>
              <a:gd name="connsiteX8076" fmla="*/ 5528195 w 8938307"/>
              <a:gd name="connsiteY8076" fmla="*/ 2242004 h 2993922"/>
              <a:gd name="connsiteX8077" fmla="*/ 5549375 w 8938307"/>
              <a:gd name="connsiteY8077" fmla="*/ 2247298 h 2993922"/>
              <a:gd name="connsiteX8078" fmla="*/ 5559966 w 8938307"/>
              <a:gd name="connsiteY8078" fmla="*/ 2252594 h 2993922"/>
              <a:gd name="connsiteX8079" fmla="*/ 5549375 w 8938307"/>
              <a:gd name="connsiteY8079" fmla="*/ 2263184 h 2993922"/>
              <a:gd name="connsiteX8080" fmla="*/ 5507014 w 8938307"/>
              <a:gd name="connsiteY8080" fmla="*/ 2252594 h 2993922"/>
              <a:gd name="connsiteX8081" fmla="*/ 5507014 w 8938307"/>
              <a:gd name="connsiteY8081" fmla="*/ 2242004 h 2993922"/>
              <a:gd name="connsiteX8082" fmla="*/ 5496423 w 8938307"/>
              <a:gd name="connsiteY8082" fmla="*/ 2220823 h 2993922"/>
              <a:gd name="connsiteX8083" fmla="*/ 5485833 w 8938307"/>
              <a:gd name="connsiteY8083" fmla="*/ 2210232 h 2993922"/>
              <a:gd name="connsiteX8084" fmla="*/ 5443471 w 8938307"/>
              <a:gd name="connsiteY8084" fmla="*/ 2210232 h 2993922"/>
              <a:gd name="connsiteX8085" fmla="*/ 5422291 w 8938307"/>
              <a:gd name="connsiteY8085" fmla="*/ 2220823 h 2993922"/>
              <a:gd name="connsiteX8086" fmla="*/ 5432881 w 8938307"/>
              <a:gd name="connsiteY8086" fmla="*/ 2220823 h 2993922"/>
              <a:gd name="connsiteX8087" fmla="*/ 5454062 w 8938307"/>
              <a:gd name="connsiteY8087" fmla="*/ 2231413 h 2993922"/>
              <a:gd name="connsiteX8088" fmla="*/ 5454062 w 8938307"/>
              <a:gd name="connsiteY8088" fmla="*/ 2242004 h 2993922"/>
              <a:gd name="connsiteX8089" fmla="*/ 5422291 w 8938307"/>
              <a:gd name="connsiteY8089" fmla="*/ 2231413 h 2993922"/>
              <a:gd name="connsiteX8090" fmla="*/ 5385224 w 8938307"/>
              <a:gd name="connsiteY8090" fmla="*/ 2231413 h 2993922"/>
              <a:gd name="connsiteX8091" fmla="*/ 5379929 w 8938307"/>
              <a:gd name="connsiteY8091" fmla="*/ 2220823 h 2993922"/>
              <a:gd name="connsiteX8092" fmla="*/ 5390518 w 8938307"/>
              <a:gd name="connsiteY8092" fmla="*/ 2210232 h 2993922"/>
              <a:gd name="connsiteX8093" fmla="*/ 5401110 w 8938307"/>
              <a:gd name="connsiteY8093" fmla="*/ 2199642 h 2993922"/>
              <a:gd name="connsiteX8094" fmla="*/ 5411700 w 8938307"/>
              <a:gd name="connsiteY8094" fmla="*/ 2199642 h 2993922"/>
              <a:gd name="connsiteX8095" fmla="*/ 5416996 w 8938307"/>
              <a:gd name="connsiteY8095" fmla="*/ 2199642 h 2993922"/>
              <a:gd name="connsiteX8096" fmla="*/ 5422291 w 8938307"/>
              <a:gd name="connsiteY8096" fmla="*/ 2194346 h 2993922"/>
              <a:gd name="connsiteX8097" fmla="*/ 5411700 w 8938307"/>
              <a:gd name="connsiteY8097" fmla="*/ 2189051 h 2993922"/>
              <a:gd name="connsiteX8098" fmla="*/ 5390518 w 8938307"/>
              <a:gd name="connsiteY8098" fmla="*/ 2189051 h 2993922"/>
              <a:gd name="connsiteX8099" fmla="*/ 5369339 w 8938307"/>
              <a:gd name="connsiteY8099" fmla="*/ 2183756 h 2993922"/>
              <a:gd name="connsiteX8100" fmla="*/ 5358748 w 8938307"/>
              <a:gd name="connsiteY8100" fmla="*/ 2178461 h 2993922"/>
              <a:gd name="connsiteX8101" fmla="*/ 5305796 w 8938307"/>
              <a:gd name="connsiteY8101" fmla="*/ 2167871 h 2993922"/>
              <a:gd name="connsiteX8102" fmla="*/ 5295206 w 8938307"/>
              <a:gd name="connsiteY8102" fmla="*/ 2167871 h 2993922"/>
              <a:gd name="connsiteX8103" fmla="*/ 5326977 w 8938307"/>
              <a:gd name="connsiteY8103" fmla="*/ 2189051 h 2993922"/>
              <a:gd name="connsiteX8104" fmla="*/ 5326977 w 8938307"/>
              <a:gd name="connsiteY8104" fmla="*/ 2210232 h 2993922"/>
              <a:gd name="connsiteX8105" fmla="*/ 5279320 w 8938307"/>
              <a:gd name="connsiteY8105" fmla="*/ 2204937 h 2993922"/>
              <a:gd name="connsiteX8106" fmla="*/ 5263434 w 8938307"/>
              <a:gd name="connsiteY8106" fmla="*/ 2199642 h 2993922"/>
              <a:gd name="connsiteX8107" fmla="*/ 5242254 w 8938307"/>
              <a:gd name="connsiteY8107" fmla="*/ 2199642 h 2993922"/>
              <a:gd name="connsiteX8108" fmla="*/ 5231662 w 8938307"/>
              <a:gd name="connsiteY8108" fmla="*/ 2189051 h 2993922"/>
              <a:gd name="connsiteX8109" fmla="*/ 5221073 w 8938307"/>
              <a:gd name="connsiteY8109" fmla="*/ 2178461 h 2993922"/>
              <a:gd name="connsiteX8110" fmla="*/ 5157530 w 8938307"/>
              <a:gd name="connsiteY8110" fmla="*/ 2167871 h 2993922"/>
              <a:gd name="connsiteX8111" fmla="*/ 5178710 w 8938307"/>
              <a:gd name="connsiteY8111" fmla="*/ 2189051 h 2993922"/>
              <a:gd name="connsiteX8112" fmla="*/ 5189302 w 8938307"/>
              <a:gd name="connsiteY8112" fmla="*/ 2199642 h 2993922"/>
              <a:gd name="connsiteX8113" fmla="*/ 5178710 w 8938307"/>
              <a:gd name="connsiteY8113" fmla="*/ 2199642 h 2993922"/>
              <a:gd name="connsiteX8114" fmla="*/ 5168121 w 8938307"/>
              <a:gd name="connsiteY8114" fmla="*/ 2199642 h 2993922"/>
              <a:gd name="connsiteX8115" fmla="*/ 5146940 w 8938307"/>
              <a:gd name="connsiteY8115" fmla="*/ 2189051 h 2993922"/>
              <a:gd name="connsiteX8116" fmla="*/ 5115169 w 8938307"/>
              <a:gd name="connsiteY8116" fmla="*/ 2189051 h 2993922"/>
              <a:gd name="connsiteX8117" fmla="*/ 5115169 w 8938307"/>
              <a:gd name="connsiteY8117" fmla="*/ 2178461 h 2993922"/>
              <a:gd name="connsiteX8118" fmla="*/ 5104578 w 8938307"/>
              <a:gd name="connsiteY8118" fmla="*/ 2167871 h 2993922"/>
              <a:gd name="connsiteX8119" fmla="*/ 5136350 w 8938307"/>
              <a:gd name="connsiteY8119" fmla="*/ 2178461 h 2993922"/>
              <a:gd name="connsiteX8120" fmla="*/ 5146940 w 8938307"/>
              <a:gd name="connsiteY8120" fmla="*/ 2178461 h 2993922"/>
              <a:gd name="connsiteX8121" fmla="*/ 5115169 w 8938307"/>
              <a:gd name="connsiteY8121" fmla="*/ 2157280 h 2993922"/>
              <a:gd name="connsiteX8122" fmla="*/ 5083398 w 8938307"/>
              <a:gd name="connsiteY8122" fmla="*/ 2167871 h 2993922"/>
              <a:gd name="connsiteX8123" fmla="*/ 5072806 w 8938307"/>
              <a:gd name="connsiteY8123" fmla="*/ 2167871 h 2993922"/>
              <a:gd name="connsiteX8124" fmla="*/ 5051626 w 8938307"/>
              <a:gd name="connsiteY8124" fmla="*/ 2167871 h 2993922"/>
              <a:gd name="connsiteX8125" fmla="*/ 5041036 w 8938307"/>
              <a:gd name="connsiteY8125" fmla="*/ 2162575 h 2993922"/>
              <a:gd name="connsiteX8126" fmla="*/ 5046332 w 8938307"/>
              <a:gd name="connsiteY8126" fmla="*/ 2157280 h 2993922"/>
              <a:gd name="connsiteX8127" fmla="*/ 5062217 w 8938307"/>
              <a:gd name="connsiteY8127" fmla="*/ 2157280 h 2993922"/>
              <a:gd name="connsiteX8128" fmla="*/ 5072806 w 8938307"/>
              <a:gd name="connsiteY8128" fmla="*/ 2157280 h 2993922"/>
              <a:gd name="connsiteX8129" fmla="*/ 5030446 w 8938307"/>
              <a:gd name="connsiteY8129" fmla="*/ 2136099 h 2993922"/>
              <a:gd name="connsiteX8130" fmla="*/ 4988084 w 8938307"/>
              <a:gd name="connsiteY8130" fmla="*/ 2136099 h 2993922"/>
              <a:gd name="connsiteX8131" fmla="*/ 4998674 w 8938307"/>
              <a:gd name="connsiteY8131" fmla="*/ 2125509 h 2993922"/>
              <a:gd name="connsiteX8132" fmla="*/ 4966902 w 8938307"/>
              <a:gd name="connsiteY8132" fmla="*/ 2136099 h 2993922"/>
              <a:gd name="connsiteX8133" fmla="*/ 4966902 w 8938307"/>
              <a:gd name="connsiteY8133" fmla="*/ 2125509 h 2993922"/>
              <a:gd name="connsiteX8134" fmla="*/ 4940428 w 8938307"/>
              <a:gd name="connsiteY8134" fmla="*/ 2125509 h 2993922"/>
              <a:gd name="connsiteX8135" fmla="*/ 4924540 w 8938307"/>
              <a:gd name="connsiteY8135" fmla="*/ 2114919 h 2993922"/>
              <a:gd name="connsiteX8136" fmla="*/ 4977492 w 8938307"/>
              <a:gd name="connsiteY8136" fmla="*/ 2114919 h 2993922"/>
              <a:gd name="connsiteX8137" fmla="*/ 5051626 w 8938307"/>
              <a:gd name="connsiteY8137" fmla="*/ 2114919 h 2993922"/>
              <a:gd name="connsiteX8138" fmla="*/ 5051626 w 8938307"/>
              <a:gd name="connsiteY8138" fmla="*/ 2104328 h 2993922"/>
              <a:gd name="connsiteX8139" fmla="*/ 5025150 w 8938307"/>
              <a:gd name="connsiteY8139" fmla="*/ 2109623 h 2993922"/>
              <a:gd name="connsiteX8140" fmla="*/ 4998674 w 8938307"/>
              <a:gd name="connsiteY8140" fmla="*/ 2109623 h 2993922"/>
              <a:gd name="connsiteX8141" fmla="*/ 4988084 w 8938307"/>
              <a:gd name="connsiteY8141" fmla="*/ 2104328 h 2993922"/>
              <a:gd name="connsiteX8142" fmla="*/ 4956312 w 8938307"/>
              <a:gd name="connsiteY8142" fmla="*/ 2093738 h 2993922"/>
              <a:gd name="connsiteX8143" fmla="*/ 4924540 w 8938307"/>
              <a:gd name="connsiteY8143" fmla="*/ 2072557 h 2993922"/>
              <a:gd name="connsiteX8144" fmla="*/ 4913950 w 8938307"/>
              <a:gd name="connsiteY8144" fmla="*/ 2061967 h 2993922"/>
              <a:gd name="connsiteX8145" fmla="*/ 4903360 w 8938307"/>
              <a:gd name="connsiteY8145" fmla="*/ 2061967 h 2993922"/>
              <a:gd name="connsiteX8146" fmla="*/ 4876884 w 8938307"/>
              <a:gd name="connsiteY8146" fmla="*/ 2056671 h 2993922"/>
              <a:gd name="connsiteX8147" fmla="*/ 4860998 w 8938307"/>
              <a:gd name="connsiteY8147" fmla="*/ 2051376 h 2993922"/>
              <a:gd name="connsiteX8148" fmla="*/ 4839818 w 8938307"/>
              <a:gd name="connsiteY8148" fmla="*/ 2051376 h 2993922"/>
              <a:gd name="connsiteX8149" fmla="*/ 4808046 w 8938307"/>
              <a:gd name="connsiteY8149" fmla="*/ 2040786 h 2993922"/>
              <a:gd name="connsiteX8150" fmla="*/ 4797456 w 8938307"/>
              <a:gd name="connsiteY8150" fmla="*/ 2040786 h 2993922"/>
              <a:gd name="connsiteX8151" fmla="*/ 4786866 w 8938307"/>
              <a:gd name="connsiteY8151" fmla="*/ 2040786 h 2993922"/>
              <a:gd name="connsiteX8152" fmla="*/ 4765684 w 8938307"/>
              <a:gd name="connsiteY8152" fmla="*/ 2030194 h 2993922"/>
              <a:gd name="connsiteX8153" fmla="*/ 4760390 w 8938307"/>
              <a:gd name="connsiteY8153" fmla="*/ 2035490 h 2993922"/>
              <a:gd name="connsiteX8154" fmla="*/ 4755094 w 8938307"/>
              <a:gd name="connsiteY8154" fmla="*/ 2030194 h 2993922"/>
              <a:gd name="connsiteX8155" fmla="*/ 4744504 w 8938307"/>
              <a:gd name="connsiteY8155" fmla="*/ 2030194 h 2993922"/>
              <a:gd name="connsiteX8156" fmla="*/ 4723324 w 8938307"/>
              <a:gd name="connsiteY8156" fmla="*/ 2024900 h 2993922"/>
              <a:gd name="connsiteX8157" fmla="*/ 4712732 w 8938307"/>
              <a:gd name="connsiteY8157" fmla="*/ 2019605 h 2993922"/>
              <a:gd name="connsiteX8158" fmla="*/ 4649190 w 8938307"/>
              <a:gd name="connsiteY8158" fmla="*/ 1998424 h 2993922"/>
              <a:gd name="connsiteX8159" fmla="*/ 4612124 w 8938307"/>
              <a:gd name="connsiteY8159" fmla="*/ 1998424 h 2993922"/>
              <a:gd name="connsiteX8160" fmla="*/ 4585647 w 8938307"/>
              <a:gd name="connsiteY8160" fmla="*/ 1998424 h 2993922"/>
              <a:gd name="connsiteX8161" fmla="*/ 4575058 w 8938307"/>
              <a:gd name="connsiteY8161" fmla="*/ 1998424 h 2993922"/>
              <a:gd name="connsiteX8162" fmla="*/ 4543286 w 8938307"/>
              <a:gd name="connsiteY8162" fmla="*/ 1987834 h 2993922"/>
              <a:gd name="connsiteX8163" fmla="*/ 4532695 w 8938307"/>
              <a:gd name="connsiteY8163" fmla="*/ 1982538 h 2993922"/>
              <a:gd name="connsiteX8164" fmla="*/ 4522106 w 8938307"/>
              <a:gd name="connsiteY8164" fmla="*/ 1977242 h 2993922"/>
              <a:gd name="connsiteX8165" fmla="*/ 4500924 w 8938307"/>
              <a:gd name="connsiteY8165" fmla="*/ 1966653 h 2993922"/>
              <a:gd name="connsiteX8166" fmla="*/ 4490334 w 8938307"/>
              <a:gd name="connsiteY8166" fmla="*/ 1961357 h 2993922"/>
              <a:gd name="connsiteX8167" fmla="*/ 4490334 w 8938307"/>
              <a:gd name="connsiteY8167" fmla="*/ 1956063 h 2993922"/>
              <a:gd name="connsiteX8168" fmla="*/ 4479743 w 8938307"/>
              <a:gd name="connsiteY8168" fmla="*/ 1945472 h 2993922"/>
              <a:gd name="connsiteX8169" fmla="*/ 4458562 w 8938307"/>
              <a:gd name="connsiteY8169" fmla="*/ 1934882 h 2993922"/>
              <a:gd name="connsiteX8170" fmla="*/ 4474449 w 8938307"/>
              <a:gd name="connsiteY8170" fmla="*/ 1924290 h 2993922"/>
              <a:gd name="connsiteX8171" fmla="*/ 4490334 w 8938307"/>
              <a:gd name="connsiteY8171" fmla="*/ 1924290 h 2993922"/>
              <a:gd name="connsiteX8172" fmla="*/ 4500924 w 8938307"/>
              <a:gd name="connsiteY8172" fmla="*/ 1934882 h 2993922"/>
              <a:gd name="connsiteX8173" fmla="*/ 4522106 w 8938307"/>
              <a:gd name="connsiteY8173" fmla="*/ 1934882 h 2993922"/>
              <a:gd name="connsiteX8174" fmla="*/ 4553876 w 8938307"/>
              <a:gd name="connsiteY8174" fmla="*/ 1934882 h 2993922"/>
              <a:gd name="connsiteX8175" fmla="*/ 4532695 w 8938307"/>
              <a:gd name="connsiteY8175" fmla="*/ 1924290 h 2993922"/>
              <a:gd name="connsiteX8176" fmla="*/ 4500924 w 8938307"/>
              <a:gd name="connsiteY8176" fmla="*/ 1913701 h 2993922"/>
              <a:gd name="connsiteX8177" fmla="*/ 4500924 w 8938307"/>
              <a:gd name="connsiteY8177" fmla="*/ 1903111 h 2993922"/>
              <a:gd name="connsiteX8178" fmla="*/ 4458562 w 8938307"/>
              <a:gd name="connsiteY8178" fmla="*/ 1903111 h 2993922"/>
              <a:gd name="connsiteX8179" fmla="*/ 4447972 w 8938307"/>
              <a:gd name="connsiteY8179" fmla="*/ 1913701 h 2993922"/>
              <a:gd name="connsiteX8180" fmla="*/ 4442676 w 8938307"/>
              <a:gd name="connsiteY8180" fmla="*/ 1918996 h 2993922"/>
              <a:gd name="connsiteX8181" fmla="*/ 4437382 w 8938307"/>
              <a:gd name="connsiteY8181" fmla="*/ 1913701 h 2993922"/>
              <a:gd name="connsiteX8182" fmla="*/ 4437382 w 8938307"/>
              <a:gd name="connsiteY8182" fmla="*/ 1924290 h 2993922"/>
              <a:gd name="connsiteX8183" fmla="*/ 4426791 w 8938307"/>
              <a:gd name="connsiteY8183" fmla="*/ 1924290 h 2993922"/>
              <a:gd name="connsiteX8184" fmla="*/ 4395020 w 8938307"/>
              <a:gd name="connsiteY8184" fmla="*/ 1913701 h 2993922"/>
              <a:gd name="connsiteX8185" fmla="*/ 4384430 w 8938307"/>
              <a:gd name="connsiteY8185" fmla="*/ 1924290 h 2993922"/>
              <a:gd name="connsiteX8186" fmla="*/ 4405610 w 8938307"/>
              <a:gd name="connsiteY8186" fmla="*/ 1934882 h 2993922"/>
              <a:gd name="connsiteX8187" fmla="*/ 4426791 w 8938307"/>
              <a:gd name="connsiteY8187" fmla="*/ 1945472 h 2993922"/>
              <a:gd name="connsiteX8188" fmla="*/ 4421497 w 8938307"/>
              <a:gd name="connsiteY8188" fmla="*/ 1945472 h 2993922"/>
              <a:gd name="connsiteX8189" fmla="*/ 4416202 w 8938307"/>
              <a:gd name="connsiteY8189" fmla="*/ 1945472 h 2993922"/>
              <a:gd name="connsiteX8190" fmla="*/ 4384430 w 8938307"/>
              <a:gd name="connsiteY8190" fmla="*/ 1940176 h 2993922"/>
              <a:gd name="connsiteX8191" fmla="*/ 4357954 w 8938307"/>
              <a:gd name="connsiteY8191" fmla="*/ 1929586 h 2993922"/>
              <a:gd name="connsiteX8192" fmla="*/ 4331478 w 8938307"/>
              <a:gd name="connsiteY8192" fmla="*/ 1924290 h 2993922"/>
              <a:gd name="connsiteX8193" fmla="*/ 4320887 w 8938307"/>
              <a:gd name="connsiteY8193" fmla="*/ 1913701 h 2993922"/>
              <a:gd name="connsiteX8194" fmla="*/ 4331478 w 8938307"/>
              <a:gd name="connsiteY8194" fmla="*/ 1892520 h 2993922"/>
              <a:gd name="connsiteX8195" fmla="*/ 4336772 w 8938307"/>
              <a:gd name="connsiteY8195" fmla="*/ 1881930 h 2993922"/>
              <a:gd name="connsiteX8196" fmla="*/ 4352658 w 8938307"/>
              <a:gd name="connsiteY8196" fmla="*/ 1881930 h 2993922"/>
              <a:gd name="connsiteX8197" fmla="*/ 4363249 w 8938307"/>
              <a:gd name="connsiteY8197" fmla="*/ 1871338 h 2993922"/>
              <a:gd name="connsiteX8198" fmla="*/ 4352658 w 8938307"/>
              <a:gd name="connsiteY8198" fmla="*/ 1866044 h 2993922"/>
              <a:gd name="connsiteX8199" fmla="*/ 4336772 w 8938307"/>
              <a:gd name="connsiteY8199" fmla="*/ 1860749 h 2993922"/>
              <a:gd name="connsiteX8200" fmla="*/ 4320887 w 8938307"/>
              <a:gd name="connsiteY8200" fmla="*/ 1860749 h 2993922"/>
              <a:gd name="connsiteX8201" fmla="*/ 4305002 w 8938307"/>
              <a:gd name="connsiteY8201" fmla="*/ 1850157 h 2993922"/>
              <a:gd name="connsiteX8202" fmla="*/ 4289116 w 8938307"/>
              <a:gd name="connsiteY8202" fmla="*/ 1850157 h 2993922"/>
              <a:gd name="connsiteX8203" fmla="*/ 4257345 w 8938307"/>
              <a:gd name="connsiteY8203" fmla="*/ 1834272 h 2993922"/>
              <a:gd name="connsiteX8204" fmla="*/ 4246754 w 8938307"/>
              <a:gd name="connsiteY8204" fmla="*/ 1839567 h 2993922"/>
              <a:gd name="connsiteX8205" fmla="*/ 4246754 w 8938307"/>
              <a:gd name="connsiteY8205" fmla="*/ 1850157 h 2993922"/>
              <a:gd name="connsiteX8206" fmla="*/ 4257345 w 8938307"/>
              <a:gd name="connsiteY8206" fmla="*/ 1860749 h 2993922"/>
              <a:gd name="connsiteX8207" fmla="*/ 4267935 w 8938307"/>
              <a:gd name="connsiteY8207" fmla="*/ 1860749 h 2993922"/>
              <a:gd name="connsiteX8208" fmla="*/ 4278526 w 8938307"/>
              <a:gd name="connsiteY8208" fmla="*/ 1871338 h 2993922"/>
              <a:gd name="connsiteX8209" fmla="*/ 4278526 w 8938307"/>
              <a:gd name="connsiteY8209" fmla="*/ 1881930 h 2993922"/>
              <a:gd name="connsiteX8210" fmla="*/ 4246754 w 8938307"/>
              <a:gd name="connsiteY8210" fmla="*/ 1871338 h 2993922"/>
              <a:gd name="connsiteX8211" fmla="*/ 4225574 w 8938307"/>
              <a:gd name="connsiteY8211" fmla="*/ 1860749 h 2993922"/>
              <a:gd name="connsiteX8212" fmla="*/ 4246754 w 8938307"/>
              <a:gd name="connsiteY8212" fmla="*/ 1860749 h 2993922"/>
              <a:gd name="connsiteX8213" fmla="*/ 4225574 w 8938307"/>
              <a:gd name="connsiteY8213" fmla="*/ 1850157 h 2993922"/>
              <a:gd name="connsiteX8214" fmla="*/ 4209688 w 8938307"/>
              <a:gd name="connsiteY8214" fmla="*/ 1850157 h 2993922"/>
              <a:gd name="connsiteX8215" fmla="*/ 4204393 w 8938307"/>
              <a:gd name="connsiteY8215" fmla="*/ 1860749 h 2993922"/>
              <a:gd name="connsiteX8216" fmla="*/ 4193802 w 8938307"/>
              <a:gd name="connsiteY8216" fmla="*/ 1871338 h 2993922"/>
              <a:gd name="connsiteX8217" fmla="*/ 4246754 w 8938307"/>
              <a:gd name="connsiteY8217" fmla="*/ 1881930 h 2993922"/>
              <a:gd name="connsiteX8218" fmla="*/ 4267935 w 8938307"/>
              <a:gd name="connsiteY8218" fmla="*/ 1903111 h 2993922"/>
              <a:gd name="connsiteX8219" fmla="*/ 4214983 w 8938307"/>
              <a:gd name="connsiteY8219" fmla="*/ 1892520 h 2993922"/>
              <a:gd name="connsiteX8220" fmla="*/ 4183212 w 8938307"/>
              <a:gd name="connsiteY8220" fmla="*/ 1887224 h 2993922"/>
              <a:gd name="connsiteX8221" fmla="*/ 4151441 w 8938307"/>
              <a:gd name="connsiteY8221" fmla="*/ 1871338 h 2993922"/>
              <a:gd name="connsiteX8222" fmla="*/ 4140850 w 8938307"/>
              <a:gd name="connsiteY8222" fmla="*/ 1860749 h 2993922"/>
              <a:gd name="connsiteX8223" fmla="*/ 4162031 w 8938307"/>
              <a:gd name="connsiteY8223" fmla="*/ 1860749 h 2993922"/>
              <a:gd name="connsiteX8224" fmla="*/ 4156736 w 8938307"/>
              <a:gd name="connsiteY8224" fmla="*/ 1844863 h 2993922"/>
              <a:gd name="connsiteX8225" fmla="*/ 4162031 w 8938307"/>
              <a:gd name="connsiteY8225" fmla="*/ 1839567 h 2993922"/>
              <a:gd name="connsiteX8226" fmla="*/ 4140850 w 8938307"/>
              <a:gd name="connsiteY8226" fmla="*/ 1839567 h 2993922"/>
              <a:gd name="connsiteX8227" fmla="*/ 4124964 w 8938307"/>
              <a:gd name="connsiteY8227" fmla="*/ 1834272 h 2993922"/>
              <a:gd name="connsiteX8228" fmla="*/ 4119669 w 8938307"/>
              <a:gd name="connsiteY8228" fmla="*/ 1828978 h 2993922"/>
              <a:gd name="connsiteX8229" fmla="*/ 4130260 w 8938307"/>
              <a:gd name="connsiteY8229" fmla="*/ 1828978 h 2993922"/>
              <a:gd name="connsiteX8230" fmla="*/ 4119669 w 8938307"/>
              <a:gd name="connsiteY8230" fmla="*/ 1818386 h 2993922"/>
              <a:gd name="connsiteX8231" fmla="*/ 4098489 w 8938307"/>
              <a:gd name="connsiteY8231" fmla="*/ 1828978 h 2993922"/>
              <a:gd name="connsiteX8232" fmla="*/ 4087898 w 8938307"/>
              <a:gd name="connsiteY8232" fmla="*/ 1828978 h 2993922"/>
              <a:gd name="connsiteX8233" fmla="*/ 4077308 w 8938307"/>
              <a:gd name="connsiteY8233" fmla="*/ 1828978 h 2993922"/>
              <a:gd name="connsiteX8234" fmla="*/ 4087898 w 8938307"/>
              <a:gd name="connsiteY8234" fmla="*/ 1839567 h 2993922"/>
              <a:gd name="connsiteX8235" fmla="*/ 4098489 w 8938307"/>
              <a:gd name="connsiteY8235" fmla="*/ 1850157 h 2993922"/>
              <a:gd name="connsiteX8236" fmla="*/ 4066717 w 8938307"/>
              <a:gd name="connsiteY8236" fmla="*/ 1839567 h 2993922"/>
              <a:gd name="connsiteX8237" fmla="*/ 4056127 w 8938307"/>
              <a:gd name="connsiteY8237" fmla="*/ 1839567 h 2993922"/>
              <a:gd name="connsiteX8238" fmla="*/ 4050832 w 8938307"/>
              <a:gd name="connsiteY8238" fmla="*/ 1850157 h 2993922"/>
              <a:gd name="connsiteX8239" fmla="*/ 4045537 w 8938307"/>
              <a:gd name="connsiteY8239" fmla="*/ 1855453 h 2993922"/>
              <a:gd name="connsiteX8240" fmla="*/ 4013765 w 8938307"/>
              <a:gd name="connsiteY8240" fmla="*/ 1860749 h 2993922"/>
              <a:gd name="connsiteX8241" fmla="*/ 3987290 w 8938307"/>
              <a:gd name="connsiteY8241" fmla="*/ 1860749 h 2993922"/>
              <a:gd name="connsiteX8242" fmla="*/ 3971404 w 8938307"/>
              <a:gd name="connsiteY8242" fmla="*/ 1860749 h 2993922"/>
              <a:gd name="connsiteX8243" fmla="*/ 3907860 w 8938307"/>
              <a:gd name="connsiteY8243" fmla="*/ 1839567 h 2993922"/>
              <a:gd name="connsiteX8244" fmla="*/ 3886681 w 8938307"/>
              <a:gd name="connsiteY8244" fmla="*/ 1828978 h 2993922"/>
              <a:gd name="connsiteX8245" fmla="*/ 3876090 w 8938307"/>
              <a:gd name="connsiteY8245" fmla="*/ 1823682 h 2993922"/>
              <a:gd name="connsiteX8246" fmla="*/ 3865500 w 8938307"/>
              <a:gd name="connsiteY8246" fmla="*/ 1818386 h 2993922"/>
              <a:gd name="connsiteX8247" fmla="*/ 3844319 w 8938307"/>
              <a:gd name="connsiteY8247" fmla="*/ 1818386 h 2993922"/>
              <a:gd name="connsiteX8248" fmla="*/ 3823138 w 8938307"/>
              <a:gd name="connsiteY8248" fmla="*/ 1807797 h 2993922"/>
              <a:gd name="connsiteX8249" fmla="*/ 3759596 w 8938307"/>
              <a:gd name="connsiteY8249" fmla="*/ 1786615 h 2993922"/>
              <a:gd name="connsiteX8250" fmla="*/ 3770186 w 8938307"/>
              <a:gd name="connsiteY8250" fmla="*/ 1786615 h 2993922"/>
              <a:gd name="connsiteX8251" fmla="*/ 3791367 w 8938307"/>
              <a:gd name="connsiteY8251" fmla="*/ 1786615 h 2993922"/>
              <a:gd name="connsiteX8252" fmla="*/ 3770186 w 8938307"/>
              <a:gd name="connsiteY8252" fmla="*/ 1776026 h 2993922"/>
              <a:gd name="connsiteX8253" fmla="*/ 3749004 w 8938307"/>
              <a:gd name="connsiteY8253" fmla="*/ 1765434 h 2993922"/>
              <a:gd name="connsiteX8254" fmla="*/ 3706644 w 8938307"/>
              <a:gd name="connsiteY8254" fmla="*/ 1744253 h 2993922"/>
              <a:gd name="connsiteX8255" fmla="*/ 3733119 w 8938307"/>
              <a:gd name="connsiteY8255" fmla="*/ 1749549 h 2993922"/>
              <a:gd name="connsiteX8256" fmla="*/ 3770186 w 8938307"/>
              <a:gd name="connsiteY8256" fmla="*/ 1744253 h 2993922"/>
              <a:gd name="connsiteX8257" fmla="*/ 3817842 w 8938307"/>
              <a:gd name="connsiteY8257" fmla="*/ 1701893 h 2993922"/>
              <a:gd name="connsiteX8258" fmla="*/ 3727824 w 8938307"/>
              <a:gd name="connsiteY8258" fmla="*/ 1670122 h 2993922"/>
              <a:gd name="connsiteX8259" fmla="*/ 3696052 w 8938307"/>
              <a:gd name="connsiteY8259" fmla="*/ 1659530 h 2993922"/>
              <a:gd name="connsiteX8260" fmla="*/ 3669578 w 8938307"/>
              <a:gd name="connsiteY8260" fmla="*/ 1654235 h 2993922"/>
              <a:gd name="connsiteX8261" fmla="*/ 3643100 w 8938307"/>
              <a:gd name="connsiteY8261" fmla="*/ 1648940 h 2993922"/>
              <a:gd name="connsiteX8262" fmla="*/ 3621920 w 8938307"/>
              <a:gd name="connsiteY8262" fmla="*/ 1638349 h 2993922"/>
              <a:gd name="connsiteX8263" fmla="*/ 3579559 w 8938307"/>
              <a:gd name="connsiteY8263" fmla="*/ 1627759 h 2993922"/>
              <a:gd name="connsiteX8264" fmla="*/ 3574263 w 8938307"/>
              <a:gd name="connsiteY8264" fmla="*/ 1622464 h 2993922"/>
              <a:gd name="connsiteX8265" fmla="*/ 3568968 w 8938307"/>
              <a:gd name="connsiteY8265" fmla="*/ 1617170 h 2993922"/>
              <a:gd name="connsiteX8266" fmla="*/ 3553082 w 8938307"/>
              <a:gd name="connsiteY8266" fmla="*/ 1611874 h 2993922"/>
              <a:gd name="connsiteX8267" fmla="*/ 3537196 w 8938307"/>
              <a:gd name="connsiteY8267" fmla="*/ 1606578 h 2993922"/>
              <a:gd name="connsiteX8268" fmla="*/ 3500130 w 8938307"/>
              <a:gd name="connsiteY8268" fmla="*/ 1595988 h 2993922"/>
              <a:gd name="connsiteX8269" fmla="*/ 3441882 w 8938307"/>
              <a:gd name="connsiteY8269" fmla="*/ 1564218 h 2993922"/>
              <a:gd name="connsiteX8270" fmla="*/ 3425997 w 8938307"/>
              <a:gd name="connsiteY8270" fmla="*/ 1564218 h 2993922"/>
              <a:gd name="connsiteX8271" fmla="*/ 3415408 w 8938307"/>
              <a:gd name="connsiteY8271" fmla="*/ 1564218 h 2993922"/>
              <a:gd name="connsiteX8272" fmla="*/ 3404817 w 8938307"/>
              <a:gd name="connsiteY8272" fmla="*/ 1564218 h 2993922"/>
              <a:gd name="connsiteX8273" fmla="*/ 3399522 w 8938307"/>
              <a:gd name="connsiteY8273" fmla="*/ 1553626 h 2993922"/>
              <a:gd name="connsiteX8274" fmla="*/ 3367751 w 8938307"/>
              <a:gd name="connsiteY8274" fmla="*/ 1543036 h 2993922"/>
              <a:gd name="connsiteX8275" fmla="*/ 3346570 w 8938307"/>
              <a:gd name="connsiteY8275" fmla="*/ 1543036 h 2993922"/>
              <a:gd name="connsiteX8276" fmla="*/ 3325389 w 8938307"/>
              <a:gd name="connsiteY8276" fmla="*/ 1532445 h 2993922"/>
              <a:gd name="connsiteX8277" fmla="*/ 3293618 w 8938307"/>
              <a:gd name="connsiteY8277" fmla="*/ 1532445 h 2993922"/>
              <a:gd name="connsiteX8278" fmla="*/ 3293618 w 8938307"/>
              <a:gd name="connsiteY8278" fmla="*/ 1543036 h 2993922"/>
              <a:gd name="connsiteX8279" fmla="*/ 3335979 w 8938307"/>
              <a:gd name="connsiteY8279" fmla="*/ 1564218 h 2993922"/>
              <a:gd name="connsiteX8280" fmla="*/ 3357160 w 8938307"/>
              <a:gd name="connsiteY8280" fmla="*/ 1564218 h 2993922"/>
              <a:gd name="connsiteX8281" fmla="*/ 3362456 w 8938307"/>
              <a:gd name="connsiteY8281" fmla="*/ 1569512 h 2993922"/>
              <a:gd name="connsiteX8282" fmla="*/ 3367751 w 8938307"/>
              <a:gd name="connsiteY8282" fmla="*/ 1574807 h 2993922"/>
              <a:gd name="connsiteX8283" fmla="*/ 3378341 w 8938307"/>
              <a:gd name="connsiteY8283" fmla="*/ 1595988 h 2993922"/>
              <a:gd name="connsiteX8284" fmla="*/ 3357160 w 8938307"/>
              <a:gd name="connsiteY8284" fmla="*/ 1595988 h 2993922"/>
              <a:gd name="connsiteX8285" fmla="*/ 3351865 w 8938307"/>
              <a:gd name="connsiteY8285" fmla="*/ 1585397 h 2993922"/>
              <a:gd name="connsiteX8286" fmla="*/ 3325389 w 8938307"/>
              <a:gd name="connsiteY8286" fmla="*/ 1574807 h 2993922"/>
              <a:gd name="connsiteX8287" fmla="*/ 3283027 w 8938307"/>
              <a:gd name="connsiteY8287" fmla="*/ 1564218 h 2993922"/>
              <a:gd name="connsiteX8288" fmla="*/ 3261847 w 8938307"/>
              <a:gd name="connsiteY8288" fmla="*/ 1553626 h 2993922"/>
              <a:gd name="connsiteX8289" fmla="*/ 3166533 w 8938307"/>
              <a:gd name="connsiteY8289" fmla="*/ 1521855 h 2993922"/>
              <a:gd name="connsiteX8290" fmla="*/ 3150648 w 8938307"/>
              <a:gd name="connsiteY8290" fmla="*/ 1516560 h 2993922"/>
              <a:gd name="connsiteX8291" fmla="*/ 3140056 w 8938307"/>
              <a:gd name="connsiteY8291" fmla="*/ 1521855 h 2993922"/>
              <a:gd name="connsiteX8292" fmla="*/ 3134762 w 8938307"/>
              <a:gd name="connsiteY8292" fmla="*/ 1511264 h 2993922"/>
              <a:gd name="connsiteX8293" fmla="*/ 3124171 w 8938307"/>
              <a:gd name="connsiteY8293" fmla="*/ 1500674 h 2993922"/>
              <a:gd name="connsiteX8294" fmla="*/ 3124171 w 8938307"/>
              <a:gd name="connsiteY8294" fmla="*/ 1511264 h 2993922"/>
              <a:gd name="connsiteX8295" fmla="*/ 3081810 w 8938307"/>
              <a:gd name="connsiteY8295" fmla="*/ 1500674 h 2993922"/>
              <a:gd name="connsiteX8296" fmla="*/ 3050039 w 8938307"/>
              <a:gd name="connsiteY8296" fmla="*/ 1490084 h 2993922"/>
              <a:gd name="connsiteX8297" fmla="*/ 3039447 w 8938307"/>
              <a:gd name="connsiteY8297" fmla="*/ 1490084 h 2993922"/>
              <a:gd name="connsiteX8298" fmla="*/ 3028858 w 8938307"/>
              <a:gd name="connsiteY8298" fmla="*/ 1490084 h 2993922"/>
              <a:gd name="connsiteX8299" fmla="*/ 3018266 w 8938307"/>
              <a:gd name="connsiteY8299" fmla="*/ 1479493 h 2993922"/>
              <a:gd name="connsiteX8300" fmla="*/ 3028858 w 8938307"/>
              <a:gd name="connsiteY8300" fmla="*/ 1474199 h 2993922"/>
              <a:gd name="connsiteX8301" fmla="*/ 3018266 w 8938307"/>
              <a:gd name="connsiteY8301" fmla="*/ 1468903 h 2993922"/>
              <a:gd name="connsiteX8302" fmla="*/ 2975906 w 8938307"/>
              <a:gd name="connsiteY8302" fmla="*/ 1458312 h 2993922"/>
              <a:gd name="connsiteX8303" fmla="*/ 2954724 w 8938307"/>
              <a:gd name="connsiteY8303" fmla="*/ 1447722 h 2993922"/>
              <a:gd name="connsiteX8304" fmla="*/ 2933543 w 8938307"/>
              <a:gd name="connsiteY8304" fmla="*/ 1437132 h 2993922"/>
              <a:gd name="connsiteX8305" fmla="*/ 2944134 w 8938307"/>
              <a:gd name="connsiteY8305" fmla="*/ 1437132 h 2993922"/>
              <a:gd name="connsiteX8306" fmla="*/ 2975906 w 8938307"/>
              <a:gd name="connsiteY8306" fmla="*/ 1437132 h 2993922"/>
              <a:gd name="connsiteX8307" fmla="*/ 2965314 w 8938307"/>
              <a:gd name="connsiteY8307" fmla="*/ 1426541 h 2993922"/>
              <a:gd name="connsiteX8308" fmla="*/ 2949429 w 8938307"/>
              <a:gd name="connsiteY8308" fmla="*/ 1415951 h 2993922"/>
              <a:gd name="connsiteX8309" fmla="*/ 2896477 w 8938307"/>
              <a:gd name="connsiteY8309" fmla="*/ 1400066 h 2993922"/>
              <a:gd name="connsiteX8310" fmla="*/ 2870002 w 8938307"/>
              <a:gd name="connsiteY8310" fmla="*/ 1394770 h 2993922"/>
              <a:gd name="connsiteX8311" fmla="*/ 2880591 w 8938307"/>
              <a:gd name="connsiteY8311" fmla="*/ 1405360 h 2993922"/>
              <a:gd name="connsiteX8312" fmla="*/ 2891182 w 8938307"/>
              <a:gd name="connsiteY8312" fmla="*/ 1410656 h 2993922"/>
              <a:gd name="connsiteX8313" fmla="*/ 2891182 w 8938307"/>
              <a:gd name="connsiteY8313" fmla="*/ 1415951 h 2993922"/>
              <a:gd name="connsiteX8314" fmla="*/ 2901772 w 8938307"/>
              <a:gd name="connsiteY8314" fmla="*/ 1426541 h 2993922"/>
              <a:gd name="connsiteX8315" fmla="*/ 2891182 w 8938307"/>
              <a:gd name="connsiteY8315" fmla="*/ 1426541 h 2993922"/>
              <a:gd name="connsiteX8316" fmla="*/ 2817049 w 8938307"/>
              <a:gd name="connsiteY8316" fmla="*/ 1426541 h 2993922"/>
              <a:gd name="connsiteX8317" fmla="*/ 2785278 w 8938307"/>
              <a:gd name="connsiteY8317" fmla="*/ 1415951 h 2993922"/>
              <a:gd name="connsiteX8318" fmla="*/ 2748211 w 8938307"/>
              <a:gd name="connsiteY8318" fmla="*/ 1410656 h 2993922"/>
              <a:gd name="connsiteX8319" fmla="*/ 2727032 w 8938307"/>
              <a:gd name="connsiteY8319" fmla="*/ 1405360 h 2993922"/>
              <a:gd name="connsiteX8320" fmla="*/ 2700554 w 8938307"/>
              <a:gd name="connsiteY8320" fmla="*/ 1400066 h 2993922"/>
              <a:gd name="connsiteX8321" fmla="*/ 2658193 w 8938307"/>
              <a:gd name="connsiteY8321" fmla="*/ 1394770 h 2993922"/>
              <a:gd name="connsiteX8322" fmla="*/ 2605241 w 8938307"/>
              <a:gd name="connsiteY8322" fmla="*/ 1373589 h 2993922"/>
              <a:gd name="connsiteX8323" fmla="*/ 2578765 w 8938307"/>
              <a:gd name="connsiteY8323" fmla="*/ 1362999 h 2993922"/>
              <a:gd name="connsiteX8324" fmla="*/ 2541698 w 8938307"/>
              <a:gd name="connsiteY8324" fmla="*/ 1362999 h 2993922"/>
              <a:gd name="connsiteX8325" fmla="*/ 2499337 w 8938307"/>
              <a:gd name="connsiteY8325" fmla="*/ 1362999 h 2993922"/>
              <a:gd name="connsiteX8326" fmla="*/ 2472861 w 8938307"/>
              <a:gd name="connsiteY8326" fmla="*/ 1352408 h 2993922"/>
              <a:gd name="connsiteX8327" fmla="*/ 2456975 w 8938307"/>
              <a:gd name="connsiteY8327" fmla="*/ 1347114 h 2993922"/>
              <a:gd name="connsiteX8328" fmla="*/ 2441090 w 8938307"/>
              <a:gd name="connsiteY8328" fmla="*/ 1341818 h 2993922"/>
              <a:gd name="connsiteX8329" fmla="*/ 2414614 w 8938307"/>
              <a:gd name="connsiteY8329" fmla="*/ 1341818 h 2993922"/>
              <a:gd name="connsiteX8330" fmla="*/ 2361662 w 8938307"/>
              <a:gd name="connsiteY8330" fmla="*/ 1310047 h 2993922"/>
              <a:gd name="connsiteX8331" fmla="*/ 2361662 w 8938307"/>
              <a:gd name="connsiteY8331" fmla="*/ 1299456 h 2993922"/>
              <a:gd name="connsiteX8332" fmla="*/ 2356365 w 8938307"/>
              <a:gd name="connsiteY8332" fmla="*/ 1288866 h 2993922"/>
              <a:gd name="connsiteX8333" fmla="*/ 2340481 w 8938307"/>
              <a:gd name="connsiteY8333" fmla="*/ 1288866 h 2993922"/>
              <a:gd name="connsiteX8334" fmla="*/ 2324594 w 8938307"/>
              <a:gd name="connsiteY8334" fmla="*/ 1278276 h 2993922"/>
              <a:gd name="connsiteX8335" fmla="*/ 2276938 w 8938307"/>
              <a:gd name="connsiteY8335" fmla="*/ 1267685 h 2993922"/>
              <a:gd name="connsiteX8336" fmla="*/ 2234577 w 8938307"/>
              <a:gd name="connsiteY8336" fmla="*/ 1257095 h 2993922"/>
              <a:gd name="connsiteX8337" fmla="*/ 2245167 w 8938307"/>
              <a:gd name="connsiteY8337" fmla="*/ 1246504 h 2993922"/>
              <a:gd name="connsiteX8338" fmla="*/ 2276938 w 8938307"/>
              <a:gd name="connsiteY8338" fmla="*/ 1251800 h 2993922"/>
              <a:gd name="connsiteX8339" fmla="*/ 2298119 w 8938307"/>
              <a:gd name="connsiteY8339" fmla="*/ 1246504 h 2993922"/>
              <a:gd name="connsiteX8340" fmla="*/ 2319299 w 8938307"/>
              <a:gd name="connsiteY8340" fmla="*/ 1246504 h 2993922"/>
              <a:gd name="connsiteX8341" fmla="*/ 2329890 w 8938307"/>
              <a:gd name="connsiteY8341" fmla="*/ 1246504 h 2993922"/>
              <a:gd name="connsiteX8342" fmla="*/ 2340481 w 8938307"/>
              <a:gd name="connsiteY8342" fmla="*/ 1257095 h 2993922"/>
              <a:gd name="connsiteX8343" fmla="*/ 2361662 w 8938307"/>
              <a:gd name="connsiteY8343" fmla="*/ 1257095 h 2993922"/>
              <a:gd name="connsiteX8344" fmla="*/ 2393433 w 8938307"/>
              <a:gd name="connsiteY8344" fmla="*/ 1267685 h 2993922"/>
              <a:gd name="connsiteX8345" fmla="*/ 2414614 w 8938307"/>
              <a:gd name="connsiteY8345" fmla="*/ 1278276 h 2993922"/>
              <a:gd name="connsiteX8346" fmla="*/ 2414614 w 8938307"/>
              <a:gd name="connsiteY8346" fmla="*/ 1267685 h 2993922"/>
              <a:gd name="connsiteX8347" fmla="*/ 2414614 w 8938307"/>
              <a:gd name="connsiteY8347" fmla="*/ 1257095 h 2993922"/>
              <a:gd name="connsiteX8348" fmla="*/ 2404023 w 8938307"/>
              <a:gd name="connsiteY8348" fmla="*/ 1251800 h 2993922"/>
              <a:gd name="connsiteX8349" fmla="*/ 2377546 w 8938307"/>
              <a:gd name="connsiteY8349" fmla="*/ 1251800 h 2993922"/>
              <a:gd name="connsiteX8350" fmla="*/ 2361662 w 8938307"/>
              <a:gd name="connsiteY8350" fmla="*/ 1246504 h 2993922"/>
              <a:gd name="connsiteX8351" fmla="*/ 2361662 w 8938307"/>
              <a:gd name="connsiteY8351" fmla="*/ 1241210 h 2993922"/>
              <a:gd name="connsiteX8352" fmla="*/ 2351071 w 8938307"/>
              <a:gd name="connsiteY8352" fmla="*/ 1235914 h 2993922"/>
              <a:gd name="connsiteX8353" fmla="*/ 2329890 w 8938307"/>
              <a:gd name="connsiteY8353" fmla="*/ 1230619 h 2993922"/>
              <a:gd name="connsiteX8354" fmla="*/ 2308710 w 8938307"/>
              <a:gd name="connsiteY8354" fmla="*/ 1225324 h 2993922"/>
              <a:gd name="connsiteX8355" fmla="*/ 2266347 w 8938307"/>
              <a:gd name="connsiteY8355" fmla="*/ 1204143 h 2993922"/>
              <a:gd name="connsiteX8356" fmla="*/ 2245167 w 8938307"/>
              <a:gd name="connsiteY8356" fmla="*/ 1204143 h 2993922"/>
              <a:gd name="connsiteX8357" fmla="*/ 2223986 w 8938307"/>
              <a:gd name="connsiteY8357" fmla="*/ 1204143 h 2993922"/>
              <a:gd name="connsiteX8358" fmla="*/ 2213396 w 8938307"/>
              <a:gd name="connsiteY8358" fmla="*/ 1204143 h 2993922"/>
              <a:gd name="connsiteX8359" fmla="*/ 2229282 w 8938307"/>
              <a:gd name="connsiteY8359" fmla="*/ 1214733 h 2993922"/>
              <a:gd name="connsiteX8360" fmla="*/ 2234577 w 8938307"/>
              <a:gd name="connsiteY8360" fmla="*/ 1225324 h 2993922"/>
              <a:gd name="connsiteX8361" fmla="*/ 2234577 w 8938307"/>
              <a:gd name="connsiteY8361" fmla="*/ 1246504 h 2993922"/>
              <a:gd name="connsiteX8362" fmla="*/ 2223986 w 8938307"/>
              <a:gd name="connsiteY8362" fmla="*/ 1246504 h 2993922"/>
              <a:gd name="connsiteX8363" fmla="*/ 2223986 w 8938307"/>
              <a:gd name="connsiteY8363" fmla="*/ 1235914 h 2993922"/>
              <a:gd name="connsiteX8364" fmla="*/ 2213396 w 8938307"/>
              <a:gd name="connsiteY8364" fmla="*/ 1225324 h 2993922"/>
              <a:gd name="connsiteX8365" fmla="*/ 2202805 w 8938307"/>
              <a:gd name="connsiteY8365" fmla="*/ 1235914 h 2993922"/>
              <a:gd name="connsiteX8366" fmla="*/ 2181625 w 8938307"/>
              <a:gd name="connsiteY8366" fmla="*/ 1246504 h 2993922"/>
              <a:gd name="connsiteX8367" fmla="*/ 2171034 w 8938307"/>
              <a:gd name="connsiteY8367" fmla="*/ 1246504 h 2993922"/>
              <a:gd name="connsiteX8368" fmla="*/ 2160443 w 8938307"/>
              <a:gd name="connsiteY8368" fmla="*/ 1241210 h 2993922"/>
              <a:gd name="connsiteX8369" fmla="*/ 2139263 w 8938307"/>
              <a:gd name="connsiteY8369" fmla="*/ 1235914 h 2993922"/>
              <a:gd name="connsiteX8370" fmla="*/ 2107491 w 8938307"/>
              <a:gd name="connsiteY8370" fmla="*/ 1225324 h 2993922"/>
              <a:gd name="connsiteX8371" fmla="*/ 2075721 w 8938307"/>
              <a:gd name="connsiteY8371" fmla="*/ 1214733 h 2993922"/>
              <a:gd name="connsiteX8372" fmla="*/ 2065130 w 8938307"/>
              <a:gd name="connsiteY8372" fmla="*/ 1214733 h 2993922"/>
              <a:gd name="connsiteX8373" fmla="*/ 2043949 w 8938307"/>
              <a:gd name="connsiteY8373" fmla="*/ 1204143 h 2993922"/>
              <a:gd name="connsiteX8374" fmla="*/ 2017472 w 8938307"/>
              <a:gd name="connsiteY8374" fmla="*/ 1198848 h 2993922"/>
              <a:gd name="connsiteX8375" fmla="*/ 1980407 w 8938307"/>
              <a:gd name="connsiteY8375" fmla="*/ 1193552 h 2993922"/>
              <a:gd name="connsiteX8376" fmla="*/ 1969816 w 8938307"/>
              <a:gd name="connsiteY8376" fmla="*/ 1193552 h 2993922"/>
              <a:gd name="connsiteX8377" fmla="*/ 1959226 w 8938307"/>
              <a:gd name="connsiteY8377" fmla="*/ 1182962 h 2993922"/>
              <a:gd name="connsiteX8378" fmla="*/ 1938045 w 8938307"/>
              <a:gd name="connsiteY8378" fmla="*/ 1193552 h 2993922"/>
              <a:gd name="connsiteX8379" fmla="*/ 1927455 w 8938307"/>
              <a:gd name="connsiteY8379" fmla="*/ 1193552 h 2993922"/>
              <a:gd name="connsiteX8380" fmla="*/ 1927455 w 8938307"/>
              <a:gd name="connsiteY8380" fmla="*/ 1204143 h 2993922"/>
              <a:gd name="connsiteX8381" fmla="*/ 1916864 w 8938307"/>
              <a:gd name="connsiteY8381" fmla="*/ 1214733 h 2993922"/>
              <a:gd name="connsiteX8382" fmla="*/ 1906274 w 8938307"/>
              <a:gd name="connsiteY8382" fmla="*/ 1193552 h 2993922"/>
              <a:gd name="connsiteX8383" fmla="*/ 1916864 w 8938307"/>
              <a:gd name="connsiteY8383" fmla="*/ 1172371 h 2993922"/>
              <a:gd name="connsiteX8384" fmla="*/ 1895684 w 8938307"/>
              <a:gd name="connsiteY8384" fmla="*/ 1167077 h 2993922"/>
              <a:gd name="connsiteX8385" fmla="*/ 1874503 w 8938307"/>
              <a:gd name="connsiteY8385" fmla="*/ 1156485 h 2993922"/>
              <a:gd name="connsiteX8386" fmla="*/ 1863912 w 8938307"/>
              <a:gd name="connsiteY8386" fmla="*/ 1130010 h 2993922"/>
              <a:gd name="connsiteX8387" fmla="*/ 1874503 w 8938307"/>
              <a:gd name="connsiteY8387" fmla="*/ 1119419 h 2993922"/>
              <a:gd name="connsiteX8388" fmla="*/ 1853322 w 8938307"/>
              <a:gd name="connsiteY8388" fmla="*/ 1119419 h 2993922"/>
              <a:gd name="connsiteX8389" fmla="*/ 1848026 w 8938307"/>
              <a:gd name="connsiteY8389" fmla="*/ 1130010 h 2993922"/>
              <a:gd name="connsiteX8390" fmla="*/ 1821551 w 8938307"/>
              <a:gd name="connsiteY8390" fmla="*/ 1130010 h 2993922"/>
              <a:gd name="connsiteX8391" fmla="*/ 1800370 w 8938307"/>
              <a:gd name="connsiteY8391" fmla="*/ 1130010 h 2993922"/>
              <a:gd name="connsiteX8392" fmla="*/ 1810960 w 8938307"/>
              <a:gd name="connsiteY8392" fmla="*/ 1140600 h 2993922"/>
              <a:gd name="connsiteX8393" fmla="*/ 1821551 w 8938307"/>
              <a:gd name="connsiteY8393" fmla="*/ 1151191 h 2993922"/>
              <a:gd name="connsiteX8394" fmla="*/ 1832141 w 8938307"/>
              <a:gd name="connsiteY8394" fmla="*/ 1172371 h 2993922"/>
              <a:gd name="connsiteX8395" fmla="*/ 1779189 w 8938307"/>
              <a:gd name="connsiteY8395" fmla="*/ 1172371 h 2993922"/>
              <a:gd name="connsiteX8396" fmla="*/ 1736827 w 8938307"/>
              <a:gd name="connsiteY8396" fmla="*/ 1161781 h 2993922"/>
              <a:gd name="connsiteX8397" fmla="*/ 1726237 w 8938307"/>
              <a:gd name="connsiteY8397" fmla="*/ 1161781 h 2993922"/>
              <a:gd name="connsiteX8398" fmla="*/ 1747418 w 8938307"/>
              <a:gd name="connsiteY8398" fmla="*/ 1151191 h 2993922"/>
              <a:gd name="connsiteX8399" fmla="*/ 1736827 w 8938307"/>
              <a:gd name="connsiteY8399" fmla="*/ 1140600 h 2993922"/>
              <a:gd name="connsiteX8400" fmla="*/ 1694466 w 8938307"/>
              <a:gd name="connsiteY8400" fmla="*/ 1140600 h 2993922"/>
              <a:gd name="connsiteX8401" fmla="*/ 1673285 w 8938307"/>
              <a:gd name="connsiteY8401" fmla="*/ 1140600 h 2993922"/>
              <a:gd name="connsiteX8402" fmla="*/ 1652104 w 8938307"/>
              <a:gd name="connsiteY8402" fmla="*/ 1140600 h 2993922"/>
              <a:gd name="connsiteX8403" fmla="*/ 1662694 w 8938307"/>
              <a:gd name="connsiteY8403" fmla="*/ 1151191 h 2993922"/>
              <a:gd name="connsiteX8404" fmla="*/ 1673285 w 8938307"/>
              <a:gd name="connsiteY8404" fmla="*/ 1161781 h 2993922"/>
              <a:gd name="connsiteX8405" fmla="*/ 1705056 w 8938307"/>
              <a:gd name="connsiteY8405" fmla="*/ 1167077 h 2993922"/>
              <a:gd name="connsiteX8406" fmla="*/ 1726237 w 8938307"/>
              <a:gd name="connsiteY8406" fmla="*/ 1172371 h 2993922"/>
              <a:gd name="connsiteX8407" fmla="*/ 1736827 w 8938307"/>
              <a:gd name="connsiteY8407" fmla="*/ 1172371 h 2993922"/>
              <a:gd name="connsiteX8408" fmla="*/ 1736827 w 8938307"/>
              <a:gd name="connsiteY8408" fmla="*/ 1177666 h 2993922"/>
              <a:gd name="connsiteX8409" fmla="*/ 1747418 w 8938307"/>
              <a:gd name="connsiteY8409" fmla="*/ 1182962 h 2993922"/>
              <a:gd name="connsiteX8410" fmla="*/ 1758008 w 8938307"/>
              <a:gd name="connsiteY8410" fmla="*/ 1182962 h 2993922"/>
              <a:gd name="connsiteX8411" fmla="*/ 1779189 w 8938307"/>
              <a:gd name="connsiteY8411" fmla="*/ 1193552 h 2993922"/>
              <a:gd name="connsiteX8412" fmla="*/ 1810960 w 8938307"/>
              <a:gd name="connsiteY8412" fmla="*/ 1193552 h 2993922"/>
              <a:gd name="connsiteX8413" fmla="*/ 1842731 w 8938307"/>
              <a:gd name="connsiteY8413" fmla="*/ 1204143 h 2993922"/>
              <a:gd name="connsiteX8414" fmla="*/ 1853322 w 8938307"/>
              <a:gd name="connsiteY8414" fmla="*/ 1214733 h 2993922"/>
              <a:gd name="connsiteX8415" fmla="*/ 1895684 w 8938307"/>
              <a:gd name="connsiteY8415" fmla="*/ 1225324 h 2993922"/>
              <a:gd name="connsiteX8416" fmla="*/ 1938045 w 8938307"/>
              <a:gd name="connsiteY8416" fmla="*/ 1246504 h 2993922"/>
              <a:gd name="connsiteX8417" fmla="*/ 1959226 w 8938307"/>
              <a:gd name="connsiteY8417" fmla="*/ 1246504 h 2993922"/>
              <a:gd name="connsiteX8418" fmla="*/ 2033359 w 8938307"/>
              <a:gd name="connsiteY8418" fmla="*/ 1267685 h 2993922"/>
              <a:gd name="connsiteX8419" fmla="*/ 2054540 w 8938307"/>
              <a:gd name="connsiteY8419" fmla="*/ 1278276 h 2993922"/>
              <a:gd name="connsiteX8420" fmla="*/ 2086311 w 8938307"/>
              <a:gd name="connsiteY8420" fmla="*/ 1288866 h 2993922"/>
              <a:gd name="connsiteX8421" fmla="*/ 2102197 w 8938307"/>
              <a:gd name="connsiteY8421" fmla="*/ 1294162 h 2993922"/>
              <a:gd name="connsiteX8422" fmla="*/ 2118082 w 8938307"/>
              <a:gd name="connsiteY8422" fmla="*/ 1299456 h 2993922"/>
              <a:gd name="connsiteX8423" fmla="*/ 2128673 w 8938307"/>
              <a:gd name="connsiteY8423" fmla="*/ 1299456 h 2993922"/>
              <a:gd name="connsiteX8424" fmla="*/ 2149853 w 8938307"/>
              <a:gd name="connsiteY8424" fmla="*/ 1310047 h 2993922"/>
              <a:gd name="connsiteX8425" fmla="*/ 2181625 w 8938307"/>
              <a:gd name="connsiteY8425" fmla="*/ 1320637 h 2993922"/>
              <a:gd name="connsiteX8426" fmla="*/ 2213396 w 8938307"/>
              <a:gd name="connsiteY8426" fmla="*/ 1331228 h 2993922"/>
              <a:gd name="connsiteX8427" fmla="*/ 2255757 w 8938307"/>
              <a:gd name="connsiteY8427" fmla="*/ 1341818 h 2993922"/>
              <a:gd name="connsiteX8428" fmla="*/ 2287529 w 8938307"/>
              <a:gd name="connsiteY8428" fmla="*/ 1362999 h 2993922"/>
              <a:gd name="connsiteX8429" fmla="*/ 2314005 w 8938307"/>
              <a:gd name="connsiteY8429" fmla="*/ 1368293 h 2993922"/>
              <a:gd name="connsiteX8430" fmla="*/ 2340481 w 8938307"/>
              <a:gd name="connsiteY8430" fmla="*/ 1362999 h 2993922"/>
              <a:gd name="connsiteX8431" fmla="*/ 2345776 w 8938307"/>
              <a:gd name="connsiteY8431" fmla="*/ 1368293 h 2993922"/>
              <a:gd name="connsiteX8432" fmla="*/ 2361662 w 8938307"/>
              <a:gd name="connsiteY8432" fmla="*/ 1373589 h 2993922"/>
              <a:gd name="connsiteX8433" fmla="*/ 2393433 w 8938307"/>
              <a:gd name="connsiteY8433" fmla="*/ 1394770 h 2993922"/>
              <a:gd name="connsiteX8434" fmla="*/ 2425203 w 8938307"/>
              <a:gd name="connsiteY8434" fmla="*/ 1405360 h 2993922"/>
              <a:gd name="connsiteX8435" fmla="*/ 2441090 w 8938307"/>
              <a:gd name="connsiteY8435" fmla="*/ 1415951 h 2993922"/>
              <a:gd name="connsiteX8436" fmla="*/ 2462272 w 8938307"/>
              <a:gd name="connsiteY8436" fmla="*/ 1421247 h 2993922"/>
              <a:gd name="connsiteX8437" fmla="*/ 2509927 w 8938307"/>
              <a:gd name="connsiteY8437" fmla="*/ 1437132 h 2993922"/>
              <a:gd name="connsiteX8438" fmla="*/ 2536402 w 8938307"/>
              <a:gd name="connsiteY8438" fmla="*/ 1437132 h 2993922"/>
              <a:gd name="connsiteX8439" fmla="*/ 2552289 w 8938307"/>
              <a:gd name="connsiteY8439" fmla="*/ 1437132 h 2993922"/>
              <a:gd name="connsiteX8440" fmla="*/ 2573470 w 8938307"/>
              <a:gd name="connsiteY8440" fmla="*/ 1447722 h 2993922"/>
              <a:gd name="connsiteX8441" fmla="*/ 2562879 w 8938307"/>
              <a:gd name="connsiteY8441" fmla="*/ 1415951 h 2993922"/>
              <a:gd name="connsiteX8442" fmla="*/ 2552289 w 8938307"/>
              <a:gd name="connsiteY8442" fmla="*/ 1405360 h 2993922"/>
              <a:gd name="connsiteX8443" fmla="*/ 2599947 w 8938307"/>
              <a:gd name="connsiteY8443" fmla="*/ 1410656 h 2993922"/>
              <a:gd name="connsiteX8444" fmla="*/ 2647602 w 8938307"/>
              <a:gd name="connsiteY8444" fmla="*/ 1426541 h 2993922"/>
              <a:gd name="connsiteX8445" fmla="*/ 2658193 w 8938307"/>
              <a:gd name="connsiteY8445" fmla="*/ 1426541 h 2993922"/>
              <a:gd name="connsiteX8446" fmla="*/ 2705851 w 8938307"/>
              <a:gd name="connsiteY8446" fmla="*/ 1437132 h 2993922"/>
              <a:gd name="connsiteX8447" fmla="*/ 2742916 w 8938307"/>
              <a:gd name="connsiteY8447" fmla="*/ 1447722 h 2993922"/>
              <a:gd name="connsiteX8448" fmla="*/ 2764097 w 8938307"/>
              <a:gd name="connsiteY8448" fmla="*/ 1458312 h 2993922"/>
              <a:gd name="connsiteX8449" fmla="*/ 2795868 w 8938307"/>
              <a:gd name="connsiteY8449" fmla="*/ 1468903 h 2993922"/>
              <a:gd name="connsiteX8450" fmla="*/ 2764097 w 8938307"/>
              <a:gd name="connsiteY8450" fmla="*/ 1468903 h 2993922"/>
              <a:gd name="connsiteX8451" fmla="*/ 2742916 w 8938307"/>
              <a:gd name="connsiteY8451" fmla="*/ 1458312 h 2993922"/>
              <a:gd name="connsiteX8452" fmla="*/ 2700554 w 8938307"/>
              <a:gd name="connsiteY8452" fmla="*/ 1458312 h 2993922"/>
              <a:gd name="connsiteX8453" fmla="*/ 2679374 w 8938307"/>
              <a:gd name="connsiteY8453" fmla="*/ 1468903 h 2993922"/>
              <a:gd name="connsiteX8454" fmla="*/ 2795868 w 8938307"/>
              <a:gd name="connsiteY8454" fmla="*/ 1490084 h 2993922"/>
              <a:gd name="connsiteX8455" fmla="*/ 2806458 w 8938307"/>
              <a:gd name="connsiteY8455" fmla="*/ 1500674 h 2993922"/>
              <a:gd name="connsiteX8456" fmla="*/ 2817049 w 8938307"/>
              <a:gd name="connsiteY8456" fmla="*/ 1537741 h 2993922"/>
              <a:gd name="connsiteX8457" fmla="*/ 2832936 w 8938307"/>
              <a:gd name="connsiteY8457" fmla="*/ 1548331 h 2993922"/>
              <a:gd name="connsiteX8458" fmla="*/ 2848820 w 8938307"/>
              <a:gd name="connsiteY8458" fmla="*/ 1543036 h 2993922"/>
              <a:gd name="connsiteX8459" fmla="*/ 2870002 w 8938307"/>
              <a:gd name="connsiteY8459" fmla="*/ 1543036 h 2993922"/>
              <a:gd name="connsiteX8460" fmla="*/ 2859410 w 8938307"/>
              <a:gd name="connsiteY8460" fmla="*/ 1553626 h 2993922"/>
              <a:gd name="connsiteX8461" fmla="*/ 2867353 w 8938307"/>
              <a:gd name="connsiteY8461" fmla="*/ 1561569 h 2993922"/>
              <a:gd name="connsiteX8462" fmla="*/ 2868489 w 8938307"/>
              <a:gd name="connsiteY8462" fmla="*/ 1562705 h 2993922"/>
              <a:gd name="connsiteX8463" fmla="*/ 2795868 w 8938307"/>
              <a:gd name="connsiteY8463" fmla="*/ 1553626 h 2993922"/>
              <a:gd name="connsiteX8464" fmla="*/ 2753506 w 8938307"/>
              <a:gd name="connsiteY8464" fmla="*/ 1543036 h 2993922"/>
              <a:gd name="connsiteX8465" fmla="*/ 2721735 w 8938307"/>
              <a:gd name="connsiteY8465" fmla="*/ 1537741 h 2993922"/>
              <a:gd name="connsiteX8466" fmla="*/ 2689964 w 8938307"/>
              <a:gd name="connsiteY8466" fmla="*/ 1521855 h 2993922"/>
              <a:gd name="connsiteX8467" fmla="*/ 2637012 w 8938307"/>
              <a:gd name="connsiteY8467" fmla="*/ 1511264 h 2993922"/>
              <a:gd name="connsiteX8468" fmla="*/ 2626422 w 8938307"/>
              <a:gd name="connsiteY8468" fmla="*/ 1511264 h 2993922"/>
              <a:gd name="connsiteX8469" fmla="*/ 2605241 w 8938307"/>
              <a:gd name="connsiteY8469" fmla="*/ 1500674 h 2993922"/>
              <a:gd name="connsiteX8470" fmla="*/ 2531108 w 8938307"/>
              <a:gd name="connsiteY8470" fmla="*/ 1479493 h 2993922"/>
              <a:gd name="connsiteX8471" fmla="*/ 2478156 w 8938307"/>
              <a:gd name="connsiteY8471" fmla="*/ 1458312 h 2993922"/>
              <a:gd name="connsiteX8472" fmla="*/ 2462272 w 8938307"/>
              <a:gd name="connsiteY8472" fmla="*/ 1458312 h 2993922"/>
              <a:gd name="connsiteX8473" fmla="*/ 2446385 w 8938307"/>
              <a:gd name="connsiteY8473" fmla="*/ 1458312 h 2993922"/>
              <a:gd name="connsiteX8474" fmla="*/ 2351071 w 8938307"/>
              <a:gd name="connsiteY8474" fmla="*/ 1426541 h 2993922"/>
              <a:gd name="connsiteX8475" fmla="*/ 2335186 w 8938307"/>
              <a:gd name="connsiteY8475" fmla="*/ 1426541 h 2993922"/>
              <a:gd name="connsiteX8476" fmla="*/ 2319299 w 8938307"/>
              <a:gd name="connsiteY8476" fmla="*/ 1415951 h 2993922"/>
              <a:gd name="connsiteX8477" fmla="*/ 2308710 w 8938307"/>
              <a:gd name="connsiteY8477" fmla="*/ 1405360 h 2993922"/>
              <a:gd name="connsiteX8478" fmla="*/ 2298119 w 8938307"/>
              <a:gd name="connsiteY8478" fmla="*/ 1405360 h 2993922"/>
              <a:gd name="connsiteX8479" fmla="*/ 2261053 w 8938307"/>
              <a:gd name="connsiteY8479" fmla="*/ 1394770 h 2993922"/>
              <a:gd name="connsiteX8480" fmla="*/ 2223986 w 8938307"/>
              <a:gd name="connsiteY8480" fmla="*/ 1394770 h 2993922"/>
              <a:gd name="connsiteX8481" fmla="*/ 2171034 w 8938307"/>
              <a:gd name="connsiteY8481" fmla="*/ 1362999 h 2993922"/>
              <a:gd name="connsiteX8482" fmla="*/ 2133967 w 8938307"/>
              <a:gd name="connsiteY8482" fmla="*/ 1352408 h 2993922"/>
              <a:gd name="connsiteX8483" fmla="*/ 2075721 w 8938307"/>
              <a:gd name="connsiteY8483" fmla="*/ 1341818 h 2993922"/>
              <a:gd name="connsiteX8484" fmla="*/ 1789779 w 8938307"/>
              <a:gd name="connsiteY8484" fmla="*/ 1257095 h 2993922"/>
              <a:gd name="connsiteX8485" fmla="*/ 1747418 w 8938307"/>
              <a:gd name="connsiteY8485" fmla="*/ 1235914 h 2993922"/>
              <a:gd name="connsiteX8486" fmla="*/ 1705056 w 8938307"/>
              <a:gd name="connsiteY8486" fmla="*/ 1225324 h 2993922"/>
              <a:gd name="connsiteX8487" fmla="*/ 1699760 w 8938307"/>
              <a:gd name="connsiteY8487" fmla="*/ 1214733 h 2993922"/>
              <a:gd name="connsiteX8488" fmla="*/ 1683875 w 8938307"/>
              <a:gd name="connsiteY8488" fmla="*/ 1214733 h 2993922"/>
              <a:gd name="connsiteX8489" fmla="*/ 1509133 w 8938307"/>
              <a:gd name="connsiteY8489" fmla="*/ 1161781 h 2993922"/>
              <a:gd name="connsiteX8490" fmla="*/ 1323802 w 8938307"/>
              <a:gd name="connsiteY8490" fmla="*/ 1098239 h 2993922"/>
              <a:gd name="connsiteX8491" fmla="*/ 1307915 w 8938307"/>
              <a:gd name="connsiteY8491" fmla="*/ 1082354 h 2993922"/>
              <a:gd name="connsiteX8492" fmla="*/ 1281440 w 8938307"/>
              <a:gd name="connsiteY8492" fmla="*/ 1077058 h 2993922"/>
              <a:gd name="connsiteX8493" fmla="*/ 1143765 w 8938307"/>
              <a:gd name="connsiteY8493" fmla="*/ 1024106 h 2993922"/>
              <a:gd name="connsiteX8494" fmla="*/ 1122583 w 8938307"/>
              <a:gd name="connsiteY8494" fmla="*/ 1018810 h 2993922"/>
              <a:gd name="connsiteX8495" fmla="*/ 1111993 w 8938307"/>
              <a:gd name="connsiteY8495" fmla="*/ 1018810 h 2993922"/>
              <a:gd name="connsiteX8496" fmla="*/ 1101402 w 8938307"/>
              <a:gd name="connsiteY8496" fmla="*/ 1013515 h 2993922"/>
              <a:gd name="connsiteX8497" fmla="*/ 1021974 w 8938307"/>
              <a:gd name="connsiteY8497" fmla="*/ 981744 h 2993922"/>
              <a:gd name="connsiteX8498" fmla="*/ 900185 w 8938307"/>
              <a:gd name="connsiteY8498" fmla="*/ 934087 h 2993922"/>
              <a:gd name="connsiteX8499" fmla="*/ 804871 w 8938307"/>
              <a:gd name="connsiteY8499" fmla="*/ 897021 h 2993922"/>
              <a:gd name="connsiteX8500" fmla="*/ 751919 w 8938307"/>
              <a:gd name="connsiteY8500" fmla="*/ 875840 h 2993922"/>
              <a:gd name="connsiteX8501" fmla="*/ 741329 w 8938307"/>
              <a:gd name="connsiteY8501" fmla="*/ 870544 h 2993922"/>
              <a:gd name="connsiteX8502" fmla="*/ 709557 w 8938307"/>
              <a:gd name="connsiteY8502" fmla="*/ 865250 h 2993922"/>
              <a:gd name="connsiteX8503" fmla="*/ 667195 w 8938307"/>
              <a:gd name="connsiteY8503" fmla="*/ 844069 h 2993922"/>
              <a:gd name="connsiteX8504" fmla="*/ 656605 w 8938307"/>
              <a:gd name="connsiteY8504" fmla="*/ 833478 h 2993922"/>
              <a:gd name="connsiteX8505" fmla="*/ 651309 w 8938307"/>
              <a:gd name="connsiteY8505" fmla="*/ 833478 h 2993922"/>
              <a:gd name="connsiteX8506" fmla="*/ 635425 w 8938307"/>
              <a:gd name="connsiteY8506" fmla="*/ 822888 h 2993922"/>
              <a:gd name="connsiteX8507" fmla="*/ 571882 w 8938307"/>
              <a:gd name="connsiteY8507" fmla="*/ 801707 h 2993922"/>
              <a:gd name="connsiteX8508" fmla="*/ 476569 w 8938307"/>
              <a:gd name="connsiteY8508" fmla="*/ 748755 h 2993922"/>
              <a:gd name="connsiteX8509" fmla="*/ 391845 w 8938307"/>
              <a:gd name="connsiteY8509" fmla="*/ 701098 h 2993922"/>
              <a:gd name="connsiteX8510" fmla="*/ 338893 w 8938307"/>
              <a:gd name="connsiteY8510" fmla="*/ 685213 h 2993922"/>
              <a:gd name="connsiteX8511" fmla="*/ 338893 w 8938307"/>
              <a:gd name="connsiteY8511" fmla="*/ 674621 h 2993922"/>
              <a:gd name="connsiteX8512" fmla="*/ 328302 w 8938307"/>
              <a:gd name="connsiteY8512" fmla="*/ 664031 h 2993922"/>
              <a:gd name="connsiteX8513" fmla="*/ 285940 w 8938307"/>
              <a:gd name="connsiteY8513" fmla="*/ 642851 h 2993922"/>
              <a:gd name="connsiteX8514" fmla="*/ 328302 w 8938307"/>
              <a:gd name="connsiteY8514" fmla="*/ 653442 h 2993922"/>
              <a:gd name="connsiteX8515" fmla="*/ 402435 w 8938307"/>
              <a:gd name="connsiteY8515" fmla="*/ 674621 h 2993922"/>
              <a:gd name="connsiteX8516" fmla="*/ 455387 w 8938307"/>
              <a:gd name="connsiteY8516" fmla="*/ 674621 h 2993922"/>
              <a:gd name="connsiteX8517" fmla="*/ 465977 w 8938307"/>
              <a:gd name="connsiteY8517" fmla="*/ 674621 h 2993922"/>
              <a:gd name="connsiteX8518" fmla="*/ 487158 w 8938307"/>
              <a:gd name="connsiteY8518" fmla="*/ 674621 h 2993922"/>
              <a:gd name="connsiteX8519" fmla="*/ 603653 w 8938307"/>
              <a:gd name="connsiteY8519" fmla="*/ 685213 h 2993922"/>
              <a:gd name="connsiteX8520" fmla="*/ 571882 w 8938307"/>
              <a:gd name="connsiteY8520" fmla="*/ 679917 h 2993922"/>
              <a:gd name="connsiteX8521" fmla="*/ 518930 w 8938307"/>
              <a:gd name="connsiteY8521" fmla="*/ 653442 h 2993922"/>
              <a:gd name="connsiteX8522" fmla="*/ 497749 w 8938307"/>
              <a:gd name="connsiteY8522" fmla="*/ 637555 h 2993922"/>
              <a:gd name="connsiteX8523" fmla="*/ 476569 w 8938307"/>
              <a:gd name="connsiteY8523" fmla="*/ 621670 h 2993922"/>
              <a:gd name="connsiteX8524" fmla="*/ 450091 w 8938307"/>
              <a:gd name="connsiteY8524" fmla="*/ 611080 h 2993922"/>
              <a:gd name="connsiteX8525" fmla="*/ 434206 w 8938307"/>
              <a:gd name="connsiteY8525" fmla="*/ 600490 h 2993922"/>
              <a:gd name="connsiteX8526" fmla="*/ 402435 w 8938307"/>
              <a:gd name="connsiteY8526" fmla="*/ 579309 h 2993922"/>
              <a:gd name="connsiteX8527" fmla="*/ 381254 w 8938307"/>
              <a:gd name="connsiteY8527" fmla="*/ 563423 h 2993922"/>
              <a:gd name="connsiteX8528" fmla="*/ 375959 w 8938307"/>
              <a:gd name="connsiteY8528" fmla="*/ 563423 h 2993922"/>
              <a:gd name="connsiteX8529" fmla="*/ 360074 w 8938307"/>
              <a:gd name="connsiteY8529" fmla="*/ 547538 h 2993922"/>
              <a:gd name="connsiteX8530" fmla="*/ 402435 w 8938307"/>
              <a:gd name="connsiteY8530" fmla="*/ 558128 h 2993922"/>
              <a:gd name="connsiteX8531" fmla="*/ 423617 w 8938307"/>
              <a:gd name="connsiteY8531" fmla="*/ 568718 h 2993922"/>
              <a:gd name="connsiteX8532" fmla="*/ 434206 w 8938307"/>
              <a:gd name="connsiteY8532" fmla="*/ 558128 h 2993922"/>
              <a:gd name="connsiteX8533" fmla="*/ 444797 w 8938307"/>
              <a:gd name="connsiteY8533" fmla="*/ 558128 h 2993922"/>
              <a:gd name="connsiteX8534" fmla="*/ 455387 w 8938307"/>
              <a:gd name="connsiteY8534" fmla="*/ 568718 h 2993922"/>
              <a:gd name="connsiteX8535" fmla="*/ 487158 w 8938307"/>
              <a:gd name="connsiteY8535" fmla="*/ 568718 h 2993922"/>
              <a:gd name="connsiteX8536" fmla="*/ 434206 w 8938307"/>
              <a:gd name="connsiteY8536" fmla="*/ 547538 h 2993922"/>
              <a:gd name="connsiteX8537" fmla="*/ 434206 w 8938307"/>
              <a:gd name="connsiteY8537" fmla="*/ 536947 h 2993922"/>
              <a:gd name="connsiteX8538" fmla="*/ 418320 w 8938307"/>
              <a:gd name="connsiteY8538" fmla="*/ 531651 h 2993922"/>
              <a:gd name="connsiteX8539" fmla="*/ 413026 w 8938307"/>
              <a:gd name="connsiteY8539" fmla="*/ 526357 h 2993922"/>
              <a:gd name="connsiteX8540" fmla="*/ 391845 w 8938307"/>
              <a:gd name="connsiteY8540" fmla="*/ 526357 h 2993922"/>
              <a:gd name="connsiteX8541" fmla="*/ 397139 w 8938307"/>
              <a:gd name="connsiteY8541" fmla="*/ 515766 h 2993922"/>
              <a:gd name="connsiteX8542" fmla="*/ 423617 w 8938307"/>
              <a:gd name="connsiteY8542" fmla="*/ 515766 h 2993922"/>
              <a:gd name="connsiteX8543" fmla="*/ 455387 w 8938307"/>
              <a:gd name="connsiteY8543" fmla="*/ 526357 h 2993922"/>
              <a:gd name="connsiteX8544" fmla="*/ 444797 w 8938307"/>
              <a:gd name="connsiteY8544" fmla="*/ 536947 h 2993922"/>
              <a:gd name="connsiteX8545" fmla="*/ 508339 w 8938307"/>
              <a:gd name="connsiteY8545" fmla="*/ 568718 h 2993922"/>
              <a:gd name="connsiteX8546" fmla="*/ 503043 w 8938307"/>
              <a:gd name="connsiteY8546" fmla="*/ 568718 h 2993922"/>
              <a:gd name="connsiteX8547" fmla="*/ 497749 w 8938307"/>
              <a:gd name="connsiteY8547" fmla="*/ 579309 h 2993922"/>
              <a:gd name="connsiteX8548" fmla="*/ 508339 w 8938307"/>
              <a:gd name="connsiteY8548" fmla="*/ 579309 h 2993922"/>
              <a:gd name="connsiteX8549" fmla="*/ 508339 w 8938307"/>
              <a:gd name="connsiteY8549" fmla="*/ 589899 h 2993922"/>
              <a:gd name="connsiteX8550" fmla="*/ 518930 w 8938307"/>
              <a:gd name="connsiteY8550" fmla="*/ 579309 h 2993922"/>
              <a:gd name="connsiteX8551" fmla="*/ 550701 w 8938307"/>
              <a:gd name="connsiteY8551" fmla="*/ 579309 h 2993922"/>
              <a:gd name="connsiteX8552" fmla="*/ 566587 w 8938307"/>
              <a:gd name="connsiteY8552" fmla="*/ 589899 h 2993922"/>
              <a:gd name="connsiteX8553" fmla="*/ 582473 w 8938307"/>
              <a:gd name="connsiteY8553" fmla="*/ 589899 h 2993922"/>
              <a:gd name="connsiteX8554" fmla="*/ 582473 w 8938307"/>
              <a:gd name="connsiteY8554" fmla="*/ 600490 h 2993922"/>
              <a:gd name="connsiteX8555" fmla="*/ 640720 w 8938307"/>
              <a:gd name="connsiteY8555" fmla="*/ 616375 h 2993922"/>
              <a:gd name="connsiteX8556" fmla="*/ 709557 w 8938307"/>
              <a:gd name="connsiteY8556" fmla="*/ 632261 h 2993922"/>
              <a:gd name="connsiteX8557" fmla="*/ 614243 w 8938307"/>
              <a:gd name="connsiteY8557" fmla="*/ 589899 h 2993922"/>
              <a:gd name="connsiteX8558" fmla="*/ 571882 w 8938307"/>
              <a:gd name="connsiteY8558" fmla="*/ 568718 h 2993922"/>
              <a:gd name="connsiteX8559" fmla="*/ 540110 w 8938307"/>
              <a:gd name="connsiteY8559" fmla="*/ 558128 h 2993922"/>
              <a:gd name="connsiteX8560" fmla="*/ 534816 w 8938307"/>
              <a:gd name="connsiteY8560" fmla="*/ 552832 h 2993922"/>
              <a:gd name="connsiteX8561" fmla="*/ 508339 w 8938307"/>
              <a:gd name="connsiteY8561" fmla="*/ 536947 h 2993922"/>
              <a:gd name="connsiteX8562" fmla="*/ 487158 w 8938307"/>
              <a:gd name="connsiteY8562" fmla="*/ 526357 h 2993922"/>
              <a:gd name="connsiteX8563" fmla="*/ 540110 w 8938307"/>
              <a:gd name="connsiteY8563" fmla="*/ 526357 h 2993922"/>
              <a:gd name="connsiteX8564" fmla="*/ 656605 w 8938307"/>
              <a:gd name="connsiteY8564" fmla="*/ 547538 h 2993922"/>
              <a:gd name="connsiteX8565" fmla="*/ 656605 w 8938307"/>
              <a:gd name="connsiteY8565" fmla="*/ 542242 h 2993922"/>
              <a:gd name="connsiteX8566" fmla="*/ 646015 w 8938307"/>
              <a:gd name="connsiteY8566" fmla="*/ 536947 h 2993922"/>
              <a:gd name="connsiteX8567" fmla="*/ 656605 w 8938307"/>
              <a:gd name="connsiteY8567" fmla="*/ 526357 h 2993922"/>
              <a:gd name="connsiteX8568" fmla="*/ 693672 w 8938307"/>
              <a:gd name="connsiteY8568" fmla="*/ 542242 h 2993922"/>
              <a:gd name="connsiteX8569" fmla="*/ 720147 w 8938307"/>
              <a:gd name="connsiteY8569" fmla="*/ 547538 h 2993922"/>
              <a:gd name="connsiteX8570" fmla="*/ 730738 w 8938307"/>
              <a:gd name="connsiteY8570" fmla="*/ 547538 h 2993922"/>
              <a:gd name="connsiteX8571" fmla="*/ 720147 w 8938307"/>
              <a:gd name="connsiteY8571" fmla="*/ 536947 h 2993922"/>
              <a:gd name="connsiteX8572" fmla="*/ 741329 w 8938307"/>
              <a:gd name="connsiteY8572" fmla="*/ 536947 h 2993922"/>
              <a:gd name="connsiteX8573" fmla="*/ 730738 w 8938307"/>
              <a:gd name="connsiteY8573" fmla="*/ 526357 h 2993922"/>
              <a:gd name="connsiteX8574" fmla="*/ 741329 w 8938307"/>
              <a:gd name="connsiteY8574" fmla="*/ 526357 h 2993922"/>
              <a:gd name="connsiteX8575" fmla="*/ 778395 w 8938307"/>
              <a:gd name="connsiteY8575" fmla="*/ 536947 h 2993922"/>
              <a:gd name="connsiteX8576" fmla="*/ 783690 w 8938307"/>
              <a:gd name="connsiteY8576" fmla="*/ 526357 h 2993922"/>
              <a:gd name="connsiteX8577" fmla="*/ 783690 w 8938307"/>
              <a:gd name="connsiteY8577" fmla="*/ 515766 h 2993922"/>
              <a:gd name="connsiteX8578" fmla="*/ 794281 w 8938307"/>
              <a:gd name="connsiteY8578" fmla="*/ 515766 h 2993922"/>
              <a:gd name="connsiteX8579" fmla="*/ 836642 w 8938307"/>
              <a:gd name="connsiteY8579" fmla="*/ 515766 h 2993922"/>
              <a:gd name="connsiteX8580" fmla="*/ 847233 w 8938307"/>
              <a:gd name="connsiteY8580" fmla="*/ 536947 h 2993922"/>
              <a:gd name="connsiteX8581" fmla="*/ 879003 w 8938307"/>
              <a:gd name="connsiteY8581" fmla="*/ 536947 h 2993922"/>
              <a:gd name="connsiteX8582" fmla="*/ 863118 w 8938307"/>
              <a:gd name="connsiteY8582" fmla="*/ 531651 h 2993922"/>
              <a:gd name="connsiteX8583" fmla="*/ 847233 w 8938307"/>
              <a:gd name="connsiteY8583" fmla="*/ 515766 h 2993922"/>
              <a:gd name="connsiteX8584" fmla="*/ 868414 w 8938307"/>
              <a:gd name="connsiteY8584" fmla="*/ 515766 h 2993922"/>
              <a:gd name="connsiteX8585" fmla="*/ 879003 w 8938307"/>
              <a:gd name="connsiteY8585" fmla="*/ 505176 h 2993922"/>
              <a:gd name="connsiteX8586" fmla="*/ 868414 w 8938307"/>
              <a:gd name="connsiteY8586" fmla="*/ 494584 h 2993922"/>
              <a:gd name="connsiteX8587" fmla="*/ 794281 w 8938307"/>
              <a:gd name="connsiteY8587" fmla="*/ 483994 h 2993922"/>
              <a:gd name="connsiteX8588" fmla="*/ 782367 w 8938307"/>
              <a:gd name="connsiteY8588" fmla="*/ 482671 h 2993922"/>
              <a:gd name="connsiteX8589" fmla="*/ 773099 w 8938307"/>
              <a:gd name="connsiteY8589" fmla="*/ 473405 h 2993922"/>
              <a:gd name="connsiteX8590" fmla="*/ 773099 w 8938307"/>
              <a:gd name="connsiteY8590" fmla="*/ 481642 h 2993922"/>
              <a:gd name="connsiteX8591" fmla="*/ 770452 w 8938307"/>
              <a:gd name="connsiteY8591" fmla="*/ 481347 h 2993922"/>
              <a:gd name="connsiteX8592" fmla="*/ 762510 w 8938307"/>
              <a:gd name="connsiteY8592" fmla="*/ 473405 h 2993922"/>
              <a:gd name="connsiteX8593" fmla="*/ 698966 w 8938307"/>
              <a:gd name="connsiteY8593" fmla="*/ 441632 h 2993922"/>
              <a:gd name="connsiteX8594" fmla="*/ 677786 w 8938307"/>
              <a:gd name="connsiteY8594" fmla="*/ 431043 h 2993922"/>
              <a:gd name="connsiteX8595" fmla="*/ 677786 w 8938307"/>
              <a:gd name="connsiteY8595" fmla="*/ 420453 h 2993922"/>
              <a:gd name="connsiteX8596" fmla="*/ 688377 w 8938307"/>
              <a:gd name="connsiteY8596" fmla="*/ 409861 h 2993922"/>
              <a:gd name="connsiteX8597" fmla="*/ 677786 w 8938307"/>
              <a:gd name="connsiteY8597" fmla="*/ 409861 h 2993922"/>
              <a:gd name="connsiteX8598" fmla="*/ 688377 w 8938307"/>
              <a:gd name="connsiteY8598" fmla="*/ 452224 h 2993922"/>
              <a:gd name="connsiteX8599" fmla="*/ 704261 w 8938307"/>
              <a:gd name="connsiteY8599" fmla="*/ 457519 h 2993922"/>
              <a:gd name="connsiteX8600" fmla="*/ 709557 w 8938307"/>
              <a:gd name="connsiteY8600" fmla="*/ 462813 h 2993922"/>
              <a:gd name="connsiteX8601" fmla="*/ 720147 w 8938307"/>
              <a:gd name="connsiteY8601" fmla="*/ 462813 h 2993922"/>
              <a:gd name="connsiteX8602" fmla="*/ 730738 w 8938307"/>
              <a:gd name="connsiteY8602" fmla="*/ 462813 h 2993922"/>
              <a:gd name="connsiteX8603" fmla="*/ 730738 w 8938307"/>
              <a:gd name="connsiteY8603" fmla="*/ 473405 h 2993922"/>
              <a:gd name="connsiteX8604" fmla="*/ 736034 w 8938307"/>
              <a:gd name="connsiteY8604" fmla="*/ 478699 h 2993922"/>
              <a:gd name="connsiteX8605" fmla="*/ 751919 w 8938307"/>
              <a:gd name="connsiteY8605" fmla="*/ 478699 h 2993922"/>
              <a:gd name="connsiteX8606" fmla="*/ 762510 w 8938307"/>
              <a:gd name="connsiteY8606" fmla="*/ 494584 h 2993922"/>
              <a:gd name="connsiteX8607" fmla="*/ 762510 w 8938307"/>
              <a:gd name="connsiteY8607" fmla="*/ 515766 h 2993922"/>
              <a:gd name="connsiteX8608" fmla="*/ 741329 w 8938307"/>
              <a:gd name="connsiteY8608" fmla="*/ 505176 h 2993922"/>
              <a:gd name="connsiteX8609" fmla="*/ 720147 w 8938307"/>
              <a:gd name="connsiteY8609" fmla="*/ 499880 h 2993922"/>
              <a:gd name="connsiteX8610" fmla="*/ 709557 w 8938307"/>
              <a:gd name="connsiteY8610" fmla="*/ 505176 h 2993922"/>
              <a:gd name="connsiteX8611" fmla="*/ 667195 w 8938307"/>
              <a:gd name="connsiteY8611" fmla="*/ 494584 h 2993922"/>
              <a:gd name="connsiteX8612" fmla="*/ 656605 w 8938307"/>
              <a:gd name="connsiteY8612" fmla="*/ 483994 h 2993922"/>
              <a:gd name="connsiteX8613" fmla="*/ 646015 w 8938307"/>
              <a:gd name="connsiteY8613" fmla="*/ 483994 h 2993922"/>
              <a:gd name="connsiteX8614" fmla="*/ 635425 w 8938307"/>
              <a:gd name="connsiteY8614" fmla="*/ 473405 h 2993922"/>
              <a:gd name="connsiteX8615" fmla="*/ 646015 w 8938307"/>
              <a:gd name="connsiteY8615" fmla="*/ 462813 h 2993922"/>
              <a:gd name="connsiteX8616" fmla="*/ 656605 w 8938307"/>
              <a:gd name="connsiteY8616" fmla="*/ 462813 h 2993922"/>
              <a:gd name="connsiteX8617" fmla="*/ 635425 w 8938307"/>
              <a:gd name="connsiteY8617" fmla="*/ 452224 h 2993922"/>
              <a:gd name="connsiteX8618" fmla="*/ 624833 w 8938307"/>
              <a:gd name="connsiteY8618" fmla="*/ 452224 h 2993922"/>
              <a:gd name="connsiteX8619" fmla="*/ 529521 w 8938307"/>
              <a:gd name="connsiteY8619" fmla="*/ 420453 h 2993922"/>
              <a:gd name="connsiteX8620" fmla="*/ 508339 w 8938307"/>
              <a:gd name="connsiteY8620" fmla="*/ 409861 h 2993922"/>
              <a:gd name="connsiteX8621" fmla="*/ 508339 w 8938307"/>
              <a:gd name="connsiteY8621" fmla="*/ 393976 h 2993922"/>
              <a:gd name="connsiteX8622" fmla="*/ 434206 w 8938307"/>
              <a:gd name="connsiteY8622" fmla="*/ 378091 h 2993922"/>
              <a:gd name="connsiteX8623" fmla="*/ 423617 w 8938307"/>
              <a:gd name="connsiteY8623" fmla="*/ 356909 h 2993922"/>
              <a:gd name="connsiteX8624" fmla="*/ 381254 w 8938307"/>
              <a:gd name="connsiteY8624" fmla="*/ 346320 h 2993922"/>
              <a:gd name="connsiteX8625" fmla="*/ 370664 w 8938307"/>
              <a:gd name="connsiteY8625" fmla="*/ 335728 h 2993922"/>
              <a:gd name="connsiteX8626" fmla="*/ 360074 w 8938307"/>
              <a:gd name="connsiteY8626" fmla="*/ 335728 h 2993922"/>
              <a:gd name="connsiteX8627" fmla="*/ 349483 w 8938307"/>
              <a:gd name="connsiteY8627" fmla="*/ 335728 h 2993922"/>
              <a:gd name="connsiteX8628" fmla="*/ 338893 w 8938307"/>
              <a:gd name="connsiteY8628" fmla="*/ 325139 h 2993922"/>
              <a:gd name="connsiteX8629" fmla="*/ 338893 w 8938307"/>
              <a:gd name="connsiteY8629" fmla="*/ 314549 h 2993922"/>
              <a:gd name="connsiteX8630" fmla="*/ 381254 w 8938307"/>
              <a:gd name="connsiteY8630" fmla="*/ 314549 h 2993922"/>
              <a:gd name="connsiteX8631" fmla="*/ 418320 w 8938307"/>
              <a:gd name="connsiteY8631" fmla="*/ 319843 h 2993922"/>
              <a:gd name="connsiteX8632" fmla="*/ 465977 w 8938307"/>
              <a:gd name="connsiteY8632" fmla="*/ 319843 h 2993922"/>
              <a:gd name="connsiteX8633" fmla="*/ 487158 w 8938307"/>
              <a:gd name="connsiteY8633" fmla="*/ 314549 h 2993922"/>
              <a:gd name="connsiteX8634" fmla="*/ 455387 w 8938307"/>
              <a:gd name="connsiteY8634" fmla="*/ 293368 h 2993922"/>
              <a:gd name="connsiteX8635" fmla="*/ 444797 w 8938307"/>
              <a:gd name="connsiteY8635" fmla="*/ 288072 h 2993922"/>
              <a:gd name="connsiteX8636" fmla="*/ 413026 w 8938307"/>
              <a:gd name="connsiteY8636" fmla="*/ 272186 h 2993922"/>
              <a:gd name="connsiteX8637" fmla="*/ 370664 w 8938307"/>
              <a:gd name="connsiteY8637" fmla="*/ 272186 h 2993922"/>
              <a:gd name="connsiteX8638" fmla="*/ 360074 w 8938307"/>
              <a:gd name="connsiteY8638" fmla="*/ 272186 h 2993922"/>
              <a:gd name="connsiteX8639" fmla="*/ 360074 w 8938307"/>
              <a:gd name="connsiteY8639" fmla="*/ 261597 h 2993922"/>
              <a:gd name="connsiteX8640" fmla="*/ 338893 w 8938307"/>
              <a:gd name="connsiteY8640" fmla="*/ 251005 h 2993922"/>
              <a:gd name="connsiteX8641" fmla="*/ 312416 w 8938307"/>
              <a:gd name="connsiteY8641" fmla="*/ 224530 h 2993922"/>
              <a:gd name="connsiteX8642" fmla="*/ 296531 w 8938307"/>
              <a:gd name="connsiteY8642" fmla="*/ 208645 h 2993922"/>
              <a:gd name="connsiteX8643" fmla="*/ 275350 w 8938307"/>
              <a:gd name="connsiteY8643" fmla="*/ 198053 h 2993922"/>
              <a:gd name="connsiteX8644" fmla="*/ 275350 w 8938307"/>
              <a:gd name="connsiteY8644" fmla="*/ 187463 h 2993922"/>
              <a:gd name="connsiteX8645" fmla="*/ 264760 w 8938307"/>
              <a:gd name="connsiteY8645" fmla="*/ 176872 h 2993922"/>
              <a:gd name="connsiteX8646" fmla="*/ 232989 w 8938307"/>
              <a:gd name="connsiteY8646" fmla="*/ 166282 h 2993922"/>
              <a:gd name="connsiteX8647" fmla="*/ 227693 w 8938307"/>
              <a:gd name="connsiteY8647" fmla="*/ 155691 h 2993922"/>
              <a:gd name="connsiteX8648" fmla="*/ 222398 w 8938307"/>
              <a:gd name="connsiteY8648" fmla="*/ 155691 h 2993922"/>
              <a:gd name="connsiteX8649" fmla="*/ 190627 w 8938307"/>
              <a:gd name="connsiteY8649" fmla="*/ 155691 h 2993922"/>
              <a:gd name="connsiteX8650" fmla="*/ 201217 w 8938307"/>
              <a:gd name="connsiteY8650" fmla="*/ 145101 h 2993922"/>
              <a:gd name="connsiteX8651" fmla="*/ 222398 w 8938307"/>
              <a:gd name="connsiteY8651" fmla="*/ 145101 h 2993922"/>
              <a:gd name="connsiteX8652" fmla="*/ 243579 w 8938307"/>
              <a:gd name="connsiteY8652" fmla="*/ 145101 h 2993922"/>
              <a:gd name="connsiteX8653" fmla="*/ 296531 w 8938307"/>
              <a:gd name="connsiteY8653" fmla="*/ 155691 h 2993922"/>
              <a:gd name="connsiteX8654" fmla="*/ 338893 w 8938307"/>
              <a:gd name="connsiteY8654" fmla="*/ 166282 h 2993922"/>
              <a:gd name="connsiteX8655" fmla="*/ 349483 w 8938307"/>
              <a:gd name="connsiteY8655" fmla="*/ 176872 h 2993922"/>
              <a:gd name="connsiteX8656" fmla="*/ 370664 w 8938307"/>
              <a:gd name="connsiteY8656" fmla="*/ 187463 h 2993922"/>
              <a:gd name="connsiteX8657" fmla="*/ 391845 w 8938307"/>
              <a:gd name="connsiteY8657" fmla="*/ 208645 h 2993922"/>
              <a:gd name="connsiteX8658" fmla="*/ 402435 w 8938307"/>
              <a:gd name="connsiteY8658" fmla="*/ 198053 h 2993922"/>
              <a:gd name="connsiteX8659" fmla="*/ 402435 w 8938307"/>
              <a:gd name="connsiteY8659" fmla="*/ 176872 h 2993922"/>
              <a:gd name="connsiteX8660" fmla="*/ 413026 w 8938307"/>
              <a:gd name="connsiteY8660" fmla="*/ 166282 h 2993922"/>
              <a:gd name="connsiteX8661" fmla="*/ 423617 w 8938307"/>
              <a:gd name="connsiteY8661" fmla="*/ 166282 h 2993922"/>
              <a:gd name="connsiteX8662" fmla="*/ 428912 w 8938307"/>
              <a:gd name="connsiteY8662" fmla="*/ 171578 h 2993922"/>
              <a:gd name="connsiteX8663" fmla="*/ 444797 w 8938307"/>
              <a:gd name="connsiteY8663" fmla="*/ 176872 h 2993922"/>
              <a:gd name="connsiteX8664" fmla="*/ 455387 w 8938307"/>
              <a:gd name="connsiteY8664" fmla="*/ 176872 h 2993922"/>
              <a:gd name="connsiteX8665" fmla="*/ 444797 w 8938307"/>
              <a:gd name="connsiteY8665" fmla="*/ 166282 h 2993922"/>
              <a:gd name="connsiteX8666" fmla="*/ 423617 w 8938307"/>
              <a:gd name="connsiteY8666" fmla="*/ 145101 h 2993922"/>
              <a:gd name="connsiteX8667" fmla="*/ 370664 w 8938307"/>
              <a:gd name="connsiteY8667" fmla="*/ 113330 h 2993922"/>
              <a:gd name="connsiteX8668" fmla="*/ 360074 w 8938307"/>
              <a:gd name="connsiteY8668" fmla="*/ 102739 h 2993922"/>
              <a:gd name="connsiteX8669" fmla="*/ 338893 w 8938307"/>
              <a:gd name="connsiteY8669" fmla="*/ 102739 h 2993922"/>
              <a:gd name="connsiteX8670" fmla="*/ 317712 w 8938307"/>
              <a:gd name="connsiteY8670" fmla="*/ 102739 h 2993922"/>
              <a:gd name="connsiteX8671" fmla="*/ 296531 w 8938307"/>
              <a:gd name="connsiteY8671" fmla="*/ 102739 h 2993922"/>
              <a:gd name="connsiteX8672" fmla="*/ 285940 w 8938307"/>
              <a:gd name="connsiteY8672" fmla="*/ 102739 h 2993922"/>
              <a:gd name="connsiteX8673" fmla="*/ 264760 w 8938307"/>
              <a:gd name="connsiteY8673" fmla="*/ 92149 h 2993922"/>
              <a:gd name="connsiteX8674" fmla="*/ 254169 w 8938307"/>
              <a:gd name="connsiteY8674" fmla="*/ 81559 h 2993922"/>
              <a:gd name="connsiteX8675" fmla="*/ 264760 w 8938307"/>
              <a:gd name="connsiteY8675" fmla="*/ 81559 h 2993922"/>
              <a:gd name="connsiteX8676" fmla="*/ 307121 w 8938307"/>
              <a:gd name="connsiteY8676" fmla="*/ 70968 h 2993922"/>
              <a:gd name="connsiteX8677" fmla="*/ 307121 w 8938307"/>
              <a:gd name="connsiteY8677" fmla="*/ 60378 h 2993922"/>
              <a:gd name="connsiteX8678" fmla="*/ 275350 w 8938307"/>
              <a:gd name="connsiteY8678" fmla="*/ 49787 h 2993922"/>
              <a:gd name="connsiteX8679" fmla="*/ 264760 w 8938307"/>
              <a:gd name="connsiteY8679" fmla="*/ 28607 h 2993922"/>
              <a:gd name="connsiteX8680" fmla="*/ 275350 w 8938307"/>
              <a:gd name="connsiteY8680" fmla="*/ 28607 h 2993922"/>
              <a:gd name="connsiteX8681" fmla="*/ 264760 w 8938307"/>
              <a:gd name="connsiteY8681" fmla="*/ 18016 h 2993922"/>
              <a:gd name="connsiteX8682" fmla="*/ 270055 w 8938307"/>
              <a:gd name="connsiteY8682" fmla="*/ 7426 h 2993922"/>
              <a:gd name="connsiteX8683" fmla="*/ 285940 w 8938307"/>
              <a:gd name="connsiteY8683" fmla="*/ 18016 h 2993922"/>
              <a:gd name="connsiteX8684" fmla="*/ 291235 w 8938307"/>
              <a:gd name="connsiteY8684" fmla="*/ 33902 h 2993922"/>
              <a:gd name="connsiteX8685" fmla="*/ 296531 w 8938307"/>
              <a:gd name="connsiteY8685" fmla="*/ 44493 h 2993922"/>
              <a:gd name="connsiteX8686" fmla="*/ 307121 w 8938307"/>
              <a:gd name="connsiteY8686" fmla="*/ 39197 h 2993922"/>
              <a:gd name="connsiteX8687" fmla="*/ 307121 w 8938307"/>
              <a:gd name="connsiteY8687" fmla="*/ 18016 h 2993922"/>
              <a:gd name="connsiteX8688" fmla="*/ 317712 w 8938307"/>
              <a:gd name="connsiteY8688" fmla="*/ 39197 h 2993922"/>
              <a:gd name="connsiteX8689" fmla="*/ 370664 w 8938307"/>
              <a:gd name="connsiteY8689" fmla="*/ 49787 h 2993922"/>
              <a:gd name="connsiteX8690" fmla="*/ 375959 w 8938307"/>
              <a:gd name="connsiteY8690" fmla="*/ 55083 h 2993922"/>
              <a:gd name="connsiteX8691" fmla="*/ 402435 w 8938307"/>
              <a:gd name="connsiteY8691" fmla="*/ 60378 h 2993922"/>
              <a:gd name="connsiteX8692" fmla="*/ 413026 w 8938307"/>
              <a:gd name="connsiteY8692" fmla="*/ 60378 h 2993922"/>
              <a:gd name="connsiteX8693" fmla="*/ 402435 w 8938307"/>
              <a:gd name="connsiteY8693" fmla="*/ 44493 h 2993922"/>
              <a:gd name="connsiteX8694" fmla="*/ 381254 w 8938307"/>
              <a:gd name="connsiteY8694" fmla="*/ 49787 h 2993922"/>
              <a:gd name="connsiteX8695" fmla="*/ 370664 w 8938307"/>
              <a:gd name="connsiteY8695" fmla="*/ 49787 h 2993922"/>
              <a:gd name="connsiteX8696" fmla="*/ 370664 w 8938307"/>
              <a:gd name="connsiteY8696" fmla="*/ 39197 h 2993922"/>
              <a:gd name="connsiteX8697" fmla="*/ 338893 w 8938307"/>
              <a:gd name="connsiteY8697" fmla="*/ 18016 h 2993922"/>
              <a:gd name="connsiteX8698" fmla="*/ 328302 w 8938307"/>
              <a:gd name="connsiteY8698" fmla="*/ 12721 h 2993922"/>
              <a:gd name="connsiteX8699" fmla="*/ 317712 w 8938307"/>
              <a:gd name="connsiteY8699" fmla="*/ 7426 h 2993922"/>
              <a:gd name="connsiteX8700" fmla="*/ 312416 w 8938307"/>
              <a:gd name="connsiteY8700" fmla="*/ 7426 h 2993922"/>
              <a:gd name="connsiteX8701" fmla="*/ 285940 w 8938307"/>
              <a:gd name="connsiteY8701" fmla="*/ 0 h 2993922"/>
              <a:gd name="connsiteX8702" fmla="*/ 296531 w 8938307"/>
              <a:gd name="connsiteY8702" fmla="*/ 0 h 2993922"/>
              <a:gd name="connsiteX8703" fmla="*/ 296531 w 8938307"/>
              <a:gd name="connsiteY8703" fmla="*/ 7426 h 2993922"/>
              <a:gd name="connsiteX8704" fmla="*/ 285940 w 8938307"/>
              <a:gd name="connsiteY8704" fmla="*/ 7426 h 2993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</a:cxnLst>
            <a:rect l="l" t="t" r="r" b="b"/>
            <a:pathLst>
              <a:path w="8938307" h="2993922">
                <a:moveTo>
                  <a:pt x="6841406" y="2962151"/>
                </a:moveTo>
                <a:cubicBezTo>
                  <a:pt x="6883766" y="2969212"/>
                  <a:pt x="6912008" y="2979803"/>
                  <a:pt x="6926129" y="2993922"/>
                </a:cubicBezTo>
                <a:lnTo>
                  <a:pt x="6862587" y="2983332"/>
                </a:lnTo>
                <a:cubicBezTo>
                  <a:pt x="6855525" y="2976272"/>
                  <a:pt x="6848466" y="2969212"/>
                  <a:pt x="6841406" y="2962151"/>
                </a:cubicBezTo>
                <a:close/>
                <a:moveTo>
                  <a:pt x="7961341" y="2893314"/>
                </a:moveTo>
                <a:cubicBezTo>
                  <a:pt x="7963107" y="2893314"/>
                  <a:pt x="7963990" y="2895079"/>
                  <a:pt x="7963990" y="2898609"/>
                </a:cubicBezTo>
                <a:lnTo>
                  <a:pt x="7953398" y="2898609"/>
                </a:lnTo>
                <a:cubicBezTo>
                  <a:pt x="7956929" y="2895079"/>
                  <a:pt x="7959576" y="2893314"/>
                  <a:pt x="7961341" y="2893314"/>
                </a:cubicBezTo>
                <a:close/>
                <a:moveTo>
                  <a:pt x="7625096" y="2845657"/>
                </a:moveTo>
                <a:lnTo>
                  <a:pt x="7667457" y="2845657"/>
                </a:lnTo>
                <a:lnTo>
                  <a:pt x="7667457" y="2856247"/>
                </a:lnTo>
                <a:cubicBezTo>
                  <a:pt x="7660396" y="2856247"/>
                  <a:pt x="7653338" y="2856247"/>
                  <a:pt x="7646278" y="2856247"/>
                </a:cubicBezTo>
                <a:cubicBezTo>
                  <a:pt x="7639216" y="2849187"/>
                  <a:pt x="7632156" y="2845657"/>
                  <a:pt x="7625096" y="2845657"/>
                </a:cubicBezTo>
                <a:close/>
                <a:moveTo>
                  <a:pt x="7572144" y="2835066"/>
                </a:moveTo>
                <a:lnTo>
                  <a:pt x="7593326" y="2835066"/>
                </a:lnTo>
                <a:lnTo>
                  <a:pt x="7593326" y="2845657"/>
                </a:lnTo>
                <a:close/>
                <a:moveTo>
                  <a:pt x="7752182" y="2750343"/>
                </a:moveTo>
                <a:lnTo>
                  <a:pt x="7773361" y="2760933"/>
                </a:lnTo>
                <a:lnTo>
                  <a:pt x="7815724" y="2771524"/>
                </a:lnTo>
                <a:cubicBezTo>
                  <a:pt x="7829844" y="2778585"/>
                  <a:pt x="7845729" y="2787410"/>
                  <a:pt x="7863380" y="2798000"/>
                </a:cubicBezTo>
                <a:cubicBezTo>
                  <a:pt x="7881031" y="2808591"/>
                  <a:pt x="7907508" y="2820947"/>
                  <a:pt x="7942808" y="2835066"/>
                </a:cubicBezTo>
                <a:cubicBezTo>
                  <a:pt x="7985171" y="2856247"/>
                  <a:pt x="8020471" y="2873899"/>
                  <a:pt x="8048712" y="2888018"/>
                </a:cubicBezTo>
                <a:cubicBezTo>
                  <a:pt x="8062833" y="2888018"/>
                  <a:pt x="8078719" y="2895080"/>
                  <a:pt x="8096369" y="2909199"/>
                </a:cubicBezTo>
                <a:cubicBezTo>
                  <a:pt x="8114020" y="2923320"/>
                  <a:pt x="8124610" y="2930380"/>
                  <a:pt x="8128141" y="2930380"/>
                </a:cubicBezTo>
                <a:cubicBezTo>
                  <a:pt x="8131671" y="2930380"/>
                  <a:pt x="8133435" y="2933911"/>
                  <a:pt x="8133435" y="2940970"/>
                </a:cubicBezTo>
                <a:cubicBezTo>
                  <a:pt x="8133435" y="2948032"/>
                  <a:pt x="8133435" y="2955091"/>
                  <a:pt x="8133435" y="2962151"/>
                </a:cubicBezTo>
                <a:lnTo>
                  <a:pt x="8122846" y="2951561"/>
                </a:lnTo>
                <a:cubicBezTo>
                  <a:pt x="8115785" y="2951561"/>
                  <a:pt x="8110490" y="2949797"/>
                  <a:pt x="8106960" y="2946266"/>
                </a:cubicBezTo>
                <a:cubicBezTo>
                  <a:pt x="8103431" y="2942736"/>
                  <a:pt x="8101664" y="2940970"/>
                  <a:pt x="8101664" y="2940970"/>
                </a:cubicBezTo>
                <a:lnTo>
                  <a:pt x="8080483" y="2940970"/>
                </a:lnTo>
                <a:cubicBezTo>
                  <a:pt x="8080483" y="2933911"/>
                  <a:pt x="8073423" y="2926851"/>
                  <a:pt x="8059302" y="2919791"/>
                </a:cubicBezTo>
                <a:cubicBezTo>
                  <a:pt x="8045183" y="2912730"/>
                  <a:pt x="8036356" y="2909199"/>
                  <a:pt x="8032827" y="2909199"/>
                </a:cubicBezTo>
                <a:cubicBezTo>
                  <a:pt x="8029298" y="2909199"/>
                  <a:pt x="8029298" y="2910965"/>
                  <a:pt x="8032827" y="2914495"/>
                </a:cubicBezTo>
                <a:cubicBezTo>
                  <a:pt x="8036356" y="2918024"/>
                  <a:pt x="8038123" y="2921555"/>
                  <a:pt x="8038123" y="2925085"/>
                </a:cubicBezTo>
                <a:cubicBezTo>
                  <a:pt x="8038123" y="2928616"/>
                  <a:pt x="8029298" y="2923320"/>
                  <a:pt x="8011646" y="2909199"/>
                </a:cubicBezTo>
                <a:cubicBezTo>
                  <a:pt x="7993994" y="2895080"/>
                  <a:pt x="7985171" y="2884489"/>
                  <a:pt x="7985171" y="2877428"/>
                </a:cubicBezTo>
                <a:cubicBezTo>
                  <a:pt x="7985171" y="2870368"/>
                  <a:pt x="7963990" y="2859778"/>
                  <a:pt x="7921627" y="2845657"/>
                </a:cubicBezTo>
                <a:lnTo>
                  <a:pt x="7889856" y="2824476"/>
                </a:lnTo>
                <a:cubicBezTo>
                  <a:pt x="7889856" y="2824476"/>
                  <a:pt x="7886327" y="2824476"/>
                  <a:pt x="7879267" y="2824476"/>
                </a:cubicBezTo>
                <a:cubicBezTo>
                  <a:pt x="7872205" y="2824476"/>
                  <a:pt x="7868675" y="2824476"/>
                  <a:pt x="7868675" y="2824476"/>
                </a:cubicBezTo>
                <a:lnTo>
                  <a:pt x="7847494" y="2813885"/>
                </a:lnTo>
                <a:lnTo>
                  <a:pt x="7836904" y="2813885"/>
                </a:lnTo>
                <a:lnTo>
                  <a:pt x="7826313" y="2803295"/>
                </a:lnTo>
                <a:cubicBezTo>
                  <a:pt x="7826313" y="2803295"/>
                  <a:pt x="7822784" y="2803295"/>
                  <a:pt x="7815724" y="2803295"/>
                </a:cubicBezTo>
                <a:lnTo>
                  <a:pt x="7783952" y="2782114"/>
                </a:lnTo>
                <a:close/>
                <a:moveTo>
                  <a:pt x="6068305" y="2739753"/>
                </a:moveTo>
                <a:lnTo>
                  <a:pt x="6089486" y="2750343"/>
                </a:lnTo>
                <a:cubicBezTo>
                  <a:pt x="6082426" y="2750343"/>
                  <a:pt x="6077130" y="2748578"/>
                  <a:pt x="6073601" y="2745048"/>
                </a:cubicBezTo>
                <a:cubicBezTo>
                  <a:pt x="6070072" y="2741518"/>
                  <a:pt x="6068305" y="2739753"/>
                  <a:pt x="6068305" y="2739753"/>
                </a:cubicBezTo>
                <a:close/>
                <a:moveTo>
                  <a:pt x="7709820" y="2729162"/>
                </a:moveTo>
                <a:lnTo>
                  <a:pt x="7731000" y="2739753"/>
                </a:lnTo>
                <a:cubicBezTo>
                  <a:pt x="7738060" y="2746814"/>
                  <a:pt x="7738060" y="2750343"/>
                  <a:pt x="7731000" y="2750343"/>
                </a:cubicBezTo>
                <a:lnTo>
                  <a:pt x="7720409" y="2739753"/>
                </a:lnTo>
                <a:cubicBezTo>
                  <a:pt x="7720409" y="2739753"/>
                  <a:pt x="7718644" y="2737989"/>
                  <a:pt x="7715115" y="2734458"/>
                </a:cubicBezTo>
                <a:cubicBezTo>
                  <a:pt x="7711586" y="2730928"/>
                  <a:pt x="7709820" y="2729162"/>
                  <a:pt x="7709820" y="2729162"/>
                </a:cubicBezTo>
                <a:close/>
                <a:moveTo>
                  <a:pt x="7699230" y="2707981"/>
                </a:moveTo>
                <a:lnTo>
                  <a:pt x="7709820" y="2718572"/>
                </a:lnTo>
                <a:lnTo>
                  <a:pt x="7699230" y="2718572"/>
                </a:lnTo>
                <a:close/>
                <a:moveTo>
                  <a:pt x="5983582" y="2707981"/>
                </a:moveTo>
                <a:lnTo>
                  <a:pt x="5994172" y="2707981"/>
                </a:lnTo>
                <a:lnTo>
                  <a:pt x="6068305" y="2739753"/>
                </a:lnTo>
                <a:cubicBezTo>
                  <a:pt x="6061245" y="2746814"/>
                  <a:pt x="6033005" y="2736224"/>
                  <a:pt x="5983582" y="2707981"/>
                </a:cubicBezTo>
                <a:close/>
                <a:moveTo>
                  <a:pt x="7656867" y="2697391"/>
                </a:moveTo>
                <a:cubicBezTo>
                  <a:pt x="7663928" y="2697391"/>
                  <a:pt x="7667457" y="2699157"/>
                  <a:pt x="7667457" y="2702687"/>
                </a:cubicBezTo>
                <a:cubicBezTo>
                  <a:pt x="7667457" y="2706216"/>
                  <a:pt x="7669223" y="2707981"/>
                  <a:pt x="7672752" y="2707981"/>
                </a:cubicBezTo>
                <a:cubicBezTo>
                  <a:pt x="7676282" y="2707981"/>
                  <a:pt x="7681578" y="2711512"/>
                  <a:pt x="7688638" y="2718572"/>
                </a:cubicBezTo>
                <a:lnTo>
                  <a:pt x="7688638" y="2729162"/>
                </a:lnTo>
                <a:cubicBezTo>
                  <a:pt x="7688638" y="2729162"/>
                  <a:pt x="7686874" y="2729162"/>
                  <a:pt x="7683344" y="2729162"/>
                </a:cubicBezTo>
                <a:cubicBezTo>
                  <a:pt x="7679813" y="2729162"/>
                  <a:pt x="7678048" y="2725633"/>
                  <a:pt x="7678048" y="2718572"/>
                </a:cubicBezTo>
                <a:cubicBezTo>
                  <a:pt x="7670986" y="2718572"/>
                  <a:pt x="7663928" y="2715043"/>
                  <a:pt x="7656867" y="2707981"/>
                </a:cubicBezTo>
                <a:close/>
                <a:moveTo>
                  <a:pt x="6290704" y="2665620"/>
                </a:moveTo>
                <a:lnTo>
                  <a:pt x="6301294" y="2665620"/>
                </a:lnTo>
                <a:cubicBezTo>
                  <a:pt x="6315414" y="2672681"/>
                  <a:pt x="6322476" y="2676210"/>
                  <a:pt x="6322476" y="2676210"/>
                </a:cubicBezTo>
                <a:lnTo>
                  <a:pt x="6311884" y="2676210"/>
                </a:lnTo>
                <a:lnTo>
                  <a:pt x="6290704" y="2676210"/>
                </a:lnTo>
                <a:close/>
                <a:moveTo>
                  <a:pt x="6555464" y="2602077"/>
                </a:moveTo>
                <a:lnTo>
                  <a:pt x="6555464" y="2612668"/>
                </a:lnTo>
                <a:cubicBezTo>
                  <a:pt x="6548403" y="2612668"/>
                  <a:pt x="6544874" y="2612668"/>
                  <a:pt x="6544874" y="2612668"/>
                </a:cubicBezTo>
                <a:cubicBezTo>
                  <a:pt x="6544874" y="2605608"/>
                  <a:pt x="6548403" y="2602077"/>
                  <a:pt x="6555464" y="2602077"/>
                </a:cubicBezTo>
                <a:close/>
                <a:moveTo>
                  <a:pt x="7434468" y="2591487"/>
                </a:moveTo>
                <a:lnTo>
                  <a:pt x="7445059" y="2591487"/>
                </a:lnTo>
                <a:cubicBezTo>
                  <a:pt x="7452120" y="2598548"/>
                  <a:pt x="7453884" y="2602077"/>
                  <a:pt x="7450355" y="2602077"/>
                </a:cubicBezTo>
                <a:cubicBezTo>
                  <a:pt x="7446824" y="2602077"/>
                  <a:pt x="7441530" y="2598548"/>
                  <a:pt x="7434468" y="2591487"/>
                </a:cubicBezTo>
                <a:close/>
                <a:moveTo>
                  <a:pt x="6904948" y="2591487"/>
                </a:moveTo>
                <a:cubicBezTo>
                  <a:pt x="6912008" y="2591487"/>
                  <a:pt x="6922600" y="2595018"/>
                  <a:pt x="6936718" y="2602077"/>
                </a:cubicBezTo>
                <a:cubicBezTo>
                  <a:pt x="6943780" y="2602077"/>
                  <a:pt x="6949074" y="2602077"/>
                  <a:pt x="6952604" y="2602077"/>
                </a:cubicBezTo>
                <a:cubicBezTo>
                  <a:pt x="6956135" y="2602077"/>
                  <a:pt x="6957900" y="2602077"/>
                  <a:pt x="6957900" y="2602077"/>
                </a:cubicBezTo>
                <a:lnTo>
                  <a:pt x="6957900" y="2612668"/>
                </a:lnTo>
                <a:lnTo>
                  <a:pt x="6968491" y="2612668"/>
                </a:lnTo>
                <a:cubicBezTo>
                  <a:pt x="6968491" y="2612668"/>
                  <a:pt x="6973785" y="2612668"/>
                  <a:pt x="6984376" y="2612668"/>
                </a:cubicBezTo>
                <a:cubicBezTo>
                  <a:pt x="6994966" y="2612668"/>
                  <a:pt x="7003792" y="2612668"/>
                  <a:pt x="7010852" y="2612668"/>
                </a:cubicBezTo>
                <a:lnTo>
                  <a:pt x="7053214" y="2633849"/>
                </a:lnTo>
                <a:lnTo>
                  <a:pt x="7084985" y="2633849"/>
                </a:lnTo>
                <a:cubicBezTo>
                  <a:pt x="7092045" y="2633849"/>
                  <a:pt x="7095574" y="2637379"/>
                  <a:pt x="7095574" y="2644439"/>
                </a:cubicBezTo>
                <a:lnTo>
                  <a:pt x="7116756" y="2644439"/>
                </a:lnTo>
                <a:cubicBezTo>
                  <a:pt x="7123818" y="2644439"/>
                  <a:pt x="7127347" y="2647970"/>
                  <a:pt x="7127347" y="2655029"/>
                </a:cubicBezTo>
                <a:lnTo>
                  <a:pt x="7116756" y="2655029"/>
                </a:lnTo>
                <a:lnTo>
                  <a:pt x="7053214" y="2644439"/>
                </a:lnTo>
                <a:lnTo>
                  <a:pt x="7063804" y="2655029"/>
                </a:lnTo>
                <a:lnTo>
                  <a:pt x="7053214" y="2655029"/>
                </a:lnTo>
                <a:lnTo>
                  <a:pt x="7063804" y="2665620"/>
                </a:lnTo>
                <a:cubicBezTo>
                  <a:pt x="7084985" y="2665620"/>
                  <a:pt x="7095574" y="2663856"/>
                  <a:pt x="7095574" y="2660325"/>
                </a:cubicBezTo>
                <a:cubicBezTo>
                  <a:pt x="7095574" y="2656795"/>
                  <a:pt x="7097341" y="2655029"/>
                  <a:pt x="7100870" y="2655029"/>
                </a:cubicBezTo>
                <a:cubicBezTo>
                  <a:pt x="7104400" y="2655029"/>
                  <a:pt x="7102636" y="2658560"/>
                  <a:pt x="7095574" y="2665620"/>
                </a:cubicBezTo>
                <a:lnTo>
                  <a:pt x="7106166" y="2676210"/>
                </a:lnTo>
                <a:lnTo>
                  <a:pt x="7063804" y="2676210"/>
                </a:lnTo>
                <a:cubicBezTo>
                  <a:pt x="7035562" y="2676210"/>
                  <a:pt x="7017914" y="2672681"/>
                  <a:pt x="7010852" y="2665620"/>
                </a:cubicBezTo>
                <a:cubicBezTo>
                  <a:pt x="7010852" y="2665620"/>
                  <a:pt x="7010852" y="2662091"/>
                  <a:pt x="7010852" y="2655029"/>
                </a:cubicBezTo>
                <a:lnTo>
                  <a:pt x="7021443" y="2644439"/>
                </a:lnTo>
                <a:cubicBezTo>
                  <a:pt x="7021443" y="2644439"/>
                  <a:pt x="7019677" y="2644439"/>
                  <a:pt x="7016148" y="2644439"/>
                </a:cubicBezTo>
                <a:cubicBezTo>
                  <a:pt x="7012618" y="2644439"/>
                  <a:pt x="7007322" y="2644439"/>
                  <a:pt x="7000262" y="2644439"/>
                </a:cubicBezTo>
                <a:lnTo>
                  <a:pt x="6989670" y="2644439"/>
                </a:lnTo>
                <a:lnTo>
                  <a:pt x="6989670" y="2655029"/>
                </a:lnTo>
                <a:lnTo>
                  <a:pt x="6979081" y="2644439"/>
                </a:lnTo>
                <a:cubicBezTo>
                  <a:pt x="6979081" y="2630318"/>
                  <a:pt x="6975552" y="2626789"/>
                  <a:pt x="6968491" y="2633849"/>
                </a:cubicBezTo>
                <a:lnTo>
                  <a:pt x="6947310" y="2644439"/>
                </a:lnTo>
                <a:lnTo>
                  <a:pt x="6936718" y="2633849"/>
                </a:lnTo>
                <a:lnTo>
                  <a:pt x="6904948" y="2633849"/>
                </a:lnTo>
                <a:cubicBezTo>
                  <a:pt x="6904948" y="2633849"/>
                  <a:pt x="6903183" y="2633849"/>
                  <a:pt x="6899652" y="2633849"/>
                </a:cubicBezTo>
                <a:cubicBezTo>
                  <a:pt x="6896122" y="2633849"/>
                  <a:pt x="6890828" y="2633849"/>
                  <a:pt x="6883766" y="2633849"/>
                </a:cubicBezTo>
                <a:cubicBezTo>
                  <a:pt x="6869648" y="2633849"/>
                  <a:pt x="6862587" y="2637379"/>
                  <a:pt x="6862587" y="2644439"/>
                </a:cubicBezTo>
                <a:lnTo>
                  <a:pt x="6873177" y="2644439"/>
                </a:lnTo>
                <a:cubicBezTo>
                  <a:pt x="6880237" y="2644439"/>
                  <a:pt x="6880237" y="2646205"/>
                  <a:pt x="6873177" y="2649735"/>
                </a:cubicBezTo>
                <a:cubicBezTo>
                  <a:pt x="6866116" y="2653264"/>
                  <a:pt x="6857292" y="2653264"/>
                  <a:pt x="6846700" y="2649735"/>
                </a:cubicBezTo>
                <a:cubicBezTo>
                  <a:pt x="6836110" y="2646205"/>
                  <a:pt x="6820224" y="2640910"/>
                  <a:pt x="6799044" y="2633849"/>
                </a:cubicBezTo>
                <a:cubicBezTo>
                  <a:pt x="6777862" y="2626789"/>
                  <a:pt x="6767272" y="2619727"/>
                  <a:pt x="6767272" y="2612668"/>
                </a:cubicBezTo>
                <a:lnTo>
                  <a:pt x="6799044" y="2623258"/>
                </a:lnTo>
                <a:cubicBezTo>
                  <a:pt x="6806104" y="2630318"/>
                  <a:pt x="6811400" y="2632083"/>
                  <a:pt x="6814929" y="2628554"/>
                </a:cubicBezTo>
                <a:cubicBezTo>
                  <a:pt x="6818458" y="2625024"/>
                  <a:pt x="6823754" y="2626789"/>
                  <a:pt x="6830814" y="2633849"/>
                </a:cubicBezTo>
                <a:cubicBezTo>
                  <a:pt x="6837876" y="2626789"/>
                  <a:pt x="6841406" y="2623258"/>
                  <a:pt x="6841406" y="2623258"/>
                </a:cubicBezTo>
                <a:cubicBezTo>
                  <a:pt x="6841406" y="2623258"/>
                  <a:pt x="6844936" y="2623258"/>
                  <a:pt x="6851996" y="2623258"/>
                </a:cubicBezTo>
                <a:cubicBezTo>
                  <a:pt x="6859056" y="2623258"/>
                  <a:pt x="6862587" y="2623258"/>
                  <a:pt x="6862587" y="2623258"/>
                </a:cubicBezTo>
                <a:cubicBezTo>
                  <a:pt x="6876706" y="2623258"/>
                  <a:pt x="6883766" y="2621493"/>
                  <a:pt x="6883766" y="2617962"/>
                </a:cubicBezTo>
                <a:cubicBezTo>
                  <a:pt x="6883766" y="2614433"/>
                  <a:pt x="6885532" y="2609137"/>
                  <a:pt x="6889062" y="2602077"/>
                </a:cubicBezTo>
                <a:cubicBezTo>
                  <a:pt x="6892592" y="2595018"/>
                  <a:pt x="6897888" y="2591487"/>
                  <a:pt x="6904948" y="2591487"/>
                </a:cubicBezTo>
                <a:close/>
                <a:moveTo>
                  <a:pt x="6230187" y="2586949"/>
                </a:moveTo>
                <a:lnTo>
                  <a:pt x="6237752" y="2602077"/>
                </a:lnTo>
                <a:cubicBezTo>
                  <a:pt x="6237752" y="2602077"/>
                  <a:pt x="6234222" y="2598548"/>
                  <a:pt x="6227161" y="2591487"/>
                </a:cubicBezTo>
                <a:close/>
                <a:moveTo>
                  <a:pt x="7265022" y="2580897"/>
                </a:moveTo>
                <a:lnTo>
                  <a:pt x="7275612" y="2580897"/>
                </a:lnTo>
                <a:lnTo>
                  <a:pt x="7286203" y="2591487"/>
                </a:lnTo>
                <a:lnTo>
                  <a:pt x="7307384" y="2591487"/>
                </a:lnTo>
                <a:cubicBezTo>
                  <a:pt x="7314444" y="2591487"/>
                  <a:pt x="7317974" y="2595018"/>
                  <a:pt x="7317974" y="2602077"/>
                </a:cubicBezTo>
                <a:cubicBezTo>
                  <a:pt x="7317974" y="2602077"/>
                  <a:pt x="7314444" y="2602077"/>
                  <a:pt x="7307384" y="2602077"/>
                </a:cubicBezTo>
                <a:lnTo>
                  <a:pt x="7275612" y="2591487"/>
                </a:lnTo>
                <a:close/>
                <a:moveTo>
                  <a:pt x="6227161" y="2580897"/>
                </a:moveTo>
                <a:cubicBezTo>
                  <a:pt x="6230692" y="2580897"/>
                  <a:pt x="6232457" y="2581780"/>
                  <a:pt x="6232457" y="2583544"/>
                </a:cubicBezTo>
                <a:lnTo>
                  <a:pt x="6230187" y="2586949"/>
                </a:lnTo>
                <a:close/>
                <a:moveTo>
                  <a:pt x="7529782" y="2570306"/>
                </a:moveTo>
                <a:cubicBezTo>
                  <a:pt x="7529782" y="2577366"/>
                  <a:pt x="7533312" y="2580897"/>
                  <a:pt x="7540374" y="2580897"/>
                </a:cubicBezTo>
                <a:cubicBezTo>
                  <a:pt x="7547434" y="2580897"/>
                  <a:pt x="7550963" y="2580897"/>
                  <a:pt x="7550963" y="2580897"/>
                </a:cubicBezTo>
                <a:lnTo>
                  <a:pt x="7540374" y="2591487"/>
                </a:lnTo>
                <a:lnTo>
                  <a:pt x="7540374" y="2602077"/>
                </a:lnTo>
                <a:lnTo>
                  <a:pt x="7529782" y="2602077"/>
                </a:lnTo>
                <a:lnTo>
                  <a:pt x="7519192" y="2591487"/>
                </a:lnTo>
                <a:lnTo>
                  <a:pt x="7508601" y="2591487"/>
                </a:lnTo>
                <a:cubicBezTo>
                  <a:pt x="7515663" y="2591487"/>
                  <a:pt x="7519192" y="2587956"/>
                  <a:pt x="7519192" y="2580897"/>
                </a:cubicBezTo>
                <a:close/>
                <a:moveTo>
                  <a:pt x="7455649" y="2570306"/>
                </a:moveTo>
                <a:cubicBezTo>
                  <a:pt x="7455649" y="2570306"/>
                  <a:pt x="7459178" y="2573837"/>
                  <a:pt x="7466240" y="2580897"/>
                </a:cubicBezTo>
                <a:lnTo>
                  <a:pt x="7455649" y="2580897"/>
                </a:lnTo>
                <a:close/>
                <a:moveTo>
                  <a:pt x="6979081" y="2570306"/>
                </a:moveTo>
                <a:cubicBezTo>
                  <a:pt x="6986141" y="2577366"/>
                  <a:pt x="7000262" y="2582662"/>
                  <a:pt x="7021443" y="2586192"/>
                </a:cubicBezTo>
                <a:cubicBezTo>
                  <a:pt x="7042622" y="2589722"/>
                  <a:pt x="7053214" y="2591487"/>
                  <a:pt x="7053214" y="2591487"/>
                </a:cubicBezTo>
                <a:lnTo>
                  <a:pt x="6989670" y="2591487"/>
                </a:lnTo>
                <a:close/>
                <a:moveTo>
                  <a:pt x="5994172" y="2570306"/>
                </a:moveTo>
                <a:cubicBezTo>
                  <a:pt x="6001234" y="2570306"/>
                  <a:pt x="6008293" y="2572071"/>
                  <a:pt x="6015353" y="2575602"/>
                </a:cubicBezTo>
                <a:cubicBezTo>
                  <a:pt x="6022414" y="2579131"/>
                  <a:pt x="6027709" y="2579131"/>
                  <a:pt x="6031238" y="2575602"/>
                </a:cubicBezTo>
                <a:cubicBezTo>
                  <a:pt x="6034768" y="2572071"/>
                  <a:pt x="6052420" y="2575602"/>
                  <a:pt x="6084190" y="2586192"/>
                </a:cubicBezTo>
                <a:cubicBezTo>
                  <a:pt x="6115962" y="2596783"/>
                  <a:pt x="6135378" y="2605608"/>
                  <a:pt x="6142438" y="2612668"/>
                </a:cubicBezTo>
                <a:cubicBezTo>
                  <a:pt x="6149498" y="2619727"/>
                  <a:pt x="6156558" y="2623258"/>
                  <a:pt x="6163620" y="2623258"/>
                </a:cubicBezTo>
                <a:cubicBezTo>
                  <a:pt x="6163620" y="2623258"/>
                  <a:pt x="6167149" y="2623258"/>
                  <a:pt x="6174209" y="2623258"/>
                </a:cubicBezTo>
                <a:cubicBezTo>
                  <a:pt x="6181270" y="2623258"/>
                  <a:pt x="6184800" y="2626789"/>
                  <a:pt x="6184800" y="2633849"/>
                </a:cubicBezTo>
                <a:cubicBezTo>
                  <a:pt x="6198920" y="2633849"/>
                  <a:pt x="6211276" y="2637379"/>
                  <a:pt x="6221866" y="2644439"/>
                </a:cubicBezTo>
                <a:cubicBezTo>
                  <a:pt x="6232457" y="2651500"/>
                  <a:pt x="6237752" y="2655029"/>
                  <a:pt x="6237752" y="2655029"/>
                </a:cubicBezTo>
                <a:cubicBezTo>
                  <a:pt x="6230690" y="2655029"/>
                  <a:pt x="6216572" y="2651500"/>
                  <a:pt x="6195390" y="2644439"/>
                </a:cubicBezTo>
                <a:cubicBezTo>
                  <a:pt x="6174209" y="2637379"/>
                  <a:pt x="6158324" y="2632083"/>
                  <a:pt x="6147734" y="2628554"/>
                </a:cubicBezTo>
                <a:cubicBezTo>
                  <a:pt x="6137142" y="2625024"/>
                  <a:pt x="6128318" y="2623258"/>
                  <a:pt x="6121257" y="2623258"/>
                </a:cubicBezTo>
                <a:cubicBezTo>
                  <a:pt x="6114197" y="2623258"/>
                  <a:pt x="6110668" y="2623258"/>
                  <a:pt x="6110668" y="2623258"/>
                </a:cubicBezTo>
                <a:lnTo>
                  <a:pt x="6100076" y="2612668"/>
                </a:lnTo>
                <a:lnTo>
                  <a:pt x="6078895" y="2602077"/>
                </a:lnTo>
                <a:cubicBezTo>
                  <a:pt x="6078895" y="2595018"/>
                  <a:pt x="6061245" y="2591487"/>
                  <a:pt x="6025943" y="2591487"/>
                </a:cubicBezTo>
                <a:close/>
                <a:moveTo>
                  <a:pt x="5983582" y="2570306"/>
                </a:moveTo>
                <a:lnTo>
                  <a:pt x="5994172" y="2580897"/>
                </a:lnTo>
                <a:cubicBezTo>
                  <a:pt x="5987112" y="2580897"/>
                  <a:pt x="5983582" y="2579131"/>
                  <a:pt x="5983582" y="2575602"/>
                </a:cubicBezTo>
                <a:cubicBezTo>
                  <a:pt x="5983582" y="2572071"/>
                  <a:pt x="5983582" y="2570306"/>
                  <a:pt x="5983582" y="2570306"/>
                </a:cubicBezTo>
                <a:close/>
                <a:moveTo>
                  <a:pt x="7159118" y="2559716"/>
                </a:moveTo>
                <a:lnTo>
                  <a:pt x="7176327" y="2561040"/>
                </a:lnTo>
                <a:cubicBezTo>
                  <a:pt x="7194861" y="2563687"/>
                  <a:pt x="7217366" y="2570306"/>
                  <a:pt x="7243841" y="2580897"/>
                </a:cubicBezTo>
                <a:lnTo>
                  <a:pt x="7222660" y="2580897"/>
                </a:lnTo>
                <a:cubicBezTo>
                  <a:pt x="7205010" y="2577366"/>
                  <a:pt x="7189124" y="2572953"/>
                  <a:pt x="7175004" y="2567659"/>
                </a:cubicBezTo>
                <a:close/>
                <a:moveTo>
                  <a:pt x="7688638" y="2538535"/>
                </a:moveTo>
                <a:lnTo>
                  <a:pt x="7699230" y="2538535"/>
                </a:lnTo>
                <a:lnTo>
                  <a:pt x="7688638" y="2549125"/>
                </a:lnTo>
                <a:close/>
                <a:moveTo>
                  <a:pt x="7275612" y="2538535"/>
                </a:moveTo>
                <a:cubicBezTo>
                  <a:pt x="7282674" y="2538535"/>
                  <a:pt x="7289732" y="2538535"/>
                  <a:pt x="7296793" y="2538535"/>
                </a:cubicBezTo>
                <a:lnTo>
                  <a:pt x="7360336" y="2549125"/>
                </a:lnTo>
                <a:cubicBezTo>
                  <a:pt x="7360336" y="2549125"/>
                  <a:pt x="7363866" y="2545596"/>
                  <a:pt x="7370926" y="2538535"/>
                </a:cubicBezTo>
                <a:lnTo>
                  <a:pt x="7381516" y="2549125"/>
                </a:lnTo>
                <a:lnTo>
                  <a:pt x="7402697" y="2559716"/>
                </a:lnTo>
                <a:cubicBezTo>
                  <a:pt x="7416818" y="2566775"/>
                  <a:pt x="7423878" y="2568541"/>
                  <a:pt x="7423878" y="2565010"/>
                </a:cubicBezTo>
                <a:cubicBezTo>
                  <a:pt x="7423878" y="2561481"/>
                  <a:pt x="7427408" y="2559716"/>
                  <a:pt x="7434468" y="2559716"/>
                </a:cubicBezTo>
                <a:cubicBezTo>
                  <a:pt x="7434468" y="2566775"/>
                  <a:pt x="7434468" y="2570306"/>
                  <a:pt x="7434468" y="2570306"/>
                </a:cubicBezTo>
                <a:cubicBezTo>
                  <a:pt x="7434468" y="2577366"/>
                  <a:pt x="7430938" y="2580897"/>
                  <a:pt x="7423878" y="2580897"/>
                </a:cubicBezTo>
                <a:cubicBezTo>
                  <a:pt x="7416818" y="2580897"/>
                  <a:pt x="7406226" y="2577366"/>
                  <a:pt x="7392107" y="2570306"/>
                </a:cubicBezTo>
                <a:cubicBezTo>
                  <a:pt x="7370926" y="2570306"/>
                  <a:pt x="7360336" y="2570306"/>
                  <a:pt x="7360336" y="2570306"/>
                </a:cubicBezTo>
                <a:close/>
                <a:moveTo>
                  <a:pt x="7116756" y="2538535"/>
                </a:moveTo>
                <a:cubicBezTo>
                  <a:pt x="7123818" y="2538535"/>
                  <a:pt x="7129112" y="2540300"/>
                  <a:pt x="7132641" y="2543831"/>
                </a:cubicBezTo>
                <a:cubicBezTo>
                  <a:pt x="7134406" y="2545596"/>
                  <a:pt x="7137496" y="2547801"/>
                  <a:pt x="7141909" y="2550449"/>
                </a:cubicBezTo>
                <a:lnTo>
                  <a:pt x="7159116" y="2559715"/>
                </a:lnTo>
                <a:lnTo>
                  <a:pt x="7137937" y="2549125"/>
                </a:lnTo>
                <a:lnTo>
                  <a:pt x="7116756" y="2549125"/>
                </a:lnTo>
                <a:close/>
                <a:moveTo>
                  <a:pt x="6629598" y="2538535"/>
                </a:moveTo>
                <a:lnTo>
                  <a:pt x="6650778" y="2549125"/>
                </a:lnTo>
                <a:lnTo>
                  <a:pt x="6682550" y="2549125"/>
                </a:lnTo>
                <a:cubicBezTo>
                  <a:pt x="6668429" y="2542066"/>
                  <a:pt x="6671958" y="2538535"/>
                  <a:pt x="6693140" y="2538535"/>
                </a:cubicBezTo>
                <a:lnTo>
                  <a:pt x="6703730" y="2538535"/>
                </a:lnTo>
                <a:cubicBezTo>
                  <a:pt x="6696669" y="2538535"/>
                  <a:pt x="6696669" y="2542066"/>
                  <a:pt x="6703730" y="2549125"/>
                </a:cubicBezTo>
                <a:lnTo>
                  <a:pt x="6777862" y="2570306"/>
                </a:lnTo>
                <a:cubicBezTo>
                  <a:pt x="6806104" y="2577366"/>
                  <a:pt x="6816696" y="2584427"/>
                  <a:pt x="6809634" y="2591487"/>
                </a:cubicBezTo>
                <a:lnTo>
                  <a:pt x="6820224" y="2591487"/>
                </a:lnTo>
                <a:cubicBezTo>
                  <a:pt x="6820224" y="2584427"/>
                  <a:pt x="6829050" y="2584427"/>
                  <a:pt x="6846700" y="2591487"/>
                </a:cubicBezTo>
                <a:cubicBezTo>
                  <a:pt x="6864352" y="2598548"/>
                  <a:pt x="6873177" y="2602077"/>
                  <a:pt x="6873177" y="2602077"/>
                </a:cubicBezTo>
                <a:lnTo>
                  <a:pt x="6809634" y="2602077"/>
                </a:lnTo>
                <a:cubicBezTo>
                  <a:pt x="6802573" y="2595018"/>
                  <a:pt x="6793748" y="2591487"/>
                  <a:pt x="6783158" y="2591487"/>
                </a:cubicBezTo>
                <a:cubicBezTo>
                  <a:pt x="6772568" y="2591487"/>
                  <a:pt x="6763743" y="2595018"/>
                  <a:pt x="6756682" y="2602077"/>
                </a:cubicBezTo>
                <a:cubicBezTo>
                  <a:pt x="6749621" y="2602077"/>
                  <a:pt x="6742562" y="2602077"/>
                  <a:pt x="6735502" y="2602077"/>
                </a:cubicBezTo>
                <a:cubicBezTo>
                  <a:pt x="6721381" y="2602077"/>
                  <a:pt x="6714320" y="2603842"/>
                  <a:pt x="6714320" y="2607373"/>
                </a:cubicBezTo>
                <a:cubicBezTo>
                  <a:pt x="6714320" y="2610904"/>
                  <a:pt x="6710791" y="2612668"/>
                  <a:pt x="6703730" y="2612668"/>
                </a:cubicBezTo>
                <a:lnTo>
                  <a:pt x="6693140" y="2602077"/>
                </a:lnTo>
                <a:cubicBezTo>
                  <a:pt x="6693140" y="2595018"/>
                  <a:pt x="6689610" y="2591487"/>
                  <a:pt x="6682550" y="2591487"/>
                </a:cubicBezTo>
                <a:lnTo>
                  <a:pt x="6682550" y="2580897"/>
                </a:lnTo>
                <a:cubicBezTo>
                  <a:pt x="6675488" y="2580897"/>
                  <a:pt x="6671958" y="2577366"/>
                  <a:pt x="6671958" y="2570306"/>
                </a:cubicBezTo>
                <a:cubicBezTo>
                  <a:pt x="6671958" y="2570306"/>
                  <a:pt x="6668429" y="2570306"/>
                  <a:pt x="6661368" y="2570306"/>
                </a:cubicBezTo>
                <a:lnTo>
                  <a:pt x="6640188" y="2549125"/>
                </a:lnTo>
                <a:close/>
                <a:moveTo>
                  <a:pt x="6078895" y="2538535"/>
                </a:moveTo>
                <a:lnTo>
                  <a:pt x="6110668" y="2559716"/>
                </a:lnTo>
                <a:cubicBezTo>
                  <a:pt x="6124786" y="2573837"/>
                  <a:pt x="6131847" y="2573837"/>
                  <a:pt x="6131847" y="2559716"/>
                </a:cubicBezTo>
                <a:cubicBezTo>
                  <a:pt x="6131847" y="2559716"/>
                  <a:pt x="6137142" y="2559716"/>
                  <a:pt x="6147734" y="2559716"/>
                </a:cubicBezTo>
                <a:cubicBezTo>
                  <a:pt x="6158324" y="2559716"/>
                  <a:pt x="6167149" y="2559716"/>
                  <a:pt x="6174209" y="2559716"/>
                </a:cubicBezTo>
                <a:lnTo>
                  <a:pt x="6163620" y="2570306"/>
                </a:lnTo>
                <a:cubicBezTo>
                  <a:pt x="6156558" y="2570306"/>
                  <a:pt x="6151264" y="2572071"/>
                  <a:pt x="6147734" y="2575602"/>
                </a:cubicBezTo>
                <a:cubicBezTo>
                  <a:pt x="6144204" y="2579131"/>
                  <a:pt x="6142438" y="2580897"/>
                  <a:pt x="6142438" y="2580897"/>
                </a:cubicBezTo>
                <a:cubicBezTo>
                  <a:pt x="6135378" y="2573837"/>
                  <a:pt x="6131847" y="2573837"/>
                  <a:pt x="6131847" y="2580897"/>
                </a:cubicBezTo>
                <a:lnTo>
                  <a:pt x="6110668" y="2570306"/>
                </a:lnTo>
                <a:cubicBezTo>
                  <a:pt x="6103606" y="2563246"/>
                  <a:pt x="6100076" y="2559716"/>
                  <a:pt x="6100076" y="2559716"/>
                </a:cubicBezTo>
                <a:close/>
                <a:moveTo>
                  <a:pt x="5326977" y="2538535"/>
                </a:moveTo>
                <a:lnTo>
                  <a:pt x="5337566" y="2538535"/>
                </a:lnTo>
                <a:lnTo>
                  <a:pt x="5358748" y="2549125"/>
                </a:lnTo>
                <a:cubicBezTo>
                  <a:pt x="5344627" y="2549125"/>
                  <a:pt x="5334037" y="2545596"/>
                  <a:pt x="5326977" y="2538535"/>
                </a:cubicBezTo>
                <a:close/>
                <a:moveTo>
                  <a:pt x="6280114" y="2527944"/>
                </a:moveTo>
                <a:lnTo>
                  <a:pt x="6311884" y="2538535"/>
                </a:lnTo>
                <a:cubicBezTo>
                  <a:pt x="6304824" y="2545596"/>
                  <a:pt x="6297765" y="2545596"/>
                  <a:pt x="6290704" y="2538535"/>
                </a:cubicBezTo>
                <a:close/>
                <a:moveTo>
                  <a:pt x="7434468" y="2517354"/>
                </a:moveTo>
                <a:cubicBezTo>
                  <a:pt x="7448588" y="2517354"/>
                  <a:pt x="7448588" y="2524414"/>
                  <a:pt x="7434468" y="2538535"/>
                </a:cubicBezTo>
                <a:cubicBezTo>
                  <a:pt x="7427408" y="2538535"/>
                  <a:pt x="7423878" y="2535004"/>
                  <a:pt x="7423878" y="2527944"/>
                </a:cubicBezTo>
                <a:cubicBezTo>
                  <a:pt x="7423878" y="2520885"/>
                  <a:pt x="7427408" y="2517354"/>
                  <a:pt x="7434468" y="2517354"/>
                </a:cubicBezTo>
                <a:close/>
                <a:moveTo>
                  <a:pt x="6343656" y="2517354"/>
                </a:moveTo>
                <a:lnTo>
                  <a:pt x="6354246" y="2527944"/>
                </a:lnTo>
                <a:cubicBezTo>
                  <a:pt x="6354246" y="2527944"/>
                  <a:pt x="6350717" y="2527944"/>
                  <a:pt x="6343656" y="2527944"/>
                </a:cubicBezTo>
                <a:cubicBezTo>
                  <a:pt x="6343656" y="2520885"/>
                  <a:pt x="6343656" y="2517354"/>
                  <a:pt x="6343656" y="2517354"/>
                </a:cubicBezTo>
                <a:close/>
                <a:moveTo>
                  <a:pt x="7159118" y="2506764"/>
                </a:moveTo>
                <a:cubicBezTo>
                  <a:pt x="7166178" y="2506764"/>
                  <a:pt x="7169708" y="2506764"/>
                  <a:pt x="7169708" y="2506764"/>
                </a:cubicBezTo>
                <a:cubicBezTo>
                  <a:pt x="7169708" y="2506764"/>
                  <a:pt x="7173238" y="2506764"/>
                  <a:pt x="7180299" y="2506764"/>
                </a:cubicBezTo>
                <a:lnTo>
                  <a:pt x="7169708" y="2517354"/>
                </a:lnTo>
                <a:close/>
                <a:moveTo>
                  <a:pt x="7053214" y="2506764"/>
                </a:moveTo>
                <a:lnTo>
                  <a:pt x="7074395" y="2517354"/>
                </a:lnTo>
                <a:cubicBezTo>
                  <a:pt x="7074395" y="2517354"/>
                  <a:pt x="7077924" y="2520885"/>
                  <a:pt x="7084985" y="2527944"/>
                </a:cubicBezTo>
                <a:lnTo>
                  <a:pt x="7074395" y="2527944"/>
                </a:lnTo>
                <a:lnTo>
                  <a:pt x="7063804" y="2527944"/>
                </a:lnTo>
                <a:cubicBezTo>
                  <a:pt x="7056744" y="2527944"/>
                  <a:pt x="7049684" y="2527944"/>
                  <a:pt x="7042622" y="2527944"/>
                </a:cubicBezTo>
                <a:cubicBezTo>
                  <a:pt x="7035562" y="2527944"/>
                  <a:pt x="7032033" y="2527944"/>
                  <a:pt x="7032033" y="2527944"/>
                </a:cubicBezTo>
                <a:lnTo>
                  <a:pt x="7021443" y="2538535"/>
                </a:lnTo>
                <a:lnTo>
                  <a:pt x="7010852" y="2527944"/>
                </a:lnTo>
                <a:cubicBezTo>
                  <a:pt x="7010852" y="2527944"/>
                  <a:pt x="7014381" y="2527944"/>
                  <a:pt x="7021443" y="2527944"/>
                </a:cubicBezTo>
                <a:cubicBezTo>
                  <a:pt x="7028504" y="2527944"/>
                  <a:pt x="7035562" y="2524414"/>
                  <a:pt x="7042622" y="2517354"/>
                </a:cubicBezTo>
                <a:cubicBezTo>
                  <a:pt x="7049684" y="2510294"/>
                  <a:pt x="7053214" y="2506764"/>
                  <a:pt x="7053214" y="2506764"/>
                </a:cubicBezTo>
                <a:close/>
                <a:moveTo>
                  <a:pt x="6830814" y="2506764"/>
                </a:moveTo>
                <a:cubicBezTo>
                  <a:pt x="6837876" y="2506764"/>
                  <a:pt x="6844936" y="2506764"/>
                  <a:pt x="6851996" y="2506764"/>
                </a:cubicBezTo>
                <a:lnTo>
                  <a:pt x="6851996" y="2517354"/>
                </a:lnTo>
                <a:cubicBezTo>
                  <a:pt x="6844936" y="2517354"/>
                  <a:pt x="6837876" y="2513823"/>
                  <a:pt x="6830814" y="2506764"/>
                </a:cubicBezTo>
                <a:close/>
                <a:moveTo>
                  <a:pt x="6205980" y="2506764"/>
                </a:moveTo>
                <a:lnTo>
                  <a:pt x="6216572" y="2506764"/>
                </a:lnTo>
                <a:cubicBezTo>
                  <a:pt x="6230690" y="2506764"/>
                  <a:pt x="6237752" y="2510294"/>
                  <a:pt x="6237752" y="2517354"/>
                </a:cubicBezTo>
                <a:cubicBezTo>
                  <a:pt x="6223632" y="2517354"/>
                  <a:pt x="6213042" y="2513823"/>
                  <a:pt x="6205980" y="2506764"/>
                </a:cubicBezTo>
                <a:close/>
                <a:moveTo>
                  <a:pt x="8080483" y="2496173"/>
                </a:moveTo>
                <a:lnTo>
                  <a:pt x="8091075" y="2506764"/>
                </a:lnTo>
                <a:lnTo>
                  <a:pt x="8080483" y="2506764"/>
                </a:lnTo>
                <a:close/>
                <a:moveTo>
                  <a:pt x="7095574" y="2496173"/>
                </a:moveTo>
                <a:lnTo>
                  <a:pt x="7148526" y="2506764"/>
                </a:lnTo>
                <a:lnTo>
                  <a:pt x="7116756" y="2506764"/>
                </a:lnTo>
                <a:close/>
                <a:moveTo>
                  <a:pt x="6703730" y="2496173"/>
                </a:moveTo>
                <a:cubicBezTo>
                  <a:pt x="6710791" y="2496173"/>
                  <a:pt x="6714320" y="2497938"/>
                  <a:pt x="6714320" y="2501469"/>
                </a:cubicBezTo>
                <a:cubicBezTo>
                  <a:pt x="6714320" y="2504999"/>
                  <a:pt x="6712554" y="2506764"/>
                  <a:pt x="6709025" y="2506764"/>
                </a:cubicBezTo>
                <a:cubicBezTo>
                  <a:pt x="6705496" y="2506764"/>
                  <a:pt x="6703730" y="2503233"/>
                  <a:pt x="6703730" y="2496173"/>
                </a:cubicBezTo>
                <a:close/>
                <a:moveTo>
                  <a:pt x="5263434" y="2496173"/>
                </a:moveTo>
                <a:cubicBezTo>
                  <a:pt x="5270494" y="2503233"/>
                  <a:pt x="5274025" y="2510294"/>
                  <a:pt x="5274025" y="2517354"/>
                </a:cubicBezTo>
                <a:lnTo>
                  <a:pt x="5252844" y="2517354"/>
                </a:lnTo>
                <a:cubicBezTo>
                  <a:pt x="5245784" y="2517354"/>
                  <a:pt x="5242254" y="2513823"/>
                  <a:pt x="5242254" y="2506764"/>
                </a:cubicBezTo>
                <a:close/>
                <a:moveTo>
                  <a:pt x="7137937" y="2485583"/>
                </a:moveTo>
                <a:cubicBezTo>
                  <a:pt x="7144997" y="2485583"/>
                  <a:pt x="7152058" y="2487348"/>
                  <a:pt x="7159118" y="2490879"/>
                </a:cubicBezTo>
                <a:cubicBezTo>
                  <a:pt x="7166178" y="2494408"/>
                  <a:pt x="7169708" y="2496173"/>
                  <a:pt x="7169708" y="2496173"/>
                </a:cubicBezTo>
                <a:cubicBezTo>
                  <a:pt x="7162648" y="2503233"/>
                  <a:pt x="7159118" y="2506764"/>
                  <a:pt x="7159118" y="2506764"/>
                </a:cubicBezTo>
                <a:cubicBezTo>
                  <a:pt x="7159118" y="2506764"/>
                  <a:pt x="7159118" y="2503233"/>
                  <a:pt x="7159118" y="2496173"/>
                </a:cubicBezTo>
                <a:close/>
                <a:moveTo>
                  <a:pt x="6947310" y="2485583"/>
                </a:moveTo>
                <a:cubicBezTo>
                  <a:pt x="6954370" y="2485583"/>
                  <a:pt x="6959666" y="2485583"/>
                  <a:pt x="6963196" y="2485583"/>
                </a:cubicBezTo>
                <a:cubicBezTo>
                  <a:pt x="6966725" y="2485583"/>
                  <a:pt x="6968491" y="2485583"/>
                  <a:pt x="6968491" y="2485583"/>
                </a:cubicBezTo>
                <a:cubicBezTo>
                  <a:pt x="6968491" y="2492643"/>
                  <a:pt x="6961429" y="2496173"/>
                  <a:pt x="6947310" y="2496173"/>
                </a:cubicBezTo>
                <a:lnTo>
                  <a:pt x="6936718" y="2496173"/>
                </a:lnTo>
                <a:cubicBezTo>
                  <a:pt x="6936718" y="2489114"/>
                  <a:pt x="6940248" y="2485583"/>
                  <a:pt x="6947310" y="2485583"/>
                </a:cubicBezTo>
                <a:close/>
                <a:moveTo>
                  <a:pt x="5721469" y="2482273"/>
                </a:moveTo>
                <a:cubicBezTo>
                  <a:pt x="5742650" y="2480949"/>
                  <a:pt x="5755888" y="2485583"/>
                  <a:pt x="5761183" y="2496173"/>
                </a:cubicBezTo>
                <a:cubicBezTo>
                  <a:pt x="5747064" y="2496173"/>
                  <a:pt x="5736472" y="2496173"/>
                  <a:pt x="5729412" y="2496173"/>
                </a:cubicBezTo>
                <a:cubicBezTo>
                  <a:pt x="5715292" y="2489114"/>
                  <a:pt x="5704702" y="2485583"/>
                  <a:pt x="5697641" y="2485583"/>
                </a:cubicBezTo>
                <a:cubicBezTo>
                  <a:pt x="5706466" y="2483818"/>
                  <a:pt x="5714409" y="2482714"/>
                  <a:pt x="5721469" y="2482273"/>
                </a:cubicBezTo>
                <a:close/>
                <a:moveTo>
                  <a:pt x="5665870" y="2474992"/>
                </a:moveTo>
                <a:lnTo>
                  <a:pt x="5676460" y="2474992"/>
                </a:lnTo>
                <a:cubicBezTo>
                  <a:pt x="5676460" y="2482052"/>
                  <a:pt x="5674695" y="2485583"/>
                  <a:pt x="5671166" y="2485583"/>
                </a:cubicBezTo>
                <a:cubicBezTo>
                  <a:pt x="5667635" y="2485583"/>
                  <a:pt x="5665870" y="2482052"/>
                  <a:pt x="5665870" y="2474992"/>
                </a:cubicBezTo>
                <a:close/>
                <a:moveTo>
                  <a:pt x="7443736" y="2469698"/>
                </a:moveTo>
                <a:cubicBezTo>
                  <a:pt x="7444616" y="2469698"/>
                  <a:pt x="7445059" y="2471462"/>
                  <a:pt x="7445059" y="2474992"/>
                </a:cubicBezTo>
                <a:cubicBezTo>
                  <a:pt x="7452120" y="2474992"/>
                  <a:pt x="7452120" y="2478523"/>
                  <a:pt x="7445059" y="2485583"/>
                </a:cubicBezTo>
                <a:cubicBezTo>
                  <a:pt x="7437999" y="2485583"/>
                  <a:pt x="7436234" y="2482052"/>
                  <a:pt x="7439764" y="2474992"/>
                </a:cubicBezTo>
                <a:cubicBezTo>
                  <a:pt x="7441528" y="2471462"/>
                  <a:pt x="7442852" y="2469698"/>
                  <a:pt x="7443736" y="2469698"/>
                </a:cubicBezTo>
                <a:close/>
                <a:moveTo>
                  <a:pt x="7111462" y="2469698"/>
                </a:moveTo>
                <a:lnTo>
                  <a:pt x="7120728" y="2476317"/>
                </a:lnTo>
                <a:cubicBezTo>
                  <a:pt x="7125140" y="2478964"/>
                  <a:pt x="7130876" y="2482052"/>
                  <a:pt x="7137937" y="2485583"/>
                </a:cubicBezTo>
                <a:cubicBezTo>
                  <a:pt x="7130876" y="2485583"/>
                  <a:pt x="7125581" y="2485583"/>
                  <a:pt x="7122052" y="2485583"/>
                </a:cubicBezTo>
                <a:cubicBezTo>
                  <a:pt x="7118522" y="2485583"/>
                  <a:pt x="7116756" y="2482052"/>
                  <a:pt x="7116756" y="2474992"/>
                </a:cubicBezTo>
                <a:close/>
                <a:moveTo>
                  <a:pt x="6947310" y="2464402"/>
                </a:moveTo>
                <a:lnTo>
                  <a:pt x="6957900" y="2464402"/>
                </a:lnTo>
                <a:cubicBezTo>
                  <a:pt x="6957900" y="2471462"/>
                  <a:pt x="6956135" y="2474992"/>
                  <a:pt x="6952604" y="2474992"/>
                </a:cubicBezTo>
                <a:cubicBezTo>
                  <a:pt x="6949074" y="2474992"/>
                  <a:pt x="6947310" y="2471462"/>
                  <a:pt x="6947310" y="2464402"/>
                </a:cubicBezTo>
                <a:close/>
                <a:moveTo>
                  <a:pt x="6364836" y="2464402"/>
                </a:moveTo>
                <a:lnTo>
                  <a:pt x="6343656" y="2474992"/>
                </a:lnTo>
                <a:cubicBezTo>
                  <a:pt x="6357776" y="2474992"/>
                  <a:pt x="6364836" y="2474992"/>
                  <a:pt x="6364836" y="2474992"/>
                </a:cubicBezTo>
                <a:lnTo>
                  <a:pt x="6386018" y="2485583"/>
                </a:lnTo>
                <a:cubicBezTo>
                  <a:pt x="6386018" y="2492643"/>
                  <a:pt x="6384252" y="2496173"/>
                  <a:pt x="6380723" y="2496173"/>
                </a:cubicBezTo>
                <a:lnTo>
                  <a:pt x="6396608" y="2496173"/>
                </a:lnTo>
                <a:lnTo>
                  <a:pt x="6396608" y="2474992"/>
                </a:lnTo>
                <a:lnTo>
                  <a:pt x="6386018" y="2474992"/>
                </a:lnTo>
                <a:close/>
                <a:moveTo>
                  <a:pt x="6248342" y="2464402"/>
                </a:moveTo>
                <a:lnTo>
                  <a:pt x="6248342" y="2474992"/>
                </a:lnTo>
                <a:cubicBezTo>
                  <a:pt x="6248342" y="2474992"/>
                  <a:pt x="6244813" y="2474992"/>
                  <a:pt x="6237752" y="2474992"/>
                </a:cubicBezTo>
                <a:close/>
                <a:moveTo>
                  <a:pt x="6785806" y="2459106"/>
                </a:moveTo>
                <a:cubicBezTo>
                  <a:pt x="6787570" y="2459106"/>
                  <a:pt x="6788454" y="2460873"/>
                  <a:pt x="6788454" y="2464402"/>
                </a:cubicBezTo>
                <a:lnTo>
                  <a:pt x="6777862" y="2464402"/>
                </a:lnTo>
                <a:cubicBezTo>
                  <a:pt x="6781394" y="2460873"/>
                  <a:pt x="6784040" y="2459106"/>
                  <a:pt x="6785806" y="2459106"/>
                </a:cubicBezTo>
                <a:close/>
                <a:moveTo>
                  <a:pt x="6513102" y="2453812"/>
                </a:moveTo>
                <a:lnTo>
                  <a:pt x="6555464" y="2464402"/>
                </a:lnTo>
                <a:cubicBezTo>
                  <a:pt x="6548403" y="2464402"/>
                  <a:pt x="6541344" y="2464402"/>
                  <a:pt x="6534284" y="2464402"/>
                </a:cubicBezTo>
                <a:cubicBezTo>
                  <a:pt x="6527223" y="2464402"/>
                  <a:pt x="6520163" y="2460871"/>
                  <a:pt x="6513102" y="2453812"/>
                </a:cubicBezTo>
                <a:close/>
                <a:moveTo>
                  <a:pt x="6025943" y="2453812"/>
                </a:moveTo>
                <a:lnTo>
                  <a:pt x="6036534" y="2453812"/>
                </a:lnTo>
                <a:cubicBezTo>
                  <a:pt x="6050654" y="2453812"/>
                  <a:pt x="6061245" y="2457342"/>
                  <a:pt x="6068305" y="2464402"/>
                </a:cubicBezTo>
                <a:cubicBezTo>
                  <a:pt x="6054186" y="2464402"/>
                  <a:pt x="6043594" y="2464402"/>
                  <a:pt x="6036534" y="2464402"/>
                </a:cubicBezTo>
                <a:close/>
                <a:moveTo>
                  <a:pt x="7701876" y="2436602"/>
                </a:moveTo>
                <a:cubicBezTo>
                  <a:pt x="7703642" y="2435719"/>
                  <a:pt x="7706288" y="2436161"/>
                  <a:pt x="7709820" y="2437927"/>
                </a:cubicBezTo>
                <a:cubicBezTo>
                  <a:pt x="7716880" y="2441456"/>
                  <a:pt x="7731000" y="2443221"/>
                  <a:pt x="7752182" y="2443221"/>
                </a:cubicBezTo>
                <a:lnTo>
                  <a:pt x="7794542" y="2453812"/>
                </a:lnTo>
                <a:cubicBezTo>
                  <a:pt x="7794542" y="2460871"/>
                  <a:pt x="7791012" y="2464402"/>
                  <a:pt x="7783952" y="2464402"/>
                </a:cubicBezTo>
                <a:lnTo>
                  <a:pt x="7741590" y="2453812"/>
                </a:lnTo>
                <a:lnTo>
                  <a:pt x="7699230" y="2443221"/>
                </a:lnTo>
                <a:cubicBezTo>
                  <a:pt x="7699230" y="2439691"/>
                  <a:pt x="7700110" y="2437486"/>
                  <a:pt x="7701876" y="2436602"/>
                </a:cubicBezTo>
                <a:close/>
                <a:moveTo>
                  <a:pt x="7286203" y="2432631"/>
                </a:moveTo>
                <a:lnTo>
                  <a:pt x="7307384" y="2432631"/>
                </a:lnTo>
                <a:lnTo>
                  <a:pt x="7307384" y="2443221"/>
                </a:lnTo>
                <a:cubicBezTo>
                  <a:pt x="7300322" y="2443221"/>
                  <a:pt x="7295028" y="2443221"/>
                  <a:pt x="7291498" y="2443221"/>
                </a:cubicBezTo>
                <a:cubicBezTo>
                  <a:pt x="7287968" y="2443221"/>
                  <a:pt x="7286203" y="2439691"/>
                  <a:pt x="7286203" y="2432631"/>
                </a:cubicBezTo>
                <a:close/>
                <a:moveTo>
                  <a:pt x="7116756" y="2432631"/>
                </a:moveTo>
                <a:cubicBezTo>
                  <a:pt x="7116756" y="2432631"/>
                  <a:pt x="7120285" y="2436161"/>
                  <a:pt x="7127347" y="2443221"/>
                </a:cubicBezTo>
                <a:lnTo>
                  <a:pt x="7116756" y="2443221"/>
                </a:lnTo>
                <a:lnTo>
                  <a:pt x="7106166" y="2443221"/>
                </a:lnTo>
                <a:cubicBezTo>
                  <a:pt x="7113226" y="2436161"/>
                  <a:pt x="7116756" y="2432631"/>
                  <a:pt x="7116756" y="2432631"/>
                </a:cubicBezTo>
                <a:close/>
                <a:moveTo>
                  <a:pt x="5920039" y="2432631"/>
                </a:moveTo>
                <a:lnTo>
                  <a:pt x="5930630" y="2432631"/>
                </a:lnTo>
                <a:lnTo>
                  <a:pt x="6015353" y="2453812"/>
                </a:lnTo>
                <a:cubicBezTo>
                  <a:pt x="6001234" y="2453812"/>
                  <a:pt x="5994172" y="2453812"/>
                  <a:pt x="5994172" y="2453812"/>
                </a:cubicBezTo>
                <a:cubicBezTo>
                  <a:pt x="5980053" y="2446752"/>
                  <a:pt x="5965930" y="2443221"/>
                  <a:pt x="5951812" y="2443221"/>
                </a:cubicBezTo>
                <a:cubicBezTo>
                  <a:pt x="5944750" y="2443221"/>
                  <a:pt x="5937690" y="2441456"/>
                  <a:pt x="5930630" y="2437927"/>
                </a:cubicBezTo>
                <a:cubicBezTo>
                  <a:pt x="5923568" y="2434396"/>
                  <a:pt x="5920039" y="2432631"/>
                  <a:pt x="5920039" y="2432631"/>
                </a:cubicBezTo>
                <a:close/>
                <a:moveTo>
                  <a:pt x="6354246" y="2422040"/>
                </a:moveTo>
                <a:cubicBezTo>
                  <a:pt x="6361306" y="2429100"/>
                  <a:pt x="6364836" y="2432631"/>
                  <a:pt x="6364836" y="2432631"/>
                </a:cubicBezTo>
                <a:cubicBezTo>
                  <a:pt x="6364836" y="2432631"/>
                  <a:pt x="6364836" y="2434396"/>
                  <a:pt x="6364836" y="2437927"/>
                </a:cubicBezTo>
                <a:cubicBezTo>
                  <a:pt x="6364836" y="2441456"/>
                  <a:pt x="6368367" y="2443221"/>
                  <a:pt x="6375428" y="2443221"/>
                </a:cubicBezTo>
                <a:cubicBezTo>
                  <a:pt x="6382488" y="2443221"/>
                  <a:pt x="6386018" y="2446752"/>
                  <a:pt x="6386018" y="2453812"/>
                </a:cubicBezTo>
                <a:cubicBezTo>
                  <a:pt x="6393079" y="2460871"/>
                  <a:pt x="6414259" y="2467933"/>
                  <a:pt x="6449560" y="2474992"/>
                </a:cubicBezTo>
                <a:lnTo>
                  <a:pt x="6460150" y="2485583"/>
                </a:lnTo>
                <a:lnTo>
                  <a:pt x="6481332" y="2485583"/>
                </a:lnTo>
                <a:cubicBezTo>
                  <a:pt x="6495451" y="2485583"/>
                  <a:pt x="6513102" y="2489114"/>
                  <a:pt x="6534284" y="2496173"/>
                </a:cubicBezTo>
                <a:cubicBezTo>
                  <a:pt x="6555464" y="2503233"/>
                  <a:pt x="6573115" y="2506764"/>
                  <a:pt x="6587236" y="2506764"/>
                </a:cubicBezTo>
                <a:cubicBezTo>
                  <a:pt x="6594296" y="2513823"/>
                  <a:pt x="6601355" y="2517354"/>
                  <a:pt x="6608416" y="2517354"/>
                </a:cubicBezTo>
                <a:cubicBezTo>
                  <a:pt x="6608416" y="2517354"/>
                  <a:pt x="6611946" y="2517354"/>
                  <a:pt x="6619006" y="2517354"/>
                </a:cubicBezTo>
                <a:cubicBezTo>
                  <a:pt x="6626067" y="2517354"/>
                  <a:pt x="6633127" y="2520885"/>
                  <a:pt x="6640188" y="2527944"/>
                </a:cubicBezTo>
                <a:lnTo>
                  <a:pt x="6650778" y="2538535"/>
                </a:lnTo>
                <a:lnTo>
                  <a:pt x="6640188" y="2538535"/>
                </a:lnTo>
                <a:lnTo>
                  <a:pt x="6629598" y="2538535"/>
                </a:lnTo>
                <a:lnTo>
                  <a:pt x="6619006" y="2538535"/>
                </a:lnTo>
                <a:cubicBezTo>
                  <a:pt x="6626067" y="2545596"/>
                  <a:pt x="6627832" y="2550890"/>
                  <a:pt x="6624302" y="2554421"/>
                </a:cubicBezTo>
                <a:cubicBezTo>
                  <a:pt x="6620772" y="2557952"/>
                  <a:pt x="6617242" y="2559716"/>
                  <a:pt x="6613711" y="2559716"/>
                </a:cubicBezTo>
                <a:cubicBezTo>
                  <a:pt x="6610182" y="2559716"/>
                  <a:pt x="6608416" y="2556185"/>
                  <a:pt x="6608416" y="2549125"/>
                </a:cubicBezTo>
                <a:lnTo>
                  <a:pt x="6576646" y="2538535"/>
                </a:lnTo>
                <a:lnTo>
                  <a:pt x="6513102" y="2517354"/>
                </a:lnTo>
                <a:lnTo>
                  <a:pt x="6460150" y="2506764"/>
                </a:lnTo>
                <a:cubicBezTo>
                  <a:pt x="6460150" y="2506764"/>
                  <a:pt x="6458384" y="2503233"/>
                  <a:pt x="6454855" y="2496173"/>
                </a:cubicBezTo>
                <a:cubicBezTo>
                  <a:pt x="6451326" y="2489114"/>
                  <a:pt x="6449560" y="2483818"/>
                  <a:pt x="6449560" y="2480287"/>
                </a:cubicBezTo>
                <a:cubicBezTo>
                  <a:pt x="6449560" y="2476757"/>
                  <a:pt x="6446031" y="2474992"/>
                  <a:pt x="6438970" y="2474992"/>
                </a:cubicBezTo>
                <a:cubicBezTo>
                  <a:pt x="6431909" y="2474992"/>
                  <a:pt x="6430144" y="2478523"/>
                  <a:pt x="6433675" y="2485583"/>
                </a:cubicBezTo>
                <a:cubicBezTo>
                  <a:pt x="6437204" y="2492643"/>
                  <a:pt x="6433675" y="2497938"/>
                  <a:pt x="6423084" y="2501469"/>
                </a:cubicBezTo>
                <a:cubicBezTo>
                  <a:pt x="6412494" y="2504999"/>
                  <a:pt x="6407198" y="2506764"/>
                  <a:pt x="6407198" y="2506764"/>
                </a:cubicBezTo>
                <a:cubicBezTo>
                  <a:pt x="6400138" y="2506764"/>
                  <a:pt x="6396608" y="2510294"/>
                  <a:pt x="6396608" y="2517354"/>
                </a:cubicBezTo>
                <a:cubicBezTo>
                  <a:pt x="6389547" y="2524414"/>
                  <a:pt x="6382488" y="2524414"/>
                  <a:pt x="6375428" y="2517354"/>
                </a:cubicBezTo>
                <a:cubicBezTo>
                  <a:pt x="6368367" y="2517354"/>
                  <a:pt x="6364836" y="2517354"/>
                  <a:pt x="6364836" y="2517354"/>
                </a:cubicBezTo>
                <a:cubicBezTo>
                  <a:pt x="6364836" y="2517354"/>
                  <a:pt x="6363072" y="2515589"/>
                  <a:pt x="6359542" y="2512058"/>
                </a:cubicBezTo>
                <a:cubicBezTo>
                  <a:pt x="6356012" y="2508529"/>
                  <a:pt x="6354246" y="2506764"/>
                  <a:pt x="6354246" y="2506764"/>
                </a:cubicBezTo>
                <a:cubicBezTo>
                  <a:pt x="6354246" y="2499704"/>
                  <a:pt x="6352480" y="2496173"/>
                  <a:pt x="6348950" y="2496173"/>
                </a:cubicBezTo>
                <a:cubicBezTo>
                  <a:pt x="6345422" y="2496173"/>
                  <a:pt x="6343656" y="2496173"/>
                  <a:pt x="6343656" y="2496173"/>
                </a:cubicBezTo>
                <a:lnTo>
                  <a:pt x="6333066" y="2485583"/>
                </a:lnTo>
                <a:cubicBezTo>
                  <a:pt x="6333066" y="2478523"/>
                  <a:pt x="6333066" y="2471462"/>
                  <a:pt x="6333066" y="2464402"/>
                </a:cubicBezTo>
                <a:cubicBezTo>
                  <a:pt x="6333066" y="2450281"/>
                  <a:pt x="6322476" y="2443221"/>
                  <a:pt x="6301294" y="2443221"/>
                </a:cubicBezTo>
                <a:cubicBezTo>
                  <a:pt x="6294234" y="2443221"/>
                  <a:pt x="6287174" y="2439691"/>
                  <a:pt x="6280114" y="2432631"/>
                </a:cubicBezTo>
                <a:lnTo>
                  <a:pt x="6285409" y="2432631"/>
                </a:lnTo>
                <a:cubicBezTo>
                  <a:pt x="6288938" y="2432631"/>
                  <a:pt x="6290704" y="2432631"/>
                  <a:pt x="6290704" y="2432631"/>
                </a:cubicBezTo>
                <a:cubicBezTo>
                  <a:pt x="6297765" y="2432631"/>
                  <a:pt x="6311884" y="2432631"/>
                  <a:pt x="6333066" y="2432631"/>
                </a:cubicBezTo>
                <a:close/>
                <a:moveTo>
                  <a:pt x="6333066" y="2416746"/>
                </a:moveTo>
                <a:cubicBezTo>
                  <a:pt x="6336595" y="2416746"/>
                  <a:pt x="6340126" y="2418510"/>
                  <a:pt x="6343656" y="2422040"/>
                </a:cubicBezTo>
                <a:lnTo>
                  <a:pt x="6333066" y="2422040"/>
                </a:lnTo>
                <a:lnTo>
                  <a:pt x="6322476" y="2422040"/>
                </a:lnTo>
                <a:cubicBezTo>
                  <a:pt x="6326005" y="2418510"/>
                  <a:pt x="6329536" y="2416746"/>
                  <a:pt x="6333066" y="2416746"/>
                </a:cubicBezTo>
                <a:close/>
                <a:moveTo>
                  <a:pt x="6926129" y="2411450"/>
                </a:moveTo>
                <a:cubicBezTo>
                  <a:pt x="6933189" y="2411450"/>
                  <a:pt x="6943780" y="2413215"/>
                  <a:pt x="6957900" y="2416746"/>
                </a:cubicBezTo>
                <a:cubicBezTo>
                  <a:pt x="6972020" y="2420275"/>
                  <a:pt x="6982610" y="2422040"/>
                  <a:pt x="6989670" y="2422040"/>
                </a:cubicBezTo>
                <a:lnTo>
                  <a:pt x="6957900" y="2422040"/>
                </a:lnTo>
                <a:lnTo>
                  <a:pt x="6936718" y="2422040"/>
                </a:lnTo>
                <a:close/>
                <a:moveTo>
                  <a:pt x="6724910" y="2411450"/>
                </a:moveTo>
                <a:cubicBezTo>
                  <a:pt x="6724910" y="2418510"/>
                  <a:pt x="6726676" y="2422040"/>
                  <a:pt x="6730206" y="2422040"/>
                </a:cubicBezTo>
                <a:cubicBezTo>
                  <a:pt x="6733736" y="2422040"/>
                  <a:pt x="6735502" y="2422040"/>
                  <a:pt x="6735502" y="2422040"/>
                </a:cubicBezTo>
                <a:cubicBezTo>
                  <a:pt x="6735502" y="2429100"/>
                  <a:pt x="6733736" y="2432631"/>
                  <a:pt x="6730206" y="2432631"/>
                </a:cubicBezTo>
                <a:cubicBezTo>
                  <a:pt x="6726676" y="2432631"/>
                  <a:pt x="6724910" y="2432631"/>
                  <a:pt x="6724910" y="2432631"/>
                </a:cubicBezTo>
                <a:lnTo>
                  <a:pt x="6724910" y="2422040"/>
                </a:lnTo>
                <a:close/>
                <a:moveTo>
                  <a:pt x="6068305" y="2411450"/>
                </a:moveTo>
                <a:cubicBezTo>
                  <a:pt x="6068305" y="2411450"/>
                  <a:pt x="6073601" y="2411450"/>
                  <a:pt x="6084190" y="2411450"/>
                </a:cubicBezTo>
                <a:cubicBezTo>
                  <a:pt x="6094782" y="2411450"/>
                  <a:pt x="6103606" y="2411450"/>
                  <a:pt x="6110668" y="2411450"/>
                </a:cubicBezTo>
                <a:cubicBezTo>
                  <a:pt x="6124786" y="2418510"/>
                  <a:pt x="6135378" y="2422040"/>
                  <a:pt x="6142438" y="2422040"/>
                </a:cubicBezTo>
                <a:lnTo>
                  <a:pt x="6078895" y="2422040"/>
                </a:lnTo>
                <a:close/>
                <a:moveTo>
                  <a:pt x="5644689" y="2411450"/>
                </a:moveTo>
                <a:cubicBezTo>
                  <a:pt x="5651750" y="2411450"/>
                  <a:pt x="5655279" y="2414981"/>
                  <a:pt x="5655279" y="2422040"/>
                </a:cubicBezTo>
                <a:cubicBezTo>
                  <a:pt x="5655279" y="2422040"/>
                  <a:pt x="5653514" y="2423805"/>
                  <a:pt x="5649984" y="2427335"/>
                </a:cubicBezTo>
                <a:cubicBezTo>
                  <a:pt x="5646454" y="2430866"/>
                  <a:pt x="5641160" y="2429100"/>
                  <a:pt x="5634099" y="2422040"/>
                </a:cubicBezTo>
                <a:close/>
                <a:moveTo>
                  <a:pt x="7193536" y="2406154"/>
                </a:moveTo>
                <a:cubicBezTo>
                  <a:pt x="7195302" y="2406154"/>
                  <a:pt x="7197949" y="2407919"/>
                  <a:pt x="7201480" y="2411450"/>
                </a:cubicBezTo>
                <a:lnTo>
                  <a:pt x="7190889" y="2411450"/>
                </a:lnTo>
                <a:cubicBezTo>
                  <a:pt x="7190889" y="2407919"/>
                  <a:pt x="7191771" y="2406154"/>
                  <a:pt x="7193536" y="2406154"/>
                </a:cubicBezTo>
                <a:close/>
                <a:moveTo>
                  <a:pt x="6796396" y="2406154"/>
                </a:moveTo>
                <a:cubicBezTo>
                  <a:pt x="6798162" y="2406154"/>
                  <a:pt x="6799044" y="2407919"/>
                  <a:pt x="6799044" y="2411450"/>
                </a:cubicBezTo>
                <a:cubicBezTo>
                  <a:pt x="6799044" y="2411450"/>
                  <a:pt x="6795514" y="2411450"/>
                  <a:pt x="6788454" y="2411450"/>
                </a:cubicBezTo>
                <a:cubicBezTo>
                  <a:pt x="6791984" y="2407919"/>
                  <a:pt x="6794632" y="2406154"/>
                  <a:pt x="6796396" y="2406154"/>
                </a:cubicBezTo>
                <a:close/>
                <a:moveTo>
                  <a:pt x="6904948" y="2400860"/>
                </a:moveTo>
                <a:lnTo>
                  <a:pt x="6904948" y="2411450"/>
                </a:lnTo>
                <a:lnTo>
                  <a:pt x="6883766" y="2411450"/>
                </a:lnTo>
                <a:cubicBezTo>
                  <a:pt x="6890828" y="2404390"/>
                  <a:pt x="6897888" y="2400860"/>
                  <a:pt x="6904948" y="2400860"/>
                </a:cubicBezTo>
                <a:close/>
                <a:moveTo>
                  <a:pt x="6269524" y="2400860"/>
                </a:moveTo>
                <a:cubicBezTo>
                  <a:pt x="6276584" y="2400860"/>
                  <a:pt x="6280114" y="2402625"/>
                  <a:pt x="6280114" y="2406154"/>
                </a:cubicBezTo>
                <a:cubicBezTo>
                  <a:pt x="6280114" y="2409685"/>
                  <a:pt x="6276584" y="2411450"/>
                  <a:pt x="6269524" y="2411450"/>
                </a:cubicBezTo>
                <a:cubicBezTo>
                  <a:pt x="6269524" y="2404390"/>
                  <a:pt x="6269524" y="2400860"/>
                  <a:pt x="6269524" y="2400860"/>
                </a:cubicBezTo>
                <a:close/>
                <a:moveTo>
                  <a:pt x="6243046" y="2400860"/>
                </a:moveTo>
                <a:cubicBezTo>
                  <a:pt x="6246576" y="2400860"/>
                  <a:pt x="6250108" y="2400860"/>
                  <a:pt x="6253638" y="2400860"/>
                </a:cubicBezTo>
                <a:cubicBezTo>
                  <a:pt x="6257168" y="2400860"/>
                  <a:pt x="6255402" y="2404390"/>
                  <a:pt x="6248342" y="2411450"/>
                </a:cubicBezTo>
                <a:cubicBezTo>
                  <a:pt x="6241282" y="2418510"/>
                  <a:pt x="6237752" y="2418510"/>
                  <a:pt x="6237752" y="2411450"/>
                </a:cubicBezTo>
                <a:cubicBezTo>
                  <a:pt x="6237752" y="2404390"/>
                  <a:pt x="6239517" y="2400860"/>
                  <a:pt x="6243046" y="2400860"/>
                </a:cubicBezTo>
                <a:close/>
                <a:moveTo>
                  <a:pt x="6098752" y="2394241"/>
                </a:moveTo>
                <a:cubicBezTo>
                  <a:pt x="6099635" y="2395123"/>
                  <a:pt x="6100076" y="2397329"/>
                  <a:pt x="6100076" y="2400860"/>
                </a:cubicBezTo>
                <a:cubicBezTo>
                  <a:pt x="6093016" y="2400860"/>
                  <a:pt x="6089486" y="2400860"/>
                  <a:pt x="6089486" y="2400860"/>
                </a:cubicBezTo>
                <a:cubicBezTo>
                  <a:pt x="6089486" y="2400860"/>
                  <a:pt x="6091251" y="2399095"/>
                  <a:pt x="6094782" y="2395565"/>
                </a:cubicBezTo>
                <a:cubicBezTo>
                  <a:pt x="6096546" y="2393800"/>
                  <a:pt x="6097870" y="2393357"/>
                  <a:pt x="6098752" y="2394241"/>
                </a:cubicBezTo>
                <a:close/>
                <a:moveTo>
                  <a:pt x="6597826" y="2379679"/>
                </a:moveTo>
                <a:lnTo>
                  <a:pt x="6619006" y="2379679"/>
                </a:lnTo>
                <a:lnTo>
                  <a:pt x="6629598" y="2400860"/>
                </a:lnTo>
                <a:cubicBezTo>
                  <a:pt x="6629598" y="2400860"/>
                  <a:pt x="6631362" y="2400860"/>
                  <a:pt x="6634892" y="2400860"/>
                </a:cubicBezTo>
                <a:cubicBezTo>
                  <a:pt x="6638422" y="2400860"/>
                  <a:pt x="6643717" y="2400860"/>
                  <a:pt x="6650778" y="2400860"/>
                </a:cubicBezTo>
                <a:cubicBezTo>
                  <a:pt x="6657839" y="2400860"/>
                  <a:pt x="6661368" y="2400860"/>
                  <a:pt x="6661368" y="2400860"/>
                </a:cubicBezTo>
                <a:cubicBezTo>
                  <a:pt x="6661368" y="2400860"/>
                  <a:pt x="6661368" y="2397329"/>
                  <a:pt x="6661368" y="2390269"/>
                </a:cubicBezTo>
                <a:cubicBezTo>
                  <a:pt x="6661368" y="2390269"/>
                  <a:pt x="6664898" y="2390269"/>
                  <a:pt x="6671958" y="2390269"/>
                </a:cubicBezTo>
                <a:cubicBezTo>
                  <a:pt x="6679020" y="2390269"/>
                  <a:pt x="6679020" y="2393800"/>
                  <a:pt x="6671958" y="2400860"/>
                </a:cubicBezTo>
                <a:cubicBezTo>
                  <a:pt x="6671958" y="2400860"/>
                  <a:pt x="6675488" y="2400860"/>
                  <a:pt x="6682550" y="2400860"/>
                </a:cubicBezTo>
                <a:cubicBezTo>
                  <a:pt x="6689610" y="2400860"/>
                  <a:pt x="6693140" y="2404390"/>
                  <a:pt x="6693140" y="2411450"/>
                </a:cubicBezTo>
                <a:lnTo>
                  <a:pt x="6671958" y="2411450"/>
                </a:lnTo>
                <a:lnTo>
                  <a:pt x="6650778" y="2422040"/>
                </a:lnTo>
                <a:lnTo>
                  <a:pt x="6640188" y="2422040"/>
                </a:lnTo>
                <a:lnTo>
                  <a:pt x="6619006" y="2400860"/>
                </a:lnTo>
                <a:cubicBezTo>
                  <a:pt x="6619006" y="2393800"/>
                  <a:pt x="6615477" y="2388504"/>
                  <a:pt x="6608416" y="2384973"/>
                </a:cubicBezTo>
                <a:cubicBezTo>
                  <a:pt x="6601355" y="2381444"/>
                  <a:pt x="6597826" y="2379679"/>
                  <a:pt x="6597826" y="2379679"/>
                </a:cubicBezTo>
                <a:close/>
                <a:moveTo>
                  <a:pt x="6153028" y="2379679"/>
                </a:moveTo>
                <a:cubicBezTo>
                  <a:pt x="6153028" y="2379679"/>
                  <a:pt x="6167149" y="2383209"/>
                  <a:pt x="6195390" y="2390269"/>
                </a:cubicBezTo>
                <a:lnTo>
                  <a:pt x="6237752" y="2400860"/>
                </a:lnTo>
                <a:lnTo>
                  <a:pt x="6205980" y="2400860"/>
                </a:lnTo>
                <a:cubicBezTo>
                  <a:pt x="6198920" y="2400860"/>
                  <a:pt x="6191861" y="2400860"/>
                  <a:pt x="6184800" y="2400860"/>
                </a:cubicBezTo>
                <a:cubicBezTo>
                  <a:pt x="6177738" y="2400860"/>
                  <a:pt x="6170680" y="2400860"/>
                  <a:pt x="6163620" y="2400860"/>
                </a:cubicBezTo>
                <a:cubicBezTo>
                  <a:pt x="6163620" y="2400860"/>
                  <a:pt x="6163620" y="2399095"/>
                  <a:pt x="6163620" y="2395565"/>
                </a:cubicBezTo>
                <a:cubicBezTo>
                  <a:pt x="6163620" y="2392034"/>
                  <a:pt x="6160090" y="2390269"/>
                  <a:pt x="6153028" y="2390269"/>
                </a:cubicBezTo>
                <a:close/>
                <a:moveTo>
                  <a:pt x="6791101" y="2374383"/>
                </a:moveTo>
                <a:cubicBezTo>
                  <a:pt x="6789334" y="2374383"/>
                  <a:pt x="6788454" y="2376149"/>
                  <a:pt x="6788454" y="2379679"/>
                </a:cubicBezTo>
                <a:lnTo>
                  <a:pt x="6799044" y="2379679"/>
                </a:lnTo>
                <a:cubicBezTo>
                  <a:pt x="6795512" y="2376149"/>
                  <a:pt x="6792866" y="2374383"/>
                  <a:pt x="6791101" y="2374383"/>
                </a:cubicBezTo>
                <a:close/>
                <a:moveTo>
                  <a:pt x="7635686" y="2369088"/>
                </a:moveTo>
                <a:lnTo>
                  <a:pt x="7646278" y="2379679"/>
                </a:lnTo>
                <a:lnTo>
                  <a:pt x="7638334" y="2379679"/>
                </a:lnTo>
                <a:cubicBezTo>
                  <a:pt x="7633039" y="2379679"/>
                  <a:pt x="7628626" y="2379679"/>
                  <a:pt x="7625096" y="2379679"/>
                </a:cubicBezTo>
                <a:cubicBezTo>
                  <a:pt x="7632156" y="2379679"/>
                  <a:pt x="7633922" y="2377914"/>
                  <a:pt x="7630390" y="2374383"/>
                </a:cubicBezTo>
                <a:cubicBezTo>
                  <a:pt x="7626861" y="2370852"/>
                  <a:pt x="7628626" y="2369088"/>
                  <a:pt x="7635686" y="2369088"/>
                </a:cubicBezTo>
                <a:close/>
                <a:moveTo>
                  <a:pt x="7540374" y="2369088"/>
                </a:moveTo>
                <a:lnTo>
                  <a:pt x="7540374" y="2379679"/>
                </a:lnTo>
                <a:lnTo>
                  <a:pt x="7529782" y="2379679"/>
                </a:lnTo>
                <a:cubicBezTo>
                  <a:pt x="7529782" y="2372619"/>
                  <a:pt x="7533312" y="2369088"/>
                  <a:pt x="7540374" y="2369088"/>
                </a:cubicBezTo>
                <a:close/>
                <a:moveTo>
                  <a:pt x="7487420" y="2369088"/>
                </a:moveTo>
                <a:cubicBezTo>
                  <a:pt x="7487420" y="2369088"/>
                  <a:pt x="7490951" y="2369088"/>
                  <a:pt x="7498011" y="2369088"/>
                </a:cubicBezTo>
                <a:cubicBezTo>
                  <a:pt x="7505072" y="2369088"/>
                  <a:pt x="7508601" y="2369088"/>
                  <a:pt x="7508601" y="2369088"/>
                </a:cubicBezTo>
                <a:cubicBezTo>
                  <a:pt x="7508601" y="2369088"/>
                  <a:pt x="7505072" y="2372619"/>
                  <a:pt x="7498011" y="2379679"/>
                </a:cubicBezTo>
                <a:cubicBezTo>
                  <a:pt x="7490951" y="2379679"/>
                  <a:pt x="7487420" y="2379679"/>
                  <a:pt x="7487420" y="2379679"/>
                </a:cubicBezTo>
                <a:cubicBezTo>
                  <a:pt x="7487420" y="2379679"/>
                  <a:pt x="7487420" y="2376148"/>
                  <a:pt x="7487420" y="2369088"/>
                </a:cubicBezTo>
                <a:close/>
                <a:moveTo>
                  <a:pt x="5930630" y="2369088"/>
                </a:moveTo>
                <a:lnTo>
                  <a:pt x="5951812" y="2369088"/>
                </a:lnTo>
                <a:lnTo>
                  <a:pt x="5951812" y="2379679"/>
                </a:lnTo>
                <a:cubicBezTo>
                  <a:pt x="5944750" y="2379679"/>
                  <a:pt x="5937690" y="2376148"/>
                  <a:pt x="5930630" y="2369088"/>
                </a:cubicBezTo>
                <a:close/>
                <a:moveTo>
                  <a:pt x="5761183" y="2369088"/>
                </a:moveTo>
                <a:lnTo>
                  <a:pt x="5782364" y="2369088"/>
                </a:lnTo>
                <a:lnTo>
                  <a:pt x="5803545" y="2379679"/>
                </a:lnTo>
                <a:cubicBezTo>
                  <a:pt x="5803545" y="2379679"/>
                  <a:pt x="5801780" y="2381444"/>
                  <a:pt x="5798250" y="2384973"/>
                </a:cubicBezTo>
                <a:cubicBezTo>
                  <a:pt x="5794720" y="2388504"/>
                  <a:pt x="5791189" y="2388504"/>
                  <a:pt x="5787660" y="2384973"/>
                </a:cubicBezTo>
                <a:cubicBezTo>
                  <a:pt x="5784130" y="2381444"/>
                  <a:pt x="5778834" y="2379679"/>
                  <a:pt x="5771774" y="2379679"/>
                </a:cubicBezTo>
                <a:close/>
                <a:moveTo>
                  <a:pt x="5655279" y="2369088"/>
                </a:moveTo>
                <a:lnTo>
                  <a:pt x="5676460" y="2379679"/>
                </a:lnTo>
                <a:lnTo>
                  <a:pt x="5676460" y="2390269"/>
                </a:lnTo>
                <a:lnTo>
                  <a:pt x="5655279" y="2390269"/>
                </a:lnTo>
                <a:lnTo>
                  <a:pt x="5644689" y="2390269"/>
                </a:lnTo>
                <a:cubicBezTo>
                  <a:pt x="5644689" y="2390269"/>
                  <a:pt x="5648218" y="2386739"/>
                  <a:pt x="5655279" y="2379679"/>
                </a:cubicBezTo>
                <a:cubicBezTo>
                  <a:pt x="5655279" y="2372619"/>
                  <a:pt x="5655279" y="2369088"/>
                  <a:pt x="5655279" y="2369088"/>
                </a:cubicBezTo>
                <a:close/>
                <a:moveTo>
                  <a:pt x="5591737" y="2369088"/>
                </a:moveTo>
                <a:lnTo>
                  <a:pt x="5612918" y="2369088"/>
                </a:lnTo>
                <a:lnTo>
                  <a:pt x="5602327" y="2379679"/>
                </a:lnTo>
                <a:close/>
                <a:moveTo>
                  <a:pt x="7400050" y="2363793"/>
                </a:moveTo>
                <a:cubicBezTo>
                  <a:pt x="7401816" y="2363793"/>
                  <a:pt x="7402697" y="2365558"/>
                  <a:pt x="7402697" y="2369088"/>
                </a:cubicBezTo>
                <a:lnTo>
                  <a:pt x="7392107" y="2369088"/>
                </a:lnTo>
                <a:cubicBezTo>
                  <a:pt x="7395636" y="2365558"/>
                  <a:pt x="7398285" y="2363793"/>
                  <a:pt x="7400050" y="2363793"/>
                </a:cubicBezTo>
                <a:close/>
                <a:moveTo>
                  <a:pt x="7095574" y="2358498"/>
                </a:moveTo>
                <a:cubicBezTo>
                  <a:pt x="7095574" y="2358498"/>
                  <a:pt x="7099106" y="2358498"/>
                  <a:pt x="7106166" y="2358498"/>
                </a:cubicBezTo>
                <a:cubicBezTo>
                  <a:pt x="7113226" y="2358498"/>
                  <a:pt x="7116756" y="2358498"/>
                  <a:pt x="7116756" y="2358498"/>
                </a:cubicBezTo>
                <a:lnTo>
                  <a:pt x="7106166" y="2369088"/>
                </a:lnTo>
                <a:close/>
                <a:moveTo>
                  <a:pt x="6184800" y="2358498"/>
                </a:moveTo>
                <a:cubicBezTo>
                  <a:pt x="6184800" y="2358498"/>
                  <a:pt x="6188330" y="2358498"/>
                  <a:pt x="6195390" y="2358498"/>
                </a:cubicBezTo>
                <a:cubicBezTo>
                  <a:pt x="6195390" y="2358498"/>
                  <a:pt x="6195390" y="2360263"/>
                  <a:pt x="6195390" y="2363793"/>
                </a:cubicBezTo>
                <a:cubicBezTo>
                  <a:pt x="6195390" y="2367323"/>
                  <a:pt x="6195390" y="2369088"/>
                  <a:pt x="6195390" y="2369088"/>
                </a:cubicBezTo>
                <a:close/>
                <a:moveTo>
                  <a:pt x="6126553" y="2358498"/>
                </a:moveTo>
                <a:cubicBezTo>
                  <a:pt x="6130082" y="2358498"/>
                  <a:pt x="6133613" y="2362029"/>
                  <a:pt x="6137142" y="2369088"/>
                </a:cubicBezTo>
                <a:cubicBezTo>
                  <a:pt x="6140672" y="2376148"/>
                  <a:pt x="6135378" y="2379679"/>
                  <a:pt x="6121257" y="2379679"/>
                </a:cubicBezTo>
                <a:lnTo>
                  <a:pt x="6100076" y="2369088"/>
                </a:lnTo>
                <a:lnTo>
                  <a:pt x="6110668" y="2369088"/>
                </a:lnTo>
                <a:lnTo>
                  <a:pt x="6121257" y="2369088"/>
                </a:lnTo>
                <a:cubicBezTo>
                  <a:pt x="6121257" y="2362029"/>
                  <a:pt x="6123024" y="2358498"/>
                  <a:pt x="6126553" y="2358498"/>
                </a:cubicBezTo>
                <a:close/>
                <a:moveTo>
                  <a:pt x="5475243" y="2358498"/>
                </a:moveTo>
                <a:lnTo>
                  <a:pt x="5485833" y="2358498"/>
                </a:lnTo>
                <a:cubicBezTo>
                  <a:pt x="5499954" y="2365558"/>
                  <a:pt x="5507014" y="2369088"/>
                  <a:pt x="5507014" y="2369088"/>
                </a:cubicBezTo>
                <a:lnTo>
                  <a:pt x="5538785" y="2379679"/>
                </a:lnTo>
                <a:cubicBezTo>
                  <a:pt x="5545846" y="2379679"/>
                  <a:pt x="5552906" y="2379679"/>
                  <a:pt x="5559966" y="2379679"/>
                </a:cubicBezTo>
                <a:cubicBezTo>
                  <a:pt x="5567026" y="2379679"/>
                  <a:pt x="5574087" y="2379679"/>
                  <a:pt x="5581147" y="2379679"/>
                </a:cubicBezTo>
                <a:lnTo>
                  <a:pt x="5517604" y="2390269"/>
                </a:lnTo>
                <a:cubicBezTo>
                  <a:pt x="5510544" y="2383209"/>
                  <a:pt x="5503483" y="2379679"/>
                  <a:pt x="5496423" y="2379679"/>
                </a:cubicBezTo>
                <a:close/>
                <a:moveTo>
                  <a:pt x="7892505" y="2353202"/>
                </a:moveTo>
                <a:cubicBezTo>
                  <a:pt x="7897801" y="2353202"/>
                  <a:pt x="7903977" y="2354967"/>
                  <a:pt x="7911038" y="2358498"/>
                </a:cubicBezTo>
                <a:cubicBezTo>
                  <a:pt x="7925157" y="2365558"/>
                  <a:pt x="7932219" y="2369088"/>
                  <a:pt x="7932219" y="2369088"/>
                </a:cubicBezTo>
                <a:lnTo>
                  <a:pt x="7953398" y="2379679"/>
                </a:lnTo>
                <a:lnTo>
                  <a:pt x="7963990" y="2379679"/>
                </a:lnTo>
                <a:cubicBezTo>
                  <a:pt x="7956928" y="2379679"/>
                  <a:pt x="7953398" y="2383209"/>
                  <a:pt x="7953398" y="2390269"/>
                </a:cubicBezTo>
                <a:cubicBezTo>
                  <a:pt x="7953398" y="2390269"/>
                  <a:pt x="7956928" y="2392034"/>
                  <a:pt x="7963990" y="2395565"/>
                </a:cubicBezTo>
                <a:cubicBezTo>
                  <a:pt x="7971050" y="2399095"/>
                  <a:pt x="7978109" y="2400860"/>
                  <a:pt x="7985171" y="2400860"/>
                </a:cubicBezTo>
                <a:lnTo>
                  <a:pt x="8069894" y="2443221"/>
                </a:lnTo>
                <a:cubicBezTo>
                  <a:pt x="8112254" y="2464402"/>
                  <a:pt x="8147556" y="2478523"/>
                  <a:pt x="8175798" y="2485583"/>
                </a:cubicBezTo>
                <a:cubicBezTo>
                  <a:pt x="8189917" y="2492643"/>
                  <a:pt x="8205802" y="2503233"/>
                  <a:pt x="8223454" y="2517354"/>
                </a:cubicBezTo>
                <a:cubicBezTo>
                  <a:pt x="8241106" y="2531475"/>
                  <a:pt x="8249931" y="2538535"/>
                  <a:pt x="8249931" y="2538535"/>
                </a:cubicBezTo>
                <a:cubicBezTo>
                  <a:pt x="8249931" y="2538535"/>
                  <a:pt x="8251695" y="2542066"/>
                  <a:pt x="8255225" y="2549125"/>
                </a:cubicBezTo>
                <a:cubicBezTo>
                  <a:pt x="8258756" y="2556185"/>
                  <a:pt x="8260521" y="2559716"/>
                  <a:pt x="8260521" y="2559716"/>
                </a:cubicBezTo>
                <a:lnTo>
                  <a:pt x="8249931" y="2559716"/>
                </a:lnTo>
                <a:lnTo>
                  <a:pt x="8228750" y="2549125"/>
                </a:lnTo>
                <a:cubicBezTo>
                  <a:pt x="8221689" y="2556185"/>
                  <a:pt x="8216394" y="2557952"/>
                  <a:pt x="8212864" y="2554421"/>
                </a:cubicBezTo>
                <a:cubicBezTo>
                  <a:pt x="8209335" y="2550890"/>
                  <a:pt x="8207569" y="2547360"/>
                  <a:pt x="8207569" y="2543831"/>
                </a:cubicBezTo>
                <a:cubicBezTo>
                  <a:pt x="8207569" y="2540300"/>
                  <a:pt x="8200508" y="2533240"/>
                  <a:pt x="8186387" y="2522650"/>
                </a:cubicBezTo>
                <a:cubicBezTo>
                  <a:pt x="8172268" y="2512058"/>
                  <a:pt x="8161677" y="2510294"/>
                  <a:pt x="8154617" y="2517354"/>
                </a:cubicBezTo>
                <a:cubicBezTo>
                  <a:pt x="8161677" y="2524414"/>
                  <a:pt x="8165206" y="2527944"/>
                  <a:pt x="8165206" y="2527944"/>
                </a:cubicBezTo>
                <a:lnTo>
                  <a:pt x="8112254" y="2485583"/>
                </a:lnTo>
                <a:cubicBezTo>
                  <a:pt x="8112254" y="2478523"/>
                  <a:pt x="8091075" y="2467933"/>
                  <a:pt x="8048712" y="2453812"/>
                </a:cubicBezTo>
                <a:lnTo>
                  <a:pt x="8016942" y="2432631"/>
                </a:lnTo>
                <a:cubicBezTo>
                  <a:pt x="8009880" y="2432631"/>
                  <a:pt x="8004586" y="2430866"/>
                  <a:pt x="8001056" y="2427335"/>
                </a:cubicBezTo>
                <a:cubicBezTo>
                  <a:pt x="7997527" y="2423805"/>
                  <a:pt x="7993994" y="2422040"/>
                  <a:pt x="7990465" y="2422040"/>
                </a:cubicBezTo>
                <a:cubicBezTo>
                  <a:pt x="7986935" y="2422040"/>
                  <a:pt x="7981640" y="2422040"/>
                  <a:pt x="7974579" y="2422040"/>
                </a:cubicBezTo>
                <a:cubicBezTo>
                  <a:pt x="7974579" y="2414981"/>
                  <a:pt x="7971050" y="2411450"/>
                  <a:pt x="7963990" y="2411450"/>
                </a:cubicBezTo>
                <a:cubicBezTo>
                  <a:pt x="7956928" y="2411450"/>
                  <a:pt x="7953398" y="2411450"/>
                  <a:pt x="7953398" y="2411450"/>
                </a:cubicBezTo>
                <a:cubicBezTo>
                  <a:pt x="7946338" y="2404390"/>
                  <a:pt x="7942808" y="2400860"/>
                  <a:pt x="7942808" y="2400860"/>
                </a:cubicBezTo>
                <a:cubicBezTo>
                  <a:pt x="7935748" y="2400860"/>
                  <a:pt x="7928688" y="2397329"/>
                  <a:pt x="7921627" y="2390269"/>
                </a:cubicBezTo>
                <a:lnTo>
                  <a:pt x="7911038" y="2379679"/>
                </a:lnTo>
                <a:lnTo>
                  <a:pt x="7879267" y="2358498"/>
                </a:lnTo>
                <a:cubicBezTo>
                  <a:pt x="7882796" y="2354967"/>
                  <a:pt x="7887209" y="2353202"/>
                  <a:pt x="7892505" y="2353202"/>
                </a:cubicBezTo>
                <a:close/>
                <a:moveTo>
                  <a:pt x="7180299" y="2347908"/>
                </a:moveTo>
                <a:lnTo>
                  <a:pt x="7212070" y="2358498"/>
                </a:lnTo>
                <a:cubicBezTo>
                  <a:pt x="7219130" y="2365558"/>
                  <a:pt x="7224426" y="2369088"/>
                  <a:pt x="7227956" y="2369088"/>
                </a:cubicBezTo>
                <a:cubicBezTo>
                  <a:pt x="7231485" y="2369088"/>
                  <a:pt x="7233251" y="2372619"/>
                  <a:pt x="7233251" y="2379679"/>
                </a:cubicBezTo>
                <a:lnTo>
                  <a:pt x="7190889" y="2379679"/>
                </a:lnTo>
                <a:cubicBezTo>
                  <a:pt x="7190889" y="2372619"/>
                  <a:pt x="7187360" y="2369088"/>
                  <a:pt x="7180299" y="2369088"/>
                </a:cubicBezTo>
                <a:cubicBezTo>
                  <a:pt x="7180299" y="2362029"/>
                  <a:pt x="7183828" y="2358498"/>
                  <a:pt x="7190889" y="2358498"/>
                </a:cubicBezTo>
                <a:lnTo>
                  <a:pt x="7180299" y="2358498"/>
                </a:lnTo>
                <a:close/>
                <a:moveTo>
                  <a:pt x="5835316" y="2337317"/>
                </a:moveTo>
                <a:lnTo>
                  <a:pt x="5856497" y="2347908"/>
                </a:lnTo>
                <a:cubicBezTo>
                  <a:pt x="5849436" y="2347908"/>
                  <a:pt x="5838847" y="2347908"/>
                  <a:pt x="5824726" y="2347908"/>
                </a:cubicBezTo>
                <a:close/>
                <a:moveTo>
                  <a:pt x="5533490" y="2337317"/>
                </a:moveTo>
                <a:cubicBezTo>
                  <a:pt x="5537020" y="2337317"/>
                  <a:pt x="5538785" y="2337317"/>
                  <a:pt x="5538785" y="2337317"/>
                </a:cubicBezTo>
                <a:lnTo>
                  <a:pt x="5517604" y="2358498"/>
                </a:lnTo>
                <a:lnTo>
                  <a:pt x="5517604" y="2347908"/>
                </a:lnTo>
                <a:cubicBezTo>
                  <a:pt x="5524664" y="2340848"/>
                  <a:pt x="5529960" y="2337317"/>
                  <a:pt x="5533490" y="2337317"/>
                </a:cubicBezTo>
                <a:close/>
                <a:moveTo>
                  <a:pt x="7450355" y="2332021"/>
                </a:moveTo>
                <a:cubicBezTo>
                  <a:pt x="7453884" y="2332021"/>
                  <a:pt x="7455649" y="2333787"/>
                  <a:pt x="7455649" y="2337317"/>
                </a:cubicBezTo>
                <a:lnTo>
                  <a:pt x="7445059" y="2347908"/>
                </a:lnTo>
                <a:lnTo>
                  <a:pt x="7434468" y="2337317"/>
                </a:lnTo>
                <a:cubicBezTo>
                  <a:pt x="7441528" y="2333787"/>
                  <a:pt x="7446824" y="2332021"/>
                  <a:pt x="7450355" y="2332021"/>
                </a:cubicBezTo>
                <a:close/>
                <a:moveTo>
                  <a:pt x="7274290" y="2330698"/>
                </a:moveTo>
                <a:cubicBezTo>
                  <a:pt x="7276937" y="2329815"/>
                  <a:pt x="7279142" y="2330256"/>
                  <a:pt x="7280908" y="2332021"/>
                </a:cubicBezTo>
                <a:cubicBezTo>
                  <a:pt x="7284437" y="2335552"/>
                  <a:pt x="7284437" y="2339082"/>
                  <a:pt x="7280908" y="2342612"/>
                </a:cubicBezTo>
                <a:cubicBezTo>
                  <a:pt x="7277378" y="2346143"/>
                  <a:pt x="7272082" y="2347908"/>
                  <a:pt x="7265022" y="2347908"/>
                </a:cubicBezTo>
                <a:lnTo>
                  <a:pt x="7265022" y="2337317"/>
                </a:lnTo>
                <a:cubicBezTo>
                  <a:pt x="7268553" y="2333787"/>
                  <a:pt x="7271641" y="2331581"/>
                  <a:pt x="7274290" y="2330698"/>
                </a:cubicBezTo>
                <a:close/>
                <a:moveTo>
                  <a:pt x="7805134" y="2326727"/>
                </a:moveTo>
                <a:cubicBezTo>
                  <a:pt x="7805134" y="2326727"/>
                  <a:pt x="7808663" y="2326727"/>
                  <a:pt x="7815724" y="2326727"/>
                </a:cubicBezTo>
                <a:cubicBezTo>
                  <a:pt x="7815724" y="2326727"/>
                  <a:pt x="7815724" y="2330256"/>
                  <a:pt x="7815724" y="2337317"/>
                </a:cubicBezTo>
                <a:cubicBezTo>
                  <a:pt x="7815724" y="2337317"/>
                  <a:pt x="7813957" y="2337317"/>
                  <a:pt x="7810428" y="2337317"/>
                </a:cubicBezTo>
                <a:cubicBezTo>
                  <a:pt x="7806898" y="2337317"/>
                  <a:pt x="7805134" y="2337317"/>
                  <a:pt x="7805134" y="2337317"/>
                </a:cubicBezTo>
                <a:cubicBezTo>
                  <a:pt x="7805134" y="2330256"/>
                  <a:pt x="7805134" y="2326727"/>
                  <a:pt x="7805134" y="2326727"/>
                </a:cubicBezTo>
                <a:close/>
                <a:moveTo>
                  <a:pt x="7582734" y="2326727"/>
                </a:moveTo>
                <a:lnTo>
                  <a:pt x="7593326" y="2326727"/>
                </a:lnTo>
                <a:lnTo>
                  <a:pt x="7582734" y="2337317"/>
                </a:lnTo>
                <a:close/>
                <a:moveTo>
                  <a:pt x="7492716" y="2326727"/>
                </a:moveTo>
                <a:cubicBezTo>
                  <a:pt x="7503307" y="2326727"/>
                  <a:pt x="7512130" y="2326727"/>
                  <a:pt x="7519192" y="2326727"/>
                </a:cubicBezTo>
                <a:lnTo>
                  <a:pt x="7519192" y="2337317"/>
                </a:lnTo>
                <a:cubicBezTo>
                  <a:pt x="7490951" y="2344377"/>
                  <a:pt x="7476830" y="2344377"/>
                  <a:pt x="7476830" y="2337317"/>
                </a:cubicBezTo>
                <a:cubicBezTo>
                  <a:pt x="7476830" y="2330256"/>
                  <a:pt x="7482126" y="2326727"/>
                  <a:pt x="7492716" y="2326727"/>
                </a:cubicBezTo>
                <a:close/>
                <a:moveTo>
                  <a:pt x="7053214" y="2326727"/>
                </a:moveTo>
                <a:cubicBezTo>
                  <a:pt x="7060274" y="2326727"/>
                  <a:pt x="7063804" y="2330256"/>
                  <a:pt x="7063804" y="2337317"/>
                </a:cubicBezTo>
                <a:lnTo>
                  <a:pt x="7053214" y="2337317"/>
                </a:lnTo>
                <a:cubicBezTo>
                  <a:pt x="7046154" y="2330256"/>
                  <a:pt x="7046154" y="2326727"/>
                  <a:pt x="7053214" y="2326727"/>
                </a:cubicBezTo>
                <a:close/>
                <a:moveTo>
                  <a:pt x="5782364" y="2326727"/>
                </a:moveTo>
                <a:lnTo>
                  <a:pt x="5792954" y="2326727"/>
                </a:lnTo>
                <a:cubicBezTo>
                  <a:pt x="5800016" y="2326727"/>
                  <a:pt x="5805311" y="2328492"/>
                  <a:pt x="5808840" y="2332021"/>
                </a:cubicBezTo>
                <a:cubicBezTo>
                  <a:pt x="5812370" y="2335552"/>
                  <a:pt x="5814135" y="2337317"/>
                  <a:pt x="5814135" y="2337317"/>
                </a:cubicBezTo>
                <a:lnTo>
                  <a:pt x="5792954" y="2337317"/>
                </a:lnTo>
                <a:close/>
                <a:moveTo>
                  <a:pt x="5718822" y="2326727"/>
                </a:moveTo>
                <a:cubicBezTo>
                  <a:pt x="5725882" y="2326727"/>
                  <a:pt x="5725882" y="2330256"/>
                  <a:pt x="5718822" y="2337317"/>
                </a:cubicBezTo>
                <a:cubicBezTo>
                  <a:pt x="5718822" y="2337317"/>
                  <a:pt x="5718822" y="2339082"/>
                  <a:pt x="5718822" y="2342612"/>
                </a:cubicBezTo>
                <a:cubicBezTo>
                  <a:pt x="5718822" y="2346143"/>
                  <a:pt x="5722352" y="2347908"/>
                  <a:pt x="5729412" y="2347908"/>
                </a:cubicBezTo>
                <a:lnTo>
                  <a:pt x="5729412" y="2358498"/>
                </a:lnTo>
                <a:lnTo>
                  <a:pt x="5655279" y="2358498"/>
                </a:lnTo>
                <a:lnTo>
                  <a:pt x="5644689" y="2358498"/>
                </a:lnTo>
                <a:cubicBezTo>
                  <a:pt x="5644689" y="2358498"/>
                  <a:pt x="5644689" y="2356733"/>
                  <a:pt x="5644689" y="2353202"/>
                </a:cubicBezTo>
                <a:cubicBezTo>
                  <a:pt x="5644689" y="2349673"/>
                  <a:pt x="5641160" y="2347908"/>
                  <a:pt x="5634099" y="2347908"/>
                </a:cubicBezTo>
                <a:cubicBezTo>
                  <a:pt x="5627039" y="2347908"/>
                  <a:pt x="5623508" y="2347908"/>
                  <a:pt x="5623508" y="2347908"/>
                </a:cubicBezTo>
                <a:cubicBezTo>
                  <a:pt x="5623508" y="2347908"/>
                  <a:pt x="5621743" y="2347908"/>
                  <a:pt x="5618214" y="2347908"/>
                </a:cubicBezTo>
                <a:cubicBezTo>
                  <a:pt x="5614683" y="2347908"/>
                  <a:pt x="5609387" y="2344377"/>
                  <a:pt x="5602327" y="2337317"/>
                </a:cubicBezTo>
                <a:cubicBezTo>
                  <a:pt x="5616448" y="2337317"/>
                  <a:pt x="5634099" y="2340848"/>
                  <a:pt x="5655279" y="2347908"/>
                </a:cubicBezTo>
                <a:cubicBezTo>
                  <a:pt x="5690580" y="2347908"/>
                  <a:pt x="5708232" y="2344377"/>
                  <a:pt x="5708232" y="2337317"/>
                </a:cubicBezTo>
                <a:cubicBezTo>
                  <a:pt x="5708232" y="2330256"/>
                  <a:pt x="5711762" y="2326727"/>
                  <a:pt x="5718822" y="2326727"/>
                </a:cubicBezTo>
                <a:close/>
                <a:moveTo>
                  <a:pt x="5665870" y="2326727"/>
                </a:moveTo>
                <a:cubicBezTo>
                  <a:pt x="5665870" y="2326727"/>
                  <a:pt x="5665870" y="2330256"/>
                  <a:pt x="5665870" y="2337317"/>
                </a:cubicBezTo>
                <a:lnTo>
                  <a:pt x="5644689" y="2337317"/>
                </a:lnTo>
                <a:close/>
                <a:moveTo>
                  <a:pt x="6047124" y="2321431"/>
                </a:moveTo>
                <a:lnTo>
                  <a:pt x="6057716" y="2326727"/>
                </a:lnTo>
                <a:cubicBezTo>
                  <a:pt x="6054184" y="2326727"/>
                  <a:pt x="6051538" y="2326286"/>
                  <a:pt x="6049772" y="2325403"/>
                </a:cubicBezTo>
                <a:close/>
                <a:moveTo>
                  <a:pt x="7836904" y="2316136"/>
                </a:moveTo>
                <a:cubicBezTo>
                  <a:pt x="7836904" y="2323196"/>
                  <a:pt x="7843965" y="2330256"/>
                  <a:pt x="7858085" y="2337317"/>
                </a:cubicBezTo>
                <a:cubicBezTo>
                  <a:pt x="7865146" y="2344377"/>
                  <a:pt x="7868675" y="2349673"/>
                  <a:pt x="7868675" y="2353202"/>
                </a:cubicBezTo>
                <a:cubicBezTo>
                  <a:pt x="7868675" y="2356733"/>
                  <a:pt x="7865146" y="2358498"/>
                  <a:pt x="7858085" y="2358498"/>
                </a:cubicBezTo>
                <a:lnTo>
                  <a:pt x="7847494" y="2347908"/>
                </a:lnTo>
                <a:cubicBezTo>
                  <a:pt x="7840434" y="2340848"/>
                  <a:pt x="7836904" y="2335552"/>
                  <a:pt x="7836904" y="2332021"/>
                </a:cubicBezTo>
                <a:cubicBezTo>
                  <a:pt x="7836904" y="2328492"/>
                  <a:pt x="7833375" y="2326727"/>
                  <a:pt x="7826313" y="2326727"/>
                </a:cubicBezTo>
                <a:close/>
                <a:moveTo>
                  <a:pt x="7312678" y="2316136"/>
                </a:moveTo>
                <a:cubicBezTo>
                  <a:pt x="7316208" y="2316136"/>
                  <a:pt x="7317974" y="2316136"/>
                  <a:pt x="7317974" y="2316136"/>
                </a:cubicBezTo>
                <a:lnTo>
                  <a:pt x="7307384" y="2326727"/>
                </a:lnTo>
                <a:cubicBezTo>
                  <a:pt x="7300322" y="2326727"/>
                  <a:pt x="7298559" y="2324962"/>
                  <a:pt x="7302088" y="2321431"/>
                </a:cubicBezTo>
                <a:cubicBezTo>
                  <a:pt x="7305618" y="2317900"/>
                  <a:pt x="7309149" y="2316136"/>
                  <a:pt x="7312678" y="2316136"/>
                </a:cubicBezTo>
                <a:close/>
                <a:moveTo>
                  <a:pt x="7010852" y="2316136"/>
                </a:moveTo>
                <a:lnTo>
                  <a:pt x="7021443" y="2326727"/>
                </a:lnTo>
                <a:cubicBezTo>
                  <a:pt x="7021443" y="2333787"/>
                  <a:pt x="7017914" y="2337317"/>
                  <a:pt x="7010852" y="2337317"/>
                </a:cubicBezTo>
                <a:cubicBezTo>
                  <a:pt x="7003792" y="2330256"/>
                  <a:pt x="7000262" y="2326727"/>
                  <a:pt x="7000262" y="2326727"/>
                </a:cubicBezTo>
                <a:cubicBezTo>
                  <a:pt x="7000262" y="2319667"/>
                  <a:pt x="7003792" y="2316136"/>
                  <a:pt x="7010852" y="2316136"/>
                </a:cubicBezTo>
                <a:close/>
                <a:moveTo>
                  <a:pt x="6036534" y="2316136"/>
                </a:moveTo>
                <a:lnTo>
                  <a:pt x="6044477" y="2317461"/>
                </a:lnTo>
                <a:cubicBezTo>
                  <a:pt x="6046242" y="2318343"/>
                  <a:pt x="6047124" y="2319667"/>
                  <a:pt x="6047124" y="2321431"/>
                </a:cubicBezTo>
                <a:close/>
                <a:moveTo>
                  <a:pt x="6004764" y="2316136"/>
                </a:moveTo>
                <a:cubicBezTo>
                  <a:pt x="6004764" y="2323196"/>
                  <a:pt x="6004764" y="2326727"/>
                  <a:pt x="6004764" y="2326727"/>
                </a:cubicBezTo>
                <a:cubicBezTo>
                  <a:pt x="6011824" y="2326727"/>
                  <a:pt x="6015353" y="2324962"/>
                  <a:pt x="6015353" y="2321431"/>
                </a:cubicBezTo>
                <a:cubicBezTo>
                  <a:pt x="6015353" y="2317900"/>
                  <a:pt x="6011824" y="2316136"/>
                  <a:pt x="6004764" y="2316136"/>
                </a:cubicBezTo>
                <a:close/>
                <a:moveTo>
                  <a:pt x="5401110" y="2316136"/>
                </a:moveTo>
                <a:lnTo>
                  <a:pt x="5485833" y="2326727"/>
                </a:lnTo>
                <a:lnTo>
                  <a:pt x="5496423" y="2347908"/>
                </a:lnTo>
                <a:cubicBezTo>
                  <a:pt x="5496423" y="2347908"/>
                  <a:pt x="5491128" y="2346143"/>
                  <a:pt x="5480538" y="2342612"/>
                </a:cubicBezTo>
                <a:cubicBezTo>
                  <a:pt x="5469948" y="2339082"/>
                  <a:pt x="5459356" y="2335552"/>
                  <a:pt x="5448766" y="2332021"/>
                </a:cubicBezTo>
                <a:cubicBezTo>
                  <a:pt x="5438176" y="2328492"/>
                  <a:pt x="5427586" y="2324962"/>
                  <a:pt x="5416996" y="2321431"/>
                </a:cubicBezTo>
                <a:cubicBezTo>
                  <a:pt x="5406404" y="2317900"/>
                  <a:pt x="5401110" y="2316136"/>
                  <a:pt x="5401110" y="2316136"/>
                </a:cubicBezTo>
                <a:close/>
                <a:moveTo>
                  <a:pt x="7773361" y="2305546"/>
                </a:moveTo>
                <a:cubicBezTo>
                  <a:pt x="7780423" y="2305546"/>
                  <a:pt x="7783952" y="2305546"/>
                  <a:pt x="7783952" y="2305546"/>
                </a:cubicBezTo>
                <a:lnTo>
                  <a:pt x="7794542" y="2316136"/>
                </a:lnTo>
                <a:lnTo>
                  <a:pt x="7789248" y="2316136"/>
                </a:lnTo>
                <a:cubicBezTo>
                  <a:pt x="7785717" y="2316136"/>
                  <a:pt x="7783952" y="2316136"/>
                  <a:pt x="7783952" y="2316136"/>
                </a:cubicBezTo>
                <a:close/>
                <a:moveTo>
                  <a:pt x="7667457" y="2305546"/>
                </a:moveTo>
                <a:cubicBezTo>
                  <a:pt x="7674519" y="2305546"/>
                  <a:pt x="7678048" y="2305546"/>
                  <a:pt x="7678048" y="2305546"/>
                </a:cubicBezTo>
                <a:cubicBezTo>
                  <a:pt x="7678048" y="2305546"/>
                  <a:pt x="7679813" y="2307311"/>
                  <a:pt x="7683344" y="2310841"/>
                </a:cubicBezTo>
                <a:cubicBezTo>
                  <a:pt x="7686874" y="2314371"/>
                  <a:pt x="7692168" y="2316136"/>
                  <a:pt x="7699230" y="2316136"/>
                </a:cubicBezTo>
                <a:lnTo>
                  <a:pt x="7678048" y="2316136"/>
                </a:lnTo>
                <a:close/>
                <a:moveTo>
                  <a:pt x="7550963" y="2305546"/>
                </a:moveTo>
                <a:cubicBezTo>
                  <a:pt x="7550963" y="2305546"/>
                  <a:pt x="7554492" y="2305546"/>
                  <a:pt x="7561553" y="2305546"/>
                </a:cubicBezTo>
                <a:cubicBezTo>
                  <a:pt x="7561553" y="2312606"/>
                  <a:pt x="7558024" y="2316136"/>
                  <a:pt x="7550963" y="2316136"/>
                </a:cubicBezTo>
                <a:cubicBezTo>
                  <a:pt x="7550963" y="2309077"/>
                  <a:pt x="7550963" y="2305546"/>
                  <a:pt x="7550963" y="2305546"/>
                </a:cubicBezTo>
                <a:close/>
                <a:moveTo>
                  <a:pt x="5655279" y="2305546"/>
                </a:moveTo>
                <a:cubicBezTo>
                  <a:pt x="5662340" y="2305546"/>
                  <a:pt x="5669400" y="2309077"/>
                  <a:pt x="5676460" y="2316136"/>
                </a:cubicBezTo>
                <a:lnTo>
                  <a:pt x="5665870" y="2316136"/>
                </a:lnTo>
                <a:lnTo>
                  <a:pt x="5644689" y="2316136"/>
                </a:lnTo>
                <a:cubicBezTo>
                  <a:pt x="5644689" y="2309077"/>
                  <a:pt x="5648218" y="2305546"/>
                  <a:pt x="5655279" y="2305546"/>
                </a:cubicBezTo>
                <a:close/>
                <a:moveTo>
                  <a:pt x="4871588" y="2305546"/>
                </a:moveTo>
                <a:cubicBezTo>
                  <a:pt x="4878648" y="2305546"/>
                  <a:pt x="4882180" y="2309077"/>
                  <a:pt x="4882180" y="2316136"/>
                </a:cubicBezTo>
                <a:lnTo>
                  <a:pt x="4871588" y="2316136"/>
                </a:lnTo>
                <a:close/>
                <a:moveTo>
                  <a:pt x="4765684" y="2305546"/>
                </a:moveTo>
                <a:cubicBezTo>
                  <a:pt x="4772744" y="2305546"/>
                  <a:pt x="4776276" y="2305546"/>
                  <a:pt x="4776276" y="2305546"/>
                </a:cubicBezTo>
                <a:cubicBezTo>
                  <a:pt x="4776276" y="2305546"/>
                  <a:pt x="4776276" y="2309077"/>
                  <a:pt x="4776276" y="2316136"/>
                </a:cubicBezTo>
                <a:lnTo>
                  <a:pt x="4765684" y="2316136"/>
                </a:lnTo>
                <a:close/>
                <a:moveTo>
                  <a:pt x="6092134" y="2302237"/>
                </a:moveTo>
                <a:cubicBezTo>
                  <a:pt x="6097429" y="2300912"/>
                  <a:pt x="6110668" y="2305546"/>
                  <a:pt x="6131847" y="2316136"/>
                </a:cubicBezTo>
                <a:cubicBezTo>
                  <a:pt x="6167149" y="2330256"/>
                  <a:pt x="6188330" y="2337317"/>
                  <a:pt x="6195390" y="2337317"/>
                </a:cubicBezTo>
                <a:cubicBezTo>
                  <a:pt x="6202450" y="2337317"/>
                  <a:pt x="6205980" y="2340848"/>
                  <a:pt x="6205980" y="2347908"/>
                </a:cubicBezTo>
                <a:cubicBezTo>
                  <a:pt x="6198920" y="2347908"/>
                  <a:pt x="6191861" y="2347908"/>
                  <a:pt x="6184800" y="2347908"/>
                </a:cubicBezTo>
                <a:cubicBezTo>
                  <a:pt x="6177738" y="2347908"/>
                  <a:pt x="6168914" y="2346143"/>
                  <a:pt x="6158324" y="2342612"/>
                </a:cubicBezTo>
                <a:cubicBezTo>
                  <a:pt x="6147734" y="2339082"/>
                  <a:pt x="6135378" y="2333787"/>
                  <a:pt x="6121257" y="2326727"/>
                </a:cubicBezTo>
                <a:cubicBezTo>
                  <a:pt x="6100076" y="2312606"/>
                  <a:pt x="6089486" y="2305546"/>
                  <a:pt x="6089486" y="2305546"/>
                </a:cubicBezTo>
                <a:cubicBezTo>
                  <a:pt x="6089486" y="2303781"/>
                  <a:pt x="6090368" y="2302677"/>
                  <a:pt x="6092134" y="2302237"/>
                </a:cubicBezTo>
                <a:close/>
                <a:moveTo>
                  <a:pt x="6407198" y="2294956"/>
                </a:moveTo>
                <a:lnTo>
                  <a:pt x="6417788" y="2294956"/>
                </a:lnTo>
                <a:cubicBezTo>
                  <a:pt x="6424850" y="2302015"/>
                  <a:pt x="6426614" y="2305546"/>
                  <a:pt x="6423084" y="2305546"/>
                </a:cubicBezTo>
                <a:cubicBezTo>
                  <a:pt x="6419554" y="2305546"/>
                  <a:pt x="6417788" y="2305546"/>
                  <a:pt x="6417788" y="2305546"/>
                </a:cubicBezTo>
                <a:close/>
                <a:moveTo>
                  <a:pt x="5708232" y="2294956"/>
                </a:moveTo>
                <a:cubicBezTo>
                  <a:pt x="5708232" y="2294956"/>
                  <a:pt x="5711762" y="2294956"/>
                  <a:pt x="5718822" y="2294956"/>
                </a:cubicBezTo>
                <a:cubicBezTo>
                  <a:pt x="5725882" y="2294956"/>
                  <a:pt x="5729412" y="2296721"/>
                  <a:pt x="5729412" y="2300250"/>
                </a:cubicBezTo>
                <a:cubicBezTo>
                  <a:pt x="5729412" y="2303781"/>
                  <a:pt x="5725882" y="2305546"/>
                  <a:pt x="5718822" y="2305546"/>
                </a:cubicBezTo>
                <a:cubicBezTo>
                  <a:pt x="5718822" y="2305546"/>
                  <a:pt x="5717058" y="2303781"/>
                  <a:pt x="5713526" y="2300250"/>
                </a:cubicBezTo>
                <a:cubicBezTo>
                  <a:pt x="5709997" y="2296721"/>
                  <a:pt x="5708232" y="2294956"/>
                  <a:pt x="5708232" y="2294956"/>
                </a:cubicBezTo>
                <a:close/>
                <a:moveTo>
                  <a:pt x="7302088" y="2284365"/>
                </a:moveTo>
                <a:cubicBezTo>
                  <a:pt x="7305618" y="2284365"/>
                  <a:pt x="7307384" y="2284365"/>
                  <a:pt x="7307384" y="2284365"/>
                </a:cubicBezTo>
                <a:lnTo>
                  <a:pt x="7296793" y="2294956"/>
                </a:lnTo>
                <a:cubicBezTo>
                  <a:pt x="7296793" y="2287896"/>
                  <a:pt x="7298559" y="2284365"/>
                  <a:pt x="7302088" y="2284365"/>
                </a:cubicBezTo>
                <a:close/>
                <a:moveTo>
                  <a:pt x="5972991" y="2284365"/>
                </a:moveTo>
                <a:lnTo>
                  <a:pt x="5983582" y="2294956"/>
                </a:lnTo>
                <a:cubicBezTo>
                  <a:pt x="5997702" y="2302015"/>
                  <a:pt x="6008293" y="2305546"/>
                  <a:pt x="6015353" y="2305546"/>
                </a:cubicBezTo>
                <a:lnTo>
                  <a:pt x="6036534" y="2316136"/>
                </a:lnTo>
                <a:cubicBezTo>
                  <a:pt x="6036534" y="2316136"/>
                  <a:pt x="6036534" y="2319667"/>
                  <a:pt x="6036534" y="2326727"/>
                </a:cubicBezTo>
                <a:cubicBezTo>
                  <a:pt x="6036534" y="2333787"/>
                  <a:pt x="6036534" y="2337317"/>
                  <a:pt x="6036534" y="2337317"/>
                </a:cubicBezTo>
                <a:cubicBezTo>
                  <a:pt x="6036534" y="2337317"/>
                  <a:pt x="6040064" y="2337317"/>
                  <a:pt x="6047124" y="2337317"/>
                </a:cubicBezTo>
                <a:lnTo>
                  <a:pt x="6057716" y="2347908"/>
                </a:lnTo>
                <a:lnTo>
                  <a:pt x="6078895" y="2358498"/>
                </a:lnTo>
                <a:lnTo>
                  <a:pt x="6100076" y="2358498"/>
                </a:lnTo>
                <a:lnTo>
                  <a:pt x="6078895" y="2369088"/>
                </a:lnTo>
                <a:cubicBezTo>
                  <a:pt x="6064776" y="2362029"/>
                  <a:pt x="6054186" y="2358498"/>
                  <a:pt x="6047124" y="2358498"/>
                </a:cubicBezTo>
                <a:cubicBezTo>
                  <a:pt x="6047124" y="2358498"/>
                  <a:pt x="6047124" y="2354967"/>
                  <a:pt x="6047124" y="2347908"/>
                </a:cubicBezTo>
                <a:lnTo>
                  <a:pt x="6036534" y="2347908"/>
                </a:lnTo>
                <a:cubicBezTo>
                  <a:pt x="6036534" y="2354967"/>
                  <a:pt x="6029474" y="2356733"/>
                  <a:pt x="6015353" y="2353202"/>
                </a:cubicBezTo>
                <a:cubicBezTo>
                  <a:pt x="6001234" y="2349673"/>
                  <a:pt x="5992408" y="2346143"/>
                  <a:pt x="5988878" y="2342612"/>
                </a:cubicBezTo>
                <a:cubicBezTo>
                  <a:pt x="5985347" y="2339082"/>
                  <a:pt x="5976520" y="2337317"/>
                  <a:pt x="5962401" y="2337317"/>
                </a:cubicBezTo>
                <a:cubicBezTo>
                  <a:pt x="5948280" y="2337317"/>
                  <a:pt x="5941220" y="2337317"/>
                  <a:pt x="5941220" y="2337317"/>
                </a:cubicBezTo>
                <a:lnTo>
                  <a:pt x="5983582" y="2316136"/>
                </a:lnTo>
                <a:lnTo>
                  <a:pt x="5994172" y="2305546"/>
                </a:lnTo>
                <a:lnTo>
                  <a:pt x="5972991" y="2294956"/>
                </a:lnTo>
                <a:lnTo>
                  <a:pt x="5962401" y="2294956"/>
                </a:lnTo>
                <a:close/>
                <a:moveTo>
                  <a:pt x="4808046" y="2284365"/>
                </a:moveTo>
                <a:cubicBezTo>
                  <a:pt x="4808046" y="2291425"/>
                  <a:pt x="4808046" y="2294956"/>
                  <a:pt x="4808046" y="2294956"/>
                </a:cubicBezTo>
                <a:cubicBezTo>
                  <a:pt x="4800986" y="2294956"/>
                  <a:pt x="4797456" y="2294956"/>
                  <a:pt x="4797456" y="2294956"/>
                </a:cubicBezTo>
                <a:close/>
                <a:moveTo>
                  <a:pt x="7688638" y="2273775"/>
                </a:moveTo>
                <a:cubicBezTo>
                  <a:pt x="7695700" y="2273775"/>
                  <a:pt x="7702759" y="2273775"/>
                  <a:pt x="7709820" y="2273775"/>
                </a:cubicBezTo>
                <a:lnTo>
                  <a:pt x="7699230" y="2284365"/>
                </a:lnTo>
                <a:close/>
                <a:moveTo>
                  <a:pt x="7021443" y="2273775"/>
                </a:moveTo>
                <a:lnTo>
                  <a:pt x="7032033" y="2284365"/>
                </a:lnTo>
                <a:lnTo>
                  <a:pt x="7021443" y="2284365"/>
                </a:lnTo>
                <a:cubicBezTo>
                  <a:pt x="7021443" y="2284365"/>
                  <a:pt x="7021443" y="2280834"/>
                  <a:pt x="7021443" y="2273775"/>
                </a:cubicBezTo>
                <a:close/>
                <a:moveTo>
                  <a:pt x="6608416" y="2273775"/>
                </a:moveTo>
                <a:cubicBezTo>
                  <a:pt x="6608416" y="2273775"/>
                  <a:pt x="6611946" y="2277304"/>
                  <a:pt x="6619006" y="2284365"/>
                </a:cubicBezTo>
                <a:cubicBezTo>
                  <a:pt x="6611946" y="2284365"/>
                  <a:pt x="6608416" y="2284365"/>
                  <a:pt x="6608416" y="2284365"/>
                </a:cubicBezTo>
                <a:close/>
                <a:moveTo>
                  <a:pt x="5295206" y="2273775"/>
                </a:moveTo>
                <a:lnTo>
                  <a:pt x="5348158" y="2294956"/>
                </a:lnTo>
                <a:cubicBezTo>
                  <a:pt x="5355218" y="2294956"/>
                  <a:pt x="5358748" y="2294956"/>
                  <a:pt x="5358748" y="2294956"/>
                </a:cubicBezTo>
                <a:cubicBezTo>
                  <a:pt x="5358748" y="2294956"/>
                  <a:pt x="5362278" y="2294956"/>
                  <a:pt x="5369339" y="2294956"/>
                </a:cubicBezTo>
                <a:cubicBezTo>
                  <a:pt x="5369339" y="2294956"/>
                  <a:pt x="5369339" y="2298485"/>
                  <a:pt x="5369339" y="2305546"/>
                </a:cubicBezTo>
                <a:cubicBezTo>
                  <a:pt x="5369339" y="2305546"/>
                  <a:pt x="5360512" y="2305546"/>
                  <a:pt x="5342862" y="2305546"/>
                </a:cubicBezTo>
                <a:cubicBezTo>
                  <a:pt x="5325212" y="2305546"/>
                  <a:pt x="5314621" y="2302015"/>
                  <a:pt x="5311092" y="2294956"/>
                </a:cubicBezTo>
                <a:cubicBezTo>
                  <a:pt x="5307560" y="2287896"/>
                  <a:pt x="5302266" y="2284365"/>
                  <a:pt x="5295206" y="2284365"/>
                </a:cubicBezTo>
                <a:close/>
                <a:moveTo>
                  <a:pt x="8175798" y="2263184"/>
                </a:moveTo>
                <a:cubicBezTo>
                  <a:pt x="8175798" y="2263184"/>
                  <a:pt x="8177564" y="2263184"/>
                  <a:pt x="8181093" y="2263184"/>
                </a:cubicBezTo>
                <a:cubicBezTo>
                  <a:pt x="8184623" y="2263184"/>
                  <a:pt x="8186387" y="2264948"/>
                  <a:pt x="8186387" y="2268479"/>
                </a:cubicBezTo>
                <a:cubicBezTo>
                  <a:pt x="8186387" y="2272010"/>
                  <a:pt x="8182858" y="2273775"/>
                  <a:pt x="8175798" y="2273775"/>
                </a:cubicBezTo>
                <a:cubicBezTo>
                  <a:pt x="8175798" y="2266715"/>
                  <a:pt x="8175798" y="2263184"/>
                  <a:pt x="8175798" y="2263184"/>
                </a:cubicBezTo>
                <a:close/>
                <a:moveTo>
                  <a:pt x="6163620" y="2263184"/>
                </a:moveTo>
                <a:lnTo>
                  <a:pt x="6163620" y="2273775"/>
                </a:lnTo>
                <a:cubicBezTo>
                  <a:pt x="6170680" y="2273775"/>
                  <a:pt x="6174209" y="2272010"/>
                  <a:pt x="6174209" y="2268479"/>
                </a:cubicBezTo>
                <a:cubicBezTo>
                  <a:pt x="6174209" y="2264948"/>
                  <a:pt x="6174209" y="2263184"/>
                  <a:pt x="6174209" y="2263184"/>
                </a:cubicBezTo>
                <a:cubicBezTo>
                  <a:pt x="6174209" y="2263184"/>
                  <a:pt x="6170680" y="2263184"/>
                  <a:pt x="6163620" y="2263184"/>
                </a:cubicBezTo>
                <a:close/>
                <a:moveTo>
                  <a:pt x="5814135" y="2263184"/>
                </a:moveTo>
                <a:cubicBezTo>
                  <a:pt x="5814135" y="2270244"/>
                  <a:pt x="5821196" y="2273775"/>
                  <a:pt x="5835316" y="2273775"/>
                </a:cubicBezTo>
                <a:lnTo>
                  <a:pt x="5824726" y="2263184"/>
                </a:lnTo>
                <a:close/>
                <a:moveTo>
                  <a:pt x="5581147" y="2263184"/>
                </a:moveTo>
                <a:lnTo>
                  <a:pt x="5623508" y="2284365"/>
                </a:lnTo>
                <a:lnTo>
                  <a:pt x="5602327" y="2284365"/>
                </a:lnTo>
                <a:lnTo>
                  <a:pt x="5591737" y="2284365"/>
                </a:lnTo>
                <a:lnTo>
                  <a:pt x="5591737" y="2294956"/>
                </a:lnTo>
                <a:lnTo>
                  <a:pt x="5581147" y="2273775"/>
                </a:lnTo>
                <a:cubicBezTo>
                  <a:pt x="5581147" y="2266715"/>
                  <a:pt x="5581147" y="2263184"/>
                  <a:pt x="5581147" y="2263184"/>
                </a:cubicBezTo>
                <a:close/>
                <a:moveTo>
                  <a:pt x="5475243" y="2263184"/>
                </a:moveTo>
                <a:lnTo>
                  <a:pt x="5496423" y="2273775"/>
                </a:lnTo>
                <a:cubicBezTo>
                  <a:pt x="5489362" y="2273775"/>
                  <a:pt x="5485833" y="2273775"/>
                  <a:pt x="5485833" y="2273775"/>
                </a:cubicBezTo>
                <a:cubicBezTo>
                  <a:pt x="5471712" y="2273775"/>
                  <a:pt x="5468182" y="2277304"/>
                  <a:pt x="5475243" y="2284365"/>
                </a:cubicBezTo>
                <a:cubicBezTo>
                  <a:pt x="5482304" y="2291425"/>
                  <a:pt x="5482304" y="2294956"/>
                  <a:pt x="5475243" y="2294956"/>
                </a:cubicBezTo>
                <a:cubicBezTo>
                  <a:pt x="5468182" y="2294956"/>
                  <a:pt x="5464652" y="2293190"/>
                  <a:pt x="5464652" y="2289660"/>
                </a:cubicBezTo>
                <a:cubicBezTo>
                  <a:pt x="5464652" y="2286129"/>
                  <a:pt x="5464652" y="2284365"/>
                  <a:pt x="5464652" y="2284365"/>
                </a:cubicBezTo>
                <a:lnTo>
                  <a:pt x="5464652" y="2273775"/>
                </a:lnTo>
                <a:close/>
                <a:moveTo>
                  <a:pt x="8165206" y="2252594"/>
                </a:moveTo>
                <a:cubicBezTo>
                  <a:pt x="8165206" y="2252594"/>
                  <a:pt x="8165206" y="2256125"/>
                  <a:pt x="8165206" y="2263184"/>
                </a:cubicBezTo>
                <a:cubicBezTo>
                  <a:pt x="8158146" y="2263184"/>
                  <a:pt x="8154617" y="2263184"/>
                  <a:pt x="8154617" y="2263184"/>
                </a:cubicBezTo>
                <a:close/>
                <a:moveTo>
                  <a:pt x="7190889" y="2252594"/>
                </a:moveTo>
                <a:cubicBezTo>
                  <a:pt x="7190889" y="2252594"/>
                  <a:pt x="7190889" y="2256125"/>
                  <a:pt x="7190889" y="2263184"/>
                </a:cubicBezTo>
                <a:cubicBezTo>
                  <a:pt x="7190889" y="2270244"/>
                  <a:pt x="7194418" y="2270244"/>
                  <a:pt x="7201480" y="2263184"/>
                </a:cubicBezTo>
                <a:cubicBezTo>
                  <a:pt x="7208540" y="2263184"/>
                  <a:pt x="7212070" y="2259654"/>
                  <a:pt x="7212070" y="2252594"/>
                </a:cubicBezTo>
                <a:cubicBezTo>
                  <a:pt x="7212070" y="2252594"/>
                  <a:pt x="7208540" y="2252594"/>
                  <a:pt x="7201480" y="2252594"/>
                </a:cubicBezTo>
                <a:cubicBezTo>
                  <a:pt x="7194418" y="2252594"/>
                  <a:pt x="7190889" y="2252594"/>
                  <a:pt x="7190889" y="2252594"/>
                </a:cubicBezTo>
                <a:close/>
                <a:moveTo>
                  <a:pt x="7047918" y="2252594"/>
                </a:moveTo>
                <a:cubicBezTo>
                  <a:pt x="7051448" y="2252594"/>
                  <a:pt x="7053214" y="2252594"/>
                  <a:pt x="7053214" y="2252594"/>
                </a:cubicBezTo>
                <a:lnTo>
                  <a:pt x="7042622" y="2263184"/>
                </a:lnTo>
                <a:cubicBezTo>
                  <a:pt x="7035562" y="2263184"/>
                  <a:pt x="7033799" y="2261419"/>
                  <a:pt x="7037328" y="2257889"/>
                </a:cubicBezTo>
                <a:cubicBezTo>
                  <a:pt x="7040858" y="2254359"/>
                  <a:pt x="7044389" y="2252594"/>
                  <a:pt x="7047918" y="2252594"/>
                </a:cubicBezTo>
                <a:close/>
                <a:moveTo>
                  <a:pt x="6735502" y="2252594"/>
                </a:moveTo>
                <a:cubicBezTo>
                  <a:pt x="6735502" y="2252594"/>
                  <a:pt x="6737266" y="2254359"/>
                  <a:pt x="6740796" y="2257889"/>
                </a:cubicBezTo>
                <a:cubicBezTo>
                  <a:pt x="6744326" y="2261419"/>
                  <a:pt x="6746092" y="2263184"/>
                  <a:pt x="6746092" y="2263184"/>
                </a:cubicBezTo>
                <a:cubicBezTo>
                  <a:pt x="6739032" y="2263184"/>
                  <a:pt x="6735502" y="2263184"/>
                  <a:pt x="6735502" y="2263184"/>
                </a:cubicBezTo>
                <a:close/>
                <a:moveTo>
                  <a:pt x="6714320" y="2252594"/>
                </a:moveTo>
                <a:cubicBezTo>
                  <a:pt x="6721381" y="2252594"/>
                  <a:pt x="6724910" y="2254359"/>
                  <a:pt x="6724910" y="2257889"/>
                </a:cubicBezTo>
                <a:cubicBezTo>
                  <a:pt x="6724910" y="2261419"/>
                  <a:pt x="6721381" y="2263184"/>
                  <a:pt x="6714320" y="2263184"/>
                </a:cubicBezTo>
                <a:cubicBezTo>
                  <a:pt x="6714320" y="2263184"/>
                  <a:pt x="6714320" y="2259654"/>
                  <a:pt x="6714320" y="2252594"/>
                </a:cubicBezTo>
                <a:close/>
                <a:moveTo>
                  <a:pt x="6401903" y="2252594"/>
                </a:moveTo>
                <a:cubicBezTo>
                  <a:pt x="6405432" y="2252594"/>
                  <a:pt x="6407198" y="2254359"/>
                  <a:pt x="6407198" y="2257889"/>
                </a:cubicBezTo>
                <a:cubicBezTo>
                  <a:pt x="6407198" y="2261419"/>
                  <a:pt x="6410728" y="2263184"/>
                  <a:pt x="6417788" y="2263184"/>
                </a:cubicBezTo>
                <a:cubicBezTo>
                  <a:pt x="6424850" y="2263184"/>
                  <a:pt x="6430144" y="2266715"/>
                  <a:pt x="6433675" y="2273775"/>
                </a:cubicBezTo>
                <a:cubicBezTo>
                  <a:pt x="6437204" y="2280834"/>
                  <a:pt x="6444265" y="2284365"/>
                  <a:pt x="6454855" y="2284365"/>
                </a:cubicBezTo>
                <a:cubicBezTo>
                  <a:pt x="6465446" y="2284365"/>
                  <a:pt x="6472506" y="2286129"/>
                  <a:pt x="6476036" y="2289660"/>
                </a:cubicBezTo>
                <a:cubicBezTo>
                  <a:pt x="6479566" y="2293190"/>
                  <a:pt x="6483098" y="2294956"/>
                  <a:pt x="6486627" y="2294956"/>
                </a:cubicBezTo>
                <a:cubicBezTo>
                  <a:pt x="6490156" y="2294956"/>
                  <a:pt x="6502512" y="2296721"/>
                  <a:pt x="6523694" y="2300250"/>
                </a:cubicBezTo>
                <a:cubicBezTo>
                  <a:pt x="6544874" y="2303781"/>
                  <a:pt x="6558994" y="2309077"/>
                  <a:pt x="6566054" y="2316136"/>
                </a:cubicBezTo>
                <a:lnTo>
                  <a:pt x="6576646" y="2316136"/>
                </a:lnTo>
                <a:cubicBezTo>
                  <a:pt x="6583706" y="2316136"/>
                  <a:pt x="6592531" y="2317900"/>
                  <a:pt x="6603121" y="2321431"/>
                </a:cubicBezTo>
                <a:cubicBezTo>
                  <a:pt x="6613711" y="2324962"/>
                  <a:pt x="6622536" y="2326727"/>
                  <a:pt x="6629598" y="2326727"/>
                </a:cubicBezTo>
                <a:lnTo>
                  <a:pt x="6640188" y="2326727"/>
                </a:lnTo>
                <a:lnTo>
                  <a:pt x="6650778" y="2326727"/>
                </a:lnTo>
                <a:lnTo>
                  <a:pt x="6671958" y="2337317"/>
                </a:lnTo>
                <a:cubicBezTo>
                  <a:pt x="6686079" y="2337317"/>
                  <a:pt x="6696669" y="2340848"/>
                  <a:pt x="6703730" y="2347908"/>
                </a:cubicBezTo>
                <a:cubicBezTo>
                  <a:pt x="6710791" y="2347908"/>
                  <a:pt x="6716086" y="2347908"/>
                  <a:pt x="6719616" y="2347908"/>
                </a:cubicBezTo>
                <a:cubicBezTo>
                  <a:pt x="6723146" y="2347908"/>
                  <a:pt x="6724910" y="2347908"/>
                  <a:pt x="6724910" y="2347908"/>
                </a:cubicBezTo>
                <a:cubicBezTo>
                  <a:pt x="6731972" y="2347908"/>
                  <a:pt x="6735502" y="2351437"/>
                  <a:pt x="6735502" y="2358498"/>
                </a:cubicBezTo>
                <a:cubicBezTo>
                  <a:pt x="6742562" y="2365558"/>
                  <a:pt x="6746092" y="2369088"/>
                  <a:pt x="6746092" y="2369088"/>
                </a:cubicBezTo>
                <a:cubicBezTo>
                  <a:pt x="6753152" y="2369088"/>
                  <a:pt x="6753152" y="2372619"/>
                  <a:pt x="6746092" y="2379679"/>
                </a:cubicBezTo>
                <a:lnTo>
                  <a:pt x="6756682" y="2390269"/>
                </a:lnTo>
                <a:cubicBezTo>
                  <a:pt x="6763743" y="2390269"/>
                  <a:pt x="6767272" y="2388504"/>
                  <a:pt x="6767272" y="2384973"/>
                </a:cubicBezTo>
                <a:cubicBezTo>
                  <a:pt x="6767272" y="2381444"/>
                  <a:pt x="6770802" y="2376148"/>
                  <a:pt x="6777862" y="2369088"/>
                </a:cubicBezTo>
                <a:cubicBezTo>
                  <a:pt x="6784924" y="2362029"/>
                  <a:pt x="6777862" y="2354967"/>
                  <a:pt x="6756682" y="2347908"/>
                </a:cubicBezTo>
                <a:cubicBezTo>
                  <a:pt x="6749621" y="2340848"/>
                  <a:pt x="6740796" y="2335552"/>
                  <a:pt x="6730206" y="2332021"/>
                </a:cubicBezTo>
                <a:cubicBezTo>
                  <a:pt x="6719616" y="2328492"/>
                  <a:pt x="6710791" y="2326727"/>
                  <a:pt x="6703730" y="2326727"/>
                </a:cubicBezTo>
                <a:cubicBezTo>
                  <a:pt x="6689610" y="2326727"/>
                  <a:pt x="6682550" y="2326727"/>
                  <a:pt x="6682550" y="2326727"/>
                </a:cubicBezTo>
                <a:cubicBezTo>
                  <a:pt x="6689610" y="2326727"/>
                  <a:pt x="6696669" y="2324962"/>
                  <a:pt x="6703730" y="2321431"/>
                </a:cubicBezTo>
                <a:cubicBezTo>
                  <a:pt x="6710791" y="2317900"/>
                  <a:pt x="6717850" y="2316136"/>
                  <a:pt x="6724910" y="2316136"/>
                </a:cubicBezTo>
                <a:cubicBezTo>
                  <a:pt x="6724910" y="2323196"/>
                  <a:pt x="6726676" y="2326727"/>
                  <a:pt x="6730206" y="2326727"/>
                </a:cubicBezTo>
                <a:cubicBezTo>
                  <a:pt x="6733736" y="2326727"/>
                  <a:pt x="6739032" y="2326727"/>
                  <a:pt x="6746092" y="2326727"/>
                </a:cubicBezTo>
                <a:cubicBezTo>
                  <a:pt x="6753152" y="2326727"/>
                  <a:pt x="6760212" y="2330256"/>
                  <a:pt x="6767272" y="2337317"/>
                </a:cubicBezTo>
                <a:lnTo>
                  <a:pt x="6809634" y="2347908"/>
                </a:lnTo>
                <a:cubicBezTo>
                  <a:pt x="6859056" y="2362029"/>
                  <a:pt x="6887296" y="2372619"/>
                  <a:pt x="6894358" y="2379679"/>
                </a:cubicBezTo>
                <a:lnTo>
                  <a:pt x="6904948" y="2379679"/>
                </a:lnTo>
                <a:lnTo>
                  <a:pt x="6926129" y="2390269"/>
                </a:lnTo>
                <a:lnTo>
                  <a:pt x="6936718" y="2400860"/>
                </a:lnTo>
                <a:lnTo>
                  <a:pt x="6926129" y="2400860"/>
                </a:lnTo>
                <a:cubicBezTo>
                  <a:pt x="6912008" y="2393800"/>
                  <a:pt x="6901418" y="2390269"/>
                  <a:pt x="6894358" y="2390269"/>
                </a:cubicBezTo>
                <a:cubicBezTo>
                  <a:pt x="6887296" y="2390269"/>
                  <a:pt x="6883766" y="2393800"/>
                  <a:pt x="6883766" y="2400860"/>
                </a:cubicBezTo>
                <a:lnTo>
                  <a:pt x="6873177" y="2400860"/>
                </a:lnTo>
                <a:cubicBezTo>
                  <a:pt x="6873177" y="2400860"/>
                  <a:pt x="6867881" y="2400860"/>
                  <a:pt x="6857292" y="2400860"/>
                </a:cubicBezTo>
                <a:cubicBezTo>
                  <a:pt x="6846700" y="2400860"/>
                  <a:pt x="6841406" y="2402625"/>
                  <a:pt x="6841406" y="2406154"/>
                </a:cubicBezTo>
                <a:cubicBezTo>
                  <a:pt x="6841406" y="2409685"/>
                  <a:pt x="6844936" y="2411450"/>
                  <a:pt x="6851996" y="2411450"/>
                </a:cubicBezTo>
                <a:cubicBezTo>
                  <a:pt x="6851996" y="2411450"/>
                  <a:pt x="6853762" y="2413215"/>
                  <a:pt x="6857292" y="2416746"/>
                </a:cubicBezTo>
                <a:cubicBezTo>
                  <a:pt x="6860821" y="2420275"/>
                  <a:pt x="6862587" y="2422040"/>
                  <a:pt x="6862587" y="2422040"/>
                </a:cubicBezTo>
                <a:cubicBezTo>
                  <a:pt x="6862587" y="2429100"/>
                  <a:pt x="6866116" y="2429100"/>
                  <a:pt x="6873177" y="2422040"/>
                </a:cubicBezTo>
                <a:cubicBezTo>
                  <a:pt x="6880237" y="2422040"/>
                  <a:pt x="6885532" y="2423805"/>
                  <a:pt x="6889062" y="2427335"/>
                </a:cubicBezTo>
                <a:cubicBezTo>
                  <a:pt x="6892592" y="2430866"/>
                  <a:pt x="6894358" y="2432631"/>
                  <a:pt x="6894358" y="2432631"/>
                </a:cubicBezTo>
                <a:cubicBezTo>
                  <a:pt x="6894358" y="2432631"/>
                  <a:pt x="6897888" y="2436161"/>
                  <a:pt x="6904948" y="2443221"/>
                </a:cubicBezTo>
                <a:lnTo>
                  <a:pt x="6904948" y="2432631"/>
                </a:lnTo>
                <a:lnTo>
                  <a:pt x="6915539" y="2432631"/>
                </a:lnTo>
                <a:cubicBezTo>
                  <a:pt x="6922600" y="2432631"/>
                  <a:pt x="6929658" y="2432631"/>
                  <a:pt x="6936718" y="2432631"/>
                </a:cubicBezTo>
                <a:cubicBezTo>
                  <a:pt x="6936718" y="2432631"/>
                  <a:pt x="6940248" y="2434396"/>
                  <a:pt x="6947310" y="2437927"/>
                </a:cubicBezTo>
                <a:cubicBezTo>
                  <a:pt x="6954370" y="2441456"/>
                  <a:pt x="6961429" y="2443221"/>
                  <a:pt x="6968491" y="2443221"/>
                </a:cubicBezTo>
                <a:cubicBezTo>
                  <a:pt x="7003792" y="2443221"/>
                  <a:pt x="7024972" y="2446752"/>
                  <a:pt x="7032033" y="2453812"/>
                </a:cubicBezTo>
                <a:cubicBezTo>
                  <a:pt x="7032033" y="2453812"/>
                  <a:pt x="7035562" y="2453812"/>
                  <a:pt x="7042622" y="2453812"/>
                </a:cubicBezTo>
                <a:cubicBezTo>
                  <a:pt x="7049684" y="2453812"/>
                  <a:pt x="7056744" y="2453812"/>
                  <a:pt x="7063804" y="2453812"/>
                </a:cubicBezTo>
                <a:lnTo>
                  <a:pt x="7084985" y="2453812"/>
                </a:lnTo>
                <a:cubicBezTo>
                  <a:pt x="7084985" y="2460871"/>
                  <a:pt x="7088514" y="2467933"/>
                  <a:pt x="7095574" y="2474992"/>
                </a:cubicBezTo>
                <a:lnTo>
                  <a:pt x="7106166" y="2485583"/>
                </a:lnTo>
                <a:lnTo>
                  <a:pt x="7084985" y="2485583"/>
                </a:lnTo>
                <a:cubicBezTo>
                  <a:pt x="7077924" y="2471462"/>
                  <a:pt x="7067333" y="2464402"/>
                  <a:pt x="7053214" y="2464402"/>
                </a:cubicBezTo>
                <a:cubicBezTo>
                  <a:pt x="7046154" y="2464402"/>
                  <a:pt x="7039093" y="2462637"/>
                  <a:pt x="7032033" y="2459106"/>
                </a:cubicBezTo>
                <a:cubicBezTo>
                  <a:pt x="7024972" y="2455577"/>
                  <a:pt x="7014381" y="2453812"/>
                  <a:pt x="7000262" y="2453812"/>
                </a:cubicBezTo>
                <a:cubicBezTo>
                  <a:pt x="6979081" y="2460871"/>
                  <a:pt x="6954370" y="2462637"/>
                  <a:pt x="6926129" y="2459106"/>
                </a:cubicBezTo>
                <a:cubicBezTo>
                  <a:pt x="6897888" y="2455577"/>
                  <a:pt x="6883766" y="2452047"/>
                  <a:pt x="6883766" y="2448517"/>
                </a:cubicBezTo>
                <a:cubicBezTo>
                  <a:pt x="6883766" y="2444986"/>
                  <a:pt x="6880237" y="2446752"/>
                  <a:pt x="6873177" y="2453812"/>
                </a:cubicBezTo>
                <a:cubicBezTo>
                  <a:pt x="6866116" y="2460871"/>
                  <a:pt x="6859056" y="2464402"/>
                  <a:pt x="6851996" y="2464402"/>
                </a:cubicBezTo>
                <a:cubicBezTo>
                  <a:pt x="6844936" y="2464402"/>
                  <a:pt x="6841406" y="2460871"/>
                  <a:pt x="6841406" y="2453812"/>
                </a:cubicBezTo>
                <a:cubicBezTo>
                  <a:pt x="6841406" y="2453812"/>
                  <a:pt x="6843170" y="2452047"/>
                  <a:pt x="6846700" y="2448517"/>
                </a:cubicBezTo>
                <a:cubicBezTo>
                  <a:pt x="6850230" y="2444986"/>
                  <a:pt x="6855525" y="2443221"/>
                  <a:pt x="6862587" y="2443221"/>
                </a:cubicBezTo>
                <a:lnTo>
                  <a:pt x="6873177" y="2443221"/>
                </a:lnTo>
                <a:lnTo>
                  <a:pt x="6862587" y="2432631"/>
                </a:lnTo>
                <a:lnTo>
                  <a:pt x="6830814" y="2443221"/>
                </a:lnTo>
                <a:lnTo>
                  <a:pt x="6809634" y="2453812"/>
                </a:lnTo>
                <a:cubicBezTo>
                  <a:pt x="6809634" y="2446752"/>
                  <a:pt x="6802573" y="2443221"/>
                  <a:pt x="6788454" y="2443221"/>
                </a:cubicBezTo>
                <a:lnTo>
                  <a:pt x="6756682" y="2422040"/>
                </a:lnTo>
                <a:cubicBezTo>
                  <a:pt x="6756682" y="2422040"/>
                  <a:pt x="6760212" y="2423805"/>
                  <a:pt x="6767272" y="2427335"/>
                </a:cubicBezTo>
                <a:cubicBezTo>
                  <a:pt x="6774333" y="2430866"/>
                  <a:pt x="6788454" y="2432631"/>
                  <a:pt x="6809634" y="2432631"/>
                </a:cubicBezTo>
                <a:lnTo>
                  <a:pt x="6830814" y="2422040"/>
                </a:lnTo>
                <a:cubicBezTo>
                  <a:pt x="6830814" y="2422040"/>
                  <a:pt x="6827285" y="2422040"/>
                  <a:pt x="6820224" y="2422040"/>
                </a:cubicBezTo>
                <a:lnTo>
                  <a:pt x="6809634" y="2411450"/>
                </a:lnTo>
                <a:cubicBezTo>
                  <a:pt x="6809634" y="2404390"/>
                  <a:pt x="6813164" y="2400860"/>
                  <a:pt x="6820224" y="2400860"/>
                </a:cubicBezTo>
                <a:cubicBezTo>
                  <a:pt x="6820224" y="2400860"/>
                  <a:pt x="6821991" y="2400860"/>
                  <a:pt x="6825520" y="2400860"/>
                </a:cubicBezTo>
                <a:cubicBezTo>
                  <a:pt x="6829050" y="2400860"/>
                  <a:pt x="6830814" y="2397329"/>
                  <a:pt x="6830814" y="2390269"/>
                </a:cubicBezTo>
                <a:cubicBezTo>
                  <a:pt x="6837876" y="2390269"/>
                  <a:pt x="6837876" y="2386739"/>
                  <a:pt x="6830814" y="2379679"/>
                </a:cubicBezTo>
                <a:cubicBezTo>
                  <a:pt x="6823754" y="2372619"/>
                  <a:pt x="6818458" y="2370852"/>
                  <a:pt x="6814929" y="2374383"/>
                </a:cubicBezTo>
                <a:cubicBezTo>
                  <a:pt x="6811400" y="2377914"/>
                  <a:pt x="6809634" y="2381444"/>
                  <a:pt x="6809634" y="2384973"/>
                </a:cubicBezTo>
                <a:cubicBezTo>
                  <a:pt x="6809634" y="2388504"/>
                  <a:pt x="6806104" y="2388504"/>
                  <a:pt x="6799044" y="2384973"/>
                </a:cubicBezTo>
                <a:cubicBezTo>
                  <a:pt x="6791984" y="2381444"/>
                  <a:pt x="6786688" y="2383209"/>
                  <a:pt x="6783158" y="2390269"/>
                </a:cubicBezTo>
                <a:cubicBezTo>
                  <a:pt x="6779628" y="2397329"/>
                  <a:pt x="6772568" y="2400860"/>
                  <a:pt x="6761977" y="2400860"/>
                </a:cubicBezTo>
                <a:cubicBezTo>
                  <a:pt x="6751387" y="2400860"/>
                  <a:pt x="6742562" y="2397329"/>
                  <a:pt x="6735502" y="2390269"/>
                </a:cubicBezTo>
                <a:cubicBezTo>
                  <a:pt x="6728440" y="2390269"/>
                  <a:pt x="6724910" y="2390269"/>
                  <a:pt x="6724910" y="2390269"/>
                </a:cubicBezTo>
                <a:cubicBezTo>
                  <a:pt x="6703730" y="2397329"/>
                  <a:pt x="6675488" y="2393800"/>
                  <a:pt x="6640188" y="2379679"/>
                </a:cubicBezTo>
                <a:cubicBezTo>
                  <a:pt x="6626067" y="2372619"/>
                  <a:pt x="6608416" y="2365558"/>
                  <a:pt x="6587236" y="2358498"/>
                </a:cubicBezTo>
                <a:cubicBezTo>
                  <a:pt x="6573115" y="2358498"/>
                  <a:pt x="6562525" y="2354967"/>
                  <a:pt x="6555464" y="2347908"/>
                </a:cubicBezTo>
                <a:cubicBezTo>
                  <a:pt x="6548403" y="2347908"/>
                  <a:pt x="6541344" y="2347908"/>
                  <a:pt x="6534284" y="2347908"/>
                </a:cubicBezTo>
                <a:cubicBezTo>
                  <a:pt x="6534284" y="2354967"/>
                  <a:pt x="6537813" y="2362029"/>
                  <a:pt x="6544874" y="2369088"/>
                </a:cubicBezTo>
                <a:cubicBezTo>
                  <a:pt x="6551935" y="2376148"/>
                  <a:pt x="6548403" y="2379679"/>
                  <a:pt x="6534284" y="2379679"/>
                </a:cubicBezTo>
                <a:lnTo>
                  <a:pt x="6513102" y="2369088"/>
                </a:lnTo>
                <a:cubicBezTo>
                  <a:pt x="6513102" y="2369088"/>
                  <a:pt x="6516632" y="2369088"/>
                  <a:pt x="6523694" y="2369088"/>
                </a:cubicBezTo>
                <a:cubicBezTo>
                  <a:pt x="6523694" y="2369088"/>
                  <a:pt x="6523694" y="2365558"/>
                  <a:pt x="6523694" y="2358498"/>
                </a:cubicBezTo>
                <a:cubicBezTo>
                  <a:pt x="6523694" y="2351437"/>
                  <a:pt x="6523694" y="2347908"/>
                  <a:pt x="6523694" y="2347908"/>
                </a:cubicBezTo>
                <a:cubicBezTo>
                  <a:pt x="6523694" y="2347908"/>
                  <a:pt x="6520163" y="2347908"/>
                  <a:pt x="6513102" y="2347908"/>
                </a:cubicBezTo>
                <a:cubicBezTo>
                  <a:pt x="6513102" y="2354967"/>
                  <a:pt x="6509573" y="2358498"/>
                  <a:pt x="6502512" y="2358498"/>
                </a:cubicBezTo>
                <a:cubicBezTo>
                  <a:pt x="6495451" y="2358498"/>
                  <a:pt x="6491922" y="2354967"/>
                  <a:pt x="6491922" y="2347908"/>
                </a:cubicBezTo>
                <a:lnTo>
                  <a:pt x="6491922" y="2337317"/>
                </a:lnTo>
                <a:lnTo>
                  <a:pt x="6470740" y="2326727"/>
                </a:lnTo>
                <a:cubicBezTo>
                  <a:pt x="6463680" y="2326727"/>
                  <a:pt x="6460150" y="2326727"/>
                  <a:pt x="6460150" y="2326727"/>
                </a:cubicBezTo>
                <a:cubicBezTo>
                  <a:pt x="6460150" y="2333787"/>
                  <a:pt x="6460150" y="2337317"/>
                  <a:pt x="6460150" y="2337317"/>
                </a:cubicBezTo>
                <a:lnTo>
                  <a:pt x="6470740" y="2337317"/>
                </a:lnTo>
                <a:cubicBezTo>
                  <a:pt x="6470740" y="2351437"/>
                  <a:pt x="6442499" y="2351437"/>
                  <a:pt x="6386018" y="2337317"/>
                </a:cubicBezTo>
                <a:cubicBezTo>
                  <a:pt x="6371898" y="2330256"/>
                  <a:pt x="6357776" y="2330256"/>
                  <a:pt x="6343656" y="2337317"/>
                </a:cubicBezTo>
                <a:cubicBezTo>
                  <a:pt x="6343656" y="2337317"/>
                  <a:pt x="6338361" y="2335552"/>
                  <a:pt x="6327771" y="2332021"/>
                </a:cubicBezTo>
                <a:cubicBezTo>
                  <a:pt x="6317180" y="2328492"/>
                  <a:pt x="6308354" y="2324962"/>
                  <a:pt x="6301294" y="2321431"/>
                </a:cubicBezTo>
                <a:cubicBezTo>
                  <a:pt x="6294234" y="2317900"/>
                  <a:pt x="6287174" y="2316136"/>
                  <a:pt x="6280114" y="2316136"/>
                </a:cubicBezTo>
                <a:cubicBezTo>
                  <a:pt x="6273053" y="2316136"/>
                  <a:pt x="6269524" y="2316136"/>
                  <a:pt x="6269524" y="2316136"/>
                </a:cubicBezTo>
                <a:cubicBezTo>
                  <a:pt x="6269524" y="2316136"/>
                  <a:pt x="6267758" y="2316136"/>
                  <a:pt x="6264228" y="2316136"/>
                </a:cubicBezTo>
                <a:cubicBezTo>
                  <a:pt x="6260698" y="2316136"/>
                  <a:pt x="6255402" y="2312606"/>
                  <a:pt x="6248342" y="2305546"/>
                </a:cubicBezTo>
                <a:cubicBezTo>
                  <a:pt x="6255402" y="2305546"/>
                  <a:pt x="6260698" y="2305546"/>
                  <a:pt x="6264228" y="2305546"/>
                </a:cubicBezTo>
                <a:cubicBezTo>
                  <a:pt x="6267758" y="2305546"/>
                  <a:pt x="6265994" y="2302015"/>
                  <a:pt x="6258932" y="2294956"/>
                </a:cubicBezTo>
                <a:lnTo>
                  <a:pt x="6290704" y="2294956"/>
                </a:lnTo>
                <a:cubicBezTo>
                  <a:pt x="6297765" y="2294956"/>
                  <a:pt x="6306590" y="2296721"/>
                  <a:pt x="6317180" y="2300250"/>
                </a:cubicBezTo>
                <a:cubicBezTo>
                  <a:pt x="6327771" y="2303781"/>
                  <a:pt x="6336595" y="2305546"/>
                  <a:pt x="6343656" y="2305546"/>
                </a:cubicBezTo>
                <a:lnTo>
                  <a:pt x="6407198" y="2316136"/>
                </a:lnTo>
                <a:cubicBezTo>
                  <a:pt x="6421319" y="2316136"/>
                  <a:pt x="6431909" y="2316136"/>
                  <a:pt x="6438970" y="2316136"/>
                </a:cubicBezTo>
                <a:cubicBezTo>
                  <a:pt x="6431909" y="2309077"/>
                  <a:pt x="6428380" y="2303781"/>
                  <a:pt x="6428380" y="2300250"/>
                </a:cubicBezTo>
                <a:cubicBezTo>
                  <a:pt x="6428380" y="2296721"/>
                  <a:pt x="6428380" y="2294956"/>
                  <a:pt x="6428380" y="2294956"/>
                </a:cubicBezTo>
                <a:lnTo>
                  <a:pt x="6438970" y="2305546"/>
                </a:lnTo>
                <a:cubicBezTo>
                  <a:pt x="6446031" y="2305546"/>
                  <a:pt x="6449560" y="2303781"/>
                  <a:pt x="6449560" y="2300250"/>
                </a:cubicBezTo>
                <a:cubicBezTo>
                  <a:pt x="6449560" y="2296721"/>
                  <a:pt x="6449560" y="2294956"/>
                  <a:pt x="6449560" y="2294956"/>
                </a:cubicBezTo>
                <a:cubicBezTo>
                  <a:pt x="6449560" y="2294956"/>
                  <a:pt x="6446031" y="2294956"/>
                  <a:pt x="6438970" y="2294956"/>
                </a:cubicBezTo>
                <a:cubicBezTo>
                  <a:pt x="6431909" y="2294956"/>
                  <a:pt x="6428380" y="2294956"/>
                  <a:pt x="6428380" y="2294956"/>
                </a:cubicBezTo>
                <a:cubicBezTo>
                  <a:pt x="6428380" y="2287896"/>
                  <a:pt x="6424850" y="2284365"/>
                  <a:pt x="6417788" y="2284365"/>
                </a:cubicBezTo>
                <a:cubicBezTo>
                  <a:pt x="6410728" y="2284365"/>
                  <a:pt x="6405432" y="2282600"/>
                  <a:pt x="6401903" y="2279069"/>
                </a:cubicBezTo>
                <a:cubicBezTo>
                  <a:pt x="6398374" y="2275540"/>
                  <a:pt x="6396608" y="2270244"/>
                  <a:pt x="6396608" y="2263184"/>
                </a:cubicBezTo>
                <a:cubicBezTo>
                  <a:pt x="6396608" y="2256125"/>
                  <a:pt x="6398374" y="2252594"/>
                  <a:pt x="6401903" y="2252594"/>
                </a:cubicBezTo>
                <a:close/>
                <a:moveTo>
                  <a:pt x="5994172" y="2252594"/>
                </a:moveTo>
                <a:cubicBezTo>
                  <a:pt x="5994172" y="2252594"/>
                  <a:pt x="5997702" y="2252594"/>
                  <a:pt x="6004764" y="2252594"/>
                </a:cubicBezTo>
                <a:lnTo>
                  <a:pt x="5994172" y="2263184"/>
                </a:lnTo>
                <a:close/>
                <a:moveTo>
                  <a:pt x="4702142" y="2252594"/>
                </a:moveTo>
                <a:cubicBezTo>
                  <a:pt x="4709203" y="2252594"/>
                  <a:pt x="4716263" y="2252594"/>
                  <a:pt x="4723324" y="2252594"/>
                </a:cubicBezTo>
                <a:lnTo>
                  <a:pt x="4765684" y="2273775"/>
                </a:lnTo>
                <a:lnTo>
                  <a:pt x="4765684" y="2284365"/>
                </a:lnTo>
                <a:cubicBezTo>
                  <a:pt x="4758624" y="2284365"/>
                  <a:pt x="4751565" y="2282600"/>
                  <a:pt x="4744504" y="2279069"/>
                </a:cubicBezTo>
                <a:cubicBezTo>
                  <a:pt x="4737443" y="2275540"/>
                  <a:pt x="4733914" y="2273775"/>
                  <a:pt x="4733914" y="2273775"/>
                </a:cubicBezTo>
                <a:cubicBezTo>
                  <a:pt x="4726853" y="2266715"/>
                  <a:pt x="4716263" y="2263184"/>
                  <a:pt x="4702142" y="2263184"/>
                </a:cubicBezTo>
                <a:close/>
                <a:moveTo>
                  <a:pt x="7847494" y="2242004"/>
                </a:moveTo>
                <a:cubicBezTo>
                  <a:pt x="7854556" y="2242004"/>
                  <a:pt x="7858085" y="2242004"/>
                  <a:pt x="7858085" y="2242004"/>
                </a:cubicBezTo>
                <a:lnTo>
                  <a:pt x="7847494" y="2252594"/>
                </a:lnTo>
                <a:close/>
                <a:moveTo>
                  <a:pt x="7720409" y="2242004"/>
                </a:moveTo>
                <a:lnTo>
                  <a:pt x="7773361" y="2252594"/>
                </a:lnTo>
                <a:cubicBezTo>
                  <a:pt x="7773361" y="2259654"/>
                  <a:pt x="7762772" y="2259654"/>
                  <a:pt x="7741590" y="2252594"/>
                </a:cubicBezTo>
                <a:cubicBezTo>
                  <a:pt x="7734530" y="2252594"/>
                  <a:pt x="7727471" y="2249063"/>
                  <a:pt x="7720409" y="2242004"/>
                </a:cubicBezTo>
                <a:close/>
                <a:moveTo>
                  <a:pt x="7127347" y="2242004"/>
                </a:moveTo>
                <a:lnTo>
                  <a:pt x="7127347" y="2252594"/>
                </a:lnTo>
                <a:cubicBezTo>
                  <a:pt x="7141466" y="2259654"/>
                  <a:pt x="7148526" y="2259654"/>
                  <a:pt x="7148526" y="2252594"/>
                </a:cubicBezTo>
                <a:cubicBezTo>
                  <a:pt x="7148526" y="2245533"/>
                  <a:pt x="7141466" y="2242004"/>
                  <a:pt x="7127347" y="2242004"/>
                </a:cubicBezTo>
                <a:close/>
                <a:moveTo>
                  <a:pt x="6904948" y="2242004"/>
                </a:moveTo>
                <a:cubicBezTo>
                  <a:pt x="6904948" y="2249063"/>
                  <a:pt x="6904948" y="2252594"/>
                  <a:pt x="6904948" y="2252594"/>
                </a:cubicBezTo>
                <a:cubicBezTo>
                  <a:pt x="6904948" y="2252594"/>
                  <a:pt x="6908477" y="2254359"/>
                  <a:pt x="6915539" y="2257889"/>
                </a:cubicBezTo>
                <a:cubicBezTo>
                  <a:pt x="6922600" y="2261419"/>
                  <a:pt x="6922600" y="2266715"/>
                  <a:pt x="6915539" y="2273775"/>
                </a:cubicBezTo>
                <a:cubicBezTo>
                  <a:pt x="6908477" y="2273775"/>
                  <a:pt x="6904948" y="2275540"/>
                  <a:pt x="6904948" y="2279069"/>
                </a:cubicBezTo>
                <a:cubicBezTo>
                  <a:pt x="6904948" y="2282600"/>
                  <a:pt x="6906714" y="2284365"/>
                  <a:pt x="6910244" y="2284365"/>
                </a:cubicBezTo>
                <a:cubicBezTo>
                  <a:pt x="6913773" y="2284365"/>
                  <a:pt x="6917304" y="2284365"/>
                  <a:pt x="6920833" y="2284365"/>
                </a:cubicBezTo>
                <a:cubicBezTo>
                  <a:pt x="6924362" y="2284365"/>
                  <a:pt x="6926129" y="2282600"/>
                  <a:pt x="6926129" y="2279069"/>
                </a:cubicBezTo>
                <a:cubicBezTo>
                  <a:pt x="6926129" y="2275540"/>
                  <a:pt x="6929658" y="2273775"/>
                  <a:pt x="6936718" y="2273775"/>
                </a:cubicBezTo>
                <a:cubicBezTo>
                  <a:pt x="6936718" y="2266715"/>
                  <a:pt x="6940248" y="2264948"/>
                  <a:pt x="6947310" y="2268479"/>
                </a:cubicBezTo>
                <a:cubicBezTo>
                  <a:pt x="6954370" y="2272010"/>
                  <a:pt x="6957900" y="2270244"/>
                  <a:pt x="6957900" y="2263184"/>
                </a:cubicBezTo>
                <a:cubicBezTo>
                  <a:pt x="6957900" y="2256125"/>
                  <a:pt x="6957900" y="2252594"/>
                  <a:pt x="6957900" y="2252594"/>
                </a:cubicBezTo>
                <a:cubicBezTo>
                  <a:pt x="6957900" y="2252594"/>
                  <a:pt x="6954370" y="2254359"/>
                  <a:pt x="6947310" y="2257889"/>
                </a:cubicBezTo>
                <a:cubicBezTo>
                  <a:pt x="6940248" y="2261419"/>
                  <a:pt x="6936718" y="2259654"/>
                  <a:pt x="6936718" y="2252594"/>
                </a:cubicBezTo>
                <a:lnTo>
                  <a:pt x="6926129" y="2242004"/>
                </a:lnTo>
                <a:cubicBezTo>
                  <a:pt x="6926129" y="2249063"/>
                  <a:pt x="6922600" y="2249063"/>
                  <a:pt x="6915539" y="2242004"/>
                </a:cubicBezTo>
                <a:cubicBezTo>
                  <a:pt x="6915539" y="2242004"/>
                  <a:pt x="6913773" y="2242004"/>
                  <a:pt x="6910244" y="2242004"/>
                </a:cubicBezTo>
                <a:close/>
                <a:moveTo>
                  <a:pt x="6650778" y="2242004"/>
                </a:moveTo>
                <a:cubicBezTo>
                  <a:pt x="6657839" y="2242004"/>
                  <a:pt x="6661368" y="2242004"/>
                  <a:pt x="6661368" y="2242004"/>
                </a:cubicBezTo>
                <a:cubicBezTo>
                  <a:pt x="6661368" y="2256125"/>
                  <a:pt x="6657839" y="2259654"/>
                  <a:pt x="6650778" y="2252594"/>
                </a:cubicBezTo>
                <a:cubicBezTo>
                  <a:pt x="6643717" y="2252594"/>
                  <a:pt x="6640188" y="2250829"/>
                  <a:pt x="6640188" y="2247298"/>
                </a:cubicBezTo>
                <a:cubicBezTo>
                  <a:pt x="6640188" y="2243769"/>
                  <a:pt x="6643717" y="2242004"/>
                  <a:pt x="6650778" y="2242004"/>
                </a:cubicBezTo>
                <a:close/>
                <a:moveTo>
                  <a:pt x="6619006" y="2242004"/>
                </a:moveTo>
                <a:lnTo>
                  <a:pt x="6629598" y="2242004"/>
                </a:lnTo>
                <a:lnTo>
                  <a:pt x="6629598" y="2252594"/>
                </a:lnTo>
                <a:cubicBezTo>
                  <a:pt x="6629598" y="2252594"/>
                  <a:pt x="6626067" y="2249063"/>
                  <a:pt x="6619006" y="2242004"/>
                </a:cubicBezTo>
                <a:close/>
                <a:moveTo>
                  <a:pt x="6491922" y="2242004"/>
                </a:moveTo>
                <a:cubicBezTo>
                  <a:pt x="6498983" y="2242004"/>
                  <a:pt x="6509573" y="2245533"/>
                  <a:pt x="6523694" y="2252594"/>
                </a:cubicBezTo>
                <a:lnTo>
                  <a:pt x="6544874" y="2252594"/>
                </a:lnTo>
                <a:lnTo>
                  <a:pt x="6555464" y="2263184"/>
                </a:lnTo>
                <a:lnTo>
                  <a:pt x="6566054" y="2273775"/>
                </a:lnTo>
                <a:cubicBezTo>
                  <a:pt x="6551935" y="2273775"/>
                  <a:pt x="6537813" y="2270244"/>
                  <a:pt x="6523694" y="2263184"/>
                </a:cubicBezTo>
                <a:cubicBezTo>
                  <a:pt x="6502512" y="2256125"/>
                  <a:pt x="6491922" y="2249063"/>
                  <a:pt x="6491922" y="2242004"/>
                </a:cubicBezTo>
                <a:close/>
                <a:moveTo>
                  <a:pt x="7815724" y="2231413"/>
                </a:moveTo>
                <a:cubicBezTo>
                  <a:pt x="7815724" y="2231413"/>
                  <a:pt x="7817490" y="2233177"/>
                  <a:pt x="7821019" y="2236708"/>
                </a:cubicBezTo>
                <a:cubicBezTo>
                  <a:pt x="7824548" y="2240238"/>
                  <a:pt x="7826313" y="2242004"/>
                  <a:pt x="7826313" y="2242004"/>
                </a:cubicBezTo>
                <a:lnTo>
                  <a:pt x="7815724" y="2242004"/>
                </a:lnTo>
                <a:close/>
                <a:moveTo>
                  <a:pt x="6830814" y="2231413"/>
                </a:moveTo>
                <a:cubicBezTo>
                  <a:pt x="6823754" y="2231413"/>
                  <a:pt x="6821991" y="2233177"/>
                  <a:pt x="6825520" y="2236708"/>
                </a:cubicBezTo>
                <a:cubicBezTo>
                  <a:pt x="6829050" y="2240238"/>
                  <a:pt x="6839640" y="2242004"/>
                  <a:pt x="6857292" y="2242004"/>
                </a:cubicBezTo>
                <a:cubicBezTo>
                  <a:pt x="6874943" y="2242004"/>
                  <a:pt x="6883766" y="2240238"/>
                  <a:pt x="6883766" y="2236708"/>
                </a:cubicBezTo>
                <a:cubicBezTo>
                  <a:pt x="6883766" y="2233177"/>
                  <a:pt x="6876706" y="2231413"/>
                  <a:pt x="6862587" y="2231413"/>
                </a:cubicBezTo>
                <a:cubicBezTo>
                  <a:pt x="6848466" y="2231413"/>
                  <a:pt x="6837876" y="2231413"/>
                  <a:pt x="6830814" y="2231413"/>
                </a:cubicBezTo>
                <a:close/>
                <a:moveTo>
                  <a:pt x="6460150" y="2231413"/>
                </a:moveTo>
                <a:cubicBezTo>
                  <a:pt x="6460150" y="2231413"/>
                  <a:pt x="6463680" y="2234944"/>
                  <a:pt x="6470740" y="2242004"/>
                </a:cubicBezTo>
                <a:lnTo>
                  <a:pt x="6460150" y="2242004"/>
                </a:lnTo>
                <a:close/>
                <a:moveTo>
                  <a:pt x="4617420" y="2231413"/>
                </a:moveTo>
                <a:lnTo>
                  <a:pt x="4628010" y="2231413"/>
                </a:lnTo>
                <a:cubicBezTo>
                  <a:pt x="4642130" y="2238473"/>
                  <a:pt x="4649190" y="2243769"/>
                  <a:pt x="4649190" y="2247298"/>
                </a:cubicBezTo>
                <a:cubicBezTo>
                  <a:pt x="4649190" y="2250829"/>
                  <a:pt x="4649190" y="2252594"/>
                  <a:pt x="4649190" y="2252594"/>
                </a:cubicBezTo>
                <a:cubicBezTo>
                  <a:pt x="4649190" y="2252594"/>
                  <a:pt x="4645660" y="2249063"/>
                  <a:pt x="4638599" y="2242004"/>
                </a:cubicBezTo>
                <a:cubicBezTo>
                  <a:pt x="4631539" y="2242004"/>
                  <a:pt x="4624480" y="2238473"/>
                  <a:pt x="4617420" y="2231413"/>
                </a:cubicBezTo>
                <a:close/>
                <a:moveTo>
                  <a:pt x="6980404" y="2214204"/>
                </a:moveTo>
                <a:cubicBezTo>
                  <a:pt x="6977757" y="2213321"/>
                  <a:pt x="6975550" y="2213763"/>
                  <a:pt x="6973785" y="2215527"/>
                </a:cubicBezTo>
                <a:cubicBezTo>
                  <a:pt x="6970256" y="2219058"/>
                  <a:pt x="6963196" y="2220823"/>
                  <a:pt x="6952604" y="2220823"/>
                </a:cubicBezTo>
                <a:cubicBezTo>
                  <a:pt x="6942014" y="2220823"/>
                  <a:pt x="6936718" y="2220823"/>
                  <a:pt x="6936718" y="2220823"/>
                </a:cubicBezTo>
                <a:cubicBezTo>
                  <a:pt x="6950840" y="2227882"/>
                  <a:pt x="6968491" y="2231413"/>
                  <a:pt x="6989670" y="2231413"/>
                </a:cubicBezTo>
                <a:lnTo>
                  <a:pt x="6989670" y="2220823"/>
                </a:lnTo>
                <a:cubicBezTo>
                  <a:pt x="6986141" y="2217292"/>
                  <a:pt x="6983053" y="2215086"/>
                  <a:pt x="6980404" y="2214204"/>
                </a:cubicBezTo>
                <a:close/>
                <a:moveTo>
                  <a:pt x="7932219" y="2210232"/>
                </a:moveTo>
                <a:cubicBezTo>
                  <a:pt x="7932219" y="2217292"/>
                  <a:pt x="7933983" y="2220823"/>
                  <a:pt x="7937513" y="2220823"/>
                </a:cubicBezTo>
                <a:cubicBezTo>
                  <a:pt x="7941042" y="2220823"/>
                  <a:pt x="7942808" y="2219058"/>
                  <a:pt x="7942808" y="2215527"/>
                </a:cubicBezTo>
                <a:cubicBezTo>
                  <a:pt x="7942808" y="2211996"/>
                  <a:pt x="7939279" y="2210232"/>
                  <a:pt x="7932219" y="2210232"/>
                </a:cubicBezTo>
                <a:close/>
                <a:moveTo>
                  <a:pt x="6857292" y="2210232"/>
                </a:moveTo>
                <a:cubicBezTo>
                  <a:pt x="6853762" y="2210232"/>
                  <a:pt x="6851996" y="2213763"/>
                  <a:pt x="6851996" y="2220823"/>
                </a:cubicBezTo>
                <a:cubicBezTo>
                  <a:pt x="6851996" y="2220823"/>
                  <a:pt x="6853762" y="2219058"/>
                  <a:pt x="6857292" y="2215527"/>
                </a:cubicBezTo>
                <a:cubicBezTo>
                  <a:pt x="6860821" y="2211996"/>
                  <a:pt x="6860821" y="2210232"/>
                  <a:pt x="6857292" y="2210232"/>
                </a:cubicBezTo>
                <a:close/>
                <a:moveTo>
                  <a:pt x="5522900" y="2210232"/>
                </a:moveTo>
                <a:cubicBezTo>
                  <a:pt x="5519370" y="2210232"/>
                  <a:pt x="5514074" y="2213763"/>
                  <a:pt x="5507014" y="2220823"/>
                </a:cubicBezTo>
                <a:lnTo>
                  <a:pt x="5517604" y="2220823"/>
                </a:lnTo>
                <a:cubicBezTo>
                  <a:pt x="5531724" y="2220823"/>
                  <a:pt x="5538785" y="2220823"/>
                  <a:pt x="5538785" y="2220823"/>
                </a:cubicBezTo>
                <a:cubicBezTo>
                  <a:pt x="5538785" y="2220823"/>
                  <a:pt x="5535256" y="2217292"/>
                  <a:pt x="5528195" y="2210232"/>
                </a:cubicBezTo>
                <a:cubicBezTo>
                  <a:pt x="5528195" y="2210232"/>
                  <a:pt x="5526429" y="2210232"/>
                  <a:pt x="5522900" y="2210232"/>
                </a:cubicBezTo>
                <a:close/>
                <a:moveTo>
                  <a:pt x="5210482" y="2210232"/>
                </a:moveTo>
                <a:lnTo>
                  <a:pt x="5242254" y="2210232"/>
                </a:lnTo>
                <a:lnTo>
                  <a:pt x="5263434" y="2220823"/>
                </a:lnTo>
                <a:lnTo>
                  <a:pt x="5221073" y="2220823"/>
                </a:lnTo>
                <a:close/>
                <a:moveTo>
                  <a:pt x="7317974" y="2199642"/>
                </a:moveTo>
                <a:cubicBezTo>
                  <a:pt x="7346216" y="2199642"/>
                  <a:pt x="7360336" y="2206702"/>
                  <a:pt x="7360336" y="2220823"/>
                </a:cubicBezTo>
                <a:cubicBezTo>
                  <a:pt x="7353274" y="2220823"/>
                  <a:pt x="7342684" y="2217292"/>
                  <a:pt x="7328564" y="2210232"/>
                </a:cubicBezTo>
                <a:close/>
                <a:moveTo>
                  <a:pt x="6460150" y="2199642"/>
                </a:moveTo>
                <a:lnTo>
                  <a:pt x="6513102" y="2210232"/>
                </a:lnTo>
                <a:cubicBezTo>
                  <a:pt x="6513102" y="2210232"/>
                  <a:pt x="6518398" y="2208467"/>
                  <a:pt x="6528988" y="2204937"/>
                </a:cubicBezTo>
                <a:cubicBezTo>
                  <a:pt x="6539579" y="2201407"/>
                  <a:pt x="6544874" y="2203173"/>
                  <a:pt x="6544874" y="2210232"/>
                </a:cubicBezTo>
                <a:cubicBezTo>
                  <a:pt x="6544874" y="2210232"/>
                  <a:pt x="6544874" y="2211996"/>
                  <a:pt x="6544874" y="2215527"/>
                </a:cubicBezTo>
                <a:cubicBezTo>
                  <a:pt x="6544874" y="2219058"/>
                  <a:pt x="6544874" y="2220823"/>
                  <a:pt x="6544874" y="2220823"/>
                </a:cubicBezTo>
                <a:cubicBezTo>
                  <a:pt x="6551935" y="2220823"/>
                  <a:pt x="6555464" y="2220823"/>
                  <a:pt x="6555464" y="2220823"/>
                </a:cubicBezTo>
                <a:cubicBezTo>
                  <a:pt x="6562525" y="2220823"/>
                  <a:pt x="6566054" y="2224352"/>
                  <a:pt x="6566054" y="2231413"/>
                </a:cubicBezTo>
                <a:lnTo>
                  <a:pt x="6555464" y="2231413"/>
                </a:lnTo>
                <a:lnTo>
                  <a:pt x="6534284" y="2231413"/>
                </a:lnTo>
                <a:lnTo>
                  <a:pt x="6523694" y="2231413"/>
                </a:lnTo>
                <a:close/>
                <a:moveTo>
                  <a:pt x="4988084" y="2199642"/>
                </a:moveTo>
                <a:lnTo>
                  <a:pt x="4998674" y="2199642"/>
                </a:lnTo>
                <a:cubicBezTo>
                  <a:pt x="5005734" y="2206702"/>
                  <a:pt x="5009265" y="2210232"/>
                  <a:pt x="5009265" y="2210232"/>
                </a:cubicBezTo>
                <a:cubicBezTo>
                  <a:pt x="5016325" y="2203173"/>
                  <a:pt x="5025150" y="2201407"/>
                  <a:pt x="5035740" y="2204937"/>
                </a:cubicBezTo>
                <a:cubicBezTo>
                  <a:pt x="5046332" y="2208467"/>
                  <a:pt x="5060450" y="2211996"/>
                  <a:pt x="5078102" y="2215527"/>
                </a:cubicBezTo>
                <a:cubicBezTo>
                  <a:pt x="5095752" y="2219058"/>
                  <a:pt x="5108108" y="2224352"/>
                  <a:pt x="5115169" y="2231413"/>
                </a:cubicBezTo>
                <a:cubicBezTo>
                  <a:pt x="5108108" y="2231413"/>
                  <a:pt x="5104578" y="2231413"/>
                  <a:pt x="5104578" y="2231413"/>
                </a:cubicBezTo>
                <a:cubicBezTo>
                  <a:pt x="5104578" y="2238473"/>
                  <a:pt x="5104578" y="2242004"/>
                  <a:pt x="5104578" y="2242004"/>
                </a:cubicBezTo>
                <a:lnTo>
                  <a:pt x="5115169" y="2231413"/>
                </a:lnTo>
                <a:cubicBezTo>
                  <a:pt x="5136350" y="2238473"/>
                  <a:pt x="5150469" y="2242004"/>
                  <a:pt x="5157530" y="2242004"/>
                </a:cubicBezTo>
                <a:lnTo>
                  <a:pt x="5221073" y="2252594"/>
                </a:lnTo>
                <a:lnTo>
                  <a:pt x="5263434" y="2263184"/>
                </a:lnTo>
                <a:cubicBezTo>
                  <a:pt x="5256373" y="2270244"/>
                  <a:pt x="5256373" y="2280834"/>
                  <a:pt x="5263434" y="2294956"/>
                </a:cubicBezTo>
                <a:lnTo>
                  <a:pt x="5284614" y="2305546"/>
                </a:lnTo>
                <a:cubicBezTo>
                  <a:pt x="5284614" y="2312606"/>
                  <a:pt x="5288146" y="2312606"/>
                  <a:pt x="5295206" y="2305546"/>
                </a:cubicBezTo>
                <a:cubicBezTo>
                  <a:pt x="5302266" y="2298485"/>
                  <a:pt x="5309326" y="2298485"/>
                  <a:pt x="5316386" y="2305546"/>
                </a:cubicBezTo>
                <a:cubicBezTo>
                  <a:pt x="5316386" y="2312606"/>
                  <a:pt x="5318152" y="2316136"/>
                  <a:pt x="5321681" y="2316136"/>
                </a:cubicBezTo>
                <a:cubicBezTo>
                  <a:pt x="5325212" y="2316136"/>
                  <a:pt x="5326977" y="2316136"/>
                  <a:pt x="5326977" y="2316136"/>
                </a:cubicBezTo>
                <a:cubicBezTo>
                  <a:pt x="5326977" y="2316136"/>
                  <a:pt x="5330506" y="2316136"/>
                  <a:pt x="5337566" y="2316136"/>
                </a:cubicBezTo>
                <a:cubicBezTo>
                  <a:pt x="5379929" y="2330256"/>
                  <a:pt x="5408170" y="2337317"/>
                  <a:pt x="5422291" y="2337317"/>
                </a:cubicBezTo>
                <a:cubicBezTo>
                  <a:pt x="5429352" y="2337317"/>
                  <a:pt x="5432881" y="2339082"/>
                  <a:pt x="5432881" y="2342612"/>
                </a:cubicBezTo>
                <a:cubicBezTo>
                  <a:pt x="5432881" y="2346143"/>
                  <a:pt x="5429352" y="2349673"/>
                  <a:pt x="5422291" y="2353202"/>
                </a:cubicBezTo>
                <a:cubicBezTo>
                  <a:pt x="5415230" y="2356733"/>
                  <a:pt x="5404640" y="2356733"/>
                  <a:pt x="5390518" y="2353202"/>
                </a:cubicBezTo>
                <a:cubicBezTo>
                  <a:pt x="5376400" y="2349673"/>
                  <a:pt x="5362278" y="2346143"/>
                  <a:pt x="5348158" y="2342612"/>
                </a:cubicBezTo>
                <a:cubicBezTo>
                  <a:pt x="5334037" y="2339082"/>
                  <a:pt x="5323448" y="2333787"/>
                  <a:pt x="5316386" y="2326727"/>
                </a:cubicBezTo>
                <a:lnTo>
                  <a:pt x="5274025" y="2316136"/>
                </a:lnTo>
                <a:lnTo>
                  <a:pt x="5252844" y="2305546"/>
                </a:lnTo>
                <a:cubicBezTo>
                  <a:pt x="5245784" y="2298485"/>
                  <a:pt x="5235194" y="2294956"/>
                  <a:pt x="5221073" y="2294956"/>
                </a:cubicBezTo>
                <a:cubicBezTo>
                  <a:pt x="5199892" y="2294956"/>
                  <a:pt x="5184006" y="2293190"/>
                  <a:pt x="5173416" y="2289660"/>
                </a:cubicBezTo>
                <a:cubicBezTo>
                  <a:pt x="5162825" y="2286129"/>
                  <a:pt x="5146940" y="2282600"/>
                  <a:pt x="5125758" y="2279069"/>
                </a:cubicBezTo>
                <a:cubicBezTo>
                  <a:pt x="5104578" y="2275540"/>
                  <a:pt x="5090458" y="2270244"/>
                  <a:pt x="5083398" y="2263184"/>
                </a:cubicBezTo>
                <a:cubicBezTo>
                  <a:pt x="5076338" y="2263184"/>
                  <a:pt x="5067511" y="2261419"/>
                  <a:pt x="5056921" y="2257889"/>
                </a:cubicBezTo>
                <a:cubicBezTo>
                  <a:pt x="5046332" y="2254359"/>
                  <a:pt x="5041036" y="2252594"/>
                  <a:pt x="5041036" y="2252594"/>
                </a:cubicBezTo>
                <a:lnTo>
                  <a:pt x="4966902" y="2220823"/>
                </a:lnTo>
                <a:cubicBezTo>
                  <a:pt x="4973963" y="2220823"/>
                  <a:pt x="4973963" y="2217292"/>
                  <a:pt x="4966902" y="2210232"/>
                </a:cubicBezTo>
                <a:lnTo>
                  <a:pt x="4977492" y="2210232"/>
                </a:lnTo>
                <a:lnTo>
                  <a:pt x="4988084" y="2210232"/>
                </a:lnTo>
                <a:close/>
                <a:moveTo>
                  <a:pt x="4670372" y="2199642"/>
                </a:moveTo>
                <a:cubicBezTo>
                  <a:pt x="4670372" y="2199642"/>
                  <a:pt x="4672136" y="2201407"/>
                  <a:pt x="4675666" y="2204937"/>
                </a:cubicBezTo>
                <a:cubicBezTo>
                  <a:pt x="4679196" y="2208467"/>
                  <a:pt x="4684491" y="2210232"/>
                  <a:pt x="4691551" y="2210232"/>
                </a:cubicBezTo>
                <a:lnTo>
                  <a:pt x="4680962" y="2210232"/>
                </a:lnTo>
                <a:cubicBezTo>
                  <a:pt x="4673901" y="2210232"/>
                  <a:pt x="4670372" y="2210232"/>
                  <a:pt x="4670372" y="2210232"/>
                </a:cubicBezTo>
                <a:close/>
                <a:moveTo>
                  <a:pt x="5925334" y="2194346"/>
                </a:moveTo>
                <a:cubicBezTo>
                  <a:pt x="5921805" y="2194346"/>
                  <a:pt x="5920039" y="2196112"/>
                  <a:pt x="5920039" y="2199642"/>
                </a:cubicBezTo>
                <a:cubicBezTo>
                  <a:pt x="5920039" y="2199642"/>
                  <a:pt x="5923568" y="2199642"/>
                  <a:pt x="5930630" y="2199642"/>
                </a:cubicBezTo>
                <a:lnTo>
                  <a:pt x="5941220" y="2199642"/>
                </a:lnTo>
                <a:cubicBezTo>
                  <a:pt x="5934160" y="2196112"/>
                  <a:pt x="5928866" y="2194346"/>
                  <a:pt x="5925334" y="2194346"/>
                </a:cubicBezTo>
                <a:close/>
                <a:moveTo>
                  <a:pt x="7476830" y="2189051"/>
                </a:moveTo>
                <a:lnTo>
                  <a:pt x="7487420" y="2189051"/>
                </a:lnTo>
                <a:lnTo>
                  <a:pt x="7487420" y="2199642"/>
                </a:lnTo>
                <a:cubicBezTo>
                  <a:pt x="7480360" y="2199642"/>
                  <a:pt x="7476830" y="2196111"/>
                  <a:pt x="7476830" y="2189051"/>
                </a:cubicBezTo>
                <a:close/>
                <a:moveTo>
                  <a:pt x="6682550" y="2189051"/>
                </a:moveTo>
                <a:lnTo>
                  <a:pt x="6682550" y="2199642"/>
                </a:lnTo>
                <a:cubicBezTo>
                  <a:pt x="6675488" y="2199642"/>
                  <a:pt x="6671958" y="2199642"/>
                  <a:pt x="6671958" y="2199642"/>
                </a:cubicBezTo>
                <a:close/>
                <a:moveTo>
                  <a:pt x="6491922" y="2189051"/>
                </a:moveTo>
                <a:cubicBezTo>
                  <a:pt x="6498983" y="2189051"/>
                  <a:pt x="6502512" y="2192581"/>
                  <a:pt x="6502512" y="2199642"/>
                </a:cubicBezTo>
                <a:cubicBezTo>
                  <a:pt x="6502512" y="2199642"/>
                  <a:pt x="6500746" y="2199642"/>
                  <a:pt x="6497217" y="2199642"/>
                </a:cubicBezTo>
                <a:cubicBezTo>
                  <a:pt x="6493688" y="2199642"/>
                  <a:pt x="6491922" y="2197877"/>
                  <a:pt x="6491922" y="2194346"/>
                </a:cubicBezTo>
                <a:cubicBezTo>
                  <a:pt x="6491922" y="2190817"/>
                  <a:pt x="6491922" y="2189051"/>
                  <a:pt x="6491922" y="2189051"/>
                </a:cubicBezTo>
                <a:close/>
                <a:moveTo>
                  <a:pt x="6301294" y="2189051"/>
                </a:moveTo>
                <a:cubicBezTo>
                  <a:pt x="6308354" y="2189051"/>
                  <a:pt x="6311884" y="2189051"/>
                  <a:pt x="6311884" y="2189051"/>
                </a:cubicBezTo>
                <a:lnTo>
                  <a:pt x="6311884" y="2199642"/>
                </a:lnTo>
                <a:cubicBezTo>
                  <a:pt x="6311884" y="2199642"/>
                  <a:pt x="6308354" y="2196111"/>
                  <a:pt x="6301294" y="2189051"/>
                </a:cubicBezTo>
                <a:close/>
                <a:moveTo>
                  <a:pt x="5909449" y="2189051"/>
                </a:moveTo>
                <a:cubicBezTo>
                  <a:pt x="5909449" y="2196111"/>
                  <a:pt x="5909449" y="2199642"/>
                  <a:pt x="5909449" y="2199642"/>
                </a:cubicBezTo>
                <a:lnTo>
                  <a:pt x="5920039" y="2189051"/>
                </a:lnTo>
                <a:cubicBezTo>
                  <a:pt x="5912978" y="2189051"/>
                  <a:pt x="5909449" y="2189051"/>
                  <a:pt x="5909449" y="2189051"/>
                </a:cubicBezTo>
                <a:close/>
                <a:moveTo>
                  <a:pt x="4903360" y="2189051"/>
                </a:moveTo>
                <a:cubicBezTo>
                  <a:pt x="4910421" y="2189051"/>
                  <a:pt x="4913950" y="2189051"/>
                  <a:pt x="4913950" y="2189051"/>
                </a:cubicBezTo>
                <a:lnTo>
                  <a:pt x="4924540" y="2199642"/>
                </a:lnTo>
                <a:lnTo>
                  <a:pt x="4903360" y="2199642"/>
                </a:lnTo>
                <a:close/>
                <a:moveTo>
                  <a:pt x="4204393" y="2189051"/>
                </a:moveTo>
                <a:cubicBezTo>
                  <a:pt x="4218514" y="2189051"/>
                  <a:pt x="4236164" y="2194346"/>
                  <a:pt x="4257345" y="2204937"/>
                </a:cubicBezTo>
                <a:cubicBezTo>
                  <a:pt x="4278526" y="2215527"/>
                  <a:pt x="4289116" y="2220823"/>
                  <a:pt x="4289116" y="2220823"/>
                </a:cubicBezTo>
                <a:lnTo>
                  <a:pt x="4225574" y="2210232"/>
                </a:lnTo>
                <a:cubicBezTo>
                  <a:pt x="4211452" y="2196111"/>
                  <a:pt x="4204393" y="2189051"/>
                  <a:pt x="4204393" y="2189051"/>
                </a:cubicBezTo>
                <a:close/>
                <a:moveTo>
                  <a:pt x="7868675" y="2178461"/>
                </a:moveTo>
                <a:cubicBezTo>
                  <a:pt x="7875736" y="2178461"/>
                  <a:pt x="7879267" y="2180225"/>
                  <a:pt x="7879267" y="2183756"/>
                </a:cubicBezTo>
                <a:cubicBezTo>
                  <a:pt x="7879267" y="2187286"/>
                  <a:pt x="7875736" y="2189051"/>
                  <a:pt x="7868675" y="2189051"/>
                </a:cubicBezTo>
                <a:cubicBezTo>
                  <a:pt x="7861615" y="2189051"/>
                  <a:pt x="7858085" y="2187286"/>
                  <a:pt x="7858085" y="2183756"/>
                </a:cubicBezTo>
                <a:cubicBezTo>
                  <a:pt x="7858085" y="2180225"/>
                  <a:pt x="7861615" y="2178461"/>
                  <a:pt x="7868675" y="2178461"/>
                </a:cubicBezTo>
                <a:close/>
                <a:moveTo>
                  <a:pt x="7635686" y="2178461"/>
                </a:moveTo>
                <a:lnTo>
                  <a:pt x="7625096" y="2189051"/>
                </a:lnTo>
                <a:cubicBezTo>
                  <a:pt x="7632156" y="2189051"/>
                  <a:pt x="7635686" y="2189051"/>
                  <a:pt x="7635686" y="2189051"/>
                </a:cubicBezTo>
                <a:close/>
                <a:moveTo>
                  <a:pt x="6936718" y="2178461"/>
                </a:moveTo>
                <a:lnTo>
                  <a:pt x="6936718" y="2189051"/>
                </a:lnTo>
                <a:lnTo>
                  <a:pt x="6947310" y="2178461"/>
                </a:lnTo>
                <a:close/>
                <a:moveTo>
                  <a:pt x="6703730" y="2178461"/>
                </a:moveTo>
                <a:lnTo>
                  <a:pt x="6724910" y="2189051"/>
                </a:lnTo>
                <a:lnTo>
                  <a:pt x="6703730" y="2189051"/>
                </a:lnTo>
                <a:close/>
                <a:moveTo>
                  <a:pt x="5867087" y="2178461"/>
                </a:moveTo>
                <a:lnTo>
                  <a:pt x="5867087" y="2189051"/>
                </a:lnTo>
                <a:lnTo>
                  <a:pt x="5888268" y="2189051"/>
                </a:lnTo>
                <a:cubicBezTo>
                  <a:pt x="5888268" y="2181992"/>
                  <a:pt x="5881208" y="2178461"/>
                  <a:pt x="5867087" y="2178461"/>
                </a:cubicBezTo>
                <a:close/>
                <a:moveTo>
                  <a:pt x="7720409" y="2167871"/>
                </a:moveTo>
                <a:cubicBezTo>
                  <a:pt x="7720409" y="2167871"/>
                  <a:pt x="7720409" y="2171400"/>
                  <a:pt x="7720409" y="2178461"/>
                </a:cubicBezTo>
                <a:lnTo>
                  <a:pt x="7720409" y="2189051"/>
                </a:lnTo>
                <a:cubicBezTo>
                  <a:pt x="7720409" y="2189051"/>
                  <a:pt x="7716880" y="2185521"/>
                  <a:pt x="7709820" y="2178461"/>
                </a:cubicBezTo>
                <a:cubicBezTo>
                  <a:pt x="7709820" y="2171400"/>
                  <a:pt x="7713348" y="2167871"/>
                  <a:pt x="7720409" y="2167871"/>
                </a:cubicBezTo>
                <a:close/>
                <a:moveTo>
                  <a:pt x="6121257" y="2157280"/>
                </a:moveTo>
                <a:cubicBezTo>
                  <a:pt x="6114197" y="2157280"/>
                  <a:pt x="6114197" y="2160811"/>
                  <a:pt x="6121257" y="2167871"/>
                </a:cubicBezTo>
                <a:cubicBezTo>
                  <a:pt x="6128318" y="2174930"/>
                  <a:pt x="6138909" y="2178461"/>
                  <a:pt x="6153028" y="2178461"/>
                </a:cubicBezTo>
                <a:lnTo>
                  <a:pt x="6142438" y="2167871"/>
                </a:lnTo>
                <a:cubicBezTo>
                  <a:pt x="6135378" y="2160811"/>
                  <a:pt x="6128318" y="2157280"/>
                  <a:pt x="6121257" y="2157280"/>
                </a:cubicBezTo>
                <a:close/>
                <a:moveTo>
                  <a:pt x="7564202" y="2150660"/>
                </a:moveTo>
                <a:cubicBezTo>
                  <a:pt x="7562437" y="2149778"/>
                  <a:pt x="7561553" y="2150221"/>
                  <a:pt x="7561553" y="2151985"/>
                </a:cubicBezTo>
                <a:cubicBezTo>
                  <a:pt x="7561553" y="2155515"/>
                  <a:pt x="7565082" y="2160811"/>
                  <a:pt x="7572144" y="2167871"/>
                </a:cubicBezTo>
                <a:lnTo>
                  <a:pt x="7582734" y="2167871"/>
                </a:lnTo>
                <a:lnTo>
                  <a:pt x="7572144" y="2157280"/>
                </a:lnTo>
                <a:cubicBezTo>
                  <a:pt x="7568614" y="2153750"/>
                  <a:pt x="7565966" y="2151544"/>
                  <a:pt x="7564202" y="2150660"/>
                </a:cubicBezTo>
                <a:close/>
                <a:moveTo>
                  <a:pt x="7805134" y="2146690"/>
                </a:moveTo>
                <a:lnTo>
                  <a:pt x="7783952" y="2157280"/>
                </a:lnTo>
                <a:cubicBezTo>
                  <a:pt x="7791012" y="2164340"/>
                  <a:pt x="7798072" y="2164340"/>
                  <a:pt x="7805134" y="2157280"/>
                </a:cubicBezTo>
                <a:cubicBezTo>
                  <a:pt x="7812194" y="2157280"/>
                  <a:pt x="7812194" y="2153750"/>
                  <a:pt x="7805134" y="2146690"/>
                </a:cubicBezTo>
                <a:close/>
                <a:moveTo>
                  <a:pt x="6957900" y="2146690"/>
                </a:moveTo>
                <a:cubicBezTo>
                  <a:pt x="6964960" y="2146690"/>
                  <a:pt x="6968491" y="2150221"/>
                  <a:pt x="6968491" y="2157280"/>
                </a:cubicBezTo>
                <a:cubicBezTo>
                  <a:pt x="6968491" y="2164340"/>
                  <a:pt x="6964960" y="2164340"/>
                  <a:pt x="6957900" y="2157280"/>
                </a:cubicBezTo>
                <a:close/>
                <a:moveTo>
                  <a:pt x="4331478" y="2146690"/>
                </a:moveTo>
                <a:lnTo>
                  <a:pt x="4395020" y="2167871"/>
                </a:lnTo>
                <a:cubicBezTo>
                  <a:pt x="4409141" y="2167871"/>
                  <a:pt x="4419730" y="2171400"/>
                  <a:pt x="4426791" y="2178461"/>
                </a:cubicBezTo>
                <a:cubicBezTo>
                  <a:pt x="4455032" y="2178461"/>
                  <a:pt x="4465622" y="2181992"/>
                  <a:pt x="4458562" y="2189051"/>
                </a:cubicBezTo>
                <a:cubicBezTo>
                  <a:pt x="4458562" y="2196111"/>
                  <a:pt x="4455032" y="2199642"/>
                  <a:pt x="4447972" y="2199642"/>
                </a:cubicBezTo>
                <a:lnTo>
                  <a:pt x="4426791" y="2210232"/>
                </a:lnTo>
                <a:cubicBezTo>
                  <a:pt x="4412670" y="2203173"/>
                  <a:pt x="4398550" y="2196111"/>
                  <a:pt x="4384430" y="2189051"/>
                </a:cubicBezTo>
                <a:cubicBezTo>
                  <a:pt x="4363249" y="2181992"/>
                  <a:pt x="4352658" y="2174930"/>
                  <a:pt x="4352658" y="2167871"/>
                </a:cubicBezTo>
                <a:cubicBezTo>
                  <a:pt x="4352658" y="2160811"/>
                  <a:pt x="4349128" y="2157280"/>
                  <a:pt x="4342068" y="2157280"/>
                </a:cubicBezTo>
                <a:close/>
                <a:moveTo>
                  <a:pt x="7519192" y="2136099"/>
                </a:moveTo>
                <a:cubicBezTo>
                  <a:pt x="7512130" y="2136099"/>
                  <a:pt x="7508601" y="2139629"/>
                  <a:pt x="7508601" y="2146690"/>
                </a:cubicBezTo>
                <a:cubicBezTo>
                  <a:pt x="7508601" y="2153750"/>
                  <a:pt x="7512130" y="2157280"/>
                  <a:pt x="7519192" y="2157280"/>
                </a:cubicBezTo>
                <a:cubicBezTo>
                  <a:pt x="7519192" y="2157280"/>
                  <a:pt x="7519192" y="2153750"/>
                  <a:pt x="7519192" y="2146690"/>
                </a:cubicBezTo>
                <a:close/>
                <a:moveTo>
                  <a:pt x="6301294" y="2136099"/>
                </a:moveTo>
                <a:lnTo>
                  <a:pt x="6311884" y="2136099"/>
                </a:lnTo>
                <a:cubicBezTo>
                  <a:pt x="6311884" y="2143159"/>
                  <a:pt x="6311884" y="2150221"/>
                  <a:pt x="6311884" y="2157280"/>
                </a:cubicBezTo>
                <a:lnTo>
                  <a:pt x="6290704" y="2157280"/>
                </a:lnTo>
                <a:lnTo>
                  <a:pt x="6280114" y="2146690"/>
                </a:lnTo>
                <a:lnTo>
                  <a:pt x="6290704" y="2146690"/>
                </a:lnTo>
                <a:cubicBezTo>
                  <a:pt x="6290704" y="2146690"/>
                  <a:pt x="6292470" y="2146690"/>
                  <a:pt x="6295998" y="2146690"/>
                </a:cubicBezTo>
                <a:cubicBezTo>
                  <a:pt x="6299528" y="2146690"/>
                  <a:pt x="6301294" y="2143159"/>
                  <a:pt x="6301294" y="2136099"/>
                </a:cubicBezTo>
                <a:close/>
                <a:moveTo>
                  <a:pt x="5814135" y="2136099"/>
                </a:moveTo>
                <a:cubicBezTo>
                  <a:pt x="5814135" y="2136099"/>
                  <a:pt x="5815901" y="2137863"/>
                  <a:pt x="5819430" y="2141394"/>
                </a:cubicBezTo>
                <a:cubicBezTo>
                  <a:pt x="5822962" y="2144925"/>
                  <a:pt x="5828256" y="2146690"/>
                  <a:pt x="5835316" y="2146690"/>
                </a:cubicBezTo>
                <a:cubicBezTo>
                  <a:pt x="5842376" y="2146690"/>
                  <a:pt x="5849436" y="2146690"/>
                  <a:pt x="5856497" y="2146690"/>
                </a:cubicBezTo>
                <a:cubicBezTo>
                  <a:pt x="5863558" y="2146690"/>
                  <a:pt x="5867087" y="2150221"/>
                  <a:pt x="5867087" y="2157280"/>
                </a:cubicBezTo>
                <a:cubicBezTo>
                  <a:pt x="5874148" y="2178461"/>
                  <a:pt x="5891798" y="2185521"/>
                  <a:pt x="5920039" y="2178461"/>
                </a:cubicBezTo>
                <a:lnTo>
                  <a:pt x="5930630" y="2178461"/>
                </a:lnTo>
                <a:cubicBezTo>
                  <a:pt x="5937690" y="2178461"/>
                  <a:pt x="5948280" y="2181992"/>
                  <a:pt x="5962401" y="2189051"/>
                </a:cubicBezTo>
                <a:cubicBezTo>
                  <a:pt x="5962401" y="2189051"/>
                  <a:pt x="5965930" y="2189051"/>
                  <a:pt x="5972991" y="2189051"/>
                </a:cubicBezTo>
                <a:cubicBezTo>
                  <a:pt x="5980053" y="2189051"/>
                  <a:pt x="5983582" y="2189051"/>
                  <a:pt x="5983582" y="2189051"/>
                </a:cubicBezTo>
                <a:lnTo>
                  <a:pt x="5983582" y="2178461"/>
                </a:lnTo>
                <a:cubicBezTo>
                  <a:pt x="5983582" y="2178461"/>
                  <a:pt x="5980053" y="2178461"/>
                  <a:pt x="5972991" y="2178461"/>
                </a:cubicBezTo>
                <a:cubicBezTo>
                  <a:pt x="5958872" y="2178461"/>
                  <a:pt x="5944750" y="2174930"/>
                  <a:pt x="5930630" y="2167871"/>
                </a:cubicBezTo>
                <a:cubicBezTo>
                  <a:pt x="5916510" y="2160811"/>
                  <a:pt x="5909449" y="2153750"/>
                  <a:pt x="5909449" y="2146690"/>
                </a:cubicBezTo>
                <a:cubicBezTo>
                  <a:pt x="5902388" y="2146690"/>
                  <a:pt x="5898860" y="2146690"/>
                  <a:pt x="5898860" y="2146690"/>
                </a:cubicBezTo>
                <a:cubicBezTo>
                  <a:pt x="5891798" y="2146690"/>
                  <a:pt x="5879443" y="2144925"/>
                  <a:pt x="5861792" y="2141394"/>
                </a:cubicBezTo>
                <a:cubicBezTo>
                  <a:pt x="5844141" y="2137863"/>
                  <a:pt x="5831786" y="2136099"/>
                  <a:pt x="5824726" y="2136099"/>
                </a:cubicBezTo>
                <a:close/>
                <a:moveTo>
                  <a:pt x="5194596" y="2136099"/>
                </a:moveTo>
                <a:cubicBezTo>
                  <a:pt x="5184006" y="2136099"/>
                  <a:pt x="5178710" y="2137863"/>
                  <a:pt x="5178710" y="2141394"/>
                </a:cubicBezTo>
                <a:cubicBezTo>
                  <a:pt x="5178710" y="2144925"/>
                  <a:pt x="5178710" y="2146690"/>
                  <a:pt x="5178710" y="2146690"/>
                </a:cubicBezTo>
                <a:cubicBezTo>
                  <a:pt x="5178710" y="2153750"/>
                  <a:pt x="5196362" y="2157280"/>
                  <a:pt x="5231662" y="2157280"/>
                </a:cubicBezTo>
                <a:lnTo>
                  <a:pt x="5252844" y="2157280"/>
                </a:lnTo>
                <a:cubicBezTo>
                  <a:pt x="5252844" y="2157280"/>
                  <a:pt x="5245784" y="2155515"/>
                  <a:pt x="5231662" y="2151985"/>
                </a:cubicBezTo>
                <a:cubicBezTo>
                  <a:pt x="5217542" y="2148455"/>
                  <a:pt x="5210482" y="2144925"/>
                  <a:pt x="5210482" y="2141394"/>
                </a:cubicBezTo>
                <a:cubicBezTo>
                  <a:pt x="5210482" y="2137863"/>
                  <a:pt x="5205188" y="2136099"/>
                  <a:pt x="5194596" y="2136099"/>
                </a:cubicBezTo>
                <a:close/>
                <a:moveTo>
                  <a:pt x="6460150" y="2135216"/>
                </a:moveTo>
                <a:lnTo>
                  <a:pt x="6460150" y="2136099"/>
                </a:lnTo>
                <a:lnTo>
                  <a:pt x="6450884" y="2138747"/>
                </a:lnTo>
                <a:lnTo>
                  <a:pt x="6454855" y="2136099"/>
                </a:lnTo>
                <a:close/>
                <a:moveTo>
                  <a:pt x="5092664" y="2129481"/>
                </a:moveTo>
                <a:cubicBezTo>
                  <a:pt x="5091780" y="2128597"/>
                  <a:pt x="5090457" y="2129040"/>
                  <a:pt x="5088692" y="2130804"/>
                </a:cubicBezTo>
                <a:cubicBezTo>
                  <a:pt x="5085162" y="2134334"/>
                  <a:pt x="5086928" y="2136099"/>
                  <a:pt x="5093988" y="2136099"/>
                </a:cubicBezTo>
                <a:cubicBezTo>
                  <a:pt x="5093988" y="2132569"/>
                  <a:pt x="5093546" y="2130363"/>
                  <a:pt x="5092664" y="2129481"/>
                </a:cubicBezTo>
                <a:close/>
                <a:moveTo>
                  <a:pt x="7466240" y="2128156"/>
                </a:moveTo>
                <a:cubicBezTo>
                  <a:pt x="7468005" y="2128156"/>
                  <a:pt x="7469770" y="2129040"/>
                  <a:pt x="7471534" y="2130804"/>
                </a:cubicBezTo>
                <a:cubicBezTo>
                  <a:pt x="7475064" y="2134334"/>
                  <a:pt x="7476830" y="2136099"/>
                  <a:pt x="7476830" y="2136099"/>
                </a:cubicBezTo>
                <a:lnTo>
                  <a:pt x="7468888" y="2146690"/>
                </a:lnTo>
                <a:lnTo>
                  <a:pt x="7466240" y="2136099"/>
                </a:lnTo>
                <a:cubicBezTo>
                  <a:pt x="7459178" y="2136099"/>
                  <a:pt x="7457415" y="2134334"/>
                  <a:pt x="7460944" y="2130804"/>
                </a:cubicBezTo>
                <a:cubicBezTo>
                  <a:pt x="7462710" y="2129040"/>
                  <a:pt x="7464476" y="2128156"/>
                  <a:pt x="7466240" y="2128156"/>
                </a:cubicBezTo>
                <a:close/>
                <a:moveTo>
                  <a:pt x="6408522" y="2128156"/>
                </a:moveTo>
                <a:cubicBezTo>
                  <a:pt x="6411169" y="2128156"/>
                  <a:pt x="6414259" y="2129040"/>
                  <a:pt x="6417788" y="2130804"/>
                </a:cubicBezTo>
                <a:cubicBezTo>
                  <a:pt x="6424850" y="2134334"/>
                  <a:pt x="6428380" y="2136099"/>
                  <a:pt x="6428380" y="2136099"/>
                </a:cubicBezTo>
                <a:cubicBezTo>
                  <a:pt x="6428380" y="2141394"/>
                  <a:pt x="6434337" y="2142718"/>
                  <a:pt x="6446250" y="2140071"/>
                </a:cubicBezTo>
                <a:lnTo>
                  <a:pt x="6450884" y="2138747"/>
                </a:lnTo>
                <a:lnTo>
                  <a:pt x="6449560" y="2146690"/>
                </a:lnTo>
                <a:lnTo>
                  <a:pt x="6396608" y="2146690"/>
                </a:lnTo>
                <a:cubicBezTo>
                  <a:pt x="6396608" y="2139629"/>
                  <a:pt x="6398374" y="2134334"/>
                  <a:pt x="6401903" y="2130804"/>
                </a:cubicBezTo>
                <a:cubicBezTo>
                  <a:pt x="6403668" y="2129040"/>
                  <a:pt x="6405874" y="2128156"/>
                  <a:pt x="6408522" y="2128156"/>
                </a:cubicBezTo>
                <a:close/>
                <a:moveTo>
                  <a:pt x="6336324" y="2126731"/>
                </a:moveTo>
                <a:lnTo>
                  <a:pt x="6333066" y="2130804"/>
                </a:lnTo>
                <a:cubicBezTo>
                  <a:pt x="6333066" y="2129040"/>
                  <a:pt x="6333949" y="2127716"/>
                  <a:pt x="6335714" y="2126832"/>
                </a:cubicBezTo>
                <a:close/>
                <a:moveTo>
                  <a:pt x="7794542" y="2125509"/>
                </a:moveTo>
                <a:cubicBezTo>
                  <a:pt x="7787482" y="2132569"/>
                  <a:pt x="7785717" y="2136099"/>
                  <a:pt x="7789248" y="2136099"/>
                </a:cubicBezTo>
                <a:cubicBezTo>
                  <a:pt x="7792778" y="2136099"/>
                  <a:pt x="7801604" y="2139629"/>
                  <a:pt x="7815724" y="2146690"/>
                </a:cubicBezTo>
                <a:lnTo>
                  <a:pt x="7836904" y="2157280"/>
                </a:lnTo>
                <a:lnTo>
                  <a:pt x="7836904" y="2167871"/>
                </a:lnTo>
                <a:cubicBezTo>
                  <a:pt x="7836904" y="2167871"/>
                  <a:pt x="7836904" y="2171400"/>
                  <a:pt x="7836904" y="2178461"/>
                </a:cubicBezTo>
                <a:cubicBezTo>
                  <a:pt x="7836904" y="2178461"/>
                  <a:pt x="7836904" y="2180225"/>
                  <a:pt x="7836904" y="2183756"/>
                </a:cubicBezTo>
                <a:cubicBezTo>
                  <a:pt x="7836904" y="2187286"/>
                  <a:pt x="7840434" y="2192581"/>
                  <a:pt x="7847494" y="2199642"/>
                </a:cubicBezTo>
                <a:lnTo>
                  <a:pt x="7900446" y="2199642"/>
                </a:lnTo>
                <a:lnTo>
                  <a:pt x="7932219" y="2199642"/>
                </a:lnTo>
                <a:cubicBezTo>
                  <a:pt x="7946338" y="2206702"/>
                  <a:pt x="7949869" y="2203173"/>
                  <a:pt x="7942808" y="2189051"/>
                </a:cubicBezTo>
                <a:cubicBezTo>
                  <a:pt x="7935748" y="2181992"/>
                  <a:pt x="7928688" y="2178461"/>
                  <a:pt x="7921627" y="2178461"/>
                </a:cubicBezTo>
                <a:cubicBezTo>
                  <a:pt x="7914567" y="2178461"/>
                  <a:pt x="7909271" y="2176696"/>
                  <a:pt x="7905742" y="2173165"/>
                </a:cubicBezTo>
                <a:cubicBezTo>
                  <a:pt x="7902212" y="2169636"/>
                  <a:pt x="7896917" y="2167871"/>
                  <a:pt x="7889856" y="2167871"/>
                </a:cubicBezTo>
                <a:cubicBezTo>
                  <a:pt x="7882796" y="2167871"/>
                  <a:pt x="7877500" y="2167871"/>
                  <a:pt x="7873971" y="2167871"/>
                </a:cubicBezTo>
                <a:cubicBezTo>
                  <a:pt x="7870441" y="2167871"/>
                  <a:pt x="7865146" y="2164340"/>
                  <a:pt x="7858085" y="2157280"/>
                </a:cubicBezTo>
                <a:lnTo>
                  <a:pt x="7858085" y="2146690"/>
                </a:lnTo>
                <a:lnTo>
                  <a:pt x="7847494" y="2146690"/>
                </a:lnTo>
                <a:cubicBezTo>
                  <a:pt x="7840434" y="2139629"/>
                  <a:pt x="7833375" y="2136099"/>
                  <a:pt x="7826313" y="2136099"/>
                </a:cubicBezTo>
                <a:lnTo>
                  <a:pt x="7805134" y="2125509"/>
                </a:lnTo>
                <a:cubicBezTo>
                  <a:pt x="7805134" y="2125509"/>
                  <a:pt x="7801604" y="2125509"/>
                  <a:pt x="7794542" y="2125509"/>
                </a:cubicBezTo>
                <a:close/>
                <a:moveTo>
                  <a:pt x="5051626" y="2125509"/>
                </a:moveTo>
                <a:lnTo>
                  <a:pt x="5051626" y="2136099"/>
                </a:lnTo>
                <a:cubicBezTo>
                  <a:pt x="5051626" y="2136099"/>
                  <a:pt x="5055156" y="2132569"/>
                  <a:pt x="5062217" y="2125509"/>
                </a:cubicBezTo>
                <a:close/>
                <a:moveTo>
                  <a:pt x="4310297" y="2125509"/>
                </a:moveTo>
                <a:cubicBezTo>
                  <a:pt x="4310297" y="2125509"/>
                  <a:pt x="4313826" y="2129040"/>
                  <a:pt x="4320887" y="2136099"/>
                </a:cubicBezTo>
                <a:lnTo>
                  <a:pt x="4299706" y="2136099"/>
                </a:lnTo>
                <a:cubicBezTo>
                  <a:pt x="4299706" y="2136099"/>
                  <a:pt x="4303237" y="2132569"/>
                  <a:pt x="4310297" y="2125509"/>
                </a:cubicBezTo>
                <a:close/>
                <a:moveTo>
                  <a:pt x="6109342" y="2122200"/>
                </a:moveTo>
                <a:cubicBezTo>
                  <a:pt x="6117286" y="2120875"/>
                  <a:pt x="6121257" y="2125509"/>
                  <a:pt x="6121257" y="2136099"/>
                </a:cubicBezTo>
                <a:cubicBezTo>
                  <a:pt x="6121257" y="2143159"/>
                  <a:pt x="6114197" y="2143159"/>
                  <a:pt x="6100076" y="2136099"/>
                </a:cubicBezTo>
                <a:cubicBezTo>
                  <a:pt x="6093016" y="2129040"/>
                  <a:pt x="6093016" y="2125509"/>
                  <a:pt x="6100076" y="2125509"/>
                </a:cubicBezTo>
                <a:cubicBezTo>
                  <a:pt x="6103606" y="2123744"/>
                  <a:pt x="6106696" y="2122640"/>
                  <a:pt x="6109342" y="2122200"/>
                </a:cubicBezTo>
                <a:close/>
                <a:moveTo>
                  <a:pt x="6237752" y="2120213"/>
                </a:moveTo>
                <a:cubicBezTo>
                  <a:pt x="6237752" y="2123744"/>
                  <a:pt x="6239517" y="2125509"/>
                  <a:pt x="6243046" y="2125509"/>
                </a:cubicBezTo>
                <a:cubicBezTo>
                  <a:pt x="6246576" y="2125509"/>
                  <a:pt x="6248342" y="2129040"/>
                  <a:pt x="6248342" y="2136099"/>
                </a:cubicBezTo>
                <a:lnTo>
                  <a:pt x="6248342" y="2146690"/>
                </a:lnTo>
                <a:cubicBezTo>
                  <a:pt x="6241282" y="2139629"/>
                  <a:pt x="6237752" y="2134334"/>
                  <a:pt x="6237752" y="2130804"/>
                </a:cubicBezTo>
                <a:cubicBezTo>
                  <a:pt x="6237752" y="2129040"/>
                  <a:pt x="6237752" y="2126832"/>
                  <a:pt x="6237752" y="2124185"/>
                </a:cubicBezTo>
                <a:close/>
                <a:moveTo>
                  <a:pt x="5681756" y="2120213"/>
                </a:moveTo>
                <a:cubicBezTo>
                  <a:pt x="5678226" y="2120213"/>
                  <a:pt x="5676460" y="2121978"/>
                  <a:pt x="5676460" y="2125509"/>
                </a:cubicBezTo>
                <a:cubicBezTo>
                  <a:pt x="5676460" y="2125509"/>
                  <a:pt x="5679991" y="2127273"/>
                  <a:pt x="5687051" y="2130804"/>
                </a:cubicBezTo>
                <a:cubicBezTo>
                  <a:pt x="5694112" y="2134334"/>
                  <a:pt x="5701170" y="2136099"/>
                  <a:pt x="5708232" y="2136099"/>
                </a:cubicBezTo>
                <a:lnTo>
                  <a:pt x="5697641" y="2125509"/>
                </a:lnTo>
                <a:cubicBezTo>
                  <a:pt x="5690580" y="2121978"/>
                  <a:pt x="5685285" y="2120213"/>
                  <a:pt x="5681756" y="2120213"/>
                </a:cubicBezTo>
                <a:close/>
                <a:moveTo>
                  <a:pt x="7370926" y="2114919"/>
                </a:moveTo>
                <a:cubicBezTo>
                  <a:pt x="7377986" y="2114919"/>
                  <a:pt x="7379751" y="2116684"/>
                  <a:pt x="7376222" y="2120213"/>
                </a:cubicBezTo>
                <a:cubicBezTo>
                  <a:pt x="7372692" y="2123744"/>
                  <a:pt x="7372692" y="2125509"/>
                  <a:pt x="7376222" y="2125509"/>
                </a:cubicBezTo>
                <a:cubicBezTo>
                  <a:pt x="7379751" y="2125509"/>
                  <a:pt x="7383282" y="2127273"/>
                  <a:pt x="7386812" y="2130804"/>
                </a:cubicBezTo>
                <a:cubicBezTo>
                  <a:pt x="7390341" y="2134334"/>
                  <a:pt x="7392107" y="2139629"/>
                  <a:pt x="7392107" y="2146690"/>
                </a:cubicBezTo>
                <a:cubicBezTo>
                  <a:pt x="7392107" y="2139629"/>
                  <a:pt x="7386812" y="2134334"/>
                  <a:pt x="7376222" y="2130804"/>
                </a:cubicBezTo>
                <a:cubicBezTo>
                  <a:pt x="7365630" y="2127273"/>
                  <a:pt x="7360336" y="2125509"/>
                  <a:pt x="7360336" y="2125509"/>
                </a:cubicBezTo>
                <a:lnTo>
                  <a:pt x="7349745" y="2125509"/>
                </a:lnTo>
                <a:cubicBezTo>
                  <a:pt x="7356806" y="2118448"/>
                  <a:pt x="7363866" y="2114919"/>
                  <a:pt x="7370926" y="2114919"/>
                </a:cubicBezTo>
                <a:close/>
                <a:moveTo>
                  <a:pt x="6947310" y="2114919"/>
                </a:moveTo>
                <a:cubicBezTo>
                  <a:pt x="6947310" y="2114919"/>
                  <a:pt x="6954370" y="2114919"/>
                  <a:pt x="6968491" y="2114919"/>
                </a:cubicBezTo>
                <a:lnTo>
                  <a:pt x="6989670" y="2114919"/>
                </a:lnTo>
                <a:cubicBezTo>
                  <a:pt x="6989670" y="2121978"/>
                  <a:pt x="6986141" y="2125509"/>
                  <a:pt x="6979081" y="2125509"/>
                </a:cubicBezTo>
                <a:lnTo>
                  <a:pt x="6989670" y="2136099"/>
                </a:lnTo>
                <a:lnTo>
                  <a:pt x="7032033" y="2157280"/>
                </a:lnTo>
                <a:cubicBezTo>
                  <a:pt x="7017914" y="2150221"/>
                  <a:pt x="7007322" y="2146690"/>
                  <a:pt x="7000262" y="2146690"/>
                </a:cubicBezTo>
                <a:cubicBezTo>
                  <a:pt x="6979081" y="2132569"/>
                  <a:pt x="6964960" y="2125509"/>
                  <a:pt x="6957900" y="2125509"/>
                </a:cubicBezTo>
                <a:cubicBezTo>
                  <a:pt x="6950840" y="2125509"/>
                  <a:pt x="6947310" y="2121978"/>
                  <a:pt x="6947310" y="2114919"/>
                </a:cubicBezTo>
                <a:close/>
                <a:moveTo>
                  <a:pt x="6894358" y="2114919"/>
                </a:moveTo>
                <a:lnTo>
                  <a:pt x="6926129" y="2125509"/>
                </a:lnTo>
                <a:lnTo>
                  <a:pt x="6894358" y="2125509"/>
                </a:lnTo>
                <a:cubicBezTo>
                  <a:pt x="6887296" y="2125509"/>
                  <a:pt x="6887296" y="2121978"/>
                  <a:pt x="6894358" y="2114919"/>
                </a:cubicBezTo>
                <a:close/>
                <a:moveTo>
                  <a:pt x="6534284" y="2114919"/>
                </a:moveTo>
                <a:cubicBezTo>
                  <a:pt x="6527223" y="2114919"/>
                  <a:pt x="6527223" y="2118448"/>
                  <a:pt x="6534284" y="2125509"/>
                </a:cubicBezTo>
                <a:lnTo>
                  <a:pt x="6544874" y="2114919"/>
                </a:lnTo>
                <a:cubicBezTo>
                  <a:pt x="6544874" y="2114919"/>
                  <a:pt x="6541344" y="2114919"/>
                  <a:pt x="6534284" y="2114919"/>
                </a:cubicBezTo>
                <a:close/>
                <a:moveTo>
                  <a:pt x="7159118" y="2104328"/>
                </a:moveTo>
                <a:lnTo>
                  <a:pt x="7212070" y="2125509"/>
                </a:lnTo>
                <a:cubicBezTo>
                  <a:pt x="7212070" y="2132569"/>
                  <a:pt x="7217366" y="2137863"/>
                  <a:pt x="7227956" y="2141394"/>
                </a:cubicBezTo>
                <a:cubicBezTo>
                  <a:pt x="7238546" y="2144925"/>
                  <a:pt x="7243841" y="2143159"/>
                  <a:pt x="7243841" y="2136099"/>
                </a:cubicBezTo>
                <a:lnTo>
                  <a:pt x="7265022" y="2146690"/>
                </a:lnTo>
                <a:cubicBezTo>
                  <a:pt x="7265022" y="2153750"/>
                  <a:pt x="7266788" y="2157280"/>
                  <a:pt x="7270318" y="2157280"/>
                </a:cubicBezTo>
                <a:cubicBezTo>
                  <a:pt x="7273847" y="2157280"/>
                  <a:pt x="7275612" y="2157280"/>
                  <a:pt x="7275612" y="2157280"/>
                </a:cubicBezTo>
                <a:cubicBezTo>
                  <a:pt x="7282674" y="2150221"/>
                  <a:pt x="7287968" y="2148455"/>
                  <a:pt x="7291498" y="2151985"/>
                </a:cubicBezTo>
                <a:cubicBezTo>
                  <a:pt x="7295028" y="2155515"/>
                  <a:pt x="7300322" y="2157280"/>
                  <a:pt x="7307384" y="2157280"/>
                </a:cubicBezTo>
                <a:lnTo>
                  <a:pt x="7328564" y="2167871"/>
                </a:lnTo>
                <a:lnTo>
                  <a:pt x="7339155" y="2167871"/>
                </a:lnTo>
                <a:cubicBezTo>
                  <a:pt x="7339155" y="2160811"/>
                  <a:pt x="7340920" y="2157280"/>
                  <a:pt x="7344450" y="2157280"/>
                </a:cubicBezTo>
                <a:cubicBezTo>
                  <a:pt x="7347980" y="2157280"/>
                  <a:pt x="7349745" y="2160811"/>
                  <a:pt x="7349745" y="2167871"/>
                </a:cubicBezTo>
                <a:cubicBezTo>
                  <a:pt x="7349745" y="2174930"/>
                  <a:pt x="7360336" y="2178461"/>
                  <a:pt x="7381516" y="2178461"/>
                </a:cubicBezTo>
                <a:cubicBezTo>
                  <a:pt x="7388578" y="2178461"/>
                  <a:pt x="7395636" y="2178461"/>
                  <a:pt x="7402697" y="2178461"/>
                </a:cubicBezTo>
                <a:lnTo>
                  <a:pt x="7423878" y="2189051"/>
                </a:lnTo>
                <a:cubicBezTo>
                  <a:pt x="7430938" y="2189051"/>
                  <a:pt x="7437999" y="2192581"/>
                  <a:pt x="7445059" y="2199642"/>
                </a:cubicBezTo>
                <a:lnTo>
                  <a:pt x="7466240" y="2199642"/>
                </a:lnTo>
                <a:lnTo>
                  <a:pt x="7445059" y="2210232"/>
                </a:lnTo>
                <a:lnTo>
                  <a:pt x="7423878" y="2199642"/>
                </a:lnTo>
                <a:cubicBezTo>
                  <a:pt x="7409759" y="2199642"/>
                  <a:pt x="7400932" y="2197877"/>
                  <a:pt x="7397403" y="2194346"/>
                </a:cubicBezTo>
                <a:cubicBezTo>
                  <a:pt x="7393872" y="2190817"/>
                  <a:pt x="7388578" y="2189051"/>
                  <a:pt x="7381516" y="2189051"/>
                </a:cubicBezTo>
                <a:cubicBezTo>
                  <a:pt x="7381516" y="2196111"/>
                  <a:pt x="7379751" y="2197877"/>
                  <a:pt x="7376222" y="2194346"/>
                </a:cubicBezTo>
                <a:cubicBezTo>
                  <a:pt x="7372692" y="2190817"/>
                  <a:pt x="7369160" y="2189051"/>
                  <a:pt x="7365630" y="2189051"/>
                </a:cubicBezTo>
                <a:cubicBezTo>
                  <a:pt x="7362101" y="2189051"/>
                  <a:pt x="7356806" y="2189051"/>
                  <a:pt x="7349745" y="2189051"/>
                </a:cubicBezTo>
                <a:cubicBezTo>
                  <a:pt x="7342684" y="2189051"/>
                  <a:pt x="7339155" y="2189051"/>
                  <a:pt x="7339155" y="2189051"/>
                </a:cubicBezTo>
                <a:cubicBezTo>
                  <a:pt x="7325034" y="2189051"/>
                  <a:pt x="7310914" y="2185521"/>
                  <a:pt x="7296793" y="2178461"/>
                </a:cubicBezTo>
                <a:cubicBezTo>
                  <a:pt x="7254432" y="2157280"/>
                  <a:pt x="7229722" y="2146690"/>
                  <a:pt x="7222660" y="2146690"/>
                </a:cubicBezTo>
                <a:cubicBezTo>
                  <a:pt x="7222660" y="2146690"/>
                  <a:pt x="7220895" y="2144925"/>
                  <a:pt x="7217366" y="2141394"/>
                </a:cubicBezTo>
                <a:cubicBezTo>
                  <a:pt x="7213836" y="2137863"/>
                  <a:pt x="7208540" y="2136099"/>
                  <a:pt x="7201480" y="2136099"/>
                </a:cubicBezTo>
                <a:cubicBezTo>
                  <a:pt x="7194418" y="2136099"/>
                  <a:pt x="7189122" y="2137863"/>
                  <a:pt x="7185593" y="2141394"/>
                </a:cubicBezTo>
                <a:cubicBezTo>
                  <a:pt x="7182064" y="2144925"/>
                  <a:pt x="7176770" y="2146690"/>
                  <a:pt x="7169708" y="2146690"/>
                </a:cubicBezTo>
                <a:cubicBezTo>
                  <a:pt x="7155588" y="2139629"/>
                  <a:pt x="7148526" y="2139629"/>
                  <a:pt x="7148526" y="2146690"/>
                </a:cubicBezTo>
                <a:cubicBezTo>
                  <a:pt x="7148526" y="2153750"/>
                  <a:pt x="7144997" y="2153750"/>
                  <a:pt x="7137937" y="2146690"/>
                </a:cubicBezTo>
                <a:lnTo>
                  <a:pt x="7137937" y="2136099"/>
                </a:lnTo>
                <a:cubicBezTo>
                  <a:pt x="7137937" y="2136099"/>
                  <a:pt x="7137937" y="2132569"/>
                  <a:pt x="7137937" y="2125509"/>
                </a:cubicBezTo>
                <a:cubicBezTo>
                  <a:pt x="7137937" y="2125509"/>
                  <a:pt x="7139703" y="2125509"/>
                  <a:pt x="7143232" y="2125509"/>
                </a:cubicBezTo>
                <a:cubicBezTo>
                  <a:pt x="7146762" y="2125509"/>
                  <a:pt x="7152058" y="2125509"/>
                  <a:pt x="7159118" y="2125509"/>
                </a:cubicBezTo>
                <a:cubicBezTo>
                  <a:pt x="7159118" y="2125509"/>
                  <a:pt x="7160884" y="2123744"/>
                  <a:pt x="7164414" y="2120213"/>
                </a:cubicBezTo>
                <a:cubicBezTo>
                  <a:pt x="7167943" y="2116684"/>
                  <a:pt x="7166178" y="2114919"/>
                  <a:pt x="7159118" y="2114919"/>
                </a:cubicBezTo>
                <a:close/>
                <a:moveTo>
                  <a:pt x="6915539" y="2104328"/>
                </a:moveTo>
                <a:cubicBezTo>
                  <a:pt x="6915539" y="2104328"/>
                  <a:pt x="6917304" y="2104328"/>
                  <a:pt x="6920833" y="2104328"/>
                </a:cubicBezTo>
                <a:cubicBezTo>
                  <a:pt x="6924362" y="2104328"/>
                  <a:pt x="6926129" y="2107858"/>
                  <a:pt x="6926129" y="2114919"/>
                </a:cubicBezTo>
                <a:lnTo>
                  <a:pt x="6904948" y="2114919"/>
                </a:lnTo>
                <a:close/>
                <a:moveTo>
                  <a:pt x="4755094" y="2104328"/>
                </a:moveTo>
                <a:cubicBezTo>
                  <a:pt x="4762155" y="2104328"/>
                  <a:pt x="4765684" y="2107858"/>
                  <a:pt x="4765684" y="2114919"/>
                </a:cubicBezTo>
                <a:lnTo>
                  <a:pt x="4755094" y="2114919"/>
                </a:lnTo>
                <a:cubicBezTo>
                  <a:pt x="4755094" y="2107858"/>
                  <a:pt x="4755094" y="2104328"/>
                  <a:pt x="4755094" y="2104328"/>
                </a:cubicBezTo>
                <a:close/>
                <a:moveTo>
                  <a:pt x="3918452" y="2104328"/>
                </a:moveTo>
                <a:cubicBezTo>
                  <a:pt x="3918452" y="2104328"/>
                  <a:pt x="3925511" y="2106092"/>
                  <a:pt x="3939633" y="2109623"/>
                </a:cubicBezTo>
                <a:cubicBezTo>
                  <a:pt x="3953754" y="2113154"/>
                  <a:pt x="3960812" y="2118448"/>
                  <a:pt x="3960812" y="2125509"/>
                </a:cubicBezTo>
                <a:cubicBezTo>
                  <a:pt x="3946692" y="2118448"/>
                  <a:pt x="3937868" y="2114919"/>
                  <a:pt x="3934338" y="2114919"/>
                </a:cubicBezTo>
                <a:cubicBezTo>
                  <a:pt x="3930806" y="2114919"/>
                  <a:pt x="3927277" y="2113154"/>
                  <a:pt x="3923746" y="2109623"/>
                </a:cubicBezTo>
                <a:cubicBezTo>
                  <a:pt x="3920216" y="2106092"/>
                  <a:pt x="3918452" y="2104328"/>
                  <a:pt x="3918452" y="2104328"/>
                </a:cubicBezTo>
                <a:close/>
                <a:moveTo>
                  <a:pt x="8800632" y="2093738"/>
                </a:moveTo>
                <a:lnTo>
                  <a:pt x="8800632" y="2104328"/>
                </a:lnTo>
                <a:cubicBezTo>
                  <a:pt x="8800632" y="2104328"/>
                  <a:pt x="8797103" y="2104328"/>
                  <a:pt x="8790041" y="2104328"/>
                </a:cubicBezTo>
                <a:cubicBezTo>
                  <a:pt x="8790041" y="2097267"/>
                  <a:pt x="8793570" y="2093738"/>
                  <a:pt x="8800632" y="2093738"/>
                </a:cubicBezTo>
                <a:close/>
                <a:moveTo>
                  <a:pt x="7942808" y="2093738"/>
                </a:moveTo>
                <a:cubicBezTo>
                  <a:pt x="7949869" y="2093738"/>
                  <a:pt x="7953398" y="2093738"/>
                  <a:pt x="7953398" y="2093738"/>
                </a:cubicBezTo>
                <a:cubicBezTo>
                  <a:pt x="7953398" y="2093738"/>
                  <a:pt x="7953398" y="2097267"/>
                  <a:pt x="7953398" y="2104328"/>
                </a:cubicBezTo>
                <a:cubicBezTo>
                  <a:pt x="7946338" y="2104328"/>
                  <a:pt x="7941042" y="2102563"/>
                  <a:pt x="7937513" y="2099033"/>
                </a:cubicBezTo>
                <a:cubicBezTo>
                  <a:pt x="7933983" y="2095502"/>
                  <a:pt x="7935748" y="2093738"/>
                  <a:pt x="7942808" y="2093738"/>
                </a:cubicBezTo>
                <a:close/>
                <a:moveTo>
                  <a:pt x="7021443" y="2093738"/>
                </a:moveTo>
                <a:lnTo>
                  <a:pt x="7032033" y="2104328"/>
                </a:lnTo>
                <a:cubicBezTo>
                  <a:pt x="7032033" y="2104328"/>
                  <a:pt x="7028504" y="2104328"/>
                  <a:pt x="7021443" y="2104328"/>
                </a:cubicBezTo>
                <a:close/>
                <a:moveTo>
                  <a:pt x="6830814" y="2093738"/>
                </a:moveTo>
                <a:cubicBezTo>
                  <a:pt x="6837876" y="2093738"/>
                  <a:pt x="6841406" y="2093738"/>
                  <a:pt x="6841406" y="2093738"/>
                </a:cubicBezTo>
                <a:lnTo>
                  <a:pt x="6851996" y="2093738"/>
                </a:lnTo>
                <a:lnTo>
                  <a:pt x="6851996" y="2114919"/>
                </a:lnTo>
                <a:cubicBezTo>
                  <a:pt x="6844936" y="2107858"/>
                  <a:pt x="6837876" y="2104328"/>
                  <a:pt x="6830814" y="2104328"/>
                </a:cubicBezTo>
                <a:lnTo>
                  <a:pt x="6820224" y="2104328"/>
                </a:lnTo>
                <a:cubicBezTo>
                  <a:pt x="6820224" y="2097267"/>
                  <a:pt x="6823754" y="2093738"/>
                  <a:pt x="6830814" y="2093738"/>
                </a:cubicBezTo>
                <a:close/>
                <a:moveTo>
                  <a:pt x="5517604" y="2093738"/>
                </a:moveTo>
                <a:lnTo>
                  <a:pt x="5538785" y="2104328"/>
                </a:lnTo>
                <a:cubicBezTo>
                  <a:pt x="5545846" y="2104328"/>
                  <a:pt x="5551141" y="2104328"/>
                  <a:pt x="5554670" y="2104328"/>
                </a:cubicBezTo>
                <a:cubicBezTo>
                  <a:pt x="5558202" y="2104328"/>
                  <a:pt x="5559966" y="2107858"/>
                  <a:pt x="5559966" y="2114919"/>
                </a:cubicBezTo>
                <a:lnTo>
                  <a:pt x="5581147" y="2114919"/>
                </a:lnTo>
                <a:cubicBezTo>
                  <a:pt x="5581147" y="2121978"/>
                  <a:pt x="5602327" y="2129040"/>
                  <a:pt x="5644689" y="2136099"/>
                </a:cubicBezTo>
                <a:cubicBezTo>
                  <a:pt x="5644689" y="2136099"/>
                  <a:pt x="5648218" y="2136099"/>
                  <a:pt x="5655279" y="2136099"/>
                </a:cubicBezTo>
                <a:cubicBezTo>
                  <a:pt x="5662340" y="2136099"/>
                  <a:pt x="5665870" y="2137863"/>
                  <a:pt x="5665870" y="2141394"/>
                </a:cubicBezTo>
                <a:cubicBezTo>
                  <a:pt x="5665870" y="2144925"/>
                  <a:pt x="5667635" y="2146690"/>
                  <a:pt x="5671166" y="2146690"/>
                </a:cubicBezTo>
                <a:cubicBezTo>
                  <a:pt x="5674695" y="2146690"/>
                  <a:pt x="5679991" y="2146690"/>
                  <a:pt x="5687051" y="2146690"/>
                </a:cubicBezTo>
                <a:cubicBezTo>
                  <a:pt x="5708232" y="2153750"/>
                  <a:pt x="5732943" y="2160811"/>
                  <a:pt x="5761183" y="2167871"/>
                </a:cubicBezTo>
                <a:cubicBezTo>
                  <a:pt x="5803545" y="2181992"/>
                  <a:pt x="5824726" y="2185521"/>
                  <a:pt x="5824726" y="2178461"/>
                </a:cubicBezTo>
                <a:cubicBezTo>
                  <a:pt x="5824726" y="2171400"/>
                  <a:pt x="5822962" y="2167871"/>
                  <a:pt x="5819430" y="2167871"/>
                </a:cubicBezTo>
                <a:cubicBezTo>
                  <a:pt x="5815901" y="2167871"/>
                  <a:pt x="5814135" y="2166106"/>
                  <a:pt x="5814135" y="2162575"/>
                </a:cubicBezTo>
                <a:cubicBezTo>
                  <a:pt x="5814135" y="2159044"/>
                  <a:pt x="5810606" y="2160811"/>
                  <a:pt x="5803545" y="2167871"/>
                </a:cubicBezTo>
                <a:lnTo>
                  <a:pt x="5792954" y="2167871"/>
                </a:lnTo>
                <a:lnTo>
                  <a:pt x="5782364" y="2157280"/>
                </a:lnTo>
                <a:cubicBezTo>
                  <a:pt x="5775304" y="2164340"/>
                  <a:pt x="5768244" y="2166106"/>
                  <a:pt x="5761183" y="2162575"/>
                </a:cubicBezTo>
                <a:cubicBezTo>
                  <a:pt x="5754124" y="2159044"/>
                  <a:pt x="5747064" y="2157280"/>
                  <a:pt x="5740002" y="2157280"/>
                </a:cubicBezTo>
                <a:cubicBezTo>
                  <a:pt x="5704702" y="2150221"/>
                  <a:pt x="5679991" y="2139629"/>
                  <a:pt x="5665870" y="2125509"/>
                </a:cubicBezTo>
                <a:lnTo>
                  <a:pt x="5665870" y="2114919"/>
                </a:lnTo>
                <a:lnTo>
                  <a:pt x="5655279" y="2114919"/>
                </a:lnTo>
                <a:cubicBezTo>
                  <a:pt x="5662340" y="2121978"/>
                  <a:pt x="5665870" y="2125509"/>
                  <a:pt x="5665870" y="2125509"/>
                </a:cubicBezTo>
                <a:cubicBezTo>
                  <a:pt x="5658810" y="2125509"/>
                  <a:pt x="5648218" y="2121978"/>
                  <a:pt x="5634099" y="2114919"/>
                </a:cubicBezTo>
                <a:cubicBezTo>
                  <a:pt x="5641160" y="2114919"/>
                  <a:pt x="5644689" y="2114919"/>
                  <a:pt x="5644689" y="2114919"/>
                </a:cubicBezTo>
                <a:lnTo>
                  <a:pt x="5644689" y="2104328"/>
                </a:lnTo>
                <a:cubicBezTo>
                  <a:pt x="5644689" y="2104328"/>
                  <a:pt x="5642924" y="2104328"/>
                  <a:pt x="5639394" y="2104328"/>
                </a:cubicBezTo>
                <a:cubicBezTo>
                  <a:pt x="5635864" y="2104328"/>
                  <a:pt x="5634099" y="2107858"/>
                  <a:pt x="5634099" y="2114919"/>
                </a:cubicBezTo>
                <a:lnTo>
                  <a:pt x="5581147" y="2114919"/>
                </a:lnTo>
                <a:lnTo>
                  <a:pt x="5549375" y="2093738"/>
                </a:lnTo>
                <a:cubicBezTo>
                  <a:pt x="5535256" y="2093738"/>
                  <a:pt x="5526429" y="2093738"/>
                  <a:pt x="5522900" y="2093738"/>
                </a:cubicBezTo>
                <a:cubicBezTo>
                  <a:pt x="5519370" y="2093738"/>
                  <a:pt x="5517604" y="2093738"/>
                  <a:pt x="5517604" y="2093738"/>
                </a:cubicBezTo>
                <a:close/>
                <a:moveTo>
                  <a:pt x="4331478" y="2093738"/>
                </a:moveTo>
                <a:lnTo>
                  <a:pt x="4331478" y="2104328"/>
                </a:lnTo>
                <a:lnTo>
                  <a:pt x="4342068" y="2104328"/>
                </a:lnTo>
                <a:cubicBezTo>
                  <a:pt x="4342068" y="2104328"/>
                  <a:pt x="4338538" y="2100798"/>
                  <a:pt x="4331478" y="2093738"/>
                </a:cubicBezTo>
                <a:close/>
                <a:moveTo>
                  <a:pt x="8091075" y="2083146"/>
                </a:moveTo>
                <a:cubicBezTo>
                  <a:pt x="8091075" y="2090207"/>
                  <a:pt x="8091075" y="2093738"/>
                  <a:pt x="8091075" y="2093738"/>
                </a:cubicBezTo>
                <a:lnTo>
                  <a:pt x="8080483" y="2093738"/>
                </a:lnTo>
                <a:close/>
                <a:moveTo>
                  <a:pt x="7911038" y="2083146"/>
                </a:moveTo>
                <a:lnTo>
                  <a:pt x="7921627" y="2083146"/>
                </a:lnTo>
                <a:cubicBezTo>
                  <a:pt x="7921627" y="2083146"/>
                  <a:pt x="7923393" y="2083146"/>
                  <a:pt x="7926923" y="2083146"/>
                </a:cubicBezTo>
                <a:cubicBezTo>
                  <a:pt x="7930452" y="2083146"/>
                  <a:pt x="7928688" y="2086677"/>
                  <a:pt x="7921627" y="2093738"/>
                </a:cubicBezTo>
                <a:cubicBezTo>
                  <a:pt x="7921627" y="2086677"/>
                  <a:pt x="7918098" y="2083146"/>
                  <a:pt x="7911038" y="2083146"/>
                </a:cubicBezTo>
                <a:close/>
                <a:moveTo>
                  <a:pt x="7466240" y="2083146"/>
                </a:moveTo>
                <a:lnTo>
                  <a:pt x="7476830" y="2083146"/>
                </a:lnTo>
                <a:lnTo>
                  <a:pt x="7476830" y="2093738"/>
                </a:lnTo>
                <a:close/>
                <a:moveTo>
                  <a:pt x="7032033" y="2083146"/>
                </a:moveTo>
                <a:lnTo>
                  <a:pt x="7042622" y="2083146"/>
                </a:lnTo>
                <a:lnTo>
                  <a:pt x="7042622" y="2093738"/>
                </a:lnTo>
                <a:close/>
                <a:moveTo>
                  <a:pt x="6566054" y="2083146"/>
                </a:moveTo>
                <a:lnTo>
                  <a:pt x="6555464" y="2093738"/>
                </a:lnTo>
                <a:cubicBezTo>
                  <a:pt x="6562525" y="2093738"/>
                  <a:pt x="6566054" y="2093738"/>
                  <a:pt x="6566054" y="2093738"/>
                </a:cubicBezTo>
                <a:cubicBezTo>
                  <a:pt x="6566054" y="2086677"/>
                  <a:pt x="6566054" y="2083146"/>
                  <a:pt x="6566054" y="2083146"/>
                </a:cubicBezTo>
                <a:close/>
                <a:moveTo>
                  <a:pt x="5702936" y="2083146"/>
                </a:moveTo>
                <a:cubicBezTo>
                  <a:pt x="5692346" y="2083146"/>
                  <a:pt x="5687051" y="2086677"/>
                  <a:pt x="5687051" y="2093738"/>
                </a:cubicBezTo>
                <a:lnTo>
                  <a:pt x="5697641" y="2104328"/>
                </a:lnTo>
                <a:cubicBezTo>
                  <a:pt x="5704702" y="2104328"/>
                  <a:pt x="5711762" y="2104328"/>
                  <a:pt x="5718822" y="2104328"/>
                </a:cubicBezTo>
                <a:cubicBezTo>
                  <a:pt x="5725882" y="2097267"/>
                  <a:pt x="5727647" y="2091973"/>
                  <a:pt x="5724116" y="2088442"/>
                </a:cubicBezTo>
                <a:cubicBezTo>
                  <a:pt x="5720587" y="2084911"/>
                  <a:pt x="5713526" y="2083146"/>
                  <a:pt x="5702936" y="2083146"/>
                </a:cubicBezTo>
                <a:close/>
                <a:moveTo>
                  <a:pt x="4808046" y="2083146"/>
                </a:moveTo>
                <a:cubicBezTo>
                  <a:pt x="4822167" y="2083146"/>
                  <a:pt x="4829228" y="2084911"/>
                  <a:pt x="4829228" y="2088442"/>
                </a:cubicBezTo>
                <a:cubicBezTo>
                  <a:pt x="4829228" y="2091973"/>
                  <a:pt x="4832757" y="2093738"/>
                  <a:pt x="4839818" y="2093738"/>
                </a:cubicBezTo>
                <a:lnTo>
                  <a:pt x="4797456" y="2093738"/>
                </a:lnTo>
                <a:close/>
                <a:moveTo>
                  <a:pt x="4765684" y="2083146"/>
                </a:moveTo>
                <a:lnTo>
                  <a:pt x="4776276" y="2083146"/>
                </a:lnTo>
                <a:lnTo>
                  <a:pt x="4765684" y="2093738"/>
                </a:lnTo>
                <a:cubicBezTo>
                  <a:pt x="4758624" y="2093738"/>
                  <a:pt x="4755094" y="2091973"/>
                  <a:pt x="4755094" y="2088442"/>
                </a:cubicBezTo>
                <a:cubicBezTo>
                  <a:pt x="4755094" y="2084911"/>
                  <a:pt x="4758624" y="2083146"/>
                  <a:pt x="4765684" y="2083146"/>
                </a:cubicBezTo>
                <a:close/>
                <a:moveTo>
                  <a:pt x="4628010" y="2083146"/>
                </a:moveTo>
                <a:lnTo>
                  <a:pt x="4638599" y="2093738"/>
                </a:lnTo>
                <a:cubicBezTo>
                  <a:pt x="4631539" y="2093738"/>
                  <a:pt x="4628010" y="2093738"/>
                  <a:pt x="4628010" y="2093738"/>
                </a:cubicBezTo>
                <a:cubicBezTo>
                  <a:pt x="4628010" y="2086677"/>
                  <a:pt x="4628010" y="2083146"/>
                  <a:pt x="4628010" y="2083146"/>
                </a:cubicBezTo>
                <a:close/>
                <a:moveTo>
                  <a:pt x="4328830" y="2080169"/>
                </a:moveTo>
                <a:cubicBezTo>
                  <a:pt x="4344715" y="2079506"/>
                  <a:pt x="4352658" y="2085795"/>
                  <a:pt x="4352658" y="2099033"/>
                </a:cubicBezTo>
                <a:cubicBezTo>
                  <a:pt x="4352658" y="2116684"/>
                  <a:pt x="4363249" y="2121978"/>
                  <a:pt x="4384430" y="2114919"/>
                </a:cubicBezTo>
                <a:cubicBezTo>
                  <a:pt x="4391490" y="2107858"/>
                  <a:pt x="4412670" y="2107858"/>
                  <a:pt x="4447972" y="2114919"/>
                </a:cubicBezTo>
                <a:cubicBezTo>
                  <a:pt x="4469154" y="2129040"/>
                  <a:pt x="4490334" y="2139629"/>
                  <a:pt x="4511514" y="2146690"/>
                </a:cubicBezTo>
                <a:lnTo>
                  <a:pt x="4553876" y="2167871"/>
                </a:lnTo>
                <a:lnTo>
                  <a:pt x="4585647" y="2178461"/>
                </a:lnTo>
                <a:cubicBezTo>
                  <a:pt x="4635070" y="2178461"/>
                  <a:pt x="4659780" y="2185521"/>
                  <a:pt x="4659780" y="2199642"/>
                </a:cubicBezTo>
                <a:cubicBezTo>
                  <a:pt x="4659780" y="2206702"/>
                  <a:pt x="4631539" y="2203173"/>
                  <a:pt x="4575058" y="2189051"/>
                </a:cubicBezTo>
                <a:cubicBezTo>
                  <a:pt x="4440912" y="2146690"/>
                  <a:pt x="4363249" y="2125509"/>
                  <a:pt x="4342068" y="2125509"/>
                </a:cubicBezTo>
                <a:cubicBezTo>
                  <a:pt x="4313826" y="2125509"/>
                  <a:pt x="4299706" y="2118448"/>
                  <a:pt x="4299706" y="2104328"/>
                </a:cubicBezTo>
                <a:cubicBezTo>
                  <a:pt x="4292647" y="2104328"/>
                  <a:pt x="4289116" y="2104328"/>
                  <a:pt x="4289116" y="2104328"/>
                </a:cubicBezTo>
                <a:cubicBezTo>
                  <a:pt x="4282056" y="2104328"/>
                  <a:pt x="4278526" y="2100798"/>
                  <a:pt x="4278526" y="2093738"/>
                </a:cubicBezTo>
                <a:lnTo>
                  <a:pt x="4289116" y="2093738"/>
                </a:lnTo>
                <a:cubicBezTo>
                  <a:pt x="4296176" y="2093738"/>
                  <a:pt x="4303237" y="2090207"/>
                  <a:pt x="4310297" y="2083146"/>
                </a:cubicBezTo>
                <a:cubicBezTo>
                  <a:pt x="4317358" y="2081382"/>
                  <a:pt x="4323536" y="2080390"/>
                  <a:pt x="4328830" y="2080169"/>
                </a:cubicBezTo>
                <a:close/>
                <a:moveTo>
                  <a:pt x="7529782" y="2072557"/>
                </a:moveTo>
                <a:lnTo>
                  <a:pt x="7540374" y="2083146"/>
                </a:lnTo>
                <a:cubicBezTo>
                  <a:pt x="7540374" y="2083146"/>
                  <a:pt x="7536842" y="2083146"/>
                  <a:pt x="7529782" y="2083146"/>
                </a:cubicBezTo>
                <a:close/>
                <a:moveTo>
                  <a:pt x="7370926" y="2072557"/>
                </a:moveTo>
                <a:lnTo>
                  <a:pt x="7381516" y="2072557"/>
                </a:lnTo>
                <a:cubicBezTo>
                  <a:pt x="7381516" y="2079617"/>
                  <a:pt x="7377986" y="2083146"/>
                  <a:pt x="7370926" y="2083146"/>
                </a:cubicBezTo>
                <a:cubicBezTo>
                  <a:pt x="7370926" y="2090207"/>
                  <a:pt x="7372692" y="2093738"/>
                  <a:pt x="7376222" y="2093738"/>
                </a:cubicBezTo>
                <a:cubicBezTo>
                  <a:pt x="7379751" y="2093738"/>
                  <a:pt x="7385047" y="2093738"/>
                  <a:pt x="7392107" y="2093738"/>
                </a:cubicBezTo>
                <a:cubicBezTo>
                  <a:pt x="7399168" y="2093738"/>
                  <a:pt x="7406226" y="2095502"/>
                  <a:pt x="7413288" y="2099033"/>
                </a:cubicBezTo>
                <a:cubicBezTo>
                  <a:pt x="7420348" y="2102563"/>
                  <a:pt x="7423878" y="2104328"/>
                  <a:pt x="7423878" y="2104328"/>
                </a:cubicBezTo>
                <a:lnTo>
                  <a:pt x="7413288" y="2114919"/>
                </a:lnTo>
                <a:lnTo>
                  <a:pt x="7392107" y="2104328"/>
                </a:lnTo>
                <a:cubicBezTo>
                  <a:pt x="7370926" y="2104328"/>
                  <a:pt x="7356806" y="2104328"/>
                  <a:pt x="7349745" y="2104328"/>
                </a:cubicBezTo>
                <a:lnTo>
                  <a:pt x="7349745" y="2093738"/>
                </a:lnTo>
                <a:lnTo>
                  <a:pt x="7360336" y="2083146"/>
                </a:lnTo>
                <a:cubicBezTo>
                  <a:pt x="7360336" y="2083146"/>
                  <a:pt x="7363866" y="2079617"/>
                  <a:pt x="7370926" y="2072557"/>
                </a:cubicBezTo>
                <a:close/>
                <a:moveTo>
                  <a:pt x="7296793" y="2072557"/>
                </a:moveTo>
                <a:cubicBezTo>
                  <a:pt x="7310914" y="2079617"/>
                  <a:pt x="7319740" y="2083146"/>
                  <a:pt x="7323270" y="2083146"/>
                </a:cubicBezTo>
                <a:cubicBezTo>
                  <a:pt x="7326799" y="2083146"/>
                  <a:pt x="7328564" y="2086677"/>
                  <a:pt x="7328564" y="2093738"/>
                </a:cubicBezTo>
                <a:lnTo>
                  <a:pt x="7307384" y="2083146"/>
                </a:lnTo>
                <a:close/>
                <a:moveTo>
                  <a:pt x="6195390" y="2072557"/>
                </a:moveTo>
                <a:lnTo>
                  <a:pt x="6184800" y="2104328"/>
                </a:lnTo>
                <a:lnTo>
                  <a:pt x="6195390" y="2114919"/>
                </a:lnTo>
                <a:cubicBezTo>
                  <a:pt x="6195390" y="2107858"/>
                  <a:pt x="6198920" y="2104328"/>
                  <a:pt x="6205980" y="2104328"/>
                </a:cubicBezTo>
                <a:cubicBezTo>
                  <a:pt x="6205980" y="2097267"/>
                  <a:pt x="6205980" y="2090207"/>
                  <a:pt x="6205980" y="2083146"/>
                </a:cubicBezTo>
                <a:cubicBezTo>
                  <a:pt x="6198920" y="2083146"/>
                  <a:pt x="6195390" y="2079617"/>
                  <a:pt x="6195390" y="2072557"/>
                </a:cubicBezTo>
                <a:close/>
                <a:moveTo>
                  <a:pt x="5655279" y="2072557"/>
                </a:moveTo>
                <a:cubicBezTo>
                  <a:pt x="5655279" y="2079617"/>
                  <a:pt x="5657045" y="2084911"/>
                  <a:pt x="5660574" y="2088442"/>
                </a:cubicBezTo>
                <a:cubicBezTo>
                  <a:pt x="5664106" y="2091973"/>
                  <a:pt x="5665870" y="2091973"/>
                  <a:pt x="5665870" y="2088442"/>
                </a:cubicBezTo>
                <a:cubicBezTo>
                  <a:pt x="5665870" y="2084911"/>
                  <a:pt x="5665870" y="2079617"/>
                  <a:pt x="5665870" y="2072557"/>
                </a:cubicBezTo>
                <a:cubicBezTo>
                  <a:pt x="5665870" y="2072557"/>
                  <a:pt x="5662340" y="2072557"/>
                  <a:pt x="5655279" y="2072557"/>
                </a:cubicBezTo>
                <a:close/>
                <a:moveTo>
                  <a:pt x="7567510" y="2069248"/>
                </a:moveTo>
                <a:cubicBezTo>
                  <a:pt x="7568834" y="2069688"/>
                  <a:pt x="7570380" y="2070792"/>
                  <a:pt x="7572144" y="2072557"/>
                </a:cubicBezTo>
                <a:lnTo>
                  <a:pt x="7593326" y="2083146"/>
                </a:lnTo>
                <a:cubicBezTo>
                  <a:pt x="7600386" y="2083146"/>
                  <a:pt x="7605682" y="2083146"/>
                  <a:pt x="7609211" y="2083146"/>
                </a:cubicBezTo>
                <a:cubicBezTo>
                  <a:pt x="7612740" y="2083146"/>
                  <a:pt x="7614505" y="2083146"/>
                  <a:pt x="7614505" y="2083146"/>
                </a:cubicBezTo>
                <a:cubicBezTo>
                  <a:pt x="7614505" y="2090207"/>
                  <a:pt x="7618034" y="2093738"/>
                  <a:pt x="7625096" y="2093738"/>
                </a:cubicBezTo>
                <a:cubicBezTo>
                  <a:pt x="7632156" y="2093738"/>
                  <a:pt x="7635686" y="2090207"/>
                  <a:pt x="7635686" y="2083146"/>
                </a:cubicBezTo>
                <a:lnTo>
                  <a:pt x="7646278" y="2083146"/>
                </a:lnTo>
                <a:lnTo>
                  <a:pt x="7656867" y="2093738"/>
                </a:lnTo>
                <a:lnTo>
                  <a:pt x="7667457" y="2093738"/>
                </a:lnTo>
                <a:cubicBezTo>
                  <a:pt x="7667457" y="2100798"/>
                  <a:pt x="7670986" y="2104328"/>
                  <a:pt x="7678048" y="2104328"/>
                </a:cubicBezTo>
                <a:cubicBezTo>
                  <a:pt x="7685108" y="2104328"/>
                  <a:pt x="7688638" y="2107858"/>
                  <a:pt x="7688638" y="2114919"/>
                </a:cubicBezTo>
                <a:cubicBezTo>
                  <a:pt x="7688638" y="2121978"/>
                  <a:pt x="7692168" y="2125509"/>
                  <a:pt x="7699230" y="2125509"/>
                </a:cubicBezTo>
                <a:cubicBezTo>
                  <a:pt x="7706290" y="2125509"/>
                  <a:pt x="7706290" y="2121978"/>
                  <a:pt x="7699230" y="2114919"/>
                </a:cubicBezTo>
                <a:lnTo>
                  <a:pt x="7709820" y="2114919"/>
                </a:lnTo>
                <a:cubicBezTo>
                  <a:pt x="7716880" y="2121978"/>
                  <a:pt x="7720409" y="2125509"/>
                  <a:pt x="7720409" y="2125509"/>
                </a:cubicBezTo>
                <a:cubicBezTo>
                  <a:pt x="7720409" y="2132569"/>
                  <a:pt x="7720409" y="2136099"/>
                  <a:pt x="7720409" y="2136099"/>
                </a:cubicBezTo>
                <a:cubicBezTo>
                  <a:pt x="7720409" y="2136099"/>
                  <a:pt x="7723940" y="2136099"/>
                  <a:pt x="7731000" y="2136099"/>
                </a:cubicBezTo>
                <a:cubicBezTo>
                  <a:pt x="7731000" y="2136099"/>
                  <a:pt x="7731000" y="2137863"/>
                  <a:pt x="7731000" y="2141394"/>
                </a:cubicBezTo>
                <a:cubicBezTo>
                  <a:pt x="7731000" y="2144925"/>
                  <a:pt x="7729234" y="2146690"/>
                  <a:pt x="7725704" y="2146690"/>
                </a:cubicBezTo>
                <a:cubicBezTo>
                  <a:pt x="7722175" y="2146690"/>
                  <a:pt x="7720409" y="2146690"/>
                  <a:pt x="7720409" y="2146690"/>
                </a:cubicBezTo>
                <a:cubicBezTo>
                  <a:pt x="7720409" y="2146690"/>
                  <a:pt x="7716880" y="2150221"/>
                  <a:pt x="7709820" y="2157280"/>
                </a:cubicBezTo>
                <a:lnTo>
                  <a:pt x="7699230" y="2146690"/>
                </a:lnTo>
                <a:cubicBezTo>
                  <a:pt x="7678048" y="2118448"/>
                  <a:pt x="7667457" y="2107858"/>
                  <a:pt x="7667457" y="2114919"/>
                </a:cubicBezTo>
                <a:cubicBezTo>
                  <a:pt x="7667457" y="2121978"/>
                  <a:pt x="7670986" y="2125509"/>
                  <a:pt x="7678048" y="2125509"/>
                </a:cubicBezTo>
                <a:cubicBezTo>
                  <a:pt x="7670986" y="2125509"/>
                  <a:pt x="7663928" y="2125509"/>
                  <a:pt x="7656867" y="2125509"/>
                </a:cubicBezTo>
                <a:lnTo>
                  <a:pt x="7646278" y="2136099"/>
                </a:lnTo>
                <a:cubicBezTo>
                  <a:pt x="7653338" y="2136099"/>
                  <a:pt x="7656867" y="2137863"/>
                  <a:pt x="7656867" y="2141394"/>
                </a:cubicBezTo>
                <a:cubicBezTo>
                  <a:pt x="7656867" y="2144925"/>
                  <a:pt x="7653338" y="2150221"/>
                  <a:pt x="7646278" y="2157280"/>
                </a:cubicBezTo>
                <a:lnTo>
                  <a:pt x="7635686" y="2167871"/>
                </a:lnTo>
                <a:lnTo>
                  <a:pt x="7646278" y="2167871"/>
                </a:lnTo>
                <a:cubicBezTo>
                  <a:pt x="7660396" y="2167871"/>
                  <a:pt x="7669223" y="2166106"/>
                  <a:pt x="7672752" y="2162575"/>
                </a:cubicBezTo>
                <a:cubicBezTo>
                  <a:pt x="7676282" y="2159044"/>
                  <a:pt x="7678048" y="2167871"/>
                  <a:pt x="7678048" y="2189051"/>
                </a:cubicBezTo>
                <a:cubicBezTo>
                  <a:pt x="7678048" y="2210232"/>
                  <a:pt x="7681578" y="2220823"/>
                  <a:pt x="7688638" y="2220823"/>
                </a:cubicBezTo>
                <a:lnTo>
                  <a:pt x="7667457" y="2231413"/>
                </a:lnTo>
                <a:lnTo>
                  <a:pt x="7646278" y="2242004"/>
                </a:lnTo>
                <a:cubicBezTo>
                  <a:pt x="7653338" y="2242004"/>
                  <a:pt x="7656867" y="2243769"/>
                  <a:pt x="7656867" y="2247298"/>
                </a:cubicBezTo>
                <a:cubicBezTo>
                  <a:pt x="7656867" y="2250829"/>
                  <a:pt x="7656867" y="2252594"/>
                  <a:pt x="7656867" y="2252594"/>
                </a:cubicBezTo>
                <a:cubicBezTo>
                  <a:pt x="7656867" y="2252594"/>
                  <a:pt x="7653338" y="2252594"/>
                  <a:pt x="7646278" y="2252594"/>
                </a:cubicBezTo>
                <a:cubicBezTo>
                  <a:pt x="7639216" y="2252594"/>
                  <a:pt x="7635686" y="2252594"/>
                  <a:pt x="7635686" y="2252594"/>
                </a:cubicBezTo>
                <a:cubicBezTo>
                  <a:pt x="7635686" y="2252594"/>
                  <a:pt x="7632156" y="2252594"/>
                  <a:pt x="7625096" y="2252594"/>
                </a:cubicBezTo>
                <a:cubicBezTo>
                  <a:pt x="7618034" y="2252594"/>
                  <a:pt x="7610976" y="2252594"/>
                  <a:pt x="7603915" y="2252594"/>
                </a:cubicBezTo>
                <a:cubicBezTo>
                  <a:pt x="7582734" y="2245533"/>
                  <a:pt x="7568615" y="2242004"/>
                  <a:pt x="7561553" y="2242004"/>
                </a:cubicBezTo>
                <a:lnTo>
                  <a:pt x="7550963" y="2231413"/>
                </a:lnTo>
                <a:lnTo>
                  <a:pt x="7561553" y="2231413"/>
                </a:lnTo>
                <a:cubicBezTo>
                  <a:pt x="7568615" y="2231413"/>
                  <a:pt x="7580970" y="2233177"/>
                  <a:pt x="7598620" y="2236708"/>
                </a:cubicBezTo>
                <a:cubicBezTo>
                  <a:pt x="7616271" y="2240238"/>
                  <a:pt x="7628626" y="2238473"/>
                  <a:pt x="7635686" y="2231413"/>
                </a:cubicBezTo>
                <a:lnTo>
                  <a:pt x="7635686" y="2220823"/>
                </a:lnTo>
                <a:lnTo>
                  <a:pt x="7646278" y="2220823"/>
                </a:lnTo>
                <a:lnTo>
                  <a:pt x="7656867" y="2210232"/>
                </a:lnTo>
                <a:lnTo>
                  <a:pt x="7635686" y="2199642"/>
                </a:lnTo>
                <a:cubicBezTo>
                  <a:pt x="7628626" y="2192581"/>
                  <a:pt x="7618034" y="2190817"/>
                  <a:pt x="7603915" y="2194346"/>
                </a:cubicBezTo>
                <a:cubicBezTo>
                  <a:pt x="7589794" y="2197877"/>
                  <a:pt x="7580970" y="2196111"/>
                  <a:pt x="7577438" y="2189051"/>
                </a:cubicBezTo>
                <a:cubicBezTo>
                  <a:pt x="7573909" y="2181992"/>
                  <a:pt x="7572144" y="2178461"/>
                  <a:pt x="7572144" y="2178461"/>
                </a:cubicBezTo>
                <a:lnTo>
                  <a:pt x="7572144" y="2189051"/>
                </a:lnTo>
                <a:cubicBezTo>
                  <a:pt x="7579204" y="2196111"/>
                  <a:pt x="7579204" y="2203173"/>
                  <a:pt x="7572144" y="2210232"/>
                </a:cubicBezTo>
                <a:cubicBezTo>
                  <a:pt x="7572144" y="2210232"/>
                  <a:pt x="7570378" y="2210232"/>
                  <a:pt x="7566848" y="2210232"/>
                </a:cubicBezTo>
                <a:cubicBezTo>
                  <a:pt x="7563319" y="2210232"/>
                  <a:pt x="7561553" y="2206702"/>
                  <a:pt x="7561553" y="2199642"/>
                </a:cubicBezTo>
                <a:cubicBezTo>
                  <a:pt x="7561553" y="2192581"/>
                  <a:pt x="7559788" y="2189051"/>
                  <a:pt x="7556259" y="2189051"/>
                </a:cubicBezTo>
                <a:cubicBezTo>
                  <a:pt x="7552730" y="2189051"/>
                  <a:pt x="7547434" y="2187286"/>
                  <a:pt x="7540374" y="2183756"/>
                </a:cubicBezTo>
                <a:cubicBezTo>
                  <a:pt x="7533312" y="2180225"/>
                  <a:pt x="7519192" y="2178461"/>
                  <a:pt x="7498011" y="2178461"/>
                </a:cubicBezTo>
                <a:lnTo>
                  <a:pt x="7423878" y="2157280"/>
                </a:lnTo>
                <a:cubicBezTo>
                  <a:pt x="7416818" y="2157280"/>
                  <a:pt x="7411522" y="2157280"/>
                  <a:pt x="7407992" y="2157280"/>
                </a:cubicBezTo>
                <a:cubicBezTo>
                  <a:pt x="7404463" y="2157280"/>
                  <a:pt x="7402697" y="2153750"/>
                  <a:pt x="7402697" y="2146690"/>
                </a:cubicBezTo>
                <a:cubicBezTo>
                  <a:pt x="7402697" y="2139629"/>
                  <a:pt x="7406226" y="2136099"/>
                  <a:pt x="7413288" y="2136099"/>
                </a:cubicBezTo>
                <a:cubicBezTo>
                  <a:pt x="7420348" y="2136099"/>
                  <a:pt x="7423878" y="2136099"/>
                  <a:pt x="7423878" y="2136099"/>
                </a:cubicBezTo>
                <a:cubicBezTo>
                  <a:pt x="7416818" y="2129040"/>
                  <a:pt x="7416818" y="2125509"/>
                  <a:pt x="7423878" y="2125509"/>
                </a:cubicBezTo>
                <a:cubicBezTo>
                  <a:pt x="7437999" y="2118448"/>
                  <a:pt x="7445059" y="2121978"/>
                  <a:pt x="7445059" y="2136099"/>
                </a:cubicBezTo>
                <a:cubicBezTo>
                  <a:pt x="7445059" y="2136099"/>
                  <a:pt x="7441530" y="2136099"/>
                  <a:pt x="7434468" y="2136099"/>
                </a:cubicBezTo>
                <a:cubicBezTo>
                  <a:pt x="7427408" y="2136099"/>
                  <a:pt x="7423878" y="2139629"/>
                  <a:pt x="7423878" y="2146690"/>
                </a:cubicBezTo>
                <a:lnTo>
                  <a:pt x="7468888" y="2146690"/>
                </a:lnTo>
                <a:lnTo>
                  <a:pt x="7487420" y="2146690"/>
                </a:lnTo>
                <a:lnTo>
                  <a:pt x="7487420" y="2125509"/>
                </a:lnTo>
                <a:lnTo>
                  <a:pt x="7508601" y="2125509"/>
                </a:lnTo>
                <a:lnTo>
                  <a:pt x="7508601" y="2114919"/>
                </a:lnTo>
                <a:lnTo>
                  <a:pt x="7498011" y="2104328"/>
                </a:lnTo>
                <a:lnTo>
                  <a:pt x="7508601" y="2104328"/>
                </a:lnTo>
                <a:lnTo>
                  <a:pt x="7519192" y="2104328"/>
                </a:lnTo>
                <a:cubicBezTo>
                  <a:pt x="7519192" y="2111388"/>
                  <a:pt x="7520957" y="2118448"/>
                  <a:pt x="7524486" y="2125509"/>
                </a:cubicBezTo>
                <a:cubicBezTo>
                  <a:pt x="7528016" y="2132569"/>
                  <a:pt x="7531548" y="2134334"/>
                  <a:pt x="7535078" y="2130804"/>
                </a:cubicBezTo>
                <a:cubicBezTo>
                  <a:pt x="7538607" y="2127273"/>
                  <a:pt x="7540374" y="2121978"/>
                  <a:pt x="7540374" y="2114919"/>
                </a:cubicBezTo>
                <a:lnTo>
                  <a:pt x="7561553" y="2125509"/>
                </a:lnTo>
                <a:cubicBezTo>
                  <a:pt x="7582734" y="2139629"/>
                  <a:pt x="7596855" y="2143159"/>
                  <a:pt x="7603915" y="2136099"/>
                </a:cubicBezTo>
                <a:cubicBezTo>
                  <a:pt x="7603915" y="2129040"/>
                  <a:pt x="7603915" y="2125509"/>
                  <a:pt x="7603915" y="2125509"/>
                </a:cubicBezTo>
                <a:lnTo>
                  <a:pt x="7603915" y="2114919"/>
                </a:lnTo>
                <a:cubicBezTo>
                  <a:pt x="7610976" y="2121978"/>
                  <a:pt x="7618034" y="2123744"/>
                  <a:pt x="7625096" y="2120213"/>
                </a:cubicBezTo>
                <a:cubicBezTo>
                  <a:pt x="7632156" y="2116684"/>
                  <a:pt x="7633922" y="2113154"/>
                  <a:pt x="7630390" y="2109623"/>
                </a:cubicBezTo>
                <a:cubicBezTo>
                  <a:pt x="7626861" y="2106092"/>
                  <a:pt x="7621567" y="2104328"/>
                  <a:pt x="7614505" y="2104328"/>
                </a:cubicBezTo>
                <a:cubicBezTo>
                  <a:pt x="7607444" y="2104328"/>
                  <a:pt x="7602149" y="2102563"/>
                  <a:pt x="7598620" y="2099033"/>
                </a:cubicBezTo>
                <a:cubicBezTo>
                  <a:pt x="7595090" y="2095502"/>
                  <a:pt x="7593326" y="2093738"/>
                  <a:pt x="7593326" y="2093738"/>
                </a:cubicBezTo>
                <a:cubicBezTo>
                  <a:pt x="7579204" y="2086677"/>
                  <a:pt x="7568615" y="2083146"/>
                  <a:pt x="7561553" y="2083146"/>
                </a:cubicBezTo>
                <a:cubicBezTo>
                  <a:pt x="7561553" y="2072557"/>
                  <a:pt x="7563540" y="2067923"/>
                  <a:pt x="7567510" y="2069248"/>
                </a:cubicBezTo>
                <a:close/>
                <a:moveTo>
                  <a:pt x="7413288" y="2067261"/>
                </a:moveTo>
                <a:cubicBezTo>
                  <a:pt x="7415053" y="2067261"/>
                  <a:pt x="7416818" y="2069027"/>
                  <a:pt x="7418582" y="2072557"/>
                </a:cubicBezTo>
                <a:cubicBezTo>
                  <a:pt x="7422112" y="2079617"/>
                  <a:pt x="7420348" y="2083146"/>
                  <a:pt x="7413288" y="2083146"/>
                </a:cubicBezTo>
                <a:cubicBezTo>
                  <a:pt x="7406226" y="2083146"/>
                  <a:pt x="7404463" y="2079617"/>
                  <a:pt x="7407992" y="2072557"/>
                </a:cubicBezTo>
                <a:cubicBezTo>
                  <a:pt x="7409758" y="2069027"/>
                  <a:pt x="7411524" y="2067261"/>
                  <a:pt x="7413288" y="2067261"/>
                </a:cubicBezTo>
                <a:close/>
                <a:moveTo>
                  <a:pt x="7593326" y="2061967"/>
                </a:moveTo>
                <a:cubicBezTo>
                  <a:pt x="7600386" y="2061967"/>
                  <a:pt x="7603915" y="2061967"/>
                  <a:pt x="7603915" y="2061967"/>
                </a:cubicBezTo>
                <a:lnTo>
                  <a:pt x="7593326" y="2072557"/>
                </a:lnTo>
                <a:cubicBezTo>
                  <a:pt x="7593326" y="2072557"/>
                  <a:pt x="7593326" y="2069026"/>
                  <a:pt x="7593326" y="2061967"/>
                </a:cubicBezTo>
                <a:close/>
                <a:moveTo>
                  <a:pt x="7487420" y="2061967"/>
                </a:moveTo>
                <a:lnTo>
                  <a:pt x="7487420" y="2072557"/>
                </a:lnTo>
                <a:cubicBezTo>
                  <a:pt x="7480360" y="2072557"/>
                  <a:pt x="7476830" y="2072557"/>
                  <a:pt x="7476830" y="2072557"/>
                </a:cubicBezTo>
                <a:close/>
                <a:moveTo>
                  <a:pt x="6153028" y="2061967"/>
                </a:moveTo>
                <a:cubicBezTo>
                  <a:pt x="6145968" y="2061967"/>
                  <a:pt x="6138909" y="2065496"/>
                  <a:pt x="6131847" y="2072557"/>
                </a:cubicBezTo>
                <a:cubicBezTo>
                  <a:pt x="6138909" y="2072557"/>
                  <a:pt x="6144204" y="2072557"/>
                  <a:pt x="6147734" y="2072557"/>
                </a:cubicBezTo>
                <a:cubicBezTo>
                  <a:pt x="6151264" y="2072557"/>
                  <a:pt x="6153028" y="2072557"/>
                  <a:pt x="6153028" y="2072557"/>
                </a:cubicBezTo>
                <a:close/>
                <a:moveTo>
                  <a:pt x="4977492" y="2061967"/>
                </a:moveTo>
                <a:lnTo>
                  <a:pt x="4988084" y="2072557"/>
                </a:lnTo>
                <a:lnTo>
                  <a:pt x="4998674" y="2072557"/>
                </a:lnTo>
                <a:cubicBezTo>
                  <a:pt x="4991613" y="2065496"/>
                  <a:pt x="4988084" y="2061967"/>
                  <a:pt x="4988084" y="2061967"/>
                </a:cubicBezTo>
                <a:cubicBezTo>
                  <a:pt x="4988084" y="2061967"/>
                  <a:pt x="4984554" y="2061967"/>
                  <a:pt x="4977492" y="2061967"/>
                </a:cubicBezTo>
                <a:close/>
                <a:moveTo>
                  <a:pt x="7329889" y="2056671"/>
                </a:moveTo>
                <a:cubicBezTo>
                  <a:pt x="7330771" y="2056671"/>
                  <a:pt x="7332094" y="2058437"/>
                  <a:pt x="7333860" y="2061967"/>
                </a:cubicBezTo>
                <a:cubicBezTo>
                  <a:pt x="7337389" y="2069026"/>
                  <a:pt x="7342684" y="2070792"/>
                  <a:pt x="7349745" y="2067261"/>
                </a:cubicBezTo>
                <a:cubicBezTo>
                  <a:pt x="7356806" y="2063732"/>
                  <a:pt x="7360336" y="2065496"/>
                  <a:pt x="7360336" y="2072557"/>
                </a:cubicBezTo>
                <a:lnTo>
                  <a:pt x="7339155" y="2072557"/>
                </a:lnTo>
                <a:lnTo>
                  <a:pt x="7317974" y="2072557"/>
                </a:lnTo>
                <a:lnTo>
                  <a:pt x="7328564" y="2061967"/>
                </a:lnTo>
                <a:cubicBezTo>
                  <a:pt x="7328564" y="2058437"/>
                  <a:pt x="7329006" y="2056671"/>
                  <a:pt x="7329889" y="2056671"/>
                </a:cubicBezTo>
                <a:close/>
                <a:moveTo>
                  <a:pt x="6674607" y="2055348"/>
                </a:moveTo>
                <a:cubicBezTo>
                  <a:pt x="6676372" y="2056230"/>
                  <a:pt x="6679019" y="2058437"/>
                  <a:pt x="6682550" y="2061967"/>
                </a:cubicBezTo>
                <a:cubicBezTo>
                  <a:pt x="6689610" y="2069026"/>
                  <a:pt x="6689610" y="2072557"/>
                  <a:pt x="6682550" y="2072557"/>
                </a:cubicBezTo>
                <a:lnTo>
                  <a:pt x="6682550" y="2083146"/>
                </a:lnTo>
                <a:cubicBezTo>
                  <a:pt x="6689610" y="2083146"/>
                  <a:pt x="6689610" y="2086677"/>
                  <a:pt x="6682550" y="2093738"/>
                </a:cubicBezTo>
                <a:cubicBezTo>
                  <a:pt x="6668429" y="2093738"/>
                  <a:pt x="6657839" y="2093738"/>
                  <a:pt x="6650778" y="2093738"/>
                </a:cubicBezTo>
                <a:cubicBezTo>
                  <a:pt x="6643717" y="2086677"/>
                  <a:pt x="6643717" y="2083146"/>
                  <a:pt x="6650778" y="2083146"/>
                </a:cubicBezTo>
                <a:cubicBezTo>
                  <a:pt x="6657839" y="2083146"/>
                  <a:pt x="6663134" y="2083146"/>
                  <a:pt x="6666664" y="2083146"/>
                </a:cubicBezTo>
                <a:cubicBezTo>
                  <a:pt x="6670194" y="2083146"/>
                  <a:pt x="6671958" y="2083146"/>
                  <a:pt x="6671958" y="2083146"/>
                </a:cubicBezTo>
                <a:lnTo>
                  <a:pt x="6671958" y="2072557"/>
                </a:lnTo>
                <a:lnTo>
                  <a:pt x="6671958" y="2061967"/>
                </a:lnTo>
                <a:cubicBezTo>
                  <a:pt x="6671958" y="2061967"/>
                  <a:pt x="6671958" y="2060202"/>
                  <a:pt x="6671958" y="2056671"/>
                </a:cubicBezTo>
                <a:cubicBezTo>
                  <a:pt x="6671958" y="2054906"/>
                  <a:pt x="6672842" y="2054464"/>
                  <a:pt x="6674607" y="2055348"/>
                </a:cubicBezTo>
                <a:close/>
                <a:moveTo>
                  <a:pt x="5559966" y="2051376"/>
                </a:moveTo>
                <a:cubicBezTo>
                  <a:pt x="5567026" y="2058436"/>
                  <a:pt x="5570556" y="2061967"/>
                  <a:pt x="5570556" y="2061967"/>
                </a:cubicBezTo>
                <a:lnTo>
                  <a:pt x="5570556" y="2051376"/>
                </a:lnTo>
                <a:cubicBezTo>
                  <a:pt x="5570556" y="2051376"/>
                  <a:pt x="5567026" y="2051376"/>
                  <a:pt x="5559966" y="2051376"/>
                </a:cubicBezTo>
                <a:close/>
                <a:moveTo>
                  <a:pt x="4045537" y="2051376"/>
                </a:moveTo>
                <a:cubicBezTo>
                  <a:pt x="4059658" y="2051376"/>
                  <a:pt x="4073777" y="2054906"/>
                  <a:pt x="4087898" y="2061967"/>
                </a:cubicBezTo>
                <a:lnTo>
                  <a:pt x="4077308" y="2072557"/>
                </a:lnTo>
                <a:cubicBezTo>
                  <a:pt x="4056127" y="2072557"/>
                  <a:pt x="4045537" y="2072557"/>
                  <a:pt x="4045537" y="2072557"/>
                </a:cubicBezTo>
                <a:cubicBezTo>
                  <a:pt x="4052596" y="2065496"/>
                  <a:pt x="4052596" y="2061967"/>
                  <a:pt x="4045537" y="2061967"/>
                </a:cubicBezTo>
                <a:close/>
                <a:moveTo>
                  <a:pt x="7768067" y="2040786"/>
                </a:moveTo>
                <a:cubicBezTo>
                  <a:pt x="7771596" y="2040786"/>
                  <a:pt x="7773361" y="2044315"/>
                  <a:pt x="7773361" y="2051376"/>
                </a:cubicBezTo>
                <a:cubicBezTo>
                  <a:pt x="7766300" y="2051376"/>
                  <a:pt x="7762772" y="2049611"/>
                  <a:pt x="7762772" y="2046080"/>
                </a:cubicBezTo>
                <a:cubicBezTo>
                  <a:pt x="7762772" y="2042550"/>
                  <a:pt x="7764538" y="2040786"/>
                  <a:pt x="7768067" y="2040786"/>
                </a:cubicBezTo>
                <a:close/>
                <a:moveTo>
                  <a:pt x="6142438" y="2040786"/>
                </a:moveTo>
                <a:cubicBezTo>
                  <a:pt x="6142438" y="2040786"/>
                  <a:pt x="6142438" y="2042550"/>
                  <a:pt x="6142438" y="2046080"/>
                </a:cubicBezTo>
                <a:cubicBezTo>
                  <a:pt x="6142438" y="2049611"/>
                  <a:pt x="6145968" y="2047846"/>
                  <a:pt x="6153028" y="2040786"/>
                </a:cubicBezTo>
                <a:lnTo>
                  <a:pt x="6153028" y="2051376"/>
                </a:lnTo>
                <a:lnTo>
                  <a:pt x="6174209" y="2051376"/>
                </a:lnTo>
                <a:cubicBezTo>
                  <a:pt x="6174209" y="2051376"/>
                  <a:pt x="6181270" y="2054906"/>
                  <a:pt x="6195390" y="2061967"/>
                </a:cubicBezTo>
                <a:cubicBezTo>
                  <a:pt x="6202450" y="2069026"/>
                  <a:pt x="6209510" y="2072557"/>
                  <a:pt x="6216572" y="2072557"/>
                </a:cubicBezTo>
                <a:cubicBezTo>
                  <a:pt x="6223632" y="2065496"/>
                  <a:pt x="6223632" y="2061967"/>
                  <a:pt x="6216572" y="2061967"/>
                </a:cubicBezTo>
                <a:cubicBezTo>
                  <a:pt x="6209510" y="2061967"/>
                  <a:pt x="6202450" y="2060202"/>
                  <a:pt x="6195390" y="2056671"/>
                </a:cubicBezTo>
                <a:cubicBezTo>
                  <a:pt x="6188330" y="2053140"/>
                  <a:pt x="6181270" y="2051376"/>
                  <a:pt x="6174209" y="2051376"/>
                </a:cubicBezTo>
                <a:cubicBezTo>
                  <a:pt x="6167149" y="2051376"/>
                  <a:pt x="6163620" y="2049611"/>
                  <a:pt x="6163620" y="2046080"/>
                </a:cubicBezTo>
                <a:cubicBezTo>
                  <a:pt x="6163620" y="2042550"/>
                  <a:pt x="6163620" y="2040786"/>
                  <a:pt x="6163620" y="2040786"/>
                </a:cubicBezTo>
                <a:cubicBezTo>
                  <a:pt x="6163620" y="2040786"/>
                  <a:pt x="6160090" y="2040786"/>
                  <a:pt x="6153028" y="2040786"/>
                </a:cubicBezTo>
                <a:cubicBezTo>
                  <a:pt x="6145968" y="2040786"/>
                  <a:pt x="6142438" y="2040786"/>
                  <a:pt x="6142438" y="2040786"/>
                </a:cubicBezTo>
                <a:close/>
                <a:moveTo>
                  <a:pt x="4691551" y="2040786"/>
                </a:moveTo>
                <a:lnTo>
                  <a:pt x="4691551" y="2051376"/>
                </a:lnTo>
                <a:lnTo>
                  <a:pt x="4702142" y="2051376"/>
                </a:lnTo>
                <a:lnTo>
                  <a:pt x="4702142" y="2061967"/>
                </a:lnTo>
                <a:cubicBezTo>
                  <a:pt x="4688022" y="2061967"/>
                  <a:pt x="4677432" y="2061967"/>
                  <a:pt x="4670372" y="2061967"/>
                </a:cubicBezTo>
                <a:cubicBezTo>
                  <a:pt x="4663311" y="2047846"/>
                  <a:pt x="4670372" y="2040786"/>
                  <a:pt x="4691551" y="2040786"/>
                </a:cubicBezTo>
                <a:close/>
                <a:moveTo>
                  <a:pt x="4649190" y="2040786"/>
                </a:moveTo>
                <a:lnTo>
                  <a:pt x="4659780" y="2061967"/>
                </a:lnTo>
                <a:cubicBezTo>
                  <a:pt x="4652720" y="2069026"/>
                  <a:pt x="4645660" y="2069026"/>
                  <a:pt x="4638599" y="2061967"/>
                </a:cubicBezTo>
                <a:cubicBezTo>
                  <a:pt x="4617420" y="2047846"/>
                  <a:pt x="4620949" y="2040786"/>
                  <a:pt x="4649190" y="2040786"/>
                </a:cubicBezTo>
                <a:close/>
                <a:moveTo>
                  <a:pt x="7171032" y="2034167"/>
                </a:moveTo>
                <a:cubicBezTo>
                  <a:pt x="7170150" y="2035049"/>
                  <a:pt x="7169708" y="2037255"/>
                  <a:pt x="7169708" y="2040786"/>
                </a:cubicBezTo>
                <a:cubicBezTo>
                  <a:pt x="7169708" y="2040786"/>
                  <a:pt x="7173238" y="2040786"/>
                  <a:pt x="7180299" y="2040786"/>
                </a:cubicBezTo>
                <a:lnTo>
                  <a:pt x="7180299" y="2051376"/>
                </a:lnTo>
                <a:lnTo>
                  <a:pt x="7212070" y="2051376"/>
                </a:lnTo>
                <a:lnTo>
                  <a:pt x="7212070" y="2040786"/>
                </a:lnTo>
                <a:lnTo>
                  <a:pt x="7201480" y="2040786"/>
                </a:lnTo>
                <a:lnTo>
                  <a:pt x="7190889" y="2040786"/>
                </a:lnTo>
                <a:cubicBezTo>
                  <a:pt x="7183828" y="2040786"/>
                  <a:pt x="7178533" y="2039021"/>
                  <a:pt x="7175004" y="2035490"/>
                </a:cubicBezTo>
                <a:cubicBezTo>
                  <a:pt x="7173238" y="2033725"/>
                  <a:pt x="7171915" y="2033284"/>
                  <a:pt x="7171032" y="2034167"/>
                </a:cubicBezTo>
                <a:close/>
                <a:moveTo>
                  <a:pt x="7783952" y="2030194"/>
                </a:moveTo>
                <a:cubicBezTo>
                  <a:pt x="7783952" y="2030194"/>
                  <a:pt x="7785717" y="2030194"/>
                  <a:pt x="7789248" y="2030194"/>
                </a:cubicBezTo>
                <a:cubicBezTo>
                  <a:pt x="7792778" y="2030194"/>
                  <a:pt x="7794542" y="2033725"/>
                  <a:pt x="7794542" y="2040786"/>
                </a:cubicBezTo>
                <a:lnTo>
                  <a:pt x="7783952" y="2040786"/>
                </a:lnTo>
                <a:close/>
                <a:moveTo>
                  <a:pt x="7413288" y="2030194"/>
                </a:moveTo>
                <a:lnTo>
                  <a:pt x="7423878" y="2030194"/>
                </a:lnTo>
                <a:cubicBezTo>
                  <a:pt x="7423878" y="2037255"/>
                  <a:pt x="7425644" y="2039021"/>
                  <a:pt x="7429174" y="2035490"/>
                </a:cubicBezTo>
                <a:cubicBezTo>
                  <a:pt x="7432703" y="2031959"/>
                  <a:pt x="7434468" y="2033725"/>
                  <a:pt x="7434468" y="2040786"/>
                </a:cubicBezTo>
                <a:cubicBezTo>
                  <a:pt x="7434468" y="2047846"/>
                  <a:pt x="7430938" y="2051376"/>
                  <a:pt x="7423878" y="2051376"/>
                </a:cubicBezTo>
                <a:lnTo>
                  <a:pt x="7423878" y="2061967"/>
                </a:lnTo>
                <a:lnTo>
                  <a:pt x="7413288" y="2061967"/>
                </a:lnTo>
                <a:lnTo>
                  <a:pt x="7402697" y="2061967"/>
                </a:lnTo>
                <a:cubicBezTo>
                  <a:pt x="7402697" y="2061967"/>
                  <a:pt x="7404463" y="2060202"/>
                  <a:pt x="7407992" y="2056671"/>
                </a:cubicBezTo>
                <a:cubicBezTo>
                  <a:pt x="7411522" y="2053140"/>
                  <a:pt x="7411522" y="2049611"/>
                  <a:pt x="7407992" y="2046080"/>
                </a:cubicBezTo>
                <a:cubicBezTo>
                  <a:pt x="7404463" y="2042550"/>
                  <a:pt x="7406226" y="2037255"/>
                  <a:pt x="7413288" y="2030194"/>
                </a:cubicBezTo>
                <a:close/>
                <a:moveTo>
                  <a:pt x="6587236" y="2030194"/>
                </a:moveTo>
                <a:lnTo>
                  <a:pt x="6597826" y="2030194"/>
                </a:lnTo>
                <a:lnTo>
                  <a:pt x="6597826" y="2040786"/>
                </a:lnTo>
                <a:close/>
                <a:moveTo>
                  <a:pt x="5507014" y="2030194"/>
                </a:moveTo>
                <a:lnTo>
                  <a:pt x="5517604" y="2051376"/>
                </a:lnTo>
                <a:cubicBezTo>
                  <a:pt x="5524664" y="2051376"/>
                  <a:pt x="5528195" y="2047846"/>
                  <a:pt x="5528195" y="2040786"/>
                </a:cubicBezTo>
                <a:cubicBezTo>
                  <a:pt x="5528195" y="2040786"/>
                  <a:pt x="5526429" y="2039021"/>
                  <a:pt x="5522900" y="2035490"/>
                </a:cubicBezTo>
                <a:cubicBezTo>
                  <a:pt x="5519370" y="2031959"/>
                  <a:pt x="5514074" y="2030194"/>
                  <a:pt x="5507014" y="2030194"/>
                </a:cubicBezTo>
                <a:close/>
                <a:moveTo>
                  <a:pt x="4034946" y="2030194"/>
                </a:moveTo>
                <a:lnTo>
                  <a:pt x="4045537" y="2030194"/>
                </a:lnTo>
                <a:lnTo>
                  <a:pt x="4045537" y="2040786"/>
                </a:lnTo>
                <a:close/>
                <a:moveTo>
                  <a:pt x="3918452" y="2030194"/>
                </a:moveTo>
                <a:cubicBezTo>
                  <a:pt x="3918452" y="2030194"/>
                  <a:pt x="3921982" y="2030194"/>
                  <a:pt x="3929042" y="2030194"/>
                </a:cubicBezTo>
                <a:cubicBezTo>
                  <a:pt x="3936102" y="2030194"/>
                  <a:pt x="3939633" y="2033725"/>
                  <a:pt x="3939633" y="2040786"/>
                </a:cubicBezTo>
                <a:lnTo>
                  <a:pt x="3929042" y="2040786"/>
                </a:lnTo>
                <a:cubicBezTo>
                  <a:pt x="3921982" y="2033725"/>
                  <a:pt x="3918452" y="2030194"/>
                  <a:pt x="3918452" y="2030194"/>
                </a:cubicBezTo>
                <a:close/>
                <a:moveTo>
                  <a:pt x="5403757" y="2024900"/>
                </a:moveTo>
                <a:cubicBezTo>
                  <a:pt x="5401992" y="2024900"/>
                  <a:pt x="5401110" y="2026665"/>
                  <a:pt x="5401110" y="2030194"/>
                </a:cubicBezTo>
                <a:cubicBezTo>
                  <a:pt x="5401110" y="2037255"/>
                  <a:pt x="5404640" y="2037255"/>
                  <a:pt x="5411700" y="2030194"/>
                </a:cubicBezTo>
                <a:cubicBezTo>
                  <a:pt x="5408170" y="2026665"/>
                  <a:pt x="5405522" y="2024900"/>
                  <a:pt x="5403757" y="2024900"/>
                </a:cubicBezTo>
                <a:close/>
                <a:moveTo>
                  <a:pt x="7741590" y="2019605"/>
                </a:moveTo>
                <a:cubicBezTo>
                  <a:pt x="7748652" y="2026665"/>
                  <a:pt x="7755711" y="2033725"/>
                  <a:pt x="7762772" y="2040786"/>
                </a:cubicBezTo>
                <a:cubicBezTo>
                  <a:pt x="7755711" y="2040786"/>
                  <a:pt x="7752182" y="2040786"/>
                  <a:pt x="7752182" y="2040786"/>
                </a:cubicBezTo>
                <a:cubicBezTo>
                  <a:pt x="7752182" y="2040786"/>
                  <a:pt x="7746886" y="2039021"/>
                  <a:pt x="7736296" y="2035490"/>
                </a:cubicBezTo>
                <a:cubicBezTo>
                  <a:pt x="7725704" y="2031959"/>
                  <a:pt x="7720409" y="2028430"/>
                  <a:pt x="7720409" y="2024900"/>
                </a:cubicBezTo>
                <a:cubicBezTo>
                  <a:pt x="7720409" y="2021369"/>
                  <a:pt x="7727471" y="2019605"/>
                  <a:pt x="7741590" y="2019605"/>
                </a:cubicBezTo>
                <a:close/>
                <a:moveTo>
                  <a:pt x="7243841" y="2019605"/>
                </a:moveTo>
                <a:cubicBezTo>
                  <a:pt x="7250902" y="2019605"/>
                  <a:pt x="7254432" y="2021369"/>
                  <a:pt x="7254432" y="2024900"/>
                </a:cubicBezTo>
                <a:cubicBezTo>
                  <a:pt x="7254432" y="2028430"/>
                  <a:pt x="7252666" y="2030194"/>
                  <a:pt x="7249136" y="2030194"/>
                </a:cubicBezTo>
                <a:cubicBezTo>
                  <a:pt x="7245607" y="2030194"/>
                  <a:pt x="7243841" y="2026665"/>
                  <a:pt x="7243841" y="2019605"/>
                </a:cubicBezTo>
                <a:close/>
                <a:moveTo>
                  <a:pt x="5734708" y="2019605"/>
                </a:moveTo>
                <a:cubicBezTo>
                  <a:pt x="5738237" y="2019605"/>
                  <a:pt x="5740002" y="2023136"/>
                  <a:pt x="5740002" y="2030194"/>
                </a:cubicBezTo>
                <a:cubicBezTo>
                  <a:pt x="5740002" y="2030194"/>
                  <a:pt x="5736472" y="2030194"/>
                  <a:pt x="5729412" y="2030194"/>
                </a:cubicBezTo>
                <a:cubicBezTo>
                  <a:pt x="5729412" y="2023136"/>
                  <a:pt x="5731178" y="2019605"/>
                  <a:pt x="5734708" y="2019605"/>
                </a:cubicBezTo>
                <a:close/>
                <a:moveTo>
                  <a:pt x="3950223" y="2019605"/>
                </a:moveTo>
                <a:lnTo>
                  <a:pt x="4003175" y="2030194"/>
                </a:lnTo>
                <a:lnTo>
                  <a:pt x="4013765" y="2051376"/>
                </a:lnTo>
                <a:cubicBezTo>
                  <a:pt x="4006706" y="2051376"/>
                  <a:pt x="3992585" y="2044315"/>
                  <a:pt x="3971404" y="2030194"/>
                </a:cubicBezTo>
                <a:close/>
                <a:moveTo>
                  <a:pt x="7341802" y="2012985"/>
                </a:moveTo>
                <a:cubicBezTo>
                  <a:pt x="7343567" y="2012103"/>
                  <a:pt x="7346216" y="2012544"/>
                  <a:pt x="7349745" y="2014309"/>
                </a:cubicBezTo>
                <a:cubicBezTo>
                  <a:pt x="7356806" y="2017840"/>
                  <a:pt x="7360336" y="2019605"/>
                  <a:pt x="7360336" y="2019605"/>
                </a:cubicBezTo>
                <a:cubicBezTo>
                  <a:pt x="7374456" y="2019605"/>
                  <a:pt x="7377986" y="2026665"/>
                  <a:pt x="7370926" y="2040786"/>
                </a:cubicBezTo>
                <a:cubicBezTo>
                  <a:pt x="7363866" y="2047846"/>
                  <a:pt x="7358570" y="2047846"/>
                  <a:pt x="7355040" y="2040786"/>
                </a:cubicBezTo>
                <a:cubicBezTo>
                  <a:pt x="7351511" y="2033725"/>
                  <a:pt x="7349745" y="2030194"/>
                  <a:pt x="7349745" y="2030194"/>
                </a:cubicBezTo>
                <a:lnTo>
                  <a:pt x="7339155" y="2019605"/>
                </a:lnTo>
                <a:cubicBezTo>
                  <a:pt x="7339155" y="2016075"/>
                  <a:pt x="7340038" y="2013868"/>
                  <a:pt x="7341802" y="2012985"/>
                </a:cubicBezTo>
                <a:close/>
                <a:moveTo>
                  <a:pt x="7762772" y="2009015"/>
                </a:moveTo>
                <a:cubicBezTo>
                  <a:pt x="7762772" y="2009015"/>
                  <a:pt x="7766300" y="2009015"/>
                  <a:pt x="7773361" y="2009015"/>
                </a:cubicBezTo>
                <a:lnTo>
                  <a:pt x="7762772" y="2019605"/>
                </a:lnTo>
                <a:close/>
                <a:moveTo>
                  <a:pt x="7317974" y="2009015"/>
                </a:moveTo>
                <a:lnTo>
                  <a:pt x="7328564" y="2019605"/>
                </a:lnTo>
                <a:cubicBezTo>
                  <a:pt x="7335626" y="2026665"/>
                  <a:pt x="7335626" y="2030194"/>
                  <a:pt x="7328564" y="2030194"/>
                </a:cubicBezTo>
                <a:lnTo>
                  <a:pt x="7317974" y="2030194"/>
                </a:lnTo>
                <a:cubicBezTo>
                  <a:pt x="7317974" y="2023136"/>
                  <a:pt x="7317974" y="2019605"/>
                  <a:pt x="7317974" y="2019605"/>
                </a:cubicBezTo>
                <a:close/>
                <a:moveTo>
                  <a:pt x="6650778" y="2009015"/>
                </a:moveTo>
                <a:cubicBezTo>
                  <a:pt x="6643717" y="2016074"/>
                  <a:pt x="6643717" y="2019605"/>
                  <a:pt x="6650778" y="2019605"/>
                </a:cubicBezTo>
                <a:lnTo>
                  <a:pt x="6671958" y="2009015"/>
                </a:lnTo>
                <a:close/>
                <a:moveTo>
                  <a:pt x="6333066" y="2009015"/>
                </a:moveTo>
                <a:lnTo>
                  <a:pt x="6311884" y="2019605"/>
                </a:lnTo>
                <a:cubicBezTo>
                  <a:pt x="6311884" y="2026665"/>
                  <a:pt x="6311884" y="2030194"/>
                  <a:pt x="6311884" y="2030194"/>
                </a:cubicBezTo>
                <a:cubicBezTo>
                  <a:pt x="6326005" y="2030194"/>
                  <a:pt x="6336595" y="2031959"/>
                  <a:pt x="6343656" y="2035490"/>
                </a:cubicBezTo>
                <a:cubicBezTo>
                  <a:pt x="6350717" y="2039021"/>
                  <a:pt x="6357776" y="2040786"/>
                  <a:pt x="6364836" y="2040786"/>
                </a:cubicBezTo>
                <a:lnTo>
                  <a:pt x="6386018" y="2040786"/>
                </a:lnTo>
                <a:cubicBezTo>
                  <a:pt x="6386018" y="2033725"/>
                  <a:pt x="6386018" y="2030194"/>
                  <a:pt x="6386018" y="2030194"/>
                </a:cubicBezTo>
                <a:lnTo>
                  <a:pt x="6386018" y="2019605"/>
                </a:lnTo>
                <a:cubicBezTo>
                  <a:pt x="6378957" y="2012544"/>
                  <a:pt x="6373662" y="2010780"/>
                  <a:pt x="6370132" y="2014309"/>
                </a:cubicBezTo>
                <a:cubicBezTo>
                  <a:pt x="6366602" y="2017840"/>
                  <a:pt x="6361306" y="2019605"/>
                  <a:pt x="6354246" y="2019605"/>
                </a:cubicBezTo>
                <a:cubicBezTo>
                  <a:pt x="6347186" y="2019605"/>
                  <a:pt x="6340127" y="2016074"/>
                  <a:pt x="6333066" y="2009015"/>
                </a:cubicBezTo>
                <a:close/>
                <a:moveTo>
                  <a:pt x="5263434" y="2009015"/>
                </a:moveTo>
                <a:cubicBezTo>
                  <a:pt x="5270494" y="2009015"/>
                  <a:pt x="5274025" y="2009015"/>
                  <a:pt x="5274025" y="2009015"/>
                </a:cubicBezTo>
                <a:lnTo>
                  <a:pt x="5263434" y="2019605"/>
                </a:lnTo>
                <a:close/>
                <a:moveTo>
                  <a:pt x="3783424" y="2001072"/>
                </a:moveTo>
                <a:cubicBezTo>
                  <a:pt x="3785189" y="2001072"/>
                  <a:pt x="3787836" y="2001954"/>
                  <a:pt x="3791367" y="2003719"/>
                </a:cubicBezTo>
                <a:cubicBezTo>
                  <a:pt x="3798427" y="2007250"/>
                  <a:pt x="3801956" y="2009015"/>
                  <a:pt x="3801956" y="2009015"/>
                </a:cubicBezTo>
                <a:lnTo>
                  <a:pt x="3780776" y="2009015"/>
                </a:lnTo>
                <a:cubicBezTo>
                  <a:pt x="3780776" y="2009015"/>
                  <a:pt x="3780776" y="2007250"/>
                  <a:pt x="3780776" y="2003719"/>
                </a:cubicBezTo>
                <a:cubicBezTo>
                  <a:pt x="3780776" y="2001954"/>
                  <a:pt x="3781660" y="2001072"/>
                  <a:pt x="3783424" y="2001072"/>
                </a:cubicBezTo>
                <a:close/>
                <a:moveTo>
                  <a:pt x="7540374" y="1998424"/>
                </a:moveTo>
                <a:cubicBezTo>
                  <a:pt x="7540374" y="1998424"/>
                  <a:pt x="7543903" y="1998424"/>
                  <a:pt x="7550963" y="1998424"/>
                </a:cubicBezTo>
                <a:lnTo>
                  <a:pt x="7540374" y="2009015"/>
                </a:lnTo>
                <a:cubicBezTo>
                  <a:pt x="7540374" y="2009015"/>
                  <a:pt x="7540374" y="2005484"/>
                  <a:pt x="7540374" y="1998424"/>
                </a:cubicBezTo>
                <a:close/>
                <a:moveTo>
                  <a:pt x="7339155" y="1998424"/>
                </a:moveTo>
                <a:cubicBezTo>
                  <a:pt x="7339155" y="1998424"/>
                  <a:pt x="7342684" y="1998424"/>
                  <a:pt x="7349745" y="1998424"/>
                </a:cubicBezTo>
                <a:lnTo>
                  <a:pt x="7339155" y="2009015"/>
                </a:lnTo>
                <a:close/>
                <a:moveTo>
                  <a:pt x="7047918" y="1998424"/>
                </a:moveTo>
                <a:cubicBezTo>
                  <a:pt x="7044389" y="1998424"/>
                  <a:pt x="7044389" y="2000188"/>
                  <a:pt x="7047918" y="2003719"/>
                </a:cubicBezTo>
                <a:cubicBezTo>
                  <a:pt x="7051448" y="2007250"/>
                  <a:pt x="7060274" y="2010780"/>
                  <a:pt x="7074395" y="2014309"/>
                </a:cubicBezTo>
                <a:cubicBezTo>
                  <a:pt x="7088514" y="2017840"/>
                  <a:pt x="7097341" y="2019605"/>
                  <a:pt x="7100870" y="2019605"/>
                </a:cubicBezTo>
                <a:cubicBezTo>
                  <a:pt x="7104400" y="2019605"/>
                  <a:pt x="7109696" y="2019605"/>
                  <a:pt x="7116756" y="2019605"/>
                </a:cubicBezTo>
                <a:lnTo>
                  <a:pt x="7127347" y="2019605"/>
                </a:lnTo>
                <a:lnTo>
                  <a:pt x="7127347" y="2009015"/>
                </a:lnTo>
                <a:cubicBezTo>
                  <a:pt x="7134408" y="2009015"/>
                  <a:pt x="7137937" y="2009015"/>
                  <a:pt x="7137937" y="2009015"/>
                </a:cubicBezTo>
                <a:cubicBezTo>
                  <a:pt x="7130876" y="2001954"/>
                  <a:pt x="7116756" y="1998424"/>
                  <a:pt x="7095574" y="1998424"/>
                </a:cubicBezTo>
                <a:cubicBezTo>
                  <a:pt x="7088514" y="1998424"/>
                  <a:pt x="7081456" y="1998424"/>
                  <a:pt x="7074395" y="1998424"/>
                </a:cubicBezTo>
                <a:cubicBezTo>
                  <a:pt x="7067333" y="1998424"/>
                  <a:pt x="7060274" y="1998424"/>
                  <a:pt x="7053214" y="1998424"/>
                </a:cubicBezTo>
                <a:cubicBezTo>
                  <a:pt x="7053214" y="1998424"/>
                  <a:pt x="7051448" y="1998424"/>
                  <a:pt x="7047918" y="1998424"/>
                </a:cubicBezTo>
                <a:close/>
                <a:moveTo>
                  <a:pt x="8493510" y="1987834"/>
                </a:moveTo>
                <a:cubicBezTo>
                  <a:pt x="8493510" y="1987834"/>
                  <a:pt x="8497039" y="1987834"/>
                  <a:pt x="8504100" y="1987834"/>
                </a:cubicBezTo>
                <a:lnTo>
                  <a:pt x="8514691" y="1987834"/>
                </a:lnTo>
                <a:lnTo>
                  <a:pt x="8525281" y="1987834"/>
                </a:lnTo>
                <a:cubicBezTo>
                  <a:pt x="8532341" y="1994894"/>
                  <a:pt x="8537637" y="1998424"/>
                  <a:pt x="8541166" y="1998424"/>
                </a:cubicBezTo>
                <a:cubicBezTo>
                  <a:pt x="8544696" y="1998424"/>
                  <a:pt x="8546462" y="1998424"/>
                  <a:pt x="8546462" y="1998424"/>
                </a:cubicBezTo>
                <a:cubicBezTo>
                  <a:pt x="8567641" y="1998424"/>
                  <a:pt x="8595884" y="2009015"/>
                  <a:pt x="8631185" y="2030194"/>
                </a:cubicBezTo>
                <a:cubicBezTo>
                  <a:pt x="8638245" y="2030194"/>
                  <a:pt x="8643541" y="2031959"/>
                  <a:pt x="8647070" y="2035490"/>
                </a:cubicBezTo>
                <a:cubicBezTo>
                  <a:pt x="8650601" y="2039021"/>
                  <a:pt x="8655895" y="2040786"/>
                  <a:pt x="8662957" y="2040786"/>
                </a:cubicBezTo>
                <a:lnTo>
                  <a:pt x="8673545" y="2040786"/>
                </a:lnTo>
                <a:cubicBezTo>
                  <a:pt x="8673545" y="2047846"/>
                  <a:pt x="8680607" y="2054906"/>
                  <a:pt x="8694728" y="2061967"/>
                </a:cubicBezTo>
                <a:cubicBezTo>
                  <a:pt x="8708847" y="2069026"/>
                  <a:pt x="8715908" y="2072557"/>
                  <a:pt x="8715908" y="2072557"/>
                </a:cubicBezTo>
                <a:cubicBezTo>
                  <a:pt x="8708847" y="2072557"/>
                  <a:pt x="8698257" y="2072557"/>
                  <a:pt x="8684137" y="2072557"/>
                </a:cubicBezTo>
                <a:lnTo>
                  <a:pt x="8641775" y="2051376"/>
                </a:lnTo>
                <a:cubicBezTo>
                  <a:pt x="8620595" y="2044315"/>
                  <a:pt x="8610004" y="2040786"/>
                  <a:pt x="8610004" y="2040786"/>
                </a:cubicBezTo>
                <a:cubicBezTo>
                  <a:pt x="8610004" y="2033725"/>
                  <a:pt x="8599414" y="2030194"/>
                  <a:pt x="8578233" y="2030194"/>
                </a:cubicBezTo>
                <a:cubicBezTo>
                  <a:pt x="8578233" y="2030194"/>
                  <a:pt x="8574703" y="2028430"/>
                  <a:pt x="8567641" y="2024900"/>
                </a:cubicBezTo>
                <a:cubicBezTo>
                  <a:pt x="8560582" y="2021369"/>
                  <a:pt x="8542932" y="2016074"/>
                  <a:pt x="8514691" y="2009015"/>
                </a:cubicBezTo>
                <a:close/>
                <a:moveTo>
                  <a:pt x="7423878" y="1987834"/>
                </a:moveTo>
                <a:cubicBezTo>
                  <a:pt x="7430938" y="1987834"/>
                  <a:pt x="7434468" y="1989598"/>
                  <a:pt x="7434468" y="1993128"/>
                </a:cubicBezTo>
                <a:cubicBezTo>
                  <a:pt x="7434468" y="1996659"/>
                  <a:pt x="7430938" y="1998424"/>
                  <a:pt x="7423878" y="1998424"/>
                </a:cubicBezTo>
                <a:lnTo>
                  <a:pt x="7413288" y="1998424"/>
                </a:lnTo>
                <a:cubicBezTo>
                  <a:pt x="7413288" y="1991363"/>
                  <a:pt x="7416818" y="1987834"/>
                  <a:pt x="7423878" y="1987834"/>
                </a:cubicBezTo>
                <a:close/>
                <a:moveTo>
                  <a:pt x="5972991" y="1987834"/>
                </a:moveTo>
                <a:cubicBezTo>
                  <a:pt x="5987112" y="1994894"/>
                  <a:pt x="5987112" y="2001954"/>
                  <a:pt x="5972991" y="2009015"/>
                </a:cubicBezTo>
                <a:lnTo>
                  <a:pt x="6036534" y="2030194"/>
                </a:lnTo>
                <a:lnTo>
                  <a:pt x="6057716" y="2019605"/>
                </a:lnTo>
                <a:cubicBezTo>
                  <a:pt x="6064776" y="2026665"/>
                  <a:pt x="6068305" y="2030194"/>
                  <a:pt x="6068305" y="2030194"/>
                </a:cubicBezTo>
                <a:lnTo>
                  <a:pt x="6089486" y="2030194"/>
                </a:lnTo>
                <a:lnTo>
                  <a:pt x="6036534" y="2009015"/>
                </a:lnTo>
                <a:cubicBezTo>
                  <a:pt x="6036534" y="2009015"/>
                  <a:pt x="6033005" y="2009015"/>
                  <a:pt x="6025943" y="2009015"/>
                </a:cubicBezTo>
                <a:cubicBezTo>
                  <a:pt x="6018882" y="2009015"/>
                  <a:pt x="6015353" y="2007250"/>
                  <a:pt x="6015353" y="2003719"/>
                </a:cubicBezTo>
                <a:cubicBezTo>
                  <a:pt x="6015353" y="2000188"/>
                  <a:pt x="6018882" y="1998424"/>
                  <a:pt x="6025943" y="1998424"/>
                </a:cubicBezTo>
                <a:cubicBezTo>
                  <a:pt x="6018882" y="1991363"/>
                  <a:pt x="6008293" y="1987834"/>
                  <a:pt x="5994172" y="1987834"/>
                </a:cubicBezTo>
                <a:close/>
                <a:moveTo>
                  <a:pt x="5379929" y="1987834"/>
                </a:moveTo>
                <a:cubicBezTo>
                  <a:pt x="5372868" y="1987834"/>
                  <a:pt x="5369339" y="1989598"/>
                  <a:pt x="5369339" y="1993128"/>
                </a:cubicBezTo>
                <a:cubicBezTo>
                  <a:pt x="5369339" y="1996659"/>
                  <a:pt x="5372868" y="1998424"/>
                  <a:pt x="5379929" y="1998424"/>
                </a:cubicBezTo>
                <a:cubicBezTo>
                  <a:pt x="5386990" y="1998424"/>
                  <a:pt x="5394050" y="2001954"/>
                  <a:pt x="5401110" y="2009015"/>
                </a:cubicBezTo>
                <a:cubicBezTo>
                  <a:pt x="5401110" y="2009015"/>
                  <a:pt x="5404640" y="2010780"/>
                  <a:pt x="5411700" y="2014309"/>
                </a:cubicBezTo>
                <a:cubicBezTo>
                  <a:pt x="5418760" y="2017840"/>
                  <a:pt x="5425820" y="2019605"/>
                  <a:pt x="5432881" y="2019605"/>
                </a:cubicBezTo>
                <a:cubicBezTo>
                  <a:pt x="5439942" y="2019605"/>
                  <a:pt x="5447002" y="2019605"/>
                  <a:pt x="5454062" y="2019605"/>
                </a:cubicBezTo>
                <a:cubicBezTo>
                  <a:pt x="5454062" y="2019605"/>
                  <a:pt x="5450531" y="2017840"/>
                  <a:pt x="5443471" y="2014309"/>
                </a:cubicBezTo>
                <a:cubicBezTo>
                  <a:pt x="5436410" y="2010780"/>
                  <a:pt x="5429352" y="2009015"/>
                  <a:pt x="5422291" y="2009015"/>
                </a:cubicBezTo>
                <a:cubicBezTo>
                  <a:pt x="5408170" y="2001954"/>
                  <a:pt x="5399344" y="1996659"/>
                  <a:pt x="5395814" y="1993128"/>
                </a:cubicBezTo>
                <a:cubicBezTo>
                  <a:pt x="5392285" y="1989598"/>
                  <a:pt x="5386990" y="1987834"/>
                  <a:pt x="5379929" y="1987834"/>
                </a:cubicBezTo>
                <a:close/>
                <a:moveTo>
                  <a:pt x="4490334" y="1987834"/>
                </a:moveTo>
                <a:lnTo>
                  <a:pt x="4490334" y="1998424"/>
                </a:lnTo>
                <a:cubicBezTo>
                  <a:pt x="4483274" y="1998424"/>
                  <a:pt x="4479743" y="1998424"/>
                  <a:pt x="4479743" y="1998424"/>
                </a:cubicBezTo>
                <a:cubicBezTo>
                  <a:pt x="4479743" y="1998424"/>
                  <a:pt x="4479743" y="1996659"/>
                  <a:pt x="4479743" y="1993128"/>
                </a:cubicBezTo>
                <a:cubicBezTo>
                  <a:pt x="4479743" y="1989598"/>
                  <a:pt x="4483274" y="1987834"/>
                  <a:pt x="4490334" y="1987834"/>
                </a:cubicBezTo>
                <a:close/>
                <a:moveTo>
                  <a:pt x="4426791" y="1987834"/>
                </a:moveTo>
                <a:lnTo>
                  <a:pt x="4458562" y="2009015"/>
                </a:lnTo>
                <a:cubicBezTo>
                  <a:pt x="4444442" y="2009015"/>
                  <a:pt x="4433852" y="2009015"/>
                  <a:pt x="4426791" y="2009015"/>
                </a:cubicBezTo>
                <a:close/>
                <a:moveTo>
                  <a:pt x="7339155" y="1977242"/>
                </a:moveTo>
                <a:cubicBezTo>
                  <a:pt x="7339155" y="1977242"/>
                  <a:pt x="7342684" y="1977242"/>
                  <a:pt x="7349745" y="1977242"/>
                </a:cubicBezTo>
                <a:lnTo>
                  <a:pt x="7360336" y="1977242"/>
                </a:lnTo>
                <a:cubicBezTo>
                  <a:pt x="7360336" y="1977242"/>
                  <a:pt x="7360336" y="1979007"/>
                  <a:pt x="7360336" y="1982538"/>
                </a:cubicBezTo>
                <a:cubicBezTo>
                  <a:pt x="7360336" y="1986069"/>
                  <a:pt x="7356806" y="1987834"/>
                  <a:pt x="7349745" y="1987834"/>
                </a:cubicBezTo>
                <a:cubicBezTo>
                  <a:pt x="7349745" y="1980773"/>
                  <a:pt x="7346216" y="1977242"/>
                  <a:pt x="7339155" y="1977242"/>
                </a:cubicBezTo>
                <a:close/>
                <a:moveTo>
                  <a:pt x="6550169" y="1977242"/>
                </a:moveTo>
                <a:lnTo>
                  <a:pt x="6566054" y="1977242"/>
                </a:lnTo>
                <a:lnTo>
                  <a:pt x="6576646" y="1977242"/>
                </a:lnTo>
                <a:lnTo>
                  <a:pt x="6576646" y="1987834"/>
                </a:lnTo>
                <a:cubicBezTo>
                  <a:pt x="6562525" y="1994894"/>
                  <a:pt x="6558994" y="1994894"/>
                  <a:pt x="6566054" y="1987834"/>
                </a:cubicBezTo>
                <a:cubicBezTo>
                  <a:pt x="6566054" y="1980773"/>
                  <a:pt x="6560759" y="1977242"/>
                  <a:pt x="6550169" y="1977242"/>
                </a:cubicBezTo>
                <a:close/>
                <a:moveTo>
                  <a:pt x="6428380" y="1977242"/>
                </a:moveTo>
                <a:cubicBezTo>
                  <a:pt x="6435440" y="1977242"/>
                  <a:pt x="6438970" y="1977242"/>
                  <a:pt x="6438970" y="1977242"/>
                </a:cubicBezTo>
                <a:cubicBezTo>
                  <a:pt x="6453090" y="1977242"/>
                  <a:pt x="6467211" y="1977242"/>
                  <a:pt x="6481332" y="1977242"/>
                </a:cubicBezTo>
                <a:cubicBezTo>
                  <a:pt x="6495451" y="1977242"/>
                  <a:pt x="6509573" y="1977242"/>
                  <a:pt x="6523694" y="1977242"/>
                </a:cubicBezTo>
                <a:cubicBezTo>
                  <a:pt x="6530754" y="1977242"/>
                  <a:pt x="6534284" y="1977242"/>
                  <a:pt x="6534284" y="1977242"/>
                </a:cubicBezTo>
                <a:lnTo>
                  <a:pt x="6544874" y="1977242"/>
                </a:lnTo>
                <a:lnTo>
                  <a:pt x="6550169" y="1977242"/>
                </a:lnTo>
                <a:cubicBezTo>
                  <a:pt x="6539579" y="1977242"/>
                  <a:pt x="6534284" y="1979007"/>
                  <a:pt x="6534284" y="1982538"/>
                </a:cubicBezTo>
                <a:cubicBezTo>
                  <a:pt x="6534284" y="1986069"/>
                  <a:pt x="6536050" y="1987834"/>
                  <a:pt x="6539579" y="1987834"/>
                </a:cubicBezTo>
                <a:cubicBezTo>
                  <a:pt x="6543108" y="1987834"/>
                  <a:pt x="6544874" y="1991363"/>
                  <a:pt x="6544874" y="1998424"/>
                </a:cubicBezTo>
                <a:cubicBezTo>
                  <a:pt x="6544874" y="2005484"/>
                  <a:pt x="6548403" y="2009015"/>
                  <a:pt x="6555464" y="2009015"/>
                </a:cubicBezTo>
                <a:cubicBezTo>
                  <a:pt x="6562525" y="2009015"/>
                  <a:pt x="6564290" y="2010780"/>
                  <a:pt x="6560759" y="2014309"/>
                </a:cubicBezTo>
                <a:cubicBezTo>
                  <a:pt x="6557230" y="2017840"/>
                  <a:pt x="6548403" y="2016074"/>
                  <a:pt x="6534284" y="2009015"/>
                </a:cubicBezTo>
                <a:lnTo>
                  <a:pt x="6491922" y="1998424"/>
                </a:lnTo>
                <a:cubicBezTo>
                  <a:pt x="6484861" y="1998424"/>
                  <a:pt x="6479566" y="1996659"/>
                  <a:pt x="6476036" y="1993128"/>
                </a:cubicBezTo>
                <a:cubicBezTo>
                  <a:pt x="6472506" y="1989598"/>
                  <a:pt x="6470740" y="1987834"/>
                  <a:pt x="6470740" y="1987834"/>
                </a:cubicBezTo>
                <a:lnTo>
                  <a:pt x="6470740" y="1998424"/>
                </a:lnTo>
                <a:lnTo>
                  <a:pt x="6470740" y="2009015"/>
                </a:lnTo>
                <a:cubicBezTo>
                  <a:pt x="6463680" y="2009015"/>
                  <a:pt x="6456621" y="2003719"/>
                  <a:pt x="6449560" y="1993128"/>
                </a:cubicBezTo>
                <a:cubicBezTo>
                  <a:pt x="6442499" y="1982538"/>
                  <a:pt x="6435440" y="1977242"/>
                  <a:pt x="6428380" y="1977242"/>
                </a:cubicBezTo>
                <a:close/>
                <a:moveTo>
                  <a:pt x="5146940" y="1977242"/>
                </a:moveTo>
                <a:lnTo>
                  <a:pt x="5168121" y="1987834"/>
                </a:lnTo>
                <a:cubicBezTo>
                  <a:pt x="5161060" y="1987834"/>
                  <a:pt x="5157530" y="1987834"/>
                  <a:pt x="5157530" y="1987834"/>
                </a:cubicBezTo>
                <a:cubicBezTo>
                  <a:pt x="5157530" y="1987834"/>
                  <a:pt x="5154000" y="1987834"/>
                  <a:pt x="5146940" y="1987834"/>
                </a:cubicBezTo>
                <a:lnTo>
                  <a:pt x="5157530" y="1998424"/>
                </a:lnTo>
                <a:cubicBezTo>
                  <a:pt x="5171650" y="1998424"/>
                  <a:pt x="5178710" y="1994894"/>
                  <a:pt x="5178710" y="1987834"/>
                </a:cubicBezTo>
                <a:lnTo>
                  <a:pt x="5157530" y="1977242"/>
                </a:lnTo>
                <a:close/>
                <a:moveTo>
                  <a:pt x="5009265" y="1977242"/>
                </a:moveTo>
                <a:lnTo>
                  <a:pt x="5009265" y="1987834"/>
                </a:lnTo>
                <a:lnTo>
                  <a:pt x="5019854" y="1977242"/>
                </a:lnTo>
                <a:cubicBezTo>
                  <a:pt x="5019854" y="1977242"/>
                  <a:pt x="5016325" y="1977242"/>
                  <a:pt x="5009265" y="1977242"/>
                </a:cubicBezTo>
                <a:close/>
                <a:moveTo>
                  <a:pt x="7104842" y="1971948"/>
                </a:moveTo>
                <a:cubicBezTo>
                  <a:pt x="7102196" y="1971948"/>
                  <a:pt x="7099106" y="1973713"/>
                  <a:pt x="7095574" y="1977242"/>
                </a:cubicBezTo>
                <a:lnTo>
                  <a:pt x="7106166" y="1987834"/>
                </a:lnTo>
                <a:cubicBezTo>
                  <a:pt x="7113226" y="1987834"/>
                  <a:pt x="7116756" y="1987834"/>
                  <a:pt x="7116756" y="1987834"/>
                </a:cubicBezTo>
                <a:cubicBezTo>
                  <a:pt x="7116756" y="1987834"/>
                  <a:pt x="7114991" y="1984303"/>
                  <a:pt x="7111462" y="1977242"/>
                </a:cubicBezTo>
                <a:cubicBezTo>
                  <a:pt x="7109697" y="1973713"/>
                  <a:pt x="7107491" y="1971948"/>
                  <a:pt x="7104842" y="1971948"/>
                </a:cubicBezTo>
                <a:close/>
                <a:moveTo>
                  <a:pt x="7635686" y="1966653"/>
                </a:moveTo>
                <a:lnTo>
                  <a:pt x="7646278" y="1977242"/>
                </a:lnTo>
                <a:cubicBezTo>
                  <a:pt x="7653338" y="1970184"/>
                  <a:pt x="7660396" y="1966653"/>
                  <a:pt x="7667457" y="1966653"/>
                </a:cubicBezTo>
                <a:cubicBezTo>
                  <a:pt x="7667457" y="1966653"/>
                  <a:pt x="7662163" y="1966653"/>
                  <a:pt x="7651572" y="1966653"/>
                </a:cubicBezTo>
                <a:cubicBezTo>
                  <a:pt x="7640982" y="1966653"/>
                  <a:pt x="7635686" y="1966653"/>
                  <a:pt x="7635686" y="1966653"/>
                </a:cubicBezTo>
                <a:close/>
                <a:moveTo>
                  <a:pt x="6608416" y="1966653"/>
                </a:moveTo>
                <a:lnTo>
                  <a:pt x="6619006" y="1977242"/>
                </a:lnTo>
                <a:lnTo>
                  <a:pt x="6629598" y="1966653"/>
                </a:lnTo>
                <a:cubicBezTo>
                  <a:pt x="6629598" y="1966653"/>
                  <a:pt x="6626067" y="1966653"/>
                  <a:pt x="6619006" y="1966653"/>
                </a:cubicBezTo>
                <a:cubicBezTo>
                  <a:pt x="6611946" y="1966653"/>
                  <a:pt x="6608416" y="1966653"/>
                  <a:pt x="6608416" y="1966653"/>
                </a:cubicBezTo>
                <a:close/>
                <a:moveTo>
                  <a:pt x="6174209" y="1966653"/>
                </a:moveTo>
                <a:cubicBezTo>
                  <a:pt x="6167149" y="1966653"/>
                  <a:pt x="6167149" y="1970184"/>
                  <a:pt x="6174209" y="1977242"/>
                </a:cubicBezTo>
                <a:cubicBezTo>
                  <a:pt x="6174209" y="1977242"/>
                  <a:pt x="6177738" y="1977242"/>
                  <a:pt x="6184800" y="1977242"/>
                </a:cubicBezTo>
                <a:cubicBezTo>
                  <a:pt x="6184800" y="1970184"/>
                  <a:pt x="6181270" y="1966653"/>
                  <a:pt x="6174209" y="1966653"/>
                </a:cubicBezTo>
                <a:close/>
                <a:moveTo>
                  <a:pt x="5941220" y="1966653"/>
                </a:moveTo>
                <a:lnTo>
                  <a:pt x="5930630" y="1977242"/>
                </a:lnTo>
                <a:cubicBezTo>
                  <a:pt x="5937690" y="1977242"/>
                  <a:pt x="5937690" y="1980773"/>
                  <a:pt x="5930630" y="1987834"/>
                </a:cubicBezTo>
                <a:cubicBezTo>
                  <a:pt x="5930630" y="1987834"/>
                  <a:pt x="5934160" y="1987834"/>
                  <a:pt x="5941220" y="1987834"/>
                </a:cubicBezTo>
                <a:lnTo>
                  <a:pt x="5962401" y="1987834"/>
                </a:lnTo>
                <a:lnTo>
                  <a:pt x="5951812" y="1977242"/>
                </a:lnTo>
                <a:cubicBezTo>
                  <a:pt x="5951812" y="1970184"/>
                  <a:pt x="5948280" y="1966653"/>
                  <a:pt x="5941220" y="1966653"/>
                </a:cubicBezTo>
                <a:close/>
                <a:moveTo>
                  <a:pt x="5845908" y="1966653"/>
                </a:moveTo>
                <a:cubicBezTo>
                  <a:pt x="5838847" y="1966653"/>
                  <a:pt x="5833552" y="1970184"/>
                  <a:pt x="5830020" y="1977242"/>
                </a:cubicBezTo>
                <a:cubicBezTo>
                  <a:pt x="5826491" y="1984303"/>
                  <a:pt x="5831786" y="1991363"/>
                  <a:pt x="5845908" y="1998424"/>
                </a:cubicBezTo>
                <a:cubicBezTo>
                  <a:pt x="5860026" y="1998424"/>
                  <a:pt x="5870616" y="1998424"/>
                  <a:pt x="5877678" y="1998424"/>
                </a:cubicBezTo>
                <a:cubicBezTo>
                  <a:pt x="5884738" y="1991363"/>
                  <a:pt x="5886504" y="1984303"/>
                  <a:pt x="5882972" y="1977242"/>
                </a:cubicBezTo>
                <a:cubicBezTo>
                  <a:pt x="5879443" y="1970184"/>
                  <a:pt x="5874148" y="1970184"/>
                  <a:pt x="5867087" y="1977242"/>
                </a:cubicBezTo>
                <a:cubicBezTo>
                  <a:pt x="5860026" y="1977242"/>
                  <a:pt x="5856497" y="1973713"/>
                  <a:pt x="5856497" y="1966653"/>
                </a:cubicBezTo>
                <a:cubicBezTo>
                  <a:pt x="5856497" y="1966653"/>
                  <a:pt x="5852968" y="1966653"/>
                  <a:pt x="5845908" y="1966653"/>
                </a:cubicBezTo>
                <a:close/>
                <a:moveTo>
                  <a:pt x="5687051" y="1966653"/>
                </a:moveTo>
                <a:cubicBezTo>
                  <a:pt x="5665870" y="1966653"/>
                  <a:pt x="5662340" y="1970184"/>
                  <a:pt x="5676460" y="1977242"/>
                </a:cubicBezTo>
                <a:cubicBezTo>
                  <a:pt x="5676460" y="1984303"/>
                  <a:pt x="5678226" y="1987834"/>
                  <a:pt x="5681756" y="1987834"/>
                </a:cubicBezTo>
                <a:cubicBezTo>
                  <a:pt x="5685285" y="1987834"/>
                  <a:pt x="5687051" y="1984303"/>
                  <a:pt x="5687051" y="1977242"/>
                </a:cubicBezTo>
                <a:cubicBezTo>
                  <a:pt x="5687051" y="1970184"/>
                  <a:pt x="5687051" y="1966653"/>
                  <a:pt x="5687051" y="1966653"/>
                </a:cubicBezTo>
                <a:close/>
                <a:moveTo>
                  <a:pt x="8424672" y="1963344"/>
                </a:moveTo>
                <a:cubicBezTo>
                  <a:pt x="8429968" y="1962019"/>
                  <a:pt x="8435262" y="1966653"/>
                  <a:pt x="8440558" y="1977242"/>
                </a:cubicBezTo>
                <a:lnTo>
                  <a:pt x="8451148" y="1987834"/>
                </a:lnTo>
                <a:cubicBezTo>
                  <a:pt x="8451148" y="1987834"/>
                  <a:pt x="8444087" y="1984303"/>
                  <a:pt x="8429968" y="1977242"/>
                </a:cubicBezTo>
                <a:lnTo>
                  <a:pt x="8419377" y="1966653"/>
                </a:lnTo>
                <a:cubicBezTo>
                  <a:pt x="8421143" y="1964888"/>
                  <a:pt x="8422908" y="1963783"/>
                  <a:pt x="8424672" y="1963344"/>
                </a:cubicBezTo>
                <a:close/>
                <a:moveTo>
                  <a:pt x="7540374" y="1956063"/>
                </a:moveTo>
                <a:cubicBezTo>
                  <a:pt x="7533312" y="1956063"/>
                  <a:pt x="7529782" y="1959592"/>
                  <a:pt x="7529782" y="1966653"/>
                </a:cubicBezTo>
                <a:lnTo>
                  <a:pt x="7540374" y="1966653"/>
                </a:lnTo>
                <a:close/>
                <a:moveTo>
                  <a:pt x="7434468" y="1956063"/>
                </a:moveTo>
                <a:cubicBezTo>
                  <a:pt x="7441530" y="1956063"/>
                  <a:pt x="7445059" y="1959592"/>
                  <a:pt x="7445059" y="1966653"/>
                </a:cubicBezTo>
                <a:cubicBezTo>
                  <a:pt x="7445059" y="1973713"/>
                  <a:pt x="7448588" y="1977242"/>
                  <a:pt x="7455649" y="1977242"/>
                </a:cubicBezTo>
                <a:cubicBezTo>
                  <a:pt x="7462711" y="1977242"/>
                  <a:pt x="7466240" y="1979007"/>
                  <a:pt x="7466240" y="1982538"/>
                </a:cubicBezTo>
                <a:cubicBezTo>
                  <a:pt x="7466240" y="1986069"/>
                  <a:pt x="7462711" y="1987834"/>
                  <a:pt x="7455649" y="1987834"/>
                </a:cubicBezTo>
                <a:lnTo>
                  <a:pt x="7445059" y="1987834"/>
                </a:lnTo>
                <a:lnTo>
                  <a:pt x="7434468" y="1977242"/>
                </a:lnTo>
                <a:close/>
                <a:moveTo>
                  <a:pt x="7233251" y="1956063"/>
                </a:moveTo>
                <a:cubicBezTo>
                  <a:pt x="7233251" y="1963122"/>
                  <a:pt x="7233251" y="1966653"/>
                  <a:pt x="7233251" y="1966653"/>
                </a:cubicBezTo>
                <a:cubicBezTo>
                  <a:pt x="7233251" y="1973713"/>
                  <a:pt x="7236780" y="1975478"/>
                  <a:pt x="7243841" y="1971948"/>
                </a:cubicBezTo>
                <a:cubicBezTo>
                  <a:pt x="7250902" y="1968417"/>
                  <a:pt x="7254432" y="1966653"/>
                  <a:pt x="7254432" y="1966653"/>
                </a:cubicBezTo>
                <a:cubicBezTo>
                  <a:pt x="7254432" y="1959592"/>
                  <a:pt x="7254432" y="1956063"/>
                  <a:pt x="7254432" y="1956063"/>
                </a:cubicBezTo>
                <a:cubicBezTo>
                  <a:pt x="7254432" y="1956063"/>
                  <a:pt x="7250902" y="1956063"/>
                  <a:pt x="7243841" y="1956063"/>
                </a:cubicBezTo>
                <a:close/>
                <a:moveTo>
                  <a:pt x="5623508" y="1956063"/>
                </a:moveTo>
                <a:lnTo>
                  <a:pt x="5634099" y="1966653"/>
                </a:lnTo>
                <a:cubicBezTo>
                  <a:pt x="5641160" y="1973713"/>
                  <a:pt x="5646454" y="1977242"/>
                  <a:pt x="5649984" y="1977242"/>
                </a:cubicBezTo>
                <a:cubicBezTo>
                  <a:pt x="5653514" y="1977242"/>
                  <a:pt x="5655279" y="1973713"/>
                  <a:pt x="5655279" y="1966653"/>
                </a:cubicBezTo>
                <a:cubicBezTo>
                  <a:pt x="5655279" y="1959592"/>
                  <a:pt x="5644689" y="1956063"/>
                  <a:pt x="5623508" y="1956063"/>
                </a:cubicBezTo>
                <a:close/>
                <a:moveTo>
                  <a:pt x="5570556" y="1956063"/>
                </a:moveTo>
                <a:lnTo>
                  <a:pt x="5559966" y="1966653"/>
                </a:lnTo>
                <a:cubicBezTo>
                  <a:pt x="5567026" y="1966653"/>
                  <a:pt x="5570556" y="1964888"/>
                  <a:pt x="5570556" y="1961357"/>
                </a:cubicBezTo>
                <a:cubicBezTo>
                  <a:pt x="5570556" y="1957828"/>
                  <a:pt x="5570556" y="1956063"/>
                  <a:pt x="5570556" y="1956063"/>
                </a:cubicBezTo>
                <a:close/>
                <a:moveTo>
                  <a:pt x="5115169" y="1956063"/>
                </a:moveTo>
                <a:cubicBezTo>
                  <a:pt x="5108108" y="1963122"/>
                  <a:pt x="5104578" y="1966653"/>
                  <a:pt x="5104578" y="1966653"/>
                </a:cubicBezTo>
                <a:cubicBezTo>
                  <a:pt x="5104578" y="1973713"/>
                  <a:pt x="5104578" y="1977242"/>
                  <a:pt x="5104578" y="1977242"/>
                </a:cubicBezTo>
                <a:cubicBezTo>
                  <a:pt x="5104578" y="1977242"/>
                  <a:pt x="5108108" y="1977242"/>
                  <a:pt x="5115169" y="1977242"/>
                </a:cubicBezTo>
                <a:cubicBezTo>
                  <a:pt x="5122229" y="1977242"/>
                  <a:pt x="5125758" y="1973713"/>
                  <a:pt x="5125758" y="1966653"/>
                </a:cubicBezTo>
                <a:cubicBezTo>
                  <a:pt x="5125758" y="1966653"/>
                  <a:pt x="5125758" y="1964888"/>
                  <a:pt x="5125758" y="1961357"/>
                </a:cubicBezTo>
                <a:cubicBezTo>
                  <a:pt x="5125758" y="1957828"/>
                  <a:pt x="5122229" y="1956063"/>
                  <a:pt x="5115169" y="1956063"/>
                </a:cubicBezTo>
                <a:close/>
                <a:moveTo>
                  <a:pt x="4522106" y="1956063"/>
                </a:moveTo>
                <a:lnTo>
                  <a:pt x="4522106" y="1966653"/>
                </a:lnTo>
                <a:lnTo>
                  <a:pt x="4532695" y="1966653"/>
                </a:lnTo>
                <a:cubicBezTo>
                  <a:pt x="4525635" y="1959592"/>
                  <a:pt x="4522106" y="1956063"/>
                  <a:pt x="4522106" y="1956063"/>
                </a:cubicBezTo>
                <a:close/>
                <a:moveTo>
                  <a:pt x="4160708" y="1949444"/>
                </a:moveTo>
                <a:cubicBezTo>
                  <a:pt x="4159825" y="1948560"/>
                  <a:pt x="4158502" y="1949002"/>
                  <a:pt x="4156736" y="1950767"/>
                </a:cubicBezTo>
                <a:cubicBezTo>
                  <a:pt x="4153206" y="1954297"/>
                  <a:pt x="4154970" y="1957828"/>
                  <a:pt x="4162031" y="1961357"/>
                </a:cubicBezTo>
                <a:cubicBezTo>
                  <a:pt x="4169092" y="1964888"/>
                  <a:pt x="4172621" y="1966653"/>
                  <a:pt x="4172621" y="1966653"/>
                </a:cubicBezTo>
                <a:cubicBezTo>
                  <a:pt x="4172621" y="1959592"/>
                  <a:pt x="4169092" y="1956063"/>
                  <a:pt x="4162031" y="1956063"/>
                </a:cubicBezTo>
                <a:cubicBezTo>
                  <a:pt x="4162031" y="1952532"/>
                  <a:pt x="4161590" y="1950326"/>
                  <a:pt x="4160708" y="1949444"/>
                </a:cubicBezTo>
                <a:close/>
                <a:moveTo>
                  <a:pt x="7699230" y="1945472"/>
                </a:moveTo>
                <a:cubicBezTo>
                  <a:pt x="7692168" y="1945472"/>
                  <a:pt x="7692168" y="1952532"/>
                  <a:pt x="7699230" y="1966653"/>
                </a:cubicBezTo>
                <a:cubicBezTo>
                  <a:pt x="7706290" y="1966653"/>
                  <a:pt x="7713348" y="1966653"/>
                  <a:pt x="7720409" y="1966653"/>
                </a:cubicBezTo>
                <a:lnTo>
                  <a:pt x="7731000" y="1966653"/>
                </a:lnTo>
                <a:lnTo>
                  <a:pt x="7709820" y="1956063"/>
                </a:lnTo>
                <a:cubicBezTo>
                  <a:pt x="7709820" y="1949002"/>
                  <a:pt x="7706290" y="1945472"/>
                  <a:pt x="7699230" y="1945472"/>
                </a:cubicBezTo>
                <a:close/>
                <a:moveTo>
                  <a:pt x="7646278" y="1945472"/>
                </a:moveTo>
                <a:cubicBezTo>
                  <a:pt x="7646278" y="1952532"/>
                  <a:pt x="7649807" y="1956063"/>
                  <a:pt x="7656867" y="1956063"/>
                </a:cubicBezTo>
                <a:lnTo>
                  <a:pt x="7656867" y="1945472"/>
                </a:lnTo>
                <a:cubicBezTo>
                  <a:pt x="7649807" y="1945472"/>
                  <a:pt x="7646278" y="1945472"/>
                  <a:pt x="7646278" y="1945472"/>
                </a:cubicBezTo>
                <a:close/>
                <a:moveTo>
                  <a:pt x="7593326" y="1945472"/>
                </a:moveTo>
                <a:lnTo>
                  <a:pt x="7582734" y="1977242"/>
                </a:lnTo>
                <a:lnTo>
                  <a:pt x="7593326" y="1966653"/>
                </a:lnTo>
                <a:close/>
                <a:moveTo>
                  <a:pt x="7370926" y="1945472"/>
                </a:moveTo>
                <a:lnTo>
                  <a:pt x="7370926" y="1956063"/>
                </a:lnTo>
                <a:cubicBezTo>
                  <a:pt x="7377986" y="1956063"/>
                  <a:pt x="7381516" y="1956063"/>
                  <a:pt x="7381516" y="1956063"/>
                </a:cubicBezTo>
                <a:cubicBezTo>
                  <a:pt x="7381516" y="1949002"/>
                  <a:pt x="7379751" y="1945472"/>
                  <a:pt x="7376222" y="1945472"/>
                </a:cubicBezTo>
                <a:cubicBezTo>
                  <a:pt x="7372692" y="1945472"/>
                  <a:pt x="7370926" y="1945472"/>
                  <a:pt x="7370926" y="1945472"/>
                </a:cubicBezTo>
                <a:close/>
                <a:moveTo>
                  <a:pt x="3685463" y="1945472"/>
                </a:moveTo>
                <a:lnTo>
                  <a:pt x="3706644" y="1945472"/>
                </a:lnTo>
                <a:lnTo>
                  <a:pt x="3706644" y="1956063"/>
                </a:lnTo>
                <a:cubicBezTo>
                  <a:pt x="3692523" y="1949002"/>
                  <a:pt x="3685463" y="1945472"/>
                  <a:pt x="3685463" y="1945472"/>
                </a:cubicBezTo>
                <a:close/>
                <a:moveTo>
                  <a:pt x="7519192" y="1934882"/>
                </a:moveTo>
                <a:lnTo>
                  <a:pt x="7519192" y="1945472"/>
                </a:lnTo>
                <a:cubicBezTo>
                  <a:pt x="7519192" y="1945472"/>
                  <a:pt x="7519192" y="1949002"/>
                  <a:pt x="7519192" y="1956063"/>
                </a:cubicBezTo>
                <a:cubicBezTo>
                  <a:pt x="7526252" y="1956063"/>
                  <a:pt x="7529782" y="1952532"/>
                  <a:pt x="7529782" y="1945472"/>
                </a:cubicBezTo>
                <a:cubicBezTo>
                  <a:pt x="7529782" y="1945472"/>
                  <a:pt x="7526252" y="1941941"/>
                  <a:pt x="7519192" y="1934882"/>
                </a:cubicBezTo>
                <a:close/>
                <a:moveTo>
                  <a:pt x="7434468" y="1934882"/>
                </a:moveTo>
                <a:cubicBezTo>
                  <a:pt x="7441530" y="1934882"/>
                  <a:pt x="7445059" y="1934882"/>
                  <a:pt x="7445059" y="1934882"/>
                </a:cubicBezTo>
                <a:lnTo>
                  <a:pt x="7445059" y="1945472"/>
                </a:lnTo>
                <a:cubicBezTo>
                  <a:pt x="7437999" y="1945472"/>
                  <a:pt x="7434468" y="1941941"/>
                  <a:pt x="7434468" y="1934882"/>
                </a:cubicBezTo>
                <a:close/>
                <a:moveTo>
                  <a:pt x="7296793" y="1934882"/>
                </a:moveTo>
                <a:lnTo>
                  <a:pt x="7317974" y="1945472"/>
                </a:lnTo>
                <a:lnTo>
                  <a:pt x="7317974" y="1934882"/>
                </a:lnTo>
                <a:close/>
                <a:moveTo>
                  <a:pt x="7169708" y="1934882"/>
                </a:moveTo>
                <a:cubicBezTo>
                  <a:pt x="7169708" y="1941941"/>
                  <a:pt x="7171474" y="1947236"/>
                  <a:pt x="7175004" y="1950767"/>
                </a:cubicBezTo>
                <a:cubicBezTo>
                  <a:pt x="7178533" y="1954297"/>
                  <a:pt x="7183828" y="1956063"/>
                  <a:pt x="7190889" y="1956063"/>
                </a:cubicBezTo>
                <a:lnTo>
                  <a:pt x="7180299" y="1934882"/>
                </a:lnTo>
                <a:close/>
                <a:moveTo>
                  <a:pt x="7137937" y="1934882"/>
                </a:moveTo>
                <a:cubicBezTo>
                  <a:pt x="7137937" y="1941941"/>
                  <a:pt x="7141466" y="1945472"/>
                  <a:pt x="7148526" y="1945472"/>
                </a:cubicBezTo>
                <a:lnTo>
                  <a:pt x="7159118" y="1934882"/>
                </a:lnTo>
                <a:close/>
                <a:moveTo>
                  <a:pt x="5856497" y="1934882"/>
                </a:moveTo>
                <a:lnTo>
                  <a:pt x="5867087" y="1945472"/>
                </a:lnTo>
                <a:cubicBezTo>
                  <a:pt x="5867087" y="1945472"/>
                  <a:pt x="5867087" y="1941941"/>
                  <a:pt x="5867087" y="1934882"/>
                </a:cubicBezTo>
                <a:cubicBezTo>
                  <a:pt x="5860026" y="1934882"/>
                  <a:pt x="5856497" y="1934882"/>
                  <a:pt x="5856497" y="1934882"/>
                </a:cubicBezTo>
                <a:close/>
                <a:moveTo>
                  <a:pt x="5528195" y="1934882"/>
                </a:moveTo>
                <a:cubicBezTo>
                  <a:pt x="5528195" y="1941941"/>
                  <a:pt x="5528195" y="1945472"/>
                  <a:pt x="5528195" y="1945472"/>
                </a:cubicBezTo>
                <a:cubicBezTo>
                  <a:pt x="5528195" y="1945472"/>
                  <a:pt x="5531724" y="1945472"/>
                  <a:pt x="5538785" y="1945472"/>
                </a:cubicBezTo>
                <a:cubicBezTo>
                  <a:pt x="5538785" y="1945472"/>
                  <a:pt x="5538785" y="1941941"/>
                  <a:pt x="5538785" y="1934882"/>
                </a:cubicBezTo>
                <a:cubicBezTo>
                  <a:pt x="5531724" y="1934882"/>
                  <a:pt x="5528195" y="1934882"/>
                  <a:pt x="5528195" y="1934882"/>
                </a:cubicBezTo>
                <a:close/>
                <a:moveTo>
                  <a:pt x="5125758" y="1934882"/>
                </a:moveTo>
                <a:cubicBezTo>
                  <a:pt x="5125758" y="1941941"/>
                  <a:pt x="5129290" y="1945472"/>
                  <a:pt x="5136350" y="1945472"/>
                </a:cubicBezTo>
                <a:cubicBezTo>
                  <a:pt x="5143410" y="1945472"/>
                  <a:pt x="5146940" y="1945472"/>
                  <a:pt x="5146940" y="1945472"/>
                </a:cubicBezTo>
                <a:cubicBezTo>
                  <a:pt x="5146940" y="1945472"/>
                  <a:pt x="5146940" y="1941941"/>
                  <a:pt x="5146940" y="1934882"/>
                </a:cubicBezTo>
                <a:cubicBezTo>
                  <a:pt x="5146940" y="1934882"/>
                  <a:pt x="5143410" y="1934882"/>
                  <a:pt x="5136350" y="1934882"/>
                </a:cubicBezTo>
                <a:cubicBezTo>
                  <a:pt x="5129290" y="1934882"/>
                  <a:pt x="5125758" y="1934882"/>
                  <a:pt x="5125758" y="1934882"/>
                </a:cubicBezTo>
                <a:close/>
                <a:moveTo>
                  <a:pt x="4098489" y="1934882"/>
                </a:moveTo>
                <a:lnTo>
                  <a:pt x="4087898" y="1945472"/>
                </a:lnTo>
                <a:cubicBezTo>
                  <a:pt x="4087898" y="1952532"/>
                  <a:pt x="4091429" y="1952532"/>
                  <a:pt x="4098489" y="1945472"/>
                </a:cubicBezTo>
                <a:close/>
                <a:moveTo>
                  <a:pt x="7257080" y="1929586"/>
                </a:moveTo>
                <a:cubicBezTo>
                  <a:pt x="7255313" y="1929586"/>
                  <a:pt x="7254432" y="1931352"/>
                  <a:pt x="7254432" y="1934882"/>
                </a:cubicBezTo>
                <a:lnTo>
                  <a:pt x="7265022" y="1934882"/>
                </a:lnTo>
                <a:cubicBezTo>
                  <a:pt x="7261491" y="1931352"/>
                  <a:pt x="7258844" y="1929586"/>
                  <a:pt x="7257080" y="1929586"/>
                </a:cubicBezTo>
                <a:close/>
                <a:moveTo>
                  <a:pt x="6194067" y="1929586"/>
                </a:moveTo>
                <a:cubicBezTo>
                  <a:pt x="6191420" y="1929586"/>
                  <a:pt x="6188330" y="1931352"/>
                  <a:pt x="6184800" y="1934882"/>
                </a:cubicBezTo>
                <a:cubicBezTo>
                  <a:pt x="6184800" y="1941941"/>
                  <a:pt x="6190094" y="1947236"/>
                  <a:pt x="6200686" y="1950767"/>
                </a:cubicBezTo>
                <a:cubicBezTo>
                  <a:pt x="6211276" y="1954297"/>
                  <a:pt x="6227161" y="1956063"/>
                  <a:pt x="6248342" y="1956063"/>
                </a:cubicBezTo>
                <a:cubicBezTo>
                  <a:pt x="6241282" y="1956063"/>
                  <a:pt x="6237752" y="1952532"/>
                  <a:pt x="6237752" y="1945472"/>
                </a:cubicBezTo>
                <a:cubicBezTo>
                  <a:pt x="6237752" y="1931351"/>
                  <a:pt x="6230690" y="1927821"/>
                  <a:pt x="6216572" y="1934882"/>
                </a:cubicBezTo>
                <a:cubicBezTo>
                  <a:pt x="6209510" y="1941941"/>
                  <a:pt x="6204216" y="1941941"/>
                  <a:pt x="6200686" y="1934882"/>
                </a:cubicBezTo>
                <a:cubicBezTo>
                  <a:pt x="6198921" y="1931352"/>
                  <a:pt x="6196714" y="1929586"/>
                  <a:pt x="6194067" y="1929586"/>
                </a:cubicBezTo>
                <a:close/>
                <a:moveTo>
                  <a:pt x="7212070" y="1924290"/>
                </a:moveTo>
                <a:cubicBezTo>
                  <a:pt x="7212070" y="1931351"/>
                  <a:pt x="7208540" y="1934882"/>
                  <a:pt x="7201480" y="1934882"/>
                </a:cubicBezTo>
                <a:cubicBezTo>
                  <a:pt x="7201480" y="1941941"/>
                  <a:pt x="7199714" y="1945472"/>
                  <a:pt x="7196184" y="1945472"/>
                </a:cubicBezTo>
                <a:cubicBezTo>
                  <a:pt x="7192655" y="1945472"/>
                  <a:pt x="7190889" y="1947236"/>
                  <a:pt x="7190889" y="1950767"/>
                </a:cubicBezTo>
                <a:cubicBezTo>
                  <a:pt x="7190889" y="1954297"/>
                  <a:pt x="7196184" y="1954297"/>
                  <a:pt x="7206774" y="1950767"/>
                </a:cubicBezTo>
                <a:cubicBezTo>
                  <a:pt x="7217366" y="1947236"/>
                  <a:pt x="7222660" y="1945472"/>
                  <a:pt x="7222660" y="1945472"/>
                </a:cubicBezTo>
                <a:cubicBezTo>
                  <a:pt x="7222660" y="1945472"/>
                  <a:pt x="7222660" y="1941941"/>
                  <a:pt x="7222660" y="1934882"/>
                </a:cubicBezTo>
                <a:cubicBezTo>
                  <a:pt x="7229722" y="1934882"/>
                  <a:pt x="7233251" y="1933117"/>
                  <a:pt x="7233251" y="1929586"/>
                </a:cubicBezTo>
                <a:cubicBezTo>
                  <a:pt x="7233251" y="1926055"/>
                  <a:pt x="7229722" y="1924290"/>
                  <a:pt x="7222660" y="1924290"/>
                </a:cubicBezTo>
                <a:close/>
                <a:moveTo>
                  <a:pt x="5994172" y="1924290"/>
                </a:moveTo>
                <a:lnTo>
                  <a:pt x="6004764" y="1934882"/>
                </a:lnTo>
                <a:lnTo>
                  <a:pt x="6015353" y="1934882"/>
                </a:lnTo>
                <a:cubicBezTo>
                  <a:pt x="6008293" y="1927821"/>
                  <a:pt x="6001234" y="1924290"/>
                  <a:pt x="5994172" y="1924290"/>
                </a:cubicBezTo>
                <a:close/>
                <a:moveTo>
                  <a:pt x="5814135" y="1924290"/>
                </a:moveTo>
                <a:cubicBezTo>
                  <a:pt x="5807076" y="1924290"/>
                  <a:pt x="5803545" y="1927821"/>
                  <a:pt x="5803545" y="1934882"/>
                </a:cubicBezTo>
                <a:cubicBezTo>
                  <a:pt x="5810606" y="1934882"/>
                  <a:pt x="5810606" y="1938411"/>
                  <a:pt x="5803545" y="1945472"/>
                </a:cubicBezTo>
                <a:lnTo>
                  <a:pt x="5814135" y="1945472"/>
                </a:lnTo>
                <a:lnTo>
                  <a:pt x="5824726" y="1934882"/>
                </a:lnTo>
                <a:cubicBezTo>
                  <a:pt x="5831786" y="1934882"/>
                  <a:pt x="5833552" y="1933117"/>
                  <a:pt x="5830020" y="1929586"/>
                </a:cubicBezTo>
                <a:cubicBezTo>
                  <a:pt x="5826491" y="1926055"/>
                  <a:pt x="5821196" y="1924290"/>
                  <a:pt x="5814135" y="1924290"/>
                </a:cubicBezTo>
                <a:close/>
                <a:moveTo>
                  <a:pt x="5729412" y="1924290"/>
                </a:moveTo>
                <a:lnTo>
                  <a:pt x="5718822" y="1934882"/>
                </a:lnTo>
                <a:cubicBezTo>
                  <a:pt x="5725882" y="1934882"/>
                  <a:pt x="5736472" y="1938411"/>
                  <a:pt x="5750593" y="1945472"/>
                </a:cubicBezTo>
                <a:lnTo>
                  <a:pt x="5750593" y="1934882"/>
                </a:lnTo>
                <a:cubicBezTo>
                  <a:pt x="5743532" y="1934882"/>
                  <a:pt x="5738237" y="1934882"/>
                  <a:pt x="5734708" y="1934882"/>
                </a:cubicBezTo>
                <a:cubicBezTo>
                  <a:pt x="5731178" y="1934882"/>
                  <a:pt x="5729412" y="1931351"/>
                  <a:pt x="5729412" y="1924290"/>
                </a:cubicBezTo>
                <a:close/>
                <a:moveTo>
                  <a:pt x="5507014" y="1924290"/>
                </a:moveTo>
                <a:lnTo>
                  <a:pt x="5507014" y="1934882"/>
                </a:lnTo>
                <a:lnTo>
                  <a:pt x="5517604" y="1934882"/>
                </a:lnTo>
                <a:cubicBezTo>
                  <a:pt x="5517604" y="1934882"/>
                  <a:pt x="5517604" y="1931351"/>
                  <a:pt x="5517604" y="1924290"/>
                </a:cubicBezTo>
                <a:cubicBezTo>
                  <a:pt x="5517604" y="1924290"/>
                  <a:pt x="5514074" y="1924290"/>
                  <a:pt x="5507014" y="1924290"/>
                </a:cubicBezTo>
                <a:close/>
                <a:moveTo>
                  <a:pt x="5395814" y="1924290"/>
                </a:moveTo>
                <a:cubicBezTo>
                  <a:pt x="5392285" y="1924290"/>
                  <a:pt x="5394050" y="1927821"/>
                  <a:pt x="5401110" y="1934882"/>
                </a:cubicBezTo>
                <a:cubicBezTo>
                  <a:pt x="5408170" y="1941941"/>
                  <a:pt x="5413464" y="1945472"/>
                  <a:pt x="5416996" y="1945472"/>
                </a:cubicBezTo>
                <a:cubicBezTo>
                  <a:pt x="5420525" y="1945472"/>
                  <a:pt x="5422291" y="1941941"/>
                  <a:pt x="5422291" y="1934882"/>
                </a:cubicBezTo>
                <a:cubicBezTo>
                  <a:pt x="5422291" y="1934882"/>
                  <a:pt x="5418760" y="1934882"/>
                  <a:pt x="5411700" y="1934882"/>
                </a:cubicBezTo>
                <a:cubicBezTo>
                  <a:pt x="5411700" y="1934882"/>
                  <a:pt x="5409935" y="1934882"/>
                  <a:pt x="5406404" y="1934882"/>
                </a:cubicBezTo>
                <a:cubicBezTo>
                  <a:pt x="5402874" y="1934882"/>
                  <a:pt x="5401110" y="1931351"/>
                  <a:pt x="5401110" y="1924290"/>
                </a:cubicBezTo>
                <a:cubicBezTo>
                  <a:pt x="5401110" y="1924290"/>
                  <a:pt x="5399344" y="1924290"/>
                  <a:pt x="5395814" y="1924290"/>
                </a:cubicBezTo>
                <a:close/>
                <a:moveTo>
                  <a:pt x="4236164" y="1924290"/>
                </a:moveTo>
                <a:cubicBezTo>
                  <a:pt x="4236164" y="1924290"/>
                  <a:pt x="4239695" y="1924290"/>
                  <a:pt x="4246754" y="1924290"/>
                </a:cubicBezTo>
                <a:lnTo>
                  <a:pt x="4236164" y="1934882"/>
                </a:lnTo>
                <a:close/>
                <a:moveTo>
                  <a:pt x="7234573" y="1916348"/>
                </a:moveTo>
                <a:cubicBezTo>
                  <a:pt x="7231926" y="1916348"/>
                  <a:pt x="7229720" y="1917231"/>
                  <a:pt x="7227956" y="1918996"/>
                </a:cubicBezTo>
                <a:cubicBezTo>
                  <a:pt x="7224426" y="1922526"/>
                  <a:pt x="7227956" y="1924290"/>
                  <a:pt x="7238546" y="1924290"/>
                </a:cubicBezTo>
                <a:cubicBezTo>
                  <a:pt x="7249136" y="1924290"/>
                  <a:pt x="7250902" y="1922526"/>
                  <a:pt x="7243841" y="1918996"/>
                </a:cubicBezTo>
                <a:cubicBezTo>
                  <a:pt x="7240310" y="1917231"/>
                  <a:pt x="7237222" y="1916348"/>
                  <a:pt x="7234573" y="1916348"/>
                </a:cubicBezTo>
                <a:close/>
                <a:moveTo>
                  <a:pt x="7974579" y="1913701"/>
                </a:moveTo>
                <a:cubicBezTo>
                  <a:pt x="7981640" y="1913701"/>
                  <a:pt x="7985171" y="1917231"/>
                  <a:pt x="7985171" y="1924290"/>
                </a:cubicBezTo>
                <a:lnTo>
                  <a:pt x="7974579" y="1924290"/>
                </a:lnTo>
                <a:cubicBezTo>
                  <a:pt x="7974579" y="1924290"/>
                  <a:pt x="7974579" y="1920761"/>
                  <a:pt x="7974579" y="1913701"/>
                </a:cubicBezTo>
                <a:close/>
                <a:moveTo>
                  <a:pt x="5972991" y="1913701"/>
                </a:moveTo>
                <a:cubicBezTo>
                  <a:pt x="5972991" y="1920761"/>
                  <a:pt x="5976520" y="1924290"/>
                  <a:pt x="5983582" y="1924290"/>
                </a:cubicBezTo>
                <a:cubicBezTo>
                  <a:pt x="5983582" y="1917231"/>
                  <a:pt x="5983582" y="1913701"/>
                  <a:pt x="5983582" y="1913701"/>
                </a:cubicBezTo>
                <a:close/>
                <a:moveTo>
                  <a:pt x="5443471" y="1913701"/>
                </a:moveTo>
                <a:cubicBezTo>
                  <a:pt x="5443471" y="1920761"/>
                  <a:pt x="5445237" y="1924290"/>
                  <a:pt x="5448766" y="1924290"/>
                </a:cubicBezTo>
                <a:cubicBezTo>
                  <a:pt x="5452296" y="1924290"/>
                  <a:pt x="5454062" y="1920761"/>
                  <a:pt x="5454062" y="1913701"/>
                </a:cubicBezTo>
                <a:cubicBezTo>
                  <a:pt x="5447002" y="1913701"/>
                  <a:pt x="5443471" y="1913701"/>
                  <a:pt x="5443471" y="1913701"/>
                </a:cubicBezTo>
                <a:close/>
                <a:moveTo>
                  <a:pt x="5358748" y="1913701"/>
                </a:moveTo>
                <a:lnTo>
                  <a:pt x="5348158" y="1924290"/>
                </a:lnTo>
                <a:lnTo>
                  <a:pt x="5369339" y="1913701"/>
                </a:lnTo>
                <a:close/>
                <a:moveTo>
                  <a:pt x="7611858" y="1908405"/>
                </a:moveTo>
                <a:cubicBezTo>
                  <a:pt x="7610093" y="1908405"/>
                  <a:pt x="7607446" y="1910170"/>
                  <a:pt x="7603915" y="1913701"/>
                </a:cubicBezTo>
                <a:cubicBezTo>
                  <a:pt x="7603915" y="1913701"/>
                  <a:pt x="7607444" y="1913701"/>
                  <a:pt x="7614505" y="1913701"/>
                </a:cubicBezTo>
                <a:cubicBezTo>
                  <a:pt x="7614505" y="1910170"/>
                  <a:pt x="7613624" y="1908405"/>
                  <a:pt x="7611858" y="1908405"/>
                </a:cubicBezTo>
                <a:close/>
                <a:moveTo>
                  <a:pt x="5943868" y="1908405"/>
                </a:moveTo>
                <a:cubicBezTo>
                  <a:pt x="5942102" y="1908405"/>
                  <a:pt x="5941220" y="1910170"/>
                  <a:pt x="5941220" y="1913701"/>
                </a:cubicBezTo>
                <a:cubicBezTo>
                  <a:pt x="5941220" y="1920761"/>
                  <a:pt x="5942986" y="1924290"/>
                  <a:pt x="5946516" y="1924290"/>
                </a:cubicBezTo>
                <a:cubicBezTo>
                  <a:pt x="5950045" y="1924290"/>
                  <a:pt x="5951812" y="1920761"/>
                  <a:pt x="5951812" y="1913701"/>
                </a:cubicBezTo>
                <a:cubicBezTo>
                  <a:pt x="5948280" y="1910170"/>
                  <a:pt x="5945634" y="1908405"/>
                  <a:pt x="5943868" y="1908405"/>
                </a:cubicBezTo>
                <a:close/>
                <a:moveTo>
                  <a:pt x="7911038" y="1903111"/>
                </a:moveTo>
                <a:cubicBezTo>
                  <a:pt x="7918098" y="1903111"/>
                  <a:pt x="7921627" y="1906640"/>
                  <a:pt x="7921627" y="1913701"/>
                </a:cubicBezTo>
                <a:lnTo>
                  <a:pt x="7911038" y="1913701"/>
                </a:lnTo>
                <a:cubicBezTo>
                  <a:pt x="7911038" y="1913701"/>
                  <a:pt x="7911038" y="1910170"/>
                  <a:pt x="7911038" y="1903111"/>
                </a:cubicBezTo>
                <a:close/>
                <a:moveTo>
                  <a:pt x="7725704" y="1903111"/>
                </a:moveTo>
                <a:cubicBezTo>
                  <a:pt x="7722175" y="1903111"/>
                  <a:pt x="7720409" y="1906640"/>
                  <a:pt x="7720409" y="1913701"/>
                </a:cubicBezTo>
                <a:lnTo>
                  <a:pt x="7720409" y="1924290"/>
                </a:lnTo>
                <a:cubicBezTo>
                  <a:pt x="7727471" y="1924290"/>
                  <a:pt x="7731000" y="1920761"/>
                  <a:pt x="7731000" y="1913701"/>
                </a:cubicBezTo>
                <a:cubicBezTo>
                  <a:pt x="7731000" y="1906640"/>
                  <a:pt x="7729234" y="1903111"/>
                  <a:pt x="7725704" y="1903111"/>
                </a:cubicBezTo>
                <a:close/>
                <a:moveTo>
                  <a:pt x="7423878" y="1903111"/>
                </a:moveTo>
                <a:cubicBezTo>
                  <a:pt x="7416818" y="1903111"/>
                  <a:pt x="7413288" y="1906640"/>
                  <a:pt x="7413288" y="1913701"/>
                </a:cubicBezTo>
                <a:lnTo>
                  <a:pt x="7434468" y="1913701"/>
                </a:lnTo>
                <a:cubicBezTo>
                  <a:pt x="7434468" y="1906640"/>
                  <a:pt x="7430938" y="1903111"/>
                  <a:pt x="7423878" y="1903111"/>
                </a:cubicBezTo>
                <a:close/>
                <a:moveTo>
                  <a:pt x="7169708" y="1903111"/>
                </a:moveTo>
                <a:lnTo>
                  <a:pt x="7169708" y="1904434"/>
                </a:lnTo>
                <a:cubicBezTo>
                  <a:pt x="7169708" y="1907081"/>
                  <a:pt x="7169708" y="1910170"/>
                  <a:pt x="7169708" y="1913701"/>
                </a:cubicBezTo>
                <a:cubicBezTo>
                  <a:pt x="7169708" y="1920761"/>
                  <a:pt x="7175004" y="1924290"/>
                  <a:pt x="7185593" y="1924290"/>
                </a:cubicBezTo>
                <a:cubicBezTo>
                  <a:pt x="7196184" y="1924290"/>
                  <a:pt x="7201480" y="1920761"/>
                  <a:pt x="7201480" y="1913701"/>
                </a:cubicBezTo>
                <a:cubicBezTo>
                  <a:pt x="7201480" y="1906640"/>
                  <a:pt x="7201480" y="1903111"/>
                  <a:pt x="7201480" y="1903111"/>
                </a:cubicBezTo>
                <a:cubicBezTo>
                  <a:pt x="7201480" y="1903111"/>
                  <a:pt x="7197949" y="1903111"/>
                  <a:pt x="7190889" y="1903111"/>
                </a:cubicBezTo>
                <a:close/>
                <a:moveTo>
                  <a:pt x="7095574" y="1903111"/>
                </a:moveTo>
                <a:lnTo>
                  <a:pt x="7095574" y="1924290"/>
                </a:lnTo>
                <a:lnTo>
                  <a:pt x="7127347" y="1924290"/>
                </a:lnTo>
                <a:cubicBezTo>
                  <a:pt x="7127347" y="1917231"/>
                  <a:pt x="7123818" y="1913701"/>
                  <a:pt x="7116756" y="1913701"/>
                </a:cubicBezTo>
                <a:cubicBezTo>
                  <a:pt x="7109696" y="1913701"/>
                  <a:pt x="7106166" y="1913701"/>
                  <a:pt x="7106166" y="1913701"/>
                </a:cubicBezTo>
                <a:cubicBezTo>
                  <a:pt x="7106166" y="1906640"/>
                  <a:pt x="7102636" y="1903111"/>
                  <a:pt x="7095574" y="1903111"/>
                </a:cubicBezTo>
                <a:close/>
                <a:moveTo>
                  <a:pt x="6253638" y="1903111"/>
                </a:moveTo>
                <a:cubicBezTo>
                  <a:pt x="6250108" y="1903111"/>
                  <a:pt x="6248342" y="1904875"/>
                  <a:pt x="6248342" y="1908405"/>
                </a:cubicBezTo>
                <a:cubicBezTo>
                  <a:pt x="6248342" y="1911936"/>
                  <a:pt x="6251872" y="1913701"/>
                  <a:pt x="6258932" y="1913701"/>
                </a:cubicBezTo>
                <a:cubicBezTo>
                  <a:pt x="6258932" y="1906640"/>
                  <a:pt x="6257168" y="1903111"/>
                  <a:pt x="6253638" y="1903111"/>
                </a:cubicBezTo>
                <a:close/>
                <a:moveTo>
                  <a:pt x="5697641" y="1903111"/>
                </a:moveTo>
                <a:cubicBezTo>
                  <a:pt x="5704702" y="1910170"/>
                  <a:pt x="5708232" y="1913701"/>
                  <a:pt x="5708232" y="1913701"/>
                </a:cubicBezTo>
                <a:lnTo>
                  <a:pt x="5708232" y="1903111"/>
                </a:lnTo>
                <a:close/>
                <a:moveTo>
                  <a:pt x="7002910" y="1896491"/>
                </a:moveTo>
                <a:cubicBezTo>
                  <a:pt x="7001145" y="1897374"/>
                  <a:pt x="7000262" y="1899581"/>
                  <a:pt x="7000262" y="1903111"/>
                </a:cubicBezTo>
                <a:cubicBezTo>
                  <a:pt x="6993200" y="1903111"/>
                  <a:pt x="6984376" y="1901345"/>
                  <a:pt x="6973785" y="1897815"/>
                </a:cubicBezTo>
                <a:cubicBezTo>
                  <a:pt x="6968491" y="1896050"/>
                  <a:pt x="6964519" y="1895608"/>
                  <a:pt x="6961872" y="1896492"/>
                </a:cubicBezTo>
                <a:cubicBezTo>
                  <a:pt x="6959224" y="1897374"/>
                  <a:pt x="6957900" y="1899580"/>
                  <a:pt x="6957900" y="1903111"/>
                </a:cubicBezTo>
                <a:cubicBezTo>
                  <a:pt x="6957900" y="1903111"/>
                  <a:pt x="6964960" y="1903111"/>
                  <a:pt x="6979081" y="1903111"/>
                </a:cubicBezTo>
                <a:lnTo>
                  <a:pt x="7000262" y="1903111"/>
                </a:lnTo>
                <a:lnTo>
                  <a:pt x="7021443" y="1913701"/>
                </a:lnTo>
                <a:cubicBezTo>
                  <a:pt x="7021443" y="1906640"/>
                  <a:pt x="7017914" y="1901345"/>
                  <a:pt x="7010852" y="1897815"/>
                </a:cubicBezTo>
                <a:cubicBezTo>
                  <a:pt x="7007322" y="1896050"/>
                  <a:pt x="7004674" y="1895608"/>
                  <a:pt x="7002910" y="1896491"/>
                </a:cubicBezTo>
                <a:close/>
                <a:moveTo>
                  <a:pt x="7868675" y="1892520"/>
                </a:moveTo>
                <a:cubicBezTo>
                  <a:pt x="7868675" y="1892520"/>
                  <a:pt x="7870441" y="1894284"/>
                  <a:pt x="7873971" y="1897815"/>
                </a:cubicBezTo>
                <a:cubicBezTo>
                  <a:pt x="7877500" y="1901345"/>
                  <a:pt x="7879267" y="1903111"/>
                  <a:pt x="7879267" y="1903111"/>
                </a:cubicBezTo>
                <a:lnTo>
                  <a:pt x="7868675" y="1903111"/>
                </a:lnTo>
                <a:close/>
                <a:moveTo>
                  <a:pt x="7455649" y="1892520"/>
                </a:moveTo>
                <a:cubicBezTo>
                  <a:pt x="7448588" y="1892520"/>
                  <a:pt x="7446824" y="1897815"/>
                  <a:pt x="7450355" y="1908405"/>
                </a:cubicBezTo>
                <a:cubicBezTo>
                  <a:pt x="7453884" y="1918996"/>
                  <a:pt x="7459178" y="1920761"/>
                  <a:pt x="7466240" y="1913701"/>
                </a:cubicBezTo>
                <a:close/>
                <a:moveTo>
                  <a:pt x="7370926" y="1892520"/>
                </a:moveTo>
                <a:cubicBezTo>
                  <a:pt x="7370926" y="1899580"/>
                  <a:pt x="7372692" y="1903111"/>
                  <a:pt x="7376222" y="1903111"/>
                </a:cubicBezTo>
                <a:cubicBezTo>
                  <a:pt x="7379751" y="1903111"/>
                  <a:pt x="7381516" y="1899580"/>
                  <a:pt x="7381516" y="1892520"/>
                </a:cubicBezTo>
                <a:cubicBezTo>
                  <a:pt x="7374456" y="1892520"/>
                  <a:pt x="7370926" y="1892520"/>
                  <a:pt x="7370926" y="1892520"/>
                </a:cubicBezTo>
                <a:close/>
                <a:moveTo>
                  <a:pt x="7159118" y="1892520"/>
                </a:moveTo>
                <a:cubicBezTo>
                  <a:pt x="7166178" y="1892520"/>
                  <a:pt x="7169708" y="1894284"/>
                  <a:pt x="7169708" y="1897815"/>
                </a:cubicBezTo>
                <a:lnTo>
                  <a:pt x="7169708" y="1892520"/>
                </a:lnTo>
                <a:close/>
                <a:moveTo>
                  <a:pt x="6904948" y="1892520"/>
                </a:moveTo>
                <a:lnTo>
                  <a:pt x="6915539" y="1903111"/>
                </a:lnTo>
                <a:lnTo>
                  <a:pt x="6926129" y="1892520"/>
                </a:lnTo>
                <a:cubicBezTo>
                  <a:pt x="6926129" y="1892520"/>
                  <a:pt x="6919068" y="1892520"/>
                  <a:pt x="6904948" y="1892520"/>
                </a:cubicBezTo>
                <a:close/>
                <a:moveTo>
                  <a:pt x="5427586" y="1892520"/>
                </a:moveTo>
                <a:cubicBezTo>
                  <a:pt x="5424056" y="1892520"/>
                  <a:pt x="5422291" y="1896050"/>
                  <a:pt x="5422291" y="1903111"/>
                </a:cubicBezTo>
                <a:cubicBezTo>
                  <a:pt x="5429352" y="1903111"/>
                  <a:pt x="5432881" y="1901345"/>
                  <a:pt x="5432881" y="1897815"/>
                </a:cubicBezTo>
                <a:cubicBezTo>
                  <a:pt x="5432881" y="1894284"/>
                  <a:pt x="5431116" y="1892520"/>
                  <a:pt x="5427586" y="1892520"/>
                </a:cubicBezTo>
                <a:close/>
                <a:moveTo>
                  <a:pt x="7614505" y="1881930"/>
                </a:moveTo>
                <a:lnTo>
                  <a:pt x="7614505" y="1892520"/>
                </a:lnTo>
                <a:lnTo>
                  <a:pt x="7635686" y="1892520"/>
                </a:lnTo>
                <a:cubicBezTo>
                  <a:pt x="7635686" y="1892520"/>
                  <a:pt x="7632156" y="1890755"/>
                  <a:pt x="7625096" y="1887224"/>
                </a:cubicBezTo>
                <a:cubicBezTo>
                  <a:pt x="7618034" y="1883694"/>
                  <a:pt x="7614505" y="1881930"/>
                  <a:pt x="7614505" y="1881930"/>
                </a:cubicBezTo>
                <a:close/>
                <a:moveTo>
                  <a:pt x="6216572" y="1881930"/>
                </a:moveTo>
                <a:cubicBezTo>
                  <a:pt x="6216572" y="1888989"/>
                  <a:pt x="6216572" y="1892520"/>
                  <a:pt x="6216572" y="1892520"/>
                </a:cubicBezTo>
                <a:cubicBezTo>
                  <a:pt x="6223632" y="1892520"/>
                  <a:pt x="6227161" y="1892520"/>
                  <a:pt x="6227161" y="1892520"/>
                </a:cubicBezTo>
                <a:cubicBezTo>
                  <a:pt x="6227161" y="1885459"/>
                  <a:pt x="6223632" y="1881930"/>
                  <a:pt x="6216572" y="1881930"/>
                </a:cubicBezTo>
                <a:close/>
                <a:moveTo>
                  <a:pt x="6057716" y="1881930"/>
                </a:moveTo>
                <a:lnTo>
                  <a:pt x="6068305" y="1892520"/>
                </a:lnTo>
                <a:lnTo>
                  <a:pt x="6068305" y="1881930"/>
                </a:lnTo>
                <a:close/>
                <a:moveTo>
                  <a:pt x="4151441" y="1881930"/>
                </a:moveTo>
                <a:cubicBezTo>
                  <a:pt x="4158500" y="1881930"/>
                  <a:pt x="4162031" y="1885459"/>
                  <a:pt x="4162031" y="1892520"/>
                </a:cubicBezTo>
                <a:cubicBezTo>
                  <a:pt x="4162031" y="1892520"/>
                  <a:pt x="4158500" y="1892520"/>
                  <a:pt x="4151441" y="1892520"/>
                </a:cubicBezTo>
                <a:cubicBezTo>
                  <a:pt x="4144381" y="1892520"/>
                  <a:pt x="4140850" y="1892520"/>
                  <a:pt x="4140850" y="1892520"/>
                </a:cubicBezTo>
                <a:cubicBezTo>
                  <a:pt x="4147910" y="1885459"/>
                  <a:pt x="4151441" y="1881930"/>
                  <a:pt x="4151441" y="1881930"/>
                </a:cubicBezTo>
                <a:close/>
                <a:moveTo>
                  <a:pt x="3518664" y="1878619"/>
                </a:moveTo>
                <a:cubicBezTo>
                  <a:pt x="3523960" y="1877296"/>
                  <a:pt x="3537196" y="1881930"/>
                  <a:pt x="3558378" y="1892520"/>
                </a:cubicBezTo>
                <a:cubicBezTo>
                  <a:pt x="3565438" y="1899580"/>
                  <a:pt x="3572498" y="1903111"/>
                  <a:pt x="3579559" y="1903111"/>
                </a:cubicBezTo>
                <a:cubicBezTo>
                  <a:pt x="3586618" y="1896050"/>
                  <a:pt x="3590148" y="1896050"/>
                  <a:pt x="3590148" y="1903111"/>
                </a:cubicBezTo>
                <a:cubicBezTo>
                  <a:pt x="3590148" y="1903111"/>
                  <a:pt x="3595444" y="1906640"/>
                  <a:pt x="3606034" y="1913701"/>
                </a:cubicBezTo>
                <a:cubicBezTo>
                  <a:pt x="3616625" y="1920761"/>
                  <a:pt x="3628980" y="1926055"/>
                  <a:pt x="3643100" y="1929586"/>
                </a:cubicBezTo>
                <a:cubicBezTo>
                  <a:pt x="3657222" y="1933117"/>
                  <a:pt x="3667812" y="1934882"/>
                  <a:pt x="3674872" y="1934882"/>
                </a:cubicBezTo>
                <a:lnTo>
                  <a:pt x="3674872" y="1945472"/>
                </a:lnTo>
                <a:cubicBezTo>
                  <a:pt x="3674872" y="1945472"/>
                  <a:pt x="3658986" y="1941941"/>
                  <a:pt x="3627215" y="1934882"/>
                </a:cubicBezTo>
                <a:cubicBezTo>
                  <a:pt x="3595444" y="1927821"/>
                  <a:pt x="3574263" y="1920761"/>
                  <a:pt x="3563673" y="1913701"/>
                </a:cubicBezTo>
                <a:cubicBezTo>
                  <a:pt x="3553082" y="1906640"/>
                  <a:pt x="3544257" y="1899580"/>
                  <a:pt x="3537196" y="1892520"/>
                </a:cubicBezTo>
                <a:lnTo>
                  <a:pt x="3516016" y="1881930"/>
                </a:lnTo>
                <a:cubicBezTo>
                  <a:pt x="3516016" y="1880165"/>
                  <a:pt x="3516899" y="1879061"/>
                  <a:pt x="3518664" y="1878619"/>
                </a:cubicBezTo>
                <a:close/>
                <a:moveTo>
                  <a:pt x="6881120" y="1876634"/>
                </a:moveTo>
                <a:cubicBezTo>
                  <a:pt x="6879354" y="1876634"/>
                  <a:pt x="6876708" y="1878400"/>
                  <a:pt x="6873177" y="1881930"/>
                </a:cubicBezTo>
                <a:lnTo>
                  <a:pt x="6883766" y="1881930"/>
                </a:lnTo>
                <a:cubicBezTo>
                  <a:pt x="6883766" y="1878400"/>
                  <a:pt x="6882884" y="1876634"/>
                  <a:pt x="6881120" y="1876634"/>
                </a:cubicBezTo>
                <a:close/>
                <a:moveTo>
                  <a:pt x="5631782" y="1875641"/>
                </a:moveTo>
                <a:cubicBezTo>
                  <a:pt x="5630680" y="1875420"/>
                  <a:pt x="5629686" y="1875752"/>
                  <a:pt x="5628804" y="1876634"/>
                </a:cubicBezTo>
                <a:cubicBezTo>
                  <a:pt x="5625274" y="1880165"/>
                  <a:pt x="5623508" y="1883694"/>
                  <a:pt x="5623508" y="1887224"/>
                </a:cubicBezTo>
                <a:cubicBezTo>
                  <a:pt x="5623508" y="1890755"/>
                  <a:pt x="5619978" y="1892520"/>
                  <a:pt x="5612918" y="1892520"/>
                </a:cubicBezTo>
                <a:lnTo>
                  <a:pt x="5612918" y="1903111"/>
                </a:lnTo>
                <a:lnTo>
                  <a:pt x="5623508" y="1913701"/>
                </a:lnTo>
                <a:lnTo>
                  <a:pt x="5634099" y="1913701"/>
                </a:lnTo>
                <a:lnTo>
                  <a:pt x="5655279" y="1924290"/>
                </a:lnTo>
                <a:cubicBezTo>
                  <a:pt x="5662339" y="1924290"/>
                  <a:pt x="5668517" y="1924290"/>
                  <a:pt x="5673813" y="1924290"/>
                </a:cubicBezTo>
                <a:lnTo>
                  <a:pt x="5676460" y="1924290"/>
                </a:lnTo>
                <a:lnTo>
                  <a:pt x="5676460" y="1913701"/>
                </a:lnTo>
                <a:cubicBezTo>
                  <a:pt x="5683520" y="1913701"/>
                  <a:pt x="5687051" y="1911936"/>
                  <a:pt x="5687051" y="1908405"/>
                </a:cubicBezTo>
                <a:cubicBezTo>
                  <a:pt x="5687051" y="1904875"/>
                  <a:pt x="5683520" y="1901345"/>
                  <a:pt x="5676460" y="1897815"/>
                </a:cubicBezTo>
                <a:cubicBezTo>
                  <a:pt x="5669400" y="1894284"/>
                  <a:pt x="5665870" y="1892520"/>
                  <a:pt x="5665870" y="1892520"/>
                </a:cubicBezTo>
                <a:lnTo>
                  <a:pt x="5644689" y="1892520"/>
                </a:lnTo>
                <a:cubicBezTo>
                  <a:pt x="5639394" y="1881930"/>
                  <a:pt x="5635091" y="1876302"/>
                  <a:pt x="5631782" y="1875641"/>
                </a:cubicBezTo>
                <a:close/>
                <a:moveTo>
                  <a:pt x="7688638" y="1871338"/>
                </a:moveTo>
                <a:lnTo>
                  <a:pt x="7688638" y="1881930"/>
                </a:lnTo>
                <a:cubicBezTo>
                  <a:pt x="7688638" y="1881930"/>
                  <a:pt x="7692168" y="1881930"/>
                  <a:pt x="7699230" y="1881930"/>
                </a:cubicBezTo>
                <a:lnTo>
                  <a:pt x="7720409" y="1881930"/>
                </a:lnTo>
                <a:cubicBezTo>
                  <a:pt x="7720409" y="1881930"/>
                  <a:pt x="7718644" y="1880165"/>
                  <a:pt x="7715115" y="1876634"/>
                </a:cubicBezTo>
                <a:cubicBezTo>
                  <a:pt x="7711586" y="1873103"/>
                  <a:pt x="7706290" y="1871338"/>
                  <a:pt x="7699230" y="1871338"/>
                </a:cubicBezTo>
                <a:close/>
                <a:moveTo>
                  <a:pt x="7280908" y="1871338"/>
                </a:moveTo>
                <a:cubicBezTo>
                  <a:pt x="7277378" y="1871338"/>
                  <a:pt x="7275612" y="1873103"/>
                  <a:pt x="7275612" y="1876634"/>
                </a:cubicBezTo>
                <a:cubicBezTo>
                  <a:pt x="7275612" y="1880165"/>
                  <a:pt x="7279142" y="1881930"/>
                  <a:pt x="7286203" y="1881930"/>
                </a:cubicBezTo>
                <a:cubicBezTo>
                  <a:pt x="7286203" y="1874869"/>
                  <a:pt x="7284437" y="1871338"/>
                  <a:pt x="7280908" y="1871338"/>
                </a:cubicBezTo>
                <a:close/>
                <a:moveTo>
                  <a:pt x="7839551" y="1866044"/>
                </a:moveTo>
                <a:cubicBezTo>
                  <a:pt x="7841316" y="1866044"/>
                  <a:pt x="7843965" y="1867809"/>
                  <a:pt x="7847494" y="1871338"/>
                </a:cubicBezTo>
                <a:lnTo>
                  <a:pt x="7836904" y="1881930"/>
                </a:lnTo>
                <a:lnTo>
                  <a:pt x="7826313" y="1881930"/>
                </a:lnTo>
                <a:lnTo>
                  <a:pt x="7836904" y="1871338"/>
                </a:lnTo>
                <a:cubicBezTo>
                  <a:pt x="7836904" y="1867809"/>
                  <a:pt x="7837787" y="1866044"/>
                  <a:pt x="7839551" y="1866044"/>
                </a:cubicBezTo>
                <a:close/>
                <a:moveTo>
                  <a:pt x="6817578" y="1866044"/>
                </a:moveTo>
                <a:cubicBezTo>
                  <a:pt x="6815813" y="1866044"/>
                  <a:pt x="6813164" y="1867809"/>
                  <a:pt x="6809634" y="1871338"/>
                </a:cubicBezTo>
                <a:cubicBezTo>
                  <a:pt x="6816696" y="1871338"/>
                  <a:pt x="6820224" y="1871338"/>
                  <a:pt x="6820224" y="1871338"/>
                </a:cubicBezTo>
                <a:cubicBezTo>
                  <a:pt x="6820224" y="1867809"/>
                  <a:pt x="6819342" y="1866044"/>
                  <a:pt x="6817578" y="1866044"/>
                </a:cubicBezTo>
                <a:close/>
                <a:moveTo>
                  <a:pt x="4890122" y="1866044"/>
                </a:moveTo>
                <a:cubicBezTo>
                  <a:pt x="4888358" y="1866044"/>
                  <a:pt x="4885710" y="1867809"/>
                  <a:pt x="4882180" y="1871338"/>
                </a:cubicBezTo>
                <a:lnTo>
                  <a:pt x="4892770" y="1871338"/>
                </a:lnTo>
                <a:cubicBezTo>
                  <a:pt x="4892770" y="1867809"/>
                  <a:pt x="4891887" y="1866044"/>
                  <a:pt x="4890122" y="1866044"/>
                </a:cubicBezTo>
                <a:close/>
                <a:moveTo>
                  <a:pt x="4293087" y="1866044"/>
                </a:moveTo>
                <a:cubicBezTo>
                  <a:pt x="4295736" y="1866044"/>
                  <a:pt x="4299706" y="1867809"/>
                  <a:pt x="4305002" y="1871338"/>
                </a:cubicBezTo>
                <a:cubicBezTo>
                  <a:pt x="4315592" y="1878399"/>
                  <a:pt x="4320887" y="1881930"/>
                  <a:pt x="4320887" y="1881930"/>
                </a:cubicBezTo>
                <a:lnTo>
                  <a:pt x="4299706" y="1881930"/>
                </a:lnTo>
                <a:lnTo>
                  <a:pt x="4289116" y="1871338"/>
                </a:lnTo>
                <a:cubicBezTo>
                  <a:pt x="4289116" y="1867809"/>
                  <a:pt x="4290440" y="1866044"/>
                  <a:pt x="4293087" y="1866044"/>
                </a:cubicBezTo>
                <a:close/>
                <a:moveTo>
                  <a:pt x="7625096" y="1860749"/>
                </a:moveTo>
                <a:cubicBezTo>
                  <a:pt x="7610976" y="1860749"/>
                  <a:pt x="7607444" y="1864279"/>
                  <a:pt x="7614505" y="1871338"/>
                </a:cubicBezTo>
                <a:cubicBezTo>
                  <a:pt x="7621567" y="1878399"/>
                  <a:pt x="7628626" y="1874869"/>
                  <a:pt x="7635686" y="1860749"/>
                </a:cubicBezTo>
                <a:cubicBezTo>
                  <a:pt x="7635686" y="1860749"/>
                  <a:pt x="7632156" y="1860749"/>
                  <a:pt x="7625096" y="1860749"/>
                </a:cubicBezTo>
                <a:close/>
                <a:moveTo>
                  <a:pt x="7529782" y="1860749"/>
                </a:moveTo>
                <a:cubicBezTo>
                  <a:pt x="7529782" y="1867809"/>
                  <a:pt x="7533312" y="1871338"/>
                  <a:pt x="7540374" y="1871338"/>
                </a:cubicBezTo>
                <a:cubicBezTo>
                  <a:pt x="7540374" y="1871338"/>
                  <a:pt x="7540374" y="1867809"/>
                  <a:pt x="7540374" y="1860749"/>
                </a:cubicBezTo>
                <a:close/>
                <a:moveTo>
                  <a:pt x="6883766" y="1860749"/>
                </a:moveTo>
                <a:cubicBezTo>
                  <a:pt x="6883766" y="1860749"/>
                  <a:pt x="6887296" y="1864279"/>
                  <a:pt x="6894358" y="1871338"/>
                </a:cubicBezTo>
                <a:cubicBezTo>
                  <a:pt x="6901418" y="1878399"/>
                  <a:pt x="6908477" y="1881930"/>
                  <a:pt x="6915539" y="1881930"/>
                </a:cubicBezTo>
                <a:lnTo>
                  <a:pt x="6904948" y="1871338"/>
                </a:lnTo>
                <a:cubicBezTo>
                  <a:pt x="6897888" y="1864279"/>
                  <a:pt x="6897888" y="1860749"/>
                  <a:pt x="6904948" y="1860749"/>
                </a:cubicBezTo>
                <a:lnTo>
                  <a:pt x="6894358" y="1860749"/>
                </a:lnTo>
                <a:cubicBezTo>
                  <a:pt x="6887296" y="1860749"/>
                  <a:pt x="6883766" y="1860749"/>
                  <a:pt x="6883766" y="1860749"/>
                </a:cubicBezTo>
                <a:close/>
                <a:moveTo>
                  <a:pt x="6746092" y="1860749"/>
                </a:moveTo>
                <a:lnTo>
                  <a:pt x="6756682" y="1871338"/>
                </a:lnTo>
                <a:cubicBezTo>
                  <a:pt x="6756682" y="1871338"/>
                  <a:pt x="6756682" y="1869574"/>
                  <a:pt x="6756682" y="1866044"/>
                </a:cubicBezTo>
                <a:cubicBezTo>
                  <a:pt x="6756682" y="1862513"/>
                  <a:pt x="6753152" y="1860749"/>
                  <a:pt x="6746092" y="1860749"/>
                </a:cubicBezTo>
                <a:close/>
                <a:moveTo>
                  <a:pt x="6004764" y="1860749"/>
                </a:moveTo>
                <a:lnTo>
                  <a:pt x="6004764" y="1871338"/>
                </a:lnTo>
                <a:cubicBezTo>
                  <a:pt x="6011824" y="1871338"/>
                  <a:pt x="6015353" y="1867809"/>
                  <a:pt x="6015353" y="1860749"/>
                </a:cubicBezTo>
                <a:close/>
                <a:moveTo>
                  <a:pt x="5835316" y="1860749"/>
                </a:moveTo>
                <a:cubicBezTo>
                  <a:pt x="5835316" y="1860749"/>
                  <a:pt x="5833552" y="1862513"/>
                  <a:pt x="5830020" y="1866044"/>
                </a:cubicBezTo>
                <a:cubicBezTo>
                  <a:pt x="5826491" y="1869574"/>
                  <a:pt x="5828256" y="1871338"/>
                  <a:pt x="5835316" y="1871338"/>
                </a:cubicBezTo>
                <a:cubicBezTo>
                  <a:pt x="5835316" y="1864279"/>
                  <a:pt x="5835316" y="1860749"/>
                  <a:pt x="5835316" y="1860749"/>
                </a:cubicBezTo>
                <a:close/>
                <a:moveTo>
                  <a:pt x="4670372" y="1860749"/>
                </a:moveTo>
                <a:cubicBezTo>
                  <a:pt x="4663311" y="1860749"/>
                  <a:pt x="4659780" y="1864279"/>
                  <a:pt x="4659780" y="1871338"/>
                </a:cubicBezTo>
                <a:lnTo>
                  <a:pt x="4680962" y="1871338"/>
                </a:lnTo>
                <a:close/>
                <a:moveTo>
                  <a:pt x="8313473" y="1850157"/>
                </a:moveTo>
                <a:lnTo>
                  <a:pt x="8345244" y="1860749"/>
                </a:lnTo>
                <a:lnTo>
                  <a:pt x="8324064" y="1860749"/>
                </a:lnTo>
                <a:close/>
                <a:moveTo>
                  <a:pt x="7169708" y="1850157"/>
                </a:moveTo>
                <a:cubicBezTo>
                  <a:pt x="7169708" y="1857218"/>
                  <a:pt x="7173238" y="1860749"/>
                  <a:pt x="7180299" y="1860749"/>
                </a:cubicBezTo>
                <a:cubicBezTo>
                  <a:pt x="7180299" y="1853688"/>
                  <a:pt x="7180299" y="1850157"/>
                  <a:pt x="7180299" y="1850157"/>
                </a:cubicBezTo>
                <a:close/>
                <a:moveTo>
                  <a:pt x="5528195" y="1850157"/>
                </a:moveTo>
                <a:lnTo>
                  <a:pt x="5528195" y="1860749"/>
                </a:lnTo>
                <a:lnTo>
                  <a:pt x="5517604" y="1860749"/>
                </a:lnTo>
                <a:cubicBezTo>
                  <a:pt x="5524664" y="1853688"/>
                  <a:pt x="5528195" y="1850157"/>
                  <a:pt x="5528195" y="1850157"/>
                </a:cubicBezTo>
                <a:close/>
                <a:moveTo>
                  <a:pt x="4744504" y="1850157"/>
                </a:moveTo>
                <a:lnTo>
                  <a:pt x="4733914" y="1860749"/>
                </a:lnTo>
                <a:lnTo>
                  <a:pt x="4755094" y="1860749"/>
                </a:lnTo>
                <a:cubicBezTo>
                  <a:pt x="4755094" y="1867809"/>
                  <a:pt x="4762155" y="1871338"/>
                  <a:pt x="4776276" y="1871338"/>
                </a:cubicBezTo>
                <a:lnTo>
                  <a:pt x="4808046" y="1881930"/>
                </a:lnTo>
                <a:cubicBezTo>
                  <a:pt x="4808046" y="1888989"/>
                  <a:pt x="4816872" y="1894284"/>
                  <a:pt x="4834523" y="1897815"/>
                </a:cubicBezTo>
                <a:cubicBezTo>
                  <a:pt x="4852174" y="1901345"/>
                  <a:pt x="4868059" y="1903111"/>
                  <a:pt x="4882180" y="1903111"/>
                </a:cubicBezTo>
                <a:cubicBezTo>
                  <a:pt x="4882180" y="1903111"/>
                  <a:pt x="4885709" y="1904875"/>
                  <a:pt x="4892770" y="1908405"/>
                </a:cubicBezTo>
                <a:cubicBezTo>
                  <a:pt x="4899830" y="1911936"/>
                  <a:pt x="4903360" y="1913701"/>
                  <a:pt x="4903360" y="1913701"/>
                </a:cubicBezTo>
                <a:lnTo>
                  <a:pt x="4913950" y="1924290"/>
                </a:lnTo>
                <a:lnTo>
                  <a:pt x="4892770" y="1924290"/>
                </a:lnTo>
                <a:cubicBezTo>
                  <a:pt x="4885709" y="1917231"/>
                  <a:pt x="4878648" y="1911936"/>
                  <a:pt x="4871588" y="1908405"/>
                </a:cubicBezTo>
                <a:cubicBezTo>
                  <a:pt x="4864528" y="1904875"/>
                  <a:pt x="4860998" y="1906640"/>
                  <a:pt x="4860998" y="1913701"/>
                </a:cubicBezTo>
                <a:lnTo>
                  <a:pt x="4850408" y="1913701"/>
                </a:lnTo>
                <a:cubicBezTo>
                  <a:pt x="4850408" y="1906640"/>
                  <a:pt x="4846878" y="1903111"/>
                  <a:pt x="4839818" y="1903111"/>
                </a:cubicBezTo>
                <a:cubicBezTo>
                  <a:pt x="4818636" y="1910170"/>
                  <a:pt x="4797456" y="1906640"/>
                  <a:pt x="4776276" y="1892520"/>
                </a:cubicBezTo>
                <a:cubicBezTo>
                  <a:pt x="4776276" y="1892520"/>
                  <a:pt x="4772744" y="1892520"/>
                  <a:pt x="4765684" y="1892520"/>
                </a:cubicBezTo>
                <a:lnTo>
                  <a:pt x="4755094" y="1892520"/>
                </a:lnTo>
                <a:lnTo>
                  <a:pt x="4723324" y="1871338"/>
                </a:lnTo>
                <a:lnTo>
                  <a:pt x="4723324" y="1892520"/>
                </a:lnTo>
                <a:cubicBezTo>
                  <a:pt x="4737443" y="1892520"/>
                  <a:pt x="4744504" y="1894284"/>
                  <a:pt x="4744504" y="1897815"/>
                </a:cubicBezTo>
                <a:cubicBezTo>
                  <a:pt x="4744504" y="1901345"/>
                  <a:pt x="4749799" y="1904875"/>
                  <a:pt x="4760390" y="1908405"/>
                </a:cubicBezTo>
                <a:cubicBezTo>
                  <a:pt x="4770980" y="1911936"/>
                  <a:pt x="4779805" y="1913701"/>
                  <a:pt x="4786866" y="1913701"/>
                </a:cubicBezTo>
                <a:cubicBezTo>
                  <a:pt x="4793926" y="1913701"/>
                  <a:pt x="4799222" y="1915465"/>
                  <a:pt x="4802751" y="1918996"/>
                </a:cubicBezTo>
                <a:cubicBezTo>
                  <a:pt x="4806282" y="1922526"/>
                  <a:pt x="4808046" y="1924290"/>
                  <a:pt x="4808046" y="1924290"/>
                </a:cubicBezTo>
                <a:cubicBezTo>
                  <a:pt x="4822167" y="1931351"/>
                  <a:pt x="4829228" y="1934882"/>
                  <a:pt x="4829228" y="1934882"/>
                </a:cubicBezTo>
                <a:cubicBezTo>
                  <a:pt x="4836288" y="1934882"/>
                  <a:pt x="4839818" y="1934882"/>
                  <a:pt x="4839818" y="1934882"/>
                </a:cubicBezTo>
                <a:lnTo>
                  <a:pt x="4892770" y="1945472"/>
                </a:lnTo>
                <a:cubicBezTo>
                  <a:pt x="4892770" y="1938411"/>
                  <a:pt x="4894536" y="1934882"/>
                  <a:pt x="4898065" y="1934882"/>
                </a:cubicBezTo>
                <a:cubicBezTo>
                  <a:pt x="4901594" y="1934882"/>
                  <a:pt x="4903360" y="1938411"/>
                  <a:pt x="4903360" y="1945472"/>
                </a:cubicBezTo>
                <a:cubicBezTo>
                  <a:pt x="4903360" y="1959592"/>
                  <a:pt x="4921011" y="1966653"/>
                  <a:pt x="4956312" y="1966653"/>
                </a:cubicBezTo>
                <a:lnTo>
                  <a:pt x="4977492" y="1966653"/>
                </a:lnTo>
                <a:lnTo>
                  <a:pt x="4966902" y="1956063"/>
                </a:lnTo>
                <a:lnTo>
                  <a:pt x="4977492" y="1945472"/>
                </a:lnTo>
                <a:cubicBezTo>
                  <a:pt x="4977492" y="1952532"/>
                  <a:pt x="4988084" y="1957828"/>
                  <a:pt x="5009265" y="1961357"/>
                </a:cubicBezTo>
                <a:cubicBezTo>
                  <a:pt x="5030446" y="1964888"/>
                  <a:pt x="5048096" y="1966653"/>
                  <a:pt x="5062217" y="1966653"/>
                </a:cubicBezTo>
                <a:cubicBezTo>
                  <a:pt x="5076338" y="1966653"/>
                  <a:pt x="5086928" y="1966653"/>
                  <a:pt x="5093988" y="1966653"/>
                </a:cubicBezTo>
                <a:cubicBezTo>
                  <a:pt x="5093988" y="1966653"/>
                  <a:pt x="5092223" y="1964888"/>
                  <a:pt x="5088692" y="1961357"/>
                </a:cubicBezTo>
                <a:cubicBezTo>
                  <a:pt x="5085162" y="1957828"/>
                  <a:pt x="5079867" y="1956063"/>
                  <a:pt x="5072806" y="1956063"/>
                </a:cubicBezTo>
                <a:lnTo>
                  <a:pt x="5062217" y="1945472"/>
                </a:lnTo>
                <a:lnTo>
                  <a:pt x="5030446" y="1945472"/>
                </a:lnTo>
                <a:cubicBezTo>
                  <a:pt x="5023384" y="1959592"/>
                  <a:pt x="5016325" y="1956063"/>
                  <a:pt x="5009265" y="1934882"/>
                </a:cubicBezTo>
                <a:lnTo>
                  <a:pt x="4988084" y="1924290"/>
                </a:lnTo>
                <a:cubicBezTo>
                  <a:pt x="4988084" y="1931351"/>
                  <a:pt x="4986319" y="1936646"/>
                  <a:pt x="4982788" y="1940176"/>
                </a:cubicBezTo>
                <a:cubicBezTo>
                  <a:pt x="4979258" y="1943707"/>
                  <a:pt x="4977492" y="1941941"/>
                  <a:pt x="4977492" y="1934882"/>
                </a:cubicBezTo>
                <a:cubicBezTo>
                  <a:pt x="4977492" y="1927821"/>
                  <a:pt x="4977492" y="1924290"/>
                  <a:pt x="4977492" y="1924290"/>
                </a:cubicBezTo>
                <a:lnTo>
                  <a:pt x="4966902" y="1913701"/>
                </a:lnTo>
                <a:cubicBezTo>
                  <a:pt x="4959842" y="1913701"/>
                  <a:pt x="4959842" y="1910170"/>
                  <a:pt x="4966902" y="1903111"/>
                </a:cubicBezTo>
                <a:lnTo>
                  <a:pt x="4988084" y="1903111"/>
                </a:lnTo>
                <a:cubicBezTo>
                  <a:pt x="4988084" y="1910170"/>
                  <a:pt x="5002204" y="1913701"/>
                  <a:pt x="5030446" y="1913701"/>
                </a:cubicBezTo>
                <a:cubicBezTo>
                  <a:pt x="5030446" y="1913701"/>
                  <a:pt x="5030446" y="1917231"/>
                  <a:pt x="5030446" y="1924290"/>
                </a:cubicBezTo>
                <a:cubicBezTo>
                  <a:pt x="5030446" y="1924290"/>
                  <a:pt x="5033976" y="1926055"/>
                  <a:pt x="5041036" y="1929586"/>
                </a:cubicBezTo>
                <a:cubicBezTo>
                  <a:pt x="5048096" y="1933117"/>
                  <a:pt x="5051626" y="1934882"/>
                  <a:pt x="5051626" y="1934882"/>
                </a:cubicBezTo>
                <a:cubicBezTo>
                  <a:pt x="5065746" y="1934882"/>
                  <a:pt x="5074572" y="1936646"/>
                  <a:pt x="5078102" y="1940176"/>
                </a:cubicBezTo>
                <a:cubicBezTo>
                  <a:pt x="5081632" y="1943707"/>
                  <a:pt x="5088692" y="1941941"/>
                  <a:pt x="5099284" y="1934882"/>
                </a:cubicBezTo>
                <a:cubicBezTo>
                  <a:pt x="5109873" y="1927821"/>
                  <a:pt x="5115169" y="1924290"/>
                  <a:pt x="5115169" y="1924290"/>
                </a:cubicBezTo>
                <a:cubicBezTo>
                  <a:pt x="5115169" y="1910170"/>
                  <a:pt x="5090458" y="1903111"/>
                  <a:pt x="5041036" y="1903111"/>
                </a:cubicBezTo>
                <a:cubicBezTo>
                  <a:pt x="5033976" y="1903111"/>
                  <a:pt x="5030446" y="1906640"/>
                  <a:pt x="5030446" y="1913701"/>
                </a:cubicBezTo>
                <a:lnTo>
                  <a:pt x="5030446" y="1903111"/>
                </a:lnTo>
                <a:cubicBezTo>
                  <a:pt x="5016325" y="1896050"/>
                  <a:pt x="4998674" y="1892520"/>
                  <a:pt x="4977492" y="1892520"/>
                </a:cubicBezTo>
                <a:lnTo>
                  <a:pt x="4956312" y="1892520"/>
                </a:lnTo>
                <a:cubicBezTo>
                  <a:pt x="4956312" y="1899580"/>
                  <a:pt x="4949252" y="1903111"/>
                  <a:pt x="4935132" y="1903111"/>
                </a:cubicBezTo>
                <a:cubicBezTo>
                  <a:pt x="4921011" y="1903111"/>
                  <a:pt x="4910421" y="1903111"/>
                  <a:pt x="4903360" y="1903111"/>
                </a:cubicBezTo>
                <a:cubicBezTo>
                  <a:pt x="4889240" y="1896050"/>
                  <a:pt x="4875120" y="1888989"/>
                  <a:pt x="4860998" y="1881930"/>
                </a:cubicBezTo>
                <a:cubicBezTo>
                  <a:pt x="4853938" y="1881930"/>
                  <a:pt x="4845113" y="1880165"/>
                  <a:pt x="4834523" y="1876634"/>
                </a:cubicBezTo>
                <a:cubicBezTo>
                  <a:pt x="4823932" y="1873103"/>
                  <a:pt x="4815107" y="1871338"/>
                  <a:pt x="4808046" y="1871338"/>
                </a:cubicBezTo>
                <a:lnTo>
                  <a:pt x="4755094" y="1860749"/>
                </a:lnTo>
                <a:cubicBezTo>
                  <a:pt x="4755094" y="1860749"/>
                  <a:pt x="4751565" y="1857218"/>
                  <a:pt x="4744504" y="1850157"/>
                </a:cubicBezTo>
                <a:close/>
                <a:moveTo>
                  <a:pt x="7149852" y="1843540"/>
                </a:moveTo>
                <a:cubicBezTo>
                  <a:pt x="7148968" y="1844422"/>
                  <a:pt x="7148526" y="1846628"/>
                  <a:pt x="7148526" y="1850157"/>
                </a:cubicBezTo>
                <a:cubicBezTo>
                  <a:pt x="7155588" y="1850157"/>
                  <a:pt x="7159118" y="1850157"/>
                  <a:pt x="7159118" y="1850157"/>
                </a:cubicBezTo>
                <a:cubicBezTo>
                  <a:pt x="7159118" y="1850157"/>
                  <a:pt x="7157352" y="1848393"/>
                  <a:pt x="7153822" y="1844863"/>
                </a:cubicBezTo>
                <a:cubicBezTo>
                  <a:pt x="7152058" y="1843098"/>
                  <a:pt x="7150734" y="1842657"/>
                  <a:pt x="7149852" y="1843540"/>
                </a:cubicBezTo>
                <a:close/>
                <a:moveTo>
                  <a:pt x="7942808" y="1839567"/>
                </a:moveTo>
                <a:lnTo>
                  <a:pt x="7953398" y="1850157"/>
                </a:lnTo>
                <a:cubicBezTo>
                  <a:pt x="7946338" y="1850157"/>
                  <a:pt x="7942808" y="1850157"/>
                  <a:pt x="7942808" y="1850157"/>
                </a:cubicBezTo>
                <a:close/>
                <a:moveTo>
                  <a:pt x="7582734" y="1839567"/>
                </a:moveTo>
                <a:cubicBezTo>
                  <a:pt x="7582734" y="1839567"/>
                  <a:pt x="7582734" y="1841332"/>
                  <a:pt x="7582734" y="1844863"/>
                </a:cubicBezTo>
                <a:cubicBezTo>
                  <a:pt x="7582734" y="1848393"/>
                  <a:pt x="7579204" y="1850157"/>
                  <a:pt x="7572144" y="1850157"/>
                </a:cubicBezTo>
                <a:cubicBezTo>
                  <a:pt x="7558024" y="1850157"/>
                  <a:pt x="7554492" y="1857218"/>
                  <a:pt x="7561553" y="1871338"/>
                </a:cubicBezTo>
                <a:lnTo>
                  <a:pt x="7550963" y="1881930"/>
                </a:lnTo>
                <a:cubicBezTo>
                  <a:pt x="7543903" y="1881930"/>
                  <a:pt x="7536842" y="1885459"/>
                  <a:pt x="7529782" y="1892520"/>
                </a:cubicBezTo>
                <a:lnTo>
                  <a:pt x="7519192" y="1903111"/>
                </a:lnTo>
                <a:lnTo>
                  <a:pt x="7529782" y="1903111"/>
                </a:lnTo>
                <a:cubicBezTo>
                  <a:pt x="7543903" y="1903111"/>
                  <a:pt x="7550963" y="1903111"/>
                  <a:pt x="7550963" y="1903111"/>
                </a:cubicBezTo>
                <a:cubicBezTo>
                  <a:pt x="7565082" y="1896050"/>
                  <a:pt x="7575674" y="1888989"/>
                  <a:pt x="7582734" y="1881930"/>
                </a:cubicBezTo>
                <a:cubicBezTo>
                  <a:pt x="7582734" y="1881930"/>
                  <a:pt x="7580970" y="1880165"/>
                  <a:pt x="7577438" y="1876634"/>
                </a:cubicBezTo>
                <a:cubicBezTo>
                  <a:pt x="7573909" y="1873103"/>
                  <a:pt x="7572144" y="1867809"/>
                  <a:pt x="7572144" y="1860749"/>
                </a:cubicBezTo>
                <a:lnTo>
                  <a:pt x="7593326" y="1850157"/>
                </a:lnTo>
                <a:cubicBezTo>
                  <a:pt x="7586264" y="1843098"/>
                  <a:pt x="7582734" y="1839567"/>
                  <a:pt x="7582734" y="1839567"/>
                </a:cubicBezTo>
                <a:close/>
                <a:moveTo>
                  <a:pt x="4680962" y="1839567"/>
                </a:moveTo>
                <a:lnTo>
                  <a:pt x="4680962" y="1850157"/>
                </a:lnTo>
                <a:lnTo>
                  <a:pt x="4691551" y="1850157"/>
                </a:lnTo>
                <a:cubicBezTo>
                  <a:pt x="4691551" y="1843098"/>
                  <a:pt x="4688022" y="1839567"/>
                  <a:pt x="4680962" y="1839567"/>
                </a:cubicBezTo>
                <a:close/>
                <a:moveTo>
                  <a:pt x="3406141" y="1836920"/>
                </a:moveTo>
                <a:cubicBezTo>
                  <a:pt x="3429970" y="1836920"/>
                  <a:pt x="3441882" y="1844863"/>
                  <a:pt x="3441882" y="1860749"/>
                </a:cubicBezTo>
                <a:cubicBezTo>
                  <a:pt x="3441882" y="1860749"/>
                  <a:pt x="3445413" y="1860749"/>
                  <a:pt x="3452474" y="1860749"/>
                </a:cubicBezTo>
                <a:lnTo>
                  <a:pt x="3463064" y="1860749"/>
                </a:lnTo>
                <a:lnTo>
                  <a:pt x="3473655" y="1881930"/>
                </a:lnTo>
                <a:cubicBezTo>
                  <a:pt x="3473655" y="1881930"/>
                  <a:pt x="3470124" y="1881930"/>
                  <a:pt x="3463064" y="1881930"/>
                </a:cubicBezTo>
                <a:cubicBezTo>
                  <a:pt x="3456004" y="1881930"/>
                  <a:pt x="3448943" y="1881930"/>
                  <a:pt x="3441882" y="1881930"/>
                </a:cubicBezTo>
                <a:cubicBezTo>
                  <a:pt x="3420703" y="1874869"/>
                  <a:pt x="3410112" y="1874869"/>
                  <a:pt x="3410112" y="1881930"/>
                </a:cubicBezTo>
                <a:lnTo>
                  <a:pt x="3388931" y="1892520"/>
                </a:lnTo>
                <a:cubicBezTo>
                  <a:pt x="3381872" y="1885459"/>
                  <a:pt x="3378341" y="1881930"/>
                  <a:pt x="3378341" y="1881930"/>
                </a:cubicBezTo>
                <a:cubicBezTo>
                  <a:pt x="3364220" y="1874869"/>
                  <a:pt x="3353630" y="1867809"/>
                  <a:pt x="3346570" y="1860749"/>
                </a:cubicBezTo>
                <a:cubicBezTo>
                  <a:pt x="3346570" y="1846628"/>
                  <a:pt x="3364220" y="1846628"/>
                  <a:pt x="3399522" y="1860749"/>
                </a:cubicBezTo>
                <a:lnTo>
                  <a:pt x="3388931" y="1839567"/>
                </a:lnTo>
                <a:lnTo>
                  <a:pt x="3378341" y="1839567"/>
                </a:lnTo>
                <a:cubicBezTo>
                  <a:pt x="3388931" y="1837803"/>
                  <a:pt x="3398198" y="1836920"/>
                  <a:pt x="3406141" y="1836920"/>
                </a:cubicBezTo>
                <a:close/>
                <a:moveTo>
                  <a:pt x="4810694" y="1831625"/>
                </a:moveTo>
                <a:cubicBezTo>
                  <a:pt x="4805400" y="1831625"/>
                  <a:pt x="4800986" y="1832507"/>
                  <a:pt x="4797456" y="1834272"/>
                </a:cubicBezTo>
                <a:cubicBezTo>
                  <a:pt x="4790396" y="1837803"/>
                  <a:pt x="4786866" y="1839567"/>
                  <a:pt x="4786866" y="1839567"/>
                </a:cubicBezTo>
                <a:cubicBezTo>
                  <a:pt x="4786866" y="1839567"/>
                  <a:pt x="4790396" y="1843098"/>
                  <a:pt x="4797456" y="1850157"/>
                </a:cubicBezTo>
                <a:cubicBezTo>
                  <a:pt x="4811576" y="1857218"/>
                  <a:pt x="4818636" y="1860749"/>
                  <a:pt x="4818636" y="1860749"/>
                </a:cubicBezTo>
                <a:cubicBezTo>
                  <a:pt x="4818636" y="1860749"/>
                  <a:pt x="4822167" y="1857218"/>
                  <a:pt x="4829228" y="1850157"/>
                </a:cubicBezTo>
                <a:cubicBezTo>
                  <a:pt x="4836288" y="1850157"/>
                  <a:pt x="4839818" y="1850157"/>
                  <a:pt x="4839818" y="1850157"/>
                </a:cubicBezTo>
                <a:lnTo>
                  <a:pt x="4860998" y="1839567"/>
                </a:lnTo>
                <a:cubicBezTo>
                  <a:pt x="4853938" y="1839567"/>
                  <a:pt x="4843348" y="1837803"/>
                  <a:pt x="4829228" y="1834272"/>
                </a:cubicBezTo>
                <a:cubicBezTo>
                  <a:pt x="4822167" y="1832507"/>
                  <a:pt x="4815989" y="1831625"/>
                  <a:pt x="4810694" y="1831625"/>
                </a:cubicBezTo>
                <a:close/>
                <a:moveTo>
                  <a:pt x="7635686" y="1828978"/>
                </a:moveTo>
                <a:cubicBezTo>
                  <a:pt x="7635686" y="1828978"/>
                  <a:pt x="7637452" y="1830742"/>
                  <a:pt x="7640982" y="1834272"/>
                </a:cubicBezTo>
                <a:cubicBezTo>
                  <a:pt x="7644511" y="1837803"/>
                  <a:pt x="7646278" y="1839567"/>
                  <a:pt x="7646278" y="1839567"/>
                </a:cubicBezTo>
                <a:cubicBezTo>
                  <a:pt x="7653338" y="1839567"/>
                  <a:pt x="7656867" y="1837803"/>
                  <a:pt x="7656867" y="1834272"/>
                </a:cubicBezTo>
                <a:cubicBezTo>
                  <a:pt x="7656867" y="1830742"/>
                  <a:pt x="7653338" y="1828978"/>
                  <a:pt x="7646278" y="1828978"/>
                </a:cubicBezTo>
                <a:cubicBezTo>
                  <a:pt x="7639216" y="1828978"/>
                  <a:pt x="7635686" y="1828978"/>
                  <a:pt x="7635686" y="1828978"/>
                </a:cubicBezTo>
                <a:close/>
                <a:moveTo>
                  <a:pt x="7492716" y="1828978"/>
                </a:moveTo>
                <a:cubicBezTo>
                  <a:pt x="7460944" y="1828978"/>
                  <a:pt x="7445059" y="1832507"/>
                  <a:pt x="7445059" y="1839567"/>
                </a:cubicBezTo>
                <a:cubicBezTo>
                  <a:pt x="7445059" y="1839567"/>
                  <a:pt x="7446824" y="1841332"/>
                  <a:pt x="7450355" y="1844863"/>
                </a:cubicBezTo>
                <a:cubicBezTo>
                  <a:pt x="7453884" y="1848393"/>
                  <a:pt x="7457415" y="1850157"/>
                  <a:pt x="7460944" y="1850157"/>
                </a:cubicBezTo>
                <a:cubicBezTo>
                  <a:pt x="7464474" y="1850157"/>
                  <a:pt x="7466240" y="1850157"/>
                  <a:pt x="7466240" y="1850157"/>
                </a:cubicBezTo>
                <a:cubicBezTo>
                  <a:pt x="7466240" y="1850157"/>
                  <a:pt x="7466240" y="1853688"/>
                  <a:pt x="7466240" y="1860749"/>
                </a:cubicBezTo>
                <a:cubicBezTo>
                  <a:pt x="7466240" y="1860749"/>
                  <a:pt x="7471534" y="1858984"/>
                  <a:pt x="7482126" y="1855453"/>
                </a:cubicBezTo>
                <a:cubicBezTo>
                  <a:pt x="7492716" y="1851923"/>
                  <a:pt x="7503307" y="1850157"/>
                  <a:pt x="7513896" y="1850157"/>
                </a:cubicBezTo>
                <a:cubicBezTo>
                  <a:pt x="7524486" y="1850157"/>
                  <a:pt x="7529782" y="1848393"/>
                  <a:pt x="7529782" y="1844863"/>
                </a:cubicBezTo>
                <a:cubicBezTo>
                  <a:pt x="7529782" y="1841332"/>
                  <a:pt x="7531548" y="1837803"/>
                  <a:pt x="7535078" y="1834272"/>
                </a:cubicBezTo>
                <a:cubicBezTo>
                  <a:pt x="7538607" y="1830742"/>
                  <a:pt x="7524486" y="1828978"/>
                  <a:pt x="7492716" y="1828978"/>
                </a:cubicBezTo>
                <a:close/>
                <a:moveTo>
                  <a:pt x="6015353" y="1828978"/>
                </a:moveTo>
                <a:lnTo>
                  <a:pt x="6004764" y="1839567"/>
                </a:lnTo>
                <a:lnTo>
                  <a:pt x="6015353" y="1839567"/>
                </a:lnTo>
                <a:cubicBezTo>
                  <a:pt x="6008293" y="1839567"/>
                  <a:pt x="6004764" y="1843098"/>
                  <a:pt x="6004764" y="1850157"/>
                </a:cubicBezTo>
                <a:cubicBezTo>
                  <a:pt x="6011824" y="1850157"/>
                  <a:pt x="6015353" y="1850157"/>
                  <a:pt x="6015353" y="1850157"/>
                </a:cubicBezTo>
                <a:cubicBezTo>
                  <a:pt x="6015353" y="1850157"/>
                  <a:pt x="6017120" y="1848393"/>
                  <a:pt x="6020649" y="1844863"/>
                </a:cubicBezTo>
                <a:cubicBezTo>
                  <a:pt x="6024178" y="1841332"/>
                  <a:pt x="6025943" y="1837803"/>
                  <a:pt x="6025943" y="1834272"/>
                </a:cubicBezTo>
                <a:cubicBezTo>
                  <a:pt x="6025943" y="1830742"/>
                  <a:pt x="6022414" y="1828978"/>
                  <a:pt x="6015353" y="1828978"/>
                </a:cubicBezTo>
                <a:close/>
                <a:moveTo>
                  <a:pt x="5348158" y="1828978"/>
                </a:moveTo>
                <a:cubicBezTo>
                  <a:pt x="5341098" y="1828978"/>
                  <a:pt x="5337566" y="1830742"/>
                  <a:pt x="5337566" y="1834272"/>
                </a:cubicBezTo>
                <a:cubicBezTo>
                  <a:pt x="5337566" y="1837803"/>
                  <a:pt x="5341098" y="1839567"/>
                  <a:pt x="5348158" y="1839567"/>
                </a:cubicBezTo>
                <a:lnTo>
                  <a:pt x="5337566" y="1850157"/>
                </a:lnTo>
                <a:cubicBezTo>
                  <a:pt x="5337566" y="1850157"/>
                  <a:pt x="5341098" y="1850157"/>
                  <a:pt x="5348158" y="1850157"/>
                </a:cubicBezTo>
                <a:cubicBezTo>
                  <a:pt x="5348158" y="1850157"/>
                  <a:pt x="5348158" y="1846628"/>
                  <a:pt x="5348158" y="1839567"/>
                </a:cubicBezTo>
                <a:cubicBezTo>
                  <a:pt x="5355218" y="1839567"/>
                  <a:pt x="5358748" y="1837803"/>
                  <a:pt x="5358748" y="1834272"/>
                </a:cubicBezTo>
                <a:cubicBezTo>
                  <a:pt x="5358748" y="1830742"/>
                  <a:pt x="5355218" y="1828978"/>
                  <a:pt x="5348158" y="1828978"/>
                </a:cubicBezTo>
                <a:close/>
                <a:moveTo>
                  <a:pt x="4013765" y="1828978"/>
                </a:moveTo>
                <a:cubicBezTo>
                  <a:pt x="4006706" y="1828978"/>
                  <a:pt x="4003175" y="1830742"/>
                  <a:pt x="4003175" y="1834272"/>
                </a:cubicBezTo>
                <a:cubicBezTo>
                  <a:pt x="4003175" y="1837803"/>
                  <a:pt x="4004940" y="1839567"/>
                  <a:pt x="4008470" y="1839567"/>
                </a:cubicBezTo>
                <a:cubicBezTo>
                  <a:pt x="4012000" y="1839567"/>
                  <a:pt x="4013765" y="1836037"/>
                  <a:pt x="4013765" y="1828978"/>
                </a:cubicBezTo>
                <a:close/>
                <a:moveTo>
                  <a:pt x="5951812" y="1818386"/>
                </a:moveTo>
                <a:cubicBezTo>
                  <a:pt x="5951812" y="1818386"/>
                  <a:pt x="5953576" y="1820151"/>
                  <a:pt x="5957106" y="1823682"/>
                </a:cubicBezTo>
                <a:cubicBezTo>
                  <a:pt x="5960635" y="1827213"/>
                  <a:pt x="5962401" y="1828978"/>
                  <a:pt x="5962401" y="1828978"/>
                </a:cubicBezTo>
                <a:lnTo>
                  <a:pt x="5972991" y="1818386"/>
                </a:lnTo>
                <a:close/>
                <a:moveTo>
                  <a:pt x="5411700" y="1818386"/>
                </a:moveTo>
                <a:cubicBezTo>
                  <a:pt x="5404640" y="1825447"/>
                  <a:pt x="5404640" y="1832507"/>
                  <a:pt x="5411700" y="1839567"/>
                </a:cubicBezTo>
                <a:cubicBezTo>
                  <a:pt x="5411700" y="1839567"/>
                  <a:pt x="5415230" y="1839567"/>
                  <a:pt x="5422291" y="1839567"/>
                </a:cubicBezTo>
                <a:cubicBezTo>
                  <a:pt x="5422291" y="1839567"/>
                  <a:pt x="5434646" y="1844863"/>
                  <a:pt x="5459356" y="1855453"/>
                </a:cubicBezTo>
                <a:cubicBezTo>
                  <a:pt x="5484068" y="1866044"/>
                  <a:pt x="5496423" y="1874869"/>
                  <a:pt x="5496423" y="1881930"/>
                </a:cubicBezTo>
                <a:cubicBezTo>
                  <a:pt x="5496423" y="1881930"/>
                  <a:pt x="5503483" y="1881930"/>
                  <a:pt x="5517604" y="1881930"/>
                </a:cubicBezTo>
                <a:cubicBezTo>
                  <a:pt x="5531724" y="1881930"/>
                  <a:pt x="5538785" y="1883694"/>
                  <a:pt x="5538785" y="1887224"/>
                </a:cubicBezTo>
                <a:cubicBezTo>
                  <a:pt x="5538785" y="1890755"/>
                  <a:pt x="5542314" y="1892520"/>
                  <a:pt x="5549375" y="1892520"/>
                </a:cubicBezTo>
                <a:cubicBezTo>
                  <a:pt x="5556435" y="1892520"/>
                  <a:pt x="5563496" y="1888989"/>
                  <a:pt x="5570556" y="1881930"/>
                </a:cubicBezTo>
                <a:lnTo>
                  <a:pt x="5581147" y="1871338"/>
                </a:lnTo>
                <a:cubicBezTo>
                  <a:pt x="5588208" y="1864279"/>
                  <a:pt x="5591737" y="1864279"/>
                  <a:pt x="5591737" y="1871338"/>
                </a:cubicBezTo>
                <a:lnTo>
                  <a:pt x="5602327" y="1860749"/>
                </a:lnTo>
                <a:cubicBezTo>
                  <a:pt x="5595266" y="1853688"/>
                  <a:pt x="5589972" y="1851923"/>
                  <a:pt x="5586442" y="1855453"/>
                </a:cubicBezTo>
                <a:cubicBezTo>
                  <a:pt x="5582912" y="1858984"/>
                  <a:pt x="5581147" y="1857218"/>
                  <a:pt x="5581147" y="1850157"/>
                </a:cubicBezTo>
                <a:cubicBezTo>
                  <a:pt x="5581147" y="1843098"/>
                  <a:pt x="5574087" y="1843098"/>
                  <a:pt x="5559966" y="1850157"/>
                </a:cubicBezTo>
                <a:cubicBezTo>
                  <a:pt x="5552906" y="1850157"/>
                  <a:pt x="5547610" y="1850157"/>
                  <a:pt x="5544080" y="1850157"/>
                </a:cubicBezTo>
                <a:cubicBezTo>
                  <a:pt x="5540550" y="1850157"/>
                  <a:pt x="5537020" y="1848393"/>
                  <a:pt x="5533490" y="1844863"/>
                </a:cubicBezTo>
                <a:cubicBezTo>
                  <a:pt x="5529960" y="1841332"/>
                  <a:pt x="5524664" y="1839567"/>
                  <a:pt x="5517604" y="1839567"/>
                </a:cubicBezTo>
                <a:cubicBezTo>
                  <a:pt x="5510544" y="1839567"/>
                  <a:pt x="5505248" y="1836037"/>
                  <a:pt x="5501718" y="1828978"/>
                </a:cubicBezTo>
                <a:cubicBezTo>
                  <a:pt x="5498189" y="1821917"/>
                  <a:pt x="5487598" y="1818386"/>
                  <a:pt x="5469948" y="1818386"/>
                </a:cubicBezTo>
                <a:cubicBezTo>
                  <a:pt x="5452296" y="1818386"/>
                  <a:pt x="5441706" y="1820151"/>
                  <a:pt x="5438176" y="1823682"/>
                </a:cubicBezTo>
                <a:cubicBezTo>
                  <a:pt x="5434646" y="1827213"/>
                  <a:pt x="5429352" y="1828978"/>
                  <a:pt x="5422291" y="1828978"/>
                </a:cubicBezTo>
                <a:cubicBezTo>
                  <a:pt x="5415230" y="1828978"/>
                  <a:pt x="5411700" y="1825447"/>
                  <a:pt x="5411700" y="1818386"/>
                </a:cubicBezTo>
                <a:close/>
                <a:moveTo>
                  <a:pt x="5390518" y="1818386"/>
                </a:moveTo>
                <a:cubicBezTo>
                  <a:pt x="5390518" y="1825447"/>
                  <a:pt x="5392285" y="1828978"/>
                  <a:pt x="5395814" y="1828978"/>
                </a:cubicBezTo>
                <a:cubicBezTo>
                  <a:pt x="5399344" y="1828978"/>
                  <a:pt x="5401110" y="1827213"/>
                  <a:pt x="5401110" y="1823682"/>
                </a:cubicBezTo>
                <a:cubicBezTo>
                  <a:pt x="5401110" y="1820151"/>
                  <a:pt x="5397579" y="1818386"/>
                  <a:pt x="5390518" y="1818386"/>
                </a:cubicBezTo>
                <a:close/>
                <a:moveTo>
                  <a:pt x="4744504" y="1818386"/>
                </a:moveTo>
                <a:cubicBezTo>
                  <a:pt x="4744504" y="1818386"/>
                  <a:pt x="4748034" y="1821917"/>
                  <a:pt x="4755094" y="1828978"/>
                </a:cubicBezTo>
                <a:cubicBezTo>
                  <a:pt x="4762155" y="1828978"/>
                  <a:pt x="4762155" y="1827213"/>
                  <a:pt x="4755094" y="1823682"/>
                </a:cubicBezTo>
                <a:cubicBezTo>
                  <a:pt x="4748034" y="1820151"/>
                  <a:pt x="4744504" y="1818386"/>
                  <a:pt x="4744504" y="1818386"/>
                </a:cubicBezTo>
                <a:close/>
                <a:moveTo>
                  <a:pt x="4151441" y="1818386"/>
                </a:moveTo>
                <a:lnTo>
                  <a:pt x="4162031" y="1828978"/>
                </a:lnTo>
                <a:cubicBezTo>
                  <a:pt x="4169092" y="1828978"/>
                  <a:pt x="4169092" y="1825447"/>
                  <a:pt x="4162031" y="1818386"/>
                </a:cubicBezTo>
                <a:close/>
                <a:moveTo>
                  <a:pt x="4530048" y="1813092"/>
                </a:moveTo>
                <a:cubicBezTo>
                  <a:pt x="4521223" y="1813092"/>
                  <a:pt x="4515045" y="1814857"/>
                  <a:pt x="4511514" y="1818386"/>
                </a:cubicBezTo>
                <a:cubicBezTo>
                  <a:pt x="4511514" y="1818386"/>
                  <a:pt x="4520340" y="1821917"/>
                  <a:pt x="4537991" y="1828978"/>
                </a:cubicBezTo>
                <a:cubicBezTo>
                  <a:pt x="4555641" y="1836037"/>
                  <a:pt x="4575058" y="1841332"/>
                  <a:pt x="4596238" y="1844863"/>
                </a:cubicBezTo>
                <a:cubicBezTo>
                  <a:pt x="4617420" y="1848393"/>
                  <a:pt x="4629774" y="1850157"/>
                  <a:pt x="4633305" y="1850157"/>
                </a:cubicBezTo>
                <a:cubicBezTo>
                  <a:pt x="4636834" y="1850157"/>
                  <a:pt x="4636834" y="1848393"/>
                  <a:pt x="4633305" y="1844863"/>
                </a:cubicBezTo>
                <a:cubicBezTo>
                  <a:pt x="4629774" y="1841332"/>
                  <a:pt x="4624480" y="1839567"/>
                  <a:pt x="4617420" y="1839567"/>
                </a:cubicBezTo>
                <a:cubicBezTo>
                  <a:pt x="4610359" y="1839567"/>
                  <a:pt x="4606828" y="1839567"/>
                  <a:pt x="4606828" y="1839567"/>
                </a:cubicBezTo>
                <a:cubicBezTo>
                  <a:pt x="4606828" y="1832507"/>
                  <a:pt x="4592708" y="1825447"/>
                  <a:pt x="4564468" y="1818386"/>
                </a:cubicBezTo>
                <a:cubicBezTo>
                  <a:pt x="4550346" y="1814857"/>
                  <a:pt x="4538873" y="1813092"/>
                  <a:pt x="4530048" y="1813092"/>
                </a:cubicBezTo>
                <a:close/>
                <a:moveTo>
                  <a:pt x="7414612" y="1811767"/>
                </a:moveTo>
                <a:cubicBezTo>
                  <a:pt x="7411963" y="1810886"/>
                  <a:pt x="7409758" y="1811327"/>
                  <a:pt x="7407992" y="1813092"/>
                </a:cubicBezTo>
                <a:cubicBezTo>
                  <a:pt x="7404463" y="1816622"/>
                  <a:pt x="7406226" y="1821917"/>
                  <a:pt x="7413288" y="1828978"/>
                </a:cubicBezTo>
                <a:lnTo>
                  <a:pt x="7423878" y="1839567"/>
                </a:lnTo>
                <a:cubicBezTo>
                  <a:pt x="7430938" y="1832507"/>
                  <a:pt x="7430938" y="1825447"/>
                  <a:pt x="7423878" y="1818386"/>
                </a:cubicBezTo>
                <a:cubicBezTo>
                  <a:pt x="7420347" y="1814857"/>
                  <a:pt x="7417259" y="1812651"/>
                  <a:pt x="7414612" y="1811767"/>
                </a:cubicBezTo>
                <a:close/>
                <a:moveTo>
                  <a:pt x="5855174" y="1811767"/>
                </a:moveTo>
                <a:cubicBezTo>
                  <a:pt x="5854290" y="1810886"/>
                  <a:pt x="5852966" y="1811327"/>
                  <a:pt x="5851202" y="1813092"/>
                </a:cubicBezTo>
                <a:cubicBezTo>
                  <a:pt x="5847672" y="1816622"/>
                  <a:pt x="5845908" y="1818386"/>
                  <a:pt x="5845908" y="1818386"/>
                </a:cubicBezTo>
                <a:lnTo>
                  <a:pt x="5856497" y="1818386"/>
                </a:lnTo>
                <a:cubicBezTo>
                  <a:pt x="5856497" y="1814857"/>
                  <a:pt x="5856054" y="1812651"/>
                  <a:pt x="5855174" y="1811767"/>
                </a:cubicBezTo>
                <a:close/>
                <a:moveTo>
                  <a:pt x="7900446" y="1807797"/>
                </a:moveTo>
                <a:cubicBezTo>
                  <a:pt x="7900446" y="1807797"/>
                  <a:pt x="7902212" y="1807797"/>
                  <a:pt x="7905742" y="1807797"/>
                </a:cubicBezTo>
                <a:cubicBezTo>
                  <a:pt x="7909271" y="1807797"/>
                  <a:pt x="7918098" y="1807797"/>
                  <a:pt x="7932219" y="1807797"/>
                </a:cubicBezTo>
                <a:cubicBezTo>
                  <a:pt x="7953398" y="1814857"/>
                  <a:pt x="7965754" y="1820151"/>
                  <a:pt x="7969284" y="1823682"/>
                </a:cubicBezTo>
                <a:cubicBezTo>
                  <a:pt x="7972815" y="1827213"/>
                  <a:pt x="7978109" y="1828978"/>
                  <a:pt x="7985171" y="1828978"/>
                </a:cubicBezTo>
                <a:cubicBezTo>
                  <a:pt x="7992231" y="1828978"/>
                  <a:pt x="7995760" y="1830742"/>
                  <a:pt x="7995760" y="1834272"/>
                </a:cubicBezTo>
                <a:cubicBezTo>
                  <a:pt x="7995760" y="1837803"/>
                  <a:pt x="7999290" y="1839567"/>
                  <a:pt x="8006350" y="1839567"/>
                </a:cubicBezTo>
                <a:cubicBezTo>
                  <a:pt x="8013412" y="1839567"/>
                  <a:pt x="8016942" y="1843098"/>
                  <a:pt x="8016942" y="1850157"/>
                </a:cubicBezTo>
                <a:cubicBezTo>
                  <a:pt x="8002821" y="1850157"/>
                  <a:pt x="7995760" y="1846628"/>
                  <a:pt x="7995760" y="1839567"/>
                </a:cubicBezTo>
                <a:cubicBezTo>
                  <a:pt x="7988700" y="1839567"/>
                  <a:pt x="7963990" y="1836037"/>
                  <a:pt x="7921627" y="1828978"/>
                </a:cubicBezTo>
                <a:cubicBezTo>
                  <a:pt x="7914567" y="1821917"/>
                  <a:pt x="7911038" y="1821917"/>
                  <a:pt x="7911038" y="1828978"/>
                </a:cubicBezTo>
                <a:cubicBezTo>
                  <a:pt x="7911038" y="1836037"/>
                  <a:pt x="7909271" y="1839567"/>
                  <a:pt x="7905742" y="1839567"/>
                </a:cubicBezTo>
                <a:cubicBezTo>
                  <a:pt x="7902212" y="1839567"/>
                  <a:pt x="7900446" y="1836037"/>
                  <a:pt x="7900446" y="1828978"/>
                </a:cubicBezTo>
                <a:cubicBezTo>
                  <a:pt x="7900446" y="1821917"/>
                  <a:pt x="7900446" y="1818386"/>
                  <a:pt x="7900446" y="1818386"/>
                </a:cubicBezTo>
                <a:close/>
                <a:moveTo>
                  <a:pt x="7370926" y="1807797"/>
                </a:moveTo>
                <a:lnTo>
                  <a:pt x="7360336" y="1818386"/>
                </a:lnTo>
                <a:cubicBezTo>
                  <a:pt x="7360336" y="1818386"/>
                  <a:pt x="7363866" y="1818386"/>
                  <a:pt x="7370926" y="1818386"/>
                </a:cubicBezTo>
                <a:cubicBezTo>
                  <a:pt x="7370926" y="1811327"/>
                  <a:pt x="7370926" y="1807797"/>
                  <a:pt x="7370926" y="1807797"/>
                </a:cubicBezTo>
                <a:close/>
                <a:moveTo>
                  <a:pt x="5274025" y="1807797"/>
                </a:moveTo>
                <a:lnTo>
                  <a:pt x="5284614" y="1818386"/>
                </a:lnTo>
                <a:lnTo>
                  <a:pt x="5326977" y="1828978"/>
                </a:lnTo>
                <a:lnTo>
                  <a:pt x="5316386" y="1818386"/>
                </a:lnTo>
                <a:cubicBezTo>
                  <a:pt x="5309326" y="1818386"/>
                  <a:pt x="5304031" y="1816622"/>
                  <a:pt x="5300500" y="1813092"/>
                </a:cubicBezTo>
                <a:cubicBezTo>
                  <a:pt x="5296970" y="1809561"/>
                  <a:pt x="5293440" y="1807797"/>
                  <a:pt x="5289910" y="1807797"/>
                </a:cubicBezTo>
                <a:cubicBezTo>
                  <a:pt x="5286381" y="1807797"/>
                  <a:pt x="5284614" y="1807797"/>
                  <a:pt x="5284614" y="1807797"/>
                </a:cubicBezTo>
                <a:cubicBezTo>
                  <a:pt x="5277554" y="1807797"/>
                  <a:pt x="5274025" y="1807797"/>
                  <a:pt x="5274025" y="1807797"/>
                </a:cubicBezTo>
                <a:close/>
                <a:moveTo>
                  <a:pt x="4723324" y="1807797"/>
                </a:moveTo>
                <a:cubicBezTo>
                  <a:pt x="4716263" y="1807797"/>
                  <a:pt x="4710968" y="1809561"/>
                  <a:pt x="4707438" y="1813092"/>
                </a:cubicBezTo>
                <a:cubicBezTo>
                  <a:pt x="4703907" y="1816622"/>
                  <a:pt x="4705672" y="1818386"/>
                  <a:pt x="4712732" y="1818386"/>
                </a:cubicBezTo>
                <a:cubicBezTo>
                  <a:pt x="4719792" y="1825447"/>
                  <a:pt x="4723324" y="1825447"/>
                  <a:pt x="4723324" y="1818386"/>
                </a:cubicBezTo>
                <a:cubicBezTo>
                  <a:pt x="4723324" y="1818386"/>
                  <a:pt x="4723324" y="1814857"/>
                  <a:pt x="4723324" y="1807797"/>
                </a:cubicBezTo>
                <a:close/>
                <a:moveTo>
                  <a:pt x="3876090" y="1807797"/>
                </a:moveTo>
                <a:cubicBezTo>
                  <a:pt x="3883150" y="1821917"/>
                  <a:pt x="3890210" y="1825447"/>
                  <a:pt x="3897271" y="1818386"/>
                </a:cubicBezTo>
                <a:lnTo>
                  <a:pt x="3897271" y="1807797"/>
                </a:lnTo>
                <a:cubicBezTo>
                  <a:pt x="3890210" y="1807797"/>
                  <a:pt x="3886681" y="1807797"/>
                  <a:pt x="3886681" y="1807797"/>
                </a:cubicBezTo>
                <a:cubicBezTo>
                  <a:pt x="3879620" y="1807797"/>
                  <a:pt x="3876090" y="1807797"/>
                  <a:pt x="3876090" y="1807797"/>
                </a:cubicBezTo>
                <a:close/>
                <a:moveTo>
                  <a:pt x="7509924" y="1801177"/>
                </a:moveTo>
                <a:cubicBezTo>
                  <a:pt x="7507278" y="1800295"/>
                  <a:pt x="7505072" y="1800736"/>
                  <a:pt x="7503307" y="1802501"/>
                </a:cubicBezTo>
                <a:cubicBezTo>
                  <a:pt x="7499778" y="1806032"/>
                  <a:pt x="7487420" y="1807797"/>
                  <a:pt x="7466240" y="1807797"/>
                </a:cubicBezTo>
                <a:cubicBezTo>
                  <a:pt x="7459178" y="1807797"/>
                  <a:pt x="7455649" y="1807797"/>
                  <a:pt x="7455649" y="1807797"/>
                </a:cubicBezTo>
                <a:lnTo>
                  <a:pt x="7508601" y="1828978"/>
                </a:lnTo>
                <a:lnTo>
                  <a:pt x="7508601" y="1818386"/>
                </a:lnTo>
                <a:cubicBezTo>
                  <a:pt x="7508601" y="1811327"/>
                  <a:pt x="7512130" y="1807797"/>
                  <a:pt x="7519192" y="1807797"/>
                </a:cubicBezTo>
                <a:cubicBezTo>
                  <a:pt x="7515662" y="1804267"/>
                  <a:pt x="7512572" y="1802060"/>
                  <a:pt x="7509924" y="1801177"/>
                </a:cubicBezTo>
                <a:close/>
                <a:moveTo>
                  <a:pt x="7434468" y="1797205"/>
                </a:moveTo>
                <a:lnTo>
                  <a:pt x="7434468" y="1807797"/>
                </a:lnTo>
                <a:cubicBezTo>
                  <a:pt x="7434468" y="1807797"/>
                  <a:pt x="7437999" y="1807797"/>
                  <a:pt x="7445059" y="1807797"/>
                </a:cubicBezTo>
                <a:close/>
                <a:moveTo>
                  <a:pt x="7386812" y="1797205"/>
                </a:moveTo>
                <a:cubicBezTo>
                  <a:pt x="7383282" y="1797205"/>
                  <a:pt x="7381516" y="1800736"/>
                  <a:pt x="7381516" y="1807797"/>
                </a:cubicBezTo>
                <a:cubicBezTo>
                  <a:pt x="7381516" y="1814857"/>
                  <a:pt x="7385047" y="1818386"/>
                  <a:pt x="7392107" y="1818386"/>
                </a:cubicBezTo>
                <a:cubicBezTo>
                  <a:pt x="7392107" y="1818386"/>
                  <a:pt x="7393872" y="1816622"/>
                  <a:pt x="7397403" y="1813092"/>
                </a:cubicBezTo>
                <a:cubicBezTo>
                  <a:pt x="7400932" y="1809561"/>
                  <a:pt x="7402697" y="1807797"/>
                  <a:pt x="7402697" y="1807797"/>
                </a:cubicBezTo>
                <a:cubicBezTo>
                  <a:pt x="7402697" y="1800736"/>
                  <a:pt x="7399168" y="1797205"/>
                  <a:pt x="7392107" y="1797205"/>
                </a:cubicBezTo>
                <a:cubicBezTo>
                  <a:pt x="7392107" y="1797205"/>
                  <a:pt x="7390341" y="1797205"/>
                  <a:pt x="7386812" y="1797205"/>
                </a:cubicBezTo>
                <a:close/>
                <a:moveTo>
                  <a:pt x="7307384" y="1797205"/>
                </a:moveTo>
                <a:lnTo>
                  <a:pt x="7296793" y="1807797"/>
                </a:lnTo>
                <a:cubicBezTo>
                  <a:pt x="7296793" y="1807797"/>
                  <a:pt x="7296793" y="1811327"/>
                  <a:pt x="7296793" y="1818386"/>
                </a:cubicBezTo>
                <a:lnTo>
                  <a:pt x="7307384" y="1818386"/>
                </a:lnTo>
                <a:cubicBezTo>
                  <a:pt x="7307384" y="1811327"/>
                  <a:pt x="7310914" y="1807797"/>
                  <a:pt x="7317974" y="1807797"/>
                </a:cubicBezTo>
                <a:lnTo>
                  <a:pt x="7317974" y="1797205"/>
                </a:lnTo>
                <a:cubicBezTo>
                  <a:pt x="7310914" y="1797205"/>
                  <a:pt x="7307384" y="1797205"/>
                  <a:pt x="7307384" y="1797205"/>
                </a:cubicBezTo>
                <a:close/>
                <a:moveTo>
                  <a:pt x="4490334" y="1797205"/>
                </a:moveTo>
                <a:cubicBezTo>
                  <a:pt x="4476214" y="1804266"/>
                  <a:pt x="4476214" y="1811327"/>
                  <a:pt x="4490334" y="1818386"/>
                </a:cubicBezTo>
                <a:cubicBezTo>
                  <a:pt x="4497394" y="1818386"/>
                  <a:pt x="4500924" y="1818386"/>
                  <a:pt x="4500924" y="1818386"/>
                </a:cubicBezTo>
                <a:cubicBezTo>
                  <a:pt x="4500924" y="1811327"/>
                  <a:pt x="4500924" y="1807797"/>
                  <a:pt x="4500924" y="1807797"/>
                </a:cubicBezTo>
                <a:close/>
                <a:moveTo>
                  <a:pt x="2838230" y="1797205"/>
                </a:moveTo>
                <a:cubicBezTo>
                  <a:pt x="2845290" y="1804266"/>
                  <a:pt x="2857646" y="1809561"/>
                  <a:pt x="2875296" y="1813092"/>
                </a:cubicBezTo>
                <a:cubicBezTo>
                  <a:pt x="2892946" y="1816622"/>
                  <a:pt x="2908831" y="1821917"/>
                  <a:pt x="2922954" y="1828978"/>
                </a:cubicBezTo>
                <a:cubicBezTo>
                  <a:pt x="2937074" y="1836037"/>
                  <a:pt x="2947664" y="1843098"/>
                  <a:pt x="2954724" y="1850157"/>
                </a:cubicBezTo>
                <a:cubicBezTo>
                  <a:pt x="2968845" y="1850157"/>
                  <a:pt x="2990026" y="1857218"/>
                  <a:pt x="3018266" y="1871338"/>
                </a:cubicBezTo>
                <a:cubicBezTo>
                  <a:pt x="3025327" y="1878399"/>
                  <a:pt x="3035918" y="1883694"/>
                  <a:pt x="3050039" y="1887224"/>
                </a:cubicBezTo>
                <a:cubicBezTo>
                  <a:pt x="3064160" y="1890755"/>
                  <a:pt x="3071218" y="1892520"/>
                  <a:pt x="3071218" y="1892520"/>
                </a:cubicBezTo>
                <a:cubicBezTo>
                  <a:pt x="3085339" y="1899580"/>
                  <a:pt x="3102990" y="1908405"/>
                  <a:pt x="3124171" y="1918996"/>
                </a:cubicBezTo>
                <a:cubicBezTo>
                  <a:pt x="3145351" y="1929586"/>
                  <a:pt x="3155942" y="1934882"/>
                  <a:pt x="3155942" y="1934882"/>
                </a:cubicBezTo>
                <a:cubicBezTo>
                  <a:pt x="3155942" y="1941941"/>
                  <a:pt x="3145351" y="1941941"/>
                  <a:pt x="3124171" y="1934882"/>
                </a:cubicBezTo>
                <a:cubicBezTo>
                  <a:pt x="3074749" y="1906640"/>
                  <a:pt x="3039447" y="1892520"/>
                  <a:pt x="3018266" y="1892520"/>
                </a:cubicBezTo>
                <a:cubicBezTo>
                  <a:pt x="3018266" y="1892520"/>
                  <a:pt x="3011207" y="1888989"/>
                  <a:pt x="2997086" y="1881930"/>
                </a:cubicBezTo>
                <a:lnTo>
                  <a:pt x="2922954" y="1850157"/>
                </a:lnTo>
                <a:cubicBezTo>
                  <a:pt x="2887652" y="1836037"/>
                  <a:pt x="2870002" y="1828978"/>
                  <a:pt x="2870002" y="1828978"/>
                </a:cubicBezTo>
                <a:cubicBezTo>
                  <a:pt x="2862941" y="1828978"/>
                  <a:pt x="2857646" y="1827213"/>
                  <a:pt x="2854115" y="1823682"/>
                </a:cubicBezTo>
                <a:cubicBezTo>
                  <a:pt x="2850585" y="1820151"/>
                  <a:pt x="2845290" y="1818386"/>
                  <a:pt x="2838230" y="1818386"/>
                </a:cubicBezTo>
                <a:close/>
                <a:moveTo>
                  <a:pt x="4665738" y="1793896"/>
                </a:moveTo>
                <a:cubicBezTo>
                  <a:pt x="4663532" y="1794338"/>
                  <a:pt x="4661546" y="1795441"/>
                  <a:pt x="4659780" y="1797205"/>
                </a:cubicBezTo>
                <a:cubicBezTo>
                  <a:pt x="4652720" y="1804266"/>
                  <a:pt x="4652720" y="1809561"/>
                  <a:pt x="4659780" y="1813092"/>
                </a:cubicBezTo>
                <a:cubicBezTo>
                  <a:pt x="4666840" y="1816622"/>
                  <a:pt x="4670372" y="1814857"/>
                  <a:pt x="4670372" y="1807797"/>
                </a:cubicBezTo>
                <a:cubicBezTo>
                  <a:pt x="4670372" y="1807797"/>
                  <a:pt x="4672136" y="1807797"/>
                  <a:pt x="4675666" y="1807797"/>
                </a:cubicBezTo>
                <a:cubicBezTo>
                  <a:pt x="4679196" y="1807797"/>
                  <a:pt x="4680962" y="1811327"/>
                  <a:pt x="4680962" y="1818386"/>
                </a:cubicBezTo>
                <a:cubicBezTo>
                  <a:pt x="4695082" y="1818386"/>
                  <a:pt x="4702142" y="1818386"/>
                  <a:pt x="4702142" y="1818386"/>
                </a:cubicBezTo>
                <a:cubicBezTo>
                  <a:pt x="4702142" y="1818386"/>
                  <a:pt x="4698612" y="1814857"/>
                  <a:pt x="4691551" y="1807797"/>
                </a:cubicBezTo>
                <a:cubicBezTo>
                  <a:pt x="4680962" y="1797205"/>
                  <a:pt x="4672357" y="1792573"/>
                  <a:pt x="4665738" y="1793896"/>
                </a:cubicBezTo>
                <a:close/>
                <a:moveTo>
                  <a:pt x="7234574" y="1791911"/>
                </a:moveTo>
                <a:cubicBezTo>
                  <a:pt x="7235457" y="1791911"/>
                  <a:pt x="7236780" y="1793676"/>
                  <a:pt x="7238546" y="1797205"/>
                </a:cubicBezTo>
                <a:cubicBezTo>
                  <a:pt x="7242076" y="1804266"/>
                  <a:pt x="7240312" y="1804266"/>
                  <a:pt x="7233251" y="1797205"/>
                </a:cubicBezTo>
                <a:cubicBezTo>
                  <a:pt x="7233251" y="1793676"/>
                  <a:pt x="7233692" y="1791911"/>
                  <a:pt x="7234574" y="1791911"/>
                </a:cubicBezTo>
                <a:close/>
                <a:moveTo>
                  <a:pt x="7201480" y="1786615"/>
                </a:moveTo>
                <a:lnTo>
                  <a:pt x="7212070" y="1797205"/>
                </a:lnTo>
                <a:lnTo>
                  <a:pt x="7212070" y="1786615"/>
                </a:lnTo>
                <a:cubicBezTo>
                  <a:pt x="7212070" y="1786615"/>
                  <a:pt x="7208540" y="1786615"/>
                  <a:pt x="7201480" y="1786615"/>
                </a:cubicBezTo>
                <a:close/>
                <a:moveTo>
                  <a:pt x="5316386" y="1786615"/>
                </a:moveTo>
                <a:lnTo>
                  <a:pt x="5316386" y="1807797"/>
                </a:lnTo>
                <a:cubicBezTo>
                  <a:pt x="5330506" y="1807797"/>
                  <a:pt x="5341098" y="1807797"/>
                  <a:pt x="5348158" y="1807797"/>
                </a:cubicBezTo>
                <a:cubicBezTo>
                  <a:pt x="5341098" y="1807797"/>
                  <a:pt x="5337566" y="1804266"/>
                  <a:pt x="5337566" y="1797205"/>
                </a:cubicBezTo>
                <a:cubicBezTo>
                  <a:pt x="5337566" y="1790146"/>
                  <a:pt x="5334037" y="1786615"/>
                  <a:pt x="5326977" y="1786615"/>
                </a:cubicBezTo>
                <a:close/>
                <a:moveTo>
                  <a:pt x="3929042" y="1786615"/>
                </a:moveTo>
                <a:lnTo>
                  <a:pt x="3939633" y="1797205"/>
                </a:lnTo>
                <a:lnTo>
                  <a:pt x="3950223" y="1797205"/>
                </a:lnTo>
                <a:cubicBezTo>
                  <a:pt x="3950223" y="1790146"/>
                  <a:pt x="3948458" y="1786615"/>
                  <a:pt x="3944928" y="1786615"/>
                </a:cubicBezTo>
                <a:cubicBezTo>
                  <a:pt x="3941398" y="1786615"/>
                  <a:pt x="3936102" y="1786615"/>
                  <a:pt x="3929042" y="1786615"/>
                </a:cubicBezTo>
                <a:close/>
                <a:moveTo>
                  <a:pt x="3155942" y="1786615"/>
                </a:moveTo>
                <a:cubicBezTo>
                  <a:pt x="3163002" y="1786615"/>
                  <a:pt x="3168297" y="1790146"/>
                  <a:pt x="3171829" y="1797205"/>
                </a:cubicBezTo>
                <a:cubicBezTo>
                  <a:pt x="3175358" y="1804266"/>
                  <a:pt x="3175358" y="1807797"/>
                  <a:pt x="3171829" y="1807797"/>
                </a:cubicBezTo>
                <a:cubicBezTo>
                  <a:pt x="3168297" y="1807797"/>
                  <a:pt x="3163002" y="1807797"/>
                  <a:pt x="3155942" y="1807797"/>
                </a:cubicBezTo>
                <a:lnTo>
                  <a:pt x="3145351" y="1797205"/>
                </a:lnTo>
                <a:cubicBezTo>
                  <a:pt x="3138291" y="1797205"/>
                  <a:pt x="3141821" y="1793676"/>
                  <a:pt x="3155942" y="1786615"/>
                </a:cubicBezTo>
                <a:close/>
                <a:moveTo>
                  <a:pt x="7341802" y="1781320"/>
                </a:moveTo>
                <a:cubicBezTo>
                  <a:pt x="7340038" y="1781320"/>
                  <a:pt x="7339155" y="1783086"/>
                  <a:pt x="7339155" y="1786615"/>
                </a:cubicBezTo>
                <a:lnTo>
                  <a:pt x="7349745" y="1786615"/>
                </a:lnTo>
                <a:cubicBezTo>
                  <a:pt x="7346216" y="1783086"/>
                  <a:pt x="7343567" y="1781320"/>
                  <a:pt x="7341802" y="1781320"/>
                </a:cubicBezTo>
                <a:close/>
                <a:moveTo>
                  <a:pt x="7259726" y="1781320"/>
                </a:moveTo>
                <a:cubicBezTo>
                  <a:pt x="7256197" y="1781320"/>
                  <a:pt x="7250902" y="1783086"/>
                  <a:pt x="7243841" y="1786615"/>
                </a:cubicBezTo>
                <a:cubicBezTo>
                  <a:pt x="7229722" y="1786615"/>
                  <a:pt x="7222660" y="1786615"/>
                  <a:pt x="7222660" y="1786615"/>
                </a:cubicBezTo>
                <a:lnTo>
                  <a:pt x="7233251" y="1797205"/>
                </a:lnTo>
                <a:cubicBezTo>
                  <a:pt x="7226190" y="1797205"/>
                  <a:pt x="7222660" y="1800736"/>
                  <a:pt x="7222660" y="1807797"/>
                </a:cubicBezTo>
                <a:lnTo>
                  <a:pt x="7222660" y="1818386"/>
                </a:lnTo>
                <a:lnTo>
                  <a:pt x="7233251" y="1818386"/>
                </a:lnTo>
                <a:cubicBezTo>
                  <a:pt x="7240312" y="1818386"/>
                  <a:pt x="7249136" y="1816622"/>
                  <a:pt x="7259726" y="1813092"/>
                </a:cubicBezTo>
                <a:cubicBezTo>
                  <a:pt x="7270318" y="1809561"/>
                  <a:pt x="7273847" y="1806032"/>
                  <a:pt x="7270318" y="1802501"/>
                </a:cubicBezTo>
                <a:cubicBezTo>
                  <a:pt x="7266788" y="1798970"/>
                  <a:pt x="7265022" y="1793676"/>
                  <a:pt x="7265022" y="1786615"/>
                </a:cubicBezTo>
                <a:cubicBezTo>
                  <a:pt x="7265022" y="1783086"/>
                  <a:pt x="7263258" y="1781320"/>
                  <a:pt x="7259726" y="1781320"/>
                </a:cubicBezTo>
                <a:close/>
                <a:moveTo>
                  <a:pt x="7794542" y="1776026"/>
                </a:moveTo>
                <a:cubicBezTo>
                  <a:pt x="7787482" y="1776026"/>
                  <a:pt x="7783952" y="1777790"/>
                  <a:pt x="7783952" y="1781320"/>
                </a:cubicBezTo>
                <a:cubicBezTo>
                  <a:pt x="7783952" y="1784851"/>
                  <a:pt x="7785717" y="1786615"/>
                  <a:pt x="7789248" y="1786615"/>
                </a:cubicBezTo>
                <a:cubicBezTo>
                  <a:pt x="7792778" y="1786615"/>
                  <a:pt x="7794542" y="1783085"/>
                  <a:pt x="7794542" y="1776026"/>
                </a:cubicBezTo>
                <a:close/>
                <a:moveTo>
                  <a:pt x="7688638" y="1776026"/>
                </a:moveTo>
                <a:cubicBezTo>
                  <a:pt x="7688638" y="1776026"/>
                  <a:pt x="7688638" y="1779555"/>
                  <a:pt x="7688638" y="1786615"/>
                </a:cubicBezTo>
                <a:lnTo>
                  <a:pt x="7699230" y="1797205"/>
                </a:lnTo>
                <a:cubicBezTo>
                  <a:pt x="7706290" y="1790146"/>
                  <a:pt x="7709820" y="1784851"/>
                  <a:pt x="7709820" y="1781320"/>
                </a:cubicBezTo>
                <a:cubicBezTo>
                  <a:pt x="7709820" y="1777790"/>
                  <a:pt x="7706290" y="1776026"/>
                  <a:pt x="7699230" y="1776026"/>
                </a:cubicBezTo>
                <a:close/>
                <a:moveTo>
                  <a:pt x="7286203" y="1776026"/>
                </a:moveTo>
                <a:cubicBezTo>
                  <a:pt x="7286203" y="1776026"/>
                  <a:pt x="7282674" y="1779555"/>
                  <a:pt x="7275612" y="1786615"/>
                </a:cubicBezTo>
                <a:lnTo>
                  <a:pt x="7286203" y="1786615"/>
                </a:lnTo>
                <a:close/>
                <a:moveTo>
                  <a:pt x="5221073" y="1776026"/>
                </a:moveTo>
                <a:lnTo>
                  <a:pt x="5221073" y="1786615"/>
                </a:lnTo>
                <a:lnTo>
                  <a:pt x="5231662" y="1786615"/>
                </a:lnTo>
                <a:cubicBezTo>
                  <a:pt x="5231662" y="1779555"/>
                  <a:pt x="5228133" y="1776026"/>
                  <a:pt x="5221073" y="1776026"/>
                </a:cubicBezTo>
                <a:close/>
                <a:moveTo>
                  <a:pt x="4447972" y="1776026"/>
                </a:moveTo>
                <a:lnTo>
                  <a:pt x="4416202" y="1786615"/>
                </a:lnTo>
                <a:cubicBezTo>
                  <a:pt x="4416202" y="1793676"/>
                  <a:pt x="4430322" y="1793676"/>
                  <a:pt x="4458562" y="1786615"/>
                </a:cubicBezTo>
                <a:close/>
                <a:moveTo>
                  <a:pt x="3749004" y="1776026"/>
                </a:moveTo>
                <a:cubicBezTo>
                  <a:pt x="3749004" y="1783085"/>
                  <a:pt x="3749004" y="1786615"/>
                  <a:pt x="3749004" y="1786615"/>
                </a:cubicBezTo>
                <a:cubicBezTo>
                  <a:pt x="3749004" y="1786615"/>
                  <a:pt x="3747240" y="1786615"/>
                  <a:pt x="3743710" y="1786615"/>
                </a:cubicBezTo>
                <a:cubicBezTo>
                  <a:pt x="3740180" y="1786615"/>
                  <a:pt x="3738415" y="1784851"/>
                  <a:pt x="3738415" y="1781320"/>
                </a:cubicBezTo>
                <a:cubicBezTo>
                  <a:pt x="3738415" y="1777790"/>
                  <a:pt x="3741946" y="1776026"/>
                  <a:pt x="3749004" y="1776026"/>
                </a:cubicBezTo>
                <a:close/>
                <a:moveTo>
                  <a:pt x="3335979" y="1776026"/>
                </a:moveTo>
                <a:lnTo>
                  <a:pt x="3335979" y="1786615"/>
                </a:lnTo>
                <a:cubicBezTo>
                  <a:pt x="3328920" y="1786615"/>
                  <a:pt x="3327153" y="1788380"/>
                  <a:pt x="3330685" y="1791911"/>
                </a:cubicBezTo>
                <a:cubicBezTo>
                  <a:pt x="3334214" y="1795441"/>
                  <a:pt x="3339509" y="1797205"/>
                  <a:pt x="3346570" y="1797205"/>
                </a:cubicBezTo>
                <a:cubicBezTo>
                  <a:pt x="3353630" y="1804266"/>
                  <a:pt x="3360690" y="1807797"/>
                  <a:pt x="3367751" y="1807797"/>
                </a:cubicBezTo>
                <a:cubicBezTo>
                  <a:pt x="3374810" y="1807797"/>
                  <a:pt x="3378341" y="1804266"/>
                  <a:pt x="3378341" y="1797205"/>
                </a:cubicBezTo>
                <a:lnTo>
                  <a:pt x="3388931" y="1797205"/>
                </a:lnTo>
                <a:cubicBezTo>
                  <a:pt x="3388931" y="1804266"/>
                  <a:pt x="3395992" y="1804266"/>
                  <a:pt x="3410112" y="1797205"/>
                </a:cubicBezTo>
                <a:lnTo>
                  <a:pt x="3441882" y="1797205"/>
                </a:lnTo>
                <a:cubicBezTo>
                  <a:pt x="3448943" y="1804266"/>
                  <a:pt x="3456004" y="1807797"/>
                  <a:pt x="3463064" y="1807797"/>
                </a:cubicBezTo>
                <a:cubicBezTo>
                  <a:pt x="3498365" y="1821917"/>
                  <a:pt x="3519546" y="1832507"/>
                  <a:pt x="3526607" y="1839567"/>
                </a:cubicBezTo>
                <a:lnTo>
                  <a:pt x="3516016" y="1839567"/>
                </a:lnTo>
                <a:lnTo>
                  <a:pt x="3505426" y="1839567"/>
                </a:lnTo>
                <a:lnTo>
                  <a:pt x="3558378" y="1850157"/>
                </a:lnTo>
                <a:cubicBezTo>
                  <a:pt x="3572498" y="1843098"/>
                  <a:pt x="3607799" y="1853688"/>
                  <a:pt x="3664282" y="1881930"/>
                </a:cubicBezTo>
                <a:cubicBezTo>
                  <a:pt x="3671342" y="1881930"/>
                  <a:pt x="3680167" y="1883694"/>
                  <a:pt x="3690758" y="1887224"/>
                </a:cubicBezTo>
                <a:cubicBezTo>
                  <a:pt x="3701348" y="1890755"/>
                  <a:pt x="3706644" y="1892520"/>
                  <a:pt x="3706644" y="1892520"/>
                </a:cubicBezTo>
                <a:cubicBezTo>
                  <a:pt x="3763126" y="1899580"/>
                  <a:pt x="3801956" y="1913701"/>
                  <a:pt x="3823138" y="1934882"/>
                </a:cubicBezTo>
                <a:cubicBezTo>
                  <a:pt x="3830198" y="1934882"/>
                  <a:pt x="3840788" y="1936646"/>
                  <a:pt x="3854908" y="1940176"/>
                </a:cubicBezTo>
                <a:cubicBezTo>
                  <a:pt x="3869030" y="1943707"/>
                  <a:pt x="3876090" y="1941941"/>
                  <a:pt x="3876090" y="1934882"/>
                </a:cubicBezTo>
                <a:lnTo>
                  <a:pt x="3918452" y="1956063"/>
                </a:lnTo>
                <a:lnTo>
                  <a:pt x="3907860" y="1956063"/>
                </a:lnTo>
                <a:lnTo>
                  <a:pt x="3897271" y="1966653"/>
                </a:lnTo>
                <a:cubicBezTo>
                  <a:pt x="3911392" y="1966653"/>
                  <a:pt x="3921982" y="1966653"/>
                  <a:pt x="3929042" y="1966653"/>
                </a:cubicBezTo>
                <a:cubicBezTo>
                  <a:pt x="3936102" y="1966653"/>
                  <a:pt x="3939633" y="1968417"/>
                  <a:pt x="3939633" y="1971948"/>
                </a:cubicBezTo>
                <a:cubicBezTo>
                  <a:pt x="3939633" y="1975478"/>
                  <a:pt x="3946692" y="1979007"/>
                  <a:pt x="3960812" y="1982538"/>
                </a:cubicBezTo>
                <a:cubicBezTo>
                  <a:pt x="3974934" y="1986069"/>
                  <a:pt x="3981994" y="1987834"/>
                  <a:pt x="3981994" y="1987834"/>
                </a:cubicBezTo>
                <a:lnTo>
                  <a:pt x="4013765" y="1998424"/>
                </a:lnTo>
                <a:cubicBezTo>
                  <a:pt x="4027886" y="2012544"/>
                  <a:pt x="4042006" y="2019605"/>
                  <a:pt x="4056127" y="2019605"/>
                </a:cubicBezTo>
                <a:cubicBezTo>
                  <a:pt x="4091429" y="2026665"/>
                  <a:pt x="4116140" y="2033725"/>
                  <a:pt x="4130260" y="2040786"/>
                </a:cubicBezTo>
                <a:cubicBezTo>
                  <a:pt x="4137320" y="2047846"/>
                  <a:pt x="4147910" y="2051376"/>
                  <a:pt x="4162031" y="2051376"/>
                </a:cubicBezTo>
                <a:cubicBezTo>
                  <a:pt x="4176152" y="2051376"/>
                  <a:pt x="4183212" y="2049611"/>
                  <a:pt x="4183212" y="2046080"/>
                </a:cubicBezTo>
                <a:cubicBezTo>
                  <a:pt x="4183212" y="2042550"/>
                  <a:pt x="4186743" y="2040786"/>
                  <a:pt x="4193802" y="2040786"/>
                </a:cubicBezTo>
                <a:cubicBezTo>
                  <a:pt x="4200862" y="2040786"/>
                  <a:pt x="4206158" y="2040786"/>
                  <a:pt x="4209688" y="2040786"/>
                </a:cubicBezTo>
                <a:cubicBezTo>
                  <a:pt x="4213218" y="2040786"/>
                  <a:pt x="4214983" y="2040786"/>
                  <a:pt x="4214983" y="2040786"/>
                </a:cubicBezTo>
                <a:cubicBezTo>
                  <a:pt x="4222044" y="2040786"/>
                  <a:pt x="4225574" y="2044315"/>
                  <a:pt x="4225574" y="2051376"/>
                </a:cubicBezTo>
                <a:cubicBezTo>
                  <a:pt x="4225574" y="2058436"/>
                  <a:pt x="4227339" y="2063732"/>
                  <a:pt x="4230868" y="2067261"/>
                </a:cubicBezTo>
                <a:cubicBezTo>
                  <a:pt x="4234400" y="2070792"/>
                  <a:pt x="4239695" y="2072557"/>
                  <a:pt x="4246754" y="2072557"/>
                </a:cubicBezTo>
                <a:cubicBezTo>
                  <a:pt x="4253814" y="2072557"/>
                  <a:pt x="4260874" y="2076088"/>
                  <a:pt x="4267935" y="2083146"/>
                </a:cubicBezTo>
                <a:lnTo>
                  <a:pt x="4267935" y="2093738"/>
                </a:lnTo>
                <a:cubicBezTo>
                  <a:pt x="4260874" y="2086677"/>
                  <a:pt x="4246754" y="2083146"/>
                  <a:pt x="4225574" y="2083146"/>
                </a:cubicBezTo>
                <a:cubicBezTo>
                  <a:pt x="4204393" y="2076088"/>
                  <a:pt x="4183212" y="2069026"/>
                  <a:pt x="4162031" y="2061967"/>
                </a:cubicBezTo>
                <a:cubicBezTo>
                  <a:pt x="4154970" y="2061967"/>
                  <a:pt x="4144381" y="2058436"/>
                  <a:pt x="4130260" y="2051376"/>
                </a:cubicBezTo>
                <a:cubicBezTo>
                  <a:pt x="4116140" y="2044315"/>
                  <a:pt x="4103784" y="2039021"/>
                  <a:pt x="4093194" y="2035490"/>
                </a:cubicBezTo>
                <a:cubicBezTo>
                  <a:pt x="4082604" y="2031959"/>
                  <a:pt x="4070248" y="2028430"/>
                  <a:pt x="4056127" y="2024900"/>
                </a:cubicBezTo>
                <a:cubicBezTo>
                  <a:pt x="4042006" y="2021369"/>
                  <a:pt x="4027886" y="2019605"/>
                  <a:pt x="4013765" y="2019605"/>
                </a:cubicBezTo>
                <a:lnTo>
                  <a:pt x="3939633" y="1998424"/>
                </a:lnTo>
                <a:cubicBezTo>
                  <a:pt x="3925511" y="1998424"/>
                  <a:pt x="3914921" y="2001954"/>
                  <a:pt x="3907860" y="2009015"/>
                </a:cubicBezTo>
                <a:cubicBezTo>
                  <a:pt x="3900802" y="2009015"/>
                  <a:pt x="3890210" y="2005484"/>
                  <a:pt x="3876090" y="1998424"/>
                </a:cubicBezTo>
                <a:cubicBezTo>
                  <a:pt x="3861969" y="1998424"/>
                  <a:pt x="3853144" y="1996659"/>
                  <a:pt x="3849614" y="1993128"/>
                </a:cubicBezTo>
                <a:cubicBezTo>
                  <a:pt x="3846084" y="1989598"/>
                  <a:pt x="3844319" y="1987834"/>
                  <a:pt x="3844319" y="1987834"/>
                </a:cubicBezTo>
                <a:lnTo>
                  <a:pt x="3833728" y="1977242"/>
                </a:lnTo>
                <a:lnTo>
                  <a:pt x="3812548" y="1966653"/>
                </a:lnTo>
                <a:lnTo>
                  <a:pt x="3780776" y="1956063"/>
                </a:lnTo>
                <a:cubicBezTo>
                  <a:pt x="3780776" y="1963122"/>
                  <a:pt x="3784306" y="1966653"/>
                  <a:pt x="3791367" y="1966653"/>
                </a:cubicBezTo>
                <a:cubicBezTo>
                  <a:pt x="3791367" y="1966653"/>
                  <a:pt x="3793132" y="1968417"/>
                  <a:pt x="3796662" y="1971948"/>
                </a:cubicBezTo>
                <a:cubicBezTo>
                  <a:pt x="3800192" y="1975478"/>
                  <a:pt x="3805488" y="1977242"/>
                  <a:pt x="3812548" y="1977242"/>
                </a:cubicBezTo>
                <a:cubicBezTo>
                  <a:pt x="3819607" y="1977242"/>
                  <a:pt x="3823138" y="1980773"/>
                  <a:pt x="3823138" y="1987834"/>
                </a:cubicBezTo>
                <a:cubicBezTo>
                  <a:pt x="3823138" y="1994894"/>
                  <a:pt x="3823138" y="1998424"/>
                  <a:pt x="3823138" y="1998424"/>
                </a:cubicBezTo>
                <a:lnTo>
                  <a:pt x="3801956" y="1998424"/>
                </a:lnTo>
                <a:lnTo>
                  <a:pt x="3749004" y="1956063"/>
                </a:lnTo>
                <a:lnTo>
                  <a:pt x="3717234" y="1934882"/>
                </a:lnTo>
                <a:cubicBezTo>
                  <a:pt x="3717234" y="1934882"/>
                  <a:pt x="3713703" y="1934882"/>
                  <a:pt x="3706644" y="1934882"/>
                </a:cubicBezTo>
                <a:cubicBezTo>
                  <a:pt x="3699584" y="1934882"/>
                  <a:pt x="3696052" y="1931351"/>
                  <a:pt x="3696052" y="1924290"/>
                </a:cubicBezTo>
                <a:lnTo>
                  <a:pt x="3685463" y="1924290"/>
                </a:lnTo>
                <a:cubicBezTo>
                  <a:pt x="3678402" y="1917231"/>
                  <a:pt x="3658986" y="1908405"/>
                  <a:pt x="3627215" y="1897815"/>
                </a:cubicBezTo>
                <a:cubicBezTo>
                  <a:pt x="3595444" y="1887224"/>
                  <a:pt x="3568968" y="1881930"/>
                  <a:pt x="3547788" y="1881930"/>
                </a:cubicBezTo>
                <a:cubicBezTo>
                  <a:pt x="3540728" y="1874869"/>
                  <a:pt x="3526607" y="1867809"/>
                  <a:pt x="3505426" y="1860749"/>
                </a:cubicBezTo>
                <a:cubicBezTo>
                  <a:pt x="3484244" y="1853688"/>
                  <a:pt x="3463064" y="1846628"/>
                  <a:pt x="3441882" y="1839567"/>
                </a:cubicBezTo>
                <a:cubicBezTo>
                  <a:pt x="3350099" y="1811327"/>
                  <a:pt x="3300678" y="1797205"/>
                  <a:pt x="3293618" y="1797205"/>
                </a:cubicBezTo>
                <a:close/>
                <a:moveTo>
                  <a:pt x="7709820" y="1765434"/>
                </a:moveTo>
                <a:cubicBezTo>
                  <a:pt x="7709820" y="1765434"/>
                  <a:pt x="7713348" y="1768965"/>
                  <a:pt x="7720409" y="1776026"/>
                </a:cubicBezTo>
                <a:lnTo>
                  <a:pt x="7741590" y="1765434"/>
                </a:lnTo>
                <a:close/>
                <a:moveTo>
                  <a:pt x="6555464" y="1765434"/>
                </a:moveTo>
                <a:lnTo>
                  <a:pt x="6544874" y="1776026"/>
                </a:lnTo>
                <a:cubicBezTo>
                  <a:pt x="6558994" y="1776026"/>
                  <a:pt x="6566054" y="1776026"/>
                  <a:pt x="6566054" y="1776026"/>
                </a:cubicBezTo>
                <a:close/>
                <a:moveTo>
                  <a:pt x="5231662" y="1765434"/>
                </a:moveTo>
                <a:cubicBezTo>
                  <a:pt x="5231662" y="1772495"/>
                  <a:pt x="5235194" y="1776026"/>
                  <a:pt x="5242254" y="1776026"/>
                </a:cubicBezTo>
                <a:lnTo>
                  <a:pt x="5242254" y="1765434"/>
                </a:lnTo>
                <a:close/>
                <a:moveTo>
                  <a:pt x="3060629" y="1765434"/>
                </a:moveTo>
                <a:cubicBezTo>
                  <a:pt x="3067689" y="1765434"/>
                  <a:pt x="3071218" y="1767199"/>
                  <a:pt x="3071218" y="1770730"/>
                </a:cubicBezTo>
                <a:cubicBezTo>
                  <a:pt x="3071218" y="1774261"/>
                  <a:pt x="3067689" y="1776026"/>
                  <a:pt x="3060629" y="1776026"/>
                </a:cubicBezTo>
                <a:close/>
                <a:moveTo>
                  <a:pt x="5146940" y="1754845"/>
                </a:moveTo>
                <a:lnTo>
                  <a:pt x="5146940" y="1765434"/>
                </a:lnTo>
                <a:cubicBezTo>
                  <a:pt x="5146940" y="1765434"/>
                  <a:pt x="5154000" y="1761905"/>
                  <a:pt x="5168121" y="1754845"/>
                </a:cubicBezTo>
                <a:close/>
                <a:moveTo>
                  <a:pt x="4575058" y="1754845"/>
                </a:moveTo>
                <a:lnTo>
                  <a:pt x="4564468" y="1765434"/>
                </a:lnTo>
                <a:lnTo>
                  <a:pt x="4564468" y="1776026"/>
                </a:lnTo>
                <a:cubicBezTo>
                  <a:pt x="4564468" y="1776026"/>
                  <a:pt x="4566232" y="1776026"/>
                  <a:pt x="4569762" y="1776026"/>
                </a:cubicBezTo>
                <a:cubicBezTo>
                  <a:pt x="4573292" y="1776026"/>
                  <a:pt x="4578587" y="1776026"/>
                  <a:pt x="4585647" y="1776026"/>
                </a:cubicBezTo>
                <a:cubicBezTo>
                  <a:pt x="4585647" y="1783085"/>
                  <a:pt x="4590943" y="1788380"/>
                  <a:pt x="4601532" y="1791911"/>
                </a:cubicBezTo>
                <a:cubicBezTo>
                  <a:pt x="4612124" y="1795441"/>
                  <a:pt x="4620949" y="1797205"/>
                  <a:pt x="4628010" y="1797205"/>
                </a:cubicBezTo>
                <a:cubicBezTo>
                  <a:pt x="4635070" y="1797205"/>
                  <a:pt x="4640366" y="1797205"/>
                  <a:pt x="4643895" y="1797205"/>
                </a:cubicBezTo>
                <a:cubicBezTo>
                  <a:pt x="4647424" y="1797205"/>
                  <a:pt x="4649190" y="1793676"/>
                  <a:pt x="4649190" y="1786615"/>
                </a:cubicBezTo>
                <a:cubicBezTo>
                  <a:pt x="4649190" y="1779555"/>
                  <a:pt x="4643895" y="1774261"/>
                  <a:pt x="4633305" y="1770730"/>
                </a:cubicBezTo>
                <a:cubicBezTo>
                  <a:pt x="4622714" y="1767199"/>
                  <a:pt x="4610359" y="1765434"/>
                  <a:pt x="4596238" y="1765434"/>
                </a:cubicBezTo>
                <a:cubicBezTo>
                  <a:pt x="4589178" y="1765434"/>
                  <a:pt x="4585647" y="1763670"/>
                  <a:pt x="4585647" y="1760140"/>
                </a:cubicBezTo>
                <a:cubicBezTo>
                  <a:pt x="4585647" y="1756609"/>
                  <a:pt x="4582118" y="1754845"/>
                  <a:pt x="4575058" y="1754845"/>
                </a:cubicBezTo>
                <a:close/>
                <a:moveTo>
                  <a:pt x="4379134" y="1754845"/>
                </a:moveTo>
                <a:cubicBezTo>
                  <a:pt x="4375605" y="1754845"/>
                  <a:pt x="4373839" y="1756609"/>
                  <a:pt x="4373839" y="1760140"/>
                </a:cubicBezTo>
                <a:cubicBezTo>
                  <a:pt x="4373839" y="1763670"/>
                  <a:pt x="4377370" y="1767199"/>
                  <a:pt x="4384430" y="1770730"/>
                </a:cubicBezTo>
                <a:cubicBezTo>
                  <a:pt x="4391490" y="1774261"/>
                  <a:pt x="4396785" y="1774261"/>
                  <a:pt x="4400316" y="1770730"/>
                </a:cubicBezTo>
                <a:cubicBezTo>
                  <a:pt x="4403846" y="1767199"/>
                  <a:pt x="4405610" y="1765434"/>
                  <a:pt x="4405610" y="1765434"/>
                </a:cubicBezTo>
                <a:cubicBezTo>
                  <a:pt x="4405610" y="1765434"/>
                  <a:pt x="4403846" y="1765434"/>
                  <a:pt x="4400316" y="1765434"/>
                </a:cubicBezTo>
                <a:cubicBezTo>
                  <a:pt x="4396785" y="1765434"/>
                  <a:pt x="4393256" y="1763670"/>
                  <a:pt x="4389724" y="1760140"/>
                </a:cubicBezTo>
                <a:cubicBezTo>
                  <a:pt x="4386195" y="1756609"/>
                  <a:pt x="4382664" y="1754845"/>
                  <a:pt x="4379134" y="1754845"/>
                </a:cubicBezTo>
                <a:close/>
                <a:moveTo>
                  <a:pt x="4331478" y="1754845"/>
                </a:moveTo>
                <a:lnTo>
                  <a:pt x="4352658" y="1765434"/>
                </a:lnTo>
                <a:lnTo>
                  <a:pt x="4352658" y="1754845"/>
                </a:lnTo>
                <a:close/>
                <a:moveTo>
                  <a:pt x="7667457" y="1744253"/>
                </a:moveTo>
                <a:lnTo>
                  <a:pt x="7656867" y="1754845"/>
                </a:lnTo>
                <a:lnTo>
                  <a:pt x="7667457" y="1754845"/>
                </a:lnTo>
                <a:lnTo>
                  <a:pt x="7678048" y="1765434"/>
                </a:lnTo>
                <a:lnTo>
                  <a:pt x="7699230" y="1765434"/>
                </a:lnTo>
                <a:lnTo>
                  <a:pt x="7688638" y="1754845"/>
                </a:lnTo>
                <a:cubicBezTo>
                  <a:pt x="7688638" y="1754845"/>
                  <a:pt x="7686874" y="1753080"/>
                  <a:pt x="7683344" y="1749549"/>
                </a:cubicBezTo>
                <a:cubicBezTo>
                  <a:pt x="7679813" y="1746018"/>
                  <a:pt x="7674519" y="1744253"/>
                  <a:pt x="7667457" y="1744253"/>
                </a:cubicBezTo>
                <a:close/>
                <a:moveTo>
                  <a:pt x="7455649" y="1744253"/>
                </a:moveTo>
                <a:cubicBezTo>
                  <a:pt x="7448588" y="1744253"/>
                  <a:pt x="7443293" y="1746018"/>
                  <a:pt x="7439764" y="1749549"/>
                </a:cubicBezTo>
                <a:cubicBezTo>
                  <a:pt x="7436234" y="1753080"/>
                  <a:pt x="7436234" y="1756609"/>
                  <a:pt x="7439764" y="1760140"/>
                </a:cubicBezTo>
                <a:cubicBezTo>
                  <a:pt x="7443293" y="1763670"/>
                  <a:pt x="7446824" y="1765434"/>
                  <a:pt x="7450355" y="1765434"/>
                </a:cubicBezTo>
                <a:cubicBezTo>
                  <a:pt x="7453884" y="1765434"/>
                  <a:pt x="7455649" y="1761905"/>
                  <a:pt x="7455649" y="1754845"/>
                </a:cubicBezTo>
                <a:close/>
                <a:moveTo>
                  <a:pt x="7222660" y="1744253"/>
                </a:moveTo>
                <a:cubicBezTo>
                  <a:pt x="7215600" y="1744253"/>
                  <a:pt x="7208540" y="1747784"/>
                  <a:pt x="7201480" y="1754845"/>
                </a:cubicBezTo>
                <a:lnTo>
                  <a:pt x="7159118" y="1754845"/>
                </a:lnTo>
                <a:cubicBezTo>
                  <a:pt x="7159118" y="1754845"/>
                  <a:pt x="7152058" y="1754845"/>
                  <a:pt x="7137937" y="1754845"/>
                </a:cubicBezTo>
                <a:lnTo>
                  <a:pt x="7116756" y="1754845"/>
                </a:lnTo>
                <a:cubicBezTo>
                  <a:pt x="7116756" y="1761905"/>
                  <a:pt x="7113226" y="1765434"/>
                  <a:pt x="7106166" y="1765434"/>
                </a:cubicBezTo>
                <a:lnTo>
                  <a:pt x="7106166" y="1776026"/>
                </a:lnTo>
                <a:cubicBezTo>
                  <a:pt x="7113226" y="1776026"/>
                  <a:pt x="7118522" y="1774261"/>
                  <a:pt x="7122052" y="1770730"/>
                </a:cubicBezTo>
                <a:cubicBezTo>
                  <a:pt x="7125581" y="1767199"/>
                  <a:pt x="7134408" y="1765434"/>
                  <a:pt x="7148526" y="1765434"/>
                </a:cubicBezTo>
                <a:lnTo>
                  <a:pt x="7159118" y="1776026"/>
                </a:lnTo>
                <a:lnTo>
                  <a:pt x="7159118" y="1786615"/>
                </a:lnTo>
                <a:cubicBezTo>
                  <a:pt x="7166178" y="1786615"/>
                  <a:pt x="7171474" y="1784851"/>
                  <a:pt x="7175004" y="1781320"/>
                </a:cubicBezTo>
                <a:cubicBezTo>
                  <a:pt x="7178533" y="1777790"/>
                  <a:pt x="7182064" y="1776026"/>
                  <a:pt x="7185593" y="1776026"/>
                </a:cubicBezTo>
                <a:cubicBezTo>
                  <a:pt x="7189122" y="1776026"/>
                  <a:pt x="7190889" y="1779555"/>
                  <a:pt x="7190889" y="1786615"/>
                </a:cubicBezTo>
                <a:cubicBezTo>
                  <a:pt x="7190889" y="1793676"/>
                  <a:pt x="7192655" y="1793676"/>
                  <a:pt x="7196184" y="1786615"/>
                </a:cubicBezTo>
                <a:cubicBezTo>
                  <a:pt x="7199714" y="1779555"/>
                  <a:pt x="7201480" y="1776026"/>
                  <a:pt x="7201480" y="1776026"/>
                </a:cubicBezTo>
                <a:lnTo>
                  <a:pt x="7212070" y="1776026"/>
                </a:lnTo>
                <a:cubicBezTo>
                  <a:pt x="7212070" y="1776026"/>
                  <a:pt x="7213836" y="1776026"/>
                  <a:pt x="7217366" y="1776026"/>
                </a:cubicBezTo>
                <a:cubicBezTo>
                  <a:pt x="7220895" y="1776026"/>
                  <a:pt x="7219130" y="1772495"/>
                  <a:pt x="7212070" y="1765434"/>
                </a:cubicBezTo>
                <a:cubicBezTo>
                  <a:pt x="7212070" y="1758374"/>
                  <a:pt x="7212070" y="1754845"/>
                  <a:pt x="7212070" y="1754845"/>
                </a:cubicBezTo>
                <a:close/>
                <a:moveTo>
                  <a:pt x="4744504" y="1744253"/>
                </a:moveTo>
                <a:cubicBezTo>
                  <a:pt x="4744504" y="1751314"/>
                  <a:pt x="4748034" y="1754845"/>
                  <a:pt x="4755094" y="1754845"/>
                </a:cubicBezTo>
                <a:lnTo>
                  <a:pt x="4755094" y="1744253"/>
                </a:lnTo>
                <a:close/>
                <a:moveTo>
                  <a:pt x="3902566" y="1744253"/>
                </a:moveTo>
                <a:cubicBezTo>
                  <a:pt x="3899036" y="1744253"/>
                  <a:pt x="3897271" y="1747784"/>
                  <a:pt x="3897271" y="1754845"/>
                </a:cubicBezTo>
                <a:cubicBezTo>
                  <a:pt x="3897271" y="1754845"/>
                  <a:pt x="3900802" y="1754845"/>
                  <a:pt x="3907860" y="1754845"/>
                </a:cubicBezTo>
                <a:cubicBezTo>
                  <a:pt x="3907860" y="1747784"/>
                  <a:pt x="3906096" y="1744253"/>
                  <a:pt x="3902566" y="1744253"/>
                </a:cubicBezTo>
                <a:close/>
                <a:moveTo>
                  <a:pt x="8069894" y="1733663"/>
                </a:moveTo>
                <a:lnTo>
                  <a:pt x="8101664" y="1733663"/>
                </a:lnTo>
                <a:lnTo>
                  <a:pt x="8080483" y="1744253"/>
                </a:lnTo>
                <a:cubicBezTo>
                  <a:pt x="8073423" y="1744253"/>
                  <a:pt x="8069894" y="1740724"/>
                  <a:pt x="8069894" y="1733663"/>
                </a:cubicBezTo>
                <a:close/>
                <a:moveTo>
                  <a:pt x="7625096" y="1733663"/>
                </a:moveTo>
                <a:lnTo>
                  <a:pt x="7614505" y="1744253"/>
                </a:lnTo>
                <a:cubicBezTo>
                  <a:pt x="7621567" y="1744253"/>
                  <a:pt x="7625096" y="1744253"/>
                  <a:pt x="7625096" y="1744253"/>
                </a:cubicBezTo>
                <a:cubicBezTo>
                  <a:pt x="7632156" y="1744253"/>
                  <a:pt x="7635686" y="1742489"/>
                  <a:pt x="7635686" y="1738959"/>
                </a:cubicBezTo>
                <a:cubicBezTo>
                  <a:pt x="7635686" y="1735428"/>
                  <a:pt x="7632156" y="1733663"/>
                  <a:pt x="7625096" y="1733663"/>
                </a:cubicBezTo>
                <a:close/>
                <a:moveTo>
                  <a:pt x="7529782" y="1733663"/>
                </a:moveTo>
                <a:cubicBezTo>
                  <a:pt x="7522722" y="1733663"/>
                  <a:pt x="7522722" y="1737194"/>
                  <a:pt x="7529782" y="1744253"/>
                </a:cubicBezTo>
                <a:cubicBezTo>
                  <a:pt x="7529782" y="1744253"/>
                  <a:pt x="7529782" y="1747784"/>
                  <a:pt x="7529782" y="1754845"/>
                </a:cubicBezTo>
                <a:lnTo>
                  <a:pt x="7540374" y="1754845"/>
                </a:lnTo>
                <a:cubicBezTo>
                  <a:pt x="7547434" y="1754845"/>
                  <a:pt x="7552730" y="1754845"/>
                  <a:pt x="7556259" y="1754845"/>
                </a:cubicBezTo>
                <a:cubicBezTo>
                  <a:pt x="7559788" y="1754845"/>
                  <a:pt x="7561553" y="1758374"/>
                  <a:pt x="7561553" y="1765434"/>
                </a:cubicBezTo>
                <a:cubicBezTo>
                  <a:pt x="7561553" y="1765434"/>
                  <a:pt x="7565082" y="1765434"/>
                  <a:pt x="7572144" y="1765434"/>
                </a:cubicBezTo>
                <a:cubicBezTo>
                  <a:pt x="7579204" y="1765434"/>
                  <a:pt x="7579204" y="1761905"/>
                  <a:pt x="7572144" y="1754845"/>
                </a:cubicBezTo>
                <a:cubicBezTo>
                  <a:pt x="7572144" y="1754845"/>
                  <a:pt x="7570378" y="1753080"/>
                  <a:pt x="7566848" y="1749549"/>
                </a:cubicBezTo>
                <a:cubicBezTo>
                  <a:pt x="7563319" y="1746018"/>
                  <a:pt x="7561553" y="1744253"/>
                  <a:pt x="7561553" y="1744253"/>
                </a:cubicBezTo>
                <a:cubicBezTo>
                  <a:pt x="7554492" y="1744253"/>
                  <a:pt x="7549197" y="1742489"/>
                  <a:pt x="7545668" y="1738959"/>
                </a:cubicBezTo>
                <a:cubicBezTo>
                  <a:pt x="7542138" y="1735428"/>
                  <a:pt x="7536842" y="1733663"/>
                  <a:pt x="7529782" y="1733663"/>
                </a:cubicBezTo>
                <a:close/>
                <a:moveTo>
                  <a:pt x="7498011" y="1733663"/>
                </a:moveTo>
                <a:cubicBezTo>
                  <a:pt x="7490951" y="1733663"/>
                  <a:pt x="7483890" y="1737194"/>
                  <a:pt x="7476830" y="1744253"/>
                </a:cubicBezTo>
                <a:cubicBezTo>
                  <a:pt x="7469770" y="1751314"/>
                  <a:pt x="7469770" y="1754845"/>
                  <a:pt x="7476830" y="1754845"/>
                </a:cubicBezTo>
                <a:cubicBezTo>
                  <a:pt x="7483890" y="1761905"/>
                  <a:pt x="7494482" y="1761905"/>
                  <a:pt x="7508601" y="1754845"/>
                </a:cubicBezTo>
                <a:cubicBezTo>
                  <a:pt x="7515663" y="1747784"/>
                  <a:pt x="7517426" y="1742489"/>
                  <a:pt x="7513896" y="1738959"/>
                </a:cubicBezTo>
                <a:cubicBezTo>
                  <a:pt x="7510367" y="1735428"/>
                  <a:pt x="7505072" y="1733663"/>
                  <a:pt x="7498011" y="1733663"/>
                </a:cubicBezTo>
                <a:close/>
                <a:moveTo>
                  <a:pt x="7169708" y="1733663"/>
                </a:moveTo>
                <a:cubicBezTo>
                  <a:pt x="7162648" y="1733663"/>
                  <a:pt x="7159118" y="1737194"/>
                  <a:pt x="7159118" y="1744253"/>
                </a:cubicBezTo>
                <a:lnTo>
                  <a:pt x="7169708" y="1744253"/>
                </a:lnTo>
                <a:close/>
                <a:moveTo>
                  <a:pt x="5104578" y="1733663"/>
                </a:moveTo>
                <a:cubicBezTo>
                  <a:pt x="5104578" y="1747784"/>
                  <a:pt x="5108108" y="1751314"/>
                  <a:pt x="5115169" y="1744253"/>
                </a:cubicBezTo>
                <a:cubicBezTo>
                  <a:pt x="5115169" y="1737194"/>
                  <a:pt x="5111638" y="1733663"/>
                  <a:pt x="5104578" y="1733663"/>
                </a:cubicBezTo>
                <a:close/>
                <a:moveTo>
                  <a:pt x="4278526" y="1733663"/>
                </a:moveTo>
                <a:cubicBezTo>
                  <a:pt x="4285585" y="1733663"/>
                  <a:pt x="4289116" y="1733663"/>
                  <a:pt x="4289116" y="1733663"/>
                </a:cubicBezTo>
                <a:lnTo>
                  <a:pt x="4289116" y="1744253"/>
                </a:lnTo>
                <a:cubicBezTo>
                  <a:pt x="4282056" y="1744253"/>
                  <a:pt x="4278526" y="1740724"/>
                  <a:pt x="4278526" y="1733663"/>
                </a:cubicBezTo>
                <a:close/>
                <a:moveTo>
                  <a:pt x="3918452" y="1733663"/>
                </a:moveTo>
                <a:lnTo>
                  <a:pt x="3918452" y="1744253"/>
                </a:lnTo>
                <a:cubicBezTo>
                  <a:pt x="3918452" y="1751314"/>
                  <a:pt x="3921982" y="1754845"/>
                  <a:pt x="3929042" y="1754845"/>
                </a:cubicBezTo>
                <a:cubicBezTo>
                  <a:pt x="3929042" y="1754845"/>
                  <a:pt x="3929042" y="1751314"/>
                  <a:pt x="3929042" y="1744253"/>
                </a:cubicBezTo>
                <a:cubicBezTo>
                  <a:pt x="3921982" y="1737194"/>
                  <a:pt x="3918452" y="1733663"/>
                  <a:pt x="3918452" y="1733663"/>
                </a:cubicBezTo>
                <a:close/>
                <a:moveTo>
                  <a:pt x="3664282" y="1733663"/>
                </a:moveTo>
                <a:lnTo>
                  <a:pt x="3674872" y="1733663"/>
                </a:lnTo>
                <a:cubicBezTo>
                  <a:pt x="3674872" y="1733663"/>
                  <a:pt x="3676636" y="1733663"/>
                  <a:pt x="3680167" y="1733663"/>
                </a:cubicBezTo>
                <a:cubicBezTo>
                  <a:pt x="3683698" y="1733663"/>
                  <a:pt x="3685463" y="1737194"/>
                  <a:pt x="3685463" y="1744253"/>
                </a:cubicBezTo>
                <a:lnTo>
                  <a:pt x="3674872" y="1744253"/>
                </a:lnTo>
                <a:close/>
                <a:moveTo>
                  <a:pt x="3177123" y="1733663"/>
                </a:moveTo>
                <a:cubicBezTo>
                  <a:pt x="3184183" y="1733663"/>
                  <a:pt x="3187714" y="1737194"/>
                  <a:pt x="3187714" y="1744253"/>
                </a:cubicBezTo>
                <a:lnTo>
                  <a:pt x="3177123" y="1744253"/>
                </a:lnTo>
                <a:close/>
                <a:moveTo>
                  <a:pt x="8101664" y="1723074"/>
                </a:moveTo>
                <a:cubicBezTo>
                  <a:pt x="8115785" y="1723074"/>
                  <a:pt x="8129906" y="1726603"/>
                  <a:pt x="8144027" y="1733663"/>
                </a:cubicBezTo>
                <a:cubicBezTo>
                  <a:pt x="8129906" y="1733663"/>
                  <a:pt x="8122846" y="1733663"/>
                  <a:pt x="8122846" y="1733663"/>
                </a:cubicBezTo>
                <a:close/>
                <a:moveTo>
                  <a:pt x="7974579" y="1723074"/>
                </a:moveTo>
                <a:lnTo>
                  <a:pt x="7985171" y="1733663"/>
                </a:lnTo>
                <a:cubicBezTo>
                  <a:pt x="7985171" y="1733663"/>
                  <a:pt x="7981640" y="1733663"/>
                  <a:pt x="7974579" y="1733663"/>
                </a:cubicBezTo>
                <a:close/>
                <a:moveTo>
                  <a:pt x="5740002" y="1723074"/>
                </a:moveTo>
                <a:lnTo>
                  <a:pt x="5740002" y="1733663"/>
                </a:lnTo>
                <a:lnTo>
                  <a:pt x="5750593" y="1733663"/>
                </a:lnTo>
                <a:cubicBezTo>
                  <a:pt x="5750593" y="1733663"/>
                  <a:pt x="5750593" y="1731899"/>
                  <a:pt x="5750593" y="1728368"/>
                </a:cubicBezTo>
                <a:cubicBezTo>
                  <a:pt x="5750593" y="1724838"/>
                  <a:pt x="5747064" y="1723074"/>
                  <a:pt x="5740002" y="1723074"/>
                </a:cubicBezTo>
                <a:close/>
                <a:moveTo>
                  <a:pt x="4267935" y="1723074"/>
                </a:moveTo>
                <a:cubicBezTo>
                  <a:pt x="4267935" y="1730133"/>
                  <a:pt x="4266170" y="1735428"/>
                  <a:pt x="4262640" y="1738959"/>
                </a:cubicBezTo>
                <a:cubicBezTo>
                  <a:pt x="4259110" y="1742489"/>
                  <a:pt x="4260874" y="1744253"/>
                  <a:pt x="4267935" y="1744253"/>
                </a:cubicBezTo>
                <a:lnTo>
                  <a:pt x="4289116" y="1744253"/>
                </a:lnTo>
                <a:lnTo>
                  <a:pt x="4299706" y="1744253"/>
                </a:lnTo>
                <a:cubicBezTo>
                  <a:pt x="4299706" y="1751314"/>
                  <a:pt x="4303237" y="1754845"/>
                  <a:pt x="4310297" y="1754845"/>
                </a:cubicBezTo>
                <a:cubicBezTo>
                  <a:pt x="4310297" y="1754845"/>
                  <a:pt x="4313826" y="1751314"/>
                  <a:pt x="4320887" y="1744253"/>
                </a:cubicBezTo>
                <a:cubicBezTo>
                  <a:pt x="4327948" y="1744253"/>
                  <a:pt x="4327948" y="1742489"/>
                  <a:pt x="4320887" y="1738959"/>
                </a:cubicBezTo>
                <a:cubicBezTo>
                  <a:pt x="4313826" y="1735428"/>
                  <a:pt x="4306766" y="1730133"/>
                  <a:pt x="4299706" y="1723074"/>
                </a:cubicBezTo>
                <a:close/>
                <a:moveTo>
                  <a:pt x="4225574" y="1723074"/>
                </a:moveTo>
                <a:lnTo>
                  <a:pt x="4225574" y="1733663"/>
                </a:lnTo>
                <a:cubicBezTo>
                  <a:pt x="4232633" y="1733663"/>
                  <a:pt x="4237929" y="1733663"/>
                  <a:pt x="4241460" y="1733663"/>
                </a:cubicBezTo>
                <a:cubicBezTo>
                  <a:pt x="4244989" y="1733663"/>
                  <a:pt x="4246754" y="1733663"/>
                  <a:pt x="4246754" y="1733663"/>
                </a:cubicBezTo>
                <a:cubicBezTo>
                  <a:pt x="4246754" y="1733663"/>
                  <a:pt x="4244989" y="1731899"/>
                  <a:pt x="4241460" y="1728368"/>
                </a:cubicBezTo>
                <a:cubicBezTo>
                  <a:pt x="4237929" y="1724838"/>
                  <a:pt x="4232633" y="1723074"/>
                  <a:pt x="4225574" y="1723074"/>
                </a:cubicBezTo>
                <a:close/>
                <a:moveTo>
                  <a:pt x="7396078" y="1716454"/>
                </a:moveTo>
                <a:cubicBezTo>
                  <a:pt x="7393430" y="1717337"/>
                  <a:pt x="7392107" y="1719544"/>
                  <a:pt x="7392107" y="1723074"/>
                </a:cubicBezTo>
                <a:lnTo>
                  <a:pt x="7423878" y="1723074"/>
                </a:lnTo>
                <a:cubicBezTo>
                  <a:pt x="7423878" y="1723074"/>
                  <a:pt x="7418582" y="1721309"/>
                  <a:pt x="7407992" y="1717778"/>
                </a:cubicBezTo>
                <a:cubicBezTo>
                  <a:pt x="7402697" y="1716013"/>
                  <a:pt x="7398726" y="1715572"/>
                  <a:pt x="7396078" y="1716454"/>
                </a:cubicBezTo>
                <a:close/>
                <a:moveTo>
                  <a:pt x="7317974" y="1712482"/>
                </a:moveTo>
                <a:cubicBezTo>
                  <a:pt x="7303854" y="1719543"/>
                  <a:pt x="7303854" y="1726603"/>
                  <a:pt x="7317974" y="1733663"/>
                </a:cubicBezTo>
                <a:lnTo>
                  <a:pt x="7328564" y="1723074"/>
                </a:lnTo>
                <a:cubicBezTo>
                  <a:pt x="7328564" y="1716013"/>
                  <a:pt x="7328564" y="1712482"/>
                  <a:pt x="7328564" y="1712482"/>
                </a:cubicBezTo>
                <a:close/>
                <a:moveTo>
                  <a:pt x="7063804" y="1712482"/>
                </a:moveTo>
                <a:cubicBezTo>
                  <a:pt x="7056744" y="1712482"/>
                  <a:pt x="7053214" y="1716013"/>
                  <a:pt x="7053214" y="1723074"/>
                </a:cubicBezTo>
                <a:lnTo>
                  <a:pt x="7063804" y="1723074"/>
                </a:lnTo>
                <a:cubicBezTo>
                  <a:pt x="7070866" y="1723074"/>
                  <a:pt x="7074395" y="1723074"/>
                  <a:pt x="7074395" y="1723074"/>
                </a:cubicBezTo>
                <a:cubicBezTo>
                  <a:pt x="7074395" y="1716013"/>
                  <a:pt x="7070866" y="1712482"/>
                  <a:pt x="7063804" y="1712482"/>
                </a:cubicBezTo>
                <a:close/>
                <a:moveTo>
                  <a:pt x="4649190" y="1712482"/>
                </a:moveTo>
                <a:lnTo>
                  <a:pt x="4649190" y="1723074"/>
                </a:lnTo>
                <a:lnTo>
                  <a:pt x="4659780" y="1712482"/>
                </a:lnTo>
                <a:cubicBezTo>
                  <a:pt x="4652720" y="1712482"/>
                  <a:pt x="4649190" y="1712482"/>
                  <a:pt x="4649190" y="1712482"/>
                </a:cubicBezTo>
                <a:close/>
                <a:moveTo>
                  <a:pt x="3063276" y="1709173"/>
                </a:moveTo>
                <a:cubicBezTo>
                  <a:pt x="3068571" y="1707850"/>
                  <a:pt x="3081810" y="1712482"/>
                  <a:pt x="3102990" y="1723074"/>
                </a:cubicBezTo>
                <a:cubicBezTo>
                  <a:pt x="3117111" y="1730133"/>
                  <a:pt x="3127701" y="1730133"/>
                  <a:pt x="3134762" y="1723074"/>
                </a:cubicBezTo>
                <a:cubicBezTo>
                  <a:pt x="3148882" y="1723074"/>
                  <a:pt x="3159472" y="1726603"/>
                  <a:pt x="3166533" y="1733663"/>
                </a:cubicBezTo>
                <a:lnTo>
                  <a:pt x="3155942" y="1733663"/>
                </a:lnTo>
                <a:cubicBezTo>
                  <a:pt x="3155942" y="1747784"/>
                  <a:pt x="3145351" y="1751314"/>
                  <a:pt x="3124171" y="1744253"/>
                </a:cubicBezTo>
                <a:cubicBezTo>
                  <a:pt x="3110050" y="1737194"/>
                  <a:pt x="3102990" y="1733663"/>
                  <a:pt x="3102990" y="1733663"/>
                </a:cubicBezTo>
                <a:cubicBezTo>
                  <a:pt x="3088869" y="1726603"/>
                  <a:pt x="3078279" y="1721309"/>
                  <a:pt x="3071218" y="1717778"/>
                </a:cubicBezTo>
                <a:cubicBezTo>
                  <a:pt x="3064160" y="1714247"/>
                  <a:pt x="3060629" y="1712482"/>
                  <a:pt x="3060629" y="1712482"/>
                </a:cubicBezTo>
                <a:cubicBezTo>
                  <a:pt x="3060629" y="1710718"/>
                  <a:pt x="3061511" y="1709615"/>
                  <a:pt x="3063276" y="1709173"/>
                </a:cubicBezTo>
                <a:close/>
                <a:moveTo>
                  <a:pt x="8917126" y="1701893"/>
                </a:moveTo>
                <a:lnTo>
                  <a:pt x="8927716" y="1701893"/>
                </a:lnTo>
                <a:lnTo>
                  <a:pt x="8917126" y="1712482"/>
                </a:lnTo>
                <a:close/>
                <a:moveTo>
                  <a:pt x="4405610" y="1701893"/>
                </a:moveTo>
                <a:lnTo>
                  <a:pt x="4405610" y="1712482"/>
                </a:lnTo>
                <a:lnTo>
                  <a:pt x="4416202" y="1701893"/>
                </a:lnTo>
                <a:cubicBezTo>
                  <a:pt x="4416202" y="1701893"/>
                  <a:pt x="4412670" y="1701893"/>
                  <a:pt x="4405610" y="1701893"/>
                </a:cubicBezTo>
                <a:close/>
                <a:moveTo>
                  <a:pt x="3643100" y="1701893"/>
                </a:moveTo>
                <a:lnTo>
                  <a:pt x="3653692" y="1701893"/>
                </a:lnTo>
                <a:lnTo>
                  <a:pt x="3653692" y="1712482"/>
                </a:lnTo>
                <a:cubicBezTo>
                  <a:pt x="3653692" y="1712482"/>
                  <a:pt x="3653692" y="1716013"/>
                  <a:pt x="3653692" y="1723074"/>
                </a:cubicBezTo>
                <a:lnTo>
                  <a:pt x="3643100" y="1723074"/>
                </a:lnTo>
                <a:cubicBezTo>
                  <a:pt x="3636040" y="1716013"/>
                  <a:pt x="3636040" y="1712482"/>
                  <a:pt x="3643100" y="1712482"/>
                </a:cubicBezTo>
                <a:cubicBezTo>
                  <a:pt x="3650161" y="1712482"/>
                  <a:pt x="3650161" y="1708953"/>
                  <a:pt x="3643100" y="1701893"/>
                </a:cubicBezTo>
                <a:close/>
                <a:moveTo>
                  <a:pt x="2562879" y="1701893"/>
                </a:moveTo>
                <a:lnTo>
                  <a:pt x="2615831" y="1712482"/>
                </a:lnTo>
                <a:cubicBezTo>
                  <a:pt x="2622892" y="1712482"/>
                  <a:pt x="2633481" y="1714247"/>
                  <a:pt x="2647602" y="1717778"/>
                </a:cubicBezTo>
                <a:cubicBezTo>
                  <a:pt x="2661723" y="1721309"/>
                  <a:pt x="2675844" y="1726603"/>
                  <a:pt x="2689964" y="1733663"/>
                </a:cubicBezTo>
                <a:cubicBezTo>
                  <a:pt x="2746447" y="1747784"/>
                  <a:pt x="2774687" y="1758374"/>
                  <a:pt x="2774687" y="1765434"/>
                </a:cubicBezTo>
                <a:cubicBezTo>
                  <a:pt x="2774687" y="1765434"/>
                  <a:pt x="2776452" y="1767199"/>
                  <a:pt x="2779984" y="1770730"/>
                </a:cubicBezTo>
                <a:cubicBezTo>
                  <a:pt x="2783512" y="1774261"/>
                  <a:pt x="2788808" y="1779555"/>
                  <a:pt x="2795868" y="1786615"/>
                </a:cubicBezTo>
                <a:cubicBezTo>
                  <a:pt x="2817049" y="1793676"/>
                  <a:pt x="2827639" y="1797205"/>
                  <a:pt x="2827639" y="1797205"/>
                </a:cubicBezTo>
                <a:cubicBezTo>
                  <a:pt x="2813519" y="1797205"/>
                  <a:pt x="2799399" y="1793676"/>
                  <a:pt x="2785278" y="1786615"/>
                </a:cubicBezTo>
                <a:cubicBezTo>
                  <a:pt x="2771157" y="1779555"/>
                  <a:pt x="2751742" y="1772495"/>
                  <a:pt x="2727032" y="1765434"/>
                </a:cubicBezTo>
                <a:cubicBezTo>
                  <a:pt x="2702319" y="1758374"/>
                  <a:pt x="2684669" y="1751314"/>
                  <a:pt x="2674080" y="1744253"/>
                </a:cubicBezTo>
                <a:cubicBezTo>
                  <a:pt x="2663488" y="1737194"/>
                  <a:pt x="2654663" y="1733663"/>
                  <a:pt x="2647602" y="1733663"/>
                </a:cubicBezTo>
                <a:cubicBezTo>
                  <a:pt x="2640543" y="1733663"/>
                  <a:pt x="2629952" y="1730133"/>
                  <a:pt x="2615831" y="1723074"/>
                </a:cubicBezTo>
                <a:cubicBezTo>
                  <a:pt x="2615831" y="1723074"/>
                  <a:pt x="2612301" y="1721309"/>
                  <a:pt x="2605241" y="1717778"/>
                </a:cubicBezTo>
                <a:cubicBezTo>
                  <a:pt x="2598181" y="1714247"/>
                  <a:pt x="2591120" y="1712482"/>
                  <a:pt x="2584060" y="1712482"/>
                </a:cubicBezTo>
                <a:cubicBezTo>
                  <a:pt x="2577000" y="1712482"/>
                  <a:pt x="2569938" y="1708953"/>
                  <a:pt x="2562879" y="1701893"/>
                </a:cubicBezTo>
                <a:close/>
                <a:moveTo>
                  <a:pt x="7009528" y="1695273"/>
                </a:moveTo>
                <a:cubicBezTo>
                  <a:pt x="7008646" y="1694391"/>
                  <a:pt x="7007322" y="1694832"/>
                  <a:pt x="7005558" y="1696597"/>
                </a:cubicBezTo>
                <a:cubicBezTo>
                  <a:pt x="7002026" y="1700128"/>
                  <a:pt x="6996732" y="1701893"/>
                  <a:pt x="6989670" y="1701893"/>
                </a:cubicBezTo>
                <a:lnTo>
                  <a:pt x="6989670" y="1712482"/>
                </a:lnTo>
                <a:cubicBezTo>
                  <a:pt x="6996732" y="1705422"/>
                  <a:pt x="7003792" y="1705422"/>
                  <a:pt x="7010852" y="1712482"/>
                </a:cubicBezTo>
                <a:cubicBezTo>
                  <a:pt x="7017914" y="1712482"/>
                  <a:pt x="7023208" y="1712482"/>
                  <a:pt x="7026737" y="1712482"/>
                </a:cubicBezTo>
                <a:cubicBezTo>
                  <a:pt x="7030266" y="1712482"/>
                  <a:pt x="7032033" y="1710718"/>
                  <a:pt x="7032033" y="1707187"/>
                </a:cubicBezTo>
                <a:cubicBezTo>
                  <a:pt x="7032033" y="1703657"/>
                  <a:pt x="7032033" y="1701893"/>
                  <a:pt x="7032033" y="1701893"/>
                </a:cubicBezTo>
                <a:lnTo>
                  <a:pt x="7010852" y="1701893"/>
                </a:lnTo>
                <a:cubicBezTo>
                  <a:pt x="7010852" y="1698363"/>
                  <a:pt x="7010410" y="1696156"/>
                  <a:pt x="7009528" y="1695273"/>
                </a:cubicBezTo>
                <a:close/>
                <a:moveTo>
                  <a:pt x="8345244" y="1691301"/>
                </a:moveTo>
                <a:cubicBezTo>
                  <a:pt x="8352305" y="1691301"/>
                  <a:pt x="8361130" y="1693066"/>
                  <a:pt x="8371720" y="1696597"/>
                </a:cubicBezTo>
                <a:cubicBezTo>
                  <a:pt x="8382310" y="1700128"/>
                  <a:pt x="8389372" y="1703657"/>
                  <a:pt x="8392901" y="1707187"/>
                </a:cubicBezTo>
                <a:cubicBezTo>
                  <a:pt x="8396431" y="1710718"/>
                  <a:pt x="8394666" y="1716013"/>
                  <a:pt x="8387606" y="1723074"/>
                </a:cubicBezTo>
                <a:lnTo>
                  <a:pt x="8355835" y="1723074"/>
                </a:lnTo>
                <a:cubicBezTo>
                  <a:pt x="8362895" y="1716013"/>
                  <a:pt x="8369954" y="1712482"/>
                  <a:pt x="8377016" y="1712482"/>
                </a:cubicBezTo>
                <a:lnTo>
                  <a:pt x="8355835" y="1701893"/>
                </a:lnTo>
                <a:close/>
                <a:moveTo>
                  <a:pt x="7625096" y="1691301"/>
                </a:moveTo>
                <a:cubicBezTo>
                  <a:pt x="7618034" y="1691301"/>
                  <a:pt x="7614505" y="1694832"/>
                  <a:pt x="7614505" y="1701893"/>
                </a:cubicBezTo>
                <a:cubicBezTo>
                  <a:pt x="7621567" y="1701893"/>
                  <a:pt x="7632156" y="1698362"/>
                  <a:pt x="7646278" y="1691301"/>
                </a:cubicBezTo>
                <a:close/>
                <a:moveTo>
                  <a:pt x="4172621" y="1691301"/>
                </a:moveTo>
                <a:cubicBezTo>
                  <a:pt x="4172621" y="1698362"/>
                  <a:pt x="4169092" y="1701893"/>
                  <a:pt x="4162031" y="1701893"/>
                </a:cubicBezTo>
                <a:lnTo>
                  <a:pt x="4172621" y="1723074"/>
                </a:lnTo>
                <a:cubicBezTo>
                  <a:pt x="4200862" y="1723074"/>
                  <a:pt x="4214983" y="1723074"/>
                  <a:pt x="4214983" y="1723074"/>
                </a:cubicBezTo>
                <a:cubicBezTo>
                  <a:pt x="4214983" y="1716013"/>
                  <a:pt x="4207922" y="1712482"/>
                  <a:pt x="4193802" y="1712482"/>
                </a:cubicBezTo>
                <a:lnTo>
                  <a:pt x="4193802" y="1701893"/>
                </a:lnTo>
                <a:cubicBezTo>
                  <a:pt x="4186743" y="1701893"/>
                  <a:pt x="4183212" y="1698362"/>
                  <a:pt x="4183212" y="1691301"/>
                </a:cubicBezTo>
                <a:cubicBezTo>
                  <a:pt x="4176152" y="1691301"/>
                  <a:pt x="4172621" y="1691301"/>
                  <a:pt x="4172621" y="1691301"/>
                </a:cubicBezTo>
                <a:close/>
                <a:moveTo>
                  <a:pt x="7233251" y="1680711"/>
                </a:moveTo>
                <a:lnTo>
                  <a:pt x="7222660" y="1691301"/>
                </a:lnTo>
                <a:cubicBezTo>
                  <a:pt x="7250902" y="1698362"/>
                  <a:pt x="7272082" y="1703657"/>
                  <a:pt x="7286203" y="1707187"/>
                </a:cubicBezTo>
                <a:cubicBezTo>
                  <a:pt x="7300322" y="1710718"/>
                  <a:pt x="7314444" y="1708953"/>
                  <a:pt x="7328564" y="1701893"/>
                </a:cubicBezTo>
                <a:cubicBezTo>
                  <a:pt x="7335626" y="1701893"/>
                  <a:pt x="7339155" y="1701893"/>
                  <a:pt x="7339155" y="1701893"/>
                </a:cubicBezTo>
                <a:cubicBezTo>
                  <a:pt x="7339155" y="1694832"/>
                  <a:pt x="7335626" y="1691301"/>
                  <a:pt x="7328564" y="1691301"/>
                </a:cubicBezTo>
                <a:cubicBezTo>
                  <a:pt x="7321504" y="1691301"/>
                  <a:pt x="7312678" y="1693066"/>
                  <a:pt x="7302088" y="1696597"/>
                </a:cubicBezTo>
                <a:cubicBezTo>
                  <a:pt x="7291498" y="1700128"/>
                  <a:pt x="7284437" y="1701893"/>
                  <a:pt x="7280908" y="1701893"/>
                </a:cubicBezTo>
                <a:cubicBezTo>
                  <a:pt x="7277378" y="1701893"/>
                  <a:pt x="7275612" y="1698362"/>
                  <a:pt x="7275612" y="1691301"/>
                </a:cubicBezTo>
                <a:cubicBezTo>
                  <a:pt x="7275612" y="1684242"/>
                  <a:pt x="7261492" y="1680711"/>
                  <a:pt x="7233251" y="1680711"/>
                </a:cubicBezTo>
                <a:close/>
                <a:moveTo>
                  <a:pt x="4829228" y="1680711"/>
                </a:moveTo>
                <a:cubicBezTo>
                  <a:pt x="4829228" y="1687772"/>
                  <a:pt x="4829228" y="1691301"/>
                  <a:pt x="4829228" y="1691301"/>
                </a:cubicBezTo>
                <a:cubicBezTo>
                  <a:pt x="4829228" y="1691301"/>
                  <a:pt x="4832757" y="1687772"/>
                  <a:pt x="4839818" y="1680711"/>
                </a:cubicBezTo>
                <a:cubicBezTo>
                  <a:pt x="4832757" y="1680711"/>
                  <a:pt x="4829228" y="1680711"/>
                  <a:pt x="4829228" y="1680711"/>
                </a:cubicBezTo>
                <a:close/>
                <a:moveTo>
                  <a:pt x="2986495" y="1680711"/>
                </a:moveTo>
                <a:cubicBezTo>
                  <a:pt x="2993556" y="1680711"/>
                  <a:pt x="2997086" y="1684242"/>
                  <a:pt x="2997086" y="1691301"/>
                </a:cubicBezTo>
                <a:cubicBezTo>
                  <a:pt x="2997086" y="1691301"/>
                  <a:pt x="2993556" y="1691301"/>
                  <a:pt x="2986495" y="1691301"/>
                </a:cubicBezTo>
                <a:cubicBezTo>
                  <a:pt x="2979435" y="1691301"/>
                  <a:pt x="2975906" y="1691301"/>
                  <a:pt x="2975906" y="1691301"/>
                </a:cubicBezTo>
                <a:cubicBezTo>
                  <a:pt x="2975906" y="1691301"/>
                  <a:pt x="2979435" y="1687772"/>
                  <a:pt x="2986495" y="1680711"/>
                </a:cubicBezTo>
                <a:close/>
                <a:moveTo>
                  <a:pt x="4900712" y="1675416"/>
                </a:moveTo>
                <a:cubicBezTo>
                  <a:pt x="4898948" y="1675416"/>
                  <a:pt x="4896300" y="1677182"/>
                  <a:pt x="4892770" y="1680711"/>
                </a:cubicBezTo>
                <a:lnTo>
                  <a:pt x="4903360" y="1680711"/>
                </a:lnTo>
                <a:cubicBezTo>
                  <a:pt x="4903360" y="1677182"/>
                  <a:pt x="4902478" y="1675416"/>
                  <a:pt x="4900712" y="1675416"/>
                </a:cubicBezTo>
                <a:close/>
                <a:moveTo>
                  <a:pt x="7175004" y="1670122"/>
                </a:moveTo>
                <a:cubicBezTo>
                  <a:pt x="7171474" y="1670122"/>
                  <a:pt x="7169708" y="1671886"/>
                  <a:pt x="7169708" y="1675416"/>
                </a:cubicBezTo>
                <a:cubicBezTo>
                  <a:pt x="7169708" y="1678947"/>
                  <a:pt x="7173238" y="1680711"/>
                  <a:pt x="7180299" y="1680711"/>
                </a:cubicBezTo>
                <a:cubicBezTo>
                  <a:pt x="7180299" y="1673651"/>
                  <a:pt x="7178533" y="1670122"/>
                  <a:pt x="7175004" y="1670122"/>
                </a:cubicBezTo>
                <a:close/>
                <a:moveTo>
                  <a:pt x="4913950" y="1670122"/>
                </a:moveTo>
                <a:lnTo>
                  <a:pt x="4945722" y="1691301"/>
                </a:lnTo>
                <a:cubicBezTo>
                  <a:pt x="4952782" y="1691301"/>
                  <a:pt x="4956312" y="1689537"/>
                  <a:pt x="4956312" y="1686007"/>
                </a:cubicBezTo>
                <a:cubicBezTo>
                  <a:pt x="4956312" y="1682476"/>
                  <a:pt x="4952782" y="1680711"/>
                  <a:pt x="4945722" y="1680711"/>
                </a:cubicBezTo>
                <a:cubicBezTo>
                  <a:pt x="4938661" y="1680711"/>
                  <a:pt x="4935132" y="1680711"/>
                  <a:pt x="4935132" y="1680711"/>
                </a:cubicBezTo>
                <a:cubicBezTo>
                  <a:pt x="4935132" y="1680711"/>
                  <a:pt x="4931600" y="1677181"/>
                  <a:pt x="4924540" y="1670122"/>
                </a:cubicBezTo>
                <a:cubicBezTo>
                  <a:pt x="4917480" y="1670122"/>
                  <a:pt x="4913950" y="1670122"/>
                  <a:pt x="4913950" y="1670122"/>
                </a:cubicBezTo>
                <a:close/>
                <a:moveTo>
                  <a:pt x="8207569" y="1659530"/>
                </a:moveTo>
                <a:cubicBezTo>
                  <a:pt x="8228750" y="1659530"/>
                  <a:pt x="8246401" y="1663061"/>
                  <a:pt x="8260521" y="1670122"/>
                </a:cubicBezTo>
                <a:lnTo>
                  <a:pt x="8249931" y="1680711"/>
                </a:lnTo>
                <a:cubicBezTo>
                  <a:pt x="8235810" y="1673651"/>
                  <a:pt x="8228750" y="1670122"/>
                  <a:pt x="8228750" y="1670122"/>
                </a:cubicBezTo>
                <a:close/>
                <a:moveTo>
                  <a:pt x="7836904" y="1659530"/>
                </a:moveTo>
                <a:lnTo>
                  <a:pt x="7858085" y="1659530"/>
                </a:lnTo>
                <a:lnTo>
                  <a:pt x="7879267" y="1670122"/>
                </a:lnTo>
                <a:lnTo>
                  <a:pt x="7900446" y="1670122"/>
                </a:lnTo>
                <a:cubicBezTo>
                  <a:pt x="7907508" y="1677181"/>
                  <a:pt x="7911038" y="1680711"/>
                  <a:pt x="7911038" y="1680711"/>
                </a:cubicBezTo>
                <a:cubicBezTo>
                  <a:pt x="7911038" y="1680711"/>
                  <a:pt x="7916332" y="1680711"/>
                  <a:pt x="7926923" y="1680711"/>
                </a:cubicBezTo>
                <a:cubicBezTo>
                  <a:pt x="7937513" y="1680711"/>
                  <a:pt x="7946338" y="1684242"/>
                  <a:pt x="7953398" y="1691301"/>
                </a:cubicBezTo>
                <a:cubicBezTo>
                  <a:pt x="7981640" y="1698362"/>
                  <a:pt x="8002821" y="1705422"/>
                  <a:pt x="8016942" y="1712482"/>
                </a:cubicBezTo>
                <a:lnTo>
                  <a:pt x="8027531" y="1723074"/>
                </a:lnTo>
                <a:cubicBezTo>
                  <a:pt x="8013412" y="1716013"/>
                  <a:pt x="8002821" y="1712482"/>
                  <a:pt x="7995760" y="1712482"/>
                </a:cubicBezTo>
                <a:cubicBezTo>
                  <a:pt x="7981640" y="1705422"/>
                  <a:pt x="7974579" y="1703657"/>
                  <a:pt x="7974579" y="1707187"/>
                </a:cubicBezTo>
                <a:cubicBezTo>
                  <a:pt x="7974579" y="1710718"/>
                  <a:pt x="7967519" y="1708953"/>
                  <a:pt x="7953398" y="1701893"/>
                </a:cubicBezTo>
                <a:cubicBezTo>
                  <a:pt x="7946338" y="1694832"/>
                  <a:pt x="7918098" y="1687772"/>
                  <a:pt x="7868675" y="1680711"/>
                </a:cubicBezTo>
                <a:cubicBezTo>
                  <a:pt x="7847494" y="1673651"/>
                  <a:pt x="7836904" y="1666591"/>
                  <a:pt x="7836904" y="1659530"/>
                </a:cubicBezTo>
                <a:close/>
                <a:moveTo>
                  <a:pt x="7476830" y="1659530"/>
                </a:moveTo>
                <a:cubicBezTo>
                  <a:pt x="7498011" y="1666591"/>
                  <a:pt x="7512130" y="1670122"/>
                  <a:pt x="7519192" y="1670122"/>
                </a:cubicBezTo>
                <a:lnTo>
                  <a:pt x="7519192" y="1659530"/>
                </a:lnTo>
                <a:cubicBezTo>
                  <a:pt x="7505072" y="1659530"/>
                  <a:pt x="7496245" y="1659530"/>
                  <a:pt x="7492716" y="1659530"/>
                </a:cubicBezTo>
                <a:cubicBezTo>
                  <a:pt x="7490951" y="1659530"/>
                  <a:pt x="7487861" y="1659530"/>
                  <a:pt x="7483450" y="1659530"/>
                </a:cubicBezTo>
                <a:close/>
                <a:moveTo>
                  <a:pt x="7296793" y="1659530"/>
                </a:moveTo>
                <a:lnTo>
                  <a:pt x="7286203" y="1670122"/>
                </a:lnTo>
                <a:cubicBezTo>
                  <a:pt x="7286203" y="1670122"/>
                  <a:pt x="7291498" y="1670122"/>
                  <a:pt x="7302088" y="1670122"/>
                </a:cubicBezTo>
                <a:cubicBezTo>
                  <a:pt x="7312678" y="1670122"/>
                  <a:pt x="7317974" y="1668357"/>
                  <a:pt x="7317974" y="1664826"/>
                </a:cubicBezTo>
                <a:cubicBezTo>
                  <a:pt x="7317974" y="1661295"/>
                  <a:pt x="7316208" y="1659530"/>
                  <a:pt x="7312678" y="1659530"/>
                </a:cubicBezTo>
                <a:cubicBezTo>
                  <a:pt x="7309149" y="1659530"/>
                  <a:pt x="7303854" y="1659530"/>
                  <a:pt x="7296793" y="1659530"/>
                </a:cubicBezTo>
                <a:close/>
                <a:moveTo>
                  <a:pt x="4490334" y="1659530"/>
                </a:moveTo>
                <a:lnTo>
                  <a:pt x="4490334" y="1670122"/>
                </a:lnTo>
                <a:lnTo>
                  <a:pt x="4500924" y="1670122"/>
                </a:lnTo>
                <a:cubicBezTo>
                  <a:pt x="4500924" y="1663061"/>
                  <a:pt x="4497394" y="1659530"/>
                  <a:pt x="4490334" y="1659530"/>
                </a:cubicBezTo>
                <a:close/>
                <a:moveTo>
                  <a:pt x="3219485" y="1659530"/>
                </a:moveTo>
                <a:cubicBezTo>
                  <a:pt x="3219485" y="1666591"/>
                  <a:pt x="3219485" y="1670122"/>
                  <a:pt x="3219485" y="1670122"/>
                </a:cubicBezTo>
                <a:lnTo>
                  <a:pt x="3230075" y="1670122"/>
                </a:lnTo>
                <a:close/>
                <a:moveTo>
                  <a:pt x="4003175" y="1648940"/>
                </a:moveTo>
                <a:lnTo>
                  <a:pt x="4024356" y="1648940"/>
                </a:lnTo>
                <a:lnTo>
                  <a:pt x="4024356" y="1659530"/>
                </a:lnTo>
                <a:cubicBezTo>
                  <a:pt x="4017296" y="1659530"/>
                  <a:pt x="4010236" y="1656001"/>
                  <a:pt x="4003175" y="1648940"/>
                </a:cubicBezTo>
                <a:close/>
                <a:moveTo>
                  <a:pt x="7512964" y="1644577"/>
                </a:moveTo>
                <a:lnTo>
                  <a:pt x="7509924" y="1647617"/>
                </a:lnTo>
                <a:cubicBezTo>
                  <a:pt x="7509044" y="1648499"/>
                  <a:pt x="7508601" y="1648940"/>
                  <a:pt x="7508601" y="1648940"/>
                </a:cubicBezTo>
                <a:close/>
                <a:moveTo>
                  <a:pt x="8030180" y="1643646"/>
                </a:moveTo>
                <a:cubicBezTo>
                  <a:pt x="8031945" y="1643646"/>
                  <a:pt x="8034592" y="1645411"/>
                  <a:pt x="8038123" y="1648940"/>
                </a:cubicBezTo>
                <a:lnTo>
                  <a:pt x="8027531" y="1648940"/>
                </a:lnTo>
                <a:cubicBezTo>
                  <a:pt x="8027531" y="1645411"/>
                  <a:pt x="8028414" y="1643646"/>
                  <a:pt x="8030180" y="1643646"/>
                </a:cubicBezTo>
                <a:close/>
                <a:moveTo>
                  <a:pt x="8154617" y="1638349"/>
                </a:moveTo>
                <a:lnTo>
                  <a:pt x="8175798" y="1648940"/>
                </a:lnTo>
                <a:cubicBezTo>
                  <a:pt x="8168737" y="1648940"/>
                  <a:pt x="8161677" y="1648940"/>
                  <a:pt x="8154617" y="1648940"/>
                </a:cubicBezTo>
                <a:close/>
                <a:moveTo>
                  <a:pt x="7275612" y="1638349"/>
                </a:moveTo>
                <a:cubicBezTo>
                  <a:pt x="7275612" y="1645410"/>
                  <a:pt x="7275612" y="1652470"/>
                  <a:pt x="7275612" y="1659530"/>
                </a:cubicBezTo>
                <a:lnTo>
                  <a:pt x="7296793" y="1648940"/>
                </a:lnTo>
                <a:cubicBezTo>
                  <a:pt x="7303854" y="1648940"/>
                  <a:pt x="7309149" y="1650705"/>
                  <a:pt x="7312678" y="1654235"/>
                </a:cubicBezTo>
                <a:cubicBezTo>
                  <a:pt x="7316208" y="1657766"/>
                  <a:pt x="7321504" y="1659530"/>
                  <a:pt x="7328564" y="1659530"/>
                </a:cubicBezTo>
                <a:cubicBezTo>
                  <a:pt x="7342684" y="1652470"/>
                  <a:pt x="7339155" y="1645410"/>
                  <a:pt x="7317974" y="1638349"/>
                </a:cubicBezTo>
                <a:lnTo>
                  <a:pt x="7296793" y="1638349"/>
                </a:lnTo>
                <a:close/>
                <a:moveTo>
                  <a:pt x="2859410" y="1638349"/>
                </a:moveTo>
                <a:cubicBezTo>
                  <a:pt x="2859410" y="1638349"/>
                  <a:pt x="2862941" y="1638349"/>
                  <a:pt x="2870002" y="1638349"/>
                </a:cubicBezTo>
                <a:cubicBezTo>
                  <a:pt x="2870002" y="1645410"/>
                  <a:pt x="2866471" y="1648940"/>
                  <a:pt x="2859410" y="1648940"/>
                </a:cubicBezTo>
                <a:close/>
                <a:moveTo>
                  <a:pt x="7717762" y="1633055"/>
                </a:moveTo>
                <a:cubicBezTo>
                  <a:pt x="7719528" y="1633055"/>
                  <a:pt x="7720409" y="1634820"/>
                  <a:pt x="7720409" y="1638349"/>
                </a:cubicBezTo>
                <a:cubicBezTo>
                  <a:pt x="7720409" y="1638349"/>
                  <a:pt x="7722175" y="1638349"/>
                  <a:pt x="7725704" y="1638349"/>
                </a:cubicBezTo>
                <a:cubicBezTo>
                  <a:pt x="7729234" y="1638349"/>
                  <a:pt x="7734530" y="1638349"/>
                  <a:pt x="7741590" y="1638349"/>
                </a:cubicBezTo>
                <a:lnTo>
                  <a:pt x="7762772" y="1648940"/>
                </a:lnTo>
                <a:lnTo>
                  <a:pt x="7741590" y="1648940"/>
                </a:lnTo>
                <a:lnTo>
                  <a:pt x="7709820" y="1638349"/>
                </a:lnTo>
                <a:cubicBezTo>
                  <a:pt x="7713350" y="1634820"/>
                  <a:pt x="7715998" y="1633055"/>
                  <a:pt x="7717762" y="1633055"/>
                </a:cubicBezTo>
                <a:close/>
                <a:moveTo>
                  <a:pt x="7634362" y="1630406"/>
                </a:moveTo>
                <a:cubicBezTo>
                  <a:pt x="7631716" y="1630406"/>
                  <a:pt x="7628626" y="1631290"/>
                  <a:pt x="7625096" y="1633055"/>
                </a:cubicBezTo>
                <a:cubicBezTo>
                  <a:pt x="7618034" y="1636584"/>
                  <a:pt x="7618034" y="1641880"/>
                  <a:pt x="7625096" y="1648940"/>
                </a:cubicBezTo>
                <a:lnTo>
                  <a:pt x="7646278" y="1638349"/>
                </a:lnTo>
                <a:cubicBezTo>
                  <a:pt x="7646278" y="1638349"/>
                  <a:pt x="7644511" y="1636584"/>
                  <a:pt x="7640982" y="1633055"/>
                </a:cubicBezTo>
                <a:cubicBezTo>
                  <a:pt x="7639217" y="1631290"/>
                  <a:pt x="7637010" y="1630406"/>
                  <a:pt x="7634362" y="1630406"/>
                </a:cubicBezTo>
                <a:close/>
                <a:moveTo>
                  <a:pt x="7762772" y="1627759"/>
                </a:moveTo>
                <a:lnTo>
                  <a:pt x="7773361" y="1627759"/>
                </a:lnTo>
                <a:cubicBezTo>
                  <a:pt x="7773361" y="1634820"/>
                  <a:pt x="7778656" y="1636584"/>
                  <a:pt x="7789248" y="1633055"/>
                </a:cubicBezTo>
                <a:cubicBezTo>
                  <a:pt x="7799838" y="1629524"/>
                  <a:pt x="7806898" y="1631290"/>
                  <a:pt x="7810428" y="1638349"/>
                </a:cubicBezTo>
                <a:cubicBezTo>
                  <a:pt x="7813957" y="1645410"/>
                  <a:pt x="7819253" y="1648940"/>
                  <a:pt x="7826313" y="1648940"/>
                </a:cubicBezTo>
                <a:lnTo>
                  <a:pt x="7830285" y="1648940"/>
                </a:lnTo>
                <a:cubicBezTo>
                  <a:pt x="7829403" y="1648940"/>
                  <a:pt x="7829844" y="1648940"/>
                  <a:pt x="7831609" y="1648940"/>
                </a:cubicBezTo>
                <a:lnTo>
                  <a:pt x="7836904" y="1648940"/>
                </a:lnTo>
                <a:lnTo>
                  <a:pt x="7826313" y="1659530"/>
                </a:lnTo>
                <a:lnTo>
                  <a:pt x="7805134" y="1648940"/>
                </a:lnTo>
                <a:cubicBezTo>
                  <a:pt x="7805134" y="1641880"/>
                  <a:pt x="7801604" y="1641880"/>
                  <a:pt x="7794542" y="1648940"/>
                </a:cubicBezTo>
                <a:lnTo>
                  <a:pt x="7794542" y="1638349"/>
                </a:lnTo>
                <a:cubicBezTo>
                  <a:pt x="7794542" y="1638349"/>
                  <a:pt x="7791012" y="1638349"/>
                  <a:pt x="7783952" y="1638349"/>
                </a:cubicBezTo>
                <a:cubicBezTo>
                  <a:pt x="7776892" y="1638349"/>
                  <a:pt x="7771596" y="1638349"/>
                  <a:pt x="7768067" y="1638349"/>
                </a:cubicBezTo>
                <a:cubicBezTo>
                  <a:pt x="7764538" y="1638349"/>
                  <a:pt x="7762772" y="1634820"/>
                  <a:pt x="7762772" y="1627759"/>
                </a:cubicBezTo>
                <a:close/>
                <a:moveTo>
                  <a:pt x="7582734" y="1617170"/>
                </a:moveTo>
                <a:lnTo>
                  <a:pt x="7582734" y="1627759"/>
                </a:lnTo>
                <a:cubicBezTo>
                  <a:pt x="7589794" y="1627759"/>
                  <a:pt x="7593326" y="1629524"/>
                  <a:pt x="7593326" y="1633055"/>
                </a:cubicBezTo>
                <a:cubicBezTo>
                  <a:pt x="7593326" y="1636584"/>
                  <a:pt x="7593326" y="1638349"/>
                  <a:pt x="7593326" y="1638349"/>
                </a:cubicBezTo>
                <a:cubicBezTo>
                  <a:pt x="7600386" y="1638349"/>
                  <a:pt x="7603915" y="1638349"/>
                  <a:pt x="7603915" y="1638349"/>
                </a:cubicBezTo>
                <a:close/>
                <a:moveTo>
                  <a:pt x="2774687" y="1617170"/>
                </a:moveTo>
                <a:lnTo>
                  <a:pt x="2774687" y="1627759"/>
                </a:lnTo>
                <a:cubicBezTo>
                  <a:pt x="2774687" y="1634820"/>
                  <a:pt x="2772923" y="1636584"/>
                  <a:pt x="2769392" y="1633055"/>
                </a:cubicBezTo>
                <a:cubicBezTo>
                  <a:pt x="2765863" y="1629524"/>
                  <a:pt x="2764097" y="1625995"/>
                  <a:pt x="2764097" y="1622464"/>
                </a:cubicBezTo>
                <a:cubicBezTo>
                  <a:pt x="2764097" y="1618934"/>
                  <a:pt x="2767627" y="1617170"/>
                  <a:pt x="2774687" y="1617170"/>
                </a:cubicBezTo>
                <a:close/>
                <a:moveTo>
                  <a:pt x="8022237" y="1606578"/>
                </a:moveTo>
                <a:cubicBezTo>
                  <a:pt x="8025767" y="1606578"/>
                  <a:pt x="8027531" y="1606578"/>
                  <a:pt x="8027531" y="1606578"/>
                </a:cubicBezTo>
                <a:cubicBezTo>
                  <a:pt x="8027531" y="1606578"/>
                  <a:pt x="8031061" y="1606578"/>
                  <a:pt x="8038123" y="1606578"/>
                </a:cubicBezTo>
                <a:lnTo>
                  <a:pt x="8080483" y="1617170"/>
                </a:lnTo>
                <a:cubicBezTo>
                  <a:pt x="8101664" y="1624228"/>
                  <a:pt x="8112254" y="1631290"/>
                  <a:pt x="8112254" y="1638349"/>
                </a:cubicBezTo>
                <a:lnTo>
                  <a:pt x="8101664" y="1638349"/>
                </a:lnTo>
                <a:close/>
                <a:moveTo>
                  <a:pt x="7529782" y="1606578"/>
                </a:moveTo>
                <a:lnTo>
                  <a:pt x="7529782" y="1617170"/>
                </a:lnTo>
                <a:cubicBezTo>
                  <a:pt x="7529782" y="1617170"/>
                  <a:pt x="7533312" y="1613639"/>
                  <a:pt x="7540374" y="1606578"/>
                </a:cubicBezTo>
                <a:close/>
                <a:moveTo>
                  <a:pt x="3145351" y="1606578"/>
                </a:moveTo>
                <a:lnTo>
                  <a:pt x="3166533" y="1606578"/>
                </a:lnTo>
                <a:lnTo>
                  <a:pt x="3166533" y="1617170"/>
                </a:lnTo>
                <a:cubicBezTo>
                  <a:pt x="3152412" y="1617170"/>
                  <a:pt x="3145351" y="1613639"/>
                  <a:pt x="3145351" y="1606578"/>
                </a:cubicBezTo>
                <a:close/>
                <a:moveTo>
                  <a:pt x="8610004" y="1595988"/>
                </a:moveTo>
                <a:cubicBezTo>
                  <a:pt x="8610004" y="1595988"/>
                  <a:pt x="8613533" y="1595988"/>
                  <a:pt x="8620595" y="1595988"/>
                </a:cubicBezTo>
                <a:lnTo>
                  <a:pt x="8641775" y="1595988"/>
                </a:lnTo>
                <a:lnTo>
                  <a:pt x="8652366" y="1595988"/>
                </a:lnTo>
                <a:cubicBezTo>
                  <a:pt x="8652366" y="1595988"/>
                  <a:pt x="8654131" y="1597753"/>
                  <a:pt x="8657660" y="1601283"/>
                </a:cubicBezTo>
                <a:cubicBezTo>
                  <a:pt x="8661189" y="1604814"/>
                  <a:pt x="8666487" y="1606578"/>
                  <a:pt x="8673545" y="1606578"/>
                </a:cubicBezTo>
                <a:cubicBezTo>
                  <a:pt x="8680607" y="1606578"/>
                  <a:pt x="8692962" y="1610109"/>
                  <a:pt x="8710613" y="1617170"/>
                </a:cubicBezTo>
                <a:cubicBezTo>
                  <a:pt x="8728264" y="1624228"/>
                  <a:pt x="8744149" y="1631290"/>
                  <a:pt x="8758270" y="1638349"/>
                </a:cubicBezTo>
                <a:cubicBezTo>
                  <a:pt x="8765332" y="1638349"/>
                  <a:pt x="8770626" y="1638349"/>
                  <a:pt x="8774155" y="1638349"/>
                </a:cubicBezTo>
                <a:cubicBezTo>
                  <a:pt x="8777685" y="1638349"/>
                  <a:pt x="8781217" y="1638349"/>
                  <a:pt x="8784747" y="1638349"/>
                </a:cubicBezTo>
                <a:cubicBezTo>
                  <a:pt x="8788276" y="1638349"/>
                  <a:pt x="8791807" y="1640114"/>
                  <a:pt x="8795336" y="1643645"/>
                </a:cubicBezTo>
                <a:cubicBezTo>
                  <a:pt x="8798866" y="1647176"/>
                  <a:pt x="8800632" y="1648940"/>
                  <a:pt x="8800632" y="1648940"/>
                </a:cubicBezTo>
                <a:lnTo>
                  <a:pt x="8821812" y="1670122"/>
                </a:lnTo>
                <a:cubicBezTo>
                  <a:pt x="8835932" y="1677181"/>
                  <a:pt x="8842993" y="1680711"/>
                  <a:pt x="8842993" y="1680711"/>
                </a:cubicBezTo>
                <a:lnTo>
                  <a:pt x="8800632" y="1680711"/>
                </a:lnTo>
                <a:lnTo>
                  <a:pt x="8768861" y="1659530"/>
                </a:lnTo>
                <a:cubicBezTo>
                  <a:pt x="8761799" y="1659530"/>
                  <a:pt x="8754740" y="1657766"/>
                  <a:pt x="8747679" y="1654235"/>
                </a:cubicBezTo>
                <a:cubicBezTo>
                  <a:pt x="8740620" y="1650705"/>
                  <a:pt x="8737089" y="1648940"/>
                  <a:pt x="8737089" y="1648940"/>
                </a:cubicBezTo>
                <a:cubicBezTo>
                  <a:pt x="8737089" y="1648940"/>
                  <a:pt x="8731793" y="1647176"/>
                  <a:pt x="8721203" y="1643645"/>
                </a:cubicBezTo>
                <a:cubicBezTo>
                  <a:pt x="8710613" y="1640114"/>
                  <a:pt x="8705318" y="1638349"/>
                  <a:pt x="8705318" y="1638349"/>
                </a:cubicBezTo>
                <a:cubicBezTo>
                  <a:pt x="8705318" y="1638349"/>
                  <a:pt x="8701788" y="1634820"/>
                  <a:pt x="8694728" y="1627759"/>
                </a:cubicBezTo>
                <a:cubicBezTo>
                  <a:pt x="8694728" y="1627759"/>
                  <a:pt x="8692962" y="1625995"/>
                  <a:pt x="8689432" y="1622464"/>
                </a:cubicBezTo>
                <a:cubicBezTo>
                  <a:pt x="8685903" y="1618934"/>
                  <a:pt x="8682372" y="1617170"/>
                  <a:pt x="8678843" y="1617170"/>
                </a:cubicBezTo>
                <a:cubicBezTo>
                  <a:pt x="8675313" y="1617170"/>
                  <a:pt x="8670016" y="1617170"/>
                  <a:pt x="8662957" y="1617170"/>
                </a:cubicBezTo>
                <a:cubicBezTo>
                  <a:pt x="8662957" y="1617170"/>
                  <a:pt x="8655895" y="1617170"/>
                  <a:pt x="8641775" y="1617170"/>
                </a:cubicBezTo>
                <a:cubicBezTo>
                  <a:pt x="8634714" y="1617170"/>
                  <a:pt x="8627655" y="1615403"/>
                  <a:pt x="8620595" y="1611874"/>
                </a:cubicBezTo>
                <a:cubicBezTo>
                  <a:pt x="8613533" y="1608343"/>
                  <a:pt x="8610004" y="1603047"/>
                  <a:pt x="8610004" y="1595988"/>
                </a:cubicBezTo>
                <a:close/>
                <a:moveTo>
                  <a:pt x="7900446" y="1595988"/>
                </a:moveTo>
                <a:lnTo>
                  <a:pt x="7911038" y="1595988"/>
                </a:lnTo>
                <a:lnTo>
                  <a:pt x="7911038" y="1606578"/>
                </a:lnTo>
                <a:cubicBezTo>
                  <a:pt x="7911038" y="1606578"/>
                  <a:pt x="7907508" y="1603047"/>
                  <a:pt x="7900446" y="1595988"/>
                </a:cubicBezTo>
                <a:close/>
                <a:moveTo>
                  <a:pt x="7720409" y="1595988"/>
                </a:moveTo>
                <a:cubicBezTo>
                  <a:pt x="7727471" y="1595988"/>
                  <a:pt x="7731000" y="1597753"/>
                  <a:pt x="7731000" y="1601283"/>
                </a:cubicBezTo>
                <a:cubicBezTo>
                  <a:pt x="7731000" y="1604814"/>
                  <a:pt x="7731000" y="1610109"/>
                  <a:pt x="7731000" y="1617170"/>
                </a:cubicBezTo>
                <a:lnTo>
                  <a:pt x="7731000" y="1627759"/>
                </a:lnTo>
                <a:cubicBezTo>
                  <a:pt x="7731000" y="1627759"/>
                  <a:pt x="7727471" y="1625995"/>
                  <a:pt x="7720409" y="1622464"/>
                </a:cubicBezTo>
                <a:cubicBezTo>
                  <a:pt x="7713348" y="1618934"/>
                  <a:pt x="7709820" y="1613639"/>
                  <a:pt x="7709820" y="1606578"/>
                </a:cubicBezTo>
                <a:close/>
                <a:moveTo>
                  <a:pt x="3463064" y="1595988"/>
                </a:moveTo>
                <a:cubicBezTo>
                  <a:pt x="3477184" y="1595988"/>
                  <a:pt x="3484244" y="1599518"/>
                  <a:pt x="3484244" y="1606578"/>
                </a:cubicBezTo>
                <a:cubicBezTo>
                  <a:pt x="3484244" y="1606578"/>
                  <a:pt x="3487776" y="1606578"/>
                  <a:pt x="3494834" y="1606578"/>
                </a:cubicBezTo>
                <a:cubicBezTo>
                  <a:pt x="3501895" y="1606578"/>
                  <a:pt x="3505426" y="1610109"/>
                  <a:pt x="3505426" y="1617170"/>
                </a:cubicBezTo>
                <a:cubicBezTo>
                  <a:pt x="3505426" y="1624228"/>
                  <a:pt x="3519546" y="1631290"/>
                  <a:pt x="3547788" y="1638349"/>
                </a:cubicBezTo>
                <a:cubicBezTo>
                  <a:pt x="3568968" y="1638349"/>
                  <a:pt x="3593680" y="1645410"/>
                  <a:pt x="3621920" y="1659530"/>
                </a:cubicBezTo>
                <a:cubicBezTo>
                  <a:pt x="3628980" y="1659530"/>
                  <a:pt x="3636040" y="1661295"/>
                  <a:pt x="3643100" y="1664826"/>
                </a:cubicBezTo>
                <a:cubicBezTo>
                  <a:pt x="3650161" y="1668357"/>
                  <a:pt x="3657222" y="1670122"/>
                  <a:pt x="3664282" y="1670122"/>
                </a:cubicBezTo>
                <a:lnTo>
                  <a:pt x="3738415" y="1701893"/>
                </a:lnTo>
                <a:lnTo>
                  <a:pt x="3717234" y="1701893"/>
                </a:lnTo>
                <a:cubicBezTo>
                  <a:pt x="3703113" y="1701893"/>
                  <a:pt x="3685463" y="1698362"/>
                  <a:pt x="3664282" y="1691301"/>
                </a:cubicBezTo>
                <a:lnTo>
                  <a:pt x="3611330" y="1670122"/>
                </a:lnTo>
                <a:cubicBezTo>
                  <a:pt x="3611330" y="1663061"/>
                  <a:pt x="3606034" y="1661295"/>
                  <a:pt x="3595444" y="1664826"/>
                </a:cubicBezTo>
                <a:cubicBezTo>
                  <a:pt x="3584853" y="1668357"/>
                  <a:pt x="3576028" y="1668357"/>
                  <a:pt x="3568968" y="1664826"/>
                </a:cubicBezTo>
                <a:cubicBezTo>
                  <a:pt x="3561908" y="1661295"/>
                  <a:pt x="3549552" y="1656001"/>
                  <a:pt x="3531901" y="1648940"/>
                </a:cubicBezTo>
                <a:cubicBezTo>
                  <a:pt x="3514251" y="1641880"/>
                  <a:pt x="3505426" y="1638349"/>
                  <a:pt x="3505426" y="1638349"/>
                </a:cubicBezTo>
                <a:cubicBezTo>
                  <a:pt x="3498365" y="1638349"/>
                  <a:pt x="3493070" y="1638349"/>
                  <a:pt x="3489540" y="1638349"/>
                </a:cubicBezTo>
                <a:cubicBezTo>
                  <a:pt x="3486009" y="1638349"/>
                  <a:pt x="3480714" y="1634820"/>
                  <a:pt x="3473655" y="1627759"/>
                </a:cubicBezTo>
                <a:cubicBezTo>
                  <a:pt x="3459534" y="1613639"/>
                  <a:pt x="3456004" y="1603047"/>
                  <a:pt x="3463064" y="1595988"/>
                </a:cubicBezTo>
                <a:close/>
                <a:moveTo>
                  <a:pt x="2732326" y="1595988"/>
                </a:moveTo>
                <a:lnTo>
                  <a:pt x="2753506" y="1606578"/>
                </a:lnTo>
                <a:cubicBezTo>
                  <a:pt x="2753506" y="1606578"/>
                  <a:pt x="2751742" y="1606578"/>
                  <a:pt x="2748211" y="1606578"/>
                </a:cubicBezTo>
                <a:cubicBezTo>
                  <a:pt x="2744681" y="1606578"/>
                  <a:pt x="2739385" y="1606578"/>
                  <a:pt x="2732326" y="1606578"/>
                </a:cubicBezTo>
                <a:close/>
                <a:moveTo>
                  <a:pt x="7402697" y="1585397"/>
                </a:moveTo>
                <a:cubicBezTo>
                  <a:pt x="7395636" y="1592458"/>
                  <a:pt x="7385047" y="1595988"/>
                  <a:pt x="7370926" y="1595988"/>
                </a:cubicBezTo>
                <a:lnTo>
                  <a:pt x="7360336" y="1595988"/>
                </a:lnTo>
                <a:cubicBezTo>
                  <a:pt x="7360336" y="1595988"/>
                  <a:pt x="7356806" y="1599518"/>
                  <a:pt x="7349745" y="1606578"/>
                </a:cubicBezTo>
                <a:lnTo>
                  <a:pt x="7360336" y="1606578"/>
                </a:lnTo>
                <a:cubicBezTo>
                  <a:pt x="7360336" y="1606578"/>
                  <a:pt x="7363866" y="1606578"/>
                  <a:pt x="7370926" y="1606578"/>
                </a:cubicBezTo>
                <a:lnTo>
                  <a:pt x="7392107" y="1606578"/>
                </a:lnTo>
                <a:cubicBezTo>
                  <a:pt x="7399168" y="1613639"/>
                  <a:pt x="7402697" y="1617170"/>
                  <a:pt x="7402697" y="1617170"/>
                </a:cubicBezTo>
                <a:lnTo>
                  <a:pt x="7402697" y="1595988"/>
                </a:lnTo>
                <a:close/>
                <a:moveTo>
                  <a:pt x="3929042" y="1574807"/>
                </a:moveTo>
                <a:cubicBezTo>
                  <a:pt x="3929042" y="1574807"/>
                  <a:pt x="3930806" y="1576572"/>
                  <a:pt x="3934338" y="1580103"/>
                </a:cubicBezTo>
                <a:cubicBezTo>
                  <a:pt x="3937868" y="1583632"/>
                  <a:pt x="3939633" y="1585397"/>
                  <a:pt x="3939633" y="1585397"/>
                </a:cubicBezTo>
                <a:lnTo>
                  <a:pt x="3939633" y="1574807"/>
                </a:lnTo>
                <a:close/>
                <a:moveTo>
                  <a:pt x="8547785" y="1568188"/>
                </a:moveTo>
                <a:cubicBezTo>
                  <a:pt x="8548668" y="1567306"/>
                  <a:pt x="8549991" y="1567747"/>
                  <a:pt x="8551756" y="1569512"/>
                </a:cubicBezTo>
                <a:cubicBezTo>
                  <a:pt x="8555285" y="1573043"/>
                  <a:pt x="8560582" y="1574807"/>
                  <a:pt x="8567641" y="1574807"/>
                </a:cubicBezTo>
                <a:lnTo>
                  <a:pt x="8578233" y="1585397"/>
                </a:lnTo>
                <a:lnTo>
                  <a:pt x="8557053" y="1585397"/>
                </a:lnTo>
                <a:lnTo>
                  <a:pt x="8546462" y="1574807"/>
                </a:lnTo>
                <a:cubicBezTo>
                  <a:pt x="8546462" y="1571278"/>
                  <a:pt x="8546903" y="1569071"/>
                  <a:pt x="8547785" y="1568188"/>
                </a:cubicBezTo>
                <a:close/>
                <a:moveTo>
                  <a:pt x="7455649" y="1564218"/>
                </a:moveTo>
                <a:cubicBezTo>
                  <a:pt x="7455649" y="1571276"/>
                  <a:pt x="7452120" y="1574807"/>
                  <a:pt x="7445059" y="1574807"/>
                </a:cubicBezTo>
                <a:lnTo>
                  <a:pt x="7445059" y="1585397"/>
                </a:lnTo>
                <a:lnTo>
                  <a:pt x="7476830" y="1574807"/>
                </a:lnTo>
                <a:cubicBezTo>
                  <a:pt x="7469770" y="1574807"/>
                  <a:pt x="7462711" y="1571276"/>
                  <a:pt x="7455649" y="1564218"/>
                </a:cubicBezTo>
                <a:close/>
                <a:moveTo>
                  <a:pt x="2933543" y="1564218"/>
                </a:moveTo>
                <a:lnTo>
                  <a:pt x="2954724" y="1564218"/>
                </a:lnTo>
                <a:cubicBezTo>
                  <a:pt x="2968845" y="1571276"/>
                  <a:pt x="2979435" y="1576572"/>
                  <a:pt x="2986495" y="1580103"/>
                </a:cubicBezTo>
                <a:cubicBezTo>
                  <a:pt x="2993556" y="1583632"/>
                  <a:pt x="3000616" y="1585397"/>
                  <a:pt x="3007676" y="1585397"/>
                </a:cubicBezTo>
                <a:cubicBezTo>
                  <a:pt x="3021797" y="1585397"/>
                  <a:pt x="3035918" y="1592458"/>
                  <a:pt x="3050039" y="1606578"/>
                </a:cubicBezTo>
                <a:lnTo>
                  <a:pt x="3060629" y="1606578"/>
                </a:lnTo>
                <a:cubicBezTo>
                  <a:pt x="3067689" y="1599518"/>
                  <a:pt x="3085339" y="1603047"/>
                  <a:pt x="3113581" y="1617170"/>
                </a:cubicBezTo>
                <a:cubicBezTo>
                  <a:pt x="3127701" y="1624228"/>
                  <a:pt x="3147116" y="1631290"/>
                  <a:pt x="3171829" y="1638349"/>
                </a:cubicBezTo>
                <a:cubicBezTo>
                  <a:pt x="3196539" y="1645410"/>
                  <a:pt x="3208895" y="1648940"/>
                  <a:pt x="3208895" y="1648940"/>
                </a:cubicBezTo>
                <a:lnTo>
                  <a:pt x="3251255" y="1659530"/>
                </a:lnTo>
                <a:lnTo>
                  <a:pt x="3261847" y="1659530"/>
                </a:lnTo>
                <a:lnTo>
                  <a:pt x="3272437" y="1659530"/>
                </a:lnTo>
                <a:cubicBezTo>
                  <a:pt x="3279497" y="1659530"/>
                  <a:pt x="3283027" y="1659530"/>
                  <a:pt x="3283027" y="1659530"/>
                </a:cubicBezTo>
                <a:lnTo>
                  <a:pt x="3304208" y="1670122"/>
                </a:lnTo>
                <a:lnTo>
                  <a:pt x="3357160" y="1691301"/>
                </a:lnTo>
                <a:cubicBezTo>
                  <a:pt x="3357160" y="1698362"/>
                  <a:pt x="3360690" y="1701893"/>
                  <a:pt x="3367751" y="1701893"/>
                </a:cubicBezTo>
                <a:cubicBezTo>
                  <a:pt x="3367751" y="1708953"/>
                  <a:pt x="3369516" y="1712482"/>
                  <a:pt x="3373046" y="1712482"/>
                </a:cubicBezTo>
                <a:cubicBezTo>
                  <a:pt x="3376577" y="1712482"/>
                  <a:pt x="3378341" y="1708953"/>
                  <a:pt x="3378341" y="1701893"/>
                </a:cubicBezTo>
                <a:cubicBezTo>
                  <a:pt x="3378341" y="1701893"/>
                  <a:pt x="3385401" y="1701893"/>
                  <a:pt x="3399522" y="1701893"/>
                </a:cubicBezTo>
                <a:cubicBezTo>
                  <a:pt x="3399522" y="1708953"/>
                  <a:pt x="3401287" y="1710718"/>
                  <a:pt x="3404817" y="1707187"/>
                </a:cubicBezTo>
                <a:cubicBezTo>
                  <a:pt x="3408347" y="1703657"/>
                  <a:pt x="3411876" y="1703657"/>
                  <a:pt x="3415408" y="1707187"/>
                </a:cubicBezTo>
                <a:cubicBezTo>
                  <a:pt x="3418938" y="1710718"/>
                  <a:pt x="3424232" y="1712482"/>
                  <a:pt x="3431293" y="1712482"/>
                </a:cubicBezTo>
                <a:cubicBezTo>
                  <a:pt x="3438353" y="1719543"/>
                  <a:pt x="3448943" y="1723074"/>
                  <a:pt x="3463064" y="1723074"/>
                </a:cubicBezTo>
                <a:cubicBezTo>
                  <a:pt x="3512486" y="1730133"/>
                  <a:pt x="3547788" y="1740724"/>
                  <a:pt x="3568968" y="1754845"/>
                </a:cubicBezTo>
                <a:cubicBezTo>
                  <a:pt x="3576028" y="1761905"/>
                  <a:pt x="3584853" y="1765434"/>
                  <a:pt x="3595444" y="1765434"/>
                </a:cubicBezTo>
                <a:cubicBezTo>
                  <a:pt x="3606034" y="1765434"/>
                  <a:pt x="3618390" y="1765434"/>
                  <a:pt x="3632511" y="1765434"/>
                </a:cubicBezTo>
                <a:cubicBezTo>
                  <a:pt x="3639571" y="1772495"/>
                  <a:pt x="3643100" y="1774261"/>
                  <a:pt x="3643100" y="1770730"/>
                </a:cubicBezTo>
                <a:cubicBezTo>
                  <a:pt x="3643100" y="1767199"/>
                  <a:pt x="3646632" y="1765434"/>
                  <a:pt x="3653692" y="1765434"/>
                </a:cubicBezTo>
                <a:cubicBezTo>
                  <a:pt x="3653692" y="1758374"/>
                  <a:pt x="3657222" y="1754845"/>
                  <a:pt x="3664282" y="1754845"/>
                </a:cubicBezTo>
                <a:cubicBezTo>
                  <a:pt x="3671342" y="1754845"/>
                  <a:pt x="3676636" y="1756609"/>
                  <a:pt x="3680167" y="1760140"/>
                </a:cubicBezTo>
                <a:cubicBezTo>
                  <a:pt x="3683698" y="1763670"/>
                  <a:pt x="3692523" y="1768965"/>
                  <a:pt x="3706644" y="1776026"/>
                </a:cubicBezTo>
                <a:lnTo>
                  <a:pt x="3717234" y="1786615"/>
                </a:lnTo>
                <a:cubicBezTo>
                  <a:pt x="3710174" y="1786615"/>
                  <a:pt x="3704879" y="1786615"/>
                  <a:pt x="3701348" y="1786615"/>
                </a:cubicBezTo>
                <a:cubicBezTo>
                  <a:pt x="3697818" y="1786615"/>
                  <a:pt x="3696052" y="1786615"/>
                  <a:pt x="3696052" y="1786615"/>
                </a:cubicBezTo>
                <a:lnTo>
                  <a:pt x="3696052" y="1797205"/>
                </a:lnTo>
                <a:cubicBezTo>
                  <a:pt x="3696052" y="1797205"/>
                  <a:pt x="3699584" y="1797205"/>
                  <a:pt x="3706644" y="1797205"/>
                </a:cubicBezTo>
                <a:cubicBezTo>
                  <a:pt x="3713703" y="1797205"/>
                  <a:pt x="3717234" y="1797205"/>
                  <a:pt x="3717234" y="1797205"/>
                </a:cubicBezTo>
                <a:cubicBezTo>
                  <a:pt x="3731354" y="1797205"/>
                  <a:pt x="3738415" y="1800736"/>
                  <a:pt x="3738415" y="1807797"/>
                </a:cubicBezTo>
                <a:cubicBezTo>
                  <a:pt x="3759596" y="1821917"/>
                  <a:pt x="3777246" y="1828978"/>
                  <a:pt x="3791367" y="1828978"/>
                </a:cubicBezTo>
                <a:cubicBezTo>
                  <a:pt x="3798427" y="1821917"/>
                  <a:pt x="3816078" y="1828978"/>
                  <a:pt x="3844319" y="1850157"/>
                </a:cubicBezTo>
                <a:cubicBezTo>
                  <a:pt x="3844319" y="1850157"/>
                  <a:pt x="3847850" y="1850157"/>
                  <a:pt x="3854908" y="1850157"/>
                </a:cubicBezTo>
                <a:cubicBezTo>
                  <a:pt x="3861969" y="1850157"/>
                  <a:pt x="3865500" y="1853688"/>
                  <a:pt x="3865500" y="1860749"/>
                </a:cubicBezTo>
                <a:lnTo>
                  <a:pt x="3876090" y="1860749"/>
                </a:lnTo>
                <a:cubicBezTo>
                  <a:pt x="3876090" y="1860749"/>
                  <a:pt x="3886681" y="1860749"/>
                  <a:pt x="3907860" y="1860749"/>
                </a:cubicBezTo>
                <a:cubicBezTo>
                  <a:pt x="3929042" y="1860749"/>
                  <a:pt x="3950223" y="1864279"/>
                  <a:pt x="3971404" y="1871338"/>
                </a:cubicBezTo>
                <a:lnTo>
                  <a:pt x="4003175" y="1871338"/>
                </a:lnTo>
                <a:cubicBezTo>
                  <a:pt x="4017296" y="1878399"/>
                  <a:pt x="4024356" y="1881930"/>
                  <a:pt x="4024356" y="1881930"/>
                </a:cubicBezTo>
                <a:cubicBezTo>
                  <a:pt x="4031416" y="1881930"/>
                  <a:pt x="4036710" y="1883694"/>
                  <a:pt x="4040242" y="1887224"/>
                </a:cubicBezTo>
                <a:cubicBezTo>
                  <a:pt x="4043772" y="1890755"/>
                  <a:pt x="4049066" y="1892520"/>
                  <a:pt x="4056127" y="1892520"/>
                </a:cubicBezTo>
                <a:lnTo>
                  <a:pt x="4077308" y="1881930"/>
                </a:lnTo>
                <a:cubicBezTo>
                  <a:pt x="4070248" y="1874869"/>
                  <a:pt x="4063188" y="1871338"/>
                  <a:pt x="4056127" y="1871338"/>
                </a:cubicBezTo>
                <a:cubicBezTo>
                  <a:pt x="4056127" y="1864279"/>
                  <a:pt x="4063188" y="1864279"/>
                  <a:pt x="4077308" y="1871338"/>
                </a:cubicBezTo>
                <a:cubicBezTo>
                  <a:pt x="4091429" y="1878399"/>
                  <a:pt x="4102018" y="1881930"/>
                  <a:pt x="4109079" y="1881930"/>
                </a:cubicBezTo>
                <a:cubicBezTo>
                  <a:pt x="4102018" y="1881930"/>
                  <a:pt x="4098489" y="1881930"/>
                  <a:pt x="4098489" y="1881930"/>
                </a:cubicBezTo>
                <a:cubicBezTo>
                  <a:pt x="4091429" y="1888989"/>
                  <a:pt x="4087898" y="1892520"/>
                  <a:pt x="4087898" y="1892520"/>
                </a:cubicBezTo>
                <a:cubicBezTo>
                  <a:pt x="4087898" y="1892520"/>
                  <a:pt x="4091429" y="1896050"/>
                  <a:pt x="4098489" y="1903111"/>
                </a:cubicBezTo>
                <a:lnTo>
                  <a:pt x="4109079" y="1913701"/>
                </a:lnTo>
                <a:lnTo>
                  <a:pt x="4119669" y="1924290"/>
                </a:lnTo>
                <a:cubicBezTo>
                  <a:pt x="4119669" y="1931351"/>
                  <a:pt x="4130260" y="1934882"/>
                  <a:pt x="4151441" y="1934882"/>
                </a:cubicBezTo>
                <a:cubicBezTo>
                  <a:pt x="4172621" y="1934882"/>
                  <a:pt x="4190272" y="1934882"/>
                  <a:pt x="4204393" y="1934882"/>
                </a:cubicBezTo>
                <a:cubicBezTo>
                  <a:pt x="4218514" y="1934882"/>
                  <a:pt x="4230868" y="1936646"/>
                  <a:pt x="4241460" y="1940176"/>
                </a:cubicBezTo>
                <a:cubicBezTo>
                  <a:pt x="4252050" y="1943707"/>
                  <a:pt x="4257345" y="1949002"/>
                  <a:pt x="4257345" y="1956063"/>
                </a:cubicBezTo>
                <a:cubicBezTo>
                  <a:pt x="4264404" y="1956063"/>
                  <a:pt x="4274996" y="1956063"/>
                  <a:pt x="4289116" y="1956063"/>
                </a:cubicBezTo>
                <a:lnTo>
                  <a:pt x="4278526" y="1945472"/>
                </a:lnTo>
                <a:cubicBezTo>
                  <a:pt x="4278526" y="1945472"/>
                  <a:pt x="4282056" y="1945472"/>
                  <a:pt x="4289116" y="1945472"/>
                </a:cubicBezTo>
                <a:cubicBezTo>
                  <a:pt x="4296176" y="1945472"/>
                  <a:pt x="4299706" y="1945472"/>
                  <a:pt x="4299706" y="1945472"/>
                </a:cubicBezTo>
                <a:cubicBezTo>
                  <a:pt x="4299706" y="1938411"/>
                  <a:pt x="4301470" y="1936646"/>
                  <a:pt x="4305002" y="1940176"/>
                </a:cubicBezTo>
                <a:cubicBezTo>
                  <a:pt x="4308532" y="1943707"/>
                  <a:pt x="4313826" y="1945472"/>
                  <a:pt x="4320887" y="1945472"/>
                </a:cubicBezTo>
                <a:cubicBezTo>
                  <a:pt x="4335008" y="1952532"/>
                  <a:pt x="4345598" y="1959592"/>
                  <a:pt x="4352658" y="1966653"/>
                </a:cubicBezTo>
                <a:cubicBezTo>
                  <a:pt x="4359718" y="1966653"/>
                  <a:pt x="4366778" y="1966653"/>
                  <a:pt x="4373839" y="1966653"/>
                </a:cubicBezTo>
                <a:cubicBezTo>
                  <a:pt x="4380900" y="1966653"/>
                  <a:pt x="4387960" y="1966653"/>
                  <a:pt x="4395020" y="1966653"/>
                </a:cubicBezTo>
                <a:lnTo>
                  <a:pt x="4416202" y="1977242"/>
                </a:lnTo>
                <a:cubicBezTo>
                  <a:pt x="4416202" y="1977242"/>
                  <a:pt x="4409141" y="1979007"/>
                  <a:pt x="4395020" y="1982538"/>
                </a:cubicBezTo>
                <a:cubicBezTo>
                  <a:pt x="4380900" y="1986069"/>
                  <a:pt x="4370310" y="1984303"/>
                  <a:pt x="4363249" y="1977242"/>
                </a:cubicBezTo>
                <a:cubicBezTo>
                  <a:pt x="4349128" y="1970184"/>
                  <a:pt x="4335008" y="1966653"/>
                  <a:pt x="4320887" y="1966653"/>
                </a:cubicBezTo>
                <a:lnTo>
                  <a:pt x="4289116" y="1977242"/>
                </a:lnTo>
                <a:cubicBezTo>
                  <a:pt x="4274996" y="1984303"/>
                  <a:pt x="4267935" y="1984303"/>
                  <a:pt x="4267935" y="1977242"/>
                </a:cubicBezTo>
                <a:cubicBezTo>
                  <a:pt x="4267935" y="1970184"/>
                  <a:pt x="4264404" y="1966653"/>
                  <a:pt x="4257345" y="1966653"/>
                </a:cubicBezTo>
                <a:cubicBezTo>
                  <a:pt x="4257345" y="1973713"/>
                  <a:pt x="4264404" y="1984303"/>
                  <a:pt x="4278526" y="1998424"/>
                </a:cubicBezTo>
                <a:lnTo>
                  <a:pt x="4299706" y="2009015"/>
                </a:lnTo>
                <a:lnTo>
                  <a:pt x="4342068" y="2009015"/>
                </a:lnTo>
                <a:cubicBezTo>
                  <a:pt x="4342068" y="2001954"/>
                  <a:pt x="4342068" y="1998424"/>
                  <a:pt x="4342068" y="1998424"/>
                </a:cubicBezTo>
                <a:cubicBezTo>
                  <a:pt x="4356189" y="1998424"/>
                  <a:pt x="4377370" y="2009015"/>
                  <a:pt x="4405610" y="2030194"/>
                </a:cubicBezTo>
                <a:cubicBezTo>
                  <a:pt x="4426791" y="2037255"/>
                  <a:pt x="4437382" y="2039021"/>
                  <a:pt x="4437382" y="2035490"/>
                </a:cubicBezTo>
                <a:cubicBezTo>
                  <a:pt x="4437382" y="2031959"/>
                  <a:pt x="4444442" y="2030194"/>
                  <a:pt x="4458562" y="2030194"/>
                </a:cubicBezTo>
                <a:cubicBezTo>
                  <a:pt x="4472683" y="2030194"/>
                  <a:pt x="4486804" y="2033725"/>
                  <a:pt x="4500924" y="2040786"/>
                </a:cubicBezTo>
                <a:cubicBezTo>
                  <a:pt x="4507984" y="2040786"/>
                  <a:pt x="4515045" y="2040786"/>
                  <a:pt x="4522106" y="2040786"/>
                </a:cubicBezTo>
                <a:lnTo>
                  <a:pt x="4490334" y="2019605"/>
                </a:lnTo>
                <a:cubicBezTo>
                  <a:pt x="4469154" y="2019605"/>
                  <a:pt x="4462093" y="2017840"/>
                  <a:pt x="4469154" y="2014309"/>
                </a:cubicBezTo>
                <a:cubicBezTo>
                  <a:pt x="4476214" y="2010780"/>
                  <a:pt x="4483274" y="2010780"/>
                  <a:pt x="4490334" y="2014309"/>
                </a:cubicBezTo>
                <a:cubicBezTo>
                  <a:pt x="4497394" y="2017840"/>
                  <a:pt x="4500924" y="2016074"/>
                  <a:pt x="4500924" y="2009015"/>
                </a:cubicBezTo>
                <a:cubicBezTo>
                  <a:pt x="4500924" y="2001954"/>
                  <a:pt x="4504454" y="1998424"/>
                  <a:pt x="4511514" y="1998424"/>
                </a:cubicBezTo>
                <a:lnTo>
                  <a:pt x="4522106" y="2009015"/>
                </a:lnTo>
                <a:lnTo>
                  <a:pt x="4522106" y="2019605"/>
                </a:lnTo>
                <a:lnTo>
                  <a:pt x="4543286" y="2030194"/>
                </a:lnTo>
                <a:cubicBezTo>
                  <a:pt x="4543286" y="2037255"/>
                  <a:pt x="4545051" y="2040786"/>
                  <a:pt x="4548580" y="2040786"/>
                </a:cubicBezTo>
                <a:cubicBezTo>
                  <a:pt x="4552112" y="2040786"/>
                  <a:pt x="4553876" y="2040786"/>
                  <a:pt x="4553876" y="2040786"/>
                </a:cubicBezTo>
                <a:cubicBezTo>
                  <a:pt x="4553876" y="2040786"/>
                  <a:pt x="4555641" y="2042550"/>
                  <a:pt x="4559172" y="2046080"/>
                </a:cubicBezTo>
                <a:cubicBezTo>
                  <a:pt x="4562702" y="2049611"/>
                  <a:pt x="4564468" y="2051376"/>
                  <a:pt x="4564468" y="2051376"/>
                </a:cubicBezTo>
                <a:lnTo>
                  <a:pt x="4532695" y="2051376"/>
                </a:lnTo>
                <a:lnTo>
                  <a:pt x="4522106" y="2061967"/>
                </a:lnTo>
                <a:cubicBezTo>
                  <a:pt x="4522106" y="2069026"/>
                  <a:pt x="4522106" y="2072557"/>
                  <a:pt x="4522106" y="2072557"/>
                </a:cubicBezTo>
                <a:lnTo>
                  <a:pt x="4532695" y="2083146"/>
                </a:lnTo>
                <a:cubicBezTo>
                  <a:pt x="4539756" y="2083146"/>
                  <a:pt x="4550347" y="2086677"/>
                  <a:pt x="4564468" y="2093738"/>
                </a:cubicBezTo>
                <a:lnTo>
                  <a:pt x="4606828" y="2093738"/>
                </a:lnTo>
                <a:cubicBezTo>
                  <a:pt x="4606828" y="2086677"/>
                  <a:pt x="4603299" y="2083146"/>
                  <a:pt x="4596238" y="2083146"/>
                </a:cubicBezTo>
                <a:lnTo>
                  <a:pt x="4606828" y="2083146"/>
                </a:lnTo>
                <a:cubicBezTo>
                  <a:pt x="4620949" y="2090207"/>
                  <a:pt x="4620949" y="2097267"/>
                  <a:pt x="4606828" y="2104328"/>
                </a:cubicBezTo>
                <a:lnTo>
                  <a:pt x="4617420" y="2114919"/>
                </a:lnTo>
                <a:lnTo>
                  <a:pt x="4637592" y="2113910"/>
                </a:lnTo>
                <a:lnTo>
                  <a:pt x="4628010" y="2104328"/>
                </a:lnTo>
                <a:lnTo>
                  <a:pt x="4649190" y="2104328"/>
                </a:lnTo>
                <a:lnTo>
                  <a:pt x="4639715" y="2113805"/>
                </a:lnTo>
                <a:lnTo>
                  <a:pt x="4643895" y="2113594"/>
                </a:lnTo>
                <a:cubicBezTo>
                  <a:pt x="4650955" y="2112713"/>
                  <a:pt x="4656251" y="2111389"/>
                  <a:pt x="4659780" y="2109623"/>
                </a:cubicBezTo>
                <a:cubicBezTo>
                  <a:pt x="4666840" y="2106092"/>
                  <a:pt x="4673901" y="2107858"/>
                  <a:pt x="4680962" y="2114919"/>
                </a:cubicBezTo>
                <a:cubicBezTo>
                  <a:pt x="4688022" y="2121978"/>
                  <a:pt x="4695082" y="2125509"/>
                  <a:pt x="4702142" y="2125509"/>
                </a:cubicBezTo>
                <a:lnTo>
                  <a:pt x="4733914" y="2146690"/>
                </a:lnTo>
                <a:lnTo>
                  <a:pt x="4765684" y="2157280"/>
                </a:lnTo>
                <a:cubicBezTo>
                  <a:pt x="4786866" y="2157280"/>
                  <a:pt x="4804517" y="2159044"/>
                  <a:pt x="4818636" y="2162575"/>
                </a:cubicBezTo>
                <a:cubicBezTo>
                  <a:pt x="4832757" y="2166106"/>
                  <a:pt x="4843348" y="2167871"/>
                  <a:pt x="4850408" y="2167871"/>
                </a:cubicBezTo>
                <a:cubicBezTo>
                  <a:pt x="4857469" y="2174930"/>
                  <a:pt x="4857469" y="2181992"/>
                  <a:pt x="4850408" y="2189051"/>
                </a:cubicBezTo>
                <a:cubicBezTo>
                  <a:pt x="4850408" y="2189051"/>
                  <a:pt x="4846878" y="2187286"/>
                  <a:pt x="4839818" y="2183756"/>
                </a:cubicBezTo>
                <a:cubicBezTo>
                  <a:pt x="4832757" y="2180225"/>
                  <a:pt x="4825696" y="2178461"/>
                  <a:pt x="4818636" y="2178461"/>
                </a:cubicBezTo>
                <a:lnTo>
                  <a:pt x="4776276" y="2167871"/>
                </a:lnTo>
                <a:cubicBezTo>
                  <a:pt x="4762155" y="2153750"/>
                  <a:pt x="4730384" y="2146690"/>
                  <a:pt x="4680962" y="2146690"/>
                </a:cubicBezTo>
                <a:cubicBezTo>
                  <a:pt x="4673901" y="2146690"/>
                  <a:pt x="4666840" y="2144925"/>
                  <a:pt x="4659780" y="2141394"/>
                </a:cubicBezTo>
                <a:cubicBezTo>
                  <a:pt x="4652720" y="2137863"/>
                  <a:pt x="4649190" y="2136099"/>
                  <a:pt x="4649190" y="2136099"/>
                </a:cubicBezTo>
                <a:cubicBezTo>
                  <a:pt x="4649190" y="2136099"/>
                  <a:pt x="4633305" y="2132569"/>
                  <a:pt x="4601532" y="2125509"/>
                </a:cubicBezTo>
                <a:cubicBezTo>
                  <a:pt x="4569762" y="2118448"/>
                  <a:pt x="4537991" y="2111388"/>
                  <a:pt x="4506220" y="2104328"/>
                </a:cubicBezTo>
                <a:cubicBezTo>
                  <a:pt x="4474449" y="2097267"/>
                  <a:pt x="4455032" y="2090207"/>
                  <a:pt x="4447972" y="2083146"/>
                </a:cubicBezTo>
                <a:cubicBezTo>
                  <a:pt x="4426791" y="2076088"/>
                  <a:pt x="4412670" y="2072557"/>
                  <a:pt x="4405610" y="2072557"/>
                </a:cubicBezTo>
                <a:cubicBezTo>
                  <a:pt x="4398550" y="2072557"/>
                  <a:pt x="4391490" y="2069026"/>
                  <a:pt x="4384430" y="2061967"/>
                </a:cubicBezTo>
                <a:lnTo>
                  <a:pt x="4352658" y="2051376"/>
                </a:lnTo>
                <a:cubicBezTo>
                  <a:pt x="4345598" y="2051376"/>
                  <a:pt x="4336772" y="2049611"/>
                  <a:pt x="4326182" y="2046080"/>
                </a:cubicBezTo>
                <a:cubicBezTo>
                  <a:pt x="4315592" y="2042550"/>
                  <a:pt x="4303237" y="2039021"/>
                  <a:pt x="4289116" y="2035490"/>
                </a:cubicBezTo>
                <a:cubicBezTo>
                  <a:pt x="4274996" y="2031959"/>
                  <a:pt x="4259110" y="2026665"/>
                  <a:pt x="4241460" y="2019605"/>
                </a:cubicBezTo>
                <a:cubicBezTo>
                  <a:pt x="4223808" y="2012544"/>
                  <a:pt x="4209688" y="2007250"/>
                  <a:pt x="4199098" y="2003719"/>
                </a:cubicBezTo>
                <a:cubicBezTo>
                  <a:pt x="4188508" y="2000188"/>
                  <a:pt x="4179682" y="1996659"/>
                  <a:pt x="4172621" y="1993128"/>
                </a:cubicBezTo>
                <a:cubicBezTo>
                  <a:pt x="4165562" y="1989598"/>
                  <a:pt x="4158500" y="1986069"/>
                  <a:pt x="4151441" y="1982538"/>
                </a:cubicBezTo>
                <a:cubicBezTo>
                  <a:pt x="4144381" y="1979007"/>
                  <a:pt x="4133791" y="1977242"/>
                  <a:pt x="4119669" y="1977242"/>
                </a:cubicBezTo>
                <a:cubicBezTo>
                  <a:pt x="4098489" y="1970184"/>
                  <a:pt x="4084368" y="1964888"/>
                  <a:pt x="4077308" y="1961357"/>
                </a:cubicBezTo>
                <a:cubicBezTo>
                  <a:pt x="4070248" y="1957828"/>
                  <a:pt x="4063188" y="1956063"/>
                  <a:pt x="4056127" y="1956063"/>
                </a:cubicBezTo>
                <a:cubicBezTo>
                  <a:pt x="4027886" y="1949002"/>
                  <a:pt x="4003175" y="1943707"/>
                  <a:pt x="3981994" y="1940176"/>
                </a:cubicBezTo>
                <a:cubicBezTo>
                  <a:pt x="3960812" y="1936646"/>
                  <a:pt x="3946692" y="1931351"/>
                  <a:pt x="3939633" y="1924290"/>
                </a:cubicBezTo>
                <a:cubicBezTo>
                  <a:pt x="3932572" y="1910170"/>
                  <a:pt x="3907860" y="1899580"/>
                  <a:pt x="3865500" y="1892520"/>
                </a:cubicBezTo>
                <a:cubicBezTo>
                  <a:pt x="3858440" y="1892520"/>
                  <a:pt x="3854908" y="1888989"/>
                  <a:pt x="3854908" y="1881930"/>
                </a:cubicBezTo>
                <a:cubicBezTo>
                  <a:pt x="3847850" y="1881930"/>
                  <a:pt x="3840788" y="1880165"/>
                  <a:pt x="3833728" y="1876634"/>
                </a:cubicBezTo>
                <a:cubicBezTo>
                  <a:pt x="3826668" y="1873103"/>
                  <a:pt x="3819607" y="1871338"/>
                  <a:pt x="3812548" y="1871338"/>
                </a:cubicBezTo>
                <a:cubicBezTo>
                  <a:pt x="3784306" y="1864279"/>
                  <a:pt x="3756065" y="1857218"/>
                  <a:pt x="3727824" y="1850157"/>
                </a:cubicBezTo>
                <a:cubicBezTo>
                  <a:pt x="3699584" y="1843098"/>
                  <a:pt x="3669578" y="1834272"/>
                  <a:pt x="3637805" y="1823682"/>
                </a:cubicBezTo>
                <a:cubicBezTo>
                  <a:pt x="3606034" y="1813092"/>
                  <a:pt x="3583088" y="1804266"/>
                  <a:pt x="3568968" y="1797205"/>
                </a:cubicBezTo>
                <a:cubicBezTo>
                  <a:pt x="3554847" y="1790146"/>
                  <a:pt x="3544257" y="1786615"/>
                  <a:pt x="3537196" y="1786615"/>
                </a:cubicBezTo>
                <a:lnTo>
                  <a:pt x="3494834" y="1776026"/>
                </a:lnTo>
                <a:cubicBezTo>
                  <a:pt x="3473655" y="1768965"/>
                  <a:pt x="3459534" y="1765434"/>
                  <a:pt x="3452474" y="1765434"/>
                </a:cubicBezTo>
                <a:cubicBezTo>
                  <a:pt x="3445413" y="1765434"/>
                  <a:pt x="3424232" y="1758374"/>
                  <a:pt x="3388931" y="1744253"/>
                </a:cubicBezTo>
                <a:cubicBezTo>
                  <a:pt x="3374810" y="1744253"/>
                  <a:pt x="3360690" y="1740724"/>
                  <a:pt x="3346570" y="1733663"/>
                </a:cubicBezTo>
                <a:cubicBezTo>
                  <a:pt x="3332449" y="1726603"/>
                  <a:pt x="3321858" y="1723074"/>
                  <a:pt x="3314799" y="1723074"/>
                </a:cubicBezTo>
                <a:cubicBezTo>
                  <a:pt x="3293618" y="1716013"/>
                  <a:pt x="3275967" y="1708953"/>
                  <a:pt x="3261847" y="1701893"/>
                </a:cubicBezTo>
                <a:cubicBezTo>
                  <a:pt x="3247725" y="1694832"/>
                  <a:pt x="3224781" y="1687772"/>
                  <a:pt x="3193008" y="1680711"/>
                </a:cubicBezTo>
                <a:cubicBezTo>
                  <a:pt x="3161237" y="1673651"/>
                  <a:pt x="3134762" y="1663061"/>
                  <a:pt x="3113581" y="1648940"/>
                </a:cubicBezTo>
                <a:lnTo>
                  <a:pt x="3081810" y="1638349"/>
                </a:lnTo>
                <a:lnTo>
                  <a:pt x="3081810" y="1627759"/>
                </a:lnTo>
                <a:cubicBezTo>
                  <a:pt x="3081810" y="1620699"/>
                  <a:pt x="3067689" y="1617170"/>
                  <a:pt x="3039447" y="1617170"/>
                </a:cubicBezTo>
                <a:cubicBezTo>
                  <a:pt x="3032387" y="1617170"/>
                  <a:pt x="3025327" y="1617170"/>
                  <a:pt x="3018266" y="1617170"/>
                </a:cubicBezTo>
                <a:cubicBezTo>
                  <a:pt x="3011207" y="1617170"/>
                  <a:pt x="3000616" y="1617170"/>
                  <a:pt x="2986495" y="1617170"/>
                </a:cubicBezTo>
                <a:cubicBezTo>
                  <a:pt x="2965314" y="1610109"/>
                  <a:pt x="2951194" y="1604814"/>
                  <a:pt x="2944134" y="1601283"/>
                </a:cubicBezTo>
                <a:cubicBezTo>
                  <a:pt x="2937074" y="1597753"/>
                  <a:pt x="2933543" y="1592458"/>
                  <a:pt x="2933543" y="1585397"/>
                </a:cubicBezTo>
                <a:close/>
                <a:moveTo>
                  <a:pt x="2868489" y="1562705"/>
                </a:moveTo>
                <a:lnTo>
                  <a:pt x="2880591" y="1564218"/>
                </a:lnTo>
                <a:cubicBezTo>
                  <a:pt x="2880591" y="1564218"/>
                  <a:pt x="2877061" y="1564218"/>
                  <a:pt x="2870002" y="1564218"/>
                </a:cubicBezTo>
                <a:close/>
                <a:moveTo>
                  <a:pt x="7423878" y="1553626"/>
                </a:moveTo>
                <a:cubicBezTo>
                  <a:pt x="7423878" y="1560687"/>
                  <a:pt x="7423878" y="1564218"/>
                  <a:pt x="7423878" y="1564218"/>
                </a:cubicBezTo>
                <a:cubicBezTo>
                  <a:pt x="7423878" y="1571276"/>
                  <a:pt x="7423878" y="1574807"/>
                  <a:pt x="7423878" y="1574807"/>
                </a:cubicBezTo>
                <a:cubicBezTo>
                  <a:pt x="7430938" y="1574807"/>
                  <a:pt x="7434468" y="1574807"/>
                  <a:pt x="7434468" y="1574807"/>
                </a:cubicBezTo>
                <a:cubicBezTo>
                  <a:pt x="7434468" y="1574807"/>
                  <a:pt x="7434468" y="1571276"/>
                  <a:pt x="7434468" y="1564218"/>
                </a:cubicBezTo>
                <a:close/>
                <a:moveTo>
                  <a:pt x="7349745" y="1553626"/>
                </a:moveTo>
                <a:cubicBezTo>
                  <a:pt x="7349745" y="1553626"/>
                  <a:pt x="7349745" y="1557157"/>
                  <a:pt x="7349745" y="1564218"/>
                </a:cubicBezTo>
                <a:cubicBezTo>
                  <a:pt x="7356806" y="1571276"/>
                  <a:pt x="7349745" y="1574807"/>
                  <a:pt x="7328564" y="1574807"/>
                </a:cubicBezTo>
                <a:cubicBezTo>
                  <a:pt x="7321504" y="1574807"/>
                  <a:pt x="7317974" y="1576572"/>
                  <a:pt x="7317974" y="1580103"/>
                </a:cubicBezTo>
                <a:cubicBezTo>
                  <a:pt x="7317974" y="1583632"/>
                  <a:pt x="7312678" y="1585397"/>
                  <a:pt x="7302088" y="1585397"/>
                </a:cubicBezTo>
                <a:cubicBezTo>
                  <a:pt x="7291498" y="1585397"/>
                  <a:pt x="7286203" y="1583632"/>
                  <a:pt x="7286203" y="1580103"/>
                </a:cubicBezTo>
                <a:cubicBezTo>
                  <a:pt x="7286203" y="1576572"/>
                  <a:pt x="7280908" y="1574807"/>
                  <a:pt x="7270318" y="1574807"/>
                </a:cubicBezTo>
                <a:cubicBezTo>
                  <a:pt x="7259726" y="1574807"/>
                  <a:pt x="7254432" y="1571276"/>
                  <a:pt x="7254432" y="1564218"/>
                </a:cubicBezTo>
                <a:lnTo>
                  <a:pt x="7254432" y="1574807"/>
                </a:lnTo>
                <a:cubicBezTo>
                  <a:pt x="7254432" y="1581868"/>
                  <a:pt x="7257962" y="1585397"/>
                  <a:pt x="7265022" y="1585397"/>
                </a:cubicBezTo>
                <a:cubicBezTo>
                  <a:pt x="7279142" y="1592458"/>
                  <a:pt x="7291498" y="1595988"/>
                  <a:pt x="7302088" y="1595988"/>
                </a:cubicBezTo>
                <a:cubicBezTo>
                  <a:pt x="7312678" y="1595988"/>
                  <a:pt x="7319740" y="1594224"/>
                  <a:pt x="7323270" y="1590693"/>
                </a:cubicBezTo>
                <a:cubicBezTo>
                  <a:pt x="7326799" y="1587162"/>
                  <a:pt x="7332094" y="1585397"/>
                  <a:pt x="7339155" y="1585397"/>
                </a:cubicBezTo>
                <a:cubicBezTo>
                  <a:pt x="7367396" y="1585397"/>
                  <a:pt x="7374456" y="1578338"/>
                  <a:pt x="7360336" y="1564218"/>
                </a:cubicBezTo>
                <a:cubicBezTo>
                  <a:pt x="7353274" y="1557157"/>
                  <a:pt x="7349745" y="1553626"/>
                  <a:pt x="7349745" y="1553626"/>
                </a:cubicBezTo>
                <a:close/>
                <a:moveTo>
                  <a:pt x="7286203" y="1553626"/>
                </a:moveTo>
                <a:lnTo>
                  <a:pt x="7275612" y="1564218"/>
                </a:lnTo>
                <a:cubicBezTo>
                  <a:pt x="7275612" y="1564218"/>
                  <a:pt x="7279142" y="1564218"/>
                  <a:pt x="7286203" y="1564218"/>
                </a:cubicBezTo>
                <a:cubicBezTo>
                  <a:pt x="7293264" y="1564218"/>
                  <a:pt x="7296793" y="1564218"/>
                  <a:pt x="7296793" y="1564218"/>
                </a:cubicBezTo>
                <a:close/>
                <a:moveTo>
                  <a:pt x="3791367" y="1553626"/>
                </a:moveTo>
                <a:cubicBezTo>
                  <a:pt x="3791367" y="1553626"/>
                  <a:pt x="3794898" y="1557157"/>
                  <a:pt x="3801956" y="1564218"/>
                </a:cubicBezTo>
                <a:lnTo>
                  <a:pt x="3823138" y="1553626"/>
                </a:lnTo>
                <a:close/>
                <a:moveTo>
                  <a:pt x="2562879" y="1553626"/>
                </a:moveTo>
                <a:lnTo>
                  <a:pt x="2658193" y="1574807"/>
                </a:lnTo>
                <a:lnTo>
                  <a:pt x="2637012" y="1574807"/>
                </a:lnTo>
                <a:cubicBezTo>
                  <a:pt x="2622892" y="1567747"/>
                  <a:pt x="2612301" y="1564218"/>
                  <a:pt x="2605241" y="1564218"/>
                </a:cubicBezTo>
                <a:close/>
                <a:moveTo>
                  <a:pt x="7468888" y="1547007"/>
                </a:moveTo>
                <a:cubicBezTo>
                  <a:pt x="7467122" y="1546125"/>
                  <a:pt x="7466240" y="1546566"/>
                  <a:pt x="7466240" y="1548331"/>
                </a:cubicBezTo>
                <a:cubicBezTo>
                  <a:pt x="7466240" y="1551862"/>
                  <a:pt x="7466240" y="1557157"/>
                  <a:pt x="7466240" y="1564218"/>
                </a:cubicBezTo>
                <a:cubicBezTo>
                  <a:pt x="7473300" y="1571276"/>
                  <a:pt x="7476830" y="1571276"/>
                  <a:pt x="7476830" y="1564218"/>
                </a:cubicBezTo>
                <a:lnTo>
                  <a:pt x="7476830" y="1553626"/>
                </a:lnTo>
                <a:cubicBezTo>
                  <a:pt x="7473299" y="1550097"/>
                  <a:pt x="7470652" y="1547891"/>
                  <a:pt x="7468888" y="1547007"/>
                </a:cubicBezTo>
                <a:close/>
                <a:moveTo>
                  <a:pt x="7392107" y="1543036"/>
                </a:moveTo>
                <a:lnTo>
                  <a:pt x="7392107" y="1553626"/>
                </a:lnTo>
                <a:cubicBezTo>
                  <a:pt x="7399168" y="1553626"/>
                  <a:pt x="7402697" y="1551862"/>
                  <a:pt x="7402697" y="1548331"/>
                </a:cubicBezTo>
                <a:cubicBezTo>
                  <a:pt x="7402697" y="1544801"/>
                  <a:pt x="7399168" y="1543036"/>
                  <a:pt x="7392107" y="1543036"/>
                </a:cubicBezTo>
                <a:close/>
                <a:moveTo>
                  <a:pt x="2933543" y="1543036"/>
                </a:moveTo>
                <a:cubicBezTo>
                  <a:pt x="2940604" y="1543036"/>
                  <a:pt x="2944134" y="1543036"/>
                  <a:pt x="2944134" y="1543036"/>
                </a:cubicBezTo>
                <a:lnTo>
                  <a:pt x="2965314" y="1553626"/>
                </a:lnTo>
                <a:close/>
                <a:moveTo>
                  <a:pt x="2266347" y="1543036"/>
                </a:moveTo>
                <a:cubicBezTo>
                  <a:pt x="2280468" y="1543036"/>
                  <a:pt x="2291059" y="1543036"/>
                  <a:pt x="2298119" y="1543036"/>
                </a:cubicBezTo>
                <a:cubicBezTo>
                  <a:pt x="2305179" y="1543036"/>
                  <a:pt x="2312240" y="1546566"/>
                  <a:pt x="2319299" y="1553626"/>
                </a:cubicBezTo>
                <a:cubicBezTo>
                  <a:pt x="2326360" y="1553626"/>
                  <a:pt x="2331655" y="1555391"/>
                  <a:pt x="2335186" y="1558922"/>
                </a:cubicBezTo>
                <a:cubicBezTo>
                  <a:pt x="2338715" y="1562451"/>
                  <a:pt x="2342247" y="1564218"/>
                  <a:pt x="2345776" y="1564218"/>
                </a:cubicBezTo>
                <a:cubicBezTo>
                  <a:pt x="2349306" y="1564218"/>
                  <a:pt x="2352836" y="1564218"/>
                  <a:pt x="2356365" y="1564218"/>
                </a:cubicBezTo>
                <a:cubicBezTo>
                  <a:pt x="2359897" y="1564218"/>
                  <a:pt x="2365192" y="1567747"/>
                  <a:pt x="2372252" y="1574807"/>
                </a:cubicBezTo>
                <a:cubicBezTo>
                  <a:pt x="2386373" y="1581868"/>
                  <a:pt x="2404023" y="1587162"/>
                  <a:pt x="2425203" y="1590693"/>
                </a:cubicBezTo>
                <a:cubicBezTo>
                  <a:pt x="2446385" y="1594224"/>
                  <a:pt x="2460505" y="1595988"/>
                  <a:pt x="2467566" y="1595988"/>
                </a:cubicBezTo>
                <a:lnTo>
                  <a:pt x="2520518" y="1606578"/>
                </a:lnTo>
                <a:lnTo>
                  <a:pt x="2562879" y="1617170"/>
                </a:lnTo>
                <a:lnTo>
                  <a:pt x="2562879" y="1627759"/>
                </a:lnTo>
                <a:cubicBezTo>
                  <a:pt x="2577000" y="1634820"/>
                  <a:pt x="2587591" y="1641880"/>
                  <a:pt x="2594650" y="1648940"/>
                </a:cubicBezTo>
                <a:cubicBezTo>
                  <a:pt x="2601711" y="1656001"/>
                  <a:pt x="2615831" y="1663061"/>
                  <a:pt x="2637012" y="1670122"/>
                </a:cubicBezTo>
                <a:cubicBezTo>
                  <a:pt x="2658193" y="1677181"/>
                  <a:pt x="2670548" y="1684242"/>
                  <a:pt x="2674080" y="1691301"/>
                </a:cubicBezTo>
                <a:cubicBezTo>
                  <a:pt x="2677608" y="1698362"/>
                  <a:pt x="2681138" y="1701893"/>
                  <a:pt x="2684669" y="1701893"/>
                </a:cubicBezTo>
                <a:cubicBezTo>
                  <a:pt x="2688200" y="1701893"/>
                  <a:pt x="2695259" y="1703657"/>
                  <a:pt x="2705851" y="1707187"/>
                </a:cubicBezTo>
                <a:cubicBezTo>
                  <a:pt x="2716440" y="1710718"/>
                  <a:pt x="2721735" y="1712482"/>
                  <a:pt x="2721735" y="1712482"/>
                </a:cubicBezTo>
                <a:lnTo>
                  <a:pt x="2721735" y="1723074"/>
                </a:lnTo>
                <a:cubicBezTo>
                  <a:pt x="2721735" y="1723074"/>
                  <a:pt x="2714675" y="1719543"/>
                  <a:pt x="2700554" y="1712482"/>
                </a:cubicBezTo>
                <a:cubicBezTo>
                  <a:pt x="2693495" y="1712482"/>
                  <a:pt x="2682904" y="1710718"/>
                  <a:pt x="2668783" y="1707187"/>
                </a:cubicBezTo>
                <a:cubicBezTo>
                  <a:pt x="2654663" y="1703657"/>
                  <a:pt x="2647602" y="1700128"/>
                  <a:pt x="2647602" y="1696597"/>
                </a:cubicBezTo>
                <a:cubicBezTo>
                  <a:pt x="2647602" y="1693066"/>
                  <a:pt x="2644072" y="1691301"/>
                  <a:pt x="2637012" y="1691301"/>
                </a:cubicBezTo>
                <a:cubicBezTo>
                  <a:pt x="2629952" y="1691301"/>
                  <a:pt x="2624656" y="1689537"/>
                  <a:pt x="2621125" y="1686007"/>
                </a:cubicBezTo>
                <a:cubicBezTo>
                  <a:pt x="2617596" y="1682476"/>
                  <a:pt x="2615831" y="1680711"/>
                  <a:pt x="2615831" y="1680711"/>
                </a:cubicBezTo>
                <a:lnTo>
                  <a:pt x="2584060" y="1659530"/>
                </a:lnTo>
                <a:lnTo>
                  <a:pt x="2573470" y="1648940"/>
                </a:lnTo>
                <a:cubicBezTo>
                  <a:pt x="2559349" y="1641880"/>
                  <a:pt x="2552289" y="1640114"/>
                  <a:pt x="2552289" y="1643645"/>
                </a:cubicBezTo>
                <a:cubicBezTo>
                  <a:pt x="2552289" y="1647176"/>
                  <a:pt x="2546995" y="1648940"/>
                  <a:pt x="2536402" y="1648940"/>
                </a:cubicBezTo>
                <a:cubicBezTo>
                  <a:pt x="2525813" y="1648940"/>
                  <a:pt x="2520518" y="1648940"/>
                  <a:pt x="2520518" y="1648940"/>
                </a:cubicBezTo>
                <a:cubicBezTo>
                  <a:pt x="2499337" y="1641880"/>
                  <a:pt x="2481686" y="1634820"/>
                  <a:pt x="2467566" y="1627759"/>
                </a:cubicBezTo>
                <a:cubicBezTo>
                  <a:pt x="2453445" y="1613639"/>
                  <a:pt x="2442854" y="1606578"/>
                  <a:pt x="2435794" y="1606578"/>
                </a:cubicBezTo>
                <a:lnTo>
                  <a:pt x="2414614" y="1595988"/>
                </a:lnTo>
                <a:cubicBezTo>
                  <a:pt x="2407554" y="1595988"/>
                  <a:pt x="2400493" y="1595988"/>
                  <a:pt x="2393433" y="1595988"/>
                </a:cubicBezTo>
                <a:lnTo>
                  <a:pt x="2393433" y="1606578"/>
                </a:lnTo>
                <a:cubicBezTo>
                  <a:pt x="2379312" y="1599518"/>
                  <a:pt x="2368721" y="1594224"/>
                  <a:pt x="2361662" y="1590693"/>
                </a:cubicBezTo>
                <a:cubicBezTo>
                  <a:pt x="2354601" y="1587162"/>
                  <a:pt x="2351071" y="1583632"/>
                  <a:pt x="2351071" y="1580103"/>
                </a:cubicBezTo>
                <a:cubicBezTo>
                  <a:pt x="2351071" y="1576572"/>
                  <a:pt x="2344011" y="1573043"/>
                  <a:pt x="2329890" y="1569512"/>
                </a:cubicBezTo>
                <a:cubicBezTo>
                  <a:pt x="2315769" y="1565982"/>
                  <a:pt x="2294589" y="1564218"/>
                  <a:pt x="2266347" y="1564218"/>
                </a:cubicBezTo>
                <a:cubicBezTo>
                  <a:pt x="2266347" y="1564218"/>
                  <a:pt x="2266347" y="1562451"/>
                  <a:pt x="2266347" y="1558922"/>
                </a:cubicBezTo>
                <a:cubicBezTo>
                  <a:pt x="2266347" y="1555391"/>
                  <a:pt x="2269878" y="1553626"/>
                  <a:pt x="2276938" y="1553626"/>
                </a:cubicBezTo>
                <a:close/>
                <a:moveTo>
                  <a:pt x="7307384" y="1537741"/>
                </a:moveTo>
                <a:cubicBezTo>
                  <a:pt x="7303854" y="1537742"/>
                  <a:pt x="7300324" y="1539507"/>
                  <a:pt x="7296793" y="1543036"/>
                </a:cubicBezTo>
                <a:lnTo>
                  <a:pt x="7286203" y="1543036"/>
                </a:lnTo>
                <a:cubicBezTo>
                  <a:pt x="7286203" y="1543036"/>
                  <a:pt x="7296793" y="1546566"/>
                  <a:pt x="7317974" y="1553626"/>
                </a:cubicBezTo>
                <a:lnTo>
                  <a:pt x="7339155" y="1543036"/>
                </a:lnTo>
                <a:lnTo>
                  <a:pt x="7317974" y="1543036"/>
                </a:lnTo>
                <a:cubicBezTo>
                  <a:pt x="7314443" y="1539507"/>
                  <a:pt x="7310914" y="1537742"/>
                  <a:pt x="7307384" y="1537741"/>
                </a:cubicBezTo>
                <a:close/>
                <a:moveTo>
                  <a:pt x="7577438" y="1532445"/>
                </a:moveTo>
                <a:cubicBezTo>
                  <a:pt x="7573909" y="1532445"/>
                  <a:pt x="7572144" y="1535976"/>
                  <a:pt x="7572144" y="1543036"/>
                </a:cubicBezTo>
                <a:lnTo>
                  <a:pt x="7572144" y="1553626"/>
                </a:lnTo>
                <a:cubicBezTo>
                  <a:pt x="7565082" y="1553626"/>
                  <a:pt x="7561553" y="1550095"/>
                  <a:pt x="7561553" y="1543036"/>
                </a:cubicBezTo>
                <a:lnTo>
                  <a:pt x="7529782" y="1543036"/>
                </a:lnTo>
                <a:lnTo>
                  <a:pt x="7540374" y="1553626"/>
                </a:lnTo>
                <a:cubicBezTo>
                  <a:pt x="7547434" y="1560687"/>
                  <a:pt x="7550963" y="1560687"/>
                  <a:pt x="7550963" y="1553626"/>
                </a:cubicBezTo>
                <a:cubicBezTo>
                  <a:pt x="7550963" y="1553626"/>
                  <a:pt x="7554492" y="1555391"/>
                  <a:pt x="7561553" y="1558922"/>
                </a:cubicBezTo>
                <a:cubicBezTo>
                  <a:pt x="7568615" y="1562451"/>
                  <a:pt x="7573909" y="1564218"/>
                  <a:pt x="7577438" y="1564218"/>
                </a:cubicBezTo>
                <a:cubicBezTo>
                  <a:pt x="7580970" y="1564218"/>
                  <a:pt x="7586264" y="1565982"/>
                  <a:pt x="7593326" y="1569512"/>
                </a:cubicBezTo>
                <a:cubicBezTo>
                  <a:pt x="7600386" y="1573043"/>
                  <a:pt x="7603915" y="1574807"/>
                  <a:pt x="7603915" y="1574807"/>
                </a:cubicBezTo>
                <a:lnTo>
                  <a:pt x="7625096" y="1574807"/>
                </a:lnTo>
                <a:lnTo>
                  <a:pt x="7603915" y="1564218"/>
                </a:lnTo>
                <a:cubicBezTo>
                  <a:pt x="7603915" y="1557157"/>
                  <a:pt x="7602149" y="1551862"/>
                  <a:pt x="7598620" y="1548331"/>
                </a:cubicBezTo>
                <a:cubicBezTo>
                  <a:pt x="7595090" y="1544801"/>
                  <a:pt x="7589794" y="1543036"/>
                  <a:pt x="7582734" y="1543036"/>
                </a:cubicBezTo>
                <a:cubicBezTo>
                  <a:pt x="7582734" y="1535976"/>
                  <a:pt x="7580970" y="1532445"/>
                  <a:pt x="7577438" y="1532445"/>
                </a:cubicBezTo>
                <a:close/>
                <a:moveTo>
                  <a:pt x="7349745" y="1532445"/>
                </a:moveTo>
                <a:lnTo>
                  <a:pt x="7360336" y="1543036"/>
                </a:lnTo>
                <a:lnTo>
                  <a:pt x="7370926" y="1532445"/>
                </a:lnTo>
                <a:close/>
                <a:moveTo>
                  <a:pt x="3801956" y="1532445"/>
                </a:moveTo>
                <a:lnTo>
                  <a:pt x="3812548" y="1543036"/>
                </a:lnTo>
                <a:cubicBezTo>
                  <a:pt x="3830198" y="1546566"/>
                  <a:pt x="3842554" y="1549214"/>
                  <a:pt x="3849614" y="1550979"/>
                </a:cubicBezTo>
                <a:lnTo>
                  <a:pt x="3854178" y="1552348"/>
                </a:lnTo>
                <a:lnTo>
                  <a:pt x="3849614" y="1544360"/>
                </a:lnTo>
                <a:cubicBezTo>
                  <a:pt x="3846084" y="1541713"/>
                  <a:pt x="3840790" y="1539507"/>
                  <a:pt x="3833728" y="1537741"/>
                </a:cubicBezTo>
                <a:cubicBezTo>
                  <a:pt x="3819607" y="1534210"/>
                  <a:pt x="3809017" y="1532445"/>
                  <a:pt x="3801956" y="1532445"/>
                </a:cubicBezTo>
                <a:close/>
                <a:moveTo>
                  <a:pt x="2446385" y="1532445"/>
                </a:moveTo>
                <a:cubicBezTo>
                  <a:pt x="2446385" y="1532445"/>
                  <a:pt x="2449915" y="1532445"/>
                  <a:pt x="2456975" y="1532445"/>
                </a:cubicBezTo>
                <a:lnTo>
                  <a:pt x="2456975" y="1543036"/>
                </a:lnTo>
                <a:cubicBezTo>
                  <a:pt x="2456975" y="1543036"/>
                  <a:pt x="2453445" y="1539506"/>
                  <a:pt x="2446385" y="1532445"/>
                </a:cubicBezTo>
                <a:close/>
                <a:moveTo>
                  <a:pt x="7921627" y="1521855"/>
                </a:moveTo>
                <a:cubicBezTo>
                  <a:pt x="7928688" y="1521855"/>
                  <a:pt x="7935748" y="1525386"/>
                  <a:pt x="7942808" y="1532445"/>
                </a:cubicBezTo>
                <a:cubicBezTo>
                  <a:pt x="7935748" y="1532445"/>
                  <a:pt x="7928688" y="1532445"/>
                  <a:pt x="7921627" y="1532445"/>
                </a:cubicBezTo>
                <a:close/>
                <a:moveTo>
                  <a:pt x="2488746" y="1521855"/>
                </a:moveTo>
                <a:cubicBezTo>
                  <a:pt x="2495806" y="1521855"/>
                  <a:pt x="2502867" y="1525386"/>
                  <a:pt x="2509927" y="1532445"/>
                </a:cubicBezTo>
                <a:lnTo>
                  <a:pt x="2499337" y="1532445"/>
                </a:lnTo>
                <a:close/>
                <a:moveTo>
                  <a:pt x="7593326" y="1511264"/>
                </a:moveTo>
                <a:lnTo>
                  <a:pt x="7593326" y="1521855"/>
                </a:lnTo>
                <a:cubicBezTo>
                  <a:pt x="7600386" y="1521855"/>
                  <a:pt x="7607444" y="1521855"/>
                  <a:pt x="7614505" y="1521855"/>
                </a:cubicBezTo>
                <a:cubicBezTo>
                  <a:pt x="7607444" y="1514795"/>
                  <a:pt x="7600386" y="1511264"/>
                  <a:pt x="7593326" y="1511264"/>
                </a:cubicBezTo>
                <a:close/>
                <a:moveTo>
                  <a:pt x="3950223" y="1511264"/>
                </a:moveTo>
                <a:cubicBezTo>
                  <a:pt x="3950223" y="1511264"/>
                  <a:pt x="3946692" y="1514795"/>
                  <a:pt x="3939633" y="1521855"/>
                </a:cubicBezTo>
                <a:cubicBezTo>
                  <a:pt x="3939633" y="1521855"/>
                  <a:pt x="3941398" y="1523620"/>
                  <a:pt x="3944928" y="1527151"/>
                </a:cubicBezTo>
                <a:cubicBezTo>
                  <a:pt x="3948458" y="1530680"/>
                  <a:pt x="3950223" y="1532445"/>
                  <a:pt x="3950223" y="1532445"/>
                </a:cubicBezTo>
                <a:cubicBezTo>
                  <a:pt x="3971404" y="1539506"/>
                  <a:pt x="3981994" y="1539506"/>
                  <a:pt x="3981994" y="1532445"/>
                </a:cubicBezTo>
                <a:cubicBezTo>
                  <a:pt x="3981994" y="1525386"/>
                  <a:pt x="3978464" y="1521855"/>
                  <a:pt x="3971404" y="1521855"/>
                </a:cubicBezTo>
                <a:lnTo>
                  <a:pt x="3960812" y="1521855"/>
                </a:lnTo>
                <a:close/>
                <a:moveTo>
                  <a:pt x="7466240" y="1500674"/>
                </a:moveTo>
                <a:cubicBezTo>
                  <a:pt x="7466240" y="1500674"/>
                  <a:pt x="7469770" y="1500674"/>
                  <a:pt x="7476830" y="1500674"/>
                </a:cubicBezTo>
                <a:lnTo>
                  <a:pt x="7475135" y="1506605"/>
                </a:lnTo>
                <a:close/>
                <a:moveTo>
                  <a:pt x="3865500" y="1500674"/>
                </a:moveTo>
                <a:lnTo>
                  <a:pt x="3886681" y="1511264"/>
                </a:lnTo>
                <a:lnTo>
                  <a:pt x="3876090" y="1500674"/>
                </a:lnTo>
                <a:cubicBezTo>
                  <a:pt x="3869030" y="1500674"/>
                  <a:pt x="3865500" y="1500674"/>
                  <a:pt x="3865500" y="1500674"/>
                </a:cubicBezTo>
                <a:close/>
                <a:moveTo>
                  <a:pt x="2859410" y="1492576"/>
                </a:moveTo>
                <a:lnTo>
                  <a:pt x="2875296" y="1495379"/>
                </a:lnTo>
                <a:cubicBezTo>
                  <a:pt x="2892946" y="1498910"/>
                  <a:pt x="2903537" y="1500674"/>
                  <a:pt x="2907067" y="1500674"/>
                </a:cubicBezTo>
                <a:cubicBezTo>
                  <a:pt x="2910598" y="1500674"/>
                  <a:pt x="2915893" y="1502439"/>
                  <a:pt x="2922954" y="1505970"/>
                </a:cubicBezTo>
                <a:cubicBezTo>
                  <a:pt x="2930013" y="1509499"/>
                  <a:pt x="2940604" y="1511264"/>
                  <a:pt x="2954724" y="1511264"/>
                </a:cubicBezTo>
                <a:cubicBezTo>
                  <a:pt x="2997086" y="1518324"/>
                  <a:pt x="3035918" y="1528916"/>
                  <a:pt x="3071218" y="1543036"/>
                </a:cubicBezTo>
                <a:lnTo>
                  <a:pt x="3124171" y="1553626"/>
                </a:lnTo>
                <a:lnTo>
                  <a:pt x="3187714" y="1564218"/>
                </a:lnTo>
                <a:lnTo>
                  <a:pt x="3198303" y="1564218"/>
                </a:lnTo>
                <a:cubicBezTo>
                  <a:pt x="3205364" y="1564218"/>
                  <a:pt x="3208895" y="1567747"/>
                  <a:pt x="3208895" y="1574807"/>
                </a:cubicBezTo>
                <a:cubicBezTo>
                  <a:pt x="3230075" y="1588928"/>
                  <a:pt x="3268906" y="1595988"/>
                  <a:pt x="3325389" y="1595988"/>
                </a:cubicBezTo>
                <a:lnTo>
                  <a:pt x="3378341" y="1606578"/>
                </a:lnTo>
                <a:cubicBezTo>
                  <a:pt x="3427763" y="1634820"/>
                  <a:pt x="3456004" y="1645410"/>
                  <a:pt x="3463064" y="1638349"/>
                </a:cubicBezTo>
                <a:lnTo>
                  <a:pt x="3494834" y="1659530"/>
                </a:lnTo>
                <a:cubicBezTo>
                  <a:pt x="3494834" y="1666591"/>
                  <a:pt x="3501895" y="1670122"/>
                  <a:pt x="3516016" y="1670122"/>
                </a:cubicBezTo>
                <a:cubicBezTo>
                  <a:pt x="3530136" y="1670122"/>
                  <a:pt x="3540728" y="1671886"/>
                  <a:pt x="3547788" y="1675416"/>
                </a:cubicBezTo>
                <a:cubicBezTo>
                  <a:pt x="3554847" y="1678947"/>
                  <a:pt x="3563673" y="1680711"/>
                  <a:pt x="3574263" y="1680711"/>
                </a:cubicBezTo>
                <a:cubicBezTo>
                  <a:pt x="3584853" y="1680711"/>
                  <a:pt x="3590148" y="1682476"/>
                  <a:pt x="3590148" y="1686007"/>
                </a:cubicBezTo>
                <a:cubicBezTo>
                  <a:pt x="3590148" y="1689537"/>
                  <a:pt x="3593680" y="1691301"/>
                  <a:pt x="3600740" y="1691301"/>
                </a:cubicBezTo>
                <a:cubicBezTo>
                  <a:pt x="3628980" y="1691301"/>
                  <a:pt x="3636040" y="1698362"/>
                  <a:pt x="3621920" y="1712482"/>
                </a:cubicBezTo>
                <a:lnTo>
                  <a:pt x="3600740" y="1712482"/>
                </a:lnTo>
                <a:cubicBezTo>
                  <a:pt x="3600740" y="1705422"/>
                  <a:pt x="3593680" y="1705422"/>
                  <a:pt x="3579559" y="1712482"/>
                </a:cubicBezTo>
                <a:cubicBezTo>
                  <a:pt x="3579559" y="1712482"/>
                  <a:pt x="3577794" y="1710718"/>
                  <a:pt x="3574263" y="1707187"/>
                </a:cubicBezTo>
                <a:cubicBezTo>
                  <a:pt x="3570732" y="1703657"/>
                  <a:pt x="3567203" y="1701893"/>
                  <a:pt x="3563673" y="1701893"/>
                </a:cubicBezTo>
                <a:cubicBezTo>
                  <a:pt x="3560142" y="1701893"/>
                  <a:pt x="3556613" y="1701893"/>
                  <a:pt x="3553082" y="1701893"/>
                </a:cubicBezTo>
                <a:cubicBezTo>
                  <a:pt x="3549552" y="1701893"/>
                  <a:pt x="3544257" y="1701893"/>
                  <a:pt x="3537196" y="1701893"/>
                </a:cubicBezTo>
                <a:cubicBezTo>
                  <a:pt x="3537196" y="1701893"/>
                  <a:pt x="3537196" y="1698362"/>
                  <a:pt x="3537196" y="1691301"/>
                </a:cubicBezTo>
                <a:cubicBezTo>
                  <a:pt x="3537196" y="1684242"/>
                  <a:pt x="3533667" y="1680711"/>
                  <a:pt x="3526607" y="1680711"/>
                </a:cubicBezTo>
                <a:cubicBezTo>
                  <a:pt x="3519546" y="1687772"/>
                  <a:pt x="3519546" y="1691301"/>
                  <a:pt x="3526607" y="1691301"/>
                </a:cubicBezTo>
                <a:lnTo>
                  <a:pt x="3505426" y="1691301"/>
                </a:lnTo>
                <a:cubicBezTo>
                  <a:pt x="3505426" y="1684242"/>
                  <a:pt x="3500130" y="1680711"/>
                  <a:pt x="3489540" y="1680711"/>
                </a:cubicBezTo>
                <a:cubicBezTo>
                  <a:pt x="3478949" y="1680711"/>
                  <a:pt x="3473655" y="1678947"/>
                  <a:pt x="3473655" y="1675416"/>
                </a:cubicBezTo>
                <a:cubicBezTo>
                  <a:pt x="3473655" y="1671886"/>
                  <a:pt x="3470124" y="1670122"/>
                  <a:pt x="3463064" y="1670122"/>
                </a:cubicBezTo>
                <a:lnTo>
                  <a:pt x="3441882" y="1659530"/>
                </a:lnTo>
                <a:lnTo>
                  <a:pt x="3420703" y="1659530"/>
                </a:lnTo>
                <a:cubicBezTo>
                  <a:pt x="3420703" y="1659530"/>
                  <a:pt x="3415408" y="1659530"/>
                  <a:pt x="3404817" y="1659530"/>
                </a:cubicBezTo>
                <a:cubicBezTo>
                  <a:pt x="3394226" y="1659530"/>
                  <a:pt x="3383637" y="1657766"/>
                  <a:pt x="3373046" y="1654235"/>
                </a:cubicBezTo>
                <a:cubicBezTo>
                  <a:pt x="3362456" y="1650705"/>
                  <a:pt x="3357160" y="1647176"/>
                  <a:pt x="3357160" y="1643645"/>
                </a:cubicBezTo>
                <a:cubicBezTo>
                  <a:pt x="3357160" y="1640114"/>
                  <a:pt x="3351865" y="1638349"/>
                  <a:pt x="3341274" y="1638349"/>
                </a:cubicBezTo>
                <a:cubicBezTo>
                  <a:pt x="3330685" y="1638349"/>
                  <a:pt x="3314799" y="1633055"/>
                  <a:pt x="3293618" y="1622464"/>
                </a:cubicBezTo>
                <a:cubicBezTo>
                  <a:pt x="3272437" y="1611874"/>
                  <a:pt x="3253020" y="1606578"/>
                  <a:pt x="3235370" y="1606578"/>
                </a:cubicBezTo>
                <a:cubicBezTo>
                  <a:pt x="3217721" y="1606578"/>
                  <a:pt x="3208895" y="1603047"/>
                  <a:pt x="3208895" y="1595988"/>
                </a:cubicBezTo>
                <a:cubicBezTo>
                  <a:pt x="3208895" y="1595988"/>
                  <a:pt x="3205364" y="1595988"/>
                  <a:pt x="3198303" y="1595988"/>
                </a:cubicBezTo>
                <a:cubicBezTo>
                  <a:pt x="3191243" y="1595988"/>
                  <a:pt x="3187714" y="1595988"/>
                  <a:pt x="3187714" y="1595988"/>
                </a:cubicBezTo>
                <a:cubicBezTo>
                  <a:pt x="3173593" y="1595988"/>
                  <a:pt x="3163002" y="1592458"/>
                  <a:pt x="3155942" y="1585397"/>
                </a:cubicBezTo>
                <a:cubicBezTo>
                  <a:pt x="3148882" y="1585397"/>
                  <a:pt x="3141821" y="1583632"/>
                  <a:pt x="3134762" y="1580103"/>
                </a:cubicBezTo>
                <a:cubicBezTo>
                  <a:pt x="3127701" y="1576572"/>
                  <a:pt x="3120641" y="1574807"/>
                  <a:pt x="3113581" y="1574807"/>
                </a:cubicBezTo>
                <a:cubicBezTo>
                  <a:pt x="3106520" y="1574807"/>
                  <a:pt x="3097696" y="1573043"/>
                  <a:pt x="3087104" y="1569512"/>
                </a:cubicBezTo>
                <a:cubicBezTo>
                  <a:pt x="3076514" y="1565982"/>
                  <a:pt x="3067689" y="1560687"/>
                  <a:pt x="3060629" y="1553626"/>
                </a:cubicBezTo>
                <a:cubicBezTo>
                  <a:pt x="3046508" y="1546566"/>
                  <a:pt x="3030623" y="1543036"/>
                  <a:pt x="3012972" y="1543036"/>
                </a:cubicBezTo>
                <a:cubicBezTo>
                  <a:pt x="2995320" y="1543036"/>
                  <a:pt x="2986495" y="1543036"/>
                  <a:pt x="2986495" y="1543036"/>
                </a:cubicBezTo>
                <a:cubicBezTo>
                  <a:pt x="2979435" y="1535976"/>
                  <a:pt x="2975906" y="1532445"/>
                  <a:pt x="2975906" y="1532445"/>
                </a:cubicBezTo>
                <a:cubicBezTo>
                  <a:pt x="2968845" y="1532445"/>
                  <a:pt x="2965314" y="1532445"/>
                  <a:pt x="2965314" y="1532445"/>
                </a:cubicBezTo>
                <a:cubicBezTo>
                  <a:pt x="2965314" y="1532445"/>
                  <a:pt x="2961785" y="1532445"/>
                  <a:pt x="2954724" y="1532445"/>
                </a:cubicBezTo>
                <a:cubicBezTo>
                  <a:pt x="2947664" y="1532445"/>
                  <a:pt x="2942368" y="1530680"/>
                  <a:pt x="2938840" y="1527151"/>
                </a:cubicBezTo>
                <a:cubicBezTo>
                  <a:pt x="2935308" y="1523620"/>
                  <a:pt x="2931779" y="1520091"/>
                  <a:pt x="2928248" y="1516560"/>
                </a:cubicBezTo>
                <a:cubicBezTo>
                  <a:pt x="2924719" y="1513030"/>
                  <a:pt x="2919423" y="1511264"/>
                  <a:pt x="2912362" y="1511264"/>
                </a:cubicBezTo>
                <a:lnTo>
                  <a:pt x="2891182" y="1521855"/>
                </a:lnTo>
                <a:cubicBezTo>
                  <a:pt x="2877061" y="1514795"/>
                  <a:pt x="2866471" y="1511264"/>
                  <a:pt x="2859410" y="1511264"/>
                </a:cubicBezTo>
                <a:close/>
                <a:moveTo>
                  <a:pt x="8779451" y="1490084"/>
                </a:moveTo>
                <a:lnTo>
                  <a:pt x="8779451" y="1500674"/>
                </a:lnTo>
                <a:cubicBezTo>
                  <a:pt x="8779451" y="1500674"/>
                  <a:pt x="8775920" y="1500674"/>
                  <a:pt x="8768861" y="1500674"/>
                </a:cubicBezTo>
                <a:cubicBezTo>
                  <a:pt x="8775920" y="1493614"/>
                  <a:pt x="8779451" y="1490084"/>
                  <a:pt x="8779451" y="1490084"/>
                </a:cubicBezTo>
                <a:close/>
                <a:moveTo>
                  <a:pt x="7603915" y="1490084"/>
                </a:moveTo>
                <a:lnTo>
                  <a:pt x="7593326" y="1500674"/>
                </a:lnTo>
                <a:cubicBezTo>
                  <a:pt x="7593326" y="1500674"/>
                  <a:pt x="7596855" y="1500674"/>
                  <a:pt x="7603915" y="1500674"/>
                </a:cubicBezTo>
                <a:cubicBezTo>
                  <a:pt x="7603915" y="1500674"/>
                  <a:pt x="7603915" y="1497143"/>
                  <a:pt x="7603915" y="1490084"/>
                </a:cubicBezTo>
                <a:close/>
                <a:moveTo>
                  <a:pt x="7169708" y="1490084"/>
                </a:moveTo>
                <a:cubicBezTo>
                  <a:pt x="7169708" y="1497143"/>
                  <a:pt x="7173238" y="1500674"/>
                  <a:pt x="7180299" y="1500674"/>
                </a:cubicBezTo>
                <a:lnTo>
                  <a:pt x="7180299" y="1490084"/>
                </a:lnTo>
                <a:close/>
                <a:moveTo>
                  <a:pt x="7042622" y="1490084"/>
                </a:moveTo>
                <a:cubicBezTo>
                  <a:pt x="7042622" y="1490084"/>
                  <a:pt x="7044389" y="1493614"/>
                  <a:pt x="7047918" y="1500674"/>
                </a:cubicBezTo>
                <a:cubicBezTo>
                  <a:pt x="7051448" y="1507735"/>
                  <a:pt x="7062039" y="1513030"/>
                  <a:pt x="7079689" y="1516560"/>
                </a:cubicBezTo>
                <a:cubicBezTo>
                  <a:pt x="7097341" y="1520091"/>
                  <a:pt x="7106166" y="1521855"/>
                  <a:pt x="7106166" y="1521855"/>
                </a:cubicBezTo>
                <a:lnTo>
                  <a:pt x="7137937" y="1521855"/>
                </a:lnTo>
                <a:cubicBezTo>
                  <a:pt x="7137937" y="1528916"/>
                  <a:pt x="7141466" y="1532445"/>
                  <a:pt x="7148526" y="1532445"/>
                </a:cubicBezTo>
                <a:cubicBezTo>
                  <a:pt x="7155588" y="1532445"/>
                  <a:pt x="7162648" y="1532445"/>
                  <a:pt x="7169708" y="1532445"/>
                </a:cubicBezTo>
                <a:cubicBezTo>
                  <a:pt x="7169708" y="1539506"/>
                  <a:pt x="7171474" y="1543036"/>
                  <a:pt x="7175004" y="1543036"/>
                </a:cubicBezTo>
                <a:cubicBezTo>
                  <a:pt x="7178533" y="1543036"/>
                  <a:pt x="7183828" y="1539506"/>
                  <a:pt x="7190889" y="1532445"/>
                </a:cubicBezTo>
                <a:lnTo>
                  <a:pt x="7201480" y="1553626"/>
                </a:lnTo>
                <a:cubicBezTo>
                  <a:pt x="7194418" y="1560687"/>
                  <a:pt x="7197949" y="1560687"/>
                  <a:pt x="7212070" y="1553626"/>
                </a:cubicBezTo>
                <a:cubicBezTo>
                  <a:pt x="7219130" y="1553626"/>
                  <a:pt x="7222660" y="1557157"/>
                  <a:pt x="7222660" y="1564218"/>
                </a:cubicBezTo>
                <a:lnTo>
                  <a:pt x="7243841" y="1564218"/>
                </a:lnTo>
                <a:cubicBezTo>
                  <a:pt x="7243841" y="1564218"/>
                  <a:pt x="7245607" y="1562451"/>
                  <a:pt x="7249136" y="1558922"/>
                </a:cubicBezTo>
                <a:cubicBezTo>
                  <a:pt x="7252666" y="1555391"/>
                  <a:pt x="7254432" y="1553626"/>
                  <a:pt x="7254432" y="1553626"/>
                </a:cubicBezTo>
                <a:cubicBezTo>
                  <a:pt x="7254432" y="1546566"/>
                  <a:pt x="7254432" y="1543036"/>
                  <a:pt x="7254432" y="1543036"/>
                </a:cubicBezTo>
                <a:lnTo>
                  <a:pt x="7243841" y="1532445"/>
                </a:lnTo>
                <a:cubicBezTo>
                  <a:pt x="7236780" y="1532445"/>
                  <a:pt x="7233251" y="1532445"/>
                  <a:pt x="7233251" y="1532445"/>
                </a:cubicBezTo>
                <a:cubicBezTo>
                  <a:pt x="7233251" y="1532445"/>
                  <a:pt x="7233251" y="1535976"/>
                  <a:pt x="7233251" y="1543036"/>
                </a:cubicBezTo>
                <a:cubicBezTo>
                  <a:pt x="7226190" y="1535976"/>
                  <a:pt x="7222660" y="1532445"/>
                  <a:pt x="7222660" y="1532445"/>
                </a:cubicBezTo>
                <a:cubicBezTo>
                  <a:pt x="7222660" y="1532445"/>
                  <a:pt x="7219130" y="1528916"/>
                  <a:pt x="7212070" y="1521855"/>
                </a:cubicBezTo>
                <a:cubicBezTo>
                  <a:pt x="7212070" y="1514795"/>
                  <a:pt x="7210304" y="1513030"/>
                  <a:pt x="7206774" y="1516560"/>
                </a:cubicBezTo>
                <a:cubicBezTo>
                  <a:pt x="7203245" y="1520091"/>
                  <a:pt x="7197949" y="1521855"/>
                  <a:pt x="7190889" y="1521855"/>
                </a:cubicBezTo>
                <a:lnTo>
                  <a:pt x="7180299" y="1532445"/>
                </a:lnTo>
                <a:lnTo>
                  <a:pt x="7169708" y="1521855"/>
                </a:lnTo>
                <a:cubicBezTo>
                  <a:pt x="7162648" y="1514795"/>
                  <a:pt x="7159118" y="1511264"/>
                  <a:pt x="7159118" y="1511264"/>
                </a:cubicBezTo>
                <a:cubicBezTo>
                  <a:pt x="7159118" y="1511264"/>
                  <a:pt x="7155588" y="1507735"/>
                  <a:pt x="7148526" y="1500674"/>
                </a:cubicBezTo>
                <a:cubicBezTo>
                  <a:pt x="7141466" y="1500674"/>
                  <a:pt x="7136170" y="1500674"/>
                  <a:pt x="7132641" y="1500674"/>
                </a:cubicBezTo>
                <a:cubicBezTo>
                  <a:pt x="7129112" y="1500674"/>
                  <a:pt x="7127347" y="1500674"/>
                  <a:pt x="7127347" y="1500674"/>
                </a:cubicBezTo>
                <a:cubicBezTo>
                  <a:pt x="7120285" y="1500674"/>
                  <a:pt x="7116756" y="1500674"/>
                  <a:pt x="7116756" y="1500674"/>
                </a:cubicBezTo>
                <a:cubicBezTo>
                  <a:pt x="7109696" y="1493614"/>
                  <a:pt x="7099106" y="1490084"/>
                  <a:pt x="7084985" y="1490084"/>
                </a:cubicBezTo>
                <a:cubicBezTo>
                  <a:pt x="7070866" y="1490084"/>
                  <a:pt x="7056744" y="1490084"/>
                  <a:pt x="7042622" y="1490084"/>
                </a:cubicBezTo>
                <a:close/>
                <a:moveTo>
                  <a:pt x="3198303" y="1490084"/>
                </a:moveTo>
                <a:lnTo>
                  <a:pt x="3198303" y="1500674"/>
                </a:lnTo>
                <a:lnTo>
                  <a:pt x="3208895" y="1500674"/>
                </a:lnTo>
                <a:close/>
                <a:moveTo>
                  <a:pt x="2859410" y="1490084"/>
                </a:moveTo>
                <a:lnTo>
                  <a:pt x="2859410" y="1492576"/>
                </a:lnTo>
                <a:lnTo>
                  <a:pt x="2857293" y="1492202"/>
                </a:lnTo>
                <a:close/>
                <a:moveTo>
                  <a:pt x="2827639" y="1490084"/>
                </a:moveTo>
                <a:cubicBezTo>
                  <a:pt x="2827639" y="1490084"/>
                  <a:pt x="2831170" y="1490084"/>
                  <a:pt x="2838230" y="1490084"/>
                </a:cubicBezTo>
                <a:cubicBezTo>
                  <a:pt x="2841760" y="1490084"/>
                  <a:pt x="2846615" y="1490526"/>
                  <a:pt x="2852791" y="1491408"/>
                </a:cubicBezTo>
                <a:lnTo>
                  <a:pt x="2857293" y="1492202"/>
                </a:lnTo>
                <a:lnTo>
                  <a:pt x="2848820" y="1500674"/>
                </a:lnTo>
                <a:cubicBezTo>
                  <a:pt x="2841760" y="1507735"/>
                  <a:pt x="2841760" y="1511264"/>
                  <a:pt x="2848820" y="1511264"/>
                </a:cubicBezTo>
                <a:cubicBezTo>
                  <a:pt x="2855879" y="1511264"/>
                  <a:pt x="2859410" y="1513030"/>
                  <a:pt x="2859410" y="1516560"/>
                </a:cubicBezTo>
                <a:cubicBezTo>
                  <a:pt x="2859410" y="1520091"/>
                  <a:pt x="2855879" y="1521855"/>
                  <a:pt x="2848820" y="1521855"/>
                </a:cubicBezTo>
                <a:cubicBezTo>
                  <a:pt x="2841760" y="1521855"/>
                  <a:pt x="2834700" y="1521855"/>
                  <a:pt x="2827639" y="1521855"/>
                </a:cubicBezTo>
                <a:cubicBezTo>
                  <a:pt x="2820579" y="1521855"/>
                  <a:pt x="2818815" y="1516560"/>
                  <a:pt x="2822344" y="1505970"/>
                </a:cubicBezTo>
                <a:cubicBezTo>
                  <a:pt x="2825875" y="1495379"/>
                  <a:pt x="2827639" y="1490084"/>
                  <a:pt x="2827639" y="1490084"/>
                </a:cubicBezTo>
                <a:close/>
                <a:moveTo>
                  <a:pt x="3947576" y="1484789"/>
                </a:moveTo>
                <a:cubicBezTo>
                  <a:pt x="3942280" y="1484789"/>
                  <a:pt x="3939633" y="1486555"/>
                  <a:pt x="3939633" y="1490084"/>
                </a:cubicBezTo>
                <a:lnTo>
                  <a:pt x="3950223" y="1500674"/>
                </a:lnTo>
                <a:cubicBezTo>
                  <a:pt x="3964344" y="1500674"/>
                  <a:pt x="3971404" y="1500674"/>
                  <a:pt x="3971404" y="1500674"/>
                </a:cubicBezTo>
                <a:cubicBezTo>
                  <a:pt x="3971404" y="1500674"/>
                  <a:pt x="3974934" y="1500674"/>
                  <a:pt x="3981994" y="1500674"/>
                </a:cubicBezTo>
                <a:lnTo>
                  <a:pt x="4003175" y="1511264"/>
                </a:lnTo>
                <a:cubicBezTo>
                  <a:pt x="4003175" y="1504205"/>
                  <a:pt x="3992585" y="1497143"/>
                  <a:pt x="3971404" y="1490084"/>
                </a:cubicBezTo>
                <a:cubicBezTo>
                  <a:pt x="3960812" y="1486555"/>
                  <a:pt x="3952870" y="1484789"/>
                  <a:pt x="3947576" y="1484789"/>
                </a:cubicBezTo>
                <a:close/>
                <a:moveTo>
                  <a:pt x="8726499" y="1479493"/>
                </a:moveTo>
                <a:lnTo>
                  <a:pt x="8737089" y="1479493"/>
                </a:lnTo>
                <a:lnTo>
                  <a:pt x="8726499" y="1490084"/>
                </a:lnTo>
                <a:cubicBezTo>
                  <a:pt x="8726499" y="1483024"/>
                  <a:pt x="8726499" y="1479493"/>
                  <a:pt x="8726499" y="1479493"/>
                </a:cubicBezTo>
                <a:close/>
                <a:moveTo>
                  <a:pt x="8345244" y="1479493"/>
                </a:moveTo>
                <a:cubicBezTo>
                  <a:pt x="8352305" y="1479493"/>
                  <a:pt x="8355835" y="1479493"/>
                  <a:pt x="8355835" y="1479493"/>
                </a:cubicBezTo>
                <a:lnTo>
                  <a:pt x="8345244" y="1490084"/>
                </a:lnTo>
                <a:close/>
                <a:moveTo>
                  <a:pt x="3791367" y="1479493"/>
                </a:moveTo>
                <a:cubicBezTo>
                  <a:pt x="3791367" y="1479493"/>
                  <a:pt x="3794898" y="1481258"/>
                  <a:pt x="3801956" y="1484789"/>
                </a:cubicBezTo>
                <a:cubicBezTo>
                  <a:pt x="3809017" y="1488320"/>
                  <a:pt x="3812548" y="1490084"/>
                  <a:pt x="3812548" y="1490084"/>
                </a:cubicBezTo>
                <a:cubicBezTo>
                  <a:pt x="3812548" y="1490084"/>
                  <a:pt x="3812548" y="1488320"/>
                  <a:pt x="3812548" y="1484789"/>
                </a:cubicBezTo>
                <a:cubicBezTo>
                  <a:pt x="3812548" y="1481258"/>
                  <a:pt x="3809017" y="1479493"/>
                  <a:pt x="3801956" y="1479493"/>
                </a:cubicBezTo>
                <a:close/>
                <a:moveTo>
                  <a:pt x="3102990" y="1479493"/>
                </a:moveTo>
                <a:cubicBezTo>
                  <a:pt x="3095930" y="1479493"/>
                  <a:pt x="3092399" y="1481258"/>
                  <a:pt x="3092399" y="1484789"/>
                </a:cubicBezTo>
                <a:cubicBezTo>
                  <a:pt x="3092399" y="1488320"/>
                  <a:pt x="3092399" y="1490084"/>
                  <a:pt x="3092399" y="1490084"/>
                </a:cubicBezTo>
                <a:cubicBezTo>
                  <a:pt x="3092399" y="1490084"/>
                  <a:pt x="3095930" y="1490084"/>
                  <a:pt x="3102990" y="1490084"/>
                </a:cubicBezTo>
                <a:cubicBezTo>
                  <a:pt x="3110050" y="1490084"/>
                  <a:pt x="3113581" y="1488320"/>
                  <a:pt x="3113581" y="1484789"/>
                </a:cubicBezTo>
                <a:cubicBezTo>
                  <a:pt x="3113581" y="1481258"/>
                  <a:pt x="3110050" y="1479493"/>
                  <a:pt x="3102990" y="1479493"/>
                </a:cubicBezTo>
                <a:close/>
                <a:moveTo>
                  <a:pt x="8165206" y="1468903"/>
                </a:moveTo>
                <a:lnTo>
                  <a:pt x="8175798" y="1468903"/>
                </a:lnTo>
                <a:lnTo>
                  <a:pt x="8186387" y="1479493"/>
                </a:lnTo>
                <a:cubicBezTo>
                  <a:pt x="8179327" y="1479493"/>
                  <a:pt x="8174031" y="1477728"/>
                  <a:pt x="8170502" y="1474199"/>
                </a:cubicBezTo>
                <a:cubicBezTo>
                  <a:pt x="8166973" y="1470668"/>
                  <a:pt x="8165206" y="1468903"/>
                  <a:pt x="8165206" y="1468903"/>
                </a:cubicBezTo>
                <a:close/>
                <a:moveTo>
                  <a:pt x="7529782" y="1468903"/>
                </a:moveTo>
                <a:lnTo>
                  <a:pt x="7519192" y="1479493"/>
                </a:lnTo>
                <a:lnTo>
                  <a:pt x="7540374" y="1479493"/>
                </a:lnTo>
                <a:cubicBezTo>
                  <a:pt x="7540374" y="1479493"/>
                  <a:pt x="7536842" y="1475964"/>
                  <a:pt x="7529782" y="1468903"/>
                </a:cubicBezTo>
                <a:close/>
                <a:moveTo>
                  <a:pt x="2817049" y="1468903"/>
                </a:moveTo>
                <a:lnTo>
                  <a:pt x="2827639" y="1468903"/>
                </a:lnTo>
                <a:cubicBezTo>
                  <a:pt x="2827639" y="1475964"/>
                  <a:pt x="2824109" y="1479493"/>
                  <a:pt x="2817049" y="1479493"/>
                </a:cubicBezTo>
                <a:cubicBezTo>
                  <a:pt x="2809989" y="1479493"/>
                  <a:pt x="2806458" y="1479493"/>
                  <a:pt x="2806458" y="1479493"/>
                </a:cubicBezTo>
                <a:cubicBezTo>
                  <a:pt x="2806458" y="1479493"/>
                  <a:pt x="2808223" y="1477728"/>
                  <a:pt x="2811755" y="1474199"/>
                </a:cubicBezTo>
                <a:cubicBezTo>
                  <a:pt x="2815283" y="1470668"/>
                  <a:pt x="2817049" y="1468903"/>
                  <a:pt x="2817049" y="1468903"/>
                </a:cubicBezTo>
                <a:close/>
                <a:moveTo>
                  <a:pt x="7593326" y="1458312"/>
                </a:moveTo>
                <a:lnTo>
                  <a:pt x="7593326" y="1468903"/>
                </a:lnTo>
                <a:lnTo>
                  <a:pt x="7603915" y="1468903"/>
                </a:lnTo>
                <a:cubicBezTo>
                  <a:pt x="7603915" y="1461843"/>
                  <a:pt x="7600386" y="1458312"/>
                  <a:pt x="7593326" y="1458312"/>
                </a:cubicBezTo>
                <a:close/>
                <a:moveTo>
                  <a:pt x="6979081" y="1458312"/>
                </a:moveTo>
                <a:cubicBezTo>
                  <a:pt x="6972020" y="1458312"/>
                  <a:pt x="6968491" y="1461843"/>
                  <a:pt x="6968491" y="1468903"/>
                </a:cubicBezTo>
                <a:cubicBezTo>
                  <a:pt x="6968491" y="1468903"/>
                  <a:pt x="6964960" y="1468903"/>
                  <a:pt x="6957900" y="1468903"/>
                </a:cubicBezTo>
                <a:cubicBezTo>
                  <a:pt x="6950840" y="1461843"/>
                  <a:pt x="6947310" y="1461843"/>
                  <a:pt x="6947310" y="1468903"/>
                </a:cubicBezTo>
                <a:cubicBezTo>
                  <a:pt x="6947310" y="1475964"/>
                  <a:pt x="6947310" y="1481258"/>
                  <a:pt x="6947310" y="1484789"/>
                </a:cubicBezTo>
                <a:cubicBezTo>
                  <a:pt x="6947310" y="1488320"/>
                  <a:pt x="6949074" y="1488320"/>
                  <a:pt x="6952604" y="1484789"/>
                </a:cubicBezTo>
                <a:cubicBezTo>
                  <a:pt x="6956135" y="1481258"/>
                  <a:pt x="6961429" y="1483024"/>
                  <a:pt x="6968491" y="1490084"/>
                </a:cubicBezTo>
                <a:lnTo>
                  <a:pt x="7000262" y="1490084"/>
                </a:lnTo>
                <a:cubicBezTo>
                  <a:pt x="7000262" y="1490084"/>
                  <a:pt x="7003792" y="1490084"/>
                  <a:pt x="7010852" y="1490084"/>
                </a:cubicBezTo>
                <a:lnTo>
                  <a:pt x="7021443" y="1490084"/>
                </a:lnTo>
                <a:cubicBezTo>
                  <a:pt x="7014381" y="1483024"/>
                  <a:pt x="7014381" y="1479493"/>
                  <a:pt x="7021443" y="1479493"/>
                </a:cubicBezTo>
                <a:lnTo>
                  <a:pt x="7010852" y="1468903"/>
                </a:lnTo>
                <a:lnTo>
                  <a:pt x="6989670" y="1468903"/>
                </a:lnTo>
                <a:cubicBezTo>
                  <a:pt x="6989670" y="1461843"/>
                  <a:pt x="6986141" y="1458312"/>
                  <a:pt x="6979081" y="1458312"/>
                </a:cubicBezTo>
                <a:close/>
                <a:moveTo>
                  <a:pt x="2986495" y="1458312"/>
                </a:moveTo>
                <a:cubicBezTo>
                  <a:pt x="2986495" y="1458312"/>
                  <a:pt x="2986495" y="1461843"/>
                  <a:pt x="2986495" y="1468903"/>
                </a:cubicBezTo>
                <a:cubicBezTo>
                  <a:pt x="2986495" y="1468903"/>
                  <a:pt x="2990026" y="1468903"/>
                  <a:pt x="2997086" y="1468903"/>
                </a:cubicBezTo>
                <a:close/>
                <a:moveTo>
                  <a:pt x="8196979" y="1453018"/>
                </a:moveTo>
                <a:cubicBezTo>
                  <a:pt x="8204038" y="1453018"/>
                  <a:pt x="8214629" y="1454783"/>
                  <a:pt x="8228750" y="1458312"/>
                </a:cubicBezTo>
                <a:lnTo>
                  <a:pt x="8218160" y="1458312"/>
                </a:lnTo>
                <a:cubicBezTo>
                  <a:pt x="8211098" y="1458312"/>
                  <a:pt x="8205802" y="1458312"/>
                  <a:pt x="8202273" y="1458312"/>
                </a:cubicBezTo>
                <a:cubicBezTo>
                  <a:pt x="8198743" y="1458312"/>
                  <a:pt x="8193449" y="1458312"/>
                  <a:pt x="8186387" y="1458312"/>
                </a:cubicBezTo>
                <a:cubicBezTo>
                  <a:pt x="8186387" y="1454783"/>
                  <a:pt x="8189917" y="1453018"/>
                  <a:pt x="8196979" y="1453018"/>
                </a:cubicBezTo>
                <a:close/>
                <a:moveTo>
                  <a:pt x="7806457" y="1451694"/>
                </a:moveTo>
                <a:cubicBezTo>
                  <a:pt x="7805574" y="1452577"/>
                  <a:pt x="7805134" y="1454783"/>
                  <a:pt x="7805134" y="1458312"/>
                </a:cubicBezTo>
                <a:cubicBezTo>
                  <a:pt x="7798072" y="1465372"/>
                  <a:pt x="7808663" y="1472434"/>
                  <a:pt x="7836904" y="1479493"/>
                </a:cubicBezTo>
                <a:cubicBezTo>
                  <a:pt x="7843965" y="1479493"/>
                  <a:pt x="7851024" y="1481258"/>
                  <a:pt x="7858085" y="1484789"/>
                </a:cubicBezTo>
                <a:cubicBezTo>
                  <a:pt x="7865146" y="1488320"/>
                  <a:pt x="7872205" y="1490084"/>
                  <a:pt x="7879267" y="1490084"/>
                </a:cubicBezTo>
                <a:cubicBezTo>
                  <a:pt x="7879267" y="1490084"/>
                  <a:pt x="7882796" y="1490084"/>
                  <a:pt x="7889856" y="1490084"/>
                </a:cubicBezTo>
                <a:lnTo>
                  <a:pt x="7900446" y="1479493"/>
                </a:lnTo>
                <a:cubicBezTo>
                  <a:pt x="7893386" y="1479493"/>
                  <a:pt x="7882796" y="1479493"/>
                  <a:pt x="7868675" y="1479493"/>
                </a:cubicBezTo>
                <a:lnTo>
                  <a:pt x="7858085" y="1468903"/>
                </a:lnTo>
                <a:lnTo>
                  <a:pt x="7836904" y="1468903"/>
                </a:lnTo>
                <a:cubicBezTo>
                  <a:pt x="7822784" y="1461843"/>
                  <a:pt x="7813957" y="1456547"/>
                  <a:pt x="7810428" y="1453018"/>
                </a:cubicBezTo>
                <a:cubicBezTo>
                  <a:pt x="7808663" y="1451253"/>
                  <a:pt x="7807340" y="1450812"/>
                  <a:pt x="7806457" y="1451694"/>
                </a:cubicBezTo>
                <a:close/>
                <a:moveTo>
                  <a:pt x="7392107" y="1447722"/>
                </a:moveTo>
                <a:cubicBezTo>
                  <a:pt x="7399168" y="1454783"/>
                  <a:pt x="7402697" y="1458312"/>
                  <a:pt x="7402697" y="1458312"/>
                </a:cubicBezTo>
                <a:lnTo>
                  <a:pt x="7402697" y="1479493"/>
                </a:lnTo>
                <a:cubicBezTo>
                  <a:pt x="7409759" y="1486554"/>
                  <a:pt x="7411522" y="1491849"/>
                  <a:pt x="7407992" y="1495379"/>
                </a:cubicBezTo>
                <a:cubicBezTo>
                  <a:pt x="7404463" y="1498910"/>
                  <a:pt x="7402697" y="1502439"/>
                  <a:pt x="7402697" y="1505970"/>
                </a:cubicBezTo>
                <a:cubicBezTo>
                  <a:pt x="7402697" y="1509499"/>
                  <a:pt x="7406226" y="1511264"/>
                  <a:pt x="7413288" y="1511264"/>
                </a:cubicBezTo>
                <a:cubicBezTo>
                  <a:pt x="7420348" y="1511264"/>
                  <a:pt x="7423878" y="1504205"/>
                  <a:pt x="7423878" y="1490084"/>
                </a:cubicBezTo>
                <a:cubicBezTo>
                  <a:pt x="7416818" y="1483024"/>
                  <a:pt x="7430938" y="1486554"/>
                  <a:pt x="7466240" y="1500674"/>
                </a:cubicBezTo>
                <a:cubicBezTo>
                  <a:pt x="7466240" y="1500674"/>
                  <a:pt x="7466240" y="1504205"/>
                  <a:pt x="7466240" y="1511264"/>
                </a:cubicBezTo>
                <a:cubicBezTo>
                  <a:pt x="7459178" y="1511264"/>
                  <a:pt x="7455649" y="1511264"/>
                  <a:pt x="7455649" y="1511264"/>
                </a:cubicBezTo>
                <a:lnTo>
                  <a:pt x="7434468" y="1511264"/>
                </a:lnTo>
                <a:cubicBezTo>
                  <a:pt x="7434468" y="1511264"/>
                  <a:pt x="7434468" y="1513030"/>
                  <a:pt x="7434468" y="1516560"/>
                </a:cubicBezTo>
                <a:cubicBezTo>
                  <a:pt x="7434468" y="1520091"/>
                  <a:pt x="7437999" y="1521855"/>
                  <a:pt x="7445059" y="1521855"/>
                </a:cubicBezTo>
                <a:cubicBezTo>
                  <a:pt x="7452120" y="1521855"/>
                  <a:pt x="7459178" y="1520091"/>
                  <a:pt x="7466240" y="1516560"/>
                </a:cubicBezTo>
                <a:cubicBezTo>
                  <a:pt x="7469770" y="1514795"/>
                  <a:pt x="7472418" y="1512589"/>
                  <a:pt x="7474183" y="1509941"/>
                </a:cubicBezTo>
                <a:lnTo>
                  <a:pt x="7475135" y="1506605"/>
                </a:lnTo>
                <a:lnTo>
                  <a:pt x="7480140" y="1509941"/>
                </a:lnTo>
                <a:cubicBezTo>
                  <a:pt x="7492054" y="1517883"/>
                  <a:pt x="7498011" y="1521855"/>
                  <a:pt x="7498011" y="1521855"/>
                </a:cubicBezTo>
                <a:lnTo>
                  <a:pt x="7481067" y="1530328"/>
                </a:lnTo>
                <a:lnTo>
                  <a:pt x="7487420" y="1543036"/>
                </a:lnTo>
                <a:cubicBezTo>
                  <a:pt x="7494482" y="1543036"/>
                  <a:pt x="7503307" y="1539506"/>
                  <a:pt x="7513896" y="1532445"/>
                </a:cubicBezTo>
                <a:cubicBezTo>
                  <a:pt x="7524486" y="1525386"/>
                  <a:pt x="7529782" y="1521855"/>
                  <a:pt x="7529782" y="1521855"/>
                </a:cubicBezTo>
                <a:lnTo>
                  <a:pt x="7561553" y="1521855"/>
                </a:lnTo>
                <a:cubicBezTo>
                  <a:pt x="7568615" y="1507735"/>
                  <a:pt x="7565082" y="1504205"/>
                  <a:pt x="7550963" y="1511264"/>
                </a:cubicBezTo>
                <a:lnTo>
                  <a:pt x="7529782" y="1511264"/>
                </a:lnTo>
                <a:lnTo>
                  <a:pt x="7529782" y="1500674"/>
                </a:lnTo>
                <a:cubicBezTo>
                  <a:pt x="7522722" y="1500674"/>
                  <a:pt x="7517426" y="1498910"/>
                  <a:pt x="7513896" y="1495379"/>
                </a:cubicBezTo>
                <a:cubicBezTo>
                  <a:pt x="7510367" y="1491849"/>
                  <a:pt x="7505072" y="1490084"/>
                  <a:pt x="7498011" y="1490084"/>
                </a:cubicBezTo>
                <a:lnTo>
                  <a:pt x="7413288" y="1479493"/>
                </a:lnTo>
                <a:cubicBezTo>
                  <a:pt x="7413288" y="1479493"/>
                  <a:pt x="7413288" y="1475964"/>
                  <a:pt x="7413288" y="1468903"/>
                </a:cubicBezTo>
                <a:cubicBezTo>
                  <a:pt x="7413288" y="1461843"/>
                  <a:pt x="7415053" y="1458312"/>
                  <a:pt x="7418582" y="1458312"/>
                </a:cubicBezTo>
                <a:cubicBezTo>
                  <a:pt x="7422112" y="1458312"/>
                  <a:pt x="7420348" y="1454783"/>
                  <a:pt x="7413288" y="1447722"/>
                </a:cubicBezTo>
                <a:close/>
                <a:moveTo>
                  <a:pt x="7376222" y="1447722"/>
                </a:moveTo>
                <a:cubicBezTo>
                  <a:pt x="7372692" y="1447722"/>
                  <a:pt x="7363866" y="1451253"/>
                  <a:pt x="7349745" y="1458312"/>
                </a:cubicBezTo>
                <a:lnTo>
                  <a:pt x="7360336" y="1468903"/>
                </a:lnTo>
                <a:cubicBezTo>
                  <a:pt x="7367396" y="1468903"/>
                  <a:pt x="7374456" y="1472434"/>
                  <a:pt x="7381516" y="1479493"/>
                </a:cubicBezTo>
                <a:lnTo>
                  <a:pt x="7392107" y="1479493"/>
                </a:lnTo>
                <a:cubicBezTo>
                  <a:pt x="7385047" y="1472434"/>
                  <a:pt x="7381516" y="1465372"/>
                  <a:pt x="7381516" y="1458312"/>
                </a:cubicBezTo>
                <a:cubicBezTo>
                  <a:pt x="7381516" y="1451253"/>
                  <a:pt x="7379751" y="1447722"/>
                  <a:pt x="7376222" y="1447722"/>
                </a:cubicBezTo>
                <a:close/>
                <a:moveTo>
                  <a:pt x="2806458" y="1447722"/>
                </a:moveTo>
                <a:lnTo>
                  <a:pt x="2817049" y="1458312"/>
                </a:lnTo>
                <a:cubicBezTo>
                  <a:pt x="2809989" y="1458312"/>
                  <a:pt x="2806458" y="1458312"/>
                  <a:pt x="2806458" y="1458312"/>
                </a:cubicBezTo>
                <a:lnTo>
                  <a:pt x="2795868" y="1458312"/>
                </a:lnTo>
                <a:close/>
                <a:moveTo>
                  <a:pt x="2639660" y="1441103"/>
                </a:moveTo>
                <a:cubicBezTo>
                  <a:pt x="2637895" y="1441985"/>
                  <a:pt x="2637012" y="1444193"/>
                  <a:pt x="2637012" y="1447722"/>
                </a:cubicBezTo>
                <a:cubicBezTo>
                  <a:pt x="2629952" y="1454783"/>
                  <a:pt x="2629952" y="1458312"/>
                  <a:pt x="2637012" y="1458312"/>
                </a:cubicBezTo>
                <a:lnTo>
                  <a:pt x="2658193" y="1458312"/>
                </a:lnTo>
                <a:cubicBezTo>
                  <a:pt x="2658193" y="1451253"/>
                  <a:pt x="2654663" y="1445957"/>
                  <a:pt x="2647602" y="1442427"/>
                </a:cubicBezTo>
                <a:cubicBezTo>
                  <a:pt x="2644073" y="1440662"/>
                  <a:pt x="2641424" y="1440221"/>
                  <a:pt x="2639660" y="1441103"/>
                </a:cubicBezTo>
                <a:close/>
                <a:moveTo>
                  <a:pt x="8482920" y="1437132"/>
                </a:moveTo>
                <a:cubicBezTo>
                  <a:pt x="8489980" y="1437132"/>
                  <a:pt x="8497039" y="1437132"/>
                  <a:pt x="8504100" y="1437132"/>
                </a:cubicBezTo>
                <a:lnTo>
                  <a:pt x="8493510" y="1447722"/>
                </a:lnTo>
                <a:close/>
                <a:moveTo>
                  <a:pt x="7757476" y="1437132"/>
                </a:moveTo>
                <a:cubicBezTo>
                  <a:pt x="7753946" y="1437132"/>
                  <a:pt x="7752182" y="1440662"/>
                  <a:pt x="7752182" y="1447722"/>
                </a:cubicBezTo>
                <a:lnTo>
                  <a:pt x="7762772" y="1447722"/>
                </a:lnTo>
                <a:cubicBezTo>
                  <a:pt x="7762772" y="1440662"/>
                  <a:pt x="7761005" y="1437132"/>
                  <a:pt x="7757476" y="1437132"/>
                </a:cubicBezTo>
                <a:close/>
                <a:moveTo>
                  <a:pt x="1990997" y="1437132"/>
                </a:moveTo>
                <a:lnTo>
                  <a:pt x="2001587" y="1437132"/>
                </a:lnTo>
                <a:lnTo>
                  <a:pt x="2054540" y="1458312"/>
                </a:lnTo>
                <a:cubicBezTo>
                  <a:pt x="2047480" y="1458312"/>
                  <a:pt x="2045714" y="1461843"/>
                  <a:pt x="2049245" y="1468903"/>
                </a:cubicBezTo>
                <a:cubicBezTo>
                  <a:pt x="2052774" y="1475964"/>
                  <a:pt x="2058070" y="1479493"/>
                  <a:pt x="2065130" y="1479493"/>
                </a:cubicBezTo>
                <a:cubicBezTo>
                  <a:pt x="2065130" y="1479493"/>
                  <a:pt x="2066895" y="1481258"/>
                  <a:pt x="2070426" y="1484789"/>
                </a:cubicBezTo>
                <a:cubicBezTo>
                  <a:pt x="2073955" y="1488320"/>
                  <a:pt x="2082781" y="1490084"/>
                  <a:pt x="2096901" y="1490084"/>
                </a:cubicBezTo>
                <a:lnTo>
                  <a:pt x="2171034" y="1511264"/>
                </a:lnTo>
                <a:lnTo>
                  <a:pt x="2192215" y="1532445"/>
                </a:lnTo>
                <a:cubicBezTo>
                  <a:pt x="2185155" y="1532445"/>
                  <a:pt x="2181625" y="1532445"/>
                  <a:pt x="2181625" y="1532445"/>
                </a:cubicBezTo>
                <a:cubicBezTo>
                  <a:pt x="2181625" y="1532445"/>
                  <a:pt x="2176330" y="1532445"/>
                  <a:pt x="2165738" y="1532445"/>
                </a:cubicBezTo>
                <a:cubicBezTo>
                  <a:pt x="2155149" y="1532445"/>
                  <a:pt x="2148089" y="1528916"/>
                  <a:pt x="2144559" y="1521855"/>
                </a:cubicBezTo>
                <a:cubicBezTo>
                  <a:pt x="2141028" y="1514795"/>
                  <a:pt x="2139263" y="1511264"/>
                  <a:pt x="2139263" y="1511264"/>
                </a:cubicBezTo>
                <a:cubicBezTo>
                  <a:pt x="2132203" y="1511264"/>
                  <a:pt x="2126907" y="1511264"/>
                  <a:pt x="2123378" y="1511264"/>
                </a:cubicBezTo>
                <a:cubicBezTo>
                  <a:pt x="2119847" y="1511264"/>
                  <a:pt x="2114552" y="1511264"/>
                  <a:pt x="2107491" y="1511264"/>
                </a:cubicBezTo>
                <a:cubicBezTo>
                  <a:pt x="2093371" y="1504205"/>
                  <a:pt x="2086311" y="1500674"/>
                  <a:pt x="2086311" y="1500674"/>
                </a:cubicBezTo>
                <a:cubicBezTo>
                  <a:pt x="2079251" y="1500674"/>
                  <a:pt x="2075721" y="1500674"/>
                  <a:pt x="2075721" y="1500674"/>
                </a:cubicBezTo>
                <a:cubicBezTo>
                  <a:pt x="2075721" y="1493614"/>
                  <a:pt x="2068661" y="1490084"/>
                  <a:pt x="2054540" y="1490084"/>
                </a:cubicBezTo>
                <a:cubicBezTo>
                  <a:pt x="2040419" y="1490084"/>
                  <a:pt x="2029828" y="1486554"/>
                  <a:pt x="2022769" y="1479493"/>
                </a:cubicBezTo>
                <a:lnTo>
                  <a:pt x="2001587" y="1468903"/>
                </a:lnTo>
                <a:cubicBezTo>
                  <a:pt x="1994528" y="1468903"/>
                  <a:pt x="1990997" y="1467139"/>
                  <a:pt x="1990997" y="1463608"/>
                </a:cubicBezTo>
                <a:cubicBezTo>
                  <a:pt x="1990997" y="1460077"/>
                  <a:pt x="1983936" y="1458312"/>
                  <a:pt x="1969816" y="1458312"/>
                </a:cubicBezTo>
                <a:cubicBezTo>
                  <a:pt x="1955696" y="1458312"/>
                  <a:pt x="1948635" y="1454783"/>
                  <a:pt x="1948635" y="1447722"/>
                </a:cubicBezTo>
                <a:cubicBezTo>
                  <a:pt x="1948635" y="1447722"/>
                  <a:pt x="1952166" y="1447722"/>
                  <a:pt x="1959226" y="1447722"/>
                </a:cubicBezTo>
                <a:cubicBezTo>
                  <a:pt x="1980407" y="1447722"/>
                  <a:pt x="1990997" y="1444191"/>
                  <a:pt x="1990997" y="1437132"/>
                </a:cubicBezTo>
                <a:close/>
                <a:moveTo>
                  <a:pt x="7323270" y="1431837"/>
                </a:moveTo>
                <a:cubicBezTo>
                  <a:pt x="7319740" y="1431838"/>
                  <a:pt x="7317974" y="1433603"/>
                  <a:pt x="7317974" y="1437132"/>
                </a:cubicBezTo>
                <a:cubicBezTo>
                  <a:pt x="7317974" y="1444191"/>
                  <a:pt x="7316208" y="1449487"/>
                  <a:pt x="7312678" y="1453018"/>
                </a:cubicBezTo>
                <a:cubicBezTo>
                  <a:pt x="7309149" y="1456547"/>
                  <a:pt x="7307384" y="1458312"/>
                  <a:pt x="7307384" y="1458312"/>
                </a:cubicBezTo>
                <a:lnTo>
                  <a:pt x="7349745" y="1479493"/>
                </a:lnTo>
                <a:lnTo>
                  <a:pt x="7339155" y="1468903"/>
                </a:lnTo>
                <a:cubicBezTo>
                  <a:pt x="7332094" y="1468903"/>
                  <a:pt x="7328564" y="1467139"/>
                  <a:pt x="7328564" y="1463608"/>
                </a:cubicBezTo>
                <a:cubicBezTo>
                  <a:pt x="7328564" y="1460077"/>
                  <a:pt x="7328564" y="1458312"/>
                  <a:pt x="7328564" y="1458312"/>
                </a:cubicBezTo>
                <a:lnTo>
                  <a:pt x="7339155" y="1447722"/>
                </a:lnTo>
                <a:cubicBezTo>
                  <a:pt x="7346216" y="1447722"/>
                  <a:pt x="7349745" y="1445957"/>
                  <a:pt x="7349745" y="1442427"/>
                </a:cubicBezTo>
                <a:cubicBezTo>
                  <a:pt x="7349745" y="1438897"/>
                  <a:pt x="7346216" y="1437132"/>
                  <a:pt x="7339155" y="1437132"/>
                </a:cubicBezTo>
                <a:cubicBezTo>
                  <a:pt x="7332094" y="1433603"/>
                  <a:pt x="7326799" y="1431838"/>
                  <a:pt x="7323270" y="1431837"/>
                </a:cubicBezTo>
                <a:close/>
                <a:moveTo>
                  <a:pt x="8811222" y="1426541"/>
                </a:moveTo>
                <a:cubicBezTo>
                  <a:pt x="8818282" y="1426541"/>
                  <a:pt x="8821812" y="1426541"/>
                  <a:pt x="8821812" y="1426541"/>
                </a:cubicBezTo>
                <a:cubicBezTo>
                  <a:pt x="8821812" y="1426541"/>
                  <a:pt x="8820047" y="1428306"/>
                  <a:pt x="8816517" y="1431837"/>
                </a:cubicBezTo>
                <a:cubicBezTo>
                  <a:pt x="8812988" y="1435368"/>
                  <a:pt x="8811222" y="1437132"/>
                  <a:pt x="8811222" y="1437132"/>
                </a:cubicBezTo>
                <a:cubicBezTo>
                  <a:pt x="8804162" y="1430072"/>
                  <a:pt x="8804162" y="1426541"/>
                  <a:pt x="8811222" y="1426541"/>
                </a:cubicBezTo>
                <a:close/>
                <a:moveTo>
                  <a:pt x="8334654" y="1426541"/>
                </a:moveTo>
                <a:cubicBezTo>
                  <a:pt x="8327593" y="1433602"/>
                  <a:pt x="8327593" y="1437132"/>
                  <a:pt x="8334654" y="1437132"/>
                </a:cubicBezTo>
                <a:lnTo>
                  <a:pt x="8345244" y="1426541"/>
                </a:lnTo>
                <a:cubicBezTo>
                  <a:pt x="8345244" y="1426541"/>
                  <a:pt x="8341714" y="1426541"/>
                  <a:pt x="8334654" y="1426541"/>
                </a:cubicBezTo>
                <a:close/>
                <a:moveTo>
                  <a:pt x="7974579" y="1426541"/>
                </a:moveTo>
                <a:cubicBezTo>
                  <a:pt x="7974579" y="1433602"/>
                  <a:pt x="7974579" y="1437132"/>
                  <a:pt x="7974579" y="1437132"/>
                </a:cubicBezTo>
                <a:lnTo>
                  <a:pt x="7963990" y="1437132"/>
                </a:lnTo>
                <a:cubicBezTo>
                  <a:pt x="7963990" y="1430072"/>
                  <a:pt x="7967519" y="1426541"/>
                  <a:pt x="7974579" y="1426541"/>
                </a:cubicBezTo>
                <a:close/>
                <a:moveTo>
                  <a:pt x="6883766" y="1426541"/>
                </a:moveTo>
                <a:cubicBezTo>
                  <a:pt x="6883766" y="1426541"/>
                  <a:pt x="6880237" y="1430072"/>
                  <a:pt x="6873177" y="1437132"/>
                </a:cubicBezTo>
                <a:cubicBezTo>
                  <a:pt x="6880237" y="1437132"/>
                  <a:pt x="6883766" y="1437132"/>
                  <a:pt x="6883766" y="1437132"/>
                </a:cubicBezTo>
                <a:close/>
                <a:moveTo>
                  <a:pt x="6756682" y="1426541"/>
                </a:moveTo>
                <a:cubicBezTo>
                  <a:pt x="6749621" y="1426541"/>
                  <a:pt x="6746092" y="1430072"/>
                  <a:pt x="6746092" y="1437132"/>
                </a:cubicBezTo>
                <a:cubicBezTo>
                  <a:pt x="6753152" y="1437132"/>
                  <a:pt x="6756682" y="1437132"/>
                  <a:pt x="6756682" y="1437132"/>
                </a:cubicBezTo>
                <a:cubicBezTo>
                  <a:pt x="6756682" y="1430072"/>
                  <a:pt x="6756682" y="1426541"/>
                  <a:pt x="6756682" y="1426541"/>
                </a:cubicBezTo>
                <a:close/>
                <a:moveTo>
                  <a:pt x="2732326" y="1426541"/>
                </a:moveTo>
                <a:cubicBezTo>
                  <a:pt x="2739385" y="1426541"/>
                  <a:pt x="2742916" y="1428306"/>
                  <a:pt x="2742916" y="1431837"/>
                </a:cubicBezTo>
                <a:cubicBezTo>
                  <a:pt x="2742916" y="1435368"/>
                  <a:pt x="2739385" y="1437132"/>
                  <a:pt x="2732326" y="1437132"/>
                </a:cubicBezTo>
                <a:close/>
                <a:moveTo>
                  <a:pt x="2033359" y="1426541"/>
                </a:moveTo>
                <a:lnTo>
                  <a:pt x="2043949" y="1426541"/>
                </a:lnTo>
                <a:lnTo>
                  <a:pt x="2043949" y="1437132"/>
                </a:lnTo>
                <a:close/>
                <a:moveTo>
                  <a:pt x="7243841" y="1415951"/>
                </a:moveTo>
                <a:lnTo>
                  <a:pt x="7243841" y="1426541"/>
                </a:lnTo>
                <a:lnTo>
                  <a:pt x="7254432" y="1415951"/>
                </a:lnTo>
                <a:cubicBezTo>
                  <a:pt x="7247370" y="1415951"/>
                  <a:pt x="7243841" y="1415951"/>
                  <a:pt x="7243841" y="1415951"/>
                </a:cubicBezTo>
                <a:close/>
                <a:moveTo>
                  <a:pt x="6788454" y="1415951"/>
                </a:moveTo>
                <a:cubicBezTo>
                  <a:pt x="6767272" y="1430072"/>
                  <a:pt x="6767272" y="1437132"/>
                  <a:pt x="6788454" y="1437132"/>
                </a:cubicBezTo>
                <a:cubicBezTo>
                  <a:pt x="6795514" y="1437132"/>
                  <a:pt x="6800810" y="1438897"/>
                  <a:pt x="6804340" y="1442427"/>
                </a:cubicBezTo>
                <a:cubicBezTo>
                  <a:pt x="6807868" y="1445957"/>
                  <a:pt x="6809634" y="1447722"/>
                  <a:pt x="6809634" y="1447722"/>
                </a:cubicBezTo>
                <a:cubicBezTo>
                  <a:pt x="6816696" y="1447722"/>
                  <a:pt x="6820224" y="1447722"/>
                  <a:pt x="6820224" y="1447722"/>
                </a:cubicBezTo>
                <a:lnTo>
                  <a:pt x="6830814" y="1458312"/>
                </a:lnTo>
                <a:cubicBezTo>
                  <a:pt x="6837876" y="1458312"/>
                  <a:pt x="6841406" y="1454783"/>
                  <a:pt x="6841406" y="1447722"/>
                </a:cubicBezTo>
                <a:cubicBezTo>
                  <a:pt x="6841406" y="1440662"/>
                  <a:pt x="6841406" y="1435368"/>
                  <a:pt x="6841406" y="1431837"/>
                </a:cubicBezTo>
                <a:cubicBezTo>
                  <a:pt x="6841406" y="1428306"/>
                  <a:pt x="6837876" y="1426541"/>
                  <a:pt x="6830814" y="1426541"/>
                </a:cubicBezTo>
                <a:cubicBezTo>
                  <a:pt x="6830814" y="1426541"/>
                  <a:pt x="6825520" y="1424776"/>
                  <a:pt x="6814929" y="1421247"/>
                </a:cubicBezTo>
                <a:cubicBezTo>
                  <a:pt x="6804340" y="1417716"/>
                  <a:pt x="6795514" y="1415951"/>
                  <a:pt x="6788454" y="1415951"/>
                </a:cubicBezTo>
                <a:close/>
                <a:moveTo>
                  <a:pt x="7645375" y="1408740"/>
                </a:moveTo>
                <a:lnTo>
                  <a:pt x="7664148" y="1415290"/>
                </a:lnTo>
                <a:cubicBezTo>
                  <a:pt x="7689300" y="1424557"/>
                  <a:pt x="7704524" y="1431838"/>
                  <a:pt x="7709820" y="1437132"/>
                </a:cubicBezTo>
                <a:lnTo>
                  <a:pt x="7731000" y="1437132"/>
                </a:lnTo>
                <a:cubicBezTo>
                  <a:pt x="7731000" y="1430072"/>
                  <a:pt x="7725704" y="1424776"/>
                  <a:pt x="7715115" y="1421247"/>
                </a:cubicBezTo>
                <a:cubicBezTo>
                  <a:pt x="7704524" y="1417716"/>
                  <a:pt x="7695700" y="1415951"/>
                  <a:pt x="7688638" y="1415951"/>
                </a:cubicBezTo>
                <a:close/>
                <a:moveTo>
                  <a:pt x="7963990" y="1405360"/>
                </a:moveTo>
                <a:cubicBezTo>
                  <a:pt x="7963990" y="1412420"/>
                  <a:pt x="7963990" y="1415951"/>
                  <a:pt x="7963990" y="1415951"/>
                </a:cubicBezTo>
                <a:lnTo>
                  <a:pt x="7974579" y="1415951"/>
                </a:lnTo>
                <a:cubicBezTo>
                  <a:pt x="7974579" y="1408891"/>
                  <a:pt x="7971050" y="1405360"/>
                  <a:pt x="7963990" y="1405360"/>
                </a:cubicBezTo>
                <a:close/>
                <a:moveTo>
                  <a:pt x="3590148" y="1405360"/>
                </a:moveTo>
                <a:cubicBezTo>
                  <a:pt x="3590148" y="1412420"/>
                  <a:pt x="3593680" y="1415951"/>
                  <a:pt x="3600740" y="1415951"/>
                </a:cubicBezTo>
                <a:cubicBezTo>
                  <a:pt x="3607799" y="1415951"/>
                  <a:pt x="3611330" y="1412420"/>
                  <a:pt x="3611330" y="1405360"/>
                </a:cubicBezTo>
                <a:cubicBezTo>
                  <a:pt x="3611330" y="1405360"/>
                  <a:pt x="3607799" y="1405360"/>
                  <a:pt x="3600740" y="1405360"/>
                </a:cubicBezTo>
                <a:cubicBezTo>
                  <a:pt x="3593680" y="1405360"/>
                  <a:pt x="3590148" y="1405360"/>
                  <a:pt x="3590148" y="1405360"/>
                </a:cubicBezTo>
                <a:close/>
                <a:moveTo>
                  <a:pt x="3092399" y="1405360"/>
                </a:moveTo>
                <a:cubicBezTo>
                  <a:pt x="3092399" y="1412420"/>
                  <a:pt x="3095930" y="1415951"/>
                  <a:pt x="3102990" y="1415951"/>
                </a:cubicBezTo>
                <a:lnTo>
                  <a:pt x="3102990" y="1405360"/>
                </a:lnTo>
                <a:close/>
                <a:moveTo>
                  <a:pt x="8758270" y="1394770"/>
                </a:moveTo>
                <a:cubicBezTo>
                  <a:pt x="8758270" y="1394770"/>
                  <a:pt x="8760035" y="1396535"/>
                  <a:pt x="8763564" y="1400066"/>
                </a:cubicBezTo>
                <a:cubicBezTo>
                  <a:pt x="8767095" y="1403595"/>
                  <a:pt x="8765332" y="1408891"/>
                  <a:pt x="8758270" y="1415951"/>
                </a:cubicBezTo>
                <a:cubicBezTo>
                  <a:pt x="8751208" y="1415951"/>
                  <a:pt x="8747679" y="1412420"/>
                  <a:pt x="8747679" y="1405360"/>
                </a:cubicBezTo>
                <a:cubicBezTo>
                  <a:pt x="8740620" y="1398301"/>
                  <a:pt x="8744149" y="1394770"/>
                  <a:pt x="8758270" y="1394770"/>
                </a:cubicBezTo>
                <a:close/>
                <a:moveTo>
                  <a:pt x="8387606" y="1394770"/>
                </a:moveTo>
                <a:cubicBezTo>
                  <a:pt x="8387606" y="1394770"/>
                  <a:pt x="8387606" y="1398301"/>
                  <a:pt x="8387606" y="1405360"/>
                </a:cubicBezTo>
                <a:cubicBezTo>
                  <a:pt x="8387606" y="1405360"/>
                  <a:pt x="8384076" y="1405360"/>
                  <a:pt x="8377016" y="1405360"/>
                </a:cubicBezTo>
                <a:close/>
                <a:moveTo>
                  <a:pt x="7137937" y="1394770"/>
                </a:moveTo>
                <a:lnTo>
                  <a:pt x="7137937" y="1405360"/>
                </a:lnTo>
                <a:lnTo>
                  <a:pt x="7148526" y="1405360"/>
                </a:lnTo>
                <a:cubicBezTo>
                  <a:pt x="7141466" y="1398301"/>
                  <a:pt x="7137937" y="1394770"/>
                  <a:pt x="7137937" y="1394770"/>
                </a:cubicBezTo>
                <a:close/>
                <a:moveTo>
                  <a:pt x="6836110" y="1394770"/>
                </a:moveTo>
                <a:cubicBezTo>
                  <a:pt x="6832580" y="1394770"/>
                  <a:pt x="6830814" y="1396535"/>
                  <a:pt x="6830814" y="1400066"/>
                </a:cubicBezTo>
                <a:cubicBezTo>
                  <a:pt x="6830814" y="1403595"/>
                  <a:pt x="6834344" y="1405360"/>
                  <a:pt x="6841406" y="1405360"/>
                </a:cubicBezTo>
                <a:cubicBezTo>
                  <a:pt x="6841406" y="1398301"/>
                  <a:pt x="6839640" y="1394770"/>
                  <a:pt x="6836110" y="1394770"/>
                </a:cubicBezTo>
                <a:close/>
                <a:moveTo>
                  <a:pt x="6640188" y="1394770"/>
                </a:moveTo>
                <a:cubicBezTo>
                  <a:pt x="6633127" y="1394770"/>
                  <a:pt x="6629598" y="1398301"/>
                  <a:pt x="6629598" y="1405360"/>
                </a:cubicBezTo>
                <a:lnTo>
                  <a:pt x="6640188" y="1405360"/>
                </a:lnTo>
                <a:close/>
                <a:moveTo>
                  <a:pt x="6767272" y="1384180"/>
                </a:moveTo>
                <a:lnTo>
                  <a:pt x="6767272" y="1394770"/>
                </a:lnTo>
                <a:cubicBezTo>
                  <a:pt x="6774333" y="1394770"/>
                  <a:pt x="6777862" y="1394770"/>
                  <a:pt x="6777862" y="1394770"/>
                </a:cubicBezTo>
                <a:cubicBezTo>
                  <a:pt x="6777862" y="1394770"/>
                  <a:pt x="6777862" y="1391239"/>
                  <a:pt x="6777862" y="1384180"/>
                </a:cubicBezTo>
                <a:cubicBezTo>
                  <a:pt x="6770802" y="1384180"/>
                  <a:pt x="6767272" y="1384180"/>
                  <a:pt x="6767272" y="1384180"/>
                </a:cubicBezTo>
                <a:close/>
                <a:moveTo>
                  <a:pt x="3516016" y="1384180"/>
                </a:moveTo>
                <a:cubicBezTo>
                  <a:pt x="3516016" y="1391239"/>
                  <a:pt x="3517780" y="1394770"/>
                  <a:pt x="3521311" y="1394770"/>
                </a:cubicBezTo>
                <a:cubicBezTo>
                  <a:pt x="3524842" y="1394770"/>
                  <a:pt x="3526607" y="1394770"/>
                  <a:pt x="3526607" y="1394770"/>
                </a:cubicBezTo>
                <a:cubicBezTo>
                  <a:pt x="3526607" y="1394770"/>
                  <a:pt x="3526607" y="1391239"/>
                  <a:pt x="3526607" y="1384180"/>
                </a:cubicBezTo>
                <a:cubicBezTo>
                  <a:pt x="3519546" y="1384180"/>
                  <a:pt x="3516016" y="1384180"/>
                  <a:pt x="3516016" y="1384180"/>
                </a:cubicBezTo>
                <a:close/>
                <a:moveTo>
                  <a:pt x="2562879" y="1384180"/>
                </a:moveTo>
                <a:lnTo>
                  <a:pt x="2584060" y="1384180"/>
                </a:lnTo>
                <a:cubicBezTo>
                  <a:pt x="2598181" y="1384180"/>
                  <a:pt x="2608771" y="1385945"/>
                  <a:pt x="2615831" y="1389475"/>
                </a:cubicBezTo>
                <a:cubicBezTo>
                  <a:pt x="2622892" y="1393005"/>
                  <a:pt x="2629952" y="1394770"/>
                  <a:pt x="2637012" y="1394770"/>
                </a:cubicBezTo>
                <a:cubicBezTo>
                  <a:pt x="2644072" y="1394770"/>
                  <a:pt x="2654663" y="1398301"/>
                  <a:pt x="2668783" y="1405360"/>
                </a:cubicBezTo>
                <a:cubicBezTo>
                  <a:pt x="2668783" y="1405360"/>
                  <a:pt x="2672313" y="1407125"/>
                  <a:pt x="2679374" y="1410656"/>
                </a:cubicBezTo>
                <a:cubicBezTo>
                  <a:pt x="2686433" y="1414187"/>
                  <a:pt x="2691729" y="1415951"/>
                  <a:pt x="2695259" y="1415951"/>
                </a:cubicBezTo>
                <a:cubicBezTo>
                  <a:pt x="2698790" y="1415951"/>
                  <a:pt x="2702319" y="1415951"/>
                  <a:pt x="2705851" y="1415951"/>
                </a:cubicBezTo>
                <a:cubicBezTo>
                  <a:pt x="2709379" y="1415951"/>
                  <a:pt x="2711145" y="1419481"/>
                  <a:pt x="2711145" y="1426541"/>
                </a:cubicBezTo>
                <a:lnTo>
                  <a:pt x="2700554" y="1426541"/>
                </a:lnTo>
                <a:cubicBezTo>
                  <a:pt x="2700554" y="1426541"/>
                  <a:pt x="2697023" y="1424776"/>
                  <a:pt x="2689964" y="1421247"/>
                </a:cubicBezTo>
                <a:cubicBezTo>
                  <a:pt x="2682904" y="1417716"/>
                  <a:pt x="2672313" y="1415951"/>
                  <a:pt x="2658193" y="1415951"/>
                </a:cubicBezTo>
                <a:cubicBezTo>
                  <a:pt x="2637012" y="1408891"/>
                  <a:pt x="2617596" y="1403595"/>
                  <a:pt x="2599947" y="1400066"/>
                </a:cubicBezTo>
                <a:cubicBezTo>
                  <a:pt x="2582296" y="1396535"/>
                  <a:pt x="2569938" y="1391239"/>
                  <a:pt x="2562879" y="1384180"/>
                </a:cubicBezTo>
                <a:close/>
                <a:moveTo>
                  <a:pt x="1837435" y="1384180"/>
                </a:moveTo>
                <a:cubicBezTo>
                  <a:pt x="1840966" y="1384180"/>
                  <a:pt x="1844498" y="1385945"/>
                  <a:pt x="1848026" y="1389475"/>
                </a:cubicBezTo>
                <a:cubicBezTo>
                  <a:pt x="1851558" y="1393005"/>
                  <a:pt x="1856852" y="1394770"/>
                  <a:pt x="1863912" y="1394770"/>
                </a:cubicBezTo>
                <a:lnTo>
                  <a:pt x="1885093" y="1394770"/>
                </a:lnTo>
                <a:lnTo>
                  <a:pt x="1895684" y="1405360"/>
                </a:lnTo>
                <a:cubicBezTo>
                  <a:pt x="1888623" y="1405360"/>
                  <a:pt x="1885093" y="1408891"/>
                  <a:pt x="1885093" y="1415951"/>
                </a:cubicBezTo>
                <a:lnTo>
                  <a:pt x="1874503" y="1415951"/>
                </a:lnTo>
                <a:cubicBezTo>
                  <a:pt x="1867443" y="1415951"/>
                  <a:pt x="1860382" y="1412420"/>
                  <a:pt x="1853322" y="1405360"/>
                </a:cubicBezTo>
                <a:cubicBezTo>
                  <a:pt x="1839201" y="1398301"/>
                  <a:pt x="1832141" y="1393005"/>
                  <a:pt x="1832141" y="1389475"/>
                </a:cubicBezTo>
                <a:cubicBezTo>
                  <a:pt x="1832141" y="1385945"/>
                  <a:pt x="1833905" y="1384180"/>
                  <a:pt x="1837435" y="1384180"/>
                </a:cubicBezTo>
                <a:close/>
                <a:moveTo>
                  <a:pt x="8284349" y="1378885"/>
                </a:moveTo>
                <a:cubicBezTo>
                  <a:pt x="8286113" y="1378885"/>
                  <a:pt x="8288762" y="1380651"/>
                  <a:pt x="8292291" y="1384180"/>
                </a:cubicBezTo>
                <a:lnTo>
                  <a:pt x="8281702" y="1384180"/>
                </a:lnTo>
                <a:cubicBezTo>
                  <a:pt x="8281702" y="1380651"/>
                  <a:pt x="8282584" y="1378885"/>
                  <a:pt x="8284349" y="1378885"/>
                </a:cubicBezTo>
                <a:close/>
                <a:moveTo>
                  <a:pt x="8715908" y="1373589"/>
                </a:moveTo>
                <a:cubicBezTo>
                  <a:pt x="8722969" y="1373589"/>
                  <a:pt x="8726499" y="1377120"/>
                  <a:pt x="8726499" y="1384180"/>
                </a:cubicBezTo>
                <a:cubicBezTo>
                  <a:pt x="8726499" y="1391239"/>
                  <a:pt x="8722969" y="1394770"/>
                  <a:pt x="8715908" y="1394770"/>
                </a:cubicBezTo>
                <a:cubicBezTo>
                  <a:pt x="8708847" y="1394770"/>
                  <a:pt x="8703552" y="1394770"/>
                  <a:pt x="8700022" y="1394770"/>
                </a:cubicBezTo>
                <a:cubicBezTo>
                  <a:pt x="8696493" y="1394770"/>
                  <a:pt x="8694728" y="1394770"/>
                  <a:pt x="8694728" y="1394770"/>
                </a:cubicBezTo>
                <a:cubicBezTo>
                  <a:pt x="8694728" y="1380649"/>
                  <a:pt x="8701788" y="1373589"/>
                  <a:pt x="8715908" y="1373589"/>
                </a:cubicBezTo>
                <a:close/>
                <a:moveTo>
                  <a:pt x="7921627" y="1373589"/>
                </a:moveTo>
                <a:lnTo>
                  <a:pt x="7911038" y="1384180"/>
                </a:lnTo>
                <a:cubicBezTo>
                  <a:pt x="7918098" y="1384180"/>
                  <a:pt x="7921627" y="1384180"/>
                  <a:pt x="7921627" y="1384180"/>
                </a:cubicBezTo>
                <a:close/>
                <a:moveTo>
                  <a:pt x="6640188" y="1373589"/>
                </a:moveTo>
                <a:lnTo>
                  <a:pt x="6661368" y="1384180"/>
                </a:lnTo>
                <a:cubicBezTo>
                  <a:pt x="6675488" y="1391239"/>
                  <a:pt x="6682550" y="1394770"/>
                  <a:pt x="6682550" y="1394770"/>
                </a:cubicBezTo>
                <a:cubicBezTo>
                  <a:pt x="6689610" y="1394770"/>
                  <a:pt x="6693140" y="1394770"/>
                  <a:pt x="6693140" y="1394770"/>
                </a:cubicBezTo>
                <a:cubicBezTo>
                  <a:pt x="6693140" y="1401831"/>
                  <a:pt x="6691374" y="1405360"/>
                  <a:pt x="6687844" y="1405360"/>
                </a:cubicBezTo>
                <a:cubicBezTo>
                  <a:pt x="6698435" y="1405360"/>
                  <a:pt x="6705496" y="1407125"/>
                  <a:pt x="6709025" y="1410656"/>
                </a:cubicBezTo>
                <a:cubicBezTo>
                  <a:pt x="6712554" y="1414187"/>
                  <a:pt x="6717850" y="1415951"/>
                  <a:pt x="6724910" y="1415951"/>
                </a:cubicBezTo>
                <a:cubicBezTo>
                  <a:pt x="6724910" y="1415951"/>
                  <a:pt x="6726676" y="1415951"/>
                  <a:pt x="6730206" y="1415951"/>
                </a:cubicBezTo>
                <a:cubicBezTo>
                  <a:pt x="6733736" y="1415951"/>
                  <a:pt x="6739032" y="1415951"/>
                  <a:pt x="6746092" y="1415951"/>
                </a:cubicBezTo>
                <a:lnTo>
                  <a:pt x="6756682" y="1405360"/>
                </a:lnTo>
                <a:lnTo>
                  <a:pt x="6735502" y="1394770"/>
                </a:lnTo>
                <a:cubicBezTo>
                  <a:pt x="6728440" y="1394770"/>
                  <a:pt x="6717850" y="1393005"/>
                  <a:pt x="6703730" y="1389475"/>
                </a:cubicBezTo>
                <a:cubicBezTo>
                  <a:pt x="6689610" y="1385945"/>
                  <a:pt x="6671958" y="1380649"/>
                  <a:pt x="6650778" y="1373589"/>
                </a:cubicBezTo>
                <a:close/>
                <a:moveTo>
                  <a:pt x="3116228" y="1368295"/>
                </a:moveTo>
                <a:cubicBezTo>
                  <a:pt x="3117995" y="1368295"/>
                  <a:pt x="3120641" y="1370060"/>
                  <a:pt x="3124171" y="1373589"/>
                </a:cubicBezTo>
                <a:lnTo>
                  <a:pt x="3113581" y="1373589"/>
                </a:lnTo>
                <a:cubicBezTo>
                  <a:pt x="3113581" y="1370060"/>
                  <a:pt x="3114463" y="1368295"/>
                  <a:pt x="3116228" y="1368295"/>
                </a:cubicBezTo>
                <a:close/>
                <a:moveTo>
                  <a:pt x="1735503" y="1368295"/>
                </a:moveTo>
                <a:cubicBezTo>
                  <a:pt x="1738150" y="1368295"/>
                  <a:pt x="1740357" y="1370060"/>
                  <a:pt x="1742122" y="1373589"/>
                </a:cubicBezTo>
                <a:cubicBezTo>
                  <a:pt x="1745654" y="1380649"/>
                  <a:pt x="1749183" y="1382416"/>
                  <a:pt x="1752713" y="1378885"/>
                </a:cubicBezTo>
                <a:cubicBezTo>
                  <a:pt x="1756243" y="1375354"/>
                  <a:pt x="1759772" y="1375354"/>
                  <a:pt x="1763304" y="1378885"/>
                </a:cubicBezTo>
                <a:cubicBezTo>
                  <a:pt x="1766833" y="1382416"/>
                  <a:pt x="1772128" y="1384180"/>
                  <a:pt x="1779189" y="1384180"/>
                </a:cubicBezTo>
                <a:cubicBezTo>
                  <a:pt x="1800370" y="1391239"/>
                  <a:pt x="1810960" y="1391239"/>
                  <a:pt x="1810960" y="1384180"/>
                </a:cubicBezTo>
                <a:lnTo>
                  <a:pt x="1800370" y="1405360"/>
                </a:lnTo>
                <a:cubicBezTo>
                  <a:pt x="1800370" y="1405360"/>
                  <a:pt x="1796840" y="1401831"/>
                  <a:pt x="1789779" y="1394770"/>
                </a:cubicBezTo>
                <a:lnTo>
                  <a:pt x="1726237" y="1373589"/>
                </a:lnTo>
                <a:cubicBezTo>
                  <a:pt x="1729767" y="1370060"/>
                  <a:pt x="1732856" y="1368295"/>
                  <a:pt x="1735503" y="1368295"/>
                </a:cubicBezTo>
                <a:close/>
                <a:moveTo>
                  <a:pt x="7286203" y="1362999"/>
                </a:moveTo>
                <a:cubicBezTo>
                  <a:pt x="7279142" y="1370060"/>
                  <a:pt x="7282674" y="1373589"/>
                  <a:pt x="7296793" y="1373589"/>
                </a:cubicBezTo>
                <a:lnTo>
                  <a:pt x="7317974" y="1373589"/>
                </a:lnTo>
                <a:lnTo>
                  <a:pt x="7328564" y="1384180"/>
                </a:lnTo>
                <a:lnTo>
                  <a:pt x="7349745" y="1384180"/>
                </a:lnTo>
                <a:cubicBezTo>
                  <a:pt x="7349745" y="1391239"/>
                  <a:pt x="7356806" y="1400066"/>
                  <a:pt x="7370926" y="1410656"/>
                </a:cubicBezTo>
                <a:cubicBezTo>
                  <a:pt x="7385047" y="1421247"/>
                  <a:pt x="7393872" y="1426541"/>
                  <a:pt x="7397403" y="1426541"/>
                </a:cubicBezTo>
                <a:cubicBezTo>
                  <a:pt x="7400932" y="1426541"/>
                  <a:pt x="7404463" y="1424776"/>
                  <a:pt x="7407992" y="1421247"/>
                </a:cubicBezTo>
                <a:cubicBezTo>
                  <a:pt x="7411522" y="1417716"/>
                  <a:pt x="7413288" y="1419481"/>
                  <a:pt x="7413288" y="1426541"/>
                </a:cubicBezTo>
                <a:cubicBezTo>
                  <a:pt x="7413288" y="1433602"/>
                  <a:pt x="7416818" y="1437132"/>
                  <a:pt x="7423878" y="1437132"/>
                </a:cubicBezTo>
                <a:lnTo>
                  <a:pt x="7445059" y="1437132"/>
                </a:lnTo>
                <a:cubicBezTo>
                  <a:pt x="7445059" y="1444191"/>
                  <a:pt x="7445059" y="1447722"/>
                  <a:pt x="7445059" y="1447722"/>
                </a:cubicBezTo>
                <a:lnTo>
                  <a:pt x="7455649" y="1447722"/>
                </a:lnTo>
                <a:cubicBezTo>
                  <a:pt x="7455649" y="1447722"/>
                  <a:pt x="7452120" y="1451253"/>
                  <a:pt x="7445059" y="1458312"/>
                </a:cubicBezTo>
                <a:cubicBezTo>
                  <a:pt x="7452120" y="1458312"/>
                  <a:pt x="7455649" y="1458312"/>
                  <a:pt x="7455649" y="1458312"/>
                </a:cubicBezTo>
                <a:lnTo>
                  <a:pt x="7455649" y="1447722"/>
                </a:lnTo>
                <a:lnTo>
                  <a:pt x="7466240" y="1447722"/>
                </a:lnTo>
                <a:lnTo>
                  <a:pt x="7487420" y="1458312"/>
                </a:lnTo>
                <a:cubicBezTo>
                  <a:pt x="7522722" y="1458312"/>
                  <a:pt x="7543903" y="1461843"/>
                  <a:pt x="7550963" y="1468903"/>
                </a:cubicBezTo>
                <a:lnTo>
                  <a:pt x="7561553" y="1458312"/>
                </a:lnTo>
                <a:cubicBezTo>
                  <a:pt x="7554492" y="1437132"/>
                  <a:pt x="7508601" y="1415951"/>
                  <a:pt x="7423878" y="1394770"/>
                </a:cubicBezTo>
                <a:lnTo>
                  <a:pt x="7392107" y="1384180"/>
                </a:lnTo>
                <a:cubicBezTo>
                  <a:pt x="7370926" y="1377120"/>
                  <a:pt x="7349745" y="1370060"/>
                  <a:pt x="7328564" y="1362999"/>
                </a:cubicBezTo>
                <a:close/>
                <a:moveTo>
                  <a:pt x="6788454" y="1362999"/>
                </a:moveTo>
                <a:cubicBezTo>
                  <a:pt x="6788454" y="1370060"/>
                  <a:pt x="6788454" y="1373589"/>
                  <a:pt x="6788454" y="1373589"/>
                </a:cubicBezTo>
                <a:lnTo>
                  <a:pt x="6799044" y="1362999"/>
                </a:lnTo>
                <a:cubicBezTo>
                  <a:pt x="6799044" y="1362999"/>
                  <a:pt x="6795514" y="1362999"/>
                  <a:pt x="6788454" y="1362999"/>
                </a:cubicBezTo>
                <a:close/>
                <a:moveTo>
                  <a:pt x="6460150" y="1362999"/>
                </a:moveTo>
                <a:cubicBezTo>
                  <a:pt x="6460150" y="1362999"/>
                  <a:pt x="6460150" y="1366529"/>
                  <a:pt x="6460150" y="1373589"/>
                </a:cubicBezTo>
                <a:cubicBezTo>
                  <a:pt x="6467211" y="1366529"/>
                  <a:pt x="6470740" y="1362999"/>
                  <a:pt x="6470740" y="1362999"/>
                </a:cubicBezTo>
                <a:cubicBezTo>
                  <a:pt x="6470740" y="1362999"/>
                  <a:pt x="6467211" y="1362999"/>
                  <a:pt x="6460150" y="1362999"/>
                </a:cubicBezTo>
                <a:close/>
                <a:moveTo>
                  <a:pt x="1747418" y="1362999"/>
                </a:moveTo>
                <a:lnTo>
                  <a:pt x="1768598" y="1362999"/>
                </a:lnTo>
                <a:cubicBezTo>
                  <a:pt x="1775659" y="1370060"/>
                  <a:pt x="1775659" y="1373589"/>
                  <a:pt x="1768598" y="1373589"/>
                </a:cubicBezTo>
                <a:cubicBezTo>
                  <a:pt x="1761539" y="1373589"/>
                  <a:pt x="1754477" y="1370060"/>
                  <a:pt x="1747418" y="1362999"/>
                </a:cubicBezTo>
                <a:close/>
                <a:moveTo>
                  <a:pt x="3071218" y="1352408"/>
                </a:moveTo>
                <a:lnTo>
                  <a:pt x="3081810" y="1362999"/>
                </a:lnTo>
                <a:cubicBezTo>
                  <a:pt x="3081810" y="1362999"/>
                  <a:pt x="3080045" y="1362999"/>
                  <a:pt x="3076514" y="1362999"/>
                </a:cubicBezTo>
                <a:cubicBezTo>
                  <a:pt x="3072983" y="1362999"/>
                  <a:pt x="3069454" y="1361235"/>
                  <a:pt x="3065925" y="1357704"/>
                </a:cubicBezTo>
                <a:cubicBezTo>
                  <a:pt x="3062393" y="1354173"/>
                  <a:pt x="3064160" y="1352408"/>
                  <a:pt x="3071218" y="1352408"/>
                </a:cubicBezTo>
                <a:close/>
                <a:moveTo>
                  <a:pt x="3249271" y="1349099"/>
                </a:moveTo>
                <a:cubicBezTo>
                  <a:pt x="3240004" y="1347776"/>
                  <a:pt x="3240666" y="1352408"/>
                  <a:pt x="3251255" y="1362999"/>
                </a:cubicBezTo>
                <a:lnTo>
                  <a:pt x="3261847" y="1373589"/>
                </a:lnTo>
                <a:lnTo>
                  <a:pt x="3251255" y="1373589"/>
                </a:lnTo>
                <a:lnTo>
                  <a:pt x="3240666" y="1373589"/>
                </a:lnTo>
                <a:lnTo>
                  <a:pt x="3314799" y="1384180"/>
                </a:lnTo>
                <a:cubicBezTo>
                  <a:pt x="3321858" y="1377120"/>
                  <a:pt x="3332449" y="1378885"/>
                  <a:pt x="3346570" y="1389475"/>
                </a:cubicBezTo>
                <a:cubicBezTo>
                  <a:pt x="3360690" y="1400066"/>
                  <a:pt x="3367751" y="1405360"/>
                  <a:pt x="3367751" y="1405360"/>
                </a:cubicBezTo>
                <a:cubicBezTo>
                  <a:pt x="3374810" y="1405360"/>
                  <a:pt x="3378341" y="1405360"/>
                  <a:pt x="3378341" y="1405360"/>
                </a:cubicBezTo>
                <a:cubicBezTo>
                  <a:pt x="3385401" y="1405360"/>
                  <a:pt x="3390695" y="1407125"/>
                  <a:pt x="3394226" y="1410656"/>
                </a:cubicBezTo>
                <a:cubicBezTo>
                  <a:pt x="3397758" y="1414187"/>
                  <a:pt x="3399522" y="1415951"/>
                  <a:pt x="3399522" y="1415951"/>
                </a:cubicBezTo>
                <a:lnTo>
                  <a:pt x="3463064" y="1426541"/>
                </a:lnTo>
                <a:lnTo>
                  <a:pt x="3505426" y="1437132"/>
                </a:lnTo>
                <a:cubicBezTo>
                  <a:pt x="3505426" y="1430072"/>
                  <a:pt x="3498365" y="1424776"/>
                  <a:pt x="3484244" y="1421247"/>
                </a:cubicBezTo>
                <a:cubicBezTo>
                  <a:pt x="3470124" y="1417716"/>
                  <a:pt x="3459534" y="1415951"/>
                  <a:pt x="3452474" y="1415951"/>
                </a:cubicBezTo>
                <a:cubicBezTo>
                  <a:pt x="3452474" y="1415951"/>
                  <a:pt x="3448943" y="1415951"/>
                  <a:pt x="3441882" y="1415951"/>
                </a:cubicBezTo>
                <a:cubicBezTo>
                  <a:pt x="3434824" y="1415951"/>
                  <a:pt x="3431293" y="1412420"/>
                  <a:pt x="3431293" y="1405360"/>
                </a:cubicBezTo>
                <a:lnTo>
                  <a:pt x="3388931" y="1394770"/>
                </a:lnTo>
                <a:cubicBezTo>
                  <a:pt x="3381872" y="1394770"/>
                  <a:pt x="3378341" y="1394770"/>
                  <a:pt x="3378341" y="1394770"/>
                </a:cubicBezTo>
                <a:cubicBezTo>
                  <a:pt x="3378341" y="1394770"/>
                  <a:pt x="3376577" y="1393005"/>
                  <a:pt x="3373046" y="1389475"/>
                </a:cubicBezTo>
                <a:cubicBezTo>
                  <a:pt x="3369516" y="1385945"/>
                  <a:pt x="3364220" y="1384180"/>
                  <a:pt x="3357160" y="1384180"/>
                </a:cubicBezTo>
                <a:cubicBezTo>
                  <a:pt x="3350099" y="1384180"/>
                  <a:pt x="3346570" y="1384180"/>
                  <a:pt x="3346570" y="1384180"/>
                </a:cubicBezTo>
                <a:cubicBezTo>
                  <a:pt x="3346570" y="1384180"/>
                  <a:pt x="3339509" y="1380649"/>
                  <a:pt x="3325389" y="1373589"/>
                </a:cubicBezTo>
                <a:lnTo>
                  <a:pt x="3325389" y="1362999"/>
                </a:lnTo>
                <a:lnTo>
                  <a:pt x="3304208" y="1362999"/>
                </a:lnTo>
                <a:lnTo>
                  <a:pt x="3261847" y="1352408"/>
                </a:lnTo>
                <a:cubicBezTo>
                  <a:pt x="3256552" y="1350643"/>
                  <a:pt x="3252358" y="1349540"/>
                  <a:pt x="3249271" y="1349099"/>
                </a:cubicBezTo>
                <a:close/>
                <a:moveTo>
                  <a:pt x="6478684" y="1347114"/>
                </a:moveTo>
                <a:cubicBezTo>
                  <a:pt x="6476920" y="1347114"/>
                  <a:pt x="6474271" y="1348879"/>
                  <a:pt x="6470740" y="1352408"/>
                </a:cubicBezTo>
                <a:lnTo>
                  <a:pt x="6481332" y="1352408"/>
                </a:lnTo>
                <a:cubicBezTo>
                  <a:pt x="6481332" y="1348879"/>
                  <a:pt x="6480449" y="1347114"/>
                  <a:pt x="6478684" y="1347114"/>
                </a:cubicBezTo>
                <a:close/>
                <a:moveTo>
                  <a:pt x="6779186" y="1345790"/>
                </a:moveTo>
                <a:cubicBezTo>
                  <a:pt x="6776539" y="1344906"/>
                  <a:pt x="6774333" y="1345349"/>
                  <a:pt x="6772568" y="1347114"/>
                </a:cubicBezTo>
                <a:cubicBezTo>
                  <a:pt x="6769038" y="1350643"/>
                  <a:pt x="6767272" y="1352408"/>
                  <a:pt x="6767272" y="1352408"/>
                </a:cubicBezTo>
                <a:lnTo>
                  <a:pt x="6788454" y="1352408"/>
                </a:lnTo>
                <a:cubicBezTo>
                  <a:pt x="6784923" y="1348879"/>
                  <a:pt x="6781834" y="1346673"/>
                  <a:pt x="6779186" y="1345790"/>
                </a:cubicBezTo>
                <a:close/>
                <a:moveTo>
                  <a:pt x="8144027" y="1341818"/>
                </a:moveTo>
                <a:cubicBezTo>
                  <a:pt x="8151087" y="1341818"/>
                  <a:pt x="8161677" y="1341818"/>
                  <a:pt x="8175798" y="1341818"/>
                </a:cubicBezTo>
                <a:lnTo>
                  <a:pt x="8207569" y="1362999"/>
                </a:lnTo>
                <a:cubicBezTo>
                  <a:pt x="8193449" y="1362999"/>
                  <a:pt x="8182858" y="1362999"/>
                  <a:pt x="8175798" y="1362999"/>
                </a:cubicBezTo>
                <a:cubicBezTo>
                  <a:pt x="8168737" y="1362999"/>
                  <a:pt x="8161677" y="1359468"/>
                  <a:pt x="8154617" y="1352408"/>
                </a:cubicBezTo>
                <a:cubicBezTo>
                  <a:pt x="8154617" y="1352408"/>
                  <a:pt x="8151087" y="1348879"/>
                  <a:pt x="8144027" y="1341818"/>
                </a:cubicBezTo>
                <a:close/>
                <a:moveTo>
                  <a:pt x="2478156" y="1341818"/>
                </a:moveTo>
                <a:cubicBezTo>
                  <a:pt x="2485216" y="1355939"/>
                  <a:pt x="2488746" y="1355939"/>
                  <a:pt x="2488746" y="1341818"/>
                </a:cubicBezTo>
                <a:cubicBezTo>
                  <a:pt x="2488746" y="1341818"/>
                  <a:pt x="2485216" y="1341818"/>
                  <a:pt x="2478156" y="1341818"/>
                </a:cubicBezTo>
                <a:close/>
                <a:moveTo>
                  <a:pt x="8324064" y="1331228"/>
                </a:moveTo>
                <a:cubicBezTo>
                  <a:pt x="8331124" y="1331228"/>
                  <a:pt x="8334654" y="1331228"/>
                  <a:pt x="8334654" y="1331228"/>
                </a:cubicBezTo>
                <a:cubicBezTo>
                  <a:pt x="8334654" y="1338287"/>
                  <a:pt x="8338183" y="1341818"/>
                  <a:pt x="8345244" y="1341818"/>
                </a:cubicBezTo>
                <a:cubicBezTo>
                  <a:pt x="8345244" y="1341818"/>
                  <a:pt x="8366425" y="1343583"/>
                  <a:pt x="8408787" y="1347114"/>
                </a:cubicBezTo>
                <a:cubicBezTo>
                  <a:pt x="8451148" y="1350643"/>
                  <a:pt x="8475858" y="1355939"/>
                  <a:pt x="8482920" y="1362999"/>
                </a:cubicBezTo>
                <a:cubicBezTo>
                  <a:pt x="8482920" y="1362999"/>
                  <a:pt x="8489980" y="1362999"/>
                  <a:pt x="8504100" y="1362999"/>
                </a:cubicBezTo>
                <a:cubicBezTo>
                  <a:pt x="8504100" y="1362999"/>
                  <a:pt x="8505866" y="1364764"/>
                  <a:pt x="8509395" y="1368293"/>
                </a:cubicBezTo>
                <a:cubicBezTo>
                  <a:pt x="8512925" y="1371824"/>
                  <a:pt x="8514691" y="1377120"/>
                  <a:pt x="8514691" y="1384180"/>
                </a:cubicBezTo>
                <a:cubicBezTo>
                  <a:pt x="8514691" y="1391239"/>
                  <a:pt x="8518220" y="1394770"/>
                  <a:pt x="8525281" y="1394770"/>
                </a:cubicBezTo>
                <a:cubicBezTo>
                  <a:pt x="8532341" y="1394770"/>
                  <a:pt x="8539400" y="1396535"/>
                  <a:pt x="8546462" y="1400066"/>
                </a:cubicBezTo>
                <a:cubicBezTo>
                  <a:pt x="8553522" y="1403595"/>
                  <a:pt x="8562347" y="1407125"/>
                  <a:pt x="8572938" y="1410656"/>
                </a:cubicBezTo>
                <a:cubicBezTo>
                  <a:pt x="8583528" y="1414187"/>
                  <a:pt x="8595884" y="1419481"/>
                  <a:pt x="8610004" y="1426541"/>
                </a:cubicBezTo>
                <a:cubicBezTo>
                  <a:pt x="8624124" y="1433602"/>
                  <a:pt x="8634714" y="1437132"/>
                  <a:pt x="8641775" y="1437132"/>
                </a:cubicBezTo>
                <a:cubicBezTo>
                  <a:pt x="8648836" y="1437132"/>
                  <a:pt x="8652366" y="1438897"/>
                  <a:pt x="8652366" y="1442427"/>
                </a:cubicBezTo>
                <a:cubicBezTo>
                  <a:pt x="8652366" y="1445957"/>
                  <a:pt x="8659426" y="1451253"/>
                  <a:pt x="8673545" y="1458312"/>
                </a:cubicBezTo>
                <a:lnTo>
                  <a:pt x="8694728" y="1468903"/>
                </a:lnTo>
                <a:cubicBezTo>
                  <a:pt x="8687666" y="1475964"/>
                  <a:pt x="8673545" y="1475964"/>
                  <a:pt x="8652366" y="1468903"/>
                </a:cubicBezTo>
                <a:cubicBezTo>
                  <a:pt x="8638245" y="1461843"/>
                  <a:pt x="8631185" y="1458312"/>
                  <a:pt x="8631185" y="1458312"/>
                </a:cubicBezTo>
                <a:lnTo>
                  <a:pt x="8599414" y="1447722"/>
                </a:lnTo>
                <a:cubicBezTo>
                  <a:pt x="8585294" y="1440662"/>
                  <a:pt x="8576468" y="1435368"/>
                  <a:pt x="8572938" y="1431837"/>
                </a:cubicBezTo>
                <a:cubicBezTo>
                  <a:pt x="8569409" y="1428306"/>
                  <a:pt x="8564112" y="1426541"/>
                  <a:pt x="8557053" y="1426541"/>
                </a:cubicBezTo>
                <a:lnTo>
                  <a:pt x="8546462" y="1426541"/>
                </a:lnTo>
                <a:cubicBezTo>
                  <a:pt x="8546462" y="1412420"/>
                  <a:pt x="8532341" y="1405360"/>
                  <a:pt x="8504100" y="1405360"/>
                </a:cubicBezTo>
                <a:cubicBezTo>
                  <a:pt x="8475858" y="1405360"/>
                  <a:pt x="8461739" y="1398301"/>
                  <a:pt x="8461739" y="1384180"/>
                </a:cubicBezTo>
                <a:cubicBezTo>
                  <a:pt x="8461739" y="1377120"/>
                  <a:pt x="8458209" y="1373589"/>
                  <a:pt x="8451148" y="1373589"/>
                </a:cubicBezTo>
                <a:cubicBezTo>
                  <a:pt x="8444087" y="1373589"/>
                  <a:pt x="8440558" y="1373589"/>
                  <a:pt x="8440558" y="1373589"/>
                </a:cubicBezTo>
                <a:lnTo>
                  <a:pt x="8429968" y="1362999"/>
                </a:lnTo>
                <a:lnTo>
                  <a:pt x="8429968" y="1373589"/>
                </a:lnTo>
                <a:lnTo>
                  <a:pt x="8408787" y="1384180"/>
                </a:lnTo>
                <a:cubicBezTo>
                  <a:pt x="8394666" y="1377120"/>
                  <a:pt x="8389372" y="1370060"/>
                  <a:pt x="8392901" y="1362999"/>
                </a:cubicBezTo>
                <a:cubicBezTo>
                  <a:pt x="8396431" y="1355939"/>
                  <a:pt x="8391135" y="1352408"/>
                  <a:pt x="8377016" y="1352408"/>
                </a:cubicBezTo>
                <a:cubicBezTo>
                  <a:pt x="8341714" y="1352408"/>
                  <a:pt x="8324064" y="1345349"/>
                  <a:pt x="8324064" y="1331228"/>
                </a:cubicBezTo>
                <a:close/>
                <a:moveTo>
                  <a:pt x="7201480" y="1331228"/>
                </a:moveTo>
                <a:cubicBezTo>
                  <a:pt x="7201480" y="1338287"/>
                  <a:pt x="7201480" y="1341818"/>
                  <a:pt x="7201480" y="1341818"/>
                </a:cubicBezTo>
                <a:lnTo>
                  <a:pt x="7222660" y="1341818"/>
                </a:lnTo>
                <a:lnTo>
                  <a:pt x="7233251" y="1352408"/>
                </a:lnTo>
                <a:cubicBezTo>
                  <a:pt x="7233251" y="1352408"/>
                  <a:pt x="7240312" y="1352408"/>
                  <a:pt x="7254432" y="1352408"/>
                </a:cubicBezTo>
                <a:lnTo>
                  <a:pt x="7275612" y="1352408"/>
                </a:lnTo>
                <a:lnTo>
                  <a:pt x="7254432" y="1341818"/>
                </a:lnTo>
                <a:cubicBezTo>
                  <a:pt x="7233251" y="1334758"/>
                  <a:pt x="7215600" y="1331228"/>
                  <a:pt x="7201480" y="1331228"/>
                </a:cubicBezTo>
                <a:close/>
                <a:moveTo>
                  <a:pt x="3177123" y="1331228"/>
                </a:moveTo>
                <a:lnTo>
                  <a:pt x="3177123" y="1341818"/>
                </a:lnTo>
                <a:cubicBezTo>
                  <a:pt x="3184183" y="1348879"/>
                  <a:pt x="3191243" y="1352408"/>
                  <a:pt x="3198303" y="1352408"/>
                </a:cubicBezTo>
                <a:lnTo>
                  <a:pt x="3208895" y="1352408"/>
                </a:lnTo>
                <a:cubicBezTo>
                  <a:pt x="3201834" y="1345349"/>
                  <a:pt x="3198303" y="1341818"/>
                  <a:pt x="3198303" y="1341818"/>
                </a:cubicBezTo>
                <a:close/>
                <a:moveTo>
                  <a:pt x="8478683" y="1324874"/>
                </a:moveTo>
                <a:lnTo>
                  <a:pt x="8492546" y="1328339"/>
                </a:lnTo>
                <a:lnTo>
                  <a:pt x="8493510" y="1331228"/>
                </a:lnTo>
                <a:lnTo>
                  <a:pt x="8472329" y="1331228"/>
                </a:lnTo>
                <a:close/>
                <a:moveTo>
                  <a:pt x="7050566" y="1324609"/>
                </a:moveTo>
                <a:cubicBezTo>
                  <a:pt x="7052332" y="1323725"/>
                  <a:pt x="7053214" y="1324168"/>
                  <a:pt x="7053214" y="1325933"/>
                </a:cubicBezTo>
                <a:cubicBezTo>
                  <a:pt x="7053214" y="1329464"/>
                  <a:pt x="7049684" y="1331228"/>
                  <a:pt x="7042622" y="1331228"/>
                </a:cubicBezTo>
                <a:cubicBezTo>
                  <a:pt x="7046154" y="1327697"/>
                  <a:pt x="7048800" y="1325492"/>
                  <a:pt x="7050566" y="1324609"/>
                </a:cubicBezTo>
                <a:close/>
                <a:moveTo>
                  <a:pt x="7328564" y="1320637"/>
                </a:moveTo>
                <a:lnTo>
                  <a:pt x="7317974" y="1331228"/>
                </a:lnTo>
                <a:lnTo>
                  <a:pt x="7339155" y="1331228"/>
                </a:lnTo>
                <a:cubicBezTo>
                  <a:pt x="7339155" y="1331228"/>
                  <a:pt x="7337389" y="1329464"/>
                  <a:pt x="7333860" y="1325933"/>
                </a:cubicBezTo>
                <a:cubicBezTo>
                  <a:pt x="7330330" y="1322402"/>
                  <a:pt x="7328564" y="1320637"/>
                  <a:pt x="7328564" y="1320637"/>
                </a:cubicBezTo>
                <a:close/>
                <a:moveTo>
                  <a:pt x="6375428" y="1320637"/>
                </a:moveTo>
                <a:lnTo>
                  <a:pt x="6386018" y="1331228"/>
                </a:lnTo>
                <a:cubicBezTo>
                  <a:pt x="6386018" y="1331228"/>
                  <a:pt x="6386018" y="1327697"/>
                  <a:pt x="6386018" y="1320637"/>
                </a:cubicBezTo>
                <a:cubicBezTo>
                  <a:pt x="6378957" y="1320637"/>
                  <a:pt x="6375428" y="1320637"/>
                  <a:pt x="6375428" y="1320637"/>
                </a:cubicBezTo>
                <a:close/>
                <a:moveTo>
                  <a:pt x="6322476" y="1320637"/>
                </a:moveTo>
                <a:lnTo>
                  <a:pt x="6333066" y="1331228"/>
                </a:lnTo>
                <a:cubicBezTo>
                  <a:pt x="6333066" y="1331228"/>
                  <a:pt x="6333066" y="1329464"/>
                  <a:pt x="6333066" y="1325933"/>
                </a:cubicBezTo>
                <a:cubicBezTo>
                  <a:pt x="6333066" y="1322402"/>
                  <a:pt x="6329536" y="1320637"/>
                  <a:pt x="6322476" y="1320637"/>
                </a:cubicBezTo>
                <a:close/>
                <a:moveTo>
                  <a:pt x="2817049" y="1320637"/>
                </a:moveTo>
                <a:lnTo>
                  <a:pt x="2827639" y="1331228"/>
                </a:lnTo>
                <a:lnTo>
                  <a:pt x="2880591" y="1341818"/>
                </a:lnTo>
                <a:lnTo>
                  <a:pt x="2891182" y="1341818"/>
                </a:lnTo>
                <a:cubicBezTo>
                  <a:pt x="2884122" y="1327697"/>
                  <a:pt x="2859410" y="1320637"/>
                  <a:pt x="2817049" y="1320637"/>
                </a:cubicBezTo>
                <a:close/>
                <a:moveTo>
                  <a:pt x="6448236" y="1314018"/>
                </a:moveTo>
                <a:cubicBezTo>
                  <a:pt x="6447353" y="1313136"/>
                  <a:pt x="6446030" y="1313577"/>
                  <a:pt x="6444265" y="1315341"/>
                </a:cubicBezTo>
                <a:cubicBezTo>
                  <a:pt x="6440736" y="1318872"/>
                  <a:pt x="6438970" y="1324168"/>
                  <a:pt x="6438970" y="1331228"/>
                </a:cubicBezTo>
                <a:lnTo>
                  <a:pt x="6449560" y="1320637"/>
                </a:lnTo>
                <a:cubicBezTo>
                  <a:pt x="6449560" y="1317108"/>
                  <a:pt x="6449118" y="1314902"/>
                  <a:pt x="6448236" y="1314018"/>
                </a:cubicBezTo>
                <a:close/>
                <a:moveTo>
                  <a:pt x="8228750" y="1310047"/>
                </a:moveTo>
                <a:lnTo>
                  <a:pt x="8302883" y="1320637"/>
                </a:lnTo>
                <a:lnTo>
                  <a:pt x="8292291" y="1331228"/>
                </a:lnTo>
                <a:cubicBezTo>
                  <a:pt x="8285231" y="1331228"/>
                  <a:pt x="8276406" y="1331228"/>
                  <a:pt x="8265816" y="1331228"/>
                </a:cubicBezTo>
                <a:cubicBezTo>
                  <a:pt x="8255225" y="1331228"/>
                  <a:pt x="8244635" y="1329464"/>
                  <a:pt x="8234045" y="1325933"/>
                </a:cubicBezTo>
                <a:cubicBezTo>
                  <a:pt x="8223454" y="1322402"/>
                  <a:pt x="8221689" y="1317108"/>
                  <a:pt x="8228750" y="1310047"/>
                </a:cubicBezTo>
                <a:close/>
                <a:moveTo>
                  <a:pt x="3611330" y="1310047"/>
                </a:moveTo>
                <a:cubicBezTo>
                  <a:pt x="3604269" y="1310047"/>
                  <a:pt x="3600740" y="1311812"/>
                  <a:pt x="3600740" y="1315341"/>
                </a:cubicBezTo>
                <a:cubicBezTo>
                  <a:pt x="3600740" y="1318872"/>
                  <a:pt x="3602504" y="1320637"/>
                  <a:pt x="3606034" y="1320637"/>
                </a:cubicBezTo>
                <a:cubicBezTo>
                  <a:pt x="3609565" y="1320637"/>
                  <a:pt x="3611330" y="1317108"/>
                  <a:pt x="3611330" y="1310047"/>
                </a:cubicBezTo>
                <a:close/>
                <a:moveTo>
                  <a:pt x="3177123" y="1310047"/>
                </a:moveTo>
                <a:cubicBezTo>
                  <a:pt x="3170063" y="1310047"/>
                  <a:pt x="3166533" y="1313577"/>
                  <a:pt x="3166533" y="1320637"/>
                </a:cubicBezTo>
                <a:cubicBezTo>
                  <a:pt x="3166533" y="1320637"/>
                  <a:pt x="3170063" y="1318872"/>
                  <a:pt x="3177123" y="1315341"/>
                </a:cubicBezTo>
                <a:cubicBezTo>
                  <a:pt x="3184183" y="1311812"/>
                  <a:pt x="3187714" y="1310047"/>
                  <a:pt x="3187714" y="1310047"/>
                </a:cubicBezTo>
                <a:cubicBezTo>
                  <a:pt x="3187714" y="1310047"/>
                  <a:pt x="3184183" y="1310047"/>
                  <a:pt x="3177123" y="1310047"/>
                </a:cubicBezTo>
                <a:close/>
                <a:moveTo>
                  <a:pt x="3357160" y="1299456"/>
                </a:moveTo>
                <a:lnTo>
                  <a:pt x="3357160" y="1310047"/>
                </a:lnTo>
                <a:lnTo>
                  <a:pt x="3378341" y="1310047"/>
                </a:lnTo>
                <a:cubicBezTo>
                  <a:pt x="3371280" y="1302987"/>
                  <a:pt x="3364220" y="1299456"/>
                  <a:pt x="3357160" y="1299456"/>
                </a:cubicBezTo>
                <a:close/>
                <a:moveTo>
                  <a:pt x="2912362" y="1299456"/>
                </a:moveTo>
                <a:lnTo>
                  <a:pt x="2922954" y="1299456"/>
                </a:lnTo>
                <a:lnTo>
                  <a:pt x="2922954" y="1310047"/>
                </a:lnTo>
                <a:cubicBezTo>
                  <a:pt x="2922954" y="1310047"/>
                  <a:pt x="2919423" y="1306516"/>
                  <a:pt x="2912362" y="1299456"/>
                </a:cubicBezTo>
                <a:close/>
                <a:moveTo>
                  <a:pt x="2509927" y="1299456"/>
                </a:moveTo>
                <a:cubicBezTo>
                  <a:pt x="2509927" y="1299456"/>
                  <a:pt x="2513458" y="1301221"/>
                  <a:pt x="2520518" y="1304752"/>
                </a:cubicBezTo>
                <a:cubicBezTo>
                  <a:pt x="2527577" y="1308283"/>
                  <a:pt x="2534638" y="1310047"/>
                  <a:pt x="2541698" y="1310047"/>
                </a:cubicBezTo>
                <a:cubicBezTo>
                  <a:pt x="2562879" y="1317108"/>
                  <a:pt x="2573470" y="1320637"/>
                  <a:pt x="2573470" y="1320637"/>
                </a:cubicBezTo>
                <a:cubicBezTo>
                  <a:pt x="2580529" y="1320637"/>
                  <a:pt x="2585826" y="1322402"/>
                  <a:pt x="2589355" y="1325933"/>
                </a:cubicBezTo>
                <a:cubicBezTo>
                  <a:pt x="2592886" y="1329464"/>
                  <a:pt x="2598181" y="1331228"/>
                  <a:pt x="2605241" y="1331228"/>
                </a:cubicBezTo>
                <a:cubicBezTo>
                  <a:pt x="2612301" y="1331228"/>
                  <a:pt x="2619361" y="1334758"/>
                  <a:pt x="2626422" y="1341818"/>
                </a:cubicBezTo>
                <a:cubicBezTo>
                  <a:pt x="2633481" y="1341818"/>
                  <a:pt x="2638777" y="1341818"/>
                  <a:pt x="2642307" y="1341818"/>
                </a:cubicBezTo>
                <a:cubicBezTo>
                  <a:pt x="2645838" y="1341818"/>
                  <a:pt x="2651133" y="1345349"/>
                  <a:pt x="2658193" y="1352408"/>
                </a:cubicBezTo>
                <a:cubicBezTo>
                  <a:pt x="2672313" y="1352408"/>
                  <a:pt x="2682904" y="1352408"/>
                  <a:pt x="2689964" y="1352408"/>
                </a:cubicBezTo>
                <a:lnTo>
                  <a:pt x="2721735" y="1352408"/>
                </a:lnTo>
                <a:cubicBezTo>
                  <a:pt x="2721735" y="1352408"/>
                  <a:pt x="2716440" y="1350643"/>
                  <a:pt x="2705851" y="1347114"/>
                </a:cubicBezTo>
                <a:cubicBezTo>
                  <a:pt x="2695259" y="1343583"/>
                  <a:pt x="2686433" y="1338287"/>
                  <a:pt x="2679374" y="1331228"/>
                </a:cubicBezTo>
                <a:cubicBezTo>
                  <a:pt x="2651133" y="1324168"/>
                  <a:pt x="2629952" y="1320637"/>
                  <a:pt x="2615831" y="1320637"/>
                </a:cubicBezTo>
                <a:cubicBezTo>
                  <a:pt x="2608771" y="1320637"/>
                  <a:pt x="2594650" y="1317108"/>
                  <a:pt x="2573470" y="1310047"/>
                </a:cubicBezTo>
                <a:cubicBezTo>
                  <a:pt x="2552289" y="1302987"/>
                  <a:pt x="2534638" y="1299456"/>
                  <a:pt x="2520518" y="1299456"/>
                </a:cubicBezTo>
                <a:cubicBezTo>
                  <a:pt x="2513458" y="1299456"/>
                  <a:pt x="2509927" y="1299456"/>
                  <a:pt x="2509927" y="1299456"/>
                </a:cubicBezTo>
                <a:close/>
                <a:moveTo>
                  <a:pt x="2223986" y="1299456"/>
                </a:moveTo>
                <a:cubicBezTo>
                  <a:pt x="2231046" y="1299456"/>
                  <a:pt x="2234577" y="1299456"/>
                  <a:pt x="2234577" y="1299456"/>
                </a:cubicBezTo>
                <a:lnTo>
                  <a:pt x="2223986" y="1310047"/>
                </a:lnTo>
                <a:close/>
                <a:moveTo>
                  <a:pt x="8353186" y="1294162"/>
                </a:moveTo>
                <a:cubicBezTo>
                  <a:pt x="8354951" y="1294162"/>
                  <a:pt x="8355835" y="1295927"/>
                  <a:pt x="8355835" y="1299456"/>
                </a:cubicBezTo>
                <a:lnTo>
                  <a:pt x="8345244" y="1299456"/>
                </a:lnTo>
                <a:cubicBezTo>
                  <a:pt x="8348774" y="1295927"/>
                  <a:pt x="8351422" y="1294162"/>
                  <a:pt x="8353186" y="1294162"/>
                </a:cubicBezTo>
                <a:close/>
                <a:moveTo>
                  <a:pt x="7922951" y="1292837"/>
                </a:moveTo>
                <a:cubicBezTo>
                  <a:pt x="7922070" y="1293721"/>
                  <a:pt x="7921627" y="1295927"/>
                  <a:pt x="7921627" y="1299456"/>
                </a:cubicBezTo>
                <a:cubicBezTo>
                  <a:pt x="7928688" y="1299456"/>
                  <a:pt x="7932219" y="1299456"/>
                  <a:pt x="7932219" y="1299456"/>
                </a:cubicBezTo>
                <a:cubicBezTo>
                  <a:pt x="7932219" y="1299456"/>
                  <a:pt x="7930452" y="1297691"/>
                  <a:pt x="7926923" y="1294162"/>
                </a:cubicBezTo>
                <a:cubicBezTo>
                  <a:pt x="7925158" y="1292397"/>
                  <a:pt x="7923835" y="1291956"/>
                  <a:pt x="7922951" y="1292837"/>
                </a:cubicBezTo>
                <a:close/>
                <a:moveTo>
                  <a:pt x="6333066" y="1288866"/>
                </a:moveTo>
                <a:lnTo>
                  <a:pt x="6343656" y="1299456"/>
                </a:lnTo>
                <a:cubicBezTo>
                  <a:pt x="6343656" y="1299456"/>
                  <a:pt x="6347186" y="1299456"/>
                  <a:pt x="6354246" y="1299456"/>
                </a:cubicBezTo>
                <a:close/>
                <a:moveTo>
                  <a:pt x="3155942" y="1288866"/>
                </a:moveTo>
                <a:lnTo>
                  <a:pt x="3177123" y="1299456"/>
                </a:lnTo>
                <a:lnTo>
                  <a:pt x="3187714" y="1288866"/>
                </a:lnTo>
                <a:cubicBezTo>
                  <a:pt x="3180653" y="1288866"/>
                  <a:pt x="3173593" y="1288866"/>
                  <a:pt x="3166533" y="1288866"/>
                </a:cubicBezTo>
                <a:close/>
                <a:moveTo>
                  <a:pt x="3050039" y="1288866"/>
                </a:moveTo>
                <a:lnTo>
                  <a:pt x="3155942" y="1331228"/>
                </a:lnTo>
                <a:cubicBezTo>
                  <a:pt x="3155942" y="1324168"/>
                  <a:pt x="3154177" y="1320637"/>
                  <a:pt x="3150648" y="1320637"/>
                </a:cubicBezTo>
                <a:cubicBezTo>
                  <a:pt x="3147116" y="1320637"/>
                  <a:pt x="3141821" y="1317108"/>
                  <a:pt x="3134762" y="1310047"/>
                </a:cubicBezTo>
                <a:lnTo>
                  <a:pt x="3092399" y="1299456"/>
                </a:lnTo>
                <a:close/>
                <a:moveTo>
                  <a:pt x="2276938" y="1288866"/>
                </a:moveTo>
                <a:cubicBezTo>
                  <a:pt x="2276938" y="1288866"/>
                  <a:pt x="2285763" y="1290631"/>
                  <a:pt x="2303415" y="1294162"/>
                </a:cubicBezTo>
                <a:cubicBezTo>
                  <a:pt x="2321066" y="1297691"/>
                  <a:pt x="2329890" y="1302987"/>
                  <a:pt x="2329890" y="1310047"/>
                </a:cubicBezTo>
                <a:cubicBezTo>
                  <a:pt x="2344011" y="1317108"/>
                  <a:pt x="2344011" y="1320637"/>
                  <a:pt x="2329890" y="1320637"/>
                </a:cubicBezTo>
                <a:cubicBezTo>
                  <a:pt x="2322830" y="1320637"/>
                  <a:pt x="2315769" y="1324168"/>
                  <a:pt x="2308710" y="1331228"/>
                </a:cubicBezTo>
                <a:cubicBezTo>
                  <a:pt x="2308710" y="1324168"/>
                  <a:pt x="2308710" y="1320637"/>
                  <a:pt x="2308710" y="1320637"/>
                </a:cubicBezTo>
                <a:lnTo>
                  <a:pt x="2298119" y="1310047"/>
                </a:lnTo>
                <a:close/>
                <a:moveTo>
                  <a:pt x="8440558" y="1278276"/>
                </a:moveTo>
                <a:lnTo>
                  <a:pt x="8461739" y="1278276"/>
                </a:lnTo>
                <a:lnTo>
                  <a:pt x="8472329" y="1278276"/>
                </a:lnTo>
                <a:cubicBezTo>
                  <a:pt x="8479390" y="1278276"/>
                  <a:pt x="8486449" y="1281806"/>
                  <a:pt x="8493510" y="1288866"/>
                </a:cubicBezTo>
                <a:lnTo>
                  <a:pt x="8514691" y="1299456"/>
                </a:lnTo>
                <a:cubicBezTo>
                  <a:pt x="8514691" y="1299456"/>
                  <a:pt x="8521751" y="1301221"/>
                  <a:pt x="8535871" y="1304752"/>
                </a:cubicBezTo>
                <a:cubicBezTo>
                  <a:pt x="8549991" y="1308283"/>
                  <a:pt x="8560582" y="1313577"/>
                  <a:pt x="8567641" y="1320637"/>
                </a:cubicBezTo>
                <a:cubicBezTo>
                  <a:pt x="8595884" y="1327697"/>
                  <a:pt x="8613533" y="1331228"/>
                  <a:pt x="8620595" y="1331228"/>
                </a:cubicBezTo>
                <a:cubicBezTo>
                  <a:pt x="8620595" y="1331228"/>
                  <a:pt x="8622360" y="1332993"/>
                  <a:pt x="8625889" y="1336523"/>
                </a:cubicBezTo>
                <a:cubicBezTo>
                  <a:pt x="8629419" y="1340053"/>
                  <a:pt x="8634714" y="1345349"/>
                  <a:pt x="8641775" y="1352408"/>
                </a:cubicBezTo>
                <a:cubicBezTo>
                  <a:pt x="8648836" y="1359468"/>
                  <a:pt x="8655895" y="1362999"/>
                  <a:pt x="8662957" y="1362999"/>
                </a:cubicBezTo>
                <a:cubicBezTo>
                  <a:pt x="8691199" y="1362999"/>
                  <a:pt x="8698257" y="1370060"/>
                  <a:pt x="8684137" y="1384180"/>
                </a:cubicBezTo>
                <a:cubicBezTo>
                  <a:pt x="8670016" y="1391239"/>
                  <a:pt x="8652366" y="1387710"/>
                  <a:pt x="8631185" y="1373589"/>
                </a:cubicBezTo>
                <a:cubicBezTo>
                  <a:pt x="8610004" y="1366529"/>
                  <a:pt x="8595884" y="1361235"/>
                  <a:pt x="8588824" y="1357704"/>
                </a:cubicBezTo>
                <a:cubicBezTo>
                  <a:pt x="8581762" y="1354173"/>
                  <a:pt x="8567641" y="1352408"/>
                  <a:pt x="8546462" y="1352408"/>
                </a:cubicBezTo>
                <a:cubicBezTo>
                  <a:pt x="8532341" y="1345349"/>
                  <a:pt x="8523515" y="1341818"/>
                  <a:pt x="8519985" y="1341818"/>
                </a:cubicBezTo>
                <a:cubicBezTo>
                  <a:pt x="8516456" y="1341818"/>
                  <a:pt x="8514691" y="1338287"/>
                  <a:pt x="8514691" y="1331228"/>
                </a:cubicBezTo>
                <a:cubicBezTo>
                  <a:pt x="8507630" y="1331228"/>
                  <a:pt x="8504100" y="1331228"/>
                  <a:pt x="8504100" y="1331228"/>
                </a:cubicBezTo>
                <a:lnTo>
                  <a:pt x="8492546" y="1328339"/>
                </a:lnTo>
                <a:lnTo>
                  <a:pt x="8490863" y="1323286"/>
                </a:lnTo>
                <a:cubicBezTo>
                  <a:pt x="8489098" y="1321519"/>
                  <a:pt x="8486449" y="1320637"/>
                  <a:pt x="8482920" y="1320637"/>
                </a:cubicBezTo>
                <a:lnTo>
                  <a:pt x="8478683" y="1324874"/>
                </a:lnTo>
                <a:lnTo>
                  <a:pt x="8461739" y="1320637"/>
                </a:lnTo>
                <a:lnTo>
                  <a:pt x="8440558" y="1310047"/>
                </a:lnTo>
                <a:close/>
                <a:moveTo>
                  <a:pt x="8249931" y="1278276"/>
                </a:moveTo>
                <a:cubicBezTo>
                  <a:pt x="8249931" y="1278276"/>
                  <a:pt x="8253460" y="1278276"/>
                  <a:pt x="8260521" y="1278276"/>
                </a:cubicBezTo>
                <a:lnTo>
                  <a:pt x="8249931" y="1288866"/>
                </a:lnTo>
                <a:close/>
                <a:moveTo>
                  <a:pt x="8112254" y="1278276"/>
                </a:moveTo>
                <a:lnTo>
                  <a:pt x="8133435" y="1278276"/>
                </a:lnTo>
                <a:cubicBezTo>
                  <a:pt x="8147556" y="1285335"/>
                  <a:pt x="8158146" y="1288866"/>
                  <a:pt x="8165206" y="1288866"/>
                </a:cubicBezTo>
                <a:cubicBezTo>
                  <a:pt x="8165206" y="1295927"/>
                  <a:pt x="8170502" y="1299456"/>
                  <a:pt x="8181093" y="1299456"/>
                </a:cubicBezTo>
                <a:cubicBezTo>
                  <a:pt x="8191683" y="1299456"/>
                  <a:pt x="8198743" y="1302987"/>
                  <a:pt x="8202273" y="1310047"/>
                </a:cubicBezTo>
                <a:cubicBezTo>
                  <a:pt x="8205802" y="1317108"/>
                  <a:pt x="8204039" y="1320637"/>
                  <a:pt x="8196979" y="1320637"/>
                </a:cubicBezTo>
                <a:cubicBezTo>
                  <a:pt x="8189917" y="1320637"/>
                  <a:pt x="8182858" y="1317108"/>
                  <a:pt x="8175798" y="1310047"/>
                </a:cubicBezTo>
                <a:lnTo>
                  <a:pt x="8154617" y="1299456"/>
                </a:lnTo>
                <a:cubicBezTo>
                  <a:pt x="8147556" y="1299456"/>
                  <a:pt x="8140497" y="1295927"/>
                  <a:pt x="8133435" y="1288866"/>
                </a:cubicBezTo>
                <a:cubicBezTo>
                  <a:pt x="8126375" y="1288866"/>
                  <a:pt x="8121079" y="1287101"/>
                  <a:pt x="8117550" y="1283571"/>
                </a:cubicBezTo>
                <a:cubicBezTo>
                  <a:pt x="8114020" y="1280041"/>
                  <a:pt x="8112254" y="1278276"/>
                  <a:pt x="8112254" y="1278276"/>
                </a:cubicBezTo>
                <a:close/>
                <a:moveTo>
                  <a:pt x="8069894" y="1278276"/>
                </a:moveTo>
                <a:cubicBezTo>
                  <a:pt x="8069894" y="1278276"/>
                  <a:pt x="8073423" y="1278276"/>
                  <a:pt x="8080483" y="1278276"/>
                </a:cubicBezTo>
                <a:cubicBezTo>
                  <a:pt x="8080483" y="1285335"/>
                  <a:pt x="8076954" y="1288866"/>
                  <a:pt x="8069894" y="1288866"/>
                </a:cubicBezTo>
                <a:close/>
                <a:moveTo>
                  <a:pt x="6936718" y="1278276"/>
                </a:moveTo>
                <a:cubicBezTo>
                  <a:pt x="6943780" y="1278276"/>
                  <a:pt x="6947310" y="1278276"/>
                  <a:pt x="6947310" y="1278276"/>
                </a:cubicBezTo>
                <a:lnTo>
                  <a:pt x="6947310" y="1288866"/>
                </a:lnTo>
                <a:close/>
                <a:moveTo>
                  <a:pt x="2954724" y="1278276"/>
                </a:moveTo>
                <a:lnTo>
                  <a:pt x="2975906" y="1299456"/>
                </a:lnTo>
                <a:lnTo>
                  <a:pt x="2986495" y="1310047"/>
                </a:lnTo>
                <a:lnTo>
                  <a:pt x="3018266" y="1331228"/>
                </a:lnTo>
                <a:lnTo>
                  <a:pt x="3028858" y="1341818"/>
                </a:lnTo>
                <a:cubicBezTo>
                  <a:pt x="3028858" y="1341818"/>
                  <a:pt x="3021797" y="1341818"/>
                  <a:pt x="3007676" y="1341818"/>
                </a:cubicBezTo>
                <a:cubicBezTo>
                  <a:pt x="2993556" y="1341818"/>
                  <a:pt x="2979435" y="1338287"/>
                  <a:pt x="2965314" y="1331228"/>
                </a:cubicBezTo>
                <a:cubicBezTo>
                  <a:pt x="2965314" y="1331228"/>
                  <a:pt x="2963550" y="1329464"/>
                  <a:pt x="2960019" y="1325933"/>
                </a:cubicBezTo>
                <a:cubicBezTo>
                  <a:pt x="2956489" y="1322402"/>
                  <a:pt x="2951194" y="1320637"/>
                  <a:pt x="2944134" y="1320637"/>
                </a:cubicBezTo>
                <a:lnTo>
                  <a:pt x="2944134" y="1299456"/>
                </a:lnTo>
                <a:close/>
                <a:moveTo>
                  <a:pt x="2917658" y="1278276"/>
                </a:moveTo>
                <a:cubicBezTo>
                  <a:pt x="2921189" y="1278276"/>
                  <a:pt x="2926483" y="1278276"/>
                  <a:pt x="2933543" y="1278276"/>
                </a:cubicBezTo>
                <a:lnTo>
                  <a:pt x="2922954" y="1288866"/>
                </a:lnTo>
                <a:cubicBezTo>
                  <a:pt x="2915893" y="1288866"/>
                  <a:pt x="2912362" y="1288866"/>
                  <a:pt x="2912362" y="1288866"/>
                </a:cubicBezTo>
                <a:cubicBezTo>
                  <a:pt x="2912362" y="1281806"/>
                  <a:pt x="2914127" y="1278276"/>
                  <a:pt x="2917658" y="1278276"/>
                </a:cubicBezTo>
                <a:close/>
                <a:moveTo>
                  <a:pt x="2909715" y="1272981"/>
                </a:moveTo>
                <a:cubicBezTo>
                  <a:pt x="2911481" y="1272981"/>
                  <a:pt x="2912362" y="1274745"/>
                  <a:pt x="2912362" y="1278276"/>
                </a:cubicBezTo>
                <a:lnTo>
                  <a:pt x="2901772" y="1278276"/>
                </a:lnTo>
                <a:cubicBezTo>
                  <a:pt x="2905303" y="1274745"/>
                  <a:pt x="2907949" y="1272981"/>
                  <a:pt x="2909715" y="1272981"/>
                </a:cubicBezTo>
                <a:close/>
                <a:moveTo>
                  <a:pt x="8218160" y="1267685"/>
                </a:moveTo>
                <a:cubicBezTo>
                  <a:pt x="8225220" y="1267685"/>
                  <a:pt x="8228750" y="1271216"/>
                  <a:pt x="8228750" y="1278276"/>
                </a:cubicBezTo>
                <a:cubicBezTo>
                  <a:pt x="8228750" y="1278276"/>
                  <a:pt x="8226983" y="1278276"/>
                  <a:pt x="8223454" y="1278276"/>
                </a:cubicBezTo>
                <a:cubicBezTo>
                  <a:pt x="8219925" y="1278276"/>
                  <a:pt x="8218160" y="1278276"/>
                  <a:pt x="8218160" y="1278276"/>
                </a:cubicBezTo>
                <a:close/>
                <a:moveTo>
                  <a:pt x="6534284" y="1267685"/>
                </a:moveTo>
                <a:cubicBezTo>
                  <a:pt x="6534284" y="1267685"/>
                  <a:pt x="6536050" y="1269450"/>
                  <a:pt x="6539579" y="1272981"/>
                </a:cubicBezTo>
                <a:cubicBezTo>
                  <a:pt x="6543108" y="1276510"/>
                  <a:pt x="6544874" y="1278276"/>
                  <a:pt x="6544874" y="1278276"/>
                </a:cubicBezTo>
                <a:lnTo>
                  <a:pt x="6544874" y="1288866"/>
                </a:lnTo>
                <a:lnTo>
                  <a:pt x="6576646" y="1288866"/>
                </a:lnTo>
                <a:cubicBezTo>
                  <a:pt x="6576646" y="1281806"/>
                  <a:pt x="6580175" y="1281806"/>
                  <a:pt x="6587236" y="1288866"/>
                </a:cubicBezTo>
                <a:lnTo>
                  <a:pt x="6597826" y="1288866"/>
                </a:lnTo>
                <a:lnTo>
                  <a:pt x="6566054" y="1267685"/>
                </a:lnTo>
                <a:cubicBezTo>
                  <a:pt x="6558994" y="1267685"/>
                  <a:pt x="6551935" y="1267685"/>
                  <a:pt x="6544874" y="1267685"/>
                </a:cubicBezTo>
                <a:cubicBezTo>
                  <a:pt x="6537813" y="1267685"/>
                  <a:pt x="6534284" y="1267685"/>
                  <a:pt x="6534284" y="1267685"/>
                </a:cubicBezTo>
                <a:close/>
                <a:moveTo>
                  <a:pt x="6481332" y="1267685"/>
                </a:moveTo>
                <a:cubicBezTo>
                  <a:pt x="6481332" y="1274745"/>
                  <a:pt x="6484861" y="1278276"/>
                  <a:pt x="6491922" y="1278276"/>
                </a:cubicBezTo>
                <a:lnTo>
                  <a:pt x="6491922" y="1267685"/>
                </a:lnTo>
                <a:cubicBezTo>
                  <a:pt x="6484861" y="1267685"/>
                  <a:pt x="6481332" y="1267685"/>
                  <a:pt x="6481332" y="1267685"/>
                </a:cubicBezTo>
                <a:close/>
                <a:moveTo>
                  <a:pt x="3463064" y="1267685"/>
                </a:moveTo>
                <a:lnTo>
                  <a:pt x="3473655" y="1278276"/>
                </a:lnTo>
                <a:lnTo>
                  <a:pt x="3473655" y="1267685"/>
                </a:lnTo>
                <a:cubicBezTo>
                  <a:pt x="3473655" y="1267685"/>
                  <a:pt x="3470124" y="1267685"/>
                  <a:pt x="3463064" y="1267685"/>
                </a:cubicBezTo>
                <a:close/>
                <a:moveTo>
                  <a:pt x="2435794" y="1267685"/>
                </a:moveTo>
                <a:cubicBezTo>
                  <a:pt x="2442854" y="1274745"/>
                  <a:pt x="2448151" y="1278276"/>
                  <a:pt x="2451680" y="1278276"/>
                </a:cubicBezTo>
                <a:cubicBezTo>
                  <a:pt x="2455210" y="1278276"/>
                  <a:pt x="2460505" y="1278276"/>
                  <a:pt x="2467566" y="1278276"/>
                </a:cubicBezTo>
                <a:lnTo>
                  <a:pt x="2478156" y="1278276"/>
                </a:lnTo>
                <a:cubicBezTo>
                  <a:pt x="2478156" y="1278276"/>
                  <a:pt x="2474625" y="1274745"/>
                  <a:pt x="2467566" y="1267685"/>
                </a:cubicBezTo>
                <a:close/>
                <a:moveTo>
                  <a:pt x="3092399" y="1257095"/>
                </a:moveTo>
                <a:lnTo>
                  <a:pt x="3102990" y="1278276"/>
                </a:lnTo>
                <a:lnTo>
                  <a:pt x="3134762" y="1278276"/>
                </a:lnTo>
                <a:cubicBezTo>
                  <a:pt x="3134762" y="1278276"/>
                  <a:pt x="3129466" y="1274745"/>
                  <a:pt x="3118877" y="1267685"/>
                </a:cubicBezTo>
                <a:cubicBezTo>
                  <a:pt x="3108285" y="1260625"/>
                  <a:pt x="3099460" y="1257095"/>
                  <a:pt x="3092399" y="1257095"/>
                </a:cubicBezTo>
                <a:close/>
                <a:moveTo>
                  <a:pt x="2986495" y="1257095"/>
                </a:moveTo>
                <a:lnTo>
                  <a:pt x="3018266" y="1278276"/>
                </a:lnTo>
                <a:lnTo>
                  <a:pt x="3018266" y="1267685"/>
                </a:lnTo>
                <a:close/>
                <a:moveTo>
                  <a:pt x="2663488" y="1257095"/>
                </a:moveTo>
                <a:cubicBezTo>
                  <a:pt x="2652899" y="1257095"/>
                  <a:pt x="2651133" y="1260625"/>
                  <a:pt x="2658193" y="1267685"/>
                </a:cubicBezTo>
                <a:lnTo>
                  <a:pt x="2679374" y="1267685"/>
                </a:lnTo>
                <a:lnTo>
                  <a:pt x="2700554" y="1267685"/>
                </a:lnTo>
                <a:cubicBezTo>
                  <a:pt x="2700554" y="1267685"/>
                  <a:pt x="2697023" y="1264154"/>
                  <a:pt x="2689964" y="1257095"/>
                </a:cubicBezTo>
                <a:cubicBezTo>
                  <a:pt x="2682904" y="1257095"/>
                  <a:pt x="2674080" y="1257095"/>
                  <a:pt x="2663488" y="1257095"/>
                </a:cubicBezTo>
                <a:close/>
                <a:moveTo>
                  <a:pt x="2128673" y="1257095"/>
                </a:moveTo>
                <a:lnTo>
                  <a:pt x="2223986" y="1267685"/>
                </a:lnTo>
                <a:cubicBezTo>
                  <a:pt x="2245167" y="1281806"/>
                  <a:pt x="2255757" y="1288866"/>
                  <a:pt x="2255757" y="1288866"/>
                </a:cubicBezTo>
                <a:cubicBezTo>
                  <a:pt x="2255757" y="1295927"/>
                  <a:pt x="2252227" y="1297691"/>
                  <a:pt x="2245167" y="1294162"/>
                </a:cubicBezTo>
                <a:cubicBezTo>
                  <a:pt x="2238107" y="1290631"/>
                  <a:pt x="2229282" y="1287101"/>
                  <a:pt x="2218690" y="1283571"/>
                </a:cubicBezTo>
                <a:cubicBezTo>
                  <a:pt x="2208101" y="1280041"/>
                  <a:pt x="2195745" y="1278276"/>
                  <a:pt x="2181625" y="1278276"/>
                </a:cubicBezTo>
                <a:cubicBezTo>
                  <a:pt x="2174565" y="1278276"/>
                  <a:pt x="2165738" y="1276510"/>
                  <a:pt x="2155149" y="1272981"/>
                </a:cubicBezTo>
                <a:cubicBezTo>
                  <a:pt x="2144559" y="1269450"/>
                  <a:pt x="2135733" y="1264154"/>
                  <a:pt x="2128673" y="1257095"/>
                </a:cubicBezTo>
                <a:close/>
                <a:moveTo>
                  <a:pt x="1895684" y="1257095"/>
                </a:moveTo>
                <a:cubicBezTo>
                  <a:pt x="1888623" y="1257095"/>
                  <a:pt x="1885093" y="1258860"/>
                  <a:pt x="1885093" y="1262389"/>
                </a:cubicBezTo>
                <a:cubicBezTo>
                  <a:pt x="1885093" y="1265920"/>
                  <a:pt x="1888623" y="1267685"/>
                  <a:pt x="1895684" y="1267685"/>
                </a:cubicBezTo>
                <a:cubicBezTo>
                  <a:pt x="1902744" y="1267685"/>
                  <a:pt x="1909804" y="1267685"/>
                  <a:pt x="1916864" y="1267685"/>
                </a:cubicBezTo>
                <a:close/>
                <a:moveTo>
                  <a:pt x="6153028" y="1246504"/>
                </a:moveTo>
                <a:cubicBezTo>
                  <a:pt x="6153028" y="1246504"/>
                  <a:pt x="6153028" y="1248269"/>
                  <a:pt x="6153028" y="1251800"/>
                </a:cubicBezTo>
                <a:cubicBezTo>
                  <a:pt x="6153028" y="1255331"/>
                  <a:pt x="6153028" y="1257095"/>
                  <a:pt x="6153028" y="1257095"/>
                </a:cubicBezTo>
                <a:cubicBezTo>
                  <a:pt x="6160090" y="1257095"/>
                  <a:pt x="6163620" y="1255331"/>
                  <a:pt x="6163620" y="1251800"/>
                </a:cubicBezTo>
                <a:cubicBezTo>
                  <a:pt x="6163620" y="1248269"/>
                  <a:pt x="6160090" y="1246504"/>
                  <a:pt x="6153028" y="1246504"/>
                </a:cubicBezTo>
                <a:close/>
                <a:moveTo>
                  <a:pt x="2711145" y="1246504"/>
                </a:moveTo>
                <a:cubicBezTo>
                  <a:pt x="2725266" y="1253564"/>
                  <a:pt x="2735856" y="1257095"/>
                  <a:pt x="2742916" y="1257095"/>
                </a:cubicBezTo>
                <a:lnTo>
                  <a:pt x="2732326" y="1246504"/>
                </a:lnTo>
                <a:close/>
                <a:moveTo>
                  <a:pt x="1408525" y="1246504"/>
                </a:moveTo>
                <a:lnTo>
                  <a:pt x="1419114" y="1246504"/>
                </a:lnTo>
                <a:cubicBezTo>
                  <a:pt x="1426175" y="1253564"/>
                  <a:pt x="1433235" y="1255331"/>
                  <a:pt x="1440296" y="1251800"/>
                </a:cubicBezTo>
                <a:cubicBezTo>
                  <a:pt x="1447356" y="1248269"/>
                  <a:pt x="1457946" y="1250035"/>
                  <a:pt x="1472067" y="1257095"/>
                </a:cubicBezTo>
                <a:cubicBezTo>
                  <a:pt x="1479127" y="1264154"/>
                  <a:pt x="1486187" y="1267685"/>
                  <a:pt x="1493248" y="1267685"/>
                </a:cubicBezTo>
                <a:cubicBezTo>
                  <a:pt x="1500308" y="1267685"/>
                  <a:pt x="1503838" y="1267685"/>
                  <a:pt x="1503838" y="1267685"/>
                </a:cubicBezTo>
                <a:cubicBezTo>
                  <a:pt x="1510898" y="1267685"/>
                  <a:pt x="1517959" y="1271216"/>
                  <a:pt x="1525019" y="1278276"/>
                </a:cubicBezTo>
                <a:cubicBezTo>
                  <a:pt x="1532080" y="1285335"/>
                  <a:pt x="1537375" y="1288866"/>
                  <a:pt x="1540904" y="1288866"/>
                </a:cubicBezTo>
                <a:cubicBezTo>
                  <a:pt x="1544436" y="1288866"/>
                  <a:pt x="1556790" y="1292397"/>
                  <a:pt x="1577971" y="1299456"/>
                </a:cubicBezTo>
                <a:cubicBezTo>
                  <a:pt x="1599152" y="1306516"/>
                  <a:pt x="1634453" y="1317108"/>
                  <a:pt x="1683875" y="1331228"/>
                </a:cubicBezTo>
                <a:lnTo>
                  <a:pt x="1705056" y="1341818"/>
                </a:lnTo>
                <a:cubicBezTo>
                  <a:pt x="1697995" y="1341818"/>
                  <a:pt x="1689170" y="1341818"/>
                  <a:pt x="1678581" y="1341818"/>
                </a:cubicBezTo>
                <a:cubicBezTo>
                  <a:pt x="1667989" y="1341818"/>
                  <a:pt x="1659164" y="1338287"/>
                  <a:pt x="1652104" y="1331228"/>
                </a:cubicBezTo>
                <a:lnTo>
                  <a:pt x="1609742" y="1320637"/>
                </a:lnTo>
                <a:lnTo>
                  <a:pt x="1535610" y="1299456"/>
                </a:lnTo>
                <a:cubicBezTo>
                  <a:pt x="1521489" y="1299456"/>
                  <a:pt x="1514429" y="1299456"/>
                  <a:pt x="1514429" y="1299456"/>
                </a:cubicBezTo>
                <a:lnTo>
                  <a:pt x="1482658" y="1278276"/>
                </a:lnTo>
                <a:cubicBezTo>
                  <a:pt x="1482658" y="1264154"/>
                  <a:pt x="1465007" y="1257095"/>
                  <a:pt x="1429704" y="1257095"/>
                </a:cubicBezTo>
                <a:cubicBezTo>
                  <a:pt x="1415585" y="1257095"/>
                  <a:pt x="1408525" y="1253564"/>
                  <a:pt x="1408525" y="1246504"/>
                </a:cubicBezTo>
                <a:close/>
                <a:moveTo>
                  <a:pt x="2840878" y="1241210"/>
                </a:moveTo>
                <a:cubicBezTo>
                  <a:pt x="2839114" y="1241210"/>
                  <a:pt x="2838230" y="1242975"/>
                  <a:pt x="2838230" y="1246504"/>
                </a:cubicBezTo>
                <a:cubicBezTo>
                  <a:pt x="2838230" y="1253564"/>
                  <a:pt x="2838230" y="1257095"/>
                  <a:pt x="2838230" y="1257095"/>
                </a:cubicBezTo>
                <a:cubicBezTo>
                  <a:pt x="2852351" y="1250035"/>
                  <a:pt x="2866471" y="1253564"/>
                  <a:pt x="2880591" y="1267685"/>
                </a:cubicBezTo>
                <a:lnTo>
                  <a:pt x="2870002" y="1278276"/>
                </a:lnTo>
                <a:cubicBezTo>
                  <a:pt x="2855879" y="1271216"/>
                  <a:pt x="2845290" y="1271216"/>
                  <a:pt x="2838230" y="1278276"/>
                </a:cubicBezTo>
                <a:cubicBezTo>
                  <a:pt x="2831170" y="1278276"/>
                  <a:pt x="2827639" y="1278276"/>
                  <a:pt x="2827639" y="1278276"/>
                </a:cubicBezTo>
                <a:lnTo>
                  <a:pt x="2817049" y="1267685"/>
                </a:lnTo>
                <a:cubicBezTo>
                  <a:pt x="2817049" y="1274745"/>
                  <a:pt x="2820579" y="1280041"/>
                  <a:pt x="2827639" y="1283571"/>
                </a:cubicBezTo>
                <a:cubicBezTo>
                  <a:pt x="2834700" y="1287101"/>
                  <a:pt x="2841760" y="1288866"/>
                  <a:pt x="2848820" y="1288866"/>
                </a:cubicBezTo>
                <a:cubicBezTo>
                  <a:pt x="2870002" y="1302987"/>
                  <a:pt x="2880591" y="1310047"/>
                  <a:pt x="2880591" y="1310047"/>
                </a:cubicBezTo>
                <a:cubicBezTo>
                  <a:pt x="2880591" y="1310047"/>
                  <a:pt x="2870002" y="1306516"/>
                  <a:pt x="2848820" y="1299456"/>
                </a:cubicBezTo>
                <a:cubicBezTo>
                  <a:pt x="2827639" y="1292397"/>
                  <a:pt x="2817049" y="1285335"/>
                  <a:pt x="2817049" y="1278276"/>
                </a:cubicBezTo>
                <a:lnTo>
                  <a:pt x="2753506" y="1257095"/>
                </a:lnTo>
                <a:cubicBezTo>
                  <a:pt x="2753506" y="1264154"/>
                  <a:pt x="2760567" y="1267685"/>
                  <a:pt x="2774687" y="1267685"/>
                </a:cubicBezTo>
                <a:lnTo>
                  <a:pt x="2785278" y="1278276"/>
                </a:lnTo>
                <a:lnTo>
                  <a:pt x="2795868" y="1288866"/>
                </a:lnTo>
                <a:lnTo>
                  <a:pt x="2806458" y="1299456"/>
                </a:lnTo>
                <a:lnTo>
                  <a:pt x="2806458" y="1310047"/>
                </a:lnTo>
                <a:lnTo>
                  <a:pt x="2827639" y="1310047"/>
                </a:lnTo>
                <a:lnTo>
                  <a:pt x="2859410" y="1320637"/>
                </a:lnTo>
                <a:cubicBezTo>
                  <a:pt x="2866471" y="1320637"/>
                  <a:pt x="2877061" y="1324168"/>
                  <a:pt x="2891182" y="1331228"/>
                </a:cubicBezTo>
                <a:cubicBezTo>
                  <a:pt x="2891182" y="1331228"/>
                  <a:pt x="2896477" y="1332993"/>
                  <a:pt x="2907067" y="1336523"/>
                </a:cubicBezTo>
                <a:cubicBezTo>
                  <a:pt x="2917658" y="1340053"/>
                  <a:pt x="2926483" y="1345349"/>
                  <a:pt x="2933543" y="1352408"/>
                </a:cubicBezTo>
                <a:lnTo>
                  <a:pt x="2965314" y="1362999"/>
                </a:lnTo>
                <a:lnTo>
                  <a:pt x="2944134" y="1362999"/>
                </a:lnTo>
                <a:lnTo>
                  <a:pt x="2933543" y="1362999"/>
                </a:lnTo>
                <a:lnTo>
                  <a:pt x="2954724" y="1373589"/>
                </a:lnTo>
                <a:lnTo>
                  <a:pt x="2965314" y="1362999"/>
                </a:lnTo>
                <a:lnTo>
                  <a:pt x="2997086" y="1373589"/>
                </a:lnTo>
                <a:lnTo>
                  <a:pt x="3007676" y="1384180"/>
                </a:lnTo>
                <a:cubicBezTo>
                  <a:pt x="3014737" y="1384180"/>
                  <a:pt x="3020031" y="1384180"/>
                  <a:pt x="3023562" y="1384180"/>
                </a:cubicBezTo>
                <a:cubicBezTo>
                  <a:pt x="3027093" y="1384180"/>
                  <a:pt x="3032387" y="1387710"/>
                  <a:pt x="3039447" y="1394770"/>
                </a:cubicBezTo>
                <a:lnTo>
                  <a:pt x="3039447" y="1384180"/>
                </a:lnTo>
                <a:cubicBezTo>
                  <a:pt x="3046508" y="1384180"/>
                  <a:pt x="3057098" y="1384180"/>
                  <a:pt x="3071218" y="1384180"/>
                </a:cubicBezTo>
                <a:lnTo>
                  <a:pt x="3113581" y="1405360"/>
                </a:lnTo>
                <a:cubicBezTo>
                  <a:pt x="3113581" y="1412420"/>
                  <a:pt x="3113581" y="1415951"/>
                  <a:pt x="3113581" y="1415951"/>
                </a:cubicBezTo>
                <a:lnTo>
                  <a:pt x="3124171" y="1415951"/>
                </a:lnTo>
                <a:cubicBezTo>
                  <a:pt x="3124171" y="1408891"/>
                  <a:pt x="3125935" y="1405360"/>
                  <a:pt x="3129466" y="1405360"/>
                </a:cubicBezTo>
                <a:cubicBezTo>
                  <a:pt x="3132997" y="1405360"/>
                  <a:pt x="3132997" y="1408891"/>
                  <a:pt x="3129466" y="1415951"/>
                </a:cubicBezTo>
                <a:cubicBezTo>
                  <a:pt x="3125935" y="1423012"/>
                  <a:pt x="3127701" y="1426541"/>
                  <a:pt x="3134762" y="1426541"/>
                </a:cubicBezTo>
                <a:lnTo>
                  <a:pt x="3155942" y="1426541"/>
                </a:lnTo>
                <a:lnTo>
                  <a:pt x="3155942" y="1437132"/>
                </a:lnTo>
                <a:lnTo>
                  <a:pt x="3177123" y="1447722"/>
                </a:lnTo>
                <a:cubicBezTo>
                  <a:pt x="3177123" y="1454783"/>
                  <a:pt x="3184183" y="1458312"/>
                  <a:pt x="3198303" y="1458312"/>
                </a:cubicBezTo>
                <a:lnTo>
                  <a:pt x="3208895" y="1447722"/>
                </a:lnTo>
                <a:lnTo>
                  <a:pt x="3219485" y="1447722"/>
                </a:lnTo>
                <a:cubicBezTo>
                  <a:pt x="3226545" y="1447722"/>
                  <a:pt x="3231839" y="1447722"/>
                  <a:pt x="3235370" y="1447722"/>
                </a:cubicBezTo>
                <a:cubicBezTo>
                  <a:pt x="3238901" y="1447722"/>
                  <a:pt x="3244195" y="1444191"/>
                  <a:pt x="3251255" y="1437132"/>
                </a:cubicBezTo>
                <a:lnTo>
                  <a:pt x="3261847" y="1447722"/>
                </a:lnTo>
                <a:cubicBezTo>
                  <a:pt x="3261847" y="1447722"/>
                  <a:pt x="3258316" y="1447722"/>
                  <a:pt x="3251255" y="1447722"/>
                </a:cubicBezTo>
                <a:cubicBezTo>
                  <a:pt x="3244195" y="1447722"/>
                  <a:pt x="3244195" y="1451253"/>
                  <a:pt x="3251255" y="1458312"/>
                </a:cubicBezTo>
                <a:lnTo>
                  <a:pt x="3272437" y="1458312"/>
                </a:lnTo>
                <a:lnTo>
                  <a:pt x="3283027" y="1458312"/>
                </a:lnTo>
                <a:cubicBezTo>
                  <a:pt x="3283027" y="1465372"/>
                  <a:pt x="3290088" y="1468903"/>
                  <a:pt x="3304208" y="1468903"/>
                </a:cubicBezTo>
                <a:cubicBezTo>
                  <a:pt x="3325389" y="1475964"/>
                  <a:pt x="3332449" y="1475964"/>
                  <a:pt x="3325389" y="1468903"/>
                </a:cubicBezTo>
                <a:lnTo>
                  <a:pt x="3335979" y="1468903"/>
                </a:lnTo>
                <a:cubicBezTo>
                  <a:pt x="3335979" y="1468903"/>
                  <a:pt x="3337743" y="1468903"/>
                  <a:pt x="3341274" y="1468903"/>
                </a:cubicBezTo>
                <a:cubicBezTo>
                  <a:pt x="3344806" y="1468903"/>
                  <a:pt x="3350099" y="1468903"/>
                  <a:pt x="3357160" y="1468903"/>
                </a:cubicBezTo>
                <a:cubicBezTo>
                  <a:pt x="3364220" y="1468903"/>
                  <a:pt x="3367751" y="1470668"/>
                  <a:pt x="3367751" y="1474199"/>
                </a:cubicBezTo>
                <a:cubicBezTo>
                  <a:pt x="3367751" y="1477728"/>
                  <a:pt x="3365986" y="1479493"/>
                  <a:pt x="3362456" y="1479493"/>
                </a:cubicBezTo>
                <a:cubicBezTo>
                  <a:pt x="3358926" y="1479493"/>
                  <a:pt x="3353630" y="1479493"/>
                  <a:pt x="3346570" y="1479493"/>
                </a:cubicBezTo>
                <a:lnTo>
                  <a:pt x="3357160" y="1490084"/>
                </a:lnTo>
                <a:cubicBezTo>
                  <a:pt x="3378341" y="1497143"/>
                  <a:pt x="3392461" y="1502439"/>
                  <a:pt x="3399522" y="1505970"/>
                </a:cubicBezTo>
                <a:cubicBezTo>
                  <a:pt x="3406582" y="1509499"/>
                  <a:pt x="3417172" y="1513030"/>
                  <a:pt x="3431293" y="1516560"/>
                </a:cubicBezTo>
                <a:cubicBezTo>
                  <a:pt x="3445413" y="1520091"/>
                  <a:pt x="3461299" y="1523620"/>
                  <a:pt x="3478949" y="1527151"/>
                </a:cubicBezTo>
                <a:cubicBezTo>
                  <a:pt x="3496600" y="1530680"/>
                  <a:pt x="3508956" y="1532445"/>
                  <a:pt x="3516016" y="1532445"/>
                </a:cubicBezTo>
                <a:cubicBezTo>
                  <a:pt x="3544257" y="1546566"/>
                  <a:pt x="3574263" y="1553626"/>
                  <a:pt x="3606034" y="1553626"/>
                </a:cubicBezTo>
                <a:cubicBezTo>
                  <a:pt x="3637805" y="1553626"/>
                  <a:pt x="3657222" y="1560687"/>
                  <a:pt x="3664282" y="1574807"/>
                </a:cubicBezTo>
                <a:lnTo>
                  <a:pt x="3696052" y="1585397"/>
                </a:lnTo>
                <a:lnTo>
                  <a:pt x="3727824" y="1595988"/>
                </a:lnTo>
                <a:cubicBezTo>
                  <a:pt x="3741946" y="1603047"/>
                  <a:pt x="3759596" y="1606578"/>
                  <a:pt x="3780776" y="1606578"/>
                </a:cubicBezTo>
                <a:cubicBezTo>
                  <a:pt x="3787836" y="1606578"/>
                  <a:pt x="3791367" y="1610109"/>
                  <a:pt x="3791367" y="1617170"/>
                </a:cubicBezTo>
                <a:cubicBezTo>
                  <a:pt x="3798427" y="1617170"/>
                  <a:pt x="3816078" y="1620699"/>
                  <a:pt x="3844319" y="1627759"/>
                </a:cubicBezTo>
                <a:cubicBezTo>
                  <a:pt x="3851379" y="1627759"/>
                  <a:pt x="3860204" y="1629524"/>
                  <a:pt x="3870796" y="1633055"/>
                </a:cubicBezTo>
                <a:cubicBezTo>
                  <a:pt x="3881386" y="1636584"/>
                  <a:pt x="3886681" y="1638349"/>
                  <a:pt x="3886681" y="1638349"/>
                </a:cubicBezTo>
                <a:lnTo>
                  <a:pt x="3907860" y="1648940"/>
                </a:lnTo>
                <a:cubicBezTo>
                  <a:pt x="3914921" y="1656001"/>
                  <a:pt x="3921982" y="1659530"/>
                  <a:pt x="3929042" y="1659530"/>
                </a:cubicBezTo>
                <a:cubicBezTo>
                  <a:pt x="3964344" y="1645410"/>
                  <a:pt x="3996114" y="1652470"/>
                  <a:pt x="4024356" y="1680711"/>
                </a:cubicBezTo>
                <a:cubicBezTo>
                  <a:pt x="4031416" y="1687772"/>
                  <a:pt x="4036710" y="1691301"/>
                  <a:pt x="4040242" y="1691301"/>
                </a:cubicBezTo>
                <a:cubicBezTo>
                  <a:pt x="4043772" y="1691301"/>
                  <a:pt x="4049066" y="1691301"/>
                  <a:pt x="4056127" y="1691301"/>
                </a:cubicBezTo>
                <a:cubicBezTo>
                  <a:pt x="4070248" y="1684242"/>
                  <a:pt x="4079073" y="1682476"/>
                  <a:pt x="4082604" y="1686007"/>
                </a:cubicBezTo>
                <a:cubicBezTo>
                  <a:pt x="4086133" y="1689537"/>
                  <a:pt x="4091429" y="1691301"/>
                  <a:pt x="4098489" y="1691301"/>
                </a:cubicBezTo>
                <a:cubicBezTo>
                  <a:pt x="4105548" y="1691301"/>
                  <a:pt x="4110844" y="1693066"/>
                  <a:pt x="4114374" y="1696597"/>
                </a:cubicBezTo>
                <a:cubicBezTo>
                  <a:pt x="4117904" y="1700128"/>
                  <a:pt x="4123200" y="1701893"/>
                  <a:pt x="4130260" y="1701893"/>
                </a:cubicBezTo>
                <a:lnTo>
                  <a:pt x="4130260" y="1691301"/>
                </a:lnTo>
                <a:lnTo>
                  <a:pt x="4119669" y="1670122"/>
                </a:lnTo>
                <a:cubicBezTo>
                  <a:pt x="4119669" y="1656001"/>
                  <a:pt x="4105548" y="1652470"/>
                  <a:pt x="4077308" y="1659530"/>
                </a:cubicBezTo>
                <a:cubicBezTo>
                  <a:pt x="4070248" y="1659530"/>
                  <a:pt x="4064952" y="1659530"/>
                  <a:pt x="4061422" y="1659530"/>
                </a:cubicBezTo>
                <a:cubicBezTo>
                  <a:pt x="4057892" y="1659530"/>
                  <a:pt x="4056127" y="1659530"/>
                  <a:pt x="4056127" y="1659530"/>
                </a:cubicBezTo>
                <a:cubicBezTo>
                  <a:pt x="4049066" y="1645410"/>
                  <a:pt x="4027886" y="1641880"/>
                  <a:pt x="3992585" y="1648940"/>
                </a:cubicBezTo>
                <a:cubicBezTo>
                  <a:pt x="3985524" y="1648940"/>
                  <a:pt x="3978464" y="1645410"/>
                  <a:pt x="3971404" y="1638349"/>
                </a:cubicBezTo>
                <a:lnTo>
                  <a:pt x="3960812" y="1627759"/>
                </a:lnTo>
                <a:lnTo>
                  <a:pt x="3950223" y="1627759"/>
                </a:lnTo>
                <a:cubicBezTo>
                  <a:pt x="3957284" y="1634820"/>
                  <a:pt x="3953754" y="1634820"/>
                  <a:pt x="3939633" y="1627759"/>
                </a:cubicBezTo>
                <a:cubicBezTo>
                  <a:pt x="3932572" y="1627759"/>
                  <a:pt x="3921982" y="1624228"/>
                  <a:pt x="3907860" y="1617170"/>
                </a:cubicBezTo>
                <a:cubicBezTo>
                  <a:pt x="3865500" y="1603047"/>
                  <a:pt x="3844319" y="1595988"/>
                  <a:pt x="3844319" y="1595988"/>
                </a:cubicBezTo>
                <a:lnTo>
                  <a:pt x="3823138" y="1574807"/>
                </a:lnTo>
                <a:cubicBezTo>
                  <a:pt x="3816078" y="1574807"/>
                  <a:pt x="3805488" y="1571276"/>
                  <a:pt x="3791367" y="1564218"/>
                </a:cubicBezTo>
                <a:cubicBezTo>
                  <a:pt x="3763126" y="1543036"/>
                  <a:pt x="3738415" y="1535976"/>
                  <a:pt x="3717234" y="1543036"/>
                </a:cubicBezTo>
                <a:lnTo>
                  <a:pt x="3706644" y="1543036"/>
                </a:lnTo>
                <a:lnTo>
                  <a:pt x="3696052" y="1532445"/>
                </a:lnTo>
                <a:cubicBezTo>
                  <a:pt x="3696052" y="1539506"/>
                  <a:pt x="3696052" y="1543036"/>
                  <a:pt x="3696052" y="1543036"/>
                </a:cubicBezTo>
                <a:cubicBezTo>
                  <a:pt x="3696052" y="1543036"/>
                  <a:pt x="3696052" y="1546566"/>
                  <a:pt x="3696052" y="1553626"/>
                </a:cubicBezTo>
                <a:cubicBezTo>
                  <a:pt x="3688992" y="1553626"/>
                  <a:pt x="3678402" y="1550095"/>
                  <a:pt x="3664282" y="1543036"/>
                </a:cubicBezTo>
                <a:cubicBezTo>
                  <a:pt x="3643100" y="1528916"/>
                  <a:pt x="3618390" y="1518324"/>
                  <a:pt x="3590148" y="1511264"/>
                </a:cubicBezTo>
                <a:cubicBezTo>
                  <a:pt x="3576028" y="1511264"/>
                  <a:pt x="3565438" y="1509499"/>
                  <a:pt x="3558378" y="1505970"/>
                </a:cubicBezTo>
                <a:cubicBezTo>
                  <a:pt x="3551317" y="1502439"/>
                  <a:pt x="3544257" y="1500674"/>
                  <a:pt x="3537196" y="1500674"/>
                </a:cubicBezTo>
                <a:lnTo>
                  <a:pt x="3516016" y="1500674"/>
                </a:lnTo>
                <a:cubicBezTo>
                  <a:pt x="3487776" y="1486554"/>
                  <a:pt x="3470124" y="1479493"/>
                  <a:pt x="3463064" y="1479493"/>
                </a:cubicBezTo>
                <a:lnTo>
                  <a:pt x="3452474" y="1479493"/>
                </a:lnTo>
                <a:lnTo>
                  <a:pt x="3452474" y="1468903"/>
                </a:lnTo>
                <a:lnTo>
                  <a:pt x="3452474" y="1458312"/>
                </a:lnTo>
                <a:cubicBezTo>
                  <a:pt x="3452474" y="1458312"/>
                  <a:pt x="3447178" y="1454783"/>
                  <a:pt x="3436588" y="1447722"/>
                </a:cubicBezTo>
                <a:cubicBezTo>
                  <a:pt x="3425997" y="1440662"/>
                  <a:pt x="3420703" y="1440662"/>
                  <a:pt x="3420703" y="1447722"/>
                </a:cubicBezTo>
                <a:lnTo>
                  <a:pt x="3399522" y="1447722"/>
                </a:lnTo>
                <a:cubicBezTo>
                  <a:pt x="3399522" y="1447722"/>
                  <a:pt x="3397758" y="1445957"/>
                  <a:pt x="3394226" y="1442427"/>
                </a:cubicBezTo>
                <a:cubicBezTo>
                  <a:pt x="3390695" y="1438897"/>
                  <a:pt x="3388931" y="1437132"/>
                  <a:pt x="3388931" y="1437132"/>
                </a:cubicBezTo>
                <a:cubicBezTo>
                  <a:pt x="3387166" y="1438897"/>
                  <a:pt x="3385401" y="1440221"/>
                  <a:pt x="3383637" y="1441103"/>
                </a:cubicBezTo>
                <a:lnTo>
                  <a:pt x="3379970" y="1442020"/>
                </a:lnTo>
                <a:lnTo>
                  <a:pt x="3420703" y="1458312"/>
                </a:lnTo>
                <a:cubicBezTo>
                  <a:pt x="3420703" y="1465372"/>
                  <a:pt x="3420703" y="1468903"/>
                  <a:pt x="3420703" y="1468903"/>
                </a:cubicBezTo>
                <a:cubicBezTo>
                  <a:pt x="3364220" y="1468903"/>
                  <a:pt x="3321858" y="1458312"/>
                  <a:pt x="3293618" y="1437132"/>
                </a:cubicBezTo>
                <a:cubicBezTo>
                  <a:pt x="3293618" y="1430072"/>
                  <a:pt x="3288322" y="1426541"/>
                  <a:pt x="3277733" y="1426541"/>
                </a:cubicBezTo>
                <a:cubicBezTo>
                  <a:pt x="3267141" y="1426541"/>
                  <a:pt x="3261847" y="1426541"/>
                  <a:pt x="3261847" y="1426541"/>
                </a:cubicBezTo>
                <a:lnTo>
                  <a:pt x="3261847" y="1405360"/>
                </a:lnTo>
                <a:cubicBezTo>
                  <a:pt x="3254786" y="1405360"/>
                  <a:pt x="3251255" y="1405360"/>
                  <a:pt x="3251255" y="1405360"/>
                </a:cubicBezTo>
                <a:cubicBezTo>
                  <a:pt x="3251255" y="1405360"/>
                  <a:pt x="3251255" y="1408891"/>
                  <a:pt x="3251255" y="1415951"/>
                </a:cubicBezTo>
                <a:lnTo>
                  <a:pt x="3251255" y="1426541"/>
                </a:lnTo>
                <a:cubicBezTo>
                  <a:pt x="3244195" y="1419481"/>
                  <a:pt x="3238901" y="1415951"/>
                  <a:pt x="3235370" y="1415951"/>
                </a:cubicBezTo>
                <a:cubicBezTo>
                  <a:pt x="3231839" y="1415951"/>
                  <a:pt x="3226545" y="1412420"/>
                  <a:pt x="3219485" y="1405360"/>
                </a:cubicBezTo>
                <a:lnTo>
                  <a:pt x="3230075" y="1405360"/>
                </a:lnTo>
                <a:cubicBezTo>
                  <a:pt x="3237136" y="1405360"/>
                  <a:pt x="3240666" y="1403595"/>
                  <a:pt x="3240666" y="1400066"/>
                </a:cubicBezTo>
                <a:cubicBezTo>
                  <a:pt x="3240666" y="1396535"/>
                  <a:pt x="3235370" y="1394770"/>
                  <a:pt x="3224781" y="1394770"/>
                </a:cubicBezTo>
                <a:cubicBezTo>
                  <a:pt x="3214189" y="1394770"/>
                  <a:pt x="3208895" y="1391239"/>
                  <a:pt x="3208895" y="1384180"/>
                </a:cubicBezTo>
                <a:lnTo>
                  <a:pt x="3187714" y="1373589"/>
                </a:lnTo>
                <a:cubicBezTo>
                  <a:pt x="3180653" y="1373589"/>
                  <a:pt x="3177123" y="1371824"/>
                  <a:pt x="3177123" y="1368293"/>
                </a:cubicBezTo>
                <a:cubicBezTo>
                  <a:pt x="3177123" y="1364764"/>
                  <a:pt x="3163002" y="1357704"/>
                  <a:pt x="3134762" y="1347114"/>
                </a:cubicBezTo>
                <a:cubicBezTo>
                  <a:pt x="3106520" y="1336523"/>
                  <a:pt x="3085339" y="1331228"/>
                  <a:pt x="3071218" y="1331228"/>
                </a:cubicBezTo>
                <a:cubicBezTo>
                  <a:pt x="3071218" y="1331228"/>
                  <a:pt x="3071218" y="1327697"/>
                  <a:pt x="3071218" y="1320637"/>
                </a:cubicBezTo>
                <a:lnTo>
                  <a:pt x="3039447" y="1299456"/>
                </a:lnTo>
                <a:cubicBezTo>
                  <a:pt x="2975906" y="1278276"/>
                  <a:pt x="2926483" y="1264154"/>
                  <a:pt x="2891182" y="1257095"/>
                </a:cubicBezTo>
                <a:cubicBezTo>
                  <a:pt x="2884122" y="1250035"/>
                  <a:pt x="2877061" y="1246504"/>
                  <a:pt x="2870002" y="1246504"/>
                </a:cubicBezTo>
                <a:cubicBezTo>
                  <a:pt x="2862941" y="1246504"/>
                  <a:pt x="2855879" y="1246504"/>
                  <a:pt x="2848820" y="1246504"/>
                </a:cubicBezTo>
                <a:cubicBezTo>
                  <a:pt x="2845290" y="1242975"/>
                  <a:pt x="2842642" y="1241210"/>
                  <a:pt x="2840878" y="1241210"/>
                </a:cubicBezTo>
                <a:close/>
                <a:moveTo>
                  <a:pt x="8133435" y="1235914"/>
                </a:moveTo>
                <a:cubicBezTo>
                  <a:pt x="8140497" y="1235914"/>
                  <a:pt x="8147556" y="1235914"/>
                  <a:pt x="8154617" y="1235914"/>
                </a:cubicBezTo>
                <a:cubicBezTo>
                  <a:pt x="8161677" y="1235914"/>
                  <a:pt x="8165206" y="1239445"/>
                  <a:pt x="8165206" y="1246504"/>
                </a:cubicBezTo>
                <a:cubicBezTo>
                  <a:pt x="8151087" y="1246504"/>
                  <a:pt x="8140497" y="1242975"/>
                  <a:pt x="8133435" y="1235914"/>
                </a:cubicBezTo>
                <a:close/>
                <a:moveTo>
                  <a:pt x="6735502" y="1225324"/>
                </a:moveTo>
                <a:lnTo>
                  <a:pt x="6735502" y="1235914"/>
                </a:lnTo>
                <a:cubicBezTo>
                  <a:pt x="6742562" y="1242975"/>
                  <a:pt x="6751387" y="1244739"/>
                  <a:pt x="6761977" y="1241210"/>
                </a:cubicBezTo>
                <a:cubicBezTo>
                  <a:pt x="6772568" y="1237679"/>
                  <a:pt x="6777862" y="1239445"/>
                  <a:pt x="6777862" y="1246504"/>
                </a:cubicBezTo>
                <a:cubicBezTo>
                  <a:pt x="6777862" y="1253564"/>
                  <a:pt x="6779628" y="1257095"/>
                  <a:pt x="6783158" y="1257095"/>
                </a:cubicBezTo>
                <a:cubicBezTo>
                  <a:pt x="6786688" y="1257095"/>
                  <a:pt x="6791984" y="1257095"/>
                  <a:pt x="6799044" y="1257095"/>
                </a:cubicBezTo>
                <a:lnTo>
                  <a:pt x="6820224" y="1267685"/>
                </a:lnTo>
                <a:cubicBezTo>
                  <a:pt x="6827285" y="1274745"/>
                  <a:pt x="6832580" y="1276510"/>
                  <a:pt x="6836110" y="1272981"/>
                </a:cubicBezTo>
                <a:cubicBezTo>
                  <a:pt x="6839640" y="1269450"/>
                  <a:pt x="6843170" y="1269450"/>
                  <a:pt x="6846700" y="1272981"/>
                </a:cubicBezTo>
                <a:cubicBezTo>
                  <a:pt x="6850230" y="1276510"/>
                  <a:pt x="6859056" y="1280041"/>
                  <a:pt x="6873177" y="1283571"/>
                </a:cubicBezTo>
                <a:cubicBezTo>
                  <a:pt x="6887296" y="1287101"/>
                  <a:pt x="6897888" y="1288866"/>
                  <a:pt x="6904948" y="1288866"/>
                </a:cubicBezTo>
                <a:lnTo>
                  <a:pt x="6915539" y="1278276"/>
                </a:lnTo>
                <a:cubicBezTo>
                  <a:pt x="6908477" y="1285335"/>
                  <a:pt x="6908477" y="1290631"/>
                  <a:pt x="6915539" y="1294162"/>
                </a:cubicBezTo>
                <a:cubicBezTo>
                  <a:pt x="6922600" y="1297691"/>
                  <a:pt x="6929658" y="1299456"/>
                  <a:pt x="6936718" y="1299456"/>
                </a:cubicBezTo>
                <a:cubicBezTo>
                  <a:pt x="6943780" y="1299456"/>
                  <a:pt x="6950840" y="1301221"/>
                  <a:pt x="6957900" y="1304752"/>
                </a:cubicBezTo>
                <a:cubicBezTo>
                  <a:pt x="6964960" y="1308283"/>
                  <a:pt x="6968491" y="1313577"/>
                  <a:pt x="6968491" y="1320637"/>
                </a:cubicBezTo>
                <a:cubicBezTo>
                  <a:pt x="6972020" y="1320637"/>
                  <a:pt x="6973785" y="1320637"/>
                  <a:pt x="6973785" y="1320637"/>
                </a:cubicBezTo>
                <a:lnTo>
                  <a:pt x="6989670" y="1320637"/>
                </a:lnTo>
                <a:cubicBezTo>
                  <a:pt x="6989670" y="1327697"/>
                  <a:pt x="6994966" y="1329464"/>
                  <a:pt x="7005558" y="1325933"/>
                </a:cubicBezTo>
                <a:cubicBezTo>
                  <a:pt x="7016148" y="1322402"/>
                  <a:pt x="7023208" y="1322402"/>
                  <a:pt x="7026737" y="1325933"/>
                </a:cubicBezTo>
                <a:cubicBezTo>
                  <a:pt x="7030266" y="1329464"/>
                  <a:pt x="7035562" y="1331228"/>
                  <a:pt x="7042622" y="1331228"/>
                </a:cubicBezTo>
                <a:cubicBezTo>
                  <a:pt x="7042622" y="1338287"/>
                  <a:pt x="7044389" y="1341818"/>
                  <a:pt x="7047918" y="1341818"/>
                </a:cubicBezTo>
                <a:cubicBezTo>
                  <a:pt x="7051448" y="1341818"/>
                  <a:pt x="7058510" y="1341818"/>
                  <a:pt x="7069100" y="1341818"/>
                </a:cubicBezTo>
                <a:cubicBezTo>
                  <a:pt x="7079689" y="1341818"/>
                  <a:pt x="7090280" y="1345349"/>
                  <a:pt x="7100870" y="1352408"/>
                </a:cubicBezTo>
                <a:cubicBezTo>
                  <a:pt x="7111462" y="1359468"/>
                  <a:pt x="7116756" y="1359468"/>
                  <a:pt x="7116756" y="1352408"/>
                </a:cubicBezTo>
                <a:lnTo>
                  <a:pt x="7127347" y="1362999"/>
                </a:lnTo>
                <a:cubicBezTo>
                  <a:pt x="7134408" y="1370060"/>
                  <a:pt x="7143232" y="1373589"/>
                  <a:pt x="7153822" y="1373589"/>
                </a:cubicBezTo>
                <a:cubicBezTo>
                  <a:pt x="7164414" y="1373589"/>
                  <a:pt x="7176770" y="1377120"/>
                  <a:pt x="7190889" y="1384180"/>
                </a:cubicBezTo>
                <a:cubicBezTo>
                  <a:pt x="7212070" y="1391239"/>
                  <a:pt x="7231485" y="1396535"/>
                  <a:pt x="7249136" y="1400066"/>
                </a:cubicBezTo>
                <a:cubicBezTo>
                  <a:pt x="7266788" y="1403595"/>
                  <a:pt x="7279142" y="1405360"/>
                  <a:pt x="7286203" y="1405360"/>
                </a:cubicBezTo>
                <a:lnTo>
                  <a:pt x="7296793" y="1405360"/>
                </a:lnTo>
                <a:cubicBezTo>
                  <a:pt x="7303854" y="1412420"/>
                  <a:pt x="7310914" y="1415951"/>
                  <a:pt x="7317974" y="1415951"/>
                </a:cubicBezTo>
                <a:cubicBezTo>
                  <a:pt x="7325034" y="1415951"/>
                  <a:pt x="7342684" y="1419481"/>
                  <a:pt x="7370926" y="1426541"/>
                </a:cubicBezTo>
                <a:lnTo>
                  <a:pt x="7360336" y="1415951"/>
                </a:lnTo>
                <a:lnTo>
                  <a:pt x="7339155" y="1405360"/>
                </a:lnTo>
                <a:cubicBezTo>
                  <a:pt x="7346216" y="1412420"/>
                  <a:pt x="7335626" y="1408891"/>
                  <a:pt x="7307384" y="1394770"/>
                </a:cubicBezTo>
                <a:lnTo>
                  <a:pt x="7286203" y="1394770"/>
                </a:lnTo>
                <a:lnTo>
                  <a:pt x="7275612" y="1394770"/>
                </a:lnTo>
                <a:cubicBezTo>
                  <a:pt x="7268552" y="1387710"/>
                  <a:pt x="7252666" y="1378885"/>
                  <a:pt x="7227956" y="1368293"/>
                </a:cubicBezTo>
                <a:cubicBezTo>
                  <a:pt x="7203245" y="1357704"/>
                  <a:pt x="7180299" y="1352408"/>
                  <a:pt x="7159118" y="1352408"/>
                </a:cubicBezTo>
                <a:lnTo>
                  <a:pt x="7127347" y="1331228"/>
                </a:lnTo>
                <a:cubicBezTo>
                  <a:pt x="7127347" y="1331228"/>
                  <a:pt x="7122052" y="1329464"/>
                  <a:pt x="7111462" y="1325933"/>
                </a:cubicBezTo>
                <a:cubicBezTo>
                  <a:pt x="7100870" y="1322402"/>
                  <a:pt x="7088514" y="1317108"/>
                  <a:pt x="7074395" y="1310047"/>
                </a:cubicBezTo>
                <a:lnTo>
                  <a:pt x="7042622" y="1310047"/>
                </a:lnTo>
                <a:cubicBezTo>
                  <a:pt x="7035562" y="1302987"/>
                  <a:pt x="7026737" y="1297691"/>
                  <a:pt x="7016148" y="1294162"/>
                </a:cubicBezTo>
                <a:cubicBezTo>
                  <a:pt x="7005558" y="1290631"/>
                  <a:pt x="6998496" y="1288866"/>
                  <a:pt x="6994966" y="1288866"/>
                </a:cubicBezTo>
                <a:cubicBezTo>
                  <a:pt x="6991437" y="1288866"/>
                  <a:pt x="6987906" y="1288866"/>
                  <a:pt x="6984376" y="1288866"/>
                </a:cubicBezTo>
                <a:cubicBezTo>
                  <a:pt x="6980847" y="1288866"/>
                  <a:pt x="6975552" y="1288866"/>
                  <a:pt x="6968491" y="1288866"/>
                </a:cubicBezTo>
                <a:lnTo>
                  <a:pt x="6957900" y="1278276"/>
                </a:lnTo>
                <a:lnTo>
                  <a:pt x="6904948" y="1257095"/>
                </a:lnTo>
                <a:cubicBezTo>
                  <a:pt x="6897888" y="1264154"/>
                  <a:pt x="6890828" y="1265920"/>
                  <a:pt x="6883766" y="1262389"/>
                </a:cubicBezTo>
                <a:cubicBezTo>
                  <a:pt x="6876706" y="1258860"/>
                  <a:pt x="6873177" y="1257095"/>
                  <a:pt x="6873177" y="1257095"/>
                </a:cubicBezTo>
                <a:cubicBezTo>
                  <a:pt x="6866116" y="1250035"/>
                  <a:pt x="6859056" y="1248269"/>
                  <a:pt x="6851996" y="1251800"/>
                </a:cubicBezTo>
                <a:cubicBezTo>
                  <a:pt x="6844936" y="1255331"/>
                  <a:pt x="6836110" y="1253564"/>
                  <a:pt x="6825520" y="1246504"/>
                </a:cubicBezTo>
                <a:cubicBezTo>
                  <a:pt x="6814929" y="1239445"/>
                  <a:pt x="6806104" y="1239445"/>
                  <a:pt x="6799044" y="1246504"/>
                </a:cubicBezTo>
                <a:lnTo>
                  <a:pt x="6788454" y="1235914"/>
                </a:lnTo>
                <a:lnTo>
                  <a:pt x="6767272" y="1235914"/>
                </a:lnTo>
                <a:cubicBezTo>
                  <a:pt x="6753152" y="1235914"/>
                  <a:pt x="6744326" y="1234149"/>
                  <a:pt x="6740796" y="1230619"/>
                </a:cubicBezTo>
                <a:cubicBezTo>
                  <a:pt x="6737266" y="1227089"/>
                  <a:pt x="6735502" y="1225324"/>
                  <a:pt x="6735502" y="1225324"/>
                </a:cubicBezTo>
                <a:close/>
                <a:moveTo>
                  <a:pt x="3320093" y="1225324"/>
                </a:moveTo>
                <a:cubicBezTo>
                  <a:pt x="3316564" y="1225324"/>
                  <a:pt x="3314799" y="1228854"/>
                  <a:pt x="3314799" y="1235914"/>
                </a:cubicBezTo>
                <a:cubicBezTo>
                  <a:pt x="3321858" y="1235914"/>
                  <a:pt x="3325389" y="1234149"/>
                  <a:pt x="3325389" y="1230619"/>
                </a:cubicBezTo>
                <a:cubicBezTo>
                  <a:pt x="3325389" y="1227089"/>
                  <a:pt x="3323625" y="1225324"/>
                  <a:pt x="3320093" y="1225324"/>
                </a:cubicBezTo>
                <a:close/>
                <a:moveTo>
                  <a:pt x="3124171" y="1225324"/>
                </a:moveTo>
                <a:cubicBezTo>
                  <a:pt x="3124171" y="1225324"/>
                  <a:pt x="3124171" y="1228854"/>
                  <a:pt x="3124171" y="1235914"/>
                </a:cubicBezTo>
                <a:lnTo>
                  <a:pt x="3145351" y="1246504"/>
                </a:lnTo>
                <a:cubicBezTo>
                  <a:pt x="3152412" y="1239445"/>
                  <a:pt x="3152412" y="1235914"/>
                  <a:pt x="3145351" y="1235914"/>
                </a:cubicBezTo>
                <a:cubicBezTo>
                  <a:pt x="3145351" y="1235914"/>
                  <a:pt x="3141821" y="1235914"/>
                  <a:pt x="3134762" y="1235914"/>
                </a:cubicBezTo>
                <a:cubicBezTo>
                  <a:pt x="3127701" y="1228854"/>
                  <a:pt x="3124171" y="1225324"/>
                  <a:pt x="3124171" y="1225324"/>
                </a:cubicBezTo>
                <a:close/>
                <a:moveTo>
                  <a:pt x="2975906" y="1225324"/>
                </a:moveTo>
                <a:cubicBezTo>
                  <a:pt x="2982965" y="1232383"/>
                  <a:pt x="2986495" y="1235914"/>
                  <a:pt x="2986495" y="1235914"/>
                </a:cubicBezTo>
                <a:lnTo>
                  <a:pt x="2986495" y="1225324"/>
                </a:lnTo>
                <a:cubicBezTo>
                  <a:pt x="2986495" y="1225324"/>
                  <a:pt x="2982965" y="1225324"/>
                  <a:pt x="2975906" y="1225324"/>
                </a:cubicBezTo>
                <a:close/>
                <a:moveTo>
                  <a:pt x="1196717" y="1225324"/>
                </a:moveTo>
                <a:lnTo>
                  <a:pt x="1217897" y="1235914"/>
                </a:lnTo>
                <a:lnTo>
                  <a:pt x="1228487" y="1246504"/>
                </a:lnTo>
                <a:cubicBezTo>
                  <a:pt x="1221427" y="1246504"/>
                  <a:pt x="1214367" y="1246504"/>
                  <a:pt x="1207306" y="1246504"/>
                </a:cubicBezTo>
                <a:lnTo>
                  <a:pt x="1196717" y="1235914"/>
                </a:lnTo>
                <a:cubicBezTo>
                  <a:pt x="1196717" y="1228854"/>
                  <a:pt x="1196717" y="1225324"/>
                  <a:pt x="1196717" y="1225324"/>
                </a:cubicBezTo>
                <a:close/>
                <a:moveTo>
                  <a:pt x="8059302" y="1214733"/>
                </a:moveTo>
                <a:cubicBezTo>
                  <a:pt x="8066364" y="1214733"/>
                  <a:pt x="8073423" y="1214733"/>
                  <a:pt x="8080483" y="1214733"/>
                </a:cubicBezTo>
                <a:lnTo>
                  <a:pt x="8080483" y="1225324"/>
                </a:lnTo>
                <a:cubicBezTo>
                  <a:pt x="8073423" y="1225324"/>
                  <a:pt x="8068127" y="1223558"/>
                  <a:pt x="8064598" y="1220029"/>
                </a:cubicBezTo>
                <a:cubicBezTo>
                  <a:pt x="8061068" y="1216498"/>
                  <a:pt x="8059302" y="1214733"/>
                  <a:pt x="8059302" y="1214733"/>
                </a:cubicBezTo>
                <a:close/>
                <a:moveTo>
                  <a:pt x="6703730" y="1214733"/>
                </a:moveTo>
                <a:cubicBezTo>
                  <a:pt x="6696669" y="1221793"/>
                  <a:pt x="6694906" y="1227089"/>
                  <a:pt x="6698435" y="1230619"/>
                </a:cubicBezTo>
                <a:cubicBezTo>
                  <a:pt x="6701964" y="1234149"/>
                  <a:pt x="6705496" y="1235914"/>
                  <a:pt x="6709025" y="1235914"/>
                </a:cubicBezTo>
                <a:cubicBezTo>
                  <a:pt x="6712554" y="1235914"/>
                  <a:pt x="6714320" y="1235914"/>
                  <a:pt x="6714320" y="1235914"/>
                </a:cubicBezTo>
                <a:cubicBezTo>
                  <a:pt x="6714320" y="1235914"/>
                  <a:pt x="6714320" y="1232383"/>
                  <a:pt x="6714320" y="1225324"/>
                </a:cubicBezTo>
                <a:close/>
                <a:moveTo>
                  <a:pt x="2944134" y="1214733"/>
                </a:moveTo>
                <a:cubicBezTo>
                  <a:pt x="2944134" y="1221793"/>
                  <a:pt x="2945898" y="1225324"/>
                  <a:pt x="2949429" y="1225324"/>
                </a:cubicBezTo>
                <a:cubicBezTo>
                  <a:pt x="2952960" y="1225324"/>
                  <a:pt x="2954724" y="1223558"/>
                  <a:pt x="2954724" y="1220029"/>
                </a:cubicBezTo>
                <a:cubicBezTo>
                  <a:pt x="2954724" y="1216498"/>
                  <a:pt x="2951194" y="1214733"/>
                  <a:pt x="2944134" y="1214733"/>
                </a:cubicBezTo>
                <a:close/>
                <a:moveTo>
                  <a:pt x="2795868" y="1214733"/>
                </a:moveTo>
                <a:cubicBezTo>
                  <a:pt x="2795868" y="1221793"/>
                  <a:pt x="2797633" y="1225324"/>
                  <a:pt x="2801163" y="1225324"/>
                </a:cubicBezTo>
                <a:cubicBezTo>
                  <a:pt x="2804694" y="1225324"/>
                  <a:pt x="2806458" y="1223558"/>
                  <a:pt x="2806458" y="1220029"/>
                </a:cubicBezTo>
                <a:cubicBezTo>
                  <a:pt x="2806458" y="1216498"/>
                  <a:pt x="2802927" y="1214733"/>
                  <a:pt x="2795868" y="1214733"/>
                </a:cubicBezTo>
                <a:close/>
                <a:moveTo>
                  <a:pt x="2020121" y="1214733"/>
                </a:moveTo>
                <a:cubicBezTo>
                  <a:pt x="2025416" y="1214733"/>
                  <a:pt x="2029828" y="1218264"/>
                  <a:pt x="2033359" y="1225324"/>
                </a:cubicBezTo>
                <a:lnTo>
                  <a:pt x="2022769" y="1225324"/>
                </a:lnTo>
                <a:cubicBezTo>
                  <a:pt x="2015709" y="1225324"/>
                  <a:pt x="2012178" y="1225324"/>
                  <a:pt x="2012178" y="1225324"/>
                </a:cubicBezTo>
                <a:cubicBezTo>
                  <a:pt x="2012178" y="1232383"/>
                  <a:pt x="2008648" y="1235914"/>
                  <a:pt x="2001587" y="1235914"/>
                </a:cubicBezTo>
                <a:lnTo>
                  <a:pt x="2001587" y="1225324"/>
                </a:lnTo>
                <a:cubicBezTo>
                  <a:pt x="2008648" y="1218264"/>
                  <a:pt x="2014826" y="1214733"/>
                  <a:pt x="2020121" y="1214733"/>
                </a:cubicBezTo>
                <a:close/>
                <a:moveTo>
                  <a:pt x="1959226" y="1214733"/>
                </a:moveTo>
                <a:lnTo>
                  <a:pt x="1969816" y="1214733"/>
                </a:lnTo>
                <a:cubicBezTo>
                  <a:pt x="1969816" y="1221793"/>
                  <a:pt x="1968051" y="1225324"/>
                  <a:pt x="1964522" y="1225324"/>
                </a:cubicBezTo>
                <a:cubicBezTo>
                  <a:pt x="1960991" y="1225324"/>
                  <a:pt x="1957462" y="1223558"/>
                  <a:pt x="1953930" y="1220029"/>
                </a:cubicBezTo>
                <a:cubicBezTo>
                  <a:pt x="1950402" y="1216498"/>
                  <a:pt x="1952166" y="1214733"/>
                  <a:pt x="1959226" y="1214733"/>
                </a:cubicBezTo>
                <a:close/>
                <a:moveTo>
                  <a:pt x="8027531" y="1204143"/>
                </a:moveTo>
                <a:lnTo>
                  <a:pt x="8038123" y="1204143"/>
                </a:lnTo>
                <a:lnTo>
                  <a:pt x="8038123" y="1214733"/>
                </a:lnTo>
                <a:close/>
                <a:moveTo>
                  <a:pt x="7752182" y="1204143"/>
                </a:moveTo>
                <a:cubicBezTo>
                  <a:pt x="7759242" y="1204143"/>
                  <a:pt x="7762772" y="1204143"/>
                  <a:pt x="7762772" y="1204143"/>
                </a:cubicBezTo>
                <a:lnTo>
                  <a:pt x="7752182" y="1214733"/>
                </a:lnTo>
                <a:cubicBezTo>
                  <a:pt x="7752182" y="1207673"/>
                  <a:pt x="7752182" y="1204143"/>
                  <a:pt x="7752182" y="1204143"/>
                </a:cubicBezTo>
                <a:close/>
                <a:moveTo>
                  <a:pt x="6576646" y="1204143"/>
                </a:moveTo>
                <a:lnTo>
                  <a:pt x="6587236" y="1214733"/>
                </a:lnTo>
                <a:cubicBezTo>
                  <a:pt x="6587236" y="1214733"/>
                  <a:pt x="6587236" y="1212968"/>
                  <a:pt x="6587236" y="1209437"/>
                </a:cubicBezTo>
                <a:cubicBezTo>
                  <a:pt x="6587236" y="1205908"/>
                  <a:pt x="6583706" y="1204143"/>
                  <a:pt x="6576646" y="1204143"/>
                </a:cubicBezTo>
                <a:close/>
                <a:moveTo>
                  <a:pt x="2986495" y="1204143"/>
                </a:moveTo>
                <a:cubicBezTo>
                  <a:pt x="2986495" y="1204143"/>
                  <a:pt x="2986495" y="1207673"/>
                  <a:pt x="2986495" y="1214733"/>
                </a:cubicBezTo>
                <a:cubicBezTo>
                  <a:pt x="2993556" y="1214733"/>
                  <a:pt x="2997086" y="1212968"/>
                  <a:pt x="2997086" y="1209437"/>
                </a:cubicBezTo>
                <a:cubicBezTo>
                  <a:pt x="2997086" y="1205908"/>
                  <a:pt x="2993556" y="1204143"/>
                  <a:pt x="2986495" y="1204143"/>
                </a:cubicBezTo>
                <a:close/>
                <a:moveTo>
                  <a:pt x="2467566" y="1204143"/>
                </a:moveTo>
                <a:lnTo>
                  <a:pt x="2478156" y="1204143"/>
                </a:lnTo>
                <a:cubicBezTo>
                  <a:pt x="2478156" y="1204143"/>
                  <a:pt x="2478156" y="1207673"/>
                  <a:pt x="2478156" y="1214733"/>
                </a:cubicBezTo>
                <a:cubicBezTo>
                  <a:pt x="2471096" y="1214733"/>
                  <a:pt x="2467566" y="1211202"/>
                  <a:pt x="2467566" y="1204143"/>
                </a:cubicBezTo>
                <a:close/>
                <a:moveTo>
                  <a:pt x="2160443" y="1204143"/>
                </a:moveTo>
                <a:cubicBezTo>
                  <a:pt x="2160443" y="1204143"/>
                  <a:pt x="2163974" y="1207673"/>
                  <a:pt x="2171034" y="1214733"/>
                </a:cubicBezTo>
                <a:cubicBezTo>
                  <a:pt x="2178094" y="1214733"/>
                  <a:pt x="2181625" y="1212968"/>
                  <a:pt x="2181625" y="1209437"/>
                </a:cubicBezTo>
                <a:cubicBezTo>
                  <a:pt x="2181625" y="1205908"/>
                  <a:pt x="2178094" y="1204143"/>
                  <a:pt x="2171034" y="1204143"/>
                </a:cubicBezTo>
                <a:close/>
                <a:moveTo>
                  <a:pt x="1323802" y="1204143"/>
                </a:moveTo>
                <a:cubicBezTo>
                  <a:pt x="1330861" y="1204143"/>
                  <a:pt x="1344982" y="1207673"/>
                  <a:pt x="1366162" y="1214733"/>
                </a:cubicBezTo>
                <a:lnTo>
                  <a:pt x="1355573" y="1235914"/>
                </a:lnTo>
                <a:cubicBezTo>
                  <a:pt x="1341452" y="1228854"/>
                  <a:pt x="1330861" y="1225324"/>
                  <a:pt x="1323802" y="1225324"/>
                </a:cubicBezTo>
                <a:cubicBezTo>
                  <a:pt x="1316740" y="1218264"/>
                  <a:pt x="1314975" y="1214733"/>
                  <a:pt x="1318506" y="1214733"/>
                </a:cubicBezTo>
                <a:cubicBezTo>
                  <a:pt x="1322036" y="1214733"/>
                  <a:pt x="1323802" y="1211202"/>
                  <a:pt x="1323802" y="1204143"/>
                </a:cubicBezTo>
                <a:close/>
                <a:moveTo>
                  <a:pt x="7879267" y="1198849"/>
                </a:moveTo>
                <a:cubicBezTo>
                  <a:pt x="7875736" y="1198849"/>
                  <a:pt x="7872206" y="1200614"/>
                  <a:pt x="7868675" y="1204143"/>
                </a:cubicBezTo>
                <a:lnTo>
                  <a:pt x="7879267" y="1214733"/>
                </a:lnTo>
                <a:lnTo>
                  <a:pt x="7889856" y="1214733"/>
                </a:lnTo>
                <a:lnTo>
                  <a:pt x="7889856" y="1204143"/>
                </a:lnTo>
                <a:cubicBezTo>
                  <a:pt x="7886326" y="1200614"/>
                  <a:pt x="7882796" y="1198849"/>
                  <a:pt x="7879267" y="1198849"/>
                </a:cubicBezTo>
                <a:close/>
                <a:moveTo>
                  <a:pt x="7995760" y="1193552"/>
                </a:moveTo>
                <a:lnTo>
                  <a:pt x="8006350" y="1193552"/>
                </a:lnTo>
                <a:lnTo>
                  <a:pt x="8006350" y="1204143"/>
                </a:lnTo>
                <a:close/>
                <a:moveTo>
                  <a:pt x="1461477" y="1193552"/>
                </a:moveTo>
                <a:cubicBezTo>
                  <a:pt x="1468537" y="1193552"/>
                  <a:pt x="1472067" y="1193552"/>
                  <a:pt x="1472067" y="1193552"/>
                </a:cubicBezTo>
                <a:lnTo>
                  <a:pt x="1461477" y="1204143"/>
                </a:lnTo>
                <a:cubicBezTo>
                  <a:pt x="1461477" y="1197083"/>
                  <a:pt x="1461477" y="1193552"/>
                  <a:pt x="1461477" y="1193552"/>
                </a:cubicBezTo>
                <a:close/>
                <a:moveTo>
                  <a:pt x="1080222" y="1193552"/>
                </a:moveTo>
                <a:lnTo>
                  <a:pt x="1111993" y="1193552"/>
                </a:lnTo>
                <a:lnTo>
                  <a:pt x="1138469" y="1220029"/>
                </a:lnTo>
                <a:lnTo>
                  <a:pt x="1127878" y="1214733"/>
                </a:lnTo>
                <a:cubicBezTo>
                  <a:pt x="1124348" y="1214733"/>
                  <a:pt x="1115523" y="1211202"/>
                  <a:pt x="1101402" y="1204143"/>
                </a:cubicBezTo>
                <a:cubicBezTo>
                  <a:pt x="1087282" y="1197083"/>
                  <a:pt x="1080222" y="1193552"/>
                  <a:pt x="1080222" y="1193552"/>
                </a:cubicBezTo>
                <a:close/>
                <a:moveTo>
                  <a:pt x="2671431" y="1188258"/>
                </a:moveTo>
                <a:cubicBezTo>
                  <a:pt x="2673195" y="1188258"/>
                  <a:pt x="2675844" y="1190022"/>
                  <a:pt x="2679374" y="1193552"/>
                </a:cubicBezTo>
                <a:cubicBezTo>
                  <a:pt x="2679374" y="1200612"/>
                  <a:pt x="2677608" y="1204143"/>
                  <a:pt x="2674080" y="1204143"/>
                </a:cubicBezTo>
                <a:cubicBezTo>
                  <a:pt x="2670548" y="1204143"/>
                  <a:pt x="2668783" y="1200612"/>
                  <a:pt x="2668783" y="1193552"/>
                </a:cubicBezTo>
                <a:cubicBezTo>
                  <a:pt x="2668783" y="1190022"/>
                  <a:pt x="2669666" y="1188258"/>
                  <a:pt x="2671431" y="1188258"/>
                </a:cubicBezTo>
                <a:close/>
                <a:moveTo>
                  <a:pt x="8122846" y="1182962"/>
                </a:moveTo>
                <a:cubicBezTo>
                  <a:pt x="8122846" y="1182962"/>
                  <a:pt x="8122846" y="1186493"/>
                  <a:pt x="8122846" y="1193552"/>
                </a:cubicBezTo>
                <a:cubicBezTo>
                  <a:pt x="8122846" y="1193552"/>
                  <a:pt x="8119316" y="1193552"/>
                  <a:pt x="8112254" y="1193552"/>
                </a:cubicBezTo>
                <a:close/>
                <a:moveTo>
                  <a:pt x="7953398" y="1182962"/>
                </a:moveTo>
                <a:lnTo>
                  <a:pt x="7963990" y="1182962"/>
                </a:lnTo>
                <a:lnTo>
                  <a:pt x="7974579" y="1193552"/>
                </a:lnTo>
                <a:cubicBezTo>
                  <a:pt x="7967519" y="1193552"/>
                  <a:pt x="7962223" y="1191787"/>
                  <a:pt x="7958694" y="1188258"/>
                </a:cubicBezTo>
                <a:cubicBezTo>
                  <a:pt x="7955164" y="1184727"/>
                  <a:pt x="7953398" y="1182962"/>
                  <a:pt x="7953398" y="1182962"/>
                </a:cubicBezTo>
                <a:close/>
                <a:moveTo>
                  <a:pt x="2012178" y="1182962"/>
                </a:moveTo>
                <a:cubicBezTo>
                  <a:pt x="2019238" y="1190022"/>
                  <a:pt x="2022769" y="1193552"/>
                  <a:pt x="2022769" y="1193552"/>
                </a:cubicBezTo>
                <a:lnTo>
                  <a:pt x="2022769" y="1182962"/>
                </a:lnTo>
                <a:close/>
                <a:moveTo>
                  <a:pt x="1175535" y="1182962"/>
                </a:moveTo>
                <a:cubicBezTo>
                  <a:pt x="1182596" y="1182962"/>
                  <a:pt x="1186126" y="1186493"/>
                  <a:pt x="1186126" y="1193552"/>
                </a:cubicBezTo>
                <a:cubicBezTo>
                  <a:pt x="1186126" y="1193552"/>
                  <a:pt x="1182596" y="1193552"/>
                  <a:pt x="1175535" y="1193552"/>
                </a:cubicBezTo>
                <a:cubicBezTo>
                  <a:pt x="1175535" y="1193552"/>
                  <a:pt x="1173771" y="1191787"/>
                  <a:pt x="1170240" y="1188258"/>
                </a:cubicBezTo>
                <a:cubicBezTo>
                  <a:pt x="1166711" y="1184727"/>
                  <a:pt x="1168475" y="1182962"/>
                  <a:pt x="1175535" y="1182962"/>
                </a:cubicBezTo>
                <a:close/>
                <a:moveTo>
                  <a:pt x="7889856" y="1172371"/>
                </a:moveTo>
                <a:cubicBezTo>
                  <a:pt x="7889856" y="1179431"/>
                  <a:pt x="7893386" y="1182962"/>
                  <a:pt x="7900446" y="1182962"/>
                </a:cubicBezTo>
                <a:lnTo>
                  <a:pt x="7900446" y="1172371"/>
                </a:lnTo>
                <a:cubicBezTo>
                  <a:pt x="7900446" y="1172371"/>
                  <a:pt x="7896917" y="1172371"/>
                  <a:pt x="7889856" y="1172371"/>
                </a:cubicBezTo>
                <a:close/>
                <a:moveTo>
                  <a:pt x="7868675" y="1172371"/>
                </a:moveTo>
                <a:cubicBezTo>
                  <a:pt x="7868675" y="1179431"/>
                  <a:pt x="7870441" y="1182962"/>
                  <a:pt x="7873971" y="1182962"/>
                </a:cubicBezTo>
                <a:cubicBezTo>
                  <a:pt x="7877500" y="1182962"/>
                  <a:pt x="7879267" y="1181197"/>
                  <a:pt x="7879267" y="1177666"/>
                </a:cubicBezTo>
                <a:cubicBezTo>
                  <a:pt x="7879267" y="1174137"/>
                  <a:pt x="7875736" y="1172371"/>
                  <a:pt x="7868675" y="1172371"/>
                </a:cubicBezTo>
                <a:close/>
                <a:moveTo>
                  <a:pt x="6031238" y="1172371"/>
                </a:moveTo>
                <a:cubicBezTo>
                  <a:pt x="6027709" y="1172371"/>
                  <a:pt x="6025943" y="1175902"/>
                  <a:pt x="6025943" y="1182962"/>
                </a:cubicBezTo>
                <a:lnTo>
                  <a:pt x="6036534" y="1182962"/>
                </a:lnTo>
                <a:cubicBezTo>
                  <a:pt x="6036534" y="1182962"/>
                  <a:pt x="6036534" y="1181197"/>
                  <a:pt x="6036534" y="1177666"/>
                </a:cubicBezTo>
                <a:cubicBezTo>
                  <a:pt x="6036534" y="1174137"/>
                  <a:pt x="6034768" y="1172371"/>
                  <a:pt x="6031238" y="1172371"/>
                </a:cubicBezTo>
                <a:close/>
                <a:moveTo>
                  <a:pt x="1885093" y="1172371"/>
                </a:moveTo>
                <a:lnTo>
                  <a:pt x="1885093" y="1182962"/>
                </a:lnTo>
                <a:lnTo>
                  <a:pt x="1874503" y="1182962"/>
                </a:lnTo>
                <a:cubicBezTo>
                  <a:pt x="1874503" y="1175902"/>
                  <a:pt x="1878032" y="1172371"/>
                  <a:pt x="1885093" y="1172371"/>
                </a:cubicBezTo>
                <a:close/>
                <a:moveTo>
                  <a:pt x="8888002" y="1164428"/>
                </a:moveTo>
                <a:cubicBezTo>
                  <a:pt x="8889768" y="1164428"/>
                  <a:pt x="8892415" y="1165312"/>
                  <a:pt x="8895945" y="1167077"/>
                </a:cubicBezTo>
                <a:cubicBezTo>
                  <a:pt x="8903007" y="1170606"/>
                  <a:pt x="8906536" y="1172371"/>
                  <a:pt x="8906536" y="1172371"/>
                </a:cubicBezTo>
                <a:cubicBezTo>
                  <a:pt x="8906536" y="1172371"/>
                  <a:pt x="8903007" y="1172371"/>
                  <a:pt x="8895945" y="1172371"/>
                </a:cubicBezTo>
                <a:cubicBezTo>
                  <a:pt x="8888884" y="1172371"/>
                  <a:pt x="8885355" y="1170606"/>
                  <a:pt x="8885355" y="1167077"/>
                </a:cubicBezTo>
                <a:cubicBezTo>
                  <a:pt x="8885355" y="1165312"/>
                  <a:pt x="8886236" y="1164428"/>
                  <a:pt x="8888002" y="1164428"/>
                </a:cubicBezTo>
                <a:close/>
                <a:moveTo>
                  <a:pt x="2859410" y="1161781"/>
                </a:moveTo>
                <a:cubicBezTo>
                  <a:pt x="2852351" y="1161781"/>
                  <a:pt x="2850585" y="1163546"/>
                  <a:pt x="2854115" y="1167077"/>
                </a:cubicBezTo>
                <a:cubicBezTo>
                  <a:pt x="2857646" y="1170606"/>
                  <a:pt x="2861175" y="1172371"/>
                  <a:pt x="2864707" y="1172371"/>
                </a:cubicBezTo>
                <a:cubicBezTo>
                  <a:pt x="2868235" y="1172371"/>
                  <a:pt x="2870002" y="1168841"/>
                  <a:pt x="2870002" y="1161781"/>
                </a:cubicBezTo>
                <a:cubicBezTo>
                  <a:pt x="2870002" y="1161781"/>
                  <a:pt x="2866471" y="1161781"/>
                  <a:pt x="2859410" y="1161781"/>
                </a:cubicBezTo>
                <a:close/>
                <a:moveTo>
                  <a:pt x="2075721" y="1161781"/>
                </a:moveTo>
                <a:cubicBezTo>
                  <a:pt x="2082781" y="1168841"/>
                  <a:pt x="2086311" y="1172371"/>
                  <a:pt x="2086311" y="1172371"/>
                </a:cubicBezTo>
                <a:cubicBezTo>
                  <a:pt x="2086311" y="1172371"/>
                  <a:pt x="2086311" y="1175902"/>
                  <a:pt x="2086311" y="1182962"/>
                </a:cubicBezTo>
                <a:cubicBezTo>
                  <a:pt x="2086311" y="1182962"/>
                  <a:pt x="2089841" y="1182962"/>
                  <a:pt x="2096901" y="1182962"/>
                </a:cubicBezTo>
                <a:lnTo>
                  <a:pt x="2086311" y="1193552"/>
                </a:lnTo>
                <a:lnTo>
                  <a:pt x="2075721" y="1193552"/>
                </a:lnTo>
                <a:cubicBezTo>
                  <a:pt x="2082781" y="1200612"/>
                  <a:pt x="2096901" y="1204143"/>
                  <a:pt x="2118082" y="1204143"/>
                </a:cubicBezTo>
                <a:cubicBezTo>
                  <a:pt x="2111022" y="1197083"/>
                  <a:pt x="2107491" y="1193552"/>
                  <a:pt x="2107491" y="1193552"/>
                </a:cubicBezTo>
                <a:cubicBezTo>
                  <a:pt x="2107491" y="1186493"/>
                  <a:pt x="2107491" y="1182962"/>
                  <a:pt x="2107491" y="1182962"/>
                </a:cubicBezTo>
                <a:lnTo>
                  <a:pt x="2149853" y="1182962"/>
                </a:lnTo>
                <a:cubicBezTo>
                  <a:pt x="2163974" y="1190022"/>
                  <a:pt x="2178094" y="1193552"/>
                  <a:pt x="2192215" y="1193552"/>
                </a:cubicBezTo>
                <a:cubicBezTo>
                  <a:pt x="2178094" y="1186493"/>
                  <a:pt x="2167504" y="1182962"/>
                  <a:pt x="2160443" y="1182962"/>
                </a:cubicBezTo>
                <a:cubicBezTo>
                  <a:pt x="2153384" y="1182962"/>
                  <a:pt x="2142793" y="1179431"/>
                  <a:pt x="2128673" y="1172371"/>
                </a:cubicBezTo>
                <a:cubicBezTo>
                  <a:pt x="2114552" y="1165312"/>
                  <a:pt x="2096901" y="1161781"/>
                  <a:pt x="2075721" y="1161781"/>
                </a:cubicBezTo>
                <a:close/>
                <a:moveTo>
                  <a:pt x="6502512" y="1151191"/>
                </a:moveTo>
                <a:cubicBezTo>
                  <a:pt x="6495451" y="1151191"/>
                  <a:pt x="6490156" y="1152956"/>
                  <a:pt x="6486627" y="1156485"/>
                </a:cubicBezTo>
                <a:cubicBezTo>
                  <a:pt x="6483098" y="1160016"/>
                  <a:pt x="6484861" y="1163546"/>
                  <a:pt x="6491922" y="1167077"/>
                </a:cubicBezTo>
                <a:cubicBezTo>
                  <a:pt x="6498983" y="1170606"/>
                  <a:pt x="6507807" y="1174137"/>
                  <a:pt x="6518398" y="1177666"/>
                </a:cubicBezTo>
                <a:cubicBezTo>
                  <a:pt x="6528988" y="1181197"/>
                  <a:pt x="6537813" y="1186493"/>
                  <a:pt x="6544874" y="1193552"/>
                </a:cubicBezTo>
                <a:cubicBezTo>
                  <a:pt x="6551935" y="1186493"/>
                  <a:pt x="6557230" y="1184727"/>
                  <a:pt x="6560759" y="1188258"/>
                </a:cubicBezTo>
                <a:cubicBezTo>
                  <a:pt x="6564290" y="1191787"/>
                  <a:pt x="6566054" y="1193552"/>
                  <a:pt x="6566054" y="1193552"/>
                </a:cubicBezTo>
                <a:lnTo>
                  <a:pt x="6576646" y="1193552"/>
                </a:lnTo>
                <a:lnTo>
                  <a:pt x="6597826" y="1204143"/>
                </a:lnTo>
                <a:cubicBezTo>
                  <a:pt x="6604887" y="1211202"/>
                  <a:pt x="6615477" y="1218264"/>
                  <a:pt x="6629598" y="1225324"/>
                </a:cubicBezTo>
                <a:lnTo>
                  <a:pt x="6629598" y="1214733"/>
                </a:lnTo>
                <a:cubicBezTo>
                  <a:pt x="6629598" y="1214733"/>
                  <a:pt x="6629598" y="1212968"/>
                  <a:pt x="6629598" y="1209437"/>
                </a:cubicBezTo>
                <a:cubicBezTo>
                  <a:pt x="6629598" y="1205908"/>
                  <a:pt x="6629598" y="1200612"/>
                  <a:pt x="6629598" y="1193552"/>
                </a:cubicBezTo>
                <a:lnTo>
                  <a:pt x="6640188" y="1193552"/>
                </a:lnTo>
                <a:cubicBezTo>
                  <a:pt x="6640188" y="1207673"/>
                  <a:pt x="6640188" y="1214733"/>
                  <a:pt x="6640188" y="1214733"/>
                </a:cubicBezTo>
                <a:lnTo>
                  <a:pt x="6650778" y="1204143"/>
                </a:lnTo>
                <a:lnTo>
                  <a:pt x="6661368" y="1204143"/>
                </a:lnTo>
                <a:lnTo>
                  <a:pt x="6671958" y="1204143"/>
                </a:lnTo>
                <a:cubicBezTo>
                  <a:pt x="6664898" y="1204143"/>
                  <a:pt x="6661368" y="1207673"/>
                  <a:pt x="6661368" y="1214733"/>
                </a:cubicBezTo>
                <a:cubicBezTo>
                  <a:pt x="6661368" y="1214733"/>
                  <a:pt x="6663134" y="1214733"/>
                  <a:pt x="6666664" y="1214733"/>
                </a:cubicBezTo>
                <a:cubicBezTo>
                  <a:pt x="6670194" y="1214733"/>
                  <a:pt x="6675488" y="1214733"/>
                  <a:pt x="6682550" y="1214733"/>
                </a:cubicBezTo>
                <a:lnTo>
                  <a:pt x="6693140" y="1214733"/>
                </a:lnTo>
                <a:cubicBezTo>
                  <a:pt x="6686079" y="1214733"/>
                  <a:pt x="6686079" y="1211202"/>
                  <a:pt x="6693140" y="1204143"/>
                </a:cubicBezTo>
                <a:lnTo>
                  <a:pt x="6682550" y="1193552"/>
                </a:lnTo>
                <a:cubicBezTo>
                  <a:pt x="6675488" y="1193552"/>
                  <a:pt x="6668429" y="1193552"/>
                  <a:pt x="6661368" y="1193552"/>
                </a:cubicBezTo>
                <a:cubicBezTo>
                  <a:pt x="6654307" y="1193552"/>
                  <a:pt x="6649012" y="1191787"/>
                  <a:pt x="6645483" y="1188258"/>
                </a:cubicBezTo>
                <a:cubicBezTo>
                  <a:pt x="6641954" y="1184727"/>
                  <a:pt x="6640188" y="1182962"/>
                  <a:pt x="6640188" y="1182962"/>
                </a:cubicBezTo>
                <a:lnTo>
                  <a:pt x="6629598" y="1182962"/>
                </a:lnTo>
                <a:cubicBezTo>
                  <a:pt x="6629598" y="1175902"/>
                  <a:pt x="6629598" y="1172371"/>
                  <a:pt x="6629598" y="1172371"/>
                </a:cubicBezTo>
                <a:cubicBezTo>
                  <a:pt x="6629598" y="1172371"/>
                  <a:pt x="6629598" y="1168841"/>
                  <a:pt x="6629598" y="1161781"/>
                </a:cubicBezTo>
                <a:cubicBezTo>
                  <a:pt x="6629598" y="1161781"/>
                  <a:pt x="6627832" y="1161781"/>
                  <a:pt x="6624302" y="1161781"/>
                </a:cubicBezTo>
                <a:cubicBezTo>
                  <a:pt x="6620772" y="1161781"/>
                  <a:pt x="6615477" y="1161781"/>
                  <a:pt x="6608416" y="1161781"/>
                </a:cubicBezTo>
                <a:cubicBezTo>
                  <a:pt x="6601355" y="1161781"/>
                  <a:pt x="6592531" y="1160016"/>
                  <a:pt x="6581940" y="1156485"/>
                </a:cubicBezTo>
                <a:cubicBezTo>
                  <a:pt x="6571350" y="1152956"/>
                  <a:pt x="6562525" y="1151191"/>
                  <a:pt x="6555464" y="1151191"/>
                </a:cubicBezTo>
                <a:cubicBezTo>
                  <a:pt x="6548403" y="1151191"/>
                  <a:pt x="6541344" y="1151191"/>
                  <a:pt x="6534284" y="1151191"/>
                </a:cubicBezTo>
                <a:lnTo>
                  <a:pt x="6534284" y="1161781"/>
                </a:lnTo>
                <a:cubicBezTo>
                  <a:pt x="6527223" y="1161781"/>
                  <a:pt x="6516632" y="1161781"/>
                  <a:pt x="6502512" y="1161781"/>
                </a:cubicBezTo>
                <a:close/>
                <a:moveTo>
                  <a:pt x="6100076" y="1151191"/>
                </a:moveTo>
                <a:lnTo>
                  <a:pt x="6100076" y="1161781"/>
                </a:lnTo>
                <a:cubicBezTo>
                  <a:pt x="6107138" y="1161781"/>
                  <a:pt x="6110668" y="1161781"/>
                  <a:pt x="6110668" y="1161781"/>
                </a:cubicBezTo>
                <a:close/>
                <a:moveTo>
                  <a:pt x="2329890" y="1151191"/>
                </a:moveTo>
                <a:lnTo>
                  <a:pt x="2329890" y="1161781"/>
                </a:lnTo>
                <a:lnTo>
                  <a:pt x="2340481" y="1161781"/>
                </a:lnTo>
                <a:cubicBezTo>
                  <a:pt x="2340481" y="1154721"/>
                  <a:pt x="2336950" y="1151191"/>
                  <a:pt x="2329890" y="1151191"/>
                </a:cubicBezTo>
                <a:close/>
                <a:moveTo>
                  <a:pt x="1863912" y="1151191"/>
                </a:moveTo>
                <a:cubicBezTo>
                  <a:pt x="1863912" y="1158250"/>
                  <a:pt x="1862147" y="1161781"/>
                  <a:pt x="1858616" y="1161781"/>
                </a:cubicBezTo>
                <a:cubicBezTo>
                  <a:pt x="1855087" y="1161781"/>
                  <a:pt x="1853322" y="1160016"/>
                  <a:pt x="1853322" y="1156485"/>
                </a:cubicBezTo>
                <a:cubicBezTo>
                  <a:pt x="1853322" y="1152956"/>
                  <a:pt x="1856852" y="1151191"/>
                  <a:pt x="1863912" y="1151191"/>
                </a:cubicBezTo>
                <a:close/>
                <a:moveTo>
                  <a:pt x="7433144" y="1144572"/>
                </a:moveTo>
                <a:cubicBezTo>
                  <a:pt x="7432262" y="1143688"/>
                  <a:pt x="7430938" y="1144131"/>
                  <a:pt x="7429174" y="1145896"/>
                </a:cubicBezTo>
                <a:cubicBezTo>
                  <a:pt x="7425644" y="1149426"/>
                  <a:pt x="7427408" y="1151191"/>
                  <a:pt x="7434468" y="1151191"/>
                </a:cubicBezTo>
                <a:cubicBezTo>
                  <a:pt x="7434468" y="1147662"/>
                  <a:pt x="7434026" y="1145454"/>
                  <a:pt x="7433144" y="1144572"/>
                </a:cubicBezTo>
                <a:close/>
                <a:moveTo>
                  <a:pt x="8800632" y="1140600"/>
                </a:moveTo>
                <a:cubicBezTo>
                  <a:pt x="8800632" y="1140600"/>
                  <a:pt x="8812988" y="1144131"/>
                  <a:pt x="8837697" y="1151191"/>
                </a:cubicBezTo>
                <a:cubicBezTo>
                  <a:pt x="8862409" y="1158250"/>
                  <a:pt x="8874765" y="1165312"/>
                  <a:pt x="8874765" y="1172371"/>
                </a:cubicBezTo>
                <a:lnTo>
                  <a:pt x="8832403" y="1161781"/>
                </a:lnTo>
                <a:close/>
                <a:moveTo>
                  <a:pt x="6438970" y="1140600"/>
                </a:moveTo>
                <a:cubicBezTo>
                  <a:pt x="6446031" y="1147660"/>
                  <a:pt x="6449560" y="1151191"/>
                  <a:pt x="6449560" y="1151191"/>
                </a:cubicBezTo>
                <a:cubicBezTo>
                  <a:pt x="6449560" y="1151191"/>
                  <a:pt x="6451326" y="1152956"/>
                  <a:pt x="6454855" y="1156485"/>
                </a:cubicBezTo>
                <a:cubicBezTo>
                  <a:pt x="6458384" y="1160016"/>
                  <a:pt x="6460150" y="1161781"/>
                  <a:pt x="6460150" y="1161781"/>
                </a:cubicBezTo>
                <a:lnTo>
                  <a:pt x="6470740" y="1161781"/>
                </a:lnTo>
                <a:lnTo>
                  <a:pt x="6470740" y="1151191"/>
                </a:lnTo>
                <a:lnTo>
                  <a:pt x="6460150" y="1140600"/>
                </a:lnTo>
                <a:close/>
                <a:moveTo>
                  <a:pt x="3283027" y="1140600"/>
                </a:moveTo>
                <a:cubicBezTo>
                  <a:pt x="3283027" y="1147660"/>
                  <a:pt x="3286557" y="1151191"/>
                  <a:pt x="3293618" y="1151191"/>
                </a:cubicBezTo>
                <a:cubicBezTo>
                  <a:pt x="3293618" y="1144131"/>
                  <a:pt x="3293618" y="1140600"/>
                  <a:pt x="3293618" y="1140600"/>
                </a:cubicBezTo>
                <a:close/>
                <a:moveTo>
                  <a:pt x="3018266" y="1140600"/>
                </a:moveTo>
                <a:cubicBezTo>
                  <a:pt x="3011207" y="1140600"/>
                  <a:pt x="3007676" y="1142365"/>
                  <a:pt x="3007676" y="1145896"/>
                </a:cubicBezTo>
                <a:cubicBezTo>
                  <a:pt x="3007676" y="1149426"/>
                  <a:pt x="3004146" y="1151191"/>
                  <a:pt x="2997086" y="1151191"/>
                </a:cubicBezTo>
                <a:lnTo>
                  <a:pt x="2986495" y="1151191"/>
                </a:lnTo>
                <a:lnTo>
                  <a:pt x="2997086" y="1161781"/>
                </a:lnTo>
                <a:lnTo>
                  <a:pt x="3018266" y="1161781"/>
                </a:lnTo>
                <a:lnTo>
                  <a:pt x="3028858" y="1151191"/>
                </a:lnTo>
                <a:cubicBezTo>
                  <a:pt x="3028858" y="1144131"/>
                  <a:pt x="3025327" y="1140600"/>
                  <a:pt x="3018266" y="1140600"/>
                </a:cubicBezTo>
                <a:close/>
                <a:moveTo>
                  <a:pt x="3190361" y="1135306"/>
                </a:moveTo>
                <a:cubicBezTo>
                  <a:pt x="3188596" y="1135306"/>
                  <a:pt x="3187714" y="1137070"/>
                  <a:pt x="3187714" y="1140600"/>
                </a:cubicBezTo>
                <a:lnTo>
                  <a:pt x="3198303" y="1140600"/>
                </a:lnTo>
                <a:cubicBezTo>
                  <a:pt x="3194774" y="1137070"/>
                  <a:pt x="3192125" y="1135306"/>
                  <a:pt x="3190361" y="1135306"/>
                </a:cubicBezTo>
                <a:close/>
                <a:moveTo>
                  <a:pt x="8048712" y="1130010"/>
                </a:moveTo>
                <a:lnTo>
                  <a:pt x="8069894" y="1130010"/>
                </a:lnTo>
                <a:lnTo>
                  <a:pt x="8069894" y="1140600"/>
                </a:lnTo>
                <a:cubicBezTo>
                  <a:pt x="8062833" y="1140600"/>
                  <a:pt x="8055773" y="1137070"/>
                  <a:pt x="8048712" y="1130010"/>
                </a:cubicBezTo>
                <a:close/>
                <a:moveTo>
                  <a:pt x="7752182" y="1130010"/>
                </a:moveTo>
                <a:lnTo>
                  <a:pt x="7752182" y="1140600"/>
                </a:lnTo>
                <a:cubicBezTo>
                  <a:pt x="7759242" y="1140600"/>
                  <a:pt x="7762772" y="1140600"/>
                  <a:pt x="7762772" y="1140600"/>
                </a:cubicBezTo>
                <a:cubicBezTo>
                  <a:pt x="7762772" y="1133541"/>
                  <a:pt x="7759242" y="1130010"/>
                  <a:pt x="7752182" y="1130010"/>
                </a:cubicBezTo>
                <a:close/>
                <a:moveTo>
                  <a:pt x="6417788" y="1130010"/>
                </a:moveTo>
                <a:lnTo>
                  <a:pt x="6417788" y="1140600"/>
                </a:lnTo>
                <a:lnTo>
                  <a:pt x="6423084" y="1140600"/>
                </a:lnTo>
                <a:cubicBezTo>
                  <a:pt x="6419554" y="1140600"/>
                  <a:pt x="6417788" y="1137070"/>
                  <a:pt x="6417788" y="1130010"/>
                </a:cubicBezTo>
                <a:close/>
                <a:moveTo>
                  <a:pt x="2319299" y="1130010"/>
                </a:moveTo>
                <a:lnTo>
                  <a:pt x="2308710" y="1140600"/>
                </a:lnTo>
                <a:cubicBezTo>
                  <a:pt x="2315769" y="1140600"/>
                  <a:pt x="2319299" y="1140600"/>
                  <a:pt x="2319299" y="1140600"/>
                </a:cubicBezTo>
                <a:cubicBezTo>
                  <a:pt x="2319299" y="1133541"/>
                  <a:pt x="2319299" y="1130010"/>
                  <a:pt x="2319299" y="1130010"/>
                </a:cubicBezTo>
                <a:close/>
                <a:moveTo>
                  <a:pt x="2758803" y="1126700"/>
                </a:moveTo>
                <a:cubicBezTo>
                  <a:pt x="2753506" y="1127142"/>
                  <a:pt x="2748211" y="1128245"/>
                  <a:pt x="2742916" y="1130010"/>
                </a:cubicBezTo>
                <a:lnTo>
                  <a:pt x="2732326" y="1130010"/>
                </a:lnTo>
                <a:lnTo>
                  <a:pt x="2753506" y="1140600"/>
                </a:lnTo>
                <a:cubicBezTo>
                  <a:pt x="2767627" y="1140600"/>
                  <a:pt x="2778218" y="1140600"/>
                  <a:pt x="2785278" y="1140600"/>
                </a:cubicBezTo>
                <a:lnTo>
                  <a:pt x="2795868" y="1140600"/>
                </a:lnTo>
                <a:cubicBezTo>
                  <a:pt x="2802927" y="1147660"/>
                  <a:pt x="2806458" y="1151191"/>
                  <a:pt x="2806458" y="1151191"/>
                </a:cubicBezTo>
                <a:cubicBezTo>
                  <a:pt x="2806458" y="1151191"/>
                  <a:pt x="2809989" y="1151191"/>
                  <a:pt x="2817049" y="1151191"/>
                </a:cubicBezTo>
                <a:lnTo>
                  <a:pt x="2806458" y="1140600"/>
                </a:lnTo>
                <a:cubicBezTo>
                  <a:pt x="2790573" y="1130010"/>
                  <a:pt x="2774687" y="1125376"/>
                  <a:pt x="2758803" y="1126700"/>
                </a:cubicBezTo>
                <a:close/>
                <a:moveTo>
                  <a:pt x="6473389" y="1124714"/>
                </a:moveTo>
                <a:cubicBezTo>
                  <a:pt x="6471624" y="1124714"/>
                  <a:pt x="6470740" y="1126481"/>
                  <a:pt x="6470740" y="1130010"/>
                </a:cubicBezTo>
                <a:lnTo>
                  <a:pt x="6481332" y="1130010"/>
                </a:lnTo>
                <a:cubicBezTo>
                  <a:pt x="6477800" y="1126481"/>
                  <a:pt x="6475154" y="1124714"/>
                  <a:pt x="6473389" y="1124714"/>
                </a:cubicBezTo>
                <a:close/>
                <a:moveTo>
                  <a:pt x="5847231" y="1123391"/>
                </a:moveTo>
                <a:cubicBezTo>
                  <a:pt x="5846347" y="1124273"/>
                  <a:pt x="5845908" y="1126481"/>
                  <a:pt x="5845908" y="1130010"/>
                </a:cubicBezTo>
                <a:cubicBezTo>
                  <a:pt x="5845908" y="1137070"/>
                  <a:pt x="5845908" y="1140600"/>
                  <a:pt x="5845908" y="1140600"/>
                </a:cubicBezTo>
                <a:cubicBezTo>
                  <a:pt x="5845908" y="1140600"/>
                  <a:pt x="5847672" y="1138835"/>
                  <a:pt x="5851202" y="1135306"/>
                </a:cubicBezTo>
                <a:cubicBezTo>
                  <a:pt x="5854731" y="1131775"/>
                  <a:pt x="5854731" y="1128245"/>
                  <a:pt x="5851202" y="1124714"/>
                </a:cubicBezTo>
                <a:cubicBezTo>
                  <a:pt x="5849436" y="1122950"/>
                  <a:pt x="5848113" y="1122509"/>
                  <a:pt x="5847231" y="1123391"/>
                </a:cubicBezTo>
                <a:close/>
                <a:moveTo>
                  <a:pt x="2255757" y="1119419"/>
                </a:moveTo>
                <a:lnTo>
                  <a:pt x="2255757" y="1130010"/>
                </a:lnTo>
                <a:cubicBezTo>
                  <a:pt x="2241637" y="1130010"/>
                  <a:pt x="2245167" y="1137070"/>
                  <a:pt x="2266347" y="1151191"/>
                </a:cubicBezTo>
                <a:lnTo>
                  <a:pt x="2308710" y="1151191"/>
                </a:lnTo>
                <a:cubicBezTo>
                  <a:pt x="2308710" y="1151191"/>
                  <a:pt x="2306945" y="1147660"/>
                  <a:pt x="2303415" y="1140600"/>
                </a:cubicBezTo>
                <a:cubicBezTo>
                  <a:pt x="2299884" y="1133541"/>
                  <a:pt x="2294589" y="1130010"/>
                  <a:pt x="2287529" y="1130010"/>
                </a:cubicBezTo>
                <a:cubicBezTo>
                  <a:pt x="2280468" y="1130010"/>
                  <a:pt x="2273408" y="1130010"/>
                  <a:pt x="2266347" y="1130010"/>
                </a:cubicBezTo>
                <a:close/>
                <a:moveTo>
                  <a:pt x="1906274" y="1119419"/>
                </a:moveTo>
                <a:lnTo>
                  <a:pt x="1948635" y="1140600"/>
                </a:lnTo>
                <a:lnTo>
                  <a:pt x="2012178" y="1161781"/>
                </a:lnTo>
                <a:cubicBezTo>
                  <a:pt x="2033359" y="1161781"/>
                  <a:pt x="2051009" y="1161781"/>
                  <a:pt x="2065130" y="1161781"/>
                </a:cubicBezTo>
                <a:cubicBezTo>
                  <a:pt x="2065130" y="1154721"/>
                  <a:pt x="2061600" y="1151191"/>
                  <a:pt x="2054540" y="1151191"/>
                </a:cubicBezTo>
                <a:cubicBezTo>
                  <a:pt x="2061600" y="1144131"/>
                  <a:pt x="2061600" y="1138835"/>
                  <a:pt x="2054540" y="1135306"/>
                </a:cubicBezTo>
                <a:cubicBezTo>
                  <a:pt x="2047480" y="1131775"/>
                  <a:pt x="2040419" y="1130010"/>
                  <a:pt x="2033359" y="1130010"/>
                </a:cubicBezTo>
                <a:cubicBezTo>
                  <a:pt x="2026299" y="1130010"/>
                  <a:pt x="2017472" y="1128245"/>
                  <a:pt x="2006882" y="1124714"/>
                </a:cubicBezTo>
                <a:cubicBezTo>
                  <a:pt x="1996293" y="1121184"/>
                  <a:pt x="1987466" y="1119419"/>
                  <a:pt x="1980407" y="1119419"/>
                </a:cubicBezTo>
                <a:close/>
                <a:moveTo>
                  <a:pt x="1885093" y="1119419"/>
                </a:moveTo>
                <a:lnTo>
                  <a:pt x="1874503" y="1130010"/>
                </a:lnTo>
                <a:cubicBezTo>
                  <a:pt x="1874503" y="1130010"/>
                  <a:pt x="1878032" y="1130010"/>
                  <a:pt x="1885093" y="1130010"/>
                </a:cubicBezTo>
                <a:cubicBezTo>
                  <a:pt x="1892153" y="1130010"/>
                  <a:pt x="1895684" y="1130010"/>
                  <a:pt x="1895684" y="1130010"/>
                </a:cubicBezTo>
                <a:cubicBezTo>
                  <a:pt x="1895684" y="1122950"/>
                  <a:pt x="1892153" y="1119419"/>
                  <a:pt x="1885093" y="1119419"/>
                </a:cubicBezTo>
                <a:close/>
                <a:moveTo>
                  <a:pt x="1085517" y="1119419"/>
                </a:moveTo>
                <a:cubicBezTo>
                  <a:pt x="1092577" y="1119419"/>
                  <a:pt x="1101402" y="1122950"/>
                  <a:pt x="1111993" y="1130010"/>
                </a:cubicBezTo>
                <a:cubicBezTo>
                  <a:pt x="1119053" y="1137070"/>
                  <a:pt x="1126114" y="1140600"/>
                  <a:pt x="1133174" y="1140600"/>
                </a:cubicBezTo>
                <a:lnTo>
                  <a:pt x="1249669" y="1193552"/>
                </a:lnTo>
                <a:cubicBezTo>
                  <a:pt x="1221427" y="1193552"/>
                  <a:pt x="1232018" y="1204143"/>
                  <a:pt x="1281440" y="1225324"/>
                </a:cubicBezTo>
                <a:cubicBezTo>
                  <a:pt x="1309681" y="1232383"/>
                  <a:pt x="1323802" y="1239445"/>
                  <a:pt x="1323802" y="1246504"/>
                </a:cubicBezTo>
                <a:cubicBezTo>
                  <a:pt x="1330861" y="1246504"/>
                  <a:pt x="1337922" y="1246504"/>
                  <a:pt x="1344982" y="1246504"/>
                </a:cubicBezTo>
                <a:cubicBezTo>
                  <a:pt x="1352042" y="1246504"/>
                  <a:pt x="1355573" y="1246504"/>
                  <a:pt x="1355573" y="1246504"/>
                </a:cubicBezTo>
                <a:cubicBezTo>
                  <a:pt x="1355573" y="1246504"/>
                  <a:pt x="1352042" y="1250035"/>
                  <a:pt x="1344982" y="1257095"/>
                </a:cubicBezTo>
                <a:cubicBezTo>
                  <a:pt x="1330861" y="1257095"/>
                  <a:pt x="1320271" y="1253564"/>
                  <a:pt x="1313210" y="1246504"/>
                </a:cubicBezTo>
                <a:lnTo>
                  <a:pt x="1292030" y="1235914"/>
                </a:lnTo>
                <a:cubicBezTo>
                  <a:pt x="1277910" y="1235914"/>
                  <a:pt x="1267319" y="1234149"/>
                  <a:pt x="1260258" y="1230619"/>
                </a:cubicBezTo>
                <a:cubicBezTo>
                  <a:pt x="1253199" y="1227089"/>
                  <a:pt x="1242608" y="1221793"/>
                  <a:pt x="1228487" y="1214733"/>
                </a:cubicBezTo>
                <a:cubicBezTo>
                  <a:pt x="1214367" y="1207673"/>
                  <a:pt x="1203777" y="1200612"/>
                  <a:pt x="1196717" y="1193552"/>
                </a:cubicBezTo>
                <a:cubicBezTo>
                  <a:pt x="1189655" y="1186493"/>
                  <a:pt x="1180832" y="1179431"/>
                  <a:pt x="1170240" y="1172371"/>
                </a:cubicBezTo>
                <a:cubicBezTo>
                  <a:pt x="1159651" y="1165312"/>
                  <a:pt x="1150825" y="1161781"/>
                  <a:pt x="1143765" y="1161781"/>
                </a:cubicBezTo>
                <a:cubicBezTo>
                  <a:pt x="1136703" y="1161781"/>
                  <a:pt x="1126114" y="1158250"/>
                  <a:pt x="1111993" y="1151191"/>
                </a:cubicBezTo>
                <a:lnTo>
                  <a:pt x="1080222" y="1130010"/>
                </a:lnTo>
                <a:cubicBezTo>
                  <a:pt x="1073162" y="1130010"/>
                  <a:pt x="1069631" y="1130010"/>
                  <a:pt x="1069631" y="1130010"/>
                </a:cubicBezTo>
                <a:cubicBezTo>
                  <a:pt x="1073162" y="1122950"/>
                  <a:pt x="1078457" y="1119419"/>
                  <a:pt x="1085517" y="1119419"/>
                </a:cubicBezTo>
                <a:close/>
                <a:moveTo>
                  <a:pt x="921366" y="1119419"/>
                </a:moveTo>
                <a:lnTo>
                  <a:pt x="953137" y="1130010"/>
                </a:lnTo>
                <a:lnTo>
                  <a:pt x="995498" y="1151191"/>
                </a:lnTo>
                <a:cubicBezTo>
                  <a:pt x="1002559" y="1151191"/>
                  <a:pt x="1006089" y="1152956"/>
                  <a:pt x="1006089" y="1156485"/>
                </a:cubicBezTo>
                <a:cubicBezTo>
                  <a:pt x="1006089" y="1160016"/>
                  <a:pt x="1007855" y="1161781"/>
                  <a:pt x="1011384" y="1161781"/>
                </a:cubicBezTo>
                <a:cubicBezTo>
                  <a:pt x="1014913" y="1161781"/>
                  <a:pt x="1020210" y="1165312"/>
                  <a:pt x="1027270" y="1172371"/>
                </a:cubicBezTo>
                <a:cubicBezTo>
                  <a:pt x="1041391" y="1179431"/>
                  <a:pt x="1048450" y="1182962"/>
                  <a:pt x="1048450" y="1182962"/>
                </a:cubicBezTo>
                <a:lnTo>
                  <a:pt x="1037859" y="1182962"/>
                </a:lnTo>
                <a:cubicBezTo>
                  <a:pt x="1037859" y="1182962"/>
                  <a:pt x="1027270" y="1179431"/>
                  <a:pt x="1006089" y="1172371"/>
                </a:cubicBezTo>
                <a:cubicBezTo>
                  <a:pt x="984908" y="1165312"/>
                  <a:pt x="967257" y="1158250"/>
                  <a:pt x="953137" y="1151191"/>
                </a:cubicBezTo>
                <a:lnTo>
                  <a:pt x="931956" y="1140600"/>
                </a:lnTo>
                <a:cubicBezTo>
                  <a:pt x="931956" y="1140600"/>
                  <a:pt x="928426" y="1137070"/>
                  <a:pt x="921366" y="1130010"/>
                </a:cubicBezTo>
                <a:close/>
                <a:moveTo>
                  <a:pt x="3199628" y="1111476"/>
                </a:moveTo>
                <a:cubicBezTo>
                  <a:pt x="3196981" y="1111476"/>
                  <a:pt x="3194774" y="1112360"/>
                  <a:pt x="3193008" y="1114125"/>
                </a:cubicBezTo>
                <a:cubicBezTo>
                  <a:pt x="3189479" y="1117654"/>
                  <a:pt x="3191243" y="1119419"/>
                  <a:pt x="3198303" y="1119419"/>
                </a:cubicBezTo>
                <a:lnTo>
                  <a:pt x="3219485" y="1119419"/>
                </a:lnTo>
                <a:cubicBezTo>
                  <a:pt x="3219485" y="1119419"/>
                  <a:pt x="3215954" y="1117654"/>
                  <a:pt x="3208895" y="1114125"/>
                </a:cubicBezTo>
                <a:cubicBezTo>
                  <a:pt x="3205364" y="1112360"/>
                  <a:pt x="3202276" y="1111476"/>
                  <a:pt x="3199628" y="1111476"/>
                </a:cubicBezTo>
                <a:close/>
                <a:moveTo>
                  <a:pt x="7360336" y="1108829"/>
                </a:moveTo>
                <a:cubicBezTo>
                  <a:pt x="7367396" y="1108829"/>
                  <a:pt x="7370926" y="1110594"/>
                  <a:pt x="7370926" y="1114125"/>
                </a:cubicBezTo>
                <a:cubicBezTo>
                  <a:pt x="7370926" y="1117654"/>
                  <a:pt x="7367396" y="1119419"/>
                  <a:pt x="7360336" y="1119419"/>
                </a:cubicBezTo>
                <a:cubicBezTo>
                  <a:pt x="7360336" y="1112360"/>
                  <a:pt x="7360336" y="1108829"/>
                  <a:pt x="7360336" y="1108829"/>
                </a:cubicBezTo>
                <a:close/>
                <a:moveTo>
                  <a:pt x="5920039" y="1108829"/>
                </a:moveTo>
                <a:cubicBezTo>
                  <a:pt x="5920039" y="1115889"/>
                  <a:pt x="5920039" y="1119419"/>
                  <a:pt x="5920039" y="1119419"/>
                </a:cubicBezTo>
                <a:cubicBezTo>
                  <a:pt x="5920039" y="1119419"/>
                  <a:pt x="5923568" y="1119419"/>
                  <a:pt x="5930630" y="1119419"/>
                </a:cubicBezTo>
                <a:lnTo>
                  <a:pt x="5930630" y="1108829"/>
                </a:lnTo>
                <a:close/>
                <a:moveTo>
                  <a:pt x="2155149" y="1108829"/>
                </a:moveTo>
                <a:cubicBezTo>
                  <a:pt x="2151618" y="1108829"/>
                  <a:pt x="2149853" y="1112360"/>
                  <a:pt x="2149853" y="1119419"/>
                </a:cubicBezTo>
                <a:lnTo>
                  <a:pt x="2160443" y="1119419"/>
                </a:lnTo>
                <a:lnTo>
                  <a:pt x="2171034" y="1119419"/>
                </a:lnTo>
                <a:cubicBezTo>
                  <a:pt x="2163974" y="1112360"/>
                  <a:pt x="2158678" y="1108829"/>
                  <a:pt x="2155149" y="1108829"/>
                </a:cubicBezTo>
                <a:close/>
                <a:moveTo>
                  <a:pt x="5896211" y="1103535"/>
                </a:moveTo>
                <a:cubicBezTo>
                  <a:pt x="5894446" y="1103535"/>
                  <a:pt x="5891799" y="1105300"/>
                  <a:pt x="5888268" y="1108829"/>
                </a:cubicBezTo>
                <a:lnTo>
                  <a:pt x="5898860" y="1108829"/>
                </a:lnTo>
                <a:cubicBezTo>
                  <a:pt x="5898860" y="1105300"/>
                  <a:pt x="5897976" y="1103535"/>
                  <a:pt x="5896211" y="1103535"/>
                </a:cubicBezTo>
                <a:close/>
                <a:moveTo>
                  <a:pt x="8345244" y="1098239"/>
                </a:moveTo>
                <a:cubicBezTo>
                  <a:pt x="8352305" y="1098239"/>
                  <a:pt x="8359364" y="1100004"/>
                  <a:pt x="8366425" y="1103533"/>
                </a:cubicBezTo>
                <a:cubicBezTo>
                  <a:pt x="8373486" y="1107064"/>
                  <a:pt x="8377016" y="1108829"/>
                  <a:pt x="8377016" y="1108829"/>
                </a:cubicBezTo>
                <a:close/>
                <a:moveTo>
                  <a:pt x="7286203" y="1098239"/>
                </a:moveTo>
                <a:lnTo>
                  <a:pt x="7275612" y="1108829"/>
                </a:lnTo>
                <a:lnTo>
                  <a:pt x="7296793" y="1108829"/>
                </a:lnTo>
                <a:cubicBezTo>
                  <a:pt x="7296793" y="1108829"/>
                  <a:pt x="7295028" y="1107064"/>
                  <a:pt x="7291498" y="1103533"/>
                </a:cubicBezTo>
                <a:cubicBezTo>
                  <a:pt x="7287968" y="1100004"/>
                  <a:pt x="7286203" y="1098239"/>
                  <a:pt x="7286203" y="1098239"/>
                </a:cubicBezTo>
                <a:close/>
                <a:moveTo>
                  <a:pt x="6375428" y="1098239"/>
                </a:moveTo>
                <a:lnTo>
                  <a:pt x="6375428" y="1108829"/>
                </a:lnTo>
                <a:cubicBezTo>
                  <a:pt x="6375428" y="1115889"/>
                  <a:pt x="6373662" y="1119419"/>
                  <a:pt x="6370132" y="1119419"/>
                </a:cubicBezTo>
                <a:cubicBezTo>
                  <a:pt x="6366602" y="1119419"/>
                  <a:pt x="6364836" y="1115889"/>
                  <a:pt x="6364836" y="1108829"/>
                </a:cubicBezTo>
                <a:cubicBezTo>
                  <a:pt x="6364836" y="1101769"/>
                  <a:pt x="6368367" y="1098239"/>
                  <a:pt x="6375428" y="1098239"/>
                </a:cubicBezTo>
                <a:close/>
                <a:moveTo>
                  <a:pt x="6343656" y="1098239"/>
                </a:moveTo>
                <a:cubicBezTo>
                  <a:pt x="6350717" y="1098239"/>
                  <a:pt x="6354246" y="1098239"/>
                  <a:pt x="6354246" y="1098239"/>
                </a:cubicBezTo>
                <a:lnTo>
                  <a:pt x="6333066" y="1108829"/>
                </a:lnTo>
                <a:cubicBezTo>
                  <a:pt x="6333066" y="1108829"/>
                  <a:pt x="6333066" y="1107064"/>
                  <a:pt x="6333066" y="1103533"/>
                </a:cubicBezTo>
                <a:cubicBezTo>
                  <a:pt x="6333066" y="1100004"/>
                  <a:pt x="6336595" y="1098239"/>
                  <a:pt x="6343656" y="1098239"/>
                </a:cubicBezTo>
                <a:close/>
                <a:moveTo>
                  <a:pt x="3145351" y="1098239"/>
                </a:moveTo>
                <a:lnTo>
                  <a:pt x="3155942" y="1108829"/>
                </a:lnTo>
                <a:lnTo>
                  <a:pt x="3166533" y="1108829"/>
                </a:lnTo>
                <a:cubicBezTo>
                  <a:pt x="3166533" y="1101769"/>
                  <a:pt x="3163002" y="1098239"/>
                  <a:pt x="3155942" y="1098239"/>
                </a:cubicBezTo>
                <a:cubicBezTo>
                  <a:pt x="3148882" y="1098239"/>
                  <a:pt x="3145351" y="1098239"/>
                  <a:pt x="3145351" y="1098239"/>
                </a:cubicBezTo>
                <a:close/>
                <a:moveTo>
                  <a:pt x="2171034" y="1098239"/>
                </a:moveTo>
                <a:lnTo>
                  <a:pt x="2192215" y="1119419"/>
                </a:lnTo>
                <a:lnTo>
                  <a:pt x="2223986" y="1119419"/>
                </a:lnTo>
                <a:lnTo>
                  <a:pt x="2213396" y="1108829"/>
                </a:lnTo>
                <a:lnTo>
                  <a:pt x="2192215" y="1108829"/>
                </a:lnTo>
                <a:close/>
                <a:moveTo>
                  <a:pt x="1535610" y="1098239"/>
                </a:moveTo>
                <a:lnTo>
                  <a:pt x="1535610" y="1108829"/>
                </a:lnTo>
                <a:lnTo>
                  <a:pt x="1546200" y="1119419"/>
                </a:lnTo>
                <a:close/>
                <a:moveTo>
                  <a:pt x="1895684" y="1087648"/>
                </a:moveTo>
                <a:cubicBezTo>
                  <a:pt x="1888623" y="1087648"/>
                  <a:pt x="1885093" y="1089413"/>
                  <a:pt x="1885093" y="1092944"/>
                </a:cubicBezTo>
                <a:cubicBezTo>
                  <a:pt x="1885093" y="1096474"/>
                  <a:pt x="1888623" y="1098239"/>
                  <a:pt x="1895684" y="1098239"/>
                </a:cubicBezTo>
                <a:close/>
                <a:moveTo>
                  <a:pt x="7328564" y="1077058"/>
                </a:moveTo>
                <a:lnTo>
                  <a:pt x="7328564" y="1108829"/>
                </a:lnTo>
                <a:lnTo>
                  <a:pt x="7328564" y="1119419"/>
                </a:lnTo>
                <a:cubicBezTo>
                  <a:pt x="7328564" y="1126479"/>
                  <a:pt x="7342684" y="1130010"/>
                  <a:pt x="7370926" y="1130010"/>
                </a:cubicBezTo>
                <a:cubicBezTo>
                  <a:pt x="7377986" y="1130010"/>
                  <a:pt x="7385047" y="1130010"/>
                  <a:pt x="7392107" y="1130010"/>
                </a:cubicBezTo>
                <a:cubicBezTo>
                  <a:pt x="7399168" y="1130010"/>
                  <a:pt x="7406226" y="1130010"/>
                  <a:pt x="7413288" y="1130010"/>
                </a:cubicBezTo>
                <a:cubicBezTo>
                  <a:pt x="7427408" y="1130010"/>
                  <a:pt x="7434468" y="1130010"/>
                  <a:pt x="7434468" y="1130010"/>
                </a:cubicBezTo>
                <a:lnTo>
                  <a:pt x="7423878" y="1119419"/>
                </a:lnTo>
                <a:lnTo>
                  <a:pt x="7413288" y="1119419"/>
                </a:lnTo>
                <a:lnTo>
                  <a:pt x="7402697" y="1119419"/>
                </a:lnTo>
                <a:cubicBezTo>
                  <a:pt x="7402697" y="1112360"/>
                  <a:pt x="7397403" y="1108829"/>
                  <a:pt x="7386812" y="1108829"/>
                </a:cubicBezTo>
                <a:cubicBezTo>
                  <a:pt x="7376222" y="1108829"/>
                  <a:pt x="7369160" y="1105298"/>
                  <a:pt x="7365630" y="1098239"/>
                </a:cubicBezTo>
                <a:cubicBezTo>
                  <a:pt x="7362101" y="1091179"/>
                  <a:pt x="7356806" y="1089413"/>
                  <a:pt x="7349745" y="1092944"/>
                </a:cubicBezTo>
                <a:cubicBezTo>
                  <a:pt x="7342684" y="1096474"/>
                  <a:pt x="7339155" y="1094708"/>
                  <a:pt x="7339155" y="1087648"/>
                </a:cubicBezTo>
                <a:cubicBezTo>
                  <a:pt x="7339155" y="1087648"/>
                  <a:pt x="7337389" y="1085883"/>
                  <a:pt x="7333860" y="1082354"/>
                </a:cubicBezTo>
                <a:cubicBezTo>
                  <a:pt x="7330330" y="1078823"/>
                  <a:pt x="7328564" y="1077058"/>
                  <a:pt x="7328564" y="1077058"/>
                </a:cubicBezTo>
                <a:close/>
                <a:moveTo>
                  <a:pt x="2223986" y="1077058"/>
                </a:moveTo>
                <a:lnTo>
                  <a:pt x="2234577" y="1077058"/>
                </a:lnTo>
                <a:lnTo>
                  <a:pt x="2234577" y="1087648"/>
                </a:lnTo>
                <a:cubicBezTo>
                  <a:pt x="2227517" y="1087648"/>
                  <a:pt x="2223986" y="1084118"/>
                  <a:pt x="2223986" y="1077058"/>
                </a:cubicBezTo>
                <a:close/>
                <a:moveTo>
                  <a:pt x="1842731" y="1077058"/>
                </a:moveTo>
                <a:cubicBezTo>
                  <a:pt x="1842731" y="1077058"/>
                  <a:pt x="1844498" y="1078823"/>
                  <a:pt x="1848026" y="1082354"/>
                </a:cubicBezTo>
                <a:cubicBezTo>
                  <a:pt x="1851558" y="1085883"/>
                  <a:pt x="1853322" y="1085883"/>
                  <a:pt x="1853322" y="1082354"/>
                </a:cubicBezTo>
                <a:cubicBezTo>
                  <a:pt x="1853322" y="1078823"/>
                  <a:pt x="1853322" y="1077058"/>
                  <a:pt x="1853322" y="1077058"/>
                </a:cubicBezTo>
                <a:close/>
                <a:moveTo>
                  <a:pt x="942546" y="1077058"/>
                </a:moveTo>
                <a:cubicBezTo>
                  <a:pt x="949607" y="1077058"/>
                  <a:pt x="960197" y="1080588"/>
                  <a:pt x="974318" y="1087648"/>
                </a:cubicBezTo>
                <a:cubicBezTo>
                  <a:pt x="981378" y="1094708"/>
                  <a:pt x="986674" y="1100004"/>
                  <a:pt x="990203" y="1103533"/>
                </a:cubicBezTo>
                <a:cubicBezTo>
                  <a:pt x="993734" y="1107064"/>
                  <a:pt x="995498" y="1108829"/>
                  <a:pt x="995498" y="1108829"/>
                </a:cubicBezTo>
                <a:lnTo>
                  <a:pt x="963726" y="1108829"/>
                </a:lnTo>
                <a:cubicBezTo>
                  <a:pt x="956667" y="1108829"/>
                  <a:pt x="949607" y="1107064"/>
                  <a:pt x="942546" y="1103533"/>
                </a:cubicBezTo>
                <a:cubicBezTo>
                  <a:pt x="935486" y="1100004"/>
                  <a:pt x="931956" y="1096474"/>
                  <a:pt x="931956" y="1092944"/>
                </a:cubicBezTo>
                <a:cubicBezTo>
                  <a:pt x="931956" y="1089413"/>
                  <a:pt x="931956" y="1087648"/>
                  <a:pt x="931956" y="1087648"/>
                </a:cubicBezTo>
                <a:close/>
                <a:moveTo>
                  <a:pt x="8302883" y="1066467"/>
                </a:moveTo>
                <a:lnTo>
                  <a:pt x="8313473" y="1087648"/>
                </a:lnTo>
                <a:lnTo>
                  <a:pt x="8292291" y="1087648"/>
                </a:lnTo>
                <a:cubicBezTo>
                  <a:pt x="8285231" y="1080588"/>
                  <a:pt x="8283468" y="1075293"/>
                  <a:pt x="8286997" y="1071762"/>
                </a:cubicBezTo>
                <a:cubicBezTo>
                  <a:pt x="8290527" y="1068232"/>
                  <a:pt x="8295821" y="1066467"/>
                  <a:pt x="8302883" y="1066467"/>
                </a:cubicBezTo>
                <a:close/>
                <a:moveTo>
                  <a:pt x="7974579" y="1066467"/>
                </a:moveTo>
                <a:cubicBezTo>
                  <a:pt x="7967519" y="1066467"/>
                  <a:pt x="7963990" y="1069998"/>
                  <a:pt x="7963990" y="1077058"/>
                </a:cubicBezTo>
                <a:lnTo>
                  <a:pt x="8016942" y="1098239"/>
                </a:lnTo>
                <a:cubicBezTo>
                  <a:pt x="8024002" y="1098239"/>
                  <a:pt x="8025767" y="1096474"/>
                  <a:pt x="8022237" y="1092944"/>
                </a:cubicBezTo>
                <a:cubicBezTo>
                  <a:pt x="8018706" y="1089413"/>
                  <a:pt x="8011646" y="1085883"/>
                  <a:pt x="8001056" y="1082354"/>
                </a:cubicBezTo>
                <a:cubicBezTo>
                  <a:pt x="7990465" y="1078823"/>
                  <a:pt x="7985171" y="1075293"/>
                  <a:pt x="7985171" y="1071762"/>
                </a:cubicBezTo>
                <a:cubicBezTo>
                  <a:pt x="7985171" y="1068232"/>
                  <a:pt x="7981640" y="1066467"/>
                  <a:pt x="7974579" y="1066467"/>
                </a:cubicBezTo>
                <a:close/>
                <a:moveTo>
                  <a:pt x="7932219" y="1066467"/>
                </a:moveTo>
                <a:lnTo>
                  <a:pt x="7942808" y="1077058"/>
                </a:lnTo>
                <a:cubicBezTo>
                  <a:pt x="7949869" y="1077058"/>
                  <a:pt x="7953398" y="1077058"/>
                  <a:pt x="7953398" y="1077058"/>
                </a:cubicBezTo>
                <a:cubicBezTo>
                  <a:pt x="7953398" y="1077058"/>
                  <a:pt x="7949869" y="1073527"/>
                  <a:pt x="7942808" y="1066467"/>
                </a:cubicBezTo>
                <a:close/>
                <a:moveTo>
                  <a:pt x="6153028" y="1066467"/>
                </a:moveTo>
                <a:lnTo>
                  <a:pt x="6184800" y="1077058"/>
                </a:lnTo>
                <a:lnTo>
                  <a:pt x="6195390" y="1077058"/>
                </a:lnTo>
                <a:lnTo>
                  <a:pt x="6205980" y="1087648"/>
                </a:lnTo>
                <a:cubicBezTo>
                  <a:pt x="6213042" y="1094708"/>
                  <a:pt x="6218336" y="1100004"/>
                  <a:pt x="6221866" y="1103533"/>
                </a:cubicBezTo>
                <a:cubicBezTo>
                  <a:pt x="6225396" y="1107064"/>
                  <a:pt x="6237752" y="1108829"/>
                  <a:pt x="6258932" y="1108829"/>
                </a:cubicBezTo>
                <a:cubicBezTo>
                  <a:pt x="6265994" y="1108829"/>
                  <a:pt x="6273053" y="1108829"/>
                  <a:pt x="6280114" y="1108829"/>
                </a:cubicBezTo>
                <a:cubicBezTo>
                  <a:pt x="6287174" y="1108829"/>
                  <a:pt x="6290704" y="1108829"/>
                  <a:pt x="6290704" y="1108829"/>
                </a:cubicBezTo>
                <a:cubicBezTo>
                  <a:pt x="6297765" y="1115889"/>
                  <a:pt x="6301294" y="1117654"/>
                  <a:pt x="6301294" y="1114125"/>
                </a:cubicBezTo>
                <a:cubicBezTo>
                  <a:pt x="6301294" y="1110594"/>
                  <a:pt x="6308354" y="1112360"/>
                  <a:pt x="6322476" y="1119419"/>
                </a:cubicBezTo>
                <a:cubicBezTo>
                  <a:pt x="6329536" y="1119419"/>
                  <a:pt x="6338361" y="1121184"/>
                  <a:pt x="6348950" y="1124714"/>
                </a:cubicBezTo>
                <a:cubicBezTo>
                  <a:pt x="6359542" y="1128245"/>
                  <a:pt x="6368367" y="1130010"/>
                  <a:pt x="6375428" y="1130010"/>
                </a:cubicBezTo>
                <a:lnTo>
                  <a:pt x="6386018" y="1130010"/>
                </a:lnTo>
                <a:cubicBezTo>
                  <a:pt x="6378957" y="1122950"/>
                  <a:pt x="6386018" y="1119419"/>
                  <a:pt x="6407198" y="1119419"/>
                </a:cubicBezTo>
                <a:lnTo>
                  <a:pt x="6428380" y="1119419"/>
                </a:lnTo>
                <a:cubicBezTo>
                  <a:pt x="6428380" y="1112360"/>
                  <a:pt x="6424850" y="1108829"/>
                  <a:pt x="6417788" y="1108829"/>
                </a:cubicBezTo>
                <a:cubicBezTo>
                  <a:pt x="6410728" y="1108829"/>
                  <a:pt x="6407198" y="1108829"/>
                  <a:pt x="6407198" y="1108829"/>
                </a:cubicBezTo>
                <a:cubicBezTo>
                  <a:pt x="6400138" y="1108829"/>
                  <a:pt x="6393079" y="1105298"/>
                  <a:pt x="6386018" y="1098239"/>
                </a:cubicBezTo>
                <a:lnTo>
                  <a:pt x="6375428" y="1098239"/>
                </a:lnTo>
                <a:lnTo>
                  <a:pt x="6370132" y="1098239"/>
                </a:lnTo>
                <a:cubicBezTo>
                  <a:pt x="6366602" y="1098239"/>
                  <a:pt x="6364836" y="1098239"/>
                  <a:pt x="6364836" y="1098239"/>
                </a:cubicBezTo>
                <a:cubicBezTo>
                  <a:pt x="6357776" y="1098239"/>
                  <a:pt x="6354246" y="1096474"/>
                  <a:pt x="6354246" y="1092944"/>
                </a:cubicBezTo>
                <a:cubicBezTo>
                  <a:pt x="6354246" y="1089413"/>
                  <a:pt x="6347186" y="1087648"/>
                  <a:pt x="6333066" y="1087648"/>
                </a:cubicBezTo>
                <a:cubicBezTo>
                  <a:pt x="6318946" y="1087648"/>
                  <a:pt x="6311884" y="1089413"/>
                  <a:pt x="6311884" y="1092944"/>
                </a:cubicBezTo>
                <a:cubicBezTo>
                  <a:pt x="6311884" y="1096474"/>
                  <a:pt x="6310120" y="1098239"/>
                  <a:pt x="6306590" y="1098239"/>
                </a:cubicBezTo>
                <a:cubicBezTo>
                  <a:pt x="6303060" y="1098239"/>
                  <a:pt x="6301294" y="1094708"/>
                  <a:pt x="6301294" y="1087648"/>
                </a:cubicBezTo>
                <a:cubicBezTo>
                  <a:pt x="6287174" y="1094708"/>
                  <a:pt x="6265994" y="1094708"/>
                  <a:pt x="6237752" y="1087648"/>
                </a:cubicBezTo>
                <a:cubicBezTo>
                  <a:pt x="6223632" y="1080588"/>
                  <a:pt x="6214805" y="1078823"/>
                  <a:pt x="6211276" y="1082354"/>
                </a:cubicBezTo>
                <a:cubicBezTo>
                  <a:pt x="6207746" y="1085883"/>
                  <a:pt x="6204216" y="1084118"/>
                  <a:pt x="6200686" y="1077058"/>
                </a:cubicBezTo>
                <a:cubicBezTo>
                  <a:pt x="6197156" y="1069998"/>
                  <a:pt x="6188330" y="1066467"/>
                  <a:pt x="6174209" y="1066467"/>
                </a:cubicBezTo>
                <a:cubicBezTo>
                  <a:pt x="6160090" y="1066467"/>
                  <a:pt x="6153028" y="1066467"/>
                  <a:pt x="6153028" y="1066467"/>
                </a:cubicBezTo>
                <a:close/>
                <a:moveTo>
                  <a:pt x="2337833" y="1061173"/>
                </a:moveTo>
                <a:cubicBezTo>
                  <a:pt x="2336068" y="1061173"/>
                  <a:pt x="2333420" y="1062937"/>
                  <a:pt x="2329890" y="1066467"/>
                </a:cubicBezTo>
                <a:lnTo>
                  <a:pt x="2340481" y="1066467"/>
                </a:lnTo>
                <a:cubicBezTo>
                  <a:pt x="2340481" y="1062937"/>
                  <a:pt x="2339598" y="1061173"/>
                  <a:pt x="2337833" y="1061173"/>
                </a:cubicBezTo>
                <a:close/>
                <a:moveTo>
                  <a:pt x="8324064" y="1055877"/>
                </a:moveTo>
                <a:cubicBezTo>
                  <a:pt x="8359364" y="1055877"/>
                  <a:pt x="8377016" y="1062937"/>
                  <a:pt x="8377016" y="1077058"/>
                </a:cubicBezTo>
                <a:lnTo>
                  <a:pt x="8366425" y="1066467"/>
                </a:lnTo>
                <a:cubicBezTo>
                  <a:pt x="8359364" y="1066467"/>
                  <a:pt x="8348773" y="1066467"/>
                  <a:pt x="8334654" y="1066467"/>
                </a:cubicBezTo>
                <a:close/>
                <a:moveTo>
                  <a:pt x="8186387" y="1055877"/>
                </a:moveTo>
                <a:cubicBezTo>
                  <a:pt x="8193449" y="1055877"/>
                  <a:pt x="8200508" y="1055877"/>
                  <a:pt x="8207569" y="1055877"/>
                </a:cubicBezTo>
                <a:lnTo>
                  <a:pt x="8239339" y="1066467"/>
                </a:lnTo>
                <a:cubicBezTo>
                  <a:pt x="8239339" y="1073527"/>
                  <a:pt x="8228750" y="1073527"/>
                  <a:pt x="8207569" y="1066467"/>
                </a:cubicBezTo>
                <a:close/>
                <a:moveTo>
                  <a:pt x="1747418" y="1055877"/>
                </a:moveTo>
                <a:cubicBezTo>
                  <a:pt x="1754477" y="1062937"/>
                  <a:pt x="1765068" y="1066467"/>
                  <a:pt x="1779189" y="1066467"/>
                </a:cubicBezTo>
                <a:cubicBezTo>
                  <a:pt x="1793309" y="1066467"/>
                  <a:pt x="1803900" y="1069998"/>
                  <a:pt x="1810960" y="1077058"/>
                </a:cubicBezTo>
                <a:lnTo>
                  <a:pt x="1832141" y="1087648"/>
                </a:lnTo>
                <a:cubicBezTo>
                  <a:pt x="1825080" y="1066467"/>
                  <a:pt x="1814491" y="1055877"/>
                  <a:pt x="1800370" y="1055877"/>
                </a:cubicBezTo>
                <a:cubicBezTo>
                  <a:pt x="1786249" y="1062937"/>
                  <a:pt x="1779189" y="1062937"/>
                  <a:pt x="1779189" y="1055877"/>
                </a:cubicBezTo>
                <a:cubicBezTo>
                  <a:pt x="1779189" y="1055877"/>
                  <a:pt x="1777423" y="1055877"/>
                  <a:pt x="1773893" y="1055877"/>
                </a:cubicBezTo>
                <a:cubicBezTo>
                  <a:pt x="1770364" y="1055877"/>
                  <a:pt x="1765068" y="1055877"/>
                  <a:pt x="1758008" y="1055877"/>
                </a:cubicBezTo>
                <a:close/>
                <a:moveTo>
                  <a:pt x="7495894" y="1053759"/>
                </a:moveTo>
                <a:lnTo>
                  <a:pt x="7508601" y="1055877"/>
                </a:lnTo>
                <a:lnTo>
                  <a:pt x="7498011" y="1055877"/>
                </a:lnTo>
                <a:close/>
                <a:moveTo>
                  <a:pt x="7487420" y="1045287"/>
                </a:moveTo>
                <a:lnTo>
                  <a:pt x="7495894" y="1053759"/>
                </a:lnTo>
                <a:lnTo>
                  <a:pt x="7492716" y="1053230"/>
                </a:lnTo>
                <a:cubicBezTo>
                  <a:pt x="7489186" y="1051465"/>
                  <a:pt x="7487420" y="1048817"/>
                  <a:pt x="7487420" y="1045287"/>
                </a:cubicBezTo>
                <a:close/>
                <a:moveTo>
                  <a:pt x="7445059" y="1045287"/>
                </a:moveTo>
                <a:cubicBezTo>
                  <a:pt x="7445059" y="1045287"/>
                  <a:pt x="7445059" y="1048817"/>
                  <a:pt x="7445059" y="1055877"/>
                </a:cubicBezTo>
                <a:cubicBezTo>
                  <a:pt x="7452120" y="1055877"/>
                  <a:pt x="7455649" y="1055877"/>
                  <a:pt x="7455649" y="1055877"/>
                </a:cubicBezTo>
                <a:lnTo>
                  <a:pt x="7466240" y="1055877"/>
                </a:lnTo>
                <a:cubicBezTo>
                  <a:pt x="7466240" y="1048817"/>
                  <a:pt x="7464474" y="1045287"/>
                  <a:pt x="7460944" y="1045287"/>
                </a:cubicBezTo>
                <a:cubicBezTo>
                  <a:pt x="7457415" y="1045287"/>
                  <a:pt x="7453884" y="1045287"/>
                  <a:pt x="7450355" y="1045287"/>
                </a:cubicBezTo>
                <a:cubicBezTo>
                  <a:pt x="7446824" y="1045287"/>
                  <a:pt x="7445059" y="1045287"/>
                  <a:pt x="7445059" y="1045287"/>
                </a:cubicBezTo>
                <a:close/>
                <a:moveTo>
                  <a:pt x="6227161" y="1045287"/>
                </a:moveTo>
                <a:cubicBezTo>
                  <a:pt x="6220101" y="1045287"/>
                  <a:pt x="6216572" y="1048817"/>
                  <a:pt x="6216572" y="1055877"/>
                </a:cubicBezTo>
                <a:cubicBezTo>
                  <a:pt x="6216572" y="1055877"/>
                  <a:pt x="6220101" y="1055877"/>
                  <a:pt x="6227161" y="1055877"/>
                </a:cubicBezTo>
                <a:close/>
                <a:moveTo>
                  <a:pt x="8790041" y="1034696"/>
                </a:moveTo>
                <a:lnTo>
                  <a:pt x="8811222" y="1045287"/>
                </a:lnTo>
                <a:lnTo>
                  <a:pt x="8800632" y="1045287"/>
                </a:lnTo>
                <a:cubicBezTo>
                  <a:pt x="8793570" y="1038227"/>
                  <a:pt x="8790041" y="1034696"/>
                  <a:pt x="8790041" y="1034696"/>
                </a:cubicBezTo>
                <a:close/>
                <a:moveTo>
                  <a:pt x="8249931" y="1034696"/>
                </a:moveTo>
                <a:cubicBezTo>
                  <a:pt x="8256991" y="1034696"/>
                  <a:pt x="8260521" y="1038227"/>
                  <a:pt x="8260521" y="1045287"/>
                </a:cubicBezTo>
                <a:lnTo>
                  <a:pt x="8249931" y="1045287"/>
                </a:lnTo>
                <a:cubicBezTo>
                  <a:pt x="8242869" y="1038227"/>
                  <a:pt x="8242869" y="1034696"/>
                  <a:pt x="8249931" y="1034696"/>
                </a:cubicBezTo>
                <a:close/>
                <a:moveTo>
                  <a:pt x="2181625" y="1034696"/>
                </a:moveTo>
                <a:cubicBezTo>
                  <a:pt x="2188685" y="1034696"/>
                  <a:pt x="2192215" y="1036461"/>
                  <a:pt x="2192215" y="1039992"/>
                </a:cubicBezTo>
                <a:cubicBezTo>
                  <a:pt x="2192215" y="1043522"/>
                  <a:pt x="2188685" y="1045287"/>
                  <a:pt x="2181625" y="1045287"/>
                </a:cubicBezTo>
                <a:lnTo>
                  <a:pt x="2192215" y="1066467"/>
                </a:lnTo>
                <a:lnTo>
                  <a:pt x="2213396" y="1077058"/>
                </a:lnTo>
                <a:cubicBezTo>
                  <a:pt x="2213396" y="1084118"/>
                  <a:pt x="2216926" y="1089413"/>
                  <a:pt x="2223986" y="1092944"/>
                </a:cubicBezTo>
                <a:cubicBezTo>
                  <a:pt x="2231046" y="1096474"/>
                  <a:pt x="2241637" y="1098239"/>
                  <a:pt x="2255757" y="1098239"/>
                </a:cubicBezTo>
                <a:cubicBezTo>
                  <a:pt x="2262817" y="1098239"/>
                  <a:pt x="2268114" y="1100004"/>
                  <a:pt x="2271642" y="1103533"/>
                </a:cubicBezTo>
                <a:cubicBezTo>
                  <a:pt x="2275172" y="1107064"/>
                  <a:pt x="2280468" y="1108829"/>
                  <a:pt x="2287529" y="1108829"/>
                </a:cubicBezTo>
                <a:lnTo>
                  <a:pt x="2298119" y="1108829"/>
                </a:lnTo>
                <a:cubicBezTo>
                  <a:pt x="2305179" y="1101769"/>
                  <a:pt x="2310474" y="1100004"/>
                  <a:pt x="2314005" y="1103533"/>
                </a:cubicBezTo>
                <a:cubicBezTo>
                  <a:pt x="2317535" y="1107064"/>
                  <a:pt x="2324594" y="1108829"/>
                  <a:pt x="2335186" y="1108829"/>
                </a:cubicBezTo>
                <a:cubicBezTo>
                  <a:pt x="2345776" y="1108829"/>
                  <a:pt x="2351071" y="1108829"/>
                  <a:pt x="2351071" y="1108829"/>
                </a:cubicBezTo>
                <a:lnTo>
                  <a:pt x="2340481" y="1119419"/>
                </a:lnTo>
                <a:lnTo>
                  <a:pt x="2329890" y="1130010"/>
                </a:lnTo>
                <a:cubicBezTo>
                  <a:pt x="2336950" y="1130010"/>
                  <a:pt x="2340481" y="1133541"/>
                  <a:pt x="2340481" y="1140600"/>
                </a:cubicBezTo>
                <a:cubicBezTo>
                  <a:pt x="2340481" y="1147660"/>
                  <a:pt x="2347541" y="1154721"/>
                  <a:pt x="2361662" y="1161781"/>
                </a:cubicBezTo>
                <a:cubicBezTo>
                  <a:pt x="2347541" y="1161781"/>
                  <a:pt x="2340481" y="1163546"/>
                  <a:pt x="2340481" y="1167077"/>
                </a:cubicBezTo>
                <a:cubicBezTo>
                  <a:pt x="2340481" y="1170606"/>
                  <a:pt x="2347541" y="1172371"/>
                  <a:pt x="2361662" y="1172371"/>
                </a:cubicBezTo>
                <a:cubicBezTo>
                  <a:pt x="2361662" y="1179431"/>
                  <a:pt x="2365192" y="1182962"/>
                  <a:pt x="2372252" y="1182962"/>
                </a:cubicBezTo>
                <a:cubicBezTo>
                  <a:pt x="2372252" y="1182962"/>
                  <a:pt x="2375782" y="1184727"/>
                  <a:pt x="2382842" y="1188258"/>
                </a:cubicBezTo>
                <a:cubicBezTo>
                  <a:pt x="2389902" y="1191787"/>
                  <a:pt x="2400493" y="1193552"/>
                  <a:pt x="2414614" y="1193552"/>
                </a:cubicBezTo>
                <a:cubicBezTo>
                  <a:pt x="2421673" y="1193552"/>
                  <a:pt x="2428734" y="1195317"/>
                  <a:pt x="2435794" y="1198848"/>
                </a:cubicBezTo>
                <a:cubicBezTo>
                  <a:pt x="2442854" y="1202378"/>
                  <a:pt x="2449915" y="1204143"/>
                  <a:pt x="2456975" y="1204143"/>
                </a:cubicBezTo>
                <a:cubicBezTo>
                  <a:pt x="2464034" y="1225324"/>
                  <a:pt x="2474625" y="1228854"/>
                  <a:pt x="2488746" y="1214733"/>
                </a:cubicBezTo>
                <a:cubicBezTo>
                  <a:pt x="2495806" y="1214733"/>
                  <a:pt x="2501103" y="1216498"/>
                  <a:pt x="2504632" y="1220029"/>
                </a:cubicBezTo>
                <a:cubicBezTo>
                  <a:pt x="2508162" y="1223558"/>
                  <a:pt x="2513458" y="1221793"/>
                  <a:pt x="2520518" y="1214733"/>
                </a:cubicBezTo>
                <a:cubicBezTo>
                  <a:pt x="2527577" y="1214733"/>
                  <a:pt x="2532874" y="1216498"/>
                  <a:pt x="2536402" y="1220029"/>
                </a:cubicBezTo>
                <a:cubicBezTo>
                  <a:pt x="2539934" y="1223558"/>
                  <a:pt x="2541698" y="1225324"/>
                  <a:pt x="2541698" y="1225324"/>
                </a:cubicBezTo>
                <a:cubicBezTo>
                  <a:pt x="2555819" y="1232383"/>
                  <a:pt x="2566410" y="1235914"/>
                  <a:pt x="2573470" y="1235914"/>
                </a:cubicBezTo>
                <a:lnTo>
                  <a:pt x="2573470" y="1225324"/>
                </a:lnTo>
                <a:cubicBezTo>
                  <a:pt x="2566410" y="1225324"/>
                  <a:pt x="2548758" y="1220029"/>
                  <a:pt x="2520518" y="1209437"/>
                </a:cubicBezTo>
                <a:cubicBezTo>
                  <a:pt x="2492277" y="1198848"/>
                  <a:pt x="2474625" y="1190022"/>
                  <a:pt x="2467566" y="1182962"/>
                </a:cubicBezTo>
                <a:lnTo>
                  <a:pt x="2456975" y="1182962"/>
                </a:lnTo>
                <a:cubicBezTo>
                  <a:pt x="2456975" y="1190022"/>
                  <a:pt x="2446385" y="1190022"/>
                  <a:pt x="2425203" y="1182962"/>
                </a:cubicBezTo>
                <a:cubicBezTo>
                  <a:pt x="2425203" y="1182962"/>
                  <a:pt x="2421673" y="1181197"/>
                  <a:pt x="2414614" y="1177666"/>
                </a:cubicBezTo>
                <a:cubicBezTo>
                  <a:pt x="2407554" y="1174137"/>
                  <a:pt x="2404023" y="1172371"/>
                  <a:pt x="2404023" y="1172371"/>
                </a:cubicBezTo>
                <a:cubicBezTo>
                  <a:pt x="2404023" y="1172371"/>
                  <a:pt x="2400493" y="1170606"/>
                  <a:pt x="2393433" y="1167077"/>
                </a:cubicBezTo>
                <a:cubicBezTo>
                  <a:pt x="2386373" y="1163546"/>
                  <a:pt x="2382842" y="1158250"/>
                  <a:pt x="2382842" y="1151191"/>
                </a:cubicBezTo>
                <a:lnTo>
                  <a:pt x="2382842" y="1140600"/>
                </a:lnTo>
                <a:cubicBezTo>
                  <a:pt x="2396963" y="1140600"/>
                  <a:pt x="2411084" y="1144131"/>
                  <a:pt x="2425203" y="1151191"/>
                </a:cubicBezTo>
                <a:cubicBezTo>
                  <a:pt x="2460505" y="1158250"/>
                  <a:pt x="2488746" y="1168841"/>
                  <a:pt x="2509927" y="1182962"/>
                </a:cubicBezTo>
                <a:cubicBezTo>
                  <a:pt x="2516988" y="1190022"/>
                  <a:pt x="2525813" y="1193552"/>
                  <a:pt x="2536402" y="1193552"/>
                </a:cubicBezTo>
                <a:cubicBezTo>
                  <a:pt x="2546995" y="1193552"/>
                  <a:pt x="2555819" y="1193552"/>
                  <a:pt x="2562879" y="1193552"/>
                </a:cubicBezTo>
                <a:lnTo>
                  <a:pt x="2573470" y="1193552"/>
                </a:lnTo>
                <a:cubicBezTo>
                  <a:pt x="2573470" y="1186493"/>
                  <a:pt x="2569938" y="1182962"/>
                  <a:pt x="2562879" y="1182962"/>
                </a:cubicBezTo>
                <a:cubicBezTo>
                  <a:pt x="2555819" y="1182962"/>
                  <a:pt x="2538168" y="1179431"/>
                  <a:pt x="2509927" y="1172371"/>
                </a:cubicBezTo>
                <a:lnTo>
                  <a:pt x="2478156" y="1151191"/>
                </a:lnTo>
                <a:cubicBezTo>
                  <a:pt x="2478156" y="1144131"/>
                  <a:pt x="2479922" y="1140600"/>
                  <a:pt x="2483450" y="1140600"/>
                </a:cubicBezTo>
                <a:cubicBezTo>
                  <a:pt x="2486982" y="1140600"/>
                  <a:pt x="2488746" y="1144131"/>
                  <a:pt x="2488746" y="1151191"/>
                </a:cubicBezTo>
                <a:lnTo>
                  <a:pt x="2499337" y="1151191"/>
                </a:lnTo>
                <a:lnTo>
                  <a:pt x="2520518" y="1151191"/>
                </a:lnTo>
                <a:cubicBezTo>
                  <a:pt x="2527577" y="1158250"/>
                  <a:pt x="2532874" y="1158250"/>
                  <a:pt x="2536402" y="1151191"/>
                </a:cubicBezTo>
                <a:cubicBezTo>
                  <a:pt x="2539934" y="1144131"/>
                  <a:pt x="2545229" y="1144131"/>
                  <a:pt x="2552289" y="1151191"/>
                </a:cubicBezTo>
                <a:lnTo>
                  <a:pt x="2562879" y="1161781"/>
                </a:lnTo>
                <a:lnTo>
                  <a:pt x="2552289" y="1161781"/>
                </a:lnTo>
                <a:lnTo>
                  <a:pt x="2541698" y="1161781"/>
                </a:lnTo>
                <a:cubicBezTo>
                  <a:pt x="2541698" y="1161781"/>
                  <a:pt x="2545229" y="1163546"/>
                  <a:pt x="2552289" y="1167077"/>
                </a:cubicBezTo>
                <a:cubicBezTo>
                  <a:pt x="2559349" y="1170606"/>
                  <a:pt x="2566410" y="1172371"/>
                  <a:pt x="2573470" y="1172371"/>
                </a:cubicBezTo>
                <a:lnTo>
                  <a:pt x="2594650" y="1172371"/>
                </a:lnTo>
                <a:lnTo>
                  <a:pt x="2615831" y="1182962"/>
                </a:lnTo>
                <a:cubicBezTo>
                  <a:pt x="2622892" y="1182962"/>
                  <a:pt x="2629952" y="1184727"/>
                  <a:pt x="2637012" y="1188258"/>
                </a:cubicBezTo>
                <a:cubicBezTo>
                  <a:pt x="2644072" y="1191787"/>
                  <a:pt x="2647602" y="1193552"/>
                  <a:pt x="2647602" y="1193552"/>
                </a:cubicBezTo>
                <a:cubicBezTo>
                  <a:pt x="2647602" y="1193552"/>
                  <a:pt x="2652899" y="1197083"/>
                  <a:pt x="2663488" y="1204143"/>
                </a:cubicBezTo>
                <a:cubicBezTo>
                  <a:pt x="2674080" y="1211202"/>
                  <a:pt x="2681138" y="1212968"/>
                  <a:pt x="2684669" y="1209437"/>
                </a:cubicBezTo>
                <a:cubicBezTo>
                  <a:pt x="2688200" y="1205908"/>
                  <a:pt x="2691729" y="1205908"/>
                  <a:pt x="2695259" y="1209437"/>
                </a:cubicBezTo>
                <a:cubicBezTo>
                  <a:pt x="2698790" y="1212968"/>
                  <a:pt x="2704085" y="1216498"/>
                  <a:pt x="2711145" y="1220029"/>
                </a:cubicBezTo>
                <a:cubicBezTo>
                  <a:pt x="2718205" y="1223558"/>
                  <a:pt x="2719971" y="1221793"/>
                  <a:pt x="2716440" y="1214733"/>
                </a:cubicBezTo>
                <a:cubicBezTo>
                  <a:pt x="2712911" y="1207673"/>
                  <a:pt x="2718205" y="1204143"/>
                  <a:pt x="2732326" y="1204143"/>
                </a:cubicBezTo>
                <a:cubicBezTo>
                  <a:pt x="2746447" y="1204143"/>
                  <a:pt x="2753506" y="1204143"/>
                  <a:pt x="2753506" y="1204143"/>
                </a:cubicBezTo>
                <a:lnTo>
                  <a:pt x="2679374" y="1182962"/>
                </a:lnTo>
                <a:cubicBezTo>
                  <a:pt x="2672313" y="1175902"/>
                  <a:pt x="2667019" y="1172371"/>
                  <a:pt x="2663488" y="1172371"/>
                </a:cubicBezTo>
                <a:cubicBezTo>
                  <a:pt x="2659957" y="1172371"/>
                  <a:pt x="2658193" y="1172371"/>
                  <a:pt x="2658193" y="1172371"/>
                </a:cubicBezTo>
                <a:cubicBezTo>
                  <a:pt x="2658193" y="1172371"/>
                  <a:pt x="2647602" y="1172371"/>
                  <a:pt x="2626422" y="1172371"/>
                </a:cubicBezTo>
                <a:lnTo>
                  <a:pt x="2594650" y="1161781"/>
                </a:lnTo>
                <a:lnTo>
                  <a:pt x="2573470" y="1151191"/>
                </a:lnTo>
                <a:lnTo>
                  <a:pt x="2562879" y="1140600"/>
                </a:lnTo>
                <a:cubicBezTo>
                  <a:pt x="2562879" y="1140600"/>
                  <a:pt x="2554053" y="1137070"/>
                  <a:pt x="2536402" y="1130010"/>
                </a:cubicBezTo>
                <a:cubicBezTo>
                  <a:pt x="2518752" y="1122950"/>
                  <a:pt x="2502867" y="1119419"/>
                  <a:pt x="2488746" y="1119419"/>
                </a:cubicBezTo>
                <a:cubicBezTo>
                  <a:pt x="2481686" y="1119419"/>
                  <a:pt x="2478156" y="1119419"/>
                  <a:pt x="2478156" y="1119419"/>
                </a:cubicBezTo>
                <a:lnTo>
                  <a:pt x="2467566" y="1098239"/>
                </a:lnTo>
                <a:cubicBezTo>
                  <a:pt x="2460505" y="1098239"/>
                  <a:pt x="2455210" y="1096474"/>
                  <a:pt x="2451680" y="1092944"/>
                </a:cubicBezTo>
                <a:cubicBezTo>
                  <a:pt x="2448151" y="1089413"/>
                  <a:pt x="2441090" y="1087648"/>
                  <a:pt x="2430498" y="1087648"/>
                </a:cubicBezTo>
                <a:cubicBezTo>
                  <a:pt x="2419909" y="1087648"/>
                  <a:pt x="2412848" y="1087648"/>
                  <a:pt x="2409317" y="1087648"/>
                </a:cubicBezTo>
                <a:cubicBezTo>
                  <a:pt x="2405788" y="1087648"/>
                  <a:pt x="2400493" y="1087648"/>
                  <a:pt x="2393433" y="1087648"/>
                </a:cubicBezTo>
                <a:cubicBezTo>
                  <a:pt x="2372252" y="1073527"/>
                  <a:pt x="2351071" y="1069998"/>
                  <a:pt x="2329890" y="1077058"/>
                </a:cubicBezTo>
                <a:cubicBezTo>
                  <a:pt x="2322830" y="1077058"/>
                  <a:pt x="2317535" y="1073527"/>
                  <a:pt x="2314005" y="1066467"/>
                </a:cubicBezTo>
                <a:cubicBezTo>
                  <a:pt x="2310474" y="1059408"/>
                  <a:pt x="2305179" y="1057642"/>
                  <a:pt x="2298119" y="1061173"/>
                </a:cubicBezTo>
                <a:cubicBezTo>
                  <a:pt x="2291059" y="1064702"/>
                  <a:pt x="2283998" y="1062937"/>
                  <a:pt x="2276938" y="1055877"/>
                </a:cubicBezTo>
                <a:cubicBezTo>
                  <a:pt x="2269878" y="1048817"/>
                  <a:pt x="2261053" y="1045287"/>
                  <a:pt x="2250461" y="1045287"/>
                </a:cubicBezTo>
                <a:cubicBezTo>
                  <a:pt x="2239871" y="1045287"/>
                  <a:pt x="2229282" y="1043522"/>
                  <a:pt x="2218690" y="1039992"/>
                </a:cubicBezTo>
                <a:cubicBezTo>
                  <a:pt x="2208101" y="1036461"/>
                  <a:pt x="2199275" y="1034696"/>
                  <a:pt x="2192215" y="1034696"/>
                </a:cubicBezTo>
                <a:close/>
                <a:moveTo>
                  <a:pt x="667195" y="1034696"/>
                </a:moveTo>
                <a:cubicBezTo>
                  <a:pt x="667195" y="1034696"/>
                  <a:pt x="672491" y="1038227"/>
                  <a:pt x="683080" y="1045287"/>
                </a:cubicBezTo>
                <a:cubicBezTo>
                  <a:pt x="693672" y="1052346"/>
                  <a:pt x="702497" y="1059408"/>
                  <a:pt x="709557" y="1066467"/>
                </a:cubicBezTo>
                <a:lnTo>
                  <a:pt x="730738" y="1077058"/>
                </a:lnTo>
                <a:cubicBezTo>
                  <a:pt x="716617" y="1077058"/>
                  <a:pt x="709557" y="1077058"/>
                  <a:pt x="709557" y="1077058"/>
                </a:cubicBezTo>
                <a:close/>
                <a:moveTo>
                  <a:pt x="8768861" y="1024106"/>
                </a:moveTo>
                <a:cubicBezTo>
                  <a:pt x="8775920" y="1024106"/>
                  <a:pt x="8779451" y="1027636"/>
                  <a:pt x="8779451" y="1034696"/>
                </a:cubicBezTo>
                <a:cubicBezTo>
                  <a:pt x="8772391" y="1034696"/>
                  <a:pt x="8765332" y="1034696"/>
                  <a:pt x="8758270" y="1034696"/>
                </a:cubicBezTo>
                <a:close/>
                <a:moveTo>
                  <a:pt x="8218160" y="1024106"/>
                </a:moveTo>
                <a:lnTo>
                  <a:pt x="8228750" y="1034696"/>
                </a:lnTo>
                <a:lnTo>
                  <a:pt x="8218160" y="1034696"/>
                </a:lnTo>
                <a:cubicBezTo>
                  <a:pt x="8218160" y="1027636"/>
                  <a:pt x="8218160" y="1024106"/>
                  <a:pt x="8218160" y="1024106"/>
                </a:cubicBezTo>
                <a:close/>
                <a:moveTo>
                  <a:pt x="8133435" y="1024106"/>
                </a:moveTo>
                <a:cubicBezTo>
                  <a:pt x="8133435" y="1031166"/>
                  <a:pt x="8136965" y="1034696"/>
                  <a:pt x="8144027" y="1034696"/>
                </a:cubicBezTo>
                <a:lnTo>
                  <a:pt x="8154617" y="1024106"/>
                </a:lnTo>
                <a:close/>
                <a:moveTo>
                  <a:pt x="7445059" y="1024106"/>
                </a:moveTo>
                <a:cubicBezTo>
                  <a:pt x="7445059" y="1024106"/>
                  <a:pt x="7446824" y="1025871"/>
                  <a:pt x="7450355" y="1029400"/>
                </a:cubicBezTo>
                <a:cubicBezTo>
                  <a:pt x="7453884" y="1032931"/>
                  <a:pt x="7459178" y="1034696"/>
                  <a:pt x="7466240" y="1034696"/>
                </a:cubicBezTo>
                <a:cubicBezTo>
                  <a:pt x="7473300" y="1041756"/>
                  <a:pt x="7478596" y="1048817"/>
                  <a:pt x="7482126" y="1055877"/>
                </a:cubicBezTo>
                <a:cubicBezTo>
                  <a:pt x="7485655" y="1062937"/>
                  <a:pt x="7490951" y="1066467"/>
                  <a:pt x="7498011" y="1066467"/>
                </a:cubicBezTo>
                <a:cubicBezTo>
                  <a:pt x="7505072" y="1066467"/>
                  <a:pt x="7510367" y="1066467"/>
                  <a:pt x="7513896" y="1066467"/>
                </a:cubicBezTo>
                <a:cubicBezTo>
                  <a:pt x="7517426" y="1066467"/>
                  <a:pt x="7519192" y="1069998"/>
                  <a:pt x="7519192" y="1077058"/>
                </a:cubicBezTo>
                <a:lnTo>
                  <a:pt x="7529782" y="1077058"/>
                </a:lnTo>
                <a:lnTo>
                  <a:pt x="7508601" y="1055877"/>
                </a:lnTo>
                <a:lnTo>
                  <a:pt x="7519192" y="1055877"/>
                </a:lnTo>
                <a:lnTo>
                  <a:pt x="7572144" y="1066467"/>
                </a:lnTo>
                <a:cubicBezTo>
                  <a:pt x="7593326" y="1073527"/>
                  <a:pt x="7614505" y="1080588"/>
                  <a:pt x="7635686" y="1087648"/>
                </a:cubicBezTo>
                <a:cubicBezTo>
                  <a:pt x="7678048" y="1101769"/>
                  <a:pt x="7706290" y="1108829"/>
                  <a:pt x="7720409" y="1108829"/>
                </a:cubicBezTo>
                <a:cubicBezTo>
                  <a:pt x="7727471" y="1108829"/>
                  <a:pt x="7731000" y="1110594"/>
                  <a:pt x="7731000" y="1114125"/>
                </a:cubicBezTo>
                <a:cubicBezTo>
                  <a:pt x="7731000" y="1117654"/>
                  <a:pt x="7739826" y="1121184"/>
                  <a:pt x="7757476" y="1124714"/>
                </a:cubicBezTo>
                <a:cubicBezTo>
                  <a:pt x="7775128" y="1128245"/>
                  <a:pt x="7789248" y="1131775"/>
                  <a:pt x="7799838" y="1135306"/>
                </a:cubicBezTo>
                <a:cubicBezTo>
                  <a:pt x="7810428" y="1138835"/>
                  <a:pt x="7821019" y="1138835"/>
                  <a:pt x="7831609" y="1135306"/>
                </a:cubicBezTo>
                <a:cubicBezTo>
                  <a:pt x="7842200" y="1131775"/>
                  <a:pt x="7847494" y="1130010"/>
                  <a:pt x="7847494" y="1130010"/>
                </a:cubicBezTo>
                <a:cubicBezTo>
                  <a:pt x="7861615" y="1130010"/>
                  <a:pt x="7861615" y="1126479"/>
                  <a:pt x="7847494" y="1119419"/>
                </a:cubicBezTo>
                <a:cubicBezTo>
                  <a:pt x="7840434" y="1119419"/>
                  <a:pt x="7833375" y="1115889"/>
                  <a:pt x="7826313" y="1108829"/>
                </a:cubicBezTo>
                <a:cubicBezTo>
                  <a:pt x="7812194" y="1108829"/>
                  <a:pt x="7801604" y="1107064"/>
                  <a:pt x="7794542" y="1103533"/>
                </a:cubicBezTo>
                <a:cubicBezTo>
                  <a:pt x="7787482" y="1100004"/>
                  <a:pt x="7782186" y="1098239"/>
                  <a:pt x="7778656" y="1098239"/>
                </a:cubicBezTo>
                <a:cubicBezTo>
                  <a:pt x="7775128" y="1098239"/>
                  <a:pt x="7769832" y="1096474"/>
                  <a:pt x="7762772" y="1092944"/>
                </a:cubicBezTo>
                <a:cubicBezTo>
                  <a:pt x="7755711" y="1089413"/>
                  <a:pt x="7748652" y="1087648"/>
                  <a:pt x="7741590" y="1087648"/>
                </a:cubicBezTo>
                <a:cubicBezTo>
                  <a:pt x="7699230" y="1087648"/>
                  <a:pt x="7678048" y="1084118"/>
                  <a:pt x="7678048" y="1077058"/>
                </a:cubicBezTo>
                <a:lnTo>
                  <a:pt x="7678048" y="1066467"/>
                </a:lnTo>
                <a:cubicBezTo>
                  <a:pt x="7678048" y="1066467"/>
                  <a:pt x="7674519" y="1066467"/>
                  <a:pt x="7667457" y="1066467"/>
                </a:cubicBezTo>
                <a:lnTo>
                  <a:pt x="7646278" y="1066467"/>
                </a:lnTo>
                <a:cubicBezTo>
                  <a:pt x="7639216" y="1066467"/>
                  <a:pt x="7632156" y="1064702"/>
                  <a:pt x="7625096" y="1061173"/>
                </a:cubicBezTo>
                <a:cubicBezTo>
                  <a:pt x="7618034" y="1057642"/>
                  <a:pt x="7612740" y="1055877"/>
                  <a:pt x="7609211" y="1055877"/>
                </a:cubicBezTo>
                <a:cubicBezTo>
                  <a:pt x="7605682" y="1055877"/>
                  <a:pt x="7602149" y="1055877"/>
                  <a:pt x="7598620" y="1055877"/>
                </a:cubicBezTo>
                <a:cubicBezTo>
                  <a:pt x="7595090" y="1055877"/>
                  <a:pt x="7593326" y="1055877"/>
                  <a:pt x="7593326" y="1055877"/>
                </a:cubicBezTo>
                <a:lnTo>
                  <a:pt x="7561553" y="1045287"/>
                </a:lnTo>
                <a:lnTo>
                  <a:pt x="7519192" y="1034696"/>
                </a:lnTo>
                <a:lnTo>
                  <a:pt x="7487420" y="1024106"/>
                </a:lnTo>
                <a:cubicBezTo>
                  <a:pt x="7487420" y="1031166"/>
                  <a:pt x="7480360" y="1031166"/>
                  <a:pt x="7466240" y="1024106"/>
                </a:cubicBezTo>
                <a:close/>
                <a:moveTo>
                  <a:pt x="7032033" y="1024106"/>
                </a:moveTo>
                <a:lnTo>
                  <a:pt x="7084985" y="1045287"/>
                </a:lnTo>
                <a:cubicBezTo>
                  <a:pt x="7084985" y="1038227"/>
                  <a:pt x="7077924" y="1032931"/>
                  <a:pt x="7063804" y="1029400"/>
                </a:cubicBezTo>
                <a:cubicBezTo>
                  <a:pt x="7049684" y="1025871"/>
                  <a:pt x="7039093" y="1024106"/>
                  <a:pt x="7032033" y="1024106"/>
                </a:cubicBezTo>
                <a:close/>
                <a:moveTo>
                  <a:pt x="2891182" y="1024106"/>
                </a:moveTo>
                <a:lnTo>
                  <a:pt x="2901772" y="1034696"/>
                </a:lnTo>
                <a:lnTo>
                  <a:pt x="2901772" y="1024106"/>
                </a:lnTo>
                <a:cubicBezTo>
                  <a:pt x="2901772" y="1024106"/>
                  <a:pt x="2898242" y="1024106"/>
                  <a:pt x="2891182" y="1024106"/>
                </a:cubicBezTo>
                <a:close/>
                <a:moveTo>
                  <a:pt x="1503839" y="1024106"/>
                </a:moveTo>
                <a:lnTo>
                  <a:pt x="1514429" y="1032049"/>
                </a:lnTo>
                <a:cubicBezTo>
                  <a:pt x="1517959" y="1033814"/>
                  <a:pt x="1521489" y="1034696"/>
                  <a:pt x="1525019" y="1034696"/>
                </a:cubicBezTo>
                <a:close/>
                <a:moveTo>
                  <a:pt x="783690" y="1024106"/>
                </a:moveTo>
                <a:lnTo>
                  <a:pt x="804871" y="1024106"/>
                </a:lnTo>
                <a:cubicBezTo>
                  <a:pt x="811932" y="1031166"/>
                  <a:pt x="818991" y="1034696"/>
                  <a:pt x="826051" y="1034696"/>
                </a:cubicBezTo>
                <a:lnTo>
                  <a:pt x="826051" y="1045287"/>
                </a:lnTo>
                <a:cubicBezTo>
                  <a:pt x="811932" y="1038227"/>
                  <a:pt x="803105" y="1034696"/>
                  <a:pt x="799576" y="1034696"/>
                </a:cubicBezTo>
                <a:cubicBezTo>
                  <a:pt x="796047" y="1034696"/>
                  <a:pt x="790751" y="1031166"/>
                  <a:pt x="783690" y="1024106"/>
                </a:cubicBezTo>
                <a:close/>
                <a:moveTo>
                  <a:pt x="8737089" y="1013515"/>
                </a:moveTo>
                <a:lnTo>
                  <a:pt x="8747679" y="1024106"/>
                </a:lnTo>
                <a:lnTo>
                  <a:pt x="8737089" y="1024106"/>
                </a:lnTo>
                <a:close/>
                <a:moveTo>
                  <a:pt x="8112254" y="1013515"/>
                </a:moveTo>
                <a:lnTo>
                  <a:pt x="8112254" y="1024106"/>
                </a:lnTo>
                <a:lnTo>
                  <a:pt x="8122846" y="1024106"/>
                </a:lnTo>
                <a:cubicBezTo>
                  <a:pt x="8122846" y="1024106"/>
                  <a:pt x="8119316" y="1020575"/>
                  <a:pt x="8112254" y="1013515"/>
                </a:cubicBezTo>
                <a:close/>
                <a:moveTo>
                  <a:pt x="8091075" y="1013515"/>
                </a:moveTo>
                <a:cubicBezTo>
                  <a:pt x="8091075" y="1020575"/>
                  <a:pt x="8092839" y="1024106"/>
                  <a:pt x="8096369" y="1024106"/>
                </a:cubicBezTo>
                <a:cubicBezTo>
                  <a:pt x="8099898" y="1024106"/>
                  <a:pt x="8101664" y="1022341"/>
                  <a:pt x="8101664" y="1018810"/>
                </a:cubicBezTo>
                <a:cubicBezTo>
                  <a:pt x="8101664" y="1015279"/>
                  <a:pt x="8098135" y="1013515"/>
                  <a:pt x="8091075" y="1013515"/>
                </a:cubicBezTo>
                <a:close/>
                <a:moveTo>
                  <a:pt x="7783952" y="1013515"/>
                </a:moveTo>
                <a:lnTo>
                  <a:pt x="7794542" y="1024106"/>
                </a:lnTo>
                <a:lnTo>
                  <a:pt x="7826313" y="1034696"/>
                </a:lnTo>
                <a:lnTo>
                  <a:pt x="7836904" y="1034696"/>
                </a:lnTo>
                <a:cubicBezTo>
                  <a:pt x="7836904" y="1027636"/>
                  <a:pt x="7829844" y="1022341"/>
                  <a:pt x="7815724" y="1018810"/>
                </a:cubicBezTo>
                <a:cubicBezTo>
                  <a:pt x="7801604" y="1015279"/>
                  <a:pt x="7791012" y="1013515"/>
                  <a:pt x="7783952" y="1013515"/>
                </a:cubicBezTo>
                <a:close/>
                <a:moveTo>
                  <a:pt x="2340481" y="1013515"/>
                </a:moveTo>
                <a:cubicBezTo>
                  <a:pt x="2340481" y="1013515"/>
                  <a:pt x="2351071" y="1017046"/>
                  <a:pt x="2372252" y="1024106"/>
                </a:cubicBezTo>
                <a:cubicBezTo>
                  <a:pt x="2393433" y="1031166"/>
                  <a:pt x="2411084" y="1038227"/>
                  <a:pt x="2425203" y="1045287"/>
                </a:cubicBezTo>
                <a:lnTo>
                  <a:pt x="2446385" y="1055877"/>
                </a:lnTo>
                <a:cubicBezTo>
                  <a:pt x="2460505" y="1055877"/>
                  <a:pt x="2467566" y="1057642"/>
                  <a:pt x="2467566" y="1061173"/>
                </a:cubicBezTo>
                <a:cubicBezTo>
                  <a:pt x="2467566" y="1064702"/>
                  <a:pt x="2474625" y="1066467"/>
                  <a:pt x="2488746" y="1066467"/>
                </a:cubicBezTo>
                <a:lnTo>
                  <a:pt x="2499337" y="1066467"/>
                </a:lnTo>
                <a:cubicBezTo>
                  <a:pt x="2499337" y="1073527"/>
                  <a:pt x="2506397" y="1077058"/>
                  <a:pt x="2520518" y="1077058"/>
                </a:cubicBezTo>
                <a:cubicBezTo>
                  <a:pt x="2534638" y="1077058"/>
                  <a:pt x="2552289" y="1080588"/>
                  <a:pt x="2573470" y="1087648"/>
                </a:cubicBezTo>
                <a:lnTo>
                  <a:pt x="2594650" y="1087648"/>
                </a:lnTo>
                <a:cubicBezTo>
                  <a:pt x="2587591" y="1080588"/>
                  <a:pt x="2575234" y="1075293"/>
                  <a:pt x="2557584" y="1071762"/>
                </a:cubicBezTo>
                <a:cubicBezTo>
                  <a:pt x="2539934" y="1068232"/>
                  <a:pt x="2524048" y="1062937"/>
                  <a:pt x="2509927" y="1055877"/>
                </a:cubicBezTo>
                <a:cubicBezTo>
                  <a:pt x="2481686" y="1048817"/>
                  <a:pt x="2464034" y="1045287"/>
                  <a:pt x="2456975" y="1045287"/>
                </a:cubicBezTo>
                <a:lnTo>
                  <a:pt x="2446385" y="1045287"/>
                </a:lnTo>
                <a:cubicBezTo>
                  <a:pt x="2453445" y="1045287"/>
                  <a:pt x="2453445" y="1041756"/>
                  <a:pt x="2446385" y="1034696"/>
                </a:cubicBezTo>
                <a:cubicBezTo>
                  <a:pt x="2432264" y="1034696"/>
                  <a:pt x="2411084" y="1031166"/>
                  <a:pt x="2382842" y="1024106"/>
                </a:cubicBezTo>
                <a:cubicBezTo>
                  <a:pt x="2354601" y="1017046"/>
                  <a:pt x="2340481" y="1013515"/>
                  <a:pt x="2340481" y="1013515"/>
                </a:cubicBezTo>
                <a:close/>
                <a:moveTo>
                  <a:pt x="8504100" y="1002925"/>
                </a:moveTo>
                <a:cubicBezTo>
                  <a:pt x="8511161" y="1002925"/>
                  <a:pt x="8514691" y="1002925"/>
                  <a:pt x="8514691" y="1002925"/>
                </a:cubicBezTo>
                <a:cubicBezTo>
                  <a:pt x="8514691" y="1002925"/>
                  <a:pt x="8514691" y="1006456"/>
                  <a:pt x="8514691" y="1013515"/>
                </a:cubicBezTo>
                <a:cubicBezTo>
                  <a:pt x="8514691" y="1013515"/>
                  <a:pt x="8511161" y="1013515"/>
                  <a:pt x="8504100" y="1013515"/>
                </a:cubicBezTo>
                <a:close/>
                <a:moveTo>
                  <a:pt x="7640982" y="1002925"/>
                </a:moveTo>
                <a:cubicBezTo>
                  <a:pt x="7637452" y="1002925"/>
                  <a:pt x="7635686" y="1004689"/>
                  <a:pt x="7635686" y="1008220"/>
                </a:cubicBezTo>
                <a:cubicBezTo>
                  <a:pt x="7635686" y="1011750"/>
                  <a:pt x="7646278" y="1017046"/>
                  <a:pt x="7667457" y="1024106"/>
                </a:cubicBezTo>
                <a:cubicBezTo>
                  <a:pt x="7688638" y="1031166"/>
                  <a:pt x="7702759" y="1034696"/>
                  <a:pt x="7709820" y="1034696"/>
                </a:cubicBezTo>
                <a:cubicBezTo>
                  <a:pt x="7716880" y="1034696"/>
                  <a:pt x="7722175" y="1034696"/>
                  <a:pt x="7725704" y="1034696"/>
                </a:cubicBezTo>
                <a:cubicBezTo>
                  <a:pt x="7729234" y="1034696"/>
                  <a:pt x="7731000" y="1038227"/>
                  <a:pt x="7731000" y="1045287"/>
                </a:cubicBezTo>
                <a:cubicBezTo>
                  <a:pt x="7738060" y="1045287"/>
                  <a:pt x="7757476" y="1050581"/>
                  <a:pt x="7789248" y="1061173"/>
                </a:cubicBezTo>
                <a:cubicBezTo>
                  <a:pt x="7805134" y="1066467"/>
                  <a:pt x="7817930" y="1070439"/>
                  <a:pt x="7827638" y="1073086"/>
                </a:cubicBezTo>
                <a:lnTo>
                  <a:pt x="7835275" y="1074613"/>
                </a:lnTo>
                <a:lnTo>
                  <a:pt x="7831609" y="1069115"/>
                </a:lnTo>
                <a:cubicBezTo>
                  <a:pt x="7831609" y="1067351"/>
                  <a:pt x="7833373" y="1066467"/>
                  <a:pt x="7836904" y="1066467"/>
                </a:cubicBezTo>
                <a:lnTo>
                  <a:pt x="7836904" y="1055877"/>
                </a:lnTo>
                <a:cubicBezTo>
                  <a:pt x="7829844" y="1055877"/>
                  <a:pt x="7826313" y="1055877"/>
                  <a:pt x="7826313" y="1055877"/>
                </a:cubicBezTo>
                <a:cubicBezTo>
                  <a:pt x="7819253" y="1055877"/>
                  <a:pt x="7808663" y="1054112"/>
                  <a:pt x="7794542" y="1050581"/>
                </a:cubicBezTo>
                <a:cubicBezTo>
                  <a:pt x="7780423" y="1047052"/>
                  <a:pt x="7766300" y="1043522"/>
                  <a:pt x="7752182" y="1039992"/>
                </a:cubicBezTo>
                <a:cubicBezTo>
                  <a:pt x="7738060" y="1036461"/>
                  <a:pt x="7727471" y="1031166"/>
                  <a:pt x="7720409" y="1024106"/>
                </a:cubicBezTo>
                <a:lnTo>
                  <a:pt x="7688638" y="1013515"/>
                </a:lnTo>
                <a:cubicBezTo>
                  <a:pt x="7667457" y="1006456"/>
                  <a:pt x="7655101" y="1002925"/>
                  <a:pt x="7651572" y="1002925"/>
                </a:cubicBezTo>
                <a:cubicBezTo>
                  <a:pt x="7648042" y="1002925"/>
                  <a:pt x="7644511" y="1002925"/>
                  <a:pt x="7640982" y="1002925"/>
                </a:cubicBezTo>
                <a:close/>
                <a:moveTo>
                  <a:pt x="6989670" y="1002925"/>
                </a:moveTo>
                <a:lnTo>
                  <a:pt x="6989670" y="1013515"/>
                </a:lnTo>
                <a:cubicBezTo>
                  <a:pt x="6989670" y="1013515"/>
                  <a:pt x="6993200" y="1013515"/>
                  <a:pt x="7000262" y="1013515"/>
                </a:cubicBezTo>
                <a:cubicBezTo>
                  <a:pt x="7000262" y="1006456"/>
                  <a:pt x="6998496" y="1002925"/>
                  <a:pt x="6994966" y="1002925"/>
                </a:cubicBezTo>
                <a:cubicBezTo>
                  <a:pt x="6991437" y="1002925"/>
                  <a:pt x="6989670" y="1002925"/>
                  <a:pt x="6989670" y="1002925"/>
                </a:cubicBezTo>
                <a:close/>
                <a:moveTo>
                  <a:pt x="730738" y="1002925"/>
                </a:moveTo>
                <a:lnTo>
                  <a:pt x="741329" y="1002925"/>
                </a:lnTo>
                <a:cubicBezTo>
                  <a:pt x="741329" y="1009985"/>
                  <a:pt x="737799" y="1013515"/>
                  <a:pt x="730738" y="1013515"/>
                </a:cubicBezTo>
                <a:close/>
                <a:moveTo>
                  <a:pt x="7308708" y="996306"/>
                </a:moveTo>
                <a:cubicBezTo>
                  <a:pt x="7307826" y="997188"/>
                  <a:pt x="7307384" y="999395"/>
                  <a:pt x="7307384" y="1002925"/>
                </a:cubicBezTo>
                <a:cubicBezTo>
                  <a:pt x="7314444" y="1002925"/>
                  <a:pt x="7317974" y="1002925"/>
                  <a:pt x="7317974" y="1002925"/>
                </a:cubicBezTo>
                <a:cubicBezTo>
                  <a:pt x="7317974" y="1002925"/>
                  <a:pt x="7316208" y="1001160"/>
                  <a:pt x="7312678" y="997629"/>
                </a:cubicBezTo>
                <a:cubicBezTo>
                  <a:pt x="7310914" y="995865"/>
                  <a:pt x="7309590" y="995423"/>
                  <a:pt x="7308708" y="996306"/>
                </a:cubicBezTo>
                <a:close/>
                <a:moveTo>
                  <a:pt x="5358748" y="992335"/>
                </a:moveTo>
                <a:cubicBezTo>
                  <a:pt x="5358748" y="992335"/>
                  <a:pt x="5358748" y="994100"/>
                  <a:pt x="5358748" y="997629"/>
                </a:cubicBezTo>
                <a:cubicBezTo>
                  <a:pt x="5358748" y="1001160"/>
                  <a:pt x="5362278" y="1002925"/>
                  <a:pt x="5369339" y="1002925"/>
                </a:cubicBezTo>
                <a:cubicBezTo>
                  <a:pt x="5376400" y="1002925"/>
                  <a:pt x="5379929" y="1002925"/>
                  <a:pt x="5379929" y="1002925"/>
                </a:cubicBezTo>
                <a:lnTo>
                  <a:pt x="5369339" y="992335"/>
                </a:lnTo>
                <a:cubicBezTo>
                  <a:pt x="5362278" y="992335"/>
                  <a:pt x="5358748" y="992335"/>
                  <a:pt x="5358748" y="992335"/>
                </a:cubicBezTo>
                <a:close/>
                <a:moveTo>
                  <a:pt x="1980407" y="992335"/>
                </a:moveTo>
                <a:cubicBezTo>
                  <a:pt x="1987466" y="992335"/>
                  <a:pt x="1998057" y="994100"/>
                  <a:pt x="2012178" y="997629"/>
                </a:cubicBezTo>
                <a:cubicBezTo>
                  <a:pt x="2026299" y="1001160"/>
                  <a:pt x="2035124" y="1004689"/>
                  <a:pt x="2038653" y="1008220"/>
                </a:cubicBezTo>
                <a:cubicBezTo>
                  <a:pt x="2042185" y="1011750"/>
                  <a:pt x="2047480" y="1013515"/>
                  <a:pt x="2054540" y="1013515"/>
                </a:cubicBezTo>
                <a:cubicBezTo>
                  <a:pt x="2061600" y="1013515"/>
                  <a:pt x="2065130" y="1017046"/>
                  <a:pt x="2065130" y="1024106"/>
                </a:cubicBezTo>
                <a:lnTo>
                  <a:pt x="2012178" y="1013515"/>
                </a:lnTo>
                <a:lnTo>
                  <a:pt x="2022769" y="1034696"/>
                </a:lnTo>
                <a:lnTo>
                  <a:pt x="2022769" y="1045287"/>
                </a:lnTo>
                <a:lnTo>
                  <a:pt x="2012178" y="1034696"/>
                </a:lnTo>
                <a:cubicBezTo>
                  <a:pt x="2005118" y="1027636"/>
                  <a:pt x="1998057" y="1024106"/>
                  <a:pt x="1990997" y="1024106"/>
                </a:cubicBezTo>
                <a:lnTo>
                  <a:pt x="1969816" y="1013515"/>
                </a:lnTo>
                <a:lnTo>
                  <a:pt x="1959226" y="1013515"/>
                </a:lnTo>
                <a:cubicBezTo>
                  <a:pt x="1952166" y="1013515"/>
                  <a:pt x="1948635" y="1009985"/>
                  <a:pt x="1948635" y="1002925"/>
                </a:cubicBezTo>
                <a:cubicBezTo>
                  <a:pt x="1948635" y="995865"/>
                  <a:pt x="1959226" y="992335"/>
                  <a:pt x="1980407" y="992335"/>
                </a:cubicBezTo>
                <a:close/>
                <a:moveTo>
                  <a:pt x="1577971" y="992335"/>
                </a:moveTo>
                <a:lnTo>
                  <a:pt x="1583266" y="992335"/>
                </a:lnTo>
                <a:cubicBezTo>
                  <a:pt x="1586796" y="992335"/>
                  <a:pt x="1588562" y="995865"/>
                  <a:pt x="1588562" y="1002925"/>
                </a:cubicBezTo>
                <a:close/>
                <a:moveTo>
                  <a:pt x="1270849" y="992335"/>
                </a:moveTo>
                <a:cubicBezTo>
                  <a:pt x="1277910" y="992335"/>
                  <a:pt x="1281440" y="992335"/>
                  <a:pt x="1281440" y="992335"/>
                </a:cubicBezTo>
                <a:lnTo>
                  <a:pt x="1270849" y="1002925"/>
                </a:lnTo>
                <a:cubicBezTo>
                  <a:pt x="1270849" y="1002925"/>
                  <a:pt x="1270849" y="999394"/>
                  <a:pt x="1270849" y="992335"/>
                </a:cubicBezTo>
                <a:close/>
                <a:moveTo>
                  <a:pt x="7995760" y="981744"/>
                </a:moveTo>
                <a:lnTo>
                  <a:pt x="7995760" y="992335"/>
                </a:lnTo>
                <a:lnTo>
                  <a:pt x="8006350" y="992335"/>
                </a:lnTo>
                <a:close/>
                <a:moveTo>
                  <a:pt x="1895684" y="981744"/>
                </a:moveTo>
                <a:cubicBezTo>
                  <a:pt x="1902744" y="988804"/>
                  <a:pt x="1906274" y="992335"/>
                  <a:pt x="1906274" y="992335"/>
                </a:cubicBezTo>
                <a:lnTo>
                  <a:pt x="1906274" y="981744"/>
                </a:lnTo>
                <a:cubicBezTo>
                  <a:pt x="1899214" y="981744"/>
                  <a:pt x="1895684" y="981744"/>
                  <a:pt x="1895684" y="981744"/>
                </a:cubicBezTo>
                <a:close/>
                <a:moveTo>
                  <a:pt x="543291" y="974333"/>
                </a:moveTo>
                <a:lnTo>
                  <a:pt x="545405" y="976448"/>
                </a:lnTo>
                <a:cubicBezTo>
                  <a:pt x="548937" y="979979"/>
                  <a:pt x="550701" y="981744"/>
                  <a:pt x="550701" y="981744"/>
                </a:cubicBezTo>
                <a:cubicBezTo>
                  <a:pt x="550701" y="981744"/>
                  <a:pt x="549819" y="980862"/>
                  <a:pt x="548053" y="979097"/>
                </a:cubicBezTo>
                <a:close/>
                <a:moveTo>
                  <a:pt x="7328564" y="971154"/>
                </a:moveTo>
                <a:lnTo>
                  <a:pt x="7317974" y="981744"/>
                </a:lnTo>
                <a:cubicBezTo>
                  <a:pt x="7325034" y="981744"/>
                  <a:pt x="7332094" y="983509"/>
                  <a:pt x="7339155" y="987040"/>
                </a:cubicBezTo>
                <a:cubicBezTo>
                  <a:pt x="7346216" y="990570"/>
                  <a:pt x="7353274" y="992335"/>
                  <a:pt x="7360336" y="992335"/>
                </a:cubicBezTo>
                <a:cubicBezTo>
                  <a:pt x="7367396" y="992335"/>
                  <a:pt x="7369160" y="990570"/>
                  <a:pt x="7365630" y="987040"/>
                </a:cubicBezTo>
                <a:cubicBezTo>
                  <a:pt x="7362101" y="983509"/>
                  <a:pt x="7349745" y="978214"/>
                  <a:pt x="7328564" y="971154"/>
                </a:cubicBezTo>
                <a:close/>
                <a:moveTo>
                  <a:pt x="2716440" y="971154"/>
                </a:moveTo>
                <a:cubicBezTo>
                  <a:pt x="2712911" y="971154"/>
                  <a:pt x="2711145" y="972919"/>
                  <a:pt x="2711145" y="976448"/>
                </a:cubicBezTo>
                <a:cubicBezTo>
                  <a:pt x="2711145" y="979979"/>
                  <a:pt x="2714675" y="981744"/>
                  <a:pt x="2721735" y="981744"/>
                </a:cubicBezTo>
                <a:cubicBezTo>
                  <a:pt x="2721735" y="974683"/>
                  <a:pt x="2719971" y="971154"/>
                  <a:pt x="2716440" y="971154"/>
                </a:cubicBezTo>
                <a:close/>
                <a:moveTo>
                  <a:pt x="1281440" y="971154"/>
                </a:moveTo>
                <a:lnTo>
                  <a:pt x="1302621" y="981744"/>
                </a:lnTo>
                <a:lnTo>
                  <a:pt x="1292030" y="981744"/>
                </a:lnTo>
                <a:cubicBezTo>
                  <a:pt x="1292030" y="974683"/>
                  <a:pt x="1288500" y="974683"/>
                  <a:pt x="1281440" y="981744"/>
                </a:cubicBezTo>
                <a:close/>
                <a:moveTo>
                  <a:pt x="1217897" y="971154"/>
                </a:moveTo>
                <a:lnTo>
                  <a:pt x="1228487" y="971154"/>
                </a:lnTo>
                <a:lnTo>
                  <a:pt x="1239078" y="981744"/>
                </a:lnTo>
                <a:close/>
                <a:moveTo>
                  <a:pt x="540110" y="971154"/>
                </a:moveTo>
                <a:cubicBezTo>
                  <a:pt x="540110" y="971154"/>
                  <a:pt x="540551" y="971595"/>
                  <a:pt x="541435" y="972478"/>
                </a:cubicBezTo>
                <a:lnTo>
                  <a:pt x="543291" y="974333"/>
                </a:lnTo>
                <a:close/>
                <a:moveTo>
                  <a:pt x="2139263" y="960563"/>
                </a:moveTo>
                <a:cubicBezTo>
                  <a:pt x="2139263" y="967623"/>
                  <a:pt x="2141028" y="971154"/>
                  <a:pt x="2144559" y="971154"/>
                </a:cubicBezTo>
                <a:cubicBezTo>
                  <a:pt x="2148089" y="971154"/>
                  <a:pt x="2149853" y="974683"/>
                  <a:pt x="2149853" y="981744"/>
                </a:cubicBezTo>
                <a:cubicBezTo>
                  <a:pt x="2149853" y="981744"/>
                  <a:pt x="2153384" y="981744"/>
                  <a:pt x="2160443" y="981744"/>
                </a:cubicBezTo>
                <a:cubicBezTo>
                  <a:pt x="2167504" y="981744"/>
                  <a:pt x="2179859" y="983509"/>
                  <a:pt x="2197509" y="987040"/>
                </a:cubicBezTo>
                <a:cubicBezTo>
                  <a:pt x="2215162" y="990570"/>
                  <a:pt x="2223986" y="992335"/>
                  <a:pt x="2223986" y="992335"/>
                </a:cubicBezTo>
                <a:cubicBezTo>
                  <a:pt x="2223986" y="999394"/>
                  <a:pt x="2234577" y="1002925"/>
                  <a:pt x="2255757" y="1002925"/>
                </a:cubicBezTo>
                <a:cubicBezTo>
                  <a:pt x="2269878" y="1002925"/>
                  <a:pt x="2276938" y="1006456"/>
                  <a:pt x="2276938" y="1013515"/>
                </a:cubicBezTo>
                <a:cubicBezTo>
                  <a:pt x="2283998" y="1006456"/>
                  <a:pt x="2294589" y="1006456"/>
                  <a:pt x="2308710" y="1013515"/>
                </a:cubicBezTo>
                <a:lnTo>
                  <a:pt x="2319299" y="1002925"/>
                </a:lnTo>
                <a:lnTo>
                  <a:pt x="2308710" y="1002925"/>
                </a:lnTo>
                <a:cubicBezTo>
                  <a:pt x="2315769" y="1002925"/>
                  <a:pt x="2317535" y="1001160"/>
                  <a:pt x="2314005" y="997629"/>
                </a:cubicBezTo>
                <a:cubicBezTo>
                  <a:pt x="2310474" y="994100"/>
                  <a:pt x="2305179" y="992335"/>
                  <a:pt x="2298119" y="992335"/>
                </a:cubicBezTo>
                <a:lnTo>
                  <a:pt x="2287529" y="992335"/>
                </a:lnTo>
                <a:lnTo>
                  <a:pt x="2287529" y="981744"/>
                </a:lnTo>
                <a:cubicBezTo>
                  <a:pt x="2245167" y="981744"/>
                  <a:pt x="2215162" y="978214"/>
                  <a:pt x="2197509" y="971154"/>
                </a:cubicBezTo>
                <a:cubicBezTo>
                  <a:pt x="2179859" y="964094"/>
                  <a:pt x="2163974" y="960563"/>
                  <a:pt x="2149853" y="960563"/>
                </a:cubicBezTo>
                <a:close/>
                <a:moveTo>
                  <a:pt x="1853322" y="960563"/>
                </a:moveTo>
                <a:cubicBezTo>
                  <a:pt x="1853322" y="960563"/>
                  <a:pt x="1855087" y="960563"/>
                  <a:pt x="1858616" y="960563"/>
                </a:cubicBezTo>
                <a:cubicBezTo>
                  <a:pt x="1862147" y="960563"/>
                  <a:pt x="1867443" y="960563"/>
                  <a:pt x="1874503" y="960563"/>
                </a:cubicBezTo>
                <a:lnTo>
                  <a:pt x="1916864" y="981744"/>
                </a:lnTo>
                <a:cubicBezTo>
                  <a:pt x="1909804" y="981744"/>
                  <a:pt x="1909804" y="985275"/>
                  <a:pt x="1916864" y="992335"/>
                </a:cubicBezTo>
                <a:lnTo>
                  <a:pt x="1927455" y="992335"/>
                </a:lnTo>
                <a:lnTo>
                  <a:pt x="1938045" y="981744"/>
                </a:lnTo>
                <a:lnTo>
                  <a:pt x="1938045" y="992335"/>
                </a:lnTo>
                <a:cubicBezTo>
                  <a:pt x="1938045" y="999394"/>
                  <a:pt x="1938045" y="1002925"/>
                  <a:pt x="1938045" y="1002925"/>
                </a:cubicBezTo>
                <a:cubicBezTo>
                  <a:pt x="1923924" y="1002925"/>
                  <a:pt x="1909804" y="1002925"/>
                  <a:pt x="1895684" y="1002925"/>
                </a:cubicBezTo>
                <a:cubicBezTo>
                  <a:pt x="1881563" y="995865"/>
                  <a:pt x="1867443" y="990570"/>
                  <a:pt x="1853322" y="987040"/>
                </a:cubicBezTo>
                <a:cubicBezTo>
                  <a:pt x="1839201" y="983509"/>
                  <a:pt x="1832141" y="978214"/>
                  <a:pt x="1832141" y="971154"/>
                </a:cubicBezTo>
                <a:cubicBezTo>
                  <a:pt x="1832141" y="971154"/>
                  <a:pt x="1835672" y="971154"/>
                  <a:pt x="1842731" y="971154"/>
                </a:cubicBezTo>
                <a:cubicBezTo>
                  <a:pt x="1849792" y="971154"/>
                  <a:pt x="1853322" y="967623"/>
                  <a:pt x="1853322" y="960563"/>
                </a:cubicBezTo>
                <a:close/>
                <a:moveTo>
                  <a:pt x="1472067" y="960563"/>
                </a:moveTo>
                <a:lnTo>
                  <a:pt x="1472067" y="971154"/>
                </a:lnTo>
                <a:lnTo>
                  <a:pt x="1482658" y="971154"/>
                </a:lnTo>
                <a:lnTo>
                  <a:pt x="1535610" y="992335"/>
                </a:lnTo>
                <a:cubicBezTo>
                  <a:pt x="1542670" y="992335"/>
                  <a:pt x="1546200" y="995865"/>
                  <a:pt x="1546200" y="1002925"/>
                </a:cubicBezTo>
                <a:cubicBezTo>
                  <a:pt x="1546200" y="1002925"/>
                  <a:pt x="1547964" y="1002925"/>
                  <a:pt x="1551496" y="1002925"/>
                </a:cubicBezTo>
                <a:cubicBezTo>
                  <a:pt x="1555025" y="1002925"/>
                  <a:pt x="1560320" y="1002925"/>
                  <a:pt x="1567381" y="1002925"/>
                </a:cubicBezTo>
                <a:cubicBezTo>
                  <a:pt x="1574441" y="1002925"/>
                  <a:pt x="1577971" y="1002925"/>
                  <a:pt x="1577971" y="1002925"/>
                </a:cubicBezTo>
                <a:cubicBezTo>
                  <a:pt x="1577971" y="1002925"/>
                  <a:pt x="1577971" y="1006456"/>
                  <a:pt x="1577971" y="1013515"/>
                </a:cubicBezTo>
                <a:cubicBezTo>
                  <a:pt x="1577971" y="1020575"/>
                  <a:pt x="1588562" y="1020575"/>
                  <a:pt x="1609742" y="1013515"/>
                </a:cubicBezTo>
                <a:cubicBezTo>
                  <a:pt x="1616803" y="1013515"/>
                  <a:pt x="1623863" y="1013515"/>
                  <a:pt x="1630923" y="1013515"/>
                </a:cubicBezTo>
                <a:cubicBezTo>
                  <a:pt x="1623863" y="1013515"/>
                  <a:pt x="1623863" y="1017046"/>
                  <a:pt x="1630923" y="1024106"/>
                </a:cubicBezTo>
                <a:lnTo>
                  <a:pt x="1652104" y="1024106"/>
                </a:lnTo>
                <a:lnTo>
                  <a:pt x="1662694" y="1024106"/>
                </a:lnTo>
                <a:lnTo>
                  <a:pt x="1662694" y="1034696"/>
                </a:lnTo>
                <a:lnTo>
                  <a:pt x="1683875" y="1055877"/>
                </a:lnTo>
                <a:lnTo>
                  <a:pt x="1715646" y="1066467"/>
                </a:lnTo>
                <a:lnTo>
                  <a:pt x="1673285" y="1066467"/>
                </a:lnTo>
                <a:lnTo>
                  <a:pt x="1620333" y="1055877"/>
                </a:lnTo>
                <a:cubicBezTo>
                  <a:pt x="1620333" y="1055877"/>
                  <a:pt x="1620333" y="1052346"/>
                  <a:pt x="1620333" y="1045287"/>
                </a:cubicBezTo>
                <a:cubicBezTo>
                  <a:pt x="1613272" y="1045287"/>
                  <a:pt x="1609742" y="1045287"/>
                  <a:pt x="1609742" y="1045287"/>
                </a:cubicBezTo>
                <a:cubicBezTo>
                  <a:pt x="1609742" y="1052346"/>
                  <a:pt x="1607977" y="1054112"/>
                  <a:pt x="1604448" y="1050581"/>
                </a:cubicBezTo>
                <a:cubicBezTo>
                  <a:pt x="1600916" y="1047052"/>
                  <a:pt x="1595621" y="1045287"/>
                  <a:pt x="1588562" y="1045287"/>
                </a:cubicBezTo>
                <a:cubicBezTo>
                  <a:pt x="1581501" y="1038227"/>
                  <a:pt x="1576206" y="1038227"/>
                  <a:pt x="1572677" y="1045287"/>
                </a:cubicBezTo>
                <a:cubicBezTo>
                  <a:pt x="1569145" y="1052346"/>
                  <a:pt x="1560320" y="1052346"/>
                  <a:pt x="1546200" y="1045287"/>
                </a:cubicBezTo>
                <a:cubicBezTo>
                  <a:pt x="1517959" y="1045287"/>
                  <a:pt x="1502073" y="1043522"/>
                  <a:pt x="1498544" y="1039992"/>
                </a:cubicBezTo>
                <a:cubicBezTo>
                  <a:pt x="1495012" y="1036461"/>
                  <a:pt x="1493248" y="1034696"/>
                  <a:pt x="1493248" y="1034696"/>
                </a:cubicBezTo>
                <a:cubicBezTo>
                  <a:pt x="1493248" y="1031166"/>
                  <a:pt x="1494130" y="1028519"/>
                  <a:pt x="1495895" y="1026753"/>
                </a:cubicBezTo>
                <a:lnTo>
                  <a:pt x="1503838" y="1024106"/>
                </a:lnTo>
                <a:lnTo>
                  <a:pt x="1482658" y="1013515"/>
                </a:lnTo>
                <a:cubicBezTo>
                  <a:pt x="1482658" y="1013515"/>
                  <a:pt x="1479127" y="1017046"/>
                  <a:pt x="1472067" y="1024106"/>
                </a:cubicBezTo>
                <a:cubicBezTo>
                  <a:pt x="1465007" y="1031166"/>
                  <a:pt x="1461477" y="1034696"/>
                  <a:pt x="1461477" y="1034696"/>
                </a:cubicBezTo>
                <a:lnTo>
                  <a:pt x="1450886" y="1024106"/>
                </a:lnTo>
                <a:lnTo>
                  <a:pt x="1408525" y="1034696"/>
                </a:lnTo>
                <a:cubicBezTo>
                  <a:pt x="1408525" y="1034696"/>
                  <a:pt x="1404994" y="1034696"/>
                  <a:pt x="1397934" y="1034696"/>
                </a:cubicBezTo>
                <a:cubicBezTo>
                  <a:pt x="1390874" y="1034696"/>
                  <a:pt x="1387344" y="1034696"/>
                  <a:pt x="1387344" y="1034696"/>
                </a:cubicBezTo>
                <a:cubicBezTo>
                  <a:pt x="1387344" y="1048817"/>
                  <a:pt x="1394404" y="1055877"/>
                  <a:pt x="1408525" y="1055877"/>
                </a:cubicBezTo>
                <a:lnTo>
                  <a:pt x="1419114" y="1066467"/>
                </a:lnTo>
                <a:lnTo>
                  <a:pt x="1461477" y="1077058"/>
                </a:lnTo>
                <a:cubicBezTo>
                  <a:pt x="1482658" y="1077058"/>
                  <a:pt x="1496778" y="1080588"/>
                  <a:pt x="1503838" y="1087648"/>
                </a:cubicBezTo>
                <a:cubicBezTo>
                  <a:pt x="1510898" y="1094708"/>
                  <a:pt x="1517959" y="1096474"/>
                  <a:pt x="1525019" y="1092944"/>
                </a:cubicBezTo>
                <a:cubicBezTo>
                  <a:pt x="1532080" y="1089413"/>
                  <a:pt x="1533844" y="1084118"/>
                  <a:pt x="1530314" y="1077058"/>
                </a:cubicBezTo>
                <a:cubicBezTo>
                  <a:pt x="1526783" y="1069998"/>
                  <a:pt x="1521489" y="1069998"/>
                  <a:pt x="1514429" y="1077058"/>
                </a:cubicBezTo>
                <a:lnTo>
                  <a:pt x="1514429" y="1066467"/>
                </a:lnTo>
                <a:cubicBezTo>
                  <a:pt x="1521489" y="1059408"/>
                  <a:pt x="1526783" y="1055877"/>
                  <a:pt x="1530314" y="1055877"/>
                </a:cubicBezTo>
                <a:cubicBezTo>
                  <a:pt x="1533844" y="1055877"/>
                  <a:pt x="1535610" y="1059408"/>
                  <a:pt x="1535610" y="1066467"/>
                </a:cubicBezTo>
                <a:cubicBezTo>
                  <a:pt x="1542670" y="1066467"/>
                  <a:pt x="1546200" y="1068232"/>
                  <a:pt x="1546200" y="1071762"/>
                </a:cubicBezTo>
                <a:cubicBezTo>
                  <a:pt x="1546200" y="1075293"/>
                  <a:pt x="1549730" y="1077058"/>
                  <a:pt x="1556790" y="1077058"/>
                </a:cubicBezTo>
                <a:cubicBezTo>
                  <a:pt x="1563851" y="1077058"/>
                  <a:pt x="1569145" y="1078823"/>
                  <a:pt x="1572677" y="1082354"/>
                </a:cubicBezTo>
                <a:cubicBezTo>
                  <a:pt x="1576206" y="1085883"/>
                  <a:pt x="1583266" y="1087648"/>
                  <a:pt x="1593856" y="1087648"/>
                </a:cubicBezTo>
                <a:cubicBezTo>
                  <a:pt x="1604448" y="1087648"/>
                  <a:pt x="1609742" y="1087648"/>
                  <a:pt x="1609742" y="1087648"/>
                </a:cubicBezTo>
                <a:lnTo>
                  <a:pt x="1599152" y="1098239"/>
                </a:lnTo>
                <a:cubicBezTo>
                  <a:pt x="1570911" y="1091179"/>
                  <a:pt x="1556790" y="1087648"/>
                  <a:pt x="1556790" y="1087648"/>
                </a:cubicBezTo>
                <a:cubicBezTo>
                  <a:pt x="1556790" y="1094708"/>
                  <a:pt x="1570911" y="1101769"/>
                  <a:pt x="1599152" y="1108829"/>
                </a:cubicBezTo>
                <a:cubicBezTo>
                  <a:pt x="1627393" y="1115889"/>
                  <a:pt x="1648573" y="1119419"/>
                  <a:pt x="1662694" y="1119419"/>
                </a:cubicBezTo>
                <a:lnTo>
                  <a:pt x="1673285" y="1108829"/>
                </a:lnTo>
                <a:cubicBezTo>
                  <a:pt x="1680345" y="1101769"/>
                  <a:pt x="1683875" y="1096474"/>
                  <a:pt x="1683875" y="1092944"/>
                </a:cubicBezTo>
                <a:cubicBezTo>
                  <a:pt x="1683875" y="1089413"/>
                  <a:pt x="1687405" y="1087648"/>
                  <a:pt x="1694466" y="1087648"/>
                </a:cubicBezTo>
                <a:cubicBezTo>
                  <a:pt x="1701526" y="1087648"/>
                  <a:pt x="1705056" y="1084118"/>
                  <a:pt x="1705056" y="1077058"/>
                </a:cubicBezTo>
                <a:cubicBezTo>
                  <a:pt x="1719176" y="1062937"/>
                  <a:pt x="1726237" y="1055877"/>
                  <a:pt x="1726237" y="1055877"/>
                </a:cubicBezTo>
                <a:cubicBezTo>
                  <a:pt x="1726237" y="1048817"/>
                  <a:pt x="1719176" y="1045287"/>
                  <a:pt x="1705056" y="1045287"/>
                </a:cubicBezTo>
                <a:lnTo>
                  <a:pt x="1705056" y="1034696"/>
                </a:lnTo>
                <a:cubicBezTo>
                  <a:pt x="1705056" y="1034696"/>
                  <a:pt x="1708585" y="1034696"/>
                  <a:pt x="1715646" y="1034696"/>
                </a:cubicBezTo>
                <a:cubicBezTo>
                  <a:pt x="1722707" y="1041756"/>
                  <a:pt x="1733297" y="1045287"/>
                  <a:pt x="1747418" y="1045287"/>
                </a:cubicBezTo>
                <a:cubicBezTo>
                  <a:pt x="1740357" y="1038227"/>
                  <a:pt x="1733297" y="1034696"/>
                  <a:pt x="1726237" y="1034696"/>
                </a:cubicBezTo>
                <a:lnTo>
                  <a:pt x="1715646" y="1034696"/>
                </a:lnTo>
                <a:cubicBezTo>
                  <a:pt x="1715646" y="1027636"/>
                  <a:pt x="1715646" y="1024106"/>
                  <a:pt x="1715646" y="1024106"/>
                </a:cubicBezTo>
                <a:cubicBezTo>
                  <a:pt x="1715646" y="1024106"/>
                  <a:pt x="1712116" y="1024106"/>
                  <a:pt x="1705056" y="1024106"/>
                </a:cubicBezTo>
                <a:cubicBezTo>
                  <a:pt x="1697995" y="1017046"/>
                  <a:pt x="1689170" y="1013515"/>
                  <a:pt x="1678581" y="1013515"/>
                </a:cubicBezTo>
                <a:cubicBezTo>
                  <a:pt x="1667989" y="1013515"/>
                  <a:pt x="1662694" y="1013515"/>
                  <a:pt x="1662694" y="1013515"/>
                </a:cubicBezTo>
                <a:cubicBezTo>
                  <a:pt x="1655634" y="1020575"/>
                  <a:pt x="1652104" y="1024106"/>
                  <a:pt x="1652104" y="1024106"/>
                </a:cubicBezTo>
                <a:lnTo>
                  <a:pt x="1652104" y="1013515"/>
                </a:lnTo>
                <a:lnTo>
                  <a:pt x="1641514" y="1002925"/>
                </a:lnTo>
                <a:cubicBezTo>
                  <a:pt x="1641514" y="1002925"/>
                  <a:pt x="1639748" y="1001160"/>
                  <a:pt x="1636218" y="997629"/>
                </a:cubicBezTo>
                <a:cubicBezTo>
                  <a:pt x="1632689" y="994100"/>
                  <a:pt x="1627393" y="992335"/>
                  <a:pt x="1620333" y="992335"/>
                </a:cubicBezTo>
                <a:cubicBezTo>
                  <a:pt x="1613272" y="985275"/>
                  <a:pt x="1600916" y="979979"/>
                  <a:pt x="1583266" y="976448"/>
                </a:cubicBezTo>
                <a:cubicBezTo>
                  <a:pt x="1565614" y="972919"/>
                  <a:pt x="1549730" y="971154"/>
                  <a:pt x="1535610" y="971154"/>
                </a:cubicBezTo>
                <a:cubicBezTo>
                  <a:pt x="1521489" y="971154"/>
                  <a:pt x="1507368" y="971154"/>
                  <a:pt x="1493248" y="971154"/>
                </a:cubicBezTo>
                <a:cubicBezTo>
                  <a:pt x="1500308" y="964094"/>
                  <a:pt x="1500308" y="960563"/>
                  <a:pt x="1493248" y="960563"/>
                </a:cubicBezTo>
                <a:cubicBezTo>
                  <a:pt x="1486187" y="960563"/>
                  <a:pt x="1479127" y="960563"/>
                  <a:pt x="1472067" y="960563"/>
                </a:cubicBezTo>
                <a:close/>
                <a:moveTo>
                  <a:pt x="1450886" y="960563"/>
                </a:moveTo>
                <a:cubicBezTo>
                  <a:pt x="1443826" y="960563"/>
                  <a:pt x="1440296" y="962328"/>
                  <a:pt x="1440296" y="965858"/>
                </a:cubicBezTo>
                <a:cubicBezTo>
                  <a:pt x="1440296" y="969389"/>
                  <a:pt x="1443826" y="971154"/>
                  <a:pt x="1450886" y="971154"/>
                </a:cubicBezTo>
                <a:cubicBezTo>
                  <a:pt x="1457946" y="971154"/>
                  <a:pt x="1461477" y="971154"/>
                  <a:pt x="1461477" y="971154"/>
                </a:cubicBezTo>
                <a:close/>
                <a:moveTo>
                  <a:pt x="1175535" y="960563"/>
                </a:moveTo>
                <a:lnTo>
                  <a:pt x="1186126" y="960563"/>
                </a:lnTo>
                <a:lnTo>
                  <a:pt x="1196717" y="971154"/>
                </a:lnTo>
                <a:lnTo>
                  <a:pt x="1186126" y="971154"/>
                </a:lnTo>
                <a:cubicBezTo>
                  <a:pt x="1186126" y="971154"/>
                  <a:pt x="1184361" y="969389"/>
                  <a:pt x="1180832" y="965858"/>
                </a:cubicBezTo>
                <a:cubicBezTo>
                  <a:pt x="1177300" y="962328"/>
                  <a:pt x="1175535" y="960563"/>
                  <a:pt x="1175535" y="960563"/>
                </a:cubicBezTo>
                <a:close/>
                <a:moveTo>
                  <a:pt x="2478156" y="953944"/>
                </a:moveTo>
                <a:cubicBezTo>
                  <a:pt x="2474625" y="954827"/>
                  <a:pt x="2471096" y="957033"/>
                  <a:pt x="2467566" y="960563"/>
                </a:cubicBezTo>
                <a:lnTo>
                  <a:pt x="2456975" y="960563"/>
                </a:lnTo>
                <a:cubicBezTo>
                  <a:pt x="2471096" y="960563"/>
                  <a:pt x="2479922" y="962328"/>
                  <a:pt x="2483450" y="965858"/>
                </a:cubicBezTo>
                <a:cubicBezTo>
                  <a:pt x="2486982" y="969389"/>
                  <a:pt x="2488746" y="971154"/>
                  <a:pt x="2488746" y="971154"/>
                </a:cubicBezTo>
                <a:lnTo>
                  <a:pt x="2552289" y="981744"/>
                </a:lnTo>
                <a:lnTo>
                  <a:pt x="2509927" y="960563"/>
                </a:lnTo>
                <a:cubicBezTo>
                  <a:pt x="2502867" y="960563"/>
                  <a:pt x="2495806" y="958798"/>
                  <a:pt x="2488746" y="955269"/>
                </a:cubicBezTo>
                <a:cubicBezTo>
                  <a:pt x="2485217" y="953504"/>
                  <a:pt x="2481686" y="953063"/>
                  <a:pt x="2478156" y="953944"/>
                </a:cubicBezTo>
                <a:close/>
                <a:moveTo>
                  <a:pt x="8832403" y="949973"/>
                </a:moveTo>
                <a:cubicBezTo>
                  <a:pt x="8832403" y="949973"/>
                  <a:pt x="8839463" y="951738"/>
                  <a:pt x="8853583" y="955269"/>
                </a:cubicBezTo>
                <a:cubicBezTo>
                  <a:pt x="8867703" y="958798"/>
                  <a:pt x="8883589" y="964094"/>
                  <a:pt x="8901240" y="971154"/>
                </a:cubicBezTo>
                <a:cubicBezTo>
                  <a:pt x="8918892" y="978214"/>
                  <a:pt x="8931245" y="981744"/>
                  <a:pt x="8938307" y="981744"/>
                </a:cubicBezTo>
                <a:lnTo>
                  <a:pt x="8917126" y="981744"/>
                </a:lnTo>
                <a:cubicBezTo>
                  <a:pt x="8910066" y="981744"/>
                  <a:pt x="8903007" y="979979"/>
                  <a:pt x="8895945" y="976448"/>
                </a:cubicBezTo>
                <a:cubicBezTo>
                  <a:pt x="8888884" y="972919"/>
                  <a:pt x="8881826" y="971154"/>
                  <a:pt x="8874765" y="971154"/>
                </a:cubicBezTo>
                <a:cubicBezTo>
                  <a:pt x="8853583" y="964094"/>
                  <a:pt x="8839463" y="957033"/>
                  <a:pt x="8832403" y="949973"/>
                </a:cubicBezTo>
                <a:close/>
                <a:moveTo>
                  <a:pt x="8271112" y="949973"/>
                </a:moveTo>
                <a:lnTo>
                  <a:pt x="8334654" y="960563"/>
                </a:lnTo>
                <a:cubicBezTo>
                  <a:pt x="8334654" y="967623"/>
                  <a:pt x="8331124" y="967623"/>
                  <a:pt x="8324064" y="960563"/>
                </a:cubicBezTo>
                <a:cubicBezTo>
                  <a:pt x="8324064" y="960563"/>
                  <a:pt x="8317002" y="960563"/>
                  <a:pt x="8302883" y="960563"/>
                </a:cubicBezTo>
                <a:cubicBezTo>
                  <a:pt x="8288762" y="960563"/>
                  <a:pt x="8281702" y="960563"/>
                  <a:pt x="8281702" y="960563"/>
                </a:cubicBezTo>
                <a:cubicBezTo>
                  <a:pt x="8281702" y="953504"/>
                  <a:pt x="8278172" y="949973"/>
                  <a:pt x="8271112" y="949973"/>
                </a:cubicBezTo>
                <a:close/>
                <a:moveTo>
                  <a:pt x="7254432" y="949973"/>
                </a:moveTo>
                <a:lnTo>
                  <a:pt x="7275612" y="960563"/>
                </a:lnTo>
                <a:lnTo>
                  <a:pt x="7286203" y="960563"/>
                </a:lnTo>
                <a:close/>
                <a:moveTo>
                  <a:pt x="2435794" y="949973"/>
                </a:moveTo>
                <a:lnTo>
                  <a:pt x="2435794" y="960563"/>
                </a:lnTo>
                <a:cubicBezTo>
                  <a:pt x="2435794" y="960563"/>
                  <a:pt x="2439325" y="960563"/>
                  <a:pt x="2446385" y="960563"/>
                </a:cubicBezTo>
                <a:cubicBezTo>
                  <a:pt x="2446385" y="953504"/>
                  <a:pt x="2442854" y="949973"/>
                  <a:pt x="2435794" y="949973"/>
                </a:cubicBezTo>
                <a:close/>
                <a:moveTo>
                  <a:pt x="603653" y="939383"/>
                </a:moveTo>
                <a:cubicBezTo>
                  <a:pt x="610713" y="939383"/>
                  <a:pt x="619539" y="941148"/>
                  <a:pt x="630128" y="944677"/>
                </a:cubicBezTo>
                <a:cubicBezTo>
                  <a:pt x="640720" y="948208"/>
                  <a:pt x="646015" y="953504"/>
                  <a:pt x="646015" y="960563"/>
                </a:cubicBezTo>
                <a:lnTo>
                  <a:pt x="656605" y="981744"/>
                </a:lnTo>
                <a:lnTo>
                  <a:pt x="667195" y="992335"/>
                </a:lnTo>
                <a:lnTo>
                  <a:pt x="656605" y="992335"/>
                </a:lnTo>
                <a:cubicBezTo>
                  <a:pt x="642485" y="985275"/>
                  <a:pt x="628364" y="978214"/>
                  <a:pt x="614243" y="971154"/>
                </a:cubicBezTo>
                <a:cubicBezTo>
                  <a:pt x="593062" y="957033"/>
                  <a:pt x="589533" y="946442"/>
                  <a:pt x="603653" y="939383"/>
                </a:cubicBezTo>
                <a:close/>
                <a:moveTo>
                  <a:pt x="8461739" y="928792"/>
                </a:moveTo>
                <a:lnTo>
                  <a:pt x="8482920" y="939383"/>
                </a:lnTo>
                <a:lnTo>
                  <a:pt x="8546462" y="949973"/>
                </a:lnTo>
                <a:cubicBezTo>
                  <a:pt x="8581762" y="957033"/>
                  <a:pt x="8599414" y="964094"/>
                  <a:pt x="8599414" y="971154"/>
                </a:cubicBezTo>
                <a:cubicBezTo>
                  <a:pt x="8606474" y="971154"/>
                  <a:pt x="8611770" y="971154"/>
                  <a:pt x="8615299" y="971154"/>
                </a:cubicBezTo>
                <a:cubicBezTo>
                  <a:pt x="8618829" y="971154"/>
                  <a:pt x="8622360" y="971154"/>
                  <a:pt x="8625889" y="971154"/>
                </a:cubicBezTo>
                <a:cubicBezTo>
                  <a:pt x="8629419" y="971154"/>
                  <a:pt x="8632951" y="971154"/>
                  <a:pt x="8636480" y="971154"/>
                </a:cubicBezTo>
                <a:cubicBezTo>
                  <a:pt x="8640010" y="971154"/>
                  <a:pt x="8641775" y="974683"/>
                  <a:pt x="8641775" y="981744"/>
                </a:cubicBezTo>
                <a:cubicBezTo>
                  <a:pt x="8641775" y="981744"/>
                  <a:pt x="8645304" y="981744"/>
                  <a:pt x="8652366" y="981744"/>
                </a:cubicBezTo>
                <a:lnTo>
                  <a:pt x="8662957" y="981744"/>
                </a:lnTo>
                <a:lnTo>
                  <a:pt x="8662957" y="992335"/>
                </a:lnTo>
                <a:lnTo>
                  <a:pt x="8726499" y="1013515"/>
                </a:lnTo>
                <a:cubicBezTo>
                  <a:pt x="8719437" y="1013515"/>
                  <a:pt x="8714143" y="1013515"/>
                  <a:pt x="8710613" y="1013515"/>
                </a:cubicBezTo>
                <a:cubicBezTo>
                  <a:pt x="8707084" y="1013515"/>
                  <a:pt x="8696493" y="1011750"/>
                  <a:pt x="8678843" y="1008220"/>
                </a:cubicBezTo>
                <a:cubicBezTo>
                  <a:pt x="8661189" y="1004689"/>
                  <a:pt x="8648836" y="1001160"/>
                  <a:pt x="8641775" y="997629"/>
                </a:cubicBezTo>
                <a:cubicBezTo>
                  <a:pt x="8634714" y="994100"/>
                  <a:pt x="8620595" y="992335"/>
                  <a:pt x="8599414" y="992335"/>
                </a:cubicBezTo>
                <a:lnTo>
                  <a:pt x="8557053" y="981744"/>
                </a:lnTo>
                <a:cubicBezTo>
                  <a:pt x="8557053" y="974683"/>
                  <a:pt x="8553522" y="971154"/>
                  <a:pt x="8546462" y="971154"/>
                </a:cubicBezTo>
                <a:cubicBezTo>
                  <a:pt x="8546462" y="971154"/>
                  <a:pt x="8542932" y="971154"/>
                  <a:pt x="8535871" y="971154"/>
                </a:cubicBezTo>
                <a:cubicBezTo>
                  <a:pt x="8528810" y="971154"/>
                  <a:pt x="8525281" y="971154"/>
                  <a:pt x="8525281" y="971154"/>
                </a:cubicBezTo>
                <a:cubicBezTo>
                  <a:pt x="8511161" y="964094"/>
                  <a:pt x="8495276" y="958798"/>
                  <a:pt x="8477624" y="955269"/>
                </a:cubicBezTo>
                <a:cubicBezTo>
                  <a:pt x="8459973" y="951738"/>
                  <a:pt x="8451148" y="946442"/>
                  <a:pt x="8451148" y="939383"/>
                </a:cubicBezTo>
                <a:close/>
                <a:moveTo>
                  <a:pt x="1376752" y="928792"/>
                </a:moveTo>
                <a:cubicBezTo>
                  <a:pt x="1369692" y="928792"/>
                  <a:pt x="1366162" y="930557"/>
                  <a:pt x="1366162" y="934087"/>
                </a:cubicBezTo>
                <a:cubicBezTo>
                  <a:pt x="1366162" y="937617"/>
                  <a:pt x="1369692" y="939383"/>
                  <a:pt x="1376752" y="939383"/>
                </a:cubicBezTo>
                <a:cubicBezTo>
                  <a:pt x="1390874" y="946442"/>
                  <a:pt x="1397934" y="946442"/>
                  <a:pt x="1397934" y="939383"/>
                </a:cubicBezTo>
                <a:close/>
                <a:moveTo>
                  <a:pt x="1313210" y="918202"/>
                </a:moveTo>
                <a:lnTo>
                  <a:pt x="1323802" y="928792"/>
                </a:lnTo>
                <a:cubicBezTo>
                  <a:pt x="1337922" y="935852"/>
                  <a:pt x="1348512" y="935852"/>
                  <a:pt x="1355573" y="928792"/>
                </a:cubicBezTo>
                <a:close/>
                <a:moveTo>
                  <a:pt x="1260258" y="918202"/>
                </a:moveTo>
                <a:lnTo>
                  <a:pt x="1260258" y="928792"/>
                </a:lnTo>
                <a:lnTo>
                  <a:pt x="1270849" y="918202"/>
                </a:lnTo>
                <a:cubicBezTo>
                  <a:pt x="1270849" y="918202"/>
                  <a:pt x="1267319" y="918202"/>
                  <a:pt x="1260258" y="918202"/>
                </a:cubicBezTo>
                <a:close/>
                <a:moveTo>
                  <a:pt x="1980407" y="907611"/>
                </a:moveTo>
                <a:cubicBezTo>
                  <a:pt x="1973347" y="907611"/>
                  <a:pt x="1969816" y="911142"/>
                  <a:pt x="1969816" y="918202"/>
                </a:cubicBezTo>
                <a:cubicBezTo>
                  <a:pt x="1976876" y="918202"/>
                  <a:pt x="1980407" y="918202"/>
                  <a:pt x="1980407" y="918202"/>
                </a:cubicBezTo>
                <a:cubicBezTo>
                  <a:pt x="1980407" y="918202"/>
                  <a:pt x="1980407" y="914671"/>
                  <a:pt x="1980407" y="907611"/>
                </a:cubicBezTo>
                <a:close/>
                <a:moveTo>
                  <a:pt x="381254" y="907611"/>
                </a:moveTo>
                <a:lnTo>
                  <a:pt x="413026" y="918202"/>
                </a:lnTo>
                <a:cubicBezTo>
                  <a:pt x="462448" y="932323"/>
                  <a:pt x="501279" y="953504"/>
                  <a:pt x="529521" y="981744"/>
                </a:cubicBezTo>
                <a:cubicBezTo>
                  <a:pt x="536581" y="988804"/>
                  <a:pt x="550701" y="995865"/>
                  <a:pt x="571882" y="1002925"/>
                </a:cubicBezTo>
                <a:cubicBezTo>
                  <a:pt x="578941" y="1002925"/>
                  <a:pt x="586001" y="1004689"/>
                  <a:pt x="593062" y="1008220"/>
                </a:cubicBezTo>
                <a:cubicBezTo>
                  <a:pt x="600122" y="1011750"/>
                  <a:pt x="607183" y="1013515"/>
                  <a:pt x="614243" y="1013515"/>
                </a:cubicBezTo>
                <a:cubicBezTo>
                  <a:pt x="628364" y="1027636"/>
                  <a:pt x="635425" y="1034696"/>
                  <a:pt x="635425" y="1034696"/>
                </a:cubicBezTo>
                <a:cubicBezTo>
                  <a:pt x="649545" y="1027636"/>
                  <a:pt x="656605" y="1031166"/>
                  <a:pt x="656605" y="1045287"/>
                </a:cubicBezTo>
                <a:lnTo>
                  <a:pt x="656605" y="1055877"/>
                </a:lnTo>
                <a:cubicBezTo>
                  <a:pt x="642485" y="1048817"/>
                  <a:pt x="624833" y="1041756"/>
                  <a:pt x="603653" y="1034696"/>
                </a:cubicBezTo>
                <a:cubicBezTo>
                  <a:pt x="575412" y="1020575"/>
                  <a:pt x="552466" y="1008220"/>
                  <a:pt x="534816" y="997629"/>
                </a:cubicBezTo>
                <a:cubicBezTo>
                  <a:pt x="517164" y="987040"/>
                  <a:pt x="504809" y="981744"/>
                  <a:pt x="497749" y="981744"/>
                </a:cubicBezTo>
                <a:cubicBezTo>
                  <a:pt x="490689" y="981744"/>
                  <a:pt x="462448" y="971154"/>
                  <a:pt x="413026" y="949973"/>
                </a:cubicBezTo>
                <a:cubicBezTo>
                  <a:pt x="413026" y="942913"/>
                  <a:pt x="409496" y="939383"/>
                  <a:pt x="402435" y="939383"/>
                </a:cubicBezTo>
                <a:cubicBezTo>
                  <a:pt x="395375" y="939383"/>
                  <a:pt x="388314" y="939383"/>
                  <a:pt x="381254" y="939383"/>
                </a:cubicBezTo>
                <a:cubicBezTo>
                  <a:pt x="374193" y="939383"/>
                  <a:pt x="368899" y="935852"/>
                  <a:pt x="365368" y="928792"/>
                </a:cubicBezTo>
                <a:cubicBezTo>
                  <a:pt x="361839" y="921731"/>
                  <a:pt x="361839" y="916437"/>
                  <a:pt x="365368" y="912906"/>
                </a:cubicBezTo>
                <a:cubicBezTo>
                  <a:pt x="368899" y="909375"/>
                  <a:pt x="374193" y="907611"/>
                  <a:pt x="381254" y="907611"/>
                </a:cubicBezTo>
                <a:close/>
                <a:moveTo>
                  <a:pt x="1993645" y="899668"/>
                </a:moveTo>
                <a:cubicBezTo>
                  <a:pt x="1991879" y="899668"/>
                  <a:pt x="1990997" y="900552"/>
                  <a:pt x="1990997" y="902317"/>
                </a:cubicBezTo>
                <a:cubicBezTo>
                  <a:pt x="1990997" y="905846"/>
                  <a:pt x="1998057" y="907611"/>
                  <a:pt x="2012178" y="907611"/>
                </a:cubicBezTo>
                <a:cubicBezTo>
                  <a:pt x="2026299" y="907611"/>
                  <a:pt x="2033359" y="911142"/>
                  <a:pt x="2033359" y="918202"/>
                </a:cubicBezTo>
                <a:lnTo>
                  <a:pt x="2012178" y="928792"/>
                </a:lnTo>
                <a:cubicBezTo>
                  <a:pt x="2019238" y="935852"/>
                  <a:pt x="2022769" y="939383"/>
                  <a:pt x="2022769" y="939383"/>
                </a:cubicBezTo>
                <a:cubicBezTo>
                  <a:pt x="2022769" y="946442"/>
                  <a:pt x="2033359" y="949973"/>
                  <a:pt x="2054540" y="949973"/>
                </a:cubicBezTo>
                <a:cubicBezTo>
                  <a:pt x="2075721" y="949973"/>
                  <a:pt x="2086311" y="949973"/>
                  <a:pt x="2086311" y="949973"/>
                </a:cubicBezTo>
                <a:lnTo>
                  <a:pt x="2107491" y="949973"/>
                </a:lnTo>
                <a:lnTo>
                  <a:pt x="2096901" y="939383"/>
                </a:lnTo>
                <a:lnTo>
                  <a:pt x="2086311" y="939383"/>
                </a:lnTo>
                <a:lnTo>
                  <a:pt x="2075721" y="939383"/>
                </a:lnTo>
                <a:lnTo>
                  <a:pt x="2075721" y="918202"/>
                </a:lnTo>
                <a:lnTo>
                  <a:pt x="2086311" y="918202"/>
                </a:lnTo>
                <a:cubicBezTo>
                  <a:pt x="2093371" y="918202"/>
                  <a:pt x="2089841" y="914671"/>
                  <a:pt x="2075721" y="907611"/>
                </a:cubicBezTo>
                <a:cubicBezTo>
                  <a:pt x="2068661" y="907611"/>
                  <a:pt x="2058070" y="907611"/>
                  <a:pt x="2043949" y="907611"/>
                </a:cubicBezTo>
                <a:cubicBezTo>
                  <a:pt x="2022769" y="900552"/>
                  <a:pt x="2012178" y="898786"/>
                  <a:pt x="2012178" y="902317"/>
                </a:cubicBezTo>
                <a:cubicBezTo>
                  <a:pt x="2012178" y="905846"/>
                  <a:pt x="2008648" y="905846"/>
                  <a:pt x="2001587" y="902317"/>
                </a:cubicBezTo>
                <a:cubicBezTo>
                  <a:pt x="1998057" y="900552"/>
                  <a:pt x="1995409" y="899668"/>
                  <a:pt x="1993645" y="899668"/>
                </a:cubicBezTo>
                <a:close/>
                <a:moveTo>
                  <a:pt x="8472329" y="897021"/>
                </a:moveTo>
                <a:cubicBezTo>
                  <a:pt x="8479390" y="897021"/>
                  <a:pt x="8482920" y="897021"/>
                  <a:pt x="8482920" y="897021"/>
                </a:cubicBezTo>
                <a:lnTo>
                  <a:pt x="8472329" y="907611"/>
                </a:lnTo>
                <a:close/>
                <a:moveTo>
                  <a:pt x="2425203" y="886431"/>
                </a:moveTo>
                <a:cubicBezTo>
                  <a:pt x="2425203" y="893490"/>
                  <a:pt x="2428734" y="897021"/>
                  <a:pt x="2435794" y="897021"/>
                </a:cubicBezTo>
                <a:lnTo>
                  <a:pt x="2435794" y="886431"/>
                </a:lnTo>
                <a:cubicBezTo>
                  <a:pt x="2435794" y="886431"/>
                  <a:pt x="2432264" y="886431"/>
                  <a:pt x="2425203" y="886431"/>
                </a:cubicBezTo>
                <a:close/>
                <a:moveTo>
                  <a:pt x="1874503" y="886431"/>
                </a:moveTo>
                <a:lnTo>
                  <a:pt x="1874503" y="897021"/>
                </a:lnTo>
                <a:lnTo>
                  <a:pt x="1885093" y="886431"/>
                </a:lnTo>
                <a:close/>
                <a:moveTo>
                  <a:pt x="1334392" y="886431"/>
                </a:moveTo>
                <a:lnTo>
                  <a:pt x="1323802" y="897021"/>
                </a:lnTo>
                <a:lnTo>
                  <a:pt x="1313210" y="897021"/>
                </a:lnTo>
                <a:lnTo>
                  <a:pt x="1334392" y="907611"/>
                </a:lnTo>
                <a:cubicBezTo>
                  <a:pt x="1348512" y="907611"/>
                  <a:pt x="1355573" y="909375"/>
                  <a:pt x="1355573" y="912906"/>
                </a:cubicBezTo>
                <a:cubicBezTo>
                  <a:pt x="1355573" y="916437"/>
                  <a:pt x="1357337" y="916437"/>
                  <a:pt x="1360867" y="912906"/>
                </a:cubicBezTo>
                <a:cubicBezTo>
                  <a:pt x="1364398" y="909375"/>
                  <a:pt x="1364398" y="905846"/>
                  <a:pt x="1360867" y="902317"/>
                </a:cubicBezTo>
                <a:cubicBezTo>
                  <a:pt x="1357337" y="898786"/>
                  <a:pt x="1352042" y="897021"/>
                  <a:pt x="1344982" y="897021"/>
                </a:cubicBezTo>
                <a:cubicBezTo>
                  <a:pt x="1337922" y="897021"/>
                  <a:pt x="1334392" y="893490"/>
                  <a:pt x="1334392" y="886431"/>
                </a:cubicBezTo>
                <a:close/>
                <a:moveTo>
                  <a:pt x="1281440" y="886431"/>
                </a:moveTo>
                <a:lnTo>
                  <a:pt x="1292030" y="897021"/>
                </a:lnTo>
                <a:lnTo>
                  <a:pt x="1302621" y="886431"/>
                </a:lnTo>
                <a:cubicBezTo>
                  <a:pt x="1295560" y="886431"/>
                  <a:pt x="1292030" y="886431"/>
                  <a:pt x="1292030" y="886431"/>
                </a:cubicBezTo>
                <a:cubicBezTo>
                  <a:pt x="1292030" y="886431"/>
                  <a:pt x="1288500" y="886431"/>
                  <a:pt x="1281440" y="886431"/>
                </a:cubicBezTo>
                <a:close/>
                <a:moveTo>
                  <a:pt x="8387606" y="875840"/>
                </a:moveTo>
                <a:lnTo>
                  <a:pt x="8429968" y="886431"/>
                </a:lnTo>
                <a:lnTo>
                  <a:pt x="8408787" y="886431"/>
                </a:lnTo>
                <a:cubicBezTo>
                  <a:pt x="8394666" y="879371"/>
                  <a:pt x="8387606" y="875840"/>
                  <a:pt x="8387606" y="875840"/>
                </a:cubicBezTo>
                <a:close/>
                <a:moveTo>
                  <a:pt x="6973785" y="875840"/>
                </a:moveTo>
                <a:cubicBezTo>
                  <a:pt x="6970256" y="875840"/>
                  <a:pt x="6968491" y="879371"/>
                  <a:pt x="6968491" y="886431"/>
                </a:cubicBezTo>
                <a:lnTo>
                  <a:pt x="6979081" y="886431"/>
                </a:lnTo>
                <a:cubicBezTo>
                  <a:pt x="6979081" y="879371"/>
                  <a:pt x="6977314" y="875840"/>
                  <a:pt x="6973785" y="875840"/>
                </a:cubicBezTo>
                <a:close/>
                <a:moveTo>
                  <a:pt x="2404023" y="875840"/>
                </a:moveTo>
                <a:lnTo>
                  <a:pt x="2404023" y="886431"/>
                </a:lnTo>
                <a:lnTo>
                  <a:pt x="2414614" y="886431"/>
                </a:lnTo>
                <a:cubicBezTo>
                  <a:pt x="2407554" y="879371"/>
                  <a:pt x="2404023" y="875840"/>
                  <a:pt x="2404023" y="875840"/>
                </a:cubicBezTo>
                <a:close/>
                <a:moveTo>
                  <a:pt x="2202805" y="875840"/>
                </a:moveTo>
                <a:cubicBezTo>
                  <a:pt x="2202805" y="889961"/>
                  <a:pt x="2209865" y="897021"/>
                  <a:pt x="2223986" y="897021"/>
                </a:cubicBezTo>
                <a:cubicBezTo>
                  <a:pt x="2223986" y="897021"/>
                  <a:pt x="2227517" y="897021"/>
                  <a:pt x="2234577" y="897021"/>
                </a:cubicBezTo>
                <a:cubicBezTo>
                  <a:pt x="2241637" y="897021"/>
                  <a:pt x="2248697" y="897021"/>
                  <a:pt x="2255757" y="897021"/>
                </a:cubicBezTo>
                <a:cubicBezTo>
                  <a:pt x="2262817" y="904081"/>
                  <a:pt x="2271642" y="907611"/>
                  <a:pt x="2282234" y="907611"/>
                </a:cubicBezTo>
                <a:lnTo>
                  <a:pt x="2287529" y="907611"/>
                </a:lnTo>
                <a:lnTo>
                  <a:pt x="2287529" y="897021"/>
                </a:lnTo>
                <a:cubicBezTo>
                  <a:pt x="2301649" y="904081"/>
                  <a:pt x="2305179" y="907611"/>
                  <a:pt x="2298119" y="907611"/>
                </a:cubicBezTo>
                <a:lnTo>
                  <a:pt x="2308710" y="918202"/>
                </a:lnTo>
                <a:cubicBezTo>
                  <a:pt x="2308710" y="925261"/>
                  <a:pt x="2319299" y="928792"/>
                  <a:pt x="2340481" y="928792"/>
                </a:cubicBezTo>
                <a:cubicBezTo>
                  <a:pt x="2361662" y="928792"/>
                  <a:pt x="2375782" y="932323"/>
                  <a:pt x="2382842" y="939383"/>
                </a:cubicBezTo>
                <a:lnTo>
                  <a:pt x="2393433" y="939383"/>
                </a:lnTo>
                <a:cubicBezTo>
                  <a:pt x="2393433" y="932323"/>
                  <a:pt x="2389902" y="927027"/>
                  <a:pt x="2382842" y="923496"/>
                </a:cubicBezTo>
                <a:cubicBezTo>
                  <a:pt x="2375782" y="919967"/>
                  <a:pt x="2368721" y="918202"/>
                  <a:pt x="2361662" y="918202"/>
                </a:cubicBezTo>
                <a:cubicBezTo>
                  <a:pt x="2354601" y="918202"/>
                  <a:pt x="2347541" y="914671"/>
                  <a:pt x="2340481" y="907611"/>
                </a:cubicBezTo>
                <a:cubicBezTo>
                  <a:pt x="2333421" y="907611"/>
                  <a:pt x="2328126" y="907611"/>
                  <a:pt x="2324594" y="907611"/>
                </a:cubicBezTo>
                <a:cubicBezTo>
                  <a:pt x="2321066" y="907611"/>
                  <a:pt x="2317535" y="905846"/>
                  <a:pt x="2314005" y="902317"/>
                </a:cubicBezTo>
                <a:cubicBezTo>
                  <a:pt x="2310474" y="898786"/>
                  <a:pt x="2308710" y="897021"/>
                  <a:pt x="2308710" y="897021"/>
                </a:cubicBezTo>
                <a:cubicBezTo>
                  <a:pt x="2301649" y="889961"/>
                  <a:pt x="2291059" y="886431"/>
                  <a:pt x="2276938" y="886431"/>
                </a:cubicBezTo>
                <a:lnTo>
                  <a:pt x="2223986" y="875840"/>
                </a:lnTo>
                <a:close/>
                <a:moveTo>
                  <a:pt x="2340481" y="865250"/>
                </a:moveTo>
                <a:cubicBezTo>
                  <a:pt x="2347541" y="872309"/>
                  <a:pt x="2354601" y="875840"/>
                  <a:pt x="2361662" y="875840"/>
                </a:cubicBezTo>
                <a:lnTo>
                  <a:pt x="2361662" y="865250"/>
                </a:lnTo>
                <a:close/>
                <a:moveTo>
                  <a:pt x="2186919" y="865250"/>
                </a:moveTo>
                <a:cubicBezTo>
                  <a:pt x="2183391" y="865250"/>
                  <a:pt x="2181625" y="868779"/>
                  <a:pt x="2181625" y="875840"/>
                </a:cubicBezTo>
                <a:cubicBezTo>
                  <a:pt x="2188685" y="875840"/>
                  <a:pt x="2192215" y="874075"/>
                  <a:pt x="2192215" y="870544"/>
                </a:cubicBezTo>
                <a:cubicBezTo>
                  <a:pt x="2192215" y="867015"/>
                  <a:pt x="2190449" y="865250"/>
                  <a:pt x="2186919" y="865250"/>
                </a:cubicBezTo>
                <a:close/>
                <a:moveTo>
                  <a:pt x="1525019" y="865250"/>
                </a:moveTo>
                <a:lnTo>
                  <a:pt x="1535610" y="875840"/>
                </a:lnTo>
                <a:cubicBezTo>
                  <a:pt x="1535610" y="882900"/>
                  <a:pt x="1535610" y="886431"/>
                  <a:pt x="1535610" y="886431"/>
                </a:cubicBezTo>
                <a:cubicBezTo>
                  <a:pt x="1535610" y="886431"/>
                  <a:pt x="1532080" y="886431"/>
                  <a:pt x="1525019" y="886431"/>
                </a:cubicBezTo>
                <a:cubicBezTo>
                  <a:pt x="1525019" y="886431"/>
                  <a:pt x="1525019" y="882900"/>
                  <a:pt x="1525019" y="875840"/>
                </a:cubicBezTo>
                <a:cubicBezTo>
                  <a:pt x="1525019" y="868779"/>
                  <a:pt x="1525019" y="865250"/>
                  <a:pt x="1525019" y="865250"/>
                </a:cubicBezTo>
                <a:close/>
                <a:moveTo>
                  <a:pt x="1228487" y="865250"/>
                </a:moveTo>
                <a:cubicBezTo>
                  <a:pt x="1235548" y="872309"/>
                  <a:pt x="1242608" y="875840"/>
                  <a:pt x="1249669" y="875840"/>
                </a:cubicBezTo>
                <a:lnTo>
                  <a:pt x="1239078" y="865250"/>
                </a:lnTo>
                <a:close/>
                <a:moveTo>
                  <a:pt x="1207306" y="865250"/>
                </a:moveTo>
                <a:cubicBezTo>
                  <a:pt x="1200247" y="872309"/>
                  <a:pt x="1200247" y="875840"/>
                  <a:pt x="1207306" y="875840"/>
                </a:cubicBezTo>
                <a:lnTo>
                  <a:pt x="1217897" y="865250"/>
                </a:lnTo>
                <a:close/>
                <a:moveTo>
                  <a:pt x="1143765" y="854659"/>
                </a:moveTo>
                <a:cubicBezTo>
                  <a:pt x="1143765" y="868779"/>
                  <a:pt x="1154354" y="875840"/>
                  <a:pt x="1175535" y="875840"/>
                </a:cubicBezTo>
                <a:lnTo>
                  <a:pt x="1186126" y="875840"/>
                </a:lnTo>
                <a:cubicBezTo>
                  <a:pt x="1179066" y="868779"/>
                  <a:pt x="1172005" y="865250"/>
                  <a:pt x="1164945" y="865250"/>
                </a:cubicBezTo>
                <a:close/>
                <a:moveTo>
                  <a:pt x="1556790" y="844069"/>
                </a:moveTo>
                <a:lnTo>
                  <a:pt x="1556790" y="854659"/>
                </a:lnTo>
                <a:cubicBezTo>
                  <a:pt x="1556790" y="854659"/>
                  <a:pt x="1560320" y="854659"/>
                  <a:pt x="1567381" y="854659"/>
                </a:cubicBezTo>
                <a:cubicBezTo>
                  <a:pt x="1560320" y="847600"/>
                  <a:pt x="1556790" y="844069"/>
                  <a:pt x="1556790" y="844069"/>
                </a:cubicBezTo>
                <a:close/>
                <a:moveTo>
                  <a:pt x="952474" y="837450"/>
                </a:moveTo>
                <a:cubicBezTo>
                  <a:pt x="940561" y="838332"/>
                  <a:pt x="926661" y="840538"/>
                  <a:pt x="910775" y="844069"/>
                </a:cubicBezTo>
                <a:lnTo>
                  <a:pt x="900185" y="854659"/>
                </a:lnTo>
                <a:lnTo>
                  <a:pt x="921366" y="865250"/>
                </a:lnTo>
                <a:cubicBezTo>
                  <a:pt x="935486" y="872309"/>
                  <a:pt x="946076" y="875840"/>
                  <a:pt x="953137" y="875840"/>
                </a:cubicBezTo>
                <a:lnTo>
                  <a:pt x="974318" y="886431"/>
                </a:lnTo>
                <a:cubicBezTo>
                  <a:pt x="974318" y="886431"/>
                  <a:pt x="988439" y="889961"/>
                  <a:pt x="1016678" y="897021"/>
                </a:cubicBezTo>
                <a:lnTo>
                  <a:pt x="1037859" y="918202"/>
                </a:lnTo>
                <a:lnTo>
                  <a:pt x="1048450" y="918202"/>
                </a:lnTo>
                <a:cubicBezTo>
                  <a:pt x="1069631" y="911142"/>
                  <a:pt x="1087282" y="918202"/>
                  <a:pt x="1101402" y="939383"/>
                </a:cubicBezTo>
                <a:cubicBezTo>
                  <a:pt x="1094343" y="939383"/>
                  <a:pt x="1090813" y="939383"/>
                  <a:pt x="1090813" y="939383"/>
                </a:cubicBezTo>
                <a:cubicBezTo>
                  <a:pt x="1069631" y="939383"/>
                  <a:pt x="1069631" y="942913"/>
                  <a:pt x="1090813" y="949973"/>
                </a:cubicBezTo>
                <a:lnTo>
                  <a:pt x="1122583" y="960563"/>
                </a:lnTo>
                <a:lnTo>
                  <a:pt x="1164945" y="971154"/>
                </a:lnTo>
                <a:cubicBezTo>
                  <a:pt x="1172005" y="971154"/>
                  <a:pt x="1179066" y="971154"/>
                  <a:pt x="1186126" y="971154"/>
                </a:cubicBezTo>
                <a:cubicBezTo>
                  <a:pt x="1186126" y="978214"/>
                  <a:pt x="1189655" y="981744"/>
                  <a:pt x="1196717" y="981744"/>
                </a:cubicBezTo>
                <a:cubicBezTo>
                  <a:pt x="1203777" y="981744"/>
                  <a:pt x="1210836" y="981744"/>
                  <a:pt x="1217897" y="981744"/>
                </a:cubicBezTo>
                <a:cubicBezTo>
                  <a:pt x="1224958" y="988804"/>
                  <a:pt x="1232018" y="992335"/>
                  <a:pt x="1239078" y="992335"/>
                </a:cubicBezTo>
                <a:lnTo>
                  <a:pt x="1260258" y="1002925"/>
                </a:lnTo>
                <a:lnTo>
                  <a:pt x="1270849" y="1002925"/>
                </a:lnTo>
                <a:lnTo>
                  <a:pt x="1281440" y="1002925"/>
                </a:lnTo>
                <a:lnTo>
                  <a:pt x="1260258" y="1013515"/>
                </a:lnTo>
                <a:lnTo>
                  <a:pt x="1249669" y="1013515"/>
                </a:lnTo>
                <a:cubicBezTo>
                  <a:pt x="1249669" y="1006456"/>
                  <a:pt x="1246138" y="1002925"/>
                  <a:pt x="1239078" y="1002925"/>
                </a:cubicBezTo>
                <a:cubicBezTo>
                  <a:pt x="1232018" y="1002925"/>
                  <a:pt x="1224958" y="999394"/>
                  <a:pt x="1217897" y="992335"/>
                </a:cubicBezTo>
                <a:cubicBezTo>
                  <a:pt x="1217897" y="992335"/>
                  <a:pt x="1217897" y="995865"/>
                  <a:pt x="1217897" y="1002925"/>
                </a:cubicBezTo>
                <a:cubicBezTo>
                  <a:pt x="1217897" y="1009985"/>
                  <a:pt x="1214367" y="1009985"/>
                  <a:pt x="1207306" y="1002925"/>
                </a:cubicBezTo>
                <a:lnTo>
                  <a:pt x="1207306" y="1013515"/>
                </a:lnTo>
                <a:cubicBezTo>
                  <a:pt x="1214367" y="1013515"/>
                  <a:pt x="1219663" y="1011750"/>
                  <a:pt x="1223192" y="1008220"/>
                </a:cubicBezTo>
                <a:cubicBezTo>
                  <a:pt x="1226721" y="1004689"/>
                  <a:pt x="1230252" y="1006456"/>
                  <a:pt x="1233784" y="1013515"/>
                </a:cubicBezTo>
                <a:cubicBezTo>
                  <a:pt x="1237313" y="1020575"/>
                  <a:pt x="1246138" y="1024106"/>
                  <a:pt x="1260258" y="1024106"/>
                </a:cubicBezTo>
                <a:cubicBezTo>
                  <a:pt x="1274379" y="1024106"/>
                  <a:pt x="1281440" y="1025871"/>
                  <a:pt x="1281440" y="1029400"/>
                </a:cubicBezTo>
                <a:cubicBezTo>
                  <a:pt x="1281440" y="1032931"/>
                  <a:pt x="1284970" y="1031166"/>
                  <a:pt x="1292030" y="1024106"/>
                </a:cubicBezTo>
                <a:lnTo>
                  <a:pt x="1313210" y="1034696"/>
                </a:lnTo>
                <a:cubicBezTo>
                  <a:pt x="1320271" y="1034696"/>
                  <a:pt x="1334392" y="1034696"/>
                  <a:pt x="1355573" y="1034696"/>
                </a:cubicBezTo>
                <a:lnTo>
                  <a:pt x="1366162" y="1024106"/>
                </a:lnTo>
                <a:cubicBezTo>
                  <a:pt x="1359103" y="1024106"/>
                  <a:pt x="1348512" y="1020575"/>
                  <a:pt x="1334392" y="1013515"/>
                </a:cubicBezTo>
                <a:lnTo>
                  <a:pt x="1313210" y="1002925"/>
                </a:lnTo>
                <a:lnTo>
                  <a:pt x="1323802" y="1002925"/>
                </a:lnTo>
                <a:lnTo>
                  <a:pt x="1355573" y="1013515"/>
                </a:lnTo>
                <a:lnTo>
                  <a:pt x="1376752" y="1013515"/>
                </a:lnTo>
                <a:cubicBezTo>
                  <a:pt x="1369692" y="1006456"/>
                  <a:pt x="1366162" y="1002925"/>
                  <a:pt x="1366162" y="1002925"/>
                </a:cubicBezTo>
                <a:lnTo>
                  <a:pt x="1355573" y="1002925"/>
                </a:lnTo>
                <a:cubicBezTo>
                  <a:pt x="1341452" y="1002925"/>
                  <a:pt x="1334392" y="997629"/>
                  <a:pt x="1334392" y="987040"/>
                </a:cubicBezTo>
                <a:cubicBezTo>
                  <a:pt x="1334392" y="976448"/>
                  <a:pt x="1337922" y="971154"/>
                  <a:pt x="1344982" y="971154"/>
                </a:cubicBezTo>
                <a:lnTo>
                  <a:pt x="1344982" y="960563"/>
                </a:lnTo>
                <a:lnTo>
                  <a:pt x="1323802" y="949973"/>
                </a:lnTo>
                <a:cubicBezTo>
                  <a:pt x="1309681" y="949973"/>
                  <a:pt x="1297325" y="946442"/>
                  <a:pt x="1286734" y="939383"/>
                </a:cubicBezTo>
                <a:cubicBezTo>
                  <a:pt x="1276144" y="932323"/>
                  <a:pt x="1263788" y="932323"/>
                  <a:pt x="1249669" y="939383"/>
                </a:cubicBezTo>
                <a:lnTo>
                  <a:pt x="1228487" y="928792"/>
                </a:lnTo>
                <a:cubicBezTo>
                  <a:pt x="1228487" y="921731"/>
                  <a:pt x="1224958" y="918202"/>
                  <a:pt x="1217897" y="918202"/>
                </a:cubicBezTo>
                <a:lnTo>
                  <a:pt x="1217897" y="928792"/>
                </a:lnTo>
                <a:cubicBezTo>
                  <a:pt x="1210836" y="928792"/>
                  <a:pt x="1203777" y="928792"/>
                  <a:pt x="1196717" y="928792"/>
                </a:cubicBezTo>
                <a:lnTo>
                  <a:pt x="1196717" y="918202"/>
                </a:lnTo>
                <a:lnTo>
                  <a:pt x="1196717" y="907611"/>
                </a:lnTo>
                <a:cubicBezTo>
                  <a:pt x="1189655" y="914671"/>
                  <a:pt x="1182596" y="914671"/>
                  <a:pt x="1175535" y="907611"/>
                </a:cubicBezTo>
                <a:lnTo>
                  <a:pt x="1154354" y="907611"/>
                </a:lnTo>
                <a:lnTo>
                  <a:pt x="1154354" y="918202"/>
                </a:lnTo>
                <a:lnTo>
                  <a:pt x="1143765" y="907611"/>
                </a:lnTo>
                <a:cubicBezTo>
                  <a:pt x="1150825" y="907611"/>
                  <a:pt x="1150825" y="904081"/>
                  <a:pt x="1143765" y="897021"/>
                </a:cubicBezTo>
                <a:lnTo>
                  <a:pt x="1122583" y="886431"/>
                </a:lnTo>
                <a:cubicBezTo>
                  <a:pt x="1122583" y="886431"/>
                  <a:pt x="1119053" y="882900"/>
                  <a:pt x="1111993" y="875840"/>
                </a:cubicBezTo>
                <a:lnTo>
                  <a:pt x="1074928" y="875840"/>
                </a:lnTo>
                <a:cubicBezTo>
                  <a:pt x="1078457" y="875840"/>
                  <a:pt x="1083751" y="879371"/>
                  <a:pt x="1090813" y="886431"/>
                </a:cubicBezTo>
                <a:cubicBezTo>
                  <a:pt x="1097872" y="886431"/>
                  <a:pt x="1101402" y="886431"/>
                  <a:pt x="1101402" y="886431"/>
                </a:cubicBezTo>
                <a:lnTo>
                  <a:pt x="1048450" y="897021"/>
                </a:lnTo>
                <a:cubicBezTo>
                  <a:pt x="1020210" y="889961"/>
                  <a:pt x="1006089" y="879371"/>
                  <a:pt x="1006089" y="865250"/>
                </a:cubicBezTo>
                <a:cubicBezTo>
                  <a:pt x="1006089" y="844069"/>
                  <a:pt x="988217" y="834803"/>
                  <a:pt x="952474" y="837450"/>
                </a:cubicBezTo>
                <a:close/>
                <a:moveTo>
                  <a:pt x="1736827" y="833478"/>
                </a:moveTo>
                <a:lnTo>
                  <a:pt x="1747418" y="833478"/>
                </a:lnTo>
                <a:lnTo>
                  <a:pt x="1745300" y="834538"/>
                </a:lnTo>
                <a:close/>
                <a:moveTo>
                  <a:pt x="1323802" y="830169"/>
                </a:moveTo>
                <a:cubicBezTo>
                  <a:pt x="1334392" y="828845"/>
                  <a:pt x="1344982" y="833478"/>
                  <a:pt x="1355573" y="844069"/>
                </a:cubicBezTo>
                <a:lnTo>
                  <a:pt x="1355573" y="854659"/>
                </a:lnTo>
                <a:cubicBezTo>
                  <a:pt x="1355573" y="854659"/>
                  <a:pt x="1352042" y="854659"/>
                  <a:pt x="1344982" y="854659"/>
                </a:cubicBezTo>
                <a:cubicBezTo>
                  <a:pt x="1344982" y="854659"/>
                  <a:pt x="1343217" y="852894"/>
                  <a:pt x="1339688" y="849365"/>
                </a:cubicBezTo>
                <a:cubicBezTo>
                  <a:pt x="1336156" y="845834"/>
                  <a:pt x="1330861" y="844069"/>
                  <a:pt x="1323802" y="844069"/>
                </a:cubicBezTo>
                <a:lnTo>
                  <a:pt x="1313210" y="833478"/>
                </a:lnTo>
                <a:cubicBezTo>
                  <a:pt x="1316740" y="831713"/>
                  <a:pt x="1320271" y="830610"/>
                  <a:pt x="1323802" y="830169"/>
                </a:cubicBezTo>
                <a:close/>
                <a:moveTo>
                  <a:pt x="2221339" y="828183"/>
                </a:moveTo>
                <a:cubicBezTo>
                  <a:pt x="2219573" y="828183"/>
                  <a:pt x="2216926" y="829948"/>
                  <a:pt x="2213396" y="833478"/>
                </a:cubicBezTo>
                <a:lnTo>
                  <a:pt x="2223986" y="833478"/>
                </a:lnTo>
                <a:cubicBezTo>
                  <a:pt x="2223986" y="829948"/>
                  <a:pt x="2223104" y="828183"/>
                  <a:pt x="2221339" y="828183"/>
                </a:cubicBezTo>
                <a:close/>
                <a:moveTo>
                  <a:pt x="2065130" y="822888"/>
                </a:moveTo>
                <a:lnTo>
                  <a:pt x="2054540" y="833478"/>
                </a:lnTo>
                <a:cubicBezTo>
                  <a:pt x="2061600" y="847600"/>
                  <a:pt x="2075721" y="856423"/>
                  <a:pt x="2096901" y="859954"/>
                </a:cubicBezTo>
                <a:cubicBezTo>
                  <a:pt x="2118082" y="863485"/>
                  <a:pt x="2132203" y="861719"/>
                  <a:pt x="2139263" y="854659"/>
                </a:cubicBezTo>
                <a:lnTo>
                  <a:pt x="2086311" y="833478"/>
                </a:lnTo>
                <a:cubicBezTo>
                  <a:pt x="2079251" y="833478"/>
                  <a:pt x="2072190" y="829948"/>
                  <a:pt x="2065130" y="822888"/>
                </a:cubicBezTo>
                <a:close/>
                <a:moveTo>
                  <a:pt x="1111993" y="822888"/>
                </a:moveTo>
                <a:cubicBezTo>
                  <a:pt x="1111993" y="829948"/>
                  <a:pt x="1115523" y="833478"/>
                  <a:pt x="1122583" y="833478"/>
                </a:cubicBezTo>
                <a:cubicBezTo>
                  <a:pt x="1129644" y="833478"/>
                  <a:pt x="1133174" y="829948"/>
                  <a:pt x="1133174" y="822888"/>
                </a:cubicBezTo>
                <a:close/>
                <a:moveTo>
                  <a:pt x="873709" y="817592"/>
                </a:moveTo>
                <a:cubicBezTo>
                  <a:pt x="870178" y="817593"/>
                  <a:pt x="868414" y="819358"/>
                  <a:pt x="868414" y="822888"/>
                </a:cubicBezTo>
                <a:cubicBezTo>
                  <a:pt x="868414" y="822888"/>
                  <a:pt x="871943" y="822888"/>
                  <a:pt x="879003" y="822888"/>
                </a:cubicBezTo>
                <a:cubicBezTo>
                  <a:pt x="893124" y="822888"/>
                  <a:pt x="900185" y="824652"/>
                  <a:pt x="900185" y="828183"/>
                </a:cubicBezTo>
                <a:cubicBezTo>
                  <a:pt x="900185" y="831713"/>
                  <a:pt x="905480" y="833478"/>
                  <a:pt x="916070" y="833478"/>
                </a:cubicBezTo>
                <a:cubicBezTo>
                  <a:pt x="926661" y="833478"/>
                  <a:pt x="931956" y="829948"/>
                  <a:pt x="931956" y="822888"/>
                </a:cubicBezTo>
                <a:lnTo>
                  <a:pt x="921366" y="822888"/>
                </a:lnTo>
                <a:lnTo>
                  <a:pt x="889594" y="822888"/>
                </a:lnTo>
                <a:cubicBezTo>
                  <a:pt x="882534" y="819358"/>
                  <a:pt x="877238" y="817593"/>
                  <a:pt x="873709" y="817592"/>
                </a:cubicBezTo>
                <a:close/>
                <a:moveTo>
                  <a:pt x="1376752" y="812298"/>
                </a:moveTo>
                <a:cubicBezTo>
                  <a:pt x="1376752" y="819357"/>
                  <a:pt x="1392640" y="828183"/>
                  <a:pt x="1424410" y="838773"/>
                </a:cubicBezTo>
                <a:cubicBezTo>
                  <a:pt x="1456181" y="849365"/>
                  <a:pt x="1475596" y="854659"/>
                  <a:pt x="1482658" y="854659"/>
                </a:cubicBezTo>
                <a:lnTo>
                  <a:pt x="1493248" y="844069"/>
                </a:lnTo>
                <a:cubicBezTo>
                  <a:pt x="1493248" y="844069"/>
                  <a:pt x="1486187" y="842304"/>
                  <a:pt x="1472067" y="838773"/>
                </a:cubicBezTo>
                <a:cubicBezTo>
                  <a:pt x="1457946" y="835244"/>
                  <a:pt x="1449121" y="831713"/>
                  <a:pt x="1445590" y="828183"/>
                </a:cubicBezTo>
                <a:cubicBezTo>
                  <a:pt x="1442060" y="824652"/>
                  <a:pt x="1435000" y="822888"/>
                  <a:pt x="1424410" y="822888"/>
                </a:cubicBezTo>
                <a:cubicBezTo>
                  <a:pt x="1413820" y="822888"/>
                  <a:pt x="1408525" y="819357"/>
                  <a:pt x="1408525" y="812298"/>
                </a:cubicBezTo>
                <a:close/>
                <a:moveTo>
                  <a:pt x="836642" y="812298"/>
                </a:moveTo>
                <a:cubicBezTo>
                  <a:pt x="829582" y="812298"/>
                  <a:pt x="829582" y="815827"/>
                  <a:pt x="836642" y="822888"/>
                </a:cubicBezTo>
                <a:cubicBezTo>
                  <a:pt x="850763" y="837009"/>
                  <a:pt x="864884" y="844069"/>
                  <a:pt x="879003" y="844069"/>
                </a:cubicBezTo>
                <a:lnTo>
                  <a:pt x="879003" y="833478"/>
                </a:lnTo>
                <a:cubicBezTo>
                  <a:pt x="871943" y="833478"/>
                  <a:pt x="864884" y="829948"/>
                  <a:pt x="857823" y="822888"/>
                </a:cubicBezTo>
                <a:cubicBezTo>
                  <a:pt x="850763" y="815827"/>
                  <a:pt x="843703" y="812298"/>
                  <a:pt x="836642" y="812298"/>
                </a:cubicBezTo>
                <a:close/>
                <a:moveTo>
                  <a:pt x="8175798" y="801707"/>
                </a:moveTo>
                <a:lnTo>
                  <a:pt x="8175798" y="812298"/>
                </a:lnTo>
                <a:cubicBezTo>
                  <a:pt x="8182858" y="812298"/>
                  <a:pt x="8189917" y="812298"/>
                  <a:pt x="8196979" y="812298"/>
                </a:cubicBezTo>
                <a:cubicBezTo>
                  <a:pt x="8189917" y="805238"/>
                  <a:pt x="8182858" y="801707"/>
                  <a:pt x="8175798" y="801707"/>
                </a:cubicBezTo>
                <a:close/>
                <a:moveTo>
                  <a:pt x="8112254" y="801707"/>
                </a:moveTo>
                <a:lnTo>
                  <a:pt x="8080483" y="812298"/>
                </a:lnTo>
                <a:lnTo>
                  <a:pt x="8112254" y="812298"/>
                </a:lnTo>
                <a:cubicBezTo>
                  <a:pt x="8112254" y="805238"/>
                  <a:pt x="8112254" y="801707"/>
                  <a:pt x="8112254" y="801707"/>
                </a:cubicBezTo>
                <a:close/>
                <a:moveTo>
                  <a:pt x="794281" y="801707"/>
                </a:moveTo>
                <a:cubicBezTo>
                  <a:pt x="794281" y="808767"/>
                  <a:pt x="794281" y="812298"/>
                  <a:pt x="794281" y="812298"/>
                </a:cubicBezTo>
                <a:lnTo>
                  <a:pt x="804871" y="812298"/>
                </a:lnTo>
                <a:close/>
                <a:moveTo>
                  <a:pt x="1419114" y="791117"/>
                </a:moveTo>
                <a:lnTo>
                  <a:pt x="1461477" y="801707"/>
                </a:lnTo>
                <a:cubicBezTo>
                  <a:pt x="1461477" y="794648"/>
                  <a:pt x="1457946" y="791117"/>
                  <a:pt x="1450886" y="791117"/>
                </a:cubicBezTo>
                <a:cubicBezTo>
                  <a:pt x="1443826" y="791117"/>
                  <a:pt x="1436766" y="791117"/>
                  <a:pt x="1429704" y="791117"/>
                </a:cubicBezTo>
                <a:close/>
                <a:moveTo>
                  <a:pt x="836642" y="791117"/>
                </a:moveTo>
                <a:lnTo>
                  <a:pt x="826051" y="801707"/>
                </a:lnTo>
                <a:cubicBezTo>
                  <a:pt x="833112" y="801707"/>
                  <a:pt x="836642" y="801707"/>
                  <a:pt x="836642" y="801707"/>
                </a:cubicBezTo>
                <a:lnTo>
                  <a:pt x="857823" y="801707"/>
                </a:lnTo>
                <a:close/>
                <a:moveTo>
                  <a:pt x="762510" y="791117"/>
                </a:moveTo>
                <a:lnTo>
                  <a:pt x="751919" y="801707"/>
                </a:lnTo>
                <a:cubicBezTo>
                  <a:pt x="758980" y="801707"/>
                  <a:pt x="764274" y="803471"/>
                  <a:pt x="767805" y="807002"/>
                </a:cubicBezTo>
                <a:cubicBezTo>
                  <a:pt x="771334" y="810533"/>
                  <a:pt x="773099" y="808767"/>
                  <a:pt x="773099" y="801707"/>
                </a:cubicBezTo>
                <a:close/>
                <a:moveTo>
                  <a:pt x="1450886" y="780526"/>
                </a:moveTo>
                <a:cubicBezTo>
                  <a:pt x="1450886" y="787586"/>
                  <a:pt x="1454416" y="791117"/>
                  <a:pt x="1461477" y="791117"/>
                </a:cubicBezTo>
                <a:lnTo>
                  <a:pt x="1472067" y="780526"/>
                </a:lnTo>
                <a:cubicBezTo>
                  <a:pt x="1472067" y="780526"/>
                  <a:pt x="1468537" y="780526"/>
                  <a:pt x="1461477" y="780526"/>
                </a:cubicBezTo>
                <a:close/>
                <a:moveTo>
                  <a:pt x="8083132" y="775231"/>
                </a:moveTo>
                <a:cubicBezTo>
                  <a:pt x="8081366" y="775231"/>
                  <a:pt x="8080483" y="776996"/>
                  <a:pt x="8080483" y="780526"/>
                </a:cubicBezTo>
                <a:lnTo>
                  <a:pt x="8091075" y="780526"/>
                </a:lnTo>
                <a:cubicBezTo>
                  <a:pt x="8087544" y="776996"/>
                  <a:pt x="8084897" y="775231"/>
                  <a:pt x="8083132" y="775231"/>
                </a:cubicBezTo>
                <a:close/>
                <a:moveTo>
                  <a:pt x="8271112" y="769936"/>
                </a:moveTo>
                <a:cubicBezTo>
                  <a:pt x="8285231" y="769936"/>
                  <a:pt x="8295821" y="771701"/>
                  <a:pt x="8302883" y="775231"/>
                </a:cubicBezTo>
                <a:cubicBezTo>
                  <a:pt x="8309943" y="778761"/>
                  <a:pt x="8313473" y="780526"/>
                  <a:pt x="8313473" y="780526"/>
                </a:cubicBezTo>
                <a:cubicBezTo>
                  <a:pt x="8320533" y="780526"/>
                  <a:pt x="8324064" y="780526"/>
                  <a:pt x="8324064" y="780526"/>
                </a:cubicBezTo>
                <a:cubicBezTo>
                  <a:pt x="8324064" y="780526"/>
                  <a:pt x="8327593" y="780526"/>
                  <a:pt x="8334654" y="780526"/>
                </a:cubicBezTo>
                <a:cubicBezTo>
                  <a:pt x="8334654" y="787586"/>
                  <a:pt x="8341714" y="791117"/>
                  <a:pt x="8355835" y="791117"/>
                </a:cubicBezTo>
                <a:lnTo>
                  <a:pt x="8366425" y="791117"/>
                </a:lnTo>
                <a:cubicBezTo>
                  <a:pt x="8359364" y="784057"/>
                  <a:pt x="8359364" y="780526"/>
                  <a:pt x="8366425" y="780526"/>
                </a:cubicBezTo>
                <a:lnTo>
                  <a:pt x="8377016" y="780526"/>
                </a:lnTo>
                <a:cubicBezTo>
                  <a:pt x="8377016" y="787586"/>
                  <a:pt x="8377016" y="791117"/>
                  <a:pt x="8377016" y="791117"/>
                </a:cubicBezTo>
                <a:cubicBezTo>
                  <a:pt x="8377016" y="791117"/>
                  <a:pt x="8380545" y="791117"/>
                  <a:pt x="8387606" y="791117"/>
                </a:cubicBezTo>
                <a:lnTo>
                  <a:pt x="8398196" y="801707"/>
                </a:lnTo>
                <a:cubicBezTo>
                  <a:pt x="8391135" y="801707"/>
                  <a:pt x="8384076" y="801707"/>
                  <a:pt x="8377016" y="801707"/>
                </a:cubicBezTo>
                <a:cubicBezTo>
                  <a:pt x="8362895" y="801707"/>
                  <a:pt x="8352305" y="801707"/>
                  <a:pt x="8345244" y="801707"/>
                </a:cubicBezTo>
                <a:lnTo>
                  <a:pt x="8271112" y="791117"/>
                </a:lnTo>
                <a:cubicBezTo>
                  <a:pt x="8264050" y="784057"/>
                  <a:pt x="8260521" y="780526"/>
                  <a:pt x="8260521" y="780526"/>
                </a:cubicBezTo>
                <a:cubicBezTo>
                  <a:pt x="8253460" y="787586"/>
                  <a:pt x="8249931" y="787586"/>
                  <a:pt x="8249931" y="780526"/>
                </a:cubicBezTo>
                <a:cubicBezTo>
                  <a:pt x="8249931" y="773467"/>
                  <a:pt x="8256991" y="769936"/>
                  <a:pt x="8271112" y="769936"/>
                </a:cubicBezTo>
                <a:close/>
                <a:moveTo>
                  <a:pt x="1387344" y="769936"/>
                </a:moveTo>
                <a:lnTo>
                  <a:pt x="1376752" y="780526"/>
                </a:lnTo>
                <a:lnTo>
                  <a:pt x="1397934" y="780526"/>
                </a:lnTo>
                <a:cubicBezTo>
                  <a:pt x="1397934" y="773467"/>
                  <a:pt x="1394404" y="769936"/>
                  <a:pt x="1387344" y="769936"/>
                </a:cubicBezTo>
                <a:close/>
                <a:moveTo>
                  <a:pt x="931956" y="769936"/>
                </a:moveTo>
                <a:cubicBezTo>
                  <a:pt x="931956" y="769936"/>
                  <a:pt x="931956" y="773467"/>
                  <a:pt x="931956" y="780526"/>
                </a:cubicBezTo>
                <a:cubicBezTo>
                  <a:pt x="939016" y="780526"/>
                  <a:pt x="942546" y="778761"/>
                  <a:pt x="942546" y="775231"/>
                </a:cubicBezTo>
                <a:cubicBezTo>
                  <a:pt x="942546" y="771701"/>
                  <a:pt x="939016" y="769936"/>
                  <a:pt x="931956" y="769936"/>
                </a:cubicBezTo>
                <a:close/>
                <a:moveTo>
                  <a:pt x="901508" y="763317"/>
                </a:moveTo>
                <a:cubicBezTo>
                  <a:pt x="900626" y="764199"/>
                  <a:pt x="900185" y="766406"/>
                  <a:pt x="900185" y="769936"/>
                </a:cubicBezTo>
                <a:cubicBezTo>
                  <a:pt x="900185" y="769936"/>
                  <a:pt x="901951" y="769936"/>
                  <a:pt x="905480" y="769936"/>
                </a:cubicBezTo>
                <a:cubicBezTo>
                  <a:pt x="909009" y="769936"/>
                  <a:pt x="910775" y="769936"/>
                  <a:pt x="910775" y="769936"/>
                </a:cubicBezTo>
                <a:cubicBezTo>
                  <a:pt x="910775" y="769936"/>
                  <a:pt x="909009" y="768171"/>
                  <a:pt x="905480" y="764640"/>
                </a:cubicBezTo>
                <a:cubicBezTo>
                  <a:pt x="903715" y="762875"/>
                  <a:pt x="902391" y="762434"/>
                  <a:pt x="901508" y="763317"/>
                </a:cubicBezTo>
                <a:close/>
                <a:moveTo>
                  <a:pt x="1816256" y="756036"/>
                </a:moveTo>
                <a:cubicBezTo>
                  <a:pt x="1814491" y="756478"/>
                  <a:pt x="1812724" y="757581"/>
                  <a:pt x="1810960" y="759346"/>
                </a:cubicBezTo>
                <a:cubicBezTo>
                  <a:pt x="1810960" y="766405"/>
                  <a:pt x="1814491" y="769936"/>
                  <a:pt x="1821551" y="769936"/>
                </a:cubicBezTo>
                <a:lnTo>
                  <a:pt x="1832141" y="769936"/>
                </a:lnTo>
                <a:cubicBezTo>
                  <a:pt x="1826845" y="759346"/>
                  <a:pt x="1821551" y="754712"/>
                  <a:pt x="1816256" y="756036"/>
                </a:cubicBezTo>
                <a:close/>
                <a:moveTo>
                  <a:pt x="1239078" y="727574"/>
                </a:moveTo>
                <a:lnTo>
                  <a:pt x="1239078" y="738165"/>
                </a:lnTo>
                <a:cubicBezTo>
                  <a:pt x="1239078" y="738165"/>
                  <a:pt x="1242608" y="738165"/>
                  <a:pt x="1249669" y="738165"/>
                </a:cubicBezTo>
                <a:cubicBezTo>
                  <a:pt x="1242608" y="731104"/>
                  <a:pt x="1239078" y="727574"/>
                  <a:pt x="1239078" y="727574"/>
                </a:cubicBezTo>
                <a:close/>
                <a:moveTo>
                  <a:pt x="984908" y="727574"/>
                </a:moveTo>
                <a:cubicBezTo>
                  <a:pt x="984908" y="727574"/>
                  <a:pt x="988439" y="727574"/>
                  <a:pt x="995498" y="727574"/>
                </a:cubicBezTo>
                <a:lnTo>
                  <a:pt x="1006089" y="727574"/>
                </a:lnTo>
                <a:cubicBezTo>
                  <a:pt x="1006089" y="727574"/>
                  <a:pt x="1002559" y="731104"/>
                  <a:pt x="995498" y="738165"/>
                </a:cubicBezTo>
                <a:cubicBezTo>
                  <a:pt x="988439" y="738165"/>
                  <a:pt x="984908" y="738165"/>
                  <a:pt x="984908" y="738165"/>
                </a:cubicBezTo>
                <a:cubicBezTo>
                  <a:pt x="984908" y="731104"/>
                  <a:pt x="984908" y="727574"/>
                  <a:pt x="984908" y="727574"/>
                </a:cubicBezTo>
                <a:close/>
                <a:moveTo>
                  <a:pt x="8652366" y="716984"/>
                </a:moveTo>
                <a:cubicBezTo>
                  <a:pt x="8652366" y="716984"/>
                  <a:pt x="8655895" y="716984"/>
                  <a:pt x="8662957" y="716984"/>
                </a:cubicBezTo>
                <a:lnTo>
                  <a:pt x="8652366" y="727574"/>
                </a:lnTo>
                <a:cubicBezTo>
                  <a:pt x="8652366" y="720515"/>
                  <a:pt x="8652366" y="716984"/>
                  <a:pt x="8652366" y="716984"/>
                </a:cubicBezTo>
                <a:close/>
                <a:moveTo>
                  <a:pt x="8377016" y="716984"/>
                </a:moveTo>
                <a:lnTo>
                  <a:pt x="8387606" y="727574"/>
                </a:lnTo>
                <a:lnTo>
                  <a:pt x="8408787" y="727574"/>
                </a:lnTo>
                <a:cubicBezTo>
                  <a:pt x="8408787" y="720515"/>
                  <a:pt x="8405257" y="716984"/>
                  <a:pt x="8398196" y="716984"/>
                </a:cubicBezTo>
                <a:cubicBezTo>
                  <a:pt x="8391135" y="716984"/>
                  <a:pt x="8384076" y="716984"/>
                  <a:pt x="8377016" y="716984"/>
                </a:cubicBezTo>
                <a:close/>
                <a:moveTo>
                  <a:pt x="8122846" y="716984"/>
                </a:moveTo>
                <a:lnTo>
                  <a:pt x="8112254" y="738165"/>
                </a:lnTo>
                <a:lnTo>
                  <a:pt x="8154617" y="738165"/>
                </a:lnTo>
                <a:cubicBezTo>
                  <a:pt x="8154617" y="731104"/>
                  <a:pt x="8152850" y="725809"/>
                  <a:pt x="8149321" y="722279"/>
                </a:cubicBezTo>
                <a:cubicBezTo>
                  <a:pt x="8145791" y="718748"/>
                  <a:pt x="8136965" y="716984"/>
                  <a:pt x="8122846" y="716984"/>
                </a:cubicBezTo>
                <a:close/>
                <a:moveTo>
                  <a:pt x="8069894" y="716984"/>
                </a:moveTo>
                <a:cubicBezTo>
                  <a:pt x="8084013" y="731104"/>
                  <a:pt x="8091075" y="731104"/>
                  <a:pt x="8091075" y="716984"/>
                </a:cubicBezTo>
                <a:cubicBezTo>
                  <a:pt x="8084013" y="716984"/>
                  <a:pt x="8080483" y="716984"/>
                  <a:pt x="8080483" y="716984"/>
                </a:cubicBezTo>
                <a:close/>
                <a:moveTo>
                  <a:pt x="8610004" y="706394"/>
                </a:moveTo>
                <a:lnTo>
                  <a:pt x="8620595" y="706394"/>
                </a:lnTo>
                <a:cubicBezTo>
                  <a:pt x="8620595" y="713453"/>
                  <a:pt x="8617065" y="716984"/>
                  <a:pt x="8610004" y="716984"/>
                </a:cubicBezTo>
                <a:close/>
                <a:moveTo>
                  <a:pt x="8504100" y="706394"/>
                </a:moveTo>
                <a:lnTo>
                  <a:pt x="8514691" y="706394"/>
                </a:lnTo>
                <a:cubicBezTo>
                  <a:pt x="8514691" y="713453"/>
                  <a:pt x="8511161" y="716984"/>
                  <a:pt x="8504100" y="716984"/>
                </a:cubicBezTo>
                <a:close/>
                <a:moveTo>
                  <a:pt x="8546462" y="702864"/>
                </a:moveTo>
                <a:lnTo>
                  <a:pt x="8546462" y="706394"/>
                </a:lnTo>
                <a:cubicBezTo>
                  <a:pt x="8539400" y="706394"/>
                  <a:pt x="8535871" y="706394"/>
                  <a:pt x="8535871" y="706394"/>
                </a:cubicBezTo>
                <a:close/>
                <a:moveTo>
                  <a:pt x="1207306" y="695803"/>
                </a:moveTo>
                <a:lnTo>
                  <a:pt x="1196717" y="706394"/>
                </a:lnTo>
                <a:lnTo>
                  <a:pt x="1207306" y="706394"/>
                </a:lnTo>
                <a:cubicBezTo>
                  <a:pt x="1214367" y="706394"/>
                  <a:pt x="1217897" y="704629"/>
                  <a:pt x="1217897" y="701098"/>
                </a:cubicBezTo>
                <a:cubicBezTo>
                  <a:pt x="1217897" y="697567"/>
                  <a:pt x="1214367" y="695803"/>
                  <a:pt x="1207306" y="695803"/>
                </a:cubicBezTo>
                <a:close/>
                <a:moveTo>
                  <a:pt x="1111993" y="695803"/>
                </a:moveTo>
                <a:lnTo>
                  <a:pt x="1111993" y="706394"/>
                </a:lnTo>
                <a:lnTo>
                  <a:pt x="1133174" y="706394"/>
                </a:lnTo>
                <a:close/>
                <a:moveTo>
                  <a:pt x="921366" y="695803"/>
                </a:moveTo>
                <a:lnTo>
                  <a:pt x="910775" y="706394"/>
                </a:lnTo>
                <a:lnTo>
                  <a:pt x="931956" y="716984"/>
                </a:lnTo>
                <a:lnTo>
                  <a:pt x="953137" y="727574"/>
                </a:lnTo>
                <a:lnTo>
                  <a:pt x="931956" y="727574"/>
                </a:lnTo>
                <a:lnTo>
                  <a:pt x="953137" y="738165"/>
                </a:lnTo>
                <a:lnTo>
                  <a:pt x="953137" y="727574"/>
                </a:lnTo>
                <a:cubicBezTo>
                  <a:pt x="953137" y="727574"/>
                  <a:pt x="956667" y="725809"/>
                  <a:pt x="963726" y="722279"/>
                </a:cubicBezTo>
                <a:cubicBezTo>
                  <a:pt x="970788" y="718748"/>
                  <a:pt x="974318" y="720515"/>
                  <a:pt x="974318" y="727574"/>
                </a:cubicBezTo>
                <a:lnTo>
                  <a:pt x="984908" y="738165"/>
                </a:lnTo>
                <a:lnTo>
                  <a:pt x="1006089" y="748755"/>
                </a:lnTo>
                <a:lnTo>
                  <a:pt x="1037859" y="769936"/>
                </a:lnTo>
                <a:cubicBezTo>
                  <a:pt x="1037859" y="769936"/>
                  <a:pt x="1046686" y="773467"/>
                  <a:pt x="1064336" y="780526"/>
                </a:cubicBezTo>
                <a:cubicBezTo>
                  <a:pt x="1081986" y="787586"/>
                  <a:pt x="1097872" y="794648"/>
                  <a:pt x="1111993" y="801707"/>
                </a:cubicBezTo>
                <a:cubicBezTo>
                  <a:pt x="1119053" y="801707"/>
                  <a:pt x="1127878" y="805238"/>
                  <a:pt x="1138469" y="812298"/>
                </a:cubicBezTo>
                <a:cubicBezTo>
                  <a:pt x="1149059" y="819357"/>
                  <a:pt x="1150825" y="822888"/>
                  <a:pt x="1143765" y="822888"/>
                </a:cubicBezTo>
                <a:cubicBezTo>
                  <a:pt x="1143765" y="829948"/>
                  <a:pt x="1145529" y="833478"/>
                  <a:pt x="1149059" y="833478"/>
                </a:cubicBezTo>
                <a:cubicBezTo>
                  <a:pt x="1152590" y="833478"/>
                  <a:pt x="1154354" y="833478"/>
                  <a:pt x="1154354" y="833478"/>
                </a:cubicBezTo>
                <a:cubicBezTo>
                  <a:pt x="1161415" y="833478"/>
                  <a:pt x="1161415" y="829948"/>
                  <a:pt x="1154354" y="822888"/>
                </a:cubicBezTo>
                <a:lnTo>
                  <a:pt x="1164945" y="822888"/>
                </a:lnTo>
                <a:cubicBezTo>
                  <a:pt x="1164945" y="822888"/>
                  <a:pt x="1177300" y="826419"/>
                  <a:pt x="1202011" y="833478"/>
                </a:cubicBezTo>
                <a:cubicBezTo>
                  <a:pt x="1226721" y="840538"/>
                  <a:pt x="1242608" y="840538"/>
                  <a:pt x="1249669" y="833478"/>
                </a:cubicBezTo>
                <a:cubicBezTo>
                  <a:pt x="1249669" y="833478"/>
                  <a:pt x="1253199" y="835244"/>
                  <a:pt x="1260258" y="838773"/>
                </a:cubicBezTo>
                <a:cubicBezTo>
                  <a:pt x="1267319" y="842304"/>
                  <a:pt x="1272615" y="842304"/>
                  <a:pt x="1276144" y="838773"/>
                </a:cubicBezTo>
                <a:cubicBezTo>
                  <a:pt x="1279675" y="835244"/>
                  <a:pt x="1284970" y="835244"/>
                  <a:pt x="1292030" y="838773"/>
                </a:cubicBezTo>
                <a:cubicBezTo>
                  <a:pt x="1299090" y="842304"/>
                  <a:pt x="1304385" y="844069"/>
                  <a:pt x="1307915" y="844069"/>
                </a:cubicBezTo>
                <a:cubicBezTo>
                  <a:pt x="1311446" y="844069"/>
                  <a:pt x="1318506" y="847600"/>
                  <a:pt x="1329096" y="854659"/>
                </a:cubicBezTo>
                <a:cubicBezTo>
                  <a:pt x="1339688" y="861719"/>
                  <a:pt x="1348512" y="868779"/>
                  <a:pt x="1355573" y="875840"/>
                </a:cubicBezTo>
                <a:lnTo>
                  <a:pt x="1376752" y="886431"/>
                </a:lnTo>
                <a:cubicBezTo>
                  <a:pt x="1376752" y="900552"/>
                  <a:pt x="1404994" y="907611"/>
                  <a:pt x="1461477" y="907611"/>
                </a:cubicBezTo>
                <a:lnTo>
                  <a:pt x="1450886" y="897021"/>
                </a:lnTo>
                <a:lnTo>
                  <a:pt x="1461477" y="897021"/>
                </a:lnTo>
                <a:lnTo>
                  <a:pt x="1482658" y="907611"/>
                </a:lnTo>
                <a:cubicBezTo>
                  <a:pt x="1510898" y="928792"/>
                  <a:pt x="1539139" y="939383"/>
                  <a:pt x="1567381" y="939383"/>
                </a:cubicBezTo>
                <a:cubicBezTo>
                  <a:pt x="1581501" y="939383"/>
                  <a:pt x="1588562" y="941148"/>
                  <a:pt x="1588562" y="944677"/>
                </a:cubicBezTo>
                <a:cubicBezTo>
                  <a:pt x="1588562" y="948208"/>
                  <a:pt x="1593856" y="949973"/>
                  <a:pt x="1604448" y="949973"/>
                </a:cubicBezTo>
                <a:cubicBezTo>
                  <a:pt x="1615037" y="949973"/>
                  <a:pt x="1630923" y="955269"/>
                  <a:pt x="1652104" y="965858"/>
                </a:cubicBezTo>
                <a:cubicBezTo>
                  <a:pt x="1673285" y="976448"/>
                  <a:pt x="1692701" y="983509"/>
                  <a:pt x="1710352" y="987040"/>
                </a:cubicBezTo>
                <a:cubicBezTo>
                  <a:pt x="1728001" y="990570"/>
                  <a:pt x="1740357" y="994100"/>
                  <a:pt x="1747418" y="997629"/>
                </a:cubicBezTo>
                <a:cubicBezTo>
                  <a:pt x="1754477" y="1001160"/>
                  <a:pt x="1759772" y="1002925"/>
                  <a:pt x="1763304" y="1002925"/>
                </a:cubicBezTo>
                <a:cubicBezTo>
                  <a:pt x="1766833" y="1002925"/>
                  <a:pt x="1772128" y="1006456"/>
                  <a:pt x="1779189" y="1013515"/>
                </a:cubicBezTo>
                <a:cubicBezTo>
                  <a:pt x="1786249" y="1020575"/>
                  <a:pt x="1796840" y="1024106"/>
                  <a:pt x="1810960" y="1024106"/>
                </a:cubicBezTo>
                <a:lnTo>
                  <a:pt x="1832141" y="1024106"/>
                </a:lnTo>
                <a:cubicBezTo>
                  <a:pt x="1846261" y="1031166"/>
                  <a:pt x="1855087" y="1032931"/>
                  <a:pt x="1858616" y="1029400"/>
                </a:cubicBezTo>
                <a:cubicBezTo>
                  <a:pt x="1862147" y="1025871"/>
                  <a:pt x="1869208" y="1027636"/>
                  <a:pt x="1879797" y="1034696"/>
                </a:cubicBezTo>
                <a:cubicBezTo>
                  <a:pt x="1890389" y="1041756"/>
                  <a:pt x="1899214" y="1045287"/>
                  <a:pt x="1906274" y="1045287"/>
                </a:cubicBezTo>
                <a:cubicBezTo>
                  <a:pt x="1913334" y="1038227"/>
                  <a:pt x="1920395" y="1038227"/>
                  <a:pt x="1927455" y="1045287"/>
                </a:cubicBezTo>
                <a:cubicBezTo>
                  <a:pt x="1934515" y="1052346"/>
                  <a:pt x="1938045" y="1055877"/>
                  <a:pt x="1938045" y="1055877"/>
                </a:cubicBezTo>
                <a:cubicBezTo>
                  <a:pt x="1945105" y="1048817"/>
                  <a:pt x="1952166" y="1045287"/>
                  <a:pt x="1959226" y="1045287"/>
                </a:cubicBezTo>
                <a:cubicBezTo>
                  <a:pt x="1952166" y="1038227"/>
                  <a:pt x="1952166" y="1031166"/>
                  <a:pt x="1959226" y="1024106"/>
                </a:cubicBezTo>
                <a:cubicBezTo>
                  <a:pt x="1966286" y="1017046"/>
                  <a:pt x="1976876" y="1024106"/>
                  <a:pt x="1990997" y="1045287"/>
                </a:cubicBezTo>
                <a:lnTo>
                  <a:pt x="1980407" y="1045287"/>
                </a:lnTo>
                <a:cubicBezTo>
                  <a:pt x="1980407" y="1045287"/>
                  <a:pt x="1980407" y="1048817"/>
                  <a:pt x="1980407" y="1055877"/>
                </a:cubicBezTo>
                <a:lnTo>
                  <a:pt x="2054540" y="1077058"/>
                </a:lnTo>
                <a:cubicBezTo>
                  <a:pt x="2061600" y="1077058"/>
                  <a:pt x="2066895" y="1077058"/>
                  <a:pt x="2070426" y="1077058"/>
                </a:cubicBezTo>
                <a:cubicBezTo>
                  <a:pt x="2073955" y="1077058"/>
                  <a:pt x="2077485" y="1077058"/>
                  <a:pt x="2081016" y="1077058"/>
                </a:cubicBezTo>
                <a:cubicBezTo>
                  <a:pt x="2084546" y="1077058"/>
                  <a:pt x="2089841" y="1077058"/>
                  <a:pt x="2096901" y="1077058"/>
                </a:cubicBezTo>
                <a:cubicBezTo>
                  <a:pt x="2096901" y="1069998"/>
                  <a:pt x="2093371" y="1066467"/>
                  <a:pt x="2086311" y="1066467"/>
                </a:cubicBezTo>
                <a:cubicBezTo>
                  <a:pt x="2079251" y="1066467"/>
                  <a:pt x="2073955" y="1064702"/>
                  <a:pt x="2070426" y="1061173"/>
                </a:cubicBezTo>
                <a:cubicBezTo>
                  <a:pt x="2066895" y="1057642"/>
                  <a:pt x="2061600" y="1052346"/>
                  <a:pt x="2054540" y="1045287"/>
                </a:cubicBezTo>
                <a:lnTo>
                  <a:pt x="2065130" y="1045287"/>
                </a:lnTo>
                <a:lnTo>
                  <a:pt x="2075721" y="1045287"/>
                </a:lnTo>
                <a:lnTo>
                  <a:pt x="2078367" y="1045287"/>
                </a:lnTo>
                <a:cubicBezTo>
                  <a:pt x="2083663" y="1045287"/>
                  <a:pt x="2089841" y="1045287"/>
                  <a:pt x="2096901" y="1045287"/>
                </a:cubicBezTo>
                <a:cubicBezTo>
                  <a:pt x="2111022" y="1045287"/>
                  <a:pt x="2121612" y="1041756"/>
                  <a:pt x="2128673" y="1034696"/>
                </a:cubicBezTo>
                <a:lnTo>
                  <a:pt x="2139263" y="1034696"/>
                </a:lnTo>
                <a:lnTo>
                  <a:pt x="2118082" y="1013515"/>
                </a:lnTo>
                <a:cubicBezTo>
                  <a:pt x="2111022" y="1013515"/>
                  <a:pt x="2105726" y="1011750"/>
                  <a:pt x="2102197" y="1008220"/>
                </a:cubicBezTo>
                <a:cubicBezTo>
                  <a:pt x="2098666" y="1004689"/>
                  <a:pt x="2096901" y="1002925"/>
                  <a:pt x="2096901" y="1002925"/>
                </a:cubicBezTo>
                <a:cubicBezTo>
                  <a:pt x="2096901" y="1002925"/>
                  <a:pt x="2086311" y="999394"/>
                  <a:pt x="2065130" y="992335"/>
                </a:cubicBezTo>
                <a:lnTo>
                  <a:pt x="2012178" y="981744"/>
                </a:lnTo>
                <a:cubicBezTo>
                  <a:pt x="2005118" y="974683"/>
                  <a:pt x="1994528" y="971154"/>
                  <a:pt x="1980407" y="971154"/>
                </a:cubicBezTo>
                <a:cubicBezTo>
                  <a:pt x="1966286" y="964094"/>
                  <a:pt x="1955696" y="960563"/>
                  <a:pt x="1948635" y="960563"/>
                </a:cubicBezTo>
                <a:cubicBezTo>
                  <a:pt x="1941576" y="960563"/>
                  <a:pt x="1936281" y="958798"/>
                  <a:pt x="1932749" y="955269"/>
                </a:cubicBezTo>
                <a:cubicBezTo>
                  <a:pt x="1929220" y="951738"/>
                  <a:pt x="1911570" y="944677"/>
                  <a:pt x="1879797" y="934087"/>
                </a:cubicBezTo>
                <a:cubicBezTo>
                  <a:pt x="1848026" y="923496"/>
                  <a:pt x="1818020" y="914671"/>
                  <a:pt x="1789779" y="907611"/>
                </a:cubicBezTo>
                <a:cubicBezTo>
                  <a:pt x="1733297" y="893490"/>
                  <a:pt x="1705056" y="886431"/>
                  <a:pt x="1705056" y="886431"/>
                </a:cubicBezTo>
                <a:lnTo>
                  <a:pt x="1683875" y="875840"/>
                </a:lnTo>
                <a:cubicBezTo>
                  <a:pt x="1676815" y="875840"/>
                  <a:pt x="1666224" y="875840"/>
                  <a:pt x="1652104" y="875840"/>
                </a:cubicBezTo>
                <a:lnTo>
                  <a:pt x="1641514" y="875840"/>
                </a:lnTo>
                <a:lnTo>
                  <a:pt x="1662694" y="886431"/>
                </a:lnTo>
                <a:cubicBezTo>
                  <a:pt x="1669755" y="886431"/>
                  <a:pt x="1680345" y="889961"/>
                  <a:pt x="1694466" y="897021"/>
                </a:cubicBezTo>
                <a:cubicBezTo>
                  <a:pt x="1701526" y="904081"/>
                  <a:pt x="1708585" y="909375"/>
                  <a:pt x="1715646" y="912906"/>
                </a:cubicBezTo>
                <a:cubicBezTo>
                  <a:pt x="1722707" y="916437"/>
                  <a:pt x="1726237" y="918202"/>
                  <a:pt x="1726237" y="918202"/>
                </a:cubicBezTo>
                <a:cubicBezTo>
                  <a:pt x="1733297" y="918202"/>
                  <a:pt x="1754477" y="923496"/>
                  <a:pt x="1789779" y="934087"/>
                </a:cubicBezTo>
                <a:cubicBezTo>
                  <a:pt x="1825080" y="944677"/>
                  <a:pt x="1835672" y="949973"/>
                  <a:pt x="1821551" y="949973"/>
                </a:cubicBezTo>
                <a:lnTo>
                  <a:pt x="1800370" y="960563"/>
                </a:lnTo>
                <a:cubicBezTo>
                  <a:pt x="1800370" y="960563"/>
                  <a:pt x="1796840" y="957033"/>
                  <a:pt x="1789779" y="949973"/>
                </a:cubicBezTo>
                <a:lnTo>
                  <a:pt x="1747418" y="939383"/>
                </a:lnTo>
                <a:lnTo>
                  <a:pt x="1736827" y="928792"/>
                </a:lnTo>
                <a:cubicBezTo>
                  <a:pt x="1729767" y="921731"/>
                  <a:pt x="1722707" y="921731"/>
                  <a:pt x="1715646" y="928792"/>
                </a:cubicBezTo>
                <a:lnTo>
                  <a:pt x="1715646" y="918202"/>
                </a:lnTo>
                <a:lnTo>
                  <a:pt x="1705056" y="918202"/>
                </a:lnTo>
                <a:cubicBezTo>
                  <a:pt x="1697995" y="918202"/>
                  <a:pt x="1690936" y="918202"/>
                  <a:pt x="1683875" y="918202"/>
                </a:cubicBezTo>
                <a:cubicBezTo>
                  <a:pt x="1683875" y="925261"/>
                  <a:pt x="1683875" y="928792"/>
                  <a:pt x="1683875" y="928792"/>
                </a:cubicBezTo>
                <a:lnTo>
                  <a:pt x="1673285" y="918202"/>
                </a:lnTo>
                <a:cubicBezTo>
                  <a:pt x="1680345" y="918202"/>
                  <a:pt x="1683875" y="916437"/>
                  <a:pt x="1683875" y="912906"/>
                </a:cubicBezTo>
                <a:cubicBezTo>
                  <a:pt x="1683875" y="909375"/>
                  <a:pt x="1683875" y="907611"/>
                  <a:pt x="1683875" y="907611"/>
                </a:cubicBezTo>
                <a:lnTo>
                  <a:pt x="1652104" y="907611"/>
                </a:lnTo>
                <a:lnTo>
                  <a:pt x="1620333" y="907611"/>
                </a:lnTo>
                <a:lnTo>
                  <a:pt x="1599152" y="897021"/>
                </a:lnTo>
                <a:cubicBezTo>
                  <a:pt x="1592091" y="897021"/>
                  <a:pt x="1585032" y="897021"/>
                  <a:pt x="1577971" y="897021"/>
                </a:cubicBezTo>
                <a:lnTo>
                  <a:pt x="1599152" y="886431"/>
                </a:lnTo>
                <a:cubicBezTo>
                  <a:pt x="1599152" y="893490"/>
                  <a:pt x="1602682" y="897021"/>
                  <a:pt x="1609742" y="897021"/>
                </a:cubicBezTo>
                <a:lnTo>
                  <a:pt x="1609742" y="886431"/>
                </a:lnTo>
                <a:cubicBezTo>
                  <a:pt x="1602682" y="886431"/>
                  <a:pt x="1599152" y="882900"/>
                  <a:pt x="1599152" y="875840"/>
                </a:cubicBezTo>
                <a:lnTo>
                  <a:pt x="1567381" y="865250"/>
                </a:lnTo>
                <a:lnTo>
                  <a:pt x="1525019" y="854659"/>
                </a:lnTo>
                <a:lnTo>
                  <a:pt x="1503838" y="854659"/>
                </a:lnTo>
                <a:cubicBezTo>
                  <a:pt x="1503838" y="861719"/>
                  <a:pt x="1493248" y="865250"/>
                  <a:pt x="1472067" y="865250"/>
                </a:cubicBezTo>
                <a:lnTo>
                  <a:pt x="1440296" y="854659"/>
                </a:lnTo>
                <a:cubicBezTo>
                  <a:pt x="1433235" y="847600"/>
                  <a:pt x="1424410" y="842304"/>
                  <a:pt x="1413820" y="838773"/>
                </a:cubicBezTo>
                <a:cubicBezTo>
                  <a:pt x="1403229" y="835244"/>
                  <a:pt x="1394404" y="833478"/>
                  <a:pt x="1387344" y="833478"/>
                </a:cubicBezTo>
                <a:lnTo>
                  <a:pt x="1292030" y="801707"/>
                </a:lnTo>
                <a:cubicBezTo>
                  <a:pt x="1292030" y="801707"/>
                  <a:pt x="1292030" y="798177"/>
                  <a:pt x="1292030" y="791117"/>
                </a:cubicBezTo>
                <a:lnTo>
                  <a:pt x="1270849" y="780526"/>
                </a:lnTo>
                <a:lnTo>
                  <a:pt x="1228487" y="769936"/>
                </a:lnTo>
                <a:cubicBezTo>
                  <a:pt x="1221427" y="769936"/>
                  <a:pt x="1217897" y="769936"/>
                  <a:pt x="1217897" y="769936"/>
                </a:cubicBezTo>
                <a:cubicBezTo>
                  <a:pt x="1217897" y="776996"/>
                  <a:pt x="1217897" y="782290"/>
                  <a:pt x="1217897" y="785821"/>
                </a:cubicBezTo>
                <a:cubicBezTo>
                  <a:pt x="1217897" y="789352"/>
                  <a:pt x="1221427" y="794648"/>
                  <a:pt x="1228487" y="801707"/>
                </a:cubicBezTo>
                <a:cubicBezTo>
                  <a:pt x="1242608" y="808767"/>
                  <a:pt x="1253199" y="814062"/>
                  <a:pt x="1260258" y="817592"/>
                </a:cubicBezTo>
                <a:cubicBezTo>
                  <a:pt x="1267319" y="821123"/>
                  <a:pt x="1270849" y="824652"/>
                  <a:pt x="1270849" y="828183"/>
                </a:cubicBezTo>
                <a:cubicBezTo>
                  <a:pt x="1270849" y="831713"/>
                  <a:pt x="1269084" y="831713"/>
                  <a:pt x="1265555" y="828183"/>
                </a:cubicBezTo>
                <a:cubicBezTo>
                  <a:pt x="1262023" y="824652"/>
                  <a:pt x="1249669" y="819357"/>
                  <a:pt x="1228487" y="812298"/>
                </a:cubicBezTo>
                <a:lnTo>
                  <a:pt x="1196717" y="791117"/>
                </a:lnTo>
                <a:cubicBezTo>
                  <a:pt x="1203777" y="791117"/>
                  <a:pt x="1207306" y="784057"/>
                  <a:pt x="1207306" y="769936"/>
                </a:cubicBezTo>
                <a:lnTo>
                  <a:pt x="1196717" y="759346"/>
                </a:lnTo>
                <a:lnTo>
                  <a:pt x="1196717" y="748755"/>
                </a:lnTo>
                <a:lnTo>
                  <a:pt x="1207306" y="748755"/>
                </a:lnTo>
                <a:cubicBezTo>
                  <a:pt x="1207306" y="748755"/>
                  <a:pt x="1205541" y="746990"/>
                  <a:pt x="1202011" y="743460"/>
                </a:cubicBezTo>
                <a:cubicBezTo>
                  <a:pt x="1198481" y="739930"/>
                  <a:pt x="1193186" y="738165"/>
                  <a:pt x="1186126" y="738165"/>
                </a:cubicBezTo>
                <a:cubicBezTo>
                  <a:pt x="1179066" y="731104"/>
                  <a:pt x="1172005" y="725809"/>
                  <a:pt x="1164945" y="722279"/>
                </a:cubicBezTo>
                <a:cubicBezTo>
                  <a:pt x="1157884" y="718748"/>
                  <a:pt x="1150825" y="716984"/>
                  <a:pt x="1143765" y="716984"/>
                </a:cubicBezTo>
                <a:lnTo>
                  <a:pt x="1122583" y="727574"/>
                </a:lnTo>
                <a:lnTo>
                  <a:pt x="1143765" y="727574"/>
                </a:lnTo>
                <a:lnTo>
                  <a:pt x="1164945" y="738165"/>
                </a:lnTo>
                <a:cubicBezTo>
                  <a:pt x="1179066" y="738165"/>
                  <a:pt x="1182596" y="745225"/>
                  <a:pt x="1175535" y="759346"/>
                </a:cubicBezTo>
                <a:cubicBezTo>
                  <a:pt x="1175535" y="759346"/>
                  <a:pt x="1164945" y="755815"/>
                  <a:pt x="1143765" y="748755"/>
                </a:cubicBezTo>
                <a:cubicBezTo>
                  <a:pt x="1129644" y="748755"/>
                  <a:pt x="1119053" y="748755"/>
                  <a:pt x="1111993" y="748755"/>
                </a:cubicBezTo>
                <a:lnTo>
                  <a:pt x="1133174" y="769936"/>
                </a:lnTo>
                <a:lnTo>
                  <a:pt x="1143765" y="769936"/>
                </a:lnTo>
                <a:lnTo>
                  <a:pt x="1154354" y="769936"/>
                </a:lnTo>
                <a:cubicBezTo>
                  <a:pt x="1161415" y="769936"/>
                  <a:pt x="1163179" y="771701"/>
                  <a:pt x="1159651" y="775231"/>
                </a:cubicBezTo>
                <a:cubicBezTo>
                  <a:pt x="1156119" y="778761"/>
                  <a:pt x="1157884" y="784057"/>
                  <a:pt x="1164945" y="791117"/>
                </a:cubicBezTo>
                <a:lnTo>
                  <a:pt x="1154354" y="791117"/>
                </a:lnTo>
                <a:lnTo>
                  <a:pt x="1133174" y="780526"/>
                </a:lnTo>
                <a:cubicBezTo>
                  <a:pt x="1133174" y="794648"/>
                  <a:pt x="1111993" y="791117"/>
                  <a:pt x="1069631" y="769936"/>
                </a:cubicBezTo>
                <a:cubicBezTo>
                  <a:pt x="1055511" y="762875"/>
                  <a:pt x="1046686" y="759346"/>
                  <a:pt x="1043155" y="759346"/>
                </a:cubicBezTo>
                <a:cubicBezTo>
                  <a:pt x="1039626" y="759346"/>
                  <a:pt x="1034330" y="755815"/>
                  <a:pt x="1027270" y="748755"/>
                </a:cubicBezTo>
                <a:lnTo>
                  <a:pt x="1037859" y="748755"/>
                </a:lnTo>
                <a:cubicBezTo>
                  <a:pt x="1037859" y="741694"/>
                  <a:pt x="1034330" y="738165"/>
                  <a:pt x="1027270" y="738165"/>
                </a:cubicBezTo>
                <a:cubicBezTo>
                  <a:pt x="1020210" y="738165"/>
                  <a:pt x="1016678" y="736400"/>
                  <a:pt x="1016678" y="732869"/>
                </a:cubicBezTo>
                <a:cubicBezTo>
                  <a:pt x="1016678" y="729338"/>
                  <a:pt x="1013149" y="724044"/>
                  <a:pt x="1006089" y="716984"/>
                </a:cubicBezTo>
                <a:cubicBezTo>
                  <a:pt x="999028" y="709923"/>
                  <a:pt x="988439" y="706394"/>
                  <a:pt x="974318" y="706394"/>
                </a:cubicBezTo>
                <a:lnTo>
                  <a:pt x="953137" y="706394"/>
                </a:lnTo>
                <a:cubicBezTo>
                  <a:pt x="953137" y="699334"/>
                  <a:pt x="949607" y="695803"/>
                  <a:pt x="942546" y="695803"/>
                </a:cubicBezTo>
                <a:close/>
                <a:moveTo>
                  <a:pt x="8673545" y="685213"/>
                </a:moveTo>
                <a:lnTo>
                  <a:pt x="8684137" y="695803"/>
                </a:lnTo>
                <a:cubicBezTo>
                  <a:pt x="8684137" y="695803"/>
                  <a:pt x="8680607" y="695803"/>
                  <a:pt x="8673545" y="695803"/>
                </a:cubicBezTo>
                <a:cubicBezTo>
                  <a:pt x="8673545" y="695803"/>
                  <a:pt x="8670016" y="695803"/>
                  <a:pt x="8662957" y="695803"/>
                </a:cubicBezTo>
                <a:cubicBezTo>
                  <a:pt x="8662957" y="688742"/>
                  <a:pt x="8666487" y="685213"/>
                  <a:pt x="8673545" y="685213"/>
                </a:cubicBezTo>
                <a:close/>
                <a:moveTo>
                  <a:pt x="8535871" y="685213"/>
                </a:moveTo>
                <a:lnTo>
                  <a:pt x="8567641" y="695803"/>
                </a:lnTo>
                <a:lnTo>
                  <a:pt x="8546462" y="702864"/>
                </a:lnTo>
                <a:lnTo>
                  <a:pt x="8546462" y="695803"/>
                </a:lnTo>
                <a:cubicBezTo>
                  <a:pt x="8532341" y="695803"/>
                  <a:pt x="8528810" y="692273"/>
                  <a:pt x="8535871" y="685213"/>
                </a:cubicBezTo>
                <a:close/>
                <a:moveTo>
                  <a:pt x="8207569" y="685213"/>
                </a:moveTo>
                <a:cubicBezTo>
                  <a:pt x="8200508" y="692273"/>
                  <a:pt x="8200508" y="695803"/>
                  <a:pt x="8207569" y="695803"/>
                </a:cubicBezTo>
                <a:cubicBezTo>
                  <a:pt x="8214629" y="695803"/>
                  <a:pt x="8218160" y="692273"/>
                  <a:pt x="8218160" y="685213"/>
                </a:cubicBezTo>
                <a:cubicBezTo>
                  <a:pt x="8211098" y="685213"/>
                  <a:pt x="8207569" y="685213"/>
                  <a:pt x="8207569" y="685213"/>
                </a:cubicBezTo>
                <a:close/>
                <a:moveTo>
                  <a:pt x="7974579" y="685213"/>
                </a:moveTo>
                <a:lnTo>
                  <a:pt x="7974579" y="695803"/>
                </a:lnTo>
                <a:cubicBezTo>
                  <a:pt x="7988700" y="695803"/>
                  <a:pt x="7995760" y="695803"/>
                  <a:pt x="7995760" y="695803"/>
                </a:cubicBezTo>
                <a:cubicBezTo>
                  <a:pt x="7995760" y="688742"/>
                  <a:pt x="7993994" y="685213"/>
                  <a:pt x="7990465" y="685213"/>
                </a:cubicBezTo>
                <a:cubicBezTo>
                  <a:pt x="7986935" y="685213"/>
                  <a:pt x="7981640" y="685213"/>
                  <a:pt x="7974579" y="685213"/>
                </a:cubicBezTo>
                <a:close/>
                <a:moveTo>
                  <a:pt x="1630923" y="685213"/>
                </a:moveTo>
                <a:cubicBezTo>
                  <a:pt x="1630923" y="692273"/>
                  <a:pt x="1634453" y="695803"/>
                  <a:pt x="1641514" y="695803"/>
                </a:cubicBezTo>
                <a:lnTo>
                  <a:pt x="1641514" y="685213"/>
                </a:lnTo>
                <a:close/>
                <a:moveTo>
                  <a:pt x="1164945" y="685213"/>
                </a:moveTo>
                <a:lnTo>
                  <a:pt x="1175535" y="695803"/>
                </a:lnTo>
                <a:cubicBezTo>
                  <a:pt x="1182596" y="688742"/>
                  <a:pt x="1182596" y="685213"/>
                  <a:pt x="1175535" y="685213"/>
                </a:cubicBezTo>
                <a:cubicBezTo>
                  <a:pt x="1175535" y="685213"/>
                  <a:pt x="1172005" y="685213"/>
                  <a:pt x="1164945" y="685213"/>
                </a:cubicBezTo>
                <a:close/>
                <a:moveTo>
                  <a:pt x="1037859" y="685213"/>
                </a:moveTo>
                <a:lnTo>
                  <a:pt x="1048450" y="706394"/>
                </a:lnTo>
                <a:cubicBezTo>
                  <a:pt x="1048450" y="706394"/>
                  <a:pt x="1048450" y="702863"/>
                  <a:pt x="1048450" y="695803"/>
                </a:cubicBezTo>
                <a:close/>
                <a:moveTo>
                  <a:pt x="455387" y="685213"/>
                </a:moveTo>
                <a:cubicBezTo>
                  <a:pt x="441266" y="685213"/>
                  <a:pt x="434206" y="688742"/>
                  <a:pt x="434206" y="695803"/>
                </a:cubicBezTo>
                <a:cubicBezTo>
                  <a:pt x="441266" y="709923"/>
                  <a:pt x="465977" y="716984"/>
                  <a:pt x="508339" y="716984"/>
                </a:cubicBezTo>
                <a:cubicBezTo>
                  <a:pt x="515400" y="716984"/>
                  <a:pt x="520695" y="716984"/>
                  <a:pt x="524224" y="716984"/>
                </a:cubicBezTo>
                <a:cubicBezTo>
                  <a:pt x="527755" y="716984"/>
                  <a:pt x="529521" y="720515"/>
                  <a:pt x="529521" y="727574"/>
                </a:cubicBezTo>
                <a:lnTo>
                  <a:pt x="550701" y="727574"/>
                </a:lnTo>
                <a:cubicBezTo>
                  <a:pt x="550701" y="720515"/>
                  <a:pt x="550701" y="716984"/>
                  <a:pt x="550701" y="716984"/>
                </a:cubicBezTo>
                <a:cubicBezTo>
                  <a:pt x="550701" y="709923"/>
                  <a:pt x="545405" y="706394"/>
                  <a:pt x="534816" y="706394"/>
                </a:cubicBezTo>
                <a:cubicBezTo>
                  <a:pt x="524224" y="706394"/>
                  <a:pt x="515400" y="702863"/>
                  <a:pt x="508339" y="695803"/>
                </a:cubicBezTo>
                <a:cubicBezTo>
                  <a:pt x="508339" y="695803"/>
                  <a:pt x="504809" y="695803"/>
                  <a:pt x="497749" y="695803"/>
                </a:cubicBezTo>
                <a:cubicBezTo>
                  <a:pt x="490689" y="695803"/>
                  <a:pt x="483629" y="695803"/>
                  <a:pt x="476569" y="695803"/>
                </a:cubicBezTo>
                <a:cubicBezTo>
                  <a:pt x="469508" y="695803"/>
                  <a:pt x="462448" y="692273"/>
                  <a:pt x="455387" y="685213"/>
                </a:cubicBezTo>
                <a:close/>
                <a:moveTo>
                  <a:pt x="8832403" y="674621"/>
                </a:moveTo>
                <a:cubicBezTo>
                  <a:pt x="8832403" y="681682"/>
                  <a:pt x="8832403" y="685213"/>
                  <a:pt x="8832403" y="685213"/>
                </a:cubicBezTo>
                <a:cubicBezTo>
                  <a:pt x="8825341" y="685213"/>
                  <a:pt x="8821812" y="685213"/>
                  <a:pt x="8821812" y="685213"/>
                </a:cubicBezTo>
                <a:close/>
                <a:moveTo>
                  <a:pt x="1607094" y="658738"/>
                </a:moveTo>
                <a:cubicBezTo>
                  <a:pt x="1605330" y="658738"/>
                  <a:pt x="1602682" y="660502"/>
                  <a:pt x="1599152" y="664031"/>
                </a:cubicBezTo>
                <a:lnTo>
                  <a:pt x="1599152" y="674621"/>
                </a:lnTo>
                <a:cubicBezTo>
                  <a:pt x="1606212" y="674621"/>
                  <a:pt x="1609742" y="672857"/>
                  <a:pt x="1609742" y="669327"/>
                </a:cubicBezTo>
                <a:cubicBezTo>
                  <a:pt x="1609742" y="665796"/>
                  <a:pt x="1609742" y="664031"/>
                  <a:pt x="1609742" y="664031"/>
                </a:cubicBezTo>
                <a:cubicBezTo>
                  <a:pt x="1609742" y="660502"/>
                  <a:pt x="1608859" y="658738"/>
                  <a:pt x="1607094" y="658738"/>
                </a:cubicBezTo>
                <a:close/>
                <a:moveTo>
                  <a:pt x="8673545" y="642851"/>
                </a:moveTo>
                <a:lnTo>
                  <a:pt x="8684137" y="642851"/>
                </a:lnTo>
                <a:lnTo>
                  <a:pt x="8673545" y="653442"/>
                </a:lnTo>
                <a:close/>
                <a:moveTo>
                  <a:pt x="783690" y="632261"/>
                </a:moveTo>
                <a:lnTo>
                  <a:pt x="804871" y="642851"/>
                </a:lnTo>
                <a:cubicBezTo>
                  <a:pt x="818991" y="656971"/>
                  <a:pt x="826051" y="664031"/>
                  <a:pt x="826051" y="664031"/>
                </a:cubicBezTo>
                <a:cubicBezTo>
                  <a:pt x="833112" y="664031"/>
                  <a:pt x="841936" y="665796"/>
                  <a:pt x="852528" y="669327"/>
                </a:cubicBezTo>
                <a:cubicBezTo>
                  <a:pt x="863118" y="672857"/>
                  <a:pt x="868414" y="678152"/>
                  <a:pt x="868414" y="685213"/>
                </a:cubicBezTo>
                <a:cubicBezTo>
                  <a:pt x="868414" y="692273"/>
                  <a:pt x="857823" y="692273"/>
                  <a:pt x="836642" y="685213"/>
                </a:cubicBezTo>
                <a:cubicBezTo>
                  <a:pt x="815462" y="678152"/>
                  <a:pt x="801341" y="669327"/>
                  <a:pt x="794281" y="658736"/>
                </a:cubicBezTo>
                <a:cubicBezTo>
                  <a:pt x="787220" y="648146"/>
                  <a:pt x="783690" y="642851"/>
                  <a:pt x="783690" y="642851"/>
                </a:cubicBezTo>
                <a:lnTo>
                  <a:pt x="783690" y="653442"/>
                </a:lnTo>
                <a:cubicBezTo>
                  <a:pt x="797810" y="653442"/>
                  <a:pt x="794281" y="656971"/>
                  <a:pt x="773099" y="664031"/>
                </a:cubicBezTo>
                <a:lnTo>
                  <a:pt x="783690" y="674621"/>
                </a:lnTo>
                <a:cubicBezTo>
                  <a:pt x="826051" y="702863"/>
                  <a:pt x="854293" y="709923"/>
                  <a:pt x="868414" y="695803"/>
                </a:cubicBezTo>
                <a:cubicBezTo>
                  <a:pt x="868414" y="695803"/>
                  <a:pt x="870178" y="697567"/>
                  <a:pt x="873709" y="701098"/>
                </a:cubicBezTo>
                <a:cubicBezTo>
                  <a:pt x="877238" y="704629"/>
                  <a:pt x="882534" y="706394"/>
                  <a:pt x="889594" y="706394"/>
                </a:cubicBezTo>
                <a:lnTo>
                  <a:pt x="900185" y="706394"/>
                </a:lnTo>
                <a:lnTo>
                  <a:pt x="900185" y="695803"/>
                </a:lnTo>
                <a:lnTo>
                  <a:pt x="889594" y="706394"/>
                </a:lnTo>
                <a:lnTo>
                  <a:pt x="879003" y="685213"/>
                </a:lnTo>
                <a:lnTo>
                  <a:pt x="900185" y="685213"/>
                </a:lnTo>
                <a:cubicBezTo>
                  <a:pt x="907245" y="685213"/>
                  <a:pt x="909009" y="681682"/>
                  <a:pt x="905480" y="674621"/>
                </a:cubicBezTo>
                <a:cubicBezTo>
                  <a:pt x="901951" y="667562"/>
                  <a:pt x="900185" y="664031"/>
                  <a:pt x="900185" y="664031"/>
                </a:cubicBezTo>
                <a:cubicBezTo>
                  <a:pt x="900185" y="664031"/>
                  <a:pt x="903715" y="664031"/>
                  <a:pt x="910775" y="664031"/>
                </a:cubicBezTo>
                <a:cubicBezTo>
                  <a:pt x="917836" y="664031"/>
                  <a:pt x="921366" y="667562"/>
                  <a:pt x="921366" y="674621"/>
                </a:cubicBezTo>
                <a:lnTo>
                  <a:pt x="931956" y="685213"/>
                </a:lnTo>
                <a:cubicBezTo>
                  <a:pt x="939016" y="685213"/>
                  <a:pt x="942546" y="685213"/>
                  <a:pt x="942546" y="685213"/>
                </a:cubicBezTo>
                <a:cubicBezTo>
                  <a:pt x="949607" y="685213"/>
                  <a:pt x="961961" y="686978"/>
                  <a:pt x="979613" y="690507"/>
                </a:cubicBezTo>
                <a:cubicBezTo>
                  <a:pt x="997263" y="694038"/>
                  <a:pt x="1009619" y="695803"/>
                  <a:pt x="1016678" y="695803"/>
                </a:cubicBezTo>
                <a:lnTo>
                  <a:pt x="1006089" y="674621"/>
                </a:lnTo>
                <a:cubicBezTo>
                  <a:pt x="984908" y="674621"/>
                  <a:pt x="967257" y="671092"/>
                  <a:pt x="953137" y="664031"/>
                </a:cubicBezTo>
                <a:cubicBezTo>
                  <a:pt x="946076" y="664031"/>
                  <a:pt x="937251" y="662267"/>
                  <a:pt x="926661" y="658736"/>
                </a:cubicBezTo>
                <a:cubicBezTo>
                  <a:pt x="916070" y="655207"/>
                  <a:pt x="907245" y="653442"/>
                  <a:pt x="900185" y="653442"/>
                </a:cubicBezTo>
                <a:cubicBezTo>
                  <a:pt x="886065" y="653442"/>
                  <a:pt x="877238" y="651677"/>
                  <a:pt x="873709" y="648146"/>
                </a:cubicBezTo>
                <a:cubicBezTo>
                  <a:pt x="870178" y="644615"/>
                  <a:pt x="861353" y="642851"/>
                  <a:pt x="847233" y="642851"/>
                </a:cubicBezTo>
                <a:lnTo>
                  <a:pt x="826051" y="632261"/>
                </a:lnTo>
                <a:lnTo>
                  <a:pt x="804871" y="632261"/>
                </a:lnTo>
                <a:close/>
                <a:moveTo>
                  <a:pt x="296531" y="613727"/>
                </a:moveTo>
                <a:cubicBezTo>
                  <a:pt x="298296" y="613727"/>
                  <a:pt x="300060" y="614611"/>
                  <a:pt x="301826" y="616375"/>
                </a:cubicBezTo>
                <a:cubicBezTo>
                  <a:pt x="305356" y="619905"/>
                  <a:pt x="307121" y="621670"/>
                  <a:pt x="307121" y="621670"/>
                </a:cubicBezTo>
                <a:lnTo>
                  <a:pt x="296531" y="621670"/>
                </a:lnTo>
                <a:cubicBezTo>
                  <a:pt x="289471" y="621670"/>
                  <a:pt x="287706" y="619905"/>
                  <a:pt x="291235" y="616375"/>
                </a:cubicBezTo>
                <a:cubicBezTo>
                  <a:pt x="293001" y="614611"/>
                  <a:pt x="294766" y="613727"/>
                  <a:pt x="296531" y="613727"/>
                </a:cubicBezTo>
                <a:close/>
                <a:moveTo>
                  <a:pt x="730738" y="611080"/>
                </a:moveTo>
                <a:cubicBezTo>
                  <a:pt x="730738" y="611080"/>
                  <a:pt x="734268" y="614611"/>
                  <a:pt x="741329" y="621670"/>
                </a:cubicBezTo>
                <a:cubicBezTo>
                  <a:pt x="741329" y="621670"/>
                  <a:pt x="744858" y="621670"/>
                  <a:pt x="751919" y="621670"/>
                </a:cubicBezTo>
                <a:lnTo>
                  <a:pt x="741329" y="611080"/>
                </a:lnTo>
                <a:cubicBezTo>
                  <a:pt x="734268" y="611080"/>
                  <a:pt x="730738" y="611080"/>
                  <a:pt x="730738" y="611080"/>
                </a:cubicBezTo>
                <a:close/>
                <a:moveTo>
                  <a:pt x="8006350" y="589899"/>
                </a:moveTo>
                <a:lnTo>
                  <a:pt x="8016942" y="600490"/>
                </a:lnTo>
                <a:cubicBezTo>
                  <a:pt x="8038123" y="607549"/>
                  <a:pt x="8048712" y="607549"/>
                  <a:pt x="8048712" y="600490"/>
                </a:cubicBezTo>
                <a:cubicBezTo>
                  <a:pt x="8048712" y="593430"/>
                  <a:pt x="8043417" y="589899"/>
                  <a:pt x="8032827" y="589899"/>
                </a:cubicBezTo>
                <a:cubicBezTo>
                  <a:pt x="8022237" y="589899"/>
                  <a:pt x="8016942" y="589899"/>
                  <a:pt x="8016942" y="589899"/>
                </a:cubicBezTo>
                <a:close/>
                <a:moveTo>
                  <a:pt x="667195" y="589899"/>
                </a:moveTo>
                <a:lnTo>
                  <a:pt x="656605" y="600490"/>
                </a:lnTo>
                <a:cubicBezTo>
                  <a:pt x="663665" y="600490"/>
                  <a:pt x="670726" y="596959"/>
                  <a:pt x="677786" y="589899"/>
                </a:cubicBezTo>
                <a:close/>
                <a:moveTo>
                  <a:pt x="487158" y="589899"/>
                </a:moveTo>
                <a:cubicBezTo>
                  <a:pt x="487158" y="596959"/>
                  <a:pt x="490689" y="600490"/>
                  <a:pt x="497749" y="600490"/>
                </a:cubicBezTo>
                <a:lnTo>
                  <a:pt x="497749" y="589899"/>
                </a:lnTo>
                <a:cubicBezTo>
                  <a:pt x="497749" y="589899"/>
                  <a:pt x="494218" y="589899"/>
                  <a:pt x="487158" y="589899"/>
                </a:cubicBezTo>
                <a:close/>
                <a:moveTo>
                  <a:pt x="8377016" y="579309"/>
                </a:moveTo>
                <a:lnTo>
                  <a:pt x="8398196" y="589899"/>
                </a:lnTo>
                <a:lnTo>
                  <a:pt x="8387606" y="589899"/>
                </a:lnTo>
                <a:close/>
                <a:moveTo>
                  <a:pt x="465977" y="579309"/>
                </a:moveTo>
                <a:lnTo>
                  <a:pt x="465977" y="589899"/>
                </a:lnTo>
                <a:cubicBezTo>
                  <a:pt x="473037" y="589899"/>
                  <a:pt x="476569" y="589899"/>
                  <a:pt x="476569" y="589899"/>
                </a:cubicBezTo>
                <a:cubicBezTo>
                  <a:pt x="476569" y="582838"/>
                  <a:pt x="473037" y="579309"/>
                  <a:pt x="465977" y="579309"/>
                </a:cubicBezTo>
                <a:close/>
                <a:moveTo>
                  <a:pt x="8324064" y="558128"/>
                </a:moveTo>
                <a:cubicBezTo>
                  <a:pt x="8324064" y="558128"/>
                  <a:pt x="8327593" y="559892"/>
                  <a:pt x="8334654" y="563423"/>
                </a:cubicBezTo>
                <a:cubicBezTo>
                  <a:pt x="8341714" y="566953"/>
                  <a:pt x="8345244" y="568718"/>
                  <a:pt x="8345244" y="568718"/>
                </a:cubicBezTo>
                <a:lnTo>
                  <a:pt x="8334654" y="568718"/>
                </a:lnTo>
                <a:close/>
                <a:moveTo>
                  <a:pt x="931956" y="558128"/>
                </a:moveTo>
                <a:cubicBezTo>
                  <a:pt x="931956" y="565188"/>
                  <a:pt x="931956" y="568718"/>
                  <a:pt x="931956" y="568718"/>
                </a:cubicBezTo>
                <a:cubicBezTo>
                  <a:pt x="939016" y="568718"/>
                  <a:pt x="942546" y="568718"/>
                  <a:pt x="942546" y="568718"/>
                </a:cubicBezTo>
                <a:cubicBezTo>
                  <a:pt x="942546" y="568718"/>
                  <a:pt x="942546" y="572248"/>
                  <a:pt x="942546" y="579309"/>
                </a:cubicBezTo>
                <a:cubicBezTo>
                  <a:pt x="935486" y="579309"/>
                  <a:pt x="924895" y="579309"/>
                  <a:pt x="910775" y="579309"/>
                </a:cubicBezTo>
                <a:lnTo>
                  <a:pt x="889594" y="579309"/>
                </a:lnTo>
                <a:lnTo>
                  <a:pt x="910775" y="589899"/>
                </a:lnTo>
                <a:cubicBezTo>
                  <a:pt x="917836" y="589899"/>
                  <a:pt x="924895" y="589899"/>
                  <a:pt x="931956" y="589899"/>
                </a:cubicBezTo>
                <a:lnTo>
                  <a:pt x="942546" y="600490"/>
                </a:lnTo>
                <a:cubicBezTo>
                  <a:pt x="949607" y="593430"/>
                  <a:pt x="953137" y="589899"/>
                  <a:pt x="953137" y="589899"/>
                </a:cubicBezTo>
                <a:cubicBezTo>
                  <a:pt x="953137" y="589899"/>
                  <a:pt x="953137" y="593430"/>
                  <a:pt x="953137" y="600490"/>
                </a:cubicBezTo>
                <a:lnTo>
                  <a:pt x="974318" y="600490"/>
                </a:lnTo>
                <a:cubicBezTo>
                  <a:pt x="988439" y="600490"/>
                  <a:pt x="995498" y="604019"/>
                  <a:pt x="995498" y="611080"/>
                </a:cubicBezTo>
                <a:cubicBezTo>
                  <a:pt x="995498" y="611080"/>
                  <a:pt x="997263" y="611080"/>
                  <a:pt x="1000795" y="611080"/>
                </a:cubicBezTo>
                <a:cubicBezTo>
                  <a:pt x="1004323" y="611080"/>
                  <a:pt x="1009619" y="611080"/>
                  <a:pt x="1016678" y="611080"/>
                </a:cubicBezTo>
                <a:lnTo>
                  <a:pt x="1016678" y="621670"/>
                </a:lnTo>
                <a:lnTo>
                  <a:pt x="1006089" y="632261"/>
                </a:lnTo>
                <a:cubicBezTo>
                  <a:pt x="1013149" y="639321"/>
                  <a:pt x="1023740" y="642851"/>
                  <a:pt x="1037859" y="642851"/>
                </a:cubicBezTo>
                <a:cubicBezTo>
                  <a:pt x="1044920" y="642851"/>
                  <a:pt x="1050215" y="644615"/>
                  <a:pt x="1053747" y="648146"/>
                </a:cubicBezTo>
                <a:cubicBezTo>
                  <a:pt x="1057275" y="651677"/>
                  <a:pt x="1059041" y="653442"/>
                  <a:pt x="1059041" y="653442"/>
                </a:cubicBezTo>
                <a:cubicBezTo>
                  <a:pt x="1066101" y="653442"/>
                  <a:pt x="1069631" y="653442"/>
                  <a:pt x="1069631" y="653442"/>
                </a:cubicBezTo>
                <a:lnTo>
                  <a:pt x="1069631" y="642851"/>
                </a:lnTo>
                <a:lnTo>
                  <a:pt x="1059041" y="632261"/>
                </a:lnTo>
                <a:lnTo>
                  <a:pt x="1111993" y="653442"/>
                </a:lnTo>
                <a:cubicBezTo>
                  <a:pt x="1111993" y="660501"/>
                  <a:pt x="1111993" y="664031"/>
                  <a:pt x="1111993" y="664031"/>
                </a:cubicBezTo>
                <a:cubicBezTo>
                  <a:pt x="1111993" y="664031"/>
                  <a:pt x="1115523" y="664031"/>
                  <a:pt x="1122583" y="664031"/>
                </a:cubicBezTo>
                <a:cubicBezTo>
                  <a:pt x="1122583" y="656971"/>
                  <a:pt x="1129644" y="655207"/>
                  <a:pt x="1143765" y="658736"/>
                </a:cubicBezTo>
                <a:cubicBezTo>
                  <a:pt x="1157884" y="662267"/>
                  <a:pt x="1168475" y="664031"/>
                  <a:pt x="1175535" y="664031"/>
                </a:cubicBezTo>
                <a:cubicBezTo>
                  <a:pt x="1175535" y="664031"/>
                  <a:pt x="1175535" y="667562"/>
                  <a:pt x="1175535" y="674621"/>
                </a:cubicBezTo>
                <a:cubicBezTo>
                  <a:pt x="1182596" y="674621"/>
                  <a:pt x="1186126" y="674621"/>
                  <a:pt x="1186126" y="674621"/>
                </a:cubicBezTo>
                <a:lnTo>
                  <a:pt x="1217897" y="685213"/>
                </a:lnTo>
                <a:lnTo>
                  <a:pt x="1260258" y="695803"/>
                </a:lnTo>
                <a:cubicBezTo>
                  <a:pt x="1274379" y="702863"/>
                  <a:pt x="1302621" y="709923"/>
                  <a:pt x="1344982" y="716984"/>
                </a:cubicBezTo>
                <a:cubicBezTo>
                  <a:pt x="1352042" y="716984"/>
                  <a:pt x="1355573" y="720515"/>
                  <a:pt x="1355573" y="727574"/>
                </a:cubicBezTo>
                <a:cubicBezTo>
                  <a:pt x="1355573" y="727574"/>
                  <a:pt x="1362633" y="729338"/>
                  <a:pt x="1376752" y="732869"/>
                </a:cubicBezTo>
                <a:cubicBezTo>
                  <a:pt x="1390874" y="736400"/>
                  <a:pt x="1408525" y="741694"/>
                  <a:pt x="1429704" y="748755"/>
                </a:cubicBezTo>
                <a:cubicBezTo>
                  <a:pt x="1472067" y="762875"/>
                  <a:pt x="1498544" y="771701"/>
                  <a:pt x="1509133" y="775231"/>
                </a:cubicBezTo>
                <a:cubicBezTo>
                  <a:pt x="1519723" y="778761"/>
                  <a:pt x="1537375" y="784057"/>
                  <a:pt x="1562085" y="791117"/>
                </a:cubicBezTo>
                <a:cubicBezTo>
                  <a:pt x="1586796" y="798177"/>
                  <a:pt x="1602682" y="801707"/>
                  <a:pt x="1609742" y="801707"/>
                </a:cubicBezTo>
                <a:cubicBezTo>
                  <a:pt x="1637984" y="815827"/>
                  <a:pt x="1662694" y="822888"/>
                  <a:pt x="1683875" y="822888"/>
                </a:cubicBezTo>
                <a:lnTo>
                  <a:pt x="1673285" y="812298"/>
                </a:lnTo>
                <a:lnTo>
                  <a:pt x="1715646" y="833478"/>
                </a:lnTo>
                <a:lnTo>
                  <a:pt x="1726237" y="844069"/>
                </a:lnTo>
                <a:lnTo>
                  <a:pt x="1745300" y="834538"/>
                </a:lnTo>
                <a:lnTo>
                  <a:pt x="1747418" y="834803"/>
                </a:lnTo>
                <a:cubicBezTo>
                  <a:pt x="1750947" y="835685"/>
                  <a:pt x="1754477" y="837009"/>
                  <a:pt x="1758008" y="838773"/>
                </a:cubicBezTo>
                <a:cubicBezTo>
                  <a:pt x="1765068" y="842304"/>
                  <a:pt x="1772128" y="845834"/>
                  <a:pt x="1779189" y="849365"/>
                </a:cubicBezTo>
                <a:cubicBezTo>
                  <a:pt x="1786249" y="852894"/>
                  <a:pt x="1793309" y="854659"/>
                  <a:pt x="1800370" y="854659"/>
                </a:cubicBezTo>
                <a:cubicBezTo>
                  <a:pt x="1814491" y="854659"/>
                  <a:pt x="1830377" y="856423"/>
                  <a:pt x="1848026" y="859954"/>
                </a:cubicBezTo>
                <a:cubicBezTo>
                  <a:pt x="1865678" y="863485"/>
                  <a:pt x="1876268" y="867015"/>
                  <a:pt x="1879797" y="870544"/>
                </a:cubicBezTo>
                <a:cubicBezTo>
                  <a:pt x="1883329" y="874075"/>
                  <a:pt x="1892153" y="875840"/>
                  <a:pt x="1906274" y="875840"/>
                </a:cubicBezTo>
                <a:cubicBezTo>
                  <a:pt x="1913334" y="875840"/>
                  <a:pt x="1918628" y="877605"/>
                  <a:pt x="1922160" y="881135"/>
                </a:cubicBezTo>
                <a:cubicBezTo>
                  <a:pt x="1925689" y="884665"/>
                  <a:pt x="1927455" y="886431"/>
                  <a:pt x="1927455" y="886431"/>
                </a:cubicBezTo>
                <a:lnTo>
                  <a:pt x="1938045" y="886431"/>
                </a:lnTo>
                <a:cubicBezTo>
                  <a:pt x="1938045" y="893490"/>
                  <a:pt x="1948635" y="897021"/>
                  <a:pt x="1969816" y="897021"/>
                </a:cubicBezTo>
                <a:lnTo>
                  <a:pt x="2001587" y="897021"/>
                </a:lnTo>
                <a:lnTo>
                  <a:pt x="1980407" y="886431"/>
                </a:lnTo>
                <a:cubicBezTo>
                  <a:pt x="1966286" y="879371"/>
                  <a:pt x="1952166" y="874075"/>
                  <a:pt x="1938045" y="870544"/>
                </a:cubicBezTo>
                <a:cubicBezTo>
                  <a:pt x="1923924" y="867015"/>
                  <a:pt x="1913334" y="865250"/>
                  <a:pt x="1906274" y="865250"/>
                </a:cubicBezTo>
                <a:cubicBezTo>
                  <a:pt x="1906274" y="858190"/>
                  <a:pt x="1902744" y="854659"/>
                  <a:pt x="1895684" y="854659"/>
                </a:cubicBezTo>
                <a:lnTo>
                  <a:pt x="1832141" y="833478"/>
                </a:lnTo>
                <a:cubicBezTo>
                  <a:pt x="1825080" y="833478"/>
                  <a:pt x="1816256" y="829948"/>
                  <a:pt x="1805665" y="822888"/>
                </a:cubicBezTo>
                <a:cubicBezTo>
                  <a:pt x="1795074" y="815827"/>
                  <a:pt x="1786249" y="812298"/>
                  <a:pt x="1779189" y="812298"/>
                </a:cubicBezTo>
                <a:cubicBezTo>
                  <a:pt x="1772128" y="812298"/>
                  <a:pt x="1763304" y="810533"/>
                  <a:pt x="1752713" y="807002"/>
                </a:cubicBezTo>
                <a:cubicBezTo>
                  <a:pt x="1742122" y="803471"/>
                  <a:pt x="1733297" y="801707"/>
                  <a:pt x="1726237" y="801707"/>
                </a:cubicBezTo>
                <a:cubicBezTo>
                  <a:pt x="1705056" y="794648"/>
                  <a:pt x="1680345" y="785821"/>
                  <a:pt x="1652104" y="775231"/>
                </a:cubicBezTo>
                <a:cubicBezTo>
                  <a:pt x="1623863" y="764640"/>
                  <a:pt x="1606212" y="759346"/>
                  <a:pt x="1599152" y="759346"/>
                </a:cubicBezTo>
                <a:cubicBezTo>
                  <a:pt x="1599152" y="759346"/>
                  <a:pt x="1595621" y="759346"/>
                  <a:pt x="1588562" y="759346"/>
                </a:cubicBezTo>
                <a:lnTo>
                  <a:pt x="1514429" y="727574"/>
                </a:lnTo>
                <a:cubicBezTo>
                  <a:pt x="1514429" y="727574"/>
                  <a:pt x="1512663" y="727574"/>
                  <a:pt x="1509133" y="727574"/>
                </a:cubicBezTo>
                <a:cubicBezTo>
                  <a:pt x="1505604" y="727574"/>
                  <a:pt x="1500308" y="724044"/>
                  <a:pt x="1493248" y="716984"/>
                </a:cubicBezTo>
                <a:lnTo>
                  <a:pt x="1472067" y="716984"/>
                </a:lnTo>
                <a:cubicBezTo>
                  <a:pt x="1457946" y="716984"/>
                  <a:pt x="1450886" y="713453"/>
                  <a:pt x="1450886" y="706394"/>
                </a:cubicBezTo>
                <a:lnTo>
                  <a:pt x="1355573" y="674621"/>
                </a:lnTo>
                <a:cubicBezTo>
                  <a:pt x="1348512" y="674621"/>
                  <a:pt x="1343217" y="674621"/>
                  <a:pt x="1339688" y="674621"/>
                </a:cubicBezTo>
                <a:cubicBezTo>
                  <a:pt x="1336156" y="674621"/>
                  <a:pt x="1334392" y="671092"/>
                  <a:pt x="1334392" y="664031"/>
                </a:cubicBezTo>
                <a:cubicBezTo>
                  <a:pt x="1327331" y="664031"/>
                  <a:pt x="1322036" y="665796"/>
                  <a:pt x="1318506" y="669327"/>
                </a:cubicBezTo>
                <a:cubicBezTo>
                  <a:pt x="1314975" y="672857"/>
                  <a:pt x="1309681" y="672857"/>
                  <a:pt x="1302621" y="669327"/>
                </a:cubicBezTo>
                <a:cubicBezTo>
                  <a:pt x="1295560" y="665796"/>
                  <a:pt x="1292030" y="660501"/>
                  <a:pt x="1292030" y="653442"/>
                </a:cubicBezTo>
                <a:cubicBezTo>
                  <a:pt x="1292030" y="653442"/>
                  <a:pt x="1288500" y="653442"/>
                  <a:pt x="1281440" y="653442"/>
                </a:cubicBezTo>
                <a:lnTo>
                  <a:pt x="1270849" y="653442"/>
                </a:lnTo>
                <a:lnTo>
                  <a:pt x="1260258" y="642851"/>
                </a:lnTo>
                <a:lnTo>
                  <a:pt x="1249669" y="642851"/>
                </a:lnTo>
                <a:lnTo>
                  <a:pt x="1239078" y="653442"/>
                </a:lnTo>
                <a:lnTo>
                  <a:pt x="1228487" y="653442"/>
                </a:lnTo>
                <a:cubicBezTo>
                  <a:pt x="1193186" y="646382"/>
                  <a:pt x="1168475" y="635790"/>
                  <a:pt x="1154354" y="621670"/>
                </a:cubicBezTo>
                <a:lnTo>
                  <a:pt x="1196717" y="632261"/>
                </a:lnTo>
                <a:cubicBezTo>
                  <a:pt x="1203777" y="632261"/>
                  <a:pt x="1207306" y="632261"/>
                  <a:pt x="1207306" y="632261"/>
                </a:cubicBezTo>
                <a:lnTo>
                  <a:pt x="1186126" y="611080"/>
                </a:lnTo>
                <a:lnTo>
                  <a:pt x="1175535" y="611080"/>
                </a:lnTo>
                <a:cubicBezTo>
                  <a:pt x="1175535" y="611080"/>
                  <a:pt x="1172005" y="609315"/>
                  <a:pt x="1164945" y="605784"/>
                </a:cubicBezTo>
                <a:cubicBezTo>
                  <a:pt x="1157884" y="602255"/>
                  <a:pt x="1154354" y="600490"/>
                  <a:pt x="1154354" y="600490"/>
                </a:cubicBezTo>
                <a:cubicBezTo>
                  <a:pt x="1133174" y="600490"/>
                  <a:pt x="1119053" y="596959"/>
                  <a:pt x="1111993" y="589899"/>
                </a:cubicBezTo>
                <a:cubicBezTo>
                  <a:pt x="1104932" y="582838"/>
                  <a:pt x="1097872" y="579309"/>
                  <a:pt x="1090813" y="579309"/>
                </a:cubicBezTo>
                <a:lnTo>
                  <a:pt x="1101402" y="600490"/>
                </a:lnTo>
                <a:cubicBezTo>
                  <a:pt x="1122583" y="607549"/>
                  <a:pt x="1133174" y="614611"/>
                  <a:pt x="1133174" y="621670"/>
                </a:cubicBezTo>
                <a:cubicBezTo>
                  <a:pt x="1133174" y="628730"/>
                  <a:pt x="1129644" y="628730"/>
                  <a:pt x="1122583" y="621670"/>
                </a:cubicBezTo>
                <a:lnTo>
                  <a:pt x="1101402" y="621670"/>
                </a:lnTo>
                <a:cubicBezTo>
                  <a:pt x="1094343" y="621670"/>
                  <a:pt x="1089046" y="618140"/>
                  <a:pt x="1085517" y="611080"/>
                </a:cubicBezTo>
                <a:cubicBezTo>
                  <a:pt x="1081986" y="604019"/>
                  <a:pt x="1074928" y="600490"/>
                  <a:pt x="1064336" y="600490"/>
                </a:cubicBezTo>
                <a:cubicBezTo>
                  <a:pt x="1053747" y="600490"/>
                  <a:pt x="1051980" y="596959"/>
                  <a:pt x="1059041" y="589899"/>
                </a:cubicBezTo>
                <a:lnTo>
                  <a:pt x="1037859" y="568718"/>
                </a:lnTo>
                <a:lnTo>
                  <a:pt x="1027270" y="579309"/>
                </a:lnTo>
                <a:lnTo>
                  <a:pt x="1016678" y="589899"/>
                </a:lnTo>
                <a:cubicBezTo>
                  <a:pt x="1009619" y="582838"/>
                  <a:pt x="997263" y="575778"/>
                  <a:pt x="979613" y="568718"/>
                </a:cubicBezTo>
                <a:cubicBezTo>
                  <a:pt x="961961" y="561659"/>
                  <a:pt x="949607" y="558128"/>
                  <a:pt x="942546" y="558128"/>
                </a:cubicBezTo>
                <a:close/>
                <a:moveTo>
                  <a:pt x="7929570" y="554817"/>
                </a:moveTo>
                <a:cubicBezTo>
                  <a:pt x="7924274" y="555260"/>
                  <a:pt x="7918098" y="556363"/>
                  <a:pt x="7911038" y="558128"/>
                </a:cubicBezTo>
                <a:lnTo>
                  <a:pt x="7932219" y="568718"/>
                </a:lnTo>
                <a:lnTo>
                  <a:pt x="7953398" y="568718"/>
                </a:lnTo>
                <a:cubicBezTo>
                  <a:pt x="7953398" y="558128"/>
                  <a:pt x="7945456" y="553494"/>
                  <a:pt x="7929570" y="554817"/>
                </a:cubicBezTo>
                <a:close/>
                <a:moveTo>
                  <a:pt x="7847494" y="547538"/>
                </a:moveTo>
                <a:cubicBezTo>
                  <a:pt x="7847494" y="547538"/>
                  <a:pt x="7851024" y="551067"/>
                  <a:pt x="7858085" y="558128"/>
                </a:cubicBezTo>
                <a:cubicBezTo>
                  <a:pt x="7865146" y="558128"/>
                  <a:pt x="7872205" y="554597"/>
                  <a:pt x="7879267" y="547538"/>
                </a:cubicBezTo>
                <a:lnTo>
                  <a:pt x="7858085" y="547538"/>
                </a:lnTo>
                <a:cubicBezTo>
                  <a:pt x="7851024" y="547538"/>
                  <a:pt x="7847494" y="547538"/>
                  <a:pt x="7847494" y="547538"/>
                </a:cubicBezTo>
                <a:close/>
                <a:moveTo>
                  <a:pt x="1016678" y="547538"/>
                </a:moveTo>
                <a:lnTo>
                  <a:pt x="1027270" y="558128"/>
                </a:lnTo>
                <a:lnTo>
                  <a:pt x="1037859" y="547538"/>
                </a:lnTo>
                <a:cubicBezTo>
                  <a:pt x="1037859" y="547538"/>
                  <a:pt x="1030799" y="547538"/>
                  <a:pt x="1016678" y="547538"/>
                </a:cubicBezTo>
                <a:close/>
                <a:moveTo>
                  <a:pt x="7834257" y="542242"/>
                </a:moveTo>
                <a:cubicBezTo>
                  <a:pt x="7832493" y="542242"/>
                  <a:pt x="7829844" y="544007"/>
                  <a:pt x="7826313" y="547538"/>
                </a:cubicBezTo>
                <a:lnTo>
                  <a:pt x="7836904" y="547538"/>
                </a:lnTo>
                <a:cubicBezTo>
                  <a:pt x="7836904" y="544007"/>
                  <a:pt x="7836022" y="542242"/>
                  <a:pt x="7834257" y="542242"/>
                </a:cubicBezTo>
                <a:close/>
                <a:moveTo>
                  <a:pt x="828700" y="540919"/>
                </a:moveTo>
                <a:cubicBezTo>
                  <a:pt x="826934" y="540036"/>
                  <a:pt x="826051" y="540477"/>
                  <a:pt x="826051" y="542242"/>
                </a:cubicBezTo>
                <a:cubicBezTo>
                  <a:pt x="826051" y="545772"/>
                  <a:pt x="829582" y="551067"/>
                  <a:pt x="836642" y="558128"/>
                </a:cubicBezTo>
                <a:cubicBezTo>
                  <a:pt x="843703" y="565188"/>
                  <a:pt x="854293" y="565188"/>
                  <a:pt x="868414" y="558128"/>
                </a:cubicBezTo>
                <a:cubicBezTo>
                  <a:pt x="875474" y="558128"/>
                  <a:pt x="875474" y="554597"/>
                  <a:pt x="868414" y="547538"/>
                </a:cubicBezTo>
                <a:cubicBezTo>
                  <a:pt x="861353" y="547538"/>
                  <a:pt x="850763" y="547538"/>
                  <a:pt x="836642" y="547538"/>
                </a:cubicBezTo>
                <a:cubicBezTo>
                  <a:pt x="833112" y="544007"/>
                  <a:pt x="830464" y="541801"/>
                  <a:pt x="828700" y="540919"/>
                </a:cubicBezTo>
                <a:close/>
                <a:moveTo>
                  <a:pt x="8271112" y="536947"/>
                </a:moveTo>
                <a:cubicBezTo>
                  <a:pt x="8271112" y="536947"/>
                  <a:pt x="8274641" y="540477"/>
                  <a:pt x="8281702" y="547538"/>
                </a:cubicBezTo>
                <a:lnTo>
                  <a:pt x="8271112" y="547538"/>
                </a:lnTo>
                <a:close/>
                <a:moveTo>
                  <a:pt x="900185" y="536947"/>
                </a:moveTo>
                <a:lnTo>
                  <a:pt x="910775" y="558128"/>
                </a:lnTo>
                <a:cubicBezTo>
                  <a:pt x="910775" y="558128"/>
                  <a:pt x="914305" y="558128"/>
                  <a:pt x="921366" y="558128"/>
                </a:cubicBezTo>
                <a:cubicBezTo>
                  <a:pt x="914305" y="558128"/>
                  <a:pt x="910775" y="554597"/>
                  <a:pt x="910775" y="547538"/>
                </a:cubicBezTo>
                <a:cubicBezTo>
                  <a:pt x="910775" y="540477"/>
                  <a:pt x="907245" y="536947"/>
                  <a:pt x="900185" y="536947"/>
                </a:cubicBezTo>
                <a:close/>
                <a:moveTo>
                  <a:pt x="7794542" y="526357"/>
                </a:moveTo>
                <a:lnTo>
                  <a:pt x="7794542" y="536947"/>
                </a:lnTo>
                <a:lnTo>
                  <a:pt x="7805134" y="526357"/>
                </a:lnTo>
                <a:cubicBezTo>
                  <a:pt x="7798072" y="526357"/>
                  <a:pt x="7794542" y="526357"/>
                  <a:pt x="7794542" y="526357"/>
                </a:cubicBezTo>
                <a:close/>
                <a:moveTo>
                  <a:pt x="957108" y="519737"/>
                </a:moveTo>
                <a:cubicBezTo>
                  <a:pt x="954462" y="520620"/>
                  <a:pt x="953137" y="522827"/>
                  <a:pt x="953137" y="526357"/>
                </a:cubicBezTo>
                <a:lnTo>
                  <a:pt x="939016" y="526357"/>
                </a:lnTo>
                <a:lnTo>
                  <a:pt x="974318" y="547538"/>
                </a:lnTo>
                <a:cubicBezTo>
                  <a:pt x="974318" y="547538"/>
                  <a:pt x="976082" y="544007"/>
                  <a:pt x="979613" y="536947"/>
                </a:cubicBezTo>
                <a:cubicBezTo>
                  <a:pt x="983142" y="529886"/>
                  <a:pt x="979613" y="524592"/>
                  <a:pt x="969022" y="521061"/>
                </a:cubicBezTo>
                <a:cubicBezTo>
                  <a:pt x="963727" y="519296"/>
                  <a:pt x="959756" y="518855"/>
                  <a:pt x="957108" y="519737"/>
                </a:cubicBezTo>
                <a:close/>
                <a:moveTo>
                  <a:pt x="7900446" y="515766"/>
                </a:moveTo>
                <a:lnTo>
                  <a:pt x="7911038" y="526357"/>
                </a:lnTo>
                <a:cubicBezTo>
                  <a:pt x="7911038" y="526357"/>
                  <a:pt x="7911038" y="522826"/>
                  <a:pt x="7911038" y="515766"/>
                </a:cubicBezTo>
                <a:cubicBezTo>
                  <a:pt x="7903976" y="515766"/>
                  <a:pt x="7900446" y="515766"/>
                  <a:pt x="7900446" y="515766"/>
                </a:cubicBezTo>
                <a:close/>
                <a:moveTo>
                  <a:pt x="921366" y="515766"/>
                </a:moveTo>
                <a:lnTo>
                  <a:pt x="930190" y="521061"/>
                </a:lnTo>
                <a:lnTo>
                  <a:pt x="929308" y="518414"/>
                </a:lnTo>
                <a:cubicBezTo>
                  <a:pt x="927544" y="516649"/>
                  <a:pt x="924896" y="515766"/>
                  <a:pt x="921366" y="515766"/>
                </a:cubicBezTo>
                <a:close/>
                <a:moveTo>
                  <a:pt x="7921627" y="494584"/>
                </a:moveTo>
                <a:lnTo>
                  <a:pt x="7942808" y="515766"/>
                </a:lnTo>
                <a:lnTo>
                  <a:pt x="7942808" y="505176"/>
                </a:lnTo>
                <a:cubicBezTo>
                  <a:pt x="7935748" y="505176"/>
                  <a:pt x="7932219" y="503411"/>
                  <a:pt x="7932219" y="499880"/>
                </a:cubicBezTo>
                <a:cubicBezTo>
                  <a:pt x="7932219" y="496351"/>
                  <a:pt x="7928688" y="494584"/>
                  <a:pt x="7921627" y="494584"/>
                </a:cubicBezTo>
                <a:close/>
                <a:moveTo>
                  <a:pt x="7646278" y="494584"/>
                </a:moveTo>
                <a:cubicBezTo>
                  <a:pt x="7653338" y="501645"/>
                  <a:pt x="7656867" y="505176"/>
                  <a:pt x="7656867" y="505176"/>
                </a:cubicBezTo>
                <a:cubicBezTo>
                  <a:pt x="7663928" y="505176"/>
                  <a:pt x="7663928" y="501645"/>
                  <a:pt x="7656867" y="494584"/>
                </a:cubicBezTo>
                <a:cubicBezTo>
                  <a:pt x="7649807" y="494584"/>
                  <a:pt x="7646278" y="494584"/>
                  <a:pt x="7646278" y="494584"/>
                </a:cubicBezTo>
                <a:close/>
                <a:moveTo>
                  <a:pt x="444797" y="494584"/>
                </a:moveTo>
                <a:cubicBezTo>
                  <a:pt x="451857" y="494584"/>
                  <a:pt x="458918" y="494584"/>
                  <a:pt x="465977" y="494584"/>
                </a:cubicBezTo>
                <a:cubicBezTo>
                  <a:pt x="473037" y="494584"/>
                  <a:pt x="476569" y="498115"/>
                  <a:pt x="476569" y="505176"/>
                </a:cubicBezTo>
                <a:lnTo>
                  <a:pt x="476569" y="515766"/>
                </a:lnTo>
                <a:cubicBezTo>
                  <a:pt x="476569" y="515766"/>
                  <a:pt x="473037" y="512236"/>
                  <a:pt x="465977" y="505176"/>
                </a:cubicBezTo>
                <a:cubicBezTo>
                  <a:pt x="458918" y="505176"/>
                  <a:pt x="448327" y="505176"/>
                  <a:pt x="434206" y="505176"/>
                </a:cubicBezTo>
                <a:close/>
                <a:moveTo>
                  <a:pt x="614243" y="483994"/>
                </a:moveTo>
                <a:cubicBezTo>
                  <a:pt x="614243" y="491055"/>
                  <a:pt x="612478" y="494584"/>
                  <a:pt x="608947" y="494584"/>
                </a:cubicBezTo>
                <a:cubicBezTo>
                  <a:pt x="605418" y="494584"/>
                  <a:pt x="603653" y="492820"/>
                  <a:pt x="603653" y="489290"/>
                </a:cubicBezTo>
                <a:cubicBezTo>
                  <a:pt x="603653" y="485759"/>
                  <a:pt x="607183" y="483994"/>
                  <a:pt x="614243" y="483994"/>
                </a:cubicBezTo>
                <a:close/>
                <a:moveTo>
                  <a:pt x="296531" y="483994"/>
                </a:moveTo>
                <a:cubicBezTo>
                  <a:pt x="310652" y="483994"/>
                  <a:pt x="323008" y="485759"/>
                  <a:pt x="333597" y="489290"/>
                </a:cubicBezTo>
                <a:cubicBezTo>
                  <a:pt x="344187" y="492820"/>
                  <a:pt x="354778" y="496351"/>
                  <a:pt x="365368" y="499880"/>
                </a:cubicBezTo>
                <a:cubicBezTo>
                  <a:pt x="375959" y="503411"/>
                  <a:pt x="381254" y="506940"/>
                  <a:pt x="381254" y="510471"/>
                </a:cubicBezTo>
                <a:cubicBezTo>
                  <a:pt x="381254" y="514001"/>
                  <a:pt x="379489" y="515766"/>
                  <a:pt x="375959" y="515766"/>
                </a:cubicBezTo>
                <a:cubicBezTo>
                  <a:pt x="372429" y="515766"/>
                  <a:pt x="367133" y="515766"/>
                  <a:pt x="360074" y="515766"/>
                </a:cubicBezTo>
                <a:lnTo>
                  <a:pt x="338893" y="515766"/>
                </a:lnTo>
                <a:lnTo>
                  <a:pt x="317712" y="505176"/>
                </a:lnTo>
                <a:cubicBezTo>
                  <a:pt x="317712" y="505176"/>
                  <a:pt x="315946" y="503411"/>
                  <a:pt x="312416" y="499880"/>
                </a:cubicBezTo>
                <a:cubicBezTo>
                  <a:pt x="308887" y="496351"/>
                  <a:pt x="303592" y="494584"/>
                  <a:pt x="296531" y="494584"/>
                </a:cubicBezTo>
                <a:close/>
                <a:moveTo>
                  <a:pt x="773099" y="481642"/>
                </a:moveTo>
                <a:lnTo>
                  <a:pt x="782367" y="482671"/>
                </a:lnTo>
                <a:lnTo>
                  <a:pt x="783690" y="483994"/>
                </a:lnTo>
                <a:cubicBezTo>
                  <a:pt x="776630" y="483994"/>
                  <a:pt x="773099" y="483994"/>
                  <a:pt x="773099" y="483994"/>
                </a:cubicBezTo>
                <a:close/>
                <a:moveTo>
                  <a:pt x="7762772" y="473405"/>
                </a:moveTo>
                <a:lnTo>
                  <a:pt x="7773361" y="483994"/>
                </a:lnTo>
                <a:lnTo>
                  <a:pt x="7805134" y="483994"/>
                </a:lnTo>
                <a:cubicBezTo>
                  <a:pt x="7805134" y="483994"/>
                  <a:pt x="7801604" y="482230"/>
                  <a:pt x="7794542" y="478699"/>
                </a:cubicBezTo>
                <a:cubicBezTo>
                  <a:pt x="7787482" y="475169"/>
                  <a:pt x="7783952" y="473405"/>
                  <a:pt x="7783952" y="473405"/>
                </a:cubicBezTo>
                <a:close/>
                <a:moveTo>
                  <a:pt x="667195" y="473405"/>
                </a:moveTo>
                <a:cubicBezTo>
                  <a:pt x="667195" y="480463"/>
                  <a:pt x="670726" y="483994"/>
                  <a:pt x="677786" y="483994"/>
                </a:cubicBezTo>
                <a:lnTo>
                  <a:pt x="688377" y="473405"/>
                </a:lnTo>
                <a:cubicBezTo>
                  <a:pt x="681316" y="473405"/>
                  <a:pt x="676020" y="473405"/>
                  <a:pt x="672491" y="473405"/>
                </a:cubicBezTo>
                <a:cubicBezTo>
                  <a:pt x="668962" y="473405"/>
                  <a:pt x="667195" y="473405"/>
                  <a:pt x="667195" y="473405"/>
                </a:cubicBezTo>
                <a:close/>
                <a:moveTo>
                  <a:pt x="582473" y="473405"/>
                </a:moveTo>
                <a:cubicBezTo>
                  <a:pt x="589533" y="473405"/>
                  <a:pt x="593062" y="473405"/>
                  <a:pt x="593062" y="473405"/>
                </a:cubicBezTo>
                <a:cubicBezTo>
                  <a:pt x="593062" y="473405"/>
                  <a:pt x="593062" y="476934"/>
                  <a:pt x="593062" y="483994"/>
                </a:cubicBezTo>
                <a:cubicBezTo>
                  <a:pt x="593062" y="483994"/>
                  <a:pt x="589533" y="483994"/>
                  <a:pt x="582473" y="483994"/>
                </a:cubicBezTo>
                <a:close/>
                <a:moveTo>
                  <a:pt x="773099" y="452224"/>
                </a:moveTo>
                <a:lnTo>
                  <a:pt x="783690" y="462813"/>
                </a:lnTo>
                <a:cubicBezTo>
                  <a:pt x="797810" y="462813"/>
                  <a:pt x="804871" y="464578"/>
                  <a:pt x="804871" y="468109"/>
                </a:cubicBezTo>
                <a:cubicBezTo>
                  <a:pt x="804871" y="464578"/>
                  <a:pt x="808401" y="462813"/>
                  <a:pt x="815462" y="462813"/>
                </a:cubicBezTo>
                <a:close/>
                <a:moveTo>
                  <a:pt x="487158" y="441632"/>
                </a:moveTo>
                <a:lnTo>
                  <a:pt x="561291" y="462813"/>
                </a:lnTo>
                <a:cubicBezTo>
                  <a:pt x="554231" y="469874"/>
                  <a:pt x="547170" y="469874"/>
                  <a:pt x="540110" y="462813"/>
                </a:cubicBezTo>
                <a:cubicBezTo>
                  <a:pt x="533049" y="462813"/>
                  <a:pt x="527755" y="461049"/>
                  <a:pt x="524224" y="457519"/>
                </a:cubicBezTo>
                <a:cubicBezTo>
                  <a:pt x="520695" y="453988"/>
                  <a:pt x="515400" y="452224"/>
                  <a:pt x="508339" y="452224"/>
                </a:cubicBezTo>
                <a:cubicBezTo>
                  <a:pt x="501279" y="452224"/>
                  <a:pt x="494218" y="448693"/>
                  <a:pt x="487158" y="441632"/>
                </a:cubicBezTo>
                <a:close/>
                <a:moveTo>
                  <a:pt x="730738" y="431043"/>
                </a:moveTo>
                <a:cubicBezTo>
                  <a:pt x="737799" y="431043"/>
                  <a:pt x="743095" y="432807"/>
                  <a:pt x="746624" y="436338"/>
                </a:cubicBezTo>
                <a:cubicBezTo>
                  <a:pt x="750153" y="439868"/>
                  <a:pt x="751919" y="441632"/>
                  <a:pt x="751919" y="441632"/>
                </a:cubicBezTo>
                <a:lnTo>
                  <a:pt x="751919" y="431043"/>
                </a:lnTo>
                <a:close/>
                <a:moveTo>
                  <a:pt x="646015" y="420453"/>
                </a:moveTo>
                <a:cubicBezTo>
                  <a:pt x="646015" y="427512"/>
                  <a:pt x="646015" y="431043"/>
                  <a:pt x="646015" y="431043"/>
                </a:cubicBezTo>
                <a:lnTo>
                  <a:pt x="656605" y="420453"/>
                </a:lnTo>
                <a:cubicBezTo>
                  <a:pt x="656605" y="420453"/>
                  <a:pt x="653074" y="420453"/>
                  <a:pt x="646015" y="420453"/>
                </a:cubicBezTo>
                <a:close/>
                <a:moveTo>
                  <a:pt x="593062" y="409861"/>
                </a:moveTo>
                <a:cubicBezTo>
                  <a:pt x="593062" y="409861"/>
                  <a:pt x="593062" y="413392"/>
                  <a:pt x="593062" y="420453"/>
                </a:cubicBezTo>
                <a:lnTo>
                  <a:pt x="614243" y="420453"/>
                </a:lnTo>
                <a:lnTo>
                  <a:pt x="603653" y="409861"/>
                </a:lnTo>
                <a:lnTo>
                  <a:pt x="598357" y="409861"/>
                </a:lnTo>
                <a:close/>
                <a:moveTo>
                  <a:pt x="614243" y="388680"/>
                </a:moveTo>
                <a:cubicBezTo>
                  <a:pt x="607183" y="388680"/>
                  <a:pt x="603653" y="392211"/>
                  <a:pt x="603653" y="399272"/>
                </a:cubicBezTo>
                <a:cubicBezTo>
                  <a:pt x="610713" y="399272"/>
                  <a:pt x="614243" y="399272"/>
                  <a:pt x="614243" y="399272"/>
                </a:cubicBezTo>
                <a:close/>
                <a:moveTo>
                  <a:pt x="402435" y="388680"/>
                </a:moveTo>
                <a:cubicBezTo>
                  <a:pt x="409496" y="388680"/>
                  <a:pt x="416556" y="392211"/>
                  <a:pt x="423617" y="399272"/>
                </a:cubicBezTo>
                <a:cubicBezTo>
                  <a:pt x="430676" y="406332"/>
                  <a:pt x="434206" y="409861"/>
                  <a:pt x="434206" y="409861"/>
                </a:cubicBezTo>
                <a:lnTo>
                  <a:pt x="444797" y="420453"/>
                </a:lnTo>
                <a:lnTo>
                  <a:pt x="465977" y="431043"/>
                </a:lnTo>
                <a:cubicBezTo>
                  <a:pt x="451857" y="431043"/>
                  <a:pt x="444797" y="429278"/>
                  <a:pt x="444797" y="425747"/>
                </a:cubicBezTo>
                <a:cubicBezTo>
                  <a:pt x="444797" y="422217"/>
                  <a:pt x="441266" y="420453"/>
                  <a:pt x="434206" y="420453"/>
                </a:cubicBezTo>
                <a:lnTo>
                  <a:pt x="381254" y="399272"/>
                </a:lnTo>
                <a:cubicBezTo>
                  <a:pt x="388314" y="392211"/>
                  <a:pt x="395375" y="388680"/>
                  <a:pt x="402435" y="388680"/>
                </a:cubicBezTo>
                <a:close/>
                <a:moveTo>
                  <a:pt x="0" y="388680"/>
                </a:moveTo>
                <a:lnTo>
                  <a:pt x="10590" y="388680"/>
                </a:lnTo>
                <a:lnTo>
                  <a:pt x="10590" y="399272"/>
                </a:lnTo>
                <a:cubicBezTo>
                  <a:pt x="10590" y="399272"/>
                  <a:pt x="8825" y="397507"/>
                  <a:pt x="5295" y="393976"/>
                </a:cubicBezTo>
                <a:cubicBezTo>
                  <a:pt x="1765" y="390445"/>
                  <a:pt x="0" y="388680"/>
                  <a:pt x="0" y="388680"/>
                </a:cubicBezTo>
                <a:close/>
                <a:moveTo>
                  <a:pt x="542759" y="383386"/>
                </a:moveTo>
                <a:cubicBezTo>
                  <a:pt x="540994" y="383386"/>
                  <a:pt x="540110" y="385151"/>
                  <a:pt x="540110" y="388680"/>
                </a:cubicBezTo>
                <a:lnTo>
                  <a:pt x="550701" y="388680"/>
                </a:lnTo>
                <a:cubicBezTo>
                  <a:pt x="547170" y="385151"/>
                  <a:pt x="544523" y="383386"/>
                  <a:pt x="542759" y="383386"/>
                </a:cubicBezTo>
                <a:close/>
                <a:moveTo>
                  <a:pt x="413026" y="367501"/>
                </a:moveTo>
                <a:cubicBezTo>
                  <a:pt x="420085" y="367501"/>
                  <a:pt x="427145" y="371030"/>
                  <a:pt x="434206" y="378091"/>
                </a:cubicBezTo>
                <a:cubicBezTo>
                  <a:pt x="413026" y="378091"/>
                  <a:pt x="402435" y="376326"/>
                  <a:pt x="402435" y="372795"/>
                </a:cubicBezTo>
                <a:cubicBezTo>
                  <a:pt x="402435" y="369265"/>
                  <a:pt x="405964" y="367501"/>
                  <a:pt x="413026" y="367501"/>
                </a:cubicBezTo>
                <a:close/>
                <a:moveTo>
                  <a:pt x="338893" y="367501"/>
                </a:moveTo>
                <a:lnTo>
                  <a:pt x="360074" y="367501"/>
                </a:lnTo>
                <a:cubicBezTo>
                  <a:pt x="367133" y="374560"/>
                  <a:pt x="372429" y="379855"/>
                  <a:pt x="375959" y="383386"/>
                </a:cubicBezTo>
                <a:cubicBezTo>
                  <a:pt x="379489" y="386916"/>
                  <a:pt x="381254" y="388680"/>
                  <a:pt x="381254" y="388680"/>
                </a:cubicBezTo>
                <a:lnTo>
                  <a:pt x="360074" y="388680"/>
                </a:lnTo>
                <a:cubicBezTo>
                  <a:pt x="360074" y="381621"/>
                  <a:pt x="356544" y="378091"/>
                  <a:pt x="349483" y="378091"/>
                </a:cubicBezTo>
                <a:lnTo>
                  <a:pt x="338893" y="378091"/>
                </a:lnTo>
                <a:cubicBezTo>
                  <a:pt x="345953" y="378091"/>
                  <a:pt x="345953" y="374560"/>
                  <a:pt x="338893" y="367501"/>
                </a:cubicBezTo>
                <a:close/>
                <a:moveTo>
                  <a:pt x="370664" y="356909"/>
                </a:moveTo>
                <a:cubicBezTo>
                  <a:pt x="377724" y="363970"/>
                  <a:pt x="377724" y="367501"/>
                  <a:pt x="370664" y="367501"/>
                </a:cubicBezTo>
                <a:cubicBezTo>
                  <a:pt x="363604" y="367501"/>
                  <a:pt x="360074" y="365736"/>
                  <a:pt x="360074" y="362205"/>
                </a:cubicBezTo>
                <a:cubicBezTo>
                  <a:pt x="360074" y="358674"/>
                  <a:pt x="363604" y="356909"/>
                  <a:pt x="370664" y="356909"/>
                </a:cubicBezTo>
                <a:close/>
                <a:moveTo>
                  <a:pt x="7508601" y="335728"/>
                </a:moveTo>
                <a:lnTo>
                  <a:pt x="7508601" y="346320"/>
                </a:lnTo>
                <a:lnTo>
                  <a:pt x="7498011" y="346320"/>
                </a:lnTo>
                <a:close/>
                <a:moveTo>
                  <a:pt x="476569" y="335728"/>
                </a:moveTo>
                <a:lnTo>
                  <a:pt x="476569" y="346320"/>
                </a:lnTo>
                <a:cubicBezTo>
                  <a:pt x="483629" y="353380"/>
                  <a:pt x="488924" y="356909"/>
                  <a:pt x="492453" y="356909"/>
                </a:cubicBezTo>
                <a:cubicBezTo>
                  <a:pt x="495984" y="356909"/>
                  <a:pt x="497749" y="353380"/>
                  <a:pt x="497749" y="346320"/>
                </a:cubicBezTo>
                <a:lnTo>
                  <a:pt x="487158" y="335728"/>
                </a:lnTo>
                <a:cubicBezTo>
                  <a:pt x="480097" y="335728"/>
                  <a:pt x="476569" y="335728"/>
                  <a:pt x="476569" y="335728"/>
                </a:cubicBezTo>
                <a:close/>
                <a:moveTo>
                  <a:pt x="532167" y="330434"/>
                </a:moveTo>
                <a:cubicBezTo>
                  <a:pt x="530402" y="330434"/>
                  <a:pt x="529521" y="332199"/>
                  <a:pt x="529521" y="335728"/>
                </a:cubicBezTo>
                <a:lnTo>
                  <a:pt x="540110" y="335728"/>
                </a:lnTo>
                <a:cubicBezTo>
                  <a:pt x="536581" y="332199"/>
                  <a:pt x="533933" y="330434"/>
                  <a:pt x="532167" y="330434"/>
                </a:cubicBezTo>
                <a:close/>
                <a:moveTo>
                  <a:pt x="497749" y="325139"/>
                </a:moveTo>
                <a:lnTo>
                  <a:pt x="508339" y="335728"/>
                </a:lnTo>
                <a:cubicBezTo>
                  <a:pt x="508339" y="335728"/>
                  <a:pt x="508339" y="332199"/>
                  <a:pt x="508339" y="325139"/>
                </a:cubicBezTo>
                <a:close/>
                <a:moveTo>
                  <a:pt x="413026" y="293368"/>
                </a:moveTo>
                <a:cubicBezTo>
                  <a:pt x="420085" y="300428"/>
                  <a:pt x="423617" y="303957"/>
                  <a:pt x="423617" y="303957"/>
                </a:cubicBezTo>
                <a:cubicBezTo>
                  <a:pt x="423617" y="303957"/>
                  <a:pt x="421851" y="303957"/>
                  <a:pt x="418320" y="303957"/>
                </a:cubicBezTo>
                <a:cubicBezTo>
                  <a:pt x="414791" y="303957"/>
                  <a:pt x="411260" y="303957"/>
                  <a:pt x="407730" y="303957"/>
                </a:cubicBezTo>
                <a:cubicBezTo>
                  <a:pt x="404200" y="303957"/>
                  <a:pt x="402435" y="302193"/>
                  <a:pt x="402435" y="298662"/>
                </a:cubicBezTo>
                <a:cubicBezTo>
                  <a:pt x="402435" y="295132"/>
                  <a:pt x="405964" y="293368"/>
                  <a:pt x="413026" y="293368"/>
                </a:cubicBezTo>
                <a:close/>
                <a:moveTo>
                  <a:pt x="275350" y="282776"/>
                </a:moveTo>
                <a:cubicBezTo>
                  <a:pt x="275350" y="282776"/>
                  <a:pt x="282411" y="282776"/>
                  <a:pt x="296531" y="282776"/>
                </a:cubicBezTo>
                <a:lnTo>
                  <a:pt x="296531" y="293368"/>
                </a:lnTo>
                <a:cubicBezTo>
                  <a:pt x="282411" y="293368"/>
                  <a:pt x="275350" y="289837"/>
                  <a:pt x="275350" y="282776"/>
                </a:cubicBezTo>
                <a:close/>
                <a:moveTo>
                  <a:pt x="643367" y="256301"/>
                </a:moveTo>
                <a:cubicBezTo>
                  <a:pt x="641603" y="256301"/>
                  <a:pt x="638955" y="258066"/>
                  <a:pt x="635425" y="261597"/>
                </a:cubicBezTo>
                <a:cubicBezTo>
                  <a:pt x="635425" y="261597"/>
                  <a:pt x="635425" y="263361"/>
                  <a:pt x="635425" y="266891"/>
                </a:cubicBezTo>
                <a:cubicBezTo>
                  <a:pt x="635425" y="270422"/>
                  <a:pt x="631895" y="272186"/>
                  <a:pt x="624833" y="272186"/>
                </a:cubicBezTo>
                <a:cubicBezTo>
                  <a:pt x="610713" y="272186"/>
                  <a:pt x="614243" y="275717"/>
                  <a:pt x="635425" y="282776"/>
                </a:cubicBezTo>
                <a:cubicBezTo>
                  <a:pt x="642485" y="282776"/>
                  <a:pt x="656605" y="286307"/>
                  <a:pt x="677786" y="293368"/>
                </a:cubicBezTo>
                <a:lnTo>
                  <a:pt x="720147" y="293368"/>
                </a:lnTo>
                <a:cubicBezTo>
                  <a:pt x="713087" y="286307"/>
                  <a:pt x="691905" y="279247"/>
                  <a:pt x="656605" y="272186"/>
                </a:cubicBezTo>
                <a:cubicBezTo>
                  <a:pt x="649545" y="272186"/>
                  <a:pt x="644249" y="272186"/>
                  <a:pt x="640720" y="272186"/>
                </a:cubicBezTo>
                <a:cubicBezTo>
                  <a:pt x="637189" y="272186"/>
                  <a:pt x="638953" y="268656"/>
                  <a:pt x="646015" y="261597"/>
                </a:cubicBezTo>
                <a:cubicBezTo>
                  <a:pt x="646015" y="258066"/>
                  <a:pt x="645131" y="256301"/>
                  <a:pt x="643367" y="256301"/>
                </a:cubicBezTo>
                <a:close/>
                <a:moveTo>
                  <a:pt x="7212070" y="240416"/>
                </a:moveTo>
                <a:cubicBezTo>
                  <a:pt x="7212070" y="240416"/>
                  <a:pt x="7213836" y="242180"/>
                  <a:pt x="7217366" y="245710"/>
                </a:cubicBezTo>
                <a:cubicBezTo>
                  <a:pt x="7220895" y="249241"/>
                  <a:pt x="7222660" y="251005"/>
                  <a:pt x="7222660" y="251005"/>
                </a:cubicBezTo>
                <a:lnTo>
                  <a:pt x="7222660" y="240416"/>
                </a:lnTo>
                <a:close/>
                <a:moveTo>
                  <a:pt x="21179" y="240416"/>
                </a:moveTo>
                <a:lnTo>
                  <a:pt x="31771" y="240416"/>
                </a:lnTo>
                <a:lnTo>
                  <a:pt x="31771" y="251005"/>
                </a:lnTo>
                <a:close/>
                <a:moveTo>
                  <a:pt x="529521" y="229824"/>
                </a:moveTo>
                <a:lnTo>
                  <a:pt x="550701" y="240416"/>
                </a:lnTo>
                <a:cubicBezTo>
                  <a:pt x="550701" y="233355"/>
                  <a:pt x="548937" y="229824"/>
                  <a:pt x="545405" y="229824"/>
                </a:cubicBezTo>
                <a:cubicBezTo>
                  <a:pt x="541876" y="229824"/>
                  <a:pt x="536581" y="229824"/>
                  <a:pt x="529521" y="229824"/>
                </a:cubicBezTo>
                <a:close/>
                <a:moveTo>
                  <a:pt x="42361" y="219234"/>
                </a:moveTo>
                <a:lnTo>
                  <a:pt x="52952" y="229824"/>
                </a:lnTo>
                <a:lnTo>
                  <a:pt x="42361" y="229824"/>
                </a:lnTo>
                <a:cubicBezTo>
                  <a:pt x="35300" y="222765"/>
                  <a:pt x="35300" y="219234"/>
                  <a:pt x="42361" y="219234"/>
                </a:cubicBezTo>
                <a:close/>
                <a:moveTo>
                  <a:pt x="455387" y="208645"/>
                </a:moveTo>
                <a:cubicBezTo>
                  <a:pt x="441266" y="208645"/>
                  <a:pt x="434206" y="210409"/>
                  <a:pt x="434206" y="213939"/>
                </a:cubicBezTo>
                <a:cubicBezTo>
                  <a:pt x="434206" y="217470"/>
                  <a:pt x="437737" y="222765"/>
                  <a:pt x="444797" y="229824"/>
                </a:cubicBezTo>
                <a:cubicBezTo>
                  <a:pt x="451857" y="222765"/>
                  <a:pt x="462448" y="219234"/>
                  <a:pt x="476569" y="219234"/>
                </a:cubicBezTo>
                <a:cubicBezTo>
                  <a:pt x="476569" y="219234"/>
                  <a:pt x="476569" y="217470"/>
                  <a:pt x="476569" y="213939"/>
                </a:cubicBezTo>
                <a:cubicBezTo>
                  <a:pt x="476569" y="210409"/>
                  <a:pt x="469508" y="208645"/>
                  <a:pt x="455387" y="208645"/>
                </a:cubicBezTo>
                <a:close/>
                <a:moveTo>
                  <a:pt x="317712" y="198053"/>
                </a:moveTo>
                <a:lnTo>
                  <a:pt x="349483" y="208645"/>
                </a:lnTo>
                <a:cubicBezTo>
                  <a:pt x="370664" y="215704"/>
                  <a:pt x="381254" y="219234"/>
                  <a:pt x="381254" y="219234"/>
                </a:cubicBezTo>
                <a:cubicBezTo>
                  <a:pt x="381254" y="205114"/>
                  <a:pt x="363604" y="198053"/>
                  <a:pt x="328302" y="198053"/>
                </a:cubicBezTo>
                <a:close/>
                <a:moveTo>
                  <a:pt x="296531" y="187463"/>
                </a:moveTo>
                <a:lnTo>
                  <a:pt x="307121" y="198053"/>
                </a:lnTo>
                <a:lnTo>
                  <a:pt x="307121" y="187463"/>
                </a:lnTo>
                <a:cubicBezTo>
                  <a:pt x="307121" y="187463"/>
                  <a:pt x="303592" y="187463"/>
                  <a:pt x="296531" y="187463"/>
                </a:cubicBezTo>
                <a:close/>
                <a:moveTo>
                  <a:pt x="476569" y="166282"/>
                </a:moveTo>
                <a:lnTo>
                  <a:pt x="476569" y="176872"/>
                </a:lnTo>
                <a:cubicBezTo>
                  <a:pt x="483629" y="176872"/>
                  <a:pt x="490689" y="176872"/>
                  <a:pt x="497749" y="176872"/>
                </a:cubicBezTo>
                <a:lnTo>
                  <a:pt x="487158" y="166282"/>
                </a:lnTo>
                <a:cubicBezTo>
                  <a:pt x="480097" y="166282"/>
                  <a:pt x="476569" y="166282"/>
                  <a:pt x="476569" y="166282"/>
                </a:cubicBezTo>
                <a:close/>
                <a:moveTo>
                  <a:pt x="7137937" y="155691"/>
                </a:moveTo>
                <a:lnTo>
                  <a:pt x="7159118" y="176872"/>
                </a:lnTo>
                <a:cubicBezTo>
                  <a:pt x="7152058" y="183933"/>
                  <a:pt x="7144997" y="180403"/>
                  <a:pt x="7137937" y="166282"/>
                </a:cubicBezTo>
                <a:cubicBezTo>
                  <a:pt x="7137937" y="166282"/>
                  <a:pt x="7137937" y="162751"/>
                  <a:pt x="7137937" y="155691"/>
                </a:cubicBezTo>
                <a:close/>
                <a:moveTo>
                  <a:pt x="7042622" y="155691"/>
                </a:moveTo>
                <a:cubicBezTo>
                  <a:pt x="7042622" y="155691"/>
                  <a:pt x="7046154" y="155691"/>
                  <a:pt x="7053214" y="155691"/>
                </a:cubicBezTo>
                <a:cubicBezTo>
                  <a:pt x="7060274" y="155691"/>
                  <a:pt x="7063804" y="157457"/>
                  <a:pt x="7063804" y="160987"/>
                </a:cubicBezTo>
                <a:cubicBezTo>
                  <a:pt x="7063804" y="164518"/>
                  <a:pt x="7056744" y="166282"/>
                  <a:pt x="7042622" y="166282"/>
                </a:cubicBezTo>
                <a:cubicBezTo>
                  <a:pt x="7035562" y="166282"/>
                  <a:pt x="7032033" y="164518"/>
                  <a:pt x="7032033" y="160987"/>
                </a:cubicBezTo>
                <a:cubicBezTo>
                  <a:pt x="7032033" y="157457"/>
                  <a:pt x="7035562" y="155691"/>
                  <a:pt x="7042622" y="155691"/>
                </a:cubicBezTo>
                <a:close/>
                <a:moveTo>
                  <a:pt x="7053214" y="123920"/>
                </a:moveTo>
                <a:lnTo>
                  <a:pt x="7116756" y="145101"/>
                </a:lnTo>
                <a:lnTo>
                  <a:pt x="7084985" y="145101"/>
                </a:lnTo>
                <a:cubicBezTo>
                  <a:pt x="7063804" y="138041"/>
                  <a:pt x="7053214" y="130981"/>
                  <a:pt x="7053214" y="123920"/>
                </a:cubicBezTo>
                <a:close/>
                <a:moveTo>
                  <a:pt x="6979081" y="102739"/>
                </a:moveTo>
                <a:lnTo>
                  <a:pt x="6989670" y="102739"/>
                </a:lnTo>
                <a:cubicBezTo>
                  <a:pt x="6989670" y="102739"/>
                  <a:pt x="6989670" y="106270"/>
                  <a:pt x="6989670" y="113330"/>
                </a:cubicBezTo>
                <a:cubicBezTo>
                  <a:pt x="6982610" y="113330"/>
                  <a:pt x="6979081" y="109799"/>
                  <a:pt x="6979081" y="102739"/>
                </a:cubicBezTo>
                <a:close/>
                <a:moveTo>
                  <a:pt x="64866" y="96121"/>
                </a:moveTo>
                <a:cubicBezTo>
                  <a:pt x="69278" y="95239"/>
                  <a:pt x="74133" y="95680"/>
                  <a:pt x="79427" y="97445"/>
                </a:cubicBezTo>
                <a:cubicBezTo>
                  <a:pt x="90018" y="100974"/>
                  <a:pt x="97078" y="104504"/>
                  <a:pt x="100608" y="108035"/>
                </a:cubicBezTo>
                <a:cubicBezTo>
                  <a:pt x="104139" y="111566"/>
                  <a:pt x="109433" y="113330"/>
                  <a:pt x="116494" y="113330"/>
                </a:cubicBezTo>
                <a:cubicBezTo>
                  <a:pt x="109433" y="120391"/>
                  <a:pt x="98843" y="120391"/>
                  <a:pt x="84723" y="113330"/>
                </a:cubicBezTo>
                <a:lnTo>
                  <a:pt x="63542" y="102739"/>
                </a:lnTo>
                <a:lnTo>
                  <a:pt x="52952" y="102739"/>
                </a:lnTo>
                <a:cubicBezTo>
                  <a:pt x="56481" y="99210"/>
                  <a:pt x="60453" y="97004"/>
                  <a:pt x="64866" y="96121"/>
                </a:cubicBezTo>
                <a:close/>
                <a:moveTo>
                  <a:pt x="6883766" y="60378"/>
                </a:moveTo>
                <a:lnTo>
                  <a:pt x="6926129" y="81559"/>
                </a:lnTo>
                <a:cubicBezTo>
                  <a:pt x="6919068" y="81559"/>
                  <a:pt x="6904948" y="81559"/>
                  <a:pt x="6883766" y="81559"/>
                </a:cubicBezTo>
                <a:cubicBezTo>
                  <a:pt x="6876706" y="74499"/>
                  <a:pt x="6876706" y="67439"/>
                  <a:pt x="6883766" y="60378"/>
                </a:cubicBezTo>
                <a:close/>
                <a:moveTo>
                  <a:pt x="6862587" y="60378"/>
                </a:moveTo>
                <a:cubicBezTo>
                  <a:pt x="6869648" y="60378"/>
                  <a:pt x="6873177" y="63908"/>
                  <a:pt x="6873177" y="70968"/>
                </a:cubicBezTo>
                <a:lnTo>
                  <a:pt x="6862587" y="70968"/>
                </a:lnTo>
                <a:cubicBezTo>
                  <a:pt x="6862587" y="70968"/>
                  <a:pt x="6862587" y="67439"/>
                  <a:pt x="6862587" y="60378"/>
                </a:cubicBezTo>
                <a:close/>
                <a:moveTo>
                  <a:pt x="232989" y="60378"/>
                </a:moveTo>
                <a:cubicBezTo>
                  <a:pt x="240048" y="60378"/>
                  <a:pt x="243579" y="63908"/>
                  <a:pt x="243579" y="70968"/>
                </a:cubicBezTo>
                <a:cubicBezTo>
                  <a:pt x="243579" y="78029"/>
                  <a:pt x="240048" y="81559"/>
                  <a:pt x="232989" y="81559"/>
                </a:cubicBezTo>
                <a:close/>
                <a:moveTo>
                  <a:pt x="148265" y="60378"/>
                </a:moveTo>
                <a:cubicBezTo>
                  <a:pt x="155325" y="60378"/>
                  <a:pt x="158856" y="60378"/>
                  <a:pt x="158856" y="60378"/>
                </a:cubicBezTo>
                <a:cubicBezTo>
                  <a:pt x="158856" y="60378"/>
                  <a:pt x="158856" y="62143"/>
                  <a:pt x="158856" y="65674"/>
                </a:cubicBezTo>
                <a:cubicBezTo>
                  <a:pt x="158856" y="69203"/>
                  <a:pt x="158856" y="70968"/>
                  <a:pt x="158856" y="70968"/>
                </a:cubicBezTo>
                <a:cubicBezTo>
                  <a:pt x="158856" y="70968"/>
                  <a:pt x="155325" y="67439"/>
                  <a:pt x="148265" y="60378"/>
                </a:cubicBezTo>
                <a:close/>
                <a:moveTo>
                  <a:pt x="190627" y="49787"/>
                </a:moveTo>
                <a:lnTo>
                  <a:pt x="201217" y="49787"/>
                </a:lnTo>
                <a:cubicBezTo>
                  <a:pt x="201217" y="49787"/>
                  <a:pt x="202983" y="51552"/>
                  <a:pt x="206512" y="55083"/>
                </a:cubicBezTo>
                <a:cubicBezTo>
                  <a:pt x="210043" y="58614"/>
                  <a:pt x="211808" y="60378"/>
                  <a:pt x="211808" y="60378"/>
                </a:cubicBezTo>
                <a:cubicBezTo>
                  <a:pt x="211808" y="60378"/>
                  <a:pt x="208277" y="62143"/>
                  <a:pt x="201217" y="65674"/>
                </a:cubicBezTo>
                <a:cubicBezTo>
                  <a:pt x="194158" y="69203"/>
                  <a:pt x="187096" y="70968"/>
                  <a:pt x="180037" y="70968"/>
                </a:cubicBezTo>
                <a:cubicBezTo>
                  <a:pt x="194158" y="63908"/>
                  <a:pt x="197688" y="56847"/>
                  <a:pt x="190627" y="49787"/>
                </a:cubicBezTo>
                <a:close/>
                <a:moveTo>
                  <a:pt x="308703" y="0"/>
                </a:moveTo>
                <a:lnTo>
                  <a:pt x="6631666" y="0"/>
                </a:lnTo>
                <a:lnTo>
                  <a:pt x="6640188" y="2131"/>
                </a:lnTo>
                <a:cubicBezTo>
                  <a:pt x="6647248" y="5662"/>
                  <a:pt x="6654307" y="7426"/>
                  <a:pt x="6661368" y="7426"/>
                </a:cubicBezTo>
                <a:cubicBezTo>
                  <a:pt x="6682550" y="21547"/>
                  <a:pt x="6696669" y="28607"/>
                  <a:pt x="6703730" y="28607"/>
                </a:cubicBezTo>
                <a:cubicBezTo>
                  <a:pt x="6710791" y="35666"/>
                  <a:pt x="6717850" y="40962"/>
                  <a:pt x="6724910" y="44493"/>
                </a:cubicBezTo>
                <a:cubicBezTo>
                  <a:pt x="6731972" y="48022"/>
                  <a:pt x="6735502" y="49787"/>
                  <a:pt x="6735502" y="49787"/>
                </a:cubicBezTo>
                <a:cubicBezTo>
                  <a:pt x="6742562" y="56847"/>
                  <a:pt x="6749621" y="60378"/>
                  <a:pt x="6756682" y="60378"/>
                </a:cubicBezTo>
                <a:cubicBezTo>
                  <a:pt x="6799044" y="60378"/>
                  <a:pt x="6820224" y="67439"/>
                  <a:pt x="6820224" y="81559"/>
                </a:cubicBezTo>
                <a:cubicBezTo>
                  <a:pt x="6820224" y="81559"/>
                  <a:pt x="6827285" y="81559"/>
                  <a:pt x="6841406" y="81559"/>
                </a:cubicBezTo>
                <a:cubicBezTo>
                  <a:pt x="6841406" y="81559"/>
                  <a:pt x="6843170" y="83324"/>
                  <a:pt x="6846700" y="86854"/>
                </a:cubicBezTo>
                <a:cubicBezTo>
                  <a:pt x="6850230" y="90385"/>
                  <a:pt x="6855525" y="92149"/>
                  <a:pt x="6862587" y="92149"/>
                </a:cubicBezTo>
                <a:cubicBezTo>
                  <a:pt x="6869648" y="99210"/>
                  <a:pt x="6876706" y="102739"/>
                  <a:pt x="6883766" y="102739"/>
                </a:cubicBezTo>
                <a:cubicBezTo>
                  <a:pt x="6890828" y="102739"/>
                  <a:pt x="6896122" y="104504"/>
                  <a:pt x="6899652" y="108035"/>
                </a:cubicBezTo>
                <a:cubicBezTo>
                  <a:pt x="6903183" y="111566"/>
                  <a:pt x="6908477" y="113330"/>
                  <a:pt x="6915539" y="113330"/>
                </a:cubicBezTo>
                <a:cubicBezTo>
                  <a:pt x="6922600" y="113330"/>
                  <a:pt x="6926129" y="113330"/>
                  <a:pt x="6926129" y="113330"/>
                </a:cubicBezTo>
                <a:cubicBezTo>
                  <a:pt x="6919068" y="120391"/>
                  <a:pt x="6920833" y="125685"/>
                  <a:pt x="6931424" y="129216"/>
                </a:cubicBezTo>
                <a:cubicBezTo>
                  <a:pt x="6942014" y="132747"/>
                  <a:pt x="6950840" y="134511"/>
                  <a:pt x="6957900" y="134511"/>
                </a:cubicBezTo>
                <a:lnTo>
                  <a:pt x="6968491" y="134511"/>
                </a:lnTo>
                <a:lnTo>
                  <a:pt x="6957900" y="145101"/>
                </a:lnTo>
                <a:cubicBezTo>
                  <a:pt x="6964960" y="145101"/>
                  <a:pt x="6987906" y="152162"/>
                  <a:pt x="7026737" y="166282"/>
                </a:cubicBezTo>
                <a:cubicBezTo>
                  <a:pt x="7065570" y="180403"/>
                  <a:pt x="7081456" y="183933"/>
                  <a:pt x="7074395" y="176872"/>
                </a:cubicBezTo>
                <a:lnTo>
                  <a:pt x="7084985" y="166282"/>
                </a:lnTo>
                <a:cubicBezTo>
                  <a:pt x="7099106" y="173343"/>
                  <a:pt x="7109696" y="178637"/>
                  <a:pt x="7116756" y="182168"/>
                </a:cubicBezTo>
                <a:cubicBezTo>
                  <a:pt x="7123818" y="185699"/>
                  <a:pt x="7127347" y="190993"/>
                  <a:pt x="7127347" y="198053"/>
                </a:cubicBezTo>
                <a:lnTo>
                  <a:pt x="7137937" y="208645"/>
                </a:lnTo>
                <a:lnTo>
                  <a:pt x="7137937" y="198053"/>
                </a:lnTo>
                <a:lnTo>
                  <a:pt x="7159118" y="208645"/>
                </a:lnTo>
                <a:lnTo>
                  <a:pt x="7180299" y="219234"/>
                </a:lnTo>
                <a:lnTo>
                  <a:pt x="7222660" y="229824"/>
                </a:lnTo>
                <a:cubicBezTo>
                  <a:pt x="7236780" y="236885"/>
                  <a:pt x="7245607" y="243945"/>
                  <a:pt x="7249136" y="251005"/>
                </a:cubicBezTo>
                <a:cubicBezTo>
                  <a:pt x="7252666" y="258066"/>
                  <a:pt x="7261492" y="261597"/>
                  <a:pt x="7275612" y="261597"/>
                </a:cubicBezTo>
                <a:cubicBezTo>
                  <a:pt x="7289732" y="261597"/>
                  <a:pt x="7300322" y="265126"/>
                  <a:pt x="7307384" y="272186"/>
                </a:cubicBezTo>
                <a:lnTo>
                  <a:pt x="7307384" y="282776"/>
                </a:lnTo>
                <a:lnTo>
                  <a:pt x="7317974" y="282776"/>
                </a:lnTo>
                <a:lnTo>
                  <a:pt x="7370926" y="293368"/>
                </a:lnTo>
                <a:cubicBezTo>
                  <a:pt x="7377986" y="293368"/>
                  <a:pt x="7385047" y="295132"/>
                  <a:pt x="7392107" y="298662"/>
                </a:cubicBezTo>
                <a:cubicBezTo>
                  <a:pt x="7399168" y="302193"/>
                  <a:pt x="7402697" y="303957"/>
                  <a:pt x="7402697" y="303957"/>
                </a:cubicBezTo>
                <a:cubicBezTo>
                  <a:pt x="7430938" y="303957"/>
                  <a:pt x="7437999" y="311018"/>
                  <a:pt x="7423878" y="325139"/>
                </a:cubicBezTo>
                <a:cubicBezTo>
                  <a:pt x="7423878" y="318078"/>
                  <a:pt x="7420348" y="314549"/>
                  <a:pt x="7413288" y="314549"/>
                </a:cubicBezTo>
                <a:lnTo>
                  <a:pt x="7413288" y="325139"/>
                </a:lnTo>
                <a:cubicBezTo>
                  <a:pt x="7420348" y="332199"/>
                  <a:pt x="7423878" y="332199"/>
                  <a:pt x="7423878" y="325139"/>
                </a:cubicBezTo>
                <a:cubicBezTo>
                  <a:pt x="7423878" y="332199"/>
                  <a:pt x="7423878" y="335728"/>
                  <a:pt x="7423878" y="335728"/>
                </a:cubicBezTo>
                <a:cubicBezTo>
                  <a:pt x="7423878" y="335728"/>
                  <a:pt x="7427408" y="339259"/>
                  <a:pt x="7434468" y="346320"/>
                </a:cubicBezTo>
                <a:cubicBezTo>
                  <a:pt x="7434468" y="360440"/>
                  <a:pt x="7437999" y="369265"/>
                  <a:pt x="7445059" y="372795"/>
                </a:cubicBezTo>
                <a:cubicBezTo>
                  <a:pt x="7452120" y="376326"/>
                  <a:pt x="7459178" y="378091"/>
                  <a:pt x="7466240" y="378091"/>
                </a:cubicBezTo>
                <a:lnTo>
                  <a:pt x="7487420" y="378091"/>
                </a:lnTo>
                <a:lnTo>
                  <a:pt x="7466240" y="367501"/>
                </a:lnTo>
                <a:cubicBezTo>
                  <a:pt x="7452120" y="367501"/>
                  <a:pt x="7445059" y="363970"/>
                  <a:pt x="7445059" y="356909"/>
                </a:cubicBezTo>
                <a:cubicBezTo>
                  <a:pt x="7445059" y="356909"/>
                  <a:pt x="7445059" y="355145"/>
                  <a:pt x="7445059" y="351614"/>
                </a:cubicBezTo>
                <a:cubicBezTo>
                  <a:pt x="7445059" y="348084"/>
                  <a:pt x="7441530" y="342789"/>
                  <a:pt x="7434468" y="335728"/>
                </a:cubicBezTo>
                <a:lnTo>
                  <a:pt x="7445059" y="335728"/>
                </a:lnTo>
                <a:cubicBezTo>
                  <a:pt x="7466240" y="342789"/>
                  <a:pt x="7473300" y="346320"/>
                  <a:pt x="7466240" y="346320"/>
                </a:cubicBezTo>
                <a:lnTo>
                  <a:pt x="7490068" y="354262"/>
                </a:lnTo>
                <a:lnTo>
                  <a:pt x="7498011" y="346320"/>
                </a:lnTo>
                <a:cubicBezTo>
                  <a:pt x="7505072" y="346320"/>
                  <a:pt x="7508601" y="349849"/>
                  <a:pt x="7508601" y="356909"/>
                </a:cubicBezTo>
                <a:lnTo>
                  <a:pt x="7498011" y="356909"/>
                </a:lnTo>
                <a:cubicBezTo>
                  <a:pt x="7505072" y="363970"/>
                  <a:pt x="7512130" y="367501"/>
                  <a:pt x="7519192" y="367501"/>
                </a:cubicBezTo>
                <a:lnTo>
                  <a:pt x="7529782" y="367501"/>
                </a:lnTo>
                <a:cubicBezTo>
                  <a:pt x="7529782" y="367501"/>
                  <a:pt x="7529782" y="363970"/>
                  <a:pt x="7529782" y="356909"/>
                </a:cubicBezTo>
                <a:lnTo>
                  <a:pt x="7540374" y="367501"/>
                </a:lnTo>
                <a:lnTo>
                  <a:pt x="7572144" y="378091"/>
                </a:lnTo>
                <a:cubicBezTo>
                  <a:pt x="7579204" y="378091"/>
                  <a:pt x="7584500" y="379855"/>
                  <a:pt x="7588030" y="383386"/>
                </a:cubicBezTo>
                <a:cubicBezTo>
                  <a:pt x="7591559" y="386916"/>
                  <a:pt x="7603915" y="392211"/>
                  <a:pt x="7625096" y="399272"/>
                </a:cubicBezTo>
                <a:cubicBezTo>
                  <a:pt x="7766300" y="434573"/>
                  <a:pt x="7889856" y="469874"/>
                  <a:pt x="7995760" y="505176"/>
                </a:cubicBezTo>
                <a:lnTo>
                  <a:pt x="8080483" y="526357"/>
                </a:lnTo>
                <a:cubicBezTo>
                  <a:pt x="8101664" y="533416"/>
                  <a:pt x="8136965" y="544007"/>
                  <a:pt x="8186387" y="558128"/>
                </a:cubicBezTo>
                <a:cubicBezTo>
                  <a:pt x="8186387" y="558128"/>
                  <a:pt x="8188154" y="559892"/>
                  <a:pt x="8191683" y="563423"/>
                </a:cubicBezTo>
                <a:cubicBezTo>
                  <a:pt x="8195213" y="566953"/>
                  <a:pt x="8200508" y="568718"/>
                  <a:pt x="8207569" y="568718"/>
                </a:cubicBezTo>
                <a:cubicBezTo>
                  <a:pt x="8214629" y="568718"/>
                  <a:pt x="8232279" y="572248"/>
                  <a:pt x="8260521" y="579309"/>
                </a:cubicBezTo>
                <a:cubicBezTo>
                  <a:pt x="8352305" y="607549"/>
                  <a:pt x="8408787" y="625200"/>
                  <a:pt x="8429968" y="632261"/>
                </a:cubicBezTo>
                <a:cubicBezTo>
                  <a:pt x="8437028" y="632261"/>
                  <a:pt x="8447618" y="634026"/>
                  <a:pt x="8461739" y="637555"/>
                </a:cubicBezTo>
                <a:cubicBezTo>
                  <a:pt x="8475858" y="641086"/>
                  <a:pt x="8488214" y="644615"/>
                  <a:pt x="8498805" y="648146"/>
                </a:cubicBezTo>
                <a:cubicBezTo>
                  <a:pt x="8509395" y="651677"/>
                  <a:pt x="8514691" y="653442"/>
                  <a:pt x="8514691" y="653442"/>
                </a:cubicBezTo>
                <a:cubicBezTo>
                  <a:pt x="8514691" y="653442"/>
                  <a:pt x="8504100" y="653442"/>
                  <a:pt x="8482920" y="653442"/>
                </a:cubicBezTo>
                <a:cubicBezTo>
                  <a:pt x="8482920" y="653442"/>
                  <a:pt x="8479390" y="653442"/>
                  <a:pt x="8472329" y="653442"/>
                </a:cubicBezTo>
                <a:cubicBezTo>
                  <a:pt x="8465268" y="653442"/>
                  <a:pt x="8458209" y="653442"/>
                  <a:pt x="8451148" y="653442"/>
                </a:cubicBezTo>
                <a:cubicBezTo>
                  <a:pt x="8444087" y="653442"/>
                  <a:pt x="8438792" y="651677"/>
                  <a:pt x="8435262" y="648146"/>
                </a:cubicBezTo>
                <a:cubicBezTo>
                  <a:pt x="8431733" y="644615"/>
                  <a:pt x="8429968" y="642851"/>
                  <a:pt x="8429968" y="642851"/>
                </a:cubicBezTo>
                <a:cubicBezTo>
                  <a:pt x="8422906" y="635790"/>
                  <a:pt x="8414082" y="632261"/>
                  <a:pt x="8403491" y="632261"/>
                </a:cubicBezTo>
                <a:cubicBezTo>
                  <a:pt x="8392901" y="632261"/>
                  <a:pt x="8384076" y="632261"/>
                  <a:pt x="8377016" y="632261"/>
                </a:cubicBezTo>
                <a:cubicBezTo>
                  <a:pt x="8369954" y="625200"/>
                  <a:pt x="8362895" y="621670"/>
                  <a:pt x="8355835" y="621670"/>
                </a:cubicBezTo>
                <a:cubicBezTo>
                  <a:pt x="8348773" y="621670"/>
                  <a:pt x="8338183" y="621670"/>
                  <a:pt x="8324064" y="621670"/>
                </a:cubicBezTo>
                <a:cubicBezTo>
                  <a:pt x="8302883" y="614611"/>
                  <a:pt x="8288762" y="611080"/>
                  <a:pt x="8281702" y="611080"/>
                </a:cubicBezTo>
                <a:cubicBezTo>
                  <a:pt x="8274641" y="611080"/>
                  <a:pt x="8271112" y="611080"/>
                  <a:pt x="8271112" y="611080"/>
                </a:cubicBezTo>
                <a:lnTo>
                  <a:pt x="8207569" y="589899"/>
                </a:lnTo>
                <a:cubicBezTo>
                  <a:pt x="8179327" y="582838"/>
                  <a:pt x="8161677" y="577544"/>
                  <a:pt x="8154617" y="574013"/>
                </a:cubicBezTo>
                <a:cubicBezTo>
                  <a:pt x="8147556" y="570482"/>
                  <a:pt x="8144027" y="568718"/>
                  <a:pt x="8144027" y="568718"/>
                </a:cubicBezTo>
                <a:cubicBezTo>
                  <a:pt x="8144027" y="561659"/>
                  <a:pt x="8142261" y="558128"/>
                  <a:pt x="8138731" y="558128"/>
                </a:cubicBezTo>
                <a:cubicBezTo>
                  <a:pt x="8135202" y="558128"/>
                  <a:pt x="8133435" y="558128"/>
                  <a:pt x="8133435" y="558128"/>
                </a:cubicBezTo>
                <a:lnTo>
                  <a:pt x="8101664" y="558128"/>
                </a:lnTo>
                <a:cubicBezTo>
                  <a:pt x="8094604" y="551067"/>
                  <a:pt x="8091075" y="551067"/>
                  <a:pt x="8091075" y="558128"/>
                </a:cubicBezTo>
                <a:lnTo>
                  <a:pt x="8059302" y="536947"/>
                </a:lnTo>
                <a:lnTo>
                  <a:pt x="8048712" y="536947"/>
                </a:lnTo>
                <a:cubicBezTo>
                  <a:pt x="8041652" y="536947"/>
                  <a:pt x="8034593" y="536947"/>
                  <a:pt x="8027531" y="536947"/>
                </a:cubicBezTo>
                <a:cubicBezTo>
                  <a:pt x="8020471" y="536947"/>
                  <a:pt x="8013412" y="536947"/>
                  <a:pt x="8006350" y="536947"/>
                </a:cubicBezTo>
                <a:cubicBezTo>
                  <a:pt x="7999290" y="536947"/>
                  <a:pt x="7993994" y="535182"/>
                  <a:pt x="7990465" y="531651"/>
                </a:cubicBezTo>
                <a:cubicBezTo>
                  <a:pt x="7986935" y="528122"/>
                  <a:pt x="7983404" y="526357"/>
                  <a:pt x="7979875" y="526357"/>
                </a:cubicBezTo>
                <a:cubicBezTo>
                  <a:pt x="7976346" y="526357"/>
                  <a:pt x="7971050" y="526357"/>
                  <a:pt x="7963990" y="526357"/>
                </a:cubicBezTo>
                <a:cubicBezTo>
                  <a:pt x="7956928" y="526357"/>
                  <a:pt x="7953398" y="526357"/>
                  <a:pt x="7953398" y="526357"/>
                </a:cubicBezTo>
                <a:lnTo>
                  <a:pt x="7921627" y="515766"/>
                </a:lnTo>
                <a:cubicBezTo>
                  <a:pt x="7921627" y="515766"/>
                  <a:pt x="7921627" y="517530"/>
                  <a:pt x="7921627" y="521061"/>
                </a:cubicBezTo>
                <a:cubicBezTo>
                  <a:pt x="7921627" y="524592"/>
                  <a:pt x="7925157" y="526357"/>
                  <a:pt x="7932219" y="526357"/>
                </a:cubicBezTo>
                <a:cubicBezTo>
                  <a:pt x="7939279" y="526357"/>
                  <a:pt x="7944575" y="528122"/>
                  <a:pt x="7948104" y="531651"/>
                </a:cubicBezTo>
                <a:cubicBezTo>
                  <a:pt x="7951634" y="535182"/>
                  <a:pt x="7953398" y="536947"/>
                  <a:pt x="7953398" y="536947"/>
                </a:cubicBezTo>
                <a:cubicBezTo>
                  <a:pt x="7953398" y="536947"/>
                  <a:pt x="7955164" y="536947"/>
                  <a:pt x="7958694" y="536947"/>
                </a:cubicBezTo>
                <a:cubicBezTo>
                  <a:pt x="7962223" y="536947"/>
                  <a:pt x="7965754" y="536947"/>
                  <a:pt x="7969284" y="536947"/>
                </a:cubicBezTo>
                <a:cubicBezTo>
                  <a:pt x="7972815" y="536947"/>
                  <a:pt x="7978109" y="538711"/>
                  <a:pt x="7985171" y="542242"/>
                </a:cubicBezTo>
                <a:cubicBezTo>
                  <a:pt x="7992231" y="545772"/>
                  <a:pt x="7999290" y="549303"/>
                  <a:pt x="8006350" y="552832"/>
                </a:cubicBezTo>
                <a:cubicBezTo>
                  <a:pt x="8013412" y="556363"/>
                  <a:pt x="8016942" y="556363"/>
                  <a:pt x="8016942" y="552832"/>
                </a:cubicBezTo>
                <a:cubicBezTo>
                  <a:pt x="8016942" y="549303"/>
                  <a:pt x="8020471" y="551067"/>
                  <a:pt x="8027531" y="558128"/>
                </a:cubicBezTo>
                <a:cubicBezTo>
                  <a:pt x="8034593" y="558128"/>
                  <a:pt x="8039887" y="559892"/>
                  <a:pt x="8043417" y="563423"/>
                </a:cubicBezTo>
                <a:cubicBezTo>
                  <a:pt x="8046946" y="566953"/>
                  <a:pt x="8052242" y="568718"/>
                  <a:pt x="8059302" y="568718"/>
                </a:cubicBezTo>
                <a:cubicBezTo>
                  <a:pt x="8080483" y="568718"/>
                  <a:pt x="8096369" y="570482"/>
                  <a:pt x="8106960" y="574013"/>
                </a:cubicBezTo>
                <a:cubicBezTo>
                  <a:pt x="8117550" y="577544"/>
                  <a:pt x="8124610" y="581074"/>
                  <a:pt x="8128141" y="584603"/>
                </a:cubicBezTo>
                <a:cubicBezTo>
                  <a:pt x="8131671" y="588134"/>
                  <a:pt x="8136965" y="589899"/>
                  <a:pt x="8144027" y="589899"/>
                </a:cubicBezTo>
                <a:lnTo>
                  <a:pt x="8154617" y="589899"/>
                </a:lnTo>
                <a:lnTo>
                  <a:pt x="8154617" y="600490"/>
                </a:lnTo>
                <a:lnTo>
                  <a:pt x="8165206" y="600490"/>
                </a:lnTo>
                <a:lnTo>
                  <a:pt x="8165206" y="589899"/>
                </a:lnTo>
                <a:cubicBezTo>
                  <a:pt x="8172268" y="596959"/>
                  <a:pt x="8175798" y="600490"/>
                  <a:pt x="8175798" y="600490"/>
                </a:cubicBezTo>
                <a:lnTo>
                  <a:pt x="8196979" y="611080"/>
                </a:lnTo>
                <a:cubicBezTo>
                  <a:pt x="8204039" y="604019"/>
                  <a:pt x="8216394" y="604019"/>
                  <a:pt x="8234045" y="611080"/>
                </a:cubicBezTo>
                <a:cubicBezTo>
                  <a:pt x="8251695" y="618140"/>
                  <a:pt x="8281702" y="625200"/>
                  <a:pt x="8324064" y="632261"/>
                </a:cubicBezTo>
                <a:cubicBezTo>
                  <a:pt x="8338183" y="639321"/>
                  <a:pt x="8350539" y="642851"/>
                  <a:pt x="8361130" y="642851"/>
                </a:cubicBezTo>
                <a:cubicBezTo>
                  <a:pt x="8371720" y="642851"/>
                  <a:pt x="8378781" y="644615"/>
                  <a:pt x="8382310" y="648146"/>
                </a:cubicBezTo>
                <a:cubicBezTo>
                  <a:pt x="8385840" y="651677"/>
                  <a:pt x="8391135" y="649911"/>
                  <a:pt x="8398196" y="642851"/>
                </a:cubicBezTo>
                <a:lnTo>
                  <a:pt x="8398196" y="653442"/>
                </a:lnTo>
                <a:cubicBezTo>
                  <a:pt x="8398196" y="653442"/>
                  <a:pt x="8408787" y="656971"/>
                  <a:pt x="8429968" y="664031"/>
                </a:cubicBezTo>
                <a:cubicBezTo>
                  <a:pt x="8444087" y="664031"/>
                  <a:pt x="8454678" y="664031"/>
                  <a:pt x="8461739" y="664031"/>
                </a:cubicBezTo>
                <a:cubicBezTo>
                  <a:pt x="8468799" y="664031"/>
                  <a:pt x="8472329" y="664031"/>
                  <a:pt x="8472329" y="664031"/>
                </a:cubicBezTo>
                <a:cubicBezTo>
                  <a:pt x="8472329" y="671092"/>
                  <a:pt x="8479390" y="674621"/>
                  <a:pt x="8493510" y="674621"/>
                </a:cubicBezTo>
                <a:lnTo>
                  <a:pt x="8525281" y="685213"/>
                </a:lnTo>
                <a:cubicBezTo>
                  <a:pt x="8518220" y="685213"/>
                  <a:pt x="8514691" y="685213"/>
                  <a:pt x="8514691" y="685213"/>
                </a:cubicBezTo>
                <a:cubicBezTo>
                  <a:pt x="8514691" y="692273"/>
                  <a:pt x="8511161" y="695803"/>
                  <a:pt x="8504100" y="695803"/>
                </a:cubicBezTo>
                <a:cubicBezTo>
                  <a:pt x="8497039" y="695803"/>
                  <a:pt x="8493510" y="695803"/>
                  <a:pt x="8493510" y="695803"/>
                </a:cubicBezTo>
                <a:cubicBezTo>
                  <a:pt x="8493510" y="702863"/>
                  <a:pt x="8493510" y="706394"/>
                  <a:pt x="8493510" y="706394"/>
                </a:cubicBezTo>
                <a:cubicBezTo>
                  <a:pt x="8493510" y="706394"/>
                  <a:pt x="8489980" y="706394"/>
                  <a:pt x="8482920" y="706394"/>
                </a:cubicBezTo>
                <a:lnTo>
                  <a:pt x="8472329" y="706394"/>
                </a:lnTo>
                <a:cubicBezTo>
                  <a:pt x="8479390" y="699334"/>
                  <a:pt x="8479390" y="695803"/>
                  <a:pt x="8472329" y="695803"/>
                </a:cubicBezTo>
                <a:cubicBezTo>
                  <a:pt x="8465268" y="695803"/>
                  <a:pt x="8459973" y="695803"/>
                  <a:pt x="8456443" y="695803"/>
                </a:cubicBezTo>
                <a:cubicBezTo>
                  <a:pt x="8452914" y="695803"/>
                  <a:pt x="8445853" y="699334"/>
                  <a:pt x="8435262" y="706394"/>
                </a:cubicBezTo>
                <a:cubicBezTo>
                  <a:pt x="8424672" y="713453"/>
                  <a:pt x="8419377" y="713453"/>
                  <a:pt x="8419377" y="706394"/>
                </a:cubicBezTo>
                <a:cubicBezTo>
                  <a:pt x="8419377" y="699334"/>
                  <a:pt x="8419377" y="695803"/>
                  <a:pt x="8419377" y="695803"/>
                </a:cubicBezTo>
                <a:lnTo>
                  <a:pt x="8408787" y="685213"/>
                </a:lnTo>
                <a:cubicBezTo>
                  <a:pt x="8408787" y="685213"/>
                  <a:pt x="8407021" y="685213"/>
                  <a:pt x="8403491" y="685213"/>
                </a:cubicBezTo>
                <a:cubicBezTo>
                  <a:pt x="8399962" y="685213"/>
                  <a:pt x="8394666" y="685213"/>
                  <a:pt x="8387606" y="685213"/>
                </a:cubicBezTo>
                <a:cubicBezTo>
                  <a:pt x="8387606" y="678152"/>
                  <a:pt x="8384076" y="678152"/>
                  <a:pt x="8377016" y="685213"/>
                </a:cubicBezTo>
                <a:lnTo>
                  <a:pt x="8366425" y="685213"/>
                </a:lnTo>
                <a:lnTo>
                  <a:pt x="8302883" y="653442"/>
                </a:lnTo>
                <a:cubicBezTo>
                  <a:pt x="8281702" y="653442"/>
                  <a:pt x="8264050" y="651677"/>
                  <a:pt x="8249931" y="648146"/>
                </a:cubicBezTo>
                <a:cubicBezTo>
                  <a:pt x="8235810" y="644615"/>
                  <a:pt x="8223454" y="642851"/>
                  <a:pt x="8212864" y="642851"/>
                </a:cubicBezTo>
                <a:cubicBezTo>
                  <a:pt x="8202273" y="642851"/>
                  <a:pt x="8191683" y="639321"/>
                  <a:pt x="8181093" y="632261"/>
                </a:cubicBezTo>
                <a:cubicBezTo>
                  <a:pt x="8170502" y="625200"/>
                  <a:pt x="8156383" y="621670"/>
                  <a:pt x="8138731" y="621670"/>
                </a:cubicBezTo>
                <a:cubicBezTo>
                  <a:pt x="8121079" y="621670"/>
                  <a:pt x="8110490" y="619905"/>
                  <a:pt x="8106960" y="616375"/>
                </a:cubicBezTo>
                <a:cubicBezTo>
                  <a:pt x="8103431" y="612844"/>
                  <a:pt x="8098135" y="609315"/>
                  <a:pt x="8091075" y="605784"/>
                </a:cubicBezTo>
                <a:cubicBezTo>
                  <a:pt x="8084013" y="602255"/>
                  <a:pt x="8076954" y="604019"/>
                  <a:pt x="8069894" y="611080"/>
                </a:cubicBezTo>
                <a:cubicBezTo>
                  <a:pt x="8084013" y="611080"/>
                  <a:pt x="8092839" y="614611"/>
                  <a:pt x="8096369" y="621670"/>
                </a:cubicBezTo>
                <a:cubicBezTo>
                  <a:pt x="8099898" y="628730"/>
                  <a:pt x="8105194" y="632261"/>
                  <a:pt x="8112254" y="632261"/>
                </a:cubicBezTo>
                <a:cubicBezTo>
                  <a:pt x="8140497" y="632261"/>
                  <a:pt x="8154617" y="635790"/>
                  <a:pt x="8154617" y="642851"/>
                </a:cubicBezTo>
                <a:cubicBezTo>
                  <a:pt x="8154617" y="649911"/>
                  <a:pt x="8158146" y="653442"/>
                  <a:pt x="8165206" y="653442"/>
                </a:cubicBezTo>
                <a:lnTo>
                  <a:pt x="8207569" y="664031"/>
                </a:lnTo>
                <a:cubicBezTo>
                  <a:pt x="8214629" y="664031"/>
                  <a:pt x="8221689" y="664031"/>
                  <a:pt x="8228750" y="664031"/>
                </a:cubicBezTo>
                <a:cubicBezTo>
                  <a:pt x="8228750" y="656971"/>
                  <a:pt x="8230516" y="655207"/>
                  <a:pt x="8234045" y="658736"/>
                </a:cubicBezTo>
                <a:cubicBezTo>
                  <a:pt x="8237575" y="662267"/>
                  <a:pt x="8242869" y="664031"/>
                  <a:pt x="8249931" y="664031"/>
                </a:cubicBezTo>
                <a:cubicBezTo>
                  <a:pt x="8256991" y="671092"/>
                  <a:pt x="8264050" y="674621"/>
                  <a:pt x="8271112" y="674621"/>
                </a:cubicBezTo>
                <a:cubicBezTo>
                  <a:pt x="8292291" y="674621"/>
                  <a:pt x="8295821" y="678152"/>
                  <a:pt x="8281702" y="685213"/>
                </a:cubicBezTo>
                <a:lnTo>
                  <a:pt x="8260521" y="695803"/>
                </a:lnTo>
                <a:lnTo>
                  <a:pt x="8271112" y="706394"/>
                </a:lnTo>
                <a:cubicBezTo>
                  <a:pt x="8334654" y="727574"/>
                  <a:pt x="8369954" y="734634"/>
                  <a:pt x="8377016" y="727574"/>
                </a:cubicBezTo>
                <a:lnTo>
                  <a:pt x="8355835" y="716984"/>
                </a:lnTo>
                <a:lnTo>
                  <a:pt x="8313473" y="706394"/>
                </a:lnTo>
                <a:cubicBezTo>
                  <a:pt x="8313473" y="706394"/>
                  <a:pt x="8309943" y="704629"/>
                  <a:pt x="8302883" y="701098"/>
                </a:cubicBezTo>
                <a:cubicBezTo>
                  <a:pt x="8295821" y="697567"/>
                  <a:pt x="8292291" y="699334"/>
                  <a:pt x="8292291" y="706394"/>
                </a:cubicBezTo>
                <a:lnTo>
                  <a:pt x="8292291" y="695803"/>
                </a:lnTo>
                <a:cubicBezTo>
                  <a:pt x="8299353" y="688742"/>
                  <a:pt x="8302883" y="685213"/>
                  <a:pt x="8302883" y="685213"/>
                </a:cubicBezTo>
                <a:lnTo>
                  <a:pt x="8324064" y="685213"/>
                </a:lnTo>
                <a:cubicBezTo>
                  <a:pt x="8345244" y="685213"/>
                  <a:pt x="8355835" y="688742"/>
                  <a:pt x="8355835" y="695803"/>
                </a:cubicBezTo>
                <a:cubicBezTo>
                  <a:pt x="8362895" y="702863"/>
                  <a:pt x="8373486" y="702863"/>
                  <a:pt x="8387606" y="695803"/>
                </a:cubicBezTo>
                <a:lnTo>
                  <a:pt x="8408787" y="716984"/>
                </a:lnTo>
                <a:lnTo>
                  <a:pt x="8419377" y="727574"/>
                </a:lnTo>
                <a:lnTo>
                  <a:pt x="8429968" y="727574"/>
                </a:lnTo>
                <a:cubicBezTo>
                  <a:pt x="8429968" y="727574"/>
                  <a:pt x="8433497" y="727574"/>
                  <a:pt x="8440558" y="727574"/>
                </a:cubicBezTo>
                <a:lnTo>
                  <a:pt x="8461739" y="727574"/>
                </a:lnTo>
                <a:lnTo>
                  <a:pt x="8472329" y="738165"/>
                </a:lnTo>
                <a:cubicBezTo>
                  <a:pt x="8472329" y="752286"/>
                  <a:pt x="8472329" y="759346"/>
                  <a:pt x="8472329" y="759346"/>
                </a:cubicBezTo>
                <a:cubicBezTo>
                  <a:pt x="8479390" y="759346"/>
                  <a:pt x="8486449" y="762875"/>
                  <a:pt x="8493510" y="769936"/>
                </a:cubicBezTo>
                <a:cubicBezTo>
                  <a:pt x="8479390" y="776996"/>
                  <a:pt x="8468799" y="780526"/>
                  <a:pt x="8461739" y="780526"/>
                </a:cubicBezTo>
                <a:lnTo>
                  <a:pt x="8461739" y="769936"/>
                </a:lnTo>
                <a:cubicBezTo>
                  <a:pt x="8461739" y="769936"/>
                  <a:pt x="8458209" y="773467"/>
                  <a:pt x="8451148" y="780526"/>
                </a:cubicBezTo>
                <a:lnTo>
                  <a:pt x="8408787" y="769936"/>
                </a:lnTo>
                <a:cubicBezTo>
                  <a:pt x="8394666" y="769936"/>
                  <a:pt x="8373486" y="769936"/>
                  <a:pt x="8345244" y="769936"/>
                </a:cubicBezTo>
                <a:cubicBezTo>
                  <a:pt x="8317002" y="769936"/>
                  <a:pt x="8302883" y="769936"/>
                  <a:pt x="8302883" y="769936"/>
                </a:cubicBezTo>
                <a:cubicBezTo>
                  <a:pt x="8295821" y="769936"/>
                  <a:pt x="8292291" y="766405"/>
                  <a:pt x="8292291" y="759346"/>
                </a:cubicBezTo>
                <a:cubicBezTo>
                  <a:pt x="8292291" y="752286"/>
                  <a:pt x="8292291" y="748755"/>
                  <a:pt x="8292291" y="748755"/>
                </a:cubicBezTo>
                <a:cubicBezTo>
                  <a:pt x="8292291" y="748755"/>
                  <a:pt x="8288762" y="752286"/>
                  <a:pt x="8281702" y="759346"/>
                </a:cubicBezTo>
                <a:lnTo>
                  <a:pt x="8249931" y="748755"/>
                </a:lnTo>
                <a:cubicBezTo>
                  <a:pt x="8249931" y="748755"/>
                  <a:pt x="8246401" y="748755"/>
                  <a:pt x="8239339" y="748755"/>
                </a:cubicBezTo>
                <a:cubicBezTo>
                  <a:pt x="8232279" y="748755"/>
                  <a:pt x="8226983" y="748755"/>
                  <a:pt x="8223454" y="748755"/>
                </a:cubicBezTo>
                <a:cubicBezTo>
                  <a:pt x="8219925" y="748755"/>
                  <a:pt x="8216394" y="748755"/>
                  <a:pt x="8212864" y="748755"/>
                </a:cubicBezTo>
                <a:cubicBezTo>
                  <a:pt x="8209335" y="748755"/>
                  <a:pt x="8207569" y="748755"/>
                  <a:pt x="8207569" y="748755"/>
                </a:cubicBezTo>
                <a:lnTo>
                  <a:pt x="8175798" y="738165"/>
                </a:lnTo>
                <a:cubicBezTo>
                  <a:pt x="8175798" y="745225"/>
                  <a:pt x="8177564" y="748755"/>
                  <a:pt x="8181093" y="748755"/>
                </a:cubicBezTo>
                <a:cubicBezTo>
                  <a:pt x="8184623" y="748755"/>
                  <a:pt x="8189917" y="748755"/>
                  <a:pt x="8196979" y="748755"/>
                </a:cubicBezTo>
                <a:lnTo>
                  <a:pt x="8218160" y="759346"/>
                </a:lnTo>
                <a:cubicBezTo>
                  <a:pt x="8225220" y="759346"/>
                  <a:pt x="8230516" y="759346"/>
                  <a:pt x="8234045" y="759346"/>
                </a:cubicBezTo>
                <a:cubicBezTo>
                  <a:pt x="8237575" y="759346"/>
                  <a:pt x="8239339" y="762875"/>
                  <a:pt x="8239339" y="769936"/>
                </a:cubicBezTo>
                <a:cubicBezTo>
                  <a:pt x="8239339" y="769936"/>
                  <a:pt x="8237575" y="771701"/>
                  <a:pt x="8234045" y="775231"/>
                </a:cubicBezTo>
                <a:cubicBezTo>
                  <a:pt x="8230516" y="778761"/>
                  <a:pt x="8225220" y="780526"/>
                  <a:pt x="8218160" y="780526"/>
                </a:cubicBezTo>
                <a:cubicBezTo>
                  <a:pt x="8211098" y="780526"/>
                  <a:pt x="8207569" y="780526"/>
                  <a:pt x="8207569" y="780526"/>
                </a:cubicBezTo>
                <a:lnTo>
                  <a:pt x="8398196" y="822888"/>
                </a:lnTo>
                <a:cubicBezTo>
                  <a:pt x="8426438" y="829948"/>
                  <a:pt x="8447618" y="833478"/>
                  <a:pt x="8461739" y="833478"/>
                </a:cubicBezTo>
                <a:lnTo>
                  <a:pt x="8482920" y="844069"/>
                </a:lnTo>
                <a:lnTo>
                  <a:pt x="8461739" y="844069"/>
                </a:lnTo>
                <a:lnTo>
                  <a:pt x="8398196" y="854659"/>
                </a:lnTo>
                <a:lnTo>
                  <a:pt x="8377016" y="854659"/>
                </a:lnTo>
                <a:cubicBezTo>
                  <a:pt x="8369954" y="854659"/>
                  <a:pt x="8362895" y="854659"/>
                  <a:pt x="8355835" y="854659"/>
                </a:cubicBezTo>
                <a:cubicBezTo>
                  <a:pt x="8348773" y="854659"/>
                  <a:pt x="8345244" y="851129"/>
                  <a:pt x="8345244" y="844069"/>
                </a:cubicBezTo>
                <a:cubicBezTo>
                  <a:pt x="8338183" y="844069"/>
                  <a:pt x="8331124" y="844069"/>
                  <a:pt x="8324064" y="844069"/>
                </a:cubicBezTo>
                <a:cubicBezTo>
                  <a:pt x="8281702" y="851129"/>
                  <a:pt x="8246401" y="847600"/>
                  <a:pt x="8218160" y="833478"/>
                </a:cubicBezTo>
                <a:cubicBezTo>
                  <a:pt x="8218160" y="833478"/>
                  <a:pt x="8216394" y="833478"/>
                  <a:pt x="8212864" y="833478"/>
                </a:cubicBezTo>
                <a:cubicBezTo>
                  <a:pt x="8209335" y="833478"/>
                  <a:pt x="8204039" y="833478"/>
                  <a:pt x="8196979" y="833478"/>
                </a:cubicBezTo>
                <a:lnTo>
                  <a:pt x="8196979" y="844069"/>
                </a:lnTo>
                <a:cubicBezTo>
                  <a:pt x="8204039" y="844069"/>
                  <a:pt x="8214629" y="847600"/>
                  <a:pt x="8228750" y="854659"/>
                </a:cubicBezTo>
                <a:cubicBezTo>
                  <a:pt x="8242869" y="861719"/>
                  <a:pt x="8253460" y="865250"/>
                  <a:pt x="8260521" y="865250"/>
                </a:cubicBezTo>
                <a:cubicBezTo>
                  <a:pt x="8288762" y="879371"/>
                  <a:pt x="8306412" y="882900"/>
                  <a:pt x="8313473" y="875840"/>
                </a:cubicBezTo>
                <a:cubicBezTo>
                  <a:pt x="8320533" y="868779"/>
                  <a:pt x="8334654" y="868779"/>
                  <a:pt x="8355835" y="875840"/>
                </a:cubicBezTo>
                <a:cubicBezTo>
                  <a:pt x="8369954" y="882900"/>
                  <a:pt x="8377016" y="889961"/>
                  <a:pt x="8377016" y="897021"/>
                </a:cubicBezTo>
                <a:cubicBezTo>
                  <a:pt x="8362895" y="897021"/>
                  <a:pt x="8355835" y="893490"/>
                  <a:pt x="8355835" y="886431"/>
                </a:cubicBezTo>
                <a:lnTo>
                  <a:pt x="8334654" y="886431"/>
                </a:lnTo>
                <a:lnTo>
                  <a:pt x="8408787" y="918202"/>
                </a:lnTo>
                <a:lnTo>
                  <a:pt x="8440558" y="928792"/>
                </a:lnTo>
                <a:cubicBezTo>
                  <a:pt x="8440558" y="935852"/>
                  <a:pt x="8437028" y="939383"/>
                  <a:pt x="8429968" y="939383"/>
                </a:cubicBezTo>
                <a:cubicBezTo>
                  <a:pt x="8422906" y="939383"/>
                  <a:pt x="8408787" y="939383"/>
                  <a:pt x="8387606" y="939383"/>
                </a:cubicBezTo>
                <a:cubicBezTo>
                  <a:pt x="8380545" y="939383"/>
                  <a:pt x="8371720" y="937617"/>
                  <a:pt x="8361130" y="934087"/>
                </a:cubicBezTo>
                <a:cubicBezTo>
                  <a:pt x="8350539" y="930557"/>
                  <a:pt x="8345244" y="928792"/>
                  <a:pt x="8345244" y="928792"/>
                </a:cubicBezTo>
                <a:cubicBezTo>
                  <a:pt x="8338183" y="921731"/>
                  <a:pt x="8332888" y="919967"/>
                  <a:pt x="8329358" y="923496"/>
                </a:cubicBezTo>
                <a:cubicBezTo>
                  <a:pt x="8325829" y="927027"/>
                  <a:pt x="8317002" y="925261"/>
                  <a:pt x="8302883" y="918202"/>
                </a:cubicBezTo>
                <a:cubicBezTo>
                  <a:pt x="8302883" y="918202"/>
                  <a:pt x="8299353" y="916437"/>
                  <a:pt x="8292291" y="912906"/>
                </a:cubicBezTo>
                <a:cubicBezTo>
                  <a:pt x="8285231" y="909375"/>
                  <a:pt x="8281702" y="907611"/>
                  <a:pt x="8281702" y="907611"/>
                </a:cubicBezTo>
                <a:cubicBezTo>
                  <a:pt x="8274641" y="907611"/>
                  <a:pt x="8271112" y="907611"/>
                  <a:pt x="8271112" y="907611"/>
                </a:cubicBezTo>
                <a:lnTo>
                  <a:pt x="8260521" y="897021"/>
                </a:lnTo>
                <a:lnTo>
                  <a:pt x="8249931" y="897021"/>
                </a:lnTo>
                <a:cubicBezTo>
                  <a:pt x="8242869" y="897021"/>
                  <a:pt x="8232279" y="895256"/>
                  <a:pt x="8218160" y="891725"/>
                </a:cubicBezTo>
                <a:cubicBezTo>
                  <a:pt x="8204039" y="888196"/>
                  <a:pt x="8191683" y="886431"/>
                  <a:pt x="8181093" y="886431"/>
                </a:cubicBezTo>
                <a:cubicBezTo>
                  <a:pt x="8170502" y="886431"/>
                  <a:pt x="8165206" y="886431"/>
                  <a:pt x="8165206" y="886431"/>
                </a:cubicBezTo>
                <a:cubicBezTo>
                  <a:pt x="8151087" y="886431"/>
                  <a:pt x="8136965" y="879371"/>
                  <a:pt x="8122846" y="865250"/>
                </a:cubicBezTo>
                <a:cubicBezTo>
                  <a:pt x="8115785" y="858190"/>
                  <a:pt x="8110490" y="856423"/>
                  <a:pt x="8106960" y="859954"/>
                </a:cubicBezTo>
                <a:cubicBezTo>
                  <a:pt x="8103431" y="863485"/>
                  <a:pt x="8094604" y="865250"/>
                  <a:pt x="8080483" y="865250"/>
                </a:cubicBezTo>
                <a:cubicBezTo>
                  <a:pt x="8066364" y="865250"/>
                  <a:pt x="8055773" y="863485"/>
                  <a:pt x="8048712" y="859954"/>
                </a:cubicBezTo>
                <a:cubicBezTo>
                  <a:pt x="8041652" y="856423"/>
                  <a:pt x="8024002" y="851129"/>
                  <a:pt x="7995760" y="844069"/>
                </a:cubicBezTo>
                <a:lnTo>
                  <a:pt x="7974579" y="844069"/>
                </a:lnTo>
                <a:lnTo>
                  <a:pt x="7889856" y="812298"/>
                </a:lnTo>
                <a:lnTo>
                  <a:pt x="7900446" y="822888"/>
                </a:lnTo>
                <a:cubicBezTo>
                  <a:pt x="7900446" y="822888"/>
                  <a:pt x="7907508" y="824652"/>
                  <a:pt x="7921627" y="828183"/>
                </a:cubicBezTo>
                <a:cubicBezTo>
                  <a:pt x="7935748" y="831713"/>
                  <a:pt x="7949869" y="837009"/>
                  <a:pt x="7963990" y="844069"/>
                </a:cubicBezTo>
                <a:cubicBezTo>
                  <a:pt x="7971050" y="851129"/>
                  <a:pt x="7979875" y="856423"/>
                  <a:pt x="7990465" y="859954"/>
                </a:cubicBezTo>
                <a:cubicBezTo>
                  <a:pt x="8001056" y="863485"/>
                  <a:pt x="8011646" y="865250"/>
                  <a:pt x="8022237" y="865250"/>
                </a:cubicBezTo>
                <a:cubicBezTo>
                  <a:pt x="8032827" y="865250"/>
                  <a:pt x="8038123" y="868779"/>
                  <a:pt x="8038123" y="875840"/>
                </a:cubicBezTo>
                <a:lnTo>
                  <a:pt x="8069894" y="886431"/>
                </a:lnTo>
                <a:cubicBezTo>
                  <a:pt x="8069894" y="886431"/>
                  <a:pt x="8071658" y="886431"/>
                  <a:pt x="8075189" y="886431"/>
                </a:cubicBezTo>
                <a:cubicBezTo>
                  <a:pt x="8078719" y="886431"/>
                  <a:pt x="8084013" y="886431"/>
                  <a:pt x="8091075" y="886431"/>
                </a:cubicBezTo>
                <a:cubicBezTo>
                  <a:pt x="8098135" y="886431"/>
                  <a:pt x="8103431" y="888196"/>
                  <a:pt x="8106960" y="891725"/>
                </a:cubicBezTo>
                <a:cubicBezTo>
                  <a:pt x="8110490" y="895256"/>
                  <a:pt x="8108725" y="897021"/>
                  <a:pt x="8101664" y="897021"/>
                </a:cubicBezTo>
                <a:cubicBezTo>
                  <a:pt x="8094604" y="897021"/>
                  <a:pt x="8091075" y="900552"/>
                  <a:pt x="8091075" y="907611"/>
                </a:cubicBezTo>
                <a:cubicBezTo>
                  <a:pt x="8091075" y="907611"/>
                  <a:pt x="8094604" y="907611"/>
                  <a:pt x="8101664" y="907611"/>
                </a:cubicBezTo>
                <a:cubicBezTo>
                  <a:pt x="8108725" y="907611"/>
                  <a:pt x="8119316" y="907611"/>
                  <a:pt x="8133435" y="907611"/>
                </a:cubicBezTo>
                <a:cubicBezTo>
                  <a:pt x="8147556" y="907611"/>
                  <a:pt x="8158146" y="911142"/>
                  <a:pt x="8165206" y="918202"/>
                </a:cubicBezTo>
                <a:cubicBezTo>
                  <a:pt x="8172268" y="939383"/>
                  <a:pt x="8179327" y="942913"/>
                  <a:pt x="8186387" y="928792"/>
                </a:cubicBezTo>
                <a:lnTo>
                  <a:pt x="8218160" y="928792"/>
                </a:lnTo>
                <a:lnTo>
                  <a:pt x="8239339" y="939383"/>
                </a:lnTo>
                <a:lnTo>
                  <a:pt x="8281702" y="960563"/>
                </a:lnTo>
                <a:lnTo>
                  <a:pt x="8292291" y="971154"/>
                </a:lnTo>
                <a:lnTo>
                  <a:pt x="8334654" y="981744"/>
                </a:lnTo>
                <a:cubicBezTo>
                  <a:pt x="8377016" y="995865"/>
                  <a:pt x="8417612" y="1008220"/>
                  <a:pt x="8456443" y="1018810"/>
                </a:cubicBezTo>
                <a:cubicBezTo>
                  <a:pt x="8495276" y="1029400"/>
                  <a:pt x="8532341" y="1034696"/>
                  <a:pt x="8567641" y="1034696"/>
                </a:cubicBezTo>
                <a:cubicBezTo>
                  <a:pt x="8588824" y="1034696"/>
                  <a:pt x="8599414" y="1038227"/>
                  <a:pt x="8599414" y="1045287"/>
                </a:cubicBezTo>
                <a:lnTo>
                  <a:pt x="8610004" y="1045287"/>
                </a:lnTo>
                <a:cubicBezTo>
                  <a:pt x="8595884" y="1045287"/>
                  <a:pt x="8585294" y="1047052"/>
                  <a:pt x="8578233" y="1050581"/>
                </a:cubicBezTo>
                <a:cubicBezTo>
                  <a:pt x="8571172" y="1054112"/>
                  <a:pt x="8567641" y="1055877"/>
                  <a:pt x="8567641" y="1055877"/>
                </a:cubicBezTo>
                <a:cubicBezTo>
                  <a:pt x="8567641" y="1062937"/>
                  <a:pt x="8567641" y="1066467"/>
                  <a:pt x="8567641" y="1066467"/>
                </a:cubicBezTo>
                <a:cubicBezTo>
                  <a:pt x="8567641" y="1066467"/>
                  <a:pt x="8571172" y="1066467"/>
                  <a:pt x="8578233" y="1066467"/>
                </a:cubicBezTo>
                <a:cubicBezTo>
                  <a:pt x="8578233" y="1073527"/>
                  <a:pt x="8581762" y="1077058"/>
                  <a:pt x="8588824" y="1077058"/>
                </a:cubicBezTo>
                <a:cubicBezTo>
                  <a:pt x="8595884" y="1077058"/>
                  <a:pt x="8604709" y="1078823"/>
                  <a:pt x="8615299" y="1082354"/>
                </a:cubicBezTo>
                <a:cubicBezTo>
                  <a:pt x="8625889" y="1085883"/>
                  <a:pt x="8634714" y="1087648"/>
                  <a:pt x="8641775" y="1087648"/>
                </a:cubicBezTo>
                <a:lnTo>
                  <a:pt x="8662957" y="1098239"/>
                </a:lnTo>
                <a:cubicBezTo>
                  <a:pt x="8670016" y="1098239"/>
                  <a:pt x="8687666" y="1105298"/>
                  <a:pt x="8715908" y="1119419"/>
                </a:cubicBezTo>
                <a:lnTo>
                  <a:pt x="8790041" y="1140600"/>
                </a:lnTo>
                <a:cubicBezTo>
                  <a:pt x="8790041" y="1147660"/>
                  <a:pt x="8744149" y="1137070"/>
                  <a:pt x="8652366" y="1108829"/>
                </a:cubicBezTo>
                <a:cubicBezTo>
                  <a:pt x="8638245" y="1101769"/>
                  <a:pt x="8624124" y="1096474"/>
                  <a:pt x="8610004" y="1092944"/>
                </a:cubicBezTo>
                <a:cubicBezTo>
                  <a:pt x="8595884" y="1089413"/>
                  <a:pt x="8583528" y="1085883"/>
                  <a:pt x="8572938" y="1082354"/>
                </a:cubicBezTo>
                <a:cubicBezTo>
                  <a:pt x="8562347" y="1078823"/>
                  <a:pt x="8553522" y="1077058"/>
                  <a:pt x="8546462" y="1077058"/>
                </a:cubicBezTo>
                <a:lnTo>
                  <a:pt x="8493510" y="1055877"/>
                </a:lnTo>
                <a:cubicBezTo>
                  <a:pt x="8472329" y="1055877"/>
                  <a:pt x="8454678" y="1055877"/>
                  <a:pt x="8440558" y="1055877"/>
                </a:cubicBezTo>
                <a:cubicBezTo>
                  <a:pt x="8426438" y="1055877"/>
                  <a:pt x="8419377" y="1054112"/>
                  <a:pt x="8419377" y="1050581"/>
                </a:cubicBezTo>
                <a:cubicBezTo>
                  <a:pt x="8419377" y="1047052"/>
                  <a:pt x="8410552" y="1043522"/>
                  <a:pt x="8392901" y="1039992"/>
                </a:cubicBezTo>
                <a:cubicBezTo>
                  <a:pt x="8375250" y="1036461"/>
                  <a:pt x="8364660" y="1034696"/>
                  <a:pt x="8361130" y="1034696"/>
                </a:cubicBezTo>
                <a:cubicBezTo>
                  <a:pt x="8357600" y="1034696"/>
                  <a:pt x="8348773" y="1031166"/>
                  <a:pt x="8334654" y="1024106"/>
                </a:cubicBezTo>
                <a:lnTo>
                  <a:pt x="8302883" y="1013515"/>
                </a:lnTo>
                <a:lnTo>
                  <a:pt x="8271112" y="1013515"/>
                </a:lnTo>
                <a:cubicBezTo>
                  <a:pt x="8256991" y="1006456"/>
                  <a:pt x="8248165" y="1004689"/>
                  <a:pt x="8244635" y="1008220"/>
                </a:cubicBezTo>
                <a:cubicBezTo>
                  <a:pt x="8241106" y="1011750"/>
                  <a:pt x="8235810" y="1008220"/>
                  <a:pt x="8228750" y="997629"/>
                </a:cubicBezTo>
                <a:cubicBezTo>
                  <a:pt x="8221689" y="987040"/>
                  <a:pt x="8216394" y="985275"/>
                  <a:pt x="8212864" y="992335"/>
                </a:cubicBezTo>
                <a:cubicBezTo>
                  <a:pt x="8209335" y="999394"/>
                  <a:pt x="8198743" y="997629"/>
                  <a:pt x="8181093" y="987040"/>
                </a:cubicBezTo>
                <a:cubicBezTo>
                  <a:pt x="8163442" y="976448"/>
                  <a:pt x="8152850" y="972919"/>
                  <a:pt x="8149321" y="976448"/>
                </a:cubicBezTo>
                <a:cubicBezTo>
                  <a:pt x="8145791" y="979979"/>
                  <a:pt x="8138731" y="981744"/>
                  <a:pt x="8128141" y="981744"/>
                </a:cubicBezTo>
                <a:cubicBezTo>
                  <a:pt x="8117550" y="981744"/>
                  <a:pt x="8110490" y="979979"/>
                  <a:pt x="8106960" y="976448"/>
                </a:cubicBezTo>
                <a:cubicBezTo>
                  <a:pt x="8103431" y="972919"/>
                  <a:pt x="8096369" y="971154"/>
                  <a:pt x="8085779" y="971154"/>
                </a:cubicBezTo>
                <a:cubicBezTo>
                  <a:pt x="8075189" y="971154"/>
                  <a:pt x="8069894" y="967623"/>
                  <a:pt x="8069894" y="960563"/>
                </a:cubicBezTo>
                <a:lnTo>
                  <a:pt x="8038123" y="960563"/>
                </a:lnTo>
                <a:cubicBezTo>
                  <a:pt x="8024002" y="953504"/>
                  <a:pt x="8009880" y="949973"/>
                  <a:pt x="7995760" y="949973"/>
                </a:cubicBezTo>
                <a:cubicBezTo>
                  <a:pt x="7995760" y="949973"/>
                  <a:pt x="7993994" y="949973"/>
                  <a:pt x="7990465" y="949973"/>
                </a:cubicBezTo>
                <a:cubicBezTo>
                  <a:pt x="7986935" y="949973"/>
                  <a:pt x="7985171" y="953504"/>
                  <a:pt x="7985171" y="960563"/>
                </a:cubicBezTo>
                <a:cubicBezTo>
                  <a:pt x="7985171" y="960563"/>
                  <a:pt x="7995760" y="965858"/>
                  <a:pt x="8016942" y="976448"/>
                </a:cubicBezTo>
                <a:cubicBezTo>
                  <a:pt x="8038123" y="987040"/>
                  <a:pt x="8052242" y="992335"/>
                  <a:pt x="8059302" y="992335"/>
                </a:cubicBezTo>
                <a:lnTo>
                  <a:pt x="8080483" y="992335"/>
                </a:lnTo>
                <a:cubicBezTo>
                  <a:pt x="8087545" y="992335"/>
                  <a:pt x="8108725" y="997629"/>
                  <a:pt x="8144027" y="1008220"/>
                </a:cubicBezTo>
                <a:cubicBezTo>
                  <a:pt x="8179327" y="1018810"/>
                  <a:pt x="8196979" y="1024106"/>
                  <a:pt x="8196979" y="1024106"/>
                </a:cubicBezTo>
                <a:lnTo>
                  <a:pt x="8196979" y="1034696"/>
                </a:lnTo>
                <a:cubicBezTo>
                  <a:pt x="8189917" y="1027636"/>
                  <a:pt x="8182858" y="1025871"/>
                  <a:pt x="8175798" y="1029400"/>
                </a:cubicBezTo>
                <a:cubicBezTo>
                  <a:pt x="8168737" y="1032931"/>
                  <a:pt x="8165206" y="1034696"/>
                  <a:pt x="8165206" y="1034696"/>
                </a:cubicBezTo>
                <a:cubicBezTo>
                  <a:pt x="8165206" y="1048817"/>
                  <a:pt x="8154617" y="1052346"/>
                  <a:pt x="8133435" y="1045287"/>
                </a:cubicBezTo>
                <a:cubicBezTo>
                  <a:pt x="8119316" y="1038227"/>
                  <a:pt x="8108725" y="1034696"/>
                  <a:pt x="8101664" y="1034696"/>
                </a:cubicBezTo>
                <a:cubicBezTo>
                  <a:pt x="8094604" y="1034696"/>
                  <a:pt x="8076954" y="1031166"/>
                  <a:pt x="8048712" y="1024106"/>
                </a:cubicBezTo>
                <a:cubicBezTo>
                  <a:pt x="7992231" y="1002925"/>
                  <a:pt x="7960460" y="995865"/>
                  <a:pt x="7953398" y="1002925"/>
                </a:cubicBezTo>
                <a:lnTo>
                  <a:pt x="8144027" y="1066467"/>
                </a:lnTo>
                <a:lnTo>
                  <a:pt x="8196979" y="1087648"/>
                </a:lnTo>
                <a:lnTo>
                  <a:pt x="8175798" y="1087648"/>
                </a:lnTo>
                <a:lnTo>
                  <a:pt x="8165206" y="1087648"/>
                </a:lnTo>
                <a:cubicBezTo>
                  <a:pt x="8172268" y="1094708"/>
                  <a:pt x="8182858" y="1100004"/>
                  <a:pt x="8196979" y="1103533"/>
                </a:cubicBezTo>
                <a:cubicBezTo>
                  <a:pt x="8211098" y="1107064"/>
                  <a:pt x="8221689" y="1112360"/>
                  <a:pt x="8228750" y="1119419"/>
                </a:cubicBezTo>
                <a:lnTo>
                  <a:pt x="8260521" y="1130010"/>
                </a:lnTo>
                <a:lnTo>
                  <a:pt x="8281702" y="1130010"/>
                </a:lnTo>
                <a:lnTo>
                  <a:pt x="8302883" y="1140600"/>
                </a:lnTo>
                <a:cubicBezTo>
                  <a:pt x="8352305" y="1147660"/>
                  <a:pt x="8387606" y="1158250"/>
                  <a:pt x="8408787" y="1172371"/>
                </a:cubicBezTo>
                <a:cubicBezTo>
                  <a:pt x="8415847" y="1172371"/>
                  <a:pt x="8424672" y="1172371"/>
                  <a:pt x="8435262" y="1172371"/>
                </a:cubicBezTo>
                <a:cubicBezTo>
                  <a:pt x="8445853" y="1172371"/>
                  <a:pt x="8451148" y="1175902"/>
                  <a:pt x="8451148" y="1182962"/>
                </a:cubicBezTo>
                <a:cubicBezTo>
                  <a:pt x="8451148" y="1182962"/>
                  <a:pt x="8454678" y="1184727"/>
                  <a:pt x="8461739" y="1188258"/>
                </a:cubicBezTo>
                <a:cubicBezTo>
                  <a:pt x="8468799" y="1191787"/>
                  <a:pt x="8479390" y="1193552"/>
                  <a:pt x="8493510" y="1193552"/>
                </a:cubicBezTo>
                <a:cubicBezTo>
                  <a:pt x="8514691" y="1200612"/>
                  <a:pt x="8528810" y="1207673"/>
                  <a:pt x="8535871" y="1214733"/>
                </a:cubicBezTo>
                <a:cubicBezTo>
                  <a:pt x="8535871" y="1214733"/>
                  <a:pt x="8532341" y="1214733"/>
                  <a:pt x="8525281" y="1214733"/>
                </a:cubicBezTo>
                <a:cubicBezTo>
                  <a:pt x="8518220" y="1214733"/>
                  <a:pt x="8511161" y="1214733"/>
                  <a:pt x="8504100" y="1214733"/>
                </a:cubicBezTo>
                <a:cubicBezTo>
                  <a:pt x="8489980" y="1207673"/>
                  <a:pt x="8475858" y="1204143"/>
                  <a:pt x="8461739" y="1204143"/>
                </a:cubicBezTo>
                <a:cubicBezTo>
                  <a:pt x="8454678" y="1197083"/>
                  <a:pt x="8447618" y="1193552"/>
                  <a:pt x="8440558" y="1193552"/>
                </a:cubicBezTo>
                <a:cubicBezTo>
                  <a:pt x="8433497" y="1193552"/>
                  <a:pt x="8426438" y="1193552"/>
                  <a:pt x="8419377" y="1193552"/>
                </a:cubicBezTo>
                <a:lnTo>
                  <a:pt x="8355835" y="1172371"/>
                </a:lnTo>
                <a:cubicBezTo>
                  <a:pt x="8327593" y="1165312"/>
                  <a:pt x="8309943" y="1160016"/>
                  <a:pt x="8302883" y="1156485"/>
                </a:cubicBezTo>
                <a:cubicBezTo>
                  <a:pt x="8295821" y="1152956"/>
                  <a:pt x="8288762" y="1151191"/>
                  <a:pt x="8281702" y="1151191"/>
                </a:cubicBezTo>
                <a:lnTo>
                  <a:pt x="8207569" y="1130010"/>
                </a:lnTo>
                <a:cubicBezTo>
                  <a:pt x="8207569" y="1130010"/>
                  <a:pt x="8200508" y="1130010"/>
                  <a:pt x="8186387" y="1130010"/>
                </a:cubicBezTo>
                <a:lnTo>
                  <a:pt x="8133435" y="1119419"/>
                </a:lnTo>
                <a:cubicBezTo>
                  <a:pt x="8126375" y="1112360"/>
                  <a:pt x="8119316" y="1108829"/>
                  <a:pt x="8112254" y="1108829"/>
                </a:cubicBezTo>
                <a:cubicBezTo>
                  <a:pt x="8105194" y="1108829"/>
                  <a:pt x="8096369" y="1107064"/>
                  <a:pt x="8085779" y="1103533"/>
                </a:cubicBezTo>
                <a:cubicBezTo>
                  <a:pt x="8075189" y="1100004"/>
                  <a:pt x="8069894" y="1098239"/>
                  <a:pt x="8069894" y="1098239"/>
                </a:cubicBezTo>
                <a:cubicBezTo>
                  <a:pt x="8062833" y="1105298"/>
                  <a:pt x="8059302" y="1108829"/>
                  <a:pt x="8059302" y="1108829"/>
                </a:cubicBezTo>
                <a:cubicBezTo>
                  <a:pt x="8059302" y="1108829"/>
                  <a:pt x="8059302" y="1105298"/>
                  <a:pt x="8059302" y="1098239"/>
                </a:cubicBezTo>
                <a:cubicBezTo>
                  <a:pt x="8052242" y="1098239"/>
                  <a:pt x="8046946" y="1098239"/>
                  <a:pt x="8043417" y="1098239"/>
                </a:cubicBezTo>
                <a:cubicBezTo>
                  <a:pt x="8039887" y="1098239"/>
                  <a:pt x="8038123" y="1098239"/>
                  <a:pt x="8038123" y="1098239"/>
                </a:cubicBezTo>
                <a:lnTo>
                  <a:pt x="8027531" y="1108829"/>
                </a:lnTo>
                <a:lnTo>
                  <a:pt x="8016942" y="1108829"/>
                </a:lnTo>
                <a:lnTo>
                  <a:pt x="8016942" y="1119419"/>
                </a:lnTo>
                <a:cubicBezTo>
                  <a:pt x="7981640" y="1119419"/>
                  <a:pt x="7953398" y="1108829"/>
                  <a:pt x="7932219" y="1087648"/>
                </a:cubicBezTo>
                <a:lnTo>
                  <a:pt x="7921627" y="1087648"/>
                </a:lnTo>
                <a:cubicBezTo>
                  <a:pt x="7914567" y="1087648"/>
                  <a:pt x="7911038" y="1087648"/>
                  <a:pt x="7911038" y="1087648"/>
                </a:cubicBezTo>
                <a:cubicBezTo>
                  <a:pt x="7911038" y="1087648"/>
                  <a:pt x="7907508" y="1084118"/>
                  <a:pt x="7900446" y="1077058"/>
                </a:cubicBezTo>
                <a:cubicBezTo>
                  <a:pt x="7900446" y="1077058"/>
                  <a:pt x="7893386" y="1077058"/>
                  <a:pt x="7879267" y="1077058"/>
                </a:cubicBezTo>
                <a:lnTo>
                  <a:pt x="7868675" y="1077058"/>
                </a:lnTo>
                <a:cubicBezTo>
                  <a:pt x="7868675" y="1077058"/>
                  <a:pt x="7872205" y="1080588"/>
                  <a:pt x="7879267" y="1087648"/>
                </a:cubicBezTo>
                <a:cubicBezTo>
                  <a:pt x="7879267" y="1087648"/>
                  <a:pt x="7879267" y="1091179"/>
                  <a:pt x="7879267" y="1098239"/>
                </a:cubicBezTo>
                <a:cubicBezTo>
                  <a:pt x="7886327" y="1091179"/>
                  <a:pt x="7893386" y="1091179"/>
                  <a:pt x="7900446" y="1098239"/>
                </a:cubicBezTo>
                <a:cubicBezTo>
                  <a:pt x="7907508" y="1105298"/>
                  <a:pt x="7914567" y="1108829"/>
                  <a:pt x="7921627" y="1108829"/>
                </a:cubicBezTo>
                <a:cubicBezTo>
                  <a:pt x="7928688" y="1108829"/>
                  <a:pt x="7933983" y="1108829"/>
                  <a:pt x="7937513" y="1108829"/>
                </a:cubicBezTo>
                <a:cubicBezTo>
                  <a:pt x="7941042" y="1108829"/>
                  <a:pt x="7942808" y="1108829"/>
                  <a:pt x="7942808" y="1108829"/>
                </a:cubicBezTo>
                <a:cubicBezTo>
                  <a:pt x="7949869" y="1122950"/>
                  <a:pt x="7967519" y="1130010"/>
                  <a:pt x="7995760" y="1130010"/>
                </a:cubicBezTo>
                <a:cubicBezTo>
                  <a:pt x="8045183" y="1130010"/>
                  <a:pt x="8069894" y="1137070"/>
                  <a:pt x="8069894" y="1151191"/>
                </a:cubicBezTo>
                <a:cubicBezTo>
                  <a:pt x="8069894" y="1158250"/>
                  <a:pt x="8062833" y="1161781"/>
                  <a:pt x="8048712" y="1161781"/>
                </a:cubicBezTo>
                <a:cubicBezTo>
                  <a:pt x="8027531" y="1161781"/>
                  <a:pt x="8031061" y="1165312"/>
                  <a:pt x="8059302" y="1172371"/>
                </a:cubicBezTo>
                <a:cubicBezTo>
                  <a:pt x="8066364" y="1179431"/>
                  <a:pt x="8076954" y="1184727"/>
                  <a:pt x="8091075" y="1188258"/>
                </a:cubicBezTo>
                <a:cubicBezTo>
                  <a:pt x="8105194" y="1191787"/>
                  <a:pt x="8117550" y="1195317"/>
                  <a:pt x="8128141" y="1198848"/>
                </a:cubicBezTo>
                <a:cubicBezTo>
                  <a:pt x="8138731" y="1202378"/>
                  <a:pt x="8144027" y="1204143"/>
                  <a:pt x="8144027" y="1204143"/>
                </a:cubicBezTo>
                <a:lnTo>
                  <a:pt x="8154617" y="1204143"/>
                </a:lnTo>
                <a:lnTo>
                  <a:pt x="8154617" y="1214733"/>
                </a:lnTo>
                <a:cubicBezTo>
                  <a:pt x="8161677" y="1214733"/>
                  <a:pt x="8166973" y="1214733"/>
                  <a:pt x="8170502" y="1214733"/>
                </a:cubicBezTo>
                <a:cubicBezTo>
                  <a:pt x="8174031" y="1214733"/>
                  <a:pt x="8179327" y="1212968"/>
                  <a:pt x="8186387" y="1209437"/>
                </a:cubicBezTo>
                <a:cubicBezTo>
                  <a:pt x="8193449" y="1205908"/>
                  <a:pt x="8198743" y="1204143"/>
                  <a:pt x="8202273" y="1204143"/>
                </a:cubicBezTo>
                <a:cubicBezTo>
                  <a:pt x="8205802" y="1204143"/>
                  <a:pt x="8207569" y="1207673"/>
                  <a:pt x="8207569" y="1214733"/>
                </a:cubicBezTo>
                <a:lnTo>
                  <a:pt x="8218160" y="1225324"/>
                </a:lnTo>
                <a:cubicBezTo>
                  <a:pt x="8218160" y="1218264"/>
                  <a:pt x="8218160" y="1214733"/>
                  <a:pt x="8218160" y="1214733"/>
                </a:cubicBezTo>
                <a:lnTo>
                  <a:pt x="8228750" y="1214733"/>
                </a:lnTo>
                <a:cubicBezTo>
                  <a:pt x="8242869" y="1214733"/>
                  <a:pt x="8249931" y="1218264"/>
                  <a:pt x="8249931" y="1225324"/>
                </a:cubicBezTo>
                <a:cubicBezTo>
                  <a:pt x="8249931" y="1239445"/>
                  <a:pt x="8267581" y="1246504"/>
                  <a:pt x="8302883" y="1246504"/>
                </a:cubicBezTo>
                <a:lnTo>
                  <a:pt x="8334654" y="1257095"/>
                </a:lnTo>
                <a:cubicBezTo>
                  <a:pt x="8348773" y="1264154"/>
                  <a:pt x="8361130" y="1265920"/>
                  <a:pt x="8371720" y="1262389"/>
                </a:cubicBezTo>
                <a:cubicBezTo>
                  <a:pt x="8382310" y="1258860"/>
                  <a:pt x="8394666" y="1260625"/>
                  <a:pt x="8408787" y="1267685"/>
                </a:cubicBezTo>
                <a:cubicBezTo>
                  <a:pt x="8422906" y="1274745"/>
                  <a:pt x="8429968" y="1281806"/>
                  <a:pt x="8429968" y="1288866"/>
                </a:cubicBezTo>
                <a:lnTo>
                  <a:pt x="8355835" y="1278276"/>
                </a:lnTo>
                <a:cubicBezTo>
                  <a:pt x="8348773" y="1271216"/>
                  <a:pt x="8338183" y="1267685"/>
                  <a:pt x="8324064" y="1267685"/>
                </a:cubicBezTo>
                <a:lnTo>
                  <a:pt x="8281702" y="1257095"/>
                </a:lnTo>
                <a:cubicBezTo>
                  <a:pt x="8267581" y="1250035"/>
                  <a:pt x="8256991" y="1246504"/>
                  <a:pt x="8249931" y="1246504"/>
                </a:cubicBezTo>
                <a:cubicBezTo>
                  <a:pt x="8242869" y="1246504"/>
                  <a:pt x="8221689" y="1239445"/>
                  <a:pt x="8186387" y="1225324"/>
                </a:cubicBezTo>
                <a:cubicBezTo>
                  <a:pt x="8094604" y="1197083"/>
                  <a:pt x="8024002" y="1175902"/>
                  <a:pt x="7974579" y="1161781"/>
                </a:cubicBezTo>
                <a:cubicBezTo>
                  <a:pt x="7946338" y="1147660"/>
                  <a:pt x="7928688" y="1144131"/>
                  <a:pt x="7921627" y="1151191"/>
                </a:cubicBezTo>
                <a:lnTo>
                  <a:pt x="7911038" y="1140600"/>
                </a:lnTo>
                <a:cubicBezTo>
                  <a:pt x="7903976" y="1133541"/>
                  <a:pt x="7893386" y="1133541"/>
                  <a:pt x="7879267" y="1140600"/>
                </a:cubicBezTo>
                <a:lnTo>
                  <a:pt x="7847494" y="1140600"/>
                </a:lnTo>
                <a:lnTo>
                  <a:pt x="7868675" y="1151191"/>
                </a:lnTo>
                <a:cubicBezTo>
                  <a:pt x="7875736" y="1158250"/>
                  <a:pt x="7889856" y="1165312"/>
                  <a:pt x="7911038" y="1172371"/>
                </a:cubicBezTo>
                <a:lnTo>
                  <a:pt x="7932219" y="1182962"/>
                </a:lnTo>
                <a:lnTo>
                  <a:pt x="7942808" y="1193552"/>
                </a:lnTo>
                <a:lnTo>
                  <a:pt x="7953398" y="1204143"/>
                </a:lnTo>
                <a:lnTo>
                  <a:pt x="7900446" y="1193552"/>
                </a:lnTo>
                <a:cubicBezTo>
                  <a:pt x="7893386" y="1186493"/>
                  <a:pt x="7889856" y="1186493"/>
                  <a:pt x="7889856" y="1193552"/>
                </a:cubicBezTo>
                <a:lnTo>
                  <a:pt x="7911038" y="1204143"/>
                </a:lnTo>
                <a:cubicBezTo>
                  <a:pt x="7918098" y="1204143"/>
                  <a:pt x="7925157" y="1205908"/>
                  <a:pt x="7932219" y="1209437"/>
                </a:cubicBezTo>
                <a:cubicBezTo>
                  <a:pt x="7939279" y="1212968"/>
                  <a:pt x="7942808" y="1214733"/>
                  <a:pt x="7942808" y="1214733"/>
                </a:cubicBezTo>
                <a:cubicBezTo>
                  <a:pt x="7949869" y="1221793"/>
                  <a:pt x="7956928" y="1225324"/>
                  <a:pt x="7963990" y="1225324"/>
                </a:cubicBezTo>
                <a:cubicBezTo>
                  <a:pt x="7971050" y="1225324"/>
                  <a:pt x="7976346" y="1225324"/>
                  <a:pt x="7979875" y="1225324"/>
                </a:cubicBezTo>
                <a:cubicBezTo>
                  <a:pt x="7983404" y="1225324"/>
                  <a:pt x="7985171" y="1225324"/>
                  <a:pt x="7985171" y="1225324"/>
                </a:cubicBezTo>
                <a:cubicBezTo>
                  <a:pt x="7985171" y="1232383"/>
                  <a:pt x="7995760" y="1239445"/>
                  <a:pt x="8016942" y="1246504"/>
                </a:cubicBezTo>
                <a:cubicBezTo>
                  <a:pt x="8038123" y="1253564"/>
                  <a:pt x="8052242" y="1257095"/>
                  <a:pt x="8059302" y="1257095"/>
                </a:cubicBezTo>
                <a:lnTo>
                  <a:pt x="8069894" y="1267685"/>
                </a:lnTo>
                <a:cubicBezTo>
                  <a:pt x="8062833" y="1274745"/>
                  <a:pt x="8055773" y="1274745"/>
                  <a:pt x="8048712" y="1267685"/>
                </a:cubicBezTo>
                <a:cubicBezTo>
                  <a:pt x="8048712" y="1267685"/>
                  <a:pt x="8045183" y="1267685"/>
                  <a:pt x="8038123" y="1267685"/>
                </a:cubicBezTo>
                <a:lnTo>
                  <a:pt x="8027531" y="1267685"/>
                </a:lnTo>
                <a:cubicBezTo>
                  <a:pt x="8020471" y="1253564"/>
                  <a:pt x="7995760" y="1246504"/>
                  <a:pt x="7953398" y="1246504"/>
                </a:cubicBezTo>
                <a:cubicBezTo>
                  <a:pt x="7946338" y="1246504"/>
                  <a:pt x="7939279" y="1244739"/>
                  <a:pt x="7932219" y="1241210"/>
                </a:cubicBezTo>
                <a:cubicBezTo>
                  <a:pt x="7925157" y="1237679"/>
                  <a:pt x="7921627" y="1235914"/>
                  <a:pt x="7921627" y="1235914"/>
                </a:cubicBezTo>
                <a:cubicBezTo>
                  <a:pt x="7914567" y="1235914"/>
                  <a:pt x="7903976" y="1235914"/>
                  <a:pt x="7889856" y="1235914"/>
                </a:cubicBezTo>
                <a:lnTo>
                  <a:pt x="7868675" y="1225324"/>
                </a:lnTo>
                <a:cubicBezTo>
                  <a:pt x="7854556" y="1218264"/>
                  <a:pt x="7847494" y="1218264"/>
                  <a:pt x="7847494" y="1225324"/>
                </a:cubicBezTo>
                <a:cubicBezTo>
                  <a:pt x="7840434" y="1225324"/>
                  <a:pt x="7836904" y="1221793"/>
                  <a:pt x="7836904" y="1214733"/>
                </a:cubicBezTo>
                <a:cubicBezTo>
                  <a:pt x="7836904" y="1214733"/>
                  <a:pt x="7829844" y="1214733"/>
                  <a:pt x="7815724" y="1214733"/>
                </a:cubicBezTo>
                <a:cubicBezTo>
                  <a:pt x="7808663" y="1214733"/>
                  <a:pt x="7801604" y="1212968"/>
                  <a:pt x="7794542" y="1209437"/>
                </a:cubicBezTo>
                <a:cubicBezTo>
                  <a:pt x="7787482" y="1205908"/>
                  <a:pt x="7783952" y="1204143"/>
                  <a:pt x="7783952" y="1204143"/>
                </a:cubicBezTo>
                <a:cubicBezTo>
                  <a:pt x="7755711" y="1190022"/>
                  <a:pt x="7738060" y="1186493"/>
                  <a:pt x="7731000" y="1193552"/>
                </a:cubicBezTo>
                <a:cubicBezTo>
                  <a:pt x="7731000" y="1207673"/>
                  <a:pt x="7716880" y="1207673"/>
                  <a:pt x="7688638" y="1193552"/>
                </a:cubicBezTo>
                <a:cubicBezTo>
                  <a:pt x="7681578" y="1186493"/>
                  <a:pt x="7663928" y="1179431"/>
                  <a:pt x="7635686" y="1172371"/>
                </a:cubicBezTo>
                <a:cubicBezTo>
                  <a:pt x="7628626" y="1172371"/>
                  <a:pt x="7621567" y="1170606"/>
                  <a:pt x="7614505" y="1167077"/>
                </a:cubicBezTo>
                <a:cubicBezTo>
                  <a:pt x="7607444" y="1163546"/>
                  <a:pt x="7600386" y="1160016"/>
                  <a:pt x="7593326" y="1156485"/>
                </a:cubicBezTo>
                <a:cubicBezTo>
                  <a:pt x="7586264" y="1152956"/>
                  <a:pt x="7577438" y="1149426"/>
                  <a:pt x="7566848" y="1145896"/>
                </a:cubicBezTo>
                <a:cubicBezTo>
                  <a:pt x="7556259" y="1142365"/>
                  <a:pt x="7547434" y="1140600"/>
                  <a:pt x="7540374" y="1140600"/>
                </a:cubicBezTo>
                <a:cubicBezTo>
                  <a:pt x="7519192" y="1140600"/>
                  <a:pt x="7501540" y="1137070"/>
                  <a:pt x="7487420" y="1130010"/>
                </a:cubicBezTo>
                <a:lnTo>
                  <a:pt x="7466240" y="1140600"/>
                </a:lnTo>
                <a:cubicBezTo>
                  <a:pt x="7473300" y="1147660"/>
                  <a:pt x="7494482" y="1151191"/>
                  <a:pt x="7529782" y="1151191"/>
                </a:cubicBezTo>
                <a:cubicBezTo>
                  <a:pt x="7536842" y="1158250"/>
                  <a:pt x="7540374" y="1163546"/>
                  <a:pt x="7540374" y="1167077"/>
                </a:cubicBezTo>
                <a:cubicBezTo>
                  <a:pt x="7540374" y="1170606"/>
                  <a:pt x="7547434" y="1168841"/>
                  <a:pt x="7561553" y="1161781"/>
                </a:cubicBezTo>
                <a:lnTo>
                  <a:pt x="7572144" y="1172371"/>
                </a:lnTo>
                <a:lnTo>
                  <a:pt x="7593326" y="1182962"/>
                </a:lnTo>
                <a:cubicBezTo>
                  <a:pt x="7607444" y="1182962"/>
                  <a:pt x="7618034" y="1184727"/>
                  <a:pt x="7625096" y="1188258"/>
                </a:cubicBezTo>
                <a:cubicBezTo>
                  <a:pt x="7632156" y="1191787"/>
                  <a:pt x="7640982" y="1193552"/>
                  <a:pt x="7651572" y="1193552"/>
                </a:cubicBezTo>
                <a:cubicBezTo>
                  <a:pt x="7662163" y="1193552"/>
                  <a:pt x="7667457" y="1197083"/>
                  <a:pt x="7667457" y="1204143"/>
                </a:cubicBezTo>
                <a:cubicBezTo>
                  <a:pt x="7674519" y="1204143"/>
                  <a:pt x="7678048" y="1204143"/>
                  <a:pt x="7678048" y="1204143"/>
                </a:cubicBezTo>
                <a:cubicBezTo>
                  <a:pt x="7678048" y="1204143"/>
                  <a:pt x="7678048" y="1207673"/>
                  <a:pt x="7678048" y="1214733"/>
                </a:cubicBezTo>
                <a:lnTo>
                  <a:pt x="7688638" y="1214733"/>
                </a:lnTo>
                <a:lnTo>
                  <a:pt x="7773361" y="1235914"/>
                </a:lnTo>
                <a:lnTo>
                  <a:pt x="7783952" y="1235914"/>
                </a:lnTo>
                <a:cubicBezTo>
                  <a:pt x="7783952" y="1235914"/>
                  <a:pt x="7785717" y="1235914"/>
                  <a:pt x="7789248" y="1235914"/>
                </a:cubicBezTo>
                <a:cubicBezTo>
                  <a:pt x="7792778" y="1235914"/>
                  <a:pt x="7801604" y="1239445"/>
                  <a:pt x="7815724" y="1246504"/>
                </a:cubicBezTo>
                <a:lnTo>
                  <a:pt x="7847494" y="1257095"/>
                </a:lnTo>
                <a:cubicBezTo>
                  <a:pt x="7854556" y="1257095"/>
                  <a:pt x="7861615" y="1258860"/>
                  <a:pt x="7868675" y="1262389"/>
                </a:cubicBezTo>
                <a:cubicBezTo>
                  <a:pt x="7875736" y="1265920"/>
                  <a:pt x="7879267" y="1267685"/>
                  <a:pt x="7879267" y="1267685"/>
                </a:cubicBezTo>
                <a:cubicBezTo>
                  <a:pt x="7879267" y="1267685"/>
                  <a:pt x="7882796" y="1269450"/>
                  <a:pt x="7889856" y="1272981"/>
                </a:cubicBezTo>
                <a:cubicBezTo>
                  <a:pt x="7896917" y="1276510"/>
                  <a:pt x="7914567" y="1278276"/>
                  <a:pt x="7942808" y="1278276"/>
                </a:cubicBezTo>
                <a:lnTo>
                  <a:pt x="7974579" y="1288866"/>
                </a:lnTo>
                <a:cubicBezTo>
                  <a:pt x="7967519" y="1295927"/>
                  <a:pt x="7963990" y="1299456"/>
                  <a:pt x="7963990" y="1299456"/>
                </a:cubicBezTo>
                <a:cubicBezTo>
                  <a:pt x="7963990" y="1306516"/>
                  <a:pt x="7960460" y="1310047"/>
                  <a:pt x="7953398" y="1310047"/>
                </a:cubicBezTo>
                <a:lnTo>
                  <a:pt x="7985171" y="1310047"/>
                </a:lnTo>
                <a:cubicBezTo>
                  <a:pt x="7992231" y="1302987"/>
                  <a:pt x="8001056" y="1301221"/>
                  <a:pt x="8011646" y="1304752"/>
                </a:cubicBezTo>
                <a:cubicBezTo>
                  <a:pt x="8022237" y="1308283"/>
                  <a:pt x="8031061" y="1313577"/>
                  <a:pt x="8038123" y="1320637"/>
                </a:cubicBezTo>
                <a:cubicBezTo>
                  <a:pt x="8038123" y="1320637"/>
                  <a:pt x="8041652" y="1322402"/>
                  <a:pt x="8048712" y="1325933"/>
                </a:cubicBezTo>
                <a:cubicBezTo>
                  <a:pt x="8055773" y="1329464"/>
                  <a:pt x="8062833" y="1327697"/>
                  <a:pt x="8069894" y="1320637"/>
                </a:cubicBezTo>
                <a:lnTo>
                  <a:pt x="8122846" y="1341818"/>
                </a:lnTo>
                <a:cubicBezTo>
                  <a:pt x="8122846" y="1341818"/>
                  <a:pt x="8119316" y="1341818"/>
                  <a:pt x="8112254" y="1341818"/>
                </a:cubicBezTo>
                <a:cubicBezTo>
                  <a:pt x="8105194" y="1341818"/>
                  <a:pt x="8101664" y="1341818"/>
                  <a:pt x="8101664" y="1341818"/>
                </a:cubicBezTo>
                <a:cubicBezTo>
                  <a:pt x="8101664" y="1348879"/>
                  <a:pt x="8122846" y="1359468"/>
                  <a:pt x="8165206" y="1373589"/>
                </a:cubicBezTo>
                <a:cubicBezTo>
                  <a:pt x="8172268" y="1373589"/>
                  <a:pt x="8177564" y="1373589"/>
                  <a:pt x="8181093" y="1373589"/>
                </a:cubicBezTo>
                <a:cubicBezTo>
                  <a:pt x="8184623" y="1373589"/>
                  <a:pt x="8186387" y="1373589"/>
                  <a:pt x="8186387" y="1373589"/>
                </a:cubicBezTo>
                <a:cubicBezTo>
                  <a:pt x="8193449" y="1373589"/>
                  <a:pt x="8196979" y="1377120"/>
                  <a:pt x="8196979" y="1384180"/>
                </a:cubicBezTo>
                <a:cubicBezTo>
                  <a:pt x="8274641" y="1405360"/>
                  <a:pt x="8341714" y="1419481"/>
                  <a:pt x="8398196" y="1426541"/>
                </a:cubicBezTo>
                <a:cubicBezTo>
                  <a:pt x="8426438" y="1426541"/>
                  <a:pt x="8447618" y="1430072"/>
                  <a:pt x="8461739" y="1437132"/>
                </a:cubicBezTo>
                <a:lnTo>
                  <a:pt x="8472329" y="1437132"/>
                </a:lnTo>
                <a:lnTo>
                  <a:pt x="8461739" y="1447722"/>
                </a:lnTo>
                <a:cubicBezTo>
                  <a:pt x="8454678" y="1447722"/>
                  <a:pt x="8447618" y="1447722"/>
                  <a:pt x="8440558" y="1447722"/>
                </a:cubicBezTo>
                <a:cubicBezTo>
                  <a:pt x="8433497" y="1447722"/>
                  <a:pt x="8429968" y="1447722"/>
                  <a:pt x="8429968" y="1447722"/>
                </a:cubicBezTo>
                <a:lnTo>
                  <a:pt x="8408787" y="1458312"/>
                </a:lnTo>
                <a:lnTo>
                  <a:pt x="8387606" y="1458312"/>
                </a:lnTo>
                <a:cubicBezTo>
                  <a:pt x="8373486" y="1451253"/>
                  <a:pt x="8359364" y="1445957"/>
                  <a:pt x="8345244" y="1442427"/>
                </a:cubicBezTo>
                <a:cubicBezTo>
                  <a:pt x="8331124" y="1438897"/>
                  <a:pt x="8320533" y="1438897"/>
                  <a:pt x="8313473" y="1442427"/>
                </a:cubicBezTo>
                <a:cubicBezTo>
                  <a:pt x="8306412" y="1445957"/>
                  <a:pt x="8299353" y="1444191"/>
                  <a:pt x="8292291" y="1437132"/>
                </a:cubicBezTo>
                <a:cubicBezTo>
                  <a:pt x="8285231" y="1430072"/>
                  <a:pt x="8278172" y="1430072"/>
                  <a:pt x="8271112" y="1437132"/>
                </a:cubicBezTo>
                <a:cubicBezTo>
                  <a:pt x="8264050" y="1437132"/>
                  <a:pt x="8258756" y="1435368"/>
                  <a:pt x="8255225" y="1431837"/>
                </a:cubicBezTo>
                <a:cubicBezTo>
                  <a:pt x="8251695" y="1428306"/>
                  <a:pt x="8249931" y="1426541"/>
                  <a:pt x="8249931" y="1426541"/>
                </a:cubicBezTo>
                <a:cubicBezTo>
                  <a:pt x="8249931" y="1426541"/>
                  <a:pt x="8246401" y="1426541"/>
                  <a:pt x="8239339" y="1426541"/>
                </a:cubicBezTo>
                <a:cubicBezTo>
                  <a:pt x="8232279" y="1426541"/>
                  <a:pt x="8225220" y="1423012"/>
                  <a:pt x="8218160" y="1415951"/>
                </a:cubicBezTo>
                <a:cubicBezTo>
                  <a:pt x="8211098" y="1408891"/>
                  <a:pt x="8200508" y="1405360"/>
                  <a:pt x="8186387" y="1405360"/>
                </a:cubicBezTo>
                <a:cubicBezTo>
                  <a:pt x="8179327" y="1412420"/>
                  <a:pt x="8172268" y="1414187"/>
                  <a:pt x="8165206" y="1410656"/>
                </a:cubicBezTo>
                <a:cubicBezTo>
                  <a:pt x="8158146" y="1407125"/>
                  <a:pt x="8151087" y="1405360"/>
                  <a:pt x="8144027" y="1405360"/>
                </a:cubicBezTo>
                <a:cubicBezTo>
                  <a:pt x="8129906" y="1405360"/>
                  <a:pt x="8119316" y="1405360"/>
                  <a:pt x="8112254" y="1405360"/>
                </a:cubicBezTo>
                <a:lnTo>
                  <a:pt x="8112254" y="1384180"/>
                </a:lnTo>
                <a:lnTo>
                  <a:pt x="8112254" y="1373589"/>
                </a:lnTo>
                <a:lnTo>
                  <a:pt x="8101664" y="1373589"/>
                </a:lnTo>
                <a:cubicBezTo>
                  <a:pt x="8101664" y="1359468"/>
                  <a:pt x="8098135" y="1362999"/>
                  <a:pt x="8091075" y="1384180"/>
                </a:cubicBezTo>
                <a:lnTo>
                  <a:pt x="8091075" y="1394770"/>
                </a:lnTo>
                <a:cubicBezTo>
                  <a:pt x="8084013" y="1394770"/>
                  <a:pt x="8071658" y="1389475"/>
                  <a:pt x="8054008" y="1378885"/>
                </a:cubicBezTo>
                <a:cubicBezTo>
                  <a:pt x="8036356" y="1368293"/>
                  <a:pt x="8025767" y="1364764"/>
                  <a:pt x="8022237" y="1368293"/>
                </a:cubicBezTo>
                <a:cubicBezTo>
                  <a:pt x="8018706" y="1371824"/>
                  <a:pt x="8011646" y="1373589"/>
                  <a:pt x="8001056" y="1373589"/>
                </a:cubicBezTo>
                <a:cubicBezTo>
                  <a:pt x="7990465" y="1373589"/>
                  <a:pt x="7985171" y="1370060"/>
                  <a:pt x="7985171" y="1362999"/>
                </a:cubicBezTo>
                <a:cubicBezTo>
                  <a:pt x="7985171" y="1362999"/>
                  <a:pt x="7981640" y="1362999"/>
                  <a:pt x="7974579" y="1362999"/>
                </a:cubicBezTo>
                <a:cubicBezTo>
                  <a:pt x="7967519" y="1362999"/>
                  <a:pt x="7963990" y="1362999"/>
                  <a:pt x="7963990" y="1362999"/>
                </a:cubicBezTo>
                <a:lnTo>
                  <a:pt x="7942808" y="1352408"/>
                </a:lnTo>
                <a:cubicBezTo>
                  <a:pt x="7942808" y="1352408"/>
                  <a:pt x="7939279" y="1352408"/>
                  <a:pt x="7932219" y="1352408"/>
                </a:cubicBezTo>
                <a:cubicBezTo>
                  <a:pt x="7925157" y="1352408"/>
                  <a:pt x="7925157" y="1355939"/>
                  <a:pt x="7932219" y="1362999"/>
                </a:cubicBezTo>
                <a:lnTo>
                  <a:pt x="7953398" y="1373589"/>
                </a:lnTo>
                <a:cubicBezTo>
                  <a:pt x="7960460" y="1373589"/>
                  <a:pt x="7963990" y="1375354"/>
                  <a:pt x="7963990" y="1378885"/>
                </a:cubicBezTo>
                <a:cubicBezTo>
                  <a:pt x="7963990" y="1382416"/>
                  <a:pt x="7974579" y="1384180"/>
                  <a:pt x="7995760" y="1384180"/>
                </a:cubicBezTo>
                <a:cubicBezTo>
                  <a:pt x="8002821" y="1384180"/>
                  <a:pt x="8009880" y="1385945"/>
                  <a:pt x="8016942" y="1389475"/>
                </a:cubicBezTo>
                <a:cubicBezTo>
                  <a:pt x="8024002" y="1393005"/>
                  <a:pt x="8029298" y="1396535"/>
                  <a:pt x="8032827" y="1400066"/>
                </a:cubicBezTo>
                <a:cubicBezTo>
                  <a:pt x="8036356" y="1403595"/>
                  <a:pt x="8043417" y="1407125"/>
                  <a:pt x="8054008" y="1410656"/>
                </a:cubicBezTo>
                <a:cubicBezTo>
                  <a:pt x="8064598" y="1414187"/>
                  <a:pt x="8073423" y="1415951"/>
                  <a:pt x="8080483" y="1415951"/>
                </a:cubicBezTo>
                <a:cubicBezTo>
                  <a:pt x="8108725" y="1423012"/>
                  <a:pt x="8129906" y="1430072"/>
                  <a:pt x="8144027" y="1437132"/>
                </a:cubicBezTo>
                <a:lnTo>
                  <a:pt x="8154617" y="1447722"/>
                </a:lnTo>
                <a:cubicBezTo>
                  <a:pt x="8140497" y="1440662"/>
                  <a:pt x="8133435" y="1438897"/>
                  <a:pt x="8133435" y="1442427"/>
                </a:cubicBezTo>
                <a:cubicBezTo>
                  <a:pt x="8133435" y="1445957"/>
                  <a:pt x="8129906" y="1447722"/>
                  <a:pt x="8122846" y="1447722"/>
                </a:cubicBezTo>
                <a:cubicBezTo>
                  <a:pt x="8115785" y="1447722"/>
                  <a:pt x="8112254" y="1447722"/>
                  <a:pt x="8112254" y="1447722"/>
                </a:cubicBezTo>
                <a:cubicBezTo>
                  <a:pt x="8112254" y="1447722"/>
                  <a:pt x="8112254" y="1451253"/>
                  <a:pt x="8112254" y="1458312"/>
                </a:cubicBezTo>
                <a:cubicBezTo>
                  <a:pt x="8112254" y="1465372"/>
                  <a:pt x="8108725" y="1465372"/>
                  <a:pt x="8101664" y="1458312"/>
                </a:cubicBezTo>
                <a:lnTo>
                  <a:pt x="8091075" y="1447722"/>
                </a:lnTo>
                <a:lnTo>
                  <a:pt x="8080483" y="1437132"/>
                </a:lnTo>
                <a:lnTo>
                  <a:pt x="8069894" y="1426541"/>
                </a:lnTo>
                <a:cubicBezTo>
                  <a:pt x="8055773" y="1426541"/>
                  <a:pt x="8045183" y="1430072"/>
                  <a:pt x="8038123" y="1437132"/>
                </a:cubicBezTo>
                <a:cubicBezTo>
                  <a:pt x="8031061" y="1437132"/>
                  <a:pt x="8027531" y="1435368"/>
                  <a:pt x="8027531" y="1431837"/>
                </a:cubicBezTo>
                <a:cubicBezTo>
                  <a:pt x="8027531" y="1428306"/>
                  <a:pt x="8024002" y="1426541"/>
                  <a:pt x="8016942" y="1426541"/>
                </a:cubicBezTo>
                <a:lnTo>
                  <a:pt x="8016942" y="1415951"/>
                </a:lnTo>
                <a:cubicBezTo>
                  <a:pt x="8009880" y="1415951"/>
                  <a:pt x="8006350" y="1417716"/>
                  <a:pt x="8006350" y="1421247"/>
                </a:cubicBezTo>
                <a:cubicBezTo>
                  <a:pt x="8006350" y="1424776"/>
                  <a:pt x="7995760" y="1426541"/>
                  <a:pt x="7974579" y="1426541"/>
                </a:cubicBezTo>
                <a:cubicBezTo>
                  <a:pt x="7960460" y="1419481"/>
                  <a:pt x="7953398" y="1419481"/>
                  <a:pt x="7953398" y="1426541"/>
                </a:cubicBezTo>
                <a:lnTo>
                  <a:pt x="7932219" y="1426541"/>
                </a:lnTo>
                <a:lnTo>
                  <a:pt x="7932219" y="1415951"/>
                </a:lnTo>
                <a:cubicBezTo>
                  <a:pt x="7925157" y="1408891"/>
                  <a:pt x="7907508" y="1405360"/>
                  <a:pt x="7879267" y="1405360"/>
                </a:cubicBezTo>
                <a:cubicBezTo>
                  <a:pt x="7872205" y="1405360"/>
                  <a:pt x="7868675" y="1403595"/>
                  <a:pt x="7868675" y="1400066"/>
                </a:cubicBezTo>
                <a:cubicBezTo>
                  <a:pt x="7868675" y="1396535"/>
                  <a:pt x="7861615" y="1394770"/>
                  <a:pt x="7847494" y="1394770"/>
                </a:cubicBezTo>
                <a:cubicBezTo>
                  <a:pt x="7826313" y="1394770"/>
                  <a:pt x="7822784" y="1398301"/>
                  <a:pt x="7836904" y="1405360"/>
                </a:cubicBezTo>
                <a:cubicBezTo>
                  <a:pt x="7843965" y="1412420"/>
                  <a:pt x="7889856" y="1426541"/>
                  <a:pt x="7974579" y="1447722"/>
                </a:cubicBezTo>
                <a:lnTo>
                  <a:pt x="8069894" y="1479493"/>
                </a:lnTo>
                <a:lnTo>
                  <a:pt x="8059302" y="1479493"/>
                </a:lnTo>
                <a:lnTo>
                  <a:pt x="8038123" y="1479493"/>
                </a:lnTo>
                <a:cubicBezTo>
                  <a:pt x="8045183" y="1486554"/>
                  <a:pt x="8059302" y="1493614"/>
                  <a:pt x="8080483" y="1500674"/>
                </a:cubicBezTo>
                <a:cubicBezTo>
                  <a:pt x="8087545" y="1507735"/>
                  <a:pt x="8094604" y="1513030"/>
                  <a:pt x="8101664" y="1516560"/>
                </a:cubicBezTo>
                <a:cubicBezTo>
                  <a:pt x="8108725" y="1520091"/>
                  <a:pt x="8112254" y="1521855"/>
                  <a:pt x="8112254" y="1521855"/>
                </a:cubicBezTo>
                <a:cubicBezTo>
                  <a:pt x="8119316" y="1521855"/>
                  <a:pt x="8126375" y="1521855"/>
                  <a:pt x="8133435" y="1521855"/>
                </a:cubicBezTo>
                <a:lnTo>
                  <a:pt x="8154617" y="1532445"/>
                </a:lnTo>
                <a:lnTo>
                  <a:pt x="8175798" y="1532445"/>
                </a:lnTo>
                <a:cubicBezTo>
                  <a:pt x="8225220" y="1539506"/>
                  <a:pt x="8264050" y="1550095"/>
                  <a:pt x="8292291" y="1564218"/>
                </a:cubicBezTo>
                <a:cubicBezTo>
                  <a:pt x="8292291" y="1571276"/>
                  <a:pt x="8295821" y="1574807"/>
                  <a:pt x="8302883" y="1574807"/>
                </a:cubicBezTo>
                <a:cubicBezTo>
                  <a:pt x="8309943" y="1574807"/>
                  <a:pt x="8317002" y="1574807"/>
                  <a:pt x="8324064" y="1574807"/>
                </a:cubicBezTo>
                <a:lnTo>
                  <a:pt x="8334654" y="1585397"/>
                </a:lnTo>
                <a:lnTo>
                  <a:pt x="8377016" y="1595988"/>
                </a:lnTo>
                <a:cubicBezTo>
                  <a:pt x="8398196" y="1603047"/>
                  <a:pt x="8412316" y="1606578"/>
                  <a:pt x="8419377" y="1606578"/>
                </a:cubicBezTo>
                <a:cubicBezTo>
                  <a:pt x="8412316" y="1606578"/>
                  <a:pt x="8405257" y="1606578"/>
                  <a:pt x="8398196" y="1606578"/>
                </a:cubicBezTo>
                <a:cubicBezTo>
                  <a:pt x="8391135" y="1606578"/>
                  <a:pt x="8384076" y="1606578"/>
                  <a:pt x="8377016" y="1606578"/>
                </a:cubicBezTo>
                <a:cubicBezTo>
                  <a:pt x="8362895" y="1599518"/>
                  <a:pt x="8341714" y="1592458"/>
                  <a:pt x="8313473" y="1585397"/>
                </a:cubicBezTo>
                <a:cubicBezTo>
                  <a:pt x="8256991" y="1571276"/>
                  <a:pt x="8211098" y="1557157"/>
                  <a:pt x="8175798" y="1543036"/>
                </a:cubicBezTo>
                <a:cubicBezTo>
                  <a:pt x="8168737" y="1543036"/>
                  <a:pt x="8161677" y="1543036"/>
                  <a:pt x="8154617" y="1543036"/>
                </a:cubicBezTo>
                <a:lnTo>
                  <a:pt x="8091075" y="1532445"/>
                </a:lnTo>
                <a:cubicBezTo>
                  <a:pt x="8084013" y="1525386"/>
                  <a:pt x="8073423" y="1521855"/>
                  <a:pt x="8059302" y="1521855"/>
                </a:cubicBezTo>
                <a:cubicBezTo>
                  <a:pt x="8045183" y="1521855"/>
                  <a:pt x="8038123" y="1520091"/>
                  <a:pt x="8038123" y="1516560"/>
                </a:cubicBezTo>
                <a:cubicBezTo>
                  <a:pt x="8038123" y="1513030"/>
                  <a:pt x="8034593" y="1511264"/>
                  <a:pt x="8027531" y="1511264"/>
                </a:cubicBezTo>
                <a:lnTo>
                  <a:pt x="7963990" y="1500674"/>
                </a:lnTo>
                <a:cubicBezTo>
                  <a:pt x="7949869" y="1493614"/>
                  <a:pt x="7942808" y="1493614"/>
                  <a:pt x="7942808" y="1500674"/>
                </a:cubicBezTo>
                <a:cubicBezTo>
                  <a:pt x="7935748" y="1500674"/>
                  <a:pt x="7932219" y="1500674"/>
                  <a:pt x="7932219" y="1500674"/>
                </a:cubicBezTo>
                <a:cubicBezTo>
                  <a:pt x="7925157" y="1493614"/>
                  <a:pt x="7918098" y="1490084"/>
                  <a:pt x="7911038" y="1490084"/>
                </a:cubicBezTo>
                <a:cubicBezTo>
                  <a:pt x="7903976" y="1490084"/>
                  <a:pt x="7903976" y="1493614"/>
                  <a:pt x="7911038" y="1500674"/>
                </a:cubicBezTo>
                <a:cubicBezTo>
                  <a:pt x="7903976" y="1500674"/>
                  <a:pt x="7898682" y="1500674"/>
                  <a:pt x="7895152" y="1500674"/>
                </a:cubicBezTo>
                <a:cubicBezTo>
                  <a:pt x="7891623" y="1500674"/>
                  <a:pt x="7889856" y="1502439"/>
                  <a:pt x="7889856" y="1505970"/>
                </a:cubicBezTo>
                <a:cubicBezTo>
                  <a:pt x="7889856" y="1509499"/>
                  <a:pt x="7886327" y="1511264"/>
                  <a:pt x="7879267" y="1511264"/>
                </a:cubicBezTo>
                <a:cubicBezTo>
                  <a:pt x="7872205" y="1511264"/>
                  <a:pt x="7858085" y="1507735"/>
                  <a:pt x="7836904" y="1500674"/>
                </a:cubicBezTo>
                <a:cubicBezTo>
                  <a:pt x="7808663" y="1486554"/>
                  <a:pt x="7791012" y="1479493"/>
                  <a:pt x="7783952" y="1479493"/>
                </a:cubicBezTo>
                <a:cubicBezTo>
                  <a:pt x="7776892" y="1479493"/>
                  <a:pt x="7771596" y="1477728"/>
                  <a:pt x="7768067" y="1474199"/>
                </a:cubicBezTo>
                <a:cubicBezTo>
                  <a:pt x="7764538" y="1470668"/>
                  <a:pt x="7759242" y="1468903"/>
                  <a:pt x="7752182" y="1468903"/>
                </a:cubicBezTo>
                <a:cubicBezTo>
                  <a:pt x="7738060" y="1468903"/>
                  <a:pt x="7725704" y="1465372"/>
                  <a:pt x="7715115" y="1458312"/>
                </a:cubicBezTo>
                <a:cubicBezTo>
                  <a:pt x="7704524" y="1451253"/>
                  <a:pt x="7697464" y="1449487"/>
                  <a:pt x="7693934" y="1453018"/>
                </a:cubicBezTo>
                <a:cubicBezTo>
                  <a:pt x="7690404" y="1456547"/>
                  <a:pt x="7685108" y="1454783"/>
                  <a:pt x="7678048" y="1447722"/>
                </a:cubicBezTo>
                <a:cubicBezTo>
                  <a:pt x="7670986" y="1440662"/>
                  <a:pt x="7660396" y="1437132"/>
                  <a:pt x="7646278" y="1437132"/>
                </a:cubicBezTo>
                <a:lnTo>
                  <a:pt x="7603915" y="1415951"/>
                </a:lnTo>
                <a:cubicBezTo>
                  <a:pt x="7589794" y="1415951"/>
                  <a:pt x="7579204" y="1415951"/>
                  <a:pt x="7572144" y="1415951"/>
                </a:cubicBezTo>
                <a:lnTo>
                  <a:pt x="7519192" y="1394770"/>
                </a:lnTo>
                <a:cubicBezTo>
                  <a:pt x="7512130" y="1387710"/>
                  <a:pt x="7501540" y="1384180"/>
                  <a:pt x="7487420" y="1384180"/>
                </a:cubicBezTo>
                <a:lnTo>
                  <a:pt x="7476830" y="1394770"/>
                </a:lnTo>
                <a:cubicBezTo>
                  <a:pt x="7476830" y="1401831"/>
                  <a:pt x="7483890" y="1405360"/>
                  <a:pt x="7498011" y="1405360"/>
                </a:cubicBezTo>
                <a:cubicBezTo>
                  <a:pt x="7512130" y="1405360"/>
                  <a:pt x="7519192" y="1407125"/>
                  <a:pt x="7519192" y="1410656"/>
                </a:cubicBezTo>
                <a:cubicBezTo>
                  <a:pt x="7519192" y="1414187"/>
                  <a:pt x="7522722" y="1417716"/>
                  <a:pt x="7529782" y="1421247"/>
                </a:cubicBezTo>
                <a:cubicBezTo>
                  <a:pt x="7536842" y="1424776"/>
                  <a:pt x="7543903" y="1424776"/>
                  <a:pt x="7550963" y="1421247"/>
                </a:cubicBezTo>
                <a:cubicBezTo>
                  <a:pt x="7558024" y="1417716"/>
                  <a:pt x="7568615" y="1419481"/>
                  <a:pt x="7582734" y="1426541"/>
                </a:cubicBezTo>
                <a:lnTo>
                  <a:pt x="7635686" y="1437132"/>
                </a:lnTo>
                <a:cubicBezTo>
                  <a:pt x="7635686" y="1444191"/>
                  <a:pt x="7635686" y="1447722"/>
                  <a:pt x="7635686" y="1447722"/>
                </a:cubicBezTo>
                <a:cubicBezTo>
                  <a:pt x="7635686" y="1447722"/>
                  <a:pt x="7637452" y="1449487"/>
                  <a:pt x="7640982" y="1453018"/>
                </a:cubicBezTo>
                <a:cubicBezTo>
                  <a:pt x="7644511" y="1456547"/>
                  <a:pt x="7649807" y="1458312"/>
                  <a:pt x="7656867" y="1458312"/>
                </a:cubicBezTo>
                <a:cubicBezTo>
                  <a:pt x="7663928" y="1458312"/>
                  <a:pt x="7676282" y="1463608"/>
                  <a:pt x="7693934" y="1474199"/>
                </a:cubicBezTo>
                <a:cubicBezTo>
                  <a:pt x="7711586" y="1484789"/>
                  <a:pt x="7722175" y="1486554"/>
                  <a:pt x="7725704" y="1479493"/>
                </a:cubicBezTo>
                <a:cubicBezTo>
                  <a:pt x="7729234" y="1472434"/>
                  <a:pt x="7732765" y="1468903"/>
                  <a:pt x="7736296" y="1468903"/>
                </a:cubicBezTo>
                <a:cubicBezTo>
                  <a:pt x="7739826" y="1468903"/>
                  <a:pt x="7741590" y="1472434"/>
                  <a:pt x="7741590" y="1479493"/>
                </a:cubicBezTo>
                <a:lnTo>
                  <a:pt x="7773361" y="1511264"/>
                </a:lnTo>
                <a:cubicBezTo>
                  <a:pt x="7801604" y="1518324"/>
                  <a:pt x="7815724" y="1523620"/>
                  <a:pt x="7815724" y="1527151"/>
                </a:cubicBezTo>
                <a:cubicBezTo>
                  <a:pt x="7815724" y="1530680"/>
                  <a:pt x="7819253" y="1532445"/>
                  <a:pt x="7826313" y="1532445"/>
                </a:cubicBezTo>
                <a:lnTo>
                  <a:pt x="7879267" y="1543036"/>
                </a:lnTo>
                <a:cubicBezTo>
                  <a:pt x="7886327" y="1550095"/>
                  <a:pt x="7907508" y="1560687"/>
                  <a:pt x="7942808" y="1574807"/>
                </a:cubicBezTo>
                <a:cubicBezTo>
                  <a:pt x="7978109" y="1588928"/>
                  <a:pt x="7999290" y="1595988"/>
                  <a:pt x="8006350" y="1595988"/>
                </a:cubicBezTo>
                <a:cubicBezTo>
                  <a:pt x="8013412" y="1595988"/>
                  <a:pt x="8016942" y="1595988"/>
                  <a:pt x="8016942" y="1595988"/>
                </a:cubicBezTo>
                <a:cubicBezTo>
                  <a:pt x="8016942" y="1603047"/>
                  <a:pt x="8018706" y="1606578"/>
                  <a:pt x="8022237" y="1606578"/>
                </a:cubicBezTo>
                <a:lnTo>
                  <a:pt x="7995760" y="1595988"/>
                </a:lnTo>
                <a:cubicBezTo>
                  <a:pt x="7981640" y="1595988"/>
                  <a:pt x="7960460" y="1590693"/>
                  <a:pt x="7932219" y="1580103"/>
                </a:cubicBezTo>
                <a:cubicBezTo>
                  <a:pt x="7903976" y="1569512"/>
                  <a:pt x="7888090" y="1567747"/>
                  <a:pt x="7884561" y="1574807"/>
                </a:cubicBezTo>
                <a:cubicBezTo>
                  <a:pt x="7881031" y="1581868"/>
                  <a:pt x="7877500" y="1581868"/>
                  <a:pt x="7873971" y="1574807"/>
                </a:cubicBezTo>
                <a:cubicBezTo>
                  <a:pt x="7870441" y="1567747"/>
                  <a:pt x="7861615" y="1560687"/>
                  <a:pt x="7847494" y="1553626"/>
                </a:cubicBezTo>
                <a:cubicBezTo>
                  <a:pt x="7833375" y="1546566"/>
                  <a:pt x="7822784" y="1543036"/>
                  <a:pt x="7815724" y="1543036"/>
                </a:cubicBezTo>
                <a:lnTo>
                  <a:pt x="7826313" y="1553626"/>
                </a:lnTo>
                <a:cubicBezTo>
                  <a:pt x="7833375" y="1553626"/>
                  <a:pt x="7833375" y="1557157"/>
                  <a:pt x="7826313" y="1564218"/>
                </a:cubicBezTo>
                <a:lnTo>
                  <a:pt x="7836904" y="1574807"/>
                </a:lnTo>
                <a:lnTo>
                  <a:pt x="7826313" y="1574807"/>
                </a:lnTo>
                <a:cubicBezTo>
                  <a:pt x="7812194" y="1567747"/>
                  <a:pt x="7805134" y="1562451"/>
                  <a:pt x="7805134" y="1558922"/>
                </a:cubicBezTo>
                <a:cubicBezTo>
                  <a:pt x="7805134" y="1555391"/>
                  <a:pt x="7801604" y="1553626"/>
                  <a:pt x="7794542" y="1553626"/>
                </a:cubicBezTo>
                <a:lnTo>
                  <a:pt x="7794542" y="1564218"/>
                </a:lnTo>
                <a:lnTo>
                  <a:pt x="7783952" y="1553626"/>
                </a:lnTo>
                <a:lnTo>
                  <a:pt x="7752182" y="1543036"/>
                </a:lnTo>
                <a:cubicBezTo>
                  <a:pt x="7752182" y="1543036"/>
                  <a:pt x="7748652" y="1541272"/>
                  <a:pt x="7741590" y="1537741"/>
                </a:cubicBezTo>
                <a:cubicBezTo>
                  <a:pt x="7734530" y="1534210"/>
                  <a:pt x="7731000" y="1532445"/>
                  <a:pt x="7731000" y="1532445"/>
                </a:cubicBezTo>
                <a:cubicBezTo>
                  <a:pt x="7716880" y="1532445"/>
                  <a:pt x="7713348" y="1535976"/>
                  <a:pt x="7720409" y="1543036"/>
                </a:cubicBezTo>
                <a:lnTo>
                  <a:pt x="7709820" y="1543036"/>
                </a:lnTo>
                <a:cubicBezTo>
                  <a:pt x="7709820" y="1535976"/>
                  <a:pt x="7704524" y="1532445"/>
                  <a:pt x="7693934" y="1532445"/>
                </a:cubicBezTo>
                <a:cubicBezTo>
                  <a:pt x="7683344" y="1532445"/>
                  <a:pt x="7678048" y="1525386"/>
                  <a:pt x="7678048" y="1511264"/>
                </a:cubicBezTo>
                <a:cubicBezTo>
                  <a:pt x="7678048" y="1497143"/>
                  <a:pt x="7674519" y="1490084"/>
                  <a:pt x="7667457" y="1490084"/>
                </a:cubicBezTo>
                <a:lnTo>
                  <a:pt x="7651572" y="1490084"/>
                </a:lnTo>
                <a:cubicBezTo>
                  <a:pt x="7655101" y="1490084"/>
                  <a:pt x="7660396" y="1493614"/>
                  <a:pt x="7667457" y="1500674"/>
                </a:cubicBezTo>
                <a:lnTo>
                  <a:pt x="7667457" y="1511264"/>
                </a:lnTo>
                <a:cubicBezTo>
                  <a:pt x="7667457" y="1511264"/>
                  <a:pt x="7663928" y="1516560"/>
                  <a:pt x="7656867" y="1527151"/>
                </a:cubicBezTo>
                <a:cubicBezTo>
                  <a:pt x="7649807" y="1537741"/>
                  <a:pt x="7640982" y="1543036"/>
                  <a:pt x="7630390" y="1543036"/>
                </a:cubicBezTo>
                <a:cubicBezTo>
                  <a:pt x="7619800" y="1543036"/>
                  <a:pt x="7614505" y="1544801"/>
                  <a:pt x="7614505" y="1548331"/>
                </a:cubicBezTo>
                <a:cubicBezTo>
                  <a:pt x="7614505" y="1551862"/>
                  <a:pt x="7618034" y="1555391"/>
                  <a:pt x="7625096" y="1558922"/>
                </a:cubicBezTo>
                <a:cubicBezTo>
                  <a:pt x="7632156" y="1562451"/>
                  <a:pt x="7639216" y="1564218"/>
                  <a:pt x="7646278" y="1564218"/>
                </a:cubicBezTo>
                <a:cubicBezTo>
                  <a:pt x="7639216" y="1571276"/>
                  <a:pt x="7642746" y="1574807"/>
                  <a:pt x="7656867" y="1574807"/>
                </a:cubicBezTo>
                <a:cubicBezTo>
                  <a:pt x="7678048" y="1574807"/>
                  <a:pt x="7688638" y="1578338"/>
                  <a:pt x="7688638" y="1585397"/>
                </a:cubicBezTo>
                <a:lnTo>
                  <a:pt x="7667457" y="1585397"/>
                </a:lnTo>
                <a:cubicBezTo>
                  <a:pt x="7667457" y="1592458"/>
                  <a:pt x="7667457" y="1595988"/>
                  <a:pt x="7667457" y="1595988"/>
                </a:cubicBezTo>
                <a:lnTo>
                  <a:pt x="7667457" y="1606578"/>
                </a:lnTo>
                <a:cubicBezTo>
                  <a:pt x="7667457" y="1606578"/>
                  <a:pt x="7665692" y="1604814"/>
                  <a:pt x="7662163" y="1601283"/>
                </a:cubicBezTo>
                <a:cubicBezTo>
                  <a:pt x="7658634" y="1597753"/>
                  <a:pt x="7649807" y="1592458"/>
                  <a:pt x="7635686" y="1585397"/>
                </a:cubicBezTo>
                <a:lnTo>
                  <a:pt x="7614505" y="1595988"/>
                </a:lnTo>
                <a:lnTo>
                  <a:pt x="7656867" y="1606578"/>
                </a:lnTo>
                <a:cubicBezTo>
                  <a:pt x="7663928" y="1613639"/>
                  <a:pt x="7670986" y="1620699"/>
                  <a:pt x="7678048" y="1627759"/>
                </a:cubicBezTo>
                <a:lnTo>
                  <a:pt x="7678048" y="1638349"/>
                </a:lnTo>
                <a:lnTo>
                  <a:pt x="7667457" y="1638349"/>
                </a:lnTo>
                <a:cubicBezTo>
                  <a:pt x="7667457" y="1645410"/>
                  <a:pt x="7663928" y="1648940"/>
                  <a:pt x="7656867" y="1648940"/>
                </a:cubicBezTo>
                <a:lnTo>
                  <a:pt x="7688638" y="1670122"/>
                </a:lnTo>
                <a:lnTo>
                  <a:pt x="7699230" y="1680711"/>
                </a:lnTo>
                <a:lnTo>
                  <a:pt x="7678048" y="1691301"/>
                </a:lnTo>
                <a:cubicBezTo>
                  <a:pt x="7670986" y="1691301"/>
                  <a:pt x="7665692" y="1691301"/>
                  <a:pt x="7662163" y="1691301"/>
                </a:cubicBezTo>
                <a:cubicBezTo>
                  <a:pt x="7658634" y="1691301"/>
                  <a:pt x="7656867" y="1694832"/>
                  <a:pt x="7656867" y="1701893"/>
                </a:cubicBezTo>
                <a:cubicBezTo>
                  <a:pt x="7656867" y="1701893"/>
                  <a:pt x="7660396" y="1701893"/>
                  <a:pt x="7667457" y="1701893"/>
                </a:cubicBezTo>
                <a:lnTo>
                  <a:pt x="7678048" y="1712482"/>
                </a:lnTo>
                <a:cubicBezTo>
                  <a:pt x="7678048" y="1712482"/>
                  <a:pt x="7678048" y="1716013"/>
                  <a:pt x="7678048" y="1723074"/>
                </a:cubicBezTo>
                <a:lnTo>
                  <a:pt x="7667457" y="1723074"/>
                </a:lnTo>
                <a:lnTo>
                  <a:pt x="7646278" y="1723074"/>
                </a:lnTo>
                <a:lnTo>
                  <a:pt x="7667457" y="1733663"/>
                </a:lnTo>
                <a:cubicBezTo>
                  <a:pt x="7674519" y="1733663"/>
                  <a:pt x="7679813" y="1733663"/>
                  <a:pt x="7683344" y="1733663"/>
                </a:cubicBezTo>
                <a:cubicBezTo>
                  <a:pt x="7686874" y="1733663"/>
                  <a:pt x="7692168" y="1733663"/>
                  <a:pt x="7699230" y="1733663"/>
                </a:cubicBezTo>
                <a:cubicBezTo>
                  <a:pt x="7706290" y="1733663"/>
                  <a:pt x="7709820" y="1733663"/>
                  <a:pt x="7709820" y="1733663"/>
                </a:cubicBezTo>
                <a:cubicBezTo>
                  <a:pt x="7716880" y="1733663"/>
                  <a:pt x="7720409" y="1735428"/>
                  <a:pt x="7720409" y="1738959"/>
                </a:cubicBezTo>
                <a:cubicBezTo>
                  <a:pt x="7720409" y="1742489"/>
                  <a:pt x="7720409" y="1744253"/>
                  <a:pt x="7720409" y="1744253"/>
                </a:cubicBezTo>
                <a:lnTo>
                  <a:pt x="7731000" y="1744253"/>
                </a:lnTo>
                <a:cubicBezTo>
                  <a:pt x="7731000" y="1737194"/>
                  <a:pt x="7727471" y="1733663"/>
                  <a:pt x="7720409" y="1733663"/>
                </a:cubicBezTo>
                <a:cubicBezTo>
                  <a:pt x="7720409" y="1726603"/>
                  <a:pt x="7720409" y="1723074"/>
                  <a:pt x="7720409" y="1723074"/>
                </a:cubicBezTo>
                <a:cubicBezTo>
                  <a:pt x="7720409" y="1723074"/>
                  <a:pt x="7725704" y="1724838"/>
                  <a:pt x="7736296" y="1728368"/>
                </a:cubicBezTo>
                <a:cubicBezTo>
                  <a:pt x="7746886" y="1731899"/>
                  <a:pt x="7759242" y="1737194"/>
                  <a:pt x="7773361" y="1744253"/>
                </a:cubicBezTo>
                <a:cubicBezTo>
                  <a:pt x="7787482" y="1751314"/>
                  <a:pt x="7798072" y="1754845"/>
                  <a:pt x="7805134" y="1754845"/>
                </a:cubicBezTo>
                <a:cubicBezTo>
                  <a:pt x="7812194" y="1761905"/>
                  <a:pt x="7819253" y="1765434"/>
                  <a:pt x="7826313" y="1765434"/>
                </a:cubicBezTo>
                <a:cubicBezTo>
                  <a:pt x="7833375" y="1765434"/>
                  <a:pt x="7838671" y="1767199"/>
                  <a:pt x="7842200" y="1770730"/>
                </a:cubicBezTo>
                <a:cubicBezTo>
                  <a:pt x="7845729" y="1774261"/>
                  <a:pt x="7854556" y="1777790"/>
                  <a:pt x="7868675" y="1781320"/>
                </a:cubicBezTo>
                <a:cubicBezTo>
                  <a:pt x="7882796" y="1784851"/>
                  <a:pt x="7893386" y="1786615"/>
                  <a:pt x="7900446" y="1786615"/>
                </a:cubicBezTo>
                <a:cubicBezTo>
                  <a:pt x="7907508" y="1786615"/>
                  <a:pt x="7909271" y="1790146"/>
                  <a:pt x="7905742" y="1797205"/>
                </a:cubicBezTo>
                <a:cubicBezTo>
                  <a:pt x="7902212" y="1804266"/>
                  <a:pt x="7896917" y="1807797"/>
                  <a:pt x="7889856" y="1807797"/>
                </a:cubicBezTo>
                <a:cubicBezTo>
                  <a:pt x="7889856" y="1814857"/>
                  <a:pt x="7886327" y="1818386"/>
                  <a:pt x="7879267" y="1818386"/>
                </a:cubicBezTo>
                <a:cubicBezTo>
                  <a:pt x="7872205" y="1818386"/>
                  <a:pt x="7868675" y="1818386"/>
                  <a:pt x="7868675" y="1818386"/>
                </a:cubicBezTo>
                <a:lnTo>
                  <a:pt x="7858085" y="1818386"/>
                </a:lnTo>
                <a:cubicBezTo>
                  <a:pt x="7858085" y="1811327"/>
                  <a:pt x="7854556" y="1807797"/>
                  <a:pt x="7847494" y="1807797"/>
                </a:cubicBezTo>
                <a:cubicBezTo>
                  <a:pt x="7840434" y="1807797"/>
                  <a:pt x="7838671" y="1806032"/>
                  <a:pt x="7842200" y="1802501"/>
                </a:cubicBezTo>
                <a:cubicBezTo>
                  <a:pt x="7845729" y="1798970"/>
                  <a:pt x="7843965" y="1795441"/>
                  <a:pt x="7836904" y="1791911"/>
                </a:cubicBezTo>
                <a:cubicBezTo>
                  <a:pt x="7829844" y="1788380"/>
                  <a:pt x="7822784" y="1784851"/>
                  <a:pt x="7815724" y="1781320"/>
                </a:cubicBezTo>
                <a:cubicBezTo>
                  <a:pt x="7808663" y="1777790"/>
                  <a:pt x="7801604" y="1779555"/>
                  <a:pt x="7794542" y="1786615"/>
                </a:cubicBezTo>
                <a:cubicBezTo>
                  <a:pt x="7794542" y="1793676"/>
                  <a:pt x="7792778" y="1797205"/>
                  <a:pt x="7789248" y="1797205"/>
                </a:cubicBezTo>
                <a:cubicBezTo>
                  <a:pt x="7785717" y="1797205"/>
                  <a:pt x="7780423" y="1795441"/>
                  <a:pt x="7773361" y="1791911"/>
                </a:cubicBezTo>
                <a:cubicBezTo>
                  <a:pt x="7766300" y="1788380"/>
                  <a:pt x="7761005" y="1786615"/>
                  <a:pt x="7757476" y="1786615"/>
                </a:cubicBezTo>
                <a:cubicBezTo>
                  <a:pt x="7753946" y="1786615"/>
                  <a:pt x="7752182" y="1790146"/>
                  <a:pt x="7752182" y="1797205"/>
                </a:cubicBezTo>
                <a:lnTo>
                  <a:pt x="7741590" y="1797205"/>
                </a:lnTo>
                <a:cubicBezTo>
                  <a:pt x="7734530" y="1790146"/>
                  <a:pt x="7731000" y="1786615"/>
                  <a:pt x="7731000" y="1786615"/>
                </a:cubicBezTo>
                <a:lnTo>
                  <a:pt x="7731000" y="1797205"/>
                </a:lnTo>
                <a:cubicBezTo>
                  <a:pt x="7731000" y="1804266"/>
                  <a:pt x="7731000" y="1811327"/>
                  <a:pt x="7731000" y="1818386"/>
                </a:cubicBezTo>
                <a:lnTo>
                  <a:pt x="7741590" y="1828978"/>
                </a:lnTo>
                <a:cubicBezTo>
                  <a:pt x="7741590" y="1828978"/>
                  <a:pt x="7738060" y="1828978"/>
                  <a:pt x="7731000" y="1828978"/>
                </a:cubicBezTo>
                <a:cubicBezTo>
                  <a:pt x="7731000" y="1836037"/>
                  <a:pt x="7731000" y="1839567"/>
                  <a:pt x="7731000" y="1839567"/>
                </a:cubicBezTo>
                <a:lnTo>
                  <a:pt x="7752182" y="1860749"/>
                </a:lnTo>
                <a:cubicBezTo>
                  <a:pt x="7759242" y="1867809"/>
                  <a:pt x="7761005" y="1873103"/>
                  <a:pt x="7757476" y="1876634"/>
                </a:cubicBezTo>
                <a:cubicBezTo>
                  <a:pt x="7753946" y="1880165"/>
                  <a:pt x="7755711" y="1885459"/>
                  <a:pt x="7762772" y="1892520"/>
                </a:cubicBezTo>
                <a:lnTo>
                  <a:pt x="7752182" y="1903111"/>
                </a:lnTo>
                <a:cubicBezTo>
                  <a:pt x="7745120" y="1896050"/>
                  <a:pt x="7739826" y="1894284"/>
                  <a:pt x="7736296" y="1897815"/>
                </a:cubicBezTo>
                <a:cubicBezTo>
                  <a:pt x="7732765" y="1901345"/>
                  <a:pt x="7732765" y="1906640"/>
                  <a:pt x="7736296" y="1913701"/>
                </a:cubicBezTo>
                <a:cubicBezTo>
                  <a:pt x="7739826" y="1920761"/>
                  <a:pt x="7741590" y="1924290"/>
                  <a:pt x="7741590" y="1924290"/>
                </a:cubicBezTo>
                <a:lnTo>
                  <a:pt x="7752182" y="1934882"/>
                </a:lnTo>
                <a:cubicBezTo>
                  <a:pt x="7759242" y="1934882"/>
                  <a:pt x="7764538" y="1931351"/>
                  <a:pt x="7768067" y="1924290"/>
                </a:cubicBezTo>
                <a:cubicBezTo>
                  <a:pt x="7771596" y="1917231"/>
                  <a:pt x="7773361" y="1910170"/>
                  <a:pt x="7773361" y="1903111"/>
                </a:cubicBezTo>
                <a:lnTo>
                  <a:pt x="7783952" y="1903111"/>
                </a:lnTo>
                <a:cubicBezTo>
                  <a:pt x="7783952" y="1910170"/>
                  <a:pt x="7787482" y="1913701"/>
                  <a:pt x="7794542" y="1913701"/>
                </a:cubicBezTo>
                <a:cubicBezTo>
                  <a:pt x="7794542" y="1913701"/>
                  <a:pt x="7798072" y="1913701"/>
                  <a:pt x="7805134" y="1913701"/>
                </a:cubicBezTo>
                <a:cubicBezTo>
                  <a:pt x="7805134" y="1920761"/>
                  <a:pt x="7808663" y="1924290"/>
                  <a:pt x="7815724" y="1924290"/>
                </a:cubicBezTo>
                <a:lnTo>
                  <a:pt x="7805134" y="1924290"/>
                </a:lnTo>
                <a:cubicBezTo>
                  <a:pt x="7791012" y="1917231"/>
                  <a:pt x="7782186" y="1917231"/>
                  <a:pt x="7778656" y="1924290"/>
                </a:cubicBezTo>
                <a:cubicBezTo>
                  <a:pt x="7775128" y="1931351"/>
                  <a:pt x="7775128" y="1936646"/>
                  <a:pt x="7778656" y="1940176"/>
                </a:cubicBezTo>
                <a:cubicBezTo>
                  <a:pt x="7782186" y="1943707"/>
                  <a:pt x="7780423" y="1945472"/>
                  <a:pt x="7773361" y="1945472"/>
                </a:cubicBezTo>
                <a:lnTo>
                  <a:pt x="7773361" y="1956063"/>
                </a:lnTo>
                <a:lnTo>
                  <a:pt x="7762772" y="1956063"/>
                </a:lnTo>
                <a:lnTo>
                  <a:pt x="7783952" y="1966653"/>
                </a:lnTo>
                <a:lnTo>
                  <a:pt x="7783952" y="1956063"/>
                </a:lnTo>
                <a:lnTo>
                  <a:pt x="7783952" y="1945472"/>
                </a:lnTo>
                <a:cubicBezTo>
                  <a:pt x="7791012" y="1945472"/>
                  <a:pt x="7796308" y="1947236"/>
                  <a:pt x="7799838" y="1950767"/>
                </a:cubicBezTo>
                <a:cubicBezTo>
                  <a:pt x="7803368" y="1954297"/>
                  <a:pt x="7801604" y="1956063"/>
                  <a:pt x="7794542" y="1956063"/>
                </a:cubicBezTo>
                <a:lnTo>
                  <a:pt x="7794542" y="1977242"/>
                </a:lnTo>
                <a:cubicBezTo>
                  <a:pt x="7780423" y="1977242"/>
                  <a:pt x="7775128" y="1980773"/>
                  <a:pt x="7778656" y="1987834"/>
                </a:cubicBezTo>
                <a:cubicBezTo>
                  <a:pt x="7782186" y="1994894"/>
                  <a:pt x="7776892" y="1998424"/>
                  <a:pt x="7762772" y="1998424"/>
                </a:cubicBezTo>
                <a:cubicBezTo>
                  <a:pt x="7748652" y="1998424"/>
                  <a:pt x="7741590" y="1994894"/>
                  <a:pt x="7741590" y="1987834"/>
                </a:cubicBezTo>
                <a:cubicBezTo>
                  <a:pt x="7734530" y="1987834"/>
                  <a:pt x="7729234" y="1987834"/>
                  <a:pt x="7725704" y="1987834"/>
                </a:cubicBezTo>
                <a:cubicBezTo>
                  <a:pt x="7722175" y="1987834"/>
                  <a:pt x="7716880" y="1987834"/>
                  <a:pt x="7709820" y="1987834"/>
                </a:cubicBezTo>
                <a:cubicBezTo>
                  <a:pt x="7716880" y="1994894"/>
                  <a:pt x="7713348" y="1998424"/>
                  <a:pt x="7699230" y="1998424"/>
                </a:cubicBezTo>
                <a:cubicBezTo>
                  <a:pt x="7692168" y="1991363"/>
                  <a:pt x="7681578" y="1987834"/>
                  <a:pt x="7667457" y="1987834"/>
                </a:cubicBezTo>
                <a:cubicBezTo>
                  <a:pt x="7653338" y="1980773"/>
                  <a:pt x="7642746" y="1977242"/>
                  <a:pt x="7635686" y="1977242"/>
                </a:cubicBezTo>
                <a:lnTo>
                  <a:pt x="7646278" y="1987834"/>
                </a:lnTo>
                <a:lnTo>
                  <a:pt x="7656867" y="1998424"/>
                </a:lnTo>
                <a:cubicBezTo>
                  <a:pt x="7663928" y="1998424"/>
                  <a:pt x="7670986" y="2001954"/>
                  <a:pt x="7678048" y="2009015"/>
                </a:cubicBezTo>
                <a:cubicBezTo>
                  <a:pt x="7685108" y="2016074"/>
                  <a:pt x="7692168" y="2019605"/>
                  <a:pt x="7699230" y="2019605"/>
                </a:cubicBezTo>
                <a:lnTo>
                  <a:pt x="7709820" y="2030194"/>
                </a:lnTo>
                <a:lnTo>
                  <a:pt x="7709820" y="2040786"/>
                </a:lnTo>
                <a:lnTo>
                  <a:pt x="7731000" y="2051376"/>
                </a:lnTo>
                <a:lnTo>
                  <a:pt x="7783952" y="2061967"/>
                </a:lnTo>
                <a:cubicBezTo>
                  <a:pt x="7783952" y="2061967"/>
                  <a:pt x="7785717" y="2063732"/>
                  <a:pt x="7789248" y="2067261"/>
                </a:cubicBezTo>
                <a:cubicBezTo>
                  <a:pt x="7792778" y="2070792"/>
                  <a:pt x="7798072" y="2076088"/>
                  <a:pt x="7805134" y="2083146"/>
                </a:cubicBezTo>
                <a:lnTo>
                  <a:pt x="7815724" y="2093738"/>
                </a:lnTo>
                <a:cubicBezTo>
                  <a:pt x="7822784" y="2093738"/>
                  <a:pt x="7828079" y="2095502"/>
                  <a:pt x="7831609" y="2099033"/>
                </a:cubicBezTo>
                <a:cubicBezTo>
                  <a:pt x="7835138" y="2102563"/>
                  <a:pt x="7838671" y="2102563"/>
                  <a:pt x="7842200" y="2099033"/>
                </a:cubicBezTo>
                <a:cubicBezTo>
                  <a:pt x="7845729" y="2095502"/>
                  <a:pt x="7849260" y="2097267"/>
                  <a:pt x="7852790" y="2104328"/>
                </a:cubicBezTo>
                <a:cubicBezTo>
                  <a:pt x="7856319" y="2111388"/>
                  <a:pt x="7859850" y="2113154"/>
                  <a:pt x="7863380" y="2109623"/>
                </a:cubicBezTo>
                <a:cubicBezTo>
                  <a:pt x="7866909" y="2106092"/>
                  <a:pt x="7872205" y="2107858"/>
                  <a:pt x="7879267" y="2114919"/>
                </a:cubicBezTo>
                <a:cubicBezTo>
                  <a:pt x="7893386" y="2129040"/>
                  <a:pt x="7905742" y="2137863"/>
                  <a:pt x="7916332" y="2141394"/>
                </a:cubicBezTo>
                <a:cubicBezTo>
                  <a:pt x="7926923" y="2144925"/>
                  <a:pt x="7949869" y="2157280"/>
                  <a:pt x="7985171" y="2178461"/>
                </a:cubicBezTo>
                <a:cubicBezTo>
                  <a:pt x="8013412" y="2185521"/>
                  <a:pt x="8039887" y="2197877"/>
                  <a:pt x="8064598" y="2215527"/>
                </a:cubicBezTo>
                <a:cubicBezTo>
                  <a:pt x="8089309" y="2233177"/>
                  <a:pt x="8101664" y="2249063"/>
                  <a:pt x="8101664" y="2263184"/>
                </a:cubicBezTo>
                <a:cubicBezTo>
                  <a:pt x="8101664" y="2270244"/>
                  <a:pt x="8103431" y="2275540"/>
                  <a:pt x="8106960" y="2279069"/>
                </a:cubicBezTo>
                <a:cubicBezTo>
                  <a:pt x="8110490" y="2282600"/>
                  <a:pt x="8110490" y="2284365"/>
                  <a:pt x="8106960" y="2284365"/>
                </a:cubicBezTo>
                <a:cubicBezTo>
                  <a:pt x="8103431" y="2284365"/>
                  <a:pt x="8101664" y="2280834"/>
                  <a:pt x="8101664" y="2273775"/>
                </a:cubicBezTo>
                <a:cubicBezTo>
                  <a:pt x="8101664" y="2266715"/>
                  <a:pt x="8091075" y="2263184"/>
                  <a:pt x="8069894" y="2263184"/>
                </a:cubicBezTo>
                <a:cubicBezTo>
                  <a:pt x="8062833" y="2263184"/>
                  <a:pt x="8059302" y="2263184"/>
                  <a:pt x="8059302" y="2263184"/>
                </a:cubicBezTo>
                <a:cubicBezTo>
                  <a:pt x="8052242" y="2263184"/>
                  <a:pt x="8045183" y="2259654"/>
                  <a:pt x="8038123" y="2252594"/>
                </a:cubicBezTo>
                <a:lnTo>
                  <a:pt x="8006350" y="2242004"/>
                </a:lnTo>
                <a:cubicBezTo>
                  <a:pt x="8006350" y="2242004"/>
                  <a:pt x="8002821" y="2242004"/>
                  <a:pt x="7995760" y="2242004"/>
                </a:cubicBezTo>
                <a:lnTo>
                  <a:pt x="7953398" y="2220823"/>
                </a:lnTo>
                <a:cubicBezTo>
                  <a:pt x="7946338" y="2227882"/>
                  <a:pt x="7941042" y="2231413"/>
                  <a:pt x="7937513" y="2231413"/>
                </a:cubicBezTo>
                <a:cubicBezTo>
                  <a:pt x="7933983" y="2231413"/>
                  <a:pt x="7928688" y="2227882"/>
                  <a:pt x="7921627" y="2220823"/>
                </a:cubicBezTo>
                <a:lnTo>
                  <a:pt x="7911038" y="2220823"/>
                </a:lnTo>
                <a:cubicBezTo>
                  <a:pt x="7918098" y="2227882"/>
                  <a:pt x="7960460" y="2249063"/>
                  <a:pt x="8038123" y="2284365"/>
                </a:cubicBezTo>
                <a:lnTo>
                  <a:pt x="8080483" y="2316136"/>
                </a:lnTo>
                <a:lnTo>
                  <a:pt x="8101664" y="2337317"/>
                </a:lnTo>
                <a:lnTo>
                  <a:pt x="8112254" y="2358498"/>
                </a:lnTo>
                <a:cubicBezTo>
                  <a:pt x="8105194" y="2358498"/>
                  <a:pt x="8098135" y="2354967"/>
                  <a:pt x="8091075" y="2347908"/>
                </a:cubicBezTo>
                <a:lnTo>
                  <a:pt x="8080483" y="2347908"/>
                </a:lnTo>
                <a:cubicBezTo>
                  <a:pt x="8080483" y="2347908"/>
                  <a:pt x="8076954" y="2347908"/>
                  <a:pt x="8069894" y="2347908"/>
                </a:cubicBezTo>
                <a:cubicBezTo>
                  <a:pt x="8062833" y="2340848"/>
                  <a:pt x="8059302" y="2337317"/>
                  <a:pt x="8059302" y="2337317"/>
                </a:cubicBezTo>
                <a:lnTo>
                  <a:pt x="8006350" y="2305546"/>
                </a:lnTo>
                <a:cubicBezTo>
                  <a:pt x="8006350" y="2305546"/>
                  <a:pt x="8008116" y="2307311"/>
                  <a:pt x="8011646" y="2310841"/>
                </a:cubicBezTo>
                <a:cubicBezTo>
                  <a:pt x="8015175" y="2314371"/>
                  <a:pt x="8016942" y="2316136"/>
                  <a:pt x="8016942" y="2316136"/>
                </a:cubicBezTo>
                <a:lnTo>
                  <a:pt x="7995760" y="2316136"/>
                </a:lnTo>
                <a:cubicBezTo>
                  <a:pt x="7995760" y="2316136"/>
                  <a:pt x="7995760" y="2314371"/>
                  <a:pt x="7995760" y="2310841"/>
                </a:cubicBezTo>
                <a:cubicBezTo>
                  <a:pt x="7995760" y="2307311"/>
                  <a:pt x="7992231" y="2303781"/>
                  <a:pt x="7985171" y="2300250"/>
                </a:cubicBezTo>
                <a:cubicBezTo>
                  <a:pt x="7978109" y="2296721"/>
                  <a:pt x="7972815" y="2293190"/>
                  <a:pt x="7969284" y="2289660"/>
                </a:cubicBezTo>
                <a:cubicBezTo>
                  <a:pt x="7965754" y="2286129"/>
                  <a:pt x="7963990" y="2280834"/>
                  <a:pt x="7963990" y="2273775"/>
                </a:cubicBezTo>
                <a:cubicBezTo>
                  <a:pt x="7963990" y="2266715"/>
                  <a:pt x="7946338" y="2259654"/>
                  <a:pt x="7911038" y="2252594"/>
                </a:cubicBezTo>
                <a:cubicBezTo>
                  <a:pt x="7889856" y="2245533"/>
                  <a:pt x="7875736" y="2238473"/>
                  <a:pt x="7868675" y="2231413"/>
                </a:cubicBezTo>
                <a:cubicBezTo>
                  <a:pt x="7868675" y="2231413"/>
                  <a:pt x="7866909" y="2229648"/>
                  <a:pt x="7863380" y="2226117"/>
                </a:cubicBezTo>
                <a:cubicBezTo>
                  <a:pt x="7859850" y="2222588"/>
                  <a:pt x="7854556" y="2220823"/>
                  <a:pt x="7847494" y="2220823"/>
                </a:cubicBezTo>
                <a:cubicBezTo>
                  <a:pt x="7833375" y="2220823"/>
                  <a:pt x="7826313" y="2219058"/>
                  <a:pt x="7826313" y="2215527"/>
                </a:cubicBezTo>
                <a:cubicBezTo>
                  <a:pt x="7826313" y="2211996"/>
                  <a:pt x="7824548" y="2210232"/>
                  <a:pt x="7821019" y="2210232"/>
                </a:cubicBezTo>
                <a:cubicBezTo>
                  <a:pt x="7817490" y="2210232"/>
                  <a:pt x="7815724" y="2213763"/>
                  <a:pt x="7815724" y="2220823"/>
                </a:cubicBezTo>
                <a:lnTo>
                  <a:pt x="7783952" y="2199642"/>
                </a:lnTo>
                <a:lnTo>
                  <a:pt x="7762772" y="2189051"/>
                </a:lnTo>
                <a:cubicBezTo>
                  <a:pt x="7748652" y="2181992"/>
                  <a:pt x="7739826" y="2176696"/>
                  <a:pt x="7736296" y="2173165"/>
                </a:cubicBezTo>
                <a:cubicBezTo>
                  <a:pt x="7732765" y="2169636"/>
                  <a:pt x="7734530" y="2167871"/>
                  <a:pt x="7741590" y="2167871"/>
                </a:cubicBezTo>
                <a:cubicBezTo>
                  <a:pt x="7741590" y="2160811"/>
                  <a:pt x="7741590" y="2157280"/>
                  <a:pt x="7741590" y="2157280"/>
                </a:cubicBezTo>
                <a:cubicBezTo>
                  <a:pt x="7741590" y="2157280"/>
                  <a:pt x="7738060" y="2157280"/>
                  <a:pt x="7731000" y="2157280"/>
                </a:cubicBezTo>
                <a:lnTo>
                  <a:pt x="7752182" y="2146690"/>
                </a:lnTo>
                <a:cubicBezTo>
                  <a:pt x="7766300" y="2146690"/>
                  <a:pt x="7769832" y="2143159"/>
                  <a:pt x="7762772" y="2136099"/>
                </a:cubicBezTo>
                <a:lnTo>
                  <a:pt x="7773361" y="2125509"/>
                </a:lnTo>
                <a:lnTo>
                  <a:pt x="7773361" y="2114919"/>
                </a:lnTo>
                <a:lnTo>
                  <a:pt x="7752182" y="2114919"/>
                </a:lnTo>
                <a:cubicBezTo>
                  <a:pt x="7752182" y="2114919"/>
                  <a:pt x="7748652" y="2118448"/>
                  <a:pt x="7741590" y="2125509"/>
                </a:cubicBezTo>
                <a:lnTo>
                  <a:pt x="7731000" y="2125509"/>
                </a:lnTo>
                <a:cubicBezTo>
                  <a:pt x="7731000" y="2118448"/>
                  <a:pt x="7734530" y="2114919"/>
                  <a:pt x="7741590" y="2114919"/>
                </a:cubicBezTo>
                <a:lnTo>
                  <a:pt x="7741590" y="2104328"/>
                </a:lnTo>
                <a:lnTo>
                  <a:pt x="7752182" y="2093738"/>
                </a:lnTo>
                <a:cubicBezTo>
                  <a:pt x="7731000" y="2079617"/>
                  <a:pt x="7713348" y="2072557"/>
                  <a:pt x="7699230" y="2072557"/>
                </a:cubicBezTo>
                <a:lnTo>
                  <a:pt x="7678048" y="2061967"/>
                </a:lnTo>
                <a:cubicBezTo>
                  <a:pt x="7670986" y="2054906"/>
                  <a:pt x="7663928" y="2049611"/>
                  <a:pt x="7656867" y="2046080"/>
                </a:cubicBezTo>
                <a:cubicBezTo>
                  <a:pt x="7649807" y="2042550"/>
                  <a:pt x="7640982" y="2037255"/>
                  <a:pt x="7630390" y="2030194"/>
                </a:cubicBezTo>
                <a:cubicBezTo>
                  <a:pt x="7619800" y="2023136"/>
                  <a:pt x="7605682" y="2016074"/>
                  <a:pt x="7588030" y="2009015"/>
                </a:cubicBezTo>
                <a:cubicBezTo>
                  <a:pt x="7570378" y="2001954"/>
                  <a:pt x="7561553" y="1994894"/>
                  <a:pt x="7561553" y="1987834"/>
                </a:cubicBezTo>
                <a:lnTo>
                  <a:pt x="7550963" y="1977242"/>
                </a:lnTo>
                <a:cubicBezTo>
                  <a:pt x="7550963" y="1984303"/>
                  <a:pt x="7547434" y="1987834"/>
                  <a:pt x="7540374" y="1987834"/>
                </a:cubicBezTo>
                <a:lnTo>
                  <a:pt x="7529782" y="1987834"/>
                </a:lnTo>
                <a:cubicBezTo>
                  <a:pt x="7536842" y="1987834"/>
                  <a:pt x="7538607" y="1989598"/>
                  <a:pt x="7535078" y="1993128"/>
                </a:cubicBezTo>
                <a:cubicBezTo>
                  <a:pt x="7531548" y="1996659"/>
                  <a:pt x="7529782" y="1998424"/>
                  <a:pt x="7529782" y="1998424"/>
                </a:cubicBezTo>
                <a:cubicBezTo>
                  <a:pt x="7529782" y="2005484"/>
                  <a:pt x="7526252" y="2005484"/>
                  <a:pt x="7519192" y="1998424"/>
                </a:cubicBezTo>
                <a:cubicBezTo>
                  <a:pt x="7512130" y="1991363"/>
                  <a:pt x="7508601" y="1987834"/>
                  <a:pt x="7508601" y="1987834"/>
                </a:cubicBezTo>
                <a:lnTo>
                  <a:pt x="7508601" y="1998424"/>
                </a:lnTo>
                <a:cubicBezTo>
                  <a:pt x="7508601" y="1998424"/>
                  <a:pt x="7508601" y="2001954"/>
                  <a:pt x="7508601" y="2009015"/>
                </a:cubicBezTo>
                <a:lnTo>
                  <a:pt x="7498011" y="1998424"/>
                </a:lnTo>
                <a:cubicBezTo>
                  <a:pt x="7490951" y="1991363"/>
                  <a:pt x="7487420" y="1987834"/>
                  <a:pt x="7487420" y="1987834"/>
                </a:cubicBezTo>
                <a:cubicBezTo>
                  <a:pt x="7487420" y="1987834"/>
                  <a:pt x="7489186" y="1986069"/>
                  <a:pt x="7492716" y="1982538"/>
                </a:cubicBezTo>
                <a:cubicBezTo>
                  <a:pt x="7496245" y="1979007"/>
                  <a:pt x="7496245" y="1977242"/>
                  <a:pt x="7492716" y="1977242"/>
                </a:cubicBezTo>
                <a:cubicBezTo>
                  <a:pt x="7489186" y="1977242"/>
                  <a:pt x="7487420" y="1977242"/>
                  <a:pt x="7487420" y="1977242"/>
                </a:cubicBezTo>
                <a:cubicBezTo>
                  <a:pt x="7480360" y="1970184"/>
                  <a:pt x="7480360" y="1966653"/>
                  <a:pt x="7487420" y="1966653"/>
                </a:cubicBezTo>
                <a:lnTo>
                  <a:pt x="7476830" y="1966653"/>
                </a:lnTo>
                <a:lnTo>
                  <a:pt x="7466240" y="1945472"/>
                </a:lnTo>
                <a:cubicBezTo>
                  <a:pt x="7473300" y="1945472"/>
                  <a:pt x="7480360" y="1949002"/>
                  <a:pt x="7487420" y="1956063"/>
                </a:cubicBezTo>
                <a:cubicBezTo>
                  <a:pt x="7494482" y="1963122"/>
                  <a:pt x="7501540" y="1964888"/>
                  <a:pt x="7508601" y="1961357"/>
                </a:cubicBezTo>
                <a:cubicBezTo>
                  <a:pt x="7515663" y="1957828"/>
                  <a:pt x="7515663" y="1952532"/>
                  <a:pt x="7508601" y="1945472"/>
                </a:cubicBezTo>
                <a:lnTo>
                  <a:pt x="7487420" y="1924290"/>
                </a:lnTo>
                <a:cubicBezTo>
                  <a:pt x="7487420" y="1924290"/>
                  <a:pt x="7483890" y="1924290"/>
                  <a:pt x="7476830" y="1924290"/>
                </a:cubicBezTo>
                <a:lnTo>
                  <a:pt x="7466240" y="1924290"/>
                </a:lnTo>
                <a:cubicBezTo>
                  <a:pt x="7459178" y="1924290"/>
                  <a:pt x="7452120" y="1924290"/>
                  <a:pt x="7445059" y="1924290"/>
                </a:cubicBezTo>
                <a:cubicBezTo>
                  <a:pt x="7445059" y="1924290"/>
                  <a:pt x="7441530" y="1926055"/>
                  <a:pt x="7434468" y="1929586"/>
                </a:cubicBezTo>
                <a:cubicBezTo>
                  <a:pt x="7427408" y="1933117"/>
                  <a:pt x="7423878" y="1938411"/>
                  <a:pt x="7423878" y="1945472"/>
                </a:cubicBezTo>
                <a:lnTo>
                  <a:pt x="7413288" y="1956063"/>
                </a:lnTo>
                <a:cubicBezTo>
                  <a:pt x="7420348" y="1956063"/>
                  <a:pt x="7423878" y="1959592"/>
                  <a:pt x="7423878" y="1966653"/>
                </a:cubicBezTo>
                <a:cubicBezTo>
                  <a:pt x="7423878" y="1973713"/>
                  <a:pt x="7415053" y="1977242"/>
                  <a:pt x="7397403" y="1977242"/>
                </a:cubicBezTo>
                <a:cubicBezTo>
                  <a:pt x="7379751" y="1977242"/>
                  <a:pt x="7360336" y="1975478"/>
                  <a:pt x="7339155" y="1971948"/>
                </a:cubicBezTo>
                <a:cubicBezTo>
                  <a:pt x="7317974" y="1968417"/>
                  <a:pt x="7303854" y="1964888"/>
                  <a:pt x="7296793" y="1961357"/>
                </a:cubicBezTo>
                <a:cubicBezTo>
                  <a:pt x="7289732" y="1957828"/>
                  <a:pt x="7284437" y="1956063"/>
                  <a:pt x="7280908" y="1956063"/>
                </a:cubicBezTo>
                <a:cubicBezTo>
                  <a:pt x="7277378" y="1956063"/>
                  <a:pt x="7272082" y="1956063"/>
                  <a:pt x="7265022" y="1956063"/>
                </a:cubicBezTo>
                <a:lnTo>
                  <a:pt x="7265022" y="1966653"/>
                </a:lnTo>
                <a:cubicBezTo>
                  <a:pt x="7279142" y="1966653"/>
                  <a:pt x="7289732" y="1973713"/>
                  <a:pt x="7296793" y="1987834"/>
                </a:cubicBezTo>
                <a:lnTo>
                  <a:pt x="7317974" y="1998424"/>
                </a:lnTo>
                <a:lnTo>
                  <a:pt x="7286203" y="1998424"/>
                </a:lnTo>
                <a:cubicBezTo>
                  <a:pt x="7265022" y="1998424"/>
                  <a:pt x="7254432" y="1994894"/>
                  <a:pt x="7254432" y="1987834"/>
                </a:cubicBezTo>
                <a:cubicBezTo>
                  <a:pt x="7247370" y="1987834"/>
                  <a:pt x="7243841" y="1987834"/>
                  <a:pt x="7243841" y="1987834"/>
                </a:cubicBezTo>
                <a:cubicBezTo>
                  <a:pt x="7243841" y="1987834"/>
                  <a:pt x="7243841" y="1991363"/>
                  <a:pt x="7243841" y="1998424"/>
                </a:cubicBezTo>
                <a:lnTo>
                  <a:pt x="7201480" y="2009015"/>
                </a:lnTo>
                <a:lnTo>
                  <a:pt x="7201480" y="1987834"/>
                </a:lnTo>
                <a:cubicBezTo>
                  <a:pt x="7194418" y="1987834"/>
                  <a:pt x="7187360" y="1986069"/>
                  <a:pt x="7180299" y="1982538"/>
                </a:cubicBezTo>
                <a:cubicBezTo>
                  <a:pt x="7173238" y="1979007"/>
                  <a:pt x="7169708" y="1977242"/>
                  <a:pt x="7169708" y="1977242"/>
                </a:cubicBezTo>
                <a:cubicBezTo>
                  <a:pt x="7169708" y="1977242"/>
                  <a:pt x="7169708" y="1980773"/>
                  <a:pt x="7169708" y="1987834"/>
                </a:cubicBezTo>
                <a:lnTo>
                  <a:pt x="7159118" y="1998424"/>
                </a:lnTo>
                <a:cubicBezTo>
                  <a:pt x="7159118" y="1998424"/>
                  <a:pt x="7157352" y="2000188"/>
                  <a:pt x="7153822" y="2003719"/>
                </a:cubicBezTo>
                <a:cubicBezTo>
                  <a:pt x="7150293" y="2007250"/>
                  <a:pt x="7148526" y="2012544"/>
                  <a:pt x="7148526" y="2019605"/>
                </a:cubicBezTo>
                <a:cubicBezTo>
                  <a:pt x="7148526" y="2033725"/>
                  <a:pt x="7155588" y="2033725"/>
                  <a:pt x="7169708" y="2019605"/>
                </a:cubicBezTo>
                <a:cubicBezTo>
                  <a:pt x="7169708" y="2012544"/>
                  <a:pt x="7173238" y="2012544"/>
                  <a:pt x="7180299" y="2019605"/>
                </a:cubicBezTo>
                <a:cubicBezTo>
                  <a:pt x="7187360" y="2026665"/>
                  <a:pt x="7190889" y="2026665"/>
                  <a:pt x="7190889" y="2019605"/>
                </a:cubicBezTo>
                <a:cubicBezTo>
                  <a:pt x="7197949" y="2019605"/>
                  <a:pt x="7201480" y="2021369"/>
                  <a:pt x="7201480" y="2024900"/>
                </a:cubicBezTo>
                <a:cubicBezTo>
                  <a:pt x="7201480" y="2028430"/>
                  <a:pt x="7205010" y="2030194"/>
                  <a:pt x="7212070" y="2030194"/>
                </a:cubicBezTo>
                <a:cubicBezTo>
                  <a:pt x="7212070" y="2044315"/>
                  <a:pt x="7226190" y="2044315"/>
                  <a:pt x="7254432" y="2030194"/>
                </a:cubicBezTo>
                <a:lnTo>
                  <a:pt x="7265022" y="2030194"/>
                </a:lnTo>
                <a:lnTo>
                  <a:pt x="7265022" y="2040786"/>
                </a:lnTo>
                <a:lnTo>
                  <a:pt x="7286203" y="2030194"/>
                </a:lnTo>
                <a:lnTo>
                  <a:pt x="7292822" y="2030194"/>
                </a:lnTo>
                <a:cubicBezTo>
                  <a:pt x="7295470" y="2030194"/>
                  <a:pt x="7296793" y="2030194"/>
                  <a:pt x="7296793" y="2030194"/>
                </a:cubicBezTo>
                <a:lnTo>
                  <a:pt x="7265022" y="2051376"/>
                </a:lnTo>
                <a:cubicBezTo>
                  <a:pt x="7250902" y="2051376"/>
                  <a:pt x="7243841" y="2054906"/>
                  <a:pt x="7243841" y="2061967"/>
                </a:cubicBezTo>
                <a:lnTo>
                  <a:pt x="7243841" y="2072557"/>
                </a:lnTo>
                <a:lnTo>
                  <a:pt x="7275612" y="2093738"/>
                </a:lnTo>
                <a:cubicBezTo>
                  <a:pt x="7289732" y="2093738"/>
                  <a:pt x="7300322" y="2097267"/>
                  <a:pt x="7307384" y="2104328"/>
                </a:cubicBezTo>
                <a:cubicBezTo>
                  <a:pt x="7314444" y="2104328"/>
                  <a:pt x="7317974" y="2104328"/>
                  <a:pt x="7317974" y="2104328"/>
                </a:cubicBezTo>
                <a:cubicBezTo>
                  <a:pt x="7317974" y="2104328"/>
                  <a:pt x="7321504" y="2104328"/>
                  <a:pt x="7328564" y="2104328"/>
                </a:cubicBezTo>
                <a:cubicBezTo>
                  <a:pt x="7328564" y="2104328"/>
                  <a:pt x="7330330" y="2107858"/>
                  <a:pt x="7333860" y="2114919"/>
                </a:cubicBezTo>
                <a:cubicBezTo>
                  <a:pt x="7337389" y="2121978"/>
                  <a:pt x="7335626" y="2125509"/>
                  <a:pt x="7328564" y="2125509"/>
                </a:cubicBezTo>
                <a:lnTo>
                  <a:pt x="7307384" y="2125509"/>
                </a:lnTo>
                <a:cubicBezTo>
                  <a:pt x="7300322" y="2132569"/>
                  <a:pt x="7293264" y="2136099"/>
                  <a:pt x="7286203" y="2136099"/>
                </a:cubicBezTo>
                <a:lnTo>
                  <a:pt x="7286203" y="2125509"/>
                </a:lnTo>
                <a:lnTo>
                  <a:pt x="7275612" y="2114919"/>
                </a:lnTo>
                <a:cubicBezTo>
                  <a:pt x="7268552" y="2114919"/>
                  <a:pt x="7266788" y="2118448"/>
                  <a:pt x="7270318" y="2125509"/>
                </a:cubicBezTo>
                <a:cubicBezTo>
                  <a:pt x="7273847" y="2132569"/>
                  <a:pt x="7272082" y="2136099"/>
                  <a:pt x="7265022" y="2136099"/>
                </a:cubicBezTo>
                <a:cubicBezTo>
                  <a:pt x="7265022" y="2129040"/>
                  <a:pt x="7259726" y="2123744"/>
                  <a:pt x="7249136" y="2120213"/>
                </a:cubicBezTo>
                <a:cubicBezTo>
                  <a:pt x="7238546" y="2116684"/>
                  <a:pt x="7231485" y="2113154"/>
                  <a:pt x="7227956" y="2109623"/>
                </a:cubicBezTo>
                <a:cubicBezTo>
                  <a:pt x="7224426" y="2106092"/>
                  <a:pt x="7222660" y="2104328"/>
                  <a:pt x="7222660" y="2104328"/>
                </a:cubicBezTo>
                <a:lnTo>
                  <a:pt x="7201480" y="2104328"/>
                </a:lnTo>
                <a:lnTo>
                  <a:pt x="7148526" y="2093738"/>
                </a:lnTo>
                <a:lnTo>
                  <a:pt x="7132641" y="2093738"/>
                </a:lnTo>
                <a:cubicBezTo>
                  <a:pt x="7136170" y="2093738"/>
                  <a:pt x="7137937" y="2091973"/>
                  <a:pt x="7137937" y="2088442"/>
                </a:cubicBezTo>
                <a:cubicBezTo>
                  <a:pt x="7137937" y="2084911"/>
                  <a:pt x="7136170" y="2081382"/>
                  <a:pt x="7132641" y="2077852"/>
                </a:cubicBezTo>
                <a:cubicBezTo>
                  <a:pt x="7129112" y="2074321"/>
                  <a:pt x="7125581" y="2074321"/>
                  <a:pt x="7122052" y="2077852"/>
                </a:cubicBezTo>
                <a:cubicBezTo>
                  <a:pt x="7118522" y="2081382"/>
                  <a:pt x="7118522" y="2084911"/>
                  <a:pt x="7122052" y="2088442"/>
                </a:cubicBezTo>
                <a:cubicBezTo>
                  <a:pt x="7125581" y="2091973"/>
                  <a:pt x="7129112" y="2093738"/>
                  <a:pt x="7132641" y="2093738"/>
                </a:cubicBezTo>
                <a:lnTo>
                  <a:pt x="7111462" y="2093738"/>
                </a:lnTo>
                <a:cubicBezTo>
                  <a:pt x="7100870" y="2093738"/>
                  <a:pt x="7095574" y="2095502"/>
                  <a:pt x="7095574" y="2099033"/>
                </a:cubicBezTo>
                <a:cubicBezTo>
                  <a:pt x="7095574" y="2102563"/>
                  <a:pt x="7093810" y="2104328"/>
                  <a:pt x="7090280" y="2104328"/>
                </a:cubicBezTo>
                <a:cubicBezTo>
                  <a:pt x="7086751" y="2104328"/>
                  <a:pt x="7081456" y="2104328"/>
                  <a:pt x="7074395" y="2104328"/>
                </a:cubicBezTo>
                <a:lnTo>
                  <a:pt x="7063804" y="2104328"/>
                </a:lnTo>
                <a:lnTo>
                  <a:pt x="7063804" y="2114919"/>
                </a:lnTo>
                <a:cubicBezTo>
                  <a:pt x="7056744" y="2114919"/>
                  <a:pt x="7053214" y="2111388"/>
                  <a:pt x="7053214" y="2104328"/>
                </a:cubicBezTo>
                <a:cubicBezTo>
                  <a:pt x="7053214" y="2090207"/>
                  <a:pt x="7056744" y="2086677"/>
                  <a:pt x="7063804" y="2093738"/>
                </a:cubicBezTo>
                <a:cubicBezTo>
                  <a:pt x="7070866" y="2093738"/>
                  <a:pt x="7076160" y="2091973"/>
                  <a:pt x="7079689" y="2088442"/>
                </a:cubicBezTo>
                <a:cubicBezTo>
                  <a:pt x="7083218" y="2084911"/>
                  <a:pt x="7081456" y="2083146"/>
                  <a:pt x="7074395" y="2083146"/>
                </a:cubicBezTo>
                <a:cubicBezTo>
                  <a:pt x="7067333" y="2083146"/>
                  <a:pt x="7063804" y="2083146"/>
                  <a:pt x="7063804" y="2083146"/>
                </a:cubicBezTo>
                <a:cubicBezTo>
                  <a:pt x="7063804" y="2076088"/>
                  <a:pt x="7062039" y="2072557"/>
                  <a:pt x="7058510" y="2072557"/>
                </a:cubicBezTo>
                <a:cubicBezTo>
                  <a:pt x="7054978" y="2072557"/>
                  <a:pt x="7051448" y="2072557"/>
                  <a:pt x="7047918" y="2072557"/>
                </a:cubicBezTo>
                <a:cubicBezTo>
                  <a:pt x="7044389" y="2072557"/>
                  <a:pt x="7040858" y="2074321"/>
                  <a:pt x="7037328" y="2077852"/>
                </a:cubicBezTo>
                <a:cubicBezTo>
                  <a:pt x="7033799" y="2081382"/>
                  <a:pt x="7028504" y="2083146"/>
                  <a:pt x="7021443" y="2083146"/>
                </a:cubicBezTo>
                <a:cubicBezTo>
                  <a:pt x="7014381" y="2083146"/>
                  <a:pt x="7010852" y="2083146"/>
                  <a:pt x="7010852" y="2083146"/>
                </a:cubicBezTo>
                <a:cubicBezTo>
                  <a:pt x="7010852" y="2090207"/>
                  <a:pt x="7000262" y="2093738"/>
                  <a:pt x="6979081" y="2093738"/>
                </a:cubicBezTo>
                <a:lnTo>
                  <a:pt x="6968491" y="2093738"/>
                </a:lnTo>
                <a:cubicBezTo>
                  <a:pt x="6968491" y="2086677"/>
                  <a:pt x="6966725" y="2083146"/>
                  <a:pt x="6963196" y="2083146"/>
                </a:cubicBezTo>
                <a:cubicBezTo>
                  <a:pt x="6959666" y="2083146"/>
                  <a:pt x="6957900" y="2083146"/>
                  <a:pt x="6957900" y="2083146"/>
                </a:cubicBezTo>
                <a:cubicBezTo>
                  <a:pt x="6943780" y="2083146"/>
                  <a:pt x="6936718" y="2083146"/>
                  <a:pt x="6936718" y="2083146"/>
                </a:cubicBezTo>
                <a:cubicBezTo>
                  <a:pt x="6936718" y="2076088"/>
                  <a:pt x="6934954" y="2072557"/>
                  <a:pt x="6931424" y="2072557"/>
                </a:cubicBezTo>
                <a:cubicBezTo>
                  <a:pt x="6927895" y="2072557"/>
                  <a:pt x="6926129" y="2072557"/>
                  <a:pt x="6926129" y="2072557"/>
                </a:cubicBezTo>
                <a:lnTo>
                  <a:pt x="6894358" y="2072557"/>
                </a:lnTo>
                <a:cubicBezTo>
                  <a:pt x="6894358" y="2065496"/>
                  <a:pt x="6890828" y="2061967"/>
                  <a:pt x="6883766" y="2061967"/>
                </a:cubicBezTo>
                <a:cubicBezTo>
                  <a:pt x="6876706" y="2061967"/>
                  <a:pt x="6873177" y="2058436"/>
                  <a:pt x="6873177" y="2051376"/>
                </a:cubicBezTo>
                <a:cubicBezTo>
                  <a:pt x="6873177" y="2051376"/>
                  <a:pt x="6871410" y="2051376"/>
                  <a:pt x="6867881" y="2051376"/>
                </a:cubicBezTo>
                <a:cubicBezTo>
                  <a:pt x="6864352" y="2051376"/>
                  <a:pt x="6859056" y="2051376"/>
                  <a:pt x="6851996" y="2051376"/>
                </a:cubicBezTo>
                <a:lnTo>
                  <a:pt x="6820224" y="2051376"/>
                </a:lnTo>
                <a:cubicBezTo>
                  <a:pt x="6813164" y="2044315"/>
                  <a:pt x="6799044" y="2037255"/>
                  <a:pt x="6777862" y="2030194"/>
                </a:cubicBezTo>
                <a:cubicBezTo>
                  <a:pt x="6770802" y="2030194"/>
                  <a:pt x="6761977" y="2030194"/>
                  <a:pt x="6751387" y="2030194"/>
                </a:cubicBezTo>
                <a:cubicBezTo>
                  <a:pt x="6740796" y="2030194"/>
                  <a:pt x="6730206" y="2028430"/>
                  <a:pt x="6719616" y="2024900"/>
                </a:cubicBezTo>
                <a:cubicBezTo>
                  <a:pt x="6709025" y="2021369"/>
                  <a:pt x="6700200" y="2019605"/>
                  <a:pt x="6693140" y="2019605"/>
                </a:cubicBezTo>
                <a:lnTo>
                  <a:pt x="6693140" y="2030194"/>
                </a:lnTo>
                <a:cubicBezTo>
                  <a:pt x="6714320" y="2044315"/>
                  <a:pt x="6728440" y="2047846"/>
                  <a:pt x="6735502" y="2040786"/>
                </a:cubicBezTo>
                <a:lnTo>
                  <a:pt x="6746092" y="2040786"/>
                </a:lnTo>
                <a:cubicBezTo>
                  <a:pt x="6753152" y="2047846"/>
                  <a:pt x="6754916" y="2051376"/>
                  <a:pt x="6751387" y="2051376"/>
                </a:cubicBezTo>
                <a:cubicBezTo>
                  <a:pt x="6747858" y="2051376"/>
                  <a:pt x="6739032" y="2051376"/>
                  <a:pt x="6724910" y="2051376"/>
                </a:cubicBezTo>
                <a:cubicBezTo>
                  <a:pt x="6703730" y="2051376"/>
                  <a:pt x="6686079" y="2051376"/>
                  <a:pt x="6671958" y="2051376"/>
                </a:cubicBezTo>
                <a:lnTo>
                  <a:pt x="6661368" y="2030194"/>
                </a:lnTo>
                <a:lnTo>
                  <a:pt x="6650778" y="2030194"/>
                </a:lnTo>
                <a:cubicBezTo>
                  <a:pt x="6643717" y="2030194"/>
                  <a:pt x="6640188" y="2033725"/>
                  <a:pt x="6640188" y="2040786"/>
                </a:cubicBezTo>
                <a:lnTo>
                  <a:pt x="6640188" y="2035490"/>
                </a:lnTo>
                <a:cubicBezTo>
                  <a:pt x="6640188" y="2031959"/>
                  <a:pt x="6640188" y="2030194"/>
                  <a:pt x="6640188" y="2030194"/>
                </a:cubicBezTo>
                <a:cubicBezTo>
                  <a:pt x="6640188" y="2009015"/>
                  <a:pt x="6633127" y="1998424"/>
                  <a:pt x="6619006" y="1998424"/>
                </a:cubicBezTo>
                <a:lnTo>
                  <a:pt x="6576646" y="1987834"/>
                </a:lnTo>
                <a:cubicBezTo>
                  <a:pt x="6583706" y="1987834"/>
                  <a:pt x="6589002" y="1984303"/>
                  <a:pt x="6592531" y="1977242"/>
                </a:cubicBezTo>
                <a:cubicBezTo>
                  <a:pt x="6596060" y="1970184"/>
                  <a:pt x="6594296" y="1966653"/>
                  <a:pt x="6587236" y="1966653"/>
                </a:cubicBezTo>
                <a:lnTo>
                  <a:pt x="6576646" y="1966653"/>
                </a:lnTo>
                <a:lnTo>
                  <a:pt x="6513102" y="1956063"/>
                </a:lnTo>
                <a:lnTo>
                  <a:pt x="6502512" y="1956063"/>
                </a:lnTo>
                <a:cubicBezTo>
                  <a:pt x="6502512" y="1963122"/>
                  <a:pt x="6498983" y="1966653"/>
                  <a:pt x="6491922" y="1966653"/>
                </a:cubicBezTo>
                <a:cubicBezTo>
                  <a:pt x="6484861" y="1966653"/>
                  <a:pt x="6484861" y="1963122"/>
                  <a:pt x="6491922" y="1956063"/>
                </a:cubicBezTo>
                <a:lnTo>
                  <a:pt x="6481332" y="1945472"/>
                </a:lnTo>
                <a:cubicBezTo>
                  <a:pt x="6474271" y="1945472"/>
                  <a:pt x="6470740" y="1945472"/>
                  <a:pt x="6470740" y="1945472"/>
                </a:cubicBezTo>
                <a:cubicBezTo>
                  <a:pt x="6470740" y="1945472"/>
                  <a:pt x="6470740" y="1943707"/>
                  <a:pt x="6470740" y="1940176"/>
                </a:cubicBezTo>
                <a:cubicBezTo>
                  <a:pt x="6470740" y="1936646"/>
                  <a:pt x="6467211" y="1938411"/>
                  <a:pt x="6460150" y="1945472"/>
                </a:cubicBezTo>
                <a:cubicBezTo>
                  <a:pt x="6460150" y="1945472"/>
                  <a:pt x="6463680" y="1947236"/>
                  <a:pt x="6470740" y="1950767"/>
                </a:cubicBezTo>
                <a:cubicBezTo>
                  <a:pt x="6477802" y="1954297"/>
                  <a:pt x="6477802" y="1959592"/>
                  <a:pt x="6470740" y="1966653"/>
                </a:cubicBezTo>
                <a:cubicBezTo>
                  <a:pt x="6470740" y="1959592"/>
                  <a:pt x="6463680" y="1956063"/>
                  <a:pt x="6449560" y="1956063"/>
                </a:cubicBezTo>
                <a:lnTo>
                  <a:pt x="6438970" y="1945472"/>
                </a:lnTo>
                <a:cubicBezTo>
                  <a:pt x="6446031" y="1945472"/>
                  <a:pt x="6446031" y="1941941"/>
                  <a:pt x="6438970" y="1934882"/>
                </a:cubicBezTo>
                <a:cubicBezTo>
                  <a:pt x="6424850" y="1927821"/>
                  <a:pt x="6414259" y="1931351"/>
                  <a:pt x="6407198" y="1945472"/>
                </a:cubicBezTo>
                <a:cubicBezTo>
                  <a:pt x="6407198" y="1952532"/>
                  <a:pt x="6401903" y="1952532"/>
                  <a:pt x="6391313" y="1945472"/>
                </a:cubicBezTo>
                <a:cubicBezTo>
                  <a:pt x="6380723" y="1938411"/>
                  <a:pt x="6375428" y="1931351"/>
                  <a:pt x="6375428" y="1924290"/>
                </a:cubicBezTo>
                <a:lnTo>
                  <a:pt x="6333066" y="1934882"/>
                </a:lnTo>
                <a:lnTo>
                  <a:pt x="6343656" y="1945472"/>
                </a:lnTo>
                <a:lnTo>
                  <a:pt x="6354246" y="1934882"/>
                </a:lnTo>
                <a:cubicBezTo>
                  <a:pt x="6361306" y="1934882"/>
                  <a:pt x="6368367" y="1934882"/>
                  <a:pt x="6375428" y="1934882"/>
                </a:cubicBezTo>
                <a:lnTo>
                  <a:pt x="6375428" y="1945472"/>
                </a:lnTo>
                <a:cubicBezTo>
                  <a:pt x="6375428" y="1952532"/>
                  <a:pt x="6378957" y="1956063"/>
                  <a:pt x="6386018" y="1956063"/>
                </a:cubicBezTo>
                <a:cubicBezTo>
                  <a:pt x="6400138" y="1963122"/>
                  <a:pt x="6403669" y="1970184"/>
                  <a:pt x="6396608" y="1977242"/>
                </a:cubicBezTo>
                <a:lnTo>
                  <a:pt x="6364836" y="1977242"/>
                </a:lnTo>
                <a:lnTo>
                  <a:pt x="6311884" y="1966653"/>
                </a:lnTo>
                <a:cubicBezTo>
                  <a:pt x="6311884" y="1959592"/>
                  <a:pt x="6306590" y="1954297"/>
                  <a:pt x="6295998" y="1950767"/>
                </a:cubicBezTo>
                <a:cubicBezTo>
                  <a:pt x="6285409" y="1947236"/>
                  <a:pt x="6276584" y="1949002"/>
                  <a:pt x="6269524" y="1956063"/>
                </a:cubicBezTo>
                <a:lnTo>
                  <a:pt x="6311884" y="1977242"/>
                </a:lnTo>
                <a:cubicBezTo>
                  <a:pt x="6318946" y="1977242"/>
                  <a:pt x="6322476" y="1977242"/>
                  <a:pt x="6322476" y="1977242"/>
                </a:cubicBezTo>
                <a:cubicBezTo>
                  <a:pt x="6322476" y="1977242"/>
                  <a:pt x="6326005" y="1977242"/>
                  <a:pt x="6333066" y="1977242"/>
                </a:cubicBezTo>
                <a:cubicBezTo>
                  <a:pt x="6347186" y="1991363"/>
                  <a:pt x="6357776" y="1998424"/>
                  <a:pt x="6364836" y="1998424"/>
                </a:cubicBezTo>
                <a:lnTo>
                  <a:pt x="6375428" y="1998424"/>
                </a:lnTo>
                <a:lnTo>
                  <a:pt x="6386018" y="2009015"/>
                </a:lnTo>
                <a:cubicBezTo>
                  <a:pt x="6393079" y="2009015"/>
                  <a:pt x="6400138" y="2009015"/>
                  <a:pt x="6407198" y="2009015"/>
                </a:cubicBezTo>
                <a:cubicBezTo>
                  <a:pt x="6414259" y="2009015"/>
                  <a:pt x="6417788" y="2012544"/>
                  <a:pt x="6417788" y="2019605"/>
                </a:cubicBezTo>
                <a:lnTo>
                  <a:pt x="6446030" y="2026665"/>
                </a:lnTo>
                <a:lnTo>
                  <a:pt x="6438970" y="2019605"/>
                </a:lnTo>
                <a:cubicBezTo>
                  <a:pt x="6438970" y="2019605"/>
                  <a:pt x="6444265" y="2019605"/>
                  <a:pt x="6454855" y="2019605"/>
                </a:cubicBezTo>
                <a:cubicBezTo>
                  <a:pt x="6465446" y="2019605"/>
                  <a:pt x="6470740" y="2023136"/>
                  <a:pt x="6470740" y="2030194"/>
                </a:cubicBezTo>
                <a:lnTo>
                  <a:pt x="6460150" y="2030194"/>
                </a:lnTo>
                <a:cubicBezTo>
                  <a:pt x="6474271" y="2030194"/>
                  <a:pt x="6483098" y="2033725"/>
                  <a:pt x="6486627" y="2040786"/>
                </a:cubicBezTo>
                <a:cubicBezTo>
                  <a:pt x="6490156" y="2047846"/>
                  <a:pt x="6491922" y="2051376"/>
                  <a:pt x="6491922" y="2051376"/>
                </a:cubicBezTo>
                <a:lnTo>
                  <a:pt x="6491922" y="2040786"/>
                </a:lnTo>
                <a:lnTo>
                  <a:pt x="6513102" y="2040786"/>
                </a:lnTo>
                <a:lnTo>
                  <a:pt x="6513102" y="2051376"/>
                </a:lnTo>
                <a:lnTo>
                  <a:pt x="6513102" y="2061967"/>
                </a:lnTo>
                <a:cubicBezTo>
                  <a:pt x="6513102" y="2061967"/>
                  <a:pt x="6527223" y="2065496"/>
                  <a:pt x="6555464" y="2072557"/>
                </a:cubicBezTo>
                <a:lnTo>
                  <a:pt x="6608416" y="2083146"/>
                </a:lnTo>
                <a:lnTo>
                  <a:pt x="6597826" y="2072557"/>
                </a:lnTo>
                <a:lnTo>
                  <a:pt x="6597826" y="2061967"/>
                </a:lnTo>
                <a:cubicBezTo>
                  <a:pt x="6597826" y="2069026"/>
                  <a:pt x="6604887" y="2072557"/>
                  <a:pt x="6619006" y="2072557"/>
                </a:cubicBezTo>
                <a:lnTo>
                  <a:pt x="6640188" y="2093738"/>
                </a:lnTo>
                <a:lnTo>
                  <a:pt x="6650778" y="2093738"/>
                </a:lnTo>
                <a:cubicBezTo>
                  <a:pt x="6650778" y="2093738"/>
                  <a:pt x="6656073" y="2095502"/>
                  <a:pt x="6666664" y="2099033"/>
                </a:cubicBezTo>
                <a:cubicBezTo>
                  <a:pt x="6677254" y="2102563"/>
                  <a:pt x="6686079" y="2106092"/>
                  <a:pt x="6693140" y="2109623"/>
                </a:cubicBezTo>
                <a:cubicBezTo>
                  <a:pt x="6700200" y="2113154"/>
                  <a:pt x="6709025" y="2116684"/>
                  <a:pt x="6719616" y="2120213"/>
                </a:cubicBezTo>
                <a:cubicBezTo>
                  <a:pt x="6730206" y="2123744"/>
                  <a:pt x="6735502" y="2125509"/>
                  <a:pt x="6735502" y="2125509"/>
                </a:cubicBezTo>
                <a:cubicBezTo>
                  <a:pt x="6749621" y="2125509"/>
                  <a:pt x="6760212" y="2125509"/>
                  <a:pt x="6767272" y="2125509"/>
                </a:cubicBezTo>
                <a:lnTo>
                  <a:pt x="6777862" y="2136099"/>
                </a:lnTo>
                <a:lnTo>
                  <a:pt x="6756682" y="2136099"/>
                </a:lnTo>
                <a:lnTo>
                  <a:pt x="6767272" y="2146690"/>
                </a:lnTo>
                <a:cubicBezTo>
                  <a:pt x="6781392" y="2153750"/>
                  <a:pt x="6791984" y="2157280"/>
                  <a:pt x="6799044" y="2157280"/>
                </a:cubicBezTo>
                <a:lnTo>
                  <a:pt x="6799044" y="2146690"/>
                </a:lnTo>
                <a:lnTo>
                  <a:pt x="6809634" y="2136099"/>
                </a:lnTo>
                <a:cubicBezTo>
                  <a:pt x="6816696" y="2136099"/>
                  <a:pt x="6820224" y="2136099"/>
                  <a:pt x="6820224" y="2136099"/>
                </a:cubicBezTo>
                <a:lnTo>
                  <a:pt x="6830814" y="2136099"/>
                </a:lnTo>
                <a:cubicBezTo>
                  <a:pt x="6830814" y="2143159"/>
                  <a:pt x="6830814" y="2146690"/>
                  <a:pt x="6830814" y="2146690"/>
                </a:cubicBezTo>
                <a:cubicBezTo>
                  <a:pt x="6837876" y="2146690"/>
                  <a:pt x="6837876" y="2150221"/>
                  <a:pt x="6830814" y="2157280"/>
                </a:cubicBezTo>
                <a:cubicBezTo>
                  <a:pt x="6830814" y="2164340"/>
                  <a:pt x="6844936" y="2171400"/>
                  <a:pt x="6873177" y="2178461"/>
                </a:cubicBezTo>
                <a:cubicBezTo>
                  <a:pt x="6880237" y="2178461"/>
                  <a:pt x="6885532" y="2178461"/>
                  <a:pt x="6889062" y="2178461"/>
                </a:cubicBezTo>
                <a:cubicBezTo>
                  <a:pt x="6892592" y="2178461"/>
                  <a:pt x="6894358" y="2174930"/>
                  <a:pt x="6894358" y="2167871"/>
                </a:cubicBezTo>
                <a:lnTo>
                  <a:pt x="6915539" y="2167871"/>
                </a:lnTo>
                <a:cubicBezTo>
                  <a:pt x="6936718" y="2174930"/>
                  <a:pt x="6950840" y="2178461"/>
                  <a:pt x="6957900" y="2178461"/>
                </a:cubicBezTo>
                <a:lnTo>
                  <a:pt x="6968491" y="2178461"/>
                </a:lnTo>
                <a:lnTo>
                  <a:pt x="6968491" y="2189051"/>
                </a:lnTo>
                <a:cubicBezTo>
                  <a:pt x="6975552" y="2196111"/>
                  <a:pt x="6980847" y="2197877"/>
                  <a:pt x="6984376" y="2194346"/>
                </a:cubicBezTo>
                <a:cubicBezTo>
                  <a:pt x="6987906" y="2190817"/>
                  <a:pt x="6991437" y="2189051"/>
                  <a:pt x="6994966" y="2189051"/>
                </a:cubicBezTo>
                <a:cubicBezTo>
                  <a:pt x="6998496" y="2189051"/>
                  <a:pt x="7000262" y="2190817"/>
                  <a:pt x="7000262" y="2194346"/>
                </a:cubicBezTo>
                <a:cubicBezTo>
                  <a:pt x="7000262" y="2197877"/>
                  <a:pt x="7000262" y="2199642"/>
                  <a:pt x="7000262" y="2199642"/>
                </a:cubicBezTo>
                <a:cubicBezTo>
                  <a:pt x="6993200" y="2199642"/>
                  <a:pt x="6989670" y="2199642"/>
                  <a:pt x="6989670" y="2199642"/>
                </a:cubicBezTo>
                <a:cubicBezTo>
                  <a:pt x="6989670" y="2199642"/>
                  <a:pt x="6989670" y="2203173"/>
                  <a:pt x="6989670" y="2210232"/>
                </a:cubicBezTo>
                <a:cubicBezTo>
                  <a:pt x="6996732" y="2210232"/>
                  <a:pt x="7002026" y="2208467"/>
                  <a:pt x="7005558" y="2204937"/>
                </a:cubicBezTo>
                <a:cubicBezTo>
                  <a:pt x="7009087" y="2201407"/>
                  <a:pt x="7017914" y="2199642"/>
                  <a:pt x="7032033" y="2199642"/>
                </a:cubicBezTo>
                <a:cubicBezTo>
                  <a:pt x="7039093" y="2199642"/>
                  <a:pt x="7046154" y="2201407"/>
                  <a:pt x="7053214" y="2204937"/>
                </a:cubicBezTo>
                <a:cubicBezTo>
                  <a:pt x="7060274" y="2208467"/>
                  <a:pt x="7067333" y="2210232"/>
                  <a:pt x="7074395" y="2210232"/>
                </a:cubicBezTo>
                <a:lnTo>
                  <a:pt x="7084985" y="2220823"/>
                </a:lnTo>
                <a:cubicBezTo>
                  <a:pt x="7092045" y="2220823"/>
                  <a:pt x="7097341" y="2219058"/>
                  <a:pt x="7100870" y="2215527"/>
                </a:cubicBezTo>
                <a:cubicBezTo>
                  <a:pt x="7104400" y="2211996"/>
                  <a:pt x="7109696" y="2213763"/>
                  <a:pt x="7116756" y="2220823"/>
                </a:cubicBezTo>
                <a:cubicBezTo>
                  <a:pt x="7130876" y="2220823"/>
                  <a:pt x="7141466" y="2220823"/>
                  <a:pt x="7148526" y="2220823"/>
                </a:cubicBezTo>
                <a:cubicBezTo>
                  <a:pt x="7155588" y="2220823"/>
                  <a:pt x="7162648" y="2224352"/>
                  <a:pt x="7169708" y="2231413"/>
                </a:cubicBezTo>
                <a:cubicBezTo>
                  <a:pt x="7183828" y="2231413"/>
                  <a:pt x="7190889" y="2231413"/>
                  <a:pt x="7190889" y="2231413"/>
                </a:cubicBezTo>
                <a:lnTo>
                  <a:pt x="7201480" y="2242004"/>
                </a:lnTo>
                <a:cubicBezTo>
                  <a:pt x="7215600" y="2242004"/>
                  <a:pt x="7224426" y="2243769"/>
                  <a:pt x="7227956" y="2247298"/>
                </a:cubicBezTo>
                <a:cubicBezTo>
                  <a:pt x="7231485" y="2250829"/>
                  <a:pt x="7240312" y="2252594"/>
                  <a:pt x="7254432" y="2252594"/>
                </a:cubicBezTo>
                <a:lnTo>
                  <a:pt x="7254432" y="2263184"/>
                </a:lnTo>
                <a:cubicBezTo>
                  <a:pt x="7261492" y="2263184"/>
                  <a:pt x="7265022" y="2266715"/>
                  <a:pt x="7265022" y="2273775"/>
                </a:cubicBezTo>
                <a:cubicBezTo>
                  <a:pt x="7265022" y="2280834"/>
                  <a:pt x="7252666" y="2284365"/>
                  <a:pt x="7227956" y="2284365"/>
                </a:cubicBezTo>
                <a:cubicBezTo>
                  <a:pt x="7203245" y="2284365"/>
                  <a:pt x="7187360" y="2284365"/>
                  <a:pt x="7180299" y="2284365"/>
                </a:cubicBezTo>
                <a:cubicBezTo>
                  <a:pt x="7173238" y="2284365"/>
                  <a:pt x="7166178" y="2284365"/>
                  <a:pt x="7159118" y="2284365"/>
                </a:cubicBezTo>
                <a:cubicBezTo>
                  <a:pt x="7152058" y="2284365"/>
                  <a:pt x="7144997" y="2284365"/>
                  <a:pt x="7137937" y="2284365"/>
                </a:cubicBezTo>
                <a:lnTo>
                  <a:pt x="7169708" y="2294956"/>
                </a:lnTo>
                <a:cubicBezTo>
                  <a:pt x="7205010" y="2294956"/>
                  <a:pt x="7222660" y="2294956"/>
                  <a:pt x="7222660" y="2294956"/>
                </a:cubicBezTo>
                <a:lnTo>
                  <a:pt x="7222660" y="2305546"/>
                </a:lnTo>
                <a:lnTo>
                  <a:pt x="7233251" y="2316136"/>
                </a:lnTo>
                <a:lnTo>
                  <a:pt x="7254432" y="2326727"/>
                </a:lnTo>
                <a:lnTo>
                  <a:pt x="7243841" y="2326727"/>
                </a:lnTo>
                <a:lnTo>
                  <a:pt x="7233251" y="2326727"/>
                </a:lnTo>
                <a:cubicBezTo>
                  <a:pt x="7240312" y="2326727"/>
                  <a:pt x="7240312" y="2330256"/>
                  <a:pt x="7233251" y="2337317"/>
                </a:cubicBezTo>
                <a:lnTo>
                  <a:pt x="7212070" y="2326727"/>
                </a:lnTo>
                <a:lnTo>
                  <a:pt x="7212070" y="2321431"/>
                </a:lnTo>
                <a:cubicBezTo>
                  <a:pt x="7212070" y="2324962"/>
                  <a:pt x="7208540" y="2326727"/>
                  <a:pt x="7201480" y="2326727"/>
                </a:cubicBezTo>
                <a:lnTo>
                  <a:pt x="7190889" y="2326727"/>
                </a:lnTo>
                <a:lnTo>
                  <a:pt x="7159118" y="2316136"/>
                </a:lnTo>
                <a:lnTo>
                  <a:pt x="7084985" y="2294956"/>
                </a:lnTo>
                <a:cubicBezTo>
                  <a:pt x="7070866" y="2294956"/>
                  <a:pt x="7060274" y="2291425"/>
                  <a:pt x="7053214" y="2284365"/>
                </a:cubicBezTo>
                <a:cubicBezTo>
                  <a:pt x="7046154" y="2277304"/>
                  <a:pt x="7042622" y="2273775"/>
                  <a:pt x="7042622" y="2273775"/>
                </a:cubicBezTo>
                <a:cubicBezTo>
                  <a:pt x="7042622" y="2273775"/>
                  <a:pt x="7046154" y="2270244"/>
                  <a:pt x="7053214" y="2263184"/>
                </a:cubicBezTo>
                <a:lnTo>
                  <a:pt x="7063804" y="2252594"/>
                </a:lnTo>
                <a:cubicBezTo>
                  <a:pt x="7063804" y="2252594"/>
                  <a:pt x="7063804" y="2256125"/>
                  <a:pt x="7063804" y="2263184"/>
                </a:cubicBezTo>
                <a:cubicBezTo>
                  <a:pt x="7063804" y="2270244"/>
                  <a:pt x="7067333" y="2273775"/>
                  <a:pt x="7074395" y="2273775"/>
                </a:cubicBezTo>
                <a:cubicBezTo>
                  <a:pt x="7081456" y="2280834"/>
                  <a:pt x="7088514" y="2284365"/>
                  <a:pt x="7095574" y="2284365"/>
                </a:cubicBezTo>
                <a:cubicBezTo>
                  <a:pt x="7102636" y="2284365"/>
                  <a:pt x="7109696" y="2280834"/>
                  <a:pt x="7116756" y="2273775"/>
                </a:cubicBezTo>
                <a:lnTo>
                  <a:pt x="7127347" y="2263184"/>
                </a:lnTo>
                <a:cubicBezTo>
                  <a:pt x="7120285" y="2263184"/>
                  <a:pt x="7113226" y="2263184"/>
                  <a:pt x="7106166" y="2263184"/>
                </a:cubicBezTo>
                <a:cubicBezTo>
                  <a:pt x="7077924" y="2256125"/>
                  <a:pt x="7063804" y="2249063"/>
                  <a:pt x="7063804" y="2242004"/>
                </a:cubicBezTo>
                <a:lnTo>
                  <a:pt x="7042622" y="2231413"/>
                </a:lnTo>
                <a:lnTo>
                  <a:pt x="7042622" y="2242004"/>
                </a:lnTo>
                <a:lnTo>
                  <a:pt x="7021443" y="2242004"/>
                </a:lnTo>
                <a:cubicBezTo>
                  <a:pt x="7014381" y="2242004"/>
                  <a:pt x="7007322" y="2242004"/>
                  <a:pt x="7000262" y="2242004"/>
                </a:cubicBezTo>
                <a:cubicBezTo>
                  <a:pt x="7000262" y="2249063"/>
                  <a:pt x="7007322" y="2256125"/>
                  <a:pt x="7021443" y="2263184"/>
                </a:cubicBezTo>
                <a:lnTo>
                  <a:pt x="7010852" y="2263184"/>
                </a:lnTo>
                <a:cubicBezTo>
                  <a:pt x="7010852" y="2263184"/>
                  <a:pt x="7007322" y="2263184"/>
                  <a:pt x="7000262" y="2263184"/>
                </a:cubicBezTo>
                <a:cubicBezTo>
                  <a:pt x="7000262" y="2270244"/>
                  <a:pt x="6994966" y="2272010"/>
                  <a:pt x="6984376" y="2268479"/>
                </a:cubicBezTo>
                <a:cubicBezTo>
                  <a:pt x="6973785" y="2264948"/>
                  <a:pt x="6968491" y="2266715"/>
                  <a:pt x="6968491" y="2273775"/>
                </a:cubicBezTo>
                <a:lnTo>
                  <a:pt x="6957900" y="2284365"/>
                </a:lnTo>
                <a:cubicBezTo>
                  <a:pt x="6964960" y="2291425"/>
                  <a:pt x="6968491" y="2294956"/>
                  <a:pt x="6968491" y="2294956"/>
                </a:cubicBezTo>
                <a:cubicBezTo>
                  <a:pt x="6968491" y="2294956"/>
                  <a:pt x="6964960" y="2294956"/>
                  <a:pt x="6957900" y="2294956"/>
                </a:cubicBezTo>
                <a:lnTo>
                  <a:pt x="6957900" y="2305546"/>
                </a:lnTo>
                <a:cubicBezTo>
                  <a:pt x="6964960" y="2305546"/>
                  <a:pt x="6966725" y="2309077"/>
                  <a:pt x="6963196" y="2316136"/>
                </a:cubicBezTo>
                <a:cubicBezTo>
                  <a:pt x="6959666" y="2323196"/>
                  <a:pt x="6961429" y="2326727"/>
                  <a:pt x="6968491" y="2326727"/>
                </a:cubicBezTo>
                <a:cubicBezTo>
                  <a:pt x="6975552" y="2326727"/>
                  <a:pt x="6975552" y="2330256"/>
                  <a:pt x="6968491" y="2337317"/>
                </a:cubicBezTo>
                <a:cubicBezTo>
                  <a:pt x="6961429" y="2337317"/>
                  <a:pt x="6957900" y="2333787"/>
                  <a:pt x="6957900" y="2326727"/>
                </a:cubicBezTo>
                <a:lnTo>
                  <a:pt x="6873177" y="2305546"/>
                </a:lnTo>
                <a:cubicBezTo>
                  <a:pt x="6851996" y="2305546"/>
                  <a:pt x="6841406" y="2302015"/>
                  <a:pt x="6841406" y="2294956"/>
                </a:cubicBezTo>
                <a:cubicBezTo>
                  <a:pt x="6834344" y="2294956"/>
                  <a:pt x="6830814" y="2294956"/>
                  <a:pt x="6830814" y="2294956"/>
                </a:cubicBezTo>
                <a:cubicBezTo>
                  <a:pt x="6830814" y="2294956"/>
                  <a:pt x="6827285" y="2298485"/>
                  <a:pt x="6820224" y="2305546"/>
                </a:cubicBezTo>
                <a:cubicBezTo>
                  <a:pt x="6820224" y="2305546"/>
                  <a:pt x="6818458" y="2303781"/>
                  <a:pt x="6814929" y="2300250"/>
                </a:cubicBezTo>
                <a:cubicBezTo>
                  <a:pt x="6811400" y="2296721"/>
                  <a:pt x="6802573" y="2294956"/>
                  <a:pt x="6788454" y="2294956"/>
                </a:cubicBezTo>
                <a:cubicBezTo>
                  <a:pt x="6795514" y="2287896"/>
                  <a:pt x="6795514" y="2284365"/>
                  <a:pt x="6788454" y="2284365"/>
                </a:cubicBezTo>
                <a:lnTo>
                  <a:pt x="6799044" y="2252594"/>
                </a:lnTo>
                <a:cubicBezTo>
                  <a:pt x="6813164" y="2259654"/>
                  <a:pt x="6830814" y="2266715"/>
                  <a:pt x="6851996" y="2273775"/>
                </a:cubicBezTo>
                <a:cubicBezTo>
                  <a:pt x="6859056" y="2273775"/>
                  <a:pt x="6864352" y="2275540"/>
                  <a:pt x="6867881" y="2279069"/>
                </a:cubicBezTo>
                <a:cubicBezTo>
                  <a:pt x="6871410" y="2282600"/>
                  <a:pt x="6876706" y="2284365"/>
                  <a:pt x="6883766" y="2284365"/>
                </a:cubicBezTo>
                <a:lnTo>
                  <a:pt x="6894358" y="2284365"/>
                </a:lnTo>
                <a:cubicBezTo>
                  <a:pt x="6880237" y="2270244"/>
                  <a:pt x="6859056" y="2263184"/>
                  <a:pt x="6830814" y="2263184"/>
                </a:cubicBezTo>
                <a:cubicBezTo>
                  <a:pt x="6816696" y="2256125"/>
                  <a:pt x="6809634" y="2249063"/>
                  <a:pt x="6809634" y="2242004"/>
                </a:cubicBezTo>
                <a:cubicBezTo>
                  <a:pt x="6809634" y="2242004"/>
                  <a:pt x="6806104" y="2242004"/>
                  <a:pt x="6799044" y="2242004"/>
                </a:cubicBezTo>
                <a:cubicBezTo>
                  <a:pt x="6791984" y="2242004"/>
                  <a:pt x="6788454" y="2234944"/>
                  <a:pt x="6788454" y="2220823"/>
                </a:cubicBezTo>
                <a:cubicBezTo>
                  <a:pt x="6788454" y="2213763"/>
                  <a:pt x="6791984" y="2210232"/>
                  <a:pt x="6799044" y="2210232"/>
                </a:cubicBezTo>
                <a:cubicBezTo>
                  <a:pt x="6806104" y="2210232"/>
                  <a:pt x="6809634" y="2210232"/>
                  <a:pt x="6809634" y="2210232"/>
                </a:cubicBezTo>
                <a:lnTo>
                  <a:pt x="6777862" y="2199642"/>
                </a:lnTo>
                <a:cubicBezTo>
                  <a:pt x="6777862" y="2199642"/>
                  <a:pt x="6777862" y="2203173"/>
                  <a:pt x="6777862" y="2210232"/>
                </a:cubicBezTo>
                <a:cubicBezTo>
                  <a:pt x="6770802" y="2210232"/>
                  <a:pt x="6765506" y="2210232"/>
                  <a:pt x="6761977" y="2210232"/>
                </a:cubicBezTo>
                <a:cubicBezTo>
                  <a:pt x="6758448" y="2210232"/>
                  <a:pt x="6760212" y="2213763"/>
                  <a:pt x="6767272" y="2220823"/>
                </a:cubicBezTo>
                <a:cubicBezTo>
                  <a:pt x="6767272" y="2227882"/>
                  <a:pt x="6767272" y="2231413"/>
                  <a:pt x="6767272" y="2231413"/>
                </a:cubicBezTo>
                <a:lnTo>
                  <a:pt x="6735502" y="2231413"/>
                </a:lnTo>
                <a:lnTo>
                  <a:pt x="6724910" y="2231413"/>
                </a:lnTo>
                <a:cubicBezTo>
                  <a:pt x="6724910" y="2231413"/>
                  <a:pt x="6723146" y="2231413"/>
                  <a:pt x="6719616" y="2231413"/>
                </a:cubicBezTo>
                <a:cubicBezTo>
                  <a:pt x="6716086" y="2231413"/>
                  <a:pt x="6710791" y="2231413"/>
                  <a:pt x="6703730" y="2231413"/>
                </a:cubicBezTo>
                <a:cubicBezTo>
                  <a:pt x="6703730" y="2231413"/>
                  <a:pt x="6701964" y="2233177"/>
                  <a:pt x="6698435" y="2236708"/>
                </a:cubicBezTo>
                <a:cubicBezTo>
                  <a:pt x="6694906" y="2240238"/>
                  <a:pt x="6693140" y="2242004"/>
                  <a:pt x="6693140" y="2242004"/>
                </a:cubicBezTo>
                <a:lnTo>
                  <a:pt x="6693140" y="2252594"/>
                </a:lnTo>
                <a:cubicBezTo>
                  <a:pt x="6686079" y="2245533"/>
                  <a:pt x="6682550" y="2238473"/>
                  <a:pt x="6682550" y="2231413"/>
                </a:cubicBezTo>
                <a:lnTo>
                  <a:pt x="6680785" y="2228766"/>
                </a:lnTo>
                <a:lnTo>
                  <a:pt x="6679901" y="2230089"/>
                </a:lnTo>
                <a:cubicBezTo>
                  <a:pt x="6678136" y="2230972"/>
                  <a:pt x="6675490" y="2231413"/>
                  <a:pt x="6671958" y="2231413"/>
                </a:cubicBezTo>
                <a:cubicBezTo>
                  <a:pt x="6671958" y="2227882"/>
                  <a:pt x="6672401" y="2225235"/>
                  <a:pt x="6673282" y="2223470"/>
                </a:cubicBezTo>
                <a:lnTo>
                  <a:pt x="6674076" y="2222941"/>
                </a:lnTo>
                <a:lnTo>
                  <a:pt x="6661368" y="2220823"/>
                </a:lnTo>
                <a:lnTo>
                  <a:pt x="6629598" y="2220823"/>
                </a:lnTo>
                <a:cubicBezTo>
                  <a:pt x="6629598" y="2206702"/>
                  <a:pt x="6636658" y="2203173"/>
                  <a:pt x="6650778" y="2210232"/>
                </a:cubicBezTo>
                <a:cubicBezTo>
                  <a:pt x="6657839" y="2210232"/>
                  <a:pt x="6664898" y="2210232"/>
                  <a:pt x="6671958" y="2210232"/>
                </a:cubicBezTo>
                <a:cubicBezTo>
                  <a:pt x="6671958" y="2210232"/>
                  <a:pt x="6675488" y="2210232"/>
                  <a:pt x="6682550" y="2210232"/>
                </a:cubicBezTo>
                <a:lnTo>
                  <a:pt x="6724910" y="2210232"/>
                </a:lnTo>
                <a:cubicBezTo>
                  <a:pt x="6731972" y="2210232"/>
                  <a:pt x="6737266" y="2208467"/>
                  <a:pt x="6740796" y="2204937"/>
                </a:cubicBezTo>
                <a:cubicBezTo>
                  <a:pt x="6744326" y="2201407"/>
                  <a:pt x="6742562" y="2199642"/>
                  <a:pt x="6735502" y="2199642"/>
                </a:cubicBezTo>
                <a:lnTo>
                  <a:pt x="6735502" y="2189051"/>
                </a:lnTo>
                <a:cubicBezTo>
                  <a:pt x="6742562" y="2189051"/>
                  <a:pt x="6746092" y="2185521"/>
                  <a:pt x="6746092" y="2178461"/>
                </a:cubicBezTo>
                <a:cubicBezTo>
                  <a:pt x="6746092" y="2171400"/>
                  <a:pt x="6744326" y="2167871"/>
                  <a:pt x="6740796" y="2167871"/>
                </a:cubicBezTo>
                <a:cubicBezTo>
                  <a:pt x="6737266" y="2167871"/>
                  <a:pt x="6731972" y="2167871"/>
                  <a:pt x="6724910" y="2167871"/>
                </a:cubicBezTo>
                <a:cubicBezTo>
                  <a:pt x="6717850" y="2160811"/>
                  <a:pt x="6707260" y="2157280"/>
                  <a:pt x="6693140" y="2157280"/>
                </a:cubicBezTo>
                <a:lnTo>
                  <a:pt x="6661368" y="2157280"/>
                </a:lnTo>
                <a:lnTo>
                  <a:pt x="6650778" y="2157280"/>
                </a:lnTo>
                <a:cubicBezTo>
                  <a:pt x="6643717" y="2164340"/>
                  <a:pt x="6643717" y="2167871"/>
                  <a:pt x="6650778" y="2167871"/>
                </a:cubicBezTo>
                <a:cubicBezTo>
                  <a:pt x="6657839" y="2167871"/>
                  <a:pt x="6663134" y="2169636"/>
                  <a:pt x="6666664" y="2173165"/>
                </a:cubicBezTo>
                <a:cubicBezTo>
                  <a:pt x="6670194" y="2176696"/>
                  <a:pt x="6675488" y="2178461"/>
                  <a:pt x="6682550" y="2178461"/>
                </a:cubicBezTo>
                <a:lnTo>
                  <a:pt x="6661368" y="2178461"/>
                </a:lnTo>
                <a:cubicBezTo>
                  <a:pt x="6654307" y="2178461"/>
                  <a:pt x="6645483" y="2176696"/>
                  <a:pt x="6634892" y="2173165"/>
                </a:cubicBezTo>
                <a:cubicBezTo>
                  <a:pt x="6624302" y="2169636"/>
                  <a:pt x="6622536" y="2171400"/>
                  <a:pt x="6629598" y="2178461"/>
                </a:cubicBezTo>
                <a:lnTo>
                  <a:pt x="6619006" y="2189051"/>
                </a:lnTo>
                <a:lnTo>
                  <a:pt x="6587236" y="2199642"/>
                </a:lnTo>
                <a:lnTo>
                  <a:pt x="6587236" y="2189051"/>
                </a:lnTo>
                <a:lnTo>
                  <a:pt x="6576646" y="2178461"/>
                </a:lnTo>
                <a:lnTo>
                  <a:pt x="6566054" y="2189051"/>
                </a:lnTo>
                <a:lnTo>
                  <a:pt x="6555464" y="2189051"/>
                </a:lnTo>
                <a:cubicBezTo>
                  <a:pt x="6541344" y="2181992"/>
                  <a:pt x="6523694" y="2178461"/>
                  <a:pt x="6502512" y="2178461"/>
                </a:cubicBezTo>
                <a:lnTo>
                  <a:pt x="6491922" y="2167871"/>
                </a:lnTo>
                <a:lnTo>
                  <a:pt x="6491922" y="2157280"/>
                </a:lnTo>
                <a:cubicBezTo>
                  <a:pt x="6498983" y="2150221"/>
                  <a:pt x="6502512" y="2146690"/>
                  <a:pt x="6502512" y="2146690"/>
                </a:cubicBezTo>
                <a:lnTo>
                  <a:pt x="6523694" y="2167871"/>
                </a:lnTo>
                <a:cubicBezTo>
                  <a:pt x="6530754" y="2174930"/>
                  <a:pt x="6537813" y="2178461"/>
                  <a:pt x="6544874" y="2178461"/>
                </a:cubicBezTo>
                <a:cubicBezTo>
                  <a:pt x="6551935" y="2178461"/>
                  <a:pt x="6558994" y="2174930"/>
                  <a:pt x="6566054" y="2167871"/>
                </a:cubicBezTo>
                <a:cubicBezTo>
                  <a:pt x="6587236" y="2167871"/>
                  <a:pt x="6601355" y="2167871"/>
                  <a:pt x="6608416" y="2167871"/>
                </a:cubicBezTo>
                <a:lnTo>
                  <a:pt x="6597826" y="2146690"/>
                </a:lnTo>
                <a:cubicBezTo>
                  <a:pt x="6590765" y="2146690"/>
                  <a:pt x="6585470" y="2144925"/>
                  <a:pt x="6581940" y="2141394"/>
                </a:cubicBezTo>
                <a:cubicBezTo>
                  <a:pt x="6578410" y="2137863"/>
                  <a:pt x="6564290" y="2136099"/>
                  <a:pt x="6539579" y="2136099"/>
                </a:cubicBezTo>
                <a:cubicBezTo>
                  <a:pt x="6514868" y="2136099"/>
                  <a:pt x="6500746" y="2134334"/>
                  <a:pt x="6497217" y="2130804"/>
                </a:cubicBezTo>
                <a:cubicBezTo>
                  <a:pt x="6493688" y="2127273"/>
                  <a:pt x="6486627" y="2127273"/>
                  <a:pt x="6476036" y="2130804"/>
                </a:cubicBezTo>
                <a:cubicBezTo>
                  <a:pt x="6470740" y="2132569"/>
                  <a:pt x="6466328" y="2133894"/>
                  <a:pt x="6462798" y="2134775"/>
                </a:cubicBezTo>
                <a:lnTo>
                  <a:pt x="6460150" y="2135216"/>
                </a:lnTo>
                <a:lnTo>
                  <a:pt x="6460150" y="2104328"/>
                </a:lnTo>
                <a:cubicBezTo>
                  <a:pt x="6460150" y="2104328"/>
                  <a:pt x="6460150" y="2100798"/>
                  <a:pt x="6460150" y="2093738"/>
                </a:cubicBezTo>
                <a:lnTo>
                  <a:pt x="6417788" y="2072557"/>
                </a:lnTo>
                <a:lnTo>
                  <a:pt x="6428380" y="2083146"/>
                </a:lnTo>
                <a:cubicBezTo>
                  <a:pt x="6435440" y="2090207"/>
                  <a:pt x="6438970" y="2093738"/>
                  <a:pt x="6438970" y="2093738"/>
                </a:cubicBezTo>
                <a:lnTo>
                  <a:pt x="6428380" y="2114919"/>
                </a:lnTo>
                <a:lnTo>
                  <a:pt x="6407198" y="2104328"/>
                </a:lnTo>
                <a:cubicBezTo>
                  <a:pt x="6400138" y="2097267"/>
                  <a:pt x="6389547" y="2093738"/>
                  <a:pt x="6375428" y="2093738"/>
                </a:cubicBezTo>
                <a:cubicBezTo>
                  <a:pt x="6368367" y="2093738"/>
                  <a:pt x="6364836" y="2093738"/>
                  <a:pt x="6364836" y="2093738"/>
                </a:cubicBezTo>
                <a:lnTo>
                  <a:pt x="6343656" y="2104328"/>
                </a:lnTo>
                <a:cubicBezTo>
                  <a:pt x="6364836" y="2111388"/>
                  <a:pt x="6375428" y="2118448"/>
                  <a:pt x="6375428" y="2125509"/>
                </a:cubicBezTo>
                <a:lnTo>
                  <a:pt x="6386018" y="2136099"/>
                </a:lnTo>
                <a:lnTo>
                  <a:pt x="6396608" y="2146690"/>
                </a:lnTo>
                <a:lnTo>
                  <a:pt x="6407198" y="2157280"/>
                </a:lnTo>
                <a:lnTo>
                  <a:pt x="6428380" y="2167871"/>
                </a:lnTo>
                <a:lnTo>
                  <a:pt x="6470740" y="2189051"/>
                </a:lnTo>
                <a:cubicBezTo>
                  <a:pt x="6470740" y="2189051"/>
                  <a:pt x="6467211" y="2189051"/>
                  <a:pt x="6460150" y="2189051"/>
                </a:cubicBezTo>
                <a:cubicBezTo>
                  <a:pt x="6453090" y="2181992"/>
                  <a:pt x="6446031" y="2181992"/>
                  <a:pt x="6438970" y="2189051"/>
                </a:cubicBezTo>
                <a:lnTo>
                  <a:pt x="6428380" y="2199642"/>
                </a:lnTo>
                <a:lnTo>
                  <a:pt x="6396608" y="2189051"/>
                </a:lnTo>
                <a:cubicBezTo>
                  <a:pt x="6389547" y="2189051"/>
                  <a:pt x="6386018" y="2189051"/>
                  <a:pt x="6386018" y="2189051"/>
                </a:cubicBezTo>
                <a:cubicBezTo>
                  <a:pt x="6378957" y="2181992"/>
                  <a:pt x="6371898" y="2178461"/>
                  <a:pt x="6364836" y="2178461"/>
                </a:cubicBezTo>
                <a:lnTo>
                  <a:pt x="6364836" y="2189051"/>
                </a:lnTo>
                <a:lnTo>
                  <a:pt x="6364836" y="2210232"/>
                </a:lnTo>
                <a:lnTo>
                  <a:pt x="6354246" y="2210232"/>
                </a:lnTo>
                <a:cubicBezTo>
                  <a:pt x="6340127" y="2203173"/>
                  <a:pt x="6334832" y="2197877"/>
                  <a:pt x="6338361" y="2194346"/>
                </a:cubicBezTo>
                <a:cubicBezTo>
                  <a:pt x="6341890" y="2190817"/>
                  <a:pt x="6343656" y="2185521"/>
                  <a:pt x="6343656" y="2178461"/>
                </a:cubicBezTo>
                <a:cubicBezTo>
                  <a:pt x="6343656" y="2171400"/>
                  <a:pt x="6347186" y="2167871"/>
                  <a:pt x="6354246" y="2167871"/>
                </a:cubicBezTo>
                <a:lnTo>
                  <a:pt x="6343656" y="2157280"/>
                </a:lnTo>
                <a:lnTo>
                  <a:pt x="6333066" y="2146690"/>
                </a:lnTo>
                <a:cubicBezTo>
                  <a:pt x="6333066" y="2139629"/>
                  <a:pt x="6333066" y="2136099"/>
                  <a:pt x="6333066" y="2136099"/>
                </a:cubicBezTo>
                <a:cubicBezTo>
                  <a:pt x="6326005" y="2136099"/>
                  <a:pt x="6326005" y="2134334"/>
                  <a:pt x="6333066" y="2130804"/>
                </a:cubicBezTo>
                <a:cubicBezTo>
                  <a:pt x="6333066" y="2134334"/>
                  <a:pt x="6336595" y="2136099"/>
                  <a:pt x="6343656" y="2136099"/>
                </a:cubicBezTo>
                <a:lnTo>
                  <a:pt x="6354246" y="2125509"/>
                </a:lnTo>
                <a:cubicBezTo>
                  <a:pt x="6354246" y="2125509"/>
                  <a:pt x="6350717" y="2125509"/>
                  <a:pt x="6343656" y="2125509"/>
                </a:cubicBezTo>
                <a:lnTo>
                  <a:pt x="6336324" y="2126731"/>
                </a:lnTo>
                <a:lnTo>
                  <a:pt x="6338361" y="2124185"/>
                </a:lnTo>
                <a:cubicBezTo>
                  <a:pt x="6338361" y="2121538"/>
                  <a:pt x="6336596" y="2118448"/>
                  <a:pt x="6333066" y="2114919"/>
                </a:cubicBezTo>
                <a:cubicBezTo>
                  <a:pt x="6333066" y="2114919"/>
                  <a:pt x="6331300" y="2114919"/>
                  <a:pt x="6327771" y="2114919"/>
                </a:cubicBezTo>
                <a:cubicBezTo>
                  <a:pt x="6324240" y="2114919"/>
                  <a:pt x="6322476" y="2118448"/>
                  <a:pt x="6322476" y="2125509"/>
                </a:cubicBezTo>
                <a:cubicBezTo>
                  <a:pt x="6315414" y="2132569"/>
                  <a:pt x="6311884" y="2132569"/>
                  <a:pt x="6311884" y="2125509"/>
                </a:cubicBezTo>
                <a:lnTo>
                  <a:pt x="6280114" y="2104328"/>
                </a:lnTo>
                <a:cubicBezTo>
                  <a:pt x="6273053" y="2104328"/>
                  <a:pt x="6265994" y="2100798"/>
                  <a:pt x="6258932" y="2093738"/>
                </a:cubicBezTo>
                <a:cubicBezTo>
                  <a:pt x="6251872" y="2093738"/>
                  <a:pt x="6248342" y="2095502"/>
                  <a:pt x="6248342" y="2099033"/>
                </a:cubicBezTo>
                <a:cubicBezTo>
                  <a:pt x="6248342" y="2102563"/>
                  <a:pt x="6251872" y="2104328"/>
                  <a:pt x="6258932" y="2104328"/>
                </a:cubicBezTo>
                <a:cubicBezTo>
                  <a:pt x="6265994" y="2104328"/>
                  <a:pt x="6269524" y="2107858"/>
                  <a:pt x="6269524" y="2114919"/>
                </a:cubicBezTo>
                <a:lnTo>
                  <a:pt x="6258932" y="2114919"/>
                </a:lnTo>
                <a:cubicBezTo>
                  <a:pt x="6244813" y="2114919"/>
                  <a:pt x="6237752" y="2116684"/>
                  <a:pt x="6237752" y="2120213"/>
                </a:cubicBezTo>
                <a:lnTo>
                  <a:pt x="6237752" y="2114919"/>
                </a:lnTo>
                <a:lnTo>
                  <a:pt x="6227161" y="2093738"/>
                </a:lnTo>
                <a:lnTo>
                  <a:pt x="6216572" y="2114919"/>
                </a:lnTo>
                <a:cubicBezTo>
                  <a:pt x="6216572" y="2121978"/>
                  <a:pt x="6216572" y="2127273"/>
                  <a:pt x="6216572" y="2130804"/>
                </a:cubicBezTo>
                <a:cubicBezTo>
                  <a:pt x="6216572" y="2134334"/>
                  <a:pt x="6213042" y="2136099"/>
                  <a:pt x="6205980" y="2136099"/>
                </a:cubicBezTo>
                <a:cubicBezTo>
                  <a:pt x="6198920" y="2136099"/>
                  <a:pt x="6193624" y="2134334"/>
                  <a:pt x="6190094" y="2130804"/>
                </a:cubicBezTo>
                <a:cubicBezTo>
                  <a:pt x="6186565" y="2127273"/>
                  <a:pt x="6181270" y="2123744"/>
                  <a:pt x="6174209" y="2120213"/>
                </a:cubicBezTo>
                <a:cubicBezTo>
                  <a:pt x="6167149" y="2116684"/>
                  <a:pt x="6161853" y="2114919"/>
                  <a:pt x="6158324" y="2114919"/>
                </a:cubicBezTo>
                <a:cubicBezTo>
                  <a:pt x="6154794" y="2114919"/>
                  <a:pt x="6149498" y="2111388"/>
                  <a:pt x="6142438" y="2104328"/>
                </a:cubicBezTo>
                <a:lnTo>
                  <a:pt x="6153028" y="2093738"/>
                </a:lnTo>
                <a:lnTo>
                  <a:pt x="6142438" y="2083146"/>
                </a:lnTo>
                <a:lnTo>
                  <a:pt x="6131847" y="2083146"/>
                </a:lnTo>
                <a:cubicBezTo>
                  <a:pt x="6124786" y="2083146"/>
                  <a:pt x="6124786" y="2086677"/>
                  <a:pt x="6131847" y="2093738"/>
                </a:cubicBezTo>
                <a:lnTo>
                  <a:pt x="6110668" y="2083146"/>
                </a:lnTo>
                <a:cubicBezTo>
                  <a:pt x="6107136" y="2079617"/>
                  <a:pt x="6102724" y="2076970"/>
                  <a:pt x="6097429" y="2075204"/>
                </a:cubicBezTo>
                <a:lnTo>
                  <a:pt x="6091251" y="2074323"/>
                </a:lnTo>
                <a:lnTo>
                  <a:pt x="6098752" y="2081823"/>
                </a:lnTo>
                <a:cubicBezTo>
                  <a:pt x="6101401" y="2084471"/>
                  <a:pt x="6103607" y="2086677"/>
                  <a:pt x="6105372" y="2088442"/>
                </a:cubicBezTo>
                <a:cubicBezTo>
                  <a:pt x="6108901" y="2091973"/>
                  <a:pt x="6110668" y="2093738"/>
                  <a:pt x="6110668" y="2093738"/>
                </a:cubicBezTo>
                <a:cubicBezTo>
                  <a:pt x="6103606" y="2093738"/>
                  <a:pt x="6093016" y="2093738"/>
                  <a:pt x="6078895" y="2093738"/>
                </a:cubicBezTo>
                <a:cubicBezTo>
                  <a:pt x="6071834" y="2093738"/>
                  <a:pt x="6064776" y="2091973"/>
                  <a:pt x="6057716" y="2088442"/>
                </a:cubicBezTo>
                <a:cubicBezTo>
                  <a:pt x="6050654" y="2084911"/>
                  <a:pt x="6043594" y="2083146"/>
                  <a:pt x="6036534" y="2083146"/>
                </a:cubicBezTo>
                <a:lnTo>
                  <a:pt x="5994172" y="2072557"/>
                </a:lnTo>
                <a:cubicBezTo>
                  <a:pt x="5987112" y="2072557"/>
                  <a:pt x="5974757" y="2067261"/>
                  <a:pt x="5957106" y="2056671"/>
                </a:cubicBezTo>
                <a:cubicBezTo>
                  <a:pt x="5939456" y="2046080"/>
                  <a:pt x="5927100" y="2040786"/>
                  <a:pt x="5920039" y="2040786"/>
                </a:cubicBezTo>
                <a:cubicBezTo>
                  <a:pt x="5912978" y="2040786"/>
                  <a:pt x="5909449" y="2039021"/>
                  <a:pt x="5909449" y="2035490"/>
                </a:cubicBezTo>
                <a:cubicBezTo>
                  <a:pt x="5909449" y="2031959"/>
                  <a:pt x="5898860" y="2030194"/>
                  <a:pt x="5877678" y="2030194"/>
                </a:cubicBezTo>
                <a:lnTo>
                  <a:pt x="5835316" y="2019605"/>
                </a:lnTo>
                <a:lnTo>
                  <a:pt x="5803545" y="2019605"/>
                </a:lnTo>
                <a:cubicBezTo>
                  <a:pt x="5803545" y="2026665"/>
                  <a:pt x="5800016" y="2026665"/>
                  <a:pt x="5792954" y="2019605"/>
                </a:cubicBezTo>
                <a:lnTo>
                  <a:pt x="5782364" y="2030194"/>
                </a:lnTo>
                <a:cubicBezTo>
                  <a:pt x="5782364" y="2030194"/>
                  <a:pt x="5778834" y="2030194"/>
                  <a:pt x="5771774" y="2030194"/>
                </a:cubicBezTo>
                <a:cubicBezTo>
                  <a:pt x="5764714" y="2030194"/>
                  <a:pt x="5761183" y="2026665"/>
                  <a:pt x="5761183" y="2019605"/>
                </a:cubicBezTo>
                <a:cubicBezTo>
                  <a:pt x="5761183" y="2012544"/>
                  <a:pt x="5757654" y="2009015"/>
                  <a:pt x="5750593" y="2009015"/>
                </a:cubicBezTo>
                <a:cubicBezTo>
                  <a:pt x="5750593" y="2009015"/>
                  <a:pt x="5748828" y="2007250"/>
                  <a:pt x="5745298" y="2003719"/>
                </a:cubicBezTo>
                <a:cubicBezTo>
                  <a:pt x="5741768" y="2000188"/>
                  <a:pt x="5736472" y="1998424"/>
                  <a:pt x="5729412" y="1998424"/>
                </a:cubicBezTo>
                <a:cubicBezTo>
                  <a:pt x="5729412" y="1991363"/>
                  <a:pt x="5724116" y="1989598"/>
                  <a:pt x="5713526" y="1993128"/>
                </a:cubicBezTo>
                <a:cubicBezTo>
                  <a:pt x="5702936" y="1996659"/>
                  <a:pt x="5695876" y="2000188"/>
                  <a:pt x="5692346" y="2003719"/>
                </a:cubicBezTo>
                <a:cubicBezTo>
                  <a:pt x="5688816" y="2007250"/>
                  <a:pt x="5672930" y="2007250"/>
                  <a:pt x="5644689" y="2003719"/>
                </a:cubicBezTo>
                <a:cubicBezTo>
                  <a:pt x="5616448" y="2000188"/>
                  <a:pt x="5598798" y="1998424"/>
                  <a:pt x="5591737" y="1998424"/>
                </a:cubicBezTo>
                <a:lnTo>
                  <a:pt x="5581147" y="1987834"/>
                </a:lnTo>
                <a:lnTo>
                  <a:pt x="5591737" y="1987834"/>
                </a:lnTo>
                <a:lnTo>
                  <a:pt x="5591737" y="1977242"/>
                </a:lnTo>
                <a:cubicBezTo>
                  <a:pt x="5591737" y="1977242"/>
                  <a:pt x="5591737" y="1973713"/>
                  <a:pt x="5591737" y="1966653"/>
                </a:cubicBezTo>
                <a:lnTo>
                  <a:pt x="5602327" y="1966653"/>
                </a:lnTo>
                <a:lnTo>
                  <a:pt x="5612918" y="1956063"/>
                </a:lnTo>
                <a:cubicBezTo>
                  <a:pt x="5612918" y="1956063"/>
                  <a:pt x="5609387" y="1956063"/>
                  <a:pt x="5602327" y="1956063"/>
                </a:cubicBezTo>
                <a:lnTo>
                  <a:pt x="5591737" y="1956063"/>
                </a:lnTo>
                <a:cubicBezTo>
                  <a:pt x="5591737" y="1956063"/>
                  <a:pt x="5588208" y="1959592"/>
                  <a:pt x="5581147" y="1966653"/>
                </a:cubicBezTo>
                <a:lnTo>
                  <a:pt x="5581147" y="1977242"/>
                </a:lnTo>
                <a:lnTo>
                  <a:pt x="5538785" y="1966653"/>
                </a:lnTo>
                <a:cubicBezTo>
                  <a:pt x="5524664" y="1959592"/>
                  <a:pt x="5514074" y="1959592"/>
                  <a:pt x="5507014" y="1966653"/>
                </a:cubicBezTo>
                <a:lnTo>
                  <a:pt x="5496423" y="1956063"/>
                </a:lnTo>
                <a:cubicBezTo>
                  <a:pt x="5496423" y="1949002"/>
                  <a:pt x="5492894" y="1945472"/>
                  <a:pt x="5485833" y="1945472"/>
                </a:cubicBezTo>
                <a:lnTo>
                  <a:pt x="5485833" y="1956063"/>
                </a:lnTo>
                <a:lnTo>
                  <a:pt x="5475243" y="1956063"/>
                </a:lnTo>
                <a:lnTo>
                  <a:pt x="5454062" y="1945472"/>
                </a:lnTo>
                <a:lnTo>
                  <a:pt x="5443471" y="1945472"/>
                </a:lnTo>
                <a:cubicBezTo>
                  <a:pt x="5450531" y="1952532"/>
                  <a:pt x="5450531" y="1956063"/>
                  <a:pt x="5443471" y="1956063"/>
                </a:cubicBezTo>
                <a:lnTo>
                  <a:pt x="5454062" y="1966653"/>
                </a:lnTo>
                <a:lnTo>
                  <a:pt x="5475243" y="1966653"/>
                </a:lnTo>
                <a:cubicBezTo>
                  <a:pt x="5475243" y="1973713"/>
                  <a:pt x="5478772" y="1977242"/>
                  <a:pt x="5485833" y="1977242"/>
                </a:cubicBezTo>
                <a:lnTo>
                  <a:pt x="5496423" y="1977242"/>
                </a:lnTo>
                <a:cubicBezTo>
                  <a:pt x="5496423" y="1977242"/>
                  <a:pt x="5503483" y="1980773"/>
                  <a:pt x="5517604" y="1987834"/>
                </a:cubicBezTo>
                <a:cubicBezTo>
                  <a:pt x="5531724" y="1994894"/>
                  <a:pt x="5542314" y="1994894"/>
                  <a:pt x="5549375" y="1987834"/>
                </a:cubicBezTo>
                <a:cubicBezTo>
                  <a:pt x="5549375" y="1994894"/>
                  <a:pt x="5552906" y="2000188"/>
                  <a:pt x="5559966" y="2003719"/>
                </a:cubicBezTo>
                <a:cubicBezTo>
                  <a:pt x="5567026" y="2007250"/>
                  <a:pt x="5570556" y="2005484"/>
                  <a:pt x="5570556" y="1998424"/>
                </a:cubicBezTo>
                <a:lnTo>
                  <a:pt x="5591737" y="1998424"/>
                </a:lnTo>
                <a:cubicBezTo>
                  <a:pt x="5591737" y="2005484"/>
                  <a:pt x="5597032" y="2010780"/>
                  <a:pt x="5607622" y="2014309"/>
                </a:cubicBezTo>
                <a:cubicBezTo>
                  <a:pt x="5618214" y="2017840"/>
                  <a:pt x="5630568" y="2019605"/>
                  <a:pt x="5644689" y="2019605"/>
                </a:cubicBezTo>
                <a:cubicBezTo>
                  <a:pt x="5651750" y="2019605"/>
                  <a:pt x="5657045" y="2021369"/>
                  <a:pt x="5660574" y="2024900"/>
                </a:cubicBezTo>
                <a:cubicBezTo>
                  <a:pt x="5664106" y="2028430"/>
                  <a:pt x="5674695" y="2031959"/>
                  <a:pt x="5692346" y="2035490"/>
                </a:cubicBezTo>
                <a:cubicBezTo>
                  <a:pt x="5709997" y="2039021"/>
                  <a:pt x="5718822" y="2040786"/>
                  <a:pt x="5718822" y="2040786"/>
                </a:cubicBezTo>
                <a:cubicBezTo>
                  <a:pt x="5725882" y="2040786"/>
                  <a:pt x="5732943" y="2042550"/>
                  <a:pt x="5740002" y="2046080"/>
                </a:cubicBezTo>
                <a:cubicBezTo>
                  <a:pt x="5747064" y="2049611"/>
                  <a:pt x="5754124" y="2051376"/>
                  <a:pt x="5761183" y="2051376"/>
                </a:cubicBezTo>
                <a:cubicBezTo>
                  <a:pt x="5803545" y="2065496"/>
                  <a:pt x="5828256" y="2072557"/>
                  <a:pt x="5835316" y="2072557"/>
                </a:cubicBezTo>
                <a:cubicBezTo>
                  <a:pt x="5842376" y="2072557"/>
                  <a:pt x="5845908" y="2072557"/>
                  <a:pt x="5845908" y="2072557"/>
                </a:cubicBezTo>
                <a:cubicBezTo>
                  <a:pt x="5852968" y="2072557"/>
                  <a:pt x="5856497" y="2076088"/>
                  <a:pt x="5856497" y="2083146"/>
                </a:cubicBezTo>
                <a:cubicBezTo>
                  <a:pt x="5856497" y="2083146"/>
                  <a:pt x="5860026" y="2084911"/>
                  <a:pt x="5867087" y="2088442"/>
                </a:cubicBezTo>
                <a:cubicBezTo>
                  <a:pt x="5874148" y="2091973"/>
                  <a:pt x="5884738" y="2093738"/>
                  <a:pt x="5898860" y="2093738"/>
                </a:cubicBezTo>
                <a:lnTo>
                  <a:pt x="5930630" y="2104328"/>
                </a:lnTo>
                <a:lnTo>
                  <a:pt x="5951812" y="2104328"/>
                </a:lnTo>
                <a:cubicBezTo>
                  <a:pt x="5951812" y="2104328"/>
                  <a:pt x="5948280" y="2100798"/>
                  <a:pt x="5941220" y="2093738"/>
                </a:cubicBezTo>
                <a:lnTo>
                  <a:pt x="5951812" y="2093738"/>
                </a:lnTo>
                <a:lnTo>
                  <a:pt x="5962401" y="2093738"/>
                </a:lnTo>
                <a:lnTo>
                  <a:pt x="5951812" y="2083146"/>
                </a:lnTo>
                <a:cubicBezTo>
                  <a:pt x="5958872" y="2083146"/>
                  <a:pt x="5972991" y="2086677"/>
                  <a:pt x="5994172" y="2093738"/>
                </a:cubicBezTo>
                <a:cubicBezTo>
                  <a:pt x="6001234" y="2093738"/>
                  <a:pt x="6004764" y="2093738"/>
                  <a:pt x="6004764" y="2093738"/>
                </a:cubicBezTo>
                <a:cubicBezTo>
                  <a:pt x="6004764" y="2093738"/>
                  <a:pt x="6004764" y="2095502"/>
                  <a:pt x="6004764" y="2099033"/>
                </a:cubicBezTo>
                <a:cubicBezTo>
                  <a:pt x="6004764" y="2102563"/>
                  <a:pt x="6006528" y="2106092"/>
                  <a:pt x="6010058" y="2109623"/>
                </a:cubicBezTo>
                <a:cubicBezTo>
                  <a:pt x="6013587" y="2113154"/>
                  <a:pt x="6018882" y="2116684"/>
                  <a:pt x="6025943" y="2120213"/>
                </a:cubicBezTo>
                <a:cubicBezTo>
                  <a:pt x="6033005" y="2123744"/>
                  <a:pt x="6038299" y="2125509"/>
                  <a:pt x="6041830" y="2125509"/>
                </a:cubicBezTo>
                <a:cubicBezTo>
                  <a:pt x="6045360" y="2125509"/>
                  <a:pt x="6047124" y="2129040"/>
                  <a:pt x="6047124" y="2136099"/>
                </a:cubicBezTo>
                <a:cubicBezTo>
                  <a:pt x="6054186" y="2129040"/>
                  <a:pt x="6078895" y="2132569"/>
                  <a:pt x="6121257" y="2146690"/>
                </a:cubicBezTo>
                <a:lnTo>
                  <a:pt x="6153028" y="2167871"/>
                </a:lnTo>
                <a:lnTo>
                  <a:pt x="6184800" y="2178461"/>
                </a:lnTo>
                <a:cubicBezTo>
                  <a:pt x="6191861" y="2185521"/>
                  <a:pt x="6204216" y="2192581"/>
                  <a:pt x="6221866" y="2199642"/>
                </a:cubicBezTo>
                <a:cubicBezTo>
                  <a:pt x="6239517" y="2206702"/>
                  <a:pt x="6251872" y="2206702"/>
                  <a:pt x="6258932" y="2199642"/>
                </a:cubicBezTo>
                <a:lnTo>
                  <a:pt x="6216572" y="2167871"/>
                </a:lnTo>
                <a:lnTo>
                  <a:pt x="6195390" y="2146690"/>
                </a:lnTo>
                <a:cubicBezTo>
                  <a:pt x="6195390" y="2139629"/>
                  <a:pt x="6202450" y="2139629"/>
                  <a:pt x="6216572" y="2146690"/>
                </a:cubicBezTo>
                <a:cubicBezTo>
                  <a:pt x="6230690" y="2146690"/>
                  <a:pt x="6234222" y="2150221"/>
                  <a:pt x="6227161" y="2157280"/>
                </a:cubicBezTo>
                <a:cubicBezTo>
                  <a:pt x="6227161" y="2157280"/>
                  <a:pt x="6230690" y="2160811"/>
                  <a:pt x="6237752" y="2167871"/>
                </a:cubicBezTo>
                <a:cubicBezTo>
                  <a:pt x="6244813" y="2174930"/>
                  <a:pt x="6250108" y="2176696"/>
                  <a:pt x="6253638" y="2173165"/>
                </a:cubicBezTo>
                <a:cubicBezTo>
                  <a:pt x="6257168" y="2169636"/>
                  <a:pt x="6262462" y="2166106"/>
                  <a:pt x="6269524" y="2162575"/>
                </a:cubicBezTo>
                <a:cubicBezTo>
                  <a:pt x="6276584" y="2159044"/>
                  <a:pt x="6283642" y="2160811"/>
                  <a:pt x="6290704" y="2167871"/>
                </a:cubicBezTo>
                <a:lnTo>
                  <a:pt x="6269524" y="2189051"/>
                </a:lnTo>
                <a:lnTo>
                  <a:pt x="6258932" y="2189051"/>
                </a:lnTo>
                <a:cubicBezTo>
                  <a:pt x="6287174" y="2196111"/>
                  <a:pt x="6297765" y="2206702"/>
                  <a:pt x="6290704" y="2220823"/>
                </a:cubicBezTo>
                <a:lnTo>
                  <a:pt x="6343656" y="2242004"/>
                </a:lnTo>
                <a:cubicBezTo>
                  <a:pt x="6350717" y="2242004"/>
                  <a:pt x="6354246" y="2240238"/>
                  <a:pt x="6354246" y="2236708"/>
                </a:cubicBezTo>
                <a:cubicBezTo>
                  <a:pt x="6354246" y="2233177"/>
                  <a:pt x="6354246" y="2231413"/>
                  <a:pt x="6354246" y="2231413"/>
                </a:cubicBezTo>
                <a:cubicBezTo>
                  <a:pt x="6354246" y="2224352"/>
                  <a:pt x="6357776" y="2220823"/>
                  <a:pt x="6364836" y="2220823"/>
                </a:cubicBezTo>
                <a:cubicBezTo>
                  <a:pt x="6371898" y="2220823"/>
                  <a:pt x="6371898" y="2224352"/>
                  <a:pt x="6364836" y="2231413"/>
                </a:cubicBezTo>
                <a:cubicBezTo>
                  <a:pt x="6364836" y="2238473"/>
                  <a:pt x="6364836" y="2242004"/>
                  <a:pt x="6364836" y="2242004"/>
                </a:cubicBezTo>
                <a:lnTo>
                  <a:pt x="6375428" y="2252594"/>
                </a:lnTo>
                <a:cubicBezTo>
                  <a:pt x="6389547" y="2273775"/>
                  <a:pt x="6389547" y="2280834"/>
                  <a:pt x="6375428" y="2273775"/>
                </a:cubicBezTo>
                <a:cubicBezTo>
                  <a:pt x="6375428" y="2273775"/>
                  <a:pt x="6375428" y="2277304"/>
                  <a:pt x="6375428" y="2284365"/>
                </a:cubicBezTo>
                <a:cubicBezTo>
                  <a:pt x="6368367" y="2284365"/>
                  <a:pt x="6361306" y="2284365"/>
                  <a:pt x="6354246" y="2284365"/>
                </a:cubicBezTo>
                <a:cubicBezTo>
                  <a:pt x="6347186" y="2284365"/>
                  <a:pt x="6340127" y="2284365"/>
                  <a:pt x="6333066" y="2284365"/>
                </a:cubicBezTo>
                <a:cubicBezTo>
                  <a:pt x="6326005" y="2284365"/>
                  <a:pt x="6322476" y="2284365"/>
                  <a:pt x="6322476" y="2284365"/>
                </a:cubicBezTo>
                <a:cubicBezTo>
                  <a:pt x="6322476" y="2284365"/>
                  <a:pt x="6318946" y="2280834"/>
                  <a:pt x="6311884" y="2273775"/>
                </a:cubicBezTo>
                <a:cubicBezTo>
                  <a:pt x="6304824" y="2266715"/>
                  <a:pt x="6295998" y="2263184"/>
                  <a:pt x="6285409" y="2263184"/>
                </a:cubicBezTo>
                <a:cubicBezTo>
                  <a:pt x="6274818" y="2263184"/>
                  <a:pt x="6269524" y="2261419"/>
                  <a:pt x="6269524" y="2257889"/>
                </a:cubicBezTo>
                <a:cubicBezTo>
                  <a:pt x="6269524" y="2254359"/>
                  <a:pt x="6265994" y="2252594"/>
                  <a:pt x="6258932" y="2252594"/>
                </a:cubicBezTo>
                <a:lnTo>
                  <a:pt x="6237752" y="2252594"/>
                </a:lnTo>
                <a:cubicBezTo>
                  <a:pt x="6237752" y="2252594"/>
                  <a:pt x="6234222" y="2250829"/>
                  <a:pt x="6227161" y="2247298"/>
                </a:cubicBezTo>
                <a:cubicBezTo>
                  <a:pt x="6220101" y="2243769"/>
                  <a:pt x="6216572" y="2242004"/>
                  <a:pt x="6216572" y="2242004"/>
                </a:cubicBezTo>
                <a:cubicBezTo>
                  <a:pt x="6202450" y="2242004"/>
                  <a:pt x="6193624" y="2240238"/>
                  <a:pt x="6190094" y="2236708"/>
                </a:cubicBezTo>
                <a:cubicBezTo>
                  <a:pt x="6186565" y="2233177"/>
                  <a:pt x="6177738" y="2231413"/>
                  <a:pt x="6163620" y="2231413"/>
                </a:cubicBezTo>
                <a:cubicBezTo>
                  <a:pt x="6142438" y="2224352"/>
                  <a:pt x="6126553" y="2220823"/>
                  <a:pt x="6115962" y="2220823"/>
                </a:cubicBezTo>
                <a:cubicBezTo>
                  <a:pt x="6105372" y="2220823"/>
                  <a:pt x="6096546" y="2217292"/>
                  <a:pt x="6089486" y="2210232"/>
                </a:cubicBezTo>
                <a:cubicBezTo>
                  <a:pt x="6082426" y="2203173"/>
                  <a:pt x="6075366" y="2199642"/>
                  <a:pt x="6068305" y="2199642"/>
                </a:cubicBezTo>
                <a:cubicBezTo>
                  <a:pt x="6068305" y="2199642"/>
                  <a:pt x="6064776" y="2197877"/>
                  <a:pt x="6057716" y="2194346"/>
                </a:cubicBezTo>
                <a:cubicBezTo>
                  <a:pt x="6050654" y="2190817"/>
                  <a:pt x="6043594" y="2189051"/>
                  <a:pt x="6036534" y="2189051"/>
                </a:cubicBezTo>
                <a:cubicBezTo>
                  <a:pt x="6008293" y="2181992"/>
                  <a:pt x="5994172" y="2185521"/>
                  <a:pt x="5994172" y="2199642"/>
                </a:cubicBezTo>
                <a:cubicBezTo>
                  <a:pt x="5994172" y="2199642"/>
                  <a:pt x="6001234" y="2201407"/>
                  <a:pt x="6015353" y="2204937"/>
                </a:cubicBezTo>
                <a:cubicBezTo>
                  <a:pt x="6029474" y="2208467"/>
                  <a:pt x="6040064" y="2206702"/>
                  <a:pt x="6047124" y="2199642"/>
                </a:cubicBezTo>
                <a:lnTo>
                  <a:pt x="6068305" y="2220823"/>
                </a:lnTo>
                <a:cubicBezTo>
                  <a:pt x="6068305" y="2234944"/>
                  <a:pt x="6085957" y="2242004"/>
                  <a:pt x="6121257" y="2242004"/>
                </a:cubicBezTo>
                <a:cubicBezTo>
                  <a:pt x="6128318" y="2242004"/>
                  <a:pt x="6133613" y="2243769"/>
                  <a:pt x="6137142" y="2247298"/>
                </a:cubicBezTo>
                <a:cubicBezTo>
                  <a:pt x="6140672" y="2250829"/>
                  <a:pt x="6149498" y="2252594"/>
                  <a:pt x="6163620" y="2252594"/>
                </a:cubicBezTo>
                <a:lnTo>
                  <a:pt x="6227161" y="2273775"/>
                </a:lnTo>
                <a:cubicBezTo>
                  <a:pt x="6234222" y="2280834"/>
                  <a:pt x="6237752" y="2284365"/>
                  <a:pt x="6237752" y="2284365"/>
                </a:cubicBezTo>
                <a:cubicBezTo>
                  <a:pt x="6237752" y="2277304"/>
                  <a:pt x="6239517" y="2275540"/>
                  <a:pt x="6243046" y="2279069"/>
                </a:cubicBezTo>
                <a:cubicBezTo>
                  <a:pt x="6246576" y="2282600"/>
                  <a:pt x="6248342" y="2284365"/>
                  <a:pt x="6248342" y="2284365"/>
                </a:cubicBezTo>
                <a:cubicBezTo>
                  <a:pt x="6248342" y="2291425"/>
                  <a:pt x="6244813" y="2294956"/>
                  <a:pt x="6237752" y="2294956"/>
                </a:cubicBezTo>
                <a:cubicBezTo>
                  <a:pt x="6230690" y="2294956"/>
                  <a:pt x="6225396" y="2294956"/>
                  <a:pt x="6221866" y="2294956"/>
                </a:cubicBezTo>
                <a:cubicBezTo>
                  <a:pt x="6218336" y="2294956"/>
                  <a:pt x="6216572" y="2294956"/>
                  <a:pt x="6216572" y="2294956"/>
                </a:cubicBezTo>
                <a:lnTo>
                  <a:pt x="6216572" y="2305546"/>
                </a:lnTo>
                <a:cubicBezTo>
                  <a:pt x="6223632" y="2312606"/>
                  <a:pt x="6223632" y="2316136"/>
                  <a:pt x="6216572" y="2316136"/>
                </a:cubicBezTo>
                <a:cubicBezTo>
                  <a:pt x="6209510" y="2316136"/>
                  <a:pt x="6205980" y="2314371"/>
                  <a:pt x="6205980" y="2310841"/>
                </a:cubicBezTo>
                <a:cubicBezTo>
                  <a:pt x="6205980" y="2307311"/>
                  <a:pt x="6202450" y="2305546"/>
                  <a:pt x="6195390" y="2305546"/>
                </a:cubicBezTo>
                <a:cubicBezTo>
                  <a:pt x="6195390" y="2298485"/>
                  <a:pt x="6191861" y="2294956"/>
                  <a:pt x="6184800" y="2294956"/>
                </a:cubicBezTo>
                <a:cubicBezTo>
                  <a:pt x="6177738" y="2294956"/>
                  <a:pt x="6175976" y="2293190"/>
                  <a:pt x="6179505" y="2289660"/>
                </a:cubicBezTo>
                <a:cubicBezTo>
                  <a:pt x="6183034" y="2286129"/>
                  <a:pt x="6181270" y="2284365"/>
                  <a:pt x="6174209" y="2284365"/>
                </a:cubicBezTo>
                <a:lnTo>
                  <a:pt x="6142438" y="2263184"/>
                </a:lnTo>
                <a:cubicBezTo>
                  <a:pt x="6128318" y="2256125"/>
                  <a:pt x="6117728" y="2252594"/>
                  <a:pt x="6110668" y="2252594"/>
                </a:cubicBezTo>
                <a:cubicBezTo>
                  <a:pt x="6103606" y="2252594"/>
                  <a:pt x="6093016" y="2252594"/>
                  <a:pt x="6078895" y="2252594"/>
                </a:cubicBezTo>
                <a:lnTo>
                  <a:pt x="6057716" y="2242004"/>
                </a:lnTo>
                <a:lnTo>
                  <a:pt x="6047124" y="2242004"/>
                </a:lnTo>
                <a:cubicBezTo>
                  <a:pt x="6040064" y="2242004"/>
                  <a:pt x="6033005" y="2242004"/>
                  <a:pt x="6025943" y="2242004"/>
                </a:cubicBezTo>
                <a:lnTo>
                  <a:pt x="5983582" y="2231413"/>
                </a:lnTo>
                <a:cubicBezTo>
                  <a:pt x="5983582" y="2231413"/>
                  <a:pt x="5976520" y="2229648"/>
                  <a:pt x="5962401" y="2226117"/>
                </a:cubicBezTo>
                <a:cubicBezTo>
                  <a:pt x="5948280" y="2222588"/>
                  <a:pt x="5923568" y="2217292"/>
                  <a:pt x="5888268" y="2210232"/>
                </a:cubicBezTo>
                <a:cubicBezTo>
                  <a:pt x="5831786" y="2203173"/>
                  <a:pt x="5778834" y="2192581"/>
                  <a:pt x="5729412" y="2178461"/>
                </a:cubicBezTo>
                <a:cubicBezTo>
                  <a:pt x="5701170" y="2171400"/>
                  <a:pt x="5676460" y="2164340"/>
                  <a:pt x="5655279" y="2157280"/>
                </a:cubicBezTo>
                <a:lnTo>
                  <a:pt x="5623508" y="2157280"/>
                </a:lnTo>
                <a:lnTo>
                  <a:pt x="5581147" y="2125509"/>
                </a:lnTo>
                <a:cubicBezTo>
                  <a:pt x="5545846" y="2125509"/>
                  <a:pt x="5521135" y="2118448"/>
                  <a:pt x="5507014" y="2104328"/>
                </a:cubicBezTo>
                <a:cubicBezTo>
                  <a:pt x="5507014" y="2104328"/>
                  <a:pt x="5503483" y="2104328"/>
                  <a:pt x="5496423" y="2104328"/>
                </a:cubicBezTo>
                <a:lnTo>
                  <a:pt x="5475243" y="2093738"/>
                </a:lnTo>
                <a:cubicBezTo>
                  <a:pt x="5475243" y="2093738"/>
                  <a:pt x="5475243" y="2090207"/>
                  <a:pt x="5475243" y="2083146"/>
                </a:cubicBezTo>
                <a:lnTo>
                  <a:pt x="5432881" y="2061967"/>
                </a:lnTo>
                <a:cubicBezTo>
                  <a:pt x="5425820" y="2054906"/>
                  <a:pt x="5415230" y="2051376"/>
                  <a:pt x="5401110" y="2051376"/>
                </a:cubicBezTo>
                <a:lnTo>
                  <a:pt x="5369339" y="2040786"/>
                </a:lnTo>
                <a:lnTo>
                  <a:pt x="5348158" y="2030194"/>
                </a:lnTo>
                <a:cubicBezTo>
                  <a:pt x="5341098" y="2030194"/>
                  <a:pt x="5334037" y="2030194"/>
                  <a:pt x="5326977" y="2030194"/>
                </a:cubicBezTo>
                <a:lnTo>
                  <a:pt x="5326977" y="2019605"/>
                </a:lnTo>
                <a:lnTo>
                  <a:pt x="5348158" y="2009015"/>
                </a:lnTo>
                <a:lnTo>
                  <a:pt x="5326977" y="2009015"/>
                </a:lnTo>
                <a:cubicBezTo>
                  <a:pt x="5305796" y="1994894"/>
                  <a:pt x="5291675" y="1991363"/>
                  <a:pt x="5284614" y="1998424"/>
                </a:cubicBezTo>
                <a:lnTo>
                  <a:pt x="5274025" y="2009015"/>
                </a:lnTo>
                <a:cubicBezTo>
                  <a:pt x="5274025" y="2001954"/>
                  <a:pt x="5274025" y="1998424"/>
                  <a:pt x="5274025" y="1998424"/>
                </a:cubicBezTo>
                <a:lnTo>
                  <a:pt x="5252844" y="1998424"/>
                </a:lnTo>
                <a:cubicBezTo>
                  <a:pt x="5238723" y="1998424"/>
                  <a:pt x="5231662" y="1998424"/>
                  <a:pt x="5231662" y="1998424"/>
                </a:cubicBezTo>
                <a:lnTo>
                  <a:pt x="5231662" y="2009015"/>
                </a:lnTo>
                <a:cubicBezTo>
                  <a:pt x="5252844" y="2016074"/>
                  <a:pt x="5266964" y="2021369"/>
                  <a:pt x="5274025" y="2024900"/>
                </a:cubicBezTo>
                <a:cubicBezTo>
                  <a:pt x="5281085" y="2028430"/>
                  <a:pt x="5284614" y="2031959"/>
                  <a:pt x="5284614" y="2035490"/>
                </a:cubicBezTo>
                <a:cubicBezTo>
                  <a:pt x="5284614" y="2039021"/>
                  <a:pt x="5289910" y="2044315"/>
                  <a:pt x="5300500" y="2051376"/>
                </a:cubicBezTo>
                <a:cubicBezTo>
                  <a:pt x="5311092" y="2058436"/>
                  <a:pt x="5319916" y="2061967"/>
                  <a:pt x="5326977" y="2061967"/>
                </a:cubicBezTo>
                <a:lnTo>
                  <a:pt x="5326977" y="2051376"/>
                </a:lnTo>
                <a:lnTo>
                  <a:pt x="5337566" y="2040786"/>
                </a:lnTo>
                <a:cubicBezTo>
                  <a:pt x="5344627" y="2047846"/>
                  <a:pt x="5351688" y="2051376"/>
                  <a:pt x="5358748" y="2051376"/>
                </a:cubicBezTo>
                <a:cubicBezTo>
                  <a:pt x="5365808" y="2051376"/>
                  <a:pt x="5369339" y="2053140"/>
                  <a:pt x="5369339" y="2056671"/>
                </a:cubicBezTo>
                <a:cubicBezTo>
                  <a:pt x="5369339" y="2060202"/>
                  <a:pt x="5371104" y="2061967"/>
                  <a:pt x="5374634" y="2061967"/>
                </a:cubicBezTo>
                <a:cubicBezTo>
                  <a:pt x="5378164" y="2061967"/>
                  <a:pt x="5383458" y="2061967"/>
                  <a:pt x="5390518" y="2061967"/>
                </a:cubicBezTo>
                <a:cubicBezTo>
                  <a:pt x="5404640" y="2069026"/>
                  <a:pt x="5416996" y="2074321"/>
                  <a:pt x="5427586" y="2077852"/>
                </a:cubicBezTo>
                <a:cubicBezTo>
                  <a:pt x="5438176" y="2081382"/>
                  <a:pt x="5447002" y="2090207"/>
                  <a:pt x="5454062" y="2104328"/>
                </a:cubicBezTo>
                <a:cubicBezTo>
                  <a:pt x="5454062" y="2104328"/>
                  <a:pt x="5457592" y="2106092"/>
                  <a:pt x="5464652" y="2109623"/>
                </a:cubicBezTo>
                <a:cubicBezTo>
                  <a:pt x="5471712" y="2113154"/>
                  <a:pt x="5475243" y="2114919"/>
                  <a:pt x="5475243" y="2114919"/>
                </a:cubicBezTo>
                <a:cubicBezTo>
                  <a:pt x="5482304" y="2114919"/>
                  <a:pt x="5485833" y="2114919"/>
                  <a:pt x="5485833" y="2114919"/>
                </a:cubicBezTo>
                <a:cubicBezTo>
                  <a:pt x="5492894" y="2114919"/>
                  <a:pt x="5496423" y="2114919"/>
                  <a:pt x="5496423" y="2114919"/>
                </a:cubicBezTo>
                <a:cubicBezTo>
                  <a:pt x="5510544" y="2114919"/>
                  <a:pt x="5535256" y="2125509"/>
                  <a:pt x="5570556" y="2146690"/>
                </a:cubicBezTo>
                <a:lnTo>
                  <a:pt x="5612918" y="2157280"/>
                </a:lnTo>
                <a:cubicBezTo>
                  <a:pt x="5627039" y="2157280"/>
                  <a:pt x="5642924" y="2160811"/>
                  <a:pt x="5660574" y="2167871"/>
                </a:cubicBezTo>
                <a:cubicBezTo>
                  <a:pt x="5678226" y="2174930"/>
                  <a:pt x="5697641" y="2181992"/>
                  <a:pt x="5718822" y="2189051"/>
                </a:cubicBezTo>
                <a:lnTo>
                  <a:pt x="5803545" y="2231413"/>
                </a:lnTo>
                <a:cubicBezTo>
                  <a:pt x="5796484" y="2231413"/>
                  <a:pt x="5792954" y="2231413"/>
                  <a:pt x="5792954" y="2231413"/>
                </a:cubicBezTo>
                <a:cubicBezTo>
                  <a:pt x="5792954" y="2231413"/>
                  <a:pt x="5789424" y="2231413"/>
                  <a:pt x="5782364" y="2231413"/>
                </a:cubicBezTo>
                <a:cubicBezTo>
                  <a:pt x="5782364" y="2224352"/>
                  <a:pt x="5778834" y="2220823"/>
                  <a:pt x="5771774" y="2220823"/>
                </a:cubicBezTo>
                <a:cubicBezTo>
                  <a:pt x="5764714" y="2220823"/>
                  <a:pt x="5759418" y="2219058"/>
                  <a:pt x="5755888" y="2215527"/>
                </a:cubicBezTo>
                <a:cubicBezTo>
                  <a:pt x="5752358" y="2211996"/>
                  <a:pt x="5745298" y="2208467"/>
                  <a:pt x="5734708" y="2204937"/>
                </a:cubicBezTo>
                <a:cubicBezTo>
                  <a:pt x="5724116" y="2201407"/>
                  <a:pt x="5715292" y="2199642"/>
                  <a:pt x="5708232" y="2199642"/>
                </a:cubicBezTo>
                <a:lnTo>
                  <a:pt x="5729412" y="2220823"/>
                </a:lnTo>
                <a:cubicBezTo>
                  <a:pt x="5736472" y="2213763"/>
                  <a:pt x="5740002" y="2213763"/>
                  <a:pt x="5740002" y="2220823"/>
                </a:cubicBezTo>
                <a:cubicBezTo>
                  <a:pt x="5740002" y="2227882"/>
                  <a:pt x="5750593" y="2233177"/>
                  <a:pt x="5771774" y="2236708"/>
                </a:cubicBezTo>
                <a:cubicBezTo>
                  <a:pt x="5792954" y="2240238"/>
                  <a:pt x="5807076" y="2242004"/>
                  <a:pt x="5814135" y="2242004"/>
                </a:cubicBezTo>
                <a:cubicBezTo>
                  <a:pt x="5814135" y="2242004"/>
                  <a:pt x="5815901" y="2240238"/>
                  <a:pt x="5819430" y="2236708"/>
                </a:cubicBezTo>
                <a:cubicBezTo>
                  <a:pt x="5822962" y="2233177"/>
                  <a:pt x="5824726" y="2231413"/>
                  <a:pt x="5824726" y="2231413"/>
                </a:cubicBezTo>
                <a:cubicBezTo>
                  <a:pt x="5838847" y="2231413"/>
                  <a:pt x="5849436" y="2234944"/>
                  <a:pt x="5856497" y="2242004"/>
                </a:cubicBezTo>
                <a:cubicBezTo>
                  <a:pt x="5863558" y="2249063"/>
                  <a:pt x="5867087" y="2254359"/>
                  <a:pt x="5867087" y="2257889"/>
                </a:cubicBezTo>
                <a:cubicBezTo>
                  <a:pt x="5867087" y="2261419"/>
                  <a:pt x="5870616" y="2264948"/>
                  <a:pt x="5877678" y="2268479"/>
                </a:cubicBezTo>
                <a:cubicBezTo>
                  <a:pt x="5884738" y="2272010"/>
                  <a:pt x="5891798" y="2273775"/>
                  <a:pt x="5898860" y="2273775"/>
                </a:cubicBezTo>
                <a:lnTo>
                  <a:pt x="5920039" y="2273775"/>
                </a:lnTo>
                <a:cubicBezTo>
                  <a:pt x="5920039" y="2280834"/>
                  <a:pt x="5927100" y="2284365"/>
                  <a:pt x="5941220" y="2284365"/>
                </a:cubicBezTo>
                <a:lnTo>
                  <a:pt x="5941220" y="2294956"/>
                </a:lnTo>
                <a:lnTo>
                  <a:pt x="5951812" y="2305546"/>
                </a:lnTo>
                <a:cubicBezTo>
                  <a:pt x="5958872" y="2305546"/>
                  <a:pt x="5962401" y="2307311"/>
                  <a:pt x="5962401" y="2310841"/>
                </a:cubicBezTo>
                <a:cubicBezTo>
                  <a:pt x="5962401" y="2314371"/>
                  <a:pt x="5937690" y="2312606"/>
                  <a:pt x="5888268" y="2305546"/>
                </a:cubicBezTo>
                <a:cubicBezTo>
                  <a:pt x="5874148" y="2305546"/>
                  <a:pt x="5860026" y="2305546"/>
                  <a:pt x="5845908" y="2305546"/>
                </a:cubicBezTo>
                <a:lnTo>
                  <a:pt x="5824726" y="2294956"/>
                </a:lnTo>
                <a:cubicBezTo>
                  <a:pt x="5817666" y="2294956"/>
                  <a:pt x="5814135" y="2294956"/>
                  <a:pt x="5814135" y="2294956"/>
                </a:cubicBezTo>
                <a:cubicBezTo>
                  <a:pt x="5814135" y="2294956"/>
                  <a:pt x="5814135" y="2298485"/>
                  <a:pt x="5814135" y="2305546"/>
                </a:cubicBezTo>
                <a:cubicBezTo>
                  <a:pt x="5814135" y="2312606"/>
                  <a:pt x="5812370" y="2316136"/>
                  <a:pt x="5808840" y="2316136"/>
                </a:cubicBezTo>
                <a:cubicBezTo>
                  <a:pt x="5805311" y="2316136"/>
                  <a:pt x="5800016" y="2312606"/>
                  <a:pt x="5792954" y="2305546"/>
                </a:cubicBezTo>
                <a:cubicBezTo>
                  <a:pt x="5785895" y="2305546"/>
                  <a:pt x="5782364" y="2305546"/>
                  <a:pt x="5782364" y="2305546"/>
                </a:cubicBezTo>
                <a:lnTo>
                  <a:pt x="5771774" y="2305546"/>
                </a:lnTo>
                <a:cubicBezTo>
                  <a:pt x="5764714" y="2305546"/>
                  <a:pt x="5762949" y="2302015"/>
                  <a:pt x="5766478" y="2294956"/>
                </a:cubicBezTo>
                <a:cubicBezTo>
                  <a:pt x="5770010" y="2287896"/>
                  <a:pt x="5770010" y="2284365"/>
                  <a:pt x="5766478" y="2284365"/>
                </a:cubicBezTo>
                <a:cubicBezTo>
                  <a:pt x="5762949" y="2284365"/>
                  <a:pt x="5761183" y="2287896"/>
                  <a:pt x="5761183" y="2294956"/>
                </a:cubicBezTo>
                <a:cubicBezTo>
                  <a:pt x="5754124" y="2294956"/>
                  <a:pt x="5750593" y="2291425"/>
                  <a:pt x="5750593" y="2284365"/>
                </a:cubicBezTo>
                <a:cubicBezTo>
                  <a:pt x="5750593" y="2277304"/>
                  <a:pt x="5743532" y="2277304"/>
                  <a:pt x="5729412" y="2284365"/>
                </a:cubicBezTo>
                <a:lnTo>
                  <a:pt x="5718822" y="2284365"/>
                </a:lnTo>
                <a:cubicBezTo>
                  <a:pt x="5718822" y="2277304"/>
                  <a:pt x="5722352" y="2273775"/>
                  <a:pt x="5729412" y="2273775"/>
                </a:cubicBezTo>
                <a:lnTo>
                  <a:pt x="5708232" y="2263184"/>
                </a:lnTo>
                <a:lnTo>
                  <a:pt x="5687051" y="2263184"/>
                </a:lnTo>
                <a:lnTo>
                  <a:pt x="5697641" y="2273775"/>
                </a:lnTo>
                <a:lnTo>
                  <a:pt x="5676460" y="2273775"/>
                </a:lnTo>
                <a:cubicBezTo>
                  <a:pt x="5669400" y="2273775"/>
                  <a:pt x="5664106" y="2273775"/>
                  <a:pt x="5660574" y="2273775"/>
                </a:cubicBezTo>
                <a:cubicBezTo>
                  <a:pt x="5657045" y="2273775"/>
                  <a:pt x="5658810" y="2277304"/>
                  <a:pt x="5665870" y="2284365"/>
                </a:cubicBezTo>
                <a:lnTo>
                  <a:pt x="5655279" y="2294956"/>
                </a:lnTo>
                <a:cubicBezTo>
                  <a:pt x="5655279" y="2287896"/>
                  <a:pt x="5653514" y="2284365"/>
                  <a:pt x="5649984" y="2284365"/>
                </a:cubicBezTo>
                <a:cubicBezTo>
                  <a:pt x="5646454" y="2284365"/>
                  <a:pt x="5644689" y="2280834"/>
                  <a:pt x="5644689" y="2273775"/>
                </a:cubicBezTo>
                <a:cubicBezTo>
                  <a:pt x="5644689" y="2273775"/>
                  <a:pt x="5641160" y="2270244"/>
                  <a:pt x="5634099" y="2263184"/>
                </a:cubicBezTo>
                <a:cubicBezTo>
                  <a:pt x="5641160" y="2263184"/>
                  <a:pt x="5644689" y="2259654"/>
                  <a:pt x="5644689" y="2252594"/>
                </a:cubicBezTo>
                <a:cubicBezTo>
                  <a:pt x="5644689" y="2245533"/>
                  <a:pt x="5630568" y="2242004"/>
                  <a:pt x="5602327" y="2242004"/>
                </a:cubicBezTo>
                <a:cubicBezTo>
                  <a:pt x="5581147" y="2242004"/>
                  <a:pt x="5563496" y="2242004"/>
                  <a:pt x="5549375" y="2242004"/>
                </a:cubicBezTo>
                <a:lnTo>
                  <a:pt x="5528195" y="2242004"/>
                </a:lnTo>
                <a:cubicBezTo>
                  <a:pt x="5542314" y="2242004"/>
                  <a:pt x="5549375" y="2243769"/>
                  <a:pt x="5549375" y="2247298"/>
                </a:cubicBezTo>
                <a:cubicBezTo>
                  <a:pt x="5549375" y="2250829"/>
                  <a:pt x="5552906" y="2252594"/>
                  <a:pt x="5559966" y="2252594"/>
                </a:cubicBezTo>
                <a:lnTo>
                  <a:pt x="5549375" y="2263184"/>
                </a:lnTo>
                <a:lnTo>
                  <a:pt x="5507014" y="2252594"/>
                </a:lnTo>
                <a:lnTo>
                  <a:pt x="5507014" y="2242004"/>
                </a:lnTo>
                <a:lnTo>
                  <a:pt x="5496423" y="2220823"/>
                </a:lnTo>
                <a:cubicBezTo>
                  <a:pt x="5489362" y="2213763"/>
                  <a:pt x="5485833" y="2210232"/>
                  <a:pt x="5485833" y="2210232"/>
                </a:cubicBezTo>
                <a:lnTo>
                  <a:pt x="5443471" y="2210232"/>
                </a:lnTo>
                <a:lnTo>
                  <a:pt x="5422291" y="2220823"/>
                </a:lnTo>
                <a:lnTo>
                  <a:pt x="5432881" y="2220823"/>
                </a:lnTo>
                <a:cubicBezTo>
                  <a:pt x="5439942" y="2220823"/>
                  <a:pt x="5447002" y="2224352"/>
                  <a:pt x="5454062" y="2231413"/>
                </a:cubicBezTo>
                <a:lnTo>
                  <a:pt x="5454062" y="2242004"/>
                </a:lnTo>
                <a:cubicBezTo>
                  <a:pt x="5447002" y="2234944"/>
                  <a:pt x="5436410" y="2231413"/>
                  <a:pt x="5422291" y="2231413"/>
                </a:cubicBezTo>
                <a:cubicBezTo>
                  <a:pt x="5401110" y="2231413"/>
                  <a:pt x="5388754" y="2231413"/>
                  <a:pt x="5385224" y="2231413"/>
                </a:cubicBezTo>
                <a:cubicBezTo>
                  <a:pt x="5381694" y="2231413"/>
                  <a:pt x="5379929" y="2227882"/>
                  <a:pt x="5379929" y="2220823"/>
                </a:cubicBezTo>
                <a:cubicBezTo>
                  <a:pt x="5379929" y="2213763"/>
                  <a:pt x="5383458" y="2210232"/>
                  <a:pt x="5390518" y="2210232"/>
                </a:cubicBezTo>
                <a:cubicBezTo>
                  <a:pt x="5397579" y="2210232"/>
                  <a:pt x="5401110" y="2206702"/>
                  <a:pt x="5401110" y="2199642"/>
                </a:cubicBezTo>
                <a:lnTo>
                  <a:pt x="5411700" y="2199642"/>
                </a:lnTo>
                <a:cubicBezTo>
                  <a:pt x="5411700" y="2199642"/>
                  <a:pt x="5413464" y="2199642"/>
                  <a:pt x="5416996" y="2199642"/>
                </a:cubicBezTo>
                <a:cubicBezTo>
                  <a:pt x="5420525" y="2199642"/>
                  <a:pt x="5422291" y="2197877"/>
                  <a:pt x="5422291" y="2194346"/>
                </a:cubicBezTo>
                <a:cubicBezTo>
                  <a:pt x="5422291" y="2190817"/>
                  <a:pt x="5418760" y="2189051"/>
                  <a:pt x="5411700" y="2189051"/>
                </a:cubicBezTo>
                <a:cubicBezTo>
                  <a:pt x="5404640" y="2189051"/>
                  <a:pt x="5397579" y="2189051"/>
                  <a:pt x="5390518" y="2189051"/>
                </a:cubicBezTo>
                <a:cubicBezTo>
                  <a:pt x="5383458" y="2189051"/>
                  <a:pt x="5376400" y="2187286"/>
                  <a:pt x="5369339" y="2183756"/>
                </a:cubicBezTo>
                <a:cubicBezTo>
                  <a:pt x="5362278" y="2180225"/>
                  <a:pt x="5358748" y="2178461"/>
                  <a:pt x="5358748" y="2178461"/>
                </a:cubicBezTo>
                <a:cubicBezTo>
                  <a:pt x="5337566" y="2171400"/>
                  <a:pt x="5319916" y="2167871"/>
                  <a:pt x="5305796" y="2167871"/>
                </a:cubicBezTo>
                <a:lnTo>
                  <a:pt x="5295206" y="2167871"/>
                </a:lnTo>
                <a:lnTo>
                  <a:pt x="5326977" y="2189051"/>
                </a:lnTo>
                <a:cubicBezTo>
                  <a:pt x="5376400" y="2203173"/>
                  <a:pt x="5376400" y="2210232"/>
                  <a:pt x="5326977" y="2210232"/>
                </a:cubicBezTo>
                <a:cubicBezTo>
                  <a:pt x="5298736" y="2210232"/>
                  <a:pt x="5282850" y="2208467"/>
                  <a:pt x="5279320" y="2204937"/>
                </a:cubicBezTo>
                <a:cubicBezTo>
                  <a:pt x="5275790" y="2201407"/>
                  <a:pt x="5270494" y="2199642"/>
                  <a:pt x="5263434" y="2199642"/>
                </a:cubicBezTo>
                <a:cubicBezTo>
                  <a:pt x="5256373" y="2199642"/>
                  <a:pt x="5249314" y="2199642"/>
                  <a:pt x="5242254" y="2199642"/>
                </a:cubicBezTo>
                <a:cubicBezTo>
                  <a:pt x="5242254" y="2192581"/>
                  <a:pt x="5238723" y="2189051"/>
                  <a:pt x="5231662" y="2189051"/>
                </a:cubicBezTo>
                <a:cubicBezTo>
                  <a:pt x="5224602" y="2181992"/>
                  <a:pt x="5221073" y="2178461"/>
                  <a:pt x="5221073" y="2178461"/>
                </a:cubicBezTo>
                <a:lnTo>
                  <a:pt x="5157530" y="2167871"/>
                </a:lnTo>
                <a:cubicBezTo>
                  <a:pt x="5157530" y="2174930"/>
                  <a:pt x="5164590" y="2181992"/>
                  <a:pt x="5178710" y="2189051"/>
                </a:cubicBezTo>
                <a:lnTo>
                  <a:pt x="5189302" y="2199642"/>
                </a:lnTo>
                <a:cubicBezTo>
                  <a:pt x="5182242" y="2192581"/>
                  <a:pt x="5178710" y="2192581"/>
                  <a:pt x="5178710" y="2199642"/>
                </a:cubicBezTo>
                <a:cubicBezTo>
                  <a:pt x="5171650" y="2199642"/>
                  <a:pt x="5168121" y="2199642"/>
                  <a:pt x="5168121" y="2199642"/>
                </a:cubicBezTo>
                <a:lnTo>
                  <a:pt x="5146940" y="2189051"/>
                </a:lnTo>
                <a:lnTo>
                  <a:pt x="5115169" y="2189051"/>
                </a:lnTo>
                <a:cubicBezTo>
                  <a:pt x="5115169" y="2181992"/>
                  <a:pt x="5115169" y="2178461"/>
                  <a:pt x="5115169" y="2178461"/>
                </a:cubicBezTo>
                <a:cubicBezTo>
                  <a:pt x="5108108" y="2178461"/>
                  <a:pt x="5104578" y="2174930"/>
                  <a:pt x="5104578" y="2167871"/>
                </a:cubicBezTo>
                <a:lnTo>
                  <a:pt x="5136350" y="2178461"/>
                </a:lnTo>
                <a:cubicBezTo>
                  <a:pt x="5143410" y="2185521"/>
                  <a:pt x="5146940" y="2185521"/>
                  <a:pt x="5146940" y="2178461"/>
                </a:cubicBezTo>
                <a:cubicBezTo>
                  <a:pt x="5154000" y="2171400"/>
                  <a:pt x="5143410" y="2164340"/>
                  <a:pt x="5115169" y="2157280"/>
                </a:cubicBezTo>
                <a:cubicBezTo>
                  <a:pt x="5101048" y="2157280"/>
                  <a:pt x="5090458" y="2160811"/>
                  <a:pt x="5083398" y="2167871"/>
                </a:cubicBezTo>
                <a:lnTo>
                  <a:pt x="5072806" y="2167871"/>
                </a:lnTo>
                <a:lnTo>
                  <a:pt x="5051626" y="2167871"/>
                </a:lnTo>
                <a:cubicBezTo>
                  <a:pt x="5044565" y="2167871"/>
                  <a:pt x="5041036" y="2166106"/>
                  <a:pt x="5041036" y="2162575"/>
                </a:cubicBezTo>
                <a:cubicBezTo>
                  <a:pt x="5041036" y="2159044"/>
                  <a:pt x="5042800" y="2157280"/>
                  <a:pt x="5046332" y="2157280"/>
                </a:cubicBezTo>
                <a:cubicBezTo>
                  <a:pt x="5049861" y="2157280"/>
                  <a:pt x="5055156" y="2157280"/>
                  <a:pt x="5062217" y="2157280"/>
                </a:cubicBezTo>
                <a:cubicBezTo>
                  <a:pt x="5069277" y="2157280"/>
                  <a:pt x="5072806" y="2157280"/>
                  <a:pt x="5072806" y="2157280"/>
                </a:cubicBezTo>
                <a:cubicBezTo>
                  <a:pt x="5072806" y="2143159"/>
                  <a:pt x="5058686" y="2136099"/>
                  <a:pt x="5030446" y="2136099"/>
                </a:cubicBezTo>
                <a:lnTo>
                  <a:pt x="4988084" y="2136099"/>
                </a:lnTo>
                <a:cubicBezTo>
                  <a:pt x="4995144" y="2136099"/>
                  <a:pt x="4998674" y="2132569"/>
                  <a:pt x="4998674" y="2125509"/>
                </a:cubicBezTo>
                <a:lnTo>
                  <a:pt x="4966902" y="2136099"/>
                </a:lnTo>
                <a:lnTo>
                  <a:pt x="4966902" y="2125509"/>
                </a:lnTo>
                <a:cubicBezTo>
                  <a:pt x="4959842" y="2125509"/>
                  <a:pt x="4951017" y="2125509"/>
                  <a:pt x="4940428" y="2125509"/>
                </a:cubicBezTo>
                <a:cubicBezTo>
                  <a:pt x="4929836" y="2125509"/>
                  <a:pt x="4924540" y="2121978"/>
                  <a:pt x="4924540" y="2114919"/>
                </a:cubicBezTo>
                <a:cubicBezTo>
                  <a:pt x="4924540" y="2100798"/>
                  <a:pt x="4942192" y="2100798"/>
                  <a:pt x="4977492" y="2114919"/>
                </a:cubicBezTo>
                <a:cubicBezTo>
                  <a:pt x="5012794" y="2121978"/>
                  <a:pt x="5037506" y="2121978"/>
                  <a:pt x="5051626" y="2114919"/>
                </a:cubicBezTo>
                <a:cubicBezTo>
                  <a:pt x="5065746" y="2114919"/>
                  <a:pt x="5065746" y="2111388"/>
                  <a:pt x="5051626" y="2104328"/>
                </a:cubicBezTo>
                <a:cubicBezTo>
                  <a:pt x="5044565" y="2104328"/>
                  <a:pt x="5035740" y="2106092"/>
                  <a:pt x="5025150" y="2109623"/>
                </a:cubicBezTo>
                <a:cubicBezTo>
                  <a:pt x="5014559" y="2113154"/>
                  <a:pt x="5005734" y="2113154"/>
                  <a:pt x="4998674" y="2109623"/>
                </a:cubicBezTo>
                <a:cubicBezTo>
                  <a:pt x="4991613" y="2106092"/>
                  <a:pt x="4988084" y="2104328"/>
                  <a:pt x="4988084" y="2104328"/>
                </a:cubicBezTo>
                <a:cubicBezTo>
                  <a:pt x="4981024" y="2097267"/>
                  <a:pt x="4970432" y="2093738"/>
                  <a:pt x="4956312" y="2093738"/>
                </a:cubicBezTo>
                <a:cubicBezTo>
                  <a:pt x="4942192" y="2086677"/>
                  <a:pt x="4931600" y="2079617"/>
                  <a:pt x="4924540" y="2072557"/>
                </a:cubicBezTo>
                <a:cubicBezTo>
                  <a:pt x="4924540" y="2065496"/>
                  <a:pt x="4921011" y="2061967"/>
                  <a:pt x="4913950" y="2061967"/>
                </a:cubicBezTo>
                <a:lnTo>
                  <a:pt x="4903360" y="2061967"/>
                </a:lnTo>
                <a:cubicBezTo>
                  <a:pt x="4889240" y="2061967"/>
                  <a:pt x="4880415" y="2060202"/>
                  <a:pt x="4876884" y="2056671"/>
                </a:cubicBezTo>
                <a:cubicBezTo>
                  <a:pt x="4873354" y="2053140"/>
                  <a:pt x="4868059" y="2051376"/>
                  <a:pt x="4860998" y="2051376"/>
                </a:cubicBezTo>
                <a:cubicBezTo>
                  <a:pt x="4853938" y="2051376"/>
                  <a:pt x="4846878" y="2051376"/>
                  <a:pt x="4839818" y="2051376"/>
                </a:cubicBezTo>
                <a:cubicBezTo>
                  <a:pt x="4832757" y="2051376"/>
                  <a:pt x="4822167" y="2047846"/>
                  <a:pt x="4808046" y="2040786"/>
                </a:cubicBezTo>
                <a:cubicBezTo>
                  <a:pt x="4808046" y="2040786"/>
                  <a:pt x="4804517" y="2040786"/>
                  <a:pt x="4797456" y="2040786"/>
                </a:cubicBezTo>
                <a:cubicBezTo>
                  <a:pt x="4790396" y="2040786"/>
                  <a:pt x="4786866" y="2040786"/>
                  <a:pt x="4786866" y="2040786"/>
                </a:cubicBezTo>
                <a:cubicBezTo>
                  <a:pt x="4779805" y="2033725"/>
                  <a:pt x="4772744" y="2030194"/>
                  <a:pt x="4765684" y="2030194"/>
                </a:cubicBezTo>
                <a:cubicBezTo>
                  <a:pt x="4765684" y="2037255"/>
                  <a:pt x="4763920" y="2039021"/>
                  <a:pt x="4760390" y="2035490"/>
                </a:cubicBezTo>
                <a:cubicBezTo>
                  <a:pt x="4756859" y="2031959"/>
                  <a:pt x="4755094" y="2030194"/>
                  <a:pt x="4755094" y="2030194"/>
                </a:cubicBezTo>
                <a:cubicBezTo>
                  <a:pt x="4748034" y="2030194"/>
                  <a:pt x="4744504" y="2030194"/>
                  <a:pt x="4744504" y="2030194"/>
                </a:cubicBezTo>
                <a:cubicBezTo>
                  <a:pt x="4730384" y="2030194"/>
                  <a:pt x="4723324" y="2028430"/>
                  <a:pt x="4723324" y="2024900"/>
                </a:cubicBezTo>
                <a:cubicBezTo>
                  <a:pt x="4723324" y="2021369"/>
                  <a:pt x="4719792" y="2019605"/>
                  <a:pt x="4712732" y="2019605"/>
                </a:cubicBezTo>
                <a:lnTo>
                  <a:pt x="4649190" y="1998424"/>
                </a:lnTo>
                <a:cubicBezTo>
                  <a:pt x="4642130" y="1998424"/>
                  <a:pt x="4629774" y="1998424"/>
                  <a:pt x="4612124" y="1998424"/>
                </a:cubicBezTo>
                <a:cubicBezTo>
                  <a:pt x="4594472" y="1998424"/>
                  <a:pt x="4585647" y="1998424"/>
                  <a:pt x="4585647" y="1998424"/>
                </a:cubicBezTo>
                <a:lnTo>
                  <a:pt x="4575058" y="1998424"/>
                </a:lnTo>
                <a:cubicBezTo>
                  <a:pt x="4567997" y="1998424"/>
                  <a:pt x="4557406" y="1994894"/>
                  <a:pt x="4543286" y="1987834"/>
                </a:cubicBezTo>
                <a:cubicBezTo>
                  <a:pt x="4543286" y="1987834"/>
                  <a:pt x="4539756" y="1986069"/>
                  <a:pt x="4532695" y="1982538"/>
                </a:cubicBezTo>
                <a:cubicBezTo>
                  <a:pt x="4525635" y="1979007"/>
                  <a:pt x="4522106" y="1977242"/>
                  <a:pt x="4522106" y="1977242"/>
                </a:cubicBezTo>
                <a:lnTo>
                  <a:pt x="4500924" y="1966653"/>
                </a:lnTo>
                <a:cubicBezTo>
                  <a:pt x="4493864" y="1966653"/>
                  <a:pt x="4490334" y="1964888"/>
                  <a:pt x="4490334" y="1961357"/>
                </a:cubicBezTo>
                <a:cubicBezTo>
                  <a:pt x="4490334" y="1957828"/>
                  <a:pt x="4490334" y="1956063"/>
                  <a:pt x="4490334" y="1956063"/>
                </a:cubicBezTo>
                <a:cubicBezTo>
                  <a:pt x="4490334" y="1956063"/>
                  <a:pt x="4486804" y="1952532"/>
                  <a:pt x="4479743" y="1945472"/>
                </a:cubicBezTo>
                <a:lnTo>
                  <a:pt x="4458562" y="1934882"/>
                </a:lnTo>
                <a:cubicBezTo>
                  <a:pt x="4458562" y="1927821"/>
                  <a:pt x="4463858" y="1924290"/>
                  <a:pt x="4474449" y="1924290"/>
                </a:cubicBezTo>
                <a:cubicBezTo>
                  <a:pt x="4485038" y="1924290"/>
                  <a:pt x="4490334" y="1924290"/>
                  <a:pt x="4490334" y="1924290"/>
                </a:cubicBezTo>
                <a:cubicBezTo>
                  <a:pt x="4490334" y="1931351"/>
                  <a:pt x="4493864" y="1934882"/>
                  <a:pt x="4500924" y="1934882"/>
                </a:cubicBezTo>
                <a:cubicBezTo>
                  <a:pt x="4507984" y="1934882"/>
                  <a:pt x="4515045" y="1934882"/>
                  <a:pt x="4522106" y="1934882"/>
                </a:cubicBezTo>
                <a:lnTo>
                  <a:pt x="4553876" y="1934882"/>
                </a:lnTo>
                <a:lnTo>
                  <a:pt x="4532695" y="1924290"/>
                </a:lnTo>
                <a:cubicBezTo>
                  <a:pt x="4518576" y="1917231"/>
                  <a:pt x="4507984" y="1913701"/>
                  <a:pt x="4500924" y="1913701"/>
                </a:cubicBezTo>
                <a:lnTo>
                  <a:pt x="4500924" y="1903111"/>
                </a:lnTo>
                <a:lnTo>
                  <a:pt x="4458562" y="1903111"/>
                </a:lnTo>
                <a:cubicBezTo>
                  <a:pt x="4451502" y="1903111"/>
                  <a:pt x="4447972" y="1906640"/>
                  <a:pt x="4447972" y="1913701"/>
                </a:cubicBezTo>
                <a:cubicBezTo>
                  <a:pt x="4447972" y="1920761"/>
                  <a:pt x="4446208" y="1922526"/>
                  <a:pt x="4442676" y="1918996"/>
                </a:cubicBezTo>
                <a:cubicBezTo>
                  <a:pt x="4439147" y="1915465"/>
                  <a:pt x="4437382" y="1913701"/>
                  <a:pt x="4437382" y="1913701"/>
                </a:cubicBezTo>
                <a:cubicBezTo>
                  <a:pt x="4437382" y="1913701"/>
                  <a:pt x="4437382" y="1917231"/>
                  <a:pt x="4437382" y="1924290"/>
                </a:cubicBezTo>
                <a:cubicBezTo>
                  <a:pt x="4437382" y="1931351"/>
                  <a:pt x="4433852" y="1931351"/>
                  <a:pt x="4426791" y="1924290"/>
                </a:cubicBezTo>
                <a:lnTo>
                  <a:pt x="4395020" y="1913701"/>
                </a:lnTo>
                <a:cubicBezTo>
                  <a:pt x="4387960" y="1913701"/>
                  <a:pt x="4384430" y="1917231"/>
                  <a:pt x="4384430" y="1924290"/>
                </a:cubicBezTo>
                <a:cubicBezTo>
                  <a:pt x="4384430" y="1931351"/>
                  <a:pt x="4391490" y="1934882"/>
                  <a:pt x="4405610" y="1934882"/>
                </a:cubicBezTo>
                <a:cubicBezTo>
                  <a:pt x="4412670" y="1934882"/>
                  <a:pt x="4419730" y="1938411"/>
                  <a:pt x="4426791" y="1945472"/>
                </a:cubicBezTo>
                <a:cubicBezTo>
                  <a:pt x="4426791" y="1945472"/>
                  <a:pt x="4425026" y="1945472"/>
                  <a:pt x="4421497" y="1945472"/>
                </a:cubicBezTo>
                <a:cubicBezTo>
                  <a:pt x="4417966" y="1945472"/>
                  <a:pt x="4416202" y="1945472"/>
                  <a:pt x="4416202" y="1945472"/>
                </a:cubicBezTo>
                <a:cubicBezTo>
                  <a:pt x="4409141" y="1945472"/>
                  <a:pt x="4398550" y="1943707"/>
                  <a:pt x="4384430" y="1940176"/>
                </a:cubicBezTo>
                <a:cubicBezTo>
                  <a:pt x="4370310" y="1936646"/>
                  <a:pt x="4361483" y="1933117"/>
                  <a:pt x="4357954" y="1929586"/>
                </a:cubicBezTo>
                <a:cubicBezTo>
                  <a:pt x="4354424" y="1926055"/>
                  <a:pt x="4345598" y="1924290"/>
                  <a:pt x="4331478" y="1924290"/>
                </a:cubicBezTo>
                <a:lnTo>
                  <a:pt x="4320887" y="1913701"/>
                </a:lnTo>
                <a:cubicBezTo>
                  <a:pt x="4335008" y="1913701"/>
                  <a:pt x="4338538" y="1906640"/>
                  <a:pt x="4331478" y="1892520"/>
                </a:cubicBezTo>
                <a:cubicBezTo>
                  <a:pt x="4331478" y="1885459"/>
                  <a:pt x="4333243" y="1881930"/>
                  <a:pt x="4336772" y="1881930"/>
                </a:cubicBezTo>
                <a:cubicBezTo>
                  <a:pt x="4340304" y="1881930"/>
                  <a:pt x="4345598" y="1881930"/>
                  <a:pt x="4352658" y="1881930"/>
                </a:cubicBezTo>
                <a:lnTo>
                  <a:pt x="4363249" y="1871338"/>
                </a:lnTo>
                <a:cubicBezTo>
                  <a:pt x="4356189" y="1871338"/>
                  <a:pt x="4352658" y="1869574"/>
                  <a:pt x="4352658" y="1866044"/>
                </a:cubicBezTo>
                <a:cubicBezTo>
                  <a:pt x="4352658" y="1862513"/>
                  <a:pt x="4347364" y="1860749"/>
                  <a:pt x="4336772" y="1860749"/>
                </a:cubicBezTo>
                <a:cubicBezTo>
                  <a:pt x="4326182" y="1860749"/>
                  <a:pt x="4320887" y="1860749"/>
                  <a:pt x="4320887" y="1860749"/>
                </a:cubicBezTo>
                <a:cubicBezTo>
                  <a:pt x="4313826" y="1853688"/>
                  <a:pt x="4308532" y="1850157"/>
                  <a:pt x="4305002" y="1850157"/>
                </a:cubicBezTo>
                <a:cubicBezTo>
                  <a:pt x="4301470" y="1850157"/>
                  <a:pt x="4296176" y="1850157"/>
                  <a:pt x="4289116" y="1850157"/>
                </a:cubicBezTo>
                <a:cubicBezTo>
                  <a:pt x="4274996" y="1843098"/>
                  <a:pt x="4264404" y="1837803"/>
                  <a:pt x="4257345" y="1834272"/>
                </a:cubicBezTo>
                <a:cubicBezTo>
                  <a:pt x="4250285" y="1830742"/>
                  <a:pt x="4246754" y="1832507"/>
                  <a:pt x="4246754" y="1839567"/>
                </a:cubicBezTo>
                <a:cubicBezTo>
                  <a:pt x="4246754" y="1846628"/>
                  <a:pt x="4246754" y="1850157"/>
                  <a:pt x="4246754" y="1850157"/>
                </a:cubicBezTo>
                <a:lnTo>
                  <a:pt x="4257345" y="1860749"/>
                </a:lnTo>
                <a:cubicBezTo>
                  <a:pt x="4264404" y="1860749"/>
                  <a:pt x="4267935" y="1860749"/>
                  <a:pt x="4267935" y="1860749"/>
                </a:cubicBezTo>
                <a:lnTo>
                  <a:pt x="4278526" y="1871338"/>
                </a:lnTo>
                <a:lnTo>
                  <a:pt x="4278526" y="1881930"/>
                </a:lnTo>
                <a:lnTo>
                  <a:pt x="4246754" y="1871338"/>
                </a:lnTo>
                <a:lnTo>
                  <a:pt x="4225574" y="1860749"/>
                </a:lnTo>
                <a:lnTo>
                  <a:pt x="4246754" y="1860749"/>
                </a:lnTo>
                <a:lnTo>
                  <a:pt x="4225574" y="1850157"/>
                </a:lnTo>
                <a:cubicBezTo>
                  <a:pt x="4218514" y="1850157"/>
                  <a:pt x="4213218" y="1850157"/>
                  <a:pt x="4209688" y="1850157"/>
                </a:cubicBezTo>
                <a:cubicBezTo>
                  <a:pt x="4206158" y="1850157"/>
                  <a:pt x="4204393" y="1853688"/>
                  <a:pt x="4204393" y="1860749"/>
                </a:cubicBezTo>
                <a:lnTo>
                  <a:pt x="4193802" y="1871338"/>
                </a:lnTo>
                <a:lnTo>
                  <a:pt x="4246754" y="1881930"/>
                </a:lnTo>
                <a:cubicBezTo>
                  <a:pt x="4260874" y="1896050"/>
                  <a:pt x="4267935" y="1903111"/>
                  <a:pt x="4267935" y="1903111"/>
                </a:cubicBezTo>
                <a:lnTo>
                  <a:pt x="4214983" y="1892520"/>
                </a:lnTo>
                <a:cubicBezTo>
                  <a:pt x="4207922" y="1892520"/>
                  <a:pt x="4197333" y="1890755"/>
                  <a:pt x="4183212" y="1887224"/>
                </a:cubicBezTo>
                <a:cubicBezTo>
                  <a:pt x="4169092" y="1883694"/>
                  <a:pt x="4158500" y="1878399"/>
                  <a:pt x="4151441" y="1871338"/>
                </a:cubicBezTo>
                <a:lnTo>
                  <a:pt x="4140850" y="1860749"/>
                </a:lnTo>
                <a:cubicBezTo>
                  <a:pt x="4154970" y="1860749"/>
                  <a:pt x="4162031" y="1860749"/>
                  <a:pt x="4162031" y="1860749"/>
                </a:cubicBezTo>
                <a:cubicBezTo>
                  <a:pt x="4162031" y="1853688"/>
                  <a:pt x="4160266" y="1848393"/>
                  <a:pt x="4156736" y="1844863"/>
                </a:cubicBezTo>
                <a:cubicBezTo>
                  <a:pt x="4153206" y="1841332"/>
                  <a:pt x="4154970" y="1839567"/>
                  <a:pt x="4162031" y="1839567"/>
                </a:cubicBezTo>
                <a:lnTo>
                  <a:pt x="4140850" y="1839567"/>
                </a:lnTo>
                <a:cubicBezTo>
                  <a:pt x="4133791" y="1839567"/>
                  <a:pt x="4128496" y="1837803"/>
                  <a:pt x="4124964" y="1834272"/>
                </a:cubicBezTo>
                <a:cubicBezTo>
                  <a:pt x="4121435" y="1830742"/>
                  <a:pt x="4119669" y="1828978"/>
                  <a:pt x="4119669" y="1828978"/>
                </a:cubicBezTo>
                <a:lnTo>
                  <a:pt x="4130260" y="1828978"/>
                </a:lnTo>
                <a:cubicBezTo>
                  <a:pt x="4130260" y="1821917"/>
                  <a:pt x="4126729" y="1818386"/>
                  <a:pt x="4119669" y="1818386"/>
                </a:cubicBezTo>
                <a:cubicBezTo>
                  <a:pt x="4112610" y="1818386"/>
                  <a:pt x="4105548" y="1821917"/>
                  <a:pt x="4098489" y="1828978"/>
                </a:cubicBezTo>
                <a:cubicBezTo>
                  <a:pt x="4098489" y="1828978"/>
                  <a:pt x="4094958" y="1828978"/>
                  <a:pt x="4087898" y="1828978"/>
                </a:cubicBezTo>
                <a:cubicBezTo>
                  <a:pt x="4080839" y="1821917"/>
                  <a:pt x="4077308" y="1821917"/>
                  <a:pt x="4077308" y="1828978"/>
                </a:cubicBezTo>
                <a:lnTo>
                  <a:pt x="4087898" y="1839567"/>
                </a:lnTo>
                <a:lnTo>
                  <a:pt x="4098489" y="1850157"/>
                </a:lnTo>
                <a:lnTo>
                  <a:pt x="4066717" y="1839567"/>
                </a:lnTo>
                <a:lnTo>
                  <a:pt x="4056127" y="1839567"/>
                </a:lnTo>
                <a:cubicBezTo>
                  <a:pt x="4056127" y="1846628"/>
                  <a:pt x="4054362" y="1850157"/>
                  <a:pt x="4050832" y="1850157"/>
                </a:cubicBezTo>
                <a:cubicBezTo>
                  <a:pt x="4047302" y="1850157"/>
                  <a:pt x="4045537" y="1851923"/>
                  <a:pt x="4045537" y="1855453"/>
                </a:cubicBezTo>
                <a:cubicBezTo>
                  <a:pt x="4045537" y="1858984"/>
                  <a:pt x="4034946" y="1860749"/>
                  <a:pt x="4013765" y="1860749"/>
                </a:cubicBezTo>
                <a:cubicBezTo>
                  <a:pt x="4006706" y="1860749"/>
                  <a:pt x="3997880" y="1860749"/>
                  <a:pt x="3987290" y="1860749"/>
                </a:cubicBezTo>
                <a:cubicBezTo>
                  <a:pt x="3976698" y="1860749"/>
                  <a:pt x="3971404" y="1860749"/>
                  <a:pt x="3971404" y="1860749"/>
                </a:cubicBezTo>
                <a:cubicBezTo>
                  <a:pt x="3943162" y="1846628"/>
                  <a:pt x="3921982" y="1839567"/>
                  <a:pt x="3907860" y="1839567"/>
                </a:cubicBezTo>
                <a:cubicBezTo>
                  <a:pt x="3907860" y="1839567"/>
                  <a:pt x="3900802" y="1836037"/>
                  <a:pt x="3886681" y="1828978"/>
                </a:cubicBezTo>
                <a:cubicBezTo>
                  <a:pt x="3886681" y="1828978"/>
                  <a:pt x="3883150" y="1827213"/>
                  <a:pt x="3876090" y="1823682"/>
                </a:cubicBezTo>
                <a:cubicBezTo>
                  <a:pt x="3869030" y="1820151"/>
                  <a:pt x="3865500" y="1818386"/>
                  <a:pt x="3865500" y="1818386"/>
                </a:cubicBezTo>
                <a:lnTo>
                  <a:pt x="3844319" y="1818386"/>
                </a:lnTo>
                <a:lnTo>
                  <a:pt x="3823138" y="1807797"/>
                </a:lnTo>
                <a:cubicBezTo>
                  <a:pt x="3801956" y="1807797"/>
                  <a:pt x="3780776" y="1800736"/>
                  <a:pt x="3759596" y="1786615"/>
                </a:cubicBezTo>
                <a:lnTo>
                  <a:pt x="3770186" y="1786615"/>
                </a:lnTo>
                <a:lnTo>
                  <a:pt x="3791367" y="1786615"/>
                </a:lnTo>
                <a:lnTo>
                  <a:pt x="3770186" y="1776026"/>
                </a:lnTo>
                <a:cubicBezTo>
                  <a:pt x="3763126" y="1768965"/>
                  <a:pt x="3756065" y="1765434"/>
                  <a:pt x="3749004" y="1765434"/>
                </a:cubicBezTo>
                <a:lnTo>
                  <a:pt x="3706644" y="1744253"/>
                </a:lnTo>
                <a:cubicBezTo>
                  <a:pt x="3706644" y="1744253"/>
                  <a:pt x="3715469" y="1746018"/>
                  <a:pt x="3733119" y="1749549"/>
                </a:cubicBezTo>
                <a:cubicBezTo>
                  <a:pt x="3750770" y="1753080"/>
                  <a:pt x="3763126" y="1751314"/>
                  <a:pt x="3770186" y="1744253"/>
                </a:cubicBezTo>
                <a:cubicBezTo>
                  <a:pt x="3805488" y="1730133"/>
                  <a:pt x="3821373" y="1716013"/>
                  <a:pt x="3817842" y="1701893"/>
                </a:cubicBezTo>
                <a:cubicBezTo>
                  <a:pt x="3814312" y="1687772"/>
                  <a:pt x="3784306" y="1677181"/>
                  <a:pt x="3727824" y="1670122"/>
                </a:cubicBezTo>
                <a:cubicBezTo>
                  <a:pt x="3713703" y="1663061"/>
                  <a:pt x="3703113" y="1659530"/>
                  <a:pt x="3696052" y="1659530"/>
                </a:cubicBezTo>
                <a:cubicBezTo>
                  <a:pt x="3688992" y="1659530"/>
                  <a:pt x="3680167" y="1657766"/>
                  <a:pt x="3669578" y="1654235"/>
                </a:cubicBezTo>
                <a:cubicBezTo>
                  <a:pt x="3658986" y="1650705"/>
                  <a:pt x="3650161" y="1648940"/>
                  <a:pt x="3643100" y="1648940"/>
                </a:cubicBezTo>
                <a:lnTo>
                  <a:pt x="3621920" y="1638349"/>
                </a:lnTo>
                <a:lnTo>
                  <a:pt x="3579559" y="1627759"/>
                </a:lnTo>
                <a:cubicBezTo>
                  <a:pt x="3579559" y="1627759"/>
                  <a:pt x="3577794" y="1625995"/>
                  <a:pt x="3574263" y="1622464"/>
                </a:cubicBezTo>
                <a:cubicBezTo>
                  <a:pt x="3570732" y="1618934"/>
                  <a:pt x="3568968" y="1617170"/>
                  <a:pt x="3568968" y="1617170"/>
                </a:cubicBezTo>
                <a:cubicBezTo>
                  <a:pt x="3561908" y="1617170"/>
                  <a:pt x="3556613" y="1615403"/>
                  <a:pt x="3553082" y="1611874"/>
                </a:cubicBezTo>
                <a:cubicBezTo>
                  <a:pt x="3549552" y="1608343"/>
                  <a:pt x="3544257" y="1606578"/>
                  <a:pt x="3537196" y="1606578"/>
                </a:cubicBezTo>
                <a:cubicBezTo>
                  <a:pt x="3530136" y="1606578"/>
                  <a:pt x="3517780" y="1603047"/>
                  <a:pt x="3500130" y="1595988"/>
                </a:cubicBezTo>
                <a:cubicBezTo>
                  <a:pt x="3482480" y="1588928"/>
                  <a:pt x="3463064" y="1578338"/>
                  <a:pt x="3441882" y="1564218"/>
                </a:cubicBezTo>
                <a:cubicBezTo>
                  <a:pt x="3434824" y="1564218"/>
                  <a:pt x="3429529" y="1564218"/>
                  <a:pt x="3425997" y="1564218"/>
                </a:cubicBezTo>
                <a:cubicBezTo>
                  <a:pt x="3422468" y="1564218"/>
                  <a:pt x="3418938" y="1564218"/>
                  <a:pt x="3415408" y="1564218"/>
                </a:cubicBezTo>
                <a:cubicBezTo>
                  <a:pt x="3411876" y="1564218"/>
                  <a:pt x="3408347" y="1564218"/>
                  <a:pt x="3404817" y="1564218"/>
                </a:cubicBezTo>
                <a:cubicBezTo>
                  <a:pt x="3401287" y="1564218"/>
                  <a:pt x="3399522" y="1560687"/>
                  <a:pt x="3399522" y="1553626"/>
                </a:cubicBezTo>
                <a:cubicBezTo>
                  <a:pt x="3392461" y="1553626"/>
                  <a:pt x="3381872" y="1550095"/>
                  <a:pt x="3367751" y="1543036"/>
                </a:cubicBezTo>
                <a:cubicBezTo>
                  <a:pt x="3360690" y="1543036"/>
                  <a:pt x="3353630" y="1543036"/>
                  <a:pt x="3346570" y="1543036"/>
                </a:cubicBezTo>
                <a:cubicBezTo>
                  <a:pt x="3339509" y="1543036"/>
                  <a:pt x="3332449" y="1539506"/>
                  <a:pt x="3325389" y="1532445"/>
                </a:cubicBezTo>
                <a:lnTo>
                  <a:pt x="3293618" y="1532445"/>
                </a:lnTo>
                <a:cubicBezTo>
                  <a:pt x="3293618" y="1532445"/>
                  <a:pt x="3293618" y="1535976"/>
                  <a:pt x="3293618" y="1543036"/>
                </a:cubicBezTo>
                <a:lnTo>
                  <a:pt x="3335979" y="1564218"/>
                </a:lnTo>
                <a:cubicBezTo>
                  <a:pt x="3350099" y="1564218"/>
                  <a:pt x="3357160" y="1564218"/>
                  <a:pt x="3357160" y="1564218"/>
                </a:cubicBezTo>
                <a:cubicBezTo>
                  <a:pt x="3357160" y="1564218"/>
                  <a:pt x="3358926" y="1565982"/>
                  <a:pt x="3362456" y="1569512"/>
                </a:cubicBezTo>
                <a:cubicBezTo>
                  <a:pt x="3365986" y="1573043"/>
                  <a:pt x="3367751" y="1574807"/>
                  <a:pt x="3367751" y="1574807"/>
                </a:cubicBezTo>
                <a:lnTo>
                  <a:pt x="3378341" y="1595988"/>
                </a:lnTo>
                <a:lnTo>
                  <a:pt x="3357160" y="1595988"/>
                </a:lnTo>
                <a:cubicBezTo>
                  <a:pt x="3350099" y="1595988"/>
                  <a:pt x="3348335" y="1592458"/>
                  <a:pt x="3351865" y="1585397"/>
                </a:cubicBezTo>
                <a:cubicBezTo>
                  <a:pt x="3355395" y="1578338"/>
                  <a:pt x="3346570" y="1574807"/>
                  <a:pt x="3325389" y="1574807"/>
                </a:cubicBezTo>
                <a:lnTo>
                  <a:pt x="3283027" y="1564218"/>
                </a:lnTo>
                <a:lnTo>
                  <a:pt x="3261847" y="1553626"/>
                </a:lnTo>
                <a:lnTo>
                  <a:pt x="3166533" y="1521855"/>
                </a:lnTo>
                <a:cubicBezTo>
                  <a:pt x="3159472" y="1514795"/>
                  <a:pt x="3154177" y="1513030"/>
                  <a:pt x="3150648" y="1516560"/>
                </a:cubicBezTo>
                <a:cubicBezTo>
                  <a:pt x="3147116" y="1520091"/>
                  <a:pt x="3143587" y="1521855"/>
                  <a:pt x="3140056" y="1521855"/>
                </a:cubicBezTo>
                <a:cubicBezTo>
                  <a:pt x="3136527" y="1521855"/>
                  <a:pt x="3134762" y="1518324"/>
                  <a:pt x="3134762" y="1511264"/>
                </a:cubicBezTo>
                <a:lnTo>
                  <a:pt x="3124171" y="1500674"/>
                </a:lnTo>
                <a:cubicBezTo>
                  <a:pt x="3124171" y="1500674"/>
                  <a:pt x="3124171" y="1504205"/>
                  <a:pt x="3124171" y="1511264"/>
                </a:cubicBezTo>
                <a:cubicBezTo>
                  <a:pt x="3124171" y="1518324"/>
                  <a:pt x="3110050" y="1514795"/>
                  <a:pt x="3081810" y="1500674"/>
                </a:cubicBezTo>
                <a:lnTo>
                  <a:pt x="3050039" y="1490084"/>
                </a:lnTo>
                <a:cubicBezTo>
                  <a:pt x="3050039" y="1490084"/>
                  <a:pt x="3046508" y="1490084"/>
                  <a:pt x="3039447" y="1490084"/>
                </a:cubicBezTo>
                <a:cubicBezTo>
                  <a:pt x="3032387" y="1490084"/>
                  <a:pt x="3028858" y="1490084"/>
                  <a:pt x="3028858" y="1490084"/>
                </a:cubicBezTo>
                <a:lnTo>
                  <a:pt x="3018266" y="1479493"/>
                </a:lnTo>
                <a:cubicBezTo>
                  <a:pt x="3025327" y="1479493"/>
                  <a:pt x="3028858" y="1477728"/>
                  <a:pt x="3028858" y="1474199"/>
                </a:cubicBezTo>
                <a:cubicBezTo>
                  <a:pt x="3028858" y="1470668"/>
                  <a:pt x="3025327" y="1468903"/>
                  <a:pt x="3018266" y="1468903"/>
                </a:cubicBezTo>
                <a:cubicBezTo>
                  <a:pt x="2990026" y="1475964"/>
                  <a:pt x="2975906" y="1472434"/>
                  <a:pt x="2975906" y="1458312"/>
                </a:cubicBezTo>
                <a:cubicBezTo>
                  <a:pt x="2968845" y="1451253"/>
                  <a:pt x="2961785" y="1447722"/>
                  <a:pt x="2954724" y="1447722"/>
                </a:cubicBezTo>
                <a:lnTo>
                  <a:pt x="2933543" y="1437132"/>
                </a:lnTo>
                <a:lnTo>
                  <a:pt x="2944134" y="1437132"/>
                </a:lnTo>
                <a:lnTo>
                  <a:pt x="2975906" y="1437132"/>
                </a:lnTo>
                <a:lnTo>
                  <a:pt x="2965314" y="1426541"/>
                </a:lnTo>
                <a:cubicBezTo>
                  <a:pt x="2972375" y="1426541"/>
                  <a:pt x="2967079" y="1423012"/>
                  <a:pt x="2949429" y="1415951"/>
                </a:cubicBezTo>
                <a:cubicBezTo>
                  <a:pt x="2931779" y="1408891"/>
                  <a:pt x="2914127" y="1403595"/>
                  <a:pt x="2896477" y="1400066"/>
                </a:cubicBezTo>
                <a:cubicBezTo>
                  <a:pt x="2878827" y="1396535"/>
                  <a:pt x="2870002" y="1394770"/>
                  <a:pt x="2870002" y="1394770"/>
                </a:cubicBezTo>
                <a:lnTo>
                  <a:pt x="2880591" y="1405360"/>
                </a:lnTo>
                <a:cubicBezTo>
                  <a:pt x="2887652" y="1405360"/>
                  <a:pt x="2891182" y="1407125"/>
                  <a:pt x="2891182" y="1410656"/>
                </a:cubicBezTo>
                <a:cubicBezTo>
                  <a:pt x="2891182" y="1414187"/>
                  <a:pt x="2891182" y="1415951"/>
                  <a:pt x="2891182" y="1415951"/>
                </a:cubicBezTo>
                <a:lnTo>
                  <a:pt x="2901772" y="1426541"/>
                </a:lnTo>
                <a:cubicBezTo>
                  <a:pt x="2894712" y="1426541"/>
                  <a:pt x="2891182" y="1426541"/>
                  <a:pt x="2891182" y="1426541"/>
                </a:cubicBezTo>
                <a:lnTo>
                  <a:pt x="2817049" y="1426541"/>
                </a:lnTo>
                <a:cubicBezTo>
                  <a:pt x="2817049" y="1426541"/>
                  <a:pt x="2806458" y="1423012"/>
                  <a:pt x="2785278" y="1415951"/>
                </a:cubicBezTo>
                <a:cubicBezTo>
                  <a:pt x="2771157" y="1415951"/>
                  <a:pt x="2758803" y="1414187"/>
                  <a:pt x="2748211" y="1410656"/>
                </a:cubicBezTo>
                <a:cubicBezTo>
                  <a:pt x="2737621" y="1407125"/>
                  <a:pt x="2730560" y="1405360"/>
                  <a:pt x="2727032" y="1405360"/>
                </a:cubicBezTo>
                <a:cubicBezTo>
                  <a:pt x="2723500" y="1405360"/>
                  <a:pt x="2714675" y="1403595"/>
                  <a:pt x="2700554" y="1400066"/>
                </a:cubicBezTo>
                <a:cubicBezTo>
                  <a:pt x="2686433" y="1396535"/>
                  <a:pt x="2672313" y="1394770"/>
                  <a:pt x="2658193" y="1394770"/>
                </a:cubicBezTo>
                <a:cubicBezTo>
                  <a:pt x="2629952" y="1387710"/>
                  <a:pt x="2612301" y="1380649"/>
                  <a:pt x="2605241" y="1373589"/>
                </a:cubicBezTo>
                <a:cubicBezTo>
                  <a:pt x="2598181" y="1366529"/>
                  <a:pt x="2589355" y="1362999"/>
                  <a:pt x="2578765" y="1362999"/>
                </a:cubicBezTo>
                <a:cubicBezTo>
                  <a:pt x="2568173" y="1362999"/>
                  <a:pt x="2555819" y="1362999"/>
                  <a:pt x="2541698" y="1362999"/>
                </a:cubicBezTo>
                <a:cubicBezTo>
                  <a:pt x="2513458" y="1348879"/>
                  <a:pt x="2499337" y="1348879"/>
                  <a:pt x="2499337" y="1362999"/>
                </a:cubicBezTo>
                <a:cubicBezTo>
                  <a:pt x="2492277" y="1362999"/>
                  <a:pt x="2483450" y="1359468"/>
                  <a:pt x="2472861" y="1352408"/>
                </a:cubicBezTo>
                <a:cubicBezTo>
                  <a:pt x="2462272" y="1345349"/>
                  <a:pt x="2456975" y="1343583"/>
                  <a:pt x="2456975" y="1347114"/>
                </a:cubicBezTo>
                <a:cubicBezTo>
                  <a:pt x="2456975" y="1350643"/>
                  <a:pt x="2451680" y="1348879"/>
                  <a:pt x="2441090" y="1341818"/>
                </a:cubicBezTo>
                <a:cubicBezTo>
                  <a:pt x="2430498" y="1334758"/>
                  <a:pt x="2421673" y="1334758"/>
                  <a:pt x="2414614" y="1341818"/>
                </a:cubicBezTo>
                <a:cubicBezTo>
                  <a:pt x="2386373" y="1341818"/>
                  <a:pt x="2368721" y="1331228"/>
                  <a:pt x="2361662" y="1310047"/>
                </a:cubicBezTo>
                <a:cubicBezTo>
                  <a:pt x="2361662" y="1302987"/>
                  <a:pt x="2361662" y="1299456"/>
                  <a:pt x="2361662" y="1299456"/>
                </a:cubicBezTo>
                <a:cubicBezTo>
                  <a:pt x="2361662" y="1292397"/>
                  <a:pt x="2359897" y="1288866"/>
                  <a:pt x="2356365" y="1288866"/>
                </a:cubicBezTo>
                <a:cubicBezTo>
                  <a:pt x="2352836" y="1288866"/>
                  <a:pt x="2347541" y="1288866"/>
                  <a:pt x="2340481" y="1288866"/>
                </a:cubicBezTo>
                <a:cubicBezTo>
                  <a:pt x="2333421" y="1288866"/>
                  <a:pt x="2328126" y="1285335"/>
                  <a:pt x="2324594" y="1278276"/>
                </a:cubicBezTo>
                <a:cubicBezTo>
                  <a:pt x="2321066" y="1271216"/>
                  <a:pt x="2305179" y="1267685"/>
                  <a:pt x="2276938" y="1267685"/>
                </a:cubicBezTo>
                <a:lnTo>
                  <a:pt x="2234577" y="1257095"/>
                </a:lnTo>
                <a:lnTo>
                  <a:pt x="2245167" y="1246504"/>
                </a:lnTo>
                <a:cubicBezTo>
                  <a:pt x="2259288" y="1253564"/>
                  <a:pt x="2269878" y="1255331"/>
                  <a:pt x="2276938" y="1251800"/>
                </a:cubicBezTo>
                <a:cubicBezTo>
                  <a:pt x="2283998" y="1248269"/>
                  <a:pt x="2291059" y="1246504"/>
                  <a:pt x="2298119" y="1246504"/>
                </a:cubicBezTo>
                <a:lnTo>
                  <a:pt x="2319299" y="1246504"/>
                </a:lnTo>
                <a:lnTo>
                  <a:pt x="2329890" y="1246504"/>
                </a:lnTo>
                <a:lnTo>
                  <a:pt x="2340481" y="1257095"/>
                </a:lnTo>
                <a:cubicBezTo>
                  <a:pt x="2347541" y="1257095"/>
                  <a:pt x="2354601" y="1257095"/>
                  <a:pt x="2361662" y="1257095"/>
                </a:cubicBezTo>
                <a:cubicBezTo>
                  <a:pt x="2382842" y="1257095"/>
                  <a:pt x="2393433" y="1260625"/>
                  <a:pt x="2393433" y="1267685"/>
                </a:cubicBezTo>
                <a:cubicBezTo>
                  <a:pt x="2393433" y="1274745"/>
                  <a:pt x="2400493" y="1278276"/>
                  <a:pt x="2414614" y="1278276"/>
                </a:cubicBezTo>
                <a:lnTo>
                  <a:pt x="2414614" y="1267685"/>
                </a:lnTo>
                <a:lnTo>
                  <a:pt x="2414614" y="1257095"/>
                </a:lnTo>
                <a:cubicBezTo>
                  <a:pt x="2414614" y="1257095"/>
                  <a:pt x="2411084" y="1255331"/>
                  <a:pt x="2404023" y="1251800"/>
                </a:cubicBezTo>
                <a:cubicBezTo>
                  <a:pt x="2396963" y="1248269"/>
                  <a:pt x="2388138" y="1248269"/>
                  <a:pt x="2377546" y="1251800"/>
                </a:cubicBezTo>
                <a:cubicBezTo>
                  <a:pt x="2366957" y="1255331"/>
                  <a:pt x="2361662" y="1253564"/>
                  <a:pt x="2361662" y="1246504"/>
                </a:cubicBezTo>
                <a:cubicBezTo>
                  <a:pt x="2361662" y="1246504"/>
                  <a:pt x="2361662" y="1244739"/>
                  <a:pt x="2361662" y="1241210"/>
                </a:cubicBezTo>
                <a:cubicBezTo>
                  <a:pt x="2361662" y="1237679"/>
                  <a:pt x="2358132" y="1235914"/>
                  <a:pt x="2351071" y="1235914"/>
                </a:cubicBezTo>
                <a:cubicBezTo>
                  <a:pt x="2344011" y="1235914"/>
                  <a:pt x="2336950" y="1234149"/>
                  <a:pt x="2329890" y="1230619"/>
                </a:cubicBezTo>
                <a:cubicBezTo>
                  <a:pt x="2322830" y="1227089"/>
                  <a:pt x="2315769" y="1225324"/>
                  <a:pt x="2308710" y="1225324"/>
                </a:cubicBezTo>
                <a:cubicBezTo>
                  <a:pt x="2287529" y="1218264"/>
                  <a:pt x="2273408" y="1211202"/>
                  <a:pt x="2266347" y="1204143"/>
                </a:cubicBezTo>
                <a:cubicBezTo>
                  <a:pt x="2259288" y="1204143"/>
                  <a:pt x="2252227" y="1204143"/>
                  <a:pt x="2245167" y="1204143"/>
                </a:cubicBezTo>
                <a:cubicBezTo>
                  <a:pt x="2238107" y="1204143"/>
                  <a:pt x="2231046" y="1204143"/>
                  <a:pt x="2223986" y="1204143"/>
                </a:cubicBezTo>
                <a:lnTo>
                  <a:pt x="2213396" y="1204143"/>
                </a:lnTo>
                <a:cubicBezTo>
                  <a:pt x="2220456" y="1204143"/>
                  <a:pt x="2225751" y="1207673"/>
                  <a:pt x="2229282" y="1214733"/>
                </a:cubicBezTo>
                <a:cubicBezTo>
                  <a:pt x="2232811" y="1221793"/>
                  <a:pt x="2234577" y="1225324"/>
                  <a:pt x="2234577" y="1225324"/>
                </a:cubicBezTo>
                <a:lnTo>
                  <a:pt x="2234577" y="1246504"/>
                </a:lnTo>
                <a:cubicBezTo>
                  <a:pt x="2227517" y="1246504"/>
                  <a:pt x="2223986" y="1246504"/>
                  <a:pt x="2223986" y="1246504"/>
                </a:cubicBezTo>
                <a:cubicBezTo>
                  <a:pt x="2223986" y="1246504"/>
                  <a:pt x="2223986" y="1242975"/>
                  <a:pt x="2223986" y="1235914"/>
                </a:cubicBezTo>
                <a:cubicBezTo>
                  <a:pt x="2223986" y="1228854"/>
                  <a:pt x="2220456" y="1225324"/>
                  <a:pt x="2213396" y="1225324"/>
                </a:cubicBezTo>
                <a:cubicBezTo>
                  <a:pt x="2206335" y="1225324"/>
                  <a:pt x="2202805" y="1228854"/>
                  <a:pt x="2202805" y="1235914"/>
                </a:cubicBezTo>
                <a:lnTo>
                  <a:pt x="2181625" y="1246504"/>
                </a:lnTo>
                <a:lnTo>
                  <a:pt x="2171034" y="1246504"/>
                </a:lnTo>
                <a:cubicBezTo>
                  <a:pt x="2171034" y="1246504"/>
                  <a:pt x="2167504" y="1244739"/>
                  <a:pt x="2160443" y="1241210"/>
                </a:cubicBezTo>
                <a:cubicBezTo>
                  <a:pt x="2153384" y="1237679"/>
                  <a:pt x="2146323" y="1235914"/>
                  <a:pt x="2139263" y="1235914"/>
                </a:cubicBezTo>
                <a:cubicBezTo>
                  <a:pt x="2132203" y="1228854"/>
                  <a:pt x="2121612" y="1225324"/>
                  <a:pt x="2107491" y="1225324"/>
                </a:cubicBezTo>
                <a:cubicBezTo>
                  <a:pt x="2093371" y="1225324"/>
                  <a:pt x="2082781" y="1221793"/>
                  <a:pt x="2075721" y="1214733"/>
                </a:cubicBezTo>
                <a:cubicBezTo>
                  <a:pt x="2075721" y="1214733"/>
                  <a:pt x="2072190" y="1214733"/>
                  <a:pt x="2065130" y="1214733"/>
                </a:cubicBezTo>
                <a:cubicBezTo>
                  <a:pt x="2058070" y="1214733"/>
                  <a:pt x="2051009" y="1211202"/>
                  <a:pt x="2043949" y="1204143"/>
                </a:cubicBezTo>
                <a:cubicBezTo>
                  <a:pt x="2029828" y="1204143"/>
                  <a:pt x="2021003" y="1202378"/>
                  <a:pt x="2017472" y="1198848"/>
                </a:cubicBezTo>
                <a:cubicBezTo>
                  <a:pt x="2013943" y="1195317"/>
                  <a:pt x="2001587" y="1193552"/>
                  <a:pt x="1980407" y="1193552"/>
                </a:cubicBezTo>
                <a:cubicBezTo>
                  <a:pt x="1980407" y="1193552"/>
                  <a:pt x="1976876" y="1193552"/>
                  <a:pt x="1969816" y="1193552"/>
                </a:cubicBezTo>
                <a:cubicBezTo>
                  <a:pt x="1962756" y="1193552"/>
                  <a:pt x="1959226" y="1190022"/>
                  <a:pt x="1959226" y="1182962"/>
                </a:cubicBezTo>
                <a:lnTo>
                  <a:pt x="1938045" y="1193552"/>
                </a:lnTo>
                <a:cubicBezTo>
                  <a:pt x="1938045" y="1186493"/>
                  <a:pt x="1934515" y="1186493"/>
                  <a:pt x="1927455" y="1193552"/>
                </a:cubicBezTo>
                <a:lnTo>
                  <a:pt x="1927455" y="1204143"/>
                </a:lnTo>
                <a:lnTo>
                  <a:pt x="1916864" y="1214733"/>
                </a:lnTo>
                <a:lnTo>
                  <a:pt x="1906274" y="1193552"/>
                </a:lnTo>
                <a:cubicBezTo>
                  <a:pt x="1920395" y="1193552"/>
                  <a:pt x="1923924" y="1186493"/>
                  <a:pt x="1916864" y="1172371"/>
                </a:cubicBezTo>
                <a:cubicBezTo>
                  <a:pt x="1909804" y="1165312"/>
                  <a:pt x="1902744" y="1163546"/>
                  <a:pt x="1895684" y="1167077"/>
                </a:cubicBezTo>
                <a:cubicBezTo>
                  <a:pt x="1888623" y="1170606"/>
                  <a:pt x="1881563" y="1167077"/>
                  <a:pt x="1874503" y="1156485"/>
                </a:cubicBezTo>
                <a:cubicBezTo>
                  <a:pt x="1867443" y="1145896"/>
                  <a:pt x="1863912" y="1137070"/>
                  <a:pt x="1863912" y="1130010"/>
                </a:cubicBezTo>
                <a:cubicBezTo>
                  <a:pt x="1870972" y="1130010"/>
                  <a:pt x="1874503" y="1126479"/>
                  <a:pt x="1874503" y="1119419"/>
                </a:cubicBezTo>
                <a:lnTo>
                  <a:pt x="1853322" y="1119419"/>
                </a:lnTo>
                <a:cubicBezTo>
                  <a:pt x="1853322" y="1126479"/>
                  <a:pt x="1851558" y="1130010"/>
                  <a:pt x="1848026" y="1130010"/>
                </a:cubicBezTo>
                <a:cubicBezTo>
                  <a:pt x="1844498" y="1130010"/>
                  <a:pt x="1835672" y="1130010"/>
                  <a:pt x="1821551" y="1130010"/>
                </a:cubicBezTo>
                <a:cubicBezTo>
                  <a:pt x="1814491" y="1130010"/>
                  <a:pt x="1807430" y="1130010"/>
                  <a:pt x="1800370" y="1130010"/>
                </a:cubicBezTo>
                <a:cubicBezTo>
                  <a:pt x="1807430" y="1130010"/>
                  <a:pt x="1810960" y="1133541"/>
                  <a:pt x="1810960" y="1140600"/>
                </a:cubicBezTo>
                <a:lnTo>
                  <a:pt x="1821551" y="1151191"/>
                </a:lnTo>
                <a:cubicBezTo>
                  <a:pt x="1835672" y="1151191"/>
                  <a:pt x="1839201" y="1158250"/>
                  <a:pt x="1832141" y="1172371"/>
                </a:cubicBezTo>
                <a:cubicBezTo>
                  <a:pt x="1825080" y="1179431"/>
                  <a:pt x="1807430" y="1179431"/>
                  <a:pt x="1779189" y="1172371"/>
                </a:cubicBezTo>
                <a:cubicBezTo>
                  <a:pt x="1772128" y="1172371"/>
                  <a:pt x="1758008" y="1168841"/>
                  <a:pt x="1736827" y="1161781"/>
                </a:cubicBezTo>
                <a:lnTo>
                  <a:pt x="1726237" y="1161781"/>
                </a:lnTo>
                <a:cubicBezTo>
                  <a:pt x="1740357" y="1161781"/>
                  <a:pt x="1747418" y="1158250"/>
                  <a:pt x="1747418" y="1151191"/>
                </a:cubicBezTo>
                <a:cubicBezTo>
                  <a:pt x="1747418" y="1144131"/>
                  <a:pt x="1743888" y="1140600"/>
                  <a:pt x="1736827" y="1140600"/>
                </a:cubicBezTo>
                <a:lnTo>
                  <a:pt x="1694466" y="1140600"/>
                </a:lnTo>
                <a:lnTo>
                  <a:pt x="1673285" y="1140600"/>
                </a:lnTo>
                <a:lnTo>
                  <a:pt x="1652104" y="1140600"/>
                </a:lnTo>
                <a:cubicBezTo>
                  <a:pt x="1652104" y="1147660"/>
                  <a:pt x="1655634" y="1151191"/>
                  <a:pt x="1662694" y="1151191"/>
                </a:cubicBezTo>
                <a:cubicBezTo>
                  <a:pt x="1669755" y="1151191"/>
                  <a:pt x="1673285" y="1154721"/>
                  <a:pt x="1673285" y="1161781"/>
                </a:cubicBezTo>
                <a:cubicBezTo>
                  <a:pt x="1680345" y="1161781"/>
                  <a:pt x="1690936" y="1163546"/>
                  <a:pt x="1705056" y="1167077"/>
                </a:cubicBezTo>
                <a:cubicBezTo>
                  <a:pt x="1719176" y="1170606"/>
                  <a:pt x="1726237" y="1172371"/>
                  <a:pt x="1726237" y="1172371"/>
                </a:cubicBezTo>
                <a:lnTo>
                  <a:pt x="1736827" y="1172371"/>
                </a:lnTo>
                <a:cubicBezTo>
                  <a:pt x="1736827" y="1172371"/>
                  <a:pt x="1736827" y="1174137"/>
                  <a:pt x="1736827" y="1177666"/>
                </a:cubicBezTo>
                <a:cubicBezTo>
                  <a:pt x="1736827" y="1181197"/>
                  <a:pt x="1740357" y="1182962"/>
                  <a:pt x="1747418" y="1182962"/>
                </a:cubicBezTo>
                <a:lnTo>
                  <a:pt x="1758008" y="1182962"/>
                </a:lnTo>
                <a:cubicBezTo>
                  <a:pt x="1765068" y="1190022"/>
                  <a:pt x="1772128" y="1193552"/>
                  <a:pt x="1779189" y="1193552"/>
                </a:cubicBezTo>
                <a:lnTo>
                  <a:pt x="1810960" y="1193552"/>
                </a:lnTo>
                <a:cubicBezTo>
                  <a:pt x="1818020" y="1200612"/>
                  <a:pt x="1828611" y="1204143"/>
                  <a:pt x="1842731" y="1204143"/>
                </a:cubicBezTo>
                <a:lnTo>
                  <a:pt x="1853322" y="1214733"/>
                </a:lnTo>
                <a:lnTo>
                  <a:pt x="1895684" y="1225324"/>
                </a:lnTo>
                <a:cubicBezTo>
                  <a:pt x="1909804" y="1225324"/>
                  <a:pt x="1923924" y="1232383"/>
                  <a:pt x="1938045" y="1246504"/>
                </a:cubicBezTo>
                <a:cubicBezTo>
                  <a:pt x="1952166" y="1253564"/>
                  <a:pt x="1959226" y="1253564"/>
                  <a:pt x="1959226" y="1246504"/>
                </a:cubicBezTo>
                <a:cubicBezTo>
                  <a:pt x="1966286" y="1246504"/>
                  <a:pt x="1990997" y="1253564"/>
                  <a:pt x="2033359" y="1267685"/>
                </a:cubicBezTo>
                <a:cubicBezTo>
                  <a:pt x="2047480" y="1274745"/>
                  <a:pt x="2054540" y="1278276"/>
                  <a:pt x="2054540" y="1278276"/>
                </a:cubicBezTo>
                <a:lnTo>
                  <a:pt x="2086311" y="1288866"/>
                </a:lnTo>
                <a:cubicBezTo>
                  <a:pt x="2093371" y="1288866"/>
                  <a:pt x="2098666" y="1290631"/>
                  <a:pt x="2102197" y="1294162"/>
                </a:cubicBezTo>
                <a:cubicBezTo>
                  <a:pt x="2105726" y="1297691"/>
                  <a:pt x="2111022" y="1299456"/>
                  <a:pt x="2118082" y="1299456"/>
                </a:cubicBezTo>
                <a:cubicBezTo>
                  <a:pt x="2125142" y="1299456"/>
                  <a:pt x="2128673" y="1299456"/>
                  <a:pt x="2128673" y="1299456"/>
                </a:cubicBezTo>
                <a:lnTo>
                  <a:pt x="2149853" y="1310047"/>
                </a:lnTo>
                <a:cubicBezTo>
                  <a:pt x="2163974" y="1310047"/>
                  <a:pt x="2174565" y="1313577"/>
                  <a:pt x="2181625" y="1320637"/>
                </a:cubicBezTo>
                <a:cubicBezTo>
                  <a:pt x="2188685" y="1327697"/>
                  <a:pt x="2199275" y="1331228"/>
                  <a:pt x="2213396" y="1331228"/>
                </a:cubicBezTo>
                <a:cubicBezTo>
                  <a:pt x="2234577" y="1317108"/>
                  <a:pt x="2248697" y="1320637"/>
                  <a:pt x="2255757" y="1341818"/>
                </a:cubicBezTo>
                <a:cubicBezTo>
                  <a:pt x="2262817" y="1348879"/>
                  <a:pt x="2273408" y="1355939"/>
                  <a:pt x="2287529" y="1362999"/>
                </a:cubicBezTo>
                <a:cubicBezTo>
                  <a:pt x="2301649" y="1370060"/>
                  <a:pt x="2310474" y="1371824"/>
                  <a:pt x="2314005" y="1368293"/>
                </a:cubicBezTo>
                <a:cubicBezTo>
                  <a:pt x="2317535" y="1364764"/>
                  <a:pt x="2326360" y="1362999"/>
                  <a:pt x="2340481" y="1362999"/>
                </a:cubicBezTo>
                <a:cubicBezTo>
                  <a:pt x="2340481" y="1362999"/>
                  <a:pt x="2342247" y="1364764"/>
                  <a:pt x="2345776" y="1368293"/>
                </a:cubicBezTo>
                <a:cubicBezTo>
                  <a:pt x="2349306" y="1371824"/>
                  <a:pt x="2354601" y="1373589"/>
                  <a:pt x="2361662" y="1373589"/>
                </a:cubicBezTo>
                <a:cubicBezTo>
                  <a:pt x="2361662" y="1380649"/>
                  <a:pt x="2372252" y="1387710"/>
                  <a:pt x="2393433" y="1394770"/>
                </a:cubicBezTo>
                <a:lnTo>
                  <a:pt x="2425203" y="1405360"/>
                </a:lnTo>
                <a:cubicBezTo>
                  <a:pt x="2425203" y="1412420"/>
                  <a:pt x="2430498" y="1415951"/>
                  <a:pt x="2441090" y="1415951"/>
                </a:cubicBezTo>
                <a:cubicBezTo>
                  <a:pt x="2451680" y="1415951"/>
                  <a:pt x="2458740" y="1417716"/>
                  <a:pt x="2462272" y="1421247"/>
                </a:cubicBezTo>
                <a:cubicBezTo>
                  <a:pt x="2465800" y="1424776"/>
                  <a:pt x="2481686" y="1430072"/>
                  <a:pt x="2509927" y="1437132"/>
                </a:cubicBezTo>
                <a:cubicBezTo>
                  <a:pt x="2516988" y="1437132"/>
                  <a:pt x="2525813" y="1437132"/>
                  <a:pt x="2536402" y="1437132"/>
                </a:cubicBezTo>
                <a:cubicBezTo>
                  <a:pt x="2546995" y="1437132"/>
                  <a:pt x="2552289" y="1437132"/>
                  <a:pt x="2552289" y="1437132"/>
                </a:cubicBezTo>
                <a:cubicBezTo>
                  <a:pt x="2559349" y="1444191"/>
                  <a:pt x="2566410" y="1447722"/>
                  <a:pt x="2573470" y="1447722"/>
                </a:cubicBezTo>
                <a:lnTo>
                  <a:pt x="2562879" y="1415951"/>
                </a:lnTo>
                <a:lnTo>
                  <a:pt x="2552289" y="1405360"/>
                </a:lnTo>
                <a:cubicBezTo>
                  <a:pt x="2559349" y="1405360"/>
                  <a:pt x="2575234" y="1407125"/>
                  <a:pt x="2599947" y="1410656"/>
                </a:cubicBezTo>
                <a:cubicBezTo>
                  <a:pt x="2624656" y="1414187"/>
                  <a:pt x="2640543" y="1419481"/>
                  <a:pt x="2647602" y="1426541"/>
                </a:cubicBezTo>
                <a:lnTo>
                  <a:pt x="2658193" y="1426541"/>
                </a:lnTo>
                <a:cubicBezTo>
                  <a:pt x="2672313" y="1426541"/>
                  <a:pt x="2688200" y="1430072"/>
                  <a:pt x="2705851" y="1437132"/>
                </a:cubicBezTo>
                <a:cubicBezTo>
                  <a:pt x="2723500" y="1444191"/>
                  <a:pt x="2735856" y="1447722"/>
                  <a:pt x="2742916" y="1447722"/>
                </a:cubicBezTo>
                <a:lnTo>
                  <a:pt x="2764097" y="1458312"/>
                </a:lnTo>
                <a:cubicBezTo>
                  <a:pt x="2785278" y="1458312"/>
                  <a:pt x="2795868" y="1461843"/>
                  <a:pt x="2795868" y="1468903"/>
                </a:cubicBezTo>
                <a:cubicBezTo>
                  <a:pt x="2788808" y="1468903"/>
                  <a:pt x="2778218" y="1468903"/>
                  <a:pt x="2764097" y="1468903"/>
                </a:cubicBezTo>
                <a:cubicBezTo>
                  <a:pt x="2749975" y="1468903"/>
                  <a:pt x="2742916" y="1465372"/>
                  <a:pt x="2742916" y="1458312"/>
                </a:cubicBezTo>
                <a:lnTo>
                  <a:pt x="2700554" y="1458312"/>
                </a:lnTo>
                <a:cubicBezTo>
                  <a:pt x="2686433" y="1465372"/>
                  <a:pt x="2679374" y="1468903"/>
                  <a:pt x="2679374" y="1468903"/>
                </a:cubicBezTo>
                <a:cubicBezTo>
                  <a:pt x="2693495" y="1483024"/>
                  <a:pt x="2732326" y="1490084"/>
                  <a:pt x="2795868" y="1490084"/>
                </a:cubicBezTo>
                <a:cubicBezTo>
                  <a:pt x="2802927" y="1490084"/>
                  <a:pt x="2806458" y="1493614"/>
                  <a:pt x="2806458" y="1500674"/>
                </a:cubicBezTo>
                <a:cubicBezTo>
                  <a:pt x="2806458" y="1521855"/>
                  <a:pt x="2809989" y="1534210"/>
                  <a:pt x="2817049" y="1537741"/>
                </a:cubicBezTo>
                <a:cubicBezTo>
                  <a:pt x="2824109" y="1541272"/>
                  <a:pt x="2829404" y="1544801"/>
                  <a:pt x="2832936" y="1548331"/>
                </a:cubicBezTo>
                <a:cubicBezTo>
                  <a:pt x="2836464" y="1551862"/>
                  <a:pt x="2841760" y="1550095"/>
                  <a:pt x="2848820" y="1543036"/>
                </a:cubicBezTo>
                <a:lnTo>
                  <a:pt x="2870002" y="1543036"/>
                </a:lnTo>
                <a:cubicBezTo>
                  <a:pt x="2862941" y="1543036"/>
                  <a:pt x="2859410" y="1546566"/>
                  <a:pt x="2859410" y="1553626"/>
                </a:cubicBezTo>
                <a:cubicBezTo>
                  <a:pt x="2862940" y="1557157"/>
                  <a:pt x="2865589" y="1559804"/>
                  <a:pt x="2867353" y="1561569"/>
                </a:cubicBezTo>
                <a:lnTo>
                  <a:pt x="2868489" y="1562705"/>
                </a:lnTo>
                <a:lnTo>
                  <a:pt x="2795868" y="1553626"/>
                </a:lnTo>
                <a:cubicBezTo>
                  <a:pt x="2788808" y="1546566"/>
                  <a:pt x="2774687" y="1543036"/>
                  <a:pt x="2753506" y="1543036"/>
                </a:cubicBezTo>
                <a:cubicBezTo>
                  <a:pt x="2746447" y="1543036"/>
                  <a:pt x="2735856" y="1541272"/>
                  <a:pt x="2721735" y="1537741"/>
                </a:cubicBezTo>
                <a:cubicBezTo>
                  <a:pt x="2707615" y="1534210"/>
                  <a:pt x="2697023" y="1528916"/>
                  <a:pt x="2689964" y="1521855"/>
                </a:cubicBezTo>
                <a:cubicBezTo>
                  <a:pt x="2661723" y="1514795"/>
                  <a:pt x="2644072" y="1511264"/>
                  <a:pt x="2637012" y="1511264"/>
                </a:cubicBezTo>
                <a:cubicBezTo>
                  <a:pt x="2637012" y="1511264"/>
                  <a:pt x="2633481" y="1511264"/>
                  <a:pt x="2626422" y="1511264"/>
                </a:cubicBezTo>
                <a:cubicBezTo>
                  <a:pt x="2619361" y="1511264"/>
                  <a:pt x="2612301" y="1507735"/>
                  <a:pt x="2605241" y="1500674"/>
                </a:cubicBezTo>
                <a:cubicBezTo>
                  <a:pt x="2591120" y="1500674"/>
                  <a:pt x="2566410" y="1493614"/>
                  <a:pt x="2531108" y="1479493"/>
                </a:cubicBezTo>
                <a:lnTo>
                  <a:pt x="2478156" y="1458312"/>
                </a:lnTo>
                <a:cubicBezTo>
                  <a:pt x="2471096" y="1458312"/>
                  <a:pt x="2465800" y="1458312"/>
                  <a:pt x="2462272" y="1458312"/>
                </a:cubicBezTo>
                <a:cubicBezTo>
                  <a:pt x="2458740" y="1458312"/>
                  <a:pt x="2453445" y="1458312"/>
                  <a:pt x="2446385" y="1458312"/>
                </a:cubicBezTo>
                <a:cubicBezTo>
                  <a:pt x="2418144" y="1458312"/>
                  <a:pt x="2386373" y="1447722"/>
                  <a:pt x="2351071" y="1426541"/>
                </a:cubicBezTo>
                <a:cubicBezTo>
                  <a:pt x="2351071" y="1426541"/>
                  <a:pt x="2345776" y="1426541"/>
                  <a:pt x="2335186" y="1426541"/>
                </a:cubicBezTo>
                <a:cubicBezTo>
                  <a:pt x="2324594" y="1426541"/>
                  <a:pt x="2319299" y="1423012"/>
                  <a:pt x="2319299" y="1415951"/>
                </a:cubicBezTo>
                <a:cubicBezTo>
                  <a:pt x="2319299" y="1408891"/>
                  <a:pt x="2315769" y="1405360"/>
                  <a:pt x="2308710" y="1405360"/>
                </a:cubicBezTo>
                <a:lnTo>
                  <a:pt x="2298119" y="1405360"/>
                </a:lnTo>
                <a:cubicBezTo>
                  <a:pt x="2298119" y="1398301"/>
                  <a:pt x="2285763" y="1394770"/>
                  <a:pt x="2261053" y="1394770"/>
                </a:cubicBezTo>
                <a:cubicBezTo>
                  <a:pt x="2236341" y="1394770"/>
                  <a:pt x="2223986" y="1394770"/>
                  <a:pt x="2223986" y="1394770"/>
                </a:cubicBezTo>
                <a:lnTo>
                  <a:pt x="2171034" y="1362999"/>
                </a:lnTo>
                <a:cubicBezTo>
                  <a:pt x="2171034" y="1362999"/>
                  <a:pt x="2158679" y="1359468"/>
                  <a:pt x="2133967" y="1352408"/>
                </a:cubicBezTo>
                <a:cubicBezTo>
                  <a:pt x="2109258" y="1345349"/>
                  <a:pt x="2089841" y="1341818"/>
                  <a:pt x="2075721" y="1341818"/>
                </a:cubicBezTo>
                <a:cubicBezTo>
                  <a:pt x="1906274" y="1299456"/>
                  <a:pt x="1810960" y="1271216"/>
                  <a:pt x="1789779" y="1257095"/>
                </a:cubicBezTo>
                <a:lnTo>
                  <a:pt x="1747418" y="1235914"/>
                </a:lnTo>
                <a:cubicBezTo>
                  <a:pt x="1726237" y="1228854"/>
                  <a:pt x="1712116" y="1225324"/>
                  <a:pt x="1705056" y="1225324"/>
                </a:cubicBezTo>
                <a:cubicBezTo>
                  <a:pt x="1705056" y="1218264"/>
                  <a:pt x="1703291" y="1214733"/>
                  <a:pt x="1699760" y="1214733"/>
                </a:cubicBezTo>
                <a:cubicBezTo>
                  <a:pt x="1696231" y="1214733"/>
                  <a:pt x="1690936" y="1214733"/>
                  <a:pt x="1683875" y="1214733"/>
                </a:cubicBezTo>
                <a:cubicBezTo>
                  <a:pt x="1669755" y="1214733"/>
                  <a:pt x="1611508" y="1197083"/>
                  <a:pt x="1509133" y="1161781"/>
                </a:cubicBezTo>
                <a:cubicBezTo>
                  <a:pt x="1406758" y="1126479"/>
                  <a:pt x="1344982" y="1105298"/>
                  <a:pt x="1323802" y="1098239"/>
                </a:cubicBezTo>
                <a:cubicBezTo>
                  <a:pt x="1323802" y="1091179"/>
                  <a:pt x="1318506" y="1085883"/>
                  <a:pt x="1307915" y="1082354"/>
                </a:cubicBezTo>
                <a:cubicBezTo>
                  <a:pt x="1297325" y="1078823"/>
                  <a:pt x="1288500" y="1077058"/>
                  <a:pt x="1281440" y="1077058"/>
                </a:cubicBezTo>
                <a:cubicBezTo>
                  <a:pt x="1203777" y="1048817"/>
                  <a:pt x="1157884" y="1031166"/>
                  <a:pt x="1143765" y="1024106"/>
                </a:cubicBezTo>
                <a:cubicBezTo>
                  <a:pt x="1136703" y="1017046"/>
                  <a:pt x="1129644" y="1015279"/>
                  <a:pt x="1122583" y="1018810"/>
                </a:cubicBezTo>
                <a:cubicBezTo>
                  <a:pt x="1115523" y="1022341"/>
                  <a:pt x="1111993" y="1022341"/>
                  <a:pt x="1111993" y="1018810"/>
                </a:cubicBezTo>
                <a:cubicBezTo>
                  <a:pt x="1111993" y="1015279"/>
                  <a:pt x="1108463" y="1013515"/>
                  <a:pt x="1101402" y="1013515"/>
                </a:cubicBezTo>
                <a:cubicBezTo>
                  <a:pt x="1094343" y="1013515"/>
                  <a:pt x="1067865" y="1002925"/>
                  <a:pt x="1021974" y="981744"/>
                </a:cubicBezTo>
                <a:cubicBezTo>
                  <a:pt x="976082" y="960563"/>
                  <a:pt x="935486" y="944677"/>
                  <a:pt x="900185" y="934087"/>
                </a:cubicBezTo>
                <a:cubicBezTo>
                  <a:pt x="864884" y="923496"/>
                  <a:pt x="833112" y="911142"/>
                  <a:pt x="804871" y="897021"/>
                </a:cubicBezTo>
                <a:cubicBezTo>
                  <a:pt x="776630" y="882900"/>
                  <a:pt x="758980" y="875840"/>
                  <a:pt x="751919" y="875840"/>
                </a:cubicBezTo>
                <a:cubicBezTo>
                  <a:pt x="751919" y="875840"/>
                  <a:pt x="748389" y="874075"/>
                  <a:pt x="741329" y="870544"/>
                </a:cubicBezTo>
                <a:cubicBezTo>
                  <a:pt x="734268" y="867015"/>
                  <a:pt x="723678" y="865250"/>
                  <a:pt x="709557" y="865250"/>
                </a:cubicBezTo>
                <a:cubicBezTo>
                  <a:pt x="688377" y="851129"/>
                  <a:pt x="674256" y="844069"/>
                  <a:pt x="667195" y="844069"/>
                </a:cubicBezTo>
                <a:cubicBezTo>
                  <a:pt x="660135" y="844069"/>
                  <a:pt x="656605" y="840538"/>
                  <a:pt x="656605" y="833478"/>
                </a:cubicBezTo>
                <a:cubicBezTo>
                  <a:pt x="656605" y="833478"/>
                  <a:pt x="654840" y="833478"/>
                  <a:pt x="651309" y="833478"/>
                </a:cubicBezTo>
                <a:cubicBezTo>
                  <a:pt x="647780" y="833478"/>
                  <a:pt x="642485" y="829948"/>
                  <a:pt x="635425" y="822888"/>
                </a:cubicBezTo>
                <a:cubicBezTo>
                  <a:pt x="621304" y="822888"/>
                  <a:pt x="600122" y="815827"/>
                  <a:pt x="571882" y="801707"/>
                </a:cubicBezTo>
                <a:cubicBezTo>
                  <a:pt x="543641" y="787586"/>
                  <a:pt x="511870" y="769936"/>
                  <a:pt x="476569" y="748755"/>
                </a:cubicBezTo>
                <a:cubicBezTo>
                  <a:pt x="441266" y="727574"/>
                  <a:pt x="413026" y="711688"/>
                  <a:pt x="391845" y="701098"/>
                </a:cubicBezTo>
                <a:cubicBezTo>
                  <a:pt x="370664" y="690507"/>
                  <a:pt x="353014" y="685213"/>
                  <a:pt x="338893" y="685213"/>
                </a:cubicBezTo>
                <a:cubicBezTo>
                  <a:pt x="338893" y="678152"/>
                  <a:pt x="338893" y="674621"/>
                  <a:pt x="338893" y="674621"/>
                </a:cubicBezTo>
                <a:cubicBezTo>
                  <a:pt x="338893" y="667562"/>
                  <a:pt x="335362" y="664031"/>
                  <a:pt x="328302" y="664031"/>
                </a:cubicBezTo>
                <a:lnTo>
                  <a:pt x="285940" y="642851"/>
                </a:lnTo>
                <a:lnTo>
                  <a:pt x="328302" y="653442"/>
                </a:lnTo>
                <a:cubicBezTo>
                  <a:pt x="349483" y="660501"/>
                  <a:pt x="374193" y="667562"/>
                  <a:pt x="402435" y="674621"/>
                </a:cubicBezTo>
                <a:lnTo>
                  <a:pt x="455387" y="674621"/>
                </a:lnTo>
                <a:cubicBezTo>
                  <a:pt x="455387" y="674621"/>
                  <a:pt x="458918" y="674621"/>
                  <a:pt x="465977" y="674621"/>
                </a:cubicBezTo>
                <a:cubicBezTo>
                  <a:pt x="473037" y="674621"/>
                  <a:pt x="480097" y="674621"/>
                  <a:pt x="487158" y="674621"/>
                </a:cubicBezTo>
                <a:lnTo>
                  <a:pt x="603653" y="685213"/>
                </a:lnTo>
                <a:cubicBezTo>
                  <a:pt x="596593" y="685213"/>
                  <a:pt x="586001" y="683448"/>
                  <a:pt x="571882" y="679917"/>
                </a:cubicBezTo>
                <a:cubicBezTo>
                  <a:pt x="557761" y="676386"/>
                  <a:pt x="540110" y="667562"/>
                  <a:pt x="518930" y="653442"/>
                </a:cubicBezTo>
                <a:cubicBezTo>
                  <a:pt x="511870" y="646382"/>
                  <a:pt x="504809" y="641086"/>
                  <a:pt x="497749" y="637555"/>
                </a:cubicBezTo>
                <a:cubicBezTo>
                  <a:pt x="490689" y="634026"/>
                  <a:pt x="483629" y="628730"/>
                  <a:pt x="476569" y="621670"/>
                </a:cubicBezTo>
                <a:cubicBezTo>
                  <a:pt x="469508" y="621670"/>
                  <a:pt x="460683" y="618140"/>
                  <a:pt x="450091" y="611080"/>
                </a:cubicBezTo>
                <a:cubicBezTo>
                  <a:pt x="439501" y="604019"/>
                  <a:pt x="434206" y="600490"/>
                  <a:pt x="434206" y="600490"/>
                </a:cubicBezTo>
                <a:lnTo>
                  <a:pt x="402435" y="579309"/>
                </a:lnTo>
                <a:cubicBezTo>
                  <a:pt x="395375" y="565188"/>
                  <a:pt x="388314" y="559892"/>
                  <a:pt x="381254" y="563423"/>
                </a:cubicBezTo>
                <a:cubicBezTo>
                  <a:pt x="374193" y="566953"/>
                  <a:pt x="372429" y="566953"/>
                  <a:pt x="375959" y="563423"/>
                </a:cubicBezTo>
                <a:cubicBezTo>
                  <a:pt x="379489" y="559892"/>
                  <a:pt x="374193" y="554597"/>
                  <a:pt x="360074" y="547538"/>
                </a:cubicBezTo>
                <a:cubicBezTo>
                  <a:pt x="374193" y="547538"/>
                  <a:pt x="388314" y="551067"/>
                  <a:pt x="402435" y="558128"/>
                </a:cubicBezTo>
                <a:lnTo>
                  <a:pt x="423617" y="568718"/>
                </a:lnTo>
                <a:cubicBezTo>
                  <a:pt x="423617" y="561659"/>
                  <a:pt x="427145" y="558128"/>
                  <a:pt x="434206" y="558128"/>
                </a:cubicBezTo>
                <a:lnTo>
                  <a:pt x="444797" y="558128"/>
                </a:lnTo>
                <a:lnTo>
                  <a:pt x="455387" y="568718"/>
                </a:lnTo>
                <a:lnTo>
                  <a:pt x="487158" y="568718"/>
                </a:lnTo>
                <a:lnTo>
                  <a:pt x="434206" y="547538"/>
                </a:lnTo>
                <a:lnTo>
                  <a:pt x="434206" y="536947"/>
                </a:lnTo>
                <a:cubicBezTo>
                  <a:pt x="427145" y="536947"/>
                  <a:pt x="421851" y="535182"/>
                  <a:pt x="418320" y="531651"/>
                </a:cubicBezTo>
                <a:cubicBezTo>
                  <a:pt x="414791" y="528122"/>
                  <a:pt x="413026" y="526357"/>
                  <a:pt x="413026" y="526357"/>
                </a:cubicBezTo>
                <a:cubicBezTo>
                  <a:pt x="398905" y="526357"/>
                  <a:pt x="391845" y="526357"/>
                  <a:pt x="391845" y="526357"/>
                </a:cubicBezTo>
                <a:cubicBezTo>
                  <a:pt x="391845" y="519296"/>
                  <a:pt x="393610" y="515766"/>
                  <a:pt x="397139" y="515766"/>
                </a:cubicBezTo>
                <a:cubicBezTo>
                  <a:pt x="400670" y="515766"/>
                  <a:pt x="409496" y="515766"/>
                  <a:pt x="423617" y="515766"/>
                </a:cubicBezTo>
                <a:cubicBezTo>
                  <a:pt x="437737" y="522826"/>
                  <a:pt x="448327" y="526357"/>
                  <a:pt x="455387" y="526357"/>
                </a:cubicBezTo>
                <a:lnTo>
                  <a:pt x="444797" y="536947"/>
                </a:lnTo>
                <a:lnTo>
                  <a:pt x="508339" y="568718"/>
                </a:lnTo>
                <a:cubicBezTo>
                  <a:pt x="508339" y="568718"/>
                  <a:pt x="506574" y="568718"/>
                  <a:pt x="503043" y="568718"/>
                </a:cubicBezTo>
                <a:cubicBezTo>
                  <a:pt x="499514" y="568718"/>
                  <a:pt x="497749" y="572248"/>
                  <a:pt x="497749" y="579309"/>
                </a:cubicBezTo>
                <a:cubicBezTo>
                  <a:pt x="497749" y="579309"/>
                  <a:pt x="501279" y="579309"/>
                  <a:pt x="508339" y="579309"/>
                </a:cubicBezTo>
                <a:cubicBezTo>
                  <a:pt x="508339" y="586368"/>
                  <a:pt x="508339" y="589899"/>
                  <a:pt x="508339" y="589899"/>
                </a:cubicBezTo>
                <a:cubicBezTo>
                  <a:pt x="508339" y="589899"/>
                  <a:pt x="511870" y="586368"/>
                  <a:pt x="518930" y="579309"/>
                </a:cubicBezTo>
                <a:lnTo>
                  <a:pt x="550701" y="579309"/>
                </a:lnTo>
                <a:cubicBezTo>
                  <a:pt x="557761" y="586368"/>
                  <a:pt x="563056" y="589899"/>
                  <a:pt x="566587" y="589899"/>
                </a:cubicBezTo>
                <a:cubicBezTo>
                  <a:pt x="570116" y="589899"/>
                  <a:pt x="575412" y="589899"/>
                  <a:pt x="582473" y="589899"/>
                </a:cubicBezTo>
                <a:lnTo>
                  <a:pt x="582473" y="600490"/>
                </a:lnTo>
                <a:cubicBezTo>
                  <a:pt x="582473" y="600490"/>
                  <a:pt x="601889" y="605784"/>
                  <a:pt x="640720" y="616375"/>
                </a:cubicBezTo>
                <a:cubicBezTo>
                  <a:pt x="679551" y="626965"/>
                  <a:pt x="702497" y="632261"/>
                  <a:pt x="709557" y="632261"/>
                </a:cubicBezTo>
                <a:lnTo>
                  <a:pt x="614243" y="589899"/>
                </a:lnTo>
                <a:cubicBezTo>
                  <a:pt x="600122" y="582838"/>
                  <a:pt x="586001" y="575778"/>
                  <a:pt x="571882" y="568718"/>
                </a:cubicBezTo>
                <a:lnTo>
                  <a:pt x="540110" y="558128"/>
                </a:lnTo>
                <a:cubicBezTo>
                  <a:pt x="540110" y="558128"/>
                  <a:pt x="538345" y="556363"/>
                  <a:pt x="534816" y="552832"/>
                </a:cubicBezTo>
                <a:cubicBezTo>
                  <a:pt x="531285" y="549303"/>
                  <a:pt x="522460" y="544007"/>
                  <a:pt x="508339" y="536947"/>
                </a:cubicBezTo>
                <a:lnTo>
                  <a:pt x="487158" y="526357"/>
                </a:lnTo>
                <a:lnTo>
                  <a:pt x="540110" y="526357"/>
                </a:lnTo>
                <a:cubicBezTo>
                  <a:pt x="617774" y="540477"/>
                  <a:pt x="656605" y="547538"/>
                  <a:pt x="656605" y="547538"/>
                </a:cubicBezTo>
                <a:cubicBezTo>
                  <a:pt x="656605" y="547538"/>
                  <a:pt x="656605" y="545772"/>
                  <a:pt x="656605" y="542242"/>
                </a:cubicBezTo>
                <a:cubicBezTo>
                  <a:pt x="656605" y="538711"/>
                  <a:pt x="653074" y="536947"/>
                  <a:pt x="646015" y="536947"/>
                </a:cubicBezTo>
                <a:lnTo>
                  <a:pt x="656605" y="526357"/>
                </a:lnTo>
                <a:cubicBezTo>
                  <a:pt x="670726" y="533416"/>
                  <a:pt x="683080" y="538711"/>
                  <a:pt x="693672" y="542242"/>
                </a:cubicBezTo>
                <a:cubicBezTo>
                  <a:pt x="704261" y="545772"/>
                  <a:pt x="713087" y="547538"/>
                  <a:pt x="720147" y="547538"/>
                </a:cubicBezTo>
                <a:lnTo>
                  <a:pt x="730738" y="547538"/>
                </a:lnTo>
                <a:lnTo>
                  <a:pt x="720147" y="536947"/>
                </a:lnTo>
                <a:lnTo>
                  <a:pt x="741329" y="536947"/>
                </a:lnTo>
                <a:lnTo>
                  <a:pt x="730738" y="526357"/>
                </a:lnTo>
                <a:lnTo>
                  <a:pt x="741329" y="526357"/>
                </a:lnTo>
                <a:cubicBezTo>
                  <a:pt x="755449" y="533416"/>
                  <a:pt x="767805" y="536947"/>
                  <a:pt x="778395" y="536947"/>
                </a:cubicBezTo>
                <a:cubicBezTo>
                  <a:pt x="788984" y="536947"/>
                  <a:pt x="790751" y="533416"/>
                  <a:pt x="783690" y="526357"/>
                </a:cubicBezTo>
                <a:lnTo>
                  <a:pt x="783690" y="515766"/>
                </a:lnTo>
                <a:cubicBezTo>
                  <a:pt x="783690" y="515766"/>
                  <a:pt x="787220" y="515766"/>
                  <a:pt x="794281" y="515766"/>
                </a:cubicBezTo>
                <a:lnTo>
                  <a:pt x="836642" y="515766"/>
                </a:lnTo>
                <a:lnTo>
                  <a:pt x="847233" y="536947"/>
                </a:lnTo>
                <a:lnTo>
                  <a:pt x="879003" y="536947"/>
                </a:lnTo>
                <a:cubicBezTo>
                  <a:pt x="879003" y="536947"/>
                  <a:pt x="873709" y="535182"/>
                  <a:pt x="863118" y="531651"/>
                </a:cubicBezTo>
                <a:cubicBezTo>
                  <a:pt x="852528" y="528122"/>
                  <a:pt x="847233" y="522826"/>
                  <a:pt x="847233" y="515766"/>
                </a:cubicBezTo>
                <a:lnTo>
                  <a:pt x="868414" y="515766"/>
                </a:lnTo>
                <a:lnTo>
                  <a:pt x="879003" y="505176"/>
                </a:lnTo>
                <a:cubicBezTo>
                  <a:pt x="879003" y="505176"/>
                  <a:pt x="875474" y="501645"/>
                  <a:pt x="868414" y="494584"/>
                </a:cubicBezTo>
                <a:cubicBezTo>
                  <a:pt x="840172" y="487525"/>
                  <a:pt x="815462" y="483994"/>
                  <a:pt x="794281" y="483994"/>
                </a:cubicBezTo>
                <a:lnTo>
                  <a:pt x="782367" y="482671"/>
                </a:lnTo>
                <a:lnTo>
                  <a:pt x="773099" y="473405"/>
                </a:lnTo>
                <a:lnTo>
                  <a:pt x="773099" y="481642"/>
                </a:lnTo>
                <a:lnTo>
                  <a:pt x="770452" y="481347"/>
                </a:lnTo>
                <a:cubicBezTo>
                  <a:pt x="765156" y="479583"/>
                  <a:pt x="762510" y="476934"/>
                  <a:pt x="762510" y="473405"/>
                </a:cubicBezTo>
                <a:cubicBezTo>
                  <a:pt x="755449" y="459284"/>
                  <a:pt x="734268" y="448693"/>
                  <a:pt x="698966" y="441632"/>
                </a:cubicBezTo>
                <a:cubicBezTo>
                  <a:pt x="691905" y="441632"/>
                  <a:pt x="684847" y="438103"/>
                  <a:pt x="677786" y="431043"/>
                </a:cubicBezTo>
                <a:cubicBezTo>
                  <a:pt x="677786" y="423982"/>
                  <a:pt x="677786" y="420453"/>
                  <a:pt x="677786" y="420453"/>
                </a:cubicBezTo>
                <a:cubicBezTo>
                  <a:pt x="684847" y="420453"/>
                  <a:pt x="688377" y="416922"/>
                  <a:pt x="688377" y="409861"/>
                </a:cubicBezTo>
                <a:cubicBezTo>
                  <a:pt x="681316" y="409861"/>
                  <a:pt x="677786" y="409861"/>
                  <a:pt x="677786" y="409861"/>
                </a:cubicBezTo>
                <a:cubicBezTo>
                  <a:pt x="663665" y="416922"/>
                  <a:pt x="667195" y="431043"/>
                  <a:pt x="688377" y="452224"/>
                </a:cubicBezTo>
                <a:cubicBezTo>
                  <a:pt x="695437" y="452224"/>
                  <a:pt x="700732" y="453988"/>
                  <a:pt x="704261" y="457519"/>
                </a:cubicBezTo>
                <a:cubicBezTo>
                  <a:pt x="707793" y="461049"/>
                  <a:pt x="709557" y="462813"/>
                  <a:pt x="709557" y="462813"/>
                </a:cubicBezTo>
                <a:cubicBezTo>
                  <a:pt x="716617" y="469874"/>
                  <a:pt x="720147" y="469874"/>
                  <a:pt x="720147" y="462813"/>
                </a:cubicBezTo>
                <a:cubicBezTo>
                  <a:pt x="727208" y="462813"/>
                  <a:pt x="730738" y="462813"/>
                  <a:pt x="730738" y="462813"/>
                </a:cubicBezTo>
                <a:cubicBezTo>
                  <a:pt x="730738" y="462813"/>
                  <a:pt x="730738" y="466344"/>
                  <a:pt x="730738" y="473405"/>
                </a:cubicBezTo>
                <a:cubicBezTo>
                  <a:pt x="723678" y="480463"/>
                  <a:pt x="725443" y="482230"/>
                  <a:pt x="736034" y="478699"/>
                </a:cubicBezTo>
                <a:cubicBezTo>
                  <a:pt x="746624" y="475169"/>
                  <a:pt x="751919" y="475169"/>
                  <a:pt x="751919" y="478699"/>
                </a:cubicBezTo>
                <a:cubicBezTo>
                  <a:pt x="751919" y="482230"/>
                  <a:pt x="755449" y="487525"/>
                  <a:pt x="762510" y="494584"/>
                </a:cubicBezTo>
                <a:lnTo>
                  <a:pt x="762510" y="515766"/>
                </a:lnTo>
                <a:cubicBezTo>
                  <a:pt x="762510" y="515766"/>
                  <a:pt x="755449" y="512236"/>
                  <a:pt x="741329" y="505176"/>
                </a:cubicBezTo>
                <a:cubicBezTo>
                  <a:pt x="734268" y="505176"/>
                  <a:pt x="727208" y="503411"/>
                  <a:pt x="720147" y="499880"/>
                </a:cubicBezTo>
                <a:cubicBezTo>
                  <a:pt x="713087" y="496351"/>
                  <a:pt x="709557" y="498115"/>
                  <a:pt x="709557" y="505176"/>
                </a:cubicBezTo>
                <a:lnTo>
                  <a:pt x="667195" y="494584"/>
                </a:lnTo>
                <a:cubicBezTo>
                  <a:pt x="667195" y="487525"/>
                  <a:pt x="663665" y="483994"/>
                  <a:pt x="656605" y="483994"/>
                </a:cubicBezTo>
                <a:cubicBezTo>
                  <a:pt x="649545" y="483994"/>
                  <a:pt x="646015" y="483994"/>
                  <a:pt x="646015" y="483994"/>
                </a:cubicBezTo>
                <a:cubicBezTo>
                  <a:pt x="638953" y="483994"/>
                  <a:pt x="635425" y="480463"/>
                  <a:pt x="635425" y="473405"/>
                </a:cubicBezTo>
                <a:cubicBezTo>
                  <a:pt x="635425" y="466344"/>
                  <a:pt x="638953" y="462813"/>
                  <a:pt x="646015" y="462813"/>
                </a:cubicBezTo>
                <a:cubicBezTo>
                  <a:pt x="653074" y="462813"/>
                  <a:pt x="656605" y="462813"/>
                  <a:pt x="656605" y="462813"/>
                </a:cubicBezTo>
                <a:lnTo>
                  <a:pt x="635425" y="452224"/>
                </a:lnTo>
                <a:cubicBezTo>
                  <a:pt x="635425" y="452224"/>
                  <a:pt x="631895" y="452224"/>
                  <a:pt x="624833" y="452224"/>
                </a:cubicBezTo>
                <a:cubicBezTo>
                  <a:pt x="596593" y="423982"/>
                  <a:pt x="564822" y="413392"/>
                  <a:pt x="529521" y="420453"/>
                </a:cubicBezTo>
                <a:lnTo>
                  <a:pt x="508339" y="409861"/>
                </a:lnTo>
                <a:cubicBezTo>
                  <a:pt x="515400" y="402801"/>
                  <a:pt x="515400" y="397507"/>
                  <a:pt x="508339" y="393976"/>
                </a:cubicBezTo>
                <a:cubicBezTo>
                  <a:pt x="501279" y="390445"/>
                  <a:pt x="476569" y="385151"/>
                  <a:pt x="434206" y="378091"/>
                </a:cubicBezTo>
                <a:lnTo>
                  <a:pt x="423617" y="356909"/>
                </a:lnTo>
                <a:lnTo>
                  <a:pt x="381254" y="346320"/>
                </a:lnTo>
                <a:cubicBezTo>
                  <a:pt x="374193" y="339259"/>
                  <a:pt x="370664" y="335728"/>
                  <a:pt x="370664" y="335728"/>
                </a:cubicBezTo>
                <a:lnTo>
                  <a:pt x="360074" y="335728"/>
                </a:lnTo>
                <a:lnTo>
                  <a:pt x="349483" y="335728"/>
                </a:lnTo>
                <a:lnTo>
                  <a:pt x="338893" y="325139"/>
                </a:lnTo>
                <a:cubicBezTo>
                  <a:pt x="331833" y="325139"/>
                  <a:pt x="331833" y="321608"/>
                  <a:pt x="338893" y="314549"/>
                </a:cubicBezTo>
                <a:cubicBezTo>
                  <a:pt x="345953" y="307488"/>
                  <a:pt x="360074" y="307488"/>
                  <a:pt x="381254" y="314549"/>
                </a:cubicBezTo>
                <a:cubicBezTo>
                  <a:pt x="388314" y="314549"/>
                  <a:pt x="400670" y="316313"/>
                  <a:pt x="418320" y="319843"/>
                </a:cubicBezTo>
                <a:cubicBezTo>
                  <a:pt x="435971" y="323374"/>
                  <a:pt x="451857" y="323374"/>
                  <a:pt x="465977" y="319843"/>
                </a:cubicBezTo>
                <a:cubicBezTo>
                  <a:pt x="480097" y="316313"/>
                  <a:pt x="487158" y="314549"/>
                  <a:pt x="487158" y="314549"/>
                </a:cubicBezTo>
                <a:lnTo>
                  <a:pt x="455387" y="293368"/>
                </a:lnTo>
                <a:cubicBezTo>
                  <a:pt x="455387" y="293368"/>
                  <a:pt x="451857" y="291603"/>
                  <a:pt x="444797" y="288072"/>
                </a:cubicBezTo>
                <a:cubicBezTo>
                  <a:pt x="437737" y="284541"/>
                  <a:pt x="427145" y="279247"/>
                  <a:pt x="413026" y="272186"/>
                </a:cubicBezTo>
                <a:cubicBezTo>
                  <a:pt x="391845" y="265126"/>
                  <a:pt x="377724" y="265126"/>
                  <a:pt x="370664" y="272186"/>
                </a:cubicBezTo>
                <a:cubicBezTo>
                  <a:pt x="363604" y="272186"/>
                  <a:pt x="360074" y="272186"/>
                  <a:pt x="360074" y="272186"/>
                </a:cubicBezTo>
                <a:lnTo>
                  <a:pt x="360074" y="261597"/>
                </a:lnTo>
                <a:lnTo>
                  <a:pt x="338893" y="251005"/>
                </a:lnTo>
                <a:cubicBezTo>
                  <a:pt x="324772" y="243945"/>
                  <a:pt x="315946" y="235120"/>
                  <a:pt x="312416" y="224530"/>
                </a:cubicBezTo>
                <a:cubicBezTo>
                  <a:pt x="308887" y="213939"/>
                  <a:pt x="303592" y="208645"/>
                  <a:pt x="296531" y="208645"/>
                </a:cubicBezTo>
                <a:cubicBezTo>
                  <a:pt x="289471" y="208645"/>
                  <a:pt x="282411" y="205114"/>
                  <a:pt x="275350" y="198053"/>
                </a:cubicBezTo>
                <a:lnTo>
                  <a:pt x="275350" y="187463"/>
                </a:lnTo>
                <a:lnTo>
                  <a:pt x="264760" y="176872"/>
                </a:lnTo>
                <a:cubicBezTo>
                  <a:pt x="243579" y="169813"/>
                  <a:pt x="232989" y="166282"/>
                  <a:pt x="232989" y="166282"/>
                </a:cubicBezTo>
                <a:cubicBezTo>
                  <a:pt x="232989" y="159222"/>
                  <a:pt x="231223" y="155691"/>
                  <a:pt x="227693" y="155691"/>
                </a:cubicBezTo>
                <a:cubicBezTo>
                  <a:pt x="224162" y="155691"/>
                  <a:pt x="222398" y="155691"/>
                  <a:pt x="222398" y="155691"/>
                </a:cubicBezTo>
                <a:cubicBezTo>
                  <a:pt x="208277" y="155691"/>
                  <a:pt x="197688" y="155691"/>
                  <a:pt x="190627" y="155691"/>
                </a:cubicBezTo>
                <a:lnTo>
                  <a:pt x="201217" y="145101"/>
                </a:lnTo>
                <a:cubicBezTo>
                  <a:pt x="208277" y="145101"/>
                  <a:pt x="215337" y="145101"/>
                  <a:pt x="222398" y="145101"/>
                </a:cubicBezTo>
                <a:lnTo>
                  <a:pt x="243579" y="145101"/>
                </a:lnTo>
                <a:cubicBezTo>
                  <a:pt x="250640" y="152162"/>
                  <a:pt x="268289" y="155691"/>
                  <a:pt x="296531" y="155691"/>
                </a:cubicBezTo>
                <a:lnTo>
                  <a:pt x="338893" y="166282"/>
                </a:lnTo>
                <a:lnTo>
                  <a:pt x="349483" y="176872"/>
                </a:lnTo>
                <a:cubicBezTo>
                  <a:pt x="349483" y="176872"/>
                  <a:pt x="356544" y="180403"/>
                  <a:pt x="370664" y="187463"/>
                </a:cubicBezTo>
                <a:lnTo>
                  <a:pt x="391845" y="208645"/>
                </a:lnTo>
                <a:cubicBezTo>
                  <a:pt x="405964" y="208645"/>
                  <a:pt x="409496" y="205114"/>
                  <a:pt x="402435" y="198053"/>
                </a:cubicBezTo>
                <a:lnTo>
                  <a:pt x="402435" y="176872"/>
                </a:lnTo>
                <a:lnTo>
                  <a:pt x="413026" y="166282"/>
                </a:lnTo>
                <a:lnTo>
                  <a:pt x="423617" y="166282"/>
                </a:lnTo>
                <a:cubicBezTo>
                  <a:pt x="423617" y="166282"/>
                  <a:pt x="425381" y="168047"/>
                  <a:pt x="428912" y="171578"/>
                </a:cubicBezTo>
                <a:cubicBezTo>
                  <a:pt x="432441" y="175107"/>
                  <a:pt x="437737" y="176872"/>
                  <a:pt x="444797" y="176872"/>
                </a:cubicBezTo>
                <a:lnTo>
                  <a:pt x="455387" y="176872"/>
                </a:lnTo>
                <a:lnTo>
                  <a:pt x="444797" y="166282"/>
                </a:lnTo>
                <a:lnTo>
                  <a:pt x="423617" y="145101"/>
                </a:lnTo>
                <a:lnTo>
                  <a:pt x="370664" y="113330"/>
                </a:lnTo>
                <a:cubicBezTo>
                  <a:pt x="363604" y="113330"/>
                  <a:pt x="360074" y="109799"/>
                  <a:pt x="360074" y="102739"/>
                </a:cubicBezTo>
                <a:lnTo>
                  <a:pt x="338893" y="102739"/>
                </a:lnTo>
                <a:cubicBezTo>
                  <a:pt x="338893" y="109799"/>
                  <a:pt x="331833" y="109799"/>
                  <a:pt x="317712" y="102739"/>
                </a:cubicBezTo>
                <a:lnTo>
                  <a:pt x="296531" y="102739"/>
                </a:lnTo>
                <a:cubicBezTo>
                  <a:pt x="289471" y="102739"/>
                  <a:pt x="285940" y="102739"/>
                  <a:pt x="285940" y="102739"/>
                </a:cubicBezTo>
                <a:lnTo>
                  <a:pt x="264760" y="92149"/>
                </a:lnTo>
                <a:lnTo>
                  <a:pt x="254169" y="81559"/>
                </a:lnTo>
                <a:cubicBezTo>
                  <a:pt x="254169" y="74499"/>
                  <a:pt x="257700" y="74499"/>
                  <a:pt x="264760" y="81559"/>
                </a:cubicBezTo>
                <a:lnTo>
                  <a:pt x="307121" y="70968"/>
                </a:lnTo>
                <a:lnTo>
                  <a:pt x="307121" y="60378"/>
                </a:lnTo>
                <a:cubicBezTo>
                  <a:pt x="300060" y="60378"/>
                  <a:pt x="289471" y="56847"/>
                  <a:pt x="275350" y="49787"/>
                </a:cubicBezTo>
                <a:lnTo>
                  <a:pt x="264760" y="28607"/>
                </a:lnTo>
                <a:cubicBezTo>
                  <a:pt x="271820" y="28607"/>
                  <a:pt x="275350" y="28607"/>
                  <a:pt x="275350" y="28607"/>
                </a:cubicBezTo>
                <a:cubicBezTo>
                  <a:pt x="275350" y="28607"/>
                  <a:pt x="271820" y="25077"/>
                  <a:pt x="264760" y="18016"/>
                </a:cubicBezTo>
                <a:cubicBezTo>
                  <a:pt x="264760" y="10956"/>
                  <a:pt x="266525" y="7426"/>
                  <a:pt x="270055" y="7426"/>
                </a:cubicBezTo>
                <a:cubicBezTo>
                  <a:pt x="273585" y="7426"/>
                  <a:pt x="278881" y="10956"/>
                  <a:pt x="285940" y="18016"/>
                </a:cubicBezTo>
                <a:cubicBezTo>
                  <a:pt x="293001" y="25077"/>
                  <a:pt x="294766" y="30372"/>
                  <a:pt x="291235" y="33902"/>
                </a:cubicBezTo>
                <a:cubicBezTo>
                  <a:pt x="287706" y="37433"/>
                  <a:pt x="289471" y="40962"/>
                  <a:pt x="296531" y="44493"/>
                </a:cubicBezTo>
                <a:cubicBezTo>
                  <a:pt x="303592" y="48022"/>
                  <a:pt x="307121" y="46258"/>
                  <a:pt x="307121" y="39197"/>
                </a:cubicBezTo>
                <a:cubicBezTo>
                  <a:pt x="307121" y="32137"/>
                  <a:pt x="307121" y="25077"/>
                  <a:pt x="307121" y="18016"/>
                </a:cubicBezTo>
                <a:lnTo>
                  <a:pt x="317712" y="39197"/>
                </a:lnTo>
                <a:cubicBezTo>
                  <a:pt x="324772" y="74499"/>
                  <a:pt x="342423" y="78029"/>
                  <a:pt x="370664" y="49787"/>
                </a:cubicBezTo>
                <a:cubicBezTo>
                  <a:pt x="370664" y="49787"/>
                  <a:pt x="372429" y="51552"/>
                  <a:pt x="375959" y="55083"/>
                </a:cubicBezTo>
                <a:cubicBezTo>
                  <a:pt x="379489" y="58614"/>
                  <a:pt x="388314" y="60378"/>
                  <a:pt x="402435" y="60378"/>
                </a:cubicBezTo>
                <a:cubicBezTo>
                  <a:pt x="402435" y="60378"/>
                  <a:pt x="405964" y="60378"/>
                  <a:pt x="413026" y="60378"/>
                </a:cubicBezTo>
                <a:cubicBezTo>
                  <a:pt x="413026" y="53318"/>
                  <a:pt x="409496" y="48022"/>
                  <a:pt x="402435" y="44493"/>
                </a:cubicBezTo>
                <a:cubicBezTo>
                  <a:pt x="395375" y="40962"/>
                  <a:pt x="388314" y="42728"/>
                  <a:pt x="381254" y="49787"/>
                </a:cubicBezTo>
                <a:lnTo>
                  <a:pt x="370664" y="49787"/>
                </a:lnTo>
                <a:cubicBezTo>
                  <a:pt x="377724" y="49787"/>
                  <a:pt x="377724" y="46258"/>
                  <a:pt x="370664" y="39197"/>
                </a:cubicBezTo>
                <a:cubicBezTo>
                  <a:pt x="363604" y="32137"/>
                  <a:pt x="353014" y="25077"/>
                  <a:pt x="338893" y="18016"/>
                </a:cubicBezTo>
                <a:cubicBezTo>
                  <a:pt x="338893" y="18016"/>
                  <a:pt x="335362" y="16251"/>
                  <a:pt x="328302" y="12721"/>
                </a:cubicBezTo>
                <a:cubicBezTo>
                  <a:pt x="321241" y="9191"/>
                  <a:pt x="317712" y="7426"/>
                  <a:pt x="317712" y="7426"/>
                </a:cubicBezTo>
                <a:cubicBezTo>
                  <a:pt x="317712" y="7426"/>
                  <a:pt x="315946" y="7426"/>
                  <a:pt x="312416" y="7426"/>
                </a:cubicBezTo>
                <a:close/>
                <a:moveTo>
                  <a:pt x="285940" y="0"/>
                </a:moveTo>
                <a:lnTo>
                  <a:pt x="296531" y="0"/>
                </a:lnTo>
                <a:lnTo>
                  <a:pt x="296531" y="7426"/>
                </a:lnTo>
                <a:cubicBezTo>
                  <a:pt x="296531" y="7426"/>
                  <a:pt x="293001" y="7426"/>
                  <a:pt x="285940" y="742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kumimoji="1" lang="ja-JP" altLang="en-US" sz="120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  <p:sp>
        <p:nvSpPr>
          <p:cNvPr id="26" name="Rectangle 25"/>
          <p:cNvSpPr/>
          <p:nvPr userDrawn="1"/>
        </p:nvSpPr>
        <p:spPr>
          <a:xfrm>
            <a:off x="5563811" y="3257582"/>
            <a:ext cx="1064381" cy="106454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ja-JP" sz="2933" dirty="0">
                <a:solidFill>
                  <a:schemeClr val="tx2"/>
                </a:solidFill>
                <a:latin typeface="+mj-lt"/>
              </a:rPr>
              <a:t>01</a:t>
            </a:r>
            <a:endParaRPr kumimoji="1" lang="ja-JP" altLang="en-US" sz="2933" dirty="0">
              <a:solidFill>
                <a:schemeClr val="tx2"/>
              </a:solidFill>
              <a:latin typeface="+mj-lt"/>
            </a:endParaRPr>
          </a:p>
        </p:txBody>
      </p:sp>
      <p:sp>
        <p:nvSpPr>
          <p:cNvPr id="27" name="Rectangle 26"/>
          <p:cNvSpPr/>
          <p:nvPr userDrawn="1"/>
        </p:nvSpPr>
        <p:spPr>
          <a:xfrm>
            <a:off x="6628192" y="4322127"/>
            <a:ext cx="1064381" cy="1064545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ja-JP" sz="2933" dirty="0">
                <a:solidFill>
                  <a:schemeClr val="tx2"/>
                </a:solidFill>
                <a:latin typeface="+mj-lt"/>
              </a:rPr>
              <a:t>03</a:t>
            </a:r>
            <a:endParaRPr kumimoji="1" lang="ja-JP" altLang="en-US" sz="2933" dirty="0">
              <a:solidFill>
                <a:schemeClr val="tx2"/>
              </a:solidFill>
              <a:latin typeface="+mj-lt"/>
            </a:endParaRPr>
          </a:p>
        </p:txBody>
      </p:sp>
      <p:sp>
        <p:nvSpPr>
          <p:cNvPr id="28" name="Rectangle 27"/>
          <p:cNvSpPr/>
          <p:nvPr userDrawn="1"/>
        </p:nvSpPr>
        <p:spPr>
          <a:xfrm>
            <a:off x="4499430" y="4322127"/>
            <a:ext cx="1064381" cy="106454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ja-JP" sz="2933" dirty="0">
                <a:solidFill>
                  <a:schemeClr val="tx2"/>
                </a:solidFill>
                <a:latin typeface="+mj-lt"/>
              </a:rPr>
              <a:t>02</a:t>
            </a:r>
            <a:endParaRPr kumimoji="1" lang="ja-JP" altLang="en-US" sz="2933" dirty="0">
              <a:solidFill>
                <a:schemeClr val="tx2"/>
              </a:solidFill>
              <a:latin typeface="+mj-lt"/>
            </a:endParaRPr>
          </a:p>
        </p:txBody>
      </p:sp>
      <p:sp>
        <p:nvSpPr>
          <p:cNvPr id="29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646935" y="4562697"/>
            <a:ext cx="3685546" cy="542374"/>
          </a:xfrm>
        </p:spPr>
        <p:txBody>
          <a:bodyPr anchor="b">
            <a:norm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sp>
        <p:nvSpPr>
          <p:cNvPr id="30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7849817" y="4562697"/>
            <a:ext cx="3679871" cy="542374"/>
          </a:xfrm>
        </p:spPr>
        <p:txBody>
          <a:bodyPr anchor="b">
            <a:norm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24" hasCustomPrompt="1"/>
          </p:nvPr>
        </p:nvSpPr>
        <p:spPr>
          <a:xfrm>
            <a:off x="4254095" y="2551053"/>
            <a:ext cx="3683812" cy="572583"/>
          </a:xfrm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sp>
        <p:nvSpPr>
          <p:cNvPr id="32" name="Text Placeholder 3"/>
          <p:cNvSpPr>
            <a:spLocks noGrp="1"/>
          </p:cNvSpPr>
          <p:nvPr>
            <p:ph type="body" sz="quarter" idx="20" hasCustomPrompt="1"/>
          </p:nvPr>
        </p:nvSpPr>
        <p:spPr>
          <a:xfrm>
            <a:off x="7845875" y="5105071"/>
            <a:ext cx="3683812" cy="1064548"/>
          </a:xfrm>
        </p:spPr>
        <p:txBody>
          <a:bodyPr anchor="t">
            <a:normAutofit/>
          </a:bodyPr>
          <a:lstStyle>
            <a:lvl1pPr marL="0" indent="0" algn="l">
              <a:spcBef>
                <a:spcPts val="0"/>
              </a:spcBef>
              <a:buFontTx/>
              <a:buNone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46935" y="5105071"/>
            <a:ext cx="3683812" cy="1064548"/>
          </a:xfrm>
        </p:spPr>
        <p:txBody>
          <a:bodyPr anchor="t">
            <a:normAutofit/>
          </a:bodyPr>
          <a:lstStyle>
            <a:lvl1pPr marL="0" indent="0" algn="r">
              <a:spcBef>
                <a:spcPts val="0"/>
              </a:spcBef>
              <a:buFontTx/>
              <a:buNone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34" name="Text Placeholder 3"/>
          <p:cNvSpPr>
            <a:spLocks noGrp="1"/>
          </p:cNvSpPr>
          <p:nvPr>
            <p:ph type="body" sz="quarter" idx="26" hasCustomPrompt="1"/>
          </p:nvPr>
        </p:nvSpPr>
        <p:spPr>
          <a:xfrm>
            <a:off x="4254094" y="1497505"/>
            <a:ext cx="3683812" cy="1064548"/>
          </a:xfrm>
        </p:spPr>
        <p:txBody>
          <a:bodyPr anchor="b">
            <a:normAutofit/>
          </a:bodyPr>
          <a:lstStyle>
            <a:lvl1pPr marL="0" indent="0" algn="ctr">
              <a:spcBef>
                <a:spcPts val="0"/>
              </a:spcBef>
              <a:buFontTx/>
              <a:buNone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35" name="Title 1"/>
          <p:cNvSpPr>
            <a:spLocks noGrp="1"/>
          </p:cNvSpPr>
          <p:nvPr>
            <p:ph type="title" hasCustomPrompt="1"/>
          </p:nvPr>
        </p:nvSpPr>
        <p:spPr>
          <a:xfrm>
            <a:off x="1607892" y="269946"/>
            <a:ext cx="8976217" cy="1093614"/>
          </a:xfrm>
        </p:spPr>
        <p:txBody>
          <a:bodyPr/>
          <a:lstStyle>
            <a:lvl1pPr algn="ctr">
              <a:lnSpc>
                <a:spcPct val="100000"/>
              </a:lnSpc>
              <a:defRPr sz="6400" baseline="0">
                <a:solidFill>
                  <a:schemeClr val="tx1"/>
                </a:solidFill>
              </a:defRPr>
            </a:lvl1pPr>
          </a:lstStyle>
          <a:p>
            <a:r>
              <a:rPr kumimoji="1" lang="en-US" altLang="ja-JP" dirty="0"/>
              <a:t>Slide Title Goes Here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7256171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975"/>
                            </p:stCondLst>
                            <p:childTnLst>
                              <p:par>
                                <p:cTn id="13" presetID="2" presetClass="entr" presetSubtype="1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9" presetClass="entr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975"/>
                            </p:stCondLst>
                            <p:childTnLst>
                              <p:par>
                                <p:cTn id="24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75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725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" presetClass="entr" presetSubtype="1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9" presetClass="entr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725"/>
                            </p:stCondLst>
                            <p:childTnLst>
                              <p:par>
                                <p:cTn id="43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75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75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475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" presetClass="entr" presetSubtype="1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9" presetClass="entr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475"/>
                            </p:stCondLst>
                            <p:childTnLst>
                              <p:par>
                                <p:cTn id="62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75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75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6225"/>
                            </p:stCondLst>
                            <p:childTnLst>
                              <p:par>
                                <p:cTn id="6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 animBg="1"/>
      <p:bldP spid="26" grpId="0" animBg="1"/>
      <p:bldP spid="26" grpId="1" animBg="1"/>
      <p:bldP spid="27" grpId="0" animBg="1"/>
      <p:bldP spid="27" grpId="1" animBg="1"/>
      <p:bldP spid="28" grpId="0" animBg="1"/>
      <p:bldP spid="28" grpId="1" animBg="1"/>
      <p:bldP spid="29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 build="p">
        <p:tmplLst>
          <p:tmpl lvl="1"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1" grpId="0" build="p">
        <p:tmplLst>
          <p:tmpl lvl="1">
            <p:tnLst>
              <p:par>
                <p:cTn presetID="2" presetClass="entr" presetSubtype="1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/>
    </p:bldLst>
  </p:timing>
  <p:extLst>
    <p:ext uri="{DCECCB84-F9BA-43D5-87BE-67443E8EF086}">
      <p15:sldGuideLst xmlns:p15="http://schemas.microsoft.com/office/powerpoint/2012/main">
        <p15:guide id="1" orient="horz" pos="3239">
          <p15:clr>
            <a:srgbClr val="FBAE40"/>
          </p15:clr>
        </p15:guide>
        <p15:guide id="2" pos="5760">
          <p15:clr>
            <a:srgbClr val="FBAE40"/>
          </p15:clr>
        </p15:guide>
      </p15:sldGuideLst>
    </p:ext>
  </p:extLst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Freeform: Shape 45"/>
          <p:cNvSpPr/>
          <p:nvPr userDrawn="1"/>
        </p:nvSpPr>
        <p:spPr>
          <a:xfrm>
            <a:off x="3303663" y="0"/>
            <a:ext cx="5958871" cy="1996256"/>
          </a:xfrm>
          <a:custGeom>
            <a:avLst/>
            <a:gdLst>
              <a:gd name="connsiteX0" fmla="*/ 6841406 w 8938307"/>
              <a:gd name="connsiteY0" fmla="*/ 2962151 h 2993922"/>
              <a:gd name="connsiteX1" fmla="*/ 6926129 w 8938307"/>
              <a:gd name="connsiteY1" fmla="*/ 2993922 h 2993922"/>
              <a:gd name="connsiteX2" fmla="*/ 6862587 w 8938307"/>
              <a:gd name="connsiteY2" fmla="*/ 2983332 h 2993922"/>
              <a:gd name="connsiteX3" fmla="*/ 6841406 w 8938307"/>
              <a:gd name="connsiteY3" fmla="*/ 2962151 h 2993922"/>
              <a:gd name="connsiteX4" fmla="*/ 7961341 w 8938307"/>
              <a:gd name="connsiteY4" fmla="*/ 2893314 h 2993922"/>
              <a:gd name="connsiteX5" fmla="*/ 7963990 w 8938307"/>
              <a:gd name="connsiteY5" fmla="*/ 2898609 h 2993922"/>
              <a:gd name="connsiteX6" fmla="*/ 7953398 w 8938307"/>
              <a:gd name="connsiteY6" fmla="*/ 2898609 h 2993922"/>
              <a:gd name="connsiteX7" fmla="*/ 7961341 w 8938307"/>
              <a:gd name="connsiteY7" fmla="*/ 2893314 h 2993922"/>
              <a:gd name="connsiteX8" fmla="*/ 7625096 w 8938307"/>
              <a:gd name="connsiteY8" fmla="*/ 2845657 h 2993922"/>
              <a:gd name="connsiteX9" fmla="*/ 7667457 w 8938307"/>
              <a:gd name="connsiteY9" fmla="*/ 2845657 h 2993922"/>
              <a:gd name="connsiteX10" fmla="*/ 7667457 w 8938307"/>
              <a:gd name="connsiteY10" fmla="*/ 2856247 h 2993922"/>
              <a:gd name="connsiteX11" fmla="*/ 7646278 w 8938307"/>
              <a:gd name="connsiteY11" fmla="*/ 2856247 h 2993922"/>
              <a:gd name="connsiteX12" fmla="*/ 7625096 w 8938307"/>
              <a:gd name="connsiteY12" fmla="*/ 2845657 h 2993922"/>
              <a:gd name="connsiteX13" fmla="*/ 7572144 w 8938307"/>
              <a:gd name="connsiteY13" fmla="*/ 2835066 h 2993922"/>
              <a:gd name="connsiteX14" fmla="*/ 7593326 w 8938307"/>
              <a:gd name="connsiteY14" fmla="*/ 2835066 h 2993922"/>
              <a:gd name="connsiteX15" fmla="*/ 7593326 w 8938307"/>
              <a:gd name="connsiteY15" fmla="*/ 2845657 h 2993922"/>
              <a:gd name="connsiteX16" fmla="*/ 7752182 w 8938307"/>
              <a:gd name="connsiteY16" fmla="*/ 2750343 h 2993922"/>
              <a:gd name="connsiteX17" fmla="*/ 7773361 w 8938307"/>
              <a:gd name="connsiteY17" fmla="*/ 2760933 h 2993922"/>
              <a:gd name="connsiteX18" fmla="*/ 7815724 w 8938307"/>
              <a:gd name="connsiteY18" fmla="*/ 2771524 h 2993922"/>
              <a:gd name="connsiteX19" fmla="*/ 7863380 w 8938307"/>
              <a:gd name="connsiteY19" fmla="*/ 2798000 h 2993922"/>
              <a:gd name="connsiteX20" fmla="*/ 7942808 w 8938307"/>
              <a:gd name="connsiteY20" fmla="*/ 2835066 h 2993922"/>
              <a:gd name="connsiteX21" fmla="*/ 8048712 w 8938307"/>
              <a:gd name="connsiteY21" fmla="*/ 2888018 h 2993922"/>
              <a:gd name="connsiteX22" fmla="*/ 8096369 w 8938307"/>
              <a:gd name="connsiteY22" fmla="*/ 2909199 h 2993922"/>
              <a:gd name="connsiteX23" fmla="*/ 8128141 w 8938307"/>
              <a:gd name="connsiteY23" fmla="*/ 2930380 h 2993922"/>
              <a:gd name="connsiteX24" fmla="*/ 8133435 w 8938307"/>
              <a:gd name="connsiteY24" fmla="*/ 2940970 h 2993922"/>
              <a:gd name="connsiteX25" fmla="*/ 8133435 w 8938307"/>
              <a:gd name="connsiteY25" fmla="*/ 2962151 h 2993922"/>
              <a:gd name="connsiteX26" fmla="*/ 8122846 w 8938307"/>
              <a:gd name="connsiteY26" fmla="*/ 2951561 h 2993922"/>
              <a:gd name="connsiteX27" fmla="*/ 8106960 w 8938307"/>
              <a:gd name="connsiteY27" fmla="*/ 2946266 h 2993922"/>
              <a:gd name="connsiteX28" fmla="*/ 8101664 w 8938307"/>
              <a:gd name="connsiteY28" fmla="*/ 2940970 h 2993922"/>
              <a:gd name="connsiteX29" fmla="*/ 8080483 w 8938307"/>
              <a:gd name="connsiteY29" fmla="*/ 2940970 h 2993922"/>
              <a:gd name="connsiteX30" fmla="*/ 8059302 w 8938307"/>
              <a:gd name="connsiteY30" fmla="*/ 2919791 h 2993922"/>
              <a:gd name="connsiteX31" fmla="*/ 8032827 w 8938307"/>
              <a:gd name="connsiteY31" fmla="*/ 2909199 h 2993922"/>
              <a:gd name="connsiteX32" fmla="*/ 8032827 w 8938307"/>
              <a:gd name="connsiteY32" fmla="*/ 2914495 h 2993922"/>
              <a:gd name="connsiteX33" fmla="*/ 8038123 w 8938307"/>
              <a:gd name="connsiteY33" fmla="*/ 2925085 h 2993922"/>
              <a:gd name="connsiteX34" fmla="*/ 8011646 w 8938307"/>
              <a:gd name="connsiteY34" fmla="*/ 2909199 h 2993922"/>
              <a:gd name="connsiteX35" fmla="*/ 7985171 w 8938307"/>
              <a:gd name="connsiteY35" fmla="*/ 2877428 h 2993922"/>
              <a:gd name="connsiteX36" fmla="*/ 7921627 w 8938307"/>
              <a:gd name="connsiteY36" fmla="*/ 2845657 h 2993922"/>
              <a:gd name="connsiteX37" fmla="*/ 7889856 w 8938307"/>
              <a:gd name="connsiteY37" fmla="*/ 2824476 h 2993922"/>
              <a:gd name="connsiteX38" fmla="*/ 7879267 w 8938307"/>
              <a:gd name="connsiteY38" fmla="*/ 2824476 h 2993922"/>
              <a:gd name="connsiteX39" fmla="*/ 7868675 w 8938307"/>
              <a:gd name="connsiteY39" fmla="*/ 2824476 h 2993922"/>
              <a:gd name="connsiteX40" fmla="*/ 7847494 w 8938307"/>
              <a:gd name="connsiteY40" fmla="*/ 2813885 h 2993922"/>
              <a:gd name="connsiteX41" fmla="*/ 7836904 w 8938307"/>
              <a:gd name="connsiteY41" fmla="*/ 2813885 h 2993922"/>
              <a:gd name="connsiteX42" fmla="*/ 7826313 w 8938307"/>
              <a:gd name="connsiteY42" fmla="*/ 2803295 h 2993922"/>
              <a:gd name="connsiteX43" fmla="*/ 7815724 w 8938307"/>
              <a:gd name="connsiteY43" fmla="*/ 2803295 h 2993922"/>
              <a:gd name="connsiteX44" fmla="*/ 7783952 w 8938307"/>
              <a:gd name="connsiteY44" fmla="*/ 2782114 h 2993922"/>
              <a:gd name="connsiteX45" fmla="*/ 6068305 w 8938307"/>
              <a:gd name="connsiteY45" fmla="*/ 2739753 h 2993922"/>
              <a:gd name="connsiteX46" fmla="*/ 6089486 w 8938307"/>
              <a:gd name="connsiteY46" fmla="*/ 2750343 h 2993922"/>
              <a:gd name="connsiteX47" fmla="*/ 6073601 w 8938307"/>
              <a:gd name="connsiteY47" fmla="*/ 2745048 h 2993922"/>
              <a:gd name="connsiteX48" fmla="*/ 6068305 w 8938307"/>
              <a:gd name="connsiteY48" fmla="*/ 2739753 h 2993922"/>
              <a:gd name="connsiteX49" fmla="*/ 7709820 w 8938307"/>
              <a:gd name="connsiteY49" fmla="*/ 2729162 h 2993922"/>
              <a:gd name="connsiteX50" fmla="*/ 7731000 w 8938307"/>
              <a:gd name="connsiteY50" fmla="*/ 2739753 h 2993922"/>
              <a:gd name="connsiteX51" fmla="*/ 7731000 w 8938307"/>
              <a:gd name="connsiteY51" fmla="*/ 2750343 h 2993922"/>
              <a:gd name="connsiteX52" fmla="*/ 7720409 w 8938307"/>
              <a:gd name="connsiteY52" fmla="*/ 2739753 h 2993922"/>
              <a:gd name="connsiteX53" fmla="*/ 7715115 w 8938307"/>
              <a:gd name="connsiteY53" fmla="*/ 2734458 h 2993922"/>
              <a:gd name="connsiteX54" fmla="*/ 7709820 w 8938307"/>
              <a:gd name="connsiteY54" fmla="*/ 2729162 h 2993922"/>
              <a:gd name="connsiteX55" fmla="*/ 7699230 w 8938307"/>
              <a:gd name="connsiteY55" fmla="*/ 2707981 h 2993922"/>
              <a:gd name="connsiteX56" fmla="*/ 7709820 w 8938307"/>
              <a:gd name="connsiteY56" fmla="*/ 2718572 h 2993922"/>
              <a:gd name="connsiteX57" fmla="*/ 7699230 w 8938307"/>
              <a:gd name="connsiteY57" fmla="*/ 2718572 h 2993922"/>
              <a:gd name="connsiteX58" fmla="*/ 5983582 w 8938307"/>
              <a:gd name="connsiteY58" fmla="*/ 2707981 h 2993922"/>
              <a:gd name="connsiteX59" fmla="*/ 5994172 w 8938307"/>
              <a:gd name="connsiteY59" fmla="*/ 2707981 h 2993922"/>
              <a:gd name="connsiteX60" fmla="*/ 6068305 w 8938307"/>
              <a:gd name="connsiteY60" fmla="*/ 2739753 h 2993922"/>
              <a:gd name="connsiteX61" fmla="*/ 5983582 w 8938307"/>
              <a:gd name="connsiteY61" fmla="*/ 2707981 h 2993922"/>
              <a:gd name="connsiteX62" fmla="*/ 7656867 w 8938307"/>
              <a:gd name="connsiteY62" fmla="*/ 2697391 h 2993922"/>
              <a:gd name="connsiteX63" fmla="*/ 7667457 w 8938307"/>
              <a:gd name="connsiteY63" fmla="*/ 2702687 h 2993922"/>
              <a:gd name="connsiteX64" fmla="*/ 7672752 w 8938307"/>
              <a:gd name="connsiteY64" fmla="*/ 2707981 h 2993922"/>
              <a:gd name="connsiteX65" fmla="*/ 7688638 w 8938307"/>
              <a:gd name="connsiteY65" fmla="*/ 2718572 h 2993922"/>
              <a:gd name="connsiteX66" fmla="*/ 7688638 w 8938307"/>
              <a:gd name="connsiteY66" fmla="*/ 2729162 h 2993922"/>
              <a:gd name="connsiteX67" fmla="*/ 7683344 w 8938307"/>
              <a:gd name="connsiteY67" fmla="*/ 2729162 h 2993922"/>
              <a:gd name="connsiteX68" fmla="*/ 7678048 w 8938307"/>
              <a:gd name="connsiteY68" fmla="*/ 2718572 h 2993922"/>
              <a:gd name="connsiteX69" fmla="*/ 7656867 w 8938307"/>
              <a:gd name="connsiteY69" fmla="*/ 2707981 h 2993922"/>
              <a:gd name="connsiteX70" fmla="*/ 6290704 w 8938307"/>
              <a:gd name="connsiteY70" fmla="*/ 2665620 h 2993922"/>
              <a:gd name="connsiteX71" fmla="*/ 6301294 w 8938307"/>
              <a:gd name="connsiteY71" fmla="*/ 2665620 h 2993922"/>
              <a:gd name="connsiteX72" fmla="*/ 6322476 w 8938307"/>
              <a:gd name="connsiteY72" fmla="*/ 2676210 h 2993922"/>
              <a:gd name="connsiteX73" fmla="*/ 6311884 w 8938307"/>
              <a:gd name="connsiteY73" fmla="*/ 2676210 h 2993922"/>
              <a:gd name="connsiteX74" fmla="*/ 6290704 w 8938307"/>
              <a:gd name="connsiteY74" fmla="*/ 2676210 h 2993922"/>
              <a:gd name="connsiteX75" fmla="*/ 6555464 w 8938307"/>
              <a:gd name="connsiteY75" fmla="*/ 2602077 h 2993922"/>
              <a:gd name="connsiteX76" fmla="*/ 6555464 w 8938307"/>
              <a:gd name="connsiteY76" fmla="*/ 2612668 h 2993922"/>
              <a:gd name="connsiteX77" fmla="*/ 6544874 w 8938307"/>
              <a:gd name="connsiteY77" fmla="*/ 2612668 h 2993922"/>
              <a:gd name="connsiteX78" fmla="*/ 6555464 w 8938307"/>
              <a:gd name="connsiteY78" fmla="*/ 2602077 h 2993922"/>
              <a:gd name="connsiteX79" fmla="*/ 7434468 w 8938307"/>
              <a:gd name="connsiteY79" fmla="*/ 2591487 h 2993922"/>
              <a:gd name="connsiteX80" fmla="*/ 7445059 w 8938307"/>
              <a:gd name="connsiteY80" fmla="*/ 2591487 h 2993922"/>
              <a:gd name="connsiteX81" fmla="*/ 7450355 w 8938307"/>
              <a:gd name="connsiteY81" fmla="*/ 2602077 h 2993922"/>
              <a:gd name="connsiteX82" fmla="*/ 7434468 w 8938307"/>
              <a:gd name="connsiteY82" fmla="*/ 2591487 h 2993922"/>
              <a:gd name="connsiteX83" fmla="*/ 6904948 w 8938307"/>
              <a:gd name="connsiteY83" fmla="*/ 2591487 h 2993922"/>
              <a:gd name="connsiteX84" fmla="*/ 6936718 w 8938307"/>
              <a:gd name="connsiteY84" fmla="*/ 2602077 h 2993922"/>
              <a:gd name="connsiteX85" fmla="*/ 6952604 w 8938307"/>
              <a:gd name="connsiteY85" fmla="*/ 2602077 h 2993922"/>
              <a:gd name="connsiteX86" fmla="*/ 6957900 w 8938307"/>
              <a:gd name="connsiteY86" fmla="*/ 2602077 h 2993922"/>
              <a:gd name="connsiteX87" fmla="*/ 6957900 w 8938307"/>
              <a:gd name="connsiteY87" fmla="*/ 2612668 h 2993922"/>
              <a:gd name="connsiteX88" fmla="*/ 6968491 w 8938307"/>
              <a:gd name="connsiteY88" fmla="*/ 2612668 h 2993922"/>
              <a:gd name="connsiteX89" fmla="*/ 6984376 w 8938307"/>
              <a:gd name="connsiteY89" fmla="*/ 2612668 h 2993922"/>
              <a:gd name="connsiteX90" fmla="*/ 7010852 w 8938307"/>
              <a:gd name="connsiteY90" fmla="*/ 2612668 h 2993922"/>
              <a:gd name="connsiteX91" fmla="*/ 7053214 w 8938307"/>
              <a:gd name="connsiteY91" fmla="*/ 2633849 h 2993922"/>
              <a:gd name="connsiteX92" fmla="*/ 7084985 w 8938307"/>
              <a:gd name="connsiteY92" fmla="*/ 2633849 h 2993922"/>
              <a:gd name="connsiteX93" fmla="*/ 7095574 w 8938307"/>
              <a:gd name="connsiteY93" fmla="*/ 2644439 h 2993922"/>
              <a:gd name="connsiteX94" fmla="*/ 7116756 w 8938307"/>
              <a:gd name="connsiteY94" fmla="*/ 2644439 h 2993922"/>
              <a:gd name="connsiteX95" fmla="*/ 7127347 w 8938307"/>
              <a:gd name="connsiteY95" fmla="*/ 2655029 h 2993922"/>
              <a:gd name="connsiteX96" fmla="*/ 7116756 w 8938307"/>
              <a:gd name="connsiteY96" fmla="*/ 2655029 h 2993922"/>
              <a:gd name="connsiteX97" fmla="*/ 7053214 w 8938307"/>
              <a:gd name="connsiteY97" fmla="*/ 2644439 h 2993922"/>
              <a:gd name="connsiteX98" fmla="*/ 7063804 w 8938307"/>
              <a:gd name="connsiteY98" fmla="*/ 2655029 h 2993922"/>
              <a:gd name="connsiteX99" fmla="*/ 7053214 w 8938307"/>
              <a:gd name="connsiteY99" fmla="*/ 2655029 h 2993922"/>
              <a:gd name="connsiteX100" fmla="*/ 7063804 w 8938307"/>
              <a:gd name="connsiteY100" fmla="*/ 2665620 h 2993922"/>
              <a:gd name="connsiteX101" fmla="*/ 7095574 w 8938307"/>
              <a:gd name="connsiteY101" fmla="*/ 2660325 h 2993922"/>
              <a:gd name="connsiteX102" fmla="*/ 7100870 w 8938307"/>
              <a:gd name="connsiteY102" fmla="*/ 2655029 h 2993922"/>
              <a:gd name="connsiteX103" fmla="*/ 7095574 w 8938307"/>
              <a:gd name="connsiteY103" fmla="*/ 2665620 h 2993922"/>
              <a:gd name="connsiteX104" fmla="*/ 7106166 w 8938307"/>
              <a:gd name="connsiteY104" fmla="*/ 2676210 h 2993922"/>
              <a:gd name="connsiteX105" fmla="*/ 7063804 w 8938307"/>
              <a:gd name="connsiteY105" fmla="*/ 2676210 h 2993922"/>
              <a:gd name="connsiteX106" fmla="*/ 7010852 w 8938307"/>
              <a:gd name="connsiteY106" fmla="*/ 2665620 h 2993922"/>
              <a:gd name="connsiteX107" fmla="*/ 7010852 w 8938307"/>
              <a:gd name="connsiteY107" fmla="*/ 2655029 h 2993922"/>
              <a:gd name="connsiteX108" fmla="*/ 7021443 w 8938307"/>
              <a:gd name="connsiteY108" fmla="*/ 2644439 h 2993922"/>
              <a:gd name="connsiteX109" fmla="*/ 7016148 w 8938307"/>
              <a:gd name="connsiteY109" fmla="*/ 2644439 h 2993922"/>
              <a:gd name="connsiteX110" fmla="*/ 7000262 w 8938307"/>
              <a:gd name="connsiteY110" fmla="*/ 2644439 h 2993922"/>
              <a:gd name="connsiteX111" fmla="*/ 6989670 w 8938307"/>
              <a:gd name="connsiteY111" fmla="*/ 2644439 h 2993922"/>
              <a:gd name="connsiteX112" fmla="*/ 6989670 w 8938307"/>
              <a:gd name="connsiteY112" fmla="*/ 2655029 h 2993922"/>
              <a:gd name="connsiteX113" fmla="*/ 6979081 w 8938307"/>
              <a:gd name="connsiteY113" fmla="*/ 2644439 h 2993922"/>
              <a:gd name="connsiteX114" fmla="*/ 6968491 w 8938307"/>
              <a:gd name="connsiteY114" fmla="*/ 2633849 h 2993922"/>
              <a:gd name="connsiteX115" fmla="*/ 6947310 w 8938307"/>
              <a:gd name="connsiteY115" fmla="*/ 2644439 h 2993922"/>
              <a:gd name="connsiteX116" fmla="*/ 6936718 w 8938307"/>
              <a:gd name="connsiteY116" fmla="*/ 2633849 h 2993922"/>
              <a:gd name="connsiteX117" fmla="*/ 6904948 w 8938307"/>
              <a:gd name="connsiteY117" fmla="*/ 2633849 h 2993922"/>
              <a:gd name="connsiteX118" fmla="*/ 6899652 w 8938307"/>
              <a:gd name="connsiteY118" fmla="*/ 2633849 h 2993922"/>
              <a:gd name="connsiteX119" fmla="*/ 6883766 w 8938307"/>
              <a:gd name="connsiteY119" fmla="*/ 2633849 h 2993922"/>
              <a:gd name="connsiteX120" fmla="*/ 6862587 w 8938307"/>
              <a:gd name="connsiteY120" fmla="*/ 2644439 h 2993922"/>
              <a:gd name="connsiteX121" fmla="*/ 6873177 w 8938307"/>
              <a:gd name="connsiteY121" fmla="*/ 2644439 h 2993922"/>
              <a:gd name="connsiteX122" fmla="*/ 6873177 w 8938307"/>
              <a:gd name="connsiteY122" fmla="*/ 2649735 h 2993922"/>
              <a:gd name="connsiteX123" fmla="*/ 6846700 w 8938307"/>
              <a:gd name="connsiteY123" fmla="*/ 2649735 h 2993922"/>
              <a:gd name="connsiteX124" fmla="*/ 6799044 w 8938307"/>
              <a:gd name="connsiteY124" fmla="*/ 2633849 h 2993922"/>
              <a:gd name="connsiteX125" fmla="*/ 6767272 w 8938307"/>
              <a:gd name="connsiteY125" fmla="*/ 2612668 h 2993922"/>
              <a:gd name="connsiteX126" fmla="*/ 6799044 w 8938307"/>
              <a:gd name="connsiteY126" fmla="*/ 2623258 h 2993922"/>
              <a:gd name="connsiteX127" fmla="*/ 6814929 w 8938307"/>
              <a:gd name="connsiteY127" fmla="*/ 2628554 h 2993922"/>
              <a:gd name="connsiteX128" fmla="*/ 6830814 w 8938307"/>
              <a:gd name="connsiteY128" fmla="*/ 2633849 h 2993922"/>
              <a:gd name="connsiteX129" fmla="*/ 6841406 w 8938307"/>
              <a:gd name="connsiteY129" fmla="*/ 2623258 h 2993922"/>
              <a:gd name="connsiteX130" fmla="*/ 6851996 w 8938307"/>
              <a:gd name="connsiteY130" fmla="*/ 2623258 h 2993922"/>
              <a:gd name="connsiteX131" fmla="*/ 6862587 w 8938307"/>
              <a:gd name="connsiteY131" fmla="*/ 2623258 h 2993922"/>
              <a:gd name="connsiteX132" fmla="*/ 6883766 w 8938307"/>
              <a:gd name="connsiteY132" fmla="*/ 2617962 h 2993922"/>
              <a:gd name="connsiteX133" fmla="*/ 6889062 w 8938307"/>
              <a:gd name="connsiteY133" fmla="*/ 2602077 h 2993922"/>
              <a:gd name="connsiteX134" fmla="*/ 6904948 w 8938307"/>
              <a:gd name="connsiteY134" fmla="*/ 2591487 h 2993922"/>
              <a:gd name="connsiteX135" fmla="*/ 6230187 w 8938307"/>
              <a:gd name="connsiteY135" fmla="*/ 2586949 h 2993922"/>
              <a:gd name="connsiteX136" fmla="*/ 6237752 w 8938307"/>
              <a:gd name="connsiteY136" fmla="*/ 2602077 h 2993922"/>
              <a:gd name="connsiteX137" fmla="*/ 6227161 w 8938307"/>
              <a:gd name="connsiteY137" fmla="*/ 2591487 h 2993922"/>
              <a:gd name="connsiteX138" fmla="*/ 7265022 w 8938307"/>
              <a:gd name="connsiteY138" fmla="*/ 2580897 h 2993922"/>
              <a:gd name="connsiteX139" fmla="*/ 7275612 w 8938307"/>
              <a:gd name="connsiteY139" fmla="*/ 2580897 h 2993922"/>
              <a:gd name="connsiteX140" fmla="*/ 7286203 w 8938307"/>
              <a:gd name="connsiteY140" fmla="*/ 2591487 h 2993922"/>
              <a:gd name="connsiteX141" fmla="*/ 7307384 w 8938307"/>
              <a:gd name="connsiteY141" fmla="*/ 2591487 h 2993922"/>
              <a:gd name="connsiteX142" fmla="*/ 7317974 w 8938307"/>
              <a:gd name="connsiteY142" fmla="*/ 2602077 h 2993922"/>
              <a:gd name="connsiteX143" fmla="*/ 7307384 w 8938307"/>
              <a:gd name="connsiteY143" fmla="*/ 2602077 h 2993922"/>
              <a:gd name="connsiteX144" fmla="*/ 7275612 w 8938307"/>
              <a:gd name="connsiteY144" fmla="*/ 2591487 h 2993922"/>
              <a:gd name="connsiteX145" fmla="*/ 6227161 w 8938307"/>
              <a:gd name="connsiteY145" fmla="*/ 2580897 h 2993922"/>
              <a:gd name="connsiteX146" fmla="*/ 6232457 w 8938307"/>
              <a:gd name="connsiteY146" fmla="*/ 2583544 h 2993922"/>
              <a:gd name="connsiteX147" fmla="*/ 6230187 w 8938307"/>
              <a:gd name="connsiteY147" fmla="*/ 2586949 h 2993922"/>
              <a:gd name="connsiteX148" fmla="*/ 7529782 w 8938307"/>
              <a:gd name="connsiteY148" fmla="*/ 2570306 h 2993922"/>
              <a:gd name="connsiteX149" fmla="*/ 7540374 w 8938307"/>
              <a:gd name="connsiteY149" fmla="*/ 2580897 h 2993922"/>
              <a:gd name="connsiteX150" fmla="*/ 7550963 w 8938307"/>
              <a:gd name="connsiteY150" fmla="*/ 2580897 h 2993922"/>
              <a:gd name="connsiteX151" fmla="*/ 7540374 w 8938307"/>
              <a:gd name="connsiteY151" fmla="*/ 2591487 h 2993922"/>
              <a:gd name="connsiteX152" fmla="*/ 7540374 w 8938307"/>
              <a:gd name="connsiteY152" fmla="*/ 2602077 h 2993922"/>
              <a:gd name="connsiteX153" fmla="*/ 7529782 w 8938307"/>
              <a:gd name="connsiteY153" fmla="*/ 2602077 h 2993922"/>
              <a:gd name="connsiteX154" fmla="*/ 7519192 w 8938307"/>
              <a:gd name="connsiteY154" fmla="*/ 2591487 h 2993922"/>
              <a:gd name="connsiteX155" fmla="*/ 7508601 w 8938307"/>
              <a:gd name="connsiteY155" fmla="*/ 2591487 h 2993922"/>
              <a:gd name="connsiteX156" fmla="*/ 7519192 w 8938307"/>
              <a:gd name="connsiteY156" fmla="*/ 2580897 h 2993922"/>
              <a:gd name="connsiteX157" fmla="*/ 7455649 w 8938307"/>
              <a:gd name="connsiteY157" fmla="*/ 2570306 h 2993922"/>
              <a:gd name="connsiteX158" fmla="*/ 7466240 w 8938307"/>
              <a:gd name="connsiteY158" fmla="*/ 2580897 h 2993922"/>
              <a:gd name="connsiteX159" fmla="*/ 7455649 w 8938307"/>
              <a:gd name="connsiteY159" fmla="*/ 2580897 h 2993922"/>
              <a:gd name="connsiteX160" fmla="*/ 6979081 w 8938307"/>
              <a:gd name="connsiteY160" fmla="*/ 2570306 h 2993922"/>
              <a:gd name="connsiteX161" fmla="*/ 7021443 w 8938307"/>
              <a:gd name="connsiteY161" fmla="*/ 2586192 h 2993922"/>
              <a:gd name="connsiteX162" fmla="*/ 7053214 w 8938307"/>
              <a:gd name="connsiteY162" fmla="*/ 2591487 h 2993922"/>
              <a:gd name="connsiteX163" fmla="*/ 6989670 w 8938307"/>
              <a:gd name="connsiteY163" fmla="*/ 2591487 h 2993922"/>
              <a:gd name="connsiteX164" fmla="*/ 5994172 w 8938307"/>
              <a:gd name="connsiteY164" fmla="*/ 2570306 h 2993922"/>
              <a:gd name="connsiteX165" fmla="*/ 6015353 w 8938307"/>
              <a:gd name="connsiteY165" fmla="*/ 2575602 h 2993922"/>
              <a:gd name="connsiteX166" fmla="*/ 6031238 w 8938307"/>
              <a:gd name="connsiteY166" fmla="*/ 2575602 h 2993922"/>
              <a:gd name="connsiteX167" fmla="*/ 6084190 w 8938307"/>
              <a:gd name="connsiteY167" fmla="*/ 2586192 h 2993922"/>
              <a:gd name="connsiteX168" fmla="*/ 6142438 w 8938307"/>
              <a:gd name="connsiteY168" fmla="*/ 2612668 h 2993922"/>
              <a:gd name="connsiteX169" fmla="*/ 6163620 w 8938307"/>
              <a:gd name="connsiteY169" fmla="*/ 2623258 h 2993922"/>
              <a:gd name="connsiteX170" fmla="*/ 6174209 w 8938307"/>
              <a:gd name="connsiteY170" fmla="*/ 2623258 h 2993922"/>
              <a:gd name="connsiteX171" fmla="*/ 6184800 w 8938307"/>
              <a:gd name="connsiteY171" fmla="*/ 2633849 h 2993922"/>
              <a:gd name="connsiteX172" fmla="*/ 6221866 w 8938307"/>
              <a:gd name="connsiteY172" fmla="*/ 2644439 h 2993922"/>
              <a:gd name="connsiteX173" fmla="*/ 6237752 w 8938307"/>
              <a:gd name="connsiteY173" fmla="*/ 2655029 h 2993922"/>
              <a:gd name="connsiteX174" fmla="*/ 6195390 w 8938307"/>
              <a:gd name="connsiteY174" fmla="*/ 2644439 h 2993922"/>
              <a:gd name="connsiteX175" fmla="*/ 6147734 w 8938307"/>
              <a:gd name="connsiteY175" fmla="*/ 2628554 h 2993922"/>
              <a:gd name="connsiteX176" fmla="*/ 6121257 w 8938307"/>
              <a:gd name="connsiteY176" fmla="*/ 2623258 h 2993922"/>
              <a:gd name="connsiteX177" fmla="*/ 6110668 w 8938307"/>
              <a:gd name="connsiteY177" fmla="*/ 2623258 h 2993922"/>
              <a:gd name="connsiteX178" fmla="*/ 6100076 w 8938307"/>
              <a:gd name="connsiteY178" fmla="*/ 2612668 h 2993922"/>
              <a:gd name="connsiteX179" fmla="*/ 6078895 w 8938307"/>
              <a:gd name="connsiteY179" fmla="*/ 2602077 h 2993922"/>
              <a:gd name="connsiteX180" fmla="*/ 6025943 w 8938307"/>
              <a:gd name="connsiteY180" fmla="*/ 2591487 h 2993922"/>
              <a:gd name="connsiteX181" fmla="*/ 5983582 w 8938307"/>
              <a:gd name="connsiteY181" fmla="*/ 2570306 h 2993922"/>
              <a:gd name="connsiteX182" fmla="*/ 5994172 w 8938307"/>
              <a:gd name="connsiteY182" fmla="*/ 2580897 h 2993922"/>
              <a:gd name="connsiteX183" fmla="*/ 5983582 w 8938307"/>
              <a:gd name="connsiteY183" fmla="*/ 2575602 h 2993922"/>
              <a:gd name="connsiteX184" fmla="*/ 5983582 w 8938307"/>
              <a:gd name="connsiteY184" fmla="*/ 2570306 h 2993922"/>
              <a:gd name="connsiteX185" fmla="*/ 7159118 w 8938307"/>
              <a:gd name="connsiteY185" fmla="*/ 2559716 h 2993922"/>
              <a:gd name="connsiteX186" fmla="*/ 7176327 w 8938307"/>
              <a:gd name="connsiteY186" fmla="*/ 2561040 h 2993922"/>
              <a:gd name="connsiteX187" fmla="*/ 7243841 w 8938307"/>
              <a:gd name="connsiteY187" fmla="*/ 2580897 h 2993922"/>
              <a:gd name="connsiteX188" fmla="*/ 7222660 w 8938307"/>
              <a:gd name="connsiteY188" fmla="*/ 2580897 h 2993922"/>
              <a:gd name="connsiteX189" fmla="*/ 7175004 w 8938307"/>
              <a:gd name="connsiteY189" fmla="*/ 2567659 h 2993922"/>
              <a:gd name="connsiteX190" fmla="*/ 7688638 w 8938307"/>
              <a:gd name="connsiteY190" fmla="*/ 2538535 h 2993922"/>
              <a:gd name="connsiteX191" fmla="*/ 7699230 w 8938307"/>
              <a:gd name="connsiteY191" fmla="*/ 2538535 h 2993922"/>
              <a:gd name="connsiteX192" fmla="*/ 7688638 w 8938307"/>
              <a:gd name="connsiteY192" fmla="*/ 2549125 h 2993922"/>
              <a:gd name="connsiteX193" fmla="*/ 7275612 w 8938307"/>
              <a:gd name="connsiteY193" fmla="*/ 2538535 h 2993922"/>
              <a:gd name="connsiteX194" fmla="*/ 7296793 w 8938307"/>
              <a:gd name="connsiteY194" fmla="*/ 2538535 h 2993922"/>
              <a:gd name="connsiteX195" fmla="*/ 7360336 w 8938307"/>
              <a:gd name="connsiteY195" fmla="*/ 2549125 h 2993922"/>
              <a:gd name="connsiteX196" fmla="*/ 7370926 w 8938307"/>
              <a:gd name="connsiteY196" fmla="*/ 2538535 h 2993922"/>
              <a:gd name="connsiteX197" fmla="*/ 7381516 w 8938307"/>
              <a:gd name="connsiteY197" fmla="*/ 2549125 h 2993922"/>
              <a:gd name="connsiteX198" fmla="*/ 7402697 w 8938307"/>
              <a:gd name="connsiteY198" fmla="*/ 2559716 h 2993922"/>
              <a:gd name="connsiteX199" fmla="*/ 7423878 w 8938307"/>
              <a:gd name="connsiteY199" fmla="*/ 2565010 h 2993922"/>
              <a:gd name="connsiteX200" fmla="*/ 7434468 w 8938307"/>
              <a:gd name="connsiteY200" fmla="*/ 2559716 h 2993922"/>
              <a:gd name="connsiteX201" fmla="*/ 7434468 w 8938307"/>
              <a:gd name="connsiteY201" fmla="*/ 2570306 h 2993922"/>
              <a:gd name="connsiteX202" fmla="*/ 7423878 w 8938307"/>
              <a:gd name="connsiteY202" fmla="*/ 2580897 h 2993922"/>
              <a:gd name="connsiteX203" fmla="*/ 7392107 w 8938307"/>
              <a:gd name="connsiteY203" fmla="*/ 2570306 h 2993922"/>
              <a:gd name="connsiteX204" fmla="*/ 7360336 w 8938307"/>
              <a:gd name="connsiteY204" fmla="*/ 2570306 h 2993922"/>
              <a:gd name="connsiteX205" fmla="*/ 7116756 w 8938307"/>
              <a:gd name="connsiteY205" fmla="*/ 2538535 h 2993922"/>
              <a:gd name="connsiteX206" fmla="*/ 7132641 w 8938307"/>
              <a:gd name="connsiteY206" fmla="*/ 2543831 h 2993922"/>
              <a:gd name="connsiteX207" fmla="*/ 7141909 w 8938307"/>
              <a:gd name="connsiteY207" fmla="*/ 2550449 h 2993922"/>
              <a:gd name="connsiteX208" fmla="*/ 7159116 w 8938307"/>
              <a:gd name="connsiteY208" fmla="*/ 2559715 h 2993922"/>
              <a:gd name="connsiteX209" fmla="*/ 7137937 w 8938307"/>
              <a:gd name="connsiteY209" fmla="*/ 2549125 h 2993922"/>
              <a:gd name="connsiteX210" fmla="*/ 7116756 w 8938307"/>
              <a:gd name="connsiteY210" fmla="*/ 2549125 h 2993922"/>
              <a:gd name="connsiteX211" fmla="*/ 6629598 w 8938307"/>
              <a:gd name="connsiteY211" fmla="*/ 2538535 h 2993922"/>
              <a:gd name="connsiteX212" fmla="*/ 6650778 w 8938307"/>
              <a:gd name="connsiteY212" fmla="*/ 2549125 h 2993922"/>
              <a:gd name="connsiteX213" fmla="*/ 6682550 w 8938307"/>
              <a:gd name="connsiteY213" fmla="*/ 2549125 h 2993922"/>
              <a:gd name="connsiteX214" fmla="*/ 6693140 w 8938307"/>
              <a:gd name="connsiteY214" fmla="*/ 2538535 h 2993922"/>
              <a:gd name="connsiteX215" fmla="*/ 6703730 w 8938307"/>
              <a:gd name="connsiteY215" fmla="*/ 2538535 h 2993922"/>
              <a:gd name="connsiteX216" fmla="*/ 6703730 w 8938307"/>
              <a:gd name="connsiteY216" fmla="*/ 2549125 h 2993922"/>
              <a:gd name="connsiteX217" fmla="*/ 6777862 w 8938307"/>
              <a:gd name="connsiteY217" fmla="*/ 2570306 h 2993922"/>
              <a:gd name="connsiteX218" fmla="*/ 6809634 w 8938307"/>
              <a:gd name="connsiteY218" fmla="*/ 2591487 h 2993922"/>
              <a:gd name="connsiteX219" fmla="*/ 6820224 w 8938307"/>
              <a:gd name="connsiteY219" fmla="*/ 2591487 h 2993922"/>
              <a:gd name="connsiteX220" fmla="*/ 6846700 w 8938307"/>
              <a:gd name="connsiteY220" fmla="*/ 2591487 h 2993922"/>
              <a:gd name="connsiteX221" fmla="*/ 6873177 w 8938307"/>
              <a:gd name="connsiteY221" fmla="*/ 2602077 h 2993922"/>
              <a:gd name="connsiteX222" fmla="*/ 6809634 w 8938307"/>
              <a:gd name="connsiteY222" fmla="*/ 2602077 h 2993922"/>
              <a:gd name="connsiteX223" fmla="*/ 6783158 w 8938307"/>
              <a:gd name="connsiteY223" fmla="*/ 2591487 h 2993922"/>
              <a:gd name="connsiteX224" fmla="*/ 6756682 w 8938307"/>
              <a:gd name="connsiteY224" fmla="*/ 2602077 h 2993922"/>
              <a:gd name="connsiteX225" fmla="*/ 6735502 w 8938307"/>
              <a:gd name="connsiteY225" fmla="*/ 2602077 h 2993922"/>
              <a:gd name="connsiteX226" fmla="*/ 6714320 w 8938307"/>
              <a:gd name="connsiteY226" fmla="*/ 2607373 h 2993922"/>
              <a:gd name="connsiteX227" fmla="*/ 6703730 w 8938307"/>
              <a:gd name="connsiteY227" fmla="*/ 2612668 h 2993922"/>
              <a:gd name="connsiteX228" fmla="*/ 6693140 w 8938307"/>
              <a:gd name="connsiteY228" fmla="*/ 2602077 h 2993922"/>
              <a:gd name="connsiteX229" fmla="*/ 6682550 w 8938307"/>
              <a:gd name="connsiteY229" fmla="*/ 2591487 h 2993922"/>
              <a:gd name="connsiteX230" fmla="*/ 6682550 w 8938307"/>
              <a:gd name="connsiteY230" fmla="*/ 2580897 h 2993922"/>
              <a:gd name="connsiteX231" fmla="*/ 6671958 w 8938307"/>
              <a:gd name="connsiteY231" fmla="*/ 2570306 h 2993922"/>
              <a:gd name="connsiteX232" fmla="*/ 6661368 w 8938307"/>
              <a:gd name="connsiteY232" fmla="*/ 2570306 h 2993922"/>
              <a:gd name="connsiteX233" fmla="*/ 6640188 w 8938307"/>
              <a:gd name="connsiteY233" fmla="*/ 2549125 h 2993922"/>
              <a:gd name="connsiteX234" fmla="*/ 6078895 w 8938307"/>
              <a:gd name="connsiteY234" fmla="*/ 2538535 h 2993922"/>
              <a:gd name="connsiteX235" fmla="*/ 6110668 w 8938307"/>
              <a:gd name="connsiteY235" fmla="*/ 2559716 h 2993922"/>
              <a:gd name="connsiteX236" fmla="*/ 6131847 w 8938307"/>
              <a:gd name="connsiteY236" fmla="*/ 2559716 h 2993922"/>
              <a:gd name="connsiteX237" fmla="*/ 6147734 w 8938307"/>
              <a:gd name="connsiteY237" fmla="*/ 2559716 h 2993922"/>
              <a:gd name="connsiteX238" fmla="*/ 6174209 w 8938307"/>
              <a:gd name="connsiteY238" fmla="*/ 2559716 h 2993922"/>
              <a:gd name="connsiteX239" fmla="*/ 6163620 w 8938307"/>
              <a:gd name="connsiteY239" fmla="*/ 2570306 h 2993922"/>
              <a:gd name="connsiteX240" fmla="*/ 6147734 w 8938307"/>
              <a:gd name="connsiteY240" fmla="*/ 2575602 h 2993922"/>
              <a:gd name="connsiteX241" fmla="*/ 6142438 w 8938307"/>
              <a:gd name="connsiteY241" fmla="*/ 2580897 h 2993922"/>
              <a:gd name="connsiteX242" fmla="*/ 6131847 w 8938307"/>
              <a:gd name="connsiteY242" fmla="*/ 2580897 h 2993922"/>
              <a:gd name="connsiteX243" fmla="*/ 6110668 w 8938307"/>
              <a:gd name="connsiteY243" fmla="*/ 2570306 h 2993922"/>
              <a:gd name="connsiteX244" fmla="*/ 6100076 w 8938307"/>
              <a:gd name="connsiteY244" fmla="*/ 2559716 h 2993922"/>
              <a:gd name="connsiteX245" fmla="*/ 5326977 w 8938307"/>
              <a:gd name="connsiteY245" fmla="*/ 2538535 h 2993922"/>
              <a:gd name="connsiteX246" fmla="*/ 5337566 w 8938307"/>
              <a:gd name="connsiteY246" fmla="*/ 2538535 h 2993922"/>
              <a:gd name="connsiteX247" fmla="*/ 5358748 w 8938307"/>
              <a:gd name="connsiteY247" fmla="*/ 2549125 h 2993922"/>
              <a:gd name="connsiteX248" fmla="*/ 5326977 w 8938307"/>
              <a:gd name="connsiteY248" fmla="*/ 2538535 h 2993922"/>
              <a:gd name="connsiteX249" fmla="*/ 6280114 w 8938307"/>
              <a:gd name="connsiteY249" fmla="*/ 2527944 h 2993922"/>
              <a:gd name="connsiteX250" fmla="*/ 6311884 w 8938307"/>
              <a:gd name="connsiteY250" fmla="*/ 2538535 h 2993922"/>
              <a:gd name="connsiteX251" fmla="*/ 6290704 w 8938307"/>
              <a:gd name="connsiteY251" fmla="*/ 2538535 h 2993922"/>
              <a:gd name="connsiteX252" fmla="*/ 7434468 w 8938307"/>
              <a:gd name="connsiteY252" fmla="*/ 2517354 h 2993922"/>
              <a:gd name="connsiteX253" fmla="*/ 7434468 w 8938307"/>
              <a:gd name="connsiteY253" fmla="*/ 2538535 h 2993922"/>
              <a:gd name="connsiteX254" fmla="*/ 7423878 w 8938307"/>
              <a:gd name="connsiteY254" fmla="*/ 2527944 h 2993922"/>
              <a:gd name="connsiteX255" fmla="*/ 7434468 w 8938307"/>
              <a:gd name="connsiteY255" fmla="*/ 2517354 h 2993922"/>
              <a:gd name="connsiteX256" fmla="*/ 6343656 w 8938307"/>
              <a:gd name="connsiteY256" fmla="*/ 2517354 h 2993922"/>
              <a:gd name="connsiteX257" fmla="*/ 6354246 w 8938307"/>
              <a:gd name="connsiteY257" fmla="*/ 2527944 h 2993922"/>
              <a:gd name="connsiteX258" fmla="*/ 6343656 w 8938307"/>
              <a:gd name="connsiteY258" fmla="*/ 2527944 h 2993922"/>
              <a:gd name="connsiteX259" fmla="*/ 6343656 w 8938307"/>
              <a:gd name="connsiteY259" fmla="*/ 2517354 h 2993922"/>
              <a:gd name="connsiteX260" fmla="*/ 7159118 w 8938307"/>
              <a:gd name="connsiteY260" fmla="*/ 2506764 h 2993922"/>
              <a:gd name="connsiteX261" fmla="*/ 7169708 w 8938307"/>
              <a:gd name="connsiteY261" fmla="*/ 2506764 h 2993922"/>
              <a:gd name="connsiteX262" fmla="*/ 7180299 w 8938307"/>
              <a:gd name="connsiteY262" fmla="*/ 2506764 h 2993922"/>
              <a:gd name="connsiteX263" fmla="*/ 7169708 w 8938307"/>
              <a:gd name="connsiteY263" fmla="*/ 2517354 h 2993922"/>
              <a:gd name="connsiteX264" fmla="*/ 7053214 w 8938307"/>
              <a:gd name="connsiteY264" fmla="*/ 2506764 h 2993922"/>
              <a:gd name="connsiteX265" fmla="*/ 7074395 w 8938307"/>
              <a:gd name="connsiteY265" fmla="*/ 2517354 h 2993922"/>
              <a:gd name="connsiteX266" fmla="*/ 7084985 w 8938307"/>
              <a:gd name="connsiteY266" fmla="*/ 2527944 h 2993922"/>
              <a:gd name="connsiteX267" fmla="*/ 7074395 w 8938307"/>
              <a:gd name="connsiteY267" fmla="*/ 2527944 h 2993922"/>
              <a:gd name="connsiteX268" fmla="*/ 7063804 w 8938307"/>
              <a:gd name="connsiteY268" fmla="*/ 2527944 h 2993922"/>
              <a:gd name="connsiteX269" fmla="*/ 7042622 w 8938307"/>
              <a:gd name="connsiteY269" fmla="*/ 2527944 h 2993922"/>
              <a:gd name="connsiteX270" fmla="*/ 7032033 w 8938307"/>
              <a:gd name="connsiteY270" fmla="*/ 2527944 h 2993922"/>
              <a:gd name="connsiteX271" fmla="*/ 7021443 w 8938307"/>
              <a:gd name="connsiteY271" fmla="*/ 2538535 h 2993922"/>
              <a:gd name="connsiteX272" fmla="*/ 7010852 w 8938307"/>
              <a:gd name="connsiteY272" fmla="*/ 2527944 h 2993922"/>
              <a:gd name="connsiteX273" fmla="*/ 7021443 w 8938307"/>
              <a:gd name="connsiteY273" fmla="*/ 2527944 h 2993922"/>
              <a:gd name="connsiteX274" fmla="*/ 7042622 w 8938307"/>
              <a:gd name="connsiteY274" fmla="*/ 2517354 h 2993922"/>
              <a:gd name="connsiteX275" fmla="*/ 7053214 w 8938307"/>
              <a:gd name="connsiteY275" fmla="*/ 2506764 h 2993922"/>
              <a:gd name="connsiteX276" fmla="*/ 6830814 w 8938307"/>
              <a:gd name="connsiteY276" fmla="*/ 2506764 h 2993922"/>
              <a:gd name="connsiteX277" fmla="*/ 6851996 w 8938307"/>
              <a:gd name="connsiteY277" fmla="*/ 2506764 h 2993922"/>
              <a:gd name="connsiteX278" fmla="*/ 6851996 w 8938307"/>
              <a:gd name="connsiteY278" fmla="*/ 2517354 h 2993922"/>
              <a:gd name="connsiteX279" fmla="*/ 6830814 w 8938307"/>
              <a:gd name="connsiteY279" fmla="*/ 2506764 h 2993922"/>
              <a:gd name="connsiteX280" fmla="*/ 6205980 w 8938307"/>
              <a:gd name="connsiteY280" fmla="*/ 2506764 h 2993922"/>
              <a:gd name="connsiteX281" fmla="*/ 6216572 w 8938307"/>
              <a:gd name="connsiteY281" fmla="*/ 2506764 h 2993922"/>
              <a:gd name="connsiteX282" fmla="*/ 6237752 w 8938307"/>
              <a:gd name="connsiteY282" fmla="*/ 2517354 h 2993922"/>
              <a:gd name="connsiteX283" fmla="*/ 6205980 w 8938307"/>
              <a:gd name="connsiteY283" fmla="*/ 2506764 h 2993922"/>
              <a:gd name="connsiteX284" fmla="*/ 8080483 w 8938307"/>
              <a:gd name="connsiteY284" fmla="*/ 2496173 h 2993922"/>
              <a:gd name="connsiteX285" fmla="*/ 8091075 w 8938307"/>
              <a:gd name="connsiteY285" fmla="*/ 2506764 h 2993922"/>
              <a:gd name="connsiteX286" fmla="*/ 8080483 w 8938307"/>
              <a:gd name="connsiteY286" fmla="*/ 2506764 h 2993922"/>
              <a:gd name="connsiteX287" fmla="*/ 7095574 w 8938307"/>
              <a:gd name="connsiteY287" fmla="*/ 2496173 h 2993922"/>
              <a:gd name="connsiteX288" fmla="*/ 7148526 w 8938307"/>
              <a:gd name="connsiteY288" fmla="*/ 2506764 h 2993922"/>
              <a:gd name="connsiteX289" fmla="*/ 7116756 w 8938307"/>
              <a:gd name="connsiteY289" fmla="*/ 2506764 h 2993922"/>
              <a:gd name="connsiteX290" fmla="*/ 6703730 w 8938307"/>
              <a:gd name="connsiteY290" fmla="*/ 2496173 h 2993922"/>
              <a:gd name="connsiteX291" fmla="*/ 6714320 w 8938307"/>
              <a:gd name="connsiteY291" fmla="*/ 2501469 h 2993922"/>
              <a:gd name="connsiteX292" fmla="*/ 6709025 w 8938307"/>
              <a:gd name="connsiteY292" fmla="*/ 2506764 h 2993922"/>
              <a:gd name="connsiteX293" fmla="*/ 6703730 w 8938307"/>
              <a:gd name="connsiteY293" fmla="*/ 2496173 h 2993922"/>
              <a:gd name="connsiteX294" fmla="*/ 5263434 w 8938307"/>
              <a:gd name="connsiteY294" fmla="*/ 2496173 h 2993922"/>
              <a:gd name="connsiteX295" fmla="*/ 5274025 w 8938307"/>
              <a:gd name="connsiteY295" fmla="*/ 2517354 h 2993922"/>
              <a:gd name="connsiteX296" fmla="*/ 5252844 w 8938307"/>
              <a:gd name="connsiteY296" fmla="*/ 2517354 h 2993922"/>
              <a:gd name="connsiteX297" fmla="*/ 5242254 w 8938307"/>
              <a:gd name="connsiteY297" fmla="*/ 2506764 h 2993922"/>
              <a:gd name="connsiteX298" fmla="*/ 7137937 w 8938307"/>
              <a:gd name="connsiteY298" fmla="*/ 2485583 h 2993922"/>
              <a:gd name="connsiteX299" fmla="*/ 7159118 w 8938307"/>
              <a:gd name="connsiteY299" fmla="*/ 2490879 h 2993922"/>
              <a:gd name="connsiteX300" fmla="*/ 7169708 w 8938307"/>
              <a:gd name="connsiteY300" fmla="*/ 2496173 h 2993922"/>
              <a:gd name="connsiteX301" fmla="*/ 7159118 w 8938307"/>
              <a:gd name="connsiteY301" fmla="*/ 2506764 h 2993922"/>
              <a:gd name="connsiteX302" fmla="*/ 7159118 w 8938307"/>
              <a:gd name="connsiteY302" fmla="*/ 2496173 h 2993922"/>
              <a:gd name="connsiteX303" fmla="*/ 6947310 w 8938307"/>
              <a:gd name="connsiteY303" fmla="*/ 2485583 h 2993922"/>
              <a:gd name="connsiteX304" fmla="*/ 6963196 w 8938307"/>
              <a:gd name="connsiteY304" fmla="*/ 2485583 h 2993922"/>
              <a:gd name="connsiteX305" fmla="*/ 6968491 w 8938307"/>
              <a:gd name="connsiteY305" fmla="*/ 2485583 h 2993922"/>
              <a:gd name="connsiteX306" fmla="*/ 6947310 w 8938307"/>
              <a:gd name="connsiteY306" fmla="*/ 2496173 h 2993922"/>
              <a:gd name="connsiteX307" fmla="*/ 6936718 w 8938307"/>
              <a:gd name="connsiteY307" fmla="*/ 2496173 h 2993922"/>
              <a:gd name="connsiteX308" fmla="*/ 6947310 w 8938307"/>
              <a:gd name="connsiteY308" fmla="*/ 2485583 h 2993922"/>
              <a:gd name="connsiteX309" fmla="*/ 5721469 w 8938307"/>
              <a:gd name="connsiteY309" fmla="*/ 2482273 h 2993922"/>
              <a:gd name="connsiteX310" fmla="*/ 5761183 w 8938307"/>
              <a:gd name="connsiteY310" fmla="*/ 2496173 h 2993922"/>
              <a:gd name="connsiteX311" fmla="*/ 5729412 w 8938307"/>
              <a:gd name="connsiteY311" fmla="*/ 2496173 h 2993922"/>
              <a:gd name="connsiteX312" fmla="*/ 5697641 w 8938307"/>
              <a:gd name="connsiteY312" fmla="*/ 2485583 h 2993922"/>
              <a:gd name="connsiteX313" fmla="*/ 5721469 w 8938307"/>
              <a:gd name="connsiteY313" fmla="*/ 2482273 h 2993922"/>
              <a:gd name="connsiteX314" fmla="*/ 5665870 w 8938307"/>
              <a:gd name="connsiteY314" fmla="*/ 2474992 h 2993922"/>
              <a:gd name="connsiteX315" fmla="*/ 5676460 w 8938307"/>
              <a:gd name="connsiteY315" fmla="*/ 2474992 h 2993922"/>
              <a:gd name="connsiteX316" fmla="*/ 5671166 w 8938307"/>
              <a:gd name="connsiteY316" fmla="*/ 2485583 h 2993922"/>
              <a:gd name="connsiteX317" fmla="*/ 5665870 w 8938307"/>
              <a:gd name="connsiteY317" fmla="*/ 2474992 h 2993922"/>
              <a:gd name="connsiteX318" fmla="*/ 7443736 w 8938307"/>
              <a:gd name="connsiteY318" fmla="*/ 2469698 h 2993922"/>
              <a:gd name="connsiteX319" fmla="*/ 7445059 w 8938307"/>
              <a:gd name="connsiteY319" fmla="*/ 2474992 h 2993922"/>
              <a:gd name="connsiteX320" fmla="*/ 7445059 w 8938307"/>
              <a:gd name="connsiteY320" fmla="*/ 2485583 h 2993922"/>
              <a:gd name="connsiteX321" fmla="*/ 7439764 w 8938307"/>
              <a:gd name="connsiteY321" fmla="*/ 2474992 h 2993922"/>
              <a:gd name="connsiteX322" fmla="*/ 7443736 w 8938307"/>
              <a:gd name="connsiteY322" fmla="*/ 2469698 h 2993922"/>
              <a:gd name="connsiteX323" fmla="*/ 7111462 w 8938307"/>
              <a:gd name="connsiteY323" fmla="*/ 2469698 h 2993922"/>
              <a:gd name="connsiteX324" fmla="*/ 7120728 w 8938307"/>
              <a:gd name="connsiteY324" fmla="*/ 2476317 h 2993922"/>
              <a:gd name="connsiteX325" fmla="*/ 7137937 w 8938307"/>
              <a:gd name="connsiteY325" fmla="*/ 2485583 h 2993922"/>
              <a:gd name="connsiteX326" fmla="*/ 7122052 w 8938307"/>
              <a:gd name="connsiteY326" fmla="*/ 2485583 h 2993922"/>
              <a:gd name="connsiteX327" fmla="*/ 7116756 w 8938307"/>
              <a:gd name="connsiteY327" fmla="*/ 2474992 h 2993922"/>
              <a:gd name="connsiteX328" fmla="*/ 6947310 w 8938307"/>
              <a:gd name="connsiteY328" fmla="*/ 2464402 h 2993922"/>
              <a:gd name="connsiteX329" fmla="*/ 6957900 w 8938307"/>
              <a:gd name="connsiteY329" fmla="*/ 2464402 h 2993922"/>
              <a:gd name="connsiteX330" fmla="*/ 6952604 w 8938307"/>
              <a:gd name="connsiteY330" fmla="*/ 2474992 h 2993922"/>
              <a:gd name="connsiteX331" fmla="*/ 6947310 w 8938307"/>
              <a:gd name="connsiteY331" fmla="*/ 2464402 h 2993922"/>
              <a:gd name="connsiteX332" fmla="*/ 6364836 w 8938307"/>
              <a:gd name="connsiteY332" fmla="*/ 2464402 h 2993922"/>
              <a:gd name="connsiteX333" fmla="*/ 6343656 w 8938307"/>
              <a:gd name="connsiteY333" fmla="*/ 2474992 h 2993922"/>
              <a:gd name="connsiteX334" fmla="*/ 6364836 w 8938307"/>
              <a:gd name="connsiteY334" fmla="*/ 2474992 h 2993922"/>
              <a:gd name="connsiteX335" fmla="*/ 6386018 w 8938307"/>
              <a:gd name="connsiteY335" fmla="*/ 2485583 h 2993922"/>
              <a:gd name="connsiteX336" fmla="*/ 6380723 w 8938307"/>
              <a:gd name="connsiteY336" fmla="*/ 2496173 h 2993922"/>
              <a:gd name="connsiteX337" fmla="*/ 6396608 w 8938307"/>
              <a:gd name="connsiteY337" fmla="*/ 2496173 h 2993922"/>
              <a:gd name="connsiteX338" fmla="*/ 6396608 w 8938307"/>
              <a:gd name="connsiteY338" fmla="*/ 2474992 h 2993922"/>
              <a:gd name="connsiteX339" fmla="*/ 6386018 w 8938307"/>
              <a:gd name="connsiteY339" fmla="*/ 2474992 h 2993922"/>
              <a:gd name="connsiteX340" fmla="*/ 6248342 w 8938307"/>
              <a:gd name="connsiteY340" fmla="*/ 2464402 h 2993922"/>
              <a:gd name="connsiteX341" fmla="*/ 6248342 w 8938307"/>
              <a:gd name="connsiteY341" fmla="*/ 2474992 h 2993922"/>
              <a:gd name="connsiteX342" fmla="*/ 6237752 w 8938307"/>
              <a:gd name="connsiteY342" fmla="*/ 2474992 h 2993922"/>
              <a:gd name="connsiteX343" fmla="*/ 6785806 w 8938307"/>
              <a:gd name="connsiteY343" fmla="*/ 2459106 h 2993922"/>
              <a:gd name="connsiteX344" fmla="*/ 6788454 w 8938307"/>
              <a:gd name="connsiteY344" fmla="*/ 2464402 h 2993922"/>
              <a:gd name="connsiteX345" fmla="*/ 6777862 w 8938307"/>
              <a:gd name="connsiteY345" fmla="*/ 2464402 h 2993922"/>
              <a:gd name="connsiteX346" fmla="*/ 6785806 w 8938307"/>
              <a:gd name="connsiteY346" fmla="*/ 2459106 h 2993922"/>
              <a:gd name="connsiteX347" fmla="*/ 6513102 w 8938307"/>
              <a:gd name="connsiteY347" fmla="*/ 2453812 h 2993922"/>
              <a:gd name="connsiteX348" fmla="*/ 6555464 w 8938307"/>
              <a:gd name="connsiteY348" fmla="*/ 2464402 h 2993922"/>
              <a:gd name="connsiteX349" fmla="*/ 6534284 w 8938307"/>
              <a:gd name="connsiteY349" fmla="*/ 2464402 h 2993922"/>
              <a:gd name="connsiteX350" fmla="*/ 6513102 w 8938307"/>
              <a:gd name="connsiteY350" fmla="*/ 2453812 h 2993922"/>
              <a:gd name="connsiteX351" fmla="*/ 6025943 w 8938307"/>
              <a:gd name="connsiteY351" fmla="*/ 2453812 h 2993922"/>
              <a:gd name="connsiteX352" fmla="*/ 6036534 w 8938307"/>
              <a:gd name="connsiteY352" fmla="*/ 2453812 h 2993922"/>
              <a:gd name="connsiteX353" fmla="*/ 6068305 w 8938307"/>
              <a:gd name="connsiteY353" fmla="*/ 2464402 h 2993922"/>
              <a:gd name="connsiteX354" fmla="*/ 6036534 w 8938307"/>
              <a:gd name="connsiteY354" fmla="*/ 2464402 h 2993922"/>
              <a:gd name="connsiteX355" fmla="*/ 7701876 w 8938307"/>
              <a:gd name="connsiteY355" fmla="*/ 2436602 h 2993922"/>
              <a:gd name="connsiteX356" fmla="*/ 7709820 w 8938307"/>
              <a:gd name="connsiteY356" fmla="*/ 2437927 h 2993922"/>
              <a:gd name="connsiteX357" fmla="*/ 7752182 w 8938307"/>
              <a:gd name="connsiteY357" fmla="*/ 2443221 h 2993922"/>
              <a:gd name="connsiteX358" fmla="*/ 7794542 w 8938307"/>
              <a:gd name="connsiteY358" fmla="*/ 2453812 h 2993922"/>
              <a:gd name="connsiteX359" fmla="*/ 7783952 w 8938307"/>
              <a:gd name="connsiteY359" fmla="*/ 2464402 h 2993922"/>
              <a:gd name="connsiteX360" fmla="*/ 7741590 w 8938307"/>
              <a:gd name="connsiteY360" fmla="*/ 2453812 h 2993922"/>
              <a:gd name="connsiteX361" fmla="*/ 7699230 w 8938307"/>
              <a:gd name="connsiteY361" fmla="*/ 2443221 h 2993922"/>
              <a:gd name="connsiteX362" fmla="*/ 7701876 w 8938307"/>
              <a:gd name="connsiteY362" fmla="*/ 2436602 h 2993922"/>
              <a:gd name="connsiteX363" fmla="*/ 7286203 w 8938307"/>
              <a:gd name="connsiteY363" fmla="*/ 2432631 h 2993922"/>
              <a:gd name="connsiteX364" fmla="*/ 7307384 w 8938307"/>
              <a:gd name="connsiteY364" fmla="*/ 2432631 h 2993922"/>
              <a:gd name="connsiteX365" fmla="*/ 7307384 w 8938307"/>
              <a:gd name="connsiteY365" fmla="*/ 2443221 h 2993922"/>
              <a:gd name="connsiteX366" fmla="*/ 7291498 w 8938307"/>
              <a:gd name="connsiteY366" fmla="*/ 2443221 h 2993922"/>
              <a:gd name="connsiteX367" fmla="*/ 7286203 w 8938307"/>
              <a:gd name="connsiteY367" fmla="*/ 2432631 h 2993922"/>
              <a:gd name="connsiteX368" fmla="*/ 7116756 w 8938307"/>
              <a:gd name="connsiteY368" fmla="*/ 2432631 h 2993922"/>
              <a:gd name="connsiteX369" fmla="*/ 7127347 w 8938307"/>
              <a:gd name="connsiteY369" fmla="*/ 2443221 h 2993922"/>
              <a:gd name="connsiteX370" fmla="*/ 7116756 w 8938307"/>
              <a:gd name="connsiteY370" fmla="*/ 2443221 h 2993922"/>
              <a:gd name="connsiteX371" fmla="*/ 7106166 w 8938307"/>
              <a:gd name="connsiteY371" fmla="*/ 2443221 h 2993922"/>
              <a:gd name="connsiteX372" fmla="*/ 7116756 w 8938307"/>
              <a:gd name="connsiteY372" fmla="*/ 2432631 h 2993922"/>
              <a:gd name="connsiteX373" fmla="*/ 5920039 w 8938307"/>
              <a:gd name="connsiteY373" fmla="*/ 2432631 h 2993922"/>
              <a:gd name="connsiteX374" fmla="*/ 5930630 w 8938307"/>
              <a:gd name="connsiteY374" fmla="*/ 2432631 h 2993922"/>
              <a:gd name="connsiteX375" fmla="*/ 6015353 w 8938307"/>
              <a:gd name="connsiteY375" fmla="*/ 2453812 h 2993922"/>
              <a:gd name="connsiteX376" fmla="*/ 5994172 w 8938307"/>
              <a:gd name="connsiteY376" fmla="*/ 2453812 h 2993922"/>
              <a:gd name="connsiteX377" fmla="*/ 5951812 w 8938307"/>
              <a:gd name="connsiteY377" fmla="*/ 2443221 h 2993922"/>
              <a:gd name="connsiteX378" fmla="*/ 5930630 w 8938307"/>
              <a:gd name="connsiteY378" fmla="*/ 2437927 h 2993922"/>
              <a:gd name="connsiteX379" fmla="*/ 5920039 w 8938307"/>
              <a:gd name="connsiteY379" fmla="*/ 2432631 h 2993922"/>
              <a:gd name="connsiteX380" fmla="*/ 6354246 w 8938307"/>
              <a:gd name="connsiteY380" fmla="*/ 2422040 h 2993922"/>
              <a:gd name="connsiteX381" fmla="*/ 6364836 w 8938307"/>
              <a:gd name="connsiteY381" fmla="*/ 2432631 h 2993922"/>
              <a:gd name="connsiteX382" fmla="*/ 6364836 w 8938307"/>
              <a:gd name="connsiteY382" fmla="*/ 2437927 h 2993922"/>
              <a:gd name="connsiteX383" fmla="*/ 6375428 w 8938307"/>
              <a:gd name="connsiteY383" fmla="*/ 2443221 h 2993922"/>
              <a:gd name="connsiteX384" fmla="*/ 6386018 w 8938307"/>
              <a:gd name="connsiteY384" fmla="*/ 2453812 h 2993922"/>
              <a:gd name="connsiteX385" fmla="*/ 6449560 w 8938307"/>
              <a:gd name="connsiteY385" fmla="*/ 2474992 h 2993922"/>
              <a:gd name="connsiteX386" fmla="*/ 6460150 w 8938307"/>
              <a:gd name="connsiteY386" fmla="*/ 2485583 h 2993922"/>
              <a:gd name="connsiteX387" fmla="*/ 6481332 w 8938307"/>
              <a:gd name="connsiteY387" fmla="*/ 2485583 h 2993922"/>
              <a:gd name="connsiteX388" fmla="*/ 6534284 w 8938307"/>
              <a:gd name="connsiteY388" fmla="*/ 2496173 h 2993922"/>
              <a:gd name="connsiteX389" fmla="*/ 6587236 w 8938307"/>
              <a:gd name="connsiteY389" fmla="*/ 2506764 h 2993922"/>
              <a:gd name="connsiteX390" fmla="*/ 6608416 w 8938307"/>
              <a:gd name="connsiteY390" fmla="*/ 2517354 h 2993922"/>
              <a:gd name="connsiteX391" fmla="*/ 6619006 w 8938307"/>
              <a:gd name="connsiteY391" fmla="*/ 2517354 h 2993922"/>
              <a:gd name="connsiteX392" fmla="*/ 6640188 w 8938307"/>
              <a:gd name="connsiteY392" fmla="*/ 2527944 h 2993922"/>
              <a:gd name="connsiteX393" fmla="*/ 6650778 w 8938307"/>
              <a:gd name="connsiteY393" fmla="*/ 2538535 h 2993922"/>
              <a:gd name="connsiteX394" fmla="*/ 6640188 w 8938307"/>
              <a:gd name="connsiteY394" fmla="*/ 2538535 h 2993922"/>
              <a:gd name="connsiteX395" fmla="*/ 6629598 w 8938307"/>
              <a:gd name="connsiteY395" fmla="*/ 2538535 h 2993922"/>
              <a:gd name="connsiteX396" fmla="*/ 6619006 w 8938307"/>
              <a:gd name="connsiteY396" fmla="*/ 2538535 h 2993922"/>
              <a:gd name="connsiteX397" fmla="*/ 6624302 w 8938307"/>
              <a:gd name="connsiteY397" fmla="*/ 2554421 h 2993922"/>
              <a:gd name="connsiteX398" fmla="*/ 6613711 w 8938307"/>
              <a:gd name="connsiteY398" fmla="*/ 2559716 h 2993922"/>
              <a:gd name="connsiteX399" fmla="*/ 6608416 w 8938307"/>
              <a:gd name="connsiteY399" fmla="*/ 2549125 h 2993922"/>
              <a:gd name="connsiteX400" fmla="*/ 6576646 w 8938307"/>
              <a:gd name="connsiteY400" fmla="*/ 2538535 h 2993922"/>
              <a:gd name="connsiteX401" fmla="*/ 6513102 w 8938307"/>
              <a:gd name="connsiteY401" fmla="*/ 2517354 h 2993922"/>
              <a:gd name="connsiteX402" fmla="*/ 6460150 w 8938307"/>
              <a:gd name="connsiteY402" fmla="*/ 2506764 h 2993922"/>
              <a:gd name="connsiteX403" fmla="*/ 6454855 w 8938307"/>
              <a:gd name="connsiteY403" fmla="*/ 2496173 h 2993922"/>
              <a:gd name="connsiteX404" fmla="*/ 6449560 w 8938307"/>
              <a:gd name="connsiteY404" fmla="*/ 2480287 h 2993922"/>
              <a:gd name="connsiteX405" fmla="*/ 6438970 w 8938307"/>
              <a:gd name="connsiteY405" fmla="*/ 2474992 h 2993922"/>
              <a:gd name="connsiteX406" fmla="*/ 6433675 w 8938307"/>
              <a:gd name="connsiteY406" fmla="*/ 2485583 h 2993922"/>
              <a:gd name="connsiteX407" fmla="*/ 6423084 w 8938307"/>
              <a:gd name="connsiteY407" fmla="*/ 2501469 h 2993922"/>
              <a:gd name="connsiteX408" fmla="*/ 6407198 w 8938307"/>
              <a:gd name="connsiteY408" fmla="*/ 2506764 h 2993922"/>
              <a:gd name="connsiteX409" fmla="*/ 6396608 w 8938307"/>
              <a:gd name="connsiteY409" fmla="*/ 2517354 h 2993922"/>
              <a:gd name="connsiteX410" fmla="*/ 6375428 w 8938307"/>
              <a:gd name="connsiteY410" fmla="*/ 2517354 h 2993922"/>
              <a:gd name="connsiteX411" fmla="*/ 6364836 w 8938307"/>
              <a:gd name="connsiteY411" fmla="*/ 2517354 h 2993922"/>
              <a:gd name="connsiteX412" fmla="*/ 6359542 w 8938307"/>
              <a:gd name="connsiteY412" fmla="*/ 2512058 h 2993922"/>
              <a:gd name="connsiteX413" fmla="*/ 6354246 w 8938307"/>
              <a:gd name="connsiteY413" fmla="*/ 2506764 h 2993922"/>
              <a:gd name="connsiteX414" fmla="*/ 6348950 w 8938307"/>
              <a:gd name="connsiteY414" fmla="*/ 2496173 h 2993922"/>
              <a:gd name="connsiteX415" fmla="*/ 6343656 w 8938307"/>
              <a:gd name="connsiteY415" fmla="*/ 2496173 h 2993922"/>
              <a:gd name="connsiteX416" fmla="*/ 6333066 w 8938307"/>
              <a:gd name="connsiteY416" fmla="*/ 2485583 h 2993922"/>
              <a:gd name="connsiteX417" fmla="*/ 6333066 w 8938307"/>
              <a:gd name="connsiteY417" fmla="*/ 2464402 h 2993922"/>
              <a:gd name="connsiteX418" fmla="*/ 6301294 w 8938307"/>
              <a:gd name="connsiteY418" fmla="*/ 2443221 h 2993922"/>
              <a:gd name="connsiteX419" fmla="*/ 6280114 w 8938307"/>
              <a:gd name="connsiteY419" fmla="*/ 2432631 h 2993922"/>
              <a:gd name="connsiteX420" fmla="*/ 6285409 w 8938307"/>
              <a:gd name="connsiteY420" fmla="*/ 2432631 h 2993922"/>
              <a:gd name="connsiteX421" fmla="*/ 6290704 w 8938307"/>
              <a:gd name="connsiteY421" fmla="*/ 2432631 h 2993922"/>
              <a:gd name="connsiteX422" fmla="*/ 6333066 w 8938307"/>
              <a:gd name="connsiteY422" fmla="*/ 2432631 h 2993922"/>
              <a:gd name="connsiteX423" fmla="*/ 6333066 w 8938307"/>
              <a:gd name="connsiteY423" fmla="*/ 2416746 h 2993922"/>
              <a:gd name="connsiteX424" fmla="*/ 6343656 w 8938307"/>
              <a:gd name="connsiteY424" fmla="*/ 2422040 h 2993922"/>
              <a:gd name="connsiteX425" fmla="*/ 6333066 w 8938307"/>
              <a:gd name="connsiteY425" fmla="*/ 2422040 h 2993922"/>
              <a:gd name="connsiteX426" fmla="*/ 6322476 w 8938307"/>
              <a:gd name="connsiteY426" fmla="*/ 2422040 h 2993922"/>
              <a:gd name="connsiteX427" fmla="*/ 6333066 w 8938307"/>
              <a:gd name="connsiteY427" fmla="*/ 2416746 h 2993922"/>
              <a:gd name="connsiteX428" fmla="*/ 6926129 w 8938307"/>
              <a:gd name="connsiteY428" fmla="*/ 2411450 h 2993922"/>
              <a:gd name="connsiteX429" fmla="*/ 6957900 w 8938307"/>
              <a:gd name="connsiteY429" fmla="*/ 2416746 h 2993922"/>
              <a:gd name="connsiteX430" fmla="*/ 6989670 w 8938307"/>
              <a:gd name="connsiteY430" fmla="*/ 2422040 h 2993922"/>
              <a:gd name="connsiteX431" fmla="*/ 6957900 w 8938307"/>
              <a:gd name="connsiteY431" fmla="*/ 2422040 h 2993922"/>
              <a:gd name="connsiteX432" fmla="*/ 6936718 w 8938307"/>
              <a:gd name="connsiteY432" fmla="*/ 2422040 h 2993922"/>
              <a:gd name="connsiteX433" fmla="*/ 6724910 w 8938307"/>
              <a:gd name="connsiteY433" fmla="*/ 2411450 h 2993922"/>
              <a:gd name="connsiteX434" fmla="*/ 6730206 w 8938307"/>
              <a:gd name="connsiteY434" fmla="*/ 2422040 h 2993922"/>
              <a:gd name="connsiteX435" fmla="*/ 6735502 w 8938307"/>
              <a:gd name="connsiteY435" fmla="*/ 2422040 h 2993922"/>
              <a:gd name="connsiteX436" fmla="*/ 6730206 w 8938307"/>
              <a:gd name="connsiteY436" fmla="*/ 2432631 h 2993922"/>
              <a:gd name="connsiteX437" fmla="*/ 6724910 w 8938307"/>
              <a:gd name="connsiteY437" fmla="*/ 2432631 h 2993922"/>
              <a:gd name="connsiteX438" fmla="*/ 6724910 w 8938307"/>
              <a:gd name="connsiteY438" fmla="*/ 2422040 h 2993922"/>
              <a:gd name="connsiteX439" fmla="*/ 6068305 w 8938307"/>
              <a:gd name="connsiteY439" fmla="*/ 2411450 h 2993922"/>
              <a:gd name="connsiteX440" fmla="*/ 6084190 w 8938307"/>
              <a:gd name="connsiteY440" fmla="*/ 2411450 h 2993922"/>
              <a:gd name="connsiteX441" fmla="*/ 6110668 w 8938307"/>
              <a:gd name="connsiteY441" fmla="*/ 2411450 h 2993922"/>
              <a:gd name="connsiteX442" fmla="*/ 6142438 w 8938307"/>
              <a:gd name="connsiteY442" fmla="*/ 2422040 h 2993922"/>
              <a:gd name="connsiteX443" fmla="*/ 6078895 w 8938307"/>
              <a:gd name="connsiteY443" fmla="*/ 2422040 h 2993922"/>
              <a:gd name="connsiteX444" fmla="*/ 5644689 w 8938307"/>
              <a:gd name="connsiteY444" fmla="*/ 2411450 h 2993922"/>
              <a:gd name="connsiteX445" fmla="*/ 5655279 w 8938307"/>
              <a:gd name="connsiteY445" fmla="*/ 2422040 h 2993922"/>
              <a:gd name="connsiteX446" fmla="*/ 5649984 w 8938307"/>
              <a:gd name="connsiteY446" fmla="*/ 2427335 h 2993922"/>
              <a:gd name="connsiteX447" fmla="*/ 5634099 w 8938307"/>
              <a:gd name="connsiteY447" fmla="*/ 2422040 h 2993922"/>
              <a:gd name="connsiteX448" fmla="*/ 7193536 w 8938307"/>
              <a:gd name="connsiteY448" fmla="*/ 2406154 h 2993922"/>
              <a:gd name="connsiteX449" fmla="*/ 7201480 w 8938307"/>
              <a:gd name="connsiteY449" fmla="*/ 2411450 h 2993922"/>
              <a:gd name="connsiteX450" fmla="*/ 7190889 w 8938307"/>
              <a:gd name="connsiteY450" fmla="*/ 2411450 h 2993922"/>
              <a:gd name="connsiteX451" fmla="*/ 7193536 w 8938307"/>
              <a:gd name="connsiteY451" fmla="*/ 2406154 h 2993922"/>
              <a:gd name="connsiteX452" fmla="*/ 6796396 w 8938307"/>
              <a:gd name="connsiteY452" fmla="*/ 2406154 h 2993922"/>
              <a:gd name="connsiteX453" fmla="*/ 6799044 w 8938307"/>
              <a:gd name="connsiteY453" fmla="*/ 2411450 h 2993922"/>
              <a:gd name="connsiteX454" fmla="*/ 6788454 w 8938307"/>
              <a:gd name="connsiteY454" fmla="*/ 2411450 h 2993922"/>
              <a:gd name="connsiteX455" fmla="*/ 6796396 w 8938307"/>
              <a:gd name="connsiteY455" fmla="*/ 2406154 h 2993922"/>
              <a:gd name="connsiteX456" fmla="*/ 6904948 w 8938307"/>
              <a:gd name="connsiteY456" fmla="*/ 2400860 h 2993922"/>
              <a:gd name="connsiteX457" fmla="*/ 6904948 w 8938307"/>
              <a:gd name="connsiteY457" fmla="*/ 2411450 h 2993922"/>
              <a:gd name="connsiteX458" fmla="*/ 6883766 w 8938307"/>
              <a:gd name="connsiteY458" fmla="*/ 2411450 h 2993922"/>
              <a:gd name="connsiteX459" fmla="*/ 6904948 w 8938307"/>
              <a:gd name="connsiteY459" fmla="*/ 2400860 h 2993922"/>
              <a:gd name="connsiteX460" fmla="*/ 6269524 w 8938307"/>
              <a:gd name="connsiteY460" fmla="*/ 2400860 h 2993922"/>
              <a:gd name="connsiteX461" fmla="*/ 6280114 w 8938307"/>
              <a:gd name="connsiteY461" fmla="*/ 2406154 h 2993922"/>
              <a:gd name="connsiteX462" fmla="*/ 6269524 w 8938307"/>
              <a:gd name="connsiteY462" fmla="*/ 2411450 h 2993922"/>
              <a:gd name="connsiteX463" fmla="*/ 6269524 w 8938307"/>
              <a:gd name="connsiteY463" fmla="*/ 2400860 h 2993922"/>
              <a:gd name="connsiteX464" fmla="*/ 6243046 w 8938307"/>
              <a:gd name="connsiteY464" fmla="*/ 2400860 h 2993922"/>
              <a:gd name="connsiteX465" fmla="*/ 6253638 w 8938307"/>
              <a:gd name="connsiteY465" fmla="*/ 2400860 h 2993922"/>
              <a:gd name="connsiteX466" fmla="*/ 6248342 w 8938307"/>
              <a:gd name="connsiteY466" fmla="*/ 2411450 h 2993922"/>
              <a:gd name="connsiteX467" fmla="*/ 6237752 w 8938307"/>
              <a:gd name="connsiteY467" fmla="*/ 2411450 h 2993922"/>
              <a:gd name="connsiteX468" fmla="*/ 6243046 w 8938307"/>
              <a:gd name="connsiteY468" fmla="*/ 2400860 h 2993922"/>
              <a:gd name="connsiteX469" fmla="*/ 6098752 w 8938307"/>
              <a:gd name="connsiteY469" fmla="*/ 2394241 h 2993922"/>
              <a:gd name="connsiteX470" fmla="*/ 6100076 w 8938307"/>
              <a:gd name="connsiteY470" fmla="*/ 2400860 h 2993922"/>
              <a:gd name="connsiteX471" fmla="*/ 6089486 w 8938307"/>
              <a:gd name="connsiteY471" fmla="*/ 2400860 h 2993922"/>
              <a:gd name="connsiteX472" fmla="*/ 6094782 w 8938307"/>
              <a:gd name="connsiteY472" fmla="*/ 2395565 h 2993922"/>
              <a:gd name="connsiteX473" fmla="*/ 6098752 w 8938307"/>
              <a:gd name="connsiteY473" fmla="*/ 2394241 h 2993922"/>
              <a:gd name="connsiteX474" fmla="*/ 6597826 w 8938307"/>
              <a:gd name="connsiteY474" fmla="*/ 2379679 h 2993922"/>
              <a:gd name="connsiteX475" fmla="*/ 6619006 w 8938307"/>
              <a:gd name="connsiteY475" fmla="*/ 2379679 h 2993922"/>
              <a:gd name="connsiteX476" fmla="*/ 6629598 w 8938307"/>
              <a:gd name="connsiteY476" fmla="*/ 2400860 h 2993922"/>
              <a:gd name="connsiteX477" fmla="*/ 6634892 w 8938307"/>
              <a:gd name="connsiteY477" fmla="*/ 2400860 h 2993922"/>
              <a:gd name="connsiteX478" fmla="*/ 6650778 w 8938307"/>
              <a:gd name="connsiteY478" fmla="*/ 2400860 h 2993922"/>
              <a:gd name="connsiteX479" fmla="*/ 6661368 w 8938307"/>
              <a:gd name="connsiteY479" fmla="*/ 2400860 h 2993922"/>
              <a:gd name="connsiteX480" fmla="*/ 6661368 w 8938307"/>
              <a:gd name="connsiteY480" fmla="*/ 2390269 h 2993922"/>
              <a:gd name="connsiteX481" fmla="*/ 6671958 w 8938307"/>
              <a:gd name="connsiteY481" fmla="*/ 2390269 h 2993922"/>
              <a:gd name="connsiteX482" fmla="*/ 6671958 w 8938307"/>
              <a:gd name="connsiteY482" fmla="*/ 2400860 h 2993922"/>
              <a:gd name="connsiteX483" fmla="*/ 6682550 w 8938307"/>
              <a:gd name="connsiteY483" fmla="*/ 2400860 h 2993922"/>
              <a:gd name="connsiteX484" fmla="*/ 6693140 w 8938307"/>
              <a:gd name="connsiteY484" fmla="*/ 2411450 h 2993922"/>
              <a:gd name="connsiteX485" fmla="*/ 6671958 w 8938307"/>
              <a:gd name="connsiteY485" fmla="*/ 2411450 h 2993922"/>
              <a:gd name="connsiteX486" fmla="*/ 6650778 w 8938307"/>
              <a:gd name="connsiteY486" fmla="*/ 2422040 h 2993922"/>
              <a:gd name="connsiteX487" fmla="*/ 6640188 w 8938307"/>
              <a:gd name="connsiteY487" fmla="*/ 2422040 h 2993922"/>
              <a:gd name="connsiteX488" fmla="*/ 6619006 w 8938307"/>
              <a:gd name="connsiteY488" fmla="*/ 2400860 h 2993922"/>
              <a:gd name="connsiteX489" fmla="*/ 6608416 w 8938307"/>
              <a:gd name="connsiteY489" fmla="*/ 2384973 h 2993922"/>
              <a:gd name="connsiteX490" fmla="*/ 6597826 w 8938307"/>
              <a:gd name="connsiteY490" fmla="*/ 2379679 h 2993922"/>
              <a:gd name="connsiteX491" fmla="*/ 6153028 w 8938307"/>
              <a:gd name="connsiteY491" fmla="*/ 2379679 h 2993922"/>
              <a:gd name="connsiteX492" fmla="*/ 6195390 w 8938307"/>
              <a:gd name="connsiteY492" fmla="*/ 2390269 h 2993922"/>
              <a:gd name="connsiteX493" fmla="*/ 6237752 w 8938307"/>
              <a:gd name="connsiteY493" fmla="*/ 2400860 h 2993922"/>
              <a:gd name="connsiteX494" fmla="*/ 6205980 w 8938307"/>
              <a:gd name="connsiteY494" fmla="*/ 2400860 h 2993922"/>
              <a:gd name="connsiteX495" fmla="*/ 6184800 w 8938307"/>
              <a:gd name="connsiteY495" fmla="*/ 2400860 h 2993922"/>
              <a:gd name="connsiteX496" fmla="*/ 6163620 w 8938307"/>
              <a:gd name="connsiteY496" fmla="*/ 2400860 h 2993922"/>
              <a:gd name="connsiteX497" fmla="*/ 6163620 w 8938307"/>
              <a:gd name="connsiteY497" fmla="*/ 2395565 h 2993922"/>
              <a:gd name="connsiteX498" fmla="*/ 6153028 w 8938307"/>
              <a:gd name="connsiteY498" fmla="*/ 2390269 h 2993922"/>
              <a:gd name="connsiteX499" fmla="*/ 6791101 w 8938307"/>
              <a:gd name="connsiteY499" fmla="*/ 2374383 h 2993922"/>
              <a:gd name="connsiteX500" fmla="*/ 6788454 w 8938307"/>
              <a:gd name="connsiteY500" fmla="*/ 2379679 h 2993922"/>
              <a:gd name="connsiteX501" fmla="*/ 6799044 w 8938307"/>
              <a:gd name="connsiteY501" fmla="*/ 2379679 h 2993922"/>
              <a:gd name="connsiteX502" fmla="*/ 6791101 w 8938307"/>
              <a:gd name="connsiteY502" fmla="*/ 2374383 h 2993922"/>
              <a:gd name="connsiteX503" fmla="*/ 7635686 w 8938307"/>
              <a:gd name="connsiteY503" fmla="*/ 2369088 h 2993922"/>
              <a:gd name="connsiteX504" fmla="*/ 7646278 w 8938307"/>
              <a:gd name="connsiteY504" fmla="*/ 2379679 h 2993922"/>
              <a:gd name="connsiteX505" fmla="*/ 7638334 w 8938307"/>
              <a:gd name="connsiteY505" fmla="*/ 2379679 h 2993922"/>
              <a:gd name="connsiteX506" fmla="*/ 7625096 w 8938307"/>
              <a:gd name="connsiteY506" fmla="*/ 2379679 h 2993922"/>
              <a:gd name="connsiteX507" fmla="*/ 7630390 w 8938307"/>
              <a:gd name="connsiteY507" fmla="*/ 2374383 h 2993922"/>
              <a:gd name="connsiteX508" fmla="*/ 7635686 w 8938307"/>
              <a:gd name="connsiteY508" fmla="*/ 2369088 h 2993922"/>
              <a:gd name="connsiteX509" fmla="*/ 7540374 w 8938307"/>
              <a:gd name="connsiteY509" fmla="*/ 2369088 h 2993922"/>
              <a:gd name="connsiteX510" fmla="*/ 7540374 w 8938307"/>
              <a:gd name="connsiteY510" fmla="*/ 2379679 h 2993922"/>
              <a:gd name="connsiteX511" fmla="*/ 7529782 w 8938307"/>
              <a:gd name="connsiteY511" fmla="*/ 2379679 h 2993922"/>
              <a:gd name="connsiteX512" fmla="*/ 7540374 w 8938307"/>
              <a:gd name="connsiteY512" fmla="*/ 2369088 h 2993922"/>
              <a:gd name="connsiteX513" fmla="*/ 7487420 w 8938307"/>
              <a:gd name="connsiteY513" fmla="*/ 2369088 h 2993922"/>
              <a:gd name="connsiteX514" fmla="*/ 7498011 w 8938307"/>
              <a:gd name="connsiteY514" fmla="*/ 2369088 h 2993922"/>
              <a:gd name="connsiteX515" fmla="*/ 7508601 w 8938307"/>
              <a:gd name="connsiteY515" fmla="*/ 2369088 h 2993922"/>
              <a:gd name="connsiteX516" fmla="*/ 7498011 w 8938307"/>
              <a:gd name="connsiteY516" fmla="*/ 2379679 h 2993922"/>
              <a:gd name="connsiteX517" fmla="*/ 7487420 w 8938307"/>
              <a:gd name="connsiteY517" fmla="*/ 2379679 h 2993922"/>
              <a:gd name="connsiteX518" fmla="*/ 7487420 w 8938307"/>
              <a:gd name="connsiteY518" fmla="*/ 2369088 h 2993922"/>
              <a:gd name="connsiteX519" fmla="*/ 5930630 w 8938307"/>
              <a:gd name="connsiteY519" fmla="*/ 2369088 h 2993922"/>
              <a:gd name="connsiteX520" fmla="*/ 5951812 w 8938307"/>
              <a:gd name="connsiteY520" fmla="*/ 2369088 h 2993922"/>
              <a:gd name="connsiteX521" fmla="*/ 5951812 w 8938307"/>
              <a:gd name="connsiteY521" fmla="*/ 2379679 h 2993922"/>
              <a:gd name="connsiteX522" fmla="*/ 5930630 w 8938307"/>
              <a:gd name="connsiteY522" fmla="*/ 2369088 h 2993922"/>
              <a:gd name="connsiteX523" fmla="*/ 5761183 w 8938307"/>
              <a:gd name="connsiteY523" fmla="*/ 2369088 h 2993922"/>
              <a:gd name="connsiteX524" fmla="*/ 5782364 w 8938307"/>
              <a:gd name="connsiteY524" fmla="*/ 2369088 h 2993922"/>
              <a:gd name="connsiteX525" fmla="*/ 5803545 w 8938307"/>
              <a:gd name="connsiteY525" fmla="*/ 2379679 h 2993922"/>
              <a:gd name="connsiteX526" fmla="*/ 5798250 w 8938307"/>
              <a:gd name="connsiteY526" fmla="*/ 2384973 h 2993922"/>
              <a:gd name="connsiteX527" fmla="*/ 5787660 w 8938307"/>
              <a:gd name="connsiteY527" fmla="*/ 2384973 h 2993922"/>
              <a:gd name="connsiteX528" fmla="*/ 5771774 w 8938307"/>
              <a:gd name="connsiteY528" fmla="*/ 2379679 h 2993922"/>
              <a:gd name="connsiteX529" fmla="*/ 5655279 w 8938307"/>
              <a:gd name="connsiteY529" fmla="*/ 2369088 h 2993922"/>
              <a:gd name="connsiteX530" fmla="*/ 5676460 w 8938307"/>
              <a:gd name="connsiteY530" fmla="*/ 2379679 h 2993922"/>
              <a:gd name="connsiteX531" fmla="*/ 5676460 w 8938307"/>
              <a:gd name="connsiteY531" fmla="*/ 2390269 h 2993922"/>
              <a:gd name="connsiteX532" fmla="*/ 5655279 w 8938307"/>
              <a:gd name="connsiteY532" fmla="*/ 2390269 h 2993922"/>
              <a:gd name="connsiteX533" fmla="*/ 5644689 w 8938307"/>
              <a:gd name="connsiteY533" fmla="*/ 2390269 h 2993922"/>
              <a:gd name="connsiteX534" fmla="*/ 5655279 w 8938307"/>
              <a:gd name="connsiteY534" fmla="*/ 2379679 h 2993922"/>
              <a:gd name="connsiteX535" fmla="*/ 5655279 w 8938307"/>
              <a:gd name="connsiteY535" fmla="*/ 2369088 h 2993922"/>
              <a:gd name="connsiteX536" fmla="*/ 5591737 w 8938307"/>
              <a:gd name="connsiteY536" fmla="*/ 2369088 h 2993922"/>
              <a:gd name="connsiteX537" fmla="*/ 5612918 w 8938307"/>
              <a:gd name="connsiteY537" fmla="*/ 2369088 h 2993922"/>
              <a:gd name="connsiteX538" fmla="*/ 5602327 w 8938307"/>
              <a:gd name="connsiteY538" fmla="*/ 2379679 h 2993922"/>
              <a:gd name="connsiteX539" fmla="*/ 7400050 w 8938307"/>
              <a:gd name="connsiteY539" fmla="*/ 2363793 h 2993922"/>
              <a:gd name="connsiteX540" fmla="*/ 7402697 w 8938307"/>
              <a:gd name="connsiteY540" fmla="*/ 2369088 h 2993922"/>
              <a:gd name="connsiteX541" fmla="*/ 7392107 w 8938307"/>
              <a:gd name="connsiteY541" fmla="*/ 2369088 h 2993922"/>
              <a:gd name="connsiteX542" fmla="*/ 7400050 w 8938307"/>
              <a:gd name="connsiteY542" fmla="*/ 2363793 h 2993922"/>
              <a:gd name="connsiteX543" fmla="*/ 7095574 w 8938307"/>
              <a:gd name="connsiteY543" fmla="*/ 2358498 h 2993922"/>
              <a:gd name="connsiteX544" fmla="*/ 7106166 w 8938307"/>
              <a:gd name="connsiteY544" fmla="*/ 2358498 h 2993922"/>
              <a:gd name="connsiteX545" fmla="*/ 7116756 w 8938307"/>
              <a:gd name="connsiteY545" fmla="*/ 2358498 h 2993922"/>
              <a:gd name="connsiteX546" fmla="*/ 7106166 w 8938307"/>
              <a:gd name="connsiteY546" fmla="*/ 2369088 h 2993922"/>
              <a:gd name="connsiteX547" fmla="*/ 6184800 w 8938307"/>
              <a:gd name="connsiteY547" fmla="*/ 2358498 h 2993922"/>
              <a:gd name="connsiteX548" fmla="*/ 6195390 w 8938307"/>
              <a:gd name="connsiteY548" fmla="*/ 2358498 h 2993922"/>
              <a:gd name="connsiteX549" fmla="*/ 6195390 w 8938307"/>
              <a:gd name="connsiteY549" fmla="*/ 2363793 h 2993922"/>
              <a:gd name="connsiteX550" fmla="*/ 6195390 w 8938307"/>
              <a:gd name="connsiteY550" fmla="*/ 2369088 h 2993922"/>
              <a:gd name="connsiteX551" fmla="*/ 6126553 w 8938307"/>
              <a:gd name="connsiteY551" fmla="*/ 2358498 h 2993922"/>
              <a:gd name="connsiteX552" fmla="*/ 6137142 w 8938307"/>
              <a:gd name="connsiteY552" fmla="*/ 2369088 h 2993922"/>
              <a:gd name="connsiteX553" fmla="*/ 6121257 w 8938307"/>
              <a:gd name="connsiteY553" fmla="*/ 2379679 h 2993922"/>
              <a:gd name="connsiteX554" fmla="*/ 6100076 w 8938307"/>
              <a:gd name="connsiteY554" fmla="*/ 2369088 h 2993922"/>
              <a:gd name="connsiteX555" fmla="*/ 6110668 w 8938307"/>
              <a:gd name="connsiteY555" fmla="*/ 2369088 h 2993922"/>
              <a:gd name="connsiteX556" fmla="*/ 6121257 w 8938307"/>
              <a:gd name="connsiteY556" fmla="*/ 2369088 h 2993922"/>
              <a:gd name="connsiteX557" fmla="*/ 6126553 w 8938307"/>
              <a:gd name="connsiteY557" fmla="*/ 2358498 h 2993922"/>
              <a:gd name="connsiteX558" fmla="*/ 5475243 w 8938307"/>
              <a:gd name="connsiteY558" fmla="*/ 2358498 h 2993922"/>
              <a:gd name="connsiteX559" fmla="*/ 5485833 w 8938307"/>
              <a:gd name="connsiteY559" fmla="*/ 2358498 h 2993922"/>
              <a:gd name="connsiteX560" fmla="*/ 5507014 w 8938307"/>
              <a:gd name="connsiteY560" fmla="*/ 2369088 h 2993922"/>
              <a:gd name="connsiteX561" fmla="*/ 5538785 w 8938307"/>
              <a:gd name="connsiteY561" fmla="*/ 2379679 h 2993922"/>
              <a:gd name="connsiteX562" fmla="*/ 5559966 w 8938307"/>
              <a:gd name="connsiteY562" fmla="*/ 2379679 h 2993922"/>
              <a:gd name="connsiteX563" fmla="*/ 5581147 w 8938307"/>
              <a:gd name="connsiteY563" fmla="*/ 2379679 h 2993922"/>
              <a:gd name="connsiteX564" fmla="*/ 5517604 w 8938307"/>
              <a:gd name="connsiteY564" fmla="*/ 2390269 h 2993922"/>
              <a:gd name="connsiteX565" fmla="*/ 5496423 w 8938307"/>
              <a:gd name="connsiteY565" fmla="*/ 2379679 h 2993922"/>
              <a:gd name="connsiteX566" fmla="*/ 7892505 w 8938307"/>
              <a:gd name="connsiteY566" fmla="*/ 2353202 h 2993922"/>
              <a:gd name="connsiteX567" fmla="*/ 7911038 w 8938307"/>
              <a:gd name="connsiteY567" fmla="*/ 2358498 h 2993922"/>
              <a:gd name="connsiteX568" fmla="*/ 7932219 w 8938307"/>
              <a:gd name="connsiteY568" fmla="*/ 2369088 h 2993922"/>
              <a:gd name="connsiteX569" fmla="*/ 7953398 w 8938307"/>
              <a:gd name="connsiteY569" fmla="*/ 2379679 h 2993922"/>
              <a:gd name="connsiteX570" fmla="*/ 7963990 w 8938307"/>
              <a:gd name="connsiteY570" fmla="*/ 2379679 h 2993922"/>
              <a:gd name="connsiteX571" fmla="*/ 7953398 w 8938307"/>
              <a:gd name="connsiteY571" fmla="*/ 2390269 h 2993922"/>
              <a:gd name="connsiteX572" fmla="*/ 7963990 w 8938307"/>
              <a:gd name="connsiteY572" fmla="*/ 2395565 h 2993922"/>
              <a:gd name="connsiteX573" fmla="*/ 7985171 w 8938307"/>
              <a:gd name="connsiteY573" fmla="*/ 2400860 h 2993922"/>
              <a:gd name="connsiteX574" fmla="*/ 8069894 w 8938307"/>
              <a:gd name="connsiteY574" fmla="*/ 2443221 h 2993922"/>
              <a:gd name="connsiteX575" fmla="*/ 8175798 w 8938307"/>
              <a:gd name="connsiteY575" fmla="*/ 2485583 h 2993922"/>
              <a:gd name="connsiteX576" fmla="*/ 8223454 w 8938307"/>
              <a:gd name="connsiteY576" fmla="*/ 2517354 h 2993922"/>
              <a:gd name="connsiteX577" fmla="*/ 8249931 w 8938307"/>
              <a:gd name="connsiteY577" fmla="*/ 2538535 h 2993922"/>
              <a:gd name="connsiteX578" fmla="*/ 8255225 w 8938307"/>
              <a:gd name="connsiteY578" fmla="*/ 2549125 h 2993922"/>
              <a:gd name="connsiteX579" fmla="*/ 8260521 w 8938307"/>
              <a:gd name="connsiteY579" fmla="*/ 2559716 h 2993922"/>
              <a:gd name="connsiteX580" fmla="*/ 8249931 w 8938307"/>
              <a:gd name="connsiteY580" fmla="*/ 2559716 h 2993922"/>
              <a:gd name="connsiteX581" fmla="*/ 8228750 w 8938307"/>
              <a:gd name="connsiteY581" fmla="*/ 2549125 h 2993922"/>
              <a:gd name="connsiteX582" fmla="*/ 8212864 w 8938307"/>
              <a:gd name="connsiteY582" fmla="*/ 2554421 h 2993922"/>
              <a:gd name="connsiteX583" fmla="*/ 8207569 w 8938307"/>
              <a:gd name="connsiteY583" fmla="*/ 2543831 h 2993922"/>
              <a:gd name="connsiteX584" fmla="*/ 8186387 w 8938307"/>
              <a:gd name="connsiteY584" fmla="*/ 2522650 h 2993922"/>
              <a:gd name="connsiteX585" fmla="*/ 8154617 w 8938307"/>
              <a:gd name="connsiteY585" fmla="*/ 2517354 h 2993922"/>
              <a:gd name="connsiteX586" fmla="*/ 8165206 w 8938307"/>
              <a:gd name="connsiteY586" fmla="*/ 2527944 h 2993922"/>
              <a:gd name="connsiteX587" fmla="*/ 8112254 w 8938307"/>
              <a:gd name="connsiteY587" fmla="*/ 2485583 h 2993922"/>
              <a:gd name="connsiteX588" fmla="*/ 8048712 w 8938307"/>
              <a:gd name="connsiteY588" fmla="*/ 2453812 h 2993922"/>
              <a:gd name="connsiteX589" fmla="*/ 8016942 w 8938307"/>
              <a:gd name="connsiteY589" fmla="*/ 2432631 h 2993922"/>
              <a:gd name="connsiteX590" fmla="*/ 8001056 w 8938307"/>
              <a:gd name="connsiteY590" fmla="*/ 2427335 h 2993922"/>
              <a:gd name="connsiteX591" fmla="*/ 7990465 w 8938307"/>
              <a:gd name="connsiteY591" fmla="*/ 2422040 h 2993922"/>
              <a:gd name="connsiteX592" fmla="*/ 7974579 w 8938307"/>
              <a:gd name="connsiteY592" fmla="*/ 2422040 h 2993922"/>
              <a:gd name="connsiteX593" fmla="*/ 7963990 w 8938307"/>
              <a:gd name="connsiteY593" fmla="*/ 2411450 h 2993922"/>
              <a:gd name="connsiteX594" fmla="*/ 7953398 w 8938307"/>
              <a:gd name="connsiteY594" fmla="*/ 2411450 h 2993922"/>
              <a:gd name="connsiteX595" fmla="*/ 7942808 w 8938307"/>
              <a:gd name="connsiteY595" fmla="*/ 2400860 h 2993922"/>
              <a:gd name="connsiteX596" fmla="*/ 7921627 w 8938307"/>
              <a:gd name="connsiteY596" fmla="*/ 2390269 h 2993922"/>
              <a:gd name="connsiteX597" fmla="*/ 7911038 w 8938307"/>
              <a:gd name="connsiteY597" fmla="*/ 2379679 h 2993922"/>
              <a:gd name="connsiteX598" fmla="*/ 7879267 w 8938307"/>
              <a:gd name="connsiteY598" fmla="*/ 2358498 h 2993922"/>
              <a:gd name="connsiteX599" fmla="*/ 7892505 w 8938307"/>
              <a:gd name="connsiteY599" fmla="*/ 2353202 h 2993922"/>
              <a:gd name="connsiteX600" fmla="*/ 7180299 w 8938307"/>
              <a:gd name="connsiteY600" fmla="*/ 2347908 h 2993922"/>
              <a:gd name="connsiteX601" fmla="*/ 7212070 w 8938307"/>
              <a:gd name="connsiteY601" fmla="*/ 2358498 h 2993922"/>
              <a:gd name="connsiteX602" fmla="*/ 7227956 w 8938307"/>
              <a:gd name="connsiteY602" fmla="*/ 2369088 h 2993922"/>
              <a:gd name="connsiteX603" fmla="*/ 7233251 w 8938307"/>
              <a:gd name="connsiteY603" fmla="*/ 2379679 h 2993922"/>
              <a:gd name="connsiteX604" fmla="*/ 7190889 w 8938307"/>
              <a:gd name="connsiteY604" fmla="*/ 2379679 h 2993922"/>
              <a:gd name="connsiteX605" fmla="*/ 7180299 w 8938307"/>
              <a:gd name="connsiteY605" fmla="*/ 2369088 h 2993922"/>
              <a:gd name="connsiteX606" fmla="*/ 7190889 w 8938307"/>
              <a:gd name="connsiteY606" fmla="*/ 2358498 h 2993922"/>
              <a:gd name="connsiteX607" fmla="*/ 7180299 w 8938307"/>
              <a:gd name="connsiteY607" fmla="*/ 2358498 h 2993922"/>
              <a:gd name="connsiteX608" fmla="*/ 5835316 w 8938307"/>
              <a:gd name="connsiteY608" fmla="*/ 2337317 h 2993922"/>
              <a:gd name="connsiteX609" fmla="*/ 5856497 w 8938307"/>
              <a:gd name="connsiteY609" fmla="*/ 2347908 h 2993922"/>
              <a:gd name="connsiteX610" fmla="*/ 5824726 w 8938307"/>
              <a:gd name="connsiteY610" fmla="*/ 2347908 h 2993922"/>
              <a:gd name="connsiteX611" fmla="*/ 5533490 w 8938307"/>
              <a:gd name="connsiteY611" fmla="*/ 2337317 h 2993922"/>
              <a:gd name="connsiteX612" fmla="*/ 5538785 w 8938307"/>
              <a:gd name="connsiteY612" fmla="*/ 2337317 h 2993922"/>
              <a:gd name="connsiteX613" fmla="*/ 5517604 w 8938307"/>
              <a:gd name="connsiteY613" fmla="*/ 2358498 h 2993922"/>
              <a:gd name="connsiteX614" fmla="*/ 5517604 w 8938307"/>
              <a:gd name="connsiteY614" fmla="*/ 2347908 h 2993922"/>
              <a:gd name="connsiteX615" fmla="*/ 5533490 w 8938307"/>
              <a:gd name="connsiteY615" fmla="*/ 2337317 h 2993922"/>
              <a:gd name="connsiteX616" fmla="*/ 7450355 w 8938307"/>
              <a:gd name="connsiteY616" fmla="*/ 2332021 h 2993922"/>
              <a:gd name="connsiteX617" fmla="*/ 7455649 w 8938307"/>
              <a:gd name="connsiteY617" fmla="*/ 2337317 h 2993922"/>
              <a:gd name="connsiteX618" fmla="*/ 7445059 w 8938307"/>
              <a:gd name="connsiteY618" fmla="*/ 2347908 h 2993922"/>
              <a:gd name="connsiteX619" fmla="*/ 7434468 w 8938307"/>
              <a:gd name="connsiteY619" fmla="*/ 2337317 h 2993922"/>
              <a:gd name="connsiteX620" fmla="*/ 7450355 w 8938307"/>
              <a:gd name="connsiteY620" fmla="*/ 2332021 h 2993922"/>
              <a:gd name="connsiteX621" fmla="*/ 7274290 w 8938307"/>
              <a:gd name="connsiteY621" fmla="*/ 2330698 h 2993922"/>
              <a:gd name="connsiteX622" fmla="*/ 7280908 w 8938307"/>
              <a:gd name="connsiteY622" fmla="*/ 2332021 h 2993922"/>
              <a:gd name="connsiteX623" fmla="*/ 7280908 w 8938307"/>
              <a:gd name="connsiteY623" fmla="*/ 2342612 h 2993922"/>
              <a:gd name="connsiteX624" fmla="*/ 7265022 w 8938307"/>
              <a:gd name="connsiteY624" fmla="*/ 2347908 h 2993922"/>
              <a:gd name="connsiteX625" fmla="*/ 7265022 w 8938307"/>
              <a:gd name="connsiteY625" fmla="*/ 2337317 h 2993922"/>
              <a:gd name="connsiteX626" fmla="*/ 7274290 w 8938307"/>
              <a:gd name="connsiteY626" fmla="*/ 2330698 h 2993922"/>
              <a:gd name="connsiteX627" fmla="*/ 7805134 w 8938307"/>
              <a:gd name="connsiteY627" fmla="*/ 2326727 h 2993922"/>
              <a:gd name="connsiteX628" fmla="*/ 7815724 w 8938307"/>
              <a:gd name="connsiteY628" fmla="*/ 2326727 h 2993922"/>
              <a:gd name="connsiteX629" fmla="*/ 7815724 w 8938307"/>
              <a:gd name="connsiteY629" fmla="*/ 2337317 h 2993922"/>
              <a:gd name="connsiteX630" fmla="*/ 7810428 w 8938307"/>
              <a:gd name="connsiteY630" fmla="*/ 2337317 h 2993922"/>
              <a:gd name="connsiteX631" fmla="*/ 7805134 w 8938307"/>
              <a:gd name="connsiteY631" fmla="*/ 2337317 h 2993922"/>
              <a:gd name="connsiteX632" fmla="*/ 7805134 w 8938307"/>
              <a:gd name="connsiteY632" fmla="*/ 2326727 h 2993922"/>
              <a:gd name="connsiteX633" fmla="*/ 7582734 w 8938307"/>
              <a:gd name="connsiteY633" fmla="*/ 2326727 h 2993922"/>
              <a:gd name="connsiteX634" fmla="*/ 7593326 w 8938307"/>
              <a:gd name="connsiteY634" fmla="*/ 2326727 h 2993922"/>
              <a:gd name="connsiteX635" fmla="*/ 7582734 w 8938307"/>
              <a:gd name="connsiteY635" fmla="*/ 2337317 h 2993922"/>
              <a:gd name="connsiteX636" fmla="*/ 7492716 w 8938307"/>
              <a:gd name="connsiteY636" fmla="*/ 2326727 h 2993922"/>
              <a:gd name="connsiteX637" fmla="*/ 7519192 w 8938307"/>
              <a:gd name="connsiteY637" fmla="*/ 2326727 h 2993922"/>
              <a:gd name="connsiteX638" fmla="*/ 7519192 w 8938307"/>
              <a:gd name="connsiteY638" fmla="*/ 2337317 h 2993922"/>
              <a:gd name="connsiteX639" fmla="*/ 7476830 w 8938307"/>
              <a:gd name="connsiteY639" fmla="*/ 2337317 h 2993922"/>
              <a:gd name="connsiteX640" fmla="*/ 7492716 w 8938307"/>
              <a:gd name="connsiteY640" fmla="*/ 2326727 h 2993922"/>
              <a:gd name="connsiteX641" fmla="*/ 7053214 w 8938307"/>
              <a:gd name="connsiteY641" fmla="*/ 2326727 h 2993922"/>
              <a:gd name="connsiteX642" fmla="*/ 7063804 w 8938307"/>
              <a:gd name="connsiteY642" fmla="*/ 2337317 h 2993922"/>
              <a:gd name="connsiteX643" fmla="*/ 7053214 w 8938307"/>
              <a:gd name="connsiteY643" fmla="*/ 2337317 h 2993922"/>
              <a:gd name="connsiteX644" fmla="*/ 7053214 w 8938307"/>
              <a:gd name="connsiteY644" fmla="*/ 2326727 h 2993922"/>
              <a:gd name="connsiteX645" fmla="*/ 5782364 w 8938307"/>
              <a:gd name="connsiteY645" fmla="*/ 2326727 h 2993922"/>
              <a:gd name="connsiteX646" fmla="*/ 5792954 w 8938307"/>
              <a:gd name="connsiteY646" fmla="*/ 2326727 h 2993922"/>
              <a:gd name="connsiteX647" fmla="*/ 5808840 w 8938307"/>
              <a:gd name="connsiteY647" fmla="*/ 2332021 h 2993922"/>
              <a:gd name="connsiteX648" fmla="*/ 5814135 w 8938307"/>
              <a:gd name="connsiteY648" fmla="*/ 2337317 h 2993922"/>
              <a:gd name="connsiteX649" fmla="*/ 5792954 w 8938307"/>
              <a:gd name="connsiteY649" fmla="*/ 2337317 h 2993922"/>
              <a:gd name="connsiteX650" fmla="*/ 5718822 w 8938307"/>
              <a:gd name="connsiteY650" fmla="*/ 2326727 h 2993922"/>
              <a:gd name="connsiteX651" fmla="*/ 5718822 w 8938307"/>
              <a:gd name="connsiteY651" fmla="*/ 2337317 h 2993922"/>
              <a:gd name="connsiteX652" fmla="*/ 5718822 w 8938307"/>
              <a:gd name="connsiteY652" fmla="*/ 2342612 h 2993922"/>
              <a:gd name="connsiteX653" fmla="*/ 5729412 w 8938307"/>
              <a:gd name="connsiteY653" fmla="*/ 2347908 h 2993922"/>
              <a:gd name="connsiteX654" fmla="*/ 5729412 w 8938307"/>
              <a:gd name="connsiteY654" fmla="*/ 2358498 h 2993922"/>
              <a:gd name="connsiteX655" fmla="*/ 5655279 w 8938307"/>
              <a:gd name="connsiteY655" fmla="*/ 2358498 h 2993922"/>
              <a:gd name="connsiteX656" fmla="*/ 5644689 w 8938307"/>
              <a:gd name="connsiteY656" fmla="*/ 2358498 h 2993922"/>
              <a:gd name="connsiteX657" fmla="*/ 5644689 w 8938307"/>
              <a:gd name="connsiteY657" fmla="*/ 2353202 h 2993922"/>
              <a:gd name="connsiteX658" fmla="*/ 5634099 w 8938307"/>
              <a:gd name="connsiteY658" fmla="*/ 2347908 h 2993922"/>
              <a:gd name="connsiteX659" fmla="*/ 5623508 w 8938307"/>
              <a:gd name="connsiteY659" fmla="*/ 2347908 h 2993922"/>
              <a:gd name="connsiteX660" fmla="*/ 5618214 w 8938307"/>
              <a:gd name="connsiteY660" fmla="*/ 2347908 h 2993922"/>
              <a:gd name="connsiteX661" fmla="*/ 5602327 w 8938307"/>
              <a:gd name="connsiteY661" fmla="*/ 2337317 h 2993922"/>
              <a:gd name="connsiteX662" fmla="*/ 5655279 w 8938307"/>
              <a:gd name="connsiteY662" fmla="*/ 2347908 h 2993922"/>
              <a:gd name="connsiteX663" fmla="*/ 5708232 w 8938307"/>
              <a:gd name="connsiteY663" fmla="*/ 2337317 h 2993922"/>
              <a:gd name="connsiteX664" fmla="*/ 5718822 w 8938307"/>
              <a:gd name="connsiteY664" fmla="*/ 2326727 h 2993922"/>
              <a:gd name="connsiteX665" fmla="*/ 5665870 w 8938307"/>
              <a:gd name="connsiteY665" fmla="*/ 2326727 h 2993922"/>
              <a:gd name="connsiteX666" fmla="*/ 5665870 w 8938307"/>
              <a:gd name="connsiteY666" fmla="*/ 2337317 h 2993922"/>
              <a:gd name="connsiteX667" fmla="*/ 5644689 w 8938307"/>
              <a:gd name="connsiteY667" fmla="*/ 2337317 h 2993922"/>
              <a:gd name="connsiteX668" fmla="*/ 6047124 w 8938307"/>
              <a:gd name="connsiteY668" fmla="*/ 2321431 h 2993922"/>
              <a:gd name="connsiteX669" fmla="*/ 6057716 w 8938307"/>
              <a:gd name="connsiteY669" fmla="*/ 2326727 h 2993922"/>
              <a:gd name="connsiteX670" fmla="*/ 6049772 w 8938307"/>
              <a:gd name="connsiteY670" fmla="*/ 2325403 h 2993922"/>
              <a:gd name="connsiteX671" fmla="*/ 7836904 w 8938307"/>
              <a:gd name="connsiteY671" fmla="*/ 2316136 h 2993922"/>
              <a:gd name="connsiteX672" fmla="*/ 7858085 w 8938307"/>
              <a:gd name="connsiteY672" fmla="*/ 2337317 h 2993922"/>
              <a:gd name="connsiteX673" fmla="*/ 7868675 w 8938307"/>
              <a:gd name="connsiteY673" fmla="*/ 2353202 h 2993922"/>
              <a:gd name="connsiteX674" fmla="*/ 7858085 w 8938307"/>
              <a:gd name="connsiteY674" fmla="*/ 2358498 h 2993922"/>
              <a:gd name="connsiteX675" fmla="*/ 7847494 w 8938307"/>
              <a:gd name="connsiteY675" fmla="*/ 2347908 h 2993922"/>
              <a:gd name="connsiteX676" fmla="*/ 7836904 w 8938307"/>
              <a:gd name="connsiteY676" fmla="*/ 2332021 h 2993922"/>
              <a:gd name="connsiteX677" fmla="*/ 7826313 w 8938307"/>
              <a:gd name="connsiteY677" fmla="*/ 2326727 h 2993922"/>
              <a:gd name="connsiteX678" fmla="*/ 7312678 w 8938307"/>
              <a:gd name="connsiteY678" fmla="*/ 2316136 h 2993922"/>
              <a:gd name="connsiteX679" fmla="*/ 7317974 w 8938307"/>
              <a:gd name="connsiteY679" fmla="*/ 2316136 h 2993922"/>
              <a:gd name="connsiteX680" fmla="*/ 7307384 w 8938307"/>
              <a:gd name="connsiteY680" fmla="*/ 2326727 h 2993922"/>
              <a:gd name="connsiteX681" fmla="*/ 7302088 w 8938307"/>
              <a:gd name="connsiteY681" fmla="*/ 2321431 h 2993922"/>
              <a:gd name="connsiteX682" fmla="*/ 7312678 w 8938307"/>
              <a:gd name="connsiteY682" fmla="*/ 2316136 h 2993922"/>
              <a:gd name="connsiteX683" fmla="*/ 7010852 w 8938307"/>
              <a:gd name="connsiteY683" fmla="*/ 2316136 h 2993922"/>
              <a:gd name="connsiteX684" fmla="*/ 7021443 w 8938307"/>
              <a:gd name="connsiteY684" fmla="*/ 2326727 h 2993922"/>
              <a:gd name="connsiteX685" fmla="*/ 7010852 w 8938307"/>
              <a:gd name="connsiteY685" fmla="*/ 2337317 h 2993922"/>
              <a:gd name="connsiteX686" fmla="*/ 7000262 w 8938307"/>
              <a:gd name="connsiteY686" fmla="*/ 2326727 h 2993922"/>
              <a:gd name="connsiteX687" fmla="*/ 7010852 w 8938307"/>
              <a:gd name="connsiteY687" fmla="*/ 2316136 h 2993922"/>
              <a:gd name="connsiteX688" fmla="*/ 6036534 w 8938307"/>
              <a:gd name="connsiteY688" fmla="*/ 2316136 h 2993922"/>
              <a:gd name="connsiteX689" fmla="*/ 6044477 w 8938307"/>
              <a:gd name="connsiteY689" fmla="*/ 2317461 h 2993922"/>
              <a:gd name="connsiteX690" fmla="*/ 6047124 w 8938307"/>
              <a:gd name="connsiteY690" fmla="*/ 2321431 h 2993922"/>
              <a:gd name="connsiteX691" fmla="*/ 6004764 w 8938307"/>
              <a:gd name="connsiteY691" fmla="*/ 2316136 h 2993922"/>
              <a:gd name="connsiteX692" fmla="*/ 6004764 w 8938307"/>
              <a:gd name="connsiteY692" fmla="*/ 2326727 h 2993922"/>
              <a:gd name="connsiteX693" fmla="*/ 6015353 w 8938307"/>
              <a:gd name="connsiteY693" fmla="*/ 2321431 h 2993922"/>
              <a:gd name="connsiteX694" fmla="*/ 6004764 w 8938307"/>
              <a:gd name="connsiteY694" fmla="*/ 2316136 h 2993922"/>
              <a:gd name="connsiteX695" fmla="*/ 5401110 w 8938307"/>
              <a:gd name="connsiteY695" fmla="*/ 2316136 h 2993922"/>
              <a:gd name="connsiteX696" fmla="*/ 5485833 w 8938307"/>
              <a:gd name="connsiteY696" fmla="*/ 2326727 h 2993922"/>
              <a:gd name="connsiteX697" fmla="*/ 5496423 w 8938307"/>
              <a:gd name="connsiteY697" fmla="*/ 2347908 h 2993922"/>
              <a:gd name="connsiteX698" fmla="*/ 5480538 w 8938307"/>
              <a:gd name="connsiteY698" fmla="*/ 2342612 h 2993922"/>
              <a:gd name="connsiteX699" fmla="*/ 5448766 w 8938307"/>
              <a:gd name="connsiteY699" fmla="*/ 2332021 h 2993922"/>
              <a:gd name="connsiteX700" fmla="*/ 5416996 w 8938307"/>
              <a:gd name="connsiteY700" fmla="*/ 2321431 h 2993922"/>
              <a:gd name="connsiteX701" fmla="*/ 5401110 w 8938307"/>
              <a:gd name="connsiteY701" fmla="*/ 2316136 h 2993922"/>
              <a:gd name="connsiteX702" fmla="*/ 7773361 w 8938307"/>
              <a:gd name="connsiteY702" fmla="*/ 2305546 h 2993922"/>
              <a:gd name="connsiteX703" fmla="*/ 7783952 w 8938307"/>
              <a:gd name="connsiteY703" fmla="*/ 2305546 h 2993922"/>
              <a:gd name="connsiteX704" fmla="*/ 7794542 w 8938307"/>
              <a:gd name="connsiteY704" fmla="*/ 2316136 h 2993922"/>
              <a:gd name="connsiteX705" fmla="*/ 7789248 w 8938307"/>
              <a:gd name="connsiteY705" fmla="*/ 2316136 h 2993922"/>
              <a:gd name="connsiteX706" fmla="*/ 7783952 w 8938307"/>
              <a:gd name="connsiteY706" fmla="*/ 2316136 h 2993922"/>
              <a:gd name="connsiteX707" fmla="*/ 7667457 w 8938307"/>
              <a:gd name="connsiteY707" fmla="*/ 2305546 h 2993922"/>
              <a:gd name="connsiteX708" fmla="*/ 7678048 w 8938307"/>
              <a:gd name="connsiteY708" fmla="*/ 2305546 h 2993922"/>
              <a:gd name="connsiteX709" fmla="*/ 7683344 w 8938307"/>
              <a:gd name="connsiteY709" fmla="*/ 2310841 h 2993922"/>
              <a:gd name="connsiteX710" fmla="*/ 7699230 w 8938307"/>
              <a:gd name="connsiteY710" fmla="*/ 2316136 h 2993922"/>
              <a:gd name="connsiteX711" fmla="*/ 7678048 w 8938307"/>
              <a:gd name="connsiteY711" fmla="*/ 2316136 h 2993922"/>
              <a:gd name="connsiteX712" fmla="*/ 7550963 w 8938307"/>
              <a:gd name="connsiteY712" fmla="*/ 2305546 h 2993922"/>
              <a:gd name="connsiteX713" fmla="*/ 7561553 w 8938307"/>
              <a:gd name="connsiteY713" fmla="*/ 2305546 h 2993922"/>
              <a:gd name="connsiteX714" fmla="*/ 7550963 w 8938307"/>
              <a:gd name="connsiteY714" fmla="*/ 2316136 h 2993922"/>
              <a:gd name="connsiteX715" fmla="*/ 7550963 w 8938307"/>
              <a:gd name="connsiteY715" fmla="*/ 2305546 h 2993922"/>
              <a:gd name="connsiteX716" fmla="*/ 5655279 w 8938307"/>
              <a:gd name="connsiteY716" fmla="*/ 2305546 h 2993922"/>
              <a:gd name="connsiteX717" fmla="*/ 5676460 w 8938307"/>
              <a:gd name="connsiteY717" fmla="*/ 2316136 h 2993922"/>
              <a:gd name="connsiteX718" fmla="*/ 5665870 w 8938307"/>
              <a:gd name="connsiteY718" fmla="*/ 2316136 h 2993922"/>
              <a:gd name="connsiteX719" fmla="*/ 5644689 w 8938307"/>
              <a:gd name="connsiteY719" fmla="*/ 2316136 h 2993922"/>
              <a:gd name="connsiteX720" fmla="*/ 5655279 w 8938307"/>
              <a:gd name="connsiteY720" fmla="*/ 2305546 h 2993922"/>
              <a:gd name="connsiteX721" fmla="*/ 4871588 w 8938307"/>
              <a:gd name="connsiteY721" fmla="*/ 2305546 h 2993922"/>
              <a:gd name="connsiteX722" fmla="*/ 4882180 w 8938307"/>
              <a:gd name="connsiteY722" fmla="*/ 2316136 h 2993922"/>
              <a:gd name="connsiteX723" fmla="*/ 4871588 w 8938307"/>
              <a:gd name="connsiteY723" fmla="*/ 2316136 h 2993922"/>
              <a:gd name="connsiteX724" fmla="*/ 4765684 w 8938307"/>
              <a:gd name="connsiteY724" fmla="*/ 2305546 h 2993922"/>
              <a:gd name="connsiteX725" fmla="*/ 4776276 w 8938307"/>
              <a:gd name="connsiteY725" fmla="*/ 2305546 h 2993922"/>
              <a:gd name="connsiteX726" fmla="*/ 4776276 w 8938307"/>
              <a:gd name="connsiteY726" fmla="*/ 2316136 h 2993922"/>
              <a:gd name="connsiteX727" fmla="*/ 4765684 w 8938307"/>
              <a:gd name="connsiteY727" fmla="*/ 2316136 h 2993922"/>
              <a:gd name="connsiteX728" fmla="*/ 6092134 w 8938307"/>
              <a:gd name="connsiteY728" fmla="*/ 2302237 h 2993922"/>
              <a:gd name="connsiteX729" fmla="*/ 6131847 w 8938307"/>
              <a:gd name="connsiteY729" fmla="*/ 2316136 h 2993922"/>
              <a:gd name="connsiteX730" fmla="*/ 6195390 w 8938307"/>
              <a:gd name="connsiteY730" fmla="*/ 2337317 h 2993922"/>
              <a:gd name="connsiteX731" fmla="*/ 6205980 w 8938307"/>
              <a:gd name="connsiteY731" fmla="*/ 2347908 h 2993922"/>
              <a:gd name="connsiteX732" fmla="*/ 6184800 w 8938307"/>
              <a:gd name="connsiteY732" fmla="*/ 2347908 h 2993922"/>
              <a:gd name="connsiteX733" fmla="*/ 6158324 w 8938307"/>
              <a:gd name="connsiteY733" fmla="*/ 2342612 h 2993922"/>
              <a:gd name="connsiteX734" fmla="*/ 6121257 w 8938307"/>
              <a:gd name="connsiteY734" fmla="*/ 2326727 h 2993922"/>
              <a:gd name="connsiteX735" fmla="*/ 6089486 w 8938307"/>
              <a:gd name="connsiteY735" fmla="*/ 2305546 h 2993922"/>
              <a:gd name="connsiteX736" fmla="*/ 6092134 w 8938307"/>
              <a:gd name="connsiteY736" fmla="*/ 2302237 h 2993922"/>
              <a:gd name="connsiteX737" fmla="*/ 6407198 w 8938307"/>
              <a:gd name="connsiteY737" fmla="*/ 2294956 h 2993922"/>
              <a:gd name="connsiteX738" fmla="*/ 6417788 w 8938307"/>
              <a:gd name="connsiteY738" fmla="*/ 2294956 h 2993922"/>
              <a:gd name="connsiteX739" fmla="*/ 6423084 w 8938307"/>
              <a:gd name="connsiteY739" fmla="*/ 2305546 h 2993922"/>
              <a:gd name="connsiteX740" fmla="*/ 6417788 w 8938307"/>
              <a:gd name="connsiteY740" fmla="*/ 2305546 h 2993922"/>
              <a:gd name="connsiteX741" fmla="*/ 5708232 w 8938307"/>
              <a:gd name="connsiteY741" fmla="*/ 2294956 h 2993922"/>
              <a:gd name="connsiteX742" fmla="*/ 5718822 w 8938307"/>
              <a:gd name="connsiteY742" fmla="*/ 2294956 h 2993922"/>
              <a:gd name="connsiteX743" fmla="*/ 5729412 w 8938307"/>
              <a:gd name="connsiteY743" fmla="*/ 2300250 h 2993922"/>
              <a:gd name="connsiteX744" fmla="*/ 5718822 w 8938307"/>
              <a:gd name="connsiteY744" fmla="*/ 2305546 h 2993922"/>
              <a:gd name="connsiteX745" fmla="*/ 5713526 w 8938307"/>
              <a:gd name="connsiteY745" fmla="*/ 2300250 h 2993922"/>
              <a:gd name="connsiteX746" fmla="*/ 5708232 w 8938307"/>
              <a:gd name="connsiteY746" fmla="*/ 2294956 h 2993922"/>
              <a:gd name="connsiteX747" fmla="*/ 7302088 w 8938307"/>
              <a:gd name="connsiteY747" fmla="*/ 2284365 h 2993922"/>
              <a:gd name="connsiteX748" fmla="*/ 7307384 w 8938307"/>
              <a:gd name="connsiteY748" fmla="*/ 2284365 h 2993922"/>
              <a:gd name="connsiteX749" fmla="*/ 7296793 w 8938307"/>
              <a:gd name="connsiteY749" fmla="*/ 2294956 h 2993922"/>
              <a:gd name="connsiteX750" fmla="*/ 7302088 w 8938307"/>
              <a:gd name="connsiteY750" fmla="*/ 2284365 h 2993922"/>
              <a:gd name="connsiteX751" fmla="*/ 5972991 w 8938307"/>
              <a:gd name="connsiteY751" fmla="*/ 2284365 h 2993922"/>
              <a:gd name="connsiteX752" fmla="*/ 5983582 w 8938307"/>
              <a:gd name="connsiteY752" fmla="*/ 2294956 h 2993922"/>
              <a:gd name="connsiteX753" fmla="*/ 6015353 w 8938307"/>
              <a:gd name="connsiteY753" fmla="*/ 2305546 h 2993922"/>
              <a:gd name="connsiteX754" fmla="*/ 6036534 w 8938307"/>
              <a:gd name="connsiteY754" fmla="*/ 2316136 h 2993922"/>
              <a:gd name="connsiteX755" fmla="*/ 6036534 w 8938307"/>
              <a:gd name="connsiteY755" fmla="*/ 2326727 h 2993922"/>
              <a:gd name="connsiteX756" fmla="*/ 6036534 w 8938307"/>
              <a:gd name="connsiteY756" fmla="*/ 2337317 h 2993922"/>
              <a:gd name="connsiteX757" fmla="*/ 6047124 w 8938307"/>
              <a:gd name="connsiteY757" fmla="*/ 2337317 h 2993922"/>
              <a:gd name="connsiteX758" fmla="*/ 6057716 w 8938307"/>
              <a:gd name="connsiteY758" fmla="*/ 2347908 h 2993922"/>
              <a:gd name="connsiteX759" fmla="*/ 6078895 w 8938307"/>
              <a:gd name="connsiteY759" fmla="*/ 2358498 h 2993922"/>
              <a:gd name="connsiteX760" fmla="*/ 6100076 w 8938307"/>
              <a:gd name="connsiteY760" fmla="*/ 2358498 h 2993922"/>
              <a:gd name="connsiteX761" fmla="*/ 6078895 w 8938307"/>
              <a:gd name="connsiteY761" fmla="*/ 2369088 h 2993922"/>
              <a:gd name="connsiteX762" fmla="*/ 6047124 w 8938307"/>
              <a:gd name="connsiteY762" fmla="*/ 2358498 h 2993922"/>
              <a:gd name="connsiteX763" fmla="*/ 6047124 w 8938307"/>
              <a:gd name="connsiteY763" fmla="*/ 2347908 h 2993922"/>
              <a:gd name="connsiteX764" fmla="*/ 6036534 w 8938307"/>
              <a:gd name="connsiteY764" fmla="*/ 2347908 h 2993922"/>
              <a:gd name="connsiteX765" fmla="*/ 6015353 w 8938307"/>
              <a:gd name="connsiteY765" fmla="*/ 2353202 h 2993922"/>
              <a:gd name="connsiteX766" fmla="*/ 5988878 w 8938307"/>
              <a:gd name="connsiteY766" fmla="*/ 2342612 h 2993922"/>
              <a:gd name="connsiteX767" fmla="*/ 5962401 w 8938307"/>
              <a:gd name="connsiteY767" fmla="*/ 2337317 h 2993922"/>
              <a:gd name="connsiteX768" fmla="*/ 5941220 w 8938307"/>
              <a:gd name="connsiteY768" fmla="*/ 2337317 h 2993922"/>
              <a:gd name="connsiteX769" fmla="*/ 5983582 w 8938307"/>
              <a:gd name="connsiteY769" fmla="*/ 2316136 h 2993922"/>
              <a:gd name="connsiteX770" fmla="*/ 5994172 w 8938307"/>
              <a:gd name="connsiteY770" fmla="*/ 2305546 h 2993922"/>
              <a:gd name="connsiteX771" fmla="*/ 5972991 w 8938307"/>
              <a:gd name="connsiteY771" fmla="*/ 2294956 h 2993922"/>
              <a:gd name="connsiteX772" fmla="*/ 5962401 w 8938307"/>
              <a:gd name="connsiteY772" fmla="*/ 2294956 h 2993922"/>
              <a:gd name="connsiteX773" fmla="*/ 4808046 w 8938307"/>
              <a:gd name="connsiteY773" fmla="*/ 2284365 h 2993922"/>
              <a:gd name="connsiteX774" fmla="*/ 4808046 w 8938307"/>
              <a:gd name="connsiteY774" fmla="*/ 2294956 h 2993922"/>
              <a:gd name="connsiteX775" fmla="*/ 4797456 w 8938307"/>
              <a:gd name="connsiteY775" fmla="*/ 2294956 h 2993922"/>
              <a:gd name="connsiteX776" fmla="*/ 7688638 w 8938307"/>
              <a:gd name="connsiteY776" fmla="*/ 2273775 h 2993922"/>
              <a:gd name="connsiteX777" fmla="*/ 7709820 w 8938307"/>
              <a:gd name="connsiteY777" fmla="*/ 2273775 h 2993922"/>
              <a:gd name="connsiteX778" fmla="*/ 7699230 w 8938307"/>
              <a:gd name="connsiteY778" fmla="*/ 2284365 h 2993922"/>
              <a:gd name="connsiteX779" fmla="*/ 7021443 w 8938307"/>
              <a:gd name="connsiteY779" fmla="*/ 2273775 h 2993922"/>
              <a:gd name="connsiteX780" fmla="*/ 7032033 w 8938307"/>
              <a:gd name="connsiteY780" fmla="*/ 2284365 h 2993922"/>
              <a:gd name="connsiteX781" fmla="*/ 7021443 w 8938307"/>
              <a:gd name="connsiteY781" fmla="*/ 2284365 h 2993922"/>
              <a:gd name="connsiteX782" fmla="*/ 7021443 w 8938307"/>
              <a:gd name="connsiteY782" fmla="*/ 2273775 h 2993922"/>
              <a:gd name="connsiteX783" fmla="*/ 6608416 w 8938307"/>
              <a:gd name="connsiteY783" fmla="*/ 2273775 h 2993922"/>
              <a:gd name="connsiteX784" fmla="*/ 6619006 w 8938307"/>
              <a:gd name="connsiteY784" fmla="*/ 2284365 h 2993922"/>
              <a:gd name="connsiteX785" fmla="*/ 6608416 w 8938307"/>
              <a:gd name="connsiteY785" fmla="*/ 2284365 h 2993922"/>
              <a:gd name="connsiteX786" fmla="*/ 5295206 w 8938307"/>
              <a:gd name="connsiteY786" fmla="*/ 2273775 h 2993922"/>
              <a:gd name="connsiteX787" fmla="*/ 5348158 w 8938307"/>
              <a:gd name="connsiteY787" fmla="*/ 2294956 h 2993922"/>
              <a:gd name="connsiteX788" fmla="*/ 5358748 w 8938307"/>
              <a:gd name="connsiteY788" fmla="*/ 2294956 h 2993922"/>
              <a:gd name="connsiteX789" fmla="*/ 5369339 w 8938307"/>
              <a:gd name="connsiteY789" fmla="*/ 2294956 h 2993922"/>
              <a:gd name="connsiteX790" fmla="*/ 5369339 w 8938307"/>
              <a:gd name="connsiteY790" fmla="*/ 2305546 h 2993922"/>
              <a:gd name="connsiteX791" fmla="*/ 5342862 w 8938307"/>
              <a:gd name="connsiteY791" fmla="*/ 2305546 h 2993922"/>
              <a:gd name="connsiteX792" fmla="*/ 5311092 w 8938307"/>
              <a:gd name="connsiteY792" fmla="*/ 2294956 h 2993922"/>
              <a:gd name="connsiteX793" fmla="*/ 5295206 w 8938307"/>
              <a:gd name="connsiteY793" fmla="*/ 2284365 h 2993922"/>
              <a:gd name="connsiteX794" fmla="*/ 8175798 w 8938307"/>
              <a:gd name="connsiteY794" fmla="*/ 2263184 h 2993922"/>
              <a:gd name="connsiteX795" fmla="*/ 8181093 w 8938307"/>
              <a:gd name="connsiteY795" fmla="*/ 2263184 h 2993922"/>
              <a:gd name="connsiteX796" fmla="*/ 8186387 w 8938307"/>
              <a:gd name="connsiteY796" fmla="*/ 2268479 h 2993922"/>
              <a:gd name="connsiteX797" fmla="*/ 8175798 w 8938307"/>
              <a:gd name="connsiteY797" fmla="*/ 2273775 h 2993922"/>
              <a:gd name="connsiteX798" fmla="*/ 8175798 w 8938307"/>
              <a:gd name="connsiteY798" fmla="*/ 2263184 h 2993922"/>
              <a:gd name="connsiteX799" fmla="*/ 6163620 w 8938307"/>
              <a:gd name="connsiteY799" fmla="*/ 2263184 h 2993922"/>
              <a:gd name="connsiteX800" fmla="*/ 6163620 w 8938307"/>
              <a:gd name="connsiteY800" fmla="*/ 2273775 h 2993922"/>
              <a:gd name="connsiteX801" fmla="*/ 6174209 w 8938307"/>
              <a:gd name="connsiteY801" fmla="*/ 2268479 h 2993922"/>
              <a:gd name="connsiteX802" fmla="*/ 6174209 w 8938307"/>
              <a:gd name="connsiteY802" fmla="*/ 2263184 h 2993922"/>
              <a:gd name="connsiteX803" fmla="*/ 6163620 w 8938307"/>
              <a:gd name="connsiteY803" fmla="*/ 2263184 h 2993922"/>
              <a:gd name="connsiteX804" fmla="*/ 5814135 w 8938307"/>
              <a:gd name="connsiteY804" fmla="*/ 2263184 h 2993922"/>
              <a:gd name="connsiteX805" fmla="*/ 5835316 w 8938307"/>
              <a:gd name="connsiteY805" fmla="*/ 2273775 h 2993922"/>
              <a:gd name="connsiteX806" fmla="*/ 5824726 w 8938307"/>
              <a:gd name="connsiteY806" fmla="*/ 2263184 h 2993922"/>
              <a:gd name="connsiteX807" fmla="*/ 5581147 w 8938307"/>
              <a:gd name="connsiteY807" fmla="*/ 2263184 h 2993922"/>
              <a:gd name="connsiteX808" fmla="*/ 5623508 w 8938307"/>
              <a:gd name="connsiteY808" fmla="*/ 2284365 h 2993922"/>
              <a:gd name="connsiteX809" fmla="*/ 5602327 w 8938307"/>
              <a:gd name="connsiteY809" fmla="*/ 2284365 h 2993922"/>
              <a:gd name="connsiteX810" fmla="*/ 5591737 w 8938307"/>
              <a:gd name="connsiteY810" fmla="*/ 2284365 h 2993922"/>
              <a:gd name="connsiteX811" fmla="*/ 5591737 w 8938307"/>
              <a:gd name="connsiteY811" fmla="*/ 2294956 h 2993922"/>
              <a:gd name="connsiteX812" fmla="*/ 5581147 w 8938307"/>
              <a:gd name="connsiteY812" fmla="*/ 2273775 h 2993922"/>
              <a:gd name="connsiteX813" fmla="*/ 5581147 w 8938307"/>
              <a:gd name="connsiteY813" fmla="*/ 2263184 h 2993922"/>
              <a:gd name="connsiteX814" fmla="*/ 5475243 w 8938307"/>
              <a:gd name="connsiteY814" fmla="*/ 2263184 h 2993922"/>
              <a:gd name="connsiteX815" fmla="*/ 5496423 w 8938307"/>
              <a:gd name="connsiteY815" fmla="*/ 2273775 h 2993922"/>
              <a:gd name="connsiteX816" fmla="*/ 5485833 w 8938307"/>
              <a:gd name="connsiteY816" fmla="*/ 2273775 h 2993922"/>
              <a:gd name="connsiteX817" fmla="*/ 5475243 w 8938307"/>
              <a:gd name="connsiteY817" fmla="*/ 2284365 h 2993922"/>
              <a:gd name="connsiteX818" fmla="*/ 5475243 w 8938307"/>
              <a:gd name="connsiteY818" fmla="*/ 2294956 h 2993922"/>
              <a:gd name="connsiteX819" fmla="*/ 5464652 w 8938307"/>
              <a:gd name="connsiteY819" fmla="*/ 2289660 h 2993922"/>
              <a:gd name="connsiteX820" fmla="*/ 5464652 w 8938307"/>
              <a:gd name="connsiteY820" fmla="*/ 2284365 h 2993922"/>
              <a:gd name="connsiteX821" fmla="*/ 5464652 w 8938307"/>
              <a:gd name="connsiteY821" fmla="*/ 2273775 h 2993922"/>
              <a:gd name="connsiteX822" fmla="*/ 8165206 w 8938307"/>
              <a:gd name="connsiteY822" fmla="*/ 2252594 h 2993922"/>
              <a:gd name="connsiteX823" fmla="*/ 8165206 w 8938307"/>
              <a:gd name="connsiteY823" fmla="*/ 2263184 h 2993922"/>
              <a:gd name="connsiteX824" fmla="*/ 8154617 w 8938307"/>
              <a:gd name="connsiteY824" fmla="*/ 2263184 h 2993922"/>
              <a:gd name="connsiteX825" fmla="*/ 7190889 w 8938307"/>
              <a:gd name="connsiteY825" fmla="*/ 2252594 h 2993922"/>
              <a:gd name="connsiteX826" fmla="*/ 7190889 w 8938307"/>
              <a:gd name="connsiteY826" fmla="*/ 2263184 h 2993922"/>
              <a:gd name="connsiteX827" fmla="*/ 7201480 w 8938307"/>
              <a:gd name="connsiteY827" fmla="*/ 2263184 h 2993922"/>
              <a:gd name="connsiteX828" fmla="*/ 7212070 w 8938307"/>
              <a:gd name="connsiteY828" fmla="*/ 2252594 h 2993922"/>
              <a:gd name="connsiteX829" fmla="*/ 7201480 w 8938307"/>
              <a:gd name="connsiteY829" fmla="*/ 2252594 h 2993922"/>
              <a:gd name="connsiteX830" fmla="*/ 7190889 w 8938307"/>
              <a:gd name="connsiteY830" fmla="*/ 2252594 h 2993922"/>
              <a:gd name="connsiteX831" fmla="*/ 7047918 w 8938307"/>
              <a:gd name="connsiteY831" fmla="*/ 2252594 h 2993922"/>
              <a:gd name="connsiteX832" fmla="*/ 7053214 w 8938307"/>
              <a:gd name="connsiteY832" fmla="*/ 2252594 h 2993922"/>
              <a:gd name="connsiteX833" fmla="*/ 7042622 w 8938307"/>
              <a:gd name="connsiteY833" fmla="*/ 2263184 h 2993922"/>
              <a:gd name="connsiteX834" fmla="*/ 7037328 w 8938307"/>
              <a:gd name="connsiteY834" fmla="*/ 2257889 h 2993922"/>
              <a:gd name="connsiteX835" fmla="*/ 7047918 w 8938307"/>
              <a:gd name="connsiteY835" fmla="*/ 2252594 h 2993922"/>
              <a:gd name="connsiteX836" fmla="*/ 6735502 w 8938307"/>
              <a:gd name="connsiteY836" fmla="*/ 2252594 h 2993922"/>
              <a:gd name="connsiteX837" fmla="*/ 6740796 w 8938307"/>
              <a:gd name="connsiteY837" fmla="*/ 2257889 h 2993922"/>
              <a:gd name="connsiteX838" fmla="*/ 6746092 w 8938307"/>
              <a:gd name="connsiteY838" fmla="*/ 2263184 h 2993922"/>
              <a:gd name="connsiteX839" fmla="*/ 6735502 w 8938307"/>
              <a:gd name="connsiteY839" fmla="*/ 2263184 h 2993922"/>
              <a:gd name="connsiteX840" fmla="*/ 6714320 w 8938307"/>
              <a:gd name="connsiteY840" fmla="*/ 2252594 h 2993922"/>
              <a:gd name="connsiteX841" fmla="*/ 6724910 w 8938307"/>
              <a:gd name="connsiteY841" fmla="*/ 2257889 h 2993922"/>
              <a:gd name="connsiteX842" fmla="*/ 6714320 w 8938307"/>
              <a:gd name="connsiteY842" fmla="*/ 2263184 h 2993922"/>
              <a:gd name="connsiteX843" fmla="*/ 6714320 w 8938307"/>
              <a:gd name="connsiteY843" fmla="*/ 2252594 h 2993922"/>
              <a:gd name="connsiteX844" fmla="*/ 6401903 w 8938307"/>
              <a:gd name="connsiteY844" fmla="*/ 2252594 h 2993922"/>
              <a:gd name="connsiteX845" fmla="*/ 6407198 w 8938307"/>
              <a:gd name="connsiteY845" fmla="*/ 2257889 h 2993922"/>
              <a:gd name="connsiteX846" fmla="*/ 6417788 w 8938307"/>
              <a:gd name="connsiteY846" fmla="*/ 2263184 h 2993922"/>
              <a:gd name="connsiteX847" fmla="*/ 6433675 w 8938307"/>
              <a:gd name="connsiteY847" fmla="*/ 2273775 h 2993922"/>
              <a:gd name="connsiteX848" fmla="*/ 6454855 w 8938307"/>
              <a:gd name="connsiteY848" fmla="*/ 2284365 h 2993922"/>
              <a:gd name="connsiteX849" fmla="*/ 6476036 w 8938307"/>
              <a:gd name="connsiteY849" fmla="*/ 2289660 h 2993922"/>
              <a:gd name="connsiteX850" fmla="*/ 6486627 w 8938307"/>
              <a:gd name="connsiteY850" fmla="*/ 2294956 h 2993922"/>
              <a:gd name="connsiteX851" fmla="*/ 6523694 w 8938307"/>
              <a:gd name="connsiteY851" fmla="*/ 2300250 h 2993922"/>
              <a:gd name="connsiteX852" fmla="*/ 6566054 w 8938307"/>
              <a:gd name="connsiteY852" fmla="*/ 2316136 h 2993922"/>
              <a:gd name="connsiteX853" fmla="*/ 6576646 w 8938307"/>
              <a:gd name="connsiteY853" fmla="*/ 2316136 h 2993922"/>
              <a:gd name="connsiteX854" fmla="*/ 6603121 w 8938307"/>
              <a:gd name="connsiteY854" fmla="*/ 2321431 h 2993922"/>
              <a:gd name="connsiteX855" fmla="*/ 6629598 w 8938307"/>
              <a:gd name="connsiteY855" fmla="*/ 2326727 h 2993922"/>
              <a:gd name="connsiteX856" fmla="*/ 6640188 w 8938307"/>
              <a:gd name="connsiteY856" fmla="*/ 2326727 h 2993922"/>
              <a:gd name="connsiteX857" fmla="*/ 6650778 w 8938307"/>
              <a:gd name="connsiteY857" fmla="*/ 2326727 h 2993922"/>
              <a:gd name="connsiteX858" fmla="*/ 6671958 w 8938307"/>
              <a:gd name="connsiteY858" fmla="*/ 2337317 h 2993922"/>
              <a:gd name="connsiteX859" fmla="*/ 6703730 w 8938307"/>
              <a:gd name="connsiteY859" fmla="*/ 2347908 h 2993922"/>
              <a:gd name="connsiteX860" fmla="*/ 6719616 w 8938307"/>
              <a:gd name="connsiteY860" fmla="*/ 2347908 h 2993922"/>
              <a:gd name="connsiteX861" fmla="*/ 6724910 w 8938307"/>
              <a:gd name="connsiteY861" fmla="*/ 2347908 h 2993922"/>
              <a:gd name="connsiteX862" fmla="*/ 6735502 w 8938307"/>
              <a:gd name="connsiteY862" fmla="*/ 2358498 h 2993922"/>
              <a:gd name="connsiteX863" fmla="*/ 6746092 w 8938307"/>
              <a:gd name="connsiteY863" fmla="*/ 2369088 h 2993922"/>
              <a:gd name="connsiteX864" fmla="*/ 6746092 w 8938307"/>
              <a:gd name="connsiteY864" fmla="*/ 2379679 h 2993922"/>
              <a:gd name="connsiteX865" fmla="*/ 6756682 w 8938307"/>
              <a:gd name="connsiteY865" fmla="*/ 2390269 h 2993922"/>
              <a:gd name="connsiteX866" fmla="*/ 6767272 w 8938307"/>
              <a:gd name="connsiteY866" fmla="*/ 2384973 h 2993922"/>
              <a:gd name="connsiteX867" fmla="*/ 6777862 w 8938307"/>
              <a:gd name="connsiteY867" fmla="*/ 2369088 h 2993922"/>
              <a:gd name="connsiteX868" fmla="*/ 6756682 w 8938307"/>
              <a:gd name="connsiteY868" fmla="*/ 2347908 h 2993922"/>
              <a:gd name="connsiteX869" fmla="*/ 6730206 w 8938307"/>
              <a:gd name="connsiteY869" fmla="*/ 2332021 h 2993922"/>
              <a:gd name="connsiteX870" fmla="*/ 6703730 w 8938307"/>
              <a:gd name="connsiteY870" fmla="*/ 2326727 h 2993922"/>
              <a:gd name="connsiteX871" fmla="*/ 6682550 w 8938307"/>
              <a:gd name="connsiteY871" fmla="*/ 2326727 h 2993922"/>
              <a:gd name="connsiteX872" fmla="*/ 6703730 w 8938307"/>
              <a:gd name="connsiteY872" fmla="*/ 2321431 h 2993922"/>
              <a:gd name="connsiteX873" fmla="*/ 6724910 w 8938307"/>
              <a:gd name="connsiteY873" fmla="*/ 2316136 h 2993922"/>
              <a:gd name="connsiteX874" fmla="*/ 6730206 w 8938307"/>
              <a:gd name="connsiteY874" fmla="*/ 2326727 h 2993922"/>
              <a:gd name="connsiteX875" fmla="*/ 6746092 w 8938307"/>
              <a:gd name="connsiteY875" fmla="*/ 2326727 h 2993922"/>
              <a:gd name="connsiteX876" fmla="*/ 6767272 w 8938307"/>
              <a:gd name="connsiteY876" fmla="*/ 2337317 h 2993922"/>
              <a:gd name="connsiteX877" fmla="*/ 6809634 w 8938307"/>
              <a:gd name="connsiteY877" fmla="*/ 2347908 h 2993922"/>
              <a:gd name="connsiteX878" fmla="*/ 6894358 w 8938307"/>
              <a:gd name="connsiteY878" fmla="*/ 2379679 h 2993922"/>
              <a:gd name="connsiteX879" fmla="*/ 6904948 w 8938307"/>
              <a:gd name="connsiteY879" fmla="*/ 2379679 h 2993922"/>
              <a:gd name="connsiteX880" fmla="*/ 6926129 w 8938307"/>
              <a:gd name="connsiteY880" fmla="*/ 2390269 h 2993922"/>
              <a:gd name="connsiteX881" fmla="*/ 6936718 w 8938307"/>
              <a:gd name="connsiteY881" fmla="*/ 2400860 h 2993922"/>
              <a:gd name="connsiteX882" fmla="*/ 6926129 w 8938307"/>
              <a:gd name="connsiteY882" fmla="*/ 2400860 h 2993922"/>
              <a:gd name="connsiteX883" fmla="*/ 6894358 w 8938307"/>
              <a:gd name="connsiteY883" fmla="*/ 2390269 h 2993922"/>
              <a:gd name="connsiteX884" fmla="*/ 6883766 w 8938307"/>
              <a:gd name="connsiteY884" fmla="*/ 2400860 h 2993922"/>
              <a:gd name="connsiteX885" fmla="*/ 6873177 w 8938307"/>
              <a:gd name="connsiteY885" fmla="*/ 2400860 h 2993922"/>
              <a:gd name="connsiteX886" fmla="*/ 6857292 w 8938307"/>
              <a:gd name="connsiteY886" fmla="*/ 2400860 h 2993922"/>
              <a:gd name="connsiteX887" fmla="*/ 6841406 w 8938307"/>
              <a:gd name="connsiteY887" fmla="*/ 2406154 h 2993922"/>
              <a:gd name="connsiteX888" fmla="*/ 6851996 w 8938307"/>
              <a:gd name="connsiteY888" fmla="*/ 2411450 h 2993922"/>
              <a:gd name="connsiteX889" fmla="*/ 6857292 w 8938307"/>
              <a:gd name="connsiteY889" fmla="*/ 2416746 h 2993922"/>
              <a:gd name="connsiteX890" fmla="*/ 6862587 w 8938307"/>
              <a:gd name="connsiteY890" fmla="*/ 2422040 h 2993922"/>
              <a:gd name="connsiteX891" fmla="*/ 6873177 w 8938307"/>
              <a:gd name="connsiteY891" fmla="*/ 2422040 h 2993922"/>
              <a:gd name="connsiteX892" fmla="*/ 6889062 w 8938307"/>
              <a:gd name="connsiteY892" fmla="*/ 2427335 h 2993922"/>
              <a:gd name="connsiteX893" fmla="*/ 6894358 w 8938307"/>
              <a:gd name="connsiteY893" fmla="*/ 2432631 h 2993922"/>
              <a:gd name="connsiteX894" fmla="*/ 6904948 w 8938307"/>
              <a:gd name="connsiteY894" fmla="*/ 2443221 h 2993922"/>
              <a:gd name="connsiteX895" fmla="*/ 6904948 w 8938307"/>
              <a:gd name="connsiteY895" fmla="*/ 2432631 h 2993922"/>
              <a:gd name="connsiteX896" fmla="*/ 6915539 w 8938307"/>
              <a:gd name="connsiteY896" fmla="*/ 2432631 h 2993922"/>
              <a:gd name="connsiteX897" fmla="*/ 6936718 w 8938307"/>
              <a:gd name="connsiteY897" fmla="*/ 2432631 h 2993922"/>
              <a:gd name="connsiteX898" fmla="*/ 6947310 w 8938307"/>
              <a:gd name="connsiteY898" fmla="*/ 2437927 h 2993922"/>
              <a:gd name="connsiteX899" fmla="*/ 6968491 w 8938307"/>
              <a:gd name="connsiteY899" fmla="*/ 2443221 h 2993922"/>
              <a:gd name="connsiteX900" fmla="*/ 7032033 w 8938307"/>
              <a:gd name="connsiteY900" fmla="*/ 2453812 h 2993922"/>
              <a:gd name="connsiteX901" fmla="*/ 7042622 w 8938307"/>
              <a:gd name="connsiteY901" fmla="*/ 2453812 h 2993922"/>
              <a:gd name="connsiteX902" fmla="*/ 7063804 w 8938307"/>
              <a:gd name="connsiteY902" fmla="*/ 2453812 h 2993922"/>
              <a:gd name="connsiteX903" fmla="*/ 7084985 w 8938307"/>
              <a:gd name="connsiteY903" fmla="*/ 2453812 h 2993922"/>
              <a:gd name="connsiteX904" fmla="*/ 7095574 w 8938307"/>
              <a:gd name="connsiteY904" fmla="*/ 2474992 h 2993922"/>
              <a:gd name="connsiteX905" fmla="*/ 7106166 w 8938307"/>
              <a:gd name="connsiteY905" fmla="*/ 2485583 h 2993922"/>
              <a:gd name="connsiteX906" fmla="*/ 7084985 w 8938307"/>
              <a:gd name="connsiteY906" fmla="*/ 2485583 h 2993922"/>
              <a:gd name="connsiteX907" fmla="*/ 7053214 w 8938307"/>
              <a:gd name="connsiteY907" fmla="*/ 2464402 h 2993922"/>
              <a:gd name="connsiteX908" fmla="*/ 7032033 w 8938307"/>
              <a:gd name="connsiteY908" fmla="*/ 2459106 h 2993922"/>
              <a:gd name="connsiteX909" fmla="*/ 7000262 w 8938307"/>
              <a:gd name="connsiteY909" fmla="*/ 2453812 h 2993922"/>
              <a:gd name="connsiteX910" fmla="*/ 6926129 w 8938307"/>
              <a:gd name="connsiteY910" fmla="*/ 2459106 h 2993922"/>
              <a:gd name="connsiteX911" fmla="*/ 6883766 w 8938307"/>
              <a:gd name="connsiteY911" fmla="*/ 2448517 h 2993922"/>
              <a:gd name="connsiteX912" fmla="*/ 6873177 w 8938307"/>
              <a:gd name="connsiteY912" fmla="*/ 2453812 h 2993922"/>
              <a:gd name="connsiteX913" fmla="*/ 6851996 w 8938307"/>
              <a:gd name="connsiteY913" fmla="*/ 2464402 h 2993922"/>
              <a:gd name="connsiteX914" fmla="*/ 6841406 w 8938307"/>
              <a:gd name="connsiteY914" fmla="*/ 2453812 h 2993922"/>
              <a:gd name="connsiteX915" fmla="*/ 6846700 w 8938307"/>
              <a:gd name="connsiteY915" fmla="*/ 2448517 h 2993922"/>
              <a:gd name="connsiteX916" fmla="*/ 6862587 w 8938307"/>
              <a:gd name="connsiteY916" fmla="*/ 2443221 h 2993922"/>
              <a:gd name="connsiteX917" fmla="*/ 6873177 w 8938307"/>
              <a:gd name="connsiteY917" fmla="*/ 2443221 h 2993922"/>
              <a:gd name="connsiteX918" fmla="*/ 6862587 w 8938307"/>
              <a:gd name="connsiteY918" fmla="*/ 2432631 h 2993922"/>
              <a:gd name="connsiteX919" fmla="*/ 6830814 w 8938307"/>
              <a:gd name="connsiteY919" fmla="*/ 2443221 h 2993922"/>
              <a:gd name="connsiteX920" fmla="*/ 6809634 w 8938307"/>
              <a:gd name="connsiteY920" fmla="*/ 2453812 h 2993922"/>
              <a:gd name="connsiteX921" fmla="*/ 6788454 w 8938307"/>
              <a:gd name="connsiteY921" fmla="*/ 2443221 h 2993922"/>
              <a:gd name="connsiteX922" fmla="*/ 6756682 w 8938307"/>
              <a:gd name="connsiteY922" fmla="*/ 2422040 h 2993922"/>
              <a:gd name="connsiteX923" fmla="*/ 6767272 w 8938307"/>
              <a:gd name="connsiteY923" fmla="*/ 2427335 h 2993922"/>
              <a:gd name="connsiteX924" fmla="*/ 6809634 w 8938307"/>
              <a:gd name="connsiteY924" fmla="*/ 2432631 h 2993922"/>
              <a:gd name="connsiteX925" fmla="*/ 6830814 w 8938307"/>
              <a:gd name="connsiteY925" fmla="*/ 2422040 h 2993922"/>
              <a:gd name="connsiteX926" fmla="*/ 6820224 w 8938307"/>
              <a:gd name="connsiteY926" fmla="*/ 2422040 h 2993922"/>
              <a:gd name="connsiteX927" fmla="*/ 6809634 w 8938307"/>
              <a:gd name="connsiteY927" fmla="*/ 2411450 h 2993922"/>
              <a:gd name="connsiteX928" fmla="*/ 6820224 w 8938307"/>
              <a:gd name="connsiteY928" fmla="*/ 2400860 h 2993922"/>
              <a:gd name="connsiteX929" fmla="*/ 6825520 w 8938307"/>
              <a:gd name="connsiteY929" fmla="*/ 2400860 h 2993922"/>
              <a:gd name="connsiteX930" fmla="*/ 6830814 w 8938307"/>
              <a:gd name="connsiteY930" fmla="*/ 2390269 h 2993922"/>
              <a:gd name="connsiteX931" fmla="*/ 6830814 w 8938307"/>
              <a:gd name="connsiteY931" fmla="*/ 2379679 h 2993922"/>
              <a:gd name="connsiteX932" fmla="*/ 6814929 w 8938307"/>
              <a:gd name="connsiteY932" fmla="*/ 2374383 h 2993922"/>
              <a:gd name="connsiteX933" fmla="*/ 6809634 w 8938307"/>
              <a:gd name="connsiteY933" fmla="*/ 2384973 h 2993922"/>
              <a:gd name="connsiteX934" fmla="*/ 6799044 w 8938307"/>
              <a:gd name="connsiteY934" fmla="*/ 2384973 h 2993922"/>
              <a:gd name="connsiteX935" fmla="*/ 6783158 w 8938307"/>
              <a:gd name="connsiteY935" fmla="*/ 2390269 h 2993922"/>
              <a:gd name="connsiteX936" fmla="*/ 6761977 w 8938307"/>
              <a:gd name="connsiteY936" fmla="*/ 2400860 h 2993922"/>
              <a:gd name="connsiteX937" fmla="*/ 6735502 w 8938307"/>
              <a:gd name="connsiteY937" fmla="*/ 2390269 h 2993922"/>
              <a:gd name="connsiteX938" fmla="*/ 6724910 w 8938307"/>
              <a:gd name="connsiteY938" fmla="*/ 2390269 h 2993922"/>
              <a:gd name="connsiteX939" fmla="*/ 6640188 w 8938307"/>
              <a:gd name="connsiteY939" fmla="*/ 2379679 h 2993922"/>
              <a:gd name="connsiteX940" fmla="*/ 6587236 w 8938307"/>
              <a:gd name="connsiteY940" fmla="*/ 2358498 h 2993922"/>
              <a:gd name="connsiteX941" fmla="*/ 6555464 w 8938307"/>
              <a:gd name="connsiteY941" fmla="*/ 2347908 h 2993922"/>
              <a:gd name="connsiteX942" fmla="*/ 6534284 w 8938307"/>
              <a:gd name="connsiteY942" fmla="*/ 2347908 h 2993922"/>
              <a:gd name="connsiteX943" fmla="*/ 6544874 w 8938307"/>
              <a:gd name="connsiteY943" fmla="*/ 2369088 h 2993922"/>
              <a:gd name="connsiteX944" fmla="*/ 6534284 w 8938307"/>
              <a:gd name="connsiteY944" fmla="*/ 2379679 h 2993922"/>
              <a:gd name="connsiteX945" fmla="*/ 6513102 w 8938307"/>
              <a:gd name="connsiteY945" fmla="*/ 2369088 h 2993922"/>
              <a:gd name="connsiteX946" fmla="*/ 6523694 w 8938307"/>
              <a:gd name="connsiteY946" fmla="*/ 2369088 h 2993922"/>
              <a:gd name="connsiteX947" fmla="*/ 6523694 w 8938307"/>
              <a:gd name="connsiteY947" fmla="*/ 2358498 h 2993922"/>
              <a:gd name="connsiteX948" fmla="*/ 6523694 w 8938307"/>
              <a:gd name="connsiteY948" fmla="*/ 2347908 h 2993922"/>
              <a:gd name="connsiteX949" fmla="*/ 6513102 w 8938307"/>
              <a:gd name="connsiteY949" fmla="*/ 2347908 h 2993922"/>
              <a:gd name="connsiteX950" fmla="*/ 6502512 w 8938307"/>
              <a:gd name="connsiteY950" fmla="*/ 2358498 h 2993922"/>
              <a:gd name="connsiteX951" fmla="*/ 6491922 w 8938307"/>
              <a:gd name="connsiteY951" fmla="*/ 2347908 h 2993922"/>
              <a:gd name="connsiteX952" fmla="*/ 6491922 w 8938307"/>
              <a:gd name="connsiteY952" fmla="*/ 2337317 h 2993922"/>
              <a:gd name="connsiteX953" fmla="*/ 6470740 w 8938307"/>
              <a:gd name="connsiteY953" fmla="*/ 2326727 h 2993922"/>
              <a:gd name="connsiteX954" fmla="*/ 6460150 w 8938307"/>
              <a:gd name="connsiteY954" fmla="*/ 2326727 h 2993922"/>
              <a:gd name="connsiteX955" fmla="*/ 6460150 w 8938307"/>
              <a:gd name="connsiteY955" fmla="*/ 2337317 h 2993922"/>
              <a:gd name="connsiteX956" fmla="*/ 6470740 w 8938307"/>
              <a:gd name="connsiteY956" fmla="*/ 2337317 h 2993922"/>
              <a:gd name="connsiteX957" fmla="*/ 6386018 w 8938307"/>
              <a:gd name="connsiteY957" fmla="*/ 2337317 h 2993922"/>
              <a:gd name="connsiteX958" fmla="*/ 6343656 w 8938307"/>
              <a:gd name="connsiteY958" fmla="*/ 2337317 h 2993922"/>
              <a:gd name="connsiteX959" fmla="*/ 6327771 w 8938307"/>
              <a:gd name="connsiteY959" fmla="*/ 2332021 h 2993922"/>
              <a:gd name="connsiteX960" fmla="*/ 6301294 w 8938307"/>
              <a:gd name="connsiteY960" fmla="*/ 2321431 h 2993922"/>
              <a:gd name="connsiteX961" fmla="*/ 6280114 w 8938307"/>
              <a:gd name="connsiteY961" fmla="*/ 2316136 h 2993922"/>
              <a:gd name="connsiteX962" fmla="*/ 6269524 w 8938307"/>
              <a:gd name="connsiteY962" fmla="*/ 2316136 h 2993922"/>
              <a:gd name="connsiteX963" fmla="*/ 6264228 w 8938307"/>
              <a:gd name="connsiteY963" fmla="*/ 2316136 h 2993922"/>
              <a:gd name="connsiteX964" fmla="*/ 6248342 w 8938307"/>
              <a:gd name="connsiteY964" fmla="*/ 2305546 h 2993922"/>
              <a:gd name="connsiteX965" fmla="*/ 6264228 w 8938307"/>
              <a:gd name="connsiteY965" fmla="*/ 2305546 h 2993922"/>
              <a:gd name="connsiteX966" fmla="*/ 6258932 w 8938307"/>
              <a:gd name="connsiteY966" fmla="*/ 2294956 h 2993922"/>
              <a:gd name="connsiteX967" fmla="*/ 6290704 w 8938307"/>
              <a:gd name="connsiteY967" fmla="*/ 2294956 h 2993922"/>
              <a:gd name="connsiteX968" fmla="*/ 6317180 w 8938307"/>
              <a:gd name="connsiteY968" fmla="*/ 2300250 h 2993922"/>
              <a:gd name="connsiteX969" fmla="*/ 6343656 w 8938307"/>
              <a:gd name="connsiteY969" fmla="*/ 2305546 h 2993922"/>
              <a:gd name="connsiteX970" fmla="*/ 6407198 w 8938307"/>
              <a:gd name="connsiteY970" fmla="*/ 2316136 h 2993922"/>
              <a:gd name="connsiteX971" fmla="*/ 6438970 w 8938307"/>
              <a:gd name="connsiteY971" fmla="*/ 2316136 h 2993922"/>
              <a:gd name="connsiteX972" fmla="*/ 6428380 w 8938307"/>
              <a:gd name="connsiteY972" fmla="*/ 2300250 h 2993922"/>
              <a:gd name="connsiteX973" fmla="*/ 6428380 w 8938307"/>
              <a:gd name="connsiteY973" fmla="*/ 2294956 h 2993922"/>
              <a:gd name="connsiteX974" fmla="*/ 6438970 w 8938307"/>
              <a:gd name="connsiteY974" fmla="*/ 2305546 h 2993922"/>
              <a:gd name="connsiteX975" fmla="*/ 6449560 w 8938307"/>
              <a:gd name="connsiteY975" fmla="*/ 2300250 h 2993922"/>
              <a:gd name="connsiteX976" fmla="*/ 6449560 w 8938307"/>
              <a:gd name="connsiteY976" fmla="*/ 2294956 h 2993922"/>
              <a:gd name="connsiteX977" fmla="*/ 6438970 w 8938307"/>
              <a:gd name="connsiteY977" fmla="*/ 2294956 h 2993922"/>
              <a:gd name="connsiteX978" fmla="*/ 6428380 w 8938307"/>
              <a:gd name="connsiteY978" fmla="*/ 2294956 h 2993922"/>
              <a:gd name="connsiteX979" fmla="*/ 6417788 w 8938307"/>
              <a:gd name="connsiteY979" fmla="*/ 2284365 h 2993922"/>
              <a:gd name="connsiteX980" fmla="*/ 6401903 w 8938307"/>
              <a:gd name="connsiteY980" fmla="*/ 2279069 h 2993922"/>
              <a:gd name="connsiteX981" fmla="*/ 6396608 w 8938307"/>
              <a:gd name="connsiteY981" fmla="*/ 2263184 h 2993922"/>
              <a:gd name="connsiteX982" fmla="*/ 6401903 w 8938307"/>
              <a:gd name="connsiteY982" fmla="*/ 2252594 h 2993922"/>
              <a:gd name="connsiteX983" fmla="*/ 5994172 w 8938307"/>
              <a:gd name="connsiteY983" fmla="*/ 2252594 h 2993922"/>
              <a:gd name="connsiteX984" fmla="*/ 6004764 w 8938307"/>
              <a:gd name="connsiteY984" fmla="*/ 2252594 h 2993922"/>
              <a:gd name="connsiteX985" fmla="*/ 5994172 w 8938307"/>
              <a:gd name="connsiteY985" fmla="*/ 2263184 h 2993922"/>
              <a:gd name="connsiteX986" fmla="*/ 4702142 w 8938307"/>
              <a:gd name="connsiteY986" fmla="*/ 2252594 h 2993922"/>
              <a:gd name="connsiteX987" fmla="*/ 4723324 w 8938307"/>
              <a:gd name="connsiteY987" fmla="*/ 2252594 h 2993922"/>
              <a:gd name="connsiteX988" fmla="*/ 4765684 w 8938307"/>
              <a:gd name="connsiteY988" fmla="*/ 2273775 h 2993922"/>
              <a:gd name="connsiteX989" fmla="*/ 4765684 w 8938307"/>
              <a:gd name="connsiteY989" fmla="*/ 2284365 h 2993922"/>
              <a:gd name="connsiteX990" fmla="*/ 4744504 w 8938307"/>
              <a:gd name="connsiteY990" fmla="*/ 2279069 h 2993922"/>
              <a:gd name="connsiteX991" fmla="*/ 4733914 w 8938307"/>
              <a:gd name="connsiteY991" fmla="*/ 2273775 h 2993922"/>
              <a:gd name="connsiteX992" fmla="*/ 4702142 w 8938307"/>
              <a:gd name="connsiteY992" fmla="*/ 2263184 h 2993922"/>
              <a:gd name="connsiteX993" fmla="*/ 7847494 w 8938307"/>
              <a:gd name="connsiteY993" fmla="*/ 2242004 h 2993922"/>
              <a:gd name="connsiteX994" fmla="*/ 7858085 w 8938307"/>
              <a:gd name="connsiteY994" fmla="*/ 2242004 h 2993922"/>
              <a:gd name="connsiteX995" fmla="*/ 7847494 w 8938307"/>
              <a:gd name="connsiteY995" fmla="*/ 2252594 h 2993922"/>
              <a:gd name="connsiteX996" fmla="*/ 7720409 w 8938307"/>
              <a:gd name="connsiteY996" fmla="*/ 2242004 h 2993922"/>
              <a:gd name="connsiteX997" fmla="*/ 7773361 w 8938307"/>
              <a:gd name="connsiteY997" fmla="*/ 2252594 h 2993922"/>
              <a:gd name="connsiteX998" fmla="*/ 7741590 w 8938307"/>
              <a:gd name="connsiteY998" fmla="*/ 2252594 h 2993922"/>
              <a:gd name="connsiteX999" fmla="*/ 7720409 w 8938307"/>
              <a:gd name="connsiteY999" fmla="*/ 2242004 h 2993922"/>
              <a:gd name="connsiteX1000" fmla="*/ 7127347 w 8938307"/>
              <a:gd name="connsiteY1000" fmla="*/ 2242004 h 2993922"/>
              <a:gd name="connsiteX1001" fmla="*/ 7127347 w 8938307"/>
              <a:gd name="connsiteY1001" fmla="*/ 2252594 h 2993922"/>
              <a:gd name="connsiteX1002" fmla="*/ 7148526 w 8938307"/>
              <a:gd name="connsiteY1002" fmla="*/ 2252594 h 2993922"/>
              <a:gd name="connsiteX1003" fmla="*/ 7127347 w 8938307"/>
              <a:gd name="connsiteY1003" fmla="*/ 2242004 h 2993922"/>
              <a:gd name="connsiteX1004" fmla="*/ 6904948 w 8938307"/>
              <a:gd name="connsiteY1004" fmla="*/ 2242004 h 2993922"/>
              <a:gd name="connsiteX1005" fmla="*/ 6904948 w 8938307"/>
              <a:gd name="connsiteY1005" fmla="*/ 2252594 h 2993922"/>
              <a:gd name="connsiteX1006" fmla="*/ 6915539 w 8938307"/>
              <a:gd name="connsiteY1006" fmla="*/ 2257889 h 2993922"/>
              <a:gd name="connsiteX1007" fmla="*/ 6915539 w 8938307"/>
              <a:gd name="connsiteY1007" fmla="*/ 2273775 h 2993922"/>
              <a:gd name="connsiteX1008" fmla="*/ 6904948 w 8938307"/>
              <a:gd name="connsiteY1008" fmla="*/ 2279069 h 2993922"/>
              <a:gd name="connsiteX1009" fmla="*/ 6910244 w 8938307"/>
              <a:gd name="connsiteY1009" fmla="*/ 2284365 h 2993922"/>
              <a:gd name="connsiteX1010" fmla="*/ 6920833 w 8938307"/>
              <a:gd name="connsiteY1010" fmla="*/ 2284365 h 2993922"/>
              <a:gd name="connsiteX1011" fmla="*/ 6926129 w 8938307"/>
              <a:gd name="connsiteY1011" fmla="*/ 2279069 h 2993922"/>
              <a:gd name="connsiteX1012" fmla="*/ 6936718 w 8938307"/>
              <a:gd name="connsiteY1012" fmla="*/ 2273775 h 2993922"/>
              <a:gd name="connsiteX1013" fmla="*/ 6947310 w 8938307"/>
              <a:gd name="connsiteY1013" fmla="*/ 2268479 h 2993922"/>
              <a:gd name="connsiteX1014" fmla="*/ 6957900 w 8938307"/>
              <a:gd name="connsiteY1014" fmla="*/ 2263184 h 2993922"/>
              <a:gd name="connsiteX1015" fmla="*/ 6957900 w 8938307"/>
              <a:gd name="connsiteY1015" fmla="*/ 2252594 h 2993922"/>
              <a:gd name="connsiteX1016" fmla="*/ 6947310 w 8938307"/>
              <a:gd name="connsiteY1016" fmla="*/ 2257889 h 2993922"/>
              <a:gd name="connsiteX1017" fmla="*/ 6936718 w 8938307"/>
              <a:gd name="connsiteY1017" fmla="*/ 2252594 h 2993922"/>
              <a:gd name="connsiteX1018" fmla="*/ 6926129 w 8938307"/>
              <a:gd name="connsiteY1018" fmla="*/ 2242004 h 2993922"/>
              <a:gd name="connsiteX1019" fmla="*/ 6915539 w 8938307"/>
              <a:gd name="connsiteY1019" fmla="*/ 2242004 h 2993922"/>
              <a:gd name="connsiteX1020" fmla="*/ 6910244 w 8938307"/>
              <a:gd name="connsiteY1020" fmla="*/ 2242004 h 2993922"/>
              <a:gd name="connsiteX1021" fmla="*/ 6650778 w 8938307"/>
              <a:gd name="connsiteY1021" fmla="*/ 2242004 h 2993922"/>
              <a:gd name="connsiteX1022" fmla="*/ 6661368 w 8938307"/>
              <a:gd name="connsiteY1022" fmla="*/ 2242004 h 2993922"/>
              <a:gd name="connsiteX1023" fmla="*/ 6650778 w 8938307"/>
              <a:gd name="connsiteY1023" fmla="*/ 2252594 h 2993922"/>
              <a:gd name="connsiteX1024" fmla="*/ 6640188 w 8938307"/>
              <a:gd name="connsiteY1024" fmla="*/ 2247298 h 2993922"/>
              <a:gd name="connsiteX1025" fmla="*/ 6650778 w 8938307"/>
              <a:gd name="connsiteY1025" fmla="*/ 2242004 h 2993922"/>
              <a:gd name="connsiteX1026" fmla="*/ 6619006 w 8938307"/>
              <a:gd name="connsiteY1026" fmla="*/ 2242004 h 2993922"/>
              <a:gd name="connsiteX1027" fmla="*/ 6629598 w 8938307"/>
              <a:gd name="connsiteY1027" fmla="*/ 2242004 h 2993922"/>
              <a:gd name="connsiteX1028" fmla="*/ 6629598 w 8938307"/>
              <a:gd name="connsiteY1028" fmla="*/ 2252594 h 2993922"/>
              <a:gd name="connsiteX1029" fmla="*/ 6619006 w 8938307"/>
              <a:gd name="connsiteY1029" fmla="*/ 2242004 h 2993922"/>
              <a:gd name="connsiteX1030" fmla="*/ 6491922 w 8938307"/>
              <a:gd name="connsiteY1030" fmla="*/ 2242004 h 2993922"/>
              <a:gd name="connsiteX1031" fmla="*/ 6523694 w 8938307"/>
              <a:gd name="connsiteY1031" fmla="*/ 2252594 h 2993922"/>
              <a:gd name="connsiteX1032" fmla="*/ 6544874 w 8938307"/>
              <a:gd name="connsiteY1032" fmla="*/ 2252594 h 2993922"/>
              <a:gd name="connsiteX1033" fmla="*/ 6555464 w 8938307"/>
              <a:gd name="connsiteY1033" fmla="*/ 2263184 h 2993922"/>
              <a:gd name="connsiteX1034" fmla="*/ 6566054 w 8938307"/>
              <a:gd name="connsiteY1034" fmla="*/ 2273775 h 2993922"/>
              <a:gd name="connsiteX1035" fmla="*/ 6523694 w 8938307"/>
              <a:gd name="connsiteY1035" fmla="*/ 2263184 h 2993922"/>
              <a:gd name="connsiteX1036" fmla="*/ 6491922 w 8938307"/>
              <a:gd name="connsiteY1036" fmla="*/ 2242004 h 2993922"/>
              <a:gd name="connsiteX1037" fmla="*/ 7815724 w 8938307"/>
              <a:gd name="connsiteY1037" fmla="*/ 2231413 h 2993922"/>
              <a:gd name="connsiteX1038" fmla="*/ 7821019 w 8938307"/>
              <a:gd name="connsiteY1038" fmla="*/ 2236708 h 2993922"/>
              <a:gd name="connsiteX1039" fmla="*/ 7826313 w 8938307"/>
              <a:gd name="connsiteY1039" fmla="*/ 2242004 h 2993922"/>
              <a:gd name="connsiteX1040" fmla="*/ 7815724 w 8938307"/>
              <a:gd name="connsiteY1040" fmla="*/ 2242004 h 2993922"/>
              <a:gd name="connsiteX1041" fmla="*/ 6830814 w 8938307"/>
              <a:gd name="connsiteY1041" fmla="*/ 2231413 h 2993922"/>
              <a:gd name="connsiteX1042" fmla="*/ 6825520 w 8938307"/>
              <a:gd name="connsiteY1042" fmla="*/ 2236708 h 2993922"/>
              <a:gd name="connsiteX1043" fmla="*/ 6857292 w 8938307"/>
              <a:gd name="connsiteY1043" fmla="*/ 2242004 h 2993922"/>
              <a:gd name="connsiteX1044" fmla="*/ 6883766 w 8938307"/>
              <a:gd name="connsiteY1044" fmla="*/ 2236708 h 2993922"/>
              <a:gd name="connsiteX1045" fmla="*/ 6862587 w 8938307"/>
              <a:gd name="connsiteY1045" fmla="*/ 2231413 h 2993922"/>
              <a:gd name="connsiteX1046" fmla="*/ 6830814 w 8938307"/>
              <a:gd name="connsiteY1046" fmla="*/ 2231413 h 2993922"/>
              <a:gd name="connsiteX1047" fmla="*/ 6460150 w 8938307"/>
              <a:gd name="connsiteY1047" fmla="*/ 2231413 h 2993922"/>
              <a:gd name="connsiteX1048" fmla="*/ 6470740 w 8938307"/>
              <a:gd name="connsiteY1048" fmla="*/ 2242004 h 2993922"/>
              <a:gd name="connsiteX1049" fmla="*/ 6460150 w 8938307"/>
              <a:gd name="connsiteY1049" fmla="*/ 2242004 h 2993922"/>
              <a:gd name="connsiteX1050" fmla="*/ 4617420 w 8938307"/>
              <a:gd name="connsiteY1050" fmla="*/ 2231413 h 2993922"/>
              <a:gd name="connsiteX1051" fmla="*/ 4628010 w 8938307"/>
              <a:gd name="connsiteY1051" fmla="*/ 2231413 h 2993922"/>
              <a:gd name="connsiteX1052" fmla="*/ 4649190 w 8938307"/>
              <a:gd name="connsiteY1052" fmla="*/ 2247298 h 2993922"/>
              <a:gd name="connsiteX1053" fmla="*/ 4649190 w 8938307"/>
              <a:gd name="connsiteY1053" fmla="*/ 2252594 h 2993922"/>
              <a:gd name="connsiteX1054" fmla="*/ 4638599 w 8938307"/>
              <a:gd name="connsiteY1054" fmla="*/ 2242004 h 2993922"/>
              <a:gd name="connsiteX1055" fmla="*/ 4617420 w 8938307"/>
              <a:gd name="connsiteY1055" fmla="*/ 2231413 h 2993922"/>
              <a:gd name="connsiteX1056" fmla="*/ 6980404 w 8938307"/>
              <a:gd name="connsiteY1056" fmla="*/ 2214204 h 2993922"/>
              <a:gd name="connsiteX1057" fmla="*/ 6973785 w 8938307"/>
              <a:gd name="connsiteY1057" fmla="*/ 2215527 h 2993922"/>
              <a:gd name="connsiteX1058" fmla="*/ 6952604 w 8938307"/>
              <a:gd name="connsiteY1058" fmla="*/ 2220823 h 2993922"/>
              <a:gd name="connsiteX1059" fmla="*/ 6936718 w 8938307"/>
              <a:gd name="connsiteY1059" fmla="*/ 2220823 h 2993922"/>
              <a:gd name="connsiteX1060" fmla="*/ 6989670 w 8938307"/>
              <a:gd name="connsiteY1060" fmla="*/ 2231413 h 2993922"/>
              <a:gd name="connsiteX1061" fmla="*/ 6989670 w 8938307"/>
              <a:gd name="connsiteY1061" fmla="*/ 2220823 h 2993922"/>
              <a:gd name="connsiteX1062" fmla="*/ 6980404 w 8938307"/>
              <a:gd name="connsiteY1062" fmla="*/ 2214204 h 2993922"/>
              <a:gd name="connsiteX1063" fmla="*/ 7932219 w 8938307"/>
              <a:gd name="connsiteY1063" fmla="*/ 2210232 h 2993922"/>
              <a:gd name="connsiteX1064" fmla="*/ 7937513 w 8938307"/>
              <a:gd name="connsiteY1064" fmla="*/ 2220823 h 2993922"/>
              <a:gd name="connsiteX1065" fmla="*/ 7942808 w 8938307"/>
              <a:gd name="connsiteY1065" fmla="*/ 2215527 h 2993922"/>
              <a:gd name="connsiteX1066" fmla="*/ 7932219 w 8938307"/>
              <a:gd name="connsiteY1066" fmla="*/ 2210232 h 2993922"/>
              <a:gd name="connsiteX1067" fmla="*/ 6857292 w 8938307"/>
              <a:gd name="connsiteY1067" fmla="*/ 2210232 h 2993922"/>
              <a:gd name="connsiteX1068" fmla="*/ 6851996 w 8938307"/>
              <a:gd name="connsiteY1068" fmla="*/ 2220823 h 2993922"/>
              <a:gd name="connsiteX1069" fmla="*/ 6857292 w 8938307"/>
              <a:gd name="connsiteY1069" fmla="*/ 2215527 h 2993922"/>
              <a:gd name="connsiteX1070" fmla="*/ 6857292 w 8938307"/>
              <a:gd name="connsiteY1070" fmla="*/ 2210232 h 2993922"/>
              <a:gd name="connsiteX1071" fmla="*/ 5522900 w 8938307"/>
              <a:gd name="connsiteY1071" fmla="*/ 2210232 h 2993922"/>
              <a:gd name="connsiteX1072" fmla="*/ 5507014 w 8938307"/>
              <a:gd name="connsiteY1072" fmla="*/ 2220823 h 2993922"/>
              <a:gd name="connsiteX1073" fmla="*/ 5517604 w 8938307"/>
              <a:gd name="connsiteY1073" fmla="*/ 2220823 h 2993922"/>
              <a:gd name="connsiteX1074" fmla="*/ 5538785 w 8938307"/>
              <a:gd name="connsiteY1074" fmla="*/ 2220823 h 2993922"/>
              <a:gd name="connsiteX1075" fmla="*/ 5528195 w 8938307"/>
              <a:gd name="connsiteY1075" fmla="*/ 2210232 h 2993922"/>
              <a:gd name="connsiteX1076" fmla="*/ 5522900 w 8938307"/>
              <a:gd name="connsiteY1076" fmla="*/ 2210232 h 2993922"/>
              <a:gd name="connsiteX1077" fmla="*/ 5210482 w 8938307"/>
              <a:gd name="connsiteY1077" fmla="*/ 2210232 h 2993922"/>
              <a:gd name="connsiteX1078" fmla="*/ 5242254 w 8938307"/>
              <a:gd name="connsiteY1078" fmla="*/ 2210232 h 2993922"/>
              <a:gd name="connsiteX1079" fmla="*/ 5263434 w 8938307"/>
              <a:gd name="connsiteY1079" fmla="*/ 2220823 h 2993922"/>
              <a:gd name="connsiteX1080" fmla="*/ 5221073 w 8938307"/>
              <a:gd name="connsiteY1080" fmla="*/ 2220823 h 2993922"/>
              <a:gd name="connsiteX1081" fmla="*/ 7317974 w 8938307"/>
              <a:gd name="connsiteY1081" fmla="*/ 2199642 h 2993922"/>
              <a:gd name="connsiteX1082" fmla="*/ 7360336 w 8938307"/>
              <a:gd name="connsiteY1082" fmla="*/ 2220823 h 2993922"/>
              <a:gd name="connsiteX1083" fmla="*/ 7328564 w 8938307"/>
              <a:gd name="connsiteY1083" fmla="*/ 2210232 h 2993922"/>
              <a:gd name="connsiteX1084" fmla="*/ 6460150 w 8938307"/>
              <a:gd name="connsiteY1084" fmla="*/ 2199642 h 2993922"/>
              <a:gd name="connsiteX1085" fmla="*/ 6513102 w 8938307"/>
              <a:gd name="connsiteY1085" fmla="*/ 2210232 h 2993922"/>
              <a:gd name="connsiteX1086" fmla="*/ 6528988 w 8938307"/>
              <a:gd name="connsiteY1086" fmla="*/ 2204937 h 2993922"/>
              <a:gd name="connsiteX1087" fmla="*/ 6544874 w 8938307"/>
              <a:gd name="connsiteY1087" fmla="*/ 2210232 h 2993922"/>
              <a:gd name="connsiteX1088" fmla="*/ 6544874 w 8938307"/>
              <a:gd name="connsiteY1088" fmla="*/ 2215527 h 2993922"/>
              <a:gd name="connsiteX1089" fmla="*/ 6544874 w 8938307"/>
              <a:gd name="connsiteY1089" fmla="*/ 2220823 h 2993922"/>
              <a:gd name="connsiteX1090" fmla="*/ 6555464 w 8938307"/>
              <a:gd name="connsiteY1090" fmla="*/ 2220823 h 2993922"/>
              <a:gd name="connsiteX1091" fmla="*/ 6566054 w 8938307"/>
              <a:gd name="connsiteY1091" fmla="*/ 2231413 h 2993922"/>
              <a:gd name="connsiteX1092" fmla="*/ 6555464 w 8938307"/>
              <a:gd name="connsiteY1092" fmla="*/ 2231413 h 2993922"/>
              <a:gd name="connsiteX1093" fmla="*/ 6534284 w 8938307"/>
              <a:gd name="connsiteY1093" fmla="*/ 2231413 h 2993922"/>
              <a:gd name="connsiteX1094" fmla="*/ 6523694 w 8938307"/>
              <a:gd name="connsiteY1094" fmla="*/ 2231413 h 2993922"/>
              <a:gd name="connsiteX1095" fmla="*/ 4988084 w 8938307"/>
              <a:gd name="connsiteY1095" fmla="*/ 2199642 h 2993922"/>
              <a:gd name="connsiteX1096" fmla="*/ 4998674 w 8938307"/>
              <a:gd name="connsiteY1096" fmla="*/ 2199642 h 2993922"/>
              <a:gd name="connsiteX1097" fmla="*/ 5009265 w 8938307"/>
              <a:gd name="connsiteY1097" fmla="*/ 2210232 h 2993922"/>
              <a:gd name="connsiteX1098" fmla="*/ 5035740 w 8938307"/>
              <a:gd name="connsiteY1098" fmla="*/ 2204937 h 2993922"/>
              <a:gd name="connsiteX1099" fmla="*/ 5078102 w 8938307"/>
              <a:gd name="connsiteY1099" fmla="*/ 2215527 h 2993922"/>
              <a:gd name="connsiteX1100" fmla="*/ 5115169 w 8938307"/>
              <a:gd name="connsiteY1100" fmla="*/ 2231413 h 2993922"/>
              <a:gd name="connsiteX1101" fmla="*/ 5104578 w 8938307"/>
              <a:gd name="connsiteY1101" fmla="*/ 2231413 h 2993922"/>
              <a:gd name="connsiteX1102" fmla="*/ 5104578 w 8938307"/>
              <a:gd name="connsiteY1102" fmla="*/ 2242004 h 2993922"/>
              <a:gd name="connsiteX1103" fmla="*/ 5115169 w 8938307"/>
              <a:gd name="connsiteY1103" fmla="*/ 2231413 h 2993922"/>
              <a:gd name="connsiteX1104" fmla="*/ 5157530 w 8938307"/>
              <a:gd name="connsiteY1104" fmla="*/ 2242004 h 2993922"/>
              <a:gd name="connsiteX1105" fmla="*/ 5221073 w 8938307"/>
              <a:gd name="connsiteY1105" fmla="*/ 2252594 h 2993922"/>
              <a:gd name="connsiteX1106" fmla="*/ 5263434 w 8938307"/>
              <a:gd name="connsiteY1106" fmla="*/ 2263184 h 2993922"/>
              <a:gd name="connsiteX1107" fmla="*/ 5263434 w 8938307"/>
              <a:gd name="connsiteY1107" fmla="*/ 2294956 h 2993922"/>
              <a:gd name="connsiteX1108" fmla="*/ 5284614 w 8938307"/>
              <a:gd name="connsiteY1108" fmla="*/ 2305546 h 2993922"/>
              <a:gd name="connsiteX1109" fmla="*/ 5295206 w 8938307"/>
              <a:gd name="connsiteY1109" fmla="*/ 2305546 h 2993922"/>
              <a:gd name="connsiteX1110" fmla="*/ 5316386 w 8938307"/>
              <a:gd name="connsiteY1110" fmla="*/ 2305546 h 2993922"/>
              <a:gd name="connsiteX1111" fmla="*/ 5321681 w 8938307"/>
              <a:gd name="connsiteY1111" fmla="*/ 2316136 h 2993922"/>
              <a:gd name="connsiteX1112" fmla="*/ 5326977 w 8938307"/>
              <a:gd name="connsiteY1112" fmla="*/ 2316136 h 2993922"/>
              <a:gd name="connsiteX1113" fmla="*/ 5337566 w 8938307"/>
              <a:gd name="connsiteY1113" fmla="*/ 2316136 h 2993922"/>
              <a:gd name="connsiteX1114" fmla="*/ 5422291 w 8938307"/>
              <a:gd name="connsiteY1114" fmla="*/ 2337317 h 2993922"/>
              <a:gd name="connsiteX1115" fmla="*/ 5432881 w 8938307"/>
              <a:gd name="connsiteY1115" fmla="*/ 2342612 h 2993922"/>
              <a:gd name="connsiteX1116" fmla="*/ 5422291 w 8938307"/>
              <a:gd name="connsiteY1116" fmla="*/ 2353202 h 2993922"/>
              <a:gd name="connsiteX1117" fmla="*/ 5390518 w 8938307"/>
              <a:gd name="connsiteY1117" fmla="*/ 2353202 h 2993922"/>
              <a:gd name="connsiteX1118" fmla="*/ 5348158 w 8938307"/>
              <a:gd name="connsiteY1118" fmla="*/ 2342612 h 2993922"/>
              <a:gd name="connsiteX1119" fmla="*/ 5316386 w 8938307"/>
              <a:gd name="connsiteY1119" fmla="*/ 2326727 h 2993922"/>
              <a:gd name="connsiteX1120" fmla="*/ 5274025 w 8938307"/>
              <a:gd name="connsiteY1120" fmla="*/ 2316136 h 2993922"/>
              <a:gd name="connsiteX1121" fmla="*/ 5252844 w 8938307"/>
              <a:gd name="connsiteY1121" fmla="*/ 2305546 h 2993922"/>
              <a:gd name="connsiteX1122" fmla="*/ 5221073 w 8938307"/>
              <a:gd name="connsiteY1122" fmla="*/ 2294956 h 2993922"/>
              <a:gd name="connsiteX1123" fmla="*/ 5173416 w 8938307"/>
              <a:gd name="connsiteY1123" fmla="*/ 2289660 h 2993922"/>
              <a:gd name="connsiteX1124" fmla="*/ 5125758 w 8938307"/>
              <a:gd name="connsiteY1124" fmla="*/ 2279069 h 2993922"/>
              <a:gd name="connsiteX1125" fmla="*/ 5083398 w 8938307"/>
              <a:gd name="connsiteY1125" fmla="*/ 2263184 h 2993922"/>
              <a:gd name="connsiteX1126" fmla="*/ 5056921 w 8938307"/>
              <a:gd name="connsiteY1126" fmla="*/ 2257889 h 2993922"/>
              <a:gd name="connsiteX1127" fmla="*/ 5041036 w 8938307"/>
              <a:gd name="connsiteY1127" fmla="*/ 2252594 h 2993922"/>
              <a:gd name="connsiteX1128" fmla="*/ 4966902 w 8938307"/>
              <a:gd name="connsiteY1128" fmla="*/ 2220823 h 2993922"/>
              <a:gd name="connsiteX1129" fmla="*/ 4966902 w 8938307"/>
              <a:gd name="connsiteY1129" fmla="*/ 2210232 h 2993922"/>
              <a:gd name="connsiteX1130" fmla="*/ 4977492 w 8938307"/>
              <a:gd name="connsiteY1130" fmla="*/ 2210232 h 2993922"/>
              <a:gd name="connsiteX1131" fmla="*/ 4988084 w 8938307"/>
              <a:gd name="connsiteY1131" fmla="*/ 2210232 h 2993922"/>
              <a:gd name="connsiteX1132" fmla="*/ 4670372 w 8938307"/>
              <a:gd name="connsiteY1132" fmla="*/ 2199642 h 2993922"/>
              <a:gd name="connsiteX1133" fmla="*/ 4675666 w 8938307"/>
              <a:gd name="connsiteY1133" fmla="*/ 2204937 h 2993922"/>
              <a:gd name="connsiteX1134" fmla="*/ 4691551 w 8938307"/>
              <a:gd name="connsiteY1134" fmla="*/ 2210232 h 2993922"/>
              <a:gd name="connsiteX1135" fmla="*/ 4680962 w 8938307"/>
              <a:gd name="connsiteY1135" fmla="*/ 2210232 h 2993922"/>
              <a:gd name="connsiteX1136" fmla="*/ 4670372 w 8938307"/>
              <a:gd name="connsiteY1136" fmla="*/ 2210232 h 2993922"/>
              <a:gd name="connsiteX1137" fmla="*/ 5925334 w 8938307"/>
              <a:gd name="connsiteY1137" fmla="*/ 2194346 h 2993922"/>
              <a:gd name="connsiteX1138" fmla="*/ 5920039 w 8938307"/>
              <a:gd name="connsiteY1138" fmla="*/ 2199642 h 2993922"/>
              <a:gd name="connsiteX1139" fmla="*/ 5930630 w 8938307"/>
              <a:gd name="connsiteY1139" fmla="*/ 2199642 h 2993922"/>
              <a:gd name="connsiteX1140" fmla="*/ 5941220 w 8938307"/>
              <a:gd name="connsiteY1140" fmla="*/ 2199642 h 2993922"/>
              <a:gd name="connsiteX1141" fmla="*/ 5925334 w 8938307"/>
              <a:gd name="connsiteY1141" fmla="*/ 2194346 h 2993922"/>
              <a:gd name="connsiteX1142" fmla="*/ 7476830 w 8938307"/>
              <a:gd name="connsiteY1142" fmla="*/ 2189051 h 2993922"/>
              <a:gd name="connsiteX1143" fmla="*/ 7487420 w 8938307"/>
              <a:gd name="connsiteY1143" fmla="*/ 2189051 h 2993922"/>
              <a:gd name="connsiteX1144" fmla="*/ 7487420 w 8938307"/>
              <a:gd name="connsiteY1144" fmla="*/ 2199642 h 2993922"/>
              <a:gd name="connsiteX1145" fmla="*/ 7476830 w 8938307"/>
              <a:gd name="connsiteY1145" fmla="*/ 2189051 h 2993922"/>
              <a:gd name="connsiteX1146" fmla="*/ 6682550 w 8938307"/>
              <a:gd name="connsiteY1146" fmla="*/ 2189051 h 2993922"/>
              <a:gd name="connsiteX1147" fmla="*/ 6682550 w 8938307"/>
              <a:gd name="connsiteY1147" fmla="*/ 2199642 h 2993922"/>
              <a:gd name="connsiteX1148" fmla="*/ 6671958 w 8938307"/>
              <a:gd name="connsiteY1148" fmla="*/ 2199642 h 2993922"/>
              <a:gd name="connsiteX1149" fmla="*/ 6491922 w 8938307"/>
              <a:gd name="connsiteY1149" fmla="*/ 2189051 h 2993922"/>
              <a:gd name="connsiteX1150" fmla="*/ 6502512 w 8938307"/>
              <a:gd name="connsiteY1150" fmla="*/ 2199642 h 2993922"/>
              <a:gd name="connsiteX1151" fmla="*/ 6497217 w 8938307"/>
              <a:gd name="connsiteY1151" fmla="*/ 2199642 h 2993922"/>
              <a:gd name="connsiteX1152" fmla="*/ 6491922 w 8938307"/>
              <a:gd name="connsiteY1152" fmla="*/ 2194346 h 2993922"/>
              <a:gd name="connsiteX1153" fmla="*/ 6491922 w 8938307"/>
              <a:gd name="connsiteY1153" fmla="*/ 2189051 h 2993922"/>
              <a:gd name="connsiteX1154" fmla="*/ 6301294 w 8938307"/>
              <a:gd name="connsiteY1154" fmla="*/ 2189051 h 2993922"/>
              <a:gd name="connsiteX1155" fmla="*/ 6311884 w 8938307"/>
              <a:gd name="connsiteY1155" fmla="*/ 2189051 h 2993922"/>
              <a:gd name="connsiteX1156" fmla="*/ 6311884 w 8938307"/>
              <a:gd name="connsiteY1156" fmla="*/ 2199642 h 2993922"/>
              <a:gd name="connsiteX1157" fmla="*/ 6301294 w 8938307"/>
              <a:gd name="connsiteY1157" fmla="*/ 2189051 h 2993922"/>
              <a:gd name="connsiteX1158" fmla="*/ 5909449 w 8938307"/>
              <a:gd name="connsiteY1158" fmla="*/ 2189051 h 2993922"/>
              <a:gd name="connsiteX1159" fmla="*/ 5909449 w 8938307"/>
              <a:gd name="connsiteY1159" fmla="*/ 2199642 h 2993922"/>
              <a:gd name="connsiteX1160" fmla="*/ 5920039 w 8938307"/>
              <a:gd name="connsiteY1160" fmla="*/ 2189051 h 2993922"/>
              <a:gd name="connsiteX1161" fmla="*/ 5909449 w 8938307"/>
              <a:gd name="connsiteY1161" fmla="*/ 2189051 h 2993922"/>
              <a:gd name="connsiteX1162" fmla="*/ 4903360 w 8938307"/>
              <a:gd name="connsiteY1162" fmla="*/ 2189051 h 2993922"/>
              <a:gd name="connsiteX1163" fmla="*/ 4913950 w 8938307"/>
              <a:gd name="connsiteY1163" fmla="*/ 2189051 h 2993922"/>
              <a:gd name="connsiteX1164" fmla="*/ 4924540 w 8938307"/>
              <a:gd name="connsiteY1164" fmla="*/ 2199642 h 2993922"/>
              <a:gd name="connsiteX1165" fmla="*/ 4903360 w 8938307"/>
              <a:gd name="connsiteY1165" fmla="*/ 2199642 h 2993922"/>
              <a:gd name="connsiteX1166" fmla="*/ 4204393 w 8938307"/>
              <a:gd name="connsiteY1166" fmla="*/ 2189051 h 2993922"/>
              <a:gd name="connsiteX1167" fmla="*/ 4257345 w 8938307"/>
              <a:gd name="connsiteY1167" fmla="*/ 2204937 h 2993922"/>
              <a:gd name="connsiteX1168" fmla="*/ 4289116 w 8938307"/>
              <a:gd name="connsiteY1168" fmla="*/ 2220823 h 2993922"/>
              <a:gd name="connsiteX1169" fmla="*/ 4225574 w 8938307"/>
              <a:gd name="connsiteY1169" fmla="*/ 2210232 h 2993922"/>
              <a:gd name="connsiteX1170" fmla="*/ 4204393 w 8938307"/>
              <a:gd name="connsiteY1170" fmla="*/ 2189051 h 2993922"/>
              <a:gd name="connsiteX1171" fmla="*/ 7868675 w 8938307"/>
              <a:gd name="connsiteY1171" fmla="*/ 2178461 h 2993922"/>
              <a:gd name="connsiteX1172" fmla="*/ 7879267 w 8938307"/>
              <a:gd name="connsiteY1172" fmla="*/ 2183756 h 2993922"/>
              <a:gd name="connsiteX1173" fmla="*/ 7868675 w 8938307"/>
              <a:gd name="connsiteY1173" fmla="*/ 2189051 h 2993922"/>
              <a:gd name="connsiteX1174" fmla="*/ 7858085 w 8938307"/>
              <a:gd name="connsiteY1174" fmla="*/ 2183756 h 2993922"/>
              <a:gd name="connsiteX1175" fmla="*/ 7868675 w 8938307"/>
              <a:gd name="connsiteY1175" fmla="*/ 2178461 h 2993922"/>
              <a:gd name="connsiteX1176" fmla="*/ 7635686 w 8938307"/>
              <a:gd name="connsiteY1176" fmla="*/ 2178461 h 2993922"/>
              <a:gd name="connsiteX1177" fmla="*/ 7625096 w 8938307"/>
              <a:gd name="connsiteY1177" fmla="*/ 2189051 h 2993922"/>
              <a:gd name="connsiteX1178" fmla="*/ 7635686 w 8938307"/>
              <a:gd name="connsiteY1178" fmla="*/ 2189051 h 2993922"/>
              <a:gd name="connsiteX1179" fmla="*/ 6936718 w 8938307"/>
              <a:gd name="connsiteY1179" fmla="*/ 2178461 h 2993922"/>
              <a:gd name="connsiteX1180" fmla="*/ 6936718 w 8938307"/>
              <a:gd name="connsiteY1180" fmla="*/ 2189051 h 2993922"/>
              <a:gd name="connsiteX1181" fmla="*/ 6947310 w 8938307"/>
              <a:gd name="connsiteY1181" fmla="*/ 2178461 h 2993922"/>
              <a:gd name="connsiteX1182" fmla="*/ 6703730 w 8938307"/>
              <a:gd name="connsiteY1182" fmla="*/ 2178461 h 2993922"/>
              <a:gd name="connsiteX1183" fmla="*/ 6724910 w 8938307"/>
              <a:gd name="connsiteY1183" fmla="*/ 2189051 h 2993922"/>
              <a:gd name="connsiteX1184" fmla="*/ 6703730 w 8938307"/>
              <a:gd name="connsiteY1184" fmla="*/ 2189051 h 2993922"/>
              <a:gd name="connsiteX1185" fmla="*/ 5867087 w 8938307"/>
              <a:gd name="connsiteY1185" fmla="*/ 2178461 h 2993922"/>
              <a:gd name="connsiteX1186" fmla="*/ 5867087 w 8938307"/>
              <a:gd name="connsiteY1186" fmla="*/ 2189051 h 2993922"/>
              <a:gd name="connsiteX1187" fmla="*/ 5888268 w 8938307"/>
              <a:gd name="connsiteY1187" fmla="*/ 2189051 h 2993922"/>
              <a:gd name="connsiteX1188" fmla="*/ 5867087 w 8938307"/>
              <a:gd name="connsiteY1188" fmla="*/ 2178461 h 2993922"/>
              <a:gd name="connsiteX1189" fmla="*/ 7720409 w 8938307"/>
              <a:gd name="connsiteY1189" fmla="*/ 2167871 h 2993922"/>
              <a:gd name="connsiteX1190" fmla="*/ 7720409 w 8938307"/>
              <a:gd name="connsiteY1190" fmla="*/ 2178461 h 2993922"/>
              <a:gd name="connsiteX1191" fmla="*/ 7720409 w 8938307"/>
              <a:gd name="connsiteY1191" fmla="*/ 2189051 h 2993922"/>
              <a:gd name="connsiteX1192" fmla="*/ 7709820 w 8938307"/>
              <a:gd name="connsiteY1192" fmla="*/ 2178461 h 2993922"/>
              <a:gd name="connsiteX1193" fmla="*/ 7720409 w 8938307"/>
              <a:gd name="connsiteY1193" fmla="*/ 2167871 h 2993922"/>
              <a:gd name="connsiteX1194" fmla="*/ 6121257 w 8938307"/>
              <a:gd name="connsiteY1194" fmla="*/ 2157280 h 2993922"/>
              <a:gd name="connsiteX1195" fmla="*/ 6121257 w 8938307"/>
              <a:gd name="connsiteY1195" fmla="*/ 2167871 h 2993922"/>
              <a:gd name="connsiteX1196" fmla="*/ 6153028 w 8938307"/>
              <a:gd name="connsiteY1196" fmla="*/ 2178461 h 2993922"/>
              <a:gd name="connsiteX1197" fmla="*/ 6142438 w 8938307"/>
              <a:gd name="connsiteY1197" fmla="*/ 2167871 h 2993922"/>
              <a:gd name="connsiteX1198" fmla="*/ 6121257 w 8938307"/>
              <a:gd name="connsiteY1198" fmla="*/ 2157280 h 2993922"/>
              <a:gd name="connsiteX1199" fmla="*/ 7564202 w 8938307"/>
              <a:gd name="connsiteY1199" fmla="*/ 2150660 h 2993922"/>
              <a:gd name="connsiteX1200" fmla="*/ 7561553 w 8938307"/>
              <a:gd name="connsiteY1200" fmla="*/ 2151985 h 2993922"/>
              <a:gd name="connsiteX1201" fmla="*/ 7572144 w 8938307"/>
              <a:gd name="connsiteY1201" fmla="*/ 2167871 h 2993922"/>
              <a:gd name="connsiteX1202" fmla="*/ 7582734 w 8938307"/>
              <a:gd name="connsiteY1202" fmla="*/ 2167871 h 2993922"/>
              <a:gd name="connsiteX1203" fmla="*/ 7572144 w 8938307"/>
              <a:gd name="connsiteY1203" fmla="*/ 2157280 h 2993922"/>
              <a:gd name="connsiteX1204" fmla="*/ 7564202 w 8938307"/>
              <a:gd name="connsiteY1204" fmla="*/ 2150660 h 2993922"/>
              <a:gd name="connsiteX1205" fmla="*/ 7805134 w 8938307"/>
              <a:gd name="connsiteY1205" fmla="*/ 2146690 h 2993922"/>
              <a:gd name="connsiteX1206" fmla="*/ 7783952 w 8938307"/>
              <a:gd name="connsiteY1206" fmla="*/ 2157280 h 2993922"/>
              <a:gd name="connsiteX1207" fmla="*/ 7805134 w 8938307"/>
              <a:gd name="connsiteY1207" fmla="*/ 2157280 h 2993922"/>
              <a:gd name="connsiteX1208" fmla="*/ 7805134 w 8938307"/>
              <a:gd name="connsiteY1208" fmla="*/ 2146690 h 2993922"/>
              <a:gd name="connsiteX1209" fmla="*/ 6957900 w 8938307"/>
              <a:gd name="connsiteY1209" fmla="*/ 2146690 h 2993922"/>
              <a:gd name="connsiteX1210" fmla="*/ 6968491 w 8938307"/>
              <a:gd name="connsiteY1210" fmla="*/ 2157280 h 2993922"/>
              <a:gd name="connsiteX1211" fmla="*/ 6957900 w 8938307"/>
              <a:gd name="connsiteY1211" fmla="*/ 2157280 h 2993922"/>
              <a:gd name="connsiteX1212" fmla="*/ 4331478 w 8938307"/>
              <a:gd name="connsiteY1212" fmla="*/ 2146690 h 2993922"/>
              <a:gd name="connsiteX1213" fmla="*/ 4395020 w 8938307"/>
              <a:gd name="connsiteY1213" fmla="*/ 2167871 h 2993922"/>
              <a:gd name="connsiteX1214" fmla="*/ 4426791 w 8938307"/>
              <a:gd name="connsiteY1214" fmla="*/ 2178461 h 2993922"/>
              <a:gd name="connsiteX1215" fmla="*/ 4458562 w 8938307"/>
              <a:gd name="connsiteY1215" fmla="*/ 2189051 h 2993922"/>
              <a:gd name="connsiteX1216" fmla="*/ 4447972 w 8938307"/>
              <a:gd name="connsiteY1216" fmla="*/ 2199642 h 2993922"/>
              <a:gd name="connsiteX1217" fmla="*/ 4426791 w 8938307"/>
              <a:gd name="connsiteY1217" fmla="*/ 2210232 h 2993922"/>
              <a:gd name="connsiteX1218" fmla="*/ 4384430 w 8938307"/>
              <a:gd name="connsiteY1218" fmla="*/ 2189051 h 2993922"/>
              <a:gd name="connsiteX1219" fmla="*/ 4352658 w 8938307"/>
              <a:gd name="connsiteY1219" fmla="*/ 2167871 h 2993922"/>
              <a:gd name="connsiteX1220" fmla="*/ 4342068 w 8938307"/>
              <a:gd name="connsiteY1220" fmla="*/ 2157280 h 2993922"/>
              <a:gd name="connsiteX1221" fmla="*/ 7519192 w 8938307"/>
              <a:gd name="connsiteY1221" fmla="*/ 2136099 h 2993922"/>
              <a:gd name="connsiteX1222" fmla="*/ 7508601 w 8938307"/>
              <a:gd name="connsiteY1222" fmla="*/ 2146690 h 2993922"/>
              <a:gd name="connsiteX1223" fmla="*/ 7519192 w 8938307"/>
              <a:gd name="connsiteY1223" fmla="*/ 2157280 h 2993922"/>
              <a:gd name="connsiteX1224" fmla="*/ 7519192 w 8938307"/>
              <a:gd name="connsiteY1224" fmla="*/ 2146690 h 2993922"/>
              <a:gd name="connsiteX1225" fmla="*/ 6301294 w 8938307"/>
              <a:gd name="connsiteY1225" fmla="*/ 2136099 h 2993922"/>
              <a:gd name="connsiteX1226" fmla="*/ 6311884 w 8938307"/>
              <a:gd name="connsiteY1226" fmla="*/ 2136099 h 2993922"/>
              <a:gd name="connsiteX1227" fmla="*/ 6311884 w 8938307"/>
              <a:gd name="connsiteY1227" fmla="*/ 2157280 h 2993922"/>
              <a:gd name="connsiteX1228" fmla="*/ 6290704 w 8938307"/>
              <a:gd name="connsiteY1228" fmla="*/ 2157280 h 2993922"/>
              <a:gd name="connsiteX1229" fmla="*/ 6280114 w 8938307"/>
              <a:gd name="connsiteY1229" fmla="*/ 2146690 h 2993922"/>
              <a:gd name="connsiteX1230" fmla="*/ 6290704 w 8938307"/>
              <a:gd name="connsiteY1230" fmla="*/ 2146690 h 2993922"/>
              <a:gd name="connsiteX1231" fmla="*/ 6295998 w 8938307"/>
              <a:gd name="connsiteY1231" fmla="*/ 2146690 h 2993922"/>
              <a:gd name="connsiteX1232" fmla="*/ 6301294 w 8938307"/>
              <a:gd name="connsiteY1232" fmla="*/ 2136099 h 2993922"/>
              <a:gd name="connsiteX1233" fmla="*/ 5814135 w 8938307"/>
              <a:gd name="connsiteY1233" fmla="*/ 2136099 h 2993922"/>
              <a:gd name="connsiteX1234" fmla="*/ 5819430 w 8938307"/>
              <a:gd name="connsiteY1234" fmla="*/ 2141394 h 2993922"/>
              <a:gd name="connsiteX1235" fmla="*/ 5835316 w 8938307"/>
              <a:gd name="connsiteY1235" fmla="*/ 2146690 h 2993922"/>
              <a:gd name="connsiteX1236" fmla="*/ 5856497 w 8938307"/>
              <a:gd name="connsiteY1236" fmla="*/ 2146690 h 2993922"/>
              <a:gd name="connsiteX1237" fmla="*/ 5867087 w 8938307"/>
              <a:gd name="connsiteY1237" fmla="*/ 2157280 h 2993922"/>
              <a:gd name="connsiteX1238" fmla="*/ 5920039 w 8938307"/>
              <a:gd name="connsiteY1238" fmla="*/ 2178461 h 2993922"/>
              <a:gd name="connsiteX1239" fmla="*/ 5930630 w 8938307"/>
              <a:gd name="connsiteY1239" fmla="*/ 2178461 h 2993922"/>
              <a:gd name="connsiteX1240" fmla="*/ 5962401 w 8938307"/>
              <a:gd name="connsiteY1240" fmla="*/ 2189051 h 2993922"/>
              <a:gd name="connsiteX1241" fmla="*/ 5972991 w 8938307"/>
              <a:gd name="connsiteY1241" fmla="*/ 2189051 h 2993922"/>
              <a:gd name="connsiteX1242" fmla="*/ 5983582 w 8938307"/>
              <a:gd name="connsiteY1242" fmla="*/ 2189051 h 2993922"/>
              <a:gd name="connsiteX1243" fmla="*/ 5983582 w 8938307"/>
              <a:gd name="connsiteY1243" fmla="*/ 2178461 h 2993922"/>
              <a:gd name="connsiteX1244" fmla="*/ 5972991 w 8938307"/>
              <a:gd name="connsiteY1244" fmla="*/ 2178461 h 2993922"/>
              <a:gd name="connsiteX1245" fmla="*/ 5930630 w 8938307"/>
              <a:gd name="connsiteY1245" fmla="*/ 2167871 h 2993922"/>
              <a:gd name="connsiteX1246" fmla="*/ 5909449 w 8938307"/>
              <a:gd name="connsiteY1246" fmla="*/ 2146690 h 2993922"/>
              <a:gd name="connsiteX1247" fmla="*/ 5898860 w 8938307"/>
              <a:gd name="connsiteY1247" fmla="*/ 2146690 h 2993922"/>
              <a:gd name="connsiteX1248" fmla="*/ 5861792 w 8938307"/>
              <a:gd name="connsiteY1248" fmla="*/ 2141394 h 2993922"/>
              <a:gd name="connsiteX1249" fmla="*/ 5824726 w 8938307"/>
              <a:gd name="connsiteY1249" fmla="*/ 2136099 h 2993922"/>
              <a:gd name="connsiteX1250" fmla="*/ 5194596 w 8938307"/>
              <a:gd name="connsiteY1250" fmla="*/ 2136099 h 2993922"/>
              <a:gd name="connsiteX1251" fmla="*/ 5178710 w 8938307"/>
              <a:gd name="connsiteY1251" fmla="*/ 2141394 h 2993922"/>
              <a:gd name="connsiteX1252" fmla="*/ 5178710 w 8938307"/>
              <a:gd name="connsiteY1252" fmla="*/ 2146690 h 2993922"/>
              <a:gd name="connsiteX1253" fmla="*/ 5231662 w 8938307"/>
              <a:gd name="connsiteY1253" fmla="*/ 2157280 h 2993922"/>
              <a:gd name="connsiteX1254" fmla="*/ 5252844 w 8938307"/>
              <a:gd name="connsiteY1254" fmla="*/ 2157280 h 2993922"/>
              <a:gd name="connsiteX1255" fmla="*/ 5231662 w 8938307"/>
              <a:gd name="connsiteY1255" fmla="*/ 2151985 h 2993922"/>
              <a:gd name="connsiteX1256" fmla="*/ 5210482 w 8938307"/>
              <a:gd name="connsiteY1256" fmla="*/ 2141394 h 2993922"/>
              <a:gd name="connsiteX1257" fmla="*/ 5194596 w 8938307"/>
              <a:gd name="connsiteY1257" fmla="*/ 2136099 h 2993922"/>
              <a:gd name="connsiteX1258" fmla="*/ 6460150 w 8938307"/>
              <a:gd name="connsiteY1258" fmla="*/ 2135216 h 2993922"/>
              <a:gd name="connsiteX1259" fmla="*/ 6460150 w 8938307"/>
              <a:gd name="connsiteY1259" fmla="*/ 2136099 h 2993922"/>
              <a:gd name="connsiteX1260" fmla="*/ 6450884 w 8938307"/>
              <a:gd name="connsiteY1260" fmla="*/ 2138747 h 2993922"/>
              <a:gd name="connsiteX1261" fmla="*/ 6454855 w 8938307"/>
              <a:gd name="connsiteY1261" fmla="*/ 2136099 h 2993922"/>
              <a:gd name="connsiteX1262" fmla="*/ 5092664 w 8938307"/>
              <a:gd name="connsiteY1262" fmla="*/ 2129481 h 2993922"/>
              <a:gd name="connsiteX1263" fmla="*/ 5088692 w 8938307"/>
              <a:gd name="connsiteY1263" fmla="*/ 2130804 h 2993922"/>
              <a:gd name="connsiteX1264" fmla="*/ 5093988 w 8938307"/>
              <a:gd name="connsiteY1264" fmla="*/ 2136099 h 2993922"/>
              <a:gd name="connsiteX1265" fmla="*/ 5092664 w 8938307"/>
              <a:gd name="connsiteY1265" fmla="*/ 2129481 h 2993922"/>
              <a:gd name="connsiteX1266" fmla="*/ 7466240 w 8938307"/>
              <a:gd name="connsiteY1266" fmla="*/ 2128156 h 2993922"/>
              <a:gd name="connsiteX1267" fmla="*/ 7471534 w 8938307"/>
              <a:gd name="connsiteY1267" fmla="*/ 2130804 h 2993922"/>
              <a:gd name="connsiteX1268" fmla="*/ 7476830 w 8938307"/>
              <a:gd name="connsiteY1268" fmla="*/ 2136099 h 2993922"/>
              <a:gd name="connsiteX1269" fmla="*/ 7468888 w 8938307"/>
              <a:gd name="connsiteY1269" fmla="*/ 2146690 h 2993922"/>
              <a:gd name="connsiteX1270" fmla="*/ 7466240 w 8938307"/>
              <a:gd name="connsiteY1270" fmla="*/ 2136099 h 2993922"/>
              <a:gd name="connsiteX1271" fmla="*/ 7460944 w 8938307"/>
              <a:gd name="connsiteY1271" fmla="*/ 2130804 h 2993922"/>
              <a:gd name="connsiteX1272" fmla="*/ 7466240 w 8938307"/>
              <a:gd name="connsiteY1272" fmla="*/ 2128156 h 2993922"/>
              <a:gd name="connsiteX1273" fmla="*/ 6408522 w 8938307"/>
              <a:gd name="connsiteY1273" fmla="*/ 2128156 h 2993922"/>
              <a:gd name="connsiteX1274" fmla="*/ 6417788 w 8938307"/>
              <a:gd name="connsiteY1274" fmla="*/ 2130804 h 2993922"/>
              <a:gd name="connsiteX1275" fmla="*/ 6428380 w 8938307"/>
              <a:gd name="connsiteY1275" fmla="*/ 2136099 h 2993922"/>
              <a:gd name="connsiteX1276" fmla="*/ 6446250 w 8938307"/>
              <a:gd name="connsiteY1276" fmla="*/ 2140071 h 2993922"/>
              <a:gd name="connsiteX1277" fmla="*/ 6450884 w 8938307"/>
              <a:gd name="connsiteY1277" fmla="*/ 2138747 h 2993922"/>
              <a:gd name="connsiteX1278" fmla="*/ 6449560 w 8938307"/>
              <a:gd name="connsiteY1278" fmla="*/ 2146690 h 2993922"/>
              <a:gd name="connsiteX1279" fmla="*/ 6396608 w 8938307"/>
              <a:gd name="connsiteY1279" fmla="*/ 2146690 h 2993922"/>
              <a:gd name="connsiteX1280" fmla="*/ 6401903 w 8938307"/>
              <a:gd name="connsiteY1280" fmla="*/ 2130804 h 2993922"/>
              <a:gd name="connsiteX1281" fmla="*/ 6408522 w 8938307"/>
              <a:gd name="connsiteY1281" fmla="*/ 2128156 h 2993922"/>
              <a:gd name="connsiteX1282" fmla="*/ 6336324 w 8938307"/>
              <a:gd name="connsiteY1282" fmla="*/ 2126731 h 2993922"/>
              <a:gd name="connsiteX1283" fmla="*/ 6333066 w 8938307"/>
              <a:gd name="connsiteY1283" fmla="*/ 2130804 h 2993922"/>
              <a:gd name="connsiteX1284" fmla="*/ 6335714 w 8938307"/>
              <a:gd name="connsiteY1284" fmla="*/ 2126832 h 2993922"/>
              <a:gd name="connsiteX1285" fmla="*/ 7794542 w 8938307"/>
              <a:gd name="connsiteY1285" fmla="*/ 2125509 h 2993922"/>
              <a:gd name="connsiteX1286" fmla="*/ 7789248 w 8938307"/>
              <a:gd name="connsiteY1286" fmla="*/ 2136099 h 2993922"/>
              <a:gd name="connsiteX1287" fmla="*/ 7815724 w 8938307"/>
              <a:gd name="connsiteY1287" fmla="*/ 2146690 h 2993922"/>
              <a:gd name="connsiteX1288" fmla="*/ 7836904 w 8938307"/>
              <a:gd name="connsiteY1288" fmla="*/ 2157280 h 2993922"/>
              <a:gd name="connsiteX1289" fmla="*/ 7836904 w 8938307"/>
              <a:gd name="connsiteY1289" fmla="*/ 2167871 h 2993922"/>
              <a:gd name="connsiteX1290" fmla="*/ 7836904 w 8938307"/>
              <a:gd name="connsiteY1290" fmla="*/ 2178461 h 2993922"/>
              <a:gd name="connsiteX1291" fmla="*/ 7836904 w 8938307"/>
              <a:gd name="connsiteY1291" fmla="*/ 2183756 h 2993922"/>
              <a:gd name="connsiteX1292" fmla="*/ 7847494 w 8938307"/>
              <a:gd name="connsiteY1292" fmla="*/ 2199642 h 2993922"/>
              <a:gd name="connsiteX1293" fmla="*/ 7900446 w 8938307"/>
              <a:gd name="connsiteY1293" fmla="*/ 2199642 h 2993922"/>
              <a:gd name="connsiteX1294" fmla="*/ 7932219 w 8938307"/>
              <a:gd name="connsiteY1294" fmla="*/ 2199642 h 2993922"/>
              <a:gd name="connsiteX1295" fmla="*/ 7942808 w 8938307"/>
              <a:gd name="connsiteY1295" fmla="*/ 2189051 h 2993922"/>
              <a:gd name="connsiteX1296" fmla="*/ 7921627 w 8938307"/>
              <a:gd name="connsiteY1296" fmla="*/ 2178461 h 2993922"/>
              <a:gd name="connsiteX1297" fmla="*/ 7905742 w 8938307"/>
              <a:gd name="connsiteY1297" fmla="*/ 2173165 h 2993922"/>
              <a:gd name="connsiteX1298" fmla="*/ 7889856 w 8938307"/>
              <a:gd name="connsiteY1298" fmla="*/ 2167871 h 2993922"/>
              <a:gd name="connsiteX1299" fmla="*/ 7873971 w 8938307"/>
              <a:gd name="connsiteY1299" fmla="*/ 2167871 h 2993922"/>
              <a:gd name="connsiteX1300" fmla="*/ 7858085 w 8938307"/>
              <a:gd name="connsiteY1300" fmla="*/ 2157280 h 2993922"/>
              <a:gd name="connsiteX1301" fmla="*/ 7858085 w 8938307"/>
              <a:gd name="connsiteY1301" fmla="*/ 2146690 h 2993922"/>
              <a:gd name="connsiteX1302" fmla="*/ 7847494 w 8938307"/>
              <a:gd name="connsiteY1302" fmla="*/ 2146690 h 2993922"/>
              <a:gd name="connsiteX1303" fmla="*/ 7826313 w 8938307"/>
              <a:gd name="connsiteY1303" fmla="*/ 2136099 h 2993922"/>
              <a:gd name="connsiteX1304" fmla="*/ 7805134 w 8938307"/>
              <a:gd name="connsiteY1304" fmla="*/ 2125509 h 2993922"/>
              <a:gd name="connsiteX1305" fmla="*/ 7794542 w 8938307"/>
              <a:gd name="connsiteY1305" fmla="*/ 2125509 h 2993922"/>
              <a:gd name="connsiteX1306" fmla="*/ 5051626 w 8938307"/>
              <a:gd name="connsiteY1306" fmla="*/ 2125509 h 2993922"/>
              <a:gd name="connsiteX1307" fmla="*/ 5051626 w 8938307"/>
              <a:gd name="connsiteY1307" fmla="*/ 2136099 h 2993922"/>
              <a:gd name="connsiteX1308" fmla="*/ 5062217 w 8938307"/>
              <a:gd name="connsiteY1308" fmla="*/ 2125509 h 2993922"/>
              <a:gd name="connsiteX1309" fmla="*/ 4310297 w 8938307"/>
              <a:gd name="connsiteY1309" fmla="*/ 2125509 h 2993922"/>
              <a:gd name="connsiteX1310" fmla="*/ 4320887 w 8938307"/>
              <a:gd name="connsiteY1310" fmla="*/ 2136099 h 2993922"/>
              <a:gd name="connsiteX1311" fmla="*/ 4299706 w 8938307"/>
              <a:gd name="connsiteY1311" fmla="*/ 2136099 h 2993922"/>
              <a:gd name="connsiteX1312" fmla="*/ 4310297 w 8938307"/>
              <a:gd name="connsiteY1312" fmla="*/ 2125509 h 2993922"/>
              <a:gd name="connsiteX1313" fmla="*/ 6109342 w 8938307"/>
              <a:gd name="connsiteY1313" fmla="*/ 2122200 h 2993922"/>
              <a:gd name="connsiteX1314" fmla="*/ 6121257 w 8938307"/>
              <a:gd name="connsiteY1314" fmla="*/ 2136099 h 2993922"/>
              <a:gd name="connsiteX1315" fmla="*/ 6100076 w 8938307"/>
              <a:gd name="connsiteY1315" fmla="*/ 2136099 h 2993922"/>
              <a:gd name="connsiteX1316" fmla="*/ 6100076 w 8938307"/>
              <a:gd name="connsiteY1316" fmla="*/ 2125509 h 2993922"/>
              <a:gd name="connsiteX1317" fmla="*/ 6109342 w 8938307"/>
              <a:gd name="connsiteY1317" fmla="*/ 2122200 h 2993922"/>
              <a:gd name="connsiteX1318" fmla="*/ 6237752 w 8938307"/>
              <a:gd name="connsiteY1318" fmla="*/ 2120213 h 2993922"/>
              <a:gd name="connsiteX1319" fmla="*/ 6243046 w 8938307"/>
              <a:gd name="connsiteY1319" fmla="*/ 2125509 h 2993922"/>
              <a:gd name="connsiteX1320" fmla="*/ 6248342 w 8938307"/>
              <a:gd name="connsiteY1320" fmla="*/ 2136099 h 2993922"/>
              <a:gd name="connsiteX1321" fmla="*/ 6248342 w 8938307"/>
              <a:gd name="connsiteY1321" fmla="*/ 2146690 h 2993922"/>
              <a:gd name="connsiteX1322" fmla="*/ 6237752 w 8938307"/>
              <a:gd name="connsiteY1322" fmla="*/ 2130804 h 2993922"/>
              <a:gd name="connsiteX1323" fmla="*/ 6237752 w 8938307"/>
              <a:gd name="connsiteY1323" fmla="*/ 2124185 h 2993922"/>
              <a:gd name="connsiteX1324" fmla="*/ 5681756 w 8938307"/>
              <a:gd name="connsiteY1324" fmla="*/ 2120213 h 2993922"/>
              <a:gd name="connsiteX1325" fmla="*/ 5676460 w 8938307"/>
              <a:gd name="connsiteY1325" fmla="*/ 2125509 h 2993922"/>
              <a:gd name="connsiteX1326" fmla="*/ 5687051 w 8938307"/>
              <a:gd name="connsiteY1326" fmla="*/ 2130804 h 2993922"/>
              <a:gd name="connsiteX1327" fmla="*/ 5708232 w 8938307"/>
              <a:gd name="connsiteY1327" fmla="*/ 2136099 h 2993922"/>
              <a:gd name="connsiteX1328" fmla="*/ 5697641 w 8938307"/>
              <a:gd name="connsiteY1328" fmla="*/ 2125509 h 2993922"/>
              <a:gd name="connsiteX1329" fmla="*/ 5681756 w 8938307"/>
              <a:gd name="connsiteY1329" fmla="*/ 2120213 h 2993922"/>
              <a:gd name="connsiteX1330" fmla="*/ 7370926 w 8938307"/>
              <a:gd name="connsiteY1330" fmla="*/ 2114919 h 2993922"/>
              <a:gd name="connsiteX1331" fmla="*/ 7376222 w 8938307"/>
              <a:gd name="connsiteY1331" fmla="*/ 2120213 h 2993922"/>
              <a:gd name="connsiteX1332" fmla="*/ 7376222 w 8938307"/>
              <a:gd name="connsiteY1332" fmla="*/ 2125509 h 2993922"/>
              <a:gd name="connsiteX1333" fmla="*/ 7386812 w 8938307"/>
              <a:gd name="connsiteY1333" fmla="*/ 2130804 h 2993922"/>
              <a:gd name="connsiteX1334" fmla="*/ 7392107 w 8938307"/>
              <a:gd name="connsiteY1334" fmla="*/ 2146690 h 2993922"/>
              <a:gd name="connsiteX1335" fmla="*/ 7376222 w 8938307"/>
              <a:gd name="connsiteY1335" fmla="*/ 2130804 h 2993922"/>
              <a:gd name="connsiteX1336" fmla="*/ 7360336 w 8938307"/>
              <a:gd name="connsiteY1336" fmla="*/ 2125509 h 2993922"/>
              <a:gd name="connsiteX1337" fmla="*/ 7349745 w 8938307"/>
              <a:gd name="connsiteY1337" fmla="*/ 2125509 h 2993922"/>
              <a:gd name="connsiteX1338" fmla="*/ 7370926 w 8938307"/>
              <a:gd name="connsiteY1338" fmla="*/ 2114919 h 2993922"/>
              <a:gd name="connsiteX1339" fmla="*/ 6947310 w 8938307"/>
              <a:gd name="connsiteY1339" fmla="*/ 2114919 h 2993922"/>
              <a:gd name="connsiteX1340" fmla="*/ 6968491 w 8938307"/>
              <a:gd name="connsiteY1340" fmla="*/ 2114919 h 2993922"/>
              <a:gd name="connsiteX1341" fmla="*/ 6989670 w 8938307"/>
              <a:gd name="connsiteY1341" fmla="*/ 2114919 h 2993922"/>
              <a:gd name="connsiteX1342" fmla="*/ 6979081 w 8938307"/>
              <a:gd name="connsiteY1342" fmla="*/ 2125509 h 2993922"/>
              <a:gd name="connsiteX1343" fmla="*/ 6989670 w 8938307"/>
              <a:gd name="connsiteY1343" fmla="*/ 2136099 h 2993922"/>
              <a:gd name="connsiteX1344" fmla="*/ 7032033 w 8938307"/>
              <a:gd name="connsiteY1344" fmla="*/ 2157280 h 2993922"/>
              <a:gd name="connsiteX1345" fmla="*/ 7000262 w 8938307"/>
              <a:gd name="connsiteY1345" fmla="*/ 2146690 h 2993922"/>
              <a:gd name="connsiteX1346" fmla="*/ 6957900 w 8938307"/>
              <a:gd name="connsiteY1346" fmla="*/ 2125509 h 2993922"/>
              <a:gd name="connsiteX1347" fmla="*/ 6947310 w 8938307"/>
              <a:gd name="connsiteY1347" fmla="*/ 2114919 h 2993922"/>
              <a:gd name="connsiteX1348" fmla="*/ 6894358 w 8938307"/>
              <a:gd name="connsiteY1348" fmla="*/ 2114919 h 2993922"/>
              <a:gd name="connsiteX1349" fmla="*/ 6926129 w 8938307"/>
              <a:gd name="connsiteY1349" fmla="*/ 2125509 h 2993922"/>
              <a:gd name="connsiteX1350" fmla="*/ 6894358 w 8938307"/>
              <a:gd name="connsiteY1350" fmla="*/ 2125509 h 2993922"/>
              <a:gd name="connsiteX1351" fmla="*/ 6894358 w 8938307"/>
              <a:gd name="connsiteY1351" fmla="*/ 2114919 h 2993922"/>
              <a:gd name="connsiteX1352" fmla="*/ 6534284 w 8938307"/>
              <a:gd name="connsiteY1352" fmla="*/ 2114919 h 2993922"/>
              <a:gd name="connsiteX1353" fmla="*/ 6534284 w 8938307"/>
              <a:gd name="connsiteY1353" fmla="*/ 2125509 h 2993922"/>
              <a:gd name="connsiteX1354" fmla="*/ 6544874 w 8938307"/>
              <a:gd name="connsiteY1354" fmla="*/ 2114919 h 2993922"/>
              <a:gd name="connsiteX1355" fmla="*/ 6534284 w 8938307"/>
              <a:gd name="connsiteY1355" fmla="*/ 2114919 h 2993922"/>
              <a:gd name="connsiteX1356" fmla="*/ 7159118 w 8938307"/>
              <a:gd name="connsiteY1356" fmla="*/ 2104328 h 2993922"/>
              <a:gd name="connsiteX1357" fmla="*/ 7212070 w 8938307"/>
              <a:gd name="connsiteY1357" fmla="*/ 2125509 h 2993922"/>
              <a:gd name="connsiteX1358" fmla="*/ 7227956 w 8938307"/>
              <a:gd name="connsiteY1358" fmla="*/ 2141394 h 2993922"/>
              <a:gd name="connsiteX1359" fmla="*/ 7243841 w 8938307"/>
              <a:gd name="connsiteY1359" fmla="*/ 2136099 h 2993922"/>
              <a:gd name="connsiteX1360" fmla="*/ 7265022 w 8938307"/>
              <a:gd name="connsiteY1360" fmla="*/ 2146690 h 2993922"/>
              <a:gd name="connsiteX1361" fmla="*/ 7270318 w 8938307"/>
              <a:gd name="connsiteY1361" fmla="*/ 2157280 h 2993922"/>
              <a:gd name="connsiteX1362" fmla="*/ 7275612 w 8938307"/>
              <a:gd name="connsiteY1362" fmla="*/ 2157280 h 2993922"/>
              <a:gd name="connsiteX1363" fmla="*/ 7291498 w 8938307"/>
              <a:gd name="connsiteY1363" fmla="*/ 2151985 h 2993922"/>
              <a:gd name="connsiteX1364" fmla="*/ 7307384 w 8938307"/>
              <a:gd name="connsiteY1364" fmla="*/ 2157280 h 2993922"/>
              <a:gd name="connsiteX1365" fmla="*/ 7328564 w 8938307"/>
              <a:gd name="connsiteY1365" fmla="*/ 2167871 h 2993922"/>
              <a:gd name="connsiteX1366" fmla="*/ 7339155 w 8938307"/>
              <a:gd name="connsiteY1366" fmla="*/ 2167871 h 2993922"/>
              <a:gd name="connsiteX1367" fmla="*/ 7344450 w 8938307"/>
              <a:gd name="connsiteY1367" fmla="*/ 2157280 h 2993922"/>
              <a:gd name="connsiteX1368" fmla="*/ 7349745 w 8938307"/>
              <a:gd name="connsiteY1368" fmla="*/ 2167871 h 2993922"/>
              <a:gd name="connsiteX1369" fmla="*/ 7381516 w 8938307"/>
              <a:gd name="connsiteY1369" fmla="*/ 2178461 h 2993922"/>
              <a:gd name="connsiteX1370" fmla="*/ 7402697 w 8938307"/>
              <a:gd name="connsiteY1370" fmla="*/ 2178461 h 2993922"/>
              <a:gd name="connsiteX1371" fmla="*/ 7423878 w 8938307"/>
              <a:gd name="connsiteY1371" fmla="*/ 2189051 h 2993922"/>
              <a:gd name="connsiteX1372" fmla="*/ 7445059 w 8938307"/>
              <a:gd name="connsiteY1372" fmla="*/ 2199642 h 2993922"/>
              <a:gd name="connsiteX1373" fmla="*/ 7466240 w 8938307"/>
              <a:gd name="connsiteY1373" fmla="*/ 2199642 h 2993922"/>
              <a:gd name="connsiteX1374" fmla="*/ 7445059 w 8938307"/>
              <a:gd name="connsiteY1374" fmla="*/ 2210232 h 2993922"/>
              <a:gd name="connsiteX1375" fmla="*/ 7423878 w 8938307"/>
              <a:gd name="connsiteY1375" fmla="*/ 2199642 h 2993922"/>
              <a:gd name="connsiteX1376" fmla="*/ 7397403 w 8938307"/>
              <a:gd name="connsiteY1376" fmla="*/ 2194346 h 2993922"/>
              <a:gd name="connsiteX1377" fmla="*/ 7381516 w 8938307"/>
              <a:gd name="connsiteY1377" fmla="*/ 2189051 h 2993922"/>
              <a:gd name="connsiteX1378" fmla="*/ 7376222 w 8938307"/>
              <a:gd name="connsiteY1378" fmla="*/ 2194346 h 2993922"/>
              <a:gd name="connsiteX1379" fmla="*/ 7365630 w 8938307"/>
              <a:gd name="connsiteY1379" fmla="*/ 2189051 h 2993922"/>
              <a:gd name="connsiteX1380" fmla="*/ 7349745 w 8938307"/>
              <a:gd name="connsiteY1380" fmla="*/ 2189051 h 2993922"/>
              <a:gd name="connsiteX1381" fmla="*/ 7339155 w 8938307"/>
              <a:gd name="connsiteY1381" fmla="*/ 2189051 h 2993922"/>
              <a:gd name="connsiteX1382" fmla="*/ 7296793 w 8938307"/>
              <a:gd name="connsiteY1382" fmla="*/ 2178461 h 2993922"/>
              <a:gd name="connsiteX1383" fmla="*/ 7222660 w 8938307"/>
              <a:gd name="connsiteY1383" fmla="*/ 2146690 h 2993922"/>
              <a:gd name="connsiteX1384" fmla="*/ 7217366 w 8938307"/>
              <a:gd name="connsiteY1384" fmla="*/ 2141394 h 2993922"/>
              <a:gd name="connsiteX1385" fmla="*/ 7201480 w 8938307"/>
              <a:gd name="connsiteY1385" fmla="*/ 2136099 h 2993922"/>
              <a:gd name="connsiteX1386" fmla="*/ 7185593 w 8938307"/>
              <a:gd name="connsiteY1386" fmla="*/ 2141394 h 2993922"/>
              <a:gd name="connsiteX1387" fmla="*/ 7169708 w 8938307"/>
              <a:gd name="connsiteY1387" fmla="*/ 2146690 h 2993922"/>
              <a:gd name="connsiteX1388" fmla="*/ 7148526 w 8938307"/>
              <a:gd name="connsiteY1388" fmla="*/ 2146690 h 2993922"/>
              <a:gd name="connsiteX1389" fmla="*/ 7137937 w 8938307"/>
              <a:gd name="connsiteY1389" fmla="*/ 2146690 h 2993922"/>
              <a:gd name="connsiteX1390" fmla="*/ 7137937 w 8938307"/>
              <a:gd name="connsiteY1390" fmla="*/ 2136099 h 2993922"/>
              <a:gd name="connsiteX1391" fmla="*/ 7137937 w 8938307"/>
              <a:gd name="connsiteY1391" fmla="*/ 2125509 h 2993922"/>
              <a:gd name="connsiteX1392" fmla="*/ 7143232 w 8938307"/>
              <a:gd name="connsiteY1392" fmla="*/ 2125509 h 2993922"/>
              <a:gd name="connsiteX1393" fmla="*/ 7159118 w 8938307"/>
              <a:gd name="connsiteY1393" fmla="*/ 2125509 h 2993922"/>
              <a:gd name="connsiteX1394" fmla="*/ 7164414 w 8938307"/>
              <a:gd name="connsiteY1394" fmla="*/ 2120213 h 2993922"/>
              <a:gd name="connsiteX1395" fmla="*/ 7159118 w 8938307"/>
              <a:gd name="connsiteY1395" fmla="*/ 2114919 h 2993922"/>
              <a:gd name="connsiteX1396" fmla="*/ 6915539 w 8938307"/>
              <a:gd name="connsiteY1396" fmla="*/ 2104328 h 2993922"/>
              <a:gd name="connsiteX1397" fmla="*/ 6920833 w 8938307"/>
              <a:gd name="connsiteY1397" fmla="*/ 2104328 h 2993922"/>
              <a:gd name="connsiteX1398" fmla="*/ 6926129 w 8938307"/>
              <a:gd name="connsiteY1398" fmla="*/ 2114919 h 2993922"/>
              <a:gd name="connsiteX1399" fmla="*/ 6904948 w 8938307"/>
              <a:gd name="connsiteY1399" fmla="*/ 2114919 h 2993922"/>
              <a:gd name="connsiteX1400" fmla="*/ 4755094 w 8938307"/>
              <a:gd name="connsiteY1400" fmla="*/ 2104328 h 2993922"/>
              <a:gd name="connsiteX1401" fmla="*/ 4765684 w 8938307"/>
              <a:gd name="connsiteY1401" fmla="*/ 2114919 h 2993922"/>
              <a:gd name="connsiteX1402" fmla="*/ 4755094 w 8938307"/>
              <a:gd name="connsiteY1402" fmla="*/ 2114919 h 2993922"/>
              <a:gd name="connsiteX1403" fmla="*/ 4755094 w 8938307"/>
              <a:gd name="connsiteY1403" fmla="*/ 2104328 h 2993922"/>
              <a:gd name="connsiteX1404" fmla="*/ 3918452 w 8938307"/>
              <a:gd name="connsiteY1404" fmla="*/ 2104328 h 2993922"/>
              <a:gd name="connsiteX1405" fmla="*/ 3939633 w 8938307"/>
              <a:gd name="connsiteY1405" fmla="*/ 2109623 h 2993922"/>
              <a:gd name="connsiteX1406" fmla="*/ 3960812 w 8938307"/>
              <a:gd name="connsiteY1406" fmla="*/ 2125509 h 2993922"/>
              <a:gd name="connsiteX1407" fmla="*/ 3934338 w 8938307"/>
              <a:gd name="connsiteY1407" fmla="*/ 2114919 h 2993922"/>
              <a:gd name="connsiteX1408" fmla="*/ 3923746 w 8938307"/>
              <a:gd name="connsiteY1408" fmla="*/ 2109623 h 2993922"/>
              <a:gd name="connsiteX1409" fmla="*/ 3918452 w 8938307"/>
              <a:gd name="connsiteY1409" fmla="*/ 2104328 h 2993922"/>
              <a:gd name="connsiteX1410" fmla="*/ 8800632 w 8938307"/>
              <a:gd name="connsiteY1410" fmla="*/ 2093738 h 2993922"/>
              <a:gd name="connsiteX1411" fmla="*/ 8800632 w 8938307"/>
              <a:gd name="connsiteY1411" fmla="*/ 2104328 h 2993922"/>
              <a:gd name="connsiteX1412" fmla="*/ 8790041 w 8938307"/>
              <a:gd name="connsiteY1412" fmla="*/ 2104328 h 2993922"/>
              <a:gd name="connsiteX1413" fmla="*/ 8800632 w 8938307"/>
              <a:gd name="connsiteY1413" fmla="*/ 2093738 h 2993922"/>
              <a:gd name="connsiteX1414" fmla="*/ 7942808 w 8938307"/>
              <a:gd name="connsiteY1414" fmla="*/ 2093738 h 2993922"/>
              <a:gd name="connsiteX1415" fmla="*/ 7953398 w 8938307"/>
              <a:gd name="connsiteY1415" fmla="*/ 2093738 h 2993922"/>
              <a:gd name="connsiteX1416" fmla="*/ 7953398 w 8938307"/>
              <a:gd name="connsiteY1416" fmla="*/ 2104328 h 2993922"/>
              <a:gd name="connsiteX1417" fmla="*/ 7937513 w 8938307"/>
              <a:gd name="connsiteY1417" fmla="*/ 2099033 h 2993922"/>
              <a:gd name="connsiteX1418" fmla="*/ 7942808 w 8938307"/>
              <a:gd name="connsiteY1418" fmla="*/ 2093738 h 2993922"/>
              <a:gd name="connsiteX1419" fmla="*/ 7021443 w 8938307"/>
              <a:gd name="connsiteY1419" fmla="*/ 2093738 h 2993922"/>
              <a:gd name="connsiteX1420" fmla="*/ 7032033 w 8938307"/>
              <a:gd name="connsiteY1420" fmla="*/ 2104328 h 2993922"/>
              <a:gd name="connsiteX1421" fmla="*/ 7021443 w 8938307"/>
              <a:gd name="connsiteY1421" fmla="*/ 2104328 h 2993922"/>
              <a:gd name="connsiteX1422" fmla="*/ 6830814 w 8938307"/>
              <a:gd name="connsiteY1422" fmla="*/ 2093738 h 2993922"/>
              <a:gd name="connsiteX1423" fmla="*/ 6841406 w 8938307"/>
              <a:gd name="connsiteY1423" fmla="*/ 2093738 h 2993922"/>
              <a:gd name="connsiteX1424" fmla="*/ 6851996 w 8938307"/>
              <a:gd name="connsiteY1424" fmla="*/ 2093738 h 2993922"/>
              <a:gd name="connsiteX1425" fmla="*/ 6851996 w 8938307"/>
              <a:gd name="connsiteY1425" fmla="*/ 2114919 h 2993922"/>
              <a:gd name="connsiteX1426" fmla="*/ 6830814 w 8938307"/>
              <a:gd name="connsiteY1426" fmla="*/ 2104328 h 2993922"/>
              <a:gd name="connsiteX1427" fmla="*/ 6820224 w 8938307"/>
              <a:gd name="connsiteY1427" fmla="*/ 2104328 h 2993922"/>
              <a:gd name="connsiteX1428" fmla="*/ 6830814 w 8938307"/>
              <a:gd name="connsiteY1428" fmla="*/ 2093738 h 2993922"/>
              <a:gd name="connsiteX1429" fmla="*/ 5517604 w 8938307"/>
              <a:gd name="connsiteY1429" fmla="*/ 2093738 h 2993922"/>
              <a:gd name="connsiteX1430" fmla="*/ 5538785 w 8938307"/>
              <a:gd name="connsiteY1430" fmla="*/ 2104328 h 2993922"/>
              <a:gd name="connsiteX1431" fmla="*/ 5554670 w 8938307"/>
              <a:gd name="connsiteY1431" fmla="*/ 2104328 h 2993922"/>
              <a:gd name="connsiteX1432" fmla="*/ 5559966 w 8938307"/>
              <a:gd name="connsiteY1432" fmla="*/ 2114919 h 2993922"/>
              <a:gd name="connsiteX1433" fmla="*/ 5581147 w 8938307"/>
              <a:gd name="connsiteY1433" fmla="*/ 2114919 h 2993922"/>
              <a:gd name="connsiteX1434" fmla="*/ 5644689 w 8938307"/>
              <a:gd name="connsiteY1434" fmla="*/ 2136099 h 2993922"/>
              <a:gd name="connsiteX1435" fmla="*/ 5655279 w 8938307"/>
              <a:gd name="connsiteY1435" fmla="*/ 2136099 h 2993922"/>
              <a:gd name="connsiteX1436" fmla="*/ 5665870 w 8938307"/>
              <a:gd name="connsiteY1436" fmla="*/ 2141394 h 2993922"/>
              <a:gd name="connsiteX1437" fmla="*/ 5671166 w 8938307"/>
              <a:gd name="connsiteY1437" fmla="*/ 2146690 h 2993922"/>
              <a:gd name="connsiteX1438" fmla="*/ 5687051 w 8938307"/>
              <a:gd name="connsiteY1438" fmla="*/ 2146690 h 2993922"/>
              <a:gd name="connsiteX1439" fmla="*/ 5761183 w 8938307"/>
              <a:gd name="connsiteY1439" fmla="*/ 2167871 h 2993922"/>
              <a:gd name="connsiteX1440" fmla="*/ 5824726 w 8938307"/>
              <a:gd name="connsiteY1440" fmla="*/ 2178461 h 2993922"/>
              <a:gd name="connsiteX1441" fmla="*/ 5819430 w 8938307"/>
              <a:gd name="connsiteY1441" fmla="*/ 2167871 h 2993922"/>
              <a:gd name="connsiteX1442" fmla="*/ 5814135 w 8938307"/>
              <a:gd name="connsiteY1442" fmla="*/ 2162575 h 2993922"/>
              <a:gd name="connsiteX1443" fmla="*/ 5803545 w 8938307"/>
              <a:gd name="connsiteY1443" fmla="*/ 2167871 h 2993922"/>
              <a:gd name="connsiteX1444" fmla="*/ 5792954 w 8938307"/>
              <a:gd name="connsiteY1444" fmla="*/ 2167871 h 2993922"/>
              <a:gd name="connsiteX1445" fmla="*/ 5782364 w 8938307"/>
              <a:gd name="connsiteY1445" fmla="*/ 2157280 h 2993922"/>
              <a:gd name="connsiteX1446" fmla="*/ 5761183 w 8938307"/>
              <a:gd name="connsiteY1446" fmla="*/ 2162575 h 2993922"/>
              <a:gd name="connsiteX1447" fmla="*/ 5740002 w 8938307"/>
              <a:gd name="connsiteY1447" fmla="*/ 2157280 h 2993922"/>
              <a:gd name="connsiteX1448" fmla="*/ 5665870 w 8938307"/>
              <a:gd name="connsiteY1448" fmla="*/ 2125509 h 2993922"/>
              <a:gd name="connsiteX1449" fmla="*/ 5665870 w 8938307"/>
              <a:gd name="connsiteY1449" fmla="*/ 2114919 h 2993922"/>
              <a:gd name="connsiteX1450" fmla="*/ 5655279 w 8938307"/>
              <a:gd name="connsiteY1450" fmla="*/ 2114919 h 2993922"/>
              <a:gd name="connsiteX1451" fmla="*/ 5665870 w 8938307"/>
              <a:gd name="connsiteY1451" fmla="*/ 2125509 h 2993922"/>
              <a:gd name="connsiteX1452" fmla="*/ 5634099 w 8938307"/>
              <a:gd name="connsiteY1452" fmla="*/ 2114919 h 2993922"/>
              <a:gd name="connsiteX1453" fmla="*/ 5644689 w 8938307"/>
              <a:gd name="connsiteY1453" fmla="*/ 2114919 h 2993922"/>
              <a:gd name="connsiteX1454" fmla="*/ 5644689 w 8938307"/>
              <a:gd name="connsiteY1454" fmla="*/ 2104328 h 2993922"/>
              <a:gd name="connsiteX1455" fmla="*/ 5639394 w 8938307"/>
              <a:gd name="connsiteY1455" fmla="*/ 2104328 h 2993922"/>
              <a:gd name="connsiteX1456" fmla="*/ 5634099 w 8938307"/>
              <a:gd name="connsiteY1456" fmla="*/ 2114919 h 2993922"/>
              <a:gd name="connsiteX1457" fmla="*/ 5581147 w 8938307"/>
              <a:gd name="connsiteY1457" fmla="*/ 2114919 h 2993922"/>
              <a:gd name="connsiteX1458" fmla="*/ 5549375 w 8938307"/>
              <a:gd name="connsiteY1458" fmla="*/ 2093738 h 2993922"/>
              <a:gd name="connsiteX1459" fmla="*/ 5522900 w 8938307"/>
              <a:gd name="connsiteY1459" fmla="*/ 2093738 h 2993922"/>
              <a:gd name="connsiteX1460" fmla="*/ 5517604 w 8938307"/>
              <a:gd name="connsiteY1460" fmla="*/ 2093738 h 2993922"/>
              <a:gd name="connsiteX1461" fmla="*/ 4331478 w 8938307"/>
              <a:gd name="connsiteY1461" fmla="*/ 2093738 h 2993922"/>
              <a:gd name="connsiteX1462" fmla="*/ 4331478 w 8938307"/>
              <a:gd name="connsiteY1462" fmla="*/ 2104328 h 2993922"/>
              <a:gd name="connsiteX1463" fmla="*/ 4342068 w 8938307"/>
              <a:gd name="connsiteY1463" fmla="*/ 2104328 h 2993922"/>
              <a:gd name="connsiteX1464" fmla="*/ 4331478 w 8938307"/>
              <a:gd name="connsiteY1464" fmla="*/ 2093738 h 2993922"/>
              <a:gd name="connsiteX1465" fmla="*/ 8091075 w 8938307"/>
              <a:gd name="connsiteY1465" fmla="*/ 2083146 h 2993922"/>
              <a:gd name="connsiteX1466" fmla="*/ 8091075 w 8938307"/>
              <a:gd name="connsiteY1466" fmla="*/ 2093738 h 2993922"/>
              <a:gd name="connsiteX1467" fmla="*/ 8080483 w 8938307"/>
              <a:gd name="connsiteY1467" fmla="*/ 2093738 h 2993922"/>
              <a:gd name="connsiteX1468" fmla="*/ 7911038 w 8938307"/>
              <a:gd name="connsiteY1468" fmla="*/ 2083146 h 2993922"/>
              <a:gd name="connsiteX1469" fmla="*/ 7921627 w 8938307"/>
              <a:gd name="connsiteY1469" fmla="*/ 2083146 h 2993922"/>
              <a:gd name="connsiteX1470" fmla="*/ 7926923 w 8938307"/>
              <a:gd name="connsiteY1470" fmla="*/ 2083146 h 2993922"/>
              <a:gd name="connsiteX1471" fmla="*/ 7921627 w 8938307"/>
              <a:gd name="connsiteY1471" fmla="*/ 2093738 h 2993922"/>
              <a:gd name="connsiteX1472" fmla="*/ 7911038 w 8938307"/>
              <a:gd name="connsiteY1472" fmla="*/ 2083146 h 2993922"/>
              <a:gd name="connsiteX1473" fmla="*/ 7466240 w 8938307"/>
              <a:gd name="connsiteY1473" fmla="*/ 2083146 h 2993922"/>
              <a:gd name="connsiteX1474" fmla="*/ 7476830 w 8938307"/>
              <a:gd name="connsiteY1474" fmla="*/ 2083146 h 2993922"/>
              <a:gd name="connsiteX1475" fmla="*/ 7476830 w 8938307"/>
              <a:gd name="connsiteY1475" fmla="*/ 2093738 h 2993922"/>
              <a:gd name="connsiteX1476" fmla="*/ 7032033 w 8938307"/>
              <a:gd name="connsiteY1476" fmla="*/ 2083146 h 2993922"/>
              <a:gd name="connsiteX1477" fmla="*/ 7042622 w 8938307"/>
              <a:gd name="connsiteY1477" fmla="*/ 2083146 h 2993922"/>
              <a:gd name="connsiteX1478" fmla="*/ 7042622 w 8938307"/>
              <a:gd name="connsiteY1478" fmla="*/ 2093738 h 2993922"/>
              <a:gd name="connsiteX1479" fmla="*/ 6566054 w 8938307"/>
              <a:gd name="connsiteY1479" fmla="*/ 2083146 h 2993922"/>
              <a:gd name="connsiteX1480" fmla="*/ 6555464 w 8938307"/>
              <a:gd name="connsiteY1480" fmla="*/ 2093738 h 2993922"/>
              <a:gd name="connsiteX1481" fmla="*/ 6566054 w 8938307"/>
              <a:gd name="connsiteY1481" fmla="*/ 2093738 h 2993922"/>
              <a:gd name="connsiteX1482" fmla="*/ 6566054 w 8938307"/>
              <a:gd name="connsiteY1482" fmla="*/ 2083146 h 2993922"/>
              <a:gd name="connsiteX1483" fmla="*/ 5702936 w 8938307"/>
              <a:gd name="connsiteY1483" fmla="*/ 2083146 h 2993922"/>
              <a:gd name="connsiteX1484" fmla="*/ 5687051 w 8938307"/>
              <a:gd name="connsiteY1484" fmla="*/ 2093738 h 2993922"/>
              <a:gd name="connsiteX1485" fmla="*/ 5697641 w 8938307"/>
              <a:gd name="connsiteY1485" fmla="*/ 2104328 h 2993922"/>
              <a:gd name="connsiteX1486" fmla="*/ 5718822 w 8938307"/>
              <a:gd name="connsiteY1486" fmla="*/ 2104328 h 2993922"/>
              <a:gd name="connsiteX1487" fmla="*/ 5724116 w 8938307"/>
              <a:gd name="connsiteY1487" fmla="*/ 2088442 h 2993922"/>
              <a:gd name="connsiteX1488" fmla="*/ 5702936 w 8938307"/>
              <a:gd name="connsiteY1488" fmla="*/ 2083146 h 2993922"/>
              <a:gd name="connsiteX1489" fmla="*/ 4808046 w 8938307"/>
              <a:gd name="connsiteY1489" fmla="*/ 2083146 h 2993922"/>
              <a:gd name="connsiteX1490" fmla="*/ 4829228 w 8938307"/>
              <a:gd name="connsiteY1490" fmla="*/ 2088442 h 2993922"/>
              <a:gd name="connsiteX1491" fmla="*/ 4839818 w 8938307"/>
              <a:gd name="connsiteY1491" fmla="*/ 2093738 h 2993922"/>
              <a:gd name="connsiteX1492" fmla="*/ 4797456 w 8938307"/>
              <a:gd name="connsiteY1492" fmla="*/ 2093738 h 2993922"/>
              <a:gd name="connsiteX1493" fmla="*/ 4765684 w 8938307"/>
              <a:gd name="connsiteY1493" fmla="*/ 2083146 h 2993922"/>
              <a:gd name="connsiteX1494" fmla="*/ 4776276 w 8938307"/>
              <a:gd name="connsiteY1494" fmla="*/ 2083146 h 2993922"/>
              <a:gd name="connsiteX1495" fmla="*/ 4765684 w 8938307"/>
              <a:gd name="connsiteY1495" fmla="*/ 2093738 h 2993922"/>
              <a:gd name="connsiteX1496" fmla="*/ 4755094 w 8938307"/>
              <a:gd name="connsiteY1496" fmla="*/ 2088442 h 2993922"/>
              <a:gd name="connsiteX1497" fmla="*/ 4765684 w 8938307"/>
              <a:gd name="connsiteY1497" fmla="*/ 2083146 h 2993922"/>
              <a:gd name="connsiteX1498" fmla="*/ 4628010 w 8938307"/>
              <a:gd name="connsiteY1498" fmla="*/ 2083146 h 2993922"/>
              <a:gd name="connsiteX1499" fmla="*/ 4638599 w 8938307"/>
              <a:gd name="connsiteY1499" fmla="*/ 2093738 h 2993922"/>
              <a:gd name="connsiteX1500" fmla="*/ 4628010 w 8938307"/>
              <a:gd name="connsiteY1500" fmla="*/ 2093738 h 2993922"/>
              <a:gd name="connsiteX1501" fmla="*/ 4628010 w 8938307"/>
              <a:gd name="connsiteY1501" fmla="*/ 2083146 h 2993922"/>
              <a:gd name="connsiteX1502" fmla="*/ 4328830 w 8938307"/>
              <a:gd name="connsiteY1502" fmla="*/ 2080169 h 2993922"/>
              <a:gd name="connsiteX1503" fmla="*/ 4352658 w 8938307"/>
              <a:gd name="connsiteY1503" fmla="*/ 2099033 h 2993922"/>
              <a:gd name="connsiteX1504" fmla="*/ 4384430 w 8938307"/>
              <a:gd name="connsiteY1504" fmla="*/ 2114919 h 2993922"/>
              <a:gd name="connsiteX1505" fmla="*/ 4447972 w 8938307"/>
              <a:gd name="connsiteY1505" fmla="*/ 2114919 h 2993922"/>
              <a:gd name="connsiteX1506" fmla="*/ 4511514 w 8938307"/>
              <a:gd name="connsiteY1506" fmla="*/ 2146690 h 2993922"/>
              <a:gd name="connsiteX1507" fmla="*/ 4553876 w 8938307"/>
              <a:gd name="connsiteY1507" fmla="*/ 2167871 h 2993922"/>
              <a:gd name="connsiteX1508" fmla="*/ 4585647 w 8938307"/>
              <a:gd name="connsiteY1508" fmla="*/ 2178461 h 2993922"/>
              <a:gd name="connsiteX1509" fmla="*/ 4659780 w 8938307"/>
              <a:gd name="connsiteY1509" fmla="*/ 2199642 h 2993922"/>
              <a:gd name="connsiteX1510" fmla="*/ 4575058 w 8938307"/>
              <a:gd name="connsiteY1510" fmla="*/ 2189051 h 2993922"/>
              <a:gd name="connsiteX1511" fmla="*/ 4342068 w 8938307"/>
              <a:gd name="connsiteY1511" fmla="*/ 2125509 h 2993922"/>
              <a:gd name="connsiteX1512" fmla="*/ 4299706 w 8938307"/>
              <a:gd name="connsiteY1512" fmla="*/ 2104328 h 2993922"/>
              <a:gd name="connsiteX1513" fmla="*/ 4289116 w 8938307"/>
              <a:gd name="connsiteY1513" fmla="*/ 2104328 h 2993922"/>
              <a:gd name="connsiteX1514" fmla="*/ 4278526 w 8938307"/>
              <a:gd name="connsiteY1514" fmla="*/ 2093738 h 2993922"/>
              <a:gd name="connsiteX1515" fmla="*/ 4289116 w 8938307"/>
              <a:gd name="connsiteY1515" fmla="*/ 2093738 h 2993922"/>
              <a:gd name="connsiteX1516" fmla="*/ 4310297 w 8938307"/>
              <a:gd name="connsiteY1516" fmla="*/ 2083146 h 2993922"/>
              <a:gd name="connsiteX1517" fmla="*/ 4328830 w 8938307"/>
              <a:gd name="connsiteY1517" fmla="*/ 2080169 h 2993922"/>
              <a:gd name="connsiteX1518" fmla="*/ 7529782 w 8938307"/>
              <a:gd name="connsiteY1518" fmla="*/ 2072557 h 2993922"/>
              <a:gd name="connsiteX1519" fmla="*/ 7540374 w 8938307"/>
              <a:gd name="connsiteY1519" fmla="*/ 2083146 h 2993922"/>
              <a:gd name="connsiteX1520" fmla="*/ 7529782 w 8938307"/>
              <a:gd name="connsiteY1520" fmla="*/ 2083146 h 2993922"/>
              <a:gd name="connsiteX1521" fmla="*/ 7370926 w 8938307"/>
              <a:gd name="connsiteY1521" fmla="*/ 2072557 h 2993922"/>
              <a:gd name="connsiteX1522" fmla="*/ 7381516 w 8938307"/>
              <a:gd name="connsiteY1522" fmla="*/ 2072557 h 2993922"/>
              <a:gd name="connsiteX1523" fmla="*/ 7370926 w 8938307"/>
              <a:gd name="connsiteY1523" fmla="*/ 2083146 h 2993922"/>
              <a:gd name="connsiteX1524" fmla="*/ 7376222 w 8938307"/>
              <a:gd name="connsiteY1524" fmla="*/ 2093738 h 2993922"/>
              <a:gd name="connsiteX1525" fmla="*/ 7392107 w 8938307"/>
              <a:gd name="connsiteY1525" fmla="*/ 2093738 h 2993922"/>
              <a:gd name="connsiteX1526" fmla="*/ 7413288 w 8938307"/>
              <a:gd name="connsiteY1526" fmla="*/ 2099033 h 2993922"/>
              <a:gd name="connsiteX1527" fmla="*/ 7423878 w 8938307"/>
              <a:gd name="connsiteY1527" fmla="*/ 2104328 h 2993922"/>
              <a:gd name="connsiteX1528" fmla="*/ 7413288 w 8938307"/>
              <a:gd name="connsiteY1528" fmla="*/ 2114919 h 2993922"/>
              <a:gd name="connsiteX1529" fmla="*/ 7392107 w 8938307"/>
              <a:gd name="connsiteY1529" fmla="*/ 2104328 h 2993922"/>
              <a:gd name="connsiteX1530" fmla="*/ 7349745 w 8938307"/>
              <a:gd name="connsiteY1530" fmla="*/ 2104328 h 2993922"/>
              <a:gd name="connsiteX1531" fmla="*/ 7349745 w 8938307"/>
              <a:gd name="connsiteY1531" fmla="*/ 2093738 h 2993922"/>
              <a:gd name="connsiteX1532" fmla="*/ 7360336 w 8938307"/>
              <a:gd name="connsiteY1532" fmla="*/ 2083146 h 2993922"/>
              <a:gd name="connsiteX1533" fmla="*/ 7370926 w 8938307"/>
              <a:gd name="connsiteY1533" fmla="*/ 2072557 h 2993922"/>
              <a:gd name="connsiteX1534" fmla="*/ 7296793 w 8938307"/>
              <a:gd name="connsiteY1534" fmla="*/ 2072557 h 2993922"/>
              <a:gd name="connsiteX1535" fmla="*/ 7323270 w 8938307"/>
              <a:gd name="connsiteY1535" fmla="*/ 2083146 h 2993922"/>
              <a:gd name="connsiteX1536" fmla="*/ 7328564 w 8938307"/>
              <a:gd name="connsiteY1536" fmla="*/ 2093738 h 2993922"/>
              <a:gd name="connsiteX1537" fmla="*/ 7307384 w 8938307"/>
              <a:gd name="connsiteY1537" fmla="*/ 2083146 h 2993922"/>
              <a:gd name="connsiteX1538" fmla="*/ 6195390 w 8938307"/>
              <a:gd name="connsiteY1538" fmla="*/ 2072557 h 2993922"/>
              <a:gd name="connsiteX1539" fmla="*/ 6184800 w 8938307"/>
              <a:gd name="connsiteY1539" fmla="*/ 2104328 h 2993922"/>
              <a:gd name="connsiteX1540" fmla="*/ 6195390 w 8938307"/>
              <a:gd name="connsiteY1540" fmla="*/ 2114919 h 2993922"/>
              <a:gd name="connsiteX1541" fmla="*/ 6205980 w 8938307"/>
              <a:gd name="connsiteY1541" fmla="*/ 2104328 h 2993922"/>
              <a:gd name="connsiteX1542" fmla="*/ 6205980 w 8938307"/>
              <a:gd name="connsiteY1542" fmla="*/ 2083146 h 2993922"/>
              <a:gd name="connsiteX1543" fmla="*/ 6195390 w 8938307"/>
              <a:gd name="connsiteY1543" fmla="*/ 2072557 h 2993922"/>
              <a:gd name="connsiteX1544" fmla="*/ 5655279 w 8938307"/>
              <a:gd name="connsiteY1544" fmla="*/ 2072557 h 2993922"/>
              <a:gd name="connsiteX1545" fmla="*/ 5660574 w 8938307"/>
              <a:gd name="connsiteY1545" fmla="*/ 2088442 h 2993922"/>
              <a:gd name="connsiteX1546" fmla="*/ 5665870 w 8938307"/>
              <a:gd name="connsiteY1546" fmla="*/ 2088442 h 2993922"/>
              <a:gd name="connsiteX1547" fmla="*/ 5665870 w 8938307"/>
              <a:gd name="connsiteY1547" fmla="*/ 2072557 h 2993922"/>
              <a:gd name="connsiteX1548" fmla="*/ 5655279 w 8938307"/>
              <a:gd name="connsiteY1548" fmla="*/ 2072557 h 2993922"/>
              <a:gd name="connsiteX1549" fmla="*/ 7567510 w 8938307"/>
              <a:gd name="connsiteY1549" fmla="*/ 2069248 h 2993922"/>
              <a:gd name="connsiteX1550" fmla="*/ 7572144 w 8938307"/>
              <a:gd name="connsiteY1550" fmla="*/ 2072557 h 2993922"/>
              <a:gd name="connsiteX1551" fmla="*/ 7593326 w 8938307"/>
              <a:gd name="connsiteY1551" fmla="*/ 2083146 h 2993922"/>
              <a:gd name="connsiteX1552" fmla="*/ 7609211 w 8938307"/>
              <a:gd name="connsiteY1552" fmla="*/ 2083146 h 2993922"/>
              <a:gd name="connsiteX1553" fmla="*/ 7614505 w 8938307"/>
              <a:gd name="connsiteY1553" fmla="*/ 2083146 h 2993922"/>
              <a:gd name="connsiteX1554" fmla="*/ 7625096 w 8938307"/>
              <a:gd name="connsiteY1554" fmla="*/ 2093738 h 2993922"/>
              <a:gd name="connsiteX1555" fmla="*/ 7635686 w 8938307"/>
              <a:gd name="connsiteY1555" fmla="*/ 2083146 h 2993922"/>
              <a:gd name="connsiteX1556" fmla="*/ 7646278 w 8938307"/>
              <a:gd name="connsiteY1556" fmla="*/ 2083146 h 2993922"/>
              <a:gd name="connsiteX1557" fmla="*/ 7656867 w 8938307"/>
              <a:gd name="connsiteY1557" fmla="*/ 2093738 h 2993922"/>
              <a:gd name="connsiteX1558" fmla="*/ 7667457 w 8938307"/>
              <a:gd name="connsiteY1558" fmla="*/ 2093738 h 2993922"/>
              <a:gd name="connsiteX1559" fmla="*/ 7678048 w 8938307"/>
              <a:gd name="connsiteY1559" fmla="*/ 2104328 h 2993922"/>
              <a:gd name="connsiteX1560" fmla="*/ 7688638 w 8938307"/>
              <a:gd name="connsiteY1560" fmla="*/ 2114919 h 2993922"/>
              <a:gd name="connsiteX1561" fmla="*/ 7699230 w 8938307"/>
              <a:gd name="connsiteY1561" fmla="*/ 2125509 h 2993922"/>
              <a:gd name="connsiteX1562" fmla="*/ 7699230 w 8938307"/>
              <a:gd name="connsiteY1562" fmla="*/ 2114919 h 2993922"/>
              <a:gd name="connsiteX1563" fmla="*/ 7709820 w 8938307"/>
              <a:gd name="connsiteY1563" fmla="*/ 2114919 h 2993922"/>
              <a:gd name="connsiteX1564" fmla="*/ 7720409 w 8938307"/>
              <a:gd name="connsiteY1564" fmla="*/ 2125509 h 2993922"/>
              <a:gd name="connsiteX1565" fmla="*/ 7720409 w 8938307"/>
              <a:gd name="connsiteY1565" fmla="*/ 2136099 h 2993922"/>
              <a:gd name="connsiteX1566" fmla="*/ 7731000 w 8938307"/>
              <a:gd name="connsiteY1566" fmla="*/ 2136099 h 2993922"/>
              <a:gd name="connsiteX1567" fmla="*/ 7731000 w 8938307"/>
              <a:gd name="connsiteY1567" fmla="*/ 2141394 h 2993922"/>
              <a:gd name="connsiteX1568" fmla="*/ 7725704 w 8938307"/>
              <a:gd name="connsiteY1568" fmla="*/ 2146690 h 2993922"/>
              <a:gd name="connsiteX1569" fmla="*/ 7720409 w 8938307"/>
              <a:gd name="connsiteY1569" fmla="*/ 2146690 h 2993922"/>
              <a:gd name="connsiteX1570" fmla="*/ 7709820 w 8938307"/>
              <a:gd name="connsiteY1570" fmla="*/ 2157280 h 2993922"/>
              <a:gd name="connsiteX1571" fmla="*/ 7699230 w 8938307"/>
              <a:gd name="connsiteY1571" fmla="*/ 2146690 h 2993922"/>
              <a:gd name="connsiteX1572" fmla="*/ 7667457 w 8938307"/>
              <a:gd name="connsiteY1572" fmla="*/ 2114919 h 2993922"/>
              <a:gd name="connsiteX1573" fmla="*/ 7678048 w 8938307"/>
              <a:gd name="connsiteY1573" fmla="*/ 2125509 h 2993922"/>
              <a:gd name="connsiteX1574" fmla="*/ 7656867 w 8938307"/>
              <a:gd name="connsiteY1574" fmla="*/ 2125509 h 2993922"/>
              <a:gd name="connsiteX1575" fmla="*/ 7646278 w 8938307"/>
              <a:gd name="connsiteY1575" fmla="*/ 2136099 h 2993922"/>
              <a:gd name="connsiteX1576" fmla="*/ 7656867 w 8938307"/>
              <a:gd name="connsiteY1576" fmla="*/ 2141394 h 2993922"/>
              <a:gd name="connsiteX1577" fmla="*/ 7646278 w 8938307"/>
              <a:gd name="connsiteY1577" fmla="*/ 2157280 h 2993922"/>
              <a:gd name="connsiteX1578" fmla="*/ 7635686 w 8938307"/>
              <a:gd name="connsiteY1578" fmla="*/ 2167871 h 2993922"/>
              <a:gd name="connsiteX1579" fmla="*/ 7646278 w 8938307"/>
              <a:gd name="connsiteY1579" fmla="*/ 2167871 h 2993922"/>
              <a:gd name="connsiteX1580" fmla="*/ 7672752 w 8938307"/>
              <a:gd name="connsiteY1580" fmla="*/ 2162575 h 2993922"/>
              <a:gd name="connsiteX1581" fmla="*/ 7678048 w 8938307"/>
              <a:gd name="connsiteY1581" fmla="*/ 2189051 h 2993922"/>
              <a:gd name="connsiteX1582" fmla="*/ 7688638 w 8938307"/>
              <a:gd name="connsiteY1582" fmla="*/ 2220823 h 2993922"/>
              <a:gd name="connsiteX1583" fmla="*/ 7667457 w 8938307"/>
              <a:gd name="connsiteY1583" fmla="*/ 2231413 h 2993922"/>
              <a:gd name="connsiteX1584" fmla="*/ 7646278 w 8938307"/>
              <a:gd name="connsiteY1584" fmla="*/ 2242004 h 2993922"/>
              <a:gd name="connsiteX1585" fmla="*/ 7656867 w 8938307"/>
              <a:gd name="connsiteY1585" fmla="*/ 2247298 h 2993922"/>
              <a:gd name="connsiteX1586" fmla="*/ 7656867 w 8938307"/>
              <a:gd name="connsiteY1586" fmla="*/ 2252594 h 2993922"/>
              <a:gd name="connsiteX1587" fmla="*/ 7646278 w 8938307"/>
              <a:gd name="connsiteY1587" fmla="*/ 2252594 h 2993922"/>
              <a:gd name="connsiteX1588" fmla="*/ 7635686 w 8938307"/>
              <a:gd name="connsiteY1588" fmla="*/ 2252594 h 2993922"/>
              <a:gd name="connsiteX1589" fmla="*/ 7625096 w 8938307"/>
              <a:gd name="connsiteY1589" fmla="*/ 2252594 h 2993922"/>
              <a:gd name="connsiteX1590" fmla="*/ 7603915 w 8938307"/>
              <a:gd name="connsiteY1590" fmla="*/ 2252594 h 2993922"/>
              <a:gd name="connsiteX1591" fmla="*/ 7561553 w 8938307"/>
              <a:gd name="connsiteY1591" fmla="*/ 2242004 h 2993922"/>
              <a:gd name="connsiteX1592" fmla="*/ 7550963 w 8938307"/>
              <a:gd name="connsiteY1592" fmla="*/ 2231413 h 2993922"/>
              <a:gd name="connsiteX1593" fmla="*/ 7561553 w 8938307"/>
              <a:gd name="connsiteY1593" fmla="*/ 2231413 h 2993922"/>
              <a:gd name="connsiteX1594" fmla="*/ 7598620 w 8938307"/>
              <a:gd name="connsiteY1594" fmla="*/ 2236708 h 2993922"/>
              <a:gd name="connsiteX1595" fmla="*/ 7635686 w 8938307"/>
              <a:gd name="connsiteY1595" fmla="*/ 2231413 h 2993922"/>
              <a:gd name="connsiteX1596" fmla="*/ 7635686 w 8938307"/>
              <a:gd name="connsiteY1596" fmla="*/ 2220823 h 2993922"/>
              <a:gd name="connsiteX1597" fmla="*/ 7646278 w 8938307"/>
              <a:gd name="connsiteY1597" fmla="*/ 2220823 h 2993922"/>
              <a:gd name="connsiteX1598" fmla="*/ 7656867 w 8938307"/>
              <a:gd name="connsiteY1598" fmla="*/ 2210232 h 2993922"/>
              <a:gd name="connsiteX1599" fmla="*/ 7635686 w 8938307"/>
              <a:gd name="connsiteY1599" fmla="*/ 2199642 h 2993922"/>
              <a:gd name="connsiteX1600" fmla="*/ 7603915 w 8938307"/>
              <a:gd name="connsiteY1600" fmla="*/ 2194346 h 2993922"/>
              <a:gd name="connsiteX1601" fmla="*/ 7577438 w 8938307"/>
              <a:gd name="connsiteY1601" fmla="*/ 2189051 h 2993922"/>
              <a:gd name="connsiteX1602" fmla="*/ 7572144 w 8938307"/>
              <a:gd name="connsiteY1602" fmla="*/ 2178461 h 2993922"/>
              <a:gd name="connsiteX1603" fmla="*/ 7572144 w 8938307"/>
              <a:gd name="connsiteY1603" fmla="*/ 2189051 h 2993922"/>
              <a:gd name="connsiteX1604" fmla="*/ 7572144 w 8938307"/>
              <a:gd name="connsiteY1604" fmla="*/ 2210232 h 2993922"/>
              <a:gd name="connsiteX1605" fmla="*/ 7566848 w 8938307"/>
              <a:gd name="connsiteY1605" fmla="*/ 2210232 h 2993922"/>
              <a:gd name="connsiteX1606" fmla="*/ 7561553 w 8938307"/>
              <a:gd name="connsiteY1606" fmla="*/ 2199642 h 2993922"/>
              <a:gd name="connsiteX1607" fmla="*/ 7556259 w 8938307"/>
              <a:gd name="connsiteY1607" fmla="*/ 2189051 h 2993922"/>
              <a:gd name="connsiteX1608" fmla="*/ 7540374 w 8938307"/>
              <a:gd name="connsiteY1608" fmla="*/ 2183756 h 2993922"/>
              <a:gd name="connsiteX1609" fmla="*/ 7498011 w 8938307"/>
              <a:gd name="connsiteY1609" fmla="*/ 2178461 h 2993922"/>
              <a:gd name="connsiteX1610" fmla="*/ 7423878 w 8938307"/>
              <a:gd name="connsiteY1610" fmla="*/ 2157280 h 2993922"/>
              <a:gd name="connsiteX1611" fmla="*/ 7407992 w 8938307"/>
              <a:gd name="connsiteY1611" fmla="*/ 2157280 h 2993922"/>
              <a:gd name="connsiteX1612" fmla="*/ 7402697 w 8938307"/>
              <a:gd name="connsiteY1612" fmla="*/ 2146690 h 2993922"/>
              <a:gd name="connsiteX1613" fmla="*/ 7413288 w 8938307"/>
              <a:gd name="connsiteY1613" fmla="*/ 2136099 h 2993922"/>
              <a:gd name="connsiteX1614" fmla="*/ 7423878 w 8938307"/>
              <a:gd name="connsiteY1614" fmla="*/ 2136099 h 2993922"/>
              <a:gd name="connsiteX1615" fmla="*/ 7423878 w 8938307"/>
              <a:gd name="connsiteY1615" fmla="*/ 2125509 h 2993922"/>
              <a:gd name="connsiteX1616" fmla="*/ 7445059 w 8938307"/>
              <a:gd name="connsiteY1616" fmla="*/ 2136099 h 2993922"/>
              <a:gd name="connsiteX1617" fmla="*/ 7434468 w 8938307"/>
              <a:gd name="connsiteY1617" fmla="*/ 2136099 h 2993922"/>
              <a:gd name="connsiteX1618" fmla="*/ 7423878 w 8938307"/>
              <a:gd name="connsiteY1618" fmla="*/ 2146690 h 2993922"/>
              <a:gd name="connsiteX1619" fmla="*/ 7468888 w 8938307"/>
              <a:gd name="connsiteY1619" fmla="*/ 2146690 h 2993922"/>
              <a:gd name="connsiteX1620" fmla="*/ 7487420 w 8938307"/>
              <a:gd name="connsiteY1620" fmla="*/ 2146690 h 2993922"/>
              <a:gd name="connsiteX1621" fmla="*/ 7487420 w 8938307"/>
              <a:gd name="connsiteY1621" fmla="*/ 2125509 h 2993922"/>
              <a:gd name="connsiteX1622" fmla="*/ 7508601 w 8938307"/>
              <a:gd name="connsiteY1622" fmla="*/ 2125509 h 2993922"/>
              <a:gd name="connsiteX1623" fmla="*/ 7508601 w 8938307"/>
              <a:gd name="connsiteY1623" fmla="*/ 2114919 h 2993922"/>
              <a:gd name="connsiteX1624" fmla="*/ 7498011 w 8938307"/>
              <a:gd name="connsiteY1624" fmla="*/ 2104328 h 2993922"/>
              <a:gd name="connsiteX1625" fmla="*/ 7508601 w 8938307"/>
              <a:gd name="connsiteY1625" fmla="*/ 2104328 h 2993922"/>
              <a:gd name="connsiteX1626" fmla="*/ 7519192 w 8938307"/>
              <a:gd name="connsiteY1626" fmla="*/ 2104328 h 2993922"/>
              <a:gd name="connsiteX1627" fmla="*/ 7524486 w 8938307"/>
              <a:gd name="connsiteY1627" fmla="*/ 2125509 h 2993922"/>
              <a:gd name="connsiteX1628" fmla="*/ 7535078 w 8938307"/>
              <a:gd name="connsiteY1628" fmla="*/ 2130804 h 2993922"/>
              <a:gd name="connsiteX1629" fmla="*/ 7540374 w 8938307"/>
              <a:gd name="connsiteY1629" fmla="*/ 2114919 h 2993922"/>
              <a:gd name="connsiteX1630" fmla="*/ 7561553 w 8938307"/>
              <a:gd name="connsiteY1630" fmla="*/ 2125509 h 2993922"/>
              <a:gd name="connsiteX1631" fmla="*/ 7603915 w 8938307"/>
              <a:gd name="connsiteY1631" fmla="*/ 2136099 h 2993922"/>
              <a:gd name="connsiteX1632" fmla="*/ 7603915 w 8938307"/>
              <a:gd name="connsiteY1632" fmla="*/ 2125509 h 2993922"/>
              <a:gd name="connsiteX1633" fmla="*/ 7603915 w 8938307"/>
              <a:gd name="connsiteY1633" fmla="*/ 2114919 h 2993922"/>
              <a:gd name="connsiteX1634" fmla="*/ 7625096 w 8938307"/>
              <a:gd name="connsiteY1634" fmla="*/ 2120213 h 2993922"/>
              <a:gd name="connsiteX1635" fmla="*/ 7630390 w 8938307"/>
              <a:gd name="connsiteY1635" fmla="*/ 2109623 h 2993922"/>
              <a:gd name="connsiteX1636" fmla="*/ 7614505 w 8938307"/>
              <a:gd name="connsiteY1636" fmla="*/ 2104328 h 2993922"/>
              <a:gd name="connsiteX1637" fmla="*/ 7598620 w 8938307"/>
              <a:gd name="connsiteY1637" fmla="*/ 2099033 h 2993922"/>
              <a:gd name="connsiteX1638" fmla="*/ 7593326 w 8938307"/>
              <a:gd name="connsiteY1638" fmla="*/ 2093738 h 2993922"/>
              <a:gd name="connsiteX1639" fmla="*/ 7561553 w 8938307"/>
              <a:gd name="connsiteY1639" fmla="*/ 2083146 h 2993922"/>
              <a:gd name="connsiteX1640" fmla="*/ 7567510 w 8938307"/>
              <a:gd name="connsiteY1640" fmla="*/ 2069248 h 2993922"/>
              <a:gd name="connsiteX1641" fmla="*/ 7413288 w 8938307"/>
              <a:gd name="connsiteY1641" fmla="*/ 2067261 h 2993922"/>
              <a:gd name="connsiteX1642" fmla="*/ 7418582 w 8938307"/>
              <a:gd name="connsiteY1642" fmla="*/ 2072557 h 2993922"/>
              <a:gd name="connsiteX1643" fmla="*/ 7413288 w 8938307"/>
              <a:gd name="connsiteY1643" fmla="*/ 2083146 h 2993922"/>
              <a:gd name="connsiteX1644" fmla="*/ 7407992 w 8938307"/>
              <a:gd name="connsiteY1644" fmla="*/ 2072557 h 2993922"/>
              <a:gd name="connsiteX1645" fmla="*/ 7413288 w 8938307"/>
              <a:gd name="connsiteY1645" fmla="*/ 2067261 h 2993922"/>
              <a:gd name="connsiteX1646" fmla="*/ 7593326 w 8938307"/>
              <a:gd name="connsiteY1646" fmla="*/ 2061967 h 2993922"/>
              <a:gd name="connsiteX1647" fmla="*/ 7603915 w 8938307"/>
              <a:gd name="connsiteY1647" fmla="*/ 2061967 h 2993922"/>
              <a:gd name="connsiteX1648" fmla="*/ 7593326 w 8938307"/>
              <a:gd name="connsiteY1648" fmla="*/ 2072557 h 2993922"/>
              <a:gd name="connsiteX1649" fmla="*/ 7593326 w 8938307"/>
              <a:gd name="connsiteY1649" fmla="*/ 2061967 h 2993922"/>
              <a:gd name="connsiteX1650" fmla="*/ 7487420 w 8938307"/>
              <a:gd name="connsiteY1650" fmla="*/ 2061967 h 2993922"/>
              <a:gd name="connsiteX1651" fmla="*/ 7487420 w 8938307"/>
              <a:gd name="connsiteY1651" fmla="*/ 2072557 h 2993922"/>
              <a:gd name="connsiteX1652" fmla="*/ 7476830 w 8938307"/>
              <a:gd name="connsiteY1652" fmla="*/ 2072557 h 2993922"/>
              <a:gd name="connsiteX1653" fmla="*/ 6153028 w 8938307"/>
              <a:gd name="connsiteY1653" fmla="*/ 2061967 h 2993922"/>
              <a:gd name="connsiteX1654" fmla="*/ 6131847 w 8938307"/>
              <a:gd name="connsiteY1654" fmla="*/ 2072557 h 2993922"/>
              <a:gd name="connsiteX1655" fmla="*/ 6147734 w 8938307"/>
              <a:gd name="connsiteY1655" fmla="*/ 2072557 h 2993922"/>
              <a:gd name="connsiteX1656" fmla="*/ 6153028 w 8938307"/>
              <a:gd name="connsiteY1656" fmla="*/ 2072557 h 2993922"/>
              <a:gd name="connsiteX1657" fmla="*/ 4977492 w 8938307"/>
              <a:gd name="connsiteY1657" fmla="*/ 2061967 h 2993922"/>
              <a:gd name="connsiteX1658" fmla="*/ 4988084 w 8938307"/>
              <a:gd name="connsiteY1658" fmla="*/ 2072557 h 2993922"/>
              <a:gd name="connsiteX1659" fmla="*/ 4998674 w 8938307"/>
              <a:gd name="connsiteY1659" fmla="*/ 2072557 h 2993922"/>
              <a:gd name="connsiteX1660" fmla="*/ 4988084 w 8938307"/>
              <a:gd name="connsiteY1660" fmla="*/ 2061967 h 2993922"/>
              <a:gd name="connsiteX1661" fmla="*/ 4977492 w 8938307"/>
              <a:gd name="connsiteY1661" fmla="*/ 2061967 h 2993922"/>
              <a:gd name="connsiteX1662" fmla="*/ 7329889 w 8938307"/>
              <a:gd name="connsiteY1662" fmla="*/ 2056671 h 2993922"/>
              <a:gd name="connsiteX1663" fmla="*/ 7333860 w 8938307"/>
              <a:gd name="connsiteY1663" fmla="*/ 2061967 h 2993922"/>
              <a:gd name="connsiteX1664" fmla="*/ 7349745 w 8938307"/>
              <a:gd name="connsiteY1664" fmla="*/ 2067261 h 2993922"/>
              <a:gd name="connsiteX1665" fmla="*/ 7360336 w 8938307"/>
              <a:gd name="connsiteY1665" fmla="*/ 2072557 h 2993922"/>
              <a:gd name="connsiteX1666" fmla="*/ 7339155 w 8938307"/>
              <a:gd name="connsiteY1666" fmla="*/ 2072557 h 2993922"/>
              <a:gd name="connsiteX1667" fmla="*/ 7317974 w 8938307"/>
              <a:gd name="connsiteY1667" fmla="*/ 2072557 h 2993922"/>
              <a:gd name="connsiteX1668" fmla="*/ 7328564 w 8938307"/>
              <a:gd name="connsiteY1668" fmla="*/ 2061967 h 2993922"/>
              <a:gd name="connsiteX1669" fmla="*/ 7329889 w 8938307"/>
              <a:gd name="connsiteY1669" fmla="*/ 2056671 h 2993922"/>
              <a:gd name="connsiteX1670" fmla="*/ 6674607 w 8938307"/>
              <a:gd name="connsiteY1670" fmla="*/ 2055348 h 2993922"/>
              <a:gd name="connsiteX1671" fmla="*/ 6682550 w 8938307"/>
              <a:gd name="connsiteY1671" fmla="*/ 2061967 h 2993922"/>
              <a:gd name="connsiteX1672" fmla="*/ 6682550 w 8938307"/>
              <a:gd name="connsiteY1672" fmla="*/ 2072557 h 2993922"/>
              <a:gd name="connsiteX1673" fmla="*/ 6682550 w 8938307"/>
              <a:gd name="connsiteY1673" fmla="*/ 2083146 h 2993922"/>
              <a:gd name="connsiteX1674" fmla="*/ 6682550 w 8938307"/>
              <a:gd name="connsiteY1674" fmla="*/ 2093738 h 2993922"/>
              <a:gd name="connsiteX1675" fmla="*/ 6650778 w 8938307"/>
              <a:gd name="connsiteY1675" fmla="*/ 2093738 h 2993922"/>
              <a:gd name="connsiteX1676" fmla="*/ 6650778 w 8938307"/>
              <a:gd name="connsiteY1676" fmla="*/ 2083146 h 2993922"/>
              <a:gd name="connsiteX1677" fmla="*/ 6666664 w 8938307"/>
              <a:gd name="connsiteY1677" fmla="*/ 2083146 h 2993922"/>
              <a:gd name="connsiteX1678" fmla="*/ 6671958 w 8938307"/>
              <a:gd name="connsiteY1678" fmla="*/ 2083146 h 2993922"/>
              <a:gd name="connsiteX1679" fmla="*/ 6671958 w 8938307"/>
              <a:gd name="connsiteY1679" fmla="*/ 2072557 h 2993922"/>
              <a:gd name="connsiteX1680" fmla="*/ 6671958 w 8938307"/>
              <a:gd name="connsiteY1680" fmla="*/ 2061967 h 2993922"/>
              <a:gd name="connsiteX1681" fmla="*/ 6671958 w 8938307"/>
              <a:gd name="connsiteY1681" fmla="*/ 2056671 h 2993922"/>
              <a:gd name="connsiteX1682" fmla="*/ 6674607 w 8938307"/>
              <a:gd name="connsiteY1682" fmla="*/ 2055348 h 2993922"/>
              <a:gd name="connsiteX1683" fmla="*/ 5559966 w 8938307"/>
              <a:gd name="connsiteY1683" fmla="*/ 2051376 h 2993922"/>
              <a:gd name="connsiteX1684" fmla="*/ 5570556 w 8938307"/>
              <a:gd name="connsiteY1684" fmla="*/ 2061967 h 2993922"/>
              <a:gd name="connsiteX1685" fmla="*/ 5570556 w 8938307"/>
              <a:gd name="connsiteY1685" fmla="*/ 2051376 h 2993922"/>
              <a:gd name="connsiteX1686" fmla="*/ 5559966 w 8938307"/>
              <a:gd name="connsiteY1686" fmla="*/ 2051376 h 2993922"/>
              <a:gd name="connsiteX1687" fmla="*/ 4045537 w 8938307"/>
              <a:gd name="connsiteY1687" fmla="*/ 2051376 h 2993922"/>
              <a:gd name="connsiteX1688" fmla="*/ 4087898 w 8938307"/>
              <a:gd name="connsiteY1688" fmla="*/ 2061967 h 2993922"/>
              <a:gd name="connsiteX1689" fmla="*/ 4077308 w 8938307"/>
              <a:gd name="connsiteY1689" fmla="*/ 2072557 h 2993922"/>
              <a:gd name="connsiteX1690" fmla="*/ 4045537 w 8938307"/>
              <a:gd name="connsiteY1690" fmla="*/ 2072557 h 2993922"/>
              <a:gd name="connsiteX1691" fmla="*/ 4045537 w 8938307"/>
              <a:gd name="connsiteY1691" fmla="*/ 2061967 h 2993922"/>
              <a:gd name="connsiteX1692" fmla="*/ 7768067 w 8938307"/>
              <a:gd name="connsiteY1692" fmla="*/ 2040786 h 2993922"/>
              <a:gd name="connsiteX1693" fmla="*/ 7773361 w 8938307"/>
              <a:gd name="connsiteY1693" fmla="*/ 2051376 h 2993922"/>
              <a:gd name="connsiteX1694" fmla="*/ 7762772 w 8938307"/>
              <a:gd name="connsiteY1694" fmla="*/ 2046080 h 2993922"/>
              <a:gd name="connsiteX1695" fmla="*/ 7768067 w 8938307"/>
              <a:gd name="connsiteY1695" fmla="*/ 2040786 h 2993922"/>
              <a:gd name="connsiteX1696" fmla="*/ 6142438 w 8938307"/>
              <a:gd name="connsiteY1696" fmla="*/ 2040786 h 2993922"/>
              <a:gd name="connsiteX1697" fmla="*/ 6142438 w 8938307"/>
              <a:gd name="connsiteY1697" fmla="*/ 2046080 h 2993922"/>
              <a:gd name="connsiteX1698" fmla="*/ 6153028 w 8938307"/>
              <a:gd name="connsiteY1698" fmla="*/ 2040786 h 2993922"/>
              <a:gd name="connsiteX1699" fmla="*/ 6153028 w 8938307"/>
              <a:gd name="connsiteY1699" fmla="*/ 2051376 h 2993922"/>
              <a:gd name="connsiteX1700" fmla="*/ 6174209 w 8938307"/>
              <a:gd name="connsiteY1700" fmla="*/ 2051376 h 2993922"/>
              <a:gd name="connsiteX1701" fmla="*/ 6195390 w 8938307"/>
              <a:gd name="connsiteY1701" fmla="*/ 2061967 h 2993922"/>
              <a:gd name="connsiteX1702" fmla="*/ 6216572 w 8938307"/>
              <a:gd name="connsiteY1702" fmla="*/ 2072557 h 2993922"/>
              <a:gd name="connsiteX1703" fmla="*/ 6216572 w 8938307"/>
              <a:gd name="connsiteY1703" fmla="*/ 2061967 h 2993922"/>
              <a:gd name="connsiteX1704" fmla="*/ 6195390 w 8938307"/>
              <a:gd name="connsiteY1704" fmla="*/ 2056671 h 2993922"/>
              <a:gd name="connsiteX1705" fmla="*/ 6174209 w 8938307"/>
              <a:gd name="connsiteY1705" fmla="*/ 2051376 h 2993922"/>
              <a:gd name="connsiteX1706" fmla="*/ 6163620 w 8938307"/>
              <a:gd name="connsiteY1706" fmla="*/ 2046080 h 2993922"/>
              <a:gd name="connsiteX1707" fmla="*/ 6163620 w 8938307"/>
              <a:gd name="connsiteY1707" fmla="*/ 2040786 h 2993922"/>
              <a:gd name="connsiteX1708" fmla="*/ 6153028 w 8938307"/>
              <a:gd name="connsiteY1708" fmla="*/ 2040786 h 2993922"/>
              <a:gd name="connsiteX1709" fmla="*/ 6142438 w 8938307"/>
              <a:gd name="connsiteY1709" fmla="*/ 2040786 h 2993922"/>
              <a:gd name="connsiteX1710" fmla="*/ 4691551 w 8938307"/>
              <a:gd name="connsiteY1710" fmla="*/ 2040786 h 2993922"/>
              <a:gd name="connsiteX1711" fmla="*/ 4691551 w 8938307"/>
              <a:gd name="connsiteY1711" fmla="*/ 2051376 h 2993922"/>
              <a:gd name="connsiteX1712" fmla="*/ 4702142 w 8938307"/>
              <a:gd name="connsiteY1712" fmla="*/ 2051376 h 2993922"/>
              <a:gd name="connsiteX1713" fmla="*/ 4702142 w 8938307"/>
              <a:gd name="connsiteY1713" fmla="*/ 2061967 h 2993922"/>
              <a:gd name="connsiteX1714" fmla="*/ 4670372 w 8938307"/>
              <a:gd name="connsiteY1714" fmla="*/ 2061967 h 2993922"/>
              <a:gd name="connsiteX1715" fmla="*/ 4691551 w 8938307"/>
              <a:gd name="connsiteY1715" fmla="*/ 2040786 h 2993922"/>
              <a:gd name="connsiteX1716" fmla="*/ 4649190 w 8938307"/>
              <a:gd name="connsiteY1716" fmla="*/ 2040786 h 2993922"/>
              <a:gd name="connsiteX1717" fmla="*/ 4659780 w 8938307"/>
              <a:gd name="connsiteY1717" fmla="*/ 2061967 h 2993922"/>
              <a:gd name="connsiteX1718" fmla="*/ 4638599 w 8938307"/>
              <a:gd name="connsiteY1718" fmla="*/ 2061967 h 2993922"/>
              <a:gd name="connsiteX1719" fmla="*/ 4649190 w 8938307"/>
              <a:gd name="connsiteY1719" fmla="*/ 2040786 h 2993922"/>
              <a:gd name="connsiteX1720" fmla="*/ 7171032 w 8938307"/>
              <a:gd name="connsiteY1720" fmla="*/ 2034167 h 2993922"/>
              <a:gd name="connsiteX1721" fmla="*/ 7169708 w 8938307"/>
              <a:gd name="connsiteY1721" fmla="*/ 2040786 h 2993922"/>
              <a:gd name="connsiteX1722" fmla="*/ 7180299 w 8938307"/>
              <a:gd name="connsiteY1722" fmla="*/ 2040786 h 2993922"/>
              <a:gd name="connsiteX1723" fmla="*/ 7180299 w 8938307"/>
              <a:gd name="connsiteY1723" fmla="*/ 2051376 h 2993922"/>
              <a:gd name="connsiteX1724" fmla="*/ 7212070 w 8938307"/>
              <a:gd name="connsiteY1724" fmla="*/ 2051376 h 2993922"/>
              <a:gd name="connsiteX1725" fmla="*/ 7212070 w 8938307"/>
              <a:gd name="connsiteY1725" fmla="*/ 2040786 h 2993922"/>
              <a:gd name="connsiteX1726" fmla="*/ 7201480 w 8938307"/>
              <a:gd name="connsiteY1726" fmla="*/ 2040786 h 2993922"/>
              <a:gd name="connsiteX1727" fmla="*/ 7190889 w 8938307"/>
              <a:gd name="connsiteY1727" fmla="*/ 2040786 h 2993922"/>
              <a:gd name="connsiteX1728" fmla="*/ 7175004 w 8938307"/>
              <a:gd name="connsiteY1728" fmla="*/ 2035490 h 2993922"/>
              <a:gd name="connsiteX1729" fmla="*/ 7171032 w 8938307"/>
              <a:gd name="connsiteY1729" fmla="*/ 2034167 h 2993922"/>
              <a:gd name="connsiteX1730" fmla="*/ 7783952 w 8938307"/>
              <a:gd name="connsiteY1730" fmla="*/ 2030194 h 2993922"/>
              <a:gd name="connsiteX1731" fmla="*/ 7789248 w 8938307"/>
              <a:gd name="connsiteY1731" fmla="*/ 2030194 h 2993922"/>
              <a:gd name="connsiteX1732" fmla="*/ 7794542 w 8938307"/>
              <a:gd name="connsiteY1732" fmla="*/ 2040786 h 2993922"/>
              <a:gd name="connsiteX1733" fmla="*/ 7783952 w 8938307"/>
              <a:gd name="connsiteY1733" fmla="*/ 2040786 h 2993922"/>
              <a:gd name="connsiteX1734" fmla="*/ 7413288 w 8938307"/>
              <a:gd name="connsiteY1734" fmla="*/ 2030194 h 2993922"/>
              <a:gd name="connsiteX1735" fmla="*/ 7423878 w 8938307"/>
              <a:gd name="connsiteY1735" fmla="*/ 2030194 h 2993922"/>
              <a:gd name="connsiteX1736" fmla="*/ 7429174 w 8938307"/>
              <a:gd name="connsiteY1736" fmla="*/ 2035490 h 2993922"/>
              <a:gd name="connsiteX1737" fmla="*/ 7434468 w 8938307"/>
              <a:gd name="connsiteY1737" fmla="*/ 2040786 h 2993922"/>
              <a:gd name="connsiteX1738" fmla="*/ 7423878 w 8938307"/>
              <a:gd name="connsiteY1738" fmla="*/ 2051376 h 2993922"/>
              <a:gd name="connsiteX1739" fmla="*/ 7423878 w 8938307"/>
              <a:gd name="connsiteY1739" fmla="*/ 2061967 h 2993922"/>
              <a:gd name="connsiteX1740" fmla="*/ 7413288 w 8938307"/>
              <a:gd name="connsiteY1740" fmla="*/ 2061967 h 2993922"/>
              <a:gd name="connsiteX1741" fmla="*/ 7402697 w 8938307"/>
              <a:gd name="connsiteY1741" fmla="*/ 2061967 h 2993922"/>
              <a:gd name="connsiteX1742" fmla="*/ 7407992 w 8938307"/>
              <a:gd name="connsiteY1742" fmla="*/ 2056671 h 2993922"/>
              <a:gd name="connsiteX1743" fmla="*/ 7407992 w 8938307"/>
              <a:gd name="connsiteY1743" fmla="*/ 2046080 h 2993922"/>
              <a:gd name="connsiteX1744" fmla="*/ 7413288 w 8938307"/>
              <a:gd name="connsiteY1744" fmla="*/ 2030194 h 2993922"/>
              <a:gd name="connsiteX1745" fmla="*/ 6587236 w 8938307"/>
              <a:gd name="connsiteY1745" fmla="*/ 2030194 h 2993922"/>
              <a:gd name="connsiteX1746" fmla="*/ 6597826 w 8938307"/>
              <a:gd name="connsiteY1746" fmla="*/ 2030194 h 2993922"/>
              <a:gd name="connsiteX1747" fmla="*/ 6597826 w 8938307"/>
              <a:gd name="connsiteY1747" fmla="*/ 2040786 h 2993922"/>
              <a:gd name="connsiteX1748" fmla="*/ 5507014 w 8938307"/>
              <a:gd name="connsiteY1748" fmla="*/ 2030194 h 2993922"/>
              <a:gd name="connsiteX1749" fmla="*/ 5517604 w 8938307"/>
              <a:gd name="connsiteY1749" fmla="*/ 2051376 h 2993922"/>
              <a:gd name="connsiteX1750" fmla="*/ 5528195 w 8938307"/>
              <a:gd name="connsiteY1750" fmla="*/ 2040786 h 2993922"/>
              <a:gd name="connsiteX1751" fmla="*/ 5522900 w 8938307"/>
              <a:gd name="connsiteY1751" fmla="*/ 2035490 h 2993922"/>
              <a:gd name="connsiteX1752" fmla="*/ 5507014 w 8938307"/>
              <a:gd name="connsiteY1752" fmla="*/ 2030194 h 2993922"/>
              <a:gd name="connsiteX1753" fmla="*/ 4034946 w 8938307"/>
              <a:gd name="connsiteY1753" fmla="*/ 2030194 h 2993922"/>
              <a:gd name="connsiteX1754" fmla="*/ 4045537 w 8938307"/>
              <a:gd name="connsiteY1754" fmla="*/ 2030194 h 2993922"/>
              <a:gd name="connsiteX1755" fmla="*/ 4045537 w 8938307"/>
              <a:gd name="connsiteY1755" fmla="*/ 2040786 h 2993922"/>
              <a:gd name="connsiteX1756" fmla="*/ 3918452 w 8938307"/>
              <a:gd name="connsiteY1756" fmla="*/ 2030194 h 2993922"/>
              <a:gd name="connsiteX1757" fmla="*/ 3929042 w 8938307"/>
              <a:gd name="connsiteY1757" fmla="*/ 2030194 h 2993922"/>
              <a:gd name="connsiteX1758" fmla="*/ 3939633 w 8938307"/>
              <a:gd name="connsiteY1758" fmla="*/ 2040786 h 2993922"/>
              <a:gd name="connsiteX1759" fmla="*/ 3929042 w 8938307"/>
              <a:gd name="connsiteY1759" fmla="*/ 2040786 h 2993922"/>
              <a:gd name="connsiteX1760" fmla="*/ 3918452 w 8938307"/>
              <a:gd name="connsiteY1760" fmla="*/ 2030194 h 2993922"/>
              <a:gd name="connsiteX1761" fmla="*/ 5403757 w 8938307"/>
              <a:gd name="connsiteY1761" fmla="*/ 2024900 h 2993922"/>
              <a:gd name="connsiteX1762" fmla="*/ 5401110 w 8938307"/>
              <a:gd name="connsiteY1762" fmla="*/ 2030194 h 2993922"/>
              <a:gd name="connsiteX1763" fmla="*/ 5411700 w 8938307"/>
              <a:gd name="connsiteY1763" fmla="*/ 2030194 h 2993922"/>
              <a:gd name="connsiteX1764" fmla="*/ 5403757 w 8938307"/>
              <a:gd name="connsiteY1764" fmla="*/ 2024900 h 2993922"/>
              <a:gd name="connsiteX1765" fmla="*/ 7741590 w 8938307"/>
              <a:gd name="connsiteY1765" fmla="*/ 2019605 h 2993922"/>
              <a:gd name="connsiteX1766" fmla="*/ 7762772 w 8938307"/>
              <a:gd name="connsiteY1766" fmla="*/ 2040786 h 2993922"/>
              <a:gd name="connsiteX1767" fmla="*/ 7752182 w 8938307"/>
              <a:gd name="connsiteY1767" fmla="*/ 2040786 h 2993922"/>
              <a:gd name="connsiteX1768" fmla="*/ 7736296 w 8938307"/>
              <a:gd name="connsiteY1768" fmla="*/ 2035490 h 2993922"/>
              <a:gd name="connsiteX1769" fmla="*/ 7720409 w 8938307"/>
              <a:gd name="connsiteY1769" fmla="*/ 2024900 h 2993922"/>
              <a:gd name="connsiteX1770" fmla="*/ 7741590 w 8938307"/>
              <a:gd name="connsiteY1770" fmla="*/ 2019605 h 2993922"/>
              <a:gd name="connsiteX1771" fmla="*/ 7243841 w 8938307"/>
              <a:gd name="connsiteY1771" fmla="*/ 2019605 h 2993922"/>
              <a:gd name="connsiteX1772" fmla="*/ 7254432 w 8938307"/>
              <a:gd name="connsiteY1772" fmla="*/ 2024900 h 2993922"/>
              <a:gd name="connsiteX1773" fmla="*/ 7249136 w 8938307"/>
              <a:gd name="connsiteY1773" fmla="*/ 2030194 h 2993922"/>
              <a:gd name="connsiteX1774" fmla="*/ 7243841 w 8938307"/>
              <a:gd name="connsiteY1774" fmla="*/ 2019605 h 2993922"/>
              <a:gd name="connsiteX1775" fmla="*/ 5734708 w 8938307"/>
              <a:gd name="connsiteY1775" fmla="*/ 2019605 h 2993922"/>
              <a:gd name="connsiteX1776" fmla="*/ 5740002 w 8938307"/>
              <a:gd name="connsiteY1776" fmla="*/ 2030194 h 2993922"/>
              <a:gd name="connsiteX1777" fmla="*/ 5729412 w 8938307"/>
              <a:gd name="connsiteY1777" fmla="*/ 2030194 h 2993922"/>
              <a:gd name="connsiteX1778" fmla="*/ 5734708 w 8938307"/>
              <a:gd name="connsiteY1778" fmla="*/ 2019605 h 2993922"/>
              <a:gd name="connsiteX1779" fmla="*/ 3950223 w 8938307"/>
              <a:gd name="connsiteY1779" fmla="*/ 2019605 h 2993922"/>
              <a:gd name="connsiteX1780" fmla="*/ 4003175 w 8938307"/>
              <a:gd name="connsiteY1780" fmla="*/ 2030194 h 2993922"/>
              <a:gd name="connsiteX1781" fmla="*/ 4013765 w 8938307"/>
              <a:gd name="connsiteY1781" fmla="*/ 2051376 h 2993922"/>
              <a:gd name="connsiteX1782" fmla="*/ 3971404 w 8938307"/>
              <a:gd name="connsiteY1782" fmla="*/ 2030194 h 2993922"/>
              <a:gd name="connsiteX1783" fmla="*/ 7341802 w 8938307"/>
              <a:gd name="connsiteY1783" fmla="*/ 2012985 h 2993922"/>
              <a:gd name="connsiteX1784" fmla="*/ 7349745 w 8938307"/>
              <a:gd name="connsiteY1784" fmla="*/ 2014309 h 2993922"/>
              <a:gd name="connsiteX1785" fmla="*/ 7360336 w 8938307"/>
              <a:gd name="connsiteY1785" fmla="*/ 2019605 h 2993922"/>
              <a:gd name="connsiteX1786" fmla="*/ 7370926 w 8938307"/>
              <a:gd name="connsiteY1786" fmla="*/ 2040786 h 2993922"/>
              <a:gd name="connsiteX1787" fmla="*/ 7355040 w 8938307"/>
              <a:gd name="connsiteY1787" fmla="*/ 2040786 h 2993922"/>
              <a:gd name="connsiteX1788" fmla="*/ 7349745 w 8938307"/>
              <a:gd name="connsiteY1788" fmla="*/ 2030194 h 2993922"/>
              <a:gd name="connsiteX1789" fmla="*/ 7339155 w 8938307"/>
              <a:gd name="connsiteY1789" fmla="*/ 2019605 h 2993922"/>
              <a:gd name="connsiteX1790" fmla="*/ 7341802 w 8938307"/>
              <a:gd name="connsiteY1790" fmla="*/ 2012985 h 2993922"/>
              <a:gd name="connsiteX1791" fmla="*/ 7762772 w 8938307"/>
              <a:gd name="connsiteY1791" fmla="*/ 2009015 h 2993922"/>
              <a:gd name="connsiteX1792" fmla="*/ 7773361 w 8938307"/>
              <a:gd name="connsiteY1792" fmla="*/ 2009015 h 2993922"/>
              <a:gd name="connsiteX1793" fmla="*/ 7762772 w 8938307"/>
              <a:gd name="connsiteY1793" fmla="*/ 2019605 h 2993922"/>
              <a:gd name="connsiteX1794" fmla="*/ 7317974 w 8938307"/>
              <a:gd name="connsiteY1794" fmla="*/ 2009015 h 2993922"/>
              <a:gd name="connsiteX1795" fmla="*/ 7328564 w 8938307"/>
              <a:gd name="connsiteY1795" fmla="*/ 2019605 h 2993922"/>
              <a:gd name="connsiteX1796" fmla="*/ 7328564 w 8938307"/>
              <a:gd name="connsiteY1796" fmla="*/ 2030194 h 2993922"/>
              <a:gd name="connsiteX1797" fmla="*/ 7317974 w 8938307"/>
              <a:gd name="connsiteY1797" fmla="*/ 2030194 h 2993922"/>
              <a:gd name="connsiteX1798" fmla="*/ 7317974 w 8938307"/>
              <a:gd name="connsiteY1798" fmla="*/ 2019605 h 2993922"/>
              <a:gd name="connsiteX1799" fmla="*/ 6650778 w 8938307"/>
              <a:gd name="connsiteY1799" fmla="*/ 2009015 h 2993922"/>
              <a:gd name="connsiteX1800" fmla="*/ 6650778 w 8938307"/>
              <a:gd name="connsiteY1800" fmla="*/ 2019605 h 2993922"/>
              <a:gd name="connsiteX1801" fmla="*/ 6671958 w 8938307"/>
              <a:gd name="connsiteY1801" fmla="*/ 2009015 h 2993922"/>
              <a:gd name="connsiteX1802" fmla="*/ 6333066 w 8938307"/>
              <a:gd name="connsiteY1802" fmla="*/ 2009015 h 2993922"/>
              <a:gd name="connsiteX1803" fmla="*/ 6311884 w 8938307"/>
              <a:gd name="connsiteY1803" fmla="*/ 2019605 h 2993922"/>
              <a:gd name="connsiteX1804" fmla="*/ 6311884 w 8938307"/>
              <a:gd name="connsiteY1804" fmla="*/ 2030194 h 2993922"/>
              <a:gd name="connsiteX1805" fmla="*/ 6343656 w 8938307"/>
              <a:gd name="connsiteY1805" fmla="*/ 2035490 h 2993922"/>
              <a:gd name="connsiteX1806" fmla="*/ 6364836 w 8938307"/>
              <a:gd name="connsiteY1806" fmla="*/ 2040786 h 2993922"/>
              <a:gd name="connsiteX1807" fmla="*/ 6386018 w 8938307"/>
              <a:gd name="connsiteY1807" fmla="*/ 2040786 h 2993922"/>
              <a:gd name="connsiteX1808" fmla="*/ 6386018 w 8938307"/>
              <a:gd name="connsiteY1808" fmla="*/ 2030194 h 2993922"/>
              <a:gd name="connsiteX1809" fmla="*/ 6386018 w 8938307"/>
              <a:gd name="connsiteY1809" fmla="*/ 2019605 h 2993922"/>
              <a:gd name="connsiteX1810" fmla="*/ 6370132 w 8938307"/>
              <a:gd name="connsiteY1810" fmla="*/ 2014309 h 2993922"/>
              <a:gd name="connsiteX1811" fmla="*/ 6354246 w 8938307"/>
              <a:gd name="connsiteY1811" fmla="*/ 2019605 h 2993922"/>
              <a:gd name="connsiteX1812" fmla="*/ 6333066 w 8938307"/>
              <a:gd name="connsiteY1812" fmla="*/ 2009015 h 2993922"/>
              <a:gd name="connsiteX1813" fmla="*/ 5263434 w 8938307"/>
              <a:gd name="connsiteY1813" fmla="*/ 2009015 h 2993922"/>
              <a:gd name="connsiteX1814" fmla="*/ 5274025 w 8938307"/>
              <a:gd name="connsiteY1814" fmla="*/ 2009015 h 2993922"/>
              <a:gd name="connsiteX1815" fmla="*/ 5263434 w 8938307"/>
              <a:gd name="connsiteY1815" fmla="*/ 2019605 h 2993922"/>
              <a:gd name="connsiteX1816" fmla="*/ 3783424 w 8938307"/>
              <a:gd name="connsiteY1816" fmla="*/ 2001072 h 2993922"/>
              <a:gd name="connsiteX1817" fmla="*/ 3791367 w 8938307"/>
              <a:gd name="connsiteY1817" fmla="*/ 2003719 h 2993922"/>
              <a:gd name="connsiteX1818" fmla="*/ 3801956 w 8938307"/>
              <a:gd name="connsiteY1818" fmla="*/ 2009015 h 2993922"/>
              <a:gd name="connsiteX1819" fmla="*/ 3780776 w 8938307"/>
              <a:gd name="connsiteY1819" fmla="*/ 2009015 h 2993922"/>
              <a:gd name="connsiteX1820" fmla="*/ 3780776 w 8938307"/>
              <a:gd name="connsiteY1820" fmla="*/ 2003719 h 2993922"/>
              <a:gd name="connsiteX1821" fmla="*/ 3783424 w 8938307"/>
              <a:gd name="connsiteY1821" fmla="*/ 2001072 h 2993922"/>
              <a:gd name="connsiteX1822" fmla="*/ 7540374 w 8938307"/>
              <a:gd name="connsiteY1822" fmla="*/ 1998424 h 2993922"/>
              <a:gd name="connsiteX1823" fmla="*/ 7550963 w 8938307"/>
              <a:gd name="connsiteY1823" fmla="*/ 1998424 h 2993922"/>
              <a:gd name="connsiteX1824" fmla="*/ 7540374 w 8938307"/>
              <a:gd name="connsiteY1824" fmla="*/ 2009015 h 2993922"/>
              <a:gd name="connsiteX1825" fmla="*/ 7540374 w 8938307"/>
              <a:gd name="connsiteY1825" fmla="*/ 1998424 h 2993922"/>
              <a:gd name="connsiteX1826" fmla="*/ 7339155 w 8938307"/>
              <a:gd name="connsiteY1826" fmla="*/ 1998424 h 2993922"/>
              <a:gd name="connsiteX1827" fmla="*/ 7349745 w 8938307"/>
              <a:gd name="connsiteY1827" fmla="*/ 1998424 h 2993922"/>
              <a:gd name="connsiteX1828" fmla="*/ 7339155 w 8938307"/>
              <a:gd name="connsiteY1828" fmla="*/ 2009015 h 2993922"/>
              <a:gd name="connsiteX1829" fmla="*/ 7047918 w 8938307"/>
              <a:gd name="connsiteY1829" fmla="*/ 1998424 h 2993922"/>
              <a:gd name="connsiteX1830" fmla="*/ 7047918 w 8938307"/>
              <a:gd name="connsiteY1830" fmla="*/ 2003719 h 2993922"/>
              <a:gd name="connsiteX1831" fmla="*/ 7074395 w 8938307"/>
              <a:gd name="connsiteY1831" fmla="*/ 2014309 h 2993922"/>
              <a:gd name="connsiteX1832" fmla="*/ 7100870 w 8938307"/>
              <a:gd name="connsiteY1832" fmla="*/ 2019605 h 2993922"/>
              <a:gd name="connsiteX1833" fmla="*/ 7116756 w 8938307"/>
              <a:gd name="connsiteY1833" fmla="*/ 2019605 h 2993922"/>
              <a:gd name="connsiteX1834" fmla="*/ 7127347 w 8938307"/>
              <a:gd name="connsiteY1834" fmla="*/ 2019605 h 2993922"/>
              <a:gd name="connsiteX1835" fmla="*/ 7127347 w 8938307"/>
              <a:gd name="connsiteY1835" fmla="*/ 2009015 h 2993922"/>
              <a:gd name="connsiteX1836" fmla="*/ 7137937 w 8938307"/>
              <a:gd name="connsiteY1836" fmla="*/ 2009015 h 2993922"/>
              <a:gd name="connsiteX1837" fmla="*/ 7095574 w 8938307"/>
              <a:gd name="connsiteY1837" fmla="*/ 1998424 h 2993922"/>
              <a:gd name="connsiteX1838" fmla="*/ 7074395 w 8938307"/>
              <a:gd name="connsiteY1838" fmla="*/ 1998424 h 2993922"/>
              <a:gd name="connsiteX1839" fmla="*/ 7053214 w 8938307"/>
              <a:gd name="connsiteY1839" fmla="*/ 1998424 h 2993922"/>
              <a:gd name="connsiteX1840" fmla="*/ 7047918 w 8938307"/>
              <a:gd name="connsiteY1840" fmla="*/ 1998424 h 2993922"/>
              <a:gd name="connsiteX1841" fmla="*/ 8493510 w 8938307"/>
              <a:gd name="connsiteY1841" fmla="*/ 1987834 h 2993922"/>
              <a:gd name="connsiteX1842" fmla="*/ 8504100 w 8938307"/>
              <a:gd name="connsiteY1842" fmla="*/ 1987834 h 2993922"/>
              <a:gd name="connsiteX1843" fmla="*/ 8514691 w 8938307"/>
              <a:gd name="connsiteY1843" fmla="*/ 1987834 h 2993922"/>
              <a:gd name="connsiteX1844" fmla="*/ 8525281 w 8938307"/>
              <a:gd name="connsiteY1844" fmla="*/ 1987834 h 2993922"/>
              <a:gd name="connsiteX1845" fmla="*/ 8541166 w 8938307"/>
              <a:gd name="connsiteY1845" fmla="*/ 1998424 h 2993922"/>
              <a:gd name="connsiteX1846" fmla="*/ 8546462 w 8938307"/>
              <a:gd name="connsiteY1846" fmla="*/ 1998424 h 2993922"/>
              <a:gd name="connsiteX1847" fmla="*/ 8631185 w 8938307"/>
              <a:gd name="connsiteY1847" fmla="*/ 2030194 h 2993922"/>
              <a:gd name="connsiteX1848" fmla="*/ 8647070 w 8938307"/>
              <a:gd name="connsiteY1848" fmla="*/ 2035490 h 2993922"/>
              <a:gd name="connsiteX1849" fmla="*/ 8662957 w 8938307"/>
              <a:gd name="connsiteY1849" fmla="*/ 2040786 h 2993922"/>
              <a:gd name="connsiteX1850" fmla="*/ 8673545 w 8938307"/>
              <a:gd name="connsiteY1850" fmla="*/ 2040786 h 2993922"/>
              <a:gd name="connsiteX1851" fmla="*/ 8694728 w 8938307"/>
              <a:gd name="connsiteY1851" fmla="*/ 2061967 h 2993922"/>
              <a:gd name="connsiteX1852" fmla="*/ 8715908 w 8938307"/>
              <a:gd name="connsiteY1852" fmla="*/ 2072557 h 2993922"/>
              <a:gd name="connsiteX1853" fmla="*/ 8684137 w 8938307"/>
              <a:gd name="connsiteY1853" fmla="*/ 2072557 h 2993922"/>
              <a:gd name="connsiteX1854" fmla="*/ 8641775 w 8938307"/>
              <a:gd name="connsiteY1854" fmla="*/ 2051376 h 2993922"/>
              <a:gd name="connsiteX1855" fmla="*/ 8610004 w 8938307"/>
              <a:gd name="connsiteY1855" fmla="*/ 2040786 h 2993922"/>
              <a:gd name="connsiteX1856" fmla="*/ 8578233 w 8938307"/>
              <a:gd name="connsiteY1856" fmla="*/ 2030194 h 2993922"/>
              <a:gd name="connsiteX1857" fmla="*/ 8567641 w 8938307"/>
              <a:gd name="connsiteY1857" fmla="*/ 2024900 h 2993922"/>
              <a:gd name="connsiteX1858" fmla="*/ 8514691 w 8938307"/>
              <a:gd name="connsiteY1858" fmla="*/ 2009015 h 2993922"/>
              <a:gd name="connsiteX1859" fmla="*/ 7423878 w 8938307"/>
              <a:gd name="connsiteY1859" fmla="*/ 1987834 h 2993922"/>
              <a:gd name="connsiteX1860" fmla="*/ 7434468 w 8938307"/>
              <a:gd name="connsiteY1860" fmla="*/ 1993128 h 2993922"/>
              <a:gd name="connsiteX1861" fmla="*/ 7423878 w 8938307"/>
              <a:gd name="connsiteY1861" fmla="*/ 1998424 h 2993922"/>
              <a:gd name="connsiteX1862" fmla="*/ 7413288 w 8938307"/>
              <a:gd name="connsiteY1862" fmla="*/ 1998424 h 2993922"/>
              <a:gd name="connsiteX1863" fmla="*/ 7423878 w 8938307"/>
              <a:gd name="connsiteY1863" fmla="*/ 1987834 h 2993922"/>
              <a:gd name="connsiteX1864" fmla="*/ 5972991 w 8938307"/>
              <a:gd name="connsiteY1864" fmla="*/ 1987834 h 2993922"/>
              <a:gd name="connsiteX1865" fmla="*/ 5972991 w 8938307"/>
              <a:gd name="connsiteY1865" fmla="*/ 2009015 h 2993922"/>
              <a:gd name="connsiteX1866" fmla="*/ 6036534 w 8938307"/>
              <a:gd name="connsiteY1866" fmla="*/ 2030194 h 2993922"/>
              <a:gd name="connsiteX1867" fmla="*/ 6057716 w 8938307"/>
              <a:gd name="connsiteY1867" fmla="*/ 2019605 h 2993922"/>
              <a:gd name="connsiteX1868" fmla="*/ 6068305 w 8938307"/>
              <a:gd name="connsiteY1868" fmla="*/ 2030194 h 2993922"/>
              <a:gd name="connsiteX1869" fmla="*/ 6089486 w 8938307"/>
              <a:gd name="connsiteY1869" fmla="*/ 2030194 h 2993922"/>
              <a:gd name="connsiteX1870" fmla="*/ 6036534 w 8938307"/>
              <a:gd name="connsiteY1870" fmla="*/ 2009015 h 2993922"/>
              <a:gd name="connsiteX1871" fmla="*/ 6025943 w 8938307"/>
              <a:gd name="connsiteY1871" fmla="*/ 2009015 h 2993922"/>
              <a:gd name="connsiteX1872" fmla="*/ 6015353 w 8938307"/>
              <a:gd name="connsiteY1872" fmla="*/ 2003719 h 2993922"/>
              <a:gd name="connsiteX1873" fmla="*/ 6025943 w 8938307"/>
              <a:gd name="connsiteY1873" fmla="*/ 1998424 h 2993922"/>
              <a:gd name="connsiteX1874" fmla="*/ 5994172 w 8938307"/>
              <a:gd name="connsiteY1874" fmla="*/ 1987834 h 2993922"/>
              <a:gd name="connsiteX1875" fmla="*/ 5379929 w 8938307"/>
              <a:gd name="connsiteY1875" fmla="*/ 1987834 h 2993922"/>
              <a:gd name="connsiteX1876" fmla="*/ 5369339 w 8938307"/>
              <a:gd name="connsiteY1876" fmla="*/ 1993128 h 2993922"/>
              <a:gd name="connsiteX1877" fmla="*/ 5379929 w 8938307"/>
              <a:gd name="connsiteY1877" fmla="*/ 1998424 h 2993922"/>
              <a:gd name="connsiteX1878" fmla="*/ 5401110 w 8938307"/>
              <a:gd name="connsiteY1878" fmla="*/ 2009015 h 2993922"/>
              <a:gd name="connsiteX1879" fmla="*/ 5411700 w 8938307"/>
              <a:gd name="connsiteY1879" fmla="*/ 2014309 h 2993922"/>
              <a:gd name="connsiteX1880" fmla="*/ 5432881 w 8938307"/>
              <a:gd name="connsiteY1880" fmla="*/ 2019605 h 2993922"/>
              <a:gd name="connsiteX1881" fmla="*/ 5454062 w 8938307"/>
              <a:gd name="connsiteY1881" fmla="*/ 2019605 h 2993922"/>
              <a:gd name="connsiteX1882" fmla="*/ 5443471 w 8938307"/>
              <a:gd name="connsiteY1882" fmla="*/ 2014309 h 2993922"/>
              <a:gd name="connsiteX1883" fmla="*/ 5422291 w 8938307"/>
              <a:gd name="connsiteY1883" fmla="*/ 2009015 h 2993922"/>
              <a:gd name="connsiteX1884" fmla="*/ 5395814 w 8938307"/>
              <a:gd name="connsiteY1884" fmla="*/ 1993128 h 2993922"/>
              <a:gd name="connsiteX1885" fmla="*/ 5379929 w 8938307"/>
              <a:gd name="connsiteY1885" fmla="*/ 1987834 h 2993922"/>
              <a:gd name="connsiteX1886" fmla="*/ 4490334 w 8938307"/>
              <a:gd name="connsiteY1886" fmla="*/ 1987834 h 2993922"/>
              <a:gd name="connsiteX1887" fmla="*/ 4490334 w 8938307"/>
              <a:gd name="connsiteY1887" fmla="*/ 1998424 h 2993922"/>
              <a:gd name="connsiteX1888" fmla="*/ 4479743 w 8938307"/>
              <a:gd name="connsiteY1888" fmla="*/ 1998424 h 2993922"/>
              <a:gd name="connsiteX1889" fmla="*/ 4479743 w 8938307"/>
              <a:gd name="connsiteY1889" fmla="*/ 1993128 h 2993922"/>
              <a:gd name="connsiteX1890" fmla="*/ 4490334 w 8938307"/>
              <a:gd name="connsiteY1890" fmla="*/ 1987834 h 2993922"/>
              <a:gd name="connsiteX1891" fmla="*/ 4426791 w 8938307"/>
              <a:gd name="connsiteY1891" fmla="*/ 1987834 h 2993922"/>
              <a:gd name="connsiteX1892" fmla="*/ 4458562 w 8938307"/>
              <a:gd name="connsiteY1892" fmla="*/ 2009015 h 2993922"/>
              <a:gd name="connsiteX1893" fmla="*/ 4426791 w 8938307"/>
              <a:gd name="connsiteY1893" fmla="*/ 2009015 h 2993922"/>
              <a:gd name="connsiteX1894" fmla="*/ 7339155 w 8938307"/>
              <a:gd name="connsiteY1894" fmla="*/ 1977242 h 2993922"/>
              <a:gd name="connsiteX1895" fmla="*/ 7349745 w 8938307"/>
              <a:gd name="connsiteY1895" fmla="*/ 1977242 h 2993922"/>
              <a:gd name="connsiteX1896" fmla="*/ 7360336 w 8938307"/>
              <a:gd name="connsiteY1896" fmla="*/ 1977242 h 2993922"/>
              <a:gd name="connsiteX1897" fmla="*/ 7360336 w 8938307"/>
              <a:gd name="connsiteY1897" fmla="*/ 1982538 h 2993922"/>
              <a:gd name="connsiteX1898" fmla="*/ 7349745 w 8938307"/>
              <a:gd name="connsiteY1898" fmla="*/ 1987834 h 2993922"/>
              <a:gd name="connsiteX1899" fmla="*/ 7339155 w 8938307"/>
              <a:gd name="connsiteY1899" fmla="*/ 1977242 h 2993922"/>
              <a:gd name="connsiteX1900" fmla="*/ 6550169 w 8938307"/>
              <a:gd name="connsiteY1900" fmla="*/ 1977242 h 2993922"/>
              <a:gd name="connsiteX1901" fmla="*/ 6566054 w 8938307"/>
              <a:gd name="connsiteY1901" fmla="*/ 1977242 h 2993922"/>
              <a:gd name="connsiteX1902" fmla="*/ 6576646 w 8938307"/>
              <a:gd name="connsiteY1902" fmla="*/ 1977242 h 2993922"/>
              <a:gd name="connsiteX1903" fmla="*/ 6576646 w 8938307"/>
              <a:gd name="connsiteY1903" fmla="*/ 1987834 h 2993922"/>
              <a:gd name="connsiteX1904" fmla="*/ 6566054 w 8938307"/>
              <a:gd name="connsiteY1904" fmla="*/ 1987834 h 2993922"/>
              <a:gd name="connsiteX1905" fmla="*/ 6550169 w 8938307"/>
              <a:gd name="connsiteY1905" fmla="*/ 1977242 h 2993922"/>
              <a:gd name="connsiteX1906" fmla="*/ 6428380 w 8938307"/>
              <a:gd name="connsiteY1906" fmla="*/ 1977242 h 2993922"/>
              <a:gd name="connsiteX1907" fmla="*/ 6438970 w 8938307"/>
              <a:gd name="connsiteY1907" fmla="*/ 1977242 h 2993922"/>
              <a:gd name="connsiteX1908" fmla="*/ 6481332 w 8938307"/>
              <a:gd name="connsiteY1908" fmla="*/ 1977242 h 2993922"/>
              <a:gd name="connsiteX1909" fmla="*/ 6523694 w 8938307"/>
              <a:gd name="connsiteY1909" fmla="*/ 1977242 h 2993922"/>
              <a:gd name="connsiteX1910" fmla="*/ 6534284 w 8938307"/>
              <a:gd name="connsiteY1910" fmla="*/ 1977242 h 2993922"/>
              <a:gd name="connsiteX1911" fmla="*/ 6544874 w 8938307"/>
              <a:gd name="connsiteY1911" fmla="*/ 1977242 h 2993922"/>
              <a:gd name="connsiteX1912" fmla="*/ 6550169 w 8938307"/>
              <a:gd name="connsiteY1912" fmla="*/ 1977242 h 2993922"/>
              <a:gd name="connsiteX1913" fmla="*/ 6534284 w 8938307"/>
              <a:gd name="connsiteY1913" fmla="*/ 1982538 h 2993922"/>
              <a:gd name="connsiteX1914" fmla="*/ 6539579 w 8938307"/>
              <a:gd name="connsiteY1914" fmla="*/ 1987834 h 2993922"/>
              <a:gd name="connsiteX1915" fmla="*/ 6544874 w 8938307"/>
              <a:gd name="connsiteY1915" fmla="*/ 1998424 h 2993922"/>
              <a:gd name="connsiteX1916" fmla="*/ 6555464 w 8938307"/>
              <a:gd name="connsiteY1916" fmla="*/ 2009015 h 2993922"/>
              <a:gd name="connsiteX1917" fmla="*/ 6560759 w 8938307"/>
              <a:gd name="connsiteY1917" fmla="*/ 2014309 h 2993922"/>
              <a:gd name="connsiteX1918" fmla="*/ 6534284 w 8938307"/>
              <a:gd name="connsiteY1918" fmla="*/ 2009015 h 2993922"/>
              <a:gd name="connsiteX1919" fmla="*/ 6491922 w 8938307"/>
              <a:gd name="connsiteY1919" fmla="*/ 1998424 h 2993922"/>
              <a:gd name="connsiteX1920" fmla="*/ 6476036 w 8938307"/>
              <a:gd name="connsiteY1920" fmla="*/ 1993128 h 2993922"/>
              <a:gd name="connsiteX1921" fmla="*/ 6470740 w 8938307"/>
              <a:gd name="connsiteY1921" fmla="*/ 1987834 h 2993922"/>
              <a:gd name="connsiteX1922" fmla="*/ 6470740 w 8938307"/>
              <a:gd name="connsiteY1922" fmla="*/ 1998424 h 2993922"/>
              <a:gd name="connsiteX1923" fmla="*/ 6470740 w 8938307"/>
              <a:gd name="connsiteY1923" fmla="*/ 2009015 h 2993922"/>
              <a:gd name="connsiteX1924" fmla="*/ 6449560 w 8938307"/>
              <a:gd name="connsiteY1924" fmla="*/ 1993128 h 2993922"/>
              <a:gd name="connsiteX1925" fmla="*/ 6428380 w 8938307"/>
              <a:gd name="connsiteY1925" fmla="*/ 1977242 h 2993922"/>
              <a:gd name="connsiteX1926" fmla="*/ 5146940 w 8938307"/>
              <a:gd name="connsiteY1926" fmla="*/ 1977242 h 2993922"/>
              <a:gd name="connsiteX1927" fmla="*/ 5168121 w 8938307"/>
              <a:gd name="connsiteY1927" fmla="*/ 1987834 h 2993922"/>
              <a:gd name="connsiteX1928" fmla="*/ 5157530 w 8938307"/>
              <a:gd name="connsiteY1928" fmla="*/ 1987834 h 2993922"/>
              <a:gd name="connsiteX1929" fmla="*/ 5146940 w 8938307"/>
              <a:gd name="connsiteY1929" fmla="*/ 1987834 h 2993922"/>
              <a:gd name="connsiteX1930" fmla="*/ 5157530 w 8938307"/>
              <a:gd name="connsiteY1930" fmla="*/ 1998424 h 2993922"/>
              <a:gd name="connsiteX1931" fmla="*/ 5178710 w 8938307"/>
              <a:gd name="connsiteY1931" fmla="*/ 1987834 h 2993922"/>
              <a:gd name="connsiteX1932" fmla="*/ 5157530 w 8938307"/>
              <a:gd name="connsiteY1932" fmla="*/ 1977242 h 2993922"/>
              <a:gd name="connsiteX1933" fmla="*/ 5009265 w 8938307"/>
              <a:gd name="connsiteY1933" fmla="*/ 1977242 h 2993922"/>
              <a:gd name="connsiteX1934" fmla="*/ 5009265 w 8938307"/>
              <a:gd name="connsiteY1934" fmla="*/ 1987834 h 2993922"/>
              <a:gd name="connsiteX1935" fmla="*/ 5019854 w 8938307"/>
              <a:gd name="connsiteY1935" fmla="*/ 1977242 h 2993922"/>
              <a:gd name="connsiteX1936" fmla="*/ 5009265 w 8938307"/>
              <a:gd name="connsiteY1936" fmla="*/ 1977242 h 2993922"/>
              <a:gd name="connsiteX1937" fmla="*/ 7104842 w 8938307"/>
              <a:gd name="connsiteY1937" fmla="*/ 1971948 h 2993922"/>
              <a:gd name="connsiteX1938" fmla="*/ 7095574 w 8938307"/>
              <a:gd name="connsiteY1938" fmla="*/ 1977242 h 2993922"/>
              <a:gd name="connsiteX1939" fmla="*/ 7106166 w 8938307"/>
              <a:gd name="connsiteY1939" fmla="*/ 1987834 h 2993922"/>
              <a:gd name="connsiteX1940" fmla="*/ 7116756 w 8938307"/>
              <a:gd name="connsiteY1940" fmla="*/ 1987834 h 2993922"/>
              <a:gd name="connsiteX1941" fmla="*/ 7111462 w 8938307"/>
              <a:gd name="connsiteY1941" fmla="*/ 1977242 h 2993922"/>
              <a:gd name="connsiteX1942" fmla="*/ 7104842 w 8938307"/>
              <a:gd name="connsiteY1942" fmla="*/ 1971948 h 2993922"/>
              <a:gd name="connsiteX1943" fmla="*/ 7635686 w 8938307"/>
              <a:gd name="connsiteY1943" fmla="*/ 1966653 h 2993922"/>
              <a:gd name="connsiteX1944" fmla="*/ 7646278 w 8938307"/>
              <a:gd name="connsiteY1944" fmla="*/ 1977242 h 2993922"/>
              <a:gd name="connsiteX1945" fmla="*/ 7667457 w 8938307"/>
              <a:gd name="connsiteY1945" fmla="*/ 1966653 h 2993922"/>
              <a:gd name="connsiteX1946" fmla="*/ 7651572 w 8938307"/>
              <a:gd name="connsiteY1946" fmla="*/ 1966653 h 2993922"/>
              <a:gd name="connsiteX1947" fmla="*/ 7635686 w 8938307"/>
              <a:gd name="connsiteY1947" fmla="*/ 1966653 h 2993922"/>
              <a:gd name="connsiteX1948" fmla="*/ 6608416 w 8938307"/>
              <a:gd name="connsiteY1948" fmla="*/ 1966653 h 2993922"/>
              <a:gd name="connsiteX1949" fmla="*/ 6619006 w 8938307"/>
              <a:gd name="connsiteY1949" fmla="*/ 1977242 h 2993922"/>
              <a:gd name="connsiteX1950" fmla="*/ 6629598 w 8938307"/>
              <a:gd name="connsiteY1950" fmla="*/ 1966653 h 2993922"/>
              <a:gd name="connsiteX1951" fmla="*/ 6619006 w 8938307"/>
              <a:gd name="connsiteY1951" fmla="*/ 1966653 h 2993922"/>
              <a:gd name="connsiteX1952" fmla="*/ 6608416 w 8938307"/>
              <a:gd name="connsiteY1952" fmla="*/ 1966653 h 2993922"/>
              <a:gd name="connsiteX1953" fmla="*/ 6174209 w 8938307"/>
              <a:gd name="connsiteY1953" fmla="*/ 1966653 h 2993922"/>
              <a:gd name="connsiteX1954" fmla="*/ 6174209 w 8938307"/>
              <a:gd name="connsiteY1954" fmla="*/ 1977242 h 2993922"/>
              <a:gd name="connsiteX1955" fmla="*/ 6184800 w 8938307"/>
              <a:gd name="connsiteY1955" fmla="*/ 1977242 h 2993922"/>
              <a:gd name="connsiteX1956" fmla="*/ 6174209 w 8938307"/>
              <a:gd name="connsiteY1956" fmla="*/ 1966653 h 2993922"/>
              <a:gd name="connsiteX1957" fmla="*/ 5941220 w 8938307"/>
              <a:gd name="connsiteY1957" fmla="*/ 1966653 h 2993922"/>
              <a:gd name="connsiteX1958" fmla="*/ 5930630 w 8938307"/>
              <a:gd name="connsiteY1958" fmla="*/ 1977242 h 2993922"/>
              <a:gd name="connsiteX1959" fmla="*/ 5930630 w 8938307"/>
              <a:gd name="connsiteY1959" fmla="*/ 1987834 h 2993922"/>
              <a:gd name="connsiteX1960" fmla="*/ 5941220 w 8938307"/>
              <a:gd name="connsiteY1960" fmla="*/ 1987834 h 2993922"/>
              <a:gd name="connsiteX1961" fmla="*/ 5962401 w 8938307"/>
              <a:gd name="connsiteY1961" fmla="*/ 1987834 h 2993922"/>
              <a:gd name="connsiteX1962" fmla="*/ 5951812 w 8938307"/>
              <a:gd name="connsiteY1962" fmla="*/ 1977242 h 2993922"/>
              <a:gd name="connsiteX1963" fmla="*/ 5941220 w 8938307"/>
              <a:gd name="connsiteY1963" fmla="*/ 1966653 h 2993922"/>
              <a:gd name="connsiteX1964" fmla="*/ 5845908 w 8938307"/>
              <a:gd name="connsiteY1964" fmla="*/ 1966653 h 2993922"/>
              <a:gd name="connsiteX1965" fmla="*/ 5830020 w 8938307"/>
              <a:gd name="connsiteY1965" fmla="*/ 1977242 h 2993922"/>
              <a:gd name="connsiteX1966" fmla="*/ 5845908 w 8938307"/>
              <a:gd name="connsiteY1966" fmla="*/ 1998424 h 2993922"/>
              <a:gd name="connsiteX1967" fmla="*/ 5877678 w 8938307"/>
              <a:gd name="connsiteY1967" fmla="*/ 1998424 h 2993922"/>
              <a:gd name="connsiteX1968" fmla="*/ 5882972 w 8938307"/>
              <a:gd name="connsiteY1968" fmla="*/ 1977242 h 2993922"/>
              <a:gd name="connsiteX1969" fmla="*/ 5867087 w 8938307"/>
              <a:gd name="connsiteY1969" fmla="*/ 1977242 h 2993922"/>
              <a:gd name="connsiteX1970" fmla="*/ 5856497 w 8938307"/>
              <a:gd name="connsiteY1970" fmla="*/ 1966653 h 2993922"/>
              <a:gd name="connsiteX1971" fmla="*/ 5845908 w 8938307"/>
              <a:gd name="connsiteY1971" fmla="*/ 1966653 h 2993922"/>
              <a:gd name="connsiteX1972" fmla="*/ 5687051 w 8938307"/>
              <a:gd name="connsiteY1972" fmla="*/ 1966653 h 2993922"/>
              <a:gd name="connsiteX1973" fmla="*/ 5676460 w 8938307"/>
              <a:gd name="connsiteY1973" fmla="*/ 1977242 h 2993922"/>
              <a:gd name="connsiteX1974" fmla="*/ 5681756 w 8938307"/>
              <a:gd name="connsiteY1974" fmla="*/ 1987834 h 2993922"/>
              <a:gd name="connsiteX1975" fmla="*/ 5687051 w 8938307"/>
              <a:gd name="connsiteY1975" fmla="*/ 1977242 h 2993922"/>
              <a:gd name="connsiteX1976" fmla="*/ 5687051 w 8938307"/>
              <a:gd name="connsiteY1976" fmla="*/ 1966653 h 2993922"/>
              <a:gd name="connsiteX1977" fmla="*/ 8424672 w 8938307"/>
              <a:gd name="connsiteY1977" fmla="*/ 1963344 h 2993922"/>
              <a:gd name="connsiteX1978" fmla="*/ 8440558 w 8938307"/>
              <a:gd name="connsiteY1978" fmla="*/ 1977242 h 2993922"/>
              <a:gd name="connsiteX1979" fmla="*/ 8451148 w 8938307"/>
              <a:gd name="connsiteY1979" fmla="*/ 1987834 h 2993922"/>
              <a:gd name="connsiteX1980" fmla="*/ 8429968 w 8938307"/>
              <a:gd name="connsiteY1980" fmla="*/ 1977242 h 2993922"/>
              <a:gd name="connsiteX1981" fmla="*/ 8419377 w 8938307"/>
              <a:gd name="connsiteY1981" fmla="*/ 1966653 h 2993922"/>
              <a:gd name="connsiteX1982" fmla="*/ 8424672 w 8938307"/>
              <a:gd name="connsiteY1982" fmla="*/ 1963344 h 2993922"/>
              <a:gd name="connsiteX1983" fmla="*/ 7540374 w 8938307"/>
              <a:gd name="connsiteY1983" fmla="*/ 1956063 h 2993922"/>
              <a:gd name="connsiteX1984" fmla="*/ 7529782 w 8938307"/>
              <a:gd name="connsiteY1984" fmla="*/ 1966653 h 2993922"/>
              <a:gd name="connsiteX1985" fmla="*/ 7540374 w 8938307"/>
              <a:gd name="connsiteY1985" fmla="*/ 1966653 h 2993922"/>
              <a:gd name="connsiteX1986" fmla="*/ 7434468 w 8938307"/>
              <a:gd name="connsiteY1986" fmla="*/ 1956063 h 2993922"/>
              <a:gd name="connsiteX1987" fmla="*/ 7445059 w 8938307"/>
              <a:gd name="connsiteY1987" fmla="*/ 1966653 h 2993922"/>
              <a:gd name="connsiteX1988" fmla="*/ 7455649 w 8938307"/>
              <a:gd name="connsiteY1988" fmla="*/ 1977242 h 2993922"/>
              <a:gd name="connsiteX1989" fmla="*/ 7466240 w 8938307"/>
              <a:gd name="connsiteY1989" fmla="*/ 1982538 h 2993922"/>
              <a:gd name="connsiteX1990" fmla="*/ 7455649 w 8938307"/>
              <a:gd name="connsiteY1990" fmla="*/ 1987834 h 2993922"/>
              <a:gd name="connsiteX1991" fmla="*/ 7445059 w 8938307"/>
              <a:gd name="connsiteY1991" fmla="*/ 1987834 h 2993922"/>
              <a:gd name="connsiteX1992" fmla="*/ 7434468 w 8938307"/>
              <a:gd name="connsiteY1992" fmla="*/ 1977242 h 2993922"/>
              <a:gd name="connsiteX1993" fmla="*/ 7233251 w 8938307"/>
              <a:gd name="connsiteY1993" fmla="*/ 1956063 h 2993922"/>
              <a:gd name="connsiteX1994" fmla="*/ 7233251 w 8938307"/>
              <a:gd name="connsiteY1994" fmla="*/ 1966653 h 2993922"/>
              <a:gd name="connsiteX1995" fmla="*/ 7243841 w 8938307"/>
              <a:gd name="connsiteY1995" fmla="*/ 1971948 h 2993922"/>
              <a:gd name="connsiteX1996" fmla="*/ 7254432 w 8938307"/>
              <a:gd name="connsiteY1996" fmla="*/ 1966653 h 2993922"/>
              <a:gd name="connsiteX1997" fmla="*/ 7254432 w 8938307"/>
              <a:gd name="connsiteY1997" fmla="*/ 1956063 h 2993922"/>
              <a:gd name="connsiteX1998" fmla="*/ 7243841 w 8938307"/>
              <a:gd name="connsiteY1998" fmla="*/ 1956063 h 2993922"/>
              <a:gd name="connsiteX1999" fmla="*/ 5623508 w 8938307"/>
              <a:gd name="connsiteY1999" fmla="*/ 1956063 h 2993922"/>
              <a:gd name="connsiteX2000" fmla="*/ 5634099 w 8938307"/>
              <a:gd name="connsiteY2000" fmla="*/ 1966653 h 2993922"/>
              <a:gd name="connsiteX2001" fmla="*/ 5649984 w 8938307"/>
              <a:gd name="connsiteY2001" fmla="*/ 1977242 h 2993922"/>
              <a:gd name="connsiteX2002" fmla="*/ 5655279 w 8938307"/>
              <a:gd name="connsiteY2002" fmla="*/ 1966653 h 2993922"/>
              <a:gd name="connsiteX2003" fmla="*/ 5623508 w 8938307"/>
              <a:gd name="connsiteY2003" fmla="*/ 1956063 h 2993922"/>
              <a:gd name="connsiteX2004" fmla="*/ 5570556 w 8938307"/>
              <a:gd name="connsiteY2004" fmla="*/ 1956063 h 2993922"/>
              <a:gd name="connsiteX2005" fmla="*/ 5559966 w 8938307"/>
              <a:gd name="connsiteY2005" fmla="*/ 1966653 h 2993922"/>
              <a:gd name="connsiteX2006" fmla="*/ 5570556 w 8938307"/>
              <a:gd name="connsiteY2006" fmla="*/ 1961357 h 2993922"/>
              <a:gd name="connsiteX2007" fmla="*/ 5570556 w 8938307"/>
              <a:gd name="connsiteY2007" fmla="*/ 1956063 h 2993922"/>
              <a:gd name="connsiteX2008" fmla="*/ 5115169 w 8938307"/>
              <a:gd name="connsiteY2008" fmla="*/ 1956063 h 2993922"/>
              <a:gd name="connsiteX2009" fmla="*/ 5104578 w 8938307"/>
              <a:gd name="connsiteY2009" fmla="*/ 1966653 h 2993922"/>
              <a:gd name="connsiteX2010" fmla="*/ 5104578 w 8938307"/>
              <a:gd name="connsiteY2010" fmla="*/ 1977242 h 2993922"/>
              <a:gd name="connsiteX2011" fmla="*/ 5115169 w 8938307"/>
              <a:gd name="connsiteY2011" fmla="*/ 1977242 h 2993922"/>
              <a:gd name="connsiteX2012" fmla="*/ 5125758 w 8938307"/>
              <a:gd name="connsiteY2012" fmla="*/ 1966653 h 2993922"/>
              <a:gd name="connsiteX2013" fmla="*/ 5125758 w 8938307"/>
              <a:gd name="connsiteY2013" fmla="*/ 1961357 h 2993922"/>
              <a:gd name="connsiteX2014" fmla="*/ 5115169 w 8938307"/>
              <a:gd name="connsiteY2014" fmla="*/ 1956063 h 2993922"/>
              <a:gd name="connsiteX2015" fmla="*/ 4522106 w 8938307"/>
              <a:gd name="connsiteY2015" fmla="*/ 1956063 h 2993922"/>
              <a:gd name="connsiteX2016" fmla="*/ 4522106 w 8938307"/>
              <a:gd name="connsiteY2016" fmla="*/ 1966653 h 2993922"/>
              <a:gd name="connsiteX2017" fmla="*/ 4532695 w 8938307"/>
              <a:gd name="connsiteY2017" fmla="*/ 1966653 h 2993922"/>
              <a:gd name="connsiteX2018" fmla="*/ 4522106 w 8938307"/>
              <a:gd name="connsiteY2018" fmla="*/ 1956063 h 2993922"/>
              <a:gd name="connsiteX2019" fmla="*/ 4160708 w 8938307"/>
              <a:gd name="connsiteY2019" fmla="*/ 1949444 h 2993922"/>
              <a:gd name="connsiteX2020" fmla="*/ 4156736 w 8938307"/>
              <a:gd name="connsiteY2020" fmla="*/ 1950767 h 2993922"/>
              <a:gd name="connsiteX2021" fmla="*/ 4162031 w 8938307"/>
              <a:gd name="connsiteY2021" fmla="*/ 1961357 h 2993922"/>
              <a:gd name="connsiteX2022" fmla="*/ 4172621 w 8938307"/>
              <a:gd name="connsiteY2022" fmla="*/ 1966653 h 2993922"/>
              <a:gd name="connsiteX2023" fmla="*/ 4162031 w 8938307"/>
              <a:gd name="connsiteY2023" fmla="*/ 1956063 h 2993922"/>
              <a:gd name="connsiteX2024" fmla="*/ 4160708 w 8938307"/>
              <a:gd name="connsiteY2024" fmla="*/ 1949444 h 2993922"/>
              <a:gd name="connsiteX2025" fmla="*/ 7699230 w 8938307"/>
              <a:gd name="connsiteY2025" fmla="*/ 1945472 h 2993922"/>
              <a:gd name="connsiteX2026" fmla="*/ 7699230 w 8938307"/>
              <a:gd name="connsiteY2026" fmla="*/ 1966653 h 2993922"/>
              <a:gd name="connsiteX2027" fmla="*/ 7720409 w 8938307"/>
              <a:gd name="connsiteY2027" fmla="*/ 1966653 h 2993922"/>
              <a:gd name="connsiteX2028" fmla="*/ 7731000 w 8938307"/>
              <a:gd name="connsiteY2028" fmla="*/ 1966653 h 2993922"/>
              <a:gd name="connsiteX2029" fmla="*/ 7709820 w 8938307"/>
              <a:gd name="connsiteY2029" fmla="*/ 1956063 h 2993922"/>
              <a:gd name="connsiteX2030" fmla="*/ 7699230 w 8938307"/>
              <a:gd name="connsiteY2030" fmla="*/ 1945472 h 2993922"/>
              <a:gd name="connsiteX2031" fmla="*/ 7646278 w 8938307"/>
              <a:gd name="connsiteY2031" fmla="*/ 1945472 h 2993922"/>
              <a:gd name="connsiteX2032" fmla="*/ 7656867 w 8938307"/>
              <a:gd name="connsiteY2032" fmla="*/ 1956063 h 2993922"/>
              <a:gd name="connsiteX2033" fmla="*/ 7656867 w 8938307"/>
              <a:gd name="connsiteY2033" fmla="*/ 1945472 h 2993922"/>
              <a:gd name="connsiteX2034" fmla="*/ 7646278 w 8938307"/>
              <a:gd name="connsiteY2034" fmla="*/ 1945472 h 2993922"/>
              <a:gd name="connsiteX2035" fmla="*/ 7593326 w 8938307"/>
              <a:gd name="connsiteY2035" fmla="*/ 1945472 h 2993922"/>
              <a:gd name="connsiteX2036" fmla="*/ 7582734 w 8938307"/>
              <a:gd name="connsiteY2036" fmla="*/ 1977242 h 2993922"/>
              <a:gd name="connsiteX2037" fmla="*/ 7593326 w 8938307"/>
              <a:gd name="connsiteY2037" fmla="*/ 1966653 h 2993922"/>
              <a:gd name="connsiteX2038" fmla="*/ 7370926 w 8938307"/>
              <a:gd name="connsiteY2038" fmla="*/ 1945472 h 2993922"/>
              <a:gd name="connsiteX2039" fmla="*/ 7370926 w 8938307"/>
              <a:gd name="connsiteY2039" fmla="*/ 1956063 h 2993922"/>
              <a:gd name="connsiteX2040" fmla="*/ 7381516 w 8938307"/>
              <a:gd name="connsiteY2040" fmla="*/ 1956063 h 2993922"/>
              <a:gd name="connsiteX2041" fmla="*/ 7376222 w 8938307"/>
              <a:gd name="connsiteY2041" fmla="*/ 1945472 h 2993922"/>
              <a:gd name="connsiteX2042" fmla="*/ 7370926 w 8938307"/>
              <a:gd name="connsiteY2042" fmla="*/ 1945472 h 2993922"/>
              <a:gd name="connsiteX2043" fmla="*/ 3685463 w 8938307"/>
              <a:gd name="connsiteY2043" fmla="*/ 1945472 h 2993922"/>
              <a:gd name="connsiteX2044" fmla="*/ 3706644 w 8938307"/>
              <a:gd name="connsiteY2044" fmla="*/ 1945472 h 2993922"/>
              <a:gd name="connsiteX2045" fmla="*/ 3706644 w 8938307"/>
              <a:gd name="connsiteY2045" fmla="*/ 1956063 h 2993922"/>
              <a:gd name="connsiteX2046" fmla="*/ 3685463 w 8938307"/>
              <a:gd name="connsiteY2046" fmla="*/ 1945472 h 2993922"/>
              <a:gd name="connsiteX2047" fmla="*/ 7519192 w 8938307"/>
              <a:gd name="connsiteY2047" fmla="*/ 1934882 h 2993922"/>
              <a:gd name="connsiteX2048" fmla="*/ 7519192 w 8938307"/>
              <a:gd name="connsiteY2048" fmla="*/ 1945472 h 2993922"/>
              <a:gd name="connsiteX2049" fmla="*/ 7519192 w 8938307"/>
              <a:gd name="connsiteY2049" fmla="*/ 1956063 h 2993922"/>
              <a:gd name="connsiteX2050" fmla="*/ 7529782 w 8938307"/>
              <a:gd name="connsiteY2050" fmla="*/ 1945472 h 2993922"/>
              <a:gd name="connsiteX2051" fmla="*/ 7519192 w 8938307"/>
              <a:gd name="connsiteY2051" fmla="*/ 1934882 h 2993922"/>
              <a:gd name="connsiteX2052" fmla="*/ 7434468 w 8938307"/>
              <a:gd name="connsiteY2052" fmla="*/ 1934882 h 2993922"/>
              <a:gd name="connsiteX2053" fmla="*/ 7445059 w 8938307"/>
              <a:gd name="connsiteY2053" fmla="*/ 1934882 h 2993922"/>
              <a:gd name="connsiteX2054" fmla="*/ 7445059 w 8938307"/>
              <a:gd name="connsiteY2054" fmla="*/ 1945472 h 2993922"/>
              <a:gd name="connsiteX2055" fmla="*/ 7434468 w 8938307"/>
              <a:gd name="connsiteY2055" fmla="*/ 1934882 h 2993922"/>
              <a:gd name="connsiteX2056" fmla="*/ 7296793 w 8938307"/>
              <a:gd name="connsiteY2056" fmla="*/ 1934882 h 2993922"/>
              <a:gd name="connsiteX2057" fmla="*/ 7317974 w 8938307"/>
              <a:gd name="connsiteY2057" fmla="*/ 1945472 h 2993922"/>
              <a:gd name="connsiteX2058" fmla="*/ 7317974 w 8938307"/>
              <a:gd name="connsiteY2058" fmla="*/ 1934882 h 2993922"/>
              <a:gd name="connsiteX2059" fmla="*/ 7169708 w 8938307"/>
              <a:gd name="connsiteY2059" fmla="*/ 1934882 h 2993922"/>
              <a:gd name="connsiteX2060" fmla="*/ 7175004 w 8938307"/>
              <a:gd name="connsiteY2060" fmla="*/ 1950767 h 2993922"/>
              <a:gd name="connsiteX2061" fmla="*/ 7190889 w 8938307"/>
              <a:gd name="connsiteY2061" fmla="*/ 1956063 h 2993922"/>
              <a:gd name="connsiteX2062" fmla="*/ 7180299 w 8938307"/>
              <a:gd name="connsiteY2062" fmla="*/ 1934882 h 2993922"/>
              <a:gd name="connsiteX2063" fmla="*/ 7137937 w 8938307"/>
              <a:gd name="connsiteY2063" fmla="*/ 1934882 h 2993922"/>
              <a:gd name="connsiteX2064" fmla="*/ 7148526 w 8938307"/>
              <a:gd name="connsiteY2064" fmla="*/ 1945472 h 2993922"/>
              <a:gd name="connsiteX2065" fmla="*/ 7159118 w 8938307"/>
              <a:gd name="connsiteY2065" fmla="*/ 1934882 h 2993922"/>
              <a:gd name="connsiteX2066" fmla="*/ 5856497 w 8938307"/>
              <a:gd name="connsiteY2066" fmla="*/ 1934882 h 2993922"/>
              <a:gd name="connsiteX2067" fmla="*/ 5867087 w 8938307"/>
              <a:gd name="connsiteY2067" fmla="*/ 1945472 h 2993922"/>
              <a:gd name="connsiteX2068" fmla="*/ 5867087 w 8938307"/>
              <a:gd name="connsiteY2068" fmla="*/ 1934882 h 2993922"/>
              <a:gd name="connsiteX2069" fmla="*/ 5856497 w 8938307"/>
              <a:gd name="connsiteY2069" fmla="*/ 1934882 h 2993922"/>
              <a:gd name="connsiteX2070" fmla="*/ 5528195 w 8938307"/>
              <a:gd name="connsiteY2070" fmla="*/ 1934882 h 2993922"/>
              <a:gd name="connsiteX2071" fmla="*/ 5528195 w 8938307"/>
              <a:gd name="connsiteY2071" fmla="*/ 1945472 h 2993922"/>
              <a:gd name="connsiteX2072" fmla="*/ 5538785 w 8938307"/>
              <a:gd name="connsiteY2072" fmla="*/ 1945472 h 2993922"/>
              <a:gd name="connsiteX2073" fmla="*/ 5538785 w 8938307"/>
              <a:gd name="connsiteY2073" fmla="*/ 1934882 h 2993922"/>
              <a:gd name="connsiteX2074" fmla="*/ 5528195 w 8938307"/>
              <a:gd name="connsiteY2074" fmla="*/ 1934882 h 2993922"/>
              <a:gd name="connsiteX2075" fmla="*/ 5125758 w 8938307"/>
              <a:gd name="connsiteY2075" fmla="*/ 1934882 h 2993922"/>
              <a:gd name="connsiteX2076" fmla="*/ 5136350 w 8938307"/>
              <a:gd name="connsiteY2076" fmla="*/ 1945472 h 2993922"/>
              <a:gd name="connsiteX2077" fmla="*/ 5146940 w 8938307"/>
              <a:gd name="connsiteY2077" fmla="*/ 1945472 h 2993922"/>
              <a:gd name="connsiteX2078" fmla="*/ 5146940 w 8938307"/>
              <a:gd name="connsiteY2078" fmla="*/ 1934882 h 2993922"/>
              <a:gd name="connsiteX2079" fmla="*/ 5136350 w 8938307"/>
              <a:gd name="connsiteY2079" fmla="*/ 1934882 h 2993922"/>
              <a:gd name="connsiteX2080" fmla="*/ 5125758 w 8938307"/>
              <a:gd name="connsiteY2080" fmla="*/ 1934882 h 2993922"/>
              <a:gd name="connsiteX2081" fmla="*/ 4098489 w 8938307"/>
              <a:gd name="connsiteY2081" fmla="*/ 1934882 h 2993922"/>
              <a:gd name="connsiteX2082" fmla="*/ 4087898 w 8938307"/>
              <a:gd name="connsiteY2082" fmla="*/ 1945472 h 2993922"/>
              <a:gd name="connsiteX2083" fmla="*/ 4098489 w 8938307"/>
              <a:gd name="connsiteY2083" fmla="*/ 1945472 h 2993922"/>
              <a:gd name="connsiteX2084" fmla="*/ 7257080 w 8938307"/>
              <a:gd name="connsiteY2084" fmla="*/ 1929586 h 2993922"/>
              <a:gd name="connsiteX2085" fmla="*/ 7254432 w 8938307"/>
              <a:gd name="connsiteY2085" fmla="*/ 1934882 h 2993922"/>
              <a:gd name="connsiteX2086" fmla="*/ 7265022 w 8938307"/>
              <a:gd name="connsiteY2086" fmla="*/ 1934882 h 2993922"/>
              <a:gd name="connsiteX2087" fmla="*/ 7257080 w 8938307"/>
              <a:gd name="connsiteY2087" fmla="*/ 1929586 h 2993922"/>
              <a:gd name="connsiteX2088" fmla="*/ 6194067 w 8938307"/>
              <a:gd name="connsiteY2088" fmla="*/ 1929586 h 2993922"/>
              <a:gd name="connsiteX2089" fmla="*/ 6184800 w 8938307"/>
              <a:gd name="connsiteY2089" fmla="*/ 1934882 h 2993922"/>
              <a:gd name="connsiteX2090" fmla="*/ 6200686 w 8938307"/>
              <a:gd name="connsiteY2090" fmla="*/ 1950767 h 2993922"/>
              <a:gd name="connsiteX2091" fmla="*/ 6248342 w 8938307"/>
              <a:gd name="connsiteY2091" fmla="*/ 1956063 h 2993922"/>
              <a:gd name="connsiteX2092" fmla="*/ 6237752 w 8938307"/>
              <a:gd name="connsiteY2092" fmla="*/ 1945472 h 2993922"/>
              <a:gd name="connsiteX2093" fmla="*/ 6216572 w 8938307"/>
              <a:gd name="connsiteY2093" fmla="*/ 1934882 h 2993922"/>
              <a:gd name="connsiteX2094" fmla="*/ 6200686 w 8938307"/>
              <a:gd name="connsiteY2094" fmla="*/ 1934882 h 2993922"/>
              <a:gd name="connsiteX2095" fmla="*/ 6194067 w 8938307"/>
              <a:gd name="connsiteY2095" fmla="*/ 1929586 h 2993922"/>
              <a:gd name="connsiteX2096" fmla="*/ 7212070 w 8938307"/>
              <a:gd name="connsiteY2096" fmla="*/ 1924290 h 2993922"/>
              <a:gd name="connsiteX2097" fmla="*/ 7201480 w 8938307"/>
              <a:gd name="connsiteY2097" fmla="*/ 1934882 h 2993922"/>
              <a:gd name="connsiteX2098" fmla="*/ 7196184 w 8938307"/>
              <a:gd name="connsiteY2098" fmla="*/ 1945472 h 2993922"/>
              <a:gd name="connsiteX2099" fmla="*/ 7190889 w 8938307"/>
              <a:gd name="connsiteY2099" fmla="*/ 1950767 h 2993922"/>
              <a:gd name="connsiteX2100" fmla="*/ 7206774 w 8938307"/>
              <a:gd name="connsiteY2100" fmla="*/ 1950767 h 2993922"/>
              <a:gd name="connsiteX2101" fmla="*/ 7222660 w 8938307"/>
              <a:gd name="connsiteY2101" fmla="*/ 1945472 h 2993922"/>
              <a:gd name="connsiteX2102" fmla="*/ 7222660 w 8938307"/>
              <a:gd name="connsiteY2102" fmla="*/ 1934882 h 2993922"/>
              <a:gd name="connsiteX2103" fmla="*/ 7233251 w 8938307"/>
              <a:gd name="connsiteY2103" fmla="*/ 1929586 h 2993922"/>
              <a:gd name="connsiteX2104" fmla="*/ 7222660 w 8938307"/>
              <a:gd name="connsiteY2104" fmla="*/ 1924290 h 2993922"/>
              <a:gd name="connsiteX2105" fmla="*/ 5994172 w 8938307"/>
              <a:gd name="connsiteY2105" fmla="*/ 1924290 h 2993922"/>
              <a:gd name="connsiteX2106" fmla="*/ 6004764 w 8938307"/>
              <a:gd name="connsiteY2106" fmla="*/ 1934882 h 2993922"/>
              <a:gd name="connsiteX2107" fmla="*/ 6015353 w 8938307"/>
              <a:gd name="connsiteY2107" fmla="*/ 1934882 h 2993922"/>
              <a:gd name="connsiteX2108" fmla="*/ 5994172 w 8938307"/>
              <a:gd name="connsiteY2108" fmla="*/ 1924290 h 2993922"/>
              <a:gd name="connsiteX2109" fmla="*/ 5814135 w 8938307"/>
              <a:gd name="connsiteY2109" fmla="*/ 1924290 h 2993922"/>
              <a:gd name="connsiteX2110" fmla="*/ 5803545 w 8938307"/>
              <a:gd name="connsiteY2110" fmla="*/ 1934882 h 2993922"/>
              <a:gd name="connsiteX2111" fmla="*/ 5803545 w 8938307"/>
              <a:gd name="connsiteY2111" fmla="*/ 1945472 h 2993922"/>
              <a:gd name="connsiteX2112" fmla="*/ 5814135 w 8938307"/>
              <a:gd name="connsiteY2112" fmla="*/ 1945472 h 2993922"/>
              <a:gd name="connsiteX2113" fmla="*/ 5824726 w 8938307"/>
              <a:gd name="connsiteY2113" fmla="*/ 1934882 h 2993922"/>
              <a:gd name="connsiteX2114" fmla="*/ 5830020 w 8938307"/>
              <a:gd name="connsiteY2114" fmla="*/ 1929586 h 2993922"/>
              <a:gd name="connsiteX2115" fmla="*/ 5814135 w 8938307"/>
              <a:gd name="connsiteY2115" fmla="*/ 1924290 h 2993922"/>
              <a:gd name="connsiteX2116" fmla="*/ 5729412 w 8938307"/>
              <a:gd name="connsiteY2116" fmla="*/ 1924290 h 2993922"/>
              <a:gd name="connsiteX2117" fmla="*/ 5718822 w 8938307"/>
              <a:gd name="connsiteY2117" fmla="*/ 1934882 h 2993922"/>
              <a:gd name="connsiteX2118" fmla="*/ 5750593 w 8938307"/>
              <a:gd name="connsiteY2118" fmla="*/ 1945472 h 2993922"/>
              <a:gd name="connsiteX2119" fmla="*/ 5750593 w 8938307"/>
              <a:gd name="connsiteY2119" fmla="*/ 1934882 h 2993922"/>
              <a:gd name="connsiteX2120" fmla="*/ 5734708 w 8938307"/>
              <a:gd name="connsiteY2120" fmla="*/ 1934882 h 2993922"/>
              <a:gd name="connsiteX2121" fmla="*/ 5729412 w 8938307"/>
              <a:gd name="connsiteY2121" fmla="*/ 1924290 h 2993922"/>
              <a:gd name="connsiteX2122" fmla="*/ 5507014 w 8938307"/>
              <a:gd name="connsiteY2122" fmla="*/ 1924290 h 2993922"/>
              <a:gd name="connsiteX2123" fmla="*/ 5507014 w 8938307"/>
              <a:gd name="connsiteY2123" fmla="*/ 1934882 h 2993922"/>
              <a:gd name="connsiteX2124" fmla="*/ 5517604 w 8938307"/>
              <a:gd name="connsiteY2124" fmla="*/ 1934882 h 2993922"/>
              <a:gd name="connsiteX2125" fmla="*/ 5517604 w 8938307"/>
              <a:gd name="connsiteY2125" fmla="*/ 1924290 h 2993922"/>
              <a:gd name="connsiteX2126" fmla="*/ 5507014 w 8938307"/>
              <a:gd name="connsiteY2126" fmla="*/ 1924290 h 2993922"/>
              <a:gd name="connsiteX2127" fmla="*/ 5395814 w 8938307"/>
              <a:gd name="connsiteY2127" fmla="*/ 1924290 h 2993922"/>
              <a:gd name="connsiteX2128" fmla="*/ 5401110 w 8938307"/>
              <a:gd name="connsiteY2128" fmla="*/ 1934882 h 2993922"/>
              <a:gd name="connsiteX2129" fmla="*/ 5416996 w 8938307"/>
              <a:gd name="connsiteY2129" fmla="*/ 1945472 h 2993922"/>
              <a:gd name="connsiteX2130" fmla="*/ 5422291 w 8938307"/>
              <a:gd name="connsiteY2130" fmla="*/ 1934882 h 2993922"/>
              <a:gd name="connsiteX2131" fmla="*/ 5411700 w 8938307"/>
              <a:gd name="connsiteY2131" fmla="*/ 1934882 h 2993922"/>
              <a:gd name="connsiteX2132" fmla="*/ 5406404 w 8938307"/>
              <a:gd name="connsiteY2132" fmla="*/ 1934882 h 2993922"/>
              <a:gd name="connsiteX2133" fmla="*/ 5401110 w 8938307"/>
              <a:gd name="connsiteY2133" fmla="*/ 1924290 h 2993922"/>
              <a:gd name="connsiteX2134" fmla="*/ 5395814 w 8938307"/>
              <a:gd name="connsiteY2134" fmla="*/ 1924290 h 2993922"/>
              <a:gd name="connsiteX2135" fmla="*/ 4236164 w 8938307"/>
              <a:gd name="connsiteY2135" fmla="*/ 1924290 h 2993922"/>
              <a:gd name="connsiteX2136" fmla="*/ 4246754 w 8938307"/>
              <a:gd name="connsiteY2136" fmla="*/ 1924290 h 2993922"/>
              <a:gd name="connsiteX2137" fmla="*/ 4236164 w 8938307"/>
              <a:gd name="connsiteY2137" fmla="*/ 1934882 h 2993922"/>
              <a:gd name="connsiteX2138" fmla="*/ 7234573 w 8938307"/>
              <a:gd name="connsiteY2138" fmla="*/ 1916348 h 2993922"/>
              <a:gd name="connsiteX2139" fmla="*/ 7227956 w 8938307"/>
              <a:gd name="connsiteY2139" fmla="*/ 1918996 h 2993922"/>
              <a:gd name="connsiteX2140" fmla="*/ 7238546 w 8938307"/>
              <a:gd name="connsiteY2140" fmla="*/ 1924290 h 2993922"/>
              <a:gd name="connsiteX2141" fmla="*/ 7243841 w 8938307"/>
              <a:gd name="connsiteY2141" fmla="*/ 1918996 h 2993922"/>
              <a:gd name="connsiteX2142" fmla="*/ 7234573 w 8938307"/>
              <a:gd name="connsiteY2142" fmla="*/ 1916348 h 2993922"/>
              <a:gd name="connsiteX2143" fmla="*/ 7974579 w 8938307"/>
              <a:gd name="connsiteY2143" fmla="*/ 1913701 h 2993922"/>
              <a:gd name="connsiteX2144" fmla="*/ 7985171 w 8938307"/>
              <a:gd name="connsiteY2144" fmla="*/ 1924290 h 2993922"/>
              <a:gd name="connsiteX2145" fmla="*/ 7974579 w 8938307"/>
              <a:gd name="connsiteY2145" fmla="*/ 1924290 h 2993922"/>
              <a:gd name="connsiteX2146" fmla="*/ 7974579 w 8938307"/>
              <a:gd name="connsiteY2146" fmla="*/ 1913701 h 2993922"/>
              <a:gd name="connsiteX2147" fmla="*/ 5972991 w 8938307"/>
              <a:gd name="connsiteY2147" fmla="*/ 1913701 h 2993922"/>
              <a:gd name="connsiteX2148" fmla="*/ 5983582 w 8938307"/>
              <a:gd name="connsiteY2148" fmla="*/ 1924290 h 2993922"/>
              <a:gd name="connsiteX2149" fmla="*/ 5983582 w 8938307"/>
              <a:gd name="connsiteY2149" fmla="*/ 1913701 h 2993922"/>
              <a:gd name="connsiteX2150" fmla="*/ 5443471 w 8938307"/>
              <a:gd name="connsiteY2150" fmla="*/ 1913701 h 2993922"/>
              <a:gd name="connsiteX2151" fmla="*/ 5448766 w 8938307"/>
              <a:gd name="connsiteY2151" fmla="*/ 1924290 h 2993922"/>
              <a:gd name="connsiteX2152" fmla="*/ 5454062 w 8938307"/>
              <a:gd name="connsiteY2152" fmla="*/ 1913701 h 2993922"/>
              <a:gd name="connsiteX2153" fmla="*/ 5443471 w 8938307"/>
              <a:gd name="connsiteY2153" fmla="*/ 1913701 h 2993922"/>
              <a:gd name="connsiteX2154" fmla="*/ 5358748 w 8938307"/>
              <a:gd name="connsiteY2154" fmla="*/ 1913701 h 2993922"/>
              <a:gd name="connsiteX2155" fmla="*/ 5348158 w 8938307"/>
              <a:gd name="connsiteY2155" fmla="*/ 1924290 h 2993922"/>
              <a:gd name="connsiteX2156" fmla="*/ 5369339 w 8938307"/>
              <a:gd name="connsiteY2156" fmla="*/ 1913701 h 2993922"/>
              <a:gd name="connsiteX2157" fmla="*/ 7611858 w 8938307"/>
              <a:gd name="connsiteY2157" fmla="*/ 1908405 h 2993922"/>
              <a:gd name="connsiteX2158" fmla="*/ 7603915 w 8938307"/>
              <a:gd name="connsiteY2158" fmla="*/ 1913701 h 2993922"/>
              <a:gd name="connsiteX2159" fmla="*/ 7614505 w 8938307"/>
              <a:gd name="connsiteY2159" fmla="*/ 1913701 h 2993922"/>
              <a:gd name="connsiteX2160" fmla="*/ 7611858 w 8938307"/>
              <a:gd name="connsiteY2160" fmla="*/ 1908405 h 2993922"/>
              <a:gd name="connsiteX2161" fmla="*/ 5943868 w 8938307"/>
              <a:gd name="connsiteY2161" fmla="*/ 1908405 h 2993922"/>
              <a:gd name="connsiteX2162" fmla="*/ 5941220 w 8938307"/>
              <a:gd name="connsiteY2162" fmla="*/ 1913701 h 2993922"/>
              <a:gd name="connsiteX2163" fmla="*/ 5946516 w 8938307"/>
              <a:gd name="connsiteY2163" fmla="*/ 1924290 h 2993922"/>
              <a:gd name="connsiteX2164" fmla="*/ 5951812 w 8938307"/>
              <a:gd name="connsiteY2164" fmla="*/ 1913701 h 2993922"/>
              <a:gd name="connsiteX2165" fmla="*/ 5943868 w 8938307"/>
              <a:gd name="connsiteY2165" fmla="*/ 1908405 h 2993922"/>
              <a:gd name="connsiteX2166" fmla="*/ 7911038 w 8938307"/>
              <a:gd name="connsiteY2166" fmla="*/ 1903111 h 2993922"/>
              <a:gd name="connsiteX2167" fmla="*/ 7921627 w 8938307"/>
              <a:gd name="connsiteY2167" fmla="*/ 1913701 h 2993922"/>
              <a:gd name="connsiteX2168" fmla="*/ 7911038 w 8938307"/>
              <a:gd name="connsiteY2168" fmla="*/ 1913701 h 2993922"/>
              <a:gd name="connsiteX2169" fmla="*/ 7911038 w 8938307"/>
              <a:gd name="connsiteY2169" fmla="*/ 1903111 h 2993922"/>
              <a:gd name="connsiteX2170" fmla="*/ 7725704 w 8938307"/>
              <a:gd name="connsiteY2170" fmla="*/ 1903111 h 2993922"/>
              <a:gd name="connsiteX2171" fmla="*/ 7720409 w 8938307"/>
              <a:gd name="connsiteY2171" fmla="*/ 1913701 h 2993922"/>
              <a:gd name="connsiteX2172" fmla="*/ 7720409 w 8938307"/>
              <a:gd name="connsiteY2172" fmla="*/ 1924290 h 2993922"/>
              <a:gd name="connsiteX2173" fmla="*/ 7731000 w 8938307"/>
              <a:gd name="connsiteY2173" fmla="*/ 1913701 h 2993922"/>
              <a:gd name="connsiteX2174" fmla="*/ 7725704 w 8938307"/>
              <a:gd name="connsiteY2174" fmla="*/ 1903111 h 2993922"/>
              <a:gd name="connsiteX2175" fmla="*/ 7423878 w 8938307"/>
              <a:gd name="connsiteY2175" fmla="*/ 1903111 h 2993922"/>
              <a:gd name="connsiteX2176" fmla="*/ 7413288 w 8938307"/>
              <a:gd name="connsiteY2176" fmla="*/ 1913701 h 2993922"/>
              <a:gd name="connsiteX2177" fmla="*/ 7434468 w 8938307"/>
              <a:gd name="connsiteY2177" fmla="*/ 1913701 h 2993922"/>
              <a:gd name="connsiteX2178" fmla="*/ 7423878 w 8938307"/>
              <a:gd name="connsiteY2178" fmla="*/ 1903111 h 2993922"/>
              <a:gd name="connsiteX2179" fmla="*/ 7169708 w 8938307"/>
              <a:gd name="connsiteY2179" fmla="*/ 1903111 h 2993922"/>
              <a:gd name="connsiteX2180" fmla="*/ 7169708 w 8938307"/>
              <a:gd name="connsiteY2180" fmla="*/ 1904434 h 2993922"/>
              <a:gd name="connsiteX2181" fmla="*/ 7169708 w 8938307"/>
              <a:gd name="connsiteY2181" fmla="*/ 1913701 h 2993922"/>
              <a:gd name="connsiteX2182" fmla="*/ 7185593 w 8938307"/>
              <a:gd name="connsiteY2182" fmla="*/ 1924290 h 2993922"/>
              <a:gd name="connsiteX2183" fmla="*/ 7201480 w 8938307"/>
              <a:gd name="connsiteY2183" fmla="*/ 1913701 h 2993922"/>
              <a:gd name="connsiteX2184" fmla="*/ 7201480 w 8938307"/>
              <a:gd name="connsiteY2184" fmla="*/ 1903111 h 2993922"/>
              <a:gd name="connsiteX2185" fmla="*/ 7190889 w 8938307"/>
              <a:gd name="connsiteY2185" fmla="*/ 1903111 h 2993922"/>
              <a:gd name="connsiteX2186" fmla="*/ 7095574 w 8938307"/>
              <a:gd name="connsiteY2186" fmla="*/ 1903111 h 2993922"/>
              <a:gd name="connsiteX2187" fmla="*/ 7095574 w 8938307"/>
              <a:gd name="connsiteY2187" fmla="*/ 1924290 h 2993922"/>
              <a:gd name="connsiteX2188" fmla="*/ 7127347 w 8938307"/>
              <a:gd name="connsiteY2188" fmla="*/ 1924290 h 2993922"/>
              <a:gd name="connsiteX2189" fmla="*/ 7116756 w 8938307"/>
              <a:gd name="connsiteY2189" fmla="*/ 1913701 h 2993922"/>
              <a:gd name="connsiteX2190" fmla="*/ 7106166 w 8938307"/>
              <a:gd name="connsiteY2190" fmla="*/ 1913701 h 2993922"/>
              <a:gd name="connsiteX2191" fmla="*/ 7095574 w 8938307"/>
              <a:gd name="connsiteY2191" fmla="*/ 1903111 h 2993922"/>
              <a:gd name="connsiteX2192" fmla="*/ 6253638 w 8938307"/>
              <a:gd name="connsiteY2192" fmla="*/ 1903111 h 2993922"/>
              <a:gd name="connsiteX2193" fmla="*/ 6248342 w 8938307"/>
              <a:gd name="connsiteY2193" fmla="*/ 1908405 h 2993922"/>
              <a:gd name="connsiteX2194" fmla="*/ 6258932 w 8938307"/>
              <a:gd name="connsiteY2194" fmla="*/ 1913701 h 2993922"/>
              <a:gd name="connsiteX2195" fmla="*/ 6253638 w 8938307"/>
              <a:gd name="connsiteY2195" fmla="*/ 1903111 h 2993922"/>
              <a:gd name="connsiteX2196" fmla="*/ 5697641 w 8938307"/>
              <a:gd name="connsiteY2196" fmla="*/ 1903111 h 2993922"/>
              <a:gd name="connsiteX2197" fmla="*/ 5708232 w 8938307"/>
              <a:gd name="connsiteY2197" fmla="*/ 1913701 h 2993922"/>
              <a:gd name="connsiteX2198" fmla="*/ 5708232 w 8938307"/>
              <a:gd name="connsiteY2198" fmla="*/ 1903111 h 2993922"/>
              <a:gd name="connsiteX2199" fmla="*/ 7002910 w 8938307"/>
              <a:gd name="connsiteY2199" fmla="*/ 1896491 h 2993922"/>
              <a:gd name="connsiteX2200" fmla="*/ 7000262 w 8938307"/>
              <a:gd name="connsiteY2200" fmla="*/ 1903111 h 2993922"/>
              <a:gd name="connsiteX2201" fmla="*/ 6973785 w 8938307"/>
              <a:gd name="connsiteY2201" fmla="*/ 1897815 h 2993922"/>
              <a:gd name="connsiteX2202" fmla="*/ 6961872 w 8938307"/>
              <a:gd name="connsiteY2202" fmla="*/ 1896492 h 2993922"/>
              <a:gd name="connsiteX2203" fmla="*/ 6957900 w 8938307"/>
              <a:gd name="connsiteY2203" fmla="*/ 1903111 h 2993922"/>
              <a:gd name="connsiteX2204" fmla="*/ 6979081 w 8938307"/>
              <a:gd name="connsiteY2204" fmla="*/ 1903111 h 2993922"/>
              <a:gd name="connsiteX2205" fmla="*/ 7000262 w 8938307"/>
              <a:gd name="connsiteY2205" fmla="*/ 1903111 h 2993922"/>
              <a:gd name="connsiteX2206" fmla="*/ 7021443 w 8938307"/>
              <a:gd name="connsiteY2206" fmla="*/ 1913701 h 2993922"/>
              <a:gd name="connsiteX2207" fmla="*/ 7010852 w 8938307"/>
              <a:gd name="connsiteY2207" fmla="*/ 1897815 h 2993922"/>
              <a:gd name="connsiteX2208" fmla="*/ 7002910 w 8938307"/>
              <a:gd name="connsiteY2208" fmla="*/ 1896491 h 2993922"/>
              <a:gd name="connsiteX2209" fmla="*/ 7868675 w 8938307"/>
              <a:gd name="connsiteY2209" fmla="*/ 1892520 h 2993922"/>
              <a:gd name="connsiteX2210" fmla="*/ 7873971 w 8938307"/>
              <a:gd name="connsiteY2210" fmla="*/ 1897815 h 2993922"/>
              <a:gd name="connsiteX2211" fmla="*/ 7879267 w 8938307"/>
              <a:gd name="connsiteY2211" fmla="*/ 1903111 h 2993922"/>
              <a:gd name="connsiteX2212" fmla="*/ 7868675 w 8938307"/>
              <a:gd name="connsiteY2212" fmla="*/ 1903111 h 2993922"/>
              <a:gd name="connsiteX2213" fmla="*/ 7455649 w 8938307"/>
              <a:gd name="connsiteY2213" fmla="*/ 1892520 h 2993922"/>
              <a:gd name="connsiteX2214" fmla="*/ 7450355 w 8938307"/>
              <a:gd name="connsiteY2214" fmla="*/ 1908405 h 2993922"/>
              <a:gd name="connsiteX2215" fmla="*/ 7466240 w 8938307"/>
              <a:gd name="connsiteY2215" fmla="*/ 1913701 h 2993922"/>
              <a:gd name="connsiteX2216" fmla="*/ 7370926 w 8938307"/>
              <a:gd name="connsiteY2216" fmla="*/ 1892520 h 2993922"/>
              <a:gd name="connsiteX2217" fmla="*/ 7376222 w 8938307"/>
              <a:gd name="connsiteY2217" fmla="*/ 1903111 h 2993922"/>
              <a:gd name="connsiteX2218" fmla="*/ 7381516 w 8938307"/>
              <a:gd name="connsiteY2218" fmla="*/ 1892520 h 2993922"/>
              <a:gd name="connsiteX2219" fmla="*/ 7370926 w 8938307"/>
              <a:gd name="connsiteY2219" fmla="*/ 1892520 h 2993922"/>
              <a:gd name="connsiteX2220" fmla="*/ 7159118 w 8938307"/>
              <a:gd name="connsiteY2220" fmla="*/ 1892520 h 2993922"/>
              <a:gd name="connsiteX2221" fmla="*/ 7169708 w 8938307"/>
              <a:gd name="connsiteY2221" fmla="*/ 1897815 h 2993922"/>
              <a:gd name="connsiteX2222" fmla="*/ 7169708 w 8938307"/>
              <a:gd name="connsiteY2222" fmla="*/ 1892520 h 2993922"/>
              <a:gd name="connsiteX2223" fmla="*/ 6904948 w 8938307"/>
              <a:gd name="connsiteY2223" fmla="*/ 1892520 h 2993922"/>
              <a:gd name="connsiteX2224" fmla="*/ 6915539 w 8938307"/>
              <a:gd name="connsiteY2224" fmla="*/ 1903111 h 2993922"/>
              <a:gd name="connsiteX2225" fmla="*/ 6926129 w 8938307"/>
              <a:gd name="connsiteY2225" fmla="*/ 1892520 h 2993922"/>
              <a:gd name="connsiteX2226" fmla="*/ 6904948 w 8938307"/>
              <a:gd name="connsiteY2226" fmla="*/ 1892520 h 2993922"/>
              <a:gd name="connsiteX2227" fmla="*/ 5427586 w 8938307"/>
              <a:gd name="connsiteY2227" fmla="*/ 1892520 h 2993922"/>
              <a:gd name="connsiteX2228" fmla="*/ 5422291 w 8938307"/>
              <a:gd name="connsiteY2228" fmla="*/ 1903111 h 2993922"/>
              <a:gd name="connsiteX2229" fmla="*/ 5432881 w 8938307"/>
              <a:gd name="connsiteY2229" fmla="*/ 1897815 h 2993922"/>
              <a:gd name="connsiteX2230" fmla="*/ 5427586 w 8938307"/>
              <a:gd name="connsiteY2230" fmla="*/ 1892520 h 2993922"/>
              <a:gd name="connsiteX2231" fmla="*/ 7614505 w 8938307"/>
              <a:gd name="connsiteY2231" fmla="*/ 1881930 h 2993922"/>
              <a:gd name="connsiteX2232" fmla="*/ 7614505 w 8938307"/>
              <a:gd name="connsiteY2232" fmla="*/ 1892520 h 2993922"/>
              <a:gd name="connsiteX2233" fmla="*/ 7635686 w 8938307"/>
              <a:gd name="connsiteY2233" fmla="*/ 1892520 h 2993922"/>
              <a:gd name="connsiteX2234" fmla="*/ 7625096 w 8938307"/>
              <a:gd name="connsiteY2234" fmla="*/ 1887224 h 2993922"/>
              <a:gd name="connsiteX2235" fmla="*/ 7614505 w 8938307"/>
              <a:gd name="connsiteY2235" fmla="*/ 1881930 h 2993922"/>
              <a:gd name="connsiteX2236" fmla="*/ 6216572 w 8938307"/>
              <a:gd name="connsiteY2236" fmla="*/ 1881930 h 2993922"/>
              <a:gd name="connsiteX2237" fmla="*/ 6216572 w 8938307"/>
              <a:gd name="connsiteY2237" fmla="*/ 1892520 h 2993922"/>
              <a:gd name="connsiteX2238" fmla="*/ 6227161 w 8938307"/>
              <a:gd name="connsiteY2238" fmla="*/ 1892520 h 2993922"/>
              <a:gd name="connsiteX2239" fmla="*/ 6216572 w 8938307"/>
              <a:gd name="connsiteY2239" fmla="*/ 1881930 h 2993922"/>
              <a:gd name="connsiteX2240" fmla="*/ 6057716 w 8938307"/>
              <a:gd name="connsiteY2240" fmla="*/ 1881930 h 2993922"/>
              <a:gd name="connsiteX2241" fmla="*/ 6068305 w 8938307"/>
              <a:gd name="connsiteY2241" fmla="*/ 1892520 h 2993922"/>
              <a:gd name="connsiteX2242" fmla="*/ 6068305 w 8938307"/>
              <a:gd name="connsiteY2242" fmla="*/ 1881930 h 2993922"/>
              <a:gd name="connsiteX2243" fmla="*/ 4151441 w 8938307"/>
              <a:gd name="connsiteY2243" fmla="*/ 1881930 h 2993922"/>
              <a:gd name="connsiteX2244" fmla="*/ 4162031 w 8938307"/>
              <a:gd name="connsiteY2244" fmla="*/ 1892520 h 2993922"/>
              <a:gd name="connsiteX2245" fmla="*/ 4151441 w 8938307"/>
              <a:gd name="connsiteY2245" fmla="*/ 1892520 h 2993922"/>
              <a:gd name="connsiteX2246" fmla="*/ 4140850 w 8938307"/>
              <a:gd name="connsiteY2246" fmla="*/ 1892520 h 2993922"/>
              <a:gd name="connsiteX2247" fmla="*/ 4151441 w 8938307"/>
              <a:gd name="connsiteY2247" fmla="*/ 1881930 h 2993922"/>
              <a:gd name="connsiteX2248" fmla="*/ 3518664 w 8938307"/>
              <a:gd name="connsiteY2248" fmla="*/ 1878619 h 2993922"/>
              <a:gd name="connsiteX2249" fmla="*/ 3558378 w 8938307"/>
              <a:gd name="connsiteY2249" fmla="*/ 1892520 h 2993922"/>
              <a:gd name="connsiteX2250" fmla="*/ 3579559 w 8938307"/>
              <a:gd name="connsiteY2250" fmla="*/ 1903111 h 2993922"/>
              <a:gd name="connsiteX2251" fmla="*/ 3590148 w 8938307"/>
              <a:gd name="connsiteY2251" fmla="*/ 1903111 h 2993922"/>
              <a:gd name="connsiteX2252" fmla="*/ 3606034 w 8938307"/>
              <a:gd name="connsiteY2252" fmla="*/ 1913701 h 2993922"/>
              <a:gd name="connsiteX2253" fmla="*/ 3643100 w 8938307"/>
              <a:gd name="connsiteY2253" fmla="*/ 1929586 h 2993922"/>
              <a:gd name="connsiteX2254" fmla="*/ 3674872 w 8938307"/>
              <a:gd name="connsiteY2254" fmla="*/ 1934882 h 2993922"/>
              <a:gd name="connsiteX2255" fmla="*/ 3674872 w 8938307"/>
              <a:gd name="connsiteY2255" fmla="*/ 1945472 h 2993922"/>
              <a:gd name="connsiteX2256" fmla="*/ 3627215 w 8938307"/>
              <a:gd name="connsiteY2256" fmla="*/ 1934882 h 2993922"/>
              <a:gd name="connsiteX2257" fmla="*/ 3563673 w 8938307"/>
              <a:gd name="connsiteY2257" fmla="*/ 1913701 h 2993922"/>
              <a:gd name="connsiteX2258" fmla="*/ 3537196 w 8938307"/>
              <a:gd name="connsiteY2258" fmla="*/ 1892520 h 2993922"/>
              <a:gd name="connsiteX2259" fmla="*/ 3516016 w 8938307"/>
              <a:gd name="connsiteY2259" fmla="*/ 1881930 h 2993922"/>
              <a:gd name="connsiteX2260" fmla="*/ 3518664 w 8938307"/>
              <a:gd name="connsiteY2260" fmla="*/ 1878619 h 2993922"/>
              <a:gd name="connsiteX2261" fmla="*/ 6881120 w 8938307"/>
              <a:gd name="connsiteY2261" fmla="*/ 1876634 h 2993922"/>
              <a:gd name="connsiteX2262" fmla="*/ 6873177 w 8938307"/>
              <a:gd name="connsiteY2262" fmla="*/ 1881930 h 2993922"/>
              <a:gd name="connsiteX2263" fmla="*/ 6883766 w 8938307"/>
              <a:gd name="connsiteY2263" fmla="*/ 1881930 h 2993922"/>
              <a:gd name="connsiteX2264" fmla="*/ 6881120 w 8938307"/>
              <a:gd name="connsiteY2264" fmla="*/ 1876634 h 2993922"/>
              <a:gd name="connsiteX2265" fmla="*/ 5631782 w 8938307"/>
              <a:gd name="connsiteY2265" fmla="*/ 1875641 h 2993922"/>
              <a:gd name="connsiteX2266" fmla="*/ 5628804 w 8938307"/>
              <a:gd name="connsiteY2266" fmla="*/ 1876634 h 2993922"/>
              <a:gd name="connsiteX2267" fmla="*/ 5623508 w 8938307"/>
              <a:gd name="connsiteY2267" fmla="*/ 1887224 h 2993922"/>
              <a:gd name="connsiteX2268" fmla="*/ 5612918 w 8938307"/>
              <a:gd name="connsiteY2268" fmla="*/ 1892520 h 2993922"/>
              <a:gd name="connsiteX2269" fmla="*/ 5612918 w 8938307"/>
              <a:gd name="connsiteY2269" fmla="*/ 1903111 h 2993922"/>
              <a:gd name="connsiteX2270" fmla="*/ 5623508 w 8938307"/>
              <a:gd name="connsiteY2270" fmla="*/ 1913701 h 2993922"/>
              <a:gd name="connsiteX2271" fmla="*/ 5634099 w 8938307"/>
              <a:gd name="connsiteY2271" fmla="*/ 1913701 h 2993922"/>
              <a:gd name="connsiteX2272" fmla="*/ 5655279 w 8938307"/>
              <a:gd name="connsiteY2272" fmla="*/ 1924290 h 2993922"/>
              <a:gd name="connsiteX2273" fmla="*/ 5673813 w 8938307"/>
              <a:gd name="connsiteY2273" fmla="*/ 1924290 h 2993922"/>
              <a:gd name="connsiteX2274" fmla="*/ 5676460 w 8938307"/>
              <a:gd name="connsiteY2274" fmla="*/ 1924290 h 2993922"/>
              <a:gd name="connsiteX2275" fmla="*/ 5676460 w 8938307"/>
              <a:gd name="connsiteY2275" fmla="*/ 1913701 h 2993922"/>
              <a:gd name="connsiteX2276" fmla="*/ 5687051 w 8938307"/>
              <a:gd name="connsiteY2276" fmla="*/ 1908405 h 2993922"/>
              <a:gd name="connsiteX2277" fmla="*/ 5676460 w 8938307"/>
              <a:gd name="connsiteY2277" fmla="*/ 1897815 h 2993922"/>
              <a:gd name="connsiteX2278" fmla="*/ 5665870 w 8938307"/>
              <a:gd name="connsiteY2278" fmla="*/ 1892520 h 2993922"/>
              <a:gd name="connsiteX2279" fmla="*/ 5644689 w 8938307"/>
              <a:gd name="connsiteY2279" fmla="*/ 1892520 h 2993922"/>
              <a:gd name="connsiteX2280" fmla="*/ 5631782 w 8938307"/>
              <a:gd name="connsiteY2280" fmla="*/ 1875641 h 2993922"/>
              <a:gd name="connsiteX2281" fmla="*/ 7688638 w 8938307"/>
              <a:gd name="connsiteY2281" fmla="*/ 1871338 h 2993922"/>
              <a:gd name="connsiteX2282" fmla="*/ 7688638 w 8938307"/>
              <a:gd name="connsiteY2282" fmla="*/ 1881930 h 2993922"/>
              <a:gd name="connsiteX2283" fmla="*/ 7699230 w 8938307"/>
              <a:gd name="connsiteY2283" fmla="*/ 1881930 h 2993922"/>
              <a:gd name="connsiteX2284" fmla="*/ 7720409 w 8938307"/>
              <a:gd name="connsiteY2284" fmla="*/ 1881930 h 2993922"/>
              <a:gd name="connsiteX2285" fmla="*/ 7715115 w 8938307"/>
              <a:gd name="connsiteY2285" fmla="*/ 1876634 h 2993922"/>
              <a:gd name="connsiteX2286" fmla="*/ 7699230 w 8938307"/>
              <a:gd name="connsiteY2286" fmla="*/ 1871338 h 2993922"/>
              <a:gd name="connsiteX2287" fmla="*/ 7280908 w 8938307"/>
              <a:gd name="connsiteY2287" fmla="*/ 1871338 h 2993922"/>
              <a:gd name="connsiteX2288" fmla="*/ 7275612 w 8938307"/>
              <a:gd name="connsiteY2288" fmla="*/ 1876634 h 2993922"/>
              <a:gd name="connsiteX2289" fmla="*/ 7286203 w 8938307"/>
              <a:gd name="connsiteY2289" fmla="*/ 1881930 h 2993922"/>
              <a:gd name="connsiteX2290" fmla="*/ 7280908 w 8938307"/>
              <a:gd name="connsiteY2290" fmla="*/ 1871338 h 2993922"/>
              <a:gd name="connsiteX2291" fmla="*/ 7839551 w 8938307"/>
              <a:gd name="connsiteY2291" fmla="*/ 1866044 h 2993922"/>
              <a:gd name="connsiteX2292" fmla="*/ 7847494 w 8938307"/>
              <a:gd name="connsiteY2292" fmla="*/ 1871338 h 2993922"/>
              <a:gd name="connsiteX2293" fmla="*/ 7836904 w 8938307"/>
              <a:gd name="connsiteY2293" fmla="*/ 1881930 h 2993922"/>
              <a:gd name="connsiteX2294" fmla="*/ 7826313 w 8938307"/>
              <a:gd name="connsiteY2294" fmla="*/ 1881930 h 2993922"/>
              <a:gd name="connsiteX2295" fmla="*/ 7836904 w 8938307"/>
              <a:gd name="connsiteY2295" fmla="*/ 1871338 h 2993922"/>
              <a:gd name="connsiteX2296" fmla="*/ 7839551 w 8938307"/>
              <a:gd name="connsiteY2296" fmla="*/ 1866044 h 2993922"/>
              <a:gd name="connsiteX2297" fmla="*/ 6817578 w 8938307"/>
              <a:gd name="connsiteY2297" fmla="*/ 1866044 h 2993922"/>
              <a:gd name="connsiteX2298" fmla="*/ 6809634 w 8938307"/>
              <a:gd name="connsiteY2298" fmla="*/ 1871338 h 2993922"/>
              <a:gd name="connsiteX2299" fmla="*/ 6820224 w 8938307"/>
              <a:gd name="connsiteY2299" fmla="*/ 1871338 h 2993922"/>
              <a:gd name="connsiteX2300" fmla="*/ 6817578 w 8938307"/>
              <a:gd name="connsiteY2300" fmla="*/ 1866044 h 2993922"/>
              <a:gd name="connsiteX2301" fmla="*/ 4890122 w 8938307"/>
              <a:gd name="connsiteY2301" fmla="*/ 1866044 h 2993922"/>
              <a:gd name="connsiteX2302" fmla="*/ 4882180 w 8938307"/>
              <a:gd name="connsiteY2302" fmla="*/ 1871338 h 2993922"/>
              <a:gd name="connsiteX2303" fmla="*/ 4892770 w 8938307"/>
              <a:gd name="connsiteY2303" fmla="*/ 1871338 h 2993922"/>
              <a:gd name="connsiteX2304" fmla="*/ 4890122 w 8938307"/>
              <a:gd name="connsiteY2304" fmla="*/ 1866044 h 2993922"/>
              <a:gd name="connsiteX2305" fmla="*/ 4293087 w 8938307"/>
              <a:gd name="connsiteY2305" fmla="*/ 1866044 h 2993922"/>
              <a:gd name="connsiteX2306" fmla="*/ 4305002 w 8938307"/>
              <a:gd name="connsiteY2306" fmla="*/ 1871338 h 2993922"/>
              <a:gd name="connsiteX2307" fmla="*/ 4320887 w 8938307"/>
              <a:gd name="connsiteY2307" fmla="*/ 1881930 h 2993922"/>
              <a:gd name="connsiteX2308" fmla="*/ 4299706 w 8938307"/>
              <a:gd name="connsiteY2308" fmla="*/ 1881930 h 2993922"/>
              <a:gd name="connsiteX2309" fmla="*/ 4289116 w 8938307"/>
              <a:gd name="connsiteY2309" fmla="*/ 1871338 h 2993922"/>
              <a:gd name="connsiteX2310" fmla="*/ 4293087 w 8938307"/>
              <a:gd name="connsiteY2310" fmla="*/ 1866044 h 2993922"/>
              <a:gd name="connsiteX2311" fmla="*/ 7625096 w 8938307"/>
              <a:gd name="connsiteY2311" fmla="*/ 1860749 h 2993922"/>
              <a:gd name="connsiteX2312" fmla="*/ 7614505 w 8938307"/>
              <a:gd name="connsiteY2312" fmla="*/ 1871338 h 2993922"/>
              <a:gd name="connsiteX2313" fmla="*/ 7635686 w 8938307"/>
              <a:gd name="connsiteY2313" fmla="*/ 1860749 h 2993922"/>
              <a:gd name="connsiteX2314" fmla="*/ 7625096 w 8938307"/>
              <a:gd name="connsiteY2314" fmla="*/ 1860749 h 2993922"/>
              <a:gd name="connsiteX2315" fmla="*/ 7529782 w 8938307"/>
              <a:gd name="connsiteY2315" fmla="*/ 1860749 h 2993922"/>
              <a:gd name="connsiteX2316" fmla="*/ 7540374 w 8938307"/>
              <a:gd name="connsiteY2316" fmla="*/ 1871338 h 2993922"/>
              <a:gd name="connsiteX2317" fmla="*/ 7540374 w 8938307"/>
              <a:gd name="connsiteY2317" fmla="*/ 1860749 h 2993922"/>
              <a:gd name="connsiteX2318" fmla="*/ 6883766 w 8938307"/>
              <a:gd name="connsiteY2318" fmla="*/ 1860749 h 2993922"/>
              <a:gd name="connsiteX2319" fmla="*/ 6894358 w 8938307"/>
              <a:gd name="connsiteY2319" fmla="*/ 1871338 h 2993922"/>
              <a:gd name="connsiteX2320" fmla="*/ 6915539 w 8938307"/>
              <a:gd name="connsiteY2320" fmla="*/ 1881930 h 2993922"/>
              <a:gd name="connsiteX2321" fmla="*/ 6904948 w 8938307"/>
              <a:gd name="connsiteY2321" fmla="*/ 1871338 h 2993922"/>
              <a:gd name="connsiteX2322" fmla="*/ 6904948 w 8938307"/>
              <a:gd name="connsiteY2322" fmla="*/ 1860749 h 2993922"/>
              <a:gd name="connsiteX2323" fmla="*/ 6894358 w 8938307"/>
              <a:gd name="connsiteY2323" fmla="*/ 1860749 h 2993922"/>
              <a:gd name="connsiteX2324" fmla="*/ 6883766 w 8938307"/>
              <a:gd name="connsiteY2324" fmla="*/ 1860749 h 2993922"/>
              <a:gd name="connsiteX2325" fmla="*/ 6746092 w 8938307"/>
              <a:gd name="connsiteY2325" fmla="*/ 1860749 h 2993922"/>
              <a:gd name="connsiteX2326" fmla="*/ 6756682 w 8938307"/>
              <a:gd name="connsiteY2326" fmla="*/ 1871338 h 2993922"/>
              <a:gd name="connsiteX2327" fmla="*/ 6756682 w 8938307"/>
              <a:gd name="connsiteY2327" fmla="*/ 1866044 h 2993922"/>
              <a:gd name="connsiteX2328" fmla="*/ 6746092 w 8938307"/>
              <a:gd name="connsiteY2328" fmla="*/ 1860749 h 2993922"/>
              <a:gd name="connsiteX2329" fmla="*/ 6004764 w 8938307"/>
              <a:gd name="connsiteY2329" fmla="*/ 1860749 h 2993922"/>
              <a:gd name="connsiteX2330" fmla="*/ 6004764 w 8938307"/>
              <a:gd name="connsiteY2330" fmla="*/ 1871338 h 2993922"/>
              <a:gd name="connsiteX2331" fmla="*/ 6015353 w 8938307"/>
              <a:gd name="connsiteY2331" fmla="*/ 1860749 h 2993922"/>
              <a:gd name="connsiteX2332" fmla="*/ 5835316 w 8938307"/>
              <a:gd name="connsiteY2332" fmla="*/ 1860749 h 2993922"/>
              <a:gd name="connsiteX2333" fmla="*/ 5830020 w 8938307"/>
              <a:gd name="connsiteY2333" fmla="*/ 1866044 h 2993922"/>
              <a:gd name="connsiteX2334" fmla="*/ 5835316 w 8938307"/>
              <a:gd name="connsiteY2334" fmla="*/ 1871338 h 2993922"/>
              <a:gd name="connsiteX2335" fmla="*/ 5835316 w 8938307"/>
              <a:gd name="connsiteY2335" fmla="*/ 1860749 h 2993922"/>
              <a:gd name="connsiteX2336" fmla="*/ 4670372 w 8938307"/>
              <a:gd name="connsiteY2336" fmla="*/ 1860749 h 2993922"/>
              <a:gd name="connsiteX2337" fmla="*/ 4659780 w 8938307"/>
              <a:gd name="connsiteY2337" fmla="*/ 1871338 h 2993922"/>
              <a:gd name="connsiteX2338" fmla="*/ 4680962 w 8938307"/>
              <a:gd name="connsiteY2338" fmla="*/ 1871338 h 2993922"/>
              <a:gd name="connsiteX2339" fmla="*/ 8313473 w 8938307"/>
              <a:gd name="connsiteY2339" fmla="*/ 1850157 h 2993922"/>
              <a:gd name="connsiteX2340" fmla="*/ 8345244 w 8938307"/>
              <a:gd name="connsiteY2340" fmla="*/ 1860749 h 2993922"/>
              <a:gd name="connsiteX2341" fmla="*/ 8324064 w 8938307"/>
              <a:gd name="connsiteY2341" fmla="*/ 1860749 h 2993922"/>
              <a:gd name="connsiteX2342" fmla="*/ 7169708 w 8938307"/>
              <a:gd name="connsiteY2342" fmla="*/ 1850157 h 2993922"/>
              <a:gd name="connsiteX2343" fmla="*/ 7180299 w 8938307"/>
              <a:gd name="connsiteY2343" fmla="*/ 1860749 h 2993922"/>
              <a:gd name="connsiteX2344" fmla="*/ 7180299 w 8938307"/>
              <a:gd name="connsiteY2344" fmla="*/ 1850157 h 2993922"/>
              <a:gd name="connsiteX2345" fmla="*/ 5528195 w 8938307"/>
              <a:gd name="connsiteY2345" fmla="*/ 1850157 h 2993922"/>
              <a:gd name="connsiteX2346" fmla="*/ 5528195 w 8938307"/>
              <a:gd name="connsiteY2346" fmla="*/ 1860749 h 2993922"/>
              <a:gd name="connsiteX2347" fmla="*/ 5517604 w 8938307"/>
              <a:gd name="connsiteY2347" fmla="*/ 1860749 h 2993922"/>
              <a:gd name="connsiteX2348" fmla="*/ 5528195 w 8938307"/>
              <a:gd name="connsiteY2348" fmla="*/ 1850157 h 2993922"/>
              <a:gd name="connsiteX2349" fmla="*/ 4744504 w 8938307"/>
              <a:gd name="connsiteY2349" fmla="*/ 1850157 h 2993922"/>
              <a:gd name="connsiteX2350" fmla="*/ 4733914 w 8938307"/>
              <a:gd name="connsiteY2350" fmla="*/ 1860749 h 2993922"/>
              <a:gd name="connsiteX2351" fmla="*/ 4755094 w 8938307"/>
              <a:gd name="connsiteY2351" fmla="*/ 1860749 h 2993922"/>
              <a:gd name="connsiteX2352" fmla="*/ 4776276 w 8938307"/>
              <a:gd name="connsiteY2352" fmla="*/ 1871338 h 2993922"/>
              <a:gd name="connsiteX2353" fmla="*/ 4808046 w 8938307"/>
              <a:gd name="connsiteY2353" fmla="*/ 1881930 h 2993922"/>
              <a:gd name="connsiteX2354" fmla="*/ 4834523 w 8938307"/>
              <a:gd name="connsiteY2354" fmla="*/ 1897815 h 2993922"/>
              <a:gd name="connsiteX2355" fmla="*/ 4882180 w 8938307"/>
              <a:gd name="connsiteY2355" fmla="*/ 1903111 h 2993922"/>
              <a:gd name="connsiteX2356" fmla="*/ 4892770 w 8938307"/>
              <a:gd name="connsiteY2356" fmla="*/ 1908405 h 2993922"/>
              <a:gd name="connsiteX2357" fmla="*/ 4903360 w 8938307"/>
              <a:gd name="connsiteY2357" fmla="*/ 1913701 h 2993922"/>
              <a:gd name="connsiteX2358" fmla="*/ 4913950 w 8938307"/>
              <a:gd name="connsiteY2358" fmla="*/ 1924290 h 2993922"/>
              <a:gd name="connsiteX2359" fmla="*/ 4892770 w 8938307"/>
              <a:gd name="connsiteY2359" fmla="*/ 1924290 h 2993922"/>
              <a:gd name="connsiteX2360" fmla="*/ 4871588 w 8938307"/>
              <a:gd name="connsiteY2360" fmla="*/ 1908405 h 2993922"/>
              <a:gd name="connsiteX2361" fmla="*/ 4860998 w 8938307"/>
              <a:gd name="connsiteY2361" fmla="*/ 1913701 h 2993922"/>
              <a:gd name="connsiteX2362" fmla="*/ 4850408 w 8938307"/>
              <a:gd name="connsiteY2362" fmla="*/ 1913701 h 2993922"/>
              <a:gd name="connsiteX2363" fmla="*/ 4839818 w 8938307"/>
              <a:gd name="connsiteY2363" fmla="*/ 1903111 h 2993922"/>
              <a:gd name="connsiteX2364" fmla="*/ 4776276 w 8938307"/>
              <a:gd name="connsiteY2364" fmla="*/ 1892520 h 2993922"/>
              <a:gd name="connsiteX2365" fmla="*/ 4765684 w 8938307"/>
              <a:gd name="connsiteY2365" fmla="*/ 1892520 h 2993922"/>
              <a:gd name="connsiteX2366" fmla="*/ 4755094 w 8938307"/>
              <a:gd name="connsiteY2366" fmla="*/ 1892520 h 2993922"/>
              <a:gd name="connsiteX2367" fmla="*/ 4723324 w 8938307"/>
              <a:gd name="connsiteY2367" fmla="*/ 1871338 h 2993922"/>
              <a:gd name="connsiteX2368" fmla="*/ 4723324 w 8938307"/>
              <a:gd name="connsiteY2368" fmla="*/ 1892520 h 2993922"/>
              <a:gd name="connsiteX2369" fmla="*/ 4744504 w 8938307"/>
              <a:gd name="connsiteY2369" fmla="*/ 1897815 h 2993922"/>
              <a:gd name="connsiteX2370" fmla="*/ 4760390 w 8938307"/>
              <a:gd name="connsiteY2370" fmla="*/ 1908405 h 2993922"/>
              <a:gd name="connsiteX2371" fmla="*/ 4786866 w 8938307"/>
              <a:gd name="connsiteY2371" fmla="*/ 1913701 h 2993922"/>
              <a:gd name="connsiteX2372" fmla="*/ 4802751 w 8938307"/>
              <a:gd name="connsiteY2372" fmla="*/ 1918996 h 2993922"/>
              <a:gd name="connsiteX2373" fmla="*/ 4808046 w 8938307"/>
              <a:gd name="connsiteY2373" fmla="*/ 1924290 h 2993922"/>
              <a:gd name="connsiteX2374" fmla="*/ 4829228 w 8938307"/>
              <a:gd name="connsiteY2374" fmla="*/ 1934882 h 2993922"/>
              <a:gd name="connsiteX2375" fmla="*/ 4839818 w 8938307"/>
              <a:gd name="connsiteY2375" fmla="*/ 1934882 h 2993922"/>
              <a:gd name="connsiteX2376" fmla="*/ 4892770 w 8938307"/>
              <a:gd name="connsiteY2376" fmla="*/ 1945472 h 2993922"/>
              <a:gd name="connsiteX2377" fmla="*/ 4898065 w 8938307"/>
              <a:gd name="connsiteY2377" fmla="*/ 1934882 h 2993922"/>
              <a:gd name="connsiteX2378" fmla="*/ 4903360 w 8938307"/>
              <a:gd name="connsiteY2378" fmla="*/ 1945472 h 2993922"/>
              <a:gd name="connsiteX2379" fmla="*/ 4956312 w 8938307"/>
              <a:gd name="connsiteY2379" fmla="*/ 1966653 h 2993922"/>
              <a:gd name="connsiteX2380" fmla="*/ 4977492 w 8938307"/>
              <a:gd name="connsiteY2380" fmla="*/ 1966653 h 2993922"/>
              <a:gd name="connsiteX2381" fmla="*/ 4966902 w 8938307"/>
              <a:gd name="connsiteY2381" fmla="*/ 1956063 h 2993922"/>
              <a:gd name="connsiteX2382" fmla="*/ 4977492 w 8938307"/>
              <a:gd name="connsiteY2382" fmla="*/ 1945472 h 2993922"/>
              <a:gd name="connsiteX2383" fmla="*/ 5009265 w 8938307"/>
              <a:gd name="connsiteY2383" fmla="*/ 1961357 h 2993922"/>
              <a:gd name="connsiteX2384" fmla="*/ 5062217 w 8938307"/>
              <a:gd name="connsiteY2384" fmla="*/ 1966653 h 2993922"/>
              <a:gd name="connsiteX2385" fmla="*/ 5093988 w 8938307"/>
              <a:gd name="connsiteY2385" fmla="*/ 1966653 h 2993922"/>
              <a:gd name="connsiteX2386" fmla="*/ 5088692 w 8938307"/>
              <a:gd name="connsiteY2386" fmla="*/ 1961357 h 2993922"/>
              <a:gd name="connsiteX2387" fmla="*/ 5072806 w 8938307"/>
              <a:gd name="connsiteY2387" fmla="*/ 1956063 h 2993922"/>
              <a:gd name="connsiteX2388" fmla="*/ 5062217 w 8938307"/>
              <a:gd name="connsiteY2388" fmla="*/ 1945472 h 2993922"/>
              <a:gd name="connsiteX2389" fmla="*/ 5030446 w 8938307"/>
              <a:gd name="connsiteY2389" fmla="*/ 1945472 h 2993922"/>
              <a:gd name="connsiteX2390" fmla="*/ 5009265 w 8938307"/>
              <a:gd name="connsiteY2390" fmla="*/ 1934882 h 2993922"/>
              <a:gd name="connsiteX2391" fmla="*/ 4988084 w 8938307"/>
              <a:gd name="connsiteY2391" fmla="*/ 1924290 h 2993922"/>
              <a:gd name="connsiteX2392" fmla="*/ 4982788 w 8938307"/>
              <a:gd name="connsiteY2392" fmla="*/ 1940176 h 2993922"/>
              <a:gd name="connsiteX2393" fmla="*/ 4977492 w 8938307"/>
              <a:gd name="connsiteY2393" fmla="*/ 1934882 h 2993922"/>
              <a:gd name="connsiteX2394" fmla="*/ 4977492 w 8938307"/>
              <a:gd name="connsiteY2394" fmla="*/ 1924290 h 2993922"/>
              <a:gd name="connsiteX2395" fmla="*/ 4966902 w 8938307"/>
              <a:gd name="connsiteY2395" fmla="*/ 1913701 h 2993922"/>
              <a:gd name="connsiteX2396" fmla="*/ 4966902 w 8938307"/>
              <a:gd name="connsiteY2396" fmla="*/ 1903111 h 2993922"/>
              <a:gd name="connsiteX2397" fmla="*/ 4988084 w 8938307"/>
              <a:gd name="connsiteY2397" fmla="*/ 1903111 h 2993922"/>
              <a:gd name="connsiteX2398" fmla="*/ 5030446 w 8938307"/>
              <a:gd name="connsiteY2398" fmla="*/ 1913701 h 2993922"/>
              <a:gd name="connsiteX2399" fmla="*/ 5030446 w 8938307"/>
              <a:gd name="connsiteY2399" fmla="*/ 1924290 h 2993922"/>
              <a:gd name="connsiteX2400" fmla="*/ 5041036 w 8938307"/>
              <a:gd name="connsiteY2400" fmla="*/ 1929586 h 2993922"/>
              <a:gd name="connsiteX2401" fmla="*/ 5051626 w 8938307"/>
              <a:gd name="connsiteY2401" fmla="*/ 1934882 h 2993922"/>
              <a:gd name="connsiteX2402" fmla="*/ 5078102 w 8938307"/>
              <a:gd name="connsiteY2402" fmla="*/ 1940176 h 2993922"/>
              <a:gd name="connsiteX2403" fmla="*/ 5099284 w 8938307"/>
              <a:gd name="connsiteY2403" fmla="*/ 1934882 h 2993922"/>
              <a:gd name="connsiteX2404" fmla="*/ 5115169 w 8938307"/>
              <a:gd name="connsiteY2404" fmla="*/ 1924290 h 2993922"/>
              <a:gd name="connsiteX2405" fmla="*/ 5041036 w 8938307"/>
              <a:gd name="connsiteY2405" fmla="*/ 1903111 h 2993922"/>
              <a:gd name="connsiteX2406" fmla="*/ 5030446 w 8938307"/>
              <a:gd name="connsiteY2406" fmla="*/ 1913701 h 2993922"/>
              <a:gd name="connsiteX2407" fmla="*/ 5030446 w 8938307"/>
              <a:gd name="connsiteY2407" fmla="*/ 1903111 h 2993922"/>
              <a:gd name="connsiteX2408" fmla="*/ 4977492 w 8938307"/>
              <a:gd name="connsiteY2408" fmla="*/ 1892520 h 2993922"/>
              <a:gd name="connsiteX2409" fmla="*/ 4956312 w 8938307"/>
              <a:gd name="connsiteY2409" fmla="*/ 1892520 h 2993922"/>
              <a:gd name="connsiteX2410" fmla="*/ 4935132 w 8938307"/>
              <a:gd name="connsiteY2410" fmla="*/ 1903111 h 2993922"/>
              <a:gd name="connsiteX2411" fmla="*/ 4903360 w 8938307"/>
              <a:gd name="connsiteY2411" fmla="*/ 1903111 h 2993922"/>
              <a:gd name="connsiteX2412" fmla="*/ 4860998 w 8938307"/>
              <a:gd name="connsiteY2412" fmla="*/ 1881930 h 2993922"/>
              <a:gd name="connsiteX2413" fmla="*/ 4834523 w 8938307"/>
              <a:gd name="connsiteY2413" fmla="*/ 1876634 h 2993922"/>
              <a:gd name="connsiteX2414" fmla="*/ 4808046 w 8938307"/>
              <a:gd name="connsiteY2414" fmla="*/ 1871338 h 2993922"/>
              <a:gd name="connsiteX2415" fmla="*/ 4755094 w 8938307"/>
              <a:gd name="connsiteY2415" fmla="*/ 1860749 h 2993922"/>
              <a:gd name="connsiteX2416" fmla="*/ 4744504 w 8938307"/>
              <a:gd name="connsiteY2416" fmla="*/ 1850157 h 2993922"/>
              <a:gd name="connsiteX2417" fmla="*/ 7149852 w 8938307"/>
              <a:gd name="connsiteY2417" fmla="*/ 1843540 h 2993922"/>
              <a:gd name="connsiteX2418" fmla="*/ 7148526 w 8938307"/>
              <a:gd name="connsiteY2418" fmla="*/ 1850157 h 2993922"/>
              <a:gd name="connsiteX2419" fmla="*/ 7159118 w 8938307"/>
              <a:gd name="connsiteY2419" fmla="*/ 1850157 h 2993922"/>
              <a:gd name="connsiteX2420" fmla="*/ 7153822 w 8938307"/>
              <a:gd name="connsiteY2420" fmla="*/ 1844863 h 2993922"/>
              <a:gd name="connsiteX2421" fmla="*/ 7149852 w 8938307"/>
              <a:gd name="connsiteY2421" fmla="*/ 1843540 h 2993922"/>
              <a:gd name="connsiteX2422" fmla="*/ 7942808 w 8938307"/>
              <a:gd name="connsiteY2422" fmla="*/ 1839567 h 2993922"/>
              <a:gd name="connsiteX2423" fmla="*/ 7953398 w 8938307"/>
              <a:gd name="connsiteY2423" fmla="*/ 1850157 h 2993922"/>
              <a:gd name="connsiteX2424" fmla="*/ 7942808 w 8938307"/>
              <a:gd name="connsiteY2424" fmla="*/ 1850157 h 2993922"/>
              <a:gd name="connsiteX2425" fmla="*/ 7582734 w 8938307"/>
              <a:gd name="connsiteY2425" fmla="*/ 1839567 h 2993922"/>
              <a:gd name="connsiteX2426" fmla="*/ 7582734 w 8938307"/>
              <a:gd name="connsiteY2426" fmla="*/ 1844863 h 2993922"/>
              <a:gd name="connsiteX2427" fmla="*/ 7572144 w 8938307"/>
              <a:gd name="connsiteY2427" fmla="*/ 1850157 h 2993922"/>
              <a:gd name="connsiteX2428" fmla="*/ 7561553 w 8938307"/>
              <a:gd name="connsiteY2428" fmla="*/ 1871338 h 2993922"/>
              <a:gd name="connsiteX2429" fmla="*/ 7550963 w 8938307"/>
              <a:gd name="connsiteY2429" fmla="*/ 1881930 h 2993922"/>
              <a:gd name="connsiteX2430" fmla="*/ 7529782 w 8938307"/>
              <a:gd name="connsiteY2430" fmla="*/ 1892520 h 2993922"/>
              <a:gd name="connsiteX2431" fmla="*/ 7519192 w 8938307"/>
              <a:gd name="connsiteY2431" fmla="*/ 1903111 h 2993922"/>
              <a:gd name="connsiteX2432" fmla="*/ 7529782 w 8938307"/>
              <a:gd name="connsiteY2432" fmla="*/ 1903111 h 2993922"/>
              <a:gd name="connsiteX2433" fmla="*/ 7550963 w 8938307"/>
              <a:gd name="connsiteY2433" fmla="*/ 1903111 h 2993922"/>
              <a:gd name="connsiteX2434" fmla="*/ 7582734 w 8938307"/>
              <a:gd name="connsiteY2434" fmla="*/ 1881930 h 2993922"/>
              <a:gd name="connsiteX2435" fmla="*/ 7577438 w 8938307"/>
              <a:gd name="connsiteY2435" fmla="*/ 1876634 h 2993922"/>
              <a:gd name="connsiteX2436" fmla="*/ 7572144 w 8938307"/>
              <a:gd name="connsiteY2436" fmla="*/ 1860749 h 2993922"/>
              <a:gd name="connsiteX2437" fmla="*/ 7593326 w 8938307"/>
              <a:gd name="connsiteY2437" fmla="*/ 1850157 h 2993922"/>
              <a:gd name="connsiteX2438" fmla="*/ 7582734 w 8938307"/>
              <a:gd name="connsiteY2438" fmla="*/ 1839567 h 2993922"/>
              <a:gd name="connsiteX2439" fmla="*/ 4680962 w 8938307"/>
              <a:gd name="connsiteY2439" fmla="*/ 1839567 h 2993922"/>
              <a:gd name="connsiteX2440" fmla="*/ 4680962 w 8938307"/>
              <a:gd name="connsiteY2440" fmla="*/ 1850157 h 2993922"/>
              <a:gd name="connsiteX2441" fmla="*/ 4691551 w 8938307"/>
              <a:gd name="connsiteY2441" fmla="*/ 1850157 h 2993922"/>
              <a:gd name="connsiteX2442" fmla="*/ 4680962 w 8938307"/>
              <a:gd name="connsiteY2442" fmla="*/ 1839567 h 2993922"/>
              <a:gd name="connsiteX2443" fmla="*/ 3406141 w 8938307"/>
              <a:gd name="connsiteY2443" fmla="*/ 1836920 h 2993922"/>
              <a:gd name="connsiteX2444" fmla="*/ 3441882 w 8938307"/>
              <a:gd name="connsiteY2444" fmla="*/ 1860749 h 2993922"/>
              <a:gd name="connsiteX2445" fmla="*/ 3452474 w 8938307"/>
              <a:gd name="connsiteY2445" fmla="*/ 1860749 h 2993922"/>
              <a:gd name="connsiteX2446" fmla="*/ 3463064 w 8938307"/>
              <a:gd name="connsiteY2446" fmla="*/ 1860749 h 2993922"/>
              <a:gd name="connsiteX2447" fmla="*/ 3473655 w 8938307"/>
              <a:gd name="connsiteY2447" fmla="*/ 1881930 h 2993922"/>
              <a:gd name="connsiteX2448" fmla="*/ 3463064 w 8938307"/>
              <a:gd name="connsiteY2448" fmla="*/ 1881930 h 2993922"/>
              <a:gd name="connsiteX2449" fmla="*/ 3441882 w 8938307"/>
              <a:gd name="connsiteY2449" fmla="*/ 1881930 h 2993922"/>
              <a:gd name="connsiteX2450" fmla="*/ 3410112 w 8938307"/>
              <a:gd name="connsiteY2450" fmla="*/ 1881930 h 2993922"/>
              <a:gd name="connsiteX2451" fmla="*/ 3388931 w 8938307"/>
              <a:gd name="connsiteY2451" fmla="*/ 1892520 h 2993922"/>
              <a:gd name="connsiteX2452" fmla="*/ 3378341 w 8938307"/>
              <a:gd name="connsiteY2452" fmla="*/ 1881930 h 2993922"/>
              <a:gd name="connsiteX2453" fmla="*/ 3346570 w 8938307"/>
              <a:gd name="connsiteY2453" fmla="*/ 1860749 h 2993922"/>
              <a:gd name="connsiteX2454" fmla="*/ 3399522 w 8938307"/>
              <a:gd name="connsiteY2454" fmla="*/ 1860749 h 2993922"/>
              <a:gd name="connsiteX2455" fmla="*/ 3388931 w 8938307"/>
              <a:gd name="connsiteY2455" fmla="*/ 1839567 h 2993922"/>
              <a:gd name="connsiteX2456" fmla="*/ 3378341 w 8938307"/>
              <a:gd name="connsiteY2456" fmla="*/ 1839567 h 2993922"/>
              <a:gd name="connsiteX2457" fmla="*/ 3406141 w 8938307"/>
              <a:gd name="connsiteY2457" fmla="*/ 1836920 h 2993922"/>
              <a:gd name="connsiteX2458" fmla="*/ 4810694 w 8938307"/>
              <a:gd name="connsiteY2458" fmla="*/ 1831625 h 2993922"/>
              <a:gd name="connsiteX2459" fmla="*/ 4797456 w 8938307"/>
              <a:gd name="connsiteY2459" fmla="*/ 1834272 h 2993922"/>
              <a:gd name="connsiteX2460" fmla="*/ 4786866 w 8938307"/>
              <a:gd name="connsiteY2460" fmla="*/ 1839567 h 2993922"/>
              <a:gd name="connsiteX2461" fmla="*/ 4797456 w 8938307"/>
              <a:gd name="connsiteY2461" fmla="*/ 1850157 h 2993922"/>
              <a:gd name="connsiteX2462" fmla="*/ 4818636 w 8938307"/>
              <a:gd name="connsiteY2462" fmla="*/ 1860749 h 2993922"/>
              <a:gd name="connsiteX2463" fmla="*/ 4829228 w 8938307"/>
              <a:gd name="connsiteY2463" fmla="*/ 1850157 h 2993922"/>
              <a:gd name="connsiteX2464" fmla="*/ 4839818 w 8938307"/>
              <a:gd name="connsiteY2464" fmla="*/ 1850157 h 2993922"/>
              <a:gd name="connsiteX2465" fmla="*/ 4860998 w 8938307"/>
              <a:gd name="connsiteY2465" fmla="*/ 1839567 h 2993922"/>
              <a:gd name="connsiteX2466" fmla="*/ 4829228 w 8938307"/>
              <a:gd name="connsiteY2466" fmla="*/ 1834272 h 2993922"/>
              <a:gd name="connsiteX2467" fmla="*/ 4810694 w 8938307"/>
              <a:gd name="connsiteY2467" fmla="*/ 1831625 h 2993922"/>
              <a:gd name="connsiteX2468" fmla="*/ 7635686 w 8938307"/>
              <a:gd name="connsiteY2468" fmla="*/ 1828978 h 2993922"/>
              <a:gd name="connsiteX2469" fmla="*/ 7640982 w 8938307"/>
              <a:gd name="connsiteY2469" fmla="*/ 1834272 h 2993922"/>
              <a:gd name="connsiteX2470" fmla="*/ 7646278 w 8938307"/>
              <a:gd name="connsiteY2470" fmla="*/ 1839567 h 2993922"/>
              <a:gd name="connsiteX2471" fmla="*/ 7656867 w 8938307"/>
              <a:gd name="connsiteY2471" fmla="*/ 1834272 h 2993922"/>
              <a:gd name="connsiteX2472" fmla="*/ 7646278 w 8938307"/>
              <a:gd name="connsiteY2472" fmla="*/ 1828978 h 2993922"/>
              <a:gd name="connsiteX2473" fmla="*/ 7635686 w 8938307"/>
              <a:gd name="connsiteY2473" fmla="*/ 1828978 h 2993922"/>
              <a:gd name="connsiteX2474" fmla="*/ 7492716 w 8938307"/>
              <a:gd name="connsiteY2474" fmla="*/ 1828978 h 2993922"/>
              <a:gd name="connsiteX2475" fmla="*/ 7445059 w 8938307"/>
              <a:gd name="connsiteY2475" fmla="*/ 1839567 h 2993922"/>
              <a:gd name="connsiteX2476" fmla="*/ 7450355 w 8938307"/>
              <a:gd name="connsiteY2476" fmla="*/ 1844863 h 2993922"/>
              <a:gd name="connsiteX2477" fmla="*/ 7460944 w 8938307"/>
              <a:gd name="connsiteY2477" fmla="*/ 1850157 h 2993922"/>
              <a:gd name="connsiteX2478" fmla="*/ 7466240 w 8938307"/>
              <a:gd name="connsiteY2478" fmla="*/ 1850157 h 2993922"/>
              <a:gd name="connsiteX2479" fmla="*/ 7466240 w 8938307"/>
              <a:gd name="connsiteY2479" fmla="*/ 1860749 h 2993922"/>
              <a:gd name="connsiteX2480" fmla="*/ 7482126 w 8938307"/>
              <a:gd name="connsiteY2480" fmla="*/ 1855453 h 2993922"/>
              <a:gd name="connsiteX2481" fmla="*/ 7513896 w 8938307"/>
              <a:gd name="connsiteY2481" fmla="*/ 1850157 h 2993922"/>
              <a:gd name="connsiteX2482" fmla="*/ 7529782 w 8938307"/>
              <a:gd name="connsiteY2482" fmla="*/ 1844863 h 2993922"/>
              <a:gd name="connsiteX2483" fmla="*/ 7535078 w 8938307"/>
              <a:gd name="connsiteY2483" fmla="*/ 1834272 h 2993922"/>
              <a:gd name="connsiteX2484" fmla="*/ 7492716 w 8938307"/>
              <a:gd name="connsiteY2484" fmla="*/ 1828978 h 2993922"/>
              <a:gd name="connsiteX2485" fmla="*/ 6015353 w 8938307"/>
              <a:gd name="connsiteY2485" fmla="*/ 1828978 h 2993922"/>
              <a:gd name="connsiteX2486" fmla="*/ 6004764 w 8938307"/>
              <a:gd name="connsiteY2486" fmla="*/ 1839567 h 2993922"/>
              <a:gd name="connsiteX2487" fmla="*/ 6015353 w 8938307"/>
              <a:gd name="connsiteY2487" fmla="*/ 1839567 h 2993922"/>
              <a:gd name="connsiteX2488" fmla="*/ 6004764 w 8938307"/>
              <a:gd name="connsiteY2488" fmla="*/ 1850157 h 2993922"/>
              <a:gd name="connsiteX2489" fmla="*/ 6015353 w 8938307"/>
              <a:gd name="connsiteY2489" fmla="*/ 1850157 h 2993922"/>
              <a:gd name="connsiteX2490" fmla="*/ 6020649 w 8938307"/>
              <a:gd name="connsiteY2490" fmla="*/ 1844863 h 2993922"/>
              <a:gd name="connsiteX2491" fmla="*/ 6025943 w 8938307"/>
              <a:gd name="connsiteY2491" fmla="*/ 1834272 h 2993922"/>
              <a:gd name="connsiteX2492" fmla="*/ 6015353 w 8938307"/>
              <a:gd name="connsiteY2492" fmla="*/ 1828978 h 2993922"/>
              <a:gd name="connsiteX2493" fmla="*/ 5348158 w 8938307"/>
              <a:gd name="connsiteY2493" fmla="*/ 1828978 h 2993922"/>
              <a:gd name="connsiteX2494" fmla="*/ 5337566 w 8938307"/>
              <a:gd name="connsiteY2494" fmla="*/ 1834272 h 2993922"/>
              <a:gd name="connsiteX2495" fmla="*/ 5348158 w 8938307"/>
              <a:gd name="connsiteY2495" fmla="*/ 1839567 h 2993922"/>
              <a:gd name="connsiteX2496" fmla="*/ 5337566 w 8938307"/>
              <a:gd name="connsiteY2496" fmla="*/ 1850157 h 2993922"/>
              <a:gd name="connsiteX2497" fmla="*/ 5348158 w 8938307"/>
              <a:gd name="connsiteY2497" fmla="*/ 1850157 h 2993922"/>
              <a:gd name="connsiteX2498" fmla="*/ 5348158 w 8938307"/>
              <a:gd name="connsiteY2498" fmla="*/ 1839567 h 2993922"/>
              <a:gd name="connsiteX2499" fmla="*/ 5358748 w 8938307"/>
              <a:gd name="connsiteY2499" fmla="*/ 1834272 h 2993922"/>
              <a:gd name="connsiteX2500" fmla="*/ 5348158 w 8938307"/>
              <a:gd name="connsiteY2500" fmla="*/ 1828978 h 2993922"/>
              <a:gd name="connsiteX2501" fmla="*/ 4013765 w 8938307"/>
              <a:gd name="connsiteY2501" fmla="*/ 1828978 h 2993922"/>
              <a:gd name="connsiteX2502" fmla="*/ 4003175 w 8938307"/>
              <a:gd name="connsiteY2502" fmla="*/ 1834272 h 2993922"/>
              <a:gd name="connsiteX2503" fmla="*/ 4008470 w 8938307"/>
              <a:gd name="connsiteY2503" fmla="*/ 1839567 h 2993922"/>
              <a:gd name="connsiteX2504" fmla="*/ 4013765 w 8938307"/>
              <a:gd name="connsiteY2504" fmla="*/ 1828978 h 2993922"/>
              <a:gd name="connsiteX2505" fmla="*/ 5951812 w 8938307"/>
              <a:gd name="connsiteY2505" fmla="*/ 1818386 h 2993922"/>
              <a:gd name="connsiteX2506" fmla="*/ 5957106 w 8938307"/>
              <a:gd name="connsiteY2506" fmla="*/ 1823682 h 2993922"/>
              <a:gd name="connsiteX2507" fmla="*/ 5962401 w 8938307"/>
              <a:gd name="connsiteY2507" fmla="*/ 1828978 h 2993922"/>
              <a:gd name="connsiteX2508" fmla="*/ 5972991 w 8938307"/>
              <a:gd name="connsiteY2508" fmla="*/ 1818386 h 2993922"/>
              <a:gd name="connsiteX2509" fmla="*/ 5411700 w 8938307"/>
              <a:gd name="connsiteY2509" fmla="*/ 1818386 h 2993922"/>
              <a:gd name="connsiteX2510" fmla="*/ 5411700 w 8938307"/>
              <a:gd name="connsiteY2510" fmla="*/ 1839567 h 2993922"/>
              <a:gd name="connsiteX2511" fmla="*/ 5422291 w 8938307"/>
              <a:gd name="connsiteY2511" fmla="*/ 1839567 h 2993922"/>
              <a:gd name="connsiteX2512" fmla="*/ 5459356 w 8938307"/>
              <a:gd name="connsiteY2512" fmla="*/ 1855453 h 2993922"/>
              <a:gd name="connsiteX2513" fmla="*/ 5496423 w 8938307"/>
              <a:gd name="connsiteY2513" fmla="*/ 1881930 h 2993922"/>
              <a:gd name="connsiteX2514" fmla="*/ 5517604 w 8938307"/>
              <a:gd name="connsiteY2514" fmla="*/ 1881930 h 2993922"/>
              <a:gd name="connsiteX2515" fmla="*/ 5538785 w 8938307"/>
              <a:gd name="connsiteY2515" fmla="*/ 1887224 h 2993922"/>
              <a:gd name="connsiteX2516" fmla="*/ 5549375 w 8938307"/>
              <a:gd name="connsiteY2516" fmla="*/ 1892520 h 2993922"/>
              <a:gd name="connsiteX2517" fmla="*/ 5570556 w 8938307"/>
              <a:gd name="connsiteY2517" fmla="*/ 1881930 h 2993922"/>
              <a:gd name="connsiteX2518" fmla="*/ 5581147 w 8938307"/>
              <a:gd name="connsiteY2518" fmla="*/ 1871338 h 2993922"/>
              <a:gd name="connsiteX2519" fmla="*/ 5591737 w 8938307"/>
              <a:gd name="connsiteY2519" fmla="*/ 1871338 h 2993922"/>
              <a:gd name="connsiteX2520" fmla="*/ 5602327 w 8938307"/>
              <a:gd name="connsiteY2520" fmla="*/ 1860749 h 2993922"/>
              <a:gd name="connsiteX2521" fmla="*/ 5586442 w 8938307"/>
              <a:gd name="connsiteY2521" fmla="*/ 1855453 h 2993922"/>
              <a:gd name="connsiteX2522" fmla="*/ 5581147 w 8938307"/>
              <a:gd name="connsiteY2522" fmla="*/ 1850157 h 2993922"/>
              <a:gd name="connsiteX2523" fmla="*/ 5559966 w 8938307"/>
              <a:gd name="connsiteY2523" fmla="*/ 1850157 h 2993922"/>
              <a:gd name="connsiteX2524" fmla="*/ 5544080 w 8938307"/>
              <a:gd name="connsiteY2524" fmla="*/ 1850157 h 2993922"/>
              <a:gd name="connsiteX2525" fmla="*/ 5533490 w 8938307"/>
              <a:gd name="connsiteY2525" fmla="*/ 1844863 h 2993922"/>
              <a:gd name="connsiteX2526" fmla="*/ 5517604 w 8938307"/>
              <a:gd name="connsiteY2526" fmla="*/ 1839567 h 2993922"/>
              <a:gd name="connsiteX2527" fmla="*/ 5501718 w 8938307"/>
              <a:gd name="connsiteY2527" fmla="*/ 1828978 h 2993922"/>
              <a:gd name="connsiteX2528" fmla="*/ 5469948 w 8938307"/>
              <a:gd name="connsiteY2528" fmla="*/ 1818386 h 2993922"/>
              <a:gd name="connsiteX2529" fmla="*/ 5438176 w 8938307"/>
              <a:gd name="connsiteY2529" fmla="*/ 1823682 h 2993922"/>
              <a:gd name="connsiteX2530" fmla="*/ 5422291 w 8938307"/>
              <a:gd name="connsiteY2530" fmla="*/ 1828978 h 2993922"/>
              <a:gd name="connsiteX2531" fmla="*/ 5411700 w 8938307"/>
              <a:gd name="connsiteY2531" fmla="*/ 1818386 h 2993922"/>
              <a:gd name="connsiteX2532" fmla="*/ 5390518 w 8938307"/>
              <a:gd name="connsiteY2532" fmla="*/ 1818386 h 2993922"/>
              <a:gd name="connsiteX2533" fmla="*/ 5395814 w 8938307"/>
              <a:gd name="connsiteY2533" fmla="*/ 1828978 h 2993922"/>
              <a:gd name="connsiteX2534" fmla="*/ 5401110 w 8938307"/>
              <a:gd name="connsiteY2534" fmla="*/ 1823682 h 2993922"/>
              <a:gd name="connsiteX2535" fmla="*/ 5390518 w 8938307"/>
              <a:gd name="connsiteY2535" fmla="*/ 1818386 h 2993922"/>
              <a:gd name="connsiteX2536" fmla="*/ 4744504 w 8938307"/>
              <a:gd name="connsiteY2536" fmla="*/ 1818386 h 2993922"/>
              <a:gd name="connsiteX2537" fmla="*/ 4755094 w 8938307"/>
              <a:gd name="connsiteY2537" fmla="*/ 1828978 h 2993922"/>
              <a:gd name="connsiteX2538" fmla="*/ 4755094 w 8938307"/>
              <a:gd name="connsiteY2538" fmla="*/ 1823682 h 2993922"/>
              <a:gd name="connsiteX2539" fmla="*/ 4744504 w 8938307"/>
              <a:gd name="connsiteY2539" fmla="*/ 1818386 h 2993922"/>
              <a:gd name="connsiteX2540" fmla="*/ 4151441 w 8938307"/>
              <a:gd name="connsiteY2540" fmla="*/ 1818386 h 2993922"/>
              <a:gd name="connsiteX2541" fmla="*/ 4162031 w 8938307"/>
              <a:gd name="connsiteY2541" fmla="*/ 1828978 h 2993922"/>
              <a:gd name="connsiteX2542" fmla="*/ 4162031 w 8938307"/>
              <a:gd name="connsiteY2542" fmla="*/ 1818386 h 2993922"/>
              <a:gd name="connsiteX2543" fmla="*/ 4530048 w 8938307"/>
              <a:gd name="connsiteY2543" fmla="*/ 1813092 h 2993922"/>
              <a:gd name="connsiteX2544" fmla="*/ 4511514 w 8938307"/>
              <a:gd name="connsiteY2544" fmla="*/ 1818386 h 2993922"/>
              <a:gd name="connsiteX2545" fmla="*/ 4537991 w 8938307"/>
              <a:gd name="connsiteY2545" fmla="*/ 1828978 h 2993922"/>
              <a:gd name="connsiteX2546" fmla="*/ 4596238 w 8938307"/>
              <a:gd name="connsiteY2546" fmla="*/ 1844863 h 2993922"/>
              <a:gd name="connsiteX2547" fmla="*/ 4633305 w 8938307"/>
              <a:gd name="connsiteY2547" fmla="*/ 1850157 h 2993922"/>
              <a:gd name="connsiteX2548" fmla="*/ 4633305 w 8938307"/>
              <a:gd name="connsiteY2548" fmla="*/ 1844863 h 2993922"/>
              <a:gd name="connsiteX2549" fmla="*/ 4617420 w 8938307"/>
              <a:gd name="connsiteY2549" fmla="*/ 1839567 h 2993922"/>
              <a:gd name="connsiteX2550" fmla="*/ 4606828 w 8938307"/>
              <a:gd name="connsiteY2550" fmla="*/ 1839567 h 2993922"/>
              <a:gd name="connsiteX2551" fmla="*/ 4564468 w 8938307"/>
              <a:gd name="connsiteY2551" fmla="*/ 1818386 h 2993922"/>
              <a:gd name="connsiteX2552" fmla="*/ 4530048 w 8938307"/>
              <a:gd name="connsiteY2552" fmla="*/ 1813092 h 2993922"/>
              <a:gd name="connsiteX2553" fmla="*/ 7414612 w 8938307"/>
              <a:gd name="connsiteY2553" fmla="*/ 1811767 h 2993922"/>
              <a:gd name="connsiteX2554" fmla="*/ 7407992 w 8938307"/>
              <a:gd name="connsiteY2554" fmla="*/ 1813092 h 2993922"/>
              <a:gd name="connsiteX2555" fmla="*/ 7413288 w 8938307"/>
              <a:gd name="connsiteY2555" fmla="*/ 1828978 h 2993922"/>
              <a:gd name="connsiteX2556" fmla="*/ 7423878 w 8938307"/>
              <a:gd name="connsiteY2556" fmla="*/ 1839567 h 2993922"/>
              <a:gd name="connsiteX2557" fmla="*/ 7423878 w 8938307"/>
              <a:gd name="connsiteY2557" fmla="*/ 1818386 h 2993922"/>
              <a:gd name="connsiteX2558" fmla="*/ 7414612 w 8938307"/>
              <a:gd name="connsiteY2558" fmla="*/ 1811767 h 2993922"/>
              <a:gd name="connsiteX2559" fmla="*/ 5855174 w 8938307"/>
              <a:gd name="connsiteY2559" fmla="*/ 1811767 h 2993922"/>
              <a:gd name="connsiteX2560" fmla="*/ 5851202 w 8938307"/>
              <a:gd name="connsiteY2560" fmla="*/ 1813092 h 2993922"/>
              <a:gd name="connsiteX2561" fmla="*/ 5845908 w 8938307"/>
              <a:gd name="connsiteY2561" fmla="*/ 1818386 h 2993922"/>
              <a:gd name="connsiteX2562" fmla="*/ 5856497 w 8938307"/>
              <a:gd name="connsiteY2562" fmla="*/ 1818386 h 2993922"/>
              <a:gd name="connsiteX2563" fmla="*/ 5855174 w 8938307"/>
              <a:gd name="connsiteY2563" fmla="*/ 1811767 h 2993922"/>
              <a:gd name="connsiteX2564" fmla="*/ 7900446 w 8938307"/>
              <a:gd name="connsiteY2564" fmla="*/ 1807797 h 2993922"/>
              <a:gd name="connsiteX2565" fmla="*/ 7905742 w 8938307"/>
              <a:gd name="connsiteY2565" fmla="*/ 1807797 h 2993922"/>
              <a:gd name="connsiteX2566" fmla="*/ 7932219 w 8938307"/>
              <a:gd name="connsiteY2566" fmla="*/ 1807797 h 2993922"/>
              <a:gd name="connsiteX2567" fmla="*/ 7969284 w 8938307"/>
              <a:gd name="connsiteY2567" fmla="*/ 1823682 h 2993922"/>
              <a:gd name="connsiteX2568" fmla="*/ 7985171 w 8938307"/>
              <a:gd name="connsiteY2568" fmla="*/ 1828978 h 2993922"/>
              <a:gd name="connsiteX2569" fmla="*/ 7995760 w 8938307"/>
              <a:gd name="connsiteY2569" fmla="*/ 1834272 h 2993922"/>
              <a:gd name="connsiteX2570" fmla="*/ 8006350 w 8938307"/>
              <a:gd name="connsiteY2570" fmla="*/ 1839567 h 2993922"/>
              <a:gd name="connsiteX2571" fmla="*/ 8016942 w 8938307"/>
              <a:gd name="connsiteY2571" fmla="*/ 1850157 h 2993922"/>
              <a:gd name="connsiteX2572" fmla="*/ 7995760 w 8938307"/>
              <a:gd name="connsiteY2572" fmla="*/ 1839567 h 2993922"/>
              <a:gd name="connsiteX2573" fmla="*/ 7921627 w 8938307"/>
              <a:gd name="connsiteY2573" fmla="*/ 1828978 h 2993922"/>
              <a:gd name="connsiteX2574" fmla="*/ 7911038 w 8938307"/>
              <a:gd name="connsiteY2574" fmla="*/ 1828978 h 2993922"/>
              <a:gd name="connsiteX2575" fmla="*/ 7905742 w 8938307"/>
              <a:gd name="connsiteY2575" fmla="*/ 1839567 h 2993922"/>
              <a:gd name="connsiteX2576" fmla="*/ 7900446 w 8938307"/>
              <a:gd name="connsiteY2576" fmla="*/ 1828978 h 2993922"/>
              <a:gd name="connsiteX2577" fmla="*/ 7900446 w 8938307"/>
              <a:gd name="connsiteY2577" fmla="*/ 1818386 h 2993922"/>
              <a:gd name="connsiteX2578" fmla="*/ 7370926 w 8938307"/>
              <a:gd name="connsiteY2578" fmla="*/ 1807797 h 2993922"/>
              <a:gd name="connsiteX2579" fmla="*/ 7360336 w 8938307"/>
              <a:gd name="connsiteY2579" fmla="*/ 1818386 h 2993922"/>
              <a:gd name="connsiteX2580" fmla="*/ 7370926 w 8938307"/>
              <a:gd name="connsiteY2580" fmla="*/ 1818386 h 2993922"/>
              <a:gd name="connsiteX2581" fmla="*/ 7370926 w 8938307"/>
              <a:gd name="connsiteY2581" fmla="*/ 1807797 h 2993922"/>
              <a:gd name="connsiteX2582" fmla="*/ 5274025 w 8938307"/>
              <a:gd name="connsiteY2582" fmla="*/ 1807797 h 2993922"/>
              <a:gd name="connsiteX2583" fmla="*/ 5284614 w 8938307"/>
              <a:gd name="connsiteY2583" fmla="*/ 1818386 h 2993922"/>
              <a:gd name="connsiteX2584" fmla="*/ 5326977 w 8938307"/>
              <a:gd name="connsiteY2584" fmla="*/ 1828978 h 2993922"/>
              <a:gd name="connsiteX2585" fmla="*/ 5316386 w 8938307"/>
              <a:gd name="connsiteY2585" fmla="*/ 1818386 h 2993922"/>
              <a:gd name="connsiteX2586" fmla="*/ 5300500 w 8938307"/>
              <a:gd name="connsiteY2586" fmla="*/ 1813092 h 2993922"/>
              <a:gd name="connsiteX2587" fmla="*/ 5289910 w 8938307"/>
              <a:gd name="connsiteY2587" fmla="*/ 1807797 h 2993922"/>
              <a:gd name="connsiteX2588" fmla="*/ 5284614 w 8938307"/>
              <a:gd name="connsiteY2588" fmla="*/ 1807797 h 2993922"/>
              <a:gd name="connsiteX2589" fmla="*/ 5274025 w 8938307"/>
              <a:gd name="connsiteY2589" fmla="*/ 1807797 h 2993922"/>
              <a:gd name="connsiteX2590" fmla="*/ 4723324 w 8938307"/>
              <a:gd name="connsiteY2590" fmla="*/ 1807797 h 2993922"/>
              <a:gd name="connsiteX2591" fmla="*/ 4707438 w 8938307"/>
              <a:gd name="connsiteY2591" fmla="*/ 1813092 h 2993922"/>
              <a:gd name="connsiteX2592" fmla="*/ 4712732 w 8938307"/>
              <a:gd name="connsiteY2592" fmla="*/ 1818386 h 2993922"/>
              <a:gd name="connsiteX2593" fmla="*/ 4723324 w 8938307"/>
              <a:gd name="connsiteY2593" fmla="*/ 1818386 h 2993922"/>
              <a:gd name="connsiteX2594" fmla="*/ 4723324 w 8938307"/>
              <a:gd name="connsiteY2594" fmla="*/ 1807797 h 2993922"/>
              <a:gd name="connsiteX2595" fmla="*/ 3876090 w 8938307"/>
              <a:gd name="connsiteY2595" fmla="*/ 1807797 h 2993922"/>
              <a:gd name="connsiteX2596" fmla="*/ 3897271 w 8938307"/>
              <a:gd name="connsiteY2596" fmla="*/ 1818386 h 2993922"/>
              <a:gd name="connsiteX2597" fmla="*/ 3897271 w 8938307"/>
              <a:gd name="connsiteY2597" fmla="*/ 1807797 h 2993922"/>
              <a:gd name="connsiteX2598" fmla="*/ 3886681 w 8938307"/>
              <a:gd name="connsiteY2598" fmla="*/ 1807797 h 2993922"/>
              <a:gd name="connsiteX2599" fmla="*/ 3876090 w 8938307"/>
              <a:gd name="connsiteY2599" fmla="*/ 1807797 h 2993922"/>
              <a:gd name="connsiteX2600" fmla="*/ 7509924 w 8938307"/>
              <a:gd name="connsiteY2600" fmla="*/ 1801177 h 2993922"/>
              <a:gd name="connsiteX2601" fmla="*/ 7503307 w 8938307"/>
              <a:gd name="connsiteY2601" fmla="*/ 1802501 h 2993922"/>
              <a:gd name="connsiteX2602" fmla="*/ 7466240 w 8938307"/>
              <a:gd name="connsiteY2602" fmla="*/ 1807797 h 2993922"/>
              <a:gd name="connsiteX2603" fmla="*/ 7455649 w 8938307"/>
              <a:gd name="connsiteY2603" fmla="*/ 1807797 h 2993922"/>
              <a:gd name="connsiteX2604" fmla="*/ 7508601 w 8938307"/>
              <a:gd name="connsiteY2604" fmla="*/ 1828978 h 2993922"/>
              <a:gd name="connsiteX2605" fmla="*/ 7508601 w 8938307"/>
              <a:gd name="connsiteY2605" fmla="*/ 1818386 h 2993922"/>
              <a:gd name="connsiteX2606" fmla="*/ 7519192 w 8938307"/>
              <a:gd name="connsiteY2606" fmla="*/ 1807797 h 2993922"/>
              <a:gd name="connsiteX2607" fmla="*/ 7509924 w 8938307"/>
              <a:gd name="connsiteY2607" fmla="*/ 1801177 h 2993922"/>
              <a:gd name="connsiteX2608" fmla="*/ 7434468 w 8938307"/>
              <a:gd name="connsiteY2608" fmla="*/ 1797205 h 2993922"/>
              <a:gd name="connsiteX2609" fmla="*/ 7434468 w 8938307"/>
              <a:gd name="connsiteY2609" fmla="*/ 1807797 h 2993922"/>
              <a:gd name="connsiteX2610" fmla="*/ 7445059 w 8938307"/>
              <a:gd name="connsiteY2610" fmla="*/ 1807797 h 2993922"/>
              <a:gd name="connsiteX2611" fmla="*/ 7386812 w 8938307"/>
              <a:gd name="connsiteY2611" fmla="*/ 1797205 h 2993922"/>
              <a:gd name="connsiteX2612" fmla="*/ 7381516 w 8938307"/>
              <a:gd name="connsiteY2612" fmla="*/ 1807797 h 2993922"/>
              <a:gd name="connsiteX2613" fmla="*/ 7392107 w 8938307"/>
              <a:gd name="connsiteY2613" fmla="*/ 1818386 h 2993922"/>
              <a:gd name="connsiteX2614" fmla="*/ 7397403 w 8938307"/>
              <a:gd name="connsiteY2614" fmla="*/ 1813092 h 2993922"/>
              <a:gd name="connsiteX2615" fmla="*/ 7402697 w 8938307"/>
              <a:gd name="connsiteY2615" fmla="*/ 1807797 h 2993922"/>
              <a:gd name="connsiteX2616" fmla="*/ 7392107 w 8938307"/>
              <a:gd name="connsiteY2616" fmla="*/ 1797205 h 2993922"/>
              <a:gd name="connsiteX2617" fmla="*/ 7386812 w 8938307"/>
              <a:gd name="connsiteY2617" fmla="*/ 1797205 h 2993922"/>
              <a:gd name="connsiteX2618" fmla="*/ 7307384 w 8938307"/>
              <a:gd name="connsiteY2618" fmla="*/ 1797205 h 2993922"/>
              <a:gd name="connsiteX2619" fmla="*/ 7296793 w 8938307"/>
              <a:gd name="connsiteY2619" fmla="*/ 1807797 h 2993922"/>
              <a:gd name="connsiteX2620" fmla="*/ 7296793 w 8938307"/>
              <a:gd name="connsiteY2620" fmla="*/ 1818386 h 2993922"/>
              <a:gd name="connsiteX2621" fmla="*/ 7307384 w 8938307"/>
              <a:gd name="connsiteY2621" fmla="*/ 1818386 h 2993922"/>
              <a:gd name="connsiteX2622" fmla="*/ 7317974 w 8938307"/>
              <a:gd name="connsiteY2622" fmla="*/ 1807797 h 2993922"/>
              <a:gd name="connsiteX2623" fmla="*/ 7317974 w 8938307"/>
              <a:gd name="connsiteY2623" fmla="*/ 1797205 h 2993922"/>
              <a:gd name="connsiteX2624" fmla="*/ 7307384 w 8938307"/>
              <a:gd name="connsiteY2624" fmla="*/ 1797205 h 2993922"/>
              <a:gd name="connsiteX2625" fmla="*/ 4490334 w 8938307"/>
              <a:gd name="connsiteY2625" fmla="*/ 1797205 h 2993922"/>
              <a:gd name="connsiteX2626" fmla="*/ 4490334 w 8938307"/>
              <a:gd name="connsiteY2626" fmla="*/ 1818386 h 2993922"/>
              <a:gd name="connsiteX2627" fmla="*/ 4500924 w 8938307"/>
              <a:gd name="connsiteY2627" fmla="*/ 1818386 h 2993922"/>
              <a:gd name="connsiteX2628" fmla="*/ 4500924 w 8938307"/>
              <a:gd name="connsiteY2628" fmla="*/ 1807797 h 2993922"/>
              <a:gd name="connsiteX2629" fmla="*/ 2838230 w 8938307"/>
              <a:gd name="connsiteY2629" fmla="*/ 1797205 h 2993922"/>
              <a:gd name="connsiteX2630" fmla="*/ 2875296 w 8938307"/>
              <a:gd name="connsiteY2630" fmla="*/ 1813092 h 2993922"/>
              <a:gd name="connsiteX2631" fmla="*/ 2922954 w 8938307"/>
              <a:gd name="connsiteY2631" fmla="*/ 1828978 h 2993922"/>
              <a:gd name="connsiteX2632" fmla="*/ 2954724 w 8938307"/>
              <a:gd name="connsiteY2632" fmla="*/ 1850157 h 2993922"/>
              <a:gd name="connsiteX2633" fmla="*/ 3018266 w 8938307"/>
              <a:gd name="connsiteY2633" fmla="*/ 1871338 h 2993922"/>
              <a:gd name="connsiteX2634" fmla="*/ 3050039 w 8938307"/>
              <a:gd name="connsiteY2634" fmla="*/ 1887224 h 2993922"/>
              <a:gd name="connsiteX2635" fmla="*/ 3071218 w 8938307"/>
              <a:gd name="connsiteY2635" fmla="*/ 1892520 h 2993922"/>
              <a:gd name="connsiteX2636" fmla="*/ 3124171 w 8938307"/>
              <a:gd name="connsiteY2636" fmla="*/ 1918996 h 2993922"/>
              <a:gd name="connsiteX2637" fmla="*/ 3155942 w 8938307"/>
              <a:gd name="connsiteY2637" fmla="*/ 1934882 h 2993922"/>
              <a:gd name="connsiteX2638" fmla="*/ 3124171 w 8938307"/>
              <a:gd name="connsiteY2638" fmla="*/ 1934882 h 2993922"/>
              <a:gd name="connsiteX2639" fmla="*/ 3018266 w 8938307"/>
              <a:gd name="connsiteY2639" fmla="*/ 1892520 h 2993922"/>
              <a:gd name="connsiteX2640" fmla="*/ 2997086 w 8938307"/>
              <a:gd name="connsiteY2640" fmla="*/ 1881930 h 2993922"/>
              <a:gd name="connsiteX2641" fmla="*/ 2922954 w 8938307"/>
              <a:gd name="connsiteY2641" fmla="*/ 1850157 h 2993922"/>
              <a:gd name="connsiteX2642" fmla="*/ 2870002 w 8938307"/>
              <a:gd name="connsiteY2642" fmla="*/ 1828978 h 2993922"/>
              <a:gd name="connsiteX2643" fmla="*/ 2854115 w 8938307"/>
              <a:gd name="connsiteY2643" fmla="*/ 1823682 h 2993922"/>
              <a:gd name="connsiteX2644" fmla="*/ 2838230 w 8938307"/>
              <a:gd name="connsiteY2644" fmla="*/ 1818386 h 2993922"/>
              <a:gd name="connsiteX2645" fmla="*/ 4665738 w 8938307"/>
              <a:gd name="connsiteY2645" fmla="*/ 1793896 h 2993922"/>
              <a:gd name="connsiteX2646" fmla="*/ 4659780 w 8938307"/>
              <a:gd name="connsiteY2646" fmla="*/ 1797205 h 2993922"/>
              <a:gd name="connsiteX2647" fmla="*/ 4659780 w 8938307"/>
              <a:gd name="connsiteY2647" fmla="*/ 1813092 h 2993922"/>
              <a:gd name="connsiteX2648" fmla="*/ 4670372 w 8938307"/>
              <a:gd name="connsiteY2648" fmla="*/ 1807797 h 2993922"/>
              <a:gd name="connsiteX2649" fmla="*/ 4675666 w 8938307"/>
              <a:gd name="connsiteY2649" fmla="*/ 1807797 h 2993922"/>
              <a:gd name="connsiteX2650" fmla="*/ 4680962 w 8938307"/>
              <a:gd name="connsiteY2650" fmla="*/ 1818386 h 2993922"/>
              <a:gd name="connsiteX2651" fmla="*/ 4702142 w 8938307"/>
              <a:gd name="connsiteY2651" fmla="*/ 1818386 h 2993922"/>
              <a:gd name="connsiteX2652" fmla="*/ 4691551 w 8938307"/>
              <a:gd name="connsiteY2652" fmla="*/ 1807797 h 2993922"/>
              <a:gd name="connsiteX2653" fmla="*/ 4665738 w 8938307"/>
              <a:gd name="connsiteY2653" fmla="*/ 1793896 h 2993922"/>
              <a:gd name="connsiteX2654" fmla="*/ 7234574 w 8938307"/>
              <a:gd name="connsiteY2654" fmla="*/ 1791911 h 2993922"/>
              <a:gd name="connsiteX2655" fmla="*/ 7238546 w 8938307"/>
              <a:gd name="connsiteY2655" fmla="*/ 1797205 h 2993922"/>
              <a:gd name="connsiteX2656" fmla="*/ 7233251 w 8938307"/>
              <a:gd name="connsiteY2656" fmla="*/ 1797205 h 2993922"/>
              <a:gd name="connsiteX2657" fmla="*/ 7234574 w 8938307"/>
              <a:gd name="connsiteY2657" fmla="*/ 1791911 h 2993922"/>
              <a:gd name="connsiteX2658" fmla="*/ 7201480 w 8938307"/>
              <a:gd name="connsiteY2658" fmla="*/ 1786615 h 2993922"/>
              <a:gd name="connsiteX2659" fmla="*/ 7212070 w 8938307"/>
              <a:gd name="connsiteY2659" fmla="*/ 1797205 h 2993922"/>
              <a:gd name="connsiteX2660" fmla="*/ 7212070 w 8938307"/>
              <a:gd name="connsiteY2660" fmla="*/ 1786615 h 2993922"/>
              <a:gd name="connsiteX2661" fmla="*/ 7201480 w 8938307"/>
              <a:gd name="connsiteY2661" fmla="*/ 1786615 h 2993922"/>
              <a:gd name="connsiteX2662" fmla="*/ 5316386 w 8938307"/>
              <a:gd name="connsiteY2662" fmla="*/ 1786615 h 2993922"/>
              <a:gd name="connsiteX2663" fmla="*/ 5316386 w 8938307"/>
              <a:gd name="connsiteY2663" fmla="*/ 1807797 h 2993922"/>
              <a:gd name="connsiteX2664" fmla="*/ 5348158 w 8938307"/>
              <a:gd name="connsiteY2664" fmla="*/ 1807797 h 2993922"/>
              <a:gd name="connsiteX2665" fmla="*/ 5337566 w 8938307"/>
              <a:gd name="connsiteY2665" fmla="*/ 1797205 h 2993922"/>
              <a:gd name="connsiteX2666" fmla="*/ 5326977 w 8938307"/>
              <a:gd name="connsiteY2666" fmla="*/ 1786615 h 2993922"/>
              <a:gd name="connsiteX2667" fmla="*/ 3929042 w 8938307"/>
              <a:gd name="connsiteY2667" fmla="*/ 1786615 h 2993922"/>
              <a:gd name="connsiteX2668" fmla="*/ 3939633 w 8938307"/>
              <a:gd name="connsiteY2668" fmla="*/ 1797205 h 2993922"/>
              <a:gd name="connsiteX2669" fmla="*/ 3950223 w 8938307"/>
              <a:gd name="connsiteY2669" fmla="*/ 1797205 h 2993922"/>
              <a:gd name="connsiteX2670" fmla="*/ 3944928 w 8938307"/>
              <a:gd name="connsiteY2670" fmla="*/ 1786615 h 2993922"/>
              <a:gd name="connsiteX2671" fmla="*/ 3929042 w 8938307"/>
              <a:gd name="connsiteY2671" fmla="*/ 1786615 h 2993922"/>
              <a:gd name="connsiteX2672" fmla="*/ 3155942 w 8938307"/>
              <a:gd name="connsiteY2672" fmla="*/ 1786615 h 2993922"/>
              <a:gd name="connsiteX2673" fmla="*/ 3171829 w 8938307"/>
              <a:gd name="connsiteY2673" fmla="*/ 1797205 h 2993922"/>
              <a:gd name="connsiteX2674" fmla="*/ 3171829 w 8938307"/>
              <a:gd name="connsiteY2674" fmla="*/ 1807797 h 2993922"/>
              <a:gd name="connsiteX2675" fmla="*/ 3155942 w 8938307"/>
              <a:gd name="connsiteY2675" fmla="*/ 1807797 h 2993922"/>
              <a:gd name="connsiteX2676" fmla="*/ 3145351 w 8938307"/>
              <a:gd name="connsiteY2676" fmla="*/ 1797205 h 2993922"/>
              <a:gd name="connsiteX2677" fmla="*/ 3155942 w 8938307"/>
              <a:gd name="connsiteY2677" fmla="*/ 1786615 h 2993922"/>
              <a:gd name="connsiteX2678" fmla="*/ 7341802 w 8938307"/>
              <a:gd name="connsiteY2678" fmla="*/ 1781320 h 2993922"/>
              <a:gd name="connsiteX2679" fmla="*/ 7339155 w 8938307"/>
              <a:gd name="connsiteY2679" fmla="*/ 1786615 h 2993922"/>
              <a:gd name="connsiteX2680" fmla="*/ 7349745 w 8938307"/>
              <a:gd name="connsiteY2680" fmla="*/ 1786615 h 2993922"/>
              <a:gd name="connsiteX2681" fmla="*/ 7341802 w 8938307"/>
              <a:gd name="connsiteY2681" fmla="*/ 1781320 h 2993922"/>
              <a:gd name="connsiteX2682" fmla="*/ 7259726 w 8938307"/>
              <a:gd name="connsiteY2682" fmla="*/ 1781320 h 2993922"/>
              <a:gd name="connsiteX2683" fmla="*/ 7243841 w 8938307"/>
              <a:gd name="connsiteY2683" fmla="*/ 1786615 h 2993922"/>
              <a:gd name="connsiteX2684" fmla="*/ 7222660 w 8938307"/>
              <a:gd name="connsiteY2684" fmla="*/ 1786615 h 2993922"/>
              <a:gd name="connsiteX2685" fmla="*/ 7233251 w 8938307"/>
              <a:gd name="connsiteY2685" fmla="*/ 1797205 h 2993922"/>
              <a:gd name="connsiteX2686" fmla="*/ 7222660 w 8938307"/>
              <a:gd name="connsiteY2686" fmla="*/ 1807797 h 2993922"/>
              <a:gd name="connsiteX2687" fmla="*/ 7222660 w 8938307"/>
              <a:gd name="connsiteY2687" fmla="*/ 1818386 h 2993922"/>
              <a:gd name="connsiteX2688" fmla="*/ 7233251 w 8938307"/>
              <a:gd name="connsiteY2688" fmla="*/ 1818386 h 2993922"/>
              <a:gd name="connsiteX2689" fmla="*/ 7259726 w 8938307"/>
              <a:gd name="connsiteY2689" fmla="*/ 1813092 h 2993922"/>
              <a:gd name="connsiteX2690" fmla="*/ 7270318 w 8938307"/>
              <a:gd name="connsiteY2690" fmla="*/ 1802501 h 2993922"/>
              <a:gd name="connsiteX2691" fmla="*/ 7265022 w 8938307"/>
              <a:gd name="connsiteY2691" fmla="*/ 1786615 h 2993922"/>
              <a:gd name="connsiteX2692" fmla="*/ 7259726 w 8938307"/>
              <a:gd name="connsiteY2692" fmla="*/ 1781320 h 2993922"/>
              <a:gd name="connsiteX2693" fmla="*/ 7794542 w 8938307"/>
              <a:gd name="connsiteY2693" fmla="*/ 1776026 h 2993922"/>
              <a:gd name="connsiteX2694" fmla="*/ 7783952 w 8938307"/>
              <a:gd name="connsiteY2694" fmla="*/ 1781320 h 2993922"/>
              <a:gd name="connsiteX2695" fmla="*/ 7789248 w 8938307"/>
              <a:gd name="connsiteY2695" fmla="*/ 1786615 h 2993922"/>
              <a:gd name="connsiteX2696" fmla="*/ 7794542 w 8938307"/>
              <a:gd name="connsiteY2696" fmla="*/ 1776026 h 2993922"/>
              <a:gd name="connsiteX2697" fmla="*/ 7688638 w 8938307"/>
              <a:gd name="connsiteY2697" fmla="*/ 1776026 h 2993922"/>
              <a:gd name="connsiteX2698" fmla="*/ 7688638 w 8938307"/>
              <a:gd name="connsiteY2698" fmla="*/ 1786615 h 2993922"/>
              <a:gd name="connsiteX2699" fmla="*/ 7699230 w 8938307"/>
              <a:gd name="connsiteY2699" fmla="*/ 1797205 h 2993922"/>
              <a:gd name="connsiteX2700" fmla="*/ 7709820 w 8938307"/>
              <a:gd name="connsiteY2700" fmla="*/ 1781320 h 2993922"/>
              <a:gd name="connsiteX2701" fmla="*/ 7699230 w 8938307"/>
              <a:gd name="connsiteY2701" fmla="*/ 1776026 h 2993922"/>
              <a:gd name="connsiteX2702" fmla="*/ 7286203 w 8938307"/>
              <a:gd name="connsiteY2702" fmla="*/ 1776026 h 2993922"/>
              <a:gd name="connsiteX2703" fmla="*/ 7275612 w 8938307"/>
              <a:gd name="connsiteY2703" fmla="*/ 1786615 h 2993922"/>
              <a:gd name="connsiteX2704" fmla="*/ 7286203 w 8938307"/>
              <a:gd name="connsiteY2704" fmla="*/ 1786615 h 2993922"/>
              <a:gd name="connsiteX2705" fmla="*/ 5221073 w 8938307"/>
              <a:gd name="connsiteY2705" fmla="*/ 1776026 h 2993922"/>
              <a:gd name="connsiteX2706" fmla="*/ 5221073 w 8938307"/>
              <a:gd name="connsiteY2706" fmla="*/ 1786615 h 2993922"/>
              <a:gd name="connsiteX2707" fmla="*/ 5231662 w 8938307"/>
              <a:gd name="connsiteY2707" fmla="*/ 1786615 h 2993922"/>
              <a:gd name="connsiteX2708" fmla="*/ 5221073 w 8938307"/>
              <a:gd name="connsiteY2708" fmla="*/ 1776026 h 2993922"/>
              <a:gd name="connsiteX2709" fmla="*/ 4447972 w 8938307"/>
              <a:gd name="connsiteY2709" fmla="*/ 1776026 h 2993922"/>
              <a:gd name="connsiteX2710" fmla="*/ 4416202 w 8938307"/>
              <a:gd name="connsiteY2710" fmla="*/ 1786615 h 2993922"/>
              <a:gd name="connsiteX2711" fmla="*/ 4458562 w 8938307"/>
              <a:gd name="connsiteY2711" fmla="*/ 1786615 h 2993922"/>
              <a:gd name="connsiteX2712" fmla="*/ 3749004 w 8938307"/>
              <a:gd name="connsiteY2712" fmla="*/ 1776026 h 2993922"/>
              <a:gd name="connsiteX2713" fmla="*/ 3749004 w 8938307"/>
              <a:gd name="connsiteY2713" fmla="*/ 1786615 h 2993922"/>
              <a:gd name="connsiteX2714" fmla="*/ 3743710 w 8938307"/>
              <a:gd name="connsiteY2714" fmla="*/ 1786615 h 2993922"/>
              <a:gd name="connsiteX2715" fmla="*/ 3738415 w 8938307"/>
              <a:gd name="connsiteY2715" fmla="*/ 1781320 h 2993922"/>
              <a:gd name="connsiteX2716" fmla="*/ 3749004 w 8938307"/>
              <a:gd name="connsiteY2716" fmla="*/ 1776026 h 2993922"/>
              <a:gd name="connsiteX2717" fmla="*/ 3335979 w 8938307"/>
              <a:gd name="connsiteY2717" fmla="*/ 1776026 h 2993922"/>
              <a:gd name="connsiteX2718" fmla="*/ 3335979 w 8938307"/>
              <a:gd name="connsiteY2718" fmla="*/ 1786615 h 2993922"/>
              <a:gd name="connsiteX2719" fmla="*/ 3330685 w 8938307"/>
              <a:gd name="connsiteY2719" fmla="*/ 1791911 h 2993922"/>
              <a:gd name="connsiteX2720" fmla="*/ 3346570 w 8938307"/>
              <a:gd name="connsiteY2720" fmla="*/ 1797205 h 2993922"/>
              <a:gd name="connsiteX2721" fmla="*/ 3367751 w 8938307"/>
              <a:gd name="connsiteY2721" fmla="*/ 1807797 h 2993922"/>
              <a:gd name="connsiteX2722" fmla="*/ 3378341 w 8938307"/>
              <a:gd name="connsiteY2722" fmla="*/ 1797205 h 2993922"/>
              <a:gd name="connsiteX2723" fmla="*/ 3388931 w 8938307"/>
              <a:gd name="connsiteY2723" fmla="*/ 1797205 h 2993922"/>
              <a:gd name="connsiteX2724" fmla="*/ 3410112 w 8938307"/>
              <a:gd name="connsiteY2724" fmla="*/ 1797205 h 2993922"/>
              <a:gd name="connsiteX2725" fmla="*/ 3441882 w 8938307"/>
              <a:gd name="connsiteY2725" fmla="*/ 1797205 h 2993922"/>
              <a:gd name="connsiteX2726" fmla="*/ 3463064 w 8938307"/>
              <a:gd name="connsiteY2726" fmla="*/ 1807797 h 2993922"/>
              <a:gd name="connsiteX2727" fmla="*/ 3526607 w 8938307"/>
              <a:gd name="connsiteY2727" fmla="*/ 1839567 h 2993922"/>
              <a:gd name="connsiteX2728" fmla="*/ 3516016 w 8938307"/>
              <a:gd name="connsiteY2728" fmla="*/ 1839567 h 2993922"/>
              <a:gd name="connsiteX2729" fmla="*/ 3505426 w 8938307"/>
              <a:gd name="connsiteY2729" fmla="*/ 1839567 h 2993922"/>
              <a:gd name="connsiteX2730" fmla="*/ 3558378 w 8938307"/>
              <a:gd name="connsiteY2730" fmla="*/ 1850157 h 2993922"/>
              <a:gd name="connsiteX2731" fmla="*/ 3664282 w 8938307"/>
              <a:gd name="connsiteY2731" fmla="*/ 1881930 h 2993922"/>
              <a:gd name="connsiteX2732" fmla="*/ 3690758 w 8938307"/>
              <a:gd name="connsiteY2732" fmla="*/ 1887224 h 2993922"/>
              <a:gd name="connsiteX2733" fmla="*/ 3706644 w 8938307"/>
              <a:gd name="connsiteY2733" fmla="*/ 1892520 h 2993922"/>
              <a:gd name="connsiteX2734" fmla="*/ 3823138 w 8938307"/>
              <a:gd name="connsiteY2734" fmla="*/ 1934882 h 2993922"/>
              <a:gd name="connsiteX2735" fmla="*/ 3854908 w 8938307"/>
              <a:gd name="connsiteY2735" fmla="*/ 1940176 h 2993922"/>
              <a:gd name="connsiteX2736" fmla="*/ 3876090 w 8938307"/>
              <a:gd name="connsiteY2736" fmla="*/ 1934882 h 2993922"/>
              <a:gd name="connsiteX2737" fmla="*/ 3918452 w 8938307"/>
              <a:gd name="connsiteY2737" fmla="*/ 1956063 h 2993922"/>
              <a:gd name="connsiteX2738" fmla="*/ 3907860 w 8938307"/>
              <a:gd name="connsiteY2738" fmla="*/ 1956063 h 2993922"/>
              <a:gd name="connsiteX2739" fmla="*/ 3897271 w 8938307"/>
              <a:gd name="connsiteY2739" fmla="*/ 1966653 h 2993922"/>
              <a:gd name="connsiteX2740" fmla="*/ 3929042 w 8938307"/>
              <a:gd name="connsiteY2740" fmla="*/ 1966653 h 2993922"/>
              <a:gd name="connsiteX2741" fmla="*/ 3939633 w 8938307"/>
              <a:gd name="connsiteY2741" fmla="*/ 1971948 h 2993922"/>
              <a:gd name="connsiteX2742" fmla="*/ 3960812 w 8938307"/>
              <a:gd name="connsiteY2742" fmla="*/ 1982538 h 2993922"/>
              <a:gd name="connsiteX2743" fmla="*/ 3981994 w 8938307"/>
              <a:gd name="connsiteY2743" fmla="*/ 1987834 h 2993922"/>
              <a:gd name="connsiteX2744" fmla="*/ 4013765 w 8938307"/>
              <a:gd name="connsiteY2744" fmla="*/ 1998424 h 2993922"/>
              <a:gd name="connsiteX2745" fmla="*/ 4056127 w 8938307"/>
              <a:gd name="connsiteY2745" fmla="*/ 2019605 h 2993922"/>
              <a:gd name="connsiteX2746" fmla="*/ 4130260 w 8938307"/>
              <a:gd name="connsiteY2746" fmla="*/ 2040786 h 2993922"/>
              <a:gd name="connsiteX2747" fmla="*/ 4162031 w 8938307"/>
              <a:gd name="connsiteY2747" fmla="*/ 2051376 h 2993922"/>
              <a:gd name="connsiteX2748" fmla="*/ 4183212 w 8938307"/>
              <a:gd name="connsiteY2748" fmla="*/ 2046080 h 2993922"/>
              <a:gd name="connsiteX2749" fmla="*/ 4193802 w 8938307"/>
              <a:gd name="connsiteY2749" fmla="*/ 2040786 h 2993922"/>
              <a:gd name="connsiteX2750" fmla="*/ 4209688 w 8938307"/>
              <a:gd name="connsiteY2750" fmla="*/ 2040786 h 2993922"/>
              <a:gd name="connsiteX2751" fmla="*/ 4214983 w 8938307"/>
              <a:gd name="connsiteY2751" fmla="*/ 2040786 h 2993922"/>
              <a:gd name="connsiteX2752" fmla="*/ 4225574 w 8938307"/>
              <a:gd name="connsiteY2752" fmla="*/ 2051376 h 2993922"/>
              <a:gd name="connsiteX2753" fmla="*/ 4230868 w 8938307"/>
              <a:gd name="connsiteY2753" fmla="*/ 2067261 h 2993922"/>
              <a:gd name="connsiteX2754" fmla="*/ 4246754 w 8938307"/>
              <a:gd name="connsiteY2754" fmla="*/ 2072557 h 2993922"/>
              <a:gd name="connsiteX2755" fmla="*/ 4267935 w 8938307"/>
              <a:gd name="connsiteY2755" fmla="*/ 2083146 h 2993922"/>
              <a:gd name="connsiteX2756" fmla="*/ 4267935 w 8938307"/>
              <a:gd name="connsiteY2756" fmla="*/ 2093738 h 2993922"/>
              <a:gd name="connsiteX2757" fmla="*/ 4225574 w 8938307"/>
              <a:gd name="connsiteY2757" fmla="*/ 2083146 h 2993922"/>
              <a:gd name="connsiteX2758" fmla="*/ 4162031 w 8938307"/>
              <a:gd name="connsiteY2758" fmla="*/ 2061967 h 2993922"/>
              <a:gd name="connsiteX2759" fmla="*/ 4130260 w 8938307"/>
              <a:gd name="connsiteY2759" fmla="*/ 2051376 h 2993922"/>
              <a:gd name="connsiteX2760" fmla="*/ 4093194 w 8938307"/>
              <a:gd name="connsiteY2760" fmla="*/ 2035490 h 2993922"/>
              <a:gd name="connsiteX2761" fmla="*/ 4056127 w 8938307"/>
              <a:gd name="connsiteY2761" fmla="*/ 2024900 h 2993922"/>
              <a:gd name="connsiteX2762" fmla="*/ 4013765 w 8938307"/>
              <a:gd name="connsiteY2762" fmla="*/ 2019605 h 2993922"/>
              <a:gd name="connsiteX2763" fmla="*/ 3939633 w 8938307"/>
              <a:gd name="connsiteY2763" fmla="*/ 1998424 h 2993922"/>
              <a:gd name="connsiteX2764" fmla="*/ 3907860 w 8938307"/>
              <a:gd name="connsiteY2764" fmla="*/ 2009015 h 2993922"/>
              <a:gd name="connsiteX2765" fmla="*/ 3876090 w 8938307"/>
              <a:gd name="connsiteY2765" fmla="*/ 1998424 h 2993922"/>
              <a:gd name="connsiteX2766" fmla="*/ 3849614 w 8938307"/>
              <a:gd name="connsiteY2766" fmla="*/ 1993128 h 2993922"/>
              <a:gd name="connsiteX2767" fmla="*/ 3844319 w 8938307"/>
              <a:gd name="connsiteY2767" fmla="*/ 1987834 h 2993922"/>
              <a:gd name="connsiteX2768" fmla="*/ 3833728 w 8938307"/>
              <a:gd name="connsiteY2768" fmla="*/ 1977242 h 2993922"/>
              <a:gd name="connsiteX2769" fmla="*/ 3812548 w 8938307"/>
              <a:gd name="connsiteY2769" fmla="*/ 1966653 h 2993922"/>
              <a:gd name="connsiteX2770" fmla="*/ 3780776 w 8938307"/>
              <a:gd name="connsiteY2770" fmla="*/ 1956063 h 2993922"/>
              <a:gd name="connsiteX2771" fmla="*/ 3791367 w 8938307"/>
              <a:gd name="connsiteY2771" fmla="*/ 1966653 h 2993922"/>
              <a:gd name="connsiteX2772" fmla="*/ 3796662 w 8938307"/>
              <a:gd name="connsiteY2772" fmla="*/ 1971948 h 2993922"/>
              <a:gd name="connsiteX2773" fmla="*/ 3812548 w 8938307"/>
              <a:gd name="connsiteY2773" fmla="*/ 1977242 h 2993922"/>
              <a:gd name="connsiteX2774" fmla="*/ 3823138 w 8938307"/>
              <a:gd name="connsiteY2774" fmla="*/ 1987834 h 2993922"/>
              <a:gd name="connsiteX2775" fmla="*/ 3823138 w 8938307"/>
              <a:gd name="connsiteY2775" fmla="*/ 1998424 h 2993922"/>
              <a:gd name="connsiteX2776" fmla="*/ 3801956 w 8938307"/>
              <a:gd name="connsiteY2776" fmla="*/ 1998424 h 2993922"/>
              <a:gd name="connsiteX2777" fmla="*/ 3749004 w 8938307"/>
              <a:gd name="connsiteY2777" fmla="*/ 1956063 h 2993922"/>
              <a:gd name="connsiteX2778" fmla="*/ 3717234 w 8938307"/>
              <a:gd name="connsiteY2778" fmla="*/ 1934882 h 2993922"/>
              <a:gd name="connsiteX2779" fmla="*/ 3706644 w 8938307"/>
              <a:gd name="connsiteY2779" fmla="*/ 1934882 h 2993922"/>
              <a:gd name="connsiteX2780" fmla="*/ 3696052 w 8938307"/>
              <a:gd name="connsiteY2780" fmla="*/ 1924290 h 2993922"/>
              <a:gd name="connsiteX2781" fmla="*/ 3685463 w 8938307"/>
              <a:gd name="connsiteY2781" fmla="*/ 1924290 h 2993922"/>
              <a:gd name="connsiteX2782" fmla="*/ 3627215 w 8938307"/>
              <a:gd name="connsiteY2782" fmla="*/ 1897815 h 2993922"/>
              <a:gd name="connsiteX2783" fmla="*/ 3547788 w 8938307"/>
              <a:gd name="connsiteY2783" fmla="*/ 1881930 h 2993922"/>
              <a:gd name="connsiteX2784" fmla="*/ 3505426 w 8938307"/>
              <a:gd name="connsiteY2784" fmla="*/ 1860749 h 2993922"/>
              <a:gd name="connsiteX2785" fmla="*/ 3441882 w 8938307"/>
              <a:gd name="connsiteY2785" fmla="*/ 1839567 h 2993922"/>
              <a:gd name="connsiteX2786" fmla="*/ 3293618 w 8938307"/>
              <a:gd name="connsiteY2786" fmla="*/ 1797205 h 2993922"/>
              <a:gd name="connsiteX2787" fmla="*/ 7709820 w 8938307"/>
              <a:gd name="connsiteY2787" fmla="*/ 1765434 h 2993922"/>
              <a:gd name="connsiteX2788" fmla="*/ 7720409 w 8938307"/>
              <a:gd name="connsiteY2788" fmla="*/ 1776026 h 2993922"/>
              <a:gd name="connsiteX2789" fmla="*/ 7741590 w 8938307"/>
              <a:gd name="connsiteY2789" fmla="*/ 1765434 h 2993922"/>
              <a:gd name="connsiteX2790" fmla="*/ 6555464 w 8938307"/>
              <a:gd name="connsiteY2790" fmla="*/ 1765434 h 2993922"/>
              <a:gd name="connsiteX2791" fmla="*/ 6544874 w 8938307"/>
              <a:gd name="connsiteY2791" fmla="*/ 1776026 h 2993922"/>
              <a:gd name="connsiteX2792" fmla="*/ 6566054 w 8938307"/>
              <a:gd name="connsiteY2792" fmla="*/ 1776026 h 2993922"/>
              <a:gd name="connsiteX2793" fmla="*/ 5231662 w 8938307"/>
              <a:gd name="connsiteY2793" fmla="*/ 1765434 h 2993922"/>
              <a:gd name="connsiteX2794" fmla="*/ 5242254 w 8938307"/>
              <a:gd name="connsiteY2794" fmla="*/ 1776026 h 2993922"/>
              <a:gd name="connsiteX2795" fmla="*/ 5242254 w 8938307"/>
              <a:gd name="connsiteY2795" fmla="*/ 1765434 h 2993922"/>
              <a:gd name="connsiteX2796" fmla="*/ 3060629 w 8938307"/>
              <a:gd name="connsiteY2796" fmla="*/ 1765434 h 2993922"/>
              <a:gd name="connsiteX2797" fmla="*/ 3071218 w 8938307"/>
              <a:gd name="connsiteY2797" fmla="*/ 1770730 h 2993922"/>
              <a:gd name="connsiteX2798" fmla="*/ 3060629 w 8938307"/>
              <a:gd name="connsiteY2798" fmla="*/ 1776026 h 2993922"/>
              <a:gd name="connsiteX2799" fmla="*/ 5146940 w 8938307"/>
              <a:gd name="connsiteY2799" fmla="*/ 1754845 h 2993922"/>
              <a:gd name="connsiteX2800" fmla="*/ 5146940 w 8938307"/>
              <a:gd name="connsiteY2800" fmla="*/ 1765434 h 2993922"/>
              <a:gd name="connsiteX2801" fmla="*/ 5168121 w 8938307"/>
              <a:gd name="connsiteY2801" fmla="*/ 1754845 h 2993922"/>
              <a:gd name="connsiteX2802" fmla="*/ 4575058 w 8938307"/>
              <a:gd name="connsiteY2802" fmla="*/ 1754845 h 2993922"/>
              <a:gd name="connsiteX2803" fmla="*/ 4564468 w 8938307"/>
              <a:gd name="connsiteY2803" fmla="*/ 1765434 h 2993922"/>
              <a:gd name="connsiteX2804" fmla="*/ 4564468 w 8938307"/>
              <a:gd name="connsiteY2804" fmla="*/ 1776026 h 2993922"/>
              <a:gd name="connsiteX2805" fmla="*/ 4569762 w 8938307"/>
              <a:gd name="connsiteY2805" fmla="*/ 1776026 h 2993922"/>
              <a:gd name="connsiteX2806" fmla="*/ 4585647 w 8938307"/>
              <a:gd name="connsiteY2806" fmla="*/ 1776026 h 2993922"/>
              <a:gd name="connsiteX2807" fmla="*/ 4601532 w 8938307"/>
              <a:gd name="connsiteY2807" fmla="*/ 1791911 h 2993922"/>
              <a:gd name="connsiteX2808" fmla="*/ 4628010 w 8938307"/>
              <a:gd name="connsiteY2808" fmla="*/ 1797205 h 2993922"/>
              <a:gd name="connsiteX2809" fmla="*/ 4643895 w 8938307"/>
              <a:gd name="connsiteY2809" fmla="*/ 1797205 h 2993922"/>
              <a:gd name="connsiteX2810" fmla="*/ 4649190 w 8938307"/>
              <a:gd name="connsiteY2810" fmla="*/ 1786615 h 2993922"/>
              <a:gd name="connsiteX2811" fmla="*/ 4633305 w 8938307"/>
              <a:gd name="connsiteY2811" fmla="*/ 1770730 h 2993922"/>
              <a:gd name="connsiteX2812" fmla="*/ 4596238 w 8938307"/>
              <a:gd name="connsiteY2812" fmla="*/ 1765434 h 2993922"/>
              <a:gd name="connsiteX2813" fmla="*/ 4585647 w 8938307"/>
              <a:gd name="connsiteY2813" fmla="*/ 1760140 h 2993922"/>
              <a:gd name="connsiteX2814" fmla="*/ 4575058 w 8938307"/>
              <a:gd name="connsiteY2814" fmla="*/ 1754845 h 2993922"/>
              <a:gd name="connsiteX2815" fmla="*/ 4379134 w 8938307"/>
              <a:gd name="connsiteY2815" fmla="*/ 1754845 h 2993922"/>
              <a:gd name="connsiteX2816" fmla="*/ 4373839 w 8938307"/>
              <a:gd name="connsiteY2816" fmla="*/ 1760140 h 2993922"/>
              <a:gd name="connsiteX2817" fmla="*/ 4384430 w 8938307"/>
              <a:gd name="connsiteY2817" fmla="*/ 1770730 h 2993922"/>
              <a:gd name="connsiteX2818" fmla="*/ 4400316 w 8938307"/>
              <a:gd name="connsiteY2818" fmla="*/ 1770730 h 2993922"/>
              <a:gd name="connsiteX2819" fmla="*/ 4405610 w 8938307"/>
              <a:gd name="connsiteY2819" fmla="*/ 1765434 h 2993922"/>
              <a:gd name="connsiteX2820" fmla="*/ 4400316 w 8938307"/>
              <a:gd name="connsiteY2820" fmla="*/ 1765434 h 2993922"/>
              <a:gd name="connsiteX2821" fmla="*/ 4389724 w 8938307"/>
              <a:gd name="connsiteY2821" fmla="*/ 1760140 h 2993922"/>
              <a:gd name="connsiteX2822" fmla="*/ 4379134 w 8938307"/>
              <a:gd name="connsiteY2822" fmla="*/ 1754845 h 2993922"/>
              <a:gd name="connsiteX2823" fmla="*/ 4331478 w 8938307"/>
              <a:gd name="connsiteY2823" fmla="*/ 1754845 h 2993922"/>
              <a:gd name="connsiteX2824" fmla="*/ 4352658 w 8938307"/>
              <a:gd name="connsiteY2824" fmla="*/ 1765434 h 2993922"/>
              <a:gd name="connsiteX2825" fmla="*/ 4352658 w 8938307"/>
              <a:gd name="connsiteY2825" fmla="*/ 1754845 h 2993922"/>
              <a:gd name="connsiteX2826" fmla="*/ 7667457 w 8938307"/>
              <a:gd name="connsiteY2826" fmla="*/ 1744253 h 2993922"/>
              <a:gd name="connsiteX2827" fmla="*/ 7656867 w 8938307"/>
              <a:gd name="connsiteY2827" fmla="*/ 1754845 h 2993922"/>
              <a:gd name="connsiteX2828" fmla="*/ 7667457 w 8938307"/>
              <a:gd name="connsiteY2828" fmla="*/ 1754845 h 2993922"/>
              <a:gd name="connsiteX2829" fmla="*/ 7678048 w 8938307"/>
              <a:gd name="connsiteY2829" fmla="*/ 1765434 h 2993922"/>
              <a:gd name="connsiteX2830" fmla="*/ 7699230 w 8938307"/>
              <a:gd name="connsiteY2830" fmla="*/ 1765434 h 2993922"/>
              <a:gd name="connsiteX2831" fmla="*/ 7688638 w 8938307"/>
              <a:gd name="connsiteY2831" fmla="*/ 1754845 h 2993922"/>
              <a:gd name="connsiteX2832" fmla="*/ 7683344 w 8938307"/>
              <a:gd name="connsiteY2832" fmla="*/ 1749549 h 2993922"/>
              <a:gd name="connsiteX2833" fmla="*/ 7667457 w 8938307"/>
              <a:gd name="connsiteY2833" fmla="*/ 1744253 h 2993922"/>
              <a:gd name="connsiteX2834" fmla="*/ 7455649 w 8938307"/>
              <a:gd name="connsiteY2834" fmla="*/ 1744253 h 2993922"/>
              <a:gd name="connsiteX2835" fmla="*/ 7439764 w 8938307"/>
              <a:gd name="connsiteY2835" fmla="*/ 1749549 h 2993922"/>
              <a:gd name="connsiteX2836" fmla="*/ 7439764 w 8938307"/>
              <a:gd name="connsiteY2836" fmla="*/ 1760140 h 2993922"/>
              <a:gd name="connsiteX2837" fmla="*/ 7450355 w 8938307"/>
              <a:gd name="connsiteY2837" fmla="*/ 1765434 h 2993922"/>
              <a:gd name="connsiteX2838" fmla="*/ 7455649 w 8938307"/>
              <a:gd name="connsiteY2838" fmla="*/ 1754845 h 2993922"/>
              <a:gd name="connsiteX2839" fmla="*/ 7222660 w 8938307"/>
              <a:gd name="connsiteY2839" fmla="*/ 1744253 h 2993922"/>
              <a:gd name="connsiteX2840" fmla="*/ 7201480 w 8938307"/>
              <a:gd name="connsiteY2840" fmla="*/ 1754845 h 2993922"/>
              <a:gd name="connsiteX2841" fmla="*/ 7159118 w 8938307"/>
              <a:gd name="connsiteY2841" fmla="*/ 1754845 h 2993922"/>
              <a:gd name="connsiteX2842" fmla="*/ 7137937 w 8938307"/>
              <a:gd name="connsiteY2842" fmla="*/ 1754845 h 2993922"/>
              <a:gd name="connsiteX2843" fmla="*/ 7116756 w 8938307"/>
              <a:gd name="connsiteY2843" fmla="*/ 1754845 h 2993922"/>
              <a:gd name="connsiteX2844" fmla="*/ 7106166 w 8938307"/>
              <a:gd name="connsiteY2844" fmla="*/ 1765434 h 2993922"/>
              <a:gd name="connsiteX2845" fmla="*/ 7106166 w 8938307"/>
              <a:gd name="connsiteY2845" fmla="*/ 1776026 h 2993922"/>
              <a:gd name="connsiteX2846" fmla="*/ 7122052 w 8938307"/>
              <a:gd name="connsiteY2846" fmla="*/ 1770730 h 2993922"/>
              <a:gd name="connsiteX2847" fmla="*/ 7148526 w 8938307"/>
              <a:gd name="connsiteY2847" fmla="*/ 1765434 h 2993922"/>
              <a:gd name="connsiteX2848" fmla="*/ 7159118 w 8938307"/>
              <a:gd name="connsiteY2848" fmla="*/ 1776026 h 2993922"/>
              <a:gd name="connsiteX2849" fmla="*/ 7159118 w 8938307"/>
              <a:gd name="connsiteY2849" fmla="*/ 1786615 h 2993922"/>
              <a:gd name="connsiteX2850" fmla="*/ 7175004 w 8938307"/>
              <a:gd name="connsiteY2850" fmla="*/ 1781320 h 2993922"/>
              <a:gd name="connsiteX2851" fmla="*/ 7185593 w 8938307"/>
              <a:gd name="connsiteY2851" fmla="*/ 1776026 h 2993922"/>
              <a:gd name="connsiteX2852" fmla="*/ 7190889 w 8938307"/>
              <a:gd name="connsiteY2852" fmla="*/ 1786615 h 2993922"/>
              <a:gd name="connsiteX2853" fmla="*/ 7196184 w 8938307"/>
              <a:gd name="connsiteY2853" fmla="*/ 1786615 h 2993922"/>
              <a:gd name="connsiteX2854" fmla="*/ 7201480 w 8938307"/>
              <a:gd name="connsiteY2854" fmla="*/ 1776026 h 2993922"/>
              <a:gd name="connsiteX2855" fmla="*/ 7212070 w 8938307"/>
              <a:gd name="connsiteY2855" fmla="*/ 1776026 h 2993922"/>
              <a:gd name="connsiteX2856" fmla="*/ 7217366 w 8938307"/>
              <a:gd name="connsiteY2856" fmla="*/ 1776026 h 2993922"/>
              <a:gd name="connsiteX2857" fmla="*/ 7212070 w 8938307"/>
              <a:gd name="connsiteY2857" fmla="*/ 1765434 h 2993922"/>
              <a:gd name="connsiteX2858" fmla="*/ 7212070 w 8938307"/>
              <a:gd name="connsiteY2858" fmla="*/ 1754845 h 2993922"/>
              <a:gd name="connsiteX2859" fmla="*/ 4744504 w 8938307"/>
              <a:gd name="connsiteY2859" fmla="*/ 1744253 h 2993922"/>
              <a:gd name="connsiteX2860" fmla="*/ 4755094 w 8938307"/>
              <a:gd name="connsiteY2860" fmla="*/ 1754845 h 2993922"/>
              <a:gd name="connsiteX2861" fmla="*/ 4755094 w 8938307"/>
              <a:gd name="connsiteY2861" fmla="*/ 1744253 h 2993922"/>
              <a:gd name="connsiteX2862" fmla="*/ 3902566 w 8938307"/>
              <a:gd name="connsiteY2862" fmla="*/ 1744253 h 2993922"/>
              <a:gd name="connsiteX2863" fmla="*/ 3897271 w 8938307"/>
              <a:gd name="connsiteY2863" fmla="*/ 1754845 h 2993922"/>
              <a:gd name="connsiteX2864" fmla="*/ 3907860 w 8938307"/>
              <a:gd name="connsiteY2864" fmla="*/ 1754845 h 2993922"/>
              <a:gd name="connsiteX2865" fmla="*/ 3902566 w 8938307"/>
              <a:gd name="connsiteY2865" fmla="*/ 1744253 h 2993922"/>
              <a:gd name="connsiteX2866" fmla="*/ 8069894 w 8938307"/>
              <a:gd name="connsiteY2866" fmla="*/ 1733663 h 2993922"/>
              <a:gd name="connsiteX2867" fmla="*/ 8101664 w 8938307"/>
              <a:gd name="connsiteY2867" fmla="*/ 1733663 h 2993922"/>
              <a:gd name="connsiteX2868" fmla="*/ 8080483 w 8938307"/>
              <a:gd name="connsiteY2868" fmla="*/ 1744253 h 2993922"/>
              <a:gd name="connsiteX2869" fmla="*/ 8069894 w 8938307"/>
              <a:gd name="connsiteY2869" fmla="*/ 1733663 h 2993922"/>
              <a:gd name="connsiteX2870" fmla="*/ 7625096 w 8938307"/>
              <a:gd name="connsiteY2870" fmla="*/ 1733663 h 2993922"/>
              <a:gd name="connsiteX2871" fmla="*/ 7614505 w 8938307"/>
              <a:gd name="connsiteY2871" fmla="*/ 1744253 h 2993922"/>
              <a:gd name="connsiteX2872" fmla="*/ 7625096 w 8938307"/>
              <a:gd name="connsiteY2872" fmla="*/ 1744253 h 2993922"/>
              <a:gd name="connsiteX2873" fmla="*/ 7635686 w 8938307"/>
              <a:gd name="connsiteY2873" fmla="*/ 1738959 h 2993922"/>
              <a:gd name="connsiteX2874" fmla="*/ 7625096 w 8938307"/>
              <a:gd name="connsiteY2874" fmla="*/ 1733663 h 2993922"/>
              <a:gd name="connsiteX2875" fmla="*/ 7529782 w 8938307"/>
              <a:gd name="connsiteY2875" fmla="*/ 1733663 h 2993922"/>
              <a:gd name="connsiteX2876" fmla="*/ 7529782 w 8938307"/>
              <a:gd name="connsiteY2876" fmla="*/ 1744253 h 2993922"/>
              <a:gd name="connsiteX2877" fmla="*/ 7529782 w 8938307"/>
              <a:gd name="connsiteY2877" fmla="*/ 1754845 h 2993922"/>
              <a:gd name="connsiteX2878" fmla="*/ 7540374 w 8938307"/>
              <a:gd name="connsiteY2878" fmla="*/ 1754845 h 2993922"/>
              <a:gd name="connsiteX2879" fmla="*/ 7556259 w 8938307"/>
              <a:gd name="connsiteY2879" fmla="*/ 1754845 h 2993922"/>
              <a:gd name="connsiteX2880" fmla="*/ 7561553 w 8938307"/>
              <a:gd name="connsiteY2880" fmla="*/ 1765434 h 2993922"/>
              <a:gd name="connsiteX2881" fmla="*/ 7572144 w 8938307"/>
              <a:gd name="connsiteY2881" fmla="*/ 1765434 h 2993922"/>
              <a:gd name="connsiteX2882" fmla="*/ 7572144 w 8938307"/>
              <a:gd name="connsiteY2882" fmla="*/ 1754845 h 2993922"/>
              <a:gd name="connsiteX2883" fmla="*/ 7566848 w 8938307"/>
              <a:gd name="connsiteY2883" fmla="*/ 1749549 h 2993922"/>
              <a:gd name="connsiteX2884" fmla="*/ 7561553 w 8938307"/>
              <a:gd name="connsiteY2884" fmla="*/ 1744253 h 2993922"/>
              <a:gd name="connsiteX2885" fmla="*/ 7545668 w 8938307"/>
              <a:gd name="connsiteY2885" fmla="*/ 1738959 h 2993922"/>
              <a:gd name="connsiteX2886" fmla="*/ 7529782 w 8938307"/>
              <a:gd name="connsiteY2886" fmla="*/ 1733663 h 2993922"/>
              <a:gd name="connsiteX2887" fmla="*/ 7498011 w 8938307"/>
              <a:gd name="connsiteY2887" fmla="*/ 1733663 h 2993922"/>
              <a:gd name="connsiteX2888" fmla="*/ 7476830 w 8938307"/>
              <a:gd name="connsiteY2888" fmla="*/ 1744253 h 2993922"/>
              <a:gd name="connsiteX2889" fmla="*/ 7476830 w 8938307"/>
              <a:gd name="connsiteY2889" fmla="*/ 1754845 h 2993922"/>
              <a:gd name="connsiteX2890" fmla="*/ 7508601 w 8938307"/>
              <a:gd name="connsiteY2890" fmla="*/ 1754845 h 2993922"/>
              <a:gd name="connsiteX2891" fmla="*/ 7513896 w 8938307"/>
              <a:gd name="connsiteY2891" fmla="*/ 1738959 h 2993922"/>
              <a:gd name="connsiteX2892" fmla="*/ 7498011 w 8938307"/>
              <a:gd name="connsiteY2892" fmla="*/ 1733663 h 2993922"/>
              <a:gd name="connsiteX2893" fmla="*/ 7169708 w 8938307"/>
              <a:gd name="connsiteY2893" fmla="*/ 1733663 h 2993922"/>
              <a:gd name="connsiteX2894" fmla="*/ 7159118 w 8938307"/>
              <a:gd name="connsiteY2894" fmla="*/ 1744253 h 2993922"/>
              <a:gd name="connsiteX2895" fmla="*/ 7169708 w 8938307"/>
              <a:gd name="connsiteY2895" fmla="*/ 1744253 h 2993922"/>
              <a:gd name="connsiteX2896" fmla="*/ 5104578 w 8938307"/>
              <a:gd name="connsiteY2896" fmla="*/ 1733663 h 2993922"/>
              <a:gd name="connsiteX2897" fmla="*/ 5115169 w 8938307"/>
              <a:gd name="connsiteY2897" fmla="*/ 1744253 h 2993922"/>
              <a:gd name="connsiteX2898" fmla="*/ 5104578 w 8938307"/>
              <a:gd name="connsiteY2898" fmla="*/ 1733663 h 2993922"/>
              <a:gd name="connsiteX2899" fmla="*/ 4278526 w 8938307"/>
              <a:gd name="connsiteY2899" fmla="*/ 1733663 h 2993922"/>
              <a:gd name="connsiteX2900" fmla="*/ 4289116 w 8938307"/>
              <a:gd name="connsiteY2900" fmla="*/ 1733663 h 2993922"/>
              <a:gd name="connsiteX2901" fmla="*/ 4289116 w 8938307"/>
              <a:gd name="connsiteY2901" fmla="*/ 1744253 h 2993922"/>
              <a:gd name="connsiteX2902" fmla="*/ 4278526 w 8938307"/>
              <a:gd name="connsiteY2902" fmla="*/ 1733663 h 2993922"/>
              <a:gd name="connsiteX2903" fmla="*/ 3918452 w 8938307"/>
              <a:gd name="connsiteY2903" fmla="*/ 1733663 h 2993922"/>
              <a:gd name="connsiteX2904" fmla="*/ 3918452 w 8938307"/>
              <a:gd name="connsiteY2904" fmla="*/ 1744253 h 2993922"/>
              <a:gd name="connsiteX2905" fmla="*/ 3929042 w 8938307"/>
              <a:gd name="connsiteY2905" fmla="*/ 1754845 h 2993922"/>
              <a:gd name="connsiteX2906" fmla="*/ 3929042 w 8938307"/>
              <a:gd name="connsiteY2906" fmla="*/ 1744253 h 2993922"/>
              <a:gd name="connsiteX2907" fmla="*/ 3918452 w 8938307"/>
              <a:gd name="connsiteY2907" fmla="*/ 1733663 h 2993922"/>
              <a:gd name="connsiteX2908" fmla="*/ 3664282 w 8938307"/>
              <a:gd name="connsiteY2908" fmla="*/ 1733663 h 2993922"/>
              <a:gd name="connsiteX2909" fmla="*/ 3674872 w 8938307"/>
              <a:gd name="connsiteY2909" fmla="*/ 1733663 h 2993922"/>
              <a:gd name="connsiteX2910" fmla="*/ 3680167 w 8938307"/>
              <a:gd name="connsiteY2910" fmla="*/ 1733663 h 2993922"/>
              <a:gd name="connsiteX2911" fmla="*/ 3685463 w 8938307"/>
              <a:gd name="connsiteY2911" fmla="*/ 1744253 h 2993922"/>
              <a:gd name="connsiteX2912" fmla="*/ 3674872 w 8938307"/>
              <a:gd name="connsiteY2912" fmla="*/ 1744253 h 2993922"/>
              <a:gd name="connsiteX2913" fmla="*/ 3177123 w 8938307"/>
              <a:gd name="connsiteY2913" fmla="*/ 1733663 h 2993922"/>
              <a:gd name="connsiteX2914" fmla="*/ 3187714 w 8938307"/>
              <a:gd name="connsiteY2914" fmla="*/ 1744253 h 2993922"/>
              <a:gd name="connsiteX2915" fmla="*/ 3177123 w 8938307"/>
              <a:gd name="connsiteY2915" fmla="*/ 1744253 h 2993922"/>
              <a:gd name="connsiteX2916" fmla="*/ 8101664 w 8938307"/>
              <a:gd name="connsiteY2916" fmla="*/ 1723074 h 2993922"/>
              <a:gd name="connsiteX2917" fmla="*/ 8144027 w 8938307"/>
              <a:gd name="connsiteY2917" fmla="*/ 1733663 h 2993922"/>
              <a:gd name="connsiteX2918" fmla="*/ 8122846 w 8938307"/>
              <a:gd name="connsiteY2918" fmla="*/ 1733663 h 2993922"/>
              <a:gd name="connsiteX2919" fmla="*/ 7974579 w 8938307"/>
              <a:gd name="connsiteY2919" fmla="*/ 1723074 h 2993922"/>
              <a:gd name="connsiteX2920" fmla="*/ 7985171 w 8938307"/>
              <a:gd name="connsiteY2920" fmla="*/ 1733663 h 2993922"/>
              <a:gd name="connsiteX2921" fmla="*/ 7974579 w 8938307"/>
              <a:gd name="connsiteY2921" fmla="*/ 1733663 h 2993922"/>
              <a:gd name="connsiteX2922" fmla="*/ 5740002 w 8938307"/>
              <a:gd name="connsiteY2922" fmla="*/ 1723074 h 2993922"/>
              <a:gd name="connsiteX2923" fmla="*/ 5740002 w 8938307"/>
              <a:gd name="connsiteY2923" fmla="*/ 1733663 h 2993922"/>
              <a:gd name="connsiteX2924" fmla="*/ 5750593 w 8938307"/>
              <a:gd name="connsiteY2924" fmla="*/ 1733663 h 2993922"/>
              <a:gd name="connsiteX2925" fmla="*/ 5750593 w 8938307"/>
              <a:gd name="connsiteY2925" fmla="*/ 1728368 h 2993922"/>
              <a:gd name="connsiteX2926" fmla="*/ 5740002 w 8938307"/>
              <a:gd name="connsiteY2926" fmla="*/ 1723074 h 2993922"/>
              <a:gd name="connsiteX2927" fmla="*/ 4267935 w 8938307"/>
              <a:gd name="connsiteY2927" fmla="*/ 1723074 h 2993922"/>
              <a:gd name="connsiteX2928" fmla="*/ 4262640 w 8938307"/>
              <a:gd name="connsiteY2928" fmla="*/ 1738959 h 2993922"/>
              <a:gd name="connsiteX2929" fmla="*/ 4267935 w 8938307"/>
              <a:gd name="connsiteY2929" fmla="*/ 1744253 h 2993922"/>
              <a:gd name="connsiteX2930" fmla="*/ 4289116 w 8938307"/>
              <a:gd name="connsiteY2930" fmla="*/ 1744253 h 2993922"/>
              <a:gd name="connsiteX2931" fmla="*/ 4299706 w 8938307"/>
              <a:gd name="connsiteY2931" fmla="*/ 1744253 h 2993922"/>
              <a:gd name="connsiteX2932" fmla="*/ 4310297 w 8938307"/>
              <a:gd name="connsiteY2932" fmla="*/ 1754845 h 2993922"/>
              <a:gd name="connsiteX2933" fmla="*/ 4320887 w 8938307"/>
              <a:gd name="connsiteY2933" fmla="*/ 1744253 h 2993922"/>
              <a:gd name="connsiteX2934" fmla="*/ 4320887 w 8938307"/>
              <a:gd name="connsiteY2934" fmla="*/ 1738959 h 2993922"/>
              <a:gd name="connsiteX2935" fmla="*/ 4299706 w 8938307"/>
              <a:gd name="connsiteY2935" fmla="*/ 1723074 h 2993922"/>
              <a:gd name="connsiteX2936" fmla="*/ 4225574 w 8938307"/>
              <a:gd name="connsiteY2936" fmla="*/ 1723074 h 2993922"/>
              <a:gd name="connsiteX2937" fmla="*/ 4225574 w 8938307"/>
              <a:gd name="connsiteY2937" fmla="*/ 1733663 h 2993922"/>
              <a:gd name="connsiteX2938" fmla="*/ 4241460 w 8938307"/>
              <a:gd name="connsiteY2938" fmla="*/ 1733663 h 2993922"/>
              <a:gd name="connsiteX2939" fmla="*/ 4246754 w 8938307"/>
              <a:gd name="connsiteY2939" fmla="*/ 1733663 h 2993922"/>
              <a:gd name="connsiteX2940" fmla="*/ 4241460 w 8938307"/>
              <a:gd name="connsiteY2940" fmla="*/ 1728368 h 2993922"/>
              <a:gd name="connsiteX2941" fmla="*/ 4225574 w 8938307"/>
              <a:gd name="connsiteY2941" fmla="*/ 1723074 h 2993922"/>
              <a:gd name="connsiteX2942" fmla="*/ 7396078 w 8938307"/>
              <a:gd name="connsiteY2942" fmla="*/ 1716454 h 2993922"/>
              <a:gd name="connsiteX2943" fmla="*/ 7392107 w 8938307"/>
              <a:gd name="connsiteY2943" fmla="*/ 1723074 h 2993922"/>
              <a:gd name="connsiteX2944" fmla="*/ 7423878 w 8938307"/>
              <a:gd name="connsiteY2944" fmla="*/ 1723074 h 2993922"/>
              <a:gd name="connsiteX2945" fmla="*/ 7407992 w 8938307"/>
              <a:gd name="connsiteY2945" fmla="*/ 1717778 h 2993922"/>
              <a:gd name="connsiteX2946" fmla="*/ 7396078 w 8938307"/>
              <a:gd name="connsiteY2946" fmla="*/ 1716454 h 2993922"/>
              <a:gd name="connsiteX2947" fmla="*/ 7317974 w 8938307"/>
              <a:gd name="connsiteY2947" fmla="*/ 1712482 h 2993922"/>
              <a:gd name="connsiteX2948" fmla="*/ 7317974 w 8938307"/>
              <a:gd name="connsiteY2948" fmla="*/ 1733663 h 2993922"/>
              <a:gd name="connsiteX2949" fmla="*/ 7328564 w 8938307"/>
              <a:gd name="connsiteY2949" fmla="*/ 1723074 h 2993922"/>
              <a:gd name="connsiteX2950" fmla="*/ 7328564 w 8938307"/>
              <a:gd name="connsiteY2950" fmla="*/ 1712482 h 2993922"/>
              <a:gd name="connsiteX2951" fmla="*/ 7063804 w 8938307"/>
              <a:gd name="connsiteY2951" fmla="*/ 1712482 h 2993922"/>
              <a:gd name="connsiteX2952" fmla="*/ 7053214 w 8938307"/>
              <a:gd name="connsiteY2952" fmla="*/ 1723074 h 2993922"/>
              <a:gd name="connsiteX2953" fmla="*/ 7063804 w 8938307"/>
              <a:gd name="connsiteY2953" fmla="*/ 1723074 h 2993922"/>
              <a:gd name="connsiteX2954" fmla="*/ 7074395 w 8938307"/>
              <a:gd name="connsiteY2954" fmla="*/ 1723074 h 2993922"/>
              <a:gd name="connsiteX2955" fmla="*/ 7063804 w 8938307"/>
              <a:gd name="connsiteY2955" fmla="*/ 1712482 h 2993922"/>
              <a:gd name="connsiteX2956" fmla="*/ 4649190 w 8938307"/>
              <a:gd name="connsiteY2956" fmla="*/ 1712482 h 2993922"/>
              <a:gd name="connsiteX2957" fmla="*/ 4649190 w 8938307"/>
              <a:gd name="connsiteY2957" fmla="*/ 1723074 h 2993922"/>
              <a:gd name="connsiteX2958" fmla="*/ 4659780 w 8938307"/>
              <a:gd name="connsiteY2958" fmla="*/ 1712482 h 2993922"/>
              <a:gd name="connsiteX2959" fmla="*/ 4649190 w 8938307"/>
              <a:gd name="connsiteY2959" fmla="*/ 1712482 h 2993922"/>
              <a:gd name="connsiteX2960" fmla="*/ 3063276 w 8938307"/>
              <a:gd name="connsiteY2960" fmla="*/ 1709173 h 2993922"/>
              <a:gd name="connsiteX2961" fmla="*/ 3102990 w 8938307"/>
              <a:gd name="connsiteY2961" fmla="*/ 1723074 h 2993922"/>
              <a:gd name="connsiteX2962" fmla="*/ 3134762 w 8938307"/>
              <a:gd name="connsiteY2962" fmla="*/ 1723074 h 2993922"/>
              <a:gd name="connsiteX2963" fmla="*/ 3166533 w 8938307"/>
              <a:gd name="connsiteY2963" fmla="*/ 1733663 h 2993922"/>
              <a:gd name="connsiteX2964" fmla="*/ 3155942 w 8938307"/>
              <a:gd name="connsiteY2964" fmla="*/ 1733663 h 2993922"/>
              <a:gd name="connsiteX2965" fmla="*/ 3124171 w 8938307"/>
              <a:gd name="connsiteY2965" fmla="*/ 1744253 h 2993922"/>
              <a:gd name="connsiteX2966" fmla="*/ 3102990 w 8938307"/>
              <a:gd name="connsiteY2966" fmla="*/ 1733663 h 2993922"/>
              <a:gd name="connsiteX2967" fmla="*/ 3071218 w 8938307"/>
              <a:gd name="connsiteY2967" fmla="*/ 1717778 h 2993922"/>
              <a:gd name="connsiteX2968" fmla="*/ 3060629 w 8938307"/>
              <a:gd name="connsiteY2968" fmla="*/ 1712482 h 2993922"/>
              <a:gd name="connsiteX2969" fmla="*/ 3063276 w 8938307"/>
              <a:gd name="connsiteY2969" fmla="*/ 1709173 h 2993922"/>
              <a:gd name="connsiteX2970" fmla="*/ 8917126 w 8938307"/>
              <a:gd name="connsiteY2970" fmla="*/ 1701893 h 2993922"/>
              <a:gd name="connsiteX2971" fmla="*/ 8927716 w 8938307"/>
              <a:gd name="connsiteY2971" fmla="*/ 1701893 h 2993922"/>
              <a:gd name="connsiteX2972" fmla="*/ 8917126 w 8938307"/>
              <a:gd name="connsiteY2972" fmla="*/ 1712482 h 2993922"/>
              <a:gd name="connsiteX2973" fmla="*/ 4405610 w 8938307"/>
              <a:gd name="connsiteY2973" fmla="*/ 1701893 h 2993922"/>
              <a:gd name="connsiteX2974" fmla="*/ 4405610 w 8938307"/>
              <a:gd name="connsiteY2974" fmla="*/ 1712482 h 2993922"/>
              <a:gd name="connsiteX2975" fmla="*/ 4416202 w 8938307"/>
              <a:gd name="connsiteY2975" fmla="*/ 1701893 h 2993922"/>
              <a:gd name="connsiteX2976" fmla="*/ 4405610 w 8938307"/>
              <a:gd name="connsiteY2976" fmla="*/ 1701893 h 2993922"/>
              <a:gd name="connsiteX2977" fmla="*/ 3643100 w 8938307"/>
              <a:gd name="connsiteY2977" fmla="*/ 1701893 h 2993922"/>
              <a:gd name="connsiteX2978" fmla="*/ 3653692 w 8938307"/>
              <a:gd name="connsiteY2978" fmla="*/ 1701893 h 2993922"/>
              <a:gd name="connsiteX2979" fmla="*/ 3653692 w 8938307"/>
              <a:gd name="connsiteY2979" fmla="*/ 1712482 h 2993922"/>
              <a:gd name="connsiteX2980" fmla="*/ 3653692 w 8938307"/>
              <a:gd name="connsiteY2980" fmla="*/ 1723074 h 2993922"/>
              <a:gd name="connsiteX2981" fmla="*/ 3643100 w 8938307"/>
              <a:gd name="connsiteY2981" fmla="*/ 1723074 h 2993922"/>
              <a:gd name="connsiteX2982" fmla="*/ 3643100 w 8938307"/>
              <a:gd name="connsiteY2982" fmla="*/ 1712482 h 2993922"/>
              <a:gd name="connsiteX2983" fmla="*/ 3643100 w 8938307"/>
              <a:gd name="connsiteY2983" fmla="*/ 1701893 h 2993922"/>
              <a:gd name="connsiteX2984" fmla="*/ 2562879 w 8938307"/>
              <a:gd name="connsiteY2984" fmla="*/ 1701893 h 2993922"/>
              <a:gd name="connsiteX2985" fmla="*/ 2615831 w 8938307"/>
              <a:gd name="connsiteY2985" fmla="*/ 1712482 h 2993922"/>
              <a:gd name="connsiteX2986" fmla="*/ 2647602 w 8938307"/>
              <a:gd name="connsiteY2986" fmla="*/ 1717778 h 2993922"/>
              <a:gd name="connsiteX2987" fmla="*/ 2689964 w 8938307"/>
              <a:gd name="connsiteY2987" fmla="*/ 1733663 h 2993922"/>
              <a:gd name="connsiteX2988" fmla="*/ 2774687 w 8938307"/>
              <a:gd name="connsiteY2988" fmla="*/ 1765434 h 2993922"/>
              <a:gd name="connsiteX2989" fmla="*/ 2779984 w 8938307"/>
              <a:gd name="connsiteY2989" fmla="*/ 1770730 h 2993922"/>
              <a:gd name="connsiteX2990" fmla="*/ 2795868 w 8938307"/>
              <a:gd name="connsiteY2990" fmla="*/ 1786615 h 2993922"/>
              <a:gd name="connsiteX2991" fmla="*/ 2827639 w 8938307"/>
              <a:gd name="connsiteY2991" fmla="*/ 1797205 h 2993922"/>
              <a:gd name="connsiteX2992" fmla="*/ 2785278 w 8938307"/>
              <a:gd name="connsiteY2992" fmla="*/ 1786615 h 2993922"/>
              <a:gd name="connsiteX2993" fmla="*/ 2727032 w 8938307"/>
              <a:gd name="connsiteY2993" fmla="*/ 1765434 h 2993922"/>
              <a:gd name="connsiteX2994" fmla="*/ 2674080 w 8938307"/>
              <a:gd name="connsiteY2994" fmla="*/ 1744253 h 2993922"/>
              <a:gd name="connsiteX2995" fmla="*/ 2647602 w 8938307"/>
              <a:gd name="connsiteY2995" fmla="*/ 1733663 h 2993922"/>
              <a:gd name="connsiteX2996" fmla="*/ 2615831 w 8938307"/>
              <a:gd name="connsiteY2996" fmla="*/ 1723074 h 2993922"/>
              <a:gd name="connsiteX2997" fmla="*/ 2605241 w 8938307"/>
              <a:gd name="connsiteY2997" fmla="*/ 1717778 h 2993922"/>
              <a:gd name="connsiteX2998" fmla="*/ 2584060 w 8938307"/>
              <a:gd name="connsiteY2998" fmla="*/ 1712482 h 2993922"/>
              <a:gd name="connsiteX2999" fmla="*/ 2562879 w 8938307"/>
              <a:gd name="connsiteY2999" fmla="*/ 1701893 h 2993922"/>
              <a:gd name="connsiteX3000" fmla="*/ 7009528 w 8938307"/>
              <a:gd name="connsiteY3000" fmla="*/ 1695273 h 2993922"/>
              <a:gd name="connsiteX3001" fmla="*/ 7005558 w 8938307"/>
              <a:gd name="connsiteY3001" fmla="*/ 1696597 h 2993922"/>
              <a:gd name="connsiteX3002" fmla="*/ 6989670 w 8938307"/>
              <a:gd name="connsiteY3002" fmla="*/ 1701893 h 2993922"/>
              <a:gd name="connsiteX3003" fmla="*/ 6989670 w 8938307"/>
              <a:gd name="connsiteY3003" fmla="*/ 1712482 h 2993922"/>
              <a:gd name="connsiteX3004" fmla="*/ 7010852 w 8938307"/>
              <a:gd name="connsiteY3004" fmla="*/ 1712482 h 2993922"/>
              <a:gd name="connsiteX3005" fmla="*/ 7026737 w 8938307"/>
              <a:gd name="connsiteY3005" fmla="*/ 1712482 h 2993922"/>
              <a:gd name="connsiteX3006" fmla="*/ 7032033 w 8938307"/>
              <a:gd name="connsiteY3006" fmla="*/ 1707187 h 2993922"/>
              <a:gd name="connsiteX3007" fmla="*/ 7032033 w 8938307"/>
              <a:gd name="connsiteY3007" fmla="*/ 1701893 h 2993922"/>
              <a:gd name="connsiteX3008" fmla="*/ 7010852 w 8938307"/>
              <a:gd name="connsiteY3008" fmla="*/ 1701893 h 2993922"/>
              <a:gd name="connsiteX3009" fmla="*/ 7009528 w 8938307"/>
              <a:gd name="connsiteY3009" fmla="*/ 1695273 h 2993922"/>
              <a:gd name="connsiteX3010" fmla="*/ 8345244 w 8938307"/>
              <a:gd name="connsiteY3010" fmla="*/ 1691301 h 2993922"/>
              <a:gd name="connsiteX3011" fmla="*/ 8371720 w 8938307"/>
              <a:gd name="connsiteY3011" fmla="*/ 1696597 h 2993922"/>
              <a:gd name="connsiteX3012" fmla="*/ 8392901 w 8938307"/>
              <a:gd name="connsiteY3012" fmla="*/ 1707187 h 2993922"/>
              <a:gd name="connsiteX3013" fmla="*/ 8387606 w 8938307"/>
              <a:gd name="connsiteY3013" fmla="*/ 1723074 h 2993922"/>
              <a:gd name="connsiteX3014" fmla="*/ 8355835 w 8938307"/>
              <a:gd name="connsiteY3014" fmla="*/ 1723074 h 2993922"/>
              <a:gd name="connsiteX3015" fmla="*/ 8377016 w 8938307"/>
              <a:gd name="connsiteY3015" fmla="*/ 1712482 h 2993922"/>
              <a:gd name="connsiteX3016" fmla="*/ 8355835 w 8938307"/>
              <a:gd name="connsiteY3016" fmla="*/ 1701893 h 2993922"/>
              <a:gd name="connsiteX3017" fmla="*/ 7625096 w 8938307"/>
              <a:gd name="connsiteY3017" fmla="*/ 1691301 h 2993922"/>
              <a:gd name="connsiteX3018" fmla="*/ 7614505 w 8938307"/>
              <a:gd name="connsiteY3018" fmla="*/ 1701893 h 2993922"/>
              <a:gd name="connsiteX3019" fmla="*/ 7646278 w 8938307"/>
              <a:gd name="connsiteY3019" fmla="*/ 1691301 h 2993922"/>
              <a:gd name="connsiteX3020" fmla="*/ 4172621 w 8938307"/>
              <a:gd name="connsiteY3020" fmla="*/ 1691301 h 2993922"/>
              <a:gd name="connsiteX3021" fmla="*/ 4162031 w 8938307"/>
              <a:gd name="connsiteY3021" fmla="*/ 1701893 h 2993922"/>
              <a:gd name="connsiteX3022" fmla="*/ 4172621 w 8938307"/>
              <a:gd name="connsiteY3022" fmla="*/ 1723074 h 2993922"/>
              <a:gd name="connsiteX3023" fmla="*/ 4214983 w 8938307"/>
              <a:gd name="connsiteY3023" fmla="*/ 1723074 h 2993922"/>
              <a:gd name="connsiteX3024" fmla="*/ 4193802 w 8938307"/>
              <a:gd name="connsiteY3024" fmla="*/ 1712482 h 2993922"/>
              <a:gd name="connsiteX3025" fmla="*/ 4193802 w 8938307"/>
              <a:gd name="connsiteY3025" fmla="*/ 1701893 h 2993922"/>
              <a:gd name="connsiteX3026" fmla="*/ 4183212 w 8938307"/>
              <a:gd name="connsiteY3026" fmla="*/ 1691301 h 2993922"/>
              <a:gd name="connsiteX3027" fmla="*/ 4172621 w 8938307"/>
              <a:gd name="connsiteY3027" fmla="*/ 1691301 h 2993922"/>
              <a:gd name="connsiteX3028" fmla="*/ 7233251 w 8938307"/>
              <a:gd name="connsiteY3028" fmla="*/ 1680711 h 2993922"/>
              <a:gd name="connsiteX3029" fmla="*/ 7222660 w 8938307"/>
              <a:gd name="connsiteY3029" fmla="*/ 1691301 h 2993922"/>
              <a:gd name="connsiteX3030" fmla="*/ 7286203 w 8938307"/>
              <a:gd name="connsiteY3030" fmla="*/ 1707187 h 2993922"/>
              <a:gd name="connsiteX3031" fmla="*/ 7328564 w 8938307"/>
              <a:gd name="connsiteY3031" fmla="*/ 1701893 h 2993922"/>
              <a:gd name="connsiteX3032" fmla="*/ 7339155 w 8938307"/>
              <a:gd name="connsiteY3032" fmla="*/ 1701893 h 2993922"/>
              <a:gd name="connsiteX3033" fmla="*/ 7328564 w 8938307"/>
              <a:gd name="connsiteY3033" fmla="*/ 1691301 h 2993922"/>
              <a:gd name="connsiteX3034" fmla="*/ 7302088 w 8938307"/>
              <a:gd name="connsiteY3034" fmla="*/ 1696597 h 2993922"/>
              <a:gd name="connsiteX3035" fmla="*/ 7280908 w 8938307"/>
              <a:gd name="connsiteY3035" fmla="*/ 1701893 h 2993922"/>
              <a:gd name="connsiteX3036" fmla="*/ 7275612 w 8938307"/>
              <a:gd name="connsiteY3036" fmla="*/ 1691301 h 2993922"/>
              <a:gd name="connsiteX3037" fmla="*/ 7233251 w 8938307"/>
              <a:gd name="connsiteY3037" fmla="*/ 1680711 h 2993922"/>
              <a:gd name="connsiteX3038" fmla="*/ 4829228 w 8938307"/>
              <a:gd name="connsiteY3038" fmla="*/ 1680711 h 2993922"/>
              <a:gd name="connsiteX3039" fmla="*/ 4829228 w 8938307"/>
              <a:gd name="connsiteY3039" fmla="*/ 1691301 h 2993922"/>
              <a:gd name="connsiteX3040" fmla="*/ 4839818 w 8938307"/>
              <a:gd name="connsiteY3040" fmla="*/ 1680711 h 2993922"/>
              <a:gd name="connsiteX3041" fmla="*/ 4829228 w 8938307"/>
              <a:gd name="connsiteY3041" fmla="*/ 1680711 h 2993922"/>
              <a:gd name="connsiteX3042" fmla="*/ 2986495 w 8938307"/>
              <a:gd name="connsiteY3042" fmla="*/ 1680711 h 2993922"/>
              <a:gd name="connsiteX3043" fmla="*/ 2997086 w 8938307"/>
              <a:gd name="connsiteY3043" fmla="*/ 1691301 h 2993922"/>
              <a:gd name="connsiteX3044" fmla="*/ 2986495 w 8938307"/>
              <a:gd name="connsiteY3044" fmla="*/ 1691301 h 2993922"/>
              <a:gd name="connsiteX3045" fmla="*/ 2975906 w 8938307"/>
              <a:gd name="connsiteY3045" fmla="*/ 1691301 h 2993922"/>
              <a:gd name="connsiteX3046" fmla="*/ 2986495 w 8938307"/>
              <a:gd name="connsiteY3046" fmla="*/ 1680711 h 2993922"/>
              <a:gd name="connsiteX3047" fmla="*/ 4900712 w 8938307"/>
              <a:gd name="connsiteY3047" fmla="*/ 1675416 h 2993922"/>
              <a:gd name="connsiteX3048" fmla="*/ 4892770 w 8938307"/>
              <a:gd name="connsiteY3048" fmla="*/ 1680711 h 2993922"/>
              <a:gd name="connsiteX3049" fmla="*/ 4903360 w 8938307"/>
              <a:gd name="connsiteY3049" fmla="*/ 1680711 h 2993922"/>
              <a:gd name="connsiteX3050" fmla="*/ 4900712 w 8938307"/>
              <a:gd name="connsiteY3050" fmla="*/ 1675416 h 2993922"/>
              <a:gd name="connsiteX3051" fmla="*/ 7175004 w 8938307"/>
              <a:gd name="connsiteY3051" fmla="*/ 1670122 h 2993922"/>
              <a:gd name="connsiteX3052" fmla="*/ 7169708 w 8938307"/>
              <a:gd name="connsiteY3052" fmla="*/ 1675416 h 2993922"/>
              <a:gd name="connsiteX3053" fmla="*/ 7180299 w 8938307"/>
              <a:gd name="connsiteY3053" fmla="*/ 1680711 h 2993922"/>
              <a:gd name="connsiteX3054" fmla="*/ 7175004 w 8938307"/>
              <a:gd name="connsiteY3054" fmla="*/ 1670122 h 2993922"/>
              <a:gd name="connsiteX3055" fmla="*/ 4913950 w 8938307"/>
              <a:gd name="connsiteY3055" fmla="*/ 1670122 h 2993922"/>
              <a:gd name="connsiteX3056" fmla="*/ 4945722 w 8938307"/>
              <a:gd name="connsiteY3056" fmla="*/ 1691301 h 2993922"/>
              <a:gd name="connsiteX3057" fmla="*/ 4956312 w 8938307"/>
              <a:gd name="connsiteY3057" fmla="*/ 1686007 h 2993922"/>
              <a:gd name="connsiteX3058" fmla="*/ 4945722 w 8938307"/>
              <a:gd name="connsiteY3058" fmla="*/ 1680711 h 2993922"/>
              <a:gd name="connsiteX3059" fmla="*/ 4935132 w 8938307"/>
              <a:gd name="connsiteY3059" fmla="*/ 1680711 h 2993922"/>
              <a:gd name="connsiteX3060" fmla="*/ 4924540 w 8938307"/>
              <a:gd name="connsiteY3060" fmla="*/ 1670122 h 2993922"/>
              <a:gd name="connsiteX3061" fmla="*/ 4913950 w 8938307"/>
              <a:gd name="connsiteY3061" fmla="*/ 1670122 h 2993922"/>
              <a:gd name="connsiteX3062" fmla="*/ 8207569 w 8938307"/>
              <a:gd name="connsiteY3062" fmla="*/ 1659530 h 2993922"/>
              <a:gd name="connsiteX3063" fmla="*/ 8260521 w 8938307"/>
              <a:gd name="connsiteY3063" fmla="*/ 1670122 h 2993922"/>
              <a:gd name="connsiteX3064" fmla="*/ 8249931 w 8938307"/>
              <a:gd name="connsiteY3064" fmla="*/ 1680711 h 2993922"/>
              <a:gd name="connsiteX3065" fmla="*/ 8228750 w 8938307"/>
              <a:gd name="connsiteY3065" fmla="*/ 1670122 h 2993922"/>
              <a:gd name="connsiteX3066" fmla="*/ 7836904 w 8938307"/>
              <a:gd name="connsiteY3066" fmla="*/ 1659530 h 2993922"/>
              <a:gd name="connsiteX3067" fmla="*/ 7858085 w 8938307"/>
              <a:gd name="connsiteY3067" fmla="*/ 1659530 h 2993922"/>
              <a:gd name="connsiteX3068" fmla="*/ 7879267 w 8938307"/>
              <a:gd name="connsiteY3068" fmla="*/ 1670122 h 2993922"/>
              <a:gd name="connsiteX3069" fmla="*/ 7900446 w 8938307"/>
              <a:gd name="connsiteY3069" fmla="*/ 1670122 h 2993922"/>
              <a:gd name="connsiteX3070" fmla="*/ 7911038 w 8938307"/>
              <a:gd name="connsiteY3070" fmla="*/ 1680711 h 2993922"/>
              <a:gd name="connsiteX3071" fmla="*/ 7926923 w 8938307"/>
              <a:gd name="connsiteY3071" fmla="*/ 1680711 h 2993922"/>
              <a:gd name="connsiteX3072" fmla="*/ 7953398 w 8938307"/>
              <a:gd name="connsiteY3072" fmla="*/ 1691301 h 2993922"/>
              <a:gd name="connsiteX3073" fmla="*/ 8016942 w 8938307"/>
              <a:gd name="connsiteY3073" fmla="*/ 1712482 h 2993922"/>
              <a:gd name="connsiteX3074" fmla="*/ 8027531 w 8938307"/>
              <a:gd name="connsiteY3074" fmla="*/ 1723074 h 2993922"/>
              <a:gd name="connsiteX3075" fmla="*/ 7995760 w 8938307"/>
              <a:gd name="connsiteY3075" fmla="*/ 1712482 h 2993922"/>
              <a:gd name="connsiteX3076" fmla="*/ 7974579 w 8938307"/>
              <a:gd name="connsiteY3076" fmla="*/ 1707187 h 2993922"/>
              <a:gd name="connsiteX3077" fmla="*/ 7953398 w 8938307"/>
              <a:gd name="connsiteY3077" fmla="*/ 1701893 h 2993922"/>
              <a:gd name="connsiteX3078" fmla="*/ 7868675 w 8938307"/>
              <a:gd name="connsiteY3078" fmla="*/ 1680711 h 2993922"/>
              <a:gd name="connsiteX3079" fmla="*/ 7836904 w 8938307"/>
              <a:gd name="connsiteY3079" fmla="*/ 1659530 h 2993922"/>
              <a:gd name="connsiteX3080" fmla="*/ 7476830 w 8938307"/>
              <a:gd name="connsiteY3080" fmla="*/ 1659530 h 2993922"/>
              <a:gd name="connsiteX3081" fmla="*/ 7519192 w 8938307"/>
              <a:gd name="connsiteY3081" fmla="*/ 1670122 h 2993922"/>
              <a:gd name="connsiteX3082" fmla="*/ 7519192 w 8938307"/>
              <a:gd name="connsiteY3082" fmla="*/ 1659530 h 2993922"/>
              <a:gd name="connsiteX3083" fmla="*/ 7492716 w 8938307"/>
              <a:gd name="connsiteY3083" fmla="*/ 1659530 h 2993922"/>
              <a:gd name="connsiteX3084" fmla="*/ 7483450 w 8938307"/>
              <a:gd name="connsiteY3084" fmla="*/ 1659530 h 2993922"/>
              <a:gd name="connsiteX3085" fmla="*/ 7296793 w 8938307"/>
              <a:gd name="connsiteY3085" fmla="*/ 1659530 h 2993922"/>
              <a:gd name="connsiteX3086" fmla="*/ 7286203 w 8938307"/>
              <a:gd name="connsiteY3086" fmla="*/ 1670122 h 2993922"/>
              <a:gd name="connsiteX3087" fmla="*/ 7302088 w 8938307"/>
              <a:gd name="connsiteY3087" fmla="*/ 1670122 h 2993922"/>
              <a:gd name="connsiteX3088" fmla="*/ 7317974 w 8938307"/>
              <a:gd name="connsiteY3088" fmla="*/ 1664826 h 2993922"/>
              <a:gd name="connsiteX3089" fmla="*/ 7312678 w 8938307"/>
              <a:gd name="connsiteY3089" fmla="*/ 1659530 h 2993922"/>
              <a:gd name="connsiteX3090" fmla="*/ 7296793 w 8938307"/>
              <a:gd name="connsiteY3090" fmla="*/ 1659530 h 2993922"/>
              <a:gd name="connsiteX3091" fmla="*/ 4490334 w 8938307"/>
              <a:gd name="connsiteY3091" fmla="*/ 1659530 h 2993922"/>
              <a:gd name="connsiteX3092" fmla="*/ 4490334 w 8938307"/>
              <a:gd name="connsiteY3092" fmla="*/ 1670122 h 2993922"/>
              <a:gd name="connsiteX3093" fmla="*/ 4500924 w 8938307"/>
              <a:gd name="connsiteY3093" fmla="*/ 1670122 h 2993922"/>
              <a:gd name="connsiteX3094" fmla="*/ 4490334 w 8938307"/>
              <a:gd name="connsiteY3094" fmla="*/ 1659530 h 2993922"/>
              <a:gd name="connsiteX3095" fmla="*/ 3219485 w 8938307"/>
              <a:gd name="connsiteY3095" fmla="*/ 1659530 h 2993922"/>
              <a:gd name="connsiteX3096" fmla="*/ 3219485 w 8938307"/>
              <a:gd name="connsiteY3096" fmla="*/ 1670122 h 2993922"/>
              <a:gd name="connsiteX3097" fmla="*/ 3230075 w 8938307"/>
              <a:gd name="connsiteY3097" fmla="*/ 1670122 h 2993922"/>
              <a:gd name="connsiteX3098" fmla="*/ 4003175 w 8938307"/>
              <a:gd name="connsiteY3098" fmla="*/ 1648940 h 2993922"/>
              <a:gd name="connsiteX3099" fmla="*/ 4024356 w 8938307"/>
              <a:gd name="connsiteY3099" fmla="*/ 1648940 h 2993922"/>
              <a:gd name="connsiteX3100" fmla="*/ 4024356 w 8938307"/>
              <a:gd name="connsiteY3100" fmla="*/ 1659530 h 2993922"/>
              <a:gd name="connsiteX3101" fmla="*/ 4003175 w 8938307"/>
              <a:gd name="connsiteY3101" fmla="*/ 1648940 h 2993922"/>
              <a:gd name="connsiteX3102" fmla="*/ 7512964 w 8938307"/>
              <a:gd name="connsiteY3102" fmla="*/ 1644577 h 2993922"/>
              <a:gd name="connsiteX3103" fmla="*/ 7509924 w 8938307"/>
              <a:gd name="connsiteY3103" fmla="*/ 1647617 h 2993922"/>
              <a:gd name="connsiteX3104" fmla="*/ 7508601 w 8938307"/>
              <a:gd name="connsiteY3104" fmla="*/ 1648940 h 2993922"/>
              <a:gd name="connsiteX3105" fmla="*/ 8030180 w 8938307"/>
              <a:gd name="connsiteY3105" fmla="*/ 1643646 h 2993922"/>
              <a:gd name="connsiteX3106" fmla="*/ 8038123 w 8938307"/>
              <a:gd name="connsiteY3106" fmla="*/ 1648940 h 2993922"/>
              <a:gd name="connsiteX3107" fmla="*/ 8027531 w 8938307"/>
              <a:gd name="connsiteY3107" fmla="*/ 1648940 h 2993922"/>
              <a:gd name="connsiteX3108" fmla="*/ 8030180 w 8938307"/>
              <a:gd name="connsiteY3108" fmla="*/ 1643646 h 2993922"/>
              <a:gd name="connsiteX3109" fmla="*/ 8154617 w 8938307"/>
              <a:gd name="connsiteY3109" fmla="*/ 1638349 h 2993922"/>
              <a:gd name="connsiteX3110" fmla="*/ 8175798 w 8938307"/>
              <a:gd name="connsiteY3110" fmla="*/ 1648940 h 2993922"/>
              <a:gd name="connsiteX3111" fmla="*/ 8154617 w 8938307"/>
              <a:gd name="connsiteY3111" fmla="*/ 1648940 h 2993922"/>
              <a:gd name="connsiteX3112" fmla="*/ 7275612 w 8938307"/>
              <a:gd name="connsiteY3112" fmla="*/ 1638349 h 2993922"/>
              <a:gd name="connsiteX3113" fmla="*/ 7275612 w 8938307"/>
              <a:gd name="connsiteY3113" fmla="*/ 1659530 h 2993922"/>
              <a:gd name="connsiteX3114" fmla="*/ 7296793 w 8938307"/>
              <a:gd name="connsiteY3114" fmla="*/ 1648940 h 2993922"/>
              <a:gd name="connsiteX3115" fmla="*/ 7312678 w 8938307"/>
              <a:gd name="connsiteY3115" fmla="*/ 1654235 h 2993922"/>
              <a:gd name="connsiteX3116" fmla="*/ 7328564 w 8938307"/>
              <a:gd name="connsiteY3116" fmla="*/ 1659530 h 2993922"/>
              <a:gd name="connsiteX3117" fmla="*/ 7317974 w 8938307"/>
              <a:gd name="connsiteY3117" fmla="*/ 1638349 h 2993922"/>
              <a:gd name="connsiteX3118" fmla="*/ 7296793 w 8938307"/>
              <a:gd name="connsiteY3118" fmla="*/ 1638349 h 2993922"/>
              <a:gd name="connsiteX3119" fmla="*/ 2859410 w 8938307"/>
              <a:gd name="connsiteY3119" fmla="*/ 1638349 h 2993922"/>
              <a:gd name="connsiteX3120" fmla="*/ 2870002 w 8938307"/>
              <a:gd name="connsiteY3120" fmla="*/ 1638349 h 2993922"/>
              <a:gd name="connsiteX3121" fmla="*/ 2859410 w 8938307"/>
              <a:gd name="connsiteY3121" fmla="*/ 1648940 h 2993922"/>
              <a:gd name="connsiteX3122" fmla="*/ 7717762 w 8938307"/>
              <a:gd name="connsiteY3122" fmla="*/ 1633055 h 2993922"/>
              <a:gd name="connsiteX3123" fmla="*/ 7720409 w 8938307"/>
              <a:gd name="connsiteY3123" fmla="*/ 1638349 h 2993922"/>
              <a:gd name="connsiteX3124" fmla="*/ 7725704 w 8938307"/>
              <a:gd name="connsiteY3124" fmla="*/ 1638349 h 2993922"/>
              <a:gd name="connsiteX3125" fmla="*/ 7741590 w 8938307"/>
              <a:gd name="connsiteY3125" fmla="*/ 1638349 h 2993922"/>
              <a:gd name="connsiteX3126" fmla="*/ 7762772 w 8938307"/>
              <a:gd name="connsiteY3126" fmla="*/ 1648940 h 2993922"/>
              <a:gd name="connsiteX3127" fmla="*/ 7741590 w 8938307"/>
              <a:gd name="connsiteY3127" fmla="*/ 1648940 h 2993922"/>
              <a:gd name="connsiteX3128" fmla="*/ 7709820 w 8938307"/>
              <a:gd name="connsiteY3128" fmla="*/ 1638349 h 2993922"/>
              <a:gd name="connsiteX3129" fmla="*/ 7717762 w 8938307"/>
              <a:gd name="connsiteY3129" fmla="*/ 1633055 h 2993922"/>
              <a:gd name="connsiteX3130" fmla="*/ 7634362 w 8938307"/>
              <a:gd name="connsiteY3130" fmla="*/ 1630406 h 2993922"/>
              <a:gd name="connsiteX3131" fmla="*/ 7625096 w 8938307"/>
              <a:gd name="connsiteY3131" fmla="*/ 1633055 h 2993922"/>
              <a:gd name="connsiteX3132" fmla="*/ 7625096 w 8938307"/>
              <a:gd name="connsiteY3132" fmla="*/ 1648940 h 2993922"/>
              <a:gd name="connsiteX3133" fmla="*/ 7646278 w 8938307"/>
              <a:gd name="connsiteY3133" fmla="*/ 1638349 h 2993922"/>
              <a:gd name="connsiteX3134" fmla="*/ 7640982 w 8938307"/>
              <a:gd name="connsiteY3134" fmla="*/ 1633055 h 2993922"/>
              <a:gd name="connsiteX3135" fmla="*/ 7634362 w 8938307"/>
              <a:gd name="connsiteY3135" fmla="*/ 1630406 h 2993922"/>
              <a:gd name="connsiteX3136" fmla="*/ 7762772 w 8938307"/>
              <a:gd name="connsiteY3136" fmla="*/ 1627759 h 2993922"/>
              <a:gd name="connsiteX3137" fmla="*/ 7773361 w 8938307"/>
              <a:gd name="connsiteY3137" fmla="*/ 1627759 h 2993922"/>
              <a:gd name="connsiteX3138" fmla="*/ 7789248 w 8938307"/>
              <a:gd name="connsiteY3138" fmla="*/ 1633055 h 2993922"/>
              <a:gd name="connsiteX3139" fmla="*/ 7810428 w 8938307"/>
              <a:gd name="connsiteY3139" fmla="*/ 1638349 h 2993922"/>
              <a:gd name="connsiteX3140" fmla="*/ 7826313 w 8938307"/>
              <a:gd name="connsiteY3140" fmla="*/ 1648940 h 2993922"/>
              <a:gd name="connsiteX3141" fmla="*/ 7830285 w 8938307"/>
              <a:gd name="connsiteY3141" fmla="*/ 1648940 h 2993922"/>
              <a:gd name="connsiteX3142" fmla="*/ 7831609 w 8938307"/>
              <a:gd name="connsiteY3142" fmla="*/ 1648940 h 2993922"/>
              <a:gd name="connsiteX3143" fmla="*/ 7836904 w 8938307"/>
              <a:gd name="connsiteY3143" fmla="*/ 1648940 h 2993922"/>
              <a:gd name="connsiteX3144" fmla="*/ 7826313 w 8938307"/>
              <a:gd name="connsiteY3144" fmla="*/ 1659530 h 2993922"/>
              <a:gd name="connsiteX3145" fmla="*/ 7805134 w 8938307"/>
              <a:gd name="connsiteY3145" fmla="*/ 1648940 h 2993922"/>
              <a:gd name="connsiteX3146" fmla="*/ 7794542 w 8938307"/>
              <a:gd name="connsiteY3146" fmla="*/ 1648940 h 2993922"/>
              <a:gd name="connsiteX3147" fmla="*/ 7794542 w 8938307"/>
              <a:gd name="connsiteY3147" fmla="*/ 1638349 h 2993922"/>
              <a:gd name="connsiteX3148" fmla="*/ 7783952 w 8938307"/>
              <a:gd name="connsiteY3148" fmla="*/ 1638349 h 2993922"/>
              <a:gd name="connsiteX3149" fmla="*/ 7768067 w 8938307"/>
              <a:gd name="connsiteY3149" fmla="*/ 1638349 h 2993922"/>
              <a:gd name="connsiteX3150" fmla="*/ 7762772 w 8938307"/>
              <a:gd name="connsiteY3150" fmla="*/ 1627759 h 2993922"/>
              <a:gd name="connsiteX3151" fmla="*/ 7582734 w 8938307"/>
              <a:gd name="connsiteY3151" fmla="*/ 1617170 h 2993922"/>
              <a:gd name="connsiteX3152" fmla="*/ 7582734 w 8938307"/>
              <a:gd name="connsiteY3152" fmla="*/ 1627759 h 2993922"/>
              <a:gd name="connsiteX3153" fmla="*/ 7593326 w 8938307"/>
              <a:gd name="connsiteY3153" fmla="*/ 1633055 h 2993922"/>
              <a:gd name="connsiteX3154" fmla="*/ 7593326 w 8938307"/>
              <a:gd name="connsiteY3154" fmla="*/ 1638349 h 2993922"/>
              <a:gd name="connsiteX3155" fmla="*/ 7603915 w 8938307"/>
              <a:gd name="connsiteY3155" fmla="*/ 1638349 h 2993922"/>
              <a:gd name="connsiteX3156" fmla="*/ 2774687 w 8938307"/>
              <a:gd name="connsiteY3156" fmla="*/ 1617170 h 2993922"/>
              <a:gd name="connsiteX3157" fmla="*/ 2774687 w 8938307"/>
              <a:gd name="connsiteY3157" fmla="*/ 1627759 h 2993922"/>
              <a:gd name="connsiteX3158" fmla="*/ 2769392 w 8938307"/>
              <a:gd name="connsiteY3158" fmla="*/ 1633055 h 2993922"/>
              <a:gd name="connsiteX3159" fmla="*/ 2764097 w 8938307"/>
              <a:gd name="connsiteY3159" fmla="*/ 1622464 h 2993922"/>
              <a:gd name="connsiteX3160" fmla="*/ 2774687 w 8938307"/>
              <a:gd name="connsiteY3160" fmla="*/ 1617170 h 2993922"/>
              <a:gd name="connsiteX3161" fmla="*/ 8022237 w 8938307"/>
              <a:gd name="connsiteY3161" fmla="*/ 1606578 h 2993922"/>
              <a:gd name="connsiteX3162" fmla="*/ 8027531 w 8938307"/>
              <a:gd name="connsiteY3162" fmla="*/ 1606578 h 2993922"/>
              <a:gd name="connsiteX3163" fmla="*/ 8038123 w 8938307"/>
              <a:gd name="connsiteY3163" fmla="*/ 1606578 h 2993922"/>
              <a:gd name="connsiteX3164" fmla="*/ 8080483 w 8938307"/>
              <a:gd name="connsiteY3164" fmla="*/ 1617170 h 2993922"/>
              <a:gd name="connsiteX3165" fmla="*/ 8112254 w 8938307"/>
              <a:gd name="connsiteY3165" fmla="*/ 1638349 h 2993922"/>
              <a:gd name="connsiteX3166" fmla="*/ 8101664 w 8938307"/>
              <a:gd name="connsiteY3166" fmla="*/ 1638349 h 2993922"/>
              <a:gd name="connsiteX3167" fmla="*/ 7529782 w 8938307"/>
              <a:gd name="connsiteY3167" fmla="*/ 1606578 h 2993922"/>
              <a:gd name="connsiteX3168" fmla="*/ 7529782 w 8938307"/>
              <a:gd name="connsiteY3168" fmla="*/ 1617170 h 2993922"/>
              <a:gd name="connsiteX3169" fmla="*/ 7540374 w 8938307"/>
              <a:gd name="connsiteY3169" fmla="*/ 1606578 h 2993922"/>
              <a:gd name="connsiteX3170" fmla="*/ 3145351 w 8938307"/>
              <a:gd name="connsiteY3170" fmla="*/ 1606578 h 2993922"/>
              <a:gd name="connsiteX3171" fmla="*/ 3166533 w 8938307"/>
              <a:gd name="connsiteY3171" fmla="*/ 1606578 h 2993922"/>
              <a:gd name="connsiteX3172" fmla="*/ 3166533 w 8938307"/>
              <a:gd name="connsiteY3172" fmla="*/ 1617170 h 2993922"/>
              <a:gd name="connsiteX3173" fmla="*/ 3145351 w 8938307"/>
              <a:gd name="connsiteY3173" fmla="*/ 1606578 h 2993922"/>
              <a:gd name="connsiteX3174" fmla="*/ 8610004 w 8938307"/>
              <a:gd name="connsiteY3174" fmla="*/ 1595988 h 2993922"/>
              <a:gd name="connsiteX3175" fmla="*/ 8620595 w 8938307"/>
              <a:gd name="connsiteY3175" fmla="*/ 1595988 h 2993922"/>
              <a:gd name="connsiteX3176" fmla="*/ 8641775 w 8938307"/>
              <a:gd name="connsiteY3176" fmla="*/ 1595988 h 2993922"/>
              <a:gd name="connsiteX3177" fmla="*/ 8652366 w 8938307"/>
              <a:gd name="connsiteY3177" fmla="*/ 1595988 h 2993922"/>
              <a:gd name="connsiteX3178" fmla="*/ 8657660 w 8938307"/>
              <a:gd name="connsiteY3178" fmla="*/ 1601283 h 2993922"/>
              <a:gd name="connsiteX3179" fmla="*/ 8673545 w 8938307"/>
              <a:gd name="connsiteY3179" fmla="*/ 1606578 h 2993922"/>
              <a:gd name="connsiteX3180" fmla="*/ 8710613 w 8938307"/>
              <a:gd name="connsiteY3180" fmla="*/ 1617170 h 2993922"/>
              <a:gd name="connsiteX3181" fmla="*/ 8758270 w 8938307"/>
              <a:gd name="connsiteY3181" fmla="*/ 1638349 h 2993922"/>
              <a:gd name="connsiteX3182" fmla="*/ 8774155 w 8938307"/>
              <a:gd name="connsiteY3182" fmla="*/ 1638349 h 2993922"/>
              <a:gd name="connsiteX3183" fmla="*/ 8784747 w 8938307"/>
              <a:gd name="connsiteY3183" fmla="*/ 1638349 h 2993922"/>
              <a:gd name="connsiteX3184" fmla="*/ 8795336 w 8938307"/>
              <a:gd name="connsiteY3184" fmla="*/ 1643645 h 2993922"/>
              <a:gd name="connsiteX3185" fmla="*/ 8800632 w 8938307"/>
              <a:gd name="connsiteY3185" fmla="*/ 1648940 h 2993922"/>
              <a:gd name="connsiteX3186" fmla="*/ 8821812 w 8938307"/>
              <a:gd name="connsiteY3186" fmla="*/ 1670122 h 2993922"/>
              <a:gd name="connsiteX3187" fmla="*/ 8842993 w 8938307"/>
              <a:gd name="connsiteY3187" fmla="*/ 1680711 h 2993922"/>
              <a:gd name="connsiteX3188" fmla="*/ 8800632 w 8938307"/>
              <a:gd name="connsiteY3188" fmla="*/ 1680711 h 2993922"/>
              <a:gd name="connsiteX3189" fmla="*/ 8768861 w 8938307"/>
              <a:gd name="connsiteY3189" fmla="*/ 1659530 h 2993922"/>
              <a:gd name="connsiteX3190" fmla="*/ 8747679 w 8938307"/>
              <a:gd name="connsiteY3190" fmla="*/ 1654235 h 2993922"/>
              <a:gd name="connsiteX3191" fmla="*/ 8737089 w 8938307"/>
              <a:gd name="connsiteY3191" fmla="*/ 1648940 h 2993922"/>
              <a:gd name="connsiteX3192" fmla="*/ 8721203 w 8938307"/>
              <a:gd name="connsiteY3192" fmla="*/ 1643645 h 2993922"/>
              <a:gd name="connsiteX3193" fmla="*/ 8705318 w 8938307"/>
              <a:gd name="connsiteY3193" fmla="*/ 1638349 h 2993922"/>
              <a:gd name="connsiteX3194" fmla="*/ 8694728 w 8938307"/>
              <a:gd name="connsiteY3194" fmla="*/ 1627759 h 2993922"/>
              <a:gd name="connsiteX3195" fmla="*/ 8689432 w 8938307"/>
              <a:gd name="connsiteY3195" fmla="*/ 1622464 h 2993922"/>
              <a:gd name="connsiteX3196" fmla="*/ 8678843 w 8938307"/>
              <a:gd name="connsiteY3196" fmla="*/ 1617170 h 2993922"/>
              <a:gd name="connsiteX3197" fmla="*/ 8662957 w 8938307"/>
              <a:gd name="connsiteY3197" fmla="*/ 1617170 h 2993922"/>
              <a:gd name="connsiteX3198" fmla="*/ 8641775 w 8938307"/>
              <a:gd name="connsiteY3198" fmla="*/ 1617170 h 2993922"/>
              <a:gd name="connsiteX3199" fmla="*/ 8620595 w 8938307"/>
              <a:gd name="connsiteY3199" fmla="*/ 1611874 h 2993922"/>
              <a:gd name="connsiteX3200" fmla="*/ 8610004 w 8938307"/>
              <a:gd name="connsiteY3200" fmla="*/ 1595988 h 2993922"/>
              <a:gd name="connsiteX3201" fmla="*/ 7900446 w 8938307"/>
              <a:gd name="connsiteY3201" fmla="*/ 1595988 h 2993922"/>
              <a:gd name="connsiteX3202" fmla="*/ 7911038 w 8938307"/>
              <a:gd name="connsiteY3202" fmla="*/ 1595988 h 2993922"/>
              <a:gd name="connsiteX3203" fmla="*/ 7911038 w 8938307"/>
              <a:gd name="connsiteY3203" fmla="*/ 1606578 h 2993922"/>
              <a:gd name="connsiteX3204" fmla="*/ 7900446 w 8938307"/>
              <a:gd name="connsiteY3204" fmla="*/ 1595988 h 2993922"/>
              <a:gd name="connsiteX3205" fmla="*/ 7720409 w 8938307"/>
              <a:gd name="connsiteY3205" fmla="*/ 1595988 h 2993922"/>
              <a:gd name="connsiteX3206" fmla="*/ 7731000 w 8938307"/>
              <a:gd name="connsiteY3206" fmla="*/ 1601283 h 2993922"/>
              <a:gd name="connsiteX3207" fmla="*/ 7731000 w 8938307"/>
              <a:gd name="connsiteY3207" fmla="*/ 1617170 h 2993922"/>
              <a:gd name="connsiteX3208" fmla="*/ 7731000 w 8938307"/>
              <a:gd name="connsiteY3208" fmla="*/ 1627759 h 2993922"/>
              <a:gd name="connsiteX3209" fmla="*/ 7720409 w 8938307"/>
              <a:gd name="connsiteY3209" fmla="*/ 1622464 h 2993922"/>
              <a:gd name="connsiteX3210" fmla="*/ 7709820 w 8938307"/>
              <a:gd name="connsiteY3210" fmla="*/ 1606578 h 2993922"/>
              <a:gd name="connsiteX3211" fmla="*/ 3463064 w 8938307"/>
              <a:gd name="connsiteY3211" fmla="*/ 1595988 h 2993922"/>
              <a:gd name="connsiteX3212" fmla="*/ 3484244 w 8938307"/>
              <a:gd name="connsiteY3212" fmla="*/ 1606578 h 2993922"/>
              <a:gd name="connsiteX3213" fmla="*/ 3494834 w 8938307"/>
              <a:gd name="connsiteY3213" fmla="*/ 1606578 h 2993922"/>
              <a:gd name="connsiteX3214" fmla="*/ 3505426 w 8938307"/>
              <a:gd name="connsiteY3214" fmla="*/ 1617170 h 2993922"/>
              <a:gd name="connsiteX3215" fmla="*/ 3547788 w 8938307"/>
              <a:gd name="connsiteY3215" fmla="*/ 1638349 h 2993922"/>
              <a:gd name="connsiteX3216" fmla="*/ 3621920 w 8938307"/>
              <a:gd name="connsiteY3216" fmla="*/ 1659530 h 2993922"/>
              <a:gd name="connsiteX3217" fmla="*/ 3643100 w 8938307"/>
              <a:gd name="connsiteY3217" fmla="*/ 1664826 h 2993922"/>
              <a:gd name="connsiteX3218" fmla="*/ 3664282 w 8938307"/>
              <a:gd name="connsiteY3218" fmla="*/ 1670122 h 2993922"/>
              <a:gd name="connsiteX3219" fmla="*/ 3738415 w 8938307"/>
              <a:gd name="connsiteY3219" fmla="*/ 1701893 h 2993922"/>
              <a:gd name="connsiteX3220" fmla="*/ 3717234 w 8938307"/>
              <a:gd name="connsiteY3220" fmla="*/ 1701893 h 2993922"/>
              <a:gd name="connsiteX3221" fmla="*/ 3664282 w 8938307"/>
              <a:gd name="connsiteY3221" fmla="*/ 1691301 h 2993922"/>
              <a:gd name="connsiteX3222" fmla="*/ 3611330 w 8938307"/>
              <a:gd name="connsiteY3222" fmla="*/ 1670122 h 2993922"/>
              <a:gd name="connsiteX3223" fmla="*/ 3595444 w 8938307"/>
              <a:gd name="connsiteY3223" fmla="*/ 1664826 h 2993922"/>
              <a:gd name="connsiteX3224" fmla="*/ 3568968 w 8938307"/>
              <a:gd name="connsiteY3224" fmla="*/ 1664826 h 2993922"/>
              <a:gd name="connsiteX3225" fmla="*/ 3531901 w 8938307"/>
              <a:gd name="connsiteY3225" fmla="*/ 1648940 h 2993922"/>
              <a:gd name="connsiteX3226" fmla="*/ 3505426 w 8938307"/>
              <a:gd name="connsiteY3226" fmla="*/ 1638349 h 2993922"/>
              <a:gd name="connsiteX3227" fmla="*/ 3489540 w 8938307"/>
              <a:gd name="connsiteY3227" fmla="*/ 1638349 h 2993922"/>
              <a:gd name="connsiteX3228" fmla="*/ 3473655 w 8938307"/>
              <a:gd name="connsiteY3228" fmla="*/ 1627759 h 2993922"/>
              <a:gd name="connsiteX3229" fmla="*/ 3463064 w 8938307"/>
              <a:gd name="connsiteY3229" fmla="*/ 1595988 h 2993922"/>
              <a:gd name="connsiteX3230" fmla="*/ 2732326 w 8938307"/>
              <a:gd name="connsiteY3230" fmla="*/ 1595988 h 2993922"/>
              <a:gd name="connsiteX3231" fmla="*/ 2753506 w 8938307"/>
              <a:gd name="connsiteY3231" fmla="*/ 1606578 h 2993922"/>
              <a:gd name="connsiteX3232" fmla="*/ 2748211 w 8938307"/>
              <a:gd name="connsiteY3232" fmla="*/ 1606578 h 2993922"/>
              <a:gd name="connsiteX3233" fmla="*/ 2732326 w 8938307"/>
              <a:gd name="connsiteY3233" fmla="*/ 1606578 h 2993922"/>
              <a:gd name="connsiteX3234" fmla="*/ 7402697 w 8938307"/>
              <a:gd name="connsiteY3234" fmla="*/ 1585397 h 2993922"/>
              <a:gd name="connsiteX3235" fmla="*/ 7370926 w 8938307"/>
              <a:gd name="connsiteY3235" fmla="*/ 1595988 h 2993922"/>
              <a:gd name="connsiteX3236" fmla="*/ 7360336 w 8938307"/>
              <a:gd name="connsiteY3236" fmla="*/ 1595988 h 2993922"/>
              <a:gd name="connsiteX3237" fmla="*/ 7349745 w 8938307"/>
              <a:gd name="connsiteY3237" fmla="*/ 1606578 h 2993922"/>
              <a:gd name="connsiteX3238" fmla="*/ 7360336 w 8938307"/>
              <a:gd name="connsiteY3238" fmla="*/ 1606578 h 2993922"/>
              <a:gd name="connsiteX3239" fmla="*/ 7370926 w 8938307"/>
              <a:gd name="connsiteY3239" fmla="*/ 1606578 h 2993922"/>
              <a:gd name="connsiteX3240" fmla="*/ 7392107 w 8938307"/>
              <a:gd name="connsiteY3240" fmla="*/ 1606578 h 2993922"/>
              <a:gd name="connsiteX3241" fmla="*/ 7402697 w 8938307"/>
              <a:gd name="connsiteY3241" fmla="*/ 1617170 h 2993922"/>
              <a:gd name="connsiteX3242" fmla="*/ 7402697 w 8938307"/>
              <a:gd name="connsiteY3242" fmla="*/ 1595988 h 2993922"/>
              <a:gd name="connsiteX3243" fmla="*/ 3929042 w 8938307"/>
              <a:gd name="connsiteY3243" fmla="*/ 1574807 h 2993922"/>
              <a:gd name="connsiteX3244" fmla="*/ 3934338 w 8938307"/>
              <a:gd name="connsiteY3244" fmla="*/ 1580103 h 2993922"/>
              <a:gd name="connsiteX3245" fmla="*/ 3939633 w 8938307"/>
              <a:gd name="connsiteY3245" fmla="*/ 1585397 h 2993922"/>
              <a:gd name="connsiteX3246" fmla="*/ 3939633 w 8938307"/>
              <a:gd name="connsiteY3246" fmla="*/ 1574807 h 2993922"/>
              <a:gd name="connsiteX3247" fmla="*/ 8547785 w 8938307"/>
              <a:gd name="connsiteY3247" fmla="*/ 1568188 h 2993922"/>
              <a:gd name="connsiteX3248" fmla="*/ 8551756 w 8938307"/>
              <a:gd name="connsiteY3248" fmla="*/ 1569512 h 2993922"/>
              <a:gd name="connsiteX3249" fmla="*/ 8567641 w 8938307"/>
              <a:gd name="connsiteY3249" fmla="*/ 1574807 h 2993922"/>
              <a:gd name="connsiteX3250" fmla="*/ 8578233 w 8938307"/>
              <a:gd name="connsiteY3250" fmla="*/ 1585397 h 2993922"/>
              <a:gd name="connsiteX3251" fmla="*/ 8557053 w 8938307"/>
              <a:gd name="connsiteY3251" fmla="*/ 1585397 h 2993922"/>
              <a:gd name="connsiteX3252" fmla="*/ 8546462 w 8938307"/>
              <a:gd name="connsiteY3252" fmla="*/ 1574807 h 2993922"/>
              <a:gd name="connsiteX3253" fmla="*/ 8547785 w 8938307"/>
              <a:gd name="connsiteY3253" fmla="*/ 1568188 h 2993922"/>
              <a:gd name="connsiteX3254" fmla="*/ 7455649 w 8938307"/>
              <a:gd name="connsiteY3254" fmla="*/ 1564218 h 2993922"/>
              <a:gd name="connsiteX3255" fmla="*/ 7445059 w 8938307"/>
              <a:gd name="connsiteY3255" fmla="*/ 1574807 h 2993922"/>
              <a:gd name="connsiteX3256" fmla="*/ 7445059 w 8938307"/>
              <a:gd name="connsiteY3256" fmla="*/ 1585397 h 2993922"/>
              <a:gd name="connsiteX3257" fmla="*/ 7476830 w 8938307"/>
              <a:gd name="connsiteY3257" fmla="*/ 1574807 h 2993922"/>
              <a:gd name="connsiteX3258" fmla="*/ 7455649 w 8938307"/>
              <a:gd name="connsiteY3258" fmla="*/ 1564218 h 2993922"/>
              <a:gd name="connsiteX3259" fmla="*/ 2933543 w 8938307"/>
              <a:gd name="connsiteY3259" fmla="*/ 1564218 h 2993922"/>
              <a:gd name="connsiteX3260" fmla="*/ 2954724 w 8938307"/>
              <a:gd name="connsiteY3260" fmla="*/ 1564218 h 2993922"/>
              <a:gd name="connsiteX3261" fmla="*/ 2986495 w 8938307"/>
              <a:gd name="connsiteY3261" fmla="*/ 1580103 h 2993922"/>
              <a:gd name="connsiteX3262" fmla="*/ 3007676 w 8938307"/>
              <a:gd name="connsiteY3262" fmla="*/ 1585397 h 2993922"/>
              <a:gd name="connsiteX3263" fmla="*/ 3050039 w 8938307"/>
              <a:gd name="connsiteY3263" fmla="*/ 1606578 h 2993922"/>
              <a:gd name="connsiteX3264" fmla="*/ 3060629 w 8938307"/>
              <a:gd name="connsiteY3264" fmla="*/ 1606578 h 2993922"/>
              <a:gd name="connsiteX3265" fmla="*/ 3113581 w 8938307"/>
              <a:gd name="connsiteY3265" fmla="*/ 1617170 h 2993922"/>
              <a:gd name="connsiteX3266" fmla="*/ 3171829 w 8938307"/>
              <a:gd name="connsiteY3266" fmla="*/ 1638349 h 2993922"/>
              <a:gd name="connsiteX3267" fmla="*/ 3208895 w 8938307"/>
              <a:gd name="connsiteY3267" fmla="*/ 1648940 h 2993922"/>
              <a:gd name="connsiteX3268" fmla="*/ 3251255 w 8938307"/>
              <a:gd name="connsiteY3268" fmla="*/ 1659530 h 2993922"/>
              <a:gd name="connsiteX3269" fmla="*/ 3261847 w 8938307"/>
              <a:gd name="connsiteY3269" fmla="*/ 1659530 h 2993922"/>
              <a:gd name="connsiteX3270" fmla="*/ 3272437 w 8938307"/>
              <a:gd name="connsiteY3270" fmla="*/ 1659530 h 2993922"/>
              <a:gd name="connsiteX3271" fmla="*/ 3283027 w 8938307"/>
              <a:gd name="connsiteY3271" fmla="*/ 1659530 h 2993922"/>
              <a:gd name="connsiteX3272" fmla="*/ 3304208 w 8938307"/>
              <a:gd name="connsiteY3272" fmla="*/ 1670122 h 2993922"/>
              <a:gd name="connsiteX3273" fmla="*/ 3357160 w 8938307"/>
              <a:gd name="connsiteY3273" fmla="*/ 1691301 h 2993922"/>
              <a:gd name="connsiteX3274" fmla="*/ 3367751 w 8938307"/>
              <a:gd name="connsiteY3274" fmla="*/ 1701893 h 2993922"/>
              <a:gd name="connsiteX3275" fmla="*/ 3373046 w 8938307"/>
              <a:gd name="connsiteY3275" fmla="*/ 1712482 h 2993922"/>
              <a:gd name="connsiteX3276" fmla="*/ 3378341 w 8938307"/>
              <a:gd name="connsiteY3276" fmla="*/ 1701893 h 2993922"/>
              <a:gd name="connsiteX3277" fmla="*/ 3399522 w 8938307"/>
              <a:gd name="connsiteY3277" fmla="*/ 1701893 h 2993922"/>
              <a:gd name="connsiteX3278" fmla="*/ 3404817 w 8938307"/>
              <a:gd name="connsiteY3278" fmla="*/ 1707187 h 2993922"/>
              <a:gd name="connsiteX3279" fmla="*/ 3415408 w 8938307"/>
              <a:gd name="connsiteY3279" fmla="*/ 1707187 h 2993922"/>
              <a:gd name="connsiteX3280" fmla="*/ 3431293 w 8938307"/>
              <a:gd name="connsiteY3280" fmla="*/ 1712482 h 2993922"/>
              <a:gd name="connsiteX3281" fmla="*/ 3463064 w 8938307"/>
              <a:gd name="connsiteY3281" fmla="*/ 1723074 h 2993922"/>
              <a:gd name="connsiteX3282" fmla="*/ 3568968 w 8938307"/>
              <a:gd name="connsiteY3282" fmla="*/ 1754845 h 2993922"/>
              <a:gd name="connsiteX3283" fmla="*/ 3595444 w 8938307"/>
              <a:gd name="connsiteY3283" fmla="*/ 1765434 h 2993922"/>
              <a:gd name="connsiteX3284" fmla="*/ 3632511 w 8938307"/>
              <a:gd name="connsiteY3284" fmla="*/ 1765434 h 2993922"/>
              <a:gd name="connsiteX3285" fmla="*/ 3643100 w 8938307"/>
              <a:gd name="connsiteY3285" fmla="*/ 1770730 h 2993922"/>
              <a:gd name="connsiteX3286" fmla="*/ 3653692 w 8938307"/>
              <a:gd name="connsiteY3286" fmla="*/ 1765434 h 2993922"/>
              <a:gd name="connsiteX3287" fmla="*/ 3664282 w 8938307"/>
              <a:gd name="connsiteY3287" fmla="*/ 1754845 h 2993922"/>
              <a:gd name="connsiteX3288" fmla="*/ 3680167 w 8938307"/>
              <a:gd name="connsiteY3288" fmla="*/ 1760140 h 2993922"/>
              <a:gd name="connsiteX3289" fmla="*/ 3706644 w 8938307"/>
              <a:gd name="connsiteY3289" fmla="*/ 1776026 h 2993922"/>
              <a:gd name="connsiteX3290" fmla="*/ 3717234 w 8938307"/>
              <a:gd name="connsiteY3290" fmla="*/ 1786615 h 2993922"/>
              <a:gd name="connsiteX3291" fmla="*/ 3701348 w 8938307"/>
              <a:gd name="connsiteY3291" fmla="*/ 1786615 h 2993922"/>
              <a:gd name="connsiteX3292" fmla="*/ 3696052 w 8938307"/>
              <a:gd name="connsiteY3292" fmla="*/ 1786615 h 2993922"/>
              <a:gd name="connsiteX3293" fmla="*/ 3696052 w 8938307"/>
              <a:gd name="connsiteY3293" fmla="*/ 1797205 h 2993922"/>
              <a:gd name="connsiteX3294" fmla="*/ 3706644 w 8938307"/>
              <a:gd name="connsiteY3294" fmla="*/ 1797205 h 2993922"/>
              <a:gd name="connsiteX3295" fmla="*/ 3717234 w 8938307"/>
              <a:gd name="connsiteY3295" fmla="*/ 1797205 h 2993922"/>
              <a:gd name="connsiteX3296" fmla="*/ 3738415 w 8938307"/>
              <a:gd name="connsiteY3296" fmla="*/ 1807797 h 2993922"/>
              <a:gd name="connsiteX3297" fmla="*/ 3791367 w 8938307"/>
              <a:gd name="connsiteY3297" fmla="*/ 1828978 h 2993922"/>
              <a:gd name="connsiteX3298" fmla="*/ 3844319 w 8938307"/>
              <a:gd name="connsiteY3298" fmla="*/ 1850157 h 2993922"/>
              <a:gd name="connsiteX3299" fmla="*/ 3854908 w 8938307"/>
              <a:gd name="connsiteY3299" fmla="*/ 1850157 h 2993922"/>
              <a:gd name="connsiteX3300" fmla="*/ 3865500 w 8938307"/>
              <a:gd name="connsiteY3300" fmla="*/ 1860749 h 2993922"/>
              <a:gd name="connsiteX3301" fmla="*/ 3876090 w 8938307"/>
              <a:gd name="connsiteY3301" fmla="*/ 1860749 h 2993922"/>
              <a:gd name="connsiteX3302" fmla="*/ 3907860 w 8938307"/>
              <a:gd name="connsiteY3302" fmla="*/ 1860749 h 2993922"/>
              <a:gd name="connsiteX3303" fmla="*/ 3971404 w 8938307"/>
              <a:gd name="connsiteY3303" fmla="*/ 1871338 h 2993922"/>
              <a:gd name="connsiteX3304" fmla="*/ 4003175 w 8938307"/>
              <a:gd name="connsiteY3304" fmla="*/ 1871338 h 2993922"/>
              <a:gd name="connsiteX3305" fmla="*/ 4024356 w 8938307"/>
              <a:gd name="connsiteY3305" fmla="*/ 1881930 h 2993922"/>
              <a:gd name="connsiteX3306" fmla="*/ 4040242 w 8938307"/>
              <a:gd name="connsiteY3306" fmla="*/ 1887224 h 2993922"/>
              <a:gd name="connsiteX3307" fmla="*/ 4056127 w 8938307"/>
              <a:gd name="connsiteY3307" fmla="*/ 1892520 h 2993922"/>
              <a:gd name="connsiteX3308" fmla="*/ 4077308 w 8938307"/>
              <a:gd name="connsiteY3308" fmla="*/ 1881930 h 2993922"/>
              <a:gd name="connsiteX3309" fmla="*/ 4056127 w 8938307"/>
              <a:gd name="connsiteY3309" fmla="*/ 1871338 h 2993922"/>
              <a:gd name="connsiteX3310" fmla="*/ 4077308 w 8938307"/>
              <a:gd name="connsiteY3310" fmla="*/ 1871338 h 2993922"/>
              <a:gd name="connsiteX3311" fmla="*/ 4109079 w 8938307"/>
              <a:gd name="connsiteY3311" fmla="*/ 1881930 h 2993922"/>
              <a:gd name="connsiteX3312" fmla="*/ 4098489 w 8938307"/>
              <a:gd name="connsiteY3312" fmla="*/ 1881930 h 2993922"/>
              <a:gd name="connsiteX3313" fmla="*/ 4087898 w 8938307"/>
              <a:gd name="connsiteY3313" fmla="*/ 1892520 h 2993922"/>
              <a:gd name="connsiteX3314" fmla="*/ 4098489 w 8938307"/>
              <a:gd name="connsiteY3314" fmla="*/ 1903111 h 2993922"/>
              <a:gd name="connsiteX3315" fmla="*/ 4109079 w 8938307"/>
              <a:gd name="connsiteY3315" fmla="*/ 1913701 h 2993922"/>
              <a:gd name="connsiteX3316" fmla="*/ 4119669 w 8938307"/>
              <a:gd name="connsiteY3316" fmla="*/ 1924290 h 2993922"/>
              <a:gd name="connsiteX3317" fmla="*/ 4151441 w 8938307"/>
              <a:gd name="connsiteY3317" fmla="*/ 1934882 h 2993922"/>
              <a:gd name="connsiteX3318" fmla="*/ 4204393 w 8938307"/>
              <a:gd name="connsiteY3318" fmla="*/ 1934882 h 2993922"/>
              <a:gd name="connsiteX3319" fmla="*/ 4241460 w 8938307"/>
              <a:gd name="connsiteY3319" fmla="*/ 1940176 h 2993922"/>
              <a:gd name="connsiteX3320" fmla="*/ 4257345 w 8938307"/>
              <a:gd name="connsiteY3320" fmla="*/ 1956063 h 2993922"/>
              <a:gd name="connsiteX3321" fmla="*/ 4289116 w 8938307"/>
              <a:gd name="connsiteY3321" fmla="*/ 1956063 h 2993922"/>
              <a:gd name="connsiteX3322" fmla="*/ 4278526 w 8938307"/>
              <a:gd name="connsiteY3322" fmla="*/ 1945472 h 2993922"/>
              <a:gd name="connsiteX3323" fmla="*/ 4289116 w 8938307"/>
              <a:gd name="connsiteY3323" fmla="*/ 1945472 h 2993922"/>
              <a:gd name="connsiteX3324" fmla="*/ 4299706 w 8938307"/>
              <a:gd name="connsiteY3324" fmla="*/ 1945472 h 2993922"/>
              <a:gd name="connsiteX3325" fmla="*/ 4305002 w 8938307"/>
              <a:gd name="connsiteY3325" fmla="*/ 1940176 h 2993922"/>
              <a:gd name="connsiteX3326" fmla="*/ 4320887 w 8938307"/>
              <a:gd name="connsiteY3326" fmla="*/ 1945472 h 2993922"/>
              <a:gd name="connsiteX3327" fmla="*/ 4352658 w 8938307"/>
              <a:gd name="connsiteY3327" fmla="*/ 1966653 h 2993922"/>
              <a:gd name="connsiteX3328" fmla="*/ 4373839 w 8938307"/>
              <a:gd name="connsiteY3328" fmla="*/ 1966653 h 2993922"/>
              <a:gd name="connsiteX3329" fmla="*/ 4395020 w 8938307"/>
              <a:gd name="connsiteY3329" fmla="*/ 1966653 h 2993922"/>
              <a:gd name="connsiteX3330" fmla="*/ 4416202 w 8938307"/>
              <a:gd name="connsiteY3330" fmla="*/ 1977242 h 2993922"/>
              <a:gd name="connsiteX3331" fmla="*/ 4395020 w 8938307"/>
              <a:gd name="connsiteY3331" fmla="*/ 1982538 h 2993922"/>
              <a:gd name="connsiteX3332" fmla="*/ 4363249 w 8938307"/>
              <a:gd name="connsiteY3332" fmla="*/ 1977242 h 2993922"/>
              <a:gd name="connsiteX3333" fmla="*/ 4320887 w 8938307"/>
              <a:gd name="connsiteY3333" fmla="*/ 1966653 h 2993922"/>
              <a:gd name="connsiteX3334" fmla="*/ 4289116 w 8938307"/>
              <a:gd name="connsiteY3334" fmla="*/ 1977242 h 2993922"/>
              <a:gd name="connsiteX3335" fmla="*/ 4267935 w 8938307"/>
              <a:gd name="connsiteY3335" fmla="*/ 1977242 h 2993922"/>
              <a:gd name="connsiteX3336" fmla="*/ 4257345 w 8938307"/>
              <a:gd name="connsiteY3336" fmla="*/ 1966653 h 2993922"/>
              <a:gd name="connsiteX3337" fmla="*/ 4278526 w 8938307"/>
              <a:gd name="connsiteY3337" fmla="*/ 1998424 h 2993922"/>
              <a:gd name="connsiteX3338" fmla="*/ 4299706 w 8938307"/>
              <a:gd name="connsiteY3338" fmla="*/ 2009015 h 2993922"/>
              <a:gd name="connsiteX3339" fmla="*/ 4342068 w 8938307"/>
              <a:gd name="connsiteY3339" fmla="*/ 2009015 h 2993922"/>
              <a:gd name="connsiteX3340" fmla="*/ 4342068 w 8938307"/>
              <a:gd name="connsiteY3340" fmla="*/ 1998424 h 2993922"/>
              <a:gd name="connsiteX3341" fmla="*/ 4405610 w 8938307"/>
              <a:gd name="connsiteY3341" fmla="*/ 2030194 h 2993922"/>
              <a:gd name="connsiteX3342" fmla="*/ 4437382 w 8938307"/>
              <a:gd name="connsiteY3342" fmla="*/ 2035490 h 2993922"/>
              <a:gd name="connsiteX3343" fmla="*/ 4458562 w 8938307"/>
              <a:gd name="connsiteY3343" fmla="*/ 2030194 h 2993922"/>
              <a:gd name="connsiteX3344" fmla="*/ 4500924 w 8938307"/>
              <a:gd name="connsiteY3344" fmla="*/ 2040786 h 2993922"/>
              <a:gd name="connsiteX3345" fmla="*/ 4522106 w 8938307"/>
              <a:gd name="connsiteY3345" fmla="*/ 2040786 h 2993922"/>
              <a:gd name="connsiteX3346" fmla="*/ 4490334 w 8938307"/>
              <a:gd name="connsiteY3346" fmla="*/ 2019605 h 2993922"/>
              <a:gd name="connsiteX3347" fmla="*/ 4469154 w 8938307"/>
              <a:gd name="connsiteY3347" fmla="*/ 2014309 h 2993922"/>
              <a:gd name="connsiteX3348" fmla="*/ 4490334 w 8938307"/>
              <a:gd name="connsiteY3348" fmla="*/ 2014309 h 2993922"/>
              <a:gd name="connsiteX3349" fmla="*/ 4500924 w 8938307"/>
              <a:gd name="connsiteY3349" fmla="*/ 2009015 h 2993922"/>
              <a:gd name="connsiteX3350" fmla="*/ 4511514 w 8938307"/>
              <a:gd name="connsiteY3350" fmla="*/ 1998424 h 2993922"/>
              <a:gd name="connsiteX3351" fmla="*/ 4522106 w 8938307"/>
              <a:gd name="connsiteY3351" fmla="*/ 2009015 h 2993922"/>
              <a:gd name="connsiteX3352" fmla="*/ 4522106 w 8938307"/>
              <a:gd name="connsiteY3352" fmla="*/ 2019605 h 2993922"/>
              <a:gd name="connsiteX3353" fmla="*/ 4543286 w 8938307"/>
              <a:gd name="connsiteY3353" fmla="*/ 2030194 h 2993922"/>
              <a:gd name="connsiteX3354" fmla="*/ 4548580 w 8938307"/>
              <a:gd name="connsiteY3354" fmla="*/ 2040786 h 2993922"/>
              <a:gd name="connsiteX3355" fmla="*/ 4553876 w 8938307"/>
              <a:gd name="connsiteY3355" fmla="*/ 2040786 h 2993922"/>
              <a:gd name="connsiteX3356" fmla="*/ 4559172 w 8938307"/>
              <a:gd name="connsiteY3356" fmla="*/ 2046080 h 2993922"/>
              <a:gd name="connsiteX3357" fmla="*/ 4564468 w 8938307"/>
              <a:gd name="connsiteY3357" fmla="*/ 2051376 h 2993922"/>
              <a:gd name="connsiteX3358" fmla="*/ 4532695 w 8938307"/>
              <a:gd name="connsiteY3358" fmla="*/ 2051376 h 2993922"/>
              <a:gd name="connsiteX3359" fmla="*/ 4522106 w 8938307"/>
              <a:gd name="connsiteY3359" fmla="*/ 2061967 h 2993922"/>
              <a:gd name="connsiteX3360" fmla="*/ 4522106 w 8938307"/>
              <a:gd name="connsiteY3360" fmla="*/ 2072557 h 2993922"/>
              <a:gd name="connsiteX3361" fmla="*/ 4532695 w 8938307"/>
              <a:gd name="connsiteY3361" fmla="*/ 2083146 h 2993922"/>
              <a:gd name="connsiteX3362" fmla="*/ 4564468 w 8938307"/>
              <a:gd name="connsiteY3362" fmla="*/ 2093738 h 2993922"/>
              <a:gd name="connsiteX3363" fmla="*/ 4606828 w 8938307"/>
              <a:gd name="connsiteY3363" fmla="*/ 2093738 h 2993922"/>
              <a:gd name="connsiteX3364" fmla="*/ 4596238 w 8938307"/>
              <a:gd name="connsiteY3364" fmla="*/ 2083146 h 2993922"/>
              <a:gd name="connsiteX3365" fmla="*/ 4606828 w 8938307"/>
              <a:gd name="connsiteY3365" fmla="*/ 2083146 h 2993922"/>
              <a:gd name="connsiteX3366" fmla="*/ 4606828 w 8938307"/>
              <a:gd name="connsiteY3366" fmla="*/ 2104328 h 2993922"/>
              <a:gd name="connsiteX3367" fmla="*/ 4617420 w 8938307"/>
              <a:gd name="connsiteY3367" fmla="*/ 2114919 h 2993922"/>
              <a:gd name="connsiteX3368" fmla="*/ 4637592 w 8938307"/>
              <a:gd name="connsiteY3368" fmla="*/ 2113910 h 2993922"/>
              <a:gd name="connsiteX3369" fmla="*/ 4628010 w 8938307"/>
              <a:gd name="connsiteY3369" fmla="*/ 2104328 h 2993922"/>
              <a:gd name="connsiteX3370" fmla="*/ 4649190 w 8938307"/>
              <a:gd name="connsiteY3370" fmla="*/ 2104328 h 2993922"/>
              <a:gd name="connsiteX3371" fmla="*/ 4639715 w 8938307"/>
              <a:gd name="connsiteY3371" fmla="*/ 2113805 h 2993922"/>
              <a:gd name="connsiteX3372" fmla="*/ 4643895 w 8938307"/>
              <a:gd name="connsiteY3372" fmla="*/ 2113594 h 2993922"/>
              <a:gd name="connsiteX3373" fmla="*/ 4659780 w 8938307"/>
              <a:gd name="connsiteY3373" fmla="*/ 2109623 h 2993922"/>
              <a:gd name="connsiteX3374" fmla="*/ 4680962 w 8938307"/>
              <a:gd name="connsiteY3374" fmla="*/ 2114919 h 2993922"/>
              <a:gd name="connsiteX3375" fmla="*/ 4702142 w 8938307"/>
              <a:gd name="connsiteY3375" fmla="*/ 2125509 h 2993922"/>
              <a:gd name="connsiteX3376" fmla="*/ 4733914 w 8938307"/>
              <a:gd name="connsiteY3376" fmla="*/ 2146690 h 2993922"/>
              <a:gd name="connsiteX3377" fmla="*/ 4765684 w 8938307"/>
              <a:gd name="connsiteY3377" fmla="*/ 2157280 h 2993922"/>
              <a:gd name="connsiteX3378" fmla="*/ 4818636 w 8938307"/>
              <a:gd name="connsiteY3378" fmla="*/ 2162575 h 2993922"/>
              <a:gd name="connsiteX3379" fmla="*/ 4850408 w 8938307"/>
              <a:gd name="connsiteY3379" fmla="*/ 2167871 h 2993922"/>
              <a:gd name="connsiteX3380" fmla="*/ 4850408 w 8938307"/>
              <a:gd name="connsiteY3380" fmla="*/ 2189051 h 2993922"/>
              <a:gd name="connsiteX3381" fmla="*/ 4839818 w 8938307"/>
              <a:gd name="connsiteY3381" fmla="*/ 2183756 h 2993922"/>
              <a:gd name="connsiteX3382" fmla="*/ 4818636 w 8938307"/>
              <a:gd name="connsiteY3382" fmla="*/ 2178461 h 2993922"/>
              <a:gd name="connsiteX3383" fmla="*/ 4776276 w 8938307"/>
              <a:gd name="connsiteY3383" fmla="*/ 2167871 h 2993922"/>
              <a:gd name="connsiteX3384" fmla="*/ 4680962 w 8938307"/>
              <a:gd name="connsiteY3384" fmla="*/ 2146690 h 2993922"/>
              <a:gd name="connsiteX3385" fmla="*/ 4659780 w 8938307"/>
              <a:gd name="connsiteY3385" fmla="*/ 2141394 h 2993922"/>
              <a:gd name="connsiteX3386" fmla="*/ 4649190 w 8938307"/>
              <a:gd name="connsiteY3386" fmla="*/ 2136099 h 2993922"/>
              <a:gd name="connsiteX3387" fmla="*/ 4601532 w 8938307"/>
              <a:gd name="connsiteY3387" fmla="*/ 2125509 h 2993922"/>
              <a:gd name="connsiteX3388" fmla="*/ 4506220 w 8938307"/>
              <a:gd name="connsiteY3388" fmla="*/ 2104328 h 2993922"/>
              <a:gd name="connsiteX3389" fmla="*/ 4447972 w 8938307"/>
              <a:gd name="connsiteY3389" fmla="*/ 2083146 h 2993922"/>
              <a:gd name="connsiteX3390" fmla="*/ 4405610 w 8938307"/>
              <a:gd name="connsiteY3390" fmla="*/ 2072557 h 2993922"/>
              <a:gd name="connsiteX3391" fmla="*/ 4384430 w 8938307"/>
              <a:gd name="connsiteY3391" fmla="*/ 2061967 h 2993922"/>
              <a:gd name="connsiteX3392" fmla="*/ 4352658 w 8938307"/>
              <a:gd name="connsiteY3392" fmla="*/ 2051376 h 2993922"/>
              <a:gd name="connsiteX3393" fmla="*/ 4326182 w 8938307"/>
              <a:gd name="connsiteY3393" fmla="*/ 2046080 h 2993922"/>
              <a:gd name="connsiteX3394" fmla="*/ 4289116 w 8938307"/>
              <a:gd name="connsiteY3394" fmla="*/ 2035490 h 2993922"/>
              <a:gd name="connsiteX3395" fmla="*/ 4241460 w 8938307"/>
              <a:gd name="connsiteY3395" fmla="*/ 2019605 h 2993922"/>
              <a:gd name="connsiteX3396" fmla="*/ 4199098 w 8938307"/>
              <a:gd name="connsiteY3396" fmla="*/ 2003719 h 2993922"/>
              <a:gd name="connsiteX3397" fmla="*/ 4172621 w 8938307"/>
              <a:gd name="connsiteY3397" fmla="*/ 1993128 h 2993922"/>
              <a:gd name="connsiteX3398" fmla="*/ 4151441 w 8938307"/>
              <a:gd name="connsiteY3398" fmla="*/ 1982538 h 2993922"/>
              <a:gd name="connsiteX3399" fmla="*/ 4119669 w 8938307"/>
              <a:gd name="connsiteY3399" fmla="*/ 1977242 h 2993922"/>
              <a:gd name="connsiteX3400" fmla="*/ 4077308 w 8938307"/>
              <a:gd name="connsiteY3400" fmla="*/ 1961357 h 2993922"/>
              <a:gd name="connsiteX3401" fmla="*/ 4056127 w 8938307"/>
              <a:gd name="connsiteY3401" fmla="*/ 1956063 h 2993922"/>
              <a:gd name="connsiteX3402" fmla="*/ 3981994 w 8938307"/>
              <a:gd name="connsiteY3402" fmla="*/ 1940176 h 2993922"/>
              <a:gd name="connsiteX3403" fmla="*/ 3939633 w 8938307"/>
              <a:gd name="connsiteY3403" fmla="*/ 1924290 h 2993922"/>
              <a:gd name="connsiteX3404" fmla="*/ 3865500 w 8938307"/>
              <a:gd name="connsiteY3404" fmla="*/ 1892520 h 2993922"/>
              <a:gd name="connsiteX3405" fmla="*/ 3854908 w 8938307"/>
              <a:gd name="connsiteY3405" fmla="*/ 1881930 h 2993922"/>
              <a:gd name="connsiteX3406" fmla="*/ 3833728 w 8938307"/>
              <a:gd name="connsiteY3406" fmla="*/ 1876634 h 2993922"/>
              <a:gd name="connsiteX3407" fmla="*/ 3812548 w 8938307"/>
              <a:gd name="connsiteY3407" fmla="*/ 1871338 h 2993922"/>
              <a:gd name="connsiteX3408" fmla="*/ 3727824 w 8938307"/>
              <a:gd name="connsiteY3408" fmla="*/ 1850157 h 2993922"/>
              <a:gd name="connsiteX3409" fmla="*/ 3637805 w 8938307"/>
              <a:gd name="connsiteY3409" fmla="*/ 1823682 h 2993922"/>
              <a:gd name="connsiteX3410" fmla="*/ 3568968 w 8938307"/>
              <a:gd name="connsiteY3410" fmla="*/ 1797205 h 2993922"/>
              <a:gd name="connsiteX3411" fmla="*/ 3537196 w 8938307"/>
              <a:gd name="connsiteY3411" fmla="*/ 1786615 h 2993922"/>
              <a:gd name="connsiteX3412" fmla="*/ 3494834 w 8938307"/>
              <a:gd name="connsiteY3412" fmla="*/ 1776026 h 2993922"/>
              <a:gd name="connsiteX3413" fmla="*/ 3452474 w 8938307"/>
              <a:gd name="connsiteY3413" fmla="*/ 1765434 h 2993922"/>
              <a:gd name="connsiteX3414" fmla="*/ 3388931 w 8938307"/>
              <a:gd name="connsiteY3414" fmla="*/ 1744253 h 2993922"/>
              <a:gd name="connsiteX3415" fmla="*/ 3346570 w 8938307"/>
              <a:gd name="connsiteY3415" fmla="*/ 1733663 h 2993922"/>
              <a:gd name="connsiteX3416" fmla="*/ 3314799 w 8938307"/>
              <a:gd name="connsiteY3416" fmla="*/ 1723074 h 2993922"/>
              <a:gd name="connsiteX3417" fmla="*/ 3261847 w 8938307"/>
              <a:gd name="connsiteY3417" fmla="*/ 1701893 h 2993922"/>
              <a:gd name="connsiteX3418" fmla="*/ 3193008 w 8938307"/>
              <a:gd name="connsiteY3418" fmla="*/ 1680711 h 2993922"/>
              <a:gd name="connsiteX3419" fmla="*/ 3113581 w 8938307"/>
              <a:gd name="connsiteY3419" fmla="*/ 1648940 h 2993922"/>
              <a:gd name="connsiteX3420" fmla="*/ 3081810 w 8938307"/>
              <a:gd name="connsiteY3420" fmla="*/ 1638349 h 2993922"/>
              <a:gd name="connsiteX3421" fmla="*/ 3081810 w 8938307"/>
              <a:gd name="connsiteY3421" fmla="*/ 1627759 h 2993922"/>
              <a:gd name="connsiteX3422" fmla="*/ 3039447 w 8938307"/>
              <a:gd name="connsiteY3422" fmla="*/ 1617170 h 2993922"/>
              <a:gd name="connsiteX3423" fmla="*/ 3018266 w 8938307"/>
              <a:gd name="connsiteY3423" fmla="*/ 1617170 h 2993922"/>
              <a:gd name="connsiteX3424" fmla="*/ 2986495 w 8938307"/>
              <a:gd name="connsiteY3424" fmla="*/ 1617170 h 2993922"/>
              <a:gd name="connsiteX3425" fmla="*/ 2944134 w 8938307"/>
              <a:gd name="connsiteY3425" fmla="*/ 1601283 h 2993922"/>
              <a:gd name="connsiteX3426" fmla="*/ 2933543 w 8938307"/>
              <a:gd name="connsiteY3426" fmla="*/ 1585397 h 2993922"/>
              <a:gd name="connsiteX3427" fmla="*/ 2868489 w 8938307"/>
              <a:gd name="connsiteY3427" fmla="*/ 1562705 h 2993922"/>
              <a:gd name="connsiteX3428" fmla="*/ 2880591 w 8938307"/>
              <a:gd name="connsiteY3428" fmla="*/ 1564218 h 2993922"/>
              <a:gd name="connsiteX3429" fmla="*/ 2870002 w 8938307"/>
              <a:gd name="connsiteY3429" fmla="*/ 1564218 h 2993922"/>
              <a:gd name="connsiteX3430" fmla="*/ 7423878 w 8938307"/>
              <a:gd name="connsiteY3430" fmla="*/ 1553626 h 2993922"/>
              <a:gd name="connsiteX3431" fmla="*/ 7423878 w 8938307"/>
              <a:gd name="connsiteY3431" fmla="*/ 1564218 h 2993922"/>
              <a:gd name="connsiteX3432" fmla="*/ 7423878 w 8938307"/>
              <a:gd name="connsiteY3432" fmla="*/ 1574807 h 2993922"/>
              <a:gd name="connsiteX3433" fmla="*/ 7434468 w 8938307"/>
              <a:gd name="connsiteY3433" fmla="*/ 1574807 h 2993922"/>
              <a:gd name="connsiteX3434" fmla="*/ 7434468 w 8938307"/>
              <a:gd name="connsiteY3434" fmla="*/ 1564218 h 2993922"/>
              <a:gd name="connsiteX3435" fmla="*/ 7349745 w 8938307"/>
              <a:gd name="connsiteY3435" fmla="*/ 1553626 h 2993922"/>
              <a:gd name="connsiteX3436" fmla="*/ 7349745 w 8938307"/>
              <a:gd name="connsiteY3436" fmla="*/ 1564218 h 2993922"/>
              <a:gd name="connsiteX3437" fmla="*/ 7328564 w 8938307"/>
              <a:gd name="connsiteY3437" fmla="*/ 1574807 h 2993922"/>
              <a:gd name="connsiteX3438" fmla="*/ 7317974 w 8938307"/>
              <a:gd name="connsiteY3438" fmla="*/ 1580103 h 2993922"/>
              <a:gd name="connsiteX3439" fmla="*/ 7302088 w 8938307"/>
              <a:gd name="connsiteY3439" fmla="*/ 1585397 h 2993922"/>
              <a:gd name="connsiteX3440" fmla="*/ 7286203 w 8938307"/>
              <a:gd name="connsiteY3440" fmla="*/ 1580103 h 2993922"/>
              <a:gd name="connsiteX3441" fmla="*/ 7270318 w 8938307"/>
              <a:gd name="connsiteY3441" fmla="*/ 1574807 h 2993922"/>
              <a:gd name="connsiteX3442" fmla="*/ 7254432 w 8938307"/>
              <a:gd name="connsiteY3442" fmla="*/ 1564218 h 2993922"/>
              <a:gd name="connsiteX3443" fmla="*/ 7254432 w 8938307"/>
              <a:gd name="connsiteY3443" fmla="*/ 1574807 h 2993922"/>
              <a:gd name="connsiteX3444" fmla="*/ 7265022 w 8938307"/>
              <a:gd name="connsiteY3444" fmla="*/ 1585397 h 2993922"/>
              <a:gd name="connsiteX3445" fmla="*/ 7302088 w 8938307"/>
              <a:gd name="connsiteY3445" fmla="*/ 1595988 h 2993922"/>
              <a:gd name="connsiteX3446" fmla="*/ 7323270 w 8938307"/>
              <a:gd name="connsiteY3446" fmla="*/ 1590693 h 2993922"/>
              <a:gd name="connsiteX3447" fmla="*/ 7339155 w 8938307"/>
              <a:gd name="connsiteY3447" fmla="*/ 1585397 h 2993922"/>
              <a:gd name="connsiteX3448" fmla="*/ 7360336 w 8938307"/>
              <a:gd name="connsiteY3448" fmla="*/ 1564218 h 2993922"/>
              <a:gd name="connsiteX3449" fmla="*/ 7349745 w 8938307"/>
              <a:gd name="connsiteY3449" fmla="*/ 1553626 h 2993922"/>
              <a:gd name="connsiteX3450" fmla="*/ 7286203 w 8938307"/>
              <a:gd name="connsiteY3450" fmla="*/ 1553626 h 2993922"/>
              <a:gd name="connsiteX3451" fmla="*/ 7275612 w 8938307"/>
              <a:gd name="connsiteY3451" fmla="*/ 1564218 h 2993922"/>
              <a:gd name="connsiteX3452" fmla="*/ 7286203 w 8938307"/>
              <a:gd name="connsiteY3452" fmla="*/ 1564218 h 2993922"/>
              <a:gd name="connsiteX3453" fmla="*/ 7296793 w 8938307"/>
              <a:gd name="connsiteY3453" fmla="*/ 1564218 h 2993922"/>
              <a:gd name="connsiteX3454" fmla="*/ 3791367 w 8938307"/>
              <a:gd name="connsiteY3454" fmla="*/ 1553626 h 2993922"/>
              <a:gd name="connsiteX3455" fmla="*/ 3801956 w 8938307"/>
              <a:gd name="connsiteY3455" fmla="*/ 1564218 h 2993922"/>
              <a:gd name="connsiteX3456" fmla="*/ 3823138 w 8938307"/>
              <a:gd name="connsiteY3456" fmla="*/ 1553626 h 2993922"/>
              <a:gd name="connsiteX3457" fmla="*/ 2562879 w 8938307"/>
              <a:gd name="connsiteY3457" fmla="*/ 1553626 h 2993922"/>
              <a:gd name="connsiteX3458" fmla="*/ 2658193 w 8938307"/>
              <a:gd name="connsiteY3458" fmla="*/ 1574807 h 2993922"/>
              <a:gd name="connsiteX3459" fmla="*/ 2637012 w 8938307"/>
              <a:gd name="connsiteY3459" fmla="*/ 1574807 h 2993922"/>
              <a:gd name="connsiteX3460" fmla="*/ 2605241 w 8938307"/>
              <a:gd name="connsiteY3460" fmla="*/ 1564218 h 2993922"/>
              <a:gd name="connsiteX3461" fmla="*/ 7468888 w 8938307"/>
              <a:gd name="connsiteY3461" fmla="*/ 1547007 h 2993922"/>
              <a:gd name="connsiteX3462" fmla="*/ 7466240 w 8938307"/>
              <a:gd name="connsiteY3462" fmla="*/ 1548331 h 2993922"/>
              <a:gd name="connsiteX3463" fmla="*/ 7466240 w 8938307"/>
              <a:gd name="connsiteY3463" fmla="*/ 1564218 h 2993922"/>
              <a:gd name="connsiteX3464" fmla="*/ 7476830 w 8938307"/>
              <a:gd name="connsiteY3464" fmla="*/ 1564218 h 2993922"/>
              <a:gd name="connsiteX3465" fmla="*/ 7476830 w 8938307"/>
              <a:gd name="connsiteY3465" fmla="*/ 1553626 h 2993922"/>
              <a:gd name="connsiteX3466" fmla="*/ 7468888 w 8938307"/>
              <a:gd name="connsiteY3466" fmla="*/ 1547007 h 2993922"/>
              <a:gd name="connsiteX3467" fmla="*/ 7392107 w 8938307"/>
              <a:gd name="connsiteY3467" fmla="*/ 1543036 h 2993922"/>
              <a:gd name="connsiteX3468" fmla="*/ 7392107 w 8938307"/>
              <a:gd name="connsiteY3468" fmla="*/ 1553626 h 2993922"/>
              <a:gd name="connsiteX3469" fmla="*/ 7402697 w 8938307"/>
              <a:gd name="connsiteY3469" fmla="*/ 1548331 h 2993922"/>
              <a:gd name="connsiteX3470" fmla="*/ 7392107 w 8938307"/>
              <a:gd name="connsiteY3470" fmla="*/ 1543036 h 2993922"/>
              <a:gd name="connsiteX3471" fmla="*/ 2933543 w 8938307"/>
              <a:gd name="connsiteY3471" fmla="*/ 1543036 h 2993922"/>
              <a:gd name="connsiteX3472" fmla="*/ 2944134 w 8938307"/>
              <a:gd name="connsiteY3472" fmla="*/ 1543036 h 2993922"/>
              <a:gd name="connsiteX3473" fmla="*/ 2965314 w 8938307"/>
              <a:gd name="connsiteY3473" fmla="*/ 1553626 h 2993922"/>
              <a:gd name="connsiteX3474" fmla="*/ 2266347 w 8938307"/>
              <a:gd name="connsiteY3474" fmla="*/ 1543036 h 2993922"/>
              <a:gd name="connsiteX3475" fmla="*/ 2298119 w 8938307"/>
              <a:gd name="connsiteY3475" fmla="*/ 1543036 h 2993922"/>
              <a:gd name="connsiteX3476" fmla="*/ 2319299 w 8938307"/>
              <a:gd name="connsiteY3476" fmla="*/ 1553626 h 2993922"/>
              <a:gd name="connsiteX3477" fmla="*/ 2335186 w 8938307"/>
              <a:gd name="connsiteY3477" fmla="*/ 1558922 h 2993922"/>
              <a:gd name="connsiteX3478" fmla="*/ 2345776 w 8938307"/>
              <a:gd name="connsiteY3478" fmla="*/ 1564218 h 2993922"/>
              <a:gd name="connsiteX3479" fmla="*/ 2356365 w 8938307"/>
              <a:gd name="connsiteY3479" fmla="*/ 1564218 h 2993922"/>
              <a:gd name="connsiteX3480" fmla="*/ 2372252 w 8938307"/>
              <a:gd name="connsiteY3480" fmla="*/ 1574807 h 2993922"/>
              <a:gd name="connsiteX3481" fmla="*/ 2425203 w 8938307"/>
              <a:gd name="connsiteY3481" fmla="*/ 1590693 h 2993922"/>
              <a:gd name="connsiteX3482" fmla="*/ 2467566 w 8938307"/>
              <a:gd name="connsiteY3482" fmla="*/ 1595988 h 2993922"/>
              <a:gd name="connsiteX3483" fmla="*/ 2520518 w 8938307"/>
              <a:gd name="connsiteY3483" fmla="*/ 1606578 h 2993922"/>
              <a:gd name="connsiteX3484" fmla="*/ 2562879 w 8938307"/>
              <a:gd name="connsiteY3484" fmla="*/ 1617170 h 2993922"/>
              <a:gd name="connsiteX3485" fmla="*/ 2562879 w 8938307"/>
              <a:gd name="connsiteY3485" fmla="*/ 1627759 h 2993922"/>
              <a:gd name="connsiteX3486" fmla="*/ 2594650 w 8938307"/>
              <a:gd name="connsiteY3486" fmla="*/ 1648940 h 2993922"/>
              <a:gd name="connsiteX3487" fmla="*/ 2637012 w 8938307"/>
              <a:gd name="connsiteY3487" fmla="*/ 1670122 h 2993922"/>
              <a:gd name="connsiteX3488" fmla="*/ 2674080 w 8938307"/>
              <a:gd name="connsiteY3488" fmla="*/ 1691301 h 2993922"/>
              <a:gd name="connsiteX3489" fmla="*/ 2684669 w 8938307"/>
              <a:gd name="connsiteY3489" fmla="*/ 1701893 h 2993922"/>
              <a:gd name="connsiteX3490" fmla="*/ 2705851 w 8938307"/>
              <a:gd name="connsiteY3490" fmla="*/ 1707187 h 2993922"/>
              <a:gd name="connsiteX3491" fmla="*/ 2721735 w 8938307"/>
              <a:gd name="connsiteY3491" fmla="*/ 1712482 h 2993922"/>
              <a:gd name="connsiteX3492" fmla="*/ 2721735 w 8938307"/>
              <a:gd name="connsiteY3492" fmla="*/ 1723074 h 2993922"/>
              <a:gd name="connsiteX3493" fmla="*/ 2700554 w 8938307"/>
              <a:gd name="connsiteY3493" fmla="*/ 1712482 h 2993922"/>
              <a:gd name="connsiteX3494" fmla="*/ 2668783 w 8938307"/>
              <a:gd name="connsiteY3494" fmla="*/ 1707187 h 2993922"/>
              <a:gd name="connsiteX3495" fmla="*/ 2647602 w 8938307"/>
              <a:gd name="connsiteY3495" fmla="*/ 1696597 h 2993922"/>
              <a:gd name="connsiteX3496" fmla="*/ 2637012 w 8938307"/>
              <a:gd name="connsiteY3496" fmla="*/ 1691301 h 2993922"/>
              <a:gd name="connsiteX3497" fmla="*/ 2621125 w 8938307"/>
              <a:gd name="connsiteY3497" fmla="*/ 1686007 h 2993922"/>
              <a:gd name="connsiteX3498" fmla="*/ 2615831 w 8938307"/>
              <a:gd name="connsiteY3498" fmla="*/ 1680711 h 2993922"/>
              <a:gd name="connsiteX3499" fmla="*/ 2584060 w 8938307"/>
              <a:gd name="connsiteY3499" fmla="*/ 1659530 h 2993922"/>
              <a:gd name="connsiteX3500" fmla="*/ 2573470 w 8938307"/>
              <a:gd name="connsiteY3500" fmla="*/ 1648940 h 2993922"/>
              <a:gd name="connsiteX3501" fmla="*/ 2552289 w 8938307"/>
              <a:gd name="connsiteY3501" fmla="*/ 1643645 h 2993922"/>
              <a:gd name="connsiteX3502" fmla="*/ 2536402 w 8938307"/>
              <a:gd name="connsiteY3502" fmla="*/ 1648940 h 2993922"/>
              <a:gd name="connsiteX3503" fmla="*/ 2520518 w 8938307"/>
              <a:gd name="connsiteY3503" fmla="*/ 1648940 h 2993922"/>
              <a:gd name="connsiteX3504" fmla="*/ 2467566 w 8938307"/>
              <a:gd name="connsiteY3504" fmla="*/ 1627759 h 2993922"/>
              <a:gd name="connsiteX3505" fmla="*/ 2435794 w 8938307"/>
              <a:gd name="connsiteY3505" fmla="*/ 1606578 h 2993922"/>
              <a:gd name="connsiteX3506" fmla="*/ 2414614 w 8938307"/>
              <a:gd name="connsiteY3506" fmla="*/ 1595988 h 2993922"/>
              <a:gd name="connsiteX3507" fmla="*/ 2393433 w 8938307"/>
              <a:gd name="connsiteY3507" fmla="*/ 1595988 h 2993922"/>
              <a:gd name="connsiteX3508" fmla="*/ 2393433 w 8938307"/>
              <a:gd name="connsiteY3508" fmla="*/ 1606578 h 2993922"/>
              <a:gd name="connsiteX3509" fmla="*/ 2361662 w 8938307"/>
              <a:gd name="connsiteY3509" fmla="*/ 1590693 h 2993922"/>
              <a:gd name="connsiteX3510" fmla="*/ 2351071 w 8938307"/>
              <a:gd name="connsiteY3510" fmla="*/ 1580103 h 2993922"/>
              <a:gd name="connsiteX3511" fmla="*/ 2329890 w 8938307"/>
              <a:gd name="connsiteY3511" fmla="*/ 1569512 h 2993922"/>
              <a:gd name="connsiteX3512" fmla="*/ 2266347 w 8938307"/>
              <a:gd name="connsiteY3512" fmla="*/ 1564218 h 2993922"/>
              <a:gd name="connsiteX3513" fmla="*/ 2266347 w 8938307"/>
              <a:gd name="connsiteY3513" fmla="*/ 1558922 h 2993922"/>
              <a:gd name="connsiteX3514" fmla="*/ 2276938 w 8938307"/>
              <a:gd name="connsiteY3514" fmla="*/ 1553626 h 2993922"/>
              <a:gd name="connsiteX3515" fmla="*/ 7307384 w 8938307"/>
              <a:gd name="connsiteY3515" fmla="*/ 1537741 h 2993922"/>
              <a:gd name="connsiteX3516" fmla="*/ 7296793 w 8938307"/>
              <a:gd name="connsiteY3516" fmla="*/ 1543036 h 2993922"/>
              <a:gd name="connsiteX3517" fmla="*/ 7286203 w 8938307"/>
              <a:gd name="connsiteY3517" fmla="*/ 1543036 h 2993922"/>
              <a:gd name="connsiteX3518" fmla="*/ 7317974 w 8938307"/>
              <a:gd name="connsiteY3518" fmla="*/ 1553626 h 2993922"/>
              <a:gd name="connsiteX3519" fmla="*/ 7339155 w 8938307"/>
              <a:gd name="connsiteY3519" fmla="*/ 1543036 h 2993922"/>
              <a:gd name="connsiteX3520" fmla="*/ 7317974 w 8938307"/>
              <a:gd name="connsiteY3520" fmla="*/ 1543036 h 2993922"/>
              <a:gd name="connsiteX3521" fmla="*/ 7307384 w 8938307"/>
              <a:gd name="connsiteY3521" fmla="*/ 1537741 h 2993922"/>
              <a:gd name="connsiteX3522" fmla="*/ 7577438 w 8938307"/>
              <a:gd name="connsiteY3522" fmla="*/ 1532445 h 2993922"/>
              <a:gd name="connsiteX3523" fmla="*/ 7572144 w 8938307"/>
              <a:gd name="connsiteY3523" fmla="*/ 1543036 h 2993922"/>
              <a:gd name="connsiteX3524" fmla="*/ 7572144 w 8938307"/>
              <a:gd name="connsiteY3524" fmla="*/ 1553626 h 2993922"/>
              <a:gd name="connsiteX3525" fmla="*/ 7561553 w 8938307"/>
              <a:gd name="connsiteY3525" fmla="*/ 1543036 h 2993922"/>
              <a:gd name="connsiteX3526" fmla="*/ 7529782 w 8938307"/>
              <a:gd name="connsiteY3526" fmla="*/ 1543036 h 2993922"/>
              <a:gd name="connsiteX3527" fmla="*/ 7540374 w 8938307"/>
              <a:gd name="connsiteY3527" fmla="*/ 1553626 h 2993922"/>
              <a:gd name="connsiteX3528" fmla="*/ 7550963 w 8938307"/>
              <a:gd name="connsiteY3528" fmla="*/ 1553626 h 2993922"/>
              <a:gd name="connsiteX3529" fmla="*/ 7561553 w 8938307"/>
              <a:gd name="connsiteY3529" fmla="*/ 1558922 h 2993922"/>
              <a:gd name="connsiteX3530" fmla="*/ 7577438 w 8938307"/>
              <a:gd name="connsiteY3530" fmla="*/ 1564218 h 2993922"/>
              <a:gd name="connsiteX3531" fmla="*/ 7593326 w 8938307"/>
              <a:gd name="connsiteY3531" fmla="*/ 1569512 h 2993922"/>
              <a:gd name="connsiteX3532" fmla="*/ 7603915 w 8938307"/>
              <a:gd name="connsiteY3532" fmla="*/ 1574807 h 2993922"/>
              <a:gd name="connsiteX3533" fmla="*/ 7625096 w 8938307"/>
              <a:gd name="connsiteY3533" fmla="*/ 1574807 h 2993922"/>
              <a:gd name="connsiteX3534" fmla="*/ 7603915 w 8938307"/>
              <a:gd name="connsiteY3534" fmla="*/ 1564218 h 2993922"/>
              <a:gd name="connsiteX3535" fmla="*/ 7598620 w 8938307"/>
              <a:gd name="connsiteY3535" fmla="*/ 1548331 h 2993922"/>
              <a:gd name="connsiteX3536" fmla="*/ 7582734 w 8938307"/>
              <a:gd name="connsiteY3536" fmla="*/ 1543036 h 2993922"/>
              <a:gd name="connsiteX3537" fmla="*/ 7577438 w 8938307"/>
              <a:gd name="connsiteY3537" fmla="*/ 1532445 h 2993922"/>
              <a:gd name="connsiteX3538" fmla="*/ 7349745 w 8938307"/>
              <a:gd name="connsiteY3538" fmla="*/ 1532445 h 2993922"/>
              <a:gd name="connsiteX3539" fmla="*/ 7360336 w 8938307"/>
              <a:gd name="connsiteY3539" fmla="*/ 1543036 h 2993922"/>
              <a:gd name="connsiteX3540" fmla="*/ 7370926 w 8938307"/>
              <a:gd name="connsiteY3540" fmla="*/ 1532445 h 2993922"/>
              <a:gd name="connsiteX3541" fmla="*/ 3801956 w 8938307"/>
              <a:gd name="connsiteY3541" fmla="*/ 1532445 h 2993922"/>
              <a:gd name="connsiteX3542" fmla="*/ 3812548 w 8938307"/>
              <a:gd name="connsiteY3542" fmla="*/ 1543036 h 2993922"/>
              <a:gd name="connsiteX3543" fmla="*/ 3849614 w 8938307"/>
              <a:gd name="connsiteY3543" fmla="*/ 1550979 h 2993922"/>
              <a:gd name="connsiteX3544" fmla="*/ 3854178 w 8938307"/>
              <a:gd name="connsiteY3544" fmla="*/ 1552348 h 2993922"/>
              <a:gd name="connsiteX3545" fmla="*/ 3849614 w 8938307"/>
              <a:gd name="connsiteY3545" fmla="*/ 1544360 h 2993922"/>
              <a:gd name="connsiteX3546" fmla="*/ 3833728 w 8938307"/>
              <a:gd name="connsiteY3546" fmla="*/ 1537741 h 2993922"/>
              <a:gd name="connsiteX3547" fmla="*/ 3801956 w 8938307"/>
              <a:gd name="connsiteY3547" fmla="*/ 1532445 h 2993922"/>
              <a:gd name="connsiteX3548" fmla="*/ 2446385 w 8938307"/>
              <a:gd name="connsiteY3548" fmla="*/ 1532445 h 2993922"/>
              <a:gd name="connsiteX3549" fmla="*/ 2456975 w 8938307"/>
              <a:gd name="connsiteY3549" fmla="*/ 1532445 h 2993922"/>
              <a:gd name="connsiteX3550" fmla="*/ 2456975 w 8938307"/>
              <a:gd name="connsiteY3550" fmla="*/ 1543036 h 2993922"/>
              <a:gd name="connsiteX3551" fmla="*/ 2446385 w 8938307"/>
              <a:gd name="connsiteY3551" fmla="*/ 1532445 h 2993922"/>
              <a:gd name="connsiteX3552" fmla="*/ 7921627 w 8938307"/>
              <a:gd name="connsiteY3552" fmla="*/ 1521855 h 2993922"/>
              <a:gd name="connsiteX3553" fmla="*/ 7942808 w 8938307"/>
              <a:gd name="connsiteY3553" fmla="*/ 1532445 h 2993922"/>
              <a:gd name="connsiteX3554" fmla="*/ 7921627 w 8938307"/>
              <a:gd name="connsiteY3554" fmla="*/ 1532445 h 2993922"/>
              <a:gd name="connsiteX3555" fmla="*/ 2488746 w 8938307"/>
              <a:gd name="connsiteY3555" fmla="*/ 1521855 h 2993922"/>
              <a:gd name="connsiteX3556" fmla="*/ 2509927 w 8938307"/>
              <a:gd name="connsiteY3556" fmla="*/ 1532445 h 2993922"/>
              <a:gd name="connsiteX3557" fmla="*/ 2499337 w 8938307"/>
              <a:gd name="connsiteY3557" fmla="*/ 1532445 h 2993922"/>
              <a:gd name="connsiteX3558" fmla="*/ 7593326 w 8938307"/>
              <a:gd name="connsiteY3558" fmla="*/ 1511264 h 2993922"/>
              <a:gd name="connsiteX3559" fmla="*/ 7593326 w 8938307"/>
              <a:gd name="connsiteY3559" fmla="*/ 1521855 h 2993922"/>
              <a:gd name="connsiteX3560" fmla="*/ 7614505 w 8938307"/>
              <a:gd name="connsiteY3560" fmla="*/ 1521855 h 2993922"/>
              <a:gd name="connsiteX3561" fmla="*/ 7593326 w 8938307"/>
              <a:gd name="connsiteY3561" fmla="*/ 1511264 h 2993922"/>
              <a:gd name="connsiteX3562" fmla="*/ 3950223 w 8938307"/>
              <a:gd name="connsiteY3562" fmla="*/ 1511264 h 2993922"/>
              <a:gd name="connsiteX3563" fmla="*/ 3939633 w 8938307"/>
              <a:gd name="connsiteY3563" fmla="*/ 1521855 h 2993922"/>
              <a:gd name="connsiteX3564" fmla="*/ 3944928 w 8938307"/>
              <a:gd name="connsiteY3564" fmla="*/ 1527151 h 2993922"/>
              <a:gd name="connsiteX3565" fmla="*/ 3950223 w 8938307"/>
              <a:gd name="connsiteY3565" fmla="*/ 1532445 h 2993922"/>
              <a:gd name="connsiteX3566" fmla="*/ 3981994 w 8938307"/>
              <a:gd name="connsiteY3566" fmla="*/ 1532445 h 2993922"/>
              <a:gd name="connsiteX3567" fmla="*/ 3971404 w 8938307"/>
              <a:gd name="connsiteY3567" fmla="*/ 1521855 h 2993922"/>
              <a:gd name="connsiteX3568" fmla="*/ 3960812 w 8938307"/>
              <a:gd name="connsiteY3568" fmla="*/ 1521855 h 2993922"/>
              <a:gd name="connsiteX3569" fmla="*/ 7466240 w 8938307"/>
              <a:gd name="connsiteY3569" fmla="*/ 1500674 h 2993922"/>
              <a:gd name="connsiteX3570" fmla="*/ 7476830 w 8938307"/>
              <a:gd name="connsiteY3570" fmla="*/ 1500674 h 2993922"/>
              <a:gd name="connsiteX3571" fmla="*/ 7475135 w 8938307"/>
              <a:gd name="connsiteY3571" fmla="*/ 1506605 h 2993922"/>
              <a:gd name="connsiteX3572" fmla="*/ 3865500 w 8938307"/>
              <a:gd name="connsiteY3572" fmla="*/ 1500674 h 2993922"/>
              <a:gd name="connsiteX3573" fmla="*/ 3886681 w 8938307"/>
              <a:gd name="connsiteY3573" fmla="*/ 1511264 h 2993922"/>
              <a:gd name="connsiteX3574" fmla="*/ 3876090 w 8938307"/>
              <a:gd name="connsiteY3574" fmla="*/ 1500674 h 2993922"/>
              <a:gd name="connsiteX3575" fmla="*/ 3865500 w 8938307"/>
              <a:gd name="connsiteY3575" fmla="*/ 1500674 h 2993922"/>
              <a:gd name="connsiteX3576" fmla="*/ 2859410 w 8938307"/>
              <a:gd name="connsiteY3576" fmla="*/ 1492576 h 2993922"/>
              <a:gd name="connsiteX3577" fmla="*/ 2875296 w 8938307"/>
              <a:gd name="connsiteY3577" fmla="*/ 1495379 h 2993922"/>
              <a:gd name="connsiteX3578" fmla="*/ 2907067 w 8938307"/>
              <a:gd name="connsiteY3578" fmla="*/ 1500674 h 2993922"/>
              <a:gd name="connsiteX3579" fmla="*/ 2922954 w 8938307"/>
              <a:gd name="connsiteY3579" fmla="*/ 1505970 h 2993922"/>
              <a:gd name="connsiteX3580" fmla="*/ 2954724 w 8938307"/>
              <a:gd name="connsiteY3580" fmla="*/ 1511264 h 2993922"/>
              <a:gd name="connsiteX3581" fmla="*/ 3071218 w 8938307"/>
              <a:gd name="connsiteY3581" fmla="*/ 1543036 h 2993922"/>
              <a:gd name="connsiteX3582" fmla="*/ 3124171 w 8938307"/>
              <a:gd name="connsiteY3582" fmla="*/ 1553626 h 2993922"/>
              <a:gd name="connsiteX3583" fmla="*/ 3187714 w 8938307"/>
              <a:gd name="connsiteY3583" fmla="*/ 1564218 h 2993922"/>
              <a:gd name="connsiteX3584" fmla="*/ 3198303 w 8938307"/>
              <a:gd name="connsiteY3584" fmla="*/ 1564218 h 2993922"/>
              <a:gd name="connsiteX3585" fmla="*/ 3208895 w 8938307"/>
              <a:gd name="connsiteY3585" fmla="*/ 1574807 h 2993922"/>
              <a:gd name="connsiteX3586" fmla="*/ 3325389 w 8938307"/>
              <a:gd name="connsiteY3586" fmla="*/ 1595988 h 2993922"/>
              <a:gd name="connsiteX3587" fmla="*/ 3378341 w 8938307"/>
              <a:gd name="connsiteY3587" fmla="*/ 1606578 h 2993922"/>
              <a:gd name="connsiteX3588" fmla="*/ 3463064 w 8938307"/>
              <a:gd name="connsiteY3588" fmla="*/ 1638349 h 2993922"/>
              <a:gd name="connsiteX3589" fmla="*/ 3494834 w 8938307"/>
              <a:gd name="connsiteY3589" fmla="*/ 1659530 h 2993922"/>
              <a:gd name="connsiteX3590" fmla="*/ 3516016 w 8938307"/>
              <a:gd name="connsiteY3590" fmla="*/ 1670122 h 2993922"/>
              <a:gd name="connsiteX3591" fmla="*/ 3547788 w 8938307"/>
              <a:gd name="connsiteY3591" fmla="*/ 1675416 h 2993922"/>
              <a:gd name="connsiteX3592" fmla="*/ 3574263 w 8938307"/>
              <a:gd name="connsiteY3592" fmla="*/ 1680711 h 2993922"/>
              <a:gd name="connsiteX3593" fmla="*/ 3590148 w 8938307"/>
              <a:gd name="connsiteY3593" fmla="*/ 1686007 h 2993922"/>
              <a:gd name="connsiteX3594" fmla="*/ 3600740 w 8938307"/>
              <a:gd name="connsiteY3594" fmla="*/ 1691301 h 2993922"/>
              <a:gd name="connsiteX3595" fmla="*/ 3621920 w 8938307"/>
              <a:gd name="connsiteY3595" fmla="*/ 1712482 h 2993922"/>
              <a:gd name="connsiteX3596" fmla="*/ 3600740 w 8938307"/>
              <a:gd name="connsiteY3596" fmla="*/ 1712482 h 2993922"/>
              <a:gd name="connsiteX3597" fmla="*/ 3579559 w 8938307"/>
              <a:gd name="connsiteY3597" fmla="*/ 1712482 h 2993922"/>
              <a:gd name="connsiteX3598" fmla="*/ 3574263 w 8938307"/>
              <a:gd name="connsiteY3598" fmla="*/ 1707187 h 2993922"/>
              <a:gd name="connsiteX3599" fmla="*/ 3563673 w 8938307"/>
              <a:gd name="connsiteY3599" fmla="*/ 1701893 h 2993922"/>
              <a:gd name="connsiteX3600" fmla="*/ 3553082 w 8938307"/>
              <a:gd name="connsiteY3600" fmla="*/ 1701893 h 2993922"/>
              <a:gd name="connsiteX3601" fmla="*/ 3537196 w 8938307"/>
              <a:gd name="connsiteY3601" fmla="*/ 1701893 h 2993922"/>
              <a:gd name="connsiteX3602" fmla="*/ 3537196 w 8938307"/>
              <a:gd name="connsiteY3602" fmla="*/ 1691301 h 2993922"/>
              <a:gd name="connsiteX3603" fmla="*/ 3526607 w 8938307"/>
              <a:gd name="connsiteY3603" fmla="*/ 1680711 h 2993922"/>
              <a:gd name="connsiteX3604" fmla="*/ 3526607 w 8938307"/>
              <a:gd name="connsiteY3604" fmla="*/ 1691301 h 2993922"/>
              <a:gd name="connsiteX3605" fmla="*/ 3505426 w 8938307"/>
              <a:gd name="connsiteY3605" fmla="*/ 1691301 h 2993922"/>
              <a:gd name="connsiteX3606" fmla="*/ 3489540 w 8938307"/>
              <a:gd name="connsiteY3606" fmla="*/ 1680711 h 2993922"/>
              <a:gd name="connsiteX3607" fmla="*/ 3473655 w 8938307"/>
              <a:gd name="connsiteY3607" fmla="*/ 1675416 h 2993922"/>
              <a:gd name="connsiteX3608" fmla="*/ 3463064 w 8938307"/>
              <a:gd name="connsiteY3608" fmla="*/ 1670122 h 2993922"/>
              <a:gd name="connsiteX3609" fmla="*/ 3441882 w 8938307"/>
              <a:gd name="connsiteY3609" fmla="*/ 1659530 h 2993922"/>
              <a:gd name="connsiteX3610" fmla="*/ 3420703 w 8938307"/>
              <a:gd name="connsiteY3610" fmla="*/ 1659530 h 2993922"/>
              <a:gd name="connsiteX3611" fmla="*/ 3404817 w 8938307"/>
              <a:gd name="connsiteY3611" fmla="*/ 1659530 h 2993922"/>
              <a:gd name="connsiteX3612" fmla="*/ 3373046 w 8938307"/>
              <a:gd name="connsiteY3612" fmla="*/ 1654235 h 2993922"/>
              <a:gd name="connsiteX3613" fmla="*/ 3357160 w 8938307"/>
              <a:gd name="connsiteY3613" fmla="*/ 1643645 h 2993922"/>
              <a:gd name="connsiteX3614" fmla="*/ 3341274 w 8938307"/>
              <a:gd name="connsiteY3614" fmla="*/ 1638349 h 2993922"/>
              <a:gd name="connsiteX3615" fmla="*/ 3293618 w 8938307"/>
              <a:gd name="connsiteY3615" fmla="*/ 1622464 h 2993922"/>
              <a:gd name="connsiteX3616" fmla="*/ 3235370 w 8938307"/>
              <a:gd name="connsiteY3616" fmla="*/ 1606578 h 2993922"/>
              <a:gd name="connsiteX3617" fmla="*/ 3208895 w 8938307"/>
              <a:gd name="connsiteY3617" fmla="*/ 1595988 h 2993922"/>
              <a:gd name="connsiteX3618" fmla="*/ 3198303 w 8938307"/>
              <a:gd name="connsiteY3618" fmla="*/ 1595988 h 2993922"/>
              <a:gd name="connsiteX3619" fmla="*/ 3187714 w 8938307"/>
              <a:gd name="connsiteY3619" fmla="*/ 1595988 h 2993922"/>
              <a:gd name="connsiteX3620" fmla="*/ 3155942 w 8938307"/>
              <a:gd name="connsiteY3620" fmla="*/ 1585397 h 2993922"/>
              <a:gd name="connsiteX3621" fmla="*/ 3134762 w 8938307"/>
              <a:gd name="connsiteY3621" fmla="*/ 1580103 h 2993922"/>
              <a:gd name="connsiteX3622" fmla="*/ 3113581 w 8938307"/>
              <a:gd name="connsiteY3622" fmla="*/ 1574807 h 2993922"/>
              <a:gd name="connsiteX3623" fmla="*/ 3087104 w 8938307"/>
              <a:gd name="connsiteY3623" fmla="*/ 1569512 h 2993922"/>
              <a:gd name="connsiteX3624" fmla="*/ 3060629 w 8938307"/>
              <a:gd name="connsiteY3624" fmla="*/ 1553626 h 2993922"/>
              <a:gd name="connsiteX3625" fmla="*/ 3012972 w 8938307"/>
              <a:gd name="connsiteY3625" fmla="*/ 1543036 h 2993922"/>
              <a:gd name="connsiteX3626" fmla="*/ 2986495 w 8938307"/>
              <a:gd name="connsiteY3626" fmla="*/ 1543036 h 2993922"/>
              <a:gd name="connsiteX3627" fmla="*/ 2975906 w 8938307"/>
              <a:gd name="connsiteY3627" fmla="*/ 1532445 h 2993922"/>
              <a:gd name="connsiteX3628" fmla="*/ 2965314 w 8938307"/>
              <a:gd name="connsiteY3628" fmla="*/ 1532445 h 2993922"/>
              <a:gd name="connsiteX3629" fmla="*/ 2954724 w 8938307"/>
              <a:gd name="connsiteY3629" fmla="*/ 1532445 h 2993922"/>
              <a:gd name="connsiteX3630" fmla="*/ 2938840 w 8938307"/>
              <a:gd name="connsiteY3630" fmla="*/ 1527151 h 2993922"/>
              <a:gd name="connsiteX3631" fmla="*/ 2928248 w 8938307"/>
              <a:gd name="connsiteY3631" fmla="*/ 1516560 h 2993922"/>
              <a:gd name="connsiteX3632" fmla="*/ 2912362 w 8938307"/>
              <a:gd name="connsiteY3632" fmla="*/ 1511264 h 2993922"/>
              <a:gd name="connsiteX3633" fmla="*/ 2891182 w 8938307"/>
              <a:gd name="connsiteY3633" fmla="*/ 1521855 h 2993922"/>
              <a:gd name="connsiteX3634" fmla="*/ 2859410 w 8938307"/>
              <a:gd name="connsiteY3634" fmla="*/ 1511264 h 2993922"/>
              <a:gd name="connsiteX3635" fmla="*/ 8779451 w 8938307"/>
              <a:gd name="connsiteY3635" fmla="*/ 1490084 h 2993922"/>
              <a:gd name="connsiteX3636" fmla="*/ 8779451 w 8938307"/>
              <a:gd name="connsiteY3636" fmla="*/ 1500674 h 2993922"/>
              <a:gd name="connsiteX3637" fmla="*/ 8768861 w 8938307"/>
              <a:gd name="connsiteY3637" fmla="*/ 1500674 h 2993922"/>
              <a:gd name="connsiteX3638" fmla="*/ 8779451 w 8938307"/>
              <a:gd name="connsiteY3638" fmla="*/ 1490084 h 2993922"/>
              <a:gd name="connsiteX3639" fmla="*/ 7603915 w 8938307"/>
              <a:gd name="connsiteY3639" fmla="*/ 1490084 h 2993922"/>
              <a:gd name="connsiteX3640" fmla="*/ 7593326 w 8938307"/>
              <a:gd name="connsiteY3640" fmla="*/ 1500674 h 2993922"/>
              <a:gd name="connsiteX3641" fmla="*/ 7603915 w 8938307"/>
              <a:gd name="connsiteY3641" fmla="*/ 1500674 h 2993922"/>
              <a:gd name="connsiteX3642" fmla="*/ 7603915 w 8938307"/>
              <a:gd name="connsiteY3642" fmla="*/ 1490084 h 2993922"/>
              <a:gd name="connsiteX3643" fmla="*/ 7169708 w 8938307"/>
              <a:gd name="connsiteY3643" fmla="*/ 1490084 h 2993922"/>
              <a:gd name="connsiteX3644" fmla="*/ 7180299 w 8938307"/>
              <a:gd name="connsiteY3644" fmla="*/ 1500674 h 2993922"/>
              <a:gd name="connsiteX3645" fmla="*/ 7180299 w 8938307"/>
              <a:gd name="connsiteY3645" fmla="*/ 1490084 h 2993922"/>
              <a:gd name="connsiteX3646" fmla="*/ 7042622 w 8938307"/>
              <a:gd name="connsiteY3646" fmla="*/ 1490084 h 2993922"/>
              <a:gd name="connsiteX3647" fmla="*/ 7047918 w 8938307"/>
              <a:gd name="connsiteY3647" fmla="*/ 1500674 h 2993922"/>
              <a:gd name="connsiteX3648" fmla="*/ 7079689 w 8938307"/>
              <a:gd name="connsiteY3648" fmla="*/ 1516560 h 2993922"/>
              <a:gd name="connsiteX3649" fmla="*/ 7106166 w 8938307"/>
              <a:gd name="connsiteY3649" fmla="*/ 1521855 h 2993922"/>
              <a:gd name="connsiteX3650" fmla="*/ 7137937 w 8938307"/>
              <a:gd name="connsiteY3650" fmla="*/ 1521855 h 2993922"/>
              <a:gd name="connsiteX3651" fmla="*/ 7148526 w 8938307"/>
              <a:gd name="connsiteY3651" fmla="*/ 1532445 h 2993922"/>
              <a:gd name="connsiteX3652" fmla="*/ 7169708 w 8938307"/>
              <a:gd name="connsiteY3652" fmla="*/ 1532445 h 2993922"/>
              <a:gd name="connsiteX3653" fmla="*/ 7175004 w 8938307"/>
              <a:gd name="connsiteY3653" fmla="*/ 1543036 h 2993922"/>
              <a:gd name="connsiteX3654" fmla="*/ 7190889 w 8938307"/>
              <a:gd name="connsiteY3654" fmla="*/ 1532445 h 2993922"/>
              <a:gd name="connsiteX3655" fmla="*/ 7201480 w 8938307"/>
              <a:gd name="connsiteY3655" fmla="*/ 1553626 h 2993922"/>
              <a:gd name="connsiteX3656" fmla="*/ 7212070 w 8938307"/>
              <a:gd name="connsiteY3656" fmla="*/ 1553626 h 2993922"/>
              <a:gd name="connsiteX3657" fmla="*/ 7222660 w 8938307"/>
              <a:gd name="connsiteY3657" fmla="*/ 1564218 h 2993922"/>
              <a:gd name="connsiteX3658" fmla="*/ 7243841 w 8938307"/>
              <a:gd name="connsiteY3658" fmla="*/ 1564218 h 2993922"/>
              <a:gd name="connsiteX3659" fmla="*/ 7249136 w 8938307"/>
              <a:gd name="connsiteY3659" fmla="*/ 1558922 h 2993922"/>
              <a:gd name="connsiteX3660" fmla="*/ 7254432 w 8938307"/>
              <a:gd name="connsiteY3660" fmla="*/ 1553626 h 2993922"/>
              <a:gd name="connsiteX3661" fmla="*/ 7254432 w 8938307"/>
              <a:gd name="connsiteY3661" fmla="*/ 1543036 h 2993922"/>
              <a:gd name="connsiteX3662" fmla="*/ 7243841 w 8938307"/>
              <a:gd name="connsiteY3662" fmla="*/ 1532445 h 2993922"/>
              <a:gd name="connsiteX3663" fmla="*/ 7233251 w 8938307"/>
              <a:gd name="connsiteY3663" fmla="*/ 1532445 h 2993922"/>
              <a:gd name="connsiteX3664" fmla="*/ 7233251 w 8938307"/>
              <a:gd name="connsiteY3664" fmla="*/ 1543036 h 2993922"/>
              <a:gd name="connsiteX3665" fmla="*/ 7222660 w 8938307"/>
              <a:gd name="connsiteY3665" fmla="*/ 1532445 h 2993922"/>
              <a:gd name="connsiteX3666" fmla="*/ 7212070 w 8938307"/>
              <a:gd name="connsiteY3666" fmla="*/ 1521855 h 2993922"/>
              <a:gd name="connsiteX3667" fmla="*/ 7206774 w 8938307"/>
              <a:gd name="connsiteY3667" fmla="*/ 1516560 h 2993922"/>
              <a:gd name="connsiteX3668" fmla="*/ 7190889 w 8938307"/>
              <a:gd name="connsiteY3668" fmla="*/ 1521855 h 2993922"/>
              <a:gd name="connsiteX3669" fmla="*/ 7180299 w 8938307"/>
              <a:gd name="connsiteY3669" fmla="*/ 1532445 h 2993922"/>
              <a:gd name="connsiteX3670" fmla="*/ 7169708 w 8938307"/>
              <a:gd name="connsiteY3670" fmla="*/ 1521855 h 2993922"/>
              <a:gd name="connsiteX3671" fmla="*/ 7159118 w 8938307"/>
              <a:gd name="connsiteY3671" fmla="*/ 1511264 h 2993922"/>
              <a:gd name="connsiteX3672" fmla="*/ 7148526 w 8938307"/>
              <a:gd name="connsiteY3672" fmla="*/ 1500674 h 2993922"/>
              <a:gd name="connsiteX3673" fmla="*/ 7132641 w 8938307"/>
              <a:gd name="connsiteY3673" fmla="*/ 1500674 h 2993922"/>
              <a:gd name="connsiteX3674" fmla="*/ 7127347 w 8938307"/>
              <a:gd name="connsiteY3674" fmla="*/ 1500674 h 2993922"/>
              <a:gd name="connsiteX3675" fmla="*/ 7116756 w 8938307"/>
              <a:gd name="connsiteY3675" fmla="*/ 1500674 h 2993922"/>
              <a:gd name="connsiteX3676" fmla="*/ 7084985 w 8938307"/>
              <a:gd name="connsiteY3676" fmla="*/ 1490084 h 2993922"/>
              <a:gd name="connsiteX3677" fmla="*/ 7042622 w 8938307"/>
              <a:gd name="connsiteY3677" fmla="*/ 1490084 h 2993922"/>
              <a:gd name="connsiteX3678" fmla="*/ 3198303 w 8938307"/>
              <a:gd name="connsiteY3678" fmla="*/ 1490084 h 2993922"/>
              <a:gd name="connsiteX3679" fmla="*/ 3198303 w 8938307"/>
              <a:gd name="connsiteY3679" fmla="*/ 1500674 h 2993922"/>
              <a:gd name="connsiteX3680" fmla="*/ 3208895 w 8938307"/>
              <a:gd name="connsiteY3680" fmla="*/ 1500674 h 2993922"/>
              <a:gd name="connsiteX3681" fmla="*/ 2859410 w 8938307"/>
              <a:gd name="connsiteY3681" fmla="*/ 1490084 h 2993922"/>
              <a:gd name="connsiteX3682" fmla="*/ 2859410 w 8938307"/>
              <a:gd name="connsiteY3682" fmla="*/ 1492576 h 2993922"/>
              <a:gd name="connsiteX3683" fmla="*/ 2857293 w 8938307"/>
              <a:gd name="connsiteY3683" fmla="*/ 1492202 h 2993922"/>
              <a:gd name="connsiteX3684" fmla="*/ 2827639 w 8938307"/>
              <a:gd name="connsiteY3684" fmla="*/ 1490084 h 2993922"/>
              <a:gd name="connsiteX3685" fmla="*/ 2838230 w 8938307"/>
              <a:gd name="connsiteY3685" fmla="*/ 1490084 h 2993922"/>
              <a:gd name="connsiteX3686" fmla="*/ 2852791 w 8938307"/>
              <a:gd name="connsiteY3686" fmla="*/ 1491408 h 2993922"/>
              <a:gd name="connsiteX3687" fmla="*/ 2857293 w 8938307"/>
              <a:gd name="connsiteY3687" fmla="*/ 1492202 h 2993922"/>
              <a:gd name="connsiteX3688" fmla="*/ 2848820 w 8938307"/>
              <a:gd name="connsiteY3688" fmla="*/ 1500674 h 2993922"/>
              <a:gd name="connsiteX3689" fmla="*/ 2848820 w 8938307"/>
              <a:gd name="connsiteY3689" fmla="*/ 1511264 h 2993922"/>
              <a:gd name="connsiteX3690" fmla="*/ 2859410 w 8938307"/>
              <a:gd name="connsiteY3690" fmla="*/ 1516560 h 2993922"/>
              <a:gd name="connsiteX3691" fmla="*/ 2848820 w 8938307"/>
              <a:gd name="connsiteY3691" fmla="*/ 1521855 h 2993922"/>
              <a:gd name="connsiteX3692" fmla="*/ 2827639 w 8938307"/>
              <a:gd name="connsiteY3692" fmla="*/ 1521855 h 2993922"/>
              <a:gd name="connsiteX3693" fmla="*/ 2822344 w 8938307"/>
              <a:gd name="connsiteY3693" fmla="*/ 1505970 h 2993922"/>
              <a:gd name="connsiteX3694" fmla="*/ 2827639 w 8938307"/>
              <a:gd name="connsiteY3694" fmla="*/ 1490084 h 2993922"/>
              <a:gd name="connsiteX3695" fmla="*/ 3947576 w 8938307"/>
              <a:gd name="connsiteY3695" fmla="*/ 1484789 h 2993922"/>
              <a:gd name="connsiteX3696" fmla="*/ 3939633 w 8938307"/>
              <a:gd name="connsiteY3696" fmla="*/ 1490084 h 2993922"/>
              <a:gd name="connsiteX3697" fmla="*/ 3950223 w 8938307"/>
              <a:gd name="connsiteY3697" fmla="*/ 1500674 h 2993922"/>
              <a:gd name="connsiteX3698" fmla="*/ 3971404 w 8938307"/>
              <a:gd name="connsiteY3698" fmla="*/ 1500674 h 2993922"/>
              <a:gd name="connsiteX3699" fmla="*/ 3981994 w 8938307"/>
              <a:gd name="connsiteY3699" fmla="*/ 1500674 h 2993922"/>
              <a:gd name="connsiteX3700" fmla="*/ 4003175 w 8938307"/>
              <a:gd name="connsiteY3700" fmla="*/ 1511264 h 2993922"/>
              <a:gd name="connsiteX3701" fmla="*/ 3971404 w 8938307"/>
              <a:gd name="connsiteY3701" fmla="*/ 1490084 h 2993922"/>
              <a:gd name="connsiteX3702" fmla="*/ 3947576 w 8938307"/>
              <a:gd name="connsiteY3702" fmla="*/ 1484789 h 2993922"/>
              <a:gd name="connsiteX3703" fmla="*/ 8726499 w 8938307"/>
              <a:gd name="connsiteY3703" fmla="*/ 1479493 h 2993922"/>
              <a:gd name="connsiteX3704" fmla="*/ 8737089 w 8938307"/>
              <a:gd name="connsiteY3704" fmla="*/ 1479493 h 2993922"/>
              <a:gd name="connsiteX3705" fmla="*/ 8726499 w 8938307"/>
              <a:gd name="connsiteY3705" fmla="*/ 1490084 h 2993922"/>
              <a:gd name="connsiteX3706" fmla="*/ 8726499 w 8938307"/>
              <a:gd name="connsiteY3706" fmla="*/ 1479493 h 2993922"/>
              <a:gd name="connsiteX3707" fmla="*/ 8345244 w 8938307"/>
              <a:gd name="connsiteY3707" fmla="*/ 1479493 h 2993922"/>
              <a:gd name="connsiteX3708" fmla="*/ 8355835 w 8938307"/>
              <a:gd name="connsiteY3708" fmla="*/ 1479493 h 2993922"/>
              <a:gd name="connsiteX3709" fmla="*/ 8345244 w 8938307"/>
              <a:gd name="connsiteY3709" fmla="*/ 1490084 h 2993922"/>
              <a:gd name="connsiteX3710" fmla="*/ 3791367 w 8938307"/>
              <a:gd name="connsiteY3710" fmla="*/ 1479493 h 2993922"/>
              <a:gd name="connsiteX3711" fmla="*/ 3801956 w 8938307"/>
              <a:gd name="connsiteY3711" fmla="*/ 1484789 h 2993922"/>
              <a:gd name="connsiteX3712" fmla="*/ 3812548 w 8938307"/>
              <a:gd name="connsiteY3712" fmla="*/ 1490084 h 2993922"/>
              <a:gd name="connsiteX3713" fmla="*/ 3812548 w 8938307"/>
              <a:gd name="connsiteY3713" fmla="*/ 1484789 h 2993922"/>
              <a:gd name="connsiteX3714" fmla="*/ 3801956 w 8938307"/>
              <a:gd name="connsiteY3714" fmla="*/ 1479493 h 2993922"/>
              <a:gd name="connsiteX3715" fmla="*/ 3102990 w 8938307"/>
              <a:gd name="connsiteY3715" fmla="*/ 1479493 h 2993922"/>
              <a:gd name="connsiteX3716" fmla="*/ 3092399 w 8938307"/>
              <a:gd name="connsiteY3716" fmla="*/ 1484789 h 2993922"/>
              <a:gd name="connsiteX3717" fmla="*/ 3092399 w 8938307"/>
              <a:gd name="connsiteY3717" fmla="*/ 1490084 h 2993922"/>
              <a:gd name="connsiteX3718" fmla="*/ 3102990 w 8938307"/>
              <a:gd name="connsiteY3718" fmla="*/ 1490084 h 2993922"/>
              <a:gd name="connsiteX3719" fmla="*/ 3113581 w 8938307"/>
              <a:gd name="connsiteY3719" fmla="*/ 1484789 h 2993922"/>
              <a:gd name="connsiteX3720" fmla="*/ 3102990 w 8938307"/>
              <a:gd name="connsiteY3720" fmla="*/ 1479493 h 2993922"/>
              <a:gd name="connsiteX3721" fmla="*/ 8165206 w 8938307"/>
              <a:gd name="connsiteY3721" fmla="*/ 1468903 h 2993922"/>
              <a:gd name="connsiteX3722" fmla="*/ 8175798 w 8938307"/>
              <a:gd name="connsiteY3722" fmla="*/ 1468903 h 2993922"/>
              <a:gd name="connsiteX3723" fmla="*/ 8186387 w 8938307"/>
              <a:gd name="connsiteY3723" fmla="*/ 1479493 h 2993922"/>
              <a:gd name="connsiteX3724" fmla="*/ 8170502 w 8938307"/>
              <a:gd name="connsiteY3724" fmla="*/ 1474199 h 2993922"/>
              <a:gd name="connsiteX3725" fmla="*/ 8165206 w 8938307"/>
              <a:gd name="connsiteY3725" fmla="*/ 1468903 h 2993922"/>
              <a:gd name="connsiteX3726" fmla="*/ 7529782 w 8938307"/>
              <a:gd name="connsiteY3726" fmla="*/ 1468903 h 2993922"/>
              <a:gd name="connsiteX3727" fmla="*/ 7519192 w 8938307"/>
              <a:gd name="connsiteY3727" fmla="*/ 1479493 h 2993922"/>
              <a:gd name="connsiteX3728" fmla="*/ 7540374 w 8938307"/>
              <a:gd name="connsiteY3728" fmla="*/ 1479493 h 2993922"/>
              <a:gd name="connsiteX3729" fmla="*/ 7529782 w 8938307"/>
              <a:gd name="connsiteY3729" fmla="*/ 1468903 h 2993922"/>
              <a:gd name="connsiteX3730" fmla="*/ 2817049 w 8938307"/>
              <a:gd name="connsiteY3730" fmla="*/ 1468903 h 2993922"/>
              <a:gd name="connsiteX3731" fmla="*/ 2827639 w 8938307"/>
              <a:gd name="connsiteY3731" fmla="*/ 1468903 h 2993922"/>
              <a:gd name="connsiteX3732" fmla="*/ 2817049 w 8938307"/>
              <a:gd name="connsiteY3732" fmla="*/ 1479493 h 2993922"/>
              <a:gd name="connsiteX3733" fmla="*/ 2806458 w 8938307"/>
              <a:gd name="connsiteY3733" fmla="*/ 1479493 h 2993922"/>
              <a:gd name="connsiteX3734" fmla="*/ 2811755 w 8938307"/>
              <a:gd name="connsiteY3734" fmla="*/ 1474199 h 2993922"/>
              <a:gd name="connsiteX3735" fmla="*/ 2817049 w 8938307"/>
              <a:gd name="connsiteY3735" fmla="*/ 1468903 h 2993922"/>
              <a:gd name="connsiteX3736" fmla="*/ 7593326 w 8938307"/>
              <a:gd name="connsiteY3736" fmla="*/ 1458312 h 2993922"/>
              <a:gd name="connsiteX3737" fmla="*/ 7593326 w 8938307"/>
              <a:gd name="connsiteY3737" fmla="*/ 1468903 h 2993922"/>
              <a:gd name="connsiteX3738" fmla="*/ 7603915 w 8938307"/>
              <a:gd name="connsiteY3738" fmla="*/ 1468903 h 2993922"/>
              <a:gd name="connsiteX3739" fmla="*/ 7593326 w 8938307"/>
              <a:gd name="connsiteY3739" fmla="*/ 1458312 h 2993922"/>
              <a:gd name="connsiteX3740" fmla="*/ 6979081 w 8938307"/>
              <a:gd name="connsiteY3740" fmla="*/ 1458312 h 2993922"/>
              <a:gd name="connsiteX3741" fmla="*/ 6968491 w 8938307"/>
              <a:gd name="connsiteY3741" fmla="*/ 1468903 h 2993922"/>
              <a:gd name="connsiteX3742" fmla="*/ 6957900 w 8938307"/>
              <a:gd name="connsiteY3742" fmla="*/ 1468903 h 2993922"/>
              <a:gd name="connsiteX3743" fmla="*/ 6947310 w 8938307"/>
              <a:gd name="connsiteY3743" fmla="*/ 1468903 h 2993922"/>
              <a:gd name="connsiteX3744" fmla="*/ 6947310 w 8938307"/>
              <a:gd name="connsiteY3744" fmla="*/ 1484789 h 2993922"/>
              <a:gd name="connsiteX3745" fmla="*/ 6952604 w 8938307"/>
              <a:gd name="connsiteY3745" fmla="*/ 1484789 h 2993922"/>
              <a:gd name="connsiteX3746" fmla="*/ 6968491 w 8938307"/>
              <a:gd name="connsiteY3746" fmla="*/ 1490084 h 2993922"/>
              <a:gd name="connsiteX3747" fmla="*/ 7000262 w 8938307"/>
              <a:gd name="connsiteY3747" fmla="*/ 1490084 h 2993922"/>
              <a:gd name="connsiteX3748" fmla="*/ 7010852 w 8938307"/>
              <a:gd name="connsiteY3748" fmla="*/ 1490084 h 2993922"/>
              <a:gd name="connsiteX3749" fmla="*/ 7021443 w 8938307"/>
              <a:gd name="connsiteY3749" fmla="*/ 1490084 h 2993922"/>
              <a:gd name="connsiteX3750" fmla="*/ 7021443 w 8938307"/>
              <a:gd name="connsiteY3750" fmla="*/ 1479493 h 2993922"/>
              <a:gd name="connsiteX3751" fmla="*/ 7010852 w 8938307"/>
              <a:gd name="connsiteY3751" fmla="*/ 1468903 h 2993922"/>
              <a:gd name="connsiteX3752" fmla="*/ 6989670 w 8938307"/>
              <a:gd name="connsiteY3752" fmla="*/ 1468903 h 2993922"/>
              <a:gd name="connsiteX3753" fmla="*/ 6979081 w 8938307"/>
              <a:gd name="connsiteY3753" fmla="*/ 1458312 h 2993922"/>
              <a:gd name="connsiteX3754" fmla="*/ 2986495 w 8938307"/>
              <a:gd name="connsiteY3754" fmla="*/ 1458312 h 2993922"/>
              <a:gd name="connsiteX3755" fmla="*/ 2986495 w 8938307"/>
              <a:gd name="connsiteY3755" fmla="*/ 1468903 h 2993922"/>
              <a:gd name="connsiteX3756" fmla="*/ 2997086 w 8938307"/>
              <a:gd name="connsiteY3756" fmla="*/ 1468903 h 2993922"/>
              <a:gd name="connsiteX3757" fmla="*/ 8196979 w 8938307"/>
              <a:gd name="connsiteY3757" fmla="*/ 1453018 h 2993922"/>
              <a:gd name="connsiteX3758" fmla="*/ 8228750 w 8938307"/>
              <a:gd name="connsiteY3758" fmla="*/ 1458312 h 2993922"/>
              <a:gd name="connsiteX3759" fmla="*/ 8218160 w 8938307"/>
              <a:gd name="connsiteY3759" fmla="*/ 1458312 h 2993922"/>
              <a:gd name="connsiteX3760" fmla="*/ 8202273 w 8938307"/>
              <a:gd name="connsiteY3760" fmla="*/ 1458312 h 2993922"/>
              <a:gd name="connsiteX3761" fmla="*/ 8186387 w 8938307"/>
              <a:gd name="connsiteY3761" fmla="*/ 1458312 h 2993922"/>
              <a:gd name="connsiteX3762" fmla="*/ 8196979 w 8938307"/>
              <a:gd name="connsiteY3762" fmla="*/ 1453018 h 2993922"/>
              <a:gd name="connsiteX3763" fmla="*/ 7806457 w 8938307"/>
              <a:gd name="connsiteY3763" fmla="*/ 1451694 h 2993922"/>
              <a:gd name="connsiteX3764" fmla="*/ 7805134 w 8938307"/>
              <a:gd name="connsiteY3764" fmla="*/ 1458312 h 2993922"/>
              <a:gd name="connsiteX3765" fmla="*/ 7836904 w 8938307"/>
              <a:gd name="connsiteY3765" fmla="*/ 1479493 h 2993922"/>
              <a:gd name="connsiteX3766" fmla="*/ 7858085 w 8938307"/>
              <a:gd name="connsiteY3766" fmla="*/ 1484789 h 2993922"/>
              <a:gd name="connsiteX3767" fmla="*/ 7879267 w 8938307"/>
              <a:gd name="connsiteY3767" fmla="*/ 1490084 h 2993922"/>
              <a:gd name="connsiteX3768" fmla="*/ 7889856 w 8938307"/>
              <a:gd name="connsiteY3768" fmla="*/ 1490084 h 2993922"/>
              <a:gd name="connsiteX3769" fmla="*/ 7900446 w 8938307"/>
              <a:gd name="connsiteY3769" fmla="*/ 1479493 h 2993922"/>
              <a:gd name="connsiteX3770" fmla="*/ 7868675 w 8938307"/>
              <a:gd name="connsiteY3770" fmla="*/ 1479493 h 2993922"/>
              <a:gd name="connsiteX3771" fmla="*/ 7858085 w 8938307"/>
              <a:gd name="connsiteY3771" fmla="*/ 1468903 h 2993922"/>
              <a:gd name="connsiteX3772" fmla="*/ 7836904 w 8938307"/>
              <a:gd name="connsiteY3772" fmla="*/ 1468903 h 2993922"/>
              <a:gd name="connsiteX3773" fmla="*/ 7810428 w 8938307"/>
              <a:gd name="connsiteY3773" fmla="*/ 1453018 h 2993922"/>
              <a:gd name="connsiteX3774" fmla="*/ 7806457 w 8938307"/>
              <a:gd name="connsiteY3774" fmla="*/ 1451694 h 2993922"/>
              <a:gd name="connsiteX3775" fmla="*/ 7392107 w 8938307"/>
              <a:gd name="connsiteY3775" fmla="*/ 1447722 h 2993922"/>
              <a:gd name="connsiteX3776" fmla="*/ 7402697 w 8938307"/>
              <a:gd name="connsiteY3776" fmla="*/ 1458312 h 2993922"/>
              <a:gd name="connsiteX3777" fmla="*/ 7402697 w 8938307"/>
              <a:gd name="connsiteY3777" fmla="*/ 1479493 h 2993922"/>
              <a:gd name="connsiteX3778" fmla="*/ 7407992 w 8938307"/>
              <a:gd name="connsiteY3778" fmla="*/ 1495379 h 2993922"/>
              <a:gd name="connsiteX3779" fmla="*/ 7402697 w 8938307"/>
              <a:gd name="connsiteY3779" fmla="*/ 1505970 h 2993922"/>
              <a:gd name="connsiteX3780" fmla="*/ 7413288 w 8938307"/>
              <a:gd name="connsiteY3780" fmla="*/ 1511264 h 2993922"/>
              <a:gd name="connsiteX3781" fmla="*/ 7423878 w 8938307"/>
              <a:gd name="connsiteY3781" fmla="*/ 1490084 h 2993922"/>
              <a:gd name="connsiteX3782" fmla="*/ 7466240 w 8938307"/>
              <a:gd name="connsiteY3782" fmla="*/ 1500674 h 2993922"/>
              <a:gd name="connsiteX3783" fmla="*/ 7466240 w 8938307"/>
              <a:gd name="connsiteY3783" fmla="*/ 1511264 h 2993922"/>
              <a:gd name="connsiteX3784" fmla="*/ 7455649 w 8938307"/>
              <a:gd name="connsiteY3784" fmla="*/ 1511264 h 2993922"/>
              <a:gd name="connsiteX3785" fmla="*/ 7434468 w 8938307"/>
              <a:gd name="connsiteY3785" fmla="*/ 1511264 h 2993922"/>
              <a:gd name="connsiteX3786" fmla="*/ 7434468 w 8938307"/>
              <a:gd name="connsiteY3786" fmla="*/ 1516560 h 2993922"/>
              <a:gd name="connsiteX3787" fmla="*/ 7445059 w 8938307"/>
              <a:gd name="connsiteY3787" fmla="*/ 1521855 h 2993922"/>
              <a:gd name="connsiteX3788" fmla="*/ 7466240 w 8938307"/>
              <a:gd name="connsiteY3788" fmla="*/ 1516560 h 2993922"/>
              <a:gd name="connsiteX3789" fmla="*/ 7474183 w 8938307"/>
              <a:gd name="connsiteY3789" fmla="*/ 1509941 h 2993922"/>
              <a:gd name="connsiteX3790" fmla="*/ 7475135 w 8938307"/>
              <a:gd name="connsiteY3790" fmla="*/ 1506605 h 2993922"/>
              <a:gd name="connsiteX3791" fmla="*/ 7480140 w 8938307"/>
              <a:gd name="connsiteY3791" fmla="*/ 1509941 h 2993922"/>
              <a:gd name="connsiteX3792" fmla="*/ 7498011 w 8938307"/>
              <a:gd name="connsiteY3792" fmla="*/ 1521855 h 2993922"/>
              <a:gd name="connsiteX3793" fmla="*/ 7481067 w 8938307"/>
              <a:gd name="connsiteY3793" fmla="*/ 1530328 h 2993922"/>
              <a:gd name="connsiteX3794" fmla="*/ 7487420 w 8938307"/>
              <a:gd name="connsiteY3794" fmla="*/ 1543036 h 2993922"/>
              <a:gd name="connsiteX3795" fmla="*/ 7513896 w 8938307"/>
              <a:gd name="connsiteY3795" fmla="*/ 1532445 h 2993922"/>
              <a:gd name="connsiteX3796" fmla="*/ 7529782 w 8938307"/>
              <a:gd name="connsiteY3796" fmla="*/ 1521855 h 2993922"/>
              <a:gd name="connsiteX3797" fmla="*/ 7561553 w 8938307"/>
              <a:gd name="connsiteY3797" fmla="*/ 1521855 h 2993922"/>
              <a:gd name="connsiteX3798" fmla="*/ 7550963 w 8938307"/>
              <a:gd name="connsiteY3798" fmla="*/ 1511264 h 2993922"/>
              <a:gd name="connsiteX3799" fmla="*/ 7529782 w 8938307"/>
              <a:gd name="connsiteY3799" fmla="*/ 1511264 h 2993922"/>
              <a:gd name="connsiteX3800" fmla="*/ 7529782 w 8938307"/>
              <a:gd name="connsiteY3800" fmla="*/ 1500674 h 2993922"/>
              <a:gd name="connsiteX3801" fmla="*/ 7513896 w 8938307"/>
              <a:gd name="connsiteY3801" fmla="*/ 1495379 h 2993922"/>
              <a:gd name="connsiteX3802" fmla="*/ 7498011 w 8938307"/>
              <a:gd name="connsiteY3802" fmla="*/ 1490084 h 2993922"/>
              <a:gd name="connsiteX3803" fmla="*/ 7413288 w 8938307"/>
              <a:gd name="connsiteY3803" fmla="*/ 1479493 h 2993922"/>
              <a:gd name="connsiteX3804" fmla="*/ 7413288 w 8938307"/>
              <a:gd name="connsiteY3804" fmla="*/ 1468903 h 2993922"/>
              <a:gd name="connsiteX3805" fmla="*/ 7418582 w 8938307"/>
              <a:gd name="connsiteY3805" fmla="*/ 1458312 h 2993922"/>
              <a:gd name="connsiteX3806" fmla="*/ 7413288 w 8938307"/>
              <a:gd name="connsiteY3806" fmla="*/ 1447722 h 2993922"/>
              <a:gd name="connsiteX3807" fmla="*/ 7376222 w 8938307"/>
              <a:gd name="connsiteY3807" fmla="*/ 1447722 h 2993922"/>
              <a:gd name="connsiteX3808" fmla="*/ 7349745 w 8938307"/>
              <a:gd name="connsiteY3808" fmla="*/ 1458312 h 2993922"/>
              <a:gd name="connsiteX3809" fmla="*/ 7360336 w 8938307"/>
              <a:gd name="connsiteY3809" fmla="*/ 1468903 h 2993922"/>
              <a:gd name="connsiteX3810" fmla="*/ 7381516 w 8938307"/>
              <a:gd name="connsiteY3810" fmla="*/ 1479493 h 2993922"/>
              <a:gd name="connsiteX3811" fmla="*/ 7392107 w 8938307"/>
              <a:gd name="connsiteY3811" fmla="*/ 1479493 h 2993922"/>
              <a:gd name="connsiteX3812" fmla="*/ 7381516 w 8938307"/>
              <a:gd name="connsiteY3812" fmla="*/ 1458312 h 2993922"/>
              <a:gd name="connsiteX3813" fmla="*/ 7376222 w 8938307"/>
              <a:gd name="connsiteY3813" fmla="*/ 1447722 h 2993922"/>
              <a:gd name="connsiteX3814" fmla="*/ 2806458 w 8938307"/>
              <a:gd name="connsiteY3814" fmla="*/ 1447722 h 2993922"/>
              <a:gd name="connsiteX3815" fmla="*/ 2817049 w 8938307"/>
              <a:gd name="connsiteY3815" fmla="*/ 1458312 h 2993922"/>
              <a:gd name="connsiteX3816" fmla="*/ 2806458 w 8938307"/>
              <a:gd name="connsiteY3816" fmla="*/ 1458312 h 2993922"/>
              <a:gd name="connsiteX3817" fmla="*/ 2795868 w 8938307"/>
              <a:gd name="connsiteY3817" fmla="*/ 1458312 h 2993922"/>
              <a:gd name="connsiteX3818" fmla="*/ 2639660 w 8938307"/>
              <a:gd name="connsiteY3818" fmla="*/ 1441103 h 2993922"/>
              <a:gd name="connsiteX3819" fmla="*/ 2637012 w 8938307"/>
              <a:gd name="connsiteY3819" fmla="*/ 1447722 h 2993922"/>
              <a:gd name="connsiteX3820" fmla="*/ 2637012 w 8938307"/>
              <a:gd name="connsiteY3820" fmla="*/ 1458312 h 2993922"/>
              <a:gd name="connsiteX3821" fmla="*/ 2658193 w 8938307"/>
              <a:gd name="connsiteY3821" fmla="*/ 1458312 h 2993922"/>
              <a:gd name="connsiteX3822" fmla="*/ 2647602 w 8938307"/>
              <a:gd name="connsiteY3822" fmla="*/ 1442427 h 2993922"/>
              <a:gd name="connsiteX3823" fmla="*/ 2639660 w 8938307"/>
              <a:gd name="connsiteY3823" fmla="*/ 1441103 h 2993922"/>
              <a:gd name="connsiteX3824" fmla="*/ 8482920 w 8938307"/>
              <a:gd name="connsiteY3824" fmla="*/ 1437132 h 2993922"/>
              <a:gd name="connsiteX3825" fmla="*/ 8504100 w 8938307"/>
              <a:gd name="connsiteY3825" fmla="*/ 1437132 h 2993922"/>
              <a:gd name="connsiteX3826" fmla="*/ 8493510 w 8938307"/>
              <a:gd name="connsiteY3826" fmla="*/ 1447722 h 2993922"/>
              <a:gd name="connsiteX3827" fmla="*/ 7757476 w 8938307"/>
              <a:gd name="connsiteY3827" fmla="*/ 1437132 h 2993922"/>
              <a:gd name="connsiteX3828" fmla="*/ 7752182 w 8938307"/>
              <a:gd name="connsiteY3828" fmla="*/ 1447722 h 2993922"/>
              <a:gd name="connsiteX3829" fmla="*/ 7762772 w 8938307"/>
              <a:gd name="connsiteY3829" fmla="*/ 1447722 h 2993922"/>
              <a:gd name="connsiteX3830" fmla="*/ 7757476 w 8938307"/>
              <a:gd name="connsiteY3830" fmla="*/ 1437132 h 2993922"/>
              <a:gd name="connsiteX3831" fmla="*/ 1990997 w 8938307"/>
              <a:gd name="connsiteY3831" fmla="*/ 1437132 h 2993922"/>
              <a:gd name="connsiteX3832" fmla="*/ 2001587 w 8938307"/>
              <a:gd name="connsiteY3832" fmla="*/ 1437132 h 2993922"/>
              <a:gd name="connsiteX3833" fmla="*/ 2054540 w 8938307"/>
              <a:gd name="connsiteY3833" fmla="*/ 1458312 h 2993922"/>
              <a:gd name="connsiteX3834" fmla="*/ 2049245 w 8938307"/>
              <a:gd name="connsiteY3834" fmla="*/ 1468903 h 2993922"/>
              <a:gd name="connsiteX3835" fmla="*/ 2065130 w 8938307"/>
              <a:gd name="connsiteY3835" fmla="*/ 1479493 h 2993922"/>
              <a:gd name="connsiteX3836" fmla="*/ 2070426 w 8938307"/>
              <a:gd name="connsiteY3836" fmla="*/ 1484789 h 2993922"/>
              <a:gd name="connsiteX3837" fmla="*/ 2096901 w 8938307"/>
              <a:gd name="connsiteY3837" fmla="*/ 1490084 h 2993922"/>
              <a:gd name="connsiteX3838" fmla="*/ 2171034 w 8938307"/>
              <a:gd name="connsiteY3838" fmla="*/ 1511264 h 2993922"/>
              <a:gd name="connsiteX3839" fmla="*/ 2192215 w 8938307"/>
              <a:gd name="connsiteY3839" fmla="*/ 1532445 h 2993922"/>
              <a:gd name="connsiteX3840" fmla="*/ 2181625 w 8938307"/>
              <a:gd name="connsiteY3840" fmla="*/ 1532445 h 2993922"/>
              <a:gd name="connsiteX3841" fmla="*/ 2165738 w 8938307"/>
              <a:gd name="connsiteY3841" fmla="*/ 1532445 h 2993922"/>
              <a:gd name="connsiteX3842" fmla="*/ 2144559 w 8938307"/>
              <a:gd name="connsiteY3842" fmla="*/ 1521855 h 2993922"/>
              <a:gd name="connsiteX3843" fmla="*/ 2139263 w 8938307"/>
              <a:gd name="connsiteY3843" fmla="*/ 1511264 h 2993922"/>
              <a:gd name="connsiteX3844" fmla="*/ 2123378 w 8938307"/>
              <a:gd name="connsiteY3844" fmla="*/ 1511264 h 2993922"/>
              <a:gd name="connsiteX3845" fmla="*/ 2107491 w 8938307"/>
              <a:gd name="connsiteY3845" fmla="*/ 1511264 h 2993922"/>
              <a:gd name="connsiteX3846" fmla="*/ 2086311 w 8938307"/>
              <a:gd name="connsiteY3846" fmla="*/ 1500674 h 2993922"/>
              <a:gd name="connsiteX3847" fmla="*/ 2075721 w 8938307"/>
              <a:gd name="connsiteY3847" fmla="*/ 1500674 h 2993922"/>
              <a:gd name="connsiteX3848" fmla="*/ 2054540 w 8938307"/>
              <a:gd name="connsiteY3848" fmla="*/ 1490084 h 2993922"/>
              <a:gd name="connsiteX3849" fmla="*/ 2022769 w 8938307"/>
              <a:gd name="connsiteY3849" fmla="*/ 1479493 h 2993922"/>
              <a:gd name="connsiteX3850" fmla="*/ 2001587 w 8938307"/>
              <a:gd name="connsiteY3850" fmla="*/ 1468903 h 2993922"/>
              <a:gd name="connsiteX3851" fmla="*/ 1990997 w 8938307"/>
              <a:gd name="connsiteY3851" fmla="*/ 1463608 h 2993922"/>
              <a:gd name="connsiteX3852" fmla="*/ 1969816 w 8938307"/>
              <a:gd name="connsiteY3852" fmla="*/ 1458312 h 2993922"/>
              <a:gd name="connsiteX3853" fmla="*/ 1948635 w 8938307"/>
              <a:gd name="connsiteY3853" fmla="*/ 1447722 h 2993922"/>
              <a:gd name="connsiteX3854" fmla="*/ 1959226 w 8938307"/>
              <a:gd name="connsiteY3854" fmla="*/ 1447722 h 2993922"/>
              <a:gd name="connsiteX3855" fmla="*/ 1990997 w 8938307"/>
              <a:gd name="connsiteY3855" fmla="*/ 1437132 h 2993922"/>
              <a:gd name="connsiteX3856" fmla="*/ 7323270 w 8938307"/>
              <a:gd name="connsiteY3856" fmla="*/ 1431837 h 2993922"/>
              <a:gd name="connsiteX3857" fmla="*/ 7317974 w 8938307"/>
              <a:gd name="connsiteY3857" fmla="*/ 1437132 h 2993922"/>
              <a:gd name="connsiteX3858" fmla="*/ 7312678 w 8938307"/>
              <a:gd name="connsiteY3858" fmla="*/ 1453018 h 2993922"/>
              <a:gd name="connsiteX3859" fmla="*/ 7307384 w 8938307"/>
              <a:gd name="connsiteY3859" fmla="*/ 1458312 h 2993922"/>
              <a:gd name="connsiteX3860" fmla="*/ 7349745 w 8938307"/>
              <a:gd name="connsiteY3860" fmla="*/ 1479493 h 2993922"/>
              <a:gd name="connsiteX3861" fmla="*/ 7339155 w 8938307"/>
              <a:gd name="connsiteY3861" fmla="*/ 1468903 h 2993922"/>
              <a:gd name="connsiteX3862" fmla="*/ 7328564 w 8938307"/>
              <a:gd name="connsiteY3862" fmla="*/ 1463608 h 2993922"/>
              <a:gd name="connsiteX3863" fmla="*/ 7328564 w 8938307"/>
              <a:gd name="connsiteY3863" fmla="*/ 1458312 h 2993922"/>
              <a:gd name="connsiteX3864" fmla="*/ 7339155 w 8938307"/>
              <a:gd name="connsiteY3864" fmla="*/ 1447722 h 2993922"/>
              <a:gd name="connsiteX3865" fmla="*/ 7349745 w 8938307"/>
              <a:gd name="connsiteY3865" fmla="*/ 1442427 h 2993922"/>
              <a:gd name="connsiteX3866" fmla="*/ 7339155 w 8938307"/>
              <a:gd name="connsiteY3866" fmla="*/ 1437132 h 2993922"/>
              <a:gd name="connsiteX3867" fmla="*/ 7323270 w 8938307"/>
              <a:gd name="connsiteY3867" fmla="*/ 1431837 h 2993922"/>
              <a:gd name="connsiteX3868" fmla="*/ 8811222 w 8938307"/>
              <a:gd name="connsiteY3868" fmla="*/ 1426541 h 2993922"/>
              <a:gd name="connsiteX3869" fmla="*/ 8821812 w 8938307"/>
              <a:gd name="connsiteY3869" fmla="*/ 1426541 h 2993922"/>
              <a:gd name="connsiteX3870" fmla="*/ 8816517 w 8938307"/>
              <a:gd name="connsiteY3870" fmla="*/ 1431837 h 2993922"/>
              <a:gd name="connsiteX3871" fmla="*/ 8811222 w 8938307"/>
              <a:gd name="connsiteY3871" fmla="*/ 1437132 h 2993922"/>
              <a:gd name="connsiteX3872" fmla="*/ 8811222 w 8938307"/>
              <a:gd name="connsiteY3872" fmla="*/ 1426541 h 2993922"/>
              <a:gd name="connsiteX3873" fmla="*/ 8334654 w 8938307"/>
              <a:gd name="connsiteY3873" fmla="*/ 1426541 h 2993922"/>
              <a:gd name="connsiteX3874" fmla="*/ 8334654 w 8938307"/>
              <a:gd name="connsiteY3874" fmla="*/ 1437132 h 2993922"/>
              <a:gd name="connsiteX3875" fmla="*/ 8345244 w 8938307"/>
              <a:gd name="connsiteY3875" fmla="*/ 1426541 h 2993922"/>
              <a:gd name="connsiteX3876" fmla="*/ 8334654 w 8938307"/>
              <a:gd name="connsiteY3876" fmla="*/ 1426541 h 2993922"/>
              <a:gd name="connsiteX3877" fmla="*/ 7974579 w 8938307"/>
              <a:gd name="connsiteY3877" fmla="*/ 1426541 h 2993922"/>
              <a:gd name="connsiteX3878" fmla="*/ 7974579 w 8938307"/>
              <a:gd name="connsiteY3878" fmla="*/ 1437132 h 2993922"/>
              <a:gd name="connsiteX3879" fmla="*/ 7963990 w 8938307"/>
              <a:gd name="connsiteY3879" fmla="*/ 1437132 h 2993922"/>
              <a:gd name="connsiteX3880" fmla="*/ 7974579 w 8938307"/>
              <a:gd name="connsiteY3880" fmla="*/ 1426541 h 2993922"/>
              <a:gd name="connsiteX3881" fmla="*/ 6883766 w 8938307"/>
              <a:gd name="connsiteY3881" fmla="*/ 1426541 h 2993922"/>
              <a:gd name="connsiteX3882" fmla="*/ 6873177 w 8938307"/>
              <a:gd name="connsiteY3882" fmla="*/ 1437132 h 2993922"/>
              <a:gd name="connsiteX3883" fmla="*/ 6883766 w 8938307"/>
              <a:gd name="connsiteY3883" fmla="*/ 1437132 h 2993922"/>
              <a:gd name="connsiteX3884" fmla="*/ 6756682 w 8938307"/>
              <a:gd name="connsiteY3884" fmla="*/ 1426541 h 2993922"/>
              <a:gd name="connsiteX3885" fmla="*/ 6746092 w 8938307"/>
              <a:gd name="connsiteY3885" fmla="*/ 1437132 h 2993922"/>
              <a:gd name="connsiteX3886" fmla="*/ 6756682 w 8938307"/>
              <a:gd name="connsiteY3886" fmla="*/ 1437132 h 2993922"/>
              <a:gd name="connsiteX3887" fmla="*/ 6756682 w 8938307"/>
              <a:gd name="connsiteY3887" fmla="*/ 1426541 h 2993922"/>
              <a:gd name="connsiteX3888" fmla="*/ 2732326 w 8938307"/>
              <a:gd name="connsiteY3888" fmla="*/ 1426541 h 2993922"/>
              <a:gd name="connsiteX3889" fmla="*/ 2742916 w 8938307"/>
              <a:gd name="connsiteY3889" fmla="*/ 1431837 h 2993922"/>
              <a:gd name="connsiteX3890" fmla="*/ 2732326 w 8938307"/>
              <a:gd name="connsiteY3890" fmla="*/ 1437132 h 2993922"/>
              <a:gd name="connsiteX3891" fmla="*/ 2033359 w 8938307"/>
              <a:gd name="connsiteY3891" fmla="*/ 1426541 h 2993922"/>
              <a:gd name="connsiteX3892" fmla="*/ 2043949 w 8938307"/>
              <a:gd name="connsiteY3892" fmla="*/ 1426541 h 2993922"/>
              <a:gd name="connsiteX3893" fmla="*/ 2043949 w 8938307"/>
              <a:gd name="connsiteY3893" fmla="*/ 1437132 h 2993922"/>
              <a:gd name="connsiteX3894" fmla="*/ 7243841 w 8938307"/>
              <a:gd name="connsiteY3894" fmla="*/ 1415951 h 2993922"/>
              <a:gd name="connsiteX3895" fmla="*/ 7243841 w 8938307"/>
              <a:gd name="connsiteY3895" fmla="*/ 1426541 h 2993922"/>
              <a:gd name="connsiteX3896" fmla="*/ 7254432 w 8938307"/>
              <a:gd name="connsiteY3896" fmla="*/ 1415951 h 2993922"/>
              <a:gd name="connsiteX3897" fmla="*/ 7243841 w 8938307"/>
              <a:gd name="connsiteY3897" fmla="*/ 1415951 h 2993922"/>
              <a:gd name="connsiteX3898" fmla="*/ 6788454 w 8938307"/>
              <a:gd name="connsiteY3898" fmla="*/ 1415951 h 2993922"/>
              <a:gd name="connsiteX3899" fmla="*/ 6788454 w 8938307"/>
              <a:gd name="connsiteY3899" fmla="*/ 1437132 h 2993922"/>
              <a:gd name="connsiteX3900" fmla="*/ 6804340 w 8938307"/>
              <a:gd name="connsiteY3900" fmla="*/ 1442427 h 2993922"/>
              <a:gd name="connsiteX3901" fmla="*/ 6809634 w 8938307"/>
              <a:gd name="connsiteY3901" fmla="*/ 1447722 h 2993922"/>
              <a:gd name="connsiteX3902" fmla="*/ 6820224 w 8938307"/>
              <a:gd name="connsiteY3902" fmla="*/ 1447722 h 2993922"/>
              <a:gd name="connsiteX3903" fmla="*/ 6830814 w 8938307"/>
              <a:gd name="connsiteY3903" fmla="*/ 1458312 h 2993922"/>
              <a:gd name="connsiteX3904" fmla="*/ 6841406 w 8938307"/>
              <a:gd name="connsiteY3904" fmla="*/ 1447722 h 2993922"/>
              <a:gd name="connsiteX3905" fmla="*/ 6841406 w 8938307"/>
              <a:gd name="connsiteY3905" fmla="*/ 1431837 h 2993922"/>
              <a:gd name="connsiteX3906" fmla="*/ 6830814 w 8938307"/>
              <a:gd name="connsiteY3906" fmla="*/ 1426541 h 2993922"/>
              <a:gd name="connsiteX3907" fmla="*/ 6814929 w 8938307"/>
              <a:gd name="connsiteY3907" fmla="*/ 1421247 h 2993922"/>
              <a:gd name="connsiteX3908" fmla="*/ 6788454 w 8938307"/>
              <a:gd name="connsiteY3908" fmla="*/ 1415951 h 2993922"/>
              <a:gd name="connsiteX3909" fmla="*/ 7645375 w 8938307"/>
              <a:gd name="connsiteY3909" fmla="*/ 1408740 h 2993922"/>
              <a:gd name="connsiteX3910" fmla="*/ 7664148 w 8938307"/>
              <a:gd name="connsiteY3910" fmla="*/ 1415290 h 2993922"/>
              <a:gd name="connsiteX3911" fmla="*/ 7709820 w 8938307"/>
              <a:gd name="connsiteY3911" fmla="*/ 1437132 h 2993922"/>
              <a:gd name="connsiteX3912" fmla="*/ 7731000 w 8938307"/>
              <a:gd name="connsiteY3912" fmla="*/ 1437132 h 2993922"/>
              <a:gd name="connsiteX3913" fmla="*/ 7715115 w 8938307"/>
              <a:gd name="connsiteY3913" fmla="*/ 1421247 h 2993922"/>
              <a:gd name="connsiteX3914" fmla="*/ 7688638 w 8938307"/>
              <a:gd name="connsiteY3914" fmla="*/ 1415951 h 2993922"/>
              <a:gd name="connsiteX3915" fmla="*/ 7963990 w 8938307"/>
              <a:gd name="connsiteY3915" fmla="*/ 1405360 h 2993922"/>
              <a:gd name="connsiteX3916" fmla="*/ 7963990 w 8938307"/>
              <a:gd name="connsiteY3916" fmla="*/ 1415951 h 2993922"/>
              <a:gd name="connsiteX3917" fmla="*/ 7974579 w 8938307"/>
              <a:gd name="connsiteY3917" fmla="*/ 1415951 h 2993922"/>
              <a:gd name="connsiteX3918" fmla="*/ 7963990 w 8938307"/>
              <a:gd name="connsiteY3918" fmla="*/ 1405360 h 2993922"/>
              <a:gd name="connsiteX3919" fmla="*/ 3590148 w 8938307"/>
              <a:gd name="connsiteY3919" fmla="*/ 1405360 h 2993922"/>
              <a:gd name="connsiteX3920" fmla="*/ 3600740 w 8938307"/>
              <a:gd name="connsiteY3920" fmla="*/ 1415951 h 2993922"/>
              <a:gd name="connsiteX3921" fmla="*/ 3611330 w 8938307"/>
              <a:gd name="connsiteY3921" fmla="*/ 1405360 h 2993922"/>
              <a:gd name="connsiteX3922" fmla="*/ 3600740 w 8938307"/>
              <a:gd name="connsiteY3922" fmla="*/ 1405360 h 2993922"/>
              <a:gd name="connsiteX3923" fmla="*/ 3590148 w 8938307"/>
              <a:gd name="connsiteY3923" fmla="*/ 1405360 h 2993922"/>
              <a:gd name="connsiteX3924" fmla="*/ 3092399 w 8938307"/>
              <a:gd name="connsiteY3924" fmla="*/ 1405360 h 2993922"/>
              <a:gd name="connsiteX3925" fmla="*/ 3102990 w 8938307"/>
              <a:gd name="connsiteY3925" fmla="*/ 1415951 h 2993922"/>
              <a:gd name="connsiteX3926" fmla="*/ 3102990 w 8938307"/>
              <a:gd name="connsiteY3926" fmla="*/ 1405360 h 2993922"/>
              <a:gd name="connsiteX3927" fmla="*/ 8758270 w 8938307"/>
              <a:gd name="connsiteY3927" fmla="*/ 1394770 h 2993922"/>
              <a:gd name="connsiteX3928" fmla="*/ 8763564 w 8938307"/>
              <a:gd name="connsiteY3928" fmla="*/ 1400066 h 2993922"/>
              <a:gd name="connsiteX3929" fmla="*/ 8758270 w 8938307"/>
              <a:gd name="connsiteY3929" fmla="*/ 1415951 h 2993922"/>
              <a:gd name="connsiteX3930" fmla="*/ 8747679 w 8938307"/>
              <a:gd name="connsiteY3930" fmla="*/ 1405360 h 2993922"/>
              <a:gd name="connsiteX3931" fmla="*/ 8758270 w 8938307"/>
              <a:gd name="connsiteY3931" fmla="*/ 1394770 h 2993922"/>
              <a:gd name="connsiteX3932" fmla="*/ 8387606 w 8938307"/>
              <a:gd name="connsiteY3932" fmla="*/ 1394770 h 2993922"/>
              <a:gd name="connsiteX3933" fmla="*/ 8387606 w 8938307"/>
              <a:gd name="connsiteY3933" fmla="*/ 1405360 h 2993922"/>
              <a:gd name="connsiteX3934" fmla="*/ 8377016 w 8938307"/>
              <a:gd name="connsiteY3934" fmla="*/ 1405360 h 2993922"/>
              <a:gd name="connsiteX3935" fmla="*/ 7137937 w 8938307"/>
              <a:gd name="connsiteY3935" fmla="*/ 1394770 h 2993922"/>
              <a:gd name="connsiteX3936" fmla="*/ 7137937 w 8938307"/>
              <a:gd name="connsiteY3936" fmla="*/ 1405360 h 2993922"/>
              <a:gd name="connsiteX3937" fmla="*/ 7148526 w 8938307"/>
              <a:gd name="connsiteY3937" fmla="*/ 1405360 h 2993922"/>
              <a:gd name="connsiteX3938" fmla="*/ 7137937 w 8938307"/>
              <a:gd name="connsiteY3938" fmla="*/ 1394770 h 2993922"/>
              <a:gd name="connsiteX3939" fmla="*/ 6836110 w 8938307"/>
              <a:gd name="connsiteY3939" fmla="*/ 1394770 h 2993922"/>
              <a:gd name="connsiteX3940" fmla="*/ 6830814 w 8938307"/>
              <a:gd name="connsiteY3940" fmla="*/ 1400066 h 2993922"/>
              <a:gd name="connsiteX3941" fmla="*/ 6841406 w 8938307"/>
              <a:gd name="connsiteY3941" fmla="*/ 1405360 h 2993922"/>
              <a:gd name="connsiteX3942" fmla="*/ 6836110 w 8938307"/>
              <a:gd name="connsiteY3942" fmla="*/ 1394770 h 2993922"/>
              <a:gd name="connsiteX3943" fmla="*/ 6640188 w 8938307"/>
              <a:gd name="connsiteY3943" fmla="*/ 1394770 h 2993922"/>
              <a:gd name="connsiteX3944" fmla="*/ 6629598 w 8938307"/>
              <a:gd name="connsiteY3944" fmla="*/ 1405360 h 2993922"/>
              <a:gd name="connsiteX3945" fmla="*/ 6640188 w 8938307"/>
              <a:gd name="connsiteY3945" fmla="*/ 1405360 h 2993922"/>
              <a:gd name="connsiteX3946" fmla="*/ 6767272 w 8938307"/>
              <a:gd name="connsiteY3946" fmla="*/ 1384180 h 2993922"/>
              <a:gd name="connsiteX3947" fmla="*/ 6767272 w 8938307"/>
              <a:gd name="connsiteY3947" fmla="*/ 1394770 h 2993922"/>
              <a:gd name="connsiteX3948" fmla="*/ 6777862 w 8938307"/>
              <a:gd name="connsiteY3948" fmla="*/ 1394770 h 2993922"/>
              <a:gd name="connsiteX3949" fmla="*/ 6777862 w 8938307"/>
              <a:gd name="connsiteY3949" fmla="*/ 1384180 h 2993922"/>
              <a:gd name="connsiteX3950" fmla="*/ 6767272 w 8938307"/>
              <a:gd name="connsiteY3950" fmla="*/ 1384180 h 2993922"/>
              <a:gd name="connsiteX3951" fmla="*/ 3516016 w 8938307"/>
              <a:gd name="connsiteY3951" fmla="*/ 1384180 h 2993922"/>
              <a:gd name="connsiteX3952" fmla="*/ 3521311 w 8938307"/>
              <a:gd name="connsiteY3952" fmla="*/ 1394770 h 2993922"/>
              <a:gd name="connsiteX3953" fmla="*/ 3526607 w 8938307"/>
              <a:gd name="connsiteY3953" fmla="*/ 1394770 h 2993922"/>
              <a:gd name="connsiteX3954" fmla="*/ 3526607 w 8938307"/>
              <a:gd name="connsiteY3954" fmla="*/ 1384180 h 2993922"/>
              <a:gd name="connsiteX3955" fmla="*/ 3516016 w 8938307"/>
              <a:gd name="connsiteY3955" fmla="*/ 1384180 h 2993922"/>
              <a:gd name="connsiteX3956" fmla="*/ 2562879 w 8938307"/>
              <a:gd name="connsiteY3956" fmla="*/ 1384180 h 2993922"/>
              <a:gd name="connsiteX3957" fmla="*/ 2584060 w 8938307"/>
              <a:gd name="connsiteY3957" fmla="*/ 1384180 h 2993922"/>
              <a:gd name="connsiteX3958" fmla="*/ 2615831 w 8938307"/>
              <a:gd name="connsiteY3958" fmla="*/ 1389475 h 2993922"/>
              <a:gd name="connsiteX3959" fmla="*/ 2637012 w 8938307"/>
              <a:gd name="connsiteY3959" fmla="*/ 1394770 h 2993922"/>
              <a:gd name="connsiteX3960" fmla="*/ 2668783 w 8938307"/>
              <a:gd name="connsiteY3960" fmla="*/ 1405360 h 2993922"/>
              <a:gd name="connsiteX3961" fmla="*/ 2679374 w 8938307"/>
              <a:gd name="connsiteY3961" fmla="*/ 1410656 h 2993922"/>
              <a:gd name="connsiteX3962" fmla="*/ 2695259 w 8938307"/>
              <a:gd name="connsiteY3962" fmla="*/ 1415951 h 2993922"/>
              <a:gd name="connsiteX3963" fmla="*/ 2705851 w 8938307"/>
              <a:gd name="connsiteY3963" fmla="*/ 1415951 h 2993922"/>
              <a:gd name="connsiteX3964" fmla="*/ 2711145 w 8938307"/>
              <a:gd name="connsiteY3964" fmla="*/ 1426541 h 2993922"/>
              <a:gd name="connsiteX3965" fmla="*/ 2700554 w 8938307"/>
              <a:gd name="connsiteY3965" fmla="*/ 1426541 h 2993922"/>
              <a:gd name="connsiteX3966" fmla="*/ 2689964 w 8938307"/>
              <a:gd name="connsiteY3966" fmla="*/ 1421247 h 2993922"/>
              <a:gd name="connsiteX3967" fmla="*/ 2658193 w 8938307"/>
              <a:gd name="connsiteY3967" fmla="*/ 1415951 h 2993922"/>
              <a:gd name="connsiteX3968" fmla="*/ 2599947 w 8938307"/>
              <a:gd name="connsiteY3968" fmla="*/ 1400066 h 2993922"/>
              <a:gd name="connsiteX3969" fmla="*/ 2562879 w 8938307"/>
              <a:gd name="connsiteY3969" fmla="*/ 1384180 h 2993922"/>
              <a:gd name="connsiteX3970" fmla="*/ 1837435 w 8938307"/>
              <a:gd name="connsiteY3970" fmla="*/ 1384180 h 2993922"/>
              <a:gd name="connsiteX3971" fmla="*/ 1848026 w 8938307"/>
              <a:gd name="connsiteY3971" fmla="*/ 1389475 h 2993922"/>
              <a:gd name="connsiteX3972" fmla="*/ 1863912 w 8938307"/>
              <a:gd name="connsiteY3972" fmla="*/ 1394770 h 2993922"/>
              <a:gd name="connsiteX3973" fmla="*/ 1885093 w 8938307"/>
              <a:gd name="connsiteY3973" fmla="*/ 1394770 h 2993922"/>
              <a:gd name="connsiteX3974" fmla="*/ 1895684 w 8938307"/>
              <a:gd name="connsiteY3974" fmla="*/ 1405360 h 2993922"/>
              <a:gd name="connsiteX3975" fmla="*/ 1885093 w 8938307"/>
              <a:gd name="connsiteY3975" fmla="*/ 1415951 h 2993922"/>
              <a:gd name="connsiteX3976" fmla="*/ 1874503 w 8938307"/>
              <a:gd name="connsiteY3976" fmla="*/ 1415951 h 2993922"/>
              <a:gd name="connsiteX3977" fmla="*/ 1853322 w 8938307"/>
              <a:gd name="connsiteY3977" fmla="*/ 1405360 h 2993922"/>
              <a:gd name="connsiteX3978" fmla="*/ 1832141 w 8938307"/>
              <a:gd name="connsiteY3978" fmla="*/ 1389475 h 2993922"/>
              <a:gd name="connsiteX3979" fmla="*/ 1837435 w 8938307"/>
              <a:gd name="connsiteY3979" fmla="*/ 1384180 h 2993922"/>
              <a:gd name="connsiteX3980" fmla="*/ 8284349 w 8938307"/>
              <a:gd name="connsiteY3980" fmla="*/ 1378885 h 2993922"/>
              <a:gd name="connsiteX3981" fmla="*/ 8292291 w 8938307"/>
              <a:gd name="connsiteY3981" fmla="*/ 1384180 h 2993922"/>
              <a:gd name="connsiteX3982" fmla="*/ 8281702 w 8938307"/>
              <a:gd name="connsiteY3982" fmla="*/ 1384180 h 2993922"/>
              <a:gd name="connsiteX3983" fmla="*/ 8284349 w 8938307"/>
              <a:gd name="connsiteY3983" fmla="*/ 1378885 h 2993922"/>
              <a:gd name="connsiteX3984" fmla="*/ 8715908 w 8938307"/>
              <a:gd name="connsiteY3984" fmla="*/ 1373589 h 2993922"/>
              <a:gd name="connsiteX3985" fmla="*/ 8726499 w 8938307"/>
              <a:gd name="connsiteY3985" fmla="*/ 1384180 h 2993922"/>
              <a:gd name="connsiteX3986" fmla="*/ 8715908 w 8938307"/>
              <a:gd name="connsiteY3986" fmla="*/ 1394770 h 2993922"/>
              <a:gd name="connsiteX3987" fmla="*/ 8700022 w 8938307"/>
              <a:gd name="connsiteY3987" fmla="*/ 1394770 h 2993922"/>
              <a:gd name="connsiteX3988" fmla="*/ 8694728 w 8938307"/>
              <a:gd name="connsiteY3988" fmla="*/ 1394770 h 2993922"/>
              <a:gd name="connsiteX3989" fmla="*/ 8715908 w 8938307"/>
              <a:gd name="connsiteY3989" fmla="*/ 1373589 h 2993922"/>
              <a:gd name="connsiteX3990" fmla="*/ 7921627 w 8938307"/>
              <a:gd name="connsiteY3990" fmla="*/ 1373589 h 2993922"/>
              <a:gd name="connsiteX3991" fmla="*/ 7911038 w 8938307"/>
              <a:gd name="connsiteY3991" fmla="*/ 1384180 h 2993922"/>
              <a:gd name="connsiteX3992" fmla="*/ 7921627 w 8938307"/>
              <a:gd name="connsiteY3992" fmla="*/ 1384180 h 2993922"/>
              <a:gd name="connsiteX3993" fmla="*/ 6640188 w 8938307"/>
              <a:gd name="connsiteY3993" fmla="*/ 1373589 h 2993922"/>
              <a:gd name="connsiteX3994" fmla="*/ 6661368 w 8938307"/>
              <a:gd name="connsiteY3994" fmla="*/ 1384180 h 2993922"/>
              <a:gd name="connsiteX3995" fmla="*/ 6682550 w 8938307"/>
              <a:gd name="connsiteY3995" fmla="*/ 1394770 h 2993922"/>
              <a:gd name="connsiteX3996" fmla="*/ 6693140 w 8938307"/>
              <a:gd name="connsiteY3996" fmla="*/ 1394770 h 2993922"/>
              <a:gd name="connsiteX3997" fmla="*/ 6687844 w 8938307"/>
              <a:gd name="connsiteY3997" fmla="*/ 1405360 h 2993922"/>
              <a:gd name="connsiteX3998" fmla="*/ 6709025 w 8938307"/>
              <a:gd name="connsiteY3998" fmla="*/ 1410656 h 2993922"/>
              <a:gd name="connsiteX3999" fmla="*/ 6724910 w 8938307"/>
              <a:gd name="connsiteY3999" fmla="*/ 1415951 h 2993922"/>
              <a:gd name="connsiteX4000" fmla="*/ 6730206 w 8938307"/>
              <a:gd name="connsiteY4000" fmla="*/ 1415951 h 2993922"/>
              <a:gd name="connsiteX4001" fmla="*/ 6746092 w 8938307"/>
              <a:gd name="connsiteY4001" fmla="*/ 1415951 h 2993922"/>
              <a:gd name="connsiteX4002" fmla="*/ 6756682 w 8938307"/>
              <a:gd name="connsiteY4002" fmla="*/ 1405360 h 2993922"/>
              <a:gd name="connsiteX4003" fmla="*/ 6735502 w 8938307"/>
              <a:gd name="connsiteY4003" fmla="*/ 1394770 h 2993922"/>
              <a:gd name="connsiteX4004" fmla="*/ 6703730 w 8938307"/>
              <a:gd name="connsiteY4004" fmla="*/ 1389475 h 2993922"/>
              <a:gd name="connsiteX4005" fmla="*/ 6650778 w 8938307"/>
              <a:gd name="connsiteY4005" fmla="*/ 1373589 h 2993922"/>
              <a:gd name="connsiteX4006" fmla="*/ 3116228 w 8938307"/>
              <a:gd name="connsiteY4006" fmla="*/ 1368295 h 2993922"/>
              <a:gd name="connsiteX4007" fmla="*/ 3124171 w 8938307"/>
              <a:gd name="connsiteY4007" fmla="*/ 1373589 h 2993922"/>
              <a:gd name="connsiteX4008" fmla="*/ 3113581 w 8938307"/>
              <a:gd name="connsiteY4008" fmla="*/ 1373589 h 2993922"/>
              <a:gd name="connsiteX4009" fmla="*/ 3116228 w 8938307"/>
              <a:gd name="connsiteY4009" fmla="*/ 1368295 h 2993922"/>
              <a:gd name="connsiteX4010" fmla="*/ 1735503 w 8938307"/>
              <a:gd name="connsiteY4010" fmla="*/ 1368295 h 2993922"/>
              <a:gd name="connsiteX4011" fmla="*/ 1742122 w 8938307"/>
              <a:gd name="connsiteY4011" fmla="*/ 1373589 h 2993922"/>
              <a:gd name="connsiteX4012" fmla="*/ 1752713 w 8938307"/>
              <a:gd name="connsiteY4012" fmla="*/ 1378885 h 2993922"/>
              <a:gd name="connsiteX4013" fmla="*/ 1763304 w 8938307"/>
              <a:gd name="connsiteY4013" fmla="*/ 1378885 h 2993922"/>
              <a:gd name="connsiteX4014" fmla="*/ 1779189 w 8938307"/>
              <a:gd name="connsiteY4014" fmla="*/ 1384180 h 2993922"/>
              <a:gd name="connsiteX4015" fmla="*/ 1810960 w 8938307"/>
              <a:gd name="connsiteY4015" fmla="*/ 1384180 h 2993922"/>
              <a:gd name="connsiteX4016" fmla="*/ 1800370 w 8938307"/>
              <a:gd name="connsiteY4016" fmla="*/ 1405360 h 2993922"/>
              <a:gd name="connsiteX4017" fmla="*/ 1789779 w 8938307"/>
              <a:gd name="connsiteY4017" fmla="*/ 1394770 h 2993922"/>
              <a:gd name="connsiteX4018" fmla="*/ 1726237 w 8938307"/>
              <a:gd name="connsiteY4018" fmla="*/ 1373589 h 2993922"/>
              <a:gd name="connsiteX4019" fmla="*/ 1735503 w 8938307"/>
              <a:gd name="connsiteY4019" fmla="*/ 1368295 h 2993922"/>
              <a:gd name="connsiteX4020" fmla="*/ 7286203 w 8938307"/>
              <a:gd name="connsiteY4020" fmla="*/ 1362999 h 2993922"/>
              <a:gd name="connsiteX4021" fmla="*/ 7296793 w 8938307"/>
              <a:gd name="connsiteY4021" fmla="*/ 1373589 h 2993922"/>
              <a:gd name="connsiteX4022" fmla="*/ 7317974 w 8938307"/>
              <a:gd name="connsiteY4022" fmla="*/ 1373589 h 2993922"/>
              <a:gd name="connsiteX4023" fmla="*/ 7328564 w 8938307"/>
              <a:gd name="connsiteY4023" fmla="*/ 1384180 h 2993922"/>
              <a:gd name="connsiteX4024" fmla="*/ 7349745 w 8938307"/>
              <a:gd name="connsiteY4024" fmla="*/ 1384180 h 2993922"/>
              <a:gd name="connsiteX4025" fmla="*/ 7370926 w 8938307"/>
              <a:gd name="connsiteY4025" fmla="*/ 1410656 h 2993922"/>
              <a:gd name="connsiteX4026" fmla="*/ 7397403 w 8938307"/>
              <a:gd name="connsiteY4026" fmla="*/ 1426541 h 2993922"/>
              <a:gd name="connsiteX4027" fmla="*/ 7407992 w 8938307"/>
              <a:gd name="connsiteY4027" fmla="*/ 1421247 h 2993922"/>
              <a:gd name="connsiteX4028" fmla="*/ 7413288 w 8938307"/>
              <a:gd name="connsiteY4028" fmla="*/ 1426541 h 2993922"/>
              <a:gd name="connsiteX4029" fmla="*/ 7423878 w 8938307"/>
              <a:gd name="connsiteY4029" fmla="*/ 1437132 h 2993922"/>
              <a:gd name="connsiteX4030" fmla="*/ 7445059 w 8938307"/>
              <a:gd name="connsiteY4030" fmla="*/ 1437132 h 2993922"/>
              <a:gd name="connsiteX4031" fmla="*/ 7445059 w 8938307"/>
              <a:gd name="connsiteY4031" fmla="*/ 1447722 h 2993922"/>
              <a:gd name="connsiteX4032" fmla="*/ 7455649 w 8938307"/>
              <a:gd name="connsiteY4032" fmla="*/ 1447722 h 2993922"/>
              <a:gd name="connsiteX4033" fmla="*/ 7445059 w 8938307"/>
              <a:gd name="connsiteY4033" fmla="*/ 1458312 h 2993922"/>
              <a:gd name="connsiteX4034" fmla="*/ 7455649 w 8938307"/>
              <a:gd name="connsiteY4034" fmla="*/ 1458312 h 2993922"/>
              <a:gd name="connsiteX4035" fmla="*/ 7455649 w 8938307"/>
              <a:gd name="connsiteY4035" fmla="*/ 1447722 h 2993922"/>
              <a:gd name="connsiteX4036" fmla="*/ 7466240 w 8938307"/>
              <a:gd name="connsiteY4036" fmla="*/ 1447722 h 2993922"/>
              <a:gd name="connsiteX4037" fmla="*/ 7487420 w 8938307"/>
              <a:gd name="connsiteY4037" fmla="*/ 1458312 h 2993922"/>
              <a:gd name="connsiteX4038" fmla="*/ 7550963 w 8938307"/>
              <a:gd name="connsiteY4038" fmla="*/ 1468903 h 2993922"/>
              <a:gd name="connsiteX4039" fmla="*/ 7561553 w 8938307"/>
              <a:gd name="connsiteY4039" fmla="*/ 1458312 h 2993922"/>
              <a:gd name="connsiteX4040" fmla="*/ 7423878 w 8938307"/>
              <a:gd name="connsiteY4040" fmla="*/ 1394770 h 2993922"/>
              <a:gd name="connsiteX4041" fmla="*/ 7392107 w 8938307"/>
              <a:gd name="connsiteY4041" fmla="*/ 1384180 h 2993922"/>
              <a:gd name="connsiteX4042" fmla="*/ 7328564 w 8938307"/>
              <a:gd name="connsiteY4042" fmla="*/ 1362999 h 2993922"/>
              <a:gd name="connsiteX4043" fmla="*/ 6788454 w 8938307"/>
              <a:gd name="connsiteY4043" fmla="*/ 1362999 h 2993922"/>
              <a:gd name="connsiteX4044" fmla="*/ 6788454 w 8938307"/>
              <a:gd name="connsiteY4044" fmla="*/ 1373589 h 2993922"/>
              <a:gd name="connsiteX4045" fmla="*/ 6799044 w 8938307"/>
              <a:gd name="connsiteY4045" fmla="*/ 1362999 h 2993922"/>
              <a:gd name="connsiteX4046" fmla="*/ 6788454 w 8938307"/>
              <a:gd name="connsiteY4046" fmla="*/ 1362999 h 2993922"/>
              <a:gd name="connsiteX4047" fmla="*/ 6460150 w 8938307"/>
              <a:gd name="connsiteY4047" fmla="*/ 1362999 h 2993922"/>
              <a:gd name="connsiteX4048" fmla="*/ 6460150 w 8938307"/>
              <a:gd name="connsiteY4048" fmla="*/ 1373589 h 2993922"/>
              <a:gd name="connsiteX4049" fmla="*/ 6470740 w 8938307"/>
              <a:gd name="connsiteY4049" fmla="*/ 1362999 h 2993922"/>
              <a:gd name="connsiteX4050" fmla="*/ 6460150 w 8938307"/>
              <a:gd name="connsiteY4050" fmla="*/ 1362999 h 2993922"/>
              <a:gd name="connsiteX4051" fmla="*/ 1747418 w 8938307"/>
              <a:gd name="connsiteY4051" fmla="*/ 1362999 h 2993922"/>
              <a:gd name="connsiteX4052" fmla="*/ 1768598 w 8938307"/>
              <a:gd name="connsiteY4052" fmla="*/ 1362999 h 2993922"/>
              <a:gd name="connsiteX4053" fmla="*/ 1768598 w 8938307"/>
              <a:gd name="connsiteY4053" fmla="*/ 1373589 h 2993922"/>
              <a:gd name="connsiteX4054" fmla="*/ 1747418 w 8938307"/>
              <a:gd name="connsiteY4054" fmla="*/ 1362999 h 2993922"/>
              <a:gd name="connsiteX4055" fmla="*/ 3071218 w 8938307"/>
              <a:gd name="connsiteY4055" fmla="*/ 1352408 h 2993922"/>
              <a:gd name="connsiteX4056" fmla="*/ 3081810 w 8938307"/>
              <a:gd name="connsiteY4056" fmla="*/ 1362999 h 2993922"/>
              <a:gd name="connsiteX4057" fmla="*/ 3076514 w 8938307"/>
              <a:gd name="connsiteY4057" fmla="*/ 1362999 h 2993922"/>
              <a:gd name="connsiteX4058" fmla="*/ 3065925 w 8938307"/>
              <a:gd name="connsiteY4058" fmla="*/ 1357704 h 2993922"/>
              <a:gd name="connsiteX4059" fmla="*/ 3071218 w 8938307"/>
              <a:gd name="connsiteY4059" fmla="*/ 1352408 h 2993922"/>
              <a:gd name="connsiteX4060" fmla="*/ 3249271 w 8938307"/>
              <a:gd name="connsiteY4060" fmla="*/ 1349099 h 2993922"/>
              <a:gd name="connsiteX4061" fmla="*/ 3251255 w 8938307"/>
              <a:gd name="connsiteY4061" fmla="*/ 1362999 h 2993922"/>
              <a:gd name="connsiteX4062" fmla="*/ 3261847 w 8938307"/>
              <a:gd name="connsiteY4062" fmla="*/ 1373589 h 2993922"/>
              <a:gd name="connsiteX4063" fmla="*/ 3251255 w 8938307"/>
              <a:gd name="connsiteY4063" fmla="*/ 1373589 h 2993922"/>
              <a:gd name="connsiteX4064" fmla="*/ 3240666 w 8938307"/>
              <a:gd name="connsiteY4064" fmla="*/ 1373589 h 2993922"/>
              <a:gd name="connsiteX4065" fmla="*/ 3314799 w 8938307"/>
              <a:gd name="connsiteY4065" fmla="*/ 1384180 h 2993922"/>
              <a:gd name="connsiteX4066" fmla="*/ 3346570 w 8938307"/>
              <a:gd name="connsiteY4066" fmla="*/ 1389475 h 2993922"/>
              <a:gd name="connsiteX4067" fmla="*/ 3367751 w 8938307"/>
              <a:gd name="connsiteY4067" fmla="*/ 1405360 h 2993922"/>
              <a:gd name="connsiteX4068" fmla="*/ 3378341 w 8938307"/>
              <a:gd name="connsiteY4068" fmla="*/ 1405360 h 2993922"/>
              <a:gd name="connsiteX4069" fmla="*/ 3394226 w 8938307"/>
              <a:gd name="connsiteY4069" fmla="*/ 1410656 h 2993922"/>
              <a:gd name="connsiteX4070" fmla="*/ 3399522 w 8938307"/>
              <a:gd name="connsiteY4070" fmla="*/ 1415951 h 2993922"/>
              <a:gd name="connsiteX4071" fmla="*/ 3463064 w 8938307"/>
              <a:gd name="connsiteY4071" fmla="*/ 1426541 h 2993922"/>
              <a:gd name="connsiteX4072" fmla="*/ 3505426 w 8938307"/>
              <a:gd name="connsiteY4072" fmla="*/ 1437132 h 2993922"/>
              <a:gd name="connsiteX4073" fmla="*/ 3484244 w 8938307"/>
              <a:gd name="connsiteY4073" fmla="*/ 1421247 h 2993922"/>
              <a:gd name="connsiteX4074" fmla="*/ 3452474 w 8938307"/>
              <a:gd name="connsiteY4074" fmla="*/ 1415951 h 2993922"/>
              <a:gd name="connsiteX4075" fmla="*/ 3441882 w 8938307"/>
              <a:gd name="connsiteY4075" fmla="*/ 1415951 h 2993922"/>
              <a:gd name="connsiteX4076" fmla="*/ 3431293 w 8938307"/>
              <a:gd name="connsiteY4076" fmla="*/ 1405360 h 2993922"/>
              <a:gd name="connsiteX4077" fmla="*/ 3388931 w 8938307"/>
              <a:gd name="connsiteY4077" fmla="*/ 1394770 h 2993922"/>
              <a:gd name="connsiteX4078" fmla="*/ 3378341 w 8938307"/>
              <a:gd name="connsiteY4078" fmla="*/ 1394770 h 2993922"/>
              <a:gd name="connsiteX4079" fmla="*/ 3373046 w 8938307"/>
              <a:gd name="connsiteY4079" fmla="*/ 1389475 h 2993922"/>
              <a:gd name="connsiteX4080" fmla="*/ 3357160 w 8938307"/>
              <a:gd name="connsiteY4080" fmla="*/ 1384180 h 2993922"/>
              <a:gd name="connsiteX4081" fmla="*/ 3346570 w 8938307"/>
              <a:gd name="connsiteY4081" fmla="*/ 1384180 h 2993922"/>
              <a:gd name="connsiteX4082" fmla="*/ 3325389 w 8938307"/>
              <a:gd name="connsiteY4082" fmla="*/ 1373589 h 2993922"/>
              <a:gd name="connsiteX4083" fmla="*/ 3325389 w 8938307"/>
              <a:gd name="connsiteY4083" fmla="*/ 1362999 h 2993922"/>
              <a:gd name="connsiteX4084" fmla="*/ 3304208 w 8938307"/>
              <a:gd name="connsiteY4084" fmla="*/ 1362999 h 2993922"/>
              <a:gd name="connsiteX4085" fmla="*/ 3261847 w 8938307"/>
              <a:gd name="connsiteY4085" fmla="*/ 1352408 h 2993922"/>
              <a:gd name="connsiteX4086" fmla="*/ 3249271 w 8938307"/>
              <a:gd name="connsiteY4086" fmla="*/ 1349099 h 2993922"/>
              <a:gd name="connsiteX4087" fmla="*/ 6478684 w 8938307"/>
              <a:gd name="connsiteY4087" fmla="*/ 1347114 h 2993922"/>
              <a:gd name="connsiteX4088" fmla="*/ 6470740 w 8938307"/>
              <a:gd name="connsiteY4088" fmla="*/ 1352408 h 2993922"/>
              <a:gd name="connsiteX4089" fmla="*/ 6481332 w 8938307"/>
              <a:gd name="connsiteY4089" fmla="*/ 1352408 h 2993922"/>
              <a:gd name="connsiteX4090" fmla="*/ 6478684 w 8938307"/>
              <a:gd name="connsiteY4090" fmla="*/ 1347114 h 2993922"/>
              <a:gd name="connsiteX4091" fmla="*/ 6779186 w 8938307"/>
              <a:gd name="connsiteY4091" fmla="*/ 1345790 h 2993922"/>
              <a:gd name="connsiteX4092" fmla="*/ 6772568 w 8938307"/>
              <a:gd name="connsiteY4092" fmla="*/ 1347114 h 2993922"/>
              <a:gd name="connsiteX4093" fmla="*/ 6767272 w 8938307"/>
              <a:gd name="connsiteY4093" fmla="*/ 1352408 h 2993922"/>
              <a:gd name="connsiteX4094" fmla="*/ 6788454 w 8938307"/>
              <a:gd name="connsiteY4094" fmla="*/ 1352408 h 2993922"/>
              <a:gd name="connsiteX4095" fmla="*/ 6779186 w 8938307"/>
              <a:gd name="connsiteY4095" fmla="*/ 1345790 h 2993922"/>
              <a:gd name="connsiteX4096" fmla="*/ 8144027 w 8938307"/>
              <a:gd name="connsiteY4096" fmla="*/ 1341818 h 2993922"/>
              <a:gd name="connsiteX4097" fmla="*/ 8175798 w 8938307"/>
              <a:gd name="connsiteY4097" fmla="*/ 1341818 h 2993922"/>
              <a:gd name="connsiteX4098" fmla="*/ 8207569 w 8938307"/>
              <a:gd name="connsiteY4098" fmla="*/ 1362999 h 2993922"/>
              <a:gd name="connsiteX4099" fmla="*/ 8175798 w 8938307"/>
              <a:gd name="connsiteY4099" fmla="*/ 1362999 h 2993922"/>
              <a:gd name="connsiteX4100" fmla="*/ 8154617 w 8938307"/>
              <a:gd name="connsiteY4100" fmla="*/ 1352408 h 2993922"/>
              <a:gd name="connsiteX4101" fmla="*/ 8144027 w 8938307"/>
              <a:gd name="connsiteY4101" fmla="*/ 1341818 h 2993922"/>
              <a:gd name="connsiteX4102" fmla="*/ 2478156 w 8938307"/>
              <a:gd name="connsiteY4102" fmla="*/ 1341818 h 2993922"/>
              <a:gd name="connsiteX4103" fmla="*/ 2488746 w 8938307"/>
              <a:gd name="connsiteY4103" fmla="*/ 1341818 h 2993922"/>
              <a:gd name="connsiteX4104" fmla="*/ 2478156 w 8938307"/>
              <a:gd name="connsiteY4104" fmla="*/ 1341818 h 2993922"/>
              <a:gd name="connsiteX4105" fmla="*/ 8324064 w 8938307"/>
              <a:gd name="connsiteY4105" fmla="*/ 1331228 h 2993922"/>
              <a:gd name="connsiteX4106" fmla="*/ 8334654 w 8938307"/>
              <a:gd name="connsiteY4106" fmla="*/ 1331228 h 2993922"/>
              <a:gd name="connsiteX4107" fmla="*/ 8345244 w 8938307"/>
              <a:gd name="connsiteY4107" fmla="*/ 1341818 h 2993922"/>
              <a:gd name="connsiteX4108" fmla="*/ 8408787 w 8938307"/>
              <a:gd name="connsiteY4108" fmla="*/ 1347114 h 2993922"/>
              <a:gd name="connsiteX4109" fmla="*/ 8482920 w 8938307"/>
              <a:gd name="connsiteY4109" fmla="*/ 1362999 h 2993922"/>
              <a:gd name="connsiteX4110" fmla="*/ 8504100 w 8938307"/>
              <a:gd name="connsiteY4110" fmla="*/ 1362999 h 2993922"/>
              <a:gd name="connsiteX4111" fmla="*/ 8509395 w 8938307"/>
              <a:gd name="connsiteY4111" fmla="*/ 1368293 h 2993922"/>
              <a:gd name="connsiteX4112" fmla="*/ 8514691 w 8938307"/>
              <a:gd name="connsiteY4112" fmla="*/ 1384180 h 2993922"/>
              <a:gd name="connsiteX4113" fmla="*/ 8525281 w 8938307"/>
              <a:gd name="connsiteY4113" fmla="*/ 1394770 h 2993922"/>
              <a:gd name="connsiteX4114" fmla="*/ 8546462 w 8938307"/>
              <a:gd name="connsiteY4114" fmla="*/ 1400066 h 2993922"/>
              <a:gd name="connsiteX4115" fmla="*/ 8572938 w 8938307"/>
              <a:gd name="connsiteY4115" fmla="*/ 1410656 h 2993922"/>
              <a:gd name="connsiteX4116" fmla="*/ 8610004 w 8938307"/>
              <a:gd name="connsiteY4116" fmla="*/ 1426541 h 2993922"/>
              <a:gd name="connsiteX4117" fmla="*/ 8641775 w 8938307"/>
              <a:gd name="connsiteY4117" fmla="*/ 1437132 h 2993922"/>
              <a:gd name="connsiteX4118" fmla="*/ 8652366 w 8938307"/>
              <a:gd name="connsiteY4118" fmla="*/ 1442427 h 2993922"/>
              <a:gd name="connsiteX4119" fmla="*/ 8673545 w 8938307"/>
              <a:gd name="connsiteY4119" fmla="*/ 1458312 h 2993922"/>
              <a:gd name="connsiteX4120" fmla="*/ 8694728 w 8938307"/>
              <a:gd name="connsiteY4120" fmla="*/ 1468903 h 2993922"/>
              <a:gd name="connsiteX4121" fmla="*/ 8652366 w 8938307"/>
              <a:gd name="connsiteY4121" fmla="*/ 1468903 h 2993922"/>
              <a:gd name="connsiteX4122" fmla="*/ 8631185 w 8938307"/>
              <a:gd name="connsiteY4122" fmla="*/ 1458312 h 2993922"/>
              <a:gd name="connsiteX4123" fmla="*/ 8599414 w 8938307"/>
              <a:gd name="connsiteY4123" fmla="*/ 1447722 h 2993922"/>
              <a:gd name="connsiteX4124" fmla="*/ 8572938 w 8938307"/>
              <a:gd name="connsiteY4124" fmla="*/ 1431837 h 2993922"/>
              <a:gd name="connsiteX4125" fmla="*/ 8557053 w 8938307"/>
              <a:gd name="connsiteY4125" fmla="*/ 1426541 h 2993922"/>
              <a:gd name="connsiteX4126" fmla="*/ 8546462 w 8938307"/>
              <a:gd name="connsiteY4126" fmla="*/ 1426541 h 2993922"/>
              <a:gd name="connsiteX4127" fmla="*/ 8504100 w 8938307"/>
              <a:gd name="connsiteY4127" fmla="*/ 1405360 h 2993922"/>
              <a:gd name="connsiteX4128" fmla="*/ 8461739 w 8938307"/>
              <a:gd name="connsiteY4128" fmla="*/ 1384180 h 2993922"/>
              <a:gd name="connsiteX4129" fmla="*/ 8451148 w 8938307"/>
              <a:gd name="connsiteY4129" fmla="*/ 1373589 h 2993922"/>
              <a:gd name="connsiteX4130" fmla="*/ 8440558 w 8938307"/>
              <a:gd name="connsiteY4130" fmla="*/ 1373589 h 2993922"/>
              <a:gd name="connsiteX4131" fmla="*/ 8429968 w 8938307"/>
              <a:gd name="connsiteY4131" fmla="*/ 1362999 h 2993922"/>
              <a:gd name="connsiteX4132" fmla="*/ 8429968 w 8938307"/>
              <a:gd name="connsiteY4132" fmla="*/ 1373589 h 2993922"/>
              <a:gd name="connsiteX4133" fmla="*/ 8408787 w 8938307"/>
              <a:gd name="connsiteY4133" fmla="*/ 1384180 h 2993922"/>
              <a:gd name="connsiteX4134" fmla="*/ 8392901 w 8938307"/>
              <a:gd name="connsiteY4134" fmla="*/ 1362999 h 2993922"/>
              <a:gd name="connsiteX4135" fmla="*/ 8377016 w 8938307"/>
              <a:gd name="connsiteY4135" fmla="*/ 1352408 h 2993922"/>
              <a:gd name="connsiteX4136" fmla="*/ 8324064 w 8938307"/>
              <a:gd name="connsiteY4136" fmla="*/ 1331228 h 2993922"/>
              <a:gd name="connsiteX4137" fmla="*/ 7201480 w 8938307"/>
              <a:gd name="connsiteY4137" fmla="*/ 1331228 h 2993922"/>
              <a:gd name="connsiteX4138" fmla="*/ 7201480 w 8938307"/>
              <a:gd name="connsiteY4138" fmla="*/ 1341818 h 2993922"/>
              <a:gd name="connsiteX4139" fmla="*/ 7222660 w 8938307"/>
              <a:gd name="connsiteY4139" fmla="*/ 1341818 h 2993922"/>
              <a:gd name="connsiteX4140" fmla="*/ 7233251 w 8938307"/>
              <a:gd name="connsiteY4140" fmla="*/ 1352408 h 2993922"/>
              <a:gd name="connsiteX4141" fmla="*/ 7254432 w 8938307"/>
              <a:gd name="connsiteY4141" fmla="*/ 1352408 h 2993922"/>
              <a:gd name="connsiteX4142" fmla="*/ 7275612 w 8938307"/>
              <a:gd name="connsiteY4142" fmla="*/ 1352408 h 2993922"/>
              <a:gd name="connsiteX4143" fmla="*/ 7254432 w 8938307"/>
              <a:gd name="connsiteY4143" fmla="*/ 1341818 h 2993922"/>
              <a:gd name="connsiteX4144" fmla="*/ 7201480 w 8938307"/>
              <a:gd name="connsiteY4144" fmla="*/ 1331228 h 2993922"/>
              <a:gd name="connsiteX4145" fmla="*/ 3177123 w 8938307"/>
              <a:gd name="connsiteY4145" fmla="*/ 1331228 h 2993922"/>
              <a:gd name="connsiteX4146" fmla="*/ 3177123 w 8938307"/>
              <a:gd name="connsiteY4146" fmla="*/ 1341818 h 2993922"/>
              <a:gd name="connsiteX4147" fmla="*/ 3198303 w 8938307"/>
              <a:gd name="connsiteY4147" fmla="*/ 1352408 h 2993922"/>
              <a:gd name="connsiteX4148" fmla="*/ 3208895 w 8938307"/>
              <a:gd name="connsiteY4148" fmla="*/ 1352408 h 2993922"/>
              <a:gd name="connsiteX4149" fmla="*/ 3198303 w 8938307"/>
              <a:gd name="connsiteY4149" fmla="*/ 1341818 h 2993922"/>
              <a:gd name="connsiteX4150" fmla="*/ 8478683 w 8938307"/>
              <a:gd name="connsiteY4150" fmla="*/ 1324874 h 2993922"/>
              <a:gd name="connsiteX4151" fmla="*/ 8492546 w 8938307"/>
              <a:gd name="connsiteY4151" fmla="*/ 1328339 h 2993922"/>
              <a:gd name="connsiteX4152" fmla="*/ 8493510 w 8938307"/>
              <a:gd name="connsiteY4152" fmla="*/ 1331228 h 2993922"/>
              <a:gd name="connsiteX4153" fmla="*/ 8472329 w 8938307"/>
              <a:gd name="connsiteY4153" fmla="*/ 1331228 h 2993922"/>
              <a:gd name="connsiteX4154" fmla="*/ 7050566 w 8938307"/>
              <a:gd name="connsiteY4154" fmla="*/ 1324609 h 2993922"/>
              <a:gd name="connsiteX4155" fmla="*/ 7053214 w 8938307"/>
              <a:gd name="connsiteY4155" fmla="*/ 1325933 h 2993922"/>
              <a:gd name="connsiteX4156" fmla="*/ 7042622 w 8938307"/>
              <a:gd name="connsiteY4156" fmla="*/ 1331228 h 2993922"/>
              <a:gd name="connsiteX4157" fmla="*/ 7050566 w 8938307"/>
              <a:gd name="connsiteY4157" fmla="*/ 1324609 h 2993922"/>
              <a:gd name="connsiteX4158" fmla="*/ 7328564 w 8938307"/>
              <a:gd name="connsiteY4158" fmla="*/ 1320637 h 2993922"/>
              <a:gd name="connsiteX4159" fmla="*/ 7317974 w 8938307"/>
              <a:gd name="connsiteY4159" fmla="*/ 1331228 h 2993922"/>
              <a:gd name="connsiteX4160" fmla="*/ 7339155 w 8938307"/>
              <a:gd name="connsiteY4160" fmla="*/ 1331228 h 2993922"/>
              <a:gd name="connsiteX4161" fmla="*/ 7333860 w 8938307"/>
              <a:gd name="connsiteY4161" fmla="*/ 1325933 h 2993922"/>
              <a:gd name="connsiteX4162" fmla="*/ 7328564 w 8938307"/>
              <a:gd name="connsiteY4162" fmla="*/ 1320637 h 2993922"/>
              <a:gd name="connsiteX4163" fmla="*/ 6375428 w 8938307"/>
              <a:gd name="connsiteY4163" fmla="*/ 1320637 h 2993922"/>
              <a:gd name="connsiteX4164" fmla="*/ 6386018 w 8938307"/>
              <a:gd name="connsiteY4164" fmla="*/ 1331228 h 2993922"/>
              <a:gd name="connsiteX4165" fmla="*/ 6386018 w 8938307"/>
              <a:gd name="connsiteY4165" fmla="*/ 1320637 h 2993922"/>
              <a:gd name="connsiteX4166" fmla="*/ 6375428 w 8938307"/>
              <a:gd name="connsiteY4166" fmla="*/ 1320637 h 2993922"/>
              <a:gd name="connsiteX4167" fmla="*/ 6322476 w 8938307"/>
              <a:gd name="connsiteY4167" fmla="*/ 1320637 h 2993922"/>
              <a:gd name="connsiteX4168" fmla="*/ 6333066 w 8938307"/>
              <a:gd name="connsiteY4168" fmla="*/ 1331228 h 2993922"/>
              <a:gd name="connsiteX4169" fmla="*/ 6333066 w 8938307"/>
              <a:gd name="connsiteY4169" fmla="*/ 1325933 h 2993922"/>
              <a:gd name="connsiteX4170" fmla="*/ 6322476 w 8938307"/>
              <a:gd name="connsiteY4170" fmla="*/ 1320637 h 2993922"/>
              <a:gd name="connsiteX4171" fmla="*/ 2817049 w 8938307"/>
              <a:gd name="connsiteY4171" fmla="*/ 1320637 h 2993922"/>
              <a:gd name="connsiteX4172" fmla="*/ 2827639 w 8938307"/>
              <a:gd name="connsiteY4172" fmla="*/ 1331228 h 2993922"/>
              <a:gd name="connsiteX4173" fmla="*/ 2880591 w 8938307"/>
              <a:gd name="connsiteY4173" fmla="*/ 1341818 h 2993922"/>
              <a:gd name="connsiteX4174" fmla="*/ 2891182 w 8938307"/>
              <a:gd name="connsiteY4174" fmla="*/ 1341818 h 2993922"/>
              <a:gd name="connsiteX4175" fmla="*/ 2817049 w 8938307"/>
              <a:gd name="connsiteY4175" fmla="*/ 1320637 h 2993922"/>
              <a:gd name="connsiteX4176" fmla="*/ 6448236 w 8938307"/>
              <a:gd name="connsiteY4176" fmla="*/ 1314018 h 2993922"/>
              <a:gd name="connsiteX4177" fmla="*/ 6444265 w 8938307"/>
              <a:gd name="connsiteY4177" fmla="*/ 1315341 h 2993922"/>
              <a:gd name="connsiteX4178" fmla="*/ 6438970 w 8938307"/>
              <a:gd name="connsiteY4178" fmla="*/ 1331228 h 2993922"/>
              <a:gd name="connsiteX4179" fmla="*/ 6449560 w 8938307"/>
              <a:gd name="connsiteY4179" fmla="*/ 1320637 h 2993922"/>
              <a:gd name="connsiteX4180" fmla="*/ 6448236 w 8938307"/>
              <a:gd name="connsiteY4180" fmla="*/ 1314018 h 2993922"/>
              <a:gd name="connsiteX4181" fmla="*/ 8228750 w 8938307"/>
              <a:gd name="connsiteY4181" fmla="*/ 1310047 h 2993922"/>
              <a:gd name="connsiteX4182" fmla="*/ 8302883 w 8938307"/>
              <a:gd name="connsiteY4182" fmla="*/ 1320637 h 2993922"/>
              <a:gd name="connsiteX4183" fmla="*/ 8292291 w 8938307"/>
              <a:gd name="connsiteY4183" fmla="*/ 1331228 h 2993922"/>
              <a:gd name="connsiteX4184" fmla="*/ 8265816 w 8938307"/>
              <a:gd name="connsiteY4184" fmla="*/ 1331228 h 2993922"/>
              <a:gd name="connsiteX4185" fmla="*/ 8234045 w 8938307"/>
              <a:gd name="connsiteY4185" fmla="*/ 1325933 h 2993922"/>
              <a:gd name="connsiteX4186" fmla="*/ 8228750 w 8938307"/>
              <a:gd name="connsiteY4186" fmla="*/ 1310047 h 2993922"/>
              <a:gd name="connsiteX4187" fmla="*/ 3611330 w 8938307"/>
              <a:gd name="connsiteY4187" fmla="*/ 1310047 h 2993922"/>
              <a:gd name="connsiteX4188" fmla="*/ 3600740 w 8938307"/>
              <a:gd name="connsiteY4188" fmla="*/ 1315341 h 2993922"/>
              <a:gd name="connsiteX4189" fmla="*/ 3606034 w 8938307"/>
              <a:gd name="connsiteY4189" fmla="*/ 1320637 h 2993922"/>
              <a:gd name="connsiteX4190" fmla="*/ 3611330 w 8938307"/>
              <a:gd name="connsiteY4190" fmla="*/ 1310047 h 2993922"/>
              <a:gd name="connsiteX4191" fmla="*/ 3177123 w 8938307"/>
              <a:gd name="connsiteY4191" fmla="*/ 1310047 h 2993922"/>
              <a:gd name="connsiteX4192" fmla="*/ 3166533 w 8938307"/>
              <a:gd name="connsiteY4192" fmla="*/ 1320637 h 2993922"/>
              <a:gd name="connsiteX4193" fmla="*/ 3177123 w 8938307"/>
              <a:gd name="connsiteY4193" fmla="*/ 1315341 h 2993922"/>
              <a:gd name="connsiteX4194" fmla="*/ 3187714 w 8938307"/>
              <a:gd name="connsiteY4194" fmla="*/ 1310047 h 2993922"/>
              <a:gd name="connsiteX4195" fmla="*/ 3177123 w 8938307"/>
              <a:gd name="connsiteY4195" fmla="*/ 1310047 h 2993922"/>
              <a:gd name="connsiteX4196" fmla="*/ 3357160 w 8938307"/>
              <a:gd name="connsiteY4196" fmla="*/ 1299456 h 2993922"/>
              <a:gd name="connsiteX4197" fmla="*/ 3357160 w 8938307"/>
              <a:gd name="connsiteY4197" fmla="*/ 1310047 h 2993922"/>
              <a:gd name="connsiteX4198" fmla="*/ 3378341 w 8938307"/>
              <a:gd name="connsiteY4198" fmla="*/ 1310047 h 2993922"/>
              <a:gd name="connsiteX4199" fmla="*/ 3357160 w 8938307"/>
              <a:gd name="connsiteY4199" fmla="*/ 1299456 h 2993922"/>
              <a:gd name="connsiteX4200" fmla="*/ 2912362 w 8938307"/>
              <a:gd name="connsiteY4200" fmla="*/ 1299456 h 2993922"/>
              <a:gd name="connsiteX4201" fmla="*/ 2922954 w 8938307"/>
              <a:gd name="connsiteY4201" fmla="*/ 1299456 h 2993922"/>
              <a:gd name="connsiteX4202" fmla="*/ 2922954 w 8938307"/>
              <a:gd name="connsiteY4202" fmla="*/ 1310047 h 2993922"/>
              <a:gd name="connsiteX4203" fmla="*/ 2912362 w 8938307"/>
              <a:gd name="connsiteY4203" fmla="*/ 1299456 h 2993922"/>
              <a:gd name="connsiteX4204" fmla="*/ 2509927 w 8938307"/>
              <a:gd name="connsiteY4204" fmla="*/ 1299456 h 2993922"/>
              <a:gd name="connsiteX4205" fmla="*/ 2520518 w 8938307"/>
              <a:gd name="connsiteY4205" fmla="*/ 1304752 h 2993922"/>
              <a:gd name="connsiteX4206" fmla="*/ 2541698 w 8938307"/>
              <a:gd name="connsiteY4206" fmla="*/ 1310047 h 2993922"/>
              <a:gd name="connsiteX4207" fmla="*/ 2573470 w 8938307"/>
              <a:gd name="connsiteY4207" fmla="*/ 1320637 h 2993922"/>
              <a:gd name="connsiteX4208" fmla="*/ 2589355 w 8938307"/>
              <a:gd name="connsiteY4208" fmla="*/ 1325933 h 2993922"/>
              <a:gd name="connsiteX4209" fmla="*/ 2605241 w 8938307"/>
              <a:gd name="connsiteY4209" fmla="*/ 1331228 h 2993922"/>
              <a:gd name="connsiteX4210" fmla="*/ 2626422 w 8938307"/>
              <a:gd name="connsiteY4210" fmla="*/ 1341818 h 2993922"/>
              <a:gd name="connsiteX4211" fmla="*/ 2642307 w 8938307"/>
              <a:gd name="connsiteY4211" fmla="*/ 1341818 h 2993922"/>
              <a:gd name="connsiteX4212" fmla="*/ 2658193 w 8938307"/>
              <a:gd name="connsiteY4212" fmla="*/ 1352408 h 2993922"/>
              <a:gd name="connsiteX4213" fmla="*/ 2689964 w 8938307"/>
              <a:gd name="connsiteY4213" fmla="*/ 1352408 h 2993922"/>
              <a:gd name="connsiteX4214" fmla="*/ 2721735 w 8938307"/>
              <a:gd name="connsiteY4214" fmla="*/ 1352408 h 2993922"/>
              <a:gd name="connsiteX4215" fmla="*/ 2705851 w 8938307"/>
              <a:gd name="connsiteY4215" fmla="*/ 1347114 h 2993922"/>
              <a:gd name="connsiteX4216" fmla="*/ 2679374 w 8938307"/>
              <a:gd name="connsiteY4216" fmla="*/ 1331228 h 2993922"/>
              <a:gd name="connsiteX4217" fmla="*/ 2615831 w 8938307"/>
              <a:gd name="connsiteY4217" fmla="*/ 1320637 h 2993922"/>
              <a:gd name="connsiteX4218" fmla="*/ 2573470 w 8938307"/>
              <a:gd name="connsiteY4218" fmla="*/ 1310047 h 2993922"/>
              <a:gd name="connsiteX4219" fmla="*/ 2520518 w 8938307"/>
              <a:gd name="connsiteY4219" fmla="*/ 1299456 h 2993922"/>
              <a:gd name="connsiteX4220" fmla="*/ 2509927 w 8938307"/>
              <a:gd name="connsiteY4220" fmla="*/ 1299456 h 2993922"/>
              <a:gd name="connsiteX4221" fmla="*/ 2223986 w 8938307"/>
              <a:gd name="connsiteY4221" fmla="*/ 1299456 h 2993922"/>
              <a:gd name="connsiteX4222" fmla="*/ 2234577 w 8938307"/>
              <a:gd name="connsiteY4222" fmla="*/ 1299456 h 2993922"/>
              <a:gd name="connsiteX4223" fmla="*/ 2223986 w 8938307"/>
              <a:gd name="connsiteY4223" fmla="*/ 1310047 h 2993922"/>
              <a:gd name="connsiteX4224" fmla="*/ 8353186 w 8938307"/>
              <a:gd name="connsiteY4224" fmla="*/ 1294162 h 2993922"/>
              <a:gd name="connsiteX4225" fmla="*/ 8355835 w 8938307"/>
              <a:gd name="connsiteY4225" fmla="*/ 1299456 h 2993922"/>
              <a:gd name="connsiteX4226" fmla="*/ 8345244 w 8938307"/>
              <a:gd name="connsiteY4226" fmla="*/ 1299456 h 2993922"/>
              <a:gd name="connsiteX4227" fmla="*/ 8353186 w 8938307"/>
              <a:gd name="connsiteY4227" fmla="*/ 1294162 h 2993922"/>
              <a:gd name="connsiteX4228" fmla="*/ 7922951 w 8938307"/>
              <a:gd name="connsiteY4228" fmla="*/ 1292837 h 2993922"/>
              <a:gd name="connsiteX4229" fmla="*/ 7921627 w 8938307"/>
              <a:gd name="connsiteY4229" fmla="*/ 1299456 h 2993922"/>
              <a:gd name="connsiteX4230" fmla="*/ 7932219 w 8938307"/>
              <a:gd name="connsiteY4230" fmla="*/ 1299456 h 2993922"/>
              <a:gd name="connsiteX4231" fmla="*/ 7926923 w 8938307"/>
              <a:gd name="connsiteY4231" fmla="*/ 1294162 h 2993922"/>
              <a:gd name="connsiteX4232" fmla="*/ 7922951 w 8938307"/>
              <a:gd name="connsiteY4232" fmla="*/ 1292837 h 2993922"/>
              <a:gd name="connsiteX4233" fmla="*/ 6333066 w 8938307"/>
              <a:gd name="connsiteY4233" fmla="*/ 1288866 h 2993922"/>
              <a:gd name="connsiteX4234" fmla="*/ 6343656 w 8938307"/>
              <a:gd name="connsiteY4234" fmla="*/ 1299456 h 2993922"/>
              <a:gd name="connsiteX4235" fmla="*/ 6354246 w 8938307"/>
              <a:gd name="connsiteY4235" fmla="*/ 1299456 h 2993922"/>
              <a:gd name="connsiteX4236" fmla="*/ 3155942 w 8938307"/>
              <a:gd name="connsiteY4236" fmla="*/ 1288866 h 2993922"/>
              <a:gd name="connsiteX4237" fmla="*/ 3177123 w 8938307"/>
              <a:gd name="connsiteY4237" fmla="*/ 1299456 h 2993922"/>
              <a:gd name="connsiteX4238" fmla="*/ 3187714 w 8938307"/>
              <a:gd name="connsiteY4238" fmla="*/ 1288866 h 2993922"/>
              <a:gd name="connsiteX4239" fmla="*/ 3166533 w 8938307"/>
              <a:gd name="connsiteY4239" fmla="*/ 1288866 h 2993922"/>
              <a:gd name="connsiteX4240" fmla="*/ 3050039 w 8938307"/>
              <a:gd name="connsiteY4240" fmla="*/ 1288866 h 2993922"/>
              <a:gd name="connsiteX4241" fmla="*/ 3155942 w 8938307"/>
              <a:gd name="connsiteY4241" fmla="*/ 1331228 h 2993922"/>
              <a:gd name="connsiteX4242" fmla="*/ 3150648 w 8938307"/>
              <a:gd name="connsiteY4242" fmla="*/ 1320637 h 2993922"/>
              <a:gd name="connsiteX4243" fmla="*/ 3134762 w 8938307"/>
              <a:gd name="connsiteY4243" fmla="*/ 1310047 h 2993922"/>
              <a:gd name="connsiteX4244" fmla="*/ 3092399 w 8938307"/>
              <a:gd name="connsiteY4244" fmla="*/ 1299456 h 2993922"/>
              <a:gd name="connsiteX4245" fmla="*/ 2276938 w 8938307"/>
              <a:gd name="connsiteY4245" fmla="*/ 1288866 h 2993922"/>
              <a:gd name="connsiteX4246" fmla="*/ 2303415 w 8938307"/>
              <a:gd name="connsiteY4246" fmla="*/ 1294162 h 2993922"/>
              <a:gd name="connsiteX4247" fmla="*/ 2329890 w 8938307"/>
              <a:gd name="connsiteY4247" fmla="*/ 1310047 h 2993922"/>
              <a:gd name="connsiteX4248" fmla="*/ 2329890 w 8938307"/>
              <a:gd name="connsiteY4248" fmla="*/ 1320637 h 2993922"/>
              <a:gd name="connsiteX4249" fmla="*/ 2308710 w 8938307"/>
              <a:gd name="connsiteY4249" fmla="*/ 1331228 h 2993922"/>
              <a:gd name="connsiteX4250" fmla="*/ 2308710 w 8938307"/>
              <a:gd name="connsiteY4250" fmla="*/ 1320637 h 2993922"/>
              <a:gd name="connsiteX4251" fmla="*/ 2298119 w 8938307"/>
              <a:gd name="connsiteY4251" fmla="*/ 1310047 h 2993922"/>
              <a:gd name="connsiteX4252" fmla="*/ 8440558 w 8938307"/>
              <a:gd name="connsiteY4252" fmla="*/ 1278276 h 2993922"/>
              <a:gd name="connsiteX4253" fmla="*/ 8461739 w 8938307"/>
              <a:gd name="connsiteY4253" fmla="*/ 1278276 h 2993922"/>
              <a:gd name="connsiteX4254" fmla="*/ 8472329 w 8938307"/>
              <a:gd name="connsiteY4254" fmla="*/ 1278276 h 2993922"/>
              <a:gd name="connsiteX4255" fmla="*/ 8493510 w 8938307"/>
              <a:gd name="connsiteY4255" fmla="*/ 1288866 h 2993922"/>
              <a:gd name="connsiteX4256" fmla="*/ 8514691 w 8938307"/>
              <a:gd name="connsiteY4256" fmla="*/ 1299456 h 2993922"/>
              <a:gd name="connsiteX4257" fmla="*/ 8535871 w 8938307"/>
              <a:gd name="connsiteY4257" fmla="*/ 1304752 h 2993922"/>
              <a:gd name="connsiteX4258" fmla="*/ 8567641 w 8938307"/>
              <a:gd name="connsiteY4258" fmla="*/ 1320637 h 2993922"/>
              <a:gd name="connsiteX4259" fmla="*/ 8620595 w 8938307"/>
              <a:gd name="connsiteY4259" fmla="*/ 1331228 h 2993922"/>
              <a:gd name="connsiteX4260" fmla="*/ 8625889 w 8938307"/>
              <a:gd name="connsiteY4260" fmla="*/ 1336523 h 2993922"/>
              <a:gd name="connsiteX4261" fmla="*/ 8641775 w 8938307"/>
              <a:gd name="connsiteY4261" fmla="*/ 1352408 h 2993922"/>
              <a:gd name="connsiteX4262" fmla="*/ 8662957 w 8938307"/>
              <a:gd name="connsiteY4262" fmla="*/ 1362999 h 2993922"/>
              <a:gd name="connsiteX4263" fmla="*/ 8684137 w 8938307"/>
              <a:gd name="connsiteY4263" fmla="*/ 1384180 h 2993922"/>
              <a:gd name="connsiteX4264" fmla="*/ 8631185 w 8938307"/>
              <a:gd name="connsiteY4264" fmla="*/ 1373589 h 2993922"/>
              <a:gd name="connsiteX4265" fmla="*/ 8588824 w 8938307"/>
              <a:gd name="connsiteY4265" fmla="*/ 1357704 h 2993922"/>
              <a:gd name="connsiteX4266" fmla="*/ 8546462 w 8938307"/>
              <a:gd name="connsiteY4266" fmla="*/ 1352408 h 2993922"/>
              <a:gd name="connsiteX4267" fmla="*/ 8519985 w 8938307"/>
              <a:gd name="connsiteY4267" fmla="*/ 1341818 h 2993922"/>
              <a:gd name="connsiteX4268" fmla="*/ 8514691 w 8938307"/>
              <a:gd name="connsiteY4268" fmla="*/ 1331228 h 2993922"/>
              <a:gd name="connsiteX4269" fmla="*/ 8504100 w 8938307"/>
              <a:gd name="connsiteY4269" fmla="*/ 1331228 h 2993922"/>
              <a:gd name="connsiteX4270" fmla="*/ 8492546 w 8938307"/>
              <a:gd name="connsiteY4270" fmla="*/ 1328339 h 2993922"/>
              <a:gd name="connsiteX4271" fmla="*/ 8490863 w 8938307"/>
              <a:gd name="connsiteY4271" fmla="*/ 1323286 h 2993922"/>
              <a:gd name="connsiteX4272" fmla="*/ 8482920 w 8938307"/>
              <a:gd name="connsiteY4272" fmla="*/ 1320637 h 2993922"/>
              <a:gd name="connsiteX4273" fmla="*/ 8478683 w 8938307"/>
              <a:gd name="connsiteY4273" fmla="*/ 1324874 h 2993922"/>
              <a:gd name="connsiteX4274" fmla="*/ 8461739 w 8938307"/>
              <a:gd name="connsiteY4274" fmla="*/ 1320637 h 2993922"/>
              <a:gd name="connsiteX4275" fmla="*/ 8440558 w 8938307"/>
              <a:gd name="connsiteY4275" fmla="*/ 1310047 h 2993922"/>
              <a:gd name="connsiteX4276" fmla="*/ 8249931 w 8938307"/>
              <a:gd name="connsiteY4276" fmla="*/ 1278276 h 2993922"/>
              <a:gd name="connsiteX4277" fmla="*/ 8260521 w 8938307"/>
              <a:gd name="connsiteY4277" fmla="*/ 1278276 h 2993922"/>
              <a:gd name="connsiteX4278" fmla="*/ 8249931 w 8938307"/>
              <a:gd name="connsiteY4278" fmla="*/ 1288866 h 2993922"/>
              <a:gd name="connsiteX4279" fmla="*/ 8112254 w 8938307"/>
              <a:gd name="connsiteY4279" fmla="*/ 1278276 h 2993922"/>
              <a:gd name="connsiteX4280" fmla="*/ 8133435 w 8938307"/>
              <a:gd name="connsiteY4280" fmla="*/ 1278276 h 2993922"/>
              <a:gd name="connsiteX4281" fmla="*/ 8165206 w 8938307"/>
              <a:gd name="connsiteY4281" fmla="*/ 1288866 h 2993922"/>
              <a:gd name="connsiteX4282" fmla="*/ 8181093 w 8938307"/>
              <a:gd name="connsiteY4282" fmla="*/ 1299456 h 2993922"/>
              <a:gd name="connsiteX4283" fmla="*/ 8202273 w 8938307"/>
              <a:gd name="connsiteY4283" fmla="*/ 1310047 h 2993922"/>
              <a:gd name="connsiteX4284" fmla="*/ 8196979 w 8938307"/>
              <a:gd name="connsiteY4284" fmla="*/ 1320637 h 2993922"/>
              <a:gd name="connsiteX4285" fmla="*/ 8175798 w 8938307"/>
              <a:gd name="connsiteY4285" fmla="*/ 1310047 h 2993922"/>
              <a:gd name="connsiteX4286" fmla="*/ 8154617 w 8938307"/>
              <a:gd name="connsiteY4286" fmla="*/ 1299456 h 2993922"/>
              <a:gd name="connsiteX4287" fmla="*/ 8133435 w 8938307"/>
              <a:gd name="connsiteY4287" fmla="*/ 1288866 h 2993922"/>
              <a:gd name="connsiteX4288" fmla="*/ 8117550 w 8938307"/>
              <a:gd name="connsiteY4288" fmla="*/ 1283571 h 2993922"/>
              <a:gd name="connsiteX4289" fmla="*/ 8112254 w 8938307"/>
              <a:gd name="connsiteY4289" fmla="*/ 1278276 h 2993922"/>
              <a:gd name="connsiteX4290" fmla="*/ 8069894 w 8938307"/>
              <a:gd name="connsiteY4290" fmla="*/ 1278276 h 2993922"/>
              <a:gd name="connsiteX4291" fmla="*/ 8080483 w 8938307"/>
              <a:gd name="connsiteY4291" fmla="*/ 1278276 h 2993922"/>
              <a:gd name="connsiteX4292" fmla="*/ 8069894 w 8938307"/>
              <a:gd name="connsiteY4292" fmla="*/ 1288866 h 2993922"/>
              <a:gd name="connsiteX4293" fmla="*/ 6936718 w 8938307"/>
              <a:gd name="connsiteY4293" fmla="*/ 1278276 h 2993922"/>
              <a:gd name="connsiteX4294" fmla="*/ 6947310 w 8938307"/>
              <a:gd name="connsiteY4294" fmla="*/ 1278276 h 2993922"/>
              <a:gd name="connsiteX4295" fmla="*/ 6947310 w 8938307"/>
              <a:gd name="connsiteY4295" fmla="*/ 1288866 h 2993922"/>
              <a:gd name="connsiteX4296" fmla="*/ 2954724 w 8938307"/>
              <a:gd name="connsiteY4296" fmla="*/ 1278276 h 2993922"/>
              <a:gd name="connsiteX4297" fmla="*/ 2975906 w 8938307"/>
              <a:gd name="connsiteY4297" fmla="*/ 1299456 h 2993922"/>
              <a:gd name="connsiteX4298" fmla="*/ 2986495 w 8938307"/>
              <a:gd name="connsiteY4298" fmla="*/ 1310047 h 2993922"/>
              <a:gd name="connsiteX4299" fmla="*/ 3018266 w 8938307"/>
              <a:gd name="connsiteY4299" fmla="*/ 1331228 h 2993922"/>
              <a:gd name="connsiteX4300" fmla="*/ 3028858 w 8938307"/>
              <a:gd name="connsiteY4300" fmla="*/ 1341818 h 2993922"/>
              <a:gd name="connsiteX4301" fmla="*/ 3007676 w 8938307"/>
              <a:gd name="connsiteY4301" fmla="*/ 1341818 h 2993922"/>
              <a:gd name="connsiteX4302" fmla="*/ 2965314 w 8938307"/>
              <a:gd name="connsiteY4302" fmla="*/ 1331228 h 2993922"/>
              <a:gd name="connsiteX4303" fmla="*/ 2960019 w 8938307"/>
              <a:gd name="connsiteY4303" fmla="*/ 1325933 h 2993922"/>
              <a:gd name="connsiteX4304" fmla="*/ 2944134 w 8938307"/>
              <a:gd name="connsiteY4304" fmla="*/ 1320637 h 2993922"/>
              <a:gd name="connsiteX4305" fmla="*/ 2944134 w 8938307"/>
              <a:gd name="connsiteY4305" fmla="*/ 1299456 h 2993922"/>
              <a:gd name="connsiteX4306" fmla="*/ 2917658 w 8938307"/>
              <a:gd name="connsiteY4306" fmla="*/ 1278276 h 2993922"/>
              <a:gd name="connsiteX4307" fmla="*/ 2933543 w 8938307"/>
              <a:gd name="connsiteY4307" fmla="*/ 1278276 h 2993922"/>
              <a:gd name="connsiteX4308" fmla="*/ 2922954 w 8938307"/>
              <a:gd name="connsiteY4308" fmla="*/ 1288866 h 2993922"/>
              <a:gd name="connsiteX4309" fmla="*/ 2912362 w 8938307"/>
              <a:gd name="connsiteY4309" fmla="*/ 1288866 h 2993922"/>
              <a:gd name="connsiteX4310" fmla="*/ 2917658 w 8938307"/>
              <a:gd name="connsiteY4310" fmla="*/ 1278276 h 2993922"/>
              <a:gd name="connsiteX4311" fmla="*/ 2909715 w 8938307"/>
              <a:gd name="connsiteY4311" fmla="*/ 1272981 h 2993922"/>
              <a:gd name="connsiteX4312" fmla="*/ 2912362 w 8938307"/>
              <a:gd name="connsiteY4312" fmla="*/ 1278276 h 2993922"/>
              <a:gd name="connsiteX4313" fmla="*/ 2901772 w 8938307"/>
              <a:gd name="connsiteY4313" fmla="*/ 1278276 h 2993922"/>
              <a:gd name="connsiteX4314" fmla="*/ 2909715 w 8938307"/>
              <a:gd name="connsiteY4314" fmla="*/ 1272981 h 2993922"/>
              <a:gd name="connsiteX4315" fmla="*/ 8218160 w 8938307"/>
              <a:gd name="connsiteY4315" fmla="*/ 1267685 h 2993922"/>
              <a:gd name="connsiteX4316" fmla="*/ 8228750 w 8938307"/>
              <a:gd name="connsiteY4316" fmla="*/ 1278276 h 2993922"/>
              <a:gd name="connsiteX4317" fmla="*/ 8223454 w 8938307"/>
              <a:gd name="connsiteY4317" fmla="*/ 1278276 h 2993922"/>
              <a:gd name="connsiteX4318" fmla="*/ 8218160 w 8938307"/>
              <a:gd name="connsiteY4318" fmla="*/ 1278276 h 2993922"/>
              <a:gd name="connsiteX4319" fmla="*/ 6534284 w 8938307"/>
              <a:gd name="connsiteY4319" fmla="*/ 1267685 h 2993922"/>
              <a:gd name="connsiteX4320" fmla="*/ 6539579 w 8938307"/>
              <a:gd name="connsiteY4320" fmla="*/ 1272981 h 2993922"/>
              <a:gd name="connsiteX4321" fmla="*/ 6544874 w 8938307"/>
              <a:gd name="connsiteY4321" fmla="*/ 1278276 h 2993922"/>
              <a:gd name="connsiteX4322" fmla="*/ 6544874 w 8938307"/>
              <a:gd name="connsiteY4322" fmla="*/ 1288866 h 2993922"/>
              <a:gd name="connsiteX4323" fmla="*/ 6576646 w 8938307"/>
              <a:gd name="connsiteY4323" fmla="*/ 1288866 h 2993922"/>
              <a:gd name="connsiteX4324" fmla="*/ 6587236 w 8938307"/>
              <a:gd name="connsiteY4324" fmla="*/ 1288866 h 2993922"/>
              <a:gd name="connsiteX4325" fmla="*/ 6597826 w 8938307"/>
              <a:gd name="connsiteY4325" fmla="*/ 1288866 h 2993922"/>
              <a:gd name="connsiteX4326" fmla="*/ 6566054 w 8938307"/>
              <a:gd name="connsiteY4326" fmla="*/ 1267685 h 2993922"/>
              <a:gd name="connsiteX4327" fmla="*/ 6544874 w 8938307"/>
              <a:gd name="connsiteY4327" fmla="*/ 1267685 h 2993922"/>
              <a:gd name="connsiteX4328" fmla="*/ 6534284 w 8938307"/>
              <a:gd name="connsiteY4328" fmla="*/ 1267685 h 2993922"/>
              <a:gd name="connsiteX4329" fmla="*/ 6481332 w 8938307"/>
              <a:gd name="connsiteY4329" fmla="*/ 1267685 h 2993922"/>
              <a:gd name="connsiteX4330" fmla="*/ 6491922 w 8938307"/>
              <a:gd name="connsiteY4330" fmla="*/ 1278276 h 2993922"/>
              <a:gd name="connsiteX4331" fmla="*/ 6491922 w 8938307"/>
              <a:gd name="connsiteY4331" fmla="*/ 1267685 h 2993922"/>
              <a:gd name="connsiteX4332" fmla="*/ 6481332 w 8938307"/>
              <a:gd name="connsiteY4332" fmla="*/ 1267685 h 2993922"/>
              <a:gd name="connsiteX4333" fmla="*/ 3463064 w 8938307"/>
              <a:gd name="connsiteY4333" fmla="*/ 1267685 h 2993922"/>
              <a:gd name="connsiteX4334" fmla="*/ 3473655 w 8938307"/>
              <a:gd name="connsiteY4334" fmla="*/ 1278276 h 2993922"/>
              <a:gd name="connsiteX4335" fmla="*/ 3473655 w 8938307"/>
              <a:gd name="connsiteY4335" fmla="*/ 1267685 h 2993922"/>
              <a:gd name="connsiteX4336" fmla="*/ 3463064 w 8938307"/>
              <a:gd name="connsiteY4336" fmla="*/ 1267685 h 2993922"/>
              <a:gd name="connsiteX4337" fmla="*/ 2435794 w 8938307"/>
              <a:gd name="connsiteY4337" fmla="*/ 1267685 h 2993922"/>
              <a:gd name="connsiteX4338" fmla="*/ 2451680 w 8938307"/>
              <a:gd name="connsiteY4338" fmla="*/ 1278276 h 2993922"/>
              <a:gd name="connsiteX4339" fmla="*/ 2467566 w 8938307"/>
              <a:gd name="connsiteY4339" fmla="*/ 1278276 h 2993922"/>
              <a:gd name="connsiteX4340" fmla="*/ 2478156 w 8938307"/>
              <a:gd name="connsiteY4340" fmla="*/ 1278276 h 2993922"/>
              <a:gd name="connsiteX4341" fmla="*/ 2467566 w 8938307"/>
              <a:gd name="connsiteY4341" fmla="*/ 1267685 h 2993922"/>
              <a:gd name="connsiteX4342" fmla="*/ 3092399 w 8938307"/>
              <a:gd name="connsiteY4342" fmla="*/ 1257095 h 2993922"/>
              <a:gd name="connsiteX4343" fmla="*/ 3102990 w 8938307"/>
              <a:gd name="connsiteY4343" fmla="*/ 1278276 h 2993922"/>
              <a:gd name="connsiteX4344" fmla="*/ 3134762 w 8938307"/>
              <a:gd name="connsiteY4344" fmla="*/ 1278276 h 2993922"/>
              <a:gd name="connsiteX4345" fmla="*/ 3118877 w 8938307"/>
              <a:gd name="connsiteY4345" fmla="*/ 1267685 h 2993922"/>
              <a:gd name="connsiteX4346" fmla="*/ 3092399 w 8938307"/>
              <a:gd name="connsiteY4346" fmla="*/ 1257095 h 2993922"/>
              <a:gd name="connsiteX4347" fmla="*/ 2986495 w 8938307"/>
              <a:gd name="connsiteY4347" fmla="*/ 1257095 h 2993922"/>
              <a:gd name="connsiteX4348" fmla="*/ 3018266 w 8938307"/>
              <a:gd name="connsiteY4348" fmla="*/ 1278276 h 2993922"/>
              <a:gd name="connsiteX4349" fmla="*/ 3018266 w 8938307"/>
              <a:gd name="connsiteY4349" fmla="*/ 1267685 h 2993922"/>
              <a:gd name="connsiteX4350" fmla="*/ 2663488 w 8938307"/>
              <a:gd name="connsiteY4350" fmla="*/ 1257095 h 2993922"/>
              <a:gd name="connsiteX4351" fmla="*/ 2658193 w 8938307"/>
              <a:gd name="connsiteY4351" fmla="*/ 1267685 h 2993922"/>
              <a:gd name="connsiteX4352" fmla="*/ 2679374 w 8938307"/>
              <a:gd name="connsiteY4352" fmla="*/ 1267685 h 2993922"/>
              <a:gd name="connsiteX4353" fmla="*/ 2700554 w 8938307"/>
              <a:gd name="connsiteY4353" fmla="*/ 1267685 h 2993922"/>
              <a:gd name="connsiteX4354" fmla="*/ 2689964 w 8938307"/>
              <a:gd name="connsiteY4354" fmla="*/ 1257095 h 2993922"/>
              <a:gd name="connsiteX4355" fmla="*/ 2663488 w 8938307"/>
              <a:gd name="connsiteY4355" fmla="*/ 1257095 h 2993922"/>
              <a:gd name="connsiteX4356" fmla="*/ 2128673 w 8938307"/>
              <a:gd name="connsiteY4356" fmla="*/ 1257095 h 2993922"/>
              <a:gd name="connsiteX4357" fmla="*/ 2223986 w 8938307"/>
              <a:gd name="connsiteY4357" fmla="*/ 1267685 h 2993922"/>
              <a:gd name="connsiteX4358" fmla="*/ 2255757 w 8938307"/>
              <a:gd name="connsiteY4358" fmla="*/ 1288866 h 2993922"/>
              <a:gd name="connsiteX4359" fmla="*/ 2245167 w 8938307"/>
              <a:gd name="connsiteY4359" fmla="*/ 1294162 h 2993922"/>
              <a:gd name="connsiteX4360" fmla="*/ 2218690 w 8938307"/>
              <a:gd name="connsiteY4360" fmla="*/ 1283571 h 2993922"/>
              <a:gd name="connsiteX4361" fmla="*/ 2181625 w 8938307"/>
              <a:gd name="connsiteY4361" fmla="*/ 1278276 h 2993922"/>
              <a:gd name="connsiteX4362" fmla="*/ 2155149 w 8938307"/>
              <a:gd name="connsiteY4362" fmla="*/ 1272981 h 2993922"/>
              <a:gd name="connsiteX4363" fmla="*/ 2128673 w 8938307"/>
              <a:gd name="connsiteY4363" fmla="*/ 1257095 h 2993922"/>
              <a:gd name="connsiteX4364" fmla="*/ 1895684 w 8938307"/>
              <a:gd name="connsiteY4364" fmla="*/ 1257095 h 2993922"/>
              <a:gd name="connsiteX4365" fmla="*/ 1885093 w 8938307"/>
              <a:gd name="connsiteY4365" fmla="*/ 1262389 h 2993922"/>
              <a:gd name="connsiteX4366" fmla="*/ 1895684 w 8938307"/>
              <a:gd name="connsiteY4366" fmla="*/ 1267685 h 2993922"/>
              <a:gd name="connsiteX4367" fmla="*/ 1916864 w 8938307"/>
              <a:gd name="connsiteY4367" fmla="*/ 1267685 h 2993922"/>
              <a:gd name="connsiteX4368" fmla="*/ 6153028 w 8938307"/>
              <a:gd name="connsiteY4368" fmla="*/ 1246504 h 2993922"/>
              <a:gd name="connsiteX4369" fmla="*/ 6153028 w 8938307"/>
              <a:gd name="connsiteY4369" fmla="*/ 1251800 h 2993922"/>
              <a:gd name="connsiteX4370" fmla="*/ 6153028 w 8938307"/>
              <a:gd name="connsiteY4370" fmla="*/ 1257095 h 2993922"/>
              <a:gd name="connsiteX4371" fmla="*/ 6163620 w 8938307"/>
              <a:gd name="connsiteY4371" fmla="*/ 1251800 h 2993922"/>
              <a:gd name="connsiteX4372" fmla="*/ 6153028 w 8938307"/>
              <a:gd name="connsiteY4372" fmla="*/ 1246504 h 2993922"/>
              <a:gd name="connsiteX4373" fmla="*/ 2711145 w 8938307"/>
              <a:gd name="connsiteY4373" fmla="*/ 1246504 h 2993922"/>
              <a:gd name="connsiteX4374" fmla="*/ 2742916 w 8938307"/>
              <a:gd name="connsiteY4374" fmla="*/ 1257095 h 2993922"/>
              <a:gd name="connsiteX4375" fmla="*/ 2732326 w 8938307"/>
              <a:gd name="connsiteY4375" fmla="*/ 1246504 h 2993922"/>
              <a:gd name="connsiteX4376" fmla="*/ 1408525 w 8938307"/>
              <a:gd name="connsiteY4376" fmla="*/ 1246504 h 2993922"/>
              <a:gd name="connsiteX4377" fmla="*/ 1419114 w 8938307"/>
              <a:gd name="connsiteY4377" fmla="*/ 1246504 h 2993922"/>
              <a:gd name="connsiteX4378" fmla="*/ 1440296 w 8938307"/>
              <a:gd name="connsiteY4378" fmla="*/ 1251800 h 2993922"/>
              <a:gd name="connsiteX4379" fmla="*/ 1472067 w 8938307"/>
              <a:gd name="connsiteY4379" fmla="*/ 1257095 h 2993922"/>
              <a:gd name="connsiteX4380" fmla="*/ 1493248 w 8938307"/>
              <a:gd name="connsiteY4380" fmla="*/ 1267685 h 2993922"/>
              <a:gd name="connsiteX4381" fmla="*/ 1503838 w 8938307"/>
              <a:gd name="connsiteY4381" fmla="*/ 1267685 h 2993922"/>
              <a:gd name="connsiteX4382" fmla="*/ 1525019 w 8938307"/>
              <a:gd name="connsiteY4382" fmla="*/ 1278276 h 2993922"/>
              <a:gd name="connsiteX4383" fmla="*/ 1540904 w 8938307"/>
              <a:gd name="connsiteY4383" fmla="*/ 1288866 h 2993922"/>
              <a:gd name="connsiteX4384" fmla="*/ 1577971 w 8938307"/>
              <a:gd name="connsiteY4384" fmla="*/ 1299456 h 2993922"/>
              <a:gd name="connsiteX4385" fmla="*/ 1683875 w 8938307"/>
              <a:gd name="connsiteY4385" fmla="*/ 1331228 h 2993922"/>
              <a:gd name="connsiteX4386" fmla="*/ 1705056 w 8938307"/>
              <a:gd name="connsiteY4386" fmla="*/ 1341818 h 2993922"/>
              <a:gd name="connsiteX4387" fmla="*/ 1678581 w 8938307"/>
              <a:gd name="connsiteY4387" fmla="*/ 1341818 h 2993922"/>
              <a:gd name="connsiteX4388" fmla="*/ 1652104 w 8938307"/>
              <a:gd name="connsiteY4388" fmla="*/ 1331228 h 2993922"/>
              <a:gd name="connsiteX4389" fmla="*/ 1609742 w 8938307"/>
              <a:gd name="connsiteY4389" fmla="*/ 1320637 h 2993922"/>
              <a:gd name="connsiteX4390" fmla="*/ 1535610 w 8938307"/>
              <a:gd name="connsiteY4390" fmla="*/ 1299456 h 2993922"/>
              <a:gd name="connsiteX4391" fmla="*/ 1514429 w 8938307"/>
              <a:gd name="connsiteY4391" fmla="*/ 1299456 h 2993922"/>
              <a:gd name="connsiteX4392" fmla="*/ 1482658 w 8938307"/>
              <a:gd name="connsiteY4392" fmla="*/ 1278276 h 2993922"/>
              <a:gd name="connsiteX4393" fmla="*/ 1429704 w 8938307"/>
              <a:gd name="connsiteY4393" fmla="*/ 1257095 h 2993922"/>
              <a:gd name="connsiteX4394" fmla="*/ 1408525 w 8938307"/>
              <a:gd name="connsiteY4394" fmla="*/ 1246504 h 2993922"/>
              <a:gd name="connsiteX4395" fmla="*/ 2840878 w 8938307"/>
              <a:gd name="connsiteY4395" fmla="*/ 1241210 h 2993922"/>
              <a:gd name="connsiteX4396" fmla="*/ 2838230 w 8938307"/>
              <a:gd name="connsiteY4396" fmla="*/ 1246504 h 2993922"/>
              <a:gd name="connsiteX4397" fmla="*/ 2838230 w 8938307"/>
              <a:gd name="connsiteY4397" fmla="*/ 1257095 h 2993922"/>
              <a:gd name="connsiteX4398" fmla="*/ 2880591 w 8938307"/>
              <a:gd name="connsiteY4398" fmla="*/ 1267685 h 2993922"/>
              <a:gd name="connsiteX4399" fmla="*/ 2870002 w 8938307"/>
              <a:gd name="connsiteY4399" fmla="*/ 1278276 h 2993922"/>
              <a:gd name="connsiteX4400" fmla="*/ 2838230 w 8938307"/>
              <a:gd name="connsiteY4400" fmla="*/ 1278276 h 2993922"/>
              <a:gd name="connsiteX4401" fmla="*/ 2827639 w 8938307"/>
              <a:gd name="connsiteY4401" fmla="*/ 1278276 h 2993922"/>
              <a:gd name="connsiteX4402" fmla="*/ 2817049 w 8938307"/>
              <a:gd name="connsiteY4402" fmla="*/ 1267685 h 2993922"/>
              <a:gd name="connsiteX4403" fmla="*/ 2827639 w 8938307"/>
              <a:gd name="connsiteY4403" fmla="*/ 1283571 h 2993922"/>
              <a:gd name="connsiteX4404" fmla="*/ 2848820 w 8938307"/>
              <a:gd name="connsiteY4404" fmla="*/ 1288866 h 2993922"/>
              <a:gd name="connsiteX4405" fmla="*/ 2880591 w 8938307"/>
              <a:gd name="connsiteY4405" fmla="*/ 1310047 h 2993922"/>
              <a:gd name="connsiteX4406" fmla="*/ 2848820 w 8938307"/>
              <a:gd name="connsiteY4406" fmla="*/ 1299456 h 2993922"/>
              <a:gd name="connsiteX4407" fmla="*/ 2817049 w 8938307"/>
              <a:gd name="connsiteY4407" fmla="*/ 1278276 h 2993922"/>
              <a:gd name="connsiteX4408" fmla="*/ 2753506 w 8938307"/>
              <a:gd name="connsiteY4408" fmla="*/ 1257095 h 2993922"/>
              <a:gd name="connsiteX4409" fmla="*/ 2774687 w 8938307"/>
              <a:gd name="connsiteY4409" fmla="*/ 1267685 h 2993922"/>
              <a:gd name="connsiteX4410" fmla="*/ 2785278 w 8938307"/>
              <a:gd name="connsiteY4410" fmla="*/ 1278276 h 2993922"/>
              <a:gd name="connsiteX4411" fmla="*/ 2795868 w 8938307"/>
              <a:gd name="connsiteY4411" fmla="*/ 1288866 h 2993922"/>
              <a:gd name="connsiteX4412" fmla="*/ 2806458 w 8938307"/>
              <a:gd name="connsiteY4412" fmla="*/ 1299456 h 2993922"/>
              <a:gd name="connsiteX4413" fmla="*/ 2806458 w 8938307"/>
              <a:gd name="connsiteY4413" fmla="*/ 1310047 h 2993922"/>
              <a:gd name="connsiteX4414" fmla="*/ 2827639 w 8938307"/>
              <a:gd name="connsiteY4414" fmla="*/ 1310047 h 2993922"/>
              <a:gd name="connsiteX4415" fmla="*/ 2859410 w 8938307"/>
              <a:gd name="connsiteY4415" fmla="*/ 1320637 h 2993922"/>
              <a:gd name="connsiteX4416" fmla="*/ 2891182 w 8938307"/>
              <a:gd name="connsiteY4416" fmla="*/ 1331228 h 2993922"/>
              <a:gd name="connsiteX4417" fmla="*/ 2907067 w 8938307"/>
              <a:gd name="connsiteY4417" fmla="*/ 1336523 h 2993922"/>
              <a:gd name="connsiteX4418" fmla="*/ 2933543 w 8938307"/>
              <a:gd name="connsiteY4418" fmla="*/ 1352408 h 2993922"/>
              <a:gd name="connsiteX4419" fmla="*/ 2965314 w 8938307"/>
              <a:gd name="connsiteY4419" fmla="*/ 1362999 h 2993922"/>
              <a:gd name="connsiteX4420" fmla="*/ 2944134 w 8938307"/>
              <a:gd name="connsiteY4420" fmla="*/ 1362999 h 2993922"/>
              <a:gd name="connsiteX4421" fmla="*/ 2933543 w 8938307"/>
              <a:gd name="connsiteY4421" fmla="*/ 1362999 h 2993922"/>
              <a:gd name="connsiteX4422" fmla="*/ 2954724 w 8938307"/>
              <a:gd name="connsiteY4422" fmla="*/ 1373589 h 2993922"/>
              <a:gd name="connsiteX4423" fmla="*/ 2965314 w 8938307"/>
              <a:gd name="connsiteY4423" fmla="*/ 1362999 h 2993922"/>
              <a:gd name="connsiteX4424" fmla="*/ 2997086 w 8938307"/>
              <a:gd name="connsiteY4424" fmla="*/ 1373589 h 2993922"/>
              <a:gd name="connsiteX4425" fmla="*/ 3007676 w 8938307"/>
              <a:gd name="connsiteY4425" fmla="*/ 1384180 h 2993922"/>
              <a:gd name="connsiteX4426" fmla="*/ 3023562 w 8938307"/>
              <a:gd name="connsiteY4426" fmla="*/ 1384180 h 2993922"/>
              <a:gd name="connsiteX4427" fmla="*/ 3039447 w 8938307"/>
              <a:gd name="connsiteY4427" fmla="*/ 1394770 h 2993922"/>
              <a:gd name="connsiteX4428" fmla="*/ 3039447 w 8938307"/>
              <a:gd name="connsiteY4428" fmla="*/ 1384180 h 2993922"/>
              <a:gd name="connsiteX4429" fmla="*/ 3071218 w 8938307"/>
              <a:gd name="connsiteY4429" fmla="*/ 1384180 h 2993922"/>
              <a:gd name="connsiteX4430" fmla="*/ 3113581 w 8938307"/>
              <a:gd name="connsiteY4430" fmla="*/ 1405360 h 2993922"/>
              <a:gd name="connsiteX4431" fmla="*/ 3113581 w 8938307"/>
              <a:gd name="connsiteY4431" fmla="*/ 1415951 h 2993922"/>
              <a:gd name="connsiteX4432" fmla="*/ 3124171 w 8938307"/>
              <a:gd name="connsiteY4432" fmla="*/ 1415951 h 2993922"/>
              <a:gd name="connsiteX4433" fmla="*/ 3129466 w 8938307"/>
              <a:gd name="connsiteY4433" fmla="*/ 1405360 h 2993922"/>
              <a:gd name="connsiteX4434" fmla="*/ 3129466 w 8938307"/>
              <a:gd name="connsiteY4434" fmla="*/ 1415951 h 2993922"/>
              <a:gd name="connsiteX4435" fmla="*/ 3134762 w 8938307"/>
              <a:gd name="connsiteY4435" fmla="*/ 1426541 h 2993922"/>
              <a:gd name="connsiteX4436" fmla="*/ 3155942 w 8938307"/>
              <a:gd name="connsiteY4436" fmla="*/ 1426541 h 2993922"/>
              <a:gd name="connsiteX4437" fmla="*/ 3155942 w 8938307"/>
              <a:gd name="connsiteY4437" fmla="*/ 1437132 h 2993922"/>
              <a:gd name="connsiteX4438" fmla="*/ 3177123 w 8938307"/>
              <a:gd name="connsiteY4438" fmla="*/ 1447722 h 2993922"/>
              <a:gd name="connsiteX4439" fmla="*/ 3198303 w 8938307"/>
              <a:gd name="connsiteY4439" fmla="*/ 1458312 h 2993922"/>
              <a:gd name="connsiteX4440" fmla="*/ 3208895 w 8938307"/>
              <a:gd name="connsiteY4440" fmla="*/ 1447722 h 2993922"/>
              <a:gd name="connsiteX4441" fmla="*/ 3219485 w 8938307"/>
              <a:gd name="connsiteY4441" fmla="*/ 1447722 h 2993922"/>
              <a:gd name="connsiteX4442" fmla="*/ 3235370 w 8938307"/>
              <a:gd name="connsiteY4442" fmla="*/ 1447722 h 2993922"/>
              <a:gd name="connsiteX4443" fmla="*/ 3251255 w 8938307"/>
              <a:gd name="connsiteY4443" fmla="*/ 1437132 h 2993922"/>
              <a:gd name="connsiteX4444" fmla="*/ 3261847 w 8938307"/>
              <a:gd name="connsiteY4444" fmla="*/ 1447722 h 2993922"/>
              <a:gd name="connsiteX4445" fmla="*/ 3251255 w 8938307"/>
              <a:gd name="connsiteY4445" fmla="*/ 1447722 h 2993922"/>
              <a:gd name="connsiteX4446" fmla="*/ 3251255 w 8938307"/>
              <a:gd name="connsiteY4446" fmla="*/ 1458312 h 2993922"/>
              <a:gd name="connsiteX4447" fmla="*/ 3272437 w 8938307"/>
              <a:gd name="connsiteY4447" fmla="*/ 1458312 h 2993922"/>
              <a:gd name="connsiteX4448" fmla="*/ 3283027 w 8938307"/>
              <a:gd name="connsiteY4448" fmla="*/ 1458312 h 2993922"/>
              <a:gd name="connsiteX4449" fmla="*/ 3304208 w 8938307"/>
              <a:gd name="connsiteY4449" fmla="*/ 1468903 h 2993922"/>
              <a:gd name="connsiteX4450" fmla="*/ 3325389 w 8938307"/>
              <a:gd name="connsiteY4450" fmla="*/ 1468903 h 2993922"/>
              <a:gd name="connsiteX4451" fmla="*/ 3335979 w 8938307"/>
              <a:gd name="connsiteY4451" fmla="*/ 1468903 h 2993922"/>
              <a:gd name="connsiteX4452" fmla="*/ 3341274 w 8938307"/>
              <a:gd name="connsiteY4452" fmla="*/ 1468903 h 2993922"/>
              <a:gd name="connsiteX4453" fmla="*/ 3357160 w 8938307"/>
              <a:gd name="connsiteY4453" fmla="*/ 1468903 h 2993922"/>
              <a:gd name="connsiteX4454" fmla="*/ 3367751 w 8938307"/>
              <a:gd name="connsiteY4454" fmla="*/ 1474199 h 2993922"/>
              <a:gd name="connsiteX4455" fmla="*/ 3362456 w 8938307"/>
              <a:gd name="connsiteY4455" fmla="*/ 1479493 h 2993922"/>
              <a:gd name="connsiteX4456" fmla="*/ 3346570 w 8938307"/>
              <a:gd name="connsiteY4456" fmla="*/ 1479493 h 2993922"/>
              <a:gd name="connsiteX4457" fmla="*/ 3357160 w 8938307"/>
              <a:gd name="connsiteY4457" fmla="*/ 1490084 h 2993922"/>
              <a:gd name="connsiteX4458" fmla="*/ 3399522 w 8938307"/>
              <a:gd name="connsiteY4458" fmla="*/ 1505970 h 2993922"/>
              <a:gd name="connsiteX4459" fmla="*/ 3431293 w 8938307"/>
              <a:gd name="connsiteY4459" fmla="*/ 1516560 h 2993922"/>
              <a:gd name="connsiteX4460" fmla="*/ 3478949 w 8938307"/>
              <a:gd name="connsiteY4460" fmla="*/ 1527151 h 2993922"/>
              <a:gd name="connsiteX4461" fmla="*/ 3516016 w 8938307"/>
              <a:gd name="connsiteY4461" fmla="*/ 1532445 h 2993922"/>
              <a:gd name="connsiteX4462" fmla="*/ 3606034 w 8938307"/>
              <a:gd name="connsiteY4462" fmla="*/ 1553626 h 2993922"/>
              <a:gd name="connsiteX4463" fmla="*/ 3664282 w 8938307"/>
              <a:gd name="connsiteY4463" fmla="*/ 1574807 h 2993922"/>
              <a:gd name="connsiteX4464" fmla="*/ 3696052 w 8938307"/>
              <a:gd name="connsiteY4464" fmla="*/ 1585397 h 2993922"/>
              <a:gd name="connsiteX4465" fmla="*/ 3727824 w 8938307"/>
              <a:gd name="connsiteY4465" fmla="*/ 1595988 h 2993922"/>
              <a:gd name="connsiteX4466" fmla="*/ 3780776 w 8938307"/>
              <a:gd name="connsiteY4466" fmla="*/ 1606578 h 2993922"/>
              <a:gd name="connsiteX4467" fmla="*/ 3791367 w 8938307"/>
              <a:gd name="connsiteY4467" fmla="*/ 1617170 h 2993922"/>
              <a:gd name="connsiteX4468" fmla="*/ 3844319 w 8938307"/>
              <a:gd name="connsiteY4468" fmla="*/ 1627759 h 2993922"/>
              <a:gd name="connsiteX4469" fmla="*/ 3870796 w 8938307"/>
              <a:gd name="connsiteY4469" fmla="*/ 1633055 h 2993922"/>
              <a:gd name="connsiteX4470" fmla="*/ 3886681 w 8938307"/>
              <a:gd name="connsiteY4470" fmla="*/ 1638349 h 2993922"/>
              <a:gd name="connsiteX4471" fmla="*/ 3907860 w 8938307"/>
              <a:gd name="connsiteY4471" fmla="*/ 1648940 h 2993922"/>
              <a:gd name="connsiteX4472" fmla="*/ 3929042 w 8938307"/>
              <a:gd name="connsiteY4472" fmla="*/ 1659530 h 2993922"/>
              <a:gd name="connsiteX4473" fmla="*/ 4024356 w 8938307"/>
              <a:gd name="connsiteY4473" fmla="*/ 1680711 h 2993922"/>
              <a:gd name="connsiteX4474" fmla="*/ 4040242 w 8938307"/>
              <a:gd name="connsiteY4474" fmla="*/ 1691301 h 2993922"/>
              <a:gd name="connsiteX4475" fmla="*/ 4056127 w 8938307"/>
              <a:gd name="connsiteY4475" fmla="*/ 1691301 h 2993922"/>
              <a:gd name="connsiteX4476" fmla="*/ 4082604 w 8938307"/>
              <a:gd name="connsiteY4476" fmla="*/ 1686007 h 2993922"/>
              <a:gd name="connsiteX4477" fmla="*/ 4098489 w 8938307"/>
              <a:gd name="connsiteY4477" fmla="*/ 1691301 h 2993922"/>
              <a:gd name="connsiteX4478" fmla="*/ 4114374 w 8938307"/>
              <a:gd name="connsiteY4478" fmla="*/ 1696597 h 2993922"/>
              <a:gd name="connsiteX4479" fmla="*/ 4130260 w 8938307"/>
              <a:gd name="connsiteY4479" fmla="*/ 1701893 h 2993922"/>
              <a:gd name="connsiteX4480" fmla="*/ 4130260 w 8938307"/>
              <a:gd name="connsiteY4480" fmla="*/ 1691301 h 2993922"/>
              <a:gd name="connsiteX4481" fmla="*/ 4119669 w 8938307"/>
              <a:gd name="connsiteY4481" fmla="*/ 1670122 h 2993922"/>
              <a:gd name="connsiteX4482" fmla="*/ 4077308 w 8938307"/>
              <a:gd name="connsiteY4482" fmla="*/ 1659530 h 2993922"/>
              <a:gd name="connsiteX4483" fmla="*/ 4061422 w 8938307"/>
              <a:gd name="connsiteY4483" fmla="*/ 1659530 h 2993922"/>
              <a:gd name="connsiteX4484" fmla="*/ 4056127 w 8938307"/>
              <a:gd name="connsiteY4484" fmla="*/ 1659530 h 2993922"/>
              <a:gd name="connsiteX4485" fmla="*/ 3992585 w 8938307"/>
              <a:gd name="connsiteY4485" fmla="*/ 1648940 h 2993922"/>
              <a:gd name="connsiteX4486" fmla="*/ 3971404 w 8938307"/>
              <a:gd name="connsiteY4486" fmla="*/ 1638349 h 2993922"/>
              <a:gd name="connsiteX4487" fmla="*/ 3960812 w 8938307"/>
              <a:gd name="connsiteY4487" fmla="*/ 1627759 h 2993922"/>
              <a:gd name="connsiteX4488" fmla="*/ 3950223 w 8938307"/>
              <a:gd name="connsiteY4488" fmla="*/ 1627759 h 2993922"/>
              <a:gd name="connsiteX4489" fmla="*/ 3939633 w 8938307"/>
              <a:gd name="connsiteY4489" fmla="*/ 1627759 h 2993922"/>
              <a:gd name="connsiteX4490" fmla="*/ 3907860 w 8938307"/>
              <a:gd name="connsiteY4490" fmla="*/ 1617170 h 2993922"/>
              <a:gd name="connsiteX4491" fmla="*/ 3844319 w 8938307"/>
              <a:gd name="connsiteY4491" fmla="*/ 1595988 h 2993922"/>
              <a:gd name="connsiteX4492" fmla="*/ 3823138 w 8938307"/>
              <a:gd name="connsiteY4492" fmla="*/ 1574807 h 2993922"/>
              <a:gd name="connsiteX4493" fmla="*/ 3791367 w 8938307"/>
              <a:gd name="connsiteY4493" fmla="*/ 1564218 h 2993922"/>
              <a:gd name="connsiteX4494" fmla="*/ 3717234 w 8938307"/>
              <a:gd name="connsiteY4494" fmla="*/ 1543036 h 2993922"/>
              <a:gd name="connsiteX4495" fmla="*/ 3706644 w 8938307"/>
              <a:gd name="connsiteY4495" fmla="*/ 1543036 h 2993922"/>
              <a:gd name="connsiteX4496" fmla="*/ 3696052 w 8938307"/>
              <a:gd name="connsiteY4496" fmla="*/ 1532445 h 2993922"/>
              <a:gd name="connsiteX4497" fmla="*/ 3696052 w 8938307"/>
              <a:gd name="connsiteY4497" fmla="*/ 1543036 h 2993922"/>
              <a:gd name="connsiteX4498" fmla="*/ 3696052 w 8938307"/>
              <a:gd name="connsiteY4498" fmla="*/ 1553626 h 2993922"/>
              <a:gd name="connsiteX4499" fmla="*/ 3664282 w 8938307"/>
              <a:gd name="connsiteY4499" fmla="*/ 1543036 h 2993922"/>
              <a:gd name="connsiteX4500" fmla="*/ 3590148 w 8938307"/>
              <a:gd name="connsiteY4500" fmla="*/ 1511264 h 2993922"/>
              <a:gd name="connsiteX4501" fmla="*/ 3558378 w 8938307"/>
              <a:gd name="connsiteY4501" fmla="*/ 1505970 h 2993922"/>
              <a:gd name="connsiteX4502" fmla="*/ 3537196 w 8938307"/>
              <a:gd name="connsiteY4502" fmla="*/ 1500674 h 2993922"/>
              <a:gd name="connsiteX4503" fmla="*/ 3516016 w 8938307"/>
              <a:gd name="connsiteY4503" fmla="*/ 1500674 h 2993922"/>
              <a:gd name="connsiteX4504" fmla="*/ 3463064 w 8938307"/>
              <a:gd name="connsiteY4504" fmla="*/ 1479493 h 2993922"/>
              <a:gd name="connsiteX4505" fmla="*/ 3452474 w 8938307"/>
              <a:gd name="connsiteY4505" fmla="*/ 1479493 h 2993922"/>
              <a:gd name="connsiteX4506" fmla="*/ 3452474 w 8938307"/>
              <a:gd name="connsiteY4506" fmla="*/ 1468903 h 2993922"/>
              <a:gd name="connsiteX4507" fmla="*/ 3452474 w 8938307"/>
              <a:gd name="connsiteY4507" fmla="*/ 1458312 h 2993922"/>
              <a:gd name="connsiteX4508" fmla="*/ 3436588 w 8938307"/>
              <a:gd name="connsiteY4508" fmla="*/ 1447722 h 2993922"/>
              <a:gd name="connsiteX4509" fmla="*/ 3420703 w 8938307"/>
              <a:gd name="connsiteY4509" fmla="*/ 1447722 h 2993922"/>
              <a:gd name="connsiteX4510" fmla="*/ 3399522 w 8938307"/>
              <a:gd name="connsiteY4510" fmla="*/ 1447722 h 2993922"/>
              <a:gd name="connsiteX4511" fmla="*/ 3394226 w 8938307"/>
              <a:gd name="connsiteY4511" fmla="*/ 1442427 h 2993922"/>
              <a:gd name="connsiteX4512" fmla="*/ 3388931 w 8938307"/>
              <a:gd name="connsiteY4512" fmla="*/ 1437132 h 2993922"/>
              <a:gd name="connsiteX4513" fmla="*/ 3383637 w 8938307"/>
              <a:gd name="connsiteY4513" fmla="*/ 1441103 h 2993922"/>
              <a:gd name="connsiteX4514" fmla="*/ 3379970 w 8938307"/>
              <a:gd name="connsiteY4514" fmla="*/ 1442020 h 2993922"/>
              <a:gd name="connsiteX4515" fmla="*/ 3420703 w 8938307"/>
              <a:gd name="connsiteY4515" fmla="*/ 1458312 h 2993922"/>
              <a:gd name="connsiteX4516" fmla="*/ 3420703 w 8938307"/>
              <a:gd name="connsiteY4516" fmla="*/ 1468903 h 2993922"/>
              <a:gd name="connsiteX4517" fmla="*/ 3293618 w 8938307"/>
              <a:gd name="connsiteY4517" fmla="*/ 1437132 h 2993922"/>
              <a:gd name="connsiteX4518" fmla="*/ 3277733 w 8938307"/>
              <a:gd name="connsiteY4518" fmla="*/ 1426541 h 2993922"/>
              <a:gd name="connsiteX4519" fmla="*/ 3261847 w 8938307"/>
              <a:gd name="connsiteY4519" fmla="*/ 1426541 h 2993922"/>
              <a:gd name="connsiteX4520" fmla="*/ 3261847 w 8938307"/>
              <a:gd name="connsiteY4520" fmla="*/ 1405360 h 2993922"/>
              <a:gd name="connsiteX4521" fmla="*/ 3251255 w 8938307"/>
              <a:gd name="connsiteY4521" fmla="*/ 1405360 h 2993922"/>
              <a:gd name="connsiteX4522" fmla="*/ 3251255 w 8938307"/>
              <a:gd name="connsiteY4522" fmla="*/ 1415951 h 2993922"/>
              <a:gd name="connsiteX4523" fmla="*/ 3251255 w 8938307"/>
              <a:gd name="connsiteY4523" fmla="*/ 1426541 h 2993922"/>
              <a:gd name="connsiteX4524" fmla="*/ 3235370 w 8938307"/>
              <a:gd name="connsiteY4524" fmla="*/ 1415951 h 2993922"/>
              <a:gd name="connsiteX4525" fmla="*/ 3219485 w 8938307"/>
              <a:gd name="connsiteY4525" fmla="*/ 1405360 h 2993922"/>
              <a:gd name="connsiteX4526" fmla="*/ 3230075 w 8938307"/>
              <a:gd name="connsiteY4526" fmla="*/ 1405360 h 2993922"/>
              <a:gd name="connsiteX4527" fmla="*/ 3240666 w 8938307"/>
              <a:gd name="connsiteY4527" fmla="*/ 1400066 h 2993922"/>
              <a:gd name="connsiteX4528" fmla="*/ 3224781 w 8938307"/>
              <a:gd name="connsiteY4528" fmla="*/ 1394770 h 2993922"/>
              <a:gd name="connsiteX4529" fmla="*/ 3208895 w 8938307"/>
              <a:gd name="connsiteY4529" fmla="*/ 1384180 h 2993922"/>
              <a:gd name="connsiteX4530" fmla="*/ 3187714 w 8938307"/>
              <a:gd name="connsiteY4530" fmla="*/ 1373589 h 2993922"/>
              <a:gd name="connsiteX4531" fmla="*/ 3177123 w 8938307"/>
              <a:gd name="connsiteY4531" fmla="*/ 1368293 h 2993922"/>
              <a:gd name="connsiteX4532" fmla="*/ 3134762 w 8938307"/>
              <a:gd name="connsiteY4532" fmla="*/ 1347114 h 2993922"/>
              <a:gd name="connsiteX4533" fmla="*/ 3071218 w 8938307"/>
              <a:gd name="connsiteY4533" fmla="*/ 1331228 h 2993922"/>
              <a:gd name="connsiteX4534" fmla="*/ 3071218 w 8938307"/>
              <a:gd name="connsiteY4534" fmla="*/ 1320637 h 2993922"/>
              <a:gd name="connsiteX4535" fmla="*/ 3039447 w 8938307"/>
              <a:gd name="connsiteY4535" fmla="*/ 1299456 h 2993922"/>
              <a:gd name="connsiteX4536" fmla="*/ 2891182 w 8938307"/>
              <a:gd name="connsiteY4536" fmla="*/ 1257095 h 2993922"/>
              <a:gd name="connsiteX4537" fmla="*/ 2870002 w 8938307"/>
              <a:gd name="connsiteY4537" fmla="*/ 1246504 h 2993922"/>
              <a:gd name="connsiteX4538" fmla="*/ 2848820 w 8938307"/>
              <a:gd name="connsiteY4538" fmla="*/ 1246504 h 2993922"/>
              <a:gd name="connsiteX4539" fmla="*/ 2840878 w 8938307"/>
              <a:gd name="connsiteY4539" fmla="*/ 1241210 h 2993922"/>
              <a:gd name="connsiteX4540" fmla="*/ 8133435 w 8938307"/>
              <a:gd name="connsiteY4540" fmla="*/ 1235914 h 2993922"/>
              <a:gd name="connsiteX4541" fmla="*/ 8154617 w 8938307"/>
              <a:gd name="connsiteY4541" fmla="*/ 1235914 h 2993922"/>
              <a:gd name="connsiteX4542" fmla="*/ 8165206 w 8938307"/>
              <a:gd name="connsiteY4542" fmla="*/ 1246504 h 2993922"/>
              <a:gd name="connsiteX4543" fmla="*/ 8133435 w 8938307"/>
              <a:gd name="connsiteY4543" fmla="*/ 1235914 h 2993922"/>
              <a:gd name="connsiteX4544" fmla="*/ 6735502 w 8938307"/>
              <a:gd name="connsiteY4544" fmla="*/ 1225324 h 2993922"/>
              <a:gd name="connsiteX4545" fmla="*/ 6735502 w 8938307"/>
              <a:gd name="connsiteY4545" fmla="*/ 1235914 h 2993922"/>
              <a:gd name="connsiteX4546" fmla="*/ 6761977 w 8938307"/>
              <a:gd name="connsiteY4546" fmla="*/ 1241210 h 2993922"/>
              <a:gd name="connsiteX4547" fmla="*/ 6777862 w 8938307"/>
              <a:gd name="connsiteY4547" fmla="*/ 1246504 h 2993922"/>
              <a:gd name="connsiteX4548" fmla="*/ 6783158 w 8938307"/>
              <a:gd name="connsiteY4548" fmla="*/ 1257095 h 2993922"/>
              <a:gd name="connsiteX4549" fmla="*/ 6799044 w 8938307"/>
              <a:gd name="connsiteY4549" fmla="*/ 1257095 h 2993922"/>
              <a:gd name="connsiteX4550" fmla="*/ 6820224 w 8938307"/>
              <a:gd name="connsiteY4550" fmla="*/ 1267685 h 2993922"/>
              <a:gd name="connsiteX4551" fmla="*/ 6836110 w 8938307"/>
              <a:gd name="connsiteY4551" fmla="*/ 1272981 h 2993922"/>
              <a:gd name="connsiteX4552" fmla="*/ 6846700 w 8938307"/>
              <a:gd name="connsiteY4552" fmla="*/ 1272981 h 2993922"/>
              <a:gd name="connsiteX4553" fmla="*/ 6873177 w 8938307"/>
              <a:gd name="connsiteY4553" fmla="*/ 1283571 h 2993922"/>
              <a:gd name="connsiteX4554" fmla="*/ 6904948 w 8938307"/>
              <a:gd name="connsiteY4554" fmla="*/ 1288866 h 2993922"/>
              <a:gd name="connsiteX4555" fmla="*/ 6915539 w 8938307"/>
              <a:gd name="connsiteY4555" fmla="*/ 1278276 h 2993922"/>
              <a:gd name="connsiteX4556" fmla="*/ 6915539 w 8938307"/>
              <a:gd name="connsiteY4556" fmla="*/ 1294162 h 2993922"/>
              <a:gd name="connsiteX4557" fmla="*/ 6936718 w 8938307"/>
              <a:gd name="connsiteY4557" fmla="*/ 1299456 h 2993922"/>
              <a:gd name="connsiteX4558" fmla="*/ 6957900 w 8938307"/>
              <a:gd name="connsiteY4558" fmla="*/ 1304752 h 2993922"/>
              <a:gd name="connsiteX4559" fmla="*/ 6968491 w 8938307"/>
              <a:gd name="connsiteY4559" fmla="*/ 1320637 h 2993922"/>
              <a:gd name="connsiteX4560" fmla="*/ 6973785 w 8938307"/>
              <a:gd name="connsiteY4560" fmla="*/ 1320637 h 2993922"/>
              <a:gd name="connsiteX4561" fmla="*/ 6989670 w 8938307"/>
              <a:gd name="connsiteY4561" fmla="*/ 1320637 h 2993922"/>
              <a:gd name="connsiteX4562" fmla="*/ 7005558 w 8938307"/>
              <a:gd name="connsiteY4562" fmla="*/ 1325933 h 2993922"/>
              <a:gd name="connsiteX4563" fmla="*/ 7026737 w 8938307"/>
              <a:gd name="connsiteY4563" fmla="*/ 1325933 h 2993922"/>
              <a:gd name="connsiteX4564" fmla="*/ 7042622 w 8938307"/>
              <a:gd name="connsiteY4564" fmla="*/ 1331228 h 2993922"/>
              <a:gd name="connsiteX4565" fmla="*/ 7047918 w 8938307"/>
              <a:gd name="connsiteY4565" fmla="*/ 1341818 h 2993922"/>
              <a:gd name="connsiteX4566" fmla="*/ 7069100 w 8938307"/>
              <a:gd name="connsiteY4566" fmla="*/ 1341818 h 2993922"/>
              <a:gd name="connsiteX4567" fmla="*/ 7100870 w 8938307"/>
              <a:gd name="connsiteY4567" fmla="*/ 1352408 h 2993922"/>
              <a:gd name="connsiteX4568" fmla="*/ 7116756 w 8938307"/>
              <a:gd name="connsiteY4568" fmla="*/ 1352408 h 2993922"/>
              <a:gd name="connsiteX4569" fmla="*/ 7127347 w 8938307"/>
              <a:gd name="connsiteY4569" fmla="*/ 1362999 h 2993922"/>
              <a:gd name="connsiteX4570" fmla="*/ 7153822 w 8938307"/>
              <a:gd name="connsiteY4570" fmla="*/ 1373589 h 2993922"/>
              <a:gd name="connsiteX4571" fmla="*/ 7190889 w 8938307"/>
              <a:gd name="connsiteY4571" fmla="*/ 1384180 h 2993922"/>
              <a:gd name="connsiteX4572" fmla="*/ 7249136 w 8938307"/>
              <a:gd name="connsiteY4572" fmla="*/ 1400066 h 2993922"/>
              <a:gd name="connsiteX4573" fmla="*/ 7286203 w 8938307"/>
              <a:gd name="connsiteY4573" fmla="*/ 1405360 h 2993922"/>
              <a:gd name="connsiteX4574" fmla="*/ 7296793 w 8938307"/>
              <a:gd name="connsiteY4574" fmla="*/ 1405360 h 2993922"/>
              <a:gd name="connsiteX4575" fmla="*/ 7317974 w 8938307"/>
              <a:gd name="connsiteY4575" fmla="*/ 1415951 h 2993922"/>
              <a:gd name="connsiteX4576" fmla="*/ 7370926 w 8938307"/>
              <a:gd name="connsiteY4576" fmla="*/ 1426541 h 2993922"/>
              <a:gd name="connsiteX4577" fmla="*/ 7360336 w 8938307"/>
              <a:gd name="connsiteY4577" fmla="*/ 1415951 h 2993922"/>
              <a:gd name="connsiteX4578" fmla="*/ 7339155 w 8938307"/>
              <a:gd name="connsiteY4578" fmla="*/ 1405360 h 2993922"/>
              <a:gd name="connsiteX4579" fmla="*/ 7307384 w 8938307"/>
              <a:gd name="connsiteY4579" fmla="*/ 1394770 h 2993922"/>
              <a:gd name="connsiteX4580" fmla="*/ 7286203 w 8938307"/>
              <a:gd name="connsiteY4580" fmla="*/ 1394770 h 2993922"/>
              <a:gd name="connsiteX4581" fmla="*/ 7275612 w 8938307"/>
              <a:gd name="connsiteY4581" fmla="*/ 1394770 h 2993922"/>
              <a:gd name="connsiteX4582" fmla="*/ 7227956 w 8938307"/>
              <a:gd name="connsiteY4582" fmla="*/ 1368293 h 2993922"/>
              <a:gd name="connsiteX4583" fmla="*/ 7159118 w 8938307"/>
              <a:gd name="connsiteY4583" fmla="*/ 1352408 h 2993922"/>
              <a:gd name="connsiteX4584" fmla="*/ 7127347 w 8938307"/>
              <a:gd name="connsiteY4584" fmla="*/ 1331228 h 2993922"/>
              <a:gd name="connsiteX4585" fmla="*/ 7111462 w 8938307"/>
              <a:gd name="connsiteY4585" fmla="*/ 1325933 h 2993922"/>
              <a:gd name="connsiteX4586" fmla="*/ 7074395 w 8938307"/>
              <a:gd name="connsiteY4586" fmla="*/ 1310047 h 2993922"/>
              <a:gd name="connsiteX4587" fmla="*/ 7042622 w 8938307"/>
              <a:gd name="connsiteY4587" fmla="*/ 1310047 h 2993922"/>
              <a:gd name="connsiteX4588" fmla="*/ 7016148 w 8938307"/>
              <a:gd name="connsiteY4588" fmla="*/ 1294162 h 2993922"/>
              <a:gd name="connsiteX4589" fmla="*/ 6994966 w 8938307"/>
              <a:gd name="connsiteY4589" fmla="*/ 1288866 h 2993922"/>
              <a:gd name="connsiteX4590" fmla="*/ 6984376 w 8938307"/>
              <a:gd name="connsiteY4590" fmla="*/ 1288866 h 2993922"/>
              <a:gd name="connsiteX4591" fmla="*/ 6968491 w 8938307"/>
              <a:gd name="connsiteY4591" fmla="*/ 1288866 h 2993922"/>
              <a:gd name="connsiteX4592" fmla="*/ 6957900 w 8938307"/>
              <a:gd name="connsiteY4592" fmla="*/ 1278276 h 2993922"/>
              <a:gd name="connsiteX4593" fmla="*/ 6904948 w 8938307"/>
              <a:gd name="connsiteY4593" fmla="*/ 1257095 h 2993922"/>
              <a:gd name="connsiteX4594" fmla="*/ 6883766 w 8938307"/>
              <a:gd name="connsiteY4594" fmla="*/ 1262389 h 2993922"/>
              <a:gd name="connsiteX4595" fmla="*/ 6873177 w 8938307"/>
              <a:gd name="connsiteY4595" fmla="*/ 1257095 h 2993922"/>
              <a:gd name="connsiteX4596" fmla="*/ 6851996 w 8938307"/>
              <a:gd name="connsiteY4596" fmla="*/ 1251800 h 2993922"/>
              <a:gd name="connsiteX4597" fmla="*/ 6825520 w 8938307"/>
              <a:gd name="connsiteY4597" fmla="*/ 1246504 h 2993922"/>
              <a:gd name="connsiteX4598" fmla="*/ 6799044 w 8938307"/>
              <a:gd name="connsiteY4598" fmla="*/ 1246504 h 2993922"/>
              <a:gd name="connsiteX4599" fmla="*/ 6788454 w 8938307"/>
              <a:gd name="connsiteY4599" fmla="*/ 1235914 h 2993922"/>
              <a:gd name="connsiteX4600" fmla="*/ 6767272 w 8938307"/>
              <a:gd name="connsiteY4600" fmla="*/ 1235914 h 2993922"/>
              <a:gd name="connsiteX4601" fmla="*/ 6740796 w 8938307"/>
              <a:gd name="connsiteY4601" fmla="*/ 1230619 h 2993922"/>
              <a:gd name="connsiteX4602" fmla="*/ 6735502 w 8938307"/>
              <a:gd name="connsiteY4602" fmla="*/ 1225324 h 2993922"/>
              <a:gd name="connsiteX4603" fmla="*/ 3320093 w 8938307"/>
              <a:gd name="connsiteY4603" fmla="*/ 1225324 h 2993922"/>
              <a:gd name="connsiteX4604" fmla="*/ 3314799 w 8938307"/>
              <a:gd name="connsiteY4604" fmla="*/ 1235914 h 2993922"/>
              <a:gd name="connsiteX4605" fmla="*/ 3325389 w 8938307"/>
              <a:gd name="connsiteY4605" fmla="*/ 1230619 h 2993922"/>
              <a:gd name="connsiteX4606" fmla="*/ 3320093 w 8938307"/>
              <a:gd name="connsiteY4606" fmla="*/ 1225324 h 2993922"/>
              <a:gd name="connsiteX4607" fmla="*/ 3124171 w 8938307"/>
              <a:gd name="connsiteY4607" fmla="*/ 1225324 h 2993922"/>
              <a:gd name="connsiteX4608" fmla="*/ 3124171 w 8938307"/>
              <a:gd name="connsiteY4608" fmla="*/ 1235914 h 2993922"/>
              <a:gd name="connsiteX4609" fmla="*/ 3145351 w 8938307"/>
              <a:gd name="connsiteY4609" fmla="*/ 1246504 h 2993922"/>
              <a:gd name="connsiteX4610" fmla="*/ 3145351 w 8938307"/>
              <a:gd name="connsiteY4610" fmla="*/ 1235914 h 2993922"/>
              <a:gd name="connsiteX4611" fmla="*/ 3134762 w 8938307"/>
              <a:gd name="connsiteY4611" fmla="*/ 1235914 h 2993922"/>
              <a:gd name="connsiteX4612" fmla="*/ 3124171 w 8938307"/>
              <a:gd name="connsiteY4612" fmla="*/ 1225324 h 2993922"/>
              <a:gd name="connsiteX4613" fmla="*/ 2975906 w 8938307"/>
              <a:gd name="connsiteY4613" fmla="*/ 1225324 h 2993922"/>
              <a:gd name="connsiteX4614" fmla="*/ 2986495 w 8938307"/>
              <a:gd name="connsiteY4614" fmla="*/ 1235914 h 2993922"/>
              <a:gd name="connsiteX4615" fmla="*/ 2986495 w 8938307"/>
              <a:gd name="connsiteY4615" fmla="*/ 1225324 h 2993922"/>
              <a:gd name="connsiteX4616" fmla="*/ 2975906 w 8938307"/>
              <a:gd name="connsiteY4616" fmla="*/ 1225324 h 2993922"/>
              <a:gd name="connsiteX4617" fmla="*/ 1196717 w 8938307"/>
              <a:gd name="connsiteY4617" fmla="*/ 1225324 h 2993922"/>
              <a:gd name="connsiteX4618" fmla="*/ 1217897 w 8938307"/>
              <a:gd name="connsiteY4618" fmla="*/ 1235914 h 2993922"/>
              <a:gd name="connsiteX4619" fmla="*/ 1228487 w 8938307"/>
              <a:gd name="connsiteY4619" fmla="*/ 1246504 h 2993922"/>
              <a:gd name="connsiteX4620" fmla="*/ 1207306 w 8938307"/>
              <a:gd name="connsiteY4620" fmla="*/ 1246504 h 2993922"/>
              <a:gd name="connsiteX4621" fmla="*/ 1196717 w 8938307"/>
              <a:gd name="connsiteY4621" fmla="*/ 1235914 h 2993922"/>
              <a:gd name="connsiteX4622" fmla="*/ 1196717 w 8938307"/>
              <a:gd name="connsiteY4622" fmla="*/ 1225324 h 2993922"/>
              <a:gd name="connsiteX4623" fmla="*/ 8059302 w 8938307"/>
              <a:gd name="connsiteY4623" fmla="*/ 1214733 h 2993922"/>
              <a:gd name="connsiteX4624" fmla="*/ 8080483 w 8938307"/>
              <a:gd name="connsiteY4624" fmla="*/ 1214733 h 2993922"/>
              <a:gd name="connsiteX4625" fmla="*/ 8080483 w 8938307"/>
              <a:gd name="connsiteY4625" fmla="*/ 1225324 h 2993922"/>
              <a:gd name="connsiteX4626" fmla="*/ 8064598 w 8938307"/>
              <a:gd name="connsiteY4626" fmla="*/ 1220029 h 2993922"/>
              <a:gd name="connsiteX4627" fmla="*/ 8059302 w 8938307"/>
              <a:gd name="connsiteY4627" fmla="*/ 1214733 h 2993922"/>
              <a:gd name="connsiteX4628" fmla="*/ 6703730 w 8938307"/>
              <a:gd name="connsiteY4628" fmla="*/ 1214733 h 2993922"/>
              <a:gd name="connsiteX4629" fmla="*/ 6698435 w 8938307"/>
              <a:gd name="connsiteY4629" fmla="*/ 1230619 h 2993922"/>
              <a:gd name="connsiteX4630" fmla="*/ 6709025 w 8938307"/>
              <a:gd name="connsiteY4630" fmla="*/ 1235914 h 2993922"/>
              <a:gd name="connsiteX4631" fmla="*/ 6714320 w 8938307"/>
              <a:gd name="connsiteY4631" fmla="*/ 1235914 h 2993922"/>
              <a:gd name="connsiteX4632" fmla="*/ 6714320 w 8938307"/>
              <a:gd name="connsiteY4632" fmla="*/ 1225324 h 2993922"/>
              <a:gd name="connsiteX4633" fmla="*/ 2944134 w 8938307"/>
              <a:gd name="connsiteY4633" fmla="*/ 1214733 h 2993922"/>
              <a:gd name="connsiteX4634" fmla="*/ 2949429 w 8938307"/>
              <a:gd name="connsiteY4634" fmla="*/ 1225324 h 2993922"/>
              <a:gd name="connsiteX4635" fmla="*/ 2954724 w 8938307"/>
              <a:gd name="connsiteY4635" fmla="*/ 1220029 h 2993922"/>
              <a:gd name="connsiteX4636" fmla="*/ 2944134 w 8938307"/>
              <a:gd name="connsiteY4636" fmla="*/ 1214733 h 2993922"/>
              <a:gd name="connsiteX4637" fmla="*/ 2795868 w 8938307"/>
              <a:gd name="connsiteY4637" fmla="*/ 1214733 h 2993922"/>
              <a:gd name="connsiteX4638" fmla="*/ 2801163 w 8938307"/>
              <a:gd name="connsiteY4638" fmla="*/ 1225324 h 2993922"/>
              <a:gd name="connsiteX4639" fmla="*/ 2806458 w 8938307"/>
              <a:gd name="connsiteY4639" fmla="*/ 1220029 h 2993922"/>
              <a:gd name="connsiteX4640" fmla="*/ 2795868 w 8938307"/>
              <a:gd name="connsiteY4640" fmla="*/ 1214733 h 2993922"/>
              <a:gd name="connsiteX4641" fmla="*/ 2020121 w 8938307"/>
              <a:gd name="connsiteY4641" fmla="*/ 1214733 h 2993922"/>
              <a:gd name="connsiteX4642" fmla="*/ 2033359 w 8938307"/>
              <a:gd name="connsiteY4642" fmla="*/ 1225324 h 2993922"/>
              <a:gd name="connsiteX4643" fmla="*/ 2022769 w 8938307"/>
              <a:gd name="connsiteY4643" fmla="*/ 1225324 h 2993922"/>
              <a:gd name="connsiteX4644" fmla="*/ 2012178 w 8938307"/>
              <a:gd name="connsiteY4644" fmla="*/ 1225324 h 2993922"/>
              <a:gd name="connsiteX4645" fmla="*/ 2001587 w 8938307"/>
              <a:gd name="connsiteY4645" fmla="*/ 1235914 h 2993922"/>
              <a:gd name="connsiteX4646" fmla="*/ 2001587 w 8938307"/>
              <a:gd name="connsiteY4646" fmla="*/ 1225324 h 2993922"/>
              <a:gd name="connsiteX4647" fmla="*/ 2020121 w 8938307"/>
              <a:gd name="connsiteY4647" fmla="*/ 1214733 h 2993922"/>
              <a:gd name="connsiteX4648" fmla="*/ 1959226 w 8938307"/>
              <a:gd name="connsiteY4648" fmla="*/ 1214733 h 2993922"/>
              <a:gd name="connsiteX4649" fmla="*/ 1969816 w 8938307"/>
              <a:gd name="connsiteY4649" fmla="*/ 1214733 h 2993922"/>
              <a:gd name="connsiteX4650" fmla="*/ 1964522 w 8938307"/>
              <a:gd name="connsiteY4650" fmla="*/ 1225324 h 2993922"/>
              <a:gd name="connsiteX4651" fmla="*/ 1953930 w 8938307"/>
              <a:gd name="connsiteY4651" fmla="*/ 1220029 h 2993922"/>
              <a:gd name="connsiteX4652" fmla="*/ 1959226 w 8938307"/>
              <a:gd name="connsiteY4652" fmla="*/ 1214733 h 2993922"/>
              <a:gd name="connsiteX4653" fmla="*/ 8027531 w 8938307"/>
              <a:gd name="connsiteY4653" fmla="*/ 1204143 h 2993922"/>
              <a:gd name="connsiteX4654" fmla="*/ 8038123 w 8938307"/>
              <a:gd name="connsiteY4654" fmla="*/ 1204143 h 2993922"/>
              <a:gd name="connsiteX4655" fmla="*/ 8038123 w 8938307"/>
              <a:gd name="connsiteY4655" fmla="*/ 1214733 h 2993922"/>
              <a:gd name="connsiteX4656" fmla="*/ 7752182 w 8938307"/>
              <a:gd name="connsiteY4656" fmla="*/ 1204143 h 2993922"/>
              <a:gd name="connsiteX4657" fmla="*/ 7762772 w 8938307"/>
              <a:gd name="connsiteY4657" fmla="*/ 1204143 h 2993922"/>
              <a:gd name="connsiteX4658" fmla="*/ 7752182 w 8938307"/>
              <a:gd name="connsiteY4658" fmla="*/ 1214733 h 2993922"/>
              <a:gd name="connsiteX4659" fmla="*/ 7752182 w 8938307"/>
              <a:gd name="connsiteY4659" fmla="*/ 1204143 h 2993922"/>
              <a:gd name="connsiteX4660" fmla="*/ 6576646 w 8938307"/>
              <a:gd name="connsiteY4660" fmla="*/ 1204143 h 2993922"/>
              <a:gd name="connsiteX4661" fmla="*/ 6587236 w 8938307"/>
              <a:gd name="connsiteY4661" fmla="*/ 1214733 h 2993922"/>
              <a:gd name="connsiteX4662" fmla="*/ 6587236 w 8938307"/>
              <a:gd name="connsiteY4662" fmla="*/ 1209437 h 2993922"/>
              <a:gd name="connsiteX4663" fmla="*/ 6576646 w 8938307"/>
              <a:gd name="connsiteY4663" fmla="*/ 1204143 h 2993922"/>
              <a:gd name="connsiteX4664" fmla="*/ 2986495 w 8938307"/>
              <a:gd name="connsiteY4664" fmla="*/ 1204143 h 2993922"/>
              <a:gd name="connsiteX4665" fmla="*/ 2986495 w 8938307"/>
              <a:gd name="connsiteY4665" fmla="*/ 1214733 h 2993922"/>
              <a:gd name="connsiteX4666" fmla="*/ 2997086 w 8938307"/>
              <a:gd name="connsiteY4666" fmla="*/ 1209437 h 2993922"/>
              <a:gd name="connsiteX4667" fmla="*/ 2986495 w 8938307"/>
              <a:gd name="connsiteY4667" fmla="*/ 1204143 h 2993922"/>
              <a:gd name="connsiteX4668" fmla="*/ 2467566 w 8938307"/>
              <a:gd name="connsiteY4668" fmla="*/ 1204143 h 2993922"/>
              <a:gd name="connsiteX4669" fmla="*/ 2478156 w 8938307"/>
              <a:gd name="connsiteY4669" fmla="*/ 1204143 h 2993922"/>
              <a:gd name="connsiteX4670" fmla="*/ 2478156 w 8938307"/>
              <a:gd name="connsiteY4670" fmla="*/ 1214733 h 2993922"/>
              <a:gd name="connsiteX4671" fmla="*/ 2467566 w 8938307"/>
              <a:gd name="connsiteY4671" fmla="*/ 1204143 h 2993922"/>
              <a:gd name="connsiteX4672" fmla="*/ 2160443 w 8938307"/>
              <a:gd name="connsiteY4672" fmla="*/ 1204143 h 2993922"/>
              <a:gd name="connsiteX4673" fmla="*/ 2171034 w 8938307"/>
              <a:gd name="connsiteY4673" fmla="*/ 1214733 h 2993922"/>
              <a:gd name="connsiteX4674" fmla="*/ 2181625 w 8938307"/>
              <a:gd name="connsiteY4674" fmla="*/ 1209437 h 2993922"/>
              <a:gd name="connsiteX4675" fmla="*/ 2171034 w 8938307"/>
              <a:gd name="connsiteY4675" fmla="*/ 1204143 h 2993922"/>
              <a:gd name="connsiteX4676" fmla="*/ 1323802 w 8938307"/>
              <a:gd name="connsiteY4676" fmla="*/ 1204143 h 2993922"/>
              <a:gd name="connsiteX4677" fmla="*/ 1366162 w 8938307"/>
              <a:gd name="connsiteY4677" fmla="*/ 1214733 h 2993922"/>
              <a:gd name="connsiteX4678" fmla="*/ 1355573 w 8938307"/>
              <a:gd name="connsiteY4678" fmla="*/ 1235914 h 2993922"/>
              <a:gd name="connsiteX4679" fmla="*/ 1323802 w 8938307"/>
              <a:gd name="connsiteY4679" fmla="*/ 1225324 h 2993922"/>
              <a:gd name="connsiteX4680" fmla="*/ 1318506 w 8938307"/>
              <a:gd name="connsiteY4680" fmla="*/ 1214733 h 2993922"/>
              <a:gd name="connsiteX4681" fmla="*/ 1323802 w 8938307"/>
              <a:gd name="connsiteY4681" fmla="*/ 1204143 h 2993922"/>
              <a:gd name="connsiteX4682" fmla="*/ 7879267 w 8938307"/>
              <a:gd name="connsiteY4682" fmla="*/ 1198849 h 2993922"/>
              <a:gd name="connsiteX4683" fmla="*/ 7868675 w 8938307"/>
              <a:gd name="connsiteY4683" fmla="*/ 1204143 h 2993922"/>
              <a:gd name="connsiteX4684" fmla="*/ 7879267 w 8938307"/>
              <a:gd name="connsiteY4684" fmla="*/ 1214733 h 2993922"/>
              <a:gd name="connsiteX4685" fmla="*/ 7889856 w 8938307"/>
              <a:gd name="connsiteY4685" fmla="*/ 1214733 h 2993922"/>
              <a:gd name="connsiteX4686" fmla="*/ 7889856 w 8938307"/>
              <a:gd name="connsiteY4686" fmla="*/ 1204143 h 2993922"/>
              <a:gd name="connsiteX4687" fmla="*/ 7879267 w 8938307"/>
              <a:gd name="connsiteY4687" fmla="*/ 1198849 h 2993922"/>
              <a:gd name="connsiteX4688" fmla="*/ 7995760 w 8938307"/>
              <a:gd name="connsiteY4688" fmla="*/ 1193552 h 2993922"/>
              <a:gd name="connsiteX4689" fmla="*/ 8006350 w 8938307"/>
              <a:gd name="connsiteY4689" fmla="*/ 1193552 h 2993922"/>
              <a:gd name="connsiteX4690" fmla="*/ 8006350 w 8938307"/>
              <a:gd name="connsiteY4690" fmla="*/ 1204143 h 2993922"/>
              <a:gd name="connsiteX4691" fmla="*/ 1461477 w 8938307"/>
              <a:gd name="connsiteY4691" fmla="*/ 1193552 h 2993922"/>
              <a:gd name="connsiteX4692" fmla="*/ 1472067 w 8938307"/>
              <a:gd name="connsiteY4692" fmla="*/ 1193552 h 2993922"/>
              <a:gd name="connsiteX4693" fmla="*/ 1461477 w 8938307"/>
              <a:gd name="connsiteY4693" fmla="*/ 1204143 h 2993922"/>
              <a:gd name="connsiteX4694" fmla="*/ 1461477 w 8938307"/>
              <a:gd name="connsiteY4694" fmla="*/ 1193552 h 2993922"/>
              <a:gd name="connsiteX4695" fmla="*/ 1080222 w 8938307"/>
              <a:gd name="connsiteY4695" fmla="*/ 1193552 h 2993922"/>
              <a:gd name="connsiteX4696" fmla="*/ 1111993 w 8938307"/>
              <a:gd name="connsiteY4696" fmla="*/ 1193552 h 2993922"/>
              <a:gd name="connsiteX4697" fmla="*/ 1138469 w 8938307"/>
              <a:gd name="connsiteY4697" fmla="*/ 1220029 h 2993922"/>
              <a:gd name="connsiteX4698" fmla="*/ 1127878 w 8938307"/>
              <a:gd name="connsiteY4698" fmla="*/ 1214733 h 2993922"/>
              <a:gd name="connsiteX4699" fmla="*/ 1101402 w 8938307"/>
              <a:gd name="connsiteY4699" fmla="*/ 1204143 h 2993922"/>
              <a:gd name="connsiteX4700" fmla="*/ 1080222 w 8938307"/>
              <a:gd name="connsiteY4700" fmla="*/ 1193552 h 2993922"/>
              <a:gd name="connsiteX4701" fmla="*/ 2671431 w 8938307"/>
              <a:gd name="connsiteY4701" fmla="*/ 1188258 h 2993922"/>
              <a:gd name="connsiteX4702" fmla="*/ 2679374 w 8938307"/>
              <a:gd name="connsiteY4702" fmla="*/ 1193552 h 2993922"/>
              <a:gd name="connsiteX4703" fmla="*/ 2674080 w 8938307"/>
              <a:gd name="connsiteY4703" fmla="*/ 1204143 h 2993922"/>
              <a:gd name="connsiteX4704" fmla="*/ 2668783 w 8938307"/>
              <a:gd name="connsiteY4704" fmla="*/ 1193552 h 2993922"/>
              <a:gd name="connsiteX4705" fmla="*/ 2671431 w 8938307"/>
              <a:gd name="connsiteY4705" fmla="*/ 1188258 h 2993922"/>
              <a:gd name="connsiteX4706" fmla="*/ 8122846 w 8938307"/>
              <a:gd name="connsiteY4706" fmla="*/ 1182962 h 2993922"/>
              <a:gd name="connsiteX4707" fmla="*/ 8122846 w 8938307"/>
              <a:gd name="connsiteY4707" fmla="*/ 1193552 h 2993922"/>
              <a:gd name="connsiteX4708" fmla="*/ 8112254 w 8938307"/>
              <a:gd name="connsiteY4708" fmla="*/ 1193552 h 2993922"/>
              <a:gd name="connsiteX4709" fmla="*/ 7953398 w 8938307"/>
              <a:gd name="connsiteY4709" fmla="*/ 1182962 h 2993922"/>
              <a:gd name="connsiteX4710" fmla="*/ 7963990 w 8938307"/>
              <a:gd name="connsiteY4710" fmla="*/ 1182962 h 2993922"/>
              <a:gd name="connsiteX4711" fmla="*/ 7974579 w 8938307"/>
              <a:gd name="connsiteY4711" fmla="*/ 1193552 h 2993922"/>
              <a:gd name="connsiteX4712" fmla="*/ 7958694 w 8938307"/>
              <a:gd name="connsiteY4712" fmla="*/ 1188258 h 2993922"/>
              <a:gd name="connsiteX4713" fmla="*/ 7953398 w 8938307"/>
              <a:gd name="connsiteY4713" fmla="*/ 1182962 h 2993922"/>
              <a:gd name="connsiteX4714" fmla="*/ 2012178 w 8938307"/>
              <a:gd name="connsiteY4714" fmla="*/ 1182962 h 2993922"/>
              <a:gd name="connsiteX4715" fmla="*/ 2022769 w 8938307"/>
              <a:gd name="connsiteY4715" fmla="*/ 1193552 h 2993922"/>
              <a:gd name="connsiteX4716" fmla="*/ 2022769 w 8938307"/>
              <a:gd name="connsiteY4716" fmla="*/ 1182962 h 2993922"/>
              <a:gd name="connsiteX4717" fmla="*/ 1175535 w 8938307"/>
              <a:gd name="connsiteY4717" fmla="*/ 1182962 h 2993922"/>
              <a:gd name="connsiteX4718" fmla="*/ 1186126 w 8938307"/>
              <a:gd name="connsiteY4718" fmla="*/ 1193552 h 2993922"/>
              <a:gd name="connsiteX4719" fmla="*/ 1175535 w 8938307"/>
              <a:gd name="connsiteY4719" fmla="*/ 1193552 h 2993922"/>
              <a:gd name="connsiteX4720" fmla="*/ 1170240 w 8938307"/>
              <a:gd name="connsiteY4720" fmla="*/ 1188258 h 2993922"/>
              <a:gd name="connsiteX4721" fmla="*/ 1175535 w 8938307"/>
              <a:gd name="connsiteY4721" fmla="*/ 1182962 h 2993922"/>
              <a:gd name="connsiteX4722" fmla="*/ 7889856 w 8938307"/>
              <a:gd name="connsiteY4722" fmla="*/ 1172371 h 2993922"/>
              <a:gd name="connsiteX4723" fmla="*/ 7900446 w 8938307"/>
              <a:gd name="connsiteY4723" fmla="*/ 1182962 h 2993922"/>
              <a:gd name="connsiteX4724" fmla="*/ 7900446 w 8938307"/>
              <a:gd name="connsiteY4724" fmla="*/ 1172371 h 2993922"/>
              <a:gd name="connsiteX4725" fmla="*/ 7889856 w 8938307"/>
              <a:gd name="connsiteY4725" fmla="*/ 1172371 h 2993922"/>
              <a:gd name="connsiteX4726" fmla="*/ 7868675 w 8938307"/>
              <a:gd name="connsiteY4726" fmla="*/ 1172371 h 2993922"/>
              <a:gd name="connsiteX4727" fmla="*/ 7873971 w 8938307"/>
              <a:gd name="connsiteY4727" fmla="*/ 1182962 h 2993922"/>
              <a:gd name="connsiteX4728" fmla="*/ 7879267 w 8938307"/>
              <a:gd name="connsiteY4728" fmla="*/ 1177666 h 2993922"/>
              <a:gd name="connsiteX4729" fmla="*/ 7868675 w 8938307"/>
              <a:gd name="connsiteY4729" fmla="*/ 1172371 h 2993922"/>
              <a:gd name="connsiteX4730" fmla="*/ 6031238 w 8938307"/>
              <a:gd name="connsiteY4730" fmla="*/ 1172371 h 2993922"/>
              <a:gd name="connsiteX4731" fmla="*/ 6025943 w 8938307"/>
              <a:gd name="connsiteY4731" fmla="*/ 1182962 h 2993922"/>
              <a:gd name="connsiteX4732" fmla="*/ 6036534 w 8938307"/>
              <a:gd name="connsiteY4732" fmla="*/ 1182962 h 2993922"/>
              <a:gd name="connsiteX4733" fmla="*/ 6036534 w 8938307"/>
              <a:gd name="connsiteY4733" fmla="*/ 1177666 h 2993922"/>
              <a:gd name="connsiteX4734" fmla="*/ 6031238 w 8938307"/>
              <a:gd name="connsiteY4734" fmla="*/ 1172371 h 2993922"/>
              <a:gd name="connsiteX4735" fmla="*/ 1885093 w 8938307"/>
              <a:gd name="connsiteY4735" fmla="*/ 1172371 h 2993922"/>
              <a:gd name="connsiteX4736" fmla="*/ 1885093 w 8938307"/>
              <a:gd name="connsiteY4736" fmla="*/ 1182962 h 2993922"/>
              <a:gd name="connsiteX4737" fmla="*/ 1874503 w 8938307"/>
              <a:gd name="connsiteY4737" fmla="*/ 1182962 h 2993922"/>
              <a:gd name="connsiteX4738" fmla="*/ 1885093 w 8938307"/>
              <a:gd name="connsiteY4738" fmla="*/ 1172371 h 2993922"/>
              <a:gd name="connsiteX4739" fmla="*/ 8888002 w 8938307"/>
              <a:gd name="connsiteY4739" fmla="*/ 1164428 h 2993922"/>
              <a:gd name="connsiteX4740" fmla="*/ 8895945 w 8938307"/>
              <a:gd name="connsiteY4740" fmla="*/ 1167077 h 2993922"/>
              <a:gd name="connsiteX4741" fmla="*/ 8906536 w 8938307"/>
              <a:gd name="connsiteY4741" fmla="*/ 1172371 h 2993922"/>
              <a:gd name="connsiteX4742" fmla="*/ 8895945 w 8938307"/>
              <a:gd name="connsiteY4742" fmla="*/ 1172371 h 2993922"/>
              <a:gd name="connsiteX4743" fmla="*/ 8885355 w 8938307"/>
              <a:gd name="connsiteY4743" fmla="*/ 1167077 h 2993922"/>
              <a:gd name="connsiteX4744" fmla="*/ 8888002 w 8938307"/>
              <a:gd name="connsiteY4744" fmla="*/ 1164428 h 2993922"/>
              <a:gd name="connsiteX4745" fmla="*/ 2859410 w 8938307"/>
              <a:gd name="connsiteY4745" fmla="*/ 1161781 h 2993922"/>
              <a:gd name="connsiteX4746" fmla="*/ 2854115 w 8938307"/>
              <a:gd name="connsiteY4746" fmla="*/ 1167077 h 2993922"/>
              <a:gd name="connsiteX4747" fmla="*/ 2864707 w 8938307"/>
              <a:gd name="connsiteY4747" fmla="*/ 1172371 h 2993922"/>
              <a:gd name="connsiteX4748" fmla="*/ 2870002 w 8938307"/>
              <a:gd name="connsiteY4748" fmla="*/ 1161781 h 2993922"/>
              <a:gd name="connsiteX4749" fmla="*/ 2859410 w 8938307"/>
              <a:gd name="connsiteY4749" fmla="*/ 1161781 h 2993922"/>
              <a:gd name="connsiteX4750" fmla="*/ 2075721 w 8938307"/>
              <a:gd name="connsiteY4750" fmla="*/ 1161781 h 2993922"/>
              <a:gd name="connsiteX4751" fmla="*/ 2086311 w 8938307"/>
              <a:gd name="connsiteY4751" fmla="*/ 1172371 h 2993922"/>
              <a:gd name="connsiteX4752" fmla="*/ 2086311 w 8938307"/>
              <a:gd name="connsiteY4752" fmla="*/ 1182962 h 2993922"/>
              <a:gd name="connsiteX4753" fmla="*/ 2096901 w 8938307"/>
              <a:gd name="connsiteY4753" fmla="*/ 1182962 h 2993922"/>
              <a:gd name="connsiteX4754" fmla="*/ 2086311 w 8938307"/>
              <a:gd name="connsiteY4754" fmla="*/ 1193552 h 2993922"/>
              <a:gd name="connsiteX4755" fmla="*/ 2075721 w 8938307"/>
              <a:gd name="connsiteY4755" fmla="*/ 1193552 h 2993922"/>
              <a:gd name="connsiteX4756" fmla="*/ 2118082 w 8938307"/>
              <a:gd name="connsiteY4756" fmla="*/ 1204143 h 2993922"/>
              <a:gd name="connsiteX4757" fmla="*/ 2107491 w 8938307"/>
              <a:gd name="connsiteY4757" fmla="*/ 1193552 h 2993922"/>
              <a:gd name="connsiteX4758" fmla="*/ 2107491 w 8938307"/>
              <a:gd name="connsiteY4758" fmla="*/ 1182962 h 2993922"/>
              <a:gd name="connsiteX4759" fmla="*/ 2149853 w 8938307"/>
              <a:gd name="connsiteY4759" fmla="*/ 1182962 h 2993922"/>
              <a:gd name="connsiteX4760" fmla="*/ 2192215 w 8938307"/>
              <a:gd name="connsiteY4760" fmla="*/ 1193552 h 2993922"/>
              <a:gd name="connsiteX4761" fmla="*/ 2160443 w 8938307"/>
              <a:gd name="connsiteY4761" fmla="*/ 1182962 h 2993922"/>
              <a:gd name="connsiteX4762" fmla="*/ 2128673 w 8938307"/>
              <a:gd name="connsiteY4762" fmla="*/ 1172371 h 2993922"/>
              <a:gd name="connsiteX4763" fmla="*/ 2075721 w 8938307"/>
              <a:gd name="connsiteY4763" fmla="*/ 1161781 h 2993922"/>
              <a:gd name="connsiteX4764" fmla="*/ 6502512 w 8938307"/>
              <a:gd name="connsiteY4764" fmla="*/ 1151191 h 2993922"/>
              <a:gd name="connsiteX4765" fmla="*/ 6486627 w 8938307"/>
              <a:gd name="connsiteY4765" fmla="*/ 1156485 h 2993922"/>
              <a:gd name="connsiteX4766" fmla="*/ 6491922 w 8938307"/>
              <a:gd name="connsiteY4766" fmla="*/ 1167077 h 2993922"/>
              <a:gd name="connsiteX4767" fmla="*/ 6518398 w 8938307"/>
              <a:gd name="connsiteY4767" fmla="*/ 1177666 h 2993922"/>
              <a:gd name="connsiteX4768" fmla="*/ 6544874 w 8938307"/>
              <a:gd name="connsiteY4768" fmla="*/ 1193552 h 2993922"/>
              <a:gd name="connsiteX4769" fmla="*/ 6560759 w 8938307"/>
              <a:gd name="connsiteY4769" fmla="*/ 1188258 h 2993922"/>
              <a:gd name="connsiteX4770" fmla="*/ 6566054 w 8938307"/>
              <a:gd name="connsiteY4770" fmla="*/ 1193552 h 2993922"/>
              <a:gd name="connsiteX4771" fmla="*/ 6576646 w 8938307"/>
              <a:gd name="connsiteY4771" fmla="*/ 1193552 h 2993922"/>
              <a:gd name="connsiteX4772" fmla="*/ 6597826 w 8938307"/>
              <a:gd name="connsiteY4772" fmla="*/ 1204143 h 2993922"/>
              <a:gd name="connsiteX4773" fmla="*/ 6629598 w 8938307"/>
              <a:gd name="connsiteY4773" fmla="*/ 1225324 h 2993922"/>
              <a:gd name="connsiteX4774" fmla="*/ 6629598 w 8938307"/>
              <a:gd name="connsiteY4774" fmla="*/ 1214733 h 2993922"/>
              <a:gd name="connsiteX4775" fmla="*/ 6629598 w 8938307"/>
              <a:gd name="connsiteY4775" fmla="*/ 1209437 h 2993922"/>
              <a:gd name="connsiteX4776" fmla="*/ 6629598 w 8938307"/>
              <a:gd name="connsiteY4776" fmla="*/ 1193552 h 2993922"/>
              <a:gd name="connsiteX4777" fmla="*/ 6640188 w 8938307"/>
              <a:gd name="connsiteY4777" fmla="*/ 1193552 h 2993922"/>
              <a:gd name="connsiteX4778" fmla="*/ 6640188 w 8938307"/>
              <a:gd name="connsiteY4778" fmla="*/ 1214733 h 2993922"/>
              <a:gd name="connsiteX4779" fmla="*/ 6650778 w 8938307"/>
              <a:gd name="connsiteY4779" fmla="*/ 1204143 h 2993922"/>
              <a:gd name="connsiteX4780" fmla="*/ 6661368 w 8938307"/>
              <a:gd name="connsiteY4780" fmla="*/ 1204143 h 2993922"/>
              <a:gd name="connsiteX4781" fmla="*/ 6671958 w 8938307"/>
              <a:gd name="connsiteY4781" fmla="*/ 1204143 h 2993922"/>
              <a:gd name="connsiteX4782" fmla="*/ 6661368 w 8938307"/>
              <a:gd name="connsiteY4782" fmla="*/ 1214733 h 2993922"/>
              <a:gd name="connsiteX4783" fmla="*/ 6666664 w 8938307"/>
              <a:gd name="connsiteY4783" fmla="*/ 1214733 h 2993922"/>
              <a:gd name="connsiteX4784" fmla="*/ 6682550 w 8938307"/>
              <a:gd name="connsiteY4784" fmla="*/ 1214733 h 2993922"/>
              <a:gd name="connsiteX4785" fmla="*/ 6693140 w 8938307"/>
              <a:gd name="connsiteY4785" fmla="*/ 1214733 h 2993922"/>
              <a:gd name="connsiteX4786" fmla="*/ 6693140 w 8938307"/>
              <a:gd name="connsiteY4786" fmla="*/ 1204143 h 2993922"/>
              <a:gd name="connsiteX4787" fmla="*/ 6682550 w 8938307"/>
              <a:gd name="connsiteY4787" fmla="*/ 1193552 h 2993922"/>
              <a:gd name="connsiteX4788" fmla="*/ 6661368 w 8938307"/>
              <a:gd name="connsiteY4788" fmla="*/ 1193552 h 2993922"/>
              <a:gd name="connsiteX4789" fmla="*/ 6645483 w 8938307"/>
              <a:gd name="connsiteY4789" fmla="*/ 1188258 h 2993922"/>
              <a:gd name="connsiteX4790" fmla="*/ 6640188 w 8938307"/>
              <a:gd name="connsiteY4790" fmla="*/ 1182962 h 2993922"/>
              <a:gd name="connsiteX4791" fmla="*/ 6629598 w 8938307"/>
              <a:gd name="connsiteY4791" fmla="*/ 1182962 h 2993922"/>
              <a:gd name="connsiteX4792" fmla="*/ 6629598 w 8938307"/>
              <a:gd name="connsiteY4792" fmla="*/ 1172371 h 2993922"/>
              <a:gd name="connsiteX4793" fmla="*/ 6629598 w 8938307"/>
              <a:gd name="connsiteY4793" fmla="*/ 1161781 h 2993922"/>
              <a:gd name="connsiteX4794" fmla="*/ 6624302 w 8938307"/>
              <a:gd name="connsiteY4794" fmla="*/ 1161781 h 2993922"/>
              <a:gd name="connsiteX4795" fmla="*/ 6608416 w 8938307"/>
              <a:gd name="connsiteY4795" fmla="*/ 1161781 h 2993922"/>
              <a:gd name="connsiteX4796" fmla="*/ 6581940 w 8938307"/>
              <a:gd name="connsiteY4796" fmla="*/ 1156485 h 2993922"/>
              <a:gd name="connsiteX4797" fmla="*/ 6555464 w 8938307"/>
              <a:gd name="connsiteY4797" fmla="*/ 1151191 h 2993922"/>
              <a:gd name="connsiteX4798" fmla="*/ 6534284 w 8938307"/>
              <a:gd name="connsiteY4798" fmla="*/ 1151191 h 2993922"/>
              <a:gd name="connsiteX4799" fmla="*/ 6534284 w 8938307"/>
              <a:gd name="connsiteY4799" fmla="*/ 1161781 h 2993922"/>
              <a:gd name="connsiteX4800" fmla="*/ 6502512 w 8938307"/>
              <a:gd name="connsiteY4800" fmla="*/ 1161781 h 2993922"/>
              <a:gd name="connsiteX4801" fmla="*/ 6100076 w 8938307"/>
              <a:gd name="connsiteY4801" fmla="*/ 1151191 h 2993922"/>
              <a:gd name="connsiteX4802" fmla="*/ 6100076 w 8938307"/>
              <a:gd name="connsiteY4802" fmla="*/ 1161781 h 2993922"/>
              <a:gd name="connsiteX4803" fmla="*/ 6110668 w 8938307"/>
              <a:gd name="connsiteY4803" fmla="*/ 1161781 h 2993922"/>
              <a:gd name="connsiteX4804" fmla="*/ 2329890 w 8938307"/>
              <a:gd name="connsiteY4804" fmla="*/ 1151191 h 2993922"/>
              <a:gd name="connsiteX4805" fmla="*/ 2329890 w 8938307"/>
              <a:gd name="connsiteY4805" fmla="*/ 1161781 h 2993922"/>
              <a:gd name="connsiteX4806" fmla="*/ 2340481 w 8938307"/>
              <a:gd name="connsiteY4806" fmla="*/ 1161781 h 2993922"/>
              <a:gd name="connsiteX4807" fmla="*/ 2329890 w 8938307"/>
              <a:gd name="connsiteY4807" fmla="*/ 1151191 h 2993922"/>
              <a:gd name="connsiteX4808" fmla="*/ 1863912 w 8938307"/>
              <a:gd name="connsiteY4808" fmla="*/ 1151191 h 2993922"/>
              <a:gd name="connsiteX4809" fmla="*/ 1858616 w 8938307"/>
              <a:gd name="connsiteY4809" fmla="*/ 1161781 h 2993922"/>
              <a:gd name="connsiteX4810" fmla="*/ 1853322 w 8938307"/>
              <a:gd name="connsiteY4810" fmla="*/ 1156485 h 2993922"/>
              <a:gd name="connsiteX4811" fmla="*/ 1863912 w 8938307"/>
              <a:gd name="connsiteY4811" fmla="*/ 1151191 h 2993922"/>
              <a:gd name="connsiteX4812" fmla="*/ 7433144 w 8938307"/>
              <a:gd name="connsiteY4812" fmla="*/ 1144572 h 2993922"/>
              <a:gd name="connsiteX4813" fmla="*/ 7429174 w 8938307"/>
              <a:gd name="connsiteY4813" fmla="*/ 1145896 h 2993922"/>
              <a:gd name="connsiteX4814" fmla="*/ 7434468 w 8938307"/>
              <a:gd name="connsiteY4814" fmla="*/ 1151191 h 2993922"/>
              <a:gd name="connsiteX4815" fmla="*/ 7433144 w 8938307"/>
              <a:gd name="connsiteY4815" fmla="*/ 1144572 h 2993922"/>
              <a:gd name="connsiteX4816" fmla="*/ 8800632 w 8938307"/>
              <a:gd name="connsiteY4816" fmla="*/ 1140600 h 2993922"/>
              <a:gd name="connsiteX4817" fmla="*/ 8837697 w 8938307"/>
              <a:gd name="connsiteY4817" fmla="*/ 1151191 h 2993922"/>
              <a:gd name="connsiteX4818" fmla="*/ 8874765 w 8938307"/>
              <a:gd name="connsiteY4818" fmla="*/ 1172371 h 2993922"/>
              <a:gd name="connsiteX4819" fmla="*/ 8832403 w 8938307"/>
              <a:gd name="connsiteY4819" fmla="*/ 1161781 h 2993922"/>
              <a:gd name="connsiteX4820" fmla="*/ 6438970 w 8938307"/>
              <a:gd name="connsiteY4820" fmla="*/ 1140600 h 2993922"/>
              <a:gd name="connsiteX4821" fmla="*/ 6449560 w 8938307"/>
              <a:gd name="connsiteY4821" fmla="*/ 1151191 h 2993922"/>
              <a:gd name="connsiteX4822" fmla="*/ 6454855 w 8938307"/>
              <a:gd name="connsiteY4822" fmla="*/ 1156485 h 2993922"/>
              <a:gd name="connsiteX4823" fmla="*/ 6460150 w 8938307"/>
              <a:gd name="connsiteY4823" fmla="*/ 1161781 h 2993922"/>
              <a:gd name="connsiteX4824" fmla="*/ 6470740 w 8938307"/>
              <a:gd name="connsiteY4824" fmla="*/ 1161781 h 2993922"/>
              <a:gd name="connsiteX4825" fmla="*/ 6470740 w 8938307"/>
              <a:gd name="connsiteY4825" fmla="*/ 1151191 h 2993922"/>
              <a:gd name="connsiteX4826" fmla="*/ 6460150 w 8938307"/>
              <a:gd name="connsiteY4826" fmla="*/ 1140600 h 2993922"/>
              <a:gd name="connsiteX4827" fmla="*/ 3283027 w 8938307"/>
              <a:gd name="connsiteY4827" fmla="*/ 1140600 h 2993922"/>
              <a:gd name="connsiteX4828" fmla="*/ 3293618 w 8938307"/>
              <a:gd name="connsiteY4828" fmla="*/ 1151191 h 2993922"/>
              <a:gd name="connsiteX4829" fmla="*/ 3293618 w 8938307"/>
              <a:gd name="connsiteY4829" fmla="*/ 1140600 h 2993922"/>
              <a:gd name="connsiteX4830" fmla="*/ 3018266 w 8938307"/>
              <a:gd name="connsiteY4830" fmla="*/ 1140600 h 2993922"/>
              <a:gd name="connsiteX4831" fmla="*/ 3007676 w 8938307"/>
              <a:gd name="connsiteY4831" fmla="*/ 1145896 h 2993922"/>
              <a:gd name="connsiteX4832" fmla="*/ 2997086 w 8938307"/>
              <a:gd name="connsiteY4832" fmla="*/ 1151191 h 2993922"/>
              <a:gd name="connsiteX4833" fmla="*/ 2986495 w 8938307"/>
              <a:gd name="connsiteY4833" fmla="*/ 1151191 h 2993922"/>
              <a:gd name="connsiteX4834" fmla="*/ 2997086 w 8938307"/>
              <a:gd name="connsiteY4834" fmla="*/ 1161781 h 2993922"/>
              <a:gd name="connsiteX4835" fmla="*/ 3018266 w 8938307"/>
              <a:gd name="connsiteY4835" fmla="*/ 1161781 h 2993922"/>
              <a:gd name="connsiteX4836" fmla="*/ 3028858 w 8938307"/>
              <a:gd name="connsiteY4836" fmla="*/ 1151191 h 2993922"/>
              <a:gd name="connsiteX4837" fmla="*/ 3018266 w 8938307"/>
              <a:gd name="connsiteY4837" fmla="*/ 1140600 h 2993922"/>
              <a:gd name="connsiteX4838" fmla="*/ 3190361 w 8938307"/>
              <a:gd name="connsiteY4838" fmla="*/ 1135306 h 2993922"/>
              <a:gd name="connsiteX4839" fmla="*/ 3187714 w 8938307"/>
              <a:gd name="connsiteY4839" fmla="*/ 1140600 h 2993922"/>
              <a:gd name="connsiteX4840" fmla="*/ 3198303 w 8938307"/>
              <a:gd name="connsiteY4840" fmla="*/ 1140600 h 2993922"/>
              <a:gd name="connsiteX4841" fmla="*/ 3190361 w 8938307"/>
              <a:gd name="connsiteY4841" fmla="*/ 1135306 h 2993922"/>
              <a:gd name="connsiteX4842" fmla="*/ 8048712 w 8938307"/>
              <a:gd name="connsiteY4842" fmla="*/ 1130010 h 2993922"/>
              <a:gd name="connsiteX4843" fmla="*/ 8069894 w 8938307"/>
              <a:gd name="connsiteY4843" fmla="*/ 1130010 h 2993922"/>
              <a:gd name="connsiteX4844" fmla="*/ 8069894 w 8938307"/>
              <a:gd name="connsiteY4844" fmla="*/ 1140600 h 2993922"/>
              <a:gd name="connsiteX4845" fmla="*/ 8048712 w 8938307"/>
              <a:gd name="connsiteY4845" fmla="*/ 1130010 h 2993922"/>
              <a:gd name="connsiteX4846" fmla="*/ 7752182 w 8938307"/>
              <a:gd name="connsiteY4846" fmla="*/ 1130010 h 2993922"/>
              <a:gd name="connsiteX4847" fmla="*/ 7752182 w 8938307"/>
              <a:gd name="connsiteY4847" fmla="*/ 1140600 h 2993922"/>
              <a:gd name="connsiteX4848" fmla="*/ 7762772 w 8938307"/>
              <a:gd name="connsiteY4848" fmla="*/ 1140600 h 2993922"/>
              <a:gd name="connsiteX4849" fmla="*/ 7752182 w 8938307"/>
              <a:gd name="connsiteY4849" fmla="*/ 1130010 h 2993922"/>
              <a:gd name="connsiteX4850" fmla="*/ 6417788 w 8938307"/>
              <a:gd name="connsiteY4850" fmla="*/ 1130010 h 2993922"/>
              <a:gd name="connsiteX4851" fmla="*/ 6417788 w 8938307"/>
              <a:gd name="connsiteY4851" fmla="*/ 1140600 h 2993922"/>
              <a:gd name="connsiteX4852" fmla="*/ 6423084 w 8938307"/>
              <a:gd name="connsiteY4852" fmla="*/ 1140600 h 2993922"/>
              <a:gd name="connsiteX4853" fmla="*/ 6417788 w 8938307"/>
              <a:gd name="connsiteY4853" fmla="*/ 1130010 h 2993922"/>
              <a:gd name="connsiteX4854" fmla="*/ 2319299 w 8938307"/>
              <a:gd name="connsiteY4854" fmla="*/ 1130010 h 2993922"/>
              <a:gd name="connsiteX4855" fmla="*/ 2308710 w 8938307"/>
              <a:gd name="connsiteY4855" fmla="*/ 1140600 h 2993922"/>
              <a:gd name="connsiteX4856" fmla="*/ 2319299 w 8938307"/>
              <a:gd name="connsiteY4856" fmla="*/ 1140600 h 2993922"/>
              <a:gd name="connsiteX4857" fmla="*/ 2319299 w 8938307"/>
              <a:gd name="connsiteY4857" fmla="*/ 1130010 h 2993922"/>
              <a:gd name="connsiteX4858" fmla="*/ 2758803 w 8938307"/>
              <a:gd name="connsiteY4858" fmla="*/ 1126700 h 2993922"/>
              <a:gd name="connsiteX4859" fmla="*/ 2742916 w 8938307"/>
              <a:gd name="connsiteY4859" fmla="*/ 1130010 h 2993922"/>
              <a:gd name="connsiteX4860" fmla="*/ 2732326 w 8938307"/>
              <a:gd name="connsiteY4860" fmla="*/ 1130010 h 2993922"/>
              <a:gd name="connsiteX4861" fmla="*/ 2753506 w 8938307"/>
              <a:gd name="connsiteY4861" fmla="*/ 1140600 h 2993922"/>
              <a:gd name="connsiteX4862" fmla="*/ 2785278 w 8938307"/>
              <a:gd name="connsiteY4862" fmla="*/ 1140600 h 2993922"/>
              <a:gd name="connsiteX4863" fmla="*/ 2795868 w 8938307"/>
              <a:gd name="connsiteY4863" fmla="*/ 1140600 h 2993922"/>
              <a:gd name="connsiteX4864" fmla="*/ 2806458 w 8938307"/>
              <a:gd name="connsiteY4864" fmla="*/ 1151191 h 2993922"/>
              <a:gd name="connsiteX4865" fmla="*/ 2817049 w 8938307"/>
              <a:gd name="connsiteY4865" fmla="*/ 1151191 h 2993922"/>
              <a:gd name="connsiteX4866" fmla="*/ 2806458 w 8938307"/>
              <a:gd name="connsiteY4866" fmla="*/ 1140600 h 2993922"/>
              <a:gd name="connsiteX4867" fmla="*/ 2758803 w 8938307"/>
              <a:gd name="connsiteY4867" fmla="*/ 1126700 h 2993922"/>
              <a:gd name="connsiteX4868" fmla="*/ 6473389 w 8938307"/>
              <a:gd name="connsiteY4868" fmla="*/ 1124714 h 2993922"/>
              <a:gd name="connsiteX4869" fmla="*/ 6470740 w 8938307"/>
              <a:gd name="connsiteY4869" fmla="*/ 1130010 h 2993922"/>
              <a:gd name="connsiteX4870" fmla="*/ 6481332 w 8938307"/>
              <a:gd name="connsiteY4870" fmla="*/ 1130010 h 2993922"/>
              <a:gd name="connsiteX4871" fmla="*/ 6473389 w 8938307"/>
              <a:gd name="connsiteY4871" fmla="*/ 1124714 h 2993922"/>
              <a:gd name="connsiteX4872" fmla="*/ 5847231 w 8938307"/>
              <a:gd name="connsiteY4872" fmla="*/ 1123391 h 2993922"/>
              <a:gd name="connsiteX4873" fmla="*/ 5845908 w 8938307"/>
              <a:gd name="connsiteY4873" fmla="*/ 1130010 h 2993922"/>
              <a:gd name="connsiteX4874" fmla="*/ 5845908 w 8938307"/>
              <a:gd name="connsiteY4874" fmla="*/ 1140600 h 2993922"/>
              <a:gd name="connsiteX4875" fmla="*/ 5851202 w 8938307"/>
              <a:gd name="connsiteY4875" fmla="*/ 1135306 h 2993922"/>
              <a:gd name="connsiteX4876" fmla="*/ 5851202 w 8938307"/>
              <a:gd name="connsiteY4876" fmla="*/ 1124714 h 2993922"/>
              <a:gd name="connsiteX4877" fmla="*/ 5847231 w 8938307"/>
              <a:gd name="connsiteY4877" fmla="*/ 1123391 h 2993922"/>
              <a:gd name="connsiteX4878" fmla="*/ 2255757 w 8938307"/>
              <a:gd name="connsiteY4878" fmla="*/ 1119419 h 2993922"/>
              <a:gd name="connsiteX4879" fmla="*/ 2255757 w 8938307"/>
              <a:gd name="connsiteY4879" fmla="*/ 1130010 h 2993922"/>
              <a:gd name="connsiteX4880" fmla="*/ 2266347 w 8938307"/>
              <a:gd name="connsiteY4880" fmla="*/ 1151191 h 2993922"/>
              <a:gd name="connsiteX4881" fmla="*/ 2308710 w 8938307"/>
              <a:gd name="connsiteY4881" fmla="*/ 1151191 h 2993922"/>
              <a:gd name="connsiteX4882" fmla="*/ 2303415 w 8938307"/>
              <a:gd name="connsiteY4882" fmla="*/ 1140600 h 2993922"/>
              <a:gd name="connsiteX4883" fmla="*/ 2287529 w 8938307"/>
              <a:gd name="connsiteY4883" fmla="*/ 1130010 h 2993922"/>
              <a:gd name="connsiteX4884" fmla="*/ 2266347 w 8938307"/>
              <a:gd name="connsiteY4884" fmla="*/ 1130010 h 2993922"/>
              <a:gd name="connsiteX4885" fmla="*/ 1906274 w 8938307"/>
              <a:gd name="connsiteY4885" fmla="*/ 1119419 h 2993922"/>
              <a:gd name="connsiteX4886" fmla="*/ 1948635 w 8938307"/>
              <a:gd name="connsiteY4886" fmla="*/ 1140600 h 2993922"/>
              <a:gd name="connsiteX4887" fmla="*/ 2012178 w 8938307"/>
              <a:gd name="connsiteY4887" fmla="*/ 1161781 h 2993922"/>
              <a:gd name="connsiteX4888" fmla="*/ 2065130 w 8938307"/>
              <a:gd name="connsiteY4888" fmla="*/ 1161781 h 2993922"/>
              <a:gd name="connsiteX4889" fmla="*/ 2054540 w 8938307"/>
              <a:gd name="connsiteY4889" fmla="*/ 1151191 h 2993922"/>
              <a:gd name="connsiteX4890" fmla="*/ 2054540 w 8938307"/>
              <a:gd name="connsiteY4890" fmla="*/ 1135306 h 2993922"/>
              <a:gd name="connsiteX4891" fmla="*/ 2033359 w 8938307"/>
              <a:gd name="connsiteY4891" fmla="*/ 1130010 h 2993922"/>
              <a:gd name="connsiteX4892" fmla="*/ 2006882 w 8938307"/>
              <a:gd name="connsiteY4892" fmla="*/ 1124714 h 2993922"/>
              <a:gd name="connsiteX4893" fmla="*/ 1980407 w 8938307"/>
              <a:gd name="connsiteY4893" fmla="*/ 1119419 h 2993922"/>
              <a:gd name="connsiteX4894" fmla="*/ 1885093 w 8938307"/>
              <a:gd name="connsiteY4894" fmla="*/ 1119419 h 2993922"/>
              <a:gd name="connsiteX4895" fmla="*/ 1874503 w 8938307"/>
              <a:gd name="connsiteY4895" fmla="*/ 1130010 h 2993922"/>
              <a:gd name="connsiteX4896" fmla="*/ 1885093 w 8938307"/>
              <a:gd name="connsiteY4896" fmla="*/ 1130010 h 2993922"/>
              <a:gd name="connsiteX4897" fmla="*/ 1895684 w 8938307"/>
              <a:gd name="connsiteY4897" fmla="*/ 1130010 h 2993922"/>
              <a:gd name="connsiteX4898" fmla="*/ 1885093 w 8938307"/>
              <a:gd name="connsiteY4898" fmla="*/ 1119419 h 2993922"/>
              <a:gd name="connsiteX4899" fmla="*/ 1085517 w 8938307"/>
              <a:gd name="connsiteY4899" fmla="*/ 1119419 h 2993922"/>
              <a:gd name="connsiteX4900" fmla="*/ 1111993 w 8938307"/>
              <a:gd name="connsiteY4900" fmla="*/ 1130010 h 2993922"/>
              <a:gd name="connsiteX4901" fmla="*/ 1133174 w 8938307"/>
              <a:gd name="connsiteY4901" fmla="*/ 1140600 h 2993922"/>
              <a:gd name="connsiteX4902" fmla="*/ 1249669 w 8938307"/>
              <a:gd name="connsiteY4902" fmla="*/ 1193552 h 2993922"/>
              <a:gd name="connsiteX4903" fmla="*/ 1281440 w 8938307"/>
              <a:gd name="connsiteY4903" fmla="*/ 1225324 h 2993922"/>
              <a:gd name="connsiteX4904" fmla="*/ 1323802 w 8938307"/>
              <a:gd name="connsiteY4904" fmla="*/ 1246504 h 2993922"/>
              <a:gd name="connsiteX4905" fmla="*/ 1344982 w 8938307"/>
              <a:gd name="connsiteY4905" fmla="*/ 1246504 h 2993922"/>
              <a:gd name="connsiteX4906" fmla="*/ 1355573 w 8938307"/>
              <a:gd name="connsiteY4906" fmla="*/ 1246504 h 2993922"/>
              <a:gd name="connsiteX4907" fmla="*/ 1344982 w 8938307"/>
              <a:gd name="connsiteY4907" fmla="*/ 1257095 h 2993922"/>
              <a:gd name="connsiteX4908" fmla="*/ 1313210 w 8938307"/>
              <a:gd name="connsiteY4908" fmla="*/ 1246504 h 2993922"/>
              <a:gd name="connsiteX4909" fmla="*/ 1292030 w 8938307"/>
              <a:gd name="connsiteY4909" fmla="*/ 1235914 h 2993922"/>
              <a:gd name="connsiteX4910" fmla="*/ 1260258 w 8938307"/>
              <a:gd name="connsiteY4910" fmla="*/ 1230619 h 2993922"/>
              <a:gd name="connsiteX4911" fmla="*/ 1228487 w 8938307"/>
              <a:gd name="connsiteY4911" fmla="*/ 1214733 h 2993922"/>
              <a:gd name="connsiteX4912" fmla="*/ 1196717 w 8938307"/>
              <a:gd name="connsiteY4912" fmla="*/ 1193552 h 2993922"/>
              <a:gd name="connsiteX4913" fmla="*/ 1170240 w 8938307"/>
              <a:gd name="connsiteY4913" fmla="*/ 1172371 h 2993922"/>
              <a:gd name="connsiteX4914" fmla="*/ 1143765 w 8938307"/>
              <a:gd name="connsiteY4914" fmla="*/ 1161781 h 2993922"/>
              <a:gd name="connsiteX4915" fmla="*/ 1111993 w 8938307"/>
              <a:gd name="connsiteY4915" fmla="*/ 1151191 h 2993922"/>
              <a:gd name="connsiteX4916" fmla="*/ 1080222 w 8938307"/>
              <a:gd name="connsiteY4916" fmla="*/ 1130010 h 2993922"/>
              <a:gd name="connsiteX4917" fmla="*/ 1069631 w 8938307"/>
              <a:gd name="connsiteY4917" fmla="*/ 1130010 h 2993922"/>
              <a:gd name="connsiteX4918" fmla="*/ 1085517 w 8938307"/>
              <a:gd name="connsiteY4918" fmla="*/ 1119419 h 2993922"/>
              <a:gd name="connsiteX4919" fmla="*/ 921366 w 8938307"/>
              <a:gd name="connsiteY4919" fmla="*/ 1119419 h 2993922"/>
              <a:gd name="connsiteX4920" fmla="*/ 953137 w 8938307"/>
              <a:gd name="connsiteY4920" fmla="*/ 1130010 h 2993922"/>
              <a:gd name="connsiteX4921" fmla="*/ 995498 w 8938307"/>
              <a:gd name="connsiteY4921" fmla="*/ 1151191 h 2993922"/>
              <a:gd name="connsiteX4922" fmla="*/ 1006089 w 8938307"/>
              <a:gd name="connsiteY4922" fmla="*/ 1156485 h 2993922"/>
              <a:gd name="connsiteX4923" fmla="*/ 1011384 w 8938307"/>
              <a:gd name="connsiteY4923" fmla="*/ 1161781 h 2993922"/>
              <a:gd name="connsiteX4924" fmla="*/ 1027270 w 8938307"/>
              <a:gd name="connsiteY4924" fmla="*/ 1172371 h 2993922"/>
              <a:gd name="connsiteX4925" fmla="*/ 1048450 w 8938307"/>
              <a:gd name="connsiteY4925" fmla="*/ 1182962 h 2993922"/>
              <a:gd name="connsiteX4926" fmla="*/ 1037859 w 8938307"/>
              <a:gd name="connsiteY4926" fmla="*/ 1182962 h 2993922"/>
              <a:gd name="connsiteX4927" fmla="*/ 1006089 w 8938307"/>
              <a:gd name="connsiteY4927" fmla="*/ 1172371 h 2993922"/>
              <a:gd name="connsiteX4928" fmla="*/ 953137 w 8938307"/>
              <a:gd name="connsiteY4928" fmla="*/ 1151191 h 2993922"/>
              <a:gd name="connsiteX4929" fmla="*/ 931956 w 8938307"/>
              <a:gd name="connsiteY4929" fmla="*/ 1140600 h 2993922"/>
              <a:gd name="connsiteX4930" fmla="*/ 921366 w 8938307"/>
              <a:gd name="connsiteY4930" fmla="*/ 1130010 h 2993922"/>
              <a:gd name="connsiteX4931" fmla="*/ 3199628 w 8938307"/>
              <a:gd name="connsiteY4931" fmla="*/ 1111476 h 2993922"/>
              <a:gd name="connsiteX4932" fmla="*/ 3193008 w 8938307"/>
              <a:gd name="connsiteY4932" fmla="*/ 1114125 h 2993922"/>
              <a:gd name="connsiteX4933" fmla="*/ 3198303 w 8938307"/>
              <a:gd name="connsiteY4933" fmla="*/ 1119419 h 2993922"/>
              <a:gd name="connsiteX4934" fmla="*/ 3219485 w 8938307"/>
              <a:gd name="connsiteY4934" fmla="*/ 1119419 h 2993922"/>
              <a:gd name="connsiteX4935" fmla="*/ 3208895 w 8938307"/>
              <a:gd name="connsiteY4935" fmla="*/ 1114125 h 2993922"/>
              <a:gd name="connsiteX4936" fmla="*/ 3199628 w 8938307"/>
              <a:gd name="connsiteY4936" fmla="*/ 1111476 h 2993922"/>
              <a:gd name="connsiteX4937" fmla="*/ 7360336 w 8938307"/>
              <a:gd name="connsiteY4937" fmla="*/ 1108829 h 2993922"/>
              <a:gd name="connsiteX4938" fmla="*/ 7370926 w 8938307"/>
              <a:gd name="connsiteY4938" fmla="*/ 1114125 h 2993922"/>
              <a:gd name="connsiteX4939" fmla="*/ 7360336 w 8938307"/>
              <a:gd name="connsiteY4939" fmla="*/ 1119419 h 2993922"/>
              <a:gd name="connsiteX4940" fmla="*/ 7360336 w 8938307"/>
              <a:gd name="connsiteY4940" fmla="*/ 1108829 h 2993922"/>
              <a:gd name="connsiteX4941" fmla="*/ 5920039 w 8938307"/>
              <a:gd name="connsiteY4941" fmla="*/ 1108829 h 2993922"/>
              <a:gd name="connsiteX4942" fmla="*/ 5920039 w 8938307"/>
              <a:gd name="connsiteY4942" fmla="*/ 1119419 h 2993922"/>
              <a:gd name="connsiteX4943" fmla="*/ 5930630 w 8938307"/>
              <a:gd name="connsiteY4943" fmla="*/ 1119419 h 2993922"/>
              <a:gd name="connsiteX4944" fmla="*/ 5930630 w 8938307"/>
              <a:gd name="connsiteY4944" fmla="*/ 1108829 h 2993922"/>
              <a:gd name="connsiteX4945" fmla="*/ 2155149 w 8938307"/>
              <a:gd name="connsiteY4945" fmla="*/ 1108829 h 2993922"/>
              <a:gd name="connsiteX4946" fmla="*/ 2149853 w 8938307"/>
              <a:gd name="connsiteY4946" fmla="*/ 1119419 h 2993922"/>
              <a:gd name="connsiteX4947" fmla="*/ 2160443 w 8938307"/>
              <a:gd name="connsiteY4947" fmla="*/ 1119419 h 2993922"/>
              <a:gd name="connsiteX4948" fmla="*/ 2171034 w 8938307"/>
              <a:gd name="connsiteY4948" fmla="*/ 1119419 h 2993922"/>
              <a:gd name="connsiteX4949" fmla="*/ 2155149 w 8938307"/>
              <a:gd name="connsiteY4949" fmla="*/ 1108829 h 2993922"/>
              <a:gd name="connsiteX4950" fmla="*/ 5896211 w 8938307"/>
              <a:gd name="connsiteY4950" fmla="*/ 1103535 h 2993922"/>
              <a:gd name="connsiteX4951" fmla="*/ 5888268 w 8938307"/>
              <a:gd name="connsiteY4951" fmla="*/ 1108829 h 2993922"/>
              <a:gd name="connsiteX4952" fmla="*/ 5898860 w 8938307"/>
              <a:gd name="connsiteY4952" fmla="*/ 1108829 h 2993922"/>
              <a:gd name="connsiteX4953" fmla="*/ 5896211 w 8938307"/>
              <a:gd name="connsiteY4953" fmla="*/ 1103535 h 2993922"/>
              <a:gd name="connsiteX4954" fmla="*/ 8345244 w 8938307"/>
              <a:gd name="connsiteY4954" fmla="*/ 1098239 h 2993922"/>
              <a:gd name="connsiteX4955" fmla="*/ 8366425 w 8938307"/>
              <a:gd name="connsiteY4955" fmla="*/ 1103533 h 2993922"/>
              <a:gd name="connsiteX4956" fmla="*/ 8377016 w 8938307"/>
              <a:gd name="connsiteY4956" fmla="*/ 1108829 h 2993922"/>
              <a:gd name="connsiteX4957" fmla="*/ 7286203 w 8938307"/>
              <a:gd name="connsiteY4957" fmla="*/ 1098239 h 2993922"/>
              <a:gd name="connsiteX4958" fmla="*/ 7275612 w 8938307"/>
              <a:gd name="connsiteY4958" fmla="*/ 1108829 h 2993922"/>
              <a:gd name="connsiteX4959" fmla="*/ 7296793 w 8938307"/>
              <a:gd name="connsiteY4959" fmla="*/ 1108829 h 2993922"/>
              <a:gd name="connsiteX4960" fmla="*/ 7291498 w 8938307"/>
              <a:gd name="connsiteY4960" fmla="*/ 1103533 h 2993922"/>
              <a:gd name="connsiteX4961" fmla="*/ 7286203 w 8938307"/>
              <a:gd name="connsiteY4961" fmla="*/ 1098239 h 2993922"/>
              <a:gd name="connsiteX4962" fmla="*/ 6375428 w 8938307"/>
              <a:gd name="connsiteY4962" fmla="*/ 1098239 h 2993922"/>
              <a:gd name="connsiteX4963" fmla="*/ 6375428 w 8938307"/>
              <a:gd name="connsiteY4963" fmla="*/ 1108829 h 2993922"/>
              <a:gd name="connsiteX4964" fmla="*/ 6370132 w 8938307"/>
              <a:gd name="connsiteY4964" fmla="*/ 1119419 h 2993922"/>
              <a:gd name="connsiteX4965" fmla="*/ 6364836 w 8938307"/>
              <a:gd name="connsiteY4965" fmla="*/ 1108829 h 2993922"/>
              <a:gd name="connsiteX4966" fmla="*/ 6375428 w 8938307"/>
              <a:gd name="connsiteY4966" fmla="*/ 1098239 h 2993922"/>
              <a:gd name="connsiteX4967" fmla="*/ 6343656 w 8938307"/>
              <a:gd name="connsiteY4967" fmla="*/ 1098239 h 2993922"/>
              <a:gd name="connsiteX4968" fmla="*/ 6354246 w 8938307"/>
              <a:gd name="connsiteY4968" fmla="*/ 1098239 h 2993922"/>
              <a:gd name="connsiteX4969" fmla="*/ 6333066 w 8938307"/>
              <a:gd name="connsiteY4969" fmla="*/ 1108829 h 2993922"/>
              <a:gd name="connsiteX4970" fmla="*/ 6333066 w 8938307"/>
              <a:gd name="connsiteY4970" fmla="*/ 1103533 h 2993922"/>
              <a:gd name="connsiteX4971" fmla="*/ 6343656 w 8938307"/>
              <a:gd name="connsiteY4971" fmla="*/ 1098239 h 2993922"/>
              <a:gd name="connsiteX4972" fmla="*/ 3145351 w 8938307"/>
              <a:gd name="connsiteY4972" fmla="*/ 1098239 h 2993922"/>
              <a:gd name="connsiteX4973" fmla="*/ 3155942 w 8938307"/>
              <a:gd name="connsiteY4973" fmla="*/ 1108829 h 2993922"/>
              <a:gd name="connsiteX4974" fmla="*/ 3166533 w 8938307"/>
              <a:gd name="connsiteY4974" fmla="*/ 1108829 h 2993922"/>
              <a:gd name="connsiteX4975" fmla="*/ 3155942 w 8938307"/>
              <a:gd name="connsiteY4975" fmla="*/ 1098239 h 2993922"/>
              <a:gd name="connsiteX4976" fmla="*/ 3145351 w 8938307"/>
              <a:gd name="connsiteY4976" fmla="*/ 1098239 h 2993922"/>
              <a:gd name="connsiteX4977" fmla="*/ 2171034 w 8938307"/>
              <a:gd name="connsiteY4977" fmla="*/ 1098239 h 2993922"/>
              <a:gd name="connsiteX4978" fmla="*/ 2192215 w 8938307"/>
              <a:gd name="connsiteY4978" fmla="*/ 1119419 h 2993922"/>
              <a:gd name="connsiteX4979" fmla="*/ 2223986 w 8938307"/>
              <a:gd name="connsiteY4979" fmla="*/ 1119419 h 2993922"/>
              <a:gd name="connsiteX4980" fmla="*/ 2213396 w 8938307"/>
              <a:gd name="connsiteY4980" fmla="*/ 1108829 h 2993922"/>
              <a:gd name="connsiteX4981" fmla="*/ 2192215 w 8938307"/>
              <a:gd name="connsiteY4981" fmla="*/ 1108829 h 2993922"/>
              <a:gd name="connsiteX4982" fmla="*/ 1535610 w 8938307"/>
              <a:gd name="connsiteY4982" fmla="*/ 1098239 h 2993922"/>
              <a:gd name="connsiteX4983" fmla="*/ 1535610 w 8938307"/>
              <a:gd name="connsiteY4983" fmla="*/ 1108829 h 2993922"/>
              <a:gd name="connsiteX4984" fmla="*/ 1546200 w 8938307"/>
              <a:gd name="connsiteY4984" fmla="*/ 1119419 h 2993922"/>
              <a:gd name="connsiteX4985" fmla="*/ 1895684 w 8938307"/>
              <a:gd name="connsiteY4985" fmla="*/ 1087648 h 2993922"/>
              <a:gd name="connsiteX4986" fmla="*/ 1885093 w 8938307"/>
              <a:gd name="connsiteY4986" fmla="*/ 1092944 h 2993922"/>
              <a:gd name="connsiteX4987" fmla="*/ 1895684 w 8938307"/>
              <a:gd name="connsiteY4987" fmla="*/ 1098239 h 2993922"/>
              <a:gd name="connsiteX4988" fmla="*/ 7328564 w 8938307"/>
              <a:gd name="connsiteY4988" fmla="*/ 1077058 h 2993922"/>
              <a:gd name="connsiteX4989" fmla="*/ 7328564 w 8938307"/>
              <a:gd name="connsiteY4989" fmla="*/ 1108829 h 2993922"/>
              <a:gd name="connsiteX4990" fmla="*/ 7328564 w 8938307"/>
              <a:gd name="connsiteY4990" fmla="*/ 1119419 h 2993922"/>
              <a:gd name="connsiteX4991" fmla="*/ 7370926 w 8938307"/>
              <a:gd name="connsiteY4991" fmla="*/ 1130010 h 2993922"/>
              <a:gd name="connsiteX4992" fmla="*/ 7392107 w 8938307"/>
              <a:gd name="connsiteY4992" fmla="*/ 1130010 h 2993922"/>
              <a:gd name="connsiteX4993" fmla="*/ 7413288 w 8938307"/>
              <a:gd name="connsiteY4993" fmla="*/ 1130010 h 2993922"/>
              <a:gd name="connsiteX4994" fmla="*/ 7434468 w 8938307"/>
              <a:gd name="connsiteY4994" fmla="*/ 1130010 h 2993922"/>
              <a:gd name="connsiteX4995" fmla="*/ 7423878 w 8938307"/>
              <a:gd name="connsiteY4995" fmla="*/ 1119419 h 2993922"/>
              <a:gd name="connsiteX4996" fmla="*/ 7413288 w 8938307"/>
              <a:gd name="connsiteY4996" fmla="*/ 1119419 h 2993922"/>
              <a:gd name="connsiteX4997" fmla="*/ 7402697 w 8938307"/>
              <a:gd name="connsiteY4997" fmla="*/ 1119419 h 2993922"/>
              <a:gd name="connsiteX4998" fmla="*/ 7386812 w 8938307"/>
              <a:gd name="connsiteY4998" fmla="*/ 1108829 h 2993922"/>
              <a:gd name="connsiteX4999" fmla="*/ 7365630 w 8938307"/>
              <a:gd name="connsiteY4999" fmla="*/ 1098239 h 2993922"/>
              <a:gd name="connsiteX5000" fmla="*/ 7349745 w 8938307"/>
              <a:gd name="connsiteY5000" fmla="*/ 1092944 h 2993922"/>
              <a:gd name="connsiteX5001" fmla="*/ 7339155 w 8938307"/>
              <a:gd name="connsiteY5001" fmla="*/ 1087648 h 2993922"/>
              <a:gd name="connsiteX5002" fmla="*/ 7333860 w 8938307"/>
              <a:gd name="connsiteY5002" fmla="*/ 1082354 h 2993922"/>
              <a:gd name="connsiteX5003" fmla="*/ 7328564 w 8938307"/>
              <a:gd name="connsiteY5003" fmla="*/ 1077058 h 2993922"/>
              <a:gd name="connsiteX5004" fmla="*/ 2223986 w 8938307"/>
              <a:gd name="connsiteY5004" fmla="*/ 1077058 h 2993922"/>
              <a:gd name="connsiteX5005" fmla="*/ 2234577 w 8938307"/>
              <a:gd name="connsiteY5005" fmla="*/ 1077058 h 2993922"/>
              <a:gd name="connsiteX5006" fmla="*/ 2234577 w 8938307"/>
              <a:gd name="connsiteY5006" fmla="*/ 1087648 h 2993922"/>
              <a:gd name="connsiteX5007" fmla="*/ 2223986 w 8938307"/>
              <a:gd name="connsiteY5007" fmla="*/ 1077058 h 2993922"/>
              <a:gd name="connsiteX5008" fmla="*/ 1842731 w 8938307"/>
              <a:gd name="connsiteY5008" fmla="*/ 1077058 h 2993922"/>
              <a:gd name="connsiteX5009" fmla="*/ 1848026 w 8938307"/>
              <a:gd name="connsiteY5009" fmla="*/ 1082354 h 2993922"/>
              <a:gd name="connsiteX5010" fmla="*/ 1853322 w 8938307"/>
              <a:gd name="connsiteY5010" fmla="*/ 1082354 h 2993922"/>
              <a:gd name="connsiteX5011" fmla="*/ 1853322 w 8938307"/>
              <a:gd name="connsiteY5011" fmla="*/ 1077058 h 2993922"/>
              <a:gd name="connsiteX5012" fmla="*/ 942546 w 8938307"/>
              <a:gd name="connsiteY5012" fmla="*/ 1077058 h 2993922"/>
              <a:gd name="connsiteX5013" fmla="*/ 974318 w 8938307"/>
              <a:gd name="connsiteY5013" fmla="*/ 1087648 h 2993922"/>
              <a:gd name="connsiteX5014" fmla="*/ 990203 w 8938307"/>
              <a:gd name="connsiteY5014" fmla="*/ 1103533 h 2993922"/>
              <a:gd name="connsiteX5015" fmla="*/ 995498 w 8938307"/>
              <a:gd name="connsiteY5015" fmla="*/ 1108829 h 2993922"/>
              <a:gd name="connsiteX5016" fmla="*/ 963726 w 8938307"/>
              <a:gd name="connsiteY5016" fmla="*/ 1108829 h 2993922"/>
              <a:gd name="connsiteX5017" fmla="*/ 942546 w 8938307"/>
              <a:gd name="connsiteY5017" fmla="*/ 1103533 h 2993922"/>
              <a:gd name="connsiteX5018" fmla="*/ 931956 w 8938307"/>
              <a:gd name="connsiteY5018" fmla="*/ 1092944 h 2993922"/>
              <a:gd name="connsiteX5019" fmla="*/ 931956 w 8938307"/>
              <a:gd name="connsiteY5019" fmla="*/ 1087648 h 2993922"/>
              <a:gd name="connsiteX5020" fmla="*/ 8302883 w 8938307"/>
              <a:gd name="connsiteY5020" fmla="*/ 1066467 h 2993922"/>
              <a:gd name="connsiteX5021" fmla="*/ 8313473 w 8938307"/>
              <a:gd name="connsiteY5021" fmla="*/ 1087648 h 2993922"/>
              <a:gd name="connsiteX5022" fmla="*/ 8292291 w 8938307"/>
              <a:gd name="connsiteY5022" fmla="*/ 1087648 h 2993922"/>
              <a:gd name="connsiteX5023" fmla="*/ 8286997 w 8938307"/>
              <a:gd name="connsiteY5023" fmla="*/ 1071762 h 2993922"/>
              <a:gd name="connsiteX5024" fmla="*/ 8302883 w 8938307"/>
              <a:gd name="connsiteY5024" fmla="*/ 1066467 h 2993922"/>
              <a:gd name="connsiteX5025" fmla="*/ 7974579 w 8938307"/>
              <a:gd name="connsiteY5025" fmla="*/ 1066467 h 2993922"/>
              <a:gd name="connsiteX5026" fmla="*/ 7963990 w 8938307"/>
              <a:gd name="connsiteY5026" fmla="*/ 1077058 h 2993922"/>
              <a:gd name="connsiteX5027" fmla="*/ 8016942 w 8938307"/>
              <a:gd name="connsiteY5027" fmla="*/ 1098239 h 2993922"/>
              <a:gd name="connsiteX5028" fmla="*/ 8022237 w 8938307"/>
              <a:gd name="connsiteY5028" fmla="*/ 1092944 h 2993922"/>
              <a:gd name="connsiteX5029" fmla="*/ 8001056 w 8938307"/>
              <a:gd name="connsiteY5029" fmla="*/ 1082354 h 2993922"/>
              <a:gd name="connsiteX5030" fmla="*/ 7985171 w 8938307"/>
              <a:gd name="connsiteY5030" fmla="*/ 1071762 h 2993922"/>
              <a:gd name="connsiteX5031" fmla="*/ 7974579 w 8938307"/>
              <a:gd name="connsiteY5031" fmla="*/ 1066467 h 2993922"/>
              <a:gd name="connsiteX5032" fmla="*/ 7932219 w 8938307"/>
              <a:gd name="connsiteY5032" fmla="*/ 1066467 h 2993922"/>
              <a:gd name="connsiteX5033" fmla="*/ 7942808 w 8938307"/>
              <a:gd name="connsiteY5033" fmla="*/ 1077058 h 2993922"/>
              <a:gd name="connsiteX5034" fmla="*/ 7953398 w 8938307"/>
              <a:gd name="connsiteY5034" fmla="*/ 1077058 h 2993922"/>
              <a:gd name="connsiteX5035" fmla="*/ 7942808 w 8938307"/>
              <a:gd name="connsiteY5035" fmla="*/ 1066467 h 2993922"/>
              <a:gd name="connsiteX5036" fmla="*/ 6153028 w 8938307"/>
              <a:gd name="connsiteY5036" fmla="*/ 1066467 h 2993922"/>
              <a:gd name="connsiteX5037" fmla="*/ 6184800 w 8938307"/>
              <a:gd name="connsiteY5037" fmla="*/ 1077058 h 2993922"/>
              <a:gd name="connsiteX5038" fmla="*/ 6195390 w 8938307"/>
              <a:gd name="connsiteY5038" fmla="*/ 1077058 h 2993922"/>
              <a:gd name="connsiteX5039" fmla="*/ 6205980 w 8938307"/>
              <a:gd name="connsiteY5039" fmla="*/ 1087648 h 2993922"/>
              <a:gd name="connsiteX5040" fmla="*/ 6221866 w 8938307"/>
              <a:gd name="connsiteY5040" fmla="*/ 1103533 h 2993922"/>
              <a:gd name="connsiteX5041" fmla="*/ 6258932 w 8938307"/>
              <a:gd name="connsiteY5041" fmla="*/ 1108829 h 2993922"/>
              <a:gd name="connsiteX5042" fmla="*/ 6280114 w 8938307"/>
              <a:gd name="connsiteY5042" fmla="*/ 1108829 h 2993922"/>
              <a:gd name="connsiteX5043" fmla="*/ 6290704 w 8938307"/>
              <a:gd name="connsiteY5043" fmla="*/ 1108829 h 2993922"/>
              <a:gd name="connsiteX5044" fmla="*/ 6301294 w 8938307"/>
              <a:gd name="connsiteY5044" fmla="*/ 1114125 h 2993922"/>
              <a:gd name="connsiteX5045" fmla="*/ 6322476 w 8938307"/>
              <a:gd name="connsiteY5045" fmla="*/ 1119419 h 2993922"/>
              <a:gd name="connsiteX5046" fmla="*/ 6348950 w 8938307"/>
              <a:gd name="connsiteY5046" fmla="*/ 1124714 h 2993922"/>
              <a:gd name="connsiteX5047" fmla="*/ 6375428 w 8938307"/>
              <a:gd name="connsiteY5047" fmla="*/ 1130010 h 2993922"/>
              <a:gd name="connsiteX5048" fmla="*/ 6386018 w 8938307"/>
              <a:gd name="connsiteY5048" fmla="*/ 1130010 h 2993922"/>
              <a:gd name="connsiteX5049" fmla="*/ 6407198 w 8938307"/>
              <a:gd name="connsiteY5049" fmla="*/ 1119419 h 2993922"/>
              <a:gd name="connsiteX5050" fmla="*/ 6428380 w 8938307"/>
              <a:gd name="connsiteY5050" fmla="*/ 1119419 h 2993922"/>
              <a:gd name="connsiteX5051" fmla="*/ 6417788 w 8938307"/>
              <a:gd name="connsiteY5051" fmla="*/ 1108829 h 2993922"/>
              <a:gd name="connsiteX5052" fmla="*/ 6407198 w 8938307"/>
              <a:gd name="connsiteY5052" fmla="*/ 1108829 h 2993922"/>
              <a:gd name="connsiteX5053" fmla="*/ 6386018 w 8938307"/>
              <a:gd name="connsiteY5053" fmla="*/ 1098239 h 2993922"/>
              <a:gd name="connsiteX5054" fmla="*/ 6375428 w 8938307"/>
              <a:gd name="connsiteY5054" fmla="*/ 1098239 h 2993922"/>
              <a:gd name="connsiteX5055" fmla="*/ 6370132 w 8938307"/>
              <a:gd name="connsiteY5055" fmla="*/ 1098239 h 2993922"/>
              <a:gd name="connsiteX5056" fmla="*/ 6364836 w 8938307"/>
              <a:gd name="connsiteY5056" fmla="*/ 1098239 h 2993922"/>
              <a:gd name="connsiteX5057" fmla="*/ 6354246 w 8938307"/>
              <a:gd name="connsiteY5057" fmla="*/ 1092944 h 2993922"/>
              <a:gd name="connsiteX5058" fmla="*/ 6333066 w 8938307"/>
              <a:gd name="connsiteY5058" fmla="*/ 1087648 h 2993922"/>
              <a:gd name="connsiteX5059" fmla="*/ 6311884 w 8938307"/>
              <a:gd name="connsiteY5059" fmla="*/ 1092944 h 2993922"/>
              <a:gd name="connsiteX5060" fmla="*/ 6306590 w 8938307"/>
              <a:gd name="connsiteY5060" fmla="*/ 1098239 h 2993922"/>
              <a:gd name="connsiteX5061" fmla="*/ 6301294 w 8938307"/>
              <a:gd name="connsiteY5061" fmla="*/ 1087648 h 2993922"/>
              <a:gd name="connsiteX5062" fmla="*/ 6237752 w 8938307"/>
              <a:gd name="connsiteY5062" fmla="*/ 1087648 h 2993922"/>
              <a:gd name="connsiteX5063" fmla="*/ 6211276 w 8938307"/>
              <a:gd name="connsiteY5063" fmla="*/ 1082354 h 2993922"/>
              <a:gd name="connsiteX5064" fmla="*/ 6200686 w 8938307"/>
              <a:gd name="connsiteY5064" fmla="*/ 1077058 h 2993922"/>
              <a:gd name="connsiteX5065" fmla="*/ 6174209 w 8938307"/>
              <a:gd name="connsiteY5065" fmla="*/ 1066467 h 2993922"/>
              <a:gd name="connsiteX5066" fmla="*/ 6153028 w 8938307"/>
              <a:gd name="connsiteY5066" fmla="*/ 1066467 h 2993922"/>
              <a:gd name="connsiteX5067" fmla="*/ 2337833 w 8938307"/>
              <a:gd name="connsiteY5067" fmla="*/ 1061173 h 2993922"/>
              <a:gd name="connsiteX5068" fmla="*/ 2329890 w 8938307"/>
              <a:gd name="connsiteY5068" fmla="*/ 1066467 h 2993922"/>
              <a:gd name="connsiteX5069" fmla="*/ 2340481 w 8938307"/>
              <a:gd name="connsiteY5069" fmla="*/ 1066467 h 2993922"/>
              <a:gd name="connsiteX5070" fmla="*/ 2337833 w 8938307"/>
              <a:gd name="connsiteY5070" fmla="*/ 1061173 h 2993922"/>
              <a:gd name="connsiteX5071" fmla="*/ 8324064 w 8938307"/>
              <a:gd name="connsiteY5071" fmla="*/ 1055877 h 2993922"/>
              <a:gd name="connsiteX5072" fmla="*/ 8377016 w 8938307"/>
              <a:gd name="connsiteY5072" fmla="*/ 1077058 h 2993922"/>
              <a:gd name="connsiteX5073" fmla="*/ 8366425 w 8938307"/>
              <a:gd name="connsiteY5073" fmla="*/ 1066467 h 2993922"/>
              <a:gd name="connsiteX5074" fmla="*/ 8334654 w 8938307"/>
              <a:gd name="connsiteY5074" fmla="*/ 1066467 h 2993922"/>
              <a:gd name="connsiteX5075" fmla="*/ 8186387 w 8938307"/>
              <a:gd name="connsiteY5075" fmla="*/ 1055877 h 2993922"/>
              <a:gd name="connsiteX5076" fmla="*/ 8207569 w 8938307"/>
              <a:gd name="connsiteY5076" fmla="*/ 1055877 h 2993922"/>
              <a:gd name="connsiteX5077" fmla="*/ 8239339 w 8938307"/>
              <a:gd name="connsiteY5077" fmla="*/ 1066467 h 2993922"/>
              <a:gd name="connsiteX5078" fmla="*/ 8207569 w 8938307"/>
              <a:gd name="connsiteY5078" fmla="*/ 1066467 h 2993922"/>
              <a:gd name="connsiteX5079" fmla="*/ 1747418 w 8938307"/>
              <a:gd name="connsiteY5079" fmla="*/ 1055877 h 2993922"/>
              <a:gd name="connsiteX5080" fmla="*/ 1779189 w 8938307"/>
              <a:gd name="connsiteY5080" fmla="*/ 1066467 h 2993922"/>
              <a:gd name="connsiteX5081" fmla="*/ 1810960 w 8938307"/>
              <a:gd name="connsiteY5081" fmla="*/ 1077058 h 2993922"/>
              <a:gd name="connsiteX5082" fmla="*/ 1832141 w 8938307"/>
              <a:gd name="connsiteY5082" fmla="*/ 1087648 h 2993922"/>
              <a:gd name="connsiteX5083" fmla="*/ 1800370 w 8938307"/>
              <a:gd name="connsiteY5083" fmla="*/ 1055877 h 2993922"/>
              <a:gd name="connsiteX5084" fmla="*/ 1779189 w 8938307"/>
              <a:gd name="connsiteY5084" fmla="*/ 1055877 h 2993922"/>
              <a:gd name="connsiteX5085" fmla="*/ 1773893 w 8938307"/>
              <a:gd name="connsiteY5085" fmla="*/ 1055877 h 2993922"/>
              <a:gd name="connsiteX5086" fmla="*/ 1758008 w 8938307"/>
              <a:gd name="connsiteY5086" fmla="*/ 1055877 h 2993922"/>
              <a:gd name="connsiteX5087" fmla="*/ 7495894 w 8938307"/>
              <a:gd name="connsiteY5087" fmla="*/ 1053759 h 2993922"/>
              <a:gd name="connsiteX5088" fmla="*/ 7508601 w 8938307"/>
              <a:gd name="connsiteY5088" fmla="*/ 1055877 h 2993922"/>
              <a:gd name="connsiteX5089" fmla="*/ 7498011 w 8938307"/>
              <a:gd name="connsiteY5089" fmla="*/ 1055877 h 2993922"/>
              <a:gd name="connsiteX5090" fmla="*/ 7487420 w 8938307"/>
              <a:gd name="connsiteY5090" fmla="*/ 1045287 h 2993922"/>
              <a:gd name="connsiteX5091" fmla="*/ 7495894 w 8938307"/>
              <a:gd name="connsiteY5091" fmla="*/ 1053759 h 2993922"/>
              <a:gd name="connsiteX5092" fmla="*/ 7492716 w 8938307"/>
              <a:gd name="connsiteY5092" fmla="*/ 1053230 h 2993922"/>
              <a:gd name="connsiteX5093" fmla="*/ 7487420 w 8938307"/>
              <a:gd name="connsiteY5093" fmla="*/ 1045287 h 2993922"/>
              <a:gd name="connsiteX5094" fmla="*/ 7445059 w 8938307"/>
              <a:gd name="connsiteY5094" fmla="*/ 1045287 h 2993922"/>
              <a:gd name="connsiteX5095" fmla="*/ 7445059 w 8938307"/>
              <a:gd name="connsiteY5095" fmla="*/ 1055877 h 2993922"/>
              <a:gd name="connsiteX5096" fmla="*/ 7455649 w 8938307"/>
              <a:gd name="connsiteY5096" fmla="*/ 1055877 h 2993922"/>
              <a:gd name="connsiteX5097" fmla="*/ 7466240 w 8938307"/>
              <a:gd name="connsiteY5097" fmla="*/ 1055877 h 2993922"/>
              <a:gd name="connsiteX5098" fmla="*/ 7460944 w 8938307"/>
              <a:gd name="connsiteY5098" fmla="*/ 1045287 h 2993922"/>
              <a:gd name="connsiteX5099" fmla="*/ 7450355 w 8938307"/>
              <a:gd name="connsiteY5099" fmla="*/ 1045287 h 2993922"/>
              <a:gd name="connsiteX5100" fmla="*/ 7445059 w 8938307"/>
              <a:gd name="connsiteY5100" fmla="*/ 1045287 h 2993922"/>
              <a:gd name="connsiteX5101" fmla="*/ 6227161 w 8938307"/>
              <a:gd name="connsiteY5101" fmla="*/ 1045287 h 2993922"/>
              <a:gd name="connsiteX5102" fmla="*/ 6216572 w 8938307"/>
              <a:gd name="connsiteY5102" fmla="*/ 1055877 h 2993922"/>
              <a:gd name="connsiteX5103" fmla="*/ 6227161 w 8938307"/>
              <a:gd name="connsiteY5103" fmla="*/ 1055877 h 2993922"/>
              <a:gd name="connsiteX5104" fmla="*/ 8790041 w 8938307"/>
              <a:gd name="connsiteY5104" fmla="*/ 1034696 h 2993922"/>
              <a:gd name="connsiteX5105" fmla="*/ 8811222 w 8938307"/>
              <a:gd name="connsiteY5105" fmla="*/ 1045287 h 2993922"/>
              <a:gd name="connsiteX5106" fmla="*/ 8800632 w 8938307"/>
              <a:gd name="connsiteY5106" fmla="*/ 1045287 h 2993922"/>
              <a:gd name="connsiteX5107" fmla="*/ 8790041 w 8938307"/>
              <a:gd name="connsiteY5107" fmla="*/ 1034696 h 2993922"/>
              <a:gd name="connsiteX5108" fmla="*/ 8249931 w 8938307"/>
              <a:gd name="connsiteY5108" fmla="*/ 1034696 h 2993922"/>
              <a:gd name="connsiteX5109" fmla="*/ 8260521 w 8938307"/>
              <a:gd name="connsiteY5109" fmla="*/ 1045287 h 2993922"/>
              <a:gd name="connsiteX5110" fmla="*/ 8249931 w 8938307"/>
              <a:gd name="connsiteY5110" fmla="*/ 1045287 h 2993922"/>
              <a:gd name="connsiteX5111" fmla="*/ 8249931 w 8938307"/>
              <a:gd name="connsiteY5111" fmla="*/ 1034696 h 2993922"/>
              <a:gd name="connsiteX5112" fmla="*/ 2181625 w 8938307"/>
              <a:gd name="connsiteY5112" fmla="*/ 1034696 h 2993922"/>
              <a:gd name="connsiteX5113" fmla="*/ 2192215 w 8938307"/>
              <a:gd name="connsiteY5113" fmla="*/ 1039992 h 2993922"/>
              <a:gd name="connsiteX5114" fmla="*/ 2181625 w 8938307"/>
              <a:gd name="connsiteY5114" fmla="*/ 1045287 h 2993922"/>
              <a:gd name="connsiteX5115" fmla="*/ 2192215 w 8938307"/>
              <a:gd name="connsiteY5115" fmla="*/ 1066467 h 2993922"/>
              <a:gd name="connsiteX5116" fmla="*/ 2213396 w 8938307"/>
              <a:gd name="connsiteY5116" fmla="*/ 1077058 h 2993922"/>
              <a:gd name="connsiteX5117" fmla="*/ 2223986 w 8938307"/>
              <a:gd name="connsiteY5117" fmla="*/ 1092944 h 2993922"/>
              <a:gd name="connsiteX5118" fmla="*/ 2255757 w 8938307"/>
              <a:gd name="connsiteY5118" fmla="*/ 1098239 h 2993922"/>
              <a:gd name="connsiteX5119" fmla="*/ 2271642 w 8938307"/>
              <a:gd name="connsiteY5119" fmla="*/ 1103533 h 2993922"/>
              <a:gd name="connsiteX5120" fmla="*/ 2287529 w 8938307"/>
              <a:gd name="connsiteY5120" fmla="*/ 1108829 h 2993922"/>
              <a:gd name="connsiteX5121" fmla="*/ 2298119 w 8938307"/>
              <a:gd name="connsiteY5121" fmla="*/ 1108829 h 2993922"/>
              <a:gd name="connsiteX5122" fmla="*/ 2314005 w 8938307"/>
              <a:gd name="connsiteY5122" fmla="*/ 1103533 h 2993922"/>
              <a:gd name="connsiteX5123" fmla="*/ 2335186 w 8938307"/>
              <a:gd name="connsiteY5123" fmla="*/ 1108829 h 2993922"/>
              <a:gd name="connsiteX5124" fmla="*/ 2351071 w 8938307"/>
              <a:gd name="connsiteY5124" fmla="*/ 1108829 h 2993922"/>
              <a:gd name="connsiteX5125" fmla="*/ 2340481 w 8938307"/>
              <a:gd name="connsiteY5125" fmla="*/ 1119419 h 2993922"/>
              <a:gd name="connsiteX5126" fmla="*/ 2329890 w 8938307"/>
              <a:gd name="connsiteY5126" fmla="*/ 1130010 h 2993922"/>
              <a:gd name="connsiteX5127" fmla="*/ 2340481 w 8938307"/>
              <a:gd name="connsiteY5127" fmla="*/ 1140600 h 2993922"/>
              <a:gd name="connsiteX5128" fmla="*/ 2361662 w 8938307"/>
              <a:gd name="connsiteY5128" fmla="*/ 1161781 h 2993922"/>
              <a:gd name="connsiteX5129" fmla="*/ 2340481 w 8938307"/>
              <a:gd name="connsiteY5129" fmla="*/ 1167077 h 2993922"/>
              <a:gd name="connsiteX5130" fmla="*/ 2361662 w 8938307"/>
              <a:gd name="connsiteY5130" fmla="*/ 1172371 h 2993922"/>
              <a:gd name="connsiteX5131" fmla="*/ 2372252 w 8938307"/>
              <a:gd name="connsiteY5131" fmla="*/ 1182962 h 2993922"/>
              <a:gd name="connsiteX5132" fmla="*/ 2382842 w 8938307"/>
              <a:gd name="connsiteY5132" fmla="*/ 1188258 h 2993922"/>
              <a:gd name="connsiteX5133" fmla="*/ 2414614 w 8938307"/>
              <a:gd name="connsiteY5133" fmla="*/ 1193552 h 2993922"/>
              <a:gd name="connsiteX5134" fmla="*/ 2435794 w 8938307"/>
              <a:gd name="connsiteY5134" fmla="*/ 1198848 h 2993922"/>
              <a:gd name="connsiteX5135" fmla="*/ 2456975 w 8938307"/>
              <a:gd name="connsiteY5135" fmla="*/ 1204143 h 2993922"/>
              <a:gd name="connsiteX5136" fmla="*/ 2488746 w 8938307"/>
              <a:gd name="connsiteY5136" fmla="*/ 1214733 h 2993922"/>
              <a:gd name="connsiteX5137" fmla="*/ 2504632 w 8938307"/>
              <a:gd name="connsiteY5137" fmla="*/ 1220029 h 2993922"/>
              <a:gd name="connsiteX5138" fmla="*/ 2520518 w 8938307"/>
              <a:gd name="connsiteY5138" fmla="*/ 1214733 h 2993922"/>
              <a:gd name="connsiteX5139" fmla="*/ 2536402 w 8938307"/>
              <a:gd name="connsiteY5139" fmla="*/ 1220029 h 2993922"/>
              <a:gd name="connsiteX5140" fmla="*/ 2541698 w 8938307"/>
              <a:gd name="connsiteY5140" fmla="*/ 1225324 h 2993922"/>
              <a:gd name="connsiteX5141" fmla="*/ 2573470 w 8938307"/>
              <a:gd name="connsiteY5141" fmla="*/ 1235914 h 2993922"/>
              <a:gd name="connsiteX5142" fmla="*/ 2573470 w 8938307"/>
              <a:gd name="connsiteY5142" fmla="*/ 1225324 h 2993922"/>
              <a:gd name="connsiteX5143" fmla="*/ 2520518 w 8938307"/>
              <a:gd name="connsiteY5143" fmla="*/ 1209437 h 2993922"/>
              <a:gd name="connsiteX5144" fmla="*/ 2467566 w 8938307"/>
              <a:gd name="connsiteY5144" fmla="*/ 1182962 h 2993922"/>
              <a:gd name="connsiteX5145" fmla="*/ 2456975 w 8938307"/>
              <a:gd name="connsiteY5145" fmla="*/ 1182962 h 2993922"/>
              <a:gd name="connsiteX5146" fmla="*/ 2425203 w 8938307"/>
              <a:gd name="connsiteY5146" fmla="*/ 1182962 h 2993922"/>
              <a:gd name="connsiteX5147" fmla="*/ 2414614 w 8938307"/>
              <a:gd name="connsiteY5147" fmla="*/ 1177666 h 2993922"/>
              <a:gd name="connsiteX5148" fmla="*/ 2404023 w 8938307"/>
              <a:gd name="connsiteY5148" fmla="*/ 1172371 h 2993922"/>
              <a:gd name="connsiteX5149" fmla="*/ 2393433 w 8938307"/>
              <a:gd name="connsiteY5149" fmla="*/ 1167077 h 2993922"/>
              <a:gd name="connsiteX5150" fmla="*/ 2382842 w 8938307"/>
              <a:gd name="connsiteY5150" fmla="*/ 1151191 h 2993922"/>
              <a:gd name="connsiteX5151" fmla="*/ 2382842 w 8938307"/>
              <a:gd name="connsiteY5151" fmla="*/ 1140600 h 2993922"/>
              <a:gd name="connsiteX5152" fmla="*/ 2425203 w 8938307"/>
              <a:gd name="connsiteY5152" fmla="*/ 1151191 h 2993922"/>
              <a:gd name="connsiteX5153" fmla="*/ 2509927 w 8938307"/>
              <a:gd name="connsiteY5153" fmla="*/ 1182962 h 2993922"/>
              <a:gd name="connsiteX5154" fmla="*/ 2536402 w 8938307"/>
              <a:gd name="connsiteY5154" fmla="*/ 1193552 h 2993922"/>
              <a:gd name="connsiteX5155" fmla="*/ 2562879 w 8938307"/>
              <a:gd name="connsiteY5155" fmla="*/ 1193552 h 2993922"/>
              <a:gd name="connsiteX5156" fmla="*/ 2573470 w 8938307"/>
              <a:gd name="connsiteY5156" fmla="*/ 1193552 h 2993922"/>
              <a:gd name="connsiteX5157" fmla="*/ 2562879 w 8938307"/>
              <a:gd name="connsiteY5157" fmla="*/ 1182962 h 2993922"/>
              <a:gd name="connsiteX5158" fmla="*/ 2509927 w 8938307"/>
              <a:gd name="connsiteY5158" fmla="*/ 1172371 h 2993922"/>
              <a:gd name="connsiteX5159" fmla="*/ 2478156 w 8938307"/>
              <a:gd name="connsiteY5159" fmla="*/ 1151191 h 2993922"/>
              <a:gd name="connsiteX5160" fmla="*/ 2483450 w 8938307"/>
              <a:gd name="connsiteY5160" fmla="*/ 1140600 h 2993922"/>
              <a:gd name="connsiteX5161" fmla="*/ 2488746 w 8938307"/>
              <a:gd name="connsiteY5161" fmla="*/ 1151191 h 2993922"/>
              <a:gd name="connsiteX5162" fmla="*/ 2499337 w 8938307"/>
              <a:gd name="connsiteY5162" fmla="*/ 1151191 h 2993922"/>
              <a:gd name="connsiteX5163" fmla="*/ 2520518 w 8938307"/>
              <a:gd name="connsiteY5163" fmla="*/ 1151191 h 2993922"/>
              <a:gd name="connsiteX5164" fmla="*/ 2536402 w 8938307"/>
              <a:gd name="connsiteY5164" fmla="*/ 1151191 h 2993922"/>
              <a:gd name="connsiteX5165" fmla="*/ 2552289 w 8938307"/>
              <a:gd name="connsiteY5165" fmla="*/ 1151191 h 2993922"/>
              <a:gd name="connsiteX5166" fmla="*/ 2562879 w 8938307"/>
              <a:gd name="connsiteY5166" fmla="*/ 1161781 h 2993922"/>
              <a:gd name="connsiteX5167" fmla="*/ 2552289 w 8938307"/>
              <a:gd name="connsiteY5167" fmla="*/ 1161781 h 2993922"/>
              <a:gd name="connsiteX5168" fmla="*/ 2541698 w 8938307"/>
              <a:gd name="connsiteY5168" fmla="*/ 1161781 h 2993922"/>
              <a:gd name="connsiteX5169" fmla="*/ 2552289 w 8938307"/>
              <a:gd name="connsiteY5169" fmla="*/ 1167077 h 2993922"/>
              <a:gd name="connsiteX5170" fmla="*/ 2573470 w 8938307"/>
              <a:gd name="connsiteY5170" fmla="*/ 1172371 h 2993922"/>
              <a:gd name="connsiteX5171" fmla="*/ 2594650 w 8938307"/>
              <a:gd name="connsiteY5171" fmla="*/ 1172371 h 2993922"/>
              <a:gd name="connsiteX5172" fmla="*/ 2615831 w 8938307"/>
              <a:gd name="connsiteY5172" fmla="*/ 1182962 h 2993922"/>
              <a:gd name="connsiteX5173" fmla="*/ 2637012 w 8938307"/>
              <a:gd name="connsiteY5173" fmla="*/ 1188258 h 2993922"/>
              <a:gd name="connsiteX5174" fmla="*/ 2647602 w 8938307"/>
              <a:gd name="connsiteY5174" fmla="*/ 1193552 h 2993922"/>
              <a:gd name="connsiteX5175" fmla="*/ 2663488 w 8938307"/>
              <a:gd name="connsiteY5175" fmla="*/ 1204143 h 2993922"/>
              <a:gd name="connsiteX5176" fmla="*/ 2684669 w 8938307"/>
              <a:gd name="connsiteY5176" fmla="*/ 1209437 h 2993922"/>
              <a:gd name="connsiteX5177" fmla="*/ 2695259 w 8938307"/>
              <a:gd name="connsiteY5177" fmla="*/ 1209437 h 2993922"/>
              <a:gd name="connsiteX5178" fmla="*/ 2711145 w 8938307"/>
              <a:gd name="connsiteY5178" fmla="*/ 1220029 h 2993922"/>
              <a:gd name="connsiteX5179" fmla="*/ 2716440 w 8938307"/>
              <a:gd name="connsiteY5179" fmla="*/ 1214733 h 2993922"/>
              <a:gd name="connsiteX5180" fmla="*/ 2732326 w 8938307"/>
              <a:gd name="connsiteY5180" fmla="*/ 1204143 h 2993922"/>
              <a:gd name="connsiteX5181" fmla="*/ 2753506 w 8938307"/>
              <a:gd name="connsiteY5181" fmla="*/ 1204143 h 2993922"/>
              <a:gd name="connsiteX5182" fmla="*/ 2679374 w 8938307"/>
              <a:gd name="connsiteY5182" fmla="*/ 1182962 h 2993922"/>
              <a:gd name="connsiteX5183" fmla="*/ 2663488 w 8938307"/>
              <a:gd name="connsiteY5183" fmla="*/ 1172371 h 2993922"/>
              <a:gd name="connsiteX5184" fmla="*/ 2658193 w 8938307"/>
              <a:gd name="connsiteY5184" fmla="*/ 1172371 h 2993922"/>
              <a:gd name="connsiteX5185" fmla="*/ 2626422 w 8938307"/>
              <a:gd name="connsiteY5185" fmla="*/ 1172371 h 2993922"/>
              <a:gd name="connsiteX5186" fmla="*/ 2594650 w 8938307"/>
              <a:gd name="connsiteY5186" fmla="*/ 1161781 h 2993922"/>
              <a:gd name="connsiteX5187" fmla="*/ 2573470 w 8938307"/>
              <a:gd name="connsiteY5187" fmla="*/ 1151191 h 2993922"/>
              <a:gd name="connsiteX5188" fmla="*/ 2562879 w 8938307"/>
              <a:gd name="connsiteY5188" fmla="*/ 1140600 h 2993922"/>
              <a:gd name="connsiteX5189" fmla="*/ 2536402 w 8938307"/>
              <a:gd name="connsiteY5189" fmla="*/ 1130010 h 2993922"/>
              <a:gd name="connsiteX5190" fmla="*/ 2488746 w 8938307"/>
              <a:gd name="connsiteY5190" fmla="*/ 1119419 h 2993922"/>
              <a:gd name="connsiteX5191" fmla="*/ 2478156 w 8938307"/>
              <a:gd name="connsiteY5191" fmla="*/ 1119419 h 2993922"/>
              <a:gd name="connsiteX5192" fmla="*/ 2467566 w 8938307"/>
              <a:gd name="connsiteY5192" fmla="*/ 1098239 h 2993922"/>
              <a:gd name="connsiteX5193" fmla="*/ 2451680 w 8938307"/>
              <a:gd name="connsiteY5193" fmla="*/ 1092944 h 2993922"/>
              <a:gd name="connsiteX5194" fmla="*/ 2430498 w 8938307"/>
              <a:gd name="connsiteY5194" fmla="*/ 1087648 h 2993922"/>
              <a:gd name="connsiteX5195" fmla="*/ 2409317 w 8938307"/>
              <a:gd name="connsiteY5195" fmla="*/ 1087648 h 2993922"/>
              <a:gd name="connsiteX5196" fmla="*/ 2393433 w 8938307"/>
              <a:gd name="connsiteY5196" fmla="*/ 1087648 h 2993922"/>
              <a:gd name="connsiteX5197" fmla="*/ 2329890 w 8938307"/>
              <a:gd name="connsiteY5197" fmla="*/ 1077058 h 2993922"/>
              <a:gd name="connsiteX5198" fmla="*/ 2314005 w 8938307"/>
              <a:gd name="connsiteY5198" fmla="*/ 1066467 h 2993922"/>
              <a:gd name="connsiteX5199" fmla="*/ 2298119 w 8938307"/>
              <a:gd name="connsiteY5199" fmla="*/ 1061173 h 2993922"/>
              <a:gd name="connsiteX5200" fmla="*/ 2276938 w 8938307"/>
              <a:gd name="connsiteY5200" fmla="*/ 1055877 h 2993922"/>
              <a:gd name="connsiteX5201" fmla="*/ 2250461 w 8938307"/>
              <a:gd name="connsiteY5201" fmla="*/ 1045287 h 2993922"/>
              <a:gd name="connsiteX5202" fmla="*/ 2218690 w 8938307"/>
              <a:gd name="connsiteY5202" fmla="*/ 1039992 h 2993922"/>
              <a:gd name="connsiteX5203" fmla="*/ 2192215 w 8938307"/>
              <a:gd name="connsiteY5203" fmla="*/ 1034696 h 2993922"/>
              <a:gd name="connsiteX5204" fmla="*/ 667195 w 8938307"/>
              <a:gd name="connsiteY5204" fmla="*/ 1034696 h 2993922"/>
              <a:gd name="connsiteX5205" fmla="*/ 683080 w 8938307"/>
              <a:gd name="connsiteY5205" fmla="*/ 1045287 h 2993922"/>
              <a:gd name="connsiteX5206" fmla="*/ 709557 w 8938307"/>
              <a:gd name="connsiteY5206" fmla="*/ 1066467 h 2993922"/>
              <a:gd name="connsiteX5207" fmla="*/ 730738 w 8938307"/>
              <a:gd name="connsiteY5207" fmla="*/ 1077058 h 2993922"/>
              <a:gd name="connsiteX5208" fmla="*/ 709557 w 8938307"/>
              <a:gd name="connsiteY5208" fmla="*/ 1077058 h 2993922"/>
              <a:gd name="connsiteX5209" fmla="*/ 8768861 w 8938307"/>
              <a:gd name="connsiteY5209" fmla="*/ 1024106 h 2993922"/>
              <a:gd name="connsiteX5210" fmla="*/ 8779451 w 8938307"/>
              <a:gd name="connsiteY5210" fmla="*/ 1034696 h 2993922"/>
              <a:gd name="connsiteX5211" fmla="*/ 8758270 w 8938307"/>
              <a:gd name="connsiteY5211" fmla="*/ 1034696 h 2993922"/>
              <a:gd name="connsiteX5212" fmla="*/ 8218160 w 8938307"/>
              <a:gd name="connsiteY5212" fmla="*/ 1024106 h 2993922"/>
              <a:gd name="connsiteX5213" fmla="*/ 8228750 w 8938307"/>
              <a:gd name="connsiteY5213" fmla="*/ 1034696 h 2993922"/>
              <a:gd name="connsiteX5214" fmla="*/ 8218160 w 8938307"/>
              <a:gd name="connsiteY5214" fmla="*/ 1034696 h 2993922"/>
              <a:gd name="connsiteX5215" fmla="*/ 8218160 w 8938307"/>
              <a:gd name="connsiteY5215" fmla="*/ 1024106 h 2993922"/>
              <a:gd name="connsiteX5216" fmla="*/ 8133435 w 8938307"/>
              <a:gd name="connsiteY5216" fmla="*/ 1024106 h 2993922"/>
              <a:gd name="connsiteX5217" fmla="*/ 8144027 w 8938307"/>
              <a:gd name="connsiteY5217" fmla="*/ 1034696 h 2993922"/>
              <a:gd name="connsiteX5218" fmla="*/ 8154617 w 8938307"/>
              <a:gd name="connsiteY5218" fmla="*/ 1024106 h 2993922"/>
              <a:gd name="connsiteX5219" fmla="*/ 7445059 w 8938307"/>
              <a:gd name="connsiteY5219" fmla="*/ 1024106 h 2993922"/>
              <a:gd name="connsiteX5220" fmla="*/ 7450355 w 8938307"/>
              <a:gd name="connsiteY5220" fmla="*/ 1029400 h 2993922"/>
              <a:gd name="connsiteX5221" fmla="*/ 7466240 w 8938307"/>
              <a:gd name="connsiteY5221" fmla="*/ 1034696 h 2993922"/>
              <a:gd name="connsiteX5222" fmla="*/ 7482126 w 8938307"/>
              <a:gd name="connsiteY5222" fmla="*/ 1055877 h 2993922"/>
              <a:gd name="connsiteX5223" fmla="*/ 7498011 w 8938307"/>
              <a:gd name="connsiteY5223" fmla="*/ 1066467 h 2993922"/>
              <a:gd name="connsiteX5224" fmla="*/ 7513896 w 8938307"/>
              <a:gd name="connsiteY5224" fmla="*/ 1066467 h 2993922"/>
              <a:gd name="connsiteX5225" fmla="*/ 7519192 w 8938307"/>
              <a:gd name="connsiteY5225" fmla="*/ 1077058 h 2993922"/>
              <a:gd name="connsiteX5226" fmla="*/ 7529782 w 8938307"/>
              <a:gd name="connsiteY5226" fmla="*/ 1077058 h 2993922"/>
              <a:gd name="connsiteX5227" fmla="*/ 7508601 w 8938307"/>
              <a:gd name="connsiteY5227" fmla="*/ 1055877 h 2993922"/>
              <a:gd name="connsiteX5228" fmla="*/ 7519192 w 8938307"/>
              <a:gd name="connsiteY5228" fmla="*/ 1055877 h 2993922"/>
              <a:gd name="connsiteX5229" fmla="*/ 7572144 w 8938307"/>
              <a:gd name="connsiteY5229" fmla="*/ 1066467 h 2993922"/>
              <a:gd name="connsiteX5230" fmla="*/ 7635686 w 8938307"/>
              <a:gd name="connsiteY5230" fmla="*/ 1087648 h 2993922"/>
              <a:gd name="connsiteX5231" fmla="*/ 7720409 w 8938307"/>
              <a:gd name="connsiteY5231" fmla="*/ 1108829 h 2993922"/>
              <a:gd name="connsiteX5232" fmla="*/ 7731000 w 8938307"/>
              <a:gd name="connsiteY5232" fmla="*/ 1114125 h 2993922"/>
              <a:gd name="connsiteX5233" fmla="*/ 7757476 w 8938307"/>
              <a:gd name="connsiteY5233" fmla="*/ 1124714 h 2993922"/>
              <a:gd name="connsiteX5234" fmla="*/ 7799838 w 8938307"/>
              <a:gd name="connsiteY5234" fmla="*/ 1135306 h 2993922"/>
              <a:gd name="connsiteX5235" fmla="*/ 7831609 w 8938307"/>
              <a:gd name="connsiteY5235" fmla="*/ 1135306 h 2993922"/>
              <a:gd name="connsiteX5236" fmla="*/ 7847494 w 8938307"/>
              <a:gd name="connsiteY5236" fmla="*/ 1130010 h 2993922"/>
              <a:gd name="connsiteX5237" fmla="*/ 7847494 w 8938307"/>
              <a:gd name="connsiteY5237" fmla="*/ 1119419 h 2993922"/>
              <a:gd name="connsiteX5238" fmla="*/ 7826313 w 8938307"/>
              <a:gd name="connsiteY5238" fmla="*/ 1108829 h 2993922"/>
              <a:gd name="connsiteX5239" fmla="*/ 7794542 w 8938307"/>
              <a:gd name="connsiteY5239" fmla="*/ 1103533 h 2993922"/>
              <a:gd name="connsiteX5240" fmla="*/ 7778656 w 8938307"/>
              <a:gd name="connsiteY5240" fmla="*/ 1098239 h 2993922"/>
              <a:gd name="connsiteX5241" fmla="*/ 7762772 w 8938307"/>
              <a:gd name="connsiteY5241" fmla="*/ 1092944 h 2993922"/>
              <a:gd name="connsiteX5242" fmla="*/ 7741590 w 8938307"/>
              <a:gd name="connsiteY5242" fmla="*/ 1087648 h 2993922"/>
              <a:gd name="connsiteX5243" fmla="*/ 7678048 w 8938307"/>
              <a:gd name="connsiteY5243" fmla="*/ 1077058 h 2993922"/>
              <a:gd name="connsiteX5244" fmla="*/ 7678048 w 8938307"/>
              <a:gd name="connsiteY5244" fmla="*/ 1066467 h 2993922"/>
              <a:gd name="connsiteX5245" fmla="*/ 7667457 w 8938307"/>
              <a:gd name="connsiteY5245" fmla="*/ 1066467 h 2993922"/>
              <a:gd name="connsiteX5246" fmla="*/ 7646278 w 8938307"/>
              <a:gd name="connsiteY5246" fmla="*/ 1066467 h 2993922"/>
              <a:gd name="connsiteX5247" fmla="*/ 7625096 w 8938307"/>
              <a:gd name="connsiteY5247" fmla="*/ 1061173 h 2993922"/>
              <a:gd name="connsiteX5248" fmla="*/ 7609211 w 8938307"/>
              <a:gd name="connsiteY5248" fmla="*/ 1055877 h 2993922"/>
              <a:gd name="connsiteX5249" fmla="*/ 7598620 w 8938307"/>
              <a:gd name="connsiteY5249" fmla="*/ 1055877 h 2993922"/>
              <a:gd name="connsiteX5250" fmla="*/ 7593326 w 8938307"/>
              <a:gd name="connsiteY5250" fmla="*/ 1055877 h 2993922"/>
              <a:gd name="connsiteX5251" fmla="*/ 7561553 w 8938307"/>
              <a:gd name="connsiteY5251" fmla="*/ 1045287 h 2993922"/>
              <a:gd name="connsiteX5252" fmla="*/ 7519192 w 8938307"/>
              <a:gd name="connsiteY5252" fmla="*/ 1034696 h 2993922"/>
              <a:gd name="connsiteX5253" fmla="*/ 7487420 w 8938307"/>
              <a:gd name="connsiteY5253" fmla="*/ 1024106 h 2993922"/>
              <a:gd name="connsiteX5254" fmla="*/ 7466240 w 8938307"/>
              <a:gd name="connsiteY5254" fmla="*/ 1024106 h 2993922"/>
              <a:gd name="connsiteX5255" fmla="*/ 7032033 w 8938307"/>
              <a:gd name="connsiteY5255" fmla="*/ 1024106 h 2993922"/>
              <a:gd name="connsiteX5256" fmla="*/ 7084985 w 8938307"/>
              <a:gd name="connsiteY5256" fmla="*/ 1045287 h 2993922"/>
              <a:gd name="connsiteX5257" fmla="*/ 7063804 w 8938307"/>
              <a:gd name="connsiteY5257" fmla="*/ 1029400 h 2993922"/>
              <a:gd name="connsiteX5258" fmla="*/ 7032033 w 8938307"/>
              <a:gd name="connsiteY5258" fmla="*/ 1024106 h 2993922"/>
              <a:gd name="connsiteX5259" fmla="*/ 2891182 w 8938307"/>
              <a:gd name="connsiteY5259" fmla="*/ 1024106 h 2993922"/>
              <a:gd name="connsiteX5260" fmla="*/ 2901772 w 8938307"/>
              <a:gd name="connsiteY5260" fmla="*/ 1034696 h 2993922"/>
              <a:gd name="connsiteX5261" fmla="*/ 2901772 w 8938307"/>
              <a:gd name="connsiteY5261" fmla="*/ 1024106 h 2993922"/>
              <a:gd name="connsiteX5262" fmla="*/ 2891182 w 8938307"/>
              <a:gd name="connsiteY5262" fmla="*/ 1024106 h 2993922"/>
              <a:gd name="connsiteX5263" fmla="*/ 1503839 w 8938307"/>
              <a:gd name="connsiteY5263" fmla="*/ 1024106 h 2993922"/>
              <a:gd name="connsiteX5264" fmla="*/ 1514429 w 8938307"/>
              <a:gd name="connsiteY5264" fmla="*/ 1032049 h 2993922"/>
              <a:gd name="connsiteX5265" fmla="*/ 1525019 w 8938307"/>
              <a:gd name="connsiteY5265" fmla="*/ 1034696 h 2993922"/>
              <a:gd name="connsiteX5266" fmla="*/ 783690 w 8938307"/>
              <a:gd name="connsiteY5266" fmla="*/ 1024106 h 2993922"/>
              <a:gd name="connsiteX5267" fmla="*/ 804871 w 8938307"/>
              <a:gd name="connsiteY5267" fmla="*/ 1024106 h 2993922"/>
              <a:gd name="connsiteX5268" fmla="*/ 826051 w 8938307"/>
              <a:gd name="connsiteY5268" fmla="*/ 1034696 h 2993922"/>
              <a:gd name="connsiteX5269" fmla="*/ 826051 w 8938307"/>
              <a:gd name="connsiteY5269" fmla="*/ 1045287 h 2993922"/>
              <a:gd name="connsiteX5270" fmla="*/ 799576 w 8938307"/>
              <a:gd name="connsiteY5270" fmla="*/ 1034696 h 2993922"/>
              <a:gd name="connsiteX5271" fmla="*/ 783690 w 8938307"/>
              <a:gd name="connsiteY5271" fmla="*/ 1024106 h 2993922"/>
              <a:gd name="connsiteX5272" fmla="*/ 8737089 w 8938307"/>
              <a:gd name="connsiteY5272" fmla="*/ 1013515 h 2993922"/>
              <a:gd name="connsiteX5273" fmla="*/ 8747679 w 8938307"/>
              <a:gd name="connsiteY5273" fmla="*/ 1024106 h 2993922"/>
              <a:gd name="connsiteX5274" fmla="*/ 8737089 w 8938307"/>
              <a:gd name="connsiteY5274" fmla="*/ 1024106 h 2993922"/>
              <a:gd name="connsiteX5275" fmla="*/ 8112254 w 8938307"/>
              <a:gd name="connsiteY5275" fmla="*/ 1013515 h 2993922"/>
              <a:gd name="connsiteX5276" fmla="*/ 8112254 w 8938307"/>
              <a:gd name="connsiteY5276" fmla="*/ 1024106 h 2993922"/>
              <a:gd name="connsiteX5277" fmla="*/ 8122846 w 8938307"/>
              <a:gd name="connsiteY5277" fmla="*/ 1024106 h 2993922"/>
              <a:gd name="connsiteX5278" fmla="*/ 8112254 w 8938307"/>
              <a:gd name="connsiteY5278" fmla="*/ 1013515 h 2993922"/>
              <a:gd name="connsiteX5279" fmla="*/ 8091075 w 8938307"/>
              <a:gd name="connsiteY5279" fmla="*/ 1013515 h 2993922"/>
              <a:gd name="connsiteX5280" fmla="*/ 8096369 w 8938307"/>
              <a:gd name="connsiteY5280" fmla="*/ 1024106 h 2993922"/>
              <a:gd name="connsiteX5281" fmla="*/ 8101664 w 8938307"/>
              <a:gd name="connsiteY5281" fmla="*/ 1018810 h 2993922"/>
              <a:gd name="connsiteX5282" fmla="*/ 8091075 w 8938307"/>
              <a:gd name="connsiteY5282" fmla="*/ 1013515 h 2993922"/>
              <a:gd name="connsiteX5283" fmla="*/ 7783952 w 8938307"/>
              <a:gd name="connsiteY5283" fmla="*/ 1013515 h 2993922"/>
              <a:gd name="connsiteX5284" fmla="*/ 7794542 w 8938307"/>
              <a:gd name="connsiteY5284" fmla="*/ 1024106 h 2993922"/>
              <a:gd name="connsiteX5285" fmla="*/ 7826313 w 8938307"/>
              <a:gd name="connsiteY5285" fmla="*/ 1034696 h 2993922"/>
              <a:gd name="connsiteX5286" fmla="*/ 7836904 w 8938307"/>
              <a:gd name="connsiteY5286" fmla="*/ 1034696 h 2993922"/>
              <a:gd name="connsiteX5287" fmla="*/ 7815724 w 8938307"/>
              <a:gd name="connsiteY5287" fmla="*/ 1018810 h 2993922"/>
              <a:gd name="connsiteX5288" fmla="*/ 7783952 w 8938307"/>
              <a:gd name="connsiteY5288" fmla="*/ 1013515 h 2993922"/>
              <a:gd name="connsiteX5289" fmla="*/ 2340481 w 8938307"/>
              <a:gd name="connsiteY5289" fmla="*/ 1013515 h 2993922"/>
              <a:gd name="connsiteX5290" fmla="*/ 2372252 w 8938307"/>
              <a:gd name="connsiteY5290" fmla="*/ 1024106 h 2993922"/>
              <a:gd name="connsiteX5291" fmla="*/ 2425203 w 8938307"/>
              <a:gd name="connsiteY5291" fmla="*/ 1045287 h 2993922"/>
              <a:gd name="connsiteX5292" fmla="*/ 2446385 w 8938307"/>
              <a:gd name="connsiteY5292" fmla="*/ 1055877 h 2993922"/>
              <a:gd name="connsiteX5293" fmla="*/ 2467566 w 8938307"/>
              <a:gd name="connsiteY5293" fmla="*/ 1061173 h 2993922"/>
              <a:gd name="connsiteX5294" fmla="*/ 2488746 w 8938307"/>
              <a:gd name="connsiteY5294" fmla="*/ 1066467 h 2993922"/>
              <a:gd name="connsiteX5295" fmla="*/ 2499337 w 8938307"/>
              <a:gd name="connsiteY5295" fmla="*/ 1066467 h 2993922"/>
              <a:gd name="connsiteX5296" fmla="*/ 2520518 w 8938307"/>
              <a:gd name="connsiteY5296" fmla="*/ 1077058 h 2993922"/>
              <a:gd name="connsiteX5297" fmla="*/ 2573470 w 8938307"/>
              <a:gd name="connsiteY5297" fmla="*/ 1087648 h 2993922"/>
              <a:gd name="connsiteX5298" fmla="*/ 2594650 w 8938307"/>
              <a:gd name="connsiteY5298" fmla="*/ 1087648 h 2993922"/>
              <a:gd name="connsiteX5299" fmla="*/ 2557584 w 8938307"/>
              <a:gd name="connsiteY5299" fmla="*/ 1071762 h 2993922"/>
              <a:gd name="connsiteX5300" fmla="*/ 2509927 w 8938307"/>
              <a:gd name="connsiteY5300" fmla="*/ 1055877 h 2993922"/>
              <a:gd name="connsiteX5301" fmla="*/ 2456975 w 8938307"/>
              <a:gd name="connsiteY5301" fmla="*/ 1045287 h 2993922"/>
              <a:gd name="connsiteX5302" fmla="*/ 2446385 w 8938307"/>
              <a:gd name="connsiteY5302" fmla="*/ 1045287 h 2993922"/>
              <a:gd name="connsiteX5303" fmla="*/ 2446385 w 8938307"/>
              <a:gd name="connsiteY5303" fmla="*/ 1034696 h 2993922"/>
              <a:gd name="connsiteX5304" fmla="*/ 2382842 w 8938307"/>
              <a:gd name="connsiteY5304" fmla="*/ 1024106 h 2993922"/>
              <a:gd name="connsiteX5305" fmla="*/ 2340481 w 8938307"/>
              <a:gd name="connsiteY5305" fmla="*/ 1013515 h 2993922"/>
              <a:gd name="connsiteX5306" fmla="*/ 8504100 w 8938307"/>
              <a:gd name="connsiteY5306" fmla="*/ 1002925 h 2993922"/>
              <a:gd name="connsiteX5307" fmla="*/ 8514691 w 8938307"/>
              <a:gd name="connsiteY5307" fmla="*/ 1002925 h 2993922"/>
              <a:gd name="connsiteX5308" fmla="*/ 8514691 w 8938307"/>
              <a:gd name="connsiteY5308" fmla="*/ 1013515 h 2993922"/>
              <a:gd name="connsiteX5309" fmla="*/ 8504100 w 8938307"/>
              <a:gd name="connsiteY5309" fmla="*/ 1013515 h 2993922"/>
              <a:gd name="connsiteX5310" fmla="*/ 7640982 w 8938307"/>
              <a:gd name="connsiteY5310" fmla="*/ 1002925 h 2993922"/>
              <a:gd name="connsiteX5311" fmla="*/ 7635686 w 8938307"/>
              <a:gd name="connsiteY5311" fmla="*/ 1008220 h 2993922"/>
              <a:gd name="connsiteX5312" fmla="*/ 7667457 w 8938307"/>
              <a:gd name="connsiteY5312" fmla="*/ 1024106 h 2993922"/>
              <a:gd name="connsiteX5313" fmla="*/ 7709820 w 8938307"/>
              <a:gd name="connsiteY5313" fmla="*/ 1034696 h 2993922"/>
              <a:gd name="connsiteX5314" fmla="*/ 7725704 w 8938307"/>
              <a:gd name="connsiteY5314" fmla="*/ 1034696 h 2993922"/>
              <a:gd name="connsiteX5315" fmla="*/ 7731000 w 8938307"/>
              <a:gd name="connsiteY5315" fmla="*/ 1045287 h 2993922"/>
              <a:gd name="connsiteX5316" fmla="*/ 7789248 w 8938307"/>
              <a:gd name="connsiteY5316" fmla="*/ 1061173 h 2993922"/>
              <a:gd name="connsiteX5317" fmla="*/ 7827638 w 8938307"/>
              <a:gd name="connsiteY5317" fmla="*/ 1073086 h 2993922"/>
              <a:gd name="connsiteX5318" fmla="*/ 7835275 w 8938307"/>
              <a:gd name="connsiteY5318" fmla="*/ 1074613 h 2993922"/>
              <a:gd name="connsiteX5319" fmla="*/ 7831609 w 8938307"/>
              <a:gd name="connsiteY5319" fmla="*/ 1069115 h 2993922"/>
              <a:gd name="connsiteX5320" fmla="*/ 7836904 w 8938307"/>
              <a:gd name="connsiteY5320" fmla="*/ 1066467 h 2993922"/>
              <a:gd name="connsiteX5321" fmla="*/ 7836904 w 8938307"/>
              <a:gd name="connsiteY5321" fmla="*/ 1055877 h 2993922"/>
              <a:gd name="connsiteX5322" fmla="*/ 7826313 w 8938307"/>
              <a:gd name="connsiteY5322" fmla="*/ 1055877 h 2993922"/>
              <a:gd name="connsiteX5323" fmla="*/ 7794542 w 8938307"/>
              <a:gd name="connsiteY5323" fmla="*/ 1050581 h 2993922"/>
              <a:gd name="connsiteX5324" fmla="*/ 7752182 w 8938307"/>
              <a:gd name="connsiteY5324" fmla="*/ 1039992 h 2993922"/>
              <a:gd name="connsiteX5325" fmla="*/ 7720409 w 8938307"/>
              <a:gd name="connsiteY5325" fmla="*/ 1024106 h 2993922"/>
              <a:gd name="connsiteX5326" fmla="*/ 7688638 w 8938307"/>
              <a:gd name="connsiteY5326" fmla="*/ 1013515 h 2993922"/>
              <a:gd name="connsiteX5327" fmla="*/ 7651572 w 8938307"/>
              <a:gd name="connsiteY5327" fmla="*/ 1002925 h 2993922"/>
              <a:gd name="connsiteX5328" fmla="*/ 7640982 w 8938307"/>
              <a:gd name="connsiteY5328" fmla="*/ 1002925 h 2993922"/>
              <a:gd name="connsiteX5329" fmla="*/ 6989670 w 8938307"/>
              <a:gd name="connsiteY5329" fmla="*/ 1002925 h 2993922"/>
              <a:gd name="connsiteX5330" fmla="*/ 6989670 w 8938307"/>
              <a:gd name="connsiteY5330" fmla="*/ 1013515 h 2993922"/>
              <a:gd name="connsiteX5331" fmla="*/ 7000262 w 8938307"/>
              <a:gd name="connsiteY5331" fmla="*/ 1013515 h 2993922"/>
              <a:gd name="connsiteX5332" fmla="*/ 6994966 w 8938307"/>
              <a:gd name="connsiteY5332" fmla="*/ 1002925 h 2993922"/>
              <a:gd name="connsiteX5333" fmla="*/ 6989670 w 8938307"/>
              <a:gd name="connsiteY5333" fmla="*/ 1002925 h 2993922"/>
              <a:gd name="connsiteX5334" fmla="*/ 730738 w 8938307"/>
              <a:gd name="connsiteY5334" fmla="*/ 1002925 h 2993922"/>
              <a:gd name="connsiteX5335" fmla="*/ 741329 w 8938307"/>
              <a:gd name="connsiteY5335" fmla="*/ 1002925 h 2993922"/>
              <a:gd name="connsiteX5336" fmla="*/ 730738 w 8938307"/>
              <a:gd name="connsiteY5336" fmla="*/ 1013515 h 2993922"/>
              <a:gd name="connsiteX5337" fmla="*/ 7308708 w 8938307"/>
              <a:gd name="connsiteY5337" fmla="*/ 996306 h 2993922"/>
              <a:gd name="connsiteX5338" fmla="*/ 7307384 w 8938307"/>
              <a:gd name="connsiteY5338" fmla="*/ 1002925 h 2993922"/>
              <a:gd name="connsiteX5339" fmla="*/ 7317974 w 8938307"/>
              <a:gd name="connsiteY5339" fmla="*/ 1002925 h 2993922"/>
              <a:gd name="connsiteX5340" fmla="*/ 7312678 w 8938307"/>
              <a:gd name="connsiteY5340" fmla="*/ 997629 h 2993922"/>
              <a:gd name="connsiteX5341" fmla="*/ 7308708 w 8938307"/>
              <a:gd name="connsiteY5341" fmla="*/ 996306 h 2993922"/>
              <a:gd name="connsiteX5342" fmla="*/ 5358748 w 8938307"/>
              <a:gd name="connsiteY5342" fmla="*/ 992335 h 2993922"/>
              <a:gd name="connsiteX5343" fmla="*/ 5358748 w 8938307"/>
              <a:gd name="connsiteY5343" fmla="*/ 997629 h 2993922"/>
              <a:gd name="connsiteX5344" fmla="*/ 5369339 w 8938307"/>
              <a:gd name="connsiteY5344" fmla="*/ 1002925 h 2993922"/>
              <a:gd name="connsiteX5345" fmla="*/ 5379929 w 8938307"/>
              <a:gd name="connsiteY5345" fmla="*/ 1002925 h 2993922"/>
              <a:gd name="connsiteX5346" fmla="*/ 5369339 w 8938307"/>
              <a:gd name="connsiteY5346" fmla="*/ 992335 h 2993922"/>
              <a:gd name="connsiteX5347" fmla="*/ 5358748 w 8938307"/>
              <a:gd name="connsiteY5347" fmla="*/ 992335 h 2993922"/>
              <a:gd name="connsiteX5348" fmla="*/ 1980407 w 8938307"/>
              <a:gd name="connsiteY5348" fmla="*/ 992335 h 2993922"/>
              <a:gd name="connsiteX5349" fmla="*/ 2012178 w 8938307"/>
              <a:gd name="connsiteY5349" fmla="*/ 997629 h 2993922"/>
              <a:gd name="connsiteX5350" fmla="*/ 2038653 w 8938307"/>
              <a:gd name="connsiteY5350" fmla="*/ 1008220 h 2993922"/>
              <a:gd name="connsiteX5351" fmla="*/ 2054540 w 8938307"/>
              <a:gd name="connsiteY5351" fmla="*/ 1013515 h 2993922"/>
              <a:gd name="connsiteX5352" fmla="*/ 2065130 w 8938307"/>
              <a:gd name="connsiteY5352" fmla="*/ 1024106 h 2993922"/>
              <a:gd name="connsiteX5353" fmla="*/ 2012178 w 8938307"/>
              <a:gd name="connsiteY5353" fmla="*/ 1013515 h 2993922"/>
              <a:gd name="connsiteX5354" fmla="*/ 2022769 w 8938307"/>
              <a:gd name="connsiteY5354" fmla="*/ 1034696 h 2993922"/>
              <a:gd name="connsiteX5355" fmla="*/ 2022769 w 8938307"/>
              <a:gd name="connsiteY5355" fmla="*/ 1045287 h 2993922"/>
              <a:gd name="connsiteX5356" fmla="*/ 2012178 w 8938307"/>
              <a:gd name="connsiteY5356" fmla="*/ 1034696 h 2993922"/>
              <a:gd name="connsiteX5357" fmla="*/ 1990997 w 8938307"/>
              <a:gd name="connsiteY5357" fmla="*/ 1024106 h 2993922"/>
              <a:gd name="connsiteX5358" fmla="*/ 1969816 w 8938307"/>
              <a:gd name="connsiteY5358" fmla="*/ 1013515 h 2993922"/>
              <a:gd name="connsiteX5359" fmla="*/ 1959226 w 8938307"/>
              <a:gd name="connsiteY5359" fmla="*/ 1013515 h 2993922"/>
              <a:gd name="connsiteX5360" fmla="*/ 1948635 w 8938307"/>
              <a:gd name="connsiteY5360" fmla="*/ 1002925 h 2993922"/>
              <a:gd name="connsiteX5361" fmla="*/ 1980407 w 8938307"/>
              <a:gd name="connsiteY5361" fmla="*/ 992335 h 2993922"/>
              <a:gd name="connsiteX5362" fmla="*/ 1577971 w 8938307"/>
              <a:gd name="connsiteY5362" fmla="*/ 992335 h 2993922"/>
              <a:gd name="connsiteX5363" fmla="*/ 1583266 w 8938307"/>
              <a:gd name="connsiteY5363" fmla="*/ 992335 h 2993922"/>
              <a:gd name="connsiteX5364" fmla="*/ 1588562 w 8938307"/>
              <a:gd name="connsiteY5364" fmla="*/ 1002925 h 2993922"/>
              <a:gd name="connsiteX5365" fmla="*/ 1270849 w 8938307"/>
              <a:gd name="connsiteY5365" fmla="*/ 992335 h 2993922"/>
              <a:gd name="connsiteX5366" fmla="*/ 1281440 w 8938307"/>
              <a:gd name="connsiteY5366" fmla="*/ 992335 h 2993922"/>
              <a:gd name="connsiteX5367" fmla="*/ 1270849 w 8938307"/>
              <a:gd name="connsiteY5367" fmla="*/ 1002925 h 2993922"/>
              <a:gd name="connsiteX5368" fmla="*/ 1270849 w 8938307"/>
              <a:gd name="connsiteY5368" fmla="*/ 992335 h 2993922"/>
              <a:gd name="connsiteX5369" fmla="*/ 7995760 w 8938307"/>
              <a:gd name="connsiteY5369" fmla="*/ 981744 h 2993922"/>
              <a:gd name="connsiteX5370" fmla="*/ 7995760 w 8938307"/>
              <a:gd name="connsiteY5370" fmla="*/ 992335 h 2993922"/>
              <a:gd name="connsiteX5371" fmla="*/ 8006350 w 8938307"/>
              <a:gd name="connsiteY5371" fmla="*/ 992335 h 2993922"/>
              <a:gd name="connsiteX5372" fmla="*/ 1895684 w 8938307"/>
              <a:gd name="connsiteY5372" fmla="*/ 981744 h 2993922"/>
              <a:gd name="connsiteX5373" fmla="*/ 1906274 w 8938307"/>
              <a:gd name="connsiteY5373" fmla="*/ 992335 h 2993922"/>
              <a:gd name="connsiteX5374" fmla="*/ 1906274 w 8938307"/>
              <a:gd name="connsiteY5374" fmla="*/ 981744 h 2993922"/>
              <a:gd name="connsiteX5375" fmla="*/ 1895684 w 8938307"/>
              <a:gd name="connsiteY5375" fmla="*/ 981744 h 2993922"/>
              <a:gd name="connsiteX5376" fmla="*/ 543291 w 8938307"/>
              <a:gd name="connsiteY5376" fmla="*/ 974333 h 2993922"/>
              <a:gd name="connsiteX5377" fmla="*/ 545405 w 8938307"/>
              <a:gd name="connsiteY5377" fmla="*/ 976448 h 2993922"/>
              <a:gd name="connsiteX5378" fmla="*/ 550701 w 8938307"/>
              <a:gd name="connsiteY5378" fmla="*/ 981744 h 2993922"/>
              <a:gd name="connsiteX5379" fmla="*/ 548053 w 8938307"/>
              <a:gd name="connsiteY5379" fmla="*/ 979097 h 2993922"/>
              <a:gd name="connsiteX5380" fmla="*/ 7328564 w 8938307"/>
              <a:gd name="connsiteY5380" fmla="*/ 971154 h 2993922"/>
              <a:gd name="connsiteX5381" fmla="*/ 7317974 w 8938307"/>
              <a:gd name="connsiteY5381" fmla="*/ 981744 h 2993922"/>
              <a:gd name="connsiteX5382" fmla="*/ 7339155 w 8938307"/>
              <a:gd name="connsiteY5382" fmla="*/ 987040 h 2993922"/>
              <a:gd name="connsiteX5383" fmla="*/ 7360336 w 8938307"/>
              <a:gd name="connsiteY5383" fmla="*/ 992335 h 2993922"/>
              <a:gd name="connsiteX5384" fmla="*/ 7365630 w 8938307"/>
              <a:gd name="connsiteY5384" fmla="*/ 987040 h 2993922"/>
              <a:gd name="connsiteX5385" fmla="*/ 7328564 w 8938307"/>
              <a:gd name="connsiteY5385" fmla="*/ 971154 h 2993922"/>
              <a:gd name="connsiteX5386" fmla="*/ 2716440 w 8938307"/>
              <a:gd name="connsiteY5386" fmla="*/ 971154 h 2993922"/>
              <a:gd name="connsiteX5387" fmla="*/ 2711145 w 8938307"/>
              <a:gd name="connsiteY5387" fmla="*/ 976448 h 2993922"/>
              <a:gd name="connsiteX5388" fmla="*/ 2721735 w 8938307"/>
              <a:gd name="connsiteY5388" fmla="*/ 981744 h 2993922"/>
              <a:gd name="connsiteX5389" fmla="*/ 2716440 w 8938307"/>
              <a:gd name="connsiteY5389" fmla="*/ 971154 h 2993922"/>
              <a:gd name="connsiteX5390" fmla="*/ 1281440 w 8938307"/>
              <a:gd name="connsiteY5390" fmla="*/ 971154 h 2993922"/>
              <a:gd name="connsiteX5391" fmla="*/ 1302621 w 8938307"/>
              <a:gd name="connsiteY5391" fmla="*/ 981744 h 2993922"/>
              <a:gd name="connsiteX5392" fmla="*/ 1292030 w 8938307"/>
              <a:gd name="connsiteY5392" fmla="*/ 981744 h 2993922"/>
              <a:gd name="connsiteX5393" fmla="*/ 1281440 w 8938307"/>
              <a:gd name="connsiteY5393" fmla="*/ 981744 h 2993922"/>
              <a:gd name="connsiteX5394" fmla="*/ 1217897 w 8938307"/>
              <a:gd name="connsiteY5394" fmla="*/ 971154 h 2993922"/>
              <a:gd name="connsiteX5395" fmla="*/ 1228487 w 8938307"/>
              <a:gd name="connsiteY5395" fmla="*/ 971154 h 2993922"/>
              <a:gd name="connsiteX5396" fmla="*/ 1239078 w 8938307"/>
              <a:gd name="connsiteY5396" fmla="*/ 981744 h 2993922"/>
              <a:gd name="connsiteX5397" fmla="*/ 540110 w 8938307"/>
              <a:gd name="connsiteY5397" fmla="*/ 971154 h 2993922"/>
              <a:gd name="connsiteX5398" fmla="*/ 541435 w 8938307"/>
              <a:gd name="connsiteY5398" fmla="*/ 972478 h 2993922"/>
              <a:gd name="connsiteX5399" fmla="*/ 543291 w 8938307"/>
              <a:gd name="connsiteY5399" fmla="*/ 974333 h 2993922"/>
              <a:gd name="connsiteX5400" fmla="*/ 2139263 w 8938307"/>
              <a:gd name="connsiteY5400" fmla="*/ 960563 h 2993922"/>
              <a:gd name="connsiteX5401" fmla="*/ 2144559 w 8938307"/>
              <a:gd name="connsiteY5401" fmla="*/ 971154 h 2993922"/>
              <a:gd name="connsiteX5402" fmla="*/ 2149853 w 8938307"/>
              <a:gd name="connsiteY5402" fmla="*/ 981744 h 2993922"/>
              <a:gd name="connsiteX5403" fmla="*/ 2160443 w 8938307"/>
              <a:gd name="connsiteY5403" fmla="*/ 981744 h 2993922"/>
              <a:gd name="connsiteX5404" fmla="*/ 2197509 w 8938307"/>
              <a:gd name="connsiteY5404" fmla="*/ 987040 h 2993922"/>
              <a:gd name="connsiteX5405" fmla="*/ 2223986 w 8938307"/>
              <a:gd name="connsiteY5405" fmla="*/ 992335 h 2993922"/>
              <a:gd name="connsiteX5406" fmla="*/ 2255757 w 8938307"/>
              <a:gd name="connsiteY5406" fmla="*/ 1002925 h 2993922"/>
              <a:gd name="connsiteX5407" fmla="*/ 2276938 w 8938307"/>
              <a:gd name="connsiteY5407" fmla="*/ 1013515 h 2993922"/>
              <a:gd name="connsiteX5408" fmla="*/ 2308710 w 8938307"/>
              <a:gd name="connsiteY5408" fmla="*/ 1013515 h 2993922"/>
              <a:gd name="connsiteX5409" fmla="*/ 2319299 w 8938307"/>
              <a:gd name="connsiteY5409" fmla="*/ 1002925 h 2993922"/>
              <a:gd name="connsiteX5410" fmla="*/ 2308710 w 8938307"/>
              <a:gd name="connsiteY5410" fmla="*/ 1002925 h 2993922"/>
              <a:gd name="connsiteX5411" fmla="*/ 2314005 w 8938307"/>
              <a:gd name="connsiteY5411" fmla="*/ 997629 h 2993922"/>
              <a:gd name="connsiteX5412" fmla="*/ 2298119 w 8938307"/>
              <a:gd name="connsiteY5412" fmla="*/ 992335 h 2993922"/>
              <a:gd name="connsiteX5413" fmla="*/ 2287529 w 8938307"/>
              <a:gd name="connsiteY5413" fmla="*/ 992335 h 2993922"/>
              <a:gd name="connsiteX5414" fmla="*/ 2287529 w 8938307"/>
              <a:gd name="connsiteY5414" fmla="*/ 981744 h 2993922"/>
              <a:gd name="connsiteX5415" fmla="*/ 2197509 w 8938307"/>
              <a:gd name="connsiteY5415" fmla="*/ 971154 h 2993922"/>
              <a:gd name="connsiteX5416" fmla="*/ 2149853 w 8938307"/>
              <a:gd name="connsiteY5416" fmla="*/ 960563 h 2993922"/>
              <a:gd name="connsiteX5417" fmla="*/ 1853322 w 8938307"/>
              <a:gd name="connsiteY5417" fmla="*/ 960563 h 2993922"/>
              <a:gd name="connsiteX5418" fmla="*/ 1858616 w 8938307"/>
              <a:gd name="connsiteY5418" fmla="*/ 960563 h 2993922"/>
              <a:gd name="connsiteX5419" fmla="*/ 1874503 w 8938307"/>
              <a:gd name="connsiteY5419" fmla="*/ 960563 h 2993922"/>
              <a:gd name="connsiteX5420" fmla="*/ 1916864 w 8938307"/>
              <a:gd name="connsiteY5420" fmla="*/ 981744 h 2993922"/>
              <a:gd name="connsiteX5421" fmla="*/ 1916864 w 8938307"/>
              <a:gd name="connsiteY5421" fmla="*/ 992335 h 2993922"/>
              <a:gd name="connsiteX5422" fmla="*/ 1927455 w 8938307"/>
              <a:gd name="connsiteY5422" fmla="*/ 992335 h 2993922"/>
              <a:gd name="connsiteX5423" fmla="*/ 1938045 w 8938307"/>
              <a:gd name="connsiteY5423" fmla="*/ 981744 h 2993922"/>
              <a:gd name="connsiteX5424" fmla="*/ 1938045 w 8938307"/>
              <a:gd name="connsiteY5424" fmla="*/ 992335 h 2993922"/>
              <a:gd name="connsiteX5425" fmla="*/ 1938045 w 8938307"/>
              <a:gd name="connsiteY5425" fmla="*/ 1002925 h 2993922"/>
              <a:gd name="connsiteX5426" fmla="*/ 1895684 w 8938307"/>
              <a:gd name="connsiteY5426" fmla="*/ 1002925 h 2993922"/>
              <a:gd name="connsiteX5427" fmla="*/ 1853322 w 8938307"/>
              <a:gd name="connsiteY5427" fmla="*/ 987040 h 2993922"/>
              <a:gd name="connsiteX5428" fmla="*/ 1832141 w 8938307"/>
              <a:gd name="connsiteY5428" fmla="*/ 971154 h 2993922"/>
              <a:gd name="connsiteX5429" fmla="*/ 1842731 w 8938307"/>
              <a:gd name="connsiteY5429" fmla="*/ 971154 h 2993922"/>
              <a:gd name="connsiteX5430" fmla="*/ 1853322 w 8938307"/>
              <a:gd name="connsiteY5430" fmla="*/ 960563 h 2993922"/>
              <a:gd name="connsiteX5431" fmla="*/ 1472067 w 8938307"/>
              <a:gd name="connsiteY5431" fmla="*/ 960563 h 2993922"/>
              <a:gd name="connsiteX5432" fmla="*/ 1472067 w 8938307"/>
              <a:gd name="connsiteY5432" fmla="*/ 971154 h 2993922"/>
              <a:gd name="connsiteX5433" fmla="*/ 1482658 w 8938307"/>
              <a:gd name="connsiteY5433" fmla="*/ 971154 h 2993922"/>
              <a:gd name="connsiteX5434" fmla="*/ 1535610 w 8938307"/>
              <a:gd name="connsiteY5434" fmla="*/ 992335 h 2993922"/>
              <a:gd name="connsiteX5435" fmla="*/ 1546200 w 8938307"/>
              <a:gd name="connsiteY5435" fmla="*/ 1002925 h 2993922"/>
              <a:gd name="connsiteX5436" fmla="*/ 1551496 w 8938307"/>
              <a:gd name="connsiteY5436" fmla="*/ 1002925 h 2993922"/>
              <a:gd name="connsiteX5437" fmla="*/ 1567381 w 8938307"/>
              <a:gd name="connsiteY5437" fmla="*/ 1002925 h 2993922"/>
              <a:gd name="connsiteX5438" fmla="*/ 1577971 w 8938307"/>
              <a:gd name="connsiteY5438" fmla="*/ 1002925 h 2993922"/>
              <a:gd name="connsiteX5439" fmla="*/ 1577971 w 8938307"/>
              <a:gd name="connsiteY5439" fmla="*/ 1013515 h 2993922"/>
              <a:gd name="connsiteX5440" fmla="*/ 1609742 w 8938307"/>
              <a:gd name="connsiteY5440" fmla="*/ 1013515 h 2993922"/>
              <a:gd name="connsiteX5441" fmla="*/ 1630923 w 8938307"/>
              <a:gd name="connsiteY5441" fmla="*/ 1013515 h 2993922"/>
              <a:gd name="connsiteX5442" fmla="*/ 1630923 w 8938307"/>
              <a:gd name="connsiteY5442" fmla="*/ 1024106 h 2993922"/>
              <a:gd name="connsiteX5443" fmla="*/ 1652104 w 8938307"/>
              <a:gd name="connsiteY5443" fmla="*/ 1024106 h 2993922"/>
              <a:gd name="connsiteX5444" fmla="*/ 1662694 w 8938307"/>
              <a:gd name="connsiteY5444" fmla="*/ 1024106 h 2993922"/>
              <a:gd name="connsiteX5445" fmla="*/ 1662694 w 8938307"/>
              <a:gd name="connsiteY5445" fmla="*/ 1034696 h 2993922"/>
              <a:gd name="connsiteX5446" fmla="*/ 1683875 w 8938307"/>
              <a:gd name="connsiteY5446" fmla="*/ 1055877 h 2993922"/>
              <a:gd name="connsiteX5447" fmla="*/ 1715646 w 8938307"/>
              <a:gd name="connsiteY5447" fmla="*/ 1066467 h 2993922"/>
              <a:gd name="connsiteX5448" fmla="*/ 1673285 w 8938307"/>
              <a:gd name="connsiteY5448" fmla="*/ 1066467 h 2993922"/>
              <a:gd name="connsiteX5449" fmla="*/ 1620333 w 8938307"/>
              <a:gd name="connsiteY5449" fmla="*/ 1055877 h 2993922"/>
              <a:gd name="connsiteX5450" fmla="*/ 1620333 w 8938307"/>
              <a:gd name="connsiteY5450" fmla="*/ 1045287 h 2993922"/>
              <a:gd name="connsiteX5451" fmla="*/ 1609742 w 8938307"/>
              <a:gd name="connsiteY5451" fmla="*/ 1045287 h 2993922"/>
              <a:gd name="connsiteX5452" fmla="*/ 1604448 w 8938307"/>
              <a:gd name="connsiteY5452" fmla="*/ 1050581 h 2993922"/>
              <a:gd name="connsiteX5453" fmla="*/ 1588562 w 8938307"/>
              <a:gd name="connsiteY5453" fmla="*/ 1045287 h 2993922"/>
              <a:gd name="connsiteX5454" fmla="*/ 1572677 w 8938307"/>
              <a:gd name="connsiteY5454" fmla="*/ 1045287 h 2993922"/>
              <a:gd name="connsiteX5455" fmla="*/ 1546200 w 8938307"/>
              <a:gd name="connsiteY5455" fmla="*/ 1045287 h 2993922"/>
              <a:gd name="connsiteX5456" fmla="*/ 1498544 w 8938307"/>
              <a:gd name="connsiteY5456" fmla="*/ 1039992 h 2993922"/>
              <a:gd name="connsiteX5457" fmla="*/ 1493248 w 8938307"/>
              <a:gd name="connsiteY5457" fmla="*/ 1034696 h 2993922"/>
              <a:gd name="connsiteX5458" fmla="*/ 1495895 w 8938307"/>
              <a:gd name="connsiteY5458" fmla="*/ 1026753 h 2993922"/>
              <a:gd name="connsiteX5459" fmla="*/ 1503838 w 8938307"/>
              <a:gd name="connsiteY5459" fmla="*/ 1024106 h 2993922"/>
              <a:gd name="connsiteX5460" fmla="*/ 1482658 w 8938307"/>
              <a:gd name="connsiteY5460" fmla="*/ 1013515 h 2993922"/>
              <a:gd name="connsiteX5461" fmla="*/ 1472067 w 8938307"/>
              <a:gd name="connsiteY5461" fmla="*/ 1024106 h 2993922"/>
              <a:gd name="connsiteX5462" fmla="*/ 1461477 w 8938307"/>
              <a:gd name="connsiteY5462" fmla="*/ 1034696 h 2993922"/>
              <a:gd name="connsiteX5463" fmla="*/ 1450886 w 8938307"/>
              <a:gd name="connsiteY5463" fmla="*/ 1024106 h 2993922"/>
              <a:gd name="connsiteX5464" fmla="*/ 1408525 w 8938307"/>
              <a:gd name="connsiteY5464" fmla="*/ 1034696 h 2993922"/>
              <a:gd name="connsiteX5465" fmla="*/ 1397934 w 8938307"/>
              <a:gd name="connsiteY5465" fmla="*/ 1034696 h 2993922"/>
              <a:gd name="connsiteX5466" fmla="*/ 1387344 w 8938307"/>
              <a:gd name="connsiteY5466" fmla="*/ 1034696 h 2993922"/>
              <a:gd name="connsiteX5467" fmla="*/ 1408525 w 8938307"/>
              <a:gd name="connsiteY5467" fmla="*/ 1055877 h 2993922"/>
              <a:gd name="connsiteX5468" fmla="*/ 1419114 w 8938307"/>
              <a:gd name="connsiteY5468" fmla="*/ 1066467 h 2993922"/>
              <a:gd name="connsiteX5469" fmla="*/ 1461477 w 8938307"/>
              <a:gd name="connsiteY5469" fmla="*/ 1077058 h 2993922"/>
              <a:gd name="connsiteX5470" fmla="*/ 1503838 w 8938307"/>
              <a:gd name="connsiteY5470" fmla="*/ 1087648 h 2993922"/>
              <a:gd name="connsiteX5471" fmla="*/ 1525019 w 8938307"/>
              <a:gd name="connsiteY5471" fmla="*/ 1092944 h 2993922"/>
              <a:gd name="connsiteX5472" fmla="*/ 1530314 w 8938307"/>
              <a:gd name="connsiteY5472" fmla="*/ 1077058 h 2993922"/>
              <a:gd name="connsiteX5473" fmla="*/ 1514429 w 8938307"/>
              <a:gd name="connsiteY5473" fmla="*/ 1077058 h 2993922"/>
              <a:gd name="connsiteX5474" fmla="*/ 1514429 w 8938307"/>
              <a:gd name="connsiteY5474" fmla="*/ 1066467 h 2993922"/>
              <a:gd name="connsiteX5475" fmla="*/ 1530314 w 8938307"/>
              <a:gd name="connsiteY5475" fmla="*/ 1055877 h 2993922"/>
              <a:gd name="connsiteX5476" fmla="*/ 1535610 w 8938307"/>
              <a:gd name="connsiteY5476" fmla="*/ 1066467 h 2993922"/>
              <a:gd name="connsiteX5477" fmla="*/ 1546200 w 8938307"/>
              <a:gd name="connsiteY5477" fmla="*/ 1071762 h 2993922"/>
              <a:gd name="connsiteX5478" fmla="*/ 1556790 w 8938307"/>
              <a:gd name="connsiteY5478" fmla="*/ 1077058 h 2993922"/>
              <a:gd name="connsiteX5479" fmla="*/ 1572677 w 8938307"/>
              <a:gd name="connsiteY5479" fmla="*/ 1082354 h 2993922"/>
              <a:gd name="connsiteX5480" fmla="*/ 1593856 w 8938307"/>
              <a:gd name="connsiteY5480" fmla="*/ 1087648 h 2993922"/>
              <a:gd name="connsiteX5481" fmla="*/ 1609742 w 8938307"/>
              <a:gd name="connsiteY5481" fmla="*/ 1087648 h 2993922"/>
              <a:gd name="connsiteX5482" fmla="*/ 1599152 w 8938307"/>
              <a:gd name="connsiteY5482" fmla="*/ 1098239 h 2993922"/>
              <a:gd name="connsiteX5483" fmla="*/ 1556790 w 8938307"/>
              <a:gd name="connsiteY5483" fmla="*/ 1087648 h 2993922"/>
              <a:gd name="connsiteX5484" fmla="*/ 1599152 w 8938307"/>
              <a:gd name="connsiteY5484" fmla="*/ 1108829 h 2993922"/>
              <a:gd name="connsiteX5485" fmla="*/ 1662694 w 8938307"/>
              <a:gd name="connsiteY5485" fmla="*/ 1119419 h 2993922"/>
              <a:gd name="connsiteX5486" fmla="*/ 1673285 w 8938307"/>
              <a:gd name="connsiteY5486" fmla="*/ 1108829 h 2993922"/>
              <a:gd name="connsiteX5487" fmla="*/ 1683875 w 8938307"/>
              <a:gd name="connsiteY5487" fmla="*/ 1092944 h 2993922"/>
              <a:gd name="connsiteX5488" fmla="*/ 1694466 w 8938307"/>
              <a:gd name="connsiteY5488" fmla="*/ 1087648 h 2993922"/>
              <a:gd name="connsiteX5489" fmla="*/ 1705056 w 8938307"/>
              <a:gd name="connsiteY5489" fmla="*/ 1077058 h 2993922"/>
              <a:gd name="connsiteX5490" fmla="*/ 1726237 w 8938307"/>
              <a:gd name="connsiteY5490" fmla="*/ 1055877 h 2993922"/>
              <a:gd name="connsiteX5491" fmla="*/ 1705056 w 8938307"/>
              <a:gd name="connsiteY5491" fmla="*/ 1045287 h 2993922"/>
              <a:gd name="connsiteX5492" fmla="*/ 1705056 w 8938307"/>
              <a:gd name="connsiteY5492" fmla="*/ 1034696 h 2993922"/>
              <a:gd name="connsiteX5493" fmla="*/ 1715646 w 8938307"/>
              <a:gd name="connsiteY5493" fmla="*/ 1034696 h 2993922"/>
              <a:gd name="connsiteX5494" fmla="*/ 1747418 w 8938307"/>
              <a:gd name="connsiteY5494" fmla="*/ 1045287 h 2993922"/>
              <a:gd name="connsiteX5495" fmla="*/ 1726237 w 8938307"/>
              <a:gd name="connsiteY5495" fmla="*/ 1034696 h 2993922"/>
              <a:gd name="connsiteX5496" fmla="*/ 1715646 w 8938307"/>
              <a:gd name="connsiteY5496" fmla="*/ 1034696 h 2993922"/>
              <a:gd name="connsiteX5497" fmla="*/ 1715646 w 8938307"/>
              <a:gd name="connsiteY5497" fmla="*/ 1024106 h 2993922"/>
              <a:gd name="connsiteX5498" fmla="*/ 1705056 w 8938307"/>
              <a:gd name="connsiteY5498" fmla="*/ 1024106 h 2993922"/>
              <a:gd name="connsiteX5499" fmla="*/ 1678581 w 8938307"/>
              <a:gd name="connsiteY5499" fmla="*/ 1013515 h 2993922"/>
              <a:gd name="connsiteX5500" fmla="*/ 1662694 w 8938307"/>
              <a:gd name="connsiteY5500" fmla="*/ 1013515 h 2993922"/>
              <a:gd name="connsiteX5501" fmla="*/ 1652104 w 8938307"/>
              <a:gd name="connsiteY5501" fmla="*/ 1024106 h 2993922"/>
              <a:gd name="connsiteX5502" fmla="*/ 1652104 w 8938307"/>
              <a:gd name="connsiteY5502" fmla="*/ 1013515 h 2993922"/>
              <a:gd name="connsiteX5503" fmla="*/ 1641514 w 8938307"/>
              <a:gd name="connsiteY5503" fmla="*/ 1002925 h 2993922"/>
              <a:gd name="connsiteX5504" fmla="*/ 1636218 w 8938307"/>
              <a:gd name="connsiteY5504" fmla="*/ 997629 h 2993922"/>
              <a:gd name="connsiteX5505" fmla="*/ 1620333 w 8938307"/>
              <a:gd name="connsiteY5505" fmla="*/ 992335 h 2993922"/>
              <a:gd name="connsiteX5506" fmla="*/ 1583266 w 8938307"/>
              <a:gd name="connsiteY5506" fmla="*/ 976448 h 2993922"/>
              <a:gd name="connsiteX5507" fmla="*/ 1535610 w 8938307"/>
              <a:gd name="connsiteY5507" fmla="*/ 971154 h 2993922"/>
              <a:gd name="connsiteX5508" fmla="*/ 1493248 w 8938307"/>
              <a:gd name="connsiteY5508" fmla="*/ 971154 h 2993922"/>
              <a:gd name="connsiteX5509" fmla="*/ 1493248 w 8938307"/>
              <a:gd name="connsiteY5509" fmla="*/ 960563 h 2993922"/>
              <a:gd name="connsiteX5510" fmla="*/ 1472067 w 8938307"/>
              <a:gd name="connsiteY5510" fmla="*/ 960563 h 2993922"/>
              <a:gd name="connsiteX5511" fmla="*/ 1450886 w 8938307"/>
              <a:gd name="connsiteY5511" fmla="*/ 960563 h 2993922"/>
              <a:gd name="connsiteX5512" fmla="*/ 1440296 w 8938307"/>
              <a:gd name="connsiteY5512" fmla="*/ 965858 h 2993922"/>
              <a:gd name="connsiteX5513" fmla="*/ 1450886 w 8938307"/>
              <a:gd name="connsiteY5513" fmla="*/ 971154 h 2993922"/>
              <a:gd name="connsiteX5514" fmla="*/ 1461477 w 8938307"/>
              <a:gd name="connsiteY5514" fmla="*/ 971154 h 2993922"/>
              <a:gd name="connsiteX5515" fmla="*/ 1175535 w 8938307"/>
              <a:gd name="connsiteY5515" fmla="*/ 960563 h 2993922"/>
              <a:gd name="connsiteX5516" fmla="*/ 1186126 w 8938307"/>
              <a:gd name="connsiteY5516" fmla="*/ 960563 h 2993922"/>
              <a:gd name="connsiteX5517" fmla="*/ 1196717 w 8938307"/>
              <a:gd name="connsiteY5517" fmla="*/ 971154 h 2993922"/>
              <a:gd name="connsiteX5518" fmla="*/ 1186126 w 8938307"/>
              <a:gd name="connsiteY5518" fmla="*/ 971154 h 2993922"/>
              <a:gd name="connsiteX5519" fmla="*/ 1180832 w 8938307"/>
              <a:gd name="connsiteY5519" fmla="*/ 965858 h 2993922"/>
              <a:gd name="connsiteX5520" fmla="*/ 1175535 w 8938307"/>
              <a:gd name="connsiteY5520" fmla="*/ 960563 h 2993922"/>
              <a:gd name="connsiteX5521" fmla="*/ 2478156 w 8938307"/>
              <a:gd name="connsiteY5521" fmla="*/ 953944 h 2993922"/>
              <a:gd name="connsiteX5522" fmla="*/ 2467566 w 8938307"/>
              <a:gd name="connsiteY5522" fmla="*/ 960563 h 2993922"/>
              <a:gd name="connsiteX5523" fmla="*/ 2456975 w 8938307"/>
              <a:gd name="connsiteY5523" fmla="*/ 960563 h 2993922"/>
              <a:gd name="connsiteX5524" fmla="*/ 2483450 w 8938307"/>
              <a:gd name="connsiteY5524" fmla="*/ 965858 h 2993922"/>
              <a:gd name="connsiteX5525" fmla="*/ 2488746 w 8938307"/>
              <a:gd name="connsiteY5525" fmla="*/ 971154 h 2993922"/>
              <a:gd name="connsiteX5526" fmla="*/ 2552289 w 8938307"/>
              <a:gd name="connsiteY5526" fmla="*/ 981744 h 2993922"/>
              <a:gd name="connsiteX5527" fmla="*/ 2509927 w 8938307"/>
              <a:gd name="connsiteY5527" fmla="*/ 960563 h 2993922"/>
              <a:gd name="connsiteX5528" fmla="*/ 2488746 w 8938307"/>
              <a:gd name="connsiteY5528" fmla="*/ 955269 h 2993922"/>
              <a:gd name="connsiteX5529" fmla="*/ 2478156 w 8938307"/>
              <a:gd name="connsiteY5529" fmla="*/ 953944 h 2993922"/>
              <a:gd name="connsiteX5530" fmla="*/ 8832403 w 8938307"/>
              <a:gd name="connsiteY5530" fmla="*/ 949973 h 2993922"/>
              <a:gd name="connsiteX5531" fmla="*/ 8853583 w 8938307"/>
              <a:gd name="connsiteY5531" fmla="*/ 955269 h 2993922"/>
              <a:gd name="connsiteX5532" fmla="*/ 8901240 w 8938307"/>
              <a:gd name="connsiteY5532" fmla="*/ 971154 h 2993922"/>
              <a:gd name="connsiteX5533" fmla="*/ 8938307 w 8938307"/>
              <a:gd name="connsiteY5533" fmla="*/ 981744 h 2993922"/>
              <a:gd name="connsiteX5534" fmla="*/ 8917126 w 8938307"/>
              <a:gd name="connsiteY5534" fmla="*/ 981744 h 2993922"/>
              <a:gd name="connsiteX5535" fmla="*/ 8895945 w 8938307"/>
              <a:gd name="connsiteY5535" fmla="*/ 976448 h 2993922"/>
              <a:gd name="connsiteX5536" fmla="*/ 8874765 w 8938307"/>
              <a:gd name="connsiteY5536" fmla="*/ 971154 h 2993922"/>
              <a:gd name="connsiteX5537" fmla="*/ 8832403 w 8938307"/>
              <a:gd name="connsiteY5537" fmla="*/ 949973 h 2993922"/>
              <a:gd name="connsiteX5538" fmla="*/ 8271112 w 8938307"/>
              <a:gd name="connsiteY5538" fmla="*/ 949973 h 2993922"/>
              <a:gd name="connsiteX5539" fmla="*/ 8334654 w 8938307"/>
              <a:gd name="connsiteY5539" fmla="*/ 960563 h 2993922"/>
              <a:gd name="connsiteX5540" fmla="*/ 8324064 w 8938307"/>
              <a:gd name="connsiteY5540" fmla="*/ 960563 h 2993922"/>
              <a:gd name="connsiteX5541" fmla="*/ 8302883 w 8938307"/>
              <a:gd name="connsiteY5541" fmla="*/ 960563 h 2993922"/>
              <a:gd name="connsiteX5542" fmla="*/ 8281702 w 8938307"/>
              <a:gd name="connsiteY5542" fmla="*/ 960563 h 2993922"/>
              <a:gd name="connsiteX5543" fmla="*/ 8271112 w 8938307"/>
              <a:gd name="connsiteY5543" fmla="*/ 949973 h 2993922"/>
              <a:gd name="connsiteX5544" fmla="*/ 7254432 w 8938307"/>
              <a:gd name="connsiteY5544" fmla="*/ 949973 h 2993922"/>
              <a:gd name="connsiteX5545" fmla="*/ 7275612 w 8938307"/>
              <a:gd name="connsiteY5545" fmla="*/ 960563 h 2993922"/>
              <a:gd name="connsiteX5546" fmla="*/ 7286203 w 8938307"/>
              <a:gd name="connsiteY5546" fmla="*/ 960563 h 2993922"/>
              <a:gd name="connsiteX5547" fmla="*/ 2435794 w 8938307"/>
              <a:gd name="connsiteY5547" fmla="*/ 949973 h 2993922"/>
              <a:gd name="connsiteX5548" fmla="*/ 2435794 w 8938307"/>
              <a:gd name="connsiteY5548" fmla="*/ 960563 h 2993922"/>
              <a:gd name="connsiteX5549" fmla="*/ 2446385 w 8938307"/>
              <a:gd name="connsiteY5549" fmla="*/ 960563 h 2993922"/>
              <a:gd name="connsiteX5550" fmla="*/ 2435794 w 8938307"/>
              <a:gd name="connsiteY5550" fmla="*/ 949973 h 2993922"/>
              <a:gd name="connsiteX5551" fmla="*/ 603653 w 8938307"/>
              <a:gd name="connsiteY5551" fmla="*/ 939383 h 2993922"/>
              <a:gd name="connsiteX5552" fmla="*/ 630128 w 8938307"/>
              <a:gd name="connsiteY5552" fmla="*/ 944677 h 2993922"/>
              <a:gd name="connsiteX5553" fmla="*/ 646015 w 8938307"/>
              <a:gd name="connsiteY5553" fmla="*/ 960563 h 2993922"/>
              <a:gd name="connsiteX5554" fmla="*/ 656605 w 8938307"/>
              <a:gd name="connsiteY5554" fmla="*/ 981744 h 2993922"/>
              <a:gd name="connsiteX5555" fmla="*/ 667195 w 8938307"/>
              <a:gd name="connsiteY5555" fmla="*/ 992335 h 2993922"/>
              <a:gd name="connsiteX5556" fmla="*/ 656605 w 8938307"/>
              <a:gd name="connsiteY5556" fmla="*/ 992335 h 2993922"/>
              <a:gd name="connsiteX5557" fmla="*/ 614243 w 8938307"/>
              <a:gd name="connsiteY5557" fmla="*/ 971154 h 2993922"/>
              <a:gd name="connsiteX5558" fmla="*/ 603653 w 8938307"/>
              <a:gd name="connsiteY5558" fmla="*/ 939383 h 2993922"/>
              <a:gd name="connsiteX5559" fmla="*/ 8461739 w 8938307"/>
              <a:gd name="connsiteY5559" fmla="*/ 928792 h 2993922"/>
              <a:gd name="connsiteX5560" fmla="*/ 8482920 w 8938307"/>
              <a:gd name="connsiteY5560" fmla="*/ 939383 h 2993922"/>
              <a:gd name="connsiteX5561" fmla="*/ 8546462 w 8938307"/>
              <a:gd name="connsiteY5561" fmla="*/ 949973 h 2993922"/>
              <a:gd name="connsiteX5562" fmla="*/ 8599414 w 8938307"/>
              <a:gd name="connsiteY5562" fmla="*/ 971154 h 2993922"/>
              <a:gd name="connsiteX5563" fmla="*/ 8615299 w 8938307"/>
              <a:gd name="connsiteY5563" fmla="*/ 971154 h 2993922"/>
              <a:gd name="connsiteX5564" fmla="*/ 8625889 w 8938307"/>
              <a:gd name="connsiteY5564" fmla="*/ 971154 h 2993922"/>
              <a:gd name="connsiteX5565" fmla="*/ 8636480 w 8938307"/>
              <a:gd name="connsiteY5565" fmla="*/ 971154 h 2993922"/>
              <a:gd name="connsiteX5566" fmla="*/ 8641775 w 8938307"/>
              <a:gd name="connsiteY5566" fmla="*/ 981744 h 2993922"/>
              <a:gd name="connsiteX5567" fmla="*/ 8652366 w 8938307"/>
              <a:gd name="connsiteY5567" fmla="*/ 981744 h 2993922"/>
              <a:gd name="connsiteX5568" fmla="*/ 8662957 w 8938307"/>
              <a:gd name="connsiteY5568" fmla="*/ 981744 h 2993922"/>
              <a:gd name="connsiteX5569" fmla="*/ 8662957 w 8938307"/>
              <a:gd name="connsiteY5569" fmla="*/ 992335 h 2993922"/>
              <a:gd name="connsiteX5570" fmla="*/ 8726499 w 8938307"/>
              <a:gd name="connsiteY5570" fmla="*/ 1013515 h 2993922"/>
              <a:gd name="connsiteX5571" fmla="*/ 8710613 w 8938307"/>
              <a:gd name="connsiteY5571" fmla="*/ 1013515 h 2993922"/>
              <a:gd name="connsiteX5572" fmla="*/ 8678843 w 8938307"/>
              <a:gd name="connsiteY5572" fmla="*/ 1008220 h 2993922"/>
              <a:gd name="connsiteX5573" fmla="*/ 8641775 w 8938307"/>
              <a:gd name="connsiteY5573" fmla="*/ 997629 h 2993922"/>
              <a:gd name="connsiteX5574" fmla="*/ 8599414 w 8938307"/>
              <a:gd name="connsiteY5574" fmla="*/ 992335 h 2993922"/>
              <a:gd name="connsiteX5575" fmla="*/ 8557053 w 8938307"/>
              <a:gd name="connsiteY5575" fmla="*/ 981744 h 2993922"/>
              <a:gd name="connsiteX5576" fmla="*/ 8546462 w 8938307"/>
              <a:gd name="connsiteY5576" fmla="*/ 971154 h 2993922"/>
              <a:gd name="connsiteX5577" fmla="*/ 8535871 w 8938307"/>
              <a:gd name="connsiteY5577" fmla="*/ 971154 h 2993922"/>
              <a:gd name="connsiteX5578" fmla="*/ 8525281 w 8938307"/>
              <a:gd name="connsiteY5578" fmla="*/ 971154 h 2993922"/>
              <a:gd name="connsiteX5579" fmla="*/ 8477624 w 8938307"/>
              <a:gd name="connsiteY5579" fmla="*/ 955269 h 2993922"/>
              <a:gd name="connsiteX5580" fmla="*/ 8451148 w 8938307"/>
              <a:gd name="connsiteY5580" fmla="*/ 939383 h 2993922"/>
              <a:gd name="connsiteX5581" fmla="*/ 1376752 w 8938307"/>
              <a:gd name="connsiteY5581" fmla="*/ 928792 h 2993922"/>
              <a:gd name="connsiteX5582" fmla="*/ 1366162 w 8938307"/>
              <a:gd name="connsiteY5582" fmla="*/ 934087 h 2993922"/>
              <a:gd name="connsiteX5583" fmla="*/ 1376752 w 8938307"/>
              <a:gd name="connsiteY5583" fmla="*/ 939383 h 2993922"/>
              <a:gd name="connsiteX5584" fmla="*/ 1397934 w 8938307"/>
              <a:gd name="connsiteY5584" fmla="*/ 939383 h 2993922"/>
              <a:gd name="connsiteX5585" fmla="*/ 1313210 w 8938307"/>
              <a:gd name="connsiteY5585" fmla="*/ 918202 h 2993922"/>
              <a:gd name="connsiteX5586" fmla="*/ 1323802 w 8938307"/>
              <a:gd name="connsiteY5586" fmla="*/ 928792 h 2993922"/>
              <a:gd name="connsiteX5587" fmla="*/ 1355573 w 8938307"/>
              <a:gd name="connsiteY5587" fmla="*/ 928792 h 2993922"/>
              <a:gd name="connsiteX5588" fmla="*/ 1260258 w 8938307"/>
              <a:gd name="connsiteY5588" fmla="*/ 918202 h 2993922"/>
              <a:gd name="connsiteX5589" fmla="*/ 1260258 w 8938307"/>
              <a:gd name="connsiteY5589" fmla="*/ 928792 h 2993922"/>
              <a:gd name="connsiteX5590" fmla="*/ 1270849 w 8938307"/>
              <a:gd name="connsiteY5590" fmla="*/ 918202 h 2993922"/>
              <a:gd name="connsiteX5591" fmla="*/ 1260258 w 8938307"/>
              <a:gd name="connsiteY5591" fmla="*/ 918202 h 2993922"/>
              <a:gd name="connsiteX5592" fmla="*/ 1980407 w 8938307"/>
              <a:gd name="connsiteY5592" fmla="*/ 907611 h 2993922"/>
              <a:gd name="connsiteX5593" fmla="*/ 1969816 w 8938307"/>
              <a:gd name="connsiteY5593" fmla="*/ 918202 h 2993922"/>
              <a:gd name="connsiteX5594" fmla="*/ 1980407 w 8938307"/>
              <a:gd name="connsiteY5594" fmla="*/ 918202 h 2993922"/>
              <a:gd name="connsiteX5595" fmla="*/ 1980407 w 8938307"/>
              <a:gd name="connsiteY5595" fmla="*/ 907611 h 2993922"/>
              <a:gd name="connsiteX5596" fmla="*/ 381254 w 8938307"/>
              <a:gd name="connsiteY5596" fmla="*/ 907611 h 2993922"/>
              <a:gd name="connsiteX5597" fmla="*/ 413026 w 8938307"/>
              <a:gd name="connsiteY5597" fmla="*/ 918202 h 2993922"/>
              <a:gd name="connsiteX5598" fmla="*/ 529521 w 8938307"/>
              <a:gd name="connsiteY5598" fmla="*/ 981744 h 2993922"/>
              <a:gd name="connsiteX5599" fmla="*/ 571882 w 8938307"/>
              <a:gd name="connsiteY5599" fmla="*/ 1002925 h 2993922"/>
              <a:gd name="connsiteX5600" fmla="*/ 593062 w 8938307"/>
              <a:gd name="connsiteY5600" fmla="*/ 1008220 h 2993922"/>
              <a:gd name="connsiteX5601" fmla="*/ 614243 w 8938307"/>
              <a:gd name="connsiteY5601" fmla="*/ 1013515 h 2993922"/>
              <a:gd name="connsiteX5602" fmla="*/ 635425 w 8938307"/>
              <a:gd name="connsiteY5602" fmla="*/ 1034696 h 2993922"/>
              <a:gd name="connsiteX5603" fmla="*/ 656605 w 8938307"/>
              <a:gd name="connsiteY5603" fmla="*/ 1045287 h 2993922"/>
              <a:gd name="connsiteX5604" fmla="*/ 656605 w 8938307"/>
              <a:gd name="connsiteY5604" fmla="*/ 1055877 h 2993922"/>
              <a:gd name="connsiteX5605" fmla="*/ 603653 w 8938307"/>
              <a:gd name="connsiteY5605" fmla="*/ 1034696 h 2993922"/>
              <a:gd name="connsiteX5606" fmla="*/ 534816 w 8938307"/>
              <a:gd name="connsiteY5606" fmla="*/ 997629 h 2993922"/>
              <a:gd name="connsiteX5607" fmla="*/ 497749 w 8938307"/>
              <a:gd name="connsiteY5607" fmla="*/ 981744 h 2993922"/>
              <a:gd name="connsiteX5608" fmla="*/ 413026 w 8938307"/>
              <a:gd name="connsiteY5608" fmla="*/ 949973 h 2993922"/>
              <a:gd name="connsiteX5609" fmla="*/ 402435 w 8938307"/>
              <a:gd name="connsiteY5609" fmla="*/ 939383 h 2993922"/>
              <a:gd name="connsiteX5610" fmla="*/ 381254 w 8938307"/>
              <a:gd name="connsiteY5610" fmla="*/ 939383 h 2993922"/>
              <a:gd name="connsiteX5611" fmla="*/ 365368 w 8938307"/>
              <a:gd name="connsiteY5611" fmla="*/ 928792 h 2993922"/>
              <a:gd name="connsiteX5612" fmla="*/ 365368 w 8938307"/>
              <a:gd name="connsiteY5612" fmla="*/ 912906 h 2993922"/>
              <a:gd name="connsiteX5613" fmla="*/ 381254 w 8938307"/>
              <a:gd name="connsiteY5613" fmla="*/ 907611 h 2993922"/>
              <a:gd name="connsiteX5614" fmla="*/ 1993645 w 8938307"/>
              <a:gd name="connsiteY5614" fmla="*/ 899668 h 2993922"/>
              <a:gd name="connsiteX5615" fmla="*/ 1990997 w 8938307"/>
              <a:gd name="connsiteY5615" fmla="*/ 902317 h 2993922"/>
              <a:gd name="connsiteX5616" fmla="*/ 2012178 w 8938307"/>
              <a:gd name="connsiteY5616" fmla="*/ 907611 h 2993922"/>
              <a:gd name="connsiteX5617" fmla="*/ 2033359 w 8938307"/>
              <a:gd name="connsiteY5617" fmla="*/ 918202 h 2993922"/>
              <a:gd name="connsiteX5618" fmla="*/ 2012178 w 8938307"/>
              <a:gd name="connsiteY5618" fmla="*/ 928792 h 2993922"/>
              <a:gd name="connsiteX5619" fmla="*/ 2022769 w 8938307"/>
              <a:gd name="connsiteY5619" fmla="*/ 939383 h 2993922"/>
              <a:gd name="connsiteX5620" fmla="*/ 2054540 w 8938307"/>
              <a:gd name="connsiteY5620" fmla="*/ 949973 h 2993922"/>
              <a:gd name="connsiteX5621" fmla="*/ 2086311 w 8938307"/>
              <a:gd name="connsiteY5621" fmla="*/ 949973 h 2993922"/>
              <a:gd name="connsiteX5622" fmla="*/ 2107491 w 8938307"/>
              <a:gd name="connsiteY5622" fmla="*/ 949973 h 2993922"/>
              <a:gd name="connsiteX5623" fmla="*/ 2096901 w 8938307"/>
              <a:gd name="connsiteY5623" fmla="*/ 939383 h 2993922"/>
              <a:gd name="connsiteX5624" fmla="*/ 2086311 w 8938307"/>
              <a:gd name="connsiteY5624" fmla="*/ 939383 h 2993922"/>
              <a:gd name="connsiteX5625" fmla="*/ 2075721 w 8938307"/>
              <a:gd name="connsiteY5625" fmla="*/ 939383 h 2993922"/>
              <a:gd name="connsiteX5626" fmla="*/ 2075721 w 8938307"/>
              <a:gd name="connsiteY5626" fmla="*/ 918202 h 2993922"/>
              <a:gd name="connsiteX5627" fmla="*/ 2086311 w 8938307"/>
              <a:gd name="connsiteY5627" fmla="*/ 918202 h 2993922"/>
              <a:gd name="connsiteX5628" fmla="*/ 2075721 w 8938307"/>
              <a:gd name="connsiteY5628" fmla="*/ 907611 h 2993922"/>
              <a:gd name="connsiteX5629" fmla="*/ 2043949 w 8938307"/>
              <a:gd name="connsiteY5629" fmla="*/ 907611 h 2993922"/>
              <a:gd name="connsiteX5630" fmla="*/ 2012178 w 8938307"/>
              <a:gd name="connsiteY5630" fmla="*/ 902317 h 2993922"/>
              <a:gd name="connsiteX5631" fmla="*/ 2001587 w 8938307"/>
              <a:gd name="connsiteY5631" fmla="*/ 902317 h 2993922"/>
              <a:gd name="connsiteX5632" fmla="*/ 1993645 w 8938307"/>
              <a:gd name="connsiteY5632" fmla="*/ 899668 h 2993922"/>
              <a:gd name="connsiteX5633" fmla="*/ 8472329 w 8938307"/>
              <a:gd name="connsiteY5633" fmla="*/ 897021 h 2993922"/>
              <a:gd name="connsiteX5634" fmla="*/ 8482920 w 8938307"/>
              <a:gd name="connsiteY5634" fmla="*/ 897021 h 2993922"/>
              <a:gd name="connsiteX5635" fmla="*/ 8472329 w 8938307"/>
              <a:gd name="connsiteY5635" fmla="*/ 907611 h 2993922"/>
              <a:gd name="connsiteX5636" fmla="*/ 2425203 w 8938307"/>
              <a:gd name="connsiteY5636" fmla="*/ 886431 h 2993922"/>
              <a:gd name="connsiteX5637" fmla="*/ 2435794 w 8938307"/>
              <a:gd name="connsiteY5637" fmla="*/ 897021 h 2993922"/>
              <a:gd name="connsiteX5638" fmla="*/ 2435794 w 8938307"/>
              <a:gd name="connsiteY5638" fmla="*/ 886431 h 2993922"/>
              <a:gd name="connsiteX5639" fmla="*/ 2425203 w 8938307"/>
              <a:gd name="connsiteY5639" fmla="*/ 886431 h 2993922"/>
              <a:gd name="connsiteX5640" fmla="*/ 1874503 w 8938307"/>
              <a:gd name="connsiteY5640" fmla="*/ 886431 h 2993922"/>
              <a:gd name="connsiteX5641" fmla="*/ 1874503 w 8938307"/>
              <a:gd name="connsiteY5641" fmla="*/ 897021 h 2993922"/>
              <a:gd name="connsiteX5642" fmla="*/ 1885093 w 8938307"/>
              <a:gd name="connsiteY5642" fmla="*/ 886431 h 2993922"/>
              <a:gd name="connsiteX5643" fmla="*/ 1334392 w 8938307"/>
              <a:gd name="connsiteY5643" fmla="*/ 886431 h 2993922"/>
              <a:gd name="connsiteX5644" fmla="*/ 1323802 w 8938307"/>
              <a:gd name="connsiteY5644" fmla="*/ 897021 h 2993922"/>
              <a:gd name="connsiteX5645" fmla="*/ 1313210 w 8938307"/>
              <a:gd name="connsiteY5645" fmla="*/ 897021 h 2993922"/>
              <a:gd name="connsiteX5646" fmla="*/ 1334392 w 8938307"/>
              <a:gd name="connsiteY5646" fmla="*/ 907611 h 2993922"/>
              <a:gd name="connsiteX5647" fmla="*/ 1355573 w 8938307"/>
              <a:gd name="connsiteY5647" fmla="*/ 912906 h 2993922"/>
              <a:gd name="connsiteX5648" fmla="*/ 1360867 w 8938307"/>
              <a:gd name="connsiteY5648" fmla="*/ 912906 h 2993922"/>
              <a:gd name="connsiteX5649" fmla="*/ 1360867 w 8938307"/>
              <a:gd name="connsiteY5649" fmla="*/ 902317 h 2993922"/>
              <a:gd name="connsiteX5650" fmla="*/ 1344982 w 8938307"/>
              <a:gd name="connsiteY5650" fmla="*/ 897021 h 2993922"/>
              <a:gd name="connsiteX5651" fmla="*/ 1334392 w 8938307"/>
              <a:gd name="connsiteY5651" fmla="*/ 886431 h 2993922"/>
              <a:gd name="connsiteX5652" fmla="*/ 1281440 w 8938307"/>
              <a:gd name="connsiteY5652" fmla="*/ 886431 h 2993922"/>
              <a:gd name="connsiteX5653" fmla="*/ 1292030 w 8938307"/>
              <a:gd name="connsiteY5653" fmla="*/ 897021 h 2993922"/>
              <a:gd name="connsiteX5654" fmla="*/ 1302621 w 8938307"/>
              <a:gd name="connsiteY5654" fmla="*/ 886431 h 2993922"/>
              <a:gd name="connsiteX5655" fmla="*/ 1292030 w 8938307"/>
              <a:gd name="connsiteY5655" fmla="*/ 886431 h 2993922"/>
              <a:gd name="connsiteX5656" fmla="*/ 1281440 w 8938307"/>
              <a:gd name="connsiteY5656" fmla="*/ 886431 h 2993922"/>
              <a:gd name="connsiteX5657" fmla="*/ 8387606 w 8938307"/>
              <a:gd name="connsiteY5657" fmla="*/ 875840 h 2993922"/>
              <a:gd name="connsiteX5658" fmla="*/ 8429968 w 8938307"/>
              <a:gd name="connsiteY5658" fmla="*/ 886431 h 2993922"/>
              <a:gd name="connsiteX5659" fmla="*/ 8408787 w 8938307"/>
              <a:gd name="connsiteY5659" fmla="*/ 886431 h 2993922"/>
              <a:gd name="connsiteX5660" fmla="*/ 8387606 w 8938307"/>
              <a:gd name="connsiteY5660" fmla="*/ 875840 h 2993922"/>
              <a:gd name="connsiteX5661" fmla="*/ 6973785 w 8938307"/>
              <a:gd name="connsiteY5661" fmla="*/ 875840 h 2993922"/>
              <a:gd name="connsiteX5662" fmla="*/ 6968491 w 8938307"/>
              <a:gd name="connsiteY5662" fmla="*/ 886431 h 2993922"/>
              <a:gd name="connsiteX5663" fmla="*/ 6979081 w 8938307"/>
              <a:gd name="connsiteY5663" fmla="*/ 886431 h 2993922"/>
              <a:gd name="connsiteX5664" fmla="*/ 6973785 w 8938307"/>
              <a:gd name="connsiteY5664" fmla="*/ 875840 h 2993922"/>
              <a:gd name="connsiteX5665" fmla="*/ 2404023 w 8938307"/>
              <a:gd name="connsiteY5665" fmla="*/ 875840 h 2993922"/>
              <a:gd name="connsiteX5666" fmla="*/ 2404023 w 8938307"/>
              <a:gd name="connsiteY5666" fmla="*/ 886431 h 2993922"/>
              <a:gd name="connsiteX5667" fmla="*/ 2414614 w 8938307"/>
              <a:gd name="connsiteY5667" fmla="*/ 886431 h 2993922"/>
              <a:gd name="connsiteX5668" fmla="*/ 2404023 w 8938307"/>
              <a:gd name="connsiteY5668" fmla="*/ 875840 h 2993922"/>
              <a:gd name="connsiteX5669" fmla="*/ 2202805 w 8938307"/>
              <a:gd name="connsiteY5669" fmla="*/ 875840 h 2993922"/>
              <a:gd name="connsiteX5670" fmla="*/ 2223986 w 8938307"/>
              <a:gd name="connsiteY5670" fmla="*/ 897021 h 2993922"/>
              <a:gd name="connsiteX5671" fmla="*/ 2234577 w 8938307"/>
              <a:gd name="connsiteY5671" fmla="*/ 897021 h 2993922"/>
              <a:gd name="connsiteX5672" fmla="*/ 2255757 w 8938307"/>
              <a:gd name="connsiteY5672" fmla="*/ 897021 h 2993922"/>
              <a:gd name="connsiteX5673" fmla="*/ 2282234 w 8938307"/>
              <a:gd name="connsiteY5673" fmla="*/ 907611 h 2993922"/>
              <a:gd name="connsiteX5674" fmla="*/ 2287529 w 8938307"/>
              <a:gd name="connsiteY5674" fmla="*/ 907611 h 2993922"/>
              <a:gd name="connsiteX5675" fmla="*/ 2287529 w 8938307"/>
              <a:gd name="connsiteY5675" fmla="*/ 897021 h 2993922"/>
              <a:gd name="connsiteX5676" fmla="*/ 2298119 w 8938307"/>
              <a:gd name="connsiteY5676" fmla="*/ 907611 h 2993922"/>
              <a:gd name="connsiteX5677" fmla="*/ 2308710 w 8938307"/>
              <a:gd name="connsiteY5677" fmla="*/ 918202 h 2993922"/>
              <a:gd name="connsiteX5678" fmla="*/ 2340481 w 8938307"/>
              <a:gd name="connsiteY5678" fmla="*/ 928792 h 2993922"/>
              <a:gd name="connsiteX5679" fmla="*/ 2382842 w 8938307"/>
              <a:gd name="connsiteY5679" fmla="*/ 939383 h 2993922"/>
              <a:gd name="connsiteX5680" fmla="*/ 2393433 w 8938307"/>
              <a:gd name="connsiteY5680" fmla="*/ 939383 h 2993922"/>
              <a:gd name="connsiteX5681" fmla="*/ 2382842 w 8938307"/>
              <a:gd name="connsiteY5681" fmla="*/ 923496 h 2993922"/>
              <a:gd name="connsiteX5682" fmla="*/ 2361662 w 8938307"/>
              <a:gd name="connsiteY5682" fmla="*/ 918202 h 2993922"/>
              <a:gd name="connsiteX5683" fmla="*/ 2340481 w 8938307"/>
              <a:gd name="connsiteY5683" fmla="*/ 907611 h 2993922"/>
              <a:gd name="connsiteX5684" fmla="*/ 2324594 w 8938307"/>
              <a:gd name="connsiteY5684" fmla="*/ 907611 h 2993922"/>
              <a:gd name="connsiteX5685" fmla="*/ 2314005 w 8938307"/>
              <a:gd name="connsiteY5685" fmla="*/ 902317 h 2993922"/>
              <a:gd name="connsiteX5686" fmla="*/ 2308710 w 8938307"/>
              <a:gd name="connsiteY5686" fmla="*/ 897021 h 2993922"/>
              <a:gd name="connsiteX5687" fmla="*/ 2276938 w 8938307"/>
              <a:gd name="connsiteY5687" fmla="*/ 886431 h 2993922"/>
              <a:gd name="connsiteX5688" fmla="*/ 2223986 w 8938307"/>
              <a:gd name="connsiteY5688" fmla="*/ 875840 h 2993922"/>
              <a:gd name="connsiteX5689" fmla="*/ 2340481 w 8938307"/>
              <a:gd name="connsiteY5689" fmla="*/ 865250 h 2993922"/>
              <a:gd name="connsiteX5690" fmla="*/ 2361662 w 8938307"/>
              <a:gd name="connsiteY5690" fmla="*/ 875840 h 2993922"/>
              <a:gd name="connsiteX5691" fmla="*/ 2361662 w 8938307"/>
              <a:gd name="connsiteY5691" fmla="*/ 865250 h 2993922"/>
              <a:gd name="connsiteX5692" fmla="*/ 2186919 w 8938307"/>
              <a:gd name="connsiteY5692" fmla="*/ 865250 h 2993922"/>
              <a:gd name="connsiteX5693" fmla="*/ 2181625 w 8938307"/>
              <a:gd name="connsiteY5693" fmla="*/ 875840 h 2993922"/>
              <a:gd name="connsiteX5694" fmla="*/ 2192215 w 8938307"/>
              <a:gd name="connsiteY5694" fmla="*/ 870544 h 2993922"/>
              <a:gd name="connsiteX5695" fmla="*/ 2186919 w 8938307"/>
              <a:gd name="connsiteY5695" fmla="*/ 865250 h 2993922"/>
              <a:gd name="connsiteX5696" fmla="*/ 1525019 w 8938307"/>
              <a:gd name="connsiteY5696" fmla="*/ 865250 h 2993922"/>
              <a:gd name="connsiteX5697" fmla="*/ 1535610 w 8938307"/>
              <a:gd name="connsiteY5697" fmla="*/ 875840 h 2993922"/>
              <a:gd name="connsiteX5698" fmla="*/ 1535610 w 8938307"/>
              <a:gd name="connsiteY5698" fmla="*/ 886431 h 2993922"/>
              <a:gd name="connsiteX5699" fmla="*/ 1525019 w 8938307"/>
              <a:gd name="connsiteY5699" fmla="*/ 886431 h 2993922"/>
              <a:gd name="connsiteX5700" fmla="*/ 1525019 w 8938307"/>
              <a:gd name="connsiteY5700" fmla="*/ 875840 h 2993922"/>
              <a:gd name="connsiteX5701" fmla="*/ 1525019 w 8938307"/>
              <a:gd name="connsiteY5701" fmla="*/ 865250 h 2993922"/>
              <a:gd name="connsiteX5702" fmla="*/ 1228487 w 8938307"/>
              <a:gd name="connsiteY5702" fmla="*/ 865250 h 2993922"/>
              <a:gd name="connsiteX5703" fmla="*/ 1249669 w 8938307"/>
              <a:gd name="connsiteY5703" fmla="*/ 875840 h 2993922"/>
              <a:gd name="connsiteX5704" fmla="*/ 1239078 w 8938307"/>
              <a:gd name="connsiteY5704" fmla="*/ 865250 h 2993922"/>
              <a:gd name="connsiteX5705" fmla="*/ 1207306 w 8938307"/>
              <a:gd name="connsiteY5705" fmla="*/ 865250 h 2993922"/>
              <a:gd name="connsiteX5706" fmla="*/ 1207306 w 8938307"/>
              <a:gd name="connsiteY5706" fmla="*/ 875840 h 2993922"/>
              <a:gd name="connsiteX5707" fmla="*/ 1217897 w 8938307"/>
              <a:gd name="connsiteY5707" fmla="*/ 865250 h 2993922"/>
              <a:gd name="connsiteX5708" fmla="*/ 1143765 w 8938307"/>
              <a:gd name="connsiteY5708" fmla="*/ 854659 h 2993922"/>
              <a:gd name="connsiteX5709" fmla="*/ 1175535 w 8938307"/>
              <a:gd name="connsiteY5709" fmla="*/ 875840 h 2993922"/>
              <a:gd name="connsiteX5710" fmla="*/ 1186126 w 8938307"/>
              <a:gd name="connsiteY5710" fmla="*/ 875840 h 2993922"/>
              <a:gd name="connsiteX5711" fmla="*/ 1164945 w 8938307"/>
              <a:gd name="connsiteY5711" fmla="*/ 865250 h 2993922"/>
              <a:gd name="connsiteX5712" fmla="*/ 1556790 w 8938307"/>
              <a:gd name="connsiteY5712" fmla="*/ 844069 h 2993922"/>
              <a:gd name="connsiteX5713" fmla="*/ 1556790 w 8938307"/>
              <a:gd name="connsiteY5713" fmla="*/ 854659 h 2993922"/>
              <a:gd name="connsiteX5714" fmla="*/ 1567381 w 8938307"/>
              <a:gd name="connsiteY5714" fmla="*/ 854659 h 2993922"/>
              <a:gd name="connsiteX5715" fmla="*/ 1556790 w 8938307"/>
              <a:gd name="connsiteY5715" fmla="*/ 844069 h 2993922"/>
              <a:gd name="connsiteX5716" fmla="*/ 952474 w 8938307"/>
              <a:gd name="connsiteY5716" fmla="*/ 837450 h 2993922"/>
              <a:gd name="connsiteX5717" fmla="*/ 910775 w 8938307"/>
              <a:gd name="connsiteY5717" fmla="*/ 844069 h 2993922"/>
              <a:gd name="connsiteX5718" fmla="*/ 900185 w 8938307"/>
              <a:gd name="connsiteY5718" fmla="*/ 854659 h 2993922"/>
              <a:gd name="connsiteX5719" fmla="*/ 921366 w 8938307"/>
              <a:gd name="connsiteY5719" fmla="*/ 865250 h 2993922"/>
              <a:gd name="connsiteX5720" fmla="*/ 953137 w 8938307"/>
              <a:gd name="connsiteY5720" fmla="*/ 875840 h 2993922"/>
              <a:gd name="connsiteX5721" fmla="*/ 974318 w 8938307"/>
              <a:gd name="connsiteY5721" fmla="*/ 886431 h 2993922"/>
              <a:gd name="connsiteX5722" fmla="*/ 1016678 w 8938307"/>
              <a:gd name="connsiteY5722" fmla="*/ 897021 h 2993922"/>
              <a:gd name="connsiteX5723" fmla="*/ 1037859 w 8938307"/>
              <a:gd name="connsiteY5723" fmla="*/ 918202 h 2993922"/>
              <a:gd name="connsiteX5724" fmla="*/ 1048450 w 8938307"/>
              <a:gd name="connsiteY5724" fmla="*/ 918202 h 2993922"/>
              <a:gd name="connsiteX5725" fmla="*/ 1101402 w 8938307"/>
              <a:gd name="connsiteY5725" fmla="*/ 939383 h 2993922"/>
              <a:gd name="connsiteX5726" fmla="*/ 1090813 w 8938307"/>
              <a:gd name="connsiteY5726" fmla="*/ 939383 h 2993922"/>
              <a:gd name="connsiteX5727" fmla="*/ 1090813 w 8938307"/>
              <a:gd name="connsiteY5727" fmla="*/ 949973 h 2993922"/>
              <a:gd name="connsiteX5728" fmla="*/ 1122583 w 8938307"/>
              <a:gd name="connsiteY5728" fmla="*/ 960563 h 2993922"/>
              <a:gd name="connsiteX5729" fmla="*/ 1164945 w 8938307"/>
              <a:gd name="connsiteY5729" fmla="*/ 971154 h 2993922"/>
              <a:gd name="connsiteX5730" fmla="*/ 1186126 w 8938307"/>
              <a:gd name="connsiteY5730" fmla="*/ 971154 h 2993922"/>
              <a:gd name="connsiteX5731" fmla="*/ 1196717 w 8938307"/>
              <a:gd name="connsiteY5731" fmla="*/ 981744 h 2993922"/>
              <a:gd name="connsiteX5732" fmla="*/ 1217897 w 8938307"/>
              <a:gd name="connsiteY5732" fmla="*/ 981744 h 2993922"/>
              <a:gd name="connsiteX5733" fmla="*/ 1239078 w 8938307"/>
              <a:gd name="connsiteY5733" fmla="*/ 992335 h 2993922"/>
              <a:gd name="connsiteX5734" fmla="*/ 1260258 w 8938307"/>
              <a:gd name="connsiteY5734" fmla="*/ 1002925 h 2993922"/>
              <a:gd name="connsiteX5735" fmla="*/ 1270849 w 8938307"/>
              <a:gd name="connsiteY5735" fmla="*/ 1002925 h 2993922"/>
              <a:gd name="connsiteX5736" fmla="*/ 1281440 w 8938307"/>
              <a:gd name="connsiteY5736" fmla="*/ 1002925 h 2993922"/>
              <a:gd name="connsiteX5737" fmla="*/ 1260258 w 8938307"/>
              <a:gd name="connsiteY5737" fmla="*/ 1013515 h 2993922"/>
              <a:gd name="connsiteX5738" fmla="*/ 1249669 w 8938307"/>
              <a:gd name="connsiteY5738" fmla="*/ 1013515 h 2993922"/>
              <a:gd name="connsiteX5739" fmla="*/ 1239078 w 8938307"/>
              <a:gd name="connsiteY5739" fmla="*/ 1002925 h 2993922"/>
              <a:gd name="connsiteX5740" fmla="*/ 1217897 w 8938307"/>
              <a:gd name="connsiteY5740" fmla="*/ 992335 h 2993922"/>
              <a:gd name="connsiteX5741" fmla="*/ 1217897 w 8938307"/>
              <a:gd name="connsiteY5741" fmla="*/ 1002925 h 2993922"/>
              <a:gd name="connsiteX5742" fmla="*/ 1207306 w 8938307"/>
              <a:gd name="connsiteY5742" fmla="*/ 1002925 h 2993922"/>
              <a:gd name="connsiteX5743" fmla="*/ 1207306 w 8938307"/>
              <a:gd name="connsiteY5743" fmla="*/ 1013515 h 2993922"/>
              <a:gd name="connsiteX5744" fmla="*/ 1223192 w 8938307"/>
              <a:gd name="connsiteY5744" fmla="*/ 1008220 h 2993922"/>
              <a:gd name="connsiteX5745" fmla="*/ 1233784 w 8938307"/>
              <a:gd name="connsiteY5745" fmla="*/ 1013515 h 2993922"/>
              <a:gd name="connsiteX5746" fmla="*/ 1260258 w 8938307"/>
              <a:gd name="connsiteY5746" fmla="*/ 1024106 h 2993922"/>
              <a:gd name="connsiteX5747" fmla="*/ 1281440 w 8938307"/>
              <a:gd name="connsiteY5747" fmla="*/ 1029400 h 2993922"/>
              <a:gd name="connsiteX5748" fmla="*/ 1292030 w 8938307"/>
              <a:gd name="connsiteY5748" fmla="*/ 1024106 h 2993922"/>
              <a:gd name="connsiteX5749" fmla="*/ 1313210 w 8938307"/>
              <a:gd name="connsiteY5749" fmla="*/ 1034696 h 2993922"/>
              <a:gd name="connsiteX5750" fmla="*/ 1355573 w 8938307"/>
              <a:gd name="connsiteY5750" fmla="*/ 1034696 h 2993922"/>
              <a:gd name="connsiteX5751" fmla="*/ 1366162 w 8938307"/>
              <a:gd name="connsiteY5751" fmla="*/ 1024106 h 2993922"/>
              <a:gd name="connsiteX5752" fmla="*/ 1334392 w 8938307"/>
              <a:gd name="connsiteY5752" fmla="*/ 1013515 h 2993922"/>
              <a:gd name="connsiteX5753" fmla="*/ 1313210 w 8938307"/>
              <a:gd name="connsiteY5753" fmla="*/ 1002925 h 2993922"/>
              <a:gd name="connsiteX5754" fmla="*/ 1323802 w 8938307"/>
              <a:gd name="connsiteY5754" fmla="*/ 1002925 h 2993922"/>
              <a:gd name="connsiteX5755" fmla="*/ 1355573 w 8938307"/>
              <a:gd name="connsiteY5755" fmla="*/ 1013515 h 2993922"/>
              <a:gd name="connsiteX5756" fmla="*/ 1376752 w 8938307"/>
              <a:gd name="connsiteY5756" fmla="*/ 1013515 h 2993922"/>
              <a:gd name="connsiteX5757" fmla="*/ 1366162 w 8938307"/>
              <a:gd name="connsiteY5757" fmla="*/ 1002925 h 2993922"/>
              <a:gd name="connsiteX5758" fmla="*/ 1355573 w 8938307"/>
              <a:gd name="connsiteY5758" fmla="*/ 1002925 h 2993922"/>
              <a:gd name="connsiteX5759" fmla="*/ 1334392 w 8938307"/>
              <a:gd name="connsiteY5759" fmla="*/ 987040 h 2993922"/>
              <a:gd name="connsiteX5760" fmla="*/ 1344982 w 8938307"/>
              <a:gd name="connsiteY5760" fmla="*/ 971154 h 2993922"/>
              <a:gd name="connsiteX5761" fmla="*/ 1344982 w 8938307"/>
              <a:gd name="connsiteY5761" fmla="*/ 960563 h 2993922"/>
              <a:gd name="connsiteX5762" fmla="*/ 1323802 w 8938307"/>
              <a:gd name="connsiteY5762" fmla="*/ 949973 h 2993922"/>
              <a:gd name="connsiteX5763" fmla="*/ 1286734 w 8938307"/>
              <a:gd name="connsiteY5763" fmla="*/ 939383 h 2993922"/>
              <a:gd name="connsiteX5764" fmla="*/ 1249669 w 8938307"/>
              <a:gd name="connsiteY5764" fmla="*/ 939383 h 2993922"/>
              <a:gd name="connsiteX5765" fmla="*/ 1228487 w 8938307"/>
              <a:gd name="connsiteY5765" fmla="*/ 928792 h 2993922"/>
              <a:gd name="connsiteX5766" fmla="*/ 1217897 w 8938307"/>
              <a:gd name="connsiteY5766" fmla="*/ 918202 h 2993922"/>
              <a:gd name="connsiteX5767" fmla="*/ 1217897 w 8938307"/>
              <a:gd name="connsiteY5767" fmla="*/ 928792 h 2993922"/>
              <a:gd name="connsiteX5768" fmla="*/ 1196717 w 8938307"/>
              <a:gd name="connsiteY5768" fmla="*/ 928792 h 2993922"/>
              <a:gd name="connsiteX5769" fmla="*/ 1196717 w 8938307"/>
              <a:gd name="connsiteY5769" fmla="*/ 918202 h 2993922"/>
              <a:gd name="connsiteX5770" fmla="*/ 1196717 w 8938307"/>
              <a:gd name="connsiteY5770" fmla="*/ 907611 h 2993922"/>
              <a:gd name="connsiteX5771" fmla="*/ 1175535 w 8938307"/>
              <a:gd name="connsiteY5771" fmla="*/ 907611 h 2993922"/>
              <a:gd name="connsiteX5772" fmla="*/ 1154354 w 8938307"/>
              <a:gd name="connsiteY5772" fmla="*/ 907611 h 2993922"/>
              <a:gd name="connsiteX5773" fmla="*/ 1154354 w 8938307"/>
              <a:gd name="connsiteY5773" fmla="*/ 918202 h 2993922"/>
              <a:gd name="connsiteX5774" fmla="*/ 1143765 w 8938307"/>
              <a:gd name="connsiteY5774" fmla="*/ 907611 h 2993922"/>
              <a:gd name="connsiteX5775" fmla="*/ 1143765 w 8938307"/>
              <a:gd name="connsiteY5775" fmla="*/ 897021 h 2993922"/>
              <a:gd name="connsiteX5776" fmla="*/ 1122583 w 8938307"/>
              <a:gd name="connsiteY5776" fmla="*/ 886431 h 2993922"/>
              <a:gd name="connsiteX5777" fmla="*/ 1111993 w 8938307"/>
              <a:gd name="connsiteY5777" fmla="*/ 875840 h 2993922"/>
              <a:gd name="connsiteX5778" fmla="*/ 1074928 w 8938307"/>
              <a:gd name="connsiteY5778" fmla="*/ 875840 h 2993922"/>
              <a:gd name="connsiteX5779" fmla="*/ 1090813 w 8938307"/>
              <a:gd name="connsiteY5779" fmla="*/ 886431 h 2993922"/>
              <a:gd name="connsiteX5780" fmla="*/ 1101402 w 8938307"/>
              <a:gd name="connsiteY5780" fmla="*/ 886431 h 2993922"/>
              <a:gd name="connsiteX5781" fmla="*/ 1048450 w 8938307"/>
              <a:gd name="connsiteY5781" fmla="*/ 897021 h 2993922"/>
              <a:gd name="connsiteX5782" fmla="*/ 1006089 w 8938307"/>
              <a:gd name="connsiteY5782" fmla="*/ 865250 h 2993922"/>
              <a:gd name="connsiteX5783" fmla="*/ 952474 w 8938307"/>
              <a:gd name="connsiteY5783" fmla="*/ 837450 h 2993922"/>
              <a:gd name="connsiteX5784" fmla="*/ 1736827 w 8938307"/>
              <a:gd name="connsiteY5784" fmla="*/ 833478 h 2993922"/>
              <a:gd name="connsiteX5785" fmla="*/ 1747418 w 8938307"/>
              <a:gd name="connsiteY5785" fmla="*/ 833478 h 2993922"/>
              <a:gd name="connsiteX5786" fmla="*/ 1745300 w 8938307"/>
              <a:gd name="connsiteY5786" fmla="*/ 834538 h 2993922"/>
              <a:gd name="connsiteX5787" fmla="*/ 1323802 w 8938307"/>
              <a:gd name="connsiteY5787" fmla="*/ 830169 h 2993922"/>
              <a:gd name="connsiteX5788" fmla="*/ 1355573 w 8938307"/>
              <a:gd name="connsiteY5788" fmla="*/ 844069 h 2993922"/>
              <a:gd name="connsiteX5789" fmla="*/ 1355573 w 8938307"/>
              <a:gd name="connsiteY5789" fmla="*/ 854659 h 2993922"/>
              <a:gd name="connsiteX5790" fmla="*/ 1344982 w 8938307"/>
              <a:gd name="connsiteY5790" fmla="*/ 854659 h 2993922"/>
              <a:gd name="connsiteX5791" fmla="*/ 1339688 w 8938307"/>
              <a:gd name="connsiteY5791" fmla="*/ 849365 h 2993922"/>
              <a:gd name="connsiteX5792" fmla="*/ 1323802 w 8938307"/>
              <a:gd name="connsiteY5792" fmla="*/ 844069 h 2993922"/>
              <a:gd name="connsiteX5793" fmla="*/ 1313210 w 8938307"/>
              <a:gd name="connsiteY5793" fmla="*/ 833478 h 2993922"/>
              <a:gd name="connsiteX5794" fmla="*/ 1323802 w 8938307"/>
              <a:gd name="connsiteY5794" fmla="*/ 830169 h 2993922"/>
              <a:gd name="connsiteX5795" fmla="*/ 2221339 w 8938307"/>
              <a:gd name="connsiteY5795" fmla="*/ 828183 h 2993922"/>
              <a:gd name="connsiteX5796" fmla="*/ 2213396 w 8938307"/>
              <a:gd name="connsiteY5796" fmla="*/ 833478 h 2993922"/>
              <a:gd name="connsiteX5797" fmla="*/ 2223986 w 8938307"/>
              <a:gd name="connsiteY5797" fmla="*/ 833478 h 2993922"/>
              <a:gd name="connsiteX5798" fmla="*/ 2221339 w 8938307"/>
              <a:gd name="connsiteY5798" fmla="*/ 828183 h 2993922"/>
              <a:gd name="connsiteX5799" fmla="*/ 2065130 w 8938307"/>
              <a:gd name="connsiteY5799" fmla="*/ 822888 h 2993922"/>
              <a:gd name="connsiteX5800" fmla="*/ 2054540 w 8938307"/>
              <a:gd name="connsiteY5800" fmla="*/ 833478 h 2993922"/>
              <a:gd name="connsiteX5801" fmla="*/ 2096901 w 8938307"/>
              <a:gd name="connsiteY5801" fmla="*/ 859954 h 2993922"/>
              <a:gd name="connsiteX5802" fmla="*/ 2139263 w 8938307"/>
              <a:gd name="connsiteY5802" fmla="*/ 854659 h 2993922"/>
              <a:gd name="connsiteX5803" fmla="*/ 2086311 w 8938307"/>
              <a:gd name="connsiteY5803" fmla="*/ 833478 h 2993922"/>
              <a:gd name="connsiteX5804" fmla="*/ 2065130 w 8938307"/>
              <a:gd name="connsiteY5804" fmla="*/ 822888 h 2993922"/>
              <a:gd name="connsiteX5805" fmla="*/ 1111993 w 8938307"/>
              <a:gd name="connsiteY5805" fmla="*/ 822888 h 2993922"/>
              <a:gd name="connsiteX5806" fmla="*/ 1122583 w 8938307"/>
              <a:gd name="connsiteY5806" fmla="*/ 833478 h 2993922"/>
              <a:gd name="connsiteX5807" fmla="*/ 1133174 w 8938307"/>
              <a:gd name="connsiteY5807" fmla="*/ 822888 h 2993922"/>
              <a:gd name="connsiteX5808" fmla="*/ 873709 w 8938307"/>
              <a:gd name="connsiteY5808" fmla="*/ 817592 h 2993922"/>
              <a:gd name="connsiteX5809" fmla="*/ 868414 w 8938307"/>
              <a:gd name="connsiteY5809" fmla="*/ 822888 h 2993922"/>
              <a:gd name="connsiteX5810" fmla="*/ 879003 w 8938307"/>
              <a:gd name="connsiteY5810" fmla="*/ 822888 h 2993922"/>
              <a:gd name="connsiteX5811" fmla="*/ 900185 w 8938307"/>
              <a:gd name="connsiteY5811" fmla="*/ 828183 h 2993922"/>
              <a:gd name="connsiteX5812" fmla="*/ 916070 w 8938307"/>
              <a:gd name="connsiteY5812" fmla="*/ 833478 h 2993922"/>
              <a:gd name="connsiteX5813" fmla="*/ 931956 w 8938307"/>
              <a:gd name="connsiteY5813" fmla="*/ 822888 h 2993922"/>
              <a:gd name="connsiteX5814" fmla="*/ 921366 w 8938307"/>
              <a:gd name="connsiteY5814" fmla="*/ 822888 h 2993922"/>
              <a:gd name="connsiteX5815" fmla="*/ 889594 w 8938307"/>
              <a:gd name="connsiteY5815" fmla="*/ 822888 h 2993922"/>
              <a:gd name="connsiteX5816" fmla="*/ 873709 w 8938307"/>
              <a:gd name="connsiteY5816" fmla="*/ 817592 h 2993922"/>
              <a:gd name="connsiteX5817" fmla="*/ 1376752 w 8938307"/>
              <a:gd name="connsiteY5817" fmla="*/ 812298 h 2993922"/>
              <a:gd name="connsiteX5818" fmla="*/ 1424410 w 8938307"/>
              <a:gd name="connsiteY5818" fmla="*/ 838773 h 2993922"/>
              <a:gd name="connsiteX5819" fmla="*/ 1482658 w 8938307"/>
              <a:gd name="connsiteY5819" fmla="*/ 854659 h 2993922"/>
              <a:gd name="connsiteX5820" fmla="*/ 1493248 w 8938307"/>
              <a:gd name="connsiteY5820" fmla="*/ 844069 h 2993922"/>
              <a:gd name="connsiteX5821" fmla="*/ 1472067 w 8938307"/>
              <a:gd name="connsiteY5821" fmla="*/ 838773 h 2993922"/>
              <a:gd name="connsiteX5822" fmla="*/ 1445590 w 8938307"/>
              <a:gd name="connsiteY5822" fmla="*/ 828183 h 2993922"/>
              <a:gd name="connsiteX5823" fmla="*/ 1424410 w 8938307"/>
              <a:gd name="connsiteY5823" fmla="*/ 822888 h 2993922"/>
              <a:gd name="connsiteX5824" fmla="*/ 1408525 w 8938307"/>
              <a:gd name="connsiteY5824" fmla="*/ 812298 h 2993922"/>
              <a:gd name="connsiteX5825" fmla="*/ 836642 w 8938307"/>
              <a:gd name="connsiteY5825" fmla="*/ 812298 h 2993922"/>
              <a:gd name="connsiteX5826" fmla="*/ 836642 w 8938307"/>
              <a:gd name="connsiteY5826" fmla="*/ 822888 h 2993922"/>
              <a:gd name="connsiteX5827" fmla="*/ 879003 w 8938307"/>
              <a:gd name="connsiteY5827" fmla="*/ 844069 h 2993922"/>
              <a:gd name="connsiteX5828" fmla="*/ 879003 w 8938307"/>
              <a:gd name="connsiteY5828" fmla="*/ 833478 h 2993922"/>
              <a:gd name="connsiteX5829" fmla="*/ 857823 w 8938307"/>
              <a:gd name="connsiteY5829" fmla="*/ 822888 h 2993922"/>
              <a:gd name="connsiteX5830" fmla="*/ 836642 w 8938307"/>
              <a:gd name="connsiteY5830" fmla="*/ 812298 h 2993922"/>
              <a:gd name="connsiteX5831" fmla="*/ 8175798 w 8938307"/>
              <a:gd name="connsiteY5831" fmla="*/ 801707 h 2993922"/>
              <a:gd name="connsiteX5832" fmla="*/ 8175798 w 8938307"/>
              <a:gd name="connsiteY5832" fmla="*/ 812298 h 2993922"/>
              <a:gd name="connsiteX5833" fmla="*/ 8196979 w 8938307"/>
              <a:gd name="connsiteY5833" fmla="*/ 812298 h 2993922"/>
              <a:gd name="connsiteX5834" fmla="*/ 8175798 w 8938307"/>
              <a:gd name="connsiteY5834" fmla="*/ 801707 h 2993922"/>
              <a:gd name="connsiteX5835" fmla="*/ 8112254 w 8938307"/>
              <a:gd name="connsiteY5835" fmla="*/ 801707 h 2993922"/>
              <a:gd name="connsiteX5836" fmla="*/ 8080483 w 8938307"/>
              <a:gd name="connsiteY5836" fmla="*/ 812298 h 2993922"/>
              <a:gd name="connsiteX5837" fmla="*/ 8112254 w 8938307"/>
              <a:gd name="connsiteY5837" fmla="*/ 812298 h 2993922"/>
              <a:gd name="connsiteX5838" fmla="*/ 8112254 w 8938307"/>
              <a:gd name="connsiteY5838" fmla="*/ 801707 h 2993922"/>
              <a:gd name="connsiteX5839" fmla="*/ 794281 w 8938307"/>
              <a:gd name="connsiteY5839" fmla="*/ 801707 h 2993922"/>
              <a:gd name="connsiteX5840" fmla="*/ 794281 w 8938307"/>
              <a:gd name="connsiteY5840" fmla="*/ 812298 h 2993922"/>
              <a:gd name="connsiteX5841" fmla="*/ 804871 w 8938307"/>
              <a:gd name="connsiteY5841" fmla="*/ 812298 h 2993922"/>
              <a:gd name="connsiteX5842" fmla="*/ 1419114 w 8938307"/>
              <a:gd name="connsiteY5842" fmla="*/ 791117 h 2993922"/>
              <a:gd name="connsiteX5843" fmla="*/ 1461477 w 8938307"/>
              <a:gd name="connsiteY5843" fmla="*/ 801707 h 2993922"/>
              <a:gd name="connsiteX5844" fmla="*/ 1450886 w 8938307"/>
              <a:gd name="connsiteY5844" fmla="*/ 791117 h 2993922"/>
              <a:gd name="connsiteX5845" fmla="*/ 1429704 w 8938307"/>
              <a:gd name="connsiteY5845" fmla="*/ 791117 h 2993922"/>
              <a:gd name="connsiteX5846" fmla="*/ 836642 w 8938307"/>
              <a:gd name="connsiteY5846" fmla="*/ 791117 h 2993922"/>
              <a:gd name="connsiteX5847" fmla="*/ 826051 w 8938307"/>
              <a:gd name="connsiteY5847" fmla="*/ 801707 h 2993922"/>
              <a:gd name="connsiteX5848" fmla="*/ 836642 w 8938307"/>
              <a:gd name="connsiteY5848" fmla="*/ 801707 h 2993922"/>
              <a:gd name="connsiteX5849" fmla="*/ 857823 w 8938307"/>
              <a:gd name="connsiteY5849" fmla="*/ 801707 h 2993922"/>
              <a:gd name="connsiteX5850" fmla="*/ 762510 w 8938307"/>
              <a:gd name="connsiteY5850" fmla="*/ 791117 h 2993922"/>
              <a:gd name="connsiteX5851" fmla="*/ 751919 w 8938307"/>
              <a:gd name="connsiteY5851" fmla="*/ 801707 h 2993922"/>
              <a:gd name="connsiteX5852" fmla="*/ 767805 w 8938307"/>
              <a:gd name="connsiteY5852" fmla="*/ 807002 h 2993922"/>
              <a:gd name="connsiteX5853" fmla="*/ 773099 w 8938307"/>
              <a:gd name="connsiteY5853" fmla="*/ 801707 h 2993922"/>
              <a:gd name="connsiteX5854" fmla="*/ 1450886 w 8938307"/>
              <a:gd name="connsiteY5854" fmla="*/ 780526 h 2993922"/>
              <a:gd name="connsiteX5855" fmla="*/ 1461477 w 8938307"/>
              <a:gd name="connsiteY5855" fmla="*/ 791117 h 2993922"/>
              <a:gd name="connsiteX5856" fmla="*/ 1472067 w 8938307"/>
              <a:gd name="connsiteY5856" fmla="*/ 780526 h 2993922"/>
              <a:gd name="connsiteX5857" fmla="*/ 1461477 w 8938307"/>
              <a:gd name="connsiteY5857" fmla="*/ 780526 h 2993922"/>
              <a:gd name="connsiteX5858" fmla="*/ 8083132 w 8938307"/>
              <a:gd name="connsiteY5858" fmla="*/ 775231 h 2993922"/>
              <a:gd name="connsiteX5859" fmla="*/ 8080483 w 8938307"/>
              <a:gd name="connsiteY5859" fmla="*/ 780526 h 2993922"/>
              <a:gd name="connsiteX5860" fmla="*/ 8091075 w 8938307"/>
              <a:gd name="connsiteY5860" fmla="*/ 780526 h 2993922"/>
              <a:gd name="connsiteX5861" fmla="*/ 8083132 w 8938307"/>
              <a:gd name="connsiteY5861" fmla="*/ 775231 h 2993922"/>
              <a:gd name="connsiteX5862" fmla="*/ 8271112 w 8938307"/>
              <a:gd name="connsiteY5862" fmla="*/ 769936 h 2993922"/>
              <a:gd name="connsiteX5863" fmla="*/ 8302883 w 8938307"/>
              <a:gd name="connsiteY5863" fmla="*/ 775231 h 2993922"/>
              <a:gd name="connsiteX5864" fmla="*/ 8313473 w 8938307"/>
              <a:gd name="connsiteY5864" fmla="*/ 780526 h 2993922"/>
              <a:gd name="connsiteX5865" fmla="*/ 8324064 w 8938307"/>
              <a:gd name="connsiteY5865" fmla="*/ 780526 h 2993922"/>
              <a:gd name="connsiteX5866" fmla="*/ 8334654 w 8938307"/>
              <a:gd name="connsiteY5866" fmla="*/ 780526 h 2993922"/>
              <a:gd name="connsiteX5867" fmla="*/ 8355835 w 8938307"/>
              <a:gd name="connsiteY5867" fmla="*/ 791117 h 2993922"/>
              <a:gd name="connsiteX5868" fmla="*/ 8366425 w 8938307"/>
              <a:gd name="connsiteY5868" fmla="*/ 791117 h 2993922"/>
              <a:gd name="connsiteX5869" fmla="*/ 8366425 w 8938307"/>
              <a:gd name="connsiteY5869" fmla="*/ 780526 h 2993922"/>
              <a:gd name="connsiteX5870" fmla="*/ 8377016 w 8938307"/>
              <a:gd name="connsiteY5870" fmla="*/ 780526 h 2993922"/>
              <a:gd name="connsiteX5871" fmla="*/ 8377016 w 8938307"/>
              <a:gd name="connsiteY5871" fmla="*/ 791117 h 2993922"/>
              <a:gd name="connsiteX5872" fmla="*/ 8387606 w 8938307"/>
              <a:gd name="connsiteY5872" fmla="*/ 791117 h 2993922"/>
              <a:gd name="connsiteX5873" fmla="*/ 8398196 w 8938307"/>
              <a:gd name="connsiteY5873" fmla="*/ 801707 h 2993922"/>
              <a:gd name="connsiteX5874" fmla="*/ 8377016 w 8938307"/>
              <a:gd name="connsiteY5874" fmla="*/ 801707 h 2993922"/>
              <a:gd name="connsiteX5875" fmla="*/ 8345244 w 8938307"/>
              <a:gd name="connsiteY5875" fmla="*/ 801707 h 2993922"/>
              <a:gd name="connsiteX5876" fmla="*/ 8271112 w 8938307"/>
              <a:gd name="connsiteY5876" fmla="*/ 791117 h 2993922"/>
              <a:gd name="connsiteX5877" fmla="*/ 8260521 w 8938307"/>
              <a:gd name="connsiteY5877" fmla="*/ 780526 h 2993922"/>
              <a:gd name="connsiteX5878" fmla="*/ 8249931 w 8938307"/>
              <a:gd name="connsiteY5878" fmla="*/ 780526 h 2993922"/>
              <a:gd name="connsiteX5879" fmla="*/ 8271112 w 8938307"/>
              <a:gd name="connsiteY5879" fmla="*/ 769936 h 2993922"/>
              <a:gd name="connsiteX5880" fmla="*/ 1387344 w 8938307"/>
              <a:gd name="connsiteY5880" fmla="*/ 769936 h 2993922"/>
              <a:gd name="connsiteX5881" fmla="*/ 1376752 w 8938307"/>
              <a:gd name="connsiteY5881" fmla="*/ 780526 h 2993922"/>
              <a:gd name="connsiteX5882" fmla="*/ 1397934 w 8938307"/>
              <a:gd name="connsiteY5882" fmla="*/ 780526 h 2993922"/>
              <a:gd name="connsiteX5883" fmla="*/ 1387344 w 8938307"/>
              <a:gd name="connsiteY5883" fmla="*/ 769936 h 2993922"/>
              <a:gd name="connsiteX5884" fmla="*/ 931956 w 8938307"/>
              <a:gd name="connsiteY5884" fmla="*/ 769936 h 2993922"/>
              <a:gd name="connsiteX5885" fmla="*/ 931956 w 8938307"/>
              <a:gd name="connsiteY5885" fmla="*/ 780526 h 2993922"/>
              <a:gd name="connsiteX5886" fmla="*/ 942546 w 8938307"/>
              <a:gd name="connsiteY5886" fmla="*/ 775231 h 2993922"/>
              <a:gd name="connsiteX5887" fmla="*/ 931956 w 8938307"/>
              <a:gd name="connsiteY5887" fmla="*/ 769936 h 2993922"/>
              <a:gd name="connsiteX5888" fmla="*/ 901508 w 8938307"/>
              <a:gd name="connsiteY5888" fmla="*/ 763317 h 2993922"/>
              <a:gd name="connsiteX5889" fmla="*/ 900185 w 8938307"/>
              <a:gd name="connsiteY5889" fmla="*/ 769936 h 2993922"/>
              <a:gd name="connsiteX5890" fmla="*/ 905480 w 8938307"/>
              <a:gd name="connsiteY5890" fmla="*/ 769936 h 2993922"/>
              <a:gd name="connsiteX5891" fmla="*/ 910775 w 8938307"/>
              <a:gd name="connsiteY5891" fmla="*/ 769936 h 2993922"/>
              <a:gd name="connsiteX5892" fmla="*/ 905480 w 8938307"/>
              <a:gd name="connsiteY5892" fmla="*/ 764640 h 2993922"/>
              <a:gd name="connsiteX5893" fmla="*/ 901508 w 8938307"/>
              <a:gd name="connsiteY5893" fmla="*/ 763317 h 2993922"/>
              <a:gd name="connsiteX5894" fmla="*/ 1816256 w 8938307"/>
              <a:gd name="connsiteY5894" fmla="*/ 756036 h 2993922"/>
              <a:gd name="connsiteX5895" fmla="*/ 1810960 w 8938307"/>
              <a:gd name="connsiteY5895" fmla="*/ 759346 h 2993922"/>
              <a:gd name="connsiteX5896" fmla="*/ 1821551 w 8938307"/>
              <a:gd name="connsiteY5896" fmla="*/ 769936 h 2993922"/>
              <a:gd name="connsiteX5897" fmla="*/ 1832141 w 8938307"/>
              <a:gd name="connsiteY5897" fmla="*/ 769936 h 2993922"/>
              <a:gd name="connsiteX5898" fmla="*/ 1816256 w 8938307"/>
              <a:gd name="connsiteY5898" fmla="*/ 756036 h 2993922"/>
              <a:gd name="connsiteX5899" fmla="*/ 1239078 w 8938307"/>
              <a:gd name="connsiteY5899" fmla="*/ 727574 h 2993922"/>
              <a:gd name="connsiteX5900" fmla="*/ 1239078 w 8938307"/>
              <a:gd name="connsiteY5900" fmla="*/ 738165 h 2993922"/>
              <a:gd name="connsiteX5901" fmla="*/ 1249669 w 8938307"/>
              <a:gd name="connsiteY5901" fmla="*/ 738165 h 2993922"/>
              <a:gd name="connsiteX5902" fmla="*/ 1239078 w 8938307"/>
              <a:gd name="connsiteY5902" fmla="*/ 727574 h 2993922"/>
              <a:gd name="connsiteX5903" fmla="*/ 984908 w 8938307"/>
              <a:gd name="connsiteY5903" fmla="*/ 727574 h 2993922"/>
              <a:gd name="connsiteX5904" fmla="*/ 995498 w 8938307"/>
              <a:gd name="connsiteY5904" fmla="*/ 727574 h 2993922"/>
              <a:gd name="connsiteX5905" fmla="*/ 1006089 w 8938307"/>
              <a:gd name="connsiteY5905" fmla="*/ 727574 h 2993922"/>
              <a:gd name="connsiteX5906" fmla="*/ 995498 w 8938307"/>
              <a:gd name="connsiteY5906" fmla="*/ 738165 h 2993922"/>
              <a:gd name="connsiteX5907" fmla="*/ 984908 w 8938307"/>
              <a:gd name="connsiteY5907" fmla="*/ 738165 h 2993922"/>
              <a:gd name="connsiteX5908" fmla="*/ 984908 w 8938307"/>
              <a:gd name="connsiteY5908" fmla="*/ 727574 h 2993922"/>
              <a:gd name="connsiteX5909" fmla="*/ 8652366 w 8938307"/>
              <a:gd name="connsiteY5909" fmla="*/ 716984 h 2993922"/>
              <a:gd name="connsiteX5910" fmla="*/ 8662957 w 8938307"/>
              <a:gd name="connsiteY5910" fmla="*/ 716984 h 2993922"/>
              <a:gd name="connsiteX5911" fmla="*/ 8652366 w 8938307"/>
              <a:gd name="connsiteY5911" fmla="*/ 727574 h 2993922"/>
              <a:gd name="connsiteX5912" fmla="*/ 8652366 w 8938307"/>
              <a:gd name="connsiteY5912" fmla="*/ 716984 h 2993922"/>
              <a:gd name="connsiteX5913" fmla="*/ 8377016 w 8938307"/>
              <a:gd name="connsiteY5913" fmla="*/ 716984 h 2993922"/>
              <a:gd name="connsiteX5914" fmla="*/ 8387606 w 8938307"/>
              <a:gd name="connsiteY5914" fmla="*/ 727574 h 2993922"/>
              <a:gd name="connsiteX5915" fmla="*/ 8408787 w 8938307"/>
              <a:gd name="connsiteY5915" fmla="*/ 727574 h 2993922"/>
              <a:gd name="connsiteX5916" fmla="*/ 8398196 w 8938307"/>
              <a:gd name="connsiteY5916" fmla="*/ 716984 h 2993922"/>
              <a:gd name="connsiteX5917" fmla="*/ 8377016 w 8938307"/>
              <a:gd name="connsiteY5917" fmla="*/ 716984 h 2993922"/>
              <a:gd name="connsiteX5918" fmla="*/ 8122846 w 8938307"/>
              <a:gd name="connsiteY5918" fmla="*/ 716984 h 2993922"/>
              <a:gd name="connsiteX5919" fmla="*/ 8112254 w 8938307"/>
              <a:gd name="connsiteY5919" fmla="*/ 738165 h 2993922"/>
              <a:gd name="connsiteX5920" fmla="*/ 8154617 w 8938307"/>
              <a:gd name="connsiteY5920" fmla="*/ 738165 h 2993922"/>
              <a:gd name="connsiteX5921" fmla="*/ 8149321 w 8938307"/>
              <a:gd name="connsiteY5921" fmla="*/ 722279 h 2993922"/>
              <a:gd name="connsiteX5922" fmla="*/ 8122846 w 8938307"/>
              <a:gd name="connsiteY5922" fmla="*/ 716984 h 2993922"/>
              <a:gd name="connsiteX5923" fmla="*/ 8069894 w 8938307"/>
              <a:gd name="connsiteY5923" fmla="*/ 716984 h 2993922"/>
              <a:gd name="connsiteX5924" fmla="*/ 8091075 w 8938307"/>
              <a:gd name="connsiteY5924" fmla="*/ 716984 h 2993922"/>
              <a:gd name="connsiteX5925" fmla="*/ 8080483 w 8938307"/>
              <a:gd name="connsiteY5925" fmla="*/ 716984 h 2993922"/>
              <a:gd name="connsiteX5926" fmla="*/ 8610004 w 8938307"/>
              <a:gd name="connsiteY5926" fmla="*/ 706394 h 2993922"/>
              <a:gd name="connsiteX5927" fmla="*/ 8620595 w 8938307"/>
              <a:gd name="connsiteY5927" fmla="*/ 706394 h 2993922"/>
              <a:gd name="connsiteX5928" fmla="*/ 8610004 w 8938307"/>
              <a:gd name="connsiteY5928" fmla="*/ 716984 h 2993922"/>
              <a:gd name="connsiteX5929" fmla="*/ 8504100 w 8938307"/>
              <a:gd name="connsiteY5929" fmla="*/ 706394 h 2993922"/>
              <a:gd name="connsiteX5930" fmla="*/ 8514691 w 8938307"/>
              <a:gd name="connsiteY5930" fmla="*/ 706394 h 2993922"/>
              <a:gd name="connsiteX5931" fmla="*/ 8504100 w 8938307"/>
              <a:gd name="connsiteY5931" fmla="*/ 716984 h 2993922"/>
              <a:gd name="connsiteX5932" fmla="*/ 8546462 w 8938307"/>
              <a:gd name="connsiteY5932" fmla="*/ 702864 h 2993922"/>
              <a:gd name="connsiteX5933" fmla="*/ 8546462 w 8938307"/>
              <a:gd name="connsiteY5933" fmla="*/ 706394 h 2993922"/>
              <a:gd name="connsiteX5934" fmla="*/ 8535871 w 8938307"/>
              <a:gd name="connsiteY5934" fmla="*/ 706394 h 2993922"/>
              <a:gd name="connsiteX5935" fmla="*/ 1207306 w 8938307"/>
              <a:gd name="connsiteY5935" fmla="*/ 695803 h 2993922"/>
              <a:gd name="connsiteX5936" fmla="*/ 1196717 w 8938307"/>
              <a:gd name="connsiteY5936" fmla="*/ 706394 h 2993922"/>
              <a:gd name="connsiteX5937" fmla="*/ 1207306 w 8938307"/>
              <a:gd name="connsiteY5937" fmla="*/ 706394 h 2993922"/>
              <a:gd name="connsiteX5938" fmla="*/ 1217897 w 8938307"/>
              <a:gd name="connsiteY5938" fmla="*/ 701098 h 2993922"/>
              <a:gd name="connsiteX5939" fmla="*/ 1207306 w 8938307"/>
              <a:gd name="connsiteY5939" fmla="*/ 695803 h 2993922"/>
              <a:gd name="connsiteX5940" fmla="*/ 1111993 w 8938307"/>
              <a:gd name="connsiteY5940" fmla="*/ 695803 h 2993922"/>
              <a:gd name="connsiteX5941" fmla="*/ 1111993 w 8938307"/>
              <a:gd name="connsiteY5941" fmla="*/ 706394 h 2993922"/>
              <a:gd name="connsiteX5942" fmla="*/ 1133174 w 8938307"/>
              <a:gd name="connsiteY5942" fmla="*/ 706394 h 2993922"/>
              <a:gd name="connsiteX5943" fmla="*/ 921366 w 8938307"/>
              <a:gd name="connsiteY5943" fmla="*/ 695803 h 2993922"/>
              <a:gd name="connsiteX5944" fmla="*/ 910775 w 8938307"/>
              <a:gd name="connsiteY5944" fmla="*/ 706394 h 2993922"/>
              <a:gd name="connsiteX5945" fmla="*/ 931956 w 8938307"/>
              <a:gd name="connsiteY5945" fmla="*/ 716984 h 2993922"/>
              <a:gd name="connsiteX5946" fmla="*/ 953137 w 8938307"/>
              <a:gd name="connsiteY5946" fmla="*/ 727574 h 2993922"/>
              <a:gd name="connsiteX5947" fmla="*/ 931956 w 8938307"/>
              <a:gd name="connsiteY5947" fmla="*/ 727574 h 2993922"/>
              <a:gd name="connsiteX5948" fmla="*/ 953137 w 8938307"/>
              <a:gd name="connsiteY5948" fmla="*/ 738165 h 2993922"/>
              <a:gd name="connsiteX5949" fmla="*/ 953137 w 8938307"/>
              <a:gd name="connsiteY5949" fmla="*/ 727574 h 2993922"/>
              <a:gd name="connsiteX5950" fmla="*/ 963726 w 8938307"/>
              <a:gd name="connsiteY5950" fmla="*/ 722279 h 2993922"/>
              <a:gd name="connsiteX5951" fmla="*/ 974318 w 8938307"/>
              <a:gd name="connsiteY5951" fmla="*/ 727574 h 2993922"/>
              <a:gd name="connsiteX5952" fmla="*/ 984908 w 8938307"/>
              <a:gd name="connsiteY5952" fmla="*/ 738165 h 2993922"/>
              <a:gd name="connsiteX5953" fmla="*/ 1006089 w 8938307"/>
              <a:gd name="connsiteY5953" fmla="*/ 748755 h 2993922"/>
              <a:gd name="connsiteX5954" fmla="*/ 1037859 w 8938307"/>
              <a:gd name="connsiteY5954" fmla="*/ 769936 h 2993922"/>
              <a:gd name="connsiteX5955" fmla="*/ 1064336 w 8938307"/>
              <a:gd name="connsiteY5955" fmla="*/ 780526 h 2993922"/>
              <a:gd name="connsiteX5956" fmla="*/ 1111993 w 8938307"/>
              <a:gd name="connsiteY5956" fmla="*/ 801707 h 2993922"/>
              <a:gd name="connsiteX5957" fmla="*/ 1138469 w 8938307"/>
              <a:gd name="connsiteY5957" fmla="*/ 812298 h 2993922"/>
              <a:gd name="connsiteX5958" fmla="*/ 1143765 w 8938307"/>
              <a:gd name="connsiteY5958" fmla="*/ 822888 h 2993922"/>
              <a:gd name="connsiteX5959" fmla="*/ 1149059 w 8938307"/>
              <a:gd name="connsiteY5959" fmla="*/ 833478 h 2993922"/>
              <a:gd name="connsiteX5960" fmla="*/ 1154354 w 8938307"/>
              <a:gd name="connsiteY5960" fmla="*/ 833478 h 2993922"/>
              <a:gd name="connsiteX5961" fmla="*/ 1154354 w 8938307"/>
              <a:gd name="connsiteY5961" fmla="*/ 822888 h 2993922"/>
              <a:gd name="connsiteX5962" fmla="*/ 1164945 w 8938307"/>
              <a:gd name="connsiteY5962" fmla="*/ 822888 h 2993922"/>
              <a:gd name="connsiteX5963" fmla="*/ 1202011 w 8938307"/>
              <a:gd name="connsiteY5963" fmla="*/ 833478 h 2993922"/>
              <a:gd name="connsiteX5964" fmla="*/ 1249669 w 8938307"/>
              <a:gd name="connsiteY5964" fmla="*/ 833478 h 2993922"/>
              <a:gd name="connsiteX5965" fmla="*/ 1260258 w 8938307"/>
              <a:gd name="connsiteY5965" fmla="*/ 838773 h 2993922"/>
              <a:gd name="connsiteX5966" fmla="*/ 1276144 w 8938307"/>
              <a:gd name="connsiteY5966" fmla="*/ 838773 h 2993922"/>
              <a:gd name="connsiteX5967" fmla="*/ 1292030 w 8938307"/>
              <a:gd name="connsiteY5967" fmla="*/ 838773 h 2993922"/>
              <a:gd name="connsiteX5968" fmla="*/ 1307915 w 8938307"/>
              <a:gd name="connsiteY5968" fmla="*/ 844069 h 2993922"/>
              <a:gd name="connsiteX5969" fmla="*/ 1329096 w 8938307"/>
              <a:gd name="connsiteY5969" fmla="*/ 854659 h 2993922"/>
              <a:gd name="connsiteX5970" fmla="*/ 1355573 w 8938307"/>
              <a:gd name="connsiteY5970" fmla="*/ 875840 h 2993922"/>
              <a:gd name="connsiteX5971" fmla="*/ 1376752 w 8938307"/>
              <a:gd name="connsiteY5971" fmla="*/ 886431 h 2993922"/>
              <a:gd name="connsiteX5972" fmla="*/ 1461477 w 8938307"/>
              <a:gd name="connsiteY5972" fmla="*/ 907611 h 2993922"/>
              <a:gd name="connsiteX5973" fmla="*/ 1450886 w 8938307"/>
              <a:gd name="connsiteY5973" fmla="*/ 897021 h 2993922"/>
              <a:gd name="connsiteX5974" fmla="*/ 1461477 w 8938307"/>
              <a:gd name="connsiteY5974" fmla="*/ 897021 h 2993922"/>
              <a:gd name="connsiteX5975" fmla="*/ 1482658 w 8938307"/>
              <a:gd name="connsiteY5975" fmla="*/ 907611 h 2993922"/>
              <a:gd name="connsiteX5976" fmla="*/ 1567381 w 8938307"/>
              <a:gd name="connsiteY5976" fmla="*/ 939383 h 2993922"/>
              <a:gd name="connsiteX5977" fmla="*/ 1588562 w 8938307"/>
              <a:gd name="connsiteY5977" fmla="*/ 944677 h 2993922"/>
              <a:gd name="connsiteX5978" fmla="*/ 1604448 w 8938307"/>
              <a:gd name="connsiteY5978" fmla="*/ 949973 h 2993922"/>
              <a:gd name="connsiteX5979" fmla="*/ 1652104 w 8938307"/>
              <a:gd name="connsiteY5979" fmla="*/ 965858 h 2993922"/>
              <a:gd name="connsiteX5980" fmla="*/ 1710352 w 8938307"/>
              <a:gd name="connsiteY5980" fmla="*/ 987040 h 2993922"/>
              <a:gd name="connsiteX5981" fmla="*/ 1747418 w 8938307"/>
              <a:gd name="connsiteY5981" fmla="*/ 997629 h 2993922"/>
              <a:gd name="connsiteX5982" fmla="*/ 1763304 w 8938307"/>
              <a:gd name="connsiteY5982" fmla="*/ 1002925 h 2993922"/>
              <a:gd name="connsiteX5983" fmla="*/ 1779189 w 8938307"/>
              <a:gd name="connsiteY5983" fmla="*/ 1013515 h 2993922"/>
              <a:gd name="connsiteX5984" fmla="*/ 1810960 w 8938307"/>
              <a:gd name="connsiteY5984" fmla="*/ 1024106 h 2993922"/>
              <a:gd name="connsiteX5985" fmla="*/ 1832141 w 8938307"/>
              <a:gd name="connsiteY5985" fmla="*/ 1024106 h 2993922"/>
              <a:gd name="connsiteX5986" fmla="*/ 1858616 w 8938307"/>
              <a:gd name="connsiteY5986" fmla="*/ 1029400 h 2993922"/>
              <a:gd name="connsiteX5987" fmla="*/ 1879797 w 8938307"/>
              <a:gd name="connsiteY5987" fmla="*/ 1034696 h 2993922"/>
              <a:gd name="connsiteX5988" fmla="*/ 1906274 w 8938307"/>
              <a:gd name="connsiteY5988" fmla="*/ 1045287 h 2993922"/>
              <a:gd name="connsiteX5989" fmla="*/ 1927455 w 8938307"/>
              <a:gd name="connsiteY5989" fmla="*/ 1045287 h 2993922"/>
              <a:gd name="connsiteX5990" fmla="*/ 1938045 w 8938307"/>
              <a:gd name="connsiteY5990" fmla="*/ 1055877 h 2993922"/>
              <a:gd name="connsiteX5991" fmla="*/ 1959226 w 8938307"/>
              <a:gd name="connsiteY5991" fmla="*/ 1045287 h 2993922"/>
              <a:gd name="connsiteX5992" fmla="*/ 1959226 w 8938307"/>
              <a:gd name="connsiteY5992" fmla="*/ 1024106 h 2993922"/>
              <a:gd name="connsiteX5993" fmla="*/ 1990997 w 8938307"/>
              <a:gd name="connsiteY5993" fmla="*/ 1045287 h 2993922"/>
              <a:gd name="connsiteX5994" fmla="*/ 1980407 w 8938307"/>
              <a:gd name="connsiteY5994" fmla="*/ 1045287 h 2993922"/>
              <a:gd name="connsiteX5995" fmla="*/ 1980407 w 8938307"/>
              <a:gd name="connsiteY5995" fmla="*/ 1055877 h 2993922"/>
              <a:gd name="connsiteX5996" fmla="*/ 2054540 w 8938307"/>
              <a:gd name="connsiteY5996" fmla="*/ 1077058 h 2993922"/>
              <a:gd name="connsiteX5997" fmla="*/ 2070426 w 8938307"/>
              <a:gd name="connsiteY5997" fmla="*/ 1077058 h 2993922"/>
              <a:gd name="connsiteX5998" fmla="*/ 2081016 w 8938307"/>
              <a:gd name="connsiteY5998" fmla="*/ 1077058 h 2993922"/>
              <a:gd name="connsiteX5999" fmla="*/ 2096901 w 8938307"/>
              <a:gd name="connsiteY5999" fmla="*/ 1077058 h 2993922"/>
              <a:gd name="connsiteX6000" fmla="*/ 2086311 w 8938307"/>
              <a:gd name="connsiteY6000" fmla="*/ 1066467 h 2993922"/>
              <a:gd name="connsiteX6001" fmla="*/ 2070426 w 8938307"/>
              <a:gd name="connsiteY6001" fmla="*/ 1061173 h 2993922"/>
              <a:gd name="connsiteX6002" fmla="*/ 2054540 w 8938307"/>
              <a:gd name="connsiteY6002" fmla="*/ 1045287 h 2993922"/>
              <a:gd name="connsiteX6003" fmla="*/ 2065130 w 8938307"/>
              <a:gd name="connsiteY6003" fmla="*/ 1045287 h 2993922"/>
              <a:gd name="connsiteX6004" fmla="*/ 2075721 w 8938307"/>
              <a:gd name="connsiteY6004" fmla="*/ 1045287 h 2993922"/>
              <a:gd name="connsiteX6005" fmla="*/ 2078367 w 8938307"/>
              <a:gd name="connsiteY6005" fmla="*/ 1045287 h 2993922"/>
              <a:gd name="connsiteX6006" fmla="*/ 2096901 w 8938307"/>
              <a:gd name="connsiteY6006" fmla="*/ 1045287 h 2993922"/>
              <a:gd name="connsiteX6007" fmla="*/ 2128673 w 8938307"/>
              <a:gd name="connsiteY6007" fmla="*/ 1034696 h 2993922"/>
              <a:gd name="connsiteX6008" fmla="*/ 2139263 w 8938307"/>
              <a:gd name="connsiteY6008" fmla="*/ 1034696 h 2993922"/>
              <a:gd name="connsiteX6009" fmla="*/ 2118082 w 8938307"/>
              <a:gd name="connsiteY6009" fmla="*/ 1013515 h 2993922"/>
              <a:gd name="connsiteX6010" fmla="*/ 2102197 w 8938307"/>
              <a:gd name="connsiteY6010" fmla="*/ 1008220 h 2993922"/>
              <a:gd name="connsiteX6011" fmla="*/ 2096901 w 8938307"/>
              <a:gd name="connsiteY6011" fmla="*/ 1002925 h 2993922"/>
              <a:gd name="connsiteX6012" fmla="*/ 2065130 w 8938307"/>
              <a:gd name="connsiteY6012" fmla="*/ 992335 h 2993922"/>
              <a:gd name="connsiteX6013" fmla="*/ 2012178 w 8938307"/>
              <a:gd name="connsiteY6013" fmla="*/ 981744 h 2993922"/>
              <a:gd name="connsiteX6014" fmla="*/ 1980407 w 8938307"/>
              <a:gd name="connsiteY6014" fmla="*/ 971154 h 2993922"/>
              <a:gd name="connsiteX6015" fmla="*/ 1948635 w 8938307"/>
              <a:gd name="connsiteY6015" fmla="*/ 960563 h 2993922"/>
              <a:gd name="connsiteX6016" fmla="*/ 1932749 w 8938307"/>
              <a:gd name="connsiteY6016" fmla="*/ 955269 h 2993922"/>
              <a:gd name="connsiteX6017" fmla="*/ 1879797 w 8938307"/>
              <a:gd name="connsiteY6017" fmla="*/ 934087 h 2993922"/>
              <a:gd name="connsiteX6018" fmla="*/ 1789779 w 8938307"/>
              <a:gd name="connsiteY6018" fmla="*/ 907611 h 2993922"/>
              <a:gd name="connsiteX6019" fmla="*/ 1705056 w 8938307"/>
              <a:gd name="connsiteY6019" fmla="*/ 886431 h 2993922"/>
              <a:gd name="connsiteX6020" fmla="*/ 1683875 w 8938307"/>
              <a:gd name="connsiteY6020" fmla="*/ 875840 h 2993922"/>
              <a:gd name="connsiteX6021" fmla="*/ 1652104 w 8938307"/>
              <a:gd name="connsiteY6021" fmla="*/ 875840 h 2993922"/>
              <a:gd name="connsiteX6022" fmla="*/ 1641514 w 8938307"/>
              <a:gd name="connsiteY6022" fmla="*/ 875840 h 2993922"/>
              <a:gd name="connsiteX6023" fmla="*/ 1662694 w 8938307"/>
              <a:gd name="connsiteY6023" fmla="*/ 886431 h 2993922"/>
              <a:gd name="connsiteX6024" fmla="*/ 1694466 w 8938307"/>
              <a:gd name="connsiteY6024" fmla="*/ 897021 h 2993922"/>
              <a:gd name="connsiteX6025" fmla="*/ 1715646 w 8938307"/>
              <a:gd name="connsiteY6025" fmla="*/ 912906 h 2993922"/>
              <a:gd name="connsiteX6026" fmla="*/ 1726237 w 8938307"/>
              <a:gd name="connsiteY6026" fmla="*/ 918202 h 2993922"/>
              <a:gd name="connsiteX6027" fmla="*/ 1789779 w 8938307"/>
              <a:gd name="connsiteY6027" fmla="*/ 934087 h 2993922"/>
              <a:gd name="connsiteX6028" fmla="*/ 1821551 w 8938307"/>
              <a:gd name="connsiteY6028" fmla="*/ 949973 h 2993922"/>
              <a:gd name="connsiteX6029" fmla="*/ 1800370 w 8938307"/>
              <a:gd name="connsiteY6029" fmla="*/ 960563 h 2993922"/>
              <a:gd name="connsiteX6030" fmla="*/ 1789779 w 8938307"/>
              <a:gd name="connsiteY6030" fmla="*/ 949973 h 2993922"/>
              <a:gd name="connsiteX6031" fmla="*/ 1747418 w 8938307"/>
              <a:gd name="connsiteY6031" fmla="*/ 939383 h 2993922"/>
              <a:gd name="connsiteX6032" fmla="*/ 1736827 w 8938307"/>
              <a:gd name="connsiteY6032" fmla="*/ 928792 h 2993922"/>
              <a:gd name="connsiteX6033" fmla="*/ 1715646 w 8938307"/>
              <a:gd name="connsiteY6033" fmla="*/ 928792 h 2993922"/>
              <a:gd name="connsiteX6034" fmla="*/ 1715646 w 8938307"/>
              <a:gd name="connsiteY6034" fmla="*/ 918202 h 2993922"/>
              <a:gd name="connsiteX6035" fmla="*/ 1705056 w 8938307"/>
              <a:gd name="connsiteY6035" fmla="*/ 918202 h 2993922"/>
              <a:gd name="connsiteX6036" fmla="*/ 1683875 w 8938307"/>
              <a:gd name="connsiteY6036" fmla="*/ 918202 h 2993922"/>
              <a:gd name="connsiteX6037" fmla="*/ 1683875 w 8938307"/>
              <a:gd name="connsiteY6037" fmla="*/ 928792 h 2993922"/>
              <a:gd name="connsiteX6038" fmla="*/ 1673285 w 8938307"/>
              <a:gd name="connsiteY6038" fmla="*/ 918202 h 2993922"/>
              <a:gd name="connsiteX6039" fmla="*/ 1683875 w 8938307"/>
              <a:gd name="connsiteY6039" fmla="*/ 912906 h 2993922"/>
              <a:gd name="connsiteX6040" fmla="*/ 1683875 w 8938307"/>
              <a:gd name="connsiteY6040" fmla="*/ 907611 h 2993922"/>
              <a:gd name="connsiteX6041" fmla="*/ 1652104 w 8938307"/>
              <a:gd name="connsiteY6041" fmla="*/ 907611 h 2993922"/>
              <a:gd name="connsiteX6042" fmla="*/ 1620333 w 8938307"/>
              <a:gd name="connsiteY6042" fmla="*/ 907611 h 2993922"/>
              <a:gd name="connsiteX6043" fmla="*/ 1599152 w 8938307"/>
              <a:gd name="connsiteY6043" fmla="*/ 897021 h 2993922"/>
              <a:gd name="connsiteX6044" fmla="*/ 1577971 w 8938307"/>
              <a:gd name="connsiteY6044" fmla="*/ 897021 h 2993922"/>
              <a:gd name="connsiteX6045" fmla="*/ 1599152 w 8938307"/>
              <a:gd name="connsiteY6045" fmla="*/ 886431 h 2993922"/>
              <a:gd name="connsiteX6046" fmla="*/ 1609742 w 8938307"/>
              <a:gd name="connsiteY6046" fmla="*/ 897021 h 2993922"/>
              <a:gd name="connsiteX6047" fmla="*/ 1609742 w 8938307"/>
              <a:gd name="connsiteY6047" fmla="*/ 886431 h 2993922"/>
              <a:gd name="connsiteX6048" fmla="*/ 1599152 w 8938307"/>
              <a:gd name="connsiteY6048" fmla="*/ 875840 h 2993922"/>
              <a:gd name="connsiteX6049" fmla="*/ 1567381 w 8938307"/>
              <a:gd name="connsiteY6049" fmla="*/ 865250 h 2993922"/>
              <a:gd name="connsiteX6050" fmla="*/ 1525019 w 8938307"/>
              <a:gd name="connsiteY6050" fmla="*/ 854659 h 2993922"/>
              <a:gd name="connsiteX6051" fmla="*/ 1503838 w 8938307"/>
              <a:gd name="connsiteY6051" fmla="*/ 854659 h 2993922"/>
              <a:gd name="connsiteX6052" fmla="*/ 1472067 w 8938307"/>
              <a:gd name="connsiteY6052" fmla="*/ 865250 h 2993922"/>
              <a:gd name="connsiteX6053" fmla="*/ 1440296 w 8938307"/>
              <a:gd name="connsiteY6053" fmla="*/ 854659 h 2993922"/>
              <a:gd name="connsiteX6054" fmla="*/ 1413820 w 8938307"/>
              <a:gd name="connsiteY6054" fmla="*/ 838773 h 2993922"/>
              <a:gd name="connsiteX6055" fmla="*/ 1387344 w 8938307"/>
              <a:gd name="connsiteY6055" fmla="*/ 833478 h 2993922"/>
              <a:gd name="connsiteX6056" fmla="*/ 1292030 w 8938307"/>
              <a:gd name="connsiteY6056" fmla="*/ 801707 h 2993922"/>
              <a:gd name="connsiteX6057" fmla="*/ 1292030 w 8938307"/>
              <a:gd name="connsiteY6057" fmla="*/ 791117 h 2993922"/>
              <a:gd name="connsiteX6058" fmla="*/ 1270849 w 8938307"/>
              <a:gd name="connsiteY6058" fmla="*/ 780526 h 2993922"/>
              <a:gd name="connsiteX6059" fmla="*/ 1228487 w 8938307"/>
              <a:gd name="connsiteY6059" fmla="*/ 769936 h 2993922"/>
              <a:gd name="connsiteX6060" fmla="*/ 1217897 w 8938307"/>
              <a:gd name="connsiteY6060" fmla="*/ 769936 h 2993922"/>
              <a:gd name="connsiteX6061" fmla="*/ 1217897 w 8938307"/>
              <a:gd name="connsiteY6061" fmla="*/ 785821 h 2993922"/>
              <a:gd name="connsiteX6062" fmla="*/ 1228487 w 8938307"/>
              <a:gd name="connsiteY6062" fmla="*/ 801707 h 2993922"/>
              <a:gd name="connsiteX6063" fmla="*/ 1260258 w 8938307"/>
              <a:gd name="connsiteY6063" fmla="*/ 817592 h 2993922"/>
              <a:gd name="connsiteX6064" fmla="*/ 1270849 w 8938307"/>
              <a:gd name="connsiteY6064" fmla="*/ 828183 h 2993922"/>
              <a:gd name="connsiteX6065" fmla="*/ 1265555 w 8938307"/>
              <a:gd name="connsiteY6065" fmla="*/ 828183 h 2993922"/>
              <a:gd name="connsiteX6066" fmla="*/ 1228487 w 8938307"/>
              <a:gd name="connsiteY6066" fmla="*/ 812298 h 2993922"/>
              <a:gd name="connsiteX6067" fmla="*/ 1196717 w 8938307"/>
              <a:gd name="connsiteY6067" fmla="*/ 791117 h 2993922"/>
              <a:gd name="connsiteX6068" fmla="*/ 1207306 w 8938307"/>
              <a:gd name="connsiteY6068" fmla="*/ 769936 h 2993922"/>
              <a:gd name="connsiteX6069" fmla="*/ 1196717 w 8938307"/>
              <a:gd name="connsiteY6069" fmla="*/ 759346 h 2993922"/>
              <a:gd name="connsiteX6070" fmla="*/ 1196717 w 8938307"/>
              <a:gd name="connsiteY6070" fmla="*/ 748755 h 2993922"/>
              <a:gd name="connsiteX6071" fmla="*/ 1207306 w 8938307"/>
              <a:gd name="connsiteY6071" fmla="*/ 748755 h 2993922"/>
              <a:gd name="connsiteX6072" fmla="*/ 1202011 w 8938307"/>
              <a:gd name="connsiteY6072" fmla="*/ 743460 h 2993922"/>
              <a:gd name="connsiteX6073" fmla="*/ 1186126 w 8938307"/>
              <a:gd name="connsiteY6073" fmla="*/ 738165 h 2993922"/>
              <a:gd name="connsiteX6074" fmla="*/ 1164945 w 8938307"/>
              <a:gd name="connsiteY6074" fmla="*/ 722279 h 2993922"/>
              <a:gd name="connsiteX6075" fmla="*/ 1143765 w 8938307"/>
              <a:gd name="connsiteY6075" fmla="*/ 716984 h 2993922"/>
              <a:gd name="connsiteX6076" fmla="*/ 1122583 w 8938307"/>
              <a:gd name="connsiteY6076" fmla="*/ 727574 h 2993922"/>
              <a:gd name="connsiteX6077" fmla="*/ 1143765 w 8938307"/>
              <a:gd name="connsiteY6077" fmla="*/ 727574 h 2993922"/>
              <a:gd name="connsiteX6078" fmla="*/ 1164945 w 8938307"/>
              <a:gd name="connsiteY6078" fmla="*/ 738165 h 2993922"/>
              <a:gd name="connsiteX6079" fmla="*/ 1175535 w 8938307"/>
              <a:gd name="connsiteY6079" fmla="*/ 759346 h 2993922"/>
              <a:gd name="connsiteX6080" fmla="*/ 1143765 w 8938307"/>
              <a:gd name="connsiteY6080" fmla="*/ 748755 h 2993922"/>
              <a:gd name="connsiteX6081" fmla="*/ 1111993 w 8938307"/>
              <a:gd name="connsiteY6081" fmla="*/ 748755 h 2993922"/>
              <a:gd name="connsiteX6082" fmla="*/ 1133174 w 8938307"/>
              <a:gd name="connsiteY6082" fmla="*/ 769936 h 2993922"/>
              <a:gd name="connsiteX6083" fmla="*/ 1143765 w 8938307"/>
              <a:gd name="connsiteY6083" fmla="*/ 769936 h 2993922"/>
              <a:gd name="connsiteX6084" fmla="*/ 1154354 w 8938307"/>
              <a:gd name="connsiteY6084" fmla="*/ 769936 h 2993922"/>
              <a:gd name="connsiteX6085" fmla="*/ 1159651 w 8938307"/>
              <a:gd name="connsiteY6085" fmla="*/ 775231 h 2993922"/>
              <a:gd name="connsiteX6086" fmla="*/ 1164945 w 8938307"/>
              <a:gd name="connsiteY6086" fmla="*/ 791117 h 2993922"/>
              <a:gd name="connsiteX6087" fmla="*/ 1154354 w 8938307"/>
              <a:gd name="connsiteY6087" fmla="*/ 791117 h 2993922"/>
              <a:gd name="connsiteX6088" fmla="*/ 1133174 w 8938307"/>
              <a:gd name="connsiteY6088" fmla="*/ 780526 h 2993922"/>
              <a:gd name="connsiteX6089" fmla="*/ 1069631 w 8938307"/>
              <a:gd name="connsiteY6089" fmla="*/ 769936 h 2993922"/>
              <a:gd name="connsiteX6090" fmla="*/ 1043155 w 8938307"/>
              <a:gd name="connsiteY6090" fmla="*/ 759346 h 2993922"/>
              <a:gd name="connsiteX6091" fmla="*/ 1027270 w 8938307"/>
              <a:gd name="connsiteY6091" fmla="*/ 748755 h 2993922"/>
              <a:gd name="connsiteX6092" fmla="*/ 1037859 w 8938307"/>
              <a:gd name="connsiteY6092" fmla="*/ 748755 h 2993922"/>
              <a:gd name="connsiteX6093" fmla="*/ 1027270 w 8938307"/>
              <a:gd name="connsiteY6093" fmla="*/ 738165 h 2993922"/>
              <a:gd name="connsiteX6094" fmla="*/ 1016678 w 8938307"/>
              <a:gd name="connsiteY6094" fmla="*/ 732869 h 2993922"/>
              <a:gd name="connsiteX6095" fmla="*/ 1006089 w 8938307"/>
              <a:gd name="connsiteY6095" fmla="*/ 716984 h 2993922"/>
              <a:gd name="connsiteX6096" fmla="*/ 974318 w 8938307"/>
              <a:gd name="connsiteY6096" fmla="*/ 706394 h 2993922"/>
              <a:gd name="connsiteX6097" fmla="*/ 953137 w 8938307"/>
              <a:gd name="connsiteY6097" fmla="*/ 706394 h 2993922"/>
              <a:gd name="connsiteX6098" fmla="*/ 942546 w 8938307"/>
              <a:gd name="connsiteY6098" fmla="*/ 695803 h 2993922"/>
              <a:gd name="connsiteX6099" fmla="*/ 8673545 w 8938307"/>
              <a:gd name="connsiteY6099" fmla="*/ 685213 h 2993922"/>
              <a:gd name="connsiteX6100" fmla="*/ 8684137 w 8938307"/>
              <a:gd name="connsiteY6100" fmla="*/ 695803 h 2993922"/>
              <a:gd name="connsiteX6101" fmla="*/ 8673545 w 8938307"/>
              <a:gd name="connsiteY6101" fmla="*/ 695803 h 2993922"/>
              <a:gd name="connsiteX6102" fmla="*/ 8662957 w 8938307"/>
              <a:gd name="connsiteY6102" fmla="*/ 695803 h 2993922"/>
              <a:gd name="connsiteX6103" fmla="*/ 8673545 w 8938307"/>
              <a:gd name="connsiteY6103" fmla="*/ 685213 h 2993922"/>
              <a:gd name="connsiteX6104" fmla="*/ 8535871 w 8938307"/>
              <a:gd name="connsiteY6104" fmla="*/ 685213 h 2993922"/>
              <a:gd name="connsiteX6105" fmla="*/ 8567641 w 8938307"/>
              <a:gd name="connsiteY6105" fmla="*/ 695803 h 2993922"/>
              <a:gd name="connsiteX6106" fmla="*/ 8546462 w 8938307"/>
              <a:gd name="connsiteY6106" fmla="*/ 702864 h 2993922"/>
              <a:gd name="connsiteX6107" fmla="*/ 8546462 w 8938307"/>
              <a:gd name="connsiteY6107" fmla="*/ 695803 h 2993922"/>
              <a:gd name="connsiteX6108" fmla="*/ 8535871 w 8938307"/>
              <a:gd name="connsiteY6108" fmla="*/ 685213 h 2993922"/>
              <a:gd name="connsiteX6109" fmla="*/ 8207569 w 8938307"/>
              <a:gd name="connsiteY6109" fmla="*/ 685213 h 2993922"/>
              <a:gd name="connsiteX6110" fmla="*/ 8207569 w 8938307"/>
              <a:gd name="connsiteY6110" fmla="*/ 695803 h 2993922"/>
              <a:gd name="connsiteX6111" fmla="*/ 8218160 w 8938307"/>
              <a:gd name="connsiteY6111" fmla="*/ 685213 h 2993922"/>
              <a:gd name="connsiteX6112" fmla="*/ 8207569 w 8938307"/>
              <a:gd name="connsiteY6112" fmla="*/ 685213 h 2993922"/>
              <a:gd name="connsiteX6113" fmla="*/ 7974579 w 8938307"/>
              <a:gd name="connsiteY6113" fmla="*/ 685213 h 2993922"/>
              <a:gd name="connsiteX6114" fmla="*/ 7974579 w 8938307"/>
              <a:gd name="connsiteY6114" fmla="*/ 695803 h 2993922"/>
              <a:gd name="connsiteX6115" fmla="*/ 7995760 w 8938307"/>
              <a:gd name="connsiteY6115" fmla="*/ 695803 h 2993922"/>
              <a:gd name="connsiteX6116" fmla="*/ 7990465 w 8938307"/>
              <a:gd name="connsiteY6116" fmla="*/ 685213 h 2993922"/>
              <a:gd name="connsiteX6117" fmla="*/ 7974579 w 8938307"/>
              <a:gd name="connsiteY6117" fmla="*/ 685213 h 2993922"/>
              <a:gd name="connsiteX6118" fmla="*/ 1630923 w 8938307"/>
              <a:gd name="connsiteY6118" fmla="*/ 685213 h 2993922"/>
              <a:gd name="connsiteX6119" fmla="*/ 1641514 w 8938307"/>
              <a:gd name="connsiteY6119" fmla="*/ 695803 h 2993922"/>
              <a:gd name="connsiteX6120" fmla="*/ 1641514 w 8938307"/>
              <a:gd name="connsiteY6120" fmla="*/ 685213 h 2993922"/>
              <a:gd name="connsiteX6121" fmla="*/ 1164945 w 8938307"/>
              <a:gd name="connsiteY6121" fmla="*/ 685213 h 2993922"/>
              <a:gd name="connsiteX6122" fmla="*/ 1175535 w 8938307"/>
              <a:gd name="connsiteY6122" fmla="*/ 695803 h 2993922"/>
              <a:gd name="connsiteX6123" fmla="*/ 1175535 w 8938307"/>
              <a:gd name="connsiteY6123" fmla="*/ 685213 h 2993922"/>
              <a:gd name="connsiteX6124" fmla="*/ 1164945 w 8938307"/>
              <a:gd name="connsiteY6124" fmla="*/ 685213 h 2993922"/>
              <a:gd name="connsiteX6125" fmla="*/ 1037859 w 8938307"/>
              <a:gd name="connsiteY6125" fmla="*/ 685213 h 2993922"/>
              <a:gd name="connsiteX6126" fmla="*/ 1048450 w 8938307"/>
              <a:gd name="connsiteY6126" fmla="*/ 706394 h 2993922"/>
              <a:gd name="connsiteX6127" fmla="*/ 1048450 w 8938307"/>
              <a:gd name="connsiteY6127" fmla="*/ 695803 h 2993922"/>
              <a:gd name="connsiteX6128" fmla="*/ 455387 w 8938307"/>
              <a:gd name="connsiteY6128" fmla="*/ 685213 h 2993922"/>
              <a:gd name="connsiteX6129" fmla="*/ 434206 w 8938307"/>
              <a:gd name="connsiteY6129" fmla="*/ 695803 h 2993922"/>
              <a:gd name="connsiteX6130" fmla="*/ 508339 w 8938307"/>
              <a:gd name="connsiteY6130" fmla="*/ 716984 h 2993922"/>
              <a:gd name="connsiteX6131" fmla="*/ 524224 w 8938307"/>
              <a:gd name="connsiteY6131" fmla="*/ 716984 h 2993922"/>
              <a:gd name="connsiteX6132" fmla="*/ 529521 w 8938307"/>
              <a:gd name="connsiteY6132" fmla="*/ 727574 h 2993922"/>
              <a:gd name="connsiteX6133" fmla="*/ 550701 w 8938307"/>
              <a:gd name="connsiteY6133" fmla="*/ 727574 h 2993922"/>
              <a:gd name="connsiteX6134" fmla="*/ 550701 w 8938307"/>
              <a:gd name="connsiteY6134" fmla="*/ 716984 h 2993922"/>
              <a:gd name="connsiteX6135" fmla="*/ 534816 w 8938307"/>
              <a:gd name="connsiteY6135" fmla="*/ 706394 h 2993922"/>
              <a:gd name="connsiteX6136" fmla="*/ 508339 w 8938307"/>
              <a:gd name="connsiteY6136" fmla="*/ 695803 h 2993922"/>
              <a:gd name="connsiteX6137" fmla="*/ 497749 w 8938307"/>
              <a:gd name="connsiteY6137" fmla="*/ 695803 h 2993922"/>
              <a:gd name="connsiteX6138" fmla="*/ 476569 w 8938307"/>
              <a:gd name="connsiteY6138" fmla="*/ 695803 h 2993922"/>
              <a:gd name="connsiteX6139" fmla="*/ 455387 w 8938307"/>
              <a:gd name="connsiteY6139" fmla="*/ 685213 h 2993922"/>
              <a:gd name="connsiteX6140" fmla="*/ 8832403 w 8938307"/>
              <a:gd name="connsiteY6140" fmla="*/ 674621 h 2993922"/>
              <a:gd name="connsiteX6141" fmla="*/ 8832403 w 8938307"/>
              <a:gd name="connsiteY6141" fmla="*/ 685213 h 2993922"/>
              <a:gd name="connsiteX6142" fmla="*/ 8821812 w 8938307"/>
              <a:gd name="connsiteY6142" fmla="*/ 685213 h 2993922"/>
              <a:gd name="connsiteX6143" fmla="*/ 1607094 w 8938307"/>
              <a:gd name="connsiteY6143" fmla="*/ 658738 h 2993922"/>
              <a:gd name="connsiteX6144" fmla="*/ 1599152 w 8938307"/>
              <a:gd name="connsiteY6144" fmla="*/ 664031 h 2993922"/>
              <a:gd name="connsiteX6145" fmla="*/ 1599152 w 8938307"/>
              <a:gd name="connsiteY6145" fmla="*/ 674621 h 2993922"/>
              <a:gd name="connsiteX6146" fmla="*/ 1609742 w 8938307"/>
              <a:gd name="connsiteY6146" fmla="*/ 669327 h 2993922"/>
              <a:gd name="connsiteX6147" fmla="*/ 1609742 w 8938307"/>
              <a:gd name="connsiteY6147" fmla="*/ 664031 h 2993922"/>
              <a:gd name="connsiteX6148" fmla="*/ 1607094 w 8938307"/>
              <a:gd name="connsiteY6148" fmla="*/ 658738 h 2993922"/>
              <a:gd name="connsiteX6149" fmla="*/ 8673545 w 8938307"/>
              <a:gd name="connsiteY6149" fmla="*/ 642851 h 2993922"/>
              <a:gd name="connsiteX6150" fmla="*/ 8684137 w 8938307"/>
              <a:gd name="connsiteY6150" fmla="*/ 642851 h 2993922"/>
              <a:gd name="connsiteX6151" fmla="*/ 8673545 w 8938307"/>
              <a:gd name="connsiteY6151" fmla="*/ 653442 h 2993922"/>
              <a:gd name="connsiteX6152" fmla="*/ 783690 w 8938307"/>
              <a:gd name="connsiteY6152" fmla="*/ 632261 h 2993922"/>
              <a:gd name="connsiteX6153" fmla="*/ 804871 w 8938307"/>
              <a:gd name="connsiteY6153" fmla="*/ 642851 h 2993922"/>
              <a:gd name="connsiteX6154" fmla="*/ 826051 w 8938307"/>
              <a:gd name="connsiteY6154" fmla="*/ 664031 h 2993922"/>
              <a:gd name="connsiteX6155" fmla="*/ 852528 w 8938307"/>
              <a:gd name="connsiteY6155" fmla="*/ 669327 h 2993922"/>
              <a:gd name="connsiteX6156" fmla="*/ 868414 w 8938307"/>
              <a:gd name="connsiteY6156" fmla="*/ 685213 h 2993922"/>
              <a:gd name="connsiteX6157" fmla="*/ 836642 w 8938307"/>
              <a:gd name="connsiteY6157" fmla="*/ 685213 h 2993922"/>
              <a:gd name="connsiteX6158" fmla="*/ 794281 w 8938307"/>
              <a:gd name="connsiteY6158" fmla="*/ 658736 h 2993922"/>
              <a:gd name="connsiteX6159" fmla="*/ 783690 w 8938307"/>
              <a:gd name="connsiteY6159" fmla="*/ 642851 h 2993922"/>
              <a:gd name="connsiteX6160" fmla="*/ 783690 w 8938307"/>
              <a:gd name="connsiteY6160" fmla="*/ 653442 h 2993922"/>
              <a:gd name="connsiteX6161" fmla="*/ 773099 w 8938307"/>
              <a:gd name="connsiteY6161" fmla="*/ 664031 h 2993922"/>
              <a:gd name="connsiteX6162" fmla="*/ 783690 w 8938307"/>
              <a:gd name="connsiteY6162" fmla="*/ 674621 h 2993922"/>
              <a:gd name="connsiteX6163" fmla="*/ 868414 w 8938307"/>
              <a:gd name="connsiteY6163" fmla="*/ 695803 h 2993922"/>
              <a:gd name="connsiteX6164" fmla="*/ 873709 w 8938307"/>
              <a:gd name="connsiteY6164" fmla="*/ 701098 h 2993922"/>
              <a:gd name="connsiteX6165" fmla="*/ 889594 w 8938307"/>
              <a:gd name="connsiteY6165" fmla="*/ 706394 h 2993922"/>
              <a:gd name="connsiteX6166" fmla="*/ 900185 w 8938307"/>
              <a:gd name="connsiteY6166" fmla="*/ 706394 h 2993922"/>
              <a:gd name="connsiteX6167" fmla="*/ 900185 w 8938307"/>
              <a:gd name="connsiteY6167" fmla="*/ 695803 h 2993922"/>
              <a:gd name="connsiteX6168" fmla="*/ 889594 w 8938307"/>
              <a:gd name="connsiteY6168" fmla="*/ 706394 h 2993922"/>
              <a:gd name="connsiteX6169" fmla="*/ 879003 w 8938307"/>
              <a:gd name="connsiteY6169" fmla="*/ 685213 h 2993922"/>
              <a:gd name="connsiteX6170" fmla="*/ 900185 w 8938307"/>
              <a:gd name="connsiteY6170" fmla="*/ 685213 h 2993922"/>
              <a:gd name="connsiteX6171" fmla="*/ 905480 w 8938307"/>
              <a:gd name="connsiteY6171" fmla="*/ 674621 h 2993922"/>
              <a:gd name="connsiteX6172" fmla="*/ 900185 w 8938307"/>
              <a:gd name="connsiteY6172" fmla="*/ 664031 h 2993922"/>
              <a:gd name="connsiteX6173" fmla="*/ 910775 w 8938307"/>
              <a:gd name="connsiteY6173" fmla="*/ 664031 h 2993922"/>
              <a:gd name="connsiteX6174" fmla="*/ 921366 w 8938307"/>
              <a:gd name="connsiteY6174" fmla="*/ 674621 h 2993922"/>
              <a:gd name="connsiteX6175" fmla="*/ 931956 w 8938307"/>
              <a:gd name="connsiteY6175" fmla="*/ 685213 h 2993922"/>
              <a:gd name="connsiteX6176" fmla="*/ 942546 w 8938307"/>
              <a:gd name="connsiteY6176" fmla="*/ 685213 h 2993922"/>
              <a:gd name="connsiteX6177" fmla="*/ 979613 w 8938307"/>
              <a:gd name="connsiteY6177" fmla="*/ 690507 h 2993922"/>
              <a:gd name="connsiteX6178" fmla="*/ 1016678 w 8938307"/>
              <a:gd name="connsiteY6178" fmla="*/ 695803 h 2993922"/>
              <a:gd name="connsiteX6179" fmla="*/ 1006089 w 8938307"/>
              <a:gd name="connsiteY6179" fmla="*/ 674621 h 2993922"/>
              <a:gd name="connsiteX6180" fmla="*/ 953137 w 8938307"/>
              <a:gd name="connsiteY6180" fmla="*/ 664031 h 2993922"/>
              <a:gd name="connsiteX6181" fmla="*/ 926661 w 8938307"/>
              <a:gd name="connsiteY6181" fmla="*/ 658736 h 2993922"/>
              <a:gd name="connsiteX6182" fmla="*/ 900185 w 8938307"/>
              <a:gd name="connsiteY6182" fmla="*/ 653442 h 2993922"/>
              <a:gd name="connsiteX6183" fmla="*/ 873709 w 8938307"/>
              <a:gd name="connsiteY6183" fmla="*/ 648146 h 2993922"/>
              <a:gd name="connsiteX6184" fmla="*/ 847233 w 8938307"/>
              <a:gd name="connsiteY6184" fmla="*/ 642851 h 2993922"/>
              <a:gd name="connsiteX6185" fmla="*/ 826051 w 8938307"/>
              <a:gd name="connsiteY6185" fmla="*/ 632261 h 2993922"/>
              <a:gd name="connsiteX6186" fmla="*/ 804871 w 8938307"/>
              <a:gd name="connsiteY6186" fmla="*/ 632261 h 2993922"/>
              <a:gd name="connsiteX6187" fmla="*/ 296531 w 8938307"/>
              <a:gd name="connsiteY6187" fmla="*/ 613727 h 2993922"/>
              <a:gd name="connsiteX6188" fmla="*/ 301826 w 8938307"/>
              <a:gd name="connsiteY6188" fmla="*/ 616375 h 2993922"/>
              <a:gd name="connsiteX6189" fmla="*/ 307121 w 8938307"/>
              <a:gd name="connsiteY6189" fmla="*/ 621670 h 2993922"/>
              <a:gd name="connsiteX6190" fmla="*/ 296531 w 8938307"/>
              <a:gd name="connsiteY6190" fmla="*/ 621670 h 2993922"/>
              <a:gd name="connsiteX6191" fmla="*/ 291235 w 8938307"/>
              <a:gd name="connsiteY6191" fmla="*/ 616375 h 2993922"/>
              <a:gd name="connsiteX6192" fmla="*/ 296531 w 8938307"/>
              <a:gd name="connsiteY6192" fmla="*/ 613727 h 2993922"/>
              <a:gd name="connsiteX6193" fmla="*/ 730738 w 8938307"/>
              <a:gd name="connsiteY6193" fmla="*/ 611080 h 2993922"/>
              <a:gd name="connsiteX6194" fmla="*/ 741329 w 8938307"/>
              <a:gd name="connsiteY6194" fmla="*/ 621670 h 2993922"/>
              <a:gd name="connsiteX6195" fmla="*/ 751919 w 8938307"/>
              <a:gd name="connsiteY6195" fmla="*/ 621670 h 2993922"/>
              <a:gd name="connsiteX6196" fmla="*/ 741329 w 8938307"/>
              <a:gd name="connsiteY6196" fmla="*/ 611080 h 2993922"/>
              <a:gd name="connsiteX6197" fmla="*/ 730738 w 8938307"/>
              <a:gd name="connsiteY6197" fmla="*/ 611080 h 2993922"/>
              <a:gd name="connsiteX6198" fmla="*/ 8006350 w 8938307"/>
              <a:gd name="connsiteY6198" fmla="*/ 589899 h 2993922"/>
              <a:gd name="connsiteX6199" fmla="*/ 8016942 w 8938307"/>
              <a:gd name="connsiteY6199" fmla="*/ 600490 h 2993922"/>
              <a:gd name="connsiteX6200" fmla="*/ 8048712 w 8938307"/>
              <a:gd name="connsiteY6200" fmla="*/ 600490 h 2993922"/>
              <a:gd name="connsiteX6201" fmla="*/ 8032827 w 8938307"/>
              <a:gd name="connsiteY6201" fmla="*/ 589899 h 2993922"/>
              <a:gd name="connsiteX6202" fmla="*/ 8016942 w 8938307"/>
              <a:gd name="connsiteY6202" fmla="*/ 589899 h 2993922"/>
              <a:gd name="connsiteX6203" fmla="*/ 667195 w 8938307"/>
              <a:gd name="connsiteY6203" fmla="*/ 589899 h 2993922"/>
              <a:gd name="connsiteX6204" fmla="*/ 656605 w 8938307"/>
              <a:gd name="connsiteY6204" fmla="*/ 600490 h 2993922"/>
              <a:gd name="connsiteX6205" fmla="*/ 677786 w 8938307"/>
              <a:gd name="connsiteY6205" fmla="*/ 589899 h 2993922"/>
              <a:gd name="connsiteX6206" fmla="*/ 487158 w 8938307"/>
              <a:gd name="connsiteY6206" fmla="*/ 589899 h 2993922"/>
              <a:gd name="connsiteX6207" fmla="*/ 497749 w 8938307"/>
              <a:gd name="connsiteY6207" fmla="*/ 600490 h 2993922"/>
              <a:gd name="connsiteX6208" fmla="*/ 497749 w 8938307"/>
              <a:gd name="connsiteY6208" fmla="*/ 589899 h 2993922"/>
              <a:gd name="connsiteX6209" fmla="*/ 487158 w 8938307"/>
              <a:gd name="connsiteY6209" fmla="*/ 589899 h 2993922"/>
              <a:gd name="connsiteX6210" fmla="*/ 8377016 w 8938307"/>
              <a:gd name="connsiteY6210" fmla="*/ 579309 h 2993922"/>
              <a:gd name="connsiteX6211" fmla="*/ 8398196 w 8938307"/>
              <a:gd name="connsiteY6211" fmla="*/ 589899 h 2993922"/>
              <a:gd name="connsiteX6212" fmla="*/ 8387606 w 8938307"/>
              <a:gd name="connsiteY6212" fmla="*/ 589899 h 2993922"/>
              <a:gd name="connsiteX6213" fmla="*/ 465977 w 8938307"/>
              <a:gd name="connsiteY6213" fmla="*/ 579309 h 2993922"/>
              <a:gd name="connsiteX6214" fmla="*/ 465977 w 8938307"/>
              <a:gd name="connsiteY6214" fmla="*/ 589899 h 2993922"/>
              <a:gd name="connsiteX6215" fmla="*/ 476569 w 8938307"/>
              <a:gd name="connsiteY6215" fmla="*/ 589899 h 2993922"/>
              <a:gd name="connsiteX6216" fmla="*/ 465977 w 8938307"/>
              <a:gd name="connsiteY6216" fmla="*/ 579309 h 2993922"/>
              <a:gd name="connsiteX6217" fmla="*/ 8324064 w 8938307"/>
              <a:gd name="connsiteY6217" fmla="*/ 558128 h 2993922"/>
              <a:gd name="connsiteX6218" fmla="*/ 8334654 w 8938307"/>
              <a:gd name="connsiteY6218" fmla="*/ 563423 h 2993922"/>
              <a:gd name="connsiteX6219" fmla="*/ 8345244 w 8938307"/>
              <a:gd name="connsiteY6219" fmla="*/ 568718 h 2993922"/>
              <a:gd name="connsiteX6220" fmla="*/ 8334654 w 8938307"/>
              <a:gd name="connsiteY6220" fmla="*/ 568718 h 2993922"/>
              <a:gd name="connsiteX6221" fmla="*/ 931956 w 8938307"/>
              <a:gd name="connsiteY6221" fmla="*/ 558128 h 2993922"/>
              <a:gd name="connsiteX6222" fmla="*/ 931956 w 8938307"/>
              <a:gd name="connsiteY6222" fmla="*/ 568718 h 2993922"/>
              <a:gd name="connsiteX6223" fmla="*/ 942546 w 8938307"/>
              <a:gd name="connsiteY6223" fmla="*/ 568718 h 2993922"/>
              <a:gd name="connsiteX6224" fmla="*/ 942546 w 8938307"/>
              <a:gd name="connsiteY6224" fmla="*/ 579309 h 2993922"/>
              <a:gd name="connsiteX6225" fmla="*/ 910775 w 8938307"/>
              <a:gd name="connsiteY6225" fmla="*/ 579309 h 2993922"/>
              <a:gd name="connsiteX6226" fmla="*/ 889594 w 8938307"/>
              <a:gd name="connsiteY6226" fmla="*/ 579309 h 2993922"/>
              <a:gd name="connsiteX6227" fmla="*/ 910775 w 8938307"/>
              <a:gd name="connsiteY6227" fmla="*/ 589899 h 2993922"/>
              <a:gd name="connsiteX6228" fmla="*/ 931956 w 8938307"/>
              <a:gd name="connsiteY6228" fmla="*/ 589899 h 2993922"/>
              <a:gd name="connsiteX6229" fmla="*/ 942546 w 8938307"/>
              <a:gd name="connsiteY6229" fmla="*/ 600490 h 2993922"/>
              <a:gd name="connsiteX6230" fmla="*/ 953137 w 8938307"/>
              <a:gd name="connsiteY6230" fmla="*/ 589899 h 2993922"/>
              <a:gd name="connsiteX6231" fmla="*/ 953137 w 8938307"/>
              <a:gd name="connsiteY6231" fmla="*/ 600490 h 2993922"/>
              <a:gd name="connsiteX6232" fmla="*/ 974318 w 8938307"/>
              <a:gd name="connsiteY6232" fmla="*/ 600490 h 2993922"/>
              <a:gd name="connsiteX6233" fmla="*/ 995498 w 8938307"/>
              <a:gd name="connsiteY6233" fmla="*/ 611080 h 2993922"/>
              <a:gd name="connsiteX6234" fmla="*/ 1000795 w 8938307"/>
              <a:gd name="connsiteY6234" fmla="*/ 611080 h 2993922"/>
              <a:gd name="connsiteX6235" fmla="*/ 1016678 w 8938307"/>
              <a:gd name="connsiteY6235" fmla="*/ 611080 h 2993922"/>
              <a:gd name="connsiteX6236" fmla="*/ 1016678 w 8938307"/>
              <a:gd name="connsiteY6236" fmla="*/ 621670 h 2993922"/>
              <a:gd name="connsiteX6237" fmla="*/ 1006089 w 8938307"/>
              <a:gd name="connsiteY6237" fmla="*/ 632261 h 2993922"/>
              <a:gd name="connsiteX6238" fmla="*/ 1037859 w 8938307"/>
              <a:gd name="connsiteY6238" fmla="*/ 642851 h 2993922"/>
              <a:gd name="connsiteX6239" fmla="*/ 1053747 w 8938307"/>
              <a:gd name="connsiteY6239" fmla="*/ 648146 h 2993922"/>
              <a:gd name="connsiteX6240" fmla="*/ 1059041 w 8938307"/>
              <a:gd name="connsiteY6240" fmla="*/ 653442 h 2993922"/>
              <a:gd name="connsiteX6241" fmla="*/ 1069631 w 8938307"/>
              <a:gd name="connsiteY6241" fmla="*/ 653442 h 2993922"/>
              <a:gd name="connsiteX6242" fmla="*/ 1069631 w 8938307"/>
              <a:gd name="connsiteY6242" fmla="*/ 642851 h 2993922"/>
              <a:gd name="connsiteX6243" fmla="*/ 1059041 w 8938307"/>
              <a:gd name="connsiteY6243" fmla="*/ 632261 h 2993922"/>
              <a:gd name="connsiteX6244" fmla="*/ 1111993 w 8938307"/>
              <a:gd name="connsiteY6244" fmla="*/ 653442 h 2993922"/>
              <a:gd name="connsiteX6245" fmla="*/ 1111993 w 8938307"/>
              <a:gd name="connsiteY6245" fmla="*/ 664031 h 2993922"/>
              <a:gd name="connsiteX6246" fmla="*/ 1122583 w 8938307"/>
              <a:gd name="connsiteY6246" fmla="*/ 664031 h 2993922"/>
              <a:gd name="connsiteX6247" fmla="*/ 1143765 w 8938307"/>
              <a:gd name="connsiteY6247" fmla="*/ 658736 h 2993922"/>
              <a:gd name="connsiteX6248" fmla="*/ 1175535 w 8938307"/>
              <a:gd name="connsiteY6248" fmla="*/ 664031 h 2993922"/>
              <a:gd name="connsiteX6249" fmla="*/ 1175535 w 8938307"/>
              <a:gd name="connsiteY6249" fmla="*/ 674621 h 2993922"/>
              <a:gd name="connsiteX6250" fmla="*/ 1186126 w 8938307"/>
              <a:gd name="connsiteY6250" fmla="*/ 674621 h 2993922"/>
              <a:gd name="connsiteX6251" fmla="*/ 1217897 w 8938307"/>
              <a:gd name="connsiteY6251" fmla="*/ 685213 h 2993922"/>
              <a:gd name="connsiteX6252" fmla="*/ 1260258 w 8938307"/>
              <a:gd name="connsiteY6252" fmla="*/ 695803 h 2993922"/>
              <a:gd name="connsiteX6253" fmla="*/ 1344982 w 8938307"/>
              <a:gd name="connsiteY6253" fmla="*/ 716984 h 2993922"/>
              <a:gd name="connsiteX6254" fmla="*/ 1355573 w 8938307"/>
              <a:gd name="connsiteY6254" fmla="*/ 727574 h 2993922"/>
              <a:gd name="connsiteX6255" fmla="*/ 1376752 w 8938307"/>
              <a:gd name="connsiteY6255" fmla="*/ 732869 h 2993922"/>
              <a:gd name="connsiteX6256" fmla="*/ 1429704 w 8938307"/>
              <a:gd name="connsiteY6256" fmla="*/ 748755 h 2993922"/>
              <a:gd name="connsiteX6257" fmla="*/ 1509133 w 8938307"/>
              <a:gd name="connsiteY6257" fmla="*/ 775231 h 2993922"/>
              <a:gd name="connsiteX6258" fmla="*/ 1562085 w 8938307"/>
              <a:gd name="connsiteY6258" fmla="*/ 791117 h 2993922"/>
              <a:gd name="connsiteX6259" fmla="*/ 1609742 w 8938307"/>
              <a:gd name="connsiteY6259" fmla="*/ 801707 h 2993922"/>
              <a:gd name="connsiteX6260" fmla="*/ 1683875 w 8938307"/>
              <a:gd name="connsiteY6260" fmla="*/ 822888 h 2993922"/>
              <a:gd name="connsiteX6261" fmla="*/ 1673285 w 8938307"/>
              <a:gd name="connsiteY6261" fmla="*/ 812298 h 2993922"/>
              <a:gd name="connsiteX6262" fmla="*/ 1715646 w 8938307"/>
              <a:gd name="connsiteY6262" fmla="*/ 833478 h 2993922"/>
              <a:gd name="connsiteX6263" fmla="*/ 1726237 w 8938307"/>
              <a:gd name="connsiteY6263" fmla="*/ 844069 h 2993922"/>
              <a:gd name="connsiteX6264" fmla="*/ 1745300 w 8938307"/>
              <a:gd name="connsiteY6264" fmla="*/ 834538 h 2993922"/>
              <a:gd name="connsiteX6265" fmla="*/ 1747418 w 8938307"/>
              <a:gd name="connsiteY6265" fmla="*/ 834803 h 2993922"/>
              <a:gd name="connsiteX6266" fmla="*/ 1758008 w 8938307"/>
              <a:gd name="connsiteY6266" fmla="*/ 838773 h 2993922"/>
              <a:gd name="connsiteX6267" fmla="*/ 1779189 w 8938307"/>
              <a:gd name="connsiteY6267" fmla="*/ 849365 h 2993922"/>
              <a:gd name="connsiteX6268" fmla="*/ 1800370 w 8938307"/>
              <a:gd name="connsiteY6268" fmla="*/ 854659 h 2993922"/>
              <a:gd name="connsiteX6269" fmla="*/ 1848026 w 8938307"/>
              <a:gd name="connsiteY6269" fmla="*/ 859954 h 2993922"/>
              <a:gd name="connsiteX6270" fmla="*/ 1879797 w 8938307"/>
              <a:gd name="connsiteY6270" fmla="*/ 870544 h 2993922"/>
              <a:gd name="connsiteX6271" fmla="*/ 1906274 w 8938307"/>
              <a:gd name="connsiteY6271" fmla="*/ 875840 h 2993922"/>
              <a:gd name="connsiteX6272" fmla="*/ 1922160 w 8938307"/>
              <a:gd name="connsiteY6272" fmla="*/ 881135 h 2993922"/>
              <a:gd name="connsiteX6273" fmla="*/ 1927455 w 8938307"/>
              <a:gd name="connsiteY6273" fmla="*/ 886431 h 2993922"/>
              <a:gd name="connsiteX6274" fmla="*/ 1938045 w 8938307"/>
              <a:gd name="connsiteY6274" fmla="*/ 886431 h 2993922"/>
              <a:gd name="connsiteX6275" fmla="*/ 1969816 w 8938307"/>
              <a:gd name="connsiteY6275" fmla="*/ 897021 h 2993922"/>
              <a:gd name="connsiteX6276" fmla="*/ 2001587 w 8938307"/>
              <a:gd name="connsiteY6276" fmla="*/ 897021 h 2993922"/>
              <a:gd name="connsiteX6277" fmla="*/ 1980407 w 8938307"/>
              <a:gd name="connsiteY6277" fmla="*/ 886431 h 2993922"/>
              <a:gd name="connsiteX6278" fmla="*/ 1938045 w 8938307"/>
              <a:gd name="connsiteY6278" fmla="*/ 870544 h 2993922"/>
              <a:gd name="connsiteX6279" fmla="*/ 1906274 w 8938307"/>
              <a:gd name="connsiteY6279" fmla="*/ 865250 h 2993922"/>
              <a:gd name="connsiteX6280" fmla="*/ 1895684 w 8938307"/>
              <a:gd name="connsiteY6280" fmla="*/ 854659 h 2993922"/>
              <a:gd name="connsiteX6281" fmla="*/ 1832141 w 8938307"/>
              <a:gd name="connsiteY6281" fmla="*/ 833478 h 2993922"/>
              <a:gd name="connsiteX6282" fmla="*/ 1805665 w 8938307"/>
              <a:gd name="connsiteY6282" fmla="*/ 822888 h 2993922"/>
              <a:gd name="connsiteX6283" fmla="*/ 1779189 w 8938307"/>
              <a:gd name="connsiteY6283" fmla="*/ 812298 h 2993922"/>
              <a:gd name="connsiteX6284" fmla="*/ 1752713 w 8938307"/>
              <a:gd name="connsiteY6284" fmla="*/ 807002 h 2993922"/>
              <a:gd name="connsiteX6285" fmla="*/ 1726237 w 8938307"/>
              <a:gd name="connsiteY6285" fmla="*/ 801707 h 2993922"/>
              <a:gd name="connsiteX6286" fmla="*/ 1652104 w 8938307"/>
              <a:gd name="connsiteY6286" fmla="*/ 775231 h 2993922"/>
              <a:gd name="connsiteX6287" fmla="*/ 1599152 w 8938307"/>
              <a:gd name="connsiteY6287" fmla="*/ 759346 h 2993922"/>
              <a:gd name="connsiteX6288" fmla="*/ 1588562 w 8938307"/>
              <a:gd name="connsiteY6288" fmla="*/ 759346 h 2993922"/>
              <a:gd name="connsiteX6289" fmla="*/ 1514429 w 8938307"/>
              <a:gd name="connsiteY6289" fmla="*/ 727574 h 2993922"/>
              <a:gd name="connsiteX6290" fmla="*/ 1509133 w 8938307"/>
              <a:gd name="connsiteY6290" fmla="*/ 727574 h 2993922"/>
              <a:gd name="connsiteX6291" fmla="*/ 1493248 w 8938307"/>
              <a:gd name="connsiteY6291" fmla="*/ 716984 h 2993922"/>
              <a:gd name="connsiteX6292" fmla="*/ 1472067 w 8938307"/>
              <a:gd name="connsiteY6292" fmla="*/ 716984 h 2993922"/>
              <a:gd name="connsiteX6293" fmla="*/ 1450886 w 8938307"/>
              <a:gd name="connsiteY6293" fmla="*/ 706394 h 2993922"/>
              <a:gd name="connsiteX6294" fmla="*/ 1355573 w 8938307"/>
              <a:gd name="connsiteY6294" fmla="*/ 674621 h 2993922"/>
              <a:gd name="connsiteX6295" fmla="*/ 1339688 w 8938307"/>
              <a:gd name="connsiteY6295" fmla="*/ 674621 h 2993922"/>
              <a:gd name="connsiteX6296" fmla="*/ 1334392 w 8938307"/>
              <a:gd name="connsiteY6296" fmla="*/ 664031 h 2993922"/>
              <a:gd name="connsiteX6297" fmla="*/ 1318506 w 8938307"/>
              <a:gd name="connsiteY6297" fmla="*/ 669327 h 2993922"/>
              <a:gd name="connsiteX6298" fmla="*/ 1302621 w 8938307"/>
              <a:gd name="connsiteY6298" fmla="*/ 669327 h 2993922"/>
              <a:gd name="connsiteX6299" fmla="*/ 1292030 w 8938307"/>
              <a:gd name="connsiteY6299" fmla="*/ 653442 h 2993922"/>
              <a:gd name="connsiteX6300" fmla="*/ 1281440 w 8938307"/>
              <a:gd name="connsiteY6300" fmla="*/ 653442 h 2993922"/>
              <a:gd name="connsiteX6301" fmla="*/ 1270849 w 8938307"/>
              <a:gd name="connsiteY6301" fmla="*/ 653442 h 2993922"/>
              <a:gd name="connsiteX6302" fmla="*/ 1260258 w 8938307"/>
              <a:gd name="connsiteY6302" fmla="*/ 642851 h 2993922"/>
              <a:gd name="connsiteX6303" fmla="*/ 1249669 w 8938307"/>
              <a:gd name="connsiteY6303" fmla="*/ 642851 h 2993922"/>
              <a:gd name="connsiteX6304" fmla="*/ 1239078 w 8938307"/>
              <a:gd name="connsiteY6304" fmla="*/ 653442 h 2993922"/>
              <a:gd name="connsiteX6305" fmla="*/ 1228487 w 8938307"/>
              <a:gd name="connsiteY6305" fmla="*/ 653442 h 2993922"/>
              <a:gd name="connsiteX6306" fmla="*/ 1154354 w 8938307"/>
              <a:gd name="connsiteY6306" fmla="*/ 621670 h 2993922"/>
              <a:gd name="connsiteX6307" fmla="*/ 1196717 w 8938307"/>
              <a:gd name="connsiteY6307" fmla="*/ 632261 h 2993922"/>
              <a:gd name="connsiteX6308" fmla="*/ 1207306 w 8938307"/>
              <a:gd name="connsiteY6308" fmla="*/ 632261 h 2993922"/>
              <a:gd name="connsiteX6309" fmla="*/ 1186126 w 8938307"/>
              <a:gd name="connsiteY6309" fmla="*/ 611080 h 2993922"/>
              <a:gd name="connsiteX6310" fmla="*/ 1175535 w 8938307"/>
              <a:gd name="connsiteY6310" fmla="*/ 611080 h 2993922"/>
              <a:gd name="connsiteX6311" fmla="*/ 1164945 w 8938307"/>
              <a:gd name="connsiteY6311" fmla="*/ 605784 h 2993922"/>
              <a:gd name="connsiteX6312" fmla="*/ 1154354 w 8938307"/>
              <a:gd name="connsiteY6312" fmla="*/ 600490 h 2993922"/>
              <a:gd name="connsiteX6313" fmla="*/ 1111993 w 8938307"/>
              <a:gd name="connsiteY6313" fmla="*/ 589899 h 2993922"/>
              <a:gd name="connsiteX6314" fmla="*/ 1090813 w 8938307"/>
              <a:gd name="connsiteY6314" fmla="*/ 579309 h 2993922"/>
              <a:gd name="connsiteX6315" fmla="*/ 1101402 w 8938307"/>
              <a:gd name="connsiteY6315" fmla="*/ 600490 h 2993922"/>
              <a:gd name="connsiteX6316" fmla="*/ 1133174 w 8938307"/>
              <a:gd name="connsiteY6316" fmla="*/ 621670 h 2993922"/>
              <a:gd name="connsiteX6317" fmla="*/ 1122583 w 8938307"/>
              <a:gd name="connsiteY6317" fmla="*/ 621670 h 2993922"/>
              <a:gd name="connsiteX6318" fmla="*/ 1101402 w 8938307"/>
              <a:gd name="connsiteY6318" fmla="*/ 621670 h 2993922"/>
              <a:gd name="connsiteX6319" fmla="*/ 1085517 w 8938307"/>
              <a:gd name="connsiteY6319" fmla="*/ 611080 h 2993922"/>
              <a:gd name="connsiteX6320" fmla="*/ 1064336 w 8938307"/>
              <a:gd name="connsiteY6320" fmla="*/ 600490 h 2993922"/>
              <a:gd name="connsiteX6321" fmla="*/ 1059041 w 8938307"/>
              <a:gd name="connsiteY6321" fmla="*/ 589899 h 2993922"/>
              <a:gd name="connsiteX6322" fmla="*/ 1037859 w 8938307"/>
              <a:gd name="connsiteY6322" fmla="*/ 568718 h 2993922"/>
              <a:gd name="connsiteX6323" fmla="*/ 1027270 w 8938307"/>
              <a:gd name="connsiteY6323" fmla="*/ 579309 h 2993922"/>
              <a:gd name="connsiteX6324" fmla="*/ 1016678 w 8938307"/>
              <a:gd name="connsiteY6324" fmla="*/ 589899 h 2993922"/>
              <a:gd name="connsiteX6325" fmla="*/ 979613 w 8938307"/>
              <a:gd name="connsiteY6325" fmla="*/ 568718 h 2993922"/>
              <a:gd name="connsiteX6326" fmla="*/ 942546 w 8938307"/>
              <a:gd name="connsiteY6326" fmla="*/ 558128 h 2993922"/>
              <a:gd name="connsiteX6327" fmla="*/ 7929570 w 8938307"/>
              <a:gd name="connsiteY6327" fmla="*/ 554817 h 2993922"/>
              <a:gd name="connsiteX6328" fmla="*/ 7911038 w 8938307"/>
              <a:gd name="connsiteY6328" fmla="*/ 558128 h 2993922"/>
              <a:gd name="connsiteX6329" fmla="*/ 7932219 w 8938307"/>
              <a:gd name="connsiteY6329" fmla="*/ 568718 h 2993922"/>
              <a:gd name="connsiteX6330" fmla="*/ 7953398 w 8938307"/>
              <a:gd name="connsiteY6330" fmla="*/ 568718 h 2993922"/>
              <a:gd name="connsiteX6331" fmla="*/ 7929570 w 8938307"/>
              <a:gd name="connsiteY6331" fmla="*/ 554817 h 2993922"/>
              <a:gd name="connsiteX6332" fmla="*/ 7847494 w 8938307"/>
              <a:gd name="connsiteY6332" fmla="*/ 547538 h 2993922"/>
              <a:gd name="connsiteX6333" fmla="*/ 7858085 w 8938307"/>
              <a:gd name="connsiteY6333" fmla="*/ 558128 h 2993922"/>
              <a:gd name="connsiteX6334" fmla="*/ 7879267 w 8938307"/>
              <a:gd name="connsiteY6334" fmla="*/ 547538 h 2993922"/>
              <a:gd name="connsiteX6335" fmla="*/ 7858085 w 8938307"/>
              <a:gd name="connsiteY6335" fmla="*/ 547538 h 2993922"/>
              <a:gd name="connsiteX6336" fmla="*/ 7847494 w 8938307"/>
              <a:gd name="connsiteY6336" fmla="*/ 547538 h 2993922"/>
              <a:gd name="connsiteX6337" fmla="*/ 1016678 w 8938307"/>
              <a:gd name="connsiteY6337" fmla="*/ 547538 h 2993922"/>
              <a:gd name="connsiteX6338" fmla="*/ 1027270 w 8938307"/>
              <a:gd name="connsiteY6338" fmla="*/ 558128 h 2993922"/>
              <a:gd name="connsiteX6339" fmla="*/ 1037859 w 8938307"/>
              <a:gd name="connsiteY6339" fmla="*/ 547538 h 2993922"/>
              <a:gd name="connsiteX6340" fmla="*/ 1016678 w 8938307"/>
              <a:gd name="connsiteY6340" fmla="*/ 547538 h 2993922"/>
              <a:gd name="connsiteX6341" fmla="*/ 7834257 w 8938307"/>
              <a:gd name="connsiteY6341" fmla="*/ 542242 h 2993922"/>
              <a:gd name="connsiteX6342" fmla="*/ 7826313 w 8938307"/>
              <a:gd name="connsiteY6342" fmla="*/ 547538 h 2993922"/>
              <a:gd name="connsiteX6343" fmla="*/ 7836904 w 8938307"/>
              <a:gd name="connsiteY6343" fmla="*/ 547538 h 2993922"/>
              <a:gd name="connsiteX6344" fmla="*/ 7834257 w 8938307"/>
              <a:gd name="connsiteY6344" fmla="*/ 542242 h 2993922"/>
              <a:gd name="connsiteX6345" fmla="*/ 828700 w 8938307"/>
              <a:gd name="connsiteY6345" fmla="*/ 540919 h 2993922"/>
              <a:gd name="connsiteX6346" fmla="*/ 826051 w 8938307"/>
              <a:gd name="connsiteY6346" fmla="*/ 542242 h 2993922"/>
              <a:gd name="connsiteX6347" fmla="*/ 836642 w 8938307"/>
              <a:gd name="connsiteY6347" fmla="*/ 558128 h 2993922"/>
              <a:gd name="connsiteX6348" fmla="*/ 868414 w 8938307"/>
              <a:gd name="connsiteY6348" fmla="*/ 558128 h 2993922"/>
              <a:gd name="connsiteX6349" fmla="*/ 868414 w 8938307"/>
              <a:gd name="connsiteY6349" fmla="*/ 547538 h 2993922"/>
              <a:gd name="connsiteX6350" fmla="*/ 836642 w 8938307"/>
              <a:gd name="connsiteY6350" fmla="*/ 547538 h 2993922"/>
              <a:gd name="connsiteX6351" fmla="*/ 828700 w 8938307"/>
              <a:gd name="connsiteY6351" fmla="*/ 540919 h 2993922"/>
              <a:gd name="connsiteX6352" fmla="*/ 8271112 w 8938307"/>
              <a:gd name="connsiteY6352" fmla="*/ 536947 h 2993922"/>
              <a:gd name="connsiteX6353" fmla="*/ 8281702 w 8938307"/>
              <a:gd name="connsiteY6353" fmla="*/ 547538 h 2993922"/>
              <a:gd name="connsiteX6354" fmla="*/ 8271112 w 8938307"/>
              <a:gd name="connsiteY6354" fmla="*/ 547538 h 2993922"/>
              <a:gd name="connsiteX6355" fmla="*/ 900185 w 8938307"/>
              <a:gd name="connsiteY6355" fmla="*/ 536947 h 2993922"/>
              <a:gd name="connsiteX6356" fmla="*/ 910775 w 8938307"/>
              <a:gd name="connsiteY6356" fmla="*/ 558128 h 2993922"/>
              <a:gd name="connsiteX6357" fmla="*/ 921366 w 8938307"/>
              <a:gd name="connsiteY6357" fmla="*/ 558128 h 2993922"/>
              <a:gd name="connsiteX6358" fmla="*/ 910775 w 8938307"/>
              <a:gd name="connsiteY6358" fmla="*/ 547538 h 2993922"/>
              <a:gd name="connsiteX6359" fmla="*/ 900185 w 8938307"/>
              <a:gd name="connsiteY6359" fmla="*/ 536947 h 2993922"/>
              <a:gd name="connsiteX6360" fmla="*/ 7794542 w 8938307"/>
              <a:gd name="connsiteY6360" fmla="*/ 526357 h 2993922"/>
              <a:gd name="connsiteX6361" fmla="*/ 7794542 w 8938307"/>
              <a:gd name="connsiteY6361" fmla="*/ 536947 h 2993922"/>
              <a:gd name="connsiteX6362" fmla="*/ 7805134 w 8938307"/>
              <a:gd name="connsiteY6362" fmla="*/ 526357 h 2993922"/>
              <a:gd name="connsiteX6363" fmla="*/ 7794542 w 8938307"/>
              <a:gd name="connsiteY6363" fmla="*/ 526357 h 2993922"/>
              <a:gd name="connsiteX6364" fmla="*/ 957108 w 8938307"/>
              <a:gd name="connsiteY6364" fmla="*/ 519737 h 2993922"/>
              <a:gd name="connsiteX6365" fmla="*/ 953137 w 8938307"/>
              <a:gd name="connsiteY6365" fmla="*/ 526357 h 2993922"/>
              <a:gd name="connsiteX6366" fmla="*/ 939016 w 8938307"/>
              <a:gd name="connsiteY6366" fmla="*/ 526357 h 2993922"/>
              <a:gd name="connsiteX6367" fmla="*/ 974318 w 8938307"/>
              <a:gd name="connsiteY6367" fmla="*/ 547538 h 2993922"/>
              <a:gd name="connsiteX6368" fmla="*/ 979613 w 8938307"/>
              <a:gd name="connsiteY6368" fmla="*/ 536947 h 2993922"/>
              <a:gd name="connsiteX6369" fmla="*/ 969022 w 8938307"/>
              <a:gd name="connsiteY6369" fmla="*/ 521061 h 2993922"/>
              <a:gd name="connsiteX6370" fmla="*/ 957108 w 8938307"/>
              <a:gd name="connsiteY6370" fmla="*/ 519737 h 2993922"/>
              <a:gd name="connsiteX6371" fmla="*/ 7900446 w 8938307"/>
              <a:gd name="connsiteY6371" fmla="*/ 515766 h 2993922"/>
              <a:gd name="connsiteX6372" fmla="*/ 7911038 w 8938307"/>
              <a:gd name="connsiteY6372" fmla="*/ 526357 h 2993922"/>
              <a:gd name="connsiteX6373" fmla="*/ 7911038 w 8938307"/>
              <a:gd name="connsiteY6373" fmla="*/ 515766 h 2993922"/>
              <a:gd name="connsiteX6374" fmla="*/ 7900446 w 8938307"/>
              <a:gd name="connsiteY6374" fmla="*/ 515766 h 2993922"/>
              <a:gd name="connsiteX6375" fmla="*/ 921366 w 8938307"/>
              <a:gd name="connsiteY6375" fmla="*/ 515766 h 2993922"/>
              <a:gd name="connsiteX6376" fmla="*/ 930190 w 8938307"/>
              <a:gd name="connsiteY6376" fmla="*/ 521061 h 2993922"/>
              <a:gd name="connsiteX6377" fmla="*/ 929308 w 8938307"/>
              <a:gd name="connsiteY6377" fmla="*/ 518414 h 2993922"/>
              <a:gd name="connsiteX6378" fmla="*/ 921366 w 8938307"/>
              <a:gd name="connsiteY6378" fmla="*/ 515766 h 2993922"/>
              <a:gd name="connsiteX6379" fmla="*/ 7921627 w 8938307"/>
              <a:gd name="connsiteY6379" fmla="*/ 494584 h 2993922"/>
              <a:gd name="connsiteX6380" fmla="*/ 7942808 w 8938307"/>
              <a:gd name="connsiteY6380" fmla="*/ 515766 h 2993922"/>
              <a:gd name="connsiteX6381" fmla="*/ 7942808 w 8938307"/>
              <a:gd name="connsiteY6381" fmla="*/ 505176 h 2993922"/>
              <a:gd name="connsiteX6382" fmla="*/ 7932219 w 8938307"/>
              <a:gd name="connsiteY6382" fmla="*/ 499880 h 2993922"/>
              <a:gd name="connsiteX6383" fmla="*/ 7921627 w 8938307"/>
              <a:gd name="connsiteY6383" fmla="*/ 494584 h 2993922"/>
              <a:gd name="connsiteX6384" fmla="*/ 7646278 w 8938307"/>
              <a:gd name="connsiteY6384" fmla="*/ 494584 h 2993922"/>
              <a:gd name="connsiteX6385" fmla="*/ 7656867 w 8938307"/>
              <a:gd name="connsiteY6385" fmla="*/ 505176 h 2993922"/>
              <a:gd name="connsiteX6386" fmla="*/ 7656867 w 8938307"/>
              <a:gd name="connsiteY6386" fmla="*/ 494584 h 2993922"/>
              <a:gd name="connsiteX6387" fmla="*/ 7646278 w 8938307"/>
              <a:gd name="connsiteY6387" fmla="*/ 494584 h 2993922"/>
              <a:gd name="connsiteX6388" fmla="*/ 444797 w 8938307"/>
              <a:gd name="connsiteY6388" fmla="*/ 494584 h 2993922"/>
              <a:gd name="connsiteX6389" fmla="*/ 465977 w 8938307"/>
              <a:gd name="connsiteY6389" fmla="*/ 494584 h 2993922"/>
              <a:gd name="connsiteX6390" fmla="*/ 476569 w 8938307"/>
              <a:gd name="connsiteY6390" fmla="*/ 505176 h 2993922"/>
              <a:gd name="connsiteX6391" fmla="*/ 476569 w 8938307"/>
              <a:gd name="connsiteY6391" fmla="*/ 515766 h 2993922"/>
              <a:gd name="connsiteX6392" fmla="*/ 465977 w 8938307"/>
              <a:gd name="connsiteY6392" fmla="*/ 505176 h 2993922"/>
              <a:gd name="connsiteX6393" fmla="*/ 434206 w 8938307"/>
              <a:gd name="connsiteY6393" fmla="*/ 505176 h 2993922"/>
              <a:gd name="connsiteX6394" fmla="*/ 614243 w 8938307"/>
              <a:gd name="connsiteY6394" fmla="*/ 483994 h 2993922"/>
              <a:gd name="connsiteX6395" fmla="*/ 608947 w 8938307"/>
              <a:gd name="connsiteY6395" fmla="*/ 494584 h 2993922"/>
              <a:gd name="connsiteX6396" fmla="*/ 603653 w 8938307"/>
              <a:gd name="connsiteY6396" fmla="*/ 489290 h 2993922"/>
              <a:gd name="connsiteX6397" fmla="*/ 614243 w 8938307"/>
              <a:gd name="connsiteY6397" fmla="*/ 483994 h 2993922"/>
              <a:gd name="connsiteX6398" fmla="*/ 296531 w 8938307"/>
              <a:gd name="connsiteY6398" fmla="*/ 483994 h 2993922"/>
              <a:gd name="connsiteX6399" fmla="*/ 333597 w 8938307"/>
              <a:gd name="connsiteY6399" fmla="*/ 489290 h 2993922"/>
              <a:gd name="connsiteX6400" fmla="*/ 365368 w 8938307"/>
              <a:gd name="connsiteY6400" fmla="*/ 499880 h 2993922"/>
              <a:gd name="connsiteX6401" fmla="*/ 381254 w 8938307"/>
              <a:gd name="connsiteY6401" fmla="*/ 510471 h 2993922"/>
              <a:gd name="connsiteX6402" fmla="*/ 375959 w 8938307"/>
              <a:gd name="connsiteY6402" fmla="*/ 515766 h 2993922"/>
              <a:gd name="connsiteX6403" fmla="*/ 360074 w 8938307"/>
              <a:gd name="connsiteY6403" fmla="*/ 515766 h 2993922"/>
              <a:gd name="connsiteX6404" fmla="*/ 338893 w 8938307"/>
              <a:gd name="connsiteY6404" fmla="*/ 515766 h 2993922"/>
              <a:gd name="connsiteX6405" fmla="*/ 317712 w 8938307"/>
              <a:gd name="connsiteY6405" fmla="*/ 505176 h 2993922"/>
              <a:gd name="connsiteX6406" fmla="*/ 312416 w 8938307"/>
              <a:gd name="connsiteY6406" fmla="*/ 499880 h 2993922"/>
              <a:gd name="connsiteX6407" fmla="*/ 296531 w 8938307"/>
              <a:gd name="connsiteY6407" fmla="*/ 494584 h 2993922"/>
              <a:gd name="connsiteX6408" fmla="*/ 773099 w 8938307"/>
              <a:gd name="connsiteY6408" fmla="*/ 481642 h 2993922"/>
              <a:gd name="connsiteX6409" fmla="*/ 782367 w 8938307"/>
              <a:gd name="connsiteY6409" fmla="*/ 482671 h 2993922"/>
              <a:gd name="connsiteX6410" fmla="*/ 783690 w 8938307"/>
              <a:gd name="connsiteY6410" fmla="*/ 483994 h 2993922"/>
              <a:gd name="connsiteX6411" fmla="*/ 773099 w 8938307"/>
              <a:gd name="connsiteY6411" fmla="*/ 483994 h 2993922"/>
              <a:gd name="connsiteX6412" fmla="*/ 7762772 w 8938307"/>
              <a:gd name="connsiteY6412" fmla="*/ 473405 h 2993922"/>
              <a:gd name="connsiteX6413" fmla="*/ 7773361 w 8938307"/>
              <a:gd name="connsiteY6413" fmla="*/ 483994 h 2993922"/>
              <a:gd name="connsiteX6414" fmla="*/ 7805134 w 8938307"/>
              <a:gd name="connsiteY6414" fmla="*/ 483994 h 2993922"/>
              <a:gd name="connsiteX6415" fmla="*/ 7794542 w 8938307"/>
              <a:gd name="connsiteY6415" fmla="*/ 478699 h 2993922"/>
              <a:gd name="connsiteX6416" fmla="*/ 7783952 w 8938307"/>
              <a:gd name="connsiteY6416" fmla="*/ 473405 h 2993922"/>
              <a:gd name="connsiteX6417" fmla="*/ 667195 w 8938307"/>
              <a:gd name="connsiteY6417" fmla="*/ 473405 h 2993922"/>
              <a:gd name="connsiteX6418" fmla="*/ 677786 w 8938307"/>
              <a:gd name="connsiteY6418" fmla="*/ 483994 h 2993922"/>
              <a:gd name="connsiteX6419" fmla="*/ 688377 w 8938307"/>
              <a:gd name="connsiteY6419" fmla="*/ 473405 h 2993922"/>
              <a:gd name="connsiteX6420" fmla="*/ 672491 w 8938307"/>
              <a:gd name="connsiteY6420" fmla="*/ 473405 h 2993922"/>
              <a:gd name="connsiteX6421" fmla="*/ 667195 w 8938307"/>
              <a:gd name="connsiteY6421" fmla="*/ 473405 h 2993922"/>
              <a:gd name="connsiteX6422" fmla="*/ 582473 w 8938307"/>
              <a:gd name="connsiteY6422" fmla="*/ 473405 h 2993922"/>
              <a:gd name="connsiteX6423" fmla="*/ 593062 w 8938307"/>
              <a:gd name="connsiteY6423" fmla="*/ 473405 h 2993922"/>
              <a:gd name="connsiteX6424" fmla="*/ 593062 w 8938307"/>
              <a:gd name="connsiteY6424" fmla="*/ 483994 h 2993922"/>
              <a:gd name="connsiteX6425" fmla="*/ 582473 w 8938307"/>
              <a:gd name="connsiteY6425" fmla="*/ 483994 h 2993922"/>
              <a:gd name="connsiteX6426" fmla="*/ 773099 w 8938307"/>
              <a:gd name="connsiteY6426" fmla="*/ 452224 h 2993922"/>
              <a:gd name="connsiteX6427" fmla="*/ 783690 w 8938307"/>
              <a:gd name="connsiteY6427" fmla="*/ 462813 h 2993922"/>
              <a:gd name="connsiteX6428" fmla="*/ 804871 w 8938307"/>
              <a:gd name="connsiteY6428" fmla="*/ 468109 h 2993922"/>
              <a:gd name="connsiteX6429" fmla="*/ 815462 w 8938307"/>
              <a:gd name="connsiteY6429" fmla="*/ 462813 h 2993922"/>
              <a:gd name="connsiteX6430" fmla="*/ 487158 w 8938307"/>
              <a:gd name="connsiteY6430" fmla="*/ 441632 h 2993922"/>
              <a:gd name="connsiteX6431" fmla="*/ 561291 w 8938307"/>
              <a:gd name="connsiteY6431" fmla="*/ 462813 h 2993922"/>
              <a:gd name="connsiteX6432" fmla="*/ 540110 w 8938307"/>
              <a:gd name="connsiteY6432" fmla="*/ 462813 h 2993922"/>
              <a:gd name="connsiteX6433" fmla="*/ 524224 w 8938307"/>
              <a:gd name="connsiteY6433" fmla="*/ 457519 h 2993922"/>
              <a:gd name="connsiteX6434" fmla="*/ 508339 w 8938307"/>
              <a:gd name="connsiteY6434" fmla="*/ 452224 h 2993922"/>
              <a:gd name="connsiteX6435" fmla="*/ 487158 w 8938307"/>
              <a:gd name="connsiteY6435" fmla="*/ 441632 h 2993922"/>
              <a:gd name="connsiteX6436" fmla="*/ 730738 w 8938307"/>
              <a:gd name="connsiteY6436" fmla="*/ 431043 h 2993922"/>
              <a:gd name="connsiteX6437" fmla="*/ 746624 w 8938307"/>
              <a:gd name="connsiteY6437" fmla="*/ 436338 h 2993922"/>
              <a:gd name="connsiteX6438" fmla="*/ 751919 w 8938307"/>
              <a:gd name="connsiteY6438" fmla="*/ 441632 h 2993922"/>
              <a:gd name="connsiteX6439" fmla="*/ 751919 w 8938307"/>
              <a:gd name="connsiteY6439" fmla="*/ 431043 h 2993922"/>
              <a:gd name="connsiteX6440" fmla="*/ 646015 w 8938307"/>
              <a:gd name="connsiteY6440" fmla="*/ 420453 h 2993922"/>
              <a:gd name="connsiteX6441" fmla="*/ 646015 w 8938307"/>
              <a:gd name="connsiteY6441" fmla="*/ 431043 h 2993922"/>
              <a:gd name="connsiteX6442" fmla="*/ 656605 w 8938307"/>
              <a:gd name="connsiteY6442" fmla="*/ 420453 h 2993922"/>
              <a:gd name="connsiteX6443" fmla="*/ 646015 w 8938307"/>
              <a:gd name="connsiteY6443" fmla="*/ 420453 h 2993922"/>
              <a:gd name="connsiteX6444" fmla="*/ 593062 w 8938307"/>
              <a:gd name="connsiteY6444" fmla="*/ 409861 h 2993922"/>
              <a:gd name="connsiteX6445" fmla="*/ 593062 w 8938307"/>
              <a:gd name="connsiteY6445" fmla="*/ 420453 h 2993922"/>
              <a:gd name="connsiteX6446" fmla="*/ 614243 w 8938307"/>
              <a:gd name="connsiteY6446" fmla="*/ 420453 h 2993922"/>
              <a:gd name="connsiteX6447" fmla="*/ 603653 w 8938307"/>
              <a:gd name="connsiteY6447" fmla="*/ 409861 h 2993922"/>
              <a:gd name="connsiteX6448" fmla="*/ 598357 w 8938307"/>
              <a:gd name="connsiteY6448" fmla="*/ 409861 h 2993922"/>
              <a:gd name="connsiteX6449" fmla="*/ 614243 w 8938307"/>
              <a:gd name="connsiteY6449" fmla="*/ 388680 h 2993922"/>
              <a:gd name="connsiteX6450" fmla="*/ 603653 w 8938307"/>
              <a:gd name="connsiteY6450" fmla="*/ 399272 h 2993922"/>
              <a:gd name="connsiteX6451" fmla="*/ 614243 w 8938307"/>
              <a:gd name="connsiteY6451" fmla="*/ 399272 h 2993922"/>
              <a:gd name="connsiteX6452" fmla="*/ 402435 w 8938307"/>
              <a:gd name="connsiteY6452" fmla="*/ 388680 h 2993922"/>
              <a:gd name="connsiteX6453" fmla="*/ 423617 w 8938307"/>
              <a:gd name="connsiteY6453" fmla="*/ 399272 h 2993922"/>
              <a:gd name="connsiteX6454" fmla="*/ 434206 w 8938307"/>
              <a:gd name="connsiteY6454" fmla="*/ 409861 h 2993922"/>
              <a:gd name="connsiteX6455" fmla="*/ 444797 w 8938307"/>
              <a:gd name="connsiteY6455" fmla="*/ 420453 h 2993922"/>
              <a:gd name="connsiteX6456" fmla="*/ 465977 w 8938307"/>
              <a:gd name="connsiteY6456" fmla="*/ 431043 h 2993922"/>
              <a:gd name="connsiteX6457" fmla="*/ 444797 w 8938307"/>
              <a:gd name="connsiteY6457" fmla="*/ 425747 h 2993922"/>
              <a:gd name="connsiteX6458" fmla="*/ 434206 w 8938307"/>
              <a:gd name="connsiteY6458" fmla="*/ 420453 h 2993922"/>
              <a:gd name="connsiteX6459" fmla="*/ 381254 w 8938307"/>
              <a:gd name="connsiteY6459" fmla="*/ 399272 h 2993922"/>
              <a:gd name="connsiteX6460" fmla="*/ 402435 w 8938307"/>
              <a:gd name="connsiteY6460" fmla="*/ 388680 h 2993922"/>
              <a:gd name="connsiteX6461" fmla="*/ 0 w 8938307"/>
              <a:gd name="connsiteY6461" fmla="*/ 388680 h 2993922"/>
              <a:gd name="connsiteX6462" fmla="*/ 10590 w 8938307"/>
              <a:gd name="connsiteY6462" fmla="*/ 388680 h 2993922"/>
              <a:gd name="connsiteX6463" fmla="*/ 10590 w 8938307"/>
              <a:gd name="connsiteY6463" fmla="*/ 399272 h 2993922"/>
              <a:gd name="connsiteX6464" fmla="*/ 5295 w 8938307"/>
              <a:gd name="connsiteY6464" fmla="*/ 393976 h 2993922"/>
              <a:gd name="connsiteX6465" fmla="*/ 0 w 8938307"/>
              <a:gd name="connsiteY6465" fmla="*/ 388680 h 2993922"/>
              <a:gd name="connsiteX6466" fmla="*/ 542759 w 8938307"/>
              <a:gd name="connsiteY6466" fmla="*/ 383386 h 2993922"/>
              <a:gd name="connsiteX6467" fmla="*/ 540110 w 8938307"/>
              <a:gd name="connsiteY6467" fmla="*/ 388680 h 2993922"/>
              <a:gd name="connsiteX6468" fmla="*/ 550701 w 8938307"/>
              <a:gd name="connsiteY6468" fmla="*/ 388680 h 2993922"/>
              <a:gd name="connsiteX6469" fmla="*/ 542759 w 8938307"/>
              <a:gd name="connsiteY6469" fmla="*/ 383386 h 2993922"/>
              <a:gd name="connsiteX6470" fmla="*/ 413026 w 8938307"/>
              <a:gd name="connsiteY6470" fmla="*/ 367501 h 2993922"/>
              <a:gd name="connsiteX6471" fmla="*/ 434206 w 8938307"/>
              <a:gd name="connsiteY6471" fmla="*/ 378091 h 2993922"/>
              <a:gd name="connsiteX6472" fmla="*/ 402435 w 8938307"/>
              <a:gd name="connsiteY6472" fmla="*/ 372795 h 2993922"/>
              <a:gd name="connsiteX6473" fmla="*/ 413026 w 8938307"/>
              <a:gd name="connsiteY6473" fmla="*/ 367501 h 2993922"/>
              <a:gd name="connsiteX6474" fmla="*/ 338893 w 8938307"/>
              <a:gd name="connsiteY6474" fmla="*/ 367501 h 2993922"/>
              <a:gd name="connsiteX6475" fmla="*/ 360074 w 8938307"/>
              <a:gd name="connsiteY6475" fmla="*/ 367501 h 2993922"/>
              <a:gd name="connsiteX6476" fmla="*/ 375959 w 8938307"/>
              <a:gd name="connsiteY6476" fmla="*/ 383386 h 2993922"/>
              <a:gd name="connsiteX6477" fmla="*/ 381254 w 8938307"/>
              <a:gd name="connsiteY6477" fmla="*/ 388680 h 2993922"/>
              <a:gd name="connsiteX6478" fmla="*/ 360074 w 8938307"/>
              <a:gd name="connsiteY6478" fmla="*/ 388680 h 2993922"/>
              <a:gd name="connsiteX6479" fmla="*/ 349483 w 8938307"/>
              <a:gd name="connsiteY6479" fmla="*/ 378091 h 2993922"/>
              <a:gd name="connsiteX6480" fmla="*/ 338893 w 8938307"/>
              <a:gd name="connsiteY6480" fmla="*/ 378091 h 2993922"/>
              <a:gd name="connsiteX6481" fmla="*/ 338893 w 8938307"/>
              <a:gd name="connsiteY6481" fmla="*/ 367501 h 2993922"/>
              <a:gd name="connsiteX6482" fmla="*/ 370664 w 8938307"/>
              <a:gd name="connsiteY6482" fmla="*/ 356909 h 2993922"/>
              <a:gd name="connsiteX6483" fmla="*/ 370664 w 8938307"/>
              <a:gd name="connsiteY6483" fmla="*/ 367501 h 2993922"/>
              <a:gd name="connsiteX6484" fmla="*/ 360074 w 8938307"/>
              <a:gd name="connsiteY6484" fmla="*/ 362205 h 2993922"/>
              <a:gd name="connsiteX6485" fmla="*/ 370664 w 8938307"/>
              <a:gd name="connsiteY6485" fmla="*/ 356909 h 2993922"/>
              <a:gd name="connsiteX6486" fmla="*/ 7508601 w 8938307"/>
              <a:gd name="connsiteY6486" fmla="*/ 335728 h 2993922"/>
              <a:gd name="connsiteX6487" fmla="*/ 7508601 w 8938307"/>
              <a:gd name="connsiteY6487" fmla="*/ 346320 h 2993922"/>
              <a:gd name="connsiteX6488" fmla="*/ 7498011 w 8938307"/>
              <a:gd name="connsiteY6488" fmla="*/ 346320 h 2993922"/>
              <a:gd name="connsiteX6489" fmla="*/ 476569 w 8938307"/>
              <a:gd name="connsiteY6489" fmla="*/ 335728 h 2993922"/>
              <a:gd name="connsiteX6490" fmla="*/ 476569 w 8938307"/>
              <a:gd name="connsiteY6490" fmla="*/ 346320 h 2993922"/>
              <a:gd name="connsiteX6491" fmla="*/ 492453 w 8938307"/>
              <a:gd name="connsiteY6491" fmla="*/ 356909 h 2993922"/>
              <a:gd name="connsiteX6492" fmla="*/ 497749 w 8938307"/>
              <a:gd name="connsiteY6492" fmla="*/ 346320 h 2993922"/>
              <a:gd name="connsiteX6493" fmla="*/ 487158 w 8938307"/>
              <a:gd name="connsiteY6493" fmla="*/ 335728 h 2993922"/>
              <a:gd name="connsiteX6494" fmla="*/ 476569 w 8938307"/>
              <a:gd name="connsiteY6494" fmla="*/ 335728 h 2993922"/>
              <a:gd name="connsiteX6495" fmla="*/ 532167 w 8938307"/>
              <a:gd name="connsiteY6495" fmla="*/ 330434 h 2993922"/>
              <a:gd name="connsiteX6496" fmla="*/ 529521 w 8938307"/>
              <a:gd name="connsiteY6496" fmla="*/ 335728 h 2993922"/>
              <a:gd name="connsiteX6497" fmla="*/ 540110 w 8938307"/>
              <a:gd name="connsiteY6497" fmla="*/ 335728 h 2993922"/>
              <a:gd name="connsiteX6498" fmla="*/ 532167 w 8938307"/>
              <a:gd name="connsiteY6498" fmla="*/ 330434 h 2993922"/>
              <a:gd name="connsiteX6499" fmla="*/ 497749 w 8938307"/>
              <a:gd name="connsiteY6499" fmla="*/ 325139 h 2993922"/>
              <a:gd name="connsiteX6500" fmla="*/ 508339 w 8938307"/>
              <a:gd name="connsiteY6500" fmla="*/ 335728 h 2993922"/>
              <a:gd name="connsiteX6501" fmla="*/ 508339 w 8938307"/>
              <a:gd name="connsiteY6501" fmla="*/ 325139 h 2993922"/>
              <a:gd name="connsiteX6502" fmla="*/ 413026 w 8938307"/>
              <a:gd name="connsiteY6502" fmla="*/ 293368 h 2993922"/>
              <a:gd name="connsiteX6503" fmla="*/ 423617 w 8938307"/>
              <a:gd name="connsiteY6503" fmla="*/ 303957 h 2993922"/>
              <a:gd name="connsiteX6504" fmla="*/ 418320 w 8938307"/>
              <a:gd name="connsiteY6504" fmla="*/ 303957 h 2993922"/>
              <a:gd name="connsiteX6505" fmla="*/ 407730 w 8938307"/>
              <a:gd name="connsiteY6505" fmla="*/ 303957 h 2993922"/>
              <a:gd name="connsiteX6506" fmla="*/ 402435 w 8938307"/>
              <a:gd name="connsiteY6506" fmla="*/ 298662 h 2993922"/>
              <a:gd name="connsiteX6507" fmla="*/ 413026 w 8938307"/>
              <a:gd name="connsiteY6507" fmla="*/ 293368 h 2993922"/>
              <a:gd name="connsiteX6508" fmla="*/ 275350 w 8938307"/>
              <a:gd name="connsiteY6508" fmla="*/ 282776 h 2993922"/>
              <a:gd name="connsiteX6509" fmla="*/ 296531 w 8938307"/>
              <a:gd name="connsiteY6509" fmla="*/ 282776 h 2993922"/>
              <a:gd name="connsiteX6510" fmla="*/ 296531 w 8938307"/>
              <a:gd name="connsiteY6510" fmla="*/ 293368 h 2993922"/>
              <a:gd name="connsiteX6511" fmla="*/ 275350 w 8938307"/>
              <a:gd name="connsiteY6511" fmla="*/ 282776 h 2993922"/>
              <a:gd name="connsiteX6512" fmla="*/ 643367 w 8938307"/>
              <a:gd name="connsiteY6512" fmla="*/ 256301 h 2993922"/>
              <a:gd name="connsiteX6513" fmla="*/ 635425 w 8938307"/>
              <a:gd name="connsiteY6513" fmla="*/ 261597 h 2993922"/>
              <a:gd name="connsiteX6514" fmla="*/ 635425 w 8938307"/>
              <a:gd name="connsiteY6514" fmla="*/ 266891 h 2993922"/>
              <a:gd name="connsiteX6515" fmla="*/ 624833 w 8938307"/>
              <a:gd name="connsiteY6515" fmla="*/ 272186 h 2993922"/>
              <a:gd name="connsiteX6516" fmla="*/ 635425 w 8938307"/>
              <a:gd name="connsiteY6516" fmla="*/ 282776 h 2993922"/>
              <a:gd name="connsiteX6517" fmla="*/ 677786 w 8938307"/>
              <a:gd name="connsiteY6517" fmla="*/ 293368 h 2993922"/>
              <a:gd name="connsiteX6518" fmla="*/ 720147 w 8938307"/>
              <a:gd name="connsiteY6518" fmla="*/ 293368 h 2993922"/>
              <a:gd name="connsiteX6519" fmla="*/ 656605 w 8938307"/>
              <a:gd name="connsiteY6519" fmla="*/ 272186 h 2993922"/>
              <a:gd name="connsiteX6520" fmla="*/ 640720 w 8938307"/>
              <a:gd name="connsiteY6520" fmla="*/ 272186 h 2993922"/>
              <a:gd name="connsiteX6521" fmla="*/ 646015 w 8938307"/>
              <a:gd name="connsiteY6521" fmla="*/ 261597 h 2993922"/>
              <a:gd name="connsiteX6522" fmla="*/ 643367 w 8938307"/>
              <a:gd name="connsiteY6522" fmla="*/ 256301 h 2993922"/>
              <a:gd name="connsiteX6523" fmla="*/ 7212070 w 8938307"/>
              <a:gd name="connsiteY6523" fmla="*/ 240416 h 2993922"/>
              <a:gd name="connsiteX6524" fmla="*/ 7217366 w 8938307"/>
              <a:gd name="connsiteY6524" fmla="*/ 245710 h 2993922"/>
              <a:gd name="connsiteX6525" fmla="*/ 7222660 w 8938307"/>
              <a:gd name="connsiteY6525" fmla="*/ 251005 h 2993922"/>
              <a:gd name="connsiteX6526" fmla="*/ 7222660 w 8938307"/>
              <a:gd name="connsiteY6526" fmla="*/ 240416 h 2993922"/>
              <a:gd name="connsiteX6527" fmla="*/ 21179 w 8938307"/>
              <a:gd name="connsiteY6527" fmla="*/ 240416 h 2993922"/>
              <a:gd name="connsiteX6528" fmla="*/ 31771 w 8938307"/>
              <a:gd name="connsiteY6528" fmla="*/ 240416 h 2993922"/>
              <a:gd name="connsiteX6529" fmla="*/ 31771 w 8938307"/>
              <a:gd name="connsiteY6529" fmla="*/ 251005 h 2993922"/>
              <a:gd name="connsiteX6530" fmla="*/ 529521 w 8938307"/>
              <a:gd name="connsiteY6530" fmla="*/ 229824 h 2993922"/>
              <a:gd name="connsiteX6531" fmla="*/ 550701 w 8938307"/>
              <a:gd name="connsiteY6531" fmla="*/ 240416 h 2993922"/>
              <a:gd name="connsiteX6532" fmla="*/ 545405 w 8938307"/>
              <a:gd name="connsiteY6532" fmla="*/ 229824 h 2993922"/>
              <a:gd name="connsiteX6533" fmla="*/ 529521 w 8938307"/>
              <a:gd name="connsiteY6533" fmla="*/ 229824 h 2993922"/>
              <a:gd name="connsiteX6534" fmla="*/ 42361 w 8938307"/>
              <a:gd name="connsiteY6534" fmla="*/ 219234 h 2993922"/>
              <a:gd name="connsiteX6535" fmla="*/ 52952 w 8938307"/>
              <a:gd name="connsiteY6535" fmla="*/ 229824 h 2993922"/>
              <a:gd name="connsiteX6536" fmla="*/ 42361 w 8938307"/>
              <a:gd name="connsiteY6536" fmla="*/ 229824 h 2993922"/>
              <a:gd name="connsiteX6537" fmla="*/ 42361 w 8938307"/>
              <a:gd name="connsiteY6537" fmla="*/ 219234 h 2993922"/>
              <a:gd name="connsiteX6538" fmla="*/ 455387 w 8938307"/>
              <a:gd name="connsiteY6538" fmla="*/ 208645 h 2993922"/>
              <a:gd name="connsiteX6539" fmla="*/ 434206 w 8938307"/>
              <a:gd name="connsiteY6539" fmla="*/ 213939 h 2993922"/>
              <a:gd name="connsiteX6540" fmla="*/ 444797 w 8938307"/>
              <a:gd name="connsiteY6540" fmla="*/ 229824 h 2993922"/>
              <a:gd name="connsiteX6541" fmla="*/ 476569 w 8938307"/>
              <a:gd name="connsiteY6541" fmla="*/ 219234 h 2993922"/>
              <a:gd name="connsiteX6542" fmla="*/ 476569 w 8938307"/>
              <a:gd name="connsiteY6542" fmla="*/ 213939 h 2993922"/>
              <a:gd name="connsiteX6543" fmla="*/ 455387 w 8938307"/>
              <a:gd name="connsiteY6543" fmla="*/ 208645 h 2993922"/>
              <a:gd name="connsiteX6544" fmla="*/ 317712 w 8938307"/>
              <a:gd name="connsiteY6544" fmla="*/ 198053 h 2993922"/>
              <a:gd name="connsiteX6545" fmla="*/ 349483 w 8938307"/>
              <a:gd name="connsiteY6545" fmla="*/ 208645 h 2993922"/>
              <a:gd name="connsiteX6546" fmla="*/ 381254 w 8938307"/>
              <a:gd name="connsiteY6546" fmla="*/ 219234 h 2993922"/>
              <a:gd name="connsiteX6547" fmla="*/ 328302 w 8938307"/>
              <a:gd name="connsiteY6547" fmla="*/ 198053 h 2993922"/>
              <a:gd name="connsiteX6548" fmla="*/ 296531 w 8938307"/>
              <a:gd name="connsiteY6548" fmla="*/ 187463 h 2993922"/>
              <a:gd name="connsiteX6549" fmla="*/ 307121 w 8938307"/>
              <a:gd name="connsiteY6549" fmla="*/ 198053 h 2993922"/>
              <a:gd name="connsiteX6550" fmla="*/ 307121 w 8938307"/>
              <a:gd name="connsiteY6550" fmla="*/ 187463 h 2993922"/>
              <a:gd name="connsiteX6551" fmla="*/ 296531 w 8938307"/>
              <a:gd name="connsiteY6551" fmla="*/ 187463 h 2993922"/>
              <a:gd name="connsiteX6552" fmla="*/ 476569 w 8938307"/>
              <a:gd name="connsiteY6552" fmla="*/ 166282 h 2993922"/>
              <a:gd name="connsiteX6553" fmla="*/ 476569 w 8938307"/>
              <a:gd name="connsiteY6553" fmla="*/ 176872 h 2993922"/>
              <a:gd name="connsiteX6554" fmla="*/ 497749 w 8938307"/>
              <a:gd name="connsiteY6554" fmla="*/ 176872 h 2993922"/>
              <a:gd name="connsiteX6555" fmla="*/ 487158 w 8938307"/>
              <a:gd name="connsiteY6555" fmla="*/ 166282 h 2993922"/>
              <a:gd name="connsiteX6556" fmla="*/ 476569 w 8938307"/>
              <a:gd name="connsiteY6556" fmla="*/ 166282 h 2993922"/>
              <a:gd name="connsiteX6557" fmla="*/ 7137937 w 8938307"/>
              <a:gd name="connsiteY6557" fmla="*/ 155691 h 2993922"/>
              <a:gd name="connsiteX6558" fmla="*/ 7159118 w 8938307"/>
              <a:gd name="connsiteY6558" fmla="*/ 176872 h 2993922"/>
              <a:gd name="connsiteX6559" fmla="*/ 7137937 w 8938307"/>
              <a:gd name="connsiteY6559" fmla="*/ 166282 h 2993922"/>
              <a:gd name="connsiteX6560" fmla="*/ 7137937 w 8938307"/>
              <a:gd name="connsiteY6560" fmla="*/ 155691 h 2993922"/>
              <a:gd name="connsiteX6561" fmla="*/ 7042622 w 8938307"/>
              <a:gd name="connsiteY6561" fmla="*/ 155691 h 2993922"/>
              <a:gd name="connsiteX6562" fmla="*/ 7053214 w 8938307"/>
              <a:gd name="connsiteY6562" fmla="*/ 155691 h 2993922"/>
              <a:gd name="connsiteX6563" fmla="*/ 7063804 w 8938307"/>
              <a:gd name="connsiteY6563" fmla="*/ 160987 h 2993922"/>
              <a:gd name="connsiteX6564" fmla="*/ 7042622 w 8938307"/>
              <a:gd name="connsiteY6564" fmla="*/ 166282 h 2993922"/>
              <a:gd name="connsiteX6565" fmla="*/ 7032033 w 8938307"/>
              <a:gd name="connsiteY6565" fmla="*/ 160987 h 2993922"/>
              <a:gd name="connsiteX6566" fmla="*/ 7042622 w 8938307"/>
              <a:gd name="connsiteY6566" fmla="*/ 155691 h 2993922"/>
              <a:gd name="connsiteX6567" fmla="*/ 7053214 w 8938307"/>
              <a:gd name="connsiteY6567" fmla="*/ 123920 h 2993922"/>
              <a:gd name="connsiteX6568" fmla="*/ 7116756 w 8938307"/>
              <a:gd name="connsiteY6568" fmla="*/ 145101 h 2993922"/>
              <a:gd name="connsiteX6569" fmla="*/ 7084985 w 8938307"/>
              <a:gd name="connsiteY6569" fmla="*/ 145101 h 2993922"/>
              <a:gd name="connsiteX6570" fmla="*/ 7053214 w 8938307"/>
              <a:gd name="connsiteY6570" fmla="*/ 123920 h 2993922"/>
              <a:gd name="connsiteX6571" fmla="*/ 6979081 w 8938307"/>
              <a:gd name="connsiteY6571" fmla="*/ 102739 h 2993922"/>
              <a:gd name="connsiteX6572" fmla="*/ 6989670 w 8938307"/>
              <a:gd name="connsiteY6572" fmla="*/ 102739 h 2993922"/>
              <a:gd name="connsiteX6573" fmla="*/ 6989670 w 8938307"/>
              <a:gd name="connsiteY6573" fmla="*/ 113330 h 2993922"/>
              <a:gd name="connsiteX6574" fmla="*/ 6979081 w 8938307"/>
              <a:gd name="connsiteY6574" fmla="*/ 102739 h 2993922"/>
              <a:gd name="connsiteX6575" fmla="*/ 64866 w 8938307"/>
              <a:gd name="connsiteY6575" fmla="*/ 96121 h 2993922"/>
              <a:gd name="connsiteX6576" fmla="*/ 79427 w 8938307"/>
              <a:gd name="connsiteY6576" fmla="*/ 97445 h 2993922"/>
              <a:gd name="connsiteX6577" fmla="*/ 100608 w 8938307"/>
              <a:gd name="connsiteY6577" fmla="*/ 108035 h 2993922"/>
              <a:gd name="connsiteX6578" fmla="*/ 116494 w 8938307"/>
              <a:gd name="connsiteY6578" fmla="*/ 113330 h 2993922"/>
              <a:gd name="connsiteX6579" fmla="*/ 84723 w 8938307"/>
              <a:gd name="connsiteY6579" fmla="*/ 113330 h 2993922"/>
              <a:gd name="connsiteX6580" fmla="*/ 63542 w 8938307"/>
              <a:gd name="connsiteY6580" fmla="*/ 102739 h 2993922"/>
              <a:gd name="connsiteX6581" fmla="*/ 52952 w 8938307"/>
              <a:gd name="connsiteY6581" fmla="*/ 102739 h 2993922"/>
              <a:gd name="connsiteX6582" fmla="*/ 64866 w 8938307"/>
              <a:gd name="connsiteY6582" fmla="*/ 96121 h 2993922"/>
              <a:gd name="connsiteX6583" fmla="*/ 6883766 w 8938307"/>
              <a:gd name="connsiteY6583" fmla="*/ 60378 h 2993922"/>
              <a:gd name="connsiteX6584" fmla="*/ 6926129 w 8938307"/>
              <a:gd name="connsiteY6584" fmla="*/ 81559 h 2993922"/>
              <a:gd name="connsiteX6585" fmla="*/ 6883766 w 8938307"/>
              <a:gd name="connsiteY6585" fmla="*/ 81559 h 2993922"/>
              <a:gd name="connsiteX6586" fmla="*/ 6883766 w 8938307"/>
              <a:gd name="connsiteY6586" fmla="*/ 60378 h 2993922"/>
              <a:gd name="connsiteX6587" fmla="*/ 6862587 w 8938307"/>
              <a:gd name="connsiteY6587" fmla="*/ 60378 h 2993922"/>
              <a:gd name="connsiteX6588" fmla="*/ 6873177 w 8938307"/>
              <a:gd name="connsiteY6588" fmla="*/ 70968 h 2993922"/>
              <a:gd name="connsiteX6589" fmla="*/ 6862587 w 8938307"/>
              <a:gd name="connsiteY6589" fmla="*/ 70968 h 2993922"/>
              <a:gd name="connsiteX6590" fmla="*/ 6862587 w 8938307"/>
              <a:gd name="connsiteY6590" fmla="*/ 60378 h 2993922"/>
              <a:gd name="connsiteX6591" fmla="*/ 232989 w 8938307"/>
              <a:gd name="connsiteY6591" fmla="*/ 60378 h 2993922"/>
              <a:gd name="connsiteX6592" fmla="*/ 243579 w 8938307"/>
              <a:gd name="connsiteY6592" fmla="*/ 70968 h 2993922"/>
              <a:gd name="connsiteX6593" fmla="*/ 232989 w 8938307"/>
              <a:gd name="connsiteY6593" fmla="*/ 81559 h 2993922"/>
              <a:gd name="connsiteX6594" fmla="*/ 148265 w 8938307"/>
              <a:gd name="connsiteY6594" fmla="*/ 60378 h 2993922"/>
              <a:gd name="connsiteX6595" fmla="*/ 158856 w 8938307"/>
              <a:gd name="connsiteY6595" fmla="*/ 60378 h 2993922"/>
              <a:gd name="connsiteX6596" fmla="*/ 158856 w 8938307"/>
              <a:gd name="connsiteY6596" fmla="*/ 65674 h 2993922"/>
              <a:gd name="connsiteX6597" fmla="*/ 158856 w 8938307"/>
              <a:gd name="connsiteY6597" fmla="*/ 70968 h 2993922"/>
              <a:gd name="connsiteX6598" fmla="*/ 148265 w 8938307"/>
              <a:gd name="connsiteY6598" fmla="*/ 60378 h 2993922"/>
              <a:gd name="connsiteX6599" fmla="*/ 190627 w 8938307"/>
              <a:gd name="connsiteY6599" fmla="*/ 49787 h 2993922"/>
              <a:gd name="connsiteX6600" fmla="*/ 201217 w 8938307"/>
              <a:gd name="connsiteY6600" fmla="*/ 49787 h 2993922"/>
              <a:gd name="connsiteX6601" fmla="*/ 206512 w 8938307"/>
              <a:gd name="connsiteY6601" fmla="*/ 55083 h 2993922"/>
              <a:gd name="connsiteX6602" fmla="*/ 211808 w 8938307"/>
              <a:gd name="connsiteY6602" fmla="*/ 60378 h 2993922"/>
              <a:gd name="connsiteX6603" fmla="*/ 201217 w 8938307"/>
              <a:gd name="connsiteY6603" fmla="*/ 65674 h 2993922"/>
              <a:gd name="connsiteX6604" fmla="*/ 180037 w 8938307"/>
              <a:gd name="connsiteY6604" fmla="*/ 70968 h 2993922"/>
              <a:gd name="connsiteX6605" fmla="*/ 190627 w 8938307"/>
              <a:gd name="connsiteY6605" fmla="*/ 49787 h 2993922"/>
              <a:gd name="connsiteX6606" fmla="*/ 308703 w 8938307"/>
              <a:gd name="connsiteY6606" fmla="*/ 0 h 2993922"/>
              <a:gd name="connsiteX6607" fmla="*/ 6631666 w 8938307"/>
              <a:gd name="connsiteY6607" fmla="*/ 0 h 2993922"/>
              <a:gd name="connsiteX6608" fmla="*/ 6640188 w 8938307"/>
              <a:gd name="connsiteY6608" fmla="*/ 2131 h 2993922"/>
              <a:gd name="connsiteX6609" fmla="*/ 6661368 w 8938307"/>
              <a:gd name="connsiteY6609" fmla="*/ 7426 h 2993922"/>
              <a:gd name="connsiteX6610" fmla="*/ 6703730 w 8938307"/>
              <a:gd name="connsiteY6610" fmla="*/ 28607 h 2993922"/>
              <a:gd name="connsiteX6611" fmla="*/ 6724910 w 8938307"/>
              <a:gd name="connsiteY6611" fmla="*/ 44493 h 2993922"/>
              <a:gd name="connsiteX6612" fmla="*/ 6735502 w 8938307"/>
              <a:gd name="connsiteY6612" fmla="*/ 49787 h 2993922"/>
              <a:gd name="connsiteX6613" fmla="*/ 6756682 w 8938307"/>
              <a:gd name="connsiteY6613" fmla="*/ 60378 h 2993922"/>
              <a:gd name="connsiteX6614" fmla="*/ 6820224 w 8938307"/>
              <a:gd name="connsiteY6614" fmla="*/ 81559 h 2993922"/>
              <a:gd name="connsiteX6615" fmla="*/ 6841406 w 8938307"/>
              <a:gd name="connsiteY6615" fmla="*/ 81559 h 2993922"/>
              <a:gd name="connsiteX6616" fmla="*/ 6846700 w 8938307"/>
              <a:gd name="connsiteY6616" fmla="*/ 86854 h 2993922"/>
              <a:gd name="connsiteX6617" fmla="*/ 6862587 w 8938307"/>
              <a:gd name="connsiteY6617" fmla="*/ 92149 h 2993922"/>
              <a:gd name="connsiteX6618" fmla="*/ 6883766 w 8938307"/>
              <a:gd name="connsiteY6618" fmla="*/ 102739 h 2993922"/>
              <a:gd name="connsiteX6619" fmla="*/ 6899652 w 8938307"/>
              <a:gd name="connsiteY6619" fmla="*/ 108035 h 2993922"/>
              <a:gd name="connsiteX6620" fmla="*/ 6915539 w 8938307"/>
              <a:gd name="connsiteY6620" fmla="*/ 113330 h 2993922"/>
              <a:gd name="connsiteX6621" fmla="*/ 6926129 w 8938307"/>
              <a:gd name="connsiteY6621" fmla="*/ 113330 h 2993922"/>
              <a:gd name="connsiteX6622" fmla="*/ 6931424 w 8938307"/>
              <a:gd name="connsiteY6622" fmla="*/ 129216 h 2993922"/>
              <a:gd name="connsiteX6623" fmla="*/ 6957900 w 8938307"/>
              <a:gd name="connsiteY6623" fmla="*/ 134511 h 2993922"/>
              <a:gd name="connsiteX6624" fmla="*/ 6968491 w 8938307"/>
              <a:gd name="connsiteY6624" fmla="*/ 134511 h 2993922"/>
              <a:gd name="connsiteX6625" fmla="*/ 6957900 w 8938307"/>
              <a:gd name="connsiteY6625" fmla="*/ 145101 h 2993922"/>
              <a:gd name="connsiteX6626" fmla="*/ 7026737 w 8938307"/>
              <a:gd name="connsiteY6626" fmla="*/ 166282 h 2993922"/>
              <a:gd name="connsiteX6627" fmla="*/ 7074395 w 8938307"/>
              <a:gd name="connsiteY6627" fmla="*/ 176872 h 2993922"/>
              <a:gd name="connsiteX6628" fmla="*/ 7084985 w 8938307"/>
              <a:gd name="connsiteY6628" fmla="*/ 166282 h 2993922"/>
              <a:gd name="connsiteX6629" fmla="*/ 7116756 w 8938307"/>
              <a:gd name="connsiteY6629" fmla="*/ 182168 h 2993922"/>
              <a:gd name="connsiteX6630" fmla="*/ 7127347 w 8938307"/>
              <a:gd name="connsiteY6630" fmla="*/ 198053 h 2993922"/>
              <a:gd name="connsiteX6631" fmla="*/ 7137937 w 8938307"/>
              <a:gd name="connsiteY6631" fmla="*/ 208645 h 2993922"/>
              <a:gd name="connsiteX6632" fmla="*/ 7137937 w 8938307"/>
              <a:gd name="connsiteY6632" fmla="*/ 198053 h 2993922"/>
              <a:gd name="connsiteX6633" fmla="*/ 7159118 w 8938307"/>
              <a:gd name="connsiteY6633" fmla="*/ 208645 h 2993922"/>
              <a:gd name="connsiteX6634" fmla="*/ 7180299 w 8938307"/>
              <a:gd name="connsiteY6634" fmla="*/ 219234 h 2993922"/>
              <a:gd name="connsiteX6635" fmla="*/ 7222660 w 8938307"/>
              <a:gd name="connsiteY6635" fmla="*/ 229824 h 2993922"/>
              <a:gd name="connsiteX6636" fmla="*/ 7249136 w 8938307"/>
              <a:gd name="connsiteY6636" fmla="*/ 251005 h 2993922"/>
              <a:gd name="connsiteX6637" fmla="*/ 7275612 w 8938307"/>
              <a:gd name="connsiteY6637" fmla="*/ 261597 h 2993922"/>
              <a:gd name="connsiteX6638" fmla="*/ 7307384 w 8938307"/>
              <a:gd name="connsiteY6638" fmla="*/ 272186 h 2993922"/>
              <a:gd name="connsiteX6639" fmla="*/ 7307384 w 8938307"/>
              <a:gd name="connsiteY6639" fmla="*/ 282776 h 2993922"/>
              <a:gd name="connsiteX6640" fmla="*/ 7317974 w 8938307"/>
              <a:gd name="connsiteY6640" fmla="*/ 282776 h 2993922"/>
              <a:gd name="connsiteX6641" fmla="*/ 7370926 w 8938307"/>
              <a:gd name="connsiteY6641" fmla="*/ 293368 h 2993922"/>
              <a:gd name="connsiteX6642" fmla="*/ 7392107 w 8938307"/>
              <a:gd name="connsiteY6642" fmla="*/ 298662 h 2993922"/>
              <a:gd name="connsiteX6643" fmla="*/ 7402697 w 8938307"/>
              <a:gd name="connsiteY6643" fmla="*/ 303957 h 2993922"/>
              <a:gd name="connsiteX6644" fmla="*/ 7423878 w 8938307"/>
              <a:gd name="connsiteY6644" fmla="*/ 325139 h 2993922"/>
              <a:gd name="connsiteX6645" fmla="*/ 7413288 w 8938307"/>
              <a:gd name="connsiteY6645" fmla="*/ 314549 h 2993922"/>
              <a:gd name="connsiteX6646" fmla="*/ 7413288 w 8938307"/>
              <a:gd name="connsiteY6646" fmla="*/ 325139 h 2993922"/>
              <a:gd name="connsiteX6647" fmla="*/ 7423878 w 8938307"/>
              <a:gd name="connsiteY6647" fmla="*/ 325139 h 2993922"/>
              <a:gd name="connsiteX6648" fmla="*/ 7423878 w 8938307"/>
              <a:gd name="connsiteY6648" fmla="*/ 335728 h 2993922"/>
              <a:gd name="connsiteX6649" fmla="*/ 7434468 w 8938307"/>
              <a:gd name="connsiteY6649" fmla="*/ 346320 h 2993922"/>
              <a:gd name="connsiteX6650" fmla="*/ 7445059 w 8938307"/>
              <a:gd name="connsiteY6650" fmla="*/ 372795 h 2993922"/>
              <a:gd name="connsiteX6651" fmla="*/ 7466240 w 8938307"/>
              <a:gd name="connsiteY6651" fmla="*/ 378091 h 2993922"/>
              <a:gd name="connsiteX6652" fmla="*/ 7487420 w 8938307"/>
              <a:gd name="connsiteY6652" fmla="*/ 378091 h 2993922"/>
              <a:gd name="connsiteX6653" fmla="*/ 7466240 w 8938307"/>
              <a:gd name="connsiteY6653" fmla="*/ 367501 h 2993922"/>
              <a:gd name="connsiteX6654" fmla="*/ 7445059 w 8938307"/>
              <a:gd name="connsiteY6654" fmla="*/ 356909 h 2993922"/>
              <a:gd name="connsiteX6655" fmla="*/ 7445059 w 8938307"/>
              <a:gd name="connsiteY6655" fmla="*/ 351614 h 2993922"/>
              <a:gd name="connsiteX6656" fmla="*/ 7434468 w 8938307"/>
              <a:gd name="connsiteY6656" fmla="*/ 335728 h 2993922"/>
              <a:gd name="connsiteX6657" fmla="*/ 7445059 w 8938307"/>
              <a:gd name="connsiteY6657" fmla="*/ 335728 h 2993922"/>
              <a:gd name="connsiteX6658" fmla="*/ 7466240 w 8938307"/>
              <a:gd name="connsiteY6658" fmla="*/ 346320 h 2993922"/>
              <a:gd name="connsiteX6659" fmla="*/ 7490068 w 8938307"/>
              <a:gd name="connsiteY6659" fmla="*/ 354262 h 2993922"/>
              <a:gd name="connsiteX6660" fmla="*/ 7498011 w 8938307"/>
              <a:gd name="connsiteY6660" fmla="*/ 346320 h 2993922"/>
              <a:gd name="connsiteX6661" fmla="*/ 7508601 w 8938307"/>
              <a:gd name="connsiteY6661" fmla="*/ 356909 h 2993922"/>
              <a:gd name="connsiteX6662" fmla="*/ 7498011 w 8938307"/>
              <a:gd name="connsiteY6662" fmla="*/ 356909 h 2993922"/>
              <a:gd name="connsiteX6663" fmla="*/ 7519192 w 8938307"/>
              <a:gd name="connsiteY6663" fmla="*/ 367501 h 2993922"/>
              <a:gd name="connsiteX6664" fmla="*/ 7529782 w 8938307"/>
              <a:gd name="connsiteY6664" fmla="*/ 367501 h 2993922"/>
              <a:gd name="connsiteX6665" fmla="*/ 7529782 w 8938307"/>
              <a:gd name="connsiteY6665" fmla="*/ 356909 h 2993922"/>
              <a:gd name="connsiteX6666" fmla="*/ 7540374 w 8938307"/>
              <a:gd name="connsiteY6666" fmla="*/ 367501 h 2993922"/>
              <a:gd name="connsiteX6667" fmla="*/ 7572144 w 8938307"/>
              <a:gd name="connsiteY6667" fmla="*/ 378091 h 2993922"/>
              <a:gd name="connsiteX6668" fmla="*/ 7588030 w 8938307"/>
              <a:gd name="connsiteY6668" fmla="*/ 383386 h 2993922"/>
              <a:gd name="connsiteX6669" fmla="*/ 7625096 w 8938307"/>
              <a:gd name="connsiteY6669" fmla="*/ 399272 h 2993922"/>
              <a:gd name="connsiteX6670" fmla="*/ 7995760 w 8938307"/>
              <a:gd name="connsiteY6670" fmla="*/ 505176 h 2993922"/>
              <a:gd name="connsiteX6671" fmla="*/ 8080483 w 8938307"/>
              <a:gd name="connsiteY6671" fmla="*/ 526357 h 2993922"/>
              <a:gd name="connsiteX6672" fmla="*/ 8186387 w 8938307"/>
              <a:gd name="connsiteY6672" fmla="*/ 558128 h 2993922"/>
              <a:gd name="connsiteX6673" fmla="*/ 8191683 w 8938307"/>
              <a:gd name="connsiteY6673" fmla="*/ 563423 h 2993922"/>
              <a:gd name="connsiteX6674" fmla="*/ 8207569 w 8938307"/>
              <a:gd name="connsiteY6674" fmla="*/ 568718 h 2993922"/>
              <a:gd name="connsiteX6675" fmla="*/ 8260521 w 8938307"/>
              <a:gd name="connsiteY6675" fmla="*/ 579309 h 2993922"/>
              <a:gd name="connsiteX6676" fmla="*/ 8429968 w 8938307"/>
              <a:gd name="connsiteY6676" fmla="*/ 632261 h 2993922"/>
              <a:gd name="connsiteX6677" fmla="*/ 8461739 w 8938307"/>
              <a:gd name="connsiteY6677" fmla="*/ 637555 h 2993922"/>
              <a:gd name="connsiteX6678" fmla="*/ 8498805 w 8938307"/>
              <a:gd name="connsiteY6678" fmla="*/ 648146 h 2993922"/>
              <a:gd name="connsiteX6679" fmla="*/ 8514691 w 8938307"/>
              <a:gd name="connsiteY6679" fmla="*/ 653442 h 2993922"/>
              <a:gd name="connsiteX6680" fmla="*/ 8482920 w 8938307"/>
              <a:gd name="connsiteY6680" fmla="*/ 653442 h 2993922"/>
              <a:gd name="connsiteX6681" fmla="*/ 8472329 w 8938307"/>
              <a:gd name="connsiteY6681" fmla="*/ 653442 h 2993922"/>
              <a:gd name="connsiteX6682" fmla="*/ 8451148 w 8938307"/>
              <a:gd name="connsiteY6682" fmla="*/ 653442 h 2993922"/>
              <a:gd name="connsiteX6683" fmla="*/ 8435262 w 8938307"/>
              <a:gd name="connsiteY6683" fmla="*/ 648146 h 2993922"/>
              <a:gd name="connsiteX6684" fmla="*/ 8429968 w 8938307"/>
              <a:gd name="connsiteY6684" fmla="*/ 642851 h 2993922"/>
              <a:gd name="connsiteX6685" fmla="*/ 8403491 w 8938307"/>
              <a:gd name="connsiteY6685" fmla="*/ 632261 h 2993922"/>
              <a:gd name="connsiteX6686" fmla="*/ 8377016 w 8938307"/>
              <a:gd name="connsiteY6686" fmla="*/ 632261 h 2993922"/>
              <a:gd name="connsiteX6687" fmla="*/ 8355835 w 8938307"/>
              <a:gd name="connsiteY6687" fmla="*/ 621670 h 2993922"/>
              <a:gd name="connsiteX6688" fmla="*/ 8324064 w 8938307"/>
              <a:gd name="connsiteY6688" fmla="*/ 621670 h 2993922"/>
              <a:gd name="connsiteX6689" fmla="*/ 8281702 w 8938307"/>
              <a:gd name="connsiteY6689" fmla="*/ 611080 h 2993922"/>
              <a:gd name="connsiteX6690" fmla="*/ 8271112 w 8938307"/>
              <a:gd name="connsiteY6690" fmla="*/ 611080 h 2993922"/>
              <a:gd name="connsiteX6691" fmla="*/ 8207569 w 8938307"/>
              <a:gd name="connsiteY6691" fmla="*/ 589899 h 2993922"/>
              <a:gd name="connsiteX6692" fmla="*/ 8154617 w 8938307"/>
              <a:gd name="connsiteY6692" fmla="*/ 574013 h 2993922"/>
              <a:gd name="connsiteX6693" fmla="*/ 8144027 w 8938307"/>
              <a:gd name="connsiteY6693" fmla="*/ 568718 h 2993922"/>
              <a:gd name="connsiteX6694" fmla="*/ 8138731 w 8938307"/>
              <a:gd name="connsiteY6694" fmla="*/ 558128 h 2993922"/>
              <a:gd name="connsiteX6695" fmla="*/ 8133435 w 8938307"/>
              <a:gd name="connsiteY6695" fmla="*/ 558128 h 2993922"/>
              <a:gd name="connsiteX6696" fmla="*/ 8101664 w 8938307"/>
              <a:gd name="connsiteY6696" fmla="*/ 558128 h 2993922"/>
              <a:gd name="connsiteX6697" fmla="*/ 8091075 w 8938307"/>
              <a:gd name="connsiteY6697" fmla="*/ 558128 h 2993922"/>
              <a:gd name="connsiteX6698" fmla="*/ 8059302 w 8938307"/>
              <a:gd name="connsiteY6698" fmla="*/ 536947 h 2993922"/>
              <a:gd name="connsiteX6699" fmla="*/ 8048712 w 8938307"/>
              <a:gd name="connsiteY6699" fmla="*/ 536947 h 2993922"/>
              <a:gd name="connsiteX6700" fmla="*/ 8027531 w 8938307"/>
              <a:gd name="connsiteY6700" fmla="*/ 536947 h 2993922"/>
              <a:gd name="connsiteX6701" fmla="*/ 8006350 w 8938307"/>
              <a:gd name="connsiteY6701" fmla="*/ 536947 h 2993922"/>
              <a:gd name="connsiteX6702" fmla="*/ 7990465 w 8938307"/>
              <a:gd name="connsiteY6702" fmla="*/ 531651 h 2993922"/>
              <a:gd name="connsiteX6703" fmla="*/ 7979875 w 8938307"/>
              <a:gd name="connsiteY6703" fmla="*/ 526357 h 2993922"/>
              <a:gd name="connsiteX6704" fmla="*/ 7963990 w 8938307"/>
              <a:gd name="connsiteY6704" fmla="*/ 526357 h 2993922"/>
              <a:gd name="connsiteX6705" fmla="*/ 7953398 w 8938307"/>
              <a:gd name="connsiteY6705" fmla="*/ 526357 h 2993922"/>
              <a:gd name="connsiteX6706" fmla="*/ 7921627 w 8938307"/>
              <a:gd name="connsiteY6706" fmla="*/ 515766 h 2993922"/>
              <a:gd name="connsiteX6707" fmla="*/ 7921627 w 8938307"/>
              <a:gd name="connsiteY6707" fmla="*/ 521061 h 2993922"/>
              <a:gd name="connsiteX6708" fmla="*/ 7932219 w 8938307"/>
              <a:gd name="connsiteY6708" fmla="*/ 526357 h 2993922"/>
              <a:gd name="connsiteX6709" fmla="*/ 7948104 w 8938307"/>
              <a:gd name="connsiteY6709" fmla="*/ 531651 h 2993922"/>
              <a:gd name="connsiteX6710" fmla="*/ 7953398 w 8938307"/>
              <a:gd name="connsiteY6710" fmla="*/ 536947 h 2993922"/>
              <a:gd name="connsiteX6711" fmla="*/ 7958694 w 8938307"/>
              <a:gd name="connsiteY6711" fmla="*/ 536947 h 2993922"/>
              <a:gd name="connsiteX6712" fmla="*/ 7969284 w 8938307"/>
              <a:gd name="connsiteY6712" fmla="*/ 536947 h 2993922"/>
              <a:gd name="connsiteX6713" fmla="*/ 7985171 w 8938307"/>
              <a:gd name="connsiteY6713" fmla="*/ 542242 h 2993922"/>
              <a:gd name="connsiteX6714" fmla="*/ 8006350 w 8938307"/>
              <a:gd name="connsiteY6714" fmla="*/ 552832 h 2993922"/>
              <a:gd name="connsiteX6715" fmla="*/ 8016942 w 8938307"/>
              <a:gd name="connsiteY6715" fmla="*/ 552832 h 2993922"/>
              <a:gd name="connsiteX6716" fmla="*/ 8027531 w 8938307"/>
              <a:gd name="connsiteY6716" fmla="*/ 558128 h 2993922"/>
              <a:gd name="connsiteX6717" fmla="*/ 8043417 w 8938307"/>
              <a:gd name="connsiteY6717" fmla="*/ 563423 h 2993922"/>
              <a:gd name="connsiteX6718" fmla="*/ 8059302 w 8938307"/>
              <a:gd name="connsiteY6718" fmla="*/ 568718 h 2993922"/>
              <a:gd name="connsiteX6719" fmla="*/ 8106960 w 8938307"/>
              <a:gd name="connsiteY6719" fmla="*/ 574013 h 2993922"/>
              <a:gd name="connsiteX6720" fmla="*/ 8128141 w 8938307"/>
              <a:gd name="connsiteY6720" fmla="*/ 584603 h 2993922"/>
              <a:gd name="connsiteX6721" fmla="*/ 8144027 w 8938307"/>
              <a:gd name="connsiteY6721" fmla="*/ 589899 h 2993922"/>
              <a:gd name="connsiteX6722" fmla="*/ 8154617 w 8938307"/>
              <a:gd name="connsiteY6722" fmla="*/ 589899 h 2993922"/>
              <a:gd name="connsiteX6723" fmla="*/ 8154617 w 8938307"/>
              <a:gd name="connsiteY6723" fmla="*/ 600490 h 2993922"/>
              <a:gd name="connsiteX6724" fmla="*/ 8165206 w 8938307"/>
              <a:gd name="connsiteY6724" fmla="*/ 600490 h 2993922"/>
              <a:gd name="connsiteX6725" fmla="*/ 8165206 w 8938307"/>
              <a:gd name="connsiteY6725" fmla="*/ 589899 h 2993922"/>
              <a:gd name="connsiteX6726" fmla="*/ 8175798 w 8938307"/>
              <a:gd name="connsiteY6726" fmla="*/ 600490 h 2993922"/>
              <a:gd name="connsiteX6727" fmla="*/ 8196979 w 8938307"/>
              <a:gd name="connsiteY6727" fmla="*/ 611080 h 2993922"/>
              <a:gd name="connsiteX6728" fmla="*/ 8234045 w 8938307"/>
              <a:gd name="connsiteY6728" fmla="*/ 611080 h 2993922"/>
              <a:gd name="connsiteX6729" fmla="*/ 8324064 w 8938307"/>
              <a:gd name="connsiteY6729" fmla="*/ 632261 h 2993922"/>
              <a:gd name="connsiteX6730" fmla="*/ 8361130 w 8938307"/>
              <a:gd name="connsiteY6730" fmla="*/ 642851 h 2993922"/>
              <a:gd name="connsiteX6731" fmla="*/ 8382310 w 8938307"/>
              <a:gd name="connsiteY6731" fmla="*/ 648146 h 2993922"/>
              <a:gd name="connsiteX6732" fmla="*/ 8398196 w 8938307"/>
              <a:gd name="connsiteY6732" fmla="*/ 642851 h 2993922"/>
              <a:gd name="connsiteX6733" fmla="*/ 8398196 w 8938307"/>
              <a:gd name="connsiteY6733" fmla="*/ 653442 h 2993922"/>
              <a:gd name="connsiteX6734" fmla="*/ 8429968 w 8938307"/>
              <a:gd name="connsiteY6734" fmla="*/ 664031 h 2993922"/>
              <a:gd name="connsiteX6735" fmla="*/ 8461739 w 8938307"/>
              <a:gd name="connsiteY6735" fmla="*/ 664031 h 2993922"/>
              <a:gd name="connsiteX6736" fmla="*/ 8472329 w 8938307"/>
              <a:gd name="connsiteY6736" fmla="*/ 664031 h 2993922"/>
              <a:gd name="connsiteX6737" fmla="*/ 8493510 w 8938307"/>
              <a:gd name="connsiteY6737" fmla="*/ 674621 h 2993922"/>
              <a:gd name="connsiteX6738" fmla="*/ 8525281 w 8938307"/>
              <a:gd name="connsiteY6738" fmla="*/ 685213 h 2993922"/>
              <a:gd name="connsiteX6739" fmla="*/ 8514691 w 8938307"/>
              <a:gd name="connsiteY6739" fmla="*/ 685213 h 2993922"/>
              <a:gd name="connsiteX6740" fmla="*/ 8504100 w 8938307"/>
              <a:gd name="connsiteY6740" fmla="*/ 695803 h 2993922"/>
              <a:gd name="connsiteX6741" fmla="*/ 8493510 w 8938307"/>
              <a:gd name="connsiteY6741" fmla="*/ 695803 h 2993922"/>
              <a:gd name="connsiteX6742" fmla="*/ 8493510 w 8938307"/>
              <a:gd name="connsiteY6742" fmla="*/ 706394 h 2993922"/>
              <a:gd name="connsiteX6743" fmla="*/ 8482920 w 8938307"/>
              <a:gd name="connsiteY6743" fmla="*/ 706394 h 2993922"/>
              <a:gd name="connsiteX6744" fmla="*/ 8472329 w 8938307"/>
              <a:gd name="connsiteY6744" fmla="*/ 706394 h 2993922"/>
              <a:gd name="connsiteX6745" fmla="*/ 8472329 w 8938307"/>
              <a:gd name="connsiteY6745" fmla="*/ 695803 h 2993922"/>
              <a:gd name="connsiteX6746" fmla="*/ 8456443 w 8938307"/>
              <a:gd name="connsiteY6746" fmla="*/ 695803 h 2993922"/>
              <a:gd name="connsiteX6747" fmla="*/ 8435262 w 8938307"/>
              <a:gd name="connsiteY6747" fmla="*/ 706394 h 2993922"/>
              <a:gd name="connsiteX6748" fmla="*/ 8419377 w 8938307"/>
              <a:gd name="connsiteY6748" fmla="*/ 706394 h 2993922"/>
              <a:gd name="connsiteX6749" fmla="*/ 8419377 w 8938307"/>
              <a:gd name="connsiteY6749" fmla="*/ 695803 h 2993922"/>
              <a:gd name="connsiteX6750" fmla="*/ 8408787 w 8938307"/>
              <a:gd name="connsiteY6750" fmla="*/ 685213 h 2993922"/>
              <a:gd name="connsiteX6751" fmla="*/ 8403491 w 8938307"/>
              <a:gd name="connsiteY6751" fmla="*/ 685213 h 2993922"/>
              <a:gd name="connsiteX6752" fmla="*/ 8387606 w 8938307"/>
              <a:gd name="connsiteY6752" fmla="*/ 685213 h 2993922"/>
              <a:gd name="connsiteX6753" fmla="*/ 8377016 w 8938307"/>
              <a:gd name="connsiteY6753" fmla="*/ 685213 h 2993922"/>
              <a:gd name="connsiteX6754" fmla="*/ 8366425 w 8938307"/>
              <a:gd name="connsiteY6754" fmla="*/ 685213 h 2993922"/>
              <a:gd name="connsiteX6755" fmla="*/ 8302883 w 8938307"/>
              <a:gd name="connsiteY6755" fmla="*/ 653442 h 2993922"/>
              <a:gd name="connsiteX6756" fmla="*/ 8249931 w 8938307"/>
              <a:gd name="connsiteY6756" fmla="*/ 648146 h 2993922"/>
              <a:gd name="connsiteX6757" fmla="*/ 8212864 w 8938307"/>
              <a:gd name="connsiteY6757" fmla="*/ 642851 h 2993922"/>
              <a:gd name="connsiteX6758" fmla="*/ 8181093 w 8938307"/>
              <a:gd name="connsiteY6758" fmla="*/ 632261 h 2993922"/>
              <a:gd name="connsiteX6759" fmla="*/ 8138731 w 8938307"/>
              <a:gd name="connsiteY6759" fmla="*/ 621670 h 2993922"/>
              <a:gd name="connsiteX6760" fmla="*/ 8106960 w 8938307"/>
              <a:gd name="connsiteY6760" fmla="*/ 616375 h 2993922"/>
              <a:gd name="connsiteX6761" fmla="*/ 8091075 w 8938307"/>
              <a:gd name="connsiteY6761" fmla="*/ 605784 h 2993922"/>
              <a:gd name="connsiteX6762" fmla="*/ 8069894 w 8938307"/>
              <a:gd name="connsiteY6762" fmla="*/ 611080 h 2993922"/>
              <a:gd name="connsiteX6763" fmla="*/ 8096369 w 8938307"/>
              <a:gd name="connsiteY6763" fmla="*/ 621670 h 2993922"/>
              <a:gd name="connsiteX6764" fmla="*/ 8112254 w 8938307"/>
              <a:gd name="connsiteY6764" fmla="*/ 632261 h 2993922"/>
              <a:gd name="connsiteX6765" fmla="*/ 8154617 w 8938307"/>
              <a:gd name="connsiteY6765" fmla="*/ 642851 h 2993922"/>
              <a:gd name="connsiteX6766" fmla="*/ 8165206 w 8938307"/>
              <a:gd name="connsiteY6766" fmla="*/ 653442 h 2993922"/>
              <a:gd name="connsiteX6767" fmla="*/ 8207569 w 8938307"/>
              <a:gd name="connsiteY6767" fmla="*/ 664031 h 2993922"/>
              <a:gd name="connsiteX6768" fmla="*/ 8228750 w 8938307"/>
              <a:gd name="connsiteY6768" fmla="*/ 664031 h 2993922"/>
              <a:gd name="connsiteX6769" fmla="*/ 8234045 w 8938307"/>
              <a:gd name="connsiteY6769" fmla="*/ 658736 h 2993922"/>
              <a:gd name="connsiteX6770" fmla="*/ 8249931 w 8938307"/>
              <a:gd name="connsiteY6770" fmla="*/ 664031 h 2993922"/>
              <a:gd name="connsiteX6771" fmla="*/ 8271112 w 8938307"/>
              <a:gd name="connsiteY6771" fmla="*/ 674621 h 2993922"/>
              <a:gd name="connsiteX6772" fmla="*/ 8281702 w 8938307"/>
              <a:gd name="connsiteY6772" fmla="*/ 685213 h 2993922"/>
              <a:gd name="connsiteX6773" fmla="*/ 8260521 w 8938307"/>
              <a:gd name="connsiteY6773" fmla="*/ 695803 h 2993922"/>
              <a:gd name="connsiteX6774" fmla="*/ 8271112 w 8938307"/>
              <a:gd name="connsiteY6774" fmla="*/ 706394 h 2993922"/>
              <a:gd name="connsiteX6775" fmla="*/ 8377016 w 8938307"/>
              <a:gd name="connsiteY6775" fmla="*/ 727574 h 2993922"/>
              <a:gd name="connsiteX6776" fmla="*/ 8355835 w 8938307"/>
              <a:gd name="connsiteY6776" fmla="*/ 716984 h 2993922"/>
              <a:gd name="connsiteX6777" fmla="*/ 8313473 w 8938307"/>
              <a:gd name="connsiteY6777" fmla="*/ 706394 h 2993922"/>
              <a:gd name="connsiteX6778" fmla="*/ 8302883 w 8938307"/>
              <a:gd name="connsiteY6778" fmla="*/ 701098 h 2993922"/>
              <a:gd name="connsiteX6779" fmla="*/ 8292291 w 8938307"/>
              <a:gd name="connsiteY6779" fmla="*/ 706394 h 2993922"/>
              <a:gd name="connsiteX6780" fmla="*/ 8292291 w 8938307"/>
              <a:gd name="connsiteY6780" fmla="*/ 695803 h 2993922"/>
              <a:gd name="connsiteX6781" fmla="*/ 8302883 w 8938307"/>
              <a:gd name="connsiteY6781" fmla="*/ 685213 h 2993922"/>
              <a:gd name="connsiteX6782" fmla="*/ 8324064 w 8938307"/>
              <a:gd name="connsiteY6782" fmla="*/ 685213 h 2993922"/>
              <a:gd name="connsiteX6783" fmla="*/ 8355835 w 8938307"/>
              <a:gd name="connsiteY6783" fmla="*/ 695803 h 2993922"/>
              <a:gd name="connsiteX6784" fmla="*/ 8387606 w 8938307"/>
              <a:gd name="connsiteY6784" fmla="*/ 695803 h 2993922"/>
              <a:gd name="connsiteX6785" fmla="*/ 8408787 w 8938307"/>
              <a:gd name="connsiteY6785" fmla="*/ 716984 h 2993922"/>
              <a:gd name="connsiteX6786" fmla="*/ 8419377 w 8938307"/>
              <a:gd name="connsiteY6786" fmla="*/ 727574 h 2993922"/>
              <a:gd name="connsiteX6787" fmla="*/ 8429968 w 8938307"/>
              <a:gd name="connsiteY6787" fmla="*/ 727574 h 2993922"/>
              <a:gd name="connsiteX6788" fmla="*/ 8440558 w 8938307"/>
              <a:gd name="connsiteY6788" fmla="*/ 727574 h 2993922"/>
              <a:gd name="connsiteX6789" fmla="*/ 8461739 w 8938307"/>
              <a:gd name="connsiteY6789" fmla="*/ 727574 h 2993922"/>
              <a:gd name="connsiteX6790" fmla="*/ 8472329 w 8938307"/>
              <a:gd name="connsiteY6790" fmla="*/ 738165 h 2993922"/>
              <a:gd name="connsiteX6791" fmla="*/ 8472329 w 8938307"/>
              <a:gd name="connsiteY6791" fmla="*/ 759346 h 2993922"/>
              <a:gd name="connsiteX6792" fmla="*/ 8493510 w 8938307"/>
              <a:gd name="connsiteY6792" fmla="*/ 769936 h 2993922"/>
              <a:gd name="connsiteX6793" fmla="*/ 8461739 w 8938307"/>
              <a:gd name="connsiteY6793" fmla="*/ 780526 h 2993922"/>
              <a:gd name="connsiteX6794" fmla="*/ 8461739 w 8938307"/>
              <a:gd name="connsiteY6794" fmla="*/ 769936 h 2993922"/>
              <a:gd name="connsiteX6795" fmla="*/ 8451148 w 8938307"/>
              <a:gd name="connsiteY6795" fmla="*/ 780526 h 2993922"/>
              <a:gd name="connsiteX6796" fmla="*/ 8408787 w 8938307"/>
              <a:gd name="connsiteY6796" fmla="*/ 769936 h 2993922"/>
              <a:gd name="connsiteX6797" fmla="*/ 8345244 w 8938307"/>
              <a:gd name="connsiteY6797" fmla="*/ 769936 h 2993922"/>
              <a:gd name="connsiteX6798" fmla="*/ 8302883 w 8938307"/>
              <a:gd name="connsiteY6798" fmla="*/ 769936 h 2993922"/>
              <a:gd name="connsiteX6799" fmla="*/ 8292291 w 8938307"/>
              <a:gd name="connsiteY6799" fmla="*/ 759346 h 2993922"/>
              <a:gd name="connsiteX6800" fmla="*/ 8292291 w 8938307"/>
              <a:gd name="connsiteY6800" fmla="*/ 748755 h 2993922"/>
              <a:gd name="connsiteX6801" fmla="*/ 8281702 w 8938307"/>
              <a:gd name="connsiteY6801" fmla="*/ 759346 h 2993922"/>
              <a:gd name="connsiteX6802" fmla="*/ 8249931 w 8938307"/>
              <a:gd name="connsiteY6802" fmla="*/ 748755 h 2993922"/>
              <a:gd name="connsiteX6803" fmla="*/ 8239339 w 8938307"/>
              <a:gd name="connsiteY6803" fmla="*/ 748755 h 2993922"/>
              <a:gd name="connsiteX6804" fmla="*/ 8223454 w 8938307"/>
              <a:gd name="connsiteY6804" fmla="*/ 748755 h 2993922"/>
              <a:gd name="connsiteX6805" fmla="*/ 8212864 w 8938307"/>
              <a:gd name="connsiteY6805" fmla="*/ 748755 h 2993922"/>
              <a:gd name="connsiteX6806" fmla="*/ 8207569 w 8938307"/>
              <a:gd name="connsiteY6806" fmla="*/ 748755 h 2993922"/>
              <a:gd name="connsiteX6807" fmla="*/ 8175798 w 8938307"/>
              <a:gd name="connsiteY6807" fmla="*/ 738165 h 2993922"/>
              <a:gd name="connsiteX6808" fmla="*/ 8181093 w 8938307"/>
              <a:gd name="connsiteY6808" fmla="*/ 748755 h 2993922"/>
              <a:gd name="connsiteX6809" fmla="*/ 8196979 w 8938307"/>
              <a:gd name="connsiteY6809" fmla="*/ 748755 h 2993922"/>
              <a:gd name="connsiteX6810" fmla="*/ 8218160 w 8938307"/>
              <a:gd name="connsiteY6810" fmla="*/ 759346 h 2993922"/>
              <a:gd name="connsiteX6811" fmla="*/ 8234045 w 8938307"/>
              <a:gd name="connsiteY6811" fmla="*/ 759346 h 2993922"/>
              <a:gd name="connsiteX6812" fmla="*/ 8239339 w 8938307"/>
              <a:gd name="connsiteY6812" fmla="*/ 769936 h 2993922"/>
              <a:gd name="connsiteX6813" fmla="*/ 8234045 w 8938307"/>
              <a:gd name="connsiteY6813" fmla="*/ 775231 h 2993922"/>
              <a:gd name="connsiteX6814" fmla="*/ 8218160 w 8938307"/>
              <a:gd name="connsiteY6814" fmla="*/ 780526 h 2993922"/>
              <a:gd name="connsiteX6815" fmla="*/ 8207569 w 8938307"/>
              <a:gd name="connsiteY6815" fmla="*/ 780526 h 2993922"/>
              <a:gd name="connsiteX6816" fmla="*/ 8398196 w 8938307"/>
              <a:gd name="connsiteY6816" fmla="*/ 822888 h 2993922"/>
              <a:gd name="connsiteX6817" fmla="*/ 8461739 w 8938307"/>
              <a:gd name="connsiteY6817" fmla="*/ 833478 h 2993922"/>
              <a:gd name="connsiteX6818" fmla="*/ 8482920 w 8938307"/>
              <a:gd name="connsiteY6818" fmla="*/ 844069 h 2993922"/>
              <a:gd name="connsiteX6819" fmla="*/ 8461739 w 8938307"/>
              <a:gd name="connsiteY6819" fmla="*/ 844069 h 2993922"/>
              <a:gd name="connsiteX6820" fmla="*/ 8398196 w 8938307"/>
              <a:gd name="connsiteY6820" fmla="*/ 854659 h 2993922"/>
              <a:gd name="connsiteX6821" fmla="*/ 8377016 w 8938307"/>
              <a:gd name="connsiteY6821" fmla="*/ 854659 h 2993922"/>
              <a:gd name="connsiteX6822" fmla="*/ 8355835 w 8938307"/>
              <a:gd name="connsiteY6822" fmla="*/ 854659 h 2993922"/>
              <a:gd name="connsiteX6823" fmla="*/ 8345244 w 8938307"/>
              <a:gd name="connsiteY6823" fmla="*/ 844069 h 2993922"/>
              <a:gd name="connsiteX6824" fmla="*/ 8324064 w 8938307"/>
              <a:gd name="connsiteY6824" fmla="*/ 844069 h 2993922"/>
              <a:gd name="connsiteX6825" fmla="*/ 8218160 w 8938307"/>
              <a:gd name="connsiteY6825" fmla="*/ 833478 h 2993922"/>
              <a:gd name="connsiteX6826" fmla="*/ 8212864 w 8938307"/>
              <a:gd name="connsiteY6826" fmla="*/ 833478 h 2993922"/>
              <a:gd name="connsiteX6827" fmla="*/ 8196979 w 8938307"/>
              <a:gd name="connsiteY6827" fmla="*/ 833478 h 2993922"/>
              <a:gd name="connsiteX6828" fmla="*/ 8196979 w 8938307"/>
              <a:gd name="connsiteY6828" fmla="*/ 844069 h 2993922"/>
              <a:gd name="connsiteX6829" fmla="*/ 8228750 w 8938307"/>
              <a:gd name="connsiteY6829" fmla="*/ 854659 h 2993922"/>
              <a:gd name="connsiteX6830" fmla="*/ 8260521 w 8938307"/>
              <a:gd name="connsiteY6830" fmla="*/ 865250 h 2993922"/>
              <a:gd name="connsiteX6831" fmla="*/ 8313473 w 8938307"/>
              <a:gd name="connsiteY6831" fmla="*/ 875840 h 2993922"/>
              <a:gd name="connsiteX6832" fmla="*/ 8355835 w 8938307"/>
              <a:gd name="connsiteY6832" fmla="*/ 875840 h 2993922"/>
              <a:gd name="connsiteX6833" fmla="*/ 8377016 w 8938307"/>
              <a:gd name="connsiteY6833" fmla="*/ 897021 h 2993922"/>
              <a:gd name="connsiteX6834" fmla="*/ 8355835 w 8938307"/>
              <a:gd name="connsiteY6834" fmla="*/ 886431 h 2993922"/>
              <a:gd name="connsiteX6835" fmla="*/ 8334654 w 8938307"/>
              <a:gd name="connsiteY6835" fmla="*/ 886431 h 2993922"/>
              <a:gd name="connsiteX6836" fmla="*/ 8408787 w 8938307"/>
              <a:gd name="connsiteY6836" fmla="*/ 918202 h 2993922"/>
              <a:gd name="connsiteX6837" fmla="*/ 8440558 w 8938307"/>
              <a:gd name="connsiteY6837" fmla="*/ 928792 h 2993922"/>
              <a:gd name="connsiteX6838" fmla="*/ 8429968 w 8938307"/>
              <a:gd name="connsiteY6838" fmla="*/ 939383 h 2993922"/>
              <a:gd name="connsiteX6839" fmla="*/ 8387606 w 8938307"/>
              <a:gd name="connsiteY6839" fmla="*/ 939383 h 2993922"/>
              <a:gd name="connsiteX6840" fmla="*/ 8361130 w 8938307"/>
              <a:gd name="connsiteY6840" fmla="*/ 934087 h 2993922"/>
              <a:gd name="connsiteX6841" fmla="*/ 8345244 w 8938307"/>
              <a:gd name="connsiteY6841" fmla="*/ 928792 h 2993922"/>
              <a:gd name="connsiteX6842" fmla="*/ 8329358 w 8938307"/>
              <a:gd name="connsiteY6842" fmla="*/ 923496 h 2993922"/>
              <a:gd name="connsiteX6843" fmla="*/ 8302883 w 8938307"/>
              <a:gd name="connsiteY6843" fmla="*/ 918202 h 2993922"/>
              <a:gd name="connsiteX6844" fmla="*/ 8292291 w 8938307"/>
              <a:gd name="connsiteY6844" fmla="*/ 912906 h 2993922"/>
              <a:gd name="connsiteX6845" fmla="*/ 8281702 w 8938307"/>
              <a:gd name="connsiteY6845" fmla="*/ 907611 h 2993922"/>
              <a:gd name="connsiteX6846" fmla="*/ 8271112 w 8938307"/>
              <a:gd name="connsiteY6846" fmla="*/ 907611 h 2993922"/>
              <a:gd name="connsiteX6847" fmla="*/ 8260521 w 8938307"/>
              <a:gd name="connsiteY6847" fmla="*/ 897021 h 2993922"/>
              <a:gd name="connsiteX6848" fmla="*/ 8249931 w 8938307"/>
              <a:gd name="connsiteY6848" fmla="*/ 897021 h 2993922"/>
              <a:gd name="connsiteX6849" fmla="*/ 8218160 w 8938307"/>
              <a:gd name="connsiteY6849" fmla="*/ 891725 h 2993922"/>
              <a:gd name="connsiteX6850" fmla="*/ 8181093 w 8938307"/>
              <a:gd name="connsiteY6850" fmla="*/ 886431 h 2993922"/>
              <a:gd name="connsiteX6851" fmla="*/ 8165206 w 8938307"/>
              <a:gd name="connsiteY6851" fmla="*/ 886431 h 2993922"/>
              <a:gd name="connsiteX6852" fmla="*/ 8122846 w 8938307"/>
              <a:gd name="connsiteY6852" fmla="*/ 865250 h 2993922"/>
              <a:gd name="connsiteX6853" fmla="*/ 8106960 w 8938307"/>
              <a:gd name="connsiteY6853" fmla="*/ 859954 h 2993922"/>
              <a:gd name="connsiteX6854" fmla="*/ 8080483 w 8938307"/>
              <a:gd name="connsiteY6854" fmla="*/ 865250 h 2993922"/>
              <a:gd name="connsiteX6855" fmla="*/ 8048712 w 8938307"/>
              <a:gd name="connsiteY6855" fmla="*/ 859954 h 2993922"/>
              <a:gd name="connsiteX6856" fmla="*/ 7995760 w 8938307"/>
              <a:gd name="connsiteY6856" fmla="*/ 844069 h 2993922"/>
              <a:gd name="connsiteX6857" fmla="*/ 7974579 w 8938307"/>
              <a:gd name="connsiteY6857" fmla="*/ 844069 h 2993922"/>
              <a:gd name="connsiteX6858" fmla="*/ 7889856 w 8938307"/>
              <a:gd name="connsiteY6858" fmla="*/ 812298 h 2993922"/>
              <a:gd name="connsiteX6859" fmla="*/ 7900446 w 8938307"/>
              <a:gd name="connsiteY6859" fmla="*/ 822888 h 2993922"/>
              <a:gd name="connsiteX6860" fmla="*/ 7921627 w 8938307"/>
              <a:gd name="connsiteY6860" fmla="*/ 828183 h 2993922"/>
              <a:gd name="connsiteX6861" fmla="*/ 7963990 w 8938307"/>
              <a:gd name="connsiteY6861" fmla="*/ 844069 h 2993922"/>
              <a:gd name="connsiteX6862" fmla="*/ 7990465 w 8938307"/>
              <a:gd name="connsiteY6862" fmla="*/ 859954 h 2993922"/>
              <a:gd name="connsiteX6863" fmla="*/ 8022237 w 8938307"/>
              <a:gd name="connsiteY6863" fmla="*/ 865250 h 2993922"/>
              <a:gd name="connsiteX6864" fmla="*/ 8038123 w 8938307"/>
              <a:gd name="connsiteY6864" fmla="*/ 875840 h 2993922"/>
              <a:gd name="connsiteX6865" fmla="*/ 8069894 w 8938307"/>
              <a:gd name="connsiteY6865" fmla="*/ 886431 h 2993922"/>
              <a:gd name="connsiteX6866" fmla="*/ 8075189 w 8938307"/>
              <a:gd name="connsiteY6866" fmla="*/ 886431 h 2993922"/>
              <a:gd name="connsiteX6867" fmla="*/ 8091075 w 8938307"/>
              <a:gd name="connsiteY6867" fmla="*/ 886431 h 2993922"/>
              <a:gd name="connsiteX6868" fmla="*/ 8106960 w 8938307"/>
              <a:gd name="connsiteY6868" fmla="*/ 891725 h 2993922"/>
              <a:gd name="connsiteX6869" fmla="*/ 8101664 w 8938307"/>
              <a:gd name="connsiteY6869" fmla="*/ 897021 h 2993922"/>
              <a:gd name="connsiteX6870" fmla="*/ 8091075 w 8938307"/>
              <a:gd name="connsiteY6870" fmla="*/ 907611 h 2993922"/>
              <a:gd name="connsiteX6871" fmla="*/ 8101664 w 8938307"/>
              <a:gd name="connsiteY6871" fmla="*/ 907611 h 2993922"/>
              <a:gd name="connsiteX6872" fmla="*/ 8133435 w 8938307"/>
              <a:gd name="connsiteY6872" fmla="*/ 907611 h 2993922"/>
              <a:gd name="connsiteX6873" fmla="*/ 8165206 w 8938307"/>
              <a:gd name="connsiteY6873" fmla="*/ 918202 h 2993922"/>
              <a:gd name="connsiteX6874" fmla="*/ 8186387 w 8938307"/>
              <a:gd name="connsiteY6874" fmla="*/ 928792 h 2993922"/>
              <a:gd name="connsiteX6875" fmla="*/ 8218160 w 8938307"/>
              <a:gd name="connsiteY6875" fmla="*/ 928792 h 2993922"/>
              <a:gd name="connsiteX6876" fmla="*/ 8239339 w 8938307"/>
              <a:gd name="connsiteY6876" fmla="*/ 939383 h 2993922"/>
              <a:gd name="connsiteX6877" fmla="*/ 8281702 w 8938307"/>
              <a:gd name="connsiteY6877" fmla="*/ 960563 h 2993922"/>
              <a:gd name="connsiteX6878" fmla="*/ 8292291 w 8938307"/>
              <a:gd name="connsiteY6878" fmla="*/ 971154 h 2993922"/>
              <a:gd name="connsiteX6879" fmla="*/ 8334654 w 8938307"/>
              <a:gd name="connsiteY6879" fmla="*/ 981744 h 2993922"/>
              <a:gd name="connsiteX6880" fmla="*/ 8456443 w 8938307"/>
              <a:gd name="connsiteY6880" fmla="*/ 1018810 h 2993922"/>
              <a:gd name="connsiteX6881" fmla="*/ 8567641 w 8938307"/>
              <a:gd name="connsiteY6881" fmla="*/ 1034696 h 2993922"/>
              <a:gd name="connsiteX6882" fmla="*/ 8599414 w 8938307"/>
              <a:gd name="connsiteY6882" fmla="*/ 1045287 h 2993922"/>
              <a:gd name="connsiteX6883" fmla="*/ 8610004 w 8938307"/>
              <a:gd name="connsiteY6883" fmla="*/ 1045287 h 2993922"/>
              <a:gd name="connsiteX6884" fmla="*/ 8578233 w 8938307"/>
              <a:gd name="connsiteY6884" fmla="*/ 1050581 h 2993922"/>
              <a:gd name="connsiteX6885" fmla="*/ 8567641 w 8938307"/>
              <a:gd name="connsiteY6885" fmla="*/ 1055877 h 2993922"/>
              <a:gd name="connsiteX6886" fmla="*/ 8567641 w 8938307"/>
              <a:gd name="connsiteY6886" fmla="*/ 1066467 h 2993922"/>
              <a:gd name="connsiteX6887" fmla="*/ 8578233 w 8938307"/>
              <a:gd name="connsiteY6887" fmla="*/ 1066467 h 2993922"/>
              <a:gd name="connsiteX6888" fmla="*/ 8588824 w 8938307"/>
              <a:gd name="connsiteY6888" fmla="*/ 1077058 h 2993922"/>
              <a:gd name="connsiteX6889" fmla="*/ 8615299 w 8938307"/>
              <a:gd name="connsiteY6889" fmla="*/ 1082354 h 2993922"/>
              <a:gd name="connsiteX6890" fmla="*/ 8641775 w 8938307"/>
              <a:gd name="connsiteY6890" fmla="*/ 1087648 h 2993922"/>
              <a:gd name="connsiteX6891" fmla="*/ 8662957 w 8938307"/>
              <a:gd name="connsiteY6891" fmla="*/ 1098239 h 2993922"/>
              <a:gd name="connsiteX6892" fmla="*/ 8715908 w 8938307"/>
              <a:gd name="connsiteY6892" fmla="*/ 1119419 h 2993922"/>
              <a:gd name="connsiteX6893" fmla="*/ 8790041 w 8938307"/>
              <a:gd name="connsiteY6893" fmla="*/ 1140600 h 2993922"/>
              <a:gd name="connsiteX6894" fmla="*/ 8652366 w 8938307"/>
              <a:gd name="connsiteY6894" fmla="*/ 1108829 h 2993922"/>
              <a:gd name="connsiteX6895" fmla="*/ 8610004 w 8938307"/>
              <a:gd name="connsiteY6895" fmla="*/ 1092944 h 2993922"/>
              <a:gd name="connsiteX6896" fmla="*/ 8572938 w 8938307"/>
              <a:gd name="connsiteY6896" fmla="*/ 1082354 h 2993922"/>
              <a:gd name="connsiteX6897" fmla="*/ 8546462 w 8938307"/>
              <a:gd name="connsiteY6897" fmla="*/ 1077058 h 2993922"/>
              <a:gd name="connsiteX6898" fmla="*/ 8493510 w 8938307"/>
              <a:gd name="connsiteY6898" fmla="*/ 1055877 h 2993922"/>
              <a:gd name="connsiteX6899" fmla="*/ 8440558 w 8938307"/>
              <a:gd name="connsiteY6899" fmla="*/ 1055877 h 2993922"/>
              <a:gd name="connsiteX6900" fmla="*/ 8419377 w 8938307"/>
              <a:gd name="connsiteY6900" fmla="*/ 1050581 h 2993922"/>
              <a:gd name="connsiteX6901" fmla="*/ 8392901 w 8938307"/>
              <a:gd name="connsiteY6901" fmla="*/ 1039992 h 2993922"/>
              <a:gd name="connsiteX6902" fmla="*/ 8361130 w 8938307"/>
              <a:gd name="connsiteY6902" fmla="*/ 1034696 h 2993922"/>
              <a:gd name="connsiteX6903" fmla="*/ 8334654 w 8938307"/>
              <a:gd name="connsiteY6903" fmla="*/ 1024106 h 2993922"/>
              <a:gd name="connsiteX6904" fmla="*/ 8302883 w 8938307"/>
              <a:gd name="connsiteY6904" fmla="*/ 1013515 h 2993922"/>
              <a:gd name="connsiteX6905" fmla="*/ 8271112 w 8938307"/>
              <a:gd name="connsiteY6905" fmla="*/ 1013515 h 2993922"/>
              <a:gd name="connsiteX6906" fmla="*/ 8244635 w 8938307"/>
              <a:gd name="connsiteY6906" fmla="*/ 1008220 h 2993922"/>
              <a:gd name="connsiteX6907" fmla="*/ 8228750 w 8938307"/>
              <a:gd name="connsiteY6907" fmla="*/ 997629 h 2993922"/>
              <a:gd name="connsiteX6908" fmla="*/ 8212864 w 8938307"/>
              <a:gd name="connsiteY6908" fmla="*/ 992335 h 2993922"/>
              <a:gd name="connsiteX6909" fmla="*/ 8181093 w 8938307"/>
              <a:gd name="connsiteY6909" fmla="*/ 987040 h 2993922"/>
              <a:gd name="connsiteX6910" fmla="*/ 8149321 w 8938307"/>
              <a:gd name="connsiteY6910" fmla="*/ 976448 h 2993922"/>
              <a:gd name="connsiteX6911" fmla="*/ 8128141 w 8938307"/>
              <a:gd name="connsiteY6911" fmla="*/ 981744 h 2993922"/>
              <a:gd name="connsiteX6912" fmla="*/ 8106960 w 8938307"/>
              <a:gd name="connsiteY6912" fmla="*/ 976448 h 2993922"/>
              <a:gd name="connsiteX6913" fmla="*/ 8085779 w 8938307"/>
              <a:gd name="connsiteY6913" fmla="*/ 971154 h 2993922"/>
              <a:gd name="connsiteX6914" fmla="*/ 8069894 w 8938307"/>
              <a:gd name="connsiteY6914" fmla="*/ 960563 h 2993922"/>
              <a:gd name="connsiteX6915" fmla="*/ 8038123 w 8938307"/>
              <a:gd name="connsiteY6915" fmla="*/ 960563 h 2993922"/>
              <a:gd name="connsiteX6916" fmla="*/ 7995760 w 8938307"/>
              <a:gd name="connsiteY6916" fmla="*/ 949973 h 2993922"/>
              <a:gd name="connsiteX6917" fmla="*/ 7990465 w 8938307"/>
              <a:gd name="connsiteY6917" fmla="*/ 949973 h 2993922"/>
              <a:gd name="connsiteX6918" fmla="*/ 7985171 w 8938307"/>
              <a:gd name="connsiteY6918" fmla="*/ 960563 h 2993922"/>
              <a:gd name="connsiteX6919" fmla="*/ 8016942 w 8938307"/>
              <a:gd name="connsiteY6919" fmla="*/ 976448 h 2993922"/>
              <a:gd name="connsiteX6920" fmla="*/ 8059302 w 8938307"/>
              <a:gd name="connsiteY6920" fmla="*/ 992335 h 2993922"/>
              <a:gd name="connsiteX6921" fmla="*/ 8080483 w 8938307"/>
              <a:gd name="connsiteY6921" fmla="*/ 992335 h 2993922"/>
              <a:gd name="connsiteX6922" fmla="*/ 8144027 w 8938307"/>
              <a:gd name="connsiteY6922" fmla="*/ 1008220 h 2993922"/>
              <a:gd name="connsiteX6923" fmla="*/ 8196979 w 8938307"/>
              <a:gd name="connsiteY6923" fmla="*/ 1024106 h 2993922"/>
              <a:gd name="connsiteX6924" fmla="*/ 8196979 w 8938307"/>
              <a:gd name="connsiteY6924" fmla="*/ 1034696 h 2993922"/>
              <a:gd name="connsiteX6925" fmla="*/ 8175798 w 8938307"/>
              <a:gd name="connsiteY6925" fmla="*/ 1029400 h 2993922"/>
              <a:gd name="connsiteX6926" fmla="*/ 8165206 w 8938307"/>
              <a:gd name="connsiteY6926" fmla="*/ 1034696 h 2993922"/>
              <a:gd name="connsiteX6927" fmla="*/ 8133435 w 8938307"/>
              <a:gd name="connsiteY6927" fmla="*/ 1045287 h 2993922"/>
              <a:gd name="connsiteX6928" fmla="*/ 8101664 w 8938307"/>
              <a:gd name="connsiteY6928" fmla="*/ 1034696 h 2993922"/>
              <a:gd name="connsiteX6929" fmla="*/ 8048712 w 8938307"/>
              <a:gd name="connsiteY6929" fmla="*/ 1024106 h 2993922"/>
              <a:gd name="connsiteX6930" fmla="*/ 7953398 w 8938307"/>
              <a:gd name="connsiteY6930" fmla="*/ 1002925 h 2993922"/>
              <a:gd name="connsiteX6931" fmla="*/ 8144027 w 8938307"/>
              <a:gd name="connsiteY6931" fmla="*/ 1066467 h 2993922"/>
              <a:gd name="connsiteX6932" fmla="*/ 8196979 w 8938307"/>
              <a:gd name="connsiteY6932" fmla="*/ 1087648 h 2993922"/>
              <a:gd name="connsiteX6933" fmla="*/ 8175798 w 8938307"/>
              <a:gd name="connsiteY6933" fmla="*/ 1087648 h 2993922"/>
              <a:gd name="connsiteX6934" fmla="*/ 8165206 w 8938307"/>
              <a:gd name="connsiteY6934" fmla="*/ 1087648 h 2993922"/>
              <a:gd name="connsiteX6935" fmla="*/ 8196979 w 8938307"/>
              <a:gd name="connsiteY6935" fmla="*/ 1103533 h 2993922"/>
              <a:gd name="connsiteX6936" fmla="*/ 8228750 w 8938307"/>
              <a:gd name="connsiteY6936" fmla="*/ 1119419 h 2993922"/>
              <a:gd name="connsiteX6937" fmla="*/ 8260521 w 8938307"/>
              <a:gd name="connsiteY6937" fmla="*/ 1130010 h 2993922"/>
              <a:gd name="connsiteX6938" fmla="*/ 8281702 w 8938307"/>
              <a:gd name="connsiteY6938" fmla="*/ 1130010 h 2993922"/>
              <a:gd name="connsiteX6939" fmla="*/ 8302883 w 8938307"/>
              <a:gd name="connsiteY6939" fmla="*/ 1140600 h 2993922"/>
              <a:gd name="connsiteX6940" fmla="*/ 8408787 w 8938307"/>
              <a:gd name="connsiteY6940" fmla="*/ 1172371 h 2993922"/>
              <a:gd name="connsiteX6941" fmla="*/ 8435262 w 8938307"/>
              <a:gd name="connsiteY6941" fmla="*/ 1172371 h 2993922"/>
              <a:gd name="connsiteX6942" fmla="*/ 8451148 w 8938307"/>
              <a:gd name="connsiteY6942" fmla="*/ 1182962 h 2993922"/>
              <a:gd name="connsiteX6943" fmla="*/ 8461739 w 8938307"/>
              <a:gd name="connsiteY6943" fmla="*/ 1188258 h 2993922"/>
              <a:gd name="connsiteX6944" fmla="*/ 8493510 w 8938307"/>
              <a:gd name="connsiteY6944" fmla="*/ 1193552 h 2993922"/>
              <a:gd name="connsiteX6945" fmla="*/ 8535871 w 8938307"/>
              <a:gd name="connsiteY6945" fmla="*/ 1214733 h 2993922"/>
              <a:gd name="connsiteX6946" fmla="*/ 8525281 w 8938307"/>
              <a:gd name="connsiteY6946" fmla="*/ 1214733 h 2993922"/>
              <a:gd name="connsiteX6947" fmla="*/ 8504100 w 8938307"/>
              <a:gd name="connsiteY6947" fmla="*/ 1214733 h 2993922"/>
              <a:gd name="connsiteX6948" fmla="*/ 8461739 w 8938307"/>
              <a:gd name="connsiteY6948" fmla="*/ 1204143 h 2993922"/>
              <a:gd name="connsiteX6949" fmla="*/ 8440558 w 8938307"/>
              <a:gd name="connsiteY6949" fmla="*/ 1193552 h 2993922"/>
              <a:gd name="connsiteX6950" fmla="*/ 8419377 w 8938307"/>
              <a:gd name="connsiteY6950" fmla="*/ 1193552 h 2993922"/>
              <a:gd name="connsiteX6951" fmla="*/ 8355835 w 8938307"/>
              <a:gd name="connsiteY6951" fmla="*/ 1172371 h 2993922"/>
              <a:gd name="connsiteX6952" fmla="*/ 8302883 w 8938307"/>
              <a:gd name="connsiteY6952" fmla="*/ 1156485 h 2993922"/>
              <a:gd name="connsiteX6953" fmla="*/ 8281702 w 8938307"/>
              <a:gd name="connsiteY6953" fmla="*/ 1151191 h 2993922"/>
              <a:gd name="connsiteX6954" fmla="*/ 8207569 w 8938307"/>
              <a:gd name="connsiteY6954" fmla="*/ 1130010 h 2993922"/>
              <a:gd name="connsiteX6955" fmla="*/ 8186387 w 8938307"/>
              <a:gd name="connsiteY6955" fmla="*/ 1130010 h 2993922"/>
              <a:gd name="connsiteX6956" fmla="*/ 8133435 w 8938307"/>
              <a:gd name="connsiteY6956" fmla="*/ 1119419 h 2993922"/>
              <a:gd name="connsiteX6957" fmla="*/ 8112254 w 8938307"/>
              <a:gd name="connsiteY6957" fmla="*/ 1108829 h 2993922"/>
              <a:gd name="connsiteX6958" fmla="*/ 8085779 w 8938307"/>
              <a:gd name="connsiteY6958" fmla="*/ 1103533 h 2993922"/>
              <a:gd name="connsiteX6959" fmla="*/ 8069894 w 8938307"/>
              <a:gd name="connsiteY6959" fmla="*/ 1098239 h 2993922"/>
              <a:gd name="connsiteX6960" fmla="*/ 8059302 w 8938307"/>
              <a:gd name="connsiteY6960" fmla="*/ 1108829 h 2993922"/>
              <a:gd name="connsiteX6961" fmla="*/ 8059302 w 8938307"/>
              <a:gd name="connsiteY6961" fmla="*/ 1098239 h 2993922"/>
              <a:gd name="connsiteX6962" fmla="*/ 8043417 w 8938307"/>
              <a:gd name="connsiteY6962" fmla="*/ 1098239 h 2993922"/>
              <a:gd name="connsiteX6963" fmla="*/ 8038123 w 8938307"/>
              <a:gd name="connsiteY6963" fmla="*/ 1098239 h 2993922"/>
              <a:gd name="connsiteX6964" fmla="*/ 8027531 w 8938307"/>
              <a:gd name="connsiteY6964" fmla="*/ 1108829 h 2993922"/>
              <a:gd name="connsiteX6965" fmla="*/ 8016942 w 8938307"/>
              <a:gd name="connsiteY6965" fmla="*/ 1108829 h 2993922"/>
              <a:gd name="connsiteX6966" fmla="*/ 8016942 w 8938307"/>
              <a:gd name="connsiteY6966" fmla="*/ 1119419 h 2993922"/>
              <a:gd name="connsiteX6967" fmla="*/ 7932219 w 8938307"/>
              <a:gd name="connsiteY6967" fmla="*/ 1087648 h 2993922"/>
              <a:gd name="connsiteX6968" fmla="*/ 7921627 w 8938307"/>
              <a:gd name="connsiteY6968" fmla="*/ 1087648 h 2993922"/>
              <a:gd name="connsiteX6969" fmla="*/ 7911038 w 8938307"/>
              <a:gd name="connsiteY6969" fmla="*/ 1087648 h 2993922"/>
              <a:gd name="connsiteX6970" fmla="*/ 7900446 w 8938307"/>
              <a:gd name="connsiteY6970" fmla="*/ 1077058 h 2993922"/>
              <a:gd name="connsiteX6971" fmla="*/ 7879267 w 8938307"/>
              <a:gd name="connsiteY6971" fmla="*/ 1077058 h 2993922"/>
              <a:gd name="connsiteX6972" fmla="*/ 7868675 w 8938307"/>
              <a:gd name="connsiteY6972" fmla="*/ 1077058 h 2993922"/>
              <a:gd name="connsiteX6973" fmla="*/ 7879267 w 8938307"/>
              <a:gd name="connsiteY6973" fmla="*/ 1087648 h 2993922"/>
              <a:gd name="connsiteX6974" fmla="*/ 7879267 w 8938307"/>
              <a:gd name="connsiteY6974" fmla="*/ 1098239 h 2993922"/>
              <a:gd name="connsiteX6975" fmla="*/ 7900446 w 8938307"/>
              <a:gd name="connsiteY6975" fmla="*/ 1098239 h 2993922"/>
              <a:gd name="connsiteX6976" fmla="*/ 7921627 w 8938307"/>
              <a:gd name="connsiteY6976" fmla="*/ 1108829 h 2993922"/>
              <a:gd name="connsiteX6977" fmla="*/ 7937513 w 8938307"/>
              <a:gd name="connsiteY6977" fmla="*/ 1108829 h 2993922"/>
              <a:gd name="connsiteX6978" fmla="*/ 7942808 w 8938307"/>
              <a:gd name="connsiteY6978" fmla="*/ 1108829 h 2993922"/>
              <a:gd name="connsiteX6979" fmla="*/ 7995760 w 8938307"/>
              <a:gd name="connsiteY6979" fmla="*/ 1130010 h 2993922"/>
              <a:gd name="connsiteX6980" fmla="*/ 8069894 w 8938307"/>
              <a:gd name="connsiteY6980" fmla="*/ 1151191 h 2993922"/>
              <a:gd name="connsiteX6981" fmla="*/ 8048712 w 8938307"/>
              <a:gd name="connsiteY6981" fmla="*/ 1161781 h 2993922"/>
              <a:gd name="connsiteX6982" fmla="*/ 8059302 w 8938307"/>
              <a:gd name="connsiteY6982" fmla="*/ 1172371 h 2993922"/>
              <a:gd name="connsiteX6983" fmla="*/ 8091075 w 8938307"/>
              <a:gd name="connsiteY6983" fmla="*/ 1188258 h 2993922"/>
              <a:gd name="connsiteX6984" fmla="*/ 8128141 w 8938307"/>
              <a:gd name="connsiteY6984" fmla="*/ 1198848 h 2993922"/>
              <a:gd name="connsiteX6985" fmla="*/ 8144027 w 8938307"/>
              <a:gd name="connsiteY6985" fmla="*/ 1204143 h 2993922"/>
              <a:gd name="connsiteX6986" fmla="*/ 8154617 w 8938307"/>
              <a:gd name="connsiteY6986" fmla="*/ 1204143 h 2993922"/>
              <a:gd name="connsiteX6987" fmla="*/ 8154617 w 8938307"/>
              <a:gd name="connsiteY6987" fmla="*/ 1214733 h 2993922"/>
              <a:gd name="connsiteX6988" fmla="*/ 8170502 w 8938307"/>
              <a:gd name="connsiteY6988" fmla="*/ 1214733 h 2993922"/>
              <a:gd name="connsiteX6989" fmla="*/ 8186387 w 8938307"/>
              <a:gd name="connsiteY6989" fmla="*/ 1209437 h 2993922"/>
              <a:gd name="connsiteX6990" fmla="*/ 8202273 w 8938307"/>
              <a:gd name="connsiteY6990" fmla="*/ 1204143 h 2993922"/>
              <a:gd name="connsiteX6991" fmla="*/ 8207569 w 8938307"/>
              <a:gd name="connsiteY6991" fmla="*/ 1214733 h 2993922"/>
              <a:gd name="connsiteX6992" fmla="*/ 8218160 w 8938307"/>
              <a:gd name="connsiteY6992" fmla="*/ 1225324 h 2993922"/>
              <a:gd name="connsiteX6993" fmla="*/ 8218160 w 8938307"/>
              <a:gd name="connsiteY6993" fmla="*/ 1214733 h 2993922"/>
              <a:gd name="connsiteX6994" fmla="*/ 8228750 w 8938307"/>
              <a:gd name="connsiteY6994" fmla="*/ 1214733 h 2993922"/>
              <a:gd name="connsiteX6995" fmla="*/ 8249931 w 8938307"/>
              <a:gd name="connsiteY6995" fmla="*/ 1225324 h 2993922"/>
              <a:gd name="connsiteX6996" fmla="*/ 8302883 w 8938307"/>
              <a:gd name="connsiteY6996" fmla="*/ 1246504 h 2993922"/>
              <a:gd name="connsiteX6997" fmla="*/ 8334654 w 8938307"/>
              <a:gd name="connsiteY6997" fmla="*/ 1257095 h 2993922"/>
              <a:gd name="connsiteX6998" fmla="*/ 8371720 w 8938307"/>
              <a:gd name="connsiteY6998" fmla="*/ 1262389 h 2993922"/>
              <a:gd name="connsiteX6999" fmla="*/ 8408787 w 8938307"/>
              <a:gd name="connsiteY6999" fmla="*/ 1267685 h 2993922"/>
              <a:gd name="connsiteX7000" fmla="*/ 8429968 w 8938307"/>
              <a:gd name="connsiteY7000" fmla="*/ 1288866 h 2993922"/>
              <a:gd name="connsiteX7001" fmla="*/ 8355835 w 8938307"/>
              <a:gd name="connsiteY7001" fmla="*/ 1278276 h 2993922"/>
              <a:gd name="connsiteX7002" fmla="*/ 8324064 w 8938307"/>
              <a:gd name="connsiteY7002" fmla="*/ 1267685 h 2993922"/>
              <a:gd name="connsiteX7003" fmla="*/ 8281702 w 8938307"/>
              <a:gd name="connsiteY7003" fmla="*/ 1257095 h 2993922"/>
              <a:gd name="connsiteX7004" fmla="*/ 8249931 w 8938307"/>
              <a:gd name="connsiteY7004" fmla="*/ 1246504 h 2993922"/>
              <a:gd name="connsiteX7005" fmla="*/ 8186387 w 8938307"/>
              <a:gd name="connsiteY7005" fmla="*/ 1225324 h 2993922"/>
              <a:gd name="connsiteX7006" fmla="*/ 7974579 w 8938307"/>
              <a:gd name="connsiteY7006" fmla="*/ 1161781 h 2993922"/>
              <a:gd name="connsiteX7007" fmla="*/ 7921627 w 8938307"/>
              <a:gd name="connsiteY7007" fmla="*/ 1151191 h 2993922"/>
              <a:gd name="connsiteX7008" fmla="*/ 7911038 w 8938307"/>
              <a:gd name="connsiteY7008" fmla="*/ 1140600 h 2993922"/>
              <a:gd name="connsiteX7009" fmla="*/ 7879267 w 8938307"/>
              <a:gd name="connsiteY7009" fmla="*/ 1140600 h 2993922"/>
              <a:gd name="connsiteX7010" fmla="*/ 7847494 w 8938307"/>
              <a:gd name="connsiteY7010" fmla="*/ 1140600 h 2993922"/>
              <a:gd name="connsiteX7011" fmla="*/ 7868675 w 8938307"/>
              <a:gd name="connsiteY7011" fmla="*/ 1151191 h 2993922"/>
              <a:gd name="connsiteX7012" fmla="*/ 7911038 w 8938307"/>
              <a:gd name="connsiteY7012" fmla="*/ 1172371 h 2993922"/>
              <a:gd name="connsiteX7013" fmla="*/ 7932219 w 8938307"/>
              <a:gd name="connsiteY7013" fmla="*/ 1182962 h 2993922"/>
              <a:gd name="connsiteX7014" fmla="*/ 7942808 w 8938307"/>
              <a:gd name="connsiteY7014" fmla="*/ 1193552 h 2993922"/>
              <a:gd name="connsiteX7015" fmla="*/ 7953398 w 8938307"/>
              <a:gd name="connsiteY7015" fmla="*/ 1204143 h 2993922"/>
              <a:gd name="connsiteX7016" fmla="*/ 7900446 w 8938307"/>
              <a:gd name="connsiteY7016" fmla="*/ 1193552 h 2993922"/>
              <a:gd name="connsiteX7017" fmla="*/ 7889856 w 8938307"/>
              <a:gd name="connsiteY7017" fmla="*/ 1193552 h 2993922"/>
              <a:gd name="connsiteX7018" fmla="*/ 7911038 w 8938307"/>
              <a:gd name="connsiteY7018" fmla="*/ 1204143 h 2993922"/>
              <a:gd name="connsiteX7019" fmla="*/ 7932219 w 8938307"/>
              <a:gd name="connsiteY7019" fmla="*/ 1209437 h 2993922"/>
              <a:gd name="connsiteX7020" fmla="*/ 7942808 w 8938307"/>
              <a:gd name="connsiteY7020" fmla="*/ 1214733 h 2993922"/>
              <a:gd name="connsiteX7021" fmla="*/ 7963990 w 8938307"/>
              <a:gd name="connsiteY7021" fmla="*/ 1225324 h 2993922"/>
              <a:gd name="connsiteX7022" fmla="*/ 7979875 w 8938307"/>
              <a:gd name="connsiteY7022" fmla="*/ 1225324 h 2993922"/>
              <a:gd name="connsiteX7023" fmla="*/ 7985171 w 8938307"/>
              <a:gd name="connsiteY7023" fmla="*/ 1225324 h 2993922"/>
              <a:gd name="connsiteX7024" fmla="*/ 8016942 w 8938307"/>
              <a:gd name="connsiteY7024" fmla="*/ 1246504 h 2993922"/>
              <a:gd name="connsiteX7025" fmla="*/ 8059302 w 8938307"/>
              <a:gd name="connsiteY7025" fmla="*/ 1257095 h 2993922"/>
              <a:gd name="connsiteX7026" fmla="*/ 8069894 w 8938307"/>
              <a:gd name="connsiteY7026" fmla="*/ 1267685 h 2993922"/>
              <a:gd name="connsiteX7027" fmla="*/ 8048712 w 8938307"/>
              <a:gd name="connsiteY7027" fmla="*/ 1267685 h 2993922"/>
              <a:gd name="connsiteX7028" fmla="*/ 8038123 w 8938307"/>
              <a:gd name="connsiteY7028" fmla="*/ 1267685 h 2993922"/>
              <a:gd name="connsiteX7029" fmla="*/ 8027531 w 8938307"/>
              <a:gd name="connsiteY7029" fmla="*/ 1267685 h 2993922"/>
              <a:gd name="connsiteX7030" fmla="*/ 7953398 w 8938307"/>
              <a:gd name="connsiteY7030" fmla="*/ 1246504 h 2993922"/>
              <a:gd name="connsiteX7031" fmla="*/ 7932219 w 8938307"/>
              <a:gd name="connsiteY7031" fmla="*/ 1241210 h 2993922"/>
              <a:gd name="connsiteX7032" fmla="*/ 7921627 w 8938307"/>
              <a:gd name="connsiteY7032" fmla="*/ 1235914 h 2993922"/>
              <a:gd name="connsiteX7033" fmla="*/ 7889856 w 8938307"/>
              <a:gd name="connsiteY7033" fmla="*/ 1235914 h 2993922"/>
              <a:gd name="connsiteX7034" fmla="*/ 7868675 w 8938307"/>
              <a:gd name="connsiteY7034" fmla="*/ 1225324 h 2993922"/>
              <a:gd name="connsiteX7035" fmla="*/ 7847494 w 8938307"/>
              <a:gd name="connsiteY7035" fmla="*/ 1225324 h 2993922"/>
              <a:gd name="connsiteX7036" fmla="*/ 7836904 w 8938307"/>
              <a:gd name="connsiteY7036" fmla="*/ 1214733 h 2993922"/>
              <a:gd name="connsiteX7037" fmla="*/ 7815724 w 8938307"/>
              <a:gd name="connsiteY7037" fmla="*/ 1214733 h 2993922"/>
              <a:gd name="connsiteX7038" fmla="*/ 7794542 w 8938307"/>
              <a:gd name="connsiteY7038" fmla="*/ 1209437 h 2993922"/>
              <a:gd name="connsiteX7039" fmla="*/ 7783952 w 8938307"/>
              <a:gd name="connsiteY7039" fmla="*/ 1204143 h 2993922"/>
              <a:gd name="connsiteX7040" fmla="*/ 7731000 w 8938307"/>
              <a:gd name="connsiteY7040" fmla="*/ 1193552 h 2993922"/>
              <a:gd name="connsiteX7041" fmla="*/ 7688638 w 8938307"/>
              <a:gd name="connsiteY7041" fmla="*/ 1193552 h 2993922"/>
              <a:gd name="connsiteX7042" fmla="*/ 7635686 w 8938307"/>
              <a:gd name="connsiteY7042" fmla="*/ 1172371 h 2993922"/>
              <a:gd name="connsiteX7043" fmla="*/ 7614505 w 8938307"/>
              <a:gd name="connsiteY7043" fmla="*/ 1167077 h 2993922"/>
              <a:gd name="connsiteX7044" fmla="*/ 7593326 w 8938307"/>
              <a:gd name="connsiteY7044" fmla="*/ 1156485 h 2993922"/>
              <a:gd name="connsiteX7045" fmla="*/ 7566848 w 8938307"/>
              <a:gd name="connsiteY7045" fmla="*/ 1145896 h 2993922"/>
              <a:gd name="connsiteX7046" fmla="*/ 7540374 w 8938307"/>
              <a:gd name="connsiteY7046" fmla="*/ 1140600 h 2993922"/>
              <a:gd name="connsiteX7047" fmla="*/ 7487420 w 8938307"/>
              <a:gd name="connsiteY7047" fmla="*/ 1130010 h 2993922"/>
              <a:gd name="connsiteX7048" fmla="*/ 7466240 w 8938307"/>
              <a:gd name="connsiteY7048" fmla="*/ 1140600 h 2993922"/>
              <a:gd name="connsiteX7049" fmla="*/ 7529782 w 8938307"/>
              <a:gd name="connsiteY7049" fmla="*/ 1151191 h 2993922"/>
              <a:gd name="connsiteX7050" fmla="*/ 7540374 w 8938307"/>
              <a:gd name="connsiteY7050" fmla="*/ 1167077 h 2993922"/>
              <a:gd name="connsiteX7051" fmla="*/ 7561553 w 8938307"/>
              <a:gd name="connsiteY7051" fmla="*/ 1161781 h 2993922"/>
              <a:gd name="connsiteX7052" fmla="*/ 7572144 w 8938307"/>
              <a:gd name="connsiteY7052" fmla="*/ 1172371 h 2993922"/>
              <a:gd name="connsiteX7053" fmla="*/ 7593326 w 8938307"/>
              <a:gd name="connsiteY7053" fmla="*/ 1182962 h 2993922"/>
              <a:gd name="connsiteX7054" fmla="*/ 7625096 w 8938307"/>
              <a:gd name="connsiteY7054" fmla="*/ 1188258 h 2993922"/>
              <a:gd name="connsiteX7055" fmla="*/ 7651572 w 8938307"/>
              <a:gd name="connsiteY7055" fmla="*/ 1193552 h 2993922"/>
              <a:gd name="connsiteX7056" fmla="*/ 7667457 w 8938307"/>
              <a:gd name="connsiteY7056" fmla="*/ 1204143 h 2993922"/>
              <a:gd name="connsiteX7057" fmla="*/ 7678048 w 8938307"/>
              <a:gd name="connsiteY7057" fmla="*/ 1204143 h 2993922"/>
              <a:gd name="connsiteX7058" fmla="*/ 7678048 w 8938307"/>
              <a:gd name="connsiteY7058" fmla="*/ 1214733 h 2993922"/>
              <a:gd name="connsiteX7059" fmla="*/ 7688638 w 8938307"/>
              <a:gd name="connsiteY7059" fmla="*/ 1214733 h 2993922"/>
              <a:gd name="connsiteX7060" fmla="*/ 7773361 w 8938307"/>
              <a:gd name="connsiteY7060" fmla="*/ 1235914 h 2993922"/>
              <a:gd name="connsiteX7061" fmla="*/ 7783952 w 8938307"/>
              <a:gd name="connsiteY7061" fmla="*/ 1235914 h 2993922"/>
              <a:gd name="connsiteX7062" fmla="*/ 7789248 w 8938307"/>
              <a:gd name="connsiteY7062" fmla="*/ 1235914 h 2993922"/>
              <a:gd name="connsiteX7063" fmla="*/ 7815724 w 8938307"/>
              <a:gd name="connsiteY7063" fmla="*/ 1246504 h 2993922"/>
              <a:gd name="connsiteX7064" fmla="*/ 7847494 w 8938307"/>
              <a:gd name="connsiteY7064" fmla="*/ 1257095 h 2993922"/>
              <a:gd name="connsiteX7065" fmla="*/ 7868675 w 8938307"/>
              <a:gd name="connsiteY7065" fmla="*/ 1262389 h 2993922"/>
              <a:gd name="connsiteX7066" fmla="*/ 7879267 w 8938307"/>
              <a:gd name="connsiteY7066" fmla="*/ 1267685 h 2993922"/>
              <a:gd name="connsiteX7067" fmla="*/ 7889856 w 8938307"/>
              <a:gd name="connsiteY7067" fmla="*/ 1272981 h 2993922"/>
              <a:gd name="connsiteX7068" fmla="*/ 7942808 w 8938307"/>
              <a:gd name="connsiteY7068" fmla="*/ 1278276 h 2993922"/>
              <a:gd name="connsiteX7069" fmla="*/ 7974579 w 8938307"/>
              <a:gd name="connsiteY7069" fmla="*/ 1288866 h 2993922"/>
              <a:gd name="connsiteX7070" fmla="*/ 7963990 w 8938307"/>
              <a:gd name="connsiteY7070" fmla="*/ 1299456 h 2993922"/>
              <a:gd name="connsiteX7071" fmla="*/ 7953398 w 8938307"/>
              <a:gd name="connsiteY7071" fmla="*/ 1310047 h 2993922"/>
              <a:gd name="connsiteX7072" fmla="*/ 7985171 w 8938307"/>
              <a:gd name="connsiteY7072" fmla="*/ 1310047 h 2993922"/>
              <a:gd name="connsiteX7073" fmla="*/ 8011646 w 8938307"/>
              <a:gd name="connsiteY7073" fmla="*/ 1304752 h 2993922"/>
              <a:gd name="connsiteX7074" fmla="*/ 8038123 w 8938307"/>
              <a:gd name="connsiteY7074" fmla="*/ 1320637 h 2993922"/>
              <a:gd name="connsiteX7075" fmla="*/ 8048712 w 8938307"/>
              <a:gd name="connsiteY7075" fmla="*/ 1325933 h 2993922"/>
              <a:gd name="connsiteX7076" fmla="*/ 8069894 w 8938307"/>
              <a:gd name="connsiteY7076" fmla="*/ 1320637 h 2993922"/>
              <a:gd name="connsiteX7077" fmla="*/ 8122846 w 8938307"/>
              <a:gd name="connsiteY7077" fmla="*/ 1341818 h 2993922"/>
              <a:gd name="connsiteX7078" fmla="*/ 8112254 w 8938307"/>
              <a:gd name="connsiteY7078" fmla="*/ 1341818 h 2993922"/>
              <a:gd name="connsiteX7079" fmla="*/ 8101664 w 8938307"/>
              <a:gd name="connsiteY7079" fmla="*/ 1341818 h 2993922"/>
              <a:gd name="connsiteX7080" fmla="*/ 8165206 w 8938307"/>
              <a:gd name="connsiteY7080" fmla="*/ 1373589 h 2993922"/>
              <a:gd name="connsiteX7081" fmla="*/ 8181093 w 8938307"/>
              <a:gd name="connsiteY7081" fmla="*/ 1373589 h 2993922"/>
              <a:gd name="connsiteX7082" fmla="*/ 8186387 w 8938307"/>
              <a:gd name="connsiteY7082" fmla="*/ 1373589 h 2993922"/>
              <a:gd name="connsiteX7083" fmla="*/ 8196979 w 8938307"/>
              <a:gd name="connsiteY7083" fmla="*/ 1384180 h 2993922"/>
              <a:gd name="connsiteX7084" fmla="*/ 8398196 w 8938307"/>
              <a:gd name="connsiteY7084" fmla="*/ 1426541 h 2993922"/>
              <a:gd name="connsiteX7085" fmla="*/ 8461739 w 8938307"/>
              <a:gd name="connsiteY7085" fmla="*/ 1437132 h 2993922"/>
              <a:gd name="connsiteX7086" fmla="*/ 8472329 w 8938307"/>
              <a:gd name="connsiteY7086" fmla="*/ 1437132 h 2993922"/>
              <a:gd name="connsiteX7087" fmla="*/ 8461739 w 8938307"/>
              <a:gd name="connsiteY7087" fmla="*/ 1447722 h 2993922"/>
              <a:gd name="connsiteX7088" fmla="*/ 8440558 w 8938307"/>
              <a:gd name="connsiteY7088" fmla="*/ 1447722 h 2993922"/>
              <a:gd name="connsiteX7089" fmla="*/ 8429968 w 8938307"/>
              <a:gd name="connsiteY7089" fmla="*/ 1447722 h 2993922"/>
              <a:gd name="connsiteX7090" fmla="*/ 8408787 w 8938307"/>
              <a:gd name="connsiteY7090" fmla="*/ 1458312 h 2993922"/>
              <a:gd name="connsiteX7091" fmla="*/ 8387606 w 8938307"/>
              <a:gd name="connsiteY7091" fmla="*/ 1458312 h 2993922"/>
              <a:gd name="connsiteX7092" fmla="*/ 8345244 w 8938307"/>
              <a:gd name="connsiteY7092" fmla="*/ 1442427 h 2993922"/>
              <a:gd name="connsiteX7093" fmla="*/ 8313473 w 8938307"/>
              <a:gd name="connsiteY7093" fmla="*/ 1442427 h 2993922"/>
              <a:gd name="connsiteX7094" fmla="*/ 8292291 w 8938307"/>
              <a:gd name="connsiteY7094" fmla="*/ 1437132 h 2993922"/>
              <a:gd name="connsiteX7095" fmla="*/ 8271112 w 8938307"/>
              <a:gd name="connsiteY7095" fmla="*/ 1437132 h 2993922"/>
              <a:gd name="connsiteX7096" fmla="*/ 8255225 w 8938307"/>
              <a:gd name="connsiteY7096" fmla="*/ 1431837 h 2993922"/>
              <a:gd name="connsiteX7097" fmla="*/ 8249931 w 8938307"/>
              <a:gd name="connsiteY7097" fmla="*/ 1426541 h 2993922"/>
              <a:gd name="connsiteX7098" fmla="*/ 8239339 w 8938307"/>
              <a:gd name="connsiteY7098" fmla="*/ 1426541 h 2993922"/>
              <a:gd name="connsiteX7099" fmla="*/ 8218160 w 8938307"/>
              <a:gd name="connsiteY7099" fmla="*/ 1415951 h 2993922"/>
              <a:gd name="connsiteX7100" fmla="*/ 8186387 w 8938307"/>
              <a:gd name="connsiteY7100" fmla="*/ 1405360 h 2993922"/>
              <a:gd name="connsiteX7101" fmla="*/ 8165206 w 8938307"/>
              <a:gd name="connsiteY7101" fmla="*/ 1410656 h 2993922"/>
              <a:gd name="connsiteX7102" fmla="*/ 8144027 w 8938307"/>
              <a:gd name="connsiteY7102" fmla="*/ 1405360 h 2993922"/>
              <a:gd name="connsiteX7103" fmla="*/ 8112254 w 8938307"/>
              <a:gd name="connsiteY7103" fmla="*/ 1405360 h 2993922"/>
              <a:gd name="connsiteX7104" fmla="*/ 8112254 w 8938307"/>
              <a:gd name="connsiteY7104" fmla="*/ 1384180 h 2993922"/>
              <a:gd name="connsiteX7105" fmla="*/ 8112254 w 8938307"/>
              <a:gd name="connsiteY7105" fmla="*/ 1373589 h 2993922"/>
              <a:gd name="connsiteX7106" fmla="*/ 8101664 w 8938307"/>
              <a:gd name="connsiteY7106" fmla="*/ 1373589 h 2993922"/>
              <a:gd name="connsiteX7107" fmla="*/ 8091075 w 8938307"/>
              <a:gd name="connsiteY7107" fmla="*/ 1384180 h 2993922"/>
              <a:gd name="connsiteX7108" fmla="*/ 8091075 w 8938307"/>
              <a:gd name="connsiteY7108" fmla="*/ 1394770 h 2993922"/>
              <a:gd name="connsiteX7109" fmla="*/ 8054008 w 8938307"/>
              <a:gd name="connsiteY7109" fmla="*/ 1378885 h 2993922"/>
              <a:gd name="connsiteX7110" fmla="*/ 8022237 w 8938307"/>
              <a:gd name="connsiteY7110" fmla="*/ 1368293 h 2993922"/>
              <a:gd name="connsiteX7111" fmla="*/ 8001056 w 8938307"/>
              <a:gd name="connsiteY7111" fmla="*/ 1373589 h 2993922"/>
              <a:gd name="connsiteX7112" fmla="*/ 7985171 w 8938307"/>
              <a:gd name="connsiteY7112" fmla="*/ 1362999 h 2993922"/>
              <a:gd name="connsiteX7113" fmla="*/ 7974579 w 8938307"/>
              <a:gd name="connsiteY7113" fmla="*/ 1362999 h 2993922"/>
              <a:gd name="connsiteX7114" fmla="*/ 7963990 w 8938307"/>
              <a:gd name="connsiteY7114" fmla="*/ 1362999 h 2993922"/>
              <a:gd name="connsiteX7115" fmla="*/ 7942808 w 8938307"/>
              <a:gd name="connsiteY7115" fmla="*/ 1352408 h 2993922"/>
              <a:gd name="connsiteX7116" fmla="*/ 7932219 w 8938307"/>
              <a:gd name="connsiteY7116" fmla="*/ 1352408 h 2993922"/>
              <a:gd name="connsiteX7117" fmla="*/ 7932219 w 8938307"/>
              <a:gd name="connsiteY7117" fmla="*/ 1362999 h 2993922"/>
              <a:gd name="connsiteX7118" fmla="*/ 7953398 w 8938307"/>
              <a:gd name="connsiteY7118" fmla="*/ 1373589 h 2993922"/>
              <a:gd name="connsiteX7119" fmla="*/ 7963990 w 8938307"/>
              <a:gd name="connsiteY7119" fmla="*/ 1378885 h 2993922"/>
              <a:gd name="connsiteX7120" fmla="*/ 7995760 w 8938307"/>
              <a:gd name="connsiteY7120" fmla="*/ 1384180 h 2993922"/>
              <a:gd name="connsiteX7121" fmla="*/ 8016942 w 8938307"/>
              <a:gd name="connsiteY7121" fmla="*/ 1389475 h 2993922"/>
              <a:gd name="connsiteX7122" fmla="*/ 8032827 w 8938307"/>
              <a:gd name="connsiteY7122" fmla="*/ 1400066 h 2993922"/>
              <a:gd name="connsiteX7123" fmla="*/ 8054008 w 8938307"/>
              <a:gd name="connsiteY7123" fmla="*/ 1410656 h 2993922"/>
              <a:gd name="connsiteX7124" fmla="*/ 8080483 w 8938307"/>
              <a:gd name="connsiteY7124" fmla="*/ 1415951 h 2993922"/>
              <a:gd name="connsiteX7125" fmla="*/ 8144027 w 8938307"/>
              <a:gd name="connsiteY7125" fmla="*/ 1437132 h 2993922"/>
              <a:gd name="connsiteX7126" fmla="*/ 8154617 w 8938307"/>
              <a:gd name="connsiteY7126" fmla="*/ 1447722 h 2993922"/>
              <a:gd name="connsiteX7127" fmla="*/ 8133435 w 8938307"/>
              <a:gd name="connsiteY7127" fmla="*/ 1442427 h 2993922"/>
              <a:gd name="connsiteX7128" fmla="*/ 8122846 w 8938307"/>
              <a:gd name="connsiteY7128" fmla="*/ 1447722 h 2993922"/>
              <a:gd name="connsiteX7129" fmla="*/ 8112254 w 8938307"/>
              <a:gd name="connsiteY7129" fmla="*/ 1447722 h 2993922"/>
              <a:gd name="connsiteX7130" fmla="*/ 8112254 w 8938307"/>
              <a:gd name="connsiteY7130" fmla="*/ 1458312 h 2993922"/>
              <a:gd name="connsiteX7131" fmla="*/ 8101664 w 8938307"/>
              <a:gd name="connsiteY7131" fmla="*/ 1458312 h 2993922"/>
              <a:gd name="connsiteX7132" fmla="*/ 8091075 w 8938307"/>
              <a:gd name="connsiteY7132" fmla="*/ 1447722 h 2993922"/>
              <a:gd name="connsiteX7133" fmla="*/ 8080483 w 8938307"/>
              <a:gd name="connsiteY7133" fmla="*/ 1437132 h 2993922"/>
              <a:gd name="connsiteX7134" fmla="*/ 8069894 w 8938307"/>
              <a:gd name="connsiteY7134" fmla="*/ 1426541 h 2993922"/>
              <a:gd name="connsiteX7135" fmla="*/ 8038123 w 8938307"/>
              <a:gd name="connsiteY7135" fmla="*/ 1437132 h 2993922"/>
              <a:gd name="connsiteX7136" fmla="*/ 8027531 w 8938307"/>
              <a:gd name="connsiteY7136" fmla="*/ 1431837 h 2993922"/>
              <a:gd name="connsiteX7137" fmla="*/ 8016942 w 8938307"/>
              <a:gd name="connsiteY7137" fmla="*/ 1426541 h 2993922"/>
              <a:gd name="connsiteX7138" fmla="*/ 8016942 w 8938307"/>
              <a:gd name="connsiteY7138" fmla="*/ 1415951 h 2993922"/>
              <a:gd name="connsiteX7139" fmla="*/ 8006350 w 8938307"/>
              <a:gd name="connsiteY7139" fmla="*/ 1421247 h 2993922"/>
              <a:gd name="connsiteX7140" fmla="*/ 7974579 w 8938307"/>
              <a:gd name="connsiteY7140" fmla="*/ 1426541 h 2993922"/>
              <a:gd name="connsiteX7141" fmla="*/ 7953398 w 8938307"/>
              <a:gd name="connsiteY7141" fmla="*/ 1426541 h 2993922"/>
              <a:gd name="connsiteX7142" fmla="*/ 7932219 w 8938307"/>
              <a:gd name="connsiteY7142" fmla="*/ 1426541 h 2993922"/>
              <a:gd name="connsiteX7143" fmla="*/ 7932219 w 8938307"/>
              <a:gd name="connsiteY7143" fmla="*/ 1415951 h 2993922"/>
              <a:gd name="connsiteX7144" fmla="*/ 7879267 w 8938307"/>
              <a:gd name="connsiteY7144" fmla="*/ 1405360 h 2993922"/>
              <a:gd name="connsiteX7145" fmla="*/ 7868675 w 8938307"/>
              <a:gd name="connsiteY7145" fmla="*/ 1400066 h 2993922"/>
              <a:gd name="connsiteX7146" fmla="*/ 7847494 w 8938307"/>
              <a:gd name="connsiteY7146" fmla="*/ 1394770 h 2993922"/>
              <a:gd name="connsiteX7147" fmla="*/ 7836904 w 8938307"/>
              <a:gd name="connsiteY7147" fmla="*/ 1405360 h 2993922"/>
              <a:gd name="connsiteX7148" fmla="*/ 7974579 w 8938307"/>
              <a:gd name="connsiteY7148" fmla="*/ 1447722 h 2993922"/>
              <a:gd name="connsiteX7149" fmla="*/ 8069894 w 8938307"/>
              <a:gd name="connsiteY7149" fmla="*/ 1479493 h 2993922"/>
              <a:gd name="connsiteX7150" fmla="*/ 8059302 w 8938307"/>
              <a:gd name="connsiteY7150" fmla="*/ 1479493 h 2993922"/>
              <a:gd name="connsiteX7151" fmla="*/ 8038123 w 8938307"/>
              <a:gd name="connsiteY7151" fmla="*/ 1479493 h 2993922"/>
              <a:gd name="connsiteX7152" fmla="*/ 8080483 w 8938307"/>
              <a:gd name="connsiteY7152" fmla="*/ 1500674 h 2993922"/>
              <a:gd name="connsiteX7153" fmla="*/ 8101664 w 8938307"/>
              <a:gd name="connsiteY7153" fmla="*/ 1516560 h 2993922"/>
              <a:gd name="connsiteX7154" fmla="*/ 8112254 w 8938307"/>
              <a:gd name="connsiteY7154" fmla="*/ 1521855 h 2993922"/>
              <a:gd name="connsiteX7155" fmla="*/ 8133435 w 8938307"/>
              <a:gd name="connsiteY7155" fmla="*/ 1521855 h 2993922"/>
              <a:gd name="connsiteX7156" fmla="*/ 8154617 w 8938307"/>
              <a:gd name="connsiteY7156" fmla="*/ 1532445 h 2993922"/>
              <a:gd name="connsiteX7157" fmla="*/ 8175798 w 8938307"/>
              <a:gd name="connsiteY7157" fmla="*/ 1532445 h 2993922"/>
              <a:gd name="connsiteX7158" fmla="*/ 8292291 w 8938307"/>
              <a:gd name="connsiteY7158" fmla="*/ 1564218 h 2993922"/>
              <a:gd name="connsiteX7159" fmla="*/ 8302883 w 8938307"/>
              <a:gd name="connsiteY7159" fmla="*/ 1574807 h 2993922"/>
              <a:gd name="connsiteX7160" fmla="*/ 8324064 w 8938307"/>
              <a:gd name="connsiteY7160" fmla="*/ 1574807 h 2993922"/>
              <a:gd name="connsiteX7161" fmla="*/ 8334654 w 8938307"/>
              <a:gd name="connsiteY7161" fmla="*/ 1585397 h 2993922"/>
              <a:gd name="connsiteX7162" fmla="*/ 8377016 w 8938307"/>
              <a:gd name="connsiteY7162" fmla="*/ 1595988 h 2993922"/>
              <a:gd name="connsiteX7163" fmla="*/ 8419377 w 8938307"/>
              <a:gd name="connsiteY7163" fmla="*/ 1606578 h 2993922"/>
              <a:gd name="connsiteX7164" fmla="*/ 8398196 w 8938307"/>
              <a:gd name="connsiteY7164" fmla="*/ 1606578 h 2993922"/>
              <a:gd name="connsiteX7165" fmla="*/ 8377016 w 8938307"/>
              <a:gd name="connsiteY7165" fmla="*/ 1606578 h 2993922"/>
              <a:gd name="connsiteX7166" fmla="*/ 8313473 w 8938307"/>
              <a:gd name="connsiteY7166" fmla="*/ 1585397 h 2993922"/>
              <a:gd name="connsiteX7167" fmla="*/ 8175798 w 8938307"/>
              <a:gd name="connsiteY7167" fmla="*/ 1543036 h 2993922"/>
              <a:gd name="connsiteX7168" fmla="*/ 8154617 w 8938307"/>
              <a:gd name="connsiteY7168" fmla="*/ 1543036 h 2993922"/>
              <a:gd name="connsiteX7169" fmla="*/ 8091075 w 8938307"/>
              <a:gd name="connsiteY7169" fmla="*/ 1532445 h 2993922"/>
              <a:gd name="connsiteX7170" fmla="*/ 8059302 w 8938307"/>
              <a:gd name="connsiteY7170" fmla="*/ 1521855 h 2993922"/>
              <a:gd name="connsiteX7171" fmla="*/ 8038123 w 8938307"/>
              <a:gd name="connsiteY7171" fmla="*/ 1516560 h 2993922"/>
              <a:gd name="connsiteX7172" fmla="*/ 8027531 w 8938307"/>
              <a:gd name="connsiteY7172" fmla="*/ 1511264 h 2993922"/>
              <a:gd name="connsiteX7173" fmla="*/ 7963990 w 8938307"/>
              <a:gd name="connsiteY7173" fmla="*/ 1500674 h 2993922"/>
              <a:gd name="connsiteX7174" fmla="*/ 7942808 w 8938307"/>
              <a:gd name="connsiteY7174" fmla="*/ 1500674 h 2993922"/>
              <a:gd name="connsiteX7175" fmla="*/ 7932219 w 8938307"/>
              <a:gd name="connsiteY7175" fmla="*/ 1500674 h 2993922"/>
              <a:gd name="connsiteX7176" fmla="*/ 7911038 w 8938307"/>
              <a:gd name="connsiteY7176" fmla="*/ 1490084 h 2993922"/>
              <a:gd name="connsiteX7177" fmla="*/ 7911038 w 8938307"/>
              <a:gd name="connsiteY7177" fmla="*/ 1500674 h 2993922"/>
              <a:gd name="connsiteX7178" fmla="*/ 7895152 w 8938307"/>
              <a:gd name="connsiteY7178" fmla="*/ 1500674 h 2993922"/>
              <a:gd name="connsiteX7179" fmla="*/ 7889856 w 8938307"/>
              <a:gd name="connsiteY7179" fmla="*/ 1505970 h 2993922"/>
              <a:gd name="connsiteX7180" fmla="*/ 7879267 w 8938307"/>
              <a:gd name="connsiteY7180" fmla="*/ 1511264 h 2993922"/>
              <a:gd name="connsiteX7181" fmla="*/ 7836904 w 8938307"/>
              <a:gd name="connsiteY7181" fmla="*/ 1500674 h 2993922"/>
              <a:gd name="connsiteX7182" fmla="*/ 7783952 w 8938307"/>
              <a:gd name="connsiteY7182" fmla="*/ 1479493 h 2993922"/>
              <a:gd name="connsiteX7183" fmla="*/ 7768067 w 8938307"/>
              <a:gd name="connsiteY7183" fmla="*/ 1474199 h 2993922"/>
              <a:gd name="connsiteX7184" fmla="*/ 7752182 w 8938307"/>
              <a:gd name="connsiteY7184" fmla="*/ 1468903 h 2993922"/>
              <a:gd name="connsiteX7185" fmla="*/ 7715115 w 8938307"/>
              <a:gd name="connsiteY7185" fmla="*/ 1458312 h 2993922"/>
              <a:gd name="connsiteX7186" fmla="*/ 7693934 w 8938307"/>
              <a:gd name="connsiteY7186" fmla="*/ 1453018 h 2993922"/>
              <a:gd name="connsiteX7187" fmla="*/ 7678048 w 8938307"/>
              <a:gd name="connsiteY7187" fmla="*/ 1447722 h 2993922"/>
              <a:gd name="connsiteX7188" fmla="*/ 7646278 w 8938307"/>
              <a:gd name="connsiteY7188" fmla="*/ 1437132 h 2993922"/>
              <a:gd name="connsiteX7189" fmla="*/ 7603915 w 8938307"/>
              <a:gd name="connsiteY7189" fmla="*/ 1415951 h 2993922"/>
              <a:gd name="connsiteX7190" fmla="*/ 7572144 w 8938307"/>
              <a:gd name="connsiteY7190" fmla="*/ 1415951 h 2993922"/>
              <a:gd name="connsiteX7191" fmla="*/ 7519192 w 8938307"/>
              <a:gd name="connsiteY7191" fmla="*/ 1394770 h 2993922"/>
              <a:gd name="connsiteX7192" fmla="*/ 7487420 w 8938307"/>
              <a:gd name="connsiteY7192" fmla="*/ 1384180 h 2993922"/>
              <a:gd name="connsiteX7193" fmla="*/ 7476830 w 8938307"/>
              <a:gd name="connsiteY7193" fmla="*/ 1394770 h 2993922"/>
              <a:gd name="connsiteX7194" fmla="*/ 7498011 w 8938307"/>
              <a:gd name="connsiteY7194" fmla="*/ 1405360 h 2993922"/>
              <a:gd name="connsiteX7195" fmla="*/ 7519192 w 8938307"/>
              <a:gd name="connsiteY7195" fmla="*/ 1410656 h 2993922"/>
              <a:gd name="connsiteX7196" fmla="*/ 7529782 w 8938307"/>
              <a:gd name="connsiteY7196" fmla="*/ 1421247 h 2993922"/>
              <a:gd name="connsiteX7197" fmla="*/ 7550963 w 8938307"/>
              <a:gd name="connsiteY7197" fmla="*/ 1421247 h 2993922"/>
              <a:gd name="connsiteX7198" fmla="*/ 7582734 w 8938307"/>
              <a:gd name="connsiteY7198" fmla="*/ 1426541 h 2993922"/>
              <a:gd name="connsiteX7199" fmla="*/ 7635686 w 8938307"/>
              <a:gd name="connsiteY7199" fmla="*/ 1437132 h 2993922"/>
              <a:gd name="connsiteX7200" fmla="*/ 7635686 w 8938307"/>
              <a:gd name="connsiteY7200" fmla="*/ 1447722 h 2993922"/>
              <a:gd name="connsiteX7201" fmla="*/ 7640982 w 8938307"/>
              <a:gd name="connsiteY7201" fmla="*/ 1453018 h 2993922"/>
              <a:gd name="connsiteX7202" fmla="*/ 7656867 w 8938307"/>
              <a:gd name="connsiteY7202" fmla="*/ 1458312 h 2993922"/>
              <a:gd name="connsiteX7203" fmla="*/ 7693934 w 8938307"/>
              <a:gd name="connsiteY7203" fmla="*/ 1474199 h 2993922"/>
              <a:gd name="connsiteX7204" fmla="*/ 7725704 w 8938307"/>
              <a:gd name="connsiteY7204" fmla="*/ 1479493 h 2993922"/>
              <a:gd name="connsiteX7205" fmla="*/ 7736296 w 8938307"/>
              <a:gd name="connsiteY7205" fmla="*/ 1468903 h 2993922"/>
              <a:gd name="connsiteX7206" fmla="*/ 7741590 w 8938307"/>
              <a:gd name="connsiteY7206" fmla="*/ 1479493 h 2993922"/>
              <a:gd name="connsiteX7207" fmla="*/ 7773361 w 8938307"/>
              <a:gd name="connsiteY7207" fmla="*/ 1511264 h 2993922"/>
              <a:gd name="connsiteX7208" fmla="*/ 7815724 w 8938307"/>
              <a:gd name="connsiteY7208" fmla="*/ 1527151 h 2993922"/>
              <a:gd name="connsiteX7209" fmla="*/ 7826313 w 8938307"/>
              <a:gd name="connsiteY7209" fmla="*/ 1532445 h 2993922"/>
              <a:gd name="connsiteX7210" fmla="*/ 7879267 w 8938307"/>
              <a:gd name="connsiteY7210" fmla="*/ 1543036 h 2993922"/>
              <a:gd name="connsiteX7211" fmla="*/ 7942808 w 8938307"/>
              <a:gd name="connsiteY7211" fmla="*/ 1574807 h 2993922"/>
              <a:gd name="connsiteX7212" fmla="*/ 8006350 w 8938307"/>
              <a:gd name="connsiteY7212" fmla="*/ 1595988 h 2993922"/>
              <a:gd name="connsiteX7213" fmla="*/ 8016942 w 8938307"/>
              <a:gd name="connsiteY7213" fmla="*/ 1595988 h 2993922"/>
              <a:gd name="connsiteX7214" fmla="*/ 8022237 w 8938307"/>
              <a:gd name="connsiteY7214" fmla="*/ 1606578 h 2993922"/>
              <a:gd name="connsiteX7215" fmla="*/ 7995760 w 8938307"/>
              <a:gd name="connsiteY7215" fmla="*/ 1595988 h 2993922"/>
              <a:gd name="connsiteX7216" fmla="*/ 7932219 w 8938307"/>
              <a:gd name="connsiteY7216" fmla="*/ 1580103 h 2993922"/>
              <a:gd name="connsiteX7217" fmla="*/ 7884561 w 8938307"/>
              <a:gd name="connsiteY7217" fmla="*/ 1574807 h 2993922"/>
              <a:gd name="connsiteX7218" fmla="*/ 7873971 w 8938307"/>
              <a:gd name="connsiteY7218" fmla="*/ 1574807 h 2993922"/>
              <a:gd name="connsiteX7219" fmla="*/ 7847494 w 8938307"/>
              <a:gd name="connsiteY7219" fmla="*/ 1553626 h 2993922"/>
              <a:gd name="connsiteX7220" fmla="*/ 7815724 w 8938307"/>
              <a:gd name="connsiteY7220" fmla="*/ 1543036 h 2993922"/>
              <a:gd name="connsiteX7221" fmla="*/ 7826313 w 8938307"/>
              <a:gd name="connsiteY7221" fmla="*/ 1553626 h 2993922"/>
              <a:gd name="connsiteX7222" fmla="*/ 7826313 w 8938307"/>
              <a:gd name="connsiteY7222" fmla="*/ 1564218 h 2993922"/>
              <a:gd name="connsiteX7223" fmla="*/ 7836904 w 8938307"/>
              <a:gd name="connsiteY7223" fmla="*/ 1574807 h 2993922"/>
              <a:gd name="connsiteX7224" fmla="*/ 7826313 w 8938307"/>
              <a:gd name="connsiteY7224" fmla="*/ 1574807 h 2993922"/>
              <a:gd name="connsiteX7225" fmla="*/ 7805134 w 8938307"/>
              <a:gd name="connsiteY7225" fmla="*/ 1558922 h 2993922"/>
              <a:gd name="connsiteX7226" fmla="*/ 7794542 w 8938307"/>
              <a:gd name="connsiteY7226" fmla="*/ 1553626 h 2993922"/>
              <a:gd name="connsiteX7227" fmla="*/ 7794542 w 8938307"/>
              <a:gd name="connsiteY7227" fmla="*/ 1564218 h 2993922"/>
              <a:gd name="connsiteX7228" fmla="*/ 7783952 w 8938307"/>
              <a:gd name="connsiteY7228" fmla="*/ 1553626 h 2993922"/>
              <a:gd name="connsiteX7229" fmla="*/ 7752182 w 8938307"/>
              <a:gd name="connsiteY7229" fmla="*/ 1543036 h 2993922"/>
              <a:gd name="connsiteX7230" fmla="*/ 7741590 w 8938307"/>
              <a:gd name="connsiteY7230" fmla="*/ 1537741 h 2993922"/>
              <a:gd name="connsiteX7231" fmla="*/ 7731000 w 8938307"/>
              <a:gd name="connsiteY7231" fmla="*/ 1532445 h 2993922"/>
              <a:gd name="connsiteX7232" fmla="*/ 7720409 w 8938307"/>
              <a:gd name="connsiteY7232" fmla="*/ 1543036 h 2993922"/>
              <a:gd name="connsiteX7233" fmla="*/ 7709820 w 8938307"/>
              <a:gd name="connsiteY7233" fmla="*/ 1543036 h 2993922"/>
              <a:gd name="connsiteX7234" fmla="*/ 7693934 w 8938307"/>
              <a:gd name="connsiteY7234" fmla="*/ 1532445 h 2993922"/>
              <a:gd name="connsiteX7235" fmla="*/ 7678048 w 8938307"/>
              <a:gd name="connsiteY7235" fmla="*/ 1511264 h 2993922"/>
              <a:gd name="connsiteX7236" fmla="*/ 7667457 w 8938307"/>
              <a:gd name="connsiteY7236" fmla="*/ 1490084 h 2993922"/>
              <a:gd name="connsiteX7237" fmla="*/ 7651572 w 8938307"/>
              <a:gd name="connsiteY7237" fmla="*/ 1490084 h 2993922"/>
              <a:gd name="connsiteX7238" fmla="*/ 7667457 w 8938307"/>
              <a:gd name="connsiteY7238" fmla="*/ 1500674 h 2993922"/>
              <a:gd name="connsiteX7239" fmla="*/ 7667457 w 8938307"/>
              <a:gd name="connsiteY7239" fmla="*/ 1511264 h 2993922"/>
              <a:gd name="connsiteX7240" fmla="*/ 7656867 w 8938307"/>
              <a:gd name="connsiteY7240" fmla="*/ 1527151 h 2993922"/>
              <a:gd name="connsiteX7241" fmla="*/ 7630390 w 8938307"/>
              <a:gd name="connsiteY7241" fmla="*/ 1543036 h 2993922"/>
              <a:gd name="connsiteX7242" fmla="*/ 7614505 w 8938307"/>
              <a:gd name="connsiteY7242" fmla="*/ 1548331 h 2993922"/>
              <a:gd name="connsiteX7243" fmla="*/ 7625096 w 8938307"/>
              <a:gd name="connsiteY7243" fmla="*/ 1558922 h 2993922"/>
              <a:gd name="connsiteX7244" fmla="*/ 7646278 w 8938307"/>
              <a:gd name="connsiteY7244" fmla="*/ 1564218 h 2993922"/>
              <a:gd name="connsiteX7245" fmla="*/ 7656867 w 8938307"/>
              <a:gd name="connsiteY7245" fmla="*/ 1574807 h 2993922"/>
              <a:gd name="connsiteX7246" fmla="*/ 7688638 w 8938307"/>
              <a:gd name="connsiteY7246" fmla="*/ 1585397 h 2993922"/>
              <a:gd name="connsiteX7247" fmla="*/ 7667457 w 8938307"/>
              <a:gd name="connsiteY7247" fmla="*/ 1585397 h 2993922"/>
              <a:gd name="connsiteX7248" fmla="*/ 7667457 w 8938307"/>
              <a:gd name="connsiteY7248" fmla="*/ 1595988 h 2993922"/>
              <a:gd name="connsiteX7249" fmla="*/ 7667457 w 8938307"/>
              <a:gd name="connsiteY7249" fmla="*/ 1606578 h 2993922"/>
              <a:gd name="connsiteX7250" fmla="*/ 7662163 w 8938307"/>
              <a:gd name="connsiteY7250" fmla="*/ 1601283 h 2993922"/>
              <a:gd name="connsiteX7251" fmla="*/ 7635686 w 8938307"/>
              <a:gd name="connsiteY7251" fmla="*/ 1585397 h 2993922"/>
              <a:gd name="connsiteX7252" fmla="*/ 7614505 w 8938307"/>
              <a:gd name="connsiteY7252" fmla="*/ 1595988 h 2993922"/>
              <a:gd name="connsiteX7253" fmla="*/ 7656867 w 8938307"/>
              <a:gd name="connsiteY7253" fmla="*/ 1606578 h 2993922"/>
              <a:gd name="connsiteX7254" fmla="*/ 7678048 w 8938307"/>
              <a:gd name="connsiteY7254" fmla="*/ 1627759 h 2993922"/>
              <a:gd name="connsiteX7255" fmla="*/ 7678048 w 8938307"/>
              <a:gd name="connsiteY7255" fmla="*/ 1638349 h 2993922"/>
              <a:gd name="connsiteX7256" fmla="*/ 7667457 w 8938307"/>
              <a:gd name="connsiteY7256" fmla="*/ 1638349 h 2993922"/>
              <a:gd name="connsiteX7257" fmla="*/ 7656867 w 8938307"/>
              <a:gd name="connsiteY7257" fmla="*/ 1648940 h 2993922"/>
              <a:gd name="connsiteX7258" fmla="*/ 7688638 w 8938307"/>
              <a:gd name="connsiteY7258" fmla="*/ 1670122 h 2993922"/>
              <a:gd name="connsiteX7259" fmla="*/ 7699230 w 8938307"/>
              <a:gd name="connsiteY7259" fmla="*/ 1680711 h 2993922"/>
              <a:gd name="connsiteX7260" fmla="*/ 7678048 w 8938307"/>
              <a:gd name="connsiteY7260" fmla="*/ 1691301 h 2993922"/>
              <a:gd name="connsiteX7261" fmla="*/ 7662163 w 8938307"/>
              <a:gd name="connsiteY7261" fmla="*/ 1691301 h 2993922"/>
              <a:gd name="connsiteX7262" fmla="*/ 7656867 w 8938307"/>
              <a:gd name="connsiteY7262" fmla="*/ 1701893 h 2993922"/>
              <a:gd name="connsiteX7263" fmla="*/ 7667457 w 8938307"/>
              <a:gd name="connsiteY7263" fmla="*/ 1701893 h 2993922"/>
              <a:gd name="connsiteX7264" fmla="*/ 7678048 w 8938307"/>
              <a:gd name="connsiteY7264" fmla="*/ 1712482 h 2993922"/>
              <a:gd name="connsiteX7265" fmla="*/ 7678048 w 8938307"/>
              <a:gd name="connsiteY7265" fmla="*/ 1723074 h 2993922"/>
              <a:gd name="connsiteX7266" fmla="*/ 7667457 w 8938307"/>
              <a:gd name="connsiteY7266" fmla="*/ 1723074 h 2993922"/>
              <a:gd name="connsiteX7267" fmla="*/ 7646278 w 8938307"/>
              <a:gd name="connsiteY7267" fmla="*/ 1723074 h 2993922"/>
              <a:gd name="connsiteX7268" fmla="*/ 7667457 w 8938307"/>
              <a:gd name="connsiteY7268" fmla="*/ 1733663 h 2993922"/>
              <a:gd name="connsiteX7269" fmla="*/ 7683344 w 8938307"/>
              <a:gd name="connsiteY7269" fmla="*/ 1733663 h 2993922"/>
              <a:gd name="connsiteX7270" fmla="*/ 7699230 w 8938307"/>
              <a:gd name="connsiteY7270" fmla="*/ 1733663 h 2993922"/>
              <a:gd name="connsiteX7271" fmla="*/ 7709820 w 8938307"/>
              <a:gd name="connsiteY7271" fmla="*/ 1733663 h 2993922"/>
              <a:gd name="connsiteX7272" fmla="*/ 7720409 w 8938307"/>
              <a:gd name="connsiteY7272" fmla="*/ 1738959 h 2993922"/>
              <a:gd name="connsiteX7273" fmla="*/ 7720409 w 8938307"/>
              <a:gd name="connsiteY7273" fmla="*/ 1744253 h 2993922"/>
              <a:gd name="connsiteX7274" fmla="*/ 7731000 w 8938307"/>
              <a:gd name="connsiteY7274" fmla="*/ 1744253 h 2993922"/>
              <a:gd name="connsiteX7275" fmla="*/ 7720409 w 8938307"/>
              <a:gd name="connsiteY7275" fmla="*/ 1733663 h 2993922"/>
              <a:gd name="connsiteX7276" fmla="*/ 7720409 w 8938307"/>
              <a:gd name="connsiteY7276" fmla="*/ 1723074 h 2993922"/>
              <a:gd name="connsiteX7277" fmla="*/ 7736296 w 8938307"/>
              <a:gd name="connsiteY7277" fmla="*/ 1728368 h 2993922"/>
              <a:gd name="connsiteX7278" fmla="*/ 7773361 w 8938307"/>
              <a:gd name="connsiteY7278" fmla="*/ 1744253 h 2993922"/>
              <a:gd name="connsiteX7279" fmla="*/ 7805134 w 8938307"/>
              <a:gd name="connsiteY7279" fmla="*/ 1754845 h 2993922"/>
              <a:gd name="connsiteX7280" fmla="*/ 7826313 w 8938307"/>
              <a:gd name="connsiteY7280" fmla="*/ 1765434 h 2993922"/>
              <a:gd name="connsiteX7281" fmla="*/ 7842200 w 8938307"/>
              <a:gd name="connsiteY7281" fmla="*/ 1770730 h 2993922"/>
              <a:gd name="connsiteX7282" fmla="*/ 7868675 w 8938307"/>
              <a:gd name="connsiteY7282" fmla="*/ 1781320 h 2993922"/>
              <a:gd name="connsiteX7283" fmla="*/ 7900446 w 8938307"/>
              <a:gd name="connsiteY7283" fmla="*/ 1786615 h 2993922"/>
              <a:gd name="connsiteX7284" fmla="*/ 7905742 w 8938307"/>
              <a:gd name="connsiteY7284" fmla="*/ 1797205 h 2993922"/>
              <a:gd name="connsiteX7285" fmla="*/ 7889856 w 8938307"/>
              <a:gd name="connsiteY7285" fmla="*/ 1807797 h 2993922"/>
              <a:gd name="connsiteX7286" fmla="*/ 7879267 w 8938307"/>
              <a:gd name="connsiteY7286" fmla="*/ 1818386 h 2993922"/>
              <a:gd name="connsiteX7287" fmla="*/ 7868675 w 8938307"/>
              <a:gd name="connsiteY7287" fmla="*/ 1818386 h 2993922"/>
              <a:gd name="connsiteX7288" fmla="*/ 7858085 w 8938307"/>
              <a:gd name="connsiteY7288" fmla="*/ 1818386 h 2993922"/>
              <a:gd name="connsiteX7289" fmla="*/ 7847494 w 8938307"/>
              <a:gd name="connsiteY7289" fmla="*/ 1807797 h 2993922"/>
              <a:gd name="connsiteX7290" fmla="*/ 7842200 w 8938307"/>
              <a:gd name="connsiteY7290" fmla="*/ 1802501 h 2993922"/>
              <a:gd name="connsiteX7291" fmla="*/ 7836904 w 8938307"/>
              <a:gd name="connsiteY7291" fmla="*/ 1791911 h 2993922"/>
              <a:gd name="connsiteX7292" fmla="*/ 7815724 w 8938307"/>
              <a:gd name="connsiteY7292" fmla="*/ 1781320 h 2993922"/>
              <a:gd name="connsiteX7293" fmla="*/ 7794542 w 8938307"/>
              <a:gd name="connsiteY7293" fmla="*/ 1786615 h 2993922"/>
              <a:gd name="connsiteX7294" fmla="*/ 7789248 w 8938307"/>
              <a:gd name="connsiteY7294" fmla="*/ 1797205 h 2993922"/>
              <a:gd name="connsiteX7295" fmla="*/ 7773361 w 8938307"/>
              <a:gd name="connsiteY7295" fmla="*/ 1791911 h 2993922"/>
              <a:gd name="connsiteX7296" fmla="*/ 7757476 w 8938307"/>
              <a:gd name="connsiteY7296" fmla="*/ 1786615 h 2993922"/>
              <a:gd name="connsiteX7297" fmla="*/ 7752182 w 8938307"/>
              <a:gd name="connsiteY7297" fmla="*/ 1797205 h 2993922"/>
              <a:gd name="connsiteX7298" fmla="*/ 7741590 w 8938307"/>
              <a:gd name="connsiteY7298" fmla="*/ 1797205 h 2993922"/>
              <a:gd name="connsiteX7299" fmla="*/ 7731000 w 8938307"/>
              <a:gd name="connsiteY7299" fmla="*/ 1786615 h 2993922"/>
              <a:gd name="connsiteX7300" fmla="*/ 7731000 w 8938307"/>
              <a:gd name="connsiteY7300" fmla="*/ 1797205 h 2993922"/>
              <a:gd name="connsiteX7301" fmla="*/ 7731000 w 8938307"/>
              <a:gd name="connsiteY7301" fmla="*/ 1818386 h 2993922"/>
              <a:gd name="connsiteX7302" fmla="*/ 7741590 w 8938307"/>
              <a:gd name="connsiteY7302" fmla="*/ 1828978 h 2993922"/>
              <a:gd name="connsiteX7303" fmla="*/ 7731000 w 8938307"/>
              <a:gd name="connsiteY7303" fmla="*/ 1828978 h 2993922"/>
              <a:gd name="connsiteX7304" fmla="*/ 7731000 w 8938307"/>
              <a:gd name="connsiteY7304" fmla="*/ 1839567 h 2993922"/>
              <a:gd name="connsiteX7305" fmla="*/ 7752182 w 8938307"/>
              <a:gd name="connsiteY7305" fmla="*/ 1860749 h 2993922"/>
              <a:gd name="connsiteX7306" fmla="*/ 7757476 w 8938307"/>
              <a:gd name="connsiteY7306" fmla="*/ 1876634 h 2993922"/>
              <a:gd name="connsiteX7307" fmla="*/ 7762772 w 8938307"/>
              <a:gd name="connsiteY7307" fmla="*/ 1892520 h 2993922"/>
              <a:gd name="connsiteX7308" fmla="*/ 7752182 w 8938307"/>
              <a:gd name="connsiteY7308" fmla="*/ 1903111 h 2993922"/>
              <a:gd name="connsiteX7309" fmla="*/ 7736296 w 8938307"/>
              <a:gd name="connsiteY7309" fmla="*/ 1897815 h 2993922"/>
              <a:gd name="connsiteX7310" fmla="*/ 7736296 w 8938307"/>
              <a:gd name="connsiteY7310" fmla="*/ 1913701 h 2993922"/>
              <a:gd name="connsiteX7311" fmla="*/ 7741590 w 8938307"/>
              <a:gd name="connsiteY7311" fmla="*/ 1924290 h 2993922"/>
              <a:gd name="connsiteX7312" fmla="*/ 7752182 w 8938307"/>
              <a:gd name="connsiteY7312" fmla="*/ 1934882 h 2993922"/>
              <a:gd name="connsiteX7313" fmla="*/ 7768067 w 8938307"/>
              <a:gd name="connsiteY7313" fmla="*/ 1924290 h 2993922"/>
              <a:gd name="connsiteX7314" fmla="*/ 7773361 w 8938307"/>
              <a:gd name="connsiteY7314" fmla="*/ 1903111 h 2993922"/>
              <a:gd name="connsiteX7315" fmla="*/ 7783952 w 8938307"/>
              <a:gd name="connsiteY7315" fmla="*/ 1903111 h 2993922"/>
              <a:gd name="connsiteX7316" fmla="*/ 7794542 w 8938307"/>
              <a:gd name="connsiteY7316" fmla="*/ 1913701 h 2993922"/>
              <a:gd name="connsiteX7317" fmla="*/ 7805134 w 8938307"/>
              <a:gd name="connsiteY7317" fmla="*/ 1913701 h 2993922"/>
              <a:gd name="connsiteX7318" fmla="*/ 7815724 w 8938307"/>
              <a:gd name="connsiteY7318" fmla="*/ 1924290 h 2993922"/>
              <a:gd name="connsiteX7319" fmla="*/ 7805134 w 8938307"/>
              <a:gd name="connsiteY7319" fmla="*/ 1924290 h 2993922"/>
              <a:gd name="connsiteX7320" fmla="*/ 7778656 w 8938307"/>
              <a:gd name="connsiteY7320" fmla="*/ 1924290 h 2993922"/>
              <a:gd name="connsiteX7321" fmla="*/ 7778656 w 8938307"/>
              <a:gd name="connsiteY7321" fmla="*/ 1940176 h 2993922"/>
              <a:gd name="connsiteX7322" fmla="*/ 7773361 w 8938307"/>
              <a:gd name="connsiteY7322" fmla="*/ 1945472 h 2993922"/>
              <a:gd name="connsiteX7323" fmla="*/ 7773361 w 8938307"/>
              <a:gd name="connsiteY7323" fmla="*/ 1956063 h 2993922"/>
              <a:gd name="connsiteX7324" fmla="*/ 7762772 w 8938307"/>
              <a:gd name="connsiteY7324" fmla="*/ 1956063 h 2993922"/>
              <a:gd name="connsiteX7325" fmla="*/ 7783952 w 8938307"/>
              <a:gd name="connsiteY7325" fmla="*/ 1966653 h 2993922"/>
              <a:gd name="connsiteX7326" fmla="*/ 7783952 w 8938307"/>
              <a:gd name="connsiteY7326" fmla="*/ 1956063 h 2993922"/>
              <a:gd name="connsiteX7327" fmla="*/ 7783952 w 8938307"/>
              <a:gd name="connsiteY7327" fmla="*/ 1945472 h 2993922"/>
              <a:gd name="connsiteX7328" fmla="*/ 7799838 w 8938307"/>
              <a:gd name="connsiteY7328" fmla="*/ 1950767 h 2993922"/>
              <a:gd name="connsiteX7329" fmla="*/ 7794542 w 8938307"/>
              <a:gd name="connsiteY7329" fmla="*/ 1956063 h 2993922"/>
              <a:gd name="connsiteX7330" fmla="*/ 7794542 w 8938307"/>
              <a:gd name="connsiteY7330" fmla="*/ 1977242 h 2993922"/>
              <a:gd name="connsiteX7331" fmla="*/ 7778656 w 8938307"/>
              <a:gd name="connsiteY7331" fmla="*/ 1987834 h 2993922"/>
              <a:gd name="connsiteX7332" fmla="*/ 7762772 w 8938307"/>
              <a:gd name="connsiteY7332" fmla="*/ 1998424 h 2993922"/>
              <a:gd name="connsiteX7333" fmla="*/ 7741590 w 8938307"/>
              <a:gd name="connsiteY7333" fmla="*/ 1987834 h 2993922"/>
              <a:gd name="connsiteX7334" fmla="*/ 7725704 w 8938307"/>
              <a:gd name="connsiteY7334" fmla="*/ 1987834 h 2993922"/>
              <a:gd name="connsiteX7335" fmla="*/ 7709820 w 8938307"/>
              <a:gd name="connsiteY7335" fmla="*/ 1987834 h 2993922"/>
              <a:gd name="connsiteX7336" fmla="*/ 7699230 w 8938307"/>
              <a:gd name="connsiteY7336" fmla="*/ 1998424 h 2993922"/>
              <a:gd name="connsiteX7337" fmla="*/ 7667457 w 8938307"/>
              <a:gd name="connsiteY7337" fmla="*/ 1987834 h 2993922"/>
              <a:gd name="connsiteX7338" fmla="*/ 7635686 w 8938307"/>
              <a:gd name="connsiteY7338" fmla="*/ 1977242 h 2993922"/>
              <a:gd name="connsiteX7339" fmla="*/ 7646278 w 8938307"/>
              <a:gd name="connsiteY7339" fmla="*/ 1987834 h 2993922"/>
              <a:gd name="connsiteX7340" fmla="*/ 7656867 w 8938307"/>
              <a:gd name="connsiteY7340" fmla="*/ 1998424 h 2993922"/>
              <a:gd name="connsiteX7341" fmla="*/ 7678048 w 8938307"/>
              <a:gd name="connsiteY7341" fmla="*/ 2009015 h 2993922"/>
              <a:gd name="connsiteX7342" fmla="*/ 7699230 w 8938307"/>
              <a:gd name="connsiteY7342" fmla="*/ 2019605 h 2993922"/>
              <a:gd name="connsiteX7343" fmla="*/ 7709820 w 8938307"/>
              <a:gd name="connsiteY7343" fmla="*/ 2030194 h 2993922"/>
              <a:gd name="connsiteX7344" fmla="*/ 7709820 w 8938307"/>
              <a:gd name="connsiteY7344" fmla="*/ 2040786 h 2993922"/>
              <a:gd name="connsiteX7345" fmla="*/ 7731000 w 8938307"/>
              <a:gd name="connsiteY7345" fmla="*/ 2051376 h 2993922"/>
              <a:gd name="connsiteX7346" fmla="*/ 7783952 w 8938307"/>
              <a:gd name="connsiteY7346" fmla="*/ 2061967 h 2993922"/>
              <a:gd name="connsiteX7347" fmla="*/ 7789248 w 8938307"/>
              <a:gd name="connsiteY7347" fmla="*/ 2067261 h 2993922"/>
              <a:gd name="connsiteX7348" fmla="*/ 7805134 w 8938307"/>
              <a:gd name="connsiteY7348" fmla="*/ 2083146 h 2993922"/>
              <a:gd name="connsiteX7349" fmla="*/ 7815724 w 8938307"/>
              <a:gd name="connsiteY7349" fmla="*/ 2093738 h 2993922"/>
              <a:gd name="connsiteX7350" fmla="*/ 7831609 w 8938307"/>
              <a:gd name="connsiteY7350" fmla="*/ 2099033 h 2993922"/>
              <a:gd name="connsiteX7351" fmla="*/ 7842200 w 8938307"/>
              <a:gd name="connsiteY7351" fmla="*/ 2099033 h 2993922"/>
              <a:gd name="connsiteX7352" fmla="*/ 7852790 w 8938307"/>
              <a:gd name="connsiteY7352" fmla="*/ 2104328 h 2993922"/>
              <a:gd name="connsiteX7353" fmla="*/ 7863380 w 8938307"/>
              <a:gd name="connsiteY7353" fmla="*/ 2109623 h 2993922"/>
              <a:gd name="connsiteX7354" fmla="*/ 7879267 w 8938307"/>
              <a:gd name="connsiteY7354" fmla="*/ 2114919 h 2993922"/>
              <a:gd name="connsiteX7355" fmla="*/ 7916332 w 8938307"/>
              <a:gd name="connsiteY7355" fmla="*/ 2141394 h 2993922"/>
              <a:gd name="connsiteX7356" fmla="*/ 7985171 w 8938307"/>
              <a:gd name="connsiteY7356" fmla="*/ 2178461 h 2993922"/>
              <a:gd name="connsiteX7357" fmla="*/ 8064598 w 8938307"/>
              <a:gd name="connsiteY7357" fmla="*/ 2215527 h 2993922"/>
              <a:gd name="connsiteX7358" fmla="*/ 8101664 w 8938307"/>
              <a:gd name="connsiteY7358" fmla="*/ 2263184 h 2993922"/>
              <a:gd name="connsiteX7359" fmla="*/ 8106960 w 8938307"/>
              <a:gd name="connsiteY7359" fmla="*/ 2279069 h 2993922"/>
              <a:gd name="connsiteX7360" fmla="*/ 8106960 w 8938307"/>
              <a:gd name="connsiteY7360" fmla="*/ 2284365 h 2993922"/>
              <a:gd name="connsiteX7361" fmla="*/ 8101664 w 8938307"/>
              <a:gd name="connsiteY7361" fmla="*/ 2273775 h 2993922"/>
              <a:gd name="connsiteX7362" fmla="*/ 8069894 w 8938307"/>
              <a:gd name="connsiteY7362" fmla="*/ 2263184 h 2993922"/>
              <a:gd name="connsiteX7363" fmla="*/ 8059302 w 8938307"/>
              <a:gd name="connsiteY7363" fmla="*/ 2263184 h 2993922"/>
              <a:gd name="connsiteX7364" fmla="*/ 8038123 w 8938307"/>
              <a:gd name="connsiteY7364" fmla="*/ 2252594 h 2993922"/>
              <a:gd name="connsiteX7365" fmla="*/ 8006350 w 8938307"/>
              <a:gd name="connsiteY7365" fmla="*/ 2242004 h 2993922"/>
              <a:gd name="connsiteX7366" fmla="*/ 7995760 w 8938307"/>
              <a:gd name="connsiteY7366" fmla="*/ 2242004 h 2993922"/>
              <a:gd name="connsiteX7367" fmla="*/ 7953398 w 8938307"/>
              <a:gd name="connsiteY7367" fmla="*/ 2220823 h 2993922"/>
              <a:gd name="connsiteX7368" fmla="*/ 7937513 w 8938307"/>
              <a:gd name="connsiteY7368" fmla="*/ 2231413 h 2993922"/>
              <a:gd name="connsiteX7369" fmla="*/ 7921627 w 8938307"/>
              <a:gd name="connsiteY7369" fmla="*/ 2220823 h 2993922"/>
              <a:gd name="connsiteX7370" fmla="*/ 7911038 w 8938307"/>
              <a:gd name="connsiteY7370" fmla="*/ 2220823 h 2993922"/>
              <a:gd name="connsiteX7371" fmla="*/ 8038123 w 8938307"/>
              <a:gd name="connsiteY7371" fmla="*/ 2284365 h 2993922"/>
              <a:gd name="connsiteX7372" fmla="*/ 8080483 w 8938307"/>
              <a:gd name="connsiteY7372" fmla="*/ 2316136 h 2993922"/>
              <a:gd name="connsiteX7373" fmla="*/ 8101664 w 8938307"/>
              <a:gd name="connsiteY7373" fmla="*/ 2337317 h 2993922"/>
              <a:gd name="connsiteX7374" fmla="*/ 8112254 w 8938307"/>
              <a:gd name="connsiteY7374" fmla="*/ 2358498 h 2993922"/>
              <a:gd name="connsiteX7375" fmla="*/ 8091075 w 8938307"/>
              <a:gd name="connsiteY7375" fmla="*/ 2347908 h 2993922"/>
              <a:gd name="connsiteX7376" fmla="*/ 8080483 w 8938307"/>
              <a:gd name="connsiteY7376" fmla="*/ 2347908 h 2993922"/>
              <a:gd name="connsiteX7377" fmla="*/ 8069894 w 8938307"/>
              <a:gd name="connsiteY7377" fmla="*/ 2347908 h 2993922"/>
              <a:gd name="connsiteX7378" fmla="*/ 8059302 w 8938307"/>
              <a:gd name="connsiteY7378" fmla="*/ 2337317 h 2993922"/>
              <a:gd name="connsiteX7379" fmla="*/ 8006350 w 8938307"/>
              <a:gd name="connsiteY7379" fmla="*/ 2305546 h 2993922"/>
              <a:gd name="connsiteX7380" fmla="*/ 8011646 w 8938307"/>
              <a:gd name="connsiteY7380" fmla="*/ 2310841 h 2993922"/>
              <a:gd name="connsiteX7381" fmla="*/ 8016942 w 8938307"/>
              <a:gd name="connsiteY7381" fmla="*/ 2316136 h 2993922"/>
              <a:gd name="connsiteX7382" fmla="*/ 7995760 w 8938307"/>
              <a:gd name="connsiteY7382" fmla="*/ 2316136 h 2993922"/>
              <a:gd name="connsiteX7383" fmla="*/ 7995760 w 8938307"/>
              <a:gd name="connsiteY7383" fmla="*/ 2310841 h 2993922"/>
              <a:gd name="connsiteX7384" fmla="*/ 7985171 w 8938307"/>
              <a:gd name="connsiteY7384" fmla="*/ 2300250 h 2993922"/>
              <a:gd name="connsiteX7385" fmla="*/ 7969284 w 8938307"/>
              <a:gd name="connsiteY7385" fmla="*/ 2289660 h 2993922"/>
              <a:gd name="connsiteX7386" fmla="*/ 7963990 w 8938307"/>
              <a:gd name="connsiteY7386" fmla="*/ 2273775 h 2993922"/>
              <a:gd name="connsiteX7387" fmla="*/ 7911038 w 8938307"/>
              <a:gd name="connsiteY7387" fmla="*/ 2252594 h 2993922"/>
              <a:gd name="connsiteX7388" fmla="*/ 7868675 w 8938307"/>
              <a:gd name="connsiteY7388" fmla="*/ 2231413 h 2993922"/>
              <a:gd name="connsiteX7389" fmla="*/ 7863380 w 8938307"/>
              <a:gd name="connsiteY7389" fmla="*/ 2226117 h 2993922"/>
              <a:gd name="connsiteX7390" fmla="*/ 7847494 w 8938307"/>
              <a:gd name="connsiteY7390" fmla="*/ 2220823 h 2993922"/>
              <a:gd name="connsiteX7391" fmla="*/ 7826313 w 8938307"/>
              <a:gd name="connsiteY7391" fmla="*/ 2215527 h 2993922"/>
              <a:gd name="connsiteX7392" fmla="*/ 7821019 w 8938307"/>
              <a:gd name="connsiteY7392" fmla="*/ 2210232 h 2993922"/>
              <a:gd name="connsiteX7393" fmla="*/ 7815724 w 8938307"/>
              <a:gd name="connsiteY7393" fmla="*/ 2220823 h 2993922"/>
              <a:gd name="connsiteX7394" fmla="*/ 7783952 w 8938307"/>
              <a:gd name="connsiteY7394" fmla="*/ 2199642 h 2993922"/>
              <a:gd name="connsiteX7395" fmla="*/ 7762772 w 8938307"/>
              <a:gd name="connsiteY7395" fmla="*/ 2189051 h 2993922"/>
              <a:gd name="connsiteX7396" fmla="*/ 7736296 w 8938307"/>
              <a:gd name="connsiteY7396" fmla="*/ 2173165 h 2993922"/>
              <a:gd name="connsiteX7397" fmla="*/ 7741590 w 8938307"/>
              <a:gd name="connsiteY7397" fmla="*/ 2167871 h 2993922"/>
              <a:gd name="connsiteX7398" fmla="*/ 7741590 w 8938307"/>
              <a:gd name="connsiteY7398" fmla="*/ 2157280 h 2993922"/>
              <a:gd name="connsiteX7399" fmla="*/ 7731000 w 8938307"/>
              <a:gd name="connsiteY7399" fmla="*/ 2157280 h 2993922"/>
              <a:gd name="connsiteX7400" fmla="*/ 7752182 w 8938307"/>
              <a:gd name="connsiteY7400" fmla="*/ 2146690 h 2993922"/>
              <a:gd name="connsiteX7401" fmla="*/ 7762772 w 8938307"/>
              <a:gd name="connsiteY7401" fmla="*/ 2136099 h 2993922"/>
              <a:gd name="connsiteX7402" fmla="*/ 7773361 w 8938307"/>
              <a:gd name="connsiteY7402" fmla="*/ 2125509 h 2993922"/>
              <a:gd name="connsiteX7403" fmla="*/ 7773361 w 8938307"/>
              <a:gd name="connsiteY7403" fmla="*/ 2114919 h 2993922"/>
              <a:gd name="connsiteX7404" fmla="*/ 7752182 w 8938307"/>
              <a:gd name="connsiteY7404" fmla="*/ 2114919 h 2993922"/>
              <a:gd name="connsiteX7405" fmla="*/ 7741590 w 8938307"/>
              <a:gd name="connsiteY7405" fmla="*/ 2125509 h 2993922"/>
              <a:gd name="connsiteX7406" fmla="*/ 7731000 w 8938307"/>
              <a:gd name="connsiteY7406" fmla="*/ 2125509 h 2993922"/>
              <a:gd name="connsiteX7407" fmla="*/ 7741590 w 8938307"/>
              <a:gd name="connsiteY7407" fmla="*/ 2114919 h 2993922"/>
              <a:gd name="connsiteX7408" fmla="*/ 7741590 w 8938307"/>
              <a:gd name="connsiteY7408" fmla="*/ 2104328 h 2993922"/>
              <a:gd name="connsiteX7409" fmla="*/ 7752182 w 8938307"/>
              <a:gd name="connsiteY7409" fmla="*/ 2093738 h 2993922"/>
              <a:gd name="connsiteX7410" fmla="*/ 7699230 w 8938307"/>
              <a:gd name="connsiteY7410" fmla="*/ 2072557 h 2993922"/>
              <a:gd name="connsiteX7411" fmla="*/ 7678048 w 8938307"/>
              <a:gd name="connsiteY7411" fmla="*/ 2061967 h 2993922"/>
              <a:gd name="connsiteX7412" fmla="*/ 7656867 w 8938307"/>
              <a:gd name="connsiteY7412" fmla="*/ 2046080 h 2993922"/>
              <a:gd name="connsiteX7413" fmla="*/ 7630390 w 8938307"/>
              <a:gd name="connsiteY7413" fmla="*/ 2030194 h 2993922"/>
              <a:gd name="connsiteX7414" fmla="*/ 7588030 w 8938307"/>
              <a:gd name="connsiteY7414" fmla="*/ 2009015 h 2993922"/>
              <a:gd name="connsiteX7415" fmla="*/ 7561553 w 8938307"/>
              <a:gd name="connsiteY7415" fmla="*/ 1987834 h 2993922"/>
              <a:gd name="connsiteX7416" fmla="*/ 7550963 w 8938307"/>
              <a:gd name="connsiteY7416" fmla="*/ 1977242 h 2993922"/>
              <a:gd name="connsiteX7417" fmla="*/ 7540374 w 8938307"/>
              <a:gd name="connsiteY7417" fmla="*/ 1987834 h 2993922"/>
              <a:gd name="connsiteX7418" fmla="*/ 7529782 w 8938307"/>
              <a:gd name="connsiteY7418" fmla="*/ 1987834 h 2993922"/>
              <a:gd name="connsiteX7419" fmla="*/ 7535078 w 8938307"/>
              <a:gd name="connsiteY7419" fmla="*/ 1993128 h 2993922"/>
              <a:gd name="connsiteX7420" fmla="*/ 7529782 w 8938307"/>
              <a:gd name="connsiteY7420" fmla="*/ 1998424 h 2993922"/>
              <a:gd name="connsiteX7421" fmla="*/ 7519192 w 8938307"/>
              <a:gd name="connsiteY7421" fmla="*/ 1998424 h 2993922"/>
              <a:gd name="connsiteX7422" fmla="*/ 7508601 w 8938307"/>
              <a:gd name="connsiteY7422" fmla="*/ 1987834 h 2993922"/>
              <a:gd name="connsiteX7423" fmla="*/ 7508601 w 8938307"/>
              <a:gd name="connsiteY7423" fmla="*/ 1998424 h 2993922"/>
              <a:gd name="connsiteX7424" fmla="*/ 7508601 w 8938307"/>
              <a:gd name="connsiteY7424" fmla="*/ 2009015 h 2993922"/>
              <a:gd name="connsiteX7425" fmla="*/ 7498011 w 8938307"/>
              <a:gd name="connsiteY7425" fmla="*/ 1998424 h 2993922"/>
              <a:gd name="connsiteX7426" fmla="*/ 7487420 w 8938307"/>
              <a:gd name="connsiteY7426" fmla="*/ 1987834 h 2993922"/>
              <a:gd name="connsiteX7427" fmla="*/ 7492716 w 8938307"/>
              <a:gd name="connsiteY7427" fmla="*/ 1982538 h 2993922"/>
              <a:gd name="connsiteX7428" fmla="*/ 7492716 w 8938307"/>
              <a:gd name="connsiteY7428" fmla="*/ 1977242 h 2993922"/>
              <a:gd name="connsiteX7429" fmla="*/ 7487420 w 8938307"/>
              <a:gd name="connsiteY7429" fmla="*/ 1977242 h 2993922"/>
              <a:gd name="connsiteX7430" fmla="*/ 7487420 w 8938307"/>
              <a:gd name="connsiteY7430" fmla="*/ 1966653 h 2993922"/>
              <a:gd name="connsiteX7431" fmla="*/ 7476830 w 8938307"/>
              <a:gd name="connsiteY7431" fmla="*/ 1966653 h 2993922"/>
              <a:gd name="connsiteX7432" fmla="*/ 7466240 w 8938307"/>
              <a:gd name="connsiteY7432" fmla="*/ 1945472 h 2993922"/>
              <a:gd name="connsiteX7433" fmla="*/ 7487420 w 8938307"/>
              <a:gd name="connsiteY7433" fmla="*/ 1956063 h 2993922"/>
              <a:gd name="connsiteX7434" fmla="*/ 7508601 w 8938307"/>
              <a:gd name="connsiteY7434" fmla="*/ 1961357 h 2993922"/>
              <a:gd name="connsiteX7435" fmla="*/ 7508601 w 8938307"/>
              <a:gd name="connsiteY7435" fmla="*/ 1945472 h 2993922"/>
              <a:gd name="connsiteX7436" fmla="*/ 7487420 w 8938307"/>
              <a:gd name="connsiteY7436" fmla="*/ 1924290 h 2993922"/>
              <a:gd name="connsiteX7437" fmla="*/ 7476830 w 8938307"/>
              <a:gd name="connsiteY7437" fmla="*/ 1924290 h 2993922"/>
              <a:gd name="connsiteX7438" fmla="*/ 7466240 w 8938307"/>
              <a:gd name="connsiteY7438" fmla="*/ 1924290 h 2993922"/>
              <a:gd name="connsiteX7439" fmla="*/ 7445059 w 8938307"/>
              <a:gd name="connsiteY7439" fmla="*/ 1924290 h 2993922"/>
              <a:gd name="connsiteX7440" fmla="*/ 7434468 w 8938307"/>
              <a:gd name="connsiteY7440" fmla="*/ 1929586 h 2993922"/>
              <a:gd name="connsiteX7441" fmla="*/ 7423878 w 8938307"/>
              <a:gd name="connsiteY7441" fmla="*/ 1945472 h 2993922"/>
              <a:gd name="connsiteX7442" fmla="*/ 7413288 w 8938307"/>
              <a:gd name="connsiteY7442" fmla="*/ 1956063 h 2993922"/>
              <a:gd name="connsiteX7443" fmla="*/ 7423878 w 8938307"/>
              <a:gd name="connsiteY7443" fmla="*/ 1966653 h 2993922"/>
              <a:gd name="connsiteX7444" fmla="*/ 7397403 w 8938307"/>
              <a:gd name="connsiteY7444" fmla="*/ 1977242 h 2993922"/>
              <a:gd name="connsiteX7445" fmla="*/ 7339155 w 8938307"/>
              <a:gd name="connsiteY7445" fmla="*/ 1971948 h 2993922"/>
              <a:gd name="connsiteX7446" fmla="*/ 7296793 w 8938307"/>
              <a:gd name="connsiteY7446" fmla="*/ 1961357 h 2993922"/>
              <a:gd name="connsiteX7447" fmla="*/ 7280908 w 8938307"/>
              <a:gd name="connsiteY7447" fmla="*/ 1956063 h 2993922"/>
              <a:gd name="connsiteX7448" fmla="*/ 7265022 w 8938307"/>
              <a:gd name="connsiteY7448" fmla="*/ 1956063 h 2993922"/>
              <a:gd name="connsiteX7449" fmla="*/ 7265022 w 8938307"/>
              <a:gd name="connsiteY7449" fmla="*/ 1966653 h 2993922"/>
              <a:gd name="connsiteX7450" fmla="*/ 7296793 w 8938307"/>
              <a:gd name="connsiteY7450" fmla="*/ 1987834 h 2993922"/>
              <a:gd name="connsiteX7451" fmla="*/ 7317974 w 8938307"/>
              <a:gd name="connsiteY7451" fmla="*/ 1998424 h 2993922"/>
              <a:gd name="connsiteX7452" fmla="*/ 7286203 w 8938307"/>
              <a:gd name="connsiteY7452" fmla="*/ 1998424 h 2993922"/>
              <a:gd name="connsiteX7453" fmla="*/ 7254432 w 8938307"/>
              <a:gd name="connsiteY7453" fmla="*/ 1987834 h 2993922"/>
              <a:gd name="connsiteX7454" fmla="*/ 7243841 w 8938307"/>
              <a:gd name="connsiteY7454" fmla="*/ 1987834 h 2993922"/>
              <a:gd name="connsiteX7455" fmla="*/ 7243841 w 8938307"/>
              <a:gd name="connsiteY7455" fmla="*/ 1998424 h 2993922"/>
              <a:gd name="connsiteX7456" fmla="*/ 7201480 w 8938307"/>
              <a:gd name="connsiteY7456" fmla="*/ 2009015 h 2993922"/>
              <a:gd name="connsiteX7457" fmla="*/ 7201480 w 8938307"/>
              <a:gd name="connsiteY7457" fmla="*/ 1987834 h 2993922"/>
              <a:gd name="connsiteX7458" fmla="*/ 7180299 w 8938307"/>
              <a:gd name="connsiteY7458" fmla="*/ 1982538 h 2993922"/>
              <a:gd name="connsiteX7459" fmla="*/ 7169708 w 8938307"/>
              <a:gd name="connsiteY7459" fmla="*/ 1977242 h 2993922"/>
              <a:gd name="connsiteX7460" fmla="*/ 7169708 w 8938307"/>
              <a:gd name="connsiteY7460" fmla="*/ 1987834 h 2993922"/>
              <a:gd name="connsiteX7461" fmla="*/ 7159118 w 8938307"/>
              <a:gd name="connsiteY7461" fmla="*/ 1998424 h 2993922"/>
              <a:gd name="connsiteX7462" fmla="*/ 7153822 w 8938307"/>
              <a:gd name="connsiteY7462" fmla="*/ 2003719 h 2993922"/>
              <a:gd name="connsiteX7463" fmla="*/ 7148526 w 8938307"/>
              <a:gd name="connsiteY7463" fmla="*/ 2019605 h 2993922"/>
              <a:gd name="connsiteX7464" fmla="*/ 7169708 w 8938307"/>
              <a:gd name="connsiteY7464" fmla="*/ 2019605 h 2993922"/>
              <a:gd name="connsiteX7465" fmla="*/ 7180299 w 8938307"/>
              <a:gd name="connsiteY7465" fmla="*/ 2019605 h 2993922"/>
              <a:gd name="connsiteX7466" fmla="*/ 7190889 w 8938307"/>
              <a:gd name="connsiteY7466" fmla="*/ 2019605 h 2993922"/>
              <a:gd name="connsiteX7467" fmla="*/ 7201480 w 8938307"/>
              <a:gd name="connsiteY7467" fmla="*/ 2024900 h 2993922"/>
              <a:gd name="connsiteX7468" fmla="*/ 7212070 w 8938307"/>
              <a:gd name="connsiteY7468" fmla="*/ 2030194 h 2993922"/>
              <a:gd name="connsiteX7469" fmla="*/ 7254432 w 8938307"/>
              <a:gd name="connsiteY7469" fmla="*/ 2030194 h 2993922"/>
              <a:gd name="connsiteX7470" fmla="*/ 7265022 w 8938307"/>
              <a:gd name="connsiteY7470" fmla="*/ 2030194 h 2993922"/>
              <a:gd name="connsiteX7471" fmla="*/ 7265022 w 8938307"/>
              <a:gd name="connsiteY7471" fmla="*/ 2040786 h 2993922"/>
              <a:gd name="connsiteX7472" fmla="*/ 7286203 w 8938307"/>
              <a:gd name="connsiteY7472" fmla="*/ 2030194 h 2993922"/>
              <a:gd name="connsiteX7473" fmla="*/ 7292822 w 8938307"/>
              <a:gd name="connsiteY7473" fmla="*/ 2030194 h 2993922"/>
              <a:gd name="connsiteX7474" fmla="*/ 7296793 w 8938307"/>
              <a:gd name="connsiteY7474" fmla="*/ 2030194 h 2993922"/>
              <a:gd name="connsiteX7475" fmla="*/ 7265022 w 8938307"/>
              <a:gd name="connsiteY7475" fmla="*/ 2051376 h 2993922"/>
              <a:gd name="connsiteX7476" fmla="*/ 7243841 w 8938307"/>
              <a:gd name="connsiteY7476" fmla="*/ 2061967 h 2993922"/>
              <a:gd name="connsiteX7477" fmla="*/ 7243841 w 8938307"/>
              <a:gd name="connsiteY7477" fmla="*/ 2072557 h 2993922"/>
              <a:gd name="connsiteX7478" fmla="*/ 7275612 w 8938307"/>
              <a:gd name="connsiteY7478" fmla="*/ 2093738 h 2993922"/>
              <a:gd name="connsiteX7479" fmla="*/ 7307384 w 8938307"/>
              <a:gd name="connsiteY7479" fmla="*/ 2104328 h 2993922"/>
              <a:gd name="connsiteX7480" fmla="*/ 7317974 w 8938307"/>
              <a:gd name="connsiteY7480" fmla="*/ 2104328 h 2993922"/>
              <a:gd name="connsiteX7481" fmla="*/ 7328564 w 8938307"/>
              <a:gd name="connsiteY7481" fmla="*/ 2104328 h 2993922"/>
              <a:gd name="connsiteX7482" fmla="*/ 7333860 w 8938307"/>
              <a:gd name="connsiteY7482" fmla="*/ 2114919 h 2993922"/>
              <a:gd name="connsiteX7483" fmla="*/ 7328564 w 8938307"/>
              <a:gd name="connsiteY7483" fmla="*/ 2125509 h 2993922"/>
              <a:gd name="connsiteX7484" fmla="*/ 7307384 w 8938307"/>
              <a:gd name="connsiteY7484" fmla="*/ 2125509 h 2993922"/>
              <a:gd name="connsiteX7485" fmla="*/ 7286203 w 8938307"/>
              <a:gd name="connsiteY7485" fmla="*/ 2136099 h 2993922"/>
              <a:gd name="connsiteX7486" fmla="*/ 7286203 w 8938307"/>
              <a:gd name="connsiteY7486" fmla="*/ 2125509 h 2993922"/>
              <a:gd name="connsiteX7487" fmla="*/ 7275612 w 8938307"/>
              <a:gd name="connsiteY7487" fmla="*/ 2114919 h 2993922"/>
              <a:gd name="connsiteX7488" fmla="*/ 7270318 w 8938307"/>
              <a:gd name="connsiteY7488" fmla="*/ 2125509 h 2993922"/>
              <a:gd name="connsiteX7489" fmla="*/ 7265022 w 8938307"/>
              <a:gd name="connsiteY7489" fmla="*/ 2136099 h 2993922"/>
              <a:gd name="connsiteX7490" fmla="*/ 7249136 w 8938307"/>
              <a:gd name="connsiteY7490" fmla="*/ 2120213 h 2993922"/>
              <a:gd name="connsiteX7491" fmla="*/ 7227956 w 8938307"/>
              <a:gd name="connsiteY7491" fmla="*/ 2109623 h 2993922"/>
              <a:gd name="connsiteX7492" fmla="*/ 7222660 w 8938307"/>
              <a:gd name="connsiteY7492" fmla="*/ 2104328 h 2993922"/>
              <a:gd name="connsiteX7493" fmla="*/ 7201480 w 8938307"/>
              <a:gd name="connsiteY7493" fmla="*/ 2104328 h 2993922"/>
              <a:gd name="connsiteX7494" fmla="*/ 7148526 w 8938307"/>
              <a:gd name="connsiteY7494" fmla="*/ 2093738 h 2993922"/>
              <a:gd name="connsiteX7495" fmla="*/ 7132641 w 8938307"/>
              <a:gd name="connsiteY7495" fmla="*/ 2093738 h 2993922"/>
              <a:gd name="connsiteX7496" fmla="*/ 7137937 w 8938307"/>
              <a:gd name="connsiteY7496" fmla="*/ 2088442 h 2993922"/>
              <a:gd name="connsiteX7497" fmla="*/ 7132641 w 8938307"/>
              <a:gd name="connsiteY7497" fmla="*/ 2077852 h 2993922"/>
              <a:gd name="connsiteX7498" fmla="*/ 7122052 w 8938307"/>
              <a:gd name="connsiteY7498" fmla="*/ 2077852 h 2993922"/>
              <a:gd name="connsiteX7499" fmla="*/ 7122052 w 8938307"/>
              <a:gd name="connsiteY7499" fmla="*/ 2088442 h 2993922"/>
              <a:gd name="connsiteX7500" fmla="*/ 7132641 w 8938307"/>
              <a:gd name="connsiteY7500" fmla="*/ 2093738 h 2993922"/>
              <a:gd name="connsiteX7501" fmla="*/ 7111462 w 8938307"/>
              <a:gd name="connsiteY7501" fmla="*/ 2093738 h 2993922"/>
              <a:gd name="connsiteX7502" fmla="*/ 7095574 w 8938307"/>
              <a:gd name="connsiteY7502" fmla="*/ 2099033 h 2993922"/>
              <a:gd name="connsiteX7503" fmla="*/ 7090280 w 8938307"/>
              <a:gd name="connsiteY7503" fmla="*/ 2104328 h 2993922"/>
              <a:gd name="connsiteX7504" fmla="*/ 7074395 w 8938307"/>
              <a:gd name="connsiteY7504" fmla="*/ 2104328 h 2993922"/>
              <a:gd name="connsiteX7505" fmla="*/ 7063804 w 8938307"/>
              <a:gd name="connsiteY7505" fmla="*/ 2104328 h 2993922"/>
              <a:gd name="connsiteX7506" fmla="*/ 7063804 w 8938307"/>
              <a:gd name="connsiteY7506" fmla="*/ 2114919 h 2993922"/>
              <a:gd name="connsiteX7507" fmla="*/ 7053214 w 8938307"/>
              <a:gd name="connsiteY7507" fmla="*/ 2104328 h 2993922"/>
              <a:gd name="connsiteX7508" fmla="*/ 7063804 w 8938307"/>
              <a:gd name="connsiteY7508" fmla="*/ 2093738 h 2993922"/>
              <a:gd name="connsiteX7509" fmla="*/ 7079689 w 8938307"/>
              <a:gd name="connsiteY7509" fmla="*/ 2088442 h 2993922"/>
              <a:gd name="connsiteX7510" fmla="*/ 7074395 w 8938307"/>
              <a:gd name="connsiteY7510" fmla="*/ 2083146 h 2993922"/>
              <a:gd name="connsiteX7511" fmla="*/ 7063804 w 8938307"/>
              <a:gd name="connsiteY7511" fmla="*/ 2083146 h 2993922"/>
              <a:gd name="connsiteX7512" fmla="*/ 7058510 w 8938307"/>
              <a:gd name="connsiteY7512" fmla="*/ 2072557 h 2993922"/>
              <a:gd name="connsiteX7513" fmla="*/ 7047918 w 8938307"/>
              <a:gd name="connsiteY7513" fmla="*/ 2072557 h 2993922"/>
              <a:gd name="connsiteX7514" fmla="*/ 7037328 w 8938307"/>
              <a:gd name="connsiteY7514" fmla="*/ 2077852 h 2993922"/>
              <a:gd name="connsiteX7515" fmla="*/ 7021443 w 8938307"/>
              <a:gd name="connsiteY7515" fmla="*/ 2083146 h 2993922"/>
              <a:gd name="connsiteX7516" fmla="*/ 7010852 w 8938307"/>
              <a:gd name="connsiteY7516" fmla="*/ 2083146 h 2993922"/>
              <a:gd name="connsiteX7517" fmla="*/ 6979081 w 8938307"/>
              <a:gd name="connsiteY7517" fmla="*/ 2093738 h 2993922"/>
              <a:gd name="connsiteX7518" fmla="*/ 6968491 w 8938307"/>
              <a:gd name="connsiteY7518" fmla="*/ 2093738 h 2993922"/>
              <a:gd name="connsiteX7519" fmla="*/ 6963196 w 8938307"/>
              <a:gd name="connsiteY7519" fmla="*/ 2083146 h 2993922"/>
              <a:gd name="connsiteX7520" fmla="*/ 6957900 w 8938307"/>
              <a:gd name="connsiteY7520" fmla="*/ 2083146 h 2993922"/>
              <a:gd name="connsiteX7521" fmla="*/ 6936718 w 8938307"/>
              <a:gd name="connsiteY7521" fmla="*/ 2083146 h 2993922"/>
              <a:gd name="connsiteX7522" fmla="*/ 6931424 w 8938307"/>
              <a:gd name="connsiteY7522" fmla="*/ 2072557 h 2993922"/>
              <a:gd name="connsiteX7523" fmla="*/ 6926129 w 8938307"/>
              <a:gd name="connsiteY7523" fmla="*/ 2072557 h 2993922"/>
              <a:gd name="connsiteX7524" fmla="*/ 6894358 w 8938307"/>
              <a:gd name="connsiteY7524" fmla="*/ 2072557 h 2993922"/>
              <a:gd name="connsiteX7525" fmla="*/ 6883766 w 8938307"/>
              <a:gd name="connsiteY7525" fmla="*/ 2061967 h 2993922"/>
              <a:gd name="connsiteX7526" fmla="*/ 6873177 w 8938307"/>
              <a:gd name="connsiteY7526" fmla="*/ 2051376 h 2993922"/>
              <a:gd name="connsiteX7527" fmla="*/ 6867881 w 8938307"/>
              <a:gd name="connsiteY7527" fmla="*/ 2051376 h 2993922"/>
              <a:gd name="connsiteX7528" fmla="*/ 6851996 w 8938307"/>
              <a:gd name="connsiteY7528" fmla="*/ 2051376 h 2993922"/>
              <a:gd name="connsiteX7529" fmla="*/ 6820224 w 8938307"/>
              <a:gd name="connsiteY7529" fmla="*/ 2051376 h 2993922"/>
              <a:gd name="connsiteX7530" fmla="*/ 6777862 w 8938307"/>
              <a:gd name="connsiteY7530" fmla="*/ 2030194 h 2993922"/>
              <a:gd name="connsiteX7531" fmla="*/ 6751387 w 8938307"/>
              <a:gd name="connsiteY7531" fmla="*/ 2030194 h 2993922"/>
              <a:gd name="connsiteX7532" fmla="*/ 6719616 w 8938307"/>
              <a:gd name="connsiteY7532" fmla="*/ 2024900 h 2993922"/>
              <a:gd name="connsiteX7533" fmla="*/ 6693140 w 8938307"/>
              <a:gd name="connsiteY7533" fmla="*/ 2019605 h 2993922"/>
              <a:gd name="connsiteX7534" fmla="*/ 6693140 w 8938307"/>
              <a:gd name="connsiteY7534" fmla="*/ 2030194 h 2993922"/>
              <a:gd name="connsiteX7535" fmla="*/ 6735502 w 8938307"/>
              <a:gd name="connsiteY7535" fmla="*/ 2040786 h 2993922"/>
              <a:gd name="connsiteX7536" fmla="*/ 6746092 w 8938307"/>
              <a:gd name="connsiteY7536" fmla="*/ 2040786 h 2993922"/>
              <a:gd name="connsiteX7537" fmla="*/ 6751387 w 8938307"/>
              <a:gd name="connsiteY7537" fmla="*/ 2051376 h 2993922"/>
              <a:gd name="connsiteX7538" fmla="*/ 6724910 w 8938307"/>
              <a:gd name="connsiteY7538" fmla="*/ 2051376 h 2993922"/>
              <a:gd name="connsiteX7539" fmla="*/ 6671958 w 8938307"/>
              <a:gd name="connsiteY7539" fmla="*/ 2051376 h 2993922"/>
              <a:gd name="connsiteX7540" fmla="*/ 6661368 w 8938307"/>
              <a:gd name="connsiteY7540" fmla="*/ 2030194 h 2993922"/>
              <a:gd name="connsiteX7541" fmla="*/ 6650778 w 8938307"/>
              <a:gd name="connsiteY7541" fmla="*/ 2030194 h 2993922"/>
              <a:gd name="connsiteX7542" fmla="*/ 6640188 w 8938307"/>
              <a:gd name="connsiteY7542" fmla="*/ 2040786 h 2993922"/>
              <a:gd name="connsiteX7543" fmla="*/ 6640188 w 8938307"/>
              <a:gd name="connsiteY7543" fmla="*/ 2035490 h 2993922"/>
              <a:gd name="connsiteX7544" fmla="*/ 6640188 w 8938307"/>
              <a:gd name="connsiteY7544" fmla="*/ 2030194 h 2993922"/>
              <a:gd name="connsiteX7545" fmla="*/ 6619006 w 8938307"/>
              <a:gd name="connsiteY7545" fmla="*/ 1998424 h 2993922"/>
              <a:gd name="connsiteX7546" fmla="*/ 6576646 w 8938307"/>
              <a:gd name="connsiteY7546" fmla="*/ 1987834 h 2993922"/>
              <a:gd name="connsiteX7547" fmla="*/ 6592531 w 8938307"/>
              <a:gd name="connsiteY7547" fmla="*/ 1977242 h 2993922"/>
              <a:gd name="connsiteX7548" fmla="*/ 6587236 w 8938307"/>
              <a:gd name="connsiteY7548" fmla="*/ 1966653 h 2993922"/>
              <a:gd name="connsiteX7549" fmla="*/ 6576646 w 8938307"/>
              <a:gd name="connsiteY7549" fmla="*/ 1966653 h 2993922"/>
              <a:gd name="connsiteX7550" fmla="*/ 6513102 w 8938307"/>
              <a:gd name="connsiteY7550" fmla="*/ 1956063 h 2993922"/>
              <a:gd name="connsiteX7551" fmla="*/ 6502512 w 8938307"/>
              <a:gd name="connsiteY7551" fmla="*/ 1956063 h 2993922"/>
              <a:gd name="connsiteX7552" fmla="*/ 6491922 w 8938307"/>
              <a:gd name="connsiteY7552" fmla="*/ 1966653 h 2993922"/>
              <a:gd name="connsiteX7553" fmla="*/ 6491922 w 8938307"/>
              <a:gd name="connsiteY7553" fmla="*/ 1956063 h 2993922"/>
              <a:gd name="connsiteX7554" fmla="*/ 6481332 w 8938307"/>
              <a:gd name="connsiteY7554" fmla="*/ 1945472 h 2993922"/>
              <a:gd name="connsiteX7555" fmla="*/ 6470740 w 8938307"/>
              <a:gd name="connsiteY7555" fmla="*/ 1945472 h 2993922"/>
              <a:gd name="connsiteX7556" fmla="*/ 6470740 w 8938307"/>
              <a:gd name="connsiteY7556" fmla="*/ 1940176 h 2993922"/>
              <a:gd name="connsiteX7557" fmla="*/ 6460150 w 8938307"/>
              <a:gd name="connsiteY7557" fmla="*/ 1945472 h 2993922"/>
              <a:gd name="connsiteX7558" fmla="*/ 6470740 w 8938307"/>
              <a:gd name="connsiteY7558" fmla="*/ 1950767 h 2993922"/>
              <a:gd name="connsiteX7559" fmla="*/ 6470740 w 8938307"/>
              <a:gd name="connsiteY7559" fmla="*/ 1966653 h 2993922"/>
              <a:gd name="connsiteX7560" fmla="*/ 6449560 w 8938307"/>
              <a:gd name="connsiteY7560" fmla="*/ 1956063 h 2993922"/>
              <a:gd name="connsiteX7561" fmla="*/ 6438970 w 8938307"/>
              <a:gd name="connsiteY7561" fmla="*/ 1945472 h 2993922"/>
              <a:gd name="connsiteX7562" fmla="*/ 6438970 w 8938307"/>
              <a:gd name="connsiteY7562" fmla="*/ 1934882 h 2993922"/>
              <a:gd name="connsiteX7563" fmla="*/ 6407198 w 8938307"/>
              <a:gd name="connsiteY7563" fmla="*/ 1945472 h 2993922"/>
              <a:gd name="connsiteX7564" fmla="*/ 6391313 w 8938307"/>
              <a:gd name="connsiteY7564" fmla="*/ 1945472 h 2993922"/>
              <a:gd name="connsiteX7565" fmla="*/ 6375428 w 8938307"/>
              <a:gd name="connsiteY7565" fmla="*/ 1924290 h 2993922"/>
              <a:gd name="connsiteX7566" fmla="*/ 6333066 w 8938307"/>
              <a:gd name="connsiteY7566" fmla="*/ 1934882 h 2993922"/>
              <a:gd name="connsiteX7567" fmla="*/ 6343656 w 8938307"/>
              <a:gd name="connsiteY7567" fmla="*/ 1945472 h 2993922"/>
              <a:gd name="connsiteX7568" fmla="*/ 6354246 w 8938307"/>
              <a:gd name="connsiteY7568" fmla="*/ 1934882 h 2993922"/>
              <a:gd name="connsiteX7569" fmla="*/ 6375428 w 8938307"/>
              <a:gd name="connsiteY7569" fmla="*/ 1934882 h 2993922"/>
              <a:gd name="connsiteX7570" fmla="*/ 6375428 w 8938307"/>
              <a:gd name="connsiteY7570" fmla="*/ 1945472 h 2993922"/>
              <a:gd name="connsiteX7571" fmla="*/ 6386018 w 8938307"/>
              <a:gd name="connsiteY7571" fmla="*/ 1956063 h 2993922"/>
              <a:gd name="connsiteX7572" fmla="*/ 6396608 w 8938307"/>
              <a:gd name="connsiteY7572" fmla="*/ 1977242 h 2993922"/>
              <a:gd name="connsiteX7573" fmla="*/ 6364836 w 8938307"/>
              <a:gd name="connsiteY7573" fmla="*/ 1977242 h 2993922"/>
              <a:gd name="connsiteX7574" fmla="*/ 6311884 w 8938307"/>
              <a:gd name="connsiteY7574" fmla="*/ 1966653 h 2993922"/>
              <a:gd name="connsiteX7575" fmla="*/ 6295998 w 8938307"/>
              <a:gd name="connsiteY7575" fmla="*/ 1950767 h 2993922"/>
              <a:gd name="connsiteX7576" fmla="*/ 6269524 w 8938307"/>
              <a:gd name="connsiteY7576" fmla="*/ 1956063 h 2993922"/>
              <a:gd name="connsiteX7577" fmla="*/ 6311884 w 8938307"/>
              <a:gd name="connsiteY7577" fmla="*/ 1977242 h 2993922"/>
              <a:gd name="connsiteX7578" fmla="*/ 6322476 w 8938307"/>
              <a:gd name="connsiteY7578" fmla="*/ 1977242 h 2993922"/>
              <a:gd name="connsiteX7579" fmla="*/ 6333066 w 8938307"/>
              <a:gd name="connsiteY7579" fmla="*/ 1977242 h 2993922"/>
              <a:gd name="connsiteX7580" fmla="*/ 6364836 w 8938307"/>
              <a:gd name="connsiteY7580" fmla="*/ 1998424 h 2993922"/>
              <a:gd name="connsiteX7581" fmla="*/ 6375428 w 8938307"/>
              <a:gd name="connsiteY7581" fmla="*/ 1998424 h 2993922"/>
              <a:gd name="connsiteX7582" fmla="*/ 6386018 w 8938307"/>
              <a:gd name="connsiteY7582" fmla="*/ 2009015 h 2993922"/>
              <a:gd name="connsiteX7583" fmla="*/ 6407198 w 8938307"/>
              <a:gd name="connsiteY7583" fmla="*/ 2009015 h 2993922"/>
              <a:gd name="connsiteX7584" fmla="*/ 6417788 w 8938307"/>
              <a:gd name="connsiteY7584" fmla="*/ 2019605 h 2993922"/>
              <a:gd name="connsiteX7585" fmla="*/ 6446030 w 8938307"/>
              <a:gd name="connsiteY7585" fmla="*/ 2026665 h 2993922"/>
              <a:gd name="connsiteX7586" fmla="*/ 6438970 w 8938307"/>
              <a:gd name="connsiteY7586" fmla="*/ 2019605 h 2993922"/>
              <a:gd name="connsiteX7587" fmla="*/ 6454855 w 8938307"/>
              <a:gd name="connsiteY7587" fmla="*/ 2019605 h 2993922"/>
              <a:gd name="connsiteX7588" fmla="*/ 6470740 w 8938307"/>
              <a:gd name="connsiteY7588" fmla="*/ 2030194 h 2993922"/>
              <a:gd name="connsiteX7589" fmla="*/ 6460150 w 8938307"/>
              <a:gd name="connsiteY7589" fmla="*/ 2030194 h 2993922"/>
              <a:gd name="connsiteX7590" fmla="*/ 6486627 w 8938307"/>
              <a:gd name="connsiteY7590" fmla="*/ 2040786 h 2993922"/>
              <a:gd name="connsiteX7591" fmla="*/ 6491922 w 8938307"/>
              <a:gd name="connsiteY7591" fmla="*/ 2051376 h 2993922"/>
              <a:gd name="connsiteX7592" fmla="*/ 6491922 w 8938307"/>
              <a:gd name="connsiteY7592" fmla="*/ 2040786 h 2993922"/>
              <a:gd name="connsiteX7593" fmla="*/ 6513102 w 8938307"/>
              <a:gd name="connsiteY7593" fmla="*/ 2040786 h 2993922"/>
              <a:gd name="connsiteX7594" fmla="*/ 6513102 w 8938307"/>
              <a:gd name="connsiteY7594" fmla="*/ 2051376 h 2993922"/>
              <a:gd name="connsiteX7595" fmla="*/ 6513102 w 8938307"/>
              <a:gd name="connsiteY7595" fmla="*/ 2061967 h 2993922"/>
              <a:gd name="connsiteX7596" fmla="*/ 6555464 w 8938307"/>
              <a:gd name="connsiteY7596" fmla="*/ 2072557 h 2993922"/>
              <a:gd name="connsiteX7597" fmla="*/ 6608416 w 8938307"/>
              <a:gd name="connsiteY7597" fmla="*/ 2083146 h 2993922"/>
              <a:gd name="connsiteX7598" fmla="*/ 6597826 w 8938307"/>
              <a:gd name="connsiteY7598" fmla="*/ 2072557 h 2993922"/>
              <a:gd name="connsiteX7599" fmla="*/ 6597826 w 8938307"/>
              <a:gd name="connsiteY7599" fmla="*/ 2061967 h 2993922"/>
              <a:gd name="connsiteX7600" fmla="*/ 6619006 w 8938307"/>
              <a:gd name="connsiteY7600" fmla="*/ 2072557 h 2993922"/>
              <a:gd name="connsiteX7601" fmla="*/ 6640188 w 8938307"/>
              <a:gd name="connsiteY7601" fmla="*/ 2093738 h 2993922"/>
              <a:gd name="connsiteX7602" fmla="*/ 6650778 w 8938307"/>
              <a:gd name="connsiteY7602" fmla="*/ 2093738 h 2993922"/>
              <a:gd name="connsiteX7603" fmla="*/ 6666664 w 8938307"/>
              <a:gd name="connsiteY7603" fmla="*/ 2099033 h 2993922"/>
              <a:gd name="connsiteX7604" fmla="*/ 6693140 w 8938307"/>
              <a:gd name="connsiteY7604" fmla="*/ 2109623 h 2993922"/>
              <a:gd name="connsiteX7605" fmla="*/ 6719616 w 8938307"/>
              <a:gd name="connsiteY7605" fmla="*/ 2120213 h 2993922"/>
              <a:gd name="connsiteX7606" fmla="*/ 6735502 w 8938307"/>
              <a:gd name="connsiteY7606" fmla="*/ 2125509 h 2993922"/>
              <a:gd name="connsiteX7607" fmla="*/ 6767272 w 8938307"/>
              <a:gd name="connsiteY7607" fmla="*/ 2125509 h 2993922"/>
              <a:gd name="connsiteX7608" fmla="*/ 6777862 w 8938307"/>
              <a:gd name="connsiteY7608" fmla="*/ 2136099 h 2993922"/>
              <a:gd name="connsiteX7609" fmla="*/ 6756682 w 8938307"/>
              <a:gd name="connsiteY7609" fmla="*/ 2136099 h 2993922"/>
              <a:gd name="connsiteX7610" fmla="*/ 6767272 w 8938307"/>
              <a:gd name="connsiteY7610" fmla="*/ 2146690 h 2993922"/>
              <a:gd name="connsiteX7611" fmla="*/ 6799044 w 8938307"/>
              <a:gd name="connsiteY7611" fmla="*/ 2157280 h 2993922"/>
              <a:gd name="connsiteX7612" fmla="*/ 6799044 w 8938307"/>
              <a:gd name="connsiteY7612" fmla="*/ 2146690 h 2993922"/>
              <a:gd name="connsiteX7613" fmla="*/ 6809634 w 8938307"/>
              <a:gd name="connsiteY7613" fmla="*/ 2136099 h 2993922"/>
              <a:gd name="connsiteX7614" fmla="*/ 6820224 w 8938307"/>
              <a:gd name="connsiteY7614" fmla="*/ 2136099 h 2993922"/>
              <a:gd name="connsiteX7615" fmla="*/ 6830814 w 8938307"/>
              <a:gd name="connsiteY7615" fmla="*/ 2136099 h 2993922"/>
              <a:gd name="connsiteX7616" fmla="*/ 6830814 w 8938307"/>
              <a:gd name="connsiteY7616" fmla="*/ 2146690 h 2993922"/>
              <a:gd name="connsiteX7617" fmla="*/ 6830814 w 8938307"/>
              <a:gd name="connsiteY7617" fmla="*/ 2157280 h 2993922"/>
              <a:gd name="connsiteX7618" fmla="*/ 6873177 w 8938307"/>
              <a:gd name="connsiteY7618" fmla="*/ 2178461 h 2993922"/>
              <a:gd name="connsiteX7619" fmla="*/ 6889062 w 8938307"/>
              <a:gd name="connsiteY7619" fmla="*/ 2178461 h 2993922"/>
              <a:gd name="connsiteX7620" fmla="*/ 6894358 w 8938307"/>
              <a:gd name="connsiteY7620" fmla="*/ 2167871 h 2993922"/>
              <a:gd name="connsiteX7621" fmla="*/ 6915539 w 8938307"/>
              <a:gd name="connsiteY7621" fmla="*/ 2167871 h 2993922"/>
              <a:gd name="connsiteX7622" fmla="*/ 6957900 w 8938307"/>
              <a:gd name="connsiteY7622" fmla="*/ 2178461 h 2993922"/>
              <a:gd name="connsiteX7623" fmla="*/ 6968491 w 8938307"/>
              <a:gd name="connsiteY7623" fmla="*/ 2178461 h 2993922"/>
              <a:gd name="connsiteX7624" fmla="*/ 6968491 w 8938307"/>
              <a:gd name="connsiteY7624" fmla="*/ 2189051 h 2993922"/>
              <a:gd name="connsiteX7625" fmla="*/ 6984376 w 8938307"/>
              <a:gd name="connsiteY7625" fmla="*/ 2194346 h 2993922"/>
              <a:gd name="connsiteX7626" fmla="*/ 6994966 w 8938307"/>
              <a:gd name="connsiteY7626" fmla="*/ 2189051 h 2993922"/>
              <a:gd name="connsiteX7627" fmla="*/ 7000262 w 8938307"/>
              <a:gd name="connsiteY7627" fmla="*/ 2194346 h 2993922"/>
              <a:gd name="connsiteX7628" fmla="*/ 7000262 w 8938307"/>
              <a:gd name="connsiteY7628" fmla="*/ 2199642 h 2993922"/>
              <a:gd name="connsiteX7629" fmla="*/ 6989670 w 8938307"/>
              <a:gd name="connsiteY7629" fmla="*/ 2199642 h 2993922"/>
              <a:gd name="connsiteX7630" fmla="*/ 6989670 w 8938307"/>
              <a:gd name="connsiteY7630" fmla="*/ 2210232 h 2993922"/>
              <a:gd name="connsiteX7631" fmla="*/ 7005558 w 8938307"/>
              <a:gd name="connsiteY7631" fmla="*/ 2204937 h 2993922"/>
              <a:gd name="connsiteX7632" fmla="*/ 7032033 w 8938307"/>
              <a:gd name="connsiteY7632" fmla="*/ 2199642 h 2993922"/>
              <a:gd name="connsiteX7633" fmla="*/ 7053214 w 8938307"/>
              <a:gd name="connsiteY7633" fmla="*/ 2204937 h 2993922"/>
              <a:gd name="connsiteX7634" fmla="*/ 7074395 w 8938307"/>
              <a:gd name="connsiteY7634" fmla="*/ 2210232 h 2993922"/>
              <a:gd name="connsiteX7635" fmla="*/ 7084985 w 8938307"/>
              <a:gd name="connsiteY7635" fmla="*/ 2220823 h 2993922"/>
              <a:gd name="connsiteX7636" fmla="*/ 7100870 w 8938307"/>
              <a:gd name="connsiteY7636" fmla="*/ 2215527 h 2993922"/>
              <a:gd name="connsiteX7637" fmla="*/ 7116756 w 8938307"/>
              <a:gd name="connsiteY7637" fmla="*/ 2220823 h 2993922"/>
              <a:gd name="connsiteX7638" fmla="*/ 7148526 w 8938307"/>
              <a:gd name="connsiteY7638" fmla="*/ 2220823 h 2993922"/>
              <a:gd name="connsiteX7639" fmla="*/ 7169708 w 8938307"/>
              <a:gd name="connsiteY7639" fmla="*/ 2231413 h 2993922"/>
              <a:gd name="connsiteX7640" fmla="*/ 7190889 w 8938307"/>
              <a:gd name="connsiteY7640" fmla="*/ 2231413 h 2993922"/>
              <a:gd name="connsiteX7641" fmla="*/ 7201480 w 8938307"/>
              <a:gd name="connsiteY7641" fmla="*/ 2242004 h 2993922"/>
              <a:gd name="connsiteX7642" fmla="*/ 7227956 w 8938307"/>
              <a:gd name="connsiteY7642" fmla="*/ 2247298 h 2993922"/>
              <a:gd name="connsiteX7643" fmla="*/ 7254432 w 8938307"/>
              <a:gd name="connsiteY7643" fmla="*/ 2252594 h 2993922"/>
              <a:gd name="connsiteX7644" fmla="*/ 7254432 w 8938307"/>
              <a:gd name="connsiteY7644" fmla="*/ 2263184 h 2993922"/>
              <a:gd name="connsiteX7645" fmla="*/ 7265022 w 8938307"/>
              <a:gd name="connsiteY7645" fmla="*/ 2273775 h 2993922"/>
              <a:gd name="connsiteX7646" fmla="*/ 7227956 w 8938307"/>
              <a:gd name="connsiteY7646" fmla="*/ 2284365 h 2993922"/>
              <a:gd name="connsiteX7647" fmla="*/ 7180299 w 8938307"/>
              <a:gd name="connsiteY7647" fmla="*/ 2284365 h 2993922"/>
              <a:gd name="connsiteX7648" fmla="*/ 7159118 w 8938307"/>
              <a:gd name="connsiteY7648" fmla="*/ 2284365 h 2993922"/>
              <a:gd name="connsiteX7649" fmla="*/ 7137937 w 8938307"/>
              <a:gd name="connsiteY7649" fmla="*/ 2284365 h 2993922"/>
              <a:gd name="connsiteX7650" fmla="*/ 7169708 w 8938307"/>
              <a:gd name="connsiteY7650" fmla="*/ 2294956 h 2993922"/>
              <a:gd name="connsiteX7651" fmla="*/ 7222660 w 8938307"/>
              <a:gd name="connsiteY7651" fmla="*/ 2294956 h 2993922"/>
              <a:gd name="connsiteX7652" fmla="*/ 7222660 w 8938307"/>
              <a:gd name="connsiteY7652" fmla="*/ 2305546 h 2993922"/>
              <a:gd name="connsiteX7653" fmla="*/ 7233251 w 8938307"/>
              <a:gd name="connsiteY7653" fmla="*/ 2316136 h 2993922"/>
              <a:gd name="connsiteX7654" fmla="*/ 7254432 w 8938307"/>
              <a:gd name="connsiteY7654" fmla="*/ 2326727 h 2993922"/>
              <a:gd name="connsiteX7655" fmla="*/ 7243841 w 8938307"/>
              <a:gd name="connsiteY7655" fmla="*/ 2326727 h 2993922"/>
              <a:gd name="connsiteX7656" fmla="*/ 7233251 w 8938307"/>
              <a:gd name="connsiteY7656" fmla="*/ 2326727 h 2993922"/>
              <a:gd name="connsiteX7657" fmla="*/ 7233251 w 8938307"/>
              <a:gd name="connsiteY7657" fmla="*/ 2337317 h 2993922"/>
              <a:gd name="connsiteX7658" fmla="*/ 7212070 w 8938307"/>
              <a:gd name="connsiteY7658" fmla="*/ 2326727 h 2993922"/>
              <a:gd name="connsiteX7659" fmla="*/ 7212070 w 8938307"/>
              <a:gd name="connsiteY7659" fmla="*/ 2321431 h 2993922"/>
              <a:gd name="connsiteX7660" fmla="*/ 7201480 w 8938307"/>
              <a:gd name="connsiteY7660" fmla="*/ 2326727 h 2993922"/>
              <a:gd name="connsiteX7661" fmla="*/ 7190889 w 8938307"/>
              <a:gd name="connsiteY7661" fmla="*/ 2326727 h 2993922"/>
              <a:gd name="connsiteX7662" fmla="*/ 7159118 w 8938307"/>
              <a:gd name="connsiteY7662" fmla="*/ 2316136 h 2993922"/>
              <a:gd name="connsiteX7663" fmla="*/ 7084985 w 8938307"/>
              <a:gd name="connsiteY7663" fmla="*/ 2294956 h 2993922"/>
              <a:gd name="connsiteX7664" fmla="*/ 7053214 w 8938307"/>
              <a:gd name="connsiteY7664" fmla="*/ 2284365 h 2993922"/>
              <a:gd name="connsiteX7665" fmla="*/ 7042622 w 8938307"/>
              <a:gd name="connsiteY7665" fmla="*/ 2273775 h 2993922"/>
              <a:gd name="connsiteX7666" fmla="*/ 7053214 w 8938307"/>
              <a:gd name="connsiteY7666" fmla="*/ 2263184 h 2993922"/>
              <a:gd name="connsiteX7667" fmla="*/ 7063804 w 8938307"/>
              <a:gd name="connsiteY7667" fmla="*/ 2252594 h 2993922"/>
              <a:gd name="connsiteX7668" fmla="*/ 7063804 w 8938307"/>
              <a:gd name="connsiteY7668" fmla="*/ 2263184 h 2993922"/>
              <a:gd name="connsiteX7669" fmla="*/ 7074395 w 8938307"/>
              <a:gd name="connsiteY7669" fmla="*/ 2273775 h 2993922"/>
              <a:gd name="connsiteX7670" fmla="*/ 7095574 w 8938307"/>
              <a:gd name="connsiteY7670" fmla="*/ 2284365 h 2993922"/>
              <a:gd name="connsiteX7671" fmla="*/ 7116756 w 8938307"/>
              <a:gd name="connsiteY7671" fmla="*/ 2273775 h 2993922"/>
              <a:gd name="connsiteX7672" fmla="*/ 7127347 w 8938307"/>
              <a:gd name="connsiteY7672" fmla="*/ 2263184 h 2993922"/>
              <a:gd name="connsiteX7673" fmla="*/ 7106166 w 8938307"/>
              <a:gd name="connsiteY7673" fmla="*/ 2263184 h 2993922"/>
              <a:gd name="connsiteX7674" fmla="*/ 7063804 w 8938307"/>
              <a:gd name="connsiteY7674" fmla="*/ 2242004 h 2993922"/>
              <a:gd name="connsiteX7675" fmla="*/ 7042622 w 8938307"/>
              <a:gd name="connsiteY7675" fmla="*/ 2231413 h 2993922"/>
              <a:gd name="connsiteX7676" fmla="*/ 7042622 w 8938307"/>
              <a:gd name="connsiteY7676" fmla="*/ 2242004 h 2993922"/>
              <a:gd name="connsiteX7677" fmla="*/ 7021443 w 8938307"/>
              <a:gd name="connsiteY7677" fmla="*/ 2242004 h 2993922"/>
              <a:gd name="connsiteX7678" fmla="*/ 7000262 w 8938307"/>
              <a:gd name="connsiteY7678" fmla="*/ 2242004 h 2993922"/>
              <a:gd name="connsiteX7679" fmla="*/ 7021443 w 8938307"/>
              <a:gd name="connsiteY7679" fmla="*/ 2263184 h 2993922"/>
              <a:gd name="connsiteX7680" fmla="*/ 7010852 w 8938307"/>
              <a:gd name="connsiteY7680" fmla="*/ 2263184 h 2993922"/>
              <a:gd name="connsiteX7681" fmla="*/ 7000262 w 8938307"/>
              <a:gd name="connsiteY7681" fmla="*/ 2263184 h 2993922"/>
              <a:gd name="connsiteX7682" fmla="*/ 6984376 w 8938307"/>
              <a:gd name="connsiteY7682" fmla="*/ 2268479 h 2993922"/>
              <a:gd name="connsiteX7683" fmla="*/ 6968491 w 8938307"/>
              <a:gd name="connsiteY7683" fmla="*/ 2273775 h 2993922"/>
              <a:gd name="connsiteX7684" fmla="*/ 6957900 w 8938307"/>
              <a:gd name="connsiteY7684" fmla="*/ 2284365 h 2993922"/>
              <a:gd name="connsiteX7685" fmla="*/ 6968491 w 8938307"/>
              <a:gd name="connsiteY7685" fmla="*/ 2294956 h 2993922"/>
              <a:gd name="connsiteX7686" fmla="*/ 6957900 w 8938307"/>
              <a:gd name="connsiteY7686" fmla="*/ 2294956 h 2993922"/>
              <a:gd name="connsiteX7687" fmla="*/ 6957900 w 8938307"/>
              <a:gd name="connsiteY7687" fmla="*/ 2305546 h 2993922"/>
              <a:gd name="connsiteX7688" fmla="*/ 6963196 w 8938307"/>
              <a:gd name="connsiteY7688" fmla="*/ 2316136 h 2993922"/>
              <a:gd name="connsiteX7689" fmla="*/ 6968491 w 8938307"/>
              <a:gd name="connsiteY7689" fmla="*/ 2326727 h 2993922"/>
              <a:gd name="connsiteX7690" fmla="*/ 6968491 w 8938307"/>
              <a:gd name="connsiteY7690" fmla="*/ 2337317 h 2993922"/>
              <a:gd name="connsiteX7691" fmla="*/ 6957900 w 8938307"/>
              <a:gd name="connsiteY7691" fmla="*/ 2326727 h 2993922"/>
              <a:gd name="connsiteX7692" fmla="*/ 6873177 w 8938307"/>
              <a:gd name="connsiteY7692" fmla="*/ 2305546 h 2993922"/>
              <a:gd name="connsiteX7693" fmla="*/ 6841406 w 8938307"/>
              <a:gd name="connsiteY7693" fmla="*/ 2294956 h 2993922"/>
              <a:gd name="connsiteX7694" fmla="*/ 6830814 w 8938307"/>
              <a:gd name="connsiteY7694" fmla="*/ 2294956 h 2993922"/>
              <a:gd name="connsiteX7695" fmla="*/ 6820224 w 8938307"/>
              <a:gd name="connsiteY7695" fmla="*/ 2305546 h 2993922"/>
              <a:gd name="connsiteX7696" fmla="*/ 6814929 w 8938307"/>
              <a:gd name="connsiteY7696" fmla="*/ 2300250 h 2993922"/>
              <a:gd name="connsiteX7697" fmla="*/ 6788454 w 8938307"/>
              <a:gd name="connsiteY7697" fmla="*/ 2294956 h 2993922"/>
              <a:gd name="connsiteX7698" fmla="*/ 6788454 w 8938307"/>
              <a:gd name="connsiteY7698" fmla="*/ 2284365 h 2993922"/>
              <a:gd name="connsiteX7699" fmla="*/ 6799044 w 8938307"/>
              <a:gd name="connsiteY7699" fmla="*/ 2252594 h 2993922"/>
              <a:gd name="connsiteX7700" fmla="*/ 6851996 w 8938307"/>
              <a:gd name="connsiteY7700" fmla="*/ 2273775 h 2993922"/>
              <a:gd name="connsiteX7701" fmla="*/ 6867881 w 8938307"/>
              <a:gd name="connsiteY7701" fmla="*/ 2279069 h 2993922"/>
              <a:gd name="connsiteX7702" fmla="*/ 6883766 w 8938307"/>
              <a:gd name="connsiteY7702" fmla="*/ 2284365 h 2993922"/>
              <a:gd name="connsiteX7703" fmla="*/ 6894358 w 8938307"/>
              <a:gd name="connsiteY7703" fmla="*/ 2284365 h 2993922"/>
              <a:gd name="connsiteX7704" fmla="*/ 6830814 w 8938307"/>
              <a:gd name="connsiteY7704" fmla="*/ 2263184 h 2993922"/>
              <a:gd name="connsiteX7705" fmla="*/ 6809634 w 8938307"/>
              <a:gd name="connsiteY7705" fmla="*/ 2242004 h 2993922"/>
              <a:gd name="connsiteX7706" fmla="*/ 6799044 w 8938307"/>
              <a:gd name="connsiteY7706" fmla="*/ 2242004 h 2993922"/>
              <a:gd name="connsiteX7707" fmla="*/ 6788454 w 8938307"/>
              <a:gd name="connsiteY7707" fmla="*/ 2220823 h 2993922"/>
              <a:gd name="connsiteX7708" fmla="*/ 6799044 w 8938307"/>
              <a:gd name="connsiteY7708" fmla="*/ 2210232 h 2993922"/>
              <a:gd name="connsiteX7709" fmla="*/ 6809634 w 8938307"/>
              <a:gd name="connsiteY7709" fmla="*/ 2210232 h 2993922"/>
              <a:gd name="connsiteX7710" fmla="*/ 6777862 w 8938307"/>
              <a:gd name="connsiteY7710" fmla="*/ 2199642 h 2993922"/>
              <a:gd name="connsiteX7711" fmla="*/ 6777862 w 8938307"/>
              <a:gd name="connsiteY7711" fmla="*/ 2210232 h 2993922"/>
              <a:gd name="connsiteX7712" fmla="*/ 6761977 w 8938307"/>
              <a:gd name="connsiteY7712" fmla="*/ 2210232 h 2993922"/>
              <a:gd name="connsiteX7713" fmla="*/ 6767272 w 8938307"/>
              <a:gd name="connsiteY7713" fmla="*/ 2220823 h 2993922"/>
              <a:gd name="connsiteX7714" fmla="*/ 6767272 w 8938307"/>
              <a:gd name="connsiteY7714" fmla="*/ 2231413 h 2993922"/>
              <a:gd name="connsiteX7715" fmla="*/ 6735502 w 8938307"/>
              <a:gd name="connsiteY7715" fmla="*/ 2231413 h 2993922"/>
              <a:gd name="connsiteX7716" fmla="*/ 6724910 w 8938307"/>
              <a:gd name="connsiteY7716" fmla="*/ 2231413 h 2993922"/>
              <a:gd name="connsiteX7717" fmla="*/ 6719616 w 8938307"/>
              <a:gd name="connsiteY7717" fmla="*/ 2231413 h 2993922"/>
              <a:gd name="connsiteX7718" fmla="*/ 6703730 w 8938307"/>
              <a:gd name="connsiteY7718" fmla="*/ 2231413 h 2993922"/>
              <a:gd name="connsiteX7719" fmla="*/ 6698435 w 8938307"/>
              <a:gd name="connsiteY7719" fmla="*/ 2236708 h 2993922"/>
              <a:gd name="connsiteX7720" fmla="*/ 6693140 w 8938307"/>
              <a:gd name="connsiteY7720" fmla="*/ 2242004 h 2993922"/>
              <a:gd name="connsiteX7721" fmla="*/ 6693140 w 8938307"/>
              <a:gd name="connsiteY7721" fmla="*/ 2252594 h 2993922"/>
              <a:gd name="connsiteX7722" fmla="*/ 6682550 w 8938307"/>
              <a:gd name="connsiteY7722" fmla="*/ 2231413 h 2993922"/>
              <a:gd name="connsiteX7723" fmla="*/ 6680785 w 8938307"/>
              <a:gd name="connsiteY7723" fmla="*/ 2228766 h 2993922"/>
              <a:gd name="connsiteX7724" fmla="*/ 6679901 w 8938307"/>
              <a:gd name="connsiteY7724" fmla="*/ 2230089 h 2993922"/>
              <a:gd name="connsiteX7725" fmla="*/ 6671958 w 8938307"/>
              <a:gd name="connsiteY7725" fmla="*/ 2231413 h 2993922"/>
              <a:gd name="connsiteX7726" fmla="*/ 6673282 w 8938307"/>
              <a:gd name="connsiteY7726" fmla="*/ 2223470 h 2993922"/>
              <a:gd name="connsiteX7727" fmla="*/ 6674076 w 8938307"/>
              <a:gd name="connsiteY7727" fmla="*/ 2222941 h 2993922"/>
              <a:gd name="connsiteX7728" fmla="*/ 6661368 w 8938307"/>
              <a:gd name="connsiteY7728" fmla="*/ 2220823 h 2993922"/>
              <a:gd name="connsiteX7729" fmla="*/ 6629598 w 8938307"/>
              <a:gd name="connsiteY7729" fmla="*/ 2220823 h 2993922"/>
              <a:gd name="connsiteX7730" fmla="*/ 6650778 w 8938307"/>
              <a:gd name="connsiteY7730" fmla="*/ 2210232 h 2993922"/>
              <a:gd name="connsiteX7731" fmla="*/ 6671958 w 8938307"/>
              <a:gd name="connsiteY7731" fmla="*/ 2210232 h 2993922"/>
              <a:gd name="connsiteX7732" fmla="*/ 6682550 w 8938307"/>
              <a:gd name="connsiteY7732" fmla="*/ 2210232 h 2993922"/>
              <a:gd name="connsiteX7733" fmla="*/ 6724910 w 8938307"/>
              <a:gd name="connsiteY7733" fmla="*/ 2210232 h 2993922"/>
              <a:gd name="connsiteX7734" fmla="*/ 6740796 w 8938307"/>
              <a:gd name="connsiteY7734" fmla="*/ 2204937 h 2993922"/>
              <a:gd name="connsiteX7735" fmla="*/ 6735502 w 8938307"/>
              <a:gd name="connsiteY7735" fmla="*/ 2199642 h 2993922"/>
              <a:gd name="connsiteX7736" fmla="*/ 6735502 w 8938307"/>
              <a:gd name="connsiteY7736" fmla="*/ 2189051 h 2993922"/>
              <a:gd name="connsiteX7737" fmla="*/ 6746092 w 8938307"/>
              <a:gd name="connsiteY7737" fmla="*/ 2178461 h 2993922"/>
              <a:gd name="connsiteX7738" fmla="*/ 6740796 w 8938307"/>
              <a:gd name="connsiteY7738" fmla="*/ 2167871 h 2993922"/>
              <a:gd name="connsiteX7739" fmla="*/ 6724910 w 8938307"/>
              <a:gd name="connsiteY7739" fmla="*/ 2167871 h 2993922"/>
              <a:gd name="connsiteX7740" fmla="*/ 6693140 w 8938307"/>
              <a:gd name="connsiteY7740" fmla="*/ 2157280 h 2993922"/>
              <a:gd name="connsiteX7741" fmla="*/ 6661368 w 8938307"/>
              <a:gd name="connsiteY7741" fmla="*/ 2157280 h 2993922"/>
              <a:gd name="connsiteX7742" fmla="*/ 6650778 w 8938307"/>
              <a:gd name="connsiteY7742" fmla="*/ 2157280 h 2993922"/>
              <a:gd name="connsiteX7743" fmla="*/ 6650778 w 8938307"/>
              <a:gd name="connsiteY7743" fmla="*/ 2167871 h 2993922"/>
              <a:gd name="connsiteX7744" fmla="*/ 6666664 w 8938307"/>
              <a:gd name="connsiteY7744" fmla="*/ 2173165 h 2993922"/>
              <a:gd name="connsiteX7745" fmla="*/ 6682550 w 8938307"/>
              <a:gd name="connsiteY7745" fmla="*/ 2178461 h 2993922"/>
              <a:gd name="connsiteX7746" fmla="*/ 6661368 w 8938307"/>
              <a:gd name="connsiteY7746" fmla="*/ 2178461 h 2993922"/>
              <a:gd name="connsiteX7747" fmla="*/ 6634892 w 8938307"/>
              <a:gd name="connsiteY7747" fmla="*/ 2173165 h 2993922"/>
              <a:gd name="connsiteX7748" fmla="*/ 6629598 w 8938307"/>
              <a:gd name="connsiteY7748" fmla="*/ 2178461 h 2993922"/>
              <a:gd name="connsiteX7749" fmla="*/ 6619006 w 8938307"/>
              <a:gd name="connsiteY7749" fmla="*/ 2189051 h 2993922"/>
              <a:gd name="connsiteX7750" fmla="*/ 6587236 w 8938307"/>
              <a:gd name="connsiteY7750" fmla="*/ 2199642 h 2993922"/>
              <a:gd name="connsiteX7751" fmla="*/ 6587236 w 8938307"/>
              <a:gd name="connsiteY7751" fmla="*/ 2189051 h 2993922"/>
              <a:gd name="connsiteX7752" fmla="*/ 6576646 w 8938307"/>
              <a:gd name="connsiteY7752" fmla="*/ 2178461 h 2993922"/>
              <a:gd name="connsiteX7753" fmla="*/ 6566054 w 8938307"/>
              <a:gd name="connsiteY7753" fmla="*/ 2189051 h 2993922"/>
              <a:gd name="connsiteX7754" fmla="*/ 6555464 w 8938307"/>
              <a:gd name="connsiteY7754" fmla="*/ 2189051 h 2993922"/>
              <a:gd name="connsiteX7755" fmla="*/ 6502512 w 8938307"/>
              <a:gd name="connsiteY7755" fmla="*/ 2178461 h 2993922"/>
              <a:gd name="connsiteX7756" fmla="*/ 6491922 w 8938307"/>
              <a:gd name="connsiteY7756" fmla="*/ 2167871 h 2993922"/>
              <a:gd name="connsiteX7757" fmla="*/ 6491922 w 8938307"/>
              <a:gd name="connsiteY7757" fmla="*/ 2157280 h 2993922"/>
              <a:gd name="connsiteX7758" fmla="*/ 6502512 w 8938307"/>
              <a:gd name="connsiteY7758" fmla="*/ 2146690 h 2993922"/>
              <a:gd name="connsiteX7759" fmla="*/ 6523694 w 8938307"/>
              <a:gd name="connsiteY7759" fmla="*/ 2167871 h 2993922"/>
              <a:gd name="connsiteX7760" fmla="*/ 6544874 w 8938307"/>
              <a:gd name="connsiteY7760" fmla="*/ 2178461 h 2993922"/>
              <a:gd name="connsiteX7761" fmla="*/ 6566054 w 8938307"/>
              <a:gd name="connsiteY7761" fmla="*/ 2167871 h 2993922"/>
              <a:gd name="connsiteX7762" fmla="*/ 6608416 w 8938307"/>
              <a:gd name="connsiteY7762" fmla="*/ 2167871 h 2993922"/>
              <a:gd name="connsiteX7763" fmla="*/ 6597826 w 8938307"/>
              <a:gd name="connsiteY7763" fmla="*/ 2146690 h 2993922"/>
              <a:gd name="connsiteX7764" fmla="*/ 6581940 w 8938307"/>
              <a:gd name="connsiteY7764" fmla="*/ 2141394 h 2993922"/>
              <a:gd name="connsiteX7765" fmla="*/ 6539579 w 8938307"/>
              <a:gd name="connsiteY7765" fmla="*/ 2136099 h 2993922"/>
              <a:gd name="connsiteX7766" fmla="*/ 6497217 w 8938307"/>
              <a:gd name="connsiteY7766" fmla="*/ 2130804 h 2993922"/>
              <a:gd name="connsiteX7767" fmla="*/ 6476036 w 8938307"/>
              <a:gd name="connsiteY7767" fmla="*/ 2130804 h 2993922"/>
              <a:gd name="connsiteX7768" fmla="*/ 6462798 w 8938307"/>
              <a:gd name="connsiteY7768" fmla="*/ 2134775 h 2993922"/>
              <a:gd name="connsiteX7769" fmla="*/ 6460150 w 8938307"/>
              <a:gd name="connsiteY7769" fmla="*/ 2135216 h 2993922"/>
              <a:gd name="connsiteX7770" fmla="*/ 6460150 w 8938307"/>
              <a:gd name="connsiteY7770" fmla="*/ 2104328 h 2993922"/>
              <a:gd name="connsiteX7771" fmla="*/ 6460150 w 8938307"/>
              <a:gd name="connsiteY7771" fmla="*/ 2093738 h 2993922"/>
              <a:gd name="connsiteX7772" fmla="*/ 6417788 w 8938307"/>
              <a:gd name="connsiteY7772" fmla="*/ 2072557 h 2993922"/>
              <a:gd name="connsiteX7773" fmla="*/ 6428380 w 8938307"/>
              <a:gd name="connsiteY7773" fmla="*/ 2083146 h 2993922"/>
              <a:gd name="connsiteX7774" fmla="*/ 6438970 w 8938307"/>
              <a:gd name="connsiteY7774" fmla="*/ 2093738 h 2993922"/>
              <a:gd name="connsiteX7775" fmla="*/ 6428380 w 8938307"/>
              <a:gd name="connsiteY7775" fmla="*/ 2114919 h 2993922"/>
              <a:gd name="connsiteX7776" fmla="*/ 6407198 w 8938307"/>
              <a:gd name="connsiteY7776" fmla="*/ 2104328 h 2993922"/>
              <a:gd name="connsiteX7777" fmla="*/ 6375428 w 8938307"/>
              <a:gd name="connsiteY7777" fmla="*/ 2093738 h 2993922"/>
              <a:gd name="connsiteX7778" fmla="*/ 6364836 w 8938307"/>
              <a:gd name="connsiteY7778" fmla="*/ 2093738 h 2993922"/>
              <a:gd name="connsiteX7779" fmla="*/ 6343656 w 8938307"/>
              <a:gd name="connsiteY7779" fmla="*/ 2104328 h 2993922"/>
              <a:gd name="connsiteX7780" fmla="*/ 6375428 w 8938307"/>
              <a:gd name="connsiteY7780" fmla="*/ 2125509 h 2993922"/>
              <a:gd name="connsiteX7781" fmla="*/ 6386018 w 8938307"/>
              <a:gd name="connsiteY7781" fmla="*/ 2136099 h 2993922"/>
              <a:gd name="connsiteX7782" fmla="*/ 6396608 w 8938307"/>
              <a:gd name="connsiteY7782" fmla="*/ 2146690 h 2993922"/>
              <a:gd name="connsiteX7783" fmla="*/ 6407198 w 8938307"/>
              <a:gd name="connsiteY7783" fmla="*/ 2157280 h 2993922"/>
              <a:gd name="connsiteX7784" fmla="*/ 6428380 w 8938307"/>
              <a:gd name="connsiteY7784" fmla="*/ 2167871 h 2993922"/>
              <a:gd name="connsiteX7785" fmla="*/ 6470740 w 8938307"/>
              <a:gd name="connsiteY7785" fmla="*/ 2189051 h 2993922"/>
              <a:gd name="connsiteX7786" fmla="*/ 6460150 w 8938307"/>
              <a:gd name="connsiteY7786" fmla="*/ 2189051 h 2993922"/>
              <a:gd name="connsiteX7787" fmla="*/ 6438970 w 8938307"/>
              <a:gd name="connsiteY7787" fmla="*/ 2189051 h 2993922"/>
              <a:gd name="connsiteX7788" fmla="*/ 6428380 w 8938307"/>
              <a:gd name="connsiteY7788" fmla="*/ 2199642 h 2993922"/>
              <a:gd name="connsiteX7789" fmla="*/ 6396608 w 8938307"/>
              <a:gd name="connsiteY7789" fmla="*/ 2189051 h 2993922"/>
              <a:gd name="connsiteX7790" fmla="*/ 6386018 w 8938307"/>
              <a:gd name="connsiteY7790" fmla="*/ 2189051 h 2993922"/>
              <a:gd name="connsiteX7791" fmla="*/ 6364836 w 8938307"/>
              <a:gd name="connsiteY7791" fmla="*/ 2178461 h 2993922"/>
              <a:gd name="connsiteX7792" fmla="*/ 6364836 w 8938307"/>
              <a:gd name="connsiteY7792" fmla="*/ 2189051 h 2993922"/>
              <a:gd name="connsiteX7793" fmla="*/ 6364836 w 8938307"/>
              <a:gd name="connsiteY7793" fmla="*/ 2210232 h 2993922"/>
              <a:gd name="connsiteX7794" fmla="*/ 6354246 w 8938307"/>
              <a:gd name="connsiteY7794" fmla="*/ 2210232 h 2993922"/>
              <a:gd name="connsiteX7795" fmla="*/ 6338361 w 8938307"/>
              <a:gd name="connsiteY7795" fmla="*/ 2194346 h 2993922"/>
              <a:gd name="connsiteX7796" fmla="*/ 6343656 w 8938307"/>
              <a:gd name="connsiteY7796" fmla="*/ 2178461 h 2993922"/>
              <a:gd name="connsiteX7797" fmla="*/ 6354246 w 8938307"/>
              <a:gd name="connsiteY7797" fmla="*/ 2167871 h 2993922"/>
              <a:gd name="connsiteX7798" fmla="*/ 6343656 w 8938307"/>
              <a:gd name="connsiteY7798" fmla="*/ 2157280 h 2993922"/>
              <a:gd name="connsiteX7799" fmla="*/ 6333066 w 8938307"/>
              <a:gd name="connsiteY7799" fmla="*/ 2146690 h 2993922"/>
              <a:gd name="connsiteX7800" fmla="*/ 6333066 w 8938307"/>
              <a:gd name="connsiteY7800" fmla="*/ 2136099 h 2993922"/>
              <a:gd name="connsiteX7801" fmla="*/ 6333066 w 8938307"/>
              <a:gd name="connsiteY7801" fmla="*/ 2130804 h 2993922"/>
              <a:gd name="connsiteX7802" fmla="*/ 6343656 w 8938307"/>
              <a:gd name="connsiteY7802" fmla="*/ 2136099 h 2993922"/>
              <a:gd name="connsiteX7803" fmla="*/ 6354246 w 8938307"/>
              <a:gd name="connsiteY7803" fmla="*/ 2125509 h 2993922"/>
              <a:gd name="connsiteX7804" fmla="*/ 6343656 w 8938307"/>
              <a:gd name="connsiteY7804" fmla="*/ 2125509 h 2993922"/>
              <a:gd name="connsiteX7805" fmla="*/ 6336324 w 8938307"/>
              <a:gd name="connsiteY7805" fmla="*/ 2126731 h 2993922"/>
              <a:gd name="connsiteX7806" fmla="*/ 6338361 w 8938307"/>
              <a:gd name="connsiteY7806" fmla="*/ 2124185 h 2993922"/>
              <a:gd name="connsiteX7807" fmla="*/ 6333066 w 8938307"/>
              <a:gd name="connsiteY7807" fmla="*/ 2114919 h 2993922"/>
              <a:gd name="connsiteX7808" fmla="*/ 6327771 w 8938307"/>
              <a:gd name="connsiteY7808" fmla="*/ 2114919 h 2993922"/>
              <a:gd name="connsiteX7809" fmla="*/ 6322476 w 8938307"/>
              <a:gd name="connsiteY7809" fmla="*/ 2125509 h 2993922"/>
              <a:gd name="connsiteX7810" fmla="*/ 6311884 w 8938307"/>
              <a:gd name="connsiteY7810" fmla="*/ 2125509 h 2993922"/>
              <a:gd name="connsiteX7811" fmla="*/ 6280114 w 8938307"/>
              <a:gd name="connsiteY7811" fmla="*/ 2104328 h 2993922"/>
              <a:gd name="connsiteX7812" fmla="*/ 6258932 w 8938307"/>
              <a:gd name="connsiteY7812" fmla="*/ 2093738 h 2993922"/>
              <a:gd name="connsiteX7813" fmla="*/ 6248342 w 8938307"/>
              <a:gd name="connsiteY7813" fmla="*/ 2099033 h 2993922"/>
              <a:gd name="connsiteX7814" fmla="*/ 6258932 w 8938307"/>
              <a:gd name="connsiteY7814" fmla="*/ 2104328 h 2993922"/>
              <a:gd name="connsiteX7815" fmla="*/ 6269524 w 8938307"/>
              <a:gd name="connsiteY7815" fmla="*/ 2114919 h 2993922"/>
              <a:gd name="connsiteX7816" fmla="*/ 6258932 w 8938307"/>
              <a:gd name="connsiteY7816" fmla="*/ 2114919 h 2993922"/>
              <a:gd name="connsiteX7817" fmla="*/ 6237752 w 8938307"/>
              <a:gd name="connsiteY7817" fmla="*/ 2120213 h 2993922"/>
              <a:gd name="connsiteX7818" fmla="*/ 6237752 w 8938307"/>
              <a:gd name="connsiteY7818" fmla="*/ 2114919 h 2993922"/>
              <a:gd name="connsiteX7819" fmla="*/ 6227161 w 8938307"/>
              <a:gd name="connsiteY7819" fmla="*/ 2093738 h 2993922"/>
              <a:gd name="connsiteX7820" fmla="*/ 6216572 w 8938307"/>
              <a:gd name="connsiteY7820" fmla="*/ 2114919 h 2993922"/>
              <a:gd name="connsiteX7821" fmla="*/ 6216572 w 8938307"/>
              <a:gd name="connsiteY7821" fmla="*/ 2130804 h 2993922"/>
              <a:gd name="connsiteX7822" fmla="*/ 6205980 w 8938307"/>
              <a:gd name="connsiteY7822" fmla="*/ 2136099 h 2993922"/>
              <a:gd name="connsiteX7823" fmla="*/ 6190094 w 8938307"/>
              <a:gd name="connsiteY7823" fmla="*/ 2130804 h 2993922"/>
              <a:gd name="connsiteX7824" fmla="*/ 6174209 w 8938307"/>
              <a:gd name="connsiteY7824" fmla="*/ 2120213 h 2993922"/>
              <a:gd name="connsiteX7825" fmla="*/ 6158324 w 8938307"/>
              <a:gd name="connsiteY7825" fmla="*/ 2114919 h 2993922"/>
              <a:gd name="connsiteX7826" fmla="*/ 6142438 w 8938307"/>
              <a:gd name="connsiteY7826" fmla="*/ 2104328 h 2993922"/>
              <a:gd name="connsiteX7827" fmla="*/ 6153028 w 8938307"/>
              <a:gd name="connsiteY7827" fmla="*/ 2093738 h 2993922"/>
              <a:gd name="connsiteX7828" fmla="*/ 6142438 w 8938307"/>
              <a:gd name="connsiteY7828" fmla="*/ 2083146 h 2993922"/>
              <a:gd name="connsiteX7829" fmla="*/ 6131847 w 8938307"/>
              <a:gd name="connsiteY7829" fmla="*/ 2083146 h 2993922"/>
              <a:gd name="connsiteX7830" fmla="*/ 6131847 w 8938307"/>
              <a:gd name="connsiteY7830" fmla="*/ 2093738 h 2993922"/>
              <a:gd name="connsiteX7831" fmla="*/ 6110668 w 8938307"/>
              <a:gd name="connsiteY7831" fmla="*/ 2083146 h 2993922"/>
              <a:gd name="connsiteX7832" fmla="*/ 6097429 w 8938307"/>
              <a:gd name="connsiteY7832" fmla="*/ 2075204 h 2993922"/>
              <a:gd name="connsiteX7833" fmla="*/ 6091251 w 8938307"/>
              <a:gd name="connsiteY7833" fmla="*/ 2074323 h 2993922"/>
              <a:gd name="connsiteX7834" fmla="*/ 6098752 w 8938307"/>
              <a:gd name="connsiteY7834" fmla="*/ 2081823 h 2993922"/>
              <a:gd name="connsiteX7835" fmla="*/ 6105372 w 8938307"/>
              <a:gd name="connsiteY7835" fmla="*/ 2088442 h 2993922"/>
              <a:gd name="connsiteX7836" fmla="*/ 6110668 w 8938307"/>
              <a:gd name="connsiteY7836" fmla="*/ 2093738 h 2993922"/>
              <a:gd name="connsiteX7837" fmla="*/ 6078895 w 8938307"/>
              <a:gd name="connsiteY7837" fmla="*/ 2093738 h 2993922"/>
              <a:gd name="connsiteX7838" fmla="*/ 6057716 w 8938307"/>
              <a:gd name="connsiteY7838" fmla="*/ 2088442 h 2993922"/>
              <a:gd name="connsiteX7839" fmla="*/ 6036534 w 8938307"/>
              <a:gd name="connsiteY7839" fmla="*/ 2083146 h 2993922"/>
              <a:gd name="connsiteX7840" fmla="*/ 5994172 w 8938307"/>
              <a:gd name="connsiteY7840" fmla="*/ 2072557 h 2993922"/>
              <a:gd name="connsiteX7841" fmla="*/ 5957106 w 8938307"/>
              <a:gd name="connsiteY7841" fmla="*/ 2056671 h 2993922"/>
              <a:gd name="connsiteX7842" fmla="*/ 5920039 w 8938307"/>
              <a:gd name="connsiteY7842" fmla="*/ 2040786 h 2993922"/>
              <a:gd name="connsiteX7843" fmla="*/ 5909449 w 8938307"/>
              <a:gd name="connsiteY7843" fmla="*/ 2035490 h 2993922"/>
              <a:gd name="connsiteX7844" fmla="*/ 5877678 w 8938307"/>
              <a:gd name="connsiteY7844" fmla="*/ 2030194 h 2993922"/>
              <a:gd name="connsiteX7845" fmla="*/ 5835316 w 8938307"/>
              <a:gd name="connsiteY7845" fmla="*/ 2019605 h 2993922"/>
              <a:gd name="connsiteX7846" fmla="*/ 5803545 w 8938307"/>
              <a:gd name="connsiteY7846" fmla="*/ 2019605 h 2993922"/>
              <a:gd name="connsiteX7847" fmla="*/ 5792954 w 8938307"/>
              <a:gd name="connsiteY7847" fmla="*/ 2019605 h 2993922"/>
              <a:gd name="connsiteX7848" fmla="*/ 5782364 w 8938307"/>
              <a:gd name="connsiteY7848" fmla="*/ 2030194 h 2993922"/>
              <a:gd name="connsiteX7849" fmla="*/ 5771774 w 8938307"/>
              <a:gd name="connsiteY7849" fmla="*/ 2030194 h 2993922"/>
              <a:gd name="connsiteX7850" fmla="*/ 5761183 w 8938307"/>
              <a:gd name="connsiteY7850" fmla="*/ 2019605 h 2993922"/>
              <a:gd name="connsiteX7851" fmla="*/ 5750593 w 8938307"/>
              <a:gd name="connsiteY7851" fmla="*/ 2009015 h 2993922"/>
              <a:gd name="connsiteX7852" fmla="*/ 5745298 w 8938307"/>
              <a:gd name="connsiteY7852" fmla="*/ 2003719 h 2993922"/>
              <a:gd name="connsiteX7853" fmla="*/ 5729412 w 8938307"/>
              <a:gd name="connsiteY7853" fmla="*/ 1998424 h 2993922"/>
              <a:gd name="connsiteX7854" fmla="*/ 5713526 w 8938307"/>
              <a:gd name="connsiteY7854" fmla="*/ 1993128 h 2993922"/>
              <a:gd name="connsiteX7855" fmla="*/ 5692346 w 8938307"/>
              <a:gd name="connsiteY7855" fmla="*/ 2003719 h 2993922"/>
              <a:gd name="connsiteX7856" fmla="*/ 5644689 w 8938307"/>
              <a:gd name="connsiteY7856" fmla="*/ 2003719 h 2993922"/>
              <a:gd name="connsiteX7857" fmla="*/ 5591737 w 8938307"/>
              <a:gd name="connsiteY7857" fmla="*/ 1998424 h 2993922"/>
              <a:gd name="connsiteX7858" fmla="*/ 5581147 w 8938307"/>
              <a:gd name="connsiteY7858" fmla="*/ 1987834 h 2993922"/>
              <a:gd name="connsiteX7859" fmla="*/ 5591737 w 8938307"/>
              <a:gd name="connsiteY7859" fmla="*/ 1987834 h 2993922"/>
              <a:gd name="connsiteX7860" fmla="*/ 5591737 w 8938307"/>
              <a:gd name="connsiteY7860" fmla="*/ 1977242 h 2993922"/>
              <a:gd name="connsiteX7861" fmla="*/ 5591737 w 8938307"/>
              <a:gd name="connsiteY7861" fmla="*/ 1966653 h 2993922"/>
              <a:gd name="connsiteX7862" fmla="*/ 5602327 w 8938307"/>
              <a:gd name="connsiteY7862" fmla="*/ 1966653 h 2993922"/>
              <a:gd name="connsiteX7863" fmla="*/ 5612918 w 8938307"/>
              <a:gd name="connsiteY7863" fmla="*/ 1956063 h 2993922"/>
              <a:gd name="connsiteX7864" fmla="*/ 5602327 w 8938307"/>
              <a:gd name="connsiteY7864" fmla="*/ 1956063 h 2993922"/>
              <a:gd name="connsiteX7865" fmla="*/ 5591737 w 8938307"/>
              <a:gd name="connsiteY7865" fmla="*/ 1956063 h 2993922"/>
              <a:gd name="connsiteX7866" fmla="*/ 5581147 w 8938307"/>
              <a:gd name="connsiteY7866" fmla="*/ 1966653 h 2993922"/>
              <a:gd name="connsiteX7867" fmla="*/ 5581147 w 8938307"/>
              <a:gd name="connsiteY7867" fmla="*/ 1977242 h 2993922"/>
              <a:gd name="connsiteX7868" fmla="*/ 5538785 w 8938307"/>
              <a:gd name="connsiteY7868" fmla="*/ 1966653 h 2993922"/>
              <a:gd name="connsiteX7869" fmla="*/ 5507014 w 8938307"/>
              <a:gd name="connsiteY7869" fmla="*/ 1966653 h 2993922"/>
              <a:gd name="connsiteX7870" fmla="*/ 5496423 w 8938307"/>
              <a:gd name="connsiteY7870" fmla="*/ 1956063 h 2993922"/>
              <a:gd name="connsiteX7871" fmla="*/ 5485833 w 8938307"/>
              <a:gd name="connsiteY7871" fmla="*/ 1945472 h 2993922"/>
              <a:gd name="connsiteX7872" fmla="*/ 5485833 w 8938307"/>
              <a:gd name="connsiteY7872" fmla="*/ 1956063 h 2993922"/>
              <a:gd name="connsiteX7873" fmla="*/ 5475243 w 8938307"/>
              <a:gd name="connsiteY7873" fmla="*/ 1956063 h 2993922"/>
              <a:gd name="connsiteX7874" fmla="*/ 5454062 w 8938307"/>
              <a:gd name="connsiteY7874" fmla="*/ 1945472 h 2993922"/>
              <a:gd name="connsiteX7875" fmla="*/ 5443471 w 8938307"/>
              <a:gd name="connsiteY7875" fmla="*/ 1945472 h 2993922"/>
              <a:gd name="connsiteX7876" fmla="*/ 5443471 w 8938307"/>
              <a:gd name="connsiteY7876" fmla="*/ 1956063 h 2993922"/>
              <a:gd name="connsiteX7877" fmla="*/ 5454062 w 8938307"/>
              <a:gd name="connsiteY7877" fmla="*/ 1966653 h 2993922"/>
              <a:gd name="connsiteX7878" fmla="*/ 5475243 w 8938307"/>
              <a:gd name="connsiteY7878" fmla="*/ 1966653 h 2993922"/>
              <a:gd name="connsiteX7879" fmla="*/ 5485833 w 8938307"/>
              <a:gd name="connsiteY7879" fmla="*/ 1977242 h 2993922"/>
              <a:gd name="connsiteX7880" fmla="*/ 5496423 w 8938307"/>
              <a:gd name="connsiteY7880" fmla="*/ 1977242 h 2993922"/>
              <a:gd name="connsiteX7881" fmla="*/ 5517604 w 8938307"/>
              <a:gd name="connsiteY7881" fmla="*/ 1987834 h 2993922"/>
              <a:gd name="connsiteX7882" fmla="*/ 5549375 w 8938307"/>
              <a:gd name="connsiteY7882" fmla="*/ 1987834 h 2993922"/>
              <a:gd name="connsiteX7883" fmla="*/ 5559966 w 8938307"/>
              <a:gd name="connsiteY7883" fmla="*/ 2003719 h 2993922"/>
              <a:gd name="connsiteX7884" fmla="*/ 5570556 w 8938307"/>
              <a:gd name="connsiteY7884" fmla="*/ 1998424 h 2993922"/>
              <a:gd name="connsiteX7885" fmla="*/ 5591737 w 8938307"/>
              <a:gd name="connsiteY7885" fmla="*/ 1998424 h 2993922"/>
              <a:gd name="connsiteX7886" fmla="*/ 5607622 w 8938307"/>
              <a:gd name="connsiteY7886" fmla="*/ 2014309 h 2993922"/>
              <a:gd name="connsiteX7887" fmla="*/ 5644689 w 8938307"/>
              <a:gd name="connsiteY7887" fmla="*/ 2019605 h 2993922"/>
              <a:gd name="connsiteX7888" fmla="*/ 5660574 w 8938307"/>
              <a:gd name="connsiteY7888" fmla="*/ 2024900 h 2993922"/>
              <a:gd name="connsiteX7889" fmla="*/ 5692346 w 8938307"/>
              <a:gd name="connsiteY7889" fmla="*/ 2035490 h 2993922"/>
              <a:gd name="connsiteX7890" fmla="*/ 5718822 w 8938307"/>
              <a:gd name="connsiteY7890" fmla="*/ 2040786 h 2993922"/>
              <a:gd name="connsiteX7891" fmla="*/ 5740002 w 8938307"/>
              <a:gd name="connsiteY7891" fmla="*/ 2046080 h 2993922"/>
              <a:gd name="connsiteX7892" fmla="*/ 5761183 w 8938307"/>
              <a:gd name="connsiteY7892" fmla="*/ 2051376 h 2993922"/>
              <a:gd name="connsiteX7893" fmla="*/ 5835316 w 8938307"/>
              <a:gd name="connsiteY7893" fmla="*/ 2072557 h 2993922"/>
              <a:gd name="connsiteX7894" fmla="*/ 5845908 w 8938307"/>
              <a:gd name="connsiteY7894" fmla="*/ 2072557 h 2993922"/>
              <a:gd name="connsiteX7895" fmla="*/ 5856497 w 8938307"/>
              <a:gd name="connsiteY7895" fmla="*/ 2083146 h 2993922"/>
              <a:gd name="connsiteX7896" fmla="*/ 5867087 w 8938307"/>
              <a:gd name="connsiteY7896" fmla="*/ 2088442 h 2993922"/>
              <a:gd name="connsiteX7897" fmla="*/ 5898860 w 8938307"/>
              <a:gd name="connsiteY7897" fmla="*/ 2093738 h 2993922"/>
              <a:gd name="connsiteX7898" fmla="*/ 5930630 w 8938307"/>
              <a:gd name="connsiteY7898" fmla="*/ 2104328 h 2993922"/>
              <a:gd name="connsiteX7899" fmla="*/ 5951812 w 8938307"/>
              <a:gd name="connsiteY7899" fmla="*/ 2104328 h 2993922"/>
              <a:gd name="connsiteX7900" fmla="*/ 5941220 w 8938307"/>
              <a:gd name="connsiteY7900" fmla="*/ 2093738 h 2993922"/>
              <a:gd name="connsiteX7901" fmla="*/ 5951812 w 8938307"/>
              <a:gd name="connsiteY7901" fmla="*/ 2093738 h 2993922"/>
              <a:gd name="connsiteX7902" fmla="*/ 5962401 w 8938307"/>
              <a:gd name="connsiteY7902" fmla="*/ 2093738 h 2993922"/>
              <a:gd name="connsiteX7903" fmla="*/ 5951812 w 8938307"/>
              <a:gd name="connsiteY7903" fmla="*/ 2083146 h 2993922"/>
              <a:gd name="connsiteX7904" fmla="*/ 5994172 w 8938307"/>
              <a:gd name="connsiteY7904" fmla="*/ 2093738 h 2993922"/>
              <a:gd name="connsiteX7905" fmla="*/ 6004764 w 8938307"/>
              <a:gd name="connsiteY7905" fmla="*/ 2093738 h 2993922"/>
              <a:gd name="connsiteX7906" fmla="*/ 6004764 w 8938307"/>
              <a:gd name="connsiteY7906" fmla="*/ 2099033 h 2993922"/>
              <a:gd name="connsiteX7907" fmla="*/ 6010058 w 8938307"/>
              <a:gd name="connsiteY7907" fmla="*/ 2109623 h 2993922"/>
              <a:gd name="connsiteX7908" fmla="*/ 6025943 w 8938307"/>
              <a:gd name="connsiteY7908" fmla="*/ 2120213 h 2993922"/>
              <a:gd name="connsiteX7909" fmla="*/ 6041830 w 8938307"/>
              <a:gd name="connsiteY7909" fmla="*/ 2125509 h 2993922"/>
              <a:gd name="connsiteX7910" fmla="*/ 6047124 w 8938307"/>
              <a:gd name="connsiteY7910" fmla="*/ 2136099 h 2993922"/>
              <a:gd name="connsiteX7911" fmla="*/ 6121257 w 8938307"/>
              <a:gd name="connsiteY7911" fmla="*/ 2146690 h 2993922"/>
              <a:gd name="connsiteX7912" fmla="*/ 6153028 w 8938307"/>
              <a:gd name="connsiteY7912" fmla="*/ 2167871 h 2993922"/>
              <a:gd name="connsiteX7913" fmla="*/ 6184800 w 8938307"/>
              <a:gd name="connsiteY7913" fmla="*/ 2178461 h 2993922"/>
              <a:gd name="connsiteX7914" fmla="*/ 6221866 w 8938307"/>
              <a:gd name="connsiteY7914" fmla="*/ 2199642 h 2993922"/>
              <a:gd name="connsiteX7915" fmla="*/ 6258932 w 8938307"/>
              <a:gd name="connsiteY7915" fmla="*/ 2199642 h 2993922"/>
              <a:gd name="connsiteX7916" fmla="*/ 6216572 w 8938307"/>
              <a:gd name="connsiteY7916" fmla="*/ 2167871 h 2993922"/>
              <a:gd name="connsiteX7917" fmla="*/ 6195390 w 8938307"/>
              <a:gd name="connsiteY7917" fmla="*/ 2146690 h 2993922"/>
              <a:gd name="connsiteX7918" fmla="*/ 6216572 w 8938307"/>
              <a:gd name="connsiteY7918" fmla="*/ 2146690 h 2993922"/>
              <a:gd name="connsiteX7919" fmla="*/ 6227161 w 8938307"/>
              <a:gd name="connsiteY7919" fmla="*/ 2157280 h 2993922"/>
              <a:gd name="connsiteX7920" fmla="*/ 6237752 w 8938307"/>
              <a:gd name="connsiteY7920" fmla="*/ 2167871 h 2993922"/>
              <a:gd name="connsiteX7921" fmla="*/ 6253638 w 8938307"/>
              <a:gd name="connsiteY7921" fmla="*/ 2173165 h 2993922"/>
              <a:gd name="connsiteX7922" fmla="*/ 6269524 w 8938307"/>
              <a:gd name="connsiteY7922" fmla="*/ 2162575 h 2993922"/>
              <a:gd name="connsiteX7923" fmla="*/ 6290704 w 8938307"/>
              <a:gd name="connsiteY7923" fmla="*/ 2167871 h 2993922"/>
              <a:gd name="connsiteX7924" fmla="*/ 6269524 w 8938307"/>
              <a:gd name="connsiteY7924" fmla="*/ 2189051 h 2993922"/>
              <a:gd name="connsiteX7925" fmla="*/ 6258932 w 8938307"/>
              <a:gd name="connsiteY7925" fmla="*/ 2189051 h 2993922"/>
              <a:gd name="connsiteX7926" fmla="*/ 6290704 w 8938307"/>
              <a:gd name="connsiteY7926" fmla="*/ 2220823 h 2993922"/>
              <a:gd name="connsiteX7927" fmla="*/ 6343656 w 8938307"/>
              <a:gd name="connsiteY7927" fmla="*/ 2242004 h 2993922"/>
              <a:gd name="connsiteX7928" fmla="*/ 6354246 w 8938307"/>
              <a:gd name="connsiteY7928" fmla="*/ 2236708 h 2993922"/>
              <a:gd name="connsiteX7929" fmla="*/ 6354246 w 8938307"/>
              <a:gd name="connsiteY7929" fmla="*/ 2231413 h 2993922"/>
              <a:gd name="connsiteX7930" fmla="*/ 6364836 w 8938307"/>
              <a:gd name="connsiteY7930" fmla="*/ 2220823 h 2993922"/>
              <a:gd name="connsiteX7931" fmla="*/ 6364836 w 8938307"/>
              <a:gd name="connsiteY7931" fmla="*/ 2231413 h 2993922"/>
              <a:gd name="connsiteX7932" fmla="*/ 6364836 w 8938307"/>
              <a:gd name="connsiteY7932" fmla="*/ 2242004 h 2993922"/>
              <a:gd name="connsiteX7933" fmla="*/ 6375428 w 8938307"/>
              <a:gd name="connsiteY7933" fmla="*/ 2252594 h 2993922"/>
              <a:gd name="connsiteX7934" fmla="*/ 6375428 w 8938307"/>
              <a:gd name="connsiteY7934" fmla="*/ 2273775 h 2993922"/>
              <a:gd name="connsiteX7935" fmla="*/ 6375428 w 8938307"/>
              <a:gd name="connsiteY7935" fmla="*/ 2284365 h 2993922"/>
              <a:gd name="connsiteX7936" fmla="*/ 6354246 w 8938307"/>
              <a:gd name="connsiteY7936" fmla="*/ 2284365 h 2993922"/>
              <a:gd name="connsiteX7937" fmla="*/ 6333066 w 8938307"/>
              <a:gd name="connsiteY7937" fmla="*/ 2284365 h 2993922"/>
              <a:gd name="connsiteX7938" fmla="*/ 6322476 w 8938307"/>
              <a:gd name="connsiteY7938" fmla="*/ 2284365 h 2993922"/>
              <a:gd name="connsiteX7939" fmla="*/ 6311884 w 8938307"/>
              <a:gd name="connsiteY7939" fmla="*/ 2273775 h 2993922"/>
              <a:gd name="connsiteX7940" fmla="*/ 6285409 w 8938307"/>
              <a:gd name="connsiteY7940" fmla="*/ 2263184 h 2993922"/>
              <a:gd name="connsiteX7941" fmla="*/ 6269524 w 8938307"/>
              <a:gd name="connsiteY7941" fmla="*/ 2257889 h 2993922"/>
              <a:gd name="connsiteX7942" fmla="*/ 6258932 w 8938307"/>
              <a:gd name="connsiteY7942" fmla="*/ 2252594 h 2993922"/>
              <a:gd name="connsiteX7943" fmla="*/ 6237752 w 8938307"/>
              <a:gd name="connsiteY7943" fmla="*/ 2252594 h 2993922"/>
              <a:gd name="connsiteX7944" fmla="*/ 6227161 w 8938307"/>
              <a:gd name="connsiteY7944" fmla="*/ 2247298 h 2993922"/>
              <a:gd name="connsiteX7945" fmla="*/ 6216572 w 8938307"/>
              <a:gd name="connsiteY7945" fmla="*/ 2242004 h 2993922"/>
              <a:gd name="connsiteX7946" fmla="*/ 6190094 w 8938307"/>
              <a:gd name="connsiteY7946" fmla="*/ 2236708 h 2993922"/>
              <a:gd name="connsiteX7947" fmla="*/ 6163620 w 8938307"/>
              <a:gd name="connsiteY7947" fmla="*/ 2231413 h 2993922"/>
              <a:gd name="connsiteX7948" fmla="*/ 6115962 w 8938307"/>
              <a:gd name="connsiteY7948" fmla="*/ 2220823 h 2993922"/>
              <a:gd name="connsiteX7949" fmla="*/ 6089486 w 8938307"/>
              <a:gd name="connsiteY7949" fmla="*/ 2210232 h 2993922"/>
              <a:gd name="connsiteX7950" fmla="*/ 6068305 w 8938307"/>
              <a:gd name="connsiteY7950" fmla="*/ 2199642 h 2993922"/>
              <a:gd name="connsiteX7951" fmla="*/ 6057716 w 8938307"/>
              <a:gd name="connsiteY7951" fmla="*/ 2194346 h 2993922"/>
              <a:gd name="connsiteX7952" fmla="*/ 6036534 w 8938307"/>
              <a:gd name="connsiteY7952" fmla="*/ 2189051 h 2993922"/>
              <a:gd name="connsiteX7953" fmla="*/ 5994172 w 8938307"/>
              <a:gd name="connsiteY7953" fmla="*/ 2199642 h 2993922"/>
              <a:gd name="connsiteX7954" fmla="*/ 6015353 w 8938307"/>
              <a:gd name="connsiteY7954" fmla="*/ 2204937 h 2993922"/>
              <a:gd name="connsiteX7955" fmla="*/ 6047124 w 8938307"/>
              <a:gd name="connsiteY7955" fmla="*/ 2199642 h 2993922"/>
              <a:gd name="connsiteX7956" fmla="*/ 6068305 w 8938307"/>
              <a:gd name="connsiteY7956" fmla="*/ 2220823 h 2993922"/>
              <a:gd name="connsiteX7957" fmla="*/ 6121257 w 8938307"/>
              <a:gd name="connsiteY7957" fmla="*/ 2242004 h 2993922"/>
              <a:gd name="connsiteX7958" fmla="*/ 6137142 w 8938307"/>
              <a:gd name="connsiteY7958" fmla="*/ 2247298 h 2993922"/>
              <a:gd name="connsiteX7959" fmla="*/ 6163620 w 8938307"/>
              <a:gd name="connsiteY7959" fmla="*/ 2252594 h 2993922"/>
              <a:gd name="connsiteX7960" fmla="*/ 6227161 w 8938307"/>
              <a:gd name="connsiteY7960" fmla="*/ 2273775 h 2993922"/>
              <a:gd name="connsiteX7961" fmla="*/ 6237752 w 8938307"/>
              <a:gd name="connsiteY7961" fmla="*/ 2284365 h 2993922"/>
              <a:gd name="connsiteX7962" fmla="*/ 6243046 w 8938307"/>
              <a:gd name="connsiteY7962" fmla="*/ 2279069 h 2993922"/>
              <a:gd name="connsiteX7963" fmla="*/ 6248342 w 8938307"/>
              <a:gd name="connsiteY7963" fmla="*/ 2284365 h 2993922"/>
              <a:gd name="connsiteX7964" fmla="*/ 6237752 w 8938307"/>
              <a:gd name="connsiteY7964" fmla="*/ 2294956 h 2993922"/>
              <a:gd name="connsiteX7965" fmla="*/ 6221866 w 8938307"/>
              <a:gd name="connsiteY7965" fmla="*/ 2294956 h 2993922"/>
              <a:gd name="connsiteX7966" fmla="*/ 6216572 w 8938307"/>
              <a:gd name="connsiteY7966" fmla="*/ 2294956 h 2993922"/>
              <a:gd name="connsiteX7967" fmla="*/ 6216572 w 8938307"/>
              <a:gd name="connsiteY7967" fmla="*/ 2305546 h 2993922"/>
              <a:gd name="connsiteX7968" fmla="*/ 6216572 w 8938307"/>
              <a:gd name="connsiteY7968" fmla="*/ 2316136 h 2993922"/>
              <a:gd name="connsiteX7969" fmla="*/ 6205980 w 8938307"/>
              <a:gd name="connsiteY7969" fmla="*/ 2310841 h 2993922"/>
              <a:gd name="connsiteX7970" fmla="*/ 6195390 w 8938307"/>
              <a:gd name="connsiteY7970" fmla="*/ 2305546 h 2993922"/>
              <a:gd name="connsiteX7971" fmla="*/ 6184800 w 8938307"/>
              <a:gd name="connsiteY7971" fmla="*/ 2294956 h 2993922"/>
              <a:gd name="connsiteX7972" fmla="*/ 6179505 w 8938307"/>
              <a:gd name="connsiteY7972" fmla="*/ 2289660 h 2993922"/>
              <a:gd name="connsiteX7973" fmla="*/ 6174209 w 8938307"/>
              <a:gd name="connsiteY7973" fmla="*/ 2284365 h 2993922"/>
              <a:gd name="connsiteX7974" fmla="*/ 6142438 w 8938307"/>
              <a:gd name="connsiteY7974" fmla="*/ 2263184 h 2993922"/>
              <a:gd name="connsiteX7975" fmla="*/ 6110668 w 8938307"/>
              <a:gd name="connsiteY7975" fmla="*/ 2252594 h 2993922"/>
              <a:gd name="connsiteX7976" fmla="*/ 6078895 w 8938307"/>
              <a:gd name="connsiteY7976" fmla="*/ 2252594 h 2993922"/>
              <a:gd name="connsiteX7977" fmla="*/ 6057716 w 8938307"/>
              <a:gd name="connsiteY7977" fmla="*/ 2242004 h 2993922"/>
              <a:gd name="connsiteX7978" fmla="*/ 6047124 w 8938307"/>
              <a:gd name="connsiteY7978" fmla="*/ 2242004 h 2993922"/>
              <a:gd name="connsiteX7979" fmla="*/ 6025943 w 8938307"/>
              <a:gd name="connsiteY7979" fmla="*/ 2242004 h 2993922"/>
              <a:gd name="connsiteX7980" fmla="*/ 5983582 w 8938307"/>
              <a:gd name="connsiteY7980" fmla="*/ 2231413 h 2993922"/>
              <a:gd name="connsiteX7981" fmla="*/ 5962401 w 8938307"/>
              <a:gd name="connsiteY7981" fmla="*/ 2226117 h 2993922"/>
              <a:gd name="connsiteX7982" fmla="*/ 5888268 w 8938307"/>
              <a:gd name="connsiteY7982" fmla="*/ 2210232 h 2993922"/>
              <a:gd name="connsiteX7983" fmla="*/ 5729412 w 8938307"/>
              <a:gd name="connsiteY7983" fmla="*/ 2178461 h 2993922"/>
              <a:gd name="connsiteX7984" fmla="*/ 5655279 w 8938307"/>
              <a:gd name="connsiteY7984" fmla="*/ 2157280 h 2993922"/>
              <a:gd name="connsiteX7985" fmla="*/ 5623508 w 8938307"/>
              <a:gd name="connsiteY7985" fmla="*/ 2157280 h 2993922"/>
              <a:gd name="connsiteX7986" fmla="*/ 5581147 w 8938307"/>
              <a:gd name="connsiteY7986" fmla="*/ 2125509 h 2993922"/>
              <a:gd name="connsiteX7987" fmla="*/ 5507014 w 8938307"/>
              <a:gd name="connsiteY7987" fmla="*/ 2104328 h 2993922"/>
              <a:gd name="connsiteX7988" fmla="*/ 5496423 w 8938307"/>
              <a:gd name="connsiteY7988" fmla="*/ 2104328 h 2993922"/>
              <a:gd name="connsiteX7989" fmla="*/ 5475243 w 8938307"/>
              <a:gd name="connsiteY7989" fmla="*/ 2093738 h 2993922"/>
              <a:gd name="connsiteX7990" fmla="*/ 5475243 w 8938307"/>
              <a:gd name="connsiteY7990" fmla="*/ 2083146 h 2993922"/>
              <a:gd name="connsiteX7991" fmla="*/ 5432881 w 8938307"/>
              <a:gd name="connsiteY7991" fmla="*/ 2061967 h 2993922"/>
              <a:gd name="connsiteX7992" fmla="*/ 5401110 w 8938307"/>
              <a:gd name="connsiteY7992" fmla="*/ 2051376 h 2993922"/>
              <a:gd name="connsiteX7993" fmla="*/ 5369339 w 8938307"/>
              <a:gd name="connsiteY7993" fmla="*/ 2040786 h 2993922"/>
              <a:gd name="connsiteX7994" fmla="*/ 5348158 w 8938307"/>
              <a:gd name="connsiteY7994" fmla="*/ 2030194 h 2993922"/>
              <a:gd name="connsiteX7995" fmla="*/ 5326977 w 8938307"/>
              <a:gd name="connsiteY7995" fmla="*/ 2030194 h 2993922"/>
              <a:gd name="connsiteX7996" fmla="*/ 5326977 w 8938307"/>
              <a:gd name="connsiteY7996" fmla="*/ 2019605 h 2993922"/>
              <a:gd name="connsiteX7997" fmla="*/ 5348158 w 8938307"/>
              <a:gd name="connsiteY7997" fmla="*/ 2009015 h 2993922"/>
              <a:gd name="connsiteX7998" fmla="*/ 5326977 w 8938307"/>
              <a:gd name="connsiteY7998" fmla="*/ 2009015 h 2993922"/>
              <a:gd name="connsiteX7999" fmla="*/ 5284614 w 8938307"/>
              <a:gd name="connsiteY7999" fmla="*/ 1998424 h 2993922"/>
              <a:gd name="connsiteX8000" fmla="*/ 5274025 w 8938307"/>
              <a:gd name="connsiteY8000" fmla="*/ 2009015 h 2993922"/>
              <a:gd name="connsiteX8001" fmla="*/ 5274025 w 8938307"/>
              <a:gd name="connsiteY8001" fmla="*/ 1998424 h 2993922"/>
              <a:gd name="connsiteX8002" fmla="*/ 5252844 w 8938307"/>
              <a:gd name="connsiteY8002" fmla="*/ 1998424 h 2993922"/>
              <a:gd name="connsiteX8003" fmla="*/ 5231662 w 8938307"/>
              <a:gd name="connsiteY8003" fmla="*/ 1998424 h 2993922"/>
              <a:gd name="connsiteX8004" fmla="*/ 5231662 w 8938307"/>
              <a:gd name="connsiteY8004" fmla="*/ 2009015 h 2993922"/>
              <a:gd name="connsiteX8005" fmla="*/ 5274025 w 8938307"/>
              <a:gd name="connsiteY8005" fmla="*/ 2024900 h 2993922"/>
              <a:gd name="connsiteX8006" fmla="*/ 5284614 w 8938307"/>
              <a:gd name="connsiteY8006" fmla="*/ 2035490 h 2993922"/>
              <a:gd name="connsiteX8007" fmla="*/ 5300500 w 8938307"/>
              <a:gd name="connsiteY8007" fmla="*/ 2051376 h 2993922"/>
              <a:gd name="connsiteX8008" fmla="*/ 5326977 w 8938307"/>
              <a:gd name="connsiteY8008" fmla="*/ 2061967 h 2993922"/>
              <a:gd name="connsiteX8009" fmla="*/ 5326977 w 8938307"/>
              <a:gd name="connsiteY8009" fmla="*/ 2051376 h 2993922"/>
              <a:gd name="connsiteX8010" fmla="*/ 5337566 w 8938307"/>
              <a:gd name="connsiteY8010" fmla="*/ 2040786 h 2993922"/>
              <a:gd name="connsiteX8011" fmla="*/ 5358748 w 8938307"/>
              <a:gd name="connsiteY8011" fmla="*/ 2051376 h 2993922"/>
              <a:gd name="connsiteX8012" fmla="*/ 5369339 w 8938307"/>
              <a:gd name="connsiteY8012" fmla="*/ 2056671 h 2993922"/>
              <a:gd name="connsiteX8013" fmla="*/ 5374634 w 8938307"/>
              <a:gd name="connsiteY8013" fmla="*/ 2061967 h 2993922"/>
              <a:gd name="connsiteX8014" fmla="*/ 5390518 w 8938307"/>
              <a:gd name="connsiteY8014" fmla="*/ 2061967 h 2993922"/>
              <a:gd name="connsiteX8015" fmla="*/ 5427586 w 8938307"/>
              <a:gd name="connsiteY8015" fmla="*/ 2077852 h 2993922"/>
              <a:gd name="connsiteX8016" fmla="*/ 5454062 w 8938307"/>
              <a:gd name="connsiteY8016" fmla="*/ 2104328 h 2993922"/>
              <a:gd name="connsiteX8017" fmla="*/ 5464652 w 8938307"/>
              <a:gd name="connsiteY8017" fmla="*/ 2109623 h 2993922"/>
              <a:gd name="connsiteX8018" fmla="*/ 5475243 w 8938307"/>
              <a:gd name="connsiteY8018" fmla="*/ 2114919 h 2993922"/>
              <a:gd name="connsiteX8019" fmla="*/ 5485833 w 8938307"/>
              <a:gd name="connsiteY8019" fmla="*/ 2114919 h 2993922"/>
              <a:gd name="connsiteX8020" fmla="*/ 5496423 w 8938307"/>
              <a:gd name="connsiteY8020" fmla="*/ 2114919 h 2993922"/>
              <a:gd name="connsiteX8021" fmla="*/ 5570556 w 8938307"/>
              <a:gd name="connsiteY8021" fmla="*/ 2146690 h 2993922"/>
              <a:gd name="connsiteX8022" fmla="*/ 5612918 w 8938307"/>
              <a:gd name="connsiteY8022" fmla="*/ 2157280 h 2993922"/>
              <a:gd name="connsiteX8023" fmla="*/ 5660574 w 8938307"/>
              <a:gd name="connsiteY8023" fmla="*/ 2167871 h 2993922"/>
              <a:gd name="connsiteX8024" fmla="*/ 5718822 w 8938307"/>
              <a:gd name="connsiteY8024" fmla="*/ 2189051 h 2993922"/>
              <a:gd name="connsiteX8025" fmla="*/ 5803545 w 8938307"/>
              <a:gd name="connsiteY8025" fmla="*/ 2231413 h 2993922"/>
              <a:gd name="connsiteX8026" fmla="*/ 5792954 w 8938307"/>
              <a:gd name="connsiteY8026" fmla="*/ 2231413 h 2993922"/>
              <a:gd name="connsiteX8027" fmla="*/ 5782364 w 8938307"/>
              <a:gd name="connsiteY8027" fmla="*/ 2231413 h 2993922"/>
              <a:gd name="connsiteX8028" fmla="*/ 5771774 w 8938307"/>
              <a:gd name="connsiteY8028" fmla="*/ 2220823 h 2993922"/>
              <a:gd name="connsiteX8029" fmla="*/ 5755888 w 8938307"/>
              <a:gd name="connsiteY8029" fmla="*/ 2215527 h 2993922"/>
              <a:gd name="connsiteX8030" fmla="*/ 5734708 w 8938307"/>
              <a:gd name="connsiteY8030" fmla="*/ 2204937 h 2993922"/>
              <a:gd name="connsiteX8031" fmla="*/ 5708232 w 8938307"/>
              <a:gd name="connsiteY8031" fmla="*/ 2199642 h 2993922"/>
              <a:gd name="connsiteX8032" fmla="*/ 5729412 w 8938307"/>
              <a:gd name="connsiteY8032" fmla="*/ 2220823 h 2993922"/>
              <a:gd name="connsiteX8033" fmla="*/ 5740002 w 8938307"/>
              <a:gd name="connsiteY8033" fmla="*/ 2220823 h 2993922"/>
              <a:gd name="connsiteX8034" fmla="*/ 5771774 w 8938307"/>
              <a:gd name="connsiteY8034" fmla="*/ 2236708 h 2993922"/>
              <a:gd name="connsiteX8035" fmla="*/ 5814135 w 8938307"/>
              <a:gd name="connsiteY8035" fmla="*/ 2242004 h 2993922"/>
              <a:gd name="connsiteX8036" fmla="*/ 5819430 w 8938307"/>
              <a:gd name="connsiteY8036" fmla="*/ 2236708 h 2993922"/>
              <a:gd name="connsiteX8037" fmla="*/ 5824726 w 8938307"/>
              <a:gd name="connsiteY8037" fmla="*/ 2231413 h 2993922"/>
              <a:gd name="connsiteX8038" fmla="*/ 5856497 w 8938307"/>
              <a:gd name="connsiteY8038" fmla="*/ 2242004 h 2993922"/>
              <a:gd name="connsiteX8039" fmla="*/ 5867087 w 8938307"/>
              <a:gd name="connsiteY8039" fmla="*/ 2257889 h 2993922"/>
              <a:gd name="connsiteX8040" fmla="*/ 5877678 w 8938307"/>
              <a:gd name="connsiteY8040" fmla="*/ 2268479 h 2993922"/>
              <a:gd name="connsiteX8041" fmla="*/ 5898860 w 8938307"/>
              <a:gd name="connsiteY8041" fmla="*/ 2273775 h 2993922"/>
              <a:gd name="connsiteX8042" fmla="*/ 5920039 w 8938307"/>
              <a:gd name="connsiteY8042" fmla="*/ 2273775 h 2993922"/>
              <a:gd name="connsiteX8043" fmla="*/ 5941220 w 8938307"/>
              <a:gd name="connsiteY8043" fmla="*/ 2284365 h 2993922"/>
              <a:gd name="connsiteX8044" fmla="*/ 5941220 w 8938307"/>
              <a:gd name="connsiteY8044" fmla="*/ 2294956 h 2993922"/>
              <a:gd name="connsiteX8045" fmla="*/ 5951812 w 8938307"/>
              <a:gd name="connsiteY8045" fmla="*/ 2305546 h 2993922"/>
              <a:gd name="connsiteX8046" fmla="*/ 5962401 w 8938307"/>
              <a:gd name="connsiteY8046" fmla="*/ 2310841 h 2993922"/>
              <a:gd name="connsiteX8047" fmla="*/ 5888268 w 8938307"/>
              <a:gd name="connsiteY8047" fmla="*/ 2305546 h 2993922"/>
              <a:gd name="connsiteX8048" fmla="*/ 5845908 w 8938307"/>
              <a:gd name="connsiteY8048" fmla="*/ 2305546 h 2993922"/>
              <a:gd name="connsiteX8049" fmla="*/ 5824726 w 8938307"/>
              <a:gd name="connsiteY8049" fmla="*/ 2294956 h 2993922"/>
              <a:gd name="connsiteX8050" fmla="*/ 5814135 w 8938307"/>
              <a:gd name="connsiteY8050" fmla="*/ 2294956 h 2993922"/>
              <a:gd name="connsiteX8051" fmla="*/ 5814135 w 8938307"/>
              <a:gd name="connsiteY8051" fmla="*/ 2305546 h 2993922"/>
              <a:gd name="connsiteX8052" fmla="*/ 5808840 w 8938307"/>
              <a:gd name="connsiteY8052" fmla="*/ 2316136 h 2993922"/>
              <a:gd name="connsiteX8053" fmla="*/ 5792954 w 8938307"/>
              <a:gd name="connsiteY8053" fmla="*/ 2305546 h 2993922"/>
              <a:gd name="connsiteX8054" fmla="*/ 5782364 w 8938307"/>
              <a:gd name="connsiteY8054" fmla="*/ 2305546 h 2993922"/>
              <a:gd name="connsiteX8055" fmla="*/ 5771774 w 8938307"/>
              <a:gd name="connsiteY8055" fmla="*/ 2305546 h 2993922"/>
              <a:gd name="connsiteX8056" fmla="*/ 5766478 w 8938307"/>
              <a:gd name="connsiteY8056" fmla="*/ 2294956 h 2993922"/>
              <a:gd name="connsiteX8057" fmla="*/ 5766478 w 8938307"/>
              <a:gd name="connsiteY8057" fmla="*/ 2284365 h 2993922"/>
              <a:gd name="connsiteX8058" fmla="*/ 5761183 w 8938307"/>
              <a:gd name="connsiteY8058" fmla="*/ 2294956 h 2993922"/>
              <a:gd name="connsiteX8059" fmla="*/ 5750593 w 8938307"/>
              <a:gd name="connsiteY8059" fmla="*/ 2284365 h 2993922"/>
              <a:gd name="connsiteX8060" fmla="*/ 5729412 w 8938307"/>
              <a:gd name="connsiteY8060" fmla="*/ 2284365 h 2993922"/>
              <a:gd name="connsiteX8061" fmla="*/ 5718822 w 8938307"/>
              <a:gd name="connsiteY8061" fmla="*/ 2284365 h 2993922"/>
              <a:gd name="connsiteX8062" fmla="*/ 5729412 w 8938307"/>
              <a:gd name="connsiteY8062" fmla="*/ 2273775 h 2993922"/>
              <a:gd name="connsiteX8063" fmla="*/ 5708232 w 8938307"/>
              <a:gd name="connsiteY8063" fmla="*/ 2263184 h 2993922"/>
              <a:gd name="connsiteX8064" fmla="*/ 5687051 w 8938307"/>
              <a:gd name="connsiteY8064" fmla="*/ 2263184 h 2993922"/>
              <a:gd name="connsiteX8065" fmla="*/ 5697641 w 8938307"/>
              <a:gd name="connsiteY8065" fmla="*/ 2273775 h 2993922"/>
              <a:gd name="connsiteX8066" fmla="*/ 5676460 w 8938307"/>
              <a:gd name="connsiteY8066" fmla="*/ 2273775 h 2993922"/>
              <a:gd name="connsiteX8067" fmla="*/ 5660574 w 8938307"/>
              <a:gd name="connsiteY8067" fmla="*/ 2273775 h 2993922"/>
              <a:gd name="connsiteX8068" fmla="*/ 5665870 w 8938307"/>
              <a:gd name="connsiteY8068" fmla="*/ 2284365 h 2993922"/>
              <a:gd name="connsiteX8069" fmla="*/ 5655279 w 8938307"/>
              <a:gd name="connsiteY8069" fmla="*/ 2294956 h 2993922"/>
              <a:gd name="connsiteX8070" fmla="*/ 5649984 w 8938307"/>
              <a:gd name="connsiteY8070" fmla="*/ 2284365 h 2993922"/>
              <a:gd name="connsiteX8071" fmla="*/ 5644689 w 8938307"/>
              <a:gd name="connsiteY8071" fmla="*/ 2273775 h 2993922"/>
              <a:gd name="connsiteX8072" fmla="*/ 5634099 w 8938307"/>
              <a:gd name="connsiteY8072" fmla="*/ 2263184 h 2993922"/>
              <a:gd name="connsiteX8073" fmla="*/ 5644689 w 8938307"/>
              <a:gd name="connsiteY8073" fmla="*/ 2252594 h 2993922"/>
              <a:gd name="connsiteX8074" fmla="*/ 5602327 w 8938307"/>
              <a:gd name="connsiteY8074" fmla="*/ 2242004 h 2993922"/>
              <a:gd name="connsiteX8075" fmla="*/ 5549375 w 8938307"/>
              <a:gd name="connsiteY8075" fmla="*/ 2242004 h 2993922"/>
              <a:gd name="connsiteX8076" fmla="*/ 5528195 w 8938307"/>
              <a:gd name="connsiteY8076" fmla="*/ 2242004 h 2993922"/>
              <a:gd name="connsiteX8077" fmla="*/ 5549375 w 8938307"/>
              <a:gd name="connsiteY8077" fmla="*/ 2247298 h 2993922"/>
              <a:gd name="connsiteX8078" fmla="*/ 5559966 w 8938307"/>
              <a:gd name="connsiteY8078" fmla="*/ 2252594 h 2993922"/>
              <a:gd name="connsiteX8079" fmla="*/ 5549375 w 8938307"/>
              <a:gd name="connsiteY8079" fmla="*/ 2263184 h 2993922"/>
              <a:gd name="connsiteX8080" fmla="*/ 5507014 w 8938307"/>
              <a:gd name="connsiteY8080" fmla="*/ 2252594 h 2993922"/>
              <a:gd name="connsiteX8081" fmla="*/ 5507014 w 8938307"/>
              <a:gd name="connsiteY8081" fmla="*/ 2242004 h 2993922"/>
              <a:gd name="connsiteX8082" fmla="*/ 5496423 w 8938307"/>
              <a:gd name="connsiteY8082" fmla="*/ 2220823 h 2993922"/>
              <a:gd name="connsiteX8083" fmla="*/ 5485833 w 8938307"/>
              <a:gd name="connsiteY8083" fmla="*/ 2210232 h 2993922"/>
              <a:gd name="connsiteX8084" fmla="*/ 5443471 w 8938307"/>
              <a:gd name="connsiteY8084" fmla="*/ 2210232 h 2993922"/>
              <a:gd name="connsiteX8085" fmla="*/ 5422291 w 8938307"/>
              <a:gd name="connsiteY8085" fmla="*/ 2220823 h 2993922"/>
              <a:gd name="connsiteX8086" fmla="*/ 5432881 w 8938307"/>
              <a:gd name="connsiteY8086" fmla="*/ 2220823 h 2993922"/>
              <a:gd name="connsiteX8087" fmla="*/ 5454062 w 8938307"/>
              <a:gd name="connsiteY8087" fmla="*/ 2231413 h 2993922"/>
              <a:gd name="connsiteX8088" fmla="*/ 5454062 w 8938307"/>
              <a:gd name="connsiteY8088" fmla="*/ 2242004 h 2993922"/>
              <a:gd name="connsiteX8089" fmla="*/ 5422291 w 8938307"/>
              <a:gd name="connsiteY8089" fmla="*/ 2231413 h 2993922"/>
              <a:gd name="connsiteX8090" fmla="*/ 5385224 w 8938307"/>
              <a:gd name="connsiteY8090" fmla="*/ 2231413 h 2993922"/>
              <a:gd name="connsiteX8091" fmla="*/ 5379929 w 8938307"/>
              <a:gd name="connsiteY8091" fmla="*/ 2220823 h 2993922"/>
              <a:gd name="connsiteX8092" fmla="*/ 5390518 w 8938307"/>
              <a:gd name="connsiteY8092" fmla="*/ 2210232 h 2993922"/>
              <a:gd name="connsiteX8093" fmla="*/ 5401110 w 8938307"/>
              <a:gd name="connsiteY8093" fmla="*/ 2199642 h 2993922"/>
              <a:gd name="connsiteX8094" fmla="*/ 5411700 w 8938307"/>
              <a:gd name="connsiteY8094" fmla="*/ 2199642 h 2993922"/>
              <a:gd name="connsiteX8095" fmla="*/ 5416996 w 8938307"/>
              <a:gd name="connsiteY8095" fmla="*/ 2199642 h 2993922"/>
              <a:gd name="connsiteX8096" fmla="*/ 5422291 w 8938307"/>
              <a:gd name="connsiteY8096" fmla="*/ 2194346 h 2993922"/>
              <a:gd name="connsiteX8097" fmla="*/ 5411700 w 8938307"/>
              <a:gd name="connsiteY8097" fmla="*/ 2189051 h 2993922"/>
              <a:gd name="connsiteX8098" fmla="*/ 5390518 w 8938307"/>
              <a:gd name="connsiteY8098" fmla="*/ 2189051 h 2993922"/>
              <a:gd name="connsiteX8099" fmla="*/ 5369339 w 8938307"/>
              <a:gd name="connsiteY8099" fmla="*/ 2183756 h 2993922"/>
              <a:gd name="connsiteX8100" fmla="*/ 5358748 w 8938307"/>
              <a:gd name="connsiteY8100" fmla="*/ 2178461 h 2993922"/>
              <a:gd name="connsiteX8101" fmla="*/ 5305796 w 8938307"/>
              <a:gd name="connsiteY8101" fmla="*/ 2167871 h 2993922"/>
              <a:gd name="connsiteX8102" fmla="*/ 5295206 w 8938307"/>
              <a:gd name="connsiteY8102" fmla="*/ 2167871 h 2993922"/>
              <a:gd name="connsiteX8103" fmla="*/ 5326977 w 8938307"/>
              <a:gd name="connsiteY8103" fmla="*/ 2189051 h 2993922"/>
              <a:gd name="connsiteX8104" fmla="*/ 5326977 w 8938307"/>
              <a:gd name="connsiteY8104" fmla="*/ 2210232 h 2993922"/>
              <a:gd name="connsiteX8105" fmla="*/ 5279320 w 8938307"/>
              <a:gd name="connsiteY8105" fmla="*/ 2204937 h 2993922"/>
              <a:gd name="connsiteX8106" fmla="*/ 5263434 w 8938307"/>
              <a:gd name="connsiteY8106" fmla="*/ 2199642 h 2993922"/>
              <a:gd name="connsiteX8107" fmla="*/ 5242254 w 8938307"/>
              <a:gd name="connsiteY8107" fmla="*/ 2199642 h 2993922"/>
              <a:gd name="connsiteX8108" fmla="*/ 5231662 w 8938307"/>
              <a:gd name="connsiteY8108" fmla="*/ 2189051 h 2993922"/>
              <a:gd name="connsiteX8109" fmla="*/ 5221073 w 8938307"/>
              <a:gd name="connsiteY8109" fmla="*/ 2178461 h 2993922"/>
              <a:gd name="connsiteX8110" fmla="*/ 5157530 w 8938307"/>
              <a:gd name="connsiteY8110" fmla="*/ 2167871 h 2993922"/>
              <a:gd name="connsiteX8111" fmla="*/ 5178710 w 8938307"/>
              <a:gd name="connsiteY8111" fmla="*/ 2189051 h 2993922"/>
              <a:gd name="connsiteX8112" fmla="*/ 5189302 w 8938307"/>
              <a:gd name="connsiteY8112" fmla="*/ 2199642 h 2993922"/>
              <a:gd name="connsiteX8113" fmla="*/ 5178710 w 8938307"/>
              <a:gd name="connsiteY8113" fmla="*/ 2199642 h 2993922"/>
              <a:gd name="connsiteX8114" fmla="*/ 5168121 w 8938307"/>
              <a:gd name="connsiteY8114" fmla="*/ 2199642 h 2993922"/>
              <a:gd name="connsiteX8115" fmla="*/ 5146940 w 8938307"/>
              <a:gd name="connsiteY8115" fmla="*/ 2189051 h 2993922"/>
              <a:gd name="connsiteX8116" fmla="*/ 5115169 w 8938307"/>
              <a:gd name="connsiteY8116" fmla="*/ 2189051 h 2993922"/>
              <a:gd name="connsiteX8117" fmla="*/ 5115169 w 8938307"/>
              <a:gd name="connsiteY8117" fmla="*/ 2178461 h 2993922"/>
              <a:gd name="connsiteX8118" fmla="*/ 5104578 w 8938307"/>
              <a:gd name="connsiteY8118" fmla="*/ 2167871 h 2993922"/>
              <a:gd name="connsiteX8119" fmla="*/ 5136350 w 8938307"/>
              <a:gd name="connsiteY8119" fmla="*/ 2178461 h 2993922"/>
              <a:gd name="connsiteX8120" fmla="*/ 5146940 w 8938307"/>
              <a:gd name="connsiteY8120" fmla="*/ 2178461 h 2993922"/>
              <a:gd name="connsiteX8121" fmla="*/ 5115169 w 8938307"/>
              <a:gd name="connsiteY8121" fmla="*/ 2157280 h 2993922"/>
              <a:gd name="connsiteX8122" fmla="*/ 5083398 w 8938307"/>
              <a:gd name="connsiteY8122" fmla="*/ 2167871 h 2993922"/>
              <a:gd name="connsiteX8123" fmla="*/ 5072806 w 8938307"/>
              <a:gd name="connsiteY8123" fmla="*/ 2167871 h 2993922"/>
              <a:gd name="connsiteX8124" fmla="*/ 5051626 w 8938307"/>
              <a:gd name="connsiteY8124" fmla="*/ 2167871 h 2993922"/>
              <a:gd name="connsiteX8125" fmla="*/ 5041036 w 8938307"/>
              <a:gd name="connsiteY8125" fmla="*/ 2162575 h 2993922"/>
              <a:gd name="connsiteX8126" fmla="*/ 5046332 w 8938307"/>
              <a:gd name="connsiteY8126" fmla="*/ 2157280 h 2993922"/>
              <a:gd name="connsiteX8127" fmla="*/ 5062217 w 8938307"/>
              <a:gd name="connsiteY8127" fmla="*/ 2157280 h 2993922"/>
              <a:gd name="connsiteX8128" fmla="*/ 5072806 w 8938307"/>
              <a:gd name="connsiteY8128" fmla="*/ 2157280 h 2993922"/>
              <a:gd name="connsiteX8129" fmla="*/ 5030446 w 8938307"/>
              <a:gd name="connsiteY8129" fmla="*/ 2136099 h 2993922"/>
              <a:gd name="connsiteX8130" fmla="*/ 4988084 w 8938307"/>
              <a:gd name="connsiteY8130" fmla="*/ 2136099 h 2993922"/>
              <a:gd name="connsiteX8131" fmla="*/ 4998674 w 8938307"/>
              <a:gd name="connsiteY8131" fmla="*/ 2125509 h 2993922"/>
              <a:gd name="connsiteX8132" fmla="*/ 4966902 w 8938307"/>
              <a:gd name="connsiteY8132" fmla="*/ 2136099 h 2993922"/>
              <a:gd name="connsiteX8133" fmla="*/ 4966902 w 8938307"/>
              <a:gd name="connsiteY8133" fmla="*/ 2125509 h 2993922"/>
              <a:gd name="connsiteX8134" fmla="*/ 4940428 w 8938307"/>
              <a:gd name="connsiteY8134" fmla="*/ 2125509 h 2993922"/>
              <a:gd name="connsiteX8135" fmla="*/ 4924540 w 8938307"/>
              <a:gd name="connsiteY8135" fmla="*/ 2114919 h 2993922"/>
              <a:gd name="connsiteX8136" fmla="*/ 4977492 w 8938307"/>
              <a:gd name="connsiteY8136" fmla="*/ 2114919 h 2993922"/>
              <a:gd name="connsiteX8137" fmla="*/ 5051626 w 8938307"/>
              <a:gd name="connsiteY8137" fmla="*/ 2114919 h 2993922"/>
              <a:gd name="connsiteX8138" fmla="*/ 5051626 w 8938307"/>
              <a:gd name="connsiteY8138" fmla="*/ 2104328 h 2993922"/>
              <a:gd name="connsiteX8139" fmla="*/ 5025150 w 8938307"/>
              <a:gd name="connsiteY8139" fmla="*/ 2109623 h 2993922"/>
              <a:gd name="connsiteX8140" fmla="*/ 4998674 w 8938307"/>
              <a:gd name="connsiteY8140" fmla="*/ 2109623 h 2993922"/>
              <a:gd name="connsiteX8141" fmla="*/ 4988084 w 8938307"/>
              <a:gd name="connsiteY8141" fmla="*/ 2104328 h 2993922"/>
              <a:gd name="connsiteX8142" fmla="*/ 4956312 w 8938307"/>
              <a:gd name="connsiteY8142" fmla="*/ 2093738 h 2993922"/>
              <a:gd name="connsiteX8143" fmla="*/ 4924540 w 8938307"/>
              <a:gd name="connsiteY8143" fmla="*/ 2072557 h 2993922"/>
              <a:gd name="connsiteX8144" fmla="*/ 4913950 w 8938307"/>
              <a:gd name="connsiteY8144" fmla="*/ 2061967 h 2993922"/>
              <a:gd name="connsiteX8145" fmla="*/ 4903360 w 8938307"/>
              <a:gd name="connsiteY8145" fmla="*/ 2061967 h 2993922"/>
              <a:gd name="connsiteX8146" fmla="*/ 4876884 w 8938307"/>
              <a:gd name="connsiteY8146" fmla="*/ 2056671 h 2993922"/>
              <a:gd name="connsiteX8147" fmla="*/ 4860998 w 8938307"/>
              <a:gd name="connsiteY8147" fmla="*/ 2051376 h 2993922"/>
              <a:gd name="connsiteX8148" fmla="*/ 4839818 w 8938307"/>
              <a:gd name="connsiteY8148" fmla="*/ 2051376 h 2993922"/>
              <a:gd name="connsiteX8149" fmla="*/ 4808046 w 8938307"/>
              <a:gd name="connsiteY8149" fmla="*/ 2040786 h 2993922"/>
              <a:gd name="connsiteX8150" fmla="*/ 4797456 w 8938307"/>
              <a:gd name="connsiteY8150" fmla="*/ 2040786 h 2993922"/>
              <a:gd name="connsiteX8151" fmla="*/ 4786866 w 8938307"/>
              <a:gd name="connsiteY8151" fmla="*/ 2040786 h 2993922"/>
              <a:gd name="connsiteX8152" fmla="*/ 4765684 w 8938307"/>
              <a:gd name="connsiteY8152" fmla="*/ 2030194 h 2993922"/>
              <a:gd name="connsiteX8153" fmla="*/ 4760390 w 8938307"/>
              <a:gd name="connsiteY8153" fmla="*/ 2035490 h 2993922"/>
              <a:gd name="connsiteX8154" fmla="*/ 4755094 w 8938307"/>
              <a:gd name="connsiteY8154" fmla="*/ 2030194 h 2993922"/>
              <a:gd name="connsiteX8155" fmla="*/ 4744504 w 8938307"/>
              <a:gd name="connsiteY8155" fmla="*/ 2030194 h 2993922"/>
              <a:gd name="connsiteX8156" fmla="*/ 4723324 w 8938307"/>
              <a:gd name="connsiteY8156" fmla="*/ 2024900 h 2993922"/>
              <a:gd name="connsiteX8157" fmla="*/ 4712732 w 8938307"/>
              <a:gd name="connsiteY8157" fmla="*/ 2019605 h 2993922"/>
              <a:gd name="connsiteX8158" fmla="*/ 4649190 w 8938307"/>
              <a:gd name="connsiteY8158" fmla="*/ 1998424 h 2993922"/>
              <a:gd name="connsiteX8159" fmla="*/ 4612124 w 8938307"/>
              <a:gd name="connsiteY8159" fmla="*/ 1998424 h 2993922"/>
              <a:gd name="connsiteX8160" fmla="*/ 4585647 w 8938307"/>
              <a:gd name="connsiteY8160" fmla="*/ 1998424 h 2993922"/>
              <a:gd name="connsiteX8161" fmla="*/ 4575058 w 8938307"/>
              <a:gd name="connsiteY8161" fmla="*/ 1998424 h 2993922"/>
              <a:gd name="connsiteX8162" fmla="*/ 4543286 w 8938307"/>
              <a:gd name="connsiteY8162" fmla="*/ 1987834 h 2993922"/>
              <a:gd name="connsiteX8163" fmla="*/ 4532695 w 8938307"/>
              <a:gd name="connsiteY8163" fmla="*/ 1982538 h 2993922"/>
              <a:gd name="connsiteX8164" fmla="*/ 4522106 w 8938307"/>
              <a:gd name="connsiteY8164" fmla="*/ 1977242 h 2993922"/>
              <a:gd name="connsiteX8165" fmla="*/ 4500924 w 8938307"/>
              <a:gd name="connsiteY8165" fmla="*/ 1966653 h 2993922"/>
              <a:gd name="connsiteX8166" fmla="*/ 4490334 w 8938307"/>
              <a:gd name="connsiteY8166" fmla="*/ 1961357 h 2993922"/>
              <a:gd name="connsiteX8167" fmla="*/ 4490334 w 8938307"/>
              <a:gd name="connsiteY8167" fmla="*/ 1956063 h 2993922"/>
              <a:gd name="connsiteX8168" fmla="*/ 4479743 w 8938307"/>
              <a:gd name="connsiteY8168" fmla="*/ 1945472 h 2993922"/>
              <a:gd name="connsiteX8169" fmla="*/ 4458562 w 8938307"/>
              <a:gd name="connsiteY8169" fmla="*/ 1934882 h 2993922"/>
              <a:gd name="connsiteX8170" fmla="*/ 4474449 w 8938307"/>
              <a:gd name="connsiteY8170" fmla="*/ 1924290 h 2993922"/>
              <a:gd name="connsiteX8171" fmla="*/ 4490334 w 8938307"/>
              <a:gd name="connsiteY8171" fmla="*/ 1924290 h 2993922"/>
              <a:gd name="connsiteX8172" fmla="*/ 4500924 w 8938307"/>
              <a:gd name="connsiteY8172" fmla="*/ 1934882 h 2993922"/>
              <a:gd name="connsiteX8173" fmla="*/ 4522106 w 8938307"/>
              <a:gd name="connsiteY8173" fmla="*/ 1934882 h 2993922"/>
              <a:gd name="connsiteX8174" fmla="*/ 4553876 w 8938307"/>
              <a:gd name="connsiteY8174" fmla="*/ 1934882 h 2993922"/>
              <a:gd name="connsiteX8175" fmla="*/ 4532695 w 8938307"/>
              <a:gd name="connsiteY8175" fmla="*/ 1924290 h 2993922"/>
              <a:gd name="connsiteX8176" fmla="*/ 4500924 w 8938307"/>
              <a:gd name="connsiteY8176" fmla="*/ 1913701 h 2993922"/>
              <a:gd name="connsiteX8177" fmla="*/ 4500924 w 8938307"/>
              <a:gd name="connsiteY8177" fmla="*/ 1903111 h 2993922"/>
              <a:gd name="connsiteX8178" fmla="*/ 4458562 w 8938307"/>
              <a:gd name="connsiteY8178" fmla="*/ 1903111 h 2993922"/>
              <a:gd name="connsiteX8179" fmla="*/ 4447972 w 8938307"/>
              <a:gd name="connsiteY8179" fmla="*/ 1913701 h 2993922"/>
              <a:gd name="connsiteX8180" fmla="*/ 4442676 w 8938307"/>
              <a:gd name="connsiteY8180" fmla="*/ 1918996 h 2993922"/>
              <a:gd name="connsiteX8181" fmla="*/ 4437382 w 8938307"/>
              <a:gd name="connsiteY8181" fmla="*/ 1913701 h 2993922"/>
              <a:gd name="connsiteX8182" fmla="*/ 4437382 w 8938307"/>
              <a:gd name="connsiteY8182" fmla="*/ 1924290 h 2993922"/>
              <a:gd name="connsiteX8183" fmla="*/ 4426791 w 8938307"/>
              <a:gd name="connsiteY8183" fmla="*/ 1924290 h 2993922"/>
              <a:gd name="connsiteX8184" fmla="*/ 4395020 w 8938307"/>
              <a:gd name="connsiteY8184" fmla="*/ 1913701 h 2993922"/>
              <a:gd name="connsiteX8185" fmla="*/ 4384430 w 8938307"/>
              <a:gd name="connsiteY8185" fmla="*/ 1924290 h 2993922"/>
              <a:gd name="connsiteX8186" fmla="*/ 4405610 w 8938307"/>
              <a:gd name="connsiteY8186" fmla="*/ 1934882 h 2993922"/>
              <a:gd name="connsiteX8187" fmla="*/ 4426791 w 8938307"/>
              <a:gd name="connsiteY8187" fmla="*/ 1945472 h 2993922"/>
              <a:gd name="connsiteX8188" fmla="*/ 4421497 w 8938307"/>
              <a:gd name="connsiteY8188" fmla="*/ 1945472 h 2993922"/>
              <a:gd name="connsiteX8189" fmla="*/ 4416202 w 8938307"/>
              <a:gd name="connsiteY8189" fmla="*/ 1945472 h 2993922"/>
              <a:gd name="connsiteX8190" fmla="*/ 4384430 w 8938307"/>
              <a:gd name="connsiteY8190" fmla="*/ 1940176 h 2993922"/>
              <a:gd name="connsiteX8191" fmla="*/ 4357954 w 8938307"/>
              <a:gd name="connsiteY8191" fmla="*/ 1929586 h 2993922"/>
              <a:gd name="connsiteX8192" fmla="*/ 4331478 w 8938307"/>
              <a:gd name="connsiteY8192" fmla="*/ 1924290 h 2993922"/>
              <a:gd name="connsiteX8193" fmla="*/ 4320887 w 8938307"/>
              <a:gd name="connsiteY8193" fmla="*/ 1913701 h 2993922"/>
              <a:gd name="connsiteX8194" fmla="*/ 4331478 w 8938307"/>
              <a:gd name="connsiteY8194" fmla="*/ 1892520 h 2993922"/>
              <a:gd name="connsiteX8195" fmla="*/ 4336772 w 8938307"/>
              <a:gd name="connsiteY8195" fmla="*/ 1881930 h 2993922"/>
              <a:gd name="connsiteX8196" fmla="*/ 4352658 w 8938307"/>
              <a:gd name="connsiteY8196" fmla="*/ 1881930 h 2993922"/>
              <a:gd name="connsiteX8197" fmla="*/ 4363249 w 8938307"/>
              <a:gd name="connsiteY8197" fmla="*/ 1871338 h 2993922"/>
              <a:gd name="connsiteX8198" fmla="*/ 4352658 w 8938307"/>
              <a:gd name="connsiteY8198" fmla="*/ 1866044 h 2993922"/>
              <a:gd name="connsiteX8199" fmla="*/ 4336772 w 8938307"/>
              <a:gd name="connsiteY8199" fmla="*/ 1860749 h 2993922"/>
              <a:gd name="connsiteX8200" fmla="*/ 4320887 w 8938307"/>
              <a:gd name="connsiteY8200" fmla="*/ 1860749 h 2993922"/>
              <a:gd name="connsiteX8201" fmla="*/ 4305002 w 8938307"/>
              <a:gd name="connsiteY8201" fmla="*/ 1850157 h 2993922"/>
              <a:gd name="connsiteX8202" fmla="*/ 4289116 w 8938307"/>
              <a:gd name="connsiteY8202" fmla="*/ 1850157 h 2993922"/>
              <a:gd name="connsiteX8203" fmla="*/ 4257345 w 8938307"/>
              <a:gd name="connsiteY8203" fmla="*/ 1834272 h 2993922"/>
              <a:gd name="connsiteX8204" fmla="*/ 4246754 w 8938307"/>
              <a:gd name="connsiteY8204" fmla="*/ 1839567 h 2993922"/>
              <a:gd name="connsiteX8205" fmla="*/ 4246754 w 8938307"/>
              <a:gd name="connsiteY8205" fmla="*/ 1850157 h 2993922"/>
              <a:gd name="connsiteX8206" fmla="*/ 4257345 w 8938307"/>
              <a:gd name="connsiteY8206" fmla="*/ 1860749 h 2993922"/>
              <a:gd name="connsiteX8207" fmla="*/ 4267935 w 8938307"/>
              <a:gd name="connsiteY8207" fmla="*/ 1860749 h 2993922"/>
              <a:gd name="connsiteX8208" fmla="*/ 4278526 w 8938307"/>
              <a:gd name="connsiteY8208" fmla="*/ 1871338 h 2993922"/>
              <a:gd name="connsiteX8209" fmla="*/ 4278526 w 8938307"/>
              <a:gd name="connsiteY8209" fmla="*/ 1881930 h 2993922"/>
              <a:gd name="connsiteX8210" fmla="*/ 4246754 w 8938307"/>
              <a:gd name="connsiteY8210" fmla="*/ 1871338 h 2993922"/>
              <a:gd name="connsiteX8211" fmla="*/ 4225574 w 8938307"/>
              <a:gd name="connsiteY8211" fmla="*/ 1860749 h 2993922"/>
              <a:gd name="connsiteX8212" fmla="*/ 4246754 w 8938307"/>
              <a:gd name="connsiteY8212" fmla="*/ 1860749 h 2993922"/>
              <a:gd name="connsiteX8213" fmla="*/ 4225574 w 8938307"/>
              <a:gd name="connsiteY8213" fmla="*/ 1850157 h 2993922"/>
              <a:gd name="connsiteX8214" fmla="*/ 4209688 w 8938307"/>
              <a:gd name="connsiteY8214" fmla="*/ 1850157 h 2993922"/>
              <a:gd name="connsiteX8215" fmla="*/ 4204393 w 8938307"/>
              <a:gd name="connsiteY8215" fmla="*/ 1860749 h 2993922"/>
              <a:gd name="connsiteX8216" fmla="*/ 4193802 w 8938307"/>
              <a:gd name="connsiteY8216" fmla="*/ 1871338 h 2993922"/>
              <a:gd name="connsiteX8217" fmla="*/ 4246754 w 8938307"/>
              <a:gd name="connsiteY8217" fmla="*/ 1881930 h 2993922"/>
              <a:gd name="connsiteX8218" fmla="*/ 4267935 w 8938307"/>
              <a:gd name="connsiteY8218" fmla="*/ 1903111 h 2993922"/>
              <a:gd name="connsiteX8219" fmla="*/ 4214983 w 8938307"/>
              <a:gd name="connsiteY8219" fmla="*/ 1892520 h 2993922"/>
              <a:gd name="connsiteX8220" fmla="*/ 4183212 w 8938307"/>
              <a:gd name="connsiteY8220" fmla="*/ 1887224 h 2993922"/>
              <a:gd name="connsiteX8221" fmla="*/ 4151441 w 8938307"/>
              <a:gd name="connsiteY8221" fmla="*/ 1871338 h 2993922"/>
              <a:gd name="connsiteX8222" fmla="*/ 4140850 w 8938307"/>
              <a:gd name="connsiteY8222" fmla="*/ 1860749 h 2993922"/>
              <a:gd name="connsiteX8223" fmla="*/ 4162031 w 8938307"/>
              <a:gd name="connsiteY8223" fmla="*/ 1860749 h 2993922"/>
              <a:gd name="connsiteX8224" fmla="*/ 4156736 w 8938307"/>
              <a:gd name="connsiteY8224" fmla="*/ 1844863 h 2993922"/>
              <a:gd name="connsiteX8225" fmla="*/ 4162031 w 8938307"/>
              <a:gd name="connsiteY8225" fmla="*/ 1839567 h 2993922"/>
              <a:gd name="connsiteX8226" fmla="*/ 4140850 w 8938307"/>
              <a:gd name="connsiteY8226" fmla="*/ 1839567 h 2993922"/>
              <a:gd name="connsiteX8227" fmla="*/ 4124964 w 8938307"/>
              <a:gd name="connsiteY8227" fmla="*/ 1834272 h 2993922"/>
              <a:gd name="connsiteX8228" fmla="*/ 4119669 w 8938307"/>
              <a:gd name="connsiteY8228" fmla="*/ 1828978 h 2993922"/>
              <a:gd name="connsiteX8229" fmla="*/ 4130260 w 8938307"/>
              <a:gd name="connsiteY8229" fmla="*/ 1828978 h 2993922"/>
              <a:gd name="connsiteX8230" fmla="*/ 4119669 w 8938307"/>
              <a:gd name="connsiteY8230" fmla="*/ 1818386 h 2993922"/>
              <a:gd name="connsiteX8231" fmla="*/ 4098489 w 8938307"/>
              <a:gd name="connsiteY8231" fmla="*/ 1828978 h 2993922"/>
              <a:gd name="connsiteX8232" fmla="*/ 4087898 w 8938307"/>
              <a:gd name="connsiteY8232" fmla="*/ 1828978 h 2993922"/>
              <a:gd name="connsiteX8233" fmla="*/ 4077308 w 8938307"/>
              <a:gd name="connsiteY8233" fmla="*/ 1828978 h 2993922"/>
              <a:gd name="connsiteX8234" fmla="*/ 4087898 w 8938307"/>
              <a:gd name="connsiteY8234" fmla="*/ 1839567 h 2993922"/>
              <a:gd name="connsiteX8235" fmla="*/ 4098489 w 8938307"/>
              <a:gd name="connsiteY8235" fmla="*/ 1850157 h 2993922"/>
              <a:gd name="connsiteX8236" fmla="*/ 4066717 w 8938307"/>
              <a:gd name="connsiteY8236" fmla="*/ 1839567 h 2993922"/>
              <a:gd name="connsiteX8237" fmla="*/ 4056127 w 8938307"/>
              <a:gd name="connsiteY8237" fmla="*/ 1839567 h 2993922"/>
              <a:gd name="connsiteX8238" fmla="*/ 4050832 w 8938307"/>
              <a:gd name="connsiteY8238" fmla="*/ 1850157 h 2993922"/>
              <a:gd name="connsiteX8239" fmla="*/ 4045537 w 8938307"/>
              <a:gd name="connsiteY8239" fmla="*/ 1855453 h 2993922"/>
              <a:gd name="connsiteX8240" fmla="*/ 4013765 w 8938307"/>
              <a:gd name="connsiteY8240" fmla="*/ 1860749 h 2993922"/>
              <a:gd name="connsiteX8241" fmla="*/ 3987290 w 8938307"/>
              <a:gd name="connsiteY8241" fmla="*/ 1860749 h 2993922"/>
              <a:gd name="connsiteX8242" fmla="*/ 3971404 w 8938307"/>
              <a:gd name="connsiteY8242" fmla="*/ 1860749 h 2993922"/>
              <a:gd name="connsiteX8243" fmla="*/ 3907860 w 8938307"/>
              <a:gd name="connsiteY8243" fmla="*/ 1839567 h 2993922"/>
              <a:gd name="connsiteX8244" fmla="*/ 3886681 w 8938307"/>
              <a:gd name="connsiteY8244" fmla="*/ 1828978 h 2993922"/>
              <a:gd name="connsiteX8245" fmla="*/ 3876090 w 8938307"/>
              <a:gd name="connsiteY8245" fmla="*/ 1823682 h 2993922"/>
              <a:gd name="connsiteX8246" fmla="*/ 3865500 w 8938307"/>
              <a:gd name="connsiteY8246" fmla="*/ 1818386 h 2993922"/>
              <a:gd name="connsiteX8247" fmla="*/ 3844319 w 8938307"/>
              <a:gd name="connsiteY8247" fmla="*/ 1818386 h 2993922"/>
              <a:gd name="connsiteX8248" fmla="*/ 3823138 w 8938307"/>
              <a:gd name="connsiteY8248" fmla="*/ 1807797 h 2993922"/>
              <a:gd name="connsiteX8249" fmla="*/ 3759596 w 8938307"/>
              <a:gd name="connsiteY8249" fmla="*/ 1786615 h 2993922"/>
              <a:gd name="connsiteX8250" fmla="*/ 3770186 w 8938307"/>
              <a:gd name="connsiteY8250" fmla="*/ 1786615 h 2993922"/>
              <a:gd name="connsiteX8251" fmla="*/ 3791367 w 8938307"/>
              <a:gd name="connsiteY8251" fmla="*/ 1786615 h 2993922"/>
              <a:gd name="connsiteX8252" fmla="*/ 3770186 w 8938307"/>
              <a:gd name="connsiteY8252" fmla="*/ 1776026 h 2993922"/>
              <a:gd name="connsiteX8253" fmla="*/ 3749004 w 8938307"/>
              <a:gd name="connsiteY8253" fmla="*/ 1765434 h 2993922"/>
              <a:gd name="connsiteX8254" fmla="*/ 3706644 w 8938307"/>
              <a:gd name="connsiteY8254" fmla="*/ 1744253 h 2993922"/>
              <a:gd name="connsiteX8255" fmla="*/ 3733119 w 8938307"/>
              <a:gd name="connsiteY8255" fmla="*/ 1749549 h 2993922"/>
              <a:gd name="connsiteX8256" fmla="*/ 3770186 w 8938307"/>
              <a:gd name="connsiteY8256" fmla="*/ 1744253 h 2993922"/>
              <a:gd name="connsiteX8257" fmla="*/ 3817842 w 8938307"/>
              <a:gd name="connsiteY8257" fmla="*/ 1701893 h 2993922"/>
              <a:gd name="connsiteX8258" fmla="*/ 3727824 w 8938307"/>
              <a:gd name="connsiteY8258" fmla="*/ 1670122 h 2993922"/>
              <a:gd name="connsiteX8259" fmla="*/ 3696052 w 8938307"/>
              <a:gd name="connsiteY8259" fmla="*/ 1659530 h 2993922"/>
              <a:gd name="connsiteX8260" fmla="*/ 3669578 w 8938307"/>
              <a:gd name="connsiteY8260" fmla="*/ 1654235 h 2993922"/>
              <a:gd name="connsiteX8261" fmla="*/ 3643100 w 8938307"/>
              <a:gd name="connsiteY8261" fmla="*/ 1648940 h 2993922"/>
              <a:gd name="connsiteX8262" fmla="*/ 3621920 w 8938307"/>
              <a:gd name="connsiteY8262" fmla="*/ 1638349 h 2993922"/>
              <a:gd name="connsiteX8263" fmla="*/ 3579559 w 8938307"/>
              <a:gd name="connsiteY8263" fmla="*/ 1627759 h 2993922"/>
              <a:gd name="connsiteX8264" fmla="*/ 3574263 w 8938307"/>
              <a:gd name="connsiteY8264" fmla="*/ 1622464 h 2993922"/>
              <a:gd name="connsiteX8265" fmla="*/ 3568968 w 8938307"/>
              <a:gd name="connsiteY8265" fmla="*/ 1617170 h 2993922"/>
              <a:gd name="connsiteX8266" fmla="*/ 3553082 w 8938307"/>
              <a:gd name="connsiteY8266" fmla="*/ 1611874 h 2993922"/>
              <a:gd name="connsiteX8267" fmla="*/ 3537196 w 8938307"/>
              <a:gd name="connsiteY8267" fmla="*/ 1606578 h 2993922"/>
              <a:gd name="connsiteX8268" fmla="*/ 3500130 w 8938307"/>
              <a:gd name="connsiteY8268" fmla="*/ 1595988 h 2993922"/>
              <a:gd name="connsiteX8269" fmla="*/ 3441882 w 8938307"/>
              <a:gd name="connsiteY8269" fmla="*/ 1564218 h 2993922"/>
              <a:gd name="connsiteX8270" fmla="*/ 3425997 w 8938307"/>
              <a:gd name="connsiteY8270" fmla="*/ 1564218 h 2993922"/>
              <a:gd name="connsiteX8271" fmla="*/ 3415408 w 8938307"/>
              <a:gd name="connsiteY8271" fmla="*/ 1564218 h 2993922"/>
              <a:gd name="connsiteX8272" fmla="*/ 3404817 w 8938307"/>
              <a:gd name="connsiteY8272" fmla="*/ 1564218 h 2993922"/>
              <a:gd name="connsiteX8273" fmla="*/ 3399522 w 8938307"/>
              <a:gd name="connsiteY8273" fmla="*/ 1553626 h 2993922"/>
              <a:gd name="connsiteX8274" fmla="*/ 3367751 w 8938307"/>
              <a:gd name="connsiteY8274" fmla="*/ 1543036 h 2993922"/>
              <a:gd name="connsiteX8275" fmla="*/ 3346570 w 8938307"/>
              <a:gd name="connsiteY8275" fmla="*/ 1543036 h 2993922"/>
              <a:gd name="connsiteX8276" fmla="*/ 3325389 w 8938307"/>
              <a:gd name="connsiteY8276" fmla="*/ 1532445 h 2993922"/>
              <a:gd name="connsiteX8277" fmla="*/ 3293618 w 8938307"/>
              <a:gd name="connsiteY8277" fmla="*/ 1532445 h 2993922"/>
              <a:gd name="connsiteX8278" fmla="*/ 3293618 w 8938307"/>
              <a:gd name="connsiteY8278" fmla="*/ 1543036 h 2993922"/>
              <a:gd name="connsiteX8279" fmla="*/ 3335979 w 8938307"/>
              <a:gd name="connsiteY8279" fmla="*/ 1564218 h 2993922"/>
              <a:gd name="connsiteX8280" fmla="*/ 3357160 w 8938307"/>
              <a:gd name="connsiteY8280" fmla="*/ 1564218 h 2993922"/>
              <a:gd name="connsiteX8281" fmla="*/ 3362456 w 8938307"/>
              <a:gd name="connsiteY8281" fmla="*/ 1569512 h 2993922"/>
              <a:gd name="connsiteX8282" fmla="*/ 3367751 w 8938307"/>
              <a:gd name="connsiteY8282" fmla="*/ 1574807 h 2993922"/>
              <a:gd name="connsiteX8283" fmla="*/ 3378341 w 8938307"/>
              <a:gd name="connsiteY8283" fmla="*/ 1595988 h 2993922"/>
              <a:gd name="connsiteX8284" fmla="*/ 3357160 w 8938307"/>
              <a:gd name="connsiteY8284" fmla="*/ 1595988 h 2993922"/>
              <a:gd name="connsiteX8285" fmla="*/ 3351865 w 8938307"/>
              <a:gd name="connsiteY8285" fmla="*/ 1585397 h 2993922"/>
              <a:gd name="connsiteX8286" fmla="*/ 3325389 w 8938307"/>
              <a:gd name="connsiteY8286" fmla="*/ 1574807 h 2993922"/>
              <a:gd name="connsiteX8287" fmla="*/ 3283027 w 8938307"/>
              <a:gd name="connsiteY8287" fmla="*/ 1564218 h 2993922"/>
              <a:gd name="connsiteX8288" fmla="*/ 3261847 w 8938307"/>
              <a:gd name="connsiteY8288" fmla="*/ 1553626 h 2993922"/>
              <a:gd name="connsiteX8289" fmla="*/ 3166533 w 8938307"/>
              <a:gd name="connsiteY8289" fmla="*/ 1521855 h 2993922"/>
              <a:gd name="connsiteX8290" fmla="*/ 3150648 w 8938307"/>
              <a:gd name="connsiteY8290" fmla="*/ 1516560 h 2993922"/>
              <a:gd name="connsiteX8291" fmla="*/ 3140056 w 8938307"/>
              <a:gd name="connsiteY8291" fmla="*/ 1521855 h 2993922"/>
              <a:gd name="connsiteX8292" fmla="*/ 3134762 w 8938307"/>
              <a:gd name="connsiteY8292" fmla="*/ 1511264 h 2993922"/>
              <a:gd name="connsiteX8293" fmla="*/ 3124171 w 8938307"/>
              <a:gd name="connsiteY8293" fmla="*/ 1500674 h 2993922"/>
              <a:gd name="connsiteX8294" fmla="*/ 3124171 w 8938307"/>
              <a:gd name="connsiteY8294" fmla="*/ 1511264 h 2993922"/>
              <a:gd name="connsiteX8295" fmla="*/ 3081810 w 8938307"/>
              <a:gd name="connsiteY8295" fmla="*/ 1500674 h 2993922"/>
              <a:gd name="connsiteX8296" fmla="*/ 3050039 w 8938307"/>
              <a:gd name="connsiteY8296" fmla="*/ 1490084 h 2993922"/>
              <a:gd name="connsiteX8297" fmla="*/ 3039447 w 8938307"/>
              <a:gd name="connsiteY8297" fmla="*/ 1490084 h 2993922"/>
              <a:gd name="connsiteX8298" fmla="*/ 3028858 w 8938307"/>
              <a:gd name="connsiteY8298" fmla="*/ 1490084 h 2993922"/>
              <a:gd name="connsiteX8299" fmla="*/ 3018266 w 8938307"/>
              <a:gd name="connsiteY8299" fmla="*/ 1479493 h 2993922"/>
              <a:gd name="connsiteX8300" fmla="*/ 3028858 w 8938307"/>
              <a:gd name="connsiteY8300" fmla="*/ 1474199 h 2993922"/>
              <a:gd name="connsiteX8301" fmla="*/ 3018266 w 8938307"/>
              <a:gd name="connsiteY8301" fmla="*/ 1468903 h 2993922"/>
              <a:gd name="connsiteX8302" fmla="*/ 2975906 w 8938307"/>
              <a:gd name="connsiteY8302" fmla="*/ 1458312 h 2993922"/>
              <a:gd name="connsiteX8303" fmla="*/ 2954724 w 8938307"/>
              <a:gd name="connsiteY8303" fmla="*/ 1447722 h 2993922"/>
              <a:gd name="connsiteX8304" fmla="*/ 2933543 w 8938307"/>
              <a:gd name="connsiteY8304" fmla="*/ 1437132 h 2993922"/>
              <a:gd name="connsiteX8305" fmla="*/ 2944134 w 8938307"/>
              <a:gd name="connsiteY8305" fmla="*/ 1437132 h 2993922"/>
              <a:gd name="connsiteX8306" fmla="*/ 2975906 w 8938307"/>
              <a:gd name="connsiteY8306" fmla="*/ 1437132 h 2993922"/>
              <a:gd name="connsiteX8307" fmla="*/ 2965314 w 8938307"/>
              <a:gd name="connsiteY8307" fmla="*/ 1426541 h 2993922"/>
              <a:gd name="connsiteX8308" fmla="*/ 2949429 w 8938307"/>
              <a:gd name="connsiteY8308" fmla="*/ 1415951 h 2993922"/>
              <a:gd name="connsiteX8309" fmla="*/ 2896477 w 8938307"/>
              <a:gd name="connsiteY8309" fmla="*/ 1400066 h 2993922"/>
              <a:gd name="connsiteX8310" fmla="*/ 2870002 w 8938307"/>
              <a:gd name="connsiteY8310" fmla="*/ 1394770 h 2993922"/>
              <a:gd name="connsiteX8311" fmla="*/ 2880591 w 8938307"/>
              <a:gd name="connsiteY8311" fmla="*/ 1405360 h 2993922"/>
              <a:gd name="connsiteX8312" fmla="*/ 2891182 w 8938307"/>
              <a:gd name="connsiteY8312" fmla="*/ 1410656 h 2993922"/>
              <a:gd name="connsiteX8313" fmla="*/ 2891182 w 8938307"/>
              <a:gd name="connsiteY8313" fmla="*/ 1415951 h 2993922"/>
              <a:gd name="connsiteX8314" fmla="*/ 2901772 w 8938307"/>
              <a:gd name="connsiteY8314" fmla="*/ 1426541 h 2993922"/>
              <a:gd name="connsiteX8315" fmla="*/ 2891182 w 8938307"/>
              <a:gd name="connsiteY8315" fmla="*/ 1426541 h 2993922"/>
              <a:gd name="connsiteX8316" fmla="*/ 2817049 w 8938307"/>
              <a:gd name="connsiteY8316" fmla="*/ 1426541 h 2993922"/>
              <a:gd name="connsiteX8317" fmla="*/ 2785278 w 8938307"/>
              <a:gd name="connsiteY8317" fmla="*/ 1415951 h 2993922"/>
              <a:gd name="connsiteX8318" fmla="*/ 2748211 w 8938307"/>
              <a:gd name="connsiteY8318" fmla="*/ 1410656 h 2993922"/>
              <a:gd name="connsiteX8319" fmla="*/ 2727032 w 8938307"/>
              <a:gd name="connsiteY8319" fmla="*/ 1405360 h 2993922"/>
              <a:gd name="connsiteX8320" fmla="*/ 2700554 w 8938307"/>
              <a:gd name="connsiteY8320" fmla="*/ 1400066 h 2993922"/>
              <a:gd name="connsiteX8321" fmla="*/ 2658193 w 8938307"/>
              <a:gd name="connsiteY8321" fmla="*/ 1394770 h 2993922"/>
              <a:gd name="connsiteX8322" fmla="*/ 2605241 w 8938307"/>
              <a:gd name="connsiteY8322" fmla="*/ 1373589 h 2993922"/>
              <a:gd name="connsiteX8323" fmla="*/ 2578765 w 8938307"/>
              <a:gd name="connsiteY8323" fmla="*/ 1362999 h 2993922"/>
              <a:gd name="connsiteX8324" fmla="*/ 2541698 w 8938307"/>
              <a:gd name="connsiteY8324" fmla="*/ 1362999 h 2993922"/>
              <a:gd name="connsiteX8325" fmla="*/ 2499337 w 8938307"/>
              <a:gd name="connsiteY8325" fmla="*/ 1362999 h 2993922"/>
              <a:gd name="connsiteX8326" fmla="*/ 2472861 w 8938307"/>
              <a:gd name="connsiteY8326" fmla="*/ 1352408 h 2993922"/>
              <a:gd name="connsiteX8327" fmla="*/ 2456975 w 8938307"/>
              <a:gd name="connsiteY8327" fmla="*/ 1347114 h 2993922"/>
              <a:gd name="connsiteX8328" fmla="*/ 2441090 w 8938307"/>
              <a:gd name="connsiteY8328" fmla="*/ 1341818 h 2993922"/>
              <a:gd name="connsiteX8329" fmla="*/ 2414614 w 8938307"/>
              <a:gd name="connsiteY8329" fmla="*/ 1341818 h 2993922"/>
              <a:gd name="connsiteX8330" fmla="*/ 2361662 w 8938307"/>
              <a:gd name="connsiteY8330" fmla="*/ 1310047 h 2993922"/>
              <a:gd name="connsiteX8331" fmla="*/ 2361662 w 8938307"/>
              <a:gd name="connsiteY8331" fmla="*/ 1299456 h 2993922"/>
              <a:gd name="connsiteX8332" fmla="*/ 2356365 w 8938307"/>
              <a:gd name="connsiteY8332" fmla="*/ 1288866 h 2993922"/>
              <a:gd name="connsiteX8333" fmla="*/ 2340481 w 8938307"/>
              <a:gd name="connsiteY8333" fmla="*/ 1288866 h 2993922"/>
              <a:gd name="connsiteX8334" fmla="*/ 2324594 w 8938307"/>
              <a:gd name="connsiteY8334" fmla="*/ 1278276 h 2993922"/>
              <a:gd name="connsiteX8335" fmla="*/ 2276938 w 8938307"/>
              <a:gd name="connsiteY8335" fmla="*/ 1267685 h 2993922"/>
              <a:gd name="connsiteX8336" fmla="*/ 2234577 w 8938307"/>
              <a:gd name="connsiteY8336" fmla="*/ 1257095 h 2993922"/>
              <a:gd name="connsiteX8337" fmla="*/ 2245167 w 8938307"/>
              <a:gd name="connsiteY8337" fmla="*/ 1246504 h 2993922"/>
              <a:gd name="connsiteX8338" fmla="*/ 2276938 w 8938307"/>
              <a:gd name="connsiteY8338" fmla="*/ 1251800 h 2993922"/>
              <a:gd name="connsiteX8339" fmla="*/ 2298119 w 8938307"/>
              <a:gd name="connsiteY8339" fmla="*/ 1246504 h 2993922"/>
              <a:gd name="connsiteX8340" fmla="*/ 2319299 w 8938307"/>
              <a:gd name="connsiteY8340" fmla="*/ 1246504 h 2993922"/>
              <a:gd name="connsiteX8341" fmla="*/ 2329890 w 8938307"/>
              <a:gd name="connsiteY8341" fmla="*/ 1246504 h 2993922"/>
              <a:gd name="connsiteX8342" fmla="*/ 2340481 w 8938307"/>
              <a:gd name="connsiteY8342" fmla="*/ 1257095 h 2993922"/>
              <a:gd name="connsiteX8343" fmla="*/ 2361662 w 8938307"/>
              <a:gd name="connsiteY8343" fmla="*/ 1257095 h 2993922"/>
              <a:gd name="connsiteX8344" fmla="*/ 2393433 w 8938307"/>
              <a:gd name="connsiteY8344" fmla="*/ 1267685 h 2993922"/>
              <a:gd name="connsiteX8345" fmla="*/ 2414614 w 8938307"/>
              <a:gd name="connsiteY8345" fmla="*/ 1278276 h 2993922"/>
              <a:gd name="connsiteX8346" fmla="*/ 2414614 w 8938307"/>
              <a:gd name="connsiteY8346" fmla="*/ 1267685 h 2993922"/>
              <a:gd name="connsiteX8347" fmla="*/ 2414614 w 8938307"/>
              <a:gd name="connsiteY8347" fmla="*/ 1257095 h 2993922"/>
              <a:gd name="connsiteX8348" fmla="*/ 2404023 w 8938307"/>
              <a:gd name="connsiteY8348" fmla="*/ 1251800 h 2993922"/>
              <a:gd name="connsiteX8349" fmla="*/ 2377546 w 8938307"/>
              <a:gd name="connsiteY8349" fmla="*/ 1251800 h 2993922"/>
              <a:gd name="connsiteX8350" fmla="*/ 2361662 w 8938307"/>
              <a:gd name="connsiteY8350" fmla="*/ 1246504 h 2993922"/>
              <a:gd name="connsiteX8351" fmla="*/ 2361662 w 8938307"/>
              <a:gd name="connsiteY8351" fmla="*/ 1241210 h 2993922"/>
              <a:gd name="connsiteX8352" fmla="*/ 2351071 w 8938307"/>
              <a:gd name="connsiteY8352" fmla="*/ 1235914 h 2993922"/>
              <a:gd name="connsiteX8353" fmla="*/ 2329890 w 8938307"/>
              <a:gd name="connsiteY8353" fmla="*/ 1230619 h 2993922"/>
              <a:gd name="connsiteX8354" fmla="*/ 2308710 w 8938307"/>
              <a:gd name="connsiteY8354" fmla="*/ 1225324 h 2993922"/>
              <a:gd name="connsiteX8355" fmla="*/ 2266347 w 8938307"/>
              <a:gd name="connsiteY8355" fmla="*/ 1204143 h 2993922"/>
              <a:gd name="connsiteX8356" fmla="*/ 2245167 w 8938307"/>
              <a:gd name="connsiteY8356" fmla="*/ 1204143 h 2993922"/>
              <a:gd name="connsiteX8357" fmla="*/ 2223986 w 8938307"/>
              <a:gd name="connsiteY8357" fmla="*/ 1204143 h 2993922"/>
              <a:gd name="connsiteX8358" fmla="*/ 2213396 w 8938307"/>
              <a:gd name="connsiteY8358" fmla="*/ 1204143 h 2993922"/>
              <a:gd name="connsiteX8359" fmla="*/ 2229282 w 8938307"/>
              <a:gd name="connsiteY8359" fmla="*/ 1214733 h 2993922"/>
              <a:gd name="connsiteX8360" fmla="*/ 2234577 w 8938307"/>
              <a:gd name="connsiteY8360" fmla="*/ 1225324 h 2993922"/>
              <a:gd name="connsiteX8361" fmla="*/ 2234577 w 8938307"/>
              <a:gd name="connsiteY8361" fmla="*/ 1246504 h 2993922"/>
              <a:gd name="connsiteX8362" fmla="*/ 2223986 w 8938307"/>
              <a:gd name="connsiteY8362" fmla="*/ 1246504 h 2993922"/>
              <a:gd name="connsiteX8363" fmla="*/ 2223986 w 8938307"/>
              <a:gd name="connsiteY8363" fmla="*/ 1235914 h 2993922"/>
              <a:gd name="connsiteX8364" fmla="*/ 2213396 w 8938307"/>
              <a:gd name="connsiteY8364" fmla="*/ 1225324 h 2993922"/>
              <a:gd name="connsiteX8365" fmla="*/ 2202805 w 8938307"/>
              <a:gd name="connsiteY8365" fmla="*/ 1235914 h 2993922"/>
              <a:gd name="connsiteX8366" fmla="*/ 2181625 w 8938307"/>
              <a:gd name="connsiteY8366" fmla="*/ 1246504 h 2993922"/>
              <a:gd name="connsiteX8367" fmla="*/ 2171034 w 8938307"/>
              <a:gd name="connsiteY8367" fmla="*/ 1246504 h 2993922"/>
              <a:gd name="connsiteX8368" fmla="*/ 2160443 w 8938307"/>
              <a:gd name="connsiteY8368" fmla="*/ 1241210 h 2993922"/>
              <a:gd name="connsiteX8369" fmla="*/ 2139263 w 8938307"/>
              <a:gd name="connsiteY8369" fmla="*/ 1235914 h 2993922"/>
              <a:gd name="connsiteX8370" fmla="*/ 2107491 w 8938307"/>
              <a:gd name="connsiteY8370" fmla="*/ 1225324 h 2993922"/>
              <a:gd name="connsiteX8371" fmla="*/ 2075721 w 8938307"/>
              <a:gd name="connsiteY8371" fmla="*/ 1214733 h 2993922"/>
              <a:gd name="connsiteX8372" fmla="*/ 2065130 w 8938307"/>
              <a:gd name="connsiteY8372" fmla="*/ 1214733 h 2993922"/>
              <a:gd name="connsiteX8373" fmla="*/ 2043949 w 8938307"/>
              <a:gd name="connsiteY8373" fmla="*/ 1204143 h 2993922"/>
              <a:gd name="connsiteX8374" fmla="*/ 2017472 w 8938307"/>
              <a:gd name="connsiteY8374" fmla="*/ 1198848 h 2993922"/>
              <a:gd name="connsiteX8375" fmla="*/ 1980407 w 8938307"/>
              <a:gd name="connsiteY8375" fmla="*/ 1193552 h 2993922"/>
              <a:gd name="connsiteX8376" fmla="*/ 1969816 w 8938307"/>
              <a:gd name="connsiteY8376" fmla="*/ 1193552 h 2993922"/>
              <a:gd name="connsiteX8377" fmla="*/ 1959226 w 8938307"/>
              <a:gd name="connsiteY8377" fmla="*/ 1182962 h 2993922"/>
              <a:gd name="connsiteX8378" fmla="*/ 1938045 w 8938307"/>
              <a:gd name="connsiteY8378" fmla="*/ 1193552 h 2993922"/>
              <a:gd name="connsiteX8379" fmla="*/ 1927455 w 8938307"/>
              <a:gd name="connsiteY8379" fmla="*/ 1193552 h 2993922"/>
              <a:gd name="connsiteX8380" fmla="*/ 1927455 w 8938307"/>
              <a:gd name="connsiteY8380" fmla="*/ 1204143 h 2993922"/>
              <a:gd name="connsiteX8381" fmla="*/ 1916864 w 8938307"/>
              <a:gd name="connsiteY8381" fmla="*/ 1214733 h 2993922"/>
              <a:gd name="connsiteX8382" fmla="*/ 1906274 w 8938307"/>
              <a:gd name="connsiteY8382" fmla="*/ 1193552 h 2993922"/>
              <a:gd name="connsiteX8383" fmla="*/ 1916864 w 8938307"/>
              <a:gd name="connsiteY8383" fmla="*/ 1172371 h 2993922"/>
              <a:gd name="connsiteX8384" fmla="*/ 1895684 w 8938307"/>
              <a:gd name="connsiteY8384" fmla="*/ 1167077 h 2993922"/>
              <a:gd name="connsiteX8385" fmla="*/ 1874503 w 8938307"/>
              <a:gd name="connsiteY8385" fmla="*/ 1156485 h 2993922"/>
              <a:gd name="connsiteX8386" fmla="*/ 1863912 w 8938307"/>
              <a:gd name="connsiteY8386" fmla="*/ 1130010 h 2993922"/>
              <a:gd name="connsiteX8387" fmla="*/ 1874503 w 8938307"/>
              <a:gd name="connsiteY8387" fmla="*/ 1119419 h 2993922"/>
              <a:gd name="connsiteX8388" fmla="*/ 1853322 w 8938307"/>
              <a:gd name="connsiteY8388" fmla="*/ 1119419 h 2993922"/>
              <a:gd name="connsiteX8389" fmla="*/ 1848026 w 8938307"/>
              <a:gd name="connsiteY8389" fmla="*/ 1130010 h 2993922"/>
              <a:gd name="connsiteX8390" fmla="*/ 1821551 w 8938307"/>
              <a:gd name="connsiteY8390" fmla="*/ 1130010 h 2993922"/>
              <a:gd name="connsiteX8391" fmla="*/ 1800370 w 8938307"/>
              <a:gd name="connsiteY8391" fmla="*/ 1130010 h 2993922"/>
              <a:gd name="connsiteX8392" fmla="*/ 1810960 w 8938307"/>
              <a:gd name="connsiteY8392" fmla="*/ 1140600 h 2993922"/>
              <a:gd name="connsiteX8393" fmla="*/ 1821551 w 8938307"/>
              <a:gd name="connsiteY8393" fmla="*/ 1151191 h 2993922"/>
              <a:gd name="connsiteX8394" fmla="*/ 1832141 w 8938307"/>
              <a:gd name="connsiteY8394" fmla="*/ 1172371 h 2993922"/>
              <a:gd name="connsiteX8395" fmla="*/ 1779189 w 8938307"/>
              <a:gd name="connsiteY8395" fmla="*/ 1172371 h 2993922"/>
              <a:gd name="connsiteX8396" fmla="*/ 1736827 w 8938307"/>
              <a:gd name="connsiteY8396" fmla="*/ 1161781 h 2993922"/>
              <a:gd name="connsiteX8397" fmla="*/ 1726237 w 8938307"/>
              <a:gd name="connsiteY8397" fmla="*/ 1161781 h 2993922"/>
              <a:gd name="connsiteX8398" fmla="*/ 1747418 w 8938307"/>
              <a:gd name="connsiteY8398" fmla="*/ 1151191 h 2993922"/>
              <a:gd name="connsiteX8399" fmla="*/ 1736827 w 8938307"/>
              <a:gd name="connsiteY8399" fmla="*/ 1140600 h 2993922"/>
              <a:gd name="connsiteX8400" fmla="*/ 1694466 w 8938307"/>
              <a:gd name="connsiteY8400" fmla="*/ 1140600 h 2993922"/>
              <a:gd name="connsiteX8401" fmla="*/ 1673285 w 8938307"/>
              <a:gd name="connsiteY8401" fmla="*/ 1140600 h 2993922"/>
              <a:gd name="connsiteX8402" fmla="*/ 1652104 w 8938307"/>
              <a:gd name="connsiteY8402" fmla="*/ 1140600 h 2993922"/>
              <a:gd name="connsiteX8403" fmla="*/ 1662694 w 8938307"/>
              <a:gd name="connsiteY8403" fmla="*/ 1151191 h 2993922"/>
              <a:gd name="connsiteX8404" fmla="*/ 1673285 w 8938307"/>
              <a:gd name="connsiteY8404" fmla="*/ 1161781 h 2993922"/>
              <a:gd name="connsiteX8405" fmla="*/ 1705056 w 8938307"/>
              <a:gd name="connsiteY8405" fmla="*/ 1167077 h 2993922"/>
              <a:gd name="connsiteX8406" fmla="*/ 1726237 w 8938307"/>
              <a:gd name="connsiteY8406" fmla="*/ 1172371 h 2993922"/>
              <a:gd name="connsiteX8407" fmla="*/ 1736827 w 8938307"/>
              <a:gd name="connsiteY8407" fmla="*/ 1172371 h 2993922"/>
              <a:gd name="connsiteX8408" fmla="*/ 1736827 w 8938307"/>
              <a:gd name="connsiteY8408" fmla="*/ 1177666 h 2993922"/>
              <a:gd name="connsiteX8409" fmla="*/ 1747418 w 8938307"/>
              <a:gd name="connsiteY8409" fmla="*/ 1182962 h 2993922"/>
              <a:gd name="connsiteX8410" fmla="*/ 1758008 w 8938307"/>
              <a:gd name="connsiteY8410" fmla="*/ 1182962 h 2993922"/>
              <a:gd name="connsiteX8411" fmla="*/ 1779189 w 8938307"/>
              <a:gd name="connsiteY8411" fmla="*/ 1193552 h 2993922"/>
              <a:gd name="connsiteX8412" fmla="*/ 1810960 w 8938307"/>
              <a:gd name="connsiteY8412" fmla="*/ 1193552 h 2993922"/>
              <a:gd name="connsiteX8413" fmla="*/ 1842731 w 8938307"/>
              <a:gd name="connsiteY8413" fmla="*/ 1204143 h 2993922"/>
              <a:gd name="connsiteX8414" fmla="*/ 1853322 w 8938307"/>
              <a:gd name="connsiteY8414" fmla="*/ 1214733 h 2993922"/>
              <a:gd name="connsiteX8415" fmla="*/ 1895684 w 8938307"/>
              <a:gd name="connsiteY8415" fmla="*/ 1225324 h 2993922"/>
              <a:gd name="connsiteX8416" fmla="*/ 1938045 w 8938307"/>
              <a:gd name="connsiteY8416" fmla="*/ 1246504 h 2993922"/>
              <a:gd name="connsiteX8417" fmla="*/ 1959226 w 8938307"/>
              <a:gd name="connsiteY8417" fmla="*/ 1246504 h 2993922"/>
              <a:gd name="connsiteX8418" fmla="*/ 2033359 w 8938307"/>
              <a:gd name="connsiteY8418" fmla="*/ 1267685 h 2993922"/>
              <a:gd name="connsiteX8419" fmla="*/ 2054540 w 8938307"/>
              <a:gd name="connsiteY8419" fmla="*/ 1278276 h 2993922"/>
              <a:gd name="connsiteX8420" fmla="*/ 2086311 w 8938307"/>
              <a:gd name="connsiteY8420" fmla="*/ 1288866 h 2993922"/>
              <a:gd name="connsiteX8421" fmla="*/ 2102197 w 8938307"/>
              <a:gd name="connsiteY8421" fmla="*/ 1294162 h 2993922"/>
              <a:gd name="connsiteX8422" fmla="*/ 2118082 w 8938307"/>
              <a:gd name="connsiteY8422" fmla="*/ 1299456 h 2993922"/>
              <a:gd name="connsiteX8423" fmla="*/ 2128673 w 8938307"/>
              <a:gd name="connsiteY8423" fmla="*/ 1299456 h 2993922"/>
              <a:gd name="connsiteX8424" fmla="*/ 2149853 w 8938307"/>
              <a:gd name="connsiteY8424" fmla="*/ 1310047 h 2993922"/>
              <a:gd name="connsiteX8425" fmla="*/ 2181625 w 8938307"/>
              <a:gd name="connsiteY8425" fmla="*/ 1320637 h 2993922"/>
              <a:gd name="connsiteX8426" fmla="*/ 2213396 w 8938307"/>
              <a:gd name="connsiteY8426" fmla="*/ 1331228 h 2993922"/>
              <a:gd name="connsiteX8427" fmla="*/ 2255757 w 8938307"/>
              <a:gd name="connsiteY8427" fmla="*/ 1341818 h 2993922"/>
              <a:gd name="connsiteX8428" fmla="*/ 2287529 w 8938307"/>
              <a:gd name="connsiteY8428" fmla="*/ 1362999 h 2993922"/>
              <a:gd name="connsiteX8429" fmla="*/ 2314005 w 8938307"/>
              <a:gd name="connsiteY8429" fmla="*/ 1368293 h 2993922"/>
              <a:gd name="connsiteX8430" fmla="*/ 2340481 w 8938307"/>
              <a:gd name="connsiteY8430" fmla="*/ 1362999 h 2993922"/>
              <a:gd name="connsiteX8431" fmla="*/ 2345776 w 8938307"/>
              <a:gd name="connsiteY8431" fmla="*/ 1368293 h 2993922"/>
              <a:gd name="connsiteX8432" fmla="*/ 2361662 w 8938307"/>
              <a:gd name="connsiteY8432" fmla="*/ 1373589 h 2993922"/>
              <a:gd name="connsiteX8433" fmla="*/ 2393433 w 8938307"/>
              <a:gd name="connsiteY8433" fmla="*/ 1394770 h 2993922"/>
              <a:gd name="connsiteX8434" fmla="*/ 2425203 w 8938307"/>
              <a:gd name="connsiteY8434" fmla="*/ 1405360 h 2993922"/>
              <a:gd name="connsiteX8435" fmla="*/ 2441090 w 8938307"/>
              <a:gd name="connsiteY8435" fmla="*/ 1415951 h 2993922"/>
              <a:gd name="connsiteX8436" fmla="*/ 2462272 w 8938307"/>
              <a:gd name="connsiteY8436" fmla="*/ 1421247 h 2993922"/>
              <a:gd name="connsiteX8437" fmla="*/ 2509927 w 8938307"/>
              <a:gd name="connsiteY8437" fmla="*/ 1437132 h 2993922"/>
              <a:gd name="connsiteX8438" fmla="*/ 2536402 w 8938307"/>
              <a:gd name="connsiteY8438" fmla="*/ 1437132 h 2993922"/>
              <a:gd name="connsiteX8439" fmla="*/ 2552289 w 8938307"/>
              <a:gd name="connsiteY8439" fmla="*/ 1437132 h 2993922"/>
              <a:gd name="connsiteX8440" fmla="*/ 2573470 w 8938307"/>
              <a:gd name="connsiteY8440" fmla="*/ 1447722 h 2993922"/>
              <a:gd name="connsiteX8441" fmla="*/ 2562879 w 8938307"/>
              <a:gd name="connsiteY8441" fmla="*/ 1415951 h 2993922"/>
              <a:gd name="connsiteX8442" fmla="*/ 2552289 w 8938307"/>
              <a:gd name="connsiteY8442" fmla="*/ 1405360 h 2993922"/>
              <a:gd name="connsiteX8443" fmla="*/ 2599947 w 8938307"/>
              <a:gd name="connsiteY8443" fmla="*/ 1410656 h 2993922"/>
              <a:gd name="connsiteX8444" fmla="*/ 2647602 w 8938307"/>
              <a:gd name="connsiteY8444" fmla="*/ 1426541 h 2993922"/>
              <a:gd name="connsiteX8445" fmla="*/ 2658193 w 8938307"/>
              <a:gd name="connsiteY8445" fmla="*/ 1426541 h 2993922"/>
              <a:gd name="connsiteX8446" fmla="*/ 2705851 w 8938307"/>
              <a:gd name="connsiteY8446" fmla="*/ 1437132 h 2993922"/>
              <a:gd name="connsiteX8447" fmla="*/ 2742916 w 8938307"/>
              <a:gd name="connsiteY8447" fmla="*/ 1447722 h 2993922"/>
              <a:gd name="connsiteX8448" fmla="*/ 2764097 w 8938307"/>
              <a:gd name="connsiteY8448" fmla="*/ 1458312 h 2993922"/>
              <a:gd name="connsiteX8449" fmla="*/ 2795868 w 8938307"/>
              <a:gd name="connsiteY8449" fmla="*/ 1468903 h 2993922"/>
              <a:gd name="connsiteX8450" fmla="*/ 2764097 w 8938307"/>
              <a:gd name="connsiteY8450" fmla="*/ 1468903 h 2993922"/>
              <a:gd name="connsiteX8451" fmla="*/ 2742916 w 8938307"/>
              <a:gd name="connsiteY8451" fmla="*/ 1458312 h 2993922"/>
              <a:gd name="connsiteX8452" fmla="*/ 2700554 w 8938307"/>
              <a:gd name="connsiteY8452" fmla="*/ 1458312 h 2993922"/>
              <a:gd name="connsiteX8453" fmla="*/ 2679374 w 8938307"/>
              <a:gd name="connsiteY8453" fmla="*/ 1468903 h 2993922"/>
              <a:gd name="connsiteX8454" fmla="*/ 2795868 w 8938307"/>
              <a:gd name="connsiteY8454" fmla="*/ 1490084 h 2993922"/>
              <a:gd name="connsiteX8455" fmla="*/ 2806458 w 8938307"/>
              <a:gd name="connsiteY8455" fmla="*/ 1500674 h 2993922"/>
              <a:gd name="connsiteX8456" fmla="*/ 2817049 w 8938307"/>
              <a:gd name="connsiteY8456" fmla="*/ 1537741 h 2993922"/>
              <a:gd name="connsiteX8457" fmla="*/ 2832936 w 8938307"/>
              <a:gd name="connsiteY8457" fmla="*/ 1548331 h 2993922"/>
              <a:gd name="connsiteX8458" fmla="*/ 2848820 w 8938307"/>
              <a:gd name="connsiteY8458" fmla="*/ 1543036 h 2993922"/>
              <a:gd name="connsiteX8459" fmla="*/ 2870002 w 8938307"/>
              <a:gd name="connsiteY8459" fmla="*/ 1543036 h 2993922"/>
              <a:gd name="connsiteX8460" fmla="*/ 2859410 w 8938307"/>
              <a:gd name="connsiteY8460" fmla="*/ 1553626 h 2993922"/>
              <a:gd name="connsiteX8461" fmla="*/ 2867353 w 8938307"/>
              <a:gd name="connsiteY8461" fmla="*/ 1561569 h 2993922"/>
              <a:gd name="connsiteX8462" fmla="*/ 2868489 w 8938307"/>
              <a:gd name="connsiteY8462" fmla="*/ 1562705 h 2993922"/>
              <a:gd name="connsiteX8463" fmla="*/ 2795868 w 8938307"/>
              <a:gd name="connsiteY8463" fmla="*/ 1553626 h 2993922"/>
              <a:gd name="connsiteX8464" fmla="*/ 2753506 w 8938307"/>
              <a:gd name="connsiteY8464" fmla="*/ 1543036 h 2993922"/>
              <a:gd name="connsiteX8465" fmla="*/ 2721735 w 8938307"/>
              <a:gd name="connsiteY8465" fmla="*/ 1537741 h 2993922"/>
              <a:gd name="connsiteX8466" fmla="*/ 2689964 w 8938307"/>
              <a:gd name="connsiteY8466" fmla="*/ 1521855 h 2993922"/>
              <a:gd name="connsiteX8467" fmla="*/ 2637012 w 8938307"/>
              <a:gd name="connsiteY8467" fmla="*/ 1511264 h 2993922"/>
              <a:gd name="connsiteX8468" fmla="*/ 2626422 w 8938307"/>
              <a:gd name="connsiteY8468" fmla="*/ 1511264 h 2993922"/>
              <a:gd name="connsiteX8469" fmla="*/ 2605241 w 8938307"/>
              <a:gd name="connsiteY8469" fmla="*/ 1500674 h 2993922"/>
              <a:gd name="connsiteX8470" fmla="*/ 2531108 w 8938307"/>
              <a:gd name="connsiteY8470" fmla="*/ 1479493 h 2993922"/>
              <a:gd name="connsiteX8471" fmla="*/ 2478156 w 8938307"/>
              <a:gd name="connsiteY8471" fmla="*/ 1458312 h 2993922"/>
              <a:gd name="connsiteX8472" fmla="*/ 2462272 w 8938307"/>
              <a:gd name="connsiteY8472" fmla="*/ 1458312 h 2993922"/>
              <a:gd name="connsiteX8473" fmla="*/ 2446385 w 8938307"/>
              <a:gd name="connsiteY8473" fmla="*/ 1458312 h 2993922"/>
              <a:gd name="connsiteX8474" fmla="*/ 2351071 w 8938307"/>
              <a:gd name="connsiteY8474" fmla="*/ 1426541 h 2993922"/>
              <a:gd name="connsiteX8475" fmla="*/ 2335186 w 8938307"/>
              <a:gd name="connsiteY8475" fmla="*/ 1426541 h 2993922"/>
              <a:gd name="connsiteX8476" fmla="*/ 2319299 w 8938307"/>
              <a:gd name="connsiteY8476" fmla="*/ 1415951 h 2993922"/>
              <a:gd name="connsiteX8477" fmla="*/ 2308710 w 8938307"/>
              <a:gd name="connsiteY8477" fmla="*/ 1405360 h 2993922"/>
              <a:gd name="connsiteX8478" fmla="*/ 2298119 w 8938307"/>
              <a:gd name="connsiteY8478" fmla="*/ 1405360 h 2993922"/>
              <a:gd name="connsiteX8479" fmla="*/ 2261053 w 8938307"/>
              <a:gd name="connsiteY8479" fmla="*/ 1394770 h 2993922"/>
              <a:gd name="connsiteX8480" fmla="*/ 2223986 w 8938307"/>
              <a:gd name="connsiteY8480" fmla="*/ 1394770 h 2993922"/>
              <a:gd name="connsiteX8481" fmla="*/ 2171034 w 8938307"/>
              <a:gd name="connsiteY8481" fmla="*/ 1362999 h 2993922"/>
              <a:gd name="connsiteX8482" fmla="*/ 2133967 w 8938307"/>
              <a:gd name="connsiteY8482" fmla="*/ 1352408 h 2993922"/>
              <a:gd name="connsiteX8483" fmla="*/ 2075721 w 8938307"/>
              <a:gd name="connsiteY8483" fmla="*/ 1341818 h 2993922"/>
              <a:gd name="connsiteX8484" fmla="*/ 1789779 w 8938307"/>
              <a:gd name="connsiteY8484" fmla="*/ 1257095 h 2993922"/>
              <a:gd name="connsiteX8485" fmla="*/ 1747418 w 8938307"/>
              <a:gd name="connsiteY8485" fmla="*/ 1235914 h 2993922"/>
              <a:gd name="connsiteX8486" fmla="*/ 1705056 w 8938307"/>
              <a:gd name="connsiteY8486" fmla="*/ 1225324 h 2993922"/>
              <a:gd name="connsiteX8487" fmla="*/ 1699760 w 8938307"/>
              <a:gd name="connsiteY8487" fmla="*/ 1214733 h 2993922"/>
              <a:gd name="connsiteX8488" fmla="*/ 1683875 w 8938307"/>
              <a:gd name="connsiteY8488" fmla="*/ 1214733 h 2993922"/>
              <a:gd name="connsiteX8489" fmla="*/ 1509133 w 8938307"/>
              <a:gd name="connsiteY8489" fmla="*/ 1161781 h 2993922"/>
              <a:gd name="connsiteX8490" fmla="*/ 1323802 w 8938307"/>
              <a:gd name="connsiteY8490" fmla="*/ 1098239 h 2993922"/>
              <a:gd name="connsiteX8491" fmla="*/ 1307915 w 8938307"/>
              <a:gd name="connsiteY8491" fmla="*/ 1082354 h 2993922"/>
              <a:gd name="connsiteX8492" fmla="*/ 1281440 w 8938307"/>
              <a:gd name="connsiteY8492" fmla="*/ 1077058 h 2993922"/>
              <a:gd name="connsiteX8493" fmla="*/ 1143765 w 8938307"/>
              <a:gd name="connsiteY8493" fmla="*/ 1024106 h 2993922"/>
              <a:gd name="connsiteX8494" fmla="*/ 1122583 w 8938307"/>
              <a:gd name="connsiteY8494" fmla="*/ 1018810 h 2993922"/>
              <a:gd name="connsiteX8495" fmla="*/ 1111993 w 8938307"/>
              <a:gd name="connsiteY8495" fmla="*/ 1018810 h 2993922"/>
              <a:gd name="connsiteX8496" fmla="*/ 1101402 w 8938307"/>
              <a:gd name="connsiteY8496" fmla="*/ 1013515 h 2993922"/>
              <a:gd name="connsiteX8497" fmla="*/ 1021974 w 8938307"/>
              <a:gd name="connsiteY8497" fmla="*/ 981744 h 2993922"/>
              <a:gd name="connsiteX8498" fmla="*/ 900185 w 8938307"/>
              <a:gd name="connsiteY8498" fmla="*/ 934087 h 2993922"/>
              <a:gd name="connsiteX8499" fmla="*/ 804871 w 8938307"/>
              <a:gd name="connsiteY8499" fmla="*/ 897021 h 2993922"/>
              <a:gd name="connsiteX8500" fmla="*/ 751919 w 8938307"/>
              <a:gd name="connsiteY8500" fmla="*/ 875840 h 2993922"/>
              <a:gd name="connsiteX8501" fmla="*/ 741329 w 8938307"/>
              <a:gd name="connsiteY8501" fmla="*/ 870544 h 2993922"/>
              <a:gd name="connsiteX8502" fmla="*/ 709557 w 8938307"/>
              <a:gd name="connsiteY8502" fmla="*/ 865250 h 2993922"/>
              <a:gd name="connsiteX8503" fmla="*/ 667195 w 8938307"/>
              <a:gd name="connsiteY8503" fmla="*/ 844069 h 2993922"/>
              <a:gd name="connsiteX8504" fmla="*/ 656605 w 8938307"/>
              <a:gd name="connsiteY8504" fmla="*/ 833478 h 2993922"/>
              <a:gd name="connsiteX8505" fmla="*/ 651309 w 8938307"/>
              <a:gd name="connsiteY8505" fmla="*/ 833478 h 2993922"/>
              <a:gd name="connsiteX8506" fmla="*/ 635425 w 8938307"/>
              <a:gd name="connsiteY8506" fmla="*/ 822888 h 2993922"/>
              <a:gd name="connsiteX8507" fmla="*/ 571882 w 8938307"/>
              <a:gd name="connsiteY8507" fmla="*/ 801707 h 2993922"/>
              <a:gd name="connsiteX8508" fmla="*/ 476569 w 8938307"/>
              <a:gd name="connsiteY8508" fmla="*/ 748755 h 2993922"/>
              <a:gd name="connsiteX8509" fmla="*/ 391845 w 8938307"/>
              <a:gd name="connsiteY8509" fmla="*/ 701098 h 2993922"/>
              <a:gd name="connsiteX8510" fmla="*/ 338893 w 8938307"/>
              <a:gd name="connsiteY8510" fmla="*/ 685213 h 2993922"/>
              <a:gd name="connsiteX8511" fmla="*/ 338893 w 8938307"/>
              <a:gd name="connsiteY8511" fmla="*/ 674621 h 2993922"/>
              <a:gd name="connsiteX8512" fmla="*/ 328302 w 8938307"/>
              <a:gd name="connsiteY8512" fmla="*/ 664031 h 2993922"/>
              <a:gd name="connsiteX8513" fmla="*/ 285940 w 8938307"/>
              <a:gd name="connsiteY8513" fmla="*/ 642851 h 2993922"/>
              <a:gd name="connsiteX8514" fmla="*/ 328302 w 8938307"/>
              <a:gd name="connsiteY8514" fmla="*/ 653442 h 2993922"/>
              <a:gd name="connsiteX8515" fmla="*/ 402435 w 8938307"/>
              <a:gd name="connsiteY8515" fmla="*/ 674621 h 2993922"/>
              <a:gd name="connsiteX8516" fmla="*/ 455387 w 8938307"/>
              <a:gd name="connsiteY8516" fmla="*/ 674621 h 2993922"/>
              <a:gd name="connsiteX8517" fmla="*/ 465977 w 8938307"/>
              <a:gd name="connsiteY8517" fmla="*/ 674621 h 2993922"/>
              <a:gd name="connsiteX8518" fmla="*/ 487158 w 8938307"/>
              <a:gd name="connsiteY8518" fmla="*/ 674621 h 2993922"/>
              <a:gd name="connsiteX8519" fmla="*/ 603653 w 8938307"/>
              <a:gd name="connsiteY8519" fmla="*/ 685213 h 2993922"/>
              <a:gd name="connsiteX8520" fmla="*/ 571882 w 8938307"/>
              <a:gd name="connsiteY8520" fmla="*/ 679917 h 2993922"/>
              <a:gd name="connsiteX8521" fmla="*/ 518930 w 8938307"/>
              <a:gd name="connsiteY8521" fmla="*/ 653442 h 2993922"/>
              <a:gd name="connsiteX8522" fmla="*/ 497749 w 8938307"/>
              <a:gd name="connsiteY8522" fmla="*/ 637555 h 2993922"/>
              <a:gd name="connsiteX8523" fmla="*/ 476569 w 8938307"/>
              <a:gd name="connsiteY8523" fmla="*/ 621670 h 2993922"/>
              <a:gd name="connsiteX8524" fmla="*/ 450091 w 8938307"/>
              <a:gd name="connsiteY8524" fmla="*/ 611080 h 2993922"/>
              <a:gd name="connsiteX8525" fmla="*/ 434206 w 8938307"/>
              <a:gd name="connsiteY8525" fmla="*/ 600490 h 2993922"/>
              <a:gd name="connsiteX8526" fmla="*/ 402435 w 8938307"/>
              <a:gd name="connsiteY8526" fmla="*/ 579309 h 2993922"/>
              <a:gd name="connsiteX8527" fmla="*/ 381254 w 8938307"/>
              <a:gd name="connsiteY8527" fmla="*/ 563423 h 2993922"/>
              <a:gd name="connsiteX8528" fmla="*/ 375959 w 8938307"/>
              <a:gd name="connsiteY8528" fmla="*/ 563423 h 2993922"/>
              <a:gd name="connsiteX8529" fmla="*/ 360074 w 8938307"/>
              <a:gd name="connsiteY8529" fmla="*/ 547538 h 2993922"/>
              <a:gd name="connsiteX8530" fmla="*/ 402435 w 8938307"/>
              <a:gd name="connsiteY8530" fmla="*/ 558128 h 2993922"/>
              <a:gd name="connsiteX8531" fmla="*/ 423617 w 8938307"/>
              <a:gd name="connsiteY8531" fmla="*/ 568718 h 2993922"/>
              <a:gd name="connsiteX8532" fmla="*/ 434206 w 8938307"/>
              <a:gd name="connsiteY8532" fmla="*/ 558128 h 2993922"/>
              <a:gd name="connsiteX8533" fmla="*/ 444797 w 8938307"/>
              <a:gd name="connsiteY8533" fmla="*/ 558128 h 2993922"/>
              <a:gd name="connsiteX8534" fmla="*/ 455387 w 8938307"/>
              <a:gd name="connsiteY8534" fmla="*/ 568718 h 2993922"/>
              <a:gd name="connsiteX8535" fmla="*/ 487158 w 8938307"/>
              <a:gd name="connsiteY8535" fmla="*/ 568718 h 2993922"/>
              <a:gd name="connsiteX8536" fmla="*/ 434206 w 8938307"/>
              <a:gd name="connsiteY8536" fmla="*/ 547538 h 2993922"/>
              <a:gd name="connsiteX8537" fmla="*/ 434206 w 8938307"/>
              <a:gd name="connsiteY8537" fmla="*/ 536947 h 2993922"/>
              <a:gd name="connsiteX8538" fmla="*/ 418320 w 8938307"/>
              <a:gd name="connsiteY8538" fmla="*/ 531651 h 2993922"/>
              <a:gd name="connsiteX8539" fmla="*/ 413026 w 8938307"/>
              <a:gd name="connsiteY8539" fmla="*/ 526357 h 2993922"/>
              <a:gd name="connsiteX8540" fmla="*/ 391845 w 8938307"/>
              <a:gd name="connsiteY8540" fmla="*/ 526357 h 2993922"/>
              <a:gd name="connsiteX8541" fmla="*/ 397139 w 8938307"/>
              <a:gd name="connsiteY8541" fmla="*/ 515766 h 2993922"/>
              <a:gd name="connsiteX8542" fmla="*/ 423617 w 8938307"/>
              <a:gd name="connsiteY8542" fmla="*/ 515766 h 2993922"/>
              <a:gd name="connsiteX8543" fmla="*/ 455387 w 8938307"/>
              <a:gd name="connsiteY8543" fmla="*/ 526357 h 2993922"/>
              <a:gd name="connsiteX8544" fmla="*/ 444797 w 8938307"/>
              <a:gd name="connsiteY8544" fmla="*/ 536947 h 2993922"/>
              <a:gd name="connsiteX8545" fmla="*/ 508339 w 8938307"/>
              <a:gd name="connsiteY8545" fmla="*/ 568718 h 2993922"/>
              <a:gd name="connsiteX8546" fmla="*/ 503043 w 8938307"/>
              <a:gd name="connsiteY8546" fmla="*/ 568718 h 2993922"/>
              <a:gd name="connsiteX8547" fmla="*/ 497749 w 8938307"/>
              <a:gd name="connsiteY8547" fmla="*/ 579309 h 2993922"/>
              <a:gd name="connsiteX8548" fmla="*/ 508339 w 8938307"/>
              <a:gd name="connsiteY8548" fmla="*/ 579309 h 2993922"/>
              <a:gd name="connsiteX8549" fmla="*/ 508339 w 8938307"/>
              <a:gd name="connsiteY8549" fmla="*/ 589899 h 2993922"/>
              <a:gd name="connsiteX8550" fmla="*/ 518930 w 8938307"/>
              <a:gd name="connsiteY8550" fmla="*/ 579309 h 2993922"/>
              <a:gd name="connsiteX8551" fmla="*/ 550701 w 8938307"/>
              <a:gd name="connsiteY8551" fmla="*/ 579309 h 2993922"/>
              <a:gd name="connsiteX8552" fmla="*/ 566587 w 8938307"/>
              <a:gd name="connsiteY8552" fmla="*/ 589899 h 2993922"/>
              <a:gd name="connsiteX8553" fmla="*/ 582473 w 8938307"/>
              <a:gd name="connsiteY8553" fmla="*/ 589899 h 2993922"/>
              <a:gd name="connsiteX8554" fmla="*/ 582473 w 8938307"/>
              <a:gd name="connsiteY8554" fmla="*/ 600490 h 2993922"/>
              <a:gd name="connsiteX8555" fmla="*/ 640720 w 8938307"/>
              <a:gd name="connsiteY8555" fmla="*/ 616375 h 2993922"/>
              <a:gd name="connsiteX8556" fmla="*/ 709557 w 8938307"/>
              <a:gd name="connsiteY8556" fmla="*/ 632261 h 2993922"/>
              <a:gd name="connsiteX8557" fmla="*/ 614243 w 8938307"/>
              <a:gd name="connsiteY8557" fmla="*/ 589899 h 2993922"/>
              <a:gd name="connsiteX8558" fmla="*/ 571882 w 8938307"/>
              <a:gd name="connsiteY8558" fmla="*/ 568718 h 2993922"/>
              <a:gd name="connsiteX8559" fmla="*/ 540110 w 8938307"/>
              <a:gd name="connsiteY8559" fmla="*/ 558128 h 2993922"/>
              <a:gd name="connsiteX8560" fmla="*/ 534816 w 8938307"/>
              <a:gd name="connsiteY8560" fmla="*/ 552832 h 2993922"/>
              <a:gd name="connsiteX8561" fmla="*/ 508339 w 8938307"/>
              <a:gd name="connsiteY8561" fmla="*/ 536947 h 2993922"/>
              <a:gd name="connsiteX8562" fmla="*/ 487158 w 8938307"/>
              <a:gd name="connsiteY8562" fmla="*/ 526357 h 2993922"/>
              <a:gd name="connsiteX8563" fmla="*/ 540110 w 8938307"/>
              <a:gd name="connsiteY8563" fmla="*/ 526357 h 2993922"/>
              <a:gd name="connsiteX8564" fmla="*/ 656605 w 8938307"/>
              <a:gd name="connsiteY8564" fmla="*/ 547538 h 2993922"/>
              <a:gd name="connsiteX8565" fmla="*/ 656605 w 8938307"/>
              <a:gd name="connsiteY8565" fmla="*/ 542242 h 2993922"/>
              <a:gd name="connsiteX8566" fmla="*/ 646015 w 8938307"/>
              <a:gd name="connsiteY8566" fmla="*/ 536947 h 2993922"/>
              <a:gd name="connsiteX8567" fmla="*/ 656605 w 8938307"/>
              <a:gd name="connsiteY8567" fmla="*/ 526357 h 2993922"/>
              <a:gd name="connsiteX8568" fmla="*/ 693672 w 8938307"/>
              <a:gd name="connsiteY8568" fmla="*/ 542242 h 2993922"/>
              <a:gd name="connsiteX8569" fmla="*/ 720147 w 8938307"/>
              <a:gd name="connsiteY8569" fmla="*/ 547538 h 2993922"/>
              <a:gd name="connsiteX8570" fmla="*/ 730738 w 8938307"/>
              <a:gd name="connsiteY8570" fmla="*/ 547538 h 2993922"/>
              <a:gd name="connsiteX8571" fmla="*/ 720147 w 8938307"/>
              <a:gd name="connsiteY8571" fmla="*/ 536947 h 2993922"/>
              <a:gd name="connsiteX8572" fmla="*/ 741329 w 8938307"/>
              <a:gd name="connsiteY8572" fmla="*/ 536947 h 2993922"/>
              <a:gd name="connsiteX8573" fmla="*/ 730738 w 8938307"/>
              <a:gd name="connsiteY8573" fmla="*/ 526357 h 2993922"/>
              <a:gd name="connsiteX8574" fmla="*/ 741329 w 8938307"/>
              <a:gd name="connsiteY8574" fmla="*/ 526357 h 2993922"/>
              <a:gd name="connsiteX8575" fmla="*/ 778395 w 8938307"/>
              <a:gd name="connsiteY8575" fmla="*/ 536947 h 2993922"/>
              <a:gd name="connsiteX8576" fmla="*/ 783690 w 8938307"/>
              <a:gd name="connsiteY8576" fmla="*/ 526357 h 2993922"/>
              <a:gd name="connsiteX8577" fmla="*/ 783690 w 8938307"/>
              <a:gd name="connsiteY8577" fmla="*/ 515766 h 2993922"/>
              <a:gd name="connsiteX8578" fmla="*/ 794281 w 8938307"/>
              <a:gd name="connsiteY8578" fmla="*/ 515766 h 2993922"/>
              <a:gd name="connsiteX8579" fmla="*/ 836642 w 8938307"/>
              <a:gd name="connsiteY8579" fmla="*/ 515766 h 2993922"/>
              <a:gd name="connsiteX8580" fmla="*/ 847233 w 8938307"/>
              <a:gd name="connsiteY8580" fmla="*/ 536947 h 2993922"/>
              <a:gd name="connsiteX8581" fmla="*/ 879003 w 8938307"/>
              <a:gd name="connsiteY8581" fmla="*/ 536947 h 2993922"/>
              <a:gd name="connsiteX8582" fmla="*/ 863118 w 8938307"/>
              <a:gd name="connsiteY8582" fmla="*/ 531651 h 2993922"/>
              <a:gd name="connsiteX8583" fmla="*/ 847233 w 8938307"/>
              <a:gd name="connsiteY8583" fmla="*/ 515766 h 2993922"/>
              <a:gd name="connsiteX8584" fmla="*/ 868414 w 8938307"/>
              <a:gd name="connsiteY8584" fmla="*/ 515766 h 2993922"/>
              <a:gd name="connsiteX8585" fmla="*/ 879003 w 8938307"/>
              <a:gd name="connsiteY8585" fmla="*/ 505176 h 2993922"/>
              <a:gd name="connsiteX8586" fmla="*/ 868414 w 8938307"/>
              <a:gd name="connsiteY8586" fmla="*/ 494584 h 2993922"/>
              <a:gd name="connsiteX8587" fmla="*/ 794281 w 8938307"/>
              <a:gd name="connsiteY8587" fmla="*/ 483994 h 2993922"/>
              <a:gd name="connsiteX8588" fmla="*/ 782367 w 8938307"/>
              <a:gd name="connsiteY8588" fmla="*/ 482671 h 2993922"/>
              <a:gd name="connsiteX8589" fmla="*/ 773099 w 8938307"/>
              <a:gd name="connsiteY8589" fmla="*/ 473405 h 2993922"/>
              <a:gd name="connsiteX8590" fmla="*/ 773099 w 8938307"/>
              <a:gd name="connsiteY8590" fmla="*/ 481642 h 2993922"/>
              <a:gd name="connsiteX8591" fmla="*/ 770452 w 8938307"/>
              <a:gd name="connsiteY8591" fmla="*/ 481347 h 2993922"/>
              <a:gd name="connsiteX8592" fmla="*/ 762510 w 8938307"/>
              <a:gd name="connsiteY8592" fmla="*/ 473405 h 2993922"/>
              <a:gd name="connsiteX8593" fmla="*/ 698966 w 8938307"/>
              <a:gd name="connsiteY8593" fmla="*/ 441632 h 2993922"/>
              <a:gd name="connsiteX8594" fmla="*/ 677786 w 8938307"/>
              <a:gd name="connsiteY8594" fmla="*/ 431043 h 2993922"/>
              <a:gd name="connsiteX8595" fmla="*/ 677786 w 8938307"/>
              <a:gd name="connsiteY8595" fmla="*/ 420453 h 2993922"/>
              <a:gd name="connsiteX8596" fmla="*/ 688377 w 8938307"/>
              <a:gd name="connsiteY8596" fmla="*/ 409861 h 2993922"/>
              <a:gd name="connsiteX8597" fmla="*/ 677786 w 8938307"/>
              <a:gd name="connsiteY8597" fmla="*/ 409861 h 2993922"/>
              <a:gd name="connsiteX8598" fmla="*/ 688377 w 8938307"/>
              <a:gd name="connsiteY8598" fmla="*/ 452224 h 2993922"/>
              <a:gd name="connsiteX8599" fmla="*/ 704261 w 8938307"/>
              <a:gd name="connsiteY8599" fmla="*/ 457519 h 2993922"/>
              <a:gd name="connsiteX8600" fmla="*/ 709557 w 8938307"/>
              <a:gd name="connsiteY8600" fmla="*/ 462813 h 2993922"/>
              <a:gd name="connsiteX8601" fmla="*/ 720147 w 8938307"/>
              <a:gd name="connsiteY8601" fmla="*/ 462813 h 2993922"/>
              <a:gd name="connsiteX8602" fmla="*/ 730738 w 8938307"/>
              <a:gd name="connsiteY8602" fmla="*/ 462813 h 2993922"/>
              <a:gd name="connsiteX8603" fmla="*/ 730738 w 8938307"/>
              <a:gd name="connsiteY8603" fmla="*/ 473405 h 2993922"/>
              <a:gd name="connsiteX8604" fmla="*/ 736034 w 8938307"/>
              <a:gd name="connsiteY8604" fmla="*/ 478699 h 2993922"/>
              <a:gd name="connsiteX8605" fmla="*/ 751919 w 8938307"/>
              <a:gd name="connsiteY8605" fmla="*/ 478699 h 2993922"/>
              <a:gd name="connsiteX8606" fmla="*/ 762510 w 8938307"/>
              <a:gd name="connsiteY8606" fmla="*/ 494584 h 2993922"/>
              <a:gd name="connsiteX8607" fmla="*/ 762510 w 8938307"/>
              <a:gd name="connsiteY8607" fmla="*/ 515766 h 2993922"/>
              <a:gd name="connsiteX8608" fmla="*/ 741329 w 8938307"/>
              <a:gd name="connsiteY8608" fmla="*/ 505176 h 2993922"/>
              <a:gd name="connsiteX8609" fmla="*/ 720147 w 8938307"/>
              <a:gd name="connsiteY8609" fmla="*/ 499880 h 2993922"/>
              <a:gd name="connsiteX8610" fmla="*/ 709557 w 8938307"/>
              <a:gd name="connsiteY8610" fmla="*/ 505176 h 2993922"/>
              <a:gd name="connsiteX8611" fmla="*/ 667195 w 8938307"/>
              <a:gd name="connsiteY8611" fmla="*/ 494584 h 2993922"/>
              <a:gd name="connsiteX8612" fmla="*/ 656605 w 8938307"/>
              <a:gd name="connsiteY8612" fmla="*/ 483994 h 2993922"/>
              <a:gd name="connsiteX8613" fmla="*/ 646015 w 8938307"/>
              <a:gd name="connsiteY8613" fmla="*/ 483994 h 2993922"/>
              <a:gd name="connsiteX8614" fmla="*/ 635425 w 8938307"/>
              <a:gd name="connsiteY8614" fmla="*/ 473405 h 2993922"/>
              <a:gd name="connsiteX8615" fmla="*/ 646015 w 8938307"/>
              <a:gd name="connsiteY8615" fmla="*/ 462813 h 2993922"/>
              <a:gd name="connsiteX8616" fmla="*/ 656605 w 8938307"/>
              <a:gd name="connsiteY8616" fmla="*/ 462813 h 2993922"/>
              <a:gd name="connsiteX8617" fmla="*/ 635425 w 8938307"/>
              <a:gd name="connsiteY8617" fmla="*/ 452224 h 2993922"/>
              <a:gd name="connsiteX8618" fmla="*/ 624833 w 8938307"/>
              <a:gd name="connsiteY8618" fmla="*/ 452224 h 2993922"/>
              <a:gd name="connsiteX8619" fmla="*/ 529521 w 8938307"/>
              <a:gd name="connsiteY8619" fmla="*/ 420453 h 2993922"/>
              <a:gd name="connsiteX8620" fmla="*/ 508339 w 8938307"/>
              <a:gd name="connsiteY8620" fmla="*/ 409861 h 2993922"/>
              <a:gd name="connsiteX8621" fmla="*/ 508339 w 8938307"/>
              <a:gd name="connsiteY8621" fmla="*/ 393976 h 2993922"/>
              <a:gd name="connsiteX8622" fmla="*/ 434206 w 8938307"/>
              <a:gd name="connsiteY8622" fmla="*/ 378091 h 2993922"/>
              <a:gd name="connsiteX8623" fmla="*/ 423617 w 8938307"/>
              <a:gd name="connsiteY8623" fmla="*/ 356909 h 2993922"/>
              <a:gd name="connsiteX8624" fmla="*/ 381254 w 8938307"/>
              <a:gd name="connsiteY8624" fmla="*/ 346320 h 2993922"/>
              <a:gd name="connsiteX8625" fmla="*/ 370664 w 8938307"/>
              <a:gd name="connsiteY8625" fmla="*/ 335728 h 2993922"/>
              <a:gd name="connsiteX8626" fmla="*/ 360074 w 8938307"/>
              <a:gd name="connsiteY8626" fmla="*/ 335728 h 2993922"/>
              <a:gd name="connsiteX8627" fmla="*/ 349483 w 8938307"/>
              <a:gd name="connsiteY8627" fmla="*/ 335728 h 2993922"/>
              <a:gd name="connsiteX8628" fmla="*/ 338893 w 8938307"/>
              <a:gd name="connsiteY8628" fmla="*/ 325139 h 2993922"/>
              <a:gd name="connsiteX8629" fmla="*/ 338893 w 8938307"/>
              <a:gd name="connsiteY8629" fmla="*/ 314549 h 2993922"/>
              <a:gd name="connsiteX8630" fmla="*/ 381254 w 8938307"/>
              <a:gd name="connsiteY8630" fmla="*/ 314549 h 2993922"/>
              <a:gd name="connsiteX8631" fmla="*/ 418320 w 8938307"/>
              <a:gd name="connsiteY8631" fmla="*/ 319843 h 2993922"/>
              <a:gd name="connsiteX8632" fmla="*/ 465977 w 8938307"/>
              <a:gd name="connsiteY8632" fmla="*/ 319843 h 2993922"/>
              <a:gd name="connsiteX8633" fmla="*/ 487158 w 8938307"/>
              <a:gd name="connsiteY8633" fmla="*/ 314549 h 2993922"/>
              <a:gd name="connsiteX8634" fmla="*/ 455387 w 8938307"/>
              <a:gd name="connsiteY8634" fmla="*/ 293368 h 2993922"/>
              <a:gd name="connsiteX8635" fmla="*/ 444797 w 8938307"/>
              <a:gd name="connsiteY8635" fmla="*/ 288072 h 2993922"/>
              <a:gd name="connsiteX8636" fmla="*/ 413026 w 8938307"/>
              <a:gd name="connsiteY8636" fmla="*/ 272186 h 2993922"/>
              <a:gd name="connsiteX8637" fmla="*/ 370664 w 8938307"/>
              <a:gd name="connsiteY8637" fmla="*/ 272186 h 2993922"/>
              <a:gd name="connsiteX8638" fmla="*/ 360074 w 8938307"/>
              <a:gd name="connsiteY8638" fmla="*/ 272186 h 2993922"/>
              <a:gd name="connsiteX8639" fmla="*/ 360074 w 8938307"/>
              <a:gd name="connsiteY8639" fmla="*/ 261597 h 2993922"/>
              <a:gd name="connsiteX8640" fmla="*/ 338893 w 8938307"/>
              <a:gd name="connsiteY8640" fmla="*/ 251005 h 2993922"/>
              <a:gd name="connsiteX8641" fmla="*/ 312416 w 8938307"/>
              <a:gd name="connsiteY8641" fmla="*/ 224530 h 2993922"/>
              <a:gd name="connsiteX8642" fmla="*/ 296531 w 8938307"/>
              <a:gd name="connsiteY8642" fmla="*/ 208645 h 2993922"/>
              <a:gd name="connsiteX8643" fmla="*/ 275350 w 8938307"/>
              <a:gd name="connsiteY8643" fmla="*/ 198053 h 2993922"/>
              <a:gd name="connsiteX8644" fmla="*/ 275350 w 8938307"/>
              <a:gd name="connsiteY8644" fmla="*/ 187463 h 2993922"/>
              <a:gd name="connsiteX8645" fmla="*/ 264760 w 8938307"/>
              <a:gd name="connsiteY8645" fmla="*/ 176872 h 2993922"/>
              <a:gd name="connsiteX8646" fmla="*/ 232989 w 8938307"/>
              <a:gd name="connsiteY8646" fmla="*/ 166282 h 2993922"/>
              <a:gd name="connsiteX8647" fmla="*/ 227693 w 8938307"/>
              <a:gd name="connsiteY8647" fmla="*/ 155691 h 2993922"/>
              <a:gd name="connsiteX8648" fmla="*/ 222398 w 8938307"/>
              <a:gd name="connsiteY8648" fmla="*/ 155691 h 2993922"/>
              <a:gd name="connsiteX8649" fmla="*/ 190627 w 8938307"/>
              <a:gd name="connsiteY8649" fmla="*/ 155691 h 2993922"/>
              <a:gd name="connsiteX8650" fmla="*/ 201217 w 8938307"/>
              <a:gd name="connsiteY8650" fmla="*/ 145101 h 2993922"/>
              <a:gd name="connsiteX8651" fmla="*/ 222398 w 8938307"/>
              <a:gd name="connsiteY8651" fmla="*/ 145101 h 2993922"/>
              <a:gd name="connsiteX8652" fmla="*/ 243579 w 8938307"/>
              <a:gd name="connsiteY8652" fmla="*/ 145101 h 2993922"/>
              <a:gd name="connsiteX8653" fmla="*/ 296531 w 8938307"/>
              <a:gd name="connsiteY8653" fmla="*/ 155691 h 2993922"/>
              <a:gd name="connsiteX8654" fmla="*/ 338893 w 8938307"/>
              <a:gd name="connsiteY8654" fmla="*/ 166282 h 2993922"/>
              <a:gd name="connsiteX8655" fmla="*/ 349483 w 8938307"/>
              <a:gd name="connsiteY8655" fmla="*/ 176872 h 2993922"/>
              <a:gd name="connsiteX8656" fmla="*/ 370664 w 8938307"/>
              <a:gd name="connsiteY8656" fmla="*/ 187463 h 2993922"/>
              <a:gd name="connsiteX8657" fmla="*/ 391845 w 8938307"/>
              <a:gd name="connsiteY8657" fmla="*/ 208645 h 2993922"/>
              <a:gd name="connsiteX8658" fmla="*/ 402435 w 8938307"/>
              <a:gd name="connsiteY8658" fmla="*/ 198053 h 2993922"/>
              <a:gd name="connsiteX8659" fmla="*/ 402435 w 8938307"/>
              <a:gd name="connsiteY8659" fmla="*/ 176872 h 2993922"/>
              <a:gd name="connsiteX8660" fmla="*/ 413026 w 8938307"/>
              <a:gd name="connsiteY8660" fmla="*/ 166282 h 2993922"/>
              <a:gd name="connsiteX8661" fmla="*/ 423617 w 8938307"/>
              <a:gd name="connsiteY8661" fmla="*/ 166282 h 2993922"/>
              <a:gd name="connsiteX8662" fmla="*/ 428912 w 8938307"/>
              <a:gd name="connsiteY8662" fmla="*/ 171578 h 2993922"/>
              <a:gd name="connsiteX8663" fmla="*/ 444797 w 8938307"/>
              <a:gd name="connsiteY8663" fmla="*/ 176872 h 2993922"/>
              <a:gd name="connsiteX8664" fmla="*/ 455387 w 8938307"/>
              <a:gd name="connsiteY8664" fmla="*/ 176872 h 2993922"/>
              <a:gd name="connsiteX8665" fmla="*/ 444797 w 8938307"/>
              <a:gd name="connsiteY8665" fmla="*/ 166282 h 2993922"/>
              <a:gd name="connsiteX8666" fmla="*/ 423617 w 8938307"/>
              <a:gd name="connsiteY8666" fmla="*/ 145101 h 2993922"/>
              <a:gd name="connsiteX8667" fmla="*/ 370664 w 8938307"/>
              <a:gd name="connsiteY8667" fmla="*/ 113330 h 2993922"/>
              <a:gd name="connsiteX8668" fmla="*/ 360074 w 8938307"/>
              <a:gd name="connsiteY8668" fmla="*/ 102739 h 2993922"/>
              <a:gd name="connsiteX8669" fmla="*/ 338893 w 8938307"/>
              <a:gd name="connsiteY8669" fmla="*/ 102739 h 2993922"/>
              <a:gd name="connsiteX8670" fmla="*/ 317712 w 8938307"/>
              <a:gd name="connsiteY8670" fmla="*/ 102739 h 2993922"/>
              <a:gd name="connsiteX8671" fmla="*/ 296531 w 8938307"/>
              <a:gd name="connsiteY8671" fmla="*/ 102739 h 2993922"/>
              <a:gd name="connsiteX8672" fmla="*/ 285940 w 8938307"/>
              <a:gd name="connsiteY8672" fmla="*/ 102739 h 2993922"/>
              <a:gd name="connsiteX8673" fmla="*/ 264760 w 8938307"/>
              <a:gd name="connsiteY8673" fmla="*/ 92149 h 2993922"/>
              <a:gd name="connsiteX8674" fmla="*/ 254169 w 8938307"/>
              <a:gd name="connsiteY8674" fmla="*/ 81559 h 2993922"/>
              <a:gd name="connsiteX8675" fmla="*/ 264760 w 8938307"/>
              <a:gd name="connsiteY8675" fmla="*/ 81559 h 2993922"/>
              <a:gd name="connsiteX8676" fmla="*/ 307121 w 8938307"/>
              <a:gd name="connsiteY8676" fmla="*/ 70968 h 2993922"/>
              <a:gd name="connsiteX8677" fmla="*/ 307121 w 8938307"/>
              <a:gd name="connsiteY8677" fmla="*/ 60378 h 2993922"/>
              <a:gd name="connsiteX8678" fmla="*/ 275350 w 8938307"/>
              <a:gd name="connsiteY8678" fmla="*/ 49787 h 2993922"/>
              <a:gd name="connsiteX8679" fmla="*/ 264760 w 8938307"/>
              <a:gd name="connsiteY8679" fmla="*/ 28607 h 2993922"/>
              <a:gd name="connsiteX8680" fmla="*/ 275350 w 8938307"/>
              <a:gd name="connsiteY8680" fmla="*/ 28607 h 2993922"/>
              <a:gd name="connsiteX8681" fmla="*/ 264760 w 8938307"/>
              <a:gd name="connsiteY8681" fmla="*/ 18016 h 2993922"/>
              <a:gd name="connsiteX8682" fmla="*/ 270055 w 8938307"/>
              <a:gd name="connsiteY8682" fmla="*/ 7426 h 2993922"/>
              <a:gd name="connsiteX8683" fmla="*/ 285940 w 8938307"/>
              <a:gd name="connsiteY8683" fmla="*/ 18016 h 2993922"/>
              <a:gd name="connsiteX8684" fmla="*/ 291235 w 8938307"/>
              <a:gd name="connsiteY8684" fmla="*/ 33902 h 2993922"/>
              <a:gd name="connsiteX8685" fmla="*/ 296531 w 8938307"/>
              <a:gd name="connsiteY8685" fmla="*/ 44493 h 2993922"/>
              <a:gd name="connsiteX8686" fmla="*/ 307121 w 8938307"/>
              <a:gd name="connsiteY8686" fmla="*/ 39197 h 2993922"/>
              <a:gd name="connsiteX8687" fmla="*/ 307121 w 8938307"/>
              <a:gd name="connsiteY8687" fmla="*/ 18016 h 2993922"/>
              <a:gd name="connsiteX8688" fmla="*/ 317712 w 8938307"/>
              <a:gd name="connsiteY8688" fmla="*/ 39197 h 2993922"/>
              <a:gd name="connsiteX8689" fmla="*/ 370664 w 8938307"/>
              <a:gd name="connsiteY8689" fmla="*/ 49787 h 2993922"/>
              <a:gd name="connsiteX8690" fmla="*/ 375959 w 8938307"/>
              <a:gd name="connsiteY8690" fmla="*/ 55083 h 2993922"/>
              <a:gd name="connsiteX8691" fmla="*/ 402435 w 8938307"/>
              <a:gd name="connsiteY8691" fmla="*/ 60378 h 2993922"/>
              <a:gd name="connsiteX8692" fmla="*/ 413026 w 8938307"/>
              <a:gd name="connsiteY8692" fmla="*/ 60378 h 2993922"/>
              <a:gd name="connsiteX8693" fmla="*/ 402435 w 8938307"/>
              <a:gd name="connsiteY8693" fmla="*/ 44493 h 2993922"/>
              <a:gd name="connsiteX8694" fmla="*/ 381254 w 8938307"/>
              <a:gd name="connsiteY8694" fmla="*/ 49787 h 2993922"/>
              <a:gd name="connsiteX8695" fmla="*/ 370664 w 8938307"/>
              <a:gd name="connsiteY8695" fmla="*/ 49787 h 2993922"/>
              <a:gd name="connsiteX8696" fmla="*/ 370664 w 8938307"/>
              <a:gd name="connsiteY8696" fmla="*/ 39197 h 2993922"/>
              <a:gd name="connsiteX8697" fmla="*/ 338893 w 8938307"/>
              <a:gd name="connsiteY8697" fmla="*/ 18016 h 2993922"/>
              <a:gd name="connsiteX8698" fmla="*/ 328302 w 8938307"/>
              <a:gd name="connsiteY8698" fmla="*/ 12721 h 2993922"/>
              <a:gd name="connsiteX8699" fmla="*/ 317712 w 8938307"/>
              <a:gd name="connsiteY8699" fmla="*/ 7426 h 2993922"/>
              <a:gd name="connsiteX8700" fmla="*/ 312416 w 8938307"/>
              <a:gd name="connsiteY8700" fmla="*/ 7426 h 2993922"/>
              <a:gd name="connsiteX8701" fmla="*/ 285940 w 8938307"/>
              <a:gd name="connsiteY8701" fmla="*/ 0 h 2993922"/>
              <a:gd name="connsiteX8702" fmla="*/ 296531 w 8938307"/>
              <a:gd name="connsiteY8702" fmla="*/ 0 h 2993922"/>
              <a:gd name="connsiteX8703" fmla="*/ 296531 w 8938307"/>
              <a:gd name="connsiteY8703" fmla="*/ 7426 h 2993922"/>
              <a:gd name="connsiteX8704" fmla="*/ 285940 w 8938307"/>
              <a:gd name="connsiteY8704" fmla="*/ 7426 h 2993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</a:cxnLst>
            <a:rect l="l" t="t" r="r" b="b"/>
            <a:pathLst>
              <a:path w="8938307" h="2993922">
                <a:moveTo>
                  <a:pt x="6841406" y="2962151"/>
                </a:moveTo>
                <a:cubicBezTo>
                  <a:pt x="6883766" y="2969212"/>
                  <a:pt x="6912008" y="2979803"/>
                  <a:pt x="6926129" y="2993922"/>
                </a:cubicBezTo>
                <a:lnTo>
                  <a:pt x="6862587" y="2983332"/>
                </a:lnTo>
                <a:cubicBezTo>
                  <a:pt x="6855525" y="2976272"/>
                  <a:pt x="6848466" y="2969212"/>
                  <a:pt x="6841406" y="2962151"/>
                </a:cubicBezTo>
                <a:close/>
                <a:moveTo>
                  <a:pt x="7961341" y="2893314"/>
                </a:moveTo>
                <a:cubicBezTo>
                  <a:pt x="7963107" y="2893314"/>
                  <a:pt x="7963990" y="2895079"/>
                  <a:pt x="7963990" y="2898609"/>
                </a:cubicBezTo>
                <a:lnTo>
                  <a:pt x="7953398" y="2898609"/>
                </a:lnTo>
                <a:cubicBezTo>
                  <a:pt x="7956929" y="2895079"/>
                  <a:pt x="7959576" y="2893314"/>
                  <a:pt x="7961341" y="2893314"/>
                </a:cubicBezTo>
                <a:close/>
                <a:moveTo>
                  <a:pt x="7625096" y="2845657"/>
                </a:moveTo>
                <a:lnTo>
                  <a:pt x="7667457" y="2845657"/>
                </a:lnTo>
                <a:lnTo>
                  <a:pt x="7667457" y="2856247"/>
                </a:lnTo>
                <a:cubicBezTo>
                  <a:pt x="7660396" y="2856247"/>
                  <a:pt x="7653338" y="2856247"/>
                  <a:pt x="7646278" y="2856247"/>
                </a:cubicBezTo>
                <a:cubicBezTo>
                  <a:pt x="7639216" y="2849187"/>
                  <a:pt x="7632156" y="2845657"/>
                  <a:pt x="7625096" y="2845657"/>
                </a:cubicBezTo>
                <a:close/>
                <a:moveTo>
                  <a:pt x="7572144" y="2835066"/>
                </a:moveTo>
                <a:lnTo>
                  <a:pt x="7593326" y="2835066"/>
                </a:lnTo>
                <a:lnTo>
                  <a:pt x="7593326" y="2845657"/>
                </a:lnTo>
                <a:close/>
                <a:moveTo>
                  <a:pt x="7752182" y="2750343"/>
                </a:moveTo>
                <a:lnTo>
                  <a:pt x="7773361" y="2760933"/>
                </a:lnTo>
                <a:lnTo>
                  <a:pt x="7815724" y="2771524"/>
                </a:lnTo>
                <a:cubicBezTo>
                  <a:pt x="7829844" y="2778585"/>
                  <a:pt x="7845729" y="2787410"/>
                  <a:pt x="7863380" y="2798000"/>
                </a:cubicBezTo>
                <a:cubicBezTo>
                  <a:pt x="7881031" y="2808591"/>
                  <a:pt x="7907508" y="2820947"/>
                  <a:pt x="7942808" y="2835066"/>
                </a:cubicBezTo>
                <a:cubicBezTo>
                  <a:pt x="7985171" y="2856247"/>
                  <a:pt x="8020471" y="2873899"/>
                  <a:pt x="8048712" y="2888018"/>
                </a:cubicBezTo>
                <a:cubicBezTo>
                  <a:pt x="8062833" y="2888018"/>
                  <a:pt x="8078719" y="2895080"/>
                  <a:pt x="8096369" y="2909199"/>
                </a:cubicBezTo>
                <a:cubicBezTo>
                  <a:pt x="8114020" y="2923320"/>
                  <a:pt x="8124610" y="2930380"/>
                  <a:pt x="8128141" y="2930380"/>
                </a:cubicBezTo>
                <a:cubicBezTo>
                  <a:pt x="8131671" y="2930380"/>
                  <a:pt x="8133435" y="2933911"/>
                  <a:pt x="8133435" y="2940970"/>
                </a:cubicBezTo>
                <a:cubicBezTo>
                  <a:pt x="8133435" y="2948032"/>
                  <a:pt x="8133435" y="2955091"/>
                  <a:pt x="8133435" y="2962151"/>
                </a:cubicBezTo>
                <a:lnTo>
                  <a:pt x="8122846" y="2951561"/>
                </a:lnTo>
                <a:cubicBezTo>
                  <a:pt x="8115785" y="2951561"/>
                  <a:pt x="8110490" y="2949797"/>
                  <a:pt x="8106960" y="2946266"/>
                </a:cubicBezTo>
                <a:cubicBezTo>
                  <a:pt x="8103431" y="2942736"/>
                  <a:pt x="8101664" y="2940970"/>
                  <a:pt x="8101664" y="2940970"/>
                </a:cubicBezTo>
                <a:lnTo>
                  <a:pt x="8080483" y="2940970"/>
                </a:lnTo>
                <a:cubicBezTo>
                  <a:pt x="8080483" y="2933911"/>
                  <a:pt x="8073423" y="2926851"/>
                  <a:pt x="8059302" y="2919791"/>
                </a:cubicBezTo>
                <a:cubicBezTo>
                  <a:pt x="8045183" y="2912730"/>
                  <a:pt x="8036356" y="2909199"/>
                  <a:pt x="8032827" y="2909199"/>
                </a:cubicBezTo>
                <a:cubicBezTo>
                  <a:pt x="8029298" y="2909199"/>
                  <a:pt x="8029298" y="2910965"/>
                  <a:pt x="8032827" y="2914495"/>
                </a:cubicBezTo>
                <a:cubicBezTo>
                  <a:pt x="8036356" y="2918024"/>
                  <a:pt x="8038123" y="2921555"/>
                  <a:pt x="8038123" y="2925085"/>
                </a:cubicBezTo>
                <a:cubicBezTo>
                  <a:pt x="8038123" y="2928616"/>
                  <a:pt x="8029298" y="2923320"/>
                  <a:pt x="8011646" y="2909199"/>
                </a:cubicBezTo>
                <a:cubicBezTo>
                  <a:pt x="7993994" y="2895080"/>
                  <a:pt x="7985171" y="2884489"/>
                  <a:pt x="7985171" y="2877428"/>
                </a:cubicBezTo>
                <a:cubicBezTo>
                  <a:pt x="7985171" y="2870368"/>
                  <a:pt x="7963990" y="2859778"/>
                  <a:pt x="7921627" y="2845657"/>
                </a:cubicBezTo>
                <a:lnTo>
                  <a:pt x="7889856" y="2824476"/>
                </a:lnTo>
                <a:cubicBezTo>
                  <a:pt x="7889856" y="2824476"/>
                  <a:pt x="7886327" y="2824476"/>
                  <a:pt x="7879267" y="2824476"/>
                </a:cubicBezTo>
                <a:cubicBezTo>
                  <a:pt x="7872205" y="2824476"/>
                  <a:pt x="7868675" y="2824476"/>
                  <a:pt x="7868675" y="2824476"/>
                </a:cubicBezTo>
                <a:lnTo>
                  <a:pt x="7847494" y="2813885"/>
                </a:lnTo>
                <a:lnTo>
                  <a:pt x="7836904" y="2813885"/>
                </a:lnTo>
                <a:lnTo>
                  <a:pt x="7826313" y="2803295"/>
                </a:lnTo>
                <a:cubicBezTo>
                  <a:pt x="7826313" y="2803295"/>
                  <a:pt x="7822784" y="2803295"/>
                  <a:pt x="7815724" y="2803295"/>
                </a:cubicBezTo>
                <a:lnTo>
                  <a:pt x="7783952" y="2782114"/>
                </a:lnTo>
                <a:close/>
                <a:moveTo>
                  <a:pt x="6068305" y="2739753"/>
                </a:moveTo>
                <a:lnTo>
                  <a:pt x="6089486" y="2750343"/>
                </a:lnTo>
                <a:cubicBezTo>
                  <a:pt x="6082426" y="2750343"/>
                  <a:pt x="6077130" y="2748578"/>
                  <a:pt x="6073601" y="2745048"/>
                </a:cubicBezTo>
                <a:cubicBezTo>
                  <a:pt x="6070072" y="2741518"/>
                  <a:pt x="6068305" y="2739753"/>
                  <a:pt x="6068305" y="2739753"/>
                </a:cubicBezTo>
                <a:close/>
                <a:moveTo>
                  <a:pt x="7709820" y="2729162"/>
                </a:moveTo>
                <a:lnTo>
                  <a:pt x="7731000" y="2739753"/>
                </a:lnTo>
                <a:cubicBezTo>
                  <a:pt x="7738060" y="2746814"/>
                  <a:pt x="7738060" y="2750343"/>
                  <a:pt x="7731000" y="2750343"/>
                </a:cubicBezTo>
                <a:lnTo>
                  <a:pt x="7720409" y="2739753"/>
                </a:lnTo>
                <a:cubicBezTo>
                  <a:pt x="7720409" y="2739753"/>
                  <a:pt x="7718644" y="2737989"/>
                  <a:pt x="7715115" y="2734458"/>
                </a:cubicBezTo>
                <a:cubicBezTo>
                  <a:pt x="7711586" y="2730928"/>
                  <a:pt x="7709820" y="2729162"/>
                  <a:pt x="7709820" y="2729162"/>
                </a:cubicBezTo>
                <a:close/>
                <a:moveTo>
                  <a:pt x="7699230" y="2707981"/>
                </a:moveTo>
                <a:lnTo>
                  <a:pt x="7709820" y="2718572"/>
                </a:lnTo>
                <a:lnTo>
                  <a:pt x="7699230" y="2718572"/>
                </a:lnTo>
                <a:close/>
                <a:moveTo>
                  <a:pt x="5983582" y="2707981"/>
                </a:moveTo>
                <a:lnTo>
                  <a:pt x="5994172" y="2707981"/>
                </a:lnTo>
                <a:lnTo>
                  <a:pt x="6068305" y="2739753"/>
                </a:lnTo>
                <a:cubicBezTo>
                  <a:pt x="6061245" y="2746814"/>
                  <a:pt x="6033005" y="2736224"/>
                  <a:pt x="5983582" y="2707981"/>
                </a:cubicBezTo>
                <a:close/>
                <a:moveTo>
                  <a:pt x="7656867" y="2697391"/>
                </a:moveTo>
                <a:cubicBezTo>
                  <a:pt x="7663928" y="2697391"/>
                  <a:pt x="7667457" y="2699157"/>
                  <a:pt x="7667457" y="2702687"/>
                </a:cubicBezTo>
                <a:cubicBezTo>
                  <a:pt x="7667457" y="2706216"/>
                  <a:pt x="7669223" y="2707981"/>
                  <a:pt x="7672752" y="2707981"/>
                </a:cubicBezTo>
                <a:cubicBezTo>
                  <a:pt x="7676282" y="2707981"/>
                  <a:pt x="7681578" y="2711512"/>
                  <a:pt x="7688638" y="2718572"/>
                </a:cubicBezTo>
                <a:lnTo>
                  <a:pt x="7688638" y="2729162"/>
                </a:lnTo>
                <a:cubicBezTo>
                  <a:pt x="7688638" y="2729162"/>
                  <a:pt x="7686874" y="2729162"/>
                  <a:pt x="7683344" y="2729162"/>
                </a:cubicBezTo>
                <a:cubicBezTo>
                  <a:pt x="7679813" y="2729162"/>
                  <a:pt x="7678048" y="2725633"/>
                  <a:pt x="7678048" y="2718572"/>
                </a:cubicBezTo>
                <a:cubicBezTo>
                  <a:pt x="7670986" y="2718572"/>
                  <a:pt x="7663928" y="2715043"/>
                  <a:pt x="7656867" y="2707981"/>
                </a:cubicBezTo>
                <a:close/>
                <a:moveTo>
                  <a:pt x="6290704" y="2665620"/>
                </a:moveTo>
                <a:lnTo>
                  <a:pt x="6301294" y="2665620"/>
                </a:lnTo>
                <a:cubicBezTo>
                  <a:pt x="6315414" y="2672681"/>
                  <a:pt x="6322476" y="2676210"/>
                  <a:pt x="6322476" y="2676210"/>
                </a:cubicBezTo>
                <a:lnTo>
                  <a:pt x="6311884" y="2676210"/>
                </a:lnTo>
                <a:lnTo>
                  <a:pt x="6290704" y="2676210"/>
                </a:lnTo>
                <a:close/>
                <a:moveTo>
                  <a:pt x="6555464" y="2602077"/>
                </a:moveTo>
                <a:lnTo>
                  <a:pt x="6555464" y="2612668"/>
                </a:lnTo>
                <a:cubicBezTo>
                  <a:pt x="6548403" y="2612668"/>
                  <a:pt x="6544874" y="2612668"/>
                  <a:pt x="6544874" y="2612668"/>
                </a:cubicBezTo>
                <a:cubicBezTo>
                  <a:pt x="6544874" y="2605608"/>
                  <a:pt x="6548403" y="2602077"/>
                  <a:pt x="6555464" y="2602077"/>
                </a:cubicBezTo>
                <a:close/>
                <a:moveTo>
                  <a:pt x="7434468" y="2591487"/>
                </a:moveTo>
                <a:lnTo>
                  <a:pt x="7445059" y="2591487"/>
                </a:lnTo>
                <a:cubicBezTo>
                  <a:pt x="7452120" y="2598548"/>
                  <a:pt x="7453884" y="2602077"/>
                  <a:pt x="7450355" y="2602077"/>
                </a:cubicBezTo>
                <a:cubicBezTo>
                  <a:pt x="7446824" y="2602077"/>
                  <a:pt x="7441530" y="2598548"/>
                  <a:pt x="7434468" y="2591487"/>
                </a:cubicBezTo>
                <a:close/>
                <a:moveTo>
                  <a:pt x="6904948" y="2591487"/>
                </a:moveTo>
                <a:cubicBezTo>
                  <a:pt x="6912008" y="2591487"/>
                  <a:pt x="6922600" y="2595018"/>
                  <a:pt x="6936718" y="2602077"/>
                </a:cubicBezTo>
                <a:cubicBezTo>
                  <a:pt x="6943780" y="2602077"/>
                  <a:pt x="6949074" y="2602077"/>
                  <a:pt x="6952604" y="2602077"/>
                </a:cubicBezTo>
                <a:cubicBezTo>
                  <a:pt x="6956135" y="2602077"/>
                  <a:pt x="6957900" y="2602077"/>
                  <a:pt x="6957900" y="2602077"/>
                </a:cubicBezTo>
                <a:lnTo>
                  <a:pt x="6957900" y="2612668"/>
                </a:lnTo>
                <a:lnTo>
                  <a:pt x="6968491" y="2612668"/>
                </a:lnTo>
                <a:cubicBezTo>
                  <a:pt x="6968491" y="2612668"/>
                  <a:pt x="6973785" y="2612668"/>
                  <a:pt x="6984376" y="2612668"/>
                </a:cubicBezTo>
                <a:cubicBezTo>
                  <a:pt x="6994966" y="2612668"/>
                  <a:pt x="7003792" y="2612668"/>
                  <a:pt x="7010852" y="2612668"/>
                </a:cubicBezTo>
                <a:lnTo>
                  <a:pt x="7053214" y="2633849"/>
                </a:lnTo>
                <a:lnTo>
                  <a:pt x="7084985" y="2633849"/>
                </a:lnTo>
                <a:cubicBezTo>
                  <a:pt x="7092045" y="2633849"/>
                  <a:pt x="7095574" y="2637379"/>
                  <a:pt x="7095574" y="2644439"/>
                </a:cubicBezTo>
                <a:lnTo>
                  <a:pt x="7116756" y="2644439"/>
                </a:lnTo>
                <a:cubicBezTo>
                  <a:pt x="7123818" y="2644439"/>
                  <a:pt x="7127347" y="2647970"/>
                  <a:pt x="7127347" y="2655029"/>
                </a:cubicBezTo>
                <a:lnTo>
                  <a:pt x="7116756" y="2655029"/>
                </a:lnTo>
                <a:lnTo>
                  <a:pt x="7053214" y="2644439"/>
                </a:lnTo>
                <a:lnTo>
                  <a:pt x="7063804" y="2655029"/>
                </a:lnTo>
                <a:lnTo>
                  <a:pt x="7053214" y="2655029"/>
                </a:lnTo>
                <a:lnTo>
                  <a:pt x="7063804" y="2665620"/>
                </a:lnTo>
                <a:cubicBezTo>
                  <a:pt x="7084985" y="2665620"/>
                  <a:pt x="7095574" y="2663856"/>
                  <a:pt x="7095574" y="2660325"/>
                </a:cubicBezTo>
                <a:cubicBezTo>
                  <a:pt x="7095574" y="2656795"/>
                  <a:pt x="7097341" y="2655029"/>
                  <a:pt x="7100870" y="2655029"/>
                </a:cubicBezTo>
                <a:cubicBezTo>
                  <a:pt x="7104400" y="2655029"/>
                  <a:pt x="7102636" y="2658560"/>
                  <a:pt x="7095574" y="2665620"/>
                </a:cubicBezTo>
                <a:lnTo>
                  <a:pt x="7106166" y="2676210"/>
                </a:lnTo>
                <a:lnTo>
                  <a:pt x="7063804" y="2676210"/>
                </a:lnTo>
                <a:cubicBezTo>
                  <a:pt x="7035562" y="2676210"/>
                  <a:pt x="7017914" y="2672681"/>
                  <a:pt x="7010852" y="2665620"/>
                </a:cubicBezTo>
                <a:cubicBezTo>
                  <a:pt x="7010852" y="2665620"/>
                  <a:pt x="7010852" y="2662091"/>
                  <a:pt x="7010852" y="2655029"/>
                </a:cubicBezTo>
                <a:lnTo>
                  <a:pt x="7021443" y="2644439"/>
                </a:lnTo>
                <a:cubicBezTo>
                  <a:pt x="7021443" y="2644439"/>
                  <a:pt x="7019677" y="2644439"/>
                  <a:pt x="7016148" y="2644439"/>
                </a:cubicBezTo>
                <a:cubicBezTo>
                  <a:pt x="7012618" y="2644439"/>
                  <a:pt x="7007322" y="2644439"/>
                  <a:pt x="7000262" y="2644439"/>
                </a:cubicBezTo>
                <a:lnTo>
                  <a:pt x="6989670" y="2644439"/>
                </a:lnTo>
                <a:lnTo>
                  <a:pt x="6989670" y="2655029"/>
                </a:lnTo>
                <a:lnTo>
                  <a:pt x="6979081" y="2644439"/>
                </a:lnTo>
                <a:cubicBezTo>
                  <a:pt x="6979081" y="2630318"/>
                  <a:pt x="6975552" y="2626789"/>
                  <a:pt x="6968491" y="2633849"/>
                </a:cubicBezTo>
                <a:lnTo>
                  <a:pt x="6947310" y="2644439"/>
                </a:lnTo>
                <a:lnTo>
                  <a:pt x="6936718" y="2633849"/>
                </a:lnTo>
                <a:lnTo>
                  <a:pt x="6904948" y="2633849"/>
                </a:lnTo>
                <a:cubicBezTo>
                  <a:pt x="6904948" y="2633849"/>
                  <a:pt x="6903183" y="2633849"/>
                  <a:pt x="6899652" y="2633849"/>
                </a:cubicBezTo>
                <a:cubicBezTo>
                  <a:pt x="6896122" y="2633849"/>
                  <a:pt x="6890828" y="2633849"/>
                  <a:pt x="6883766" y="2633849"/>
                </a:cubicBezTo>
                <a:cubicBezTo>
                  <a:pt x="6869648" y="2633849"/>
                  <a:pt x="6862587" y="2637379"/>
                  <a:pt x="6862587" y="2644439"/>
                </a:cubicBezTo>
                <a:lnTo>
                  <a:pt x="6873177" y="2644439"/>
                </a:lnTo>
                <a:cubicBezTo>
                  <a:pt x="6880237" y="2644439"/>
                  <a:pt x="6880237" y="2646205"/>
                  <a:pt x="6873177" y="2649735"/>
                </a:cubicBezTo>
                <a:cubicBezTo>
                  <a:pt x="6866116" y="2653264"/>
                  <a:pt x="6857292" y="2653264"/>
                  <a:pt x="6846700" y="2649735"/>
                </a:cubicBezTo>
                <a:cubicBezTo>
                  <a:pt x="6836110" y="2646205"/>
                  <a:pt x="6820224" y="2640910"/>
                  <a:pt x="6799044" y="2633849"/>
                </a:cubicBezTo>
                <a:cubicBezTo>
                  <a:pt x="6777862" y="2626789"/>
                  <a:pt x="6767272" y="2619727"/>
                  <a:pt x="6767272" y="2612668"/>
                </a:cubicBezTo>
                <a:lnTo>
                  <a:pt x="6799044" y="2623258"/>
                </a:lnTo>
                <a:cubicBezTo>
                  <a:pt x="6806104" y="2630318"/>
                  <a:pt x="6811400" y="2632083"/>
                  <a:pt x="6814929" y="2628554"/>
                </a:cubicBezTo>
                <a:cubicBezTo>
                  <a:pt x="6818458" y="2625024"/>
                  <a:pt x="6823754" y="2626789"/>
                  <a:pt x="6830814" y="2633849"/>
                </a:cubicBezTo>
                <a:cubicBezTo>
                  <a:pt x="6837876" y="2626789"/>
                  <a:pt x="6841406" y="2623258"/>
                  <a:pt x="6841406" y="2623258"/>
                </a:cubicBezTo>
                <a:cubicBezTo>
                  <a:pt x="6841406" y="2623258"/>
                  <a:pt x="6844936" y="2623258"/>
                  <a:pt x="6851996" y="2623258"/>
                </a:cubicBezTo>
                <a:cubicBezTo>
                  <a:pt x="6859056" y="2623258"/>
                  <a:pt x="6862587" y="2623258"/>
                  <a:pt x="6862587" y="2623258"/>
                </a:cubicBezTo>
                <a:cubicBezTo>
                  <a:pt x="6876706" y="2623258"/>
                  <a:pt x="6883766" y="2621493"/>
                  <a:pt x="6883766" y="2617962"/>
                </a:cubicBezTo>
                <a:cubicBezTo>
                  <a:pt x="6883766" y="2614433"/>
                  <a:pt x="6885532" y="2609137"/>
                  <a:pt x="6889062" y="2602077"/>
                </a:cubicBezTo>
                <a:cubicBezTo>
                  <a:pt x="6892592" y="2595018"/>
                  <a:pt x="6897888" y="2591487"/>
                  <a:pt x="6904948" y="2591487"/>
                </a:cubicBezTo>
                <a:close/>
                <a:moveTo>
                  <a:pt x="6230187" y="2586949"/>
                </a:moveTo>
                <a:lnTo>
                  <a:pt x="6237752" y="2602077"/>
                </a:lnTo>
                <a:cubicBezTo>
                  <a:pt x="6237752" y="2602077"/>
                  <a:pt x="6234222" y="2598548"/>
                  <a:pt x="6227161" y="2591487"/>
                </a:cubicBezTo>
                <a:close/>
                <a:moveTo>
                  <a:pt x="7265022" y="2580897"/>
                </a:moveTo>
                <a:lnTo>
                  <a:pt x="7275612" y="2580897"/>
                </a:lnTo>
                <a:lnTo>
                  <a:pt x="7286203" y="2591487"/>
                </a:lnTo>
                <a:lnTo>
                  <a:pt x="7307384" y="2591487"/>
                </a:lnTo>
                <a:cubicBezTo>
                  <a:pt x="7314444" y="2591487"/>
                  <a:pt x="7317974" y="2595018"/>
                  <a:pt x="7317974" y="2602077"/>
                </a:cubicBezTo>
                <a:cubicBezTo>
                  <a:pt x="7317974" y="2602077"/>
                  <a:pt x="7314444" y="2602077"/>
                  <a:pt x="7307384" y="2602077"/>
                </a:cubicBezTo>
                <a:lnTo>
                  <a:pt x="7275612" y="2591487"/>
                </a:lnTo>
                <a:close/>
                <a:moveTo>
                  <a:pt x="6227161" y="2580897"/>
                </a:moveTo>
                <a:cubicBezTo>
                  <a:pt x="6230692" y="2580897"/>
                  <a:pt x="6232457" y="2581780"/>
                  <a:pt x="6232457" y="2583544"/>
                </a:cubicBezTo>
                <a:lnTo>
                  <a:pt x="6230187" y="2586949"/>
                </a:lnTo>
                <a:close/>
                <a:moveTo>
                  <a:pt x="7529782" y="2570306"/>
                </a:moveTo>
                <a:cubicBezTo>
                  <a:pt x="7529782" y="2577366"/>
                  <a:pt x="7533312" y="2580897"/>
                  <a:pt x="7540374" y="2580897"/>
                </a:cubicBezTo>
                <a:cubicBezTo>
                  <a:pt x="7547434" y="2580897"/>
                  <a:pt x="7550963" y="2580897"/>
                  <a:pt x="7550963" y="2580897"/>
                </a:cubicBezTo>
                <a:lnTo>
                  <a:pt x="7540374" y="2591487"/>
                </a:lnTo>
                <a:lnTo>
                  <a:pt x="7540374" y="2602077"/>
                </a:lnTo>
                <a:lnTo>
                  <a:pt x="7529782" y="2602077"/>
                </a:lnTo>
                <a:lnTo>
                  <a:pt x="7519192" y="2591487"/>
                </a:lnTo>
                <a:lnTo>
                  <a:pt x="7508601" y="2591487"/>
                </a:lnTo>
                <a:cubicBezTo>
                  <a:pt x="7515663" y="2591487"/>
                  <a:pt x="7519192" y="2587956"/>
                  <a:pt x="7519192" y="2580897"/>
                </a:cubicBezTo>
                <a:close/>
                <a:moveTo>
                  <a:pt x="7455649" y="2570306"/>
                </a:moveTo>
                <a:cubicBezTo>
                  <a:pt x="7455649" y="2570306"/>
                  <a:pt x="7459178" y="2573837"/>
                  <a:pt x="7466240" y="2580897"/>
                </a:cubicBezTo>
                <a:lnTo>
                  <a:pt x="7455649" y="2580897"/>
                </a:lnTo>
                <a:close/>
                <a:moveTo>
                  <a:pt x="6979081" y="2570306"/>
                </a:moveTo>
                <a:cubicBezTo>
                  <a:pt x="6986141" y="2577366"/>
                  <a:pt x="7000262" y="2582662"/>
                  <a:pt x="7021443" y="2586192"/>
                </a:cubicBezTo>
                <a:cubicBezTo>
                  <a:pt x="7042622" y="2589722"/>
                  <a:pt x="7053214" y="2591487"/>
                  <a:pt x="7053214" y="2591487"/>
                </a:cubicBezTo>
                <a:lnTo>
                  <a:pt x="6989670" y="2591487"/>
                </a:lnTo>
                <a:close/>
                <a:moveTo>
                  <a:pt x="5994172" y="2570306"/>
                </a:moveTo>
                <a:cubicBezTo>
                  <a:pt x="6001234" y="2570306"/>
                  <a:pt x="6008293" y="2572071"/>
                  <a:pt x="6015353" y="2575602"/>
                </a:cubicBezTo>
                <a:cubicBezTo>
                  <a:pt x="6022414" y="2579131"/>
                  <a:pt x="6027709" y="2579131"/>
                  <a:pt x="6031238" y="2575602"/>
                </a:cubicBezTo>
                <a:cubicBezTo>
                  <a:pt x="6034768" y="2572071"/>
                  <a:pt x="6052420" y="2575602"/>
                  <a:pt x="6084190" y="2586192"/>
                </a:cubicBezTo>
                <a:cubicBezTo>
                  <a:pt x="6115962" y="2596783"/>
                  <a:pt x="6135378" y="2605608"/>
                  <a:pt x="6142438" y="2612668"/>
                </a:cubicBezTo>
                <a:cubicBezTo>
                  <a:pt x="6149498" y="2619727"/>
                  <a:pt x="6156558" y="2623258"/>
                  <a:pt x="6163620" y="2623258"/>
                </a:cubicBezTo>
                <a:cubicBezTo>
                  <a:pt x="6163620" y="2623258"/>
                  <a:pt x="6167149" y="2623258"/>
                  <a:pt x="6174209" y="2623258"/>
                </a:cubicBezTo>
                <a:cubicBezTo>
                  <a:pt x="6181270" y="2623258"/>
                  <a:pt x="6184800" y="2626789"/>
                  <a:pt x="6184800" y="2633849"/>
                </a:cubicBezTo>
                <a:cubicBezTo>
                  <a:pt x="6198920" y="2633849"/>
                  <a:pt x="6211276" y="2637379"/>
                  <a:pt x="6221866" y="2644439"/>
                </a:cubicBezTo>
                <a:cubicBezTo>
                  <a:pt x="6232457" y="2651500"/>
                  <a:pt x="6237752" y="2655029"/>
                  <a:pt x="6237752" y="2655029"/>
                </a:cubicBezTo>
                <a:cubicBezTo>
                  <a:pt x="6230690" y="2655029"/>
                  <a:pt x="6216572" y="2651500"/>
                  <a:pt x="6195390" y="2644439"/>
                </a:cubicBezTo>
                <a:cubicBezTo>
                  <a:pt x="6174209" y="2637379"/>
                  <a:pt x="6158324" y="2632083"/>
                  <a:pt x="6147734" y="2628554"/>
                </a:cubicBezTo>
                <a:cubicBezTo>
                  <a:pt x="6137142" y="2625024"/>
                  <a:pt x="6128318" y="2623258"/>
                  <a:pt x="6121257" y="2623258"/>
                </a:cubicBezTo>
                <a:cubicBezTo>
                  <a:pt x="6114197" y="2623258"/>
                  <a:pt x="6110668" y="2623258"/>
                  <a:pt x="6110668" y="2623258"/>
                </a:cubicBezTo>
                <a:lnTo>
                  <a:pt x="6100076" y="2612668"/>
                </a:lnTo>
                <a:lnTo>
                  <a:pt x="6078895" y="2602077"/>
                </a:lnTo>
                <a:cubicBezTo>
                  <a:pt x="6078895" y="2595018"/>
                  <a:pt x="6061245" y="2591487"/>
                  <a:pt x="6025943" y="2591487"/>
                </a:cubicBezTo>
                <a:close/>
                <a:moveTo>
                  <a:pt x="5983582" y="2570306"/>
                </a:moveTo>
                <a:lnTo>
                  <a:pt x="5994172" y="2580897"/>
                </a:lnTo>
                <a:cubicBezTo>
                  <a:pt x="5987112" y="2580897"/>
                  <a:pt x="5983582" y="2579131"/>
                  <a:pt x="5983582" y="2575602"/>
                </a:cubicBezTo>
                <a:cubicBezTo>
                  <a:pt x="5983582" y="2572071"/>
                  <a:pt x="5983582" y="2570306"/>
                  <a:pt x="5983582" y="2570306"/>
                </a:cubicBezTo>
                <a:close/>
                <a:moveTo>
                  <a:pt x="7159118" y="2559716"/>
                </a:moveTo>
                <a:lnTo>
                  <a:pt x="7176327" y="2561040"/>
                </a:lnTo>
                <a:cubicBezTo>
                  <a:pt x="7194861" y="2563687"/>
                  <a:pt x="7217366" y="2570306"/>
                  <a:pt x="7243841" y="2580897"/>
                </a:cubicBezTo>
                <a:lnTo>
                  <a:pt x="7222660" y="2580897"/>
                </a:lnTo>
                <a:cubicBezTo>
                  <a:pt x="7205010" y="2577366"/>
                  <a:pt x="7189124" y="2572953"/>
                  <a:pt x="7175004" y="2567659"/>
                </a:cubicBezTo>
                <a:close/>
                <a:moveTo>
                  <a:pt x="7688638" y="2538535"/>
                </a:moveTo>
                <a:lnTo>
                  <a:pt x="7699230" y="2538535"/>
                </a:lnTo>
                <a:lnTo>
                  <a:pt x="7688638" y="2549125"/>
                </a:lnTo>
                <a:close/>
                <a:moveTo>
                  <a:pt x="7275612" y="2538535"/>
                </a:moveTo>
                <a:cubicBezTo>
                  <a:pt x="7282674" y="2538535"/>
                  <a:pt x="7289732" y="2538535"/>
                  <a:pt x="7296793" y="2538535"/>
                </a:cubicBezTo>
                <a:lnTo>
                  <a:pt x="7360336" y="2549125"/>
                </a:lnTo>
                <a:cubicBezTo>
                  <a:pt x="7360336" y="2549125"/>
                  <a:pt x="7363866" y="2545596"/>
                  <a:pt x="7370926" y="2538535"/>
                </a:cubicBezTo>
                <a:lnTo>
                  <a:pt x="7381516" y="2549125"/>
                </a:lnTo>
                <a:lnTo>
                  <a:pt x="7402697" y="2559716"/>
                </a:lnTo>
                <a:cubicBezTo>
                  <a:pt x="7416818" y="2566775"/>
                  <a:pt x="7423878" y="2568541"/>
                  <a:pt x="7423878" y="2565010"/>
                </a:cubicBezTo>
                <a:cubicBezTo>
                  <a:pt x="7423878" y="2561481"/>
                  <a:pt x="7427408" y="2559716"/>
                  <a:pt x="7434468" y="2559716"/>
                </a:cubicBezTo>
                <a:cubicBezTo>
                  <a:pt x="7434468" y="2566775"/>
                  <a:pt x="7434468" y="2570306"/>
                  <a:pt x="7434468" y="2570306"/>
                </a:cubicBezTo>
                <a:cubicBezTo>
                  <a:pt x="7434468" y="2577366"/>
                  <a:pt x="7430938" y="2580897"/>
                  <a:pt x="7423878" y="2580897"/>
                </a:cubicBezTo>
                <a:cubicBezTo>
                  <a:pt x="7416818" y="2580897"/>
                  <a:pt x="7406226" y="2577366"/>
                  <a:pt x="7392107" y="2570306"/>
                </a:cubicBezTo>
                <a:cubicBezTo>
                  <a:pt x="7370926" y="2570306"/>
                  <a:pt x="7360336" y="2570306"/>
                  <a:pt x="7360336" y="2570306"/>
                </a:cubicBezTo>
                <a:close/>
                <a:moveTo>
                  <a:pt x="7116756" y="2538535"/>
                </a:moveTo>
                <a:cubicBezTo>
                  <a:pt x="7123818" y="2538535"/>
                  <a:pt x="7129112" y="2540300"/>
                  <a:pt x="7132641" y="2543831"/>
                </a:cubicBezTo>
                <a:cubicBezTo>
                  <a:pt x="7134406" y="2545596"/>
                  <a:pt x="7137496" y="2547801"/>
                  <a:pt x="7141909" y="2550449"/>
                </a:cubicBezTo>
                <a:lnTo>
                  <a:pt x="7159116" y="2559715"/>
                </a:lnTo>
                <a:lnTo>
                  <a:pt x="7137937" y="2549125"/>
                </a:lnTo>
                <a:lnTo>
                  <a:pt x="7116756" y="2549125"/>
                </a:lnTo>
                <a:close/>
                <a:moveTo>
                  <a:pt x="6629598" y="2538535"/>
                </a:moveTo>
                <a:lnTo>
                  <a:pt x="6650778" y="2549125"/>
                </a:lnTo>
                <a:lnTo>
                  <a:pt x="6682550" y="2549125"/>
                </a:lnTo>
                <a:cubicBezTo>
                  <a:pt x="6668429" y="2542066"/>
                  <a:pt x="6671958" y="2538535"/>
                  <a:pt x="6693140" y="2538535"/>
                </a:cubicBezTo>
                <a:lnTo>
                  <a:pt x="6703730" y="2538535"/>
                </a:lnTo>
                <a:cubicBezTo>
                  <a:pt x="6696669" y="2538535"/>
                  <a:pt x="6696669" y="2542066"/>
                  <a:pt x="6703730" y="2549125"/>
                </a:cubicBezTo>
                <a:lnTo>
                  <a:pt x="6777862" y="2570306"/>
                </a:lnTo>
                <a:cubicBezTo>
                  <a:pt x="6806104" y="2577366"/>
                  <a:pt x="6816696" y="2584427"/>
                  <a:pt x="6809634" y="2591487"/>
                </a:cubicBezTo>
                <a:lnTo>
                  <a:pt x="6820224" y="2591487"/>
                </a:lnTo>
                <a:cubicBezTo>
                  <a:pt x="6820224" y="2584427"/>
                  <a:pt x="6829050" y="2584427"/>
                  <a:pt x="6846700" y="2591487"/>
                </a:cubicBezTo>
                <a:cubicBezTo>
                  <a:pt x="6864352" y="2598548"/>
                  <a:pt x="6873177" y="2602077"/>
                  <a:pt x="6873177" y="2602077"/>
                </a:cubicBezTo>
                <a:lnTo>
                  <a:pt x="6809634" y="2602077"/>
                </a:lnTo>
                <a:cubicBezTo>
                  <a:pt x="6802573" y="2595018"/>
                  <a:pt x="6793748" y="2591487"/>
                  <a:pt x="6783158" y="2591487"/>
                </a:cubicBezTo>
                <a:cubicBezTo>
                  <a:pt x="6772568" y="2591487"/>
                  <a:pt x="6763743" y="2595018"/>
                  <a:pt x="6756682" y="2602077"/>
                </a:cubicBezTo>
                <a:cubicBezTo>
                  <a:pt x="6749621" y="2602077"/>
                  <a:pt x="6742562" y="2602077"/>
                  <a:pt x="6735502" y="2602077"/>
                </a:cubicBezTo>
                <a:cubicBezTo>
                  <a:pt x="6721381" y="2602077"/>
                  <a:pt x="6714320" y="2603842"/>
                  <a:pt x="6714320" y="2607373"/>
                </a:cubicBezTo>
                <a:cubicBezTo>
                  <a:pt x="6714320" y="2610904"/>
                  <a:pt x="6710791" y="2612668"/>
                  <a:pt x="6703730" y="2612668"/>
                </a:cubicBezTo>
                <a:lnTo>
                  <a:pt x="6693140" y="2602077"/>
                </a:lnTo>
                <a:cubicBezTo>
                  <a:pt x="6693140" y="2595018"/>
                  <a:pt x="6689610" y="2591487"/>
                  <a:pt x="6682550" y="2591487"/>
                </a:cubicBezTo>
                <a:lnTo>
                  <a:pt x="6682550" y="2580897"/>
                </a:lnTo>
                <a:cubicBezTo>
                  <a:pt x="6675488" y="2580897"/>
                  <a:pt x="6671958" y="2577366"/>
                  <a:pt x="6671958" y="2570306"/>
                </a:cubicBezTo>
                <a:cubicBezTo>
                  <a:pt x="6671958" y="2570306"/>
                  <a:pt x="6668429" y="2570306"/>
                  <a:pt x="6661368" y="2570306"/>
                </a:cubicBezTo>
                <a:lnTo>
                  <a:pt x="6640188" y="2549125"/>
                </a:lnTo>
                <a:close/>
                <a:moveTo>
                  <a:pt x="6078895" y="2538535"/>
                </a:moveTo>
                <a:lnTo>
                  <a:pt x="6110668" y="2559716"/>
                </a:lnTo>
                <a:cubicBezTo>
                  <a:pt x="6124786" y="2573837"/>
                  <a:pt x="6131847" y="2573837"/>
                  <a:pt x="6131847" y="2559716"/>
                </a:cubicBezTo>
                <a:cubicBezTo>
                  <a:pt x="6131847" y="2559716"/>
                  <a:pt x="6137142" y="2559716"/>
                  <a:pt x="6147734" y="2559716"/>
                </a:cubicBezTo>
                <a:cubicBezTo>
                  <a:pt x="6158324" y="2559716"/>
                  <a:pt x="6167149" y="2559716"/>
                  <a:pt x="6174209" y="2559716"/>
                </a:cubicBezTo>
                <a:lnTo>
                  <a:pt x="6163620" y="2570306"/>
                </a:lnTo>
                <a:cubicBezTo>
                  <a:pt x="6156558" y="2570306"/>
                  <a:pt x="6151264" y="2572071"/>
                  <a:pt x="6147734" y="2575602"/>
                </a:cubicBezTo>
                <a:cubicBezTo>
                  <a:pt x="6144204" y="2579131"/>
                  <a:pt x="6142438" y="2580897"/>
                  <a:pt x="6142438" y="2580897"/>
                </a:cubicBezTo>
                <a:cubicBezTo>
                  <a:pt x="6135378" y="2573837"/>
                  <a:pt x="6131847" y="2573837"/>
                  <a:pt x="6131847" y="2580897"/>
                </a:cubicBezTo>
                <a:lnTo>
                  <a:pt x="6110668" y="2570306"/>
                </a:lnTo>
                <a:cubicBezTo>
                  <a:pt x="6103606" y="2563246"/>
                  <a:pt x="6100076" y="2559716"/>
                  <a:pt x="6100076" y="2559716"/>
                </a:cubicBezTo>
                <a:close/>
                <a:moveTo>
                  <a:pt x="5326977" y="2538535"/>
                </a:moveTo>
                <a:lnTo>
                  <a:pt x="5337566" y="2538535"/>
                </a:lnTo>
                <a:lnTo>
                  <a:pt x="5358748" y="2549125"/>
                </a:lnTo>
                <a:cubicBezTo>
                  <a:pt x="5344627" y="2549125"/>
                  <a:pt x="5334037" y="2545596"/>
                  <a:pt x="5326977" y="2538535"/>
                </a:cubicBezTo>
                <a:close/>
                <a:moveTo>
                  <a:pt x="6280114" y="2527944"/>
                </a:moveTo>
                <a:lnTo>
                  <a:pt x="6311884" y="2538535"/>
                </a:lnTo>
                <a:cubicBezTo>
                  <a:pt x="6304824" y="2545596"/>
                  <a:pt x="6297765" y="2545596"/>
                  <a:pt x="6290704" y="2538535"/>
                </a:cubicBezTo>
                <a:close/>
                <a:moveTo>
                  <a:pt x="7434468" y="2517354"/>
                </a:moveTo>
                <a:cubicBezTo>
                  <a:pt x="7448588" y="2517354"/>
                  <a:pt x="7448588" y="2524414"/>
                  <a:pt x="7434468" y="2538535"/>
                </a:cubicBezTo>
                <a:cubicBezTo>
                  <a:pt x="7427408" y="2538535"/>
                  <a:pt x="7423878" y="2535004"/>
                  <a:pt x="7423878" y="2527944"/>
                </a:cubicBezTo>
                <a:cubicBezTo>
                  <a:pt x="7423878" y="2520885"/>
                  <a:pt x="7427408" y="2517354"/>
                  <a:pt x="7434468" y="2517354"/>
                </a:cubicBezTo>
                <a:close/>
                <a:moveTo>
                  <a:pt x="6343656" y="2517354"/>
                </a:moveTo>
                <a:lnTo>
                  <a:pt x="6354246" y="2527944"/>
                </a:lnTo>
                <a:cubicBezTo>
                  <a:pt x="6354246" y="2527944"/>
                  <a:pt x="6350717" y="2527944"/>
                  <a:pt x="6343656" y="2527944"/>
                </a:cubicBezTo>
                <a:cubicBezTo>
                  <a:pt x="6343656" y="2520885"/>
                  <a:pt x="6343656" y="2517354"/>
                  <a:pt x="6343656" y="2517354"/>
                </a:cubicBezTo>
                <a:close/>
                <a:moveTo>
                  <a:pt x="7159118" y="2506764"/>
                </a:moveTo>
                <a:cubicBezTo>
                  <a:pt x="7166178" y="2506764"/>
                  <a:pt x="7169708" y="2506764"/>
                  <a:pt x="7169708" y="2506764"/>
                </a:cubicBezTo>
                <a:cubicBezTo>
                  <a:pt x="7169708" y="2506764"/>
                  <a:pt x="7173238" y="2506764"/>
                  <a:pt x="7180299" y="2506764"/>
                </a:cubicBezTo>
                <a:lnTo>
                  <a:pt x="7169708" y="2517354"/>
                </a:lnTo>
                <a:close/>
                <a:moveTo>
                  <a:pt x="7053214" y="2506764"/>
                </a:moveTo>
                <a:lnTo>
                  <a:pt x="7074395" y="2517354"/>
                </a:lnTo>
                <a:cubicBezTo>
                  <a:pt x="7074395" y="2517354"/>
                  <a:pt x="7077924" y="2520885"/>
                  <a:pt x="7084985" y="2527944"/>
                </a:cubicBezTo>
                <a:lnTo>
                  <a:pt x="7074395" y="2527944"/>
                </a:lnTo>
                <a:lnTo>
                  <a:pt x="7063804" y="2527944"/>
                </a:lnTo>
                <a:cubicBezTo>
                  <a:pt x="7056744" y="2527944"/>
                  <a:pt x="7049684" y="2527944"/>
                  <a:pt x="7042622" y="2527944"/>
                </a:cubicBezTo>
                <a:cubicBezTo>
                  <a:pt x="7035562" y="2527944"/>
                  <a:pt x="7032033" y="2527944"/>
                  <a:pt x="7032033" y="2527944"/>
                </a:cubicBezTo>
                <a:lnTo>
                  <a:pt x="7021443" y="2538535"/>
                </a:lnTo>
                <a:lnTo>
                  <a:pt x="7010852" y="2527944"/>
                </a:lnTo>
                <a:cubicBezTo>
                  <a:pt x="7010852" y="2527944"/>
                  <a:pt x="7014381" y="2527944"/>
                  <a:pt x="7021443" y="2527944"/>
                </a:cubicBezTo>
                <a:cubicBezTo>
                  <a:pt x="7028504" y="2527944"/>
                  <a:pt x="7035562" y="2524414"/>
                  <a:pt x="7042622" y="2517354"/>
                </a:cubicBezTo>
                <a:cubicBezTo>
                  <a:pt x="7049684" y="2510294"/>
                  <a:pt x="7053214" y="2506764"/>
                  <a:pt x="7053214" y="2506764"/>
                </a:cubicBezTo>
                <a:close/>
                <a:moveTo>
                  <a:pt x="6830814" y="2506764"/>
                </a:moveTo>
                <a:cubicBezTo>
                  <a:pt x="6837876" y="2506764"/>
                  <a:pt x="6844936" y="2506764"/>
                  <a:pt x="6851996" y="2506764"/>
                </a:cubicBezTo>
                <a:lnTo>
                  <a:pt x="6851996" y="2517354"/>
                </a:lnTo>
                <a:cubicBezTo>
                  <a:pt x="6844936" y="2517354"/>
                  <a:pt x="6837876" y="2513823"/>
                  <a:pt x="6830814" y="2506764"/>
                </a:cubicBezTo>
                <a:close/>
                <a:moveTo>
                  <a:pt x="6205980" y="2506764"/>
                </a:moveTo>
                <a:lnTo>
                  <a:pt x="6216572" y="2506764"/>
                </a:lnTo>
                <a:cubicBezTo>
                  <a:pt x="6230690" y="2506764"/>
                  <a:pt x="6237752" y="2510294"/>
                  <a:pt x="6237752" y="2517354"/>
                </a:cubicBezTo>
                <a:cubicBezTo>
                  <a:pt x="6223632" y="2517354"/>
                  <a:pt x="6213042" y="2513823"/>
                  <a:pt x="6205980" y="2506764"/>
                </a:cubicBezTo>
                <a:close/>
                <a:moveTo>
                  <a:pt x="8080483" y="2496173"/>
                </a:moveTo>
                <a:lnTo>
                  <a:pt x="8091075" y="2506764"/>
                </a:lnTo>
                <a:lnTo>
                  <a:pt x="8080483" y="2506764"/>
                </a:lnTo>
                <a:close/>
                <a:moveTo>
                  <a:pt x="7095574" y="2496173"/>
                </a:moveTo>
                <a:lnTo>
                  <a:pt x="7148526" y="2506764"/>
                </a:lnTo>
                <a:lnTo>
                  <a:pt x="7116756" y="2506764"/>
                </a:lnTo>
                <a:close/>
                <a:moveTo>
                  <a:pt x="6703730" y="2496173"/>
                </a:moveTo>
                <a:cubicBezTo>
                  <a:pt x="6710791" y="2496173"/>
                  <a:pt x="6714320" y="2497938"/>
                  <a:pt x="6714320" y="2501469"/>
                </a:cubicBezTo>
                <a:cubicBezTo>
                  <a:pt x="6714320" y="2504999"/>
                  <a:pt x="6712554" y="2506764"/>
                  <a:pt x="6709025" y="2506764"/>
                </a:cubicBezTo>
                <a:cubicBezTo>
                  <a:pt x="6705496" y="2506764"/>
                  <a:pt x="6703730" y="2503233"/>
                  <a:pt x="6703730" y="2496173"/>
                </a:cubicBezTo>
                <a:close/>
                <a:moveTo>
                  <a:pt x="5263434" y="2496173"/>
                </a:moveTo>
                <a:cubicBezTo>
                  <a:pt x="5270494" y="2503233"/>
                  <a:pt x="5274025" y="2510294"/>
                  <a:pt x="5274025" y="2517354"/>
                </a:cubicBezTo>
                <a:lnTo>
                  <a:pt x="5252844" y="2517354"/>
                </a:lnTo>
                <a:cubicBezTo>
                  <a:pt x="5245784" y="2517354"/>
                  <a:pt x="5242254" y="2513823"/>
                  <a:pt x="5242254" y="2506764"/>
                </a:cubicBezTo>
                <a:close/>
                <a:moveTo>
                  <a:pt x="7137937" y="2485583"/>
                </a:moveTo>
                <a:cubicBezTo>
                  <a:pt x="7144997" y="2485583"/>
                  <a:pt x="7152058" y="2487348"/>
                  <a:pt x="7159118" y="2490879"/>
                </a:cubicBezTo>
                <a:cubicBezTo>
                  <a:pt x="7166178" y="2494408"/>
                  <a:pt x="7169708" y="2496173"/>
                  <a:pt x="7169708" y="2496173"/>
                </a:cubicBezTo>
                <a:cubicBezTo>
                  <a:pt x="7162648" y="2503233"/>
                  <a:pt x="7159118" y="2506764"/>
                  <a:pt x="7159118" y="2506764"/>
                </a:cubicBezTo>
                <a:cubicBezTo>
                  <a:pt x="7159118" y="2506764"/>
                  <a:pt x="7159118" y="2503233"/>
                  <a:pt x="7159118" y="2496173"/>
                </a:cubicBezTo>
                <a:close/>
                <a:moveTo>
                  <a:pt x="6947310" y="2485583"/>
                </a:moveTo>
                <a:cubicBezTo>
                  <a:pt x="6954370" y="2485583"/>
                  <a:pt x="6959666" y="2485583"/>
                  <a:pt x="6963196" y="2485583"/>
                </a:cubicBezTo>
                <a:cubicBezTo>
                  <a:pt x="6966725" y="2485583"/>
                  <a:pt x="6968491" y="2485583"/>
                  <a:pt x="6968491" y="2485583"/>
                </a:cubicBezTo>
                <a:cubicBezTo>
                  <a:pt x="6968491" y="2492643"/>
                  <a:pt x="6961429" y="2496173"/>
                  <a:pt x="6947310" y="2496173"/>
                </a:cubicBezTo>
                <a:lnTo>
                  <a:pt x="6936718" y="2496173"/>
                </a:lnTo>
                <a:cubicBezTo>
                  <a:pt x="6936718" y="2489114"/>
                  <a:pt x="6940248" y="2485583"/>
                  <a:pt x="6947310" y="2485583"/>
                </a:cubicBezTo>
                <a:close/>
                <a:moveTo>
                  <a:pt x="5721469" y="2482273"/>
                </a:moveTo>
                <a:cubicBezTo>
                  <a:pt x="5742650" y="2480949"/>
                  <a:pt x="5755888" y="2485583"/>
                  <a:pt x="5761183" y="2496173"/>
                </a:cubicBezTo>
                <a:cubicBezTo>
                  <a:pt x="5747064" y="2496173"/>
                  <a:pt x="5736472" y="2496173"/>
                  <a:pt x="5729412" y="2496173"/>
                </a:cubicBezTo>
                <a:cubicBezTo>
                  <a:pt x="5715292" y="2489114"/>
                  <a:pt x="5704702" y="2485583"/>
                  <a:pt x="5697641" y="2485583"/>
                </a:cubicBezTo>
                <a:cubicBezTo>
                  <a:pt x="5706466" y="2483818"/>
                  <a:pt x="5714409" y="2482714"/>
                  <a:pt x="5721469" y="2482273"/>
                </a:cubicBezTo>
                <a:close/>
                <a:moveTo>
                  <a:pt x="5665870" y="2474992"/>
                </a:moveTo>
                <a:lnTo>
                  <a:pt x="5676460" y="2474992"/>
                </a:lnTo>
                <a:cubicBezTo>
                  <a:pt x="5676460" y="2482052"/>
                  <a:pt x="5674695" y="2485583"/>
                  <a:pt x="5671166" y="2485583"/>
                </a:cubicBezTo>
                <a:cubicBezTo>
                  <a:pt x="5667635" y="2485583"/>
                  <a:pt x="5665870" y="2482052"/>
                  <a:pt x="5665870" y="2474992"/>
                </a:cubicBezTo>
                <a:close/>
                <a:moveTo>
                  <a:pt x="7443736" y="2469698"/>
                </a:moveTo>
                <a:cubicBezTo>
                  <a:pt x="7444616" y="2469698"/>
                  <a:pt x="7445059" y="2471462"/>
                  <a:pt x="7445059" y="2474992"/>
                </a:cubicBezTo>
                <a:cubicBezTo>
                  <a:pt x="7452120" y="2474992"/>
                  <a:pt x="7452120" y="2478523"/>
                  <a:pt x="7445059" y="2485583"/>
                </a:cubicBezTo>
                <a:cubicBezTo>
                  <a:pt x="7437999" y="2485583"/>
                  <a:pt x="7436234" y="2482052"/>
                  <a:pt x="7439764" y="2474992"/>
                </a:cubicBezTo>
                <a:cubicBezTo>
                  <a:pt x="7441528" y="2471462"/>
                  <a:pt x="7442852" y="2469698"/>
                  <a:pt x="7443736" y="2469698"/>
                </a:cubicBezTo>
                <a:close/>
                <a:moveTo>
                  <a:pt x="7111462" y="2469698"/>
                </a:moveTo>
                <a:lnTo>
                  <a:pt x="7120728" y="2476317"/>
                </a:lnTo>
                <a:cubicBezTo>
                  <a:pt x="7125140" y="2478964"/>
                  <a:pt x="7130876" y="2482052"/>
                  <a:pt x="7137937" y="2485583"/>
                </a:cubicBezTo>
                <a:cubicBezTo>
                  <a:pt x="7130876" y="2485583"/>
                  <a:pt x="7125581" y="2485583"/>
                  <a:pt x="7122052" y="2485583"/>
                </a:cubicBezTo>
                <a:cubicBezTo>
                  <a:pt x="7118522" y="2485583"/>
                  <a:pt x="7116756" y="2482052"/>
                  <a:pt x="7116756" y="2474992"/>
                </a:cubicBezTo>
                <a:close/>
                <a:moveTo>
                  <a:pt x="6947310" y="2464402"/>
                </a:moveTo>
                <a:lnTo>
                  <a:pt x="6957900" y="2464402"/>
                </a:lnTo>
                <a:cubicBezTo>
                  <a:pt x="6957900" y="2471462"/>
                  <a:pt x="6956135" y="2474992"/>
                  <a:pt x="6952604" y="2474992"/>
                </a:cubicBezTo>
                <a:cubicBezTo>
                  <a:pt x="6949074" y="2474992"/>
                  <a:pt x="6947310" y="2471462"/>
                  <a:pt x="6947310" y="2464402"/>
                </a:cubicBezTo>
                <a:close/>
                <a:moveTo>
                  <a:pt x="6364836" y="2464402"/>
                </a:moveTo>
                <a:lnTo>
                  <a:pt x="6343656" y="2474992"/>
                </a:lnTo>
                <a:cubicBezTo>
                  <a:pt x="6357776" y="2474992"/>
                  <a:pt x="6364836" y="2474992"/>
                  <a:pt x="6364836" y="2474992"/>
                </a:cubicBezTo>
                <a:lnTo>
                  <a:pt x="6386018" y="2485583"/>
                </a:lnTo>
                <a:cubicBezTo>
                  <a:pt x="6386018" y="2492643"/>
                  <a:pt x="6384252" y="2496173"/>
                  <a:pt x="6380723" y="2496173"/>
                </a:cubicBezTo>
                <a:lnTo>
                  <a:pt x="6396608" y="2496173"/>
                </a:lnTo>
                <a:lnTo>
                  <a:pt x="6396608" y="2474992"/>
                </a:lnTo>
                <a:lnTo>
                  <a:pt x="6386018" y="2474992"/>
                </a:lnTo>
                <a:close/>
                <a:moveTo>
                  <a:pt x="6248342" y="2464402"/>
                </a:moveTo>
                <a:lnTo>
                  <a:pt x="6248342" y="2474992"/>
                </a:lnTo>
                <a:cubicBezTo>
                  <a:pt x="6248342" y="2474992"/>
                  <a:pt x="6244813" y="2474992"/>
                  <a:pt x="6237752" y="2474992"/>
                </a:cubicBezTo>
                <a:close/>
                <a:moveTo>
                  <a:pt x="6785806" y="2459106"/>
                </a:moveTo>
                <a:cubicBezTo>
                  <a:pt x="6787570" y="2459106"/>
                  <a:pt x="6788454" y="2460873"/>
                  <a:pt x="6788454" y="2464402"/>
                </a:cubicBezTo>
                <a:lnTo>
                  <a:pt x="6777862" y="2464402"/>
                </a:lnTo>
                <a:cubicBezTo>
                  <a:pt x="6781394" y="2460873"/>
                  <a:pt x="6784040" y="2459106"/>
                  <a:pt x="6785806" y="2459106"/>
                </a:cubicBezTo>
                <a:close/>
                <a:moveTo>
                  <a:pt x="6513102" y="2453812"/>
                </a:moveTo>
                <a:lnTo>
                  <a:pt x="6555464" y="2464402"/>
                </a:lnTo>
                <a:cubicBezTo>
                  <a:pt x="6548403" y="2464402"/>
                  <a:pt x="6541344" y="2464402"/>
                  <a:pt x="6534284" y="2464402"/>
                </a:cubicBezTo>
                <a:cubicBezTo>
                  <a:pt x="6527223" y="2464402"/>
                  <a:pt x="6520163" y="2460871"/>
                  <a:pt x="6513102" y="2453812"/>
                </a:cubicBezTo>
                <a:close/>
                <a:moveTo>
                  <a:pt x="6025943" y="2453812"/>
                </a:moveTo>
                <a:lnTo>
                  <a:pt x="6036534" y="2453812"/>
                </a:lnTo>
                <a:cubicBezTo>
                  <a:pt x="6050654" y="2453812"/>
                  <a:pt x="6061245" y="2457342"/>
                  <a:pt x="6068305" y="2464402"/>
                </a:cubicBezTo>
                <a:cubicBezTo>
                  <a:pt x="6054186" y="2464402"/>
                  <a:pt x="6043594" y="2464402"/>
                  <a:pt x="6036534" y="2464402"/>
                </a:cubicBezTo>
                <a:close/>
                <a:moveTo>
                  <a:pt x="7701876" y="2436602"/>
                </a:moveTo>
                <a:cubicBezTo>
                  <a:pt x="7703642" y="2435719"/>
                  <a:pt x="7706288" y="2436161"/>
                  <a:pt x="7709820" y="2437927"/>
                </a:cubicBezTo>
                <a:cubicBezTo>
                  <a:pt x="7716880" y="2441456"/>
                  <a:pt x="7731000" y="2443221"/>
                  <a:pt x="7752182" y="2443221"/>
                </a:cubicBezTo>
                <a:lnTo>
                  <a:pt x="7794542" y="2453812"/>
                </a:lnTo>
                <a:cubicBezTo>
                  <a:pt x="7794542" y="2460871"/>
                  <a:pt x="7791012" y="2464402"/>
                  <a:pt x="7783952" y="2464402"/>
                </a:cubicBezTo>
                <a:lnTo>
                  <a:pt x="7741590" y="2453812"/>
                </a:lnTo>
                <a:lnTo>
                  <a:pt x="7699230" y="2443221"/>
                </a:lnTo>
                <a:cubicBezTo>
                  <a:pt x="7699230" y="2439691"/>
                  <a:pt x="7700110" y="2437486"/>
                  <a:pt x="7701876" y="2436602"/>
                </a:cubicBezTo>
                <a:close/>
                <a:moveTo>
                  <a:pt x="7286203" y="2432631"/>
                </a:moveTo>
                <a:lnTo>
                  <a:pt x="7307384" y="2432631"/>
                </a:lnTo>
                <a:lnTo>
                  <a:pt x="7307384" y="2443221"/>
                </a:lnTo>
                <a:cubicBezTo>
                  <a:pt x="7300322" y="2443221"/>
                  <a:pt x="7295028" y="2443221"/>
                  <a:pt x="7291498" y="2443221"/>
                </a:cubicBezTo>
                <a:cubicBezTo>
                  <a:pt x="7287968" y="2443221"/>
                  <a:pt x="7286203" y="2439691"/>
                  <a:pt x="7286203" y="2432631"/>
                </a:cubicBezTo>
                <a:close/>
                <a:moveTo>
                  <a:pt x="7116756" y="2432631"/>
                </a:moveTo>
                <a:cubicBezTo>
                  <a:pt x="7116756" y="2432631"/>
                  <a:pt x="7120285" y="2436161"/>
                  <a:pt x="7127347" y="2443221"/>
                </a:cubicBezTo>
                <a:lnTo>
                  <a:pt x="7116756" y="2443221"/>
                </a:lnTo>
                <a:lnTo>
                  <a:pt x="7106166" y="2443221"/>
                </a:lnTo>
                <a:cubicBezTo>
                  <a:pt x="7113226" y="2436161"/>
                  <a:pt x="7116756" y="2432631"/>
                  <a:pt x="7116756" y="2432631"/>
                </a:cubicBezTo>
                <a:close/>
                <a:moveTo>
                  <a:pt x="5920039" y="2432631"/>
                </a:moveTo>
                <a:lnTo>
                  <a:pt x="5930630" y="2432631"/>
                </a:lnTo>
                <a:lnTo>
                  <a:pt x="6015353" y="2453812"/>
                </a:lnTo>
                <a:cubicBezTo>
                  <a:pt x="6001234" y="2453812"/>
                  <a:pt x="5994172" y="2453812"/>
                  <a:pt x="5994172" y="2453812"/>
                </a:cubicBezTo>
                <a:cubicBezTo>
                  <a:pt x="5980053" y="2446752"/>
                  <a:pt x="5965930" y="2443221"/>
                  <a:pt x="5951812" y="2443221"/>
                </a:cubicBezTo>
                <a:cubicBezTo>
                  <a:pt x="5944750" y="2443221"/>
                  <a:pt x="5937690" y="2441456"/>
                  <a:pt x="5930630" y="2437927"/>
                </a:cubicBezTo>
                <a:cubicBezTo>
                  <a:pt x="5923568" y="2434396"/>
                  <a:pt x="5920039" y="2432631"/>
                  <a:pt x="5920039" y="2432631"/>
                </a:cubicBezTo>
                <a:close/>
                <a:moveTo>
                  <a:pt x="6354246" y="2422040"/>
                </a:moveTo>
                <a:cubicBezTo>
                  <a:pt x="6361306" y="2429100"/>
                  <a:pt x="6364836" y="2432631"/>
                  <a:pt x="6364836" y="2432631"/>
                </a:cubicBezTo>
                <a:cubicBezTo>
                  <a:pt x="6364836" y="2432631"/>
                  <a:pt x="6364836" y="2434396"/>
                  <a:pt x="6364836" y="2437927"/>
                </a:cubicBezTo>
                <a:cubicBezTo>
                  <a:pt x="6364836" y="2441456"/>
                  <a:pt x="6368367" y="2443221"/>
                  <a:pt x="6375428" y="2443221"/>
                </a:cubicBezTo>
                <a:cubicBezTo>
                  <a:pt x="6382488" y="2443221"/>
                  <a:pt x="6386018" y="2446752"/>
                  <a:pt x="6386018" y="2453812"/>
                </a:cubicBezTo>
                <a:cubicBezTo>
                  <a:pt x="6393079" y="2460871"/>
                  <a:pt x="6414259" y="2467933"/>
                  <a:pt x="6449560" y="2474992"/>
                </a:cubicBezTo>
                <a:lnTo>
                  <a:pt x="6460150" y="2485583"/>
                </a:lnTo>
                <a:lnTo>
                  <a:pt x="6481332" y="2485583"/>
                </a:lnTo>
                <a:cubicBezTo>
                  <a:pt x="6495451" y="2485583"/>
                  <a:pt x="6513102" y="2489114"/>
                  <a:pt x="6534284" y="2496173"/>
                </a:cubicBezTo>
                <a:cubicBezTo>
                  <a:pt x="6555464" y="2503233"/>
                  <a:pt x="6573115" y="2506764"/>
                  <a:pt x="6587236" y="2506764"/>
                </a:cubicBezTo>
                <a:cubicBezTo>
                  <a:pt x="6594296" y="2513823"/>
                  <a:pt x="6601355" y="2517354"/>
                  <a:pt x="6608416" y="2517354"/>
                </a:cubicBezTo>
                <a:cubicBezTo>
                  <a:pt x="6608416" y="2517354"/>
                  <a:pt x="6611946" y="2517354"/>
                  <a:pt x="6619006" y="2517354"/>
                </a:cubicBezTo>
                <a:cubicBezTo>
                  <a:pt x="6626067" y="2517354"/>
                  <a:pt x="6633127" y="2520885"/>
                  <a:pt x="6640188" y="2527944"/>
                </a:cubicBezTo>
                <a:lnTo>
                  <a:pt x="6650778" y="2538535"/>
                </a:lnTo>
                <a:lnTo>
                  <a:pt x="6640188" y="2538535"/>
                </a:lnTo>
                <a:lnTo>
                  <a:pt x="6629598" y="2538535"/>
                </a:lnTo>
                <a:lnTo>
                  <a:pt x="6619006" y="2538535"/>
                </a:lnTo>
                <a:cubicBezTo>
                  <a:pt x="6626067" y="2545596"/>
                  <a:pt x="6627832" y="2550890"/>
                  <a:pt x="6624302" y="2554421"/>
                </a:cubicBezTo>
                <a:cubicBezTo>
                  <a:pt x="6620772" y="2557952"/>
                  <a:pt x="6617242" y="2559716"/>
                  <a:pt x="6613711" y="2559716"/>
                </a:cubicBezTo>
                <a:cubicBezTo>
                  <a:pt x="6610182" y="2559716"/>
                  <a:pt x="6608416" y="2556185"/>
                  <a:pt x="6608416" y="2549125"/>
                </a:cubicBezTo>
                <a:lnTo>
                  <a:pt x="6576646" y="2538535"/>
                </a:lnTo>
                <a:lnTo>
                  <a:pt x="6513102" y="2517354"/>
                </a:lnTo>
                <a:lnTo>
                  <a:pt x="6460150" y="2506764"/>
                </a:lnTo>
                <a:cubicBezTo>
                  <a:pt x="6460150" y="2506764"/>
                  <a:pt x="6458384" y="2503233"/>
                  <a:pt x="6454855" y="2496173"/>
                </a:cubicBezTo>
                <a:cubicBezTo>
                  <a:pt x="6451326" y="2489114"/>
                  <a:pt x="6449560" y="2483818"/>
                  <a:pt x="6449560" y="2480287"/>
                </a:cubicBezTo>
                <a:cubicBezTo>
                  <a:pt x="6449560" y="2476757"/>
                  <a:pt x="6446031" y="2474992"/>
                  <a:pt x="6438970" y="2474992"/>
                </a:cubicBezTo>
                <a:cubicBezTo>
                  <a:pt x="6431909" y="2474992"/>
                  <a:pt x="6430144" y="2478523"/>
                  <a:pt x="6433675" y="2485583"/>
                </a:cubicBezTo>
                <a:cubicBezTo>
                  <a:pt x="6437204" y="2492643"/>
                  <a:pt x="6433675" y="2497938"/>
                  <a:pt x="6423084" y="2501469"/>
                </a:cubicBezTo>
                <a:cubicBezTo>
                  <a:pt x="6412494" y="2504999"/>
                  <a:pt x="6407198" y="2506764"/>
                  <a:pt x="6407198" y="2506764"/>
                </a:cubicBezTo>
                <a:cubicBezTo>
                  <a:pt x="6400138" y="2506764"/>
                  <a:pt x="6396608" y="2510294"/>
                  <a:pt x="6396608" y="2517354"/>
                </a:cubicBezTo>
                <a:cubicBezTo>
                  <a:pt x="6389547" y="2524414"/>
                  <a:pt x="6382488" y="2524414"/>
                  <a:pt x="6375428" y="2517354"/>
                </a:cubicBezTo>
                <a:cubicBezTo>
                  <a:pt x="6368367" y="2517354"/>
                  <a:pt x="6364836" y="2517354"/>
                  <a:pt x="6364836" y="2517354"/>
                </a:cubicBezTo>
                <a:cubicBezTo>
                  <a:pt x="6364836" y="2517354"/>
                  <a:pt x="6363072" y="2515589"/>
                  <a:pt x="6359542" y="2512058"/>
                </a:cubicBezTo>
                <a:cubicBezTo>
                  <a:pt x="6356012" y="2508529"/>
                  <a:pt x="6354246" y="2506764"/>
                  <a:pt x="6354246" y="2506764"/>
                </a:cubicBezTo>
                <a:cubicBezTo>
                  <a:pt x="6354246" y="2499704"/>
                  <a:pt x="6352480" y="2496173"/>
                  <a:pt x="6348950" y="2496173"/>
                </a:cubicBezTo>
                <a:cubicBezTo>
                  <a:pt x="6345422" y="2496173"/>
                  <a:pt x="6343656" y="2496173"/>
                  <a:pt x="6343656" y="2496173"/>
                </a:cubicBezTo>
                <a:lnTo>
                  <a:pt x="6333066" y="2485583"/>
                </a:lnTo>
                <a:cubicBezTo>
                  <a:pt x="6333066" y="2478523"/>
                  <a:pt x="6333066" y="2471462"/>
                  <a:pt x="6333066" y="2464402"/>
                </a:cubicBezTo>
                <a:cubicBezTo>
                  <a:pt x="6333066" y="2450281"/>
                  <a:pt x="6322476" y="2443221"/>
                  <a:pt x="6301294" y="2443221"/>
                </a:cubicBezTo>
                <a:cubicBezTo>
                  <a:pt x="6294234" y="2443221"/>
                  <a:pt x="6287174" y="2439691"/>
                  <a:pt x="6280114" y="2432631"/>
                </a:cubicBezTo>
                <a:lnTo>
                  <a:pt x="6285409" y="2432631"/>
                </a:lnTo>
                <a:cubicBezTo>
                  <a:pt x="6288938" y="2432631"/>
                  <a:pt x="6290704" y="2432631"/>
                  <a:pt x="6290704" y="2432631"/>
                </a:cubicBezTo>
                <a:cubicBezTo>
                  <a:pt x="6297765" y="2432631"/>
                  <a:pt x="6311884" y="2432631"/>
                  <a:pt x="6333066" y="2432631"/>
                </a:cubicBezTo>
                <a:close/>
                <a:moveTo>
                  <a:pt x="6333066" y="2416746"/>
                </a:moveTo>
                <a:cubicBezTo>
                  <a:pt x="6336595" y="2416746"/>
                  <a:pt x="6340126" y="2418510"/>
                  <a:pt x="6343656" y="2422040"/>
                </a:cubicBezTo>
                <a:lnTo>
                  <a:pt x="6333066" y="2422040"/>
                </a:lnTo>
                <a:lnTo>
                  <a:pt x="6322476" y="2422040"/>
                </a:lnTo>
                <a:cubicBezTo>
                  <a:pt x="6326005" y="2418510"/>
                  <a:pt x="6329536" y="2416746"/>
                  <a:pt x="6333066" y="2416746"/>
                </a:cubicBezTo>
                <a:close/>
                <a:moveTo>
                  <a:pt x="6926129" y="2411450"/>
                </a:moveTo>
                <a:cubicBezTo>
                  <a:pt x="6933189" y="2411450"/>
                  <a:pt x="6943780" y="2413215"/>
                  <a:pt x="6957900" y="2416746"/>
                </a:cubicBezTo>
                <a:cubicBezTo>
                  <a:pt x="6972020" y="2420275"/>
                  <a:pt x="6982610" y="2422040"/>
                  <a:pt x="6989670" y="2422040"/>
                </a:cubicBezTo>
                <a:lnTo>
                  <a:pt x="6957900" y="2422040"/>
                </a:lnTo>
                <a:lnTo>
                  <a:pt x="6936718" y="2422040"/>
                </a:lnTo>
                <a:close/>
                <a:moveTo>
                  <a:pt x="6724910" y="2411450"/>
                </a:moveTo>
                <a:cubicBezTo>
                  <a:pt x="6724910" y="2418510"/>
                  <a:pt x="6726676" y="2422040"/>
                  <a:pt x="6730206" y="2422040"/>
                </a:cubicBezTo>
                <a:cubicBezTo>
                  <a:pt x="6733736" y="2422040"/>
                  <a:pt x="6735502" y="2422040"/>
                  <a:pt x="6735502" y="2422040"/>
                </a:cubicBezTo>
                <a:cubicBezTo>
                  <a:pt x="6735502" y="2429100"/>
                  <a:pt x="6733736" y="2432631"/>
                  <a:pt x="6730206" y="2432631"/>
                </a:cubicBezTo>
                <a:cubicBezTo>
                  <a:pt x="6726676" y="2432631"/>
                  <a:pt x="6724910" y="2432631"/>
                  <a:pt x="6724910" y="2432631"/>
                </a:cubicBezTo>
                <a:lnTo>
                  <a:pt x="6724910" y="2422040"/>
                </a:lnTo>
                <a:close/>
                <a:moveTo>
                  <a:pt x="6068305" y="2411450"/>
                </a:moveTo>
                <a:cubicBezTo>
                  <a:pt x="6068305" y="2411450"/>
                  <a:pt x="6073601" y="2411450"/>
                  <a:pt x="6084190" y="2411450"/>
                </a:cubicBezTo>
                <a:cubicBezTo>
                  <a:pt x="6094782" y="2411450"/>
                  <a:pt x="6103606" y="2411450"/>
                  <a:pt x="6110668" y="2411450"/>
                </a:cubicBezTo>
                <a:cubicBezTo>
                  <a:pt x="6124786" y="2418510"/>
                  <a:pt x="6135378" y="2422040"/>
                  <a:pt x="6142438" y="2422040"/>
                </a:cubicBezTo>
                <a:lnTo>
                  <a:pt x="6078895" y="2422040"/>
                </a:lnTo>
                <a:close/>
                <a:moveTo>
                  <a:pt x="5644689" y="2411450"/>
                </a:moveTo>
                <a:cubicBezTo>
                  <a:pt x="5651750" y="2411450"/>
                  <a:pt x="5655279" y="2414981"/>
                  <a:pt x="5655279" y="2422040"/>
                </a:cubicBezTo>
                <a:cubicBezTo>
                  <a:pt x="5655279" y="2422040"/>
                  <a:pt x="5653514" y="2423805"/>
                  <a:pt x="5649984" y="2427335"/>
                </a:cubicBezTo>
                <a:cubicBezTo>
                  <a:pt x="5646454" y="2430866"/>
                  <a:pt x="5641160" y="2429100"/>
                  <a:pt x="5634099" y="2422040"/>
                </a:cubicBezTo>
                <a:close/>
                <a:moveTo>
                  <a:pt x="7193536" y="2406154"/>
                </a:moveTo>
                <a:cubicBezTo>
                  <a:pt x="7195302" y="2406154"/>
                  <a:pt x="7197949" y="2407919"/>
                  <a:pt x="7201480" y="2411450"/>
                </a:cubicBezTo>
                <a:lnTo>
                  <a:pt x="7190889" y="2411450"/>
                </a:lnTo>
                <a:cubicBezTo>
                  <a:pt x="7190889" y="2407919"/>
                  <a:pt x="7191771" y="2406154"/>
                  <a:pt x="7193536" y="2406154"/>
                </a:cubicBezTo>
                <a:close/>
                <a:moveTo>
                  <a:pt x="6796396" y="2406154"/>
                </a:moveTo>
                <a:cubicBezTo>
                  <a:pt x="6798162" y="2406154"/>
                  <a:pt x="6799044" y="2407919"/>
                  <a:pt x="6799044" y="2411450"/>
                </a:cubicBezTo>
                <a:cubicBezTo>
                  <a:pt x="6799044" y="2411450"/>
                  <a:pt x="6795514" y="2411450"/>
                  <a:pt x="6788454" y="2411450"/>
                </a:cubicBezTo>
                <a:cubicBezTo>
                  <a:pt x="6791984" y="2407919"/>
                  <a:pt x="6794632" y="2406154"/>
                  <a:pt x="6796396" y="2406154"/>
                </a:cubicBezTo>
                <a:close/>
                <a:moveTo>
                  <a:pt x="6904948" y="2400860"/>
                </a:moveTo>
                <a:lnTo>
                  <a:pt x="6904948" y="2411450"/>
                </a:lnTo>
                <a:lnTo>
                  <a:pt x="6883766" y="2411450"/>
                </a:lnTo>
                <a:cubicBezTo>
                  <a:pt x="6890828" y="2404390"/>
                  <a:pt x="6897888" y="2400860"/>
                  <a:pt x="6904948" y="2400860"/>
                </a:cubicBezTo>
                <a:close/>
                <a:moveTo>
                  <a:pt x="6269524" y="2400860"/>
                </a:moveTo>
                <a:cubicBezTo>
                  <a:pt x="6276584" y="2400860"/>
                  <a:pt x="6280114" y="2402625"/>
                  <a:pt x="6280114" y="2406154"/>
                </a:cubicBezTo>
                <a:cubicBezTo>
                  <a:pt x="6280114" y="2409685"/>
                  <a:pt x="6276584" y="2411450"/>
                  <a:pt x="6269524" y="2411450"/>
                </a:cubicBezTo>
                <a:cubicBezTo>
                  <a:pt x="6269524" y="2404390"/>
                  <a:pt x="6269524" y="2400860"/>
                  <a:pt x="6269524" y="2400860"/>
                </a:cubicBezTo>
                <a:close/>
                <a:moveTo>
                  <a:pt x="6243046" y="2400860"/>
                </a:moveTo>
                <a:cubicBezTo>
                  <a:pt x="6246576" y="2400860"/>
                  <a:pt x="6250108" y="2400860"/>
                  <a:pt x="6253638" y="2400860"/>
                </a:cubicBezTo>
                <a:cubicBezTo>
                  <a:pt x="6257168" y="2400860"/>
                  <a:pt x="6255402" y="2404390"/>
                  <a:pt x="6248342" y="2411450"/>
                </a:cubicBezTo>
                <a:cubicBezTo>
                  <a:pt x="6241282" y="2418510"/>
                  <a:pt x="6237752" y="2418510"/>
                  <a:pt x="6237752" y="2411450"/>
                </a:cubicBezTo>
                <a:cubicBezTo>
                  <a:pt x="6237752" y="2404390"/>
                  <a:pt x="6239517" y="2400860"/>
                  <a:pt x="6243046" y="2400860"/>
                </a:cubicBezTo>
                <a:close/>
                <a:moveTo>
                  <a:pt x="6098752" y="2394241"/>
                </a:moveTo>
                <a:cubicBezTo>
                  <a:pt x="6099635" y="2395123"/>
                  <a:pt x="6100076" y="2397329"/>
                  <a:pt x="6100076" y="2400860"/>
                </a:cubicBezTo>
                <a:cubicBezTo>
                  <a:pt x="6093016" y="2400860"/>
                  <a:pt x="6089486" y="2400860"/>
                  <a:pt x="6089486" y="2400860"/>
                </a:cubicBezTo>
                <a:cubicBezTo>
                  <a:pt x="6089486" y="2400860"/>
                  <a:pt x="6091251" y="2399095"/>
                  <a:pt x="6094782" y="2395565"/>
                </a:cubicBezTo>
                <a:cubicBezTo>
                  <a:pt x="6096546" y="2393800"/>
                  <a:pt x="6097870" y="2393357"/>
                  <a:pt x="6098752" y="2394241"/>
                </a:cubicBezTo>
                <a:close/>
                <a:moveTo>
                  <a:pt x="6597826" y="2379679"/>
                </a:moveTo>
                <a:lnTo>
                  <a:pt x="6619006" y="2379679"/>
                </a:lnTo>
                <a:lnTo>
                  <a:pt x="6629598" y="2400860"/>
                </a:lnTo>
                <a:cubicBezTo>
                  <a:pt x="6629598" y="2400860"/>
                  <a:pt x="6631362" y="2400860"/>
                  <a:pt x="6634892" y="2400860"/>
                </a:cubicBezTo>
                <a:cubicBezTo>
                  <a:pt x="6638422" y="2400860"/>
                  <a:pt x="6643717" y="2400860"/>
                  <a:pt x="6650778" y="2400860"/>
                </a:cubicBezTo>
                <a:cubicBezTo>
                  <a:pt x="6657839" y="2400860"/>
                  <a:pt x="6661368" y="2400860"/>
                  <a:pt x="6661368" y="2400860"/>
                </a:cubicBezTo>
                <a:cubicBezTo>
                  <a:pt x="6661368" y="2400860"/>
                  <a:pt x="6661368" y="2397329"/>
                  <a:pt x="6661368" y="2390269"/>
                </a:cubicBezTo>
                <a:cubicBezTo>
                  <a:pt x="6661368" y="2390269"/>
                  <a:pt x="6664898" y="2390269"/>
                  <a:pt x="6671958" y="2390269"/>
                </a:cubicBezTo>
                <a:cubicBezTo>
                  <a:pt x="6679020" y="2390269"/>
                  <a:pt x="6679020" y="2393800"/>
                  <a:pt x="6671958" y="2400860"/>
                </a:cubicBezTo>
                <a:cubicBezTo>
                  <a:pt x="6671958" y="2400860"/>
                  <a:pt x="6675488" y="2400860"/>
                  <a:pt x="6682550" y="2400860"/>
                </a:cubicBezTo>
                <a:cubicBezTo>
                  <a:pt x="6689610" y="2400860"/>
                  <a:pt x="6693140" y="2404390"/>
                  <a:pt x="6693140" y="2411450"/>
                </a:cubicBezTo>
                <a:lnTo>
                  <a:pt x="6671958" y="2411450"/>
                </a:lnTo>
                <a:lnTo>
                  <a:pt x="6650778" y="2422040"/>
                </a:lnTo>
                <a:lnTo>
                  <a:pt x="6640188" y="2422040"/>
                </a:lnTo>
                <a:lnTo>
                  <a:pt x="6619006" y="2400860"/>
                </a:lnTo>
                <a:cubicBezTo>
                  <a:pt x="6619006" y="2393800"/>
                  <a:pt x="6615477" y="2388504"/>
                  <a:pt x="6608416" y="2384973"/>
                </a:cubicBezTo>
                <a:cubicBezTo>
                  <a:pt x="6601355" y="2381444"/>
                  <a:pt x="6597826" y="2379679"/>
                  <a:pt x="6597826" y="2379679"/>
                </a:cubicBezTo>
                <a:close/>
                <a:moveTo>
                  <a:pt x="6153028" y="2379679"/>
                </a:moveTo>
                <a:cubicBezTo>
                  <a:pt x="6153028" y="2379679"/>
                  <a:pt x="6167149" y="2383209"/>
                  <a:pt x="6195390" y="2390269"/>
                </a:cubicBezTo>
                <a:lnTo>
                  <a:pt x="6237752" y="2400860"/>
                </a:lnTo>
                <a:lnTo>
                  <a:pt x="6205980" y="2400860"/>
                </a:lnTo>
                <a:cubicBezTo>
                  <a:pt x="6198920" y="2400860"/>
                  <a:pt x="6191861" y="2400860"/>
                  <a:pt x="6184800" y="2400860"/>
                </a:cubicBezTo>
                <a:cubicBezTo>
                  <a:pt x="6177738" y="2400860"/>
                  <a:pt x="6170680" y="2400860"/>
                  <a:pt x="6163620" y="2400860"/>
                </a:cubicBezTo>
                <a:cubicBezTo>
                  <a:pt x="6163620" y="2400860"/>
                  <a:pt x="6163620" y="2399095"/>
                  <a:pt x="6163620" y="2395565"/>
                </a:cubicBezTo>
                <a:cubicBezTo>
                  <a:pt x="6163620" y="2392034"/>
                  <a:pt x="6160090" y="2390269"/>
                  <a:pt x="6153028" y="2390269"/>
                </a:cubicBezTo>
                <a:close/>
                <a:moveTo>
                  <a:pt x="6791101" y="2374383"/>
                </a:moveTo>
                <a:cubicBezTo>
                  <a:pt x="6789334" y="2374383"/>
                  <a:pt x="6788454" y="2376149"/>
                  <a:pt x="6788454" y="2379679"/>
                </a:cubicBezTo>
                <a:lnTo>
                  <a:pt x="6799044" y="2379679"/>
                </a:lnTo>
                <a:cubicBezTo>
                  <a:pt x="6795512" y="2376149"/>
                  <a:pt x="6792866" y="2374383"/>
                  <a:pt x="6791101" y="2374383"/>
                </a:cubicBezTo>
                <a:close/>
                <a:moveTo>
                  <a:pt x="7635686" y="2369088"/>
                </a:moveTo>
                <a:lnTo>
                  <a:pt x="7646278" y="2379679"/>
                </a:lnTo>
                <a:lnTo>
                  <a:pt x="7638334" y="2379679"/>
                </a:lnTo>
                <a:cubicBezTo>
                  <a:pt x="7633039" y="2379679"/>
                  <a:pt x="7628626" y="2379679"/>
                  <a:pt x="7625096" y="2379679"/>
                </a:cubicBezTo>
                <a:cubicBezTo>
                  <a:pt x="7632156" y="2379679"/>
                  <a:pt x="7633922" y="2377914"/>
                  <a:pt x="7630390" y="2374383"/>
                </a:cubicBezTo>
                <a:cubicBezTo>
                  <a:pt x="7626861" y="2370852"/>
                  <a:pt x="7628626" y="2369088"/>
                  <a:pt x="7635686" y="2369088"/>
                </a:cubicBezTo>
                <a:close/>
                <a:moveTo>
                  <a:pt x="7540374" y="2369088"/>
                </a:moveTo>
                <a:lnTo>
                  <a:pt x="7540374" y="2379679"/>
                </a:lnTo>
                <a:lnTo>
                  <a:pt x="7529782" y="2379679"/>
                </a:lnTo>
                <a:cubicBezTo>
                  <a:pt x="7529782" y="2372619"/>
                  <a:pt x="7533312" y="2369088"/>
                  <a:pt x="7540374" y="2369088"/>
                </a:cubicBezTo>
                <a:close/>
                <a:moveTo>
                  <a:pt x="7487420" y="2369088"/>
                </a:moveTo>
                <a:cubicBezTo>
                  <a:pt x="7487420" y="2369088"/>
                  <a:pt x="7490951" y="2369088"/>
                  <a:pt x="7498011" y="2369088"/>
                </a:cubicBezTo>
                <a:cubicBezTo>
                  <a:pt x="7505072" y="2369088"/>
                  <a:pt x="7508601" y="2369088"/>
                  <a:pt x="7508601" y="2369088"/>
                </a:cubicBezTo>
                <a:cubicBezTo>
                  <a:pt x="7508601" y="2369088"/>
                  <a:pt x="7505072" y="2372619"/>
                  <a:pt x="7498011" y="2379679"/>
                </a:cubicBezTo>
                <a:cubicBezTo>
                  <a:pt x="7490951" y="2379679"/>
                  <a:pt x="7487420" y="2379679"/>
                  <a:pt x="7487420" y="2379679"/>
                </a:cubicBezTo>
                <a:cubicBezTo>
                  <a:pt x="7487420" y="2379679"/>
                  <a:pt x="7487420" y="2376148"/>
                  <a:pt x="7487420" y="2369088"/>
                </a:cubicBezTo>
                <a:close/>
                <a:moveTo>
                  <a:pt x="5930630" y="2369088"/>
                </a:moveTo>
                <a:lnTo>
                  <a:pt x="5951812" y="2369088"/>
                </a:lnTo>
                <a:lnTo>
                  <a:pt x="5951812" y="2379679"/>
                </a:lnTo>
                <a:cubicBezTo>
                  <a:pt x="5944750" y="2379679"/>
                  <a:pt x="5937690" y="2376148"/>
                  <a:pt x="5930630" y="2369088"/>
                </a:cubicBezTo>
                <a:close/>
                <a:moveTo>
                  <a:pt x="5761183" y="2369088"/>
                </a:moveTo>
                <a:lnTo>
                  <a:pt x="5782364" y="2369088"/>
                </a:lnTo>
                <a:lnTo>
                  <a:pt x="5803545" y="2379679"/>
                </a:lnTo>
                <a:cubicBezTo>
                  <a:pt x="5803545" y="2379679"/>
                  <a:pt x="5801780" y="2381444"/>
                  <a:pt x="5798250" y="2384973"/>
                </a:cubicBezTo>
                <a:cubicBezTo>
                  <a:pt x="5794720" y="2388504"/>
                  <a:pt x="5791189" y="2388504"/>
                  <a:pt x="5787660" y="2384973"/>
                </a:cubicBezTo>
                <a:cubicBezTo>
                  <a:pt x="5784130" y="2381444"/>
                  <a:pt x="5778834" y="2379679"/>
                  <a:pt x="5771774" y="2379679"/>
                </a:cubicBezTo>
                <a:close/>
                <a:moveTo>
                  <a:pt x="5655279" y="2369088"/>
                </a:moveTo>
                <a:lnTo>
                  <a:pt x="5676460" y="2379679"/>
                </a:lnTo>
                <a:lnTo>
                  <a:pt x="5676460" y="2390269"/>
                </a:lnTo>
                <a:lnTo>
                  <a:pt x="5655279" y="2390269"/>
                </a:lnTo>
                <a:lnTo>
                  <a:pt x="5644689" y="2390269"/>
                </a:lnTo>
                <a:cubicBezTo>
                  <a:pt x="5644689" y="2390269"/>
                  <a:pt x="5648218" y="2386739"/>
                  <a:pt x="5655279" y="2379679"/>
                </a:cubicBezTo>
                <a:cubicBezTo>
                  <a:pt x="5655279" y="2372619"/>
                  <a:pt x="5655279" y="2369088"/>
                  <a:pt x="5655279" y="2369088"/>
                </a:cubicBezTo>
                <a:close/>
                <a:moveTo>
                  <a:pt x="5591737" y="2369088"/>
                </a:moveTo>
                <a:lnTo>
                  <a:pt x="5612918" y="2369088"/>
                </a:lnTo>
                <a:lnTo>
                  <a:pt x="5602327" y="2379679"/>
                </a:lnTo>
                <a:close/>
                <a:moveTo>
                  <a:pt x="7400050" y="2363793"/>
                </a:moveTo>
                <a:cubicBezTo>
                  <a:pt x="7401816" y="2363793"/>
                  <a:pt x="7402697" y="2365558"/>
                  <a:pt x="7402697" y="2369088"/>
                </a:cubicBezTo>
                <a:lnTo>
                  <a:pt x="7392107" y="2369088"/>
                </a:lnTo>
                <a:cubicBezTo>
                  <a:pt x="7395636" y="2365558"/>
                  <a:pt x="7398285" y="2363793"/>
                  <a:pt x="7400050" y="2363793"/>
                </a:cubicBezTo>
                <a:close/>
                <a:moveTo>
                  <a:pt x="7095574" y="2358498"/>
                </a:moveTo>
                <a:cubicBezTo>
                  <a:pt x="7095574" y="2358498"/>
                  <a:pt x="7099106" y="2358498"/>
                  <a:pt x="7106166" y="2358498"/>
                </a:cubicBezTo>
                <a:cubicBezTo>
                  <a:pt x="7113226" y="2358498"/>
                  <a:pt x="7116756" y="2358498"/>
                  <a:pt x="7116756" y="2358498"/>
                </a:cubicBezTo>
                <a:lnTo>
                  <a:pt x="7106166" y="2369088"/>
                </a:lnTo>
                <a:close/>
                <a:moveTo>
                  <a:pt x="6184800" y="2358498"/>
                </a:moveTo>
                <a:cubicBezTo>
                  <a:pt x="6184800" y="2358498"/>
                  <a:pt x="6188330" y="2358498"/>
                  <a:pt x="6195390" y="2358498"/>
                </a:cubicBezTo>
                <a:cubicBezTo>
                  <a:pt x="6195390" y="2358498"/>
                  <a:pt x="6195390" y="2360263"/>
                  <a:pt x="6195390" y="2363793"/>
                </a:cubicBezTo>
                <a:cubicBezTo>
                  <a:pt x="6195390" y="2367323"/>
                  <a:pt x="6195390" y="2369088"/>
                  <a:pt x="6195390" y="2369088"/>
                </a:cubicBezTo>
                <a:close/>
                <a:moveTo>
                  <a:pt x="6126553" y="2358498"/>
                </a:moveTo>
                <a:cubicBezTo>
                  <a:pt x="6130082" y="2358498"/>
                  <a:pt x="6133613" y="2362029"/>
                  <a:pt x="6137142" y="2369088"/>
                </a:cubicBezTo>
                <a:cubicBezTo>
                  <a:pt x="6140672" y="2376148"/>
                  <a:pt x="6135378" y="2379679"/>
                  <a:pt x="6121257" y="2379679"/>
                </a:cubicBezTo>
                <a:lnTo>
                  <a:pt x="6100076" y="2369088"/>
                </a:lnTo>
                <a:lnTo>
                  <a:pt x="6110668" y="2369088"/>
                </a:lnTo>
                <a:lnTo>
                  <a:pt x="6121257" y="2369088"/>
                </a:lnTo>
                <a:cubicBezTo>
                  <a:pt x="6121257" y="2362029"/>
                  <a:pt x="6123024" y="2358498"/>
                  <a:pt x="6126553" y="2358498"/>
                </a:cubicBezTo>
                <a:close/>
                <a:moveTo>
                  <a:pt x="5475243" y="2358498"/>
                </a:moveTo>
                <a:lnTo>
                  <a:pt x="5485833" y="2358498"/>
                </a:lnTo>
                <a:cubicBezTo>
                  <a:pt x="5499954" y="2365558"/>
                  <a:pt x="5507014" y="2369088"/>
                  <a:pt x="5507014" y="2369088"/>
                </a:cubicBezTo>
                <a:lnTo>
                  <a:pt x="5538785" y="2379679"/>
                </a:lnTo>
                <a:cubicBezTo>
                  <a:pt x="5545846" y="2379679"/>
                  <a:pt x="5552906" y="2379679"/>
                  <a:pt x="5559966" y="2379679"/>
                </a:cubicBezTo>
                <a:cubicBezTo>
                  <a:pt x="5567026" y="2379679"/>
                  <a:pt x="5574087" y="2379679"/>
                  <a:pt x="5581147" y="2379679"/>
                </a:cubicBezTo>
                <a:lnTo>
                  <a:pt x="5517604" y="2390269"/>
                </a:lnTo>
                <a:cubicBezTo>
                  <a:pt x="5510544" y="2383209"/>
                  <a:pt x="5503483" y="2379679"/>
                  <a:pt x="5496423" y="2379679"/>
                </a:cubicBezTo>
                <a:close/>
                <a:moveTo>
                  <a:pt x="7892505" y="2353202"/>
                </a:moveTo>
                <a:cubicBezTo>
                  <a:pt x="7897801" y="2353202"/>
                  <a:pt x="7903977" y="2354967"/>
                  <a:pt x="7911038" y="2358498"/>
                </a:cubicBezTo>
                <a:cubicBezTo>
                  <a:pt x="7925157" y="2365558"/>
                  <a:pt x="7932219" y="2369088"/>
                  <a:pt x="7932219" y="2369088"/>
                </a:cubicBezTo>
                <a:lnTo>
                  <a:pt x="7953398" y="2379679"/>
                </a:lnTo>
                <a:lnTo>
                  <a:pt x="7963990" y="2379679"/>
                </a:lnTo>
                <a:cubicBezTo>
                  <a:pt x="7956928" y="2379679"/>
                  <a:pt x="7953398" y="2383209"/>
                  <a:pt x="7953398" y="2390269"/>
                </a:cubicBezTo>
                <a:cubicBezTo>
                  <a:pt x="7953398" y="2390269"/>
                  <a:pt x="7956928" y="2392034"/>
                  <a:pt x="7963990" y="2395565"/>
                </a:cubicBezTo>
                <a:cubicBezTo>
                  <a:pt x="7971050" y="2399095"/>
                  <a:pt x="7978109" y="2400860"/>
                  <a:pt x="7985171" y="2400860"/>
                </a:cubicBezTo>
                <a:lnTo>
                  <a:pt x="8069894" y="2443221"/>
                </a:lnTo>
                <a:cubicBezTo>
                  <a:pt x="8112254" y="2464402"/>
                  <a:pt x="8147556" y="2478523"/>
                  <a:pt x="8175798" y="2485583"/>
                </a:cubicBezTo>
                <a:cubicBezTo>
                  <a:pt x="8189917" y="2492643"/>
                  <a:pt x="8205802" y="2503233"/>
                  <a:pt x="8223454" y="2517354"/>
                </a:cubicBezTo>
                <a:cubicBezTo>
                  <a:pt x="8241106" y="2531475"/>
                  <a:pt x="8249931" y="2538535"/>
                  <a:pt x="8249931" y="2538535"/>
                </a:cubicBezTo>
                <a:cubicBezTo>
                  <a:pt x="8249931" y="2538535"/>
                  <a:pt x="8251695" y="2542066"/>
                  <a:pt x="8255225" y="2549125"/>
                </a:cubicBezTo>
                <a:cubicBezTo>
                  <a:pt x="8258756" y="2556185"/>
                  <a:pt x="8260521" y="2559716"/>
                  <a:pt x="8260521" y="2559716"/>
                </a:cubicBezTo>
                <a:lnTo>
                  <a:pt x="8249931" y="2559716"/>
                </a:lnTo>
                <a:lnTo>
                  <a:pt x="8228750" y="2549125"/>
                </a:lnTo>
                <a:cubicBezTo>
                  <a:pt x="8221689" y="2556185"/>
                  <a:pt x="8216394" y="2557952"/>
                  <a:pt x="8212864" y="2554421"/>
                </a:cubicBezTo>
                <a:cubicBezTo>
                  <a:pt x="8209335" y="2550890"/>
                  <a:pt x="8207569" y="2547360"/>
                  <a:pt x="8207569" y="2543831"/>
                </a:cubicBezTo>
                <a:cubicBezTo>
                  <a:pt x="8207569" y="2540300"/>
                  <a:pt x="8200508" y="2533240"/>
                  <a:pt x="8186387" y="2522650"/>
                </a:cubicBezTo>
                <a:cubicBezTo>
                  <a:pt x="8172268" y="2512058"/>
                  <a:pt x="8161677" y="2510294"/>
                  <a:pt x="8154617" y="2517354"/>
                </a:cubicBezTo>
                <a:cubicBezTo>
                  <a:pt x="8161677" y="2524414"/>
                  <a:pt x="8165206" y="2527944"/>
                  <a:pt x="8165206" y="2527944"/>
                </a:cubicBezTo>
                <a:lnTo>
                  <a:pt x="8112254" y="2485583"/>
                </a:lnTo>
                <a:cubicBezTo>
                  <a:pt x="8112254" y="2478523"/>
                  <a:pt x="8091075" y="2467933"/>
                  <a:pt x="8048712" y="2453812"/>
                </a:cubicBezTo>
                <a:lnTo>
                  <a:pt x="8016942" y="2432631"/>
                </a:lnTo>
                <a:cubicBezTo>
                  <a:pt x="8009880" y="2432631"/>
                  <a:pt x="8004586" y="2430866"/>
                  <a:pt x="8001056" y="2427335"/>
                </a:cubicBezTo>
                <a:cubicBezTo>
                  <a:pt x="7997527" y="2423805"/>
                  <a:pt x="7993994" y="2422040"/>
                  <a:pt x="7990465" y="2422040"/>
                </a:cubicBezTo>
                <a:cubicBezTo>
                  <a:pt x="7986935" y="2422040"/>
                  <a:pt x="7981640" y="2422040"/>
                  <a:pt x="7974579" y="2422040"/>
                </a:cubicBezTo>
                <a:cubicBezTo>
                  <a:pt x="7974579" y="2414981"/>
                  <a:pt x="7971050" y="2411450"/>
                  <a:pt x="7963990" y="2411450"/>
                </a:cubicBezTo>
                <a:cubicBezTo>
                  <a:pt x="7956928" y="2411450"/>
                  <a:pt x="7953398" y="2411450"/>
                  <a:pt x="7953398" y="2411450"/>
                </a:cubicBezTo>
                <a:cubicBezTo>
                  <a:pt x="7946338" y="2404390"/>
                  <a:pt x="7942808" y="2400860"/>
                  <a:pt x="7942808" y="2400860"/>
                </a:cubicBezTo>
                <a:cubicBezTo>
                  <a:pt x="7935748" y="2400860"/>
                  <a:pt x="7928688" y="2397329"/>
                  <a:pt x="7921627" y="2390269"/>
                </a:cubicBezTo>
                <a:lnTo>
                  <a:pt x="7911038" y="2379679"/>
                </a:lnTo>
                <a:lnTo>
                  <a:pt x="7879267" y="2358498"/>
                </a:lnTo>
                <a:cubicBezTo>
                  <a:pt x="7882796" y="2354967"/>
                  <a:pt x="7887209" y="2353202"/>
                  <a:pt x="7892505" y="2353202"/>
                </a:cubicBezTo>
                <a:close/>
                <a:moveTo>
                  <a:pt x="7180299" y="2347908"/>
                </a:moveTo>
                <a:lnTo>
                  <a:pt x="7212070" y="2358498"/>
                </a:lnTo>
                <a:cubicBezTo>
                  <a:pt x="7219130" y="2365558"/>
                  <a:pt x="7224426" y="2369088"/>
                  <a:pt x="7227956" y="2369088"/>
                </a:cubicBezTo>
                <a:cubicBezTo>
                  <a:pt x="7231485" y="2369088"/>
                  <a:pt x="7233251" y="2372619"/>
                  <a:pt x="7233251" y="2379679"/>
                </a:cubicBezTo>
                <a:lnTo>
                  <a:pt x="7190889" y="2379679"/>
                </a:lnTo>
                <a:cubicBezTo>
                  <a:pt x="7190889" y="2372619"/>
                  <a:pt x="7187360" y="2369088"/>
                  <a:pt x="7180299" y="2369088"/>
                </a:cubicBezTo>
                <a:cubicBezTo>
                  <a:pt x="7180299" y="2362029"/>
                  <a:pt x="7183828" y="2358498"/>
                  <a:pt x="7190889" y="2358498"/>
                </a:cubicBezTo>
                <a:lnTo>
                  <a:pt x="7180299" y="2358498"/>
                </a:lnTo>
                <a:close/>
                <a:moveTo>
                  <a:pt x="5835316" y="2337317"/>
                </a:moveTo>
                <a:lnTo>
                  <a:pt x="5856497" y="2347908"/>
                </a:lnTo>
                <a:cubicBezTo>
                  <a:pt x="5849436" y="2347908"/>
                  <a:pt x="5838847" y="2347908"/>
                  <a:pt x="5824726" y="2347908"/>
                </a:cubicBezTo>
                <a:close/>
                <a:moveTo>
                  <a:pt x="5533490" y="2337317"/>
                </a:moveTo>
                <a:cubicBezTo>
                  <a:pt x="5537020" y="2337317"/>
                  <a:pt x="5538785" y="2337317"/>
                  <a:pt x="5538785" y="2337317"/>
                </a:cubicBezTo>
                <a:lnTo>
                  <a:pt x="5517604" y="2358498"/>
                </a:lnTo>
                <a:lnTo>
                  <a:pt x="5517604" y="2347908"/>
                </a:lnTo>
                <a:cubicBezTo>
                  <a:pt x="5524664" y="2340848"/>
                  <a:pt x="5529960" y="2337317"/>
                  <a:pt x="5533490" y="2337317"/>
                </a:cubicBezTo>
                <a:close/>
                <a:moveTo>
                  <a:pt x="7450355" y="2332021"/>
                </a:moveTo>
                <a:cubicBezTo>
                  <a:pt x="7453884" y="2332021"/>
                  <a:pt x="7455649" y="2333787"/>
                  <a:pt x="7455649" y="2337317"/>
                </a:cubicBezTo>
                <a:lnTo>
                  <a:pt x="7445059" y="2347908"/>
                </a:lnTo>
                <a:lnTo>
                  <a:pt x="7434468" y="2337317"/>
                </a:lnTo>
                <a:cubicBezTo>
                  <a:pt x="7441528" y="2333787"/>
                  <a:pt x="7446824" y="2332021"/>
                  <a:pt x="7450355" y="2332021"/>
                </a:cubicBezTo>
                <a:close/>
                <a:moveTo>
                  <a:pt x="7274290" y="2330698"/>
                </a:moveTo>
                <a:cubicBezTo>
                  <a:pt x="7276937" y="2329815"/>
                  <a:pt x="7279142" y="2330256"/>
                  <a:pt x="7280908" y="2332021"/>
                </a:cubicBezTo>
                <a:cubicBezTo>
                  <a:pt x="7284437" y="2335552"/>
                  <a:pt x="7284437" y="2339082"/>
                  <a:pt x="7280908" y="2342612"/>
                </a:cubicBezTo>
                <a:cubicBezTo>
                  <a:pt x="7277378" y="2346143"/>
                  <a:pt x="7272082" y="2347908"/>
                  <a:pt x="7265022" y="2347908"/>
                </a:cubicBezTo>
                <a:lnTo>
                  <a:pt x="7265022" y="2337317"/>
                </a:lnTo>
                <a:cubicBezTo>
                  <a:pt x="7268553" y="2333787"/>
                  <a:pt x="7271641" y="2331581"/>
                  <a:pt x="7274290" y="2330698"/>
                </a:cubicBezTo>
                <a:close/>
                <a:moveTo>
                  <a:pt x="7805134" y="2326727"/>
                </a:moveTo>
                <a:cubicBezTo>
                  <a:pt x="7805134" y="2326727"/>
                  <a:pt x="7808663" y="2326727"/>
                  <a:pt x="7815724" y="2326727"/>
                </a:cubicBezTo>
                <a:cubicBezTo>
                  <a:pt x="7815724" y="2326727"/>
                  <a:pt x="7815724" y="2330256"/>
                  <a:pt x="7815724" y="2337317"/>
                </a:cubicBezTo>
                <a:cubicBezTo>
                  <a:pt x="7815724" y="2337317"/>
                  <a:pt x="7813957" y="2337317"/>
                  <a:pt x="7810428" y="2337317"/>
                </a:cubicBezTo>
                <a:cubicBezTo>
                  <a:pt x="7806898" y="2337317"/>
                  <a:pt x="7805134" y="2337317"/>
                  <a:pt x="7805134" y="2337317"/>
                </a:cubicBezTo>
                <a:cubicBezTo>
                  <a:pt x="7805134" y="2330256"/>
                  <a:pt x="7805134" y="2326727"/>
                  <a:pt x="7805134" y="2326727"/>
                </a:cubicBezTo>
                <a:close/>
                <a:moveTo>
                  <a:pt x="7582734" y="2326727"/>
                </a:moveTo>
                <a:lnTo>
                  <a:pt x="7593326" y="2326727"/>
                </a:lnTo>
                <a:lnTo>
                  <a:pt x="7582734" y="2337317"/>
                </a:lnTo>
                <a:close/>
                <a:moveTo>
                  <a:pt x="7492716" y="2326727"/>
                </a:moveTo>
                <a:cubicBezTo>
                  <a:pt x="7503307" y="2326727"/>
                  <a:pt x="7512130" y="2326727"/>
                  <a:pt x="7519192" y="2326727"/>
                </a:cubicBezTo>
                <a:lnTo>
                  <a:pt x="7519192" y="2337317"/>
                </a:lnTo>
                <a:cubicBezTo>
                  <a:pt x="7490951" y="2344377"/>
                  <a:pt x="7476830" y="2344377"/>
                  <a:pt x="7476830" y="2337317"/>
                </a:cubicBezTo>
                <a:cubicBezTo>
                  <a:pt x="7476830" y="2330256"/>
                  <a:pt x="7482126" y="2326727"/>
                  <a:pt x="7492716" y="2326727"/>
                </a:cubicBezTo>
                <a:close/>
                <a:moveTo>
                  <a:pt x="7053214" y="2326727"/>
                </a:moveTo>
                <a:cubicBezTo>
                  <a:pt x="7060274" y="2326727"/>
                  <a:pt x="7063804" y="2330256"/>
                  <a:pt x="7063804" y="2337317"/>
                </a:cubicBezTo>
                <a:lnTo>
                  <a:pt x="7053214" y="2337317"/>
                </a:lnTo>
                <a:cubicBezTo>
                  <a:pt x="7046154" y="2330256"/>
                  <a:pt x="7046154" y="2326727"/>
                  <a:pt x="7053214" y="2326727"/>
                </a:cubicBezTo>
                <a:close/>
                <a:moveTo>
                  <a:pt x="5782364" y="2326727"/>
                </a:moveTo>
                <a:lnTo>
                  <a:pt x="5792954" y="2326727"/>
                </a:lnTo>
                <a:cubicBezTo>
                  <a:pt x="5800016" y="2326727"/>
                  <a:pt x="5805311" y="2328492"/>
                  <a:pt x="5808840" y="2332021"/>
                </a:cubicBezTo>
                <a:cubicBezTo>
                  <a:pt x="5812370" y="2335552"/>
                  <a:pt x="5814135" y="2337317"/>
                  <a:pt x="5814135" y="2337317"/>
                </a:cubicBezTo>
                <a:lnTo>
                  <a:pt x="5792954" y="2337317"/>
                </a:lnTo>
                <a:close/>
                <a:moveTo>
                  <a:pt x="5718822" y="2326727"/>
                </a:moveTo>
                <a:cubicBezTo>
                  <a:pt x="5725882" y="2326727"/>
                  <a:pt x="5725882" y="2330256"/>
                  <a:pt x="5718822" y="2337317"/>
                </a:cubicBezTo>
                <a:cubicBezTo>
                  <a:pt x="5718822" y="2337317"/>
                  <a:pt x="5718822" y="2339082"/>
                  <a:pt x="5718822" y="2342612"/>
                </a:cubicBezTo>
                <a:cubicBezTo>
                  <a:pt x="5718822" y="2346143"/>
                  <a:pt x="5722352" y="2347908"/>
                  <a:pt x="5729412" y="2347908"/>
                </a:cubicBezTo>
                <a:lnTo>
                  <a:pt x="5729412" y="2358498"/>
                </a:lnTo>
                <a:lnTo>
                  <a:pt x="5655279" y="2358498"/>
                </a:lnTo>
                <a:lnTo>
                  <a:pt x="5644689" y="2358498"/>
                </a:lnTo>
                <a:cubicBezTo>
                  <a:pt x="5644689" y="2358498"/>
                  <a:pt x="5644689" y="2356733"/>
                  <a:pt x="5644689" y="2353202"/>
                </a:cubicBezTo>
                <a:cubicBezTo>
                  <a:pt x="5644689" y="2349673"/>
                  <a:pt x="5641160" y="2347908"/>
                  <a:pt x="5634099" y="2347908"/>
                </a:cubicBezTo>
                <a:cubicBezTo>
                  <a:pt x="5627039" y="2347908"/>
                  <a:pt x="5623508" y="2347908"/>
                  <a:pt x="5623508" y="2347908"/>
                </a:cubicBezTo>
                <a:cubicBezTo>
                  <a:pt x="5623508" y="2347908"/>
                  <a:pt x="5621743" y="2347908"/>
                  <a:pt x="5618214" y="2347908"/>
                </a:cubicBezTo>
                <a:cubicBezTo>
                  <a:pt x="5614683" y="2347908"/>
                  <a:pt x="5609387" y="2344377"/>
                  <a:pt x="5602327" y="2337317"/>
                </a:cubicBezTo>
                <a:cubicBezTo>
                  <a:pt x="5616448" y="2337317"/>
                  <a:pt x="5634099" y="2340848"/>
                  <a:pt x="5655279" y="2347908"/>
                </a:cubicBezTo>
                <a:cubicBezTo>
                  <a:pt x="5690580" y="2347908"/>
                  <a:pt x="5708232" y="2344377"/>
                  <a:pt x="5708232" y="2337317"/>
                </a:cubicBezTo>
                <a:cubicBezTo>
                  <a:pt x="5708232" y="2330256"/>
                  <a:pt x="5711762" y="2326727"/>
                  <a:pt x="5718822" y="2326727"/>
                </a:cubicBezTo>
                <a:close/>
                <a:moveTo>
                  <a:pt x="5665870" y="2326727"/>
                </a:moveTo>
                <a:cubicBezTo>
                  <a:pt x="5665870" y="2326727"/>
                  <a:pt x="5665870" y="2330256"/>
                  <a:pt x="5665870" y="2337317"/>
                </a:cubicBezTo>
                <a:lnTo>
                  <a:pt x="5644689" y="2337317"/>
                </a:lnTo>
                <a:close/>
                <a:moveTo>
                  <a:pt x="6047124" y="2321431"/>
                </a:moveTo>
                <a:lnTo>
                  <a:pt x="6057716" y="2326727"/>
                </a:lnTo>
                <a:cubicBezTo>
                  <a:pt x="6054184" y="2326727"/>
                  <a:pt x="6051538" y="2326286"/>
                  <a:pt x="6049772" y="2325403"/>
                </a:cubicBezTo>
                <a:close/>
                <a:moveTo>
                  <a:pt x="7836904" y="2316136"/>
                </a:moveTo>
                <a:cubicBezTo>
                  <a:pt x="7836904" y="2323196"/>
                  <a:pt x="7843965" y="2330256"/>
                  <a:pt x="7858085" y="2337317"/>
                </a:cubicBezTo>
                <a:cubicBezTo>
                  <a:pt x="7865146" y="2344377"/>
                  <a:pt x="7868675" y="2349673"/>
                  <a:pt x="7868675" y="2353202"/>
                </a:cubicBezTo>
                <a:cubicBezTo>
                  <a:pt x="7868675" y="2356733"/>
                  <a:pt x="7865146" y="2358498"/>
                  <a:pt x="7858085" y="2358498"/>
                </a:cubicBezTo>
                <a:lnTo>
                  <a:pt x="7847494" y="2347908"/>
                </a:lnTo>
                <a:cubicBezTo>
                  <a:pt x="7840434" y="2340848"/>
                  <a:pt x="7836904" y="2335552"/>
                  <a:pt x="7836904" y="2332021"/>
                </a:cubicBezTo>
                <a:cubicBezTo>
                  <a:pt x="7836904" y="2328492"/>
                  <a:pt x="7833375" y="2326727"/>
                  <a:pt x="7826313" y="2326727"/>
                </a:cubicBezTo>
                <a:close/>
                <a:moveTo>
                  <a:pt x="7312678" y="2316136"/>
                </a:moveTo>
                <a:cubicBezTo>
                  <a:pt x="7316208" y="2316136"/>
                  <a:pt x="7317974" y="2316136"/>
                  <a:pt x="7317974" y="2316136"/>
                </a:cubicBezTo>
                <a:lnTo>
                  <a:pt x="7307384" y="2326727"/>
                </a:lnTo>
                <a:cubicBezTo>
                  <a:pt x="7300322" y="2326727"/>
                  <a:pt x="7298559" y="2324962"/>
                  <a:pt x="7302088" y="2321431"/>
                </a:cubicBezTo>
                <a:cubicBezTo>
                  <a:pt x="7305618" y="2317900"/>
                  <a:pt x="7309149" y="2316136"/>
                  <a:pt x="7312678" y="2316136"/>
                </a:cubicBezTo>
                <a:close/>
                <a:moveTo>
                  <a:pt x="7010852" y="2316136"/>
                </a:moveTo>
                <a:lnTo>
                  <a:pt x="7021443" y="2326727"/>
                </a:lnTo>
                <a:cubicBezTo>
                  <a:pt x="7021443" y="2333787"/>
                  <a:pt x="7017914" y="2337317"/>
                  <a:pt x="7010852" y="2337317"/>
                </a:cubicBezTo>
                <a:cubicBezTo>
                  <a:pt x="7003792" y="2330256"/>
                  <a:pt x="7000262" y="2326727"/>
                  <a:pt x="7000262" y="2326727"/>
                </a:cubicBezTo>
                <a:cubicBezTo>
                  <a:pt x="7000262" y="2319667"/>
                  <a:pt x="7003792" y="2316136"/>
                  <a:pt x="7010852" y="2316136"/>
                </a:cubicBezTo>
                <a:close/>
                <a:moveTo>
                  <a:pt x="6036534" y="2316136"/>
                </a:moveTo>
                <a:lnTo>
                  <a:pt x="6044477" y="2317461"/>
                </a:lnTo>
                <a:cubicBezTo>
                  <a:pt x="6046242" y="2318343"/>
                  <a:pt x="6047124" y="2319667"/>
                  <a:pt x="6047124" y="2321431"/>
                </a:cubicBezTo>
                <a:close/>
                <a:moveTo>
                  <a:pt x="6004764" y="2316136"/>
                </a:moveTo>
                <a:cubicBezTo>
                  <a:pt x="6004764" y="2323196"/>
                  <a:pt x="6004764" y="2326727"/>
                  <a:pt x="6004764" y="2326727"/>
                </a:cubicBezTo>
                <a:cubicBezTo>
                  <a:pt x="6011824" y="2326727"/>
                  <a:pt x="6015353" y="2324962"/>
                  <a:pt x="6015353" y="2321431"/>
                </a:cubicBezTo>
                <a:cubicBezTo>
                  <a:pt x="6015353" y="2317900"/>
                  <a:pt x="6011824" y="2316136"/>
                  <a:pt x="6004764" y="2316136"/>
                </a:cubicBezTo>
                <a:close/>
                <a:moveTo>
                  <a:pt x="5401110" y="2316136"/>
                </a:moveTo>
                <a:lnTo>
                  <a:pt x="5485833" y="2326727"/>
                </a:lnTo>
                <a:lnTo>
                  <a:pt x="5496423" y="2347908"/>
                </a:lnTo>
                <a:cubicBezTo>
                  <a:pt x="5496423" y="2347908"/>
                  <a:pt x="5491128" y="2346143"/>
                  <a:pt x="5480538" y="2342612"/>
                </a:cubicBezTo>
                <a:cubicBezTo>
                  <a:pt x="5469948" y="2339082"/>
                  <a:pt x="5459356" y="2335552"/>
                  <a:pt x="5448766" y="2332021"/>
                </a:cubicBezTo>
                <a:cubicBezTo>
                  <a:pt x="5438176" y="2328492"/>
                  <a:pt x="5427586" y="2324962"/>
                  <a:pt x="5416996" y="2321431"/>
                </a:cubicBezTo>
                <a:cubicBezTo>
                  <a:pt x="5406404" y="2317900"/>
                  <a:pt x="5401110" y="2316136"/>
                  <a:pt x="5401110" y="2316136"/>
                </a:cubicBezTo>
                <a:close/>
                <a:moveTo>
                  <a:pt x="7773361" y="2305546"/>
                </a:moveTo>
                <a:cubicBezTo>
                  <a:pt x="7780423" y="2305546"/>
                  <a:pt x="7783952" y="2305546"/>
                  <a:pt x="7783952" y="2305546"/>
                </a:cubicBezTo>
                <a:lnTo>
                  <a:pt x="7794542" y="2316136"/>
                </a:lnTo>
                <a:lnTo>
                  <a:pt x="7789248" y="2316136"/>
                </a:lnTo>
                <a:cubicBezTo>
                  <a:pt x="7785717" y="2316136"/>
                  <a:pt x="7783952" y="2316136"/>
                  <a:pt x="7783952" y="2316136"/>
                </a:cubicBezTo>
                <a:close/>
                <a:moveTo>
                  <a:pt x="7667457" y="2305546"/>
                </a:moveTo>
                <a:cubicBezTo>
                  <a:pt x="7674519" y="2305546"/>
                  <a:pt x="7678048" y="2305546"/>
                  <a:pt x="7678048" y="2305546"/>
                </a:cubicBezTo>
                <a:cubicBezTo>
                  <a:pt x="7678048" y="2305546"/>
                  <a:pt x="7679813" y="2307311"/>
                  <a:pt x="7683344" y="2310841"/>
                </a:cubicBezTo>
                <a:cubicBezTo>
                  <a:pt x="7686874" y="2314371"/>
                  <a:pt x="7692168" y="2316136"/>
                  <a:pt x="7699230" y="2316136"/>
                </a:cubicBezTo>
                <a:lnTo>
                  <a:pt x="7678048" y="2316136"/>
                </a:lnTo>
                <a:close/>
                <a:moveTo>
                  <a:pt x="7550963" y="2305546"/>
                </a:moveTo>
                <a:cubicBezTo>
                  <a:pt x="7550963" y="2305546"/>
                  <a:pt x="7554492" y="2305546"/>
                  <a:pt x="7561553" y="2305546"/>
                </a:cubicBezTo>
                <a:cubicBezTo>
                  <a:pt x="7561553" y="2312606"/>
                  <a:pt x="7558024" y="2316136"/>
                  <a:pt x="7550963" y="2316136"/>
                </a:cubicBezTo>
                <a:cubicBezTo>
                  <a:pt x="7550963" y="2309077"/>
                  <a:pt x="7550963" y="2305546"/>
                  <a:pt x="7550963" y="2305546"/>
                </a:cubicBezTo>
                <a:close/>
                <a:moveTo>
                  <a:pt x="5655279" y="2305546"/>
                </a:moveTo>
                <a:cubicBezTo>
                  <a:pt x="5662340" y="2305546"/>
                  <a:pt x="5669400" y="2309077"/>
                  <a:pt x="5676460" y="2316136"/>
                </a:cubicBezTo>
                <a:lnTo>
                  <a:pt x="5665870" y="2316136"/>
                </a:lnTo>
                <a:lnTo>
                  <a:pt x="5644689" y="2316136"/>
                </a:lnTo>
                <a:cubicBezTo>
                  <a:pt x="5644689" y="2309077"/>
                  <a:pt x="5648218" y="2305546"/>
                  <a:pt x="5655279" y="2305546"/>
                </a:cubicBezTo>
                <a:close/>
                <a:moveTo>
                  <a:pt x="4871588" y="2305546"/>
                </a:moveTo>
                <a:cubicBezTo>
                  <a:pt x="4878648" y="2305546"/>
                  <a:pt x="4882180" y="2309077"/>
                  <a:pt x="4882180" y="2316136"/>
                </a:cubicBezTo>
                <a:lnTo>
                  <a:pt x="4871588" y="2316136"/>
                </a:lnTo>
                <a:close/>
                <a:moveTo>
                  <a:pt x="4765684" y="2305546"/>
                </a:moveTo>
                <a:cubicBezTo>
                  <a:pt x="4772744" y="2305546"/>
                  <a:pt x="4776276" y="2305546"/>
                  <a:pt x="4776276" y="2305546"/>
                </a:cubicBezTo>
                <a:cubicBezTo>
                  <a:pt x="4776276" y="2305546"/>
                  <a:pt x="4776276" y="2309077"/>
                  <a:pt x="4776276" y="2316136"/>
                </a:cubicBezTo>
                <a:lnTo>
                  <a:pt x="4765684" y="2316136"/>
                </a:lnTo>
                <a:close/>
                <a:moveTo>
                  <a:pt x="6092134" y="2302237"/>
                </a:moveTo>
                <a:cubicBezTo>
                  <a:pt x="6097429" y="2300912"/>
                  <a:pt x="6110668" y="2305546"/>
                  <a:pt x="6131847" y="2316136"/>
                </a:cubicBezTo>
                <a:cubicBezTo>
                  <a:pt x="6167149" y="2330256"/>
                  <a:pt x="6188330" y="2337317"/>
                  <a:pt x="6195390" y="2337317"/>
                </a:cubicBezTo>
                <a:cubicBezTo>
                  <a:pt x="6202450" y="2337317"/>
                  <a:pt x="6205980" y="2340848"/>
                  <a:pt x="6205980" y="2347908"/>
                </a:cubicBezTo>
                <a:cubicBezTo>
                  <a:pt x="6198920" y="2347908"/>
                  <a:pt x="6191861" y="2347908"/>
                  <a:pt x="6184800" y="2347908"/>
                </a:cubicBezTo>
                <a:cubicBezTo>
                  <a:pt x="6177738" y="2347908"/>
                  <a:pt x="6168914" y="2346143"/>
                  <a:pt x="6158324" y="2342612"/>
                </a:cubicBezTo>
                <a:cubicBezTo>
                  <a:pt x="6147734" y="2339082"/>
                  <a:pt x="6135378" y="2333787"/>
                  <a:pt x="6121257" y="2326727"/>
                </a:cubicBezTo>
                <a:cubicBezTo>
                  <a:pt x="6100076" y="2312606"/>
                  <a:pt x="6089486" y="2305546"/>
                  <a:pt x="6089486" y="2305546"/>
                </a:cubicBezTo>
                <a:cubicBezTo>
                  <a:pt x="6089486" y="2303781"/>
                  <a:pt x="6090368" y="2302677"/>
                  <a:pt x="6092134" y="2302237"/>
                </a:cubicBezTo>
                <a:close/>
                <a:moveTo>
                  <a:pt x="6407198" y="2294956"/>
                </a:moveTo>
                <a:lnTo>
                  <a:pt x="6417788" y="2294956"/>
                </a:lnTo>
                <a:cubicBezTo>
                  <a:pt x="6424850" y="2302015"/>
                  <a:pt x="6426614" y="2305546"/>
                  <a:pt x="6423084" y="2305546"/>
                </a:cubicBezTo>
                <a:cubicBezTo>
                  <a:pt x="6419554" y="2305546"/>
                  <a:pt x="6417788" y="2305546"/>
                  <a:pt x="6417788" y="2305546"/>
                </a:cubicBezTo>
                <a:close/>
                <a:moveTo>
                  <a:pt x="5708232" y="2294956"/>
                </a:moveTo>
                <a:cubicBezTo>
                  <a:pt x="5708232" y="2294956"/>
                  <a:pt x="5711762" y="2294956"/>
                  <a:pt x="5718822" y="2294956"/>
                </a:cubicBezTo>
                <a:cubicBezTo>
                  <a:pt x="5725882" y="2294956"/>
                  <a:pt x="5729412" y="2296721"/>
                  <a:pt x="5729412" y="2300250"/>
                </a:cubicBezTo>
                <a:cubicBezTo>
                  <a:pt x="5729412" y="2303781"/>
                  <a:pt x="5725882" y="2305546"/>
                  <a:pt x="5718822" y="2305546"/>
                </a:cubicBezTo>
                <a:cubicBezTo>
                  <a:pt x="5718822" y="2305546"/>
                  <a:pt x="5717058" y="2303781"/>
                  <a:pt x="5713526" y="2300250"/>
                </a:cubicBezTo>
                <a:cubicBezTo>
                  <a:pt x="5709997" y="2296721"/>
                  <a:pt x="5708232" y="2294956"/>
                  <a:pt x="5708232" y="2294956"/>
                </a:cubicBezTo>
                <a:close/>
                <a:moveTo>
                  <a:pt x="7302088" y="2284365"/>
                </a:moveTo>
                <a:cubicBezTo>
                  <a:pt x="7305618" y="2284365"/>
                  <a:pt x="7307384" y="2284365"/>
                  <a:pt x="7307384" y="2284365"/>
                </a:cubicBezTo>
                <a:lnTo>
                  <a:pt x="7296793" y="2294956"/>
                </a:lnTo>
                <a:cubicBezTo>
                  <a:pt x="7296793" y="2287896"/>
                  <a:pt x="7298559" y="2284365"/>
                  <a:pt x="7302088" y="2284365"/>
                </a:cubicBezTo>
                <a:close/>
                <a:moveTo>
                  <a:pt x="5972991" y="2284365"/>
                </a:moveTo>
                <a:lnTo>
                  <a:pt x="5983582" y="2294956"/>
                </a:lnTo>
                <a:cubicBezTo>
                  <a:pt x="5997702" y="2302015"/>
                  <a:pt x="6008293" y="2305546"/>
                  <a:pt x="6015353" y="2305546"/>
                </a:cubicBezTo>
                <a:lnTo>
                  <a:pt x="6036534" y="2316136"/>
                </a:lnTo>
                <a:cubicBezTo>
                  <a:pt x="6036534" y="2316136"/>
                  <a:pt x="6036534" y="2319667"/>
                  <a:pt x="6036534" y="2326727"/>
                </a:cubicBezTo>
                <a:cubicBezTo>
                  <a:pt x="6036534" y="2333787"/>
                  <a:pt x="6036534" y="2337317"/>
                  <a:pt x="6036534" y="2337317"/>
                </a:cubicBezTo>
                <a:cubicBezTo>
                  <a:pt x="6036534" y="2337317"/>
                  <a:pt x="6040064" y="2337317"/>
                  <a:pt x="6047124" y="2337317"/>
                </a:cubicBezTo>
                <a:lnTo>
                  <a:pt x="6057716" y="2347908"/>
                </a:lnTo>
                <a:lnTo>
                  <a:pt x="6078895" y="2358498"/>
                </a:lnTo>
                <a:lnTo>
                  <a:pt x="6100076" y="2358498"/>
                </a:lnTo>
                <a:lnTo>
                  <a:pt x="6078895" y="2369088"/>
                </a:lnTo>
                <a:cubicBezTo>
                  <a:pt x="6064776" y="2362029"/>
                  <a:pt x="6054186" y="2358498"/>
                  <a:pt x="6047124" y="2358498"/>
                </a:cubicBezTo>
                <a:cubicBezTo>
                  <a:pt x="6047124" y="2358498"/>
                  <a:pt x="6047124" y="2354967"/>
                  <a:pt x="6047124" y="2347908"/>
                </a:cubicBezTo>
                <a:lnTo>
                  <a:pt x="6036534" y="2347908"/>
                </a:lnTo>
                <a:cubicBezTo>
                  <a:pt x="6036534" y="2354967"/>
                  <a:pt x="6029474" y="2356733"/>
                  <a:pt x="6015353" y="2353202"/>
                </a:cubicBezTo>
                <a:cubicBezTo>
                  <a:pt x="6001234" y="2349673"/>
                  <a:pt x="5992408" y="2346143"/>
                  <a:pt x="5988878" y="2342612"/>
                </a:cubicBezTo>
                <a:cubicBezTo>
                  <a:pt x="5985347" y="2339082"/>
                  <a:pt x="5976520" y="2337317"/>
                  <a:pt x="5962401" y="2337317"/>
                </a:cubicBezTo>
                <a:cubicBezTo>
                  <a:pt x="5948280" y="2337317"/>
                  <a:pt x="5941220" y="2337317"/>
                  <a:pt x="5941220" y="2337317"/>
                </a:cubicBezTo>
                <a:lnTo>
                  <a:pt x="5983582" y="2316136"/>
                </a:lnTo>
                <a:lnTo>
                  <a:pt x="5994172" y="2305546"/>
                </a:lnTo>
                <a:lnTo>
                  <a:pt x="5972991" y="2294956"/>
                </a:lnTo>
                <a:lnTo>
                  <a:pt x="5962401" y="2294956"/>
                </a:lnTo>
                <a:close/>
                <a:moveTo>
                  <a:pt x="4808046" y="2284365"/>
                </a:moveTo>
                <a:cubicBezTo>
                  <a:pt x="4808046" y="2291425"/>
                  <a:pt x="4808046" y="2294956"/>
                  <a:pt x="4808046" y="2294956"/>
                </a:cubicBezTo>
                <a:cubicBezTo>
                  <a:pt x="4800986" y="2294956"/>
                  <a:pt x="4797456" y="2294956"/>
                  <a:pt x="4797456" y="2294956"/>
                </a:cubicBezTo>
                <a:close/>
                <a:moveTo>
                  <a:pt x="7688638" y="2273775"/>
                </a:moveTo>
                <a:cubicBezTo>
                  <a:pt x="7695700" y="2273775"/>
                  <a:pt x="7702759" y="2273775"/>
                  <a:pt x="7709820" y="2273775"/>
                </a:cubicBezTo>
                <a:lnTo>
                  <a:pt x="7699230" y="2284365"/>
                </a:lnTo>
                <a:close/>
                <a:moveTo>
                  <a:pt x="7021443" y="2273775"/>
                </a:moveTo>
                <a:lnTo>
                  <a:pt x="7032033" y="2284365"/>
                </a:lnTo>
                <a:lnTo>
                  <a:pt x="7021443" y="2284365"/>
                </a:lnTo>
                <a:cubicBezTo>
                  <a:pt x="7021443" y="2284365"/>
                  <a:pt x="7021443" y="2280834"/>
                  <a:pt x="7021443" y="2273775"/>
                </a:cubicBezTo>
                <a:close/>
                <a:moveTo>
                  <a:pt x="6608416" y="2273775"/>
                </a:moveTo>
                <a:cubicBezTo>
                  <a:pt x="6608416" y="2273775"/>
                  <a:pt x="6611946" y="2277304"/>
                  <a:pt x="6619006" y="2284365"/>
                </a:cubicBezTo>
                <a:cubicBezTo>
                  <a:pt x="6611946" y="2284365"/>
                  <a:pt x="6608416" y="2284365"/>
                  <a:pt x="6608416" y="2284365"/>
                </a:cubicBezTo>
                <a:close/>
                <a:moveTo>
                  <a:pt x="5295206" y="2273775"/>
                </a:moveTo>
                <a:lnTo>
                  <a:pt x="5348158" y="2294956"/>
                </a:lnTo>
                <a:cubicBezTo>
                  <a:pt x="5355218" y="2294956"/>
                  <a:pt x="5358748" y="2294956"/>
                  <a:pt x="5358748" y="2294956"/>
                </a:cubicBezTo>
                <a:cubicBezTo>
                  <a:pt x="5358748" y="2294956"/>
                  <a:pt x="5362278" y="2294956"/>
                  <a:pt x="5369339" y="2294956"/>
                </a:cubicBezTo>
                <a:cubicBezTo>
                  <a:pt x="5369339" y="2294956"/>
                  <a:pt x="5369339" y="2298485"/>
                  <a:pt x="5369339" y="2305546"/>
                </a:cubicBezTo>
                <a:cubicBezTo>
                  <a:pt x="5369339" y="2305546"/>
                  <a:pt x="5360512" y="2305546"/>
                  <a:pt x="5342862" y="2305546"/>
                </a:cubicBezTo>
                <a:cubicBezTo>
                  <a:pt x="5325212" y="2305546"/>
                  <a:pt x="5314621" y="2302015"/>
                  <a:pt x="5311092" y="2294956"/>
                </a:cubicBezTo>
                <a:cubicBezTo>
                  <a:pt x="5307560" y="2287896"/>
                  <a:pt x="5302266" y="2284365"/>
                  <a:pt x="5295206" y="2284365"/>
                </a:cubicBezTo>
                <a:close/>
                <a:moveTo>
                  <a:pt x="8175798" y="2263184"/>
                </a:moveTo>
                <a:cubicBezTo>
                  <a:pt x="8175798" y="2263184"/>
                  <a:pt x="8177564" y="2263184"/>
                  <a:pt x="8181093" y="2263184"/>
                </a:cubicBezTo>
                <a:cubicBezTo>
                  <a:pt x="8184623" y="2263184"/>
                  <a:pt x="8186387" y="2264948"/>
                  <a:pt x="8186387" y="2268479"/>
                </a:cubicBezTo>
                <a:cubicBezTo>
                  <a:pt x="8186387" y="2272010"/>
                  <a:pt x="8182858" y="2273775"/>
                  <a:pt x="8175798" y="2273775"/>
                </a:cubicBezTo>
                <a:cubicBezTo>
                  <a:pt x="8175798" y="2266715"/>
                  <a:pt x="8175798" y="2263184"/>
                  <a:pt x="8175798" y="2263184"/>
                </a:cubicBezTo>
                <a:close/>
                <a:moveTo>
                  <a:pt x="6163620" y="2263184"/>
                </a:moveTo>
                <a:lnTo>
                  <a:pt x="6163620" y="2273775"/>
                </a:lnTo>
                <a:cubicBezTo>
                  <a:pt x="6170680" y="2273775"/>
                  <a:pt x="6174209" y="2272010"/>
                  <a:pt x="6174209" y="2268479"/>
                </a:cubicBezTo>
                <a:cubicBezTo>
                  <a:pt x="6174209" y="2264948"/>
                  <a:pt x="6174209" y="2263184"/>
                  <a:pt x="6174209" y="2263184"/>
                </a:cubicBezTo>
                <a:cubicBezTo>
                  <a:pt x="6174209" y="2263184"/>
                  <a:pt x="6170680" y="2263184"/>
                  <a:pt x="6163620" y="2263184"/>
                </a:cubicBezTo>
                <a:close/>
                <a:moveTo>
                  <a:pt x="5814135" y="2263184"/>
                </a:moveTo>
                <a:cubicBezTo>
                  <a:pt x="5814135" y="2270244"/>
                  <a:pt x="5821196" y="2273775"/>
                  <a:pt x="5835316" y="2273775"/>
                </a:cubicBezTo>
                <a:lnTo>
                  <a:pt x="5824726" y="2263184"/>
                </a:lnTo>
                <a:close/>
                <a:moveTo>
                  <a:pt x="5581147" y="2263184"/>
                </a:moveTo>
                <a:lnTo>
                  <a:pt x="5623508" y="2284365"/>
                </a:lnTo>
                <a:lnTo>
                  <a:pt x="5602327" y="2284365"/>
                </a:lnTo>
                <a:lnTo>
                  <a:pt x="5591737" y="2284365"/>
                </a:lnTo>
                <a:lnTo>
                  <a:pt x="5591737" y="2294956"/>
                </a:lnTo>
                <a:lnTo>
                  <a:pt x="5581147" y="2273775"/>
                </a:lnTo>
                <a:cubicBezTo>
                  <a:pt x="5581147" y="2266715"/>
                  <a:pt x="5581147" y="2263184"/>
                  <a:pt x="5581147" y="2263184"/>
                </a:cubicBezTo>
                <a:close/>
                <a:moveTo>
                  <a:pt x="5475243" y="2263184"/>
                </a:moveTo>
                <a:lnTo>
                  <a:pt x="5496423" y="2273775"/>
                </a:lnTo>
                <a:cubicBezTo>
                  <a:pt x="5489362" y="2273775"/>
                  <a:pt x="5485833" y="2273775"/>
                  <a:pt x="5485833" y="2273775"/>
                </a:cubicBezTo>
                <a:cubicBezTo>
                  <a:pt x="5471712" y="2273775"/>
                  <a:pt x="5468182" y="2277304"/>
                  <a:pt x="5475243" y="2284365"/>
                </a:cubicBezTo>
                <a:cubicBezTo>
                  <a:pt x="5482304" y="2291425"/>
                  <a:pt x="5482304" y="2294956"/>
                  <a:pt x="5475243" y="2294956"/>
                </a:cubicBezTo>
                <a:cubicBezTo>
                  <a:pt x="5468182" y="2294956"/>
                  <a:pt x="5464652" y="2293190"/>
                  <a:pt x="5464652" y="2289660"/>
                </a:cubicBezTo>
                <a:cubicBezTo>
                  <a:pt x="5464652" y="2286129"/>
                  <a:pt x="5464652" y="2284365"/>
                  <a:pt x="5464652" y="2284365"/>
                </a:cubicBezTo>
                <a:lnTo>
                  <a:pt x="5464652" y="2273775"/>
                </a:lnTo>
                <a:close/>
                <a:moveTo>
                  <a:pt x="8165206" y="2252594"/>
                </a:moveTo>
                <a:cubicBezTo>
                  <a:pt x="8165206" y="2252594"/>
                  <a:pt x="8165206" y="2256125"/>
                  <a:pt x="8165206" y="2263184"/>
                </a:cubicBezTo>
                <a:cubicBezTo>
                  <a:pt x="8158146" y="2263184"/>
                  <a:pt x="8154617" y="2263184"/>
                  <a:pt x="8154617" y="2263184"/>
                </a:cubicBezTo>
                <a:close/>
                <a:moveTo>
                  <a:pt x="7190889" y="2252594"/>
                </a:moveTo>
                <a:cubicBezTo>
                  <a:pt x="7190889" y="2252594"/>
                  <a:pt x="7190889" y="2256125"/>
                  <a:pt x="7190889" y="2263184"/>
                </a:cubicBezTo>
                <a:cubicBezTo>
                  <a:pt x="7190889" y="2270244"/>
                  <a:pt x="7194418" y="2270244"/>
                  <a:pt x="7201480" y="2263184"/>
                </a:cubicBezTo>
                <a:cubicBezTo>
                  <a:pt x="7208540" y="2263184"/>
                  <a:pt x="7212070" y="2259654"/>
                  <a:pt x="7212070" y="2252594"/>
                </a:cubicBezTo>
                <a:cubicBezTo>
                  <a:pt x="7212070" y="2252594"/>
                  <a:pt x="7208540" y="2252594"/>
                  <a:pt x="7201480" y="2252594"/>
                </a:cubicBezTo>
                <a:cubicBezTo>
                  <a:pt x="7194418" y="2252594"/>
                  <a:pt x="7190889" y="2252594"/>
                  <a:pt x="7190889" y="2252594"/>
                </a:cubicBezTo>
                <a:close/>
                <a:moveTo>
                  <a:pt x="7047918" y="2252594"/>
                </a:moveTo>
                <a:cubicBezTo>
                  <a:pt x="7051448" y="2252594"/>
                  <a:pt x="7053214" y="2252594"/>
                  <a:pt x="7053214" y="2252594"/>
                </a:cubicBezTo>
                <a:lnTo>
                  <a:pt x="7042622" y="2263184"/>
                </a:lnTo>
                <a:cubicBezTo>
                  <a:pt x="7035562" y="2263184"/>
                  <a:pt x="7033799" y="2261419"/>
                  <a:pt x="7037328" y="2257889"/>
                </a:cubicBezTo>
                <a:cubicBezTo>
                  <a:pt x="7040858" y="2254359"/>
                  <a:pt x="7044389" y="2252594"/>
                  <a:pt x="7047918" y="2252594"/>
                </a:cubicBezTo>
                <a:close/>
                <a:moveTo>
                  <a:pt x="6735502" y="2252594"/>
                </a:moveTo>
                <a:cubicBezTo>
                  <a:pt x="6735502" y="2252594"/>
                  <a:pt x="6737266" y="2254359"/>
                  <a:pt x="6740796" y="2257889"/>
                </a:cubicBezTo>
                <a:cubicBezTo>
                  <a:pt x="6744326" y="2261419"/>
                  <a:pt x="6746092" y="2263184"/>
                  <a:pt x="6746092" y="2263184"/>
                </a:cubicBezTo>
                <a:cubicBezTo>
                  <a:pt x="6739032" y="2263184"/>
                  <a:pt x="6735502" y="2263184"/>
                  <a:pt x="6735502" y="2263184"/>
                </a:cubicBezTo>
                <a:close/>
                <a:moveTo>
                  <a:pt x="6714320" y="2252594"/>
                </a:moveTo>
                <a:cubicBezTo>
                  <a:pt x="6721381" y="2252594"/>
                  <a:pt x="6724910" y="2254359"/>
                  <a:pt x="6724910" y="2257889"/>
                </a:cubicBezTo>
                <a:cubicBezTo>
                  <a:pt x="6724910" y="2261419"/>
                  <a:pt x="6721381" y="2263184"/>
                  <a:pt x="6714320" y="2263184"/>
                </a:cubicBezTo>
                <a:cubicBezTo>
                  <a:pt x="6714320" y="2263184"/>
                  <a:pt x="6714320" y="2259654"/>
                  <a:pt x="6714320" y="2252594"/>
                </a:cubicBezTo>
                <a:close/>
                <a:moveTo>
                  <a:pt x="6401903" y="2252594"/>
                </a:moveTo>
                <a:cubicBezTo>
                  <a:pt x="6405432" y="2252594"/>
                  <a:pt x="6407198" y="2254359"/>
                  <a:pt x="6407198" y="2257889"/>
                </a:cubicBezTo>
                <a:cubicBezTo>
                  <a:pt x="6407198" y="2261419"/>
                  <a:pt x="6410728" y="2263184"/>
                  <a:pt x="6417788" y="2263184"/>
                </a:cubicBezTo>
                <a:cubicBezTo>
                  <a:pt x="6424850" y="2263184"/>
                  <a:pt x="6430144" y="2266715"/>
                  <a:pt x="6433675" y="2273775"/>
                </a:cubicBezTo>
                <a:cubicBezTo>
                  <a:pt x="6437204" y="2280834"/>
                  <a:pt x="6444265" y="2284365"/>
                  <a:pt x="6454855" y="2284365"/>
                </a:cubicBezTo>
                <a:cubicBezTo>
                  <a:pt x="6465446" y="2284365"/>
                  <a:pt x="6472506" y="2286129"/>
                  <a:pt x="6476036" y="2289660"/>
                </a:cubicBezTo>
                <a:cubicBezTo>
                  <a:pt x="6479566" y="2293190"/>
                  <a:pt x="6483098" y="2294956"/>
                  <a:pt x="6486627" y="2294956"/>
                </a:cubicBezTo>
                <a:cubicBezTo>
                  <a:pt x="6490156" y="2294956"/>
                  <a:pt x="6502512" y="2296721"/>
                  <a:pt x="6523694" y="2300250"/>
                </a:cubicBezTo>
                <a:cubicBezTo>
                  <a:pt x="6544874" y="2303781"/>
                  <a:pt x="6558994" y="2309077"/>
                  <a:pt x="6566054" y="2316136"/>
                </a:cubicBezTo>
                <a:lnTo>
                  <a:pt x="6576646" y="2316136"/>
                </a:lnTo>
                <a:cubicBezTo>
                  <a:pt x="6583706" y="2316136"/>
                  <a:pt x="6592531" y="2317900"/>
                  <a:pt x="6603121" y="2321431"/>
                </a:cubicBezTo>
                <a:cubicBezTo>
                  <a:pt x="6613711" y="2324962"/>
                  <a:pt x="6622536" y="2326727"/>
                  <a:pt x="6629598" y="2326727"/>
                </a:cubicBezTo>
                <a:lnTo>
                  <a:pt x="6640188" y="2326727"/>
                </a:lnTo>
                <a:lnTo>
                  <a:pt x="6650778" y="2326727"/>
                </a:lnTo>
                <a:lnTo>
                  <a:pt x="6671958" y="2337317"/>
                </a:lnTo>
                <a:cubicBezTo>
                  <a:pt x="6686079" y="2337317"/>
                  <a:pt x="6696669" y="2340848"/>
                  <a:pt x="6703730" y="2347908"/>
                </a:cubicBezTo>
                <a:cubicBezTo>
                  <a:pt x="6710791" y="2347908"/>
                  <a:pt x="6716086" y="2347908"/>
                  <a:pt x="6719616" y="2347908"/>
                </a:cubicBezTo>
                <a:cubicBezTo>
                  <a:pt x="6723146" y="2347908"/>
                  <a:pt x="6724910" y="2347908"/>
                  <a:pt x="6724910" y="2347908"/>
                </a:cubicBezTo>
                <a:cubicBezTo>
                  <a:pt x="6731972" y="2347908"/>
                  <a:pt x="6735502" y="2351437"/>
                  <a:pt x="6735502" y="2358498"/>
                </a:cubicBezTo>
                <a:cubicBezTo>
                  <a:pt x="6742562" y="2365558"/>
                  <a:pt x="6746092" y="2369088"/>
                  <a:pt x="6746092" y="2369088"/>
                </a:cubicBezTo>
                <a:cubicBezTo>
                  <a:pt x="6753152" y="2369088"/>
                  <a:pt x="6753152" y="2372619"/>
                  <a:pt x="6746092" y="2379679"/>
                </a:cubicBezTo>
                <a:lnTo>
                  <a:pt x="6756682" y="2390269"/>
                </a:lnTo>
                <a:cubicBezTo>
                  <a:pt x="6763743" y="2390269"/>
                  <a:pt x="6767272" y="2388504"/>
                  <a:pt x="6767272" y="2384973"/>
                </a:cubicBezTo>
                <a:cubicBezTo>
                  <a:pt x="6767272" y="2381444"/>
                  <a:pt x="6770802" y="2376148"/>
                  <a:pt x="6777862" y="2369088"/>
                </a:cubicBezTo>
                <a:cubicBezTo>
                  <a:pt x="6784924" y="2362029"/>
                  <a:pt x="6777862" y="2354967"/>
                  <a:pt x="6756682" y="2347908"/>
                </a:cubicBezTo>
                <a:cubicBezTo>
                  <a:pt x="6749621" y="2340848"/>
                  <a:pt x="6740796" y="2335552"/>
                  <a:pt x="6730206" y="2332021"/>
                </a:cubicBezTo>
                <a:cubicBezTo>
                  <a:pt x="6719616" y="2328492"/>
                  <a:pt x="6710791" y="2326727"/>
                  <a:pt x="6703730" y="2326727"/>
                </a:cubicBezTo>
                <a:cubicBezTo>
                  <a:pt x="6689610" y="2326727"/>
                  <a:pt x="6682550" y="2326727"/>
                  <a:pt x="6682550" y="2326727"/>
                </a:cubicBezTo>
                <a:cubicBezTo>
                  <a:pt x="6689610" y="2326727"/>
                  <a:pt x="6696669" y="2324962"/>
                  <a:pt x="6703730" y="2321431"/>
                </a:cubicBezTo>
                <a:cubicBezTo>
                  <a:pt x="6710791" y="2317900"/>
                  <a:pt x="6717850" y="2316136"/>
                  <a:pt x="6724910" y="2316136"/>
                </a:cubicBezTo>
                <a:cubicBezTo>
                  <a:pt x="6724910" y="2323196"/>
                  <a:pt x="6726676" y="2326727"/>
                  <a:pt x="6730206" y="2326727"/>
                </a:cubicBezTo>
                <a:cubicBezTo>
                  <a:pt x="6733736" y="2326727"/>
                  <a:pt x="6739032" y="2326727"/>
                  <a:pt x="6746092" y="2326727"/>
                </a:cubicBezTo>
                <a:cubicBezTo>
                  <a:pt x="6753152" y="2326727"/>
                  <a:pt x="6760212" y="2330256"/>
                  <a:pt x="6767272" y="2337317"/>
                </a:cubicBezTo>
                <a:lnTo>
                  <a:pt x="6809634" y="2347908"/>
                </a:lnTo>
                <a:cubicBezTo>
                  <a:pt x="6859056" y="2362029"/>
                  <a:pt x="6887296" y="2372619"/>
                  <a:pt x="6894358" y="2379679"/>
                </a:cubicBezTo>
                <a:lnTo>
                  <a:pt x="6904948" y="2379679"/>
                </a:lnTo>
                <a:lnTo>
                  <a:pt x="6926129" y="2390269"/>
                </a:lnTo>
                <a:lnTo>
                  <a:pt x="6936718" y="2400860"/>
                </a:lnTo>
                <a:lnTo>
                  <a:pt x="6926129" y="2400860"/>
                </a:lnTo>
                <a:cubicBezTo>
                  <a:pt x="6912008" y="2393800"/>
                  <a:pt x="6901418" y="2390269"/>
                  <a:pt x="6894358" y="2390269"/>
                </a:cubicBezTo>
                <a:cubicBezTo>
                  <a:pt x="6887296" y="2390269"/>
                  <a:pt x="6883766" y="2393800"/>
                  <a:pt x="6883766" y="2400860"/>
                </a:cubicBezTo>
                <a:lnTo>
                  <a:pt x="6873177" y="2400860"/>
                </a:lnTo>
                <a:cubicBezTo>
                  <a:pt x="6873177" y="2400860"/>
                  <a:pt x="6867881" y="2400860"/>
                  <a:pt x="6857292" y="2400860"/>
                </a:cubicBezTo>
                <a:cubicBezTo>
                  <a:pt x="6846700" y="2400860"/>
                  <a:pt x="6841406" y="2402625"/>
                  <a:pt x="6841406" y="2406154"/>
                </a:cubicBezTo>
                <a:cubicBezTo>
                  <a:pt x="6841406" y="2409685"/>
                  <a:pt x="6844936" y="2411450"/>
                  <a:pt x="6851996" y="2411450"/>
                </a:cubicBezTo>
                <a:cubicBezTo>
                  <a:pt x="6851996" y="2411450"/>
                  <a:pt x="6853762" y="2413215"/>
                  <a:pt x="6857292" y="2416746"/>
                </a:cubicBezTo>
                <a:cubicBezTo>
                  <a:pt x="6860821" y="2420275"/>
                  <a:pt x="6862587" y="2422040"/>
                  <a:pt x="6862587" y="2422040"/>
                </a:cubicBezTo>
                <a:cubicBezTo>
                  <a:pt x="6862587" y="2429100"/>
                  <a:pt x="6866116" y="2429100"/>
                  <a:pt x="6873177" y="2422040"/>
                </a:cubicBezTo>
                <a:cubicBezTo>
                  <a:pt x="6880237" y="2422040"/>
                  <a:pt x="6885532" y="2423805"/>
                  <a:pt x="6889062" y="2427335"/>
                </a:cubicBezTo>
                <a:cubicBezTo>
                  <a:pt x="6892592" y="2430866"/>
                  <a:pt x="6894358" y="2432631"/>
                  <a:pt x="6894358" y="2432631"/>
                </a:cubicBezTo>
                <a:cubicBezTo>
                  <a:pt x="6894358" y="2432631"/>
                  <a:pt x="6897888" y="2436161"/>
                  <a:pt x="6904948" y="2443221"/>
                </a:cubicBezTo>
                <a:lnTo>
                  <a:pt x="6904948" y="2432631"/>
                </a:lnTo>
                <a:lnTo>
                  <a:pt x="6915539" y="2432631"/>
                </a:lnTo>
                <a:cubicBezTo>
                  <a:pt x="6922600" y="2432631"/>
                  <a:pt x="6929658" y="2432631"/>
                  <a:pt x="6936718" y="2432631"/>
                </a:cubicBezTo>
                <a:cubicBezTo>
                  <a:pt x="6936718" y="2432631"/>
                  <a:pt x="6940248" y="2434396"/>
                  <a:pt x="6947310" y="2437927"/>
                </a:cubicBezTo>
                <a:cubicBezTo>
                  <a:pt x="6954370" y="2441456"/>
                  <a:pt x="6961429" y="2443221"/>
                  <a:pt x="6968491" y="2443221"/>
                </a:cubicBezTo>
                <a:cubicBezTo>
                  <a:pt x="7003792" y="2443221"/>
                  <a:pt x="7024972" y="2446752"/>
                  <a:pt x="7032033" y="2453812"/>
                </a:cubicBezTo>
                <a:cubicBezTo>
                  <a:pt x="7032033" y="2453812"/>
                  <a:pt x="7035562" y="2453812"/>
                  <a:pt x="7042622" y="2453812"/>
                </a:cubicBezTo>
                <a:cubicBezTo>
                  <a:pt x="7049684" y="2453812"/>
                  <a:pt x="7056744" y="2453812"/>
                  <a:pt x="7063804" y="2453812"/>
                </a:cubicBezTo>
                <a:lnTo>
                  <a:pt x="7084985" y="2453812"/>
                </a:lnTo>
                <a:cubicBezTo>
                  <a:pt x="7084985" y="2460871"/>
                  <a:pt x="7088514" y="2467933"/>
                  <a:pt x="7095574" y="2474992"/>
                </a:cubicBezTo>
                <a:lnTo>
                  <a:pt x="7106166" y="2485583"/>
                </a:lnTo>
                <a:lnTo>
                  <a:pt x="7084985" y="2485583"/>
                </a:lnTo>
                <a:cubicBezTo>
                  <a:pt x="7077924" y="2471462"/>
                  <a:pt x="7067333" y="2464402"/>
                  <a:pt x="7053214" y="2464402"/>
                </a:cubicBezTo>
                <a:cubicBezTo>
                  <a:pt x="7046154" y="2464402"/>
                  <a:pt x="7039093" y="2462637"/>
                  <a:pt x="7032033" y="2459106"/>
                </a:cubicBezTo>
                <a:cubicBezTo>
                  <a:pt x="7024972" y="2455577"/>
                  <a:pt x="7014381" y="2453812"/>
                  <a:pt x="7000262" y="2453812"/>
                </a:cubicBezTo>
                <a:cubicBezTo>
                  <a:pt x="6979081" y="2460871"/>
                  <a:pt x="6954370" y="2462637"/>
                  <a:pt x="6926129" y="2459106"/>
                </a:cubicBezTo>
                <a:cubicBezTo>
                  <a:pt x="6897888" y="2455577"/>
                  <a:pt x="6883766" y="2452047"/>
                  <a:pt x="6883766" y="2448517"/>
                </a:cubicBezTo>
                <a:cubicBezTo>
                  <a:pt x="6883766" y="2444986"/>
                  <a:pt x="6880237" y="2446752"/>
                  <a:pt x="6873177" y="2453812"/>
                </a:cubicBezTo>
                <a:cubicBezTo>
                  <a:pt x="6866116" y="2460871"/>
                  <a:pt x="6859056" y="2464402"/>
                  <a:pt x="6851996" y="2464402"/>
                </a:cubicBezTo>
                <a:cubicBezTo>
                  <a:pt x="6844936" y="2464402"/>
                  <a:pt x="6841406" y="2460871"/>
                  <a:pt x="6841406" y="2453812"/>
                </a:cubicBezTo>
                <a:cubicBezTo>
                  <a:pt x="6841406" y="2453812"/>
                  <a:pt x="6843170" y="2452047"/>
                  <a:pt x="6846700" y="2448517"/>
                </a:cubicBezTo>
                <a:cubicBezTo>
                  <a:pt x="6850230" y="2444986"/>
                  <a:pt x="6855525" y="2443221"/>
                  <a:pt x="6862587" y="2443221"/>
                </a:cubicBezTo>
                <a:lnTo>
                  <a:pt x="6873177" y="2443221"/>
                </a:lnTo>
                <a:lnTo>
                  <a:pt x="6862587" y="2432631"/>
                </a:lnTo>
                <a:lnTo>
                  <a:pt x="6830814" y="2443221"/>
                </a:lnTo>
                <a:lnTo>
                  <a:pt x="6809634" y="2453812"/>
                </a:lnTo>
                <a:cubicBezTo>
                  <a:pt x="6809634" y="2446752"/>
                  <a:pt x="6802573" y="2443221"/>
                  <a:pt x="6788454" y="2443221"/>
                </a:cubicBezTo>
                <a:lnTo>
                  <a:pt x="6756682" y="2422040"/>
                </a:lnTo>
                <a:cubicBezTo>
                  <a:pt x="6756682" y="2422040"/>
                  <a:pt x="6760212" y="2423805"/>
                  <a:pt x="6767272" y="2427335"/>
                </a:cubicBezTo>
                <a:cubicBezTo>
                  <a:pt x="6774333" y="2430866"/>
                  <a:pt x="6788454" y="2432631"/>
                  <a:pt x="6809634" y="2432631"/>
                </a:cubicBezTo>
                <a:lnTo>
                  <a:pt x="6830814" y="2422040"/>
                </a:lnTo>
                <a:cubicBezTo>
                  <a:pt x="6830814" y="2422040"/>
                  <a:pt x="6827285" y="2422040"/>
                  <a:pt x="6820224" y="2422040"/>
                </a:cubicBezTo>
                <a:lnTo>
                  <a:pt x="6809634" y="2411450"/>
                </a:lnTo>
                <a:cubicBezTo>
                  <a:pt x="6809634" y="2404390"/>
                  <a:pt x="6813164" y="2400860"/>
                  <a:pt x="6820224" y="2400860"/>
                </a:cubicBezTo>
                <a:cubicBezTo>
                  <a:pt x="6820224" y="2400860"/>
                  <a:pt x="6821991" y="2400860"/>
                  <a:pt x="6825520" y="2400860"/>
                </a:cubicBezTo>
                <a:cubicBezTo>
                  <a:pt x="6829050" y="2400860"/>
                  <a:pt x="6830814" y="2397329"/>
                  <a:pt x="6830814" y="2390269"/>
                </a:cubicBezTo>
                <a:cubicBezTo>
                  <a:pt x="6837876" y="2390269"/>
                  <a:pt x="6837876" y="2386739"/>
                  <a:pt x="6830814" y="2379679"/>
                </a:cubicBezTo>
                <a:cubicBezTo>
                  <a:pt x="6823754" y="2372619"/>
                  <a:pt x="6818458" y="2370852"/>
                  <a:pt x="6814929" y="2374383"/>
                </a:cubicBezTo>
                <a:cubicBezTo>
                  <a:pt x="6811400" y="2377914"/>
                  <a:pt x="6809634" y="2381444"/>
                  <a:pt x="6809634" y="2384973"/>
                </a:cubicBezTo>
                <a:cubicBezTo>
                  <a:pt x="6809634" y="2388504"/>
                  <a:pt x="6806104" y="2388504"/>
                  <a:pt x="6799044" y="2384973"/>
                </a:cubicBezTo>
                <a:cubicBezTo>
                  <a:pt x="6791984" y="2381444"/>
                  <a:pt x="6786688" y="2383209"/>
                  <a:pt x="6783158" y="2390269"/>
                </a:cubicBezTo>
                <a:cubicBezTo>
                  <a:pt x="6779628" y="2397329"/>
                  <a:pt x="6772568" y="2400860"/>
                  <a:pt x="6761977" y="2400860"/>
                </a:cubicBezTo>
                <a:cubicBezTo>
                  <a:pt x="6751387" y="2400860"/>
                  <a:pt x="6742562" y="2397329"/>
                  <a:pt x="6735502" y="2390269"/>
                </a:cubicBezTo>
                <a:cubicBezTo>
                  <a:pt x="6728440" y="2390269"/>
                  <a:pt x="6724910" y="2390269"/>
                  <a:pt x="6724910" y="2390269"/>
                </a:cubicBezTo>
                <a:cubicBezTo>
                  <a:pt x="6703730" y="2397329"/>
                  <a:pt x="6675488" y="2393800"/>
                  <a:pt x="6640188" y="2379679"/>
                </a:cubicBezTo>
                <a:cubicBezTo>
                  <a:pt x="6626067" y="2372619"/>
                  <a:pt x="6608416" y="2365558"/>
                  <a:pt x="6587236" y="2358498"/>
                </a:cubicBezTo>
                <a:cubicBezTo>
                  <a:pt x="6573115" y="2358498"/>
                  <a:pt x="6562525" y="2354967"/>
                  <a:pt x="6555464" y="2347908"/>
                </a:cubicBezTo>
                <a:cubicBezTo>
                  <a:pt x="6548403" y="2347908"/>
                  <a:pt x="6541344" y="2347908"/>
                  <a:pt x="6534284" y="2347908"/>
                </a:cubicBezTo>
                <a:cubicBezTo>
                  <a:pt x="6534284" y="2354967"/>
                  <a:pt x="6537813" y="2362029"/>
                  <a:pt x="6544874" y="2369088"/>
                </a:cubicBezTo>
                <a:cubicBezTo>
                  <a:pt x="6551935" y="2376148"/>
                  <a:pt x="6548403" y="2379679"/>
                  <a:pt x="6534284" y="2379679"/>
                </a:cubicBezTo>
                <a:lnTo>
                  <a:pt x="6513102" y="2369088"/>
                </a:lnTo>
                <a:cubicBezTo>
                  <a:pt x="6513102" y="2369088"/>
                  <a:pt x="6516632" y="2369088"/>
                  <a:pt x="6523694" y="2369088"/>
                </a:cubicBezTo>
                <a:cubicBezTo>
                  <a:pt x="6523694" y="2369088"/>
                  <a:pt x="6523694" y="2365558"/>
                  <a:pt x="6523694" y="2358498"/>
                </a:cubicBezTo>
                <a:cubicBezTo>
                  <a:pt x="6523694" y="2351437"/>
                  <a:pt x="6523694" y="2347908"/>
                  <a:pt x="6523694" y="2347908"/>
                </a:cubicBezTo>
                <a:cubicBezTo>
                  <a:pt x="6523694" y="2347908"/>
                  <a:pt x="6520163" y="2347908"/>
                  <a:pt x="6513102" y="2347908"/>
                </a:cubicBezTo>
                <a:cubicBezTo>
                  <a:pt x="6513102" y="2354967"/>
                  <a:pt x="6509573" y="2358498"/>
                  <a:pt x="6502512" y="2358498"/>
                </a:cubicBezTo>
                <a:cubicBezTo>
                  <a:pt x="6495451" y="2358498"/>
                  <a:pt x="6491922" y="2354967"/>
                  <a:pt x="6491922" y="2347908"/>
                </a:cubicBezTo>
                <a:lnTo>
                  <a:pt x="6491922" y="2337317"/>
                </a:lnTo>
                <a:lnTo>
                  <a:pt x="6470740" y="2326727"/>
                </a:lnTo>
                <a:cubicBezTo>
                  <a:pt x="6463680" y="2326727"/>
                  <a:pt x="6460150" y="2326727"/>
                  <a:pt x="6460150" y="2326727"/>
                </a:cubicBezTo>
                <a:cubicBezTo>
                  <a:pt x="6460150" y="2333787"/>
                  <a:pt x="6460150" y="2337317"/>
                  <a:pt x="6460150" y="2337317"/>
                </a:cubicBezTo>
                <a:lnTo>
                  <a:pt x="6470740" y="2337317"/>
                </a:lnTo>
                <a:cubicBezTo>
                  <a:pt x="6470740" y="2351437"/>
                  <a:pt x="6442499" y="2351437"/>
                  <a:pt x="6386018" y="2337317"/>
                </a:cubicBezTo>
                <a:cubicBezTo>
                  <a:pt x="6371898" y="2330256"/>
                  <a:pt x="6357776" y="2330256"/>
                  <a:pt x="6343656" y="2337317"/>
                </a:cubicBezTo>
                <a:cubicBezTo>
                  <a:pt x="6343656" y="2337317"/>
                  <a:pt x="6338361" y="2335552"/>
                  <a:pt x="6327771" y="2332021"/>
                </a:cubicBezTo>
                <a:cubicBezTo>
                  <a:pt x="6317180" y="2328492"/>
                  <a:pt x="6308354" y="2324962"/>
                  <a:pt x="6301294" y="2321431"/>
                </a:cubicBezTo>
                <a:cubicBezTo>
                  <a:pt x="6294234" y="2317900"/>
                  <a:pt x="6287174" y="2316136"/>
                  <a:pt x="6280114" y="2316136"/>
                </a:cubicBezTo>
                <a:cubicBezTo>
                  <a:pt x="6273053" y="2316136"/>
                  <a:pt x="6269524" y="2316136"/>
                  <a:pt x="6269524" y="2316136"/>
                </a:cubicBezTo>
                <a:cubicBezTo>
                  <a:pt x="6269524" y="2316136"/>
                  <a:pt x="6267758" y="2316136"/>
                  <a:pt x="6264228" y="2316136"/>
                </a:cubicBezTo>
                <a:cubicBezTo>
                  <a:pt x="6260698" y="2316136"/>
                  <a:pt x="6255402" y="2312606"/>
                  <a:pt x="6248342" y="2305546"/>
                </a:cubicBezTo>
                <a:cubicBezTo>
                  <a:pt x="6255402" y="2305546"/>
                  <a:pt x="6260698" y="2305546"/>
                  <a:pt x="6264228" y="2305546"/>
                </a:cubicBezTo>
                <a:cubicBezTo>
                  <a:pt x="6267758" y="2305546"/>
                  <a:pt x="6265994" y="2302015"/>
                  <a:pt x="6258932" y="2294956"/>
                </a:cubicBezTo>
                <a:lnTo>
                  <a:pt x="6290704" y="2294956"/>
                </a:lnTo>
                <a:cubicBezTo>
                  <a:pt x="6297765" y="2294956"/>
                  <a:pt x="6306590" y="2296721"/>
                  <a:pt x="6317180" y="2300250"/>
                </a:cubicBezTo>
                <a:cubicBezTo>
                  <a:pt x="6327771" y="2303781"/>
                  <a:pt x="6336595" y="2305546"/>
                  <a:pt x="6343656" y="2305546"/>
                </a:cubicBezTo>
                <a:lnTo>
                  <a:pt x="6407198" y="2316136"/>
                </a:lnTo>
                <a:cubicBezTo>
                  <a:pt x="6421319" y="2316136"/>
                  <a:pt x="6431909" y="2316136"/>
                  <a:pt x="6438970" y="2316136"/>
                </a:cubicBezTo>
                <a:cubicBezTo>
                  <a:pt x="6431909" y="2309077"/>
                  <a:pt x="6428380" y="2303781"/>
                  <a:pt x="6428380" y="2300250"/>
                </a:cubicBezTo>
                <a:cubicBezTo>
                  <a:pt x="6428380" y="2296721"/>
                  <a:pt x="6428380" y="2294956"/>
                  <a:pt x="6428380" y="2294956"/>
                </a:cubicBezTo>
                <a:lnTo>
                  <a:pt x="6438970" y="2305546"/>
                </a:lnTo>
                <a:cubicBezTo>
                  <a:pt x="6446031" y="2305546"/>
                  <a:pt x="6449560" y="2303781"/>
                  <a:pt x="6449560" y="2300250"/>
                </a:cubicBezTo>
                <a:cubicBezTo>
                  <a:pt x="6449560" y="2296721"/>
                  <a:pt x="6449560" y="2294956"/>
                  <a:pt x="6449560" y="2294956"/>
                </a:cubicBezTo>
                <a:cubicBezTo>
                  <a:pt x="6449560" y="2294956"/>
                  <a:pt x="6446031" y="2294956"/>
                  <a:pt x="6438970" y="2294956"/>
                </a:cubicBezTo>
                <a:cubicBezTo>
                  <a:pt x="6431909" y="2294956"/>
                  <a:pt x="6428380" y="2294956"/>
                  <a:pt x="6428380" y="2294956"/>
                </a:cubicBezTo>
                <a:cubicBezTo>
                  <a:pt x="6428380" y="2287896"/>
                  <a:pt x="6424850" y="2284365"/>
                  <a:pt x="6417788" y="2284365"/>
                </a:cubicBezTo>
                <a:cubicBezTo>
                  <a:pt x="6410728" y="2284365"/>
                  <a:pt x="6405432" y="2282600"/>
                  <a:pt x="6401903" y="2279069"/>
                </a:cubicBezTo>
                <a:cubicBezTo>
                  <a:pt x="6398374" y="2275540"/>
                  <a:pt x="6396608" y="2270244"/>
                  <a:pt x="6396608" y="2263184"/>
                </a:cubicBezTo>
                <a:cubicBezTo>
                  <a:pt x="6396608" y="2256125"/>
                  <a:pt x="6398374" y="2252594"/>
                  <a:pt x="6401903" y="2252594"/>
                </a:cubicBezTo>
                <a:close/>
                <a:moveTo>
                  <a:pt x="5994172" y="2252594"/>
                </a:moveTo>
                <a:cubicBezTo>
                  <a:pt x="5994172" y="2252594"/>
                  <a:pt x="5997702" y="2252594"/>
                  <a:pt x="6004764" y="2252594"/>
                </a:cubicBezTo>
                <a:lnTo>
                  <a:pt x="5994172" y="2263184"/>
                </a:lnTo>
                <a:close/>
                <a:moveTo>
                  <a:pt x="4702142" y="2252594"/>
                </a:moveTo>
                <a:cubicBezTo>
                  <a:pt x="4709203" y="2252594"/>
                  <a:pt x="4716263" y="2252594"/>
                  <a:pt x="4723324" y="2252594"/>
                </a:cubicBezTo>
                <a:lnTo>
                  <a:pt x="4765684" y="2273775"/>
                </a:lnTo>
                <a:lnTo>
                  <a:pt x="4765684" y="2284365"/>
                </a:lnTo>
                <a:cubicBezTo>
                  <a:pt x="4758624" y="2284365"/>
                  <a:pt x="4751565" y="2282600"/>
                  <a:pt x="4744504" y="2279069"/>
                </a:cubicBezTo>
                <a:cubicBezTo>
                  <a:pt x="4737443" y="2275540"/>
                  <a:pt x="4733914" y="2273775"/>
                  <a:pt x="4733914" y="2273775"/>
                </a:cubicBezTo>
                <a:cubicBezTo>
                  <a:pt x="4726853" y="2266715"/>
                  <a:pt x="4716263" y="2263184"/>
                  <a:pt x="4702142" y="2263184"/>
                </a:cubicBezTo>
                <a:close/>
                <a:moveTo>
                  <a:pt x="7847494" y="2242004"/>
                </a:moveTo>
                <a:cubicBezTo>
                  <a:pt x="7854556" y="2242004"/>
                  <a:pt x="7858085" y="2242004"/>
                  <a:pt x="7858085" y="2242004"/>
                </a:cubicBezTo>
                <a:lnTo>
                  <a:pt x="7847494" y="2252594"/>
                </a:lnTo>
                <a:close/>
                <a:moveTo>
                  <a:pt x="7720409" y="2242004"/>
                </a:moveTo>
                <a:lnTo>
                  <a:pt x="7773361" y="2252594"/>
                </a:lnTo>
                <a:cubicBezTo>
                  <a:pt x="7773361" y="2259654"/>
                  <a:pt x="7762772" y="2259654"/>
                  <a:pt x="7741590" y="2252594"/>
                </a:cubicBezTo>
                <a:cubicBezTo>
                  <a:pt x="7734530" y="2252594"/>
                  <a:pt x="7727471" y="2249063"/>
                  <a:pt x="7720409" y="2242004"/>
                </a:cubicBezTo>
                <a:close/>
                <a:moveTo>
                  <a:pt x="7127347" y="2242004"/>
                </a:moveTo>
                <a:lnTo>
                  <a:pt x="7127347" y="2252594"/>
                </a:lnTo>
                <a:cubicBezTo>
                  <a:pt x="7141466" y="2259654"/>
                  <a:pt x="7148526" y="2259654"/>
                  <a:pt x="7148526" y="2252594"/>
                </a:cubicBezTo>
                <a:cubicBezTo>
                  <a:pt x="7148526" y="2245533"/>
                  <a:pt x="7141466" y="2242004"/>
                  <a:pt x="7127347" y="2242004"/>
                </a:cubicBezTo>
                <a:close/>
                <a:moveTo>
                  <a:pt x="6904948" y="2242004"/>
                </a:moveTo>
                <a:cubicBezTo>
                  <a:pt x="6904948" y="2249063"/>
                  <a:pt x="6904948" y="2252594"/>
                  <a:pt x="6904948" y="2252594"/>
                </a:cubicBezTo>
                <a:cubicBezTo>
                  <a:pt x="6904948" y="2252594"/>
                  <a:pt x="6908477" y="2254359"/>
                  <a:pt x="6915539" y="2257889"/>
                </a:cubicBezTo>
                <a:cubicBezTo>
                  <a:pt x="6922600" y="2261419"/>
                  <a:pt x="6922600" y="2266715"/>
                  <a:pt x="6915539" y="2273775"/>
                </a:cubicBezTo>
                <a:cubicBezTo>
                  <a:pt x="6908477" y="2273775"/>
                  <a:pt x="6904948" y="2275540"/>
                  <a:pt x="6904948" y="2279069"/>
                </a:cubicBezTo>
                <a:cubicBezTo>
                  <a:pt x="6904948" y="2282600"/>
                  <a:pt x="6906714" y="2284365"/>
                  <a:pt x="6910244" y="2284365"/>
                </a:cubicBezTo>
                <a:cubicBezTo>
                  <a:pt x="6913773" y="2284365"/>
                  <a:pt x="6917304" y="2284365"/>
                  <a:pt x="6920833" y="2284365"/>
                </a:cubicBezTo>
                <a:cubicBezTo>
                  <a:pt x="6924362" y="2284365"/>
                  <a:pt x="6926129" y="2282600"/>
                  <a:pt x="6926129" y="2279069"/>
                </a:cubicBezTo>
                <a:cubicBezTo>
                  <a:pt x="6926129" y="2275540"/>
                  <a:pt x="6929658" y="2273775"/>
                  <a:pt x="6936718" y="2273775"/>
                </a:cubicBezTo>
                <a:cubicBezTo>
                  <a:pt x="6936718" y="2266715"/>
                  <a:pt x="6940248" y="2264948"/>
                  <a:pt x="6947310" y="2268479"/>
                </a:cubicBezTo>
                <a:cubicBezTo>
                  <a:pt x="6954370" y="2272010"/>
                  <a:pt x="6957900" y="2270244"/>
                  <a:pt x="6957900" y="2263184"/>
                </a:cubicBezTo>
                <a:cubicBezTo>
                  <a:pt x="6957900" y="2256125"/>
                  <a:pt x="6957900" y="2252594"/>
                  <a:pt x="6957900" y="2252594"/>
                </a:cubicBezTo>
                <a:cubicBezTo>
                  <a:pt x="6957900" y="2252594"/>
                  <a:pt x="6954370" y="2254359"/>
                  <a:pt x="6947310" y="2257889"/>
                </a:cubicBezTo>
                <a:cubicBezTo>
                  <a:pt x="6940248" y="2261419"/>
                  <a:pt x="6936718" y="2259654"/>
                  <a:pt x="6936718" y="2252594"/>
                </a:cubicBezTo>
                <a:lnTo>
                  <a:pt x="6926129" y="2242004"/>
                </a:lnTo>
                <a:cubicBezTo>
                  <a:pt x="6926129" y="2249063"/>
                  <a:pt x="6922600" y="2249063"/>
                  <a:pt x="6915539" y="2242004"/>
                </a:cubicBezTo>
                <a:cubicBezTo>
                  <a:pt x="6915539" y="2242004"/>
                  <a:pt x="6913773" y="2242004"/>
                  <a:pt x="6910244" y="2242004"/>
                </a:cubicBezTo>
                <a:close/>
                <a:moveTo>
                  <a:pt x="6650778" y="2242004"/>
                </a:moveTo>
                <a:cubicBezTo>
                  <a:pt x="6657839" y="2242004"/>
                  <a:pt x="6661368" y="2242004"/>
                  <a:pt x="6661368" y="2242004"/>
                </a:cubicBezTo>
                <a:cubicBezTo>
                  <a:pt x="6661368" y="2256125"/>
                  <a:pt x="6657839" y="2259654"/>
                  <a:pt x="6650778" y="2252594"/>
                </a:cubicBezTo>
                <a:cubicBezTo>
                  <a:pt x="6643717" y="2252594"/>
                  <a:pt x="6640188" y="2250829"/>
                  <a:pt x="6640188" y="2247298"/>
                </a:cubicBezTo>
                <a:cubicBezTo>
                  <a:pt x="6640188" y="2243769"/>
                  <a:pt x="6643717" y="2242004"/>
                  <a:pt x="6650778" y="2242004"/>
                </a:cubicBezTo>
                <a:close/>
                <a:moveTo>
                  <a:pt x="6619006" y="2242004"/>
                </a:moveTo>
                <a:lnTo>
                  <a:pt x="6629598" y="2242004"/>
                </a:lnTo>
                <a:lnTo>
                  <a:pt x="6629598" y="2252594"/>
                </a:lnTo>
                <a:cubicBezTo>
                  <a:pt x="6629598" y="2252594"/>
                  <a:pt x="6626067" y="2249063"/>
                  <a:pt x="6619006" y="2242004"/>
                </a:cubicBezTo>
                <a:close/>
                <a:moveTo>
                  <a:pt x="6491922" y="2242004"/>
                </a:moveTo>
                <a:cubicBezTo>
                  <a:pt x="6498983" y="2242004"/>
                  <a:pt x="6509573" y="2245533"/>
                  <a:pt x="6523694" y="2252594"/>
                </a:cubicBezTo>
                <a:lnTo>
                  <a:pt x="6544874" y="2252594"/>
                </a:lnTo>
                <a:lnTo>
                  <a:pt x="6555464" y="2263184"/>
                </a:lnTo>
                <a:lnTo>
                  <a:pt x="6566054" y="2273775"/>
                </a:lnTo>
                <a:cubicBezTo>
                  <a:pt x="6551935" y="2273775"/>
                  <a:pt x="6537813" y="2270244"/>
                  <a:pt x="6523694" y="2263184"/>
                </a:cubicBezTo>
                <a:cubicBezTo>
                  <a:pt x="6502512" y="2256125"/>
                  <a:pt x="6491922" y="2249063"/>
                  <a:pt x="6491922" y="2242004"/>
                </a:cubicBezTo>
                <a:close/>
                <a:moveTo>
                  <a:pt x="7815724" y="2231413"/>
                </a:moveTo>
                <a:cubicBezTo>
                  <a:pt x="7815724" y="2231413"/>
                  <a:pt x="7817490" y="2233177"/>
                  <a:pt x="7821019" y="2236708"/>
                </a:cubicBezTo>
                <a:cubicBezTo>
                  <a:pt x="7824548" y="2240238"/>
                  <a:pt x="7826313" y="2242004"/>
                  <a:pt x="7826313" y="2242004"/>
                </a:cubicBezTo>
                <a:lnTo>
                  <a:pt x="7815724" y="2242004"/>
                </a:lnTo>
                <a:close/>
                <a:moveTo>
                  <a:pt x="6830814" y="2231413"/>
                </a:moveTo>
                <a:cubicBezTo>
                  <a:pt x="6823754" y="2231413"/>
                  <a:pt x="6821991" y="2233177"/>
                  <a:pt x="6825520" y="2236708"/>
                </a:cubicBezTo>
                <a:cubicBezTo>
                  <a:pt x="6829050" y="2240238"/>
                  <a:pt x="6839640" y="2242004"/>
                  <a:pt x="6857292" y="2242004"/>
                </a:cubicBezTo>
                <a:cubicBezTo>
                  <a:pt x="6874943" y="2242004"/>
                  <a:pt x="6883766" y="2240238"/>
                  <a:pt x="6883766" y="2236708"/>
                </a:cubicBezTo>
                <a:cubicBezTo>
                  <a:pt x="6883766" y="2233177"/>
                  <a:pt x="6876706" y="2231413"/>
                  <a:pt x="6862587" y="2231413"/>
                </a:cubicBezTo>
                <a:cubicBezTo>
                  <a:pt x="6848466" y="2231413"/>
                  <a:pt x="6837876" y="2231413"/>
                  <a:pt x="6830814" y="2231413"/>
                </a:cubicBezTo>
                <a:close/>
                <a:moveTo>
                  <a:pt x="6460150" y="2231413"/>
                </a:moveTo>
                <a:cubicBezTo>
                  <a:pt x="6460150" y="2231413"/>
                  <a:pt x="6463680" y="2234944"/>
                  <a:pt x="6470740" y="2242004"/>
                </a:cubicBezTo>
                <a:lnTo>
                  <a:pt x="6460150" y="2242004"/>
                </a:lnTo>
                <a:close/>
                <a:moveTo>
                  <a:pt x="4617420" y="2231413"/>
                </a:moveTo>
                <a:lnTo>
                  <a:pt x="4628010" y="2231413"/>
                </a:lnTo>
                <a:cubicBezTo>
                  <a:pt x="4642130" y="2238473"/>
                  <a:pt x="4649190" y="2243769"/>
                  <a:pt x="4649190" y="2247298"/>
                </a:cubicBezTo>
                <a:cubicBezTo>
                  <a:pt x="4649190" y="2250829"/>
                  <a:pt x="4649190" y="2252594"/>
                  <a:pt x="4649190" y="2252594"/>
                </a:cubicBezTo>
                <a:cubicBezTo>
                  <a:pt x="4649190" y="2252594"/>
                  <a:pt x="4645660" y="2249063"/>
                  <a:pt x="4638599" y="2242004"/>
                </a:cubicBezTo>
                <a:cubicBezTo>
                  <a:pt x="4631539" y="2242004"/>
                  <a:pt x="4624480" y="2238473"/>
                  <a:pt x="4617420" y="2231413"/>
                </a:cubicBezTo>
                <a:close/>
                <a:moveTo>
                  <a:pt x="6980404" y="2214204"/>
                </a:moveTo>
                <a:cubicBezTo>
                  <a:pt x="6977757" y="2213321"/>
                  <a:pt x="6975550" y="2213763"/>
                  <a:pt x="6973785" y="2215527"/>
                </a:cubicBezTo>
                <a:cubicBezTo>
                  <a:pt x="6970256" y="2219058"/>
                  <a:pt x="6963196" y="2220823"/>
                  <a:pt x="6952604" y="2220823"/>
                </a:cubicBezTo>
                <a:cubicBezTo>
                  <a:pt x="6942014" y="2220823"/>
                  <a:pt x="6936718" y="2220823"/>
                  <a:pt x="6936718" y="2220823"/>
                </a:cubicBezTo>
                <a:cubicBezTo>
                  <a:pt x="6950840" y="2227882"/>
                  <a:pt x="6968491" y="2231413"/>
                  <a:pt x="6989670" y="2231413"/>
                </a:cubicBezTo>
                <a:lnTo>
                  <a:pt x="6989670" y="2220823"/>
                </a:lnTo>
                <a:cubicBezTo>
                  <a:pt x="6986141" y="2217292"/>
                  <a:pt x="6983053" y="2215086"/>
                  <a:pt x="6980404" y="2214204"/>
                </a:cubicBezTo>
                <a:close/>
                <a:moveTo>
                  <a:pt x="7932219" y="2210232"/>
                </a:moveTo>
                <a:cubicBezTo>
                  <a:pt x="7932219" y="2217292"/>
                  <a:pt x="7933983" y="2220823"/>
                  <a:pt x="7937513" y="2220823"/>
                </a:cubicBezTo>
                <a:cubicBezTo>
                  <a:pt x="7941042" y="2220823"/>
                  <a:pt x="7942808" y="2219058"/>
                  <a:pt x="7942808" y="2215527"/>
                </a:cubicBezTo>
                <a:cubicBezTo>
                  <a:pt x="7942808" y="2211996"/>
                  <a:pt x="7939279" y="2210232"/>
                  <a:pt x="7932219" y="2210232"/>
                </a:cubicBezTo>
                <a:close/>
                <a:moveTo>
                  <a:pt x="6857292" y="2210232"/>
                </a:moveTo>
                <a:cubicBezTo>
                  <a:pt x="6853762" y="2210232"/>
                  <a:pt x="6851996" y="2213763"/>
                  <a:pt x="6851996" y="2220823"/>
                </a:cubicBezTo>
                <a:cubicBezTo>
                  <a:pt x="6851996" y="2220823"/>
                  <a:pt x="6853762" y="2219058"/>
                  <a:pt x="6857292" y="2215527"/>
                </a:cubicBezTo>
                <a:cubicBezTo>
                  <a:pt x="6860821" y="2211996"/>
                  <a:pt x="6860821" y="2210232"/>
                  <a:pt x="6857292" y="2210232"/>
                </a:cubicBezTo>
                <a:close/>
                <a:moveTo>
                  <a:pt x="5522900" y="2210232"/>
                </a:moveTo>
                <a:cubicBezTo>
                  <a:pt x="5519370" y="2210232"/>
                  <a:pt x="5514074" y="2213763"/>
                  <a:pt x="5507014" y="2220823"/>
                </a:cubicBezTo>
                <a:lnTo>
                  <a:pt x="5517604" y="2220823"/>
                </a:lnTo>
                <a:cubicBezTo>
                  <a:pt x="5531724" y="2220823"/>
                  <a:pt x="5538785" y="2220823"/>
                  <a:pt x="5538785" y="2220823"/>
                </a:cubicBezTo>
                <a:cubicBezTo>
                  <a:pt x="5538785" y="2220823"/>
                  <a:pt x="5535256" y="2217292"/>
                  <a:pt x="5528195" y="2210232"/>
                </a:cubicBezTo>
                <a:cubicBezTo>
                  <a:pt x="5528195" y="2210232"/>
                  <a:pt x="5526429" y="2210232"/>
                  <a:pt x="5522900" y="2210232"/>
                </a:cubicBezTo>
                <a:close/>
                <a:moveTo>
                  <a:pt x="5210482" y="2210232"/>
                </a:moveTo>
                <a:lnTo>
                  <a:pt x="5242254" y="2210232"/>
                </a:lnTo>
                <a:lnTo>
                  <a:pt x="5263434" y="2220823"/>
                </a:lnTo>
                <a:lnTo>
                  <a:pt x="5221073" y="2220823"/>
                </a:lnTo>
                <a:close/>
                <a:moveTo>
                  <a:pt x="7317974" y="2199642"/>
                </a:moveTo>
                <a:cubicBezTo>
                  <a:pt x="7346216" y="2199642"/>
                  <a:pt x="7360336" y="2206702"/>
                  <a:pt x="7360336" y="2220823"/>
                </a:cubicBezTo>
                <a:cubicBezTo>
                  <a:pt x="7353274" y="2220823"/>
                  <a:pt x="7342684" y="2217292"/>
                  <a:pt x="7328564" y="2210232"/>
                </a:cubicBezTo>
                <a:close/>
                <a:moveTo>
                  <a:pt x="6460150" y="2199642"/>
                </a:moveTo>
                <a:lnTo>
                  <a:pt x="6513102" y="2210232"/>
                </a:lnTo>
                <a:cubicBezTo>
                  <a:pt x="6513102" y="2210232"/>
                  <a:pt x="6518398" y="2208467"/>
                  <a:pt x="6528988" y="2204937"/>
                </a:cubicBezTo>
                <a:cubicBezTo>
                  <a:pt x="6539579" y="2201407"/>
                  <a:pt x="6544874" y="2203173"/>
                  <a:pt x="6544874" y="2210232"/>
                </a:cubicBezTo>
                <a:cubicBezTo>
                  <a:pt x="6544874" y="2210232"/>
                  <a:pt x="6544874" y="2211996"/>
                  <a:pt x="6544874" y="2215527"/>
                </a:cubicBezTo>
                <a:cubicBezTo>
                  <a:pt x="6544874" y="2219058"/>
                  <a:pt x="6544874" y="2220823"/>
                  <a:pt x="6544874" y="2220823"/>
                </a:cubicBezTo>
                <a:cubicBezTo>
                  <a:pt x="6551935" y="2220823"/>
                  <a:pt x="6555464" y="2220823"/>
                  <a:pt x="6555464" y="2220823"/>
                </a:cubicBezTo>
                <a:cubicBezTo>
                  <a:pt x="6562525" y="2220823"/>
                  <a:pt x="6566054" y="2224352"/>
                  <a:pt x="6566054" y="2231413"/>
                </a:cubicBezTo>
                <a:lnTo>
                  <a:pt x="6555464" y="2231413"/>
                </a:lnTo>
                <a:lnTo>
                  <a:pt x="6534284" y="2231413"/>
                </a:lnTo>
                <a:lnTo>
                  <a:pt x="6523694" y="2231413"/>
                </a:lnTo>
                <a:close/>
                <a:moveTo>
                  <a:pt x="4988084" y="2199642"/>
                </a:moveTo>
                <a:lnTo>
                  <a:pt x="4998674" y="2199642"/>
                </a:lnTo>
                <a:cubicBezTo>
                  <a:pt x="5005734" y="2206702"/>
                  <a:pt x="5009265" y="2210232"/>
                  <a:pt x="5009265" y="2210232"/>
                </a:cubicBezTo>
                <a:cubicBezTo>
                  <a:pt x="5016325" y="2203173"/>
                  <a:pt x="5025150" y="2201407"/>
                  <a:pt x="5035740" y="2204937"/>
                </a:cubicBezTo>
                <a:cubicBezTo>
                  <a:pt x="5046332" y="2208467"/>
                  <a:pt x="5060450" y="2211996"/>
                  <a:pt x="5078102" y="2215527"/>
                </a:cubicBezTo>
                <a:cubicBezTo>
                  <a:pt x="5095752" y="2219058"/>
                  <a:pt x="5108108" y="2224352"/>
                  <a:pt x="5115169" y="2231413"/>
                </a:cubicBezTo>
                <a:cubicBezTo>
                  <a:pt x="5108108" y="2231413"/>
                  <a:pt x="5104578" y="2231413"/>
                  <a:pt x="5104578" y="2231413"/>
                </a:cubicBezTo>
                <a:cubicBezTo>
                  <a:pt x="5104578" y="2238473"/>
                  <a:pt x="5104578" y="2242004"/>
                  <a:pt x="5104578" y="2242004"/>
                </a:cubicBezTo>
                <a:lnTo>
                  <a:pt x="5115169" y="2231413"/>
                </a:lnTo>
                <a:cubicBezTo>
                  <a:pt x="5136350" y="2238473"/>
                  <a:pt x="5150469" y="2242004"/>
                  <a:pt x="5157530" y="2242004"/>
                </a:cubicBezTo>
                <a:lnTo>
                  <a:pt x="5221073" y="2252594"/>
                </a:lnTo>
                <a:lnTo>
                  <a:pt x="5263434" y="2263184"/>
                </a:lnTo>
                <a:cubicBezTo>
                  <a:pt x="5256373" y="2270244"/>
                  <a:pt x="5256373" y="2280834"/>
                  <a:pt x="5263434" y="2294956"/>
                </a:cubicBezTo>
                <a:lnTo>
                  <a:pt x="5284614" y="2305546"/>
                </a:lnTo>
                <a:cubicBezTo>
                  <a:pt x="5284614" y="2312606"/>
                  <a:pt x="5288146" y="2312606"/>
                  <a:pt x="5295206" y="2305546"/>
                </a:cubicBezTo>
                <a:cubicBezTo>
                  <a:pt x="5302266" y="2298485"/>
                  <a:pt x="5309326" y="2298485"/>
                  <a:pt x="5316386" y="2305546"/>
                </a:cubicBezTo>
                <a:cubicBezTo>
                  <a:pt x="5316386" y="2312606"/>
                  <a:pt x="5318152" y="2316136"/>
                  <a:pt x="5321681" y="2316136"/>
                </a:cubicBezTo>
                <a:cubicBezTo>
                  <a:pt x="5325212" y="2316136"/>
                  <a:pt x="5326977" y="2316136"/>
                  <a:pt x="5326977" y="2316136"/>
                </a:cubicBezTo>
                <a:cubicBezTo>
                  <a:pt x="5326977" y="2316136"/>
                  <a:pt x="5330506" y="2316136"/>
                  <a:pt x="5337566" y="2316136"/>
                </a:cubicBezTo>
                <a:cubicBezTo>
                  <a:pt x="5379929" y="2330256"/>
                  <a:pt x="5408170" y="2337317"/>
                  <a:pt x="5422291" y="2337317"/>
                </a:cubicBezTo>
                <a:cubicBezTo>
                  <a:pt x="5429352" y="2337317"/>
                  <a:pt x="5432881" y="2339082"/>
                  <a:pt x="5432881" y="2342612"/>
                </a:cubicBezTo>
                <a:cubicBezTo>
                  <a:pt x="5432881" y="2346143"/>
                  <a:pt x="5429352" y="2349673"/>
                  <a:pt x="5422291" y="2353202"/>
                </a:cubicBezTo>
                <a:cubicBezTo>
                  <a:pt x="5415230" y="2356733"/>
                  <a:pt x="5404640" y="2356733"/>
                  <a:pt x="5390518" y="2353202"/>
                </a:cubicBezTo>
                <a:cubicBezTo>
                  <a:pt x="5376400" y="2349673"/>
                  <a:pt x="5362278" y="2346143"/>
                  <a:pt x="5348158" y="2342612"/>
                </a:cubicBezTo>
                <a:cubicBezTo>
                  <a:pt x="5334037" y="2339082"/>
                  <a:pt x="5323448" y="2333787"/>
                  <a:pt x="5316386" y="2326727"/>
                </a:cubicBezTo>
                <a:lnTo>
                  <a:pt x="5274025" y="2316136"/>
                </a:lnTo>
                <a:lnTo>
                  <a:pt x="5252844" y="2305546"/>
                </a:lnTo>
                <a:cubicBezTo>
                  <a:pt x="5245784" y="2298485"/>
                  <a:pt x="5235194" y="2294956"/>
                  <a:pt x="5221073" y="2294956"/>
                </a:cubicBezTo>
                <a:cubicBezTo>
                  <a:pt x="5199892" y="2294956"/>
                  <a:pt x="5184006" y="2293190"/>
                  <a:pt x="5173416" y="2289660"/>
                </a:cubicBezTo>
                <a:cubicBezTo>
                  <a:pt x="5162825" y="2286129"/>
                  <a:pt x="5146940" y="2282600"/>
                  <a:pt x="5125758" y="2279069"/>
                </a:cubicBezTo>
                <a:cubicBezTo>
                  <a:pt x="5104578" y="2275540"/>
                  <a:pt x="5090458" y="2270244"/>
                  <a:pt x="5083398" y="2263184"/>
                </a:cubicBezTo>
                <a:cubicBezTo>
                  <a:pt x="5076338" y="2263184"/>
                  <a:pt x="5067511" y="2261419"/>
                  <a:pt x="5056921" y="2257889"/>
                </a:cubicBezTo>
                <a:cubicBezTo>
                  <a:pt x="5046332" y="2254359"/>
                  <a:pt x="5041036" y="2252594"/>
                  <a:pt x="5041036" y="2252594"/>
                </a:cubicBezTo>
                <a:lnTo>
                  <a:pt x="4966902" y="2220823"/>
                </a:lnTo>
                <a:cubicBezTo>
                  <a:pt x="4973963" y="2220823"/>
                  <a:pt x="4973963" y="2217292"/>
                  <a:pt x="4966902" y="2210232"/>
                </a:cubicBezTo>
                <a:lnTo>
                  <a:pt x="4977492" y="2210232"/>
                </a:lnTo>
                <a:lnTo>
                  <a:pt x="4988084" y="2210232"/>
                </a:lnTo>
                <a:close/>
                <a:moveTo>
                  <a:pt x="4670372" y="2199642"/>
                </a:moveTo>
                <a:cubicBezTo>
                  <a:pt x="4670372" y="2199642"/>
                  <a:pt x="4672136" y="2201407"/>
                  <a:pt x="4675666" y="2204937"/>
                </a:cubicBezTo>
                <a:cubicBezTo>
                  <a:pt x="4679196" y="2208467"/>
                  <a:pt x="4684491" y="2210232"/>
                  <a:pt x="4691551" y="2210232"/>
                </a:cubicBezTo>
                <a:lnTo>
                  <a:pt x="4680962" y="2210232"/>
                </a:lnTo>
                <a:cubicBezTo>
                  <a:pt x="4673901" y="2210232"/>
                  <a:pt x="4670372" y="2210232"/>
                  <a:pt x="4670372" y="2210232"/>
                </a:cubicBezTo>
                <a:close/>
                <a:moveTo>
                  <a:pt x="5925334" y="2194346"/>
                </a:moveTo>
                <a:cubicBezTo>
                  <a:pt x="5921805" y="2194346"/>
                  <a:pt x="5920039" y="2196112"/>
                  <a:pt x="5920039" y="2199642"/>
                </a:cubicBezTo>
                <a:cubicBezTo>
                  <a:pt x="5920039" y="2199642"/>
                  <a:pt x="5923568" y="2199642"/>
                  <a:pt x="5930630" y="2199642"/>
                </a:cubicBezTo>
                <a:lnTo>
                  <a:pt x="5941220" y="2199642"/>
                </a:lnTo>
                <a:cubicBezTo>
                  <a:pt x="5934160" y="2196112"/>
                  <a:pt x="5928866" y="2194346"/>
                  <a:pt x="5925334" y="2194346"/>
                </a:cubicBezTo>
                <a:close/>
                <a:moveTo>
                  <a:pt x="7476830" y="2189051"/>
                </a:moveTo>
                <a:lnTo>
                  <a:pt x="7487420" y="2189051"/>
                </a:lnTo>
                <a:lnTo>
                  <a:pt x="7487420" y="2199642"/>
                </a:lnTo>
                <a:cubicBezTo>
                  <a:pt x="7480360" y="2199642"/>
                  <a:pt x="7476830" y="2196111"/>
                  <a:pt x="7476830" y="2189051"/>
                </a:cubicBezTo>
                <a:close/>
                <a:moveTo>
                  <a:pt x="6682550" y="2189051"/>
                </a:moveTo>
                <a:lnTo>
                  <a:pt x="6682550" y="2199642"/>
                </a:lnTo>
                <a:cubicBezTo>
                  <a:pt x="6675488" y="2199642"/>
                  <a:pt x="6671958" y="2199642"/>
                  <a:pt x="6671958" y="2199642"/>
                </a:cubicBezTo>
                <a:close/>
                <a:moveTo>
                  <a:pt x="6491922" y="2189051"/>
                </a:moveTo>
                <a:cubicBezTo>
                  <a:pt x="6498983" y="2189051"/>
                  <a:pt x="6502512" y="2192581"/>
                  <a:pt x="6502512" y="2199642"/>
                </a:cubicBezTo>
                <a:cubicBezTo>
                  <a:pt x="6502512" y="2199642"/>
                  <a:pt x="6500746" y="2199642"/>
                  <a:pt x="6497217" y="2199642"/>
                </a:cubicBezTo>
                <a:cubicBezTo>
                  <a:pt x="6493688" y="2199642"/>
                  <a:pt x="6491922" y="2197877"/>
                  <a:pt x="6491922" y="2194346"/>
                </a:cubicBezTo>
                <a:cubicBezTo>
                  <a:pt x="6491922" y="2190817"/>
                  <a:pt x="6491922" y="2189051"/>
                  <a:pt x="6491922" y="2189051"/>
                </a:cubicBezTo>
                <a:close/>
                <a:moveTo>
                  <a:pt x="6301294" y="2189051"/>
                </a:moveTo>
                <a:cubicBezTo>
                  <a:pt x="6308354" y="2189051"/>
                  <a:pt x="6311884" y="2189051"/>
                  <a:pt x="6311884" y="2189051"/>
                </a:cubicBezTo>
                <a:lnTo>
                  <a:pt x="6311884" y="2199642"/>
                </a:lnTo>
                <a:cubicBezTo>
                  <a:pt x="6311884" y="2199642"/>
                  <a:pt x="6308354" y="2196111"/>
                  <a:pt x="6301294" y="2189051"/>
                </a:cubicBezTo>
                <a:close/>
                <a:moveTo>
                  <a:pt x="5909449" y="2189051"/>
                </a:moveTo>
                <a:cubicBezTo>
                  <a:pt x="5909449" y="2196111"/>
                  <a:pt x="5909449" y="2199642"/>
                  <a:pt x="5909449" y="2199642"/>
                </a:cubicBezTo>
                <a:lnTo>
                  <a:pt x="5920039" y="2189051"/>
                </a:lnTo>
                <a:cubicBezTo>
                  <a:pt x="5912978" y="2189051"/>
                  <a:pt x="5909449" y="2189051"/>
                  <a:pt x="5909449" y="2189051"/>
                </a:cubicBezTo>
                <a:close/>
                <a:moveTo>
                  <a:pt x="4903360" y="2189051"/>
                </a:moveTo>
                <a:cubicBezTo>
                  <a:pt x="4910421" y="2189051"/>
                  <a:pt x="4913950" y="2189051"/>
                  <a:pt x="4913950" y="2189051"/>
                </a:cubicBezTo>
                <a:lnTo>
                  <a:pt x="4924540" y="2199642"/>
                </a:lnTo>
                <a:lnTo>
                  <a:pt x="4903360" y="2199642"/>
                </a:lnTo>
                <a:close/>
                <a:moveTo>
                  <a:pt x="4204393" y="2189051"/>
                </a:moveTo>
                <a:cubicBezTo>
                  <a:pt x="4218514" y="2189051"/>
                  <a:pt x="4236164" y="2194346"/>
                  <a:pt x="4257345" y="2204937"/>
                </a:cubicBezTo>
                <a:cubicBezTo>
                  <a:pt x="4278526" y="2215527"/>
                  <a:pt x="4289116" y="2220823"/>
                  <a:pt x="4289116" y="2220823"/>
                </a:cubicBezTo>
                <a:lnTo>
                  <a:pt x="4225574" y="2210232"/>
                </a:lnTo>
                <a:cubicBezTo>
                  <a:pt x="4211452" y="2196111"/>
                  <a:pt x="4204393" y="2189051"/>
                  <a:pt x="4204393" y="2189051"/>
                </a:cubicBezTo>
                <a:close/>
                <a:moveTo>
                  <a:pt x="7868675" y="2178461"/>
                </a:moveTo>
                <a:cubicBezTo>
                  <a:pt x="7875736" y="2178461"/>
                  <a:pt x="7879267" y="2180225"/>
                  <a:pt x="7879267" y="2183756"/>
                </a:cubicBezTo>
                <a:cubicBezTo>
                  <a:pt x="7879267" y="2187286"/>
                  <a:pt x="7875736" y="2189051"/>
                  <a:pt x="7868675" y="2189051"/>
                </a:cubicBezTo>
                <a:cubicBezTo>
                  <a:pt x="7861615" y="2189051"/>
                  <a:pt x="7858085" y="2187286"/>
                  <a:pt x="7858085" y="2183756"/>
                </a:cubicBezTo>
                <a:cubicBezTo>
                  <a:pt x="7858085" y="2180225"/>
                  <a:pt x="7861615" y="2178461"/>
                  <a:pt x="7868675" y="2178461"/>
                </a:cubicBezTo>
                <a:close/>
                <a:moveTo>
                  <a:pt x="7635686" y="2178461"/>
                </a:moveTo>
                <a:lnTo>
                  <a:pt x="7625096" y="2189051"/>
                </a:lnTo>
                <a:cubicBezTo>
                  <a:pt x="7632156" y="2189051"/>
                  <a:pt x="7635686" y="2189051"/>
                  <a:pt x="7635686" y="2189051"/>
                </a:cubicBezTo>
                <a:close/>
                <a:moveTo>
                  <a:pt x="6936718" y="2178461"/>
                </a:moveTo>
                <a:lnTo>
                  <a:pt x="6936718" y="2189051"/>
                </a:lnTo>
                <a:lnTo>
                  <a:pt x="6947310" y="2178461"/>
                </a:lnTo>
                <a:close/>
                <a:moveTo>
                  <a:pt x="6703730" y="2178461"/>
                </a:moveTo>
                <a:lnTo>
                  <a:pt x="6724910" y="2189051"/>
                </a:lnTo>
                <a:lnTo>
                  <a:pt x="6703730" y="2189051"/>
                </a:lnTo>
                <a:close/>
                <a:moveTo>
                  <a:pt x="5867087" y="2178461"/>
                </a:moveTo>
                <a:lnTo>
                  <a:pt x="5867087" y="2189051"/>
                </a:lnTo>
                <a:lnTo>
                  <a:pt x="5888268" y="2189051"/>
                </a:lnTo>
                <a:cubicBezTo>
                  <a:pt x="5888268" y="2181992"/>
                  <a:pt x="5881208" y="2178461"/>
                  <a:pt x="5867087" y="2178461"/>
                </a:cubicBezTo>
                <a:close/>
                <a:moveTo>
                  <a:pt x="7720409" y="2167871"/>
                </a:moveTo>
                <a:cubicBezTo>
                  <a:pt x="7720409" y="2167871"/>
                  <a:pt x="7720409" y="2171400"/>
                  <a:pt x="7720409" y="2178461"/>
                </a:cubicBezTo>
                <a:lnTo>
                  <a:pt x="7720409" y="2189051"/>
                </a:lnTo>
                <a:cubicBezTo>
                  <a:pt x="7720409" y="2189051"/>
                  <a:pt x="7716880" y="2185521"/>
                  <a:pt x="7709820" y="2178461"/>
                </a:cubicBezTo>
                <a:cubicBezTo>
                  <a:pt x="7709820" y="2171400"/>
                  <a:pt x="7713348" y="2167871"/>
                  <a:pt x="7720409" y="2167871"/>
                </a:cubicBezTo>
                <a:close/>
                <a:moveTo>
                  <a:pt x="6121257" y="2157280"/>
                </a:moveTo>
                <a:cubicBezTo>
                  <a:pt x="6114197" y="2157280"/>
                  <a:pt x="6114197" y="2160811"/>
                  <a:pt x="6121257" y="2167871"/>
                </a:cubicBezTo>
                <a:cubicBezTo>
                  <a:pt x="6128318" y="2174930"/>
                  <a:pt x="6138909" y="2178461"/>
                  <a:pt x="6153028" y="2178461"/>
                </a:cubicBezTo>
                <a:lnTo>
                  <a:pt x="6142438" y="2167871"/>
                </a:lnTo>
                <a:cubicBezTo>
                  <a:pt x="6135378" y="2160811"/>
                  <a:pt x="6128318" y="2157280"/>
                  <a:pt x="6121257" y="2157280"/>
                </a:cubicBezTo>
                <a:close/>
                <a:moveTo>
                  <a:pt x="7564202" y="2150660"/>
                </a:moveTo>
                <a:cubicBezTo>
                  <a:pt x="7562437" y="2149778"/>
                  <a:pt x="7561553" y="2150221"/>
                  <a:pt x="7561553" y="2151985"/>
                </a:cubicBezTo>
                <a:cubicBezTo>
                  <a:pt x="7561553" y="2155515"/>
                  <a:pt x="7565082" y="2160811"/>
                  <a:pt x="7572144" y="2167871"/>
                </a:cubicBezTo>
                <a:lnTo>
                  <a:pt x="7582734" y="2167871"/>
                </a:lnTo>
                <a:lnTo>
                  <a:pt x="7572144" y="2157280"/>
                </a:lnTo>
                <a:cubicBezTo>
                  <a:pt x="7568614" y="2153750"/>
                  <a:pt x="7565966" y="2151544"/>
                  <a:pt x="7564202" y="2150660"/>
                </a:cubicBezTo>
                <a:close/>
                <a:moveTo>
                  <a:pt x="7805134" y="2146690"/>
                </a:moveTo>
                <a:lnTo>
                  <a:pt x="7783952" y="2157280"/>
                </a:lnTo>
                <a:cubicBezTo>
                  <a:pt x="7791012" y="2164340"/>
                  <a:pt x="7798072" y="2164340"/>
                  <a:pt x="7805134" y="2157280"/>
                </a:cubicBezTo>
                <a:cubicBezTo>
                  <a:pt x="7812194" y="2157280"/>
                  <a:pt x="7812194" y="2153750"/>
                  <a:pt x="7805134" y="2146690"/>
                </a:cubicBezTo>
                <a:close/>
                <a:moveTo>
                  <a:pt x="6957900" y="2146690"/>
                </a:moveTo>
                <a:cubicBezTo>
                  <a:pt x="6964960" y="2146690"/>
                  <a:pt x="6968491" y="2150221"/>
                  <a:pt x="6968491" y="2157280"/>
                </a:cubicBezTo>
                <a:cubicBezTo>
                  <a:pt x="6968491" y="2164340"/>
                  <a:pt x="6964960" y="2164340"/>
                  <a:pt x="6957900" y="2157280"/>
                </a:cubicBezTo>
                <a:close/>
                <a:moveTo>
                  <a:pt x="4331478" y="2146690"/>
                </a:moveTo>
                <a:lnTo>
                  <a:pt x="4395020" y="2167871"/>
                </a:lnTo>
                <a:cubicBezTo>
                  <a:pt x="4409141" y="2167871"/>
                  <a:pt x="4419730" y="2171400"/>
                  <a:pt x="4426791" y="2178461"/>
                </a:cubicBezTo>
                <a:cubicBezTo>
                  <a:pt x="4455032" y="2178461"/>
                  <a:pt x="4465622" y="2181992"/>
                  <a:pt x="4458562" y="2189051"/>
                </a:cubicBezTo>
                <a:cubicBezTo>
                  <a:pt x="4458562" y="2196111"/>
                  <a:pt x="4455032" y="2199642"/>
                  <a:pt x="4447972" y="2199642"/>
                </a:cubicBezTo>
                <a:lnTo>
                  <a:pt x="4426791" y="2210232"/>
                </a:lnTo>
                <a:cubicBezTo>
                  <a:pt x="4412670" y="2203173"/>
                  <a:pt x="4398550" y="2196111"/>
                  <a:pt x="4384430" y="2189051"/>
                </a:cubicBezTo>
                <a:cubicBezTo>
                  <a:pt x="4363249" y="2181992"/>
                  <a:pt x="4352658" y="2174930"/>
                  <a:pt x="4352658" y="2167871"/>
                </a:cubicBezTo>
                <a:cubicBezTo>
                  <a:pt x="4352658" y="2160811"/>
                  <a:pt x="4349128" y="2157280"/>
                  <a:pt x="4342068" y="2157280"/>
                </a:cubicBezTo>
                <a:close/>
                <a:moveTo>
                  <a:pt x="7519192" y="2136099"/>
                </a:moveTo>
                <a:cubicBezTo>
                  <a:pt x="7512130" y="2136099"/>
                  <a:pt x="7508601" y="2139629"/>
                  <a:pt x="7508601" y="2146690"/>
                </a:cubicBezTo>
                <a:cubicBezTo>
                  <a:pt x="7508601" y="2153750"/>
                  <a:pt x="7512130" y="2157280"/>
                  <a:pt x="7519192" y="2157280"/>
                </a:cubicBezTo>
                <a:cubicBezTo>
                  <a:pt x="7519192" y="2157280"/>
                  <a:pt x="7519192" y="2153750"/>
                  <a:pt x="7519192" y="2146690"/>
                </a:cubicBezTo>
                <a:close/>
                <a:moveTo>
                  <a:pt x="6301294" y="2136099"/>
                </a:moveTo>
                <a:lnTo>
                  <a:pt x="6311884" y="2136099"/>
                </a:lnTo>
                <a:cubicBezTo>
                  <a:pt x="6311884" y="2143159"/>
                  <a:pt x="6311884" y="2150221"/>
                  <a:pt x="6311884" y="2157280"/>
                </a:cubicBezTo>
                <a:lnTo>
                  <a:pt x="6290704" y="2157280"/>
                </a:lnTo>
                <a:lnTo>
                  <a:pt x="6280114" y="2146690"/>
                </a:lnTo>
                <a:lnTo>
                  <a:pt x="6290704" y="2146690"/>
                </a:lnTo>
                <a:cubicBezTo>
                  <a:pt x="6290704" y="2146690"/>
                  <a:pt x="6292470" y="2146690"/>
                  <a:pt x="6295998" y="2146690"/>
                </a:cubicBezTo>
                <a:cubicBezTo>
                  <a:pt x="6299528" y="2146690"/>
                  <a:pt x="6301294" y="2143159"/>
                  <a:pt x="6301294" y="2136099"/>
                </a:cubicBezTo>
                <a:close/>
                <a:moveTo>
                  <a:pt x="5814135" y="2136099"/>
                </a:moveTo>
                <a:cubicBezTo>
                  <a:pt x="5814135" y="2136099"/>
                  <a:pt x="5815901" y="2137863"/>
                  <a:pt x="5819430" y="2141394"/>
                </a:cubicBezTo>
                <a:cubicBezTo>
                  <a:pt x="5822962" y="2144925"/>
                  <a:pt x="5828256" y="2146690"/>
                  <a:pt x="5835316" y="2146690"/>
                </a:cubicBezTo>
                <a:cubicBezTo>
                  <a:pt x="5842376" y="2146690"/>
                  <a:pt x="5849436" y="2146690"/>
                  <a:pt x="5856497" y="2146690"/>
                </a:cubicBezTo>
                <a:cubicBezTo>
                  <a:pt x="5863558" y="2146690"/>
                  <a:pt x="5867087" y="2150221"/>
                  <a:pt x="5867087" y="2157280"/>
                </a:cubicBezTo>
                <a:cubicBezTo>
                  <a:pt x="5874148" y="2178461"/>
                  <a:pt x="5891798" y="2185521"/>
                  <a:pt x="5920039" y="2178461"/>
                </a:cubicBezTo>
                <a:lnTo>
                  <a:pt x="5930630" y="2178461"/>
                </a:lnTo>
                <a:cubicBezTo>
                  <a:pt x="5937690" y="2178461"/>
                  <a:pt x="5948280" y="2181992"/>
                  <a:pt x="5962401" y="2189051"/>
                </a:cubicBezTo>
                <a:cubicBezTo>
                  <a:pt x="5962401" y="2189051"/>
                  <a:pt x="5965930" y="2189051"/>
                  <a:pt x="5972991" y="2189051"/>
                </a:cubicBezTo>
                <a:cubicBezTo>
                  <a:pt x="5980053" y="2189051"/>
                  <a:pt x="5983582" y="2189051"/>
                  <a:pt x="5983582" y="2189051"/>
                </a:cubicBezTo>
                <a:lnTo>
                  <a:pt x="5983582" y="2178461"/>
                </a:lnTo>
                <a:cubicBezTo>
                  <a:pt x="5983582" y="2178461"/>
                  <a:pt x="5980053" y="2178461"/>
                  <a:pt x="5972991" y="2178461"/>
                </a:cubicBezTo>
                <a:cubicBezTo>
                  <a:pt x="5958872" y="2178461"/>
                  <a:pt x="5944750" y="2174930"/>
                  <a:pt x="5930630" y="2167871"/>
                </a:cubicBezTo>
                <a:cubicBezTo>
                  <a:pt x="5916510" y="2160811"/>
                  <a:pt x="5909449" y="2153750"/>
                  <a:pt x="5909449" y="2146690"/>
                </a:cubicBezTo>
                <a:cubicBezTo>
                  <a:pt x="5902388" y="2146690"/>
                  <a:pt x="5898860" y="2146690"/>
                  <a:pt x="5898860" y="2146690"/>
                </a:cubicBezTo>
                <a:cubicBezTo>
                  <a:pt x="5891798" y="2146690"/>
                  <a:pt x="5879443" y="2144925"/>
                  <a:pt x="5861792" y="2141394"/>
                </a:cubicBezTo>
                <a:cubicBezTo>
                  <a:pt x="5844141" y="2137863"/>
                  <a:pt x="5831786" y="2136099"/>
                  <a:pt x="5824726" y="2136099"/>
                </a:cubicBezTo>
                <a:close/>
                <a:moveTo>
                  <a:pt x="5194596" y="2136099"/>
                </a:moveTo>
                <a:cubicBezTo>
                  <a:pt x="5184006" y="2136099"/>
                  <a:pt x="5178710" y="2137863"/>
                  <a:pt x="5178710" y="2141394"/>
                </a:cubicBezTo>
                <a:cubicBezTo>
                  <a:pt x="5178710" y="2144925"/>
                  <a:pt x="5178710" y="2146690"/>
                  <a:pt x="5178710" y="2146690"/>
                </a:cubicBezTo>
                <a:cubicBezTo>
                  <a:pt x="5178710" y="2153750"/>
                  <a:pt x="5196362" y="2157280"/>
                  <a:pt x="5231662" y="2157280"/>
                </a:cubicBezTo>
                <a:lnTo>
                  <a:pt x="5252844" y="2157280"/>
                </a:lnTo>
                <a:cubicBezTo>
                  <a:pt x="5252844" y="2157280"/>
                  <a:pt x="5245784" y="2155515"/>
                  <a:pt x="5231662" y="2151985"/>
                </a:cubicBezTo>
                <a:cubicBezTo>
                  <a:pt x="5217542" y="2148455"/>
                  <a:pt x="5210482" y="2144925"/>
                  <a:pt x="5210482" y="2141394"/>
                </a:cubicBezTo>
                <a:cubicBezTo>
                  <a:pt x="5210482" y="2137863"/>
                  <a:pt x="5205188" y="2136099"/>
                  <a:pt x="5194596" y="2136099"/>
                </a:cubicBezTo>
                <a:close/>
                <a:moveTo>
                  <a:pt x="6460150" y="2135216"/>
                </a:moveTo>
                <a:lnTo>
                  <a:pt x="6460150" y="2136099"/>
                </a:lnTo>
                <a:lnTo>
                  <a:pt x="6450884" y="2138747"/>
                </a:lnTo>
                <a:lnTo>
                  <a:pt x="6454855" y="2136099"/>
                </a:lnTo>
                <a:close/>
                <a:moveTo>
                  <a:pt x="5092664" y="2129481"/>
                </a:moveTo>
                <a:cubicBezTo>
                  <a:pt x="5091780" y="2128597"/>
                  <a:pt x="5090457" y="2129040"/>
                  <a:pt x="5088692" y="2130804"/>
                </a:cubicBezTo>
                <a:cubicBezTo>
                  <a:pt x="5085162" y="2134334"/>
                  <a:pt x="5086928" y="2136099"/>
                  <a:pt x="5093988" y="2136099"/>
                </a:cubicBezTo>
                <a:cubicBezTo>
                  <a:pt x="5093988" y="2132569"/>
                  <a:pt x="5093546" y="2130363"/>
                  <a:pt x="5092664" y="2129481"/>
                </a:cubicBezTo>
                <a:close/>
                <a:moveTo>
                  <a:pt x="7466240" y="2128156"/>
                </a:moveTo>
                <a:cubicBezTo>
                  <a:pt x="7468005" y="2128156"/>
                  <a:pt x="7469770" y="2129040"/>
                  <a:pt x="7471534" y="2130804"/>
                </a:cubicBezTo>
                <a:cubicBezTo>
                  <a:pt x="7475064" y="2134334"/>
                  <a:pt x="7476830" y="2136099"/>
                  <a:pt x="7476830" y="2136099"/>
                </a:cubicBezTo>
                <a:lnTo>
                  <a:pt x="7468888" y="2146690"/>
                </a:lnTo>
                <a:lnTo>
                  <a:pt x="7466240" y="2136099"/>
                </a:lnTo>
                <a:cubicBezTo>
                  <a:pt x="7459178" y="2136099"/>
                  <a:pt x="7457415" y="2134334"/>
                  <a:pt x="7460944" y="2130804"/>
                </a:cubicBezTo>
                <a:cubicBezTo>
                  <a:pt x="7462710" y="2129040"/>
                  <a:pt x="7464476" y="2128156"/>
                  <a:pt x="7466240" y="2128156"/>
                </a:cubicBezTo>
                <a:close/>
                <a:moveTo>
                  <a:pt x="6408522" y="2128156"/>
                </a:moveTo>
                <a:cubicBezTo>
                  <a:pt x="6411169" y="2128156"/>
                  <a:pt x="6414259" y="2129040"/>
                  <a:pt x="6417788" y="2130804"/>
                </a:cubicBezTo>
                <a:cubicBezTo>
                  <a:pt x="6424850" y="2134334"/>
                  <a:pt x="6428380" y="2136099"/>
                  <a:pt x="6428380" y="2136099"/>
                </a:cubicBezTo>
                <a:cubicBezTo>
                  <a:pt x="6428380" y="2141394"/>
                  <a:pt x="6434337" y="2142718"/>
                  <a:pt x="6446250" y="2140071"/>
                </a:cubicBezTo>
                <a:lnTo>
                  <a:pt x="6450884" y="2138747"/>
                </a:lnTo>
                <a:lnTo>
                  <a:pt x="6449560" y="2146690"/>
                </a:lnTo>
                <a:lnTo>
                  <a:pt x="6396608" y="2146690"/>
                </a:lnTo>
                <a:cubicBezTo>
                  <a:pt x="6396608" y="2139629"/>
                  <a:pt x="6398374" y="2134334"/>
                  <a:pt x="6401903" y="2130804"/>
                </a:cubicBezTo>
                <a:cubicBezTo>
                  <a:pt x="6403668" y="2129040"/>
                  <a:pt x="6405874" y="2128156"/>
                  <a:pt x="6408522" y="2128156"/>
                </a:cubicBezTo>
                <a:close/>
                <a:moveTo>
                  <a:pt x="6336324" y="2126731"/>
                </a:moveTo>
                <a:lnTo>
                  <a:pt x="6333066" y="2130804"/>
                </a:lnTo>
                <a:cubicBezTo>
                  <a:pt x="6333066" y="2129040"/>
                  <a:pt x="6333949" y="2127716"/>
                  <a:pt x="6335714" y="2126832"/>
                </a:cubicBezTo>
                <a:close/>
                <a:moveTo>
                  <a:pt x="7794542" y="2125509"/>
                </a:moveTo>
                <a:cubicBezTo>
                  <a:pt x="7787482" y="2132569"/>
                  <a:pt x="7785717" y="2136099"/>
                  <a:pt x="7789248" y="2136099"/>
                </a:cubicBezTo>
                <a:cubicBezTo>
                  <a:pt x="7792778" y="2136099"/>
                  <a:pt x="7801604" y="2139629"/>
                  <a:pt x="7815724" y="2146690"/>
                </a:cubicBezTo>
                <a:lnTo>
                  <a:pt x="7836904" y="2157280"/>
                </a:lnTo>
                <a:lnTo>
                  <a:pt x="7836904" y="2167871"/>
                </a:lnTo>
                <a:cubicBezTo>
                  <a:pt x="7836904" y="2167871"/>
                  <a:pt x="7836904" y="2171400"/>
                  <a:pt x="7836904" y="2178461"/>
                </a:cubicBezTo>
                <a:cubicBezTo>
                  <a:pt x="7836904" y="2178461"/>
                  <a:pt x="7836904" y="2180225"/>
                  <a:pt x="7836904" y="2183756"/>
                </a:cubicBezTo>
                <a:cubicBezTo>
                  <a:pt x="7836904" y="2187286"/>
                  <a:pt x="7840434" y="2192581"/>
                  <a:pt x="7847494" y="2199642"/>
                </a:cubicBezTo>
                <a:lnTo>
                  <a:pt x="7900446" y="2199642"/>
                </a:lnTo>
                <a:lnTo>
                  <a:pt x="7932219" y="2199642"/>
                </a:lnTo>
                <a:cubicBezTo>
                  <a:pt x="7946338" y="2206702"/>
                  <a:pt x="7949869" y="2203173"/>
                  <a:pt x="7942808" y="2189051"/>
                </a:cubicBezTo>
                <a:cubicBezTo>
                  <a:pt x="7935748" y="2181992"/>
                  <a:pt x="7928688" y="2178461"/>
                  <a:pt x="7921627" y="2178461"/>
                </a:cubicBezTo>
                <a:cubicBezTo>
                  <a:pt x="7914567" y="2178461"/>
                  <a:pt x="7909271" y="2176696"/>
                  <a:pt x="7905742" y="2173165"/>
                </a:cubicBezTo>
                <a:cubicBezTo>
                  <a:pt x="7902212" y="2169636"/>
                  <a:pt x="7896917" y="2167871"/>
                  <a:pt x="7889856" y="2167871"/>
                </a:cubicBezTo>
                <a:cubicBezTo>
                  <a:pt x="7882796" y="2167871"/>
                  <a:pt x="7877500" y="2167871"/>
                  <a:pt x="7873971" y="2167871"/>
                </a:cubicBezTo>
                <a:cubicBezTo>
                  <a:pt x="7870441" y="2167871"/>
                  <a:pt x="7865146" y="2164340"/>
                  <a:pt x="7858085" y="2157280"/>
                </a:cubicBezTo>
                <a:lnTo>
                  <a:pt x="7858085" y="2146690"/>
                </a:lnTo>
                <a:lnTo>
                  <a:pt x="7847494" y="2146690"/>
                </a:lnTo>
                <a:cubicBezTo>
                  <a:pt x="7840434" y="2139629"/>
                  <a:pt x="7833375" y="2136099"/>
                  <a:pt x="7826313" y="2136099"/>
                </a:cubicBezTo>
                <a:lnTo>
                  <a:pt x="7805134" y="2125509"/>
                </a:lnTo>
                <a:cubicBezTo>
                  <a:pt x="7805134" y="2125509"/>
                  <a:pt x="7801604" y="2125509"/>
                  <a:pt x="7794542" y="2125509"/>
                </a:cubicBezTo>
                <a:close/>
                <a:moveTo>
                  <a:pt x="5051626" y="2125509"/>
                </a:moveTo>
                <a:lnTo>
                  <a:pt x="5051626" y="2136099"/>
                </a:lnTo>
                <a:cubicBezTo>
                  <a:pt x="5051626" y="2136099"/>
                  <a:pt x="5055156" y="2132569"/>
                  <a:pt x="5062217" y="2125509"/>
                </a:cubicBezTo>
                <a:close/>
                <a:moveTo>
                  <a:pt x="4310297" y="2125509"/>
                </a:moveTo>
                <a:cubicBezTo>
                  <a:pt x="4310297" y="2125509"/>
                  <a:pt x="4313826" y="2129040"/>
                  <a:pt x="4320887" y="2136099"/>
                </a:cubicBezTo>
                <a:lnTo>
                  <a:pt x="4299706" y="2136099"/>
                </a:lnTo>
                <a:cubicBezTo>
                  <a:pt x="4299706" y="2136099"/>
                  <a:pt x="4303237" y="2132569"/>
                  <a:pt x="4310297" y="2125509"/>
                </a:cubicBezTo>
                <a:close/>
                <a:moveTo>
                  <a:pt x="6109342" y="2122200"/>
                </a:moveTo>
                <a:cubicBezTo>
                  <a:pt x="6117286" y="2120875"/>
                  <a:pt x="6121257" y="2125509"/>
                  <a:pt x="6121257" y="2136099"/>
                </a:cubicBezTo>
                <a:cubicBezTo>
                  <a:pt x="6121257" y="2143159"/>
                  <a:pt x="6114197" y="2143159"/>
                  <a:pt x="6100076" y="2136099"/>
                </a:cubicBezTo>
                <a:cubicBezTo>
                  <a:pt x="6093016" y="2129040"/>
                  <a:pt x="6093016" y="2125509"/>
                  <a:pt x="6100076" y="2125509"/>
                </a:cubicBezTo>
                <a:cubicBezTo>
                  <a:pt x="6103606" y="2123744"/>
                  <a:pt x="6106696" y="2122640"/>
                  <a:pt x="6109342" y="2122200"/>
                </a:cubicBezTo>
                <a:close/>
                <a:moveTo>
                  <a:pt x="6237752" y="2120213"/>
                </a:moveTo>
                <a:cubicBezTo>
                  <a:pt x="6237752" y="2123744"/>
                  <a:pt x="6239517" y="2125509"/>
                  <a:pt x="6243046" y="2125509"/>
                </a:cubicBezTo>
                <a:cubicBezTo>
                  <a:pt x="6246576" y="2125509"/>
                  <a:pt x="6248342" y="2129040"/>
                  <a:pt x="6248342" y="2136099"/>
                </a:cubicBezTo>
                <a:lnTo>
                  <a:pt x="6248342" y="2146690"/>
                </a:lnTo>
                <a:cubicBezTo>
                  <a:pt x="6241282" y="2139629"/>
                  <a:pt x="6237752" y="2134334"/>
                  <a:pt x="6237752" y="2130804"/>
                </a:cubicBezTo>
                <a:cubicBezTo>
                  <a:pt x="6237752" y="2129040"/>
                  <a:pt x="6237752" y="2126832"/>
                  <a:pt x="6237752" y="2124185"/>
                </a:cubicBezTo>
                <a:close/>
                <a:moveTo>
                  <a:pt x="5681756" y="2120213"/>
                </a:moveTo>
                <a:cubicBezTo>
                  <a:pt x="5678226" y="2120213"/>
                  <a:pt x="5676460" y="2121978"/>
                  <a:pt x="5676460" y="2125509"/>
                </a:cubicBezTo>
                <a:cubicBezTo>
                  <a:pt x="5676460" y="2125509"/>
                  <a:pt x="5679991" y="2127273"/>
                  <a:pt x="5687051" y="2130804"/>
                </a:cubicBezTo>
                <a:cubicBezTo>
                  <a:pt x="5694112" y="2134334"/>
                  <a:pt x="5701170" y="2136099"/>
                  <a:pt x="5708232" y="2136099"/>
                </a:cubicBezTo>
                <a:lnTo>
                  <a:pt x="5697641" y="2125509"/>
                </a:lnTo>
                <a:cubicBezTo>
                  <a:pt x="5690580" y="2121978"/>
                  <a:pt x="5685285" y="2120213"/>
                  <a:pt x="5681756" y="2120213"/>
                </a:cubicBezTo>
                <a:close/>
                <a:moveTo>
                  <a:pt x="7370926" y="2114919"/>
                </a:moveTo>
                <a:cubicBezTo>
                  <a:pt x="7377986" y="2114919"/>
                  <a:pt x="7379751" y="2116684"/>
                  <a:pt x="7376222" y="2120213"/>
                </a:cubicBezTo>
                <a:cubicBezTo>
                  <a:pt x="7372692" y="2123744"/>
                  <a:pt x="7372692" y="2125509"/>
                  <a:pt x="7376222" y="2125509"/>
                </a:cubicBezTo>
                <a:cubicBezTo>
                  <a:pt x="7379751" y="2125509"/>
                  <a:pt x="7383282" y="2127273"/>
                  <a:pt x="7386812" y="2130804"/>
                </a:cubicBezTo>
                <a:cubicBezTo>
                  <a:pt x="7390341" y="2134334"/>
                  <a:pt x="7392107" y="2139629"/>
                  <a:pt x="7392107" y="2146690"/>
                </a:cubicBezTo>
                <a:cubicBezTo>
                  <a:pt x="7392107" y="2139629"/>
                  <a:pt x="7386812" y="2134334"/>
                  <a:pt x="7376222" y="2130804"/>
                </a:cubicBezTo>
                <a:cubicBezTo>
                  <a:pt x="7365630" y="2127273"/>
                  <a:pt x="7360336" y="2125509"/>
                  <a:pt x="7360336" y="2125509"/>
                </a:cubicBezTo>
                <a:lnTo>
                  <a:pt x="7349745" y="2125509"/>
                </a:lnTo>
                <a:cubicBezTo>
                  <a:pt x="7356806" y="2118448"/>
                  <a:pt x="7363866" y="2114919"/>
                  <a:pt x="7370926" y="2114919"/>
                </a:cubicBezTo>
                <a:close/>
                <a:moveTo>
                  <a:pt x="6947310" y="2114919"/>
                </a:moveTo>
                <a:cubicBezTo>
                  <a:pt x="6947310" y="2114919"/>
                  <a:pt x="6954370" y="2114919"/>
                  <a:pt x="6968491" y="2114919"/>
                </a:cubicBezTo>
                <a:lnTo>
                  <a:pt x="6989670" y="2114919"/>
                </a:lnTo>
                <a:cubicBezTo>
                  <a:pt x="6989670" y="2121978"/>
                  <a:pt x="6986141" y="2125509"/>
                  <a:pt x="6979081" y="2125509"/>
                </a:cubicBezTo>
                <a:lnTo>
                  <a:pt x="6989670" y="2136099"/>
                </a:lnTo>
                <a:lnTo>
                  <a:pt x="7032033" y="2157280"/>
                </a:lnTo>
                <a:cubicBezTo>
                  <a:pt x="7017914" y="2150221"/>
                  <a:pt x="7007322" y="2146690"/>
                  <a:pt x="7000262" y="2146690"/>
                </a:cubicBezTo>
                <a:cubicBezTo>
                  <a:pt x="6979081" y="2132569"/>
                  <a:pt x="6964960" y="2125509"/>
                  <a:pt x="6957900" y="2125509"/>
                </a:cubicBezTo>
                <a:cubicBezTo>
                  <a:pt x="6950840" y="2125509"/>
                  <a:pt x="6947310" y="2121978"/>
                  <a:pt x="6947310" y="2114919"/>
                </a:cubicBezTo>
                <a:close/>
                <a:moveTo>
                  <a:pt x="6894358" y="2114919"/>
                </a:moveTo>
                <a:lnTo>
                  <a:pt x="6926129" y="2125509"/>
                </a:lnTo>
                <a:lnTo>
                  <a:pt x="6894358" y="2125509"/>
                </a:lnTo>
                <a:cubicBezTo>
                  <a:pt x="6887296" y="2125509"/>
                  <a:pt x="6887296" y="2121978"/>
                  <a:pt x="6894358" y="2114919"/>
                </a:cubicBezTo>
                <a:close/>
                <a:moveTo>
                  <a:pt x="6534284" y="2114919"/>
                </a:moveTo>
                <a:cubicBezTo>
                  <a:pt x="6527223" y="2114919"/>
                  <a:pt x="6527223" y="2118448"/>
                  <a:pt x="6534284" y="2125509"/>
                </a:cubicBezTo>
                <a:lnTo>
                  <a:pt x="6544874" y="2114919"/>
                </a:lnTo>
                <a:cubicBezTo>
                  <a:pt x="6544874" y="2114919"/>
                  <a:pt x="6541344" y="2114919"/>
                  <a:pt x="6534284" y="2114919"/>
                </a:cubicBezTo>
                <a:close/>
                <a:moveTo>
                  <a:pt x="7159118" y="2104328"/>
                </a:moveTo>
                <a:lnTo>
                  <a:pt x="7212070" y="2125509"/>
                </a:lnTo>
                <a:cubicBezTo>
                  <a:pt x="7212070" y="2132569"/>
                  <a:pt x="7217366" y="2137863"/>
                  <a:pt x="7227956" y="2141394"/>
                </a:cubicBezTo>
                <a:cubicBezTo>
                  <a:pt x="7238546" y="2144925"/>
                  <a:pt x="7243841" y="2143159"/>
                  <a:pt x="7243841" y="2136099"/>
                </a:cubicBezTo>
                <a:lnTo>
                  <a:pt x="7265022" y="2146690"/>
                </a:lnTo>
                <a:cubicBezTo>
                  <a:pt x="7265022" y="2153750"/>
                  <a:pt x="7266788" y="2157280"/>
                  <a:pt x="7270318" y="2157280"/>
                </a:cubicBezTo>
                <a:cubicBezTo>
                  <a:pt x="7273847" y="2157280"/>
                  <a:pt x="7275612" y="2157280"/>
                  <a:pt x="7275612" y="2157280"/>
                </a:cubicBezTo>
                <a:cubicBezTo>
                  <a:pt x="7282674" y="2150221"/>
                  <a:pt x="7287968" y="2148455"/>
                  <a:pt x="7291498" y="2151985"/>
                </a:cubicBezTo>
                <a:cubicBezTo>
                  <a:pt x="7295028" y="2155515"/>
                  <a:pt x="7300322" y="2157280"/>
                  <a:pt x="7307384" y="2157280"/>
                </a:cubicBezTo>
                <a:lnTo>
                  <a:pt x="7328564" y="2167871"/>
                </a:lnTo>
                <a:lnTo>
                  <a:pt x="7339155" y="2167871"/>
                </a:lnTo>
                <a:cubicBezTo>
                  <a:pt x="7339155" y="2160811"/>
                  <a:pt x="7340920" y="2157280"/>
                  <a:pt x="7344450" y="2157280"/>
                </a:cubicBezTo>
                <a:cubicBezTo>
                  <a:pt x="7347980" y="2157280"/>
                  <a:pt x="7349745" y="2160811"/>
                  <a:pt x="7349745" y="2167871"/>
                </a:cubicBezTo>
                <a:cubicBezTo>
                  <a:pt x="7349745" y="2174930"/>
                  <a:pt x="7360336" y="2178461"/>
                  <a:pt x="7381516" y="2178461"/>
                </a:cubicBezTo>
                <a:cubicBezTo>
                  <a:pt x="7388578" y="2178461"/>
                  <a:pt x="7395636" y="2178461"/>
                  <a:pt x="7402697" y="2178461"/>
                </a:cubicBezTo>
                <a:lnTo>
                  <a:pt x="7423878" y="2189051"/>
                </a:lnTo>
                <a:cubicBezTo>
                  <a:pt x="7430938" y="2189051"/>
                  <a:pt x="7437999" y="2192581"/>
                  <a:pt x="7445059" y="2199642"/>
                </a:cubicBezTo>
                <a:lnTo>
                  <a:pt x="7466240" y="2199642"/>
                </a:lnTo>
                <a:lnTo>
                  <a:pt x="7445059" y="2210232"/>
                </a:lnTo>
                <a:lnTo>
                  <a:pt x="7423878" y="2199642"/>
                </a:lnTo>
                <a:cubicBezTo>
                  <a:pt x="7409759" y="2199642"/>
                  <a:pt x="7400932" y="2197877"/>
                  <a:pt x="7397403" y="2194346"/>
                </a:cubicBezTo>
                <a:cubicBezTo>
                  <a:pt x="7393872" y="2190817"/>
                  <a:pt x="7388578" y="2189051"/>
                  <a:pt x="7381516" y="2189051"/>
                </a:cubicBezTo>
                <a:cubicBezTo>
                  <a:pt x="7381516" y="2196111"/>
                  <a:pt x="7379751" y="2197877"/>
                  <a:pt x="7376222" y="2194346"/>
                </a:cubicBezTo>
                <a:cubicBezTo>
                  <a:pt x="7372692" y="2190817"/>
                  <a:pt x="7369160" y="2189051"/>
                  <a:pt x="7365630" y="2189051"/>
                </a:cubicBezTo>
                <a:cubicBezTo>
                  <a:pt x="7362101" y="2189051"/>
                  <a:pt x="7356806" y="2189051"/>
                  <a:pt x="7349745" y="2189051"/>
                </a:cubicBezTo>
                <a:cubicBezTo>
                  <a:pt x="7342684" y="2189051"/>
                  <a:pt x="7339155" y="2189051"/>
                  <a:pt x="7339155" y="2189051"/>
                </a:cubicBezTo>
                <a:cubicBezTo>
                  <a:pt x="7325034" y="2189051"/>
                  <a:pt x="7310914" y="2185521"/>
                  <a:pt x="7296793" y="2178461"/>
                </a:cubicBezTo>
                <a:cubicBezTo>
                  <a:pt x="7254432" y="2157280"/>
                  <a:pt x="7229722" y="2146690"/>
                  <a:pt x="7222660" y="2146690"/>
                </a:cubicBezTo>
                <a:cubicBezTo>
                  <a:pt x="7222660" y="2146690"/>
                  <a:pt x="7220895" y="2144925"/>
                  <a:pt x="7217366" y="2141394"/>
                </a:cubicBezTo>
                <a:cubicBezTo>
                  <a:pt x="7213836" y="2137863"/>
                  <a:pt x="7208540" y="2136099"/>
                  <a:pt x="7201480" y="2136099"/>
                </a:cubicBezTo>
                <a:cubicBezTo>
                  <a:pt x="7194418" y="2136099"/>
                  <a:pt x="7189122" y="2137863"/>
                  <a:pt x="7185593" y="2141394"/>
                </a:cubicBezTo>
                <a:cubicBezTo>
                  <a:pt x="7182064" y="2144925"/>
                  <a:pt x="7176770" y="2146690"/>
                  <a:pt x="7169708" y="2146690"/>
                </a:cubicBezTo>
                <a:cubicBezTo>
                  <a:pt x="7155588" y="2139629"/>
                  <a:pt x="7148526" y="2139629"/>
                  <a:pt x="7148526" y="2146690"/>
                </a:cubicBezTo>
                <a:cubicBezTo>
                  <a:pt x="7148526" y="2153750"/>
                  <a:pt x="7144997" y="2153750"/>
                  <a:pt x="7137937" y="2146690"/>
                </a:cubicBezTo>
                <a:lnTo>
                  <a:pt x="7137937" y="2136099"/>
                </a:lnTo>
                <a:cubicBezTo>
                  <a:pt x="7137937" y="2136099"/>
                  <a:pt x="7137937" y="2132569"/>
                  <a:pt x="7137937" y="2125509"/>
                </a:cubicBezTo>
                <a:cubicBezTo>
                  <a:pt x="7137937" y="2125509"/>
                  <a:pt x="7139703" y="2125509"/>
                  <a:pt x="7143232" y="2125509"/>
                </a:cubicBezTo>
                <a:cubicBezTo>
                  <a:pt x="7146762" y="2125509"/>
                  <a:pt x="7152058" y="2125509"/>
                  <a:pt x="7159118" y="2125509"/>
                </a:cubicBezTo>
                <a:cubicBezTo>
                  <a:pt x="7159118" y="2125509"/>
                  <a:pt x="7160884" y="2123744"/>
                  <a:pt x="7164414" y="2120213"/>
                </a:cubicBezTo>
                <a:cubicBezTo>
                  <a:pt x="7167943" y="2116684"/>
                  <a:pt x="7166178" y="2114919"/>
                  <a:pt x="7159118" y="2114919"/>
                </a:cubicBezTo>
                <a:close/>
                <a:moveTo>
                  <a:pt x="6915539" y="2104328"/>
                </a:moveTo>
                <a:cubicBezTo>
                  <a:pt x="6915539" y="2104328"/>
                  <a:pt x="6917304" y="2104328"/>
                  <a:pt x="6920833" y="2104328"/>
                </a:cubicBezTo>
                <a:cubicBezTo>
                  <a:pt x="6924362" y="2104328"/>
                  <a:pt x="6926129" y="2107858"/>
                  <a:pt x="6926129" y="2114919"/>
                </a:cubicBezTo>
                <a:lnTo>
                  <a:pt x="6904948" y="2114919"/>
                </a:lnTo>
                <a:close/>
                <a:moveTo>
                  <a:pt x="4755094" y="2104328"/>
                </a:moveTo>
                <a:cubicBezTo>
                  <a:pt x="4762155" y="2104328"/>
                  <a:pt x="4765684" y="2107858"/>
                  <a:pt x="4765684" y="2114919"/>
                </a:cubicBezTo>
                <a:lnTo>
                  <a:pt x="4755094" y="2114919"/>
                </a:lnTo>
                <a:cubicBezTo>
                  <a:pt x="4755094" y="2107858"/>
                  <a:pt x="4755094" y="2104328"/>
                  <a:pt x="4755094" y="2104328"/>
                </a:cubicBezTo>
                <a:close/>
                <a:moveTo>
                  <a:pt x="3918452" y="2104328"/>
                </a:moveTo>
                <a:cubicBezTo>
                  <a:pt x="3918452" y="2104328"/>
                  <a:pt x="3925511" y="2106092"/>
                  <a:pt x="3939633" y="2109623"/>
                </a:cubicBezTo>
                <a:cubicBezTo>
                  <a:pt x="3953754" y="2113154"/>
                  <a:pt x="3960812" y="2118448"/>
                  <a:pt x="3960812" y="2125509"/>
                </a:cubicBezTo>
                <a:cubicBezTo>
                  <a:pt x="3946692" y="2118448"/>
                  <a:pt x="3937868" y="2114919"/>
                  <a:pt x="3934338" y="2114919"/>
                </a:cubicBezTo>
                <a:cubicBezTo>
                  <a:pt x="3930806" y="2114919"/>
                  <a:pt x="3927277" y="2113154"/>
                  <a:pt x="3923746" y="2109623"/>
                </a:cubicBezTo>
                <a:cubicBezTo>
                  <a:pt x="3920216" y="2106092"/>
                  <a:pt x="3918452" y="2104328"/>
                  <a:pt x="3918452" y="2104328"/>
                </a:cubicBezTo>
                <a:close/>
                <a:moveTo>
                  <a:pt x="8800632" y="2093738"/>
                </a:moveTo>
                <a:lnTo>
                  <a:pt x="8800632" y="2104328"/>
                </a:lnTo>
                <a:cubicBezTo>
                  <a:pt x="8800632" y="2104328"/>
                  <a:pt x="8797103" y="2104328"/>
                  <a:pt x="8790041" y="2104328"/>
                </a:cubicBezTo>
                <a:cubicBezTo>
                  <a:pt x="8790041" y="2097267"/>
                  <a:pt x="8793570" y="2093738"/>
                  <a:pt x="8800632" y="2093738"/>
                </a:cubicBezTo>
                <a:close/>
                <a:moveTo>
                  <a:pt x="7942808" y="2093738"/>
                </a:moveTo>
                <a:cubicBezTo>
                  <a:pt x="7949869" y="2093738"/>
                  <a:pt x="7953398" y="2093738"/>
                  <a:pt x="7953398" y="2093738"/>
                </a:cubicBezTo>
                <a:cubicBezTo>
                  <a:pt x="7953398" y="2093738"/>
                  <a:pt x="7953398" y="2097267"/>
                  <a:pt x="7953398" y="2104328"/>
                </a:cubicBezTo>
                <a:cubicBezTo>
                  <a:pt x="7946338" y="2104328"/>
                  <a:pt x="7941042" y="2102563"/>
                  <a:pt x="7937513" y="2099033"/>
                </a:cubicBezTo>
                <a:cubicBezTo>
                  <a:pt x="7933983" y="2095502"/>
                  <a:pt x="7935748" y="2093738"/>
                  <a:pt x="7942808" y="2093738"/>
                </a:cubicBezTo>
                <a:close/>
                <a:moveTo>
                  <a:pt x="7021443" y="2093738"/>
                </a:moveTo>
                <a:lnTo>
                  <a:pt x="7032033" y="2104328"/>
                </a:lnTo>
                <a:cubicBezTo>
                  <a:pt x="7032033" y="2104328"/>
                  <a:pt x="7028504" y="2104328"/>
                  <a:pt x="7021443" y="2104328"/>
                </a:cubicBezTo>
                <a:close/>
                <a:moveTo>
                  <a:pt x="6830814" y="2093738"/>
                </a:moveTo>
                <a:cubicBezTo>
                  <a:pt x="6837876" y="2093738"/>
                  <a:pt x="6841406" y="2093738"/>
                  <a:pt x="6841406" y="2093738"/>
                </a:cubicBezTo>
                <a:lnTo>
                  <a:pt x="6851996" y="2093738"/>
                </a:lnTo>
                <a:lnTo>
                  <a:pt x="6851996" y="2114919"/>
                </a:lnTo>
                <a:cubicBezTo>
                  <a:pt x="6844936" y="2107858"/>
                  <a:pt x="6837876" y="2104328"/>
                  <a:pt x="6830814" y="2104328"/>
                </a:cubicBezTo>
                <a:lnTo>
                  <a:pt x="6820224" y="2104328"/>
                </a:lnTo>
                <a:cubicBezTo>
                  <a:pt x="6820224" y="2097267"/>
                  <a:pt x="6823754" y="2093738"/>
                  <a:pt x="6830814" y="2093738"/>
                </a:cubicBezTo>
                <a:close/>
                <a:moveTo>
                  <a:pt x="5517604" y="2093738"/>
                </a:moveTo>
                <a:lnTo>
                  <a:pt x="5538785" y="2104328"/>
                </a:lnTo>
                <a:cubicBezTo>
                  <a:pt x="5545846" y="2104328"/>
                  <a:pt x="5551141" y="2104328"/>
                  <a:pt x="5554670" y="2104328"/>
                </a:cubicBezTo>
                <a:cubicBezTo>
                  <a:pt x="5558202" y="2104328"/>
                  <a:pt x="5559966" y="2107858"/>
                  <a:pt x="5559966" y="2114919"/>
                </a:cubicBezTo>
                <a:lnTo>
                  <a:pt x="5581147" y="2114919"/>
                </a:lnTo>
                <a:cubicBezTo>
                  <a:pt x="5581147" y="2121978"/>
                  <a:pt x="5602327" y="2129040"/>
                  <a:pt x="5644689" y="2136099"/>
                </a:cubicBezTo>
                <a:cubicBezTo>
                  <a:pt x="5644689" y="2136099"/>
                  <a:pt x="5648218" y="2136099"/>
                  <a:pt x="5655279" y="2136099"/>
                </a:cubicBezTo>
                <a:cubicBezTo>
                  <a:pt x="5662340" y="2136099"/>
                  <a:pt x="5665870" y="2137863"/>
                  <a:pt x="5665870" y="2141394"/>
                </a:cubicBezTo>
                <a:cubicBezTo>
                  <a:pt x="5665870" y="2144925"/>
                  <a:pt x="5667635" y="2146690"/>
                  <a:pt x="5671166" y="2146690"/>
                </a:cubicBezTo>
                <a:cubicBezTo>
                  <a:pt x="5674695" y="2146690"/>
                  <a:pt x="5679991" y="2146690"/>
                  <a:pt x="5687051" y="2146690"/>
                </a:cubicBezTo>
                <a:cubicBezTo>
                  <a:pt x="5708232" y="2153750"/>
                  <a:pt x="5732943" y="2160811"/>
                  <a:pt x="5761183" y="2167871"/>
                </a:cubicBezTo>
                <a:cubicBezTo>
                  <a:pt x="5803545" y="2181992"/>
                  <a:pt x="5824726" y="2185521"/>
                  <a:pt x="5824726" y="2178461"/>
                </a:cubicBezTo>
                <a:cubicBezTo>
                  <a:pt x="5824726" y="2171400"/>
                  <a:pt x="5822962" y="2167871"/>
                  <a:pt x="5819430" y="2167871"/>
                </a:cubicBezTo>
                <a:cubicBezTo>
                  <a:pt x="5815901" y="2167871"/>
                  <a:pt x="5814135" y="2166106"/>
                  <a:pt x="5814135" y="2162575"/>
                </a:cubicBezTo>
                <a:cubicBezTo>
                  <a:pt x="5814135" y="2159044"/>
                  <a:pt x="5810606" y="2160811"/>
                  <a:pt x="5803545" y="2167871"/>
                </a:cubicBezTo>
                <a:lnTo>
                  <a:pt x="5792954" y="2167871"/>
                </a:lnTo>
                <a:lnTo>
                  <a:pt x="5782364" y="2157280"/>
                </a:lnTo>
                <a:cubicBezTo>
                  <a:pt x="5775304" y="2164340"/>
                  <a:pt x="5768244" y="2166106"/>
                  <a:pt x="5761183" y="2162575"/>
                </a:cubicBezTo>
                <a:cubicBezTo>
                  <a:pt x="5754124" y="2159044"/>
                  <a:pt x="5747064" y="2157280"/>
                  <a:pt x="5740002" y="2157280"/>
                </a:cubicBezTo>
                <a:cubicBezTo>
                  <a:pt x="5704702" y="2150221"/>
                  <a:pt x="5679991" y="2139629"/>
                  <a:pt x="5665870" y="2125509"/>
                </a:cubicBezTo>
                <a:lnTo>
                  <a:pt x="5665870" y="2114919"/>
                </a:lnTo>
                <a:lnTo>
                  <a:pt x="5655279" y="2114919"/>
                </a:lnTo>
                <a:cubicBezTo>
                  <a:pt x="5662340" y="2121978"/>
                  <a:pt x="5665870" y="2125509"/>
                  <a:pt x="5665870" y="2125509"/>
                </a:cubicBezTo>
                <a:cubicBezTo>
                  <a:pt x="5658810" y="2125509"/>
                  <a:pt x="5648218" y="2121978"/>
                  <a:pt x="5634099" y="2114919"/>
                </a:cubicBezTo>
                <a:cubicBezTo>
                  <a:pt x="5641160" y="2114919"/>
                  <a:pt x="5644689" y="2114919"/>
                  <a:pt x="5644689" y="2114919"/>
                </a:cubicBezTo>
                <a:lnTo>
                  <a:pt x="5644689" y="2104328"/>
                </a:lnTo>
                <a:cubicBezTo>
                  <a:pt x="5644689" y="2104328"/>
                  <a:pt x="5642924" y="2104328"/>
                  <a:pt x="5639394" y="2104328"/>
                </a:cubicBezTo>
                <a:cubicBezTo>
                  <a:pt x="5635864" y="2104328"/>
                  <a:pt x="5634099" y="2107858"/>
                  <a:pt x="5634099" y="2114919"/>
                </a:cubicBezTo>
                <a:lnTo>
                  <a:pt x="5581147" y="2114919"/>
                </a:lnTo>
                <a:lnTo>
                  <a:pt x="5549375" y="2093738"/>
                </a:lnTo>
                <a:cubicBezTo>
                  <a:pt x="5535256" y="2093738"/>
                  <a:pt x="5526429" y="2093738"/>
                  <a:pt x="5522900" y="2093738"/>
                </a:cubicBezTo>
                <a:cubicBezTo>
                  <a:pt x="5519370" y="2093738"/>
                  <a:pt x="5517604" y="2093738"/>
                  <a:pt x="5517604" y="2093738"/>
                </a:cubicBezTo>
                <a:close/>
                <a:moveTo>
                  <a:pt x="4331478" y="2093738"/>
                </a:moveTo>
                <a:lnTo>
                  <a:pt x="4331478" y="2104328"/>
                </a:lnTo>
                <a:lnTo>
                  <a:pt x="4342068" y="2104328"/>
                </a:lnTo>
                <a:cubicBezTo>
                  <a:pt x="4342068" y="2104328"/>
                  <a:pt x="4338538" y="2100798"/>
                  <a:pt x="4331478" y="2093738"/>
                </a:cubicBezTo>
                <a:close/>
                <a:moveTo>
                  <a:pt x="8091075" y="2083146"/>
                </a:moveTo>
                <a:cubicBezTo>
                  <a:pt x="8091075" y="2090207"/>
                  <a:pt x="8091075" y="2093738"/>
                  <a:pt x="8091075" y="2093738"/>
                </a:cubicBezTo>
                <a:lnTo>
                  <a:pt x="8080483" y="2093738"/>
                </a:lnTo>
                <a:close/>
                <a:moveTo>
                  <a:pt x="7911038" y="2083146"/>
                </a:moveTo>
                <a:lnTo>
                  <a:pt x="7921627" y="2083146"/>
                </a:lnTo>
                <a:cubicBezTo>
                  <a:pt x="7921627" y="2083146"/>
                  <a:pt x="7923393" y="2083146"/>
                  <a:pt x="7926923" y="2083146"/>
                </a:cubicBezTo>
                <a:cubicBezTo>
                  <a:pt x="7930452" y="2083146"/>
                  <a:pt x="7928688" y="2086677"/>
                  <a:pt x="7921627" y="2093738"/>
                </a:cubicBezTo>
                <a:cubicBezTo>
                  <a:pt x="7921627" y="2086677"/>
                  <a:pt x="7918098" y="2083146"/>
                  <a:pt x="7911038" y="2083146"/>
                </a:cubicBezTo>
                <a:close/>
                <a:moveTo>
                  <a:pt x="7466240" y="2083146"/>
                </a:moveTo>
                <a:lnTo>
                  <a:pt x="7476830" y="2083146"/>
                </a:lnTo>
                <a:lnTo>
                  <a:pt x="7476830" y="2093738"/>
                </a:lnTo>
                <a:close/>
                <a:moveTo>
                  <a:pt x="7032033" y="2083146"/>
                </a:moveTo>
                <a:lnTo>
                  <a:pt x="7042622" y="2083146"/>
                </a:lnTo>
                <a:lnTo>
                  <a:pt x="7042622" y="2093738"/>
                </a:lnTo>
                <a:close/>
                <a:moveTo>
                  <a:pt x="6566054" y="2083146"/>
                </a:moveTo>
                <a:lnTo>
                  <a:pt x="6555464" y="2093738"/>
                </a:lnTo>
                <a:cubicBezTo>
                  <a:pt x="6562525" y="2093738"/>
                  <a:pt x="6566054" y="2093738"/>
                  <a:pt x="6566054" y="2093738"/>
                </a:cubicBezTo>
                <a:cubicBezTo>
                  <a:pt x="6566054" y="2086677"/>
                  <a:pt x="6566054" y="2083146"/>
                  <a:pt x="6566054" y="2083146"/>
                </a:cubicBezTo>
                <a:close/>
                <a:moveTo>
                  <a:pt x="5702936" y="2083146"/>
                </a:moveTo>
                <a:cubicBezTo>
                  <a:pt x="5692346" y="2083146"/>
                  <a:pt x="5687051" y="2086677"/>
                  <a:pt x="5687051" y="2093738"/>
                </a:cubicBezTo>
                <a:lnTo>
                  <a:pt x="5697641" y="2104328"/>
                </a:lnTo>
                <a:cubicBezTo>
                  <a:pt x="5704702" y="2104328"/>
                  <a:pt x="5711762" y="2104328"/>
                  <a:pt x="5718822" y="2104328"/>
                </a:cubicBezTo>
                <a:cubicBezTo>
                  <a:pt x="5725882" y="2097267"/>
                  <a:pt x="5727647" y="2091973"/>
                  <a:pt x="5724116" y="2088442"/>
                </a:cubicBezTo>
                <a:cubicBezTo>
                  <a:pt x="5720587" y="2084911"/>
                  <a:pt x="5713526" y="2083146"/>
                  <a:pt x="5702936" y="2083146"/>
                </a:cubicBezTo>
                <a:close/>
                <a:moveTo>
                  <a:pt x="4808046" y="2083146"/>
                </a:moveTo>
                <a:cubicBezTo>
                  <a:pt x="4822167" y="2083146"/>
                  <a:pt x="4829228" y="2084911"/>
                  <a:pt x="4829228" y="2088442"/>
                </a:cubicBezTo>
                <a:cubicBezTo>
                  <a:pt x="4829228" y="2091973"/>
                  <a:pt x="4832757" y="2093738"/>
                  <a:pt x="4839818" y="2093738"/>
                </a:cubicBezTo>
                <a:lnTo>
                  <a:pt x="4797456" y="2093738"/>
                </a:lnTo>
                <a:close/>
                <a:moveTo>
                  <a:pt x="4765684" y="2083146"/>
                </a:moveTo>
                <a:lnTo>
                  <a:pt x="4776276" y="2083146"/>
                </a:lnTo>
                <a:lnTo>
                  <a:pt x="4765684" y="2093738"/>
                </a:lnTo>
                <a:cubicBezTo>
                  <a:pt x="4758624" y="2093738"/>
                  <a:pt x="4755094" y="2091973"/>
                  <a:pt x="4755094" y="2088442"/>
                </a:cubicBezTo>
                <a:cubicBezTo>
                  <a:pt x="4755094" y="2084911"/>
                  <a:pt x="4758624" y="2083146"/>
                  <a:pt x="4765684" y="2083146"/>
                </a:cubicBezTo>
                <a:close/>
                <a:moveTo>
                  <a:pt x="4628010" y="2083146"/>
                </a:moveTo>
                <a:lnTo>
                  <a:pt x="4638599" y="2093738"/>
                </a:lnTo>
                <a:cubicBezTo>
                  <a:pt x="4631539" y="2093738"/>
                  <a:pt x="4628010" y="2093738"/>
                  <a:pt x="4628010" y="2093738"/>
                </a:cubicBezTo>
                <a:cubicBezTo>
                  <a:pt x="4628010" y="2086677"/>
                  <a:pt x="4628010" y="2083146"/>
                  <a:pt x="4628010" y="2083146"/>
                </a:cubicBezTo>
                <a:close/>
                <a:moveTo>
                  <a:pt x="4328830" y="2080169"/>
                </a:moveTo>
                <a:cubicBezTo>
                  <a:pt x="4344715" y="2079506"/>
                  <a:pt x="4352658" y="2085795"/>
                  <a:pt x="4352658" y="2099033"/>
                </a:cubicBezTo>
                <a:cubicBezTo>
                  <a:pt x="4352658" y="2116684"/>
                  <a:pt x="4363249" y="2121978"/>
                  <a:pt x="4384430" y="2114919"/>
                </a:cubicBezTo>
                <a:cubicBezTo>
                  <a:pt x="4391490" y="2107858"/>
                  <a:pt x="4412670" y="2107858"/>
                  <a:pt x="4447972" y="2114919"/>
                </a:cubicBezTo>
                <a:cubicBezTo>
                  <a:pt x="4469154" y="2129040"/>
                  <a:pt x="4490334" y="2139629"/>
                  <a:pt x="4511514" y="2146690"/>
                </a:cubicBezTo>
                <a:lnTo>
                  <a:pt x="4553876" y="2167871"/>
                </a:lnTo>
                <a:lnTo>
                  <a:pt x="4585647" y="2178461"/>
                </a:lnTo>
                <a:cubicBezTo>
                  <a:pt x="4635070" y="2178461"/>
                  <a:pt x="4659780" y="2185521"/>
                  <a:pt x="4659780" y="2199642"/>
                </a:cubicBezTo>
                <a:cubicBezTo>
                  <a:pt x="4659780" y="2206702"/>
                  <a:pt x="4631539" y="2203173"/>
                  <a:pt x="4575058" y="2189051"/>
                </a:cubicBezTo>
                <a:cubicBezTo>
                  <a:pt x="4440912" y="2146690"/>
                  <a:pt x="4363249" y="2125509"/>
                  <a:pt x="4342068" y="2125509"/>
                </a:cubicBezTo>
                <a:cubicBezTo>
                  <a:pt x="4313826" y="2125509"/>
                  <a:pt x="4299706" y="2118448"/>
                  <a:pt x="4299706" y="2104328"/>
                </a:cubicBezTo>
                <a:cubicBezTo>
                  <a:pt x="4292647" y="2104328"/>
                  <a:pt x="4289116" y="2104328"/>
                  <a:pt x="4289116" y="2104328"/>
                </a:cubicBezTo>
                <a:cubicBezTo>
                  <a:pt x="4282056" y="2104328"/>
                  <a:pt x="4278526" y="2100798"/>
                  <a:pt x="4278526" y="2093738"/>
                </a:cubicBezTo>
                <a:lnTo>
                  <a:pt x="4289116" y="2093738"/>
                </a:lnTo>
                <a:cubicBezTo>
                  <a:pt x="4296176" y="2093738"/>
                  <a:pt x="4303237" y="2090207"/>
                  <a:pt x="4310297" y="2083146"/>
                </a:cubicBezTo>
                <a:cubicBezTo>
                  <a:pt x="4317358" y="2081382"/>
                  <a:pt x="4323536" y="2080390"/>
                  <a:pt x="4328830" y="2080169"/>
                </a:cubicBezTo>
                <a:close/>
                <a:moveTo>
                  <a:pt x="7529782" y="2072557"/>
                </a:moveTo>
                <a:lnTo>
                  <a:pt x="7540374" y="2083146"/>
                </a:lnTo>
                <a:cubicBezTo>
                  <a:pt x="7540374" y="2083146"/>
                  <a:pt x="7536842" y="2083146"/>
                  <a:pt x="7529782" y="2083146"/>
                </a:cubicBezTo>
                <a:close/>
                <a:moveTo>
                  <a:pt x="7370926" y="2072557"/>
                </a:moveTo>
                <a:lnTo>
                  <a:pt x="7381516" y="2072557"/>
                </a:lnTo>
                <a:cubicBezTo>
                  <a:pt x="7381516" y="2079617"/>
                  <a:pt x="7377986" y="2083146"/>
                  <a:pt x="7370926" y="2083146"/>
                </a:cubicBezTo>
                <a:cubicBezTo>
                  <a:pt x="7370926" y="2090207"/>
                  <a:pt x="7372692" y="2093738"/>
                  <a:pt x="7376222" y="2093738"/>
                </a:cubicBezTo>
                <a:cubicBezTo>
                  <a:pt x="7379751" y="2093738"/>
                  <a:pt x="7385047" y="2093738"/>
                  <a:pt x="7392107" y="2093738"/>
                </a:cubicBezTo>
                <a:cubicBezTo>
                  <a:pt x="7399168" y="2093738"/>
                  <a:pt x="7406226" y="2095502"/>
                  <a:pt x="7413288" y="2099033"/>
                </a:cubicBezTo>
                <a:cubicBezTo>
                  <a:pt x="7420348" y="2102563"/>
                  <a:pt x="7423878" y="2104328"/>
                  <a:pt x="7423878" y="2104328"/>
                </a:cubicBezTo>
                <a:lnTo>
                  <a:pt x="7413288" y="2114919"/>
                </a:lnTo>
                <a:lnTo>
                  <a:pt x="7392107" y="2104328"/>
                </a:lnTo>
                <a:cubicBezTo>
                  <a:pt x="7370926" y="2104328"/>
                  <a:pt x="7356806" y="2104328"/>
                  <a:pt x="7349745" y="2104328"/>
                </a:cubicBezTo>
                <a:lnTo>
                  <a:pt x="7349745" y="2093738"/>
                </a:lnTo>
                <a:lnTo>
                  <a:pt x="7360336" y="2083146"/>
                </a:lnTo>
                <a:cubicBezTo>
                  <a:pt x="7360336" y="2083146"/>
                  <a:pt x="7363866" y="2079617"/>
                  <a:pt x="7370926" y="2072557"/>
                </a:cubicBezTo>
                <a:close/>
                <a:moveTo>
                  <a:pt x="7296793" y="2072557"/>
                </a:moveTo>
                <a:cubicBezTo>
                  <a:pt x="7310914" y="2079617"/>
                  <a:pt x="7319740" y="2083146"/>
                  <a:pt x="7323270" y="2083146"/>
                </a:cubicBezTo>
                <a:cubicBezTo>
                  <a:pt x="7326799" y="2083146"/>
                  <a:pt x="7328564" y="2086677"/>
                  <a:pt x="7328564" y="2093738"/>
                </a:cubicBezTo>
                <a:lnTo>
                  <a:pt x="7307384" y="2083146"/>
                </a:lnTo>
                <a:close/>
                <a:moveTo>
                  <a:pt x="6195390" y="2072557"/>
                </a:moveTo>
                <a:lnTo>
                  <a:pt x="6184800" y="2104328"/>
                </a:lnTo>
                <a:lnTo>
                  <a:pt x="6195390" y="2114919"/>
                </a:lnTo>
                <a:cubicBezTo>
                  <a:pt x="6195390" y="2107858"/>
                  <a:pt x="6198920" y="2104328"/>
                  <a:pt x="6205980" y="2104328"/>
                </a:cubicBezTo>
                <a:cubicBezTo>
                  <a:pt x="6205980" y="2097267"/>
                  <a:pt x="6205980" y="2090207"/>
                  <a:pt x="6205980" y="2083146"/>
                </a:cubicBezTo>
                <a:cubicBezTo>
                  <a:pt x="6198920" y="2083146"/>
                  <a:pt x="6195390" y="2079617"/>
                  <a:pt x="6195390" y="2072557"/>
                </a:cubicBezTo>
                <a:close/>
                <a:moveTo>
                  <a:pt x="5655279" y="2072557"/>
                </a:moveTo>
                <a:cubicBezTo>
                  <a:pt x="5655279" y="2079617"/>
                  <a:pt x="5657045" y="2084911"/>
                  <a:pt x="5660574" y="2088442"/>
                </a:cubicBezTo>
                <a:cubicBezTo>
                  <a:pt x="5664106" y="2091973"/>
                  <a:pt x="5665870" y="2091973"/>
                  <a:pt x="5665870" y="2088442"/>
                </a:cubicBezTo>
                <a:cubicBezTo>
                  <a:pt x="5665870" y="2084911"/>
                  <a:pt x="5665870" y="2079617"/>
                  <a:pt x="5665870" y="2072557"/>
                </a:cubicBezTo>
                <a:cubicBezTo>
                  <a:pt x="5665870" y="2072557"/>
                  <a:pt x="5662340" y="2072557"/>
                  <a:pt x="5655279" y="2072557"/>
                </a:cubicBezTo>
                <a:close/>
                <a:moveTo>
                  <a:pt x="7567510" y="2069248"/>
                </a:moveTo>
                <a:cubicBezTo>
                  <a:pt x="7568834" y="2069688"/>
                  <a:pt x="7570380" y="2070792"/>
                  <a:pt x="7572144" y="2072557"/>
                </a:cubicBezTo>
                <a:lnTo>
                  <a:pt x="7593326" y="2083146"/>
                </a:lnTo>
                <a:cubicBezTo>
                  <a:pt x="7600386" y="2083146"/>
                  <a:pt x="7605682" y="2083146"/>
                  <a:pt x="7609211" y="2083146"/>
                </a:cubicBezTo>
                <a:cubicBezTo>
                  <a:pt x="7612740" y="2083146"/>
                  <a:pt x="7614505" y="2083146"/>
                  <a:pt x="7614505" y="2083146"/>
                </a:cubicBezTo>
                <a:cubicBezTo>
                  <a:pt x="7614505" y="2090207"/>
                  <a:pt x="7618034" y="2093738"/>
                  <a:pt x="7625096" y="2093738"/>
                </a:cubicBezTo>
                <a:cubicBezTo>
                  <a:pt x="7632156" y="2093738"/>
                  <a:pt x="7635686" y="2090207"/>
                  <a:pt x="7635686" y="2083146"/>
                </a:cubicBezTo>
                <a:lnTo>
                  <a:pt x="7646278" y="2083146"/>
                </a:lnTo>
                <a:lnTo>
                  <a:pt x="7656867" y="2093738"/>
                </a:lnTo>
                <a:lnTo>
                  <a:pt x="7667457" y="2093738"/>
                </a:lnTo>
                <a:cubicBezTo>
                  <a:pt x="7667457" y="2100798"/>
                  <a:pt x="7670986" y="2104328"/>
                  <a:pt x="7678048" y="2104328"/>
                </a:cubicBezTo>
                <a:cubicBezTo>
                  <a:pt x="7685108" y="2104328"/>
                  <a:pt x="7688638" y="2107858"/>
                  <a:pt x="7688638" y="2114919"/>
                </a:cubicBezTo>
                <a:cubicBezTo>
                  <a:pt x="7688638" y="2121978"/>
                  <a:pt x="7692168" y="2125509"/>
                  <a:pt x="7699230" y="2125509"/>
                </a:cubicBezTo>
                <a:cubicBezTo>
                  <a:pt x="7706290" y="2125509"/>
                  <a:pt x="7706290" y="2121978"/>
                  <a:pt x="7699230" y="2114919"/>
                </a:cubicBezTo>
                <a:lnTo>
                  <a:pt x="7709820" y="2114919"/>
                </a:lnTo>
                <a:cubicBezTo>
                  <a:pt x="7716880" y="2121978"/>
                  <a:pt x="7720409" y="2125509"/>
                  <a:pt x="7720409" y="2125509"/>
                </a:cubicBezTo>
                <a:cubicBezTo>
                  <a:pt x="7720409" y="2132569"/>
                  <a:pt x="7720409" y="2136099"/>
                  <a:pt x="7720409" y="2136099"/>
                </a:cubicBezTo>
                <a:cubicBezTo>
                  <a:pt x="7720409" y="2136099"/>
                  <a:pt x="7723940" y="2136099"/>
                  <a:pt x="7731000" y="2136099"/>
                </a:cubicBezTo>
                <a:cubicBezTo>
                  <a:pt x="7731000" y="2136099"/>
                  <a:pt x="7731000" y="2137863"/>
                  <a:pt x="7731000" y="2141394"/>
                </a:cubicBezTo>
                <a:cubicBezTo>
                  <a:pt x="7731000" y="2144925"/>
                  <a:pt x="7729234" y="2146690"/>
                  <a:pt x="7725704" y="2146690"/>
                </a:cubicBezTo>
                <a:cubicBezTo>
                  <a:pt x="7722175" y="2146690"/>
                  <a:pt x="7720409" y="2146690"/>
                  <a:pt x="7720409" y="2146690"/>
                </a:cubicBezTo>
                <a:cubicBezTo>
                  <a:pt x="7720409" y="2146690"/>
                  <a:pt x="7716880" y="2150221"/>
                  <a:pt x="7709820" y="2157280"/>
                </a:cubicBezTo>
                <a:lnTo>
                  <a:pt x="7699230" y="2146690"/>
                </a:lnTo>
                <a:cubicBezTo>
                  <a:pt x="7678048" y="2118448"/>
                  <a:pt x="7667457" y="2107858"/>
                  <a:pt x="7667457" y="2114919"/>
                </a:cubicBezTo>
                <a:cubicBezTo>
                  <a:pt x="7667457" y="2121978"/>
                  <a:pt x="7670986" y="2125509"/>
                  <a:pt x="7678048" y="2125509"/>
                </a:cubicBezTo>
                <a:cubicBezTo>
                  <a:pt x="7670986" y="2125509"/>
                  <a:pt x="7663928" y="2125509"/>
                  <a:pt x="7656867" y="2125509"/>
                </a:cubicBezTo>
                <a:lnTo>
                  <a:pt x="7646278" y="2136099"/>
                </a:lnTo>
                <a:cubicBezTo>
                  <a:pt x="7653338" y="2136099"/>
                  <a:pt x="7656867" y="2137863"/>
                  <a:pt x="7656867" y="2141394"/>
                </a:cubicBezTo>
                <a:cubicBezTo>
                  <a:pt x="7656867" y="2144925"/>
                  <a:pt x="7653338" y="2150221"/>
                  <a:pt x="7646278" y="2157280"/>
                </a:cubicBezTo>
                <a:lnTo>
                  <a:pt x="7635686" y="2167871"/>
                </a:lnTo>
                <a:lnTo>
                  <a:pt x="7646278" y="2167871"/>
                </a:lnTo>
                <a:cubicBezTo>
                  <a:pt x="7660396" y="2167871"/>
                  <a:pt x="7669223" y="2166106"/>
                  <a:pt x="7672752" y="2162575"/>
                </a:cubicBezTo>
                <a:cubicBezTo>
                  <a:pt x="7676282" y="2159044"/>
                  <a:pt x="7678048" y="2167871"/>
                  <a:pt x="7678048" y="2189051"/>
                </a:cubicBezTo>
                <a:cubicBezTo>
                  <a:pt x="7678048" y="2210232"/>
                  <a:pt x="7681578" y="2220823"/>
                  <a:pt x="7688638" y="2220823"/>
                </a:cubicBezTo>
                <a:lnTo>
                  <a:pt x="7667457" y="2231413"/>
                </a:lnTo>
                <a:lnTo>
                  <a:pt x="7646278" y="2242004"/>
                </a:lnTo>
                <a:cubicBezTo>
                  <a:pt x="7653338" y="2242004"/>
                  <a:pt x="7656867" y="2243769"/>
                  <a:pt x="7656867" y="2247298"/>
                </a:cubicBezTo>
                <a:cubicBezTo>
                  <a:pt x="7656867" y="2250829"/>
                  <a:pt x="7656867" y="2252594"/>
                  <a:pt x="7656867" y="2252594"/>
                </a:cubicBezTo>
                <a:cubicBezTo>
                  <a:pt x="7656867" y="2252594"/>
                  <a:pt x="7653338" y="2252594"/>
                  <a:pt x="7646278" y="2252594"/>
                </a:cubicBezTo>
                <a:cubicBezTo>
                  <a:pt x="7639216" y="2252594"/>
                  <a:pt x="7635686" y="2252594"/>
                  <a:pt x="7635686" y="2252594"/>
                </a:cubicBezTo>
                <a:cubicBezTo>
                  <a:pt x="7635686" y="2252594"/>
                  <a:pt x="7632156" y="2252594"/>
                  <a:pt x="7625096" y="2252594"/>
                </a:cubicBezTo>
                <a:cubicBezTo>
                  <a:pt x="7618034" y="2252594"/>
                  <a:pt x="7610976" y="2252594"/>
                  <a:pt x="7603915" y="2252594"/>
                </a:cubicBezTo>
                <a:cubicBezTo>
                  <a:pt x="7582734" y="2245533"/>
                  <a:pt x="7568615" y="2242004"/>
                  <a:pt x="7561553" y="2242004"/>
                </a:cubicBezTo>
                <a:lnTo>
                  <a:pt x="7550963" y="2231413"/>
                </a:lnTo>
                <a:lnTo>
                  <a:pt x="7561553" y="2231413"/>
                </a:lnTo>
                <a:cubicBezTo>
                  <a:pt x="7568615" y="2231413"/>
                  <a:pt x="7580970" y="2233177"/>
                  <a:pt x="7598620" y="2236708"/>
                </a:cubicBezTo>
                <a:cubicBezTo>
                  <a:pt x="7616271" y="2240238"/>
                  <a:pt x="7628626" y="2238473"/>
                  <a:pt x="7635686" y="2231413"/>
                </a:cubicBezTo>
                <a:lnTo>
                  <a:pt x="7635686" y="2220823"/>
                </a:lnTo>
                <a:lnTo>
                  <a:pt x="7646278" y="2220823"/>
                </a:lnTo>
                <a:lnTo>
                  <a:pt x="7656867" y="2210232"/>
                </a:lnTo>
                <a:lnTo>
                  <a:pt x="7635686" y="2199642"/>
                </a:lnTo>
                <a:cubicBezTo>
                  <a:pt x="7628626" y="2192581"/>
                  <a:pt x="7618034" y="2190817"/>
                  <a:pt x="7603915" y="2194346"/>
                </a:cubicBezTo>
                <a:cubicBezTo>
                  <a:pt x="7589794" y="2197877"/>
                  <a:pt x="7580970" y="2196111"/>
                  <a:pt x="7577438" y="2189051"/>
                </a:cubicBezTo>
                <a:cubicBezTo>
                  <a:pt x="7573909" y="2181992"/>
                  <a:pt x="7572144" y="2178461"/>
                  <a:pt x="7572144" y="2178461"/>
                </a:cubicBezTo>
                <a:lnTo>
                  <a:pt x="7572144" y="2189051"/>
                </a:lnTo>
                <a:cubicBezTo>
                  <a:pt x="7579204" y="2196111"/>
                  <a:pt x="7579204" y="2203173"/>
                  <a:pt x="7572144" y="2210232"/>
                </a:cubicBezTo>
                <a:cubicBezTo>
                  <a:pt x="7572144" y="2210232"/>
                  <a:pt x="7570378" y="2210232"/>
                  <a:pt x="7566848" y="2210232"/>
                </a:cubicBezTo>
                <a:cubicBezTo>
                  <a:pt x="7563319" y="2210232"/>
                  <a:pt x="7561553" y="2206702"/>
                  <a:pt x="7561553" y="2199642"/>
                </a:cubicBezTo>
                <a:cubicBezTo>
                  <a:pt x="7561553" y="2192581"/>
                  <a:pt x="7559788" y="2189051"/>
                  <a:pt x="7556259" y="2189051"/>
                </a:cubicBezTo>
                <a:cubicBezTo>
                  <a:pt x="7552730" y="2189051"/>
                  <a:pt x="7547434" y="2187286"/>
                  <a:pt x="7540374" y="2183756"/>
                </a:cubicBezTo>
                <a:cubicBezTo>
                  <a:pt x="7533312" y="2180225"/>
                  <a:pt x="7519192" y="2178461"/>
                  <a:pt x="7498011" y="2178461"/>
                </a:cubicBezTo>
                <a:lnTo>
                  <a:pt x="7423878" y="2157280"/>
                </a:lnTo>
                <a:cubicBezTo>
                  <a:pt x="7416818" y="2157280"/>
                  <a:pt x="7411522" y="2157280"/>
                  <a:pt x="7407992" y="2157280"/>
                </a:cubicBezTo>
                <a:cubicBezTo>
                  <a:pt x="7404463" y="2157280"/>
                  <a:pt x="7402697" y="2153750"/>
                  <a:pt x="7402697" y="2146690"/>
                </a:cubicBezTo>
                <a:cubicBezTo>
                  <a:pt x="7402697" y="2139629"/>
                  <a:pt x="7406226" y="2136099"/>
                  <a:pt x="7413288" y="2136099"/>
                </a:cubicBezTo>
                <a:cubicBezTo>
                  <a:pt x="7420348" y="2136099"/>
                  <a:pt x="7423878" y="2136099"/>
                  <a:pt x="7423878" y="2136099"/>
                </a:cubicBezTo>
                <a:cubicBezTo>
                  <a:pt x="7416818" y="2129040"/>
                  <a:pt x="7416818" y="2125509"/>
                  <a:pt x="7423878" y="2125509"/>
                </a:cubicBezTo>
                <a:cubicBezTo>
                  <a:pt x="7437999" y="2118448"/>
                  <a:pt x="7445059" y="2121978"/>
                  <a:pt x="7445059" y="2136099"/>
                </a:cubicBezTo>
                <a:cubicBezTo>
                  <a:pt x="7445059" y="2136099"/>
                  <a:pt x="7441530" y="2136099"/>
                  <a:pt x="7434468" y="2136099"/>
                </a:cubicBezTo>
                <a:cubicBezTo>
                  <a:pt x="7427408" y="2136099"/>
                  <a:pt x="7423878" y="2139629"/>
                  <a:pt x="7423878" y="2146690"/>
                </a:cubicBezTo>
                <a:lnTo>
                  <a:pt x="7468888" y="2146690"/>
                </a:lnTo>
                <a:lnTo>
                  <a:pt x="7487420" y="2146690"/>
                </a:lnTo>
                <a:lnTo>
                  <a:pt x="7487420" y="2125509"/>
                </a:lnTo>
                <a:lnTo>
                  <a:pt x="7508601" y="2125509"/>
                </a:lnTo>
                <a:lnTo>
                  <a:pt x="7508601" y="2114919"/>
                </a:lnTo>
                <a:lnTo>
                  <a:pt x="7498011" y="2104328"/>
                </a:lnTo>
                <a:lnTo>
                  <a:pt x="7508601" y="2104328"/>
                </a:lnTo>
                <a:lnTo>
                  <a:pt x="7519192" y="2104328"/>
                </a:lnTo>
                <a:cubicBezTo>
                  <a:pt x="7519192" y="2111388"/>
                  <a:pt x="7520957" y="2118448"/>
                  <a:pt x="7524486" y="2125509"/>
                </a:cubicBezTo>
                <a:cubicBezTo>
                  <a:pt x="7528016" y="2132569"/>
                  <a:pt x="7531548" y="2134334"/>
                  <a:pt x="7535078" y="2130804"/>
                </a:cubicBezTo>
                <a:cubicBezTo>
                  <a:pt x="7538607" y="2127273"/>
                  <a:pt x="7540374" y="2121978"/>
                  <a:pt x="7540374" y="2114919"/>
                </a:cubicBezTo>
                <a:lnTo>
                  <a:pt x="7561553" y="2125509"/>
                </a:lnTo>
                <a:cubicBezTo>
                  <a:pt x="7582734" y="2139629"/>
                  <a:pt x="7596855" y="2143159"/>
                  <a:pt x="7603915" y="2136099"/>
                </a:cubicBezTo>
                <a:cubicBezTo>
                  <a:pt x="7603915" y="2129040"/>
                  <a:pt x="7603915" y="2125509"/>
                  <a:pt x="7603915" y="2125509"/>
                </a:cubicBezTo>
                <a:lnTo>
                  <a:pt x="7603915" y="2114919"/>
                </a:lnTo>
                <a:cubicBezTo>
                  <a:pt x="7610976" y="2121978"/>
                  <a:pt x="7618034" y="2123744"/>
                  <a:pt x="7625096" y="2120213"/>
                </a:cubicBezTo>
                <a:cubicBezTo>
                  <a:pt x="7632156" y="2116684"/>
                  <a:pt x="7633922" y="2113154"/>
                  <a:pt x="7630390" y="2109623"/>
                </a:cubicBezTo>
                <a:cubicBezTo>
                  <a:pt x="7626861" y="2106092"/>
                  <a:pt x="7621567" y="2104328"/>
                  <a:pt x="7614505" y="2104328"/>
                </a:cubicBezTo>
                <a:cubicBezTo>
                  <a:pt x="7607444" y="2104328"/>
                  <a:pt x="7602149" y="2102563"/>
                  <a:pt x="7598620" y="2099033"/>
                </a:cubicBezTo>
                <a:cubicBezTo>
                  <a:pt x="7595090" y="2095502"/>
                  <a:pt x="7593326" y="2093738"/>
                  <a:pt x="7593326" y="2093738"/>
                </a:cubicBezTo>
                <a:cubicBezTo>
                  <a:pt x="7579204" y="2086677"/>
                  <a:pt x="7568615" y="2083146"/>
                  <a:pt x="7561553" y="2083146"/>
                </a:cubicBezTo>
                <a:cubicBezTo>
                  <a:pt x="7561553" y="2072557"/>
                  <a:pt x="7563540" y="2067923"/>
                  <a:pt x="7567510" y="2069248"/>
                </a:cubicBezTo>
                <a:close/>
                <a:moveTo>
                  <a:pt x="7413288" y="2067261"/>
                </a:moveTo>
                <a:cubicBezTo>
                  <a:pt x="7415053" y="2067261"/>
                  <a:pt x="7416818" y="2069027"/>
                  <a:pt x="7418582" y="2072557"/>
                </a:cubicBezTo>
                <a:cubicBezTo>
                  <a:pt x="7422112" y="2079617"/>
                  <a:pt x="7420348" y="2083146"/>
                  <a:pt x="7413288" y="2083146"/>
                </a:cubicBezTo>
                <a:cubicBezTo>
                  <a:pt x="7406226" y="2083146"/>
                  <a:pt x="7404463" y="2079617"/>
                  <a:pt x="7407992" y="2072557"/>
                </a:cubicBezTo>
                <a:cubicBezTo>
                  <a:pt x="7409758" y="2069027"/>
                  <a:pt x="7411524" y="2067261"/>
                  <a:pt x="7413288" y="2067261"/>
                </a:cubicBezTo>
                <a:close/>
                <a:moveTo>
                  <a:pt x="7593326" y="2061967"/>
                </a:moveTo>
                <a:cubicBezTo>
                  <a:pt x="7600386" y="2061967"/>
                  <a:pt x="7603915" y="2061967"/>
                  <a:pt x="7603915" y="2061967"/>
                </a:cubicBezTo>
                <a:lnTo>
                  <a:pt x="7593326" y="2072557"/>
                </a:lnTo>
                <a:cubicBezTo>
                  <a:pt x="7593326" y="2072557"/>
                  <a:pt x="7593326" y="2069026"/>
                  <a:pt x="7593326" y="2061967"/>
                </a:cubicBezTo>
                <a:close/>
                <a:moveTo>
                  <a:pt x="7487420" y="2061967"/>
                </a:moveTo>
                <a:lnTo>
                  <a:pt x="7487420" y="2072557"/>
                </a:lnTo>
                <a:cubicBezTo>
                  <a:pt x="7480360" y="2072557"/>
                  <a:pt x="7476830" y="2072557"/>
                  <a:pt x="7476830" y="2072557"/>
                </a:cubicBezTo>
                <a:close/>
                <a:moveTo>
                  <a:pt x="6153028" y="2061967"/>
                </a:moveTo>
                <a:cubicBezTo>
                  <a:pt x="6145968" y="2061967"/>
                  <a:pt x="6138909" y="2065496"/>
                  <a:pt x="6131847" y="2072557"/>
                </a:cubicBezTo>
                <a:cubicBezTo>
                  <a:pt x="6138909" y="2072557"/>
                  <a:pt x="6144204" y="2072557"/>
                  <a:pt x="6147734" y="2072557"/>
                </a:cubicBezTo>
                <a:cubicBezTo>
                  <a:pt x="6151264" y="2072557"/>
                  <a:pt x="6153028" y="2072557"/>
                  <a:pt x="6153028" y="2072557"/>
                </a:cubicBezTo>
                <a:close/>
                <a:moveTo>
                  <a:pt x="4977492" y="2061967"/>
                </a:moveTo>
                <a:lnTo>
                  <a:pt x="4988084" y="2072557"/>
                </a:lnTo>
                <a:lnTo>
                  <a:pt x="4998674" y="2072557"/>
                </a:lnTo>
                <a:cubicBezTo>
                  <a:pt x="4991613" y="2065496"/>
                  <a:pt x="4988084" y="2061967"/>
                  <a:pt x="4988084" y="2061967"/>
                </a:cubicBezTo>
                <a:cubicBezTo>
                  <a:pt x="4988084" y="2061967"/>
                  <a:pt x="4984554" y="2061967"/>
                  <a:pt x="4977492" y="2061967"/>
                </a:cubicBezTo>
                <a:close/>
                <a:moveTo>
                  <a:pt x="7329889" y="2056671"/>
                </a:moveTo>
                <a:cubicBezTo>
                  <a:pt x="7330771" y="2056671"/>
                  <a:pt x="7332094" y="2058437"/>
                  <a:pt x="7333860" y="2061967"/>
                </a:cubicBezTo>
                <a:cubicBezTo>
                  <a:pt x="7337389" y="2069026"/>
                  <a:pt x="7342684" y="2070792"/>
                  <a:pt x="7349745" y="2067261"/>
                </a:cubicBezTo>
                <a:cubicBezTo>
                  <a:pt x="7356806" y="2063732"/>
                  <a:pt x="7360336" y="2065496"/>
                  <a:pt x="7360336" y="2072557"/>
                </a:cubicBezTo>
                <a:lnTo>
                  <a:pt x="7339155" y="2072557"/>
                </a:lnTo>
                <a:lnTo>
                  <a:pt x="7317974" y="2072557"/>
                </a:lnTo>
                <a:lnTo>
                  <a:pt x="7328564" y="2061967"/>
                </a:lnTo>
                <a:cubicBezTo>
                  <a:pt x="7328564" y="2058437"/>
                  <a:pt x="7329006" y="2056671"/>
                  <a:pt x="7329889" y="2056671"/>
                </a:cubicBezTo>
                <a:close/>
                <a:moveTo>
                  <a:pt x="6674607" y="2055348"/>
                </a:moveTo>
                <a:cubicBezTo>
                  <a:pt x="6676372" y="2056230"/>
                  <a:pt x="6679019" y="2058437"/>
                  <a:pt x="6682550" y="2061967"/>
                </a:cubicBezTo>
                <a:cubicBezTo>
                  <a:pt x="6689610" y="2069026"/>
                  <a:pt x="6689610" y="2072557"/>
                  <a:pt x="6682550" y="2072557"/>
                </a:cubicBezTo>
                <a:lnTo>
                  <a:pt x="6682550" y="2083146"/>
                </a:lnTo>
                <a:cubicBezTo>
                  <a:pt x="6689610" y="2083146"/>
                  <a:pt x="6689610" y="2086677"/>
                  <a:pt x="6682550" y="2093738"/>
                </a:cubicBezTo>
                <a:cubicBezTo>
                  <a:pt x="6668429" y="2093738"/>
                  <a:pt x="6657839" y="2093738"/>
                  <a:pt x="6650778" y="2093738"/>
                </a:cubicBezTo>
                <a:cubicBezTo>
                  <a:pt x="6643717" y="2086677"/>
                  <a:pt x="6643717" y="2083146"/>
                  <a:pt x="6650778" y="2083146"/>
                </a:cubicBezTo>
                <a:cubicBezTo>
                  <a:pt x="6657839" y="2083146"/>
                  <a:pt x="6663134" y="2083146"/>
                  <a:pt x="6666664" y="2083146"/>
                </a:cubicBezTo>
                <a:cubicBezTo>
                  <a:pt x="6670194" y="2083146"/>
                  <a:pt x="6671958" y="2083146"/>
                  <a:pt x="6671958" y="2083146"/>
                </a:cubicBezTo>
                <a:lnTo>
                  <a:pt x="6671958" y="2072557"/>
                </a:lnTo>
                <a:lnTo>
                  <a:pt x="6671958" y="2061967"/>
                </a:lnTo>
                <a:cubicBezTo>
                  <a:pt x="6671958" y="2061967"/>
                  <a:pt x="6671958" y="2060202"/>
                  <a:pt x="6671958" y="2056671"/>
                </a:cubicBezTo>
                <a:cubicBezTo>
                  <a:pt x="6671958" y="2054906"/>
                  <a:pt x="6672842" y="2054464"/>
                  <a:pt x="6674607" y="2055348"/>
                </a:cubicBezTo>
                <a:close/>
                <a:moveTo>
                  <a:pt x="5559966" y="2051376"/>
                </a:moveTo>
                <a:cubicBezTo>
                  <a:pt x="5567026" y="2058436"/>
                  <a:pt x="5570556" y="2061967"/>
                  <a:pt x="5570556" y="2061967"/>
                </a:cubicBezTo>
                <a:lnTo>
                  <a:pt x="5570556" y="2051376"/>
                </a:lnTo>
                <a:cubicBezTo>
                  <a:pt x="5570556" y="2051376"/>
                  <a:pt x="5567026" y="2051376"/>
                  <a:pt x="5559966" y="2051376"/>
                </a:cubicBezTo>
                <a:close/>
                <a:moveTo>
                  <a:pt x="4045537" y="2051376"/>
                </a:moveTo>
                <a:cubicBezTo>
                  <a:pt x="4059658" y="2051376"/>
                  <a:pt x="4073777" y="2054906"/>
                  <a:pt x="4087898" y="2061967"/>
                </a:cubicBezTo>
                <a:lnTo>
                  <a:pt x="4077308" y="2072557"/>
                </a:lnTo>
                <a:cubicBezTo>
                  <a:pt x="4056127" y="2072557"/>
                  <a:pt x="4045537" y="2072557"/>
                  <a:pt x="4045537" y="2072557"/>
                </a:cubicBezTo>
                <a:cubicBezTo>
                  <a:pt x="4052596" y="2065496"/>
                  <a:pt x="4052596" y="2061967"/>
                  <a:pt x="4045537" y="2061967"/>
                </a:cubicBezTo>
                <a:close/>
                <a:moveTo>
                  <a:pt x="7768067" y="2040786"/>
                </a:moveTo>
                <a:cubicBezTo>
                  <a:pt x="7771596" y="2040786"/>
                  <a:pt x="7773361" y="2044315"/>
                  <a:pt x="7773361" y="2051376"/>
                </a:cubicBezTo>
                <a:cubicBezTo>
                  <a:pt x="7766300" y="2051376"/>
                  <a:pt x="7762772" y="2049611"/>
                  <a:pt x="7762772" y="2046080"/>
                </a:cubicBezTo>
                <a:cubicBezTo>
                  <a:pt x="7762772" y="2042550"/>
                  <a:pt x="7764538" y="2040786"/>
                  <a:pt x="7768067" y="2040786"/>
                </a:cubicBezTo>
                <a:close/>
                <a:moveTo>
                  <a:pt x="6142438" y="2040786"/>
                </a:moveTo>
                <a:cubicBezTo>
                  <a:pt x="6142438" y="2040786"/>
                  <a:pt x="6142438" y="2042550"/>
                  <a:pt x="6142438" y="2046080"/>
                </a:cubicBezTo>
                <a:cubicBezTo>
                  <a:pt x="6142438" y="2049611"/>
                  <a:pt x="6145968" y="2047846"/>
                  <a:pt x="6153028" y="2040786"/>
                </a:cubicBezTo>
                <a:lnTo>
                  <a:pt x="6153028" y="2051376"/>
                </a:lnTo>
                <a:lnTo>
                  <a:pt x="6174209" y="2051376"/>
                </a:lnTo>
                <a:cubicBezTo>
                  <a:pt x="6174209" y="2051376"/>
                  <a:pt x="6181270" y="2054906"/>
                  <a:pt x="6195390" y="2061967"/>
                </a:cubicBezTo>
                <a:cubicBezTo>
                  <a:pt x="6202450" y="2069026"/>
                  <a:pt x="6209510" y="2072557"/>
                  <a:pt x="6216572" y="2072557"/>
                </a:cubicBezTo>
                <a:cubicBezTo>
                  <a:pt x="6223632" y="2065496"/>
                  <a:pt x="6223632" y="2061967"/>
                  <a:pt x="6216572" y="2061967"/>
                </a:cubicBezTo>
                <a:cubicBezTo>
                  <a:pt x="6209510" y="2061967"/>
                  <a:pt x="6202450" y="2060202"/>
                  <a:pt x="6195390" y="2056671"/>
                </a:cubicBezTo>
                <a:cubicBezTo>
                  <a:pt x="6188330" y="2053140"/>
                  <a:pt x="6181270" y="2051376"/>
                  <a:pt x="6174209" y="2051376"/>
                </a:cubicBezTo>
                <a:cubicBezTo>
                  <a:pt x="6167149" y="2051376"/>
                  <a:pt x="6163620" y="2049611"/>
                  <a:pt x="6163620" y="2046080"/>
                </a:cubicBezTo>
                <a:cubicBezTo>
                  <a:pt x="6163620" y="2042550"/>
                  <a:pt x="6163620" y="2040786"/>
                  <a:pt x="6163620" y="2040786"/>
                </a:cubicBezTo>
                <a:cubicBezTo>
                  <a:pt x="6163620" y="2040786"/>
                  <a:pt x="6160090" y="2040786"/>
                  <a:pt x="6153028" y="2040786"/>
                </a:cubicBezTo>
                <a:cubicBezTo>
                  <a:pt x="6145968" y="2040786"/>
                  <a:pt x="6142438" y="2040786"/>
                  <a:pt x="6142438" y="2040786"/>
                </a:cubicBezTo>
                <a:close/>
                <a:moveTo>
                  <a:pt x="4691551" y="2040786"/>
                </a:moveTo>
                <a:lnTo>
                  <a:pt x="4691551" y="2051376"/>
                </a:lnTo>
                <a:lnTo>
                  <a:pt x="4702142" y="2051376"/>
                </a:lnTo>
                <a:lnTo>
                  <a:pt x="4702142" y="2061967"/>
                </a:lnTo>
                <a:cubicBezTo>
                  <a:pt x="4688022" y="2061967"/>
                  <a:pt x="4677432" y="2061967"/>
                  <a:pt x="4670372" y="2061967"/>
                </a:cubicBezTo>
                <a:cubicBezTo>
                  <a:pt x="4663311" y="2047846"/>
                  <a:pt x="4670372" y="2040786"/>
                  <a:pt x="4691551" y="2040786"/>
                </a:cubicBezTo>
                <a:close/>
                <a:moveTo>
                  <a:pt x="4649190" y="2040786"/>
                </a:moveTo>
                <a:lnTo>
                  <a:pt x="4659780" y="2061967"/>
                </a:lnTo>
                <a:cubicBezTo>
                  <a:pt x="4652720" y="2069026"/>
                  <a:pt x="4645660" y="2069026"/>
                  <a:pt x="4638599" y="2061967"/>
                </a:cubicBezTo>
                <a:cubicBezTo>
                  <a:pt x="4617420" y="2047846"/>
                  <a:pt x="4620949" y="2040786"/>
                  <a:pt x="4649190" y="2040786"/>
                </a:cubicBezTo>
                <a:close/>
                <a:moveTo>
                  <a:pt x="7171032" y="2034167"/>
                </a:moveTo>
                <a:cubicBezTo>
                  <a:pt x="7170150" y="2035049"/>
                  <a:pt x="7169708" y="2037255"/>
                  <a:pt x="7169708" y="2040786"/>
                </a:cubicBezTo>
                <a:cubicBezTo>
                  <a:pt x="7169708" y="2040786"/>
                  <a:pt x="7173238" y="2040786"/>
                  <a:pt x="7180299" y="2040786"/>
                </a:cubicBezTo>
                <a:lnTo>
                  <a:pt x="7180299" y="2051376"/>
                </a:lnTo>
                <a:lnTo>
                  <a:pt x="7212070" y="2051376"/>
                </a:lnTo>
                <a:lnTo>
                  <a:pt x="7212070" y="2040786"/>
                </a:lnTo>
                <a:lnTo>
                  <a:pt x="7201480" y="2040786"/>
                </a:lnTo>
                <a:lnTo>
                  <a:pt x="7190889" y="2040786"/>
                </a:lnTo>
                <a:cubicBezTo>
                  <a:pt x="7183828" y="2040786"/>
                  <a:pt x="7178533" y="2039021"/>
                  <a:pt x="7175004" y="2035490"/>
                </a:cubicBezTo>
                <a:cubicBezTo>
                  <a:pt x="7173238" y="2033725"/>
                  <a:pt x="7171915" y="2033284"/>
                  <a:pt x="7171032" y="2034167"/>
                </a:cubicBezTo>
                <a:close/>
                <a:moveTo>
                  <a:pt x="7783952" y="2030194"/>
                </a:moveTo>
                <a:cubicBezTo>
                  <a:pt x="7783952" y="2030194"/>
                  <a:pt x="7785717" y="2030194"/>
                  <a:pt x="7789248" y="2030194"/>
                </a:cubicBezTo>
                <a:cubicBezTo>
                  <a:pt x="7792778" y="2030194"/>
                  <a:pt x="7794542" y="2033725"/>
                  <a:pt x="7794542" y="2040786"/>
                </a:cubicBezTo>
                <a:lnTo>
                  <a:pt x="7783952" y="2040786"/>
                </a:lnTo>
                <a:close/>
                <a:moveTo>
                  <a:pt x="7413288" y="2030194"/>
                </a:moveTo>
                <a:lnTo>
                  <a:pt x="7423878" y="2030194"/>
                </a:lnTo>
                <a:cubicBezTo>
                  <a:pt x="7423878" y="2037255"/>
                  <a:pt x="7425644" y="2039021"/>
                  <a:pt x="7429174" y="2035490"/>
                </a:cubicBezTo>
                <a:cubicBezTo>
                  <a:pt x="7432703" y="2031959"/>
                  <a:pt x="7434468" y="2033725"/>
                  <a:pt x="7434468" y="2040786"/>
                </a:cubicBezTo>
                <a:cubicBezTo>
                  <a:pt x="7434468" y="2047846"/>
                  <a:pt x="7430938" y="2051376"/>
                  <a:pt x="7423878" y="2051376"/>
                </a:cubicBezTo>
                <a:lnTo>
                  <a:pt x="7423878" y="2061967"/>
                </a:lnTo>
                <a:lnTo>
                  <a:pt x="7413288" y="2061967"/>
                </a:lnTo>
                <a:lnTo>
                  <a:pt x="7402697" y="2061967"/>
                </a:lnTo>
                <a:cubicBezTo>
                  <a:pt x="7402697" y="2061967"/>
                  <a:pt x="7404463" y="2060202"/>
                  <a:pt x="7407992" y="2056671"/>
                </a:cubicBezTo>
                <a:cubicBezTo>
                  <a:pt x="7411522" y="2053140"/>
                  <a:pt x="7411522" y="2049611"/>
                  <a:pt x="7407992" y="2046080"/>
                </a:cubicBezTo>
                <a:cubicBezTo>
                  <a:pt x="7404463" y="2042550"/>
                  <a:pt x="7406226" y="2037255"/>
                  <a:pt x="7413288" y="2030194"/>
                </a:cubicBezTo>
                <a:close/>
                <a:moveTo>
                  <a:pt x="6587236" y="2030194"/>
                </a:moveTo>
                <a:lnTo>
                  <a:pt x="6597826" y="2030194"/>
                </a:lnTo>
                <a:lnTo>
                  <a:pt x="6597826" y="2040786"/>
                </a:lnTo>
                <a:close/>
                <a:moveTo>
                  <a:pt x="5507014" y="2030194"/>
                </a:moveTo>
                <a:lnTo>
                  <a:pt x="5517604" y="2051376"/>
                </a:lnTo>
                <a:cubicBezTo>
                  <a:pt x="5524664" y="2051376"/>
                  <a:pt x="5528195" y="2047846"/>
                  <a:pt x="5528195" y="2040786"/>
                </a:cubicBezTo>
                <a:cubicBezTo>
                  <a:pt x="5528195" y="2040786"/>
                  <a:pt x="5526429" y="2039021"/>
                  <a:pt x="5522900" y="2035490"/>
                </a:cubicBezTo>
                <a:cubicBezTo>
                  <a:pt x="5519370" y="2031959"/>
                  <a:pt x="5514074" y="2030194"/>
                  <a:pt x="5507014" y="2030194"/>
                </a:cubicBezTo>
                <a:close/>
                <a:moveTo>
                  <a:pt x="4034946" y="2030194"/>
                </a:moveTo>
                <a:lnTo>
                  <a:pt x="4045537" y="2030194"/>
                </a:lnTo>
                <a:lnTo>
                  <a:pt x="4045537" y="2040786"/>
                </a:lnTo>
                <a:close/>
                <a:moveTo>
                  <a:pt x="3918452" y="2030194"/>
                </a:moveTo>
                <a:cubicBezTo>
                  <a:pt x="3918452" y="2030194"/>
                  <a:pt x="3921982" y="2030194"/>
                  <a:pt x="3929042" y="2030194"/>
                </a:cubicBezTo>
                <a:cubicBezTo>
                  <a:pt x="3936102" y="2030194"/>
                  <a:pt x="3939633" y="2033725"/>
                  <a:pt x="3939633" y="2040786"/>
                </a:cubicBezTo>
                <a:lnTo>
                  <a:pt x="3929042" y="2040786"/>
                </a:lnTo>
                <a:cubicBezTo>
                  <a:pt x="3921982" y="2033725"/>
                  <a:pt x="3918452" y="2030194"/>
                  <a:pt x="3918452" y="2030194"/>
                </a:cubicBezTo>
                <a:close/>
                <a:moveTo>
                  <a:pt x="5403757" y="2024900"/>
                </a:moveTo>
                <a:cubicBezTo>
                  <a:pt x="5401992" y="2024900"/>
                  <a:pt x="5401110" y="2026665"/>
                  <a:pt x="5401110" y="2030194"/>
                </a:cubicBezTo>
                <a:cubicBezTo>
                  <a:pt x="5401110" y="2037255"/>
                  <a:pt x="5404640" y="2037255"/>
                  <a:pt x="5411700" y="2030194"/>
                </a:cubicBezTo>
                <a:cubicBezTo>
                  <a:pt x="5408170" y="2026665"/>
                  <a:pt x="5405522" y="2024900"/>
                  <a:pt x="5403757" y="2024900"/>
                </a:cubicBezTo>
                <a:close/>
                <a:moveTo>
                  <a:pt x="7741590" y="2019605"/>
                </a:moveTo>
                <a:cubicBezTo>
                  <a:pt x="7748652" y="2026665"/>
                  <a:pt x="7755711" y="2033725"/>
                  <a:pt x="7762772" y="2040786"/>
                </a:cubicBezTo>
                <a:cubicBezTo>
                  <a:pt x="7755711" y="2040786"/>
                  <a:pt x="7752182" y="2040786"/>
                  <a:pt x="7752182" y="2040786"/>
                </a:cubicBezTo>
                <a:cubicBezTo>
                  <a:pt x="7752182" y="2040786"/>
                  <a:pt x="7746886" y="2039021"/>
                  <a:pt x="7736296" y="2035490"/>
                </a:cubicBezTo>
                <a:cubicBezTo>
                  <a:pt x="7725704" y="2031959"/>
                  <a:pt x="7720409" y="2028430"/>
                  <a:pt x="7720409" y="2024900"/>
                </a:cubicBezTo>
                <a:cubicBezTo>
                  <a:pt x="7720409" y="2021369"/>
                  <a:pt x="7727471" y="2019605"/>
                  <a:pt x="7741590" y="2019605"/>
                </a:cubicBezTo>
                <a:close/>
                <a:moveTo>
                  <a:pt x="7243841" y="2019605"/>
                </a:moveTo>
                <a:cubicBezTo>
                  <a:pt x="7250902" y="2019605"/>
                  <a:pt x="7254432" y="2021369"/>
                  <a:pt x="7254432" y="2024900"/>
                </a:cubicBezTo>
                <a:cubicBezTo>
                  <a:pt x="7254432" y="2028430"/>
                  <a:pt x="7252666" y="2030194"/>
                  <a:pt x="7249136" y="2030194"/>
                </a:cubicBezTo>
                <a:cubicBezTo>
                  <a:pt x="7245607" y="2030194"/>
                  <a:pt x="7243841" y="2026665"/>
                  <a:pt x="7243841" y="2019605"/>
                </a:cubicBezTo>
                <a:close/>
                <a:moveTo>
                  <a:pt x="5734708" y="2019605"/>
                </a:moveTo>
                <a:cubicBezTo>
                  <a:pt x="5738237" y="2019605"/>
                  <a:pt x="5740002" y="2023136"/>
                  <a:pt x="5740002" y="2030194"/>
                </a:cubicBezTo>
                <a:cubicBezTo>
                  <a:pt x="5740002" y="2030194"/>
                  <a:pt x="5736472" y="2030194"/>
                  <a:pt x="5729412" y="2030194"/>
                </a:cubicBezTo>
                <a:cubicBezTo>
                  <a:pt x="5729412" y="2023136"/>
                  <a:pt x="5731178" y="2019605"/>
                  <a:pt x="5734708" y="2019605"/>
                </a:cubicBezTo>
                <a:close/>
                <a:moveTo>
                  <a:pt x="3950223" y="2019605"/>
                </a:moveTo>
                <a:lnTo>
                  <a:pt x="4003175" y="2030194"/>
                </a:lnTo>
                <a:lnTo>
                  <a:pt x="4013765" y="2051376"/>
                </a:lnTo>
                <a:cubicBezTo>
                  <a:pt x="4006706" y="2051376"/>
                  <a:pt x="3992585" y="2044315"/>
                  <a:pt x="3971404" y="2030194"/>
                </a:cubicBezTo>
                <a:close/>
                <a:moveTo>
                  <a:pt x="7341802" y="2012985"/>
                </a:moveTo>
                <a:cubicBezTo>
                  <a:pt x="7343567" y="2012103"/>
                  <a:pt x="7346216" y="2012544"/>
                  <a:pt x="7349745" y="2014309"/>
                </a:cubicBezTo>
                <a:cubicBezTo>
                  <a:pt x="7356806" y="2017840"/>
                  <a:pt x="7360336" y="2019605"/>
                  <a:pt x="7360336" y="2019605"/>
                </a:cubicBezTo>
                <a:cubicBezTo>
                  <a:pt x="7374456" y="2019605"/>
                  <a:pt x="7377986" y="2026665"/>
                  <a:pt x="7370926" y="2040786"/>
                </a:cubicBezTo>
                <a:cubicBezTo>
                  <a:pt x="7363866" y="2047846"/>
                  <a:pt x="7358570" y="2047846"/>
                  <a:pt x="7355040" y="2040786"/>
                </a:cubicBezTo>
                <a:cubicBezTo>
                  <a:pt x="7351511" y="2033725"/>
                  <a:pt x="7349745" y="2030194"/>
                  <a:pt x="7349745" y="2030194"/>
                </a:cubicBezTo>
                <a:lnTo>
                  <a:pt x="7339155" y="2019605"/>
                </a:lnTo>
                <a:cubicBezTo>
                  <a:pt x="7339155" y="2016075"/>
                  <a:pt x="7340038" y="2013868"/>
                  <a:pt x="7341802" y="2012985"/>
                </a:cubicBezTo>
                <a:close/>
                <a:moveTo>
                  <a:pt x="7762772" y="2009015"/>
                </a:moveTo>
                <a:cubicBezTo>
                  <a:pt x="7762772" y="2009015"/>
                  <a:pt x="7766300" y="2009015"/>
                  <a:pt x="7773361" y="2009015"/>
                </a:cubicBezTo>
                <a:lnTo>
                  <a:pt x="7762772" y="2019605"/>
                </a:lnTo>
                <a:close/>
                <a:moveTo>
                  <a:pt x="7317974" y="2009015"/>
                </a:moveTo>
                <a:lnTo>
                  <a:pt x="7328564" y="2019605"/>
                </a:lnTo>
                <a:cubicBezTo>
                  <a:pt x="7335626" y="2026665"/>
                  <a:pt x="7335626" y="2030194"/>
                  <a:pt x="7328564" y="2030194"/>
                </a:cubicBezTo>
                <a:lnTo>
                  <a:pt x="7317974" y="2030194"/>
                </a:lnTo>
                <a:cubicBezTo>
                  <a:pt x="7317974" y="2023136"/>
                  <a:pt x="7317974" y="2019605"/>
                  <a:pt x="7317974" y="2019605"/>
                </a:cubicBezTo>
                <a:close/>
                <a:moveTo>
                  <a:pt x="6650778" y="2009015"/>
                </a:moveTo>
                <a:cubicBezTo>
                  <a:pt x="6643717" y="2016074"/>
                  <a:pt x="6643717" y="2019605"/>
                  <a:pt x="6650778" y="2019605"/>
                </a:cubicBezTo>
                <a:lnTo>
                  <a:pt x="6671958" y="2009015"/>
                </a:lnTo>
                <a:close/>
                <a:moveTo>
                  <a:pt x="6333066" y="2009015"/>
                </a:moveTo>
                <a:lnTo>
                  <a:pt x="6311884" y="2019605"/>
                </a:lnTo>
                <a:cubicBezTo>
                  <a:pt x="6311884" y="2026665"/>
                  <a:pt x="6311884" y="2030194"/>
                  <a:pt x="6311884" y="2030194"/>
                </a:cubicBezTo>
                <a:cubicBezTo>
                  <a:pt x="6326005" y="2030194"/>
                  <a:pt x="6336595" y="2031959"/>
                  <a:pt x="6343656" y="2035490"/>
                </a:cubicBezTo>
                <a:cubicBezTo>
                  <a:pt x="6350717" y="2039021"/>
                  <a:pt x="6357776" y="2040786"/>
                  <a:pt x="6364836" y="2040786"/>
                </a:cubicBezTo>
                <a:lnTo>
                  <a:pt x="6386018" y="2040786"/>
                </a:lnTo>
                <a:cubicBezTo>
                  <a:pt x="6386018" y="2033725"/>
                  <a:pt x="6386018" y="2030194"/>
                  <a:pt x="6386018" y="2030194"/>
                </a:cubicBezTo>
                <a:lnTo>
                  <a:pt x="6386018" y="2019605"/>
                </a:lnTo>
                <a:cubicBezTo>
                  <a:pt x="6378957" y="2012544"/>
                  <a:pt x="6373662" y="2010780"/>
                  <a:pt x="6370132" y="2014309"/>
                </a:cubicBezTo>
                <a:cubicBezTo>
                  <a:pt x="6366602" y="2017840"/>
                  <a:pt x="6361306" y="2019605"/>
                  <a:pt x="6354246" y="2019605"/>
                </a:cubicBezTo>
                <a:cubicBezTo>
                  <a:pt x="6347186" y="2019605"/>
                  <a:pt x="6340127" y="2016074"/>
                  <a:pt x="6333066" y="2009015"/>
                </a:cubicBezTo>
                <a:close/>
                <a:moveTo>
                  <a:pt x="5263434" y="2009015"/>
                </a:moveTo>
                <a:cubicBezTo>
                  <a:pt x="5270494" y="2009015"/>
                  <a:pt x="5274025" y="2009015"/>
                  <a:pt x="5274025" y="2009015"/>
                </a:cubicBezTo>
                <a:lnTo>
                  <a:pt x="5263434" y="2019605"/>
                </a:lnTo>
                <a:close/>
                <a:moveTo>
                  <a:pt x="3783424" y="2001072"/>
                </a:moveTo>
                <a:cubicBezTo>
                  <a:pt x="3785189" y="2001072"/>
                  <a:pt x="3787836" y="2001954"/>
                  <a:pt x="3791367" y="2003719"/>
                </a:cubicBezTo>
                <a:cubicBezTo>
                  <a:pt x="3798427" y="2007250"/>
                  <a:pt x="3801956" y="2009015"/>
                  <a:pt x="3801956" y="2009015"/>
                </a:cubicBezTo>
                <a:lnTo>
                  <a:pt x="3780776" y="2009015"/>
                </a:lnTo>
                <a:cubicBezTo>
                  <a:pt x="3780776" y="2009015"/>
                  <a:pt x="3780776" y="2007250"/>
                  <a:pt x="3780776" y="2003719"/>
                </a:cubicBezTo>
                <a:cubicBezTo>
                  <a:pt x="3780776" y="2001954"/>
                  <a:pt x="3781660" y="2001072"/>
                  <a:pt x="3783424" y="2001072"/>
                </a:cubicBezTo>
                <a:close/>
                <a:moveTo>
                  <a:pt x="7540374" y="1998424"/>
                </a:moveTo>
                <a:cubicBezTo>
                  <a:pt x="7540374" y="1998424"/>
                  <a:pt x="7543903" y="1998424"/>
                  <a:pt x="7550963" y="1998424"/>
                </a:cubicBezTo>
                <a:lnTo>
                  <a:pt x="7540374" y="2009015"/>
                </a:lnTo>
                <a:cubicBezTo>
                  <a:pt x="7540374" y="2009015"/>
                  <a:pt x="7540374" y="2005484"/>
                  <a:pt x="7540374" y="1998424"/>
                </a:cubicBezTo>
                <a:close/>
                <a:moveTo>
                  <a:pt x="7339155" y="1998424"/>
                </a:moveTo>
                <a:cubicBezTo>
                  <a:pt x="7339155" y="1998424"/>
                  <a:pt x="7342684" y="1998424"/>
                  <a:pt x="7349745" y="1998424"/>
                </a:cubicBezTo>
                <a:lnTo>
                  <a:pt x="7339155" y="2009015"/>
                </a:lnTo>
                <a:close/>
                <a:moveTo>
                  <a:pt x="7047918" y="1998424"/>
                </a:moveTo>
                <a:cubicBezTo>
                  <a:pt x="7044389" y="1998424"/>
                  <a:pt x="7044389" y="2000188"/>
                  <a:pt x="7047918" y="2003719"/>
                </a:cubicBezTo>
                <a:cubicBezTo>
                  <a:pt x="7051448" y="2007250"/>
                  <a:pt x="7060274" y="2010780"/>
                  <a:pt x="7074395" y="2014309"/>
                </a:cubicBezTo>
                <a:cubicBezTo>
                  <a:pt x="7088514" y="2017840"/>
                  <a:pt x="7097341" y="2019605"/>
                  <a:pt x="7100870" y="2019605"/>
                </a:cubicBezTo>
                <a:cubicBezTo>
                  <a:pt x="7104400" y="2019605"/>
                  <a:pt x="7109696" y="2019605"/>
                  <a:pt x="7116756" y="2019605"/>
                </a:cubicBezTo>
                <a:lnTo>
                  <a:pt x="7127347" y="2019605"/>
                </a:lnTo>
                <a:lnTo>
                  <a:pt x="7127347" y="2009015"/>
                </a:lnTo>
                <a:cubicBezTo>
                  <a:pt x="7134408" y="2009015"/>
                  <a:pt x="7137937" y="2009015"/>
                  <a:pt x="7137937" y="2009015"/>
                </a:cubicBezTo>
                <a:cubicBezTo>
                  <a:pt x="7130876" y="2001954"/>
                  <a:pt x="7116756" y="1998424"/>
                  <a:pt x="7095574" y="1998424"/>
                </a:cubicBezTo>
                <a:cubicBezTo>
                  <a:pt x="7088514" y="1998424"/>
                  <a:pt x="7081456" y="1998424"/>
                  <a:pt x="7074395" y="1998424"/>
                </a:cubicBezTo>
                <a:cubicBezTo>
                  <a:pt x="7067333" y="1998424"/>
                  <a:pt x="7060274" y="1998424"/>
                  <a:pt x="7053214" y="1998424"/>
                </a:cubicBezTo>
                <a:cubicBezTo>
                  <a:pt x="7053214" y="1998424"/>
                  <a:pt x="7051448" y="1998424"/>
                  <a:pt x="7047918" y="1998424"/>
                </a:cubicBezTo>
                <a:close/>
                <a:moveTo>
                  <a:pt x="8493510" y="1987834"/>
                </a:moveTo>
                <a:cubicBezTo>
                  <a:pt x="8493510" y="1987834"/>
                  <a:pt x="8497039" y="1987834"/>
                  <a:pt x="8504100" y="1987834"/>
                </a:cubicBezTo>
                <a:lnTo>
                  <a:pt x="8514691" y="1987834"/>
                </a:lnTo>
                <a:lnTo>
                  <a:pt x="8525281" y="1987834"/>
                </a:lnTo>
                <a:cubicBezTo>
                  <a:pt x="8532341" y="1994894"/>
                  <a:pt x="8537637" y="1998424"/>
                  <a:pt x="8541166" y="1998424"/>
                </a:cubicBezTo>
                <a:cubicBezTo>
                  <a:pt x="8544696" y="1998424"/>
                  <a:pt x="8546462" y="1998424"/>
                  <a:pt x="8546462" y="1998424"/>
                </a:cubicBezTo>
                <a:cubicBezTo>
                  <a:pt x="8567641" y="1998424"/>
                  <a:pt x="8595884" y="2009015"/>
                  <a:pt x="8631185" y="2030194"/>
                </a:cubicBezTo>
                <a:cubicBezTo>
                  <a:pt x="8638245" y="2030194"/>
                  <a:pt x="8643541" y="2031959"/>
                  <a:pt x="8647070" y="2035490"/>
                </a:cubicBezTo>
                <a:cubicBezTo>
                  <a:pt x="8650601" y="2039021"/>
                  <a:pt x="8655895" y="2040786"/>
                  <a:pt x="8662957" y="2040786"/>
                </a:cubicBezTo>
                <a:lnTo>
                  <a:pt x="8673545" y="2040786"/>
                </a:lnTo>
                <a:cubicBezTo>
                  <a:pt x="8673545" y="2047846"/>
                  <a:pt x="8680607" y="2054906"/>
                  <a:pt x="8694728" y="2061967"/>
                </a:cubicBezTo>
                <a:cubicBezTo>
                  <a:pt x="8708847" y="2069026"/>
                  <a:pt x="8715908" y="2072557"/>
                  <a:pt x="8715908" y="2072557"/>
                </a:cubicBezTo>
                <a:cubicBezTo>
                  <a:pt x="8708847" y="2072557"/>
                  <a:pt x="8698257" y="2072557"/>
                  <a:pt x="8684137" y="2072557"/>
                </a:cubicBezTo>
                <a:lnTo>
                  <a:pt x="8641775" y="2051376"/>
                </a:lnTo>
                <a:cubicBezTo>
                  <a:pt x="8620595" y="2044315"/>
                  <a:pt x="8610004" y="2040786"/>
                  <a:pt x="8610004" y="2040786"/>
                </a:cubicBezTo>
                <a:cubicBezTo>
                  <a:pt x="8610004" y="2033725"/>
                  <a:pt x="8599414" y="2030194"/>
                  <a:pt x="8578233" y="2030194"/>
                </a:cubicBezTo>
                <a:cubicBezTo>
                  <a:pt x="8578233" y="2030194"/>
                  <a:pt x="8574703" y="2028430"/>
                  <a:pt x="8567641" y="2024900"/>
                </a:cubicBezTo>
                <a:cubicBezTo>
                  <a:pt x="8560582" y="2021369"/>
                  <a:pt x="8542932" y="2016074"/>
                  <a:pt x="8514691" y="2009015"/>
                </a:cubicBezTo>
                <a:close/>
                <a:moveTo>
                  <a:pt x="7423878" y="1987834"/>
                </a:moveTo>
                <a:cubicBezTo>
                  <a:pt x="7430938" y="1987834"/>
                  <a:pt x="7434468" y="1989598"/>
                  <a:pt x="7434468" y="1993128"/>
                </a:cubicBezTo>
                <a:cubicBezTo>
                  <a:pt x="7434468" y="1996659"/>
                  <a:pt x="7430938" y="1998424"/>
                  <a:pt x="7423878" y="1998424"/>
                </a:cubicBezTo>
                <a:lnTo>
                  <a:pt x="7413288" y="1998424"/>
                </a:lnTo>
                <a:cubicBezTo>
                  <a:pt x="7413288" y="1991363"/>
                  <a:pt x="7416818" y="1987834"/>
                  <a:pt x="7423878" y="1987834"/>
                </a:cubicBezTo>
                <a:close/>
                <a:moveTo>
                  <a:pt x="5972991" y="1987834"/>
                </a:moveTo>
                <a:cubicBezTo>
                  <a:pt x="5987112" y="1994894"/>
                  <a:pt x="5987112" y="2001954"/>
                  <a:pt x="5972991" y="2009015"/>
                </a:cubicBezTo>
                <a:lnTo>
                  <a:pt x="6036534" y="2030194"/>
                </a:lnTo>
                <a:lnTo>
                  <a:pt x="6057716" y="2019605"/>
                </a:lnTo>
                <a:cubicBezTo>
                  <a:pt x="6064776" y="2026665"/>
                  <a:pt x="6068305" y="2030194"/>
                  <a:pt x="6068305" y="2030194"/>
                </a:cubicBezTo>
                <a:lnTo>
                  <a:pt x="6089486" y="2030194"/>
                </a:lnTo>
                <a:lnTo>
                  <a:pt x="6036534" y="2009015"/>
                </a:lnTo>
                <a:cubicBezTo>
                  <a:pt x="6036534" y="2009015"/>
                  <a:pt x="6033005" y="2009015"/>
                  <a:pt x="6025943" y="2009015"/>
                </a:cubicBezTo>
                <a:cubicBezTo>
                  <a:pt x="6018882" y="2009015"/>
                  <a:pt x="6015353" y="2007250"/>
                  <a:pt x="6015353" y="2003719"/>
                </a:cubicBezTo>
                <a:cubicBezTo>
                  <a:pt x="6015353" y="2000188"/>
                  <a:pt x="6018882" y="1998424"/>
                  <a:pt x="6025943" y="1998424"/>
                </a:cubicBezTo>
                <a:cubicBezTo>
                  <a:pt x="6018882" y="1991363"/>
                  <a:pt x="6008293" y="1987834"/>
                  <a:pt x="5994172" y="1987834"/>
                </a:cubicBezTo>
                <a:close/>
                <a:moveTo>
                  <a:pt x="5379929" y="1987834"/>
                </a:moveTo>
                <a:cubicBezTo>
                  <a:pt x="5372868" y="1987834"/>
                  <a:pt x="5369339" y="1989598"/>
                  <a:pt x="5369339" y="1993128"/>
                </a:cubicBezTo>
                <a:cubicBezTo>
                  <a:pt x="5369339" y="1996659"/>
                  <a:pt x="5372868" y="1998424"/>
                  <a:pt x="5379929" y="1998424"/>
                </a:cubicBezTo>
                <a:cubicBezTo>
                  <a:pt x="5386990" y="1998424"/>
                  <a:pt x="5394050" y="2001954"/>
                  <a:pt x="5401110" y="2009015"/>
                </a:cubicBezTo>
                <a:cubicBezTo>
                  <a:pt x="5401110" y="2009015"/>
                  <a:pt x="5404640" y="2010780"/>
                  <a:pt x="5411700" y="2014309"/>
                </a:cubicBezTo>
                <a:cubicBezTo>
                  <a:pt x="5418760" y="2017840"/>
                  <a:pt x="5425820" y="2019605"/>
                  <a:pt x="5432881" y="2019605"/>
                </a:cubicBezTo>
                <a:cubicBezTo>
                  <a:pt x="5439942" y="2019605"/>
                  <a:pt x="5447002" y="2019605"/>
                  <a:pt x="5454062" y="2019605"/>
                </a:cubicBezTo>
                <a:cubicBezTo>
                  <a:pt x="5454062" y="2019605"/>
                  <a:pt x="5450531" y="2017840"/>
                  <a:pt x="5443471" y="2014309"/>
                </a:cubicBezTo>
                <a:cubicBezTo>
                  <a:pt x="5436410" y="2010780"/>
                  <a:pt x="5429352" y="2009015"/>
                  <a:pt x="5422291" y="2009015"/>
                </a:cubicBezTo>
                <a:cubicBezTo>
                  <a:pt x="5408170" y="2001954"/>
                  <a:pt x="5399344" y="1996659"/>
                  <a:pt x="5395814" y="1993128"/>
                </a:cubicBezTo>
                <a:cubicBezTo>
                  <a:pt x="5392285" y="1989598"/>
                  <a:pt x="5386990" y="1987834"/>
                  <a:pt x="5379929" y="1987834"/>
                </a:cubicBezTo>
                <a:close/>
                <a:moveTo>
                  <a:pt x="4490334" y="1987834"/>
                </a:moveTo>
                <a:lnTo>
                  <a:pt x="4490334" y="1998424"/>
                </a:lnTo>
                <a:cubicBezTo>
                  <a:pt x="4483274" y="1998424"/>
                  <a:pt x="4479743" y="1998424"/>
                  <a:pt x="4479743" y="1998424"/>
                </a:cubicBezTo>
                <a:cubicBezTo>
                  <a:pt x="4479743" y="1998424"/>
                  <a:pt x="4479743" y="1996659"/>
                  <a:pt x="4479743" y="1993128"/>
                </a:cubicBezTo>
                <a:cubicBezTo>
                  <a:pt x="4479743" y="1989598"/>
                  <a:pt x="4483274" y="1987834"/>
                  <a:pt x="4490334" y="1987834"/>
                </a:cubicBezTo>
                <a:close/>
                <a:moveTo>
                  <a:pt x="4426791" y="1987834"/>
                </a:moveTo>
                <a:lnTo>
                  <a:pt x="4458562" y="2009015"/>
                </a:lnTo>
                <a:cubicBezTo>
                  <a:pt x="4444442" y="2009015"/>
                  <a:pt x="4433852" y="2009015"/>
                  <a:pt x="4426791" y="2009015"/>
                </a:cubicBezTo>
                <a:close/>
                <a:moveTo>
                  <a:pt x="7339155" y="1977242"/>
                </a:moveTo>
                <a:cubicBezTo>
                  <a:pt x="7339155" y="1977242"/>
                  <a:pt x="7342684" y="1977242"/>
                  <a:pt x="7349745" y="1977242"/>
                </a:cubicBezTo>
                <a:lnTo>
                  <a:pt x="7360336" y="1977242"/>
                </a:lnTo>
                <a:cubicBezTo>
                  <a:pt x="7360336" y="1977242"/>
                  <a:pt x="7360336" y="1979007"/>
                  <a:pt x="7360336" y="1982538"/>
                </a:cubicBezTo>
                <a:cubicBezTo>
                  <a:pt x="7360336" y="1986069"/>
                  <a:pt x="7356806" y="1987834"/>
                  <a:pt x="7349745" y="1987834"/>
                </a:cubicBezTo>
                <a:cubicBezTo>
                  <a:pt x="7349745" y="1980773"/>
                  <a:pt x="7346216" y="1977242"/>
                  <a:pt x="7339155" y="1977242"/>
                </a:cubicBezTo>
                <a:close/>
                <a:moveTo>
                  <a:pt x="6550169" y="1977242"/>
                </a:moveTo>
                <a:lnTo>
                  <a:pt x="6566054" y="1977242"/>
                </a:lnTo>
                <a:lnTo>
                  <a:pt x="6576646" y="1977242"/>
                </a:lnTo>
                <a:lnTo>
                  <a:pt x="6576646" y="1987834"/>
                </a:lnTo>
                <a:cubicBezTo>
                  <a:pt x="6562525" y="1994894"/>
                  <a:pt x="6558994" y="1994894"/>
                  <a:pt x="6566054" y="1987834"/>
                </a:cubicBezTo>
                <a:cubicBezTo>
                  <a:pt x="6566054" y="1980773"/>
                  <a:pt x="6560759" y="1977242"/>
                  <a:pt x="6550169" y="1977242"/>
                </a:cubicBezTo>
                <a:close/>
                <a:moveTo>
                  <a:pt x="6428380" y="1977242"/>
                </a:moveTo>
                <a:cubicBezTo>
                  <a:pt x="6435440" y="1977242"/>
                  <a:pt x="6438970" y="1977242"/>
                  <a:pt x="6438970" y="1977242"/>
                </a:cubicBezTo>
                <a:cubicBezTo>
                  <a:pt x="6453090" y="1977242"/>
                  <a:pt x="6467211" y="1977242"/>
                  <a:pt x="6481332" y="1977242"/>
                </a:cubicBezTo>
                <a:cubicBezTo>
                  <a:pt x="6495451" y="1977242"/>
                  <a:pt x="6509573" y="1977242"/>
                  <a:pt x="6523694" y="1977242"/>
                </a:cubicBezTo>
                <a:cubicBezTo>
                  <a:pt x="6530754" y="1977242"/>
                  <a:pt x="6534284" y="1977242"/>
                  <a:pt x="6534284" y="1977242"/>
                </a:cubicBezTo>
                <a:lnTo>
                  <a:pt x="6544874" y="1977242"/>
                </a:lnTo>
                <a:lnTo>
                  <a:pt x="6550169" y="1977242"/>
                </a:lnTo>
                <a:cubicBezTo>
                  <a:pt x="6539579" y="1977242"/>
                  <a:pt x="6534284" y="1979007"/>
                  <a:pt x="6534284" y="1982538"/>
                </a:cubicBezTo>
                <a:cubicBezTo>
                  <a:pt x="6534284" y="1986069"/>
                  <a:pt x="6536050" y="1987834"/>
                  <a:pt x="6539579" y="1987834"/>
                </a:cubicBezTo>
                <a:cubicBezTo>
                  <a:pt x="6543108" y="1987834"/>
                  <a:pt x="6544874" y="1991363"/>
                  <a:pt x="6544874" y="1998424"/>
                </a:cubicBezTo>
                <a:cubicBezTo>
                  <a:pt x="6544874" y="2005484"/>
                  <a:pt x="6548403" y="2009015"/>
                  <a:pt x="6555464" y="2009015"/>
                </a:cubicBezTo>
                <a:cubicBezTo>
                  <a:pt x="6562525" y="2009015"/>
                  <a:pt x="6564290" y="2010780"/>
                  <a:pt x="6560759" y="2014309"/>
                </a:cubicBezTo>
                <a:cubicBezTo>
                  <a:pt x="6557230" y="2017840"/>
                  <a:pt x="6548403" y="2016074"/>
                  <a:pt x="6534284" y="2009015"/>
                </a:cubicBezTo>
                <a:lnTo>
                  <a:pt x="6491922" y="1998424"/>
                </a:lnTo>
                <a:cubicBezTo>
                  <a:pt x="6484861" y="1998424"/>
                  <a:pt x="6479566" y="1996659"/>
                  <a:pt x="6476036" y="1993128"/>
                </a:cubicBezTo>
                <a:cubicBezTo>
                  <a:pt x="6472506" y="1989598"/>
                  <a:pt x="6470740" y="1987834"/>
                  <a:pt x="6470740" y="1987834"/>
                </a:cubicBezTo>
                <a:lnTo>
                  <a:pt x="6470740" y="1998424"/>
                </a:lnTo>
                <a:lnTo>
                  <a:pt x="6470740" y="2009015"/>
                </a:lnTo>
                <a:cubicBezTo>
                  <a:pt x="6463680" y="2009015"/>
                  <a:pt x="6456621" y="2003719"/>
                  <a:pt x="6449560" y="1993128"/>
                </a:cubicBezTo>
                <a:cubicBezTo>
                  <a:pt x="6442499" y="1982538"/>
                  <a:pt x="6435440" y="1977242"/>
                  <a:pt x="6428380" y="1977242"/>
                </a:cubicBezTo>
                <a:close/>
                <a:moveTo>
                  <a:pt x="5146940" y="1977242"/>
                </a:moveTo>
                <a:lnTo>
                  <a:pt x="5168121" y="1987834"/>
                </a:lnTo>
                <a:cubicBezTo>
                  <a:pt x="5161060" y="1987834"/>
                  <a:pt x="5157530" y="1987834"/>
                  <a:pt x="5157530" y="1987834"/>
                </a:cubicBezTo>
                <a:cubicBezTo>
                  <a:pt x="5157530" y="1987834"/>
                  <a:pt x="5154000" y="1987834"/>
                  <a:pt x="5146940" y="1987834"/>
                </a:cubicBezTo>
                <a:lnTo>
                  <a:pt x="5157530" y="1998424"/>
                </a:lnTo>
                <a:cubicBezTo>
                  <a:pt x="5171650" y="1998424"/>
                  <a:pt x="5178710" y="1994894"/>
                  <a:pt x="5178710" y="1987834"/>
                </a:cubicBezTo>
                <a:lnTo>
                  <a:pt x="5157530" y="1977242"/>
                </a:lnTo>
                <a:close/>
                <a:moveTo>
                  <a:pt x="5009265" y="1977242"/>
                </a:moveTo>
                <a:lnTo>
                  <a:pt x="5009265" y="1987834"/>
                </a:lnTo>
                <a:lnTo>
                  <a:pt x="5019854" y="1977242"/>
                </a:lnTo>
                <a:cubicBezTo>
                  <a:pt x="5019854" y="1977242"/>
                  <a:pt x="5016325" y="1977242"/>
                  <a:pt x="5009265" y="1977242"/>
                </a:cubicBezTo>
                <a:close/>
                <a:moveTo>
                  <a:pt x="7104842" y="1971948"/>
                </a:moveTo>
                <a:cubicBezTo>
                  <a:pt x="7102196" y="1971948"/>
                  <a:pt x="7099106" y="1973713"/>
                  <a:pt x="7095574" y="1977242"/>
                </a:cubicBezTo>
                <a:lnTo>
                  <a:pt x="7106166" y="1987834"/>
                </a:lnTo>
                <a:cubicBezTo>
                  <a:pt x="7113226" y="1987834"/>
                  <a:pt x="7116756" y="1987834"/>
                  <a:pt x="7116756" y="1987834"/>
                </a:cubicBezTo>
                <a:cubicBezTo>
                  <a:pt x="7116756" y="1987834"/>
                  <a:pt x="7114991" y="1984303"/>
                  <a:pt x="7111462" y="1977242"/>
                </a:cubicBezTo>
                <a:cubicBezTo>
                  <a:pt x="7109697" y="1973713"/>
                  <a:pt x="7107491" y="1971948"/>
                  <a:pt x="7104842" y="1971948"/>
                </a:cubicBezTo>
                <a:close/>
                <a:moveTo>
                  <a:pt x="7635686" y="1966653"/>
                </a:moveTo>
                <a:lnTo>
                  <a:pt x="7646278" y="1977242"/>
                </a:lnTo>
                <a:cubicBezTo>
                  <a:pt x="7653338" y="1970184"/>
                  <a:pt x="7660396" y="1966653"/>
                  <a:pt x="7667457" y="1966653"/>
                </a:cubicBezTo>
                <a:cubicBezTo>
                  <a:pt x="7667457" y="1966653"/>
                  <a:pt x="7662163" y="1966653"/>
                  <a:pt x="7651572" y="1966653"/>
                </a:cubicBezTo>
                <a:cubicBezTo>
                  <a:pt x="7640982" y="1966653"/>
                  <a:pt x="7635686" y="1966653"/>
                  <a:pt x="7635686" y="1966653"/>
                </a:cubicBezTo>
                <a:close/>
                <a:moveTo>
                  <a:pt x="6608416" y="1966653"/>
                </a:moveTo>
                <a:lnTo>
                  <a:pt x="6619006" y="1977242"/>
                </a:lnTo>
                <a:lnTo>
                  <a:pt x="6629598" y="1966653"/>
                </a:lnTo>
                <a:cubicBezTo>
                  <a:pt x="6629598" y="1966653"/>
                  <a:pt x="6626067" y="1966653"/>
                  <a:pt x="6619006" y="1966653"/>
                </a:cubicBezTo>
                <a:cubicBezTo>
                  <a:pt x="6611946" y="1966653"/>
                  <a:pt x="6608416" y="1966653"/>
                  <a:pt x="6608416" y="1966653"/>
                </a:cubicBezTo>
                <a:close/>
                <a:moveTo>
                  <a:pt x="6174209" y="1966653"/>
                </a:moveTo>
                <a:cubicBezTo>
                  <a:pt x="6167149" y="1966653"/>
                  <a:pt x="6167149" y="1970184"/>
                  <a:pt x="6174209" y="1977242"/>
                </a:cubicBezTo>
                <a:cubicBezTo>
                  <a:pt x="6174209" y="1977242"/>
                  <a:pt x="6177738" y="1977242"/>
                  <a:pt x="6184800" y="1977242"/>
                </a:cubicBezTo>
                <a:cubicBezTo>
                  <a:pt x="6184800" y="1970184"/>
                  <a:pt x="6181270" y="1966653"/>
                  <a:pt x="6174209" y="1966653"/>
                </a:cubicBezTo>
                <a:close/>
                <a:moveTo>
                  <a:pt x="5941220" y="1966653"/>
                </a:moveTo>
                <a:lnTo>
                  <a:pt x="5930630" y="1977242"/>
                </a:lnTo>
                <a:cubicBezTo>
                  <a:pt x="5937690" y="1977242"/>
                  <a:pt x="5937690" y="1980773"/>
                  <a:pt x="5930630" y="1987834"/>
                </a:cubicBezTo>
                <a:cubicBezTo>
                  <a:pt x="5930630" y="1987834"/>
                  <a:pt x="5934160" y="1987834"/>
                  <a:pt x="5941220" y="1987834"/>
                </a:cubicBezTo>
                <a:lnTo>
                  <a:pt x="5962401" y="1987834"/>
                </a:lnTo>
                <a:lnTo>
                  <a:pt x="5951812" y="1977242"/>
                </a:lnTo>
                <a:cubicBezTo>
                  <a:pt x="5951812" y="1970184"/>
                  <a:pt x="5948280" y="1966653"/>
                  <a:pt x="5941220" y="1966653"/>
                </a:cubicBezTo>
                <a:close/>
                <a:moveTo>
                  <a:pt x="5845908" y="1966653"/>
                </a:moveTo>
                <a:cubicBezTo>
                  <a:pt x="5838847" y="1966653"/>
                  <a:pt x="5833552" y="1970184"/>
                  <a:pt x="5830020" y="1977242"/>
                </a:cubicBezTo>
                <a:cubicBezTo>
                  <a:pt x="5826491" y="1984303"/>
                  <a:pt x="5831786" y="1991363"/>
                  <a:pt x="5845908" y="1998424"/>
                </a:cubicBezTo>
                <a:cubicBezTo>
                  <a:pt x="5860026" y="1998424"/>
                  <a:pt x="5870616" y="1998424"/>
                  <a:pt x="5877678" y="1998424"/>
                </a:cubicBezTo>
                <a:cubicBezTo>
                  <a:pt x="5884738" y="1991363"/>
                  <a:pt x="5886504" y="1984303"/>
                  <a:pt x="5882972" y="1977242"/>
                </a:cubicBezTo>
                <a:cubicBezTo>
                  <a:pt x="5879443" y="1970184"/>
                  <a:pt x="5874148" y="1970184"/>
                  <a:pt x="5867087" y="1977242"/>
                </a:cubicBezTo>
                <a:cubicBezTo>
                  <a:pt x="5860026" y="1977242"/>
                  <a:pt x="5856497" y="1973713"/>
                  <a:pt x="5856497" y="1966653"/>
                </a:cubicBezTo>
                <a:cubicBezTo>
                  <a:pt x="5856497" y="1966653"/>
                  <a:pt x="5852968" y="1966653"/>
                  <a:pt x="5845908" y="1966653"/>
                </a:cubicBezTo>
                <a:close/>
                <a:moveTo>
                  <a:pt x="5687051" y="1966653"/>
                </a:moveTo>
                <a:cubicBezTo>
                  <a:pt x="5665870" y="1966653"/>
                  <a:pt x="5662340" y="1970184"/>
                  <a:pt x="5676460" y="1977242"/>
                </a:cubicBezTo>
                <a:cubicBezTo>
                  <a:pt x="5676460" y="1984303"/>
                  <a:pt x="5678226" y="1987834"/>
                  <a:pt x="5681756" y="1987834"/>
                </a:cubicBezTo>
                <a:cubicBezTo>
                  <a:pt x="5685285" y="1987834"/>
                  <a:pt x="5687051" y="1984303"/>
                  <a:pt x="5687051" y="1977242"/>
                </a:cubicBezTo>
                <a:cubicBezTo>
                  <a:pt x="5687051" y="1970184"/>
                  <a:pt x="5687051" y="1966653"/>
                  <a:pt x="5687051" y="1966653"/>
                </a:cubicBezTo>
                <a:close/>
                <a:moveTo>
                  <a:pt x="8424672" y="1963344"/>
                </a:moveTo>
                <a:cubicBezTo>
                  <a:pt x="8429968" y="1962019"/>
                  <a:pt x="8435262" y="1966653"/>
                  <a:pt x="8440558" y="1977242"/>
                </a:cubicBezTo>
                <a:lnTo>
                  <a:pt x="8451148" y="1987834"/>
                </a:lnTo>
                <a:cubicBezTo>
                  <a:pt x="8451148" y="1987834"/>
                  <a:pt x="8444087" y="1984303"/>
                  <a:pt x="8429968" y="1977242"/>
                </a:cubicBezTo>
                <a:lnTo>
                  <a:pt x="8419377" y="1966653"/>
                </a:lnTo>
                <a:cubicBezTo>
                  <a:pt x="8421143" y="1964888"/>
                  <a:pt x="8422908" y="1963783"/>
                  <a:pt x="8424672" y="1963344"/>
                </a:cubicBezTo>
                <a:close/>
                <a:moveTo>
                  <a:pt x="7540374" y="1956063"/>
                </a:moveTo>
                <a:cubicBezTo>
                  <a:pt x="7533312" y="1956063"/>
                  <a:pt x="7529782" y="1959592"/>
                  <a:pt x="7529782" y="1966653"/>
                </a:cubicBezTo>
                <a:lnTo>
                  <a:pt x="7540374" y="1966653"/>
                </a:lnTo>
                <a:close/>
                <a:moveTo>
                  <a:pt x="7434468" y="1956063"/>
                </a:moveTo>
                <a:cubicBezTo>
                  <a:pt x="7441530" y="1956063"/>
                  <a:pt x="7445059" y="1959592"/>
                  <a:pt x="7445059" y="1966653"/>
                </a:cubicBezTo>
                <a:cubicBezTo>
                  <a:pt x="7445059" y="1973713"/>
                  <a:pt x="7448588" y="1977242"/>
                  <a:pt x="7455649" y="1977242"/>
                </a:cubicBezTo>
                <a:cubicBezTo>
                  <a:pt x="7462711" y="1977242"/>
                  <a:pt x="7466240" y="1979007"/>
                  <a:pt x="7466240" y="1982538"/>
                </a:cubicBezTo>
                <a:cubicBezTo>
                  <a:pt x="7466240" y="1986069"/>
                  <a:pt x="7462711" y="1987834"/>
                  <a:pt x="7455649" y="1987834"/>
                </a:cubicBezTo>
                <a:lnTo>
                  <a:pt x="7445059" y="1987834"/>
                </a:lnTo>
                <a:lnTo>
                  <a:pt x="7434468" y="1977242"/>
                </a:lnTo>
                <a:close/>
                <a:moveTo>
                  <a:pt x="7233251" y="1956063"/>
                </a:moveTo>
                <a:cubicBezTo>
                  <a:pt x="7233251" y="1963122"/>
                  <a:pt x="7233251" y="1966653"/>
                  <a:pt x="7233251" y="1966653"/>
                </a:cubicBezTo>
                <a:cubicBezTo>
                  <a:pt x="7233251" y="1973713"/>
                  <a:pt x="7236780" y="1975478"/>
                  <a:pt x="7243841" y="1971948"/>
                </a:cubicBezTo>
                <a:cubicBezTo>
                  <a:pt x="7250902" y="1968417"/>
                  <a:pt x="7254432" y="1966653"/>
                  <a:pt x="7254432" y="1966653"/>
                </a:cubicBezTo>
                <a:cubicBezTo>
                  <a:pt x="7254432" y="1959592"/>
                  <a:pt x="7254432" y="1956063"/>
                  <a:pt x="7254432" y="1956063"/>
                </a:cubicBezTo>
                <a:cubicBezTo>
                  <a:pt x="7254432" y="1956063"/>
                  <a:pt x="7250902" y="1956063"/>
                  <a:pt x="7243841" y="1956063"/>
                </a:cubicBezTo>
                <a:close/>
                <a:moveTo>
                  <a:pt x="5623508" y="1956063"/>
                </a:moveTo>
                <a:lnTo>
                  <a:pt x="5634099" y="1966653"/>
                </a:lnTo>
                <a:cubicBezTo>
                  <a:pt x="5641160" y="1973713"/>
                  <a:pt x="5646454" y="1977242"/>
                  <a:pt x="5649984" y="1977242"/>
                </a:cubicBezTo>
                <a:cubicBezTo>
                  <a:pt x="5653514" y="1977242"/>
                  <a:pt x="5655279" y="1973713"/>
                  <a:pt x="5655279" y="1966653"/>
                </a:cubicBezTo>
                <a:cubicBezTo>
                  <a:pt x="5655279" y="1959592"/>
                  <a:pt x="5644689" y="1956063"/>
                  <a:pt x="5623508" y="1956063"/>
                </a:cubicBezTo>
                <a:close/>
                <a:moveTo>
                  <a:pt x="5570556" y="1956063"/>
                </a:moveTo>
                <a:lnTo>
                  <a:pt x="5559966" y="1966653"/>
                </a:lnTo>
                <a:cubicBezTo>
                  <a:pt x="5567026" y="1966653"/>
                  <a:pt x="5570556" y="1964888"/>
                  <a:pt x="5570556" y="1961357"/>
                </a:cubicBezTo>
                <a:cubicBezTo>
                  <a:pt x="5570556" y="1957828"/>
                  <a:pt x="5570556" y="1956063"/>
                  <a:pt x="5570556" y="1956063"/>
                </a:cubicBezTo>
                <a:close/>
                <a:moveTo>
                  <a:pt x="5115169" y="1956063"/>
                </a:moveTo>
                <a:cubicBezTo>
                  <a:pt x="5108108" y="1963122"/>
                  <a:pt x="5104578" y="1966653"/>
                  <a:pt x="5104578" y="1966653"/>
                </a:cubicBezTo>
                <a:cubicBezTo>
                  <a:pt x="5104578" y="1973713"/>
                  <a:pt x="5104578" y="1977242"/>
                  <a:pt x="5104578" y="1977242"/>
                </a:cubicBezTo>
                <a:cubicBezTo>
                  <a:pt x="5104578" y="1977242"/>
                  <a:pt x="5108108" y="1977242"/>
                  <a:pt x="5115169" y="1977242"/>
                </a:cubicBezTo>
                <a:cubicBezTo>
                  <a:pt x="5122229" y="1977242"/>
                  <a:pt x="5125758" y="1973713"/>
                  <a:pt x="5125758" y="1966653"/>
                </a:cubicBezTo>
                <a:cubicBezTo>
                  <a:pt x="5125758" y="1966653"/>
                  <a:pt x="5125758" y="1964888"/>
                  <a:pt x="5125758" y="1961357"/>
                </a:cubicBezTo>
                <a:cubicBezTo>
                  <a:pt x="5125758" y="1957828"/>
                  <a:pt x="5122229" y="1956063"/>
                  <a:pt x="5115169" y="1956063"/>
                </a:cubicBezTo>
                <a:close/>
                <a:moveTo>
                  <a:pt x="4522106" y="1956063"/>
                </a:moveTo>
                <a:lnTo>
                  <a:pt x="4522106" y="1966653"/>
                </a:lnTo>
                <a:lnTo>
                  <a:pt x="4532695" y="1966653"/>
                </a:lnTo>
                <a:cubicBezTo>
                  <a:pt x="4525635" y="1959592"/>
                  <a:pt x="4522106" y="1956063"/>
                  <a:pt x="4522106" y="1956063"/>
                </a:cubicBezTo>
                <a:close/>
                <a:moveTo>
                  <a:pt x="4160708" y="1949444"/>
                </a:moveTo>
                <a:cubicBezTo>
                  <a:pt x="4159825" y="1948560"/>
                  <a:pt x="4158502" y="1949002"/>
                  <a:pt x="4156736" y="1950767"/>
                </a:cubicBezTo>
                <a:cubicBezTo>
                  <a:pt x="4153206" y="1954297"/>
                  <a:pt x="4154970" y="1957828"/>
                  <a:pt x="4162031" y="1961357"/>
                </a:cubicBezTo>
                <a:cubicBezTo>
                  <a:pt x="4169092" y="1964888"/>
                  <a:pt x="4172621" y="1966653"/>
                  <a:pt x="4172621" y="1966653"/>
                </a:cubicBezTo>
                <a:cubicBezTo>
                  <a:pt x="4172621" y="1959592"/>
                  <a:pt x="4169092" y="1956063"/>
                  <a:pt x="4162031" y="1956063"/>
                </a:cubicBezTo>
                <a:cubicBezTo>
                  <a:pt x="4162031" y="1952532"/>
                  <a:pt x="4161590" y="1950326"/>
                  <a:pt x="4160708" y="1949444"/>
                </a:cubicBezTo>
                <a:close/>
                <a:moveTo>
                  <a:pt x="7699230" y="1945472"/>
                </a:moveTo>
                <a:cubicBezTo>
                  <a:pt x="7692168" y="1945472"/>
                  <a:pt x="7692168" y="1952532"/>
                  <a:pt x="7699230" y="1966653"/>
                </a:cubicBezTo>
                <a:cubicBezTo>
                  <a:pt x="7706290" y="1966653"/>
                  <a:pt x="7713348" y="1966653"/>
                  <a:pt x="7720409" y="1966653"/>
                </a:cubicBezTo>
                <a:lnTo>
                  <a:pt x="7731000" y="1966653"/>
                </a:lnTo>
                <a:lnTo>
                  <a:pt x="7709820" y="1956063"/>
                </a:lnTo>
                <a:cubicBezTo>
                  <a:pt x="7709820" y="1949002"/>
                  <a:pt x="7706290" y="1945472"/>
                  <a:pt x="7699230" y="1945472"/>
                </a:cubicBezTo>
                <a:close/>
                <a:moveTo>
                  <a:pt x="7646278" y="1945472"/>
                </a:moveTo>
                <a:cubicBezTo>
                  <a:pt x="7646278" y="1952532"/>
                  <a:pt x="7649807" y="1956063"/>
                  <a:pt x="7656867" y="1956063"/>
                </a:cubicBezTo>
                <a:lnTo>
                  <a:pt x="7656867" y="1945472"/>
                </a:lnTo>
                <a:cubicBezTo>
                  <a:pt x="7649807" y="1945472"/>
                  <a:pt x="7646278" y="1945472"/>
                  <a:pt x="7646278" y="1945472"/>
                </a:cubicBezTo>
                <a:close/>
                <a:moveTo>
                  <a:pt x="7593326" y="1945472"/>
                </a:moveTo>
                <a:lnTo>
                  <a:pt x="7582734" y="1977242"/>
                </a:lnTo>
                <a:lnTo>
                  <a:pt x="7593326" y="1966653"/>
                </a:lnTo>
                <a:close/>
                <a:moveTo>
                  <a:pt x="7370926" y="1945472"/>
                </a:moveTo>
                <a:lnTo>
                  <a:pt x="7370926" y="1956063"/>
                </a:lnTo>
                <a:cubicBezTo>
                  <a:pt x="7377986" y="1956063"/>
                  <a:pt x="7381516" y="1956063"/>
                  <a:pt x="7381516" y="1956063"/>
                </a:cubicBezTo>
                <a:cubicBezTo>
                  <a:pt x="7381516" y="1949002"/>
                  <a:pt x="7379751" y="1945472"/>
                  <a:pt x="7376222" y="1945472"/>
                </a:cubicBezTo>
                <a:cubicBezTo>
                  <a:pt x="7372692" y="1945472"/>
                  <a:pt x="7370926" y="1945472"/>
                  <a:pt x="7370926" y="1945472"/>
                </a:cubicBezTo>
                <a:close/>
                <a:moveTo>
                  <a:pt x="3685463" y="1945472"/>
                </a:moveTo>
                <a:lnTo>
                  <a:pt x="3706644" y="1945472"/>
                </a:lnTo>
                <a:lnTo>
                  <a:pt x="3706644" y="1956063"/>
                </a:lnTo>
                <a:cubicBezTo>
                  <a:pt x="3692523" y="1949002"/>
                  <a:pt x="3685463" y="1945472"/>
                  <a:pt x="3685463" y="1945472"/>
                </a:cubicBezTo>
                <a:close/>
                <a:moveTo>
                  <a:pt x="7519192" y="1934882"/>
                </a:moveTo>
                <a:lnTo>
                  <a:pt x="7519192" y="1945472"/>
                </a:lnTo>
                <a:cubicBezTo>
                  <a:pt x="7519192" y="1945472"/>
                  <a:pt x="7519192" y="1949002"/>
                  <a:pt x="7519192" y="1956063"/>
                </a:cubicBezTo>
                <a:cubicBezTo>
                  <a:pt x="7526252" y="1956063"/>
                  <a:pt x="7529782" y="1952532"/>
                  <a:pt x="7529782" y="1945472"/>
                </a:cubicBezTo>
                <a:cubicBezTo>
                  <a:pt x="7529782" y="1945472"/>
                  <a:pt x="7526252" y="1941941"/>
                  <a:pt x="7519192" y="1934882"/>
                </a:cubicBezTo>
                <a:close/>
                <a:moveTo>
                  <a:pt x="7434468" y="1934882"/>
                </a:moveTo>
                <a:cubicBezTo>
                  <a:pt x="7441530" y="1934882"/>
                  <a:pt x="7445059" y="1934882"/>
                  <a:pt x="7445059" y="1934882"/>
                </a:cubicBezTo>
                <a:lnTo>
                  <a:pt x="7445059" y="1945472"/>
                </a:lnTo>
                <a:cubicBezTo>
                  <a:pt x="7437999" y="1945472"/>
                  <a:pt x="7434468" y="1941941"/>
                  <a:pt x="7434468" y="1934882"/>
                </a:cubicBezTo>
                <a:close/>
                <a:moveTo>
                  <a:pt x="7296793" y="1934882"/>
                </a:moveTo>
                <a:lnTo>
                  <a:pt x="7317974" y="1945472"/>
                </a:lnTo>
                <a:lnTo>
                  <a:pt x="7317974" y="1934882"/>
                </a:lnTo>
                <a:close/>
                <a:moveTo>
                  <a:pt x="7169708" y="1934882"/>
                </a:moveTo>
                <a:cubicBezTo>
                  <a:pt x="7169708" y="1941941"/>
                  <a:pt x="7171474" y="1947236"/>
                  <a:pt x="7175004" y="1950767"/>
                </a:cubicBezTo>
                <a:cubicBezTo>
                  <a:pt x="7178533" y="1954297"/>
                  <a:pt x="7183828" y="1956063"/>
                  <a:pt x="7190889" y="1956063"/>
                </a:cubicBezTo>
                <a:lnTo>
                  <a:pt x="7180299" y="1934882"/>
                </a:lnTo>
                <a:close/>
                <a:moveTo>
                  <a:pt x="7137937" y="1934882"/>
                </a:moveTo>
                <a:cubicBezTo>
                  <a:pt x="7137937" y="1941941"/>
                  <a:pt x="7141466" y="1945472"/>
                  <a:pt x="7148526" y="1945472"/>
                </a:cubicBezTo>
                <a:lnTo>
                  <a:pt x="7159118" y="1934882"/>
                </a:lnTo>
                <a:close/>
                <a:moveTo>
                  <a:pt x="5856497" y="1934882"/>
                </a:moveTo>
                <a:lnTo>
                  <a:pt x="5867087" y="1945472"/>
                </a:lnTo>
                <a:cubicBezTo>
                  <a:pt x="5867087" y="1945472"/>
                  <a:pt x="5867087" y="1941941"/>
                  <a:pt x="5867087" y="1934882"/>
                </a:cubicBezTo>
                <a:cubicBezTo>
                  <a:pt x="5860026" y="1934882"/>
                  <a:pt x="5856497" y="1934882"/>
                  <a:pt x="5856497" y="1934882"/>
                </a:cubicBezTo>
                <a:close/>
                <a:moveTo>
                  <a:pt x="5528195" y="1934882"/>
                </a:moveTo>
                <a:cubicBezTo>
                  <a:pt x="5528195" y="1941941"/>
                  <a:pt x="5528195" y="1945472"/>
                  <a:pt x="5528195" y="1945472"/>
                </a:cubicBezTo>
                <a:cubicBezTo>
                  <a:pt x="5528195" y="1945472"/>
                  <a:pt x="5531724" y="1945472"/>
                  <a:pt x="5538785" y="1945472"/>
                </a:cubicBezTo>
                <a:cubicBezTo>
                  <a:pt x="5538785" y="1945472"/>
                  <a:pt x="5538785" y="1941941"/>
                  <a:pt x="5538785" y="1934882"/>
                </a:cubicBezTo>
                <a:cubicBezTo>
                  <a:pt x="5531724" y="1934882"/>
                  <a:pt x="5528195" y="1934882"/>
                  <a:pt x="5528195" y="1934882"/>
                </a:cubicBezTo>
                <a:close/>
                <a:moveTo>
                  <a:pt x="5125758" y="1934882"/>
                </a:moveTo>
                <a:cubicBezTo>
                  <a:pt x="5125758" y="1941941"/>
                  <a:pt x="5129290" y="1945472"/>
                  <a:pt x="5136350" y="1945472"/>
                </a:cubicBezTo>
                <a:cubicBezTo>
                  <a:pt x="5143410" y="1945472"/>
                  <a:pt x="5146940" y="1945472"/>
                  <a:pt x="5146940" y="1945472"/>
                </a:cubicBezTo>
                <a:cubicBezTo>
                  <a:pt x="5146940" y="1945472"/>
                  <a:pt x="5146940" y="1941941"/>
                  <a:pt x="5146940" y="1934882"/>
                </a:cubicBezTo>
                <a:cubicBezTo>
                  <a:pt x="5146940" y="1934882"/>
                  <a:pt x="5143410" y="1934882"/>
                  <a:pt x="5136350" y="1934882"/>
                </a:cubicBezTo>
                <a:cubicBezTo>
                  <a:pt x="5129290" y="1934882"/>
                  <a:pt x="5125758" y="1934882"/>
                  <a:pt x="5125758" y="1934882"/>
                </a:cubicBezTo>
                <a:close/>
                <a:moveTo>
                  <a:pt x="4098489" y="1934882"/>
                </a:moveTo>
                <a:lnTo>
                  <a:pt x="4087898" y="1945472"/>
                </a:lnTo>
                <a:cubicBezTo>
                  <a:pt x="4087898" y="1952532"/>
                  <a:pt x="4091429" y="1952532"/>
                  <a:pt x="4098489" y="1945472"/>
                </a:cubicBezTo>
                <a:close/>
                <a:moveTo>
                  <a:pt x="7257080" y="1929586"/>
                </a:moveTo>
                <a:cubicBezTo>
                  <a:pt x="7255313" y="1929586"/>
                  <a:pt x="7254432" y="1931352"/>
                  <a:pt x="7254432" y="1934882"/>
                </a:cubicBezTo>
                <a:lnTo>
                  <a:pt x="7265022" y="1934882"/>
                </a:lnTo>
                <a:cubicBezTo>
                  <a:pt x="7261491" y="1931352"/>
                  <a:pt x="7258844" y="1929586"/>
                  <a:pt x="7257080" y="1929586"/>
                </a:cubicBezTo>
                <a:close/>
                <a:moveTo>
                  <a:pt x="6194067" y="1929586"/>
                </a:moveTo>
                <a:cubicBezTo>
                  <a:pt x="6191420" y="1929586"/>
                  <a:pt x="6188330" y="1931352"/>
                  <a:pt x="6184800" y="1934882"/>
                </a:cubicBezTo>
                <a:cubicBezTo>
                  <a:pt x="6184800" y="1941941"/>
                  <a:pt x="6190094" y="1947236"/>
                  <a:pt x="6200686" y="1950767"/>
                </a:cubicBezTo>
                <a:cubicBezTo>
                  <a:pt x="6211276" y="1954297"/>
                  <a:pt x="6227161" y="1956063"/>
                  <a:pt x="6248342" y="1956063"/>
                </a:cubicBezTo>
                <a:cubicBezTo>
                  <a:pt x="6241282" y="1956063"/>
                  <a:pt x="6237752" y="1952532"/>
                  <a:pt x="6237752" y="1945472"/>
                </a:cubicBezTo>
                <a:cubicBezTo>
                  <a:pt x="6237752" y="1931351"/>
                  <a:pt x="6230690" y="1927821"/>
                  <a:pt x="6216572" y="1934882"/>
                </a:cubicBezTo>
                <a:cubicBezTo>
                  <a:pt x="6209510" y="1941941"/>
                  <a:pt x="6204216" y="1941941"/>
                  <a:pt x="6200686" y="1934882"/>
                </a:cubicBezTo>
                <a:cubicBezTo>
                  <a:pt x="6198921" y="1931352"/>
                  <a:pt x="6196714" y="1929586"/>
                  <a:pt x="6194067" y="1929586"/>
                </a:cubicBezTo>
                <a:close/>
                <a:moveTo>
                  <a:pt x="7212070" y="1924290"/>
                </a:moveTo>
                <a:cubicBezTo>
                  <a:pt x="7212070" y="1931351"/>
                  <a:pt x="7208540" y="1934882"/>
                  <a:pt x="7201480" y="1934882"/>
                </a:cubicBezTo>
                <a:cubicBezTo>
                  <a:pt x="7201480" y="1941941"/>
                  <a:pt x="7199714" y="1945472"/>
                  <a:pt x="7196184" y="1945472"/>
                </a:cubicBezTo>
                <a:cubicBezTo>
                  <a:pt x="7192655" y="1945472"/>
                  <a:pt x="7190889" y="1947236"/>
                  <a:pt x="7190889" y="1950767"/>
                </a:cubicBezTo>
                <a:cubicBezTo>
                  <a:pt x="7190889" y="1954297"/>
                  <a:pt x="7196184" y="1954297"/>
                  <a:pt x="7206774" y="1950767"/>
                </a:cubicBezTo>
                <a:cubicBezTo>
                  <a:pt x="7217366" y="1947236"/>
                  <a:pt x="7222660" y="1945472"/>
                  <a:pt x="7222660" y="1945472"/>
                </a:cubicBezTo>
                <a:cubicBezTo>
                  <a:pt x="7222660" y="1945472"/>
                  <a:pt x="7222660" y="1941941"/>
                  <a:pt x="7222660" y="1934882"/>
                </a:cubicBezTo>
                <a:cubicBezTo>
                  <a:pt x="7229722" y="1934882"/>
                  <a:pt x="7233251" y="1933117"/>
                  <a:pt x="7233251" y="1929586"/>
                </a:cubicBezTo>
                <a:cubicBezTo>
                  <a:pt x="7233251" y="1926055"/>
                  <a:pt x="7229722" y="1924290"/>
                  <a:pt x="7222660" y="1924290"/>
                </a:cubicBezTo>
                <a:close/>
                <a:moveTo>
                  <a:pt x="5994172" y="1924290"/>
                </a:moveTo>
                <a:lnTo>
                  <a:pt x="6004764" y="1934882"/>
                </a:lnTo>
                <a:lnTo>
                  <a:pt x="6015353" y="1934882"/>
                </a:lnTo>
                <a:cubicBezTo>
                  <a:pt x="6008293" y="1927821"/>
                  <a:pt x="6001234" y="1924290"/>
                  <a:pt x="5994172" y="1924290"/>
                </a:cubicBezTo>
                <a:close/>
                <a:moveTo>
                  <a:pt x="5814135" y="1924290"/>
                </a:moveTo>
                <a:cubicBezTo>
                  <a:pt x="5807076" y="1924290"/>
                  <a:pt x="5803545" y="1927821"/>
                  <a:pt x="5803545" y="1934882"/>
                </a:cubicBezTo>
                <a:cubicBezTo>
                  <a:pt x="5810606" y="1934882"/>
                  <a:pt x="5810606" y="1938411"/>
                  <a:pt x="5803545" y="1945472"/>
                </a:cubicBezTo>
                <a:lnTo>
                  <a:pt x="5814135" y="1945472"/>
                </a:lnTo>
                <a:lnTo>
                  <a:pt x="5824726" y="1934882"/>
                </a:lnTo>
                <a:cubicBezTo>
                  <a:pt x="5831786" y="1934882"/>
                  <a:pt x="5833552" y="1933117"/>
                  <a:pt x="5830020" y="1929586"/>
                </a:cubicBezTo>
                <a:cubicBezTo>
                  <a:pt x="5826491" y="1926055"/>
                  <a:pt x="5821196" y="1924290"/>
                  <a:pt x="5814135" y="1924290"/>
                </a:cubicBezTo>
                <a:close/>
                <a:moveTo>
                  <a:pt x="5729412" y="1924290"/>
                </a:moveTo>
                <a:lnTo>
                  <a:pt x="5718822" y="1934882"/>
                </a:lnTo>
                <a:cubicBezTo>
                  <a:pt x="5725882" y="1934882"/>
                  <a:pt x="5736472" y="1938411"/>
                  <a:pt x="5750593" y="1945472"/>
                </a:cubicBezTo>
                <a:lnTo>
                  <a:pt x="5750593" y="1934882"/>
                </a:lnTo>
                <a:cubicBezTo>
                  <a:pt x="5743532" y="1934882"/>
                  <a:pt x="5738237" y="1934882"/>
                  <a:pt x="5734708" y="1934882"/>
                </a:cubicBezTo>
                <a:cubicBezTo>
                  <a:pt x="5731178" y="1934882"/>
                  <a:pt x="5729412" y="1931351"/>
                  <a:pt x="5729412" y="1924290"/>
                </a:cubicBezTo>
                <a:close/>
                <a:moveTo>
                  <a:pt x="5507014" y="1924290"/>
                </a:moveTo>
                <a:lnTo>
                  <a:pt x="5507014" y="1934882"/>
                </a:lnTo>
                <a:lnTo>
                  <a:pt x="5517604" y="1934882"/>
                </a:lnTo>
                <a:cubicBezTo>
                  <a:pt x="5517604" y="1934882"/>
                  <a:pt x="5517604" y="1931351"/>
                  <a:pt x="5517604" y="1924290"/>
                </a:cubicBezTo>
                <a:cubicBezTo>
                  <a:pt x="5517604" y="1924290"/>
                  <a:pt x="5514074" y="1924290"/>
                  <a:pt x="5507014" y="1924290"/>
                </a:cubicBezTo>
                <a:close/>
                <a:moveTo>
                  <a:pt x="5395814" y="1924290"/>
                </a:moveTo>
                <a:cubicBezTo>
                  <a:pt x="5392285" y="1924290"/>
                  <a:pt x="5394050" y="1927821"/>
                  <a:pt x="5401110" y="1934882"/>
                </a:cubicBezTo>
                <a:cubicBezTo>
                  <a:pt x="5408170" y="1941941"/>
                  <a:pt x="5413464" y="1945472"/>
                  <a:pt x="5416996" y="1945472"/>
                </a:cubicBezTo>
                <a:cubicBezTo>
                  <a:pt x="5420525" y="1945472"/>
                  <a:pt x="5422291" y="1941941"/>
                  <a:pt x="5422291" y="1934882"/>
                </a:cubicBezTo>
                <a:cubicBezTo>
                  <a:pt x="5422291" y="1934882"/>
                  <a:pt x="5418760" y="1934882"/>
                  <a:pt x="5411700" y="1934882"/>
                </a:cubicBezTo>
                <a:cubicBezTo>
                  <a:pt x="5411700" y="1934882"/>
                  <a:pt x="5409935" y="1934882"/>
                  <a:pt x="5406404" y="1934882"/>
                </a:cubicBezTo>
                <a:cubicBezTo>
                  <a:pt x="5402874" y="1934882"/>
                  <a:pt x="5401110" y="1931351"/>
                  <a:pt x="5401110" y="1924290"/>
                </a:cubicBezTo>
                <a:cubicBezTo>
                  <a:pt x="5401110" y="1924290"/>
                  <a:pt x="5399344" y="1924290"/>
                  <a:pt x="5395814" y="1924290"/>
                </a:cubicBezTo>
                <a:close/>
                <a:moveTo>
                  <a:pt x="4236164" y="1924290"/>
                </a:moveTo>
                <a:cubicBezTo>
                  <a:pt x="4236164" y="1924290"/>
                  <a:pt x="4239695" y="1924290"/>
                  <a:pt x="4246754" y="1924290"/>
                </a:cubicBezTo>
                <a:lnTo>
                  <a:pt x="4236164" y="1934882"/>
                </a:lnTo>
                <a:close/>
                <a:moveTo>
                  <a:pt x="7234573" y="1916348"/>
                </a:moveTo>
                <a:cubicBezTo>
                  <a:pt x="7231926" y="1916348"/>
                  <a:pt x="7229720" y="1917231"/>
                  <a:pt x="7227956" y="1918996"/>
                </a:cubicBezTo>
                <a:cubicBezTo>
                  <a:pt x="7224426" y="1922526"/>
                  <a:pt x="7227956" y="1924290"/>
                  <a:pt x="7238546" y="1924290"/>
                </a:cubicBezTo>
                <a:cubicBezTo>
                  <a:pt x="7249136" y="1924290"/>
                  <a:pt x="7250902" y="1922526"/>
                  <a:pt x="7243841" y="1918996"/>
                </a:cubicBezTo>
                <a:cubicBezTo>
                  <a:pt x="7240310" y="1917231"/>
                  <a:pt x="7237222" y="1916348"/>
                  <a:pt x="7234573" y="1916348"/>
                </a:cubicBezTo>
                <a:close/>
                <a:moveTo>
                  <a:pt x="7974579" y="1913701"/>
                </a:moveTo>
                <a:cubicBezTo>
                  <a:pt x="7981640" y="1913701"/>
                  <a:pt x="7985171" y="1917231"/>
                  <a:pt x="7985171" y="1924290"/>
                </a:cubicBezTo>
                <a:lnTo>
                  <a:pt x="7974579" y="1924290"/>
                </a:lnTo>
                <a:cubicBezTo>
                  <a:pt x="7974579" y="1924290"/>
                  <a:pt x="7974579" y="1920761"/>
                  <a:pt x="7974579" y="1913701"/>
                </a:cubicBezTo>
                <a:close/>
                <a:moveTo>
                  <a:pt x="5972991" y="1913701"/>
                </a:moveTo>
                <a:cubicBezTo>
                  <a:pt x="5972991" y="1920761"/>
                  <a:pt x="5976520" y="1924290"/>
                  <a:pt x="5983582" y="1924290"/>
                </a:cubicBezTo>
                <a:cubicBezTo>
                  <a:pt x="5983582" y="1917231"/>
                  <a:pt x="5983582" y="1913701"/>
                  <a:pt x="5983582" y="1913701"/>
                </a:cubicBezTo>
                <a:close/>
                <a:moveTo>
                  <a:pt x="5443471" y="1913701"/>
                </a:moveTo>
                <a:cubicBezTo>
                  <a:pt x="5443471" y="1920761"/>
                  <a:pt x="5445237" y="1924290"/>
                  <a:pt x="5448766" y="1924290"/>
                </a:cubicBezTo>
                <a:cubicBezTo>
                  <a:pt x="5452296" y="1924290"/>
                  <a:pt x="5454062" y="1920761"/>
                  <a:pt x="5454062" y="1913701"/>
                </a:cubicBezTo>
                <a:cubicBezTo>
                  <a:pt x="5447002" y="1913701"/>
                  <a:pt x="5443471" y="1913701"/>
                  <a:pt x="5443471" y="1913701"/>
                </a:cubicBezTo>
                <a:close/>
                <a:moveTo>
                  <a:pt x="5358748" y="1913701"/>
                </a:moveTo>
                <a:lnTo>
                  <a:pt x="5348158" y="1924290"/>
                </a:lnTo>
                <a:lnTo>
                  <a:pt x="5369339" y="1913701"/>
                </a:lnTo>
                <a:close/>
                <a:moveTo>
                  <a:pt x="7611858" y="1908405"/>
                </a:moveTo>
                <a:cubicBezTo>
                  <a:pt x="7610093" y="1908405"/>
                  <a:pt x="7607446" y="1910170"/>
                  <a:pt x="7603915" y="1913701"/>
                </a:cubicBezTo>
                <a:cubicBezTo>
                  <a:pt x="7603915" y="1913701"/>
                  <a:pt x="7607444" y="1913701"/>
                  <a:pt x="7614505" y="1913701"/>
                </a:cubicBezTo>
                <a:cubicBezTo>
                  <a:pt x="7614505" y="1910170"/>
                  <a:pt x="7613624" y="1908405"/>
                  <a:pt x="7611858" y="1908405"/>
                </a:cubicBezTo>
                <a:close/>
                <a:moveTo>
                  <a:pt x="5943868" y="1908405"/>
                </a:moveTo>
                <a:cubicBezTo>
                  <a:pt x="5942102" y="1908405"/>
                  <a:pt x="5941220" y="1910170"/>
                  <a:pt x="5941220" y="1913701"/>
                </a:cubicBezTo>
                <a:cubicBezTo>
                  <a:pt x="5941220" y="1920761"/>
                  <a:pt x="5942986" y="1924290"/>
                  <a:pt x="5946516" y="1924290"/>
                </a:cubicBezTo>
                <a:cubicBezTo>
                  <a:pt x="5950045" y="1924290"/>
                  <a:pt x="5951812" y="1920761"/>
                  <a:pt x="5951812" y="1913701"/>
                </a:cubicBezTo>
                <a:cubicBezTo>
                  <a:pt x="5948280" y="1910170"/>
                  <a:pt x="5945634" y="1908405"/>
                  <a:pt x="5943868" y="1908405"/>
                </a:cubicBezTo>
                <a:close/>
                <a:moveTo>
                  <a:pt x="7911038" y="1903111"/>
                </a:moveTo>
                <a:cubicBezTo>
                  <a:pt x="7918098" y="1903111"/>
                  <a:pt x="7921627" y="1906640"/>
                  <a:pt x="7921627" y="1913701"/>
                </a:cubicBezTo>
                <a:lnTo>
                  <a:pt x="7911038" y="1913701"/>
                </a:lnTo>
                <a:cubicBezTo>
                  <a:pt x="7911038" y="1913701"/>
                  <a:pt x="7911038" y="1910170"/>
                  <a:pt x="7911038" y="1903111"/>
                </a:cubicBezTo>
                <a:close/>
                <a:moveTo>
                  <a:pt x="7725704" y="1903111"/>
                </a:moveTo>
                <a:cubicBezTo>
                  <a:pt x="7722175" y="1903111"/>
                  <a:pt x="7720409" y="1906640"/>
                  <a:pt x="7720409" y="1913701"/>
                </a:cubicBezTo>
                <a:lnTo>
                  <a:pt x="7720409" y="1924290"/>
                </a:lnTo>
                <a:cubicBezTo>
                  <a:pt x="7727471" y="1924290"/>
                  <a:pt x="7731000" y="1920761"/>
                  <a:pt x="7731000" y="1913701"/>
                </a:cubicBezTo>
                <a:cubicBezTo>
                  <a:pt x="7731000" y="1906640"/>
                  <a:pt x="7729234" y="1903111"/>
                  <a:pt x="7725704" y="1903111"/>
                </a:cubicBezTo>
                <a:close/>
                <a:moveTo>
                  <a:pt x="7423878" y="1903111"/>
                </a:moveTo>
                <a:cubicBezTo>
                  <a:pt x="7416818" y="1903111"/>
                  <a:pt x="7413288" y="1906640"/>
                  <a:pt x="7413288" y="1913701"/>
                </a:cubicBezTo>
                <a:lnTo>
                  <a:pt x="7434468" y="1913701"/>
                </a:lnTo>
                <a:cubicBezTo>
                  <a:pt x="7434468" y="1906640"/>
                  <a:pt x="7430938" y="1903111"/>
                  <a:pt x="7423878" y="1903111"/>
                </a:cubicBezTo>
                <a:close/>
                <a:moveTo>
                  <a:pt x="7169708" y="1903111"/>
                </a:moveTo>
                <a:lnTo>
                  <a:pt x="7169708" y="1904434"/>
                </a:lnTo>
                <a:cubicBezTo>
                  <a:pt x="7169708" y="1907081"/>
                  <a:pt x="7169708" y="1910170"/>
                  <a:pt x="7169708" y="1913701"/>
                </a:cubicBezTo>
                <a:cubicBezTo>
                  <a:pt x="7169708" y="1920761"/>
                  <a:pt x="7175004" y="1924290"/>
                  <a:pt x="7185593" y="1924290"/>
                </a:cubicBezTo>
                <a:cubicBezTo>
                  <a:pt x="7196184" y="1924290"/>
                  <a:pt x="7201480" y="1920761"/>
                  <a:pt x="7201480" y="1913701"/>
                </a:cubicBezTo>
                <a:cubicBezTo>
                  <a:pt x="7201480" y="1906640"/>
                  <a:pt x="7201480" y="1903111"/>
                  <a:pt x="7201480" y="1903111"/>
                </a:cubicBezTo>
                <a:cubicBezTo>
                  <a:pt x="7201480" y="1903111"/>
                  <a:pt x="7197949" y="1903111"/>
                  <a:pt x="7190889" y="1903111"/>
                </a:cubicBezTo>
                <a:close/>
                <a:moveTo>
                  <a:pt x="7095574" y="1903111"/>
                </a:moveTo>
                <a:lnTo>
                  <a:pt x="7095574" y="1924290"/>
                </a:lnTo>
                <a:lnTo>
                  <a:pt x="7127347" y="1924290"/>
                </a:lnTo>
                <a:cubicBezTo>
                  <a:pt x="7127347" y="1917231"/>
                  <a:pt x="7123818" y="1913701"/>
                  <a:pt x="7116756" y="1913701"/>
                </a:cubicBezTo>
                <a:cubicBezTo>
                  <a:pt x="7109696" y="1913701"/>
                  <a:pt x="7106166" y="1913701"/>
                  <a:pt x="7106166" y="1913701"/>
                </a:cubicBezTo>
                <a:cubicBezTo>
                  <a:pt x="7106166" y="1906640"/>
                  <a:pt x="7102636" y="1903111"/>
                  <a:pt x="7095574" y="1903111"/>
                </a:cubicBezTo>
                <a:close/>
                <a:moveTo>
                  <a:pt x="6253638" y="1903111"/>
                </a:moveTo>
                <a:cubicBezTo>
                  <a:pt x="6250108" y="1903111"/>
                  <a:pt x="6248342" y="1904875"/>
                  <a:pt x="6248342" y="1908405"/>
                </a:cubicBezTo>
                <a:cubicBezTo>
                  <a:pt x="6248342" y="1911936"/>
                  <a:pt x="6251872" y="1913701"/>
                  <a:pt x="6258932" y="1913701"/>
                </a:cubicBezTo>
                <a:cubicBezTo>
                  <a:pt x="6258932" y="1906640"/>
                  <a:pt x="6257168" y="1903111"/>
                  <a:pt x="6253638" y="1903111"/>
                </a:cubicBezTo>
                <a:close/>
                <a:moveTo>
                  <a:pt x="5697641" y="1903111"/>
                </a:moveTo>
                <a:cubicBezTo>
                  <a:pt x="5704702" y="1910170"/>
                  <a:pt x="5708232" y="1913701"/>
                  <a:pt x="5708232" y="1913701"/>
                </a:cubicBezTo>
                <a:lnTo>
                  <a:pt x="5708232" y="1903111"/>
                </a:lnTo>
                <a:close/>
                <a:moveTo>
                  <a:pt x="7002910" y="1896491"/>
                </a:moveTo>
                <a:cubicBezTo>
                  <a:pt x="7001145" y="1897374"/>
                  <a:pt x="7000262" y="1899581"/>
                  <a:pt x="7000262" y="1903111"/>
                </a:cubicBezTo>
                <a:cubicBezTo>
                  <a:pt x="6993200" y="1903111"/>
                  <a:pt x="6984376" y="1901345"/>
                  <a:pt x="6973785" y="1897815"/>
                </a:cubicBezTo>
                <a:cubicBezTo>
                  <a:pt x="6968491" y="1896050"/>
                  <a:pt x="6964519" y="1895608"/>
                  <a:pt x="6961872" y="1896492"/>
                </a:cubicBezTo>
                <a:cubicBezTo>
                  <a:pt x="6959224" y="1897374"/>
                  <a:pt x="6957900" y="1899580"/>
                  <a:pt x="6957900" y="1903111"/>
                </a:cubicBezTo>
                <a:cubicBezTo>
                  <a:pt x="6957900" y="1903111"/>
                  <a:pt x="6964960" y="1903111"/>
                  <a:pt x="6979081" y="1903111"/>
                </a:cubicBezTo>
                <a:lnTo>
                  <a:pt x="7000262" y="1903111"/>
                </a:lnTo>
                <a:lnTo>
                  <a:pt x="7021443" y="1913701"/>
                </a:lnTo>
                <a:cubicBezTo>
                  <a:pt x="7021443" y="1906640"/>
                  <a:pt x="7017914" y="1901345"/>
                  <a:pt x="7010852" y="1897815"/>
                </a:cubicBezTo>
                <a:cubicBezTo>
                  <a:pt x="7007322" y="1896050"/>
                  <a:pt x="7004674" y="1895608"/>
                  <a:pt x="7002910" y="1896491"/>
                </a:cubicBezTo>
                <a:close/>
                <a:moveTo>
                  <a:pt x="7868675" y="1892520"/>
                </a:moveTo>
                <a:cubicBezTo>
                  <a:pt x="7868675" y="1892520"/>
                  <a:pt x="7870441" y="1894284"/>
                  <a:pt x="7873971" y="1897815"/>
                </a:cubicBezTo>
                <a:cubicBezTo>
                  <a:pt x="7877500" y="1901345"/>
                  <a:pt x="7879267" y="1903111"/>
                  <a:pt x="7879267" y="1903111"/>
                </a:cubicBezTo>
                <a:lnTo>
                  <a:pt x="7868675" y="1903111"/>
                </a:lnTo>
                <a:close/>
                <a:moveTo>
                  <a:pt x="7455649" y="1892520"/>
                </a:moveTo>
                <a:cubicBezTo>
                  <a:pt x="7448588" y="1892520"/>
                  <a:pt x="7446824" y="1897815"/>
                  <a:pt x="7450355" y="1908405"/>
                </a:cubicBezTo>
                <a:cubicBezTo>
                  <a:pt x="7453884" y="1918996"/>
                  <a:pt x="7459178" y="1920761"/>
                  <a:pt x="7466240" y="1913701"/>
                </a:cubicBezTo>
                <a:close/>
                <a:moveTo>
                  <a:pt x="7370926" y="1892520"/>
                </a:moveTo>
                <a:cubicBezTo>
                  <a:pt x="7370926" y="1899580"/>
                  <a:pt x="7372692" y="1903111"/>
                  <a:pt x="7376222" y="1903111"/>
                </a:cubicBezTo>
                <a:cubicBezTo>
                  <a:pt x="7379751" y="1903111"/>
                  <a:pt x="7381516" y="1899580"/>
                  <a:pt x="7381516" y="1892520"/>
                </a:cubicBezTo>
                <a:cubicBezTo>
                  <a:pt x="7374456" y="1892520"/>
                  <a:pt x="7370926" y="1892520"/>
                  <a:pt x="7370926" y="1892520"/>
                </a:cubicBezTo>
                <a:close/>
                <a:moveTo>
                  <a:pt x="7159118" y="1892520"/>
                </a:moveTo>
                <a:cubicBezTo>
                  <a:pt x="7166178" y="1892520"/>
                  <a:pt x="7169708" y="1894284"/>
                  <a:pt x="7169708" y="1897815"/>
                </a:cubicBezTo>
                <a:lnTo>
                  <a:pt x="7169708" y="1892520"/>
                </a:lnTo>
                <a:close/>
                <a:moveTo>
                  <a:pt x="6904948" y="1892520"/>
                </a:moveTo>
                <a:lnTo>
                  <a:pt x="6915539" y="1903111"/>
                </a:lnTo>
                <a:lnTo>
                  <a:pt x="6926129" y="1892520"/>
                </a:lnTo>
                <a:cubicBezTo>
                  <a:pt x="6926129" y="1892520"/>
                  <a:pt x="6919068" y="1892520"/>
                  <a:pt x="6904948" y="1892520"/>
                </a:cubicBezTo>
                <a:close/>
                <a:moveTo>
                  <a:pt x="5427586" y="1892520"/>
                </a:moveTo>
                <a:cubicBezTo>
                  <a:pt x="5424056" y="1892520"/>
                  <a:pt x="5422291" y="1896050"/>
                  <a:pt x="5422291" y="1903111"/>
                </a:cubicBezTo>
                <a:cubicBezTo>
                  <a:pt x="5429352" y="1903111"/>
                  <a:pt x="5432881" y="1901345"/>
                  <a:pt x="5432881" y="1897815"/>
                </a:cubicBezTo>
                <a:cubicBezTo>
                  <a:pt x="5432881" y="1894284"/>
                  <a:pt x="5431116" y="1892520"/>
                  <a:pt x="5427586" y="1892520"/>
                </a:cubicBezTo>
                <a:close/>
                <a:moveTo>
                  <a:pt x="7614505" y="1881930"/>
                </a:moveTo>
                <a:lnTo>
                  <a:pt x="7614505" y="1892520"/>
                </a:lnTo>
                <a:lnTo>
                  <a:pt x="7635686" y="1892520"/>
                </a:lnTo>
                <a:cubicBezTo>
                  <a:pt x="7635686" y="1892520"/>
                  <a:pt x="7632156" y="1890755"/>
                  <a:pt x="7625096" y="1887224"/>
                </a:cubicBezTo>
                <a:cubicBezTo>
                  <a:pt x="7618034" y="1883694"/>
                  <a:pt x="7614505" y="1881930"/>
                  <a:pt x="7614505" y="1881930"/>
                </a:cubicBezTo>
                <a:close/>
                <a:moveTo>
                  <a:pt x="6216572" y="1881930"/>
                </a:moveTo>
                <a:cubicBezTo>
                  <a:pt x="6216572" y="1888989"/>
                  <a:pt x="6216572" y="1892520"/>
                  <a:pt x="6216572" y="1892520"/>
                </a:cubicBezTo>
                <a:cubicBezTo>
                  <a:pt x="6223632" y="1892520"/>
                  <a:pt x="6227161" y="1892520"/>
                  <a:pt x="6227161" y="1892520"/>
                </a:cubicBezTo>
                <a:cubicBezTo>
                  <a:pt x="6227161" y="1885459"/>
                  <a:pt x="6223632" y="1881930"/>
                  <a:pt x="6216572" y="1881930"/>
                </a:cubicBezTo>
                <a:close/>
                <a:moveTo>
                  <a:pt x="6057716" y="1881930"/>
                </a:moveTo>
                <a:lnTo>
                  <a:pt x="6068305" y="1892520"/>
                </a:lnTo>
                <a:lnTo>
                  <a:pt x="6068305" y="1881930"/>
                </a:lnTo>
                <a:close/>
                <a:moveTo>
                  <a:pt x="4151441" y="1881930"/>
                </a:moveTo>
                <a:cubicBezTo>
                  <a:pt x="4158500" y="1881930"/>
                  <a:pt x="4162031" y="1885459"/>
                  <a:pt x="4162031" y="1892520"/>
                </a:cubicBezTo>
                <a:cubicBezTo>
                  <a:pt x="4162031" y="1892520"/>
                  <a:pt x="4158500" y="1892520"/>
                  <a:pt x="4151441" y="1892520"/>
                </a:cubicBezTo>
                <a:cubicBezTo>
                  <a:pt x="4144381" y="1892520"/>
                  <a:pt x="4140850" y="1892520"/>
                  <a:pt x="4140850" y="1892520"/>
                </a:cubicBezTo>
                <a:cubicBezTo>
                  <a:pt x="4147910" y="1885459"/>
                  <a:pt x="4151441" y="1881930"/>
                  <a:pt x="4151441" y="1881930"/>
                </a:cubicBezTo>
                <a:close/>
                <a:moveTo>
                  <a:pt x="3518664" y="1878619"/>
                </a:moveTo>
                <a:cubicBezTo>
                  <a:pt x="3523960" y="1877296"/>
                  <a:pt x="3537196" y="1881930"/>
                  <a:pt x="3558378" y="1892520"/>
                </a:cubicBezTo>
                <a:cubicBezTo>
                  <a:pt x="3565438" y="1899580"/>
                  <a:pt x="3572498" y="1903111"/>
                  <a:pt x="3579559" y="1903111"/>
                </a:cubicBezTo>
                <a:cubicBezTo>
                  <a:pt x="3586618" y="1896050"/>
                  <a:pt x="3590148" y="1896050"/>
                  <a:pt x="3590148" y="1903111"/>
                </a:cubicBezTo>
                <a:cubicBezTo>
                  <a:pt x="3590148" y="1903111"/>
                  <a:pt x="3595444" y="1906640"/>
                  <a:pt x="3606034" y="1913701"/>
                </a:cubicBezTo>
                <a:cubicBezTo>
                  <a:pt x="3616625" y="1920761"/>
                  <a:pt x="3628980" y="1926055"/>
                  <a:pt x="3643100" y="1929586"/>
                </a:cubicBezTo>
                <a:cubicBezTo>
                  <a:pt x="3657222" y="1933117"/>
                  <a:pt x="3667812" y="1934882"/>
                  <a:pt x="3674872" y="1934882"/>
                </a:cubicBezTo>
                <a:lnTo>
                  <a:pt x="3674872" y="1945472"/>
                </a:lnTo>
                <a:cubicBezTo>
                  <a:pt x="3674872" y="1945472"/>
                  <a:pt x="3658986" y="1941941"/>
                  <a:pt x="3627215" y="1934882"/>
                </a:cubicBezTo>
                <a:cubicBezTo>
                  <a:pt x="3595444" y="1927821"/>
                  <a:pt x="3574263" y="1920761"/>
                  <a:pt x="3563673" y="1913701"/>
                </a:cubicBezTo>
                <a:cubicBezTo>
                  <a:pt x="3553082" y="1906640"/>
                  <a:pt x="3544257" y="1899580"/>
                  <a:pt x="3537196" y="1892520"/>
                </a:cubicBezTo>
                <a:lnTo>
                  <a:pt x="3516016" y="1881930"/>
                </a:lnTo>
                <a:cubicBezTo>
                  <a:pt x="3516016" y="1880165"/>
                  <a:pt x="3516899" y="1879061"/>
                  <a:pt x="3518664" y="1878619"/>
                </a:cubicBezTo>
                <a:close/>
                <a:moveTo>
                  <a:pt x="6881120" y="1876634"/>
                </a:moveTo>
                <a:cubicBezTo>
                  <a:pt x="6879354" y="1876634"/>
                  <a:pt x="6876708" y="1878400"/>
                  <a:pt x="6873177" y="1881930"/>
                </a:cubicBezTo>
                <a:lnTo>
                  <a:pt x="6883766" y="1881930"/>
                </a:lnTo>
                <a:cubicBezTo>
                  <a:pt x="6883766" y="1878400"/>
                  <a:pt x="6882884" y="1876634"/>
                  <a:pt x="6881120" y="1876634"/>
                </a:cubicBezTo>
                <a:close/>
                <a:moveTo>
                  <a:pt x="5631782" y="1875641"/>
                </a:moveTo>
                <a:cubicBezTo>
                  <a:pt x="5630680" y="1875420"/>
                  <a:pt x="5629686" y="1875752"/>
                  <a:pt x="5628804" y="1876634"/>
                </a:cubicBezTo>
                <a:cubicBezTo>
                  <a:pt x="5625274" y="1880165"/>
                  <a:pt x="5623508" y="1883694"/>
                  <a:pt x="5623508" y="1887224"/>
                </a:cubicBezTo>
                <a:cubicBezTo>
                  <a:pt x="5623508" y="1890755"/>
                  <a:pt x="5619978" y="1892520"/>
                  <a:pt x="5612918" y="1892520"/>
                </a:cubicBezTo>
                <a:lnTo>
                  <a:pt x="5612918" y="1903111"/>
                </a:lnTo>
                <a:lnTo>
                  <a:pt x="5623508" y="1913701"/>
                </a:lnTo>
                <a:lnTo>
                  <a:pt x="5634099" y="1913701"/>
                </a:lnTo>
                <a:lnTo>
                  <a:pt x="5655279" y="1924290"/>
                </a:lnTo>
                <a:cubicBezTo>
                  <a:pt x="5662339" y="1924290"/>
                  <a:pt x="5668517" y="1924290"/>
                  <a:pt x="5673813" y="1924290"/>
                </a:cubicBezTo>
                <a:lnTo>
                  <a:pt x="5676460" y="1924290"/>
                </a:lnTo>
                <a:lnTo>
                  <a:pt x="5676460" y="1913701"/>
                </a:lnTo>
                <a:cubicBezTo>
                  <a:pt x="5683520" y="1913701"/>
                  <a:pt x="5687051" y="1911936"/>
                  <a:pt x="5687051" y="1908405"/>
                </a:cubicBezTo>
                <a:cubicBezTo>
                  <a:pt x="5687051" y="1904875"/>
                  <a:pt x="5683520" y="1901345"/>
                  <a:pt x="5676460" y="1897815"/>
                </a:cubicBezTo>
                <a:cubicBezTo>
                  <a:pt x="5669400" y="1894284"/>
                  <a:pt x="5665870" y="1892520"/>
                  <a:pt x="5665870" y="1892520"/>
                </a:cubicBezTo>
                <a:lnTo>
                  <a:pt x="5644689" y="1892520"/>
                </a:lnTo>
                <a:cubicBezTo>
                  <a:pt x="5639394" y="1881930"/>
                  <a:pt x="5635091" y="1876302"/>
                  <a:pt x="5631782" y="1875641"/>
                </a:cubicBezTo>
                <a:close/>
                <a:moveTo>
                  <a:pt x="7688638" y="1871338"/>
                </a:moveTo>
                <a:lnTo>
                  <a:pt x="7688638" y="1881930"/>
                </a:lnTo>
                <a:cubicBezTo>
                  <a:pt x="7688638" y="1881930"/>
                  <a:pt x="7692168" y="1881930"/>
                  <a:pt x="7699230" y="1881930"/>
                </a:cubicBezTo>
                <a:lnTo>
                  <a:pt x="7720409" y="1881930"/>
                </a:lnTo>
                <a:cubicBezTo>
                  <a:pt x="7720409" y="1881930"/>
                  <a:pt x="7718644" y="1880165"/>
                  <a:pt x="7715115" y="1876634"/>
                </a:cubicBezTo>
                <a:cubicBezTo>
                  <a:pt x="7711586" y="1873103"/>
                  <a:pt x="7706290" y="1871338"/>
                  <a:pt x="7699230" y="1871338"/>
                </a:cubicBezTo>
                <a:close/>
                <a:moveTo>
                  <a:pt x="7280908" y="1871338"/>
                </a:moveTo>
                <a:cubicBezTo>
                  <a:pt x="7277378" y="1871338"/>
                  <a:pt x="7275612" y="1873103"/>
                  <a:pt x="7275612" y="1876634"/>
                </a:cubicBezTo>
                <a:cubicBezTo>
                  <a:pt x="7275612" y="1880165"/>
                  <a:pt x="7279142" y="1881930"/>
                  <a:pt x="7286203" y="1881930"/>
                </a:cubicBezTo>
                <a:cubicBezTo>
                  <a:pt x="7286203" y="1874869"/>
                  <a:pt x="7284437" y="1871338"/>
                  <a:pt x="7280908" y="1871338"/>
                </a:cubicBezTo>
                <a:close/>
                <a:moveTo>
                  <a:pt x="7839551" y="1866044"/>
                </a:moveTo>
                <a:cubicBezTo>
                  <a:pt x="7841316" y="1866044"/>
                  <a:pt x="7843965" y="1867809"/>
                  <a:pt x="7847494" y="1871338"/>
                </a:cubicBezTo>
                <a:lnTo>
                  <a:pt x="7836904" y="1881930"/>
                </a:lnTo>
                <a:lnTo>
                  <a:pt x="7826313" y="1881930"/>
                </a:lnTo>
                <a:lnTo>
                  <a:pt x="7836904" y="1871338"/>
                </a:lnTo>
                <a:cubicBezTo>
                  <a:pt x="7836904" y="1867809"/>
                  <a:pt x="7837787" y="1866044"/>
                  <a:pt x="7839551" y="1866044"/>
                </a:cubicBezTo>
                <a:close/>
                <a:moveTo>
                  <a:pt x="6817578" y="1866044"/>
                </a:moveTo>
                <a:cubicBezTo>
                  <a:pt x="6815813" y="1866044"/>
                  <a:pt x="6813164" y="1867809"/>
                  <a:pt x="6809634" y="1871338"/>
                </a:cubicBezTo>
                <a:cubicBezTo>
                  <a:pt x="6816696" y="1871338"/>
                  <a:pt x="6820224" y="1871338"/>
                  <a:pt x="6820224" y="1871338"/>
                </a:cubicBezTo>
                <a:cubicBezTo>
                  <a:pt x="6820224" y="1867809"/>
                  <a:pt x="6819342" y="1866044"/>
                  <a:pt x="6817578" y="1866044"/>
                </a:cubicBezTo>
                <a:close/>
                <a:moveTo>
                  <a:pt x="4890122" y="1866044"/>
                </a:moveTo>
                <a:cubicBezTo>
                  <a:pt x="4888358" y="1866044"/>
                  <a:pt x="4885710" y="1867809"/>
                  <a:pt x="4882180" y="1871338"/>
                </a:cubicBezTo>
                <a:lnTo>
                  <a:pt x="4892770" y="1871338"/>
                </a:lnTo>
                <a:cubicBezTo>
                  <a:pt x="4892770" y="1867809"/>
                  <a:pt x="4891887" y="1866044"/>
                  <a:pt x="4890122" y="1866044"/>
                </a:cubicBezTo>
                <a:close/>
                <a:moveTo>
                  <a:pt x="4293087" y="1866044"/>
                </a:moveTo>
                <a:cubicBezTo>
                  <a:pt x="4295736" y="1866044"/>
                  <a:pt x="4299706" y="1867809"/>
                  <a:pt x="4305002" y="1871338"/>
                </a:cubicBezTo>
                <a:cubicBezTo>
                  <a:pt x="4315592" y="1878399"/>
                  <a:pt x="4320887" y="1881930"/>
                  <a:pt x="4320887" y="1881930"/>
                </a:cubicBezTo>
                <a:lnTo>
                  <a:pt x="4299706" y="1881930"/>
                </a:lnTo>
                <a:lnTo>
                  <a:pt x="4289116" y="1871338"/>
                </a:lnTo>
                <a:cubicBezTo>
                  <a:pt x="4289116" y="1867809"/>
                  <a:pt x="4290440" y="1866044"/>
                  <a:pt x="4293087" y="1866044"/>
                </a:cubicBezTo>
                <a:close/>
                <a:moveTo>
                  <a:pt x="7625096" y="1860749"/>
                </a:moveTo>
                <a:cubicBezTo>
                  <a:pt x="7610976" y="1860749"/>
                  <a:pt x="7607444" y="1864279"/>
                  <a:pt x="7614505" y="1871338"/>
                </a:cubicBezTo>
                <a:cubicBezTo>
                  <a:pt x="7621567" y="1878399"/>
                  <a:pt x="7628626" y="1874869"/>
                  <a:pt x="7635686" y="1860749"/>
                </a:cubicBezTo>
                <a:cubicBezTo>
                  <a:pt x="7635686" y="1860749"/>
                  <a:pt x="7632156" y="1860749"/>
                  <a:pt x="7625096" y="1860749"/>
                </a:cubicBezTo>
                <a:close/>
                <a:moveTo>
                  <a:pt x="7529782" y="1860749"/>
                </a:moveTo>
                <a:cubicBezTo>
                  <a:pt x="7529782" y="1867809"/>
                  <a:pt x="7533312" y="1871338"/>
                  <a:pt x="7540374" y="1871338"/>
                </a:cubicBezTo>
                <a:cubicBezTo>
                  <a:pt x="7540374" y="1871338"/>
                  <a:pt x="7540374" y="1867809"/>
                  <a:pt x="7540374" y="1860749"/>
                </a:cubicBezTo>
                <a:close/>
                <a:moveTo>
                  <a:pt x="6883766" y="1860749"/>
                </a:moveTo>
                <a:cubicBezTo>
                  <a:pt x="6883766" y="1860749"/>
                  <a:pt x="6887296" y="1864279"/>
                  <a:pt x="6894358" y="1871338"/>
                </a:cubicBezTo>
                <a:cubicBezTo>
                  <a:pt x="6901418" y="1878399"/>
                  <a:pt x="6908477" y="1881930"/>
                  <a:pt x="6915539" y="1881930"/>
                </a:cubicBezTo>
                <a:lnTo>
                  <a:pt x="6904948" y="1871338"/>
                </a:lnTo>
                <a:cubicBezTo>
                  <a:pt x="6897888" y="1864279"/>
                  <a:pt x="6897888" y="1860749"/>
                  <a:pt x="6904948" y="1860749"/>
                </a:cubicBezTo>
                <a:lnTo>
                  <a:pt x="6894358" y="1860749"/>
                </a:lnTo>
                <a:cubicBezTo>
                  <a:pt x="6887296" y="1860749"/>
                  <a:pt x="6883766" y="1860749"/>
                  <a:pt x="6883766" y="1860749"/>
                </a:cubicBezTo>
                <a:close/>
                <a:moveTo>
                  <a:pt x="6746092" y="1860749"/>
                </a:moveTo>
                <a:lnTo>
                  <a:pt x="6756682" y="1871338"/>
                </a:lnTo>
                <a:cubicBezTo>
                  <a:pt x="6756682" y="1871338"/>
                  <a:pt x="6756682" y="1869574"/>
                  <a:pt x="6756682" y="1866044"/>
                </a:cubicBezTo>
                <a:cubicBezTo>
                  <a:pt x="6756682" y="1862513"/>
                  <a:pt x="6753152" y="1860749"/>
                  <a:pt x="6746092" y="1860749"/>
                </a:cubicBezTo>
                <a:close/>
                <a:moveTo>
                  <a:pt x="6004764" y="1860749"/>
                </a:moveTo>
                <a:lnTo>
                  <a:pt x="6004764" y="1871338"/>
                </a:lnTo>
                <a:cubicBezTo>
                  <a:pt x="6011824" y="1871338"/>
                  <a:pt x="6015353" y="1867809"/>
                  <a:pt x="6015353" y="1860749"/>
                </a:cubicBezTo>
                <a:close/>
                <a:moveTo>
                  <a:pt x="5835316" y="1860749"/>
                </a:moveTo>
                <a:cubicBezTo>
                  <a:pt x="5835316" y="1860749"/>
                  <a:pt x="5833552" y="1862513"/>
                  <a:pt x="5830020" y="1866044"/>
                </a:cubicBezTo>
                <a:cubicBezTo>
                  <a:pt x="5826491" y="1869574"/>
                  <a:pt x="5828256" y="1871338"/>
                  <a:pt x="5835316" y="1871338"/>
                </a:cubicBezTo>
                <a:cubicBezTo>
                  <a:pt x="5835316" y="1864279"/>
                  <a:pt x="5835316" y="1860749"/>
                  <a:pt x="5835316" y="1860749"/>
                </a:cubicBezTo>
                <a:close/>
                <a:moveTo>
                  <a:pt x="4670372" y="1860749"/>
                </a:moveTo>
                <a:cubicBezTo>
                  <a:pt x="4663311" y="1860749"/>
                  <a:pt x="4659780" y="1864279"/>
                  <a:pt x="4659780" y="1871338"/>
                </a:cubicBezTo>
                <a:lnTo>
                  <a:pt x="4680962" y="1871338"/>
                </a:lnTo>
                <a:close/>
                <a:moveTo>
                  <a:pt x="8313473" y="1850157"/>
                </a:moveTo>
                <a:lnTo>
                  <a:pt x="8345244" y="1860749"/>
                </a:lnTo>
                <a:lnTo>
                  <a:pt x="8324064" y="1860749"/>
                </a:lnTo>
                <a:close/>
                <a:moveTo>
                  <a:pt x="7169708" y="1850157"/>
                </a:moveTo>
                <a:cubicBezTo>
                  <a:pt x="7169708" y="1857218"/>
                  <a:pt x="7173238" y="1860749"/>
                  <a:pt x="7180299" y="1860749"/>
                </a:cubicBezTo>
                <a:cubicBezTo>
                  <a:pt x="7180299" y="1853688"/>
                  <a:pt x="7180299" y="1850157"/>
                  <a:pt x="7180299" y="1850157"/>
                </a:cubicBezTo>
                <a:close/>
                <a:moveTo>
                  <a:pt x="5528195" y="1850157"/>
                </a:moveTo>
                <a:lnTo>
                  <a:pt x="5528195" y="1860749"/>
                </a:lnTo>
                <a:lnTo>
                  <a:pt x="5517604" y="1860749"/>
                </a:lnTo>
                <a:cubicBezTo>
                  <a:pt x="5524664" y="1853688"/>
                  <a:pt x="5528195" y="1850157"/>
                  <a:pt x="5528195" y="1850157"/>
                </a:cubicBezTo>
                <a:close/>
                <a:moveTo>
                  <a:pt x="4744504" y="1850157"/>
                </a:moveTo>
                <a:lnTo>
                  <a:pt x="4733914" y="1860749"/>
                </a:lnTo>
                <a:lnTo>
                  <a:pt x="4755094" y="1860749"/>
                </a:lnTo>
                <a:cubicBezTo>
                  <a:pt x="4755094" y="1867809"/>
                  <a:pt x="4762155" y="1871338"/>
                  <a:pt x="4776276" y="1871338"/>
                </a:cubicBezTo>
                <a:lnTo>
                  <a:pt x="4808046" y="1881930"/>
                </a:lnTo>
                <a:cubicBezTo>
                  <a:pt x="4808046" y="1888989"/>
                  <a:pt x="4816872" y="1894284"/>
                  <a:pt x="4834523" y="1897815"/>
                </a:cubicBezTo>
                <a:cubicBezTo>
                  <a:pt x="4852174" y="1901345"/>
                  <a:pt x="4868059" y="1903111"/>
                  <a:pt x="4882180" y="1903111"/>
                </a:cubicBezTo>
                <a:cubicBezTo>
                  <a:pt x="4882180" y="1903111"/>
                  <a:pt x="4885709" y="1904875"/>
                  <a:pt x="4892770" y="1908405"/>
                </a:cubicBezTo>
                <a:cubicBezTo>
                  <a:pt x="4899830" y="1911936"/>
                  <a:pt x="4903360" y="1913701"/>
                  <a:pt x="4903360" y="1913701"/>
                </a:cubicBezTo>
                <a:lnTo>
                  <a:pt x="4913950" y="1924290"/>
                </a:lnTo>
                <a:lnTo>
                  <a:pt x="4892770" y="1924290"/>
                </a:lnTo>
                <a:cubicBezTo>
                  <a:pt x="4885709" y="1917231"/>
                  <a:pt x="4878648" y="1911936"/>
                  <a:pt x="4871588" y="1908405"/>
                </a:cubicBezTo>
                <a:cubicBezTo>
                  <a:pt x="4864528" y="1904875"/>
                  <a:pt x="4860998" y="1906640"/>
                  <a:pt x="4860998" y="1913701"/>
                </a:cubicBezTo>
                <a:lnTo>
                  <a:pt x="4850408" y="1913701"/>
                </a:lnTo>
                <a:cubicBezTo>
                  <a:pt x="4850408" y="1906640"/>
                  <a:pt x="4846878" y="1903111"/>
                  <a:pt x="4839818" y="1903111"/>
                </a:cubicBezTo>
                <a:cubicBezTo>
                  <a:pt x="4818636" y="1910170"/>
                  <a:pt x="4797456" y="1906640"/>
                  <a:pt x="4776276" y="1892520"/>
                </a:cubicBezTo>
                <a:cubicBezTo>
                  <a:pt x="4776276" y="1892520"/>
                  <a:pt x="4772744" y="1892520"/>
                  <a:pt x="4765684" y="1892520"/>
                </a:cubicBezTo>
                <a:lnTo>
                  <a:pt x="4755094" y="1892520"/>
                </a:lnTo>
                <a:lnTo>
                  <a:pt x="4723324" y="1871338"/>
                </a:lnTo>
                <a:lnTo>
                  <a:pt x="4723324" y="1892520"/>
                </a:lnTo>
                <a:cubicBezTo>
                  <a:pt x="4737443" y="1892520"/>
                  <a:pt x="4744504" y="1894284"/>
                  <a:pt x="4744504" y="1897815"/>
                </a:cubicBezTo>
                <a:cubicBezTo>
                  <a:pt x="4744504" y="1901345"/>
                  <a:pt x="4749799" y="1904875"/>
                  <a:pt x="4760390" y="1908405"/>
                </a:cubicBezTo>
                <a:cubicBezTo>
                  <a:pt x="4770980" y="1911936"/>
                  <a:pt x="4779805" y="1913701"/>
                  <a:pt x="4786866" y="1913701"/>
                </a:cubicBezTo>
                <a:cubicBezTo>
                  <a:pt x="4793926" y="1913701"/>
                  <a:pt x="4799222" y="1915465"/>
                  <a:pt x="4802751" y="1918996"/>
                </a:cubicBezTo>
                <a:cubicBezTo>
                  <a:pt x="4806282" y="1922526"/>
                  <a:pt x="4808046" y="1924290"/>
                  <a:pt x="4808046" y="1924290"/>
                </a:cubicBezTo>
                <a:cubicBezTo>
                  <a:pt x="4822167" y="1931351"/>
                  <a:pt x="4829228" y="1934882"/>
                  <a:pt x="4829228" y="1934882"/>
                </a:cubicBezTo>
                <a:cubicBezTo>
                  <a:pt x="4836288" y="1934882"/>
                  <a:pt x="4839818" y="1934882"/>
                  <a:pt x="4839818" y="1934882"/>
                </a:cubicBezTo>
                <a:lnTo>
                  <a:pt x="4892770" y="1945472"/>
                </a:lnTo>
                <a:cubicBezTo>
                  <a:pt x="4892770" y="1938411"/>
                  <a:pt x="4894536" y="1934882"/>
                  <a:pt x="4898065" y="1934882"/>
                </a:cubicBezTo>
                <a:cubicBezTo>
                  <a:pt x="4901594" y="1934882"/>
                  <a:pt x="4903360" y="1938411"/>
                  <a:pt x="4903360" y="1945472"/>
                </a:cubicBezTo>
                <a:cubicBezTo>
                  <a:pt x="4903360" y="1959592"/>
                  <a:pt x="4921011" y="1966653"/>
                  <a:pt x="4956312" y="1966653"/>
                </a:cubicBezTo>
                <a:lnTo>
                  <a:pt x="4977492" y="1966653"/>
                </a:lnTo>
                <a:lnTo>
                  <a:pt x="4966902" y="1956063"/>
                </a:lnTo>
                <a:lnTo>
                  <a:pt x="4977492" y="1945472"/>
                </a:lnTo>
                <a:cubicBezTo>
                  <a:pt x="4977492" y="1952532"/>
                  <a:pt x="4988084" y="1957828"/>
                  <a:pt x="5009265" y="1961357"/>
                </a:cubicBezTo>
                <a:cubicBezTo>
                  <a:pt x="5030446" y="1964888"/>
                  <a:pt x="5048096" y="1966653"/>
                  <a:pt x="5062217" y="1966653"/>
                </a:cubicBezTo>
                <a:cubicBezTo>
                  <a:pt x="5076338" y="1966653"/>
                  <a:pt x="5086928" y="1966653"/>
                  <a:pt x="5093988" y="1966653"/>
                </a:cubicBezTo>
                <a:cubicBezTo>
                  <a:pt x="5093988" y="1966653"/>
                  <a:pt x="5092223" y="1964888"/>
                  <a:pt x="5088692" y="1961357"/>
                </a:cubicBezTo>
                <a:cubicBezTo>
                  <a:pt x="5085162" y="1957828"/>
                  <a:pt x="5079867" y="1956063"/>
                  <a:pt x="5072806" y="1956063"/>
                </a:cubicBezTo>
                <a:lnTo>
                  <a:pt x="5062217" y="1945472"/>
                </a:lnTo>
                <a:lnTo>
                  <a:pt x="5030446" y="1945472"/>
                </a:lnTo>
                <a:cubicBezTo>
                  <a:pt x="5023384" y="1959592"/>
                  <a:pt x="5016325" y="1956063"/>
                  <a:pt x="5009265" y="1934882"/>
                </a:cubicBezTo>
                <a:lnTo>
                  <a:pt x="4988084" y="1924290"/>
                </a:lnTo>
                <a:cubicBezTo>
                  <a:pt x="4988084" y="1931351"/>
                  <a:pt x="4986319" y="1936646"/>
                  <a:pt x="4982788" y="1940176"/>
                </a:cubicBezTo>
                <a:cubicBezTo>
                  <a:pt x="4979258" y="1943707"/>
                  <a:pt x="4977492" y="1941941"/>
                  <a:pt x="4977492" y="1934882"/>
                </a:cubicBezTo>
                <a:cubicBezTo>
                  <a:pt x="4977492" y="1927821"/>
                  <a:pt x="4977492" y="1924290"/>
                  <a:pt x="4977492" y="1924290"/>
                </a:cubicBezTo>
                <a:lnTo>
                  <a:pt x="4966902" y="1913701"/>
                </a:lnTo>
                <a:cubicBezTo>
                  <a:pt x="4959842" y="1913701"/>
                  <a:pt x="4959842" y="1910170"/>
                  <a:pt x="4966902" y="1903111"/>
                </a:cubicBezTo>
                <a:lnTo>
                  <a:pt x="4988084" y="1903111"/>
                </a:lnTo>
                <a:cubicBezTo>
                  <a:pt x="4988084" y="1910170"/>
                  <a:pt x="5002204" y="1913701"/>
                  <a:pt x="5030446" y="1913701"/>
                </a:cubicBezTo>
                <a:cubicBezTo>
                  <a:pt x="5030446" y="1913701"/>
                  <a:pt x="5030446" y="1917231"/>
                  <a:pt x="5030446" y="1924290"/>
                </a:cubicBezTo>
                <a:cubicBezTo>
                  <a:pt x="5030446" y="1924290"/>
                  <a:pt x="5033976" y="1926055"/>
                  <a:pt x="5041036" y="1929586"/>
                </a:cubicBezTo>
                <a:cubicBezTo>
                  <a:pt x="5048096" y="1933117"/>
                  <a:pt x="5051626" y="1934882"/>
                  <a:pt x="5051626" y="1934882"/>
                </a:cubicBezTo>
                <a:cubicBezTo>
                  <a:pt x="5065746" y="1934882"/>
                  <a:pt x="5074572" y="1936646"/>
                  <a:pt x="5078102" y="1940176"/>
                </a:cubicBezTo>
                <a:cubicBezTo>
                  <a:pt x="5081632" y="1943707"/>
                  <a:pt x="5088692" y="1941941"/>
                  <a:pt x="5099284" y="1934882"/>
                </a:cubicBezTo>
                <a:cubicBezTo>
                  <a:pt x="5109873" y="1927821"/>
                  <a:pt x="5115169" y="1924290"/>
                  <a:pt x="5115169" y="1924290"/>
                </a:cubicBezTo>
                <a:cubicBezTo>
                  <a:pt x="5115169" y="1910170"/>
                  <a:pt x="5090458" y="1903111"/>
                  <a:pt x="5041036" y="1903111"/>
                </a:cubicBezTo>
                <a:cubicBezTo>
                  <a:pt x="5033976" y="1903111"/>
                  <a:pt x="5030446" y="1906640"/>
                  <a:pt x="5030446" y="1913701"/>
                </a:cubicBezTo>
                <a:lnTo>
                  <a:pt x="5030446" y="1903111"/>
                </a:lnTo>
                <a:cubicBezTo>
                  <a:pt x="5016325" y="1896050"/>
                  <a:pt x="4998674" y="1892520"/>
                  <a:pt x="4977492" y="1892520"/>
                </a:cubicBezTo>
                <a:lnTo>
                  <a:pt x="4956312" y="1892520"/>
                </a:lnTo>
                <a:cubicBezTo>
                  <a:pt x="4956312" y="1899580"/>
                  <a:pt x="4949252" y="1903111"/>
                  <a:pt x="4935132" y="1903111"/>
                </a:cubicBezTo>
                <a:cubicBezTo>
                  <a:pt x="4921011" y="1903111"/>
                  <a:pt x="4910421" y="1903111"/>
                  <a:pt x="4903360" y="1903111"/>
                </a:cubicBezTo>
                <a:cubicBezTo>
                  <a:pt x="4889240" y="1896050"/>
                  <a:pt x="4875120" y="1888989"/>
                  <a:pt x="4860998" y="1881930"/>
                </a:cubicBezTo>
                <a:cubicBezTo>
                  <a:pt x="4853938" y="1881930"/>
                  <a:pt x="4845113" y="1880165"/>
                  <a:pt x="4834523" y="1876634"/>
                </a:cubicBezTo>
                <a:cubicBezTo>
                  <a:pt x="4823932" y="1873103"/>
                  <a:pt x="4815107" y="1871338"/>
                  <a:pt x="4808046" y="1871338"/>
                </a:cubicBezTo>
                <a:lnTo>
                  <a:pt x="4755094" y="1860749"/>
                </a:lnTo>
                <a:cubicBezTo>
                  <a:pt x="4755094" y="1860749"/>
                  <a:pt x="4751565" y="1857218"/>
                  <a:pt x="4744504" y="1850157"/>
                </a:cubicBezTo>
                <a:close/>
                <a:moveTo>
                  <a:pt x="7149852" y="1843540"/>
                </a:moveTo>
                <a:cubicBezTo>
                  <a:pt x="7148968" y="1844422"/>
                  <a:pt x="7148526" y="1846628"/>
                  <a:pt x="7148526" y="1850157"/>
                </a:cubicBezTo>
                <a:cubicBezTo>
                  <a:pt x="7155588" y="1850157"/>
                  <a:pt x="7159118" y="1850157"/>
                  <a:pt x="7159118" y="1850157"/>
                </a:cubicBezTo>
                <a:cubicBezTo>
                  <a:pt x="7159118" y="1850157"/>
                  <a:pt x="7157352" y="1848393"/>
                  <a:pt x="7153822" y="1844863"/>
                </a:cubicBezTo>
                <a:cubicBezTo>
                  <a:pt x="7152058" y="1843098"/>
                  <a:pt x="7150734" y="1842657"/>
                  <a:pt x="7149852" y="1843540"/>
                </a:cubicBezTo>
                <a:close/>
                <a:moveTo>
                  <a:pt x="7942808" y="1839567"/>
                </a:moveTo>
                <a:lnTo>
                  <a:pt x="7953398" y="1850157"/>
                </a:lnTo>
                <a:cubicBezTo>
                  <a:pt x="7946338" y="1850157"/>
                  <a:pt x="7942808" y="1850157"/>
                  <a:pt x="7942808" y="1850157"/>
                </a:cubicBezTo>
                <a:close/>
                <a:moveTo>
                  <a:pt x="7582734" y="1839567"/>
                </a:moveTo>
                <a:cubicBezTo>
                  <a:pt x="7582734" y="1839567"/>
                  <a:pt x="7582734" y="1841332"/>
                  <a:pt x="7582734" y="1844863"/>
                </a:cubicBezTo>
                <a:cubicBezTo>
                  <a:pt x="7582734" y="1848393"/>
                  <a:pt x="7579204" y="1850157"/>
                  <a:pt x="7572144" y="1850157"/>
                </a:cubicBezTo>
                <a:cubicBezTo>
                  <a:pt x="7558024" y="1850157"/>
                  <a:pt x="7554492" y="1857218"/>
                  <a:pt x="7561553" y="1871338"/>
                </a:cubicBezTo>
                <a:lnTo>
                  <a:pt x="7550963" y="1881930"/>
                </a:lnTo>
                <a:cubicBezTo>
                  <a:pt x="7543903" y="1881930"/>
                  <a:pt x="7536842" y="1885459"/>
                  <a:pt x="7529782" y="1892520"/>
                </a:cubicBezTo>
                <a:lnTo>
                  <a:pt x="7519192" y="1903111"/>
                </a:lnTo>
                <a:lnTo>
                  <a:pt x="7529782" y="1903111"/>
                </a:lnTo>
                <a:cubicBezTo>
                  <a:pt x="7543903" y="1903111"/>
                  <a:pt x="7550963" y="1903111"/>
                  <a:pt x="7550963" y="1903111"/>
                </a:cubicBezTo>
                <a:cubicBezTo>
                  <a:pt x="7565082" y="1896050"/>
                  <a:pt x="7575674" y="1888989"/>
                  <a:pt x="7582734" y="1881930"/>
                </a:cubicBezTo>
                <a:cubicBezTo>
                  <a:pt x="7582734" y="1881930"/>
                  <a:pt x="7580970" y="1880165"/>
                  <a:pt x="7577438" y="1876634"/>
                </a:cubicBezTo>
                <a:cubicBezTo>
                  <a:pt x="7573909" y="1873103"/>
                  <a:pt x="7572144" y="1867809"/>
                  <a:pt x="7572144" y="1860749"/>
                </a:cubicBezTo>
                <a:lnTo>
                  <a:pt x="7593326" y="1850157"/>
                </a:lnTo>
                <a:cubicBezTo>
                  <a:pt x="7586264" y="1843098"/>
                  <a:pt x="7582734" y="1839567"/>
                  <a:pt x="7582734" y="1839567"/>
                </a:cubicBezTo>
                <a:close/>
                <a:moveTo>
                  <a:pt x="4680962" y="1839567"/>
                </a:moveTo>
                <a:lnTo>
                  <a:pt x="4680962" y="1850157"/>
                </a:lnTo>
                <a:lnTo>
                  <a:pt x="4691551" y="1850157"/>
                </a:lnTo>
                <a:cubicBezTo>
                  <a:pt x="4691551" y="1843098"/>
                  <a:pt x="4688022" y="1839567"/>
                  <a:pt x="4680962" y="1839567"/>
                </a:cubicBezTo>
                <a:close/>
                <a:moveTo>
                  <a:pt x="3406141" y="1836920"/>
                </a:moveTo>
                <a:cubicBezTo>
                  <a:pt x="3429970" y="1836920"/>
                  <a:pt x="3441882" y="1844863"/>
                  <a:pt x="3441882" y="1860749"/>
                </a:cubicBezTo>
                <a:cubicBezTo>
                  <a:pt x="3441882" y="1860749"/>
                  <a:pt x="3445413" y="1860749"/>
                  <a:pt x="3452474" y="1860749"/>
                </a:cubicBezTo>
                <a:lnTo>
                  <a:pt x="3463064" y="1860749"/>
                </a:lnTo>
                <a:lnTo>
                  <a:pt x="3473655" y="1881930"/>
                </a:lnTo>
                <a:cubicBezTo>
                  <a:pt x="3473655" y="1881930"/>
                  <a:pt x="3470124" y="1881930"/>
                  <a:pt x="3463064" y="1881930"/>
                </a:cubicBezTo>
                <a:cubicBezTo>
                  <a:pt x="3456004" y="1881930"/>
                  <a:pt x="3448943" y="1881930"/>
                  <a:pt x="3441882" y="1881930"/>
                </a:cubicBezTo>
                <a:cubicBezTo>
                  <a:pt x="3420703" y="1874869"/>
                  <a:pt x="3410112" y="1874869"/>
                  <a:pt x="3410112" y="1881930"/>
                </a:cubicBezTo>
                <a:lnTo>
                  <a:pt x="3388931" y="1892520"/>
                </a:lnTo>
                <a:cubicBezTo>
                  <a:pt x="3381872" y="1885459"/>
                  <a:pt x="3378341" y="1881930"/>
                  <a:pt x="3378341" y="1881930"/>
                </a:cubicBezTo>
                <a:cubicBezTo>
                  <a:pt x="3364220" y="1874869"/>
                  <a:pt x="3353630" y="1867809"/>
                  <a:pt x="3346570" y="1860749"/>
                </a:cubicBezTo>
                <a:cubicBezTo>
                  <a:pt x="3346570" y="1846628"/>
                  <a:pt x="3364220" y="1846628"/>
                  <a:pt x="3399522" y="1860749"/>
                </a:cubicBezTo>
                <a:lnTo>
                  <a:pt x="3388931" y="1839567"/>
                </a:lnTo>
                <a:lnTo>
                  <a:pt x="3378341" y="1839567"/>
                </a:lnTo>
                <a:cubicBezTo>
                  <a:pt x="3388931" y="1837803"/>
                  <a:pt x="3398198" y="1836920"/>
                  <a:pt x="3406141" y="1836920"/>
                </a:cubicBezTo>
                <a:close/>
                <a:moveTo>
                  <a:pt x="4810694" y="1831625"/>
                </a:moveTo>
                <a:cubicBezTo>
                  <a:pt x="4805400" y="1831625"/>
                  <a:pt x="4800986" y="1832507"/>
                  <a:pt x="4797456" y="1834272"/>
                </a:cubicBezTo>
                <a:cubicBezTo>
                  <a:pt x="4790396" y="1837803"/>
                  <a:pt x="4786866" y="1839567"/>
                  <a:pt x="4786866" y="1839567"/>
                </a:cubicBezTo>
                <a:cubicBezTo>
                  <a:pt x="4786866" y="1839567"/>
                  <a:pt x="4790396" y="1843098"/>
                  <a:pt x="4797456" y="1850157"/>
                </a:cubicBezTo>
                <a:cubicBezTo>
                  <a:pt x="4811576" y="1857218"/>
                  <a:pt x="4818636" y="1860749"/>
                  <a:pt x="4818636" y="1860749"/>
                </a:cubicBezTo>
                <a:cubicBezTo>
                  <a:pt x="4818636" y="1860749"/>
                  <a:pt x="4822167" y="1857218"/>
                  <a:pt x="4829228" y="1850157"/>
                </a:cubicBezTo>
                <a:cubicBezTo>
                  <a:pt x="4836288" y="1850157"/>
                  <a:pt x="4839818" y="1850157"/>
                  <a:pt x="4839818" y="1850157"/>
                </a:cubicBezTo>
                <a:lnTo>
                  <a:pt x="4860998" y="1839567"/>
                </a:lnTo>
                <a:cubicBezTo>
                  <a:pt x="4853938" y="1839567"/>
                  <a:pt x="4843348" y="1837803"/>
                  <a:pt x="4829228" y="1834272"/>
                </a:cubicBezTo>
                <a:cubicBezTo>
                  <a:pt x="4822167" y="1832507"/>
                  <a:pt x="4815989" y="1831625"/>
                  <a:pt x="4810694" y="1831625"/>
                </a:cubicBezTo>
                <a:close/>
                <a:moveTo>
                  <a:pt x="7635686" y="1828978"/>
                </a:moveTo>
                <a:cubicBezTo>
                  <a:pt x="7635686" y="1828978"/>
                  <a:pt x="7637452" y="1830742"/>
                  <a:pt x="7640982" y="1834272"/>
                </a:cubicBezTo>
                <a:cubicBezTo>
                  <a:pt x="7644511" y="1837803"/>
                  <a:pt x="7646278" y="1839567"/>
                  <a:pt x="7646278" y="1839567"/>
                </a:cubicBezTo>
                <a:cubicBezTo>
                  <a:pt x="7653338" y="1839567"/>
                  <a:pt x="7656867" y="1837803"/>
                  <a:pt x="7656867" y="1834272"/>
                </a:cubicBezTo>
                <a:cubicBezTo>
                  <a:pt x="7656867" y="1830742"/>
                  <a:pt x="7653338" y="1828978"/>
                  <a:pt x="7646278" y="1828978"/>
                </a:cubicBezTo>
                <a:cubicBezTo>
                  <a:pt x="7639216" y="1828978"/>
                  <a:pt x="7635686" y="1828978"/>
                  <a:pt x="7635686" y="1828978"/>
                </a:cubicBezTo>
                <a:close/>
                <a:moveTo>
                  <a:pt x="7492716" y="1828978"/>
                </a:moveTo>
                <a:cubicBezTo>
                  <a:pt x="7460944" y="1828978"/>
                  <a:pt x="7445059" y="1832507"/>
                  <a:pt x="7445059" y="1839567"/>
                </a:cubicBezTo>
                <a:cubicBezTo>
                  <a:pt x="7445059" y="1839567"/>
                  <a:pt x="7446824" y="1841332"/>
                  <a:pt x="7450355" y="1844863"/>
                </a:cubicBezTo>
                <a:cubicBezTo>
                  <a:pt x="7453884" y="1848393"/>
                  <a:pt x="7457415" y="1850157"/>
                  <a:pt x="7460944" y="1850157"/>
                </a:cubicBezTo>
                <a:cubicBezTo>
                  <a:pt x="7464474" y="1850157"/>
                  <a:pt x="7466240" y="1850157"/>
                  <a:pt x="7466240" y="1850157"/>
                </a:cubicBezTo>
                <a:cubicBezTo>
                  <a:pt x="7466240" y="1850157"/>
                  <a:pt x="7466240" y="1853688"/>
                  <a:pt x="7466240" y="1860749"/>
                </a:cubicBezTo>
                <a:cubicBezTo>
                  <a:pt x="7466240" y="1860749"/>
                  <a:pt x="7471534" y="1858984"/>
                  <a:pt x="7482126" y="1855453"/>
                </a:cubicBezTo>
                <a:cubicBezTo>
                  <a:pt x="7492716" y="1851923"/>
                  <a:pt x="7503307" y="1850157"/>
                  <a:pt x="7513896" y="1850157"/>
                </a:cubicBezTo>
                <a:cubicBezTo>
                  <a:pt x="7524486" y="1850157"/>
                  <a:pt x="7529782" y="1848393"/>
                  <a:pt x="7529782" y="1844863"/>
                </a:cubicBezTo>
                <a:cubicBezTo>
                  <a:pt x="7529782" y="1841332"/>
                  <a:pt x="7531548" y="1837803"/>
                  <a:pt x="7535078" y="1834272"/>
                </a:cubicBezTo>
                <a:cubicBezTo>
                  <a:pt x="7538607" y="1830742"/>
                  <a:pt x="7524486" y="1828978"/>
                  <a:pt x="7492716" y="1828978"/>
                </a:cubicBezTo>
                <a:close/>
                <a:moveTo>
                  <a:pt x="6015353" y="1828978"/>
                </a:moveTo>
                <a:lnTo>
                  <a:pt x="6004764" y="1839567"/>
                </a:lnTo>
                <a:lnTo>
                  <a:pt x="6015353" y="1839567"/>
                </a:lnTo>
                <a:cubicBezTo>
                  <a:pt x="6008293" y="1839567"/>
                  <a:pt x="6004764" y="1843098"/>
                  <a:pt x="6004764" y="1850157"/>
                </a:cubicBezTo>
                <a:cubicBezTo>
                  <a:pt x="6011824" y="1850157"/>
                  <a:pt x="6015353" y="1850157"/>
                  <a:pt x="6015353" y="1850157"/>
                </a:cubicBezTo>
                <a:cubicBezTo>
                  <a:pt x="6015353" y="1850157"/>
                  <a:pt x="6017120" y="1848393"/>
                  <a:pt x="6020649" y="1844863"/>
                </a:cubicBezTo>
                <a:cubicBezTo>
                  <a:pt x="6024178" y="1841332"/>
                  <a:pt x="6025943" y="1837803"/>
                  <a:pt x="6025943" y="1834272"/>
                </a:cubicBezTo>
                <a:cubicBezTo>
                  <a:pt x="6025943" y="1830742"/>
                  <a:pt x="6022414" y="1828978"/>
                  <a:pt x="6015353" y="1828978"/>
                </a:cubicBezTo>
                <a:close/>
                <a:moveTo>
                  <a:pt x="5348158" y="1828978"/>
                </a:moveTo>
                <a:cubicBezTo>
                  <a:pt x="5341098" y="1828978"/>
                  <a:pt x="5337566" y="1830742"/>
                  <a:pt x="5337566" y="1834272"/>
                </a:cubicBezTo>
                <a:cubicBezTo>
                  <a:pt x="5337566" y="1837803"/>
                  <a:pt x="5341098" y="1839567"/>
                  <a:pt x="5348158" y="1839567"/>
                </a:cubicBezTo>
                <a:lnTo>
                  <a:pt x="5337566" y="1850157"/>
                </a:lnTo>
                <a:cubicBezTo>
                  <a:pt x="5337566" y="1850157"/>
                  <a:pt x="5341098" y="1850157"/>
                  <a:pt x="5348158" y="1850157"/>
                </a:cubicBezTo>
                <a:cubicBezTo>
                  <a:pt x="5348158" y="1850157"/>
                  <a:pt x="5348158" y="1846628"/>
                  <a:pt x="5348158" y="1839567"/>
                </a:cubicBezTo>
                <a:cubicBezTo>
                  <a:pt x="5355218" y="1839567"/>
                  <a:pt x="5358748" y="1837803"/>
                  <a:pt x="5358748" y="1834272"/>
                </a:cubicBezTo>
                <a:cubicBezTo>
                  <a:pt x="5358748" y="1830742"/>
                  <a:pt x="5355218" y="1828978"/>
                  <a:pt x="5348158" y="1828978"/>
                </a:cubicBezTo>
                <a:close/>
                <a:moveTo>
                  <a:pt x="4013765" y="1828978"/>
                </a:moveTo>
                <a:cubicBezTo>
                  <a:pt x="4006706" y="1828978"/>
                  <a:pt x="4003175" y="1830742"/>
                  <a:pt x="4003175" y="1834272"/>
                </a:cubicBezTo>
                <a:cubicBezTo>
                  <a:pt x="4003175" y="1837803"/>
                  <a:pt x="4004940" y="1839567"/>
                  <a:pt x="4008470" y="1839567"/>
                </a:cubicBezTo>
                <a:cubicBezTo>
                  <a:pt x="4012000" y="1839567"/>
                  <a:pt x="4013765" y="1836037"/>
                  <a:pt x="4013765" y="1828978"/>
                </a:cubicBezTo>
                <a:close/>
                <a:moveTo>
                  <a:pt x="5951812" y="1818386"/>
                </a:moveTo>
                <a:cubicBezTo>
                  <a:pt x="5951812" y="1818386"/>
                  <a:pt x="5953576" y="1820151"/>
                  <a:pt x="5957106" y="1823682"/>
                </a:cubicBezTo>
                <a:cubicBezTo>
                  <a:pt x="5960635" y="1827213"/>
                  <a:pt x="5962401" y="1828978"/>
                  <a:pt x="5962401" y="1828978"/>
                </a:cubicBezTo>
                <a:lnTo>
                  <a:pt x="5972991" y="1818386"/>
                </a:lnTo>
                <a:close/>
                <a:moveTo>
                  <a:pt x="5411700" y="1818386"/>
                </a:moveTo>
                <a:cubicBezTo>
                  <a:pt x="5404640" y="1825447"/>
                  <a:pt x="5404640" y="1832507"/>
                  <a:pt x="5411700" y="1839567"/>
                </a:cubicBezTo>
                <a:cubicBezTo>
                  <a:pt x="5411700" y="1839567"/>
                  <a:pt x="5415230" y="1839567"/>
                  <a:pt x="5422291" y="1839567"/>
                </a:cubicBezTo>
                <a:cubicBezTo>
                  <a:pt x="5422291" y="1839567"/>
                  <a:pt x="5434646" y="1844863"/>
                  <a:pt x="5459356" y="1855453"/>
                </a:cubicBezTo>
                <a:cubicBezTo>
                  <a:pt x="5484068" y="1866044"/>
                  <a:pt x="5496423" y="1874869"/>
                  <a:pt x="5496423" y="1881930"/>
                </a:cubicBezTo>
                <a:cubicBezTo>
                  <a:pt x="5496423" y="1881930"/>
                  <a:pt x="5503483" y="1881930"/>
                  <a:pt x="5517604" y="1881930"/>
                </a:cubicBezTo>
                <a:cubicBezTo>
                  <a:pt x="5531724" y="1881930"/>
                  <a:pt x="5538785" y="1883694"/>
                  <a:pt x="5538785" y="1887224"/>
                </a:cubicBezTo>
                <a:cubicBezTo>
                  <a:pt x="5538785" y="1890755"/>
                  <a:pt x="5542314" y="1892520"/>
                  <a:pt x="5549375" y="1892520"/>
                </a:cubicBezTo>
                <a:cubicBezTo>
                  <a:pt x="5556435" y="1892520"/>
                  <a:pt x="5563496" y="1888989"/>
                  <a:pt x="5570556" y="1881930"/>
                </a:cubicBezTo>
                <a:lnTo>
                  <a:pt x="5581147" y="1871338"/>
                </a:lnTo>
                <a:cubicBezTo>
                  <a:pt x="5588208" y="1864279"/>
                  <a:pt x="5591737" y="1864279"/>
                  <a:pt x="5591737" y="1871338"/>
                </a:cubicBezTo>
                <a:lnTo>
                  <a:pt x="5602327" y="1860749"/>
                </a:lnTo>
                <a:cubicBezTo>
                  <a:pt x="5595266" y="1853688"/>
                  <a:pt x="5589972" y="1851923"/>
                  <a:pt x="5586442" y="1855453"/>
                </a:cubicBezTo>
                <a:cubicBezTo>
                  <a:pt x="5582912" y="1858984"/>
                  <a:pt x="5581147" y="1857218"/>
                  <a:pt x="5581147" y="1850157"/>
                </a:cubicBezTo>
                <a:cubicBezTo>
                  <a:pt x="5581147" y="1843098"/>
                  <a:pt x="5574087" y="1843098"/>
                  <a:pt x="5559966" y="1850157"/>
                </a:cubicBezTo>
                <a:cubicBezTo>
                  <a:pt x="5552906" y="1850157"/>
                  <a:pt x="5547610" y="1850157"/>
                  <a:pt x="5544080" y="1850157"/>
                </a:cubicBezTo>
                <a:cubicBezTo>
                  <a:pt x="5540550" y="1850157"/>
                  <a:pt x="5537020" y="1848393"/>
                  <a:pt x="5533490" y="1844863"/>
                </a:cubicBezTo>
                <a:cubicBezTo>
                  <a:pt x="5529960" y="1841332"/>
                  <a:pt x="5524664" y="1839567"/>
                  <a:pt x="5517604" y="1839567"/>
                </a:cubicBezTo>
                <a:cubicBezTo>
                  <a:pt x="5510544" y="1839567"/>
                  <a:pt x="5505248" y="1836037"/>
                  <a:pt x="5501718" y="1828978"/>
                </a:cubicBezTo>
                <a:cubicBezTo>
                  <a:pt x="5498189" y="1821917"/>
                  <a:pt x="5487598" y="1818386"/>
                  <a:pt x="5469948" y="1818386"/>
                </a:cubicBezTo>
                <a:cubicBezTo>
                  <a:pt x="5452296" y="1818386"/>
                  <a:pt x="5441706" y="1820151"/>
                  <a:pt x="5438176" y="1823682"/>
                </a:cubicBezTo>
                <a:cubicBezTo>
                  <a:pt x="5434646" y="1827213"/>
                  <a:pt x="5429352" y="1828978"/>
                  <a:pt x="5422291" y="1828978"/>
                </a:cubicBezTo>
                <a:cubicBezTo>
                  <a:pt x="5415230" y="1828978"/>
                  <a:pt x="5411700" y="1825447"/>
                  <a:pt x="5411700" y="1818386"/>
                </a:cubicBezTo>
                <a:close/>
                <a:moveTo>
                  <a:pt x="5390518" y="1818386"/>
                </a:moveTo>
                <a:cubicBezTo>
                  <a:pt x="5390518" y="1825447"/>
                  <a:pt x="5392285" y="1828978"/>
                  <a:pt x="5395814" y="1828978"/>
                </a:cubicBezTo>
                <a:cubicBezTo>
                  <a:pt x="5399344" y="1828978"/>
                  <a:pt x="5401110" y="1827213"/>
                  <a:pt x="5401110" y="1823682"/>
                </a:cubicBezTo>
                <a:cubicBezTo>
                  <a:pt x="5401110" y="1820151"/>
                  <a:pt x="5397579" y="1818386"/>
                  <a:pt x="5390518" y="1818386"/>
                </a:cubicBezTo>
                <a:close/>
                <a:moveTo>
                  <a:pt x="4744504" y="1818386"/>
                </a:moveTo>
                <a:cubicBezTo>
                  <a:pt x="4744504" y="1818386"/>
                  <a:pt x="4748034" y="1821917"/>
                  <a:pt x="4755094" y="1828978"/>
                </a:cubicBezTo>
                <a:cubicBezTo>
                  <a:pt x="4762155" y="1828978"/>
                  <a:pt x="4762155" y="1827213"/>
                  <a:pt x="4755094" y="1823682"/>
                </a:cubicBezTo>
                <a:cubicBezTo>
                  <a:pt x="4748034" y="1820151"/>
                  <a:pt x="4744504" y="1818386"/>
                  <a:pt x="4744504" y="1818386"/>
                </a:cubicBezTo>
                <a:close/>
                <a:moveTo>
                  <a:pt x="4151441" y="1818386"/>
                </a:moveTo>
                <a:lnTo>
                  <a:pt x="4162031" y="1828978"/>
                </a:lnTo>
                <a:cubicBezTo>
                  <a:pt x="4169092" y="1828978"/>
                  <a:pt x="4169092" y="1825447"/>
                  <a:pt x="4162031" y="1818386"/>
                </a:cubicBezTo>
                <a:close/>
                <a:moveTo>
                  <a:pt x="4530048" y="1813092"/>
                </a:moveTo>
                <a:cubicBezTo>
                  <a:pt x="4521223" y="1813092"/>
                  <a:pt x="4515045" y="1814857"/>
                  <a:pt x="4511514" y="1818386"/>
                </a:cubicBezTo>
                <a:cubicBezTo>
                  <a:pt x="4511514" y="1818386"/>
                  <a:pt x="4520340" y="1821917"/>
                  <a:pt x="4537991" y="1828978"/>
                </a:cubicBezTo>
                <a:cubicBezTo>
                  <a:pt x="4555641" y="1836037"/>
                  <a:pt x="4575058" y="1841332"/>
                  <a:pt x="4596238" y="1844863"/>
                </a:cubicBezTo>
                <a:cubicBezTo>
                  <a:pt x="4617420" y="1848393"/>
                  <a:pt x="4629774" y="1850157"/>
                  <a:pt x="4633305" y="1850157"/>
                </a:cubicBezTo>
                <a:cubicBezTo>
                  <a:pt x="4636834" y="1850157"/>
                  <a:pt x="4636834" y="1848393"/>
                  <a:pt x="4633305" y="1844863"/>
                </a:cubicBezTo>
                <a:cubicBezTo>
                  <a:pt x="4629774" y="1841332"/>
                  <a:pt x="4624480" y="1839567"/>
                  <a:pt x="4617420" y="1839567"/>
                </a:cubicBezTo>
                <a:cubicBezTo>
                  <a:pt x="4610359" y="1839567"/>
                  <a:pt x="4606828" y="1839567"/>
                  <a:pt x="4606828" y="1839567"/>
                </a:cubicBezTo>
                <a:cubicBezTo>
                  <a:pt x="4606828" y="1832507"/>
                  <a:pt x="4592708" y="1825447"/>
                  <a:pt x="4564468" y="1818386"/>
                </a:cubicBezTo>
                <a:cubicBezTo>
                  <a:pt x="4550346" y="1814857"/>
                  <a:pt x="4538873" y="1813092"/>
                  <a:pt x="4530048" y="1813092"/>
                </a:cubicBezTo>
                <a:close/>
                <a:moveTo>
                  <a:pt x="7414612" y="1811767"/>
                </a:moveTo>
                <a:cubicBezTo>
                  <a:pt x="7411963" y="1810886"/>
                  <a:pt x="7409758" y="1811327"/>
                  <a:pt x="7407992" y="1813092"/>
                </a:cubicBezTo>
                <a:cubicBezTo>
                  <a:pt x="7404463" y="1816622"/>
                  <a:pt x="7406226" y="1821917"/>
                  <a:pt x="7413288" y="1828978"/>
                </a:cubicBezTo>
                <a:lnTo>
                  <a:pt x="7423878" y="1839567"/>
                </a:lnTo>
                <a:cubicBezTo>
                  <a:pt x="7430938" y="1832507"/>
                  <a:pt x="7430938" y="1825447"/>
                  <a:pt x="7423878" y="1818386"/>
                </a:cubicBezTo>
                <a:cubicBezTo>
                  <a:pt x="7420347" y="1814857"/>
                  <a:pt x="7417259" y="1812651"/>
                  <a:pt x="7414612" y="1811767"/>
                </a:cubicBezTo>
                <a:close/>
                <a:moveTo>
                  <a:pt x="5855174" y="1811767"/>
                </a:moveTo>
                <a:cubicBezTo>
                  <a:pt x="5854290" y="1810886"/>
                  <a:pt x="5852966" y="1811327"/>
                  <a:pt x="5851202" y="1813092"/>
                </a:cubicBezTo>
                <a:cubicBezTo>
                  <a:pt x="5847672" y="1816622"/>
                  <a:pt x="5845908" y="1818386"/>
                  <a:pt x="5845908" y="1818386"/>
                </a:cubicBezTo>
                <a:lnTo>
                  <a:pt x="5856497" y="1818386"/>
                </a:lnTo>
                <a:cubicBezTo>
                  <a:pt x="5856497" y="1814857"/>
                  <a:pt x="5856054" y="1812651"/>
                  <a:pt x="5855174" y="1811767"/>
                </a:cubicBezTo>
                <a:close/>
                <a:moveTo>
                  <a:pt x="7900446" y="1807797"/>
                </a:moveTo>
                <a:cubicBezTo>
                  <a:pt x="7900446" y="1807797"/>
                  <a:pt x="7902212" y="1807797"/>
                  <a:pt x="7905742" y="1807797"/>
                </a:cubicBezTo>
                <a:cubicBezTo>
                  <a:pt x="7909271" y="1807797"/>
                  <a:pt x="7918098" y="1807797"/>
                  <a:pt x="7932219" y="1807797"/>
                </a:cubicBezTo>
                <a:cubicBezTo>
                  <a:pt x="7953398" y="1814857"/>
                  <a:pt x="7965754" y="1820151"/>
                  <a:pt x="7969284" y="1823682"/>
                </a:cubicBezTo>
                <a:cubicBezTo>
                  <a:pt x="7972815" y="1827213"/>
                  <a:pt x="7978109" y="1828978"/>
                  <a:pt x="7985171" y="1828978"/>
                </a:cubicBezTo>
                <a:cubicBezTo>
                  <a:pt x="7992231" y="1828978"/>
                  <a:pt x="7995760" y="1830742"/>
                  <a:pt x="7995760" y="1834272"/>
                </a:cubicBezTo>
                <a:cubicBezTo>
                  <a:pt x="7995760" y="1837803"/>
                  <a:pt x="7999290" y="1839567"/>
                  <a:pt x="8006350" y="1839567"/>
                </a:cubicBezTo>
                <a:cubicBezTo>
                  <a:pt x="8013412" y="1839567"/>
                  <a:pt x="8016942" y="1843098"/>
                  <a:pt x="8016942" y="1850157"/>
                </a:cubicBezTo>
                <a:cubicBezTo>
                  <a:pt x="8002821" y="1850157"/>
                  <a:pt x="7995760" y="1846628"/>
                  <a:pt x="7995760" y="1839567"/>
                </a:cubicBezTo>
                <a:cubicBezTo>
                  <a:pt x="7988700" y="1839567"/>
                  <a:pt x="7963990" y="1836037"/>
                  <a:pt x="7921627" y="1828978"/>
                </a:cubicBezTo>
                <a:cubicBezTo>
                  <a:pt x="7914567" y="1821917"/>
                  <a:pt x="7911038" y="1821917"/>
                  <a:pt x="7911038" y="1828978"/>
                </a:cubicBezTo>
                <a:cubicBezTo>
                  <a:pt x="7911038" y="1836037"/>
                  <a:pt x="7909271" y="1839567"/>
                  <a:pt x="7905742" y="1839567"/>
                </a:cubicBezTo>
                <a:cubicBezTo>
                  <a:pt x="7902212" y="1839567"/>
                  <a:pt x="7900446" y="1836037"/>
                  <a:pt x="7900446" y="1828978"/>
                </a:cubicBezTo>
                <a:cubicBezTo>
                  <a:pt x="7900446" y="1821917"/>
                  <a:pt x="7900446" y="1818386"/>
                  <a:pt x="7900446" y="1818386"/>
                </a:cubicBezTo>
                <a:close/>
                <a:moveTo>
                  <a:pt x="7370926" y="1807797"/>
                </a:moveTo>
                <a:lnTo>
                  <a:pt x="7360336" y="1818386"/>
                </a:lnTo>
                <a:cubicBezTo>
                  <a:pt x="7360336" y="1818386"/>
                  <a:pt x="7363866" y="1818386"/>
                  <a:pt x="7370926" y="1818386"/>
                </a:cubicBezTo>
                <a:cubicBezTo>
                  <a:pt x="7370926" y="1811327"/>
                  <a:pt x="7370926" y="1807797"/>
                  <a:pt x="7370926" y="1807797"/>
                </a:cubicBezTo>
                <a:close/>
                <a:moveTo>
                  <a:pt x="5274025" y="1807797"/>
                </a:moveTo>
                <a:lnTo>
                  <a:pt x="5284614" y="1818386"/>
                </a:lnTo>
                <a:lnTo>
                  <a:pt x="5326977" y="1828978"/>
                </a:lnTo>
                <a:lnTo>
                  <a:pt x="5316386" y="1818386"/>
                </a:lnTo>
                <a:cubicBezTo>
                  <a:pt x="5309326" y="1818386"/>
                  <a:pt x="5304031" y="1816622"/>
                  <a:pt x="5300500" y="1813092"/>
                </a:cubicBezTo>
                <a:cubicBezTo>
                  <a:pt x="5296970" y="1809561"/>
                  <a:pt x="5293440" y="1807797"/>
                  <a:pt x="5289910" y="1807797"/>
                </a:cubicBezTo>
                <a:cubicBezTo>
                  <a:pt x="5286381" y="1807797"/>
                  <a:pt x="5284614" y="1807797"/>
                  <a:pt x="5284614" y="1807797"/>
                </a:cubicBezTo>
                <a:cubicBezTo>
                  <a:pt x="5277554" y="1807797"/>
                  <a:pt x="5274025" y="1807797"/>
                  <a:pt x="5274025" y="1807797"/>
                </a:cubicBezTo>
                <a:close/>
                <a:moveTo>
                  <a:pt x="4723324" y="1807797"/>
                </a:moveTo>
                <a:cubicBezTo>
                  <a:pt x="4716263" y="1807797"/>
                  <a:pt x="4710968" y="1809561"/>
                  <a:pt x="4707438" y="1813092"/>
                </a:cubicBezTo>
                <a:cubicBezTo>
                  <a:pt x="4703907" y="1816622"/>
                  <a:pt x="4705672" y="1818386"/>
                  <a:pt x="4712732" y="1818386"/>
                </a:cubicBezTo>
                <a:cubicBezTo>
                  <a:pt x="4719792" y="1825447"/>
                  <a:pt x="4723324" y="1825447"/>
                  <a:pt x="4723324" y="1818386"/>
                </a:cubicBezTo>
                <a:cubicBezTo>
                  <a:pt x="4723324" y="1818386"/>
                  <a:pt x="4723324" y="1814857"/>
                  <a:pt x="4723324" y="1807797"/>
                </a:cubicBezTo>
                <a:close/>
                <a:moveTo>
                  <a:pt x="3876090" y="1807797"/>
                </a:moveTo>
                <a:cubicBezTo>
                  <a:pt x="3883150" y="1821917"/>
                  <a:pt x="3890210" y="1825447"/>
                  <a:pt x="3897271" y="1818386"/>
                </a:cubicBezTo>
                <a:lnTo>
                  <a:pt x="3897271" y="1807797"/>
                </a:lnTo>
                <a:cubicBezTo>
                  <a:pt x="3890210" y="1807797"/>
                  <a:pt x="3886681" y="1807797"/>
                  <a:pt x="3886681" y="1807797"/>
                </a:cubicBezTo>
                <a:cubicBezTo>
                  <a:pt x="3879620" y="1807797"/>
                  <a:pt x="3876090" y="1807797"/>
                  <a:pt x="3876090" y="1807797"/>
                </a:cubicBezTo>
                <a:close/>
                <a:moveTo>
                  <a:pt x="7509924" y="1801177"/>
                </a:moveTo>
                <a:cubicBezTo>
                  <a:pt x="7507278" y="1800295"/>
                  <a:pt x="7505072" y="1800736"/>
                  <a:pt x="7503307" y="1802501"/>
                </a:cubicBezTo>
                <a:cubicBezTo>
                  <a:pt x="7499778" y="1806032"/>
                  <a:pt x="7487420" y="1807797"/>
                  <a:pt x="7466240" y="1807797"/>
                </a:cubicBezTo>
                <a:cubicBezTo>
                  <a:pt x="7459178" y="1807797"/>
                  <a:pt x="7455649" y="1807797"/>
                  <a:pt x="7455649" y="1807797"/>
                </a:cubicBezTo>
                <a:lnTo>
                  <a:pt x="7508601" y="1828978"/>
                </a:lnTo>
                <a:lnTo>
                  <a:pt x="7508601" y="1818386"/>
                </a:lnTo>
                <a:cubicBezTo>
                  <a:pt x="7508601" y="1811327"/>
                  <a:pt x="7512130" y="1807797"/>
                  <a:pt x="7519192" y="1807797"/>
                </a:cubicBezTo>
                <a:cubicBezTo>
                  <a:pt x="7515662" y="1804267"/>
                  <a:pt x="7512572" y="1802060"/>
                  <a:pt x="7509924" y="1801177"/>
                </a:cubicBezTo>
                <a:close/>
                <a:moveTo>
                  <a:pt x="7434468" y="1797205"/>
                </a:moveTo>
                <a:lnTo>
                  <a:pt x="7434468" y="1807797"/>
                </a:lnTo>
                <a:cubicBezTo>
                  <a:pt x="7434468" y="1807797"/>
                  <a:pt x="7437999" y="1807797"/>
                  <a:pt x="7445059" y="1807797"/>
                </a:cubicBezTo>
                <a:close/>
                <a:moveTo>
                  <a:pt x="7386812" y="1797205"/>
                </a:moveTo>
                <a:cubicBezTo>
                  <a:pt x="7383282" y="1797205"/>
                  <a:pt x="7381516" y="1800736"/>
                  <a:pt x="7381516" y="1807797"/>
                </a:cubicBezTo>
                <a:cubicBezTo>
                  <a:pt x="7381516" y="1814857"/>
                  <a:pt x="7385047" y="1818386"/>
                  <a:pt x="7392107" y="1818386"/>
                </a:cubicBezTo>
                <a:cubicBezTo>
                  <a:pt x="7392107" y="1818386"/>
                  <a:pt x="7393872" y="1816622"/>
                  <a:pt x="7397403" y="1813092"/>
                </a:cubicBezTo>
                <a:cubicBezTo>
                  <a:pt x="7400932" y="1809561"/>
                  <a:pt x="7402697" y="1807797"/>
                  <a:pt x="7402697" y="1807797"/>
                </a:cubicBezTo>
                <a:cubicBezTo>
                  <a:pt x="7402697" y="1800736"/>
                  <a:pt x="7399168" y="1797205"/>
                  <a:pt x="7392107" y="1797205"/>
                </a:cubicBezTo>
                <a:cubicBezTo>
                  <a:pt x="7392107" y="1797205"/>
                  <a:pt x="7390341" y="1797205"/>
                  <a:pt x="7386812" y="1797205"/>
                </a:cubicBezTo>
                <a:close/>
                <a:moveTo>
                  <a:pt x="7307384" y="1797205"/>
                </a:moveTo>
                <a:lnTo>
                  <a:pt x="7296793" y="1807797"/>
                </a:lnTo>
                <a:cubicBezTo>
                  <a:pt x="7296793" y="1807797"/>
                  <a:pt x="7296793" y="1811327"/>
                  <a:pt x="7296793" y="1818386"/>
                </a:cubicBezTo>
                <a:lnTo>
                  <a:pt x="7307384" y="1818386"/>
                </a:lnTo>
                <a:cubicBezTo>
                  <a:pt x="7307384" y="1811327"/>
                  <a:pt x="7310914" y="1807797"/>
                  <a:pt x="7317974" y="1807797"/>
                </a:cubicBezTo>
                <a:lnTo>
                  <a:pt x="7317974" y="1797205"/>
                </a:lnTo>
                <a:cubicBezTo>
                  <a:pt x="7310914" y="1797205"/>
                  <a:pt x="7307384" y="1797205"/>
                  <a:pt x="7307384" y="1797205"/>
                </a:cubicBezTo>
                <a:close/>
                <a:moveTo>
                  <a:pt x="4490334" y="1797205"/>
                </a:moveTo>
                <a:cubicBezTo>
                  <a:pt x="4476214" y="1804266"/>
                  <a:pt x="4476214" y="1811327"/>
                  <a:pt x="4490334" y="1818386"/>
                </a:cubicBezTo>
                <a:cubicBezTo>
                  <a:pt x="4497394" y="1818386"/>
                  <a:pt x="4500924" y="1818386"/>
                  <a:pt x="4500924" y="1818386"/>
                </a:cubicBezTo>
                <a:cubicBezTo>
                  <a:pt x="4500924" y="1811327"/>
                  <a:pt x="4500924" y="1807797"/>
                  <a:pt x="4500924" y="1807797"/>
                </a:cubicBezTo>
                <a:close/>
                <a:moveTo>
                  <a:pt x="2838230" y="1797205"/>
                </a:moveTo>
                <a:cubicBezTo>
                  <a:pt x="2845290" y="1804266"/>
                  <a:pt x="2857646" y="1809561"/>
                  <a:pt x="2875296" y="1813092"/>
                </a:cubicBezTo>
                <a:cubicBezTo>
                  <a:pt x="2892946" y="1816622"/>
                  <a:pt x="2908831" y="1821917"/>
                  <a:pt x="2922954" y="1828978"/>
                </a:cubicBezTo>
                <a:cubicBezTo>
                  <a:pt x="2937074" y="1836037"/>
                  <a:pt x="2947664" y="1843098"/>
                  <a:pt x="2954724" y="1850157"/>
                </a:cubicBezTo>
                <a:cubicBezTo>
                  <a:pt x="2968845" y="1850157"/>
                  <a:pt x="2990026" y="1857218"/>
                  <a:pt x="3018266" y="1871338"/>
                </a:cubicBezTo>
                <a:cubicBezTo>
                  <a:pt x="3025327" y="1878399"/>
                  <a:pt x="3035918" y="1883694"/>
                  <a:pt x="3050039" y="1887224"/>
                </a:cubicBezTo>
                <a:cubicBezTo>
                  <a:pt x="3064160" y="1890755"/>
                  <a:pt x="3071218" y="1892520"/>
                  <a:pt x="3071218" y="1892520"/>
                </a:cubicBezTo>
                <a:cubicBezTo>
                  <a:pt x="3085339" y="1899580"/>
                  <a:pt x="3102990" y="1908405"/>
                  <a:pt x="3124171" y="1918996"/>
                </a:cubicBezTo>
                <a:cubicBezTo>
                  <a:pt x="3145351" y="1929586"/>
                  <a:pt x="3155942" y="1934882"/>
                  <a:pt x="3155942" y="1934882"/>
                </a:cubicBezTo>
                <a:cubicBezTo>
                  <a:pt x="3155942" y="1941941"/>
                  <a:pt x="3145351" y="1941941"/>
                  <a:pt x="3124171" y="1934882"/>
                </a:cubicBezTo>
                <a:cubicBezTo>
                  <a:pt x="3074749" y="1906640"/>
                  <a:pt x="3039447" y="1892520"/>
                  <a:pt x="3018266" y="1892520"/>
                </a:cubicBezTo>
                <a:cubicBezTo>
                  <a:pt x="3018266" y="1892520"/>
                  <a:pt x="3011207" y="1888989"/>
                  <a:pt x="2997086" y="1881930"/>
                </a:cubicBezTo>
                <a:lnTo>
                  <a:pt x="2922954" y="1850157"/>
                </a:lnTo>
                <a:cubicBezTo>
                  <a:pt x="2887652" y="1836037"/>
                  <a:pt x="2870002" y="1828978"/>
                  <a:pt x="2870002" y="1828978"/>
                </a:cubicBezTo>
                <a:cubicBezTo>
                  <a:pt x="2862941" y="1828978"/>
                  <a:pt x="2857646" y="1827213"/>
                  <a:pt x="2854115" y="1823682"/>
                </a:cubicBezTo>
                <a:cubicBezTo>
                  <a:pt x="2850585" y="1820151"/>
                  <a:pt x="2845290" y="1818386"/>
                  <a:pt x="2838230" y="1818386"/>
                </a:cubicBezTo>
                <a:close/>
                <a:moveTo>
                  <a:pt x="4665738" y="1793896"/>
                </a:moveTo>
                <a:cubicBezTo>
                  <a:pt x="4663532" y="1794338"/>
                  <a:pt x="4661546" y="1795441"/>
                  <a:pt x="4659780" y="1797205"/>
                </a:cubicBezTo>
                <a:cubicBezTo>
                  <a:pt x="4652720" y="1804266"/>
                  <a:pt x="4652720" y="1809561"/>
                  <a:pt x="4659780" y="1813092"/>
                </a:cubicBezTo>
                <a:cubicBezTo>
                  <a:pt x="4666840" y="1816622"/>
                  <a:pt x="4670372" y="1814857"/>
                  <a:pt x="4670372" y="1807797"/>
                </a:cubicBezTo>
                <a:cubicBezTo>
                  <a:pt x="4670372" y="1807797"/>
                  <a:pt x="4672136" y="1807797"/>
                  <a:pt x="4675666" y="1807797"/>
                </a:cubicBezTo>
                <a:cubicBezTo>
                  <a:pt x="4679196" y="1807797"/>
                  <a:pt x="4680962" y="1811327"/>
                  <a:pt x="4680962" y="1818386"/>
                </a:cubicBezTo>
                <a:cubicBezTo>
                  <a:pt x="4695082" y="1818386"/>
                  <a:pt x="4702142" y="1818386"/>
                  <a:pt x="4702142" y="1818386"/>
                </a:cubicBezTo>
                <a:cubicBezTo>
                  <a:pt x="4702142" y="1818386"/>
                  <a:pt x="4698612" y="1814857"/>
                  <a:pt x="4691551" y="1807797"/>
                </a:cubicBezTo>
                <a:cubicBezTo>
                  <a:pt x="4680962" y="1797205"/>
                  <a:pt x="4672357" y="1792573"/>
                  <a:pt x="4665738" y="1793896"/>
                </a:cubicBezTo>
                <a:close/>
                <a:moveTo>
                  <a:pt x="7234574" y="1791911"/>
                </a:moveTo>
                <a:cubicBezTo>
                  <a:pt x="7235457" y="1791911"/>
                  <a:pt x="7236780" y="1793676"/>
                  <a:pt x="7238546" y="1797205"/>
                </a:cubicBezTo>
                <a:cubicBezTo>
                  <a:pt x="7242076" y="1804266"/>
                  <a:pt x="7240312" y="1804266"/>
                  <a:pt x="7233251" y="1797205"/>
                </a:cubicBezTo>
                <a:cubicBezTo>
                  <a:pt x="7233251" y="1793676"/>
                  <a:pt x="7233692" y="1791911"/>
                  <a:pt x="7234574" y="1791911"/>
                </a:cubicBezTo>
                <a:close/>
                <a:moveTo>
                  <a:pt x="7201480" y="1786615"/>
                </a:moveTo>
                <a:lnTo>
                  <a:pt x="7212070" y="1797205"/>
                </a:lnTo>
                <a:lnTo>
                  <a:pt x="7212070" y="1786615"/>
                </a:lnTo>
                <a:cubicBezTo>
                  <a:pt x="7212070" y="1786615"/>
                  <a:pt x="7208540" y="1786615"/>
                  <a:pt x="7201480" y="1786615"/>
                </a:cubicBezTo>
                <a:close/>
                <a:moveTo>
                  <a:pt x="5316386" y="1786615"/>
                </a:moveTo>
                <a:lnTo>
                  <a:pt x="5316386" y="1807797"/>
                </a:lnTo>
                <a:cubicBezTo>
                  <a:pt x="5330506" y="1807797"/>
                  <a:pt x="5341098" y="1807797"/>
                  <a:pt x="5348158" y="1807797"/>
                </a:cubicBezTo>
                <a:cubicBezTo>
                  <a:pt x="5341098" y="1807797"/>
                  <a:pt x="5337566" y="1804266"/>
                  <a:pt x="5337566" y="1797205"/>
                </a:cubicBezTo>
                <a:cubicBezTo>
                  <a:pt x="5337566" y="1790146"/>
                  <a:pt x="5334037" y="1786615"/>
                  <a:pt x="5326977" y="1786615"/>
                </a:cubicBezTo>
                <a:close/>
                <a:moveTo>
                  <a:pt x="3929042" y="1786615"/>
                </a:moveTo>
                <a:lnTo>
                  <a:pt x="3939633" y="1797205"/>
                </a:lnTo>
                <a:lnTo>
                  <a:pt x="3950223" y="1797205"/>
                </a:lnTo>
                <a:cubicBezTo>
                  <a:pt x="3950223" y="1790146"/>
                  <a:pt x="3948458" y="1786615"/>
                  <a:pt x="3944928" y="1786615"/>
                </a:cubicBezTo>
                <a:cubicBezTo>
                  <a:pt x="3941398" y="1786615"/>
                  <a:pt x="3936102" y="1786615"/>
                  <a:pt x="3929042" y="1786615"/>
                </a:cubicBezTo>
                <a:close/>
                <a:moveTo>
                  <a:pt x="3155942" y="1786615"/>
                </a:moveTo>
                <a:cubicBezTo>
                  <a:pt x="3163002" y="1786615"/>
                  <a:pt x="3168297" y="1790146"/>
                  <a:pt x="3171829" y="1797205"/>
                </a:cubicBezTo>
                <a:cubicBezTo>
                  <a:pt x="3175358" y="1804266"/>
                  <a:pt x="3175358" y="1807797"/>
                  <a:pt x="3171829" y="1807797"/>
                </a:cubicBezTo>
                <a:cubicBezTo>
                  <a:pt x="3168297" y="1807797"/>
                  <a:pt x="3163002" y="1807797"/>
                  <a:pt x="3155942" y="1807797"/>
                </a:cubicBezTo>
                <a:lnTo>
                  <a:pt x="3145351" y="1797205"/>
                </a:lnTo>
                <a:cubicBezTo>
                  <a:pt x="3138291" y="1797205"/>
                  <a:pt x="3141821" y="1793676"/>
                  <a:pt x="3155942" y="1786615"/>
                </a:cubicBezTo>
                <a:close/>
                <a:moveTo>
                  <a:pt x="7341802" y="1781320"/>
                </a:moveTo>
                <a:cubicBezTo>
                  <a:pt x="7340038" y="1781320"/>
                  <a:pt x="7339155" y="1783086"/>
                  <a:pt x="7339155" y="1786615"/>
                </a:cubicBezTo>
                <a:lnTo>
                  <a:pt x="7349745" y="1786615"/>
                </a:lnTo>
                <a:cubicBezTo>
                  <a:pt x="7346216" y="1783086"/>
                  <a:pt x="7343567" y="1781320"/>
                  <a:pt x="7341802" y="1781320"/>
                </a:cubicBezTo>
                <a:close/>
                <a:moveTo>
                  <a:pt x="7259726" y="1781320"/>
                </a:moveTo>
                <a:cubicBezTo>
                  <a:pt x="7256197" y="1781320"/>
                  <a:pt x="7250902" y="1783086"/>
                  <a:pt x="7243841" y="1786615"/>
                </a:cubicBezTo>
                <a:cubicBezTo>
                  <a:pt x="7229722" y="1786615"/>
                  <a:pt x="7222660" y="1786615"/>
                  <a:pt x="7222660" y="1786615"/>
                </a:cubicBezTo>
                <a:lnTo>
                  <a:pt x="7233251" y="1797205"/>
                </a:lnTo>
                <a:cubicBezTo>
                  <a:pt x="7226190" y="1797205"/>
                  <a:pt x="7222660" y="1800736"/>
                  <a:pt x="7222660" y="1807797"/>
                </a:cubicBezTo>
                <a:lnTo>
                  <a:pt x="7222660" y="1818386"/>
                </a:lnTo>
                <a:lnTo>
                  <a:pt x="7233251" y="1818386"/>
                </a:lnTo>
                <a:cubicBezTo>
                  <a:pt x="7240312" y="1818386"/>
                  <a:pt x="7249136" y="1816622"/>
                  <a:pt x="7259726" y="1813092"/>
                </a:cubicBezTo>
                <a:cubicBezTo>
                  <a:pt x="7270318" y="1809561"/>
                  <a:pt x="7273847" y="1806032"/>
                  <a:pt x="7270318" y="1802501"/>
                </a:cubicBezTo>
                <a:cubicBezTo>
                  <a:pt x="7266788" y="1798970"/>
                  <a:pt x="7265022" y="1793676"/>
                  <a:pt x="7265022" y="1786615"/>
                </a:cubicBezTo>
                <a:cubicBezTo>
                  <a:pt x="7265022" y="1783086"/>
                  <a:pt x="7263258" y="1781320"/>
                  <a:pt x="7259726" y="1781320"/>
                </a:cubicBezTo>
                <a:close/>
                <a:moveTo>
                  <a:pt x="7794542" y="1776026"/>
                </a:moveTo>
                <a:cubicBezTo>
                  <a:pt x="7787482" y="1776026"/>
                  <a:pt x="7783952" y="1777790"/>
                  <a:pt x="7783952" y="1781320"/>
                </a:cubicBezTo>
                <a:cubicBezTo>
                  <a:pt x="7783952" y="1784851"/>
                  <a:pt x="7785717" y="1786615"/>
                  <a:pt x="7789248" y="1786615"/>
                </a:cubicBezTo>
                <a:cubicBezTo>
                  <a:pt x="7792778" y="1786615"/>
                  <a:pt x="7794542" y="1783085"/>
                  <a:pt x="7794542" y="1776026"/>
                </a:cubicBezTo>
                <a:close/>
                <a:moveTo>
                  <a:pt x="7688638" y="1776026"/>
                </a:moveTo>
                <a:cubicBezTo>
                  <a:pt x="7688638" y="1776026"/>
                  <a:pt x="7688638" y="1779555"/>
                  <a:pt x="7688638" y="1786615"/>
                </a:cubicBezTo>
                <a:lnTo>
                  <a:pt x="7699230" y="1797205"/>
                </a:lnTo>
                <a:cubicBezTo>
                  <a:pt x="7706290" y="1790146"/>
                  <a:pt x="7709820" y="1784851"/>
                  <a:pt x="7709820" y="1781320"/>
                </a:cubicBezTo>
                <a:cubicBezTo>
                  <a:pt x="7709820" y="1777790"/>
                  <a:pt x="7706290" y="1776026"/>
                  <a:pt x="7699230" y="1776026"/>
                </a:cubicBezTo>
                <a:close/>
                <a:moveTo>
                  <a:pt x="7286203" y="1776026"/>
                </a:moveTo>
                <a:cubicBezTo>
                  <a:pt x="7286203" y="1776026"/>
                  <a:pt x="7282674" y="1779555"/>
                  <a:pt x="7275612" y="1786615"/>
                </a:cubicBezTo>
                <a:lnTo>
                  <a:pt x="7286203" y="1786615"/>
                </a:lnTo>
                <a:close/>
                <a:moveTo>
                  <a:pt x="5221073" y="1776026"/>
                </a:moveTo>
                <a:lnTo>
                  <a:pt x="5221073" y="1786615"/>
                </a:lnTo>
                <a:lnTo>
                  <a:pt x="5231662" y="1786615"/>
                </a:lnTo>
                <a:cubicBezTo>
                  <a:pt x="5231662" y="1779555"/>
                  <a:pt x="5228133" y="1776026"/>
                  <a:pt x="5221073" y="1776026"/>
                </a:cubicBezTo>
                <a:close/>
                <a:moveTo>
                  <a:pt x="4447972" y="1776026"/>
                </a:moveTo>
                <a:lnTo>
                  <a:pt x="4416202" y="1786615"/>
                </a:lnTo>
                <a:cubicBezTo>
                  <a:pt x="4416202" y="1793676"/>
                  <a:pt x="4430322" y="1793676"/>
                  <a:pt x="4458562" y="1786615"/>
                </a:cubicBezTo>
                <a:close/>
                <a:moveTo>
                  <a:pt x="3749004" y="1776026"/>
                </a:moveTo>
                <a:cubicBezTo>
                  <a:pt x="3749004" y="1783085"/>
                  <a:pt x="3749004" y="1786615"/>
                  <a:pt x="3749004" y="1786615"/>
                </a:cubicBezTo>
                <a:cubicBezTo>
                  <a:pt x="3749004" y="1786615"/>
                  <a:pt x="3747240" y="1786615"/>
                  <a:pt x="3743710" y="1786615"/>
                </a:cubicBezTo>
                <a:cubicBezTo>
                  <a:pt x="3740180" y="1786615"/>
                  <a:pt x="3738415" y="1784851"/>
                  <a:pt x="3738415" y="1781320"/>
                </a:cubicBezTo>
                <a:cubicBezTo>
                  <a:pt x="3738415" y="1777790"/>
                  <a:pt x="3741946" y="1776026"/>
                  <a:pt x="3749004" y="1776026"/>
                </a:cubicBezTo>
                <a:close/>
                <a:moveTo>
                  <a:pt x="3335979" y="1776026"/>
                </a:moveTo>
                <a:lnTo>
                  <a:pt x="3335979" y="1786615"/>
                </a:lnTo>
                <a:cubicBezTo>
                  <a:pt x="3328920" y="1786615"/>
                  <a:pt x="3327153" y="1788380"/>
                  <a:pt x="3330685" y="1791911"/>
                </a:cubicBezTo>
                <a:cubicBezTo>
                  <a:pt x="3334214" y="1795441"/>
                  <a:pt x="3339509" y="1797205"/>
                  <a:pt x="3346570" y="1797205"/>
                </a:cubicBezTo>
                <a:cubicBezTo>
                  <a:pt x="3353630" y="1804266"/>
                  <a:pt x="3360690" y="1807797"/>
                  <a:pt x="3367751" y="1807797"/>
                </a:cubicBezTo>
                <a:cubicBezTo>
                  <a:pt x="3374810" y="1807797"/>
                  <a:pt x="3378341" y="1804266"/>
                  <a:pt x="3378341" y="1797205"/>
                </a:cubicBezTo>
                <a:lnTo>
                  <a:pt x="3388931" y="1797205"/>
                </a:lnTo>
                <a:cubicBezTo>
                  <a:pt x="3388931" y="1804266"/>
                  <a:pt x="3395992" y="1804266"/>
                  <a:pt x="3410112" y="1797205"/>
                </a:cubicBezTo>
                <a:lnTo>
                  <a:pt x="3441882" y="1797205"/>
                </a:lnTo>
                <a:cubicBezTo>
                  <a:pt x="3448943" y="1804266"/>
                  <a:pt x="3456004" y="1807797"/>
                  <a:pt x="3463064" y="1807797"/>
                </a:cubicBezTo>
                <a:cubicBezTo>
                  <a:pt x="3498365" y="1821917"/>
                  <a:pt x="3519546" y="1832507"/>
                  <a:pt x="3526607" y="1839567"/>
                </a:cubicBezTo>
                <a:lnTo>
                  <a:pt x="3516016" y="1839567"/>
                </a:lnTo>
                <a:lnTo>
                  <a:pt x="3505426" y="1839567"/>
                </a:lnTo>
                <a:lnTo>
                  <a:pt x="3558378" y="1850157"/>
                </a:lnTo>
                <a:cubicBezTo>
                  <a:pt x="3572498" y="1843098"/>
                  <a:pt x="3607799" y="1853688"/>
                  <a:pt x="3664282" y="1881930"/>
                </a:cubicBezTo>
                <a:cubicBezTo>
                  <a:pt x="3671342" y="1881930"/>
                  <a:pt x="3680167" y="1883694"/>
                  <a:pt x="3690758" y="1887224"/>
                </a:cubicBezTo>
                <a:cubicBezTo>
                  <a:pt x="3701348" y="1890755"/>
                  <a:pt x="3706644" y="1892520"/>
                  <a:pt x="3706644" y="1892520"/>
                </a:cubicBezTo>
                <a:cubicBezTo>
                  <a:pt x="3763126" y="1899580"/>
                  <a:pt x="3801956" y="1913701"/>
                  <a:pt x="3823138" y="1934882"/>
                </a:cubicBezTo>
                <a:cubicBezTo>
                  <a:pt x="3830198" y="1934882"/>
                  <a:pt x="3840788" y="1936646"/>
                  <a:pt x="3854908" y="1940176"/>
                </a:cubicBezTo>
                <a:cubicBezTo>
                  <a:pt x="3869030" y="1943707"/>
                  <a:pt x="3876090" y="1941941"/>
                  <a:pt x="3876090" y="1934882"/>
                </a:cubicBezTo>
                <a:lnTo>
                  <a:pt x="3918452" y="1956063"/>
                </a:lnTo>
                <a:lnTo>
                  <a:pt x="3907860" y="1956063"/>
                </a:lnTo>
                <a:lnTo>
                  <a:pt x="3897271" y="1966653"/>
                </a:lnTo>
                <a:cubicBezTo>
                  <a:pt x="3911392" y="1966653"/>
                  <a:pt x="3921982" y="1966653"/>
                  <a:pt x="3929042" y="1966653"/>
                </a:cubicBezTo>
                <a:cubicBezTo>
                  <a:pt x="3936102" y="1966653"/>
                  <a:pt x="3939633" y="1968417"/>
                  <a:pt x="3939633" y="1971948"/>
                </a:cubicBezTo>
                <a:cubicBezTo>
                  <a:pt x="3939633" y="1975478"/>
                  <a:pt x="3946692" y="1979007"/>
                  <a:pt x="3960812" y="1982538"/>
                </a:cubicBezTo>
                <a:cubicBezTo>
                  <a:pt x="3974934" y="1986069"/>
                  <a:pt x="3981994" y="1987834"/>
                  <a:pt x="3981994" y="1987834"/>
                </a:cubicBezTo>
                <a:lnTo>
                  <a:pt x="4013765" y="1998424"/>
                </a:lnTo>
                <a:cubicBezTo>
                  <a:pt x="4027886" y="2012544"/>
                  <a:pt x="4042006" y="2019605"/>
                  <a:pt x="4056127" y="2019605"/>
                </a:cubicBezTo>
                <a:cubicBezTo>
                  <a:pt x="4091429" y="2026665"/>
                  <a:pt x="4116140" y="2033725"/>
                  <a:pt x="4130260" y="2040786"/>
                </a:cubicBezTo>
                <a:cubicBezTo>
                  <a:pt x="4137320" y="2047846"/>
                  <a:pt x="4147910" y="2051376"/>
                  <a:pt x="4162031" y="2051376"/>
                </a:cubicBezTo>
                <a:cubicBezTo>
                  <a:pt x="4176152" y="2051376"/>
                  <a:pt x="4183212" y="2049611"/>
                  <a:pt x="4183212" y="2046080"/>
                </a:cubicBezTo>
                <a:cubicBezTo>
                  <a:pt x="4183212" y="2042550"/>
                  <a:pt x="4186743" y="2040786"/>
                  <a:pt x="4193802" y="2040786"/>
                </a:cubicBezTo>
                <a:cubicBezTo>
                  <a:pt x="4200862" y="2040786"/>
                  <a:pt x="4206158" y="2040786"/>
                  <a:pt x="4209688" y="2040786"/>
                </a:cubicBezTo>
                <a:cubicBezTo>
                  <a:pt x="4213218" y="2040786"/>
                  <a:pt x="4214983" y="2040786"/>
                  <a:pt x="4214983" y="2040786"/>
                </a:cubicBezTo>
                <a:cubicBezTo>
                  <a:pt x="4222044" y="2040786"/>
                  <a:pt x="4225574" y="2044315"/>
                  <a:pt x="4225574" y="2051376"/>
                </a:cubicBezTo>
                <a:cubicBezTo>
                  <a:pt x="4225574" y="2058436"/>
                  <a:pt x="4227339" y="2063732"/>
                  <a:pt x="4230868" y="2067261"/>
                </a:cubicBezTo>
                <a:cubicBezTo>
                  <a:pt x="4234400" y="2070792"/>
                  <a:pt x="4239695" y="2072557"/>
                  <a:pt x="4246754" y="2072557"/>
                </a:cubicBezTo>
                <a:cubicBezTo>
                  <a:pt x="4253814" y="2072557"/>
                  <a:pt x="4260874" y="2076088"/>
                  <a:pt x="4267935" y="2083146"/>
                </a:cubicBezTo>
                <a:lnTo>
                  <a:pt x="4267935" y="2093738"/>
                </a:lnTo>
                <a:cubicBezTo>
                  <a:pt x="4260874" y="2086677"/>
                  <a:pt x="4246754" y="2083146"/>
                  <a:pt x="4225574" y="2083146"/>
                </a:cubicBezTo>
                <a:cubicBezTo>
                  <a:pt x="4204393" y="2076088"/>
                  <a:pt x="4183212" y="2069026"/>
                  <a:pt x="4162031" y="2061967"/>
                </a:cubicBezTo>
                <a:cubicBezTo>
                  <a:pt x="4154970" y="2061967"/>
                  <a:pt x="4144381" y="2058436"/>
                  <a:pt x="4130260" y="2051376"/>
                </a:cubicBezTo>
                <a:cubicBezTo>
                  <a:pt x="4116140" y="2044315"/>
                  <a:pt x="4103784" y="2039021"/>
                  <a:pt x="4093194" y="2035490"/>
                </a:cubicBezTo>
                <a:cubicBezTo>
                  <a:pt x="4082604" y="2031959"/>
                  <a:pt x="4070248" y="2028430"/>
                  <a:pt x="4056127" y="2024900"/>
                </a:cubicBezTo>
                <a:cubicBezTo>
                  <a:pt x="4042006" y="2021369"/>
                  <a:pt x="4027886" y="2019605"/>
                  <a:pt x="4013765" y="2019605"/>
                </a:cubicBezTo>
                <a:lnTo>
                  <a:pt x="3939633" y="1998424"/>
                </a:lnTo>
                <a:cubicBezTo>
                  <a:pt x="3925511" y="1998424"/>
                  <a:pt x="3914921" y="2001954"/>
                  <a:pt x="3907860" y="2009015"/>
                </a:cubicBezTo>
                <a:cubicBezTo>
                  <a:pt x="3900802" y="2009015"/>
                  <a:pt x="3890210" y="2005484"/>
                  <a:pt x="3876090" y="1998424"/>
                </a:cubicBezTo>
                <a:cubicBezTo>
                  <a:pt x="3861969" y="1998424"/>
                  <a:pt x="3853144" y="1996659"/>
                  <a:pt x="3849614" y="1993128"/>
                </a:cubicBezTo>
                <a:cubicBezTo>
                  <a:pt x="3846084" y="1989598"/>
                  <a:pt x="3844319" y="1987834"/>
                  <a:pt x="3844319" y="1987834"/>
                </a:cubicBezTo>
                <a:lnTo>
                  <a:pt x="3833728" y="1977242"/>
                </a:lnTo>
                <a:lnTo>
                  <a:pt x="3812548" y="1966653"/>
                </a:lnTo>
                <a:lnTo>
                  <a:pt x="3780776" y="1956063"/>
                </a:lnTo>
                <a:cubicBezTo>
                  <a:pt x="3780776" y="1963122"/>
                  <a:pt x="3784306" y="1966653"/>
                  <a:pt x="3791367" y="1966653"/>
                </a:cubicBezTo>
                <a:cubicBezTo>
                  <a:pt x="3791367" y="1966653"/>
                  <a:pt x="3793132" y="1968417"/>
                  <a:pt x="3796662" y="1971948"/>
                </a:cubicBezTo>
                <a:cubicBezTo>
                  <a:pt x="3800192" y="1975478"/>
                  <a:pt x="3805488" y="1977242"/>
                  <a:pt x="3812548" y="1977242"/>
                </a:cubicBezTo>
                <a:cubicBezTo>
                  <a:pt x="3819607" y="1977242"/>
                  <a:pt x="3823138" y="1980773"/>
                  <a:pt x="3823138" y="1987834"/>
                </a:cubicBezTo>
                <a:cubicBezTo>
                  <a:pt x="3823138" y="1994894"/>
                  <a:pt x="3823138" y="1998424"/>
                  <a:pt x="3823138" y="1998424"/>
                </a:cubicBezTo>
                <a:lnTo>
                  <a:pt x="3801956" y="1998424"/>
                </a:lnTo>
                <a:lnTo>
                  <a:pt x="3749004" y="1956063"/>
                </a:lnTo>
                <a:lnTo>
                  <a:pt x="3717234" y="1934882"/>
                </a:lnTo>
                <a:cubicBezTo>
                  <a:pt x="3717234" y="1934882"/>
                  <a:pt x="3713703" y="1934882"/>
                  <a:pt x="3706644" y="1934882"/>
                </a:cubicBezTo>
                <a:cubicBezTo>
                  <a:pt x="3699584" y="1934882"/>
                  <a:pt x="3696052" y="1931351"/>
                  <a:pt x="3696052" y="1924290"/>
                </a:cubicBezTo>
                <a:lnTo>
                  <a:pt x="3685463" y="1924290"/>
                </a:lnTo>
                <a:cubicBezTo>
                  <a:pt x="3678402" y="1917231"/>
                  <a:pt x="3658986" y="1908405"/>
                  <a:pt x="3627215" y="1897815"/>
                </a:cubicBezTo>
                <a:cubicBezTo>
                  <a:pt x="3595444" y="1887224"/>
                  <a:pt x="3568968" y="1881930"/>
                  <a:pt x="3547788" y="1881930"/>
                </a:cubicBezTo>
                <a:cubicBezTo>
                  <a:pt x="3540728" y="1874869"/>
                  <a:pt x="3526607" y="1867809"/>
                  <a:pt x="3505426" y="1860749"/>
                </a:cubicBezTo>
                <a:cubicBezTo>
                  <a:pt x="3484244" y="1853688"/>
                  <a:pt x="3463064" y="1846628"/>
                  <a:pt x="3441882" y="1839567"/>
                </a:cubicBezTo>
                <a:cubicBezTo>
                  <a:pt x="3350099" y="1811327"/>
                  <a:pt x="3300678" y="1797205"/>
                  <a:pt x="3293618" y="1797205"/>
                </a:cubicBezTo>
                <a:close/>
                <a:moveTo>
                  <a:pt x="7709820" y="1765434"/>
                </a:moveTo>
                <a:cubicBezTo>
                  <a:pt x="7709820" y="1765434"/>
                  <a:pt x="7713348" y="1768965"/>
                  <a:pt x="7720409" y="1776026"/>
                </a:cubicBezTo>
                <a:lnTo>
                  <a:pt x="7741590" y="1765434"/>
                </a:lnTo>
                <a:close/>
                <a:moveTo>
                  <a:pt x="6555464" y="1765434"/>
                </a:moveTo>
                <a:lnTo>
                  <a:pt x="6544874" y="1776026"/>
                </a:lnTo>
                <a:cubicBezTo>
                  <a:pt x="6558994" y="1776026"/>
                  <a:pt x="6566054" y="1776026"/>
                  <a:pt x="6566054" y="1776026"/>
                </a:cubicBezTo>
                <a:close/>
                <a:moveTo>
                  <a:pt x="5231662" y="1765434"/>
                </a:moveTo>
                <a:cubicBezTo>
                  <a:pt x="5231662" y="1772495"/>
                  <a:pt x="5235194" y="1776026"/>
                  <a:pt x="5242254" y="1776026"/>
                </a:cubicBezTo>
                <a:lnTo>
                  <a:pt x="5242254" y="1765434"/>
                </a:lnTo>
                <a:close/>
                <a:moveTo>
                  <a:pt x="3060629" y="1765434"/>
                </a:moveTo>
                <a:cubicBezTo>
                  <a:pt x="3067689" y="1765434"/>
                  <a:pt x="3071218" y="1767199"/>
                  <a:pt x="3071218" y="1770730"/>
                </a:cubicBezTo>
                <a:cubicBezTo>
                  <a:pt x="3071218" y="1774261"/>
                  <a:pt x="3067689" y="1776026"/>
                  <a:pt x="3060629" y="1776026"/>
                </a:cubicBezTo>
                <a:close/>
                <a:moveTo>
                  <a:pt x="5146940" y="1754845"/>
                </a:moveTo>
                <a:lnTo>
                  <a:pt x="5146940" y="1765434"/>
                </a:lnTo>
                <a:cubicBezTo>
                  <a:pt x="5146940" y="1765434"/>
                  <a:pt x="5154000" y="1761905"/>
                  <a:pt x="5168121" y="1754845"/>
                </a:cubicBezTo>
                <a:close/>
                <a:moveTo>
                  <a:pt x="4575058" y="1754845"/>
                </a:moveTo>
                <a:lnTo>
                  <a:pt x="4564468" y="1765434"/>
                </a:lnTo>
                <a:lnTo>
                  <a:pt x="4564468" y="1776026"/>
                </a:lnTo>
                <a:cubicBezTo>
                  <a:pt x="4564468" y="1776026"/>
                  <a:pt x="4566232" y="1776026"/>
                  <a:pt x="4569762" y="1776026"/>
                </a:cubicBezTo>
                <a:cubicBezTo>
                  <a:pt x="4573292" y="1776026"/>
                  <a:pt x="4578587" y="1776026"/>
                  <a:pt x="4585647" y="1776026"/>
                </a:cubicBezTo>
                <a:cubicBezTo>
                  <a:pt x="4585647" y="1783085"/>
                  <a:pt x="4590943" y="1788380"/>
                  <a:pt x="4601532" y="1791911"/>
                </a:cubicBezTo>
                <a:cubicBezTo>
                  <a:pt x="4612124" y="1795441"/>
                  <a:pt x="4620949" y="1797205"/>
                  <a:pt x="4628010" y="1797205"/>
                </a:cubicBezTo>
                <a:cubicBezTo>
                  <a:pt x="4635070" y="1797205"/>
                  <a:pt x="4640366" y="1797205"/>
                  <a:pt x="4643895" y="1797205"/>
                </a:cubicBezTo>
                <a:cubicBezTo>
                  <a:pt x="4647424" y="1797205"/>
                  <a:pt x="4649190" y="1793676"/>
                  <a:pt x="4649190" y="1786615"/>
                </a:cubicBezTo>
                <a:cubicBezTo>
                  <a:pt x="4649190" y="1779555"/>
                  <a:pt x="4643895" y="1774261"/>
                  <a:pt x="4633305" y="1770730"/>
                </a:cubicBezTo>
                <a:cubicBezTo>
                  <a:pt x="4622714" y="1767199"/>
                  <a:pt x="4610359" y="1765434"/>
                  <a:pt x="4596238" y="1765434"/>
                </a:cubicBezTo>
                <a:cubicBezTo>
                  <a:pt x="4589178" y="1765434"/>
                  <a:pt x="4585647" y="1763670"/>
                  <a:pt x="4585647" y="1760140"/>
                </a:cubicBezTo>
                <a:cubicBezTo>
                  <a:pt x="4585647" y="1756609"/>
                  <a:pt x="4582118" y="1754845"/>
                  <a:pt x="4575058" y="1754845"/>
                </a:cubicBezTo>
                <a:close/>
                <a:moveTo>
                  <a:pt x="4379134" y="1754845"/>
                </a:moveTo>
                <a:cubicBezTo>
                  <a:pt x="4375605" y="1754845"/>
                  <a:pt x="4373839" y="1756609"/>
                  <a:pt x="4373839" y="1760140"/>
                </a:cubicBezTo>
                <a:cubicBezTo>
                  <a:pt x="4373839" y="1763670"/>
                  <a:pt x="4377370" y="1767199"/>
                  <a:pt x="4384430" y="1770730"/>
                </a:cubicBezTo>
                <a:cubicBezTo>
                  <a:pt x="4391490" y="1774261"/>
                  <a:pt x="4396785" y="1774261"/>
                  <a:pt x="4400316" y="1770730"/>
                </a:cubicBezTo>
                <a:cubicBezTo>
                  <a:pt x="4403846" y="1767199"/>
                  <a:pt x="4405610" y="1765434"/>
                  <a:pt x="4405610" y="1765434"/>
                </a:cubicBezTo>
                <a:cubicBezTo>
                  <a:pt x="4405610" y="1765434"/>
                  <a:pt x="4403846" y="1765434"/>
                  <a:pt x="4400316" y="1765434"/>
                </a:cubicBezTo>
                <a:cubicBezTo>
                  <a:pt x="4396785" y="1765434"/>
                  <a:pt x="4393256" y="1763670"/>
                  <a:pt x="4389724" y="1760140"/>
                </a:cubicBezTo>
                <a:cubicBezTo>
                  <a:pt x="4386195" y="1756609"/>
                  <a:pt x="4382664" y="1754845"/>
                  <a:pt x="4379134" y="1754845"/>
                </a:cubicBezTo>
                <a:close/>
                <a:moveTo>
                  <a:pt x="4331478" y="1754845"/>
                </a:moveTo>
                <a:lnTo>
                  <a:pt x="4352658" y="1765434"/>
                </a:lnTo>
                <a:lnTo>
                  <a:pt x="4352658" y="1754845"/>
                </a:lnTo>
                <a:close/>
                <a:moveTo>
                  <a:pt x="7667457" y="1744253"/>
                </a:moveTo>
                <a:lnTo>
                  <a:pt x="7656867" y="1754845"/>
                </a:lnTo>
                <a:lnTo>
                  <a:pt x="7667457" y="1754845"/>
                </a:lnTo>
                <a:lnTo>
                  <a:pt x="7678048" y="1765434"/>
                </a:lnTo>
                <a:lnTo>
                  <a:pt x="7699230" y="1765434"/>
                </a:lnTo>
                <a:lnTo>
                  <a:pt x="7688638" y="1754845"/>
                </a:lnTo>
                <a:cubicBezTo>
                  <a:pt x="7688638" y="1754845"/>
                  <a:pt x="7686874" y="1753080"/>
                  <a:pt x="7683344" y="1749549"/>
                </a:cubicBezTo>
                <a:cubicBezTo>
                  <a:pt x="7679813" y="1746018"/>
                  <a:pt x="7674519" y="1744253"/>
                  <a:pt x="7667457" y="1744253"/>
                </a:cubicBezTo>
                <a:close/>
                <a:moveTo>
                  <a:pt x="7455649" y="1744253"/>
                </a:moveTo>
                <a:cubicBezTo>
                  <a:pt x="7448588" y="1744253"/>
                  <a:pt x="7443293" y="1746018"/>
                  <a:pt x="7439764" y="1749549"/>
                </a:cubicBezTo>
                <a:cubicBezTo>
                  <a:pt x="7436234" y="1753080"/>
                  <a:pt x="7436234" y="1756609"/>
                  <a:pt x="7439764" y="1760140"/>
                </a:cubicBezTo>
                <a:cubicBezTo>
                  <a:pt x="7443293" y="1763670"/>
                  <a:pt x="7446824" y="1765434"/>
                  <a:pt x="7450355" y="1765434"/>
                </a:cubicBezTo>
                <a:cubicBezTo>
                  <a:pt x="7453884" y="1765434"/>
                  <a:pt x="7455649" y="1761905"/>
                  <a:pt x="7455649" y="1754845"/>
                </a:cubicBezTo>
                <a:close/>
                <a:moveTo>
                  <a:pt x="7222660" y="1744253"/>
                </a:moveTo>
                <a:cubicBezTo>
                  <a:pt x="7215600" y="1744253"/>
                  <a:pt x="7208540" y="1747784"/>
                  <a:pt x="7201480" y="1754845"/>
                </a:cubicBezTo>
                <a:lnTo>
                  <a:pt x="7159118" y="1754845"/>
                </a:lnTo>
                <a:cubicBezTo>
                  <a:pt x="7159118" y="1754845"/>
                  <a:pt x="7152058" y="1754845"/>
                  <a:pt x="7137937" y="1754845"/>
                </a:cubicBezTo>
                <a:lnTo>
                  <a:pt x="7116756" y="1754845"/>
                </a:lnTo>
                <a:cubicBezTo>
                  <a:pt x="7116756" y="1761905"/>
                  <a:pt x="7113226" y="1765434"/>
                  <a:pt x="7106166" y="1765434"/>
                </a:cubicBezTo>
                <a:lnTo>
                  <a:pt x="7106166" y="1776026"/>
                </a:lnTo>
                <a:cubicBezTo>
                  <a:pt x="7113226" y="1776026"/>
                  <a:pt x="7118522" y="1774261"/>
                  <a:pt x="7122052" y="1770730"/>
                </a:cubicBezTo>
                <a:cubicBezTo>
                  <a:pt x="7125581" y="1767199"/>
                  <a:pt x="7134408" y="1765434"/>
                  <a:pt x="7148526" y="1765434"/>
                </a:cubicBezTo>
                <a:lnTo>
                  <a:pt x="7159118" y="1776026"/>
                </a:lnTo>
                <a:lnTo>
                  <a:pt x="7159118" y="1786615"/>
                </a:lnTo>
                <a:cubicBezTo>
                  <a:pt x="7166178" y="1786615"/>
                  <a:pt x="7171474" y="1784851"/>
                  <a:pt x="7175004" y="1781320"/>
                </a:cubicBezTo>
                <a:cubicBezTo>
                  <a:pt x="7178533" y="1777790"/>
                  <a:pt x="7182064" y="1776026"/>
                  <a:pt x="7185593" y="1776026"/>
                </a:cubicBezTo>
                <a:cubicBezTo>
                  <a:pt x="7189122" y="1776026"/>
                  <a:pt x="7190889" y="1779555"/>
                  <a:pt x="7190889" y="1786615"/>
                </a:cubicBezTo>
                <a:cubicBezTo>
                  <a:pt x="7190889" y="1793676"/>
                  <a:pt x="7192655" y="1793676"/>
                  <a:pt x="7196184" y="1786615"/>
                </a:cubicBezTo>
                <a:cubicBezTo>
                  <a:pt x="7199714" y="1779555"/>
                  <a:pt x="7201480" y="1776026"/>
                  <a:pt x="7201480" y="1776026"/>
                </a:cubicBezTo>
                <a:lnTo>
                  <a:pt x="7212070" y="1776026"/>
                </a:lnTo>
                <a:cubicBezTo>
                  <a:pt x="7212070" y="1776026"/>
                  <a:pt x="7213836" y="1776026"/>
                  <a:pt x="7217366" y="1776026"/>
                </a:cubicBezTo>
                <a:cubicBezTo>
                  <a:pt x="7220895" y="1776026"/>
                  <a:pt x="7219130" y="1772495"/>
                  <a:pt x="7212070" y="1765434"/>
                </a:cubicBezTo>
                <a:cubicBezTo>
                  <a:pt x="7212070" y="1758374"/>
                  <a:pt x="7212070" y="1754845"/>
                  <a:pt x="7212070" y="1754845"/>
                </a:cubicBezTo>
                <a:close/>
                <a:moveTo>
                  <a:pt x="4744504" y="1744253"/>
                </a:moveTo>
                <a:cubicBezTo>
                  <a:pt x="4744504" y="1751314"/>
                  <a:pt x="4748034" y="1754845"/>
                  <a:pt x="4755094" y="1754845"/>
                </a:cubicBezTo>
                <a:lnTo>
                  <a:pt x="4755094" y="1744253"/>
                </a:lnTo>
                <a:close/>
                <a:moveTo>
                  <a:pt x="3902566" y="1744253"/>
                </a:moveTo>
                <a:cubicBezTo>
                  <a:pt x="3899036" y="1744253"/>
                  <a:pt x="3897271" y="1747784"/>
                  <a:pt x="3897271" y="1754845"/>
                </a:cubicBezTo>
                <a:cubicBezTo>
                  <a:pt x="3897271" y="1754845"/>
                  <a:pt x="3900802" y="1754845"/>
                  <a:pt x="3907860" y="1754845"/>
                </a:cubicBezTo>
                <a:cubicBezTo>
                  <a:pt x="3907860" y="1747784"/>
                  <a:pt x="3906096" y="1744253"/>
                  <a:pt x="3902566" y="1744253"/>
                </a:cubicBezTo>
                <a:close/>
                <a:moveTo>
                  <a:pt x="8069894" y="1733663"/>
                </a:moveTo>
                <a:lnTo>
                  <a:pt x="8101664" y="1733663"/>
                </a:lnTo>
                <a:lnTo>
                  <a:pt x="8080483" y="1744253"/>
                </a:lnTo>
                <a:cubicBezTo>
                  <a:pt x="8073423" y="1744253"/>
                  <a:pt x="8069894" y="1740724"/>
                  <a:pt x="8069894" y="1733663"/>
                </a:cubicBezTo>
                <a:close/>
                <a:moveTo>
                  <a:pt x="7625096" y="1733663"/>
                </a:moveTo>
                <a:lnTo>
                  <a:pt x="7614505" y="1744253"/>
                </a:lnTo>
                <a:cubicBezTo>
                  <a:pt x="7621567" y="1744253"/>
                  <a:pt x="7625096" y="1744253"/>
                  <a:pt x="7625096" y="1744253"/>
                </a:cubicBezTo>
                <a:cubicBezTo>
                  <a:pt x="7632156" y="1744253"/>
                  <a:pt x="7635686" y="1742489"/>
                  <a:pt x="7635686" y="1738959"/>
                </a:cubicBezTo>
                <a:cubicBezTo>
                  <a:pt x="7635686" y="1735428"/>
                  <a:pt x="7632156" y="1733663"/>
                  <a:pt x="7625096" y="1733663"/>
                </a:cubicBezTo>
                <a:close/>
                <a:moveTo>
                  <a:pt x="7529782" y="1733663"/>
                </a:moveTo>
                <a:cubicBezTo>
                  <a:pt x="7522722" y="1733663"/>
                  <a:pt x="7522722" y="1737194"/>
                  <a:pt x="7529782" y="1744253"/>
                </a:cubicBezTo>
                <a:cubicBezTo>
                  <a:pt x="7529782" y="1744253"/>
                  <a:pt x="7529782" y="1747784"/>
                  <a:pt x="7529782" y="1754845"/>
                </a:cubicBezTo>
                <a:lnTo>
                  <a:pt x="7540374" y="1754845"/>
                </a:lnTo>
                <a:cubicBezTo>
                  <a:pt x="7547434" y="1754845"/>
                  <a:pt x="7552730" y="1754845"/>
                  <a:pt x="7556259" y="1754845"/>
                </a:cubicBezTo>
                <a:cubicBezTo>
                  <a:pt x="7559788" y="1754845"/>
                  <a:pt x="7561553" y="1758374"/>
                  <a:pt x="7561553" y="1765434"/>
                </a:cubicBezTo>
                <a:cubicBezTo>
                  <a:pt x="7561553" y="1765434"/>
                  <a:pt x="7565082" y="1765434"/>
                  <a:pt x="7572144" y="1765434"/>
                </a:cubicBezTo>
                <a:cubicBezTo>
                  <a:pt x="7579204" y="1765434"/>
                  <a:pt x="7579204" y="1761905"/>
                  <a:pt x="7572144" y="1754845"/>
                </a:cubicBezTo>
                <a:cubicBezTo>
                  <a:pt x="7572144" y="1754845"/>
                  <a:pt x="7570378" y="1753080"/>
                  <a:pt x="7566848" y="1749549"/>
                </a:cubicBezTo>
                <a:cubicBezTo>
                  <a:pt x="7563319" y="1746018"/>
                  <a:pt x="7561553" y="1744253"/>
                  <a:pt x="7561553" y="1744253"/>
                </a:cubicBezTo>
                <a:cubicBezTo>
                  <a:pt x="7554492" y="1744253"/>
                  <a:pt x="7549197" y="1742489"/>
                  <a:pt x="7545668" y="1738959"/>
                </a:cubicBezTo>
                <a:cubicBezTo>
                  <a:pt x="7542138" y="1735428"/>
                  <a:pt x="7536842" y="1733663"/>
                  <a:pt x="7529782" y="1733663"/>
                </a:cubicBezTo>
                <a:close/>
                <a:moveTo>
                  <a:pt x="7498011" y="1733663"/>
                </a:moveTo>
                <a:cubicBezTo>
                  <a:pt x="7490951" y="1733663"/>
                  <a:pt x="7483890" y="1737194"/>
                  <a:pt x="7476830" y="1744253"/>
                </a:cubicBezTo>
                <a:cubicBezTo>
                  <a:pt x="7469770" y="1751314"/>
                  <a:pt x="7469770" y="1754845"/>
                  <a:pt x="7476830" y="1754845"/>
                </a:cubicBezTo>
                <a:cubicBezTo>
                  <a:pt x="7483890" y="1761905"/>
                  <a:pt x="7494482" y="1761905"/>
                  <a:pt x="7508601" y="1754845"/>
                </a:cubicBezTo>
                <a:cubicBezTo>
                  <a:pt x="7515663" y="1747784"/>
                  <a:pt x="7517426" y="1742489"/>
                  <a:pt x="7513896" y="1738959"/>
                </a:cubicBezTo>
                <a:cubicBezTo>
                  <a:pt x="7510367" y="1735428"/>
                  <a:pt x="7505072" y="1733663"/>
                  <a:pt x="7498011" y="1733663"/>
                </a:cubicBezTo>
                <a:close/>
                <a:moveTo>
                  <a:pt x="7169708" y="1733663"/>
                </a:moveTo>
                <a:cubicBezTo>
                  <a:pt x="7162648" y="1733663"/>
                  <a:pt x="7159118" y="1737194"/>
                  <a:pt x="7159118" y="1744253"/>
                </a:cubicBezTo>
                <a:lnTo>
                  <a:pt x="7169708" y="1744253"/>
                </a:lnTo>
                <a:close/>
                <a:moveTo>
                  <a:pt x="5104578" y="1733663"/>
                </a:moveTo>
                <a:cubicBezTo>
                  <a:pt x="5104578" y="1747784"/>
                  <a:pt x="5108108" y="1751314"/>
                  <a:pt x="5115169" y="1744253"/>
                </a:cubicBezTo>
                <a:cubicBezTo>
                  <a:pt x="5115169" y="1737194"/>
                  <a:pt x="5111638" y="1733663"/>
                  <a:pt x="5104578" y="1733663"/>
                </a:cubicBezTo>
                <a:close/>
                <a:moveTo>
                  <a:pt x="4278526" y="1733663"/>
                </a:moveTo>
                <a:cubicBezTo>
                  <a:pt x="4285585" y="1733663"/>
                  <a:pt x="4289116" y="1733663"/>
                  <a:pt x="4289116" y="1733663"/>
                </a:cubicBezTo>
                <a:lnTo>
                  <a:pt x="4289116" y="1744253"/>
                </a:lnTo>
                <a:cubicBezTo>
                  <a:pt x="4282056" y="1744253"/>
                  <a:pt x="4278526" y="1740724"/>
                  <a:pt x="4278526" y="1733663"/>
                </a:cubicBezTo>
                <a:close/>
                <a:moveTo>
                  <a:pt x="3918452" y="1733663"/>
                </a:moveTo>
                <a:lnTo>
                  <a:pt x="3918452" y="1744253"/>
                </a:lnTo>
                <a:cubicBezTo>
                  <a:pt x="3918452" y="1751314"/>
                  <a:pt x="3921982" y="1754845"/>
                  <a:pt x="3929042" y="1754845"/>
                </a:cubicBezTo>
                <a:cubicBezTo>
                  <a:pt x="3929042" y="1754845"/>
                  <a:pt x="3929042" y="1751314"/>
                  <a:pt x="3929042" y="1744253"/>
                </a:cubicBezTo>
                <a:cubicBezTo>
                  <a:pt x="3921982" y="1737194"/>
                  <a:pt x="3918452" y="1733663"/>
                  <a:pt x="3918452" y="1733663"/>
                </a:cubicBezTo>
                <a:close/>
                <a:moveTo>
                  <a:pt x="3664282" y="1733663"/>
                </a:moveTo>
                <a:lnTo>
                  <a:pt x="3674872" y="1733663"/>
                </a:lnTo>
                <a:cubicBezTo>
                  <a:pt x="3674872" y="1733663"/>
                  <a:pt x="3676636" y="1733663"/>
                  <a:pt x="3680167" y="1733663"/>
                </a:cubicBezTo>
                <a:cubicBezTo>
                  <a:pt x="3683698" y="1733663"/>
                  <a:pt x="3685463" y="1737194"/>
                  <a:pt x="3685463" y="1744253"/>
                </a:cubicBezTo>
                <a:lnTo>
                  <a:pt x="3674872" y="1744253"/>
                </a:lnTo>
                <a:close/>
                <a:moveTo>
                  <a:pt x="3177123" y="1733663"/>
                </a:moveTo>
                <a:cubicBezTo>
                  <a:pt x="3184183" y="1733663"/>
                  <a:pt x="3187714" y="1737194"/>
                  <a:pt x="3187714" y="1744253"/>
                </a:cubicBezTo>
                <a:lnTo>
                  <a:pt x="3177123" y="1744253"/>
                </a:lnTo>
                <a:close/>
                <a:moveTo>
                  <a:pt x="8101664" y="1723074"/>
                </a:moveTo>
                <a:cubicBezTo>
                  <a:pt x="8115785" y="1723074"/>
                  <a:pt x="8129906" y="1726603"/>
                  <a:pt x="8144027" y="1733663"/>
                </a:cubicBezTo>
                <a:cubicBezTo>
                  <a:pt x="8129906" y="1733663"/>
                  <a:pt x="8122846" y="1733663"/>
                  <a:pt x="8122846" y="1733663"/>
                </a:cubicBezTo>
                <a:close/>
                <a:moveTo>
                  <a:pt x="7974579" y="1723074"/>
                </a:moveTo>
                <a:lnTo>
                  <a:pt x="7985171" y="1733663"/>
                </a:lnTo>
                <a:cubicBezTo>
                  <a:pt x="7985171" y="1733663"/>
                  <a:pt x="7981640" y="1733663"/>
                  <a:pt x="7974579" y="1733663"/>
                </a:cubicBezTo>
                <a:close/>
                <a:moveTo>
                  <a:pt x="5740002" y="1723074"/>
                </a:moveTo>
                <a:lnTo>
                  <a:pt x="5740002" y="1733663"/>
                </a:lnTo>
                <a:lnTo>
                  <a:pt x="5750593" y="1733663"/>
                </a:lnTo>
                <a:cubicBezTo>
                  <a:pt x="5750593" y="1733663"/>
                  <a:pt x="5750593" y="1731899"/>
                  <a:pt x="5750593" y="1728368"/>
                </a:cubicBezTo>
                <a:cubicBezTo>
                  <a:pt x="5750593" y="1724838"/>
                  <a:pt x="5747064" y="1723074"/>
                  <a:pt x="5740002" y="1723074"/>
                </a:cubicBezTo>
                <a:close/>
                <a:moveTo>
                  <a:pt x="4267935" y="1723074"/>
                </a:moveTo>
                <a:cubicBezTo>
                  <a:pt x="4267935" y="1730133"/>
                  <a:pt x="4266170" y="1735428"/>
                  <a:pt x="4262640" y="1738959"/>
                </a:cubicBezTo>
                <a:cubicBezTo>
                  <a:pt x="4259110" y="1742489"/>
                  <a:pt x="4260874" y="1744253"/>
                  <a:pt x="4267935" y="1744253"/>
                </a:cubicBezTo>
                <a:lnTo>
                  <a:pt x="4289116" y="1744253"/>
                </a:lnTo>
                <a:lnTo>
                  <a:pt x="4299706" y="1744253"/>
                </a:lnTo>
                <a:cubicBezTo>
                  <a:pt x="4299706" y="1751314"/>
                  <a:pt x="4303237" y="1754845"/>
                  <a:pt x="4310297" y="1754845"/>
                </a:cubicBezTo>
                <a:cubicBezTo>
                  <a:pt x="4310297" y="1754845"/>
                  <a:pt x="4313826" y="1751314"/>
                  <a:pt x="4320887" y="1744253"/>
                </a:cubicBezTo>
                <a:cubicBezTo>
                  <a:pt x="4327948" y="1744253"/>
                  <a:pt x="4327948" y="1742489"/>
                  <a:pt x="4320887" y="1738959"/>
                </a:cubicBezTo>
                <a:cubicBezTo>
                  <a:pt x="4313826" y="1735428"/>
                  <a:pt x="4306766" y="1730133"/>
                  <a:pt x="4299706" y="1723074"/>
                </a:cubicBezTo>
                <a:close/>
                <a:moveTo>
                  <a:pt x="4225574" y="1723074"/>
                </a:moveTo>
                <a:lnTo>
                  <a:pt x="4225574" y="1733663"/>
                </a:lnTo>
                <a:cubicBezTo>
                  <a:pt x="4232633" y="1733663"/>
                  <a:pt x="4237929" y="1733663"/>
                  <a:pt x="4241460" y="1733663"/>
                </a:cubicBezTo>
                <a:cubicBezTo>
                  <a:pt x="4244989" y="1733663"/>
                  <a:pt x="4246754" y="1733663"/>
                  <a:pt x="4246754" y="1733663"/>
                </a:cubicBezTo>
                <a:cubicBezTo>
                  <a:pt x="4246754" y="1733663"/>
                  <a:pt x="4244989" y="1731899"/>
                  <a:pt x="4241460" y="1728368"/>
                </a:cubicBezTo>
                <a:cubicBezTo>
                  <a:pt x="4237929" y="1724838"/>
                  <a:pt x="4232633" y="1723074"/>
                  <a:pt x="4225574" y="1723074"/>
                </a:cubicBezTo>
                <a:close/>
                <a:moveTo>
                  <a:pt x="7396078" y="1716454"/>
                </a:moveTo>
                <a:cubicBezTo>
                  <a:pt x="7393430" y="1717337"/>
                  <a:pt x="7392107" y="1719544"/>
                  <a:pt x="7392107" y="1723074"/>
                </a:cubicBezTo>
                <a:lnTo>
                  <a:pt x="7423878" y="1723074"/>
                </a:lnTo>
                <a:cubicBezTo>
                  <a:pt x="7423878" y="1723074"/>
                  <a:pt x="7418582" y="1721309"/>
                  <a:pt x="7407992" y="1717778"/>
                </a:cubicBezTo>
                <a:cubicBezTo>
                  <a:pt x="7402697" y="1716013"/>
                  <a:pt x="7398726" y="1715572"/>
                  <a:pt x="7396078" y="1716454"/>
                </a:cubicBezTo>
                <a:close/>
                <a:moveTo>
                  <a:pt x="7317974" y="1712482"/>
                </a:moveTo>
                <a:cubicBezTo>
                  <a:pt x="7303854" y="1719543"/>
                  <a:pt x="7303854" y="1726603"/>
                  <a:pt x="7317974" y="1733663"/>
                </a:cubicBezTo>
                <a:lnTo>
                  <a:pt x="7328564" y="1723074"/>
                </a:lnTo>
                <a:cubicBezTo>
                  <a:pt x="7328564" y="1716013"/>
                  <a:pt x="7328564" y="1712482"/>
                  <a:pt x="7328564" y="1712482"/>
                </a:cubicBezTo>
                <a:close/>
                <a:moveTo>
                  <a:pt x="7063804" y="1712482"/>
                </a:moveTo>
                <a:cubicBezTo>
                  <a:pt x="7056744" y="1712482"/>
                  <a:pt x="7053214" y="1716013"/>
                  <a:pt x="7053214" y="1723074"/>
                </a:cubicBezTo>
                <a:lnTo>
                  <a:pt x="7063804" y="1723074"/>
                </a:lnTo>
                <a:cubicBezTo>
                  <a:pt x="7070866" y="1723074"/>
                  <a:pt x="7074395" y="1723074"/>
                  <a:pt x="7074395" y="1723074"/>
                </a:cubicBezTo>
                <a:cubicBezTo>
                  <a:pt x="7074395" y="1716013"/>
                  <a:pt x="7070866" y="1712482"/>
                  <a:pt x="7063804" y="1712482"/>
                </a:cubicBezTo>
                <a:close/>
                <a:moveTo>
                  <a:pt x="4649190" y="1712482"/>
                </a:moveTo>
                <a:lnTo>
                  <a:pt x="4649190" y="1723074"/>
                </a:lnTo>
                <a:lnTo>
                  <a:pt x="4659780" y="1712482"/>
                </a:lnTo>
                <a:cubicBezTo>
                  <a:pt x="4652720" y="1712482"/>
                  <a:pt x="4649190" y="1712482"/>
                  <a:pt x="4649190" y="1712482"/>
                </a:cubicBezTo>
                <a:close/>
                <a:moveTo>
                  <a:pt x="3063276" y="1709173"/>
                </a:moveTo>
                <a:cubicBezTo>
                  <a:pt x="3068571" y="1707850"/>
                  <a:pt x="3081810" y="1712482"/>
                  <a:pt x="3102990" y="1723074"/>
                </a:cubicBezTo>
                <a:cubicBezTo>
                  <a:pt x="3117111" y="1730133"/>
                  <a:pt x="3127701" y="1730133"/>
                  <a:pt x="3134762" y="1723074"/>
                </a:cubicBezTo>
                <a:cubicBezTo>
                  <a:pt x="3148882" y="1723074"/>
                  <a:pt x="3159472" y="1726603"/>
                  <a:pt x="3166533" y="1733663"/>
                </a:cubicBezTo>
                <a:lnTo>
                  <a:pt x="3155942" y="1733663"/>
                </a:lnTo>
                <a:cubicBezTo>
                  <a:pt x="3155942" y="1747784"/>
                  <a:pt x="3145351" y="1751314"/>
                  <a:pt x="3124171" y="1744253"/>
                </a:cubicBezTo>
                <a:cubicBezTo>
                  <a:pt x="3110050" y="1737194"/>
                  <a:pt x="3102990" y="1733663"/>
                  <a:pt x="3102990" y="1733663"/>
                </a:cubicBezTo>
                <a:cubicBezTo>
                  <a:pt x="3088869" y="1726603"/>
                  <a:pt x="3078279" y="1721309"/>
                  <a:pt x="3071218" y="1717778"/>
                </a:cubicBezTo>
                <a:cubicBezTo>
                  <a:pt x="3064160" y="1714247"/>
                  <a:pt x="3060629" y="1712482"/>
                  <a:pt x="3060629" y="1712482"/>
                </a:cubicBezTo>
                <a:cubicBezTo>
                  <a:pt x="3060629" y="1710718"/>
                  <a:pt x="3061511" y="1709615"/>
                  <a:pt x="3063276" y="1709173"/>
                </a:cubicBezTo>
                <a:close/>
                <a:moveTo>
                  <a:pt x="8917126" y="1701893"/>
                </a:moveTo>
                <a:lnTo>
                  <a:pt x="8927716" y="1701893"/>
                </a:lnTo>
                <a:lnTo>
                  <a:pt x="8917126" y="1712482"/>
                </a:lnTo>
                <a:close/>
                <a:moveTo>
                  <a:pt x="4405610" y="1701893"/>
                </a:moveTo>
                <a:lnTo>
                  <a:pt x="4405610" y="1712482"/>
                </a:lnTo>
                <a:lnTo>
                  <a:pt x="4416202" y="1701893"/>
                </a:lnTo>
                <a:cubicBezTo>
                  <a:pt x="4416202" y="1701893"/>
                  <a:pt x="4412670" y="1701893"/>
                  <a:pt x="4405610" y="1701893"/>
                </a:cubicBezTo>
                <a:close/>
                <a:moveTo>
                  <a:pt x="3643100" y="1701893"/>
                </a:moveTo>
                <a:lnTo>
                  <a:pt x="3653692" y="1701893"/>
                </a:lnTo>
                <a:lnTo>
                  <a:pt x="3653692" y="1712482"/>
                </a:lnTo>
                <a:cubicBezTo>
                  <a:pt x="3653692" y="1712482"/>
                  <a:pt x="3653692" y="1716013"/>
                  <a:pt x="3653692" y="1723074"/>
                </a:cubicBezTo>
                <a:lnTo>
                  <a:pt x="3643100" y="1723074"/>
                </a:lnTo>
                <a:cubicBezTo>
                  <a:pt x="3636040" y="1716013"/>
                  <a:pt x="3636040" y="1712482"/>
                  <a:pt x="3643100" y="1712482"/>
                </a:cubicBezTo>
                <a:cubicBezTo>
                  <a:pt x="3650161" y="1712482"/>
                  <a:pt x="3650161" y="1708953"/>
                  <a:pt x="3643100" y="1701893"/>
                </a:cubicBezTo>
                <a:close/>
                <a:moveTo>
                  <a:pt x="2562879" y="1701893"/>
                </a:moveTo>
                <a:lnTo>
                  <a:pt x="2615831" y="1712482"/>
                </a:lnTo>
                <a:cubicBezTo>
                  <a:pt x="2622892" y="1712482"/>
                  <a:pt x="2633481" y="1714247"/>
                  <a:pt x="2647602" y="1717778"/>
                </a:cubicBezTo>
                <a:cubicBezTo>
                  <a:pt x="2661723" y="1721309"/>
                  <a:pt x="2675844" y="1726603"/>
                  <a:pt x="2689964" y="1733663"/>
                </a:cubicBezTo>
                <a:cubicBezTo>
                  <a:pt x="2746447" y="1747784"/>
                  <a:pt x="2774687" y="1758374"/>
                  <a:pt x="2774687" y="1765434"/>
                </a:cubicBezTo>
                <a:cubicBezTo>
                  <a:pt x="2774687" y="1765434"/>
                  <a:pt x="2776452" y="1767199"/>
                  <a:pt x="2779984" y="1770730"/>
                </a:cubicBezTo>
                <a:cubicBezTo>
                  <a:pt x="2783512" y="1774261"/>
                  <a:pt x="2788808" y="1779555"/>
                  <a:pt x="2795868" y="1786615"/>
                </a:cubicBezTo>
                <a:cubicBezTo>
                  <a:pt x="2817049" y="1793676"/>
                  <a:pt x="2827639" y="1797205"/>
                  <a:pt x="2827639" y="1797205"/>
                </a:cubicBezTo>
                <a:cubicBezTo>
                  <a:pt x="2813519" y="1797205"/>
                  <a:pt x="2799399" y="1793676"/>
                  <a:pt x="2785278" y="1786615"/>
                </a:cubicBezTo>
                <a:cubicBezTo>
                  <a:pt x="2771157" y="1779555"/>
                  <a:pt x="2751742" y="1772495"/>
                  <a:pt x="2727032" y="1765434"/>
                </a:cubicBezTo>
                <a:cubicBezTo>
                  <a:pt x="2702319" y="1758374"/>
                  <a:pt x="2684669" y="1751314"/>
                  <a:pt x="2674080" y="1744253"/>
                </a:cubicBezTo>
                <a:cubicBezTo>
                  <a:pt x="2663488" y="1737194"/>
                  <a:pt x="2654663" y="1733663"/>
                  <a:pt x="2647602" y="1733663"/>
                </a:cubicBezTo>
                <a:cubicBezTo>
                  <a:pt x="2640543" y="1733663"/>
                  <a:pt x="2629952" y="1730133"/>
                  <a:pt x="2615831" y="1723074"/>
                </a:cubicBezTo>
                <a:cubicBezTo>
                  <a:pt x="2615831" y="1723074"/>
                  <a:pt x="2612301" y="1721309"/>
                  <a:pt x="2605241" y="1717778"/>
                </a:cubicBezTo>
                <a:cubicBezTo>
                  <a:pt x="2598181" y="1714247"/>
                  <a:pt x="2591120" y="1712482"/>
                  <a:pt x="2584060" y="1712482"/>
                </a:cubicBezTo>
                <a:cubicBezTo>
                  <a:pt x="2577000" y="1712482"/>
                  <a:pt x="2569938" y="1708953"/>
                  <a:pt x="2562879" y="1701893"/>
                </a:cubicBezTo>
                <a:close/>
                <a:moveTo>
                  <a:pt x="7009528" y="1695273"/>
                </a:moveTo>
                <a:cubicBezTo>
                  <a:pt x="7008646" y="1694391"/>
                  <a:pt x="7007322" y="1694832"/>
                  <a:pt x="7005558" y="1696597"/>
                </a:cubicBezTo>
                <a:cubicBezTo>
                  <a:pt x="7002026" y="1700128"/>
                  <a:pt x="6996732" y="1701893"/>
                  <a:pt x="6989670" y="1701893"/>
                </a:cubicBezTo>
                <a:lnTo>
                  <a:pt x="6989670" y="1712482"/>
                </a:lnTo>
                <a:cubicBezTo>
                  <a:pt x="6996732" y="1705422"/>
                  <a:pt x="7003792" y="1705422"/>
                  <a:pt x="7010852" y="1712482"/>
                </a:cubicBezTo>
                <a:cubicBezTo>
                  <a:pt x="7017914" y="1712482"/>
                  <a:pt x="7023208" y="1712482"/>
                  <a:pt x="7026737" y="1712482"/>
                </a:cubicBezTo>
                <a:cubicBezTo>
                  <a:pt x="7030266" y="1712482"/>
                  <a:pt x="7032033" y="1710718"/>
                  <a:pt x="7032033" y="1707187"/>
                </a:cubicBezTo>
                <a:cubicBezTo>
                  <a:pt x="7032033" y="1703657"/>
                  <a:pt x="7032033" y="1701893"/>
                  <a:pt x="7032033" y="1701893"/>
                </a:cubicBezTo>
                <a:lnTo>
                  <a:pt x="7010852" y="1701893"/>
                </a:lnTo>
                <a:cubicBezTo>
                  <a:pt x="7010852" y="1698363"/>
                  <a:pt x="7010410" y="1696156"/>
                  <a:pt x="7009528" y="1695273"/>
                </a:cubicBezTo>
                <a:close/>
                <a:moveTo>
                  <a:pt x="8345244" y="1691301"/>
                </a:moveTo>
                <a:cubicBezTo>
                  <a:pt x="8352305" y="1691301"/>
                  <a:pt x="8361130" y="1693066"/>
                  <a:pt x="8371720" y="1696597"/>
                </a:cubicBezTo>
                <a:cubicBezTo>
                  <a:pt x="8382310" y="1700128"/>
                  <a:pt x="8389372" y="1703657"/>
                  <a:pt x="8392901" y="1707187"/>
                </a:cubicBezTo>
                <a:cubicBezTo>
                  <a:pt x="8396431" y="1710718"/>
                  <a:pt x="8394666" y="1716013"/>
                  <a:pt x="8387606" y="1723074"/>
                </a:cubicBezTo>
                <a:lnTo>
                  <a:pt x="8355835" y="1723074"/>
                </a:lnTo>
                <a:cubicBezTo>
                  <a:pt x="8362895" y="1716013"/>
                  <a:pt x="8369954" y="1712482"/>
                  <a:pt x="8377016" y="1712482"/>
                </a:cubicBezTo>
                <a:lnTo>
                  <a:pt x="8355835" y="1701893"/>
                </a:lnTo>
                <a:close/>
                <a:moveTo>
                  <a:pt x="7625096" y="1691301"/>
                </a:moveTo>
                <a:cubicBezTo>
                  <a:pt x="7618034" y="1691301"/>
                  <a:pt x="7614505" y="1694832"/>
                  <a:pt x="7614505" y="1701893"/>
                </a:cubicBezTo>
                <a:cubicBezTo>
                  <a:pt x="7621567" y="1701893"/>
                  <a:pt x="7632156" y="1698362"/>
                  <a:pt x="7646278" y="1691301"/>
                </a:cubicBezTo>
                <a:close/>
                <a:moveTo>
                  <a:pt x="4172621" y="1691301"/>
                </a:moveTo>
                <a:cubicBezTo>
                  <a:pt x="4172621" y="1698362"/>
                  <a:pt x="4169092" y="1701893"/>
                  <a:pt x="4162031" y="1701893"/>
                </a:cubicBezTo>
                <a:lnTo>
                  <a:pt x="4172621" y="1723074"/>
                </a:lnTo>
                <a:cubicBezTo>
                  <a:pt x="4200862" y="1723074"/>
                  <a:pt x="4214983" y="1723074"/>
                  <a:pt x="4214983" y="1723074"/>
                </a:cubicBezTo>
                <a:cubicBezTo>
                  <a:pt x="4214983" y="1716013"/>
                  <a:pt x="4207922" y="1712482"/>
                  <a:pt x="4193802" y="1712482"/>
                </a:cubicBezTo>
                <a:lnTo>
                  <a:pt x="4193802" y="1701893"/>
                </a:lnTo>
                <a:cubicBezTo>
                  <a:pt x="4186743" y="1701893"/>
                  <a:pt x="4183212" y="1698362"/>
                  <a:pt x="4183212" y="1691301"/>
                </a:cubicBezTo>
                <a:cubicBezTo>
                  <a:pt x="4176152" y="1691301"/>
                  <a:pt x="4172621" y="1691301"/>
                  <a:pt x="4172621" y="1691301"/>
                </a:cubicBezTo>
                <a:close/>
                <a:moveTo>
                  <a:pt x="7233251" y="1680711"/>
                </a:moveTo>
                <a:lnTo>
                  <a:pt x="7222660" y="1691301"/>
                </a:lnTo>
                <a:cubicBezTo>
                  <a:pt x="7250902" y="1698362"/>
                  <a:pt x="7272082" y="1703657"/>
                  <a:pt x="7286203" y="1707187"/>
                </a:cubicBezTo>
                <a:cubicBezTo>
                  <a:pt x="7300322" y="1710718"/>
                  <a:pt x="7314444" y="1708953"/>
                  <a:pt x="7328564" y="1701893"/>
                </a:cubicBezTo>
                <a:cubicBezTo>
                  <a:pt x="7335626" y="1701893"/>
                  <a:pt x="7339155" y="1701893"/>
                  <a:pt x="7339155" y="1701893"/>
                </a:cubicBezTo>
                <a:cubicBezTo>
                  <a:pt x="7339155" y="1694832"/>
                  <a:pt x="7335626" y="1691301"/>
                  <a:pt x="7328564" y="1691301"/>
                </a:cubicBezTo>
                <a:cubicBezTo>
                  <a:pt x="7321504" y="1691301"/>
                  <a:pt x="7312678" y="1693066"/>
                  <a:pt x="7302088" y="1696597"/>
                </a:cubicBezTo>
                <a:cubicBezTo>
                  <a:pt x="7291498" y="1700128"/>
                  <a:pt x="7284437" y="1701893"/>
                  <a:pt x="7280908" y="1701893"/>
                </a:cubicBezTo>
                <a:cubicBezTo>
                  <a:pt x="7277378" y="1701893"/>
                  <a:pt x="7275612" y="1698362"/>
                  <a:pt x="7275612" y="1691301"/>
                </a:cubicBezTo>
                <a:cubicBezTo>
                  <a:pt x="7275612" y="1684242"/>
                  <a:pt x="7261492" y="1680711"/>
                  <a:pt x="7233251" y="1680711"/>
                </a:cubicBezTo>
                <a:close/>
                <a:moveTo>
                  <a:pt x="4829228" y="1680711"/>
                </a:moveTo>
                <a:cubicBezTo>
                  <a:pt x="4829228" y="1687772"/>
                  <a:pt x="4829228" y="1691301"/>
                  <a:pt x="4829228" y="1691301"/>
                </a:cubicBezTo>
                <a:cubicBezTo>
                  <a:pt x="4829228" y="1691301"/>
                  <a:pt x="4832757" y="1687772"/>
                  <a:pt x="4839818" y="1680711"/>
                </a:cubicBezTo>
                <a:cubicBezTo>
                  <a:pt x="4832757" y="1680711"/>
                  <a:pt x="4829228" y="1680711"/>
                  <a:pt x="4829228" y="1680711"/>
                </a:cubicBezTo>
                <a:close/>
                <a:moveTo>
                  <a:pt x="2986495" y="1680711"/>
                </a:moveTo>
                <a:cubicBezTo>
                  <a:pt x="2993556" y="1680711"/>
                  <a:pt x="2997086" y="1684242"/>
                  <a:pt x="2997086" y="1691301"/>
                </a:cubicBezTo>
                <a:cubicBezTo>
                  <a:pt x="2997086" y="1691301"/>
                  <a:pt x="2993556" y="1691301"/>
                  <a:pt x="2986495" y="1691301"/>
                </a:cubicBezTo>
                <a:cubicBezTo>
                  <a:pt x="2979435" y="1691301"/>
                  <a:pt x="2975906" y="1691301"/>
                  <a:pt x="2975906" y="1691301"/>
                </a:cubicBezTo>
                <a:cubicBezTo>
                  <a:pt x="2975906" y="1691301"/>
                  <a:pt x="2979435" y="1687772"/>
                  <a:pt x="2986495" y="1680711"/>
                </a:cubicBezTo>
                <a:close/>
                <a:moveTo>
                  <a:pt x="4900712" y="1675416"/>
                </a:moveTo>
                <a:cubicBezTo>
                  <a:pt x="4898948" y="1675416"/>
                  <a:pt x="4896300" y="1677182"/>
                  <a:pt x="4892770" y="1680711"/>
                </a:cubicBezTo>
                <a:lnTo>
                  <a:pt x="4903360" y="1680711"/>
                </a:lnTo>
                <a:cubicBezTo>
                  <a:pt x="4903360" y="1677182"/>
                  <a:pt x="4902478" y="1675416"/>
                  <a:pt x="4900712" y="1675416"/>
                </a:cubicBezTo>
                <a:close/>
                <a:moveTo>
                  <a:pt x="7175004" y="1670122"/>
                </a:moveTo>
                <a:cubicBezTo>
                  <a:pt x="7171474" y="1670122"/>
                  <a:pt x="7169708" y="1671886"/>
                  <a:pt x="7169708" y="1675416"/>
                </a:cubicBezTo>
                <a:cubicBezTo>
                  <a:pt x="7169708" y="1678947"/>
                  <a:pt x="7173238" y="1680711"/>
                  <a:pt x="7180299" y="1680711"/>
                </a:cubicBezTo>
                <a:cubicBezTo>
                  <a:pt x="7180299" y="1673651"/>
                  <a:pt x="7178533" y="1670122"/>
                  <a:pt x="7175004" y="1670122"/>
                </a:cubicBezTo>
                <a:close/>
                <a:moveTo>
                  <a:pt x="4913950" y="1670122"/>
                </a:moveTo>
                <a:lnTo>
                  <a:pt x="4945722" y="1691301"/>
                </a:lnTo>
                <a:cubicBezTo>
                  <a:pt x="4952782" y="1691301"/>
                  <a:pt x="4956312" y="1689537"/>
                  <a:pt x="4956312" y="1686007"/>
                </a:cubicBezTo>
                <a:cubicBezTo>
                  <a:pt x="4956312" y="1682476"/>
                  <a:pt x="4952782" y="1680711"/>
                  <a:pt x="4945722" y="1680711"/>
                </a:cubicBezTo>
                <a:cubicBezTo>
                  <a:pt x="4938661" y="1680711"/>
                  <a:pt x="4935132" y="1680711"/>
                  <a:pt x="4935132" y="1680711"/>
                </a:cubicBezTo>
                <a:cubicBezTo>
                  <a:pt x="4935132" y="1680711"/>
                  <a:pt x="4931600" y="1677181"/>
                  <a:pt x="4924540" y="1670122"/>
                </a:cubicBezTo>
                <a:cubicBezTo>
                  <a:pt x="4917480" y="1670122"/>
                  <a:pt x="4913950" y="1670122"/>
                  <a:pt x="4913950" y="1670122"/>
                </a:cubicBezTo>
                <a:close/>
                <a:moveTo>
                  <a:pt x="8207569" y="1659530"/>
                </a:moveTo>
                <a:cubicBezTo>
                  <a:pt x="8228750" y="1659530"/>
                  <a:pt x="8246401" y="1663061"/>
                  <a:pt x="8260521" y="1670122"/>
                </a:cubicBezTo>
                <a:lnTo>
                  <a:pt x="8249931" y="1680711"/>
                </a:lnTo>
                <a:cubicBezTo>
                  <a:pt x="8235810" y="1673651"/>
                  <a:pt x="8228750" y="1670122"/>
                  <a:pt x="8228750" y="1670122"/>
                </a:cubicBezTo>
                <a:close/>
                <a:moveTo>
                  <a:pt x="7836904" y="1659530"/>
                </a:moveTo>
                <a:lnTo>
                  <a:pt x="7858085" y="1659530"/>
                </a:lnTo>
                <a:lnTo>
                  <a:pt x="7879267" y="1670122"/>
                </a:lnTo>
                <a:lnTo>
                  <a:pt x="7900446" y="1670122"/>
                </a:lnTo>
                <a:cubicBezTo>
                  <a:pt x="7907508" y="1677181"/>
                  <a:pt x="7911038" y="1680711"/>
                  <a:pt x="7911038" y="1680711"/>
                </a:cubicBezTo>
                <a:cubicBezTo>
                  <a:pt x="7911038" y="1680711"/>
                  <a:pt x="7916332" y="1680711"/>
                  <a:pt x="7926923" y="1680711"/>
                </a:cubicBezTo>
                <a:cubicBezTo>
                  <a:pt x="7937513" y="1680711"/>
                  <a:pt x="7946338" y="1684242"/>
                  <a:pt x="7953398" y="1691301"/>
                </a:cubicBezTo>
                <a:cubicBezTo>
                  <a:pt x="7981640" y="1698362"/>
                  <a:pt x="8002821" y="1705422"/>
                  <a:pt x="8016942" y="1712482"/>
                </a:cubicBezTo>
                <a:lnTo>
                  <a:pt x="8027531" y="1723074"/>
                </a:lnTo>
                <a:cubicBezTo>
                  <a:pt x="8013412" y="1716013"/>
                  <a:pt x="8002821" y="1712482"/>
                  <a:pt x="7995760" y="1712482"/>
                </a:cubicBezTo>
                <a:cubicBezTo>
                  <a:pt x="7981640" y="1705422"/>
                  <a:pt x="7974579" y="1703657"/>
                  <a:pt x="7974579" y="1707187"/>
                </a:cubicBezTo>
                <a:cubicBezTo>
                  <a:pt x="7974579" y="1710718"/>
                  <a:pt x="7967519" y="1708953"/>
                  <a:pt x="7953398" y="1701893"/>
                </a:cubicBezTo>
                <a:cubicBezTo>
                  <a:pt x="7946338" y="1694832"/>
                  <a:pt x="7918098" y="1687772"/>
                  <a:pt x="7868675" y="1680711"/>
                </a:cubicBezTo>
                <a:cubicBezTo>
                  <a:pt x="7847494" y="1673651"/>
                  <a:pt x="7836904" y="1666591"/>
                  <a:pt x="7836904" y="1659530"/>
                </a:cubicBezTo>
                <a:close/>
                <a:moveTo>
                  <a:pt x="7476830" y="1659530"/>
                </a:moveTo>
                <a:cubicBezTo>
                  <a:pt x="7498011" y="1666591"/>
                  <a:pt x="7512130" y="1670122"/>
                  <a:pt x="7519192" y="1670122"/>
                </a:cubicBezTo>
                <a:lnTo>
                  <a:pt x="7519192" y="1659530"/>
                </a:lnTo>
                <a:cubicBezTo>
                  <a:pt x="7505072" y="1659530"/>
                  <a:pt x="7496245" y="1659530"/>
                  <a:pt x="7492716" y="1659530"/>
                </a:cubicBezTo>
                <a:cubicBezTo>
                  <a:pt x="7490951" y="1659530"/>
                  <a:pt x="7487861" y="1659530"/>
                  <a:pt x="7483450" y="1659530"/>
                </a:cubicBezTo>
                <a:close/>
                <a:moveTo>
                  <a:pt x="7296793" y="1659530"/>
                </a:moveTo>
                <a:lnTo>
                  <a:pt x="7286203" y="1670122"/>
                </a:lnTo>
                <a:cubicBezTo>
                  <a:pt x="7286203" y="1670122"/>
                  <a:pt x="7291498" y="1670122"/>
                  <a:pt x="7302088" y="1670122"/>
                </a:cubicBezTo>
                <a:cubicBezTo>
                  <a:pt x="7312678" y="1670122"/>
                  <a:pt x="7317974" y="1668357"/>
                  <a:pt x="7317974" y="1664826"/>
                </a:cubicBezTo>
                <a:cubicBezTo>
                  <a:pt x="7317974" y="1661295"/>
                  <a:pt x="7316208" y="1659530"/>
                  <a:pt x="7312678" y="1659530"/>
                </a:cubicBezTo>
                <a:cubicBezTo>
                  <a:pt x="7309149" y="1659530"/>
                  <a:pt x="7303854" y="1659530"/>
                  <a:pt x="7296793" y="1659530"/>
                </a:cubicBezTo>
                <a:close/>
                <a:moveTo>
                  <a:pt x="4490334" y="1659530"/>
                </a:moveTo>
                <a:lnTo>
                  <a:pt x="4490334" y="1670122"/>
                </a:lnTo>
                <a:lnTo>
                  <a:pt x="4500924" y="1670122"/>
                </a:lnTo>
                <a:cubicBezTo>
                  <a:pt x="4500924" y="1663061"/>
                  <a:pt x="4497394" y="1659530"/>
                  <a:pt x="4490334" y="1659530"/>
                </a:cubicBezTo>
                <a:close/>
                <a:moveTo>
                  <a:pt x="3219485" y="1659530"/>
                </a:moveTo>
                <a:cubicBezTo>
                  <a:pt x="3219485" y="1666591"/>
                  <a:pt x="3219485" y="1670122"/>
                  <a:pt x="3219485" y="1670122"/>
                </a:cubicBezTo>
                <a:lnTo>
                  <a:pt x="3230075" y="1670122"/>
                </a:lnTo>
                <a:close/>
                <a:moveTo>
                  <a:pt x="4003175" y="1648940"/>
                </a:moveTo>
                <a:lnTo>
                  <a:pt x="4024356" y="1648940"/>
                </a:lnTo>
                <a:lnTo>
                  <a:pt x="4024356" y="1659530"/>
                </a:lnTo>
                <a:cubicBezTo>
                  <a:pt x="4017296" y="1659530"/>
                  <a:pt x="4010236" y="1656001"/>
                  <a:pt x="4003175" y="1648940"/>
                </a:cubicBezTo>
                <a:close/>
                <a:moveTo>
                  <a:pt x="7512964" y="1644577"/>
                </a:moveTo>
                <a:lnTo>
                  <a:pt x="7509924" y="1647617"/>
                </a:lnTo>
                <a:cubicBezTo>
                  <a:pt x="7509044" y="1648499"/>
                  <a:pt x="7508601" y="1648940"/>
                  <a:pt x="7508601" y="1648940"/>
                </a:cubicBezTo>
                <a:close/>
                <a:moveTo>
                  <a:pt x="8030180" y="1643646"/>
                </a:moveTo>
                <a:cubicBezTo>
                  <a:pt x="8031945" y="1643646"/>
                  <a:pt x="8034592" y="1645411"/>
                  <a:pt x="8038123" y="1648940"/>
                </a:cubicBezTo>
                <a:lnTo>
                  <a:pt x="8027531" y="1648940"/>
                </a:lnTo>
                <a:cubicBezTo>
                  <a:pt x="8027531" y="1645411"/>
                  <a:pt x="8028414" y="1643646"/>
                  <a:pt x="8030180" y="1643646"/>
                </a:cubicBezTo>
                <a:close/>
                <a:moveTo>
                  <a:pt x="8154617" y="1638349"/>
                </a:moveTo>
                <a:lnTo>
                  <a:pt x="8175798" y="1648940"/>
                </a:lnTo>
                <a:cubicBezTo>
                  <a:pt x="8168737" y="1648940"/>
                  <a:pt x="8161677" y="1648940"/>
                  <a:pt x="8154617" y="1648940"/>
                </a:cubicBezTo>
                <a:close/>
                <a:moveTo>
                  <a:pt x="7275612" y="1638349"/>
                </a:moveTo>
                <a:cubicBezTo>
                  <a:pt x="7275612" y="1645410"/>
                  <a:pt x="7275612" y="1652470"/>
                  <a:pt x="7275612" y="1659530"/>
                </a:cubicBezTo>
                <a:lnTo>
                  <a:pt x="7296793" y="1648940"/>
                </a:lnTo>
                <a:cubicBezTo>
                  <a:pt x="7303854" y="1648940"/>
                  <a:pt x="7309149" y="1650705"/>
                  <a:pt x="7312678" y="1654235"/>
                </a:cubicBezTo>
                <a:cubicBezTo>
                  <a:pt x="7316208" y="1657766"/>
                  <a:pt x="7321504" y="1659530"/>
                  <a:pt x="7328564" y="1659530"/>
                </a:cubicBezTo>
                <a:cubicBezTo>
                  <a:pt x="7342684" y="1652470"/>
                  <a:pt x="7339155" y="1645410"/>
                  <a:pt x="7317974" y="1638349"/>
                </a:cubicBezTo>
                <a:lnTo>
                  <a:pt x="7296793" y="1638349"/>
                </a:lnTo>
                <a:close/>
                <a:moveTo>
                  <a:pt x="2859410" y="1638349"/>
                </a:moveTo>
                <a:cubicBezTo>
                  <a:pt x="2859410" y="1638349"/>
                  <a:pt x="2862941" y="1638349"/>
                  <a:pt x="2870002" y="1638349"/>
                </a:cubicBezTo>
                <a:cubicBezTo>
                  <a:pt x="2870002" y="1645410"/>
                  <a:pt x="2866471" y="1648940"/>
                  <a:pt x="2859410" y="1648940"/>
                </a:cubicBezTo>
                <a:close/>
                <a:moveTo>
                  <a:pt x="7717762" y="1633055"/>
                </a:moveTo>
                <a:cubicBezTo>
                  <a:pt x="7719528" y="1633055"/>
                  <a:pt x="7720409" y="1634820"/>
                  <a:pt x="7720409" y="1638349"/>
                </a:cubicBezTo>
                <a:cubicBezTo>
                  <a:pt x="7720409" y="1638349"/>
                  <a:pt x="7722175" y="1638349"/>
                  <a:pt x="7725704" y="1638349"/>
                </a:cubicBezTo>
                <a:cubicBezTo>
                  <a:pt x="7729234" y="1638349"/>
                  <a:pt x="7734530" y="1638349"/>
                  <a:pt x="7741590" y="1638349"/>
                </a:cubicBezTo>
                <a:lnTo>
                  <a:pt x="7762772" y="1648940"/>
                </a:lnTo>
                <a:lnTo>
                  <a:pt x="7741590" y="1648940"/>
                </a:lnTo>
                <a:lnTo>
                  <a:pt x="7709820" y="1638349"/>
                </a:lnTo>
                <a:cubicBezTo>
                  <a:pt x="7713350" y="1634820"/>
                  <a:pt x="7715998" y="1633055"/>
                  <a:pt x="7717762" y="1633055"/>
                </a:cubicBezTo>
                <a:close/>
                <a:moveTo>
                  <a:pt x="7634362" y="1630406"/>
                </a:moveTo>
                <a:cubicBezTo>
                  <a:pt x="7631716" y="1630406"/>
                  <a:pt x="7628626" y="1631290"/>
                  <a:pt x="7625096" y="1633055"/>
                </a:cubicBezTo>
                <a:cubicBezTo>
                  <a:pt x="7618034" y="1636584"/>
                  <a:pt x="7618034" y="1641880"/>
                  <a:pt x="7625096" y="1648940"/>
                </a:cubicBezTo>
                <a:lnTo>
                  <a:pt x="7646278" y="1638349"/>
                </a:lnTo>
                <a:cubicBezTo>
                  <a:pt x="7646278" y="1638349"/>
                  <a:pt x="7644511" y="1636584"/>
                  <a:pt x="7640982" y="1633055"/>
                </a:cubicBezTo>
                <a:cubicBezTo>
                  <a:pt x="7639217" y="1631290"/>
                  <a:pt x="7637010" y="1630406"/>
                  <a:pt x="7634362" y="1630406"/>
                </a:cubicBezTo>
                <a:close/>
                <a:moveTo>
                  <a:pt x="7762772" y="1627759"/>
                </a:moveTo>
                <a:lnTo>
                  <a:pt x="7773361" y="1627759"/>
                </a:lnTo>
                <a:cubicBezTo>
                  <a:pt x="7773361" y="1634820"/>
                  <a:pt x="7778656" y="1636584"/>
                  <a:pt x="7789248" y="1633055"/>
                </a:cubicBezTo>
                <a:cubicBezTo>
                  <a:pt x="7799838" y="1629524"/>
                  <a:pt x="7806898" y="1631290"/>
                  <a:pt x="7810428" y="1638349"/>
                </a:cubicBezTo>
                <a:cubicBezTo>
                  <a:pt x="7813957" y="1645410"/>
                  <a:pt x="7819253" y="1648940"/>
                  <a:pt x="7826313" y="1648940"/>
                </a:cubicBezTo>
                <a:lnTo>
                  <a:pt x="7830285" y="1648940"/>
                </a:lnTo>
                <a:cubicBezTo>
                  <a:pt x="7829403" y="1648940"/>
                  <a:pt x="7829844" y="1648940"/>
                  <a:pt x="7831609" y="1648940"/>
                </a:cubicBezTo>
                <a:lnTo>
                  <a:pt x="7836904" y="1648940"/>
                </a:lnTo>
                <a:lnTo>
                  <a:pt x="7826313" y="1659530"/>
                </a:lnTo>
                <a:lnTo>
                  <a:pt x="7805134" y="1648940"/>
                </a:lnTo>
                <a:cubicBezTo>
                  <a:pt x="7805134" y="1641880"/>
                  <a:pt x="7801604" y="1641880"/>
                  <a:pt x="7794542" y="1648940"/>
                </a:cubicBezTo>
                <a:lnTo>
                  <a:pt x="7794542" y="1638349"/>
                </a:lnTo>
                <a:cubicBezTo>
                  <a:pt x="7794542" y="1638349"/>
                  <a:pt x="7791012" y="1638349"/>
                  <a:pt x="7783952" y="1638349"/>
                </a:cubicBezTo>
                <a:cubicBezTo>
                  <a:pt x="7776892" y="1638349"/>
                  <a:pt x="7771596" y="1638349"/>
                  <a:pt x="7768067" y="1638349"/>
                </a:cubicBezTo>
                <a:cubicBezTo>
                  <a:pt x="7764538" y="1638349"/>
                  <a:pt x="7762772" y="1634820"/>
                  <a:pt x="7762772" y="1627759"/>
                </a:cubicBezTo>
                <a:close/>
                <a:moveTo>
                  <a:pt x="7582734" y="1617170"/>
                </a:moveTo>
                <a:lnTo>
                  <a:pt x="7582734" y="1627759"/>
                </a:lnTo>
                <a:cubicBezTo>
                  <a:pt x="7589794" y="1627759"/>
                  <a:pt x="7593326" y="1629524"/>
                  <a:pt x="7593326" y="1633055"/>
                </a:cubicBezTo>
                <a:cubicBezTo>
                  <a:pt x="7593326" y="1636584"/>
                  <a:pt x="7593326" y="1638349"/>
                  <a:pt x="7593326" y="1638349"/>
                </a:cubicBezTo>
                <a:cubicBezTo>
                  <a:pt x="7600386" y="1638349"/>
                  <a:pt x="7603915" y="1638349"/>
                  <a:pt x="7603915" y="1638349"/>
                </a:cubicBezTo>
                <a:close/>
                <a:moveTo>
                  <a:pt x="2774687" y="1617170"/>
                </a:moveTo>
                <a:lnTo>
                  <a:pt x="2774687" y="1627759"/>
                </a:lnTo>
                <a:cubicBezTo>
                  <a:pt x="2774687" y="1634820"/>
                  <a:pt x="2772923" y="1636584"/>
                  <a:pt x="2769392" y="1633055"/>
                </a:cubicBezTo>
                <a:cubicBezTo>
                  <a:pt x="2765863" y="1629524"/>
                  <a:pt x="2764097" y="1625995"/>
                  <a:pt x="2764097" y="1622464"/>
                </a:cubicBezTo>
                <a:cubicBezTo>
                  <a:pt x="2764097" y="1618934"/>
                  <a:pt x="2767627" y="1617170"/>
                  <a:pt x="2774687" y="1617170"/>
                </a:cubicBezTo>
                <a:close/>
                <a:moveTo>
                  <a:pt x="8022237" y="1606578"/>
                </a:moveTo>
                <a:cubicBezTo>
                  <a:pt x="8025767" y="1606578"/>
                  <a:pt x="8027531" y="1606578"/>
                  <a:pt x="8027531" y="1606578"/>
                </a:cubicBezTo>
                <a:cubicBezTo>
                  <a:pt x="8027531" y="1606578"/>
                  <a:pt x="8031061" y="1606578"/>
                  <a:pt x="8038123" y="1606578"/>
                </a:cubicBezTo>
                <a:lnTo>
                  <a:pt x="8080483" y="1617170"/>
                </a:lnTo>
                <a:cubicBezTo>
                  <a:pt x="8101664" y="1624228"/>
                  <a:pt x="8112254" y="1631290"/>
                  <a:pt x="8112254" y="1638349"/>
                </a:cubicBezTo>
                <a:lnTo>
                  <a:pt x="8101664" y="1638349"/>
                </a:lnTo>
                <a:close/>
                <a:moveTo>
                  <a:pt x="7529782" y="1606578"/>
                </a:moveTo>
                <a:lnTo>
                  <a:pt x="7529782" y="1617170"/>
                </a:lnTo>
                <a:cubicBezTo>
                  <a:pt x="7529782" y="1617170"/>
                  <a:pt x="7533312" y="1613639"/>
                  <a:pt x="7540374" y="1606578"/>
                </a:cubicBezTo>
                <a:close/>
                <a:moveTo>
                  <a:pt x="3145351" y="1606578"/>
                </a:moveTo>
                <a:lnTo>
                  <a:pt x="3166533" y="1606578"/>
                </a:lnTo>
                <a:lnTo>
                  <a:pt x="3166533" y="1617170"/>
                </a:lnTo>
                <a:cubicBezTo>
                  <a:pt x="3152412" y="1617170"/>
                  <a:pt x="3145351" y="1613639"/>
                  <a:pt x="3145351" y="1606578"/>
                </a:cubicBezTo>
                <a:close/>
                <a:moveTo>
                  <a:pt x="8610004" y="1595988"/>
                </a:moveTo>
                <a:cubicBezTo>
                  <a:pt x="8610004" y="1595988"/>
                  <a:pt x="8613533" y="1595988"/>
                  <a:pt x="8620595" y="1595988"/>
                </a:cubicBezTo>
                <a:lnTo>
                  <a:pt x="8641775" y="1595988"/>
                </a:lnTo>
                <a:lnTo>
                  <a:pt x="8652366" y="1595988"/>
                </a:lnTo>
                <a:cubicBezTo>
                  <a:pt x="8652366" y="1595988"/>
                  <a:pt x="8654131" y="1597753"/>
                  <a:pt x="8657660" y="1601283"/>
                </a:cubicBezTo>
                <a:cubicBezTo>
                  <a:pt x="8661189" y="1604814"/>
                  <a:pt x="8666487" y="1606578"/>
                  <a:pt x="8673545" y="1606578"/>
                </a:cubicBezTo>
                <a:cubicBezTo>
                  <a:pt x="8680607" y="1606578"/>
                  <a:pt x="8692962" y="1610109"/>
                  <a:pt x="8710613" y="1617170"/>
                </a:cubicBezTo>
                <a:cubicBezTo>
                  <a:pt x="8728264" y="1624228"/>
                  <a:pt x="8744149" y="1631290"/>
                  <a:pt x="8758270" y="1638349"/>
                </a:cubicBezTo>
                <a:cubicBezTo>
                  <a:pt x="8765332" y="1638349"/>
                  <a:pt x="8770626" y="1638349"/>
                  <a:pt x="8774155" y="1638349"/>
                </a:cubicBezTo>
                <a:cubicBezTo>
                  <a:pt x="8777685" y="1638349"/>
                  <a:pt x="8781217" y="1638349"/>
                  <a:pt x="8784747" y="1638349"/>
                </a:cubicBezTo>
                <a:cubicBezTo>
                  <a:pt x="8788276" y="1638349"/>
                  <a:pt x="8791807" y="1640114"/>
                  <a:pt x="8795336" y="1643645"/>
                </a:cubicBezTo>
                <a:cubicBezTo>
                  <a:pt x="8798866" y="1647176"/>
                  <a:pt x="8800632" y="1648940"/>
                  <a:pt x="8800632" y="1648940"/>
                </a:cubicBezTo>
                <a:lnTo>
                  <a:pt x="8821812" y="1670122"/>
                </a:lnTo>
                <a:cubicBezTo>
                  <a:pt x="8835932" y="1677181"/>
                  <a:pt x="8842993" y="1680711"/>
                  <a:pt x="8842993" y="1680711"/>
                </a:cubicBezTo>
                <a:lnTo>
                  <a:pt x="8800632" y="1680711"/>
                </a:lnTo>
                <a:lnTo>
                  <a:pt x="8768861" y="1659530"/>
                </a:lnTo>
                <a:cubicBezTo>
                  <a:pt x="8761799" y="1659530"/>
                  <a:pt x="8754740" y="1657766"/>
                  <a:pt x="8747679" y="1654235"/>
                </a:cubicBezTo>
                <a:cubicBezTo>
                  <a:pt x="8740620" y="1650705"/>
                  <a:pt x="8737089" y="1648940"/>
                  <a:pt x="8737089" y="1648940"/>
                </a:cubicBezTo>
                <a:cubicBezTo>
                  <a:pt x="8737089" y="1648940"/>
                  <a:pt x="8731793" y="1647176"/>
                  <a:pt x="8721203" y="1643645"/>
                </a:cubicBezTo>
                <a:cubicBezTo>
                  <a:pt x="8710613" y="1640114"/>
                  <a:pt x="8705318" y="1638349"/>
                  <a:pt x="8705318" y="1638349"/>
                </a:cubicBezTo>
                <a:cubicBezTo>
                  <a:pt x="8705318" y="1638349"/>
                  <a:pt x="8701788" y="1634820"/>
                  <a:pt x="8694728" y="1627759"/>
                </a:cubicBezTo>
                <a:cubicBezTo>
                  <a:pt x="8694728" y="1627759"/>
                  <a:pt x="8692962" y="1625995"/>
                  <a:pt x="8689432" y="1622464"/>
                </a:cubicBezTo>
                <a:cubicBezTo>
                  <a:pt x="8685903" y="1618934"/>
                  <a:pt x="8682372" y="1617170"/>
                  <a:pt x="8678843" y="1617170"/>
                </a:cubicBezTo>
                <a:cubicBezTo>
                  <a:pt x="8675313" y="1617170"/>
                  <a:pt x="8670016" y="1617170"/>
                  <a:pt x="8662957" y="1617170"/>
                </a:cubicBezTo>
                <a:cubicBezTo>
                  <a:pt x="8662957" y="1617170"/>
                  <a:pt x="8655895" y="1617170"/>
                  <a:pt x="8641775" y="1617170"/>
                </a:cubicBezTo>
                <a:cubicBezTo>
                  <a:pt x="8634714" y="1617170"/>
                  <a:pt x="8627655" y="1615403"/>
                  <a:pt x="8620595" y="1611874"/>
                </a:cubicBezTo>
                <a:cubicBezTo>
                  <a:pt x="8613533" y="1608343"/>
                  <a:pt x="8610004" y="1603047"/>
                  <a:pt x="8610004" y="1595988"/>
                </a:cubicBezTo>
                <a:close/>
                <a:moveTo>
                  <a:pt x="7900446" y="1595988"/>
                </a:moveTo>
                <a:lnTo>
                  <a:pt x="7911038" y="1595988"/>
                </a:lnTo>
                <a:lnTo>
                  <a:pt x="7911038" y="1606578"/>
                </a:lnTo>
                <a:cubicBezTo>
                  <a:pt x="7911038" y="1606578"/>
                  <a:pt x="7907508" y="1603047"/>
                  <a:pt x="7900446" y="1595988"/>
                </a:cubicBezTo>
                <a:close/>
                <a:moveTo>
                  <a:pt x="7720409" y="1595988"/>
                </a:moveTo>
                <a:cubicBezTo>
                  <a:pt x="7727471" y="1595988"/>
                  <a:pt x="7731000" y="1597753"/>
                  <a:pt x="7731000" y="1601283"/>
                </a:cubicBezTo>
                <a:cubicBezTo>
                  <a:pt x="7731000" y="1604814"/>
                  <a:pt x="7731000" y="1610109"/>
                  <a:pt x="7731000" y="1617170"/>
                </a:cubicBezTo>
                <a:lnTo>
                  <a:pt x="7731000" y="1627759"/>
                </a:lnTo>
                <a:cubicBezTo>
                  <a:pt x="7731000" y="1627759"/>
                  <a:pt x="7727471" y="1625995"/>
                  <a:pt x="7720409" y="1622464"/>
                </a:cubicBezTo>
                <a:cubicBezTo>
                  <a:pt x="7713348" y="1618934"/>
                  <a:pt x="7709820" y="1613639"/>
                  <a:pt x="7709820" y="1606578"/>
                </a:cubicBezTo>
                <a:close/>
                <a:moveTo>
                  <a:pt x="3463064" y="1595988"/>
                </a:moveTo>
                <a:cubicBezTo>
                  <a:pt x="3477184" y="1595988"/>
                  <a:pt x="3484244" y="1599518"/>
                  <a:pt x="3484244" y="1606578"/>
                </a:cubicBezTo>
                <a:cubicBezTo>
                  <a:pt x="3484244" y="1606578"/>
                  <a:pt x="3487776" y="1606578"/>
                  <a:pt x="3494834" y="1606578"/>
                </a:cubicBezTo>
                <a:cubicBezTo>
                  <a:pt x="3501895" y="1606578"/>
                  <a:pt x="3505426" y="1610109"/>
                  <a:pt x="3505426" y="1617170"/>
                </a:cubicBezTo>
                <a:cubicBezTo>
                  <a:pt x="3505426" y="1624228"/>
                  <a:pt x="3519546" y="1631290"/>
                  <a:pt x="3547788" y="1638349"/>
                </a:cubicBezTo>
                <a:cubicBezTo>
                  <a:pt x="3568968" y="1638349"/>
                  <a:pt x="3593680" y="1645410"/>
                  <a:pt x="3621920" y="1659530"/>
                </a:cubicBezTo>
                <a:cubicBezTo>
                  <a:pt x="3628980" y="1659530"/>
                  <a:pt x="3636040" y="1661295"/>
                  <a:pt x="3643100" y="1664826"/>
                </a:cubicBezTo>
                <a:cubicBezTo>
                  <a:pt x="3650161" y="1668357"/>
                  <a:pt x="3657222" y="1670122"/>
                  <a:pt x="3664282" y="1670122"/>
                </a:cubicBezTo>
                <a:lnTo>
                  <a:pt x="3738415" y="1701893"/>
                </a:lnTo>
                <a:lnTo>
                  <a:pt x="3717234" y="1701893"/>
                </a:lnTo>
                <a:cubicBezTo>
                  <a:pt x="3703113" y="1701893"/>
                  <a:pt x="3685463" y="1698362"/>
                  <a:pt x="3664282" y="1691301"/>
                </a:cubicBezTo>
                <a:lnTo>
                  <a:pt x="3611330" y="1670122"/>
                </a:lnTo>
                <a:cubicBezTo>
                  <a:pt x="3611330" y="1663061"/>
                  <a:pt x="3606034" y="1661295"/>
                  <a:pt x="3595444" y="1664826"/>
                </a:cubicBezTo>
                <a:cubicBezTo>
                  <a:pt x="3584853" y="1668357"/>
                  <a:pt x="3576028" y="1668357"/>
                  <a:pt x="3568968" y="1664826"/>
                </a:cubicBezTo>
                <a:cubicBezTo>
                  <a:pt x="3561908" y="1661295"/>
                  <a:pt x="3549552" y="1656001"/>
                  <a:pt x="3531901" y="1648940"/>
                </a:cubicBezTo>
                <a:cubicBezTo>
                  <a:pt x="3514251" y="1641880"/>
                  <a:pt x="3505426" y="1638349"/>
                  <a:pt x="3505426" y="1638349"/>
                </a:cubicBezTo>
                <a:cubicBezTo>
                  <a:pt x="3498365" y="1638349"/>
                  <a:pt x="3493070" y="1638349"/>
                  <a:pt x="3489540" y="1638349"/>
                </a:cubicBezTo>
                <a:cubicBezTo>
                  <a:pt x="3486009" y="1638349"/>
                  <a:pt x="3480714" y="1634820"/>
                  <a:pt x="3473655" y="1627759"/>
                </a:cubicBezTo>
                <a:cubicBezTo>
                  <a:pt x="3459534" y="1613639"/>
                  <a:pt x="3456004" y="1603047"/>
                  <a:pt x="3463064" y="1595988"/>
                </a:cubicBezTo>
                <a:close/>
                <a:moveTo>
                  <a:pt x="2732326" y="1595988"/>
                </a:moveTo>
                <a:lnTo>
                  <a:pt x="2753506" y="1606578"/>
                </a:lnTo>
                <a:cubicBezTo>
                  <a:pt x="2753506" y="1606578"/>
                  <a:pt x="2751742" y="1606578"/>
                  <a:pt x="2748211" y="1606578"/>
                </a:cubicBezTo>
                <a:cubicBezTo>
                  <a:pt x="2744681" y="1606578"/>
                  <a:pt x="2739385" y="1606578"/>
                  <a:pt x="2732326" y="1606578"/>
                </a:cubicBezTo>
                <a:close/>
                <a:moveTo>
                  <a:pt x="7402697" y="1585397"/>
                </a:moveTo>
                <a:cubicBezTo>
                  <a:pt x="7395636" y="1592458"/>
                  <a:pt x="7385047" y="1595988"/>
                  <a:pt x="7370926" y="1595988"/>
                </a:cubicBezTo>
                <a:lnTo>
                  <a:pt x="7360336" y="1595988"/>
                </a:lnTo>
                <a:cubicBezTo>
                  <a:pt x="7360336" y="1595988"/>
                  <a:pt x="7356806" y="1599518"/>
                  <a:pt x="7349745" y="1606578"/>
                </a:cubicBezTo>
                <a:lnTo>
                  <a:pt x="7360336" y="1606578"/>
                </a:lnTo>
                <a:cubicBezTo>
                  <a:pt x="7360336" y="1606578"/>
                  <a:pt x="7363866" y="1606578"/>
                  <a:pt x="7370926" y="1606578"/>
                </a:cubicBezTo>
                <a:lnTo>
                  <a:pt x="7392107" y="1606578"/>
                </a:lnTo>
                <a:cubicBezTo>
                  <a:pt x="7399168" y="1613639"/>
                  <a:pt x="7402697" y="1617170"/>
                  <a:pt x="7402697" y="1617170"/>
                </a:cubicBezTo>
                <a:lnTo>
                  <a:pt x="7402697" y="1595988"/>
                </a:lnTo>
                <a:close/>
                <a:moveTo>
                  <a:pt x="3929042" y="1574807"/>
                </a:moveTo>
                <a:cubicBezTo>
                  <a:pt x="3929042" y="1574807"/>
                  <a:pt x="3930806" y="1576572"/>
                  <a:pt x="3934338" y="1580103"/>
                </a:cubicBezTo>
                <a:cubicBezTo>
                  <a:pt x="3937868" y="1583632"/>
                  <a:pt x="3939633" y="1585397"/>
                  <a:pt x="3939633" y="1585397"/>
                </a:cubicBezTo>
                <a:lnTo>
                  <a:pt x="3939633" y="1574807"/>
                </a:lnTo>
                <a:close/>
                <a:moveTo>
                  <a:pt x="8547785" y="1568188"/>
                </a:moveTo>
                <a:cubicBezTo>
                  <a:pt x="8548668" y="1567306"/>
                  <a:pt x="8549991" y="1567747"/>
                  <a:pt x="8551756" y="1569512"/>
                </a:cubicBezTo>
                <a:cubicBezTo>
                  <a:pt x="8555285" y="1573043"/>
                  <a:pt x="8560582" y="1574807"/>
                  <a:pt x="8567641" y="1574807"/>
                </a:cubicBezTo>
                <a:lnTo>
                  <a:pt x="8578233" y="1585397"/>
                </a:lnTo>
                <a:lnTo>
                  <a:pt x="8557053" y="1585397"/>
                </a:lnTo>
                <a:lnTo>
                  <a:pt x="8546462" y="1574807"/>
                </a:lnTo>
                <a:cubicBezTo>
                  <a:pt x="8546462" y="1571278"/>
                  <a:pt x="8546903" y="1569071"/>
                  <a:pt x="8547785" y="1568188"/>
                </a:cubicBezTo>
                <a:close/>
                <a:moveTo>
                  <a:pt x="7455649" y="1564218"/>
                </a:moveTo>
                <a:cubicBezTo>
                  <a:pt x="7455649" y="1571276"/>
                  <a:pt x="7452120" y="1574807"/>
                  <a:pt x="7445059" y="1574807"/>
                </a:cubicBezTo>
                <a:lnTo>
                  <a:pt x="7445059" y="1585397"/>
                </a:lnTo>
                <a:lnTo>
                  <a:pt x="7476830" y="1574807"/>
                </a:lnTo>
                <a:cubicBezTo>
                  <a:pt x="7469770" y="1574807"/>
                  <a:pt x="7462711" y="1571276"/>
                  <a:pt x="7455649" y="1564218"/>
                </a:cubicBezTo>
                <a:close/>
                <a:moveTo>
                  <a:pt x="2933543" y="1564218"/>
                </a:moveTo>
                <a:lnTo>
                  <a:pt x="2954724" y="1564218"/>
                </a:lnTo>
                <a:cubicBezTo>
                  <a:pt x="2968845" y="1571276"/>
                  <a:pt x="2979435" y="1576572"/>
                  <a:pt x="2986495" y="1580103"/>
                </a:cubicBezTo>
                <a:cubicBezTo>
                  <a:pt x="2993556" y="1583632"/>
                  <a:pt x="3000616" y="1585397"/>
                  <a:pt x="3007676" y="1585397"/>
                </a:cubicBezTo>
                <a:cubicBezTo>
                  <a:pt x="3021797" y="1585397"/>
                  <a:pt x="3035918" y="1592458"/>
                  <a:pt x="3050039" y="1606578"/>
                </a:cubicBezTo>
                <a:lnTo>
                  <a:pt x="3060629" y="1606578"/>
                </a:lnTo>
                <a:cubicBezTo>
                  <a:pt x="3067689" y="1599518"/>
                  <a:pt x="3085339" y="1603047"/>
                  <a:pt x="3113581" y="1617170"/>
                </a:cubicBezTo>
                <a:cubicBezTo>
                  <a:pt x="3127701" y="1624228"/>
                  <a:pt x="3147116" y="1631290"/>
                  <a:pt x="3171829" y="1638349"/>
                </a:cubicBezTo>
                <a:cubicBezTo>
                  <a:pt x="3196539" y="1645410"/>
                  <a:pt x="3208895" y="1648940"/>
                  <a:pt x="3208895" y="1648940"/>
                </a:cubicBezTo>
                <a:lnTo>
                  <a:pt x="3251255" y="1659530"/>
                </a:lnTo>
                <a:lnTo>
                  <a:pt x="3261847" y="1659530"/>
                </a:lnTo>
                <a:lnTo>
                  <a:pt x="3272437" y="1659530"/>
                </a:lnTo>
                <a:cubicBezTo>
                  <a:pt x="3279497" y="1659530"/>
                  <a:pt x="3283027" y="1659530"/>
                  <a:pt x="3283027" y="1659530"/>
                </a:cubicBezTo>
                <a:lnTo>
                  <a:pt x="3304208" y="1670122"/>
                </a:lnTo>
                <a:lnTo>
                  <a:pt x="3357160" y="1691301"/>
                </a:lnTo>
                <a:cubicBezTo>
                  <a:pt x="3357160" y="1698362"/>
                  <a:pt x="3360690" y="1701893"/>
                  <a:pt x="3367751" y="1701893"/>
                </a:cubicBezTo>
                <a:cubicBezTo>
                  <a:pt x="3367751" y="1708953"/>
                  <a:pt x="3369516" y="1712482"/>
                  <a:pt x="3373046" y="1712482"/>
                </a:cubicBezTo>
                <a:cubicBezTo>
                  <a:pt x="3376577" y="1712482"/>
                  <a:pt x="3378341" y="1708953"/>
                  <a:pt x="3378341" y="1701893"/>
                </a:cubicBezTo>
                <a:cubicBezTo>
                  <a:pt x="3378341" y="1701893"/>
                  <a:pt x="3385401" y="1701893"/>
                  <a:pt x="3399522" y="1701893"/>
                </a:cubicBezTo>
                <a:cubicBezTo>
                  <a:pt x="3399522" y="1708953"/>
                  <a:pt x="3401287" y="1710718"/>
                  <a:pt x="3404817" y="1707187"/>
                </a:cubicBezTo>
                <a:cubicBezTo>
                  <a:pt x="3408347" y="1703657"/>
                  <a:pt x="3411876" y="1703657"/>
                  <a:pt x="3415408" y="1707187"/>
                </a:cubicBezTo>
                <a:cubicBezTo>
                  <a:pt x="3418938" y="1710718"/>
                  <a:pt x="3424232" y="1712482"/>
                  <a:pt x="3431293" y="1712482"/>
                </a:cubicBezTo>
                <a:cubicBezTo>
                  <a:pt x="3438353" y="1719543"/>
                  <a:pt x="3448943" y="1723074"/>
                  <a:pt x="3463064" y="1723074"/>
                </a:cubicBezTo>
                <a:cubicBezTo>
                  <a:pt x="3512486" y="1730133"/>
                  <a:pt x="3547788" y="1740724"/>
                  <a:pt x="3568968" y="1754845"/>
                </a:cubicBezTo>
                <a:cubicBezTo>
                  <a:pt x="3576028" y="1761905"/>
                  <a:pt x="3584853" y="1765434"/>
                  <a:pt x="3595444" y="1765434"/>
                </a:cubicBezTo>
                <a:cubicBezTo>
                  <a:pt x="3606034" y="1765434"/>
                  <a:pt x="3618390" y="1765434"/>
                  <a:pt x="3632511" y="1765434"/>
                </a:cubicBezTo>
                <a:cubicBezTo>
                  <a:pt x="3639571" y="1772495"/>
                  <a:pt x="3643100" y="1774261"/>
                  <a:pt x="3643100" y="1770730"/>
                </a:cubicBezTo>
                <a:cubicBezTo>
                  <a:pt x="3643100" y="1767199"/>
                  <a:pt x="3646632" y="1765434"/>
                  <a:pt x="3653692" y="1765434"/>
                </a:cubicBezTo>
                <a:cubicBezTo>
                  <a:pt x="3653692" y="1758374"/>
                  <a:pt x="3657222" y="1754845"/>
                  <a:pt x="3664282" y="1754845"/>
                </a:cubicBezTo>
                <a:cubicBezTo>
                  <a:pt x="3671342" y="1754845"/>
                  <a:pt x="3676636" y="1756609"/>
                  <a:pt x="3680167" y="1760140"/>
                </a:cubicBezTo>
                <a:cubicBezTo>
                  <a:pt x="3683698" y="1763670"/>
                  <a:pt x="3692523" y="1768965"/>
                  <a:pt x="3706644" y="1776026"/>
                </a:cubicBezTo>
                <a:lnTo>
                  <a:pt x="3717234" y="1786615"/>
                </a:lnTo>
                <a:cubicBezTo>
                  <a:pt x="3710174" y="1786615"/>
                  <a:pt x="3704879" y="1786615"/>
                  <a:pt x="3701348" y="1786615"/>
                </a:cubicBezTo>
                <a:cubicBezTo>
                  <a:pt x="3697818" y="1786615"/>
                  <a:pt x="3696052" y="1786615"/>
                  <a:pt x="3696052" y="1786615"/>
                </a:cubicBezTo>
                <a:lnTo>
                  <a:pt x="3696052" y="1797205"/>
                </a:lnTo>
                <a:cubicBezTo>
                  <a:pt x="3696052" y="1797205"/>
                  <a:pt x="3699584" y="1797205"/>
                  <a:pt x="3706644" y="1797205"/>
                </a:cubicBezTo>
                <a:cubicBezTo>
                  <a:pt x="3713703" y="1797205"/>
                  <a:pt x="3717234" y="1797205"/>
                  <a:pt x="3717234" y="1797205"/>
                </a:cubicBezTo>
                <a:cubicBezTo>
                  <a:pt x="3731354" y="1797205"/>
                  <a:pt x="3738415" y="1800736"/>
                  <a:pt x="3738415" y="1807797"/>
                </a:cubicBezTo>
                <a:cubicBezTo>
                  <a:pt x="3759596" y="1821917"/>
                  <a:pt x="3777246" y="1828978"/>
                  <a:pt x="3791367" y="1828978"/>
                </a:cubicBezTo>
                <a:cubicBezTo>
                  <a:pt x="3798427" y="1821917"/>
                  <a:pt x="3816078" y="1828978"/>
                  <a:pt x="3844319" y="1850157"/>
                </a:cubicBezTo>
                <a:cubicBezTo>
                  <a:pt x="3844319" y="1850157"/>
                  <a:pt x="3847850" y="1850157"/>
                  <a:pt x="3854908" y="1850157"/>
                </a:cubicBezTo>
                <a:cubicBezTo>
                  <a:pt x="3861969" y="1850157"/>
                  <a:pt x="3865500" y="1853688"/>
                  <a:pt x="3865500" y="1860749"/>
                </a:cubicBezTo>
                <a:lnTo>
                  <a:pt x="3876090" y="1860749"/>
                </a:lnTo>
                <a:cubicBezTo>
                  <a:pt x="3876090" y="1860749"/>
                  <a:pt x="3886681" y="1860749"/>
                  <a:pt x="3907860" y="1860749"/>
                </a:cubicBezTo>
                <a:cubicBezTo>
                  <a:pt x="3929042" y="1860749"/>
                  <a:pt x="3950223" y="1864279"/>
                  <a:pt x="3971404" y="1871338"/>
                </a:cubicBezTo>
                <a:lnTo>
                  <a:pt x="4003175" y="1871338"/>
                </a:lnTo>
                <a:cubicBezTo>
                  <a:pt x="4017296" y="1878399"/>
                  <a:pt x="4024356" y="1881930"/>
                  <a:pt x="4024356" y="1881930"/>
                </a:cubicBezTo>
                <a:cubicBezTo>
                  <a:pt x="4031416" y="1881930"/>
                  <a:pt x="4036710" y="1883694"/>
                  <a:pt x="4040242" y="1887224"/>
                </a:cubicBezTo>
                <a:cubicBezTo>
                  <a:pt x="4043772" y="1890755"/>
                  <a:pt x="4049066" y="1892520"/>
                  <a:pt x="4056127" y="1892520"/>
                </a:cubicBezTo>
                <a:lnTo>
                  <a:pt x="4077308" y="1881930"/>
                </a:lnTo>
                <a:cubicBezTo>
                  <a:pt x="4070248" y="1874869"/>
                  <a:pt x="4063188" y="1871338"/>
                  <a:pt x="4056127" y="1871338"/>
                </a:cubicBezTo>
                <a:cubicBezTo>
                  <a:pt x="4056127" y="1864279"/>
                  <a:pt x="4063188" y="1864279"/>
                  <a:pt x="4077308" y="1871338"/>
                </a:cubicBezTo>
                <a:cubicBezTo>
                  <a:pt x="4091429" y="1878399"/>
                  <a:pt x="4102018" y="1881930"/>
                  <a:pt x="4109079" y="1881930"/>
                </a:cubicBezTo>
                <a:cubicBezTo>
                  <a:pt x="4102018" y="1881930"/>
                  <a:pt x="4098489" y="1881930"/>
                  <a:pt x="4098489" y="1881930"/>
                </a:cubicBezTo>
                <a:cubicBezTo>
                  <a:pt x="4091429" y="1888989"/>
                  <a:pt x="4087898" y="1892520"/>
                  <a:pt x="4087898" y="1892520"/>
                </a:cubicBezTo>
                <a:cubicBezTo>
                  <a:pt x="4087898" y="1892520"/>
                  <a:pt x="4091429" y="1896050"/>
                  <a:pt x="4098489" y="1903111"/>
                </a:cubicBezTo>
                <a:lnTo>
                  <a:pt x="4109079" y="1913701"/>
                </a:lnTo>
                <a:lnTo>
                  <a:pt x="4119669" y="1924290"/>
                </a:lnTo>
                <a:cubicBezTo>
                  <a:pt x="4119669" y="1931351"/>
                  <a:pt x="4130260" y="1934882"/>
                  <a:pt x="4151441" y="1934882"/>
                </a:cubicBezTo>
                <a:cubicBezTo>
                  <a:pt x="4172621" y="1934882"/>
                  <a:pt x="4190272" y="1934882"/>
                  <a:pt x="4204393" y="1934882"/>
                </a:cubicBezTo>
                <a:cubicBezTo>
                  <a:pt x="4218514" y="1934882"/>
                  <a:pt x="4230868" y="1936646"/>
                  <a:pt x="4241460" y="1940176"/>
                </a:cubicBezTo>
                <a:cubicBezTo>
                  <a:pt x="4252050" y="1943707"/>
                  <a:pt x="4257345" y="1949002"/>
                  <a:pt x="4257345" y="1956063"/>
                </a:cubicBezTo>
                <a:cubicBezTo>
                  <a:pt x="4264404" y="1956063"/>
                  <a:pt x="4274996" y="1956063"/>
                  <a:pt x="4289116" y="1956063"/>
                </a:cubicBezTo>
                <a:lnTo>
                  <a:pt x="4278526" y="1945472"/>
                </a:lnTo>
                <a:cubicBezTo>
                  <a:pt x="4278526" y="1945472"/>
                  <a:pt x="4282056" y="1945472"/>
                  <a:pt x="4289116" y="1945472"/>
                </a:cubicBezTo>
                <a:cubicBezTo>
                  <a:pt x="4296176" y="1945472"/>
                  <a:pt x="4299706" y="1945472"/>
                  <a:pt x="4299706" y="1945472"/>
                </a:cubicBezTo>
                <a:cubicBezTo>
                  <a:pt x="4299706" y="1938411"/>
                  <a:pt x="4301470" y="1936646"/>
                  <a:pt x="4305002" y="1940176"/>
                </a:cubicBezTo>
                <a:cubicBezTo>
                  <a:pt x="4308532" y="1943707"/>
                  <a:pt x="4313826" y="1945472"/>
                  <a:pt x="4320887" y="1945472"/>
                </a:cubicBezTo>
                <a:cubicBezTo>
                  <a:pt x="4335008" y="1952532"/>
                  <a:pt x="4345598" y="1959592"/>
                  <a:pt x="4352658" y="1966653"/>
                </a:cubicBezTo>
                <a:cubicBezTo>
                  <a:pt x="4359718" y="1966653"/>
                  <a:pt x="4366778" y="1966653"/>
                  <a:pt x="4373839" y="1966653"/>
                </a:cubicBezTo>
                <a:cubicBezTo>
                  <a:pt x="4380900" y="1966653"/>
                  <a:pt x="4387960" y="1966653"/>
                  <a:pt x="4395020" y="1966653"/>
                </a:cubicBezTo>
                <a:lnTo>
                  <a:pt x="4416202" y="1977242"/>
                </a:lnTo>
                <a:cubicBezTo>
                  <a:pt x="4416202" y="1977242"/>
                  <a:pt x="4409141" y="1979007"/>
                  <a:pt x="4395020" y="1982538"/>
                </a:cubicBezTo>
                <a:cubicBezTo>
                  <a:pt x="4380900" y="1986069"/>
                  <a:pt x="4370310" y="1984303"/>
                  <a:pt x="4363249" y="1977242"/>
                </a:cubicBezTo>
                <a:cubicBezTo>
                  <a:pt x="4349128" y="1970184"/>
                  <a:pt x="4335008" y="1966653"/>
                  <a:pt x="4320887" y="1966653"/>
                </a:cubicBezTo>
                <a:lnTo>
                  <a:pt x="4289116" y="1977242"/>
                </a:lnTo>
                <a:cubicBezTo>
                  <a:pt x="4274996" y="1984303"/>
                  <a:pt x="4267935" y="1984303"/>
                  <a:pt x="4267935" y="1977242"/>
                </a:cubicBezTo>
                <a:cubicBezTo>
                  <a:pt x="4267935" y="1970184"/>
                  <a:pt x="4264404" y="1966653"/>
                  <a:pt x="4257345" y="1966653"/>
                </a:cubicBezTo>
                <a:cubicBezTo>
                  <a:pt x="4257345" y="1973713"/>
                  <a:pt x="4264404" y="1984303"/>
                  <a:pt x="4278526" y="1998424"/>
                </a:cubicBezTo>
                <a:lnTo>
                  <a:pt x="4299706" y="2009015"/>
                </a:lnTo>
                <a:lnTo>
                  <a:pt x="4342068" y="2009015"/>
                </a:lnTo>
                <a:cubicBezTo>
                  <a:pt x="4342068" y="2001954"/>
                  <a:pt x="4342068" y="1998424"/>
                  <a:pt x="4342068" y="1998424"/>
                </a:cubicBezTo>
                <a:cubicBezTo>
                  <a:pt x="4356189" y="1998424"/>
                  <a:pt x="4377370" y="2009015"/>
                  <a:pt x="4405610" y="2030194"/>
                </a:cubicBezTo>
                <a:cubicBezTo>
                  <a:pt x="4426791" y="2037255"/>
                  <a:pt x="4437382" y="2039021"/>
                  <a:pt x="4437382" y="2035490"/>
                </a:cubicBezTo>
                <a:cubicBezTo>
                  <a:pt x="4437382" y="2031959"/>
                  <a:pt x="4444442" y="2030194"/>
                  <a:pt x="4458562" y="2030194"/>
                </a:cubicBezTo>
                <a:cubicBezTo>
                  <a:pt x="4472683" y="2030194"/>
                  <a:pt x="4486804" y="2033725"/>
                  <a:pt x="4500924" y="2040786"/>
                </a:cubicBezTo>
                <a:cubicBezTo>
                  <a:pt x="4507984" y="2040786"/>
                  <a:pt x="4515045" y="2040786"/>
                  <a:pt x="4522106" y="2040786"/>
                </a:cubicBezTo>
                <a:lnTo>
                  <a:pt x="4490334" y="2019605"/>
                </a:lnTo>
                <a:cubicBezTo>
                  <a:pt x="4469154" y="2019605"/>
                  <a:pt x="4462093" y="2017840"/>
                  <a:pt x="4469154" y="2014309"/>
                </a:cubicBezTo>
                <a:cubicBezTo>
                  <a:pt x="4476214" y="2010780"/>
                  <a:pt x="4483274" y="2010780"/>
                  <a:pt x="4490334" y="2014309"/>
                </a:cubicBezTo>
                <a:cubicBezTo>
                  <a:pt x="4497394" y="2017840"/>
                  <a:pt x="4500924" y="2016074"/>
                  <a:pt x="4500924" y="2009015"/>
                </a:cubicBezTo>
                <a:cubicBezTo>
                  <a:pt x="4500924" y="2001954"/>
                  <a:pt x="4504454" y="1998424"/>
                  <a:pt x="4511514" y="1998424"/>
                </a:cubicBezTo>
                <a:lnTo>
                  <a:pt x="4522106" y="2009015"/>
                </a:lnTo>
                <a:lnTo>
                  <a:pt x="4522106" y="2019605"/>
                </a:lnTo>
                <a:lnTo>
                  <a:pt x="4543286" y="2030194"/>
                </a:lnTo>
                <a:cubicBezTo>
                  <a:pt x="4543286" y="2037255"/>
                  <a:pt x="4545051" y="2040786"/>
                  <a:pt x="4548580" y="2040786"/>
                </a:cubicBezTo>
                <a:cubicBezTo>
                  <a:pt x="4552112" y="2040786"/>
                  <a:pt x="4553876" y="2040786"/>
                  <a:pt x="4553876" y="2040786"/>
                </a:cubicBezTo>
                <a:cubicBezTo>
                  <a:pt x="4553876" y="2040786"/>
                  <a:pt x="4555641" y="2042550"/>
                  <a:pt x="4559172" y="2046080"/>
                </a:cubicBezTo>
                <a:cubicBezTo>
                  <a:pt x="4562702" y="2049611"/>
                  <a:pt x="4564468" y="2051376"/>
                  <a:pt x="4564468" y="2051376"/>
                </a:cubicBezTo>
                <a:lnTo>
                  <a:pt x="4532695" y="2051376"/>
                </a:lnTo>
                <a:lnTo>
                  <a:pt x="4522106" y="2061967"/>
                </a:lnTo>
                <a:cubicBezTo>
                  <a:pt x="4522106" y="2069026"/>
                  <a:pt x="4522106" y="2072557"/>
                  <a:pt x="4522106" y="2072557"/>
                </a:cubicBezTo>
                <a:lnTo>
                  <a:pt x="4532695" y="2083146"/>
                </a:lnTo>
                <a:cubicBezTo>
                  <a:pt x="4539756" y="2083146"/>
                  <a:pt x="4550347" y="2086677"/>
                  <a:pt x="4564468" y="2093738"/>
                </a:cubicBezTo>
                <a:lnTo>
                  <a:pt x="4606828" y="2093738"/>
                </a:lnTo>
                <a:cubicBezTo>
                  <a:pt x="4606828" y="2086677"/>
                  <a:pt x="4603299" y="2083146"/>
                  <a:pt x="4596238" y="2083146"/>
                </a:cubicBezTo>
                <a:lnTo>
                  <a:pt x="4606828" y="2083146"/>
                </a:lnTo>
                <a:cubicBezTo>
                  <a:pt x="4620949" y="2090207"/>
                  <a:pt x="4620949" y="2097267"/>
                  <a:pt x="4606828" y="2104328"/>
                </a:cubicBezTo>
                <a:lnTo>
                  <a:pt x="4617420" y="2114919"/>
                </a:lnTo>
                <a:lnTo>
                  <a:pt x="4637592" y="2113910"/>
                </a:lnTo>
                <a:lnTo>
                  <a:pt x="4628010" y="2104328"/>
                </a:lnTo>
                <a:lnTo>
                  <a:pt x="4649190" y="2104328"/>
                </a:lnTo>
                <a:lnTo>
                  <a:pt x="4639715" y="2113805"/>
                </a:lnTo>
                <a:lnTo>
                  <a:pt x="4643895" y="2113594"/>
                </a:lnTo>
                <a:cubicBezTo>
                  <a:pt x="4650955" y="2112713"/>
                  <a:pt x="4656251" y="2111389"/>
                  <a:pt x="4659780" y="2109623"/>
                </a:cubicBezTo>
                <a:cubicBezTo>
                  <a:pt x="4666840" y="2106092"/>
                  <a:pt x="4673901" y="2107858"/>
                  <a:pt x="4680962" y="2114919"/>
                </a:cubicBezTo>
                <a:cubicBezTo>
                  <a:pt x="4688022" y="2121978"/>
                  <a:pt x="4695082" y="2125509"/>
                  <a:pt x="4702142" y="2125509"/>
                </a:cubicBezTo>
                <a:lnTo>
                  <a:pt x="4733914" y="2146690"/>
                </a:lnTo>
                <a:lnTo>
                  <a:pt x="4765684" y="2157280"/>
                </a:lnTo>
                <a:cubicBezTo>
                  <a:pt x="4786866" y="2157280"/>
                  <a:pt x="4804517" y="2159044"/>
                  <a:pt x="4818636" y="2162575"/>
                </a:cubicBezTo>
                <a:cubicBezTo>
                  <a:pt x="4832757" y="2166106"/>
                  <a:pt x="4843348" y="2167871"/>
                  <a:pt x="4850408" y="2167871"/>
                </a:cubicBezTo>
                <a:cubicBezTo>
                  <a:pt x="4857469" y="2174930"/>
                  <a:pt x="4857469" y="2181992"/>
                  <a:pt x="4850408" y="2189051"/>
                </a:cubicBezTo>
                <a:cubicBezTo>
                  <a:pt x="4850408" y="2189051"/>
                  <a:pt x="4846878" y="2187286"/>
                  <a:pt x="4839818" y="2183756"/>
                </a:cubicBezTo>
                <a:cubicBezTo>
                  <a:pt x="4832757" y="2180225"/>
                  <a:pt x="4825696" y="2178461"/>
                  <a:pt x="4818636" y="2178461"/>
                </a:cubicBezTo>
                <a:lnTo>
                  <a:pt x="4776276" y="2167871"/>
                </a:lnTo>
                <a:cubicBezTo>
                  <a:pt x="4762155" y="2153750"/>
                  <a:pt x="4730384" y="2146690"/>
                  <a:pt x="4680962" y="2146690"/>
                </a:cubicBezTo>
                <a:cubicBezTo>
                  <a:pt x="4673901" y="2146690"/>
                  <a:pt x="4666840" y="2144925"/>
                  <a:pt x="4659780" y="2141394"/>
                </a:cubicBezTo>
                <a:cubicBezTo>
                  <a:pt x="4652720" y="2137863"/>
                  <a:pt x="4649190" y="2136099"/>
                  <a:pt x="4649190" y="2136099"/>
                </a:cubicBezTo>
                <a:cubicBezTo>
                  <a:pt x="4649190" y="2136099"/>
                  <a:pt x="4633305" y="2132569"/>
                  <a:pt x="4601532" y="2125509"/>
                </a:cubicBezTo>
                <a:cubicBezTo>
                  <a:pt x="4569762" y="2118448"/>
                  <a:pt x="4537991" y="2111388"/>
                  <a:pt x="4506220" y="2104328"/>
                </a:cubicBezTo>
                <a:cubicBezTo>
                  <a:pt x="4474449" y="2097267"/>
                  <a:pt x="4455032" y="2090207"/>
                  <a:pt x="4447972" y="2083146"/>
                </a:cubicBezTo>
                <a:cubicBezTo>
                  <a:pt x="4426791" y="2076088"/>
                  <a:pt x="4412670" y="2072557"/>
                  <a:pt x="4405610" y="2072557"/>
                </a:cubicBezTo>
                <a:cubicBezTo>
                  <a:pt x="4398550" y="2072557"/>
                  <a:pt x="4391490" y="2069026"/>
                  <a:pt x="4384430" y="2061967"/>
                </a:cubicBezTo>
                <a:lnTo>
                  <a:pt x="4352658" y="2051376"/>
                </a:lnTo>
                <a:cubicBezTo>
                  <a:pt x="4345598" y="2051376"/>
                  <a:pt x="4336772" y="2049611"/>
                  <a:pt x="4326182" y="2046080"/>
                </a:cubicBezTo>
                <a:cubicBezTo>
                  <a:pt x="4315592" y="2042550"/>
                  <a:pt x="4303237" y="2039021"/>
                  <a:pt x="4289116" y="2035490"/>
                </a:cubicBezTo>
                <a:cubicBezTo>
                  <a:pt x="4274996" y="2031959"/>
                  <a:pt x="4259110" y="2026665"/>
                  <a:pt x="4241460" y="2019605"/>
                </a:cubicBezTo>
                <a:cubicBezTo>
                  <a:pt x="4223808" y="2012544"/>
                  <a:pt x="4209688" y="2007250"/>
                  <a:pt x="4199098" y="2003719"/>
                </a:cubicBezTo>
                <a:cubicBezTo>
                  <a:pt x="4188508" y="2000188"/>
                  <a:pt x="4179682" y="1996659"/>
                  <a:pt x="4172621" y="1993128"/>
                </a:cubicBezTo>
                <a:cubicBezTo>
                  <a:pt x="4165562" y="1989598"/>
                  <a:pt x="4158500" y="1986069"/>
                  <a:pt x="4151441" y="1982538"/>
                </a:cubicBezTo>
                <a:cubicBezTo>
                  <a:pt x="4144381" y="1979007"/>
                  <a:pt x="4133791" y="1977242"/>
                  <a:pt x="4119669" y="1977242"/>
                </a:cubicBezTo>
                <a:cubicBezTo>
                  <a:pt x="4098489" y="1970184"/>
                  <a:pt x="4084368" y="1964888"/>
                  <a:pt x="4077308" y="1961357"/>
                </a:cubicBezTo>
                <a:cubicBezTo>
                  <a:pt x="4070248" y="1957828"/>
                  <a:pt x="4063188" y="1956063"/>
                  <a:pt x="4056127" y="1956063"/>
                </a:cubicBezTo>
                <a:cubicBezTo>
                  <a:pt x="4027886" y="1949002"/>
                  <a:pt x="4003175" y="1943707"/>
                  <a:pt x="3981994" y="1940176"/>
                </a:cubicBezTo>
                <a:cubicBezTo>
                  <a:pt x="3960812" y="1936646"/>
                  <a:pt x="3946692" y="1931351"/>
                  <a:pt x="3939633" y="1924290"/>
                </a:cubicBezTo>
                <a:cubicBezTo>
                  <a:pt x="3932572" y="1910170"/>
                  <a:pt x="3907860" y="1899580"/>
                  <a:pt x="3865500" y="1892520"/>
                </a:cubicBezTo>
                <a:cubicBezTo>
                  <a:pt x="3858440" y="1892520"/>
                  <a:pt x="3854908" y="1888989"/>
                  <a:pt x="3854908" y="1881930"/>
                </a:cubicBezTo>
                <a:cubicBezTo>
                  <a:pt x="3847850" y="1881930"/>
                  <a:pt x="3840788" y="1880165"/>
                  <a:pt x="3833728" y="1876634"/>
                </a:cubicBezTo>
                <a:cubicBezTo>
                  <a:pt x="3826668" y="1873103"/>
                  <a:pt x="3819607" y="1871338"/>
                  <a:pt x="3812548" y="1871338"/>
                </a:cubicBezTo>
                <a:cubicBezTo>
                  <a:pt x="3784306" y="1864279"/>
                  <a:pt x="3756065" y="1857218"/>
                  <a:pt x="3727824" y="1850157"/>
                </a:cubicBezTo>
                <a:cubicBezTo>
                  <a:pt x="3699584" y="1843098"/>
                  <a:pt x="3669578" y="1834272"/>
                  <a:pt x="3637805" y="1823682"/>
                </a:cubicBezTo>
                <a:cubicBezTo>
                  <a:pt x="3606034" y="1813092"/>
                  <a:pt x="3583088" y="1804266"/>
                  <a:pt x="3568968" y="1797205"/>
                </a:cubicBezTo>
                <a:cubicBezTo>
                  <a:pt x="3554847" y="1790146"/>
                  <a:pt x="3544257" y="1786615"/>
                  <a:pt x="3537196" y="1786615"/>
                </a:cubicBezTo>
                <a:lnTo>
                  <a:pt x="3494834" y="1776026"/>
                </a:lnTo>
                <a:cubicBezTo>
                  <a:pt x="3473655" y="1768965"/>
                  <a:pt x="3459534" y="1765434"/>
                  <a:pt x="3452474" y="1765434"/>
                </a:cubicBezTo>
                <a:cubicBezTo>
                  <a:pt x="3445413" y="1765434"/>
                  <a:pt x="3424232" y="1758374"/>
                  <a:pt x="3388931" y="1744253"/>
                </a:cubicBezTo>
                <a:cubicBezTo>
                  <a:pt x="3374810" y="1744253"/>
                  <a:pt x="3360690" y="1740724"/>
                  <a:pt x="3346570" y="1733663"/>
                </a:cubicBezTo>
                <a:cubicBezTo>
                  <a:pt x="3332449" y="1726603"/>
                  <a:pt x="3321858" y="1723074"/>
                  <a:pt x="3314799" y="1723074"/>
                </a:cubicBezTo>
                <a:cubicBezTo>
                  <a:pt x="3293618" y="1716013"/>
                  <a:pt x="3275967" y="1708953"/>
                  <a:pt x="3261847" y="1701893"/>
                </a:cubicBezTo>
                <a:cubicBezTo>
                  <a:pt x="3247725" y="1694832"/>
                  <a:pt x="3224781" y="1687772"/>
                  <a:pt x="3193008" y="1680711"/>
                </a:cubicBezTo>
                <a:cubicBezTo>
                  <a:pt x="3161237" y="1673651"/>
                  <a:pt x="3134762" y="1663061"/>
                  <a:pt x="3113581" y="1648940"/>
                </a:cubicBezTo>
                <a:lnTo>
                  <a:pt x="3081810" y="1638349"/>
                </a:lnTo>
                <a:lnTo>
                  <a:pt x="3081810" y="1627759"/>
                </a:lnTo>
                <a:cubicBezTo>
                  <a:pt x="3081810" y="1620699"/>
                  <a:pt x="3067689" y="1617170"/>
                  <a:pt x="3039447" y="1617170"/>
                </a:cubicBezTo>
                <a:cubicBezTo>
                  <a:pt x="3032387" y="1617170"/>
                  <a:pt x="3025327" y="1617170"/>
                  <a:pt x="3018266" y="1617170"/>
                </a:cubicBezTo>
                <a:cubicBezTo>
                  <a:pt x="3011207" y="1617170"/>
                  <a:pt x="3000616" y="1617170"/>
                  <a:pt x="2986495" y="1617170"/>
                </a:cubicBezTo>
                <a:cubicBezTo>
                  <a:pt x="2965314" y="1610109"/>
                  <a:pt x="2951194" y="1604814"/>
                  <a:pt x="2944134" y="1601283"/>
                </a:cubicBezTo>
                <a:cubicBezTo>
                  <a:pt x="2937074" y="1597753"/>
                  <a:pt x="2933543" y="1592458"/>
                  <a:pt x="2933543" y="1585397"/>
                </a:cubicBezTo>
                <a:close/>
                <a:moveTo>
                  <a:pt x="2868489" y="1562705"/>
                </a:moveTo>
                <a:lnTo>
                  <a:pt x="2880591" y="1564218"/>
                </a:lnTo>
                <a:cubicBezTo>
                  <a:pt x="2880591" y="1564218"/>
                  <a:pt x="2877061" y="1564218"/>
                  <a:pt x="2870002" y="1564218"/>
                </a:cubicBezTo>
                <a:close/>
                <a:moveTo>
                  <a:pt x="7423878" y="1553626"/>
                </a:moveTo>
                <a:cubicBezTo>
                  <a:pt x="7423878" y="1560687"/>
                  <a:pt x="7423878" y="1564218"/>
                  <a:pt x="7423878" y="1564218"/>
                </a:cubicBezTo>
                <a:cubicBezTo>
                  <a:pt x="7423878" y="1571276"/>
                  <a:pt x="7423878" y="1574807"/>
                  <a:pt x="7423878" y="1574807"/>
                </a:cubicBezTo>
                <a:cubicBezTo>
                  <a:pt x="7430938" y="1574807"/>
                  <a:pt x="7434468" y="1574807"/>
                  <a:pt x="7434468" y="1574807"/>
                </a:cubicBezTo>
                <a:cubicBezTo>
                  <a:pt x="7434468" y="1574807"/>
                  <a:pt x="7434468" y="1571276"/>
                  <a:pt x="7434468" y="1564218"/>
                </a:cubicBezTo>
                <a:close/>
                <a:moveTo>
                  <a:pt x="7349745" y="1553626"/>
                </a:moveTo>
                <a:cubicBezTo>
                  <a:pt x="7349745" y="1553626"/>
                  <a:pt x="7349745" y="1557157"/>
                  <a:pt x="7349745" y="1564218"/>
                </a:cubicBezTo>
                <a:cubicBezTo>
                  <a:pt x="7356806" y="1571276"/>
                  <a:pt x="7349745" y="1574807"/>
                  <a:pt x="7328564" y="1574807"/>
                </a:cubicBezTo>
                <a:cubicBezTo>
                  <a:pt x="7321504" y="1574807"/>
                  <a:pt x="7317974" y="1576572"/>
                  <a:pt x="7317974" y="1580103"/>
                </a:cubicBezTo>
                <a:cubicBezTo>
                  <a:pt x="7317974" y="1583632"/>
                  <a:pt x="7312678" y="1585397"/>
                  <a:pt x="7302088" y="1585397"/>
                </a:cubicBezTo>
                <a:cubicBezTo>
                  <a:pt x="7291498" y="1585397"/>
                  <a:pt x="7286203" y="1583632"/>
                  <a:pt x="7286203" y="1580103"/>
                </a:cubicBezTo>
                <a:cubicBezTo>
                  <a:pt x="7286203" y="1576572"/>
                  <a:pt x="7280908" y="1574807"/>
                  <a:pt x="7270318" y="1574807"/>
                </a:cubicBezTo>
                <a:cubicBezTo>
                  <a:pt x="7259726" y="1574807"/>
                  <a:pt x="7254432" y="1571276"/>
                  <a:pt x="7254432" y="1564218"/>
                </a:cubicBezTo>
                <a:lnTo>
                  <a:pt x="7254432" y="1574807"/>
                </a:lnTo>
                <a:cubicBezTo>
                  <a:pt x="7254432" y="1581868"/>
                  <a:pt x="7257962" y="1585397"/>
                  <a:pt x="7265022" y="1585397"/>
                </a:cubicBezTo>
                <a:cubicBezTo>
                  <a:pt x="7279142" y="1592458"/>
                  <a:pt x="7291498" y="1595988"/>
                  <a:pt x="7302088" y="1595988"/>
                </a:cubicBezTo>
                <a:cubicBezTo>
                  <a:pt x="7312678" y="1595988"/>
                  <a:pt x="7319740" y="1594224"/>
                  <a:pt x="7323270" y="1590693"/>
                </a:cubicBezTo>
                <a:cubicBezTo>
                  <a:pt x="7326799" y="1587162"/>
                  <a:pt x="7332094" y="1585397"/>
                  <a:pt x="7339155" y="1585397"/>
                </a:cubicBezTo>
                <a:cubicBezTo>
                  <a:pt x="7367396" y="1585397"/>
                  <a:pt x="7374456" y="1578338"/>
                  <a:pt x="7360336" y="1564218"/>
                </a:cubicBezTo>
                <a:cubicBezTo>
                  <a:pt x="7353274" y="1557157"/>
                  <a:pt x="7349745" y="1553626"/>
                  <a:pt x="7349745" y="1553626"/>
                </a:cubicBezTo>
                <a:close/>
                <a:moveTo>
                  <a:pt x="7286203" y="1553626"/>
                </a:moveTo>
                <a:lnTo>
                  <a:pt x="7275612" y="1564218"/>
                </a:lnTo>
                <a:cubicBezTo>
                  <a:pt x="7275612" y="1564218"/>
                  <a:pt x="7279142" y="1564218"/>
                  <a:pt x="7286203" y="1564218"/>
                </a:cubicBezTo>
                <a:cubicBezTo>
                  <a:pt x="7293264" y="1564218"/>
                  <a:pt x="7296793" y="1564218"/>
                  <a:pt x="7296793" y="1564218"/>
                </a:cubicBezTo>
                <a:close/>
                <a:moveTo>
                  <a:pt x="3791367" y="1553626"/>
                </a:moveTo>
                <a:cubicBezTo>
                  <a:pt x="3791367" y="1553626"/>
                  <a:pt x="3794898" y="1557157"/>
                  <a:pt x="3801956" y="1564218"/>
                </a:cubicBezTo>
                <a:lnTo>
                  <a:pt x="3823138" y="1553626"/>
                </a:lnTo>
                <a:close/>
                <a:moveTo>
                  <a:pt x="2562879" y="1553626"/>
                </a:moveTo>
                <a:lnTo>
                  <a:pt x="2658193" y="1574807"/>
                </a:lnTo>
                <a:lnTo>
                  <a:pt x="2637012" y="1574807"/>
                </a:lnTo>
                <a:cubicBezTo>
                  <a:pt x="2622892" y="1567747"/>
                  <a:pt x="2612301" y="1564218"/>
                  <a:pt x="2605241" y="1564218"/>
                </a:cubicBezTo>
                <a:close/>
                <a:moveTo>
                  <a:pt x="7468888" y="1547007"/>
                </a:moveTo>
                <a:cubicBezTo>
                  <a:pt x="7467122" y="1546125"/>
                  <a:pt x="7466240" y="1546566"/>
                  <a:pt x="7466240" y="1548331"/>
                </a:cubicBezTo>
                <a:cubicBezTo>
                  <a:pt x="7466240" y="1551862"/>
                  <a:pt x="7466240" y="1557157"/>
                  <a:pt x="7466240" y="1564218"/>
                </a:cubicBezTo>
                <a:cubicBezTo>
                  <a:pt x="7473300" y="1571276"/>
                  <a:pt x="7476830" y="1571276"/>
                  <a:pt x="7476830" y="1564218"/>
                </a:cubicBezTo>
                <a:lnTo>
                  <a:pt x="7476830" y="1553626"/>
                </a:lnTo>
                <a:cubicBezTo>
                  <a:pt x="7473299" y="1550097"/>
                  <a:pt x="7470652" y="1547891"/>
                  <a:pt x="7468888" y="1547007"/>
                </a:cubicBezTo>
                <a:close/>
                <a:moveTo>
                  <a:pt x="7392107" y="1543036"/>
                </a:moveTo>
                <a:lnTo>
                  <a:pt x="7392107" y="1553626"/>
                </a:lnTo>
                <a:cubicBezTo>
                  <a:pt x="7399168" y="1553626"/>
                  <a:pt x="7402697" y="1551862"/>
                  <a:pt x="7402697" y="1548331"/>
                </a:cubicBezTo>
                <a:cubicBezTo>
                  <a:pt x="7402697" y="1544801"/>
                  <a:pt x="7399168" y="1543036"/>
                  <a:pt x="7392107" y="1543036"/>
                </a:cubicBezTo>
                <a:close/>
                <a:moveTo>
                  <a:pt x="2933543" y="1543036"/>
                </a:moveTo>
                <a:cubicBezTo>
                  <a:pt x="2940604" y="1543036"/>
                  <a:pt x="2944134" y="1543036"/>
                  <a:pt x="2944134" y="1543036"/>
                </a:cubicBezTo>
                <a:lnTo>
                  <a:pt x="2965314" y="1553626"/>
                </a:lnTo>
                <a:close/>
                <a:moveTo>
                  <a:pt x="2266347" y="1543036"/>
                </a:moveTo>
                <a:cubicBezTo>
                  <a:pt x="2280468" y="1543036"/>
                  <a:pt x="2291059" y="1543036"/>
                  <a:pt x="2298119" y="1543036"/>
                </a:cubicBezTo>
                <a:cubicBezTo>
                  <a:pt x="2305179" y="1543036"/>
                  <a:pt x="2312240" y="1546566"/>
                  <a:pt x="2319299" y="1553626"/>
                </a:cubicBezTo>
                <a:cubicBezTo>
                  <a:pt x="2326360" y="1553626"/>
                  <a:pt x="2331655" y="1555391"/>
                  <a:pt x="2335186" y="1558922"/>
                </a:cubicBezTo>
                <a:cubicBezTo>
                  <a:pt x="2338715" y="1562451"/>
                  <a:pt x="2342247" y="1564218"/>
                  <a:pt x="2345776" y="1564218"/>
                </a:cubicBezTo>
                <a:cubicBezTo>
                  <a:pt x="2349306" y="1564218"/>
                  <a:pt x="2352836" y="1564218"/>
                  <a:pt x="2356365" y="1564218"/>
                </a:cubicBezTo>
                <a:cubicBezTo>
                  <a:pt x="2359897" y="1564218"/>
                  <a:pt x="2365192" y="1567747"/>
                  <a:pt x="2372252" y="1574807"/>
                </a:cubicBezTo>
                <a:cubicBezTo>
                  <a:pt x="2386373" y="1581868"/>
                  <a:pt x="2404023" y="1587162"/>
                  <a:pt x="2425203" y="1590693"/>
                </a:cubicBezTo>
                <a:cubicBezTo>
                  <a:pt x="2446385" y="1594224"/>
                  <a:pt x="2460505" y="1595988"/>
                  <a:pt x="2467566" y="1595988"/>
                </a:cubicBezTo>
                <a:lnTo>
                  <a:pt x="2520518" y="1606578"/>
                </a:lnTo>
                <a:lnTo>
                  <a:pt x="2562879" y="1617170"/>
                </a:lnTo>
                <a:lnTo>
                  <a:pt x="2562879" y="1627759"/>
                </a:lnTo>
                <a:cubicBezTo>
                  <a:pt x="2577000" y="1634820"/>
                  <a:pt x="2587591" y="1641880"/>
                  <a:pt x="2594650" y="1648940"/>
                </a:cubicBezTo>
                <a:cubicBezTo>
                  <a:pt x="2601711" y="1656001"/>
                  <a:pt x="2615831" y="1663061"/>
                  <a:pt x="2637012" y="1670122"/>
                </a:cubicBezTo>
                <a:cubicBezTo>
                  <a:pt x="2658193" y="1677181"/>
                  <a:pt x="2670548" y="1684242"/>
                  <a:pt x="2674080" y="1691301"/>
                </a:cubicBezTo>
                <a:cubicBezTo>
                  <a:pt x="2677608" y="1698362"/>
                  <a:pt x="2681138" y="1701893"/>
                  <a:pt x="2684669" y="1701893"/>
                </a:cubicBezTo>
                <a:cubicBezTo>
                  <a:pt x="2688200" y="1701893"/>
                  <a:pt x="2695259" y="1703657"/>
                  <a:pt x="2705851" y="1707187"/>
                </a:cubicBezTo>
                <a:cubicBezTo>
                  <a:pt x="2716440" y="1710718"/>
                  <a:pt x="2721735" y="1712482"/>
                  <a:pt x="2721735" y="1712482"/>
                </a:cubicBezTo>
                <a:lnTo>
                  <a:pt x="2721735" y="1723074"/>
                </a:lnTo>
                <a:cubicBezTo>
                  <a:pt x="2721735" y="1723074"/>
                  <a:pt x="2714675" y="1719543"/>
                  <a:pt x="2700554" y="1712482"/>
                </a:cubicBezTo>
                <a:cubicBezTo>
                  <a:pt x="2693495" y="1712482"/>
                  <a:pt x="2682904" y="1710718"/>
                  <a:pt x="2668783" y="1707187"/>
                </a:cubicBezTo>
                <a:cubicBezTo>
                  <a:pt x="2654663" y="1703657"/>
                  <a:pt x="2647602" y="1700128"/>
                  <a:pt x="2647602" y="1696597"/>
                </a:cubicBezTo>
                <a:cubicBezTo>
                  <a:pt x="2647602" y="1693066"/>
                  <a:pt x="2644072" y="1691301"/>
                  <a:pt x="2637012" y="1691301"/>
                </a:cubicBezTo>
                <a:cubicBezTo>
                  <a:pt x="2629952" y="1691301"/>
                  <a:pt x="2624656" y="1689537"/>
                  <a:pt x="2621125" y="1686007"/>
                </a:cubicBezTo>
                <a:cubicBezTo>
                  <a:pt x="2617596" y="1682476"/>
                  <a:pt x="2615831" y="1680711"/>
                  <a:pt x="2615831" y="1680711"/>
                </a:cubicBezTo>
                <a:lnTo>
                  <a:pt x="2584060" y="1659530"/>
                </a:lnTo>
                <a:lnTo>
                  <a:pt x="2573470" y="1648940"/>
                </a:lnTo>
                <a:cubicBezTo>
                  <a:pt x="2559349" y="1641880"/>
                  <a:pt x="2552289" y="1640114"/>
                  <a:pt x="2552289" y="1643645"/>
                </a:cubicBezTo>
                <a:cubicBezTo>
                  <a:pt x="2552289" y="1647176"/>
                  <a:pt x="2546995" y="1648940"/>
                  <a:pt x="2536402" y="1648940"/>
                </a:cubicBezTo>
                <a:cubicBezTo>
                  <a:pt x="2525813" y="1648940"/>
                  <a:pt x="2520518" y="1648940"/>
                  <a:pt x="2520518" y="1648940"/>
                </a:cubicBezTo>
                <a:cubicBezTo>
                  <a:pt x="2499337" y="1641880"/>
                  <a:pt x="2481686" y="1634820"/>
                  <a:pt x="2467566" y="1627759"/>
                </a:cubicBezTo>
                <a:cubicBezTo>
                  <a:pt x="2453445" y="1613639"/>
                  <a:pt x="2442854" y="1606578"/>
                  <a:pt x="2435794" y="1606578"/>
                </a:cubicBezTo>
                <a:lnTo>
                  <a:pt x="2414614" y="1595988"/>
                </a:lnTo>
                <a:cubicBezTo>
                  <a:pt x="2407554" y="1595988"/>
                  <a:pt x="2400493" y="1595988"/>
                  <a:pt x="2393433" y="1595988"/>
                </a:cubicBezTo>
                <a:lnTo>
                  <a:pt x="2393433" y="1606578"/>
                </a:lnTo>
                <a:cubicBezTo>
                  <a:pt x="2379312" y="1599518"/>
                  <a:pt x="2368721" y="1594224"/>
                  <a:pt x="2361662" y="1590693"/>
                </a:cubicBezTo>
                <a:cubicBezTo>
                  <a:pt x="2354601" y="1587162"/>
                  <a:pt x="2351071" y="1583632"/>
                  <a:pt x="2351071" y="1580103"/>
                </a:cubicBezTo>
                <a:cubicBezTo>
                  <a:pt x="2351071" y="1576572"/>
                  <a:pt x="2344011" y="1573043"/>
                  <a:pt x="2329890" y="1569512"/>
                </a:cubicBezTo>
                <a:cubicBezTo>
                  <a:pt x="2315769" y="1565982"/>
                  <a:pt x="2294589" y="1564218"/>
                  <a:pt x="2266347" y="1564218"/>
                </a:cubicBezTo>
                <a:cubicBezTo>
                  <a:pt x="2266347" y="1564218"/>
                  <a:pt x="2266347" y="1562451"/>
                  <a:pt x="2266347" y="1558922"/>
                </a:cubicBezTo>
                <a:cubicBezTo>
                  <a:pt x="2266347" y="1555391"/>
                  <a:pt x="2269878" y="1553626"/>
                  <a:pt x="2276938" y="1553626"/>
                </a:cubicBezTo>
                <a:close/>
                <a:moveTo>
                  <a:pt x="7307384" y="1537741"/>
                </a:moveTo>
                <a:cubicBezTo>
                  <a:pt x="7303854" y="1537742"/>
                  <a:pt x="7300324" y="1539507"/>
                  <a:pt x="7296793" y="1543036"/>
                </a:cubicBezTo>
                <a:lnTo>
                  <a:pt x="7286203" y="1543036"/>
                </a:lnTo>
                <a:cubicBezTo>
                  <a:pt x="7286203" y="1543036"/>
                  <a:pt x="7296793" y="1546566"/>
                  <a:pt x="7317974" y="1553626"/>
                </a:cubicBezTo>
                <a:lnTo>
                  <a:pt x="7339155" y="1543036"/>
                </a:lnTo>
                <a:lnTo>
                  <a:pt x="7317974" y="1543036"/>
                </a:lnTo>
                <a:cubicBezTo>
                  <a:pt x="7314443" y="1539507"/>
                  <a:pt x="7310914" y="1537742"/>
                  <a:pt x="7307384" y="1537741"/>
                </a:cubicBezTo>
                <a:close/>
                <a:moveTo>
                  <a:pt x="7577438" y="1532445"/>
                </a:moveTo>
                <a:cubicBezTo>
                  <a:pt x="7573909" y="1532445"/>
                  <a:pt x="7572144" y="1535976"/>
                  <a:pt x="7572144" y="1543036"/>
                </a:cubicBezTo>
                <a:lnTo>
                  <a:pt x="7572144" y="1553626"/>
                </a:lnTo>
                <a:cubicBezTo>
                  <a:pt x="7565082" y="1553626"/>
                  <a:pt x="7561553" y="1550095"/>
                  <a:pt x="7561553" y="1543036"/>
                </a:cubicBezTo>
                <a:lnTo>
                  <a:pt x="7529782" y="1543036"/>
                </a:lnTo>
                <a:lnTo>
                  <a:pt x="7540374" y="1553626"/>
                </a:lnTo>
                <a:cubicBezTo>
                  <a:pt x="7547434" y="1560687"/>
                  <a:pt x="7550963" y="1560687"/>
                  <a:pt x="7550963" y="1553626"/>
                </a:cubicBezTo>
                <a:cubicBezTo>
                  <a:pt x="7550963" y="1553626"/>
                  <a:pt x="7554492" y="1555391"/>
                  <a:pt x="7561553" y="1558922"/>
                </a:cubicBezTo>
                <a:cubicBezTo>
                  <a:pt x="7568615" y="1562451"/>
                  <a:pt x="7573909" y="1564218"/>
                  <a:pt x="7577438" y="1564218"/>
                </a:cubicBezTo>
                <a:cubicBezTo>
                  <a:pt x="7580970" y="1564218"/>
                  <a:pt x="7586264" y="1565982"/>
                  <a:pt x="7593326" y="1569512"/>
                </a:cubicBezTo>
                <a:cubicBezTo>
                  <a:pt x="7600386" y="1573043"/>
                  <a:pt x="7603915" y="1574807"/>
                  <a:pt x="7603915" y="1574807"/>
                </a:cubicBezTo>
                <a:lnTo>
                  <a:pt x="7625096" y="1574807"/>
                </a:lnTo>
                <a:lnTo>
                  <a:pt x="7603915" y="1564218"/>
                </a:lnTo>
                <a:cubicBezTo>
                  <a:pt x="7603915" y="1557157"/>
                  <a:pt x="7602149" y="1551862"/>
                  <a:pt x="7598620" y="1548331"/>
                </a:cubicBezTo>
                <a:cubicBezTo>
                  <a:pt x="7595090" y="1544801"/>
                  <a:pt x="7589794" y="1543036"/>
                  <a:pt x="7582734" y="1543036"/>
                </a:cubicBezTo>
                <a:cubicBezTo>
                  <a:pt x="7582734" y="1535976"/>
                  <a:pt x="7580970" y="1532445"/>
                  <a:pt x="7577438" y="1532445"/>
                </a:cubicBezTo>
                <a:close/>
                <a:moveTo>
                  <a:pt x="7349745" y="1532445"/>
                </a:moveTo>
                <a:lnTo>
                  <a:pt x="7360336" y="1543036"/>
                </a:lnTo>
                <a:lnTo>
                  <a:pt x="7370926" y="1532445"/>
                </a:lnTo>
                <a:close/>
                <a:moveTo>
                  <a:pt x="3801956" y="1532445"/>
                </a:moveTo>
                <a:lnTo>
                  <a:pt x="3812548" y="1543036"/>
                </a:lnTo>
                <a:cubicBezTo>
                  <a:pt x="3830198" y="1546566"/>
                  <a:pt x="3842554" y="1549214"/>
                  <a:pt x="3849614" y="1550979"/>
                </a:cubicBezTo>
                <a:lnTo>
                  <a:pt x="3854178" y="1552348"/>
                </a:lnTo>
                <a:lnTo>
                  <a:pt x="3849614" y="1544360"/>
                </a:lnTo>
                <a:cubicBezTo>
                  <a:pt x="3846084" y="1541713"/>
                  <a:pt x="3840790" y="1539507"/>
                  <a:pt x="3833728" y="1537741"/>
                </a:cubicBezTo>
                <a:cubicBezTo>
                  <a:pt x="3819607" y="1534210"/>
                  <a:pt x="3809017" y="1532445"/>
                  <a:pt x="3801956" y="1532445"/>
                </a:cubicBezTo>
                <a:close/>
                <a:moveTo>
                  <a:pt x="2446385" y="1532445"/>
                </a:moveTo>
                <a:cubicBezTo>
                  <a:pt x="2446385" y="1532445"/>
                  <a:pt x="2449915" y="1532445"/>
                  <a:pt x="2456975" y="1532445"/>
                </a:cubicBezTo>
                <a:lnTo>
                  <a:pt x="2456975" y="1543036"/>
                </a:lnTo>
                <a:cubicBezTo>
                  <a:pt x="2456975" y="1543036"/>
                  <a:pt x="2453445" y="1539506"/>
                  <a:pt x="2446385" y="1532445"/>
                </a:cubicBezTo>
                <a:close/>
                <a:moveTo>
                  <a:pt x="7921627" y="1521855"/>
                </a:moveTo>
                <a:cubicBezTo>
                  <a:pt x="7928688" y="1521855"/>
                  <a:pt x="7935748" y="1525386"/>
                  <a:pt x="7942808" y="1532445"/>
                </a:cubicBezTo>
                <a:cubicBezTo>
                  <a:pt x="7935748" y="1532445"/>
                  <a:pt x="7928688" y="1532445"/>
                  <a:pt x="7921627" y="1532445"/>
                </a:cubicBezTo>
                <a:close/>
                <a:moveTo>
                  <a:pt x="2488746" y="1521855"/>
                </a:moveTo>
                <a:cubicBezTo>
                  <a:pt x="2495806" y="1521855"/>
                  <a:pt x="2502867" y="1525386"/>
                  <a:pt x="2509927" y="1532445"/>
                </a:cubicBezTo>
                <a:lnTo>
                  <a:pt x="2499337" y="1532445"/>
                </a:lnTo>
                <a:close/>
                <a:moveTo>
                  <a:pt x="7593326" y="1511264"/>
                </a:moveTo>
                <a:lnTo>
                  <a:pt x="7593326" y="1521855"/>
                </a:lnTo>
                <a:cubicBezTo>
                  <a:pt x="7600386" y="1521855"/>
                  <a:pt x="7607444" y="1521855"/>
                  <a:pt x="7614505" y="1521855"/>
                </a:cubicBezTo>
                <a:cubicBezTo>
                  <a:pt x="7607444" y="1514795"/>
                  <a:pt x="7600386" y="1511264"/>
                  <a:pt x="7593326" y="1511264"/>
                </a:cubicBezTo>
                <a:close/>
                <a:moveTo>
                  <a:pt x="3950223" y="1511264"/>
                </a:moveTo>
                <a:cubicBezTo>
                  <a:pt x="3950223" y="1511264"/>
                  <a:pt x="3946692" y="1514795"/>
                  <a:pt x="3939633" y="1521855"/>
                </a:cubicBezTo>
                <a:cubicBezTo>
                  <a:pt x="3939633" y="1521855"/>
                  <a:pt x="3941398" y="1523620"/>
                  <a:pt x="3944928" y="1527151"/>
                </a:cubicBezTo>
                <a:cubicBezTo>
                  <a:pt x="3948458" y="1530680"/>
                  <a:pt x="3950223" y="1532445"/>
                  <a:pt x="3950223" y="1532445"/>
                </a:cubicBezTo>
                <a:cubicBezTo>
                  <a:pt x="3971404" y="1539506"/>
                  <a:pt x="3981994" y="1539506"/>
                  <a:pt x="3981994" y="1532445"/>
                </a:cubicBezTo>
                <a:cubicBezTo>
                  <a:pt x="3981994" y="1525386"/>
                  <a:pt x="3978464" y="1521855"/>
                  <a:pt x="3971404" y="1521855"/>
                </a:cubicBezTo>
                <a:lnTo>
                  <a:pt x="3960812" y="1521855"/>
                </a:lnTo>
                <a:close/>
                <a:moveTo>
                  <a:pt x="7466240" y="1500674"/>
                </a:moveTo>
                <a:cubicBezTo>
                  <a:pt x="7466240" y="1500674"/>
                  <a:pt x="7469770" y="1500674"/>
                  <a:pt x="7476830" y="1500674"/>
                </a:cubicBezTo>
                <a:lnTo>
                  <a:pt x="7475135" y="1506605"/>
                </a:lnTo>
                <a:close/>
                <a:moveTo>
                  <a:pt x="3865500" y="1500674"/>
                </a:moveTo>
                <a:lnTo>
                  <a:pt x="3886681" y="1511264"/>
                </a:lnTo>
                <a:lnTo>
                  <a:pt x="3876090" y="1500674"/>
                </a:lnTo>
                <a:cubicBezTo>
                  <a:pt x="3869030" y="1500674"/>
                  <a:pt x="3865500" y="1500674"/>
                  <a:pt x="3865500" y="1500674"/>
                </a:cubicBezTo>
                <a:close/>
                <a:moveTo>
                  <a:pt x="2859410" y="1492576"/>
                </a:moveTo>
                <a:lnTo>
                  <a:pt x="2875296" y="1495379"/>
                </a:lnTo>
                <a:cubicBezTo>
                  <a:pt x="2892946" y="1498910"/>
                  <a:pt x="2903537" y="1500674"/>
                  <a:pt x="2907067" y="1500674"/>
                </a:cubicBezTo>
                <a:cubicBezTo>
                  <a:pt x="2910598" y="1500674"/>
                  <a:pt x="2915893" y="1502439"/>
                  <a:pt x="2922954" y="1505970"/>
                </a:cubicBezTo>
                <a:cubicBezTo>
                  <a:pt x="2930013" y="1509499"/>
                  <a:pt x="2940604" y="1511264"/>
                  <a:pt x="2954724" y="1511264"/>
                </a:cubicBezTo>
                <a:cubicBezTo>
                  <a:pt x="2997086" y="1518324"/>
                  <a:pt x="3035918" y="1528916"/>
                  <a:pt x="3071218" y="1543036"/>
                </a:cubicBezTo>
                <a:lnTo>
                  <a:pt x="3124171" y="1553626"/>
                </a:lnTo>
                <a:lnTo>
                  <a:pt x="3187714" y="1564218"/>
                </a:lnTo>
                <a:lnTo>
                  <a:pt x="3198303" y="1564218"/>
                </a:lnTo>
                <a:cubicBezTo>
                  <a:pt x="3205364" y="1564218"/>
                  <a:pt x="3208895" y="1567747"/>
                  <a:pt x="3208895" y="1574807"/>
                </a:cubicBezTo>
                <a:cubicBezTo>
                  <a:pt x="3230075" y="1588928"/>
                  <a:pt x="3268906" y="1595988"/>
                  <a:pt x="3325389" y="1595988"/>
                </a:cubicBezTo>
                <a:lnTo>
                  <a:pt x="3378341" y="1606578"/>
                </a:lnTo>
                <a:cubicBezTo>
                  <a:pt x="3427763" y="1634820"/>
                  <a:pt x="3456004" y="1645410"/>
                  <a:pt x="3463064" y="1638349"/>
                </a:cubicBezTo>
                <a:lnTo>
                  <a:pt x="3494834" y="1659530"/>
                </a:lnTo>
                <a:cubicBezTo>
                  <a:pt x="3494834" y="1666591"/>
                  <a:pt x="3501895" y="1670122"/>
                  <a:pt x="3516016" y="1670122"/>
                </a:cubicBezTo>
                <a:cubicBezTo>
                  <a:pt x="3530136" y="1670122"/>
                  <a:pt x="3540728" y="1671886"/>
                  <a:pt x="3547788" y="1675416"/>
                </a:cubicBezTo>
                <a:cubicBezTo>
                  <a:pt x="3554847" y="1678947"/>
                  <a:pt x="3563673" y="1680711"/>
                  <a:pt x="3574263" y="1680711"/>
                </a:cubicBezTo>
                <a:cubicBezTo>
                  <a:pt x="3584853" y="1680711"/>
                  <a:pt x="3590148" y="1682476"/>
                  <a:pt x="3590148" y="1686007"/>
                </a:cubicBezTo>
                <a:cubicBezTo>
                  <a:pt x="3590148" y="1689537"/>
                  <a:pt x="3593680" y="1691301"/>
                  <a:pt x="3600740" y="1691301"/>
                </a:cubicBezTo>
                <a:cubicBezTo>
                  <a:pt x="3628980" y="1691301"/>
                  <a:pt x="3636040" y="1698362"/>
                  <a:pt x="3621920" y="1712482"/>
                </a:cubicBezTo>
                <a:lnTo>
                  <a:pt x="3600740" y="1712482"/>
                </a:lnTo>
                <a:cubicBezTo>
                  <a:pt x="3600740" y="1705422"/>
                  <a:pt x="3593680" y="1705422"/>
                  <a:pt x="3579559" y="1712482"/>
                </a:cubicBezTo>
                <a:cubicBezTo>
                  <a:pt x="3579559" y="1712482"/>
                  <a:pt x="3577794" y="1710718"/>
                  <a:pt x="3574263" y="1707187"/>
                </a:cubicBezTo>
                <a:cubicBezTo>
                  <a:pt x="3570732" y="1703657"/>
                  <a:pt x="3567203" y="1701893"/>
                  <a:pt x="3563673" y="1701893"/>
                </a:cubicBezTo>
                <a:cubicBezTo>
                  <a:pt x="3560142" y="1701893"/>
                  <a:pt x="3556613" y="1701893"/>
                  <a:pt x="3553082" y="1701893"/>
                </a:cubicBezTo>
                <a:cubicBezTo>
                  <a:pt x="3549552" y="1701893"/>
                  <a:pt x="3544257" y="1701893"/>
                  <a:pt x="3537196" y="1701893"/>
                </a:cubicBezTo>
                <a:cubicBezTo>
                  <a:pt x="3537196" y="1701893"/>
                  <a:pt x="3537196" y="1698362"/>
                  <a:pt x="3537196" y="1691301"/>
                </a:cubicBezTo>
                <a:cubicBezTo>
                  <a:pt x="3537196" y="1684242"/>
                  <a:pt x="3533667" y="1680711"/>
                  <a:pt x="3526607" y="1680711"/>
                </a:cubicBezTo>
                <a:cubicBezTo>
                  <a:pt x="3519546" y="1687772"/>
                  <a:pt x="3519546" y="1691301"/>
                  <a:pt x="3526607" y="1691301"/>
                </a:cubicBezTo>
                <a:lnTo>
                  <a:pt x="3505426" y="1691301"/>
                </a:lnTo>
                <a:cubicBezTo>
                  <a:pt x="3505426" y="1684242"/>
                  <a:pt x="3500130" y="1680711"/>
                  <a:pt x="3489540" y="1680711"/>
                </a:cubicBezTo>
                <a:cubicBezTo>
                  <a:pt x="3478949" y="1680711"/>
                  <a:pt x="3473655" y="1678947"/>
                  <a:pt x="3473655" y="1675416"/>
                </a:cubicBezTo>
                <a:cubicBezTo>
                  <a:pt x="3473655" y="1671886"/>
                  <a:pt x="3470124" y="1670122"/>
                  <a:pt x="3463064" y="1670122"/>
                </a:cubicBezTo>
                <a:lnTo>
                  <a:pt x="3441882" y="1659530"/>
                </a:lnTo>
                <a:lnTo>
                  <a:pt x="3420703" y="1659530"/>
                </a:lnTo>
                <a:cubicBezTo>
                  <a:pt x="3420703" y="1659530"/>
                  <a:pt x="3415408" y="1659530"/>
                  <a:pt x="3404817" y="1659530"/>
                </a:cubicBezTo>
                <a:cubicBezTo>
                  <a:pt x="3394226" y="1659530"/>
                  <a:pt x="3383637" y="1657766"/>
                  <a:pt x="3373046" y="1654235"/>
                </a:cubicBezTo>
                <a:cubicBezTo>
                  <a:pt x="3362456" y="1650705"/>
                  <a:pt x="3357160" y="1647176"/>
                  <a:pt x="3357160" y="1643645"/>
                </a:cubicBezTo>
                <a:cubicBezTo>
                  <a:pt x="3357160" y="1640114"/>
                  <a:pt x="3351865" y="1638349"/>
                  <a:pt x="3341274" y="1638349"/>
                </a:cubicBezTo>
                <a:cubicBezTo>
                  <a:pt x="3330685" y="1638349"/>
                  <a:pt x="3314799" y="1633055"/>
                  <a:pt x="3293618" y="1622464"/>
                </a:cubicBezTo>
                <a:cubicBezTo>
                  <a:pt x="3272437" y="1611874"/>
                  <a:pt x="3253020" y="1606578"/>
                  <a:pt x="3235370" y="1606578"/>
                </a:cubicBezTo>
                <a:cubicBezTo>
                  <a:pt x="3217721" y="1606578"/>
                  <a:pt x="3208895" y="1603047"/>
                  <a:pt x="3208895" y="1595988"/>
                </a:cubicBezTo>
                <a:cubicBezTo>
                  <a:pt x="3208895" y="1595988"/>
                  <a:pt x="3205364" y="1595988"/>
                  <a:pt x="3198303" y="1595988"/>
                </a:cubicBezTo>
                <a:cubicBezTo>
                  <a:pt x="3191243" y="1595988"/>
                  <a:pt x="3187714" y="1595988"/>
                  <a:pt x="3187714" y="1595988"/>
                </a:cubicBezTo>
                <a:cubicBezTo>
                  <a:pt x="3173593" y="1595988"/>
                  <a:pt x="3163002" y="1592458"/>
                  <a:pt x="3155942" y="1585397"/>
                </a:cubicBezTo>
                <a:cubicBezTo>
                  <a:pt x="3148882" y="1585397"/>
                  <a:pt x="3141821" y="1583632"/>
                  <a:pt x="3134762" y="1580103"/>
                </a:cubicBezTo>
                <a:cubicBezTo>
                  <a:pt x="3127701" y="1576572"/>
                  <a:pt x="3120641" y="1574807"/>
                  <a:pt x="3113581" y="1574807"/>
                </a:cubicBezTo>
                <a:cubicBezTo>
                  <a:pt x="3106520" y="1574807"/>
                  <a:pt x="3097696" y="1573043"/>
                  <a:pt x="3087104" y="1569512"/>
                </a:cubicBezTo>
                <a:cubicBezTo>
                  <a:pt x="3076514" y="1565982"/>
                  <a:pt x="3067689" y="1560687"/>
                  <a:pt x="3060629" y="1553626"/>
                </a:cubicBezTo>
                <a:cubicBezTo>
                  <a:pt x="3046508" y="1546566"/>
                  <a:pt x="3030623" y="1543036"/>
                  <a:pt x="3012972" y="1543036"/>
                </a:cubicBezTo>
                <a:cubicBezTo>
                  <a:pt x="2995320" y="1543036"/>
                  <a:pt x="2986495" y="1543036"/>
                  <a:pt x="2986495" y="1543036"/>
                </a:cubicBezTo>
                <a:cubicBezTo>
                  <a:pt x="2979435" y="1535976"/>
                  <a:pt x="2975906" y="1532445"/>
                  <a:pt x="2975906" y="1532445"/>
                </a:cubicBezTo>
                <a:cubicBezTo>
                  <a:pt x="2968845" y="1532445"/>
                  <a:pt x="2965314" y="1532445"/>
                  <a:pt x="2965314" y="1532445"/>
                </a:cubicBezTo>
                <a:cubicBezTo>
                  <a:pt x="2965314" y="1532445"/>
                  <a:pt x="2961785" y="1532445"/>
                  <a:pt x="2954724" y="1532445"/>
                </a:cubicBezTo>
                <a:cubicBezTo>
                  <a:pt x="2947664" y="1532445"/>
                  <a:pt x="2942368" y="1530680"/>
                  <a:pt x="2938840" y="1527151"/>
                </a:cubicBezTo>
                <a:cubicBezTo>
                  <a:pt x="2935308" y="1523620"/>
                  <a:pt x="2931779" y="1520091"/>
                  <a:pt x="2928248" y="1516560"/>
                </a:cubicBezTo>
                <a:cubicBezTo>
                  <a:pt x="2924719" y="1513030"/>
                  <a:pt x="2919423" y="1511264"/>
                  <a:pt x="2912362" y="1511264"/>
                </a:cubicBezTo>
                <a:lnTo>
                  <a:pt x="2891182" y="1521855"/>
                </a:lnTo>
                <a:cubicBezTo>
                  <a:pt x="2877061" y="1514795"/>
                  <a:pt x="2866471" y="1511264"/>
                  <a:pt x="2859410" y="1511264"/>
                </a:cubicBezTo>
                <a:close/>
                <a:moveTo>
                  <a:pt x="8779451" y="1490084"/>
                </a:moveTo>
                <a:lnTo>
                  <a:pt x="8779451" y="1500674"/>
                </a:lnTo>
                <a:cubicBezTo>
                  <a:pt x="8779451" y="1500674"/>
                  <a:pt x="8775920" y="1500674"/>
                  <a:pt x="8768861" y="1500674"/>
                </a:cubicBezTo>
                <a:cubicBezTo>
                  <a:pt x="8775920" y="1493614"/>
                  <a:pt x="8779451" y="1490084"/>
                  <a:pt x="8779451" y="1490084"/>
                </a:cubicBezTo>
                <a:close/>
                <a:moveTo>
                  <a:pt x="7603915" y="1490084"/>
                </a:moveTo>
                <a:lnTo>
                  <a:pt x="7593326" y="1500674"/>
                </a:lnTo>
                <a:cubicBezTo>
                  <a:pt x="7593326" y="1500674"/>
                  <a:pt x="7596855" y="1500674"/>
                  <a:pt x="7603915" y="1500674"/>
                </a:cubicBezTo>
                <a:cubicBezTo>
                  <a:pt x="7603915" y="1500674"/>
                  <a:pt x="7603915" y="1497143"/>
                  <a:pt x="7603915" y="1490084"/>
                </a:cubicBezTo>
                <a:close/>
                <a:moveTo>
                  <a:pt x="7169708" y="1490084"/>
                </a:moveTo>
                <a:cubicBezTo>
                  <a:pt x="7169708" y="1497143"/>
                  <a:pt x="7173238" y="1500674"/>
                  <a:pt x="7180299" y="1500674"/>
                </a:cubicBezTo>
                <a:lnTo>
                  <a:pt x="7180299" y="1490084"/>
                </a:lnTo>
                <a:close/>
                <a:moveTo>
                  <a:pt x="7042622" y="1490084"/>
                </a:moveTo>
                <a:cubicBezTo>
                  <a:pt x="7042622" y="1490084"/>
                  <a:pt x="7044389" y="1493614"/>
                  <a:pt x="7047918" y="1500674"/>
                </a:cubicBezTo>
                <a:cubicBezTo>
                  <a:pt x="7051448" y="1507735"/>
                  <a:pt x="7062039" y="1513030"/>
                  <a:pt x="7079689" y="1516560"/>
                </a:cubicBezTo>
                <a:cubicBezTo>
                  <a:pt x="7097341" y="1520091"/>
                  <a:pt x="7106166" y="1521855"/>
                  <a:pt x="7106166" y="1521855"/>
                </a:cubicBezTo>
                <a:lnTo>
                  <a:pt x="7137937" y="1521855"/>
                </a:lnTo>
                <a:cubicBezTo>
                  <a:pt x="7137937" y="1528916"/>
                  <a:pt x="7141466" y="1532445"/>
                  <a:pt x="7148526" y="1532445"/>
                </a:cubicBezTo>
                <a:cubicBezTo>
                  <a:pt x="7155588" y="1532445"/>
                  <a:pt x="7162648" y="1532445"/>
                  <a:pt x="7169708" y="1532445"/>
                </a:cubicBezTo>
                <a:cubicBezTo>
                  <a:pt x="7169708" y="1539506"/>
                  <a:pt x="7171474" y="1543036"/>
                  <a:pt x="7175004" y="1543036"/>
                </a:cubicBezTo>
                <a:cubicBezTo>
                  <a:pt x="7178533" y="1543036"/>
                  <a:pt x="7183828" y="1539506"/>
                  <a:pt x="7190889" y="1532445"/>
                </a:cubicBezTo>
                <a:lnTo>
                  <a:pt x="7201480" y="1553626"/>
                </a:lnTo>
                <a:cubicBezTo>
                  <a:pt x="7194418" y="1560687"/>
                  <a:pt x="7197949" y="1560687"/>
                  <a:pt x="7212070" y="1553626"/>
                </a:cubicBezTo>
                <a:cubicBezTo>
                  <a:pt x="7219130" y="1553626"/>
                  <a:pt x="7222660" y="1557157"/>
                  <a:pt x="7222660" y="1564218"/>
                </a:cubicBezTo>
                <a:lnTo>
                  <a:pt x="7243841" y="1564218"/>
                </a:lnTo>
                <a:cubicBezTo>
                  <a:pt x="7243841" y="1564218"/>
                  <a:pt x="7245607" y="1562451"/>
                  <a:pt x="7249136" y="1558922"/>
                </a:cubicBezTo>
                <a:cubicBezTo>
                  <a:pt x="7252666" y="1555391"/>
                  <a:pt x="7254432" y="1553626"/>
                  <a:pt x="7254432" y="1553626"/>
                </a:cubicBezTo>
                <a:cubicBezTo>
                  <a:pt x="7254432" y="1546566"/>
                  <a:pt x="7254432" y="1543036"/>
                  <a:pt x="7254432" y="1543036"/>
                </a:cubicBezTo>
                <a:lnTo>
                  <a:pt x="7243841" y="1532445"/>
                </a:lnTo>
                <a:cubicBezTo>
                  <a:pt x="7236780" y="1532445"/>
                  <a:pt x="7233251" y="1532445"/>
                  <a:pt x="7233251" y="1532445"/>
                </a:cubicBezTo>
                <a:cubicBezTo>
                  <a:pt x="7233251" y="1532445"/>
                  <a:pt x="7233251" y="1535976"/>
                  <a:pt x="7233251" y="1543036"/>
                </a:cubicBezTo>
                <a:cubicBezTo>
                  <a:pt x="7226190" y="1535976"/>
                  <a:pt x="7222660" y="1532445"/>
                  <a:pt x="7222660" y="1532445"/>
                </a:cubicBezTo>
                <a:cubicBezTo>
                  <a:pt x="7222660" y="1532445"/>
                  <a:pt x="7219130" y="1528916"/>
                  <a:pt x="7212070" y="1521855"/>
                </a:cubicBezTo>
                <a:cubicBezTo>
                  <a:pt x="7212070" y="1514795"/>
                  <a:pt x="7210304" y="1513030"/>
                  <a:pt x="7206774" y="1516560"/>
                </a:cubicBezTo>
                <a:cubicBezTo>
                  <a:pt x="7203245" y="1520091"/>
                  <a:pt x="7197949" y="1521855"/>
                  <a:pt x="7190889" y="1521855"/>
                </a:cubicBezTo>
                <a:lnTo>
                  <a:pt x="7180299" y="1532445"/>
                </a:lnTo>
                <a:lnTo>
                  <a:pt x="7169708" y="1521855"/>
                </a:lnTo>
                <a:cubicBezTo>
                  <a:pt x="7162648" y="1514795"/>
                  <a:pt x="7159118" y="1511264"/>
                  <a:pt x="7159118" y="1511264"/>
                </a:cubicBezTo>
                <a:cubicBezTo>
                  <a:pt x="7159118" y="1511264"/>
                  <a:pt x="7155588" y="1507735"/>
                  <a:pt x="7148526" y="1500674"/>
                </a:cubicBezTo>
                <a:cubicBezTo>
                  <a:pt x="7141466" y="1500674"/>
                  <a:pt x="7136170" y="1500674"/>
                  <a:pt x="7132641" y="1500674"/>
                </a:cubicBezTo>
                <a:cubicBezTo>
                  <a:pt x="7129112" y="1500674"/>
                  <a:pt x="7127347" y="1500674"/>
                  <a:pt x="7127347" y="1500674"/>
                </a:cubicBezTo>
                <a:cubicBezTo>
                  <a:pt x="7120285" y="1500674"/>
                  <a:pt x="7116756" y="1500674"/>
                  <a:pt x="7116756" y="1500674"/>
                </a:cubicBezTo>
                <a:cubicBezTo>
                  <a:pt x="7109696" y="1493614"/>
                  <a:pt x="7099106" y="1490084"/>
                  <a:pt x="7084985" y="1490084"/>
                </a:cubicBezTo>
                <a:cubicBezTo>
                  <a:pt x="7070866" y="1490084"/>
                  <a:pt x="7056744" y="1490084"/>
                  <a:pt x="7042622" y="1490084"/>
                </a:cubicBezTo>
                <a:close/>
                <a:moveTo>
                  <a:pt x="3198303" y="1490084"/>
                </a:moveTo>
                <a:lnTo>
                  <a:pt x="3198303" y="1500674"/>
                </a:lnTo>
                <a:lnTo>
                  <a:pt x="3208895" y="1500674"/>
                </a:lnTo>
                <a:close/>
                <a:moveTo>
                  <a:pt x="2859410" y="1490084"/>
                </a:moveTo>
                <a:lnTo>
                  <a:pt x="2859410" y="1492576"/>
                </a:lnTo>
                <a:lnTo>
                  <a:pt x="2857293" y="1492202"/>
                </a:lnTo>
                <a:close/>
                <a:moveTo>
                  <a:pt x="2827639" y="1490084"/>
                </a:moveTo>
                <a:cubicBezTo>
                  <a:pt x="2827639" y="1490084"/>
                  <a:pt x="2831170" y="1490084"/>
                  <a:pt x="2838230" y="1490084"/>
                </a:cubicBezTo>
                <a:cubicBezTo>
                  <a:pt x="2841760" y="1490084"/>
                  <a:pt x="2846615" y="1490526"/>
                  <a:pt x="2852791" y="1491408"/>
                </a:cubicBezTo>
                <a:lnTo>
                  <a:pt x="2857293" y="1492202"/>
                </a:lnTo>
                <a:lnTo>
                  <a:pt x="2848820" y="1500674"/>
                </a:lnTo>
                <a:cubicBezTo>
                  <a:pt x="2841760" y="1507735"/>
                  <a:pt x="2841760" y="1511264"/>
                  <a:pt x="2848820" y="1511264"/>
                </a:cubicBezTo>
                <a:cubicBezTo>
                  <a:pt x="2855879" y="1511264"/>
                  <a:pt x="2859410" y="1513030"/>
                  <a:pt x="2859410" y="1516560"/>
                </a:cubicBezTo>
                <a:cubicBezTo>
                  <a:pt x="2859410" y="1520091"/>
                  <a:pt x="2855879" y="1521855"/>
                  <a:pt x="2848820" y="1521855"/>
                </a:cubicBezTo>
                <a:cubicBezTo>
                  <a:pt x="2841760" y="1521855"/>
                  <a:pt x="2834700" y="1521855"/>
                  <a:pt x="2827639" y="1521855"/>
                </a:cubicBezTo>
                <a:cubicBezTo>
                  <a:pt x="2820579" y="1521855"/>
                  <a:pt x="2818815" y="1516560"/>
                  <a:pt x="2822344" y="1505970"/>
                </a:cubicBezTo>
                <a:cubicBezTo>
                  <a:pt x="2825875" y="1495379"/>
                  <a:pt x="2827639" y="1490084"/>
                  <a:pt x="2827639" y="1490084"/>
                </a:cubicBezTo>
                <a:close/>
                <a:moveTo>
                  <a:pt x="3947576" y="1484789"/>
                </a:moveTo>
                <a:cubicBezTo>
                  <a:pt x="3942280" y="1484789"/>
                  <a:pt x="3939633" y="1486555"/>
                  <a:pt x="3939633" y="1490084"/>
                </a:cubicBezTo>
                <a:lnTo>
                  <a:pt x="3950223" y="1500674"/>
                </a:lnTo>
                <a:cubicBezTo>
                  <a:pt x="3964344" y="1500674"/>
                  <a:pt x="3971404" y="1500674"/>
                  <a:pt x="3971404" y="1500674"/>
                </a:cubicBezTo>
                <a:cubicBezTo>
                  <a:pt x="3971404" y="1500674"/>
                  <a:pt x="3974934" y="1500674"/>
                  <a:pt x="3981994" y="1500674"/>
                </a:cubicBezTo>
                <a:lnTo>
                  <a:pt x="4003175" y="1511264"/>
                </a:lnTo>
                <a:cubicBezTo>
                  <a:pt x="4003175" y="1504205"/>
                  <a:pt x="3992585" y="1497143"/>
                  <a:pt x="3971404" y="1490084"/>
                </a:cubicBezTo>
                <a:cubicBezTo>
                  <a:pt x="3960812" y="1486555"/>
                  <a:pt x="3952870" y="1484789"/>
                  <a:pt x="3947576" y="1484789"/>
                </a:cubicBezTo>
                <a:close/>
                <a:moveTo>
                  <a:pt x="8726499" y="1479493"/>
                </a:moveTo>
                <a:lnTo>
                  <a:pt x="8737089" y="1479493"/>
                </a:lnTo>
                <a:lnTo>
                  <a:pt x="8726499" y="1490084"/>
                </a:lnTo>
                <a:cubicBezTo>
                  <a:pt x="8726499" y="1483024"/>
                  <a:pt x="8726499" y="1479493"/>
                  <a:pt x="8726499" y="1479493"/>
                </a:cubicBezTo>
                <a:close/>
                <a:moveTo>
                  <a:pt x="8345244" y="1479493"/>
                </a:moveTo>
                <a:cubicBezTo>
                  <a:pt x="8352305" y="1479493"/>
                  <a:pt x="8355835" y="1479493"/>
                  <a:pt x="8355835" y="1479493"/>
                </a:cubicBezTo>
                <a:lnTo>
                  <a:pt x="8345244" y="1490084"/>
                </a:lnTo>
                <a:close/>
                <a:moveTo>
                  <a:pt x="3791367" y="1479493"/>
                </a:moveTo>
                <a:cubicBezTo>
                  <a:pt x="3791367" y="1479493"/>
                  <a:pt x="3794898" y="1481258"/>
                  <a:pt x="3801956" y="1484789"/>
                </a:cubicBezTo>
                <a:cubicBezTo>
                  <a:pt x="3809017" y="1488320"/>
                  <a:pt x="3812548" y="1490084"/>
                  <a:pt x="3812548" y="1490084"/>
                </a:cubicBezTo>
                <a:cubicBezTo>
                  <a:pt x="3812548" y="1490084"/>
                  <a:pt x="3812548" y="1488320"/>
                  <a:pt x="3812548" y="1484789"/>
                </a:cubicBezTo>
                <a:cubicBezTo>
                  <a:pt x="3812548" y="1481258"/>
                  <a:pt x="3809017" y="1479493"/>
                  <a:pt x="3801956" y="1479493"/>
                </a:cubicBezTo>
                <a:close/>
                <a:moveTo>
                  <a:pt x="3102990" y="1479493"/>
                </a:moveTo>
                <a:cubicBezTo>
                  <a:pt x="3095930" y="1479493"/>
                  <a:pt x="3092399" y="1481258"/>
                  <a:pt x="3092399" y="1484789"/>
                </a:cubicBezTo>
                <a:cubicBezTo>
                  <a:pt x="3092399" y="1488320"/>
                  <a:pt x="3092399" y="1490084"/>
                  <a:pt x="3092399" y="1490084"/>
                </a:cubicBezTo>
                <a:cubicBezTo>
                  <a:pt x="3092399" y="1490084"/>
                  <a:pt x="3095930" y="1490084"/>
                  <a:pt x="3102990" y="1490084"/>
                </a:cubicBezTo>
                <a:cubicBezTo>
                  <a:pt x="3110050" y="1490084"/>
                  <a:pt x="3113581" y="1488320"/>
                  <a:pt x="3113581" y="1484789"/>
                </a:cubicBezTo>
                <a:cubicBezTo>
                  <a:pt x="3113581" y="1481258"/>
                  <a:pt x="3110050" y="1479493"/>
                  <a:pt x="3102990" y="1479493"/>
                </a:cubicBezTo>
                <a:close/>
                <a:moveTo>
                  <a:pt x="8165206" y="1468903"/>
                </a:moveTo>
                <a:lnTo>
                  <a:pt x="8175798" y="1468903"/>
                </a:lnTo>
                <a:lnTo>
                  <a:pt x="8186387" y="1479493"/>
                </a:lnTo>
                <a:cubicBezTo>
                  <a:pt x="8179327" y="1479493"/>
                  <a:pt x="8174031" y="1477728"/>
                  <a:pt x="8170502" y="1474199"/>
                </a:cubicBezTo>
                <a:cubicBezTo>
                  <a:pt x="8166973" y="1470668"/>
                  <a:pt x="8165206" y="1468903"/>
                  <a:pt x="8165206" y="1468903"/>
                </a:cubicBezTo>
                <a:close/>
                <a:moveTo>
                  <a:pt x="7529782" y="1468903"/>
                </a:moveTo>
                <a:lnTo>
                  <a:pt x="7519192" y="1479493"/>
                </a:lnTo>
                <a:lnTo>
                  <a:pt x="7540374" y="1479493"/>
                </a:lnTo>
                <a:cubicBezTo>
                  <a:pt x="7540374" y="1479493"/>
                  <a:pt x="7536842" y="1475964"/>
                  <a:pt x="7529782" y="1468903"/>
                </a:cubicBezTo>
                <a:close/>
                <a:moveTo>
                  <a:pt x="2817049" y="1468903"/>
                </a:moveTo>
                <a:lnTo>
                  <a:pt x="2827639" y="1468903"/>
                </a:lnTo>
                <a:cubicBezTo>
                  <a:pt x="2827639" y="1475964"/>
                  <a:pt x="2824109" y="1479493"/>
                  <a:pt x="2817049" y="1479493"/>
                </a:cubicBezTo>
                <a:cubicBezTo>
                  <a:pt x="2809989" y="1479493"/>
                  <a:pt x="2806458" y="1479493"/>
                  <a:pt x="2806458" y="1479493"/>
                </a:cubicBezTo>
                <a:cubicBezTo>
                  <a:pt x="2806458" y="1479493"/>
                  <a:pt x="2808223" y="1477728"/>
                  <a:pt x="2811755" y="1474199"/>
                </a:cubicBezTo>
                <a:cubicBezTo>
                  <a:pt x="2815283" y="1470668"/>
                  <a:pt x="2817049" y="1468903"/>
                  <a:pt x="2817049" y="1468903"/>
                </a:cubicBezTo>
                <a:close/>
                <a:moveTo>
                  <a:pt x="7593326" y="1458312"/>
                </a:moveTo>
                <a:lnTo>
                  <a:pt x="7593326" y="1468903"/>
                </a:lnTo>
                <a:lnTo>
                  <a:pt x="7603915" y="1468903"/>
                </a:lnTo>
                <a:cubicBezTo>
                  <a:pt x="7603915" y="1461843"/>
                  <a:pt x="7600386" y="1458312"/>
                  <a:pt x="7593326" y="1458312"/>
                </a:cubicBezTo>
                <a:close/>
                <a:moveTo>
                  <a:pt x="6979081" y="1458312"/>
                </a:moveTo>
                <a:cubicBezTo>
                  <a:pt x="6972020" y="1458312"/>
                  <a:pt x="6968491" y="1461843"/>
                  <a:pt x="6968491" y="1468903"/>
                </a:cubicBezTo>
                <a:cubicBezTo>
                  <a:pt x="6968491" y="1468903"/>
                  <a:pt x="6964960" y="1468903"/>
                  <a:pt x="6957900" y="1468903"/>
                </a:cubicBezTo>
                <a:cubicBezTo>
                  <a:pt x="6950840" y="1461843"/>
                  <a:pt x="6947310" y="1461843"/>
                  <a:pt x="6947310" y="1468903"/>
                </a:cubicBezTo>
                <a:cubicBezTo>
                  <a:pt x="6947310" y="1475964"/>
                  <a:pt x="6947310" y="1481258"/>
                  <a:pt x="6947310" y="1484789"/>
                </a:cubicBezTo>
                <a:cubicBezTo>
                  <a:pt x="6947310" y="1488320"/>
                  <a:pt x="6949074" y="1488320"/>
                  <a:pt x="6952604" y="1484789"/>
                </a:cubicBezTo>
                <a:cubicBezTo>
                  <a:pt x="6956135" y="1481258"/>
                  <a:pt x="6961429" y="1483024"/>
                  <a:pt x="6968491" y="1490084"/>
                </a:cubicBezTo>
                <a:lnTo>
                  <a:pt x="7000262" y="1490084"/>
                </a:lnTo>
                <a:cubicBezTo>
                  <a:pt x="7000262" y="1490084"/>
                  <a:pt x="7003792" y="1490084"/>
                  <a:pt x="7010852" y="1490084"/>
                </a:cubicBezTo>
                <a:lnTo>
                  <a:pt x="7021443" y="1490084"/>
                </a:lnTo>
                <a:cubicBezTo>
                  <a:pt x="7014381" y="1483024"/>
                  <a:pt x="7014381" y="1479493"/>
                  <a:pt x="7021443" y="1479493"/>
                </a:cubicBezTo>
                <a:lnTo>
                  <a:pt x="7010852" y="1468903"/>
                </a:lnTo>
                <a:lnTo>
                  <a:pt x="6989670" y="1468903"/>
                </a:lnTo>
                <a:cubicBezTo>
                  <a:pt x="6989670" y="1461843"/>
                  <a:pt x="6986141" y="1458312"/>
                  <a:pt x="6979081" y="1458312"/>
                </a:cubicBezTo>
                <a:close/>
                <a:moveTo>
                  <a:pt x="2986495" y="1458312"/>
                </a:moveTo>
                <a:cubicBezTo>
                  <a:pt x="2986495" y="1458312"/>
                  <a:pt x="2986495" y="1461843"/>
                  <a:pt x="2986495" y="1468903"/>
                </a:cubicBezTo>
                <a:cubicBezTo>
                  <a:pt x="2986495" y="1468903"/>
                  <a:pt x="2990026" y="1468903"/>
                  <a:pt x="2997086" y="1468903"/>
                </a:cubicBezTo>
                <a:close/>
                <a:moveTo>
                  <a:pt x="8196979" y="1453018"/>
                </a:moveTo>
                <a:cubicBezTo>
                  <a:pt x="8204038" y="1453018"/>
                  <a:pt x="8214629" y="1454783"/>
                  <a:pt x="8228750" y="1458312"/>
                </a:cubicBezTo>
                <a:lnTo>
                  <a:pt x="8218160" y="1458312"/>
                </a:lnTo>
                <a:cubicBezTo>
                  <a:pt x="8211098" y="1458312"/>
                  <a:pt x="8205802" y="1458312"/>
                  <a:pt x="8202273" y="1458312"/>
                </a:cubicBezTo>
                <a:cubicBezTo>
                  <a:pt x="8198743" y="1458312"/>
                  <a:pt x="8193449" y="1458312"/>
                  <a:pt x="8186387" y="1458312"/>
                </a:cubicBezTo>
                <a:cubicBezTo>
                  <a:pt x="8186387" y="1454783"/>
                  <a:pt x="8189917" y="1453018"/>
                  <a:pt x="8196979" y="1453018"/>
                </a:cubicBezTo>
                <a:close/>
                <a:moveTo>
                  <a:pt x="7806457" y="1451694"/>
                </a:moveTo>
                <a:cubicBezTo>
                  <a:pt x="7805574" y="1452577"/>
                  <a:pt x="7805134" y="1454783"/>
                  <a:pt x="7805134" y="1458312"/>
                </a:cubicBezTo>
                <a:cubicBezTo>
                  <a:pt x="7798072" y="1465372"/>
                  <a:pt x="7808663" y="1472434"/>
                  <a:pt x="7836904" y="1479493"/>
                </a:cubicBezTo>
                <a:cubicBezTo>
                  <a:pt x="7843965" y="1479493"/>
                  <a:pt x="7851024" y="1481258"/>
                  <a:pt x="7858085" y="1484789"/>
                </a:cubicBezTo>
                <a:cubicBezTo>
                  <a:pt x="7865146" y="1488320"/>
                  <a:pt x="7872205" y="1490084"/>
                  <a:pt x="7879267" y="1490084"/>
                </a:cubicBezTo>
                <a:cubicBezTo>
                  <a:pt x="7879267" y="1490084"/>
                  <a:pt x="7882796" y="1490084"/>
                  <a:pt x="7889856" y="1490084"/>
                </a:cubicBezTo>
                <a:lnTo>
                  <a:pt x="7900446" y="1479493"/>
                </a:lnTo>
                <a:cubicBezTo>
                  <a:pt x="7893386" y="1479493"/>
                  <a:pt x="7882796" y="1479493"/>
                  <a:pt x="7868675" y="1479493"/>
                </a:cubicBezTo>
                <a:lnTo>
                  <a:pt x="7858085" y="1468903"/>
                </a:lnTo>
                <a:lnTo>
                  <a:pt x="7836904" y="1468903"/>
                </a:lnTo>
                <a:cubicBezTo>
                  <a:pt x="7822784" y="1461843"/>
                  <a:pt x="7813957" y="1456547"/>
                  <a:pt x="7810428" y="1453018"/>
                </a:cubicBezTo>
                <a:cubicBezTo>
                  <a:pt x="7808663" y="1451253"/>
                  <a:pt x="7807340" y="1450812"/>
                  <a:pt x="7806457" y="1451694"/>
                </a:cubicBezTo>
                <a:close/>
                <a:moveTo>
                  <a:pt x="7392107" y="1447722"/>
                </a:moveTo>
                <a:cubicBezTo>
                  <a:pt x="7399168" y="1454783"/>
                  <a:pt x="7402697" y="1458312"/>
                  <a:pt x="7402697" y="1458312"/>
                </a:cubicBezTo>
                <a:lnTo>
                  <a:pt x="7402697" y="1479493"/>
                </a:lnTo>
                <a:cubicBezTo>
                  <a:pt x="7409759" y="1486554"/>
                  <a:pt x="7411522" y="1491849"/>
                  <a:pt x="7407992" y="1495379"/>
                </a:cubicBezTo>
                <a:cubicBezTo>
                  <a:pt x="7404463" y="1498910"/>
                  <a:pt x="7402697" y="1502439"/>
                  <a:pt x="7402697" y="1505970"/>
                </a:cubicBezTo>
                <a:cubicBezTo>
                  <a:pt x="7402697" y="1509499"/>
                  <a:pt x="7406226" y="1511264"/>
                  <a:pt x="7413288" y="1511264"/>
                </a:cubicBezTo>
                <a:cubicBezTo>
                  <a:pt x="7420348" y="1511264"/>
                  <a:pt x="7423878" y="1504205"/>
                  <a:pt x="7423878" y="1490084"/>
                </a:cubicBezTo>
                <a:cubicBezTo>
                  <a:pt x="7416818" y="1483024"/>
                  <a:pt x="7430938" y="1486554"/>
                  <a:pt x="7466240" y="1500674"/>
                </a:cubicBezTo>
                <a:cubicBezTo>
                  <a:pt x="7466240" y="1500674"/>
                  <a:pt x="7466240" y="1504205"/>
                  <a:pt x="7466240" y="1511264"/>
                </a:cubicBezTo>
                <a:cubicBezTo>
                  <a:pt x="7459178" y="1511264"/>
                  <a:pt x="7455649" y="1511264"/>
                  <a:pt x="7455649" y="1511264"/>
                </a:cubicBezTo>
                <a:lnTo>
                  <a:pt x="7434468" y="1511264"/>
                </a:lnTo>
                <a:cubicBezTo>
                  <a:pt x="7434468" y="1511264"/>
                  <a:pt x="7434468" y="1513030"/>
                  <a:pt x="7434468" y="1516560"/>
                </a:cubicBezTo>
                <a:cubicBezTo>
                  <a:pt x="7434468" y="1520091"/>
                  <a:pt x="7437999" y="1521855"/>
                  <a:pt x="7445059" y="1521855"/>
                </a:cubicBezTo>
                <a:cubicBezTo>
                  <a:pt x="7452120" y="1521855"/>
                  <a:pt x="7459178" y="1520091"/>
                  <a:pt x="7466240" y="1516560"/>
                </a:cubicBezTo>
                <a:cubicBezTo>
                  <a:pt x="7469770" y="1514795"/>
                  <a:pt x="7472418" y="1512589"/>
                  <a:pt x="7474183" y="1509941"/>
                </a:cubicBezTo>
                <a:lnTo>
                  <a:pt x="7475135" y="1506605"/>
                </a:lnTo>
                <a:lnTo>
                  <a:pt x="7480140" y="1509941"/>
                </a:lnTo>
                <a:cubicBezTo>
                  <a:pt x="7492054" y="1517883"/>
                  <a:pt x="7498011" y="1521855"/>
                  <a:pt x="7498011" y="1521855"/>
                </a:cubicBezTo>
                <a:lnTo>
                  <a:pt x="7481067" y="1530328"/>
                </a:lnTo>
                <a:lnTo>
                  <a:pt x="7487420" y="1543036"/>
                </a:lnTo>
                <a:cubicBezTo>
                  <a:pt x="7494482" y="1543036"/>
                  <a:pt x="7503307" y="1539506"/>
                  <a:pt x="7513896" y="1532445"/>
                </a:cubicBezTo>
                <a:cubicBezTo>
                  <a:pt x="7524486" y="1525386"/>
                  <a:pt x="7529782" y="1521855"/>
                  <a:pt x="7529782" y="1521855"/>
                </a:cubicBezTo>
                <a:lnTo>
                  <a:pt x="7561553" y="1521855"/>
                </a:lnTo>
                <a:cubicBezTo>
                  <a:pt x="7568615" y="1507735"/>
                  <a:pt x="7565082" y="1504205"/>
                  <a:pt x="7550963" y="1511264"/>
                </a:cubicBezTo>
                <a:lnTo>
                  <a:pt x="7529782" y="1511264"/>
                </a:lnTo>
                <a:lnTo>
                  <a:pt x="7529782" y="1500674"/>
                </a:lnTo>
                <a:cubicBezTo>
                  <a:pt x="7522722" y="1500674"/>
                  <a:pt x="7517426" y="1498910"/>
                  <a:pt x="7513896" y="1495379"/>
                </a:cubicBezTo>
                <a:cubicBezTo>
                  <a:pt x="7510367" y="1491849"/>
                  <a:pt x="7505072" y="1490084"/>
                  <a:pt x="7498011" y="1490084"/>
                </a:cubicBezTo>
                <a:lnTo>
                  <a:pt x="7413288" y="1479493"/>
                </a:lnTo>
                <a:cubicBezTo>
                  <a:pt x="7413288" y="1479493"/>
                  <a:pt x="7413288" y="1475964"/>
                  <a:pt x="7413288" y="1468903"/>
                </a:cubicBezTo>
                <a:cubicBezTo>
                  <a:pt x="7413288" y="1461843"/>
                  <a:pt x="7415053" y="1458312"/>
                  <a:pt x="7418582" y="1458312"/>
                </a:cubicBezTo>
                <a:cubicBezTo>
                  <a:pt x="7422112" y="1458312"/>
                  <a:pt x="7420348" y="1454783"/>
                  <a:pt x="7413288" y="1447722"/>
                </a:cubicBezTo>
                <a:close/>
                <a:moveTo>
                  <a:pt x="7376222" y="1447722"/>
                </a:moveTo>
                <a:cubicBezTo>
                  <a:pt x="7372692" y="1447722"/>
                  <a:pt x="7363866" y="1451253"/>
                  <a:pt x="7349745" y="1458312"/>
                </a:cubicBezTo>
                <a:lnTo>
                  <a:pt x="7360336" y="1468903"/>
                </a:lnTo>
                <a:cubicBezTo>
                  <a:pt x="7367396" y="1468903"/>
                  <a:pt x="7374456" y="1472434"/>
                  <a:pt x="7381516" y="1479493"/>
                </a:cubicBezTo>
                <a:lnTo>
                  <a:pt x="7392107" y="1479493"/>
                </a:lnTo>
                <a:cubicBezTo>
                  <a:pt x="7385047" y="1472434"/>
                  <a:pt x="7381516" y="1465372"/>
                  <a:pt x="7381516" y="1458312"/>
                </a:cubicBezTo>
                <a:cubicBezTo>
                  <a:pt x="7381516" y="1451253"/>
                  <a:pt x="7379751" y="1447722"/>
                  <a:pt x="7376222" y="1447722"/>
                </a:cubicBezTo>
                <a:close/>
                <a:moveTo>
                  <a:pt x="2806458" y="1447722"/>
                </a:moveTo>
                <a:lnTo>
                  <a:pt x="2817049" y="1458312"/>
                </a:lnTo>
                <a:cubicBezTo>
                  <a:pt x="2809989" y="1458312"/>
                  <a:pt x="2806458" y="1458312"/>
                  <a:pt x="2806458" y="1458312"/>
                </a:cubicBezTo>
                <a:lnTo>
                  <a:pt x="2795868" y="1458312"/>
                </a:lnTo>
                <a:close/>
                <a:moveTo>
                  <a:pt x="2639660" y="1441103"/>
                </a:moveTo>
                <a:cubicBezTo>
                  <a:pt x="2637895" y="1441985"/>
                  <a:pt x="2637012" y="1444193"/>
                  <a:pt x="2637012" y="1447722"/>
                </a:cubicBezTo>
                <a:cubicBezTo>
                  <a:pt x="2629952" y="1454783"/>
                  <a:pt x="2629952" y="1458312"/>
                  <a:pt x="2637012" y="1458312"/>
                </a:cubicBezTo>
                <a:lnTo>
                  <a:pt x="2658193" y="1458312"/>
                </a:lnTo>
                <a:cubicBezTo>
                  <a:pt x="2658193" y="1451253"/>
                  <a:pt x="2654663" y="1445957"/>
                  <a:pt x="2647602" y="1442427"/>
                </a:cubicBezTo>
                <a:cubicBezTo>
                  <a:pt x="2644073" y="1440662"/>
                  <a:pt x="2641424" y="1440221"/>
                  <a:pt x="2639660" y="1441103"/>
                </a:cubicBezTo>
                <a:close/>
                <a:moveTo>
                  <a:pt x="8482920" y="1437132"/>
                </a:moveTo>
                <a:cubicBezTo>
                  <a:pt x="8489980" y="1437132"/>
                  <a:pt x="8497039" y="1437132"/>
                  <a:pt x="8504100" y="1437132"/>
                </a:cubicBezTo>
                <a:lnTo>
                  <a:pt x="8493510" y="1447722"/>
                </a:lnTo>
                <a:close/>
                <a:moveTo>
                  <a:pt x="7757476" y="1437132"/>
                </a:moveTo>
                <a:cubicBezTo>
                  <a:pt x="7753946" y="1437132"/>
                  <a:pt x="7752182" y="1440662"/>
                  <a:pt x="7752182" y="1447722"/>
                </a:cubicBezTo>
                <a:lnTo>
                  <a:pt x="7762772" y="1447722"/>
                </a:lnTo>
                <a:cubicBezTo>
                  <a:pt x="7762772" y="1440662"/>
                  <a:pt x="7761005" y="1437132"/>
                  <a:pt x="7757476" y="1437132"/>
                </a:cubicBezTo>
                <a:close/>
                <a:moveTo>
                  <a:pt x="1990997" y="1437132"/>
                </a:moveTo>
                <a:lnTo>
                  <a:pt x="2001587" y="1437132"/>
                </a:lnTo>
                <a:lnTo>
                  <a:pt x="2054540" y="1458312"/>
                </a:lnTo>
                <a:cubicBezTo>
                  <a:pt x="2047480" y="1458312"/>
                  <a:pt x="2045714" y="1461843"/>
                  <a:pt x="2049245" y="1468903"/>
                </a:cubicBezTo>
                <a:cubicBezTo>
                  <a:pt x="2052774" y="1475964"/>
                  <a:pt x="2058070" y="1479493"/>
                  <a:pt x="2065130" y="1479493"/>
                </a:cubicBezTo>
                <a:cubicBezTo>
                  <a:pt x="2065130" y="1479493"/>
                  <a:pt x="2066895" y="1481258"/>
                  <a:pt x="2070426" y="1484789"/>
                </a:cubicBezTo>
                <a:cubicBezTo>
                  <a:pt x="2073955" y="1488320"/>
                  <a:pt x="2082781" y="1490084"/>
                  <a:pt x="2096901" y="1490084"/>
                </a:cubicBezTo>
                <a:lnTo>
                  <a:pt x="2171034" y="1511264"/>
                </a:lnTo>
                <a:lnTo>
                  <a:pt x="2192215" y="1532445"/>
                </a:lnTo>
                <a:cubicBezTo>
                  <a:pt x="2185155" y="1532445"/>
                  <a:pt x="2181625" y="1532445"/>
                  <a:pt x="2181625" y="1532445"/>
                </a:cubicBezTo>
                <a:cubicBezTo>
                  <a:pt x="2181625" y="1532445"/>
                  <a:pt x="2176330" y="1532445"/>
                  <a:pt x="2165738" y="1532445"/>
                </a:cubicBezTo>
                <a:cubicBezTo>
                  <a:pt x="2155149" y="1532445"/>
                  <a:pt x="2148089" y="1528916"/>
                  <a:pt x="2144559" y="1521855"/>
                </a:cubicBezTo>
                <a:cubicBezTo>
                  <a:pt x="2141028" y="1514795"/>
                  <a:pt x="2139263" y="1511264"/>
                  <a:pt x="2139263" y="1511264"/>
                </a:cubicBezTo>
                <a:cubicBezTo>
                  <a:pt x="2132203" y="1511264"/>
                  <a:pt x="2126907" y="1511264"/>
                  <a:pt x="2123378" y="1511264"/>
                </a:cubicBezTo>
                <a:cubicBezTo>
                  <a:pt x="2119847" y="1511264"/>
                  <a:pt x="2114552" y="1511264"/>
                  <a:pt x="2107491" y="1511264"/>
                </a:cubicBezTo>
                <a:cubicBezTo>
                  <a:pt x="2093371" y="1504205"/>
                  <a:pt x="2086311" y="1500674"/>
                  <a:pt x="2086311" y="1500674"/>
                </a:cubicBezTo>
                <a:cubicBezTo>
                  <a:pt x="2079251" y="1500674"/>
                  <a:pt x="2075721" y="1500674"/>
                  <a:pt x="2075721" y="1500674"/>
                </a:cubicBezTo>
                <a:cubicBezTo>
                  <a:pt x="2075721" y="1493614"/>
                  <a:pt x="2068661" y="1490084"/>
                  <a:pt x="2054540" y="1490084"/>
                </a:cubicBezTo>
                <a:cubicBezTo>
                  <a:pt x="2040419" y="1490084"/>
                  <a:pt x="2029828" y="1486554"/>
                  <a:pt x="2022769" y="1479493"/>
                </a:cubicBezTo>
                <a:lnTo>
                  <a:pt x="2001587" y="1468903"/>
                </a:lnTo>
                <a:cubicBezTo>
                  <a:pt x="1994528" y="1468903"/>
                  <a:pt x="1990997" y="1467139"/>
                  <a:pt x="1990997" y="1463608"/>
                </a:cubicBezTo>
                <a:cubicBezTo>
                  <a:pt x="1990997" y="1460077"/>
                  <a:pt x="1983936" y="1458312"/>
                  <a:pt x="1969816" y="1458312"/>
                </a:cubicBezTo>
                <a:cubicBezTo>
                  <a:pt x="1955696" y="1458312"/>
                  <a:pt x="1948635" y="1454783"/>
                  <a:pt x="1948635" y="1447722"/>
                </a:cubicBezTo>
                <a:cubicBezTo>
                  <a:pt x="1948635" y="1447722"/>
                  <a:pt x="1952166" y="1447722"/>
                  <a:pt x="1959226" y="1447722"/>
                </a:cubicBezTo>
                <a:cubicBezTo>
                  <a:pt x="1980407" y="1447722"/>
                  <a:pt x="1990997" y="1444191"/>
                  <a:pt x="1990997" y="1437132"/>
                </a:cubicBezTo>
                <a:close/>
                <a:moveTo>
                  <a:pt x="7323270" y="1431837"/>
                </a:moveTo>
                <a:cubicBezTo>
                  <a:pt x="7319740" y="1431838"/>
                  <a:pt x="7317974" y="1433603"/>
                  <a:pt x="7317974" y="1437132"/>
                </a:cubicBezTo>
                <a:cubicBezTo>
                  <a:pt x="7317974" y="1444191"/>
                  <a:pt x="7316208" y="1449487"/>
                  <a:pt x="7312678" y="1453018"/>
                </a:cubicBezTo>
                <a:cubicBezTo>
                  <a:pt x="7309149" y="1456547"/>
                  <a:pt x="7307384" y="1458312"/>
                  <a:pt x="7307384" y="1458312"/>
                </a:cubicBezTo>
                <a:lnTo>
                  <a:pt x="7349745" y="1479493"/>
                </a:lnTo>
                <a:lnTo>
                  <a:pt x="7339155" y="1468903"/>
                </a:lnTo>
                <a:cubicBezTo>
                  <a:pt x="7332094" y="1468903"/>
                  <a:pt x="7328564" y="1467139"/>
                  <a:pt x="7328564" y="1463608"/>
                </a:cubicBezTo>
                <a:cubicBezTo>
                  <a:pt x="7328564" y="1460077"/>
                  <a:pt x="7328564" y="1458312"/>
                  <a:pt x="7328564" y="1458312"/>
                </a:cubicBezTo>
                <a:lnTo>
                  <a:pt x="7339155" y="1447722"/>
                </a:lnTo>
                <a:cubicBezTo>
                  <a:pt x="7346216" y="1447722"/>
                  <a:pt x="7349745" y="1445957"/>
                  <a:pt x="7349745" y="1442427"/>
                </a:cubicBezTo>
                <a:cubicBezTo>
                  <a:pt x="7349745" y="1438897"/>
                  <a:pt x="7346216" y="1437132"/>
                  <a:pt x="7339155" y="1437132"/>
                </a:cubicBezTo>
                <a:cubicBezTo>
                  <a:pt x="7332094" y="1433603"/>
                  <a:pt x="7326799" y="1431838"/>
                  <a:pt x="7323270" y="1431837"/>
                </a:cubicBezTo>
                <a:close/>
                <a:moveTo>
                  <a:pt x="8811222" y="1426541"/>
                </a:moveTo>
                <a:cubicBezTo>
                  <a:pt x="8818282" y="1426541"/>
                  <a:pt x="8821812" y="1426541"/>
                  <a:pt x="8821812" y="1426541"/>
                </a:cubicBezTo>
                <a:cubicBezTo>
                  <a:pt x="8821812" y="1426541"/>
                  <a:pt x="8820047" y="1428306"/>
                  <a:pt x="8816517" y="1431837"/>
                </a:cubicBezTo>
                <a:cubicBezTo>
                  <a:pt x="8812988" y="1435368"/>
                  <a:pt x="8811222" y="1437132"/>
                  <a:pt x="8811222" y="1437132"/>
                </a:cubicBezTo>
                <a:cubicBezTo>
                  <a:pt x="8804162" y="1430072"/>
                  <a:pt x="8804162" y="1426541"/>
                  <a:pt x="8811222" y="1426541"/>
                </a:cubicBezTo>
                <a:close/>
                <a:moveTo>
                  <a:pt x="8334654" y="1426541"/>
                </a:moveTo>
                <a:cubicBezTo>
                  <a:pt x="8327593" y="1433602"/>
                  <a:pt x="8327593" y="1437132"/>
                  <a:pt x="8334654" y="1437132"/>
                </a:cubicBezTo>
                <a:lnTo>
                  <a:pt x="8345244" y="1426541"/>
                </a:lnTo>
                <a:cubicBezTo>
                  <a:pt x="8345244" y="1426541"/>
                  <a:pt x="8341714" y="1426541"/>
                  <a:pt x="8334654" y="1426541"/>
                </a:cubicBezTo>
                <a:close/>
                <a:moveTo>
                  <a:pt x="7974579" y="1426541"/>
                </a:moveTo>
                <a:cubicBezTo>
                  <a:pt x="7974579" y="1433602"/>
                  <a:pt x="7974579" y="1437132"/>
                  <a:pt x="7974579" y="1437132"/>
                </a:cubicBezTo>
                <a:lnTo>
                  <a:pt x="7963990" y="1437132"/>
                </a:lnTo>
                <a:cubicBezTo>
                  <a:pt x="7963990" y="1430072"/>
                  <a:pt x="7967519" y="1426541"/>
                  <a:pt x="7974579" y="1426541"/>
                </a:cubicBezTo>
                <a:close/>
                <a:moveTo>
                  <a:pt x="6883766" y="1426541"/>
                </a:moveTo>
                <a:cubicBezTo>
                  <a:pt x="6883766" y="1426541"/>
                  <a:pt x="6880237" y="1430072"/>
                  <a:pt x="6873177" y="1437132"/>
                </a:cubicBezTo>
                <a:cubicBezTo>
                  <a:pt x="6880237" y="1437132"/>
                  <a:pt x="6883766" y="1437132"/>
                  <a:pt x="6883766" y="1437132"/>
                </a:cubicBezTo>
                <a:close/>
                <a:moveTo>
                  <a:pt x="6756682" y="1426541"/>
                </a:moveTo>
                <a:cubicBezTo>
                  <a:pt x="6749621" y="1426541"/>
                  <a:pt x="6746092" y="1430072"/>
                  <a:pt x="6746092" y="1437132"/>
                </a:cubicBezTo>
                <a:cubicBezTo>
                  <a:pt x="6753152" y="1437132"/>
                  <a:pt x="6756682" y="1437132"/>
                  <a:pt x="6756682" y="1437132"/>
                </a:cubicBezTo>
                <a:cubicBezTo>
                  <a:pt x="6756682" y="1430072"/>
                  <a:pt x="6756682" y="1426541"/>
                  <a:pt x="6756682" y="1426541"/>
                </a:cubicBezTo>
                <a:close/>
                <a:moveTo>
                  <a:pt x="2732326" y="1426541"/>
                </a:moveTo>
                <a:cubicBezTo>
                  <a:pt x="2739385" y="1426541"/>
                  <a:pt x="2742916" y="1428306"/>
                  <a:pt x="2742916" y="1431837"/>
                </a:cubicBezTo>
                <a:cubicBezTo>
                  <a:pt x="2742916" y="1435368"/>
                  <a:pt x="2739385" y="1437132"/>
                  <a:pt x="2732326" y="1437132"/>
                </a:cubicBezTo>
                <a:close/>
                <a:moveTo>
                  <a:pt x="2033359" y="1426541"/>
                </a:moveTo>
                <a:lnTo>
                  <a:pt x="2043949" y="1426541"/>
                </a:lnTo>
                <a:lnTo>
                  <a:pt x="2043949" y="1437132"/>
                </a:lnTo>
                <a:close/>
                <a:moveTo>
                  <a:pt x="7243841" y="1415951"/>
                </a:moveTo>
                <a:lnTo>
                  <a:pt x="7243841" y="1426541"/>
                </a:lnTo>
                <a:lnTo>
                  <a:pt x="7254432" y="1415951"/>
                </a:lnTo>
                <a:cubicBezTo>
                  <a:pt x="7247370" y="1415951"/>
                  <a:pt x="7243841" y="1415951"/>
                  <a:pt x="7243841" y="1415951"/>
                </a:cubicBezTo>
                <a:close/>
                <a:moveTo>
                  <a:pt x="6788454" y="1415951"/>
                </a:moveTo>
                <a:cubicBezTo>
                  <a:pt x="6767272" y="1430072"/>
                  <a:pt x="6767272" y="1437132"/>
                  <a:pt x="6788454" y="1437132"/>
                </a:cubicBezTo>
                <a:cubicBezTo>
                  <a:pt x="6795514" y="1437132"/>
                  <a:pt x="6800810" y="1438897"/>
                  <a:pt x="6804340" y="1442427"/>
                </a:cubicBezTo>
                <a:cubicBezTo>
                  <a:pt x="6807868" y="1445957"/>
                  <a:pt x="6809634" y="1447722"/>
                  <a:pt x="6809634" y="1447722"/>
                </a:cubicBezTo>
                <a:cubicBezTo>
                  <a:pt x="6816696" y="1447722"/>
                  <a:pt x="6820224" y="1447722"/>
                  <a:pt x="6820224" y="1447722"/>
                </a:cubicBezTo>
                <a:lnTo>
                  <a:pt x="6830814" y="1458312"/>
                </a:lnTo>
                <a:cubicBezTo>
                  <a:pt x="6837876" y="1458312"/>
                  <a:pt x="6841406" y="1454783"/>
                  <a:pt x="6841406" y="1447722"/>
                </a:cubicBezTo>
                <a:cubicBezTo>
                  <a:pt x="6841406" y="1440662"/>
                  <a:pt x="6841406" y="1435368"/>
                  <a:pt x="6841406" y="1431837"/>
                </a:cubicBezTo>
                <a:cubicBezTo>
                  <a:pt x="6841406" y="1428306"/>
                  <a:pt x="6837876" y="1426541"/>
                  <a:pt x="6830814" y="1426541"/>
                </a:cubicBezTo>
                <a:cubicBezTo>
                  <a:pt x="6830814" y="1426541"/>
                  <a:pt x="6825520" y="1424776"/>
                  <a:pt x="6814929" y="1421247"/>
                </a:cubicBezTo>
                <a:cubicBezTo>
                  <a:pt x="6804340" y="1417716"/>
                  <a:pt x="6795514" y="1415951"/>
                  <a:pt x="6788454" y="1415951"/>
                </a:cubicBezTo>
                <a:close/>
                <a:moveTo>
                  <a:pt x="7645375" y="1408740"/>
                </a:moveTo>
                <a:lnTo>
                  <a:pt x="7664148" y="1415290"/>
                </a:lnTo>
                <a:cubicBezTo>
                  <a:pt x="7689300" y="1424557"/>
                  <a:pt x="7704524" y="1431838"/>
                  <a:pt x="7709820" y="1437132"/>
                </a:cubicBezTo>
                <a:lnTo>
                  <a:pt x="7731000" y="1437132"/>
                </a:lnTo>
                <a:cubicBezTo>
                  <a:pt x="7731000" y="1430072"/>
                  <a:pt x="7725704" y="1424776"/>
                  <a:pt x="7715115" y="1421247"/>
                </a:cubicBezTo>
                <a:cubicBezTo>
                  <a:pt x="7704524" y="1417716"/>
                  <a:pt x="7695700" y="1415951"/>
                  <a:pt x="7688638" y="1415951"/>
                </a:cubicBezTo>
                <a:close/>
                <a:moveTo>
                  <a:pt x="7963990" y="1405360"/>
                </a:moveTo>
                <a:cubicBezTo>
                  <a:pt x="7963990" y="1412420"/>
                  <a:pt x="7963990" y="1415951"/>
                  <a:pt x="7963990" y="1415951"/>
                </a:cubicBezTo>
                <a:lnTo>
                  <a:pt x="7974579" y="1415951"/>
                </a:lnTo>
                <a:cubicBezTo>
                  <a:pt x="7974579" y="1408891"/>
                  <a:pt x="7971050" y="1405360"/>
                  <a:pt x="7963990" y="1405360"/>
                </a:cubicBezTo>
                <a:close/>
                <a:moveTo>
                  <a:pt x="3590148" y="1405360"/>
                </a:moveTo>
                <a:cubicBezTo>
                  <a:pt x="3590148" y="1412420"/>
                  <a:pt x="3593680" y="1415951"/>
                  <a:pt x="3600740" y="1415951"/>
                </a:cubicBezTo>
                <a:cubicBezTo>
                  <a:pt x="3607799" y="1415951"/>
                  <a:pt x="3611330" y="1412420"/>
                  <a:pt x="3611330" y="1405360"/>
                </a:cubicBezTo>
                <a:cubicBezTo>
                  <a:pt x="3611330" y="1405360"/>
                  <a:pt x="3607799" y="1405360"/>
                  <a:pt x="3600740" y="1405360"/>
                </a:cubicBezTo>
                <a:cubicBezTo>
                  <a:pt x="3593680" y="1405360"/>
                  <a:pt x="3590148" y="1405360"/>
                  <a:pt x="3590148" y="1405360"/>
                </a:cubicBezTo>
                <a:close/>
                <a:moveTo>
                  <a:pt x="3092399" y="1405360"/>
                </a:moveTo>
                <a:cubicBezTo>
                  <a:pt x="3092399" y="1412420"/>
                  <a:pt x="3095930" y="1415951"/>
                  <a:pt x="3102990" y="1415951"/>
                </a:cubicBezTo>
                <a:lnTo>
                  <a:pt x="3102990" y="1405360"/>
                </a:lnTo>
                <a:close/>
                <a:moveTo>
                  <a:pt x="8758270" y="1394770"/>
                </a:moveTo>
                <a:cubicBezTo>
                  <a:pt x="8758270" y="1394770"/>
                  <a:pt x="8760035" y="1396535"/>
                  <a:pt x="8763564" y="1400066"/>
                </a:cubicBezTo>
                <a:cubicBezTo>
                  <a:pt x="8767095" y="1403595"/>
                  <a:pt x="8765332" y="1408891"/>
                  <a:pt x="8758270" y="1415951"/>
                </a:cubicBezTo>
                <a:cubicBezTo>
                  <a:pt x="8751208" y="1415951"/>
                  <a:pt x="8747679" y="1412420"/>
                  <a:pt x="8747679" y="1405360"/>
                </a:cubicBezTo>
                <a:cubicBezTo>
                  <a:pt x="8740620" y="1398301"/>
                  <a:pt x="8744149" y="1394770"/>
                  <a:pt x="8758270" y="1394770"/>
                </a:cubicBezTo>
                <a:close/>
                <a:moveTo>
                  <a:pt x="8387606" y="1394770"/>
                </a:moveTo>
                <a:cubicBezTo>
                  <a:pt x="8387606" y="1394770"/>
                  <a:pt x="8387606" y="1398301"/>
                  <a:pt x="8387606" y="1405360"/>
                </a:cubicBezTo>
                <a:cubicBezTo>
                  <a:pt x="8387606" y="1405360"/>
                  <a:pt x="8384076" y="1405360"/>
                  <a:pt x="8377016" y="1405360"/>
                </a:cubicBezTo>
                <a:close/>
                <a:moveTo>
                  <a:pt x="7137937" y="1394770"/>
                </a:moveTo>
                <a:lnTo>
                  <a:pt x="7137937" y="1405360"/>
                </a:lnTo>
                <a:lnTo>
                  <a:pt x="7148526" y="1405360"/>
                </a:lnTo>
                <a:cubicBezTo>
                  <a:pt x="7141466" y="1398301"/>
                  <a:pt x="7137937" y="1394770"/>
                  <a:pt x="7137937" y="1394770"/>
                </a:cubicBezTo>
                <a:close/>
                <a:moveTo>
                  <a:pt x="6836110" y="1394770"/>
                </a:moveTo>
                <a:cubicBezTo>
                  <a:pt x="6832580" y="1394770"/>
                  <a:pt x="6830814" y="1396535"/>
                  <a:pt x="6830814" y="1400066"/>
                </a:cubicBezTo>
                <a:cubicBezTo>
                  <a:pt x="6830814" y="1403595"/>
                  <a:pt x="6834344" y="1405360"/>
                  <a:pt x="6841406" y="1405360"/>
                </a:cubicBezTo>
                <a:cubicBezTo>
                  <a:pt x="6841406" y="1398301"/>
                  <a:pt x="6839640" y="1394770"/>
                  <a:pt x="6836110" y="1394770"/>
                </a:cubicBezTo>
                <a:close/>
                <a:moveTo>
                  <a:pt x="6640188" y="1394770"/>
                </a:moveTo>
                <a:cubicBezTo>
                  <a:pt x="6633127" y="1394770"/>
                  <a:pt x="6629598" y="1398301"/>
                  <a:pt x="6629598" y="1405360"/>
                </a:cubicBezTo>
                <a:lnTo>
                  <a:pt x="6640188" y="1405360"/>
                </a:lnTo>
                <a:close/>
                <a:moveTo>
                  <a:pt x="6767272" y="1384180"/>
                </a:moveTo>
                <a:lnTo>
                  <a:pt x="6767272" y="1394770"/>
                </a:lnTo>
                <a:cubicBezTo>
                  <a:pt x="6774333" y="1394770"/>
                  <a:pt x="6777862" y="1394770"/>
                  <a:pt x="6777862" y="1394770"/>
                </a:cubicBezTo>
                <a:cubicBezTo>
                  <a:pt x="6777862" y="1394770"/>
                  <a:pt x="6777862" y="1391239"/>
                  <a:pt x="6777862" y="1384180"/>
                </a:cubicBezTo>
                <a:cubicBezTo>
                  <a:pt x="6770802" y="1384180"/>
                  <a:pt x="6767272" y="1384180"/>
                  <a:pt x="6767272" y="1384180"/>
                </a:cubicBezTo>
                <a:close/>
                <a:moveTo>
                  <a:pt x="3516016" y="1384180"/>
                </a:moveTo>
                <a:cubicBezTo>
                  <a:pt x="3516016" y="1391239"/>
                  <a:pt x="3517780" y="1394770"/>
                  <a:pt x="3521311" y="1394770"/>
                </a:cubicBezTo>
                <a:cubicBezTo>
                  <a:pt x="3524842" y="1394770"/>
                  <a:pt x="3526607" y="1394770"/>
                  <a:pt x="3526607" y="1394770"/>
                </a:cubicBezTo>
                <a:cubicBezTo>
                  <a:pt x="3526607" y="1394770"/>
                  <a:pt x="3526607" y="1391239"/>
                  <a:pt x="3526607" y="1384180"/>
                </a:cubicBezTo>
                <a:cubicBezTo>
                  <a:pt x="3519546" y="1384180"/>
                  <a:pt x="3516016" y="1384180"/>
                  <a:pt x="3516016" y="1384180"/>
                </a:cubicBezTo>
                <a:close/>
                <a:moveTo>
                  <a:pt x="2562879" y="1384180"/>
                </a:moveTo>
                <a:lnTo>
                  <a:pt x="2584060" y="1384180"/>
                </a:lnTo>
                <a:cubicBezTo>
                  <a:pt x="2598181" y="1384180"/>
                  <a:pt x="2608771" y="1385945"/>
                  <a:pt x="2615831" y="1389475"/>
                </a:cubicBezTo>
                <a:cubicBezTo>
                  <a:pt x="2622892" y="1393005"/>
                  <a:pt x="2629952" y="1394770"/>
                  <a:pt x="2637012" y="1394770"/>
                </a:cubicBezTo>
                <a:cubicBezTo>
                  <a:pt x="2644072" y="1394770"/>
                  <a:pt x="2654663" y="1398301"/>
                  <a:pt x="2668783" y="1405360"/>
                </a:cubicBezTo>
                <a:cubicBezTo>
                  <a:pt x="2668783" y="1405360"/>
                  <a:pt x="2672313" y="1407125"/>
                  <a:pt x="2679374" y="1410656"/>
                </a:cubicBezTo>
                <a:cubicBezTo>
                  <a:pt x="2686433" y="1414187"/>
                  <a:pt x="2691729" y="1415951"/>
                  <a:pt x="2695259" y="1415951"/>
                </a:cubicBezTo>
                <a:cubicBezTo>
                  <a:pt x="2698790" y="1415951"/>
                  <a:pt x="2702319" y="1415951"/>
                  <a:pt x="2705851" y="1415951"/>
                </a:cubicBezTo>
                <a:cubicBezTo>
                  <a:pt x="2709379" y="1415951"/>
                  <a:pt x="2711145" y="1419481"/>
                  <a:pt x="2711145" y="1426541"/>
                </a:cubicBezTo>
                <a:lnTo>
                  <a:pt x="2700554" y="1426541"/>
                </a:lnTo>
                <a:cubicBezTo>
                  <a:pt x="2700554" y="1426541"/>
                  <a:pt x="2697023" y="1424776"/>
                  <a:pt x="2689964" y="1421247"/>
                </a:cubicBezTo>
                <a:cubicBezTo>
                  <a:pt x="2682904" y="1417716"/>
                  <a:pt x="2672313" y="1415951"/>
                  <a:pt x="2658193" y="1415951"/>
                </a:cubicBezTo>
                <a:cubicBezTo>
                  <a:pt x="2637012" y="1408891"/>
                  <a:pt x="2617596" y="1403595"/>
                  <a:pt x="2599947" y="1400066"/>
                </a:cubicBezTo>
                <a:cubicBezTo>
                  <a:pt x="2582296" y="1396535"/>
                  <a:pt x="2569938" y="1391239"/>
                  <a:pt x="2562879" y="1384180"/>
                </a:cubicBezTo>
                <a:close/>
                <a:moveTo>
                  <a:pt x="1837435" y="1384180"/>
                </a:moveTo>
                <a:cubicBezTo>
                  <a:pt x="1840966" y="1384180"/>
                  <a:pt x="1844498" y="1385945"/>
                  <a:pt x="1848026" y="1389475"/>
                </a:cubicBezTo>
                <a:cubicBezTo>
                  <a:pt x="1851558" y="1393005"/>
                  <a:pt x="1856852" y="1394770"/>
                  <a:pt x="1863912" y="1394770"/>
                </a:cubicBezTo>
                <a:lnTo>
                  <a:pt x="1885093" y="1394770"/>
                </a:lnTo>
                <a:lnTo>
                  <a:pt x="1895684" y="1405360"/>
                </a:lnTo>
                <a:cubicBezTo>
                  <a:pt x="1888623" y="1405360"/>
                  <a:pt x="1885093" y="1408891"/>
                  <a:pt x="1885093" y="1415951"/>
                </a:cubicBezTo>
                <a:lnTo>
                  <a:pt x="1874503" y="1415951"/>
                </a:lnTo>
                <a:cubicBezTo>
                  <a:pt x="1867443" y="1415951"/>
                  <a:pt x="1860382" y="1412420"/>
                  <a:pt x="1853322" y="1405360"/>
                </a:cubicBezTo>
                <a:cubicBezTo>
                  <a:pt x="1839201" y="1398301"/>
                  <a:pt x="1832141" y="1393005"/>
                  <a:pt x="1832141" y="1389475"/>
                </a:cubicBezTo>
                <a:cubicBezTo>
                  <a:pt x="1832141" y="1385945"/>
                  <a:pt x="1833905" y="1384180"/>
                  <a:pt x="1837435" y="1384180"/>
                </a:cubicBezTo>
                <a:close/>
                <a:moveTo>
                  <a:pt x="8284349" y="1378885"/>
                </a:moveTo>
                <a:cubicBezTo>
                  <a:pt x="8286113" y="1378885"/>
                  <a:pt x="8288762" y="1380651"/>
                  <a:pt x="8292291" y="1384180"/>
                </a:cubicBezTo>
                <a:lnTo>
                  <a:pt x="8281702" y="1384180"/>
                </a:lnTo>
                <a:cubicBezTo>
                  <a:pt x="8281702" y="1380651"/>
                  <a:pt x="8282584" y="1378885"/>
                  <a:pt x="8284349" y="1378885"/>
                </a:cubicBezTo>
                <a:close/>
                <a:moveTo>
                  <a:pt x="8715908" y="1373589"/>
                </a:moveTo>
                <a:cubicBezTo>
                  <a:pt x="8722969" y="1373589"/>
                  <a:pt x="8726499" y="1377120"/>
                  <a:pt x="8726499" y="1384180"/>
                </a:cubicBezTo>
                <a:cubicBezTo>
                  <a:pt x="8726499" y="1391239"/>
                  <a:pt x="8722969" y="1394770"/>
                  <a:pt x="8715908" y="1394770"/>
                </a:cubicBezTo>
                <a:cubicBezTo>
                  <a:pt x="8708847" y="1394770"/>
                  <a:pt x="8703552" y="1394770"/>
                  <a:pt x="8700022" y="1394770"/>
                </a:cubicBezTo>
                <a:cubicBezTo>
                  <a:pt x="8696493" y="1394770"/>
                  <a:pt x="8694728" y="1394770"/>
                  <a:pt x="8694728" y="1394770"/>
                </a:cubicBezTo>
                <a:cubicBezTo>
                  <a:pt x="8694728" y="1380649"/>
                  <a:pt x="8701788" y="1373589"/>
                  <a:pt x="8715908" y="1373589"/>
                </a:cubicBezTo>
                <a:close/>
                <a:moveTo>
                  <a:pt x="7921627" y="1373589"/>
                </a:moveTo>
                <a:lnTo>
                  <a:pt x="7911038" y="1384180"/>
                </a:lnTo>
                <a:cubicBezTo>
                  <a:pt x="7918098" y="1384180"/>
                  <a:pt x="7921627" y="1384180"/>
                  <a:pt x="7921627" y="1384180"/>
                </a:cubicBezTo>
                <a:close/>
                <a:moveTo>
                  <a:pt x="6640188" y="1373589"/>
                </a:moveTo>
                <a:lnTo>
                  <a:pt x="6661368" y="1384180"/>
                </a:lnTo>
                <a:cubicBezTo>
                  <a:pt x="6675488" y="1391239"/>
                  <a:pt x="6682550" y="1394770"/>
                  <a:pt x="6682550" y="1394770"/>
                </a:cubicBezTo>
                <a:cubicBezTo>
                  <a:pt x="6689610" y="1394770"/>
                  <a:pt x="6693140" y="1394770"/>
                  <a:pt x="6693140" y="1394770"/>
                </a:cubicBezTo>
                <a:cubicBezTo>
                  <a:pt x="6693140" y="1401831"/>
                  <a:pt x="6691374" y="1405360"/>
                  <a:pt x="6687844" y="1405360"/>
                </a:cubicBezTo>
                <a:cubicBezTo>
                  <a:pt x="6698435" y="1405360"/>
                  <a:pt x="6705496" y="1407125"/>
                  <a:pt x="6709025" y="1410656"/>
                </a:cubicBezTo>
                <a:cubicBezTo>
                  <a:pt x="6712554" y="1414187"/>
                  <a:pt x="6717850" y="1415951"/>
                  <a:pt x="6724910" y="1415951"/>
                </a:cubicBezTo>
                <a:cubicBezTo>
                  <a:pt x="6724910" y="1415951"/>
                  <a:pt x="6726676" y="1415951"/>
                  <a:pt x="6730206" y="1415951"/>
                </a:cubicBezTo>
                <a:cubicBezTo>
                  <a:pt x="6733736" y="1415951"/>
                  <a:pt x="6739032" y="1415951"/>
                  <a:pt x="6746092" y="1415951"/>
                </a:cubicBezTo>
                <a:lnTo>
                  <a:pt x="6756682" y="1405360"/>
                </a:lnTo>
                <a:lnTo>
                  <a:pt x="6735502" y="1394770"/>
                </a:lnTo>
                <a:cubicBezTo>
                  <a:pt x="6728440" y="1394770"/>
                  <a:pt x="6717850" y="1393005"/>
                  <a:pt x="6703730" y="1389475"/>
                </a:cubicBezTo>
                <a:cubicBezTo>
                  <a:pt x="6689610" y="1385945"/>
                  <a:pt x="6671958" y="1380649"/>
                  <a:pt x="6650778" y="1373589"/>
                </a:cubicBezTo>
                <a:close/>
                <a:moveTo>
                  <a:pt x="3116228" y="1368295"/>
                </a:moveTo>
                <a:cubicBezTo>
                  <a:pt x="3117995" y="1368295"/>
                  <a:pt x="3120641" y="1370060"/>
                  <a:pt x="3124171" y="1373589"/>
                </a:cubicBezTo>
                <a:lnTo>
                  <a:pt x="3113581" y="1373589"/>
                </a:lnTo>
                <a:cubicBezTo>
                  <a:pt x="3113581" y="1370060"/>
                  <a:pt x="3114463" y="1368295"/>
                  <a:pt x="3116228" y="1368295"/>
                </a:cubicBezTo>
                <a:close/>
                <a:moveTo>
                  <a:pt x="1735503" y="1368295"/>
                </a:moveTo>
                <a:cubicBezTo>
                  <a:pt x="1738150" y="1368295"/>
                  <a:pt x="1740357" y="1370060"/>
                  <a:pt x="1742122" y="1373589"/>
                </a:cubicBezTo>
                <a:cubicBezTo>
                  <a:pt x="1745654" y="1380649"/>
                  <a:pt x="1749183" y="1382416"/>
                  <a:pt x="1752713" y="1378885"/>
                </a:cubicBezTo>
                <a:cubicBezTo>
                  <a:pt x="1756243" y="1375354"/>
                  <a:pt x="1759772" y="1375354"/>
                  <a:pt x="1763304" y="1378885"/>
                </a:cubicBezTo>
                <a:cubicBezTo>
                  <a:pt x="1766833" y="1382416"/>
                  <a:pt x="1772128" y="1384180"/>
                  <a:pt x="1779189" y="1384180"/>
                </a:cubicBezTo>
                <a:cubicBezTo>
                  <a:pt x="1800370" y="1391239"/>
                  <a:pt x="1810960" y="1391239"/>
                  <a:pt x="1810960" y="1384180"/>
                </a:cubicBezTo>
                <a:lnTo>
                  <a:pt x="1800370" y="1405360"/>
                </a:lnTo>
                <a:cubicBezTo>
                  <a:pt x="1800370" y="1405360"/>
                  <a:pt x="1796840" y="1401831"/>
                  <a:pt x="1789779" y="1394770"/>
                </a:cubicBezTo>
                <a:lnTo>
                  <a:pt x="1726237" y="1373589"/>
                </a:lnTo>
                <a:cubicBezTo>
                  <a:pt x="1729767" y="1370060"/>
                  <a:pt x="1732856" y="1368295"/>
                  <a:pt x="1735503" y="1368295"/>
                </a:cubicBezTo>
                <a:close/>
                <a:moveTo>
                  <a:pt x="7286203" y="1362999"/>
                </a:moveTo>
                <a:cubicBezTo>
                  <a:pt x="7279142" y="1370060"/>
                  <a:pt x="7282674" y="1373589"/>
                  <a:pt x="7296793" y="1373589"/>
                </a:cubicBezTo>
                <a:lnTo>
                  <a:pt x="7317974" y="1373589"/>
                </a:lnTo>
                <a:lnTo>
                  <a:pt x="7328564" y="1384180"/>
                </a:lnTo>
                <a:lnTo>
                  <a:pt x="7349745" y="1384180"/>
                </a:lnTo>
                <a:cubicBezTo>
                  <a:pt x="7349745" y="1391239"/>
                  <a:pt x="7356806" y="1400066"/>
                  <a:pt x="7370926" y="1410656"/>
                </a:cubicBezTo>
                <a:cubicBezTo>
                  <a:pt x="7385047" y="1421247"/>
                  <a:pt x="7393872" y="1426541"/>
                  <a:pt x="7397403" y="1426541"/>
                </a:cubicBezTo>
                <a:cubicBezTo>
                  <a:pt x="7400932" y="1426541"/>
                  <a:pt x="7404463" y="1424776"/>
                  <a:pt x="7407992" y="1421247"/>
                </a:cubicBezTo>
                <a:cubicBezTo>
                  <a:pt x="7411522" y="1417716"/>
                  <a:pt x="7413288" y="1419481"/>
                  <a:pt x="7413288" y="1426541"/>
                </a:cubicBezTo>
                <a:cubicBezTo>
                  <a:pt x="7413288" y="1433602"/>
                  <a:pt x="7416818" y="1437132"/>
                  <a:pt x="7423878" y="1437132"/>
                </a:cubicBezTo>
                <a:lnTo>
                  <a:pt x="7445059" y="1437132"/>
                </a:lnTo>
                <a:cubicBezTo>
                  <a:pt x="7445059" y="1444191"/>
                  <a:pt x="7445059" y="1447722"/>
                  <a:pt x="7445059" y="1447722"/>
                </a:cubicBezTo>
                <a:lnTo>
                  <a:pt x="7455649" y="1447722"/>
                </a:lnTo>
                <a:cubicBezTo>
                  <a:pt x="7455649" y="1447722"/>
                  <a:pt x="7452120" y="1451253"/>
                  <a:pt x="7445059" y="1458312"/>
                </a:cubicBezTo>
                <a:cubicBezTo>
                  <a:pt x="7452120" y="1458312"/>
                  <a:pt x="7455649" y="1458312"/>
                  <a:pt x="7455649" y="1458312"/>
                </a:cubicBezTo>
                <a:lnTo>
                  <a:pt x="7455649" y="1447722"/>
                </a:lnTo>
                <a:lnTo>
                  <a:pt x="7466240" y="1447722"/>
                </a:lnTo>
                <a:lnTo>
                  <a:pt x="7487420" y="1458312"/>
                </a:lnTo>
                <a:cubicBezTo>
                  <a:pt x="7522722" y="1458312"/>
                  <a:pt x="7543903" y="1461843"/>
                  <a:pt x="7550963" y="1468903"/>
                </a:cubicBezTo>
                <a:lnTo>
                  <a:pt x="7561553" y="1458312"/>
                </a:lnTo>
                <a:cubicBezTo>
                  <a:pt x="7554492" y="1437132"/>
                  <a:pt x="7508601" y="1415951"/>
                  <a:pt x="7423878" y="1394770"/>
                </a:cubicBezTo>
                <a:lnTo>
                  <a:pt x="7392107" y="1384180"/>
                </a:lnTo>
                <a:cubicBezTo>
                  <a:pt x="7370926" y="1377120"/>
                  <a:pt x="7349745" y="1370060"/>
                  <a:pt x="7328564" y="1362999"/>
                </a:cubicBezTo>
                <a:close/>
                <a:moveTo>
                  <a:pt x="6788454" y="1362999"/>
                </a:moveTo>
                <a:cubicBezTo>
                  <a:pt x="6788454" y="1370060"/>
                  <a:pt x="6788454" y="1373589"/>
                  <a:pt x="6788454" y="1373589"/>
                </a:cubicBezTo>
                <a:lnTo>
                  <a:pt x="6799044" y="1362999"/>
                </a:lnTo>
                <a:cubicBezTo>
                  <a:pt x="6799044" y="1362999"/>
                  <a:pt x="6795514" y="1362999"/>
                  <a:pt x="6788454" y="1362999"/>
                </a:cubicBezTo>
                <a:close/>
                <a:moveTo>
                  <a:pt x="6460150" y="1362999"/>
                </a:moveTo>
                <a:cubicBezTo>
                  <a:pt x="6460150" y="1362999"/>
                  <a:pt x="6460150" y="1366529"/>
                  <a:pt x="6460150" y="1373589"/>
                </a:cubicBezTo>
                <a:cubicBezTo>
                  <a:pt x="6467211" y="1366529"/>
                  <a:pt x="6470740" y="1362999"/>
                  <a:pt x="6470740" y="1362999"/>
                </a:cubicBezTo>
                <a:cubicBezTo>
                  <a:pt x="6470740" y="1362999"/>
                  <a:pt x="6467211" y="1362999"/>
                  <a:pt x="6460150" y="1362999"/>
                </a:cubicBezTo>
                <a:close/>
                <a:moveTo>
                  <a:pt x="1747418" y="1362999"/>
                </a:moveTo>
                <a:lnTo>
                  <a:pt x="1768598" y="1362999"/>
                </a:lnTo>
                <a:cubicBezTo>
                  <a:pt x="1775659" y="1370060"/>
                  <a:pt x="1775659" y="1373589"/>
                  <a:pt x="1768598" y="1373589"/>
                </a:cubicBezTo>
                <a:cubicBezTo>
                  <a:pt x="1761539" y="1373589"/>
                  <a:pt x="1754477" y="1370060"/>
                  <a:pt x="1747418" y="1362999"/>
                </a:cubicBezTo>
                <a:close/>
                <a:moveTo>
                  <a:pt x="3071218" y="1352408"/>
                </a:moveTo>
                <a:lnTo>
                  <a:pt x="3081810" y="1362999"/>
                </a:lnTo>
                <a:cubicBezTo>
                  <a:pt x="3081810" y="1362999"/>
                  <a:pt x="3080045" y="1362999"/>
                  <a:pt x="3076514" y="1362999"/>
                </a:cubicBezTo>
                <a:cubicBezTo>
                  <a:pt x="3072983" y="1362999"/>
                  <a:pt x="3069454" y="1361235"/>
                  <a:pt x="3065925" y="1357704"/>
                </a:cubicBezTo>
                <a:cubicBezTo>
                  <a:pt x="3062393" y="1354173"/>
                  <a:pt x="3064160" y="1352408"/>
                  <a:pt x="3071218" y="1352408"/>
                </a:cubicBezTo>
                <a:close/>
                <a:moveTo>
                  <a:pt x="3249271" y="1349099"/>
                </a:moveTo>
                <a:cubicBezTo>
                  <a:pt x="3240004" y="1347776"/>
                  <a:pt x="3240666" y="1352408"/>
                  <a:pt x="3251255" y="1362999"/>
                </a:cubicBezTo>
                <a:lnTo>
                  <a:pt x="3261847" y="1373589"/>
                </a:lnTo>
                <a:lnTo>
                  <a:pt x="3251255" y="1373589"/>
                </a:lnTo>
                <a:lnTo>
                  <a:pt x="3240666" y="1373589"/>
                </a:lnTo>
                <a:lnTo>
                  <a:pt x="3314799" y="1384180"/>
                </a:lnTo>
                <a:cubicBezTo>
                  <a:pt x="3321858" y="1377120"/>
                  <a:pt x="3332449" y="1378885"/>
                  <a:pt x="3346570" y="1389475"/>
                </a:cubicBezTo>
                <a:cubicBezTo>
                  <a:pt x="3360690" y="1400066"/>
                  <a:pt x="3367751" y="1405360"/>
                  <a:pt x="3367751" y="1405360"/>
                </a:cubicBezTo>
                <a:cubicBezTo>
                  <a:pt x="3374810" y="1405360"/>
                  <a:pt x="3378341" y="1405360"/>
                  <a:pt x="3378341" y="1405360"/>
                </a:cubicBezTo>
                <a:cubicBezTo>
                  <a:pt x="3385401" y="1405360"/>
                  <a:pt x="3390695" y="1407125"/>
                  <a:pt x="3394226" y="1410656"/>
                </a:cubicBezTo>
                <a:cubicBezTo>
                  <a:pt x="3397758" y="1414187"/>
                  <a:pt x="3399522" y="1415951"/>
                  <a:pt x="3399522" y="1415951"/>
                </a:cubicBezTo>
                <a:lnTo>
                  <a:pt x="3463064" y="1426541"/>
                </a:lnTo>
                <a:lnTo>
                  <a:pt x="3505426" y="1437132"/>
                </a:lnTo>
                <a:cubicBezTo>
                  <a:pt x="3505426" y="1430072"/>
                  <a:pt x="3498365" y="1424776"/>
                  <a:pt x="3484244" y="1421247"/>
                </a:cubicBezTo>
                <a:cubicBezTo>
                  <a:pt x="3470124" y="1417716"/>
                  <a:pt x="3459534" y="1415951"/>
                  <a:pt x="3452474" y="1415951"/>
                </a:cubicBezTo>
                <a:cubicBezTo>
                  <a:pt x="3452474" y="1415951"/>
                  <a:pt x="3448943" y="1415951"/>
                  <a:pt x="3441882" y="1415951"/>
                </a:cubicBezTo>
                <a:cubicBezTo>
                  <a:pt x="3434824" y="1415951"/>
                  <a:pt x="3431293" y="1412420"/>
                  <a:pt x="3431293" y="1405360"/>
                </a:cubicBezTo>
                <a:lnTo>
                  <a:pt x="3388931" y="1394770"/>
                </a:lnTo>
                <a:cubicBezTo>
                  <a:pt x="3381872" y="1394770"/>
                  <a:pt x="3378341" y="1394770"/>
                  <a:pt x="3378341" y="1394770"/>
                </a:cubicBezTo>
                <a:cubicBezTo>
                  <a:pt x="3378341" y="1394770"/>
                  <a:pt x="3376577" y="1393005"/>
                  <a:pt x="3373046" y="1389475"/>
                </a:cubicBezTo>
                <a:cubicBezTo>
                  <a:pt x="3369516" y="1385945"/>
                  <a:pt x="3364220" y="1384180"/>
                  <a:pt x="3357160" y="1384180"/>
                </a:cubicBezTo>
                <a:cubicBezTo>
                  <a:pt x="3350099" y="1384180"/>
                  <a:pt x="3346570" y="1384180"/>
                  <a:pt x="3346570" y="1384180"/>
                </a:cubicBezTo>
                <a:cubicBezTo>
                  <a:pt x="3346570" y="1384180"/>
                  <a:pt x="3339509" y="1380649"/>
                  <a:pt x="3325389" y="1373589"/>
                </a:cubicBezTo>
                <a:lnTo>
                  <a:pt x="3325389" y="1362999"/>
                </a:lnTo>
                <a:lnTo>
                  <a:pt x="3304208" y="1362999"/>
                </a:lnTo>
                <a:lnTo>
                  <a:pt x="3261847" y="1352408"/>
                </a:lnTo>
                <a:cubicBezTo>
                  <a:pt x="3256552" y="1350643"/>
                  <a:pt x="3252358" y="1349540"/>
                  <a:pt x="3249271" y="1349099"/>
                </a:cubicBezTo>
                <a:close/>
                <a:moveTo>
                  <a:pt x="6478684" y="1347114"/>
                </a:moveTo>
                <a:cubicBezTo>
                  <a:pt x="6476920" y="1347114"/>
                  <a:pt x="6474271" y="1348879"/>
                  <a:pt x="6470740" y="1352408"/>
                </a:cubicBezTo>
                <a:lnTo>
                  <a:pt x="6481332" y="1352408"/>
                </a:lnTo>
                <a:cubicBezTo>
                  <a:pt x="6481332" y="1348879"/>
                  <a:pt x="6480449" y="1347114"/>
                  <a:pt x="6478684" y="1347114"/>
                </a:cubicBezTo>
                <a:close/>
                <a:moveTo>
                  <a:pt x="6779186" y="1345790"/>
                </a:moveTo>
                <a:cubicBezTo>
                  <a:pt x="6776539" y="1344906"/>
                  <a:pt x="6774333" y="1345349"/>
                  <a:pt x="6772568" y="1347114"/>
                </a:cubicBezTo>
                <a:cubicBezTo>
                  <a:pt x="6769038" y="1350643"/>
                  <a:pt x="6767272" y="1352408"/>
                  <a:pt x="6767272" y="1352408"/>
                </a:cubicBezTo>
                <a:lnTo>
                  <a:pt x="6788454" y="1352408"/>
                </a:lnTo>
                <a:cubicBezTo>
                  <a:pt x="6784923" y="1348879"/>
                  <a:pt x="6781834" y="1346673"/>
                  <a:pt x="6779186" y="1345790"/>
                </a:cubicBezTo>
                <a:close/>
                <a:moveTo>
                  <a:pt x="8144027" y="1341818"/>
                </a:moveTo>
                <a:cubicBezTo>
                  <a:pt x="8151087" y="1341818"/>
                  <a:pt x="8161677" y="1341818"/>
                  <a:pt x="8175798" y="1341818"/>
                </a:cubicBezTo>
                <a:lnTo>
                  <a:pt x="8207569" y="1362999"/>
                </a:lnTo>
                <a:cubicBezTo>
                  <a:pt x="8193449" y="1362999"/>
                  <a:pt x="8182858" y="1362999"/>
                  <a:pt x="8175798" y="1362999"/>
                </a:cubicBezTo>
                <a:cubicBezTo>
                  <a:pt x="8168737" y="1362999"/>
                  <a:pt x="8161677" y="1359468"/>
                  <a:pt x="8154617" y="1352408"/>
                </a:cubicBezTo>
                <a:cubicBezTo>
                  <a:pt x="8154617" y="1352408"/>
                  <a:pt x="8151087" y="1348879"/>
                  <a:pt x="8144027" y="1341818"/>
                </a:cubicBezTo>
                <a:close/>
                <a:moveTo>
                  <a:pt x="2478156" y="1341818"/>
                </a:moveTo>
                <a:cubicBezTo>
                  <a:pt x="2485216" y="1355939"/>
                  <a:pt x="2488746" y="1355939"/>
                  <a:pt x="2488746" y="1341818"/>
                </a:cubicBezTo>
                <a:cubicBezTo>
                  <a:pt x="2488746" y="1341818"/>
                  <a:pt x="2485216" y="1341818"/>
                  <a:pt x="2478156" y="1341818"/>
                </a:cubicBezTo>
                <a:close/>
                <a:moveTo>
                  <a:pt x="8324064" y="1331228"/>
                </a:moveTo>
                <a:cubicBezTo>
                  <a:pt x="8331124" y="1331228"/>
                  <a:pt x="8334654" y="1331228"/>
                  <a:pt x="8334654" y="1331228"/>
                </a:cubicBezTo>
                <a:cubicBezTo>
                  <a:pt x="8334654" y="1338287"/>
                  <a:pt x="8338183" y="1341818"/>
                  <a:pt x="8345244" y="1341818"/>
                </a:cubicBezTo>
                <a:cubicBezTo>
                  <a:pt x="8345244" y="1341818"/>
                  <a:pt x="8366425" y="1343583"/>
                  <a:pt x="8408787" y="1347114"/>
                </a:cubicBezTo>
                <a:cubicBezTo>
                  <a:pt x="8451148" y="1350643"/>
                  <a:pt x="8475858" y="1355939"/>
                  <a:pt x="8482920" y="1362999"/>
                </a:cubicBezTo>
                <a:cubicBezTo>
                  <a:pt x="8482920" y="1362999"/>
                  <a:pt x="8489980" y="1362999"/>
                  <a:pt x="8504100" y="1362999"/>
                </a:cubicBezTo>
                <a:cubicBezTo>
                  <a:pt x="8504100" y="1362999"/>
                  <a:pt x="8505866" y="1364764"/>
                  <a:pt x="8509395" y="1368293"/>
                </a:cubicBezTo>
                <a:cubicBezTo>
                  <a:pt x="8512925" y="1371824"/>
                  <a:pt x="8514691" y="1377120"/>
                  <a:pt x="8514691" y="1384180"/>
                </a:cubicBezTo>
                <a:cubicBezTo>
                  <a:pt x="8514691" y="1391239"/>
                  <a:pt x="8518220" y="1394770"/>
                  <a:pt x="8525281" y="1394770"/>
                </a:cubicBezTo>
                <a:cubicBezTo>
                  <a:pt x="8532341" y="1394770"/>
                  <a:pt x="8539400" y="1396535"/>
                  <a:pt x="8546462" y="1400066"/>
                </a:cubicBezTo>
                <a:cubicBezTo>
                  <a:pt x="8553522" y="1403595"/>
                  <a:pt x="8562347" y="1407125"/>
                  <a:pt x="8572938" y="1410656"/>
                </a:cubicBezTo>
                <a:cubicBezTo>
                  <a:pt x="8583528" y="1414187"/>
                  <a:pt x="8595884" y="1419481"/>
                  <a:pt x="8610004" y="1426541"/>
                </a:cubicBezTo>
                <a:cubicBezTo>
                  <a:pt x="8624124" y="1433602"/>
                  <a:pt x="8634714" y="1437132"/>
                  <a:pt x="8641775" y="1437132"/>
                </a:cubicBezTo>
                <a:cubicBezTo>
                  <a:pt x="8648836" y="1437132"/>
                  <a:pt x="8652366" y="1438897"/>
                  <a:pt x="8652366" y="1442427"/>
                </a:cubicBezTo>
                <a:cubicBezTo>
                  <a:pt x="8652366" y="1445957"/>
                  <a:pt x="8659426" y="1451253"/>
                  <a:pt x="8673545" y="1458312"/>
                </a:cubicBezTo>
                <a:lnTo>
                  <a:pt x="8694728" y="1468903"/>
                </a:lnTo>
                <a:cubicBezTo>
                  <a:pt x="8687666" y="1475964"/>
                  <a:pt x="8673545" y="1475964"/>
                  <a:pt x="8652366" y="1468903"/>
                </a:cubicBezTo>
                <a:cubicBezTo>
                  <a:pt x="8638245" y="1461843"/>
                  <a:pt x="8631185" y="1458312"/>
                  <a:pt x="8631185" y="1458312"/>
                </a:cubicBezTo>
                <a:lnTo>
                  <a:pt x="8599414" y="1447722"/>
                </a:lnTo>
                <a:cubicBezTo>
                  <a:pt x="8585294" y="1440662"/>
                  <a:pt x="8576468" y="1435368"/>
                  <a:pt x="8572938" y="1431837"/>
                </a:cubicBezTo>
                <a:cubicBezTo>
                  <a:pt x="8569409" y="1428306"/>
                  <a:pt x="8564112" y="1426541"/>
                  <a:pt x="8557053" y="1426541"/>
                </a:cubicBezTo>
                <a:lnTo>
                  <a:pt x="8546462" y="1426541"/>
                </a:lnTo>
                <a:cubicBezTo>
                  <a:pt x="8546462" y="1412420"/>
                  <a:pt x="8532341" y="1405360"/>
                  <a:pt x="8504100" y="1405360"/>
                </a:cubicBezTo>
                <a:cubicBezTo>
                  <a:pt x="8475858" y="1405360"/>
                  <a:pt x="8461739" y="1398301"/>
                  <a:pt x="8461739" y="1384180"/>
                </a:cubicBezTo>
                <a:cubicBezTo>
                  <a:pt x="8461739" y="1377120"/>
                  <a:pt x="8458209" y="1373589"/>
                  <a:pt x="8451148" y="1373589"/>
                </a:cubicBezTo>
                <a:cubicBezTo>
                  <a:pt x="8444087" y="1373589"/>
                  <a:pt x="8440558" y="1373589"/>
                  <a:pt x="8440558" y="1373589"/>
                </a:cubicBezTo>
                <a:lnTo>
                  <a:pt x="8429968" y="1362999"/>
                </a:lnTo>
                <a:lnTo>
                  <a:pt x="8429968" y="1373589"/>
                </a:lnTo>
                <a:lnTo>
                  <a:pt x="8408787" y="1384180"/>
                </a:lnTo>
                <a:cubicBezTo>
                  <a:pt x="8394666" y="1377120"/>
                  <a:pt x="8389372" y="1370060"/>
                  <a:pt x="8392901" y="1362999"/>
                </a:cubicBezTo>
                <a:cubicBezTo>
                  <a:pt x="8396431" y="1355939"/>
                  <a:pt x="8391135" y="1352408"/>
                  <a:pt x="8377016" y="1352408"/>
                </a:cubicBezTo>
                <a:cubicBezTo>
                  <a:pt x="8341714" y="1352408"/>
                  <a:pt x="8324064" y="1345349"/>
                  <a:pt x="8324064" y="1331228"/>
                </a:cubicBezTo>
                <a:close/>
                <a:moveTo>
                  <a:pt x="7201480" y="1331228"/>
                </a:moveTo>
                <a:cubicBezTo>
                  <a:pt x="7201480" y="1338287"/>
                  <a:pt x="7201480" y="1341818"/>
                  <a:pt x="7201480" y="1341818"/>
                </a:cubicBezTo>
                <a:lnTo>
                  <a:pt x="7222660" y="1341818"/>
                </a:lnTo>
                <a:lnTo>
                  <a:pt x="7233251" y="1352408"/>
                </a:lnTo>
                <a:cubicBezTo>
                  <a:pt x="7233251" y="1352408"/>
                  <a:pt x="7240312" y="1352408"/>
                  <a:pt x="7254432" y="1352408"/>
                </a:cubicBezTo>
                <a:lnTo>
                  <a:pt x="7275612" y="1352408"/>
                </a:lnTo>
                <a:lnTo>
                  <a:pt x="7254432" y="1341818"/>
                </a:lnTo>
                <a:cubicBezTo>
                  <a:pt x="7233251" y="1334758"/>
                  <a:pt x="7215600" y="1331228"/>
                  <a:pt x="7201480" y="1331228"/>
                </a:cubicBezTo>
                <a:close/>
                <a:moveTo>
                  <a:pt x="3177123" y="1331228"/>
                </a:moveTo>
                <a:lnTo>
                  <a:pt x="3177123" y="1341818"/>
                </a:lnTo>
                <a:cubicBezTo>
                  <a:pt x="3184183" y="1348879"/>
                  <a:pt x="3191243" y="1352408"/>
                  <a:pt x="3198303" y="1352408"/>
                </a:cubicBezTo>
                <a:lnTo>
                  <a:pt x="3208895" y="1352408"/>
                </a:lnTo>
                <a:cubicBezTo>
                  <a:pt x="3201834" y="1345349"/>
                  <a:pt x="3198303" y="1341818"/>
                  <a:pt x="3198303" y="1341818"/>
                </a:cubicBezTo>
                <a:close/>
                <a:moveTo>
                  <a:pt x="8478683" y="1324874"/>
                </a:moveTo>
                <a:lnTo>
                  <a:pt x="8492546" y="1328339"/>
                </a:lnTo>
                <a:lnTo>
                  <a:pt x="8493510" y="1331228"/>
                </a:lnTo>
                <a:lnTo>
                  <a:pt x="8472329" y="1331228"/>
                </a:lnTo>
                <a:close/>
                <a:moveTo>
                  <a:pt x="7050566" y="1324609"/>
                </a:moveTo>
                <a:cubicBezTo>
                  <a:pt x="7052332" y="1323725"/>
                  <a:pt x="7053214" y="1324168"/>
                  <a:pt x="7053214" y="1325933"/>
                </a:cubicBezTo>
                <a:cubicBezTo>
                  <a:pt x="7053214" y="1329464"/>
                  <a:pt x="7049684" y="1331228"/>
                  <a:pt x="7042622" y="1331228"/>
                </a:cubicBezTo>
                <a:cubicBezTo>
                  <a:pt x="7046154" y="1327697"/>
                  <a:pt x="7048800" y="1325492"/>
                  <a:pt x="7050566" y="1324609"/>
                </a:cubicBezTo>
                <a:close/>
                <a:moveTo>
                  <a:pt x="7328564" y="1320637"/>
                </a:moveTo>
                <a:lnTo>
                  <a:pt x="7317974" y="1331228"/>
                </a:lnTo>
                <a:lnTo>
                  <a:pt x="7339155" y="1331228"/>
                </a:lnTo>
                <a:cubicBezTo>
                  <a:pt x="7339155" y="1331228"/>
                  <a:pt x="7337389" y="1329464"/>
                  <a:pt x="7333860" y="1325933"/>
                </a:cubicBezTo>
                <a:cubicBezTo>
                  <a:pt x="7330330" y="1322402"/>
                  <a:pt x="7328564" y="1320637"/>
                  <a:pt x="7328564" y="1320637"/>
                </a:cubicBezTo>
                <a:close/>
                <a:moveTo>
                  <a:pt x="6375428" y="1320637"/>
                </a:moveTo>
                <a:lnTo>
                  <a:pt x="6386018" y="1331228"/>
                </a:lnTo>
                <a:cubicBezTo>
                  <a:pt x="6386018" y="1331228"/>
                  <a:pt x="6386018" y="1327697"/>
                  <a:pt x="6386018" y="1320637"/>
                </a:cubicBezTo>
                <a:cubicBezTo>
                  <a:pt x="6378957" y="1320637"/>
                  <a:pt x="6375428" y="1320637"/>
                  <a:pt x="6375428" y="1320637"/>
                </a:cubicBezTo>
                <a:close/>
                <a:moveTo>
                  <a:pt x="6322476" y="1320637"/>
                </a:moveTo>
                <a:lnTo>
                  <a:pt x="6333066" y="1331228"/>
                </a:lnTo>
                <a:cubicBezTo>
                  <a:pt x="6333066" y="1331228"/>
                  <a:pt x="6333066" y="1329464"/>
                  <a:pt x="6333066" y="1325933"/>
                </a:cubicBezTo>
                <a:cubicBezTo>
                  <a:pt x="6333066" y="1322402"/>
                  <a:pt x="6329536" y="1320637"/>
                  <a:pt x="6322476" y="1320637"/>
                </a:cubicBezTo>
                <a:close/>
                <a:moveTo>
                  <a:pt x="2817049" y="1320637"/>
                </a:moveTo>
                <a:lnTo>
                  <a:pt x="2827639" y="1331228"/>
                </a:lnTo>
                <a:lnTo>
                  <a:pt x="2880591" y="1341818"/>
                </a:lnTo>
                <a:lnTo>
                  <a:pt x="2891182" y="1341818"/>
                </a:lnTo>
                <a:cubicBezTo>
                  <a:pt x="2884122" y="1327697"/>
                  <a:pt x="2859410" y="1320637"/>
                  <a:pt x="2817049" y="1320637"/>
                </a:cubicBezTo>
                <a:close/>
                <a:moveTo>
                  <a:pt x="6448236" y="1314018"/>
                </a:moveTo>
                <a:cubicBezTo>
                  <a:pt x="6447353" y="1313136"/>
                  <a:pt x="6446030" y="1313577"/>
                  <a:pt x="6444265" y="1315341"/>
                </a:cubicBezTo>
                <a:cubicBezTo>
                  <a:pt x="6440736" y="1318872"/>
                  <a:pt x="6438970" y="1324168"/>
                  <a:pt x="6438970" y="1331228"/>
                </a:cubicBezTo>
                <a:lnTo>
                  <a:pt x="6449560" y="1320637"/>
                </a:lnTo>
                <a:cubicBezTo>
                  <a:pt x="6449560" y="1317108"/>
                  <a:pt x="6449118" y="1314902"/>
                  <a:pt x="6448236" y="1314018"/>
                </a:cubicBezTo>
                <a:close/>
                <a:moveTo>
                  <a:pt x="8228750" y="1310047"/>
                </a:moveTo>
                <a:lnTo>
                  <a:pt x="8302883" y="1320637"/>
                </a:lnTo>
                <a:lnTo>
                  <a:pt x="8292291" y="1331228"/>
                </a:lnTo>
                <a:cubicBezTo>
                  <a:pt x="8285231" y="1331228"/>
                  <a:pt x="8276406" y="1331228"/>
                  <a:pt x="8265816" y="1331228"/>
                </a:cubicBezTo>
                <a:cubicBezTo>
                  <a:pt x="8255225" y="1331228"/>
                  <a:pt x="8244635" y="1329464"/>
                  <a:pt x="8234045" y="1325933"/>
                </a:cubicBezTo>
                <a:cubicBezTo>
                  <a:pt x="8223454" y="1322402"/>
                  <a:pt x="8221689" y="1317108"/>
                  <a:pt x="8228750" y="1310047"/>
                </a:cubicBezTo>
                <a:close/>
                <a:moveTo>
                  <a:pt x="3611330" y="1310047"/>
                </a:moveTo>
                <a:cubicBezTo>
                  <a:pt x="3604269" y="1310047"/>
                  <a:pt x="3600740" y="1311812"/>
                  <a:pt x="3600740" y="1315341"/>
                </a:cubicBezTo>
                <a:cubicBezTo>
                  <a:pt x="3600740" y="1318872"/>
                  <a:pt x="3602504" y="1320637"/>
                  <a:pt x="3606034" y="1320637"/>
                </a:cubicBezTo>
                <a:cubicBezTo>
                  <a:pt x="3609565" y="1320637"/>
                  <a:pt x="3611330" y="1317108"/>
                  <a:pt x="3611330" y="1310047"/>
                </a:cubicBezTo>
                <a:close/>
                <a:moveTo>
                  <a:pt x="3177123" y="1310047"/>
                </a:moveTo>
                <a:cubicBezTo>
                  <a:pt x="3170063" y="1310047"/>
                  <a:pt x="3166533" y="1313577"/>
                  <a:pt x="3166533" y="1320637"/>
                </a:cubicBezTo>
                <a:cubicBezTo>
                  <a:pt x="3166533" y="1320637"/>
                  <a:pt x="3170063" y="1318872"/>
                  <a:pt x="3177123" y="1315341"/>
                </a:cubicBezTo>
                <a:cubicBezTo>
                  <a:pt x="3184183" y="1311812"/>
                  <a:pt x="3187714" y="1310047"/>
                  <a:pt x="3187714" y="1310047"/>
                </a:cubicBezTo>
                <a:cubicBezTo>
                  <a:pt x="3187714" y="1310047"/>
                  <a:pt x="3184183" y="1310047"/>
                  <a:pt x="3177123" y="1310047"/>
                </a:cubicBezTo>
                <a:close/>
                <a:moveTo>
                  <a:pt x="3357160" y="1299456"/>
                </a:moveTo>
                <a:lnTo>
                  <a:pt x="3357160" y="1310047"/>
                </a:lnTo>
                <a:lnTo>
                  <a:pt x="3378341" y="1310047"/>
                </a:lnTo>
                <a:cubicBezTo>
                  <a:pt x="3371280" y="1302987"/>
                  <a:pt x="3364220" y="1299456"/>
                  <a:pt x="3357160" y="1299456"/>
                </a:cubicBezTo>
                <a:close/>
                <a:moveTo>
                  <a:pt x="2912362" y="1299456"/>
                </a:moveTo>
                <a:lnTo>
                  <a:pt x="2922954" y="1299456"/>
                </a:lnTo>
                <a:lnTo>
                  <a:pt x="2922954" y="1310047"/>
                </a:lnTo>
                <a:cubicBezTo>
                  <a:pt x="2922954" y="1310047"/>
                  <a:pt x="2919423" y="1306516"/>
                  <a:pt x="2912362" y="1299456"/>
                </a:cubicBezTo>
                <a:close/>
                <a:moveTo>
                  <a:pt x="2509927" y="1299456"/>
                </a:moveTo>
                <a:cubicBezTo>
                  <a:pt x="2509927" y="1299456"/>
                  <a:pt x="2513458" y="1301221"/>
                  <a:pt x="2520518" y="1304752"/>
                </a:cubicBezTo>
                <a:cubicBezTo>
                  <a:pt x="2527577" y="1308283"/>
                  <a:pt x="2534638" y="1310047"/>
                  <a:pt x="2541698" y="1310047"/>
                </a:cubicBezTo>
                <a:cubicBezTo>
                  <a:pt x="2562879" y="1317108"/>
                  <a:pt x="2573470" y="1320637"/>
                  <a:pt x="2573470" y="1320637"/>
                </a:cubicBezTo>
                <a:cubicBezTo>
                  <a:pt x="2580529" y="1320637"/>
                  <a:pt x="2585826" y="1322402"/>
                  <a:pt x="2589355" y="1325933"/>
                </a:cubicBezTo>
                <a:cubicBezTo>
                  <a:pt x="2592886" y="1329464"/>
                  <a:pt x="2598181" y="1331228"/>
                  <a:pt x="2605241" y="1331228"/>
                </a:cubicBezTo>
                <a:cubicBezTo>
                  <a:pt x="2612301" y="1331228"/>
                  <a:pt x="2619361" y="1334758"/>
                  <a:pt x="2626422" y="1341818"/>
                </a:cubicBezTo>
                <a:cubicBezTo>
                  <a:pt x="2633481" y="1341818"/>
                  <a:pt x="2638777" y="1341818"/>
                  <a:pt x="2642307" y="1341818"/>
                </a:cubicBezTo>
                <a:cubicBezTo>
                  <a:pt x="2645838" y="1341818"/>
                  <a:pt x="2651133" y="1345349"/>
                  <a:pt x="2658193" y="1352408"/>
                </a:cubicBezTo>
                <a:cubicBezTo>
                  <a:pt x="2672313" y="1352408"/>
                  <a:pt x="2682904" y="1352408"/>
                  <a:pt x="2689964" y="1352408"/>
                </a:cubicBezTo>
                <a:lnTo>
                  <a:pt x="2721735" y="1352408"/>
                </a:lnTo>
                <a:cubicBezTo>
                  <a:pt x="2721735" y="1352408"/>
                  <a:pt x="2716440" y="1350643"/>
                  <a:pt x="2705851" y="1347114"/>
                </a:cubicBezTo>
                <a:cubicBezTo>
                  <a:pt x="2695259" y="1343583"/>
                  <a:pt x="2686433" y="1338287"/>
                  <a:pt x="2679374" y="1331228"/>
                </a:cubicBezTo>
                <a:cubicBezTo>
                  <a:pt x="2651133" y="1324168"/>
                  <a:pt x="2629952" y="1320637"/>
                  <a:pt x="2615831" y="1320637"/>
                </a:cubicBezTo>
                <a:cubicBezTo>
                  <a:pt x="2608771" y="1320637"/>
                  <a:pt x="2594650" y="1317108"/>
                  <a:pt x="2573470" y="1310047"/>
                </a:cubicBezTo>
                <a:cubicBezTo>
                  <a:pt x="2552289" y="1302987"/>
                  <a:pt x="2534638" y="1299456"/>
                  <a:pt x="2520518" y="1299456"/>
                </a:cubicBezTo>
                <a:cubicBezTo>
                  <a:pt x="2513458" y="1299456"/>
                  <a:pt x="2509927" y="1299456"/>
                  <a:pt x="2509927" y="1299456"/>
                </a:cubicBezTo>
                <a:close/>
                <a:moveTo>
                  <a:pt x="2223986" y="1299456"/>
                </a:moveTo>
                <a:cubicBezTo>
                  <a:pt x="2231046" y="1299456"/>
                  <a:pt x="2234577" y="1299456"/>
                  <a:pt x="2234577" y="1299456"/>
                </a:cubicBezTo>
                <a:lnTo>
                  <a:pt x="2223986" y="1310047"/>
                </a:lnTo>
                <a:close/>
                <a:moveTo>
                  <a:pt x="8353186" y="1294162"/>
                </a:moveTo>
                <a:cubicBezTo>
                  <a:pt x="8354951" y="1294162"/>
                  <a:pt x="8355835" y="1295927"/>
                  <a:pt x="8355835" y="1299456"/>
                </a:cubicBezTo>
                <a:lnTo>
                  <a:pt x="8345244" y="1299456"/>
                </a:lnTo>
                <a:cubicBezTo>
                  <a:pt x="8348774" y="1295927"/>
                  <a:pt x="8351422" y="1294162"/>
                  <a:pt x="8353186" y="1294162"/>
                </a:cubicBezTo>
                <a:close/>
                <a:moveTo>
                  <a:pt x="7922951" y="1292837"/>
                </a:moveTo>
                <a:cubicBezTo>
                  <a:pt x="7922070" y="1293721"/>
                  <a:pt x="7921627" y="1295927"/>
                  <a:pt x="7921627" y="1299456"/>
                </a:cubicBezTo>
                <a:cubicBezTo>
                  <a:pt x="7928688" y="1299456"/>
                  <a:pt x="7932219" y="1299456"/>
                  <a:pt x="7932219" y="1299456"/>
                </a:cubicBezTo>
                <a:cubicBezTo>
                  <a:pt x="7932219" y="1299456"/>
                  <a:pt x="7930452" y="1297691"/>
                  <a:pt x="7926923" y="1294162"/>
                </a:cubicBezTo>
                <a:cubicBezTo>
                  <a:pt x="7925158" y="1292397"/>
                  <a:pt x="7923835" y="1291956"/>
                  <a:pt x="7922951" y="1292837"/>
                </a:cubicBezTo>
                <a:close/>
                <a:moveTo>
                  <a:pt x="6333066" y="1288866"/>
                </a:moveTo>
                <a:lnTo>
                  <a:pt x="6343656" y="1299456"/>
                </a:lnTo>
                <a:cubicBezTo>
                  <a:pt x="6343656" y="1299456"/>
                  <a:pt x="6347186" y="1299456"/>
                  <a:pt x="6354246" y="1299456"/>
                </a:cubicBezTo>
                <a:close/>
                <a:moveTo>
                  <a:pt x="3155942" y="1288866"/>
                </a:moveTo>
                <a:lnTo>
                  <a:pt x="3177123" y="1299456"/>
                </a:lnTo>
                <a:lnTo>
                  <a:pt x="3187714" y="1288866"/>
                </a:lnTo>
                <a:cubicBezTo>
                  <a:pt x="3180653" y="1288866"/>
                  <a:pt x="3173593" y="1288866"/>
                  <a:pt x="3166533" y="1288866"/>
                </a:cubicBezTo>
                <a:close/>
                <a:moveTo>
                  <a:pt x="3050039" y="1288866"/>
                </a:moveTo>
                <a:lnTo>
                  <a:pt x="3155942" y="1331228"/>
                </a:lnTo>
                <a:cubicBezTo>
                  <a:pt x="3155942" y="1324168"/>
                  <a:pt x="3154177" y="1320637"/>
                  <a:pt x="3150648" y="1320637"/>
                </a:cubicBezTo>
                <a:cubicBezTo>
                  <a:pt x="3147116" y="1320637"/>
                  <a:pt x="3141821" y="1317108"/>
                  <a:pt x="3134762" y="1310047"/>
                </a:cubicBezTo>
                <a:lnTo>
                  <a:pt x="3092399" y="1299456"/>
                </a:lnTo>
                <a:close/>
                <a:moveTo>
                  <a:pt x="2276938" y="1288866"/>
                </a:moveTo>
                <a:cubicBezTo>
                  <a:pt x="2276938" y="1288866"/>
                  <a:pt x="2285763" y="1290631"/>
                  <a:pt x="2303415" y="1294162"/>
                </a:cubicBezTo>
                <a:cubicBezTo>
                  <a:pt x="2321066" y="1297691"/>
                  <a:pt x="2329890" y="1302987"/>
                  <a:pt x="2329890" y="1310047"/>
                </a:cubicBezTo>
                <a:cubicBezTo>
                  <a:pt x="2344011" y="1317108"/>
                  <a:pt x="2344011" y="1320637"/>
                  <a:pt x="2329890" y="1320637"/>
                </a:cubicBezTo>
                <a:cubicBezTo>
                  <a:pt x="2322830" y="1320637"/>
                  <a:pt x="2315769" y="1324168"/>
                  <a:pt x="2308710" y="1331228"/>
                </a:cubicBezTo>
                <a:cubicBezTo>
                  <a:pt x="2308710" y="1324168"/>
                  <a:pt x="2308710" y="1320637"/>
                  <a:pt x="2308710" y="1320637"/>
                </a:cubicBezTo>
                <a:lnTo>
                  <a:pt x="2298119" y="1310047"/>
                </a:lnTo>
                <a:close/>
                <a:moveTo>
                  <a:pt x="8440558" y="1278276"/>
                </a:moveTo>
                <a:lnTo>
                  <a:pt x="8461739" y="1278276"/>
                </a:lnTo>
                <a:lnTo>
                  <a:pt x="8472329" y="1278276"/>
                </a:lnTo>
                <a:cubicBezTo>
                  <a:pt x="8479390" y="1278276"/>
                  <a:pt x="8486449" y="1281806"/>
                  <a:pt x="8493510" y="1288866"/>
                </a:cubicBezTo>
                <a:lnTo>
                  <a:pt x="8514691" y="1299456"/>
                </a:lnTo>
                <a:cubicBezTo>
                  <a:pt x="8514691" y="1299456"/>
                  <a:pt x="8521751" y="1301221"/>
                  <a:pt x="8535871" y="1304752"/>
                </a:cubicBezTo>
                <a:cubicBezTo>
                  <a:pt x="8549991" y="1308283"/>
                  <a:pt x="8560582" y="1313577"/>
                  <a:pt x="8567641" y="1320637"/>
                </a:cubicBezTo>
                <a:cubicBezTo>
                  <a:pt x="8595884" y="1327697"/>
                  <a:pt x="8613533" y="1331228"/>
                  <a:pt x="8620595" y="1331228"/>
                </a:cubicBezTo>
                <a:cubicBezTo>
                  <a:pt x="8620595" y="1331228"/>
                  <a:pt x="8622360" y="1332993"/>
                  <a:pt x="8625889" y="1336523"/>
                </a:cubicBezTo>
                <a:cubicBezTo>
                  <a:pt x="8629419" y="1340053"/>
                  <a:pt x="8634714" y="1345349"/>
                  <a:pt x="8641775" y="1352408"/>
                </a:cubicBezTo>
                <a:cubicBezTo>
                  <a:pt x="8648836" y="1359468"/>
                  <a:pt x="8655895" y="1362999"/>
                  <a:pt x="8662957" y="1362999"/>
                </a:cubicBezTo>
                <a:cubicBezTo>
                  <a:pt x="8691199" y="1362999"/>
                  <a:pt x="8698257" y="1370060"/>
                  <a:pt x="8684137" y="1384180"/>
                </a:cubicBezTo>
                <a:cubicBezTo>
                  <a:pt x="8670016" y="1391239"/>
                  <a:pt x="8652366" y="1387710"/>
                  <a:pt x="8631185" y="1373589"/>
                </a:cubicBezTo>
                <a:cubicBezTo>
                  <a:pt x="8610004" y="1366529"/>
                  <a:pt x="8595884" y="1361235"/>
                  <a:pt x="8588824" y="1357704"/>
                </a:cubicBezTo>
                <a:cubicBezTo>
                  <a:pt x="8581762" y="1354173"/>
                  <a:pt x="8567641" y="1352408"/>
                  <a:pt x="8546462" y="1352408"/>
                </a:cubicBezTo>
                <a:cubicBezTo>
                  <a:pt x="8532341" y="1345349"/>
                  <a:pt x="8523515" y="1341818"/>
                  <a:pt x="8519985" y="1341818"/>
                </a:cubicBezTo>
                <a:cubicBezTo>
                  <a:pt x="8516456" y="1341818"/>
                  <a:pt x="8514691" y="1338287"/>
                  <a:pt x="8514691" y="1331228"/>
                </a:cubicBezTo>
                <a:cubicBezTo>
                  <a:pt x="8507630" y="1331228"/>
                  <a:pt x="8504100" y="1331228"/>
                  <a:pt x="8504100" y="1331228"/>
                </a:cubicBezTo>
                <a:lnTo>
                  <a:pt x="8492546" y="1328339"/>
                </a:lnTo>
                <a:lnTo>
                  <a:pt x="8490863" y="1323286"/>
                </a:lnTo>
                <a:cubicBezTo>
                  <a:pt x="8489098" y="1321519"/>
                  <a:pt x="8486449" y="1320637"/>
                  <a:pt x="8482920" y="1320637"/>
                </a:cubicBezTo>
                <a:lnTo>
                  <a:pt x="8478683" y="1324874"/>
                </a:lnTo>
                <a:lnTo>
                  <a:pt x="8461739" y="1320637"/>
                </a:lnTo>
                <a:lnTo>
                  <a:pt x="8440558" y="1310047"/>
                </a:lnTo>
                <a:close/>
                <a:moveTo>
                  <a:pt x="8249931" y="1278276"/>
                </a:moveTo>
                <a:cubicBezTo>
                  <a:pt x="8249931" y="1278276"/>
                  <a:pt x="8253460" y="1278276"/>
                  <a:pt x="8260521" y="1278276"/>
                </a:cubicBezTo>
                <a:lnTo>
                  <a:pt x="8249931" y="1288866"/>
                </a:lnTo>
                <a:close/>
                <a:moveTo>
                  <a:pt x="8112254" y="1278276"/>
                </a:moveTo>
                <a:lnTo>
                  <a:pt x="8133435" y="1278276"/>
                </a:lnTo>
                <a:cubicBezTo>
                  <a:pt x="8147556" y="1285335"/>
                  <a:pt x="8158146" y="1288866"/>
                  <a:pt x="8165206" y="1288866"/>
                </a:cubicBezTo>
                <a:cubicBezTo>
                  <a:pt x="8165206" y="1295927"/>
                  <a:pt x="8170502" y="1299456"/>
                  <a:pt x="8181093" y="1299456"/>
                </a:cubicBezTo>
                <a:cubicBezTo>
                  <a:pt x="8191683" y="1299456"/>
                  <a:pt x="8198743" y="1302987"/>
                  <a:pt x="8202273" y="1310047"/>
                </a:cubicBezTo>
                <a:cubicBezTo>
                  <a:pt x="8205802" y="1317108"/>
                  <a:pt x="8204039" y="1320637"/>
                  <a:pt x="8196979" y="1320637"/>
                </a:cubicBezTo>
                <a:cubicBezTo>
                  <a:pt x="8189917" y="1320637"/>
                  <a:pt x="8182858" y="1317108"/>
                  <a:pt x="8175798" y="1310047"/>
                </a:cubicBezTo>
                <a:lnTo>
                  <a:pt x="8154617" y="1299456"/>
                </a:lnTo>
                <a:cubicBezTo>
                  <a:pt x="8147556" y="1299456"/>
                  <a:pt x="8140497" y="1295927"/>
                  <a:pt x="8133435" y="1288866"/>
                </a:cubicBezTo>
                <a:cubicBezTo>
                  <a:pt x="8126375" y="1288866"/>
                  <a:pt x="8121079" y="1287101"/>
                  <a:pt x="8117550" y="1283571"/>
                </a:cubicBezTo>
                <a:cubicBezTo>
                  <a:pt x="8114020" y="1280041"/>
                  <a:pt x="8112254" y="1278276"/>
                  <a:pt x="8112254" y="1278276"/>
                </a:cubicBezTo>
                <a:close/>
                <a:moveTo>
                  <a:pt x="8069894" y="1278276"/>
                </a:moveTo>
                <a:cubicBezTo>
                  <a:pt x="8069894" y="1278276"/>
                  <a:pt x="8073423" y="1278276"/>
                  <a:pt x="8080483" y="1278276"/>
                </a:cubicBezTo>
                <a:cubicBezTo>
                  <a:pt x="8080483" y="1285335"/>
                  <a:pt x="8076954" y="1288866"/>
                  <a:pt x="8069894" y="1288866"/>
                </a:cubicBezTo>
                <a:close/>
                <a:moveTo>
                  <a:pt x="6936718" y="1278276"/>
                </a:moveTo>
                <a:cubicBezTo>
                  <a:pt x="6943780" y="1278276"/>
                  <a:pt x="6947310" y="1278276"/>
                  <a:pt x="6947310" y="1278276"/>
                </a:cubicBezTo>
                <a:lnTo>
                  <a:pt x="6947310" y="1288866"/>
                </a:lnTo>
                <a:close/>
                <a:moveTo>
                  <a:pt x="2954724" y="1278276"/>
                </a:moveTo>
                <a:lnTo>
                  <a:pt x="2975906" y="1299456"/>
                </a:lnTo>
                <a:lnTo>
                  <a:pt x="2986495" y="1310047"/>
                </a:lnTo>
                <a:lnTo>
                  <a:pt x="3018266" y="1331228"/>
                </a:lnTo>
                <a:lnTo>
                  <a:pt x="3028858" y="1341818"/>
                </a:lnTo>
                <a:cubicBezTo>
                  <a:pt x="3028858" y="1341818"/>
                  <a:pt x="3021797" y="1341818"/>
                  <a:pt x="3007676" y="1341818"/>
                </a:cubicBezTo>
                <a:cubicBezTo>
                  <a:pt x="2993556" y="1341818"/>
                  <a:pt x="2979435" y="1338287"/>
                  <a:pt x="2965314" y="1331228"/>
                </a:cubicBezTo>
                <a:cubicBezTo>
                  <a:pt x="2965314" y="1331228"/>
                  <a:pt x="2963550" y="1329464"/>
                  <a:pt x="2960019" y="1325933"/>
                </a:cubicBezTo>
                <a:cubicBezTo>
                  <a:pt x="2956489" y="1322402"/>
                  <a:pt x="2951194" y="1320637"/>
                  <a:pt x="2944134" y="1320637"/>
                </a:cubicBezTo>
                <a:lnTo>
                  <a:pt x="2944134" y="1299456"/>
                </a:lnTo>
                <a:close/>
                <a:moveTo>
                  <a:pt x="2917658" y="1278276"/>
                </a:moveTo>
                <a:cubicBezTo>
                  <a:pt x="2921189" y="1278276"/>
                  <a:pt x="2926483" y="1278276"/>
                  <a:pt x="2933543" y="1278276"/>
                </a:cubicBezTo>
                <a:lnTo>
                  <a:pt x="2922954" y="1288866"/>
                </a:lnTo>
                <a:cubicBezTo>
                  <a:pt x="2915893" y="1288866"/>
                  <a:pt x="2912362" y="1288866"/>
                  <a:pt x="2912362" y="1288866"/>
                </a:cubicBezTo>
                <a:cubicBezTo>
                  <a:pt x="2912362" y="1281806"/>
                  <a:pt x="2914127" y="1278276"/>
                  <a:pt x="2917658" y="1278276"/>
                </a:cubicBezTo>
                <a:close/>
                <a:moveTo>
                  <a:pt x="2909715" y="1272981"/>
                </a:moveTo>
                <a:cubicBezTo>
                  <a:pt x="2911481" y="1272981"/>
                  <a:pt x="2912362" y="1274745"/>
                  <a:pt x="2912362" y="1278276"/>
                </a:cubicBezTo>
                <a:lnTo>
                  <a:pt x="2901772" y="1278276"/>
                </a:lnTo>
                <a:cubicBezTo>
                  <a:pt x="2905303" y="1274745"/>
                  <a:pt x="2907949" y="1272981"/>
                  <a:pt x="2909715" y="1272981"/>
                </a:cubicBezTo>
                <a:close/>
                <a:moveTo>
                  <a:pt x="8218160" y="1267685"/>
                </a:moveTo>
                <a:cubicBezTo>
                  <a:pt x="8225220" y="1267685"/>
                  <a:pt x="8228750" y="1271216"/>
                  <a:pt x="8228750" y="1278276"/>
                </a:cubicBezTo>
                <a:cubicBezTo>
                  <a:pt x="8228750" y="1278276"/>
                  <a:pt x="8226983" y="1278276"/>
                  <a:pt x="8223454" y="1278276"/>
                </a:cubicBezTo>
                <a:cubicBezTo>
                  <a:pt x="8219925" y="1278276"/>
                  <a:pt x="8218160" y="1278276"/>
                  <a:pt x="8218160" y="1278276"/>
                </a:cubicBezTo>
                <a:close/>
                <a:moveTo>
                  <a:pt x="6534284" y="1267685"/>
                </a:moveTo>
                <a:cubicBezTo>
                  <a:pt x="6534284" y="1267685"/>
                  <a:pt x="6536050" y="1269450"/>
                  <a:pt x="6539579" y="1272981"/>
                </a:cubicBezTo>
                <a:cubicBezTo>
                  <a:pt x="6543108" y="1276510"/>
                  <a:pt x="6544874" y="1278276"/>
                  <a:pt x="6544874" y="1278276"/>
                </a:cubicBezTo>
                <a:lnTo>
                  <a:pt x="6544874" y="1288866"/>
                </a:lnTo>
                <a:lnTo>
                  <a:pt x="6576646" y="1288866"/>
                </a:lnTo>
                <a:cubicBezTo>
                  <a:pt x="6576646" y="1281806"/>
                  <a:pt x="6580175" y="1281806"/>
                  <a:pt x="6587236" y="1288866"/>
                </a:cubicBezTo>
                <a:lnTo>
                  <a:pt x="6597826" y="1288866"/>
                </a:lnTo>
                <a:lnTo>
                  <a:pt x="6566054" y="1267685"/>
                </a:lnTo>
                <a:cubicBezTo>
                  <a:pt x="6558994" y="1267685"/>
                  <a:pt x="6551935" y="1267685"/>
                  <a:pt x="6544874" y="1267685"/>
                </a:cubicBezTo>
                <a:cubicBezTo>
                  <a:pt x="6537813" y="1267685"/>
                  <a:pt x="6534284" y="1267685"/>
                  <a:pt x="6534284" y="1267685"/>
                </a:cubicBezTo>
                <a:close/>
                <a:moveTo>
                  <a:pt x="6481332" y="1267685"/>
                </a:moveTo>
                <a:cubicBezTo>
                  <a:pt x="6481332" y="1274745"/>
                  <a:pt x="6484861" y="1278276"/>
                  <a:pt x="6491922" y="1278276"/>
                </a:cubicBezTo>
                <a:lnTo>
                  <a:pt x="6491922" y="1267685"/>
                </a:lnTo>
                <a:cubicBezTo>
                  <a:pt x="6484861" y="1267685"/>
                  <a:pt x="6481332" y="1267685"/>
                  <a:pt x="6481332" y="1267685"/>
                </a:cubicBezTo>
                <a:close/>
                <a:moveTo>
                  <a:pt x="3463064" y="1267685"/>
                </a:moveTo>
                <a:lnTo>
                  <a:pt x="3473655" y="1278276"/>
                </a:lnTo>
                <a:lnTo>
                  <a:pt x="3473655" y="1267685"/>
                </a:lnTo>
                <a:cubicBezTo>
                  <a:pt x="3473655" y="1267685"/>
                  <a:pt x="3470124" y="1267685"/>
                  <a:pt x="3463064" y="1267685"/>
                </a:cubicBezTo>
                <a:close/>
                <a:moveTo>
                  <a:pt x="2435794" y="1267685"/>
                </a:moveTo>
                <a:cubicBezTo>
                  <a:pt x="2442854" y="1274745"/>
                  <a:pt x="2448151" y="1278276"/>
                  <a:pt x="2451680" y="1278276"/>
                </a:cubicBezTo>
                <a:cubicBezTo>
                  <a:pt x="2455210" y="1278276"/>
                  <a:pt x="2460505" y="1278276"/>
                  <a:pt x="2467566" y="1278276"/>
                </a:cubicBezTo>
                <a:lnTo>
                  <a:pt x="2478156" y="1278276"/>
                </a:lnTo>
                <a:cubicBezTo>
                  <a:pt x="2478156" y="1278276"/>
                  <a:pt x="2474625" y="1274745"/>
                  <a:pt x="2467566" y="1267685"/>
                </a:cubicBezTo>
                <a:close/>
                <a:moveTo>
                  <a:pt x="3092399" y="1257095"/>
                </a:moveTo>
                <a:lnTo>
                  <a:pt x="3102990" y="1278276"/>
                </a:lnTo>
                <a:lnTo>
                  <a:pt x="3134762" y="1278276"/>
                </a:lnTo>
                <a:cubicBezTo>
                  <a:pt x="3134762" y="1278276"/>
                  <a:pt x="3129466" y="1274745"/>
                  <a:pt x="3118877" y="1267685"/>
                </a:cubicBezTo>
                <a:cubicBezTo>
                  <a:pt x="3108285" y="1260625"/>
                  <a:pt x="3099460" y="1257095"/>
                  <a:pt x="3092399" y="1257095"/>
                </a:cubicBezTo>
                <a:close/>
                <a:moveTo>
                  <a:pt x="2986495" y="1257095"/>
                </a:moveTo>
                <a:lnTo>
                  <a:pt x="3018266" y="1278276"/>
                </a:lnTo>
                <a:lnTo>
                  <a:pt x="3018266" y="1267685"/>
                </a:lnTo>
                <a:close/>
                <a:moveTo>
                  <a:pt x="2663488" y="1257095"/>
                </a:moveTo>
                <a:cubicBezTo>
                  <a:pt x="2652899" y="1257095"/>
                  <a:pt x="2651133" y="1260625"/>
                  <a:pt x="2658193" y="1267685"/>
                </a:cubicBezTo>
                <a:lnTo>
                  <a:pt x="2679374" y="1267685"/>
                </a:lnTo>
                <a:lnTo>
                  <a:pt x="2700554" y="1267685"/>
                </a:lnTo>
                <a:cubicBezTo>
                  <a:pt x="2700554" y="1267685"/>
                  <a:pt x="2697023" y="1264154"/>
                  <a:pt x="2689964" y="1257095"/>
                </a:cubicBezTo>
                <a:cubicBezTo>
                  <a:pt x="2682904" y="1257095"/>
                  <a:pt x="2674080" y="1257095"/>
                  <a:pt x="2663488" y="1257095"/>
                </a:cubicBezTo>
                <a:close/>
                <a:moveTo>
                  <a:pt x="2128673" y="1257095"/>
                </a:moveTo>
                <a:lnTo>
                  <a:pt x="2223986" y="1267685"/>
                </a:lnTo>
                <a:cubicBezTo>
                  <a:pt x="2245167" y="1281806"/>
                  <a:pt x="2255757" y="1288866"/>
                  <a:pt x="2255757" y="1288866"/>
                </a:cubicBezTo>
                <a:cubicBezTo>
                  <a:pt x="2255757" y="1295927"/>
                  <a:pt x="2252227" y="1297691"/>
                  <a:pt x="2245167" y="1294162"/>
                </a:cubicBezTo>
                <a:cubicBezTo>
                  <a:pt x="2238107" y="1290631"/>
                  <a:pt x="2229282" y="1287101"/>
                  <a:pt x="2218690" y="1283571"/>
                </a:cubicBezTo>
                <a:cubicBezTo>
                  <a:pt x="2208101" y="1280041"/>
                  <a:pt x="2195745" y="1278276"/>
                  <a:pt x="2181625" y="1278276"/>
                </a:cubicBezTo>
                <a:cubicBezTo>
                  <a:pt x="2174565" y="1278276"/>
                  <a:pt x="2165738" y="1276510"/>
                  <a:pt x="2155149" y="1272981"/>
                </a:cubicBezTo>
                <a:cubicBezTo>
                  <a:pt x="2144559" y="1269450"/>
                  <a:pt x="2135733" y="1264154"/>
                  <a:pt x="2128673" y="1257095"/>
                </a:cubicBezTo>
                <a:close/>
                <a:moveTo>
                  <a:pt x="1895684" y="1257095"/>
                </a:moveTo>
                <a:cubicBezTo>
                  <a:pt x="1888623" y="1257095"/>
                  <a:pt x="1885093" y="1258860"/>
                  <a:pt x="1885093" y="1262389"/>
                </a:cubicBezTo>
                <a:cubicBezTo>
                  <a:pt x="1885093" y="1265920"/>
                  <a:pt x="1888623" y="1267685"/>
                  <a:pt x="1895684" y="1267685"/>
                </a:cubicBezTo>
                <a:cubicBezTo>
                  <a:pt x="1902744" y="1267685"/>
                  <a:pt x="1909804" y="1267685"/>
                  <a:pt x="1916864" y="1267685"/>
                </a:cubicBezTo>
                <a:close/>
                <a:moveTo>
                  <a:pt x="6153028" y="1246504"/>
                </a:moveTo>
                <a:cubicBezTo>
                  <a:pt x="6153028" y="1246504"/>
                  <a:pt x="6153028" y="1248269"/>
                  <a:pt x="6153028" y="1251800"/>
                </a:cubicBezTo>
                <a:cubicBezTo>
                  <a:pt x="6153028" y="1255331"/>
                  <a:pt x="6153028" y="1257095"/>
                  <a:pt x="6153028" y="1257095"/>
                </a:cubicBezTo>
                <a:cubicBezTo>
                  <a:pt x="6160090" y="1257095"/>
                  <a:pt x="6163620" y="1255331"/>
                  <a:pt x="6163620" y="1251800"/>
                </a:cubicBezTo>
                <a:cubicBezTo>
                  <a:pt x="6163620" y="1248269"/>
                  <a:pt x="6160090" y="1246504"/>
                  <a:pt x="6153028" y="1246504"/>
                </a:cubicBezTo>
                <a:close/>
                <a:moveTo>
                  <a:pt x="2711145" y="1246504"/>
                </a:moveTo>
                <a:cubicBezTo>
                  <a:pt x="2725266" y="1253564"/>
                  <a:pt x="2735856" y="1257095"/>
                  <a:pt x="2742916" y="1257095"/>
                </a:cubicBezTo>
                <a:lnTo>
                  <a:pt x="2732326" y="1246504"/>
                </a:lnTo>
                <a:close/>
                <a:moveTo>
                  <a:pt x="1408525" y="1246504"/>
                </a:moveTo>
                <a:lnTo>
                  <a:pt x="1419114" y="1246504"/>
                </a:lnTo>
                <a:cubicBezTo>
                  <a:pt x="1426175" y="1253564"/>
                  <a:pt x="1433235" y="1255331"/>
                  <a:pt x="1440296" y="1251800"/>
                </a:cubicBezTo>
                <a:cubicBezTo>
                  <a:pt x="1447356" y="1248269"/>
                  <a:pt x="1457946" y="1250035"/>
                  <a:pt x="1472067" y="1257095"/>
                </a:cubicBezTo>
                <a:cubicBezTo>
                  <a:pt x="1479127" y="1264154"/>
                  <a:pt x="1486187" y="1267685"/>
                  <a:pt x="1493248" y="1267685"/>
                </a:cubicBezTo>
                <a:cubicBezTo>
                  <a:pt x="1500308" y="1267685"/>
                  <a:pt x="1503838" y="1267685"/>
                  <a:pt x="1503838" y="1267685"/>
                </a:cubicBezTo>
                <a:cubicBezTo>
                  <a:pt x="1510898" y="1267685"/>
                  <a:pt x="1517959" y="1271216"/>
                  <a:pt x="1525019" y="1278276"/>
                </a:cubicBezTo>
                <a:cubicBezTo>
                  <a:pt x="1532080" y="1285335"/>
                  <a:pt x="1537375" y="1288866"/>
                  <a:pt x="1540904" y="1288866"/>
                </a:cubicBezTo>
                <a:cubicBezTo>
                  <a:pt x="1544436" y="1288866"/>
                  <a:pt x="1556790" y="1292397"/>
                  <a:pt x="1577971" y="1299456"/>
                </a:cubicBezTo>
                <a:cubicBezTo>
                  <a:pt x="1599152" y="1306516"/>
                  <a:pt x="1634453" y="1317108"/>
                  <a:pt x="1683875" y="1331228"/>
                </a:cubicBezTo>
                <a:lnTo>
                  <a:pt x="1705056" y="1341818"/>
                </a:lnTo>
                <a:cubicBezTo>
                  <a:pt x="1697995" y="1341818"/>
                  <a:pt x="1689170" y="1341818"/>
                  <a:pt x="1678581" y="1341818"/>
                </a:cubicBezTo>
                <a:cubicBezTo>
                  <a:pt x="1667989" y="1341818"/>
                  <a:pt x="1659164" y="1338287"/>
                  <a:pt x="1652104" y="1331228"/>
                </a:cubicBezTo>
                <a:lnTo>
                  <a:pt x="1609742" y="1320637"/>
                </a:lnTo>
                <a:lnTo>
                  <a:pt x="1535610" y="1299456"/>
                </a:lnTo>
                <a:cubicBezTo>
                  <a:pt x="1521489" y="1299456"/>
                  <a:pt x="1514429" y="1299456"/>
                  <a:pt x="1514429" y="1299456"/>
                </a:cubicBezTo>
                <a:lnTo>
                  <a:pt x="1482658" y="1278276"/>
                </a:lnTo>
                <a:cubicBezTo>
                  <a:pt x="1482658" y="1264154"/>
                  <a:pt x="1465007" y="1257095"/>
                  <a:pt x="1429704" y="1257095"/>
                </a:cubicBezTo>
                <a:cubicBezTo>
                  <a:pt x="1415585" y="1257095"/>
                  <a:pt x="1408525" y="1253564"/>
                  <a:pt x="1408525" y="1246504"/>
                </a:cubicBezTo>
                <a:close/>
                <a:moveTo>
                  <a:pt x="2840878" y="1241210"/>
                </a:moveTo>
                <a:cubicBezTo>
                  <a:pt x="2839114" y="1241210"/>
                  <a:pt x="2838230" y="1242975"/>
                  <a:pt x="2838230" y="1246504"/>
                </a:cubicBezTo>
                <a:cubicBezTo>
                  <a:pt x="2838230" y="1253564"/>
                  <a:pt x="2838230" y="1257095"/>
                  <a:pt x="2838230" y="1257095"/>
                </a:cubicBezTo>
                <a:cubicBezTo>
                  <a:pt x="2852351" y="1250035"/>
                  <a:pt x="2866471" y="1253564"/>
                  <a:pt x="2880591" y="1267685"/>
                </a:cubicBezTo>
                <a:lnTo>
                  <a:pt x="2870002" y="1278276"/>
                </a:lnTo>
                <a:cubicBezTo>
                  <a:pt x="2855879" y="1271216"/>
                  <a:pt x="2845290" y="1271216"/>
                  <a:pt x="2838230" y="1278276"/>
                </a:cubicBezTo>
                <a:cubicBezTo>
                  <a:pt x="2831170" y="1278276"/>
                  <a:pt x="2827639" y="1278276"/>
                  <a:pt x="2827639" y="1278276"/>
                </a:cubicBezTo>
                <a:lnTo>
                  <a:pt x="2817049" y="1267685"/>
                </a:lnTo>
                <a:cubicBezTo>
                  <a:pt x="2817049" y="1274745"/>
                  <a:pt x="2820579" y="1280041"/>
                  <a:pt x="2827639" y="1283571"/>
                </a:cubicBezTo>
                <a:cubicBezTo>
                  <a:pt x="2834700" y="1287101"/>
                  <a:pt x="2841760" y="1288866"/>
                  <a:pt x="2848820" y="1288866"/>
                </a:cubicBezTo>
                <a:cubicBezTo>
                  <a:pt x="2870002" y="1302987"/>
                  <a:pt x="2880591" y="1310047"/>
                  <a:pt x="2880591" y="1310047"/>
                </a:cubicBezTo>
                <a:cubicBezTo>
                  <a:pt x="2880591" y="1310047"/>
                  <a:pt x="2870002" y="1306516"/>
                  <a:pt x="2848820" y="1299456"/>
                </a:cubicBezTo>
                <a:cubicBezTo>
                  <a:pt x="2827639" y="1292397"/>
                  <a:pt x="2817049" y="1285335"/>
                  <a:pt x="2817049" y="1278276"/>
                </a:cubicBezTo>
                <a:lnTo>
                  <a:pt x="2753506" y="1257095"/>
                </a:lnTo>
                <a:cubicBezTo>
                  <a:pt x="2753506" y="1264154"/>
                  <a:pt x="2760567" y="1267685"/>
                  <a:pt x="2774687" y="1267685"/>
                </a:cubicBezTo>
                <a:lnTo>
                  <a:pt x="2785278" y="1278276"/>
                </a:lnTo>
                <a:lnTo>
                  <a:pt x="2795868" y="1288866"/>
                </a:lnTo>
                <a:lnTo>
                  <a:pt x="2806458" y="1299456"/>
                </a:lnTo>
                <a:lnTo>
                  <a:pt x="2806458" y="1310047"/>
                </a:lnTo>
                <a:lnTo>
                  <a:pt x="2827639" y="1310047"/>
                </a:lnTo>
                <a:lnTo>
                  <a:pt x="2859410" y="1320637"/>
                </a:lnTo>
                <a:cubicBezTo>
                  <a:pt x="2866471" y="1320637"/>
                  <a:pt x="2877061" y="1324168"/>
                  <a:pt x="2891182" y="1331228"/>
                </a:cubicBezTo>
                <a:cubicBezTo>
                  <a:pt x="2891182" y="1331228"/>
                  <a:pt x="2896477" y="1332993"/>
                  <a:pt x="2907067" y="1336523"/>
                </a:cubicBezTo>
                <a:cubicBezTo>
                  <a:pt x="2917658" y="1340053"/>
                  <a:pt x="2926483" y="1345349"/>
                  <a:pt x="2933543" y="1352408"/>
                </a:cubicBezTo>
                <a:lnTo>
                  <a:pt x="2965314" y="1362999"/>
                </a:lnTo>
                <a:lnTo>
                  <a:pt x="2944134" y="1362999"/>
                </a:lnTo>
                <a:lnTo>
                  <a:pt x="2933543" y="1362999"/>
                </a:lnTo>
                <a:lnTo>
                  <a:pt x="2954724" y="1373589"/>
                </a:lnTo>
                <a:lnTo>
                  <a:pt x="2965314" y="1362999"/>
                </a:lnTo>
                <a:lnTo>
                  <a:pt x="2997086" y="1373589"/>
                </a:lnTo>
                <a:lnTo>
                  <a:pt x="3007676" y="1384180"/>
                </a:lnTo>
                <a:cubicBezTo>
                  <a:pt x="3014737" y="1384180"/>
                  <a:pt x="3020031" y="1384180"/>
                  <a:pt x="3023562" y="1384180"/>
                </a:cubicBezTo>
                <a:cubicBezTo>
                  <a:pt x="3027093" y="1384180"/>
                  <a:pt x="3032387" y="1387710"/>
                  <a:pt x="3039447" y="1394770"/>
                </a:cubicBezTo>
                <a:lnTo>
                  <a:pt x="3039447" y="1384180"/>
                </a:lnTo>
                <a:cubicBezTo>
                  <a:pt x="3046508" y="1384180"/>
                  <a:pt x="3057098" y="1384180"/>
                  <a:pt x="3071218" y="1384180"/>
                </a:cubicBezTo>
                <a:lnTo>
                  <a:pt x="3113581" y="1405360"/>
                </a:lnTo>
                <a:cubicBezTo>
                  <a:pt x="3113581" y="1412420"/>
                  <a:pt x="3113581" y="1415951"/>
                  <a:pt x="3113581" y="1415951"/>
                </a:cubicBezTo>
                <a:lnTo>
                  <a:pt x="3124171" y="1415951"/>
                </a:lnTo>
                <a:cubicBezTo>
                  <a:pt x="3124171" y="1408891"/>
                  <a:pt x="3125935" y="1405360"/>
                  <a:pt x="3129466" y="1405360"/>
                </a:cubicBezTo>
                <a:cubicBezTo>
                  <a:pt x="3132997" y="1405360"/>
                  <a:pt x="3132997" y="1408891"/>
                  <a:pt x="3129466" y="1415951"/>
                </a:cubicBezTo>
                <a:cubicBezTo>
                  <a:pt x="3125935" y="1423012"/>
                  <a:pt x="3127701" y="1426541"/>
                  <a:pt x="3134762" y="1426541"/>
                </a:cubicBezTo>
                <a:lnTo>
                  <a:pt x="3155942" y="1426541"/>
                </a:lnTo>
                <a:lnTo>
                  <a:pt x="3155942" y="1437132"/>
                </a:lnTo>
                <a:lnTo>
                  <a:pt x="3177123" y="1447722"/>
                </a:lnTo>
                <a:cubicBezTo>
                  <a:pt x="3177123" y="1454783"/>
                  <a:pt x="3184183" y="1458312"/>
                  <a:pt x="3198303" y="1458312"/>
                </a:cubicBezTo>
                <a:lnTo>
                  <a:pt x="3208895" y="1447722"/>
                </a:lnTo>
                <a:lnTo>
                  <a:pt x="3219485" y="1447722"/>
                </a:lnTo>
                <a:cubicBezTo>
                  <a:pt x="3226545" y="1447722"/>
                  <a:pt x="3231839" y="1447722"/>
                  <a:pt x="3235370" y="1447722"/>
                </a:cubicBezTo>
                <a:cubicBezTo>
                  <a:pt x="3238901" y="1447722"/>
                  <a:pt x="3244195" y="1444191"/>
                  <a:pt x="3251255" y="1437132"/>
                </a:cubicBezTo>
                <a:lnTo>
                  <a:pt x="3261847" y="1447722"/>
                </a:lnTo>
                <a:cubicBezTo>
                  <a:pt x="3261847" y="1447722"/>
                  <a:pt x="3258316" y="1447722"/>
                  <a:pt x="3251255" y="1447722"/>
                </a:cubicBezTo>
                <a:cubicBezTo>
                  <a:pt x="3244195" y="1447722"/>
                  <a:pt x="3244195" y="1451253"/>
                  <a:pt x="3251255" y="1458312"/>
                </a:cubicBezTo>
                <a:lnTo>
                  <a:pt x="3272437" y="1458312"/>
                </a:lnTo>
                <a:lnTo>
                  <a:pt x="3283027" y="1458312"/>
                </a:lnTo>
                <a:cubicBezTo>
                  <a:pt x="3283027" y="1465372"/>
                  <a:pt x="3290088" y="1468903"/>
                  <a:pt x="3304208" y="1468903"/>
                </a:cubicBezTo>
                <a:cubicBezTo>
                  <a:pt x="3325389" y="1475964"/>
                  <a:pt x="3332449" y="1475964"/>
                  <a:pt x="3325389" y="1468903"/>
                </a:cubicBezTo>
                <a:lnTo>
                  <a:pt x="3335979" y="1468903"/>
                </a:lnTo>
                <a:cubicBezTo>
                  <a:pt x="3335979" y="1468903"/>
                  <a:pt x="3337743" y="1468903"/>
                  <a:pt x="3341274" y="1468903"/>
                </a:cubicBezTo>
                <a:cubicBezTo>
                  <a:pt x="3344806" y="1468903"/>
                  <a:pt x="3350099" y="1468903"/>
                  <a:pt x="3357160" y="1468903"/>
                </a:cubicBezTo>
                <a:cubicBezTo>
                  <a:pt x="3364220" y="1468903"/>
                  <a:pt x="3367751" y="1470668"/>
                  <a:pt x="3367751" y="1474199"/>
                </a:cubicBezTo>
                <a:cubicBezTo>
                  <a:pt x="3367751" y="1477728"/>
                  <a:pt x="3365986" y="1479493"/>
                  <a:pt x="3362456" y="1479493"/>
                </a:cubicBezTo>
                <a:cubicBezTo>
                  <a:pt x="3358926" y="1479493"/>
                  <a:pt x="3353630" y="1479493"/>
                  <a:pt x="3346570" y="1479493"/>
                </a:cubicBezTo>
                <a:lnTo>
                  <a:pt x="3357160" y="1490084"/>
                </a:lnTo>
                <a:cubicBezTo>
                  <a:pt x="3378341" y="1497143"/>
                  <a:pt x="3392461" y="1502439"/>
                  <a:pt x="3399522" y="1505970"/>
                </a:cubicBezTo>
                <a:cubicBezTo>
                  <a:pt x="3406582" y="1509499"/>
                  <a:pt x="3417172" y="1513030"/>
                  <a:pt x="3431293" y="1516560"/>
                </a:cubicBezTo>
                <a:cubicBezTo>
                  <a:pt x="3445413" y="1520091"/>
                  <a:pt x="3461299" y="1523620"/>
                  <a:pt x="3478949" y="1527151"/>
                </a:cubicBezTo>
                <a:cubicBezTo>
                  <a:pt x="3496600" y="1530680"/>
                  <a:pt x="3508956" y="1532445"/>
                  <a:pt x="3516016" y="1532445"/>
                </a:cubicBezTo>
                <a:cubicBezTo>
                  <a:pt x="3544257" y="1546566"/>
                  <a:pt x="3574263" y="1553626"/>
                  <a:pt x="3606034" y="1553626"/>
                </a:cubicBezTo>
                <a:cubicBezTo>
                  <a:pt x="3637805" y="1553626"/>
                  <a:pt x="3657222" y="1560687"/>
                  <a:pt x="3664282" y="1574807"/>
                </a:cubicBezTo>
                <a:lnTo>
                  <a:pt x="3696052" y="1585397"/>
                </a:lnTo>
                <a:lnTo>
                  <a:pt x="3727824" y="1595988"/>
                </a:lnTo>
                <a:cubicBezTo>
                  <a:pt x="3741946" y="1603047"/>
                  <a:pt x="3759596" y="1606578"/>
                  <a:pt x="3780776" y="1606578"/>
                </a:cubicBezTo>
                <a:cubicBezTo>
                  <a:pt x="3787836" y="1606578"/>
                  <a:pt x="3791367" y="1610109"/>
                  <a:pt x="3791367" y="1617170"/>
                </a:cubicBezTo>
                <a:cubicBezTo>
                  <a:pt x="3798427" y="1617170"/>
                  <a:pt x="3816078" y="1620699"/>
                  <a:pt x="3844319" y="1627759"/>
                </a:cubicBezTo>
                <a:cubicBezTo>
                  <a:pt x="3851379" y="1627759"/>
                  <a:pt x="3860204" y="1629524"/>
                  <a:pt x="3870796" y="1633055"/>
                </a:cubicBezTo>
                <a:cubicBezTo>
                  <a:pt x="3881386" y="1636584"/>
                  <a:pt x="3886681" y="1638349"/>
                  <a:pt x="3886681" y="1638349"/>
                </a:cubicBezTo>
                <a:lnTo>
                  <a:pt x="3907860" y="1648940"/>
                </a:lnTo>
                <a:cubicBezTo>
                  <a:pt x="3914921" y="1656001"/>
                  <a:pt x="3921982" y="1659530"/>
                  <a:pt x="3929042" y="1659530"/>
                </a:cubicBezTo>
                <a:cubicBezTo>
                  <a:pt x="3964344" y="1645410"/>
                  <a:pt x="3996114" y="1652470"/>
                  <a:pt x="4024356" y="1680711"/>
                </a:cubicBezTo>
                <a:cubicBezTo>
                  <a:pt x="4031416" y="1687772"/>
                  <a:pt x="4036710" y="1691301"/>
                  <a:pt x="4040242" y="1691301"/>
                </a:cubicBezTo>
                <a:cubicBezTo>
                  <a:pt x="4043772" y="1691301"/>
                  <a:pt x="4049066" y="1691301"/>
                  <a:pt x="4056127" y="1691301"/>
                </a:cubicBezTo>
                <a:cubicBezTo>
                  <a:pt x="4070248" y="1684242"/>
                  <a:pt x="4079073" y="1682476"/>
                  <a:pt x="4082604" y="1686007"/>
                </a:cubicBezTo>
                <a:cubicBezTo>
                  <a:pt x="4086133" y="1689537"/>
                  <a:pt x="4091429" y="1691301"/>
                  <a:pt x="4098489" y="1691301"/>
                </a:cubicBezTo>
                <a:cubicBezTo>
                  <a:pt x="4105548" y="1691301"/>
                  <a:pt x="4110844" y="1693066"/>
                  <a:pt x="4114374" y="1696597"/>
                </a:cubicBezTo>
                <a:cubicBezTo>
                  <a:pt x="4117904" y="1700128"/>
                  <a:pt x="4123200" y="1701893"/>
                  <a:pt x="4130260" y="1701893"/>
                </a:cubicBezTo>
                <a:lnTo>
                  <a:pt x="4130260" y="1691301"/>
                </a:lnTo>
                <a:lnTo>
                  <a:pt x="4119669" y="1670122"/>
                </a:lnTo>
                <a:cubicBezTo>
                  <a:pt x="4119669" y="1656001"/>
                  <a:pt x="4105548" y="1652470"/>
                  <a:pt x="4077308" y="1659530"/>
                </a:cubicBezTo>
                <a:cubicBezTo>
                  <a:pt x="4070248" y="1659530"/>
                  <a:pt x="4064952" y="1659530"/>
                  <a:pt x="4061422" y="1659530"/>
                </a:cubicBezTo>
                <a:cubicBezTo>
                  <a:pt x="4057892" y="1659530"/>
                  <a:pt x="4056127" y="1659530"/>
                  <a:pt x="4056127" y="1659530"/>
                </a:cubicBezTo>
                <a:cubicBezTo>
                  <a:pt x="4049066" y="1645410"/>
                  <a:pt x="4027886" y="1641880"/>
                  <a:pt x="3992585" y="1648940"/>
                </a:cubicBezTo>
                <a:cubicBezTo>
                  <a:pt x="3985524" y="1648940"/>
                  <a:pt x="3978464" y="1645410"/>
                  <a:pt x="3971404" y="1638349"/>
                </a:cubicBezTo>
                <a:lnTo>
                  <a:pt x="3960812" y="1627759"/>
                </a:lnTo>
                <a:lnTo>
                  <a:pt x="3950223" y="1627759"/>
                </a:lnTo>
                <a:cubicBezTo>
                  <a:pt x="3957284" y="1634820"/>
                  <a:pt x="3953754" y="1634820"/>
                  <a:pt x="3939633" y="1627759"/>
                </a:cubicBezTo>
                <a:cubicBezTo>
                  <a:pt x="3932572" y="1627759"/>
                  <a:pt x="3921982" y="1624228"/>
                  <a:pt x="3907860" y="1617170"/>
                </a:cubicBezTo>
                <a:cubicBezTo>
                  <a:pt x="3865500" y="1603047"/>
                  <a:pt x="3844319" y="1595988"/>
                  <a:pt x="3844319" y="1595988"/>
                </a:cubicBezTo>
                <a:lnTo>
                  <a:pt x="3823138" y="1574807"/>
                </a:lnTo>
                <a:cubicBezTo>
                  <a:pt x="3816078" y="1574807"/>
                  <a:pt x="3805488" y="1571276"/>
                  <a:pt x="3791367" y="1564218"/>
                </a:cubicBezTo>
                <a:cubicBezTo>
                  <a:pt x="3763126" y="1543036"/>
                  <a:pt x="3738415" y="1535976"/>
                  <a:pt x="3717234" y="1543036"/>
                </a:cubicBezTo>
                <a:lnTo>
                  <a:pt x="3706644" y="1543036"/>
                </a:lnTo>
                <a:lnTo>
                  <a:pt x="3696052" y="1532445"/>
                </a:lnTo>
                <a:cubicBezTo>
                  <a:pt x="3696052" y="1539506"/>
                  <a:pt x="3696052" y="1543036"/>
                  <a:pt x="3696052" y="1543036"/>
                </a:cubicBezTo>
                <a:cubicBezTo>
                  <a:pt x="3696052" y="1543036"/>
                  <a:pt x="3696052" y="1546566"/>
                  <a:pt x="3696052" y="1553626"/>
                </a:cubicBezTo>
                <a:cubicBezTo>
                  <a:pt x="3688992" y="1553626"/>
                  <a:pt x="3678402" y="1550095"/>
                  <a:pt x="3664282" y="1543036"/>
                </a:cubicBezTo>
                <a:cubicBezTo>
                  <a:pt x="3643100" y="1528916"/>
                  <a:pt x="3618390" y="1518324"/>
                  <a:pt x="3590148" y="1511264"/>
                </a:cubicBezTo>
                <a:cubicBezTo>
                  <a:pt x="3576028" y="1511264"/>
                  <a:pt x="3565438" y="1509499"/>
                  <a:pt x="3558378" y="1505970"/>
                </a:cubicBezTo>
                <a:cubicBezTo>
                  <a:pt x="3551317" y="1502439"/>
                  <a:pt x="3544257" y="1500674"/>
                  <a:pt x="3537196" y="1500674"/>
                </a:cubicBezTo>
                <a:lnTo>
                  <a:pt x="3516016" y="1500674"/>
                </a:lnTo>
                <a:cubicBezTo>
                  <a:pt x="3487776" y="1486554"/>
                  <a:pt x="3470124" y="1479493"/>
                  <a:pt x="3463064" y="1479493"/>
                </a:cubicBezTo>
                <a:lnTo>
                  <a:pt x="3452474" y="1479493"/>
                </a:lnTo>
                <a:lnTo>
                  <a:pt x="3452474" y="1468903"/>
                </a:lnTo>
                <a:lnTo>
                  <a:pt x="3452474" y="1458312"/>
                </a:lnTo>
                <a:cubicBezTo>
                  <a:pt x="3452474" y="1458312"/>
                  <a:pt x="3447178" y="1454783"/>
                  <a:pt x="3436588" y="1447722"/>
                </a:cubicBezTo>
                <a:cubicBezTo>
                  <a:pt x="3425997" y="1440662"/>
                  <a:pt x="3420703" y="1440662"/>
                  <a:pt x="3420703" y="1447722"/>
                </a:cubicBezTo>
                <a:lnTo>
                  <a:pt x="3399522" y="1447722"/>
                </a:lnTo>
                <a:cubicBezTo>
                  <a:pt x="3399522" y="1447722"/>
                  <a:pt x="3397758" y="1445957"/>
                  <a:pt x="3394226" y="1442427"/>
                </a:cubicBezTo>
                <a:cubicBezTo>
                  <a:pt x="3390695" y="1438897"/>
                  <a:pt x="3388931" y="1437132"/>
                  <a:pt x="3388931" y="1437132"/>
                </a:cubicBezTo>
                <a:cubicBezTo>
                  <a:pt x="3387166" y="1438897"/>
                  <a:pt x="3385401" y="1440221"/>
                  <a:pt x="3383637" y="1441103"/>
                </a:cubicBezTo>
                <a:lnTo>
                  <a:pt x="3379970" y="1442020"/>
                </a:lnTo>
                <a:lnTo>
                  <a:pt x="3420703" y="1458312"/>
                </a:lnTo>
                <a:cubicBezTo>
                  <a:pt x="3420703" y="1465372"/>
                  <a:pt x="3420703" y="1468903"/>
                  <a:pt x="3420703" y="1468903"/>
                </a:cubicBezTo>
                <a:cubicBezTo>
                  <a:pt x="3364220" y="1468903"/>
                  <a:pt x="3321858" y="1458312"/>
                  <a:pt x="3293618" y="1437132"/>
                </a:cubicBezTo>
                <a:cubicBezTo>
                  <a:pt x="3293618" y="1430072"/>
                  <a:pt x="3288322" y="1426541"/>
                  <a:pt x="3277733" y="1426541"/>
                </a:cubicBezTo>
                <a:cubicBezTo>
                  <a:pt x="3267141" y="1426541"/>
                  <a:pt x="3261847" y="1426541"/>
                  <a:pt x="3261847" y="1426541"/>
                </a:cubicBezTo>
                <a:lnTo>
                  <a:pt x="3261847" y="1405360"/>
                </a:lnTo>
                <a:cubicBezTo>
                  <a:pt x="3254786" y="1405360"/>
                  <a:pt x="3251255" y="1405360"/>
                  <a:pt x="3251255" y="1405360"/>
                </a:cubicBezTo>
                <a:cubicBezTo>
                  <a:pt x="3251255" y="1405360"/>
                  <a:pt x="3251255" y="1408891"/>
                  <a:pt x="3251255" y="1415951"/>
                </a:cubicBezTo>
                <a:lnTo>
                  <a:pt x="3251255" y="1426541"/>
                </a:lnTo>
                <a:cubicBezTo>
                  <a:pt x="3244195" y="1419481"/>
                  <a:pt x="3238901" y="1415951"/>
                  <a:pt x="3235370" y="1415951"/>
                </a:cubicBezTo>
                <a:cubicBezTo>
                  <a:pt x="3231839" y="1415951"/>
                  <a:pt x="3226545" y="1412420"/>
                  <a:pt x="3219485" y="1405360"/>
                </a:cubicBezTo>
                <a:lnTo>
                  <a:pt x="3230075" y="1405360"/>
                </a:lnTo>
                <a:cubicBezTo>
                  <a:pt x="3237136" y="1405360"/>
                  <a:pt x="3240666" y="1403595"/>
                  <a:pt x="3240666" y="1400066"/>
                </a:cubicBezTo>
                <a:cubicBezTo>
                  <a:pt x="3240666" y="1396535"/>
                  <a:pt x="3235370" y="1394770"/>
                  <a:pt x="3224781" y="1394770"/>
                </a:cubicBezTo>
                <a:cubicBezTo>
                  <a:pt x="3214189" y="1394770"/>
                  <a:pt x="3208895" y="1391239"/>
                  <a:pt x="3208895" y="1384180"/>
                </a:cubicBezTo>
                <a:lnTo>
                  <a:pt x="3187714" y="1373589"/>
                </a:lnTo>
                <a:cubicBezTo>
                  <a:pt x="3180653" y="1373589"/>
                  <a:pt x="3177123" y="1371824"/>
                  <a:pt x="3177123" y="1368293"/>
                </a:cubicBezTo>
                <a:cubicBezTo>
                  <a:pt x="3177123" y="1364764"/>
                  <a:pt x="3163002" y="1357704"/>
                  <a:pt x="3134762" y="1347114"/>
                </a:cubicBezTo>
                <a:cubicBezTo>
                  <a:pt x="3106520" y="1336523"/>
                  <a:pt x="3085339" y="1331228"/>
                  <a:pt x="3071218" y="1331228"/>
                </a:cubicBezTo>
                <a:cubicBezTo>
                  <a:pt x="3071218" y="1331228"/>
                  <a:pt x="3071218" y="1327697"/>
                  <a:pt x="3071218" y="1320637"/>
                </a:cubicBezTo>
                <a:lnTo>
                  <a:pt x="3039447" y="1299456"/>
                </a:lnTo>
                <a:cubicBezTo>
                  <a:pt x="2975906" y="1278276"/>
                  <a:pt x="2926483" y="1264154"/>
                  <a:pt x="2891182" y="1257095"/>
                </a:cubicBezTo>
                <a:cubicBezTo>
                  <a:pt x="2884122" y="1250035"/>
                  <a:pt x="2877061" y="1246504"/>
                  <a:pt x="2870002" y="1246504"/>
                </a:cubicBezTo>
                <a:cubicBezTo>
                  <a:pt x="2862941" y="1246504"/>
                  <a:pt x="2855879" y="1246504"/>
                  <a:pt x="2848820" y="1246504"/>
                </a:cubicBezTo>
                <a:cubicBezTo>
                  <a:pt x="2845290" y="1242975"/>
                  <a:pt x="2842642" y="1241210"/>
                  <a:pt x="2840878" y="1241210"/>
                </a:cubicBezTo>
                <a:close/>
                <a:moveTo>
                  <a:pt x="8133435" y="1235914"/>
                </a:moveTo>
                <a:cubicBezTo>
                  <a:pt x="8140497" y="1235914"/>
                  <a:pt x="8147556" y="1235914"/>
                  <a:pt x="8154617" y="1235914"/>
                </a:cubicBezTo>
                <a:cubicBezTo>
                  <a:pt x="8161677" y="1235914"/>
                  <a:pt x="8165206" y="1239445"/>
                  <a:pt x="8165206" y="1246504"/>
                </a:cubicBezTo>
                <a:cubicBezTo>
                  <a:pt x="8151087" y="1246504"/>
                  <a:pt x="8140497" y="1242975"/>
                  <a:pt x="8133435" y="1235914"/>
                </a:cubicBezTo>
                <a:close/>
                <a:moveTo>
                  <a:pt x="6735502" y="1225324"/>
                </a:moveTo>
                <a:lnTo>
                  <a:pt x="6735502" y="1235914"/>
                </a:lnTo>
                <a:cubicBezTo>
                  <a:pt x="6742562" y="1242975"/>
                  <a:pt x="6751387" y="1244739"/>
                  <a:pt x="6761977" y="1241210"/>
                </a:cubicBezTo>
                <a:cubicBezTo>
                  <a:pt x="6772568" y="1237679"/>
                  <a:pt x="6777862" y="1239445"/>
                  <a:pt x="6777862" y="1246504"/>
                </a:cubicBezTo>
                <a:cubicBezTo>
                  <a:pt x="6777862" y="1253564"/>
                  <a:pt x="6779628" y="1257095"/>
                  <a:pt x="6783158" y="1257095"/>
                </a:cubicBezTo>
                <a:cubicBezTo>
                  <a:pt x="6786688" y="1257095"/>
                  <a:pt x="6791984" y="1257095"/>
                  <a:pt x="6799044" y="1257095"/>
                </a:cubicBezTo>
                <a:lnTo>
                  <a:pt x="6820224" y="1267685"/>
                </a:lnTo>
                <a:cubicBezTo>
                  <a:pt x="6827285" y="1274745"/>
                  <a:pt x="6832580" y="1276510"/>
                  <a:pt x="6836110" y="1272981"/>
                </a:cubicBezTo>
                <a:cubicBezTo>
                  <a:pt x="6839640" y="1269450"/>
                  <a:pt x="6843170" y="1269450"/>
                  <a:pt x="6846700" y="1272981"/>
                </a:cubicBezTo>
                <a:cubicBezTo>
                  <a:pt x="6850230" y="1276510"/>
                  <a:pt x="6859056" y="1280041"/>
                  <a:pt x="6873177" y="1283571"/>
                </a:cubicBezTo>
                <a:cubicBezTo>
                  <a:pt x="6887296" y="1287101"/>
                  <a:pt x="6897888" y="1288866"/>
                  <a:pt x="6904948" y="1288866"/>
                </a:cubicBezTo>
                <a:lnTo>
                  <a:pt x="6915539" y="1278276"/>
                </a:lnTo>
                <a:cubicBezTo>
                  <a:pt x="6908477" y="1285335"/>
                  <a:pt x="6908477" y="1290631"/>
                  <a:pt x="6915539" y="1294162"/>
                </a:cubicBezTo>
                <a:cubicBezTo>
                  <a:pt x="6922600" y="1297691"/>
                  <a:pt x="6929658" y="1299456"/>
                  <a:pt x="6936718" y="1299456"/>
                </a:cubicBezTo>
                <a:cubicBezTo>
                  <a:pt x="6943780" y="1299456"/>
                  <a:pt x="6950840" y="1301221"/>
                  <a:pt x="6957900" y="1304752"/>
                </a:cubicBezTo>
                <a:cubicBezTo>
                  <a:pt x="6964960" y="1308283"/>
                  <a:pt x="6968491" y="1313577"/>
                  <a:pt x="6968491" y="1320637"/>
                </a:cubicBezTo>
                <a:cubicBezTo>
                  <a:pt x="6972020" y="1320637"/>
                  <a:pt x="6973785" y="1320637"/>
                  <a:pt x="6973785" y="1320637"/>
                </a:cubicBezTo>
                <a:lnTo>
                  <a:pt x="6989670" y="1320637"/>
                </a:lnTo>
                <a:cubicBezTo>
                  <a:pt x="6989670" y="1327697"/>
                  <a:pt x="6994966" y="1329464"/>
                  <a:pt x="7005558" y="1325933"/>
                </a:cubicBezTo>
                <a:cubicBezTo>
                  <a:pt x="7016148" y="1322402"/>
                  <a:pt x="7023208" y="1322402"/>
                  <a:pt x="7026737" y="1325933"/>
                </a:cubicBezTo>
                <a:cubicBezTo>
                  <a:pt x="7030266" y="1329464"/>
                  <a:pt x="7035562" y="1331228"/>
                  <a:pt x="7042622" y="1331228"/>
                </a:cubicBezTo>
                <a:cubicBezTo>
                  <a:pt x="7042622" y="1338287"/>
                  <a:pt x="7044389" y="1341818"/>
                  <a:pt x="7047918" y="1341818"/>
                </a:cubicBezTo>
                <a:cubicBezTo>
                  <a:pt x="7051448" y="1341818"/>
                  <a:pt x="7058510" y="1341818"/>
                  <a:pt x="7069100" y="1341818"/>
                </a:cubicBezTo>
                <a:cubicBezTo>
                  <a:pt x="7079689" y="1341818"/>
                  <a:pt x="7090280" y="1345349"/>
                  <a:pt x="7100870" y="1352408"/>
                </a:cubicBezTo>
                <a:cubicBezTo>
                  <a:pt x="7111462" y="1359468"/>
                  <a:pt x="7116756" y="1359468"/>
                  <a:pt x="7116756" y="1352408"/>
                </a:cubicBezTo>
                <a:lnTo>
                  <a:pt x="7127347" y="1362999"/>
                </a:lnTo>
                <a:cubicBezTo>
                  <a:pt x="7134408" y="1370060"/>
                  <a:pt x="7143232" y="1373589"/>
                  <a:pt x="7153822" y="1373589"/>
                </a:cubicBezTo>
                <a:cubicBezTo>
                  <a:pt x="7164414" y="1373589"/>
                  <a:pt x="7176770" y="1377120"/>
                  <a:pt x="7190889" y="1384180"/>
                </a:cubicBezTo>
                <a:cubicBezTo>
                  <a:pt x="7212070" y="1391239"/>
                  <a:pt x="7231485" y="1396535"/>
                  <a:pt x="7249136" y="1400066"/>
                </a:cubicBezTo>
                <a:cubicBezTo>
                  <a:pt x="7266788" y="1403595"/>
                  <a:pt x="7279142" y="1405360"/>
                  <a:pt x="7286203" y="1405360"/>
                </a:cubicBezTo>
                <a:lnTo>
                  <a:pt x="7296793" y="1405360"/>
                </a:lnTo>
                <a:cubicBezTo>
                  <a:pt x="7303854" y="1412420"/>
                  <a:pt x="7310914" y="1415951"/>
                  <a:pt x="7317974" y="1415951"/>
                </a:cubicBezTo>
                <a:cubicBezTo>
                  <a:pt x="7325034" y="1415951"/>
                  <a:pt x="7342684" y="1419481"/>
                  <a:pt x="7370926" y="1426541"/>
                </a:cubicBezTo>
                <a:lnTo>
                  <a:pt x="7360336" y="1415951"/>
                </a:lnTo>
                <a:lnTo>
                  <a:pt x="7339155" y="1405360"/>
                </a:lnTo>
                <a:cubicBezTo>
                  <a:pt x="7346216" y="1412420"/>
                  <a:pt x="7335626" y="1408891"/>
                  <a:pt x="7307384" y="1394770"/>
                </a:cubicBezTo>
                <a:lnTo>
                  <a:pt x="7286203" y="1394770"/>
                </a:lnTo>
                <a:lnTo>
                  <a:pt x="7275612" y="1394770"/>
                </a:lnTo>
                <a:cubicBezTo>
                  <a:pt x="7268552" y="1387710"/>
                  <a:pt x="7252666" y="1378885"/>
                  <a:pt x="7227956" y="1368293"/>
                </a:cubicBezTo>
                <a:cubicBezTo>
                  <a:pt x="7203245" y="1357704"/>
                  <a:pt x="7180299" y="1352408"/>
                  <a:pt x="7159118" y="1352408"/>
                </a:cubicBezTo>
                <a:lnTo>
                  <a:pt x="7127347" y="1331228"/>
                </a:lnTo>
                <a:cubicBezTo>
                  <a:pt x="7127347" y="1331228"/>
                  <a:pt x="7122052" y="1329464"/>
                  <a:pt x="7111462" y="1325933"/>
                </a:cubicBezTo>
                <a:cubicBezTo>
                  <a:pt x="7100870" y="1322402"/>
                  <a:pt x="7088514" y="1317108"/>
                  <a:pt x="7074395" y="1310047"/>
                </a:cubicBezTo>
                <a:lnTo>
                  <a:pt x="7042622" y="1310047"/>
                </a:lnTo>
                <a:cubicBezTo>
                  <a:pt x="7035562" y="1302987"/>
                  <a:pt x="7026737" y="1297691"/>
                  <a:pt x="7016148" y="1294162"/>
                </a:cubicBezTo>
                <a:cubicBezTo>
                  <a:pt x="7005558" y="1290631"/>
                  <a:pt x="6998496" y="1288866"/>
                  <a:pt x="6994966" y="1288866"/>
                </a:cubicBezTo>
                <a:cubicBezTo>
                  <a:pt x="6991437" y="1288866"/>
                  <a:pt x="6987906" y="1288866"/>
                  <a:pt x="6984376" y="1288866"/>
                </a:cubicBezTo>
                <a:cubicBezTo>
                  <a:pt x="6980847" y="1288866"/>
                  <a:pt x="6975552" y="1288866"/>
                  <a:pt x="6968491" y="1288866"/>
                </a:cubicBezTo>
                <a:lnTo>
                  <a:pt x="6957900" y="1278276"/>
                </a:lnTo>
                <a:lnTo>
                  <a:pt x="6904948" y="1257095"/>
                </a:lnTo>
                <a:cubicBezTo>
                  <a:pt x="6897888" y="1264154"/>
                  <a:pt x="6890828" y="1265920"/>
                  <a:pt x="6883766" y="1262389"/>
                </a:cubicBezTo>
                <a:cubicBezTo>
                  <a:pt x="6876706" y="1258860"/>
                  <a:pt x="6873177" y="1257095"/>
                  <a:pt x="6873177" y="1257095"/>
                </a:cubicBezTo>
                <a:cubicBezTo>
                  <a:pt x="6866116" y="1250035"/>
                  <a:pt x="6859056" y="1248269"/>
                  <a:pt x="6851996" y="1251800"/>
                </a:cubicBezTo>
                <a:cubicBezTo>
                  <a:pt x="6844936" y="1255331"/>
                  <a:pt x="6836110" y="1253564"/>
                  <a:pt x="6825520" y="1246504"/>
                </a:cubicBezTo>
                <a:cubicBezTo>
                  <a:pt x="6814929" y="1239445"/>
                  <a:pt x="6806104" y="1239445"/>
                  <a:pt x="6799044" y="1246504"/>
                </a:cubicBezTo>
                <a:lnTo>
                  <a:pt x="6788454" y="1235914"/>
                </a:lnTo>
                <a:lnTo>
                  <a:pt x="6767272" y="1235914"/>
                </a:lnTo>
                <a:cubicBezTo>
                  <a:pt x="6753152" y="1235914"/>
                  <a:pt x="6744326" y="1234149"/>
                  <a:pt x="6740796" y="1230619"/>
                </a:cubicBezTo>
                <a:cubicBezTo>
                  <a:pt x="6737266" y="1227089"/>
                  <a:pt x="6735502" y="1225324"/>
                  <a:pt x="6735502" y="1225324"/>
                </a:cubicBezTo>
                <a:close/>
                <a:moveTo>
                  <a:pt x="3320093" y="1225324"/>
                </a:moveTo>
                <a:cubicBezTo>
                  <a:pt x="3316564" y="1225324"/>
                  <a:pt x="3314799" y="1228854"/>
                  <a:pt x="3314799" y="1235914"/>
                </a:cubicBezTo>
                <a:cubicBezTo>
                  <a:pt x="3321858" y="1235914"/>
                  <a:pt x="3325389" y="1234149"/>
                  <a:pt x="3325389" y="1230619"/>
                </a:cubicBezTo>
                <a:cubicBezTo>
                  <a:pt x="3325389" y="1227089"/>
                  <a:pt x="3323625" y="1225324"/>
                  <a:pt x="3320093" y="1225324"/>
                </a:cubicBezTo>
                <a:close/>
                <a:moveTo>
                  <a:pt x="3124171" y="1225324"/>
                </a:moveTo>
                <a:cubicBezTo>
                  <a:pt x="3124171" y="1225324"/>
                  <a:pt x="3124171" y="1228854"/>
                  <a:pt x="3124171" y="1235914"/>
                </a:cubicBezTo>
                <a:lnTo>
                  <a:pt x="3145351" y="1246504"/>
                </a:lnTo>
                <a:cubicBezTo>
                  <a:pt x="3152412" y="1239445"/>
                  <a:pt x="3152412" y="1235914"/>
                  <a:pt x="3145351" y="1235914"/>
                </a:cubicBezTo>
                <a:cubicBezTo>
                  <a:pt x="3145351" y="1235914"/>
                  <a:pt x="3141821" y="1235914"/>
                  <a:pt x="3134762" y="1235914"/>
                </a:cubicBezTo>
                <a:cubicBezTo>
                  <a:pt x="3127701" y="1228854"/>
                  <a:pt x="3124171" y="1225324"/>
                  <a:pt x="3124171" y="1225324"/>
                </a:cubicBezTo>
                <a:close/>
                <a:moveTo>
                  <a:pt x="2975906" y="1225324"/>
                </a:moveTo>
                <a:cubicBezTo>
                  <a:pt x="2982965" y="1232383"/>
                  <a:pt x="2986495" y="1235914"/>
                  <a:pt x="2986495" y="1235914"/>
                </a:cubicBezTo>
                <a:lnTo>
                  <a:pt x="2986495" y="1225324"/>
                </a:lnTo>
                <a:cubicBezTo>
                  <a:pt x="2986495" y="1225324"/>
                  <a:pt x="2982965" y="1225324"/>
                  <a:pt x="2975906" y="1225324"/>
                </a:cubicBezTo>
                <a:close/>
                <a:moveTo>
                  <a:pt x="1196717" y="1225324"/>
                </a:moveTo>
                <a:lnTo>
                  <a:pt x="1217897" y="1235914"/>
                </a:lnTo>
                <a:lnTo>
                  <a:pt x="1228487" y="1246504"/>
                </a:lnTo>
                <a:cubicBezTo>
                  <a:pt x="1221427" y="1246504"/>
                  <a:pt x="1214367" y="1246504"/>
                  <a:pt x="1207306" y="1246504"/>
                </a:cubicBezTo>
                <a:lnTo>
                  <a:pt x="1196717" y="1235914"/>
                </a:lnTo>
                <a:cubicBezTo>
                  <a:pt x="1196717" y="1228854"/>
                  <a:pt x="1196717" y="1225324"/>
                  <a:pt x="1196717" y="1225324"/>
                </a:cubicBezTo>
                <a:close/>
                <a:moveTo>
                  <a:pt x="8059302" y="1214733"/>
                </a:moveTo>
                <a:cubicBezTo>
                  <a:pt x="8066364" y="1214733"/>
                  <a:pt x="8073423" y="1214733"/>
                  <a:pt x="8080483" y="1214733"/>
                </a:cubicBezTo>
                <a:lnTo>
                  <a:pt x="8080483" y="1225324"/>
                </a:lnTo>
                <a:cubicBezTo>
                  <a:pt x="8073423" y="1225324"/>
                  <a:pt x="8068127" y="1223558"/>
                  <a:pt x="8064598" y="1220029"/>
                </a:cubicBezTo>
                <a:cubicBezTo>
                  <a:pt x="8061068" y="1216498"/>
                  <a:pt x="8059302" y="1214733"/>
                  <a:pt x="8059302" y="1214733"/>
                </a:cubicBezTo>
                <a:close/>
                <a:moveTo>
                  <a:pt x="6703730" y="1214733"/>
                </a:moveTo>
                <a:cubicBezTo>
                  <a:pt x="6696669" y="1221793"/>
                  <a:pt x="6694906" y="1227089"/>
                  <a:pt x="6698435" y="1230619"/>
                </a:cubicBezTo>
                <a:cubicBezTo>
                  <a:pt x="6701964" y="1234149"/>
                  <a:pt x="6705496" y="1235914"/>
                  <a:pt x="6709025" y="1235914"/>
                </a:cubicBezTo>
                <a:cubicBezTo>
                  <a:pt x="6712554" y="1235914"/>
                  <a:pt x="6714320" y="1235914"/>
                  <a:pt x="6714320" y="1235914"/>
                </a:cubicBezTo>
                <a:cubicBezTo>
                  <a:pt x="6714320" y="1235914"/>
                  <a:pt x="6714320" y="1232383"/>
                  <a:pt x="6714320" y="1225324"/>
                </a:cubicBezTo>
                <a:close/>
                <a:moveTo>
                  <a:pt x="2944134" y="1214733"/>
                </a:moveTo>
                <a:cubicBezTo>
                  <a:pt x="2944134" y="1221793"/>
                  <a:pt x="2945898" y="1225324"/>
                  <a:pt x="2949429" y="1225324"/>
                </a:cubicBezTo>
                <a:cubicBezTo>
                  <a:pt x="2952960" y="1225324"/>
                  <a:pt x="2954724" y="1223558"/>
                  <a:pt x="2954724" y="1220029"/>
                </a:cubicBezTo>
                <a:cubicBezTo>
                  <a:pt x="2954724" y="1216498"/>
                  <a:pt x="2951194" y="1214733"/>
                  <a:pt x="2944134" y="1214733"/>
                </a:cubicBezTo>
                <a:close/>
                <a:moveTo>
                  <a:pt x="2795868" y="1214733"/>
                </a:moveTo>
                <a:cubicBezTo>
                  <a:pt x="2795868" y="1221793"/>
                  <a:pt x="2797633" y="1225324"/>
                  <a:pt x="2801163" y="1225324"/>
                </a:cubicBezTo>
                <a:cubicBezTo>
                  <a:pt x="2804694" y="1225324"/>
                  <a:pt x="2806458" y="1223558"/>
                  <a:pt x="2806458" y="1220029"/>
                </a:cubicBezTo>
                <a:cubicBezTo>
                  <a:pt x="2806458" y="1216498"/>
                  <a:pt x="2802927" y="1214733"/>
                  <a:pt x="2795868" y="1214733"/>
                </a:cubicBezTo>
                <a:close/>
                <a:moveTo>
                  <a:pt x="2020121" y="1214733"/>
                </a:moveTo>
                <a:cubicBezTo>
                  <a:pt x="2025416" y="1214733"/>
                  <a:pt x="2029828" y="1218264"/>
                  <a:pt x="2033359" y="1225324"/>
                </a:cubicBezTo>
                <a:lnTo>
                  <a:pt x="2022769" y="1225324"/>
                </a:lnTo>
                <a:cubicBezTo>
                  <a:pt x="2015709" y="1225324"/>
                  <a:pt x="2012178" y="1225324"/>
                  <a:pt x="2012178" y="1225324"/>
                </a:cubicBezTo>
                <a:cubicBezTo>
                  <a:pt x="2012178" y="1232383"/>
                  <a:pt x="2008648" y="1235914"/>
                  <a:pt x="2001587" y="1235914"/>
                </a:cubicBezTo>
                <a:lnTo>
                  <a:pt x="2001587" y="1225324"/>
                </a:lnTo>
                <a:cubicBezTo>
                  <a:pt x="2008648" y="1218264"/>
                  <a:pt x="2014826" y="1214733"/>
                  <a:pt x="2020121" y="1214733"/>
                </a:cubicBezTo>
                <a:close/>
                <a:moveTo>
                  <a:pt x="1959226" y="1214733"/>
                </a:moveTo>
                <a:lnTo>
                  <a:pt x="1969816" y="1214733"/>
                </a:lnTo>
                <a:cubicBezTo>
                  <a:pt x="1969816" y="1221793"/>
                  <a:pt x="1968051" y="1225324"/>
                  <a:pt x="1964522" y="1225324"/>
                </a:cubicBezTo>
                <a:cubicBezTo>
                  <a:pt x="1960991" y="1225324"/>
                  <a:pt x="1957462" y="1223558"/>
                  <a:pt x="1953930" y="1220029"/>
                </a:cubicBezTo>
                <a:cubicBezTo>
                  <a:pt x="1950402" y="1216498"/>
                  <a:pt x="1952166" y="1214733"/>
                  <a:pt x="1959226" y="1214733"/>
                </a:cubicBezTo>
                <a:close/>
                <a:moveTo>
                  <a:pt x="8027531" y="1204143"/>
                </a:moveTo>
                <a:lnTo>
                  <a:pt x="8038123" y="1204143"/>
                </a:lnTo>
                <a:lnTo>
                  <a:pt x="8038123" y="1214733"/>
                </a:lnTo>
                <a:close/>
                <a:moveTo>
                  <a:pt x="7752182" y="1204143"/>
                </a:moveTo>
                <a:cubicBezTo>
                  <a:pt x="7759242" y="1204143"/>
                  <a:pt x="7762772" y="1204143"/>
                  <a:pt x="7762772" y="1204143"/>
                </a:cubicBezTo>
                <a:lnTo>
                  <a:pt x="7752182" y="1214733"/>
                </a:lnTo>
                <a:cubicBezTo>
                  <a:pt x="7752182" y="1207673"/>
                  <a:pt x="7752182" y="1204143"/>
                  <a:pt x="7752182" y="1204143"/>
                </a:cubicBezTo>
                <a:close/>
                <a:moveTo>
                  <a:pt x="6576646" y="1204143"/>
                </a:moveTo>
                <a:lnTo>
                  <a:pt x="6587236" y="1214733"/>
                </a:lnTo>
                <a:cubicBezTo>
                  <a:pt x="6587236" y="1214733"/>
                  <a:pt x="6587236" y="1212968"/>
                  <a:pt x="6587236" y="1209437"/>
                </a:cubicBezTo>
                <a:cubicBezTo>
                  <a:pt x="6587236" y="1205908"/>
                  <a:pt x="6583706" y="1204143"/>
                  <a:pt x="6576646" y="1204143"/>
                </a:cubicBezTo>
                <a:close/>
                <a:moveTo>
                  <a:pt x="2986495" y="1204143"/>
                </a:moveTo>
                <a:cubicBezTo>
                  <a:pt x="2986495" y="1204143"/>
                  <a:pt x="2986495" y="1207673"/>
                  <a:pt x="2986495" y="1214733"/>
                </a:cubicBezTo>
                <a:cubicBezTo>
                  <a:pt x="2993556" y="1214733"/>
                  <a:pt x="2997086" y="1212968"/>
                  <a:pt x="2997086" y="1209437"/>
                </a:cubicBezTo>
                <a:cubicBezTo>
                  <a:pt x="2997086" y="1205908"/>
                  <a:pt x="2993556" y="1204143"/>
                  <a:pt x="2986495" y="1204143"/>
                </a:cubicBezTo>
                <a:close/>
                <a:moveTo>
                  <a:pt x="2467566" y="1204143"/>
                </a:moveTo>
                <a:lnTo>
                  <a:pt x="2478156" y="1204143"/>
                </a:lnTo>
                <a:cubicBezTo>
                  <a:pt x="2478156" y="1204143"/>
                  <a:pt x="2478156" y="1207673"/>
                  <a:pt x="2478156" y="1214733"/>
                </a:cubicBezTo>
                <a:cubicBezTo>
                  <a:pt x="2471096" y="1214733"/>
                  <a:pt x="2467566" y="1211202"/>
                  <a:pt x="2467566" y="1204143"/>
                </a:cubicBezTo>
                <a:close/>
                <a:moveTo>
                  <a:pt x="2160443" y="1204143"/>
                </a:moveTo>
                <a:cubicBezTo>
                  <a:pt x="2160443" y="1204143"/>
                  <a:pt x="2163974" y="1207673"/>
                  <a:pt x="2171034" y="1214733"/>
                </a:cubicBezTo>
                <a:cubicBezTo>
                  <a:pt x="2178094" y="1214733"/>
                  <a:pt x="2181625" y="1212968"/>
                  <a:pt x="2181625" y="1209437"/>
                </a:cubicBezTo>
                <a:cubicBezTo>
                  <a:pt x="2181625" y="1205908"/>
                  <a:pt x="2178094" y="1204143"/>
                  <a:pt x="2171034" y="1204143"/>
                </a:cubicBezTo>
                <a:close/>
                <a:moveTo>
                  <a:pt x="1323802" y="1204143"/>
                </a:moveTo>
                <a:cubicBezTo>
                  <a:pt x="1330861" y="1204143"/>
                  <a:pt x="1344982" y="1207673"/>
                  <a:pt x="1366162" y="1214733"/>
                </a:cubicBezTo>
                <a:lnTo>
                  <a:pt x="1355573" y="1235914"/>
                </a:lnTo>
                <a:cubicBezTo>
                  <a:pt x="1341452" y="1228854"/>
                  <a:pt x="1330861" y="1225324"/>
                  <a:pt x="1323802" y="1225324"/>
                </a:cubicBezTo>
                <a:cubicBezTo>
                  <a:pt x="1316740" y="1218264"/>
                  <a:pt x="1314975" y="1214733"/>
                  <a:pt x="1318506" y="1214733"/>
                </a:cubicBezTo>
                <a:cubicBezTo>
                  <a:pt x="1322036" y="1214733"/>
                  <a:pt x="1323802" y="1211202"/>
                  <a:pt x="1323802" y="1204143"/>
                </a:cubicBezTo>
                <a:close/>
                <a:moveTo>
                  <a:pt x="7879267" y="1198849"/>
                </a:moveTo>
                <a:cubicBezTo>
                  <a:pt x="7875736" y="1198849"/>
                  <a:pt x="7872206" y="1200614"/>
                  <a:pt x="7868675" y="1204143"/>
                </a:cubicBezTo>
                <a:lnTo>
                  <a:pt x="7879267" y="1214733"/>
                </a:lnTo>
                <a:lnTo>
                  <a:pt x="7889856" y="1214733"/>
                </a:lnTo>
                <a:lnTo>
                  <a:pt x="7889856" y="1204143"/>
                </a:lnTo>
                <a:cubicBezTo>
                  <a:pt x="7886326" y="1200614"/>
                  <a:pt x="7882796" y="1198849"/>
                  <a:pt x="7879267" y="1198849"/>
                </a:cubicBezTo>
                <a:close/>
                <a:moveTo>
                  <a:pt x="7995760" y="1193552"/>
                </a:moveTo>
                <a:lnTo>
                  <a:pt x="8006350" y="1193552"/>
                </a:lnTo>
                <a:lnTo>
                  <a:pt x="8006350" y="1204143"/>
                </a:lnTo>
                <a:close/>
                <a:moveTo>
                  <a:pt x="1461477" y="1193552"/>
                </a:moveTo>
                <a:cubicBezTo>
                  <a:pt x="1468537" y="1193552"/>
                  <a:pt x="1472067" y="1193552"/>
                  <a:pt x="1472067" y="1193552"/>
                </a:cubicBezTo>
                <a:lnTo>
                  <a:pt x="1461477" y="1204143"/>
                </a:lnTo>
                <a:cubicBezTo>
                  <a:pt x="1461477" y="1197083"/>
                  <a:pt x="1461477" y="1193552"/>
                  <a:pt x="1461477" y="1193552"/>
                </a:cubicBezTo>
                <a:close/>
                <a:moveTo>
                  <a:pt x="1080222" y="1193552"/>
                </a:moveTo>
                <a:lnTo>
                  <a:pt x="1111993" y="1193552"/>
                </a:lnTo>
                <a:lnTo>
                  <a:pt x="1138469" y="1220029"/>
                </a:lnTo>
                <a:lnTo>
                  <a:pt x="1127878" y="1214733"/>
                </a:lnTo>
                <a:cubicBezTo>
                  <a:pt x="1124348" y="1214733"/>
                  <a:pt x="1115523" y="1211202"/>
                  <a:pt x="1101402" y="1204143"/>
                </a:cubicBezTo>
                <a:cubicBezTo>
                  <a:pt x="1087282" y="1197083"/>
                  <a:pt x="1080222" y="1193552"/>
                  <a:pt x="1080222" y="1193552"/>
                </a:cubicBezTo>
                <a:close/>
                <a:moveTo>
                  <a:pt x="2671431" y="1188258"/>
                </a:moveTo>
                <a:cubicBezTo>
                  <a:pt x="2673195" y="1188258"/>
                  <a:pt x="2675844" y="1190022"/>
                  <a:pt x="2679374" y="1193552"/>
                </a:cubicBezTo>
                <a:cubicBezTo>
                  <a:pt x="2679374" y="1200612"/>
                  <a:pt x="2677608" y="1204143"/>
                  <a:pt x="2674080" y="1204143"/>
                </a:cubicBezTo>
                <a:cubicBezTo>
                  <a:pt x="2670548" y="1204143"/>
                  <a:pt x="2668783" y="1200612"/>
                  <a:pt x="2668783" y="1193552"/>
                </a:cubicBezTo>
                <a:cubicBezTo>
                  <a:pt x="2668783" y="1190022"/>
                  <a:pt x="2669666" y="1188258"/>
                  <a:pt x="2671431" y="1188258"/>
                </a:cubicBezTo>
                <a:close/>
                <a:moveTo>
                  <a:pt x="8122846" y="1182962"/>
                </a:moveTo>
                <a:cubicBezTo>
                  <a:pt x="8122846" y="1182962"/>
                  <a:pt x="8122846" y="1186493"/>
                  <a:pt x="8122846" y="1193552"/>
                </a:cubicBezTo>
                <a:cubicBezTo>
                  <a:pt x="8122846" y="1193552"/>
                  <a:pt x="8119316" y="1193552"/>
                  <a:pt x="8112254" y="1193552"/>
                </a:cubicBezTo>
                <a:close/>
                <a:moveTo>
                  <a:pt x="7953398" y="1182962"/>
                </a:moveTo>
                <a:lnTo>
                  <a:pt x="7963990" y="1182962"/>
                </a:lnTo>
                <a:lnTo>
                  <a:pt x="7974579" y="1193552"/>
                </a:lnTo>
                <a:cubicBezTo>
                  <a:pt x="7967519" y="1193552"/>
                  <a:pt x="7962223" y="1191787"/>
                  <a:pt x="7958694" y="1188258"/>
                </a:cubicBezTo>
                <a:cubicBezTo>
                  <a:pt x="7955164" y="1184727"/>
                  <a:pt x="7953398" y="1182962"/>
                  <a:pt x="7953398" y="1182962"/>
                </a:cubicBezTo>
                <a:close/>
                <a:moveTo>
                  <a:pt x="2012178" y="1182962"/>
                </a:moveTo>
                <a:cubicBezTo>
                  <a:pt x="2019238" y="1190022"/>
                  <a:pt x="2022769" y="1193552"/>
                  <a:pt x="2022769" y="1193552"/>
                </a:cubicBezTo>
                <a:lnTo>
                  <a:pt x="2022769" y="1182962"/>
                </a:lnTo>
                <a:close/>
                <a:moveTo>
                  <a:pt x="1175535" y="1182962"/>
                </a:moveTo>
                <a:cubicBezTo>
                  <a:pt x="1182596" y="1182962"/>
                  <a:pt x="1186126" y="1186493"/>
                  <a:pt x="1186126" y="1193552"/>
                </a:cubicBezTo>
                <a:cubicBezTo>
                  <a:pt x="1186126" y="1193552"/>
                  <a:pt x="1182596" y="1193552"/>
                  <a:pt x="1175535" y="1193552"/>
                </a:cubicBezTo>
                <a:cubicBezTo>
                  <a:pt x="1175535" y="1193552"/>
                  <a:pt x="1173771" y="1191787"/>
                  <a:pt x="1170240" y="1188258"/>
                </a:cubicBezTo>
                <a:cubicBezTo>
                  <a:pt x="1166711" y="1184727"/>
                  <a:pt x="1168475" y="1182962"/>
                  <a:pt x="1175535" y="1182962"/>
                </a:cubicBezTo>
                <a:close/>
                <a:moveTo>
                  <a:pt x="7889856" y="1172371"/>
                </a:moveTo>
                <a:cubicBezTo>
                  <a:pt x="7889856" y="1179431"/>
                  <a:pt x="7893386" y="1182962"/>
                  <a:pt x="7900446" y="1182962"/>
                </a:cubicBezTo>
                <a:lnTo>
                  <a:pt x="7900446" y="1172371"/>
                </a:lnTo>
                <a:cubicBezTo>
                  <a:pt x="7900446" y="1172371"/>
                  <a:pt x="7896917" y="1172371"/>
                  <a:pt x="7889856" y="1172371"/>
                </a:cubicBezTo>
                <a:close/>
                <a:moveTo>
                  <a:pt x="7868675" y="1172371"/>
                </a:moveTo>
                <a:cubicBezTo>
                  <a:pt x="7868675" y="1179431"/>
                  <a:pt x="7870441" y="1182962"/>
                  <a:pt x="7873971" y="1182962"/>
                </a:cubicBezTo>
                <a:cubicBezTo>
                  <a:pt x="7877500" y="1182962"/>
                  <a:pt x="7879267" y="1181197"/>
                  <a:pt x="7879267" y="1177666"/>
                </a:cubicBezTo>
                <a:cubicBezTo>
                  <a:pt x="7879267" y="1174137"/>
                  <a:pt x="7875736" y="1172371"/>
                  <a:pt x="7868675" y="1172371"/>
                </a:cubicBezTo>
                <a:close/>
                <a:moveTo>
                  <a:pt x="6031238" y="1172371"/>
                </a:moveTo>
                <a:cubicBezTo>
                  <a:pt x="6027709" y="1172371"/>
                  <a:pt x="6025943" y="1175902"/>
                  <a:pt x="6025943" y="1182962"/>
                </a:cubicBezTo>
                <a:lnTo>
                  <a:pt x="6036534" y="1182962"/>
                </a:lnTo>
                <a:cubicBezTo>
                  <a:pt x="6036534" y="1182962"/>
                  <a:pt x="6036534" y="1181197"/>
                  <a:pt x="6036534" y="1177666"/>
                </a:cubicBezTo>
                <a:cubicBezTo>
                  <a:pt x="6036534" y="1174137"/>
                  <a:pt x="6034768" y="1172371"/>
                  <a:pt x="6031238" y="1172371"/>
                </a:cubicBezTo>
                <a:close/>
                <a:moveTo>
                  <a:pt x="1885093" y="1172371"/>
                </a:moveTo>
                <a:lnTo>
                  <a:pt x="1885093" y="1182962"/>
                </a:lnTo>
                <a:lnTo>
                  <a:pt x="1874503" y="1182962"/>
                </a:lnTo>
                <a:cubicBezTo>
                  <a:pt x="1874503" y="1175902"/>
                  <a:pt x="1878032" y="1172371"/>
                  <a:pt x="1885093" y="1172371"/>
                </a:cubicBezTo>
                <a:close/>
                <a:moveTo>
                  <a:pt x="8888002" y="1164428"/>
                </a:moveTo>
                <a:cubicBezTo>
                  <a:pt x="8889768" y="1164428"/>
                  <a:pt x="8892415" y="1165312"/>
                  <a:pt x="8895945" y="1167077"/>
                </a:cubicBezTo>
                <a:cubicBezTo>
                  <a:pt x="8903007" y="1170606"/>
                  <a:pt x="8906536" y="1172371"/>
                  <a:pt x="8906536" y="1172371"/>
                </a:cubicBezTo>
                <a:cubicBezTo>
                  <a:pt x="8906536" y="1172371"/>
                  <a:pt x="8903007" y="1172371"/>
                  <a:pt x="8895945" y="1172371"/>
                </a:cubicBezTo>
                <a:cubicBezTo>
                  <a:pt x="8888884" y="1172371"/>
                  <a:pt x="8885355" y="1170606"/>
                  <a:pt x="8885355" y="1167077"/>
                </a:cubicBezTo>
                <a:cubicBezTo>
                  <a:pt x="8885355" y="1165312"/>
                  <a:pt x="8886236" y="1164428"/>
                  <a:pt x="8888002" y="1164428"/>
                </a:cubicBezTo>
                <a:close/>
                <a:moveTo>
                  <a:pt x="2859410" y="1161781"/>
                </a:moveTo>
                <a:cubicBezTo>
                  <a:pt x="2852351" y="1161781"/>
                  <a:pt x="2850585" y="1163546"/>
                  <a:pt x="2854115" y="1167077"/>
                </a:cubicBezTo>
                <a:cubicBezTo>
                  <a:pt x="2857646" y="1170606"/>
                  <a:pt x="2861175" y="1172371"/>
                  <a:pt x="2864707" y="1172371"/>
                </a:cubicBezTo>
                <a:cubicBezTo>
                  <a:pt x="2868235" y="1172371"/>
                  <a:pt x="2870002" y="1168841"/>
                  <a:pt x="2870002" y="1161781"/>
                </a:cubicBezTo>
                <a:cubicBezTo>
                  <a:pt x="2870002" y="1161781"/>
                  <a:pt x="2866471" y="1161781"/>
                  <a:pt x="2859410" y="1161781"/>
                </a:cubicBezTo>
                <a:close/>
                <a:moveTo>
                  <a:pt x="2075721" y="1161781"/>
                </a:moveTo>
                <a:cubicBezTo>
                  <a:pt x="2082781" y="1168841"/>
                  <a:pt x="2086311" y="1172371"/>
                  <a:pt x="2086311" y="1172371"/>
                </a:cubicBezTo>
                <a:cubicBezTo>
                  <a:pt x="2086311" y="1172371"/>
                  <a:pt x="2086311" y="1175902"/>
                  <a:pt x="2086311" y="1182962"/>
                </a:cubicBezTo>
                <a:cubicBezTo>
                  <a:pt x="2086311" y="1182962"/>
                  <a:pt x="2089841" y="1182962"/>
                  <a:pt x="2096901" y="1182962"/>
                </a:cubicBezTo>
                <a:lnTo>
                  <a:pt x="2086311" y="1193552"/>
                </a:lnTo>
                <a:lnTo>
                  <a:pt x="2075721" y="1193552"/>
                </a:lnTo>
                <a:cubicBezTo>
                  <a:pt x="2082781" y="1200612"/>
                  <a:pt x="2096901" y="1204143"/>
                  <a:pt x="2118082" y="1204143"/>
                </a:cubicBezTo>
                <a:cubicBezTo>
                  <a:pt x="2111022" y="1197083"/>
                  <a:pt x="2107491" y="1193552"/>
                  <a:pt x="2107491" y="1193552"/>
                </a:cubicBezTo>
                <a:cubicBezTo>
                  <a:pt x="2107491" y="1186493"/>
                  <a:pt x="2107491" y="1182962"/>
                  <a:pt x="2107491" y="1182962"/>
                </a:cubicBezTo>
                <a:lnTo>
                  <a:pt x="2149853" y="1182962"/>
                </a:lnTo>
                <a:cubicBezTo>
                  <a:pt x="2163974" y="1190022"/>
                  <a:pt x="2178094" y="1193552"/>
                  <a:pt x="2192215" y="1193552"/>
                </a:cubicBezTo>
                <a:cubicBezTo>
                  <a:pt x="2178094" y="1186493"/>
                  <a:pt x="2167504" y="1182962"/>
                  <a:pt x="2160443" y="1182962"/>
                </a:cubicBezTo>
                <a:cubicBezTo>
                  <a:pt x="2153384" y="1182962"/>
                  <a:pt x="2142793" y="1179431"/>
                  <a:pt x="2128673" y="1172371"/>
                </a:cubicBezTo>
                <a:cubicBezTo>
                  <a:pt x="2114552" y="1165312"/>
                  <a:pt x="2096901" y="1161781"/>
                  <a:pt x="2075721" y="1161781"/>
                </a:cubicBezTo>
                <a:close/>
                <a:moveTo>
                  <a:pt x="6502512" y="1151191"/>
                </a:moveTo>
                <a:cubicBezTo>
                  <a:pt x="6495451" y="1151191"/>
                  <a:pt x="6490156" y="1152956"/>
                  <a:pt x="6486627" y="1156485"/>
                </a:cubicBezTo>
                <a:cubicBezTo>
                  <a:pt x="6483098" y="1160016"/>
                  <a:pt x="6484861" y="1163546"/>
                  <a:pt x="6491922" y="1167077"/>
                </a:cubicBezTo>
                <a:cubicBezTo>
                  <a:pt x="6498983" y="1170606"/>
                  <a:pt x="6507807" y="1174137"/>
                  <a:pt x="6518398" y="1177666"/>
                </a:cubicBezTo>
                <a:cubicBezTo>
                  <a:pt x="6528988" y="1181197"/>
                  <a:pt x="6537813" y="1186493"/>
                  <a:pt x="6544874" y="1193552"/>
                </a:cubicBezTo>
                <a:cubicBezTo>
                  <a:pt x="6551935" y="1186493"/>
                  <a:pt x="6557230" y="1184727"/>
                  <a:pt x="6560759" y="1188258"/>
                </a:cubicBezTo>
                <a:cubicBezTo>
                  <a:pt x="6564290" y="1191787"/>
                  <a:pt x="6566054" y="1193552"/>
                  <a:pt x="6566054" y="1193552"/>
                </a:cubicBezTo>
                <a:lnTo>
                  <a:pt x="6576646" y="1193552"/>
                </a:lnTo>
                <a:lnTo>
                  <a:pt x="6597826" y="1204143"/>
                </a:lnTo>
                <a:cubicBezTo>
                  <a:pt x="6604887" y="1211202"/>
                  <a:pt x="6615477" y="1218264"/>
                  <a:pt x="6629598" y="1225324"/>
                </a:cubicBezTo>
                <a:lnTo>
                  <a:pt x="6629598" y="1214733"/>
                </a:lnTo>
                <a:cubicBezTo>
                  <a:pt x="6629598" y="1214733"/>
                  <a:pt x="6629598" y="1212968"/>
                  <a:pt x="6629598" y="1209437"/>
                </a:cubicBezTo>
                <a:cubicBezTo>
                  <a:pt x="6629598" y="1205908"/>
                  <a:pt x="6629598" y="1200612"/>
                  <a:pt x="6629598" y="1193552"/>
                </a:cubicBezTo>
                <a:lnTo>
                  <a:pt x="6640188" y="1193552"/>
                </a:lnTo>
                <a:cubicBezTo>
                  <a:pt x="6640188" y="1207673"/>
                  <a:pt x="6640188" y="1214733"/>
                  <a:pt x="6640188" y="1214733"/>
                </a:cubicBezTo>
                <a:lnTo>
                  <a:pt x="6650778" y="1204143"/>
                </a:lnTo>
                <a:lnTo>
                  <a:pt x="6661368" y="1204143"/>
                </a:lnTo>
                <a:lnTo>
                  <a:pt x="6671958" y="1204143"/>
                </a:lnTo>
                <a:cubicBezTo>
                  <a:pt x="6664898" y="1204143"/>
                  <a:pt x="6661368" y="1207673"/>
                  <a:pt x="6661368" y="1214733"/>
                </a:cubicBezTo>
                <a:cubicBezTo>
                  <a:pt x="6661368" y="1214733"/>
                  <a:pt x="6663134" y="1214733"/>
                  <a:pt x="6666664" y="1214733"/>
                </a:cubicBezTo>
                <a:cubicBezTo>
                  <a:pt x="6670194" y="1214733"/>
                  <a:pt x="6675488" y="1214733"/>
                  <a:pt x="6682550" y="1214733"/>
                </a:cubicBezTo>
                <a:lnTo>
                  <a:pt x="6693140" y="1214733"/>
                </a:lnTo>
                <a:cubicBezTo>
                  <a:pt x="6686079" y="1214733"/>
                  <a:pt x="6686079" y="1211202"/>
                  <a:pt x="6693140" y="1204143"/>
                </a:cubicBezTo>
                <a:lnTo>
                  <a:pt x="6682550" y="1193552"/>
                </a:lnTo>
                <a:cubicBezTo>
                  <a:pt x="6675488" y="1193552"/>
                  <a:pt x="6668429" y="1193552"/>
                  <a:pt x="6661368" y="1193552"/>
                </a:cubicBezTo>
                <a:cubicBezTo>
                  <a:pt x="6654307" y="1193552"/>
                  <a:pt x="6649012" y="1191787"/>
                  <a:pt x="6645483" y="1188258"/>
                </a:cubicBezTo>
                <a:cubicBezTo>
                  <a:pt x="6641954" y="1184727"/>
                  <a:pt x="6640188" y="1182962"/>
                  <a:pt x="6640188" y="1182962"/>
                </a:cubicBezTo>
                <a:lnTo>
                  <a:pt x="6629598" y="1182962"/>
                </a:lnTo>
                <a:cubicBezTo>
                  <a:pt x="6629598" y="1175902"/>
                  <a:pt x="6629598" y="1172371"/>
                  <a:pt x="6629598" y="1172371"/>
                </a:cubicBezTo>
                <a:cubicBezTo>
                  <a:pt x="6629598" y="1172371"/>
                  <a:pt x="6629598" y="1168841"/>
                  <a:pt x="6629598" y="1161781"/>
                </a:cubicBezTo>
                <a:cubicBezTo>
                  <a:pt x="6629598" y="1161781"/>
                  <a:pt x="6627832" y="1161781"/>
                  <a:pt x="6624302" y="1161781"/>
                </a:cubicBezTo>
                <a:cubicBezTo>
                  <a:pt x="6620772" y="1161781"/>
                  <a:pt x="6615477" y="1161781"/>
                  <a:pt x="6608416" y="1161781"/>
                </a:cubicBezTo>
                <a:cubicBezTo>
                  <a:pt x="6601355" y="1161781"/>
                  <a:pt x="6592531" y="1160016"/>
                  <a:pt x="6581940" y="1156485"/>
                </a:cubicBezTo>
                <a:cubicBezTo>
                  <a:pt x="6571350" y="1152956"/>
                  <a:pt x="6562525" y="1151191"/>
                  <a:pt x="6555464" y="1151191"/>
                </a:cubicBezTo>
                <a:cubicBezTo>
                  <a:pt x="6548403" y="1151191"/>
                  <a:pt x="6541344" y="1151191"/>
                  <a:pt x="6534284" y="1151191"/>
                </a:cubicBezTo>
                <a:lnTo>
                  <a:pt x="6534284" y="1161781"/>
                </a:lnTo>
                <a:cubicBezTo>
                  <a:pt x="6527223" y="1161781"/>
                  <a:pt x="6516632" y="1161781"/>
                  <a:pt x="6502512" y="1161781"/>
                </a:cubicBezTo>
                <a:close/>
                <a:moveTo>
                  <a:pt x="6100076" y="1151191"/>
                </a:moveTo>
                <a:lnTo>
                  <a:pt x="6100076" y="1161781"/>
                </a:lnTo>
                <a:cubicBezTo>
                  <a:pt x="6107138" y="1161781"/>
                  <a:pt x="6110668" y="1161781"/>
                  <a:pt x="6110668" y="1161781"/>
                </a:cubicBezTo>
                <a:close/>
                <a:moveTo>
                  <a:pt x="2329890" y="1151191"/>
                </a:moveTo>
                <a:lnTo>
                  <a:pt x="2329890" y="1161781"/>
                </a:lnTo>
                <a:lnTo>
                  <a:pt x="2340481" y="1161781"/>
                </a:lnTo>
                <a:cubicBezTo>
                  <a:pt x="2340481" y="1154721"/>
                  <a:pt x="2336950" y="1151191"/>
                  <a:pt x="2329890" y="1151191"/>
                </a:cubicBezTo>
                <a:close/>
                <a:moveTo>
                  <a:pt x="1863912" y="1151191"/>
                </a:moveTo>
                <a:cubicBezTo>
                  <a:pt x="1863912" y="1158250"/>
                  <a:pt x="1862147" y="1161781"/>
                  <a:pt x="1858616" y="1161781"/>
                </a:cubicBezTo>
                <a:cubicBezTo>
                  <a:pt x="1855087" y="1161781"/>
                  <a:pt x="1853322" y="1160016"/>
                  <a:pt x="1853322" y="1156485"/>
                </a:cubicBezTo>
                <a:cubicBezTo>
                  <a:pt x="1853322" y="1152956"/>
                  <a:pt x="1856852" y="1151191"/>
                  <a:pt x="1863912" y="1151191"/>
                </a:cubicBezTo>
                <a:close/>
                <a:moveTo>
                  <a:pt x="7433144" y="1144572"/>
                </a:moveTo>
                <a:cubicBezTo>
                  <a:pt x="7432262" y="1143688"/>
                  <a:pt x="7430938" y="1144131"/>
                  <a:pt x="7429174" y="1145896"/>
                </a:cubicBezTo>
                <a:cubicBezTo>
                  <a:pt x="7425644" y="1149426"/>
                  <a:pt x="7427408" y="1151191"/>
                  <a:pt x="7434468" y="1151191"/>
                </a:cubicBezTo>
                <a:cubicBezTo>
                  <a:pt x="7434468" y="1147662"/>
                  <a:pt x="7434026" y="1145454"/>
                  <a:pt x="7433144" y="1144572"/>
                </a:cubicBezTo>
                <a:close/>
                <a:moveTo>
                  <a:pt x="8800632" y="1140600"/>
                </a:moveTo>
                <a:cubicBezTo>
                  <a:pt x="8800632" y="1140600"/>
                  <a:pt x="8812988" y="1144131"/>
                  <a:pt x="8837697" y="1151191"/>
                </a:cubicBezTo>
                <a:cubicBezTo>
                  <a:pt x="8862409" y="1158250"/>
                  <a:pt x="8874765" y="1165312"/>
                  <a:pt x="8874765" y="1172371"/>
                </a:cubicBezTo>
                <a:lnTo>
                  <a:pt x="8832403" y="1161781"/>
                </a:lnTo>
                <a:close/>
                <a:moveTo>
                  <a:pt x="6438970" y="1140600"/>
                </a:moveTo>
                <a:cubicBezTo>
                  <a:pt x="6446031" y="1147660"/>
                  <a:pt x="6449560" y="1151191"/>
                  <a:pt x="6449560" y="1151191"/>
                </a:cubicBezTo>
                <a:cubicBezTo>
                  <a:pt x="6449560" y="1151191"/>
                  <a:pt x="6451326" y="1152956"/>
                  <a:pt x="6454855" y="1156485"/>
                </a:cubicBezTo>
                <a:cubicBezTo>
                  <a:pt x="6458384" y="1160016"/>
                  <a:pt x="6460150" y="1161781"/>
                  <a:pt x="6460150" y="1161781"/>
                </a:cubicBezTo>
                <a:lnTo>
                  <a:pt x="6470740" y="1161781"/>
                </a:lnTo>
                <a:lnTo>
                  <a:pt x="6470740" y="1151191"/>
                </a:lnTo>
                <a:lnTo>
                  <a:pt x="6460150" y="1140600"/>
                </a:lnTo>
                <a:close/>
                <a:moveTo>
                  <a:pt x="3283027" y="1140600"/>
                </a:moveTo>
                <a:cubicBezTo>
                  <a:pt x="3283027" y="1147660"/>
                  <a:pt x="3286557" y="1151191"/>
                  <a:pt x="3293618" y="1151191"/>
                </a:cubicBezTo>
                <a:cubicBezTo>
                  <a:pt x="3293618" y="1144131"/>
                  <a:pt x="3293618" y="1140600"/>
                  <a:pt x="3293618" y="1140600"/>
                </a:cubicBezTo>
                <a:close/>
                <a:moveTo>
                  <a:pt x="3018266" y="1140600"/>
                </a:moveTo>
                <a:cubicBezTo>
                  <a:pt x="3011207" y="1140600"/>
                  <a:pt x="3007676" y="1142365"/>
                  <a:pt x="3007676" y="1145896"/>
                </a:cubicBezTo>
                <a:cubicBezTo>
                  <a:pt x="3007676" y="1149426"/>
                  <a:pt x="3004146" y="1151191"/>
                  <a:pt x="2997086" y="1151191"/>
                </a:cubicBezTo>
                <a:lnTo>
                  <a:pt x="2986495" y="1151191"/>
                </a:lnTo>
                <a:lnTo>
                  <a:pt x="2997086" y="1161781"/>
                </a:lnTo>
                <a:lnTo>
                  <a:pt x="3018266" y="1161781"/>
                </a:lnTo>
                <a:lnTo>
                  <a:pt x="3028858" y="1151191"/>
                </a:lnTo>
                <a:cubicBezTo>
                  <a:pt x="3028858" y="1144131"/>
                  <a:pt x="3025327" y="1140600"/>
                  <a:pt x="3018266" y="1140600"/>
                </a:cubicBezTo>
                <a:close/>
                <a:moveTo>
                  <a:pt x="3190361" y="1135306"/>
                </a:moveTo>
                <a:cubicBezTo>
                  <a:pt x="3188596" y="1135306"/>
                  <a:pt x="3187714" y="1137070"/>
                  <a:pt x="3187714" y="1140600"/>
                </a:cubicBezTo>
                <a:lnTo>
                  <a:pt x="3198303" y="1140600"/>
                </a:lnTo>
                <a:cubicBezTo>
                  <a:pt x="3194774" y="1137070"/>
                  <a:pt x="3192125" y="1135306"/>
                  <a:pt x="3190361" y="1135306"/>
                </a:cubicBezTo>
                <a:close/>
                <a:moveTo>
                  <a:pt x="8048712" y="1130010"/>
                </a:moveTo>
                <a:lnTo>
                  <a:pt x="8069894" y="1130010"/>
                </a:lnTo>
                <a:lnTo>
                  <a:pt x="8069894" y="1140600"/>
                </a:lnTo>
                <a:cubicBezTo>
                  <a:pt x="8062833" y="1140600"/>
                  <a:pt x="8055773" y="1137070"/>
                  <a:pt x="8048712" y="1130010"/>
                </a:cubicBezTo>
                <a:close/>
                <a:moveTo>
                  <a:pt x="7752182" y="1130010"/>
                </a:moveTo>
                <a:lnTo>
                  <a:pt x="7752182" y="1140600"/>
                </a:lnTo>
                <a:cubicBezTo>
                  <a:pt x="7759242" y="1140600"/>
                  <a:pt x="7762772" y="1140600"/>
                  <a:pt x="7762772" y="1140600"/>
                </a:cubicBezTo>
                <a:cubicBezTo>
                  <a:pt x="7762772" y="1133541"/>
                  <a:pt x="7759242" y="1130010"/>
                  <a:pt x="7752182" y="1130010"/>
                </a:cubicBezTo>
                <a:close/>
                <a:moveTo>
                  <a:pt x="6417788" y="1130010"/>
                </a:moveTo>
                <a:lnTo>
                  <a:pt x="6417788" y="1140600"/>
                </a:lnTo>
                <a:lnTo>
                  <a:pt x="6423084" y="1140600"/>
                </a:lnTo>
                <a:cubicBezTo>
                  <a:pt x="6419554" y="1140600"/>
                  <a:pt x="6417788" y="1137070"/>
                  <a:pt x="6417788" y="1130010"/>
                </a:cubicBezTo>
                <a:close/>
                <a:moveTo>
                  <a:pt x="2319299" y="1130010"/>
                </a:moveTo>
                <a:lnTo>
                  <a:pt x="2308710" y="1140600"/>
                </a:lnTo>
                <a:cubicBezTo>
                  <a:pt x="2315769" y="1140600"/>
                  <a:pt x="2319299" y="1140600"/>
                  <a:pt x="2319299" y="1140600"/>
                </a:cubicBezTo>
                <a:cubicBezTo>
                  <a:pt x="2319299" y="1133541"/>
                  <a:pt x="2319299" y="1130010"/>
                  <a:pt x="2319299" y="1130010"/>
                </a:cubicBezTo>
                <a:close/>
                <a:moveTo>
                  <a:pt x="2758803" y="1126700"/>
                </a:moveTo>
                <a:cubicBezTo>
                  <a:pt x="2753506" y="1127142"/>
                  <a:pt x="2748211" y="1128245"/>
                  <a:pt x="2742916" y="1130010"/>
                </a:cubicBezTo>
                <a:lnTo>
                  <a:pt x="2732326" y="1130010"/>
                </a:lnTo>
                <a:lnTo>
                  <a:pt x="2753506" y="1140600"/>
                </a:lnTo>
                <a:cubicBezTo>
                  <a:pt x="2767627" y="1140600"/>
                  <a:pt x="2778218" y="1140600"/>
                  <a:pt x="2785278" y="1140600"/>
                </a:cubicBezTo>
                <a:lnTo>
                  <a:pt x="2795868" y="1140600"/>
                </a:lnTo>
                <a:cubicBezTo>
                  <a:pt x="2802927" y="1147660"/>
                  <a:pt x="2806458" y="1151191"/>
                  <a:pt x="2806458" y="1151191"/>
                </a:cubicBezTo>
                <a:cubicBezTo>
                  <a:pt x="2806458" y="1151191"/>
                  <a:pt x="2809989" y="1151191"/>
                  <a:pt x="2817049" y="1151191"/>
                </a:cubicBezTo>
                <a:lnTo>
                  <a:pt x="2806458" y="1140600"/>
                </a:lnTo>
                <a:cubicBezTo>
                  <a:pt x="2790573" y="1130010"/>
                  <a:pt x="2774687" y="1125376"/>
                  <a:pt x="2758803" y="1126700"/>
                </a:cubicBezTo>
                <a:close/>
                <a:moveTo>
                  <a:pt x="6473389" y="1124714"/>
                </a:moveTo>
                <a:cubicBezTo>
                  <a:pt x="6471624" y="1124714"/>
                  <a:pt x="6470740" y="1126481"/>
                  <a:pt x="6470740" y="1130010"/>
                </a:cubicBezTo>
                <a:lnTo>
                  <a:pt x="6481332" y="1130010"/>
                </a:lnTo>
                <a:cubicBezTo>
                  <a:pt x="6477800" y="1126481"/>
                  <a:pt x="6475154" y="1124714"/>
                  <a:pt x="6473389" y="1124714"/>
                </a:cubicBezTo>
                <a:close/>
                <a:moveTo>
                  <a:pt x="5847231" y="1123391"/>
                </a:moveTo>
                <a:cubicBezTo>
                  <a:pt x="5846347" y="1124273"/>
                  <a:pt x="5845908" y="1126481"/>
                  <a:pt x="5845908" y="1130010"/>
                </a:cubicBezTo>
                <a:cubicBezTo>
                  <a:pt x="5845908" y="1137070"/>
                  <a:pt x="5845908" y="1140600"/>
                  <a:pt x="5845908" y="1140600"/>
                </a:cubicBezTo>
                <a:cubicBezTo>
                  <a:pt x="5845908" y="1140600"/>
                  <a:pt x="5847672" y="1138835"/>
                  <a:pt x="5851202" y="1135306"/>
                </a:cubicBezTo>
                <a:cubicBezTo>
                  <a:pt x="5854731" y="1131775"/>
                  <a:pt x="5854731" y="1128245"/>
                  <a:pt x="5851202" y="1124714"/>
                </a:cubicBezTo>
                <a:cubicBezTo>
                  <a:pt x="5849436" y="1122950"/>
                  <a:pt x="5848113" y="1122509"/>
                  <a:pt x="5847231" y="1123391"/>
                </a:cubicBezTo>
                <a:close/>
                <a:moveTo>
                  <a:pt x="2255757" y="1119419"/>
                </a:moveTo>
                <a:lnTo>
                  <a:pt x="2255757" y="1130010"/>
                </a:lnTo>
                <a:cubicBezTo>
                  <a:pt x="2241637" y="1130010"/>
                  <a:pt x="2245167" y="1137070"/>
                  <a:pt x="2266347" y="1151191"/>
                </a:cubicBezTo>
                <a:lnTo>
                  <a:pt x="2308710" y="1151191"/>
                </a:lnTo>
                <a:cubicBezTo>
                  <a:pt x="2308710" y="1151191"/>
                  <a:pt x="2306945" y="1147660"/>
                  <a:pt x="2303415" y="1140600"/>
                </a:cubicBezTo>
                <a:cubicBezTo>
                  <a:pt x="2299884" y="1133541"/>
                  <a:pt x="2294589" y="1130010"/>
                  <a:pt x="2287529" y="1130010"/>
                </a:cubicBezTo>
                <a:cubicBezTo>
                  <a:pt x="2280468" y="1130010"/>
                  <a:pt x="2273408" y="1130010"/>
                  <a:pt x="2266347" y="1130010"/>
                </a:cubicBezTo>
                <a:close/>
                <a:moveTo>
                  <a:pt x="1906274" y="1119419"/>
                </a:moveTo>
                <a:lnTo>
                  <a:pt x="1948635" y="1140600"/>
                </a:lnTo>
                <a:lnTo>
                  <a:pt x="2012178" y="1161781"/>
                </a:lnTo>
                <a:cubicBezTo>
                  <a:pt x="2033359" y="1161781"/>
                  <a:pt x="2051009" y="1161781"/>
                  <a:pt x="2065130" y="1161781"/>
                </a:cubicBezTo>
                <a:cubicBezTo>
                  <a:pt x="2065130" y="1154721"/>
                  <a:pt x="2061600" y="1151191"/>
                  <a:pt x="2054540" y="1151191"/>
                </a:cubicBezTo>
                <a:cubicBezTo>
                  <a:pt x="2061600" y="1144131"/>
                  <a:pt x="2061600" y="1138835"/>
                  <a:pt x="2054540" y="1135306"/>
                </a:cubicBezTo>
                <a:cubicBezTo>
                  <a:pt x="2047480" y="1131775"/>
                  <a:pt x="2040419" y="1130010"/>
                  <a:pt x="2033359" y="1130010"/>
                </a:cubicBezTo>
                <a:cubicBezTo>
                  <a:pt x="2026299" y="1130010"/>
                  <a:pt x="2017472" y="1128245"/>
                  <a:pt x="2006882" y="1124714"/>
                </a:cubicBezTo>
                <a:cubicBezTo>
                  <a:pt x="1996293" y="1121184"/>
                  <a:pt x="1987466" y="1119419"/>
                  <a:pt x="1980407" y="1119419"/>
                </a:cubicBezTo>
                <a:close/>
                <a:moveTo>
                  <a:pt x="1885093" y="1119419"/>
                </a:moveTo>
                <a:lnTo>
                  <a:pt x="1874503" y="1130010"/>
                </a:lnTo>
                <a:cubicBezTo>
                  <a:pt x="1874503" y="1130010"/>
                  <a:pt x="1878032" y="1130010"/>
                  <a:pt x="1885093" y="1130010"/>
                </a:cubicBezTo>
                <a:cubicBezTo>
                  <a:pt x="1892153" y="1130010"/>
                  <a:pt x="1895684" y="1130010"/>
                  <a:pt x="1895684" y="1130010"/>
                </a:cubicBezTo>
                <a:cubicBezTo>
                  <a:pt x="1895684" y="1122950"/>
                  <a:pt x="1892153" y="1119419"/>
                  <a:pt x="1885093" y="1119419"/>
                </a:cubicBezTo>
                <a:close/>
                <a:moveTo>
                  <a:pt x="1085517" y="1119419"/>
                </a:moveTo>
                <a:cubicBezTo>
                  <a:pt x="1092577" y="1119419"/>
                  <a:pt x="1101402" y="1122950"/>
                  <a:pt x="1111993" y="1130010"/>
                </a:cubicBezTo>
                <a:cubicBezTo>
                  <a:pt x="1119053" y="1137070"/>
                  <a:pt x="1126114" y="1140600"/>
                  <a:pt x="1133174" y="1140600"/>
                </a:cubicBezTo>
                <a:lnTo>
                  <a:pt x="1249669" y="1193552"/>
                </a:lnTo>
                <a:cubicBezTo>
                  <a:pt x="1221427" y="1193552"/>
                  <a:pt x="1232018" y="1204143"/>
                  <a:pt x="1281440" y="1225324"/>
                </a:cubicBezTo>
                <a:cubicBezTo>
                  <a:pt x="1309681" y="1232383"/>
                  <a:pt x="1323802" y="1239445"/>
                  <a:pt x="1323802" y="1246504"/>
                </a:cubicBezTo>
                <a:cubicBezTo>
                  <a:pt x="1330861" y="1246504"/>
                  <a:pt x="1337922" y="1246504"/>
                  <a:pt x="1344982" y="1246504"/>
                </a:cubicBezTo>
                <a:cubicBezTo>
                  <a:pt x="1352042" y="1246504"/>
                  <a:pt x="1355573" y="1246504"/>
                  <a:pt x="1355573" y="1246504"/>
                </a:cubicBezTo>
                <a:cubicBezTo>
                  <a:pt x="1355573" y="1246504"/>
                  <a:pt x="1352042" y="1250035"/>
                  <a:pt x="1344982" y="1257095"/>
                </a:cubicBezTo>
                <a:cubicBezTo>
                  <a:pt x="1330861" y="1257095"/>
                  <a:pt x="1320271" y="1253564"/>
                  <a:pt x="1313210" y="1246504"/>
                </a:cubicBezTo>
                <a:lnTo>
                  <a:pt x="1292030" y="1235914"/>
                </a:lnTo>
                <a:cubicBezTo>
                  <a:pt x="1277910" y="1235914"/>
                  <a:pt x="1267319" y="1234149"/>
                  <a:pt x="1260258" y="1230619"/>
                </a:cubicBezTo>
                <a:cubicBezTo>
                  <a:pt x="1253199" y="1227089"/>
                  <a:pt x="1242608" y="1221793"/>
                  <a:pt x="1228487" y="1214733"/>
                </a:cubicBezTo>
                <a:cubicBezTo>
                  <a:pt x="1214367" y="1207673"/>
                  <a:pt x="1203777" y="1200612"/>
                  <a:pt x="1196717" y="1193552"/>
                </a:cubicBezTo>
                <a:cubicBezTo>
                  <a:pt x="1189655" y="1186493"/>
                  <a:pt x="1180832" y="1179431"/>
                  <a:pt x="1170240" y="1172371"/>
                </a:cubicBezTo>
                <a:cubicBezTo>
                  <a:pt x="1159651" y="1165312"/>
                  <a:pt x="1150825" y="1161781"/>
                  <a:pt x="1143765" y="1161781"/>
                </a:cubicBezTo>
                <a:cubicBezTo>
                  <a:pt x="1136703" y="1161781"/>
                  <a:pt x="1126114" y="1158250"/>
                  <a:pt x="1111993" y="1151191"/>
                </a:cubicBezTo>
                <a:lnTo>
                  <a:pt x="1080222" y="1130010"/>
                </a:lnTo>
                <a:cubicBezTo>
                  <a:pt x="1073162" y="1130010"/>
                  <a:pt x="1069631" y="1130010"/>
                  <a:pt x="1069631" y="1130010"/>
                </a:cubicBezTo>
                <a:cubicBezTo>
                  <a:pt x="1073162" y="1122950"/>
                  <a:pt x="1078457" y="1119419"/>
                  <a:pt x="1085517" y="1119419"/>
                </a:cubicBezTo>
                <a:close/>
                <a:moveTo>
                  <a:pt x="921366" y="1119419"/>
                </a:moveTo>
                <a:lnTo>
                  <a:pt x="953137" y="1130010"/>
                </a:lnTo>
                <a:lnTo>
                  <a:pt x="995498" y="1151191"/>
                </a:lnTo>
                <a:cubicBezTo>
                  <a:pt x="1002559" y="1151191"/>
                  <a:pt x="1006089" y="1152956"/>
                  <a:pt x="1006089" y="1156485"/>
                </a:cubicBezTo>
                <a:cubicBezTo>
                  <a:pt x="1006089" y="1160016"/>
                  <a:pt x="1007855" y="1161781"/>
                  <a:pt x="1011384" y="1161781"/>
                </a:cubicBezTo>
                <a:cubicBezTo>
                  <a:pt x="1014913" y="1161781"/>
                  <a:pt x="1020210" y="1165312"/>
                  <a:pt x="1027270" y="1172371"/>
                </a:cubicBezTo>
                <a:cubicBezTo>
                  <a:pt x="1041391" y="1179431"/>
                  <a:pt x="1048450" y="1182962"/>
                  <a:pt x="1048450" y="1182962"/>
                </a:cubicBezTo>
                <a:lnTo>
                  <a:pt x="1037859" y="1182962"/>
                </a:lnTo>
                <a:cubicBezTo>
                  <a:pt x="1037859" y="1182962"/>
                  <a:pt x="1027270" y="1179431"/>
                  <a:pt x="1006089" y="1172371"/>
                </a:cubicBezTo>
                <a:cubicBezTo>
                  <a:pt x="984908" y="1165312"/>
                  <a:pt x="967257" y="1158250"/>
                  <a:pt x="953137" y="1151191"/>
                </a:cubicBezTo>
                <a:lnTo>
                  <a:pt x="931956" y="1140600"/>
                </a:lnTo>
                <a:cubicBezTo>
                  <a:pt x="931956" y="1140600"/>
                  <a:pt x="928426" y="1137070"/>
                  <a:pt x="921366" y="1130010"/>
                </a:cubicBezTo>
                <a:close/>
                <a:moveTo>
                  <a:pt x="3199628" y="1111476"/>
                </a:moveTo>
                <a:cubicBezTo>
                  <a:pt x="3196981" y="1111476"/>
                  <a:pt x="3194774" y="1112360"/>
                  <a:pt x="3193008" y="1114125"/>
                </a:cubicBezTo>
                <a:cubicBezTo>
                  <a:pt x="3189479" y="1117654"/>
                  <a:pt x="3191243" y="1119419"/>
                  <a:pt x="3198303" y="1119419"/>
                </a:cubicBezTo>
                <a:lnTo>
                  <a:pt x="3219485" y="1119419"/>
                </a:lnTo>
                <a:cubicBezTo>
                  <a:pt x="3219485" y="1119419"/>
                  <a:pt x="3215954" y="1117654"/>
                  <a:pt x="3208895" y="1114125"/>
                </a:cubicBezTo>
                <a:cubicBezTo>
                  <a:pt x="3205364" y="1112360"/>
                  <a:pt x="3202276" y="1111476"/>
                  <a:pt x="3199628" y="1111476"/>
                </a:cubicBezTo>
                <a:close/>
                <a:moveTo>
                  <a:pt x="7360336" y="1108829"/>
                </a:moveTo>
                <a:cubicBezTo>
                  <a:pt x="7367396" y="1108829"/>
                  <a:pt x="7370926" y="1110594"/>
                  <a:pt x="7370926" y="1114125"/>
                </a:cubicBezTo>
                <a:cubicBezTo>
                  <a:pt x="7370926" y="1117654"/>
                  <a:pt x="7367396" y="1119419"/>
                  <a:pt x="7360336" y="1119419"/>
                </a:cubicBezTo>
                <a:cubicBezTo>
                  <a:pt x="7360336" y="1112360"/>
                  <a:pt x="7360336" y="1108829"/>
                  <a:pt x="7360336" y="1108829"/>
                </a:cubicBezTo>
                <a:close/>
                <a:moveTo>
                  <a:pt x="5920039" y="1108829"/>
                </a:moveTo>
                <a:cubicBezTo>
                  <a:pt x="5920039" y="1115889"/>
                  <a:pt x="5920039" y="1119419"/>
                  <a:pt x="5920039" y="1119419"/>
                </a:cubicBezTo>
                <a:cubicBezTo>
                  <a:pt x="5920039" y="1119419"/>
                  <a:pt x="5923568" y="1119419"/>
                  <a:pt x="5930630" y="1119419"/>
                </a:cubicBezTo>
                <a:lnTo>
                  <a:pt x="5930630" y="1108829"/>
                </a:lnTo>
                <a:close/>
                <a:moveTo>
                  <a:pt x="2155149" y="1108829"/>
                </a:moveTo>
                <a:cubicBezTo>
                  <a:pt x="2151618" y="1108829"/>
                  <a:pt x="2149853" y="1112360"/>
                  <a:pt x="2149853" y="1119419"/>
                </a:cubicBezTo>
                <a:lnTo>
                  <a:pt x="2160443" y="1119419"/>
                </a:lnTo>
                <a:lnTo>
                  <a:pt x="2171034" y="1119419"/>
                </a:lnTo>
                <a:cubicBezTo>
                  <a:pt x="2163974" y="1112360"/>
                  <a:pt x="2158678" y="1108829"/>
                  <a:pt x="2155149" y="1108829"/>
                </a:cubicBezTo>
                <a:close/>
                <a:moveTo>
                  <a:pt x="5896211" y="1103535"/>
                </a:moveTo>
                <a:cubicBezTo>
                  <a:pt x="5894446" y="1103535"/>
                  <a:pt x="5891799" y="1105300"/>
                  <a:pt x="5888268" y="1108829"/>
                </a:cubicBezTo>
                <a:lnTo>
                  <a:pt x="5898860" y="1108829"/>
                </a:lnTo>
                <a:cubicBezTo>
                  <a:pt x="5898860" y="1105300"/>
                  <a:pt x="5897976" y="1103535"/>
                  <a:pt x="5896211" y="1103535"/>
                </a:cubicBezTo>
                <a:close/>
                <a:moveTo>
                  <a:pt x="8345244" y="1098239"/>
                </a:moveTo>
                <a:cubicBezTo>
                  <a:pt x="8352305" y="1098239"/>
                  <a:pt x="8359364" y="1100004"/>
                  <a:pt x="8366425" y="1103533"/>
                </a:cubicBezTo>
                <a:cubicBezTo>
                  <a:pt x="8373486" y="1107064"/>
                  <a:pt x="8377016" y="1108829"/>
                  <a:pt x="8377016" y="1108829"/>
                </a:cubicBezTo>
                <a:close/>
                <a:moveTo>
                  <a:pt x="7286203" y="1098239"/>
                </a:moveTo>
                <a:lnTo>
                  <a:pt x="7275612" y="1108829"/>
                </a:lnTo>
                <a:lnTo>
                  <a:pt x="7296793" y="1108829"/>
                </a:lnTo>
                <a:cubicBezTo>
                  <a:pt x="7296793" y="1108829"/>
                  <a:pt x="7295028" y="1107064"/>
                  <a:pt x="7291498" y="1103533"/>
                </a:cubicBezTo>
                <a:cubicBezTo>
                  <a:pt x="7287968" y="1100004"/>
                  <a:pt x="7286203" y="1098239"/>
                  <a:pt x="7286203" y="1098239"/>
                </a:cubicBezTo>
                <a:close/>
                <a:moveTo>
                  <a:pt x="6375428" y="1098239"/>
                </a:moveTo>
                <a:lnTo>
                  <a:pt x="6375428" y="1108829"/>
                </a:lnTo>
                <a:cubicBezTo>
                  <a:pt x="6375428" y="1115889"/>
                  <a:pt x="6373662" y="1119419"/>
                  <a:pt x="6370132" y="1119419"/>
                </a:cubicBezTo>
                <a:cubicBezTo>
                  <a:pt x="6366602" y="1119419"/>
                  <a:pt x="6364836" y="1115889"/>
                  <a:pt x="6364836" y="1108829"/>
                </a:cubicBezTo>
                <a:cubicBezTo>
                  <a:pt x="6364836" y="1101769"/>
                  <a:pt x="6368367" y="1098239"/>
                  <a:pt x="6375428" y="1098239"/>
                </a:cubicBezTo>
                <a:close/>
                <a:moveTo>
                  <a:pt x="6343656" y="1098239"/>
                </a:moveTo>
                <a:cubicBezTo>
                  <a:pt x="6350717" y="1098239"/>
                  <a:pt x="6354246" y="1098239"/>
                  <a:pt x="6354246" y="1098239"/>
                </a:cubicBezTo>
                <a:lnTo>
                  <a:pt x="6333066" y="1108829"/>
                </a:lnTo>
                <a:cubicBezTo>
                  <a:pt x="6333066" y="1108829"/>
                  <a:pt x="6333066" y="1107064"/>
                  <a:pt x="6333066" y="1103533"/>
                </a:cubicBezTo>
                <a:cubicBezTo>
                  <a:pt x="6333066" y="1100004"/>
                  <a:pt x="6336595" y="1098239"/>
                  <a:pt x="6343656" y="1098239"/>
                </a:cubicBezTo>
                <a:close/>
                <a:moveTo>
                  <a:pt x="3145351" y="1098239"/>
                </a:moveTo>
                <a:lnTo>
                  <a:pt x="3155942" y="1108829"/>
                </a:lnTo>
                <a:lnTo>
                  <a:pt x="3166533" y="1108829"/>
                </a:lnTo>
                <a:cubicBezTo>
                  <a:pt x="3166533" y="1101769"/>
                  <a:pt x="3163002" y="1098239"/>
                  <a:pt x="3155942" y="1098239"/>
                </a:cubicBezTo>
                <a:cubicBezTo>
                  <a:pt x="3148882" y="1098239"/>
                  <a:pt x="3145351" y="1098239"/>
                  <a:pt x="3145351" y="1098239"/>
                </a:cubicBezTo>
                <a:close/>
                <a:moveTo>
                  <a:pt x="2171034" y="1098239"/>
                </a:moveTo>
                <a:lnTo>
                  <a:pt x="2192215" y="1119419"/>
                </a:lnTo>
                <a:lnTo>
                  <a:pt x="2223986" y="1119419"/>
                </a:lnTo>
                <a:lnTo>
                  <a:pt x="2213396" y="1108829"/>
                </a:lnTo>
                <a:lnTo>
                  <a:pt x="2192215" y="1108829"/>
                </a:lnTo>
                <a:close/>
                <a:moveTo>
                  <a:pt x="1535610" y="1098239"/>
                </a:moveTo>
                <a:lnTo>
                  <a:pt x="1535610" y="1108829"/>
                </a:lnTo>
                <a:lnTo>
                  <a:pt x="1546200" y="1119419"/>
                </a:lnTo>
                <a:close/>
                <a:moveTo>
                  <a:pt x="1895684" y="1087648"/>
                </a:moveTo>
                <a:cubicBezTo>
                  <a:pt x="1888623" y="1087648"/>
                  <a:pt x="1885093" y="1089413"/>
                  <a:pt x="1885093" y="1092944"/>
                </a:cubicBezTo>
                <a:cubicBezTo>
                  <a:pt x="1885093" y="1096474"/>
                  <a:pt x="1888623" y="1098239"/>
                  <a:pt x="1895684" y="1098239"/>
                </a:cubicBezTo>
                <a:close/>
                <a:moveTo>
                  <a:pt x="7328564" y="1077058"/>
                </a:moveTo>
                <a:lnTo>
                  <a:pt x="7328564" y="1108829"/>
                </a:lnTo>
                <a:lnTo>
                  <a:pt x="7328564" y="1119419"/>
                </a:lnTo>
                <a:cubicBezTo>
                  <a:pt x="7328564" y="1126479"/>
                  <a:pt x="7342684" y="1130010"/>
                  <a:pt x="7370926" y="1130010"/>
                </a:cubicBezTo>
                <a:cubicBezTo>
                  <a:pt x="7377986" y="1130010"/>
                  <a:pt x="7385047" y="1130010"/>
                  <a:pt x="7392107" y="1130010"/>
                </a:cubicBezTo>
                <a:cubicBezTo>
                  <a:pt x="7399168" y="1130010"/>
                  <a:pt x="7406226" y="1130010"/>
                  <a:pt x="7413288" y="1130010"/>
                </a:cubicBezTo>
                <a:cubicBezTo>
                  <a:pt x="7427408" y="1130010"/>
                  <a:pt x="7434468" y="1130010"/>
                  <a:pt x="7434468" y="1130010"/>
                </a:cubicBezTo>
                <a:lnTo>
                  <a:pt x="7423878" y="1119419"/>
                </a:lnTo>
                <a:lnTo>
                  <a:pt x="7413288" y="1119419"/>
                </a:lnTo>
                <a:lnTo>
                  <a:pt x="7402697" y="1119419"/>
                </a:lnTo>
                <a:cubicBezTo>
                  <a:pt x="7402697" y="1112360"/>
                  <a:pt x="7397403" y="1108829"/>
                  <a:pt x="7386812" y="1108829"/>
                </a:cubicBezTo>
                <a:cubicBezTo>
                  <a:pt x="7376222" y="1108829"/>
                  <a:pt x="7369160" y="1105298"/>
                  <a:pt x="7365630" y="1098239"/>
                </a:cubicBezTo>
                <a:cubicBezTo>
                  <a:pt x="7362101" y="1091179"/>
                  <a:pt x="7356806" y="1089413"/>
                  <a:pt x="7349745" y="1092944"/>
                </a:cubicBezTo>
                <a:cubicBezTo>
                  <a:pt x="7342684" y="1096474"/>
                  <a:pt x="7339155" y="1094708"/>
                  <a:pt x="7339155" y="1087648"/>
                </a:cubicBezTo>
                <a:cubicBezTo>
                  <a:pt x="7339155" y="1087648"/>
                  <a:pt x="7337389" y="1085883"/>
                  <a:pt x="7333860" y="1082354"/>
                </a:cubicBezTo>
                <a:cubicBezTo>
                  <a:pt x="7330330" y="1078823"/>
                  <a:pt x="7328564" y="1077058"/>
                  <a:pt x="7328564" y="1077058"/>
                </a:cubicBezTo>
                <a:close/>
                <a:moveTo>
                  <a:pt x="2223986" y="1077058"/>
                </a:moveTo>
                <a:lnTo>
                  <a:pt x="2234577" y="1077058"/>
                </a:lnTo>
                <a:lnTo>
                  <a:pt x="2234577" y="1087648"/>
                </a:lnTo>
                <a:cubicBezTo>
                  <a:pt x="2227517" y="1087648"/>
                  <a:pt x="2223986" y="1084118"/>
                  <a:pt x="2223986" y="1077058"/>
                </a:cubicBezTo>
                <a:close/>
                <a:moveTo>
                  <a:pt x="1842731" y="1077058"/>
                </a:moveTo>
                <a:cubicBezTo>
                  <a:pt x="1842731" y="1077058"/>
                  <a:pt x="1844498" y="1078823"/>
                  <a:pt x="1848026" y="1082354"/>
                </a:cubicBezTo>
                <a:cubicBezTo>
                  <a:pt x="1851558" y="1085883"/>
                  <a:pt x="1853322" y="1085883"/>
                  <a:pt x="1853322" y="1082354"/>
                </a:cubicBezTo>
                <a:cubicBezTo>
                  <a:pt x="1853322" y="1078823"/>
                  <a:pt x="1853322" y="1077058"/>
                  <a:pt x="1853322" y="1077058"/>
                </a:cubicBezTo>
                <a:close/>
                <a:moveTo>
                  <a:pt x="942546" y="1077058"/>
                </a:moveTo>
                <a:cubicBezTo>
                  <a:pt x="949607" y="1077058"/>
                  <a:pt x="960197" y="1080588"/>
                  <a:pt x="974318" y="1087648"/>
                </a:cubicBezTo>
                <a:cubicBezTo>
                  <a:pt x="981378" y="1094708"/>
                  <a:pt x="986674" y="1100004"/>
                  <a:pt x="990203" y="1103533"/>
                </a:cubicBezTo>
                <a:cubicBezTo>
                  <a:pt x="993734" y="1107064"/>
                  <a:pt x="995498" y="1108829"/>
                  <a:pt x="995498" y="1108829"/>
                </a:cubicBezTo>
                <a:lnTo>
                  <a:pt x="963726" y="1108829"/>
                </a:lnTo>
                <a:cubicBezTo>
                  <a:pt x="956667" y="1108829"/>
                  <a:pt x="949607" y="1107064"/>
                  <a:pt x="942546" y="1103533"/>
                </a:cubicBezTo>
                <a:cubicBezTo>
                  <a:pt x="935486" y="1100004"/>
                  <a:pt x="931956" y="1096474"/>
                  <a:pt x="931956" y="1092944"/>
                </a:cubicBezTo>
                <a:cubicBezTo>
                  <a:pt x="931956" y="1089413"/>
                  <a:pt x="931956" y="1087648"/>
                  <a:pt x="931956" y="1087648"/>
                </a:cubicBezTo>
                <a:close/>
                <a:moveTo>
                  <a:pt x="8302883" y="1066467"/>
                </a:moveTo>
                <a:lnTo>
                  <a:pt x="8313473" y="1087648"/>
                </a:lnTo>
                <a:lnTo>
                  <a:pt x="8292291" y="1087648"/>
                </a:lnTo>
                <a:cubicBezTo>
                  <a:pt x="8285231" y="1080588"/>
                  <a:pt x="8283468" y="1075293"/>
                  <a:pt x="8286997" y="1071762"/>
                </a:cubicBezTo>
                <a:cubicBezTo>
                  <a:pt x="8290527" y="1068232"/>
                  <a:pt x="8295821" y="1066467"/>
                  <a:pt x="8302883" y="1066467"/>
                </a:cubicBezTo>
                <a:close/>
                <a:moveTo>
                  <a:pt x="7974579" y="1066467"/>
                </a:moveTo>
                <a:cubicBezTo>
                  <a:pt x="7967519" y="1066467"/>
                  <a:pt x="7963990" y="1069998"/>
                  <a:pt x="7963990" y="1077058"/>
                </a:cubicBezTo>
                <a:lnTo>
                  <a:pt x="8016942" y="1098239"/>
                </a:lnTo>
                <a:cubicBezTo>
                  <a:pt x="8024002" y="1098239"/>
                  <a:pt x="8025767" y="1096474"/>
                  <a:pt x="8022237" y="1092944"/>
                </a:cubicBezTo>
                <a:cubicBezTo>
                  <a:pt x="8018706" y="1089413"/>
                  <a:pt x="8011646" y="1085883"/>
                  <a:pt x="8001056" y="1082354"/>
                </a:cubicBezTo>
                <a:cubicBezTo>
                  <a:pt x="7990465" y="1078823"/>
                  <a:pt x="7985171" y="1075293"/>
                  <a:pt x="7985171" y="1071762"/>
                </a:cubicBezTo>
                <a:cubicBezTo>
                  <a:pt x="7985171" y="1068232"/>
                  <a:pt x="7981640" y="1066467"/>
                  <a:pt x="7974579" y="1066467"/>
                </a:cubicBezTo>
                <a:close/>
                <a:moveTo>
                  <a:pt x="7932219" y="1066467"/>
                </a:moveTo>
                <a:lnTo>
                  <a:pt x="7942808" y="1077058"/>
                </a:lnTo>
                <a:cubicBezTo>
                  <a:pt x="7949869" y="1077058"/>
                  <a:pt x="7953398" y="1077058"/>
                  <a:pt x="7953398" y="1077058"/>
                </a:cubicBezTo>
                <a:cubicBezTo>
                  <a:pt x="7953398" y="1077058"/>
                  <a:pt x="7949869" y="1073527"/>
                  <a:pt x="7942808" y="1066467"/>
                </a:cubicBezTo>
                <a:close/>
                <a:moveTo>
                  <a:pt x="6153028" y="1066467"/>
                </a:moveTo>
                <a:lnTo>
                  <a:pt x="6184800" y="1077058"/>
                </a:lnTo>
                <a:lnTo>
                  <a:pt x="6195390" y="1077058"/>
                </a:lnTo>
                <a:lnTo>
                  <a:pt x="6205980" y="1087648"/>
                </a:lnTo>
                <a:cubicBezTo>
                  <a:pt x="6213042" y="1094708"/>
                  <a:pt x="6218336" y="1100004"/>
                  <a:pt x="6221866" y="1103533"/>
                </a:cubicBezTo>
                <a:cubicBezTo>
                  <a:pt x="6225396" y="1107064"/>
                  <a:pt x="6237752" y="1108829"/>
                  <a:pt x="6258932" y="1108829"/>
                </a:cubicBezTo>
                <a:cubicBezTo>
                  <a:pt x="6265994" y="1108829"/>
                  <a:pt x="6273053" y="1108829"/>
                  <a:pt x="6280114" y="1108829"/>
                </a:cubicBezTo>
                <a:cubicBezTo>
                  <a:pt x="6287174" y="1108829"/>
                  <a:pt x="6290704" y="1108829"/>
                  <a:pt x="6290704" y="1108829"/>
                </a:cubicBezTo>
                <a:cubicBezTo>
                  <a:pt x="6297765" y="1115889"/>
                  <a:pt x="6301294" y="1117654"/>
                  <a:pt x="6301294" y="1114125"/>
                </a:cubicBezTo>
                <a:cubicBezTo>
                  <a:pt x="6301294" y="1110594"/>
                  <a:pt x="6308354" y="1112360"/>
                  <a:pt x="6322476" y="1119419"/>
                </a:cubicBezTo>
                <a:cubicBezTo>
                  <a:pt x="6329536" y="1119419"/>
                  <a:pt x="6338361" y="1121184"/>
                  <a:pt x="6348950" y="1124714"/>
                </a:cubicBezTo>
                <a:cubicBezTo>
                  <a:pt x="6359542" y="1128245"/>
                  <a:pt x="6368367" y="1130010"/>
                  <a:pt x="6375428" y="1130010"/>
                </a:cubicBezTo>
                <a:lnTo>
                  <a:pt x="6386018" y="1130010"/>
                </a:lnTo>
                <a:cubicBezTo>
                  <a:pt x="6378957" y="1122950"/>
                  <a:pt x="6386018" y="1119419"/>
                  <a:pt x="6407198" y="1119419"/>
                </a:cubicBezTo>
                <a:lnTo>
                  <a:pt x="6428380" y="1119419"/>
                </a:lnTo>
                <a:cubicBezTo>
                  <a:pt x="6428380" y="1112360"/>
                  <a:pt x="6424850" y="1108829"/>
                  <a:pt x="6417788" y="1108829"/>
                </a:cubicBezTo>
                <a:cubicBezTo>
                  <a:pt x="6410728" y="1108829"/>
                  <a:pt x="6407198" y="1108829"/>
                  <a:pt x="6407198" y="1108829"/>
                </a:cubicBezTo>
                <a:cubicBezTo>
                  <a:pt x="6400138" y="1108829"/>
                  <a:pt x="6393079" y="1105298"/>
                  <a:pt x="6386018" y="1098239"/>
                </a:cubicBezTo>
                <a:lnTo>
                  <a:pt x="6375428" y="1098239"/>
                </a:lnTo>
                <a:lnTo>
                  <a:pt x="6370132" y="1098239"/>
                </a:lnTo>
                <a:cubicBezTo>
                  <a:pt x="6366602" y="1098239"/>
                  <a:pt x="6364836" y="1098239"/>
                  <a:pt x="6364836" y="1098239"/>
                </a:cubicBezTo>
                <a:cubicBezTo>
                  <a:pt x="6357776" y="1098239"/>
                  <a:pt x="6354246" y="1096474"/>
                  <a:pt x="6354246" y="1092944"/>
                </a:cubicBezTo>
                <a:cubicBezTo>
                  <a:pt x="6354246" y="1089413"/>
                  <a:pt x="6347186" y="1087648"/>
                  <a:pt x="6333066" y="1087648"/>
                </a:cubicBezTo>
                <a:cubicBezTo>
                  <a:pt x="6318946" y="1087648"/>
                  <a:pt x="6311884" y="1089413"/>
                  <a:pt x="6311884" y="1092944"/>
                </a:cubicBezTo>
                <a:cubicBezTo>
                  <a:pt x="6311884" y="1096474"/>
                  <a:pt x="6310120" y="1098239"/>
                  <a:pt x="6306590" y="1098239"/>
                </a:cubicBezTo>
                <a:cubicBezTo>
                  <a:pt x="6303060" y="1098239"/>
                  <a:pt x="6301294" y="1094708"/>
                  <a:pt x="6301294" y="1087648"/>
                </a:cubicBezTo>
                <a:cubicBezTo>
                  <a:pt x="6287174" y="1094708"/>
                  <a:pt x="6265994" y="1094708"/>
                  <a:pt x="6237752" y="1087648"/>
                </a:cubicBezTo>
                <a:cubicBezTo>
                  <a:pt x="6223632" y="1080588"/>
                  <a:pt x="6214805" y="1078823"/>
                  <a:pt x="6211276" y="1082354"/>
                </a:cubicBezTo>
                <a:cubicBezTo>
                  <a:pt x="6207746" y="1085883"/>
                  <a:pt x="6204216" y="1084118"/>
                  <a:pt x="6200686" y="1077058"/>
                </a:cubicBezTo>
                <a:cubicBezTo>
                  <a:pt x="6197156" y="1069998"/>
                  <a:pt x="6188330" y="1066467"/>
                  <a:pt x="6174209" y="1066467"/>
                </a:cubicBezTo>
                <a:cubicBezTo>
                  <a:pt x="6160090" y="1066467"/>
                  <a:pt x="6153028" y="1066467"/>
                  <a:pt x="6153028" y="1066467"/>
                </a:cubicBezTo>
                <a:close/>
                <a:moveTo>
                  <a:pt x="2337833" y="1061173"/>
                </a:moveTo>
                <a:cubicBezTo>
                  <a:pt x="2336068" y="1061173"/>
                  <a:pt x="2333420" y="1062937"/>
                  <a:pt x="2329890" y="1066467"/>
                </a:cubicBezTo>
                <a:lnTo>
                  <a:pt x="2340481" y="1066467"/>
                </a:lnTo>
                <a:cubicBezTo>
                  <a:pt x="2340481" y="1062937"/>
                  <a:pt x="2339598" y="1061173"/>
                  <a:pt x="2337833" y="1061173"/>
                </a:cubicBezTo>
                <a:close/>
                <a:moveTo>
                  <a:pt x="8324064" y="1055877"/>
                </a:moveTo>
                <a:cubicBezTo>
                  <a:pt x="8359364" y="1055877"/>
                  <a:pt x="8377016" y="1062937"/>
                  <a:pt x="8377016" y="1077058"/>
                </a:cubicBezTo>
                <a:lnTo>
                  <a:pt x="8366425" y="1066467"/>
                </a:lnTo>
                <a:cubicBezTo>
                  <a:pt x="8359364" y="1066467"/>
                  <a:pt x="8348773" y="1066467"/>
                  <a:pt x="8334654" y="1066467"/>
                </a:cubicBezTo>
                <a:close/>
                <a:moveTo>
                  <a:pt x="8186387" y="1055877"/>
                </a:moveTo>
                <a:cubicBezTo>
                  <a:pt x="8193449" y="1055877"/>
                  <a:pt x="8200508" y="1055877"/>
                  <a:pt x="8207569" y="1055877"/>
                </a:cubicBezTo>
                <a:lnTo>
                  <a:pt x="8239339" y="1066467"/>
                </a:lnTo>
                <a:cubicBezTo>
                  <a:pt x="8239339" y="1073527"/>
                  <a:pt x="8228750" y="1073527"/>
                  <a:pt x="8207569" y="1066467"/>
                </a:cubicBezTo>
                <a:close/>
                <a:moveTo>
                  <a:pt x="1747418" y="1055877"/>
                </a:moveTo>
                <a:cubicBezTo>
                  <a:pt x="1754477" y="1062937"/>
                  <a:pt x="1765068" y="1066467"/>
                  <a:pt x="1779189" y="1066467"/>
                </a:cubicBezTo>
                <a:cubicBezTo>
                  <a:pt x="1793309" y="1066467"/>
                  <a:pt x="1803900" y="1069998"/>
                  <a:pt x="1810960" y="1077058"/>
                </a:cubicBezTo>
                <a:lnTo>
                  <a:pt x="1832141" y="1087648"/>
                </a:lnTo>
                <a:cubicBezTo>
                  <a:pt x="1825080" y="1066467"/>
                  <a:pt x="1814491" y="1055877"/>
                  <a:pt x="1800370" y="1055877"/>
                </a:cubicBezTo>
                <a:cubicBezTo>
                  <a:pt x="1786249" y="1062937"/>
                  <a:pt x="1779189" y="1062937"/>
                  <a:pt x="1779189" y="1055877"/>
                </a:cubicBezTo>
                <a:cubicBezTo>
                  <a:pt x="1779189" y="1055877"/>
                  <a:pt x="1777423" y="1055877"/>
                  <a:pt x="1773893" y="1055877"/>
                </a:cubicBezTo>
                <a:cubicBezTo>
                  <a:pt x="1770364" y="1055877"/>
                  <a:pt x="1765068" y="1055877"/>
                  <a:pt x="1758008" y="1055877"/>
                </a:cubicBezTo>
                <a:close/>
                <a:moveTo>
                  <a:pt x="7495894" y="1053759"/>
                </a:moveTo>
                <a:lnTo>
                  <a:pt x="7508601" y="1055877"/>
                </a:lnTo>
                <a:lnTo>
                  <a:pt x="7498011" y="1055877"/>
                </a:lnTo>
                <a:close/>
                <a:moveTo>
                  <a:pt x="7487420" y="1045287"/>
                </a:moveTo>
                <a:lnTo>
                  <a:pt x="7495894" y="1053759"/>
                </a:lnTo>
                <a:lnTo>
                  <a:pt x="7492716" y="1053230"/>
                </a:lnTo>
                <a:cubicBezTo>
                  <a:pt x="7489186" y="1051465"/>
                  <a:pt x="7487420" y="1048817"/>
                  <a:pt x="7487420" y="1045287"/>
                </a:cubicBezTo>
                <a:close/>
                <a:moveTo>
                  <a:pt x="7445059" y="1045287"/>
                </a:moveTo>
                <a:cubicBezTo>
                  <a:pt x="7445059" y="1045287"/>
                  <a:pt x="7445059" y="1048817"/>
                  <a:pt x="7445059" y="1055877"/>
                </a:cubicBezTo>
                <a:cubicBezTo>
                  <a:pt x="7452120" y="1055877"/>
                  <a:pt x="7455649" y="1055877"/>
                  <a:pt x="7455649" y="1055877"/>
                </a:cubicBezTo>
                <a:lnTo>
                  <a:pt x="7466240" y="1055877"/>
                </a:lnTo>
                <a:cubicBezTo>
                  <a:pt x="7466240" y="1048817"/>
                  <a:pt x="7464474" y="1045287"/>
                  <a:pt x="7460944" y="1045287"/>
                </a:cubicBezTo>
                <a:cubicBezTo>
                  <a:pt x="7457415" y="1045287"/>
                  <a:pt x="7453884" y="1045287"/>
                  <a:pt x="7450355" y="1045287"/>
                </a:cubicBezTo>
                <a:cubicBezTo>
                  <a:pt x="7446824" y="1045287"/>
                  <a:pt x="7445059" y="1045287"/>
                  <a:pt x="7445059" y="1045287"/>
                </a:cubicBezTo>
                <a:close/>
                <a:moveTo>
                  <a:pt x="6227161" y="1045287"/>
                </a:moveTo>
                <a:cubicBezTo>
                  <a:pt x="6220101" y="1045287"/>
                  <a:pt x="6216572" y="1048817"/>
                  <a:pt x="6216572" y="1055877"/>
                </a:cubicBezTo>
                <a:cubicBezTo>
                  <a:pt x="6216572" y="1055877"/>
                  <a:pt x="6220101" y="1055877"/>
                  <a:pt x="6227161" y="1055877"/>
                </a:cubicBezTo>
                <a:close/>
                <a:moveTo>
                  <a:pt x="8790041" y="1034696"/>
                </a:moveTo>
                <a:lnTo>
                  <a:pt x="8811222" y="1045287"/>
                </a:lnTo>
                <a:lnTo>
                  <a:pt x="8800632" y="1045287"/>
                </a:lnTo>
                <a:cubicBezTo>
                  <a:pt x="8793570" y="1038227"/>
                  <a:pt x="8790041" y="1034696"/>
                  <a:pt x="8790041" y="1034696"/>
                </a:cubicBezTo>
                <a:close/>
                <a:moveTo>
                  <a:pt x="8249931" y="1034696"/>
                </a:moveTo>
                <a:cubicBezTo>
                  <a:pt x="8256991" y="1034696"/>
                  <a:pt x="8260521" y="1038227"/>
                  <a:pt x="8260521" y="1045287"/>
                </a:cubicBezTo>
                <a:lnTo>
                  <a:pt x="8249931" y="1045287"/>
                </a:lnTo>
                <a:cubicBezTo>
                  <a:pt x="8242869" y="1038227"/>
                  <a:pt x="8242869" y="1034696"/>
                  <a:pt x="8249931" y="1034696"/>
                </a:cubicBezTo>
                <a:close/>
                <a:moveTo>
                  <a:pt x="2181625" y="1034696"/>
                </a:moveTo>
                <a:cubicBezTo>
                  <a:pt x="2188685" y="1034696"/>
                  <a:pt x="2192215" y="1036461"/>
                  <a:pt x="2192215" y="1039992"/>
                </a:cubicBezTo>
                <a:cubicBezTo>
                  <a:pt x="2192215" y="1043522"/>
                  <a:pt x="2188685" y="1045287"/>
                  <a:pt x="2181625" y="1045287"/>
                </a:cubicBezTo>
                <a:lnTo>
                  <a:pt x="2192215" y="1066467"/>
                </a:lnTo>
                <a:lnTo>
                  <a:pt x="2213396" y="1077058"/>
                </a:lnTo>
                <a:cubicBezTo>
                  <a:pt x="2213396" y="1084118"/>
                  <a:pt x="2216926" y="1089413"/>
                  <a:pt x="2223986" y="1092944"/>
                </a:cubicBezTo>
                <a:cubicBezTo>
                  <a:pt x="2231046" y="1096474"/>
                  <a:pt x="2241637" y="1098239"/>
                  <a:pt x="2255757" y="1098239"/>
                </a:cubicBezTo>
                <a:cubicBezTo>
                  <a:pt x="2262817" y="1098239"/>
                  <a:pt x="2268114" y="1100004"/>
                  <a:pt x="2271642" y="1103533"/>
                </a:cubicBezTo>
                <a:cubicBezTo>
                  <a:pt x="2275172" y="1107064"/>
                  <a:pt x="2280468" y="1108829"/>
                  <a:pt x="2287529" y="1108829"/>
                </a:cubicBezTo>
                <a:lnTo>
                  <a:pt x="2298119" y="1108829"/>
                </a:lnTo>
                <a:cubicBezTo>
                  <a:pt x="2305179" y="1101769"/>
                  <a:pt x="2310474" y="1100004"/>
                  <a:pt x="2314005" y="1103533"/>
                </a:cubicBezTo>
                <a:cubicBezTo>
                  <a:pt x="2317535" y="1107064"/>
                  <a:pt x="2324594" y="1108829"/>
                  <a:pt x="2335186" y="1108829"/>
                </a:cubicBezTo>
                <a:cubicBezTo>
                  <a:pt x="2345776" y="1108829"/>
                  <a:pt x="2351071" y="1108829"/>
                  <a:pt x="2351071" y="1108829"/>
                </a:cubicBezTo>
                <a:lnTo>
                  <a:pt x="2340481" y="1119419"/>
                </a:lnTo>
                <a:lnTo>
                  <a:pt x="2329890" y="1130010"/>
                </a:lnTo>
                <a:cubicBezTo>
                  <a:pt x="2336950" y="1130010"/>
                  <a:pt x="2340481" y="1133541"/>
                  <a:pt x="2340481" y="1140600"/>
                </a:cubicBezTo>
                <a:cubicBezTo>
                  <a:pt x="2340481" y="1147660"/>
                  <a:pt x="2347541" y="1154721"/>
                  <a:pt x="2361662" y="1161781"/>
                </a:cubicBezTo>
                <a:cubicBezTo>
                  <a:pt x="2347541" y="1161781"/>
                  <a:pt x="2340481" y="1163546"/>
                  <a:pt x="2340481" y="1167077"/>
                </a:cubicBezTo>
                <a:cubicBezTo>
                  <a:pt x="2340481" y="1170606"/>
                  <a:pt x="2347541" y="1172371"/>
                  <a:pt x="2361662" y="1172371"/>
                </a:cubicBezTo>
                <a:cubicBezTo>
                  <a:pt x="2361662" y="1179431"/>
                  <a:pt x="2365192" y="1182962"/>
                  <a:pt x="2372252" y="1182962"/>
                </a:cubicBezTo>
                <a:cubicBezTo>
                  <a:pt x="2372252" y="1182962"/>
                  <a:pt x="2375782" y="1184727"/>
                  <a:pt x="2382842" y="1188258"/>
                </a:cubicBezTo>
                <a:cubicBezTo>
                  <a:pt x="2389902" y="1191787"/>
                  <a:pt x="2400493" y="1193552"/>
                  <a:pt x="2414614" y="1193552"/>
                </a:cubicBezTo>
                <a:cubicBezTo>
                  <a:pt x="2421673" y="1193552"/>
                  <a:pt x="2428734" y="1195317"/>
                  <a:pt x="2435794" y="1198848"/>
                </a:cubicBezTo>
                <a:cubicBezTo>
                  <a:pt x="2442854" y="1202378"/>
                  <a:pt x="2449915" y="1204143"/>
                  <a:pt x="2456975" y="1204143"/>
                </a:cubicBezTo>
                <a:cubicBezTo>
                  <a:pt x="2464034" y="1225324"/>
                  <a:pt x="2474625" y="1228854"/>
                  <a:pt x="2488746" y="1214733"/>
                </a:cubicBezTo>
                <a:cubicBezTo>
                  <a:pt x="2495806" y="1214733"/>
                  <a:pt x="2501103" y="1216498"/>
                  <a:pt x="2504632" y="1220029"/>
                </a:cubicBezTo>
                <a:cubicBezTo>
                  <a:pt x="2508162" y="1223558"/>
                  <a:pt x="2513458" y="1221793"/>
                  <a:pt x="2520518" y="1214733"/>
                </a:cubicBezTo>
                <a:cubicBezTo>
                  <a:pt x="2527577" y="1214733"/>
                  <a:pt x="2532874" y="1216498"/>
                  <a:pt x="2536402" y="1220029"/>
                </a:cubicBezTo>
                <a:cubicBezTo>
                  <a:pt x="2539934" y="1223558"/>
                  <a:pt x="2541698" y="1225324"/>
                  <a:pt x="2541698" y="1225324"/>
                </a:cubicBezTo>
                <a:cubicBezTo>
                  <a:pt x="2555819" y="1232383"/>
                  <a:pt x="2566410" y="1235914"/>
                  <a:pt x="2573470" y="1235914"/>
                </a:cubicBezTo>
                <a:lnTo>
                  <a:pt x="2573470" y="1225324"/>
                </a:lnTo>
                <a:cubicBezTo>
                  <a:pt x="2566410" y="1225324"/>
                  <a:pt x="2548758" y="1220029"/>
                  <a:pt x="2520518" y="1209437"/>
                </a:cubicBezTo>
                <a:cubicBezTo>
                  <a:pt x="2492277" y="1198848"/>
                  <a:pt x="2474625" y="1190022"/>
                  <a:pt x="2467566" y="1182962"/>
                </a:cubicBezTo>
                <a:lnTo>
                  <a:pt x="2456975" y="1182962"/>
                </a:lnTo>
                <a:cubicBezTo>
                  <a:pt x="2456975" y="1190022"/>
                  <a:pt x="2446385" y="1190022"/>
                  <a:pt x="2425203" y="1182962"/>
                </a:cubicBezTo>
                <a:cubicBezTo>
                  <a:pt x="2425203" y="1182962"/>
                  <a:pt x="2421673" y="1181197"/>
                  <a:pt x="2414614" y="1177666"/>
                </a:cubicBezTo>
                <a:cubicBezTo>
                  <a:pt x="2407554" y="1174137"/>
                  <a:pt x="2404023" y="1172371"/>
                  <a:pt x="2404023" y="1172371"/>
                </a:cubicBezTo>
                <a:cubicBezTo>
                  <a:pt x="2404023" y="1172371"/>
                  <a:pt x="2400493" y="1170606"/>
                  <a:pt x="2393433" y="1167077"/>
                </a:cubicBezTo>
                <a:cubicBezTo>
                  <a:pt x="2386373" y="1163546"/>
                  <a:pt x="2382842" y="1158250"/>
                  <a:pt x="2382842" y="1151191"/>
                </a:cubicBezTo>
                <a:lnTo>
                  <a:pt x="2382842" y="1140600"/>
                </a:lnTo>
                <a:cubicBezTo>
                  <a:pt x="2396963" y="1140600"/>
                  <a:pt x="2411084" y="1144131"/>
                  <a:pt x="2425203" y="1151191"/>
                </a:cubicBezTo>
                <a:cubicBezTo>
                  <a:pt x="2460505" y="1158250"/>
                  <a:pt x="2488746" y="1168841"/>
                  <a:pt x="2509927" y="1182962"/>
                </a:cubicBezTo>
                <a:cubicBezTo>
                  <a:pt x="2516988" y="1190022"/>
                  <a:pt x="2525813" y="1193552"/>
                  <a:pt x="2536402" y="1193552"/>
                </a:cubicBezTo>
                <a:cubicBezTo>
                  <a:pt x="2546995" y="1193552"/>
                  <a:pt x="2555819" y="1193552"/>
                  <a:pt x="2562879" y="1193552"/>
                </a:cubicBezTo>
                <a:lnTo>
                  <a:pt x="2573470" y="1193552"/>
                </a:lnTo>
                <a:cubicBezTo>
                  <a:pt x="2573470" y="1186493"/>
                  <a:pt x="2569938" y="1182962"/>
                  <a:pt x="2562879" y="1182962"/>
                </a:cubicBezTo>
                <a:cubicBezTo>
                  <a:pt x="2555819" y="1182962"/>
                  <a:pt x="2538168" y="1179431"/>
                  <a:pt x="2509927" y="1172371"/>
                </a:cubicBezTo>
                <a:lnTo>
                  <a:pt x="2478156" y="1151191"/>
                </a:lnTo>
                <a:cubicBezTo>
                  <a:pt x="2478156" y="1144131"/>
                  <a:pt x="2479922" y="1140600"/>
                  <a:pt x="2483450" y="1140600"/>
                </a:cubicBezTo>
                <a:cubicBezTo>
                  <a:pt x="2486982" y="1140600"/>
                  <a:pt x="2488746" y="1144131"/>
                  <a:pt x="2488746" y="1151191"/>
                </a:cubicBezTo>
                <a:lnTo>
                  <a:pt x="2499337" y="1151191"/>
                </a:lnTo>
                <a:lnTo>
                  <a:pt x="2520518" y="1151191"/>
                </a:lnTo>
                <a:cubicBezTo>
                  <a:pt x="2527577" y="1158250"/>
                  <a:pt x="2532874" y="1158250"/>
                  <a:pt x="2536402" y="1151191"/>
                </a:cubicBezTo>
                <a:cubicBezTo>
                  <a:pt x="2539934" y="1144131"/>
                  <a:pt x="2545229" y="1144131"/>
                  <a:pt x="2552289" y="1151191"/>
                </a:cubicBezTo>
                <a:lnTo>
                  <a:pt x="2562879" y="1161781"/>
                </a:lnTo>
                <a:lnTo>
                  <a:pt x="2552289" y="1161781"/>
                </a:lnTo>
                <a:lnTo>
                  <a:pt x="2541698" y="1161781"/>
                </a:lnTo>
                <a:cubicBezTo>
                  <a:pt x="2541698" y="1161781"/>
                  <a:pt x="2545229" y="1163546"/>
                  <a:pt x="2552289" y="1167077"/>
                </a:cubicBezTo>
                <a:cubicBezTo>
                  <a:pt x="2559349" y="1170606"/>
                  <a:pt x="2566410" y="1172371"/>
                  <a:pt x="2573470" y="1172371"/>
                </a:cubicBezTo>
                <a:lnTo>
                  <a:pt x="2594650" y="1172371"/>
                </a:lnTo>
                <a:lnTo>
                  <a:pt x="2615831" y="1182962"/>
                </a:lnTo>
                <a:cubicBezTo>
                  <a:pt x="2622892" y="1182962"/>
                  <a:pt x="2629952" y="1184727"/>
                  <a:pt x="2637012" y="1188258"/>
                </a:cubicBezTo>
                <a:cubicBezTo>
                  <a:pt x="2644072" y="1191787"/>
                  <a:pt x="2647602" y="1193552"/>
                  <a:pt x="2647602" y="1193552"/>
                </a:cubicBezTo>
                <a:cubicBezTo>
                  <a:pt x="2647602" y="1193552"/>
                  <a:pt x="2652899" y="1197083"/>
                  <a:pt x="2663488" y="1204143"/>
                </a:cubicBezTo>
                <a:cubicBezTo>
                  <a:pt x="2674080" y="1211202"/>
                  <a:pt x="2681138" y="1212968"/>
                  <a:pt x="2684669" y="1209437"/>
                </a:cubicBezTo>
                <a:cubicBezTo>
                  <a:pt x="2688200" y="1205908"/>
                  <a:pt x="2691729" y="1205908"/>
                  <a:pt x="2695259" y="1209437"/>
                </a:cubicBezTo>
                <a:cubicBezTo>
                  <a:pt x="2698790" y="1212968"/>
                  <a:pt x="2704085" y="1216498"/>
                  <a:pt x="2711145" y="1220029"/>
                </a:cubicBezTo>
                <a:cubicBezTo>
                  <a:pt x="2718205" y="1223558"/>
                  <a:pt x="2719971" y="1221793"/>
                  <a:pt x="2716440" y="1214733"/>
                </a:cubicBezTo>
                <a:cubicBezTo>
                  <a:pt x="2712911" y="1207673"/>
                  <a:pt x="2718205" y="1204143"/>
                  <a:pt x="2732326" y="1204143"/>
                </a:cubicBezTo>
                <a:cubicBezTo>
                  <a:pt x="2746447" y="1204143"/>
                  <a:pt x="2753506" y="1204143"/>
                  <a:pt x="2753506" y="1204143"/>
                </a:cubicBezTo>
                <a:lnTo>
                  <a:pt x="2679374" y="1182962"/>
                </a:lnTo>
                <a:cubicBezTo>
                  <a:pt x="2672313" y="1175902"/>
                  <a:pt x="2667019" y="1172371"/>
                  <a:pt x="2663488" y="1172371"/>
                </a:cubicBezTo>
                <a:cubicBezTo>
                  <a:pt x="2659957" y="1172371"/>
                  <a:pt x="2658193" y="1172371"/>
                  <a:pt x="2658193" y="1172371"/>
                </a:cubicBezTo>
                <a:cubicBezTo>
                  <a:pt x="2658193" y="1172371"/>
                  <a:pt x="2647602" y="1172371"/>
                  <a:pt x="2626422" y="1172371"/>
                </a:cubicBezTo>
                <a:lnTo>
                  <a:pt x="2594650" y="1161781"/>
                </a:lnTo>
                <a:lnTo>
                  <a:pt x="2573470" y="1151191"/>
                </a:lnTo>
                <a:lnTo>
                  <a:pt x="2562879" y="1140600"/>
                </a:lnTo>
                <a:cubicBezTo>
                  <a:pt x="2562879" y="1140600"/>
                  <a:pt x="2554053" y="1137070"/>
                  <a:pt x="2536402" y="1130010"/>
                </a:cubicBezTo>
                <a:cubicBezTo>
                  <a:pt x="2518752" y="1122950"/>
                  <a:pt x="2502867" y="1119419"/>
                  <a:pt x="2488746" y="1119419"/>
                </a:cubicBezTo>
                <a:cubicBezTo>
                  <a:pt x="2481686" y="1119419"/>
                  <a:pt x="2478156" y="1119419"/>
                  <a:pt x="2478156" y="1119419"/>
                </a:cubicBezTo>
                <a:lnTo>
                  <a:pt x="2467566" y="1098239"/>
                </a:lnTo>
                <a:cubicBezTo>
                  <a:pt x="2460505" y="1098239"/>
                  <a:pt x="2455210" y="1096474"/>
                  <a:pt x="2451680" y="1092944"/>
                </a:cubicBezTo>
                <a:cubicBezTo>
                  <a:pt x="2448151" y="1089413"/>
                  <a:pt x="2441090" y="1087648"/>
                  <a:pt x="2430498" y="1087648"/>
                </a:cubicBezTo>
                <a:cubicBezTo>
                  <a:pt x="2419909" y="1087648"/>
                  <a:pt x="2412848" y="1087648"/>
                  <a:pt x="2409317" y="1087648"/>
                </a:cubicBezTo>
                <a:cubicBezTo>
                  <a:pt x="2405788" y="1087648"/>
                  <a:pt x="2400493" y="1087648"/>
                  <a:pt x="2393433" y="1087648"/>
                </a:cubicBezTo>
                <a:cubicBezTo>
                  <a:pt x="2372252" y="1073527"/>
                  <a:pt x="2351071" y="1069998"/>
                  <a:pt x="2329890" y="1077058"/>
                </a:cubicBezTo>
                <a:cubicBezTo>
                  <a:pt x="2322830" y="1077058"/>
                  <a:pt x="2317535" y="1073527"/>
                  <a:pt x="2314005" y="1066467"/>
                </a:cubicBezTo>
                <a:cubicBezTo>
                  <a:pt x="2310474" y="1059408"/>
                  <a:pt x="2305179" y="1057642"/>
                  <a:pt x="2298119" y="1061173"/>
                </a:cubicBezTo>
                <a:cubicBezTo>
                  <a:pt x="2291059" y="1064702"/>
                  <a:pt x="2283998" y="1062937"/>
                  <a:pt x="2276938" y="1055877"/>
                </a:cubicBezTo>
                <a:cubicBezTo>
                  <a:pt x="2269878" y="1048817"/>
                  <a:pt x="2261053" y="1045287"/>
                  <a:pt x="2250461" y="1045287"/>
                </a:cubicBezTo>
                <a:cubicBezTo>
                  <a:pt x="2239871" y="1045287"/>
                  <a:pt x="2229282" y="1043522"/>
                  <a:pt x="2218690" y="1039992"/>
                </a:cubicBezTo>
                <a:cubicBezTo>
                  <a:pt x="2208101" y="1036461"/>
                  <a:pt x="2199275" y="1034696"/>
                  <a:pt x="2192215" y="1034696"/>
                </a:cubicBezTo>
                <a:close/>
                <a:moveTo>
                  <a:pt x="667195" y="1034696"/>
                </a:moveTo>
                <a:cubicBezTo>
                  <a:pt x="667195" y="1034696"/>
                  <a:pt x="672491" y="1038227"/>
                  <a:pt x="683080" y="1045287"/>
                </a:cubicBezTo>
                <a:cubicBezTo>
                  <a:pt x="693672" y="1052346"/>
                  <a:pt x="702497" y="1059408"/>
                  <a:pt x="709557" y="1066467"/>
                </a:cubicBezTo>
                <a:lnTo>
                  <a:pt x="730738" y="1077058"/>
                </a:lnTo>
                <a:cubicBezTo>
                  <a:pt x="716617" y="1077058"/>
                  <a:pt x="709557" y="1077058"/>
                  <a:pt x="709557" y="1077058"/>
                </a:cubicBezTo>
                <a:close/>
                <a:moveTo>
                  <a:pt x="8768861" y="1024106"/>
                </a:moveTo>
                <a:cubicBezTo>
                  <a:pt x="8775920" y="1024106"/>
                  <a:pt x="8779451" y="1027636"/>
                  <a:pt x="8779451" y="1034696"/>
                </a:cubicBezTo>
                <a:cubicBezTo>
                  <a:pt x="8772391" y="1034696"/>
                  <a:pt x="8765332" y="1034696"/>
                  <a:pt x="8758270" y="1034696"/>
                </a:cubicBezTo>
                <a:close/>
                <a:moveTo>
                  <a:pt x="8218160" y="1024106"/>
                </a:moveTo>
                <a:lnTo>
                  <a:pt x="8228750" y="1034696"/>
                </a:lnTo>
                <a:lnTo>
                  <a:pt x="8218160" y="1034696"/>
                </a:lnTo>
                <a:cubicBezTo>
                  <a:pt x="8218160" y="1027636"/>
                  <a:pt x="8218160" y="1024106"/>
                  <a:pt x="8218160" y="1024106"/>
                </a:cubicBezTo>
                <a:close/>
                <a:moveTo>
                  <a:pt x="8133435" y="1024106"/>
                </a:moveTo>
                <a:cubicBezTo>
                  <a:pt x="8133435" y="1031166"/>
                  <a:pt x="8136965" y="1034696"/>
                  <a:pt x="8144027" y="1034696"/>
                </a:cubicBezTo>
                <a:lnTo>
                  <a:pt x="8154617" y="1024106"/>
                </a:lnTo>
                <a:close/>
                <a:moveTo>
                  <a:pt x="7445059" y="1024106"/>
                </a:moveTo>
                <a:cubicBezTo>
                  <a:pt x="7445059" y="1024106"/>
                  <a:pt x="7446824" y="1025871"/>
                  <a:pt x="7450355" y="1029400"/>
                </a:cubicBezTo>
                <a:cubicBezTo>
                  <a:pt x="7453884" y="1032931"/>
                  <a:pt x="7459178" y="1034696"/>
                  <a:pt x="7466240" y="1034696"/>
                </a:cubicBezTo>
                <a:cubicBezTo>
                  <a:pt x="7473300" y="1041756"/>
                  <a:pt x="7478596" y="1048817"/>
                  <a:pt x="7482126" y="1055877"/>
                </a:cubicBezTo>
                <a:cubicBezTo>
                  <a:pt x="7485655" y="1062937"/>
                  <a:pt x="7490951" y="1066467"/>
                  <a:pt x="7498011" y="1066467"/>
                </a:cubicBezTo>
                <a:cubicBezTo>
                  <a:pt x="7505072" y="1066467"/>
                  <a:pt x="7510367" y="1066467"/>
                  <a:pt x="7513896" y="1066467"/>
                </a:cubicBezTo>
                <a:cubicBezTo>
                  <a:pt x="7517426" y="1066467"/>
                  <a:pt x="7519192" y="1069998"/>
                  <a:pt x="7519192" y="1077058"/>
                </a:cubicBezTo>
                <a:lnTo>
                  <a:pt x="7529782" y="1077058"/>
                </a:lnTo>
                <a:lnTo>
                  <a:pt x="7508601" y="1055877"/>
                </a:lnTo>
                <a:lnTo>
                  <a:pt x="7519192" y="1055877"/>
                </a:lnTo>
                <a:lnTo>
                  <a:pt x="7572144" y="1066467"/>
                </a:lnTo>
                <a:cubicBezTo>
                  <a:pt x="7593326" y="1073527"/>
                  <a:pt x="7614505" y="1080588"/>
                  <a:pt x="7635686" y="1087648"/>
                </a:cubicBezTo>
                <a:cubicBezTo>
                  <a:pt x="7678048" y="1101769"/>
                  <a:pt x="7706290" y="1108829"/>
                  <a:pt x="7720409" y="1108829"/>
                </a:cubicBezTo>
                <a:cubicBezTo>
                  <a:pt x="7727471" y="1108829"/>
                  <a:pt x="7731000" y="1110594"/>
                  <a:pt x="7731000" y="1114125"/>
                </a:cubicBezTo>
                <a:cubicBezTo>
                  <a:pt x="7731000" y="1117654"/>
                  <a:pt x="7739826" y="1121184"/>
                  <a:pt x="7757476" y="1124714"/>
                </a:cubicBezTo>
                <a:cubicBezTo>
                  <a:pt x="7775128" y="1128245"/>
                  <a:pt x="7789248" y="1131775"/>
                  <a:pt x="7799838" y="1135306"/>
                </a:cubicBezTo>
                <a:cubicBezTo>
                  <a:pt x="7810428" y="1138835"/>
                  <a:pt x="7821019" y="1138835"/>
                  <a:pt x="7831609" y="1135306"/>
                </a:cubicBezTo>
                <a:cubicBezTo>
                  <a:pt x="7842200" y="1131775"/>
                  <a:pt x="7847494" y="1130010"/>
                  <a:pt x="7847494" y="1130010"/>
                </a:cubicBezTo>
                <a:cubicBezTo>
                  <a:pt x="7861615" y="1130010"/>
                  <a:pt x="7861615" y="1126479"/>
                  <a:pt x="7847494" y="1119419"/>
                </a:cubicBezTo>
                <a:cubicBezTo>
                  <a:pt x="7840434" y="1119419"/>
                  <a:pt x="7833375" y="1115889"/>
                  <a:pt x="7826313" y="1108829"/>
                </a:cubicBezTo>
                <a:cubicBezTo>
                  <a:pt x="7812194" y="1108829"/>
                  <a:pt x="7801604" y="1107064"/>
                  <a:pt x="7794542" y="1103533"/>
                </a:cubicBezTo>
                <a:cubicBezTo>
                  <a:pt x="7787482" y="1100004"/>
                  <a:pt x="7782186" y="1098239"/>
                  <a:pt x="7778656" y="1098239"/>
                </a:cubicBezTo>
                <a:cubicBezTo>
                  <a:pt x="7775128" y="1098239"/>
                  <a:pt x="7769832" y="1096474"/>
                  <a:pt x="7762772" y="1092944"/>
                </a:cubicBezTo>
                <a:cubicBezTo>
                  <a:pt x="7755711" y="1089413"/>
                  <a:pt x="7748652" y="1087648"/>
                  <a:pt x="7741590" y="1087648"/>
                </a:cubicBezTo>
                <a:cubicBezTo>
                  <a:pt x="7699230" y="1087648"/>
                  <a:pt x="7678048" y="1084118"/>
                  <a:pt x="7678048" y="1077058"/>
                </a:cubicBezTo>
                <a:lnTo>
                  <a:pt x="7678048" y="1066467"/>
                </a:lnTo>
                <a:cubicBezTo>
                  <a:pt x="7678048" y="1066467"/>
                  <a:pt x="7674519" y="1066467"/>
                  <a:pt x="7667457" y="1066467"/>
                </a:cubicBezTo>
                <a:lnTo>
                  <a:pt x="7646278" y="1066467"/>
                </a:lnTo>
                <a:cubicBezTo>
                  <a:pt x="7639216" y="1066467"/>
                  <a:pt x="7632156" y="1064702"/>
                  <a:pt x="7625096" y="1061173"/>
                </a:cubicBezTo>
                <a:cubicBezTo>
                  <a:pt x="7618034" y="1057642"/>
                  <a:pt x="7612740" y="1055877"/>
                  <a:pt x="7609211" y="1055877"/>
                </a:cubicBezTo>
                <a:cubicBezTo>
                  <a:pt x="7605682" y="1055877"/>
                  <a:pt x="7602149" y="1055877"/>
                  <a:pt x="7598620" y="1055877"/>
                </a:cubicBezTo>
                <a:cubicBezTo>
                  <a:pt x="7595090" y="1055877"/>
                  <a:pt x="7593326" y="1055877"/>
                  <a:pt x="7593326" y="1055877"/>
                </a:cubicBezTo>
                <a:lnTo>
                  <a:pt x="7561553" y="1045287"/>
                </a:lnTo>
                <a:lnTo>
                  <a:pt x="7519192" y="1034696"/>
                </a:lnTo>
                <a:lnTo>
                  <a:pt x="7487420" y="1024106"/>
                </a:lnTo>
                <a:cubicBezTo>
                  <a:pt x="7487420" y="1031166"/>
                  <a:pt x="7480360" y="1031166"/>
                  <a:pt x="7466240" y="1024106"/>
                </a:cubicBezTo>
                <a:close/>
                <a:moveTo>
                  <a:pt x="7032033" y="1024106"/>
                </a:moveTo>
                <a:lnTo>
                  <a:pt x="7084985" y="1045287"/>
                </a:lnTo>
                <a:cubicBezTo>
                  <a:pt x="7084985" y="1038227"/>
                  <a:pt x="7077924" y="1032931"/>
                  <a:pt x="7063804" y="1029400"/>
                </a:cubicBezTo>
                <a:cubicBezTo>
                  <a:pt x="7049684" y="1025871"/>
                  <a:pt x="7039093" y="1024106"/>
                  <a:pt x="7032033" y="1024106"/>
                </a:cubicBezTo>
                <a:close/>
                <a:moveTo>
                  <a:pt x="2891182" y="1024106"/>
                </a:moveTo>
                <a:lnTo>
                  <a:pt x="2901772" y="1034696"/>
                </a:lnTo>
                <a:lnTo>
                  <a:pt x="2901772" y="1024106"/>
                </a:lnTo>
                <a:cubicBezTo>
                  <a:pt x="2901772" y="1024106"/>
                  <a:pt x="2898242" y="1024106"/>
                  <a:pt x="2891182" y="1024106"/>
                </a:cubicBezTo>
                <a:close/>
                <a:moveTo>
                  <a:pt x="1503839" y="1024106"/>
                </a:moveTo>
                <a:lnTo>
                  <a:pt x="1514429" y="1032049"/>
                </a:lnTo>
                <a:cubicBezTo>
                  <a:pt x="1517959" y="1033814"/>
                  <a:pt x="1521489" y="1034696"/>
                  <a:pt x="1525019" y="1034696"/>
                </a:cubicBezTo>
                <a:close/>
                <a:moveTo>
                  <a:pt x="783690" y="1024106"/>
                </a:moveTo>
                <a:lnTo>
                  <a:pt x="804871" y="1024106"/>
                </a:lnTo>
                <a:cubicBezTo>
                  <a:pt x="811932" y="1031166"/>
                  <a:pt x="818991" y="1034696"/>
                  <a:pt x="826051" y="1034696"/>
                </a:cubicBezTo>
                <a:lnTo>
                  <a:pt x="826051" y="1045287"/>
                </a:lnTo>
                <a:cubicBezTo>
                  <a:pt x="811932" y="1038227"/>
                  <a:pt x="803105" y="1034696"/>
                  <a:pt x="799576" y="1034696"/>
                </a:cubicBezTo>
                <a:cubicBezTo>
                  <a:pt x="796047" y="1034696"/>
                  <a:pt x="790751" y="1031166"/>
                  <a:pt x="783690" y="1024106"/>
                </a:cubicBezTo>
                <a:close/>
                <a:moveTo>
                  <a:pt x="8737089" y="1013515"/>
                </a:moveTo>
                <a:lnTo>
                  <a:pt x="8747679" y="1024106"/>
                </a:lnTo>
                <a:lnTo>
                  <a:pt x="8737089" y="1024106"/>
                </a:lnTo>
                <a:close/>
                <a:moveTo>
                  <a:pt x="8112254" y="1013515"/>
                </a:moveTo>
                <a:lnTo>
                  <a:pt x="8112254" y="1024106"/>
                </a:lnTo>
                <a:lnTo>
                  <a:pt x="8122846" y="1024106"/>
                </a:lnTo>
                <a:cubicBezTo>
                  <a:pt x="8122846" y="1024106"/>
                  <a:pt x="8119316" y="1020575"/>
                  <a:pt x="8112254" y="1013515"/>
                </a:cubicBezTo>
                <a:close/>
                <a:moveTo>
                  <a:pt x="8091075" y="1013515"/>
                </a:moveTo>
                <a:cubicBezTo>
                  <a:pt x="8091075" y="1020575"/>
                  <a:pt x="8092839" y="1024106"/>
                  <a:pt x="8096369" y="1024106"/>
                </a:cubicBezTo>
                <a:cubicBezTo>
                  <a:pt x="8099898" y="1024106"/>
                  <a:pt x="8101664" y="1022341"/>
                  <a:pt x="8101664" y="1018810"/>
                </a:cubicBezTo>
                <a:cubicBezTo>
                  <a:pt x="8101664" y="1015279"/>
                  <a:pt x="8098135" y="1013515"/>
                  <a:pt x="8091075" y="1013515"/>
                </a:cubicBezTo>
                <a:close/>
                <a:moveTo>
                  <a:pt x="7783952" y="1013515"/>
                </a:moveTo>
                <a:lnTo>
                  <a:pt x="7794542" y="1024106"/>
                </a:lnTo>
                <a:lnTo>
                  <a:pt x="7826313" y="1034696"/>
                </a:lnTo>
                <a:lnTo>
                  <a:pt x="7836904" y="1034696"/>
                </a:lnTo>
                <a:cubicBezTo>
                  <a:pt x="7836904" y="1027636"/>
                  <a:pt x="7829844" y="1022341"/>
                  <a:pt x="7815724" y="1018810"/>
                </a:cubicBezTo>
                <a:cubicBezTo>
                  <a:pt x="7801604" y="1015279"/>
                  <a:pt x="7791012" y="1013515"/>
                  <a:pt x="7783952" y="1013515"/>
                </a:cubicBezTo>
                <a:close/>
                <a:moveTo>
                  <a:pt x="2340481" y="1013515"/>
                </a:moveTo>
                <a:cubicBezTo>
                  <a:pt x="2340481" y="1013515"/>
                  <a:pt x="2351071" y="1017046"/>
                  <a:pt x="2372252" y="1024106"/>
                </a:cubicBezTo>
                <a:cubicBezTo>
                  <a:pt x="2393433" y="1031166"/>
                  <a:pt x="2411084" y="1038227"/>
                  <a:pt x="2425203" y="1045287"/>
                </a:cubicBezTo>
                <a:lnTo>
                  <a:pt x="2446385" y="1055877"/>
                </a:lnTo>
                <a:cubicBezTo>
                  <a:pt x="2460505" y="1055877"/>
                  <a:pt x="2467566" y="1057642"/>
                  <a:pt x="2467566" y="1061173"/>
                </a:cubicBezTo>
                <a:cubicBezTo>
                  <a:pt x="2467566" y="1064702"/>
                  <a:pt x="2474625" y="1066467"/>
                  <a:pt x="2488746" y="1066467"/>
                </a:cubicBezTo>
                <a:lnTo>
                  <a:pt x="2499337" y="1066467"/>
                </a:lnTo>
                <a:cubicBezTo>
                  <a:pt x="2499337" y="1073527"/>
                  <a:pt x="2506397" y="1077058"/>
                  <a:pt x="2520518" y="1077058"/>
                </a:cubicBezTo>
                <a:cubicBezTo>
                  <a:pt x="2534638" y="1077058"/>
                  <a:pt x="2552289" y="1080588"/>
                  <a:pt x="2573470" y="1087648"/>
                </a:cubicBezTo>
                <a:lnTo>
                  <a:pt x="2594650" y="1087648"/>
                </a:lnTo>
                <a:cubicBezTo>
                  <a:pt x="2587591" y="1080588"/>
                  <a:pt x="2575234" y="1075293"/>
                  <a:pt x="2557584" y="1071762"/>
                </a:cubicBezTo>
                <a:cubicBezTo>
                  <a:pt x="2539934" y="1068232"/>
                  <a:pt x="2524048" y="1062937"/>
                  <a:pt x="2509927" y="1055877"/>
                </a:cubicBezTo>
                <a:cubicBezTo>
                  <a:pt x="2481686" y="1048817"/>
                  <a:pt x="2464034" y="1045287"/>
                  <a:pt x="2456975" y="1045287"/>
                </a:cubicBezTo>
                <a:lnTo>
                  <a:pt x="2446385" y="1045287"/>
                </a:lnTo>
                <a:cubicBezTo>
                  <a:pt x="2453445" y="1045287"/>
                  <a:pt x="2453445" y="1041756"/>
                  <a:pt x="2446385" y="1034696"/>
                </a:cubicBezTo>
                <a:cubicBezTo>
                  <a:pt x="2432264" y="1034696"/>
                  <a:pt x="2411084" y="1031166"/>
                  <a:pt x="2382842" y="1024106"/>
                </a:cubicBezTo>
                <a:cubicBezTo>
                  <a:pt x="2354601" y="1017046"/>
                  <a:pt x="2340481" y="1013515"/>
                  <a:pt x="2340481" y="1013515"/>
                </a:cubicBezTo>
                <a:close/>
                <a:moveTo>
                  <a:pt x="8504100" y="1002925"/>
                </a:moveTo>
                <a:cubicBezTo>
                  <a:pt x="8511161" y="1002925"/>
                  <a:pt x="8514691" y="1002925"/>
                  <a:pt x="8514691" y="1002925"/>
                </a:cubicBezTo>
                <a:cubicBezTo>
                  <a:pt x="8514691" y="1002925"/>
                  <a:pt x="8514691" y="1006456"/>
                  <a:pt x="8514691" y="1013515"/>
                </a:cubicBezTo>
                <a:cubicBezTo>
                  <a:pt x="8514691" y="1013515"/>
                  <a:pt x="8511161" y="1013515"/>
                  <a:pt x="8504100" y="1013515"/>
                </a:cubicBezTo>
                <a:close/>
                <a:moveTo>
                  <a:pt x="7640982" y="1002925"/>
                </a:moveTo>
                <a:cubicBezTo>
                  <a:pt x="7637452" y="1002925"/>
                  <a:pt x="7635686" y="1004689"/>
                  <a:pt x="7635686" y="1008220"/>
                </a:cubicBezTo>
                <a:cubicBezTo>
                  <a:pt x="7635686" y="1011750"/>
                  <a:pt x="7646278" y="1017046"/>
                  <a:pt x="7667457" y="1024106"/>
                </a:cubicBezTo>
                <a:cubicBezTo>
                  <a:pt x="7688638" y="1031166"/>
                  <a:pt x="7702759" y="1034696"/>
                  <a:pt x="7709820" y="1034696"/>
                </a:cubicBezTo>
                <a:cubicBezTo>
                  <a:pt x="7716880" y="1034696"/>
                  <a:pt x="7722175" y="1034696"/>
                  <a:pt x="7725704" y="1034696"/>
                </a:cubicBezTo>
                <a:cubicBezTo>
                  <a:pt x="7729234" y="1034696"/>
                  <a:pt x="7731000" y="1038227"/>
                  <a:pt x="7731000" y="1045287"/>
                </a:cubicBezTo>
                <a:cubicBezTo>
                  <a:pt x="7738060" y="1045287"/>
                  <a:pt x="7757476" y="1050581"/>
                  <a:pt x="7789248" y="1061173"/>
                </a:cubicBezTo>
                <a:cubicBezTo>
                  <a:pt x="7805134" y="1066467"/>
                  <a:pt x="7817930" y="1070439"/>
                  <a:pt x="7827638" y="1073086"/>
                </a:cubicBezTo>
                <a:lnTo>
                  <a:pt x="7835275" y="1074613"/>
                </a:lnTo>
                <a:lnTo>
                  <a:pt x="7831609" y="1069115"/>
                </a:lnTo>
                <a:cubicBezTo>
                  <a:pt x="7831609" y="1067351"/>
                  <a:pt x="7833373" y="1066467"/>
                  <a:pt x="7836904" y="1066467"/>
                </a:cubicBezTo>
                <a:lnTo>
                  <a:pt x="7836904" y="1055877"/>
                </a:lnTo>
                <a:cubicBezTo>
                  <a:pt x="7829844" y="1055877"/>
                  <a:pt x="7826313" y="1055877"/>
                  <a:pt x="7826313" y="1055877"/>
                </a:cubicBezTo>
                <a:cubicBezTo>
                  <a:pt x="7819253" y="1055877"/>
                  <a:pt x="7808663" y="1054112"/>
                  <a:pt x="7794542" y="1050581"/>
                </a:cubicBezTo>
                <a:cubicBezTo>
                  <a:pt x="7780423" y="1047052"/>
                  <a:pt x="7766300" y="1043522"/>
                  <a:pt x="7752182" y="1039992"/>
                </a:cubicBezTo>
                <a:cubicBezTo>
                  <a:pt x="7738060" y="1036461"/>
                  <a:pt x="7727471" y="1031166"/>
                  <a:pt x="7720409" y="1024106"/>
                </a:cubicBezTo>
                <a:lnTo>
                  <a:pt x="7688638" y="1013515"/>
                </a:lnTo>
                <a:cubicBezTo>
                  <a:pt x="7667457" y="1006456"/>
                  <a:pt x="7655101" y="1002925"/>
                  <a:pt x="7651572" y="1002925"/>
                </a:cubicBezTo>
                <a:cubicBezTo>
                  <a:pt x="7648042" y="1002925"/>
                  <a:pt x="7644511" y="1002925"/>
                  <a:pt x="7640982" y="1002925"/>
                </a:cubicBezTo>
                <a:close/>
                <a:moveTo>
                  <a:pt x="6989670" y="1002925"/>
                </a:moveTo>
                <a:lnTo>
                  <a:pt x="6989670" y="1013515"/>
                </a:lnTo>
                <a:cubicBezTo>
                  <a:pt x="6989670" y="1013515"/>
                  <a:pt x="6993200" y="1013515"/>
                  <a:pt x="7000262" y="1013515"/>
                </a:cubicBezTo>
                <a:cubicBezTo>
                  <a:pt x="7000262" y="1006456"/>
                  <a:pt x="6998496" y="1002925"/>
                  <a:pt x="6994966" y="1002925"/>
                </a:cubicBezTo>
                <a:cubicBezTo>
                  <a:pt x="6991437" y="1002925"/>
                  <a:pt x="6989670" y="1002925"/>
                  <a:pt x="6989670" y="1002925"/>
                </a:cubicBezTo>
                <a:close/>
                <a:moveTo>
                  <a:pt x="730738" y="1002925"/>
                </a:moveTo>
                <a:lnTo>
                  <a:pt x="741329" y="1002925"/>
                </a:lnTo>
                <a:cubicBezTo>
                  <a:pt x="741329" y="1009985"/>
                  <a:pt x="737799" y="1013515"/>
                  <a:pt x="730738" y="1013515"/>
                </a:cubicBezTo>
                <a:close/>
                <a:moveTo>
                  <a:pt x="7308708" y="996306"/>
                </a:moveTo>
                <a:cubicBezTo>
                  <a:pt x="7307826" y="997188"/>
                  <a:pt x="7307384" y="999395"/>
                  <a:pt x="7307384" y="1002925"/>
                </a:cubicBezTo>
                <a:cubicBezTo>
                  <a:pt x="7314444" y="1002925"/>
                  <a:pt x="7317974" y="1002925"/>
                  <a:pt x="7317974" y="1002925"/>
                </a:cubicBezTo>
                <a:cubicBezTo>
                  <a:pt x="7317974" y="1002925"/>
                  <a:pt x="7316208" y="1001160"/>
                  <a:pt x="7312678" y="997629"/>
                </a:cubicBezTo>
                <a:cubicBezTo>
                  <a:pt x="7310914" y="995865"/>
                  <a:pt x="7309590" y="995423"/>
                  <a:pt x="7308708" y="996306"/>
                </a:cubicBezTo>
                <a:close/>
                <a:moveTo>
                  <a:pt x="5358748" y="992335"/>
                </a:moveTo>
                <a:cubicBezTo>
                  <a:pt x="5358748" y="992335"/>
                  <a:pt x="5358748" y="994100"/>
                  <a:pt x="5358748" y="997629"/>
                </a:cubicBezTo>
                <a:cubicBezTo>
                  <a:pt x="5358748" y="1001160"/>
                  <a:pt x="5362278" y="1002925"/>
                  <a:pt x="5369339" y="1002925"/>
                </a:cubicBezTo>
                <a:cubicBezTo>
                  <a:pt x="5376400" y="1002925"/>
                  <a:pt x="5379929" y="1002925"/>
                  <a:pt x="5379929" y="1002925"/>
                </a:cubicBezTo>
                <a:lnTo>
                  <a:pt x="5369339" y="992335"/>
                </a:lnTo>
                <a:cubicBezTo>
                  <a:pt x="5362278" y="992335"/>
                  <a:pt x="5358748" y="992335"/>
                  <a:pt x="5358748" y="992335"/>
                </a:cubicBezTo>
                <a:close/>
                <a:moveTo>
                  <a:pt x="1980407" y="992335"/>
                </a:moveTo>
                <a:cubicBezTo>
                  <a:pt x="1987466" y="992335"/>
                  <a:pt x="1998057" y="994100"/>
                  <a:pt x="2012178" y="997629"/>
                </a:cubicBezTo>
                <a:cubicBezTo>
                  <a:pt x="2026299" y="1001160"/>
                  <a:pt x="2035124" y="1004689"/>
                  <a:pt x="2038653" y="1008220"/>
                </a:cubicBezTo>
                <a:cubicBezTo>
                  <a:pt x="2042185" y="1011750"/>
                  <a:pt x="2047480" y="1013515"/>
                  <a:pt x="2054540" y="1013515"/>
                </a:cubicBezTo>
                <a:cubicBezTo>
                  <a:pt x="2061600" y="1013515"/>
                  <a:pt x="2065130" y="1017046"/>
                  <a:pt x="2065130" y="1024106"/>
                </a:cubicBezTo>
                <a:lnTo>
                  <a:pt x="2012178" y="1013515"/>
                </a:lnTo>
                <a:lnTo>
                  <a:pt x="2022769" y="1034696"/>
                </a:lnTo>
                <a:lnTo>
                  <a:pt x="2022769" y="1045287"/>
                </a:lnTo>
                <a:lnTo>
                  <a:pt x="2012178" y="1034696"/>
                </a:lnTo>
                <a:cubicBezTo>
                  <a:pt x="2005118" y="1027636"/>
                  <a:pt x="1998057" y="1024106"/>
                  <a:pt x="1990997" y="1024106"/>
                </a:cubicBezTo>
                <a:lnTo>
                  <a:pt x="1969816" y="1013515"/>
                </a:lnTo>
                <a:lnTo>
                  <a:pt x="1959226" y="1013515"/>
                </a:lnTo>
                <a:cubicBezTo>
                  <a:pt x="1952166" y="1013515"/>
                  <a:pt x="1948635" y="1009985"/>
                  <a:pt x="1948635" y="1002925"/>
                </a:cubicBezTo>
                <a:cubicBezTo>
                  <a:pt x="1948635" y="995865"/>
                  <a:pt x="1959226" y="992335"/>
                  <a:pt x="1980407" y="992335"/>
                </a:cubicBezTo>
                <a:close/>
                <a:moveTo>
                  <a:pt x="1577971" y="992335"/>
                </a:moveTo>
                <a:lnTo>
                  <a:pt x="1583266" y="992335"/>
                </a:lnTo>
                <a:cubicBezTo>
                  <a:pt x="1586796" y="992335"/>
                  <a:pt x="1588562" y="995865"/>
                  <a:pt x="1588562" y="1002925"/>
                </a:cubicBezTo>
                <a:close/>
                <a:moveTo>
                  <a:pt x="1270849" y="992335"/>
                </a:moveTo>
                <a:cubicBezTo>
                  <a:pt x="1277910" y="992335"/>
                  <a:pt x="1281440" y="992335"/>
                  <a:pt x="1281440" y="992335"/>
                </a:cubicBezTo>
                <a:lnTo>
                  <a:pt x="1270849" y="1002925"/>
                </a:lnTo>
                <a:cubicBezTo>
                  <a:pt x="1270849" y="1002925"/>
                  <a:pt x="1270849" y="999394"/>
                  <a:pt x="1270849" y="992335"/>
                </a:cubicBezTo>
                <a:close/>
                <a:moveTo>
                  <a:pt x="7995760" y="981744"/>
                </a:moveTo>
                <a:lnTo>
                  <a:pt x="7995760" y="992335"/>
                </a:lnTo>
                <a:lnTo>
                  <a:pt x="8006350" y="992335"/>
                </a:lnTo>
                <a:close/>
                <a:moveTo>
                  <a:pt x="1895684" y="981744"/>
                </a:moveTo>
                <a:cubicBezTo>
                  <a:pt x="1902744" y="988804"/>
                  <a:pt x="1906274" y="992335"/>
                  <a:pt x="1906274" y="992335"/>
                </a:cubicBezTo>
                <a:lnTo>
                  <a:pt x="1906274" y="981744"/>
                </a:lnTo>
                <a:cubicBezTo>
                  <a:pt x="1899214" y="981744"/>
                  <a:pt x="1895684" y="981744"/>
                  <a:pt x="1895684" y="981744"/>
                </a:cubicBezTo>
                <a:close/>
                <a:moveTo>
                  <a:pt x="543291" y="974333"/>
                </a:moveTo>
                <a:lnTo>
                  <a:pt x="545405" y="976448"/>
                </a:lnTo>
                <a:cubicBezTo>
                  <a:pt x="548937" y="979979"/>
                  <a:pt x="550701" y="981744"/>
                  <a:pt x="550701" y="981744"/>
                </a:cubicBezTo>
                <a:cubicBezTo>
                  <a:pt x="550701" y="981744"/>
                  <a:pt x="549819" y="980862"/>
                  <a:pt x="548053" y="979097"/>
                </a:cubicBezTo>
                <a:close/>
                <a:moveTo>
                  <a:pt x="7328564" y="971154"/>
                </a:moveTo>
                <a:lnTo>
                  <a:pt x="7317974" y="981744"/>
                </a:lnTo>
                <a:cubicBezTo>
                  <a:pt x="7325034" y="981744"/>
                  <a:pt x="7332094" y="983509"/>
                  <a:pt x="7339155" y="987040"/>
                </a:cubicBezTo>
                <a:cubicBezTo>
                  <a:pt x="7346216" y="990570"/>
                  <a:pt x="7353274" y="992335"/>
                  <a:pt x="7360336" y="992335"/>
                </a:cubicBezTo>
                <a:cubicBezTo>
                  <a:pt x="7367396" y="992335"/>
                  <a:pt x="7369160" y="990570"/>
                  <a:pt x="7365630" y="987040"/>
                </a:cubicBezTo>
                <a:cubicBezTo>
                  <a:pt x="7362101" y="983509"/>
                  <a:pt x="7349745" y="978214"/>
                  <a:pt x="7328564" y="971154"/>
                </a:cubicBezTo>
                <a:close/>
                <a:moveTo>
                  <a:pt x="2716440" y="971154"/>
                </a:moveTo>
                <a:cubicBezTo>
                  <a:pt x="2712911" y="971154"/>
                  <a:pt x="2711145" y="972919"/>
                  <a:pt x="2711145" y="976448"/>
                </a:cubicBezTo>
                <a:cubicBezTo>
                  <a:pt x="2711145" y="979979"/>
                  <a:pt x="2714675" y="981744"/>
                  <a:pt x="2721735" y="981744"/>
                </a:cubicBezTo>
                <a:cubicBezTo>
                  <a:pt x="2721735" y="974683"/>
                  <a:pt x="2719971" y="971154"/>
                  <a:pt x="2716440" y="971154"/>
                </a:cubicBezTo>
                <a:close/>
                <a:moveTo>
                  <a:pt x="1281440" y="971154"/>
                </a:moveTo>
                <a:lnTo>
                  <a:pt x="1302621" y="981744"/>
                </a:lnTo>
                <a:lnTo>
                  <a:pt x="1292030" y="981744"/>
                </a:lnTo>
                <a:cubicBezTo>
                  <a:pt x="1292030" y="974683"/>
                  <a:pt x="1288500" y="974683"/>
                  <a:pt x="1281440" y="981744"/>
                </a:cubicBezTo>
                <a:close/>
                <a:moveTo>
                  <a:pt x="1217897" y="971154"/>
                </a:moveTo>
                <a:lnTo>
                  <a:pt x="1228487" y="971154"/>
                </a:lnTo>
                <a:lnTo>
                  <a:pt x="1239078" y="981744"/>
                </a:lnTo>
                <a:close/>
                <a:moveTo>
                  <a:pt x="540110" y="971154"/>
                </a:moveTo>
                <a:cubicBezTo>
                  <a:pt x="540110" y="971154"/>
                  <a:pt x="540551" y="971595"/>
                  <a:pt x="541435" y="972478"/>
                </a:cubicBezTo>
                <a:lnTo>
                  <a:pt x="543291" y="974333"/>
                </a:lnTo>
                <a:close/>
                <a:moveTo>
                  <a:pt x="2139263" y="960563"/>
                </a:moveTo>
                <a:cubicBezTo>
                  <a:pt x="2139263" y="967623"/>
                  <a:pt x="2141028" y="971154"/>
                  <a:pt x="2144559" y="971154"/>
                </a:cubicBezTo>
                <a:cubicBezTo>
                  <a:pt x="2148089" y="971154"/>
                  <a:pt x="2149853" y="974683"/>
                  <a:pt x="2149853" y="981744"/>
                </a:cubicBezTo>
                <a:cubicBezTo>
                  <a:pt x="2149853" y="981744"/>
                  <a:pt x="2153384" y="981744"/>
                  <a:pt x="2160443" y="981744"/>
                </a:cubicBezTo>
                <a:cubicBezTo>
                  <a:pt x="2167504" y="981744"/>
                  <a:pt x="2179859" y="983509"/>
                  <a:pt x="2197509" y="987040"/>
                </a:cubicBezTo>
                <a:cubicBezTo>
                  <a:pt x="2215162" y="990570"/>
                  <a:pt x="2223986" y="992335"/>
                  <a:pt x="2223986" y="992335"/>
                </a:cubicBezTo>
                <a:cubicBezTo>
                  <a:pt x="2223986" y="999394"/>
                  <a:pt x="2234577" y="1002925"/>
                  <a:pt x="2255757" y="1002925"/>
                </a:cubicBezTo>
                <a:cubicBezTo>
                  <a:pt x="2269878" y="1002925"/>
                  <a:pt x="2276938" y="1006456"/>
                  <a:pt x="2276938" y="1013515"/>
                </a:cubicBezTo>
                <a:cubicBezTo>
                  <a:pt x="2283998" y="1006456"/>
                  <a:pt x="2294589" y="1006456"/>
                  <a:pt x="2308710" y="1013515"/>
                </a:cubicBezTo>
                <a:lnTo>
                  <a:pt x="2319299" y="1002925"/>
                </a:lnTo>
                <a:lnTo>
                  <a:pt x="2308710" y="1002925"/>
                </a:lnTo>
                <a:cubicBezTo>
                  <a:pt x="2315769" y="1002925"/>
                  <a:pt x="2317535" y="1001160"/>
                  <a:pt x="2314005" y="997629"/>
                </a:cubicBezTo>
                <a:cubicBezTo>
                  <a:pt x="2310474" y="994100"/>
                  <a:pt x="2305179" y="992335"/>
                  <a:pt x="2298119" y="992335"/>
                </a:cubicBezTo>
                <a:lnTo>
                  <a:pt x="2287529" y="992335"/>
                </a:lnTo>
                <a:lnTo>
                  <a:pt x="2287529" y="981744"/>
                </a:lnTo>
                <a:cubicBezTo>
                  <a:pt x="2245167" y="981744"/>
                  <a:pt x="2215162" y="978214"/>
                  <a:pt x="2197509" y="971154"/>
                </a:cubicBezTo>
                <a:cubicBezTo>
                  <a:pt x="2179859" y="964094"/>
                  <a:pt x="2163974" y="960563"/>
                  <a:pt x="2149853" y="960563"/>
                </a:cubicBezTo>
                <a:close/>
                <a:moveTo>
                  <a:pt x="1853322" y="960563"/>
                </a:moveTo>
                <a:cubicBezTo>
                  <a:pt x="1853322" y="960563"/>
                  <a:pt x="1855087" y="960563"/>
                  <a:pt x="1858616" y="960563"/>
                </a:cubicBezTo>
                <a:cubicBezTo>
                  <a:pt x="1862147" y="960563"/>
                  <a:pt x="1867443" y="960563"/>
                  <a:pt x="1874503" y="960563"/>
                </a:cubicBezTo>
                <a:lnTo>
                  <a:pt x="1916864" y="981744"/>
                </a:lnTo>
                <a:cubicBezTo>
                  <a:pt x="1909804" y="981744"/>
                  <a:pt x="1909804" y="985275"/>
                  <a:pt x="1916864" y="992335"/>
                </a:cubicBezTo>
                <a:lnTo>
                  <a:pt x="1927455" y="992335"/>
                </a:lnTo>
                <a:lnTo>
                  <a:pt x="1938045" y="981744"/>
                </a:lnTo>
                <a:lnTo>
                  <a:pt x="1938045" y="992335"/>
                </a:lnTo>
                <a:cubicBezTo>
                  <a:pt x="1938045" y="999394"/>
                  <a:pt x="1938045" y="1002925"/>
                  <a:pt x="1938045" y="1002925"/>
                </a:cubicBezTo>
                <a:cubicBezTo>
                  <a:pt x="1923924" y="1002925"/>
                  <a:pt x="1909804" y="1002925"/>
                  <a:pt x="1895684" y="1002925"/>
                </a:cubicBezTo>
                <a:cubicBezTo>
                  <a:pt x="1881563" y="995865"/>
                  <a:pt x="1867443" y="990570"/>
                  <a:pt x="1853322" y="987040"/>
                </a:cubicBezTo>
                <a:cubicBezTo>
                  <a:pt x="1839201" y="983509"/>
                  <a:pt x="1832141" y="978214"/>
                  <a:pt x="1832141" y="971154"/>
                </a:cubicBezTo>
                <a:cubicBezTo>
                  <a:pt x="1832141" y="971154"/>
                  <a:pt x="1835672" y="971154"/>
                  <a:pt x="1842731" y="971154"/>
                </a:cubicBezTo>
                <a:cubicBezTo>
                  <a:pt x="1849792" y="971154"/>
                  <a:pt x="1853322" y="967623"/>
                  <a:pt x="1853322" y="960563"/>
                </a:cubicBezTo>
                <a:close/>
                <a:moveTo>
                  <a:pt x="1472067" y="960563"/>
                </a:moveTo>
                <a:lnTo>
                  <a:pt x="1472067" y="971154"/>
                </a:lnTo>
                <a:lnTo>
                  <a:pt x="1482658" y="971154"/>
                </a:lnTo>
                <a:lnTo>
                  <a:pt x="1535610" y="992335"/>
                </a:lnTo>
                <a:cubicBezTo>
                  <a:pt x="1542670" y="992335"/>
                  <a:pt x="1546200" y="995865"/>
                  <a:pt x="1546200" y="1002925"/>
                </a:cubicBezTo>
                <a:cubicBezTo>
                  <a:pt x="1546200" y="1002925"/>
                  <a:pt x="1547964" y="1002925"/>
                  <a:pt x="1551496" y="1002925"/>
                </a:cubicBezTo>
                <a:cubicBezTo>
                  <a:pt x="1555025" y="1002925"/>
                  <a:pt x="1560320" y="1002925"/>
                  <a:pt x="1567381" y="1002925"/>
                </a:cubicBezTo>
                <a:cubicBezTo>
                  <a:pt x="1574441" y="1002925"/>
                  <a:pt x="1577971" y="1002925"/>
                  <a:pt x="1577971" y="1002925"/>
                </a:cubicBezTo>
                <a:cubicBezTo>
                  <a:pt x="1577971" y="1002925"/>
                  <a:pt x="1577971" y="1006456"/>
                  <a:pt x="1577971" y="1013515"/>
                </a:cubicBezTo>
                <a:cubicBezTo>
                  <a:pt x="1577971" y="1020575"/>
                  <a:pt x="1588562" y="1020575"/>
                  <a:pt x="1609742" y="1013515"/>
                </a:cubicBezTo>
                <a:cubicBezTo>
                  <a:pt x="1616803" y="1013515"/>
                  <a:pt x="1623863" y="1013515"/>
                  <a:pt x="1630923" y="1013515"/>
                </a:cubicBezTo>
                <a:cubicBezTo>
                  <a:pt x="1623863" y="1013515"/>
                  <a:pt x="1623863" y="1017046"/>
                  <a:pt x="1630923" y="1024106"/>
                </a:cubicBezTo>
                <a:lnTo>
                  <a:pt x="1652104" y="1024106"/>
                </a:lnTo>
                <a:lnTo>
                  <a:pt x="1662694" y="1024106"/>
                </a:lnTo>
                <a:lnTo>
                  <a:pt x="1662694" y="1034696"/>
                </a:lnTo>
                <a:lnTo>
                  <a:pt x="1683875" y="1055877"/>
                </a:lnTo>
                <a:lnTo>
                  <a:pt x="1715646" y="1066467"/>
                </a:lnTo>
                <a:lnTo>
                  <a:pt x="1673285" y="1066467"/>
                </a:lnTo>
                <a:lnTo>
                  <a:pt x="1620333" y="1055877"/>
                </a:lnTo>
                <a:cubicBezTo>
                  <a:pt x="1620333" y="1055877"/>
                  <a:pt x="1620333" y="1052346"/>
                  <a:pt x="1620333" y="1045287"/>
                </a:cubicBezTo>
                <a:cubicBezTo>
                  <a:pt x="1613272" y="1045287"/>
                  <a:pt x="1609742" y="1045287"/>
                  <a:pt x="1609742" y="1045287"/>
                </a:cubicBezTo>
                <a:cubicBezTo>
                  <a:pt x="1609742" y="1052346"/>
                  <a:pt x="1607977" y="1054112"/>
                  <a:pt x="1604448" y="1050581"/>
                </a:cubicBezTo>
                <a:cubicBezTo>
                  <a:pt x="1600916" y="1047052"/>
                  <a:pt x="1595621" y="1045287"/>
                  <a:pt x="1588562" y="1045287"/>
                </a:cubicBezTo>
                <a:cubicBezTo>
                  <a:pt x="1581501" y="1038227"/>
                  <a:pt x="1576206" y="1038227"/>
                  <a:pt x="1572677" y="1045287"/>
                </a:cubicBezTo>
                <a:cubicBezTo>
                  <a:pt x="1569145" y="1052346"/>
                  <a:pt x="1560320" y="1052346"/>
                  <a:pt x="1546200" y="1045287"/>
                </a:cubicBezTo>
                <a:cubicBezTo>
                  <a:pt x="1517959" y="1045287"/>
                  <a:pt x="1502073" y="1043522"/>
                  <a:pt x="1498544" y="1039992"/>
                </a:cubicBezTo>
                <a:cubicBezTo>
                  <a:pt x="1495012" y="1036461"/>
                  <a:pt x="1493248" y="1034696"/>
                  <a:pt x="1493248" y="1034696"/>
                </a:cubicBezTo>
                <a:cubicBezTo>
                  <a:pt x="1493248" y="1031166"/>
                  <a:pt x="1494130" y="1028519"/>
                  <a:pt x="1495895" y="1026753"/>
                </a:cubicBezTo>
                <a:lnTo>
                  <a:pt x="1503838" y="1024106"/>
                </a:lnTo>
                <a:lnTo>
                  <a:pt x="1482658" y="1013515"/>
                </a:lnTo>
                <a:cubicBezTo>
                  <a:pt x="1482658" y="1013515"/>
                  <a:pt x="1479127" y="1017046"/>
                  <a:pt x="1472067" y="1024106"/>
                </a:cubicBezTo>
                <a:cubicBezTo>
                  <a:pt x="1465007" y="1031166"/>
                  <a:pt x="1461477" y="1034696"/>
                  <a:pt x="1461477" y="1034696"/>
                </a:cubicBezTo>
                <a:lnTo>
                  <a:pt x="1450886" y="1024106"/>
                </a:lnTo>
                <a:lnTo>
                  <a:pt x="1408525" y="1034696"/>
                </a:lnTo>
                <a:cubicBezTo>
                  <a:pt x="1408525" y="1034696"/>
                  <a:pt x="1404994" y="1034696"/>
                  <a:pt x="1397934" y="1034696"/>
                </a:cubicBezTo>
                <a:cubicBezTo>
                  <a:pt x="1390874" y="1034696"/>
                  <a:pt x="1387344" y="1034696"/>
                  <a:pt x="1387344" y="1034696"/>
                </a:cubicBezTo>
                <a:cubicBezTo>
                  <a:pt x="1387344" y="1048817"/>
                  <a:pt x="1394404" y="1055877"/>
                  <a:pt x="1408525" y="1055877"/>
                </a:cubicBezTo>
                <a:lnTo>
                  <a:pt x="1419114" y="1066467"/>
                </a:lnTo>
                <a:lnTo>
                  <a:pt x="1461477" y="1077058"/>
                </a:lnTo>
                <a:cubicBezTo>
                  <a:pt x="1482658" y="1077058"/>
                  <a:pt x="1496778" y="1080588"/>
                  <a:pt x="1503838" y="1087648"/>
                </a:cubicBezTo>
                <a:cubicBezTo>
                  <a:pt x="1510898" y="1094708"/>
                  <a:pt x="1517959" y="1096474"/>
                  <a:pt x="1525019" y="1092944"/>
                </a:cubicBezTo>
                <a:cubicBezTo>
                  <a:pt x="1532080" y="1089413"/>
                  <a:pt x="1533844" y="1084118"/>
                  <a:pt x="1530314" y="1077058"/>
                </a:cubicBezTo>
                <a:cubicBezTo>
                  <a:pt x="1526783" y="1069998"/>
                  <a:pt x="1521489" y="1069998"/>
                  <a:pt x="1514429" y="1077058"/>
                </a:cubicBezTo>
                <a:lnTo>
                  <a:pt x="1514429" y="1066467"/>
                </a:lnTo>
                <a:cubicBezTo>
                  <a:pt x="1521489" y="1059408"/>
                  <a:pt x="1526783" y="1055877"/>
                  <a:pt x="1530314" y="1055877"/>
                </a:cubicBezTo>
                <a:cubicBezTo>
                  <a:pt x="1533844" y="1055877"/>
                  <a:pt x="1535610" y="1059408"/>
                  <a:pt x="1535610" y="1066467"/>
                </a:cubicBezTo>
                <a:cubicBezTo>
                  <a:pt x="1542670" y="1066467"/>
                  <a:pt x="1546200" y="1068232"/>
                  <a:pt x="1546200" y="1071762"/>
                </a:cubicBezTo>
                <a:cubicBezTo>
                  <a:pt x="1546200" y="1075293"/>
                  <a:pt x="1549730" y="1077058"/>
                  <a:pt x="1556790" y="1077058"/>
                </a:cubicBezTo>
                <a:cubicBezTo>
                  <a:pt x="1563851" y="1077058"/>
                  <a:pt x="1569145" y="1078823"/>
                  <a:pt x="1572677" y="1082354"/>
                </a:cubicBezTo>
                <a:cubicBezTo>
                  <a:pt x="1576206" y="1085883"/>
                  <a:pt x="1583266" y="1087648"/>
                  <a:pt x="1593856" y="1087648"/>
                </a:cubicBezTo>
                <a:cubicBezTo>
                  <a:pt x="1604448" y="1087648"/>
                  <a:pt x="1609742" y="1087648"/>
                  <a:pt x="1609742" y="1087648"/>
                </a:cubicBezTo>
                <a:lnTo>
                  <a:pt x="1599152" y="1098239"/>
                </a:lnTo>
                <a:cubicBezTo>
                  <a:pt x="1570911" y="1091179"/>
                  <a:pt x="1556790" y="1087648"/>
                  <a:pt x="1556790" y="1087648"/>
                </a:cubicBezTo>
                <a:cubicBezTo>
                  <a:pt x="1556790" y="1094708"/>
                  <a:pt x="1570911" y="1101769"/>
                  <a:pt x="1599152" y="1108829"/>
                </a:cubicBezTo>
                <a:cubicBezTo>
                  <a:pt x="1627393" y="1115889"/>
                  <a:pt x="1648573" y="1119419"/>
                  <a:pt x="1662694" y="1119419"/>
                </a:cubicBezTo>
                <a:lnTo>
                  <a:pt x="1673285" y="1108829"/>
                </a:lnTo>
                <a:cubicBezTo>
                  <a:pt x="1680345" y="1101769"/>
                  <a:pt x="1683875" y="1096474"/>
                  <a:pt x="1683875" y="1092944"/>
                </a:cubicBezTo>
                <a:cubicBezTo>
                  <a:pt x="1683875" y="1089413"/>
                  <a:pt x="1687405" y="1087648"/>
                  <a:pt x="1694466" y="1087648"/>
                </a:cubicBezTo>
                <a:cubicBezTo>
                  <a:pt x="1701526" y="1087648"/>
                  <a:pt x="1705056" y="1084118"/>
                  <a:pt x="1705056" y="1077058"/>
                </a:cubicBezTo>
                <a:cubicBezTo>
                  <a:pt x="1719176" y="1062937"/>
                  <a:pt x="1726237" y="1055877"/>
                  <a:pt x="1726237" y="1055877"/>
                </a:cubicBezTo>
                <a:cubicBezTo>
                  <a:pt x="1726237" y="1048817"/>
                  <a:pt x="1719176" y="1045287"/>
                  <a:pt x="1705056" y="1045287"/>
                </a:cubicBezTo>
                <a:lnTo>
                  <a:pt x="1705056" y="1034696"/>
                </a:lnTo>
                <a:cubicBezTo>
                  <a:pt x="1705056" y="1034696"/>
                  <a:pt x="1708585" y="1034696"/>
                  <a:pt x="1715646" y="1034696"/>
                </a:cubicBezTo>
                <a:cubicBezTo>
                  <a:pt x="1722707" y="1041756"/>
                  <a:pt x="1733297" y="1045287"/>
                  <a:pt x="1747418" y="1045287"/>
                </a:cubicBezTo>
                <a:cubicBezTo>
                  <a:pt x="1740357" y="1038227"/>
                  <a:pt x="1733297" y="1034696"/>
                  <a:pt x="1726237" y="1034696"/>
                </a:cubicBezTo>
                <a:lnTo>
                  <a:pt x="1715646" y="1034696"/>
                </a:lnTo>
                <a:cubicBezTo>
                  <a:pt x="1715646" y="1027636"/>
                  <a:pt x="1715646" y="1024106"/>
                  <a:pt x="1715646" y="1024106"/>
                </a:cubicBezTo>
                <a:cubicBezTo>
                  <a:pt x="1715646" y="1024106"/>
                  <a:pt x="1712116" y="1024106"/>
                  <a:pt x="1705056" y="1024106"/>
                </a:cubicBezTo>
                <a:cubicBezTo>
                  <a:pt x="1697995" y="1017046"/>
                  <a:pt x="1689170" y="1013515"/>
                  <a:pt x="1678581" y="1013515"/>
                </a:cubicBezTo>
                <a:cubicBezTo>
                  <a:pt x="1667989" y="1013515"/>
                  <a:pt x="1662694" y="1013515"/>
                  <a:pt x="1662694" y="1013515"/>
                </a:cubicBezTo>
                <a:cubicBezTo>
                  <a:pt x="1655634" y="1020575"/>
                  <a:pt x="1652104" y="1024106"/>
                  <a:pt x="1652104" y="1024106"/>
                </a:cubicBezTo>
                <a:lnTo>
                  <a:pt x="1652104" y="1013515"/>
                </a:lnTo>
                <a:lnTo>
                  <a:pt x="1641514" y="1002925"/>
                </a:lnTo>
                <a:cubicBezTo>
                  <a:pt x="1641514" y="1002925"/>
                  <a:pt x="1639748" y="1001160"/>
                  <a:pt x="1636218" y="997629"/>
                </a:cubicBezTo>
                <a:cubicBezTo>
                  <a:pt x="1632689" y="994100"/>
                  <a:pt x="1627393" y="992335"/>
                  <a:pt x="1620333" y="992335"/>
                </a:cubicBezTo>
                <a:cubicBezTo>
                  <a:pt x="1613272" y="985275"/>
                  <a:pt x="1600916" y="979979"/>
                  <a:pt x="1583266" y="976448"/>
                </a:cubicBezTo>
                <a:cubicBezTo>
                  <a:pt x="1565614" y="972919"/>
                  <a:pt x="1549730" y="971154"/>
                  <a:pt x="1535610" y="971154"/>
                </a:cubicBezTo>
                <a:cubicBezTo>
                  <a:pt x="1521489" y="971154"/>
                  <a:pt x="1507368" y="971154"/>
                  <a:pt x="1493248" y="971154"/>
                </a:cubicBezTo>
                <a:cubicBezTo>
                  <a:pt x="1500308" y="964094"/>
                  <a:pt x="1500308" y="960563"/>
                  <a:pt x="1493248" y="960563"/>
                </a:cubicBezTo>
                <a:cubicBezTo>
                  <a:pt x="1486187" y="960563"/>
                  <a:pt x="1479127" y="960563"/>
                  <a:pt x="1472067" y="960563"/>
                </a:cubicBezTo>
                <a:close/>
                <a:moveTo>
                  <a:pt x="1450886" y="960563"/>
                </a:moveTo>
                <a:cubicBezTo>
                  <a:pt x="1443826" y="960563"/>
                  <a:pt x="1440296" y="962328"/>
                  <a:pt x="1440296" y="965858"/>
                </a:cubicBezTo>
                <a:cubicBezTo>
                  <a:pt x="1440296" y="969389"/>
                  <a:pt x="1443826" y="971154"/>
                  <a:pt x="1450886" y="971154"/>
                </a:cubicBezTo>
                <a:cubicBezTo>
                  <a:pt x="1457946" y="971154"/>
                  <a:pt x="1461477" y="971154"/>
                  <a:pt x="1461477" y="971154"/>
                </a:cubicBezTo>
                <a:close/>
                <a:moveTo>
                  <a:pt x="1175535" y="960563"/>
                </a:moveTo>
                <a:lnTo>
                  <a:pt x="1186126" y="960563"/>
                </a:lnTo>
                <a:lnTo>
                  <a:pt x="1196717" y="971154"/>
                </a:lnTo>
                <a:lnTo>
                  <a:pt x="1186126" y="971154"/>
                </a:lnTo>
                <a:cubicBezTo>
                  <a:pt x="1186126" y="971154"/>
                  <a:pt x="1184361" y="969389"/>
                  <a:pt x="1180832" y="965858"/>
                </a:cubicBezTo>
                <a:cubicBezTo>
                  <a:pt x="1177300" y="962328"/>
                  <a:pt x="1175535" y="960563"/>
                  <a:pt x="1175535" y="960563"/>
                </a:cubicBezTo>
                <a:close/>
                <a:moveTo>
                  <a:pt x="2478156" y="953944"/>
                </a:moveTo>
                <a:cubicBezTo>
                  <a:pt x="2474625" y="954827"/>
                  <a:pt x="2471096" y="957033"/>
                  <a:pt x="2467566" y="960563"/>
                </a:cubicBezTo>
                <a:lnTo>
                  <a:pt x="2456975" y="960563"/>
                </a:lnTo>
                <a:cubicBezTo>
                  <a:pt x="2471096" y="960563"/>
                  <a:pt x="2479922" y="962328"/>
                  <a:pt x="2483450" y="965858"/>
                </a:cubicBezTo>
                <a:cubicBezTo>
                  <a:pt x="2486982" y="969389"/>
                  <a:pt x="2488746" y="971154"/>
                  <a:pt x="2488746" y="971154"/>
                </a:cubicBezTo>
                <a:lnTo>
                  <a:pt x="2552289" y="981744"/>
                </a:lnTo>
                <a:lnTo>
                  <a:pt x="2509927" y="960563"/>
                </a:lnTo>
                <a:cubicBezTo>
                  <a:pt x="2502867" y="960563"/>
                  <a:pt x="2495806" y="958798"/>
                  <a:pt x="2488746" y="955269"/>
                </a:cubicBezTo>
                <a:cubicBezTo>
                  <a:pt x="2485217" y="953504"/>
                  <a:pt x="2481686" y="953063"/>
                  <a:pt x="2478156" y="953944"/>
                </a:cubicBezTo>
                <a:close/>
                <a:moveTo>
                  <a:pt x="8832403" y="949973"/>
                </a:moveTo>
                <a:cubicBezTo>
                  <a:pt x="8832403" y="949973"/>
                  <a:pt x="8839463" y="951738"/>
                  <a:pt x="8853583" y="955269"/>
                </a:cubicBezTo>
                <a:cubicBezTo>
                  <a:pt x="8867703" y="958798"/>
                  <a:pt x="8883589" y="964094"/>
                  <a:pt x="8901240" y="971154"/>
                </a:cubicBezTo>
                <a:cubicBezTo>
                  <a:pt x="8918892" y="978214"/>
                  <a:pt x="8931245" y="981744"/>
                  <a:pt x="8938307" y="981744"/>
                </a:cubicBezTo>
                <a:lnTo>
                  <a:pt x="8917126" y="981744"/>
                </a:lnTo>
                <a:cubicBezTo>
                  <a:pt x="8910066" y="981744"/>
                  <a:pt x="8903007" y="979979"/>
                  <a:pt x="8895945" y="976448"/>
                </a:cubicBezTo>
                <a:cubicBezTo>
                  <a:pt x="8888884" y="972919"/>
                  <a:pt x="8881826" y="971154"/>
                  <a:pt x="8874765" y="971154"/>
                </a:cubicBezTo>
                <a:cubicBezTo>
                  <a:pt x="8853583" y="964094"/>
                  <a:pt x="8839463" y="957033"/>
                  <a:pt x="8832403" y="949973"/>
                </a:cubicBezTo>
                <a:close/>
                <a:moveTo>
                  <a:pt x="8271112" y="949973"/>
                </a:moveTo>
                <a:lnTo>
                  <a:pt x="8334654" y="960563"/>
                </a:lnTo>
                <a:cubicBezTo>
                  <a:pt x="8334654" y="967623"/>
                  <a:pt x="8331124" y="967623"/>
                  <a:pt x="8324064" y="960563"/>
                </a:cubicBezTo>
                <a:cubicBezTo>
                  <a:pt x="8324064" y="960563"/>
                  <a:pt x="8317002" y="960563"/>
                  <a:pt x="8302883" y="960563"/>
                </a:cubicBezTo>
                <a:cubicBezTo>
                  <a:pt x="8288762" y="960563"/>
                  <a:pt x="8281702" y="960563"/>
                  <a:pt x="8281702" y="960563"/>
                </a:cubicBezTo>
                <a:cubicBezTo>
                  <a:pt x="8281702" y="953504"/>
                  <a:pt x="8278172" y="949973"/>
                  <a:pt x="8271112" y="949973"/>
                </a:cubicBezTo>
                <a:close/>
                <a:moveTo>
                  <a:pt x="7254432" y="949973"/>
                </a:moveTo>
                <a:lnTo>
                  <a:pt x="7275612" y="960563"/>
                </a:lnTo>
                <a:lnTo>
                  <a:pt x="7286203" y="960563"/>
                </a:lnTo>
                <a:close/>
                <a:moveTo>
                  <a:pt x="2435794" y="949973"/>
                </a:moveTo>
                <a:lnTo>
                  <a:pt x="2435794" y="960563"/>
                </a:lnTo>
                <a:cubicBezTo>
                  <a:pt x="2435794" y="960563"/>
                  <a:pt x="2439325" y="960563"/>
                  <a:pt x="2446385" y="960563"/>
                </a:cubicBezTo>
                <a:cubicBezTo>
                  <a:pt x="2446385" y="953504"/>
                  <a:pt x="2442854" y="949973"/>
                  <a:pt x="2435794" y="949973"/>
                </a:cubicBezTo>
                <a:close/>
                <a:moveTo>
                  <a:pt x="603653" y="939383"/>
                </a:moveTo>
                <a:cubicBezTo>
                  <a:pt x="610713" y="939383"/>
                  <a:pt x="619539" y="941148"/>
                  <a:pt x="630128" y="944677"/>
                </a:cubicBezTo>
                <a:cubicBezTo>
                  <a:pt x="640720" y="948208"/>
                  <a:pt x="646015" y="953504"/>
                  <a:pt x="646015" y="960563"/>
                </a:cubicBezTo>
                <a:lnTo>
                  <a:pt x="656605" y="981744"/>
                </a:lnTo>
                <a:lnTo>
                  <a:pt x="667195" y="992335"/>
                </a:lnTo>
                <a:lnTo>
                  <a:pt x="656605" y="992335"/>
                </a:lnTo>
                <a:cubicBezTo>
                  <a:pt x="642485" y="985275"/>
                  <a:pt x="628364" y="978214"/>
                  <a:pt x="614243" y="971154"/>
                </a:cubicBezTo>
                <a:cubicBezTo>
                  <a:pt x="593062" y="957033"/>
                  <a:pt x="589533" y="946442"/>
                  <a:pt x="603653" y="939383"/>
                </a:cubicBezTo>
                <a:close/>
                <a:moveTo>
                  <a:pt x="8461739" y="928792"/>
                </a:moveTo>
                <a:lnTo>
                  <a:pt x="8482920" y="939383"/>
                </a:lnTo>
                <a:lnTo>
                  <a:pt x="8546462" y="949973"/>
                </a:lnTo>
                <a:cubicBezTo>
                  <a:pt x="8581762" y="957033"/>
                  <a:pt x="8599414" y="964094"/>
                  <a:pt x="8599414" y="971154"/>
                </a:cubicBezTo>
                <a:cubicBezTo>
                  <a:pt x="8606474" y="971154"/>
                  <a:pt x="8611770" y="971154"/>
                  <a:pt x="8615299" y="971154"/>
                </a:cubicBezTo>
                <a:cubicBezTo>
                  <a:pt x="8618829" y="971154"/>
                  <a:pt x="8622360" y="971154"/>
                  <a:pt x="8625889" y="971154"/>
                </a:cubicBezTo>
                <a:cubicBezTo>
                  <a:pt x="8629419" y="971154"/>
                  <a:pt x="8632951" y="971154"/>
                  <a:pt x="8636480" y="971154"/>
                </a:cubicBezTo>
                <a:cubicBezTo>
                  <a:pt x="8640010" y="971154"/>
                  <a:pt x="8641775" y="974683"/>
                  <a:pt x="8641775" y="981744"/>
                </a:cubicBezTo>
                <a:cubicBezTo>
                  <a:pt x="8641775" y="981744"/>
                  <a:pt x="8645304" y="981744"/>
                  <a:pt x="8652366" y="981744"/>
                </a:cubicBezTo>
                <a:lnTo>
                  <a:pt x="8662957" y="981744"/>
                </a:lnTo>
                <a:lnTo>
                  <a:pt x="8662957" y="992335"/>
                </a:lnTo>
                <a:lnTo>
                  <a:pt x="8726499" y="1013515"/>
                </a:lnTo>
                <a:cubicBezTo>
                  <a:pt x="8719437" y="1013515"/>
                  <a:pt x="8714143" y="1013515"/>
                  <a:pt x="8710613" y="1013515"/>
                </a:cubicBezTo>
                <a:cubicBezTo>
                  <a:pt x="8707084" y="1013515"/>
                  <a:pt x="8696493" y="1011750"/>
                  <a:pt x="8678843" y="1008220"/>
                </a:cubicBezTo>
                <a:cubicBezTo>
                  <a:pt x="8661189" y="1004689"/>
                  <a:pt x="8648836" y="1001160"/>
                  <a:pt x="8641775" y="997629"/>
                </a:cubicBezTo>
                <a:cubicBezTo>
                  <a:pt x="8634714" y="994100"/>
                  <a:pt x="8620595" y="992335"/>
                  <a:pt x="8599414" y="992335"/>
                </a:cubicBezTo>
                <a:lnTo>
                  <a:pt x="8557053" y="981744"/>
                </a:lnTo>
                <a:cubicBezTo>
                  <a:pt x="8557053" y="974683"/>
                  <a:pt x="8553522" y="971154"/>
                  <a:pt x="8546462" y="971154"/>
                </a:cubicBezTo>
                <a:cubicBezTo>
                  <a:pt x="8546462" y="971154"/>
                  <a:pt x="8542932" y="971154"/>
                  <a:pt x="8535871" y="971154"/>
                </a:cubicBezTo>
                <a:cubicBezTo>
                  <a:pt x="8528810" y="971154"/>
                  <a:pt x="8525281" y="971154"/>
                  <a:pt x="8525281" y="971154"/>
                </a:cubicBezTo>
                <a:cubicBezTo>
                  <a:pt x="8511161" y="964094"/>
                  <a:pt x="8495276" y="958798"/>
                  <a:pt x="8477624" y="955269"/>
                </a:cubicBezTo>
                <a:cubicBezTo>
                  <a:pt x="8459973" y="951738"/>
                  <a:pt x="8451148" y="946442"/>
                  <a:pt x="8451148" y="939383"/>
                </a:cubicBezTo>
                <a:close/>
                <a:moveTo>
                  <a:pt x="1376752" y="928792"/>
                </a:moveTo>
                <a:cubicBezTo>
                  <a:pt x="1369692" y="928792"/>
                  <a:pt x="1366162" y="930557"/>
                  <a:pt x="1366162" y="934087"/>
                </a:cubicBezTo>
                <a:cubicBezTo>
                  <a:pt x="1366162" y="937617"/>
                  <a:pt x="1369692" y="939383"/>
                  <a:pt x="1376752" y="939383"/>
                </a:cubicBezTo>
                <a:cubicBezTo>
                  <a:pt x="1390874" y="946442"/>
                  <a:pt x="1397934" y="946442"/>
                  <a:pt x="1397934" y="939383"/>
                </a:cubicBezTo>
                <a:close/>
                <a:moveTo>
                  <a:pt x="1313210" y="918202"/>
                </a:moveTo>
                <a:lnTo>
                  <a:pt x="1323802" y="928792"/>
                </a:lnTo>
                <a:cubicBezTo>
                  <a:pt x="1337922" y="935852"/>
                  <a:pt x="1348512" y="935852"/>
                  <a:pt x="1355573" y="928792"/>
                </a:cubicBezTo>
                <a:close/>
                <a:moveTo>
                  <a:pt x="1260258" y="918202"/>
                </a:moveTo>
                <a:lnTo>
                  <a:pt x="1260258" y="928792"/>
                </a:lnTo>
                <a:lnTo>
                  <a:pt x="1270849" y="918202"/>
                </a:lnTo>
                <a:cubicBezTo>
                  <a:pt x="1270849" y="918202"/>
                  <a:pt x="1267319" y="918202"/>
                  <a:pt x="1260258" y="918202"/>
                </a:cubicBezTo>
                <a:close/>
                <a:moveTo>
                  <a:pt x="1980407" y="907611"/>
                </a:moveTo>
                <a:cubicBezTo>
                  <a:pt x="1973347" y="907611"/>
                  <a:pt x="1969816" y="911142"/>
                  <a:pt x="1969816" y="918202"/>
                </a:cubicBezTo>
                <a:cubicBezTo>
                  <a:pt x="1976876" y="918202"/>
                  <a:pt x="1980407" y="918202"/>
                  <a:pt x="1980407" y="918202"/>
                </a:cubicBezTo>
                <a:cubicBezTo>
                  <a:pt x="1980407" y="918202"/>
                  <a:pt x="1980407" y="914671"/>
                  <a:pt x="1980407" y="907611"/>
                </a:cubicBezTo>
                <a:close/>
                <a:moveTo>
                  <a:pt x="381254" y="907611"/>
                </a:moveTo>
                <a:lnTo>
                  <a:pt x="413026" y="918202"/>
                </a:lnTo>
                <a:cubicBezTo>
                  <a:pt x="462448" y="932323"/>
                  <a:pt x="501279" y="953504"/>
                  <a:pt x="529521" y="981744"/>
                </a:cubicBezTo>
                <a:cubicBezTo>
                  <a:pt x="536581" y="988804"/>
                  <a:pt x="550701" y="995865"/>
                  <a:pt x="571882" y="1002925"/>
                </a:cubicBezTo>
                <a:cubicBezTo>
                  <a:pt x="578941" y="1002925"/>
                  <a:pt x="586001" y="1004689"/>
                  <a:pt x="593062" y="1008220"/>
                </a:cubicBezTo>
                <a:cubicBezTo>
                  <a:pt x="600122" y="1011750"/>
                  <a:pt x="607183" y="1013515"/>
                  <a:pt x="614243" y="1013515"/>
                </a:cubicBezTo>
                <a:cubicBezTo>
                  <a:pt x="628364" y="1027636"/>
                  <a:pt x="635425" y="1034696"/>
                  <a:pt x="635425" y="1034696"/>
                </a:cubicBezTo>
                <a:cubicBezTo>
                  <a:pt x="649545" y="1027636"/>
                  <a:pt x="656605" y="1031166"/>
                  <a:pt x="656605" y="1045287"/>
                </a:cubicBezTo>
                <a:lnTo>
                  <a:pt x="656605" y="1055877"/>
                </a:lnTo>
                <a:cubicBezTo>
                  <a:pt x="642485" y="1048817"/>
                  <a:pt x="624833" y="1041756"/>
                  <a:pt x="603653" y="1034696"/>
                </a:cubicBezTo>
                <a:cubicBezTo>
                  <a:pt x="575412" y="1020575"/>
                  <a:pt x="552466" y="1008220"/>
                  <a:pt x="534816" y="997629"/>
                </a:cubicBezTo>
                <a:cubicBezTo>
                  <a:pt x="517164" y="987040"/>
                  <a:pt x="504809" y="981744"/>
                  <a:pt x="497749" y="981744"/>
                </a:cubicBezTo>
                <a:cubicBezTo>
                  <a:pt x="490689" y="981744"/>
                  <a:pt x="462448" y="971154"/>
                  <a:pt x="413026" y="949973"/>
                </a:cubicBezTo>
                <a:cubicBezTo>
                  <a:pt x="413026" y="942913"/>
                  <a:pt x="409496" y="939383"/>
                  <a:pt x="402435" y="939383"/>
                </a:cubicBezTo>
                <a:cubicBezTo>
                  <a:pt x="395375" y="939383"/>
                  <a:pt x="388314" y="939383"/>
                  <a:pt x="381254" y="939383"/>
                </a:cubicBezTo>
                <a:cubicBezTo>
                  <a:pt x="374193" y="939383"/>
                  <a:pt x="368899" y="935852"/>
                  <a:pt x="365368" y="928792"/>
                </a:cubicBezTo>
                <a:cubicBezTo>
                  <a:pt x="361839" y="921731"/>
                  <a:pt x="361839" y="916437"/>
                  <a:pt x="365368" y="912906"/>
                </a:cubicBezTo>
                <a:cubicBezTo>
                  <a:pt x="368899" y="909375"/>
                  <a:pt x="374193" y="907611"/>
                  <a:pt x="381254" y="907611"/>
                </a:cubicBezTo>
                <a:close/>
                <a:moveTo>
                  <a:pt x="1993645" y="899668"/>
                </a:moveTo>
                <a:cubicBezTo>
                  <a:pt x="1991879" y="899668"/>
                  <a:pt x="1990997" y="900552"/>
                  <a:pt x="1990997" y="902317"/>
                </a:cubicBezTo>
                <a:cubicBezTo>
                  <a:pt x="1990997" y="905846"/>
                  <a:pt x="1998057" y="907611"/>
                  <a:pt x="2012178" y="907611"/>
                </a:cubicBezTo>
                <a:cubicBezTo>
                  <a:pt x="2026299" y="907611"/>
                  <a:pt x="2033359" y="911142"/>
                  <a:pt x="2033359" y="918202"/>
                </a:cubicBezTo>
                <a:lnTo>
                  <a:pt x="2012178" y="928792"/>
                </a:lnTo>
                <a:cubicBezTo>
                  <a:pt x="2019238" y="935852"/>
                  <a:pt x="2022769" y="939383"/>
                  <a:pt x="2022769" y="939383"/>
                </a:cubicBezTo>
                <a:cubicBezTo>
                  <a:pt x="2022769" y="946442"/>
                  <a:pt x="2033359" y="949973"/>
                  <a:pt x="2054540" y="949973"/>
                </a:cubicBezTo>
                <a:cubicBezTo>
                  <a:pt x="2075721" y="949973"/>
                  <a:pt x="2086311" y="949973"/>
                  <a:pt x="2086311" y="949973"/>
                </a:cubicBezTo>
                <a:lnTo>
                  <a:pt x="2107491" y="949973"/>
                </a:lnTo>
                <a:lnTo>
                  <a:pt x="2096901" y="939383"/>
                </a:lnTo>
                <a:lnTo>
                  <a:pt x="2086311" y="939383"/>
                </a:lnTo>
                <a:lnTo>
                  <a:pt x="2075721" y="939383"/>
                </a:lnTo>
                <a:lnTo>
                  <a:pt x="2075721" y="918202"/>
                </a:lnTo>
                <a:lnTo>
                  <a:pt x="2086311" y="918202"/>
                </a:lnTo>
                <a:cubicBezTo>
                  <a:pt x="2093371" y="918202"/>
                  <a:pt x="2089841" y="914671"/>
                  <a:pt x="2075721" y="907611"/>
                </a:cubicBezTo>
                <a:cubicBezTo>
                  <a:pt x="2068661" y="907611"/>
                  <a:pt x="2058070" y="907611"/>
                  <a:pt x="2043949" y="907611"/>
                </a:cubicBezTo>
                <a:cubicBezTo>
                  <a:pt x="2022769" y="900552"/>
                  <a:pt x="2012178" y="898786"/>
                  <a:pt x="2012178" y="902317"/>
                </a:cubicBezTo>
                <a:cubicBezTo>
                  <a:pt x="2012178" y="905846"/>
                  <a:pt x="2008648" y="905846"/>
                  <a:pt x="2001587" y="902317"/>
                </a:cubicBezTo>
                <a:cubicBezTo>
                  <a:pt x="1998057" y="900552"/>
                  <a:pt x="1995409" y="899668"/>
                  <a:pt x="1993645" y="899668"/>
                </a:cubicBezTo>
                <a:close/>
                <a:moveTo>
                  <a:pt x="8472329" y="897021"/>
                </a:moveTo>
                <a:cubicBezTo>
                  <a:pt x="8479390" y="897021"/>
                  <a:pt x="8482920" y="897021"/>
                  <a:pt x="8482920" y="897021"/>
                </a:cubicBezTo>
                <a:lnTo>
                  <a:pt x="8472329" y="907611"/>
                </a:lnTo>
                <a:close/>
                <a:moveTo>
                  <a:pt x="2425203" y="886431"/>
                </a:moveTo>
                <a:cubicBezTo>
                  <a:pt x="2425203" y="893490"/>
                  <a:pt x="2428734" y="897021"/>
                  <a:pt x="2435794" y="897021"/>
                </a:cubicBezTo>
                <a:lnTo>
                  <a:pt x="2435794" y="886431"/>
                </a:lnTo>
                <a:cubicBezTo>
                  <a:pt x="2435794" y="886431"/>
                  <a:pt x="2432264" y="886431"/>
                  <a:pt x="2425203" y="886431"/>
                </a:cubicBezTo>
                <a:close/>
                <a:moveTo>
                  <a:pt x="1874503" y="886431"/>
                </a:moveTo>
                <a:lnTo>
                  <a:pt x="1874503" y="897021"/>
                </a:lnTo>
                <a:lnTo>
                  <a:pt x="1885093" y="886431"/>
                </a:lnTo>
                <a:close/>
                <a:moveTo>
                  <a:pt x="1334392" y="886431"/>
                </a:moveTo>
                <a:lnTo>
                  <a:pt x="1323802" y="897021"/>
                </a:lnTo>
                <a:lnTo>
                  <a:pt x="1313210" y="897021"/>
                </a:lnTo>
                <a:lnTo>
                  <a:pt x="1334392" y="907611"/>
                </a:lnTo>
                <a:cubicBezTo>
                  <a:pt x="1348512" y="907611"/>
                  <a:pt x="1355573" y="909375"/>
                  <a:pt x="1355573" y="912906"/>
                </a:cubicBezTo>
                <a:cubicBezTo>
                  <a:pt x="1355573" y="916437"/>
                  <a:pt x="1357337" y="916437"/>
                  <a:pt x="1360867" y="912906"/>
                </a:cubicBezTo>
                <a:cubicBezTo>
                  <a:pt x="1364398" y="909375"/>
                  <a:pt x="1364398" y="905846"/>
                  <a:pt x="1360867" y="902317"/>
                </a:cubicBezTo>
                <a:cubicBezTo>
                  <a:pt x="1357337" y="898786"/>
                  <a:pt x="1352042" y="897021"/>
                  <a:pt x="1344982" y="897021"/>
                </a:cubicBezTo>
                <a:cubicBezTo>
                  <a:pt x="1337922" y="897021"/>
                  <a:pt x="1334392" y="893490"/>
                  <a:pt x="1334392" y="886431"/>
                </a:cubicBezTo>
                <a:close/>
                <a:moveTo>
                  <a:pt x="1281440" y="886431"/>
                </a:moveTo>
                <a:lnTo>
                  <a:pt x="1292030" y="897021"/>
                </a:lnTo>
                <a:lnTo>
                  <a:pt x="1302621" y="886431"/>
                </a:lnTo>
                <a:cubicBezTo>
                  <a:pt x="1295560" y="886431"/>
                  <a:pt x="1292030" y="886431"/>
                  <a:pt x="1292030" y="886431"/>
                </a:cubicBezTo>
                <a:cubicBezTo>
                  <a:pt x="1292030" y="886431"/>
                  <a:pt x="1288500" y="886431"/>
                  <a:pt x="1281440" y="886431"/>
                </a:cubicBezTo>
                <a:close/>
                <a:moveTo>
                  <a:pt x="8387606" y="875840"/>
                </a:moveTo>
                <a:lnTo>
                  <a:pt x="8429968" y="886431"/>
                </a:lnTo>
                <a:lnTo>
                  <a:pt x="8408787" y="886431"/>
                </a:lnTo>
                <a:cubicBezTo>
                  <a:pt x="8394666" y="879371"/>
                  <a:pt x="8387606" y="875840"/>
                  <a:pt x="8387606" y="875840"/>
                </a:cubicBezTo>
                <a:close/>
                <a:moveTo>
                  <a:pt x="6973785" y="875840"/>
                </a:moveTo>
                <a:cubicBezTo>
                  <a:pt x="6970256" y="875840"/>
                  <a:pt x="6968491" y="879371"/>
                  <a:pt x="6968491" y="886431"/>
                </a:cubicBezTo>
                <a:lnTo>
                  <a:pt x="6979081" y="886431"/>
                </a:lnTo>
                <a:cubicBezTo>
                  <a:pt x="6979081" y="879371"/>
                  <a:pt x="6977314" y="875840"/>
                  <a:pt x="6973785" y="875840"/>
                </a:cubicBezTo>
                <a:close/>
                <a:moveTo>
                  <a:pt x="2404023" y="875840"/>
                </a:moveTo>
                <a:lnTo>
                  <a:pt x="2404023" y="886431"/>
                </a:lnTo>
                <a:lnTo>
                  <a:pt x="2414614" y="886431"/>
                </a:lnTo>
                <a:cubicBezTo>
                  <a:pt x="2407554" y="879371"/>
                  <a:pt x="2404023" y="875840"/>
                  <a:pt x="2404023" y="875840"/>
                </a:cubicBezTo>
                <a:close/>
                <a:moveTo>
                  <a:pt x="2202805" y="875840"/>
                </a:moveTo>
                <a:cubicBezTo>
                  <a:pt x="2202805" y="889961"/>
                  <a:pt x="2209865" y="897021"/>
                  <a:pt x="2223986" y="897021"/>
                </a:cubicBezTo>
                <a:cubicBezTo>
                  <a:pt x="2223986" y="897021"/>
                  <a:pt x="2227517" y="897021"/>
                  <a:pt x="2234577" y="897021"/>
                </a:cubicBezTo>
                <a:cubicBezTo>
                  <a:pt x="2241637" y="897021"/>
                  <a:pt x="2248697" y="897021"/>
                  <a:pt x="2255757" y="897021"/>
                </a:cubicBezTo>
                <a:cubicBezTo>
                  <a:pt x="2262817" y="904081"/>
                  <a:pt x="2271642" y="907611"/>
                  <a:pt x="2282234" y="907611"/>
                </a:cubicBezTo>
                <a:lnTo>
                  <a:pt x="2287529" y="907611"/>
                </a:lnTo>
                <a:lnTo>
                  <a:pt x="2287529" y="897021"/>
                </a:lnTo>
                <a:cubicBezTo>
                  <a:pt x="2301649" y="904081"/>
                  <a:pt x="2305179" y="907611"/>
                  <a:pt x="2298119" y="907611"/>
                </a:cubicBezTo>
                <a:lnTo>
                  <a:pt x="2308710" y="918202"/>
                </a:lnTo>
                <a:cubicBezTo>
                  <a:pt x="2308710" y="925261"/>
                  <a:pt x="2319299" y="928792"/>
                  <a:pt x="2340481" y="928792"/>
                </a:cubicBezTo>
                <a:cubicBezTo>
                  <a:pt x="2361662" y="928792"/>
                  <a:pt x="2375782" y="932323"/>
                  <a:pt x="2382842" y="939383"/>
                </a:cubicBezTo>
                <a:lnTo>
                  <a:pt x="2393433" y="939383"/>
                </a:lnTo>
                <a:cubicBezTo>
                  <a:pt x="2393433" y="932323"/>
                  <a:pt x="2389902" y="927027"/>
                  <a:pt x="2382842" y="923496"/>
                </a:cubicBezTo>
                <a:cubicBezTo>
                  <a:pt x="2375782" y="919967"/>
                  <a:pt x="2368721" y="918202"/>
                  <a:pt x="2361662" y="918202"/>
                </a:cubicBezTo>
                <a:cubicBezTo>
                  <a:pt x="2354601" y="918202"/>
                  <a:pt x="2347541" y="914671"/>
                  <a:pt x="2340481" y="907611"/>
                </a:cubicBezTo>
                <a:cubicBezTo>
                  <a:pt x="2333421" y="907611"/>
                  <a:pt x="2328126" y="907611"/>
                  <a:pt x="2324594" y="907611"/>
                </a:cubicBezTo>
                <a:cubicBezTo>
                  <a:pt x="2321066" y="907611"/>
                  <a:pt x="2317535" y="905846"/>
                  <a:pt x="2314005" y="902317"/>
                </a:cubicBezTo>
                <a:cubicBezTo>
                  <a:pt x="2310474" y="898786"/>
                  <a:pt x="2308710" y="897021"/>
                  <a:pt x="2308710" y="897021"/>
                </a:cubicBezTo>
                <a:cubicBezTo>
                  <a:pt x="2301649" y="889961"/>
                  <a:pt x="2291059" y="886431"/>
                  <a:pt x="2276938" y="886431"/>
                </a:cubicBezTo>
                <a:lnTo>
                  <a:pt x="2223986" y="875840"/>
                </a:lnTo>
                <a:close/>
                <a:moveTo>
                  <a:pt x="2340481" y="865250"/>
                </a:moveTo>
                <a:cubicBezTo>
                  <a:pt x="2347541" y="872309"/>
                  <a:pt x="2354601" y="875840"/>
                  <a:pt x="2361662" y="875840"/>
                </a:cubicBezTo>
                <a:lnTo>
                  <a:pt x="2361662" y="865250"/>
                </a:lnTo>
                <a:close/>
                <a:moveTo>
                  <a:pt x="2186919" y="865250"/>
                </a:moveTo>
                <a:cubicBezTo>
                  <a:pt x="2183391" y="865250"/>
                  <a:pt x="2181625" y="868779"/>
                  <a:pt x="2181625" y="875840"/>
                </a:cubicBezTo>
                <a:cubicBezTo>
                  <a:pt x="2188685" y="875840"/>
                  <a:pt x="2192215" y="874075"/>
                  <a:pt x="2192215" y="870544"/>
                </a:cubicBezTo>
                <a:cubicBezTo>
                  <a:pt x="2192215" y="867015"/>
                  <a:pt x="2190449" y="865250"/>
                  <a:pt x="2186919" y="865250"/>
                </a:cubicBezTo>
                <a:close/>
                <a:moveTo>
                  <a:pt x="1525019" y="865250"/>
                </a:moveTo>
                <a:lnTo>
                  <a:pt x="1535610" y="875840"/>
                </a:lnTo>
                <a:cubicBezTo>
                  <a:pt x="1535610" y="882900"/>
                  <a:pt x="1535610" y="886431"/>
                  <a:pt x="1535610" y="886431"/>
                </a:cubicBezTo>
                <a:cubicBezTo>
                  <a:pt x="1535610" y="886431"/>
                  <a:pt x="1532080" y="886431"/>
                  <a:pt x="1525019" y="886431"/>
                </a:cubicBezTo>
                <a:cubicBezTo>
                  <a:pt x="1525019" y="886431"/>
                  <a:pt x="1525019" y="882900"/>
                  <a:pt x="1525019" y="875840"/>
                </a:cubicBezTo>
                <a:cubicBezTo>
                  <a:pt x="1525019" y="868779"/>
                  <a:pt x="1525019" y="865250"/>
                  <a:pt x="1525019" y="865250"/>
                </a:cubicBezTo>
                <a:close/>
                <a:moveTo>
                  <a:pt x="1228487" y="865250"/>
                </a:moveTo>
                <a:cubicBezTo>
                  <a:pt x="1235548" y="872309"/>
                  <a:pt x="1242608" y="875840"/>
                  <a:pt x="1249669" y="875840"/>
                </a:cubicBezTo>
                <a:lnTo>
                  <a:pt x="1239078" y="865250"/>
                </a:lnTo>
                <a:close/>
                <a:moveTo>
                  <a:pt x="1207306" y="865250"/>
                </a:moveTo>
                <a:cubicBezTo>
                  <a:pt x="1200247" y="872309"/>
                  <a:pt x="1200247" y="875840"/>
                  <a:pt x="1207306" y="875840"/>
                </a:cubicBezTo>
                <a:lnTo>
                  <a:pt x="1217897" y="865250"/>
                </a:lnTo>
                <a:close/>
                <a:moveTo>
                  <a:pt x="1143765" y="854659"/>
                </a:moveTo>
                <a:cubicBezTo>
                  <a:pt x="1143765" y="868779"/>
                  <a:pt x="1154354" y="875840"/>
                  <a:pt x="1175535" y="875840"/>
                </a:cubicBezTo>
                <a:lnTo>
                  <a:pt x="1186126" y="875840"/>
                </a:lnTo>
                <a:cubicBezTo>
                  <a:pt x="1179066" y="868779"/>
                  <a:pt x="1172005" y="865250"/>
                  <a:pt x="1164945" y="865250"/>
                </a:cubicBezTo>
                <a:close/>
                <a:moveTo>
                  <a:pt x="1556790" y="844069"/>
                </a:moveTo>
                <a:lnTo>
                  <a:pt x="1556790" y="854659"/>
                </a:lnTo>
                <a:cubicBezTo>
                  <a:pt x="1556790" y="854659"/>
                  <a:pt x="1560320" y="854659"/>
                  <a:pt x="1567381" y="854659"/>
                </a:cubicBezTo>
                <a:cubicBezTo>
                  <a:pt x="1560320" y="847600"/>
                  <a:pt x="1556790" y="844069"/>
                  <a:pt x="1556790" y="844069"/>
                </a:cubicBezTo>
                <a:close/>
                <a:moveTo>
                  <a:pt x="952474" y="837450"/>
                </a:moveTo>
                <a:cubicBezTo>
                  <a:pt x="940561" y="838332"/>
                  <a:pt x="926661" y="840538"/>
                  <a:pt x="910775" y="844069"/>
                </a:cubicBezTo>
                <a:lnTo>
                  <a:pt x="900185" y="854659"/>
                </a:lnTo>
                <a:lnTo>
                  <a:pt x="921366" y="865250"/>
                </a:lnTo>
                <a:cubicBezTo>
                  <a:pt x="935486" y="872309"/>
                  <a:pt x="946076" y="875840"/>
                  <a:pt x="953137" y="875840"/>
                </a:cubicBezTo>
                <a:lnTo>
                  <a:pt x="974318" y="886431"/>
                </a:lnTo>
                <a:cubicBezTo>
                  <a:pt x="974318" y="886431"/>
                  <a:pt x="988439" y="889961"/>
                  <a:pt x="1016678" y="897021"/>
                </a:cubicBezTo>
                <a:lnTo>
                  <a:pt x="1037859" y="918202"/>
                </a:lnTo>
                <a:lnTo>
                  <a:pt x="1048450" y="918202"/>
                </a:lnTo>
                <a:cubicBezTo>
                  <a:pt x="1069631" y="911142"/>
                  <a:pt x="1087282" y="918202"/>
                  <a:pt x="1101402" y="939383"/>
                </a:cubicBezTo>
                <a:cubicBezTo>
                  <a:pt x="1094343" y="939383"/>
                  <a:pt x="1090813" y="939383"/>
                  <a:pt x="1090813" y="939383"/>
                </a:cubicBezTo>
                <a:cubicBezTo>
                  <a:pt x="1069631" y="939383"/>
                  <a:pt x="1069631" y="942913"/>
                  <a:pt x="1090813" y="949973"/>
                </a:cubicBezTo>
                <a:lnTo>
                  <a:pt x="1122583" y="960563"/>
                </a:lnTo>
                <a:lnTo>
                  <a:pt x="1164945" y="971154"/>
                </a:lnTo>
                <a:cubicBezTo>
                  <a:pt x="1172005" y="971154"/>
                  <a:pt x="1179066" y="971154"/>
                  <a:pt x="1186126" y="971154"/>
                </a:cubicBezTo>
                <a:cubicBezTo>
                  <a:pt x="1186126" y="978214"/>
                  <a:pt x="1189655" y="981744"/>
                  <a:pt x="1196717" y="981744"/>
                </a:cubicBezTo>
                <a:cubicBezTo>
                  <a:pt x="1203777" y="981744"/>
                  <a:pt x="1210836" y="981744"/>
                  <a:pt x="1217897" y="981744"/>
                </a:cubicBezTo>
                <a:cubicBezTo>
                  <a:pt x="1224958" y="988804"/>
                  <a:pt x="1232018" y="992335"/>
                  <a:pt x="1239078" y="992335"/>
                </a:cubicBezTo>
                <a:lnTo>
                  <a:pt x="1260258" y="1002925"/>
                </a:lnTo>
                <a:lnTo>
                  <a:pt x="1270849" y="1002925"/>
                </a:lnTo>
                <a:lnTo>
                  <a:pt x="1281440" y="1002925"/>
                </a:lnTo>
                <a:lnTo>
                  <a:pt x="1260258" y="1013515"/>
                </a:lnTo>
                <a:lnTo>
                  <a:pt x="1249669" y="1013515"/>
                </a:lnTo>
                <a:cubicBezTo>
                  <a:pt x="1249669" y="1006456"/>
                  <a:pt x="1246138" y="1002925"/>
                  <a:pt x="1239078" y="1002925"/>
                </a:cubicBezTo>
                <a:cubicBezTo>
                  <a:pt x="1232018" y="1002925"/>
                  <a:pt x="1224958" y="999394"/>
                  <a:pt x="1217897" y="992335"/>
                </a:cubicBezTo>
                <a:cubicBezTo>
                  <a:pt x="1217897" y="992335"/>
                  <a:pt x="1217897" y="995865"/>
                  <a:pt x="1217897" y="1002925"/>
                </a:cubicBezTo>
                <a:cubicBezTo>
                  <a:pt x="1217897" y="1009985"/>
                  <a:pt x="1214367" y="1009985"/>
                  <a:pt x="1207306" y="1002925"/>
                </a:cubicBezTo>
                <a:lnTo>
                  <a:pt x="1207306" y="1013515"/>
                </a:lnTo>
                <a:cubicBezTo>
                  <a:pt x="1214367" y="1013515"/>
                  <a:pt x="1219663" y="1011750"/>
                  <a:pt x="1223192" y="1008220"/>
                </a:cubicBezTo>
                <a:cubicBezTo>
                  <a:pt x="1226721" y="1004689"/>
                  <a:pt x="1230252" y="1006456"/>
                  <a:pt x="1233784" y="1013515"/>
                </a:cubicBezTo>
                <a:cubicBezTo>
                  <a:pt x="1237313" y="1020575"/>
                  <a:pt x="1246138" y="1024106"/>
                  <a:pt x="1260258" y="1024106"/>
                </a:cubicBezTo>
                <a:cubicBezTo>
                  <a:pt x="1274379" y="1024106"/>
                  <a:pt x="1281440" y="1025871"/>
                  <a:pt x="1281440" y="1029400"/>
                </a:cubicBezTo>
                <a:cubicBezTo>
                  <a:pt x="1281440" y="1032931"/>
                  <a:pt x="1284970" y="1031166"/>
                  <a:pt x="1292030" y="1024106"/>
                </a:cubicBezTo>
                <a:lnTo>
                  <a:pt x="1313210" y="1034696"/>
                </a:lnTo>
                <a:cubicBezTo>
                  <a:pt x="1320271" y="1034696"/>
                  <a:pt x="1334392" y="1034696"/>
                  <a:pt x="1355573" y="1034696"/>
                </a:cubicBezTo>
                <a:lnTo>
                  <a:pt x="1366162" y="1024106"/>
                </a:lnTo>
                <a:cubicBezTo>
                  <a:pt x="1359103" y="1024106"/>
                  <a:pt x="1348512" y="1020575"/>
                  <a:pt x="1334392" y="1013515"/>
                </a:cubicBezTo>
                <a:lnTo>
                  <a:pt x="1313210" y="1002925"/>
                </a:lnTo>
                <a:lnTo>
                  <a:pt x="1323802" y="1002925"/>
                </a:lnTo>
                <a:lnTo>
                  <a:pt x="1355573" y="1013515"/>
                </a:lnTo>
                <a:lnTo>
                  <a:pt x="1376752" y="1013515"/>
                </a:lnTo>
                <a:cubicBezTo>
                  <a:pt x="1369692" y="1006456"/>
                  <a:pt x="1366162" y="1002925"/>
                  <a:pt x="1366162" y="1002925"/>
                </a:cubicBezTo>
                <a:lnTo>
                  <a:pt x="1355573" y="1002925"/>
                </a:lnTo>
                <a:cubicBezTo>
                  <a:pt x="1341452" y="1002925"/>
                  <a:pt x="1334392" y="997629"/>
                  <a:pt x="1334392" y="987040"/>
                </a:cubicBezTo>
                <a:cubicBezTo>
                  <a:pt x="1334392" y="976448"/>
                  <a:pt x="1337922" y="971154"/>
                  <a:pt x="1344982" y="971154"/>
                </a:cubicBezTo>
                <a:lnTo>
                  <a:pt x="1344982" y="960563"/>
                </a:lnTo>
                <a:lnTo>
                  <a:pt x="1323802" y="949973"/>
                </a:lnTo>
                <a:cubicBezTo>
                  <a:pt x="1309681" y="949973"/>
                  <a:pt x="1297325" y="946442"/>
                  <a:pt x="1286734" y="939383"/>
                </a:cubicBezTo>
                <a:cubicBezTo>
                  <a:pt x="1276144" y="932323"/>
                  <a:pt x="1263788" y="932323"/>
                  <a:pt x="1249669" y="939383"/>
                </a:cubicBezTo>
                <a:lnTo>
                  <a:pt x="1228487" y="928792"/>
                </a:lnTo>
                <a:cubicBezTo>
                  <a:pt x="1228487" y="921731"/>
                  <a:pt x="1224958" y="918202"/>
                  <a:pt x="1217897" y="918202"/>
                </a:cubicBezTo>
                <a:lnTo>
                  <a:pt x="1217897" y="928792"/>
                </a:lnTo>
                <a:cubicBezTo>
                  <a:pt x="1210836" y="928792"/>
                  <a:pt x="1203777" y="928792"/>
                  <a:pt x="1196717" y="928792"/>
                </a:cubicBezTo>
                <a:lnTo>
                  <a:pt x="1196717" y="918202"/>
                </a:lnTo>
                <a:lnTo>
                  <a:pt x="1196717" y="907611"/>
                </a:lnTo>
                <a:cubicBezTo>
                  <a:pt x="1189655" y="914671"/>
                  <a:pt x="1182596" y="914671"/>
                  <a:pt x="1175535" y="907611"/>
                </a:cubicBezTo>
                <a:lnTo>
                  <a:pt x="1154354" y="907611"/>
                </a:lnTo>
                <a:lnTo>
                  <a:pt x="1154354" y="918202"/>
                </a:lnTo>
                <a:lnTo>
                  <a:pt x="1143765" y="907611"/>
                </a:lnTo>
                <a:cubicBezTo>
                  <a:pt x="1150825" y="907611"/>
                  <a:pt x="1150825" y="904081"/>
                  <a:pt x="1143765" y="897021"/>
                </a:cubicBezTo>
                <a:lnTo>
                  <a:pt x="1122583" y="886431"/>
                </a:lnTo>
                <a:cubicBezTo>
                  <a:pt x="1122583" y="886431"/>
                  <a:pt x="1119053" y="882900"/>
                  <a:pt x="1111993" y="875840"/>
                </a:cubicBezTo>
                <a:lnTo>
                  <a:pt x="1074928" y="875840"/>
                </a:lnTo>
                <a:cubicBezTo>
                  <a:pt x="1078457" y="875840"/>
                  <a:pt x="1083751" y="879371"/>
                  <a:pt x="1090813" y="886431"/>
                </a:cubicBezTo>
                <a:cubicBezTo>
                  <a:pt x="1097872" y="886431"/>
                  <a:pt x="1101402" y="886431"/>
                  <a:pt x="1101402" y="886431"/>
                </a:cubicBezTo>
                <a:lnTo>
                  <a:pt x="1048450" y="897021"/>
                </a:lnTo>
                <a:cubicBezTo>
                  <a:pt x="1020210" y="889961"/>
                  <a:pt x="1006089" y="879371"/>
                  <a:pt x="1006089" y="865250"/>
                </a:cubicBezTo>
                <a:cubicBezTo>
                  <a:pt x="1006089" y="844069"/>
                  <a:pt x="988217" y="834803"/>
                  <a:pt x="952474" y="837450"/>
                </a:cubicBezTo>
                <a:close/>
                <a:moveTo>
                  <a:pt x="1736827" y="833478"/>
                </a:moveTo>
                <a:lnTo>
                  <a:pt x="1747418" y="833478"/>
                </a:lnTo>
                <a:lnTo>
                  <a:pt x="1745300" y="834538"/>
                </a:lnTo>
                <a:close/>
                <a:moveTo>
                  <a:pt x="1323802" y="830169"/>
                </a:moveTo>
                <a:cubicBezTo>
                  <a:pt x="1334392" y="828845"/>
                  <a:pt x="1344982" y="833478"/>
                  <a:pt x="1355573" y="844069"/>
                </a:cubicBezTo>
                <a:lnTo>
                  <a:pt x="1355573" y="854659"/>
                </a:lnTo>
                <a:cubicBezTo>
                  <a:pt x="1355573" y="854659"/>
                  <a:pt x="1352042" y="854659"/>
                  <a:pt x="1344982" y="854659"/>
                </a:cubicBezTo>
                <a:cubicBezTo>
                  <a:pt x="1344982" y="854659"/>
                  <a:pt x="1343217" y="852894"/>
                  <a:pt x="1339688" y="849365"/>
                </a:cubicBezTo>
                <a:cubicBezTo>
                  <a:pt x="1336156" y="845834"/>
                  <a:pt x="1330861" y="844069"/>
                  <a:pt x="1323802" y="844069"/>
                </a:cubicBezTo>
                <a:lnTo>
                  <a:pt x="1313210" y="833478"/>
                </a:lnTo>
                <a:cubicBezTo>
                  <a:pt x="1316740" y="831713"/>
                  <a:pt x="1320271" y="830610"/>
                  <a:pt x="1323802" y="830169"/>
                </a:cubicBezTo>
                <a:close/>
                <a:moveTo>
                  <a:pt x="2221339" y="828183"/>
                </a:moveTo>
                <a:cubicBezTo>
                  <a:pt x="2219573" y="828183"/>
                  <a:pt x="2216926" y="829948"/>
                  <a:pt x="2213396" y="833478"/>
                </a:cubicBezTo>
                <a:lnTo>
                  <a:pt x="2223986" y="833478"/>
                </a:lnTo>
                <a:cubicBezTo>
                  <a:pt x="2223986" y="829948"/>
                  <a:pt x="2223104" y="828183"/>
                  <a:pt x="2221339" y="828183"/>
                </a:cubicBezTo>
                <a:close/>
                <a:moveTo>
                  <a:pt x="2065130" y="822888"/>
                </a:moveTo>
                <a:lnTo>
                  <a:pt x="2054540" y="833478"/>
                </a:lnTo>
                <a:cubicBezTo>
                  <a:pt x="2061600" y="847600"/>
                  <a:pt x="2075721" y="856423"/>
                  <a:pt x="2096901" y="859954"/>
                </a:cubicBezTo>
                <a:cubicBezTo>
                  <a:pt x="2118082" y="863485"/>
                  <a:pt x="2132203" y="861719"/>
                  <a:pt x="2139263" y="854659"/>
                </a:cubicBezTo>
                <a:lnTo>
                  <a:pt x="2086311" y="833478"/>
                </a:lnTo>
                <a:cubicBezTo>
                  <a:pt x="2079251" y="833478"/>
                  <a:pt x="2072190" y="829948"/>
                  <a:pt x="2065130" y="822888"/>
                </a:cubicBezTo>
                <a:close/>
                <a:moveTo>
                  <a:pt x="1111993" y="822888"/>
                </a:moveTo>
                <a:cubicBezTo>
                  <a:pt x="1111993" y="829948"/>
                  <a:pt x="1115523" y="833478"/>
                  <a:pt x="1122583" y="833478"/>
                </a:cubicBezTo>
                <a:cubicBezTo>
                  <a:pt x="1129644" y="833478"/>
                  <a:pt x="1133174" y="829948"/>
                  <a:pt x="1133174" y="822888"/>
                </a:cubicBezTo>
                <a:close/>
                <a:moveTo>
                  <a:pt x="873709" y="817592"/>
                </a:moveTo>
                <a:cubicBezTo>
                  <a:pt x="870178" y="817593"/>
                  <a:pt x="868414" y="819358"/>
                  <a:pt x="868414" y="822888"/>
                </a:cubicBezTo>
                <a:cubicBezTo>
                  <a:pt x="868414" y="822888"/>
                  <a:pt x="871943" y="822888"/>
                  <a:pt x="879003" y="822888"/>
                </a:cubicBezTo>
                <a:cubicBezTo>
                  <a:pt x="893124" y="822888"/>
                  <a:pt x="900185" y="824652"/>
                  <a:pt x="900185" y="828183"/>
                </a:cubicBezTo>
                <a:cubicBezTo>
                  <a:pt x="900185" y="831713"/>
                  <a:pt x="905480" y="833478"/>
                  <a:pt x="916070" y="833478"/>
                </a:cubicBezTo>
                <a:cubicBezTo>
                  <a:pt x="926661" y="833478"/>
                  <a:pt x="931956" y="829948"/>
                  <a:pt x="931956" y="822888"/>
                </a:cubicBezTo>
                <a:lnTo>
                  <a:pt x="921366" y="822888"/>
                </a:lnTo>
                <a:lnTo>
                  <a:pt x="889594" y="822888"/>
                </a:lnTo>
                <a:cubicBezTo>
                  <a:pt x="882534" y="819358"/>
                  <a:pt x="877238" y="817593"/>
                  <a:pt x="873709" y="817592"/>
                </a:cubicBezTo>
                <a:close/>
                <a:moveTo>
                  <a:pt x="1376752" y="812298"/>
                </a:moveTo>
                <a:cubicBezTo>
                  <a:pt x="1376752" y="819357"/>
                  <a:pt x="1392640" y="828183"/>
                  <a:pt x="1424410" y="838773"/>
                </a:cubicBezTo>
                <a:cubicBezTo>
                  <a:pt x="1456181" y="849365"/>
                  <a:pt x="1475596" y="854659"/>
                  <a:pt x="1482658" y="854659"/>
                </a:cubicBezTo>
                <a:lnTo>
                  <a:pt x="1493248" y="844069"/>
                </a:lnTo>
                <a:cubicBezTo>
                  <a:pt x="1493248" y="844069"/>
                  <a:pt x="1486187" y="842304"/>
                  <a:pt x="1472067" y="838773"/>
                </a:cubicBezTo>
                <a:cubicBezTo>
                  <a:pt x="1457946" y="835244"/>
                  <a:pt x="1449121" y="831713"/>
                  <a:pt x="1445590" y="828183"/>
                </a:cubicBezTo>
                <a:cubicBezTo>
                  <a:pt x="1442060" y="824652"/>
                  <a:pt x="1435000" y="822888"/>
                  <a:pt x="1424410" y="822888"/>
                </a:cubicBezTo>
                <a:cubicBezTo>
                  <a:pt x="1413820" y="822888"/>
                  <a:pt x="1408525" y="819357"/>
                  <a:pt x="1408525" y="812298"/>
                </a:cubicBezTo>
                <a:close/>
                <a:moveTo>
                  <a:pt x="836642" y="812298"/>
                </a:moveTo>
                <a:cubicBezTo>
                  <a:pt x="829582" y="812298"/>
                  <a:pt x="829582" y="815827"/>
                  <a:pt x="836642" y="822888"/>
                </a:cubicBezTo>
                <a:cubicBezTo>
                  <a:pt x="850763" y="837009"/>
                  <a:pt x="864884" y="844069"/>
                  <a:pt x="879003" y="844069"/>
                </a:cubicBezTo>
                <a:lnTo>
                  <a:pt x="879003" y="833478"/>
                </a:lnTo>
                <a:cubicBezTo>
                  <a:pt x="871943" y="833478"/>
                  <a:pt x="864884" y="829948"/>
                  <a:pt x="857823" y="822888"/>
                </a:cubicBezTo>
                <a:cubicBezTo>
                  <a:pt x="850763" y="815827"/>
                  <a:pt x="843703" y="812298"/>
                  <a:pt x="836642" y="812298"/>
                </a:cubicBezTo>
                <a:close/>
                <a:moveTo>
                  <a:pt x="8175798" y="801707"/>
                </a:moveTo>
                <a:lnTo>
                  <a:pt x="8175798" y="812298"/>
                </a:lnTo>
                <a:cubicBezTo>
                  <a:pt x="8182858" y="812298"/>
                  <a:pt x="8189917" y="812298"/>
                  <a:pt x="8196979" y="812298"/>
                </a:cubicBezTo>
                <a:cubicBezTo>
                  <a:pt x="8189917" y="805238"/>
                  <a:pt x="8182858" y="801707"/>
                  <a:pt x="8175798" y="801707"/>
                </a:cubicBezTo>
                <a:close/>
                <a:moveTo>
                  <a:pt x="8112254" y="801707"/>
                </a:moveTo>
                <a:lnTo>
                  <a:pt x="8080483" y="812298"/>
                </a:lnTo>
                <a:lnTo>
                  <a:pt x="8112254" y="812298"/>
                </a:lnTo>
                <a:cubicBezTo>
                  <a:pt x="8112254" y="805238"/>
                  <a:pt x="8112254" y="801707"/>
                  <a:pt x="8112254" y="801707"/>
                </a:cubicBezTo>
                <a:close/>
                <a:moveTo>
                  <a:pt x="794281" y="801707"/>
                </a:moveTo>
                <a:cubicBezTo>
                  <a:pt x="794281" y="808767"/>
                  <a:pt x="794281" y="812298"/>
                  <a:pt x="794281" y="812298"/>
                </a:cubicBezTo>
                <a:lnTo>
                  <a:pt x="804871" y="812298"/>
                </a:lnTo>
                <a:close/>
                <a:moveTo>
                  <a:pt x="1419114" y="791117"/>
                </a:moveTo>
                <a:lnTo>
                  <a:pt x="1461477" y="801707"/>
                </a:lnTo>
                <a:cubicBezTo>
                  <a:pt x="1461477" y="794648"/>
                  <a:pt x="1457946" y="791117"/>
                  <a:pt x="1450886" y="791117"/>
                </a:cubicBezTo>
                <a:cubicBezTo>
                  <a:pt x="1443826" y="791117"/>
                  <a:pt x="1436766" y="791117"/>
                  <a:pt x="1429704" y="791117"/>
                </a:cubicBezTo>
                <a:close/>
                <a:moveTo>
                  <a:pt x="836642" y="791117"/>
                </a:moveTo>
                <a:lnTo>
                  <a:pt x="826051" y="801707"/>
                </a:lnTo>
                <a:cubicBezTo>
                  <a:pt x="833112" y="801707"/>
                  <a:pt x="836642" y="801707"/>
                  <a:pt x="836642" y="801707"/>
                </a:cubicBezTo>
                <a:lnTo>
                  <a:pt x="857823" y="801707"/>
                </a:lnTo>
                <a:close/>
                <a:moveTo>
                  <a:pt x="762510" y="791117"/>
                </a:moveTo>
                <a:lnTo>
                  <a:pt x="751919" y="801707"/>
                </a:lnTo>
                <a:cubicBezTo>
                  <a:pt x="758980" y="801707"/>
                  <a:pt x="764274" y="803471"/>
                  <a:pt x="767805" y="807002"/>
                </a:cubicBezTo>
                <a:cubicBezTo>
                  <a:pt x="771334" y="810533"/>
                  <a:pt x="773099" y="808767"/>
                  <a:pt x="773099" y="801707"/>
                </a:cubicBezTo>
                <a:close/>
                <a:moveTo>
                  <a:pt x="1450886" y="780526"/>
                </a:moveTo>
                <a:cubicBezTo>
                  <a:pt x="1450886" y="787586"/>
                  <a:pt x="1454416" y="791117"/>
                  <a:pt x="1461477" y="791117"/>
                </a:cubicBezTo>
                <a:lnTo>
                  <a:pt x="1472067" y="780526"/>
                </a:lnTo>
                <a:cubicBezTo>
                  <a:pt x="1472067" y="780526"/>
                  <a:pt x="1468537" y="780526"/>
                  <a:pt x="1461477" y="780526"/>
                </a:cubicBezTo>
                <a:close/>
                <a:moveTo>
                  <a:pt x="8083132" y="775231"/>
                </a:moveTo>
                <a:cubicBezTo>
                  <a:pt x="8081366" y="775231"/>
                  <a:pt x="8080483" y="776996"/>
                  <a:pt x="8080483" y="780526"/>
                </a:cubicBezTo>
                <a:lnTo>
                  <a:pt x="8091075" y="780526"/>
                </a:lnTo>
                <a:cubicBezTo>
                  <a:pt x="8087544" y="776996"/>
                  <a:pt x="8084897" y="775231"/>
                  <a:pt x="8083132" y="775231"/>
                </a:cubicBezTo>
                <a:close/>
                <a:moveTo>
                  <a:pt x="8271112" y="769936"/>
                </a:moveTo>
                <a:cubicBezTo>
                  <a:pt x="8285231" y="769936"/>
                  <a:pt x="8295821" y="771701"/>
                  <a:pt x="8302883" y="775231"/>
                </a:cubicBezTo>
                <a:cubicBezTo>
                  <a:pt x="8309943" y="778761"/>
                  <a:pt x="8313473" y="780526"/>
                  <a:pt x="8313473" y="780526"/>
                </a:cubicBezTo>
                <a:cubicBezTo>
                  <a:pt x="8320533" y="780526"/>
                  <a:pt x="8324064" y="780526"/>
                  <a:pt x="8324064" y="780526"/>
                </a:cubicBezTo>
                <a:cubicBezTo>
                  <a:pt x="8324064" y="780526"/>
                  <a:pt x="8327593" y="780526"/>
                  <a:pt x="8334654" y="780526"/>
                </a:cubicBezTo>
                <a:cubicBezTo>
                  <a:pt x="8334654" y="787586"/>
                  <a:pt x="8341714" y="791117"/>
                  <a:pt x="8355835" y="791117"/>
                </a:cubicBezTo>
                <a:lnTo>
                  <a:pt x="8366425" y="791117"/>
                </a:lnTo>
                <a:cubicBezTo>
                  <a:pt x="8359364" y="784057"/>
                  <a:pt x="8359364" y="780526"/>
                  <a:pt x="8366425" y="780526"/>
                </a:cubicBezTo>
                <a:lnTo>
                  <a:pt x="8377016" y="780526"/>
                </a:lnTo>
                <a:cubicBezTo>
                  <a:pt x="8377016" y="787586"/>
                  <a:pt x="8377016" y="791117"/>
                  <a:pt x="8377016" y="791117"/>
                </a:cubicBezTo>
                <a:cubicBezTo>
                  <a:pt x="8377016" y="791117"/>
                  <a:pt x="8380545" y="791117"/>
                  <a:pt x="8387606" y="791117"/>
                </a:cubicBezTo>
                <a:lnTo>
                  <a:pt x="8398196" y="801707"/>
                </a:lnTo>
                <a:cubicBezTo>
                  <a:pt x="8391135" y="801707"/>
                  <a:pt x="8384076" y="801707"/>
                  <a:pt x="8377016" y="801707"/>
                </a:cubicBezTo>
                <a:cubicBezTo>
                  <a:pt x="8362895" y="801707"/>
                  <a:pt x="8352305" y="801707"/>
                  <a:pt x="8345244" y="801707"/>
                </a:cubicBezTo>
                <a:lnTo>
                  <a:pt x="8271112" y="791117"/>
                </a:lnTo>
                <a:cubicBezTo>
                  <a:pt x="8264050" y="784057"/>
                  <a:pt x="8260521" y="780526"/>
                  <a:pt x="8260521" y="780526"/>
                </a:cubicBezTo>
                <a:cubicBezTo>
                  <a:pt x="8253460" y="787586"/>
                  <a:pt x="8249931" y="787586"/>
                  <a:pt x="8249931" y="780526"/>
                </a:cubicBezTo>
                <a:cubicBezTo>
                  <a:pt x="8249931" y="773467"/>
                  <a:pt x="8256991" y="769936"/>
                  <a:pt x="8271112" y="769936"/>
                </a:cubicBezTo>
                <a:close/>
                <a:moveTo>
                  <a:pt x="1387344" y="769936"/>
                </a:moveTo>
                <a:lnTo>
                  <a:pt x="1376752" y="780526"/>
                </a:lnTo>
                <a:lnTo>
                  <a:pt x="1397934" y="780526"/>
                </a:lnTo>
                <a:cubicBezTo>
                  <a:pt x="1397934" y="773467"/>
                  <a:pt x="1394404" y="769936"/>
                  <a:pt x="1387344" y="769936"/>
                </a:cubicBezTo>
                <a:close/>
                <a:moveTo>
                  <a:pt x="931956" y="769936"/>
                </a:moveTo>
                <a:cubicBezTo>
                  <a:pt x="931956" y="769936"/>
                  <a:pt x="931956" y="773467"/>
                  <a:pt x="931956" y="780526"/>
                </a:cubicBezTo>
                <a:cubicBezTo>
                  <a:pt x="939016" y="780526"/>
                  <a:pt x="942546" y="778761"/>
                  <a:pt x="942546" y="775231"/>
                </a:cubicBezTo>
                <a:cubicBezTo>
                  <a:pt x="942546" y="771701"/>
                  <a:pt x="939016" y="769936"/>
                  <a:pt x="931956" y="769936"/>
                </a:cubicBezTo>
                <a:close/>
                <a:moveTo>
                  <a:pt x="901508" y="763317"/>
                </a:moveTo>
                <a:cubicBezTo>
                  <a:pt x="900626" y="764199"/>
                  <a:pt x="900185" y="766406"/>
                  <a:pt x="900185" y="769936"/>
                </a:cubicBezTo>
                <a:cubicBezTo>
                  <a:pt x="900185" y="769936"/>
                  <a:pt x="901951" y="769936"/>
                  <a:pt x="905480" y="769936"/>
                </a:cubicBezTo>
                <a:cubicBezTo>
                  <a:pt x="909009" y="769936"/>
                  <a:pt x="910775" y="769936"/>
                  <a:pt x="910775" y="769936"/>
                </a:cubicBezTo>
                <a:cubicBezTo>
                  <a:pt x="910775" y="769936"/>
                  <a:pt x="909009" y="768171"/>
                  <a:pt x="905480" y="764640"/>
                </a:cubicBezTo>
                <a:cubicBezTo>
                  <a:pt x="903715" y="762875"/>
                  <a:pt x="902391" y="762434"/>
                  <a:pt x="901508" y="763317"/>
                </a:cubicBezTo>
                <a:close/>
                <a:moveTo>
                  <a:pt x="1816256" y="756036"/>
                </a:moveTo>
                <a:cubicBezTo>
                  <a:pt x="1814491" y="756478"/>
                  <a:pt x="1812724" y="757581"/>
                  <a:pt x="1810960" y="759346"/>
                </a:cubicBezTo>
                <a:cubicBezTo>
                  <a:pt x="1810960" y="766405"/>
                  <a:pt x="1814491" y="769936"/>
                  <a:pt x="1821551" y="769936"/>
                </a:cubicBezTo>
                <a:lnTo>
                  <a:pt x="1832141" y="769936"/>
                </a:lnTo>
                <a:cubicBezTo>
                  <a:pt x="1826845" y="759346"/>
                  <a:pt x="1821551" y="754712"/>
                  <a:pt x="1816256" y="756036"/>
                </a:cubicBezTo>
                <a:close/>
                <a:moveTo>
                  <a:pt x="1239078" y="727574"/>
                </a:moveTo>
                <a:lnTo>
                  <a:pt x="1239078" y="738165"/>
                </a:lnTo>
                <a:cubicBezTo>
                  <a:pt x="1239078" y="738165"/>
                  <a:pt x="1242608" y="738165"/>
                  <a:pt x="1249669" y="738165"/>
                </a:cubicBezTo>
                <a:cubicBezTo>
                  <a:pt x="1242608" y="731104"/>
                  <a:pt x="1239078" y="727574"/>
                  <a:pt x="1239078" y="727574"/>
                </a:cubicBezTo>
                <a:close/>
                <a:moveTo>
                  <a:pt x="984908" y="727574"/>
                </a:moveTo>
                <a:cubicBezTo>
                  <a:pt x="984908" y="727574"/>
                  <a:pt x="988439" y="727574"/>
                  <a:pt x="995498" y="727574"/>
                </a:cubicBezTo>
                <a:lnTo>
                  <a:pt x="1006089" y="727574"/>
                </a:lnTo>
                <a:cubicBezTo>
                  <a:pt x="1006089" y="727574"/>
                  <a:pt x="1002559" y="731104"/>
                  <a:pt x="995498" y="738165"/>
                </a:cubicBezTo>
                <a:cubicBezTo>
                  <a:pt x="988439" y="738165"/>
                  <a:pt x="984908" y="738165"/>
                  <a:pt x="984908" y="738165"/>
                </a:cubicBezTo>
                <a:cubicBezTo>
                  <a:pt x="984908" y="731104"/>
                  <a:pt x="984908" y="727574"/>
                  <a:pt x="984908" y="727574"/>
                </a:cubicBezTo>
                <a:close/>
                <a:moveTo>
                  <a:pt x="8652366" y="716984"/>
                </a:moveTo>
                <a:cubicBezTo>
                  <a:pt x="8652366" y="716984"/>
                  <a:pt x="8655895" y="716984"/>
                  <a:pt x="8662957" y="716984"/>
                </a:cubicBezTo>
                <a:lnTo>
                  <a:pt x="8652366" y="727574"/>
                </a:lnTo>
                <a:cubicBezTo>
                  <a:pt x="8652366" y="720515"/>
                  <a:pt x="8652366" y="716984"/>
                  <a:pt x="8652366" y="716984"/>
                </a:cubicBezTo>
                <a:close/>
                <a:moveTo>
                  <a:pt x="8377016" y="716984"/>
                </a:moveTo>
                <a:lnTo>
                  <a:pt x="8387606" y="727574"/>
                </a:lnTo>
                <a:lnTo>
                  <a:pt x="8408787" y="727574"/>
                </a:lnTo>
                <a:cubicBezTo>
                  <a:pt x="8408787" y="720515"/>
                  <a:pt x="8405257" y="716984"/>
                  <a:pt x="8398196" y="716984"/>
                </a:cubicBezTo>
                <a:cubicBezTo>
                  <a:pt x="8391135" y="716984"/>
                  <a:pt x="8384076" y="716984"/>
                  <a:pt x="8377016" y="716984"/>
                </a:cubicBezTo>
                <a:close/>
                <a:moveTo>
                  <a:pt x="8122846" y="716984"/>
                </a:moveTo>
                <a:lnTo>
                  <a:pt x="8112254" y="738165"/>
                </a:lnTo>
                <a:lnTo>
                  <a:pt x="8154617" y="738165"/>
                </a:lnTo>
                <a:cubicBezTo>
                  <a:pt x="8154617" y="731104"/>
                  <a:pt x="8152850" y="725809"/>
                  <a:pt x="8149321" y="722279"/>
                </a:cubicBezTo>
                <a:cubicBezTo>
                  <a:pt x="8145791" y="718748"/>
                  <a:pt x="8136965" y="716984"/>
                  <a:pt x="8122846" y="716984"/>
                </a:cubicBezTo>
                <a:close/>
                <a:moveTo>
                  <a:pt x="8069894" y="716984"/>
                </a:moveTo>
                <a:cubicBezTo>
                  <a:pt x="8084013" y="731104"/>
                  <a:pt x="8091075" y="731104"/>
                  <a:pt x="8091075" y="716984"/>
                </a:cubicBezTo>
                <a:cubicBezTo>
                  <a:pt x="8084013" y="716984"/>
                  <a:pt x="8080483" y="716984"/>
                  <a:pt x="8080483" y="716984"/>
                </a:cubicBezTo>
                <a:close/>
                <a:moveTo>
                  <a:pt x="8610004" y="706394"/>
                </a:moveTo>
                <a:lnTo>
                  <a:pt x="8620595" y="706394"/>
                </a:lnTo>
                <a:cubicBezTo>
                  <a:pt x="8620595" y="713453"/>
                  <a:pt x="8617065" y="716984"/>
                  <a:pt x="8610004" y="716984"/>
                </a:cubicBezTo>
                <a:close/>
                <a:moveTo>
                  <a:pt x="8504100" y="706394"/>
                </a:moveTo>
                <a:lnTo>
                  <a:pt x="8514691" y="706394"/>
                </a:lnTo>
                <a:cubicBezTo>
                  <a:pt x="8514691" y="713453"/>
                  <a:pt x="8511161" y="716984"/>
                  <a:pt x="8504100" y="716984"/>
                </a:cubicBezTo>
                <a:close/>
                <a:moveTo>
                  <a:pt x="8546462" y="702864"/>
                </a:moveTo>
                <a:lnTo>
                  <a:pt x="8546462" y="706394"/>
                </a:lnTo>
                <a:cubicBezTo>
                  <a:pt x="8539400" y="706394"/>
                  <a:pt x="8535871" y="706394"/>
                  <a:pt x="8535871" y="706394"/>
                </a:cubicBezTo>
                <a:close/>
                <a:moveTo>
                  <a:pt x="1207306" y="695803"/>
                </a:moveTo>
                <a:lnTo>
                  <a:pt x="1196717" y="706394"/>
                </a:lnTo>
                <a:lnTo>
                  <a:pt x="1207306" y="706394"/>
                </a:lnTo>
                <a:cubicBezTo>
                  <a:pt x="1214367" y="706394"/>
                  <a:pt x="1217897" y="704629"/>
                  <a:pt x="1217897" y="701098"/>
                </a:cubicBezTo>
                <a:cubicBezTo>
                  <a:pt x="1217897" y="697567"/>
                  <a:pt x="1214367" y="695803"/>
                  <a:pt x="1207306" y="695803"/>
                </a:cubicBezTo>
                <a:close/>
                <a:moveTo>
                  <a:pt x="1111993" y="695803"/>
                </a:moveTo>
                <a:lnTo>
                  <a:pt x="1111993" y="706394"/>
                </a:lnTo>
                <a:lnTo>
                  <a:pt x="1133174" y="706394"/>
                </a:lnTo>
                <a:close/>
                <a:moveTo>
                  <a:pt x="921366" y="695803"/>
                </a:moveTo>
                <a:lnTo>
                  <a:pt x="910775" y="706394"/>
                </a:lnTo>
                <a:lnTo>
                  <a:pt x="931956" y="716984"/>
                </a:lnTo>
                <a:lnTo>
                  <a:pt x="953137" y="727574"/>
                </a:lnTo>
                <a:lnTo>
                  <a:pt x="931956" y="727574"/>
                </a:lnTo>
                <a:lnTo>
                  <a:pt x="953137" y="738165"/>
                </a:lnTo>
                <a:lnTo>
                  <a:pt x="953137" y="727574"/>
                </a:lnTo>
                <a:cubicBezTo>
                  <a:pt x="953137" y="727574"/>
                  <a:pt x="956667" y="725809"/>
                  <a:pt x="963726" y="722279"/>
                </a:cubicBezTo>
                <a:cubicBezTo>
                  <a:pt x="970788" y="718748"/>
                  <a:pt x="974318" y="720515"/>
                  <a:pt x="974318" y="727574"/>
                </a:cubicBezTo>
                <a:lnTo>
                  <a:pt x="984908" y="738165"/>
                </a:lnTo>
                <a:lnTo>
                  <a:pt x="1006089" y="748755"/>
                </a:lnTo>
                <a:lnTo>
                  <a:pt x="1037859" y="769936"/>
                </a:lnTo>
                <a:cubicBezTo>
                  <a:pt x="1037859" y="769936"/>
                  <a:pt x="1046686" y="773467"/>
                  <a:pt x="1064336" y="780526"/>
                </a:cubicBezTo>
                <a:cubicBezTo>
                  <a:pt x="1081986" y="787586"/>
                  <a:pt x="1097872" y="794648"/>
                  <a:pt x="1111993" y="801707"/>
                </a:cubicBezTo>
                <a:cubicBezTo>
                  <a:pt x="1119053" y="801707"/>
                  <a:pt x="1127878" y="805238"/>
                  <a:pt x="1138469" y="812298"/>
                </a:cubicBezTo>
                <a:cubicBezTo>
                  <a:pt x="1149059" y="819357"/>
                  <a:pt x="1150825" y="822888"/>
                  <a:pt x="1143765" y="822888"/>
                </a:cubicBezTo>
                <a:cubicBezTo>
                  <a:pt x="1143765" y="829948"/>
                  <a:pt x="1145529" y="833478"/>
                  <a:pt x="1149059" y="833478"/>
                </a:cubicBezTo>
                <a:cubicBezTo>
                  <a:pt x="1152590" y="833478"/>
                  <a:pt x="1154354" y="833478"/>
                  <a:pt x="1154354" y="833478"/>
                </a:cubicBezTo>
                <a:cubicBezTo>
                  <a:pt x="1161415" y="833478"/>
                  <a:pt x="1161415" y="829948"/>
                  <a:pt x="1154354" y="822888"/>
                </a:cubicBezTo>
                <a:lnTo>
                  <a:pt x="1164945" y="822888"/>
                </a:lnTo>
                <a:cubicBezTo>
                  <a:pt x="1164945" y="822888"/>
                  <a:pt x="1177300" y="826419"/>
                  <a:pt x="1202011" y="833478"/>
                </a:cubicBezTo>
                <a:cubicBezTo>
                  <a:pt x="1226721" y="840538"/>
                  <a:pt x="1242608" y="840538"/>
                  <a:pt x="1249669" y="833478"/>
                </a:cubicBezTo>
                <a:cubicBezTo>
                  <a:pt x="1249669" y="833478"/>
                  <a:pt x="1253199" y="835244"/>
                  <a:pt x="1260258" y="838773"/>
                </a:cubicBezTo>
                <a:cubicBezTo>
                  <a:pt x="1267319" y="842304"/>
                  <a:pt x="1272615" y="842304"/>
                  <a:pt x="1276144" y="838773"/>
                </a:cubicBezTo>
                <a:cubicBezTo>
                  <a:pt x="1279675" y="835244"/>
                  <a:pt x="1284970" y="835244"/>
                  <a:pt x="1292030" y="838773"/>
                </a:cubicBezTo>
                <a:cubicBezTo>
                  <a:pt x="1299090" y="842304"/>
                  <a:pt x="1304385" y="844069"/>
                  <a:pt x="1307915" y="844069"/>
                </a:cubicBezTo>
                <a:cubicBezTo>
                  <a:pt x="1311446" y="844069"/>
                  <a:pt x="1318506" y="847600"/>
                  <a:pt x="1329096" y="854659"/>
                </a:cubicBezTo>
                <a:cubicBezTo>
                  <a:pt x="1339688" y="861719"/>
                  <a:pt x="1348512" y="868779"/>
                  <a:pt x="1355573" y="875840"/>
                </a:cubicBezTo>
                <a:lnTo>
                  <a:pt x="1376752" y="886431"/>
                </a:lnTo>
                <a:cubicBezTo>
                  <a:pt x="1376752" y="900552"/>
                  <a:pt x="1404994" y="907611"/>
                  <a:pt x="1461477" y="907611"/>
                </a:cubicBezTo>
                <a:lnTo>
                  <a:pt x="1450886" y="897021"/>
                </a:lnTo>
                <a:lnTo>
                  <a:pt x="1461477" y="897021"/>
                </a:lnTo>
                <a:lnTo>
                  <a:pt x="1482658" y="907611"/>
                </a:lnTo>
                <a:cubicBezTo>
                  <a:pt x="1510898" y="928792"/>
                  <a:pt x="1539139" y="939383"/>
                  <a:pt x="1567381" y="939383"/>
                </a:cubicBezTo>
                <a:cubicBezTo>
                  <a:pt x="1581501" y="939383"/>
                  <a:pt x="1588562" y="941148"/>
                  <a:pt x="1588562" y="944677"/>
                </a:cubicBezTo>
                <a:cubicBezTo>
                  <a:pt x="1588562" y="948208"/>
                  <a:pt x="1593856" y="949973"/>
                  <a:pt x="1604448" y="949973"/>
                </a:cubicBezTo>
                <a:cubicBezTo>
                  <a:pt x="1615037" y="949973"/>
                  <a:pt x="1630923" y="955269"/>
                  <a:pt x="1652104" y="965858"/>
                </a:cubicBezTo>
                <a:cubicBezTo>
                  <a:pt x="1673285" y="976448"/>
                  <a:pt x="1692701" y="983509"/>
                  <a:pt x="1710352" y="987040"/>
                </a:cubicBezTo>
                <a:cubicBezTo>
                  <a:pt x="1728001" y="990570"/>
                  <a:pt x="1740357" y="994100"/>
                  <a:pt x="1747418" y="997629"/>
                </a:cubicBezTo>
                <a:cubicBezTo>
                  <a:pt x="1754477" y="1001160"/>
                  <a:pt x="1759772" y="1002925"/>
                  <a:pt x="1763304" y="1002925"/>
                </a:cubicBezTo>
                <a:cubicBezTo>
                  <a:pt x="1766833" y="1002925"/>
                  <a:pt x="1772128" y="1006456"/>
                  <a:pt x="1779189" y="1013515"/>
                </a:cubicBezTo>
                <a:cubicBezTo>
                  <a:pt x="1786249" y="1020575"/>
                  <a:pt x="1796840" y="1024106"/>
                  <a:pt x="1810960" y="1024106"/>
                </a:cubicBezTo>
                <a:lnTo>
                  <a:pt x="1832141" y="1024106"/>
                </a:lnTo>
                <a:cubicBezTo>
                  <a:pt x="1846261" y="1031166"/>
                  <a:pt x="1855087" y="1032931"/>
                  <a:pt x="1858616" y="1029400"/>
                </a:cubicBezTo>
                <a:cubicBezTo>
                  <a:pt x="1862147" y="1025871"/>
                  <a:pt x="1869208" y="1027636"/>
                  <a:pt x="1879797" y="1034696"/>
                </a:cubicBezTo>
                <a:cubicBezTo>
                  <a:pt x="1890389" y="1041756"/>
                  <a:pt x="1899214" y="1045287"/>
                  <a:pt x="1906274" y="1045287"/>
                </a:cubicBezTo>
                <a:cubicBezTo>
                  <a:pt x="1913334" y="1038227"/>
                  <a:pt x="1920395" y="1038227"/>
                  <a:pt x="1927455" y="1045287"/>
                </a:cubicBezTo>
                <a:cubicBezTo>
                  <a:pt x="1934515" y="1052346"/>
                  <a:pt x="1938045" y="1055877"/>
                  <a:pt x="1938045" y="1055877"/>
                </a:cubicBezTo>
                <a:cubicBezTo>
                  <a:pt x="1945105" y="1048817"/>
                  <a:pt x="1952166" y="1045287"/>
                  <a:pt x="1959226" y="1045287"/>
                </a:cubicBezTo>
                <a:cubicBezTo>
                  <a:pt x="1952166" y="1038227"/>
                  <a:pt x="1952166" y="1031166"/>
                  <a:pt x="1959226" y="1024106"/>
                </a:cubicBezTo>
                <a:cubicBezTo>
                  <a:pt x="1966286" y="1017046"/>
                  <a:pt x="1976876" y="1024106"/>
                  <a:pt x="1990997" y="1045287"/>
                </a:cubicBezTo>
                <a:lnTo>
                  <a:pt x="1980407" y="1045287"/>
                </a:lnTo>
                <a:cubicBezTo>
                  <a:pt x="1980407" y="1045287"/>
                  <a:pt x="1980407" y="1048817"/>
                  <a:pt x="1980407" y="1055877"/>
                </a:cubicBezTo>
                <a:lnTo>
                  <a:pt x="2054540" y="1077058"/>
                </a:lnTo>
                <a:cubicBezTo>
                  <a:pt x="2061600" y="1077058"/>
                  <a:pt x="2066895" y="1077058"/>
                  <a:pt x="2070426" y="1077058"/>
                </a:cubicBezTo>
                <a:cubicBezTo>
                  <a:pt x="2073955" y="1077058"/>
                  <a:pt x="2077485" y="1077058"/>
                  <a:pt x="2081016" y="1077058"/>
                </a:cubicBezTo>
                <a:cubicBezTo>
                  <a:pt x="2084546" y="1077058"/>
                  <a:pt x="2089841" y="1077058"/>
                  <a:pt x="2096901" y="1077058"/>
                </a:cubicBezTo>
                <a:cubicBezTo>
                  <a:pt x="2096901" y="1069998"/>
                  <a:pt x="2093371" y="1066467"/>
                  <a:pt x="2086311" y="1066467"/>
                </a:cubicBezTo>
                <a:cubicBezTo>
                  <a:pt x="2079251" y="1066467"/>
                  <a:pt x="2073955" y="1064702"/>
                  <a:pt x="2070426" y="1061173"/>
                </a:cubicBezTo>
                <a:cubicBezTo>
                  <a:pt x="2066895" y="1057642"/>
                  <a:pt x="2061600" y="1052346"/>
                  <a:pt x="2054540" y="1045287"/>
                </a:cubicBezTo>
                <a:lnTo>
                  <a:pt x="2065130" y="1045287"/>
                </a:lnTo>
                <a:lnTo>
                  <a:pt x="2075721" y="1045287"/>
                </a:lnTo>
                <a:lnTo>
                  <a:pt x="2078367" y="1045287"/>
                </a:lnTo>
                <a:cubicBezTo>
                  <a:pt x="2083663" y="1045287"/>
                  <a:pt x="2089841" y="1045287"/>
                  <a:pt x="2096901" y="1045287"/>
                </a:cubicBezTo>
                <a:cubicBezTo>
                  <a:pt x="2111022" y="1045287"/>
                  <a:pt x="2121612" y="1041756"/>
                  <a:pt x="2128673" y="1034696"/>
                </a:cubicBezTo>
                <a:lnTo>
                  <a:pt x="2139263" y="1034696"/>
                </a:lnTo>
                <a:lnTo>
                  <a:pt x="2118082" y="1013515"/>
                </a:lnTo>
                <a:cubicBezTo>
                  <a:pt x="2111022" y="1013515"/>
                  <a:pt x="2105726" y="1011750"/>
                  <a:pt x="2102197" y="1008220"/>
                </a:cubicBezTo>
                <a:cubicBezTo>
                  <a:pt x="2098666" y="1004689"/>
                  <a:pt x="2096901" y="1002925"/>
                  <a:pt x="2096901" y="1002925"/>
                </a:cubicBezTo>
                <a:cubicBezTo>
                  <a:pt x="2096901" y="1002925"/>
                  <a:pt x="2086311" y="999394"/>
                  <a:pt x="2065130" y="992335"/>
                </a:cubicBezTo>
                <a:lnTo>
                  <a:pt x="2012178" y="981744"/>
                </a:lnTo>
                <a:cubicBezTo>
                  <a:pt x="2005118" y="974683"/>
                  <a:pt x="1994528" y="971154"/>
                  <a:pt x="1980407" y="971154"/>
                </a:cubicBezTo>
                <a:cubicBezTo>
                  <a:pt x="1966286" y="964094"/>
                  <a:pt x="1955696" y="960563"/>
                  <a:pt x="1948635" y="960563"/>
                </a:cubicBezTo>
                <a:cubicBezTo>
                  <a:pt x="1941576" y="960563"/>
                  <a:pt x="1936281" y="958798"/>
                  <a:pt x="1932749" y="955269"/>
                </a:cubicBezTo>
                <a:cubicBezTo>
                  <a:pt x="1929220" y="951738"/>
                  <a:pt x="1911570" y="944677"/>
                  <a:pt x="1879797" y="934087"/>
                </a:cubicBezTo>
                <a:cubicBezTo>
                  <a:pt x="1848026" y="923496"/>
                  <a:pt x="1818020" y="914671"/>
                  <a:pt x="1789779" y="907611"/>
                </a:cubicBezTo>
                <a:cubicBezTo>
                  <a:pt x="1733297" y="893490"/>
                  <a:pt x="1705056" y="886431"/>
                  <a:pt x="1705056" y="886431"/>
                </a:cubicBezTo>
                <a:lnTo>
                  <a:pt x="1683875" y="875840"/>
                </a:lnTo>
                <a:cubicBezTo>
                  <a:pt x="1676815" y="875840"/>
                  <a:pt x="1666224" y="875840"/>
                  <a:pt x="1652104" y="875840"/>
                </a:cubicBezTo>
                <a:lnTo>
                  <a:pt x="1641514" y="875840"/>
                </a:lnTo>
                <a:lnTo>
                  <a:pt x="1662694" y="886431"/>
                </a:lnTo>
                <a:cubicBezTo>
                  <a:pt x="1669755" y="886431"/>
                  <a:pt x="1680345" y="889961"/>
                  <a:pt x="1694466" y="897021"/>
                </a:cubicBezTo>
                <a:cubicBezTo>
                  <a:pt x="1701526" y="904081"/>
                  <a:pt x="1708585" y="909375"/>
                  <a:pt x="1715646" y="912906"/>
                </a:cubicBezTo>
                <a:cubicBezTo>
                  <a:pt x="1722707" y="916437"/>
                  <a:pt x="1726237" y="918202"/>
                  <a:pt x="1726237" y="918202"/>
                </a:cubicBezTo>
                <a:cubicBezTo>
                  <a:pt x="1733297" y="918202"/>
                  <a:pt x="1754477" y="923496"/>
                  <a:pt x="1789779" y="934087"/>
                </a:cubicBezTo>
                <a:cubicBezTo>
                  <a:pt x="1825080" y="944677"/>
                  <a:pt x="1835672" y="949973"/>
                  <a:pt x="1821551" y="949973"/>
                </a:cubicBezTo>
                <a:lnTo>
                  <a:pt x="1800370" y="960563"/>
                </a:lnTo>
                <a:cubicBezTo>
                  <a:pt x="1800370" y="960563"/>
                  <a:pt x="1796840" y="957033"/>
                  <a:pt x="1789779" y="949973"/>
                </a:cubicBezTo>
                <a:lnTo>
                  <a:pt x="1747418" y="939383"/>
                </a:lnTo>
                <a:lnTo>
                  <a:pt x="1736827" y="928792"/>
                </a:lnTo>
                <a:cubicBezTo>
                  <a:pt x="1729767" y="921731"/>
                  <a:pt x="1722707" y="921731"/>
                  <a:pt x="1715646" y="928792"/>
                </a:cubicBezTo>
                <a:lnTo>
                  <a:pt x="1715646" y="918202"/>
                </a:lnTo>
                <a:lnTo>
                  <a:pt x="1705056" y="918202"/>
                </a:lnTo>
                <a:cubicBezTo>
                  <a:pt x="1697995" y="918202"/>
                  <a:pt x="1690936" y="918202"/>
                  <a:pt x="1683875" y="918202"/>
                </a:cubicBezTo>
                <a:cubicBezTo>
                  <a:pt x="1683875" y="925261"/>
                  <a:pt x="1683875" y="928792"/>
                  <a:pt x="1683875" y="928792"/>
                </a:cubicBezTo>
                <a:lnTo>
                  <a:pt x="1673285" y="918202"/>
                </a:lnTo>
                <a:cubicBezTo>
                  <a:pt x="1680345" y="918202"/>
                  <a:pt x="1683875" y="916437"/>
                  <a:pt x="1683875" y="912906"/>
                </a:cubicBezTo>
                <a:cubicBezTo>
                  <a:pt x="1683875" y="909375"/>
                  <a:pt x="1683875" y="907611"/>
                  <a:pt x="1683875" y="907611"/>
                </a:cubicBezTo>
                <a:lnTo>
                  <a:pt x="1652104" y="907611"/>
                </a:lnTo>
                <a:lnTo>
                  <a:pt x="1620333" y="907611"/>
                </a:lnTo>
                <a:lnTo>
                  <a:pt x="1599152" y="897021"/>
                </a:lnTo>
                <a:cubicBezTo>
                  <a:pt x="1592091" y="897021"/>
                  <a:pt x="1585032" y="897021"/>
                  <a:pt x="1577971" y="897021"/>
                </a:cubicBezTo>
                <a:lnTo>
                  <a:pt x="1599152" y="886431"/>
                </a:lnTo>
                <a:cubicBezTo>
                  <a:pt x="1599152" y="893490"/>
                  <a:pt x="1602682" y="897021"/>
                  <a:pt x="1609742" y="897021"/>
                </a:cubicBezTo>
                <a:lnTo>
                  <a:pt x="1609742" y="886431"/>
                </a:lnTo>
                <a:cubicBezTo>
                  <a:pt x="1602682" y="886431"/>
                  <a:pt x="1599152" y="882900"/>
                  <a:pt x="1599152" y="875840"/>
                </a:cubicBezTo>
                <a:lnTo>
                  <a:pt x="1567381" y="865250"/>
                </a:lnTo>
                <a:lnTo>
                  <a:pt x="1525019" y="854659"/>
                </a:lnTo>
                <a:lnTo>
                  <a:pt x="1503838" y="854659"/>
                </a:lnTo>
                <a:cubicBezTo>
                  <a:pt x="1503838" y="861719"/>
                  <a:pt x="1493248" y="865250"/>
                  <a:pt x="1472067" y="865250"/>
                </a:cubicBezTo>
                <a:lnTo>
                  <a:pt x="1440296" y="854659"/>
                </a:lnTo>
                <a:cubicBezTo>
                  <a:pt x="1433235" y="847600"/>
                  <a:pt x="1424410" y="842304"/>
                  <a:pt x="1413820" y="838773"/>
                </a:cubicBezTo>
                <a:cubicBezTo>
                  <a:pt x="1403229" y="835244"/>
                  <a:pt x="1394404" y="833478"/>
                  <a:pt x="1387344" y="833478"/>
                </a:cubicBezTo>
                <a:lnTo>
                  <a:pt x="1292030" y="801707"/>
                </a:lnTo>
                <a:cubicBezTo>
                  <a:pt x="1292030" y="801707"/>
                  <a:pt x="1292030" y="798177"/>
                  <a:pt x="1292030" y="791117"/>
                </a:cubicBezTo>
                <a:lnTo>
                  <a:pt x="1270849" y="780526"/>
                </a:lnTo>
                <a:lnTo>
                  <a:pt x="1228487" y="769936"/>
                </a:lnTo>
                <a:cubicBezTo>
                  <a:pt x="1221427" y="769936"/>
                  <a:pt x="1217897" y="769936"/>
                  <a:pt x="1217897" y="769936"/>
                </a:cubicBezTo>
                <a:cubicBezTo>
                  <a:pt x="1217897" y="776996"/>
                  <a:pt x="1217897" y="782290"/>
                  <a:pt x="1217897" y="785821"/>
                </a:cubicBezTo>
                <a:cubicBezTo>
                  <a:pt x="1217897" y="789352"/>
                  <a:pt x="1221427" y="794648"/>
                  <a:pt x="1228487" y="801707"/>
                </a:cubicBezTo>
                <a:cubicBezTo>
                  <a:pt x="1242608" y="808767"/>
                  <a:pt x="1253199" y="814062"/>
                  <a:pt x="1260258" y="817592"/>
                </a:cubicBezTo>
                <a:cubicBezTo>
                  <a:pt x="1267319" y="821123"/>
                  <a:pt x="1270849" y="824652"/>
                  <a:pt x="1270849" y="828183"/>
                </a:cubicBezTo>
                <a:cubicBezTo>
                  <a:pt x="1270849" y="831713"/>
                  <a:pt x="1269084" y="831713"/>
                  <a:pt x="1265555" y="828183"/>
                </a:cubicBezTo>
                <a:cubicBezTo>
                  <a:pt x="1262023" y="824652"/>
                  <a:pt x="1249669" y="819357"/>
                  <a:pt x="1228487" y="812298"/>
                </a:cubicBezTo>
                <a:lnTo>
                  <a:pt x="1196717" y="791117"/>
                </a:lnTo>
                <a:cubicBezTo>
                  <a:pt x="1203777" y="791117"/>
                  <a:pt x="1207306" y="784057"/>
                  <a:pt x="1207306" y="769936"/>
                </a:cubicBezTo>
                <a:lnTo>
                  <a:pt x="1196717" y="759346"/>
                </a:lnTo>
                <a:lnTo>
                  <a:pt x="1196717" y="748755"/>
                </a:lnTo>
                <a:lnTo>
                  <a:pt x="1207306" y="748755"/>
                </a:lnTo>
                <a:cubicBezTo>
                  <a:pt x="1207306" y="748755"/>
                  <a:pt x="1205541" y="746990"/>
                  <a:pt x="1202011" y="743460"/>
                </a:cubicBezTo>
                <a:cubicBezTo>
                  <a:pt x="1198481" y="739930"/>
                  <a:pt x="1193186" y="738165"/>
                  <a:pt x="1186126" y="738165"/>
                </a:cubicBezTo>
                <a:cubicBezTo>
                  <a:pt x="1179066" y="731104"/>
                  <a:pt x="1172005" y="725809"/>
                  <a:pt x="1164945" y="722279"/>
                </a:cubicBezTo>
                <a:cubicBezTo>
                  <a:pt x="1157884" y="718748"/>
                  <a:pt x="1150825" y="716984"/>
                  <a:pt x="1143765" y="716984"/>
                </a:cubicBezTo>
                <a:lnTo>
                  <a:pt x="1122583" y="727574"/>
                </a:lnTo>
                <a:lnTo>
                  <a:pt x="1143765" y="727574"/>
                </a:lnTo>
                <a:lnTo>
                  <a:pt x="1164945" y="738165"/>
                </a:lnTo>
                <a:cubicBezTo>
                  <a:pt x="1179066" y="738165"/>
                  <a:pt x="1182596" y="745225"/>
                  <a:pt x="1175535" y="759346"/>
                </a:cubicBezTo>
                <a:cubicBezTo>
                  <a:pt x="1175535" y="759346"/>
                  <a:pt x="1164945" y="755815"/>
                  <a:pt x="1143765" y="748755"/>
                </a:cubicBezTo>
                <a:cubicBezTo>
                  <a:pt x="1129644" y="748755"/>
                  <a:pt x="1119053" y="748755"/>
                  <a:pt x="1111993" y="748755"/>
                </a:cubicBezTo>
                <a:lnTo>
                  <a:pt x="1133174" y="769936"/>
                </a:lnTo>
                <a:lnTo>
                  <a:pt x="1143765" y="769936"/>
                </a:lnTo>
                <a:lnTo>
                  <a:pt x="1154354" y="769936"/>
                </a:lnTo>
                <a:cubicBezTo>
                  <a:pt x="1161415" y="769936"/>
                  <a:pt x="1163179" y="771701"/>
                  <a:pt x="1159651" y="775231"/>
                </a:cubicBezTo>
                <a:cubicBezTo>
                  <a:pt x="1156119" y="778761"/>
                  <a:pt x="1157884" y="784057"/>
                  <a:pt x="1164945" y="791117"/>
                </a:cubicBezTo>
                <a:lnTo>
                  <a:pt x="1154354" y="791117"/>
                </a:lnTo>
                <a:lnTo>
                  <a:pt x="1133174" y="780526"/>
                </a:lnTo>
                <a:cubicBezTo>
                  <a:pt x="1133174" y="794648"/>
                  <a:pt x="1111993" y="791117"/>
                  <a:pt x="1069631" y="769936"/>
                </a:cubicBezTo>
                <a:cubicBezTo>
                  <a:pt x="1055511" y="762875"/>
                  <a:pt x="1046686" y="759346"/>
                  <a:pt x="1043155" y="759346"/>
                </a:cubicBezTo>
                <a:cubicBezTo>
                  <a:pt x="1039626" y="759346"/>
                  <a:pt x="1034330" y="755815"/>
                  <a:pt x="1027270" y="748755"/>
                </a:cubicBezTo>
                <a:lnTo>
                  <a:pt x="1037859" y="748755"/>
                </a:lnTo>
                <a:cubicBezTo>
                  <a:pt x="1037859" y="741694"/>
                  <a:pt x="1034330" y="738165"/>
                  <a:pt x="1027270" y="738165"/>
                </a:cubicBezTo>
                <a:cubicBezTo>
                  <a:pt x="1020210" y="738165"/>
                  <a:pt x="1016678" y="736400"/>
                  <a:pt x="1016678" y="732869"/>
                </a:cubicBezTo>
                <a:cubicBezTo>
                  <a:pt x="1016678" y="729338"/>
                  <a:pt x="1013149" y="724044"/>
                  <a:pt x="1006089" y="716984"/>
                </a:cubicBezTo>
                <a:cubicBezTo>
                  <a:pt x="999028" y="709923"/>
                  <a:pt x="988439" y="706394"/>
                  <a:pt x="974318" y="706394"/>
                </a:cubicBezTo>
                <a:lnTo>
                  <a:pt x="953137" y="706394"/>
                </a:lnTo>
                <a:cubicBezTo>
                  <a:pt x="953137" y="699334"/>
                  <a:pt x="949607" y="695803"/>
                  <a:pt x="942546" y="695803"/>
                </a:cubicBezTo>
                <a:close/>
                <a:moveTo>
                  <a:pt x="8673545" y="685213"/>
                </a:moveTo>
                <a:lnTo>
                  <a:pt x="8684137" y="695803"/>
                </a:lnTo>
                <a:cubicBezTo>
                  <a:pt x="8684137" y="695803"/>
                  <a:pt x="8680607" y="695803"/>
                  <a:pt x="8673545" y="695803"/>
                </a:cubicBezTo>
                <a:cubicBezTo>
                  <a:pt x="8673545" y="695803"/>
                  <a:pt x="8670016" y="695803"/>
                  <a:pt x="8662957" y="695803"/>
                </a:cubicBezTo>
                <a:cubicBezTo>
                  <a:pt x="8662957" y="688742"/>
                  <a:pt x="8666487" y="685213"/>
                  <a:pt x="8673545" y="685213"/>
                </a:cubicBezTo>
                <a:close/>
                <a:moveTo>
                  <a:pt x="8535871" y="685213"/>
                </a:moveTo>
                <a:lnTo>
                  <a:pt x="8567641" y="695803"/>
                </a:lnTo>
                <a:lnTo>
                  <a:pt x="8546462" y="702864"/>
                </a:lnTo>
                <a:lnTo>
                  <a:pt x="8546462" y="695803"/>
                </a:lnTo>
                <a:cubicBezTo>
                  <a:pt x="8532341" y="695803"/>
                  <a:pt x="8528810" y="692273"/>
                  <a:pt x="8535871" y="685213"/>
                </a:cubicBezTo>
                <a:close/>
                <a:moveTo>
                  <a:pt x="8207569" y="685213"/>
                </a:moveTo>
                <a:cubicBezTo>
                  <a:pt x="8200508" y="692273"/>
                  <a:pt x="8200508" y="695803"/>
                  <a:pt x="8207569" y="695803"/>
                </a:cubicBezTo>
                <a:cubicBezTo>
                  <a:pt x="8214629" y="695803"/>
                  <a:pt x="8218160" y="692273"/>
                  <a:pt x="8218160" y="685213"/>
                </a:cubicBezTo>
                <a:cubicBezTo>
                  <a:pt x="8211098" y="685213"/>
                  <a:pt x="8207569" y="685213"/>
                  <a:pt x="8207569" y="685213"/>
                </a:cubicBezTo>
                <a:close/>
                <a:moveTo>
                  <a:pt x="7974579" y="685213"/>
                </a:moveTo>
                <a:lnTo>
                  <a:pt x="7974579" y="695803"/>
                </a:lnTo>
                <a:cubicBezTo>
                  <a:pt x="7988700" y="695803"/>
                  <a:pt x="7995760" y="695803"/>
                  <a:pt x="7995760" y="695803"/>
                </a:cubicBezTo>
                <a:cubicBezTo>
                  <a:pt x="7995760" y="688742"/>
                  <a:pt x="7993994" y="685213"/>
                  <a:pt x="7990465" y="685213"/>
                </a:cubicBezTo>
                <a:cubicBezTo>
                  <a:pt x="7986935" y="685213"/>
                  <a:pt x="7981640" y="685213"/>
                  <a:pt x="7974579" y="685213"/>
                </a:cubicBezTo>
                <a:close/>
                <a:moveTo>
                  <a:pt x="1630923" y="685213"/>
                </a:moveTo>
                <a:cubicBezTo>
                  <a:pt x="1630923" y="692273"/>
                  <a:pt x="1634453" y="695803"/>
                  <a:pt x="1641514" y="695803"/>
                </a:cubicBezTo>
                <a:lnTo>
                  <a:pt x="1641514" y="685213"/>
                </a:lnTo>
                <a:close/>
                <a:moveTo>
                  <a:pt x="1164945" y="685213"/>
                </a:moveTo>
                <a:lnTo>
                  <a:pt x="1175535" y="695803"/>
                </a:lnTo>
                <a:cubicBezTo>
                  <a:pt x="1182596" y="688742"/>
                  <a:pt x="1182596" y="685213"/>
                  <a:pt x="1175535" y="685213"/>
                </a:cubicBezTo>
                <a:cubicBezTo>
                  <a:pt x="1175535" y="685213"/>
                  <a:pt x="1172005" y="685213"/>
                  <a:pt x="1164945" y="685213"/>
                </a:cubicBezTo>
                <a:close/>
                <a:moveTo>
                  <a:pt x="1037859" y="685213"/>
                </a:moveTo>
                <a:lnTo>
                  <a:pt x="1048450" y="706394"/>
                </a:lnTo>
                <a:cubicBezTo>
                  <a:pt x="1048450" y="706394"/>
                  <a:pt x="1048450" y="702863"/>
                  <a:pt x="1048450" y="695803"/>
                </a:cubicBezTo>
                <a:close/>
                <a:moveTo>
                  <a:pt x="455387" y="685213"/>
                </a:moveTo>
                <a:cubicBezTo>
                  <a:pt x="441266" y="685213"/>
                  <a:pt x="434206" y="688742"/>
                  <a:pt x="434206" y="695803"/>
                </a:cubicBezTo>
                <a:cubicBezTo>
                  <a:pt x="441266" y="709923"/>
                  <a:pt x="465977" y="716984"/>
                  <a:pt x="508339" y="716984"/>
                </a:cubicBezTo>
                <a:cubicBezTo>
                  <a:pt x="515400" y="716984"/>
                  <a:pt x="520695" y="716984"/>
                  <a:pt x="524224" y="716984"/>
                </a:cubicBezTo>
                <a:cubicBezTo>
                  <a:pt x="527755" y="716984"/>
                  <a:pt x="529521" y="720515"/>
                  <a:pt x="529521" y="727574"/>
                </a:cubicBezTo>
                <a:lnTo>
                  <a:pt x="550701" y="727574"/>
                </a:lnTo>
                <a:cubicBezTo>
                  <a:pt x="550701" y="720515"/>
                  <a:pt x="550701" y="716984"/>
                  <a:pt x="550701" y="716984"/>
                </a:cubicBezTo>
                <a:cubicBezTo>
                  <a:pt x="550701" y="709923"/>
                  <a:pt x="545405" y="706394"/>
                  <a:pt x="534816" y="706394"/>
                </a:cubicBezTo>
                <a:cubicBezTo>
                  <a:pt x="524224" y="706394"/>
                  <a:pt x="515400" y="702863"/>
                  <a:pt x="508339" y="695803"/>
                </a:cubicBezTo>
                <a:cubicBezTo>
                  <a:pt x="508339" y="695803"/>
                  <a:pt x="504809" y="695803"/>
                  <a:pt x="497749" y="695803"/>
                </a:cubicBezTo>
                <a:cubicBezTo>
                  <a:pt x="490689" y="695803"/>
                  <a:pt x="483629" y="695803"/>
                  <a:pt x="476569" y="695803"/>
                </a:cubicBezTo>
                <a:cubicBezTo>
                  <a:pt x="469508" y="695803"/>
                  <a:pt x="462448" y="692273"/>
                  <a:pt x="455387" y="685213"/>
                </a:cubicBezTo>
                <a:close/>
                <a:moveTo>
                  <a:pt x="8832403" y="674621"/>
                </a:moveTo>
                <a:cubicBezTo>
                  <a:pt x="8832403" y="681682"/>
                  <a:pt x="8832403" y="685213"/>
                  <a:pt x="8832403" y="685213"/>
                </a:cubicBezTo>
                <a:cubicBezTo>
                  <a:pt x="8825341" y="685213"/>
                  <a:pt x="8821812" y="685213"/>
                  <a:pt x="8821812" y="685213"/>
                </a:cubicBezTo>
                <a:close/>
                <a:moveTo>
                  <a:pt x="1607094" y="658738"/>
                </a:moveTo>
                <a:cubicBezTo>
                  <a:pt x="1605330" y="658738"/>
                  <a:pt x="1602682" y="660502"/>
                  <a:pt x="1599152" y="664031"/>
                </a:cubicBezTo>
                <a:lnTo>
                  <a:pt x="1599152" y="674621"/>
                </a:lnTo>
                <a:cubicBezTo>
                  <a:pt x="1606212" y="674621"/>
                  <a:pt x="1609742" y="672857"/>
                  <a:pt x="1609742" y="669327"/>
                </a:cubicBezTo>
                <a:cubicBezTo>
                  <a:pt x="1609742" y="665796"/>
                  <a:pt x="1609742" y="664031"/>
                  <a:pt x="1609742" y="664031"/>
                </a:cubicBezTo>
                <a:cubicBezTo>
                  <a:pt x="1609742" y="660502"/>
                  <a:pt x="1608859" y="658738"/>
                  <a:pt x="1607094" y="658738"/>
                </a:cubicBezTo>
                <a:close/>
                <a:moveTo>
                  <a:pt x="8673545" y="642851"/>
                </a:moveTo>
                <a:lnTo>
                  <a:pt x="8684137" y="642851"/>
                </a:lnTo>
                <a:lnTo>
                  <a:pt x="8673545" y="653442"/>
                </a:lnTo>
                <a:close/>
                <a:moveTo>
                  <a:pt x="783690" y="632261"/>
                </a:moveTo>
                <a:lnTo>
                  <a:pt x="804871" y="642851"/>
                </a:lnTo>
                <a:cubicBezTo>
                  <a:pt x="818991" y="656971"/>
                  <a:pt x="826051" y="664031"/>
                  <a:pt x="826051" y="664031"/>
                </a:cubicBezTo>
                <a:cubicBezTo>
                  <a:pt x="833112" y="664031"/>
                  <a:pt x="841936" y="665796"/>
                  <a:pt x="852528" y="669327"/>
                </a:cubicBezTo>
                <a:cubicBezTo>
                  <a:pt x="863118" y="672857"/>
                  <a:pt x="868414" y="678152"/>
                  <a:pt x="868414" y="685213"/>
                </a:cubicBezTo>
                <a:cubicBezTo>
                  <a:pt x="868414" y="692273"/>
                  <a:pt x="857823" y="692273"/>
                  <a:pt x="836642" y="685213"/>
                </a:cubicBezTo>
                <a:cubicBezTo>
                  <a:pt x="815462" y="678152"/>
                  <a:pt x="801341" y="669327"/>
                  <a:pt x="794281" y="658736"/>
                </a:cubicBezTo>
                <a:cubicBezTo>
                  <a:pt x="787220" y="648146"/>
                  <a:pt x="783690" y="642851"/>
                  <a:pt x="783690" y="642851"/>
                </a:cubicBezTo>
                <a:lnTo>
                  <a:pt x="783690" y="653442"/>
                </a:lnTo>
                <a:cubicBezTo>
                  <a:pt x="797810" y="653442"/>
                  <a:pt x="794281" y="656971"/>
                  <a:pt x="773099" y="664031"/>
                </a:cubicBezTo>
                <a:lnTo>
                  <a:pt x="783690" y="674621"/>
                </a:lnTo>
                <a:cubicBezTo>
                  <a:pt x="826051" y="702863"/>
                  <a:pt x="854293" y="709923"/>
                  <a:pt x="868414" y="695803"/>
                </a:cubicBezTo>
                <a:cubicBezTo>
                  <a:pt x="868414" y="695803"/>
                  <a:pt x="870178" y="697567"/>
                  <a:pt x="873709" y="701098"/>
                </a:cubicBezTo>
                <a:cubicBezTo>
                  <a:pt x="877238" y="704629"/>
                  <a:pt x="882534" y="706394"/>
                  <a:pt x="889594" y="706394"/>
                </a:cubicBezTo>
                <a:lnTo>
                  <a:pt x="900185" y="706394"/>
                </a:lnTo>
                <a:lnTo>
                  <a:pt x="900185" y="695803"/>
                </a:lnTo>
                <a:lnTo>
                  <a:pt x="889594" y="706394"/>
                </a:lnTo>
                <a:lnTo>
                  <a:pt x="879003" y="685213"/>
                </a:lnTo>
                <a:lnTo>
                  <a:pt x="900185" y="685213"/>
                </a:lnTo>
                <a:cubicBezTo>
                  <a:pt x="907245" y="685213"/>
                  <a:pt x="909009" y="681682"/>
                  <a:pt x="905480" y="674621"/>
                </a:cubicBezTo>
                <a:cubicBezTo>
                  <a:pt x="901951" y="667562"/>
                  <a:pt x="900185" y="664031"/>
                  <a:pt x="900185" y="664031"/>
                </a:cubicBezTo>
                <a:cubicBezTo>
                  <a:pt x="900185" y="664031"/>
                  <a:pt x="903715" y="664031"/>
                  <a:pt x="910775" y="664031"/>
                </a:cubicBezTo>
                <a:cubicBezTo>
                  <a:pt x="917836" y="664031"/>
                  <a:pt x="921366" y="667562"/>
                  <a:pt x="921366" y="674621"/>
                </a:cubicBezTo>
                <a:lnTo>
                  <a:pt x="931956" y="685213"/>
                </a:lnTo>
                <a:cubicBezTo>
                  <a:pt x="939016" y="685213"/>
                  <a:pt x="942546" y="685213"/>
                  <a:pt x="942546" y="685213"/>
                </a:cubicBezTo>
                <a:cubicBezTo>
                  <a:pt x="949607" y="685213"/>
                  <a:pt x="961961" y="686978"/>
                  <a:pt x="979613" y="690507"/>
                </a:cubicBezTo>
                <a:cubicBezTo>
                  <a:pt x="997263" y="694038"/>
                  <a:pt x="1009619" y="695803"/>
                  <a:pt x="1016678" y="695803"/>
                </a:cubicBezTo>
                <a:lnTo>
                  <a:pt x="1006089" y="674621"/>
                </a:lnTo>
                <a:cubicBezTo>
                  <a:pt x="984908" y="674621"/>
                  <a:pt x="967257" y="671092"/>
                  <a:pt x="953137" y="664031"/>
                </a:cubicBezTo>
                <a:cubicBezTo>
                  <a:pt x="946076" y="664031"/>
                  <a:pt x="937251" y="662267"/>
                  <a:pt x="926661" y="658736"/>
                </a:cubicBezTo>
                <a:cubicBezTo>
                  <a:pt x="916070" y="655207"/>
                  <a:pt x="907245" y="653442"/>
                  <a:pt x="900185" y="653442"/>
                </a:cubicBezTo>
                <a:cubicBezTo>
                  <a:pt x="886065" y="653442"/>
                  <a:pt x="877238" y="651677"/>
                  <a:pt x="873709" y="648146"/>
                </a:cubicBezTo>
                <a:cubicBezTo>
                  <a:pt x="870178" y="644615"/>
                  <a:pt x="861353" y="642851"/>
                  <a:pt x="847233" y="642851"/>
                </a:cubicBezTo>
                <a:lnTo>
                  <a:pt x="826051" y="632261"/>
                </a:lnTo>
                <a:lnTo>
                  <a:pt x="804871" y="632261"/>
                </a:lnTo>
                <a:close/>
                <a:moveTo>
                  <a:pt x="296531" y="613727"/>
                </a:moveTo>
                <a:cubicBezTo>
                  <a:pt x="298296" y="613727"/>
                  <a:pt x="300060" y="614611"/>
                  <a:pt x="301826" y="616375"/>
                </a:cubicBezTo>
                <a:cubicBezTo>
                  <a:pt x="305356" y="619905"/>
                  <a:pt x="307121" y="621670"/>
                  <a:pt x="307121" y="621670"/>
                </a:cubicBezTo>
                <a:lnTo>
                  <a:pt x="296531" y="621670"/>
                </a:lnTo>
                <a:cubicBezTo>
                  <a:pt x="289471" y="621670"/>
                  <a:pt x="287706" y="619905"/>
                  <a:pt x="291235" y="616375"/>
                </a:cubicBezTo>
                <a:cubicBezTo>
                  <a:pt x="293001" y="614611"/>
                  <a:pt x="294766" y="613727"/>
                  <a:pt x="296531" y="613727"/>
                </a:cubicBezTo>
                <a:close/>
                <a:moveTo>
                  <a:pt x="730738" y="611080"/>
                </a:moveTo>
                <a:cubicBezTo>
                  <a:pt x="730738" y="611080"/>
                  <a:pt x="734268" y="614611"/>
                  <a:pt x="741329" y="621670"/>
                </a:cubicBezTo>
                <a:cubicBezTo>
                  <a:pt x="741329" y="621670"/>
                  <a:pt x="744858" y="621670"/>
                  <a:pt x="751919" y="621670"/>
                </a:cubicBezTo>
                <a:lnTo>
                  <a:pt x="741329" y="611080"/>
                </a:lnTo>
                <a:cubicBezTo>
                  <a:pt x="734268" y="611080"/>
                  <a:pt x="730738" y="611080"/>
                  <a:pt x="730738" y="611080"/>
                </a:cubicBezTo>
                <a:close/>
                <a:moveTo>
                  <a:pt x="8006350" y="589899"/>
                </a:moveTo>
                <a:lnTo>
                  <a:pt x="8016942" y="600490"/>
                </a:lnTo>
                <a:cubicBezTo>
                  <a:pt x="8038123" y="607549"/>
                  <a:pt x="8048712" y="607549"/>
                  <a:pt x="8048712" y="600490"/>
                </a:cubicBezTo>
                <a:cubicBezTo>
                  <a:pt x="8048712" y="593430"/>
                  <a:pt x="8043417" y="589899"/>
                  <a:pt x="8032827" y="589899"/>
                </a:cubicBezTo>
                <a:cubicBezTo>
                  <a:pt x="8022237" y="589899"/>
                  <a:pt x="8016942" y="589899"/>
                  <a:pt x="8016942" y="589899"/>
                </a:cubicBezTo>
                <a:close/>
                <a:moveTo>
                  <a:pt x="667195" y="589899"/>
                </a:moveTo>
                <a:lnTo>
                  <a:pt x="656605" y="600490"/>
                </a:lnTo>
                <a:cubicBezTo>
                  <a:pt x="663665" y="600490"/>
                  <a:pt x="670726" y="596959"/>
                  <a:pt x="677786" y="589899"/>
                </a:cubicBezTo>
                <a:close/>
                <a:moveTo>
                  <a:pt x="487158" y="589899"/>
                </a:moveTo>
                <a:cubicBezTo>
                  <a:pt x="487158" y="596959"/>
                  <a:pt x="490689" y="600490"/>
                  <a:pt x="497749" y="600490"/>
                </a:cubicBezTo>
                <a:lnTo>
                  <a:pt x="497749" y="589899"/>
                </a:lnTo>
                <a:cubicBezTo>
                  <a:pt x="497749" y="589899"/>
                  <a:pt x="494218" y="589899"/>
                  <a:pt x="487158" y="589899"/>
                </a:cubicBezTo>
                <a:close/>
                <a:moveTo>
                  <a:pt x="8377016" y="579309"/>
                </a:moveTo>
                <a:lnTo>
                  <a:pt x="8398196" y="589899"/>
                </a:lnTo>
                <a:lnTo>
                  <a:pt x="8387606" y="589899"/>
                </a:lnTo>
                <a:close/>
                <a:moveTo>
                  <a:pt x="465977" y="579309"/>
                </a:moveTo>
                <a:lnTo>
                  <a:pt x="465977" y="589899"/>
                </a:lnTo>
                <a:cubicBezTo>
                  <a:pt x="473037" y="589899"/>
                  <a:pt x="476569" y="589899"/>
                  <a:pt x="476569" y="589899"/>
                </a:cubicBezTo>
                <a:cubicBezTo>
                  <a:pt x="476569" y="582838"/>
                  <a:pt x="473037" y="579309"/>
                  <a:pt x="465977" y="579309"/>
                </a:cubicBezTo>
                <a:close/>
                <a:moveTo>
                  <a:pt x="8324064" y="558128"/>
                </a:moveTo>
                <a:cubicBezTo>
                  <a:pt x="8324064" y="558128"/>
                  <a:pt x="8327593" y="559892"/>
                  <a:pt x="8334654" y="563423"/>
                </a:cubicBezTo>
                <a:cubicBezTo>
                  <a:pt x="8341714" y="566953"/>
                  <a:pt x="8345244" y="568718"/>
                  <a:pt x="8345244" y="568718"/>
                </a:cubicBezTo>
                <a:lnTo>
                  <a:pt x="8334654" y="568718"/>
                </a:lnTo>
                <a:close/>
                <a:moveTo>
                  <a:pt x="931956" y="558128"/>
                </a:moveTo>
                <a:cubicBezTo>
                  <a:pt x="931956" y="565188"/>
                  <a:pt x="931956" y="568718"/>
                  <a:pt x="931956" y="568718"/>
                </a:cubicBezTo>
                <a:cubicBezTo>
                  <a:pt x="939016" y="568718"/>
                  <a:pt x="942546" y="568718"/>
                  <a:pt x="942546" y="568718"/>
                </a:cubicBezTo>
                <a:cubicBezTo>
                  <a:pt x="942546" y="568718"/>
                  <a:pt x="942546" y="572248"/>
                  <a:pt x="942546" y="579309"/>
                </a:cubicBezTo>
                <a:cubicBezTo>
                  <a:pt x="935486" y="579309"/>
                  <a:pt x="924895" y="579309"/>
                  <a:pt x="910775" y="579309"/>
                </a:cubicBezTo>
                <a:lnTo>
                  <a:pt x="889594" y="579309"/>
                </a:lnTo>
                <a:lnTo>
                  <a:pt x="910775" y="589899"/>
                </a:lnTo>
                <a:cubicBezTo>
                  <a:pt x="917836" y="589899"/>
                  <a:pt x="924895" y="589899"/>
                  <a:pt x="931956" y="589899"/>
                </a:cubicBezTo>
                <a:lnTo>
                  <a:pt x="942546" y="600490"/>
                </a:lnTo>
                <a:cubicBezTo>
                  <a:pt x="949607" y="593430"/>
                  <a:pt x="953137" y="589899"/>
                  <a:pt x="953137" y="589899"/>
                </a:cubicBezTo>
                <a:cubicBezTo>
                  <a:pt x="953137" y="589899"/>
                  <a:pt x="953137" y="593430"/>
                  <a:pt x="953137" y="600490"/>
                </a:cubicBezTo>
                <a:lnTo>
                  <a:pt x="974318" y="600490"/>
                </a:lnTo>
                <a:cubicBezTo>
                  <a:pt x="988439" y="600490"/>
                  <a:pt x="995498" y="604019"/>
                  <a:pt x="995498" y="611080"/>
                </a:cubicBezTo>
                <a:cubicBezTo>
                  <a:pt x="995498" y="611080"/>
                  <a:pt x="997263" y="611080"/>
                  <a:pt x="1000795" y="611080"/>
                </a:cubicBezTo>
                <a:cubicBezTo>
                  <a:pt x="1004323" y="611080"/>
                  <a:pt x="1009619" y="611080"/>
                  <a:pt x="1016678" y="611080"/>
                </a:cubicBezTo>
                <a:lnTo>
                  <a:pt x="1016678" y="621670"/>
                </a:lnTo>
                <a:lnTo>
                  <a:pt x="1006089" y="632261"/>
                </a:lnTo>
                <a:cubicBezTo>
                  <a:pt x="1013149" y="639321"/>
                  <a:pt x="1023740" y="642851"/>
                  <a:pt x="1037859" y="642851"/>
                </a:cubicBezTo>
                <a:cubicBezTo>
                  <a:pt x="1044920" y="642851"/>
                  <a:pt x="1050215" y="644615"/>
                  <a:pt x="1053747" y="648146"/>
                </a:cubicBezTo>
                <a:cubicBezTo>
                  <a:pt x="1057275" y="651677"/>
                  <a:pt x="1059041" y="653442"/>
                  <a:pt x="1059041" y="653442"/>
                </a:cubicBezTo>
                <a:cubicBezTo>
                  <a:pt x="1066101" y="653442"/>
                  <a:pt x="1069631" y="653442"/>
                  <a:pt x="1069631" y="653442"/>
                </a:cubicBezTo>
                <a:lnTo>
                  <a:pt x="1069631" y="642851"/>
                </a:lnTo>
                <a:lnTo>
                  <a:pt x="1059041" y="632261"/>
                </a:lnTo>
                <a:lnTo>
                  <a:pt x="1111993" y="653442"/>
                </a:lnTo>
                <a:cubicBezTo>
                  <a:pt x="1111993" y="660501"/>
                  <a:pt x="1111993" y="664031"/>
                  <a:pt x="1111993" y="664031"/>
                </a:cubicBezTo>
                <a:cubicBezTo>
                  <a:pt x="1111993" y="664031"/>
                  <a:pt x="1115523" y="664031"/>
                  <a:pt x="1122583" y="664031"/>
                </a:cubicBezTo>
                <a:cubicBezTo>
                  <a:pt x="1122583" y="656971"/>
                  <a:pt x="1129644" y="655207"/>
                  <a:pt x="1143765" y="658736"/>
                </a:cubicBezTo>
                <a:cubicBezTo>
                  <a:pt x="1157884" y="662267"/>
                  <a:pt x="1168475" y="664031"/>
                  <a:pt x="1175535" y="664031"/>
                </a:cubicBezTo>
                <a:cubicBezTo>
                  <a:pt x="1175535" y="664031"/>
                  <a:pt x="1175535" y="667562"/>
                  <a:pt x="1175535" y="674621"/>
                </a:cubicBezTo>
                <a:cubicBezTo>
                  <a:pt x="1182596" y="674621"/>
                  <a:pt x="1186126" y="674621"/>
                  <a:pt x="1186126" y="674621"/>
                </a:cubicBezTo>
                <a:lnTo>
                  <a:pt x="1217897" y="685213"/>
                </a:lnTo>
                <a:lnTo>
                  <a:pt x="1260258" y="695803"/>
                </a:lnTo>
                <a:cubicBezTo>
                  <a:pt x="1274379" y="702863"/>
                  <a:pt x="1302621" y="709923"/>
                  <a:pt x="1344982" y="716984"/>
                </a:cubicBezTo>
                <a:cubicBezTo>
                  <a:pt x="1352042" y="716984"/>
                  <a:pt x="1355573" y="720515"/>
                  <a:pt x="1355573" y="727574"/>
                </a:cubicBezTo>
                <a:cubicBezTo>
                  <a:pt x="1355573" y="727574"/>
                  <a:pt x="1362633" y="729338"/>
                  <a:pt x="1376752" y="732869"/>
                </a:cubicBezTo>
                <a:cubicBezTo>
                  <a:pt x="1390874" y="736400"/>
                  <a:pt x="1408525" y="741694"/>
                  <a:pt x="1429704" y="748755"/>
                </a:cubicBezTo>
                <a:cubicBezTo>
                  <a:pt x="1472067" y="762875"/>
                  <a:pt x="1498544" y="771701"/>
                  <a:pt x="1509133" y="775231"/>
                </a:cubicBezTo>
                <a:cubicBezTo>
                  <a:pt x="1519723" y="778761"/>
                  <a:pt x="1537375" y="784057"/>
                  <a:pt x="1562085" y="791117"/>
                </a:cubicBezTo>
                <a:cubicBezTo>
                  <a:pt x="1586796" y="798177"/>
                  <a:pt x="1602682" y="801707"/>
                  <a:pt x="1609742" y="801707"/>
                </a:cubicBezTo>
                <a:cubicBezTo>
                  <a:pt x="1637984" y="815827"/>
                  <a:pt x="1662694" y="822888"/>
                  <a:pt x="1683875" y="822888"/>
                </a:cubicBezTo>
                <a:lnTo>
                  <a:pt x="1673285" y="812298"/>
                </a:lnTo>
                <a:lnTo>
                  <a:pt x="1715646" y="833478"/>
                </a:lnTo>
                <a:lnTo>
                  <a:pt x="1726237" y="844069"/>
                </a:lnTo>
                <a:lnTo>
                  <a:pt x="1745300" y="834538"/>
                </a:lnTo>
                <a:lnTo>
                  <a:pt x="1747418" y="834803"/>
                </a:lnTo>
                <a:cubicBezTo>
                  <a:pt x="1750947" y="835685"/>
                  <a:pt x="1754477" y="837009"/>
                  <a:pt x="1758008" y="838773"/>
                </a:cubicBezTo>
                <a:cubicBezTo>
                  <a:pt x="1765068" y="842304"/>
                  <a:pt x="1772128" y="845834"/>
                  <a:pt x="1779189" y="849365"/>
                </a:cubicBezTo>
                <a:cubicBezTo>
                  <a:pt x="1786249" y="852894"/>
                  <a:pt x="1793309" y="854659"/>
                  <a:pt x="1800370" y="854659"/>
                </a:cubicBezTo>
                <a:cubicBezTo>
                  <a:pt x="1814491" y="854659"/>
                  <a:pt x="1830377" y="856423"/>
                  <a:pt x="1848026" y="859954"/>
                </a:cubicBezTo>
                <a:cubicBezTo>
                  <a:pt x="1865678" y="863485"/>
                  <a:pt x="1876268" y="867015"/>
                  <a:pt x="1879797" y="870544"/>
                </a:cubicBezTo>
                <a:cubicBezTo>
                  <a:pt x="1883329" y="874075"/>
                  <a:pt x="1892153" y="875840"/>
                  <a:pt x="1906274" y="875840"/>
                </a:cubicBezTo>
                <a:cubicBezTo>
                  <a:pt x="1913334" y="875840"/>
                  <a:pt x="1918628" y="877605"/>
                  <a:pt x="1922160" y="881135"/>
                </a:cubicBezTo>
                <a:cubicBezTo>
                  <a:pt x="1925689" y="884665"/>
                  <a:pt x="1927455" y="886431"/>
                  <a:pt x="1927455" y="886431"/>
                </a:cubicBezTo>
                <a:lnTo>
                  <a:pt x="1938045" y="886431"/>
                </a:lnTo>
                <a:cubicBezTo>
                  <a:pt x="1938045" y="893490"/>
                  <a:pt x="1948635" y="897021"/>
                  <a:pt x="1969816" y="897021"/>
                </a:cubicBezTo>
                <a:lnTo>
                  <a:pt x="2001587" y="897021"/>
                </a:lnTo>
                <a:lnTo>
                  <a:pt x="1980407" y="886431"/>
                </a:lnTo>
                <a:cubicBezTo>
                  <a:pt x="1966286" y="879371"/>
                  <a:pt x="1952166" y="874075"/>
                  <a:pt x="1938045" y="870544"/>
                </a:cubicBezTo>
                <a:cubicBezTo>
                  <a:pt x="1923924" y="867015"/>
                  <a:pt x="1913334" y="865250"/>
                  <a:pt x="1906274" y="865250"/>
                </a:cubicBezTo>
                <a:cubicBezTo>
                  <a:pt x="1906274" y="858190"/>
                  <a:pt x="1902744" y="854659"/>
                  <a:pt x="1895684" y="854659"/>
                </a:cubicBezTo>
                <a:lnTo>
                  <a:pt x="1832141" y="833478"/>
                </a:lnTo>
                <a:cubicBezTo>
                  <a:pt x="1825080" y="833478"/>
                  <a:pt x="1816256" y="829948"/>
                  <a:pt x="1805665" y="822888"/>
                </a:cubicBezTo>
                <a:cubicBezTo>
                  <a:pt x="1795074" y="815827"/>
                  <a:pt x="1786249" y="812298"/>
                  <a:pt x="1779189" y="812298"/>
                </a:cubicBezTo>
                <a:cubicBezTo>
                  <a:pt x="1772128" y="812298"/>
                  <a:pt x="1763304" y="810533"/>
                  <a:pt x="1752713" y="807002"/>
                </a:cubicBezTo>
                <a:cubicBezTo>
                  <a:pt x="1742122" y="803471"/>
                  <a:pt x="1733297" y="801707"/>
                  <a:pt x="1726237" y="801707"/>
                </a:cubicBezTo>
                <a:cubicBezTo>
                  <a:pt x="1705056" y="794648"/>
                  <a:pt x="1680345" y="785821"/>
                  <a:pt x="1652104" y="775231"/>
                </a:cubicBezTo>
                <a:cubicBezTo>
                  <a:pt x="1623863" y="764640"/>
                  <a:pt x="1606212" y="759346"/>
                  <a:pt x="1599152" y="759346"/>
                </a:cubicBezTo>
                <a:cubicBezTo>
                  <a:pt x="1599152" y="759346"/>
                  <a:pt x="1595621" y="759346"/>
                  <a:pt x="1588562" y="759346"/>
                </a:cubicBezTo>
                <a:lnTo>
                  <a:pt x="1514429" y="727574"/>
                </a:lnTo>
                <a:cubicBezTo>
                  <a:pt x="1514429" y="727574"/>
                  <a:pt x="1512663" y="727574"/>
                  <a:pt x="1509133" y="727574"/>
                </a:cubicBezTo>
                <a:cubicBezTo>
                  <a:pt x="1505604" y="727574"/>
                  <a:pt x="1500308" y="724044"/>
                  <a:pt x="1493248" y="716984"/>
                </a:cubicBezTo>
                <a:lnTo>
                  <a:pt x="1472067" y="716984"/>
                </a:lnTo>
                <a:cubicBezTo>
                  <a:pt x="1457946" y="716984"/>
                  <a:pt x="1450886" y="713453"/>
                  <a:pt x="1450886" y="706394"/>
                </a:cubicBezTo>
                <a:lnTo>
                  <a:pt x="1355573" y="674621"/>
                </a:lnTo>
                <a:cubicBezTo>
                  <a:pt x="1348512" y="674621"/>
                  <a:pt x="1343217" y="674621"/>
                  <a:pt x="1339688" y="674621"/>
                </a:cubicBezTo>
                <a:cubicBezTo>
                  <a:pt x="1336156" y="674621"/>
                  <a:pt x="1334392" y="671092"/>
                  <a:pt x="1334392" y="664031"/>
                </a:cubicBezTo>
                <a:cubicBezTo>
                  <a:pt x="1327331" y="664031"/>
                  <a:pt x="1322036" y="665796"/>
                  <a:pt x="1318506" y="669327"/>
                </a:cubicBezTo>
                <a:cubicBezTo>
                  <a:pt x="1314975" y="672857"/>
                  <a:pt x="1309681" y="672857"/>
                  <a:pt x="1302621" y="669327"/>
                </a:cubicBezTo>
                <a:cubicBezTo>
                  <a:pt x="1295560" y="665796"/>
                  <a:pt x="1292030" y="660501"/>
                  <a:pt x="1292030" y="653442"/>
                </a:cubicBezTo>
                <a:cubicBezTo>
                  <a:pt x="1292030" y="653442"/>
                  <a:pt x="1288500" y="653442"/>
                  <a:pt x="1281440" y="653442"/>
                </a:cubicBezTo>
                <a:lnTo>
                  <a:pt x="1270849" y="653442"/>
                </a:lnTo>
                <a:lnTo>
                  <a:pt x="1260258" y="642851"/>
                </a:lnTo>
                <a:lnTo>
                  <a:pt x="1249669" y="642851"/>
                </a:lnTo>
                <a:lnTo>
                  <a:pt x="1239078" y="653442"/>
                </a:lnTo>
                <a:lnTo>
                  <a:pt x="1228487" y="653442"/>
                </a:lnTo>
                <a:cubicBezTo>
                  <a:pt x="1193186" y="646382"/>
                  <a:pt x="1168475" y="635790"/>
                  <a:pt x="1154354" y="621670"/>
                </a:cubicBezTo>
                <a:lnTo>
                  <a:pt x="1196717" y="632261"/>
                </a:lnTo>
                <a:cubicBezTo>
                  <a:pt x="1203777" y="632261"/>
                  <a:pt x="1207306" y="632261"/>
                  <a:pt x="1207306" y="632261"/>
                </a:cubicBezTo>
                <a:lnTo>
                  <a:pt x="1186126" y="611080"/>
                </a:lnTo>
                <a:lnTo>
                  <a:pt x="1175535" y="611080"/>
                </a:lnTo>
                <a:cubicBezTo>
                  <a:pt x="1175535" y="611080"/>
                  <a:pt x="1172005" y="609315"/>
                  <a:pt x="1164945" y="605784"/>
                </a:cubicBezTo>
                <a:cubicBezTo>
                  <a:pt x="1157884" y="602255"/>
                  <a:pt x="1154354" y="600490"/>
                  <a:pt x="1154354" y="600490"/>
                </a:cubicBezTo>
                <a:cubicBezTo>
                  <a:pt x="1133174" y="600490"/>
                  <a:pt x="1119053" y="596959"/>
                  <a:pt x="1111993" y="589899"/>
                </a:cubicBezTo>
                <a:cubicBezTo>
                  <a:pt x="1104932" y="582838"/>
                  <a:pt x="1097872" y="579309"/>
                  <a:pt x="1090813" y="579309"/>
                </a:cubicBezTo>
                <a:lnTo>
                  <a:pt x="1101402" y="600490"/>
                </a:lnTo>
                <a:cubicBezTo>
                  <a:pt x="1122583" y="607549"/>
                  <a:pt x="1133174" y="614611"/>
                  <a:pt x="1133174" y="621670"/>
                </a:cubicBezTo>
                <a:cubicBezTo>
                  <a:pt x="1133174" y="628730"/>
                  <a:pt x="1129644" y="628730"/>
                  <a:pt x="1122583" y="621670"/>
                </a:cubicBezTo>
                <a:lnTo>
                  <a:pt x="1101402" y="621670"/>
                </a:lnTo>
                <a:cubicBezTo>
                  <a:pt x="1094343" y="621670"/>
                  <a:pt x="1089046" y="618140"/>
                  <a:pt x="1085517" y="611080"/>
                </a:cubicBezTo>
                <a:cubicBezTo>
                  <a:pt x="1081986" y="604019"/>
                  <a:pt x="1074928" y="600490"/>
                  <a:pt x="1064336" y="600490"/>
                </a:cubicBezTo>
                <a:cubicBezTo>
                  <a:pt x="1053747" y="600490"/>
                  <a:pt x="1051980" y="596959"/>
                  <a:pt x="1059041" y="589899"/>
                </a:cubicBezTo>
                <a:lnTo>
                  <a:pt x="1037859" y="568718"/>
                </a:lnTo>
                <a:lnTo>
                  <a:pt x="1027270" y="579309"/>
                </a:lnTo>
                <a:lnTo>
                  <a:pt x="1016678" y="589899"/>
                </a:lnTo>
                <a:cubicBezTo>
                  <a:pt x="1009619" y="582838"/>
                  <a:pt x="997263" y="575778"/>
                  <a:pt x="979613" y="568718"/>
                </a:cubicBezTo>
                <a:cubicBezTo>
                  <a:pt x="961961" y="561659"/>
                  <a:pt x="949607" y="558128"/>
                  <a:pt x="942546" y="558128"/>
                </a:cubicBezTo>
                <a:close/>
                <a:moveTo>
                  <a:pt x="7929570" y="554817"/>
                </a:moveTo>
                <a:cubicBezTo>
                  <a:pt x="7924274" y="555260"/>
                  <a:pt x="7918098" y="556363"/>
                  <a:pt x="7911038" y="558128"/>
                </a:cubicBezTo>
                <a:lnTo>
                  <a:pt x="7932219" y="568718"/>
                </a:lnTo>
                <a:lnTo>
                  <a:pt x="7953398" y="568718"/>
                </a:lnTo>
                <a:cubicBezTo>
                  <a:pt x="7953398" y="558128"/>
                  <a:pt x="7945456" y="553494"/>
                  <a:pt x="7929570" y="554817"/>
                </a:cubicBezTo>
                <a:close/>
                <a:moveTo>
                  <a:pt x="7847494" y="547538"/>
                </a:moveTo>
                <a:cubicBezTo>
                  <a:pt x="7847494" y="547538"/>
                  <a:pt x="7851024" y="551067"/>
                  <a:pt x="7858085" y="558128"/>
                </a:cubicBezTo>
                <a:cubicBezTo>
                  <a:pt x="7865146" y="558128"/>
                  <a:pt x="7872205" y="554597"/>
                  <a:pt x="7879267" y="547538"/>
                </a:cubicBezTo>
                <a:lnTo>
                  <a:pt x="7858085" y="547538"/>
                </a:lnTo>
                <a:cubicBezTo>
                  <a:pt x="7851024" y="547538"/>
                  <a:pt x="7847494" y="547538"/>
                  <a:pt x="7847494" y="547538"/>
                </a:cubicBezTo>
                <a:close/>
                <a:moveTo>
                  <a:pt x="1016678" y="547538"/>
                </a:moveTo>
                <a:lnTo>
                  <a:pt x="1027270" y="558128"/>
                </a:lnTo>
                <a:lnTo>
                  <a:pt x="1037859" y="547538"/>
                </a:lnTo>
                <a:cubicBezTo>
                  <a:pt x="1037859" y="547538"/>
                  <a:pt x="1030799" y="547538"/>
                  <a:pt x="1016678" y="547538"/>
                </a:cubicBezTo>
                <a:close/>
                <a:moveTo>
                  <a:pt x="7834257" y="542242"/>
                </a:moveTo>
                <a:cubicBezTo>
                  <a:pt x="7832493" y="542242"/>
                  <a:pt x="7829844" y="544007"/>
                  <a:pt x="7826313" y="547538"/>
                </a:cubicBezTo>
                <a:lnTo>
                  <a:pt x="7836904" y="547538"/>
                </a:lnTo>
                <a:cubicBezTo>
                  <a:pt x="7836904" y="544007"/>
                  <a:pt x="7836022" y="542242"/>
                  <a:pt x="7834257" y="542242"/>
                </a:cubicBezTo>
                <a:close/>
                <a:moveTo>
                  <a:pt x="828700" y="540919"/>
                </a:moveTo>
                <a:cubicBezTo>
                  <a:pt x="826934" y="540036"/>
                  <a:pt x="826051" y="540477"/>
                  <a:pt x="826051" y="542242"/>
                </a:cubicBezTo>
                <a:cubicBezTo>
                  <a:pt x="826051" y="545772"/>
                  <a:pt x="829582" y="551067"/>
                  <a:pt x="836642" y="558128"/>
                </a:cubicBezTo>
                <a:cubicBezTo>
                  <a:pt x="843703" y="565188"/>
                  <a:pt x="854293" y="565188"/>
                  <a:pt x="868414" y="558128"/>
                </a:cubicBezTo>
                <a:cubicBezTo>
                  <a:pt x="875474" y="558128"/>
                  <a:pt x="875474" y="554597"/>
                  <a:pt x="868414" y="547538"/>
                </a:cubicBezTo>
                <a:cubicBezTo>
                  <a:pt x="861353" y="547538"/>
                  <a:pt x="850763" y="547538"/>
                  <a:pt x="836642" y="547538"/>
                </a:cubicBezTo>
                <a:cubicBezTo>
                  <a:pt x="833112" y="544007"/>
                  <a:pt x="830464" y="541801"/>
                  <a:pt x="828700" y="540919"/>
                </a:cubicBezTo>
                <a:close/>
                <a:moveTo>
                  <a:pt x="8271112" y="536947"/>
                </a:moveTo>
                <a:cubicBezTo>
                  <a:pt x="8271112" y="536947"/>
                  <a:pt x="8274641" y="540477"/>
                  <a:pt x="8281702" y="547538"/>
                </a:cubicBezTo>
                <a:lnTo>
                  <a:pt x="8271112" y="547538"/>
                </a:lnTo>
                <a:close/>
                <a:moveTo>
                  <a:pt x="900185" y="536947"/>
                </a:moveTo>
                <a:lnTo>
                  <a:pt x="910775" y="558128"/>
                </a:lnTo>
                <a:cubicBezTo>
                  <a:pt x="910775" y="558128"/>
                  <a:pt x="914305" y="558128"/>
                  <a:pt x="921366" y="558128"/>
                </a:cubicBezTo>
                <a:cubicBezTo>
                  <a:pt x="914305" y="558128"/>
                  <a:pt x="910775" y="554597"/>
                  <a:pt x="910775" y="547538"/>
                </a:cubicBezTo>
                <a:cubicBezTo>
                  <a:pt x="910775" y="540477"/>
                  <a:pt x="907245" y="536947"/>
                  <a:pt x="900185" y="536947"/>
                </a:cubicBezTo>
                <a:close/>
                <a:moveTo>
                  <a:pt x="7794542" y="526357"/>
                </a:moveTo>
                <a:lnTo>
                  <a:pt x="7794542" y="536947"/>
                </a:lnTo>
                <a:lnTo>
                  <a:pt x="7805134" y="526357"/>
                </a:lnTo>
                <a:cubicBezTo>
                  <a:pt x="7798072" y="526357"/>
                  <a:pt x="7794542" y="526357"/>
                  <a:pt x="7794542" y="526357"/>
                </a:cubicBezTo>
                <a:close/>
                <a:moveTo>
                  <a:pt x="957108" y="519737"/>
                </a:moveTo>
                <a:cubicBezTo>
                  <a:pt x="954462" y="520620"/>
                  <a:pt x="953137" y="522827"/>
                  <a:pt x="953137" y="526357"/>
                </a:cubicBezTo>
                <a:lnTo>
                  <a:pt x="939016" y="526357"/>
                </a:lnTo>
                <a:lnTo>
                  <a:pt x="974318" y="547538"/>
                </a:lnTo>
                <a:cubicBezTo>
                  <a:pt x="974318" y="547538"/>
                  <a:pt x="976082" y="544007"/>
                  <a:pt x="979613" y="536947"/>
                </a:cubicBezTo>
                <a:cubicBezTo>
                  <a:pt x="983142" y="529886"/>
                  <a:pt x="979613" y="524592"/>
                  <a:pt x="969022" y="521061"/>
                </a:cubicBezTo>
                <a:cubicBezTo>
                  <a:pt x="963727" y="519296"/>
                  <a:pt x="959756" y="518855"/>
                  <a:pt x="957108" y="519737"/>
                </a:cubicBezTo>
                <a:close/>
                <a:moveTo>
                  <a:pt x="7900446" y="515766"/>
                </a:moveTo>
                <a:lnTo>
                  <a:pt x="7911038" y="526357"/>
                </a:lnTo>
                <a:cubicBezTo>
                  <a:pt x="7911038" y="526357"/>
                  <a:pt x="7911038" y="522826"/>
                  <a:pt x="7911038" y="515766"/>
                </a:cubicBezTo>
                <a:cubicBezTo>
                  <a:pt x="7903976" y="515766"/>
                  <a:pt x="7900446" y="515766"/>
                  <a:pt x="7900446" y="515766"/>
                </a:cubicBezTo>
                <a:close/>
                <a:moveTo>
                  <a:pt x="921366" y="515766"/>
                </a:moveTo>
                <a:lnTo>
                  <a:pt x="930190" y="521061"/>
                </a:lnTo>
                <a:lnTo>
                  <a:pt x="929308" y="518414"/>
                </a:lnTo>
                <a:cubicBezTo>
                  <a:pt x="927544" y="516649"/>
                  <a:pt x="924896" y="515766"/>
                  <a:pt x="921366" y="515766"/>
                </a:cubicBezTo>
                <a:close/>
                <a:moveTo>
                  <a:pt x="7921627" y="494584"/>
                </a:moveTo>
                <a:lnTo>
                  <a:pt x="7942808" y="515766"/>
                </a:lnTo>
                <a:lnTo>
                  <a:pt x="7942808" y="505176"/>
                </a:lnTo>
                <a:cubicBezTo>
                  <a:pt x="7935748" y="505176"/>
                  <a:pt x="7932219" y="503411"/>
                  <a:pt x="7932219" y="499880"/>
                </a:cubicBezTo>
                <a:cubicBezTo>
                  <a:pt x="7932219" y="496351"/>
                  <a:pt x="7928688" y="494584"/>
                  <a:pt x="7921627" y="494584"/>
                </a:cubicBezTo>
                <a:close/>
                <a:moveTo>
                  <a:pt x="7646278" y="494584"/>
                </a:moveTo>
                <a:cubicBezTo>
                  <a:pt x="7653338" y="501645"/>
                  <a:pt x="7656867" y="505176"/>
                  <a:pt x="7656867" y="505176"/>
                </a:cubicBezTo>
                <a:cubicBezTo>
                  <a:pt x="7663928" y="505176"/>
                  <a:pt x="7663928" y="501645"/>
                  <a:pt x="7656867" y="494584"/>
                </a:cubicBezTo>
                <a:cubicBezTo>
                  <a:pt x="7649807" y="494584"/>
                  <a:pt x="7646278" y="494584"/>
                  <a:pt x="7646278" y="494584"/>
                </a:cubicBezTo>
                <a:close/>
                <a:moveTo>
                  <a:pt x="444797" y="494584"/>
                </a:moveTo>
                <a:cubicBezTo>
                  <a:pt x="451857" y="494584"/>
                  <a:pt x="458918" y="494584"/>
                  <a:pt x="465977" y="494584"/>
                </a:cubicBezTo>
                <a:cubicBezTo>
                  <a:pt x="473037" y="494584"/>
                  <a:pt x="476569" y="498115"/>
                  <a:pt x="476569" y="505176"/>
                </a:cubicBezTo>
                <a:lnTo>
                  <a:pt x="476569" y="515766"/>
                </a:lnTo>
                <a:cubicBezTo>
                  <a:pt x="476569" y="515766"/>
                  <a:pt x="473037" y="512236"/>
                  <a:pt x="465977" y="505176"/>
                </a:cubicBezTo>
                <a:cubicBezTo>
                  <a:pt x="458918" y="505176"/>
                  <a:pt x="448327" y="505176"/>
                  <a:pt x="434206" y="505176"/>
                </a:cubicBezTo>
                <a:close/>
                <a:moveTo>
                  <a:pt x="614243" y="483994"/>
                </a:moveTo>
                <a:cubicBezTo>
                  <a:pt x="614243" y="491055"/>
                  <a:pt x="612478" y="494584"/>
                  <a:pt x="608947" y="494584"/>
                </a:cubicBezTo>
                <a:cubicBezTo>
                  <a:pt x="605418" y="494584"/>
                  <a:pt x="603653" y="492820"/>
                  <a:pt x="603653" y="489290"/>
                </a:cubicBezTo>
                <a:cubicBezTo>
                  <a:pt x="603653" y="485759"/>
                  <a:pt x="607183" y="483994"/>
                  <a:pt x="614243" y="483994"/>
                </a:cubicBezTo>
                <a:close/>
                <a:moveTo>
                  <a:pt x="296531" y="483994"/>
                </a:moveTo>
                <a:cubicBezTo>
                  <a:pt x="310652" y="483994"/>
                  <a:pt x="323008" y="485759"/>
                  <a:pt x="333597" y="489290"/>
                </a:cubicBezTo>
                <a:cubicBezTo>
                  <a:pt x="344187" y="492820"/>
                  <a:pt x="354778" y="496351"/>
                  <a:pt x="365368" y="499880"/>
                </a:cubicBezTo>
                <a:cubicBezTo>
                  <a:pt x="375959" y="503411"/>
                  <a:pt x="381254" y="506940"/>
                  <a:pt x="381254" y="510471"/>
                </a:cubicBezTo>
                <a:cubicBezTo>
                  <a:pt x="381254" y="514001"/>
                  <a:pt x="379489" y="515766"/>
                  <a:pt x="375959" y="515766"/>
                </a:cubicBezTo>
                <a:cubicBezTo>
                  <a:pt x="372429" y="515766"/>
                  <a:pt x="367133" y="515766"/>
                  <a:pt x="360074" y="515766"/>
                </a:cubicBezTo>
                <a:lnTo>
                  <a:pt x="338893" y="515766"/>
                </a:lnTo>
                <a:lnTo>
                  <a:pt x="317712" y="505176"/>
                </a:lnTo>
                <a:cubicBezTo>
                  <a:pt x="317712" y="505176"/>
                  <a:pt x="315946" y="503411"/>
                  <a:pt x="312416" y="499880"/>
                </a:cubicBezTo>
                <a:cubicBezTo>
                  <a:pt x="308887" y="496351"/>
                  <a:pt x="303592" y="494584"/>
                  <a:pt x="296531" y="494584"/>
                </a:cubicBezTo>
                <a:close/>
                <a:moveTo>
                  <a:pt x="773099" y="481642"/>
                </a:moveTo>
                <a:lnTo>
                  <a:pt x="782367" y="482671"/>
                </a:lnTo>
                <a:lnTo>
                  <a:pt x="783690" y="483994"/>
                </a:lnTo>
                <a:cubicBezTo>
                  <a:pt x="776630" y="483994"/>
                  <a:pt x="773099" y="483994"/>
                  <a:pt x="773099" y="483994"/>
                </a:cubicBezTo>
                <a:close/>
                <a:moveTo>
                  <a:pt x="7762772" y="473405"/>
                </a:moveTo>
                <a:lnTo>
                  <a:pt x="7773361" y="483994"/>
                </a:lnTo>
                <a:lnTo>
                  <a:pt x="7805134" y="483994"/>
                </a:lnTo>
                <a:cubicBezTo>
                  <a:pt x="7805134" y="483994"/>
                  <a:pt x="7801604" y="482230"/>
                  <a:pt x="7794542" y="478699"/>
                </a:cubicBezTo>
                <a:cubicBezTo>
                  <a:pt x="7787482" y="475169"/>
                  <a:pt x="7783952" y="473405"/>
                  <a:pt x="7783952" y="473405"/>
                </a:cubicBezTo>
                <a:close/>
                <a:moveTo>
                  <a:pt x="667195" y="473405"/>
                </a:moveTo>
                <a:cubicBezTo>
                  <a:pt x="667195" y="480463"/>
                  <a:pt x="670726" y="483994"/>
                  <a:pt x="677786" y="483994"/>
                </a:cubicBezTo>
                <a:lnTo>
                  <a:pt x="688377" y="473405"/>
                </a:lnTo>
                <a:cubicBezTo>
                  <a:pt x="681316" y="473405"/>
                  <a:pt x="676020" y="473405"/>
                  <a:pt x="672491" y="473405"/>
                </a:cubicBezTo>
                <a:cubicBezTo>
                  <a:pt x="668962" y="473405"/>
                  <a:pt x="667195" y="473405"/>
                  <a:pt x="667195" y="473405"/>
                </a:cubicBezTo>
                <a:close/>
                <a:moveTo>
                  <a:pt x="582473" y="473405"/>
                </a:moveTo>
                <a:cubicBezTo>
                  <a:pt x="589533" y="473405"/>
                  <a:pt x="593062" y="473405"/>
                  <a:pt x="593062" y="473405"/>
                </a:cubicBezTo>
                <a:cubicBezTo>
                  <a:pt x="593062" y="473405"/>
                  <a:pt x="593062" y="476934"/>
                  <a:pt x="593062" y="483994"/>
                </a:cubicBezTo>
                <a:cubicBezTo>
                  <a:pt x="593062" y="483994"/>
                  <a:pt x="589533" y="483994"/>
                  <a:pt x="582473" y="483994"/>
                </a:cubicBezTo>
                <a:close/>
                <a:moveTo>
                  <a:pt x="773099" y="452224"/>
                </a:moveTo>
                <a:lnTo>
                  <a:pt x="783690" y="462813"/>
                </a:lnTo>
                <a:cubicBezTo>
                  <a:pt x="797810" y="462813"/>
                  <a:pt x="804871" y="464578"/>
                  <a:pt x="804871" y="468109"/>
                </a:cubicBezTo>
                <a:cubicBezTo>
                  <a:pt x="804871" y="464578"/>
                  <a:pt x="808401" y="462813"/>
                  <a:pt x="815462" y="462813"/>
                </a:cubicBezTo>
                <a:close/>
                <a:moveTo>
                  <a:pt x="487158" y="441632"/>
                </a:moveTo>
                <a:lnTo>
                  <a:pt x="561291" y="462813"/>
                </a:lnTo>
                <a:cubicBezTo>
                  <a:pt x="554231" y="469874"/>
                  <a:pt x="547170" y="469874"/>
                  <a:pt x="540110" y="462813"/>
                </a:cubicBezTo>
                <a:cubicBezTo>
                  <a:pt x="533049" y="462813"/>
                  <a:pt x="527755" y="461049"/>
                  <a:pt x="524224" y="457519"/>
                </a:cubicBezTo>
                <a:cubicBezTo>
                  <a:pt x="520695" y="453988"/>
                  <a:pt x="515400" y="452224"/>
                  <a:pt x="508339" y="452224"/>
                </a:cubicBezTo>
                <a:cubicBezTo>
                  <a:pt x="501279" y="452224"/>
                  <a:pt x="494218" y="448693"/>
                  <a:pt x="487158" y="441632"/>
                </a:cubicBezTo>
                <a:close/>
                <a:moveTo>
                  <a:pt x="730738" y="431043"/>
                </a:moveTo>
                <a:cubicBezTo>
                  <a:pt x="737799" y="431043"/>
                  <a:pt x="743095" y="432807"/>
                  <a:pt x="746624" y="436338"/>
                </a:cubicBezTo>
                <a:cubicBezTo>
                  <a:pt x="750153" y="439868"/>
                  <a:pt x="751919" y="441632"/>
                  <a:pt x="751919" y="441632"/>
                </a:cubicBezTo>
                <a:lnTo>
                  <a:pt x="751919" y="431043"/>
                </a:lnTo>
                <a:close/>
                <a:moveTo>
                  <a:pt x="646015" y="420453"/>
                </a:moveTo>
                <a:cubicBezTo>
                  <a:pt x="646015" y="427512"/>
                  <a:pt x="646015" y="431043"/>
                  <a:pt x="646015" y="431043"/>
                </a:cubicBezTo>
                <a:lnTo>
                  <a:pt x="656605" y="420453"/>
                </a:lnTo>
                <a:cubicBezTo>
                  <a:pt x="656605" y="420453"/>
                  <a:pt x="653074" y="420453"/>
                  <a:pt x="646015" y="420453"/>
                </a:cubicBezTo>
                <a:close/>
                <a:moveTo>
                  <a:pt x="593062" y="409861"/>
                </a:moveTo>
                <a:cubicBezTo>
                  <a:pt x="593062" y="409861"/>
                  <a:pt x="593062" y="413392"/>
                  <a:pt x="593062" y="420453"/>
                </a:cubicBezTo>
                <a:lnTo>
                  <a:pt x="614243" y="420453"/>
                </a:lnTo>
                <a:lnTo>
                  <a:pt x="603653" y="409861"/>
                </a:lnTo>
                <a:lnTo>
                  <a:pt x="598357" y="409861"/>
                </a:lnTo>
                <a:close/>
                <a:moveTo>
                  <a:pt x="614243" y="388680"/>
                </a:moveTo>
                <a:cubicBezTo>
                  <a:pt x="607183" y="388680"/>
                  <a:pt x="603653" y="392211"/>
                  <a:pt x="603653" y="399272"/>
                </a:cubicBezTo>
                <a:cubicBezTo>
                  <a:pt x="610713" y="399272"/>
                  <a:pt x="614243" y="399272"/>
                  <a:pt x="614243" y="399272"/>
                </a:cubicBezTo>
                <a:close/>
                <a:moveTo>
                  <a:pt x="402435" y="388680"/>
                </a:moveTo>
                <a:cubicBezTo>
                  <a:pt x="409496" y="388680"/>
                  <a:pt x="416556" y="392211"/>
                  <a:pt x="423617" y="399272"/>
                </a:cubicBezTo>
                <a:cubicBezTo>
                  <a:pt x="430676" y="406332"/>
                  <a:pt x="434206" y="409861"/>
                  <a:pt x="434206" y="409861"/>
                </a:cubicBezTo>
                <a:lnTo>
                  <a:pt x="444797" y="420453"/>
                </a:lnTo>
                <a:lnTo>
                  <a:pt x="465977" y="431043"/>
                </a:lnTo>
                <a:cubicBezTo>
                  <a:pt x="451857" y="431043"/>
                  <a:pt x="444797" y="429278"/>
                  <a:pt x="444797" y="425747"/>
                </a:cubicBezTo>
                <a:cubicBezTo>
                  <a:pt x="444797" y="422217"/>
                  <a:pt x="441266" y="420453"/>
                  <a:pt x="434206" y="420453"/>
                </a:cubicBezTo>
                <a:lnTo>
                  <a:pt x="381254" y="399272"/>
                </a:lnTo>
                <a:cubicBezTo>
                  <a:pt x="388314" y="392211"/>
                  <a:pt x="395375" y="388680"/>
                  <a:pt x="402435" y="388680"/>
                </a:cubicBezTo>
                <a:close/>
                <a:moveTo>
                  <a:pt x="0" y="388680"/>
                </a:moveTo>
                <a:lnTo>
                  <a:pt x="10590" y="388680"/>
                </a:lnTo>
                <a:lnTo>
                  <a:pt x="10590" y="399272"/>
                </a:lnTo>
                <a:cubicBezTo>
                  <a:pt x="10590" y="399272"/>
                  <a:pt x="8825" y="397507"/>
                  <a:pt x="5295" y="393976"/>
                </a:cubicBezTo>
                <a:cubicBezTo>
                  <a:pt x="1765" y="390445"/>
                  <a:pt x="0" y="388680"/>
                  <a:pt x="0" y="388680"/>
                </a:cubicBezTo>
                <a:close/>
                <a:moveTo>
                  <a:pt x="542759" y="383386"/>
                </a:moveTo>
                <a:cubicBezTo>
                  <a:pt x="540994" y="383386"/>
                  <a:pt x="540110" y="385151"/>
                  <a:pt x="540110" y="388680"/>
                </a:cubicBezTo>
                <a:lnTo>
                  <a:pt x="550701" y="388680"/>
                </a:lnTo>
                <a:cubicBezTo>
                  <a:pt x="547170" y="385151"/>
                  <a:pt x="544523" y="383386"/>
                  <a:pt x="542759" y="383386"/>
                </a:cubicBezTo>
                <a:close/>
                <a:moveTo>
                  <a:pt x="413026" y="367501"/>
                </a:moveTo>
                <a:cubicBezTo>
                  <a:pt x="420085" y="367501"/>
                  <a:pt x="427145" y="371030"/>
                  <a:pt x="434206" y="378091"/>
                </a:cubicBezTo>
                <a:cubicBezTo>
                  <a:pt x="413026" y="378091"/>
                  <a:pt x="402435" y="376326"/>
                  <a:pt x="402435" y="372795"/>
                </a:cubicBezTo>
                <a:cubicBezTo>
                  <a:pt x="402435" y="369265"/>
                  <a:pt x="405964" y="367501"/>
                  <a:pt x="413026" y="367501"/>
                </a:cubicBezTo>
                <a:close/>
                <a:moveTo>
                  <a:pt x="338893" y="367501"/>
                </a:moveTo>
                <a:lnTo>
                  <a:pt x="360074" y="367501"/>
                </a:lnTo>
                <a:cubicBezTo>
                  <a:pt x="367133" y="374560"/>
                  <a:pt x="372429" y="379855"/>
                  <a:pt x="375959" y="383386"/>
                </a:cubicBezTo>
                <a:cubicBezTo>
                  <a:pt x="379489" y="386916"/>
                  <a:pt x="381254" y="388680"/>
                  <a:pt x="381254" y="388680"/>
                </a:cubicBezTo>
                <a:lnTo>
                  <a:pt x="360074" y="388680"/>
                </a:lnTo>
                <a:cubicBezTo>
                  <a:pt x="360074" y="381621"/>
                  <a:pt x="356544" y="378091"/>
                  <a:pt x="349483" y="378091"/>
                </a:cubicBezTo>
                <a:lnTo>
                  <a:pt x="338893" y="378091"/>
                </a:lnTo>
                <a:cubicBezTo>
                  <a:pt x="345953" y="378091"/>
                  <a:pt x="345953" y="374560"/>
                  <a:pt x="338893" y="367501"/>
                </a:cubicBezTo>
                <a:close/>
                <a:moveTo>
                  <a:pt x="370664" y="356909"/>
                </a:moveTo>
                <a:cubicBezTo>
                  <a:pt x="377724" y="363970"/>
                  <a:pt x="377724" y="367501"/>
                  <a:pt x="370664" y="367501"/>
                </a:cubicBezTo>
                <a:cubicBezTo>
                  <a:pt x="363604" y="367501"/>
                  <a:pt x="360074" y="365736"/>
                  <a:pt x="360074" y="362205"/>
                </a:cubicBezTo>
                <a:cubicBezTo>
                  <a:pt x="360074" y="358674"/>
                  <a:pt x="363604" y="356909"/>
                  <a:pt x="370664" y="356909"/>
                </a:cubicBezTo>
                <a:close/>
                <a:moveTo>
                  <a:pt x="7508601" y="335728"/>
                </a:moveTo>
                <a:lnTo>
                  <a:pt x="7508601" y="346320"/>
                </a:lnTo>
                <a:lnTo>
                  <a:pt x="7498011" y="346320"/>
                </a:lnTo>
                <a:close/>
                <a:moveTo>
                  <a:pt x="476569" y="335728"/>
                </a:moveTo>
                <a:lnTo>
                  <a:pt x="476569" y="346320"/>
                </a:lnTo>
                <a:cubicBezTo>
                  <a:pt x="483629" y="353380"/>
                  <a:pt x="488924" y="356909"/>
                  <a:pt x="492453" y="356909"/>
                </a:cubicBezTo>
                <a:cubicBezTo>
                  <a:pt x="495984" y="356909"/>
                  <a:pt x="497749" y="353380"/>
                  <a:pt x="497749" y="346320"/>
                </a:cubicBezTo>
                <a:lnTo>
                  <a:pt x="487158" y="335728"/>
                </a:lnTo>
                <a:cubicBezTo>
                  <a:pt x="480097" y="335728"/>
                  <a:pt x="476569" y="335728"/>
                  <a:pt x="476569" y="335728"/>
                </a:cubicBezTo>
                <a:close/>
                <a:moveTo>
                  <a:pt x="532167" y="330434"/>
                </a:moveTo>
                <a:cubicBezTo>
                  <a:pt x="530402" y="330434"/>
                  <a:pt x="529521" y="332199"/>
                  <a:pt x="529521" y="335728"/>
                </a:cubicBezTo>
                <a:lnTo>
                  <a:pt x="540110" y="335728"/>
                </a:lnTo>
                <a:cubicBezTo>
                  <a:pt x="536581" y="332199"/>
                  <a:pt x="533933" y="330434"/>
                  <a:pt x="532167" y="330434"/>
                </a:cubicBezTo>
                <a:close/>
                <a:moveTo>
                  <a:pt x="497749" y="325139"/>
                </a:moveTo>
                <a:lnTo>
                  <a:pt x="508339" y="335728"/>
                </a:lnTo>
                <a:cubicBezTo>
                  <a:pt x="508339" y="335728"/>
                  <a:pt x="508339" y="332199"/>
                  <a:pt x="508339" y="325139"/>
                </a:cubicBezTo>
                <a:close/>
                <a:moveTo>
                  <a:pt x="413026" y="293368"/>
                </a:moveTo>
                <a:cubicBezTo>
                  <a:pt x="420085" y="300428"/>
                  <a:pt x="423617" y="303957"/>
                  <a:pt x="423617" y="303957"/>
                </a:cubicBezTo>
                <a:cubicBezTo>
                  <a:pt x="423617" y="303957"/>
                  <a:pt x="421851" y="303957"/>
                  <a:pt x="418320" y="303957"/>
                </a:cubicBezTo>
                <a:cubicBezTo>
                  <a:pt x="414791" y="303957"/>
                  <a:pt x="411260" y="303957"/>
                  <a:pt x="407730" y="303957"/>
                </a:cubicBezTo>
                <a:cubicBezTo>
                  <a:pt x="404200" y="303957"/>
                  <a:pt x="402435" y="302193"/>
                  <a:pt x="402435" y="298662"/>
                </a:cubicBezTo>
                <a:cubicBezTo>
                  <a:pt x="402435" y="295132"/>
                  <a:pt x="405964" y="293368"/>
                  <a:pt x="413026" y="293368"/>
                </a:cubicBezTo>
                <a:close/>
                <a:moveTo>
                  <a:pt x="275350" y="282776"/>
                </a:moveTo>
                <a:cubicBezTo>
                  <a:pt x="275350" y="282776"/>
                  <a:pt x="282411" y="282776"/>
                  <a:pt x="296531" y="282776"/>
                </a:cubicBezTo>
                <a:lnTo>
                  <a:pt x="296531" y="293368"/>
                </a:lnTo>
                <a:cubicBezTo>
                  <a:pt x="282411" y="293368"/>
                  <a:pt x="275350" y="289837"/>
                  <a:pt x="275350" y="282776"/>
                </a:cubicBezTo>
                <a:close/>
                <a:moveTo>
                  <a:pt x="643367" y="256301"/>
                </a:moveTo>
                <a:cubicBezTo>
                  <a:pt x="641603" y="256301"/>
                  <a:pt x="638955" y="258066"/>
                  <a:pt x="635425" y="261597"/>
                </a:cubicBezTo>
                <a:cubicBezTo>
                  <a:pt x="635425" y="261597"/>
                  <a:pt x="635425" y="263361"/>
                  <a:pt x="635425" y="266891"/>
                </a:cubicBezTo>
                <a:cubicBezTo>
                  <a:pt x="635425" y="270422"/>
                  <a:pt x="631895" y="272186"/>
                  <a:pt x="624833" y="272186"/>
                </a:cubicBezTo>
                <a:cubicBezTo>
                  <a:pt x="610713" y="272186"/>
                  <a:pt x="614243" y="275717"/>
                  <a:pt x="635425" y="282776"/>
                </a:cubicBezTo>
                <a:cubicBezTo>
                  <a:pt x="642485" y="282776"/>
                  <a:pt x="656605" y="286307"/>
                  <a:pt x="677786" y="293368"/>
                </a:cubicBezTo>
                <a:lnTo>
                  <a:pt x="720147" y="293368"/>
                </a:lnTo>
                <a:cubicBezTo>
                  <a:pt x="713087" y="286307"/>
                  <a:pt x="691905" y="279247"/>
                  <a:pt x="656605" y="272186"/>
                </a:cubicBezTo>
                <a:cubicBezTo>
                  <a:pt x="649545" y="272186"/>
                  <a:pt x="644249" y="272186"/>
                  <a:pt x="640720" y="272186"/>
                </a:cubicBezTo>
                <a:cubicBezTo>
                  <a:pt x="637189" y="272186"/>
                  <a:pt x="638953" y="268656"/>
                  <a:pt x="646015" y="261597"/>
                </a:cubicBezTo>
                <a:cubicBezTo>
                  <a:pt x="646015" y="258066"/>
                  <a:pt x="645131" y="256301"/>
                  <a:pt x="643367" y="256301"/>
                </a:cubicBezTo>
                <a:close/>
                <a:moveTo>
                  <a:pt x="7212070" y="240416"/>
                </a:moveTo>
                <a:cubicBezTo>
                  <a:pt x="7212070" y="240416"/>
                  <a:pt x="7213836" y="242180"/>
                  <a:pt x="7217366" y="245710"/>
                </a:cubicBezTo>
                <a:cubicBezTo>
                  <a:pt x="7220895" y="249241"/>
                  <a:pt x="7222660" y="251005"/>
                  <a:pt x="7222660" y="251005"/>
                </a:cubicBezTo>
                <a:lnTo>
                  <a:pt x="7222660" y="240416"/>
                </a:lnTo>
                <a:close/>
                <a:moveTo>
                  <a:pt x="21179" y="240416"/>
                </a:moveTo>
                <a:lnTo>
                  <a:pt x="31771" y="240416"/>
                </a:lnTo>
                <a:lnTo>
                  <a:pt x="31771" y="251005"/>
                </a:lnTo>
                <a:close/>
                <a:moveTo>
                  <a:pt x="529521" y="229824"/>
                </a:moveTo>
                <a:lnTo>
                  <a:pt x="550701" y="240416"/>
                </a:lnTo>
                <a:cubicBezTo>
                  <a:pt x="550701" y="233355"/>
                  <a:pt x="548937" y="229824"/>
                  <a:pt x="545405" y="229824"/>
                </a:cubicBezTo>
                <a:cubicBezTo>
                  <a:pt x="541876" y="229824"/>
                  <a:pt x="536581" y="229824"/>
                  <a:pt x="529521" y="229824"/>
                </a:cubicBezTo>
                <a:close/>
                <a:moveTo>
                  <a:pt x="42361" y="219234"/>
                </a:moveTo>
                <a:lnTo>
                  <a:pt x="52952" y="229824"/>
                </a:lnTo>
                <a:lnTo>
                  <a:pt x="42361" y="229824"/>
                </a:lnTo>
                <a:cubicBezTo>
                  <a:pt x="35300" y="222765"/>
                  <a:pt x="35300" y="219234"/>
                  <a:pt x="42361" y="219234"/>
                </a:cubicBezTo>
                <a:close/>
                <a:moveTo>
                  <a:pt x="455387" y="208645"/>
                </a:moveTo>
                <a:cubicBezTo>
                  <a:pt x="441266" y="208645"/>
                  <a:pt x="434206" y="210409"/>
                  <a:pt x="434206" y="213939"/>
                </a:cubicBezTo>
                <a:cubicBezTo>
                  <a:pt x="434206" y="217470"/>
                  <a:pt x="437737" y="222765"/>
                  <a:pt x="444797" y="229824"/>
                </a:cubicBezTo>
                <a:cubicBezTo>
                  <a:pt x="451857" y="222765"/>
                  <a:pt x="462448" y="219234"/>
                  <a:pt x="476569" y="219234"/>
                </a:cubicBezTo>
                <a:cubicBezTo>
                  <a:pt x="476569" y="219234"/>
                  <a:pt x="476569" y="217470"/>
                  <a:pt x="476569" y="213939"/>
                </a:cubicBezTo>
                <a:cubicBezTo>
                  <a:pt x="476569" y="210409"/>
                  <a:pt x="469508" y="208645"/>
                  <a:pt x="455387" y="208645"/>
                </a:cubicBezTo>
                <a:close/>
                <a:moveTo>
                  <a:pt x="317712" y="198053"/>
                </a:moveTo>
                <a:lnTo>
                  <a:pt x="349483" y="208645"/>
                </a:lnTo>
                <a:cubicBezTo>
                  <a:pt x="370664" y="215704"/>
                  <a:pt x="381254" y="219234"/>
                  <a:pt x="381254" y="219234"/>
                </a:cubicBezTo>
                <a:cubicBezTo>
                  <a:pt x="381254" y="205114"/>
                  <a:pt x="363604" y="198053"/>
                  <a:pt x="328302" y="198053"/>
                </a:cubicBezTo>
                <a:close/>
                <a:moveTo>
                  <a:pt x="296531" y="187463"/>
                </a:moveTo>
                <a:lnTo>
                  <a:pt x="307121" y="198053"/>
                </a:lnTo>
                <a:lnTo>
                  <a:pt x="307121" y="187463"/>
                </a:lnTo>
                <a:cubicBezTo>
                  <a:pt x="307121" y="187463"/>
                  <a:pt x="303592" y="187463"/>
                  <a:pt x="296531" y="187463"/>
                </a:cubicBezTo>
                <a:close/>
                <a:moveTo>
                  <a:pt x="476569" y="166282"/>
                </a:moveTo>
                <a:lnTo>
                  <a:pt x="476569" y="176872"/>
                </a:lnTo>
                <a:cubicBezTo>
                  <a:pt x="483629" y="176872"/>
                  <a:pt x="490689" y="176872"/>
                  <a:pt x="497749" y="176872"/>
                </a:cubicBezTo>
                <a:lnTo>
                  <a:pt x="487158" y="166282"/>
                </a:lnTo>
                <a:cubicBezTo>
                  <a:pt x="480097" y="166282"/>
                  <a:pt x="476569" y="166282"/>
                  <a:pt x="476569" y="166282"/>
                </a:cubicBezTo>
                <a:close/>
                <a:moveTo>
                  <a:pt x="7137937" y="155691"/>
                </a:moveTo>
                <a:lnTo>
                  <a:pt x="7159118" y="176872"/>
                </a:lnTo>
                <a:cubicBezTo>
                  <a:pt x="7152058" y="183933"/>
                  <a:pt x="7144997" y="180403"/>
                  <a:pt x="7137937" y="166282"/>
                </a:cubicBezTo>
                <a:cubicBezTo>
                  <a:pt x="7137937" y="166282"/>
                  <a:pt x="7137937" y="162751"/>
                  <a:pt x="7137937" y="155691"/>
                </a:cubicBezTo>
                <a:close/>
                <a:moveTo>
                  <a:pt x="7042622" y="155691"/>
                </a:moveTo>
                <a:cubicBezTo>
                  <a:pt x="7042622" y="155691"/>
                  <a:pt x="7046154" y="155691"/>
                  <a:pt x="7053214" y="155691"/>
                </a:cubicBezTo>
                <a:cubicBezTo>
                  <a:pt x="7060274" y="155691"/>
                  <a:pt x="7063804" y="157457"/>
                  <a:pt x="7063804" y="160987"/>
                </a:cubicBezTo>
                <a:cubicBezTo>
                  <a:pt x="7063804" y="164518"/>
                  <a:pt x="7056744" y="166282"/>
                  <a:pt x="7042622" y="166282"/>
                </a:cubicBezTo>
                <a:cubicBezTo>
                  <a:pt x="7035562" y="166282"/>
                  <a:pt x="7032033" y="164518"/>
                  <a:pt x="7032033" y="160987"/>
                </a:cubicBezTo>
                <a:cubicBezTo>
                  <a:pt x="7032033" y="157457"/>
                  <a:pt x="7035562" y="155691"/>
                  <a:pt x="7042622" y="155691"/>
                </a:cubicBezTo>
                <a:close/>
                <a:moveTo>
                  <a:pt x="7053214" y="123920"/>
                </a:moveTo>
                <a:lnTo>
                  <a:pt x="7116756" y="145101"/>
                </a:lnTo>
                <a:lnTo>
                  <a:pt x="7084985" y="145101"/>
                </a:lnTo>
                <a:cubicBezTo>
                  <a:pt x="7063804" y="138041"/>
                  <a:pt x="7053214" y="130981"/>
                  <a:pt x="7053214" y="123920"/>
                </a:cubicBezTo>
                <a:close/>
                <a:moveTo>
                  <a:pt x="6979081" y="102739"/>
                </a:moveTo>
                <a:lnTo>
                  <a:pt x="6989670" y="102739"/>
                </a:lnTo>
                <a:cubicBezTo>
                  <a:pt x="6989670" y="102739"/>
                  <a:pt x="6989670" y="106270"/>
                  <a:pt x="6989670" y="113330"/>
                </a:cubicBezTo>
                <a:cubicBezTo>
                  <a:pt x="6982610" y="113330"/>
                  <a:pt x="6979081" y="109799"/>
                  <a:pt x="6979081" y="102739"/>
                </a:cubicBezTo>
                <a:close/>
                <a:moveTo>
                  <a:pt x="64866" y="96121"/>
                </a:moveTo>
                <a:cubicBezTo>
                  <a:pt x="69278" y="95239"/>
                  <a:pt x="74133" y="95680"/>
                  <a:pt x="79427" y="97445"/>
                </a:cubicBezTo>
                <a:cubicBezTo>
                  <a:pt x="90018" y="100974"/>
                  <a:pt x="97078" y="104504"/>
                  <a:pt x="100608" y="108035"/>
                </a:cubicBezTo>
                <a:cubicBezTo>
                  <a:pt x="104139" y="111566"/>
                  <a:pt x="109433" y="113330"/>
                  <a:pt x="116494" y="113330"/>
                </a:cubicBezTo>
                <a:cubicBezTo>
                  <a:pt x="109433" y="120391"/>
                  <a:pt x="98843" y="120391"/>
                  <a:pt x="84723" y="113330"/>
                </a:cubicBezTo>
                <a:lnTo>
                  <a:pt x="63542" y="102739"/>
                </a:lnTo>
                <a:lnTo>
                  <a:pt x="52952" y="102739"/>
                </a:lnTo>
                <a:cubicBezTo>
                  <a:pt x="56481" y="99210"/>
                  <a:pt x="60453" y="97004"/>
                  <a:pt x="64866" y="96121"/>
                </a:cubicBezTo>
                <a:close/>
                <a:moveTo>
                  <a:pt x="6883766" y="60378"/>
                </a:moveTo>
                <a:lnTo>
                  <a:pt x="6926129" y="81559"/>
                </a:lnTo>
                <a:cubicBezTo>
                  <a:pt x="6919068" y="81559"/>
                  <a:pt x="6904948" y="81559"/>
                  <a:pt x="6883766" y="81559"/>
                </a:cubicBezTo>
                <a:cubicBezTo>
                  <a:pt x="6876706" y="74499"/>
                  <a:pt x="6876706" y="67439"/>
                  <a:pt x="6883766" y="60378"/>
                </a:cubicBezTo>
                <a:close/>
                <a:moveTo>
                  <a:pt x="6862587" y="60378"/>
                </a:moveTo>
                <a:cubicBezTo>
                  <a:pt x="6869648" y="60378"/>
                  <a:pt x="6873177" y="63908"/>
                  <a:pt x="6873177" y="70968"/>
                </a:cubicBezTo>
                <a:lnTo>
                  <a:pt x="6862587" y="70968"/>
                </a:lnTo>
                <a:cubicBezTo>
                  <a:pt x="6862587" y="70968"/>
                  <a:pt x="6862587" y="67439"/>
                  <a:pt x="6862587" y="60378"/>
                </a:cubicBezTo>
                <a:close/>
                <a:moveTo>
                  <a:pt x="232989" y="60378"/>
                </a:moveTo>
                <a:cubicBezTo>
                  <a:pt x="240048" y="60378"/>
                  <a:pt x="243579" y="63908"/>
                  <a:pt x="243579" y="70968"/>
                </a:cubicBezTo>
                <a:cubicBezTo>
                  <a:pt x="243579" y="78029"/>
                  <a:pt x="240048" y="81559"/>
                  <a:pt x="232989" y="81559"/>
                </a:cubicBezTo>
                <a:close/>
                <a:moveTo>
                  <a:pt x="148265" y="60378"/>
                </a:moveTo>
                <a:cubicBezTo>
                  <a:pt x="155325" y="60378"/>
                  <a:pt x="158856" y="60378"/>
                  <a:pt x="158856" y="60378"/>
                </a:cubicBezTo>
                <a:cubicBezTo>
                  <a:pt x="158856" y="60378"/>
                  <a:pt x="158856" y="62143"/>
                  <a:pt x="158856" y="65674"/>
                </a:cubicBezTo>
                <a:cubicBezTo>
                  <a:pt x="158856" y="69203"/>
                  <a:pt x="158856" y="70968"/>
                  <a:pt x="158856" y="70968"/>
                </a:cubicBezTo>
                <a:cubicBezTo>
                  <a:pt x="158856" y="70968"/>
                  <a:pt x="155325" y="67439"/>
                  <a:pt x="148265" y="60378"/>
                </a:cubicBezTo>
                <a:close/>
                <a:moveTo>
                  <a:pt x="190627" y="49787"/>
                </a:moveTo>
                <a:lnTo>
                  <a:pt x="201217" y="49787"/>
                </a:lnTo>
                <a:cubicBezTo>
                  <a:pt x="201217" y="49787"/>
                  <a:pt x="202983" y="51552"/>
                  <a:pt x="206512" y="55083"/>
                </a:cubicBezTo>
                <a:cubicBezTo>
                  <a:pt x="210043" y="58614"/>
                  <a:pt x="211808" y="60378"/>
                  <a:pt x="211808" y="60378"/>
                </a:cubicBezTo>
                <a:cubicBezTo>
                  <a:pt x="211808" y="60378"/>
                  <a:pt x="208277" y="62143"/>
                  <a:pt x="201217" y="65674"/>
                </a:cubicBezTo>
                <a:cubicBezTo>
                  <a:pt x="194158" y="69203"/>
                  <a:pt x="187096" y="70968"/>
                  <a:pt x="180037" y="70968"/>
                </a:cubicBezTo>
                <a:cubicBezTo>
                  <a:pt x="194158" y="63908"/>
                  <a:pt x="197688" y="56847"/>
                  <a:pt x="190627" y="49787"/>
                </a:cubicBezTo>
                <a:close/>
                <a:moveTo>
                  <a:pt x="308703" y="0"/>
                </a:moveTo>
                <a:lnTo>
                  <a:pt x="6631666" y="0"/>
                </a:lnTo>
                <a:lnTo>
                  <a:pt x="6640188" y="2131"/>
                </a:lnTo>
                <a:cubicBezTo>
                  <a:pt x="6647248" y="5662"/>
                  <a:pt x="6654307" y="7426"/>
                  <a:pt x="6661368" y="7426"/>
                </a:cubicBezTo>
                <a:cubicBezTo>
                  <a:pt x="6682550" y="21547"/>
                  <a:pt x="6696669" y="28607"/>
                  <a:pt x="6703730" y="28607"/>
                </a:cubicBezTo>
                <a:cubicBezTo>
                  <a:pt x="6710791" y="35666"/>
                  <a:pt x="6717850" y="40962"/>
                  <a:pt x="6724910" y="44493"/>
                </a:cubicBezTo>
                <a:cubicBezTo>
                  <a:pt x="6731972" y="48022"/>
                  <a:pt x="6735502" y="49787"/>
                  <a:pt x="6735502" y="49787"/>
                </a:cubicBezTo>
                <a:cubicBezTo>
                  <a:pt x="6742562" y="56847"/>
                  <a:pt x="6749621" y="60378"/>
                  <a:pt x="6756682" y="60378"/>
                </a:cubicBezTo>
                <a:cubicBezTo>
                  <a:pt x="6799044" y="60378"/>
                  <a:pt x="6820224" y="67439"/>
                  <a:pt x="6820224" y="81559"/>
                </a:cubicBezTo>
                <a:cubicBezTo>
                  <a:pt x="6820224" y="81559"/>
                  <a:pt x="6827285" y="81559"/>
                  <a:pt x="6841406" y="81559"/>
                </a:cubicBezTo>
                <a:cubicBezTo>
                  <a:pt x="6841406" y="81559"/>
                  <a:pt x="6843170" y="83324"/>
                  <a:pt x="6846700" y="86854"/>
                </a:cubicBezTo>
                <a:cubicBezTo>
                  <a:pt x="6850230" y="90385"/>
                  <a:pt x="6855525" y="92149"/>
                  <a:pt x="6862587" y="92149"/>
                </a:cubicBezTo>
                <a:cubicBezTo>
                  <a:pt x="6869648" y="99210"/>
                  <a:pt x="6876706" y="102739"/>
                  <a:pt x="6883766" y="102739"/>
                </a:cubicBezTo>
                <a:cubicBezTo>
                  <a:pt x="6890828" y="102739"/>
                  <a:pt x="6896122" y="104504"/>
                  <a:pt x="6899652" y="108035"/>
                </a:cubicBezTo>
                <a:cubicBezTo>
                  <a:pt x="6903183" y="111566"/>
                  <a:pt x="6908477" y="113330"/>
                  <a:pt x="6915539" y="113330"/>
                </a:cubicBezTo>
                <a:cubicBezTo>
                  <a:pt x="6922600" y="113330"/>
                  <a:pt x="6926129" y="113330"/>
                  <a:pt x="6926129" y="113330"/>
                </a:cubicBezTo>
                <a:cubicBezTo>
                  <a:pt x="6919068" y="120391"/>
                  <a:pt x="6920833" y="125685"/>
                  <a:pt x="6931424" y="129216"/>
                </a:cubicBezTo>
                <a:cubicBezTo>
                  <a:pt x="6942014" y="132747"/>
                  <a:pt x="6950840" y="134511"/>
                  <a:pt x="6957900" y="134511"/>
                </a:cubicBezTo>
                <a:lnTo>
                  <a:pt x="6968491" y="134511"/>
                </a:lnTo>
                <a:lnTo>
                  <a:pt x="6957900" y="145101"/>
                </a:lnTo>
                <a:cubicBezTo>
                  <a:pt x="6964960" y="145101"/>
                  <a:pt x="6987906" y="152162"/>
                  <a:pt x="7026737" y="166282"/>
                </a:cubicBezTo>
                <a:cubicBezTo>
                  <a:pt x="7065570" y="180403"/>
                  <a:pt x="7081456" y="183933"/>
                  <a:pt x="7074395" y="176872"/>
                </a:cubicBezTo>
                <a:lnTo>
                  <a:pt x="7084985" y="166282"/>
                </a:lnTo>
                <a:cubicBezTo>
                  <a:pt x="7099106" y="173343"/>
                  <a:pt x="7109696" y="178637"/>
                  <a:pt x="7116756" y="182168"/>
                </a:cubicBezTo>
                <a:cubicBezTo>
                  <a:pt x="7123818" y="185699"/>
                  <a:pt x="7127347" y="190993"/>
                  <a:pt x="7127347" y="198053"/>
                </a:cubicBezTo>
                <a:lnTo>
                  <a:pt x="7137937" y="208645"/>
                </a:lnTo>
                <a:lnTo>
                  <a:pt x="7137937" y="198053"/>
                </a:lnTo>
                <a:lnTo>
                  <a:pt x="7159118" y="208645"/>
                </a:lnTo>
                <a:lnTo>
                  <a:pt x="7180299" y="219234"/>
                </a:lnTo>
                <a:lnTo>
                  <a:pt x="7222660" y="229824"/>
                </a:lnTo>
                <a:cubicBezTo>
                  <a:pt x="7236780" y="236885"/>
                  <a:pt x="7245607" y="243945"/>
                  <a:pt x="7249136" y="251005"/>
                </a:cubicBezTo>
                <a:cubicBezTo>
                  <a:pt x="7252666" y="258066"/>
                  <a:pt x="7261492" y="261597"/>
                  <a:pt x="7275612" y="261597"/>
                </a:cubicBezTo>
                <a:cubicBezTo>
                  <a:pt x="7289732" y="261597"/>
                  <a:pt x="7300322" y="265126"/>
                  <a:pt x="7307384" y="272186"/>
                </a:cubicBezTo>
                <a:lnTo>
                  <a:pt x="7307384" y="282776"/>
                </a:lnTo>
                <a:lnTo>
                  <a:pt x="7317974" y="282776"/>
                </a:lnTo>
                <a:lnTo>
                  <a:pt x="7370926" y="293368"/>
                </a:lnTo>
                <a:cubicBezTo>
                  <a:pt x="7377986" y="293368"/>
                  <a:pt x="7385047" y="295132"/>
                  <a:pt x="7392107" y="298662"/>
                </a:cubicBezTo>
                <a:cubicBezTo>
                  <a:pt x="7399168" y="302193"/>
                  <a:pt x="7402697" y="303957"/>
                  <a:pt x="7402697" y="303957"/>
                </a:cubicBezTo>
                <a:cubicBezTo>
                  <a:pt x="7430938" y="303957"/>
                  <a:pt x="7437999" y="311018"/>
                  <a:pt x="7423878" y="325139"/>
                </a:cubicBezTo>
                <a:cubicBezTo>
                  <a:pt x="7423878" y="318078"/>
                  <a:pt x="7420348" y="314549"/>
                  <a:pt x="7413288" y="314549"/>
                </a:cubicBezTo>
                <a:lnTo>
                  <a:pt x="7413288" y="325139"/>
                </a:lnTo>
                <a:cubicBezTo>
                  <a:pt x="7420348" y="332199"/>
                  <a:pt x="7423878" y="332199"/>
                  <a:pt x="7423878" y="325139"/>
                </a:cubicBezTo>
                <a:cubicBezTo>
                  <a:pt x="7423878" y="332199"/>
                  <a:pt x="7423878" y="335728"/>
                  <a:pt x="7423878" y="335728"/>
                </a:cubicBezTo>
                <a:cubicBezTo>
                  <a:pt x="7423878" y="335728"/>
                  <a:pt x="7427408" y="339259"/>
                  <a:pt x="7434468" y="346320"/>
                </a:cubicBezTo>
                <a:cubicBezTo>
                  <a:pt x="7434468" y="360440"/>
                  <a:pt x="7437999" y="369265"/>
                  <a:pt x="7445059" y="372795"/>
                </a:cubicBezTo>
                <a:cubicBezTo>
                  <a:pt x="7452120" y="376326"/>
                  <a:pt x="7459178" y="378091"/>
                  <a:pt x="7466240" y="378091"/>
                </a:cubicBezTo>
                <a:lnTo>
                  <a:pt x="7487420" y="378091"/>
                </a:lnTo>
                <a:lnTo>
                  <a:pt x="7466240" y="367501"/>
                </a:lnTo>
                <a:cubicBezTo>
                  <a:pt x="7452120" y="367501"/>
                  <a:pt x="7445059" y="363970"/>
                  <a:pt x="7445059" y="356909"/>
                </a:cubicBezTo>
                <a:cubicBezTo>
                  <a:pt x="7445059" y="356909"/>
                  <a:pt x="7445059" y="355145"/>
                  <a:pt x="7445059" y="351614"/>
                </a:cubicBezTo>
                <a:cubicBezTo>
                  <a:pt x="7445059" y="348084"/>
                  <a:pt x="7441530" y="342789"/>
                  <a:pt x="7434468" y="335728"/>
                </a:cubicBezTo>
                <a:lnTo>
                  <a:pt x="7445059" y="335728"/>
                </a:lnTo>
                <a:cubicBezTo>
                  <a:pt x="7466240" y="342789"/>
                  <a:pt x="7473300" y="346320"/>
                  <a:pt x="7466240" y="346320"/>
                </a:cubicBezTo>
                <a:lnTo>
                  <a:pt x="7490068" y="354262"/>
                </a:lnTo>
                <a:lnTo>
                  <a:pt x="7498011" y="346320"/>
                </a:lnTo>
                <a:cubicBezTo>
                  <a:pt x="7505072" y="346320"/>
                  <a:pt x="7508601" y="349849"/>
                  <a:pt x="7508601" y="356909"/>
                </a:cubicBezTo>
                <a:lnTo>
                  <a:pt x="7498011" y="356909"/>
                </a:lnTo>
                <a:cubicBezTo>
                  <a:pt x="7505072" y="363970"/>
                  <a:pt x="7512130" y="367501"/>
                  <a:pt x="7519192" y="367501"/>
                </a:cubicBezTo>
                <a:lnTo>
                  <a:pt x="7529782" y="367501"/>
                </a:lnTo>
                <a:cubicBezTo>
                  <a:pt x="7529782" y="367501"/>
                  <a:pt x="7529782" y="363970"/>
                  <a:pt x="7529782" y="356909"/>
                </a:cubicBezTo>
                <a:lnTo>
                  <a:pt x="7540374" y="367501"/>
                </a:lnTo>
                <a:lnTo>
                  <a:pt x="7572144" y="378091"/>
                </a:lnTo>
                <a:cubicBezTo>
                  <a:pt x="7579204" y="378091"/>
                  <a:pt x="7584500" y="379855"/>
                  <a:pt x="7588030" y="383386"/>
                </a:cubicBezTo>
                <a:cubicBezTo>
                  <a:pt x="7591559" y="386916"/>
                  <a:pt x="7603915" y="392211"/>
                  <a:pt x="7625096" y="399272"/>
                </a:cubicBezTo>
                <a:cubicBezTo>
                  <a:pt x="7766300" y="434573"/>
                  <a:pt x="7889856" y="469874"/>
                  <a:pt x="7995760" y="505176"/>
                </a:cubicBezTo>
                <a:lnTo>
                  <a:pt x="8080483" y="526357"/>
                </a:lnTo>
                <a:cubicBezTo>
                  <a:pt x="8101664" y="533416"/>
                  <a:pt x="8136965" y="544007"/>
                  <a:pt x="8186387" y="558128"/>
                </a:cubicBezTo>
                <a:cubicBezTo>
                  <a:pt x="8186387" y="558128"/>
                  <a:pt x="8188154" y="559892"/>
                  <a:pt x="8191683" y="563423"/>
                </a:cubicBezTo>
                <a:cubicBezTo>
                  <a:pt x="8195213" y="566953"/>
                  <a:pt x="8200508" y="568718"/>
                  <a:pt x="8207569" y="568718"/>
                </a:cubicBezTo>
                <a:cubicBezTo>
                  <a:pt x="8214629" y="568718"/>
                  <a:pt x="8232279" y="572248"/>
                  <a:pt x="8260521" y="579309"/>
                </a:cubicBezTo>
                <a:cubicBezTo>
                  <a:pt x="8352305" y="607549"/>
                  <a:pt x="8408787" y="625200"/>
                  <a:pt x="8429968" y="632261"/>
                </a:cubicBezTo>
                <a:cubicBezTo>
                  <a:pt x="8437028" y="632261"/>
                  <a:pt x="8447618" y="634026"/>
                  <a:pt x="8461739" y="637555"/>
                </a:cubicBezTo>
                <a:cubicBezTo>
                  <a:pt x="8475858" y="641086"/>
                  <a:pt x="8488214" y="644615"/>
                  <a:pt x="8498805" y="648146"/>
                </a:cubicBezTo>
                <a:cubicBezTo>
                  <a:pt x="8509395" y="651677"/>
                  <a:pt x="8514691" y="653442"/>
                  <a:pt x="8514691" y="653442"/>
                </a:cubicBezTo>
                <a:cubicBezTo>
                  <a:pt x="8514691" y="653442"/>
                  <a:pt x="8504100" y="653442"/>
                  <a:pt x="8482920" y="653442"/>
                </a:cubicBezTo>
                <a:cubicBezTo>
                  <a:pt x="8482920" y="653442"/>
                  <a:pt x="8479390" y="653442"/>
                  <a:pt x="8472329" y="653442"/>
                </a:cubicBezTo>
                <a:cubicBezTo>
                  <a:pt x="8465268" y="653442"/>
                  <a:pt x="8458209" y="653442"/>
                  <a:pt x="8451148" y="653442"/>
                </a:cubicBezTo>
                <a:cubicBezTo>
                  <a:pt x="8444087" y="653442"/>
                  <a:pt x="8438792" y="651677"/>
                  <a:pt x="8435262" y="648146"/>
                </a:cubicBezTo>
                <a:cubicBezTo>
                  <a:pt x="8431733" y="644615"/>
                  <a:pt x="8429968" y="642851"/>
                  <a:pt x="8429968" y="642851"/>
                </a:cubicBezTo>
                <a:cubicBezTo>
                  <a:pt x="8422906" y="635790"/>
                  <a:pt x="8414082" y="632261"/>
                  <a:pt x="8403491" y="632261"/>
                </a:cubicBezTo>
                <a:cubicBezTo>
                  <a:pt x="8392901" y="632261"/>
                  <a:pt x="8384076" y="632261"/>
                  <a:pt x="8377016" y="632261"/>
                </a:cubicBezTo>
                <a:cubicBezTo>
                  <a:pt x="8369954" y="625200"/>
                  <a:pt x="8362895" y="621670"/>
                  <a:pt x="8355835" y="621670"/>
                </a:cubicBezTo>
                <a:cubicBezTo>
                  <a:pt x="8348773" y="621670"/>
                  <a:pt x="8338183" y="621670"/>
                  <a:pt x="8324064" y="621670"/>
                </a:cubicBezTo>
                <a:cubicBezTo>
                  <a:pt x="8302883" y="614611"/>
                  <a:pt x="8288762" y="611080"/>
                  <a:pt x="8281702" y="611080"/>
                </a:cubicBezTo>
                <a:cubicBezTo>
                  <a:pt x="8274641" y="611080"/>
                  <a:pt x="8271112" y="611080"/>
                  <a:pt x="8271112" y="611080"/>
                </a:cubicBezTo>
                <a:lnTo>
                  <a:pt x="8207569" y="589899"/>
                </a:lnTo>
                <a:cubicBezTo>
                  <a:pt x="8179327" y="582838"/>
                  <a:pt x="8161677" y="577544"/>
                  <a:pt x="8154617" y="574013"/>
                </a:cubicBezTo>
                <a:cubicBezTo>
                  <a:pt x="8147556" y="570482"/>
                  <a:pt x="8144027" y="568718"/>
                  <a:pt x="8144027" y="568718"/>
                </a:cubicBezTo>
                <a:cubicBezTo>
                  <a:pt x="8144027" y="561659"/>
                  <a:pt x="8142261" y="558128"/>
                  <a:pt x="8138731" y="558128"/>
                </a:cubicBezTo>
                <a:cubicBezTo>
                  <a:pt x="8135202" y="558128"/>
                  <a:pt x="8133435" y="558128"/>
                  <a:pt x="8133435" y="558128"/>
                </a:cubicBezTo>
                <a:lnTo>
                  <a:pt x="8101664" y="558128"/>
                </a:lnTo>
                <a:cubicBezTo>
                  <a:pt x="8094604" y="551067"/>
                  <a:pt x="8091075" y="551067"/>
                  <a:pt x="8091075" y="558128"/>
                </a:cubicBezTo>
                <a:lnTo>
                  <a:pt x="8059302" y="536947"/>
                </a:lnTo>
                <a:lnTo>
                  <a:pt x="8048712" y="536947"/>
                </a:lnTo>
                <a:cubicBezTo>
                  <a:pt x="8041652" y="536947"/>
                  <a:pt x="8034593" y="536947"/>
                  <a:pt x="8027531" y="536947"/>
                </a:cubicBezTo>
                <a:cubicBezTo>
                  <a:pt x="8020471" y="536947"/>
                  <a:pt x="8013412" y="536947"/>
                  <a:pt x="8006350" y="536947"/>
                </a:cubicBezTo>
                <a:cubicBezTo>
                  <a:pt x="7999290" y="536947"/>
                  <a:pt x="7993994" y="535182"/>
                  <a:pt x="7990465" y="531651"/>
                </a:cubicBezTo>
                <a:cubicBezTo>
                  <a:pt x="7986935" y="528122"/>
                  <a:pt x="7983404" y="526357"/>
                  <a:pt x="7979875" y="526357"/>
                </a:cubicBezTo>
                <a:cubicBezTo>
                  <a:pt x="7976346" y="526357"/>
                  <a:pt x="7971050" y="526357"/>
                  <a:pt x="7963990" y="526357"/>
                </a:cubicBezTo>
                <a:cubicBezTo>
                  <a:pt x="7956928" y="526357"/>
                  <a:pt x="7953398" y="526357"/>
                  <a:pt x="7953398" y="526357"/>
                </a:cubicBezTo>
                <a:lnTo>
                  <a:pt x="7921627" y="515766"/>
                </a:lnTo>
                <a:cubicBezTo>
                  <a:pt x="7921627" y="515766"/>
                  <a:pt x="7921627" y="517530"/>
                  <a:pt x="7921627" y="521061"/>
                </a:cubicBezTo>
                <a:cubicBezTo>
                  <a:pt x="7921627" y="524592"/>
                  <a:pt x="7925157" y="526357"/>
                  <a:pt x="7932219" y="526357"/>
                </a:cubicBezTo>
                <a:cubicBezTo>
                  <a:pt x="7939279" y="526357"/>
                  <a:pt x="7944575" y="528122"/>
                  <a:pt x="7948104" y="531651"/>
                </a:cubicBezTo>
                <a:cubicBezTo>
                  <a:pt x="7951634" y="535182"/>
                  <a:pt x="7953398" y="536947"/>
                  <a:pt x="7953398" y="536947"/>
                </a:cubicBezTo>
                <a:cubicBezTo>
                  <a:pt x="7953398" y="536947"/>
                  <a:pt x="7955164" y="536947"/>
                  <a:pt x="7958694" y="536947"/>
                </a:cubicBezTo>
                <a:cubicBezTo>
                  <a:pt x="7962223" y="536947"/>
                  <a:pt x="7965754" y="536947"/>
                  <a:pt x="7969284" y="536947"/>
                </a:cubicBezTo>
                <a:cubicBezTo>
                  <a:pt x="7972815" y="536947"/>
                  <a:pt x="7978109" y="538711"/>
                  <a:pt x="7985171" y="542242"/>
                </a:cubicBezTo>
                <a:cubicBezTo>
                  <a:pt x="7992231" y="545772"/>
                  <a:pt x="7999290" y="549303"/>
                  <a:pt x="8006350" y="552832"/>
                </a:cubicBezTo>
                <a:cubicBezTo>
                  <a:pt x="8013412" y="556363"/>
                  <a:pt x="8016942" y="556363"/>
                  <a:pt x="8016942" y="552832"/>
                </a:cubicBezTo>
                <a:cubicBezTo>
                  <a:pt x="8016942" y="549303"/>
                  <a:pt x="8020471" y="551067"/>
                  <a:pt x="8027531" y="558128"/>
                </a:cubicBezTo>
                <a:cubicBezTo>
                  <a:pt x="8034593" y="558128"/>
                  <a:pt x="8039887" y="559892"/>
                  <a:pt x="8043417" y="563423"/>
                </a:cubicBezTo>
                <a:cubicBezTo>
                  <a:pt x="8046946" y="566953"/>
                  <a:pt x="8052242" y="568718"/>
                  <a:pt x="8059302" y="568718"/>
                </a:cubicBezTo>
                <a:cubicBezTo>
                  <a:pt x="8080483" y="568718"/>
                  <a:pt x="8096369" y="570482"/>
                  <a:pt x="8106960" y="574013"/>
                </a:cubicBezTo>
                <a:cubicBezTo>
                  <a:pt x="8117550" y="577544"/>
                  <a:pt x="8124610" y="581074"/>
                  <a:pt x="8128141" y="584603"/>
                </a:cubicBezTo>
                <a:cubicBezTo>
                  <a:pt x="8131671" y="588134"/>
                  <a:pt x="8136965" y="589899"/>
                  <a:pt x="8144027" y="589899"/>
                </a:cubicBezTo>
                <a:lnTo>
                  <a:pt x="8154617" y="589899"/>
                </a:lnTo>
                <a:lnTo>
                  <a:pt x="8154617" y="600490"/>
                </a:lnTo>
                <a:lnTo>
                  <a:pt x="8165206" y="600490"/>
                </a:lnTo>
                <a:lnTo>
                  <a:pt x="8165206" y="589899"/>
                </a:lnTo>
                <a:cubicBezTo>
                  <a:pt x="8172268" y="596959"/>
                  <a:pt x="8175798" y="600490"/>
                  <a:pt x="8175798" y="600490"/>
                </a:cubicBezTo>
                <a:lnTo>
                  <a:pt x="8196979" y="611080"/>
                </a:lnTo>
                <a:cubicBezTo>
                  <a:pt x="8204039" y="604019"/>
                  <a:pt x="8216394" y="604019"/>
                  <a:pt x="8234045" y="611080"/>
                </a:cubicBezTo>
                <a:cubicBezTo>
                  <a:pt x="8251695" y="618140"/>
                  <a:pt x="8281702" y="625200"/>
                  <a:pt x="8324064" y="632261"/>
                </a:cubicBezTo>
                <a:cubicBezTo>
                  <a:pt x="8338183" y="639321"/>
                  <a:pt x="8350539" y="642851"/>
                  <a:pt x="8361130" y="642851"/>
                </a:cubicBezTo>
                <a:cubicBezTo>
                  <a:pt x="8371720" y="642851"/>
                  <a:pt x="8378781" y="644615"/>
                  <a:pt x="8382310" y="648146"/>
                </a:cubicBezTo>
                <a:cubicBezTo>
                  <a:pt x="8385840" y="651677"/>
                  <a:pt x="8391135" y="649911"/>
                  <a:pt x="8398196" y="642851"/>
                </a:cubicBezTo>
                <a:lnTo>
                  <a:pt x="8398196" y="653442"/>
                </a:lnTo>
                <a:cubicBezTo>
                  <a:pt x="8398196" y="653442"/>
                  <a:pt x="8408787" y="656971"/>
                  <a:pt x="8429968" y="664031"/>
                </a:cubicBezTo>
                <a:cubicBezTo>
                  <a:pt x="8444087" y="664031"/>
                  <a:pt x="8454678" y="664031"/>
                  <a:pt x="8461739" y="664031"/>
                </a:cubicBezTo>
                <a:cubicBezTo>
                  <a:pt x="8468799" y="664031"/>
                  <a:pt x="8472329" y="664031"/>
                  <a:pt x="8472329" y="664031"/>
                </a:cubicBezTo>
                <a:cubicBezTo>
                  <a:pt x="8472329" y="671092"/>
                  <a:pt x="8479390" y="674621"/>
                  <a:pt x="8493510" y="674621"/>
                </a:cubicBezTo>
                <a:lnTo>
                  <a:pt x="8525281" y="685213"/>
                </a:lnTo>
                <a:cubicBezTo>
                  <a:pt x="8518220" y="685213"/>
                  <a:pt x="8514691" y="685213"/>
                  <a:pt x="8514691" y="685213"/>
                </a:cubicBezTo>
                <a:cubicBezTo>
                  <a:pt x="8514691" y="692273"/>
                  <a:pt x="8511161" y="695803"/>
                  <a:pt x="8504100" y="695803"/>
                </a:cubicBezTo>
                <a:cubicBezTo>
                  <a:pt x="8497039" y="695803"/>
                  <a:pt x="8493510" y="695803"/>
                  <a:pt x="8493510" y="695803"/>
                </a:cubicBezTo>
                <a:cubicBezTo>
                  <a:pt x="8493510" y="702863"/>
                  <a:pt x="8493510" y="706394"/>
                  <a:pt x="8493510" y="706394"/>
                </a:cubicBezTo>
                <a:cubicBezTo>
                  <a:pt x="8493510" y="706394"/>
                  <a:pt x="8489980" y="706394"/>
                  <a:pt x="8482920" y="706394"/>
                </a:cubicBezTo>
                <a:lnTo>
                  <a:pt x="8472329" y="706394"/>
                </a:lnTo>
                <a:cubicBezTo>
                  <a:pt x="8479390" y="699334"/>
                  <a:pt x="8479390" y="695803"/>
                  <a:pt x="8472329" y="695803"/>
                </a:cubicBezTo>
                <a:cubicBezTo>
                  <a:pt x="8465268" y="695803"/>
                  <a:pt x="8459973" y="695803"/>
                  <a:pt x="8456443" y="695803"/>
                </a:cubicBezTo>
                <a:cubicBezTo>
                  <a:pt x="8452914" y="695803"/>
                  <a:pt x="8445853" y="699334"/>
                  <a:pt x="8435262" y="706394"/>
                </a:cubicBezTo>
                <a:cubicBezTo>
                  <a:pt x="8424672" y="713453"/>
                  <a:pt x="8419377" y="713453"/>
                  <a:pt x="8419377" y="706394"/>
                </a:cubicBezTo>
                <a:cubicBezTo>
                  <a:pt x="8419377" y="699334"/>
                  <a:pt x="8419377" y="695803"/>
                  <a:pt x="8419377" y="695803"/>
                </a:cubicBezTo>
                <a:lnTo>
                  <a:pt x="8408787" y="685213"/>
                </a:lnTo>
                <a:cubicBezTo>
                  <a:pt x="8408787" y="685213"/>
                  <a:pt x="8407021" y="685213"/>
                  <a:pt x="8403491" y="685213"/>
                </a:cubicBezTo>
                <a:cubicBezTo>
                  <a:pt x="8399962" y="685213"/>
                  <a:pt x="8394666" y="685213"/>
                  <a:pt x="8387606" y="685213"/>
                </a:cubicBezTo>
                <a:cubicBezTo>
                  <a:pt x="8387606" y="678152"/>
                  <a:pt x="8384076" y="678152"/>
                  <a:pt x="8377016" y="685213"/>
                </a:cubicBezTo>
                <a:lnTo>
                  <a:pt x="8366425" y="685213"/>
                </a:lnTo>
                <a:lnTo>
                  <a:pt x="8302883" y="653442"/>
                </a:lnTo>
                <a:cubicBezTo>
                  <a:pt x="8281702" y="653442"/>
                  <a:pt x="8264050" y="651677"/>
                  <a:pt x="8249931" y="648146"/>
                </a:cubicBezTo>
                <a:cubicBezTo>
                  <a:pt x="8235810" y="644615"/>
                  <a:pt x="8223454" y="642851"/>
                  <a:pt x="8212864" y="642851"/>
                </a:cubicBezTo>
                <a:cubicBezTo>
                  <a:pt x="8202273" y="642851"/>
                  <a:pt x="8191683" y="639321"/>
                  <a:pt x="8181093" y="632261"/>
                </a:cubicBezTo>
                <a:cubicBezTo>
                  <a:pt x="8170502" y="625200"/>
                  <a:pt x="8156383" y="621670"/>
                  <a:pt x="8138731" y="621670"/>
                </a:cubicBezTo>
                <a:cubicBezTo>
                  <a:pt x="8121079" y="621670"/>
                  <a:pt x="8110490" y="619905"/>
                  <a:pt x="8106960" y="616375"/>
                </a:cubicBezTo>
                <a:cubicBezTo>
                  <a:pt x="8103431" y="612844"/>
                  <a:pt x="8098135" y="609315"/>
                  <a:pt x="8091075" y="605784"/>
                </a:cubicBezTo>
                <a:cubicBezTo>
                  <a:pt x="8084013" y="602255"/>
                  <a:pt x="8076954" y="604019"/>
                  <a:pt x="8069894" y="611080"/>
                </a:cubicBezTo>
                <a:cubicBezTo>
                  <a:pt x="8084013" y="611080"/>
                  <a:pt x="8092839" y="614611"/>
                  <a:pt x="8096369" y="621670"/>
                </a:cubicBezTo>
                <a:cubicBezTo>
                  <a:pt x="8099898" y="628730"/>
                  <a:pt x="8105194" y="632261"/>
                  <a:pt x="8112254" y="632261"/>
                </a:cubicBezTo>
                <a:cubicBezTo>
                  <a:pt x="8140497" y="632261"/>
                  <a:pt x="8154617" y="635790"/>
                  <a:pt x="8154617" y="642851"/>
                </a:cubicBezTo>
                <a:cubicBezTo>
                  <a:pt x="8154617" y="649911"/>
                  <a:pt x="8158146" y="653442"/>
                  <a:pt x="8165206" y="653442"/>
                </a:cubicBezTo>
                <a:lnTo>
                  <a:pt x="8207569" y="664031"/>
                </a:lnTo>
                <a:cubicBezTo>
                  <a:pt x="8214629" y="664031"/>
                  <a:pt x="8221689" y="664031"/>
                  <a:pt x="8228750" y="664031"/>
                </a:cubicBezTo>
                <a:cubicBezTo>
                  <a:pt x="8228750" y="656971"/>
                  <a:pt x="8230516" y="655207"/>
                  <a:pt x="8234045" y="658736"/>
                </a:cubicBezTo>
                <a:cubicBezTo>
                  <a:pt x="8237575" y="662267"/>
                  <a:pt x="8242869" y="664031"/>
                  <a:pt x="8249931" y="664031"/>
                </a:cubicBezTo>
                <a:cubicBezTo>
                  <a:pt x="8256991" y="671092"/>
                  <a:pt x="8264050" y="674621"/>
                  <a:pt x="8271112" y="674621"/>
                </a:cubicBezTo>
                <a:cubicBezTo>
                  <a:pt x="8292291" y="674621"/>
                  <a:pt x="8295821" y="678152"/>
                  <a:pt x="8281702" y="685213"/>
                </a:cubicBezTo>
                <a:lnTo>
                  <a:pt x="8260521" y="695803"/>
                </a:lnTo>
                <a:lnTo>
                  <a:pt x="8271112" y="706394"/>
                </a:lnTo>
                <a:cubicBezTo>
                  <a:pt x="8334654" y="727574"/>
                  <a:pt x="8369954" y="734634"/>
                  <a:pt x="8377016" y="727574"/>
                </a:cubicBezTo>
                <a:lnTo>
                  <a:pt x="8355835" y="716984"/>
                </a:lnTo>
                <a:lnTo>
                  <a:pt x="8313473" y="706394"/>
                </a:lnTo>
                <a:cubicBezTo>
                  <a:pt x="8313473" y="706394"/>
                  <a:pt x="8309943" y="704629"/>
                  <a:pt x="8302883" y="701098"/>
                </a:cubicBezTo>
                <a:cubicBezTo>
                  <a:pt x="8295821" y="697567"/>
                  <a:pt x="8292291" y="699334"/>
                  <a:pt x="8292291" y="706394"/>
                </a:cubicBezTo>
                <a:lnTo>
                  <a:pt x="8292291" y="695803"/>
                </a:lnTo>
                <a:cubicBezTo>
                  <a:pt x="8299353" y="688742"/>
                  <a:pt x="8302883" y="685213"/>
                  <a:pt x="8302883" y="685213"/>
                </a:cubicBezTo>
                <a:lnTo>
                  <a:pt x="8324064" y="685213"/>
                </a:lnTo>
                <a:cubicBezTo>
                  <a:pt x="8345244" y="685213"/>
                  <a:pt x="8355835" y="688742"/>
                  <a:pt x="8355835" y="695803"/>
                </a:cubicBezTo>
                <a:cubicBezTo>
                  <a:pt x="8362895" y="702863"/>
                  <a:pt x="8373486" y="702863"/>
                  <a:pt x="8387606" y="695803"/>
                </a:cubicBezTo>
                <a:lnTo>
                  <a:pt x="8408787" y="716984"/>
                </a:lnTo>
                <a:lnTo>
                  <a:pt x="8419377" y="727574"/>
                </a:lnTo>
                <a:lnTo>
                  <a:pt x="8429968" y="727574"/>
                </a:lnTo>
                <a:cubicBezTo>
                  <a:pt x="8429968" y="727574"/>
                  <a:pt x="8433497" y="727574"/>
                  <a:pt x="8440558" y="727574"/>
                </a:cubicBezTo>
                <a:lnTo>
                  <a:pt x="8461739" y="727574"/>
                </a:lnTo>
                <a:lnTo>
                  <a:pt x="8472329" y="738165"/>
                </a:lnTo>
                <a:cubicBezTo>
                  <a:pt x="8472329" y="752286"/>
                  <a:pt x="8472329" y="759346"/>
                  <a:pt x="8472329" y="759346"/>
                </a:cubicBezTo>
                <a:cubicBezTo>
                  <a:pt x="8479390" y="759346"/>
                  <a:pt x="8486449" y="762875"/>
                  <a:pt x="8493510" y="769936"/>
                </a:cubicBezTo>
                <a:cubicBezTo>
                  <a:pt x="8479390" y="776996"/>
                  <a:pt x="8468799" y="780526"/>
                  <a:pt x="8461739" y="780526"/>
                </a:cubicBezTo>
                <a:lnTo>
                  <a:pt x="8461739" y="769936"/>
                </a:lnTo>
                <a:cubicBezTo>
                  <a:pt x="8461739" y="769936"/>
                  <a:pt x="8458209" y="773467"/>
                  <a:pt x="8451148" y="780526"/>
                </a:cubicBezTo>
                <a:lnTo>
                  <a:pt x="8408787" y="769936"/>
                </a:lnTo>
                <a:cubicBezTo>
                  <a:pt x="8394666" y="769936"/>
                  <a:pt x="8373486" y="769936"/>
                  <a:pt x="8345244" y="769936"/>
                </a:cubicBezTo>
                <a:cubicBezTo>
                  <a:pt x="8317002" y="769936"/>
                  <a:pt x="8302883" y="769936"/>
                  <a:pt x="8302883" y="769936"/>
                </a:cubicBezTo>
                <a:cubicBezTo>
                  <a:pt x="8295821" y="769936"/>
                  <a:pt x="8292291" y="766405"/>
                  <a:pt x="8292291" y="759346"/>
                </a:cubicBezTo>
                <a:cubicBezTo>
                  <a:pt x="8292291" y="752286"/>
                  <a:pt x="8292291" y="748755"/>
                  <a:pt x="8292291" y="748755"/>
                </a:cubicBezTo>
                <a:cubicBezTo>
                  <a:pt x="8292291" y="748755"/>
                  <a:pt x="8288762" y="752286"/>
                  <a:pt x="8281702" y="759346"/>
                </a:cubicBezTo>
                <a:lnTo>
                  <a:pt x="8249931" y="748755"/>
                </a:lnTo>
                <a:cubicBezTo>
                  <a:pt x="8249931" y="748755"/>
                  <a:pt x="8246401" y="748755"/>
                  <a:pt x="8239339" y="748755"/>
                </a:cubicBezTo>
                <a:cubicBezTo>
                  <a:pt x="8232279" y="748755"/>
                  <a:pt x="8226983" y="748755"/>
                  <a:pt x="8223454" y="748755"/>
                </a:cubicBezTo>
                <a:cubicBezTo>
                  <a:pt x="8219925" y="748755"/>
                  <a:pt x="8216394" y="748755"/>
                  <a:pt x="8212864" y="748755"/>
                </a:cubicBezTo>
                <a:cubicBezTo>
                  <a:pt x="8209335" y="748755"/>
                  <a:pt x="8207569" y="748755"/>
                  <a:pt x="8207569" y="748755"/>
                </a:cubicBezTo>
                <a:lnTo>
                  <a:pt x="8175798" y="738165"/>
                </a:lnTo>
                <a:cubicBezTo>
                  <a:pt x="8175798" y="745225"/>
                  <a:pt x="8177564" y="748755"/>
                  <a:pt x="8181093" y="748755"/>
                </a:cubicBezTo>
                <a:cubicBezTo>
                  <a:pt x="8184623" y="748755"/>
                  <a:pt x="8189917" y="748755"/>
                  <a:pt x="8196979" y="748755"/>
                </a:cubicBezTo>
                <a:lnTo>
                  <a:pt x="8218160" y="759346"/>
                </a:lnTo>
                <a:cubicBezTo>
                  <a:pt x="8225220" y="759346"/>
                  <a:pt x="8230516" y="759346"/>
                  <a:pt x="8234045" y="759346"/>
                </a:cubicBezTo>
                <a:cubicBezTo>
                  <a:pt x="8237575" y="759346"/>
                  <a:pt x="8239339" y="762875"/>
                  <a:pt x="8239339" y="769936"/>
                </a:cubicBezTo>
                <a:cubicBezTo>
                  <a:pt x="8239339" y="769936"/>
                  <a:pt x="8237575" y="771701"/>
                  <a:pt x="8234045" y="775231"/>
                </a:cubicBezTo>
                <a:cubicBezTo>
                  <a:pt x="8230516" y="778761"/>
                  <a:pt x="8225220" y="780526"/>
                  <a:pt x="8218160" y="780526"/>
                </a:cubicBezTo>
                <a:cubicBezTo>
                  <a:pt x="8211098" y="780526"/>
                  <a:pt x="8207569" y="780526"/>
                  <a:pt x="8207569" y="780526"/>
                </a:cubicBezTo>
                <a:lnTo>
                  <a:pt x="8398196" y="822888"/>
                </a:lnTo>
                <a:cubicBezTo>
                  <a:pt x="8426438" y="829948"/>
                  <a:pt x="8447618" y="833478"/>
                  <a:pt x="8461739" y="833478"/>
                </a:cubicBezTo>
                <a:lnTo>
                  <a:pt x="8482920" y="844069"/>
                </a:lnTo>
                <a:lnTo>
                  <a:pt x="8461739" y="844069"/>
                </a:lnTo>
                <a:lnTo>
                  <a:pt x="8398196" y="854659"/>
                </a:lnTo>
                <a:lnTo>
                  <a:pt x="8377016" y="854659"/>
                </a:lnTo>
                <a:cubicBezTo>
                  <a:pt x="8369954" y="854659"/>
                  <a:pt x="8362895" y="854659"/>
                  <a:pt x="8355835" y="854659"/>
                </a:cubicBezTo>
                <a:cubicBezTo>
                  <a:pt x="8348773" y="854659"/>
                  <a:pt x="8345244" y="851129"/>
                  <a:pt x="8345244" y="844069"/>
                </a:cubicBezTo>
                <a:cubicBezTo>
                  <a:pt x="8338183" y="844069"/>
                  <a:pt x="8331124" y="844069"/>
                  <a:pt x="8324064" y="844069"/>
                </a:cubicBezTo>
                <a:cubicBezTo>
                  <a:pt x="8281702" y="851129"/>
                  <a:pt x="8246401" y="847600"/>
                  <a:pt x="8218160" y="833478"/>
                </a:cubicBezTo>
                <a:cubicBezTo>
                  <a:pt x="8218160" y="833478"/>
                  <a:pt x="8216394" y="833478"/>
                  <a:pt x="8212864" y="833478"/>
                </a:cubicBezTo>
                <a:cubicBezTo>
                  <a:pt x="8209335" y="833478"/>
                  <a:pt x="8204039" y="833478"/>
                  <a:pt x="8196979" y="833478"/>
                </a:cubicBezTo>
                <a:lnTo>
                  <a:pt x="8196979" y="844069"/>
                </a:lnTo>
                <a:cubicBezTo>
                  <a:pt x="8204039" y="844069"/>
                  <a:pt x="8214629" y="847600"/>
                  <a:pt x="8228750" y="854659"/>
                </a:cubicBezTo>
                <a:cubicBezTo>
                  <a:pt x="8242869" y="861719"/>
                  <a:pt x="8253460" y="865250"/>
                  <a:pt x="8260521" y="865250"/>
                </a:cubicBezTo>
                <a:cubicBezTo>
                  <a:pt x="8288762" y="879371"/>
                  <a:pt x="8306412" y="882900"/>
                  <a:pt x="8313473" y="875840"/>
                </a:cubicBezTo>
                <a:cubicBezTo>
                  <a:pt x="8320533" y="868779"/>
                  <a:pt x="8334654" y="868779"/>
                  <a:pt x="8355835" y="875840"/>
                </a:cubicBezTo>
                <a:cubicBezTo>
                  <a:pt x="8369954" y="882900"/>
                  <a:pt x="8377016" y="889961"/>
                  <a:pt x="8377016" y="897021"/>
                </a:cubicBezTo>
                <a:cubicBezTo>
                  <a:pt x="8362895" y="897021"/>
                  <a:pt x="8355835" y="893490"/>
                  <a:pt x="8355835" y="886431"/>
                </a:cubicBezTo>
                <a:lnTo>
                  <a:pt x="8334654" y="886431"/>
                </a:lnTo>
                <a:lnTo>
                  <a:pt x="8408787" y="918202"/>
                </a:lnTo>
                <a:lnTo>
                  <a:pt x="8440558" y="928792"/>
                </a:lnTo>
                <a:cubicBezTo>
                  <a:pt x="8440558" y="935852"/>
                  <a:pt x="8437028" y="939383"/>
                  <a:pt x="8429968" y="939383"/>
                </a:cubicBezTo>
                <a:cubicBezTo>
                  <a:pt x="8422906" y="939383"/>
                  <a:pt x="8408787" y="939383"/>
                  <a:pt x="8387606" y="939383"/>
                </a:cubicBezTo>
                <a:cubicBezTo>
                  <a:pt x="8380545" y="939383"/>
                  <a:pt x="8371720" y="937617"/>
                  <a:pt x="8361130" y="934087"/>
                </a:cubicBezTo>
                <a:cubicBezTo>
                  <a:pt x="8350539" y="930557"/>
                  <a:pt x="8345244" y="928792"/>
                  <a:pt x="8345244" y="928792"/>
                </a:cubicBezTo>
                <a:cubicBezTo>
                  <a:pt x="8338183" y="921731"/>
                  <a:pt x="8332888" y="919967"/>
                  <a:pt x="8329358" y="923496"/>
                </a:cubicBezTo>
                <a:cubicBezTo>
                  <a:pt x="8325829" y="927027"/>
                  <a:pt x="8317002" y="925261"/>
                  <a:pt x="8302883" y="918202"/>
                </a:cubicBezTo>
                <a:cubicBezTo>
                  <a:pt x="8302883" y="918202"/>
                  <a:pt x="8299353" y="916437"/>
                  <a:pt x="8292291" y="912906"/>
                </a:cubicBezTo>
                <a:cubicBezTo>
                  <a:pt x="8285231" y="909375"/>
                  <a:pt x="8281702" y="907611"/>
                  <a:pt x="8281702" y="907611"/>
                </a:cubicBezTo>
                <a:cubicBezTo>
                  <a:pt x="8274641" y="907611"/>
                  <a:pt x="8271112" y="907611"/>
                  <a:pt x="8271112" y="907611"/>
                </a:cubicBezTo>
                <a:lnTo>
                  <a:pt x="8260521" y="897021"/>
                </a:lnTo>
                <a:lnTo>
                  <a:pt x="8249931" y="897021"/>
                </a:lnTo>
                <a:cubicBezTo>
                  <a:pt x="8242869" y="897021"/>
                  <a:pt x="8232279" y="895256"/>
                  <a:pt x="8218160" y="891725"/>
                </a:cubicBezTo>
                <a:cubicBezTo>
                  <a:pt x="8204039" y="888196"/>
                  <a:pt x="8191683" y="886431"/>
                  <a:pt x="8181093" y="886431"/>
                </a:cubicBezTo>
                <a:cubicBezTo>
                  <a:pt x="8170502" y="886431"/>
                  <a:pt x="8165206" y="886431"/>
                  <a:pt x="8165206" y="886431"/>
                </a:cubicBezTo>
                <a:cubicBezTo>
                  <a:pt x="8151087" y="886431"/>
                  <a:pt x="8136965" y="879371"/>
                  <a:pt x="8122846" y="865250"/>
                </a:cubicBezTo>
                <a:cubicBezTo>
                  <a:pt x="8115785" y="858190"/>
                  <a:pt x="8110490" y="856423"/>
                  <a:pt x="8106960" y="859954"/>
                </a:cubicBezTo>
                <a:cubicBezTo>
                  <a:pt x="8103431" y="863485"/>
                  <a:pt x="8094604" y="865250"/>
                  <a:pt x="8080483" y="865250"/>
                </a:cubicBezTo>
                <a:cubicBezTo>
                  <a:pt x="8066364" y="865250"/>
                  <a:pt x="8055773" y="863485"/>
                  <a:pt x="8048712" y="859954"/>
                </a:cubicBezTo>
                <a:cubicBezTo>
                  <a:pt x="8041652" y="856423"/>
                  <a:pt x="8024002" y="851129"/>
                  <a:pt x="7995760" y="844069"/>
                </a:cubicBezTo>
                <a:lnTo>
                  <a:pt x="7974579" y="844069"/>
                </a:lnTo>
                <a:lnTo>
                  <a:pt x="7889856" y="812298"/>
                </a:lnTo>
                <a:lnTo>
                  <a:pt x="7900446" y="822888"/>
                </a:lnTo>
                <a:cubicBezTo>
                  <a:pt x="7900446" y="822888"/>
                  <a:pt x="7907508" y="824652"/>
                  <a:pt x="7921627" y="828183"/>
                </a:cubicBezTo>
                <a:cubicBezTo>
                  <a:pt x="7935748" y="831713"/>
                  <a:pt x="7949869" y="837009"/>
                  <a:pt x="7963990" y="844069"/>
                </a:cubicBezTo>
                <a:cubicBezTo>
                  <a:pt x="7971050" y="851129"/>
                  <a:pt x="7979875" y="856423"/>
                  <a:pt x="7990465" y="859954"/>
                </a:cubicBezTo>
                <a:cubicBezTo>
                  <a:pt x="8001056" y="863485"/>
                  <a:pt x="8011646" y="865250"/>
                  <a:pt x="8022237" y="865250"/>
                </a:cubicBezTo>
                <a:cubicBezTo>
                  <a:pt x="8032827" y="865250"/>
                  <a:pt x="8038123" y="868779"/>
                  <a:pt x="8038123" y="875840"/>
                </a:cubicBezTo>
                <a:lnTo>
                  <a:pt x="8069894" y="886431"/>
                </a:lnTo>
                <a:cubicBezTo>
                  <a:pt x="8069894" y="886431"/>
                  <a:pt x="8071658" y="886431"/>
                  <a:pt x="8075189" y="886431"/>
                </a:cubicBezTo>
                <a:cubicBezTo>
                  <a:pt x="8078719" y="886431"/>
                  <a:pt x="8084013" y="886431"/>
                  <a:pt x="8091075" y="886431"/>
                </a:cubicBezTo>
                <a:cubicBezTo>
                  <a:pt x="8098135" y="886431"/>
                  <a:pt x="8103431" y="888196"/>
                  <a:pt x="8106960" y="891725"/>
                </a:cubicBezTo>
                <a:cubicBezTo>
                  <a:pt x="8110490" y="895256"/>
                  <a:pt x="8108725" y="897021"/>
                  <a:pt x="8101664" y="897021"/>
                </a:cubicBezTo>
                <a:cubicBezTo>
                  <a:pt x="8094604" y="897021"/>
                  <a:pt x="8091075" y="900552"/>
                  <a:pt x="8091075" y="907611"/>
                </a:cubicBezTo>
                <a:cubicBezTo>
                  <a:pt x="8091075" y="907611"/>
                  <a:pt x="8094604" y="907611"/>
                  <a:pt x="8101664" y="907611"/>
                </a:cubicBezTo>
                <a:cubicBezTo>
                  <a:pt x="8108725" y="907611"/>
                  <a:pt x="8119316" y="907611"/>
                  <a:pt x="8133435" y="907611"/>
                </a:cubicBezTo>
                <a:cubicBezTo>
                  <a:pt x="8147556" y="907611"/>
                  <a:pt x="8158146" y="911142"/>
                  <a:pt x="8165206" y="918202"/>
                </a:cubicBezTo>
                <a:cubicBezTo>
                  <a:pt x="8172268" y="939383"/>
                  <a:pt x="8179327" y="942913"/>
                  <a:pt x="8186387" y="928792"/>
                </a:cubicBezTo>
                <a:lnTo>
                  <a:pt x="8218160" y="928792"/>
                </a:lnTo>
                <a:lnTo>
                  <a:pt x="8239339" y="939383"/>
                </a:lnTo>
                <a:lnTo>
                  <a:pt x="8281702" y="960563"/>
                </a:lnTo>
                <a:lnTo>
                  <a:pt x="8292291" y="971154"/>
                </a:lnTo>
                <a:lnTo>
                  <a:pt x="8334654" y="981744"/>
                </a:lnTo>
                <a:cubicBezTo>
                  <a:pt x="8377016" y="995865"/>
                  <a:pt x="8417612" y="1008220"/>
                  <a:pt x="8456443" y="1018810"/>
                </a:cubicBezTo>
                <a:cubicBezTo>
                  <a:pt x="8495276" y="1029400"/>
                  <a:pt x="8532341" y="1034696"/>
                  <a:pt x="8567641" y="1034696"/>
                </a:cubicBezTo>
                <a:cubicBezTo>
                  <a:pt x="8588824" y="1034696"/>
                  <a:pt x="8599414" y="1038227"/>
                  <a:pt x="8599414" y="1045287"/>
                </a:cubicBezTo>
                <a:lnTo>
                  <a:pt x="8610004" y="1045287"/>
                </a:lnTo>
                <a:cubicBezTo>
                  <a:pt x="8595884" y="1045287"/>
                  <a:pt x="8585294" y="1047052"/>
                  <a:pt x="8578233" y="1050581"/>
                </a:cubicBezTo>
                <a:cubicBezTo>
                  <a:pt x="8571172" y="1054112"/>
                  <a:pt x="8567641" y="1055877"/>
                  <a:pt x="8567641" y="1055877"/>
                </a:cubicBezTo>
                <a:cubicBezTo>
                  <a:pt x="8567641" y="1062937"/>
                  <a:pt x="8567641" y="1066467"/>
                  <a:pt x="8567641" y="1066467"/>
                </a:cubicBezTo>
                <a:cubicBezTo>
                  <a:pt x="8567641" y="1066467"/>
                  <a:pt x="8571172" y="1066467"/>
                  <a:pt x="8578233" y="1066467"/>
                </a:cubicBezTo>
                <a:cubicBezTo>
                  <a:pt x="8578233" y="1073527"/>
                  <a:pt x="8581762" y="1077058"/>
                  <a:pt x="8588824" y="1077058"/>
                </a:cubicBezTo>
                <a:cubicBezTo>
                  <a:pt x="8595884" y="1077058"/>
                  <a:pt x="8604709" y="1078823"/>
                  <a:pt x="8615299" y="1082354"/>
                </a:cubicBezTo>
                <a:cubicBezTo>
                  <a:pt x="8625889" y="1085883"/>
                  <a:pt x="8634714" y="1087648"/>
                  <a:pt x="8641775" y="1087648"/>
                </a:cubicBezTo>
                <a:lnTo>
                  <a:pt x="8662957" y="1098239"/>
                </a:lnTo>
                <a:cubicBezTo>
                  <a:pt x="8670016" y="1098239"/>
                  <a:pt x="8687666" y="1105298"/>
                  <a:pt x="8715908" y="1119419"/>
                </a:cubicBezTo>
                <a:lnTo>
                  <a:pt x="8790041" y="1140600"/>
                </a:lnTo>
                <a:cubicBezTo>
                  <a:pt x="8790041" y="1147660"/>
                  <a:pt x="8744149" y="1137070"/>
                  <a:pt x="8652366" y="1108829"/>
                </a:cubicBezTo>
                <a:cubicBezTo>
                  <a:pt x="8638245" y="1101769"/>
                  <a:pt x="8624124" y="1096474"/>
                  <a:pt x="8610004" y="1092944"/>
                </a:cubicBezTo>
                <a:cubicBezTo>
                  <a:pt x="8595884" y="1089413"/>
                  <a:pt x="8583528" y="1085883"/>
                  <a:pt x="8572938" y="1082354"/>
                </a:cubicBezTo>
                <a:cubicBezTo>
                  <a:pt x="8562347" y="1078823"/>
                  <a:pt x="8553522" y="1077058"/>
                  <a:pt x="8546462" y="1077058"/>
                </a:cubicBezTo>
                <a:lnTo>
                  <a:pt x="8493510" y="1055877"/>
                </a:lnTo>
                <a:cubicBezTo>
                  <a:pt x="8472329" y="1055877"/>
                  <a:pt x="8454678" y="1055877"/>
                  <a:pt x="8440558" y="1055877"/>
                </a:cubicBezTo>
                <a:cubicBezTo>
                  <a:pt x="8426438" y="1055877"/>
                  <a:pt x="8419377" y="1054112"/>
                  <a:pt x="8419377" y="1050581"/>
                </a:cubicBezTo>
                <a:cubicBezTo>
                  <a:pt x="8419377" y="1047052"/>
                  <a:pt x="8410552" y="1043522"/>
                  <a:pt x="8392901" y="1039992"/>
                </a:cubicBezTo>
                <a:cubicBezTo>
                  <a:pt x="8375250" y="1036461"/>
                  <a:pt x="8364660" y="1034696"/>
                  <a:pt x="8361130" y="1034696"/>
                </a:cubicBezTo>
                <a:cubicBezTo>
                  <a:pt x="8357600" y="1034696"/>
                  <a:pt x="8348773" y="1031166"/>
                  <a:pt x="8334654" y="1024106"/>
                </a:cubicBezTo>
                <a:lnTo>
                  <a:pt x="8302883" y="1013515"/>
                </a:lnTo>
                <a:lnTo>
                  <a:pt x="8271112" y="1013515"/>
                </a:lnTo>
                <a:cubicBezTo>
                  <a:pt x="8256991" y="1006456"/>
                  <a:pt x="8248165" y="1004689"/>
                  <a:pt x="8244635" y="1008220"/>
                </a:cubicBezTo>
                <a:cubicBezTo>
                  <a:pt x="8241106" y="1011750"/>
                  <a:pt x="8235810" y="1008220"/>
                  <a:pt x="8228750" y="997629"/>
                </a:cubicBezTo>
                <a:cubicBezTo>
                  <a:pt x="8221689" y="987040"/>
                  <a:pt x="8216394" y="985275"/>
                  <a:pt x="8212864" y="992335"/>
                </a:cubicBezTo>
                <a:cubicBezTo>
                  <a:pt x="8209335" y="999394"/>
                  <a:pt x="8198743" y="997629"/>
                  <a:pt x="8181093" y="987040"/>
                </a:cubicBezTo>
                <a:cubicBezTo>
                  <a:pt x="8163442" y="976448"/>
                  <a:pt x="8152850" y="972919"/>
                  <a:pt x="8149321" y="976448"/>
                </a:cubicBezTo>
                <a:cubicBezTo>
                  <a:pt x="8145791" y="979979"/>
                  <a:pt x="8138731" y="981744"/>
                  <a:pt x="8128141" y="981744"/>
                </a:cubicBezTo>
                <a:cubicBezTo>
                  <a:pt x="8117550" y="981744"/>
                  <a:pt x="8110490" y="979979"/>
                  <a:pt x="8106960" y="976448"/>
                </a:cubicBezTo>
                <a:cubicBezTo>
                  <a:pt x="8103431" y="972919"/>
                  <a:pt x="8096369" y="971154"/>
                  <a:pt x="8085779" y="971154"/>
                </a:cubicBezTo>
                <a:cubicBezTo>
                  <a:pt x="8075189" y="971154"/>
                  <a:pt x="8069894" y="967623"/>
                  <a:pt x="8069894" y="960563"/>
                </a:cubicBezTo>
                <a:lnTo>
                  <a:pt x="8038123" y="960563"/>
                </a:lnTo>
                <a:cubicBezTo>
                  <a:pt x="8024002" y="953504"/>
                  <a:pt x="8009880" y="949973"/>
                  <a:pt x="7995760" y="949973"/>
                </a:cubicBezTo>
                <a:cubicBezTo>
                  <a:pt x="7995760" y="949973"/>
                  <a:pt x="7993994" y="949973"/>
                  <a:pt x="7990465" y="949973"/>
                </a:cubicBezTo>
                <a:cubicBezTo>
                  <a:pt x="7986935" y="949973"/>
                  <a:pt x="7985171" y="953504"/>
                  <a:pt x="7985171" y="960563"/>
                </a:cubicBezTo>
                <a:cubicBezTo>
                  <a:pt x="7985171" y="960563"/>
                  <a:pt x="7995760" y="965858"/>
                  <a:pt x="8016942" y="976448"/>
                </a:cubicBezTo>
                <a:cubicBezTo>
                  <a:pt x="8038123" y="987040"/>
                  <a:pt x="8052242" y="992335"/>
                  <a:pt x="8059302" y="992335"/>
                </a:cubicBezTo>
                <a:lnTo>
                  <a:pt x="8080483" y="992335"/>
                </a:lnTo>
                <a:cubicBezTo>
                  <a:pt x="8087545" y="992335"/>
                  <a:pt x="8108725" y="997629"/>
                  <a:pt x="8144027" y="1008220"/>
                </a:cubicBezTo>
                <a:cubicBezTo>
                  <a:pt x="8179327" y="1018810"/>
                  <a:pt x="8196979" y="1024106"/>
                  <a:pt x="8196979" y="1024106"/>
                </a:cubicBezTo>
                <a:lnTo>
                  <a:pt x="8196979" y="1034696"/>
                </a:lnTo>
                <a:cubicBezTo>
                  <a:pt x="8189917" y="1027636"/>
                  <a:pt x="8182858" y="1025871"/>
                  <a:pt x="8175798" y="1029400"/>
                </a:cubicBezTo>
                <a:cubicBezTo>
                  <a:pt x="8168737" y="1032931"/>
                  <a:pt x="8165206" y="1034696"/>
                  <a:pt x="8165206" y="1034696"/>
                </a:cubicBezTo>
                <a:cubicBezTo>
                  <a:pt x="8165206" y="1048817"/>
                  <a:pt x="8154617" y="1052346"/>
                  <a:pt x="8133435" y="1045287"/>
                </a:cubicBezTo>
                <a:cubicBezTo>
                  <a:pt x="8119316" y="1038227"/>
                  <a:pt x="8108725" y="1034696"/>
                  <a:pt x="8101664" y="1034696"/>
                </a:cubicBezTo>
                <a:cubicBezTo>
                  <a:pt x="8094604" y="1034696"/>
                  <a:pt x="8076954" y="1031166"/>
                  <a:pt x="8048712" y="1024106"/>
                </a:cubicBezTo>
                <a:cubicBezTo>
                  <a:pt x="7992231" y="1002925"/>
                  <a:pt x="7960460" y="995865"/>
                  <a:pt x="7953398" y="1002925"/>
                </a:cubicBezTo>
                <a:lnTo>
                  <a:pt x="8144027" y="1066467"/>
                </a:lnTo>
                <a:lnTo>
                  <a:pt x="8196979" y="1087648"/>
                </a:lnTo>
                <a:lnTo>
                  <a:pt x="8175798" y="1087648"/>
                </a:lnTo>
                <a:lnTo>
                  <a:pt x="8165206" y="1087648"/>
                </a:lnTo>
                <a:cubicBezTo>
                  <a:pt x="8172268" y="1094708"/>
                  <a:pt x="8182858" y="1100004"/>
                  <a:pt x="8196979" y="1103533"/>
                </a:cubicBezTo>
                <a:cubicBezTo>
                  <a:pt x="8211098" y="1107064"/>
                  <a:pt x="8221689" y="1112360"/>
                  <a:pt x="8228750" y="1119419"/>
                </a:cubicBezTo>
                <a:lnTo>
                  <a:pt x="8260521" y="1130010"/>
                </a:lnTo>
                <a:lnTo>
                  <a:pt x="8281702" y="1130010"/>
                </a:lnTo>
                <a:lnTo>
                  <a:pt x="8302883" y="1140600"/>
                </a:lnTo>
                <a:cubicBezTo>
                  <a:pt x="8352305" y="1147660"/>
                  <a:pt x="8387606" y="1158250"/>
                  <a:pt x="8408787" y="1172371"/>
                </a:cubicBezTo>
                <a:cubicBezTo>
                  <a:pt x="8415847" y="1172371"/>
                  <a:pt x="8424672" y="1172371"/>
                  <a:pt x="8435262" y="1172371"/>
                </a:cubicBezTo>
                <a:cubicBezTo>
                  <a:pt x="8445853" y="1172371"/>
                  <a:pt x="8451148" y="1175902"/>
                  <a:pt x="8451148" y="1182962"/>
                </a:cubicBezTo>
                <a:cubicBezTo>
                  <a:pt x="8451148" y="1182962"/>
                  <a:pt x="8454678" y="1184727"/>
                  <a:pt x="8461739" y="1188258"/>
                </a:cubicBezTo>
                <a:cubicBezTo>
                  <a:pt x="8468799" y="1191787"/>
                  <a:pt x="8479390" y="1193552"/>
                  <a:pt x="8493510" y="1193552"/>
                </a:cubicBezTo>
                <a:cubicBezTo>
                  <a:pt x="8514691" y="1200612"/>
                  <a:pt x="8528810" y="1207673"/>
                  <a:pt x="8535871" y="1214733"/>
                </a:cubicBezTo>
                <a:cubicBezTo>
                  <a:pt x="8535871" y="1214733"/>
                  <a:pt x="8532341" y="1214733"/>
                  <a:pt x="8525281" y="1214733"/>
                </a:cubicBezTo>
                <a:cubicBezTo>
                  <a:pt x="8518220" y="1214733"/>
                  <a:pt x="8511161" y="1214733"/>
                  <a:pt x="8504100" y="1214733"/>
                </a:cubicBezTo>
                <a:cubicBezTo>
                  <a:pt x="8489980" y="1207673"/>
                  <a:pt x="8475858" y="1204143"/>
                  <a:pt x="8461739" y="1204143"/>
                </a:cubicBezTo>
                <a:cubicBezTo>
                  <a:pt x="8454678" y="1197083"/>
                  <a:pt x="8447618" y="1193552"/>
                  <a:pt x="8440558" y="1193552"/>
                </a:cubicBezTo>
                <a:cubicBezTo>
                  <a:pt x="8433497" y="1193552"/>
                  <a:pt x="8426438" y="1193552"/>
                  <a:pt x="8419377" y="1193552"/>
                </a:cubicBezTo>
                <a:lnTo>
                  <a:pt x="8355835" y="1172371"/>
                </a:lnTo>
                <a:cubicBezTo>
                  <a:pt x="8327593" y="1165312"/>
                  <a:pt x="8309943" y="1160016"/>
                  <a:pt x="8302883" y="1156485"/>
                </a:cubicBezTo>
                <a:cubicBezTo>
                  <a:pt x="8295821" y="1152956"/>
                  <a:pt x="8288762" y="1151191"/>
                  <a:pt x="8281702" y="1151191"/>
                </a:cubicBezTo>
                <a:lnTo>
                  <a:pt x="8207569" y="1130010"/>
                </a:lnTo>
                <a:cubicBezTo>
                  <a:pt x="8207569" y="1130010"/>
                  <a:pt x="8200508" y="1130010"/>
                  <a:pt x="8186387" y="1130010"/>
                </a:cubicBezTo>
                <a:lnTo>
                  <a:pt x="8133435" y="1119419"/>
                </a:lnTo>
                <a:cubicBezTo>
                  <a:pt x="8126375" y="1112360"/>
                  <a:pt x="8119316" y="1108829"/>
                  <a:pt x="8112254" y="1108829"/>
                </a:cubicBezTo>
                <a:cubicBezTo>
                  <a:pt x="8105194" y="1108829"/>
                  <a:pt x="8096369" y="1107064"/>
                  <a:pt x="8085779" y="1103533"/>
                </a:cubicBezTo>
                <a:cubicBezTo>
                  <a:pt x="8075189" y="1100004"/>
                  <a:pt x="8069894" y="1098239"/>
                  <a:pt x="8069894" y="1098239"/>
                </a:cubicBezTo>
                <a:cubicBezTo>
                  <a:pt x="8062833" y="1105298"/>
                  <a:pt x="8059302" y="1108829"/>
                  <a:pt x="8059302" y="1108829"/>
                </a:cubicBezTo>
                <a:cubicBezTo>
                  <a:pt x="8059302" y="1108829"/>
                  <a:pt x="8059302" y="1105298"/>
                  <a:pt x="8059302" y="1098239"/>
                </a:cubicBezTo>
                <a:cubicBezTo>
                  <a:pt x="8052242" y="1098239"/>
                  <a:pt x="8046946" y="1098239"/>
                  <a:pt x="8043417" y="1098239"/>
                </a:cubicBezTo>
                <a:cubicBezTo>
                  <a:pt x="8039887" y="1098239"/>
                  <a:pt x="8038123" y="1098239"/>
                  <a:pt x="8038123" y="1098239"/>
                </a:cubicBezTo>
                <a:lnTo>
                  <a:pt x="8027531" y="1108829"/>
                </a:lnTo>
                <a:lnTo>
                  <a:pt x="8016942" y="1108829"/>
                </a:lnTo>
                <a:lnTo>
                  <a:pt x="8016942" y="1119419"/>
                </a:lnTo>
                <a:cubicBezTo>
                  <a:pt x="7981640" y="1119419"/>
                  <a:pt x="7953398" y="1108829"/>
                  <a:pt x="7932219" y="1087648"/>
                </a:cubicBezTo>
                <a:lnTo>
                  <a:pt x="7921627" y="1087648"/>
                </a:lnTo>
                <a:cubicBezTo>
                  <a:pt x="7914567" y="1087648"/>
                  <a:pt x="7911038" y="1087648"/>
                  <a:pt x="7911038" y="1087648"/>
                </a:cubicBezTo>
                <a:cubicBezTo>
                  <a:pt x="7911038" y="1087648"/>
                  <a:pt x="7907508" y="1084118"/>
                  <a:pt x="7900446" y="1077058"/>
                </a:cubicBezTo>
                <a:cubicBezTo>
                  <a:pt x="7900446" y="1077058"/>
                  <a:pt x="7893386" y="1077058"/>
                  <a:pt x="7879267" y="1077058"/>
                </a:cubicBezTo>
                <a:lnTo>
                  <a:pt x="7868675" y="1077058"/>
                </a:lnTo>
                <a:cubicBezTo>
                  <a:pt x="7868675" y="1077058"/>
                  <a:pt x="7872205" y="1080588"/>
                  <a:pt x="7879267" y="1087648"/>
                </a:cubicBezTo>
                <a:cubicBezTo>
                  <a:pt x="7879267" y="1087648"/>
                  <a:pt x="7879267" y="1091179"/>
                  <a:pt x="7879267" y="1098239"/>
                </a:cubicBezTo>
                <a:cubicBezTo>
                  <a:pt x="7886327" y="1091179"/>
                  <a:pt x="7893386" y="1091179"/>
                  <a:pt x="7900446" y="1098239"/>
                </a:cubicBezTo>
                <a:cubicBezTo>
                  <a:pt x="7907508" y="1105298"/>
                  <a:pt x="7914567" y="1108829"/>
                  <a:pt x="7921627" y="1108829"/>
                </a:cubicBezTo>
                <a:cubicBezTo>
                  <a:pt x="7928688" y="1108829"/>
                  <a:pt x="7933983" y="1108829"/>
                  <a:pt x="7937513" y="1108829"/>
                </a:cubicBezTo>
                <a:cubicBezTo>
                  <a:pt x="7941042" y="1108829"/>
                  <a:pt x="7942808" y="1108829"/>
                  <a:pt x="7942808" y="1108829"/>
                </a:cubicBezTo>
                <a:cubicBezTo>
                  <a:pt x="7949869" y="1122950"/>
                  <a:pt x="7967519" y="1130010"/>
                  <a:pt x="7995760" y="1130010"/>
                </a:cubicBezTo>
                <a:cubicBezTo>
                  <a:pt x="8045183" y="1130010"/>
                  <a:pt x="8069894" y="1137070"/>
                  <a:pt x="8069894" y="1151191"/>
                </a:cubicBezTo>
                <a:cubicBezTo>
                  <a:pt x="8069894" y="1158250"/>
                  <a:pt x="8062833" y="1161781"/>
                  <a:pt x="8048712" y="1161781"/>
                </a:cubicBezTo>
                <a:cubicBezTo>
                  <a:pt x="8027531" y="1161781"/>
                  <a:pt x="8031061" y="1165312"/>
                  <a:pt x="8059302" y="1172371"/>
                </a:cubicBezTo>
                <a:cubicBezTo>
                  <a:pt x="8066364" y="1179431"/>
                  <a:pt x="8076954" y="1184727"/>
                  <a:pt x="8091075" y="1188258"/>
                </a:cubicBezTo>
                <a:cubicBezTo>
                  <a:pt x="8105194" y="1191787"/>
                  <a:pt x="8117550" y="1195317"/>
                  <a:pt x="8128141" y="1198848"/>
                </a:cubicBezTo>
                <a:cubicBezTo>
                  <a:pt x="8138731" y="1202378"/>
                  <a:pt x="8144027" y="1204143"/>
                  <a:pt x="8144027" y="1204143"/>
                </a:cubicBezTo>
                <a:lnTo>
                  <a:pt x="8154617" y="1204143"/>
                </a:lnTo>
                <a:lnTo>
                  <a:pt x="8154617" y="1214733"/>
                </a:lnTo>
                <a:cubicBezTo>
                  <a:pt x="8161677" y="1214733"/>
                  <a:pt x="8166973" y="1214733"/>
                  <a:pt x="8170502" y="1214733"/>
                </a:cubicBezTo>
                <a:cubicBezTo>
                  <a:pt x="8174031" y="1214733"/>
                  <a:pt x="8179327" y="1212968"/>
                  <a:pt x="8186387" y="1209437"/>
                </a:cubicBezTo>
                <a:cubicBezTo>
                  <a:pt x="8193449" y="1205908"/>
                  <a:pt x="8198743" y="1204143"/>
                  <a:pt x="8202273" y="1204143"/>
                </a:cubicBezTo>
                <a:cubicBezTo>
                  <a:pt x="8205802" y="1204143"/>
                  <a:pt x="8207569" y="1207673"/>
                  <a:pt x="8207569" y="1214733"/>
                </a:cubicBezTo>
                <a:lnTo>
                  <a:pt x="8218160" y="1225324"/>
                </a:lnTo>
                <a:cubicBezTo>
                  <a:pt x="8218160" y="1218264"/>
                  <a:pt x="8218160" y="1214733"/>
                  <a:pt x="8218160" y="1214733"/>
                </a:cubicBezTo>
                <a:lnTo>
                  <a:pt x="8228750" y="1214733"/>
                </a:lnTo>
                <a:cubicBezTo>
                  <a:pt x="8242869" y="1214733"/>
                  <a:pt x="8249931" y="1218264"/>
                  <a:pt x="8249931" y="1225324"/>
                </a:cubicBezTo>
                <a:cubicBezTo>
                  <a:pt x="8249931" y="1239445"/>
                  <a:pt x="8267581" y="1246504"/>
                  <a:pt x="8302883" y="1246504"/>
                </a:cubicBezTo>
                <a:lnTo>
                  <a:pt x="8334654" y="1257095"/>
                </a:lnTo>
                <a:cubicBezTo>
                  <a:pt x="8348773" y="1264154"/>
                  <a:pt x="8361130" y="1265920"/>
                  <a:pt x="8371720" y="1262389"/>
                </a:cubicBezTo>
                <a:cubicBezTo>
                  <a:pt x="8382310" y="1258860"/>
                  <a:pt x="8394666" y="1260625"/>
                  <a:pt x="8408787" y="1267685"/>
                </a:cubicBezTo>
                <a:cubicBezTo>
                  <a:pt x="8422906" y="1274745"/>
                  <a:pt x="8429968" y="1281806"/>
                  <a:pt x="8429968" y="1288866"/>
                </a:cubicBezTo>
                <a:lnTo>
                  <a:pt x="8355835" y="1278276"/>
                </a:lnTo>
                <a:cubicBezTo>
                  <a:pt x="8348773" y="1271216"/>
                  <a:pt x="8338183" y="1267685"/>
                  <a:pt x="8324064" y="1267685"/>
                </a:cubicBezTo>
                <a:lnTo>
                  <a:pt x="8281702" y="1257095"/>
                </a:lnTo>
                <a:cubicBezTo>
                  <a:pt x="8267581" y="1250035"/>
                  <a:pt x="8256991" y="1246504"/>
                  <a:pt x="8249931" y="1246504"/>
                </a:cubicBezTo>
                <a:cubicBezTo>
                  <a:pt x="8242869" y="1246504"/>
                  <a:pt x="8221689" y="1239445"/>
                  <a:pt x="8186387" y="1225324"/>
                </a:cubicBezTo>
                <a:cubicBezTo>
                  <a:pt x="8094604" y="1197083"/>
                  <a:pt x="8024002" y="1175902"/>
                  <a:pt x="7974579" y="1161781"/>
                </a:cubicBezTo>
                <a:cubicBezTo>
                  <a:pt x="7946338" y="1147660"/>
                  <a:pt x="7928688" y="1144131"/>
                  <a:pt x="7921627" y="1151191"/>
                </a:cubicBezTo>
                <a:lnTo>
                  <a:pt x="7911038" y="1140600"/>
                </a:lnTo>
                <a:cubicBezTo>
                  <a:pt x="7903976" y="1133541"/>
                  <a:pt x="7893386" y="1133541"/>
                  <a:pt x="7879267" y="1140600"/>
                </a:cubicBezTo>
                <a:lnTo>
                  <a:pt x="7847494" y="1140600"/>
                </a:lnTo>
                <a:lnTo>
                  <a:pt x="7868675" y="1151191"/>
                </a:lnTo>
                <a:cubicBezTo>
                  <a:pt x="7875736" y="1158250"/>
                  <a:pt x="7889856" y="1165312"/>
                  <a:pt x="7911038" y="1172371"/>
                </a:cubicBezTo>
                <a:lnTo>
                  <a:pt x="7932219" y="1182962"/>
                </a:lnTo>
                <a:lnTo>
                  <a:pt x="7942808" y="1193552"/>
                </a:lnTo>
                <a:lnTo>
                  <a:pt x="7953398" y="1204143"/>
                </a:lnTo>
                <a:lnTo>
                  <a:pt x="7900446" y="1193552"/>
                </a:lnTo>
                <a:cubicBezTo>
                  <a:pt x="7893386" y="1186493"/>
                  <a:pt x="7889856" y="1186493"/>
                  <a:pt x="7889856" y="1193552"/>
                </a:cubicBezTo>
                <a:lnTo>
                  <a:pt x="7911038" y="1204143"/>
                </a:lnTo>
                <a:cubicBezTo>
                  <a:pt x="7918098" y="1204143"/>
                  <a:pt x="7925157" y="1205908"/>
                  <a:pt x="7932219" y="1209437"/>
                </a:cubicBezTo>
                <a:cubicBezTo>
                  <a:pt x="7939279" y="1212968"/>
                  <a:pt x="7942808" y="1214733"/>
                  <a:pt x="7942808" y="1214733"/>
                </a:cubicBezTo>
                <a:cubicBezTo>
                  <a:pt x="7949869" y="1221793"/>
                  <a:pt x="7956928" y="1225324"/>
                  <a:pt x="7963990" y="1225324"/>
                </a:cubicBezTo>
                <a:cubicBezTo>
                  <a:pt x="7971050" y="1225324"/>
                  <a:pt x="7976346" y="1225324"/>
                  <a:pt x="7979875" y="1225324"/>
                </a:cubicBezTo>
                <a:cubicBezTo>
                  <a:pt x="7983404" y="1225324"/>
                  <a:pt x="7985171" y="1225324"/>
                  <a:pt x="7985171" y="1225324"/>
                </a:cubicBezTo>
                <a:cubicBezTo>
                  <a:pt x="7985171" y="1232383"/>
                  <a:pt x="7995760" y="1239445"/>
                  <a:pt x="8016942" y="1246504"/>
                </a:cubicBezTo>
                <a:cubicBezTo>
                  <a:pt x="8038123" y="1253564"/>
                  <a:pt x="8052242" y="1257095"/>
                  <a:pt x="8059302" y="1257095"/>
                </a:cubicBezTo>
                <a:lnTo>
                  <a:pt x="8069894" y="1267685"/>
                </a:lnTo>
                <a:cubicBezTo>
                  <a:pt x="8062833" y="1274745"/>
                  <a:pt x="8055773" y="1274745"/>
                  <a:pt x="8048712" y="1267685"/>
                </a:cubicBezTo>
                <a:cubicBezTo>
                  <a:pt x="8048712" y="1267685"/>
                  <a:pt x="8045183" y="1267685"/>
                  <a:pt x="8038123" y="1267685"/>
                </a:cubicBezTo>
                <a:lnTo>
                  <a:pt x="8027531" y="1267685"/>
                </a:lnTo>
                <a:cubicBezTo>
                  <a:pt x="8020471" y="1253564"/>
                  <a:pt x="7995760" y="1246504"/>
                  <a:pt x="7953398" y="1246504"/>
                </a:cubicBezTo>
                <a:cubicBezTo>
                  <a:pt x="7946338" y="1246504"/>
                  <a:pt x="7939279" y="1244739"/>
                  <a:pt x="7932219" y="1241210"/>
                </a:cubicBezTo>
                <a:cubicBezTo>
                  <a:pt x="7925157" y="1237679"/>
                  <a:pt x="7921627" y="1235914"/>
                  <a:pt x="7921627" y="1235914"/>
                </a:cubicBezTo>
                <a:cubicBezTo>
                  <a:pt x="7914567" y="1235914"/>
                  <a:pt x="7903976" y="1235914"/>
                  <a:pt x="7889856" y="1235914"/>
                </a:cubicBezTo>
                <a:lnTo>
                  <a:pt x="7868675" y="1225324"/>
                </a:lnTo>
                <a:cubicBezTo>
                  <a:pt x="7854556" y="1218264"/>
                  <a:pt x="7847494" y="1218264"/>
                  <a:pt x="7847494" y="1225324"/>
                </a:cubicBezTo>
                <a:cubicBezTo>
                  <a:pt x="7840434" y="1225324"/>
                  <a:pt x="7836904" y="1221793"/>
                  <a:pt x="7836904" y="1214733"/>
                </a:cubicBezTo>
                <a:cubicBezTo>
                  <a:pt x="7836904" y="1214733"/>
                  <a:pt x="7829844" y="1214733"/>
                  <a:pt x="7815724" y="1214733"/>
                </a:cubicBezTo>
                <a:cubicBezTo>
                  <a:pt x="7808663" y="1214733"/>
                  <a:pt x="7801604" y="1212968"/>
                  <a:pt x="7794542" y="1209437"/>
                </a:cubicBezTo>
                <a:cubicBezTo>
                  <a:pt x="7787482" y="1205908"/>
                  <a:pt x="7783952" y="1204143"/>
                  <a:pt x="7783952" y="1204143"/>
                </a:cubicBezTo>
                <a:cubicBezTo>
                  <a:pt x="7755711" y="1190022"/>
                  <a:pt x="7738060" y="1186493"/>
                  <a:pt x="7731000" y="1193552"/>
                </a:cubicBezTo>
                <a:cubicBezTo>
                  <a:pt x="7731000" y="1207673"/>
                  <a:pt x="7716880" y="1207673"/>
                  <a:pt x="7688638" y="1193552"/>
                </a:cubicBezTo>
                <a:cubicBezTo>
                  <a:pt x="7681578" y="1186493"/>
                  <a:pt x="7663928" y="1179431"/>
                  <a:pt x="7635686" y="1172371"/>
                </a:cubicBezTo>
                <a:cubicBezTo>
                  <a:pt x="7628626" y="1172371"/>
                  <a:pt x="7621567" y="1170606"/>
                  <a:pt x="7614505" y="1167077"/>
                </a:cubicBezTo>
                <a:cubicBezTo>
                  <a:pt x="7607444" y="1163546"/>
                  <a:pt x="7600386" y="1160016"/>
                  <a:pt x="7593326" y="1156485"/>
                </a:cubicBezTo>
                <a:cubicBezTo>
                  <a:pt x="7586264" y="1152956"/>
                  <a:pt x="7577438" y="1149426"/>
                  <a:pt x="7566848" y="1145896"/>
                </a:cubicBezTo>
                <a:cubicBezTo>
                  <a:pt x="7556259" y="1142365"/>
                  <a:pt x="7547434" y="1140600"/>
                  <a:pt x="7540374" y="1140600"/>
                </a:cubicBezTo>
                <a:cubicBezTo>
                  <a:pt x="7519192" y="1140600"/>
                  <a:pt x="7501540" y="1137070"/>
                  <a:pt x="7487420" y="1130010"/>
                </a:cubicBezTo>
                <a:lnTo>
                  <a:pt x="7466240" y="1140600"/>
                </a:lnTo>
                <a:cubicBezTo>
                  <a:pt x="7473300" y="1147660"/>
                  <a:pt x="7494482" y="1151191"/>
                  <a:pt x="7529782" y="1151191"/>
                </a:cubicBezTo>
                <a:cubicBezTo>
                  <a:pt x="7536842" y="1158250"/>
                  <a:pt x="7540374" y="1163546"/>
                  <a:pt x="7540374" y="1167077"/>
                </a:cubicBezTo>
                <a:cubicBezTo>
                  <a:pt x="7540374" y="1170606"/>
                  <a:pt x="7547434" y="1168841"/>
                  <a:pt x="7561553" y="1161781"/>
                </a:cubicBezTo>
                <a:lnTo>
                  <a:pt x="7572144" y="1172371"/>
                </a:lnTo>
                <a:lnTo>
                  <a:pt x="7593326" y="1182962"/>
                </a:lnTo>
                <a:cubicBezTo>
                  <a:pt x="7607444" y="1182962"/>
                  <a:pt x="7618034" y="1184727"/>
                  <a:pt x="7625096" y="1188258"/>
                </a:cubicBezTo>
                <a:cubicBezTo>
                  <a:pt x="7632156" y="1191787"/>
                  <a:pt x="7640982" y="1193552"/>
                  <a:pt x="7651572" y="1193552"/>
                </a:cubicBezTo>
                <a:cubicBezTo>
                  <a:pt x="7662163" y="1193552"/>
                  <a:pt x="7667457" y="1197083"/>
                  <a:pt x="7667457" y="1204143"/>
                </a:cubicBezTo>
                <a:cubicBezTo>
                  <a:pt x="7674519" y="1204143"/>
                  <a:pt x="7678048" y="1204143"/>
                  <a:pt x="7678048" y="1204143"/>
                </a:cubicBezTo>
                <a:cubicBezTo>
                  <a:pt x="7678048" y="1204143"/>
                  <a:pt x="7678048" y="1207673"/>
                  <a:pt x="7678048" y="1214733"/>
                </a:cubicBezTo>
                <a:lnTo>
                  <a:pt x="7688638" y="1214733"/>
                </a:lnTo>
                <a:lnTo>
                  <a:pt x="7773361" y="1235914"/>
                </a:lnTo>
                <a:lnTo>
                  <a:pt x="7783952" y="1235914"/>
                </a:lnTo>
                <a:cubicBezTo>
                  <a:pt x="7783952" y="1235914"/>
                  <a:pt x="7785717" y="1235914"/>
                  <a:pt x="7789248" y="1235914"/>
                </a:cubicBezTo>
                <a:cubicBezTo>
                  <a:pt x="7792778" y="1235914"/>
                  <a:pt x="7801604" y="1239445"/>
                  <a:pt x="7815724" y="1246504"/>
                </a:cubicBezTo>
                <a:lnTo>
                  <a:pt x="7847494" y="1257095"/>
                </a:lnTo>
                <a:cubicBezTo>
                  <a:pt x="7854556" y="1257095"/>
                  <a:pt x="7861615" y="1258860"/>
                  <a:pt x="7868675" y="1262389"/>
                </a:cubicBezTo>
                <a:cubicBezTo>
                  <a:pt x="7875736" y="1265920"/>
                  <a:pt x="7879267" y="1267685"/>
                  <a:pt x="7879267" y="1267685"/>
                </a:cubicBezTo>
                <a:cubicBezTo>
                  <a:pt x="7879267" y="1267685"/>
                  <a:pt x="7882796" y="1269450"/>
                  <a:pt x="7889856" y="1272981"/>
                </a:cubicBezTo>
                <a:cubicBezTo>
                  <a:pt x="7896917" y="1276510"/>
                  <a:pt x="7914567" y="1278276"/>
                  <a:pt x="7942808" y="1278276"/>
                </a:cubicBezTo>
                <a:lnTo>
                  <a:pt x="7974579" y="1288866"/>
                </a:lnTo>
                <a:cubicBezTo>
                  <a:pt x="7967519" y="1295927"/>
                  <a:pt x="7963990" y="1299456"/>
                  <a:pt x="7963990" y="1299456"/>
                </a:cubicBezTo>
                <a:cubicBezTo>
                  <a:pt x="7963990" y="1306516"/>
                  <a:pt x="7960460" y="1310047"/>
                  <a:pt x="7953398" y="1310047"/>
                </a:cubicBezTo>
                <a:lnTo>
                  <a:pt x="7985171" y="1310047"/>
                </a:lnTo>
                <a:cubicBezTo>
                  <a:pt x="7992231" y="1302987"/>
                  <a:pt x="8001056" y="1301221"/>
                  <a:pt x="8011646" y="1304752"/>
                </a:cubicBezTo>
                <a:cubicBezTo>
                  <a:pt x="8022237" y="1308283"/>
                  <a:pt x="8031061" y="1313577"/>
                  <a:pt x="8038123" y="1320637"/>
                </a:cubicBezTo>
                <a:cubicBezTo>
                  <a:pt x="8038123" y="1320637"/>
                  <a:pt x="8041652" y="1322402"/>
                  <a:pt x="8048712" y="1325933"/>
                </a:cubicBezTo>
                <a:cubicBezTo>
                  <a:pt x="8055773" y="1329464"/>
                  <a:pt x="8062833" y="1327697"/>
                  <a:pt x="8069894" y="1320637"/>
                </a:cubicBezTo>
                <a:lnTo>
                  <a:pt x="8122846" y="1341818"/>
                </a:lnTo>
                <a:cubicBezTo>
                  <a:pt x="8122846" y="1341818"/>
                  <a:pt x="8119316" y="1341818"/>
                  <a:pt x="8112254" y="1341818"/>
                </a:cubicBezTo>
                <a:cubicBezTo>
                  <a:pt x="8105194" y="1341818"/>
                  <a:pt x="8101664" y="1341818"/>
                  <a:pt x="8101664" y="1341818"/>
                </a:cubicBezTo>
                <a:cubicBezTo>
                  <a:pt x="8101664" y="1348879"/>
                  <a:pt x="8122846" y="1359468"/>
                  <a:pt x="8165206" y="1373589"/>
                </a:cubicBezTo>
                <a:cubicBezTo>
                  <a:pt x="8172268" y="1373589"/>
                  <a:pt x="8177564" y="1373589"/>
                  <a:pt x="8181093" y="1373589"/>
                </a:cubicBezTo>
                <a:cubicBezTo>
                  <a:pt x="8184623" y="1373589"/>
                  <a:pt x="8186387" y="1373589"/>
                  <a:pt x="8186387" y="1373589"/>
                </a:cubicBezTo>
                <a:cubicBezTo>
                  <a:pt x="8193449" y="1373589"/>
                  <a:pt x="8196979" y="1377120"/>
                  <a:pt x="8196979" y="1384180"/>
                </a:cubicBezTo>
                <a:cubicBezTo>
                  <a:pt x="8274641" y="1405360"/>
                  <a:pt x="8341714" y="1419481"/>
                  <a:pt x="8398196" y="1426541"/>
                </a:cubicBezTo>
                <a:cubicBezTo>
                  <a:pt x="8426438" y="1426541"/>
                  <a:pt x="8447618" y="1430072"/>
                  <a:pt x="8461739" y="1437132"/>
                </a:cubicBezTo>
                <a:lnTo>
                  <a:pt x="8472329" y="1437132"/>
                </a:lnTo>
                <a:lnTo>
                  <a:pt x="8461739" y="1447722"/>
                </a:lnTo>
                <a:cubicBezTo>
                  <a:pt x="8454678" y="1447722"/>
                  <a:pt x="8447618" y="1447722"/>
                  <a:pt x="8440558" y="1447722"/>
                </a:cubicBezTo>
                <a:cubicBezTo>
                  <a:pt x="8433497" y="1447722"/>
                  <a:pt x="8429968" y="1447722"/>
                  <a:pt x="8429968" y="1447722"/>
                </a:cubicBezTo>
                <a:lnTo>
                  <a:pt x="8408787" y="1458312"/>
                </a:lnTo>
                <a:lnTo>
                  <a:pt x="8387606" y="1458312"/>
                </a:lnTo>
                <a:cubicBezTo>
                  <a:pt x="8373486" y="1451253"/>
                  <a:pt x="8359364" y="1445957"/>
                  <a:pt x="8345244" y="1442427"/>
                </a:cubicBezTo>
                <a:cubicBezTo>
                  <a:pt x="8331124" y="1438897"/>
                  <a:pt x="8320533" y="1438897"/>
                  <a:pt x="8313473" y="1442427"/>
                </a:cubicBezTo>
                <a:cubicBezTo>
                  <a:pt x="8306412" y="1445957"/>
                  <a:pt x="8299353" y="1444191"/>
                  <a:pt x="8292291" y="1437132"/>
                </a:cubicBezTo>
                <a:cubicBezTo>
                  <a:pt x="8285231" y="1430072"/>
                  <a:pt x="8278172" y="1430072"/>
                  <a:pt x="8271112" y="1437132"/>
                </a:cubicBezTo>
                <a:cubicBezTo>
                  <a:pt x="8264050" y="1437132"/>
                  <a:pt x="8258756" y="1435368"/>
                  <a:pt x="8255225" y="1431837"/>
                </a:cubicBezTo>
                <a:cubicBezTo>
                  <a:pt x="8251695" y="1428306"/>
                  <a:pt x="8249931" y="1426541"/>
                  <a:pt x="8249931" y="1426541"/>
                </a:cubicBezTo>
                <a:cubicBezTo>
                  <a:pt x="8249931" y="1426541"/>
                  <a:pt x="8246401" y="1426541"/>
                  <a:pt x="8239339" y="1426541"/>
                </a:cubicBezTo>
                <a:cubicBezTo>
                  <a:pt x="8232279" y="1426541"/>
                  <a:pt x="8225220" y="1423012"/>
                  <a:pt x="8218160" y="1415951"/>
                </a:cubicBezTo>
                <a:cubicBezTo>
                  <a:pt x="8211098" y="1408891"/>
                  <a:pt x="8200508" y="1405360"/>
                  <a:pt x="8186387" y="1405360"/>
                </a:cubicBezTo>
                <a:cubicBezTo>
                  <a:pt x="8179327" y="1412420"/>
                  <a:pt x="8172268" y="1414187"/>
                  <a:pt x="8165206" y="1410656"/>
                </a:cubicBezTo>
                <a:cubicBezTo>
                  <a:pt x="8158146" y="1407125"/>
                  <a:pt x="8151087" y="1405360"/>
                  <a:pt x="8144027" y="1405360"/>
                </a:cubicBezTo>
                <a:cubicBezTo>
                  <a:pt x="8129906" y="1405360"/>
                  <a:pt x="8119316" y="1405360"/>
                  <a:pt x="8112254" y="1405360"/>
                </a:cubicBezTo>
                <a:lnTo>
                  <a:pt x="8112254" y="1384180"/>
                </a:lnTo>
                <a:lnTo>
                  <a:pt x="8112254" y="1373589"/>
                </a:lnTo>
                <a:lnTo>
                  <a:pt x="8101664" y="1373589"/>
                </a:lnTo>
                <a:cubicBezTo>
                  <a:pt x="8101664" y="1359468"/>
                  <a:pt x="8098135" y="1362999"/>
                  <a:pt x="8091075" y="1384180"/>
                </a:cubicBezTo>
                <a:lnTo>
                  <a:pt x="8091075" y="1394770"/>
                </a:lnTo>
                <a:cubicBezTo>
                  <a:pt x="8084013" y="1394770"/>
                  <a:pt x="8071658" y="1389475"/>
                  <a:pt x="8054008" y="1378885"/>
                </a:cubicBezTo>
                <a:cubicBezTo>
                  <a:pt x="8036356" y="1368293"/>
                  <a:pt x="8025767" y="1364764"/>
                  <a:pt x="8022237" y="1368293"/>
                </a:cubicBezTo>
                <a:cubicBezTo>
                  <a:pt x="8018706" y="1371824"/>
                  <a:pt x="8011646" y="1373589"/>
                  <a:pt x="8001056" y="1373589"/>
                </a:cubicBezTo>
                <a:cubicBezTo>
                  <a:pt x="7990465" y="1373589"/>
                  <a:pt x="7985171" y="1370060"/>
                  <a:pt x="7985171" y="1362999"/>
                </a:cubicBezTo>
                <a:cubicBezTo>
                  <a:pt x="7985171" y="1362999"/>
                  <a:pt x="7981640" y="1362999"/>
                  <a:pt x="7974579" y="1362999"/>
                </a:cubicBezTo>
                <a:cubicBezTo>
                  <a:pt x="7967519" y="1362999"/>
                  <a:pt x="7963990" y="1362999"/>
                  <a:pt x="7963990" y="1362999"/>
                </a:cubicBezTo>
                <a:lnTo>
                  <a:pt x="7942808" y="1352408"/>
                </a:lnTo>
                <a:cubicBezTo>
                  <a:pt x="7942808" y="1352408"/>
                  <a:pt x="7939279" y="1352408"/>
                  <a:pt x="7932219" y="1352408"/>
                </a:cubicBezTo>
                <a:cubicBezTo>
                  <a:pt x="7925157" y="1352408"/>
                  <a:pt x="7925157" y="1355939"/>
                  <a:pt x="7932219" y="1362999"/>
                </a:cubicBezTo>
                <a:lnTo>
                  <a:pt x="7953398" y="1373589"/>
                </a:lnTo>
                <a:cubicBezTo>
                  <a:pt x="7960460" y="1373589"/>
                  <a:pt x="7963990" y="1375354"/>
                  <a:pt x="7963990" y="1378885"/>
                </a:cubicBezTo>
                <a:cubicBezTo>
                  <a:pt x="7963990" y="1382416"/>
                  <a:pt x="7974579" y="1384180"/>
                  <a:pt x="7995760" y="1384180"/>
                </a:cubicBezTo>
                <a:cubicBezTo>
                  <a:pt x="8002821" y="1384180"/>
                  <a:pt x="8009880" y="1385945"/>
                  <a:pt x="8016942" y="1389475"/>
                </a:cubicBezTo>
                <a:cubicBezTo>
                  <a:pt x="8024002" y="1393005"/>
                  <a:pt x="8029298" y="1396535"/>
                  <a:pt x="8032827" y="1400066"/>
                </a:cubicBezTo>
                <a:cubicBezTo>
                  <a:pt x="8036356" y="1403595"/>
                  <a:pt x="8043417" y="1407125"/>
                  <a:pt x="8054008" y="1410656"/>
                </a:cubicBezTo>
                <a:cubicBezTo>
                  <a:pt x="8064598" y="1414187"/>
                  <a:pt x="8073423" y="1415951"/>
                  <a:pt x="8080483" y="1415951"/>
                </a:cubicBezTo>
                <a:cubicBezTo>
                  <a:pt x="8108725" y="1423012"/>
                  <a:pt x="8129906" y="1430072"/>
                  <a:pt x="8144027" y="1437132"/>
                </a:cubicBezTo>
                <a:lnTo>
                  <a:pt x="8154617" y="1447722"/>
                </a:lnTo>
                <a:cubicBezTo>
                  <a:pt x="8140497" y="1440662"/>
                  <a:pt x="8133435" y="1438897"/>
                  <a:pt x="8133435" y="1442427"/>
                </a:cubicBezTo>
                <a:cubicBezTo>
                  <a:pt x="8133435" y="1445957"/>
                  <a:pt x="8129906" y="1447722"/>
                  <a:pt x="8122846" y="1447722"/>
                </a:cubicBezTo>
                <a:cubicBezTo>
                  <a:pt x="8115785" y="1447722"/>
                  <a:pt x="8112254" y="1447722"/>
                  <a:pt x="8112254" y="1447722"/>
                </a:cubicBezTo>
                <a:cubicBezTo>
                  <a:pt x="8112254" y="1447722"/>
                  <a:pt x="8112254" y="1451253"/>
                  <a:pt x="8112254" y="1458312"/>
                </a:cubicBezTo>
                <a:cubicBezTo>
                  <a:pt x="8112254" y="1465372"/>
                  <a:pt x="8108725" y="1465372"/>
                  <a:pt x="8101664" y="1458312"/>
                </a:cubicBezTo>
                <a:lnTo>
                  <a:pt x="8091075" y="1447722"/>
                </a:lnTo>
                <a:lnTo>
                  <a:pt x="8080483" y="1437132"/>
                </a:lnTo>
                <a:lnTo>
                  <a:pt x="8069894" y="1426541"/>
                </a:lnTo>
                <a:cubicBezTo>
                  <a:pt x="8055773" y="1426541"/>
                  <a:pt x="8045183" y="1430072"/>
                  <a:pt x="8038123" y="1437132"/>
                </a:cubicBezTo>
                <a:cubicBezTo>
                  <a:pt x="8031061" y="1437132"/>
                  <a:pt x="8027531" y="1435368"/>
                  <a:pt x="8027531" y="1431837"/>
                </a:cubicBezTo>
                <a:cubicBezTo>
                  <a:pt x="8027531" y="1428306"/>
                  <a:pt x="8024002" y="1426541"/>
                  <a:pt x="8016942" y="1426541"/>
                </a:cubicBezTo>
                <a:lnTo>
                  <a:pt x="8016942" y="1415951"/>
                </a:lnTo>
                <a:cubicBezTo>
                  <a:pt x="8009880" y="1415951"/>
                  <a:pt x="8006350" y="1417716"/>
                  <a:pt x="8006350" y="1421247"/>
                </a:cubicBezTo>
                <a:cubicBezTo>
                  <a:pt x="8006350" y="1424776"/>
                  <a:pt x="7995760" y="1426541"/>
                  <a:pt x="7974579" y="1426541"/>
                </a:cubicBezTo>
                <a:cubicBezTo>
                  <a:pt x="7960460" y="1419481"/>
                  <a:pt x="7953398" y="1419481"/>
                  <a:pt x="7953398" y="1426541"/>
                </a:cubicBezTo>
                <a:lnTo>
                  <a:pt x="7932219" y="1426541"/>
                </a:lnTo>
                <a:lnTo>
                  <a:pt x="7932219" y="1415951"/>
                </a:lnTo>
                <a:cubicBezTo>
                  <a:pt x="7925157" y="1408891"/>
                  <a:pt x="7907508" y="1405360"/>
                  <a:pt x="7879267" y="1405360"/>
                </a:cubicBezTo>
                <a:cubicBezTo>
                  <a:pt x="7872205" y="1405360"/>
                  <a:pt x="7868675" y="1403595"/>
                  <a:pt x="7868675" y="1400066"/>
                </a:cubicBezTo>
                <a:cubicBezTo>
                  <a:pt x="7868675" y="1396535"/>
                  <a:pt x="7861615" y="1394770"/>
                  <a:pt x="7847494" y="1394770"/>
                </a:cubicBezTo>
                <a:cubicBezTo>
                  <a:pt x="7826313" y="1394770"/>
                  <a:pt x="7822784" y="1398301"/>
                  <a:pt x="7836904" y="1405360"/>
                </a:cubicBezTo>
                <a:cubicBezTo>
                  <a:pt x="7843965" y="1412420"/>
                  <a:pt x="7889856" y="1426541"/>
                  <a:pt x="7974579" y="1447722"/>
                </a:cubicBezTo>
                <a:lnTo>
                  <a:pt x="8069894" y="1479493"/>
                </a:lnTo>
                <a:lnTo>
                  <a:pt x="8059302" y="1479493"/>
                </a:lnTo>
                <a:lnTo>
                  <a:pt x="8038123" y="1479493"/>
                </a:lnTo>
                <a:cubicBezTo>
                  <a:pt x="8045183" y="1486554"/>
                  <a:pt x="8059302" y="1493614"/>
                  <a:pt x="8080483" y="1500674"/>
                </a:cubicBezTo>
                <a:cubicBezTo>
                  <a:pt x="8087545" y="1507735"/>
                  <a:pt x="8094604" y="1513030"/>
                  <a:pt x="8101664" y="1516560"/>
                </a:cubicBezTo>
                <a:cubicBezTo>
                  <a:pt x="8108725" y="1520091"/>
                  <a:pt x="8112254" y="1521855"/>
                  <a:pt x="8112254" y="1521855"/>
                </a:cubicBezTo>
                <a:cubicBezTo>
                  <a:pt x="8119316" y="1521855"/>
                  <a:pt x="8126375" y="1521855"/>
                  <a:pt x="8133435" y="1521855"/>
                </a:cubicBezTo>
                <a:lnTo>
                  <a:pt x="8154617" y="1532445"/>
                </a:lnTo>
                <a:lnTo>
                  <a:pt x="8175798" y="1532445"/>
                </a:lnTo>
                <a:cubicBezTo>
                  <a:pt x="8225220" y="1539506"/>
                  <a:pt x="8264050" y="1550095"/>
                  <a:pt x="8292291" y="1564218"/>
                </a:cubicBezTo>
                <a:cubicBezTo>
                  <a:pt x="8292291" y="1571276"/>
                  <a:pt x="8295821" y="1574807"/>
                  <a:pt x="8302883" y="1574807"/>
                </a:cubicBezTo>
                <a:cubicBezTo>
                  <a:pt x="8309943" y="1574807"/>
                  <a:pt x="8317002" y="1574807"/>
                  <a:pt x="8324064" y="1574807"/>
                </a:cubicBezTo>
                <a:lnTo>
                  <a:pt x="8334654" y="1585397"/>
                </a:lnTo>
                <a:lnTo>
                  <a:pt x="8377016" y="1595988"/>
                </a:lnTo>
                <a:cubicBezTo>
                  <a:pt x="8398196" y="1603047"/>
                  <a:pt x="8412316" y="1606578"/>
                  <a:pt x="8419377" y="1606578"/>
                </a:cubicBezTo>
                <a:cubicBezTo>
                  <a:pt x="8412316" y="1606578"/>
                  <a:pt x="8405257" y="1606578"/>
                  <a:pt x="8398196" y="1606578"/>
                </a:cubicBezTo>
                <a:cubicBezTo>
                  <a:pt x="8391135" y="1606578"/>
                  <a:pt x="8384076" y="1606578"/>
                  <a:pt x="8377016" y="1606578"/>
                </a:cubicBezTo>
                <a:cubicBezTo>
                  <a:pt x="8362895" y="1599518"/>
                  <a:pt x="8341714" y="1592458"/>
                  <a:pt x="8313473" y="1585397"/>
                </a:cubicBezTo>
                <a:cubicBezTo>
                  <a:pt x="8256991" y="1571276"/>
                  <a:pt x="8211098" y="1557157"/>
                  <a:pt x="8175798" y="1543036"/>
                </a:cubicBezTo>
                <a:cubicBezTo>
                  <a:pt x="8168737" y="1543036"/>
                  <a:pt x="8161677" y="1543036"/>
                  <a:pt x="8154617" y="1543036"/>
                </a:cubicBezTo>
                <a:lnTo>
                  <a:pt x="8091075" y="1532445"/>
                </a:lnTo>
                <a:cubicBezTo>
                  <a:pt x="8084013" y="1525386"/>
                  <a:pt x="8073423" y="1521855"/>
                  <a:pt x="8059302" y="1521855"/>
                </a:cubicBezTo>
                <a:cubicBezTo>
                  <a:pt x="8045183" y="1521855"/>
                  <a:pt x="8038123" y="1520091"/>
                  <a:pt x="8038123" y="1516560"/>
                </a:cubicBezTo>
                <a:cubicBezTo>
                  <a:pt x="8038123" y="1513030"/>
                  <a:pt x="8034593" y="1511264"/>
                  <a:pt x="8027531" y="1511264"/>
                </a:cubicBezTo>
                <a:lnTo>
                  <a:pt x="7963990" y="1500674"/>
                </a:lnTo>
                <a:cubicBezTo>
                  <a:pt x="7949869" y="1493614"/>
                  <a:pt x="7942808" y="1493614"/>
                  <a:pt x="7942808" y="1500674"/>
                </a:cubicBezTo>
                <a:cubicBezTo>
                  <a:pt x="7935748" y="1500674"/>
                  <a:pt x="7932219" y="1500674"/>
                  <a:pt x="7932219" y="1500674"/>
                </a:cubicBezTo>
                <a:cubicBezTo>
                  <a:pt x="7925157" y="1493614"/>
                  <a:pt x="7918098" y="1490084"/>
                  <a:pt x="7911038" y="1490084"/>
                </a:cubicBezTo>
                <a:cubicBezTo>
                  <a:pt x="7903976" y="1490084"/>
                  <a:pt x="7903976" y="1493614"/>
                  <a:pt x="7911038" y="1500674"/>
                </a:cubicBezTo>
                <a:cubicBezTo>
                  <a:pt x="7903976" y="1500674"/>
                  <a:pt x="7898682" y="1500674"/>
                  <a:pt x="7895152" y="1500674"/>
                </a:cubicBezTo>
                <a:cubicBezTo>
                  <a:pt x="7891623" y="1500674"/>
                  <a:pt x="7889856" y="1502439"/>
                  <a:pt x="7889856" y="1505970"/>
                </a:cubicBezTo>
                <a:cubicBezTo>
                  <a:pt x="7889856" y="1509499"/>
                  <a:pt x="7886327" y="1511264"/>
                  <a:pt x="7879267" y="1511264"/>
                </a:cubicBezTo>
                <a:cubicBezTo>
                  <a:pt x="7872205" y="1511264"/>
                  <a:pt x="7858085" y="1507735"/>
                  <a:pt x="7836904" y="1500674"/>
                </a:cubicBezTo>
                <a:cubicBezTo>
                  <a:pt x="7808663" y="1486554"/>
                  <a:pt x="7791012" y="1479493"/>
                  <a:pt x="7783952" y="1479493"/>
                </a:cubicBezTo>
                <a:cubicBezTo>
                  <a:pt x="7776892" y="1479493"/>
                  <a:pt x="7771596" y="1477728"/>
                  <a:pt x="7768067" y="1474199"/>
                </a:cubicBezTo>
                <a:cubicBezTo>
                  <a:pt x="7764538" y="1470668"/>
                  <a:pt x="7759242" y="1468903"/>
                  <a:pt x="7752182" y="1468903"/>
                </a:cubicBezTo>
                <a:cubicBezTo>
                  <a:pt x="7738060" y="1468903"/>
                  <a:pt x="7725704" y="1465372"/>
                  <a:pt x="7715115" y="1458312"/>
                </a:cubicBezTo>
                <a:cubicBezTo>
                  <a:pt x="7704524" y="1451253"/>
                  <a:pt x="7697464" y="1449487"/>
                  <a:pt x="7693934" y="1453018"/>
                </a:cubicBezTo>
                <a:cubicBezTo>
                  <a:pt x="7690404" y="1456547"/>
                  <a:pt x="7685108" y="1454783"/>
                  <a:pt x="7678048" y="1447722"/>
                </a:cubicBezTo>
                <a:cubicBezTo>
                  <a:pt x="7670986" y="1440662"/>
                  <a:pt x="7660396" y="1437132"/>
                  <a:pt x="7646278" y="1437132"/>
                </a:cubicBezTo>
                <a:lnTo>
                  <a:pt x="7603915" y="1415951"/>
                </a:lnTo>
                <a:cubicBezTo>
                  <a:pt x="7589794" y="1415951"/>
                  <a:pt x="7579204" y="1415951"/>
                  <a:pt x="7572144" y="1415951"/>
                </a:cubicBezTo>
                <a:lnTo>
                  <a:pt x="7519192" y="1394770"/>
                </a:lnTo>
                <a:cubicBezTo>
                  <a:pt x="7512130" y="1387710"/>
                  <a:pt x="7501540" y="1384180"/>
                  <a:pt x="7487420" y="1384180"/>
                </a:cubicBezTo>
                <a:lnTo>
                  <a:pt x="7476830" y="1394770"/>
                </a:lnTo>
                <a:cubicBezTo>
                  <a:pt x="7476830" y="1401831"/>
                  <a:pt x="7483890" y="1405360"/>
                  <a:pt x="7498011" y="1405360"/>
                </a:cubicBezTo>
                <a:cubicBezTo>
                  <a:pt x="7512130" y="1405360"/>
                  <a:pt x="7519192" y="1407125"/>
                  <a:pt x="7519192" y="1410656"/>
                </a:cubicBezTo>
                <a:cubicBezTo>
                  <a:pt x="7519192" y="1414187"/>
                  <a:pt x="7522722" y="1417716"/>
                  <a:pt x="7529782" y="1421247"/>
                </a:cubicBezTo>
                <a:cubicBezTo>
                  <a:pt x="7536842" y="1424776"/>
                  <a:pt x="7543903" y="1424776"/>
                  <a:pt x="7550963" y="1421247"/>
                </a:cubicBezTo>
                <a:cubicBezTo>
                  <a:pt x="7558024" y="1417716"/>
                  <a:pt x="7568615" y="1419481"/>
                  <a:pt x="7582734" y="1426541"/>
                </a:cubicBezTo>
                <a:lnTo>
                  <a:pt x="7635686" y="1437132"/>
                </a:lnTo>
                <a:cubicBezTo>
                  <a:pt x="7635686" y="1444191"/>
                  <a:pt x="7635686" y="1447722"/>
                  <a:pt x="7635686" y="1447722"/>
                </a:cubicBezTo>
                <a:cubicBezTo>
                  <a:pt x="7635686" y="1447722"/>
                  <a:pt x="7637452" y="1449487"/>
                  <a:pt x="7640982" y="1453018"/>
                </a:cubicBezTo>
                <a:cubicBezTo>
                  <a:pt x="7644511" y="1456547"/>
                  <a:pt x="7649807" y="1458312"/>
                  <a:pt x="7656867" y="1458312"/>
                </a:cubicBezTo>
                <a:cubicBezTo>
                  <a:pt x="7663928" y="1458312"/>
                  <a:pt x="7676282" y="1463608"/>
                  <a:pt x="7693934" y="1474199"/>
                </a:cubicBezTo>
                <a:cubicBezTo>
                  <a:pt x="7711586" y="1484789"/>
                  <a:pt x="7722175" y="1486554"/>
                  <a:pt x="7725704" y="1479493"/>
                </a:cubicBezTo>
                <a:cubicBezTo>
                  <a:pt x="7729234" y="1472434"/>
                  <a:pt x="7732765" y="1468903"/>
                  <a:pt x="7736296" y="1468903"/>
                </a:cubicBezTo>
                <a:cubicBezTo>
                  <a:pt x="7739826" y="1468903"/>
                  <a:pt x="7741590" y="1472434"/>
                  <a:pt x="7741590" y="1479493"/>
                </a:cubicBezTo>
                <a:lnTo>
                  <a:pt x="7773361" y="1511264"/>
                </a:lnTo>
                <a:cubicBezTo>
                  <a:pt x="7801604" y="1518324"/>
                  <a:pt x="7815724" y="1523620"/>
                  <a:pt x="7815724" y="1527151"/>
                </a:cubicBezTo>
                <a:cubicBezTo>
                  <a:pt x="7815724" y="1530680"/>
                  <a:pt x="7819253" y="1532445"/>
                  <a:pt x="7826313" y="1532445"/>
                </a:cubicBezTo>
                <a:lnTo>
                  <a:pt x="7879267" y="1543036"/>
                </a:lnTo>
                <a:cubicBezTo>
                  <a:pt x="7886327" y="1550095"/>
                  <a:pt x="7907508" y="1560687"/>
                  <a:pt x="7942808" y="1574807"/>
                </a:cubicBezTo>
                <a:cubicBezTo>
                  <a:pt x="7978109" y="1588928"/>
                  <a:pt x="7999290" y="1595988"/>
                  <a:pt x="8006350" y="1595988"/>
                </a:cubicBezTo>
                <a:cubicBezTo>
                  <a:pt x="8013412" y="1595988"/>
                  <a:pt x="8016942" y="1595988"/>
                  <a:pt x="8016942" y="1595988"/>
                </a:cubicBezTo>
                <a:cubicBezTo>
                  <a:pt x="8016942" y="1603047"/>
                  <a:pt x="8018706" y="1606578"/>
                  <a:pt x="8022237" y="1606578"/>
                </a:cubicBezTo>
                <a:lnTo>
                  <a:pt x="7995760" y="1595988"/>
                </a:lnTo>
                <a:cubicBezTo>
                  <a:pt x="7981640" y="1595988"/>
                  <a:pt x="7960460" y="1590693"/>
                  <a:pt x="7932219" y="1580103"/>
                </a:cubicBezTo>
                <a:cubicBezTo>
                  <a:pt x="7903976" y="1569512"/>
                  <a:pt x="7888090" y="1567747"/>
                  <a:pt x="7884561" y="1574807"/>
                </a:cubicBezTo>
                <a:cubicBezTo>
                  <a:pt x="7881031" y="1581868"/>
                  <a:pt x="7877500" y="1581868"/>
                  <a:pt x="7873971" y="1574807"/>
                </a:cubicBezTo>
                <a:cubicBezTo>
                  <a:pt x="7870441" y="1567747"/>
                  <a:pt x="7861615" y="1560687"/>
                  <a:pt x="7847494" y="1553626"/>
                </a:cubicBezTo>
                <a:cubicBezTo>
                  <a:pt x="7833375" y="1546566"/>
                  <a:pt x="7822784" y="1543036"/>
                  <a:pt x="7815724" y="1543036"/>
                </a:cubicBezTo>
                <a:lnTo>
                  <a:pt x="7826313" y="1553626"/>
                </a:lnTo>
                <a:cubicBezTo>
                  <a:pt x="7833375" y="1553626"/>
                  <a:pt x="7833375" y="1557157"/>
                  <a:pt x="7826313" y="1564218"/>
                </a:cubicBezTo>
                <a:lnTo>
                  <a:pt x="7836904" y="1574807"/>
                </a:lnTo>
                <a:lnTo>
                  <a:pt x="7826313" y="1574807"/>
                </a:lnTo>
                <a:cubicBezTo>
                  <a:pt x="7812194" y="1567747"/>
                  <a:pt x="7805134" y="1562451"/>
                  <a:pt x="7805134" y="1558922"/>
                </a:cubicBezTo>
                <a:cubicBezTo>
                  <a:pt x="7805134" y="1555391"/>
                  <a:pt x="7801604" y="1553626"/>
                  <a:pt x="7794542" y="1553626"/>
                </a:cubicBezTo>
                <a:lnTo>
                  <a:pt x="7794542" y="1564218"/>
                </a:lnTo>
                <a:lnTo>
                  <a:pt x="7783952" y="1553626"/>
                </a:lnTo>
                <a:lnTo>
                  <a:pt x="7752182" y="1543036"/>
                </a:lnTo>
                <a:cubicBezTo>
                  <a:pt x="7752182" y="1543036"/>
                  <a:pt x="7748652" y="1541272"/>
                  <a:pt x="7741590" y="1537741"/>
                </a:cubicBezTo>
                <a:cubicBezTo>
                  <a:pt x="7734530" y="1534210"/>
                  <a:pt x="7731000" y="1532445"/>
                  <a:pt x="7731000" y="1532445"/>
                </a:cubicBezTo>
                <a:cubicBezTo>
                  <a:pt x="7716880" y="1532445"/>
                  <a:pt x="7713348" y="1535976"/>
                  <a:pt x="7720409" y="1543036"/>
                </a:cubicBezTo>
                <a:lnTo>
                  <a:pt x="7709820" y="1543036"/>
                </a:lnTo>
                <a:cubicBezTo>
                  <a:pt x="7709820" y="1535976"/>
                  <a:pt x="7704524" y="1532445"/>
                  <a:pt x="7693934" y="1532445"/>
                </a:cubicBezTo>
                <a:cubicBezTo>
                  <a:pt x="7683344" y="1532445"/>
                  <a:pt x="7678048" y="1525386"/>
                  <a:pt x="7678048" y="1511264"/>
                </a:cubicBezTo>
                <a:cubicBezTo>
                  <a:pt x="7678048" y="1497143"/>
                  <a:pt x="7674519" y="1490084"/>
                  <a:pt x="7667457" y="1490084"/>
                </a:cubicBezTo>
                <a:lnTo>
                  <a:pt x="7651572" y="1490084"/>
                </a:lnTo>
                <a:cubicBezTo>
                  <a:pt x="7655101" y="1490084"/>
                  <a:pt x="7660396" y="1493614"/>
                  <a:pt x="7667457" y="1500674"/>
                </a:cubicBezTo>
                <a:lnTo>
                  <a:pt x="7667457" y="1511264"/>
                </a:lnTo>
                <a:cubicBezTo>
                  <a:pt x="7667457" y="1511264"/>
                  <a:pt x="7663928" y="1516560"/>
                  <a:pt x="7656867" y="1527151"/>
                </a:cubicBezTo>
                <a:cubicBezTo>
                  <a:pt x="7649807" y="1537741"/>
                  <a:pt x="7640982" y="1543036"/>
                  <a:pt x="7630390" y="1543036"/>
                </a:cubicBezTo>
                <a:cubicBezTo>
                  <a:pt x="7619800" y="1543036"/>
                  <a:pt x="7614505" y="1544801"/>
                  <a:pt x="7614505" y="1548331"/>
                </a:cubicBezTo>
                <a:cubicBezTo>
                  <a:pt x="7614505" y="1551862"/>
                  <a:pt x="7618034" y="1555391"/>
                  <a:pt x="7625096" y="1558922"/>
                </a:cubicBezTo>
                <a:cubicBezTo>
                  <a:pt x="7632156" y="1562451"/>
                  <a:pt x="7639216" y="1564218"/>
                  <a:pt x="7646278" y="1564218"/>
                </a:cubicBezTo>
                <a:cubicBezTo>
                  <a:pt x="7639216" y="1571276"/>
                  <a:pt x="7642746" y="1574807"/>
                  <a:pt x="7656867" y="1574807"/>
                </a:cubicBezTo>
                <a:cubicBezTo>
                  <a:pt x="7678048" y="1574807"/>
                  <a:pt x="7688638" y="1578338"/>
                  <a:pt x="7688638" y="1585397"/>
                </a:cubicBezTo>
                <a:lnTo>
                  <a:pt x="7667457" y="1585397"/>
                </a:lnTo>
                <a:cubicBezTo>
                  <a:pt x="7667457" y="1592458"/>
                  <a:pt x="7667457" y="1595988"/>
                  <a:pt x="7667457" y="1595988"/>
                </a:cubicBezTo>
                <a:lnTo>
                  <a:pt x="7667457" y="1606578"/>
                </a:lnTo>
                <a:cubicBezTo>
                  <a:pt x="7667457" y="1606578"/>
                  <a:pt x="7665692" y="1604814"/>
                  <a:pt x="7662163" y="1601283"/>
                </a:cubicBezTo>
                <a:cubicBezTo>
                  <a:pt x="7658634" y="1597753"/>
                  <a:pt x="7649807" y="1592458"/>
                  <a:pt x="7635686" y="1585397"/>
                </a:cubicBezTo>
                <a:lnTo>
                  <a:pt x="7614505" y="1595988"/>
                </a:lnTo>
                <a:lnTo>
                  <a:pt x="7656867" y="1606578"/>
                </a:lnTo>
                <a:cubicBezTo>
                  <a:pt x="7663928" y="1613639"/>
                  <a:pt x="7670986" y="1620699"/>
                  <a:pt x="7678048" y="1627759"/>
                </a:cubicBezTo>
                <a:lnTo>
                  <a:pt x="7678048" y="1638349"/>
                </a:lnTo>
                <a:lnTo>
                  <a:pt x="7667457" y="1638349"/>
                </a:lnTo>
                <a:cubicBezTo>
                  <a:pt x="7667457" y="1645410"/>
                  <a:pt x="7663928" y="1648940"/>
                  <a:pt x="7656867" y="1648940"/>
                </a:cubicBezTo>
                <a:lnTo>
                  <a:pt x="7688638" y="1670122"/>
                </a:lnTo>
                <a:lnTo>
                  <a:pt x="7699230" y="1680711"/>
                </a:lnTo>
                <a:lnTo>
                  <a:pt x="7678048" y="1691301"/>
                </a:lnTo>
                <a:cubicBezTo>
                  <a:pt x="7670986" y="1691301"/>
                  <a:pt x="7665692" y="1691301"/>
                  <a:pt x="7662163" y="1691301"/>
                </a:cubicBezTo>
                <a:cubicBezTo>
                  <a:pt x="7658634" y="1691301"/>
                  <a:pt x="7656867" y="1694832"/>
                  <a:pt x="7656867" y="1701893"/>
                </a:cubicBezTo>
                <a:cubicBezTo>
                  <a:pt x="7656867" y="1701893"/>
                  <a:pt x="7660396" y="1701893"/>
                  <a:pt x="7667457" y="1701893"/>
                </a:cubicBezTo>
                <a:lnTo>
                  <a:pt x="7678048" y="1712482"/>
                </a:lnTo>
                <a:cubicBezTo>
                  <a:pt x="7678048" y="1712482"/>
                  <a:pt x="7678048" y="1716013"/>
                  <a:pt x="7678048" y="1723074"/>
                </a:cubicBezTo>
                <a:lnTo>
                  <a:pt x="7667457" y="1723074"/>
                </a:lnTo>
                <a:lnTo>
                  <a:pt x="7646278" y="1723074"/>
                </a:lnTo>
                <a:lnTo>
                  <a:pt x="7667457" y="1733663"/>
                </a:lnTo>
                <a:cubicBezTo>
                  <a:pt x="7674519" y="1733663"/>
                  <a:pt x="7679813" y="1733663"/>
                  <a:pt x="7683344" y="1733663"/>
                </a:cubicBezTo>
                <a:cubicBezTo>
                  <a:pt x="7686874" y="1733663"/>
                  <a:pt x="7692168" y="1733663"/>
                  <a:pt x="7699230" y="1733663"/>
                </a:cubicBezTo>
                <a:cubicBezTo>
                  <a:pt x="7706290" y="1733663"/>
                  <a:pt x="7709820" y="1733663"/>
                  <a:pt x="7709820" y="1733663"/>
                </a:cubicBezTo>
                <a:cubicBezTo>
                  <a:pt x="7716880" y="1733663"/>
                  <a:pt x="7720409" y="1735428"/>
                  <a:pt x="7720409" y="1738959"/>
                </a:cubicBezTo>
                <a:cubicBezTo>
                  <a:pt x="7720409" y="1742489"/>
                  <a:pt x="7720409" y="1744253"/>
                  <a:pt x="7720409" y="1744253"/>
                </a:cubicBezTo>
                <a:lnTo>
                  <a:pt x="7731000" y="1744253"/>
                </a:lnTo>
                <a:cubicBezTo>
                  <a:pt x="7731000" y="1737194"/>
                  <a:pt x="7727471" y="1733663"/>
                  <a:pt x="7720409" y="1733663"/>
                </a:cubicBezTo>
                <a:cubicBezTo>
                  <a:pt x="7720409" y="1726603"/>
                  <a:pt x="7720409" y="1723074"/>
                  <a:pt x="7720409" y="1723074"/>
                </a:cubicBezTo>
                <a:cubicBezTo>
                  <a:pt x="7720409" y="1723074"/>
                  <a:pt x="7725704" y="1724838"/>
                  <a:pt x="7736296" y="1728368"/>
                </a:cubicBezTo>
                <a:cubicBezTo>
                  <a:pt x="7746886" y="1731899"/>
                  <a:pt x="7759242" y="1737194"/>
                  <a:pt x="7773361" y="1744253"/>
                </a:cubicBezTo>
                <a:cubicBezTo>
                  <a:pt x="7787482" y="1751314"/>
                  <a:pt x="7798072" y="1754845"/>
                  <a:pt x="7805134" y="1754845"/>
                </a:cubicBezTo>
                <a:cubicBezTo>
                  <a:pt x="7812194" y="1761905"/>
                  <a:pt x="7819253" y="1765434"/>
                  <a:pt x="7826313" y="1765434"/>
                </a:cubicBezTo>
                <a:cubicBezTo>
                  <a:pt x="7833375" y="1765434"/>
                  <a:pt x="7838671" y="1767199"/>
                  <a:pt x="7842200" y="1770730"/>
                </a:cubicBezTo>
                <a:cubicBezTo>
                  <a:pt x="7845729" y="1774261"/>
                  <a:pt x="7854556" y="1777790"/>
                  <a:pt x="7868675" y="1781320"/>
                </a:cubicBezTo>
                <a:cubicBezTo>
                  <a:pt x="7882796" y="1784851"/>
                  <a:pt x="7893386" y="1786615"/>
                  <a:pt x="7900446" y="1786615"/>
                </a:cubicBezTo>
                <a:cubicBezTo>
                  <a:pt x="7907508" y="1786615"/>
                  <a:pt x="7909271" y="1790146"/>
                  <a:pt x="7905742" y="1797205"/>
                </a:cubicBezTo>
                <a:cubicBezTo>
                  <a:pt x="7902212" y="1804266"/>
                  <a:pt x="7896917" y="1807797"/>
                  <a:pt x="7889856" y="1807797"/>
                </a:cubicBezTo>
                <a:cubicBezTo>
                  <a:pt x="7889856" y="1814857"/>
                  <a:pt x="7886327" y="1818386"/>
                  <a:pt x="7879267" y="1818386"/>
                </a:cubicBezTo>
                <a:cubicBezTo>
                  <a:pt x="7872205" y="1818386"/>
                  <a:pt x="7868675" y="1818386"/>
                  <a:pt x="7868675" y="1818386"/>
                </a:cubicBezTo>
                <a:lnTo>
                  <a:pt x="7858085" y="1818386"/>
                </a:lnTo>
                <a:cubicBezTo>
                  <a:pt x="7858085" y="1811327"/>
                  <a:pt x="7854556" y="1807797"/>
                  <a:pt x="7847494" y="1807797"/>
                </a:cubicBezTo>
                <a:cubicBezTo>
                  <a:pt x="7840434" y="1807797"/>
                  <a:pt x="7838671" y="1806032"/>
                  <a:pt x="7842200" y="1802501"/>
                </a:cubicBezTo>
                <a:cubicBezTo>
                  <a:pt x="7845729" y="1798970"/>
                  <a:pt x="7843965" y="1795441"/>
                  <a:pt x="7836904" y="1791911"/>
                </a:cubicBezTo>
                <a:cubicBezTo>
                  <a:pt x="7829844" y="1788380"/>
                  <a:pt x="7822784" y="1784851"/>
                  <a:pt x="7815724" y="1781320"/>
                </a:cubicBezTo>
                <a:cubicBezTo>
                  <a:pt x="7808663" y="1777790"/>
                  <a:pt x="7801604" y="1779555"/>
                  <a:pt x="7794542" y="1786615"/>
                </a:cubicBezTo>
                <a:cubicBezTo>
                  <a:pt x="7794542" y="1793676"/>
                  <a:pt x="7792778" y="1797205"/>
                  <a:pt x="7789248" y="1797205"/>
                </a:cubicBezTo>
                <a:cubicBezTo>
                  <a:pt x="7785717" y="1797205"/>
                  <a:pt x="7780423" y="1795441"/>
                  <a:pt x="7773361" y="1791911"/>
                </a:cubicBezTo>
                <a:cubicBezTo>
                  <a:pt x="7766300" y="1788380"/>
                  <a:pt x="7761005" y="1786615"/>
                  <a:pt x="7757476" y="1786615"/>
                </a:cubicBezTo>
                <a:cubicBezTo>
                  <a:pt x="7753946" y="1786615"/>
                  <a:pt x="7752182" y="1790146"/>
                  <a:pt x="7752182" y="1797205"/>
                </a:cubicBezTo>
                <a:lnTo>
                  <a:pt x="7741590" y="1797205"/>
                </a:lnTo>
                <a:cubicBezTo>
                  <a:pt x="7734530" y="1790146"/>
                  <a:pt x="7731000" y="1786615"/>
                  <a:pt x="7731000" y="1786615"/>
                </a:cubicBezTo>
                <a:lnTo>
                  <a:pt x="7731000" y="1797205"/>
                </a:lnTo>
                <a:cubicBezTo>
                  <a:pt x="7731000" y="1804266"/>
                  <a:pt x="7731000" y="1811327"/>
                  <a:pt x="7731000" y="1818386"/>
                </a:cubicBezTo>
                <a:lnTo>
                  <a:pt x="7741590" y="1828978"/>
                </a:lnTo>
                <a:cubicBezTo>
                  <a:pt x="7741590" y="1828978"/>
                  <a:pt x="7738060" y="1828978"/>
                  <a:pt x="7731000" y="1828978"/>
                </a:cubicBezTo>
                <a:cubicBezTo>
                  <a:pt x="7731000" y="1836037"/>
                  <a:pt x="7731000" y="1839567"/>
                  <a:pt x="7731000" y="1839567"/>
                </a:cubicBezTo>
                <a:lnTo>
                  <a:pt x="7752182" y="1860749"/>
                </a:lnTo>
                <a:cubicBezTo>
                  <a:pt x="7759242" y="1867809"/>
                  <a:pt x="7761005" y="1873103"/>
                  <a:pt x="7757476" y="1876634"/>
                </a:cubicBezTo>
                <a:cubicBezTo>
                  <a:pt x="7753946" y="1880165"/>
                  <a:pt x="7755711" y="1885459"/>
                  <a:pt x="7762772" y="1892520"/>
                </a:cubicBezTo>
                <a:lnTo>
                  <a:pt x="7752182" y="1903111"/>
                </a:lnTo>
                <a:cubicBezTo>
                  <a:pt x="7745120" y="1896050"/>
                  <a:pt x="7739826" y="1894284"/>
                  <a:pt x="7736296" y="1897815"/>
                </a:cubicBezTo>
                <a:cubicBezTo>
                  <a:pt x="7732765" y="1901345"/>
                  <a:pt x="7732765" y="1906640"/>
                  <a:pt x="7736296" y="1913701"/>
                </a:cubicBezTo>
                <a:cubicBezTo>
                  <a:pt x="7739826" y="1920761"/>
                  <a:pt x="7741590" y="1924290"/>
                  <a:pt x="7741590" y="1924290"/>
                </a:cubicBezTo>
                <a:lnTo>
                  <a:pt x="7752182" y="1934882"/>
                </a:lnTo>
                <a:cubicBezTo>
                  <a:pt x="7759242" y="1934882"/>
                  <a:pt x="7764538" y="1931351"/>
                  <a:pt x="7768067" y="1924290"/>
                </a:cubicBezTo>
                <a:cubicBezTo>
                  <a:pt x="7771596" y="1917231"/>
                  <a:pt x="7773361" y="1910170"/>
                  <a:pt x="7773361" y="1903111"/>
                </a:cubicBezTo>
                <a:lnTo>
                  <a:pt x="7783952" y="1903111"/>
                </a:lnTo>
                <a:cubicBezTo>
                  <a:pt x="7783952" y="1910170"/>
                  <a:pt x="7787482" y="1913701"/>
                  <a:pt x="7794542" y="1913701"/>
                </a:cubicBezTo>
                <a:cubicBezTo>
                  <a:pt x="7794542" y="1913701"/>
                  <a:pt x="7798072" y="1913701"/>
                  <a:pt x="7805134" y="1913701"/>
                </a:cubicBezTo>
                <a:cubicBezTo>
                  <a:pt x="7805134" y="1920761"/>
                  <a:pt x="7808663" y="1924290"/>
                  <a:pt x="7815724" y="1924290"/>
                </a:cubicBezTo>
                <a:lnTo>
                  <a:pt x="7805134" y="1924290"/>
                </a:lnTo>
                <a:cubicBezTo>
                  <a:pt x="7791012" y="1917231"/>
                  <a:pt x="7782186" y="1917231"/>
                  <a:pt x="7778656" y="1924290"/>
                </a:cubicBezTo>
                <a:cubicBezTo>
                  <a:pt x="7775128" y="1931351"/>
                  <a:pt x="7775128" y="1936646"/>
                  <a:pt x="7778656" y="1940176"/>
                </a:cubicBezTo>
                <a:cubicBezTo>
                  <a:pt x="7782186" y="1943707"/>
                  <a:pt x="7780423" y="1945472"/>
                  <a:pt x="7773361" y="1945472"/>
                </a:cubicBezTo>
                <a:lnTo>
                  <a:pt x="7773361" y="1956063"/>
                </a:lnTo>
                <a:lnTo>
                  <a:pt x="7762772" y="1956063"/>
                </a:lnTo>
                <a:lnTo>
                  <a:pt x="7783952" y="1966653"/>
                </a:lnTo>
                <a:lnTo>
                  <a:pt x="7783952" y="1956063"/>
                </a:lnTo>
                <a:lnTo>
                  <a:pt x="7783952" y="1945472"/>
                </a:lnTo>
                <a:cubicBezTo>
                  <a:pt x="7791012" y="1945472"/>
                  <a:pt x="7796308" y="1947236"/>
                  <a:pt x="7799838" y="1950767"/>
                </a:cubicBezTo>
                <a:cubicBezTo>
                  <a:pt x="7803368" y="1954297"/>
                  <a:pt x="7801604" y="1956063"/>
                  <a:pt x="7794542" y="1956063"/>
                </a:cubicBezTo>
                <a:lnTo>
                  <a:pt x="7794542" y="1977242"/>
                </a:lnTo>
                <a:cubicBezTo>
                  <a:pt x="7780423" y="1977242"/>
                  <a:pt x="7775128" y="1980773"/>
                  <a:pt x="7778656" y="1987834"/>
                </a:cubicBezTo>
                <a:cubicBezTo>
                  <a:pt x="7782186" y="1994894"/>
                  <a:pt x="7776892" y="1998424"/>
                  <a:pt x="7762772" y="1998424"/>
                </a:cubicBezTo>
                <a:cubicBezTo>
                  <a:pt x="7748652" y="1998424"/>
                  <a:pt x="7741590" y="1994894"/>
                  <a:pt x="7741590" y="1987834"/>
                </a:cubicBezTo>
                <a:cubicBezTo>
                  <a:pt x="7734530" y="1987834"/>
                  <a:pt x="7729234" y="1987834"/>
                  <a:pt x="7725704" y="1987834"/>
                </a:cubicBezTo>
                <a:cubicBezTo>
                  <a:pt x="7722175" y="1987834"/>
                  <a:pt x="7716880" y="1987834"/>
                  <a:pt x="7709820" y="1987834"/>
                </a:cubicBezTo>
                <a:cubicBezTo>
                  <a:pt x="7716880" y="1994894"/>
                  <a:pt x="7713348" y="1998424"/>
                  <a:pt x="7699230" y="1998424"/>
                </a:cubicBezTo>
                <a:cubicBezTo>
                  <a:pt x="7692168" y="1991363"/>
                  <a:pt x="7681578" y="1987834"/>
                  <a:pt x="7667457" y="1987834"/>
                </a:cubicBezTo>
                <a:cubicBezTo>
                  <a:pt x="7653338" y="1980773"/>
                  <a:pt x="7642746" y="1977242"/>
                  <a:pt x="7635686" y="1977242"/>
                </a:cubicBezTo>
                <a:lnTo>
                  <a:pt x="7646278" y="1987834"/>
                </a:lnTo>
                <a:lnTo>
                  <a:pt x="7656867" y="1998424"/>
                </a:lnTo>
                <a:cubicBezTo>
                  <a:pt x="7663928" y="1998424"/>
                  <a:pt x="7670986" y="2001954"/>
                  <a:pt x="7678048" y="2009015"/>
                </a:cubicBezTo>
                <a:cubicBezTo>
                  <a:pt x="7685108" y="2016074"/>
                  <a:pt x="7692168" y="2019605"/>
                  <a:pt x="7699230" y="2019605"/>
                </a:cubicBezTo>
                <a:lnTo>
                  <a:pt x="7709820" y="2030194"/>
                </a:lnTo>
                <a:lnTo>
                  <a:pt x="7709820" y="2040786"/>
                </a:lnTo>
                <a:lnTo>
                  <a:pt x="7731000" y="2051376"/>
                </a:lnTo>
                <a:lnTo>
                  <a:pt x="7783952" y="2061967"/>
                </a:lnTo>
                <a:cubicBezTo>
                  <a:pt x="7783952" y="2061967"/>
                  <a:pt x="7785717" y="2063732"/>
                  <a:pt x="7789248" y="2067261"/>
                </a:cubicBezTo>
                <a:cubicBezTo>
                  <a:pt x="7792778" y="2070792"/>
                  <a:pt x="7798072" y="2076088"/>
                  <a:pt x="7805134" y="2083146"/>
                </a:cubicBezTo>
                <a:lnTo>
                  <a:pt x="7815724" y="2093738"/>
                </a:lnTo>
                <a:cubicBezTo>
                  <a:pt x="7822784" y="2093738"/>
                  <a:pt x="7828079" y="2095502"/>
                  <a:pt x="7831609" y="2099033"/>
                </a:cubicBezTo>
                <a:cubicBezTo>
                  <a:pt x="7835138" y="2102563"/>
                  <a:pt x="7838671" y="2102563"/>
                  <a:pt x="7842200" y="2099033"/>
                </a:cubicBezTo>
                <a:cubicBezTo>
                  <a:pt x="7845729" y="2095502"/>
                  <a:pt x="7849260" y="2097267"/>
                  <a:pt x="7852790" y="2104328"/>
                </a:cubicBezTo>
                <a:cubicBezTo>
                  <a:pt x="7856319" y="2111388"/>
                  <a:pt x="7859850" y="2113154"/>
                  <a:pt x="7863380" y="2109623"/>
                </a:cubicBezTo>
                <a:cubicBezTo>
                  <a:pt x="7866909" y="2106092"/>
                  <a:pt x="7872205" y="2107858"/>
                  <a:pt x="7879267" y="2114919"/>
                </a:cubicBezTo>
                <a:cubicBezTo>
                  <a:pt x="7893386" y="2129040"/>
                  <a:pt x="7905742" y="2137863"/>
                  <a:pt x="7916332" y="2141394"/>
                </a:cubicBezTo>
                <a:cubicBezTo>
                  <a:pt x="7926923" y="2144925"/>
                  <a:pt x="7949869" y="2157280"/>
                  <a:pt x="7985171" y="2178461"/>
                </a:cubicBezTo>
                <a:cubicBezTo>
                  <a:pt x="8013412" y="2185521"/>
                  <a:pt x="8039887" y="2197877"/>
                  <a:pt x="8064598" y="2215527"/>
                </a:cubicBezTo>
                <a:cubicBezTo>
                  <a:pt x="8089309" y="2233177"/>
                  <a:pt x="8101664" y="2249063"/>
                  <a:pt x="8101664" y="2263184"/>
                </a:cubicBezTo>
                <a:cubicBezTo>
                  <a:pt x="8101664" y="2270244"/>
                  <a:pt x="8103431" y="2275540"/>
                  <a:pt x="8106960" y="2279069"/>
                </a:cubicBezTo>
                <a:cubicBezTo>
                  <a:pt x="8110490" y="2282600"/>
                  <a:pt x="8110490" y="2284365"/>
                  <a:pt x="8106960" y="2284365"/>
                </a:cubicBezTo>
                <a:cubicBezTo>
                  <a:pt x="8103431" y="2284365"/>
                  <a:pt x="8101664" y="2280834"/>
                  <a:pt x="8101664" y="2273775"/>
                </a:cubicBezTo>
                <a:cubicBezTo>
                  <a:pt x="8101664" y="2266715"/>
                  <a:pt x="8091075" y="2263184"/>
                  <a:pt x="8069894" y="2263184"/>
                </a:cubicBezTo>
                <a:cubicBezTo>
                  <a:pt x="8062833" y="2263184"/>
                  <a:pt x="8059302" y="2263184"/>
                  <a:pt x="8059302" y="2263184"/>
                </a:cubicBezTo>
                <a:cubicBezTo>
                  <a:pt x="8052242" y="2263184"/>
                  <a:pt x="8045183" y="2259654"/>
                  <a:pt x="8038123" y="2252594"/>
                </a:cubicBezTo>
                <a:lnTo>
                  <a:pt x="8006350" y="2242004"/>
                </a:lnTo>
                <a:cubicBezTo>
                  <a:pt x="8006350" y="2242004"/>
                  <a:pt x="8002821" y="2242004"/>
                  <a:pt x="7995760" y="2242004"/>
                </a:cubicBezTo>
                <a:lnTo>
                  <a:pt x="7953398" y="2220823"/>
                </a:lnTo>
                <a:cubicBezTo>
                  <a:pt x="7946338" y="2227882"/>
                  <a:pt x="7941042" y="2231413"/>
                  <a:pt x="7937513" y="2231413"/>
                </a:cubicBezTo>
                <a:cubicBezTo>
                  <a:pt x="7933983" y="2231413"/>
                  <a:pt x="7928688" y="2227882"/>
                  <a:pt x="7921627" y="2220823"/>
                </a:cubicBezTo>
                <a:lnTo>
                  <a:pt x="7911038" y="2220823"/>
                </a:lnTo>
                <a:cubicBezTo>
                  <a:pt x="7918098" y="2227882"/>
                  <a:pt x="7960460" y="2249063"/>
                  <a:pt x="8038123" y="2284365"/>
                </a:cubicBezTo>
                <a:lnTo>
                  <a:pt x="8080483" y="2316136"/>
                </a:lnTo>
                <a:lnTo>
                  <a:pt x="8101664" y="2337317"/>
                </a:lnTo>
                <a:lnTo>
                  <a:pt x="8112254" y="2358498"/>
                </a:lnTo>
                <a:cubicBezTo>
                  <a:pt x="8105194" y="2358498"/>
                  <a:pt x="8098135" y="2354967"/>
                  <a:pt x="8091075" y="2347908"/>
                </a:cubicBezTo>
                <a:lnTo>
                  <a:pt x="8080483" y="2347908"/>
                </a:lnTo>
                <a:cubicBezTo>
                  <a:pt x="8080483" y="2347908"/>
                  <a:pt x="8076954" y="2347908"/>
                  <a:pt x="8069894" y="2347908"/>
                </a:cubicBezTo>
                <a:cubicBezTo>
                  <a:pt x="8062833" y="2340848"/>
                  <a:pt x="8059302" y="2337317"/>
                  <a:pt x="8059302" y="2337317"/>
                </a:cubicBezTo>
                <a:lnTo>
                  <a:pt x="8006350" y="2305546"/>
                </a:lnTo>
                <a:cubicBezTo>
                  <a:pt x="8006350" y="2305546"/>
                  <a:pt x="8008116" y="2307311"/>
                  <a:pt x="8011646" y="2310841"/>
                </a:cubicBezTo>
                <a:cubicBezTo>
                  <a:pt x="8015175" y="2314371"/>
                  <a:pt x="8016942" y="2316136"/>
                  <a:pt x="8016942" y="2316136"/>
                </a:cubicBezTo>
                <a:lnTo>
                  <a:pt x="7995760" y="2316136"/>
                </a:lnTo>
                <a:cubicBezTo>
                  <a:pt x="7995760" y="2316136"/>
                  <a:pt x="7995760" y="2314371"/>
                  <a:pt x="7995760" y="2310841"/>
                </a:cubicBezTo>
                <a:cubicBezTo>
                  <a:pt x="7995760" y="2307311"/>
                  <a:pt x="7992231" y="2303781"/>
                  <a:pt x="7985171" y="2300250"/>
                </a:cubicBezTo>
                <a:cubicBezTo>
                  <a:pt x="7978109" y="2296721"/>
                  <a:pt x="7972815" y="2293190"/>
                  <a:pt x="7969284" y="2289660"/>
                </a:cubicBezTo>
                <a:cubicBezTo>
                  <a:pt x="7965754" y="2286129"/>
                  <a:pt x="7963990" y="2280834"/>
                  <a:pt x="7963990" y="2273775"/>
                </a:cubicBezTo>
                <a:cubicBezTo>
                  <a:pt x="7963990" y="2266715"/>
                  <a:pt x="7946338" y="2259654"/>
                  <a:pt x="7911038" y="2252594"/>
                </a:cubicBezTo>
                <a:cubicBezTo>
                  <a:pt x="7889856" y="2245533"/>
                  <a:pt x="7875736" y="2238473"/>
                  <a:pt x="7868675" y="2231413"/>
                </a:cubicBezTo>
                <a:cubicBezTo>
                  <a:pt x="7868675" y="2231413"/>
                  <a:pt x="7866909" y="2229648"/>
                  <a:pt x="7863380" y="2226117"/>
                </a:cubicBezTo>
                <a:cubicBezTo>
                  <a:pt x="7859850" y="2222588"/>
                  <a:pt x="7854556" y="2220823"/>
                  <a:pt x="7847494" y="2220823"/>
                </a:cubicBezTo>
                <a:cubicBezTo>
                  <a:pt x="7833375" y="2220823"/>
                  <a:pt x="7826313" y="2219058"/>
                  <a:pt x="7826313" y="2215527"/>
                </a:cubicBezTo>
                <a:cubicBezTo>
                  <a:pt x="7826313" y="2211996"/>
                  <a:pt x="7824548" y="2210232"/>
                  <a:pt x="7821019" y="2210232"/>
                </a:cubicBezTo>
                <a:cubicBezTo>
                  <a:pt x="7817490" y="2210232"/>
                  <a:pt x="7815724" y="2213763"/>
                  <a:pt x="7815724" y="2220823"/>
                </a:cubicBezTo>
                <a:lnTo>
                  <a:pt x="7783952" y="2199642"/>
                </a:lnTo>
                <a:lnTo>
                  <a:pt x="7762772" y="2189051"/>
                </a:lnTo>
                <a:cubicBezTo>
                  <a:pt x="7748652" y="2181992"/>
                  <a:pt x="7739826" y="2176696"/>
                  <a:pt x="7736296" y="2173165"/>
                </a:cubicBezTo>
                <a:cubicBezTo>
                  <a:pt x="7732765" y="2169636"/>
                  <a:pt x="7734530" y="2167871"/>
                  <a:pt x="7741590" y="2167871"/>
                </a:cubicBezTo>
                <a:cubicBezTo>
                  <a:pt x="7741590" y="2160811"/>
                  <a:pt x="7741590" y="2157280"/>
                  <a:pt x="7741590" y="2157280"/>
                </a:cubicBezTo>
                <a:cubicBezTo>
                  <a:pt x="7741590" y="2157280"/>
                  <a:pt x="7738060" y="2157280"/>
                  <a:pt x="7731000" y="2157280"/>
                </a:cubicBezTo>
                <a:lnTo>
                  <a:pt x="7752182" y="2146690"/>
                </a:lnTo>
                <a:cubicBezTo>
                  <a:pt x="7766300" y="2146690"/>
                  <a:pt x="7769832" y="2143159"/>
                  <a:pt x="7762772" y="2136099"/>
                </a:cubicBezTo>
                <a:lnTo>
                  <a:pt x="7773361" y="2125509"/>
                </a:lnTo>
                <a:lnTo>
                  <a:pt x="7773361" y="2114919"/>
                </a:lnTo>
                <a:lnTo>
                  <a:pt x="7752182" y="2114919"/>
                </a:lnTo>
                <a:cubicBezTo>
                  <a:pt x="7752182" y="2114919"/>
                  <a:pt x="7748652" y="2118448"/>
                  <a:pt x="7741590" y="2125509"/>
                </a:cubicBezTo>
                <a:lnTo>
                  <a:pt x="7731000" y="2125509"/>
                </a:lnTo>
                <a:cubicBezTo>
                  <a:pt x="7731000" y="2118448"/>
                  <a:pt x="7734530" y="2114919"/>
                  <a:pt x="7741590" y="2114919"/>
                </a:cubicBezTo>
                <a:lnTo>
                  <a:pt x="7741590" y="2104328"/>
                </a:lnTo>
                <a:lnTo>
                  <a:pt x="7752182" y="2093738"/>
                </a:lnTo>
                <a:cubicBezTo>
                  <a:pt x="7731000" y="2079617"/>
                  <a:pt x="7713348" y="2072557"/>
                  <a:pt x="7699230" y="2072557"/>
                </a:cubicBezTo>
                <a:lnTo>
                  <a:pt x="7678048" y="2061967"/>
                </a:lnTo>
                <a:cubicBezTo>
                  <a:pt x="7670986" y="2054906"/>
                  <a:pt x="7663928" y="2049611"/>
                  <a:pt x="7656867" y="2046080"/>
                </a:cubicBezTo>
                <a:cubicBezTo>
                  <a:pt x="7649807" y="2042550"/>
                  <a:pt x="7640982" y="2037255"/>
                  <a:pt x="7630390" y="2030194"/>
                </a:cubicBezTo>
                <a:cubicBezTo>
                  <a:pt x="7619800" y="2023136"/>
                  <a:pt x="7605682" y="2016074"/>
                  <a:pt x="7588030" y="2009015"/>
                </a:cubicBezTo>
                <a:cubicBezTo>
                  <a:pt x="7570378" y="2001954"/>
                  <a:pt x="7561553" y="1994894"/>
                  <a:pt x="7561553" y="1987834"/>
                </a:cubicBezTo>
                <a:lnTo>
                  <a:pt x="7550963" y="1977242"/>
                </a:lnTo>
                <a:cubicBezTo>
                  <a:pt x="7550963" y="1984303"/>
                  <a:pt x="7547434" y="1987834"/>
                  <a:pt x="7540374" y="1987834"/>
                </a:cubicBezTo>
                <a:lnTo>
                  <a:pt x="7529782" y="1987834"/>
                </a:lnTo>
                <a:cubicBezTo>
                  <a:pt x="7536842" y="1987834"/>
                  <a:pt x="7538607" y="1989598"/>
                  <a:pt x="7535078" y="1993128"/>
                </a:cubicBezTo>
                <a:cubicBezTo>
                  <a:pt x="7531548" y="1996659"/>
                  <a:pt x="7529782" y="1998424"/>
                  <a:pt x="7529782" y="1998424"/>
                </a:cubicBezTo>
                <a:cubicBezTo>
                  <a:pt x="7529782" y="2005484"/>
                  <a:pt x="7526252" y="2005484"/>
                  <a:pt x="7519192" y="1998424"/>
                </a:cubicBezTo>
                <a:cubicBezTo>
                  <a:pt x="7512130" y="1991363"/>
                  <a:pt x="7508601" y="1987834"/>
                  <a:pt x="7508601" y="1987834"/>
                </a:cubicBezTo>
                <a:lnTo>
                  <a:pt x="7508601" y="1998424"/>
                </a:lnTo>
                <a:cubicBezTo>
                  <a:pt x="7508601" y="1998424"/>
                  <a:pt x="7508601" y="2001954"/>
                  <a:pt x="7508601" y="2009015"/>
                </a:cubicBezTo>
                <a:lnTo>
                  <a:pt x="7498011" y="1998424"/>
                </a:lnTo>
                <a:cubicBezTo>
                  <a:pt x="7490951" y="1991363"/>
                  <a:pt x="7487420" y="1987834"/>
                  <a:pt x="7487420" y="1987834"/>
                </a:cubicBezTo>
                <a:cubicBezTo>
                  <a:pt x="7487420" y="1987834"/>
                  <a:pt x="7489186" y="1986069"/>
                  <a:pt x="7492716" y="1982538"/>
                </a:cubicBezTo>
                <a:cubicBezTo>
                  <a:pt x="7496245" y="1979007"/>
                  <a:pt x="7496245" y="1977242"/>
                  <a:pt x="7492716" y="1977242"/>
                </a:cubicBezTo>
                <a:cubicBezTo>
                  <a:pt x="7489186" y="1977242"/>
                  <a:pt x="7487420" y="1977242"/>
                  <a:pt x="7487420" y="1977242"/>
                </a:cubicBezTo>
                <a:cubicBezTo>
                  <a:pt x="7480360" y="1970184"/>
                  <a:pt x="7480360" y="1966653"/>
                  <a:pt x="7487420" y="1966653"/>
                </a:cubicBezTo>
                <a:lnTo>
                  <a:pt x="7476830" y="1966653"/>
                </a:lnTo>
                <a:lnTo>
                  <a:pt x="7466240" y="1945472"/>
                </a:lnTo>
                <a:cubicBezTo>
                  <a:pt x="7473300" y="1945472"/>
                  <a:pt x="7480360" y="1949002"/>
                  <a:pt x="7487420" y="1956063"/>
                </a:cubicBezTo>
                <a:cubicBezTo>
                  <a:pt x="7494482" y="1963122"/>
                  <a:pt x="7501540" y="1964888"/>
                  <a:pt x="7508601" y="1961357"/>
                </a:cubicBezTo>
                <a:cubicBezTo>
                  <a:pt x="7515663" y="1957828"/>
                  <a:pt x="7515663" y="1952532"/>
                  <a:pt x="7508601" y="1945472"/>
                </a:cubicBezTo>
                <a:lnTo>
                  <a:pt x="7487420" y="1924290"/>
                </a:lnTo>
                <a:cubicBezTo>
                  <a:pt x="7487420" y="1924290"/>
                  <a:pt x="7483890" y="1924290"/>
                  <a:pt x="7476830" y="1924290"/>
                </a:cubicBezTo>
                <a:lnTo>
                  <a:pt x="7466240" y="1924290"/>
                </a:lnTo>
                <a:cubicBezTo>
                  <a:pt x="7459178" y="1924290"/>
                  <a:pt x="7452120" y="1924290"/>
                  <a:pt x="7445059" y="1924290"/>
                </a:cubicBezTo>
                <a:cubicBezTo>
                  <a:pt x="7445059" y="1924290"/>
                  <a:pt x="7441530" y="1926055"/>
                  <a:pt x="7434468" y="1929586"/>
                </a:cubicBezTo>
                <a:cubicBezTo>
                  <a:pt x="7427408" y="1933117"/>
                  <a:pt x="7423878" y="1938411"/>
                  <a:pt x="7423878" y="1945472"/>
                </a:cubicBezTo>
                <a:lnTo>
                  <a:pt x="7413288" y="1956063"/>
                </a:lnTo>
                <a:cubicBezTo>
                  <a:pt x="7420348" y="1956063"/>
                  <a:pt x="7423878" y="1959592"/>
                  <a:pt x="7423878" y="1966653"/>
                </a:cubicBezTo>
                <a:cubicBezTo>
                  <a:pt x="7423878" y="1973713"/>
                  <a:pt x="7415053" y="1977242"/>
                  <a:pt x="7397403" y="1977242"/>
                </a:cubicBezTo>
                <a:cubicBezTo>
                  <a:pt x="7379751" y="1977242"/>
                  <a:pt x="7360336" y="1975478"/>
                  <a:pt x="7339155" y="1971948"/>
                </a:cubicBezTo>
                <a:cubicBezTo>
                  <a:pt x="7317974" y="1968417"/>
                  <a:pt x="7303854" y="1964888"/>
                  <a:pt x="7296793" y="1961357"/>
                </a:cubicBezTo>
                <a:cubicBezTo>
                  <a:pt x="7289732" y="1957828"/>
                  <a:pt x="7284437" y="1956063"/>
                  <a:pt x="7280908" y="1956063"/>
                </a:cubicBezTo>
                <a:cubicBezTo>
                  <a:pt x="7277378" y="1956063"/>
                  <a:pt x="7272082" y="1956063"/>
                  <a:pt x="7265022" y="1956063"/>
                </a:cubicBezTo>
                <a:lnTo>
                  <a:pt x="7265022" y="1966653"/>
                </a:lnTo>
                <a:cubicBezTo>
                  <a:pt x="7279142" y="1966653"/>
                  <a:pt x="7289732" y="1973713"/>
                  <a:pt x="7296793" y="1987834"/>
                </a:cubicBezTo>
                <a:lnTo>
                  <a:pt x="7317974" y="1998424"/>
                </a:lnTo>
                <a:lnTo>
                  <a:pt x="7286203" y="1998424"/>
                </a:lnTo>
                <a:cubicBezTo>
                  <a:pt x="7265022" y="1998424"/>
                  <a:pt x="7254432" y="1994894"/>
                  <a:pt x="7254432" y="1987834"/>
                </a:cubicBezTo>
                <a:cubicBezTo>
                  <a:pt x="7247370" y="1987834"/>
                  <a:pt x="7243841" y="1987834"/>
                  <a:pt x="7243841" y="1987834"/>
                </a:cubicBezTo>
                <a:cubicBezTo>
                  <a:pt x="7243841" y="1987834"/>
                  <a:pt x="7243841" y="1991363"/>
                  <a:pt x="7243841" y="1998424"/>
                </a:cubicBezTo>
                <a:lnTo>
                  <a:pt x="7201480" y="2009015"/>
                </a:lnTo>
                <a:lnTo>
                  <a:pt x="7201480" y="1987834"/>
                </a:lnTo>
                <a:cubicBezTo>
                  <a:pt x="7194418" y="1987834"/>
                  <a:pt x="7187360" y="1986069"/>
                  <a:pt x="7180299" y="1982538"/>
                </a:cubicBezTo>
                <a:cubicBezTo>
                  <a:pt x="7173238" y="1979007"/>
                  <a:pt x="7169708" y="1977242"/>
                  <a:pt x="7169708" y="1977242"/>
                </a:cubicBezTo>
                <a:cubicBezTo>
                  <a:pt x="7169708" y="1977242"/>
                  <a:pt x="7169708" y="1980773"/>
                  <a:pt x="7169708" y="1987834"/>
                </a:cubicBezTo>
                <a:lnTo>
                  <a:pt x="7159118" y="1998424"/>
                </a:lnTo>
                <a:cubicBezTo>
                  <a:pt x="7159118" y="1998424"/>
                  <a:pt x="7157352" y="2000188"/>
                  <a:pt x="7153822" y="2003719"/>
                </a:cubicBezTo>
                <a:cubicBezTo>
                  <a:pt x="7150293" y="2007250"/>
                  <a:pt x="7148526" y="2012544"/>
                  <a:pt x="7148526" y="2019605"/>
                </a:cubicBezTo>
                <a:cubicBezTo>
                  <a:pt x="7148526" y="2033725"/>
                  <a:pt x="7155588" y="2033725"/>
                  <a:pt x="7169708" y="2019605"/>
                </a:cubicBezTo>
                <a:cubicBezTo>
                  <a:pt x="7169708" y="2012544"/>
                  <a:pt x="7173238" y="2012544"/>
                  <a:pt x="7180299" y="2019605"/>
                </a:cubicBezTo>
                <a:cubicBezTo>
                  <a:pt x="7187360" y="2026665"/>
                  <a:pt x="7190889" y="2026665"/>
                  <a:pt x="7190889" y="2019605"/>
                </a:cubicBezTo>
                <a:cubicBezTo>
                  <a:pt x="7197949" y="2019605"/>
                  <a:pt x="7201480" y="2021369"/>
                  <a:pt x="7201480" y="2024900"/>
                </a:cubicBezTo>
                <a:cubicBezTo>
                  <a:pt x="7201480" y="2028430"/>
                  <a:pt x="7205010" y="2030194"/>
                  <a:pt x="7212070" y="2030194"/>
                </a:cubicBezTo>
                <a:cubicBezTo>
                  <a:pt x="7212070" y="2044315"/>
                  <a:pt x="7226190" y="2044315"/>
                  <a:pt x="7254432" y="2030194"/>
                </a:cubicBezTo>
                <a:lnTo>
                  <a:pt x="7265022" y="2030194"/>
                </a:lnTo>
                <a:lnTo>
                  <a:pt x="7265022" y="2040786"/>
                </a:lnTo>
                <a:lnTo>
                  <a:pt x="7286203" y="2030194"/>
                </a:lnTo>
                <a:lnTo>
                  <a:pt x="7292822" y="2030194"/>
                </a:lnTo>
                <a:cubicBezTo>
                  <a:pt x="7295470" y="2030194"/>
                  <a:pt x="7296793" y="2030194"/>
                  <a:pt x="7296793" y="2030194"/>
                </a:cubicBezTo>
                <a:lnTo>
                  <a:pt x="7265022" y="2051376"/>
                </a:lnTo>
                <a:cubicBezTo>
                  <a:pt x="7250902" y="2051376"/>
                  <a:pt x="7243841" y="2054906"/>
                  <a:pt x="7243841" y="2061967"/>
                </a:cubicBezTo>
                <a:lnTo>
                  <a:pt x="7243841" y="2072557"/>
                </a:lnTo>
                <a:lnTo>
                  <a:pt x="7275612" y="2093738"/>
                </a:lnTo>
                <a:cubicBezTo>
                  <a:pt x="7289732" y="2093738"/>
                  <a:pt x="7300322" y="2097267"/>
                  <a:pt x="7307384" y="2104328"/>
                </a:cubicBezTo>
                <a:cubicBezTo>
                  <a:pt x="7314444" y="2104328"/>
                  <a:pt x="7317974" y="2104328"/>
                  <a:pt x="7317974" y="2104328"/>
                </a:cubicBezTo>
                <a:cubicBezTo>
                  <a:pt x="7317974" y="2104328"/>
                  <a:pt x="7321504" y="2104328"/>
                  <a:pt x="7328564" y="2104328"/>
                </a:cubicBezTo>
                <a:cubicBezTo>
                  <a:pt x="7328564" y="2104328"/>
                  <a:pt x="7330330" y="2107858"/>
                  <a:pt x="7333860" y="2114919"/>
                </a:cubicBezTo>
                <a:cubicBezTo>
                  <a:pt x="7337389" y="2121978"/>
                  <a:pt x="7335626" y="2125509"/>
                  <a:pt x="7328564" y="2125509"/>
                </a:cubicBezTo>
                <a:lnTo>
                  <a:pt x="7307384" y="2125509"/>
                </a:lnTo>
                <a:cubicBezTo>
                  <a:pt x="7300322" y="2132569"/>
                  <a:pt x="7293264" y="2136099"/>
                  <a:pt x="7286203" y="2136099"/>
                </a:cubicBezTo>
                <a:lnTo>
                  <a:pt x="7286203" y="2125509"/>
                </a:lnTo>
                <a:lnTo>
                  <a:pt x="7275612" y="2114919"/>
                </a:lnTo>
                <a:cubicBezTo>
                  <a:pt x="7268552" y="2114919"/>
                  <a:pt x="7266788" y="2118448"/>
                  <a:pt x="7270318" y="2125509"/>
                </a:cubicBezTo>
                <a:cubicBezTo>
                  <a:pt x="7273847" y="2132569"/>
                  <a:pt x="7272082" y="2136099"/>
                  <a:pt x="7265022" y="2136099"/>
                </a:cubicBezTo>
                <a:cubicBezTo>
                  <a:pt x="7265022" y="2129040"/>
                  <a:pt x="7259726" y="2123744"/>
                  <a:pt x="7249136" y="2120213"/>
                </a:cubicBezTo>
                <a:cubicBezTo>
                  <a:pt x="7238546" y="2116684"/>
                  <a:pt x="7231485" y="2113154"/>
                  <a:pt x="7227956" y="2109623"/>
                </a:cubicBezTo>
                <a:cubicBezTo>
                  <a:pt x="7224426" y="2106092"/>
                  <a:pt x="7222660" y="2104328"/>
                  <a:pt x="7222660" y="2104328"/>
                </a:cubicBezTo>
                <a:lnTo>
                  <a:pt x="7201480" y="2104328"/>
                </a:lnTo>
                <a:lnTo>
                  <a:pt x="7148526" y="2093738"/>
                </a:lnTo>
                <a:lnTo>
                  <a:pt x="7132641" y="2093738"/>
                </a:lnTo>
                <a:cubicBezTo>
                  <a:pt x="7136170" y="2093738"/>
                  <a:pt x="7137937" y="2091973"/>
                  <a:pt x="7137937" y="2088442"/>
                </a:cubicBezTo>
                <a:cubicBezTo>
                  <a:pt x="7137937" y="2084911"/>
                  <a:pt x="7136170" y="2081382"/>
                  <a:pt x="7132641" y="2077852"/>
                </a:cubicBezTo>
                <a:cubicBezTo>
                  <a:pt x="7129112" y="2074321"/>
                  <a:pt x="7125581" y="2074321"/>
                  <a:pt x="7122052" y="2077852"/>
                </a:cubicBezTo>
                <a:cubicBezTo>
                  <a:pt x="7118522" y="2081382"/>
                  <a:pt x="7118522" y="2084911"/>
                  <a:pt x="7122052" y="2088442"/>
                </a:cubicBezTo>
                <a:cubicBezTo>
                  <a:pt x="7125581" y="2091973"/>
                  <a:pt x="7129112" y="2093738"/>
                  <a:pt x="7132641" y="2093738"/>
                </a:cubicBezTo>
                <a:lnTo>
                  <a:pt x="7111462" y="2093738"/>
                </a:lnTo>
                <a:cubicBezTo>
                  <a:pt x="7100870" y="2093738"/>
                  <a:pt x="7095574" y="2095502"/>
                  <a:pt x="7095574" y="2099033"/>
                </a:cubicBezTo>
                <a:cubicBezTo>
                  <a:pt x="7095574" y="2102563"/>
                  <a:pt x="7093810" y="2104328"/>
                  <a:pt x="7090280" y="2104328"/>
                </a:cubicBezTo>
                <a:cubicBezTo>
                  <a:pt x="7086751" y="2104328"/>
                  <a:pt x="7081456" y="2104328"/>
                  <a:pt x="7074395" y="2104328"/>
                </a:cubicBezTo>
                <a:lnTo>
                  <a:pt x="7063804" y="2104328"/>
                </a:lnTo>
                <a:lnTo>
                  <a:pt x="7063804" y="2114919"/>
                </a:lnTo>
                <a:cubicBezTo>
                  <a:pt x="7056744" y="2114919"/>
                  <a:pt x="7053214" y="2111388"/>
                  <a:pt x="7053214" y="2104328"/>
                </a:cubicBezTo>
                <a:cubicBezTo>
                  <a:pt x="7053214" y="2090207"/>
                  <a:pt x="7056744" y="2086677"/>
                  <a:pt x="7063804" y="2093738"/>
                </a:cubicBezTo>
                <a:cubicBezTo>
                  <a:pt x="7070866" y="2093738"/>
                  <a:pt x="7076160" y="2091973"/>
                  <a:pt x="7079689" y="2088442"/>
                </a:cubicBezTo>
                <a:cubicBezTo>
                  <a:pt x="7083218" y="2084911"/>
                  <a:pt x="7081456" y="2083146"/>
                  <a:pt x="7074395" y="2083146"/>
                </a:cubicBezTo>
                <a:cubicBezTo>
                  <a:pt x="7067333" y="2083146"/>
                  <a:pt x="7063804" y="2083146"/>
                  <a:pt x="7063804" y="2083146"/>
                </a:cubicBezTo>
                <a:cubicBezTo>
                  <a:pt x="7063804" y="2076088"/>
                  <a:pt x="7062039" y="2072557"/>
                  <a:pt x="7058510" y="2072557"/>
                </a:cubicBezTo>
                <a:cubicBezTo>
                  <a:pt x="7054978" y="2072557"/>
                  <a:pt x="7051448" y="2072557"/>
                  <a:pt x="7047918" y="2072557"/>
                </a:cubicBezTo>
                <a:cubicBezTo>
                  <a:pt x="7044389" y="2072557"/>
                  <a:pt x="7040858" y="2074321"/>
                  <a:pt x="7037328" y="2077852"/>
                </a:cubicBezTo>
                <a:cubicBezTo>
                  <a:pt x="7033799" y="2081382"/>
                  <a:pt x="7028504" y="2083146"/>
                  <a:pt x="7021443" y="2083146"/>
                </a:cubicBezTo>
                <a:cubicBezTo>
                  <a:pt x="7014381" y="2083146"/>
                  <a:pt x="7010852" y="2083146"/>
                  <a:pt x="7010852" y="2083146"/>
                </a:cubicBezTo>
                <a:cubicBezTo>
                  <a:pt x="7010852" y="2090207"/>
                  <a:pt x="7000262" y="2093738"/>
                  <a:pt x="6979081" y="2093738"/>
                </a:cubicBezTo>
                <a:lnTo>
                  <a:pt x="6968491" y="2093738"/>
                </a:lnTo>
                <a:cubicBezTo>
                  <a:pt x="6968491" y="2086677"/>
                  <a:pt x="6966725" y="2083146"/>
                  <a:pt x="6963196" y="2083146"/>
                </a:cubicBezTo>
                <a:cubicBezTo>
                  <a:pt x="6959666" y="2083146"/>
                  <a:pt x="6957900" y="2083146"/>
                  <a:pt x="6957900" y="2083146"/>
                </a:cubicBezTo>
                <a:cubicBezTo>
                  <a:pt x="6943780" y="2083146"/>
                  <a:pt x="6936718" y="2083146"/>
                  <a:pt x="6936718" y="2083146"/>
                </a:cubicBezTo>
                <a:cubicBezTo>
                  <a:pt x="6936718" y="2076088"/>
                  <a:pt x="6934954" y="2072557"/>
                  <a:pt x="6931424" y="2072557"/>
                </a:cubicBezTo>
                <a:cubicBezTo>
                  <a:pt x="6927895" y="2072557"/>
                  <a:pt x="6926129" y="2072557"/>
                  <a:pt x="6926129" y="2072557"/>
                </a:cubicBezTo>
                <a:lnTo>
                  <a:pt x="6894358" y="2072557"/>
                </a:lnTo>
                <a:cubicBezTo>
                  <a:pt x="6894358" y="2065496"/>
                  <a:pt x="6890828" y="2061967"/>
                  <a:pt x="6883766" y="2061967"/>
                </a:cubicBezTo>
                <a:cubicBezTo>
                  <a:pt x="6876706" y="2061967"/>
                  <a:pt x="6873177" y="2058436"/>
                  <a:pt x="6873177" y="2051376"/>
                </a:cubicBezTo>
                <a:cubicBezTo>
                  <a:pt x="6873177" y="2051376"/>
                  <a:pt x="6871410" y="2051376"/>
                  <a:pt x="6867881" y="2051376"/>
                </a:cubicBezTo>
                <a:cubicBezTo>
                  <a:pt x="6864352" y="2051376"/>
                  <a:pt x="6859056" y="2051376"/>
                  <a:pt x="6851996" y="2051376"/>
                </a:cubicBezTo>
                <a:lnTo>
                  <a:pt x="6820224" y="2051376"/>
                </a:lnTo>
                <a:cubicBezTo>
                  <a:pt x="6813164" y="2044315"/>
                  <a:pt x="6799044" y="2037255"/>
                  <a:pt x="6777862" y="2030194"/>
                </a:cubicBezTo>
                <a:cubicBezTo>
                  <a:pt x="6770802" y="2030194"/>
                  <a:pt x="6761977" y="2030194"/>
                  <a:pt x="6751387" y="2030194"/>
                </a:cubicBezTo>
                <a:cubicBezTo>
                  <a:pt x="6740796" y="2030194"/>
                  <a:pt x="6730206" y="2028430"/>
                  <a:pt x="6719616" y="2024900"/>
                </a:cubicBezTo>
                <a:cubicBezTo>
                  <a:pt x="6709025" y="2021369"/>
                  <a:pt x="6700200" y="2019605"/>
                  <a:pt x="6693140" y="2019605"/>
                </a:cubicBezTo>
                <a:lnTo>
                  <a:pt x="6693140" y="2030194"/>
                </a:lnTo>
                <a:cubicBezTo>
                  <a:pt x="6714320" y="2044315"/>
                  <a:pt x="6728440" y="2047846"/>
                  <a:pt x="6735502" y="2040786"/>
                </a:cubicBezTo>
                <a:lnTo>
                  <a:pt x="6746092" y="2040786"/>
                </a:lnTo>
                <a:cubicBezTo>
                  <a:pt x="6753152" y="2047846"/>
                  <a:pt x="6754916" y="2051376"/>
                  <a:pt x="6751387" y="2051376"/>
                </a:cubicBezTo>
                <a:cubicBezTo>
                  <a:pt x="6747858" y="2051376"/>
                  <a:pt x="6739032" y="2051376"/>
                  <a:pt x="6724910" y="2051376"/>
                </a:cubicBezTo>
                <a:cubicBezTo>
                  <a:pt x="6703730" y="2051376"/>
                  <a:pt x="6686079" y="2051376"/>
                  <a:pt x="6671958" y="2051376"/>
                </a:cubicBezTo>
                <a:lnTo>
                  <a:pt x="6661368" y="2030194"/>
                </a:lnTo>
                <a:lnTo>
                  <a:pt x="6650778" y="2030194"/>
                </a:lnTo>
                <a:cubicBezTo>
                  <a:pt x="6643717" y="2030194"/>
                  <a:pt x="6640188" y="2033725"/>
                  <a:pt x="6640188" y="2040786"/>
                </a:cubicBezTo>
                <a:lnTo>
                  <a:pt x="6640188" y="2035490"/>
                </a:lnTo>
                <a:cubicBezTo>
                  <a:pt x="6640188" y="2031959"/>
                  <a:pt x="6640188" y="2030194"/>
                  <a:pt x="6640188" y="2030194"/>
                </a:cubicBezTo>
                <a:cubicBezTo>
                  <a:pt x="6640188" y="2009015"/>
                  <a:pt x="6633127" y="1998424"/>
                  <a:pt x="6619006" y="1998424"/>
                </a:cubicBezTo>
                <a:lnTo>
                  <a:pt x="6576646" y="1987834"/>
                </a:lnTo>
                <a:cubicBezTo>
                  <a:pt x="6583706" y="1987834"/>
                  <a:pt x="6589002" y="1984303"/>
                  <a:pt x="6592531" y="1977242"/>
                </a:cubicBezTo>
                <a:cubicBezTo>
                  <a:pt x="6596060" y="1970184"/>
                  <a:pt x="6594296" y="1966653"/>
                  <a:pt x="6587236" y="1966653"/>
                </a:cubicBezTo>
                <a:lnTo>
                  <a:pt x="6576646" y="1966653"/>
                </a:lnTo>
                <a:lnTo>
                  <a:pt x="6513102" y="1956063"/>
                </a:lnTo>
                <a:lnTo>
                  <a:pt x="6502512" y="1956063"/>
                </a:lnTo>
                <a:cubicBezTo>
                  <a:pt x="6502512" y="1963122"/>
                  <a:pt x="6498983" y="1966653"/>
                  <a:pt x="6491922" y="1966653"/>
                </a:cubicBezTo>
                <a:cubicBezTo>
                  <a:pt x="6484861" y="1966653"/>
                  <a:pt x="6484861" y="1963122"/>
                  <a:pt x="6491922" y="1956063"/>
                </a:cubicBezTo>
                <a:lnTo>
                  <a:pt x="6481332" y="1945472"/>
                </a:lnTo>
                <a:cubicBezTo>
                  <a:pt x="6474271" y="1945472"/>
                  <a:pt x="6470740" y="1945472"/>
                  <a:pt x="6470740" y="1945472"/>
                </a:cubicBezTo>
                <a:cubicBezTo>
                  <a:pt x="6470740" y="1945472"/>
                  <a:pt x="6470740" y="1943707"/>
                  <a:pt x="6470740" y="1940176"/>
                </a:cubicBezTo>
                <a:cubicBezTo>
                  <a:pt x="6470740" y="1936646"/>
                  <a:pt x="6467211" y="1938411"/>
                  <a:pt x="6460150" y="1945472"/>
                </a:cubicBezTo>
                <a:cubicBezTo>
                  <a:pt x="6460150" y="1945472"/>
                  <a:pt x="6463680" y="1947236"/>
                  <a:pt x="6470740" y="1950767"/>
                </a:cubicBezTo>
                <a:cubicBezTo>
                  <a:pt x="6477802" y="1954297"/>
                  <a:pt x="6477802" y="1959592"/>
                  <a:pt x="6470740" y="1966653"/>
                </a:cubicBezTo>
                <a:cubicBezTo>
                  <a:pt x="6470740" y="1959592"/>
                  <a:pt x="6463680" y="1956063"/>
                  <a:pt x="6449560" y="1956063"/>
                </a:cubicBezTo>
                <a:lnTo>
                  <a:pt x="6438970" y="1945472"/>
                </a:lnTo>
                <a:cubicBezTo>
                  <a:pt x="6446031" y="1945472"/>
                  <a:pt x="6446031" y="1941941"/>
                  <a:pt x="6438970" y="1934882"/>
                </a:cubicBezTo>
                <a:cubicBezTo>
                  <a:pt x="6424850" y="1927821"/>
                  <a:pt x="6414259" y="1931351"/>
                  <a:pt x="6407198" y="1945472"/>
                </a:cubicBezTo>
                <a:cubicBezTo>
                  <a:pt x="6407198" y="1952532"/>
                  <a:pt x="6401903" y="1952532"/>
                  <a:pt x="6391313" y="1945472"/>
                </a:cubicBezTo>
                <a:cubicBezTo>
                  <a:pt x="6380723" y="1938411"/>
                  <a:pt x="6375428" y="1931351"/>
                  <a:pt x="6375428" y="1924290"/>
                </a:cubicBezTo>
                <a:lnTo>
                  <a:pt x="6333066" y="1934882"/>
                </a:lnTo>
                <a:lnTo>
                  <a:pt x="6343656" y="1945472"/>
                </a:lnTo>
                <a:lnTo>
                  <a:pt x="6354246" y="1934882"/>
                </a:lnTo>
                <a:cubicBezTo>
                  <a:pt x="6361306" y="1934882"/>
                  <a:pt x="6368367" y="1934882"/>
                  <a:pt x="6375428" y="1934882"/>
                </a:cubicBezTo>
                <a:lnTo>
                  <a:pt x="6375428" y="1945472"/>
                </a:lnTo>
                <a:cubicBezTo>
                  <a:pt x="6375428" y="1952532"/>
                  <a:pt x="6378957" y="1956063"/>
                  <a:pt x="6386018" y="1956063"/>
                </a:cubicBezTo>
                <a:cubicBezTo>
                  <a:pt x="6400138" y="1963122"/>
                  <a:pt x="6403669" y="1970184"/>
                  <a:pt x="6396608" y="1977242"/>
                </a:cubicBezTo>
                <a:lnTo>
                  <a:pt x="6364836" y="1977242"/>
                </a:lnTo>
                <a:lnTo>
                  <a:pt x="6311884" y="1966653"/>
                </a:lnTo>
                <a:cubicBezTo>
                  <a:pt x="6311884" y="1959592"/>
                  <a:pt x="6306590" y="1954297"/>
                  <a:pt x="6295998" y="1950767"/>
                </a:cubicBezTo>
                <a:cubicBezTo>
                  <a:pt x="6285409" y="1947236"/>
                  <a:pt x="6276584" y="1949002"/>
                  <a:pt x="6269524" y="1956063"/>
                </a:cubicBezTo>
                <a:lnTo>
                  <a:pt x="6311884" y="1977242"/>
                </a:lnTo>
                <a:cubicBezTo>
                  <a:pt x="6318946" y="1977242"/>
                  <a:pt x="6322476" y="1977242"/>
                  <a:pt x="6322476" y="1977242"/>
                </a:cubicBezTo>
                <a:cubicBezTo>
                  <a:pt x="6322476" y="1977242"/>
                  <a:pt x="6326005" y="1977242"/>
                  <a:pt x="6333066" y="1977242"/>
                </a:cubicBezTo>
                <a:cubicBezTo>
                  <a:pt x="6347186" y="1991363"/>
                  <a:pt x="6357776" y="1998424"/>
                  <a:pt x="6364836" y="1998424"/>
                </a:cubicBezTo>
                <a:lnTo>
                  <a:pt x="6375428" y="1998424"/>
                </a:lnTo>
                <a:lnTo>
                  <a:pt x="6386018" y="2009015"/>
                </a:lnTo>
                <a:cubicBezTo>
                  <a:pt x="6393079" y="2009015"/>
                  <a:pt x="6400138" y="2009015"/>
                  <a:pt x="6407198" y="2009015"/>
                </a:cubicBezTo>
                <a:cubicBezTo>
                  <a:pt x="6414259" y="2009015"/>
                  <a:pt x="6417788" y="2012544"/>
                  <a:pt x="6417788" y="2019605"/>
                </a:cubicBezTo>
                <a:lnTo>
                  <a:pt x="6446030" y="2026665"/>
                </a:lnTo>
                <a:lnTo>
                  <a:pt x="6438970" y="2019605"/>
                </a:lnTo>
                <a:cubicBezTo>
                  <a:pt x="6438970" y="2019605"/>
                  <a:pt x="6444265" y="2019605"/>
                  <a:pt x="6454855" y="2019605"/>
                </a:cubicBezTo>
                <a:cubicBezTo>
                  <a:pt x="6465446" y="2019605"/>
                  <a:pt x="6470740" y="2023136"/>
                  <a:pt x="6470740" y="2030194"/>
                </a:cubicBezTo>
                <a:lnTo>
                  <a:pt x="6460150" y="2030194"/>
                </a:lnTo>
                <a:cubicBezTo>
                  <a:pt x="6474271" y="2030194"/>
                  <a:pt x="6483098" y="2033725"/>
                  <a:pt x="6486627" y="2040786"/>
                </a:cubicBezTo>
                <a:cubicBezTo>
                  <a:pt x="6490156" y="2047846"/>
                  <a:pt x="6491922" y="2051376"/>
                  <a:pt x="6491922" y="2051376"/>
                </a:cubicBezTo>
                <a:lnTo>
                  <a:pt x="6491922" y="2040786"/>
                </a:lnTo>
                <a:lnTo>
                  <a:pt x="6513102" y="2040786"/>
                </a:lnTo>
                <a:lnTo>
                  <a:pt x="6513102" y="2051376"/>
                </a:lnTo>
                <a:lnTo>
                  <a:pt x="6513102" y="2061967"/>
                </a:lnTo>
                <a:cubicBezTo>
                  <a:pt x="6513102" y="2061967"/>
                  <a:pt x="6527223" y="2065496"/>
                  <a:pt x="6555464" y="2072557"/>
                </a:cubicBezTo>
                <a:lnTo>
                  <a:pt x="6608416" y="2083146"/>
                </a:lnTo>
                <a:lnTo>
                  <a:pt x="6597826" y="2072557"/>
                </a:lnTo>
                <a:lnTo>
                  <a:pt x="6597826" y="2061967"/>
                </a:lnTo>
                <a:cubicBezTo>
                  <a:pt x="6597826" y="2069026"/>
                  <a:pt x="6604887" y="2072557"/>
                  <a:pt x="6619006" y="2072557"/>
                </a:cubicBezTo>
                <a:lnTo>
                  <a:pt x="6640188" y="2093738"/>
                </a:lnTo>
                <a:lnTo>
                  <a:pt x="6650778" y="2093738"/>
                </a:lnTo>
                <a:cubicBezTo>
                  <a:pt x="6650778" y="2093738"/>
                  <a:pt x="6656073" y="2095502"/>
                  <a:pt x="6666664" y="2099033"/>
                </a:cubicBezTo>
                <a:cubicBezTo>
                  <a:pt x="6677254" y="2102563"/>
                  <a:pt x="6686079" y="2106092"/>
                  <a:pt x="6693140" y="2109623"/>
                </a:cubicBezTo>
                <a:cubicBezTo>
                  <a:pt x="6700200" y="2113154"/>
                  <a:pt x="6709025" y="2116684"/>
                  <a:pt x="6719616" y="2120213"/>
                </a:cubicBezTo>
                <a:cubicBezTo>
                  <a:pt x="6730206" y="2123744"/>
                  <a:pt x="6735502" y="2125509"/>
                  <a:pt x="6735502" y="2125509"/>
                </a:cubicBezTo>
                <a:cubicBezTo>
                  <a:pt x="6749621" y="2125509"/>
                  <a:pt x="6760212" y="2125509"/>
                  <a:pt x="6767272" y="2125509"/>
                </a:cubicBezTo>
                <a:lnTo>
                  <a:pt x="6777862" y="2136099"/>
                </a:lnTo>
                <a:lnTo>
                  <a:pt x="6756682" y="2136099"/>
                </a:lnTo>
                <a:lnTo>
                  <a:pt x="6767272" y="2146690"/>
                </a:lnTo>
                <a:cubicBezTo>
                  <a:pt x="6781392" y="2153750"/>
                  <a:pt x="6791984" y="2157280"/>
                  <a:pt x="6799044" y="2157280"/>
                </a:cubicBezTo>
                <a:lnTo>
                  <a:pt x="6799044" y="2146690"/>
                </a:lnTo>
                <a:lnTo>
                  <a:pt x="6809634" y="2136099"/>
                </a:lnTo>
                <a:cubicBezTo>
                  <a:pt x="6816696" y="2136099"/>
                  <a:pt x="6820224" y="2136099"/>
                  <a:pt x="6820224" y="2136099"/>
                </a:cubicBezTo>
                <a:lnTo>
                  <a:pt x="6830814" y="2136099"/>
                </a:lnTo>
                <a:cubicBezTo>
                  <a:pt x="6830814" y="2143159"/>
                  <a:pt x="6830814" y="2146690"/>
                  <a:pt x="6830814" y="2146690"/>
                </a:cubicBezTo>
                <a:cubicBezTo>
                  <a:pt x="6837876" y="2146690"/>
                  <a:pt x="6837876" y="2150221"/>
                  <a:pt x="6830814" y="2157280"/>
                </a:cubicBezTo>
                <a:cubicBezTo>
                  <a:pt x="6830814" y="2164340"/>
                  <a:pt x="6844936" y="2171400"/>
                  <a:pt x="6873177" y="2178461"/>
                </a:cubicBezTo>
                <a:cubicBezTo>
                  <a:pt x="6880237" y="2178461"/>
                  <a:pt x="6885532" y="2178461"/>
                  <a:pt x="6889062" y="2178461"/>
                </a:cubicBezTo>
                <a:cubicBezTo>
                  <a:pt x="6892592" y="2178461"/>
                  <a:pt x="6894358" y="2174930"/>
                  <a:pt x="6894358" y="2167871"/>
                </a:cubicBezTo>
                <a:lnTo>
                  <a:pt x="6915539" y="2167871"/>
                </a:lnTo>
                <a:cubicBezTo>
                  <a:pt x="6936718" y="2174930"/>
                  <a:pt x="6950840" y="2178461"/>
                  <a:pt x="6957900" y="2178461"/>
                </a:cubicBezTo>
                <a:lnTo>
                  <a:pt x="6968491" y="2178461"/>
                </a:lnTo>
                <a:lnTo>
                  <a:pt x="6968491" y="2189051"/>
                </a:lnTo>
                <a:cubicBezTo>
                  <a:pt x="6975552" y="2196111"/>
                  <a:pt x="6980847" y="2197877"/>
                  <a:pt x="6984376" y="2194346"/>
                </a:cubicBezTo>
                <a:cubicBezTo>
                  <a:pt x="6987906" y="2190817"/>
                  <a:pt x="6991437" y="2189051"/>
                  <a:pt x="6994966" y="2189051"/>
                </a:cubicBezTo>
                <a:cubicBezTo>
                  <a:pt x="6998496" y="2189051"/>
                  <a:pt x="7000262" y="2190817"/>
                  <a:pt x="7000262" y="2194346"/>
                </a:cubicBezTo>
                <a:cubicBezTo>
                  <a:pt x="7000262" y="2197877"/>
                  <a:pt x="7000262" y="2199642"/>
                  <a:pt x="7000262" y="2199642"/>
                </a:cubicBezTo>
                <a:cubicBezTo>
                  <a:pt x="6993200" y="2199642"/>
                  <a:pt x="6989670" y="2199642"/>
                  <a:pt x="6989670" y="2199642"/>
                </a:cubicBezTo>
                <a:cubicBezTo>
                  <a:pt x="6989670" y="2199642"/>
                  <a:pt x="6989670" y="2203173"/>
                  <a:pt x="6989670" y="2210232"/>
                </a:cubicBezTo>
                <a:cubicBezTo>
                  <a:pt x="6996732" y="2210232"/>
                  <a:pt x="7002026" y="2208467"/>
                  <a:pt x="7005558" y="2204937"/>
                </a:cubicBezTo>
                <a:cubicBezTo>
                  <a:pt x="7009087" y="2201407"/>
                  <a:pt x="7017914" y="2199642"/>
                  <a:pt x="7032033" y="2199642"/>
                </a:cubicBezTo>
                <a:cubicBezTo>
                  <a:pt x="7039093" y="2199642"/>
                  <a:pt x="7046154" y="2201407"/>
                  <a:pt x="7053214" y="2204937"/>
                </a:cubicBezTo>
                <a:cubicBezTo>
                  <a:pt x="7060274" y="2208467"/>
                  <a:pt x="7067333" y="2210232"/>
                  <a:pt x="7074395" y="2210232"/>
                </a:cubicBezTo>
                <a:lnTo>
                  <a:pt x="7084985" y="2220823"/>
                </a:lnTo>
                <a:cubicBezTo>
                  <a:pt x="7092045" y="2220823"/>
                  <a:pt x="7097341" y="2219058"/>
                  <a:pt x="7100870" y="2215527"/>
                </a:cubicBezTo>
                <a:cubicBezTo>
                  <a:pt x="7104400" y="2211996"/>
                  <a:pt x="7109696" y="2213763"/>
                  <a:pt x="7116756" y="2220823"/>
                </a:cubicBezTo>
                <a:cubicBezTo>
                  <a:pt x="7130876" y="2220823"/>
                  <a:pt x="7141466" y="2220823"/>
                  <a:pt x="7148526" y="2220823"/>
                </a:cubicBezTo>
                <a:cubicBezTo>
                  <a:pt x="7155588" y="2220823"/>
                  <a:pt x="7162648" y="2224352"/>
                  <a:pt x="7169708" y="2231413"/>
                </a:cubicBezTo>
                <a:cubicBezTo>
                  <a:pt x="7183828" y="2231413"/>
                  <a:pt x="7190889" y="2231413"/>
                  <a:pt x="7190889" y="2231413"/>
                </a:cubicBezTo>
                <a:lnTo>
                  <a:pt x="7201480" y="2242004"/>
                </a:lnTo>
                <a:cubicBezTo>
                  <a:pt x="7215600" y="2242004"/>
                  <a:pt x="7224426" y="2243769"/>
                  <a:pt x="7227956" y="2247298"/>
                </a:cubicBezTo>
                <a:cubicBezTo>
                  <a:pt x="7231485" y="2250829"/>
                  <a:pt x="7240312" y="2252594"/>
                  <a:pt x="7254432" y="2252594"/>
                </a:cubicBezTo>
                <a:lnTo>
                  <a:pt x="7254432" y="2263184"/>
                </a:lnTo>
                <a:cubicBezTo>
                  <a:pt x="7261492" y="2263184"/>
                  <a:pt x="7265022" y="2266715"/>
                  <a:pt x="7265022" y="2273775"/>
                </a:cubicBezTo>
                <a:cubicBezTo>
                  <a:pt x="7265022" y="2280834"/>
                  <a:pt x="7252666" y="2284365"/>
                  <a:pt x="7227956" y="2284365"/>
                </a:cubicBezTo>
                <a:cubicBezTo>
                  <a:pt x="7203245" y="2284365"/>
                  <a:pt x="7187360" y="2284365"/>
                  <a:pt x="7180299" y="2284365"/>
                </a:cubicBezTo>
                <a:cubicBezTo>
                  <a:pt x="7173238" y="2284365"/>
                  <a:pt x="7166178" y="2284365"/>
                  <a:pt x="7159118" y="2284365"/>
                </a:cubicBezTo>
                <a:cubicBezTo>
                  <a:pt x="7152058" y="2284365"/>
                  <a:pt x="7144997" y="2284365"/>
                  <a:pt x="7137937" y="2284365"/>
                </a:cubicBezTo>
                <a:lnTo>
                  <a:pt x="7169708" y="2294956"/>
                </a:lnTo>
                <a:cubicBezTo>
                  <a:pt x="7205010" y="2294956"/>
                  <a:pt x="7222660" y="2294956"/>
                  <a:pt x="7222660" y="2294956"/>
                </a:cubicBezTo>
                <a:lnTo>
                  <a:pt x="7222660" y="2305546"/>
                </a:lnTo>
                <a:lnTo>
                  <a:pt x="7233251" y="2316136"/>
                </a:lnTo>
                <a:lnTo>
                  <a:pt x="7254432" y="2326727"/>
                </a:lnTo>
                <a:lnTo>
                  <a:pt x="7243841" y="2326727"/>
                </a:lnTo>
                <a:lnTo>
                  <a:pt x="7233251" y="2326727"/>
                </a:lnTo>
                <a:cubicBezTo>
                  <a:pt x="7240312" y="2326727"/>
                  <a:pt x="7240312" y="2330256"/>
                  <a:pt x="7233251" y="2337317"/>
                </a:cubicBezTo>
                <a:lnTo>
                  <a:pt x="7212070" y="2326727"/>
                </a:lnTo>
                <a:lnTo>
                  <a:pt x="7212070" y="2321431"/>
                </a:lnTo>
                <a:cubicBezTo>
                  <a:pt x="7212070" y="2324962"/>
                  <a:pt x="7208540" y="2326727"/>
                  <a:pt x="7201480" y="2326727"/>
                </a:cubicBezTo>
                <a:lnTo>
                  <a:pt x="7190889" y="2326727"/>
                </a:lnTo>
                <a:lnTo>
                  <a:pt x="7159118" y="2316136"/>
                </a:lnTo>
                <a:lnTo>
                  <a:pt x="7084985" y="2294956"/>
                </a:lnTo>
                <a:cubicBezTo>
                  <a:pt x="7070866" y="2294956"/>
                  <a:pt x="7060274" y="2291425"/>
                  <a:pt x="7053214" y="2284365"/>
                </a:cubicBezTo>
                <a:cubicBezTo>
                  <a:pt x="7046154" y="2277304"/>
                  <a:pt x="7042622" y="2273775"/>
                  <a:pt x="7042622" y="2273775"/>
                </a:cubicBezTo>
                <a:cubicBezTo>
                  <a:pt x="7042622" y="2273775"/>
                  <a:pt x="7046154" y="2270244"/>
                  <a:pt x="7053214" y="2263184"/>
                </a:cubicBezTo>
                <a:lnTo>
                  <a:pt x="7063804" y="2252594"/>
                </a:lnTo>
                <a:cubicBezTo>
                  <a:pt x="7063804" y="2252594"/>
                  <a:pt x="7063804" y="2256125"/>
                  <a:pt x="7063804" y="2263184"/>
                </a:cubicBezTo>
                <a:cubicBezTo>
                  <a:pt x="7063804" y="2270244"/>
                  <a:pt x="7067333" y="2273775"/>
                  <a:pt x="7074395" y="2273775"/>
                </a:cubicBezTo>
                <a:cubicBezTo>
                  <a:pt x="7081456" y="2280834"/>
                  <a:pt x="7088514" y="2284365"/>
                  <a:pt x="7095574" y="2284365"/>
                </a:cubicBezTo>
                <a:cubicBezTo>
                  <a:pt x="7102636" y="2284365"/>
                  <a:pt x="7109696" y="2280834"/>
                  <a:pt x="7116756" y="2273775"/>
                </a:cubicBezTo>
                <a:lnTo>
                  <a:pt x="7127347" y="2263184"/>
                </a:lnTo>
                <a:cubicBezTo>
                  <a:pt x="7120285" y="2263184"/>
                  <a:pt x="7113226" y="2263184"/>
                  <a:pt x="7106166" y="2263184"/>
                </a:cubicBezTo>
                <a:cubicBezTo>
                  <a:pt x="7077924" y="2256125"/>
                  <a:pt x="7063804" y="2249063"/>
                  <a:pt x="7063804" y="2242004"/>
                </a:cubicBezTo>
                <a:lnTo>
                  <a:pt x="7042622" y="2231413"/>
                </a:lnTo>
                <a:lnTo>
                  <a:pt x="7042622" y="2242004"/>
                </a:lnTo>
                <a:lnTo>
                  <a:pt x="7021443" y="2242004"/>
                </a:lnTo>
                <a:cubicBezTo>
                  <a:pt x="7014381" y="2242004"/>
                  <a:pt x="7007322" y="2242004"/>
                  <a:pt x="7000262" y="2242004"/>
                </a:cubicBezTo>
                <a:cubicBezTo>
                  <a:pt x="7000262" y="2249063"/>
                  <a:pt x="7007322" y="2256125"/>
                  <a:pt x="7021443" y="2263184"/>
                </a:cubicBezTo>
                <a:lnTo>
                  <a:pt x="7010852" y="2263184"/>
                </a:lnTo>
                <a:cubicBezTo>
                  <a:pt x="7010852" y="2263184"/>
                  <a:pt x="7007322" y="2263184"/>
                  <a:pt x="7000262" y="2263184"/>
                </a:cubicBezTo>
                <a:cubicBezTo>
                  <a:pt x="7000262" y="2270244"/>
                  <a:pt x="6994966" y="2272010"/>
                  <a:pt x="6984376" y="2268479"/>
                </a:cubicBezTo>
                <a:cubicBezTo>
                  <a:pt x="6973785" y="2264948"/>
                  <a:pt x="6968491" y="2266715"/>
                  <a:pt x="6968491" y="2273775"/>
                </a:cubicBezTo>
                <a:lnTo>
                  <a:pt x="6957900" y="2284365"/>
                </a:lnTo>
                <a:cubicBezTo>
                  <a:pt x="6964960" y="2291425"/>
                  <a:pt x="6968491" y="2294956"/>
                  <a:pt x="6968491" y="2294956"/>
                </a:cubicBezTo>
                <a:cubicBezTo>
                  <a:pt x="6968491" y="2294956"/>
                  <a:pt x="6964960" y="2294956"/>
                  <a:pt x="6957900" y="2294956"/>
                </a:cubicBezTo>
                <a:lnTo>
                  <a:pt x="6957900" y="2305546"/>
                </a:lnTo>
                <a:cubicBezTo>
                  <a:pt x="6964960" y="2305546"/>
                  <a:pt x="6966725" y="2309077"/>
                  <a:pt x="6963196" y="2316136"/>
                </a:cubicBezTo>
                <a:cubicBezTo>
                  <a:pt x="6959666" y="2323196"/>
                  <a:pt x="6961429" y="2326727"/>
                  <a:pt x="6968491" y="2326727"/>
                </a:cubicBezTo>
                <a:cubicBezTo>
                  <a:pt x="6975552" y="2326727"/>
                  <a:pt x="6975552" y="2330256"/>
                  <a:pt x="6968491" y="2337317"/>
                </a:cubicBezTo>
                <a:cubicBezTo>
                  <a:pt x="6961429" y="2337317"/>
                  <a:pt x="6957900" y="2333787"/>
                  <a:pt x="6957900" y="2326727"/>
                </a:cubicBezTo>
                <a:lnTo>
                  <a:pt x="6873177" y="2305546"/>
                </a:lnTo>
                <a:cubicBezTo>
                  <a:pt x="6851996" y="2305546"/>
                  <a:pt x="6841406" y="2302015"/>
                  <a:pt x="6841406" y="2294956"/>
                </a:cubicBezTo>
                <a:cubicBezTo>
                  <a:pt x="6834344" y="2294956"/>
                  <a:pt x="6830814" y="2294956"/>
                  <a:pt x="6830814" y="2294956"/>
                </a:cubicBezTo>
                <a:cubicBezTo>
                  <a:pt x="6830814" y="2294956"/>
                  <a:pt x="6827285" y="2298485"/>
                  <a:pt x="6820224" y="2305546"/>
                </a:cubicBezTo>
                <a:cubicBezTo>
                  <a:pt x="6820224" y="2305546"/>
                  <a:pt x="6818458" y="2303781"/>
                  <a:pt x="6814929" y="2300250"/>
                </a:cubicBezTo>
                <a:cubicBezTo>
                  <a:pt x="6811400" y="2296721"/>
                  <a:pt x="6802573" y="2294956"/>
                  <a:pt x="6788454" y="2294956"/>
                </a:cubicBezTo>
                <a:cubicBezTo>
                  <a:pt x="6795514" y="2287896"/>
                  <a:pt x="6795514" y="2284365"/>
                  <a:pt x="6788454" y="2284365"/>
                </a:cubicBezTo>
                <a:lnTo>
                  <a:pt x="6799044" y="2252594"/>
                </a:lnTo>
                <a:cubicBezTo>
                  <a:pt x="6813164" y="2259654"/>
                  <a:pt x="6830814" y="2266715"/>
                  <a:pt x="6851996" y="2273775"/>
                </a:cubicBezTo>
                <a:cubicBezTo>
                  <a:pt x="6859056" y="2273775"/>
                  <a:pt x="6864352" y="2275540"/>
                  <a:pt x="6867881" y="2279069"/>
                </a:cubicBezTo>
                <a:cubicBezTo>
                  <a:pt x="6871410" y="2282600"/>
                  <a:pt x="6876706" y="2284365"/>
                  <a:pt x="6883766" y="2284365"/>
                </a:cubicBezTo>
                <a:lnTo>
                  <a:pt x="6894358" y="2284365"/>
                </a:lnTo>
                <a:cubicBezTo>
                  <a:pt x="6880237" y="2270244"/>
                  <a:pt x="6859056" y="2263184"/>
                  <a:pt x="6830814" y="2263184"/>
                </a:cubicBezTo>
                <a:cubicBezTo>
                  <a:pt x="6816696" y="2256125"/>
                  <a:pt x="6809634" y="2249063"/>
                  <a:pt x="6809634" y="2242004"/>
                </a:cubicBezTo>
                <a:cubicBezTo>
                  <a:pt x="6809634" y="2242004"/>
                  <a:pt x="6806104" y="2242004"/>
                  <a:pt x="6799044" y="2242004"/>
                </a:cubicBezTo>
                <a:cubicBezTo>
                  <a:pt x="6791984" y="2242004"/>
                  <a:pt x="6788454" y="2234944"/>
                  <a:pt x="6788454" y="2220823"/>
                </a:cubicBezTo>
                <a:cubicBezTo>
                  <a:pt x="6788454" y="2213763"/>
                  <a:pt x="6791984" y="2210232"/>
                  <a:pt x="6799044" y="2210232"/>
                </a:cubicBezTo>
                <a:cubicBezTo>
                  <a:pt x="6806104" y="2210232"/>
                  <a:pt x="6809634" y="2210232"/>
                  <a:pt x="6809634" y="2210232"/>
                </a:cubicBezTo>
                <a:lnTo>
                  <a:pt x="6777862" y="2199642"/>
                </a:lnTo>
                <a:cubicBezTo>
                  <a:pt x="6777862" y="2199642"/>
                  <a:pt x="6777862" y="2203173"/>
                  <a:pt x="6777862" y="2210232"/>
                </a:cubicBezTo>
                <a:cubicBezTo>
                  <a:pt x="6770802" y="2210232"/>
                  <a:pt x="6765506" y="2210232"/>
                  <a:pt x="6761977" y="2210232"/>
                </a:cubicBezTo>
                <a:cubicBezTo>
                  <a:pt x="6758448" y="2210232"/>
                  <a:pt x="6760212" y="2213763"/>
                  <a:pt x="6767272" y="2220823"/>
                </a:cubicBezTo>
                <a:cubicBezTo>
                  <a:pt x="6767272" y="2227882"/>
                  <a:pt x="6767272" y="2231413"/>
                  <a:pt x="6767272" y="2231413"/>
                </a:cubicBezTo>
                <a:lnTo>
                  <a:pt x="6735502" y="2231413"/>
                </a:lnTo>
                <a:lnTo>
                  <a:pt x="6724910" y="2231413"/>
                </a:lnTo>
                <a:cubicBezTo>
                  <a:pt x="6724910" y="2231413"/>
                  <a:pt x="6723146" y="2231413"/>
                  <a:pt x="6719616" y="2231413"/>
                </a:cubicBezTo>
                <a:cubicBezTo>
                  <a:pt x="6716086" y="2231413"/>
                  <a:pt x="6710791" y="2231413"/>
                  <a:pt x="6703730" y="2231413"/>
                </a:cubicBezTo>
                <a:cubicBezTo>
                  <a:pt x="6703730" y="2231413"/>
                  <a:pt x="6701964" y="2233177"/>
                  <a:pt x="6698435" y="2236708"/>
                </a:cubicBezTo>
                <a:cubicBezTo>
                  <a:pt x="6694906" y="2240238"/>
                  <a:pt x="6693140" y="2242004"/>
                  <a:pt x="6693140" y="2242004"/>
                </a:cubicBezTo>
                <a:lnTo>
                  <a:pt x="6693140" y="2252594"/>
                </a:lnTo>
                <a:cubicBezTo>
                  <a:pt x="6686079" y="2245533"/>
                  <a:pt x="6682550" y="2238473"/>
                  <a:pt x="6682550" y="2231413"/>
                </a:cubicBezTo>
                <a:lnTo>
                  <a:pt x="6680785" y="2228766"/>
                </a:lnTo>
                <a:lnTo>
                  <a:pt x="6679901" y="2230089"/>
                </a:lnTo>
                <a:cubicBezTo>
                  <a:pt x="6678136" y="2230972"/>
                  <a:pt x="6675490" y="2231413"/>
                  <a:pt x="6671958" y="2231413"/>
                </a:cubicBezTo>
                <a:cubicBezTo>
                  <a:pt x="6671958" y="2227882"/>
                  <a:pt x="6672401" y="2225235"/>
                  <a:pt x="6673282" y="2223470"/>
                </a:cubicBezTo>
                <a:lnTo>
                  <a:pt x="6674076" y="2222941"/>
                </a:lnTo>
                <a:lnTo>
                  <a:pt x="6661368" y="2220823"/>
                </a:lnTo>
                <a:lnTo>
                  <a:pt x="6629598" y="2220823"/>
                </a:lnTo>
                <a:cubicBezTo>
                  <a:pt x="6629598" y="2206702"/>
                  <a:pt x="6636658" y="2203173"/>
                  <a:pt x="6650778" y="2210232"/>
                </a:cubicBezTo>
                <a:cubicBezTo>
                  <a:pt x="6657839" y="2210232"/>
                  <a:pt x="6664898" y="2210232"/>
                  <a:pt x="6671958" y="2210232"/>
                </a:cubicBezTo>
                <a:cubicBezTo>
                  <a:pt x="6671958" y="2210232"/>
                  <a:pt x="6675488" y="2210232"/>
                  <a:pt x="6682550" y="2210232"/>
                </a:cubicBezTo>
                <a:lnTo>
                  <a:pt x="6724910" y="2210232"/>
                </a:lnTo>
                <a:cubicBezTo>
                  <a:pt x="6731972" y="2210232"/>
                  <a:pt x="6737266" y="2208467"/>
                  <a:pt x="6740796" y="2204937"/>
                </a:cubicBezTo>
                <a:cubicBezTo>
                  <a:pt x="6744326" y="2201407"/>
                  <a:pt x="6742562" y="2199642"/>
                  <a:pt x="6735502" y="2199642"/>
                </a:cubicBezTo>
                <a:lnTo>
                  <a:pt x="6735502" y="2189051"/>
                </a:lnTo>
                <a:cubicBezTo>
                  <a:pt x="6742562" y="2189051"/>
                  <a:pt x="6746092" y="2185521"/>
                  <a:pt x="6746092" y="2178461"/>
                </a:cubicBezTo>
                <a:cubicBezTo>
                  <a:pt x="6746092" y="2171400"/>
                  <a:pt x="6744326" y="2167871"/>
                  <a:pt x="6740796" y="2167871"/>
                </a:cubicBezTo>
                <a:cubicBezTo>
                  <a:pt x="6737266" y="2167871"/>
                  <a:pt x="6731972" y="2167871"/>
                  <a:pt x="6724910" y="2167871"/>
                </a:cubicBezTo>
                <a:cubicBezTo>
                  <a:pt x="6717850" y="2160811"/>
                  <a:pt x="6707260" y="2157280"/>
                  <a:pt x="6693140" y="2157280"/>
                </a:cubicBezTo>
                <a:lnTo>
                  <a:pt x="6661368" y="2157280"/>
                </a:lnTo>
                <a:lnTo>
                  <a:pt x="6650778" y="2157280"/>
                </a:lnTo>
                <a:cubicBezTo>
                  <a:pt x="6643717" y="2164340"/>
                  <a:pt x="6643717" y="2167871"/>
                  <a:pt x="6650778" y="2167871"/>
                </a:cubicBezTo>
                <a:cubicBezTo>
                  <a:pt x="6657839" y="2167871"/>
                  <a:pt x="6663134" y="2169636"/>
                  <a:pt x="6666664" y="2173165"/>
                </a:cubicBezTo>
                <a:cubicBezTo>
                  <a:pt x="6670194" y="2176696"/>
                  <a:pt x="6675488" y="2178461"/>
                  <a:pt x="6682550" y="2178461"/>
                </a:cubicBezTo>
                <a:lnTo>
                  <a:pt x="6661368" y="2178461"/>
                </a:lnTo>
                <a:cubicBezTo>
                  <a:pt x="6654307" y="2178461"/>
                  <a:pt x="6645483" y="2176696"/>
                  <a:pt x="6634892" y="2173165"/>
                </a:cubicBezTo>
                <a:cubicBezTo>
                  <a:pt x="6624302" y="2169636"/>
                  <a:pt x="6622536" y="2171400"/>
                  <a:pt x="6629598" y="2178461"/>
                </a:cubicBezTo>
                <a:lnTo>
                  <a:pt x="6619006" y="2189051"/>
                </a:lnTo>
                <a:lnTo>
                  <a:pt x="6587236" y="2199642"/>
                </a:lnTo>
                <a:lnTo>
                  <a:pt x="6587236" y="2189051"/>
                </a:lnTo>
                <a:lnTo>
                  <a:pt x="6576646" y="2178461"/>
                </a:lnTo>
                <a:lnTo>
                  <a:pt x="6566054" y="2189051"/>
                </a:lnTo>
                <a:lnTo>
                  <a:pt x="6555464" y="2189051"/>
                </a:lnTo>
                <a:cubicBezTo>
                  <a:pt x="6541344" y="2181992"/>
                  <a:pt x="6523694" y="2178461"/>
                  <a:pt x="6502512" y="2178461"/>
                </a:cubicBezTo>
                <a:lnTo>
                  <a:pt x="6491922" y="2167871"/>
                </a:lnTo>
                <a:lnTo>
                  <a:pt x="6491922" y="2157280"/>
                </a:lnTo>
                <a:cubicBezTo>
                  <a:pt x="6498983" y="2150221"/>
                  <a:pt x="6502512" y="2146690"/>
                  <a:pt x="6502512" y="2146690"/>
                </a:cubicBezTo>
                <a:lnTo>
                  <a:pt x="6523694" y="2167871"/>
                </a:lnTo>
                <a:cubicBezTo>
                  <a:pt x="6530754" y="2174930"/>
                  <a:pt x="6537813" y="2178461"/>
                  <a:pt x="6544874" y="2178461"/>
                </a:cubicBezTo>
                <a:cubicBezTo>
                  <a:pt x="6551935" y="2178461"/>
                  <a:pt x="6558994" y="2174930"/>
                  <a:pt x="6566054" y="2167871"/>
                </a:cubicBezTo>
                <a:cubicBezTo>
                  <a:pt x="6587236" y="2167871"/>
                  <a:pt x="6601355" y="2167871"/>
                  <a:pt x="6608416" y="2167871"/>
                </a:cubicBezTo>
                <a:lnTo>
                  <a:pt x="6597826" y="2146690"/>
                </a:lnTo>
                <a:cubicBezTo>
                  <a:pt x="6590765" y="2146690"/>
                  <a:pt x="6585470" y="2144925"/>
                  <a:pt x="6581940" y="2141394"/>
                </a:cubicBezTo>
                <a:cubicBezTo>
                  <a:pt x="6578410" y="2137863"/>
                  <a:pt x="6564290" y="2136099"/>
                  <a:pt x="6539579" y="2136099"/>
                </a:cubicBezTo>
                <a:cubicBezTo>
                  <a:pt x="6514868" y="2136099"/>
                  <a:pt x="6500746" y="2134334"/>
                  <a:pt x="6497217" y="2130804"/>
                </a:cubicBezTo>
                <a:cubicBezTo>
                  <a:pt x="6493688" y="2127273"/>
                  <a:pt x="6486627" y="2127273"/>
                  <a:pt x="6476036" y="2130804"/>
                </a:cubicBezTo>
                <a:cubicBezTo>
                  <a:pt x="6470740" y="2132569"/>
                  <a:pt x="6466328" y="2133894"/>
                  <a:pt x="6462798" y="2134775"/>
                </a:cubicBezTo>
                <a:lnTo>
                  <a:pt x="6460150" y="2135216"/>
                </a:lnTo>
                <a:lnTo>
                  <a:pt x="6460150" y="2104328"/>
                </a:lnTo>
                <a:cubicBezTo>
                  <a:pt x="6460150" y="2104328"/>
                  <a:pt x="6460150" y="2100798"/>
                  <a:pt x="6460150" y="2093738"/>
                </a:cubicBezTo>
                <a:lnTo>
                  <a:pt x="6417788" y="2072557"/>
                </a:lnTo>
                <a:lnTo>
                  <a:pt x="6428380" y="2083146"/>
                </a:lnTo>
                <a:cubicBezTo>
                  <a:pt x="6435440" y="2090207"/>
                  <a:pt x="6438970" y="2093738"/>
                  <a:pt x="6438970" y="2093738"/>
                </a:cubicBezTo>
                <a:lnTo>
                  <a:pt x="6428380" y="2114919"/>
                </a:lnTo>
                <a:lnTo>
                  <a:pt x="6407198" y="2104328"/>
                </a:lnTo>
                <a:cubicBezTo>
                  <a:pt x="6400138" y="2097267"/>
                  <a:pt x="6389547" y="2093738"/>
                  <a:pt x="6375428" y="2093738"/>
                </a:cubicBezTo>
                <a:cubicBezTo>
                  <a:pt x="6368367" y="2093738"/>
                  <a:pt x="6364836" y="2093738"/>
                  <a:pt x="6364836" y="2093738"/>
                </a:cubicBezTo>
                <a:lnTo>
                  <a:pt x="6343656" y="2104328"/>
                </a:lnTo>
                <a:cubicBezTo>
                  <a:pt x="6364836" y="2111388"/>
                  <a:pt x="6375428" y="2118448"/>
                  <a:pt x="6375428" y="2125509"/>
                </a:cubicBezTo>
                <a:lnTo>
                  <a:pt x="6386018" y="2136099"/>
                </a:lnTo>
                <a:lnTo>
                  <a:pt x="6396608" y="2146690"/>
                </a:lnTo>
                <a:lnTo>
                  <a:pt x="6407198" y="2157280"/>
                </a:lnTo>
                <a:lnTo>
                  <a:pt x="6428380" y="2167871"/>
                </a:lnTo>
                <a:lnTo>
                  <a:pt x="6470740" y="2189051"/>
                </a:lnTo>
                <a:cubicBezTo>
                  <a:pt x="6470740" y="2189051"/>
                  <a:pt x="6467211" y="2189051"/>
                  <a:pt x="6460150" y="2189051"/>
                </a:cubicBezTo>
                <a:cubicBezTo>
                  <a:pt x="6453090" y="2181992"/>
                  <a:pt x="6446031" y="2181992"/>
                  <a:pt x="6438970" y="2189051"/>
                </a:cubicBezTo>
                <a:lnTo>
                  <a:pt x="6428380" y="2199642"/>
                </a:lnTo>
                <a:lnTo>
                  <a:pt x="6396608" y="2189051"/>
                </a:lnTo>
                <a:cubicBezTo>
                  <a:pt x="6389547" y="2189051"/>
                  <a:pt x="6386018" y="2189051"/>
                  <a:pt x="6386018" y="2189051"/>
                </a:cubicBezTo>
                <a:cubicBezTo>
                  <a:pt x="6378957" y="2181992"/>
                  <a:pt x="6371898" y="2178461"/>
                  <a:pt x="6364836" y="2178461"/>
                </a:cubicBezTo>
                <a:lnTo>
                  <a:pt x="6364836" y="2189051"/>
                </a:lnTo>
                <a:lnTo>
                  <a:pt x="6364836" y="2210232"/>
                </a:lnTo>
                <a:lnTo>
                  <a:pt x="6354246" y="2210232"/>
                </a:lnTo>
                <a:cubicBezTo>
                  <a:pt x="6340127" y="2203173"/>
                  <a:pt x="6334832" y="2197877"/>
                  <a:pt x="6338361" y="2194346"/>
                </a:cubicBezTo>
                <a:cubicBezTo>
                  <a:pt x="6341890" y="2190817"/>
                  <a:pt x="6343656" y="2185521"/>
                  <a:pt x="6343656" y="2178461"/>
                </a:cubicBezTo>
                <a:cubicBezTo>
                  <a:pt x="6343656" y="2171400"/>
                  <a:pt x="6347186" y="2167871"/>
                  <a:pt x="6354246" y="2167871"/>
                </a:cubicBezTo>
                <a:lnTo>
                  <a:pt x="6343656" y="2157280"/>
                </a:lnTo>
                <a:lnTo>
                  <a:pt x="6333066" y="2146690"/>
                </a:lnTo>
                <a:cubicBezTo>
                  <a:pt x="6333066" y="2139629"/>
                  <a:pt x="6333066" y="2136099"/>
                  <a:pt x="6333066" y="2136099"/>
                </a:cubicBezTo>
                <a:cubicBezTo>
                  <a:pt x="6326005" y="2136099"/>
                  <a:pt x="6326005" y="2134334"/>
                  <a:pt x="6333066" y="2130804"/>
                </a:cubicBezTo>
                <a:cubicBezTo>
                  <a:pt x="6333066" y="2134334"/>
                  <a:pt x="6336595" y="2136099"/>
                  <a:pt x="6343656" y="2136099"/>
                </a:cubicBezTo>
                <a:lnTo>
                  <a:pt x="6354246" y="2125509"/>
                </a:lnTo>
                <a:cubicBezTo>
                  <a:pt x="6354246" y="2125509"/>
                  <a:pt x="6350717" y="2125509"/>
                  <a:pt x="6343656" y="2125509"/>
                </a:cubicBezTo>
                <a:lnTo>
                  <a:pt x="6336324" y="2126731"/>
                </a:lnTo>
                <a:lnTo>
                  <a:pt x="6338361" y="2124185"/>
                </a:lnTo>
                <a:cubicBezTo>
                  <a:pt x="6338361" y="2121538"/>
                  <a:pt x="6336596" y="2118448"/>
                  <a:pt x="6333066" y="2114919"/>
                </a:cubicBezTo>
                <a:cubicBezTo>
                  <a:pt x="6333066" y="2114919"/>
                  <a:pt x="6331300" y="2114919"/>
                  <a:pt x="6327771" y="2114919"/>
                </a:cubicBezTo>
                <a:cubicBezTo>
                  <a:pt x="6324240" y="2114919"/>
                  <a:pt x="6322476" y="2118448"/>
                  <a:pt x="6322476" y="2125509"/>
                </a:cubicBezTo>
                <a:cubicBezTo>
                  <a:pt x="6315414" y="2132569"/>
                  <a:pt x="6311884" y="2132569"/>
                  <a:pt x="6311884" y="2125509"/>
                </a:cubicBezTo>
                <a:lnTo>
                  <a:pt x="6280114" y="2104328"/>
                </a:lnTo>
                <a:cubicBezTo>
                  <a:pt x="6273053" y="2104328"/>
                  <a:pt x="6265994" y="2100798"/>
                  <a:pt x="6258932" y="2093738"/>
                </a:cubicBezTo>
                <a:cubicBezTo>
                  <a:pt x="6251872" y="2093738"/>
                  <a:pt x="6248342" y="2095502"/>
                  <a:pt x="6248342" y="2099033"/>
                </a:cubicBezTo>
                <a:cubicBezTo>
                  <a:pt x="6248342" y="2102563"/>
                  <a:pt x="6251872" y="2104328"/>
                  <a:pt x="6258932" y="2104328"/>
                </a:cubicBezTo>
                <a:cubicBezTo>
                  <a:pt x="6265994" y="2104328"/>
                  <a:pt x="6269524" y="2107858"/>
                  <a:pt x="6269524" y="2114919"/>
                </a:cubicBezTo>
                <a:lnTo>
                  <a:pt x="6258932" y="2114919"/>
                </a:lnTo>
                <a:cubicBezTo>
                  <a:pt x="6244813" y="2114919"/>
                  <a:pt x="6237752" y="2116684"/>
                  <a:pt x="6237752" y="2120213"/>
                </a:cubicBezTo>
                <a:lnTo>
                  <a:pt x="6237752" y="2114919"/>
                </a:lnTo>
                <a:lnTo>
                  <a:pt x="6227161" y="2093738"/>
                </a:lnTo>
                <a:lnTo>
                  <a:pt x="6216572" y="2114919"/>
                </a:lnTo>
                <a:cubicBezTo>
                  <a:pt x="6216572" y="2121978"/>
                  <a:pt x="6216572" y="2127273"/>
                  <a:pt x="6216572" y="2130804"/>
                </a:cubicBezTo>
                <a:cubicBezTo>
                  <a:pt x="6216572" y="2134334"/>
                  <a:pt x="6213042" y="2136099"/>
                  <a:pt x="6205980" y="2136099"/>
                </a:cubicBezTo>
                <a:cubicBezTo>
                  <a:pt x="6198920" y="2136099"/>
                  <a:pt x="6193624" y="2134334"/>
                  <a:pt x="6190094" y="2130804"/>
                </a:cubicBezTo>
                <a:cubicBezTo>
                  <a:pt x="6186565" y="2127273"/>
                  <a:pt x="6181270" y="2123744"/>
                  <a:pt x="6174209" y="2120213"/>
                </a:cubicBezTo>
                <a:cubicBezTo>
                  <a:pt x="6167149" y="2116684"/>
                  <a:pt x="6161853" y="2114919"/>
                  <a:pt x="6158324" y="2114919"/>
                </a:cubicBezTo>
                <a:cubicBezTo>
                  <a:pt x="6154794" y="2114919"/>
                  <a:pt x="6149498" y="2111388"/>
                  <a:pt x="6142438" y="2104328"/>
                </a:cubicBezTo>
                <a:lnTo>
                  <a:pt x="6153028" y="2093738"/>
                </a:lnTo>
                <a:lnTo>
                  <a:pt x="6142438" y="2083146"/>
                </a:lnTo>
                <a:lnTo>
                  <a:pt x="6131847" y="2083146"/>
                </a:lnTo>
                <a:cubicBezTo>
                  <a:pt x="6124786" y="2083146"/>
                  <a:pt x="6124786" y="2086677"/>
                  <a:pt x="6131847" y="2093738"/>
                </a:cubicBezTo>
                <a:lnTo>
                  <a:pt x="6110668" y="2083146"/>
                </a:lnTo>
                <a:cubicBezTo>
                  <a:pt x="6107136" y="2079617"/>
                  <a:pt x="6102724" y="2076970"/>
                  <a:pt x="6097429" y="2075204"/>
                </a:cubicBezTo>
                <a:lnTo>
                  <a:pt x="6091251" y="2074323"/>
                </a:lnTo>
                <a:lnTo>
                  <a:pt x="6098752" y="2081823"/>
                </a:lnTo>
                <a:cubicBezTo>
                  <a:pt x="6101401" y="2084471"/>
                  <a:pt x="6103607" y="2086677"/>
                  <a:pt x="6105372" y="2088442"/>
                </a:cubicBezTo>
                <a:cubicBezTo>
                  <a:pt x="6108901" y="2091973"/>
                  <a:pt x="6110668" y="2093738"/>
                  <a:pt x="6110668" y="2093738"/>
                </a:cubicBezTo>
                <a:cubicBezTo>
                  <a:pt x="6103606" y="2093738"/>
                  <a:pt x="6093016" y="2093738"/>
                  <a:pt x="6078895" y="2093738"/>
                </a:cubicBezTo>
                <a:cubicBezTo>
                  <a:pt x="6071834" y="2093738"/>
                  <a:pt x="6064776" y="2091973"/>
                  <a:pt x="6057716" y="2088442"/>
                </a:cubicBezTo>
                <a:cubicBezTo>
                  <a:pt x="6050654" y="2084911"/>
                  <a:pt x="6043594" y="2083146"/>
                  <a:pt x="6036534" y="2083146"/>
                </a:cubicBezTo>
                <a:lnTo>
                  <a:pt x="5994172" y="2072557"/>
                </a:lnTo>
                <a:cubicBezTo>
                  <a:pt x="5987112" y="2072557"/>
                  <a:pt x="5974757" y="2067261"/>
                  <a:pt x="5957106" y="2056671"/>
                </a:cubicBezTo>
                <a:cubicBezTo>
                  <a:pt x="5939456" y="2046080"/>
                  <a:pt x="5927100" y="2040786"/>
                  <a:pt x="5920039" y="2040786"/>
                </a:cubicBezTo>
                <a:cubicBezTo>
                  <a:pt x="5912978" y="2040786"/>
                  <a:pt x="5909449" y="2039021"/>
                  <a:pt x="5909449" y="2035490"/>
                </a:cubicBezTo>
                <a:cubicBezTo>
                  <a:pt x="5909449" y="2031959"/>
                  <a:pt x="5898860" y="2030194"/>
                  <a:pt x="5877678" y="2030194"/>
                </a:cubicBezTo>
                <a:lnTo>
                  <a:pt x="5835316" y="2019605"/>
                </a:lnTo>
                <a:lnTo>
                  <a:pt x="5803545" y="2019605"/>
                </a:lnTo>
                <a:cubicBezTo>
                  <a:pt x="5803545" y="2026665"/>
                  <a:pt x="5800016" y="2026665"/>
                  <a:pt x="5792954" y="2019605"/>
                </a:cubicBezTo>
                <a:lnTo>
                  <a:pt x="5782364" y="2030194"/>
                </a:lnTo>
                <a:cubicBezTo>
                  <a:pt x="5782364" y="2030194"/>
                  <a:pt x="5778834" y="2030194"/>
                  <a:pt x="5771774" y="2030194"/>
                </a:cubicBezTo>
                <a:cubicBezTo>
                  <a:pt x="5764714" y="2030194"/>
                  <a:pt x="5761183" y="2026665"/>
                  <a:pt x="5761183" y="2019605"/>
                </a:cubicBezTo>
                <a:cubicBezTo>
                  <a:pt x="5761183" y="2012544"/>
                  <a:pt x="5757654" y="2009015"/>
                  <a:pt x="5750593" y="2009015"/>
                </a:cubicBezTo>
                <a:cubicBezTo>
                  <a:pt x="5750593" y="2009015"/>
                  <a:pt x="5748828" y="2007250"/>
                  <a:pt x="5745298" y="2003719"/>
                </a:cubicBezTo>
                <a:cubicBezTo>
                  <a:pt x="5741768" y="2000188"/>
                  <a:pt x="5736472" y="1998424"/>
                  <a:pt x="5729412" y="1998424"/>
                </a:cubicBezTo>
                <a:cubicBezTo>
                  <a:pt x="5729412" y="1991363"/>
                  <a:pt x="5724116" y="1989598"/>
                  <a:pt x="5713526" y="1993128"/>
                </a:cubicBezTo>
                <a:cubicBezTo>
                  <a:pt x="5702936" y="1996659"/>
                  <a:pt x="5695876" y="2000188"/>
                  <a:pt x="5692346" y="2003719"/>
                </a:cubicBezTo>
                <a:cubicBezTo>
                  <a:pt x="5688816" y="2007250"/>
                  <a:pt x="5672930" y="2007250"/>
                  <a:pt x="5644689" y="2003719"/>
                </a:cubicBezTo>
                <a:cubicBezTo>
                  <a:pt x="5616448" y="2000188"/>
                  <a:pt x="5598798" y="1998424"/>
                  <a:pt x="5591737" y="1998424"/>
                </a:cubicBezTo>
                <a:lnTo>
                  <a:pt x="5581147" y="1987834"/>
                </a:lnTo>
                <a:lnTo>
                  <a:pt x="5591737" y="1987834"/>
                </a:lnTo>
                <a:lnTo>
                  <a:pt x="5591737" y="1977242"/>
                </a:lnTo>
                <a:cubicBezTo>
                  <a:pt x="5591737" y="1977242"/>
                  <a:pt x="5591737" y="1973713"/>
                  <a:pt x="5591737" y="1966653"/>
                </a:cubicBezTo>
                <a:lnTo>
                  <a:pt x="5602327" y="1966653"/>
                </a:lnTo>
                <a:lnTo>
                  <a:pt x="5612918" y="1956063"/>
                </a:lnTo>
                <a:cubicBezTo>
                  <a:pt x="5612918" y="1956063"/>
                  <a:pt x="5609387" y="1956063"/>
                  <a:pt x="5602327" y="1956063"/>
                </a:cubicBezTo>
                <a:lnTo>
                  <a:pt x="5591737" y="1956063"/>
                </a:lnTo>
                <a:cubicBezTo>
                  <a:pt x="5591737" y="1956063"/>
                  <a:pt x="5588208" y="1959592"/>
                  <a:pt x="5581147" y="1966653"/>
                </a:cubicBezTo>
                <a:lnTo>
                  <a:pt x="5581147" y="1977242"/>
                </a:lnTo>
                <a:lnTo>
                  <a:pt x="5538785" y="1966653"/>
                </a:lnTo>
                <a:cubicBezTo>
                  <a:pt x="5524664" y="1959592"/>
                  <a:pt x="5514074" y="1959592"/>
                  <a:pt x="5507014" y="1966653"/>
                </a:cubicBezTo>
                <a:lnTo>
                  <a:pt x="5496423" y="1956063"/>
                </a:lnTo>
                <a:cubicBezTo>
                  <a:pt x="5496423" y="1949002"/>
                  <a:pt x="5492894" y="1945472"/>
                  <a:pt x="5485833" y="1945472"/>
                </a:cubicBezTo>
                <a:lnTo>
                  <a:pt x="5485833" y="1956063"/>
                </a:lnTo>
                <a:lnTo>
                  <a:pt x="5475243" y="1956063"/>
                </a:lnTo>
                <a:lnTo>
                  <a:pt x="5454062" y="1945472"/>
                </a:lnTo>
                <a:lnTo>
                  <a:pt x="5443471" y="1945472"/>
                </a:lnTo>
                <a:cubicBezTo>
                  <a:pt x="5450531" y="1952532"/>
                  <a:pt x="5450531" y="1956063"/>
                  <a:pt x="5443471" y="1956063"/>
                </a:cubicBezTo>
                <a:lnTo>
                  <a:pt x="5454062" y="1966653"/>
                </a:lnTo>
                <a:lnTo>
                  <a:pt x="5475243" y="1966653"/>
                </a:lnTo>
                <a:cubicBezTo>
                  <a:pt x="5475243" y="1973713"/>
                  <a:pt x="5478772" y="1977242"/>
                  <a:pt x="5485833" y="1977242"/>
                </a:cubicBezTo>
                <a:lnTo>
                  <a:pt x="5496423" y="1977242"/>
                </a:lnTo>
                <a:cubicBezTo>
                  <a:pt x="5496423" y="1977242"/>
                  <a:pt x="5503483" y="1980773"/>
                  <a:pt x="5517604" y="1987834"/>
                </a:cubicBezTo>
                <a:cubicBezTo>
                  <a:pt x="5531724" y="1994894"/>
                  <a:pt x="5542314" y="1994894"/>
                  <a:pt x="5549375" y="1987834"/>
                </a:cubicBezTo>
                <a:cubicBezTo>
                  <a:pt x="5549375" y="1994894"/>
                  <a:pt x="5552906" y="2000188"/>
                  <a:pt x="5559966" y="2003719"/>
                </a:cubicBezTo>
                <a:cubicBezTo>
                  <a:pt x="5567026" y="2007250"/>
                  <a:pt x="5570556" y="2005484"/>
                  <a:pt x="5570556" y="1998424"/>
                </a:cubicBezTo>
                <a:lnTo>
                  <a:pt x="5591737" y="1998424"/>
                </a:lnTo>
                <a:cubicBezTo>
                  <a:pt x="5591737" y="2005484"/>
                  <a:pt x="5597032" y="2010780"/>
                  <a:pt x="5607622" y="2014309"/>
                </a:cubicBezTo>
                <a:cubicBezTo>
                  <a:pt x="5618214" y="2017840"/>
                  <a:pt x="5630568" y="2019605"/>
                  <a:pt x="5644689" y="2019605"/>
                </a:cubicBezTo>
                <a:cubicBezTo>
                  <a:pt x="5651750" y="2019605"/>
                  <a:pt x="5657045" y="2021369"/>
                  <a:pt x="5660574" y="2024900"/>
                </a:cubicBezTo>
                <a:cubicBezTo>
                  <a:pt x="5664106" y="2028430"/>
                  <a:pt x="5674695" y="2031959"/>
                  <a:pt x="5692346" y="2035490"/>
                </a:cubicBezTo>
                <a:cubicBezTo>
                  <a:pt x="5709997" y="2039021"/>
                  <a:pt x="5718822" y="2040786"/>
                  <a:pt x="5718822" y="2040786"/>
                </a:cubicBezTo>
                <a:cubicBezTo>
                  <a:pt x="5725882" y="2040786"/>
                  <a:pt x="5732943" y="2042550"/>
                  <a:pt x="5740002" y="2046080"/>
                </a:cubicBezTo>
                <a:cubicBezTo>
                  <a:pt x="5747064" y="2049611"/>
                  <a:pt x="5754124" y="2051376"/>
                  <a:pt x="5761183" y="2051376"/>
                </a:cubicBezTo>
                <a:cubicBezTo>
                  <a:pt x="5803545" y="2065496"/>
                  <a:pt x="5828256" y="2072557"/>
                  <a:pt x="5835316" y="2072557"/>
                </a:cubicBezTo>
                <a:cubicBezTo>
                  <a:pt x="5842376" y="2072557"/>
                  <a:pt x="5845908" y="2072557"/>
                  <a:pt x="5845908" y="2072557"/>
                </a:cubicBezTo>
                <a:cubicBezTo>
                  <a:pt x="5852968" y="2072557"/>
                  <a:pt x="5856497" y="2076088"/>
                  <a:pt x="5856497" y="2083146"/>
                </a:cubicBezTo>
                <a:cubicBezTo>
                  <a:pt x="5856497" y="2083146"/>
                  <a:pt x="5860026" y="2084911"/>
                  <a:pt x="5867087" y="2088442"/>
                </a:cubicBezTo>
                <a:cubicBezTo>
                  <a:pt x="5874148" y="2091973"/>
                  <a:pt x="5884738" y="2093738"/>
                  <a:pt x="5898860" y="2093738"/>
                </a:cubicBezTo>
                <a:lnTo>
                  <a:pt x="5930630" y="2104328"/>
                </a:lnTo>
                <a:lnTo>
                  <a:pt x="5951812" y="2104328"/>
                </a:lnTo>
                <a:cubicBezTo>
                  <a:pt x="5951812" y="2104328"/>
                  <a:pt x="5948280" y="2100798"/>
                  <a:pt x="5941220" y="2093738"/>
                </a:cubicBezTo>
                <a:lnTo>
                  <a:pt x="5951812" y="2093738"/>
                </a:lnTo>
                <a:lnTo>
                  <a:pt x="5962401" y="2093738"/>
                </a:lnTo>
                <a:lnTo>
                  <a:pt x="5951812" y="2083146"/>
                </a:lnTo>
                <a:cubicBezTo>
                  <a:pt x="5958872" y="2083146"/>
                  <a:pt x="5972991" y="2086677"/>
                  <a:pt x="5994172" y="2093738"/>
                </a:cubicBezTo>
                <a:cubicBezTo>
                  <a:pt x="6001234" y="2093738"/>
                  <a:pt x="6004764" y="2093738"/>
                  <a:pt x="6004764" y="2093738"/>
                </a:cubicBezTo>
                <a:cubicBezTo>
                  <a:pt x="6004764" y="2093738"/>
                  <a:pt x="6004764" y="2095502"/>
                  <a:pt x="6004764" y="2099033"/>
                </a:cubicBezTo>
                <a:cubicBezTo>
                  <a:pt x="6004764" y="2102563"/>
                  <a:pt x="6006528" y="2106092"/>
                  <a:pt x="6010058" y="2109623"/>
                </a:cubicBezTo>
                <a:cubicBezTo>
                  <a:pt x="6013587" y="2113154"/>
                  <a:pt x="6018882" y="2116684"/>
                  <a:pt x="6025943" y="2120213"/>
                </a:cubicBezTo>
                <a:cubicBezTo>
                  <a:pt x="6033005" y="2123744"/>
                  <a:pt x="6038299" y="2125509"/>
                  <a:pt x="6041830" y="2125509"/>
                </a:cubicBezTo>
                <a:cubicBezTo>
                  <a:pt x="6045360" y="2125509"/>
                  <a:pt x="6047124" y="2129040"/>
                  <a:pt x="6047124" y="2136099"/>
                </a:cubicBezTo>
                <a:cubicBezTo>
                  <a:pt x="6054186" y="2129040"/>
                  <a:pt x="6078895" y="2132569"/>
                  <a:pt x="6121257" y="2146690"/>
                </a:cubicBezTo>
                <a:lnTo>
                  <a:pt x="6153028" y="2167871"/>
                </a:lnTo>
                <a:lnTo>
                  <a:pt x="6184800" y="2178461"/>
                </a:lnTo>
                <a:cubicBezTo>
                  <a:pt x="6191861" y="2185521"/>
                  <a:pt x="6204216" y="2192581"/>
                  <a:pt x="6221866" y="2199642"/>
                </a:cubicBezTo>
                <a:cubicBezTo>
                  <a:pt x="6239517" y="2206702"/>
                  <a:pt x="6251872" y="2206702"/>
                  <a:pt x="6258932" y="2199642"/>
                </a:cubicBezTo>
                <a:lnTo>
                  <a:pt x="6216572" y="2167871"/>
                </a:lnTo>
                <a:lnTo>
                  <a:pt x="6195390" y="2146690"/>
                </a:lnTo>
                <a:cubicBezTo>
                  <a:pt x="6195390" y="2139629"/>
                  <a:pt x="6202450" y="2139629"/>
                  <a:pt x="6216572" y="2146690"/>
                </a:cubicBezTo>
                <a:cubicBezTo>
                  <a:pt x="6230690" y="2146690"/>
                  <a:pt x="6234222" y="2150221"/>
                  <a:pt x="6227161" y="2157280"/>
                </a:cubicBezTo>
                <a:cubicBezTo>
                  <a:pt x="6227161" y="2157280"/>
                  <a:pt x="6230690" y="2160811"/>
                  <a:pt x="6237752" y="2167871"/>
                </a:cubicBezTo>
                <a:cubicBezTo>
                  <a:pt x="6244813" y="2174930"/>
                  <a:pt x="6250108" y="2176696"/>
                  <a:pt x="6253638" y="2173165"/>
                </a:cubicBezTo>
                <a:cubicBezTo>
                  <a:pt x="6257168" y="2169636"/>
                  <a:pt x="6262462" y="2166106"/>
                  <a:pt x="6269524" y="2162575"/>
                </a:cubicBezTo>
                <a:cubicBezTo>
                  <a:pt x="6276584" y="2159044"/>
                  <a:pt x="6283642" y="2160811"/>
                  <a:pt x="6290704" y="2167871"/>
                </a:cubicBezTo>
                <a:lnTo>
                  <a:pt x="6269524" y="2189051"/>
                </a:lnTo>
                <a:lnTo>
                  <a:pt x="6258932" y="2189051"/>
                </a:lnTo>
                <a:cubicBezTo>
                  <a:pt x="6287174" y="2196111"/>
                  <a:pt x="6297765" y="2206702"/>
                  <a:pt x="6290704" y="2220823"/>
                </a:cubicBezTo>
                <a:lnTo>
                  <a:pt x="6343656" y="2242004"/>
                </a:lnTo>
                <a:cubicBezTo>
                  <a:pt x="6350717" y="2242004"/>
                  <a:pt x="6354246" y="2240238"/>
                  <a:pt x="6354246" y="2236708"/>
                </a:cubicBezTo>
                <a:cubicBezTo>
                  <a:pt x="6354246" y="2233177"/>
                  <a:pt x="6354246" y="2231413"/>
                  <a:pt x="6354246" y="2231413"/>
                </a:cubicBezTo>
                <a:cubicBezTo>
                  <a:pt x="6354246" y="2224352"/>
                  <a:pt x="6357776" y="2220823"/>
                  <a:pt x="6364836" y="2220823"/>
                </a:cubicBezTo>
                <a:cubicBezTo>
                  <a:pt x="6371898" y="2220823"/>
                  <a:pt x="6371898" y="2224352"/>
                  <a:pt x="6364836" y="2231413"/>
                </a:cubicBezTo>
                <a:cubicBezTo>
                  <a:pt x="6364836" y="2238473"/>
                  <a:pt x="6364836" y="2242004"/>
                  <a:pt x="6364836" y="2242004"/>
                </a:cubicBezTo>
                <a:lnTo>
                  <a:pt x="6375428" y="2252594"/>
                </a:lnTo>
                <a:cubicBezTo>
                  <a:pt x="6389547" y="2273775"/>
                  <a:pt x="6389547" y="2280834"/>
                  <a:pt x="6375428" y="2273775"/>
                </a:cubicBezTo>
                <a:cubicBezTo>
                  <a:pt x="6375428" y="2273775"/>
                  <a:pt x="6375428" y="2277304"/>
                  <a:pt x="6375428" y="2284365"/>
                </a:cubicBezTo>
                <a:cubicBezTo>
                  <a:pt x="6368367" y="2284365"/>
                  <a:pt x="6361306" y="2284365"/>
                  <a:pt x="6354246" y="2284365"/>
                </a:cubicBezTo>
                <a:cubicBezTo>
                  <a:pt x="6347186" y="2284365"/>
                  <a:pt x="6340127" y="2284365"/>
                  <a:pt x="6333066" y="2284365"/>
                </a:cubicBezTo>
                <a:cubicBezTo>
                  <a:pt x="6326005" y="2284365"/>
                  <a:pt x="6322476" y="2284365"/>
                  <a:pt x="6322476" y="2284365"/>
                </a:cubicBezTo>
                <a:cubicBezTo>
                  <a:pt x="6322476" y="2284365"/>
                  <a:pt x="6318946" y="2280834"/>
                  <a:pt x="6311884" y="2273775"/>
                </a:cubicBezTo>
                <a:cubicBezTo>
                  <a:pt x="6304824" y="2266715"/>
                  <a:pt x="6295998" y="2263184"/>
                  <a:pt x="6285409" y="2263184"/>
                </a:cubicBezTo>
                <a:cubicBezTo>
                  <a:pt x="6274818" y="2263184"/>
                  <a:pt x="6269524" y="2261419"/>
                  <a:pt x="6269524" y="2257889"/>
                </a:cubicBezTo>
                <a:cubicBezTo>
                  <a:pt x="6269524" y="2254359"/>
                  <a:pt x="6265994" y="2252594"/>
                  <a:pt x="6258932" y="2252594"/>
                </a:cubicBezTo>
                <a:lnTo>
                  <a:pt x="6237752" y="2252594"/>
                </a:lnTo>
                <a:cubicBezTo>
                  <a:pt x="6237752" y="2252594"/>
                  <a:pt x="6234222" y="2250829"/>
                  <a:pt x="6227161" y="2247298"/>
                </a:cubicBezTo>
                <a:cubicBezTo>
                  <a:pt x="6220101" y="2243769"/>
                  <a:pt x="6216572" y="2242004"/>
                  <a:pt x="6216572" y="2242004"/>
                </a:cubicBezTo>
                <a:cubicBezTo>
                  <a:pt x="6202450" y="2242004"/>
                  <a:pt x="6193624" y="2240238"/>
                  <a:pt x="6190094" y="2236708"/>
                </a:cubicBezTo>
                <a:cubicBezTo>
                  <a:pt x="6186565" y="2233177"/>
                  <a:pt x="6177738" y="2231413"/>
                  <a:pt x="6163620" y="2231413"/>
                </a:cubicBezTo>
                <a:cubicBezTo>
                  <a:pt x="6142438" y="2224352"/>
                  <a:pt x="6126553" y="2220823"/>
                  <a:pt x="6115962" y="2220823"/>
                </a:cubicBezTo>
                <a:cubicBezTo>
                  <a:pt x="6105372" y="2220823"/>
                  <a:pt x="6096546" y="2217292"/>
                  <a:pt x="6089486" y="2210232"/>
                </a:cubicBezTo>
                <a:cubicBezTo>
                  <a:pt x="6082426" y="2203173"/>
                  <a:pt x="6075366" y="2199642"/>
                  <a:pt x="6068305" y="2199642"/>
                </a:cubicBezTo>
                <a:cubicBezTo>
                  <a:pt x="6068305" y="2199642"/>
                  <a:pt x="6064776" y="2197877"/>
                  <a:pt x="6057716" y="2194346"/>
                </a:cubicBezTo>
                <a:cubicBezTo>
                  <a:pt x="6050654" y="2190817"/>
                  <a:pt x="6043594" y="2189051"/>
                  <a:pt x="6036534" y="2189051"/>
                </a:cubicBezTo>
                <a:cubicBezTo>
                  <a:pt x="6008293" y="2181992"/>
                  <a:pt x="5994172" y="2185521"/>
                  <a:pt x="5994172" y="2199642"/>
                </a:cubicBezTo>
                <a:cubicBezTo>
                  <a:pt x="5994172" y="2199642"/>
                  <a:pt x="6001234" y="2201407"/>
                  <a:pt x="6015353" y="2204937"/>
                </a:cubicBezTo>
                <a:cubicBezTo>
                  <a:pt x="6029474" y="2208467"/>
                  <a:pt x="6040064" y="2206702"/>
                  <a:pt x="6047124" y="2199642"/>
                </a:cubicBezTo>
                <a:lnTo>
                  <a:pt x="6068305" y="2220823"/>
                </a:lnTo>
                <a:cubicBezTo>
                  <a:pt x="6068305" y="2234944"/>
                  <a:pt x="6085957" y="2242004"/>
                  <a:pt x="6121257" y="2242004"/>
                </a:cubicBezTo>
                <a:cubicBezTo>
                  <a:pt x="6128318" y="2242004"/>
                  <a:pt x="6133613" y="2243769"/>
                  <a:pt x="6137142" y="2247298"/>
                </a:cubicBezTo>
                <a:cubicBezTo>
                  <a:pt x="6140672" y="2250829"/>
                  <a:pt x="6149498" y="2252594"/>
                  <a:pt x="6163620" y="2252594"/>
                </a:cubicBezTo>
                <a:lnTo>
                  <a:pt x="6227161" y="2273775"/>
                </a:lnTo>
                <a:cubicBezTo>
                  <a:pt x="6234222" y="2280834"/>
                  <a:pt x="6237752" y="2284365"/>
                  <a:pt x="6237752" y="2284365"/>
                </a:cubicBezTo>
                <a:cubicBezTo>
                  <a:pt x="6237752" y="2277304"/>
                  <a:pt x="6239517" y="2275540"/>
                  <a:pt x="6243046" y="2279069"/>
                </a:cubicBezTo>
                <a:cubicBezTo>
                  <a:pt x="6246576" y="2282600"/>
                  <a:pt x="6248342" y="2284365"/>
                  <a:pt x="6248342" y="2284365"/>
                </a:cubicBezTo>
                <a:cubicBezTo>
                  <a:pt x="6248342" y="2291425"/>
                  <a:pt x="6244813" y="2294956"/>
                  <a:pt x="6237752" y="2294956"/>
                </a:cubicBezTo>
                <a:cubicBezTo>
                  <a:pt x="6230690" y="2294956"/>
                  <a:pt x="6225396" y="2294956"/>
                  <a:pt x="6221866" y="2294956"/>
                </a:cubicBezTo>
                <a:cubicBezTo>
                  <a:pt x="6218336" y="2294956"/>
                  <a:pt x="6216572" y="2294956"/>
                  <a:pt x="6216572" y="2294956"/>
                </a:cubicBezTo>
                <a:lnTo>
                  <a:pt x="6216572" y="2305546"/>
                </a:lnTo>
                <a:cubicBezTo>
                  <a:pt x="6223632" y="2312606"/>
                  <a:pt x="6223632" y="2316136"/>
                  <a:pt x="6216572" y="2316136"/>
                </a:cubicBezTo>
                <a:cubicBezTo>
                  <a:pt x="6209510" y="2316136"/>
                  <a:pt x="6205980" y="2314371"/>
                  <a:pt x="6205980" y="2310841"/>
                </a:cubicBezTo>
                <a:cubicBezTo>
                  <a:pt x="6205980" y="2307311"/>
                  <a:pt x="6202450" y="2305546"/>
                  <a:pt x="6195390" y="2305546"/>
                </a:cubicBezTo>
                <a:cubicBezTo>
                  <a:pt x="6195390" y="2298485"/>
                  <a:pt x="6191861" y="2294956"/>
                  <a:pt x="6184800" y="2294956"/>
                </a:cubicBezTo>
                <a:cubicBezTo>
                  <a:pt x="6177738" y="2294956"/>
                  <a:pt x="6175976" y="2293190"/>
                  <a:pt x="6179505" y="2289660"/>
                </a:cubicBezTo>
                <a:cubicBezTo>
                  <a:pt x="6183034" y="2286129"/>
                  <a:pt x="6181270" y="2284365"/>
                  <a:pt x="6174209" y="2284365"/>
                </a:cubicBezTo>
                <a:lnTo>
                  <a:pt x="6142438" y="2263184"/>
                </a:lnTo>
                <a:cubicBezTo>
                  <a:pt x="6128318" y="2256125"/>
                  <a:pt x="6117728" y="2252594"/>
                  <a:pt x="6110668" y="2252594"/>
                </a:cubicBezTo>
                <a:cubicBezTo>
                  <a:pt x="6103606" y="2252594"/>
                  <a:pt x="6093016" y="2252594"/>
                  <a:pt x="6078895" y="2252594"/>
                </a:cubicBezTo>
                <a:lnTo>
                  <a:pt x="6057716" y="2242004"/>
                </a:lnTo>
                <a:lnTo>
                  <a:pt x="6047124" y="2242004"/>
                </a:lnTo>
                <a:cubicBezTo>
                  <a:pt x="6040064" y="2242004"/>
                  <a:pt x="6033005" y="2242004"/>
                  <a:pt x="6025943" y="2242004"/>
                </a:cubicBezTo>
                <a:lnTo>
                  <a:pt x="5983582" y="2231413"/>
                </a:lnTo>
                <a:cubicBezTo>
                  <a:pt x="5983582" y="2231413"/>
                  <a:pt x="5976520" y="2229648"/>
                  <a:pt x="5962401" y="2226117"/>
                </a:cubicBezTo>
                <a:cubicBezTo>
                  <a:pt x="5948280" y="2222588"/>
                  <a:pt x="5923568" y="2217292"/>
                  <a:pt x="5888268" y="2210232"/>
                </a:cubicBezTo>
                <a:cubicBezTo>
                  <a:pt x="5831786" y="2203173"/>
                  <a:pt x="5778834" y="2192581"/>
                  <a:pt x="5729412" y="2178461"/>
                </a:cubicBezTo>
                <a:cubicBezTo>
                  <a:pt x="5701170" y="2171400"/>
                  <a:pt x="5676460" y="2164340"/>
                  <a:pt x="5655279" y="2157280"/>
                </a:cubicBezTo>
                <a:lnTo>
                  <a:pt x="5623508" y="2157280"/>
                </a:lnTo>
                <a:lnTo>
                  <a:pt x="5581147" y="2125509"/>
                </a:lnTo>
                <a:cubicBezTo>
                  <a:pt x="5545846" y="2125509"/>
                  <a:pt x="5521135" y="2118448"/>
                  <a:pt x="5507014" y="2104328"/>
                </a:cubicBezTo>
                <a:cubicBezTo>
                  <a:pt x="5507014" y="2104328"/>
                  <a:pt x="5503483" y="2104328"/>
                  <a:pt x="5496423" y="2104328"/>
                </a:cubicBezTo>
                <a:lnTo>
                  <a:pt x="5475243" y="2093738"/>
                </a:lnTo>
                <a:cubicBezTo>
                  <a:pt x="5475243" y="2093738"/>
                  <a:pt x="5475243" y="2090207"/>
                  <a:pt x="5475243" y="2083146"/>
                </a:cubicBezTo>
                <a:lnTo>
                  <a:pt x="5432881" y="2061967"/>
                </a:lnTo>
                <a:cubicBezTo>
                  <a:pt x="5425820" y="2054906"/>
                  <a:pt x="5415230" y="2051376"/>
                  <a:pt x="5401110" y="2051376"/>
                </a:cubicBezTo>
                <a:lnTo>
                  <a:pt x="5369339" y="2040786"/>
                </a:lnTo>
                <a:lnTo>
                  <a:pt x="5348158" y="2030194"/>
                </a:lnTo>
                <a:cubicBezTo>
                  <a:pt x="5341098" y="2030194"/>
                  <a:pt x="5334037" y="2030194"/>
                  <a:pt x="5326977" y="2030194"/>
                </a:cubicBezTo>
                <a:lnTo>
                  <a:pt x="5326977" y="2019605"/>
                </a:lnTo>
                <a:lnTo>
                  <a:pt x="5348158" y="2009015"/>
                </a:lnTo>
                <a:lnTo>
                  <a:pt x="5326977" y="2009015"/>
                </a:lnTo>
                <a:cubicBezTo>
                  <a:pt x="5305796" y="1994894"/>
                  <a:pt x="5291675" y="1991363"/>
                  <a:pt x="5284614" y="1998424"/>
                </a:cubicBezTo>
                <a:lnTo>
                  <a:pt x="5274025" y="2009015"/>
                </a:lnTo>
                <a:cubicBezTo>
                  <a:pt x="5274025" y="2001954"/>
                  <a:pt x="5274025" y="1998424"/>
                  <a:pt x="5274025" y="1998424"/>
                </a:cubicBezTo>
                <a:lnTo>
                  <a:pt x="5252844" y="1998424"/>
                </a:lnTo>
                <a:cubicBezTo>
                  <a:pt x="5238723" y="1998424"/>
                  <a:pt x="5231662" y="1998424"/>
                  <a:pt x="5231662" y="1998424"/>
                </a:cubicBezTo>
                <a:lnTo>
                  <a:pt x="5231662" y="2009015"/>
                </a:lnTo>
                <a:cubicBezTo>
                  <a:pt x="5252844" y="2016074"/>
                  <a:pt x="5266964" y="2021369"/>
                  <a:pt x="5274025" y="2024900"/>
                </a:cubicBezTo>
                <a:cubicBezTo>
                  <a:pt x="5281085" y="2028430"/>
                  <a:pt x="5284614" y="2031959"/>
                  <a:pt x="5284614" y="2035490"/>
                </a:cubicBezTo>
                <a:cubicBezTo>
                  <a:pt x="5284614" y="2039021"/>
                  <a:pt x="5289910" y="2044315"/>
                  <a:pt x="5300500" y="2051376"/>
                </a:cubicBezTo>
                <a:cubicBezTo>
                  <a:pt x="5311092" y="2058436"/>
                  <a:pt x="5319916" y="2061967"/>
                  <a:pt x="5326977" y="2061967"/>
                </a:cubicBezTo>
                <a:lnTo>
                  <a:pt x="5326977" y="2051376"/>
                </a:lnTo>
                <a:lnTo>
                  <a:pt x="5337566" y="2040786"/>
                </a:lnTo>
                <a:cubicBezTo>
                  <a:pt x="5344627" y="2047846"/>
                  <a:pt x="5351688" y="2051376"/>
                  <a:pt x="5358748" y="2051376"/>
                </a:cubicBezTo>
                <a:cubicBezTo>
                  <a:pt x="5365808" y="2051376"/>
                  <a:pt x="5369339" y="2053140"/>
                  <a:pt x="5369339" y="2056671"/>
                </a:cubicBezTo>
                <a:cubicBezTo>
                  <a:pt x="5369339" y="2060202"/>
                  <a:pt x="5371104" y="2061967"/>
                  <a:pt x="5374634" y="2061967"/>
                </a:cubicBezTo>
                <a:cubicBezTo>
                  <a:pt x="5378164" y="2061967"/>
                  <a:pt x="5383458" y="2061967"/>
                  <a:pt x="5390518" y="2061967"/>
                </a:cubicBezTo>
                <a:cubicBezTo>
                  <a:pt x="5404640" y="2069026"/>
                  <a:pt x="5416996" y="2074321"/>
                  <a:pt x="5427586" y="2077852"/>
                </a:cubicBezTo>
                <a:cubicBezTo>
                  <a:pt x="5438176" y="2081382"/>
                  <a:pt x="5447002" y="2090207"/>
                  <a:pt x="5454062" y="2104328"/>
                </a:cubicBezTo>
                <a:cubicBezTo>
                  <a:pt x="5454062" y="2104328"/>
                  <a:pt x="5457592" y="2106092"/>
                  <a:pt x="5464652" y="2109623"/>
                </a:cubicBezTo>
                <a:cubicBezTo>
                  <a:pt x="5471712" y="2113154"/>
                  <a:pt x="5475243" y="2114919"/>
                  <a:pt x="5475243" y="2114919"/>
                </a:cubicBezTo>
                <a:cubicBezTo>
                  <a:pt x="5482304" y="2114919"/>
                  <a:pt x="5485833" y="2114919"/>
                  <a:pt x="5485833" y="2114919"/>
                </a:cubicBezTo>
                <a:cubicBezTo>
                  <a:pt x="5492894" y="2114919"/>
                  <a:pt x="5496423" y="2114919"/>
                  <a:pt x="5496423" y="2114919"/>
                </a:cubicBezTo>
                <a:cubicBezTo>
                  <a:pt x="5510544" y="2114919"/>
                  <a:pt x="5535256" y="2125509"/>
                  <a:pt x="5570556" y="2146690"/>
                </a:cubicBezTo>
                <a:lnTo>
                  <a:pt x="5612918" y="2157280"/>
                </a:lnTo>
                <a:cubicBezTo>
                  <a:pt x="5627039" y="2157280"/>
                  <a:pt x="5642924" y="2160811"/>
                  <a:pt x="5660574" y="2167871"/>
                </a:cubicBezTo>
                <a:cubicBezTo>
                  <a:pt x="5678226" y="2174930"/>
                  <a:pt x="5697641" y="2181992"/>
                  <a:pt x="5718822" y="2189051"/>
                </a:cubicBezTo>
                <a:lnTo>
                  <a:pt x="5803545" y="2231413"/>
                </a:lnTo>
                <a:cubicBezTo>
                  <a:pt x="5796484" y="2231413"/>
                  <a:pt x="5792954" y="2231413"/>
                  <a:pt x="5792954" y="2231413"/>
                </a:cubicBezTo>
                <a:cubicBezTo>
                  <a:pt x="5792954" y="2231413"/>
                  <a:pt x="5789424" y="2231413"/>
                  <a:pt x="5782364" y="2231413"/>
                </a:cubicBezTo>
                <a:cubicBezTo>
                  <a:pt x="5782364" y="2224352"/>
                  <a:pt x="5778834" y="2220823"/>
                  <a:pt x="5771774" y="2220823"/>
                </a:cubicBezTo>
                <a:cubicBezTo>
                  <a:pt x="5764714" y="2220823"/>
                  <a:pt x="5759418" y="2219058"/>
                  <a:pt x="5755888" y="2215527"/>
                </a:cubicBezTo>
                <a:cubicBezTo>
                  <a:pt x="5752358" y="2211996"/>
                  <a:pt x="5745298" y="2208467"/>
                  <a:pt x="5734708" y="2204937"/>
                </a:cubicBezTo>
                <a:cubicBezTo>
                  <a:pt x="5724116" y="2201407"/>
                  <a:pt x="5715292" y="2199642"/>
                  <a:pt x="5708232" y="2199642"/>
                </a:cubicBezTo>
                <a:lnTo>
                  <a:pt x="5729412" y="2220823"/>
                </a:lnTo>
                <a:cubicBezTo>
                  <a:pt x="5736472" y="2213763"/>
                  <a:pt x="5740002" y="2213763"/>
                  <a:pt x="5740002" y="2220823"/>
                </a:cubicBezTo>
                <a:cubicBezTo>
                  <a:pt x="5740002" y="2227882"/>
                  <a:pt x="5750593" y="2233177"/>
                  <a:pt x="5771774" y="2236708"/>
                </a:cubicBezTo>
                <a:cubicBezTo>
                  <a:pt x="5792954" y="2240238"/>
                  <a:pt x="5807076" y="2242004"/>
                  <a:pt x="5814135" y="2242004"/>
                </a:cubicBezTo>
                <a:cubicBezTo>
                  <a:pt x="5814135" y="2242004"/>
                  <a:pt x="5815901" y="2240238"/>
                  <a:pt x="5819430" y="2236708"/>
                </a:cubicBezTo>
                <a:cubicBezTo>
                  <a:pt x="5822962" y="2233177"/>
                  <a:pt x="5824726" y="2231413"/>
                  <a:pt x="5824726" y="2231413"/>
                </a:cubicBezTo>
                <a:cubicBezTo>
                  <a:pt x="5838847" y="2231413"/>
                  <a:pt x="5849436" y="2234944"/>
                  <a:pt x="5856497" y="2242004"/>
                </a:cubicBezTo>
                <a:cubicBezTo>
                  <a:pt x="5863558" y="2249063"/>
                  <a:pt x="5867087" y="2254359"/>
                  <a:pt x="5867087" y="2257889"/>
                </a:cubicBezTo>
                <a:cubicBezTo>
                  <a:pt x="5867087" y="2261419"/>
                  <a:pt x="5870616" y="2264948"/>
                  <a:pt x="5877678" y="2268479"/>
                </a:cubicBezTo>
                <a:cubicBezTo>
                  <a:pt x="5884738" y="2272010"/>
                  <a:pt x="5891798" y="2273775"/>
                  <a:pt x="5898860" y="2273775"/>
                </a:cubicBezTo>
                <a:lnTo>
                  <a:pt x="5920039" y="2273775"/>
                </a:lnTo>
                <a:cubicBezTo>
                  <a:pt x="5920039" y="2280834"/>
                  <a:pt x="5927100" y="2284365"/>
                  <a:pt x="5941220" y="2284365"/>
                </a:cubicBezTo>
                <a:lnTo>
                  <a:pt x="5941220" y="2294956"/>
                </a:lnTo>
                <a:lnTo>
                  <a:pt x="5951812" y="2305546"/>
                </a:lnTo>
                <a:cubicBezTo>
                  <a:pt x="5958872" y="2305546"/>
                  <a:pt x="5962401" y="2307311"/>
                  <a:pt x="5962401" y="2310841"/>
                </a:cubicBezTo>
                <a:cubicBezTo>
                  <a:pt x="5962401" y="2314371"/>
                  <a:pt x="5937690" y="2312606"/>
                  <a:pt x="5888268" y="2305546"/>
                </a:cubicBezTo>
                <a:cubicBezTo>
                  <a:pt x="5874148" y="2305546"/>
                  <a:pt x="5860026" y="2305546"/>
                  <a:pt x="5845908" y="2305546"/>
                </a:cubicBezTo>
                <a:lnTo>
                  <a:pt x="5824726" y="2294956"/>
                </a:lnTo>
                <a:cubicBezTo>
                  <a:pt x="5817666" y="2294956"/>
                  <a:pt x="5814135" y="2294956"/>
                  <a:pt x="5814135" y="2294956"/>
                </a:cubicBezTo>
                <a:cubicBezTo>
                  <a:pt x="5814135" y="2294956"/>
                  <a:pt x="5814135" y="2298485"/>
                  <a:pt x="5814135" y="2305546"/>
                </a:cubicBezTo>
                <a:cubicBezTo>
                  <a:pt x="5814135" y="2312606"/>
                  <a:pt x="5812370" y="2316136"/>
                  <a:pt x="5808840" y="2316136"/>
                </a:cubicBezTo>
                <a:cubicBezTo>
                  <a:pt x="5805311" y="2316136"/>
                  <a:pt x="5800016" y="2312606"/>
                  <a:pt x="5792954" y="2305546"/>
                </a:cubicBezTo>
                <a:cubicBezTo>
                  <a:pt x="5785895" y="2305546"/>
                  <a:pt x="5782364" y="2305546"/>
                  <a:pt x="5782364" y="2305546"/>
                </a:cubicBezTo>
                <a:lnTo>
                  <a:pt x="5771774" y="2305546"/>
                </a:lnTo>
                <a:cubicBezTo>
                  <a:pt x="5764714" y="2305546"/>
                  <a:pt x="5762949" y="2302015"/>
                  <a:pt x="5766478" y="2294956"/>
                </a:cubicBezTo>
                <a:cubicBezTo>
                  <a:pt x="5770010" y="2287896"/>
                  <a:pt x="5770010" y="2284365"/>
                  <a:pt x="5766478" y="2284365"/>
                </a:cubicBezTo>
                <a:cubicBezTo>
                  <a:pt x="5762949" y="2284365"/>
                  <a:pt x="5761183" y="2287896"/>
                  <a:pt x="5761183" y="2294956"/>
                </a:cubicBezTo>
                <a:cubicBezTo>
                  <a:pt x="5754124" y="2294956"/>
                  <a:pt x="5750593" y="2291425"/>
                  <a:pt x="5750593" y="2284365"/>
                </a:cubicBezTo>
                <a:cubicBezTo>
                  <a:pt x="5750593" y="2277304"/>
                  <a:pt x="5743532" y="2277304"/>
                  <a:pt x="5729412" y="2284365"/>
                </a:cubicBezTo>
                <a:lnTo>
                  <a:pt x="5718822" y="2284365"/>
                </a:lnTo>
                <a:cubicBezTo>
                  <a:pt x="5718822" y="2277304"/>
                  <a:pt x="5722352" y="2273775"/>
                  <a:pt x="5729412" y="2273775"/>
                </a:cubicBezTo>
                <a:lnTo>
                  <a:pt x="5708232" y="2263184"/>
                </a:lnTo>
                <a:lnTo>
                  <a:pt x="5687051" y="2263184"/>
                </a:lnTo>
                <a:lnTo>
                  <a:pt x="5697641" y="2273775"/>
                </a:lnTo>
                <a:lnTo>
                  <a:pt x="5676460" y="2273775"/>
                </a:lnTo>
                <a:cubicBezTo>
                  <a:pt x="5669400" y="2273775"/>
                  <a:pt x="5664106" y="2273775"/>
                  <a:pt x="5660574" y="2273775"/>
                </a:cubicBezTo>
                <a:cubicBezTo>
                  <a:pt x="5657045" y="2273775"/>
                  <a:pt x="5658810" y="2277304"/>
                  <a:pt x="5665870" y="2284365"/>
                </a:cubicBezTo>
                <a:lnTo>
                  <a:pt x="5655279" y="2294956"/>
                </a:lnTo>
                <a:cubicBezTo>
                  <a:pt x="5655279" y="2287896"/>
                  <a:pt x="5653514" y="2284365"/>
                  <a:pt x="5649984" y="2284365"/>
                </a:cubicBezTo>
                <a:cubicBezTo>
                  <a:pt x="5646454" y="2284365"/>
                  <a:pt x="5644689" y="2280834"/>
                  <a:pt x="5644689" y="2273775"/>
                </a:cubicBezTo>
                <a:cubicBezTo>
                  <a:pt x="5644689" y="2273775"/>
                  <a:pt x="5641160" y="2270244"/>
                  <a:pt x="5634099" y="2263184"/>
                </a:cubicBezTo>
                <a:cubicBezTo>
                  <a:pt x="5641160" y="2263184"/>
                  <a:pt x="5644689" y="2259654"/>
                  <a:pt x="5644689" y="2252594"/>
                </a:cubicBezTo>
                <a:cubicBezTo>
                  <a:pt x="5644689" y="2245533"/>
                  <a:pt x="5630568" y="2242004"/>
                  <a:pt x="5602327" y="2242004"/>
                </a:cubicBezTo>
                <a:cubicBezTo>
                  <a:pt x="5581147" y="2242004"/>
                  <a:pt x="5563496" y="2242004"/>
                  <a:pt x="5549375" y="2242004"/>
                </a:cubicBezTo>
                <a:lnTo>
                  <a:pt x="5528195" y="2242004"/>
                </a:lnTo>
                <a:cubicBezTo>
                  <a:pt x="5542314" y="2242004"/>
                  <a:pt x="5549375" y="2243769"/>
                  <a:pt x="5549375" y="2247298"/>
                </a:cubicBezTo>
                <a:cubicBezTo>
                  <a:pt x="5549375" y="2250829"/>
                  <a:pt x="5552906" y="2252594"/>
                  <a:pt x="5559966" y="2252594"/>
                </a:cubicBezTo>
                <a:lnTo>
                  <a:pt x="5549375" y="2263184"/>
                </a:lnTo>
                <a:lnTo>
                  <a:pt x="5507014" y="2252594"/>
                </a:lnTo>
                <a:lnTo>
                  <a:pt x="5507014" y="2242004"/>
                </a:lnTo>
                <a:lnTo>
                  <a:pt x="5496423" y="2220823"/>
                </a:lnTo>
                <a:cubicBezTo>
                  <a:pt x="5489362" y="2213763"/>
                  <a:pt x="5485833" y="2210232"/>
                  <a:pt x="5485833" y="2210232"/>
                </a:cubicBezTo>
                <a:lnTo>
                  <a:pt x="5443471" y="2210232"/>
                </a:lnTo>
                <a:lnTo>
                  <a:pt x="5422291" y="2220823"/>
                </a:lnTo>
                <a:lnTo>
                  <a:pt x="5432881" y="2220823"/>
                </a:lnTo>
                <a:cubicBezTo>
                  <a:pt x="5439942" y="2220823"/>
                  <a:pt x="5447002" y="2224352"/>
                  <a:pt x="5454062" y="2231413"/>
                </a:cubicBezTo>
                <a:lnTo>
                  <a:pt x="5454062" y="2242004"/>
                </a:lnTo>
                <a:cubicBezTo>
                  <a:pt x="5447002" y="2234944"/>
                  <a:pt x="5436410" y="2231413"/>
                  <a:pt x="5422291" y="2231413"/>
                </a:cubicBezTo>
                <a:cubicBezTo>
                  <a:pt x="5401110" y="2231413"/>
                  <a:pt x="5388754" y="2231413"/>
                  <a:pt x="5385224" y="2231413"/>
                </a:cubicBezTo>
                <a:cubicBezTo>
                  <a:pt x="5381694" y="2231413"/>
                  <a:pt x="5379929" y="2227882"/>
                  <a:pt x="5379929" y="2220823"/>
                </a:cubicBezTo>
                <a:cubicBezTo>
                  <a:pt x="5379929" y="2213763"/>
                  <a:pt x="5383458" y="2210232"/>
                  <a:pt x="5390518" y="2210232"/>
                </a:cubicBezTo>
                <a:cubicBezTo>
                  <a:pt x="5397579" y="2210232"/>
                  <a:pt x="5401110" y="2206702"/>
                  <a:pt x="5401110" y="2199642"/>
                </a:cubicBezTo>
                <a:lnTo>
                  <a:pt x="5411700" y="2199642"/>
                </a:lnTo>
                <a:cubicBezTo>
                  <a:pt x="5411700" y="2199642"/>
                  <a:pt x="5413464" y="2199642"/>
                  <a:pt x="5416996" y="2199642"/>
                </a:cubicBezTo>
                <a:cubicBezTo>
                  <a:pt x="5420525" y="2199642"/>
                  <a:pt x="5422291" y="2197877"/>
                  <a:pt x="5422291" y="2194346"/>
                </a:cubicBezTo>
                <a:cubicBezTo>
                  <a:pt x="5422291" y="2190817"/>
                  <a:pt x="5418760" y="2189051"/>
                  <a:pt x="5411700" y="2189051"/>
                </a:cubicBezTo>
                <a:cubicBezTo>
                  <a:pt x="5404640" y="2189051"/>
                  <a:pt x="5397579" y="2189051"/>
                  <a:pt x="5390518" y="2189051"/>
                </a:cubicBezTo>
                <a:cubicBezTo>
                  <a:pt x="5383458" y="2189051"/>
                  <a:pt x="5376400" y="2187286"/>
                  <a:pt x="5369339" y="2183756"/>
                </a:cubicBezTo>
                <a:cubicBezTo>
                  <a:pt x="5362278" y="2180225"/>
                  <a:pt x="5358748" y="2178461"/>
                  <a:pt x="5358748" y="2178461"/>
                </a:cubicBezTo>
                <a:cubicBezTo>
                  <a:pt x="5337566" y="2171400"/>
                  <a:pt x="5319916" y="2167871"/>
                  <a:pt x="5305796" y="2167871"/>
                </a:cubicBezTo>
                <a:lnTo>
                  <a:pt x="5295206" y="2167871"/>
                </a:lnTo>
                <a:lnTo>
                  <a:pt x="5326977" y="2189051"/>
                </a:lnTo>
                <a:cubicBezTo>
                  <a:pt x="5376400" y="2203173"/>
                  <a:pt x="5376400" y="2210232"/>
                  <a:pt x="5326977" y="2210232"/>
                </a:cubicBezTo>
                <a:cubicBezTo>
                  <a:pt x="5298736" y="2210232"/>
                  <a:pt x="5282850" y="2208467"/>
                  <a:pt x="5279320" y="2204937"/>
                </a:cubicBezTo>
                <a:cubicBezTo>
                  <a:pt x="5275790" y="2201407"/>
                  <a:pt x="5270494" y="2199642"/>
                  <a:pt x="5263434" y="2199642"/>
                </a:cubicBezTo>
                <a:cubicBezTo>
                  <a:pt x="5256373" y="2199642"/>
                  <a:pt x="5249314" y="2199642"/>
                  <a:pt x="5242254" y="2199642"/>
                </a:cubicBezTo>
                <a:cubicBezTo>
                  <a:pt x="5242254" y="2192581"/>
                  <a:pt x="5238723" y="2189051"/>
                  <a:pt x="5231662" y="2189051"/>
                </a:cubicBezTo>
                <a:cubicBezTo>
                  <a:pt x="5224602" y="2181992"/>
                  <a:pt x="5221073" y="2178461"/>
                  <a:pt x="5221073" y="2178461"/>
                </a:cubicBezTo>
                <a:lnTo>
                  <a:pt x="5157530" y="2167871"/>
                </a:lnTo>
                <a:cubicBezTo>
                  <a:pt x="5157530" y="2174930"/>
                  <a:pt x="5164590" y="2181992"/>
                  <a:pt x="5178710" y="2189051"/>
                </a:cubicBezTo>
                <a:lnTo>
                  <a:pt x="5189302" y="2199642"/>
                </a:lnTo>
                <a:cubicBezTo>
                  <a:pt x="5182242" y="2192581"/>
                  <a:pt x="5178710" y="2192581"/>
                  <a:pt x="5178710" y="2199642"/>
                </a:cubicBezTo>
                <a:cubicBezTo>
                  <a:pt x="5171650" y="2199642"/>
                  <a:pt x="5168121" y="2199642"/>
                  <a:pt x="5168121" y="2199642"/>
                </a:cubicBezTo>
                <a:lnTo>
                  <a:pt x="5146940" y="2189051"/>
                </a:lnTo>
                <a:lnTo>
                  <a:pt x="5115169" y="2189051"/>
                </a:lnTo>
                <a:cubicBezTo>
                  <a:pt x="5115169" y="2181992"/>
                  <a:pt x="5115169" y="2178461"/>
                  <a:pt x="5115169" y="2178461"/>
                </a:cubicBezTo>
                <a:cubicBezTo>
                  <a:pt x="5108108" y="2178461"/>
                  <a:pt x="5104578" y="2174930"/>
                  <a:pt x="5104578" y="2167871"/>
                </a:cubicBezTo>
                <a:lnTo>
                  <a:pt x="5136350" y="2178461"/>
                </a:lnTo>
                <a:cubicBezTo>
                  <a:pt x="5143410" y="2185521"/>
                  <a:pt x="5146940" y="2185521"/>
                  <a:pt x="5146940" y="2178461"/>
                </a:cubicBezTo>
                <a:cubicBezTo>
                  <a:pt x="5154000" y="2171400"/>
                  <a:pt x="5143410" y="2164340"/>
                  <a:pt x="5115169" y="2157280"/>
                </a:cubicBezTo>
                <a:cubicBezTo>
                  <a:pt x="5101048" y="2157280"/>
                  <a:pt x="5090458" y="2160811"/>
                  <a:pt x="5083398" y="2167871"/>
                </a:cubicBezTo>
                <a:lnTo>
                  <a:pt x="5072806" y="2167871"/>
                </a:lnTo>
                <a:lnTo>
                  <a:pt x="5051626" y="2167871"/>
                </a:lnTo>
                <a:cubicBezTo>
                  <a:pt x="5044565" y="2167871"/>
                  <a:pt x="5041036" y="2166106"/>
                  <a:pt x="5041036" y="2162575"/>
                </a:cubicBezTo>
                <a:cubicBezTo>
                  <a:pt x="5041036" y="2159044"/>
                  <a:pt x="5042800" y="2157280"/>
                  <a:pt x="5046332" y="2157280"/>
                </a:cubicBezTo>
                <a:cubicBezTo>
                  <a:pt x="5049861" y="2157280"/>
                  <a:pt x="5055156" y="2157280"/>
                  <a:pt x="5062217" y="2157280"/>
                </a:cubicBezTo>
                <a:cubicBezTo>
                  <a:pt x="5069277" y="2157280"/>
                  <a:pt x="5072806" y="2157280"/>
                  <a:pt x="5072806" y="2157280"/>
                </a:cubicBezTo>
                <a:cubicBezTo>
                  <a:pt x="5072806" y="2143159"/>
                  <a:pt x="5058686" y="2136099"/>
                  <a:pt x="5030446" y="2136099"/>
                </a:cubicBezTo>
                <a:lnTo>
                  <a:pt x="4988084" y="2136099"/>
                </a:lnTo>
                <a:cubicBezTo>
                  <a:pt x="4995144" y="2136099"/>
                  <a:pt x="4998674" y="2132569"/>
                  <a:pt x="4998674" y="2125509"/>
                </a:cubicBezTo>
                <a:lnTo>
                  <a:pt x="4966902" y="2136099"/>
                </a:lnTo>
                <a:lnTo>
                  <a:pt x="4966902" y="2125509"/>
                </a:lnTo>
                <a:cubicBezTo>
                  <a:pt x="4959842" y="2125509"/>
                  <a:pt x="4951017" y="2125509"/>
                  <a:pt x="4940428" y="2125509"/>
                </a:cubicBezTo>
                <a:cubicBezTo>
                  <a:pt x="4929836" y="2125509"/>
                  <a:pt x="4924540" y="2121978"/>
                  <a:pt x="4924540" y="2114919"/>
                </a:cubicBezTo>
                <a:cubicBezTo>
                  <a:pt x="4924540" y="2100798"/>
                  <a:pt x="4942192" y="2100798"/>
                  <a:pt x="4977492" y="2114919"/>
                </a:cubicBezTo>
                <a:cubicBezTo>
                  <a:pt x="5012794" y="2121978"/>
                  <a:pt x="5037506" y="2121978"/>
                  <a:pt x="5051626" y="2114919"/>
                </a:cubicBezTo>
                <a:cubicBezTo>
                  <a:pt x="5065746" y="2114919"/>
                  <a:pt x="5065746" y="2111388"/>
                  <a:pt x="5051626" y="2104328"/>
                </a:cubicBezTo>
                <a:cubicBezTo>
                  <a:pt x="5044565" y="2104328"/>
                  <a:pt x="5035740" y="2106092"/>
                  <a:pt x="5025150" y="2109623"/>
                </a:cubicBezTo>
                <a:cubicBezTo>
                  <a:pt x="5014559" y="2113154"/>
                  <a:pt x="5005734" y="2113154"/>
                  <a:pt x="4998674" y="2109623"/>
                </a:cubicBezTo>
                <a:cubicBezTo>
                  <a:pt x="4991613" y="2106092"/>
                  <a:pt x="4988084" y="2104328"/>
                  <a:pt x="4988084" y="2104328"/>
                </a:cubicBezTo>
                <a:cubicBezTo>
                  <a:pt x="4981024" y="2097267"/>
                  <a:pt x="4970432" y="2093738"/>
                  <a:pt x="4956312" y="2093738"/>
                </a:cubicBezTo>
                <a:cubicBezTo>
                  <a:pt x="4942192" y="2086677"/>
                  <a:pt x="4931600" y="2079617"/>
                  <a:pt x="4924540" y="2072557"/>
                </a:cubicBezTo>
                <a:cubicBezTo>
                  <a:pt x="4924540" y="2065496"/>
                  <a:pt x="4921011" y="2061967"/>
                  <a:pt x="4913950" y="2061967"/>
                </a:cubicBezTo>
                <a:lnTo>
                  <a:pt x="4903360" y="2061967"/>
                </a:lnTo>
                <a:cubicBezTo>
                  <a:pt x="4889240" y="2061967"/>
                  <a:pt x="4880415" y="2060202"/>
                  <a:pt x="4876884" y="2056671"/>
                </a:cubicBezTo>
                <a:cubicBezTo>
                  <a:pt x="4873354" y="2053140"/>
                  <a:pt x="4868059" y="2051376"/>
                  <a:pt x="4860998" y="2051376"/>
                </a:cubicBezTo>
                <a:cubicBezTo>
                  <a:pt x="4853938" y="2051376"/>
                  <a:pt x="4846878" y="2051376"/>
                  <a:pt x="4839818" y="2051376"/>
                </a:cubicBezTo>
                <a:cubicBezTo>
                  <a:pt x="4832757" y="2051376"/>
                  <a:pt x="4822167" y="2047846"/>
                  <a:pt x="4808046" y="2040786"/>
                </a:cubicBezTo>
                <a:cubicBezTo>
                  <a:pt x="4808046" y="2040786"/>
                  <a:pt x="4804517" y="2040786"/>
                  <a:pt x="4797456" y="2040786"/>
                </a:cubicBezTo>
                <a:cubicBezTo>
                  <a:pt x="4790396" y="2040786"/>
                  <a:pt x="4786866" y="2040786"/>
                  <a:pt x="4786866" y="2040786"/>
                </a:cubicBezTo>
                <a:cubicBezTo>
                  <a:pt x="4779805" y="2033725"/>
                  <a:pt x="4772744" y="2030194"/>
                  <a:pt x="4765684" y="2030194"/>
                </a:cubicBezTo>
                <a:cubicBezTo>
                  <a:pt x="4765684" y="2037255"/>
                  <a:pt x="4763920" y="2039021"/>
                  <a:pt x="4760390" y="2035490"/>
                </a:cubicBezTo>
                <a:cubicBezTo>
                  <a:pt x="4756859" y="2031959"/>
                  <a:pt x="4755094" y="2030194"/>
                  <a:pt x="4755094" y="2030194"/>
                </a:cubicBezTo>
                <a:cubicBezTo>
                  <a:pt x="4748034" y="2030194"/>
                  <a:pt x="4744504" y="2030194"/>
                  <a:pt x="4744504" y="2030194"/>
                </a:cubicBezTo>
                <a:cubicBezTo>
                  <a:pt x="4730384" y="2030194"/>
                  <a:pt x="4723324" y="2028430"/>
                  <a:pt x="4723324" y="2024900"/>
                </a:cubicBezTo>
                <a:cubicBezTo>
                  <a:pt x="4723324" y="2021369"/>
                  <a:pt x="4719792" y="2019605"/>
                  <a:pt x="4712732" y="2019605"/>
                </a:cubicBezTo>
                <a:lnTo>
                  <a:pt x="4649190" y="1998424"/>
                </a:lnTo>
                <a:cubicBezTo>
                  <a:pt x="4642130" y="1998424"/>
                  <a:pt x="4629774" y="1998424"/>
                  <a:pt x="4612124" y="1998424"/>
                </a:cubicBezTo>
                <a:cubicBezTo>
                  <a:pt x="4594472" y="1998424"/>
                  <a:pt x="4585647" y="1998424"/>
                  <a:pt x="4585647" y="1998424"/>
                </a:cubicBezTo>
                <a:lnTo>
                  <a:pt x="4575058" y="1998424"/>
                </a:lnTo>
                <a:cubicBezTo>
                  <a:pt x="4567997" y="1998424"/>
                  <a:pt x="4557406" y="1994894"/>
                  <a:pt x="4543286" y="1987834"/>
                </a:cubicBezTo>
                <a:cubicBezTo>
                  <a:pt x="4543286" y="1987834"/>
                  <a:pt x="4539756" y="1986069"/>
                  <a:pt x="4532695" y="1982538"/>
                </a:cubicBezTo>
                <a:cubicBezTo>
                  <a:pt x="4525635" y="1979007"/>
                  <a:pt x="4522106" y="1977242"/>
                  <a:pt x="4522106" y="1977242"/>
                </a:cubicBezTo>
                <a:lnTo>
                  <a:pt x="4500924" y="1966653"/>
                </a:lnTo>
                <a:cubicBezTo>
                  <a:pt x="4493864" y="1966653"/>
                  <a:pt x="4490334" y="1964888"/>
                  <a:pt x="4490334" y="1961357"/>
                </a:cubicBezTo>
                <a:cubicBezTo>
                  <a:pt x="4490334" y="1957828"/>
                  <a:pt x="4490334" y="1956063"/>
                  <a:pt x="4490334" y="1956063"/>
                </a:cubicBezTo>
                <a:cubicBezTo>
                  <a:pt x="4490334" y="1956063"/>
                  <a:pt x="4486804" y="1952532"/>
                  <a:pt x="4479743" y="1945472"/>
                </a:cubicBezTo>
                <a:lnTo>
                  <a:pt x="4458562" y="1934882"/>
                </a:lnTo>
                <a:cubicBezTo>
                  <a:pt x="4458562" y="1927821"/>
                  <a:pt x="4463858" y="1924290"/>
                  <a:pt x="4474449" y="1924290"/>
                </a:cubicBezTo>
                <a:cubicBezTo>
                  <a:pt x="4485038" y="1924290"/>
                  <a:pt x="4490334" y="1924290"/>
                  <a:pt x="4490334" y="1924290"/>
                </a:cubicBezTo>
                <a:cubicBezTo>
                  <a:pt x="4490334" y="1931351"/>
                  <a:pt x="4493864" y="1934882"/>
                  <a:pt x="4500924" y="1934882"/>
                </a:cubicBezTo>
                <a:cubicBezTo>
                  <a:pt x="4507984" y="1934882"/>
                  <a:pt x="4515045" y="1934882"/>
                  <a:pt x="4522106" y="1934882"/>
                </a:cubicBezTo>
                <a:lnTo>
                  <a:pt x="4553876" y="1934882"/>
                </a:lnTo>
                <a:lnTo>
                  <a:pt x="4532695" y="1924290"/>
                </a:lnTo>
                <a:cubicBezTo>
                  <a:pt x="4518576" y="1917231"/>
                  <a:pt x="4507984" y="1913701"/>
                  <a:pt x="4500924" y="1913701"/>
                </a:cubicBezTo>
                <a:lnTo>
                  <a:pt x="4500924" y="1903111"/>
                </a:lnTo>
                <a:lnTo>
                  <a:pt x="4458562" y="1903111"/>
                </a:lnTo>
                <a:cubicBezTo>
                  <a:pt x="4451502" y="1903111"/>
                  <a:pt x="4447972" y="1906640"/>
                  <a:pt x="4447972" y="1913701"/>
                </a:cubicBezTo>
                <a:cubicBezTo>
                  <a:pt x="4447972" y="1920761"/>
                  <a:pt x="4446208" y="1922526"/>
                  <a:pt x="4442676" y="1918996"/>
                </a:cubicBezTo>
                <a:cubicBezTo>
                  <a:pt x="4439147" y="1915465"/>
                  <a:pt x="4437382" y="1913701"/>
                  <a:pt x="4437382" y="1913701"/>
                </a:cubicBezTo>
                <a:cubicBezTo>
                  <a:pt x="4437382" y="1913701"/>
                  <a:pt x="4437382" y="1917231"/>
                  <a:pt x="4437382" y="1924290"/>
                </a:cubicBezTo>
                <a:cubicBezTo>
                  <a:pt x="4437382" y="1931351"/>
                  <a:pt x="4433852" y="1931351"/>
                  <a:pt x="4426791" y="1924290"/>
                </a:cubicBezTo>
                <a:lnTo>
                  <a:pt x="4395020" y="1913701"/>
                </a:lnTo>
                <a:cubicBezTo>
                  <a:pt x="4387960" y="1913701"/>
                  <a:pt x="4384430" y="1917231"/>
                  <a:pt x="4384430" y="1924290"/>
                </a:cubicBezTo>
                <a:cubicBezTo>
                  <a:pt x="4384430" y="1931351"/>
                  <a:pt x="4391490" y="1934882"/>
                  <a:pt x="4405610" y="1934882"/>
                </a:cubicBezTo>
                <a:cubicBezTo>
                  <a:pt x="4412670" y="1934882"/>
                  <a:pt x="4419730" y="1938411"/>
                  <a:pt x="4426791" y="1945472"/>
                </a:cubicBezTo>
                <a:cubicBezTo>
                  <a:pt x="4426791" y="1945472"/>
                  <a:pt x="4425026" y="1945472"/>
                  <a:pt x="4421497" y="1945472"/>
                </a:cubicBezTo>
                <a:cubicBezTo>
                  <a:pt x="4417966" y="1945472"/>
                  <a:pt x="4416202" y="1945472"/>
                  <a:pt x="4416202" y="1945472"/>
                </a:cubicBezTo>
                <a:cubicBezTo>
                  <a:pt x="4409141" y="1945472"/>
                  <a:pt x="4398550" y="1943707"/>
                  <a:pt x="4384430" y="1940176"/>
                </a:cubicBezTo>
                <a:cubicBezTo>
                  <a:pt x="4370310" y="1936646"/>
                  <a:pt x="4361483" y="1933117"/>
                  <a:pt x="4357954" y="1929586"/>
                </a:cubicBezTo>
                <a:cubicBezTo>
                  <a:pt x="4354424" y="1926055"/>
                  <a:pt x="4345598" y="1924290"/>
                  <a:pt x="4331478" y="1924290"/>
                </a:cubicBezTo>
                <a:lnTo>
                  <a:pt x="4320887" y="1913701"/>
                </a:lnTo>
                <a:cubicBezTo>
                  <a:pt x="4335008" y="1913701"/>
                  <a:pt x="4338538" y="1906640"/>
                  <a:pt x="4331478" y="1892520"/>
                </a:cubicBezTo>
                <a:cubicBezTo>
                  <a:pt x="4331478" y="1885459"/>
                  <a:pt x="4333243" y="1881930"/>
                  <a:pt x="4336772" y="1881930"/>
                </a:cubicBezTo>
                <a:cubicBezTo>
                  <a:pt x="4340304" y="1881930"/>
                  <a:pt x="4345598" y="1881930"/>
                  <a:pt x="4352658" y="1881930"/>
                </a:cubicBezTo>
                <a:lnTo>
                  <a:pt x="4363249" y="1871338"/>
                </a:lnTo>
                <a:cubicBezTo>
                  <a:pt x="4356189" y="1871338"/>
                  <a:pt x="4352658" y="1869574"/>
                  <a:pt x="4352658" y="1866044"/>
                </a:cubicBezTo>
                <a:cubicBezTo>
                  <a:pt x="4352658" y="1862513"/>
                  <a:pt x="4347364" y="1860749"/>
                  <a:pt x="4336772" y="1860749"/>
                </a:cubicBezTo>
                <a:cubicBezTo>
                  <a:pt x="4326182" y="1860749"/>
                  <a:pt x="4320887" y="1860749"/>
                  <a:pt x="4320887" y="1860749"/>
                </a:cubicBezTo>
                <a:cubicBezTo>
                  <a:pt x="4313826" y="1853688"/>
                  <a:pt x="4308532" y="1850157"/>
                  <a:pt x="4305002" y="1850157"/>
                </a:cubicBezTo>
                <a:cubicBezTo>
                  <a:pt x="4301470" y="1850157"/>
                  <a:pt x="4296176" y="1850157"/>
                  <a:pt x="4289116" y="1850157"/>
                </a:cubicBezTo>
                <a:cubicBezTo>
                  <a:pt x="4274996" y="1843098"/>
                  <a:pt x="4264404" y="1837803"/>
                  <a:pt x="4257345" y="1834272"/>
                </a:cubicBezTo>
                <a:cubicBezTo>
                  <a:pt x="4250285" y="1830742"/>
                  <a:pt x="4246754" y="1832507"/>
                  <a:pt x="4246754" y="1839567"/>
                </a:cubicBezTo>
                <a:cubicBezTo>
                  <a:pt x="4246754" y="1846628"/>
                  <a:pt x="4246754" y="1850157"/>
                  <a:pt x="4246754" y="1850157"/>
                </a:cubicBezTo>
                <a:lnTo>
                  <a:pt x="4257345" y="1860749"/>
                </a:lnTo>
                <a:cubicBezTo>
                  <a:pt x="4264404" y="1860749"/>
                  <a:pt x="4267935" y="1860749"/>
                  <a:pt x="4267935" y="1860749"/>
                </a:cubicBezTo>
                <a:lnTo>
                  <a:pt x="4278526" y="1871338"/>
                </a:lnTo>
                <a:lnTo>
                  <a:pt x="4278526" y="1881930"/>
                </a:lnTo>
                <a:lnTo>
                  <a:pt x="4246754" y="1871338"/>
                </a:lnTo>
                <a:lnTo>
                  <a:pt x="4225574" y="1860749"/>
                </a:lnTo>
                <a:lnTo>
                  <a:pt x="4246754" y="1860749"/>
                </a:lnTo>
                <a:lnTo>
                  <a:pt x="4225574" y="1850157"/>
                </a:lnTo>
                <a:cubicBezTo>
                  <a:pt x="4218514" y="1850157"/>
                  <a:pt x="4213218" y="1850157"/>
                  <a:pt x="4209688" y="1850157"/>
                </a:cubicBezTo>
                <a:cubicBezTo>
                  <a:pt x="4206158" y="1850157"/>
                  <a:pt x="4204393" y="1853688"/>
                  <a:pt x="4204393" y="1860749"/>
                </a:cubicBezTo>
                <a:lnTo>
                  <a:pt x="4193802" y="1871338"/>
                </a:lnTo>
                <a:lnTo>
                  <a:pt x="4246754" y="1881930"/>
                </a:lnTo>
                <a:cubicBezTo>
                  <a:pt x="4260874" y="1896050"/>
                  <a:pt x="4267935" y="1903111"/>
                  <a:pt x="4267935" y="1903111"/>
                </a:cubicBezTo>
                <a:lnTo>
                  <a:pt x="4214983" y="1892520"/>
                </a:lnTo>
                <a:cubicBezTo>
                  <a:pt x="4207922" y="1892520"/>
                  <a:pt x="4197333" y="1890755"/>
                  <a:pt x="4183212" y="1887224"/>
                </a:cubicBezTo>
                <a:cubicBezTo>
                  <a:pt x="4169092" y="1883694"/>
                  <a:pt x="4158500" y="1878399"/>
                  <a:pt x="4151441" y="1871338"/>
                </a:cubicBezTo>
                <a:lnTo>
                  <a:pt x="4140850" y="1860749"/>
                </a:lnTo>
                <a:cubicBezTo>
                  <a:pt x="4154970" y="1860749"/>
                  <a:pt x="4162031" y="1860749"/>
                  <a:pt x="4162031" y="1860749"/>
                </a:cubicBezTo>
                <a:cubicBezTo>
                  <a:pt x="4162031" y="1853688"/>
                  <a:pt x="4160266" y="1848393"/>
                  <a:pt x="4156736" y="1844863"/>
                </a:cubicBezTo>
                <a:cubicBezTo>
                  <a:pt x="4153206" y="1841332"/>
                  <a:pt x="4154970" y="1839567"/>
                  <a:pt x="4162031" y="1839567"/>
                </a:cubicBezTo>
                <a:lnTo>
                  <a:pt x="4140850" y="1839567"/>
                </a:lnTo>
                <a:cubicBezTo>
                  <a:pt x="4133791" y="1839567"/>
                  <a:pt x="4128496" y="1837803"/>
                  <a:pt x="4124964" y="1834272"/>
                </a:cubicBezTo>
                <a:cubicBezTo>
                  <a:pt x="4121435" y="1830742"/>
                  <a:pt x="4119669" y="1828978"/>
                  <a:pt x="4119669" y="1828978"/>
                </a:cubicBezTo>
                <a:lnTo>
                  <a:pt x="4130260" y="1828978"/>
                </a:lnTo>
                <a:cubicBezTo>
                  <a:pt x="4130260" y="1821917"/>
                  <a:pt x="4126729" y="1818386"/>
                  <a:pt x="4119669" y="1818386"/>
                </a:cubicBezTo>
                <a:cubicBezTo>
                  <a:pt x="4112610" y="1818386"/>
                  <a:pt x="4105548" y="1821917"/>
                  <a:pt x="4098489" y="1828978"/>
                </a:cubicBezTo>
                <a:cubicBezTo>
                  <a:pt x="4098489" y="1828978"/>
                  <a:pt x="4094958" y="1828978"/>
                  <a:pt x="4087898" y="1828978"/>
                </a:cubicBezTo>
                <a:cubicBezTo>
                  <a:pt x="4080839" y="1821917"/>
                  <a:pt x="4077308" y="1821917"/>
                  <a:pt x="4077308" y="1828978"/>
                </a:cubicBezTo>
                <a:lnTo>
                  <a:pt x="4087898" y="1839567"/>
                </a:lnTo>
                <a:lnTo>
                  <a:pt x="4098489" y="1850157"/>
                </a:lnTo>
                <a:lnTo>
                  <a:pt x="4066717" y="1839567"/>
                </a:lnTo>
                <a:lnTo>
                  <a:pt x="4056127" y="1839567"/>
                </a:lnTo>
                <a:cubicBezTo>
                  <a:pt x="4056127" y="1846628"/>
                  <a:pt x="4054362" y="1850157"/>
                  <a:pt x="4050832" y="1850157"/>
                </a:cubicBezTo>
                <a:cubicBezTo>
                  <a:pt x="4047302" y="1850157"/>
                  <a:pt x="4045537" y="1851923"/>
                  <a:pt x="4045537" y="1855453"/>
                </a:cubicBezTo>
                <a:cubicBezTo>
                  <a:pt x="4045537" y="1858984"/>
                  <a:pt x="4034946" y="1860749"/>
                  <a:pt x="4013765" y="1860749"/>
                </a:cubicBezTo>
                <a:cubicBezTo>
                  <a:pt x="4006706" y="1860749"/>
                  <a:pt x="3997880" y="1860749"/>
                  <a:pt x="3987290" y="1860749"/>
                </a:cubicBezTo>
                <a:cubicBezTo>
                  <a:pt x="3976698" y="1860749"/>
                  <a:pt x="3971404" y="1860749"/>
                  <a:pt x="3971404" y="1860749"/>
                </a:cubicBezTo>
                <a:cubicBezTo>
                  <a:pt x="3943162" y="1846628"/>
                  <a:pt x="3921982" y="1839567"/>
                  <a:pt x="3907860" y="1839567"/>
                </a:cubicBezTo>
                <a:cubicBezTo>
                  <a:pt x="3907860" y="1839567"/>
                  <a:pt x="3900802" y="1836037"/>
                  <a:pt x="3886681" y="1828978"/>
                </a:cubicBezTo>
                <a:cubicBezTo>
                  <a:pt x="3886681" y="1828978"/>
                  <a:pt x="3883150" y="1827213"/>
                  <a:pt x="3876090" y="1823682"/>
                </a:cubicBezTo>
                <a:cubicBezTo>
                  <a:pt x="3869030" y="1820151"/>
                  <a:pt x="3865500" y="1818386"/>
                  <a:pt x="3865500" y="1818386"/>
                </a:cubicBezTo>
                <a:lnTo>
                  <a:pt x="3844319" y="1818386"/>
                </a:lnTo>
                <a:lnTo>
                  <a:pt x="3823138" y="1807797"/>
                </a:lnTo>
                <a:cubicBezTo>
                  <a:pt x="3801956" y="1807797"/>
                  <a:pt x="3780776" y="1800736"/>
                  <a:pt x="3759596" y="1786615"/>
                </a:cubicBezTo>
                <a:lnTo>
                  <a:pt x="3770186" y="1786615"/>
                </a:lnTo>
                <a:lnTo>
                  <a:pt x="3791367" y="1786615"/>
                </a:lnTo>
                <a:lnTo>
                  <a:pt x="3770186" y="1776026"/>
                </a:lnTo>
                <a:cubicBezTo>
                  <a:pt x="3763126" y="1768965"/>
                  <a:pt x="3756065" y="1765434"/>
                  <a:pt x="3749004" y="1765434"/>
                </a:cubicBezTo>
                <a:lnTo>
                  <a:pt x="3706644" y="1744253"/>
                </a:lnTo>
                <a:cubicBezTo>
                  <a:pt x="3706644" y="1744253"/>
                  <a:pt x="3715469" y="1746018"/>
                  <a:pt x="3733119" y="1749549"/>
                </a:cubicBezTo>
                <a:cubicBezTo>
                  <a:pt x="3750770" y="1753080"/>
                  <a:pt x="3763126" y="1751314"/>
                  <a:pt x="3770186" y="1744253"/>
                </a:cubicBezTo>
                <a:cubicBezTo>
                  <a:pt x="3805488" y="1730133"/>
                  <a:pt x="3821373" y="1716013"/>
                  <a:pt x="3817842" y="1701893"/>
                </a:cubicBezTo>
                <a:cubicBezTo>
                  <a:pt x="3814312" y="1687772"/>
                  <a:pt x="3784306" y="1677181"/>
                  <a:pt x="3727824" y="1670122"/>
                </a:cubicBezTo>
                <a:cubicBezTo>
                  <a:pt x="3713703" y="1663061"/>
                  <a:pt x="3703113" y="1659530"/>
                  <a:pt x="3696052" y="1659530"/>
                </a:cubicBezTo>
                <a:cubicBezTo>
                  <a:pt x="3688992" y="1659530"/>
                  <a:pt x="3680167" y="1657766"/>
                  <a:pt x="3669578" y="1654235"/>
                </a:cubicBezTo>
                <a:cubicBezTo>
                  <a:pt x="3658986" y="1650705"/>
                  <a:pt x="3650161" y="1648940"/>
                  <a:pt x="3643100" y="1648940"/>
                </a:cubicBezTo>
                <a:lnTo>
                  <a:pt x="3621920" y="1638349"/>
                </a:lnTo>
                <a:lnTo>
                  <a:pt x="3579559" y="1627759"/>
                </a:lnTo>
                <a:cubicBezTo>
                  <a:pt x="3579559" y="1627759"/>
                  <a:pt x="3577794" y="1625995"/>
                  <a:pt x="3574263" y="1622464"/>
                </a:cubicBezTo>
                <a:cubicBezTo>
                  <a:pt x="3570732" y="1618934"/>
                  <a:pt x="3568968" y="1617170"/>
                  <a:pt x="3568968" y="1617170"/>
                </a:cubicBezTo>
                <a:cubicBezTo>
                  <a:pt x="3561908" y="1617170"/>
                  <a:pt x="3556613" y="1615403"/>
                  <a:pt x="3553082" y="1611874"/>
                </a:cubicBezTo>
                <a:cubicBezTo>
                  <a:pt x="3549552" y="1608343"/>
                  <a:pt x="3544257" y="1606578"/>
                  <a:pt x="3537196" y="1606578"/>
                </a:cubicBezTo>
                <a:cubicBezTo>
                  <a:pt x="3530136" y="1606578"/>
                  <a:pt x="3517780" y="1603047"/>
                  <a:pt x="3500130" y="1595988"/>
                </a:cubicBezTo>
                <a:cubicBezTo>
                  <a:pt x="3482480" y="1588928"/>
                  <a:pt x="3463064" y="1578338"/>
                  <a:pt x="3441882" y="1564218"/>
                </a:cubicBezTo>
                <a:cubicBezTo>
                  <a:pt x="3434824" y="1564218"/>
                  <a:pt x="3429529" y="1564218"/>
                  <a:pt x="3425997" y="1564218"/>
                </a:cubicBezTo>
                <a:cubicBezTo>
                  <a:pt x="3422468" y="1564218"/>
                  <a:pt x="3418938" y="1564218"/>
                  <a:pt x="3415408" y="1564218"/>
                </a:cubicBezTo>
                <a:cubicBezTo>
                  <a:pt x="3411876" y="1564218"/>
                  <a:pt x="3408347" y="1564218"/>
                  <a:pt x="3404817" y="1564218"/>
                </a:cubicBezTo>
                <a:cubicBezTo>
                  <a:pt x="3401287" y="1564218"/>
                  <a:pt x="3399522" y="1560687"/>
                  <a:pt x="3399522" y="1553626"/>
                </a:cubicBezTo>
                <a:cubicBezTo>
                  <a:pt x="3392461" y="1553626"/>
                  <a:pt x="3381872" y="1550095"/>
                  <a:pt x="3367751" y="1543036"/>
                </a:cubicBezTo>
                <a:cubicBezTo>
                  <a:pt x="3360690" y="1543036"/>
                  <a:pt x="3353630" y="1543036"/>
                  <a:pt x="3346570" y="1543036"/>
                </a:cubicBezTo>
                <a:cubicBezTo>
                  <a:pt x="3339509" y="1543036"/>
                  <a:pt x="3332449" y="1539506"/>
                  <a:pt x="3325389" y="1532445"/>
                </a:cubicBezTo>
                <a:lnTo>
                  <a:pt x="3293618" y="1532445"/>
                </a:lnTo>
                <a:cubicBezTo>
                  <a:pt x="3293618" y="1532445"/>
                  <a:pt x="3293618" y="1535976"/>
                  <a:pt x="3293618" y="1543036"/>
                </a:cubicBezTo>
                <a:lnTo>
                  <a:pt x="3335979" y="1564218"/>
                </a:lnTo>
                <a:cubicBezTo>
                  <a:pt x="3350099" y="1564218"/>
                  <a:pt x="3357160" y="1564218"/>
                  <a:pt x="3357160" y="1564218"/>
                </a:cubicBezTo>
                <a:cubicBezTo>
                  <a:pt x="3357160" y="1564218"/>
                  <a:pt x="3358926" y="1565982"/>
                  <a:pt x="3362456" y="1569512"/>
                </a:cubicBezTo>
                <a:cubicBezTo>
                  <a:pt x="3365986" y="1573043"/>
                  <a:pt x="3367751" y="1574807"/>
                  <a:pt x="3367751" y="1574807"/>
                </a:cubicBezTo>
                <a:lnTo>
                  <a:pt x="3378341" y="1595988"/>
                </a:lnTo>
                <a:lnTo>
                  <a:pt x="3357160" y="1595988"/>
                </a:lnTo>
                <a:cubicBezTo>
                  <a:pt x="3350099" y="1595988"/>
                  <a:pt x="3348335" y="1592458"/>
                  <a:pt x="3351865" y="1585397"/>
                </a:cubicBezTo>
                <a:cubicBezTo>
                  <a:pt x="3355395" y="1578338"/>
                  <a:pt x="3346570" y="1574807"/>
                  <a:pt x="3325389" y="1574807"/>
                </a:cubicBezTo>
                <a:lnTo>
                  <a:pt x="3283027" y="1564218"/>
                </a:lnTo>
                <a:lnTo>
                  <a:pt x="3261847" y="1553626"/>
                </a:lnTo>
                <a:lnTo>
                  <a:pt x="3166533" y="1521855"/>
                </a:lnTo>
                <a:cubicBezTo>
                  <a:pt x="3159472" y="1514795"/>
                  <a:pt x="3154177" y="1513030"/>
                  <a:pt x="3150648" y="1516560"/>
                </a:cubicBezTo>
                <a:cubicBezTo>
                  <a:pt x="3147116" y="1520091"/>
                  <a:pt x="3143587" y="1521855"/>
                  <a:pt x="3140056" y="1521855"/>
                </a:cubicBezTo>
                <a:cubicBezTo>
                  <a:pt x="3136527" y="1521855"/>
                  <a:pt x="3134762" y="1518324"/>
                  <a:pt x="3134762" y="1511264"/>
                </a:cubicBezTo>
                <a:lnTo>
                  <a:pt x="3124171" y="1500674"/>
                </a:lnTo>
                <a:cubicBezTo>
                  <a:pt x="3124171" y="1500674"/>
                  <a:pt x="3124171" y="1504205"/>
                  <a:pt x="3124171" y="1511264"/>
                </a:cubicBezTo>
                <a:cubicBezTo>
                  <a:pt x="3124171" y="1518324"/>
                  <a:pt x="3110050" y="1514795"/>
                  <a:pt x="3081810" y="1500674"/>
                </a:cubicBezTo>
                <a:lnTo>
                  <a:pt x="3050039" y="1490084"/>
                </a:lnTo>
                <a:cubicBezTo>
                  <a:pt x="3050039" y="1490084"/>
                  <a:pt x="3046508" y="1490084"/>
                  <a:pt x="3039447" y="1490084"/>
                </a:cubicBezTo>
                <a:cubicBezTo>
                  <a:pt x="3032387" y="1490084"/>
                  <a:pt x="3028858" y="1490084"/>
                  <a:pt x="3028858" y="1490084"/>
                </a:cubicBezTo>
                <a:lnTo>
                  <a:pt x="3018266" y="1479493"/>
                </a:lnTo>
                <a:cubicBezTo>
                  <a:pt x="3025327" y="1479493"/>
                  <a:pt x="3028858" y="1477728"/>
                  <a:pt x="3028858" y="1474199"/>
                </a:cubicBezTo>
                <a:cubicBezTo>
                  <a:pt x="3028858" y="1470668"/>
                  <a:pt x="3025327" y="1468903"/>
                  <a:pt x="3018266" y="1468903"/>
                </a:cubicBezTo>
                <a:cubicBezTo>
                  <a:pt x="2990026" y="1475964"/>
                  <a:pt x="2975906" y="1472434"/>
                  <a:pt x="2975906" y="1458312"/>
                </a:cubicBezTo>
                <a:cubicBezTo>
                  <a:pt x="2968845" y="1451253"/>
                  <a:pt x="2961785" y="1447722"/>
                  <a:pt x="2954724" y="1447722"/>
                </a:cubicBezTo>
                <a:lnTo>
                  <a:pt x="2933543" y="1437132"/>
                </a:lnTo>
                <a:lnTo>
                  <a:pt x="2944134" y="1437132"/>
                </a:lnTo>
                <a:lnTo>
                  <a:pt x="2975906" y="1437132"/>
                </a:lnTo>
                <a:lnTo>
                  <a:pt x="2965314" y="1426541"/>
                </a:lnTo>
                <a:cubicBezTo>
                  <a:pt x="2972375" y="1426541"/>
                  <a:pt x="2967079" y="1423012"/>
                  <a:pt x="2949429" y="1415951"/>
                </a:cubicBezTo>
                <a:cubicBezTo>
                  <a:pt x="2931779" y="1408891"/>
                  <a:pt x="2914127" y="1403595"/>
                  <a:pt x="2896477" y="1400066"/>
                </a:cubicBezTo>
                <a:cubicBezTo>
                  <a:pt x="2878827" y="1396535"/>
                  <a:pt x="2870002" y="1394770"/>
                  <a:pt x="2870002" y="1394770"/>
                </a:cubicBezTo>
                <a:lnTo>
                  <a:pt x="2880591" y="1405360"/>
                </a:lnTo>
                <a:cubicBezTo>
                  <a:pt x="2887652" y="1405360"/>
                  <a:pt x="2891182" y="1407125"/>
                  <a:pt x="2891182" y="1410656"/>
                </a:cubicBezTo>
                <a:cubicBezTo>
                  <a:pt x="2891182" y="1414187"/>
                  <a:pt x="2891182" y="1415951"/>
                  <a:pt x="2891182" y="1415951"/>
                </a:cubicBezTo>
                <a:lnTo>
                  <a:pt x="2901772" y="1426541"/>
                </a:lnTo>
                <a:cubicBezTo>
                  <a:pt x="2894712" y="1426541"/>
                  <a:pt x="2891182" y="1426541"/>
                  <a:pt x="2891182" y="1426541"/>
                </a:cubicBezTo>
                <a:lnTo>
                  <a:pt x="2817049" y="1426541"/>
                </a:lnTo>
                <a:cubicBezTo>
                  <a:pt x="2817049" y="1426541"/>
                  <a:pt x="2806458" y="1423012"/>
                  <a:pt x="2785278" y="1415951"/>
                </a:cubicBezTo>
                <a:cubicBezTo>
                  <a:pt x="2771157" y="1415951"/>
                  <a:pt x="2758803" y="1414187"/>
                  <a:pt x="2748211" y="1410656"/>
                </a:cubicBezTo>
                <a:cubicBezTo>
                  <a:pt x="2737621" y="1407125"/>
                  <a:pt x="2730560" y="1405360"/>
                  <a:pt x="2727032" y="1405360"/>
                </a:cubicBezTo>
                <a:cubicBezTo>
                  <a:pt x="2723500" y="1405360"/>
                  <a:pt x="2714675" y="1403595"/>
                  <a:pt x="2700554" y="1400066"/>
                </a:cubicBezTo>
                <a:cubicBezTo>
                  <a:pt x="2686433" y="1396535"/>
                  <a:pt x="2672313" y="1394770"/>
                  <a:pt x="2658193" y="1394770"/>
                </a:cubicBezTo>
                <a:cubicBezTo>
                  <a:pt x="2629952" y="1387710"/>
                  <a:pt x="2612301" y="1380649"/>
                  <a:pt x="2605241" y="1373589"/>
                </a:cubicBezTo>
                <a:cubicBezTo>
                  <a:pt x="2598181" y="1366529"/>
                  <a:pt x="2589355" y="1362999"/>
                  <a:pt x="2578765" y="1362999"/>
                </a:cubicBezTo>
                <a:cubicBezTo>
                  <a:pt x="2568173" y="1362999"/>
                  <a:pt x="2555819" y="1362999"/>
                  <a:pt x="2541698" y="1362999"/>
                </a:cubicBezTo>
                <a:cubicBezTo>
                  <a:pt x="2513458" y="1348879"/>
                  <a:pt x="2499337" y="1348879"/>
                  <a:pt x="2499337" y="1362999"/>
                </a:cubicBezTo>
                <a:cubicBezTo>
                  <a:pt x="2492277" y="1362999"/>
                  <a:pt x="2483450" y="1359468"/>
                  <a:pt x="2472861" y="1352408"/>
                </a:cubicBezTo>
                <a:cubicBezTo>
                  <a:pt x="2462272" y="1345349"/>
                  <a:pt x="2456975" y="1343583"/>
                  <a:pt x="2456975" y="1347114"/>
                </a:cubicBezTo>
                <a:cubicBezTo>
                  <a:pt x="2456975" y="1350643"/>
                  <a:pt x="2451680" y="1348879"/>
                  <a:pt x="2441090" y="1341818"/>
                </a:cubicBezTo>
                <a:cubicBezTo>
                  <a:pt x="2430498" y="1334758"/>
                  <a:pt x="2421673" y="1334758"/>
                  <a:pt x="2414614" y="1341818"/>
                </a:cubicBezTo>
                <a:cubicBezTo>
                  <a:pt x="2386373" y="1341818"/>
                  <a:pt x="2368721" y="1331228"/>
                  <a:pt x="2361662" y="1310047"/>
                </a:cubicBezTo>
                <a:cubicBezTo>
                  <a:pt x="2361662" y="1302987"/>
                  <a:pt x="2361662" y="1299456"/>
                  <a:pt x="2361662" y="1299456"/>
                </a:cubicBezTo>
                <a:cubicBezTo>
                  <a:pt x="2361662" y="1292397"/>
                  <a:pt x="2359897" y="1288866"/>
                  <a:pt x="2356365" y="1288866"/>
                </a:cubicBezTo>
                <a:cubicBezTo>
                  <a:pt x="2352836" y="1288866"/>
                  <a:pt x="2347541" y="1288866"/>
                  <a:pt x="2340481" y="1288866"/>
                </a:cubicBezTo>
                <a:cubicBezTo>
                  <a:pt x="2333421" y="1288866"/>
                  <a:pt x="2328126" y="1285335"/>
                  <a:pt x="2324594" y="1278276"/>
                </a:cubicBezTo>
                <a:cubicBezTo>
                  <a:pt x="2321066" y="1271216"/>
                  <a:pt x="2305179" y="1267685"/>
                  <a:pt x="2276938" y="1267685"/>
                </a:cubicBezTo>
                <a:lnTo>
                  <a:pt x="2234577" y="1257095"/>
                </a:lnTo>
                <a:lnTo>
                  <a:pt x="2245167" y="1246504"/>
                </a:lnTo>
                <a:cubicBezTo>
                  <a:pt x="2259288" y="1253564"/>
                  <a:pt x="2269878" y="1255331"/>
                  <a:pt x="2276938" y="1251800"/>
                </a:cubicBezTo>
                <a:cubicBezTo>
                  <a:pt x="2283998" y="1248269"/>
                  <a:pt x="2291059" y="1246504"/>
                  <a:pt x="2298119" y="1246504"/>
                </a:cubicBezTo>
                <a:lnTo>
                  <a:pt x="2319299" y="1246504"/>
                </a:lnTo>
                <a:lnTo>
                  <a:pt x="2329890" y="1246504"/>
                </a:lnTo>
                <a:lnTo>
                  <a:pt x="2340481" y="1257095"/>
                </a:lnTo>
                <a:cubicBezTo>
                  <a:pt x="2347541" y="1257095"/>
                  <a:pt x="2354601" y="1257095"/>
                  <a:pt x="2361662" y="1257095"/>
                </a:cubicBezTo>
                <a:cubicBezTo>
                  <a:pt x="2382842" y="1257095"/>
                  <a:pt x="2393433" y="1260625"/>
                  <a:pt x="2393433" y="1267685"/>
                </a:cubicBezTo>
                <a:cubicBezTo>
                  <a:pt x="2393433" y="1274745"/>
                  <a:pt x="2400493" y="1278276"/>
                  <a:pt x="2414614" y="1278276"/>
                </a:cubicBezTo>
                <a:lnTo>
                  <a:pt x="2414614" y="1267685"/>
                </a:lnTo>
                <a:lnTo>
                  <a:pt x="2414614" y="1257095"/>
                </a:lnTo>
                <a:cubicBezTo>
                  <a:pt x="2414614" y="1257095"/>
                  <a:pt x="2411084" y="1255331"/>
                  <a:pt x="2404023" y="1251800"/>
                </a:cubicBezTo>
                <a:cubicBezTo>
                  <a:pt x="2396963" y="1248269"/>
                  <a:pt x="2388138" y="1248269"/>
                  <a:pt x="2377546" y="1251800"/>
                </a:cubicBezTo>
                <a:cubicBezTo>
                  <a:pt x="2366957" y="1255331"/>
                  <a:pt x="2361662" y="1253564"/>
                  <a:pt x="2361662" y="1246504"/>
                </a:cubicBezTo>
                <a:cubicBezTo>
                  <a:pt x="2361662" y="1246504"/>
                  <a:pt x="2361662" y="1244739"/>
                  <a:pt x="2361662" y="1241210"/>
                </a:cubicBezTo>
                <a:cubicBezTo>
                  <a:pt x="2361662" y="1237679"/>
                  <a:pt x="2358132" y="1235914"/>
                  <a:pt x="2351071" y="1235914"/>
                </a:cubicBezTo>
                <a:cubicBezTo>
                  <a:pt x="2344011" y="1235914"/>
                  <a:pt x="2336950" y="1234149"/>
                  <a:pt x="2329890" y="1230619"/>
                </a:cubicBezTo>
                <a:cubicBezTo>
                  <a:pt x="2322830" y="1227089"/>
                  <a:pt x="2315769" y="1225324"/>
                  <a:pt x="2308710" y="1225324"/>
                </a:cubicBezTo>
                <a:cubicBezTo>
                  <a:pt x="2287529" y="1218264"/>
                  <a:pt x="2273408" y="1211202"/>
                  <a:pt x="2266347" y="1204143"/>
                </a:cubicBezTo>
                <a:cubicBezTo>
                  <a:pt x="2259288" y="1204143"/>
                  <a:pt x="2252227" y="1204143"/>
                  <a:pt x="2245167" y="1204143"/>
                </a:cubicBezTo>
                <a:cubicBezTo>
                  <a:pt x="2238107" y="1204143"/>
                  <a:pt x="2231046" y="1204143"/>
                  <a:pt x="2223986" y="1204143"/>
                </a:cubicBezTo>
                <a:lnTo>
                  <a:pt x="2213396" y="1204143"/>
                </a:lnTo>
                <a:cubicBezTo>
                  <a:pt x="2220456" y="1204143"/>
                  <a:pt x="2225751" y="1207673"/>
                  <a:pt x="2229282" y="1214733"/>
                </a:cubicBezTo>
                <a:cubicBezTo>
                  <a:pt x="2232811" y="1221793"/>
                  <a:pt x="2234577" y="1225324"/>
                  <a:pt x="2234577" y="1225324"/>
                </a:cubicBezTo>
                <a:lnTo>
                  <a:pt x="2234577" y="1246504"/>
                </a:lnTo>
                <a:cubicBezTo>
                  <a:pt x="2227517" y="1246504"/>
                  <a:pt x="2223986" y="1246504"/>
                  <a:pt x="2223986" y="1246504"/>
                </a:cubicBezTo>
                <a:cubicBezTo>
                  <a:pt x="2223986" y="1246504"/>
                  <a:pt x="2223986" y="1242975"/>
                  <a:pt x="2223986" y="1235914"/>
                </a:cubicBezTo>
                <a:cubicBezTo>
                  <a:pt x="2223986" y="1228854"/>
                  <a:pt x="2220456" y="1225324"/>
                  <a:pt x="2213396" y="1225324"/>
                </a:cubicBezTo>
                <a:cubicBezTo>
                  <a:pt x="2206335" y="1225324"/>
                  <a:pt x="2202805" y="1228854"/>
                  <a:pt x="2202805" y="1235914"/>
                </a:cubicBezTo>
                <a:lnTo>
                  <a:pt x="2181625" y="1246504"/>
                </a:lnTo>
                <a:lnTo>
                  <a:pt x="2171034" y="1246504"/>
                </a:lnTo>
                <a:cubicBezTo>
                  <a:pt x="2171034" y="1246504"/>
                  <a:pt x="2167504" y="1244739"/>
                  <a:pt x="2160443" y="1241210"/>
                </a:cubicBezTo>
                <a:cubicBezTo>
                  <a:pt x="2153384" y="1237679"/>
                  <a:pt x="2146323" y="1235914"/>
                  <a:pt x="2139263" y="1235914"/>
                </a:cubicBezTo>
                <a:cubicBezTo>
                  <a:pt x="2132203" y="1228854"/>
                  <a:pt x="2121612" y="1225324"/>
                  <a:pt x="2107491" y="1225324"/>
                </a:cubicBezTo>
                <a:cubicBezTo>
                  <a:pt x="2093371" y="1225324"/>
                  <a:pt x="2082781" y="1221793"/>
                  <a:pt x="2075721" y="1214733"/>
                </a:cubicBezTo>
                <a:cubicBezTo>
                  <a:pt x="2075721" y="1214733"/>
                  <a:pt x="2072190" y="1214733"/>
                  <a:pt x="2065130" y="1214733"/>
                </a:cubicBezTo>
                <a:cubicBezTo>
                  <a:pt x="2058070" y="1214733"/>
                  <a:pt x="2051009" y="1211202"/>
                  <a:pt x="2043949" y="1204143"/>
                </a:cubicBezTo>
                <a:cubicBezTo>
                  <a:pt x="2029828" y="1204143"/>
                  <a:pt x="2021003" y="1202378"/>
                  <a:pt x="2017472" y="1198848"/>
                </a:cubicBezTo>
                <a:cubicBezTo>
                  <a:pt x="2013943" y="1195317"/>
                  <a:pt x="2001587" y="1193552"/>
                  <a:pt x="1980407" y="1193552"/>
                </a:cubicBezTo>
                <a:cubicBezTo>
                  <a:pt x="1980407" y="1193552"/>
                  <a:pt x="1976876" y="1193552"/>
                  <a:pt x="1969816" y="1193552"/>
                </a:cubicBezTo>
                <a:cubicBezTo>
                  <a:pt x="1962756" y="1193552"/>
                  <a:pt x="1959226" y="1190022"/>
                  <a:pt x="1959226" y="1182962"/>
                </a:cubicBezTo>
                <a:lnTo>
                  <a:pt x="1938045" y="1193552"/>
                </a:lnTo>
                <a:cubicBezTo>
                  <a:pt x="1938045" y="1186493"/>
                  <a:pt x="1934515" y="1186493"/>
                  <a:pt x="1927455" y="1193552"/>
                </a:cubicBezTo>
                <a:lnTo>
                  <a:pt x="1927455" y="1204143"/>
                </a:lnTo>
                <a:lnTo>
                  <a:pt x="1916864" y="1214733"/>
                </a:lnTo>
                <a:lnTo>
                  <a:pt x="1906274" y="1193552"/>
                </a:lnTo>
                <a:cubicBezTo>
                  <a:pt x="1920395" y="1193552"/>
                  <a:pt x="1923924" y="1186493"/>
                  <a:pt x="1916864" y="1172371"/>
                </a:cubicBezTo>
                <a:cubicBezTo>
                  <a:pt x="1909804" y="1165312"/>
                  <a:pt x="1902744" y="1163546"/>
                  <a:pt x="1895684" y="1167077"/>
                </a:cubicBezTo>
                <a:cubicBezTo>
                  <a:pt x="1888623" y="1170606"/>
                  <a:pt x="1881563" y="1167077"/>
                  <a:pt x="1874503" y="1156485"/>
                </a:cubicBezTo>
                <a:cubicBezTo>
                  <a:pt x="1867443" y="1145896"/>
                  <a:pt x="1863912" y="1137070"/>
                  <a:pt x="1863912" y="1130010"/>
                </a:cubicBezTo>
                <a:cubicBezTo>
                  <a:pt x="1870972" y="1130010"/>
                  <a:pt x="1874503" y="1126479"/>
                  <a:pt x="1874503" y="1119419"/>
                </a:cubicBezTo>
                <a:lnTo>
                  <a:pt x="1853322" y="1119419"/>
                </a:lnTo>
                <a:cubicBezTo>
                  <a:pt x="1853322" y="1126479"/>
                  <a:pt x="1851558" y="1130010"/>
                  <a:pt x="1848026" y="1130010"/>
                </a:cubicBezTo>
                <a:cubicBezTo>
                  <a:pt x="1844498" y="1130010"/>
                  <a:pt x="1835672" y="1130010"/>
                  <a:pt x="1821551" y="1130010"/>
                </a:cubicBezTo>
                <a:cubicBezTo>
                  <a:pt x="1814491" y="1130010"/>
                  <a:pt x="1807430" y="1130010"/>
                  <a:pt x="1800370" y="1130010"/>
                </a:cubicBezTo>
                <a:cubicBezTo>
                  <a:pt x="1807430" y="1130010"/>
                  <a:pt x="1810960" y="1133541"/>
                  <a:pt x="1810960" y="1140600"/>
                </a:cubicBezTo>
                <a:lnTo>
                  <a:pt x="1821551" y="1151191"/>
                </a:lnTo>
                <a:cubicBezTo>
                  <a:pt x="1835672" y="1151191"/>
                  <a:pt x="1839201" y="1158250"/>
                  <a:pt x="1832141" y="1172371"/>
                </a:cubicBezTo>
                <a:cubicBezTo>
                  <a:pt x="1825080" y="1179431"/>
                  <a:pt x="1807430" y="1179431"/>
                  <a:pt x="1779189" y="1172371"/>
                </a:cubicBezTo>
                <a:cubicBezTo>
                  <a:pt x="1772128" y="1172371"/>
                  <a:pt x="1758008" y="1168841"/>
                  <a:pt x="1736827" y="1161781"/>
                </a:cubicBezTo>
                <a:lnTo>
                  <a:pt x="1726237" y="1161781"/>
                </a:lnTo>
                <a:cubicBezTo>
                  <a:pt x="1740357" y="1161781"/>
                  <a:pt x="1747418" y="1158250"/>
                  <a:pt x="1747418" y="1151191"/>
                </a:cubicBezTo>
                <a:cubicBezTo>
                  <a:pt x="1747418" y="1144131"/>
                  <a:pt x="1743888" y="1140600"/>
                  <a:pt x="1736827" y="1140600"/>
                </a:cubicBezTo>
                <a:lnTo>
                  <a:pt x="1694466" y="1140600"/>
                </a:lnTo>
                <a:lnTo>
                  <a:pt x="1673285" y="1140600"/>
                </a:lnTo>
                <a:lnTo>
                  <a:pt x="1652104" y="1140600"/>
                </a:lnTo>
                <a:cubicBezTo>
                  <a:pt x="1652104" y="1147660"/>
                  <a:pt x="1655634" y="1151191"/>
                  <a:pt x="1662694" y="1151191"/>
                </a:cubicBezTo>
                <a:cubicBezTo>
                  <a:pt x="1669755" y="1151191"/>
                  <a:pt x="1673285" y="1154721"/>
                  <a:pt x="1673285" y="1161781"/>
                </a:cubicBezTo>
                <a:cubicBezTo>
                  <a:pt x="1680345" y="1161781"/>
                  <a:pt x="1690936" y="1163546"/>
                  <a:pt x="1705056" y="1167077"/>
                </a:cubicBezTo>
                <a:cubicBezTo>
                  <a:pt x="1719176" y="1170606"/>
                  <a:pt x="1726237" y="1172371"/>
                  <a:pt x="1726237" y="1172371"/>
                </a:cubicBezTo>
                <a:lnTo>
                  <a:pt x="1736827" y="1172371"/>
                </a:lnTo>
                <a:cubicBezTo>
                  <a:pt x="1736827" y="1172371"/>
                  <a:pt x="1736827" y="1174137"/>
                  <a:pt x="1736827" y="1177666"/>
                </a:cubicBezTo>
                <a:cubicBezTo>
                  <a:pt x="1736827" y="1181197"/>
                  <a:pt x="1740357" y="1182962"/>
                  <a:pt x="1747418" y="1182962"/>
                </a:cubicBezTo>
                <a:lnTo>
                  <a:pt x="1758008" y="1182962"/>
                </a:lnTo>
                <a:cubicBezTo>
                  <a:pt x="1765068" y="1190022"/>
                  <a:pt x="1772128" y="1193552"/>
                  <a:pt x="1779189" y="1193552"/>
                </a:cubicBezTo>
                <a:lnTo>
                  <a:pt x="1810960" y="1193552"/>
                </a:lnTo>
                <a:cubicBezTo>
                  <a:pt x="1818020" y="1200612"/>
                  <a:pt x="1828611" y="1204143"/>
                  <a:pt x="1842731" y="1204143"/>
                </a:cubicBezTo>
                <a:lnTo>
                  <a:pt x="1853322" y="1214733"/>
                </a:lnTo>
                <a:lnTo>
                  <a:pt x="1895684" y="1225324"/>
                </a:lnTo>
                <a:cubicBezTo>
                  <a:pt x="1909804" y="1225324"/>
                  <a:pt x="1923924" y="1232383"/>
                  <a:pt x="1938045" y="1246504"/>
                </a:cubicBezTo>
                <a:cubicBezTo>
                  <a:pt x="1952166" y="1253564"/>
                  <a:pt x="1959226" y="1253564"/>
                  <a:pt x="1959226" y="1246504"/>
                </a:cubicBezTo>
                <a:cubicBezTo>
                  <a:pt x="1966286" y="1246504"/>
                  <a:pt x="1990997" y="1253564"/>
                  <a:pt x="2033359" y="1267685"/>
                </a:cubicBezTo>
                <a:cubicBezTo>
                  <a:pt x="2047480" y="1274745"/>
                  <a:pt x="2054540" y="1278276"/>
                  <a:pt x="2054540" y="1278276"/>
                </a:cubicBezTo>
                <a:lnTo>
                  <a:pt x="2086311" y="1288866"/>
                </a:lnTo>
                <a:cubicBezTo>
                  <a:pt x="2093371" y="1288866"/>
                  <a:pt x="2098666" y="1290631"/>
                  <a:pt x="2102197" y="1294162"/>
                </a:cubicBezTo>
                <a:cubicBezTo>
                  <a:pt x="2105726" y="1297691"/>
                  <a:pt x="2111022" y="1299456"/>
                  <a:pt x="2118082" y="1299456"/>
                </a:cubicBezTo>
                <a:cubicBezTo>
                  <a:pt x="2125142" y="1299456"/>
                  <a:pt x="2128673" y="1299456"/>
                  <a:pt x="2128673" y="1299456"/>
                </a:cubicBezTo>
                <a:lnTo>
                  <a:pt x="2149853" y="1310047"/>
                </a:lnTo>
                <a:cubicBezTo>
                  <a:pt x="2163974" y="1310047"/>
                  <a:pt x="2174565" y="1313577"/>
                  <a:pt x="2181625" y="1320637"/>
                </a:cubicBezTo>
                <a:cubicBezTo>
                  <a:pt x="2188685" y="1327697"/>
                  <a:pt x="2199275" y="1331228"/>
                  <a:pt x="2213396" y="1331228"/>
                </a:cubicBezTo>
                <a:cubicBezTo>
                  <a:pt x="2234577" y="1317108"/>
                  <a:pt x="2248697" y="1320637"/>
                  <a:pt x="2255757" y="1341818"/>
                </a:cubicBezTo>
                <a:cubicBezTo>
                  <a:pt x="2262817" y="1348879"/>
                  <a:pt x="2273408" y="1355939"/>
                  <a:pt x="2287529" y="1362999"/>
                </a:cubicBezTo>
                <a:cubicBezTo>
                  <a:pt x="2301649" y="1370060"/>
                  <a:pt x="2310474" y="1371824"/>
                  <a:pt x="2314005" y="1368293"/>
                </a:cubicBezTo>
                <a:cubicBezTo>
                  <a:pt x="2317535" y="1364764"/>
                  <a:pt x="2326360" y="1362999"/>
                  <a:pt x="2340481" y="1362999"/>
                </a:cubicBezTo>
                <a:cubicBezTo>
                  <a:pt x="2340481" y="1362999"/>
                  <a:pt x="2342247" y="1364764"/>
                  <a:pt x="2345776" y="1368293"/>
                </a:cubicBezTo>
                <a:cubicBezTo>
                  <a:pt x="2349306" y="1371824"/>
                  <a:pt x="2354601" y="1373589"/>
                  <a:pt x="2361662" y="1373589"/>
                </a:cubicBezTo>
                <a:cubicBezTo>
                  <a:pt x="2361662" y="1380649"/>
                  <a:pt x="2372252" y="1387710"/>
                  <a:pt x="2393433" y="1394770"/>
                </a:cubicBezTo>
                <a:lnTo>
                  <a:pt x="2425203" y="1405360"/>
                </a:lnTo>
                <a:cubicBezTo>
                  <a:pt x="2425203" y="1412420"/>
                  <a:pt x="2430498" y="1415951"/>
                  <a:pt x="2441090" y="1415951"/>
                </a:cubicBezTo>
                <a:cubicBezTo>
                  <a:pt x="2451680" y="1415951"/>
                  <a:pt x="2458740" y="1417716"/>
                  <a:pt x="2462272" y="1421247"/>
                </a:cubicBezTo>
                <a:cubicBezTo>
                  <a:pt x="2465800" y="1424776"/>
                  <a:pt x="2481686" y="1430072"/>
                  <a:pt x="2509927" y="1437132"/>
                </a:cubicBezTo>
                <a:cubicBezTo>
                  <a:pt x="2516988" y="1437132"/>
                  <a:pt x="2525813" y="1437132"/>
                  <a:pt x="2536402" y="1437132"/>
                </a:cubicBezTo>
                <a:cubicBezTo>
                  <a:pt x="2546995" y="1437132"/>
                  <a:pt x="2552289" y="1437132"/>
                  <a:pt x="2552289" y="1437132"/>
                </a:cubicBezTo>
                <a:cubicBezTo>
                  <a:pt x="2559349" y="1444191"/>
                  <a:pt x="2566410" y="1447722"/>
                  <a:pt x="2573470" y="1447722"/>
                </a:cubicBezTo>
                <a:lnTo>
                  <a:pt x="2562879" y="1415951"/>
                </a:lnTo>
                <a:lnTo>
                  <a:pt x="2552289" y="1405360"/>
                </a:lnTo>
                <a:cubicBezTo>
                  <a:pt x="2559349" y="1405360"/>
                  <a:pt x="2575234" y="1407125"/>
                  <a:pt x="2599947" y="1410656"/>
                </a:cubicBezTo>
                <a:cubicBezTo>
                  <a:pt x="2624656" y="1414187"/>
                  <a:pt x="2640543" y="1419481"/>
                  <a:pt x="2647602" y="1426541"/>
                </a:cubicBezTo>
                <a:lnTo>
                  <a:pt x="2658193" y="1426541"/>
                </a:lnTo>
                <a:cubicBezTo>
                  <a:pt x="2672313" y="1426541"/>
                  <a:pt x="2688200" y="1430072"/>
                  <a:pt x="2705851" y="1437132"/>
                </a:cubicBezTo>
                <a:cubicBezTo>
                  <a:pt x="2723500" y="1444191"/>
                  <a:pt x="2735856" y="1447722"/>
                  <a:pt x="2742916" y="1447722"/>
                </a:cubicBezTo>
                <a:lnTo>
                  <a:pt x="2764097" y="1458312"/>
                </a:lnTo>
                <a:cubicBezTo>
                  <a:pt x="2785278" y="1458312"/>
                  <a:pt x="2795868" y="1461843"/>
                  <a:pt x="2795868" y="1468903"/>
                </a:cubicBezTo>
                <a:cubicBezTo>
                  <a:pt x="2788808" y="1468903"/>
                  <a:pt x="2778218" y="1468903"/>
                  <a:pt x="2764097" y="1468903"/>
                </a:cubicBezTo>
                <a:cubicBezTo>
                  <a:pt x="2749975" y="1468903"/>
                  <a:pt x="2742916" y="1465372"/>
                  <a:pt x="2742916" y="1458312"/>
                </a:cubicBezTo>
                <a:lnTo>
                  <a:pt x="2700554" y="1458312"/>
                </a:lnTo>
                <a:cubicBezTo>
                  <a:pt x="2686433" y="1465372"/>
                  <a:pt x="2679374" y="1468903"/>
                  <a:pt x="2679374" y="1468903"/>
                </a:cubicBezTo>
                <a:cubicBezTo>
                  <a:pt x="2693495" y="1483024"/>
                  <a:pt x="2732326" y="1490084"/>
                  <a:pt x="2795868" y="1490084"/>
                </a:cubicBezTo>
                <a:cubicBezTo>
                  <a:pt x="2802927" y="1490084"/>
                  <a:pt x="2806458" y="1493614"/>
                  <a:pt x="2806458" y="1500674"/>
                </a:cubicBezTo>
                <a:cubicBezTo>
                  <a:pt x="2806458" y="1521855"/>
                  <a:pt x="2809989" y="1534210"/>
                  <a:pt x="2817049" y="1537741"/>
                </a:cubicBezTo>
                <a:cubicBezTo>
                  <a:pt x="2824109" y="1541272"/>
                  <a:pt x="2829404" y="1544801"/>
                  <a:pt x="2832936" y="1548331"/>
                </a:cubicBezTo>
                <a:cubicBezTo>
                  <a:pt x="2836464" y="1551862"/>
                  <a:pt x="2841760" y="1550095"/>
                  <a:pt x="2848820" y="1543036"/>
                </a:cubicBezTo>
                <a:lnTo>
                  <a:pt x="2870002" y="1543036"/>
                </a:lnTo>
                <a:cubicBezTo>
                  <a:pt x="2862941" y="1543036"/>
                  <a:pt x="2859410" y="1546566"/>
                  <a:pt x="2859410" y="1553626"/>
                </a:cubicBezTo>
                <a:cubicBezTo>
                  <a:pt x="2862940" y="1557157"/>
                  <a:pt x="2865589" y="1559804"/>
                  <a:pt x="2867353" y="1561569"/>
                </a:cubicBezTo>
                <a:lnTo>
                  <a:pt x="2868489" y="1562705"/>
                </a:lnTo>
                <a:lnTo>
                  <a:pt x="2795868" y="1553626"/>
                </a:lnTo>
                <a:cubicBezTo>
                  <a:pt x="2788808" y="1546566"/>
                  <a:pt x="2774687" y="1543036"/>
                  <a:pt x="2753506" y="1543036"/>
                </a:cubicBezTo>
                <a:cubicBezTo>
                  <a:pt x="2746447" y="1543036"/>
                  <a:pt x="2735856" y="1541272"/>
                  <a:pt x="2721735" y="1537741"/>
                </a:cubicBezTo>
                <a:cubicBezTo>
                  <a:pt x="2707615" y="1534210"/>
                  <a:pt x="2697023" y="1528916"/>
                  <a:pt x="2689964" y="1521855"/>
                </a:cubicBezTo>
                <a:cubicBezTo>
                  <a:pt x="2661723" y="1514795"/>
                  <a:pt x="2644072" y="1511264"/>
                  <a:pt x="2637012" y="1511264"/>
                </a:cubicBezTo>
                <a:cubicBezTo>
                  <a:pt x="2637012" y="1511264"/>
                  <a:pt x="2633481" y="1511264"/>
                  <a:pt x="2626422" y="1511264"/>
                </a:cubicBezTo>
                <a:cubicBezTo>
                  <a:pt x="2619361" y="1511264"/>
                  <a:pt x="2612301" y="1507735"/>
                  <a:pt x="2605241" y="1500674"/>
                </a:cubicBezTo>
                <a:cubicBezTo>
                  <a:pt x="2591120" y="1500674"/>
                  <a:pt x="2566410" y="1493614"/>
                  <a:pt x="2531108" y="1479493"/>
                </a:cubicBezTo>
                <a:lnTo>
                  <a:pt x="2478156" y="1458312"/>
                </a:lnTo>
                <a:cubicBezTo>
                  <a:pt x="2471096" y="1458312"/>
                  <a:pt x="2465800" y="1458312"/>
                  <a:pt x="2462272" y="1458312"/>
                </a:cubicBezTo>
                <a:cubicBezTo>
                  <a:pt x="2458740" y="1458312"/>
                  <a:pt x="2453445" y="1458312"/>
                  <a:pt x="2446385" y="1458312"/>
                </a:cubicBezTo>
                <a:cubicBezTo>
                  <a:pt x="2418144" y="1458312"/>
                  <a:pt x="2386373" y="1447722"/>
                  <a:pt x="2351071" y="1426541"/>
                </a:cubicBezTo>
                <a:cubicBezTo>
                  <a:pt x="2351071" y="1426541"/>
                  <a:pt x="2345776" y="1426541"/>
                  <a:pt x="2335186" y="1426541"/>
                </a:cubicBezTo>
                <a:cubicBezTo>
                  <a:pt x="2324594" y="1426541"/>
                  <a:pt x="2319299" y="1423012"/>
                  <a:pt x="2319299" y="1415951"/>
                </a:cubicBezTo>
                <a:cubicBezTo>
                  <a:pt x="2319299" y="1408891"/>
                  <a:pt x="2315769" y="1405360"/>
                  <a:pt x="2308710" y="1405360"/>
                </a:cubicBezTo>
                <a:lnTo>
                  <a:pt x="2298119" y="1405360"/>
                </a:lnTo>
                <a:cubicBezTo>
                  <a:pt x="2298119" y="1398301"/>
                  <a:pt x="2285763" y="1394770"/>
                  <a:pt x="2261053" y="1394770"/>
                </a:cubicBezTo>
                <a:cubicBezTo>
                  <a:pt x="2236341" y="1394770"/>
                  <a:pt x="2223986" y="1394770"/>
                  <a:pt x="2223986" y="1394770"/>
                </a:cubicBezTo>
                <a:lnTo>
                  <a:pt x="2171034" y="1362999"/>
                </a:lnTo>
                <a:cubicBezTo>
                  <a:pt x="2171034" y="1362999"/>
                  <a:pt x="2158679" y="1359468"/>
                  <a:pt x="2133967" y="1352408"/>
                </a:cubicBezTo>
                <a:cubicBezTo>
                  <a:pt x="2109258" y="1345349"/>
                  <a:pt x="2089841" y="1341818"/>
                  <a:pt x="2075721" y="1341818"/>
                </a:cubicBezTo>
                <a:cubicBezTo>
                  <a:pt x="1906274" y="1299456"/>
                  <a:pt x="1810960" y="1271216"/>
                  <a:pt x="1789779" y="1257095"/>
                </a:cubicBezTo>
                <a:lnTo>
                  <a:pt x="1747418" y="1235914"/>
                </a:lnTo>
                <a:cubicBezTo>
                  <a:pt x="1726237" y="1228854"/>
                  <a:pt x="1712116" y="1225324"/>
                  <a:pt x="1705056" y="1225324"/>
                </a:cubicBezTo>
                <a:cubicBezTo>
                  <a:pt x="1705056" y="1218264"/>
                  <a:pt x="1703291" y="1214733"/>
                  <a:pt x="1699760" y="1214733"/>
                </a:cubicBezTo>
                <a:cubicBezTo>
                  <a:pt x="1696231" y="1214733"/>
                  <a:pt x="1690936" y="1214733"/>
                  <a:pt x="1683875" y="1214733"/>
                </a:cubicBezTo>
                <a:cubicBezTo>
                  <a:pt x="1669755" y="1214733"/>
                  <a:pt x="1611508" y="1197083"/>
                  <a:pt x="1509133" y="1161781"/>
                </a:cubicBezTo>
                <a:cubicBezTo>
                  <a:pt x="1406758" y="1126479"/>
                  <a:pt x="1344982" y="1105298"/>
                  <a:pt x="1323802" y="1098239"/>
                </a:cubicBezTo>
                <a:cubicBezTo>
                  <a:pt x="1323802" y="1091179"/>
                  <a:pt x="1318506" y="1085883"/>
                  <a:pt x="1307915" y="1082354"/>
                </a:cubicBezTo>
                <a:cubicBezTo>
                  <a:pt x="1297325" y="1078823"/>
                  <a:pt x="1288500" y="1077058"/>
                  <a:pt x="1281440" y="1077058"/>
                </a:cubicBezTo>
                <a:cubicBezTo>
                  <a:pt x="1203777" y="1048817"/>
                  <a:pt x="1157884" y="1031166"/>
                  <a:pt x="1143765" y="1024106"/>
                </a:cubicBezTo>
                <a:cubicBezTo>
                  <a:pt x="1136703" y="1017046"/>
                  <a:pt x="1129644" y="1015279"/>
                  <a:pt x="1122583" y="1018810"/>
                </a:cubicBezTo>
                <a:cubicBezTo>
                  <a:pt x="1115523" y="1022341"/>
                  <a:pt x="1111993" y="1022341"/>
                  <a:pt x="1111993" y="1018810"/>
                </a:cubicBezTo>
                <a:cubicBezTo>
                  <a:pt x="1111993" y="1015279"/>
                  <a:pt x="1108463" y="1013515"/>
                  <a:pt x="1101402" y="1013515"/>
                </a:cubicBezTo>
                <a:cubicBezTo>
                  <a:pt x="1094343" y="1013515"/>
                  <a:pt x="1067865" y="1002925"/>
                  <a:pt x="1021974" y="981744"/>
                </a:cubicBezTo>
                <a:cubicBezTo>
                  <a:pt x="976082" y="960563"/>
                  <a:pt x="935486" y="944677"/>
                  <a:pt x="900185" y="934087"/>
                </a:cubicBezTo>
                <a:cubicBezTo>
                  <a:pt x="864884" y="923496"/>
                  <a:pt x="833112" y="911142"/>
                  <a:pt x="804871" y="897021"/>
                </a:cubicBezTo>
                <a:cubicBezTo>
                  <a:pt x="776630" y="882900"/>
                  <a:pt x="758980" y="875840"/>
                  <a:pt x="751919" y="875840"/>
                </a:cubicBezTo>
                <a:cubicBezTo>
                  <a:pt x="751919" y="875840"/>
                  <a:pt x="748389" y="874075"/>
                  <a:pt x="741329" y="870544"/>
                </a:cubicBezTo>
                <a:cubicBezTo>
                  <a:pt x="734268" y="867015"/>
                  <a:pt x="723678" y="865250"/>
                  <a:pt x="709557" y="865250"/>
                </a:cubicBezTo>
                <a:cubicBezTo>
                  <a:pt x="688377" y="851129"/>
                  <a:pt x="674256" y="844069"/>
                  <a:pt x="667195" y="844069"/>
                </a:cubicBezTo>
                <a:cubicBezTo>
                  <a:pt x="660135" y="844069"/>
                  <a:pt x="656605" y="840538"/>
                  <a:pt x="656605" y="833478"/>
                </a:cubicBezTo>
                <a:cubicBezTo>
                  <a:pt x="656605" y="833478"/>
                  <a:pt x="654840" y="833478"/>
                  <a:pt x="651309" y="833478"/>
                </a:cubicBezTo>
                <a:cubicBezTo>
                  <a:pt x="647780" y="833478"/>
                  <a:pt x="642485" y="829948"/>
                  <a:pt x="635425" y="822888"/>
                </a:cubicBezTo>
                <a:cubicBezTo>
                  <a:pt x="621304" y="822888"/>
                  <a:pt x="600122" y="815827"/>
                  <a:pt x="571882" y="801707"/>
                </a:cubicBezTo>
                <a:cubicBezTo>
                  <a:pt x="543641" y="787586"/>
                  <a:pt x="511870" y="769936"/>
                  <a:pt x="476569" y="748755"/>
                </a:cubicBezTo>
                <a:cubicBezTo>
                  <a:pt x="441266" y="727574"/>
                  <a:pt x="413026" y="711688"/>
                  <a:pt x="391845" y="701098"/>
                </a:cubicBezTo>
                <a:cubicBezTo>
                  <a:pt x="370664" y="690507"/>
                  <a:pt x="353014" y="685213"/>
                  <a:pt x="338893" y="685213"/>
                </a:cubicBezTo>
                <a:cubicBezTo>
                  <a:pt x="338893" y="678152"/>
                  <a:pt x="338893" y="674621"/>
                  <a:pt x="338893" y="674621"/>
                </a:cubicBezTo>
                <a:cubicBezTo>
                  <a:pt x="338893" y="667562"/>
                  <a:pt x="335362" y="664031"/>
                  <a:pt x="328302" y="664031"/>
                </a:cubicBezTo>
                <a:lnTo>
                  <a:pt x="285940" y="642851"/>
                </a:lnTo>
                <a:lnTo>
                  <a:pt x="328302" y="653442"/>
                </a:lnTo>
                <a:cubicBezTo>
                  <a:pt x="349483" y="660501"/>
                  <a:pt x="374193" y="667562"/>
                  <a:pt x="402435" y="674621"/>
                </a:cubicBezTo>
                <a:lnTo>
                  <a:pt x="455387" y="674621"/>
                </a:lnTo>
                <a:cubicBezTo>
                  <a:pt x="455387" y="674621"/>
                  <a:pt x="458918" y="674621"/>
                  <a:pt x="465977" y="674621"/>
                </a:cubicBezTo>
                <a:cubicBezTo>
                  <a:pt x="473037" y="674621"/>
                  <a:pt x="480097" y="674621"/>
                  <a:pt x="487158" y="674621"/>
                </a:cubicBezTo>
                <a:lnTo>
                  <a:pt x="603653" y="685213"/>
                </a:lnTo>
                <a:cubicBezTo>
                  <a:pt x="596593" y="685213"/>
                  <a:pt x="586001" y="683448"/>
                  <a:pt x="571882" y="679917"/>
                </a:cubicBezTo>
                <a:cubicBezTo>
                  <a:pt x="557761" y="676386"/>
                  <a:pt x="540110" y="667562"/>
                  <a:pt x="518930" y="653442"/>
                </a:cubicBezTo>
                <a:cubicBezTo>
                  <a:pt x="511870" y="646382"/>
                  <a:pt x="504809" y="641086"/>
                  <a:pt x="497749" y="637555"/>
                </a:cubicBezTo>
                <a:cubicBezTo>
                  <a:pt x="490689" y="634026"/>
                  <a:pt x="483629" y="628730"/>
                  <a:pt x="476569" y="621670"/>
                </a:cubicBezTo>
                <a:cubicBezTo>
                  <a:pt x="469508" y="621670"/>
                  <a:pt x="460683" y="618140"/>
                  <a:pt x="450091" y="611080"/>
                </a:cubicBezTo>
                <a:cubicBezTo>
                  <a:pt x="439501" y="604019"/>
                  <a:pt x="434206" y="600490"/>
                  <a:pt x="434206" y="600490"/>
                </a:cubicBezTo>
                <a:lnTo>
                  <a:pt x="402435" y="579309"/>
                </a:lnTo>
                <a:cubicBezTo>
                  <a:pt x="395375" y="565188"/>
                  <a:pt x="388314" y="559892"/>
                  <a:pt x="381254" y="563423"/>
                </a:cubicBezTo>
                <a:cubicBezTo>
                  <a:pt x="374193" y="566953"/>
                  <a:pt x="372429" y="566953"/>
                  <a:pt x="375959" y="563423"/>
                </a:cubicBezTo>
                <a:cubicBezTo>
                  <a:pt x="379489" y="559892"/>
                  <a:pt x="374193" y="554597"/>
                  <a:pt x="360074" y="547538"/>
                </a:cubicBezTo>
                <a:cubicBezTo>
                  <a:pt x="374193" y="547538"/>
                  <a:pt x="388314" y="551067"/>
                  <a:pt x="402435" y="558128"/>
                </a:cubicBezTo>
                <a:lnTo>
                  <a:pt x="423617" y="568718"/>
                </a:lnTo>
                <a:cubicBezTo>
                  <a:pt x="423617" y="561659"/>
                  <a:pt x="427145" y="558128"/>
                  <a:pt x="434206" y="558128"/>
                </a:cubicBezTo>
                <a:lnTo>
                  <a:pt x="444797" y="558128"/>
                </a:lnTo>
                <a:lnTo>
                  <a:pt x="455387" y="568718"/>
                </a:lnTo>
                <a:lnTo>
                  <a:pt x="487158" y="568718"/>
                </a:lnTo>
                <a:lnTo>
                  <a:pt x="434206" y="547538"/>
                </a:lnTo>
                <a:lnTo>
                  <a:pt x="434206" y="536947"/>
                </a:lnTo>
                <a:cubicBezTo>
                  <a:pt x="427145" y="536947"/>
                  <a:pt x="421851" y="535182"/>
                  <a:pt x="418320" y="531651"/>
                </a:cubicBezTo>
                <a:cubicBezTo>
                  <a:pt x="414791" y="528122"/>
                  <a:pt x="413026" y="526357"/>
                  <a:pt x="413026" y="526357"/>
                </a:cubicBezTo>
                <a:cubicBezTo>
                  <a:pt x="398905" y="526357"/>
                  <a:pt x="391845" y="526357"/>
                  <a:pt x="391845" y="526357"/>
                </a:cubicBezTo>
                <a:cubicBezTo>
                  <a:pt x="391845" y="519296"/>
                  <a:pt x="393610" y="515766"/>
                  <a:pt x="397139" y="515766"/>
                </a:cubicBezTo>
                <a:cubicBezTo>
                  <a:pt x="400670" y="515766"/>
                  <a:pt x="409496" y="515766"/>
                  <a:pt x="423617" y="515766"/>
                </a:cubicBezTo>
                <a:cubicBezTo>
                  <a:pt x="437737" y="522826"/>
                  <a:pt x="448327" y="526357"/>
                  <a:pt x="455387" y="526357"/>
                </a:cubicBezTo>
                <a:lnTo>
                  <a:pt x="444797" y="536947"/>
                </a:lnTo>
                <a:lnTo>
                  <a:pt x="508339" y="568718"/>
                </a:lnTo>
                <a:cubicBezTo>
                  <a:pt x="508339" y="568718"/>
                  <a:pt x="506574" y="568718"/>
                  <a:pt x="503043" y="568718"/>
                </a:cubicBezTo>
                <a:cubicBezTo>
                  <a:pt x="499514" y="568718"/>
                  <a:pt x="497749" y="572248"/>
                  <a:pt x="497749" y="579309"/>
                </a:cubicBezTo>
                <a:cubicBezTo>
                  <a:pt x="497749" y="579309"/>
                  <a:pt x="501279" y="579309"/>
                  <a:pt x="508339" y="579309"/>
                </a:cubicBezTo>
                <a:cubicBezTo>
                  <a:pt x="508339" y="586368"/>
                  <a:pt x="508339" y="589899"/>
                  <a:pt x="508339" y="589899"/>
                </a:cubicBezTo>
                <a:cubicBezTo>
                  <a:pt x="508339" y="589899"/>
                  <a:pt x="511870" y="586368"/>
                  <a:pt x="518930" y="579309"/>
                </a:cubicBezTo>
                <a:lnTo>
                  <a:pt x="550701" y="579309"/>
                </a:lnTo>
                <a:cubicBezTo>
                  <a:pt x="557761" y="586368"/>
                  <a:pt x="563056" y="589899"/>
                  <a:pt x="566587" y="589899"/>
                </a:cubicBezTo>
                <a:cubicBezTo>
                  <a:pt x="570116" y="589899"/>
                  <a:pt x="575412" y="589899"/>
                  <a:pt x="582473" y="589899"/>
                </a:cubicBezTo>
                <a:lnTo>
                  <a:pt x="582473" y="600490"/>
                </a:lnTo>
                <a:cubicBezTo>
                  <a:pt x="582473" y="600490"/>
                  <a:pt x="601889" y="605784"/>
                  <a:pt x="640720" y="616375"/>
                </a:cubicBezTo>
                <a:cubicBezTo>
                  <a:pt x="679551" y="626965"/>
                  <a:pt x="702497" y="632261"/>
                  <a:pt x="709557" y="632261"/>
                </a:cubicBezTo>
                <a:lnTo>
                  <a:pt x="614243" y="589899"/>
                </a:lnTo>
                <a:cubicBezTo>
                  <a:pt x="600122" y="582838"/>
                  <a:pt x="586001" y="575778"/>
                  <a:pt x="571882" y="568718"/>
                </a:cubicBezTo>
                <a:lnTo>
                  <a:pt x="540110" y="558128"/>
                </a:lnTo>
                <a:cubicBezTo>
                  <a:pt x="540110" y="558128"/>
                  <a:pt x="538345" y="556363"/>
                  <a:pt x="534816" y="552832"/>
                </a:cubicBezTo>
                <a:cubicBezTo>
                  <a:pt x="531285" y="549303"/>
                  <a:pt x="522460" y="544007"/>
                  <a:pt x="508339" y="536947"/>
                </a:cubicBezTo>
                <a:lnTo>
                  <a:pt x="487158" y="526357"/>
                </a:lnTo>
                <a:lnTo>
                  <a:pt x="540110" y="526357"/>
                </a:lnTo>
                <a:cubicBezTo>
                  <a:pt x="617774" y="540477"/>
                  <a:pt x="656605" y="547538"/>
                  <a:pt x="656605" y="547538"/>
                </a:cubicBezTo>
                <a:cubicBezTo>
                  <a:pt x="656605" y="547538"/>
                  <a:pt x="656605" y="545772"/>
                  <a:pt x="656605" y="542242"/>
                </a:cubicBezTo>
                <a:cubicBezTo>
                  <a:pt x="656605" y="538711"/>
                  <a:pt x="653074" y="536947"/>
                  <a:pt x="646015" y="536947"/>
                </a:cubicBezTo>
                <a:lnTo>
                  <a:pt x="656605" y="526357"/>
                </a:lnTo>
                <a:cubicBezTo>
                  <a:pt x="670726" y="533416"/>
                  <a:pt x="683080" y="538711"/>
                  <a:pt x="693672" y="542242"/>
                </a:cubicBezTo>
                <a:cubicBezTo>
                  <a:pt x="704261" y="545772"/>
                  <a:pt x="713087" y="547538"/>
                  <a:pt x="720147" y="547538"/>
                </a:cubicBezTo>
                <a:lnTo>
                  <a:pt x="730738" y="547538"/>
                </a:lnTo>
                <a:lnTo>
                  <a:pt x="720147" y="536947"/>
                </a:lnTo>
                <a:lnTo>
                  <a:pt x="741329" y="536947"/>
                </a:lnTo>
                <a:lnTo>
                  <a:pt x="730738" y="526357"/>
                </a:lnTo>
                <a:lnTo>
                  <a:pt x="741329" y="526357"/>
                </a:lnTo>
                <a:cubicBezTo>
                  <a:pt x="755449" y="533416"/>
                  <a:pt x="767805" y="536947"/>
                  <a:pt x="778395" y="536947"/>
                </a:cubicBezTo>
                <a:cubicBezTo>
                  <a:pt x="788984" y="536947"/>
                  <a:pt x="790751" y="533416"/>
                  <a:pt x="783690" y="526357"/>
                </a:cubicBezTo>
                <a:lnTo>
                  <a:pt x="783690" y="515766"/>
                </a:lnTo>
                <a:cubicBezTo>
                  <a:pt x="783690" y="515766"/>
                  <a:pt x="787220" y="515766"/>
                  <a:pt x="794281" y="515766"/>
                </a:cubicBezTo>
                <a:lnTo>
                  <a:pt x="836642" y="515766"/>
                </a:lnTo>
                <a:lnTo>
                  <a:pt x="847233" y="536947"/>
                </a:lnTo>
                <a:lnTo>
                  <a:pt x="879003" y="536947"/>
                </a:lnTo>
                <a:cubicBezTo>
                  <a:pt x="879003" y="536947"/>
                  <a:pt x="873709" y="535182"/>
                  <a:pt x="863118" y="531651"/>
                </a:cubicBezTo>
                <a:cubicBezTo>
                  <a:pt x="852528" y="528122"/>
                  <a:pt x="847233" y="522826"/>
                  <a:pt x="847233" y="515766"/>
                </a:cubicBezTo>
                <a:lnTo>
                  <a:pt x="868414" y="515766"/>
                </a:lnTo>
                <a:lnTo>
                  <a:pt x="879003" y="505176"/>
                </a:lnTo>
                <a:cubicBezTo>
                  <a:pt x="879003" y="505176"/>
                  <a:pt x="875474" y="501645"/>
                  <a:pt x="868414" y="494584"/>
                </a:cubicBezTo>
                <a:cubicBezTo>
                  <a:pt x="840172" y="487525"/>
                  <a:pt x="815462" y="483994"/>
                  <a:pt x="794281" y="483994"/>
                </a:cubicBezTo>
                <a:lnTo>
                  <a:pt x="782367" y="482671"/>
                </a:lnTo>
                <a:lnTo>
                  <a:pt x="773099" y="473405"/>
                </a:lnTo>
                <a:lnTo>
                  <a:pt x="773099" y="481642"/>
                </a:lnTo>
                <a:lnTo>
                  <a:pt x="770452" y="481347"/>
                </a:lnTo>
                <a:cubicBezTo>
                  <a:pt x="765156" y="479583"/>
                  <a:pt x="762510" y="476934"/>
                  <a:pt x="762510" y="473405"/>
                </a:cubicBezTo>
                <a:cubicBezTo>
                  <a:pt x="755449" y="459284"/>
                  <a:pt x="734268" y="448693"/>
                  <a:pt x="698966" y="441632"/>
                </a:cubicBezTo>
                <a:cubicBezTo>
                  <a:pt x="691905" y="441632"/>
                  <a:pt x="684847" y="438103"/>
                  <a:pt x="677786" y="431043"/>
                </a:cubicBezTo>
                <a:cubicBezTo>
                  <a:pt x="677786" y="423982"/>
                  <a:pt x="677786" y="420453"/>
                  <a:pt x="677786" y="420453"/>
                </a:cubicBezTo>
                <a:cubicBezTo>
                  <a:pt x="684847" y="420453"/>
                  <a:pt x="688377" y="416922"/>
                  <a:pt x="688377" y="409861"/>
                </a:cubicBezTo>
                <a:cubicBezTo>
                  <a:pt x="681316" y="409861"/>
                  <a:pt x="677786" y="409861"/>
                  <a:pt x="677786" y="409861"/>
                </a:cubicBezTo>
                <a:cubicBezTo>
                  <a:pt x="663665" y="416922"/>
                  <a:pt x="667195" y="431043"/>
                  <a:pt x="688377" y="452224"/>
                </a:cubicBezTo>
                <a:cubicBezTo>
                  <a:pt x="695437" y="452224"/>
                  <a:pt x="700732" y="453988"/>
                  <a:pt x="704261" y="457519"/>
                </a:cubicBezTo>
                <a:cubicBezTo>
                  <a:pt x="707793" y="461049"/>
                  <a:pt x="709557" y="462813"/>
                  <a:pt x="709557" y="462813"/>
                </a:cubicBezTo>
                <a:cubicBezTo>
                  <a:pt x="716617" y="469874"/>
                  <a:pt x="720147" y="469874"/>
                  <a:pt x="720147" y="462813"/>
                </a:cubicBezTo>
                <a:cubicBezTo>
                  <a:pt x="727208" y="462813"/>
                  <a:pt x="730738" y="462813"/>
                  <a:pt x="730738" y="462813"/>
                </a:cubicBezTo>
                <a:cubicBezTo>
                  <a:pt x="730738" y="462813"/>
                  <a:pt x="730738" y="466344"/>
                  <a:pt x="730738" y="473405"/>
                </a:cubicBezTo>
                <a:cubicBezTo>
                  <a:pt x="723678" y="480463"/>
                  <a:pt x="725443" y="482230"/>
                  <a:pt x="736034" y="478699"/>
                </a:cubicBezTo>
                <a:cubicBezTo>
                  <a:pt x="746624" y="475169"/>
                  <a:pt x="751919" y="475169"/>
                  <a:pt x="751919" y="478699"/>
                </a:cubicBezTo>
                <a:cubicBezTo>
                  <a:pt x="751919" y="482230"/>
                  <a:pt x="755449" y="487525"/>
                  <a:pt x="762510" y="494584"/>
                </a:cubicBezTo>
                <a:lnTo>
                  <a:pt x="762510" y="515766"/>
                </a:lnTo>
                <a:cubicBezTo>
                  <a:pt x="762510" y="515766"/>
                  <a:pt x="755449" y="512236"/>
                  <a:pt x="741329" y="505176"/>
                </a:cubicBezTo>
                <a:cubicBezTo>
                  <a:pt x="734268" y="505176"/>
                  <a:pt x="727208" y="503411"/>
                  <a:pt x="720147" y="499880"/>
                </a:cubicBezTo>
                <a:cubicBezTo>
                  <a:pt x="713087" y="496351"/>
                  <a:pt x="709557" y="498115"/>
                  <a:pt x="709557" y="505176"/>
                </a:cubicBezTo>
                <a:lnTo>
                  <a:pt x="667195" y="494584"/>
                </a:lnTo>
                <a:cubicBezTo>
                  <a:pt x="667195" y="487525"/>
                  <a:pt x="663665" y="483994"/>
                  <a:pt x="656605" y="483994"/>
                </a:cubicBezTo>
                <a:cubicBezTo>
                  <a:pt x="649545" y="483994"/>
                  <a:pt x="646015" y="483994"/>
                  <a:pt x="646015" y="483994"/>
                </a:cubicBezTo>
                <a:cubicBezTo>
                  <a:pt x="638953" y="483994"/>
                  <a:pt x="635425" y="480463"/>
                  <a:pt x="635425" y="473405"/>
                </a:cubicBezTo>
                <a:cubicBezTo>
                  <a:pt x="635425" y="466344"/>
                  <a:pt x="638953" y="462813"/>
                  <a:pt x="646015" y="462813"/>
                </a:cubicBezTo>
                <a:cubicBezTo>
                  <a:pt x="653074" y="462813"/>
                  <a:pt x="656605" y="462813"/>
                  <a:pt x="656605" y="462813"/>
                </a:cubicBezTo>
                <a:lnTo>
                  <a:pt x="635425" y="452224"/>
                </a:lnTo>
                <a:cubicBezTo>
                  <a:pt x="635425" y="452224"/>
                  <a:pt x="631895" y="452224"/>
                  <a:pt x="624833" y="452224"/>
                </a:cubicBezTo>
                <a:cubicBezTo>
                  <a:pt x="596593" y="423982"/>
                  <a:pt x="564822" y="413392"/>
                  <a:pt x="529521" y="420453"/>
                </a:cubicBezTo>
                <a:lnTo>
                  <a:pt x="508339" y="409861"/>
                </a:lnTo>
                <a:cubicBezTo>
                  <a:pt x="515400" y="402801"/>
                  <a:pt x="515400" y="397507"/>
                  <a:pt x="508339" y="393976"/>
                </a:cubicBezTo>
                <a:cubicBezTo>
                  <a:pt x="501279" y="390445"/>
                  <a:pt x="476569" y="385151"/>
                  <a:pt x="434206" y="378091"/>
                </a:cubicBezTo>
                <a:lnTo>
                  <a:pt x="423617" y="356909"/>
                </a:lnTo>
                <a:lnTo>
                  <a:pt x="381254" y="346320"/>
                </a:lnTo>
                <a:cubicBezTo>
                  <a:pt x="374193" y="339259"/>
                  <a:pt x="370664" y="335728"/>
                  <a:pt x="370664" y="335728"/>
                </a:cubicBezTo>
                <a:lnTo>
                  <a:pt x="360074" y="335728"/>
                </a:lnTo>
                <a:lnTo>
                  <a:pt x="349483" y="335728"/>
                </a:lnTo>
                <a:lnTo>
                  <a:pt x="338893" y="325139"/>
                </a:lnTo>
                <a:cubicBezTo>
                  <a:pt x="331833" y="325139"/>
                  <a:pt x="331833" y="321608"/>
                  <a:pt x="338893" y="314549"/>
                </a:cubicBezTo>
                <a:cubicBezTo>
                  <a:pt x="345953" y="307488"/>
                  <a:pt x="360074" y="307488"/>
                  <a:pt x="381254" y="314549"/>
                </a:cubicBezTo>
                <a:cubicBezTo>
                  <a:pt x="388314" y="314549"/>
                  <a:pt x="400670" y="316313"/>
                  <a:pt x="418320" y="319843"/>
                </a:cubicBezTo>
                <a:cubicBezTo>
                  <a:pt x="435971" y="323374"/>
                  <a:pt x="451857" y="323374"/>
                  <a:pt x="465977" y="319843"/>
                </a:cubicBezTo>
                <a:cubicBezTo>
                  <a:pt x="480097" y="316313"/>
                  <a:pt x="487158" y="314549"/>
                  <a:pt x="487158" y="314549"/>
                </a:cubicBezTo>
                <a:lnTo>
                  <a:pt x="455387" y="293368"/>
                </a:lnTo>
                <a:cubicBezTo>
                  <a:pt x="455387" y="293368"/>
                  <a:pt x="451857" y="291603"/>
                  <a:pt x="444797" y="288072"/>
                </a:cubicBezTo>
                <a:cubicBezTo>
                  <a:pt x="437737" y="284541"/>
                  <a:pt x="427145" y="279247"/>
                  <a:pt x="413026" y="272186"/>
                </a:cubicBezTo>
                <a:cubicBezTo>
                  <a:pt x="391845" y="265126"/>
                  <a:pt x="377724" y="265126"/>
                  <a:pt x="370664" y="272186"/>
                </a:cubicBezTo>
                <a:cubicBezTo>
                  <a:pt x="363604" y="272186"/>
                  <a:pt x="360074" y="272186"/>
                  <a:pt x="360074" y="272186"/>
                </a:cubicBezTo>
                <a:lnTo>
                  <a:pt x="360074" y="261597"/>
                </a:lnTo>
                <a:lnTo>
                  <a:pt x="338893" y="251005"/>
                </a:lnTo>
                <a:cubicBezTo>
                  <a:pt x="324772" y="243945"/>
                  <a:pt x="315946" y="235120"/>
                  <a:pt x="312416" y="224530"/>
                </a:cubicBezTo>
                <a:cubicBezTo>
                  <a:pt x="308887" y="213939"/>
                  <a:pt x="303592" y="208645"/>
                  <a:pt x="296531" y="208645"/>
                </a:cubicBezTo>
                <a:cubicBezTo>
                  <a:pt x="289471" y="208645"/>
                  <a:pt x="282411" y="205114"/>
                  <a:pt x="275350" y="198053"/>
                </a:cubicBezTo>
                <a:lnTo>
                  <a:pt x="275350" y="187463"/>
                </a:lnTo>
                <a:lnTo>
                  <a:pt x="264760" y="176872"/>
                </a:lnTo>
                <a:cubicBezTo>
                  <a:pt x="243579" y="169813"/>
                  <a:pt x="232989" y="166282"/>
                  <a:pt x="232989" y="166282"/>
                </a:cubicBezTo>
                <a:cubicBezTo>
                  <a:pt x="232989" y="159222"/>
                  <a:pt x="231223" y="155691"/>
                  <a:pt x="227693" y="155691"/>
                </a:cubicBezTo>
                <a:cubicBezTo>
                  <a:pt x="224162" y="155691"/>
                  <a:pt x="222398" y="155691"/>
                  <a:pt x="222398" y="155691"/>
                </a:cubicBezTo>
                <a:cubicBezTo>
                  <a:pt x="208277" y="155691"/>
                  <a:pt x="197688" y="155691"/>
                  <a:pt x="190627" y="155691"/>
                </a:cubicBezTo>
                <a:lnTo>
                  <a:pt x="201217" y="145101"/>
                </a:lnTo>
                <a:cubicBezTo>
                  <a:pt x="208277" y="145101"/>
                  <a:pt x="215337" y="145101"/>
                  <a:pt x="222398" y="145101"/>
                </a:cubicBezTo>
                <a:lnTo>
                  <a:pt x="243579" y="145101"/>
                </a:lnTo>
                <a:cubicBezTo>
                  <a:pt x="250640" y="152162"/>
                  <a:pt x="268289" y="155691"/>
                  <a:pt x="296531" y="155691"/>
                </a:cubicBezTo>
                <a:lnTo>
                  <a:pt x="338893" y="166282"/>
                </a:lnTo>
                <a:lnTo>
                  <a:pt x="349483" y="176872"/>
                </a:lnTo>
                <a:cubicBezTo>
                  <a:pt x="349483" y="176872"/>
                  <a:pt x="356544" y="180403"/>
                  <a:pt x="370664" y="187463"/>
                </a:cubicBezTo>
                <a:lnTo>
                  <a:pt x="391845" y="208645"/>
                </a:lnTo>
                <a:cubicBezTo>
                  <a:pt x="405964" y="208645"/>
                  <a:pt x="409496" y="205114"/>
                  <a:pt x="402435" y="198053"/>
                </a:cubicBezTo>
                <a:lnTo>
                  <a:pt x="402435" y="176872"/>
                </a:lnTo>
                <a:lnTo>
                  <a:pt x="413026" y="166282"/>
                </a:lnTo>
                <a:lnTo>
                  <a:pt x="423617" y="166282"/>
                </a:lnTo>
                <a:cubicBezTo>
                  <a:pt x="423617" y="166282"/>
                  <a:pt x="425381" y="168047"/>
                  <a:pt x="428912" y="171578"/>
                </a:cubicBezTo>
                <a:cubicBezTo>
                  <a:pt x="432441" y="175107"/>
                  <a:pt x="437737" y="176872"/>
                  <a:pt x="444797" y="176872"/>
                </a:cubicBezTo>
                <a:lnTo>
                  <a:pt x="455387" y="176872"/>
                </a:lnTo>
                <a:lnTo>
                  <a:pt x="444797" y="166282"/>
                </a:lnTo>
                <a:lnTo>
                  <a:pt x="423617" y="145101"/>
                </a:lnTo>
                <a:lnTo>
                  <a:pt x="370664" y="113330"/>
                </a:lnTo>
                <a:cubicBezTo>
                  <a:pt x="363604" y="113330"/>
                  <a:pt x="360074" y="109799"/>
                  <a:pt x="360074" y="102739"/>
                </a:cubicBezTo>
                <a:lnTo>
                  <a:pt x="338893" y="102739"/>
                </a:lnTo>
                <a:cubicBezTo>
                  <a:pt x="338893" y="109799"/>
                  <a:pt x="331833" y="109799"/>
                  <a:pt x="317712" y="102739"/>
                </a:cubicBezTo>
                <a:lnTo>
                  <a:pt x="296531" y="102739"/>
                </a:lnTo>
                <a:cubicBezTo>
                  <a:pt x="289471" y="102739"/>
                  <a:pt x="285940" y="102739"/>
                  <a:pt x="285940" y="102739"/>
                </a:cubicBezTo>
                <a:lnTo>
                  <a:pt x="264760" y="92149"/>
                </a:lnTo>
                <a:lnTo>
                  <a:pt x="254169" y="81559"/>
                </a:lnTo>
                <a:cubicBezTo>
                  <a:pt x="254169" y="74499"/>
                  <a:pt x="257700" y="74499"/>
                  <a:pt x="264760" y="81559"/>
                </a:cubicBezTo>
                <a:lnTo>
                  <a:pt x="307121" y="70968"/>
                </a:lnTo>
                <a:lnTo>
                  <a:pt x="307121" y="60378"/>
                </a:lnTo>
                <a:cubicBezTo>
                  <a:pt x="300060" y="60378"/>
                  <a:pt x="289471" y="56847"/>
                  <a:pt x="275350" y="49787"/>
                </a:cubicBezTo>
                <a:lnTo>
                  <a:pt x="264760" y="28607"/>
                </a:lnTo>
                <a:cubicBezTo>
                  <a:pt x="271820" y="28607"/>
                  <a:pt x="275350" y="28607"/>
                  <a:pt x="275350" y="28607"/>
                </a:cubicBezTo>
                <a:cubicBezTo>
                  <a:pt x="275350" y="28607"/>
                  <a:pt x="271820" y="25077"/>
                  <a:pt x="264760" y="18016"/>
                </a:cubicBezTo>
                <a:cubicBezTo>
                  <a:pt x="264760" y="10956"/>
                  <a:pt x="266525" y="7426"/>
                  <a:pt x="270055" y="7426"/>
                </a:cubicBezTo>
                <a:cubicBezTo>
                  <a:pt x="273585" y="7426"/>
                  <a:pt x="278881" y="10956"/>
                  <a:pt x="285940" y="18016"/>
                </a:cubicBezTo>
                <a:cubicBezTo>
                  <a:pt x="293001" y="25077"/>
                  <a:pt x="294766" y="30372"/>
                  <a:pt x="291235" y="33902"/>
                </a:cubicBezTo>
                <a:cubicBezTo>
                  <a:pt x="287706" y="37433"/>
                  <a:pt x="289471" y="40962"/>
                  <a:pt x="296531" y="44493"/>
                </a:cubicBezTo>
                <a:cubicBezTo>
                  <a:pt x="303592" y="48022"/>
                  <a:pt x="307121" y="46258"/>
                  <a:pt x="307121" y="39197"/>
                </a:cubicBezTo>
                <a:cubicBezTo>
                  <a:pt x="307121" y="32137"/>
                  <a:pt x="307121" y="25077"/>
                  <a:pt x="307121" y="18016"/>
                </a:cubicBezTo>
                <a:lnTo>
                  <a:pt x="317712" y="39197"/>
                </a:lnTo>
                <a:cubicBezTo>
                  <a:pt x="324772" y="74499"/>
                  <a:pt x="342423" y="78029"/>
                  <a:pt x="370664" y="49787"/>
                </a:cubicBezTo>
                <a:cubicBezTo>
                  <a:pt x="370664" y="49787"/>
                  <a:pt x="372429" y="51552"/>
                  <a:pt x="375959" y="55083"/>
                </a:cubicBezTo>
                <a:cubicBezTo>
                  <a:pt x="379489" y="58614"/>
                  <a:pt x="388314" y="60378"/>
                  <a:pt x="402435" y="60378"/>
                </a:cubicBezTo>
                <a:cubicBezTo>
                  <a:pt x="402435" y="60378"/>
                  <a:pt x="405964" y="60378"/>
                  <a:pt x="413026" y="60378"/>
                </a:cubicBezTo>
                <a:cubicBezTo>
                  <a:pt x="413026" y="53318"/>
                  <a:pt x="409496" y="48022"/>
                  <a:pt x="402435" y="44493"/>
                </a:cubicBezTo>
                <a:cubicBezTo>
                  <a:pt x="395375" y="40962"/>
                  <a:pt x="388314" y="42728"/>
                  <a:pt x="381254" y="49787"/>
                </a:cubicBezTo>
                <a:lnTo>
                  <a:pt x="370664" y="49787"/>
                </a:lnTo>
                <a:cubicBezTo>
                  <a:pt x="377724" y="49787"/>
                  <a:pt x="377724" y="46258"/>
                  <a:pt x="370664" y="39197"/>
                </a:cubicBezTo>
                <a:cubicBezTo>
                  <a:pt x="363604" y="32137"/>
                  <a:pt x="353014" y="25077"/>
                  <a:pt x="338893" y="18016"/>
                </a:cubicBezTo>
                <a:cubicBezTo>
                  <a:pt x="338893" y="18016"/>
                  <a:pt x="335362" y="16251"/>
                  <a:pt x="328302" y="12721"/>
                </a:cubicBezTo>
                <a:cubicBezTo>
                  <a:pt x="321241" y="9191"/>
                  <a:pt x="317712" y="7426"/>
                  <a:pt x="317712" y="7426"/>
                </a:cubicBezTo>
                <a:cubicBezTo>
                  <a:pt x="317712" y="7426"/>
                  <a:pt x="315946" y="7426"/>
                  <a:pt x="312416" y="7426"/>
                </a:cubicBezTo>
                <a:close/>
                <a:moveTo>
                  <a:pt x="285940" y="0"/>
                </a:moveTo>
                <a:lnTo>
                  <a:pt x="296531" y="0"/>
                </a:lnTo>
                <a:lnTo>
                  <a:pt x="296531" y="7426"/>
                </a:lnTo>
                <a:cubicBezTo>
                  <a:pt x="296531" y="7426"/>
                  <a:pt x="293001" y="7426"/>
                  <a:pt x="285940" y="742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kumimoji="1" lang="ja-JP" altLang="en-US" sz="120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  <p:sp>
        <p:nvSpPr>
          <p:cNvPr id="23" name="Rectangle 22"/>
          <p:cNvSpPr/>
          <p:nvPr userDrawn="1"/>
        </p:nvSpPr>
        <p:spPr>
          <a:xfrm>
            <a:off x="6117504" y="2733455"/>
            <a:ext cx="1064381" cy="106454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ja-JP" sz="2933" dirty="0">
                <a:solidFill>
                  <a:schemeClr val="tx2"/>
                </a:solidFill>
                <a:latin typeface="+mj-lt"/>
              </a:rPr>
              <a:t>02</a:t>
            </a:r>
            <a:endParaRPr kumimoji="1" lang="ja-JP" altLang="en-US" sz="2933" dirty="0">
              <a:solidFill>
                <a:schemeClr val="tx2"/>
              </a:solidFill>
              <a:latin typeface="+mj-lt"/>
            </a:endParaRPr>
          </a:p>
        </p:txBody>
      </p:sp>
      <p:sp>
        <p:nvSpPr>
          <p:cNvPr id="24" name="Text Placeholder 3"/>
          <p:cNvSpPr>
            <a:spLocks noGrp="1"/>
          </p:cNvSpPr>
          <p:nvPr>
            <p:ph type="body" sz="quarter" idx="24" hasCustomPrompt="1"/>
          </p:nvPr>
        </p:nvSpPr>
        <p:spPr>
          <a:xfrm>
            <a:off x="7365732" y="2976847"/>
            <a:ext cx="3683812" cy="572583"/>
          </a:xfrm>
        </p:spPr>
        <p:txBody>
          <a:bodyPr anchor="ctr">
            <a:norm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sp>
        <p:nvSpPr>
          <p:cNvPr id="25" name="Text Placehold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365732" y="1871989"/>
            <a:ext cx="3683812" cy="1064548"/>
          </a:xfrm>
        </p:spPr>
        <p:txBody>
          <a:bodyPr anchor="b">
            <a:normAutofit/>
          </a:bodyPr>
          <a:lstStyle>
            <a:lvl1pPr marL="0" indent="0" algn="l">
              <a:spcBef>
                <a:spcPts val="0"/>
              </a:spcBef>
              <a:buFontTx/>
              <a:buNone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36" name="Rectangle 35"/>
          <p:cNvSpPr/>
          <p:nvPr userDrawn="1"/>
        </p:nvSpPr>
        <p:spPr>
          <a:xfrm>
            <a:off x="6117504" y="3838310"/>
            <a:ext cx="1064381" cy="106454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ja-JP" sz="2933" dirty="0">
                <a:solidFill>
                  <a:schemeClr val="tx2"/>
                </a:solidFill>
                <a:latin typeface="+mj-lt"/>
              </a:rPr>
              <a:t>04</a:t>
            </a:r>
            <a:endParaRPr kumimoji="1" lang="ja-JP" altLang="en-US" sz="2933" dirty="0">
              <a:solidFill>
                <a:schemeClr val="tx2"/>
              </a:solidFill>
              <a:latin typeface="+mj-lt"/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quarter" idx="27" hasCustomPrompt="1"/>
          </p:nvPr>
        </p:nvSpPr>
        <p:spPr>
          <a:xfrm>
            <a:off x="7365732" y="4084291"/>
            <a:ext cx="3683812" cy="572583"/>
          </a:xfrm>
        </p:spPr>
        <p:txBody>
          <a:bodyPr anchor="ctr">
            <a:norm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sp>
        <p:nvSpPr>
          <p:cNvPr id="38" name="Text Placeholder 3"/>
          <p:cNvSpPr>
            <a:spLocks noGrp="1"/>
          </p:cNvSpPr>
          <p:nvPr>
            <p:ph type="body" sz="quarter" idx="28" hasCustomPrompt="1"/>
          </p:nvPr>
        </p:nvSpPr>
        <p:spPr>
          <a:xfrm>
            <a:off x="7365732" y="4608486"/>
            <a:ext cx="3683812" cy="1064548"/>
          </a:xfrm>
        </p:spPr>
        <p:txBody>
          <a:bodyPr anchor="t">
            <a:normAutofit/>
          </a:bodyPr>
          <a:lstStyle>
            <a:lvl1pPr marL="0" indent="0" algn="l">
              <a:spcBef>
                <a:spcPts val="0"/>
              </a:spcBef>
              <a:buFontTx/>
              <a:buNone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39" name="Rectangle 38"/>
          <p:cNvSpPr/>
          <p:nvPr userDrawn="1"/>
        </p:nvSpPr>
        <p:spPr>
          <a:xfrm>
            <a:off x="5009580" y="2733455"/>
            <a:ext cx="1064381" cy="106454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ja-JP" sz="2933" dirty="0">
                <a:solidFill>
                  <a:schemeClr val="tx2"/>
                </a:solidFill>
                <a:latin typeface="+mj-lt"/>
              </a:rPr>
              <a:t>01</a:t>
            </a:r>
            <a:endParaRPr kumimoji="1" lang="ja-JP" altLang="en-US" sz="2933" dirty="0">
              <a:solidFill>
                <a:schemeClr val="tx2"/>
              </a:solidFill>
              <a:latin typeface="+mj-lt"/>
            </a:endParaRPr>
          </a:p>
        </p:txBody>
      </p:sp>
      <p:sp>
        <p:nvSpPr>
          <p:cNvPr id="40" name="Rectangle 39"/>
          <p:cNvSpPr/>
          <p:nvPr userDrawn="1"/>
        </p:nvSpPr>
        <p:spPr>
          <a:xfrm>
            <a:off x="5009580" y="3838310"/>
            <a:ext cx="1064381" cy="106454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en-US" altLang="ja-JP" sz="2933" dirty="0">
                <a:solidFill>
                  <a:schemeClr val="tx2"/>
                </a:solidFill>
                <a:latin typeface="+mj-lt"/>
              </a:rPr>
              <a:t>03</a:t>
            </a:r>
            <a:endParaRPr kumimoji="1" lang="ja-JP" altLang="en-US" sz="2933" dirty="0">
              <a:solidFill>
                <a:schemeClr val="tx2"/>
              </a:solidFill>
              <a:latin typeface="+mj-lt"/>
            </a:endParaRPr>
          </a:p>
        </p:txBody>
      </p:sp>
      <p:sp>
        <p:nvSpPr>
          <p:cNvPr id="41" name="Text Placeholder 3"/>
          <p:cNvSpPr>
            <a:spLocks noGrp="1"/>
          </p:cNvSpPr>
          <p:nvPr>
            <p:ph type="body" sz="quarter" idx="29" hasCustomPrompt="1"/>
          </p:nvPr>
        </p:nvSpPr>
        <p:spPr>
          <a:xfrm>
            <a:off x="1141920" y="2976847"/>
            <a:ext cx="3683812" cy="572583"/>
          </a:xfrm>
        </p:spPr>
        <p:txBody>
          <a:bodyPr anchor="ctr">
            <a:norm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sp>
        <p:nvSpPr>
          <p:cNvPr id="42" name="Text Placeholder 3"/>
          <p:cNvSpPr>
            <a:spLocks noGrp="1"/>
          </p:cNvSpPr>
          <p:nvPr>
            <p:ph type="body" sz="quarter" idx="30" hasCustomPrompt="1"/>
          </p:nvPr>
        </p:nvSpPr>
        <p:spPr>
          <a:xfrm>
            <a:off x="1141920" y="1871989"/>
            <a:ext cx="3683812" cy="1064548"/>
          </a:xfrm>
        </p:spPr>
        <p:txBody>
          <a:bodyPr anchor="b">
            <a:normAutofit/>
          </a:bodyPr>
          <a:lstStyle>
            <a:lvl1pPr marL="0" indent="0" algn="r">
              <a:spcBef>
                <a:spcPts val="0"/>
              </a:spcBef>
              <a:buFontTx/>
              <a:buNone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43" name="Text Placeholder 3"/>
          <p:cNvSpPr>
            <a:spLocks noGrp="1"/>
          </p:cNvSpPr>
          <p:nvPr>
            <p:ph type="body" sz="quarter" idx="31" hasCustomPrompt="1"/>
          </p:nvPr>
        </p:nvSpPr>
        <p:spPr>
          <a:xfrm>
            <a:off x="1141920" y="4084291"/>
            <a:ext cx="3683812" cy="572583"/>
          </a:xfrm>
        </p:spPr>
        <p:txBody>
          <a:bodyPr anchor="ctr">
            <a:norm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sp>
        <p:nvSpPr>
          <p:cNvPr id="44" name="Text Placeholder 3"/>
          <p:cNvSpPr>
            <a:spLocks noGrp="1"/>
          </p:cNvSpPr>
          <p:nvPr>
            <p:ph type="body" sz="quarter" idx="32" hasCustomPrompt="1"/>
          </p:nvPr>
        </p:nvSpPr>
        <p:spPr>
          <a:xfrm>
            <a:off x="1141920" y="4608486"/>
            <a:ext cx="3683812" cy="1064548"/>
          </a:xfrm>
        </p:spPr>
        <p:txBody>
          <a:bodyPr anchor="t">
            <a:normAutofit/>
          </a:bodyPr>
          <a:lstStyle>
            <a:lvl1pPr marL="0" indent="0" algn="r">
              <a:spcBef>
                <a:spcPts val="0"/>
              </a:spcBef>
              <a:buFontTx/>
              <a:buNone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45" name="Title 1"/>
          <p:cNvSpPr>
            <a:spLocks noGrp="1"/>
          </p:cNvSpPr>
          <p:nvPr>
            <p:ph type="title" hasCustomPrompt="1"/>
          </p:nvPr>
        </p:nvSpPr>
        <p:spPr>
          <a:xfrm>
            <a:off x="1607892" y="269946"/>
            <a:ext cx="8976217" cy="1093614"/>
          </a:xfrm>
        </p:spPr>
        <p:txBody>
          <a:bodyPr/>
          <a:lstStyle>
            <a:lvl1pPr algn="ctr">
              <a:lnSpc>
                <a:spcPct val="100000"/>
              </a:lnSpc>
              <a:defRPr sz="6400" baseline="0">
                <a:solidFill>
                  <a:schemeClr val="tx1"/>
                </a:solidFill>
              </a:defRPr>
            </a:lvl1pPr>
          </a:lstStyle>
          <a:p>
            <a:r>
              <a:rPr kumimoji="1" lang="en-US" altLang="ja-JP" dirty="0"/>
              <a:t>Slide Title Goes Here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7617268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975"/>
                            </p:stCondLst>
                            <p:childTnLst>
                              <p:par>
                                <p:cTn id="13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9" presetClass="entr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7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725"/>
                            </p:stCondLst>
                            <p:childTnLst>
                              <p:par>
                                <p:cTn id="24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75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475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975"/>
                            </p:stCondLst>
                            <p:childTnLst>
                              <p:par>
                                <p:cTn id="33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49" presetClass="entr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725"/>
                            </p:stCondLst>
                            <p:childTnLst>
                              <p:par>
                                <p:cTn id="44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75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475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975"/>
                            </p:stCondLst>
                            <p:childTnLst>
                              <p:par>
                                <p:cTn id="53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49" presetClass="entr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75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725"/>
                            </p:stCondLst>
                            <p:childTnLst>
                              <p:par>
                                <p:cTn id="64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750" fill="hold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750" fill="hold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6475"/>
                            </p:stCondLst>
                            <p:childTnLst>
                              <p:par>
                                <p:cTn id="6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6975"/>
                            </p:stCondLst>
                            <p:childTnLst>
                              <p:par>
                                <p:cTn id="73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49" presetClass="entr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75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7725"/>
                            </p:stCondLst>
                            <p:childTnLst>
                              <p:par>
                                <p:cTn id="84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75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75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8475"/>
                            </p:stCondLst>
                            <p:childTnLst>
                              <p:par>
                                <p:cTn id="8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 animBg="1"/>
      <p:bldP spid="23" grpId="0" animBg="1"/>
      <p:bldP spid="23" grpId="1" animBg="1"/>
      <p:bldP spid="24" grpId="0" build="p">
        <p:tmplLst>
          <p:tmpl lvl="1"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animBg="1"/>
      <p:bldP spid="36" grpId="1" animBg="1"/>
      <p:bldP spid="37" grpId="0" build="p">
        <p:tmplLst>
          <p:tmpl lvl="1"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 animBg="1"/>
      <p:bldP spid="39" grpId="1" animBg="1"/>
      <p:bldP spid="40" grpId="0" animBg="1"/>
      <p:bldP spid="40" grpId="1" animBg="1"/>
      <p:bldP spid="41" grpId="0" build="p">
        <p:tmplLst>
          <p:tmpl lvl="1"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 build="p">
        <p:tmplLst>
          <p:tmpl lvl="1"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4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4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/>
    </p:bldLst>
  </p:timing>
  <p:extLst>
    <p:ext uri="{DCECCB84-F9BA-43D5-87BE-67443E8EF086}">
      <p15:sldGuideLst xmlns:p15="http://schemas.microsoft.com/office/powerpoint/2012/main">
        <p15:guide id="1" orient="horz" pos="3239">
          <p15:clr>
            <a:srgbClr val="FBAE40"/>
          </p15:clr>
        </p15:guide>
        <p15:guide id="2" pos="5760">
          <p15:clr>
            <a:srgbClr val="FBAE40"/>
          </p15:clr>
        </p15:guide>
      </p15:sldGuideLst>
    </p:ext>
  </p:extLs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Freeform: Shape 68"/>
          <p:cNvSpPr/>
          <p:nvPr userDrawn="1"/>
        </p:nvSpPr>
        <p:spPr>
          <a:xfrm>
            <a:off x="3303663" y="0"/>
            <a:ext cx="5958871" cy="1996256"/>
          </a:xfrm>
          <a:custGeom>
            <a:avLst/>
            <a:gdLst>
              <a:gd name="connsiteX0" fmla="*/ 6841406 w 8938307"/>
              <a:gd name="connsiteY0" fmla="*/ 2962151 h 2993922"/>
              <a:gd name="connsiteX1" fmla="*/ 6926129 w 8938307"/>
              <a:gd name="connsiteY1" fmla="*/ 2993922 h 2993922"/>
              <a:gd name="connsiteX2" fmla="*/ 6862587 w 8938307"/>
              <a:gd name="connsiteY2" fmla="*/ 2983332 h 2993922"/>
              <a:gd name="connsiteX3" fmla="*/ 6841406 w 8938307"/>
              <a:gd name="connsiteY3" fmla="*/ 2962151 h 2993922"/>
              <a:gd name="connsiteX4" fmla="*/ 7961341 w 8938307"/>
              <a:gd name="connsiteY4" fmla="*/ 2893314 h 2993922"/>
              <a:gd name="connsiteX5" fmla="*/ 7963990 w 8938307"/>
              <a:gd name="connsiteY5" fmla="*/ 2898609 h 2993922"/>
              <a:gd name="connsiteX6" fmla="*/ 7953398 w 8938307"/>
              <a:gd name="connsiteY6" fmla="*/ 2898609 h 2993922"/>
              <a:gd name="connsiteX7" fmla="*/ 7961341 w 8938307"/>
              <a:gd name="connsiteY7" fmla="*/ 2893314 h 2993922"/>
              <a:gd name="connsiteX8" fmla="*/ 7625096 w 8938307"/>
              <a:gd name="connsiteY8" fmla="*/ 2845657 h 2993922"/>
              <a:gd name="connsiteX9" fmla="*/ 7667457 w 8938307"/>
              <a:gd name="connsiteY9" fmla="*/ 2845657 h 2993922"/>
              <a:gd name="connsiteX10" fmla="*/ 7667457 w 8938307"/>
              <a:gd name="connsiteY10" fmla="*/ 2856247 h 2993922"/>
              <a:gd name="connsiteX11" fmla="*/ 7646278 w 8938307"/>
              <a:gd name="connsiteY11" fmla="*/ 2856247 h 2993922"/>
              <a:gd name="connsiteX12" fmla="*/ 7625096 w 8938307"/>
              <a:gd name="connsiteY12" fmla="*/ 2845657 h 2993922"/>
              <a:gd name="connsiteX13" fmla="*/ 7572144 w 8938307"/>
              <a:gd name="connsiteY13" fmla="*/ 2835066 h 2993922"/>
              <a:gd name="connsiteX14" fmla="*/ 7593326 w 8938307"/>
              <a:gd name="connsiteY14" fmla="*/ 2835066 h 2993922"/>
              <a:gd name="connsiteX15" fmla="*/ 7593326 w 8938307"/>
              <a:gd name="connsiteY15" fmla="*/ 2845657 h 2993922"/>
              <a:gd name="connsiteX16" fmla="*/ 7752182 w 8938307"/>
              <a:gd name="connsiteY16" fmla="*/ 2750343 h 2993922"/>
              <a:gd name="connsiteX17" fmla="*/ 7773361 w 8938307"/>
              <a:gd name="connsiteY17" fmla="*/ 2760933 h 2993922"/>
              <a:gd name="connsiteX18" fmla="*/ 7815724 w 8938307"/>
              <a:gd name="connsiteY18" fmla="*/ 2771524 h 2993922"/>
              <a:gd name="connsiteX19" fmla="*/ 7863380 w 8938307"/>
              <a:gd name="connsiteY19" fmla="*/ 2798000 h 2993922"/>
              <a:gd name="connsiteX20" fmla="*/ 7942808 w 8938307"/>
              <a:gd name="connsiteY20" fmla="*/ 2835066 h 2993922"/>
              <a:gd name="connsiteX21" fmla="*/ 8048712 w 8938307"/>
              <a:gd name="connsiteY21" fmla="*/ 2888018 h 2993922"/>
              <a:gd name="connsiteX22" fmla="*/ 8096369 w 8938307"/>
              <a:gd name="connsiteY22" fmla="*/ 2909199 h 2993922"/>
              <a:gd name="connsiteX23" fmla="*/ 8128141 w 8938307"/>
              <a:gd name="connsiteY23" fmla="*/ 2930380 h 2993922"/>
              <a:gd name="connsiteX24" fmla="*/ 8133435 w 8938307"/>
              <a:gd name="connsiteY24" fmla="*/ 2940970 h 2993922"/>
              <a:gd name="connsiteX25" fmla="*/ 8133435 w 8938307"/>
              <a:gd name="connsiteY25" fmla="*/ 2962151 h 2993922"/>
              <a:gd name="connsiteX26" fmla="*/ 8122846 w 8938307"/>
              <a:gd name="connsiteY26" fmla="*/ 2951561 h 2993922"/>
              <a:gd name="connsiteX27" fmla="*/ 8106960 w 8938307"/>
              <a:gd name="connsiteY27" fmla="*/ 2946266 h 2993922"/>
              <a:gd name="connsiteX28" fmla="*/ 8101664 w 8938307"/>
              <a:gd name="connsiteY28" fmla="*/ 2940970 h 2993922"/>
              <a:gd name="connsiteX29" fmla="*/ 8080483 w 8938307"/>
              <a:gd name="connsiteY29" fmla="*/ 2940970 h 2993922"/>
              <a:gd name="connsiteX30" fmla="*/ 8059302 w 8938307"/>
              <a:gd name="connsiteY30" fmla="*/ 2919791 h 2993922"/>
              <a:gd name="connsiteX31" fmla="*/ 8032827 w 8938307"/>
              <a:gd name="connsiteY31" fmla="*/ 2909199 h 2993922"/>
              <a:gd name="connsiteX32" fmla="*/ 8032827 w 8938307"/>
              <a:gd name="connsiteY32" fmla="*/ 2914495 h 2993922"/>
              <a:gd name="connsiteX33" fmla="*/ 8038123 w 8938307"/>
              <a:gd name="connsiteY33" fmla="*/ 2925085 h 2993922"/>
              <a:gd name="connsiteX34" fmla="*/ 8011646 w 8938307"/>
              <a:gd name="connsiteY34" fmla="*/ 2909199 h 2993922"/>
              <a:gd name="connsiteX35" fmla="*/ 7985171 w 8938307"/>
              <a:gd name="connsiteY35" fmla="*/ 2877428 h 2993922"/>
              <a:gd name="connsiteX36" fmla="*/ 7921627 w 8938307"/>
              <a:gd name="connsiteY36" fmla="*/ 2845657 h 2993922"/>
              <a:gd name="connsiteX37" fmla="*/ 7889856 w 8938307"/>
              <a:gd name="connsiteY37" fmla="*/ 2824476 h 2993922"/>
              <a:gd name="connsiteX38" fmla="*/ 7879267 w 8938307"/>
              <a:gd name="connsiteY38" fmla="*/ 2824476 h 2993922"/>
              <a:gd name="connsiteX39" fmla="*/ 7868675 w 8938307"/>
              <a:gd name="connsiteY39" fmla="*/ 2824476 h 2993922"/>
              <a:gd name="connsiteX40" fmla="*/ 7847494 w 8938307"/>
              <a:gd name="connsiteY40" fmla="*/ 2813885 h 2993922"/>
              <a:gd name="connsiteX41" fmla="*/ 7836904 w 8938307"/>
              <a:gd name="connsiteY41" fmla="*/ 2813885 h 2993922"/>
              <a:gd name="connsiteX42" fmla="*/ 7826313 w 8938307"/>
              <a:gd name="connsiteY42" fmla="*/ 2803295 h 2993922"/>
              <a:gd name="connsiteX43" fmla="*/ 7815724 w 8938307"/>
              <a:gd name="connsiteY43" fmla="*/ 2803295 h 2993922"/>
              <a:gd name="connsiteX44" fmla="*/ 7783952 w 8938307"/>
              <a:gd name="connsiteY44" fmla="*/ 2782114 h 2993922"/>
              <a:gd name="connsiteX45" fmla="*/ 6068305 w 8938307"/>
              <a:gd name="connsiteY45" fmla="*/ 2739753 h 2993922"/>
              <a:gd name="connsiteX46" fmla="*/ 6089486 w 8938307"/>
              <a:gd name="connsiteY46" fmla="*/ 2750343 h 2993922"/>
              <a:gd name="connsiteX47" fmla="*/ 6073601 w 8938307"/>
              <a:gd name="connsiteY47" fmla="*/ 2745048 h 2993922"/>
              <a:gd name="connsiteX48" fmla="*/ 6068305 w 8938307"/>
              <a:gd name="connsiteY48" fmla="*/ 2739753 h 2993922"/>
              <a:gd name="connsiteX49" fmla="*/ 7709820 w 8938307"/>
              <a:gd name="connsiteY49" fmla="*/ 2729162 h 2993922"/>
              <a:gd name="connsiteX50" fmla="*/ 7731000 w 8938307"/>
              <a:gd name="connsiteY50" fmla="*/ 2739753 h 2993922"/>
              <a:gd name="connsiteX51" fmla="*/ 7731000 w 8938307"/>
              <a:gd name="connsiteY51" fmla="*/ 2750343 h 2993922"/>
              <a:gd name="connsiteX52" fmla="*/ 7720409 w 8938307"/>
              <a:gd name="connsiteY52" fmla="*/ 2739753 h 2993922"/>
              <a:gd name="connsiteX53" fmla="*/ 7715115 w 8938307"/>
              <a:gd name="connsiteY53" fmla="*/ 2734458 h 2993922"/>
              <a:gd name="connsiteX54" fmla="*/ 7709820 w 8938307"/>
              <a:gd name="connsiteY54" fmla="*/ 2729162 h 2993922"/>
              <a:gd name="connsiteX55" fmla="*/ 7699230 w 8938307"/>
              <a:gd name="connsiteY55" fmla="*/ 2707981 h 2993922"/>
              <a:gd name="connsiteX56" fmla="*/ 7709820 w 8938307"/>
              <a:gd name="connsiteY56" fmla="*/ 2718572 h 2993922"/>
              <a:gd name="connsiteX57" fmla="*/ 7699230 w 8938307"/>
              <a:gd name="connsiteY57" fmla="*/ 2718572 h 2993922"/>
              <a:gd name="connsiteX58" fmla="*/ 5983582 w 8938307"/>
              <a:gd name="connsiteY58" fmla="*/ 2707981 h 2993922"/>
              <a:gd name="connsiteX59" fmla="*/ 5994172 w 8938307"/>
              <a:gd name="connsiteY59" fmla="*/ 2707981 h 2993922"/>
              <a:gd name="connsiteX60" fmla="*/ 6068305 w 8938307"/>
              <a:gd name="connsiteY60" fmla="*/ 2739753 h 2993922"/>
              <a:gd name="connsiteX61" fmla="*/ 5983582 w 8938307"/>
              <a:gd name="connsiteY61" fmla="*/ 2707981 h 2993922"/>
              <a:gd name="connsiteX62" fmla="*/ 7656867 w 8938307"/>
              <a:gd name="connsiteY62" fmla="*/ 2697391 h 2993922"/>
              <a:gd name="connsiteX63" fmla="*/ 7667457 w 8938307"/>
              <a:gd name="connsiteY63" fmla="*/ 2702687 h 2993922"/>
              <a:gd name="connsiteX64" fmla="*/ 7672752 w 8938307"/>
              <a:gd name="connsiteY64" fmla="*/ 2707981 h 2993922"/>
              <a:gd name="connsiteX65" fmla="*/ 7688638 w 8938307"/>
              <a:gd name="connsiteY65" fmla="*/ 2718572 h 2993922"/>
              <a:gd name="connsiteX66" fmla="*/ 7688638 w 8938307"/>
              <a:gd name="connsiteY66" fmla="*/ 2729162 h 2993922"/>
              <a:gd name="connsiteX67" fmla="*/ 7683344 w 8938307"/>
              <a:gd name="connsiteY67" fmla="*/ 2729162 h 2993922"/>
              <a:gd name="connsiteX68" fmla="*/ 7678048 w 8938307"/>
              <a:gd name="connsiteY68" fmla="*/ 2718572 h 2993922"/>
              <a:gd name="connsiteX69" fmla="*/ 7656867 w 8938307"/>
              <a:gd name="connsiteY69" fmla="*/ 2707981 h 2993922"/>
              <a:gd name="connsiteX70" fmla="*/ 6290704 w 8938307"/>
              <a:gd name="connsiteY70" fmla="*/ 2665620 h 2993922"/>
              <a:gd name="connsiteX71" fmla="*/ 6301294 w 8938307"/>
              <a:gd name="connsiteY71" fmla="*/ 2665620 h 2993922"/>
              <a:gd name="connsiteX72" fmla="*/ 6322476 w 8938307"/>
              <a:gd name="connsiteY72" fmla="*/ 2676210 h 2993922"/>
              <a:gd name="connsiteX73" fmla="*/ 6311884 w 8938307"/>
              <a:gd name="connsiteY73" fmla="*/ 2676210 h 2993922"/>
              <a:gd name="connsiteX74" fmla="*/ 6290704 w 8938307"/>
              <a:gd name="connsiteY74" fmla="*/ 2676210 h 2993922"/>
              <a:gd name="connsiteX75" fmla="*/ 6555464 w 8938307"/>
              <a:gd name="connsiteY75" fmla="*/ 2602077 h 2993922"/>
              <a:gd name="connsiteX76" fmla="*/ 6555464 w 8938307"/>
              <a:gd name="connsiteY76" fmla="*/ 2612668 h 2993922"/>
              <a:gd name="connsiteX77" fmla="*/ 6544874 w 8938307"/>
              <a:gd name="connsiteY77" fmla="*/ 2612668 h 2993922"/>
              <a:gd name="connsiteX78" fmla="*/ 6555464 w 8938307"/>
              <a:gd name="connsiteY78" fmla="*/ 2602077 h 2993922"/>
              <a:gd name="connsiteX79" fmla="*/ 7434468 w 8938307"/>
              <a:gd name="connsiteY79" fmla="*/ 2591487 h 2993922"/>
              <a:gd name="connsiteX80" fmla="*/ 7445059 w 8938307"/>
              <a:gd name="connsiteY80" fmla="*/ 2591487 h 2993922"/>
              <a:gd name="connsiteX81" fmla="*/ 7450355 w 8938307"/>
              <a:gd name="connsiteY81" fmla="*/ 2602077 h 2993922"/>
              <a:gd name="connsiteX82" fmla="*/ 7434468 w 8938307"/>
              <a:gd name="connsiteY82" fmla="*/ 2591487 h 2993922"/>
              <a:gd name="connsiteX83" fmla="*/ 6904948 w 8938307"/>
              <a:gd name="connsiteY83" fmla="*/ 2591487 h 2993922"/>
              <a:gd name="connsiteX84" fmla="*/ 6936718 w 8938307"/>
              <a:gd name="connsiteY84" fmla="*/ 2602077 h 2993922"/>
              <a:gd name="connsiteX85" fmla="*/ 6952604 w 8938307"/>
              <a:gd name="connsiteY85" fmla="*/ 2602077 h 2993922"/>
              <a:gd name="connsiteX86" fmla="*/ 6957900 w 8938307"/>
              <a:gd name="connsiteY86" fmla="*/ 2602077 h 2993922"/>
              <a:gd name="connsiteX87" fmla="*/ 6957900 w 8938307"/>
              <a:gd name="connsiteY87" fmla="*/ 2612668 h 2993922"/>
              <a:gd name="connsiteX88" fmla="*/ 6968491 w 8938307"/>
              <a:gd name="connsiteY88" fmla="*/ 2612668 h 2993922"/>
              <a:gd name="connsiteX89" fmla="*/ 6984376 w 8938307"/>
              <a:gd name="connsiteY89" fmla="*/ 2612668 h 2993922"/>
              <a:gd name="connsiteX90" fmla="*/ 7010852 w 8938307"/>
              <a:gd name="connsiteY90" fmla="*/ 2612668 h 2993922"/>
              <a:gd name="connsiteX91" fmla="*/ 7053214 w 8938307"/>
              <a:gd name="connsiteY91" fmla="*/ 2633849 h 2993922"/>
              <a:gd name="connsiteX92" fmla="*/ 7084985 w 8938307"/>
              <a:gd name="connsiteY92" fmla="*/ 2633849 h 2993922"/>
              <a:gd name="connsiteX93" fmla="*/ 7095574 w 8938307"/>
              <a:gd name="connsiteY93" fmla="*/ 2644439 h 2993922"/>
              <a:gd name="connsiteX94" fmla="*/ 7116756 w 8938307"/>
              <a:gd name="connsiteY94" fmla="*/ 2644439 h 2993922"/>
              <a:gd name="connsiteX95" fmla="*/ 7127347 w 8938307"/>
              <a:gd name="connsiteY95" fmla="*/ 2655029 h 2993922"/>
              <a:gd name="connsiteX96" fmla="*/ 7116756 w 8938307"/>
              <a:gd name="connsiteY96" fmla="*/ 2655029 h 2993922"/>
              <a:gd name="connsiteX97" fmla="*/ 7053214 w 8938307"/>
              <a:gd name="connsiteY97" fmla="*/ 2644439 h 2993922"/>
              <a:gd name="connsiteX98" fmla="*/ 7063804 w 8938307"/>
              <a:gd name="connsiteY98" fmla="*/ 2655029 h 2993922"/>
              <a:gd name="connsiteX99" fmla="*/ 7053214 w 8938307"/>
              <a:gd name="connsiteY99" fmla="*/ 2655029 h 2993922"/>
              <a:gd name="connsiteX100" fmla="*/ 7063804 w 8938307"/>
              <a:gd name="connsiteY100" fmla="*/ 2665620 h 2993922"/>
              <a:gd name="connsiteX101" fmla="*/ 7095574 w 8938307"/>
              <a:gd name="connsiteY101" fmla="*/ 2660325 h 2993922"/>
              <a:gd name="connsiteX102" fmla="*/ 7100870 w 8938307"/>
              <a:gd name="connsiteY102" fmla="*/ 2655029 h 2993922"/>
              <a:gd name="connsiteX103" fmla="*/ 7095574 w 8938307"/>
              <a:gd name="connsiteY103" fmla="*/ 2665620 h 2993922"/>
              <a:gd name="connsiteX104" fmla="*/ 7106166 w 8938307"/>
              <a:gd name="connsiteY104" fmla="*/ 2676210 h 2993922"/>
              <a:gd name="connsiteX105" fmla="*/ 7063804 w 8938307"/>
              <a:gd name="connsiteY105" fmla="*/ 2676210 h 2993922"/>
              <a:gd name="connsiteX106" fmla="*/ 7010852 w 8938307"/>
              <a:gd name="connsiteY106" fmla="*/ 2665620 h 2993922"/>
              <a:gd name="connsiteX107" fmla="*/ 7010852 w 8938307"/>
              <a:gd name="connsiteY107" fmla="*/ 2655029 h 2993922"/>
              <a:gd name="connsiteX108" fmla="*/ 7021443 w 8938307"/>
              <a:gd name="connsiteY108" fmla="*/ 2644439 h 2993922"/>
              <a:gd name="connsiteX109" fmla="*/ 7016148 w 8938307"/>
              <a:gd name="connsiteY109" fmla="*/ 2644439 h 2993922"/>
              <a:gd name="connsiteX110" fmla="*/ 7000262 w 8938307"/>
              <a:gd name="connsiteY110" fmla="*/ 2644439 h 2993922"/>
              <a:gd name="connsiteX111" fmla="*/ 6989670 w 8938307"/>
              <a:gd name="connsiteY111" fmla="*/ 2644439 h 2993922"/>
              <a:gd name="connsiteX112" fmla="*/ 6989670 w 8938307"/>
              <a:gd name="connsiteY112" fmla="*/ 2655029 h 2993922"/>
              <a:gd name="connsiteX113" fmla="*/ 6979081 w 8938307"/>
              <a:gd name="connsiteY113" fmla="*/ 2644439 h 2993922"/>
              <a:gd name="connsiteX114" fmla="*/ 6968491 w 8938307"/>
              <a:gd name="connsiteY114" fmla="*/ 2633849 h 2993922"/>
              <a:gd name="connsiteX115" fmla="*/ 6947310 w 8938307"/>
              <a:gd name="connsiteY115" fmla="*/ 2644439 h 2993922"/>
              <a:gd name="connsiteX116" fmla="*/ 6936718 w 8938307"/>
              <a:gd name="connsiteY116" fmla="*/ 2633849 h 2993922"/>
              <a:gd name="connsiteX117" fmla="*/ 6904948 w 8938307"/>
              <a:gd name="connsiteY117" fmla="*/ 2633849 h 2993922"/>
              <a:gd name="connsiteX118" fmla="*/ 6899652 w 8938307"/>
              <a:gd name="connsiteY118" fmla="*/ 2633849 h 2993922"/>
              <a:gd name="connsiteX119" fmla="*/ 6883766 w 8938307"/>
              <a:gd name="connsiteY119" fmla="*/ 2633849 h 2993922"/>
              <a:gd name="connsiteX120" fmla="*/ 6862587 w 8938307"/>
              <a:gd name="connsiteY120" fmla="*/ 2644439 h 2993922"/>
              <a:gd name="connsiteX121" fmla="*/ 6873177 w 8938307"/>
              <a:gd name="connsiteY121" fmla="*/ 2644439 h 2993922"/>
              <a:gd name="connsiteX122" fmla="*/ 6873177 w 8938307"/>
              <a:gd name="connsiteY122" fmla="*/ 2649735 h 2993922"/>
              <a:gd name="connsiteX123" fmla="*/ 6846700 w 8938307"/>
              <a:gd name="connsiteY123" fmla="*/ 2649735 h 2993922"/>
              <a:gd name="connsiteX124" fmla="*/ 6799044 w 8938307"/>
              <a:gd name="connsiteY124" fmla="*/ 2633849 h 2993922"/>
              <a:gd name="connsiteX125" fmla="*/ 6767272 w 8938307"/>
              <a:gd name="connsiteY125" fmla="*/ 2612668 h 2993922"/>
              <a:gd name="connsiteX126" fmla="*/ 6799044 w 8938307"/>
              <a:gd name="connsiteY126" fmla="*/ 2623258 h 2993922"/>
              <a:gd name="connsiteX127" fmla="*/ 6814929 w 8938307"/>
              <a:gd name="connsiteY127" fmla="*/ 2628554 h 2993922"/>
              <a:gd name="connsiteX128" fmla="*/ 6830814 w 8938307"/>
              <a:gd name="connsiteY128" fmla="*/ 2633849 h 2993922"/>
              <a:gd name="connsiteX129" fmla="*/ 6841406 w 8938307"/>
              <a:gd name="connsiteY129" fmla="*/ 2623258 h 2993922"/>
              <a:gd name="connsiteX130" fmla="*/ 6851996 w 8938307"/>
              <a:gd name="connsiteY130" fmla="*/ 2623258 h 2993922"/>
              <a:gd name="connsiteX131" fmla="*/ 6862587 w 8938307"/>
              <a:gd name="connsiteY131" fmla="*/ 2623258 h 2993922"/>
              <a:gd name="connsiteX132" fmla="*/ 6883766 w 8938307"/>
              <a:gd name="connsiteY132" fmla="*/ 2617962 h 2993922"/>
              <a:gd name="connsiteX133" fmla="*/ 6889062 w 8938307"/>
              <a:gd name="connsiteY133" fmla="*/ 2602077 h 2993922"/>
              <a:gd name="connsiteX134" fmla="*/ 6904948 w 8938307"/>
              <a:gd name="connsiteY134" fmla="*/ 2591487 h 2993922"/>
              <a:gd name="connsiteX135" fmla="*/ 6230187 w 8938307"/>
              <a:gd name="connsiteY135" fmla="*/ 2586949 h 2993922"/>
              <a:gd name="connsiteX136" fmla="*/ 6237752 w 8938307"/>
              <a:gd name="connsiteY136" fmla="*/ 2602077 h 2993922"/>
              <a:gd name="connsiteX137" fmla="*/ 6227161 w 8938307"/>
              <a:gd name="connsiteY137" fmla="*/ 2591487 h 2993922"/>
              <a:gd name="connsiteX138" fmla="*/ 7265022 w 8938307"/>
              <a:gd name="connsiteY138" fmla="*/ 2580897 h 2993922"/>
              <a:gd name="connsiteX139" fmla="*/ 7275612 w 8938307"/>
              <a:gd name="connsiteY139" fmla="*/ 2580897 h 2993922"/>
              <a:gd name="connsiteX140" fmla="*/ 7286203 w 8938307"/>
              <a:gd name="connsiteY140" fmla="*/ 2591487 h 2993922"/>
              <a:gd name="connsiteX141" fmla="*/ 7307384 w 8938307"/>
              <a:gd name="connsiteY141" fmla="*/ 2591487 h 2993922"/>
              <a:gd name="connsiteX142" fmla="*/ 7317974 w 8938307"/>
              <a:gd name="connsiteY142" fmla="*/ 2602077 h 2993922"/>
              <a:gd name="connsiteX143" fmla="*/ 7307384 w 8938307"/>
              <a:gd name="connsiteY143" fmla="*/ 2602077 h 2993922"/>
              <a:gd name="connsiteX144" fmla="*/ 7275612 w 8938307"/>
              <a:gd name="connsiteY144" fmla="*/ 2591487 h 2993922"/>
              <a:gd name="connsiteX145" fmla="*/ 6227161 w 8938307"/>
              <a:gd name="connsiteY145" fmla="*/ 2580897 h 2993922"/>
              <a:gd name="connsiteX146" fmla="*/ 6232457 w 8938307"/>
              <a:gd name="connsiteY146" fmla="*/ 2583544 h 2993922"/>
              <a:gd name="connsiteX147" fmla="*/ 6230187 w 8938307"/>
              <a:gd name="connsiteY147" fmla="*/ 2586949 h 2993922"/>
              <a:gd name="connsiteX148" fmla="*/ 7529782 w 8938307"/>
              <a:gd name="connsiteY148" fmla="*/ 2570306 h 2993922"/>
              <a:gd name="connsiteX149" fmla="*/ 7540374 w 8938307"/>
              <a:gd name="connsiteY149" fmla="*/ 2580897 h 2993922"/>
              <a:gd name="connsiteX150" fmla="*/ 7550963 w 8938307"/>
              <a:gd name="connsiteY150" fmla="*/ 2580897 h 2993922"/>
              <a:gd name="connsiteX151" fmla="*/ 7540374 w 8938307"/>
              <a:gd name="connsiteY151" fmla="*/ 2591487 h 2993922"/>
              <a:gd name="connsiteX152" fmla="*/ 7540374 w 8938307"/>
              <a:gd name="connsiteY152" fmla="*/ 2602077 h 2993922"/>
              <a:gd name="connsiteX153" fmla="*/ 7529782 w 8938307"/>
              <a:gd name="connsiteY153" fmla="*/ 2602077 h 2993922"/>
              <a:gd name="connsiteX154" fmla="*/ 7519192 w 8938307"/>
              <a:gd name="connsiteY154" fmla="*/ 2591487 h 2993922"/>
              <a:gd name="connsiteX155" fmla="*/ 7508601 w 8938307"/>
              <a:gd name="connsiteY155" fmla="*/ 2591487 h 2993922"/>
              <a:gd name="connsiteX156" fmla="*/ 7519192 w 8938307"/>
              <a:gd name="connsiteY156" fmla="*/ 2580897 h 2993922"/>
              <a:gd name="connsiteX157" fmla="*/ 7455649 w 8938307"/>
              <a:gd name="connsiteY157" fmla="*/ 2570306 h 2993922"/>
              <a:gd name="connsiteX158" fmla="*/ 7466240 w 8938307"/>
              <a:gd name="connsiteY158" fmla="*/ 2580897 h 2993922"/>
              <a:gd name="connsiteX159" fmla="*/ 7455649 w 8938307"/>
              <a:gd name="connsiteY159" fmla="*/ 2580897 h 2993922"/>
              <a:gd name="connsiteX160" fmla="*/ 6979081 w 8938307"/>
              <a:gd name="connsiteY160" fmla="*/ 2570306 h 2993922"/>
              <a:gd name="connsiteX161" fmla="*/ 7021443 w 8938307"/>
              <a:gd name="connsiteY161" fmla="*/ 2586192 h 2993922"/>
              <a:gd name="connsiteX162" fmla="*/ 7053214 w 8938307"/>
              <a:gd name="connsiteY162" fmla="*/ 2591487 h 2993922"/>
              <a:gd name="connsiteX163" fmla="*/ 6989670 w 8938307"/>
              <a:gd name="connsiteY163" fmla="*/ 2591487 h 2993922"/>
              <a:gd name="connsiteX164" fmla="*/ 5994172 w 8938307"/>
              <a:gd name="connsiteY164" fmla="*/ 2570306 h 2993922"/>
              <a:gd name="connsiteX165" fmla="*/ 6015353 w 8938307"/>
              <a:gd name="connsiteY165" fmla="*/ 2575602 h 2993922"/>
              <a:gd name="connsiteX166" fmla="*/ 6031238 w 8938307"/>
              <a:gd name="connsiteY166" fmla="*/ 2575602 h 2993922"/>
              <a:gd name="connsiteX167" fmla="*/ 6084190 w 8938307"/>
              <a:gd name="connsiteY167" fmla="*/ 2586192 h 2993922"/>
              <a:gd name="connsiteX168" fmla="*/ 6142438 w 8938307"/>
              <a:gd name="connsiteY168" fmla="*/ 2612668 h 2993922"/>
              <a:gd name="connsiteX169" fmla="*/ 6163620 w 8938307"/>
              <a:gd name="connsiteY169" fmla="*/ 2623258 h 2993922"/>
              <a:gd name="connsiteX170" fmla="*/ 6174209 w 8938307"/>
              <a:gd name="connsiteY170" fmla="*/ 2623258 h 2993922"/>
              <a:gd name="connsiteX171" fmla="*/ 6184800 w 8938307"/>
              <a:gd name="connsiteY171" fmla="*/ 2633849 h 2993922"/>
              <a:gd name="connsiteX172" fmla="*/ 6221866 w 8938307"/>
              <a:gd name="connsiteY172" fmla="*/ 2644439 h 2993922"/>
              <a:gd name="connsiteX173" fmla="*/ 6237752 w 8938307"/>
              <a:gd name="connsiteY173" fmla="*/ 2655029 h 2993922"/>
              <a:gd name="connsiteX174" fmla="*/ 6195390 w 8938307"/>
              <a:gd name="connsiteY174" fmla="*/ 2644439 h 2993922"/>
              <a:gd name="connsiteX175" fmla="*/ 6147734 w 8938307"/>
              <a:gd name="connsiteY175" fmla="*/ 2628554 h 2993922"/>
              <a:gd name="connsiteX176" fmla="*/ 6121257 w 8938307"/>
              <a:gd name="connsiteY176" fmla="*/ 2623258 h 2993922"/>
              <a:gd name="connsiteX177" fmla="*/ 6110668 w 8938307"/>
              <a:gd name="connsiteY177" fmla="*/ 2623258 h 2993922"/>
              <a:gd name="connsiteX178" fmla="*/ 6100076 w 8938307"/>
              <a:gd name="connsiteY178" fmla="*/ 2612668 h 2993922"/>
              <a:gd name="connsiteX179" fmla="*/ 6078895 w 8938307"/>
              <a:gd name="connsiteY179" fmla="*/ 2602077 h 2993922"/>
              <a:gd name="connsiteX180" fmla="*/ 6025943 w 8938307"/>
              <a:gd name="connsiteY180" fmla="*/ 2591487 h 2993922"/>
              <a:gd name="connsiteX181" fmla="*/ 5983582 w 8938307"/>
              <a:gd name="connsiteY181" fmla="*/ 2570306 h 2993922"/>
              <a:gd name="connsiteX182" fmla="*/ 5994172 w 8938307"/>
              <a:gd name="connsiteY182" fmla="*/ 2580897 h 2993922"/>
              <a:gd name="connsiteX183" fmla="*/ 5983582 w 8938307"/>
              <a:gd name="connsiteY183" fmla="*/ 2575602 h 2993922"/>
              <a:gd name="connsiteX184" fmla="*/ 5983582 w 8938307"/>
              <a:gd name="connsiteY184" fmla="*/ 2570306 h 2993922"/>
              <a:gd name="connsiteX185" fmla="*/ 7159118 w 8938307"/>
              <a:gd name="connsiteY185" fmla="*/ 2559716 h 2993922"/>
              <a:gd name="connsiteX186" fmla="*/ 7176327 w 8938307"/>
              <a:gd name="connsiteY186" fmla="*/ 2561040 h 2993922"/>
              <a:gd name="connsiteX187" fmla="*/ 7243841 w 8938307"/>
              <a:gd name="connsiteY187" fmla="*/ 2580897 h 2993922"/>
              <a:gd name="connsiteX188" fmla="*/ 7222660 w 8938307"/>
              <a:gd name="connsiteY188" fmla="*/ 2580897 h 2993922"/>
              <a:gd name="connsiteX189" fmla="*/ 7175004 w 8938307"/>
              <a:gd name="connsiteY189" fmla="*/ 2567659 h 2993922"/>
              <a:gd name="connsiteX190" fmla="*/ 7688638 w 8938307"/>
              <a:gd name="connsiteY190" fmla="*/ 2538535 h 2993922"/>
              <a:gd name="connsiteX191" fmla="*/ 7699230 w 8938307"/>
              <a:gd name="connsiteY191" fmla="*/ 2538535 h 2993922"/>
              <a:gd name="connsiteX192" fmla="*/ 7688638 w 8938307"/>
              <a:gd name="connsiteY192" fmla="*/ 2549125 h 2993922"/>
              <a:gd name="connsiteX193" fmla="*/ 7275612 w 8938307"/>
              <a:gd name="connsiteY193" fmla="*/ 2538535 h 2993922"/>
              <a:gd name="connsiteX194" fmla="*/ 7296793 w 8938307"/>
              <a:gd name="connsiteY194" fmla="*/ 2538535 h 2993922"/>
              <a:gd name="connsiteX195" fmla="*/ 7360336 w 8938307"/>
              <a:gd name="connsiteY195" fmla="*/ 2549125 h 2993922"/>
              <a:gd name="connsiteX196" fmla="*/ 7370926 w 8938307"/>
              <a:gd name="connsiteY196" fmla="*/ 2538535 h 2993922"/>
              <a:gd name="connsiteX197" fmla="*/ 7381516 w 8938307"/>
              <a:gd name="connsiteY197" fmla="*/ 2549125 h 2993922"/>
              <a:gd name="connsiteX198" fmla="*/ 7402697 w 8938307"/>
              <a:gd name="connsiteY198" fmla="*/ 2559716 h 2993922"/>
              <a:gd name="connsiteX199" fmla="*/ 7423878 w 8938307"/>
              <a:gd name="connsiteY199" fmla="*/ 2565010 h 2993922"/>
              <a:gd name="connsiteX200" fmla="*/ 7434468 w 8938307"/>
              <a:gd name="connsiteY200" fmla="*/ 2559716 h 2993922"/>
              <a:gd name="connsiteX201" fmla="*/ 7434468 w 8938307"/>
              <a:gd name="connsiteY201" fmla="*/ 2570306 h 2993922"/>
              <a:gd name="connsiteX202" fmla="*/ 7423878 w 8938307"/>
              <a:gd name="connsiteY202" fmla="*/ 2580897 h 2993922"/>
              <a:gd name="connsiteX203" fmla="*/ 7392107 w 8938307"/>
              <a:gd name="connsiteY203" fmla="*/ 2570306 h 2993922"/>
              <a:gd name="connsiteX204" fmla="*/ 7360336 w 8938307"/>
              <a:gd name="connsiteY204" fmla="*/ 2570306 h 2993922"/>
              <a:gd name="connsiteX205" fmla="*/ 7116756 w 8938307"/>
              <a:gd name="connsiteY205" fmla="*/ 2538535 h 2993922"/>
              <a:gd name="connsiteX206" fmla="*/ 7132641 w 8938307"/>
              <a:gd name="connsiteY206" fmla="*/ 2543831 h 2993922"/>
              <a:gd name="connsiteX207" fmla="*/ 7141909 w 8938307"/>
              <a:gd name="connsiteY207" fmla="*/ 2550449 h 2993922"/>
              <a:gd name="connsiteX208" fmla="*/ 7159116 w 8938307"/>
              <a:gd name="connsiteY208" fmla="*/ 2559715 h 2993922"/>
              <a:gd name="connsiteX209" fmla="*/ 7137937 w 8938307"/>
              <a:gd name="connsiteY209" fmla="*/ 2549125 h 2993922"/>
              <a:gd name="connsiteX210" fmla="*/ 7116756 w 8938307"/>
              <a:gd name="connsiteY210" fmla="*/ 2549125 h 2993922"/>
              <a:gd name="connsiteX211" fmla="*/ 6629598 w 8938307"/>
              <a:gd name="connsiteY211" fmla="*/ 2538535 h 2993922"/>
              <a:gd name="connsiteX212" fmla="*/ 6650778 w 8938307"/>
              <a:gd name="connsiteY212" fmla="*/ 2549125 h 2993922"/>
              <a:gd name="connsiteX213" fmla="*/ 6682550 w 8938307"/>
              <a:gd name="connsiteY213" fmla="*/ 2549125 h 2993922"/>
              <a:gd name="connsiteX214" fmla="*/ 6693140 w 8938307"/>
              <a:gd name="connsiteY214" fmla="*/ 2538535 h 2993922"/>
              <a:gd name="connsiteX215" fmla="*/ 6703730 w 8938307"/>
              <a:gd name="connsiteY215" fmla="*/ 2538535 h 2993922"/>
              <a:gd name="connsiteX216" fmla="*/ 6703730 w 8938307"/>
              <a:gd name="connsiteY216" fmla="*/ 2549125 h 2993922"/>
              <a:gd name="connsiteX217" fmla="*/ 6777862 w 8938307"/>
              <a:gd name="connsiteY217" fmla="*/ 2570306 h 2993922"/>
              <a:gd name="connsiteX218" fmla="*/ 6809634 w 8938307"/>
              <a:gd name="connsiteY218" fmla="*/ 2591487 h 2993922"/>
              <a:gd name="connsiteX219" fmla="*/ 6820224 w 8938307"/>
              <a:gd name="connsiteY219" fmla="*/ 2591487 h 2993922"/>
              <a:gd name="connsiteX220" fmla="*/ 6846700 w 8938307"/>
              <a:gd name="connsiteY220" fmla="*/ 2591487 h 2993922"/>
              <a:gd name="connsiteX221" fmla="*/ 6873177 w 8938307"/>
              <a:gd name="connsiteY221" fmla="*/ 2602077 h 2993922"/>
              <a:gd name="connsiteX222" fmla="*/ 6809634 w 8938307"/>
              <a:gd name="connsiteY222" fmla="*/ 2602077 h 2993922"/>
              <a:gd name="connsiteX223" fmla="*/ 6783158 w 8938307"/>
              <a:gd name="connsiteY223" fmla="*/ 2591487 h 2993922"/>
              <a:gd name="connsiteX224" fmla="*/ 6756682 w 8938307"/>
              <a:gd name="connsiteY224" fmla="*/ 2602077 h 2993922"/>
              <a:gd name="connsiteX225" fmla="*/ 6735502 w 8938307"/>
              <a:gd name="connsiteY225" fmla="*/ 2602077 h 2993922"/>
              <a:gd name="connsiteX226" fmla="*/ 6714320 w 8938307"/>
              <a:gd name="connsiteY226" fmla="*/ 2607373 h 2993922"/>
              <a:gd name="connsiteX227" fmla="*/ 6703730 w 8938307"/>
              <a:gd name="connsiteY227" fmla="*/ 2612668 h 2993922"/>
              <a:gd name="connsiteX228" fmla="*/ 6693140 w 8938307"/>
              <a:gd name="connsiteY228" fmla="*/ 2602077 h 2993922"/>
              <a:gd name="connsiteX229" fmla="*/ 6682550 w 8938307"/>
              <a:gd name="connsiteY229" fmla="*/ 2591487 h 2993922"/>
              <a:gd name="connsiteX230" fmla="*/ 6682550 w 8938307"/>
              <a:gd name="connsiteY230" fmla="*/ 2580897 h 2993922"/>
              <a:gd name="connsiteX231" fmla="*/ 6671958 w 8938307"/>
              <a:gd name="connsiteY231" fmla="*/ 2570306 h 2993922"/>
              <a:gd name="connsiteX232" fmla="*/ 6661368 w 8938307"/>
              <a:gd name="connsiteY232" fmla="*/ 2570306 h 2993922"/>
              <a:gd name="connsiteX233" fmla="*/ 6640188 w 8938307"/>
              <a:gd name="connsiteY233" fmla="*/ 2549125 h 2993922"/>
              <a:gd name="connsiteX234" fmla="*/ 6078895 w 8938307"/>
              <a:gd name="connsiteY234" fmla="*/ 2538535 h 2993922"/>
              <a:gd name="connsiteX235" fmla="*/ 6110668 w 8938307"/>
              <a:gd name="connsiteY235" fmla="*/ 2559716 h 2993922"/>
              <a:gd name="connsiteX236" fmla="*/ 6131847 w 8938307"/>
              <a:gd name="connsiteY236" fmla="*/ 2559716 h 2993922"/>
              <a:gd name="connsiteX237" fmla="*/ 6147734 w 8938307"/>
              <a:gd name="connsiteY237" fmla="*/ 2559716 h 2993922"/>
              <a:gd name="connsiteX238" fmla="*/ 6174209 w 8938307"/>
              <a:gd name="connsiteY238" fmla="*/ 2559716 h 2993922"/>
              <a:gd name="connsiteX239" fmla="*/ 6163620 w 8938307"/>
              <a:gd name="connsiteY239" fmla="*/ 2570306 h 2993922"/>
              <a:gd name="connsiteX240" fmla="*/ 6147734 w 8938307"/>
              <a:gd name="connsiteY240" fmla="*/ 2575602 h 2993922"/>
              <a:gd name="connsiteX241" fmla="*/ 6142438 w 8938307"/>
              <a:gd name="connsiteY241" fmla="*/ 2580897 h 2993922"/>
              <a:gd name="connsiteX242" fmla="*/ 6131847 w 8938307"/>
              <a:gd name="connsiteY242" fmla="*/ 2580897 h 2993922"/>
              <a:gd name="connsiteX243" fmla="*/ 6110668 w 8938307"/>
              <a:gd name="connsiteY243" fmla="*/ 2570306 h 2993922"/>
              <a:gd name="connsiteX244" fmla="*/ 6100076 w 8938307"/>
              <a:gd name="connsiteY244" fmla="*/ 2559716 h 2993922"/>
              <a:gd name="connsiteX245" fmla="*/ 5326977 w 8938307"/>
              <a:gd name="connsiteY245" fmla="*/ 2538535 h 2993922"/>
              <a:gd name="connsiteX246" fmla="*/ 5337566 w 8938307"/>
              <a:gd name="connsiteY246" fmla="*/ 2538535 h 2993922"/>
              <a:gd name="connsiteX247" fmla="*/ 5358748 w 8938307"/>
              <a:gd name="connsiteY247" fmla="*/ 2549125 h 2993922"/>
              <a:gd name="connsiteX248" fmla="*/ 5326977 w 8938307"/>
              <a:gd name="connsiteY248" fmla="*/ 2538535 h 2993922"/>
              <a:gd name="connsiteX249" fmla="*/ 6280114 w 8938307"/>
              <a:gd name="connsiteY249" fmla="*/ 2527944 h 2993922"/>
              <a:gd name="connsiteX250" fmla="*/ 6311884 w 8938307"/>
              <a:gd name="connsiteY250" fmla="*/ 2538535 h 2993922"/>
              <a:gd name="connsiteX251" fmla="*/ 6290704 w 8938307"/>
              <a:gd name="connsiteY251" fmla="*/ 2538535 h 2993922"/>
              <a:gd name="connsiteX252" fmla="*/ 7434468 w 8938307"/>
              <a:gd name="connsiteY252" fmla="*/ 2517354 h 2993922"/>
              <a:gd name="connsiteX253" fmla="*/ 7434468 w 8938307"/>
              <a:gd name="connsiteY253" fmla="*/ 2538535 h 2993922"/>
              <a:gd name="connsiteX254" fmla="*/ 7423878 w 8938307"/>
              <a:gd name="connsiteY254" fmla="*/ 2527944 h 2993922"/>
              <a:gd name="connsiteX255" fmla="*/ 7434468 w 8938307"/>
              <a:gd name="connsiteY255" fmla="*/ 2517354 h 2993922"/>
              <a:gd name="connsiteX256" fmla="*/ 6343656 w 8938307"/>
              <a:gd name="connsiteY256" fmla="*/ 2517354 h 2993922"/>
              <a:gd name="connsiteX257" fmla="*/ 6354246 w 8938307"/>
              <a:gd name="connsiteY257" fmla="*/ 2527944 h 2993922"/>
              <a:gd name="connsiteX258" fmla="*/ 6343656 w 8938307"/>
              <a:gd name="connsiteY258" fmla="*/ 2527944 h 2993922"/>
              <a:gd name="connsiteX259" fmla="*/ 6343656 w 8938307"/>
              <a:gd name="connsiteY259" fmla="*/ 2517354 h 2993922"/>
              <a:gd name="connsiteX260" fmla="*/ 7159118 w 8938307"/>
              <a:gd name="connsiteY260" fmla="*/ 2506764 h 2993922"/>
              <a:gd name="connsiteX261" fmla="*/ 7169708 w 8938307"/>
              <a:gd name="connsiteY261" fmla="*/ 2506764 h 2993922"/>
              <a:gd name="connsiteX262" fmla="*/ 7180299 w 8938307"/>
              <a:gd name="connsiteY262" fmla="*/ 2506764 h 2993922"/>
              <a:gd name="connsiteX263" fmla="*/ 7169708 w 8938307"/>
              <a:gd name="connsiteY263" fmla="*/ 2517354 h 2993922"/>
              <a:gd name="connsiteX264" fmla="*/ 7053214 w 8938307"/>
              <a:gd name="connsiteY264" fmla="*/ 2506764 h 2993922"/>
              <a:gd name="connsiteX265" fmla="*/ 7074395 w 8938307"/>
              <a:gd name="connsiteY265" fmla="*/ 2517354 h 2993922"/>
              <a:gd name="connsiteX266" fmla="*/ 7084985 w 8938307"/>
              <a:gd name="connsiteY266" fmla="*/ 2527944 h 2993922"/>
              <a:gd name="connsiteX267" fmla="*/ 7074395 w 8938307"/>
              <a:gd name="connsiteY267" fmla="*/ 2527944 h 2993922"/>
              <a:gd name="connsiteX268" fmla="*/ 7063804 w 8938307"/>
              <a:gd name="connsiteY268" fmla="*/ 2527944 h 2993922"/>
              <a:gd name="connsiteX269" fmla="*/ 7042622 w 8938307"/>
              <a:gd name="connsiteY269" fmla="*/ 2527944 h 2993922"/>
              <a:gd name="connsiteX270" fmla="*/ 7032033 w 8938307"/>
              <a:gd name="connsiteY270" fmla="*/ 2527944 h 2993922"/>
              <a:gd name="connsiteX271" fmla="*/ 7021443 w 8938307"/>
              <a:gd name="connsiteY271" fmla="*/ 2538535 h 2993922"/>
              <a:gd name="connsiteX272" fmla="*/ 7010852 w 8938307"/>
              <a:gd name="connsiteY272" fmla="*/ 2527944 h 2993922"/>
              <a:gd name="connsiteX273" fmla="*/ 7021443 w 8938307"/>
              <a:gd name="connsiteY273" fmla="*/ 2527944 h 2993922"/>
              <a:gd name="connsiteX274" fmla="*/ 7042622 w 8938307"/>
              <a:gd name="connsiteY274" fmla="*/ 2517354 h 2993922"/>
              <a:gd name="connsiteX275" fmla="*/ 7053214 w 8938307"/>
              <a:gd name="connsiteY275" fmla="*/ 2506764 h 2993922"/>
              <a:gd name="connsiteX276" fmla="*/ 6830814 w 8938307"/>
              <a:gd name="connsiteY276" fmla="*/ 2506764 h 2993922"/>
              <a:gd name="connsiteX277" fmla="*/ 6851996 w 8938307"/>
              <a:gd name="connsiteY277" fmla="*/ 2506764 h 2993922"/>
              <a:gd name="connsiteX278" fmla="*/ 6851996 w 8938307"/>
              <a:gd name="connsiteY278" fmla="*/ 2517354 h 2993922"/>
              <a:gd name="connsiteX279" fmla="*/ 6830814 w 8938307"/>
              <a:gd name="connsiteY279" fmla="*/ 2506764 h 2993922"/>
              <a:gd name="connsiteX280" fmla="*/ 6205980 w 8938307"/>
              <a:gd name="connsiteY280" fmla="*/ 2506764 h 2993922"/>
              <a:gd name="connsiteX281" fmla="*/ 6216572 w 8938307"/>
              <a:gd name="connsiteY281" fmla="*/ 2506764 h 2993922"/>
              <a:gd name="connsiteX282" fmla="*/ 6237752 w 8938307"/>
              <a:gd name="connsiteY282" fmla="*/ 2517354 h 2993922"/>
              <a:gd name="connsiteX283" fmla="*/ 6205980 w 8938307"/>
              <a:gd name="connsiteY283" fmla="*/ 2506764 h 2993922"/>
              <a:gd name="connsiteX284" fmla="*/ 8080483 w 8938307"/>
              <a:gd name="connsiteY284" fmla="*/ 2496173 h 2993922"/>
              <a:gd name="connsiteX285" fmla="*/ 8091075 w 8938307"/>
              <a:gd name="connsiteY285" fmla="*/ 2506764 h 2993922"/>
              <a:gd name="connsiteX286" fmla="*/ 8080483 w 8938307"/>
              <a:gd name="connsiteY286" fmla="*/ 2506764 h 2993922"/>
              <a:gd name="connsiteX287" fmla="*/ 7095574 w 8938307"/>
              <a:gd name="connsiteY287" fmla="*/ 2496173 h 2993922"/>
              <a:gd name="connsiteX288" fmla="*/ 7148526 w 8938307"/>
              <a:gd name="connsiteY288" fmla="*/ 2506764 h 2993922"/>
              <a:gd name="connsiteX289" fmla="*/ 7116756 w 8938307"/>
              <a:gd name="connsiteY289" fmla="*/ 2506764 h 2993922"/>
              <a:gd name="connsiteX290" fmla="*/ 6703730 w 8938307"/>
              <a:gd name="connsiteY290" fmla="*/ 2496173 h 2993922"/>
              <a:gd name="connsiteX291" fmla="*/ 6714320 w 8938307"/>
              <a:gd name="connsiteY291" fmla="*/ 2501469 h 2993922"/>
              <a:gd name="connsiteX292" fmla="*/ 6709025 w 8938307"/>
              <a:gd name="connsiteY292" fmla="*/ 2506764 h 2993922"/>
              <a:gd name="connsiteX293" fmla="*/ 6703730 w 8938307"/>
              <a:gd name="connsiteY293" fmla="*/ 2496173 h 2993922"/>
              <a:gd name="connsiteX294" fmla="*/ 5263434 w 8938307"/>
              <a:gd name="connsiteY294" fmla="*/ 2496173 h 2993922"/>
              <a:gd name="connsiteX295" fmla="*/ 5274025 w 8938307"/>
              <a:gd name="connsiteY295" fmla="*/ 2517354 h 2993922"/>
              <a:gd name="connsiteX296" fmla="*/ 5252844 w 8938307"/>
              <a:gd name="connsiteY296" fmla="*/ 2517354 h 2993922"/>
              <a:gd name="connsiteX297" fmla="*/ 5242254 w 8938307"/>
              <a:gd name="connsiteY297" fmla="*/ 2506764 h 2993922"/>
              <a:gd name="connsiteX298" fmla="*/ 7137937 w 8938307"/>
              <a:gd name="connsiteY298" fmla="*/ 2485583 h 2993922"/>
              <a:gd name="connsiteX299" fmla="*/ 7159118 w 8938307"/>
              <a:gd name="connsiteY299" fmla="*/ 2490879 h 2993922"/>
              <a:gd name="connsiteX300" fmla="*/ 7169708 w 8938307"/>
              <a:gd name="connsiteY300" fmla="*/ 2496173 h 2993922"/>
              <a:gd name="connsiteX301" fmla="*/ 7159118 w 8938307"/>
              <a:gd name="connsiteY301" fmla="*/ 2506764 h 2993922"/>
              <a:gd name="connsiteX302" fmla="*/ 7159118 w 8938307"/>
              <a:gd name="connsiteY302" fmla="*/ 2496173 h 2993922"/>
              <a:gd name="connsiteX303" fmla="*/ 6947310 w 8938307"/>
              <a:gd name="connsiteY303" fmla="*/ 2485583 h 2993922"/>
              <a:gd name="connsiteX304" fmla="*/ 6963196 w 8938307"/>
              <a:gd name="connsiteY304" fmla="*/ 2485583 h 2993922"/>
              <a:gd name="connsiteX305" fmla="*/ 6968491 w 8938307"/>
              <a:gd name="connsiteY305" fmla="*/ 2485583 h 2993922"/>
              <a:gd name="connsiteX306" fmla="*/ 6947310 w 8938307"/>
              <a:gd name="connsiteY306" fmla="*/ 2496173 h 2993922"/>
              <a:gd name="connsiteX307" fmla="*/ 6936718 w 8938307"/>
              <a:gd name="connsiteY307" fmla="*/ 2496173 h 2993922"/>
              <a:gd name="connsiteX308" fmla="*/ 6947310 w 8938307"/>
              <a:gd name="connsiteY308" fmla="*/ 2485583 h 2993922"/>
              <a:gd name="connsiteX309" fmla="*/ 5721469 w 8938307"/>
              <a:gd name="connsiteY309" fmla="*/ 2482273 h 2993922"/>
              <a:gd name="connsiteX310" fmla="*/ 5761183 w 8938307"/>
              <a:gd name="connsiteY310" fmla="*/ 2496173 h 2993922"/>
              <a:gd name="connsiteX311" fmla="*/ 5729412 w 8938307"/>
              <a:gd name="connsiteY311" fmla="*/ 2496173 h 2993922"/>
              <a:gd name="connsiteX312" fmla="*/ 5697641 w 8938307"/>
              <a:gd name="connsiteY312" fmla="*/ 2485583 h 2993922"/>
              <a:gd name="connsiteX313" fmla="*/ 5721469 w 8938307"/>
              <a:gd name="connsiteY313" fmla="*/ 2482273 h 2993922"/>
              <a:gd name="connsiteX314" fmla="*/ 5665870 w 8938307"/>
              <a:gd name="connsiteY314" fmla="*/ 2474992 h 2993922"/>
              <a:gd name="connsiteX315" fmla="*/ 5676460 w 8938307"/>
              <a:gd name="connsiteY315" fmla="*/ 2474992 h 2993922"/>
              <a:gd name="connsiteX316" fmla="*/ 5671166 w 8938307"/>
              <a:gd name="connsiteY316" fmla="*/ 2485583 h 2993922"/>
              <a:gd name="connsiteX317" fmla="*/ 5665870 w 8938307"/>
              <a:gd name="connsiteY317" fmla="*/ 2474992 h 2993922"/>
              <a:gd name="connsiteX318" fmla="*/ 7443736 w 8938307"/>
              <a:gd name="connsiteY318" fmla="*/ 2469698 h 2993922"/>
              <a:gd name="connsiteX319" fmla="*/ 7445059 w 8938307"/>
              <a:gd name="connsiteY319" fmla="*/ 2474992 h 2993922"/>
              <a:gd name="connsiteX320" fmla="*/ 7445059 w 8938307"/>
              <a:gd name="connsiteY320" fmla="*/ 2485583 h 2993922"/>
              <a:gd name="connsiteX321" fmla="*/ 7439764 w 8938307"/>
              <a:gd name="connsiteY321" fmla="*/ 2474992 h 2993922"/>
              <a:gd name="connsiteX322" fmla="*/ 7443736 w 8938307"/>
              <a:gd name="connsiteY322" fmla="*/ 2469698 h 2993922"/>
              <a:gd name="connsiteX323" fmla="*/ 7111462 w 8938307"/>
              <a:gd name="connsiteY323" fmla="*/ 2469698 h 2993922"/>
              <a:gd name="connsiteX324" fmla="*/ 7120728 w 8938307"/>
              <a:gd name="connsiteY324" fmla="*/ 2476317 h 2993922"/>
              <a:gd name="connsiteX325" fmla="*/ 7137937 w 8938307"/>
              <a:gd name="connsiteY325" fmla="*/ 2485583 h 2993922"/>
              <a:gd name="connsiteX326" fmla="*/ 7122052 w 8938307"/>
              <a:gd name="connsiteY326" fmla="*/ 2485583 h 2993922"/>
              <a:gd name="connsiteX327" fmla="*/ 7116756 w 8938307"/>
              <a:gd name="connsiteY327" fmla="*/ 2474992 h 2993922"/>
              <a:gd name="connsiteX328" fmla="*/ 6947310 w 8938307"/>
              <a:gd name="connsiteY328" fmla="*/ 2464402 h 2993922"/>
              <a:gd name="connsiteX329" fmla="*/ 6957900 w 8938307"/>
              <a:gd name="connsiteY329" fmla="*/ 2464402 h 2993922"/>
              <a:gd name="connsiteX330" fmla="*/ 6952604 w 8938307"/>
              <a:gd name="connsiteY330" fmla="*/ 2474992 h 2993922"/>
              <a:gd name="connsiteX331" fmla="*/ 6947310 w 8938307"/>
              <a:gd name="connsiteY331" fmla="*/ 2464402 h 2993922"/>
              <a:gd name="connsiteX332" fmla="*/ 6364836 w 8938307"/>
              <a:gd name="connsiteY332" fmla="*/ 2464402 h 2993922"/>
              <a:gd name="connsiteX333" fmla="*/ 6343656 w 8938307"/>
              <a:gd name="connsiteY333" fmla="*/ 2474992 h 2993922"/>
              <a:gd name="connsiteX334" fmla="*/ 6364836 w 8938307"/>
              <a:gd name="connsiteY334" fmla="*/ 2474992 h 2993922"/>
              <a:gd name="connsiteX335" fmla="*/ 6386018 w 8938307"/>
              <a:gd name="connsiteY335" fmla="*/ 2485583 h 2993922"/>
              <a:gd name="connsiteX336" fmla="*/ 6380723 w 8938307"/>
              <a:gd name="connsiteY336" fmla="*/ 2496173 h 2993922"/>
              <a:gd name="connsiteX337" fmla="*/ 6396608 w 8938307"/>
              <a:gd name="connsiteY337" fmla="*/ 2496173 h 2993922"/>
              <a:gd name="connsiteX338" fmla="*/ 6396608 w 8938307"/>
              <a:gd name="connsiteY338" fmla="*/ 2474992 h 2993922"/>
              <a:gd name="connsiteX339" fmla="*/ 6386018 w 8938307"/>
              <a:gd name="connsiteY339" fmla="*/ 2474992 h 2993922"/>
              <a:gd name="connsiteX340" fmla="*/ 6248342 w 8938307"/>
              <a:gd name="connsiteY340" fmla="*/ 2464402 h 2993922"/>
              <a:gd name="connsiteX341" fmla="*/ 6248342 w 8938307"/>
              <a:gd name="connsiteY341" fmla="*/ 2474992 h 2993922"/>
              <a:gd name="connsiteX342" fmla="*/ 6237752 w 8938307"/>
              <a:gd name="connsiteY342" fmla="*/ 2474992 h 2993922"/>
              <a:gd name="connsiteX343" fmla="*/ 6785806 w 8938307"/>
              <a:gd name="connsiteY343" fmla="*/ 2459106 h 2993922"/>
              <a:gd name="connsiteX344" fmla="*/ 6788454 w 8938307"/>
              <a:gd name="connsiteY344" fmla="*/ 2464402 h 2993922"/>
              <a:gd name="connsiteX345" fmla="*/ 6777862 w 8938307"/>
              <a:gd name="connsiteY345" fmla="*/ 2464402 h 2993922"/>
              <a:gd name="connsiteX346" fmla="*/ 6785806 w 8938307"/>
              <a:gd name="connsiteY346" fmla="*/ 2459106 h 2993922"/>
              <a:gd name="connsiteX347" fmla="*/ 6513102 w 8938307"/>
              <a:gd name="connsiteY347" fmla="*/ 2453812 h 2993922"/>
              <a:gd name="connsiteX348" fmla="*/ 6555464 w 8938307"/>
              <a:gd name="connsiteY348" fmla="*/ 2464402 h 2993922"/>
              <a:gd name="connsiteX349" fmla="*/ 6534284 w 8938307"/>
              <a:gd name="connsiteY349" fmla="*/ 2464402 h 2993922"/>
              <a:gd name="connsiteX350" fmla="*/ 6513102 w 8938307"/>
              <a:gd name="connsiteY350" fmla="*/ 2453812 h 2993922"/>
              <a:gd name="connsiteX351" fmla="*/ 6025943 w 8938307"/>
              <a:gd name="connsiteY351" fmla="*/ 2453812 h 2993922"/>
              <a:gd name="connsiteX352" fmla="*/ 6036534 w 8938307"/>
              <a:gd name="connsiteY352" fmla="*/ 2453812 h 2993922"/>
              <a:gd name="connsiteX353" fmla="*/ 6068305 w 8938307"/>
              <a:gd name="connsiteY353" fmla="*/ 2464402 h 2993922"/>
              <a:gd name="connsiteX354" fmla="*/ 6036534 w 8938307"/>
              <a:gd name="connsiteY354" fmla="*/ 2464402 h 2993922"/>
              <a:gd name="connsiteX355" fmla="*/ 7701876 w 8938307"/>
              <a:gd name="connsiteY355" fmla="*/ 2436602 h 2993922"/>
              <a:gd name="connsiteX356" fmla="*/ 7709820 w 8938307"/>
              <a:gd name="connsiteY356" fmla="*/ 2437927 h 2993922"/>
              <a:gd name="connsiteX357" fmla="*/ 7752182 w 8938307"/>
              <a:gd name="connsiteY357" fmla="*/ 2443221 h 2993922"/>
              <a:gd name="connsiteX358" fmla="*/ 7794542 w 8938307"/>
              <a:gd name="connsiteY358" fmla="*/ 2453812 h 2993922"/>
              <a:gd name="connsiteX359" fmla="*/ 7783952 w 8938307"/>
              <a:gd name="connsiteY359" fmla="*/ 2464402 h 2993922"/>
              <a:gd name="connsiteX360" fmla="*/ 7741590 w 8938307"/>
              <a:gd name="connsiteY360" fmla="*/ 2453812 h 2993922"/>
              <a:gd name="connsiteX361" fmla="*/ 7699230 w 8938307"/>
              <a:gd name="connsiteY361" fmla="*/ 2443221 h 2993922"/>
              <a:gd name="connsiteX362" fmla="*/ 7701876 w 8938307"/>
              <a:gd name="connsiteY362" fmla="*/ 2436602 h 2993922"/>
              <a:gd name="connsiteX363" fmla="*/ 7286203 w 8938307"/>
              <a:gd name="connsiteY363" fmla="*/ 2432631 h 2993922"/>
              <a:gd name="connsiteX364" fmla="*/ 7307384 w 8938307"/>
              <a:gd name="connsiteY364" fmla="*/ 2432631 h 2993922"/>
              <a:gd name="connsiteX365" fmla="*/ 7307384 w 8938307"/>
              <a:gd name="connsiteY365" fmla="*/ 2443221 h 2993922"/>
              <a:gd name="connsiteX366" fmla="*/ 7291498 w 8938307"/>
              <a:gd name="connsiteY366" fmla="*/ 2443221 h 2993922"/>
              <a:gd name="connsiteX367" fmla="*/ 7286203 w 8938307"/>
              <a:gd name="connsiteY367" fmla="*/ 2432631 h 2993922"/>
              <a:gd name="connsiteX368" fmla="*/ 7116756 w 8938307"/>
              <a:gd name="connsiteY368" fmla="*/ 2432631 h 2993922"/>
              <a:gd name="connsiteX369" fmla="*/ 7127347 w 8938307"/>
              <a:gd name="connsiteY369" fmla="*/ 2443221 h 2993922"/>
              <a:gd name="connsiteX370" fmla="*/ 7116756 w 8938307"/>
              <a:gd name="connsiteY370" fmla="*/ 2443221 h 2993922"/>
              <a:gd name="connsiteX371" fmla="*/ 7106166 w 8938307"/>
              <a:gd name="connsiteY371" fmla="*/ 2443221 h 2993922"/>
              <a:gd name="connsiteX372" fmla="*/ 7116756 w 8938307"/>
              <a:gd name="connsiteY372" fmla="*/ 2432631 h 2993922"/>
              <a:gd name="connsiteX373" fmla="*/ 5920039 w 8938307"/>
              <a:gd name="connsiteY373" fmla="*/ 2432631 h 2993922"/>
              <a:gd name="connsiteX374" fmla="*/ 5930630 w 8938307"/>
              <a:gd name="connsiteY374" fmla="*/ 2432631 h 2993922"/>
              <a:gd name="connsiteX375" fmla="*/ 6015353 w 8938307"/>
              <a:gd name="connsiteY375" fmla="*/ 2453812 h 2993922"/>
              <a:gd name="connsiteX376" fmla="*/ 5994172 w 8938307"/>
              <a:gd name="connsiteY376" fmla="*/ 2453812 h 2993922"/>
              <a:gd name="connsiteX377" fmla="*/ 5951812 w 8938307"/>
              <a:gd name="connsiteY377" fmla="*/ 2443221 h 2993922"/>
              <a:gd name="connsiteX378" fmla="*/ 5930630 w 8938307"/>
              <a:gd name="connsiteY378" fmla="*/ 2437927 h 2993922"/>
              <a:gd name="connsiteX379" fmla="*/ 5920039 w 8938307"/>
              <a:gd name="connsiteY379" fmla="*/ 2432631 h 2993922"/>
              <a:gd name="connsiteX380" fmla="*/ 6354246 w 8938307"/>
              <a:gd name="connsiteY380" fmla="*/ 2422040 h 2993922"/>
              <a:gd name="connsiteX381" fmla="*/ 6364836 w 8938307"/>
              <a:gd name="connsiteY381" fmla="*/ 2432631 h 2993922"/>
              <a:gd name="connsiteX382" fmla="*/ 6364836 w 8938307"/>
              <a:gd name="connsiteY382" fmla="*/ 2437927 h 2993922"/>
              <a:gd name="connsiteX383" fmla="*/ 6375428 w 8938307"/>
              <a:gd name="connsiteY383" fmla="*/ 2443221 h 2993922"/>
              <a:gd name="connsiteX384" fmla="*/ 6386018 w 8938307"/>
              <a:gd name="connsiteY384" fmla="*/ 2453812 h 2993922"/>
              <a:gd name="connsiteX385" fmla="*/ 6449560 w 8938307"/>
              <a:gd name="connsiteY385" fmla="*/ 2474992 h 2993922"/>
              <a:gd name="connsiteX386" fmla="*/ 6460150 w 8938307"/>
              <a:gd name="connsiteY386" fmla="*/ 2485583 h 2993922"/>
              <a:gd name="connsiteX387" fmla="*/ 6481332 w 8938307"/>
              <a:gd name="connsiteY387" fmla="*/ 2485583 h 2993922"/>
              <a:gd name="connsiteX388" fmla="*/ 6534284 w 8938307"/>
              <a:gd name="connsiteY388" fmla="*/ 2496173 h 2993922"/>
              <a:gd name="connsiteX389" fmla="*/ 6587236 w 8938307"/>
              <a:gd name="connsiteY389" fmla="*/ 2506764 h 2993922"/>
              <a:gd name="connsiteX390" fmla="*/ 6608416 w 8938307"/>
              <a:gd name="connsiteY390" fmla="*/ 2517354 h 2993922"/>
              <a:gd name="connsiteX391" fmla="*/ 6619006 w 8938307"/>
              <a:gd name="connsiteY391" fmla="*/ 2517354 h 2993922"/>
              <a:gd name="connsiteX392" fmla="*/ 6640188 w 8938307"/>
              <a:gd name="connsiteY392" fmla="*/ 2527944 h 2993922"/>
              <a:gd name="connsiteX393" fmla="*/ 6650778 w 8938307"/>
              <a:gd name="connsiteY393" fmla="*/ 2538535 h 2993922"/>
              <a:gd name="connsiteX394" fmla="*/ 6640188 w 8938307"/>
              <a:gd name="connsiteY394" fmla="*/ 2538535 h 2993922"/>
              <a:gd name="connsiteX395" fmla="*/ 6629598 w 8938307"/>
              <a:gd name="connsiteY395" fmla="*/ 2538535 h 2993922"/>
              <a:gd name="connsiteX396" fmla="*/ 6619006 w 8938307"/>
              <a:gd name="connsiteY396" fmla="*/ 2538535 h 2993922"/>
              <a:gd name="connsiteX397" fmla="*/ 6624302 w 8938307"/>
              <a:gd name="connsiteY397" fmla="*/ 2554421 h 2993922"/>
              <a:gd name="connsiteX398" fmla="*/ 6613711 w 8938307"/>
              <a:gd name="connsiteY398" fmla="*/ 2559716 h 2993922"/>
              <a:gd name="connsiteX399" fmla="*/ 6608416 w 8938307"/>
              <a:gd name="connsiteY399" fmla="*/ 2549125 h 2993922"/>
              <a:gd name="connsiteX400" fmla="*/ 6576646 w 8938307"/>
              <a:gd name="connsiteY400" fmla="*/ 2538535 h 2993922"/>
              <a:gd name="connsiteX401" fmla="*/ 6513102 w 8938307"/>
              <a:gd name="connsiteY401" fmla="*/ 2517354 h 2993922"/>
              <a:gd name="connsiteX402" fmla="*/ 6460150 w 8938307"/>
              <a:gd name="connsiteY402" fmla="*/ 2506764 h 2993922"/>
              <a:gd name="connsiteX403" fmla="*/ 6454855 w 8938307"/>
              <a:gd name="connsiteY403" fmla="*/ 2496173 h 2993922"/>
              <a:gd name="connsiteX404" fmla="*/ 6449560 w 8938307"/>
              <a:gd name="connsiteY404" fmla="*/ 2480287 h 2993922"/>
              <a:gd name="connsiteX405" fmla="*/ 6438970 w 8938307"/>
              <a:gd name="connsiteY405" fmla="*/ 2474992 h 2993922"/>
              <a:gd name="connsiteX406" fmla="*/ 6433675 w 8938307"/>
              <a:gd name="connsiteY406" fmla="*/ 2485583 h 2993922"/>
              <a:gd name="connsiteX407" fmla="*/ 6423084 w 8938307"/>
              <a:gd name="connsiteY407" fmla="*/ 2501469 h 2993922"/>
              <a:gd name="connsiteX408" fmla="*/ 6407198 w 8938307"/>
              <a:gd name="connsiteY408" fmla="*/ 2506764 h 2993922"/>
              <a:gd name="connsiteX409" fmla="*/ 6396608 w 8938307"/>
              <a:gd name="connsiteY409" fmla="*/ 2517354 h 2993922"/>
              <a:gd name="connsiteX410" fmla="*/ 6375428 w 8938307"/>
              <a:gd name="connsiteY410" fmla="*/ 2517354 h 2993922"/>
              <a:gd name="connsiteX411" fmla="*/ 6364836 w 8938307"/>
              <a:gd name="connsiteY411" fmla="*/ 2517354 h 2993922"/>
              <a:gd name="connsiteX412" fmla="*/ 6359542 w 8938307"/>
              <a:gd name="connsiteY412" fmla="*/ 2512058 h 2993922"/>
              <a:gd name="connsiteX413" fmla="*/ 6354246 w 8938307"/>
              <a:gd name="connsiteY413" fmla="*/ 2506764 h 2993922"/>
              <a:gd name="connsiteX414" fmla="*/ 6348950 w 8938307"/>
              <a:gd name="connsiteY414" fmla="*/ 2496173 h 2993922"/>
              <a:gd name="connsiteX415" fmla="*/ 6343656 w 8938307"/>
              <a:gd name="connsiteY415" fmla="*/ 2496173 h 2993922"/>
              <a:gd name="connsiteX416" fmla="*/ 6333066 w 8938307"/>
              <a:gd name="connsiteY416" fmla="*/ 2485583 h 2993922"/>
              <a:gd name="connsiteX417" fmla="*/ 6333066 w 8938307"/>
              <a:gd name="connsiteY417" fmla="*/ 2464402 h 2993922"/>
              <a:gd name="connsiteX418" fmla="*/ 6301294 w 8938307"/>
              <a:gd name="connsiteY418" fmla="*/ 2443221 h 2993922"/>
              <a:gd name="connsiteX419" fmla="*/ 6280114 w 8938307"/>
              <a:gd name="connsiteY419" fmla="*/ 2432631 h 2993922"/>
              <a:gd name="connsiteX420" fmla="*/ 6285409 w 8938307"/>
              <a:gd name="connsiteY420" fmla="*/ 2432631 h 2993922"/>
              <a:gd name="connsiteX421" fmla="*/ 6290704 w 8938307"/>
              <a:gd name="connsiteY421" fmla="*/ 2432631 h 2993922"/>
              <a:gd name="connsiteX422" fmla="*/ 6333066 w 8938307"/>
              <a:gd name="connsiteY422" fmla="*/ 2432631 h 2993922"/>
              <a:gd name="connsiteX423" fmla="*/ 6333066 w 8938307"/>
              <a:gd name="connsiteY423" fmla="*/ 2416746 h 2993922"/>
              <a:gd name="connsiteX424" fmla="*/ 6343656 w 8938307"/>
              <a:gd name="connsiteY424" fmla="*/ 2422040 h 2993922"/>
              <a:gd name="connsiteX425" fmla="*/ 6333066 w 8938307"/>
              <a:gd name="connsiteY425" fmla="*/ 2422040 h 2993922"/>
              <a:gd name="connsiteX426" fmla="*/ 6322476 w 8938307"/>
              <a:gd name="connsiteY426" fmla="*/ 2422040 h 2993922"/>
              <a:gd name="connsiteX427" fmla="*/ 6333066 w 8938307"/>
              <a:gd name="connsiteY427" fmla="*/ 2416746 h 2993922"/>
              <a:gd name="connsiteX428" fmla="*/ 6926129 w 8938307"/>
              <a:gd name="connsiteY428" fmla="*/ 2411450 h 2993922"/>
              <a:gd name="connsiteX429" fmla="*/ 6957900 w 8938307"/>
              <a:gd name="connsiteY429" fmla="*/ 2416746 h 2993922"/>
              <a:gd name="connsiteX430" fmla="*/ 6989670 w 8938307"/>
              <a:gd name="connsiteY430" fmla="*/ 2422040 h 2993922"/>
              <a:gd name="connsiteX431" fmla="*/ 6957900 w 8938307"/>
              <a:gd name="connsiteY431" fmla="*/ 2422040 h 2993922"/>
              <a:gd name="connsiteX432" fmla="*/ 6936718 w 8938307"/>
              <a:gd name="connsiteY432" fmla="*/ 2422040 h 2993922"/>
              <a:gd name="connsiteX433" fmla="*/ 6724910 w 8938307"/>
              <a:gd name="connsiteY433" fmla="*/ 2411450 h 2993922"/>
              <a:gd name="connsiteX434" fmla="*/ 6730206 w 8938307"/>
              <a:gd name="connsiteY434" fmla="*/ 2422040 h 2993922"/>
              <a:gd name="connsiteX435" fmla="*/ 6735502 w 8938307"/>
              <a:gd name="connsiteY435" fmla="*/ 2422040 h 2993922"/>
              <a:gd name="connsiteX436" fmla="*/ 6730206 w 8938307"/>
              <a:gd name="connsiteY436" fmla="*/ 2432631 h 2993922"/>
              <a:gd name="connsiteX437" fmla="*/ 6724910 w 8938307"/>
              <a:gd name="connsiteY437" fmla="*/ 2432631 h 2993922"/>
              <a:gd name="connsiteX438" fmla="*/ 6724910 w 8938307"/>
              <a:gd name="connsiteY438" fmla="*/ 2422040 h 2993922"/>
              <a:gd name="connsiteX439" fmla="*/ 6068305 w 8938307"/>
              <a:gd name="connsiteY439" fmla="*/ 2411450 h 2993922"/>
              <a:gd name="connsiteX440" fmla="*/ 6084190 w 8938307"/>
              <a:gd name="connsiteY440" fmla="*/ 2411450 h 2993922"/>
              <a:gd name="connsiteX441" fmla="*/ 6110668 w 8938307"/>
              <a:gd name="connsiteY441" fmla="*/ 2411450 h 2993922"/>
              <a:gd name="connsiteX442" fmla="*/ 6142438 w 8938307"/>
              <a:gd name="connsiteY442" fmla="*/ 2422040 h 2993922"/>
              <a:gd name="connsiteX443" fmla="*/ 6078895 w 8938307"/>
              <a:gd name="connsiteY443" fmla="*/ 2422040 h 2993922"/>
              <a:gd name="connsiteX444" fmla="*/ 5644689 w 8938307"/>
              <a:gd name="connsiteY444" fmla="*/ 2411450 h 2993922"/>
              <a:gd name="connsiteX445" fmla="*/ 5655279 w 8938307"/>
              <a:gd name="connsiteY445" fmla="*/ 2422040 h 2993922"/>
              <a:gd name="connsiteX446" fmla="*/ 5649984 w 8938307"/>
              <a:gd name="connsiteY446" fmla="*/ 2427335 h 2993922"/>
              <a:gd name="connsiteX447" fmla="*/ 5634099 w 8938307"/>
              <a:gd name="connsiteY447" fmla="*/ 2422040 h 2993922"/>
              <a:gd name="connsiteX448" fmla="*/ 7193536 w 8938307"/>
              <a:gd name="connsiteY448" fmla="*/ 2406154 h 2993922"/>
              <a:gd name="connsiteX449" fmla="*/ 7201480 w 8938307"/>
              <a:gd name="connsiteY449" fmla="*/ 2411450 h 2993922"/>
              <a:gd name="connsiteX450" fmla="*/ 7190889 w 8938307"/>
              <a:gd name="connsiteY450" fmla="*/ 2411450 h 2993922"/>
              <a:gd name="connsiteX451" fmla="*/ 7193536 w 8938307"/>
              <a:gd name="connsiteY451" fmla="*/ 2406154 h 2993922"/>
              <a:gd name="connsiteX452" fmla="*/ 6796396 w 8938307"/>
              <a:gd name="connsiteY452" fmla="*/ 2406154 h 2993922"/>
              <a:gd name="connsiteX453" fmla="*/ 6799044 w 8938307"/>
              <a:gd name="connsiteY453" fmla="*/ 2411450 h 2993922"/>
              <a:gd name="connsiteX454" fmla="*/ 6788454 w 8938307"/>
              <a:gd name="connsiteY454" fmla="*/ 2411450 h 2993922"/>
              <a:gd name="connsiteX455" fmla="*/ 6796396 w 8938307"/>
              <a:gd name="connsiteY455" fmla="*/ 2406154 h 2993922"/>
              <a:gd name="connsiteX456" fmla="*/ 6904948 w 8938307"/>
              <a:gd name="connsiteY456" fmla="*/ 2400860 h 2993922"/>
              <a:gd name="connsiteX457" fmla="*/ 6904948 w 8938307"/>
              <a:gd name="connsiteY457" fmla="*/ 2411450 h 2993922"/>
              <a:gd name="connsiteX458" fmla="*/ 6883766 w 8938307"/>
              <a:gd name="connsiteY458" fmla="*/ 2411450 h 2993922"/>
              <a:gd name="connsiteX459" fmla="*/ 6904948 w 8938307"/>
              <a:gd name="connsiteY459" fmla="*/ 2400860 h 2993922"/>
              <a:gd name="connsiteX460" fmla="*/ 6269524 w 8938307"/>
              <a:gd name="connsiteY460" fmla="*/ 2400860 h 2993922"/>
              <a:gd name="connsiteX461" fmla="*/ 6280114 w 8938307"/>
              <a:gd name="connsiteY461" fmla="*/ 2406154 h 2993922"/>
              <a:gd name="connsiteX462" fmla="*/ 6269524 w 8938307"/>
              <a:gd name="connsiteY462" fmla="*/ 2411450 h 2993922"/>
              <a:gd name="connsiteX463" fmla="*/ 6269524 w 8938307"/>
              <a:gd name="connsiteY463" fmla="*/ 2400860 h 2993922"/>
              <a:gd name="connsiteX464" fmla="*/ 6243046 w 8938307"/>
              <a:gd name="connsiteY464" fmla="*/ 2400860 h 2993922"/>
              <a:gd name="connsiteX465" fmla="*/ 6253638 w 8938307"/>
              <a:gd name="connsiteY465" fmla="*/ 2400860 h 2993922"/>
              <a:gd name="connsiteX466" fmla="*/ 6248342 w 8938307"/>
              <a:gd name="connsiteY466" fmla="*/ 2411450 h 2993922"/>
              <a:gd name="connsiteX467" fmla="*/ 6237752 w 8938307"/>
              <a:gd name="connsiteY467" fmla="*/ 2411450 h 2993922"/>
              <a:gd name="connsiteX468" fmla="*/ 6243046 w 8938307"/>
              <a:gd name="connsiteY468" fmla="*/ 2400860 h 2993922"/>
              <a:gd name="connsiteX469" fmla="*/ 6098752 w 8938307"/>
              <a:gd name="connsiteY469" fmla="*/ 2394241 h 2993922"/>
              <a:gd name="connsiteX470" fmla="*/ 6100076 w 8938307"/>
              <a:gd name="connsiteY470" fmla="*/ 2400860 h 2993922"/>
              <a:gd name="connsiteX471" fmla="*/ 6089486 w 8938307"/>
              <a:gd name="connsiteY471" fmla="*/ 2400860 h 2993922"/>
              <a:gd name="connsiteX472" fmla="*/ 6094782 w 8938307"/>
              <a:gd name="connsiteY472" fmla="*/ 2395565 h 2993922"/>
              <a:gd name="connsiteX473" fmla="*/ 6098752 w 8938307"/>
              <a:gd name="connsiteY473" fmla="*/ 2394241 h 2993922"/>
              <a:gd name="connsiteX474" fmla="*/ 6597826 w 8938307"/>
              <a:gd name="connsiteY474" fmla="*/ 2379679 h 2993922"/>
              <a:gd name="connsiteX475" fmla="*/ 6619006 w 8938307"/>
              <a:gd name="connsiteY475" fmla="*/ 2379679 h 2993922"/>
              <a:gd name="connsiteX476" fmla="*/ 6629598 w 8938307"/>
              <a:gd name="connsiteY476" fmla="*/ 2400860 h 2993922"/>
              <a:gd name="connsiteX477" fmla="*/ 6634892 w 8938307"/>
              <a:gd name="connsiteY477" fmla="*/ 2400860 h 2993922"/>
              <a:gd name="connsiteX478" fmla="*/ 6650778 w 8938307"/>
              <a:gd name="connsiteY478" fmla="*/ 2400860 h 2993922"/>
              <a:gd name="connsiteX479" fmla="*/ 6661368 w 8938307"/>
              <a:gd name="connsiteY479" fmla="*/ 2400860 h 2993922"/>
              <a:gd name="connsiteX480" fmla="*/ 6661368 w 8938307"/>
              <a:gd name="connsiteY480" fmla="*/ 2390269 h 2993922"/>
              <a:gd name="connsiteX481" fmla="*/ 6671958 w 8938307"/>
              <a:gd name="connsiteY481" fmla="*/ 2390269 h 2993922"/>
              <a:gd name="connsiteX482" fmla="*/ 6671958 w 8938307"/>
              <a:gd name="connsiteY482" fmla="*/ 2400860 h 2993922"/>
              <a:gd name="connsiteX483" fmla="*/ 6682550 w 8938307"/>
              <a:gd name="connsiteY483" fmla="*/ 2400860 h 2993922"/>
              <a:gd name="connsiteX484" fmla="*/ 6693140 w 8938307"/>
              <a:gd name="connsiteY484" fmla="*/ 2411450 h 2993922"/>
              <a:gd name="connsiteX485" fmla="*/ 6671958 w 8938307"/>
              <a:gd name="connsiteY485" fmla="*/ 2411450 h 2993922"/>
              <a:gd name="connsiteX486" fmla="*/ 6650778 w 8938307"/>
              <a:gd name="connsiteY486" fmla="*/ 2422040 h 2993922"/>
              <a:gd name="connsiteX487" fmla="*/ 6640188 w 8938307"/>
              <a:gd name="connsiteY487" fmla="*/ 2422040 h 2993922"/>
              <a:gd name="connsiteX488" fmla="*/ 6619006 w 8938307"/>
              <a:gd name="connsiteY488" fmla="*/ 2400860 h 2993922"/>
              <a:gd name="connsiteX489" fmla="*/ 6608416 w 8938307"/>
              <a:gd name="connsiteY489" fmla="*/ 2384973 h 2993922"/>
              <a:gd name="connsiteX490" fmla="*/ 6597826 w 8938307"/>
              <a:gd name="connsiteY490" fmla="*/ 2379679 h 2993922"/>
              <a:gd name="connsiteX491" fmla="*/ 6153028 w 8938307"/>
              <a:gd name="connsiteY491" fmla="*/ 2379679 h 2993922"/>
              <a:gd name="connsiteX492" fmla="*/ 6195390 w 8938307"/>
              <a:gd name="connsiteY492" fmla="*/ 2390269 h 2993922"/>
              <a:gd name="connsiteX493" fmla="*/ 6237752 w 8938307"/>
              <a:gd name="connsiteY493" fmla="*/ 2400860 h 2993922"/>
              <a:gd name="connsiteX494" fmla="*/ 6205980 w 8938307"/>
              <a:gd name="connsiteY494" fmla="*/ 2400860 h 2993922"/>
              <a:gd name="connsiteX495" fmla="*/ 6184800 w 8938307"/>
              <a:gd name="connsiteY495" fmla="*/ 2400860 h 2993922"/>
              <a:gd name="connsiteX496" fmla="*/ 6163620 w 8938307"/>
              <a:gd name="connsiteY496" fmla="*/ 2400860 h 2993922"/>
              <a:gd name="connsiteX497" fmla="*/ 6163620 w 8938307"/>
              <a:gd name="connsiteY497" fmla="*/ 2395565 h 2993922"/>
              <a:gd name="connsiteX498" fmla="*/ 6153028 w 8938307"/>
              <a:gd name="connsiteY498" fmla="*/ 2390269 h 2993922"/>
              <a:gd name="connsiteX499" fmla="*/ 6791101 w 8938307"/>
              <a:gd name="connsiteY499" fmla="*/ 2374383 h 2993922"/>
              <a:gd name="connsiteX500" fmla="*/ 6788454 w 8938307"/>
              <a:gd name="connsiteY500" fmla="*/ 2379679 h 2993922"/>
              <a:gd name="connsiteX501" fmla="*/ 6799044 w 8938307"/>
              <a:gd name="connsiteY501" fmla="*/ 2379679 h 2993922"/>
              <a:gd name="connsiteX502" fmla="*/ 6791101 w 8938307"/>
              <a:gd name="connsiteY502" fmla="*/ 2374383 h 2993922"/>
              <a:gd name="connsiteX503" fmla="*/ 7635686 w 8938307"/>
              <a:gd name="connsiteY503" fmla="*/ 2369088 h 2993922"/>
              <a:gd name="connsiteX504" fmla="*/ 7646278 w 8938307"/>
              <a:gd name="connsiteY504" fmla="*/ 2379679 h 2993922"/>
              <a:gd name="connsiteX505" fmla="*/ 7638334 w 8938307"/>
              <a:gd name="connsiteY505" fmla="*/ 2379679 h 2993922"/>
              <a:gd name="connsiteX506" fmla="*/ 7625096 w 8938307"/>
              <a:gd name="connsiteY506" fmla="*/ 2379679 h 2993922"/>
              <a:gd name="connsiteX507" fmla="*/ 7630390 w 8938307"/>
              <a:gd name="connsiteY507" fmla="*/ 2374383 h 2993922"/>
              <a:gd name="connsiteX508" fmla="*/ 7635686 w 8938307"/>
              <a:gd name="connsiteY508" fmla="*/ 2369088 h 2993922"/>
              <a:gd name="connsiteX509" fmla="*/ 7540374 w 8938307"/>
              <a:gd name="connsiteY509" fmla="*/ 2369088 h 2993922"/>
              <a:gd name="connsiteX510" fmla="*/ 7540374 w 8938307"/>
              <a:gd name="connsiteY510" fmla="*/ 2379679 h 2993922"/>
              <a:gd name="connsiteX511" fmla="*/ 7529782 w 8938307"/>
              <a:gd name="connsiteY511" fmla="*/ 2379679 h 2993922"/>
              <a:gd name="connsiteX512" fmla="*/ 7540374 w 8938307"/>
              <a:gd name="connsiteY512" fmla="*/ 2369088 h 2993922"/>
              <a:gd name="connsiteX513" fmla="*/ 7487420 w 8938307"/>
              <a:gd name="connsiteY513" fmla="*/ 2369088 h 2993922"/>
              <a:gd name="connsiteX514" fmla="*/ 7498011 w 8938307"/>
              <a:gd name="connsiteY514" fmla="*/ 2369088 h 2993922"/>
              <a:gd name="connsiteX515" fmla="*/ 7508601 w 8938307"/>
              <a:gd name="connsiteY515" fmla="*/ 2369088 h 2993922"/>
              <a:gd name="connsiteX516" fmla="*/ 7498011 w 8938307"/>
              <a:gd name="connsiteY516" fmla="*/ 2379679 h 2993922"/>
              <a:gd name="connsiteX517" fmla="*/ 7487420 w 8938307"/>
              <a:gd name="connsiteY517" fmla="*/ 2379679 h 2993922"/>
              <a:gd name="connsiteX518" fmla="*/ 7487420 w 8938307"/>
              <a:gd name="connsiteY518" fmla="*/ 2369088 h 2993922"/>
              <a:gd name="connsiteX519" fmla="*/ 5930630 w 8938307"/>
              <a:gd name="connsiteY519" fmla="*/ 2369088 h 2993922"/>
              <a:gd name="connsiteX520" fmla="*/ 5951812 w 8938307"/>
              <a:gd name="connsiteY520" fmla="*/ 2369088 h 2993922"/>
              <a:gd name="connsiteX521" fmla="*/ 5951812 w 8938307"/>
              <a:gd name="connsiteY521" fmla="*/ 2379679 h 2993922"/>
              <a:gd name="connsiteX522" fmla="*/ 5930630 w 8938307"/>
              <a:gd name="connsiteY522" fmla="*/ 2369088 h 2993922"/>
              <a:gd name="connsiteX523" fmla="*/ 5761183 w 8938307"/>
              <a:gd name="connsiteY523" fmla="*/ 2369088 h 2993922"/>
              <a:gd name="connsiteX524" fmla="*/ 5782364 w 8938307"/>
              <a:gd name="connsiteY524" fmla="*/ 2369088 h 2993922"/>
              <a:gd name="connsiteX525" fmla="*/ 5803545 w 8938307"/>
              <a:gd name="connsiteY525" fmla="*/ 2379679 h 2993922"/>
              <a:gd name="connsiteX526" fmla="*/ 5798250 w 8938307"/>
              <a:gd name="connsiteY526" fmla="*/ 2384973 h 2993922"/>
              <a:gd name="connsiteX527" fmla="*/ 5787660 w 8938307"/>
              <a:gd name="connsiteY527" fmla="*/ 2384973 h 2993922"/>
              <a:gd name="connsiteX528" fmla="*/ 5771774 w 8938307"/>
              <a:gd name="connsiteY528" fmla="*/ 2379679 h 2993922"/>
              <a:gd name="connsiteX529" fmla="*/ 5655279 w 8938307"/>
              <a:gd name="connsiteY529" fmla="*/ 2369088 h 2993922"/>
              <a:gd name="connsiteX530" fmla="*/ 5676460 w 8938307"/>
              <a:gd name="connsiteY530" fmla="*/ 2379679 h 2993922"/>
              <a:gd name="connsiteX531" fmla="*/ 5676460 w 8938307"/>
              <a:gd name="connsiteY531" fmla="*/ 2390269 h 2993922"/>
              <a:gd name="connsiteX532" fmla="*/ 5655279 w 8938307"/>
              <a:gd name="connsiteY532" fmla="*/ 2390269 h 2993922"/>
              <a:gd name="connsiteX533" fmla="*/ 5644689 w 8938307"/>
              <a:gd name="connsiteY533" fmla="*/ 2390269 h 2993922"/>
              <a:gd name="connsiteX534" fmla="*/ 5655279 w 8938307"/>
              <a:gd name="connsiteY534" fmla="*/ 2379679 h 2993922"/>
              <a:gd name="connsiteX535" fmla="*/ 5655279 w 8938307"/>
              <a:gd name="connsiteY535" fmla="*/ 2369088 h 2993922"/>
              <a:gd name="connsiteX536" fmla="*/ 5591737 w 8938307"/>
              <a:gd name="connsiteY536" fmla="*/ 2369088 h 2993922"/>
              <a:gd name="connsiteX537" fmla="*/ 5612918 w 8938307"/>
              <a:gd name="connsiteY537" fmla="*/ 2369088 h 2993922"/>
              <a:gd name="connsiteX538" fmla="*/ 5602327 w 8938307"/>
              <a:gd name="connsiteY538" fmla="*/ 2379679 h 2993922"/>
              <a:gd name="connsiteX539" fmla="*/ 7400050 w 8938307"/>
              <a:gd name="connsiteY539" fmla="*/ 2363793 h 2993922"/>
              <a:gd name="connsiteX540" fmla="*/ 7402697 w 8938307"/>
              <a:gd name="connsiteY540" fmla="*/ 2369088 h 2993922"/>
              <a:gd name="connsiteX541" fmla="*/ 7392107 w 8938307"/>
              <a:gd name="connsiteY541" fmla="*/ 2369088 h 2993922"/>
              <a:gd name="connsiteX542" fmla="*/ 7400050 w 8938307"/>
              <a:gd name="connsiteY542" fmla="*/ 2363793 h 2993922"/>
              <a:gd name="connsiteX543" fmla="*/ 7095574 w 8938307"/>
              <a:gd name="connsiteY543" fmla="*/ 2358498 h 2993922"/>
              <a:gd name="connsiteX544" fmla="*/ 7106166 w 8938307"/>
              <a:gd name="connsiteY544" fmla="*/ 2358498 h 2993922"/>
              <a:gd name="connsiteX545" fmla="*/ 7116756 w 8938307"/>
              <a:gd name="connsiteY545" fmla="*/ 2358498 h 2993922"/>
              <a:gd name="connsiteX546" fmla="*/ 7106166 w 8938307"/>
              <a:gd name="connsiteY546" fmla="*/ 2369088 h 2993922"/>
              <a:gd name="connsiteX547" fmla="*/ 6184800 w 8938307"/>
              <a:gd name="connsiteY547" fmla="*/ 2358498 h 2993922"/>
              <a:gd name="connsiteX548" fmla="*/ 6195390 w 8938307"/>
              <a:gd name="connsiteY548" fmla="*/ 2358498 h 2993922"/>
              <a:gd name="connsiteX549" fmla="*/ 6195390 w 8938307"/>
              <a:gd name="connsiteY549" fmla="*/ 2363793 h 2993922"/>
              <a:gd name="connsiteX550" fmla="*/ 6195390 w 8938307"/>
              <a:gd name="connsiteY550" fmla="*/ 2369088 h 2993922"/>
              <a:gd name="connsiteX551" fmla="*/ 6126553 w 8938307"/>
              <a:gd name="connsiteY551" fmla="*/ 2358498 h 2993922"/>
              <a:gd name="connsiteX552" fmla="*/ 6137142 w 8938307"/>
              <a:gd name="connsiteY552" fmla="*/ 2369088 h 2993922"/>
              <a:gd name="connsiteX553" fmla="*/ 6121257 w 8938307"/>
              <a:gd name="connsiteY553" fmla="*/ 2379679 h 2993922"/>
              <a:gd name="connsiteX554" fmla="*/ 6100076 w 8938307"/>
              <a:gd name="connsiteY554" fmla="*/ 2369088 h 2993922"/>
              <a:gd name="connsiteX555" fmla="*/ 6110668 w 8938307"/>
              <a:gd name="connsiteY555" fmla="*/ 2369088 h 2993922"/>
              <a:gd name="connsiteX556" fmla="*/ 6121257 w 8938307"/>
              <a:gd name="connsiteY556" fmla="*/ 2369088 h 2993922"/>
              <a:gd name="connsiteX557" fmla="*/ 6126553 w 8938307"/>
              <a:gd name="connsiteY557" fmla="*/ 2358498 h 2993922"/>
              <a:gd name="connsiteX558" fmla="*/ 5475243 w 8938307"/>
              <a:gd name="connsiteY558" fmla="*/ 2358498 h 2993922"/>
              <a:gd name="connsiteX559" fmla="*/ 5485833 w 8938307"/>
              <a:gd name="connsiteY559" fmla="*/ 2358498 h 2993922"/>
              <a:gd name="connsiteX560" fmla="*/ 5507014 w 8938307"/>
              <a:gd name="connsiteY560" fmla="*/ 2369088 h 2993922"/>
              <a:gd name="connsiteX561" fmla="*/ 5538785 w 8938307"/>
              <a:gd name="connsiteY561" fmla="*/ 2379679 h 2993922"/>
              <a:gd name="connsiteX562" fmla="*/ 5559966 w 8938307"/>
              <a:gd name="connsiteY562" fmla="*/ 2379679 h 2993922"/>
              <a:gd name="connsiteX563" fmla="*/ 5581147 w 8938307"/>
              <a:gd name="connsiteY563" fmla="*/ 2379679 h 2993922"/>
              <a:gd name="connsiteX564" fmla="*/ 5517604 w 8938307"/>
              <a:gd name="connsiteY564" fmla="*/ 2390269 h 2993922"/>
              <a:gd name="connsiteX565" fmla="*/ 5496423 w 8938307"/>
              <a:gd name="connsiteY565" fmla="*/ 2379679 h 2993922"/>
              <a:gd name="connsiteX566" fmla="*/ 7892505 w 8938307"/>
              <a:gd name="connsiteY566" fmla="*/ 2353202 h 2993922"/>
              <a:gd name="connsiteX567" fmla="*/ 7911038 w 8938307"/>
              <a:gd name="connsiteY567" fmla="*/ 2358498 h 2993922"/>
              <a:gd name="connsiteX568" fmla="*/ 7932219 w 8938307"/>
              <a:gd name="connsiteY568" fmla="*/ 2369088 h 2993922"/>
              <a:gd name="connsiteX569" fmla="*/ 7953398 w 8938307"/>
              <a:gd name="connsiteY569" fmla="*/ 2379679 h 2993922"/>
              <a:gd name="connsiteX570" fmla="*/ 7963990 w 8938307"/>
              <a:gd name="connsiteY570" fmla="*/ 2379679 h 2993922"/>
              <a:gd name="connsiteX571" fmla="*/ 7953398 w 8938307"/>
              <a:gd name="connsiteY571" fmla="*/ 2390269 h 2993922"/>
              <a:gd name="connsiteX572" fmla="*/ 7963990 w 8938307"/>
              <a:gd name="connsiteY572" fmla="*/ 2395565 h 2993922"/>
              <a:gd name="connsiteX573" fmla="*/ 7985171 w 8938307"/>
              <a:gd name="connsiteY573" fmla="*/ 2400860 h 2993922"/>
              <a:gd name="connsiteX574" fmla="*/ 8069894 w 8938307"/>
              <a:gd name="connsiteY574" fmla="*/ 2443221 h 2993922"/>
              <a:gd name="connsiteX575" fmla="*/ 8175798 w 8938307"/>
              <a:gd name="connsiteY575" fmla="*/ 2485583 h 2993922"/>
              <a:gd name="connsiteX576" fmla="*/ 8223454 w 8938307"/>
              <a:gd name="connsiteY576" fmla="*/ 2517354 h 2993922"/>
              <a:gd name="connsiteX577" fmla="*/ 8249931 w 8938307"/>
              <a:gd name="connsiteY577" fmla="*/ 2538535 h 2993922"/>
              <a:gd name="connsiteX578" fmla="*/ 8255225 w 8938307"/>
              <a:gd name="connsiteY578" fmla="*/ 2549125 h 2993922"/>
              <a:gd name="connsiteX579" fmla="*/ 8260521 w 8938307"/>
              <a:gd name="connsiteY579" fmla="*/ 2559716 h 2993922"/>
              <a:gd name="connsiteX580" fmla="*/ 8249931 w 8938307"/>
              <a:gd name="connsiteY580" fmla="*/ 2559716 h 2993922"/>
              <a:gd name="connsiteX581" fmla="*/ 8228750 w 8938307"/>
              <a:gd name="connsiteY581" fmla="*/ 2549125 h 2993922"/>
              <a:gd name="connsiteX582" fmla="*/ 8212864 w 8938307"/>
              <a:gd name="connsiteY582" fmla="*/ 2554421 h 2993922"/>
              <a:gd name="connsiteX583" fmla="*/ 8207569 w 8938307"/>
              <a:gd name="connsiteY583" fmla="*/ 2543831 h 2993922"/>
              <a:gd name="connsiteX584" fmla="*/ 8186387 w 8938307"/>
              <a:gd name="connsiteY584" fmla="*/ 2522650 h 2993922"/>
              <a:gd name="connsiteX585" fmla="*/ 8154617 w 8938307"/>
              <a:gd name="connsiteY585" fmla="*/ 2517354 h 2993922"/>
              <a:gd name="connsiteX586" fmla="*/ 8165206 w 8938307"/>
              <a:gd name="connsiteY586" fmla="*/ 2527944 h 2993922"/>
              <a:gd name="connsiteX587" fmla="*/ 8112254 w 8938307"/>
              <a:gd name="connsiteY587" fmla="*/ 2485583 h 2993922"/>
              <a:gd name="connsiteX588" fmla="*/ 8048712 w 8938307"/>
              <a:gd name="connsiteY588" fmla="*/ 2453812 h 2993922"/>
              <a:gd name="connsiteX589" fmla="*/ 8016942 w 8938307"/>
              <a:gd name="connsiteY589" fmla="*/ 2432631 h 2993922"/>
              <a:gd name="connsiteX590" fmla="*/ 8001056 w 8938307"/>
              <a:gd name="connsiteY590" fmla="*/ 2427335 h 2993922"/>
              <a:gd name="connsiteX591" fmla="*/ 7990465 w 8938307"/>
              <a:gd name="connsiteY591" fmla="*/ 2422040 h 2993922"/>
              <a:gd name="connsiteX592" fmla="*/ 7974579 w 8938307"/>
              <a:gd name="connsiteY592" fmla="*/ 2422040 h 2993922"/>
              <a:gd name="connsiteX593" fmla="*/ 7963990 w 8938307"/>
              <a:gd name="connsiteY593" fmla="*/ 2411450 h 2993922"/>
              <a:gd name="connsiteX594" fmla="*/ 7953398 w 8938307"/>
              <a:gd name="connsiteY594" fmla="*/ 2411450 h 2993922"/>
              <a:gd name="connsiteX595" fmla="*/ 7942808 w 8938307"/>
              <a:gd name="connsiteY595" fmla="*/ 2400860 h 2993922"/>
              <a:gd name="connsiteX596" fmla="*/ 7921627 w 8938307"/>
              <a:gd name="connsiteY596" fmla="*/ 2390269 h 2993922"/>
              <a:gd name="connsiteX597" fmla="*/ 7911038 w 8938307"/>
              <a:gd name="connsiteY597" fmla="*/ 2379679 h 2993922"/>
              <a:gd name="connsiteX598" fmla="*/ 7879267 w 8938307"/>
              <a:gd name="connsiteY598" fmla="*/ 2358498 h 2993922"/>
              <a:gd name="connsiteX599" fmla="*/ 7892505 w 8938307"/>
              <a:gd name="connsiteY599" fmla="*/ 2353202 h 2993922"/>
              <a:gd name="connsiteX600" fmla="*/ 7180299 w 8938307"/>
              <a:gd name="connsiteY600" fmla="*/ 2347908 h 2993922"/>
              <a:gd name="connsiteX601" fmla="*/ 7212070 w 8938307"/>
              <a:gd name="connsiteY601" fmla="*/ 2358498 h 2993922"/>
              <a:gd name="connsiteX602" fmla="*/ 7227956 w 8938307"/>
              <a:gd name="connsiteY602" fmla="*/ 2369088 h 2993922"/>
              <a:gd name="connsiteX603" fmla="*/ 7233251 w 8938307"/>
              <a:gd name="connsiteY603" fmla="*/ 2379679 h 2993922"/>
              <a:gd name="connsiteX604" fmla="*/ 7190889 w 8938307"/>
              <a:gd name="connsiteY604" fmla="*/ 2379679 h 2993922"/>
              <a:gd name="connsiteX605" fmla="*/ 7180299 w 8938307"/>
              <a:gd name="connsiteY605" fmla="*/ 2369088 h 2993922"/>
              <a:gd name="connsiteX606" fmla="*/ 7190889 w 8938307"/>
              <a:gd name="connsiteY606" fmla="*/ 2358498 h 2993922"/>
              <a:gd name="connsiteX607" fmla="*/ 7180299 w 8938307"/>
              <a:gd name="connsiteY607" fmla="*/ 2358498 h 2993922"/>
              <a:gd name="connsiteX608" fmla="*/ 5835316 w 8938307"/>
              <a:gd name="connsiteY608" fmla="*/ 2337317 h 2993922"/>
              <a:gd name="connsiteX609" fmla="*/ 5856497 w 8938307"/>
              <a:gd name="connsiteY609" fmla="*/ 2347908 h 2993922"/>
              <a:gd name="connsiteX610" fmla="*/ 5824726 w 8938307"/>
              <a:gd name="connsiteY610" fmla="*/ 2347908 h 2993922"/>
              <a:gd name="connsiteX611" fmla="*/ 5533490 w 8938307"/>
              <a:gd name="connsiteY611" fmla="*/ 2337317 h 2993922"/>
              <a:gd name="connsiteX612" fmla="*/ 5538785 w 8938307"/>
              <a:gd name="connsiteY612" fmla="*/ 2337317 h 2993922"/>
              <a:gd name="connsiteX613" fmla="*/ 5517604 w 8938307"/>
              <a:gd name="connsiteY613" fmla="*/ 2358498 h 2993922"/>
              <a:gd name="connsiteX614" fmla="*/ 5517604 w 8938307"/>
              <a:gd name="connsiteY614" fmla="*/ 2347908 h 2993922"/>
              <a:gd name="connsiteX615" fmla="*/ 5533490 w 8938307"/>
              <a:gd name="connsiteY615" fmla="*/ 2337317 h 2993922"/>
              <a:gd name="connsiteX616" fmla="*/ 7450355 w 8938307"/>
              <a:gd name="connsiteY616" fmla="*/ 2332021 h 2993922"/>
              <a:gd name="connsiteX617" fmla="*/ 7455649 w 8938307"/>
              <a:gd name="connsiteY617" fmla="*/ 2337317 h 2993922"/>
              <a:gd name="connsiteX618" fmla="*/ 7445059 w 8938307"/>
              <a:gd name="connsiteY618" fmla="*/ 2347908 h 2993922"/>
              <a:gd name="connsiteX619" fmla="*/ 7434468 w 8938307"/>
              <a:gd name="connsiteY619" fmla="*/ 2337317 h 2993922"/>
              <a:gd name="connsiteX620" fmla="*/ 7450355 w 8938307"/>
              <a:gd name="connsiteY620" fmla="*/ 2332021 h 2993922"/>
              <a:gd name="connsiteX621" fmla="*/ 7274290 w 8938307"/>
              <a:gd name="connsiteY621" fmla="*/ 2330698 h 2993922"/>
              <a:gd name="connsiteX622" fmla="*/ 7280908 w 8938307"/>
              <a:gd name="connsiteY622" fmla="*/ 2332021 h 2993922"/>
              <a:gd name="connsiteX623" fmla="*/ 7280908 w 8938307"/>
              <a:gd name="connsiteY623" fmla="*/ 2342612 h 2993922"/>
              <a:gd name="connsiteX624" fmla="*/ 7265022 w 8938307"/>
              <a:gd name="connsiteY624" fmla="*/ 2347908 h 2993922"/>
              <a:gd name="connsiteX625" fmla="*/ 7265022 w 8938307"/>
              <a:gd name="connsiteY625" fmla="*/ 2337317 h 2993922"/>
              <a:gd name="connsiteX626" fmla="*/ 7274290 w 8938307"/>
              <a:gd name="connsiteY626" fmla="*/ 2330698 h 2993922"/>
              <a:gd name="connsiteX627" fmla="*/ 7805134 w 8938307"/>
              <a:gd name="connsiteY627" fmla="*/ 2326727 h 2993922"/>
              <a:gd name="connsiteX628" fmla="*/ 7815724 w 8938307"/>
              <a:gd name="connsiteY628" fmla="*/ 2326727 h 2993922"/>
              <a:gd name="connsiteX629" fmla="*/ 7815724 w 8938307"/>
              <a:gd name="connsiteY629" fmla="*/ 2337317 h 2993922"/>
              <a:gd name="connsiteX630" fmla="*/ 7810428 w 8938307"/>
              <a:gd name="connsiteY630" fmla="*/ 2337317 h 2993922"/>
              <a:gd name="connsiteX631" fmla="*/ 7805134 w 8938307"/>
              <a:gd name="connsiteY631" fmla="*/ 2337317 h 2993922"/>
              <a:gd name="connsiteX632" fmla="*/ 7805134 w 8938307"/>
              <a:gd name="connsiteY632" fmla="*/ 2326727 h 2993922"/>
              <a:gd name="connsiteX633" fmla="*/ 7582734 w 8938307"/>
              <a:gd name="connsiteY633" fmla="*/ 2326727 h 2993922"/>
              <a:gd name="connsiteX634" fmla="*/ 7593326 w 8938307"/>
              <a:gd name="connsiteY634" fmla="*/ 2326727 h 2993922"/>
              <a:gd name="connsiteX635" fmla="*/ 7582734 w 8938307"/>
              <a:gd name="connsiteY635" fmla="*/ 2337317 h 2993922"/>
              <a:gd name="connsiteX636" fmla="*/ 7492716 w 8938307"/>
              <a:gd name="connsiteY636" fmla="*/ 2326727 h 2993922"/>
              <a:gd name="connsiteX637" fmla="*/ 7519192 w 8938307"/>
              <a:gd name="connsiteY637" fmla="*/ 2326727 h 2993922"/>
              <a:gd name="connsiteX638" fmla="*/ 7519192 w 8938307"/>
              <a:gd name="connsiteY638" fmla="*/ 2337317 h 2993922"/>
              <a:gd name="connsiteX639" fmla="*/ 7476830 w 8938307"/>
              <a:gd name="connsiteY639" fmla="*/ 2337317 h 2993922"/>
              <a:gd name="connsiteX640" fmla="*/ 7492716 w 8938307"/>
              <a:gd name="connsiteY640" fmla="*/ 2326727 h 2993922"/>
              <a:gd name="connsiteX641" fmla="*/ 7053214 w 8938307"/>
              <a:gd name="connsiteY641" fmla="*/ 2326727 h 2993922"/>
              <a:gd name="connsiteX642" fmla="*/ 7063804 w 8938307"/>
              <a:gd name="connsiteY642" fmla="*/ 2337317 h 2993922"/>
              <a:gd name="connsiteX643" fmla="*/ 7053214 w 8938307"/>
              <a:gd name="connsiteY643" fmla="*/ 2337317 h 2993922"/>
              <a:gd name="connsiteX644" fmla="*/ 7053214 w 8938307"/>
              <a:gd name="connsiteY644" fmla="*/ 2326727 h 2993922"/>
              <a:gd name="connsiteX645" fmla="*/ 5782364 w 8938307"/>
              <a:gd name="connsiteY645" fmla="*/ 2326727 h 2993922"/>
              <a:gd name="connsiteX646" fmla="*/ 5792954 w 8938307"/>
              <a:gd name="connsiteY646" fmla="*/ 2326727 h 2993922"/>
              <a:gd name="connsiteX647" fmla="*/ 5808840 w 8938307"/>
              <a:gd name="connsiteY647" fmla="*/ 2332021 h 2993922"/>
              <a:gd name="connsiteX648" fmla="*/ 5814135 w 8938307"/>
              <a:gd name="connsiteY648" fmla="*/ 2337317 h 2993922"/>
              <a:gd name="connsiteX649" fmla="*/ 5792954 w 8938307"/>
              <a:gd name="connsiteY649" fmla="*/ 2337317 h 2993922"/>
              <a:gd name="connsiteX650" fmla="*/ 5718822 w 8938307"/>
              <a:gd name="connsiteY650" fmla="*/ 2326727 h 2993922"/>
              <a:gd name="connsiteX651" fmla="*/ 5718822 w 8938307"/>
              <a:gd name="connsiteY651" fmla="*/ 2337317 h 2993922"/>
              <a:gd name="connsiteX652" fmla="*/ 5718822 w 8938307"/>
              <a:gd name="connsiteY652" fmla="*/ 2342612 h 2993922"/>
              <a:gd name="connsiteX653" fmla="*/ 5729412 w 8938307"/>
              <a:gd name="connsiteY653" fmla="*/ 2347908 h 2993922"/>
              <a:gd name="connsiteX654" fmla="*/ 5729412 w 8938307"/>
              <a:gd name="connsiteY654" fmla="*/ 2358498 h 2993922"/>
              <a:gd name="connsiteX655" fmla="*/ 5655279 w 8938307"/>
              <a:gd name="connsiteY655" fmla="*/ 2358498 h 2993922"/>
              <a:gd name="connsiteX656" fmla="*/ 5644689 w 8938307"/>
              <a:gd name="connsiteY656" fmla="*/ 2358498 h 2993922"/>
              <a:gd name="connsiteX657" fmla="*/ 5644689 w 8938307"/>
              <a:gd name="connsiteY657" fmla="*/ 2353202 h 2993922"/>
              <a:gd name="connsiteX658" fmla="*/ 5634099 w 8938307"/>
              <a:gd name="connsiteY658" fmla="*/ 2347908 h 2993922"/>
              <a:gd name="connsiteX659" fmla="*/ 5623508 w 8938307"/>
              <a:gd name="connsiteY659" fmla="*/ 2347908 h 2993922"/>
              <a:gd name="connsiteX660" fmla="*/ 5618214 w 8938307"/>
              <a:gd name="connsiteY660" fmla="*/ 2347908 h 2993922"/>
              <a:gd name="connsiteX661" fmla="*/ 5602327 w 8938307"/>
              <a:gd name="connsiteY661" fmla="*/ 2337317 h 2993922"/>
              <a:gd name="connsiteX662" fmla="*/ 5655279 w 8938307"/>
              <a:gd name="connsiteY662" fmla="*/ 2347908 h 2993922"/>
              <a:gd name="connsiteX663" fmla="*/ 5708232 w 8938307"/>
              <a:gd name="connsiteY663" fmla="*/ 2337317 h 2993922"/>
              <a:gd name="connsiteX664" fmla="*/ 5718822 w 8938307"/>
              <a:gd name="connsiteY664" fmla="*/ 2326727 h 2993922"/>
              <a:gd name="connsiteX665" fmla="*/ 5665870 w 8938307"/>
              <a:gd name="connsiteY665" fmla="*/ 2326727 h 2993922"/>
              <a:gd name="connsiteX666" fmla="*/ 5665870 w 8938307"/>
              <a:gd name="connsiteY666" fmla="*/ 2337317 h 2993922"/>
              <a:gd name="connsiteX667" fmla="*/ 5644689 w 8938307"/>
              <a:gd name="connsiteY667" fmla="*/ 2337317 h 2993922"/>
              <a:gd name="connsiteX668" fmla="*/ 6047124 w 8938307"/>
              <a:gd name="connsiteY668" fmla="*/ 2321431 h 2993922"/>
              <a:gd name="connsiteX669" fmla="*/ 6057716 w 8938307"/>
              <a:gd name="connsiteY669" fmla="*/ 2326727 h 2993922"/>
              <a:gd name="connsiteX670" fmla="*/ 6049772 w 8938307"/>
              <a:gd name="connsiteY670" fmla="*/ 2325403 h 2993922"/>
              <a:gd name="connsiteX671" fmla="*/ 7836904 w 8938307"/>
              <a:gd name="connsiteY671" fmla="*/ 2316136 h 2993922"/>
              <a:gd name="connsiteX672" fmla="*/ 7858085 w 8938307"/>
              <a:gd name="connsiteY672" fmla="*/ 2337317 h 2993922"/>
              <a:gd name="connsiteX673" fmla="*/ 7868675 w 8938307"/>
              <a:gd name="connsiteY673" fmla="*/ 2353202 h 2993922"/>
              <a:gd name="connsiteX674" fmla="*/ 7858085 w 8938307"/>
              <a:gd name="connsiteY674" fmla="*/ 2358498 h 2993922"/>
              <a:gd name="connsiteX675" fmla="*/ 7847494 w 8938307"/>
              <a:gd name="connsiteY675" fmla="*/ 2347908 h 2993922"/>
              <a:gd name="connsiteX676" fmla="*/ 7836904 w 8938307"/>
              <a:gd name="connsiteY676" fmla="*/ 2332021 h 2993922"/>
              <a:gd name="connsiteX677" fmla="*/ 7826313 w 8938307"/>
              <a:gd name="connsiteY677" fmla="*/ 2326727 h 2993922"/>
              <a:gd name="connsiteX678" fmla="*/ 7312678 w 8938307"/>
              <a:gd name="connsiteY678" fmla="*/ 2316136 h 2993922"/>
              <a:gd name="connsiteX679" fmla="*/ 7317974 w 8938307"/>
              <a:gd name="connsiteY679" fmla="*/ 2316136 h 2993922"/>
              <a:gd name="connsiteX680" fmla="*/ 7307384 w 8938307"/>
              <a:gd name="connsiteY680" fmla="*/ 2326727 h 2993922"/>
              <a:gd name="connsiteX681" fmla="*/ 7302088 w 8938307"/>
              <a:gd name="connsiteY681" fmla="*/ 2321431 h 2993922"/>
              <a:gd name="connsiteX682" fmla="*/ 7312678 w 8938307"/>
              <a:gd name="connsiteY682" fmla="*/ 2316136 h 2993922"/>
              <a:gd name="connsiteX683" fmla="*/ 7010852 w 8938307"/>
              <a:gd name="connsiteY683" fmla="*/ 2316136 h 2993922"/>
              <a:gd name="connsiteX684" fmla="*/ 7021443 w 8938307"/>
              <a:gd name="connsiteY684" fmla="*/ 2326727 h 2993922"/>
              <a:gd name="connsiteX685" fmla="*/ 7010852 w 8938307"/>
              <a:gd name="connsiteY685" fmla="*/ 2337317 h 2993922"/>
              <a:gd name="connsiteX686" fmla="*/ 7000262 w 8938307"/>
              <a:gd name="connsiteY686" fmla="*/ 2326727 h 2993922"/>
              <a:gd name="connsiteX687" fmla="*/ 7010852 w 8938307"/>
              <a:gd name="connsiteY687" fmla="*/ 2316136 h 2993922"/>
              <a:gd name="connsiteX688" fmla="*/ 6036534 w 8938307"/>
              <a:gd name="connsiteY688" fmla="*/ 2316136 h 2993922"/>
              <a:gd name="connsiteX689" fmla="*/ 6044477 w 8938307"/>
              <a:gd name="connsiteY689" fmla="*/ 2317461 h 2993922"/>
              <a:gd name="connsiteX690" fmla="*/ 6047124 w 8938307"/>
              <a:gd name="connsiteY690" fmla="*/ 2321431 h 2993922"/>
              <a:gd name="connsiteX691" fmla="*/ 6004764 w 8938307"/>
              <a:gd name="connsiteY691" fmla="*/ 2316136 h 2993922"/>
              <a:gd name="connsiteX692" fmla="*/ 6004764 w 8938307"/>
              <a:gd name="connsiteY692" fmla="*/ 2326727 h 2993922"/>
              <a:gd name="connsiteX693" fmla="*/ 6015353 w 8938307"/>
              <a:gd name="connsiteY693" fmla="*/ 2321431 h 2993922"/>
              <a:gd name="connsiteX694" fmla="*/ 6004764 w 8938307"/>
              <a:gd name="connsiteY694" fmla="*/ 2316136 h 2993922"/>
              <a:gd name="connsiteX695" fmla="*/ 5401110 w 8938307"/>
              <a:gd name="connsiteY695" fmla="*/ 2316136 h 2993922"/>
              <a:gd name="connsiteX696" fmla="*/ 5485833 w 8938307"/>
              <a:gd name="connsiteY696" fmla="*/ 2326727 h 2993922"/>
              <a:gd name="connsiteX697" fmla="*/ 5496423 w 8938307"/>
              <a:gd name="connsiteY697" fmla="*/ 2347908 h 2993922"/>
              <a:gd name="connsiteX698" fmla="*/ 5480538 w 8938307"/>
              <a:gd name="connsiteY698" fmla="*/ 2342612 h 2993922"/>
              <a:gd name="connsiteX699" fmla="*/ 5448766 w 8938307"/>
              <a:gd name="connsiteY699" fmla="*/ 2332021 h 2993922"/>
              <a:gd name="connsiteX700" fmla="*/ 5416996 w 8938307"/>
              <a:gd name="connsiteY700" fmla="*/ 2321431 h 2993922"/>
              <a:gd name="connsiteX701" fmla="*/ 5401110 w 8938307"/>
              <a:gd name="connsiteY701" fmla="*/ 2316136 h 2993922"/>
              <a:gd name="connsiteX702" fmla="*/ 7773361 w 8938307"/>
              <a:gd name="connsiteY702" fmla="*/ 2305546 h 2993922"/>
              <a:gd name="connsiteX703" fmla="*/ 7783952 w 8938307"/>
              <a:gd name="connsiteY703" fmla="*/ 2305546 h 2993922"/>
              <a:gd name="connsiteX704" fmla="*/ 7794542 w 8938307"/>
              <a:gd name="connsiteY704" fmla="*/ 2316136 h 2993922"/>
              <a:gd name="connsiteX705" fmla="*/ 7789248 w 8938307"/>
              <a:gd name="connsiteY705" fmla="*/ 2316136 h 2993922"/>
              <a:gd name="connsiteX706" fmla="*/ 7783952 w 8938307"/>
              <a:gd name="connsiteY706" fmla="*/ 2316136 h 2993922"/>
              <a:gd name="connsiteX707" fmla="*/ 7667457 w 8938307"/>
              <a:gd name="connsiteY707" fmla="*/ 2305546 h 2993922"/>
              <a:gd name="connsiteX708" fmla="*/ 7678048 w 8938307"/>
              <a:gd name="connsiteY708" fmla="*/ 2305546 h 2993922"/>
              <a:gd name="connsiteX709" fmla="*/ 7683344 w 8938307"/>
              <a:gd name="connsiteY709" fmla="*/ 2310841 h 2993922"/>
              <a:gd name="connsiteX710" fmla="*/ 7699230 w 8938307"/>
              <a:gd name="connsiteY710" fmla="*/ 2316136 h 2993922"/>
              <a:gd name="connsiteX711" fmla="*/ 7678048 w 8938307"/>
              <a:gd name="connsiteY711" fmla="*/ 2316136 h 2993922"/>
              <a:gd name="connsiteX712" fmla="*/ 7550963 w 8938307"/>
              <a:gd name="connsiteY712" fmla="*/ 2305546 h 2993922"/>
              <a:gd name="connsiteX713" fmla="*/ 7561553 w 8938307"/>
              <a:gd name="connsiteY713" fmla="*/ 2305546 h 2993922"/>
              <a:gd name="connsiteX714" fmla="*/ 7550963 w 8938307"/>
              <a:gd name="connsiteY714" fmla="*/ 2316136 h 2993922"/>
              <a:gd name="connsiteX715" fmla="*/ 7550963 w 8938307"/>
              <a:gd name="connsiteY715" fmla="*/ 2305546 h 2993922"/>
              <a:gd name="connsiteX716" fmla="*/ 5655279 w 8938307"/>
              <a:gd name="connsiteY716" fmla="*/ 2305546 h 2993922"/>
              <a:gd name="connsiteX717" fmla="*/ 5676460 w 8938307"/>
              <a:gd name="connsiteY717" fmla="*/ 2316136 h 2993922"/>
              <a:gd name="connsiteX718" fmla="*/ 5665870 w 8938307"/>
              <a:gd name="connsiteY718" fmla="*/ 2316136 h 2993922"/>
              <a:gd name="connsiteX719" fmla="*/ 5644689 w 8938307"/>
              <a:gd name="connsiteY719" fmla="*/ 2316136 h 2993922"/>
              <a:gd name="connsiteX720" fmla="*/ 5655279 w 8938307"/>
              <a:gd name="connsiteY720" fmla="*/ 2305546 h 2993922"/>
              <a:gd name="connsiteX721" fmla="*/ 4871588 w 8938307"/>
              <a:gd name="connsiteY721" fmla="*/ 2305546 h 2993922"/>
              <a:gd name="connsiteX722" fmla="*/ 4882180 w 8938307"/>
              <a:gd name="connsiteY722" fmla="*/ 2316136 h 2993922"/>
              <a:gd name="connsiteX723" fmla="*/ 4871588 w 8938307"/>
              <a:gd name="connsiteY723" fmla="*/ 2316136 h 2993922"/>
              <a:gd name="connsiteX724" fmla="*/ 4765684 w 8938307"/>
              <a:gd name="connsiteY724" fmla="*/ 2305546 h 2993922"/>
              <a:gd name="connsiteX725" fmla="*/ 4776276 w 8938307"/>
              <a:gd name="connsiteY725" fmla="*/ 2305546 h 2993922"/>
              <a:gd name="connsiteX726" fmla="*/ 4776276 w 8938307"/>
              <a:gd name="connsiteY726" fmla="*/ 2316136 h 2993922"/>
              <a:gd name="connsiteX727" fmla="*/ 4765684 w 8938307"/>
              <a:gd name="connsiteY727" fmla="*/ 2316136 h 2993922"/>
              <a:gd name="connsiteX728" fmla="*/ 6092134 w 8938307"/>
              <a:gd name="connsiteY728" fmla="*/ 2302237 h 2993922"/>
              <a:gd name="connsiteX729" fmla="*/ 6131847 w 8938307"/>
              <a:gd name="connsiteY729" fmla="*/ 2316136 h 2993922"/>
              <a:gd name="connsiteX730" fmla="*/ 6195390 w 8938307"/>
              <a:gd name="connsiteY730" fmla="*/ 2337317 h 2993922"/>
              <a:gd name="connsiteX731" fmla="*/ 6205980 w 8938307"/>
              <a:gd name="connsiteY731" fmla="*/ 2347908 h 2993922"/>
              <a:gd name="connsiteX732" fmla="*/ 6184800 w 8938307"/>
              <a:gd name="connsiteY732" fmla="*/ 2347908 h 2993922"/>
              <a:gd name="connsiteX733" fmla="*/ 6158324 w 8938307"/>
              <a:gd name="connsiteY733" fmla="*/ 2342612 h 2993922"/>
              <a:gd name="connsiteX734" fmla="*/ 6121257 w 8938307"/>
              <a:gd name="connsiteY734" fmla="*/ 2326727 h 2993922"/>
              <a:gd name="connsiteX735" fmla="*/ 6089486 w 8938307"/>
              <a:gd name="connsiteY735" fmla="*/ 2305546 h 2993922"/>
              <a:gd name="connsiteX736" fmla="*/ 6092134 w 8938307"/>
              <a:gd name="connsiteY736" fmla="*/ 2302237 h 2993922"/>
              <a:gd name="connsiteX737" fmla="*/ 6407198 w 8938307"/>
              <a:gd name="connsiteY737" fmla="*/ 2294956 h 2993922"/>
              <a:gd name="connsiteX738" fmla="*/ 6417788 w 8938307"/>
              <a:gd name="connsiteY738" fmla="*/ 2294956 h 2993922"/>
              <a:gd name="connsiteX739" fmla="*/ 6423084 w 8938307"/>
              <a:gd name="connsiteY739" fmla="*/ 2305546 h 2993922"/>
              <a:gd name="connsiteX740" fmla="*/ 6417788 w 8938307"/>
              <a:gd name="connsiteY740" fmla="*/ 2305546 h 2993922"/>
              <a:gd name="connsiteX741" fmla="*/ 5708232 w 8938307"/>
              <a:gd name="connsiteY741" fmla="*/ 2294956 h 2993922"/>
              <a:gd name="connsiteX742" fmla="*/ 5718822 w 8938307"/>
              <a:gd name="connsiteY742" fmla="*/ 2294956 h 2993922"/>
              <a:gd name="connsiteX743" fmla="*/ 5729412 w 8938307"/>
              <a:gd name="connsiteY743" fmla="*/ 2300250 h 2993922"/>
              <a:gd name="connsiteX744" fmla="*/ 5718822 w 8938307"/>
              <a:gd name="connsiteY744" fmla="*/ 2305546 h 2993922"/>
              <a:gd name="connsiteX745" fmla="*/ 5713526 w 8938307"/>
              <a:gd name="connsiteY745" fmla="*/ 2300250 h 2993922"/>
              <a:gd name="connsiteX746" fmla="*/ 5708232 w 8938307"/>
              <a:gd name="connsiteY746" fmla="*/ 2294956 h 2993922"/>
              <a:gd name="connsiteX747" fmla="*/ 7302088 w 8938307"/>
              <a:gd name="connsiteY747" fmla="*/ 2284365 h 2993922"/>
              <a:gd name="connsiteX748" fmla="*/ 7307384 w 8938307"/>
              <a:gd name="connsiteY748" fmla="*/ 2284365 h 2993922"/>
              <a:gd name="connsiteX749" fmla="*/ 7296793 w 8938307"/>
              <a:gd name="connsiteY749" fmla="*/ 2294956 h 2993922"/>
              <a:gd name="connsiteX750" fmla="*/ 7302088 w 8938307"/>
              <a:gd name="connsiteY750" fmla="*/ 2284365 h 2993922"/>
              <a:gd name="connsiteX751" fmla="*/ 5972991 w 8938307"/>
              <a:gd name="connsiteY751" fmla="*/ 2284365 h 2993922"/>
              <a:gd name="connsiteX752" fmla="*/ 5983582 w 8938307"/>
              <a:gd name="connsiteY752" fmla="*/ 2294956 h 2993922"/>
              <a:gd name="connsiteX753" fmla="*/ 6015353 w 8938307"/>
              <a:gd name="connsiteY753" fmla="*/ 2305546 h 2993922"/>
              <a:gd name="connsiteX754" fmla="*/ 6036534 w 8938307"/>
              <a:gd name="connsiteY754" fmla="*/ 2316136 h 2993922"/>
              <a:gd name="connsiteX755" fmla="*/ 6036534 w 8938307"/>
              <a:gd name="connsiteY755" fmla="*/ 2326727 h 2993922"/>
              <a:gd name="connsiteX756" fmla="*/ 6036534 w 8938307"/>
              <a:gd name="connsiteY756" fmla="*/ 2337317 h 2993922"/>
              <a:gd name="connsiteX757" fmla="*/ 6047124 w 8938307"/>
              <a:gd name="connsiteY757" fmla="*/ 2337317 h 2993922"/>
              <a:gd name="connsiteX758" fmla="*/ 6057716 w 8938307"/>
              <a:gd name="connsiteY758" fmla="*/ 2347908 h 2993922"/>
              <a:gd name="connsiteX759" fmla="*/ 6078895 w 8938307"/>
              <a:gd name="connsiteY759" fmla="*/ 2358498 h 2993922"/>
              <a:gd name="connsiteX760" fmla="*/ 6100076 w 8938307"/>
              <a:gd name="connsiteY760" fmla="*/ 2358498 h 2993922"/>
              <a:gd name="connsiteX761" fmla="*/ 6078895 w 8938307"/>
              <a:gd name="connsiteY761" fmla="*/ 2369088 h 2993922"/>
              <a:gd name="connsiteX762" fmla="*/ 6047124 w 8938307"/>
              <a:gd name="connsiteY762" fmla="*/ 2358498 h 2993922"/>
              <a:gd name="connsiteX763" fmla="*/ 6047124 w 8938307"/>
              <a:gd name="connsiteY763" fmla="*/ 2347908 h 2993922"/>
              <a:gd name="connsiteX764" fmla="*/ 6036534 w 8938307"/>
              <a:gd name="connsiteY764" fmla="*/ 2347908 h 2993922"/>
              <a:gd name="connsiteX765" fmla="*/ 6015353 w 8938307"/>
              <a:gd name="connsiteY765" fmla="*/ 2353202 h 2993922"/>
              <a:gd name="connsiteX766" fmla="*/ 5988878 w 8938307"/>
              <a:gd name="connsiteY766" fmla="*/ 2342612 h 2993922"/>
              <a:gd name="connsiteX767" fmla="*/ 5962401 w 8938307"/>
              <a:gd name="connsiteY767" fmla="*/ 2337317 h 2993922"/>
              <a:gd name="connsiteX768" fmla="*/ 5941220 w 8938307"/>
              <a:gd name="connsiteY768" fmla="*/ 2337317 h 2993922"/>
              <a:gd name="connsiteX769" fmla="*/ 5983582 w 8938307"/>
              <a:gd name="connsiteY769" fmla="*/ 2316136 h 2993922"/>
              <a:gd name="connsiteX770" fmla="*/ 5994172 w 8938307"/>
              <a:gd name="connsiteY770" fmla="*/ 2305546 h 2993922"/>
              <a:gd name="connsiteX771" fmla="*/ 5972991 w 8938307"/>
              <a:gd name="connsiteY771" fmla="*/ 2294956 h 2993922"/>
              <a:gd name="connsiteX772" fmla="*/ 5962401 w 8938307"/>
              <a:gd name="connsiteY772" fmla="*/ 2294956 h 2993922"/>
              <a:gd name="connsiteX773" fmla="*/ 4808046 w 8938307"/>
              <a:gd name="connsiteY773" fmla="*/ 2284365 h 2993922"/>
              <a:gd name="connsiteX774" fmla="*/ 4808046 w 8938307"/>
              <a:gd name="connsiteY774" fmla="*/ 2294956 h 2993922"/>
              <a:gd name="connsiteX775" fmla="*/ 4797456 w 8938307"/>
              <a:gd name="connsiteY775" fmla="*/ 2294956 h 2993922"/>
              <a:gd name="connsiteX776" fmla="*/ 7688638 w 8938307"/>
              <a:gd name="connsiteY776" fmla="*/ 2273775 h 2993922"/>
              <a:gd name="connsiteX777" fmla="*/ 7709820 w 8938307"/>
              <a:gd name="connsiteY777" fmla="*/ 2273775 h 2993922"/>
              <a:gd name="connsiteX778" fmla="*/ 7699230 w 8938307"/>
              <a:gd name="connsiteY778" fmla="*/ 2284365 h 2993922"/>
              <a:gd name="connsiteX779" fmla="*/ 7021443 w 8938307"/>
              <a:gd name="connsiteY779" fmla="*/ 2273775 h 2993922"/>
              <a:gd name="connsiteX780" fmla="*/ 7032033 w 8938307"/>
              <a:gd name="connsiteY780" fmla="*/ 2284365 h 2993922"/>
              <a:gd name="connsiteX781" fmla="*/ 7021443 w 8938307"/>
              <a:gd name="connsiteY781" fmla="*/ 2284365 h 2993922"/>
              <a:gd name="connsiteX782" fmla="*/ 7021443 w 8938307"/>
              <a:gd name="connsiteY782" fmla="*/ 2273775 h 2993922"/>
              <a:gd name="connsiteX783" fmla="*/ 6608416 w 8938307"/>
              <a:gd name="connsiteY783" fmla="*/ 2273775 h 2993922"/>
              <a:gd name="connsiteX784" fmla="*/ 6619006 w 8938307"/>
              <a:gd name="connsiteY784" fmla="*/ 2284365 h 2993922"/>
              <a:gd name="connsiteX785" fmla="*/ 6608416 w 8938307"/>
              <a:gd name="connsiteY785" fmla="*/ 2284365 h 2993922"/>
              <a:gd name="connsiteX786" fmla="*/ 5295206 w 8938307"/>
              <a:gd name="connsiteY786" fmla="*/ 2273775 h 2993922"/>
              <a:gd name="connsiteX787" fmla="*/ 5348158 w 8938307"/>
              <a:gd name="connsiteY787" fmla="*/ 2294956 h 2993922"/>
              <a:gd name="connsiteX788" fmla="*/ 5358748 w 8938307"/>
              <a:gd name="connsiteY788" fmla="*/ 2294956 h 2993922"/>
              <a:gd name="connsiteX789" fmla="*/ 5369339 w 8938307"/>
              <a:gd name="connsiteY789" fmla="*/ 2294956 h 2993922"/>
              <a:gd name="connsiteX790" fmla="*/ 5369339 w 8938307"/>
              <a:gd name="connsiteY790" fmla="*/ 2305546 h 2993922"/>
              <a:gd name="connsiteX791" fmla="*/ 5342862 w 8938307"/>
              <a:gd name="connsiteY791" fmla="*/ 2305546 h 2993922"/>
              <a:gd name="connsiteX792" fmla="*/ 5311092 w 8938307"/>
              <a:gd name="connsiteY792" fmla="*/ 2294956 h 2993922"/>
              <a:gd name="connsiteX793" fmla="*/ 5295206 w 8938307"/>
              <a:gd name="connsiteY793" fmla="*/ 2284365 h 2993922"/>
              <a:gd name="connsiteX794" fmla="*/ 8175798 w 8938307"/>
              <a:gd name="connsiteY794" fmla="*/ 2263184 h 2993922"/>
              <a:gd name="connsiteX795" fmla="*/ 8181093 w 8938307"/>
              <a:gd name="connsiteY795" fmla="*/ 2263184 h 2993922"/>
              <a:gd name="connsiteX796" fmla="*/ 8186387 w 8938307"/>
              <a:gd name="connsiteY796" fmla="*/ 2268479 h 2993922"/>
              <a:gd name="connsiteX797" fmla="*/ 8175798 w 8938307"/>
              <a:gd name="connsiteY797" fmla="*/ 2273775 h 2993922"/>
              <a:gd name="connsiteX798" fmla="*/ 8175798 w 8938307"/>
              <a:gd name="connsiteY798" fmla="*/ 2263184 h 2993922"/>
              <a:gd name="connsiteX799" fmla="*/ 6163620 w 8938307"/>
              <a:gd name="connsiteY799" fmla="*/ 2263184 h 2993922"/>
              <a:gd name="connsiteX800" fmla="*/ 6163620 w 8938307"/>
              <a:gd name="connsiteY800" fmla="*/ 2273775 h 2993922"/>
              <a:gd name="connsiteX801" fmla="*/ 6174209 w 8938307"/>
              <a:gd name="connsiteY801" fmla="*/ 2268479 h 2993922"/>
              <a:gd name="connsiteX802" fmla="*/ 6174209 w 8938307"/>
              <a:gd name="connsiteY802" fmla="*/ 2263184 h 2993922"/>
              <a:gd name="connsiteX803" fmla="*/ 6163620 w 8938307"/>
              <a:gd name="connsiteY803" fmla="*/ 2263184 h 2993922"/>
              <a:gd name="connsiteX804" fmla="*/ 5814135 w 8938307"/>
              <a:gd name="connsiteY804" fmla="*/ 2263184 h 2993922"/>
              <a:gd name="connsiteX805" fmla="*/ 5835316 w 8938307"/>
              <a:gd name="connsiteY805" fmla="*/ 2273775 h 2993922"/>
              <a:gd name="connsiteX806" fmla="*/ 5824726 w 8938307"/>
              <a:gd name="connsiteY806" fmla="*/ 2263184 h 2993922"/>
              <a:gd name="connsiteX807" fmla="*/ 5581147 w 8938307"/>
              <a:gd name="connsiteY807" fmla="*/ 2263184 h 2993922"/>
              <a:gd name="connsiteX808" fmla="*/ 5623508 w 8938307"/>
              <a:gd name="connsiteY808" fmla="*/ 2284365 h 2993922"/>
              <a:gd name="connsiteX809" fmla="*/ 5602327 w 8938307"/>
              <a:gd name="connsiteY809" fmla="*/ 2284365 h 2993922"/>
              <a:gd name="connsiteX810" fmla="*/ 5591737 w 8938307"/>
              <a:gd name="connsiteY810" fmla="*/ 2284365 h 2993922"/>
              <a:gd name="connsiteX811" fmla="*/ 5591737 w 8938307"/>
              <a:gd name="connsiteY811" fmla="*/ 2294956 h 2993922"/>
              <a:gd name="connsiteX812" fmla="*/ 5581147 w 8938307"/>
              <a:gd name="connsiteY812" fmla="*/ 2273775 h 2993922"/>
              <a:gd name="connsiteX813" fmla="*/ 5581147 w 8938307"/>
              <a:gd name="connsiteY813" fmla="*/ 2263184 h 2993922"/>
              <a:gd name="connsiteX814" fmla="*/ 5475243 w 8938307"/>
              <a:gd name="connsiteY814" fmla="*/ 2263184 h 2993922"/>
              <a:gd name="connsiteX815" fmla="*/ 5496423 w 8938307"/>
              <a:gd name="connsiteY815" fmla="*/ 2273775 h 2993922"/>
              <a:gd name="connsiteX816" fmla="*/ 5485833 w 8938307"/>
              <a:gd name="connsiteY816" fmla="*/ 2273775 h 2993922"/>
              <a:gd name="connsiteX817" fmla="*/ 5475243 w 8938307"/>
              <a:gd name="connsiteY817" fmla="*/ 2284365 h 2993922"/>
              <a:gd name="connsiteX818" fmla="*/ 5475243 w 8938307"/>
              <a:gd name="connsiteY818" fmla="*/ 2294956 h 2993922"/>
              <a:gd name="connsiteX819" fmla="*/ 5464652 w 8938307"/>
              <a:gd name="connsiteY819" fmla="*/ 2289660 h 2993922"/>
              <a:gd name="connsiteX820" fmla="*/ 5464652 w 8938307"/>
              <a:gd name="connsiteY820" fmla="*/ 2284365 h 2993922"/>
              <a:gd name="connsiteX821" fmla="*/ 5464652 w 8938307"/>
              <a:gd name="connsiteY821" fmla="*/ 2273775 h 2993922"/>
              <a:gd name="connsiteX822" fmla="*/ 8165206 w 8938307"/>
              <a:gd name="connsiteY822" fmla="*/ 2252594 h 2993922"/>
              <a:gd name="connsiteX823" fmla="*/ 8165206 w 8938307"/>
              <a:gd name="connsiteY823" fmla="*/ 2263184 h 2993922"/>
              <a:gd name="connsiteX824" fmla="*/ 8154617 w 8938307"/>
              <a:gd name="connsiteY824" fmla="*/ 2263184 h 2993922"/>
              <a:gd name="connsiteX825" fmla="*/ 7190889 w 8938307"/>
              <a:gd name="connsiteY825" fmla="*/ 2252594 h 2993922"/>
              <a:gd name="connsiteX826" fmla="*/ 7190889 w 8938307"/>
              <a:gd name="connsiteY826" fmla="*/ 2263184 h 2993922"/>
              <a:gd name="connsiteX827" fmla="*/ 7201480 w 8938307"/>
              <a:gd name="connsiteY827" fmla="*/ 2263184 h 2993922"/>
              <a:gd name="connsiteX828" fmla="*/ 7212070 w 8938307"/>
              <a:gd name="connsiteY828" fmla="*/ 2252594 h 2993922"/>
              <a:gd name="connsiteX829" fmla="*/ 7201480 w 8938307"/>
              <a:gd name="connsiteY829" fmla="*/ 2252594 h 2993922"/>
              <a:gd name="connsiteX830" fmla="*/ 7190889 w 8938307"/>
              <a:gd name="connsiteY830" fmla="*/ 2252594 h 2993922"/>
              <a:gd name="connsiteX831" fmla="*/ 7047918 w 8938307"/>
              <a:gd name="connsiteY831" fmla="*/ 2252594 h 2993922"/>
              <a:gd name="connsiteX832" fmla="*/ 7053214 w 8938307"/>
              <a:gd name="connsiteY832" fmla="*/ 2252594 h 2993922"/>
              <a:gd name="connsiteX833" fmla="*/ 7042622 w 8938307"/>
              <a:gd name="connsiteY833" fmla="*/ 2263184 h 2993922"/>
              <a:gd name="connsiteX834" fmla="*/ 7037328 w 8938307"/>
              <a:gd name="connsiteY834" fmla="*/ 2257889 h 2993922"/>
              <a:gd name="connsiteX835" fmla="*/ 7047918 w 8938307"/>
              <a:gd name="connsiteY835" fmla="*/ 2252594 h 2993922"/>
              <a:gd name="connsiteX836" fmla="*/ 6735502 w 8938307"/>
              <a:gd name="connsiteY836" fmla="*/ 2252594 h 2993922"/>
              <a:gd name="connsiteX837" fmla="*/ 6740796 w 8938307"/>
              <a:gd name="connsiteY837" fmla="*/ 2257889 h 2993922"/>
              <a:gd name="connsiteX838" fmla="*/ 6746092 w 8938307"/>
              <a:gd name="connsiteY838" fmla="*/ 2263184 h 2993922"/>
              <a:gd name="connsiteX839" fmla="*/ 6735502 w 8938307"/>
              <a:gd name="connsiteY839" fmla="*/ 2263184 h 2993922"/>
              <a:gd name="connsiteX840" fmla="*/ 6714320 w 8938307"/>
              <a:gd name="connsiteY840" fmla="*/ 2252594 h 2993922"/>
              <a:gd name="connsiteX841" fmla="*/ 6724910 w 8938307"/>
              <a:gd name="connsiteY841" fmla="*/ 2257889 h 2993922"/>
              <a:gd name="connsiteX842" fmla="*/ 6714320 w 8938307"/>
              <a:gd name="connsiteY842" fmla="*/ 2263184 h 2993922"/>
              <a:gd name="connsiteX843" fmla="*/ 6714320 w 8938307"/>
              <a:gd name="connsiteY843" fmla="*/ 2252594 h 2993922"/>
              <a:gd name="connsiteX844" fmla="*/ 6401903 w 8938307"/>
              <a:gd name="connsiteY844" fmla="*/ 2252594 h 2993922"/>
              <a:gd name="connsiteX845" fmla="*/ 6407198 w 8938307"/>
              <a:gd name="connsiteY845" fmla="*/ 2257889 h 2993922"/>
              <a:gd name="connsiteX846" fmla="*/ 6417788 w 8938307"/>
              <a:gd name="connsiteY846" fmla="*/ 2263184 h 2993922"/>
              <a:gd name="connsiteX847" fmla="*/ 6433675 w 8938307"/>
              <a:gd name="connsiteY847" fmla="*/ 2273775 h 2993922"/>
              <a:gd name="connsiteX848" fmla="*/ 6454855 w 8938307"/>
              <a:gd name="connsiteY848" fmla="*/ 2284365 h 2993922"/>
              <a:gd name="connsiteX849" fmla="*/ 6476036 w 8938307"/>
              <a:gd name="connsiteY849" fmla="*/ 2289660 h 2993922"/>
              <a:gd name="connsiteX850" fmla="*/ 6486627 w 8938307"/>
              <a:gd name="connsiteY850" fmla="*/ 2294956 h 2993922"/>
              <a:gd name="connsiteX851" fmla="*/ 6523694 w 8938307"/>
              <a:gd name="connsiteY851" fmla="*/ 2300250 h 2993922"/>
              <a:gd name="connsiteX852" fmla="*/ 6566054 w 8938307"/>
              <a:gd name="connsiteY852" fmla="*/ 2316136 h 2993922"/>
              <a:gd name="connsiteX853" fmla="*/ 6576646 w 8938307"/>
              <a:gd name="connsiteY853" fmla="*/ 2316136 h 2993922"/>
              <a:gd name="connsiteX854" fmla="*/ 6603121 w 8938307"/>
              <a:gd name="connsiteY854" fmla="*/ 2321431 h 2993922"/>
              <a:gd name="connsiteX855" fmla="*/ 6629598 w 8938307"/>
              <a:gd name="connsiteY855" fmla="*/ 2326727 h 2993922"/>
              <a:gd name="connsiteX856" fmla="*/ 6640188 w 8938307"/>
              <a:gd name="connsiteY856" fmla="*/ 2326727 h 2993922"/>
              <a:gd name="connsiteX857" fmla="*/ 6650778 w 8938307"/>
              <a:gd name="connsiteY857" fmla="*/ 2326727 h 2993922"/>
              <a:gd name="connsiteX858" fmla="*/ 6671958 w 8938307"/>
              <a:gd name="connsiteY858" fmla="*/ 2337317 h 2993922"/>
              <a:gd name="connsiteX859" fmla="*/ 6703730 w 8938307"/>
              <a:gd name="connsiteY859" fmla="*/ 2347908 h 2993922"/>
              <a:gd name="connsiteX860" fmla="*/ 6719616 w 8938307"/>
              <a:gd name="connsiteY860" fmla="*/ 2347908 h 2993922"/>
              <a:gd name="connsiteX861" fmla="*/ 6724910 w 8938307"/>
              <a:gd name="connsiteY861" fmla="*/ 2347908 h 2993922"/>
              <a:gd name="connsiteX862" fmla="*/ 6735502 w 8938307"/>
              <a:gd name="connsiteY862" fmla="*/ 2358498 h 2993922"/>
              <a:gd name="connsiteX863" fmla="*/ 6746092 w 8938307"/>
              <a:gd name="connsiteY863" fmla="*/ 2369088 h 2993922"/>
              <a:gd name="connsiteX864" fmla="*/ 6746092 w 8938307"/>
              <a:gd name="connsiteY864" fmla="*/ 2379679 h 2993922"/>
              <a:gd name="connsiteX865" fmla="*/ 6756682 w 8938307"/>
              <a:gd name="connsiteY865" fmla="*/ 2390269 h 2993922"/>
              <a:gd name="connsiteX866" fmla="*/ 6767272 w 8938307"/>
              <a:gd name="connsiteY866" fmla="*/ 2384973 h 2993922"/>
              <a:gd name="connsiteX867" fmla="*/ 6777862 w 8938307"/>
              <a:gd name="connsiteY867" fmla="*/ 2369088 h 2993922"/>
              <a:gd name="connsiteX868" fmla="*/ 6756682 w 8938307"/>
              <a:gd name="connsiteY868" fmla="*/ 2347908 h 2993922"/>
              <a:gd name="connsiteX869" fmla="*/ 6730206 w 8938307"/>
              <a:gd name="connsiteY869" fmla="*/ 2332021 h 2993922"/>
              <a:gd name="connsiteX870" fmla="*/ 6703730 w 8938307"/>
              <a:gd name="connsiteY870" fmla="*/ 2326727 h 2993922"/>
              <a:gd name="connsiteX871" fmla="*/ 6682550 w 8938307"/>
              <a:gd name="connsiteY871" fmla="*/ 2326727 h 2993922"/>
              <a:gd name="connsiteX872" fmla="*/ 6703730 w 8938307"/>
              <a:gd name="connsiteY872" fmla="*/ 2321431 h 2993922"/>
              <a:gd name="connsiteX873" fmla="*/ 6724910 w 8938307"/>
              <a:gd name="connsiteY873" fmla="*/ 2316136 h 2993922"/>
              <a:gd name="connsiteX874" fmla="*/ 6730206 w 8938307"/>
              <a:gd name="connsiteY874" fmla="*/ 2326727 h 2993922"/>
              <a:gd name="connsiteX875" fmla="*/ 6746092 w 8938307"/>
              <a:gd name="connsiteY875" fmla="*/ 2326727 h 2993922"/>
              <a:gd name="connsiteX876" fmla="*/ 6767272 w 8938307"/>
              <a:gd name="connsiteY876" fmla="*/ 2337317 h 2993922"/>
              <a:gd name="connsiteX877" fmla="*/ 6809634 w 8938307"/>
              <a:gd name="connsiteY877" fmla="*/ 2347908 h 2993922"/>
              <a:gd name="connsiteX878" fmla="*/ 6894358 w 8938307"/>
              <a:gd name="connsiteY878" fmla="*/ 2379679 h 2993922"/>
              <a:gd name="connsiteX879" fmla="*/ 6904948 w 8938307"/>
              <a:gd name="connsiteY879" fmla="*/ 2379679 h 2993922"/>
              <a:gd name="connsiteX880" fmla="*/ 6926129 w 8938307"/>
              <a:gd name="connsiteY880" fmla="*/ 2390269 h 2993922"/>
              <a:gd name="connsiteX881" fmla="*/ 6936718 w 8938307"/>
              <a:gd name="connsiteY881" fmla="*/ 2400860 h 2993922"/>
              <a:gd name="connsiteX882" fmla="*/ 6926129 w 8938307"/>
              <a:gd name="connsiteY882" fmla="*/ 2400860 h 2993922"/>
              <a:gd name="connsiteX883" fmla="*/ 6894358 w 8938307"/>
              <a:gd name="connsiteY883" fmla="*/ 2390269 h 2993922"/>
              <a:gd name="connsiteX884" fmla="*/ 6883766 w 8938307"/>
              <a:gd name="connsiteY884" fmla="*/ 2400860 h 2993922"/>
              <a:gd name="connsiteX885" fmla="*/ 6873177 w 8938307"/>
              <a:gd name="connsiteY885" fmla="*/ 2400860 h 2993922"/>
              <a:gd name="connsiteX886" fmla="*/ 6857292 w 8938307"/>
              <a:gd name="connsiteY886" fmla="*/ 2400860 h 2993922"/>
              <a:gd name="connsiteX887" fmla="*/ 6841406 w 8938307"/>
              <a:gd name="connsiteY887" fmla="*/ 2406154 h 2993922"/>
              <a:gd name="connsiteX888" fmla="*/ 6851996 w 8938307"/>
              <a:gd name="connsiteY888" fmla="*/ 2411450 h 2993922"/>
              <a:gd name="connsiteX889" fmla="*/ 6857292 w 8938307"/>
              <a:gd name="connsiteY889" fmla="*/ 2416746 h 2993922"/>
              <a:gd name="connsiteX890" fmla="*/ 6862587 w 8938307"/>
              <a:gd name="connsiteY890" fmla="*/ 2422040 h 2993922"/>
              <a:gd name="connsiteX891" fmla="*/ 6873177 w 8938307"/>
              <a:gd name="connsiteY891" fmla="*/ 2422040 h 2993922"/>
              <a:gd name="connsiteX892" fmla="*/ 6889062 w 8938307"/>
              <a:gd name="connsiteY892" fmla="*/ 2427335 h 2993922"/>
              <a:gd name="connsiteX893" fmla="*/ 6894358 w 8938307"/>
              <a:gd name="connsiteY893" fmla="*/ 2432631 h 2993922"/>
              <a:gd name="connsiteX894" fmla="*/ 6904948 w 8938307"/>
              <a:gd name="connsiteY894" fmla="*/ 2443221 h 2993922"/>
              <a:gd name="connsiteX895" fmla="*/ 6904948 w 8938307"/>
              <a:gd name="connsiteY895" fmla="*/ 2432631 h 2993922"/>
              <a:gd name="connsiteX896" fmla="*/ 6915539 w 8938307"/>
              <a:gd name="connsiteY896" fmla="*/ 2432631 h 2993922"/>
              <a:gd name="connsiteX897" fmla="*/ 6936718 w 8938307"/>
              <a:gd name="connsiteY897" fmla="*/ 2432631 h 2993922"/>
              <a:gd name="connsiteX898" fmla="*/ 6947310 w 8938307"/>
              <a:gd name="connsiteY898" fmla="*/ 2437927 h 2993922"/>
              <a:gd name="connsiteX899" fmla="*/ 6968491 w 8938307"/>
              <a:gd name="connsiteY899" fmla="*/ 2443221 h 2993922"/>
              <a:gd name="connsiteX900" fmla="*/ 7032033 w 8938307"/>
              <a:gd name="connsiteY900" fmla="*/ 2453812 h 2993922"/>
              <a:gd name="connsiteX901" fmla="*/ 7042622 w 8938307"/>
              <a:gd name="connsiteY901" fmla="*/ 2453812 h 2993922"/>
              <a:gd name="connsiteX902" fmla="*/ 7063804 w 8938307"/>
              <a:gd name="connsiteY902" fmla="*/ 2453812 h 2993922"/>
              <a:gd name="connsiteX903" fmla="*/ 7084985 w 8938307"/>
              <a:gd name="connsiteY903" fmla="*/ 2453812 h 2993922"/>
              <a:gd name="connsiteX904" fmla="*/ 7095574 w 8938307"/>
              <a:gd name="connsiteY904" fmla="*/ 2474992 h 2993922"/>
              <a:gd name="connsiteX905" fmla="*/ 7106166 w 8938307"/>
              <a:gd name="connsiteY905" fmla="*/ 2485583 h 2993922"/>
              <a:gd name="connsiteX906" fmla="*/ 7084985 w 8938307"/>
              <a:gd name="connsiteY906" fmla="*/ 2485583 h 2993922"/>
              <a:gd name="connsiteX907" fmla="*/ 7053214 w 8938307"/>
              <a:gd name="connsiteY907" fmla="*/ 2464402 h 2993922"/>
              <a:gd name="connsiteX908" fmla="*/ 7032033 w 8938307"/>
              <a:gd name="connsiteY908" fmla="*/ 2459106 h 2993922"/>
              <a:gd name="connsiteX909" fmla="*/ 7000262 w 8938307"/>
              <a:gd name="connsiteY909" fmla="*/ 2453812 h 2993922"/>
              <a:gd name="connsiteX910" fmla="*/ 6926129 w 8938307"/>
              <a:gd name="connsiteY910" fmla="*/ 2459106 h 2993922"/>
              <a:gd name="connsiteX911" fmla="*/ 6883766 w 8938307"/>
              <a:gd name="connsiteY911" fmla="*/ 2448517 h 2993922"/>
              <a:gd name="connsiteX912" fmla="*/ 6873177 w 8938307"/>
              <a:gd name="connsiteY912" fmla="*/ 2453812 h 2993922"/>
              <a:gd name="connsiteX913" fmla="*/ 6851996 w 8938307"/>
              <a:gd name="connsiteY913" fmla="*/ 2464402 h 2993922"/>
              <a:gd name="connsiteX914" fmla="*/ 6841406 w 8938307"/>
              <a:gd name="connsiteY914" fmla="*/ 2453812 h 2993922"/>
              <a:gd name="connsiteX915" fmla="*/ 6846700 w 8938307"/>
              <a:gd name="connsiteY915" fmla="*/ 2448517 h 2993922"/>
              <a:gd name="connsiteX916" fmla="*/ 6862587 w 8938307"/>
              <a:gd name="connsiteY916" fmla="*/ 2443221 h 2993922"/>
              <a:gd name="connsiteX917" fmla="*/ 6873177 w 8938307"/>
              <a:gd name="connsiteY917" fmla="*/ 2443221 h 2993922"/>
              <a:gd name="connsiteX918" fmla="*/ 6862587 w 8938307"/>
              <a:gd name="connsiteY918" fmla="*/ 2432631 h 2993922"/>
              <a:gd name="connsiteX919" fmla="*/ 6830814 w 8938307"/>
              <a:gd name="connsiteY919" fmla="*/ 2443221 h 2993922"/>
              <a:gd name="connsiteX920" fmla="*/ 6809634 w 8938307"/>
              <a:gd name="connsiteY920" fmla="*/ 2453812 h 2993922"/>
              <a:gd name="connsiteX921" fmla="*/ 6788454 w 8938307"/>
              <a:gd name="connsiteY921" fmla="*/ 2443221 h 2993922"/>
              <a:gd name="connsiteX922" fmla="*/ 6756682 w 8938307"/>
              <a:gd name="connsiteY922" fmla="*/ 2422040 h 2993922"/>
              <a:gd name="connsiteX923" fmla="*/ 6767272 w 8938307"/>
              <a:gd name="connsiteY923" fmla="*/ 2427335 h 2993922"/>
              <a:gd name="connsiteX924" fmla="*/ 6809634 w 8938307"/>
              <a:gd name="connsiteY924" fmla="*/ 2432631 h 2993922"/>
              <a:gd name="connsiteX925" fmla="*/ 6830814 w 8938307"/>
              <a:gd name="connsiteY925" fmla="*/ 2422040 h 2993922"/>
              <a:gd name="connsiteX926" fmla="*/ 6820224 w 8938307"/>
              <a:gd name="connsiteY926" fmla="*/ 2422040 h 2993922"/>
              <a:gd name="connsiteX927" fmla="*/ 6809634 w 8938307"/>
              <a:gd name="connsiteY927" fmla="*/ 2411450 h 2993922"/>
              <a:gd name="connsiteX928" fmla="*/ 6820224 w 8938307"/>
              <a:gd name="connsiteY928" fmla="*/ 2400860 h 2993922"/>
              <a:gd name="connsiteX929" fmla="*/ 6825520 w 8938307"/>
              <a:gd name="connsiteY929" fmla="*/ 2400860 h 2993922"/>
              <a:gd name="connsiteX930" fmla="*/ 6830814 w 8938307"/>
              <a:gd name="connsiteY930" fmla="*/ 2390269 h 2993922"/>
              <a:gd name="connsiteX931" fmla="*/ 6830814 w 8938307"/>
              <a:gd name="connsiteY931" fmla="*/ 2379679 h 2993922"/>
              <a:gd name="connsiteX932" fmla="*/ 6814929 w 8938307"/>
              <a:gd name="connsiteY932" fmla="*/ 2374383 h 2993922"/>
              <a:gd name="connsiteX933" fmla="*/ 6809634 w 8938307"/>
              <a:gd name="connsiteY933" fmla="*/ 2384973 h 2993922"/>
              <a:gd name="connsiteX934" fmla="*/ 6799044 w 8938307"/>
              <a:gd name="connsiteY934" fmla="*/ 2384973 h 2993922"/>
              <a:gd name="connsiteX935" fmla="*/ 6783158 w 8938307"/>
              <a:gd name="connsiteY935" fmla="*/ 2390269 h 2993922"/>
              <a:gd name="connsiteX936" fmla="*/ 6761977 w 8938307"/>
              <a:gd name="connsiteY936" fmla="*/ 2400860 h 2993922"/>
              <a:gd name="connsiteX937" fmla="*/ 6735502 w 8938307"/>
              <a:gd name="connsiteY937" fmla="*/ 2390269 h 2993922"/>
              <a:gd name="connsiteX938" fmla="*/ 6724910 w 8938307"/>
              <a:gd name="connsiteY938" fmla="*/ 2390269 h 2993922"/>
              <a:gd name="connsiteX939" fmla="*/ 6640188 w 8938307"/>
              <a:gd name="connsiteY939" fmla="*/ 2379679 h 2993922"/>
              <a:gd name="connsiteX940" fmla="*/ 6587236 w 8938307"/>
              <a:gd name="connsiteY940" fmla="*/ 2358498 h 2993922"/>
              <a:gd name="connsiteX941" fmla="*/ 6555464 w 8938307"/>
              <a:gd name="connsiteY941" fmla="*/ 2347908 h 2993922"/>
              <a:gd name="connsiteX942" fmla="*/ 6534284 w 8938307"/>
              <a:gd name="connsiteY942" fmla="*/ 2347908 h 2993922"/>
              <a:gd name="connsiteX943" fmla="*/ 6544874 w 8938307"/>
              <a:gd name="connsiteY943" fmla="*/ 2369088 h 2993922"/>
              <a:gd name="connsiteX944" fmla="*/ 6534284 w 8938307"/>
              <a:gd name="connsiteY944" fmla="*/ 2379679 h 2993922"/>
              <a:gd name="connsiteX945" fmla="*/ 6513102 w 8938307"/>
              <a:gd name="connsiteY945" fmla="*/ 2369088 h 2993922"/>
              <a:gd name="connsiteX946" fmla="*/ 6523694 w 8938307"/>
              <a:gd name="connsiteY946" fmla="*/ 2369088 h 2993922"/>
              <a:gd name="connsiteX947" fmla="*/ 6523694 w 8938307"/>
              <a:gd name="connsiteY947" fmla="*/ 2358498 h 2993922"/>
              <a:gd name="connsiteX948" fmla="*/ 6523694 w 8938307"/>
              <a:gd name="connsiteY948" fmla="*/ 2347908 h 2993922"/>
              <a:gd name="connsiteX949" fmla="*/ 6513102 w 8938307"/>
              <a:gd name="connsiteY949" fmla="*/ 2347908 h 2993922"/>
              <a:gd name="connsiteX950" fmla="*/ 6502512 w 8938307"/>
              <a:gd name="connsiteY950" fmla="*/ 2358498 h 2993922"/>
              <a:gd name="connsiteX951" fmla="*/ 6491922 w 8938307"/>
              <a:gd name="connsiteY951" fmla="*/ 2347908 h 2993922"/>
              <a:gd name="connsiteX952" fmla="*/ 6491922 w 8938307"/>
              <a:gd name="connsiteY952" fmla="*/ 2337317 h 2993922"/>
              <a:gd name="connsiteX953" fmla="*/ 6470740 w 8938307"/>
              <a:gd name="connsiteY953" fmla="*/ 2326727 h 2993922"/>
              <a:gd name="connsiteX954" fmla="*/ 6460150 w 8938307"/>
              <a:gd name="connsiteY954" fmla="*/ 2326727 h 2993922"/>
              <a:gd name="connsiteX955" fmla="*/ 6460150 w 8938307"/>
              <a:gd name="connsiteY955" fmla="*/ 2337317 h 2993922"/>
              <a:gd name="connsiteX956" fmla="*/ 6470740 w 8938307"/>
              <a:gd name="connsiteY956" fmla="*/ 2337317 h 2993922"/>
              <a:gd name="connsiteX957" fmla="*/ 6386018 w 8938307"/>
              <a:gd name="connsiteY957" fmla="*/ 2337317 h 2993922"/>
              <a:gd name="connsiteX958" fmla="*/ 6343656 w 8938307"/>
              <a:gd name="connsiteY958" fmla="*/ 2337317 h 2993922"/>
              <a:gd name="connsiteX959" fmla="*/ 6327771 w 8938307"/>
              <a:gd name="connsiteY959" fmla="*/ 2332021 h 2993922"/>
              <a:gd name="connsiteX960" fmla="*/ 6301294 w 8938307"/>
              <a:gd name="connsiteY960" fmla="*/ 2321431 h 2993922"/>
              <a:gd name="connsiteX961" fmla="*/ 6280114 w 8938307"/>
              <a:gd name="connsiteY961" fmla="*/ 2316136 h 2993922"/>
              <a:gd name="connsiteX962" fmla="*/ 6269524 w 8938307"/>
              <a:gd name="connsiteY962" fmla="*/ 2316136 h 2993922"/>
              <a:gd name="connsiteX963" fmla="*/ 6264228 w 8938307"/>
              <a:gd name="connsiteY963" fmla="*/ 2316136 h 2993922"/>
              <a:gd name="connsiteX964" fmla="*/ 6248342 w 8938307"/>
              <a:gd name="connsiteY964" fmla="*/ 2305546 h 2993922"/>
              <a:gd name="connsiteX965" fmla="*/ 6264228 w 8938307"/>
              <a:gd name="connsiteY965" fmla="*/ 2305546 h 2993922"/>
              <a:gd name="connsiteX966" fmla="*/ 6258932 w 8938307"/>
              <a:gd name="connsiteY966" fmla="*/ 2294956 h 2993922"/>
              <a:gd name="connsiteX967" fmla="*/ 6290704 w 8938307"/>
              <a:gd name="connsiteY967" fmla="*/ 2294956 h 2993922"/>
              <a:gd name="connsiteX968" fmla="*/ 6317180 w 8938307"/>
              <a:gd name="connsiteY968" fmla="*/ 2300250 h 2993922"/>
              <a:gd name="connsiteX969" fmla="*/ 6343656 w 8938307"/>
              <a:gd name="connsiteY969" fmla="*/ 2305546 h 2993922"/>
              <a:gd name="connsiteX970" fmla="*/ 6407198 w 8938307"/>
              <a:gd name="connsiteY970" fmla="*/ 2316136 h 2993922"/>
              <a:gd name="connsiteX971" fmla="*/ 6438970 w 8938307"/>
              <a:gd name="connsiteY971" fmla="*/ 2316136 h 2993922"/>
              <a:gd name="connsiteX972" fmla="*/ 6428380 w 8938307"/>
              <a:gd name="connsiteY972" fmla="*/ 2300250 h 2993922"/>
              <a:gd name="connsiteX973" fmla="*/ 6428380 w 8938307"/>
              <a:gd name="connsiteY973" fmla="*/ 2294956 h 2993922"/>
              <a:gd name="connsiteX974" fmla="*/ 6438970 w 8938307"/>
              <a:gd name="connsiteY974" fmla="*/ 2305546 h 2993922"/>
              <a:gd name="connsiteX975" fmla="*/ 6449560 w 8938307"/>
              <a:gd name="connsiteY975" fmla="*/ 2300250 h 2993922"/>
              <a:gd name="connsiteX976" fmla="*/ 6449560 w 8938307"/>
              <a:gd name="connsiteY976" fmla="*/ 2294956 h 2993922"/>
              <a:gd name="connsiteX977" fmla="*/ 6438970 w 8938307"/>
              <a:gd name="connsiteY977" fmla="*/ 2294956 h 2993922"/>
              <a:gd name="connsiteX978" fmla="*/ 6428380 w 8938307"/>
              <a:gd name="connsiteY978" fmla="*/ 2294956 h 2993922"/>
              <a:gd name="connsiteX979" fmla="*/ 6417788 w 8938307"/>
              <a:gd name="connsiteY979" fmla="*/ 2284365 h 2993922"/>
              <a:gd name="connsiteX980" fmla="*/ 6401903 w 8938307"/>
              <a:gd name="connsiteY980" fmla="*/ 2279069 h 2993922"/>
              <a:gd name="connsiteX981" fmla="*/ 6396608 w 8938307"/>
              <a:gd name="connsiteY981" fmla="*/ 2263184 h 2993922"/>
              <a:gd name="connsiteX982" fmla="*/ 6401903 w 8938307"/>
              <a:gd name="connsiteY982" fmla="*/ 2252594 h 2993922"/>
              <a:gd name="connsiteX983" fmla="*/ 5994172 w 8938307"/>
              <a:gd name="connsiteY983" fmla="*/ 2252594 h 2993922"/>
              <a:gd name="connsiteX984" fmla="*/ 6004764 w 8938307"/>
              <a:gd name="connsiteY984" fmla="*/ 2252594 h 2993922"/>
              <a:gd name="connsiteX985" fmla="*/ 5994172 w 8938307"/>
              <a:gd name="connsiteY985" fmla="*/ 2263184 h 2993922"/>
              <a:gd name="connsiteX986" fmla="*/ 4702142 w 8938307"/>
              <a:gd name="connsiteY986" fmla="*/ 2252594 h 2993922"/>
              <a:gd name="connsiteX987" fmla="*/ 4723324 w 8938307"/>
              <a:gd name="connsiteY987" fmla="*/ 2252594 h 2993922"/>
              <a:gd name="connsiteX988" fmla="*/ 4765684 w 8938307"/>
              <a:gd name="connsiteY988" fmla="*/ 2273775 h 2993922"/>
              <a:gd name="connsiteX989" fmla="*/ 4765684 w 8938307"/>
              <a:gd name="connsiteY989" fmla="*/ 2284365 h 2993922"/>
              <a:gd name="connsiteX990" fmla="*/ 4744504 w 8938307"/>
              <a:gd name="connsiteY990" fmla="*/ 2279069 h 2993922"/>
              <a:gd name="connsiteX991" fmla="*/ 4733914 w 8938307"/>
              <a:gd name="connsiteY991" fmla="*/ 2273775 h 2993922"/>
              <a:gd name="connsiteX992" fmla="*/ 4702142 w 8938307"/>
              <a:gd name="connsiteY992" fmla="*/ 2263184 h 2993922"/>
              <a:gd name="connsiteX993" fmla="*/ 7847494 w 8938307"/>
              <a:gd name="connsiteY993" fmla="*/ 2242004 h 2993922"/>
              <a:gd name="connsiteX994" fmla="*/ 7858085 w 8938307"/>
              <a:gd name="connsiteY994" fmla="*/ 2242004 h 2993922"/>
              <a:gd name="connsiteX995" fmla="*/ 7847494 w 8938307"/>
              <a:gd name="connsiteY995" fmla="*/ 2252594 h 2993922"/>
              <a:gd name="connsiteX996" fmla="*/ 7720409 w 8938307"/>
              <a:gd name="connsiteY996" fmla="*/ 2242004 h 2993922"/>
              <a:gd name="connsiteX997" fmla="*/ 7773361 w 8938307"/>
              <a:gd name="connsiteY997" fmla="*/ 2252594 h 2993922"/>
              <a:gd name="connsiteX998" fmla="*/ 7741590 w 8938307"/>
              <a:gd name="connsiteY998" fmla="*/ 2252594 h 2993922"/>
              <a:gd name="connsiteX999" fmla="*/ 7720409 w 8938307"/>
              <a:gd name="connsiteY999" fmla="*/ 2242004 h 2993922"/>
              <a:gd name="connsiteX1000" fmla="*/ 7127347 w 8938307"/>
              <a:gd name="connsiteY1000" fmla="*/ 2242004 h 2993922"/>
              <a:gd name="connsiteX1001" fmla="*/ 7127347 w 8938307"/>
              <a:gd name="connsiteY1001" fmla="*/ 2252594 h 2993922"/>
              <a:gd name="connsiteX1002" fmla="*/ 7148526 w 8938307"/>
              <a:gd name="connsiteY1002" fmla="*/ 2252594 h 2993922"/>
              <a:gd name="connsiteX1003" fmla="*/ 7127347 w 8938307"/>
              <a:gd name="connsiteY1003" fmla="*/ 2242004 h 2993922"/>
              <a:gd name="connsiteX1004" fmla="*/ 6904948 w 8938307"/>
              <a:gd name="connsiteY1004" fmla="*/ 2242004 h 2993922"/>
              <a:gd name="connsiteX1005" fmla="*/ 6904948 w 8938307"/>
              <a:gd name="connsiteY1005" fmla="*/ 2252594 h 2993922"/>
              <a:gd name="connsiteX1006" fmla="*/ 6915539 w 8938307"/>
              <a:gd name="connsiteY1006" fmla="*/ 2257889 h 2993922"/>
              <a:gd name="connsiteX1007" fmla="*/ 6915539 w 8938307"/>
              <a:gd name="connsiteY1007" fmla="*/ 2273775 h 2993922"/>
              <a:gd name="connsiteX1008" fmla="*/ 6904948 w 8938307"/>
              <a:gd name="connsiteY1008" fmla="*/ 2279069 h 2993922"/>
              <a:gd name="connsiteX1009" fmla="*/ 6910244 w 8938307"/>
              <a:gd name="connsiteY1009" fmla="*/ 2284365 h 2993922"/>
              <a:gd name="connsiteX1010" fmla="*/ 6920833 w 8938307"/>
              <a:gd name="connsiteY1010" fmla="*/ 2284365 h 2993922"/>
              <a:gd name="connsiteX1011" fmla="*/ 6926129 w 8938307"/>
              <a:gd name="connsiteY1011" fmla="*/ 2279069 h 2993922"/>
              <a:gd name="connsiteX1012" fmla="*/ 6936718 w 8938307"/>
              <a:gd name="connsiteY1012" fmla="*/ 2273775 h 2993922"/>
              <a:gd name="connsiteX1013" fmla="*/ 6947310 w 8938307"/>
              <a:gd name="connsiteY1013" fmla="*/ 2268479 h 2993922"/>
              <a:gd name="connsiteX1014" fmla="*/ 6957900 w 8938307"/>
              <a:gd name="connsiteY1014" fmla="*/ 2263184 h 2993922"/>
              <a:gd name="connsiteX1015" fmla="*/ 6957900 w 8938307"/>
              <a:gd name="connsiteY1015" fmla="*/ 2252594 h 2993922"/>
              <a:gd name="connsiteX1016" fmla="*/ 6947310 w 8938307"/>
              <a:gd name="connsiteY1016" fmla="*/ 2257889 h 2993922"/>
              <a:gd name="connsiteX1017" fmla="*/ 6936718 w 8938307"/>
              <a:gd name="connsiteY1017" fmla="*/ 2252594 h 2993922"/>
              <a:gd name="connsiteX1018" fmla="*/ 6926129 w 8938307"/>
              <a:gd name="connsiteY1018" fmla="*/ 2242004 h 2993922"/>
              <a:gd name="connsiteX1019" fmla="*/ 6915539 w 8938307"/>
              <a:gd name="connsiteY1019" fmla="*/ 2242004 h 2993922"/>
              <a:gd name="connsiteX1020" fmla="*/ 6910244 w 8938307"/>
              <a:gd name="connsiteY1020" fmla="*/ 2242004 h 2993922"/>
              <a:gd name="connsiteX1021" fmla="*/ 6650778 w 8938307"/>
              <a:gd name="connsiteY1021" fmla="*/ 2242004 h 2993922"/>
              <a:gd name="connsiteX1022" fmla="*/ 6661368 w 8938307"/>
              <a:gd name="connsiteY1022" fmla="*/ 2242004 h 2993922"/>
              <a:gd name="connsiteX1023" fmla="*/ 6650778 w 8938307"/>
              <a:gd name="connsiteY1023" fmla="*/ 2252594 h 2993922"/>
              <a:gd name="connsiteX1024" fmla="*/ 6640188 w 8938307"/>
              <a:gd name="connsiteY1024" fmla="*/ 2247298 h 2993922"/>
              <a:gd name="connsiteX1025" fmla="*/ 6650778 w 8938307"/>
              <a:gd name="connsiteY1025" fmla="*/ 2242004 h 2993922"/>
              <a:gd name="connsiteX1026" fmla="*/ 6619006 w 8938307"/>
              <a:gd name="connsiteY1026" fmla="*/ 2242004 h 2993922"/>
              <a:gd name="connsiteX1027" fmla="*/ 6629598 w 8938307"/>
              <a:gd name="connsiteY1027" fmla="*/ 2242004 h 2993922"/>
              <a:gd name="connsiteX1028" fmla="*/ 6629598 w 8938307"/>
              <a:gd name="connsiteY1028" fmla="*/ 2252594 h 2993922"/>
              <a:gd name="connsiteX1029" fmla="*/ 6619006 w 8938307"/>
              <a:gd name="connsiteY1029" fmla="*/ 2242004 h 2993922"/>
              <a:gd name="connsiteX1030" fmla="*/ 6491922 w 8938307"/>
              <a:gd name="connsiteY1030" fmla="*/ 2242004 h 2993922"/>
              <a:gd name="connsiteX1031" fmla="*/ 6523694 w 8938307"/>
              <a:gd name="connsiteY1031" fmla="*/ 2252594 h 2993922"/>
              <a:gd name="connsiteX1032" fmla="*/ 6544874 w 8938307"/>
              <a:gd name="connsiteY1032" fmla="*/ 2252594 h 2993922"/>
              <a:gd name="connsiteX1033" fmla="*/ 6555464 w 8938307"/>
              <a:gd name="connsiteY1033" fmla="*/ 2263184 h 2993922"/>
              <a:gd name="connsiteX1034" fmla="*/ 6566054 w 8938307"/>
              <a:gd name="connsiteY1034" fmla="*/ 2273775 h 2993922"/>
              <a:gd name="connsiteX1035" fmla="*/ 6523694 w 8938307"/>
              <a:gd name="connsiteY1035" fmla="*/ 2263184 h 2993922"/>
              <a:gd name="connsiteX1036" fmla="*/ 6491922 w 8938307"/>
              <a:gd name="connsiteY1036" fmla="*/ 2242004 h 2993922"/>
              <a:gd name="connsiteX1037" fmla="*/ 7815724 w 8938307"/>
              <a:gd name="connsiteY1037" fmla="*/ 2231413 h 2993922"/>
              <a:gd name="connsiteX1038" fmla="*/ 7821019 w 8938307"/>
              <a:gd name="connsiteY1038" fmla="*/ 2236708 h 2993922"/>
              <a:gd name="connsiteX1039" fmla="*/ 7826313 w 8938307"/>
              <a:gd name="connsiteY1039" fmla="*/ 2242004 h 2993922"/>
              <a:gd name="connsiteX1040" fmla="*/ 7815724 w 8938307"/>
              <a:gd name="connsiteY1040" fmla="*/ 2242004 h 2993922"/>
              <a:gd name="connsiteX1041" fmla="*/ 6830814 w 8938307"/>
              <a:gd name="connsiteY1041" fmla="*/ 2231413 h 2993922"/>
              <a:gd name="connsiteX1042" fmla="*/ 6825520 w 8938307"/>
              <a:gd name="connsiteY1042" fmla="*/ 2236708 h 2993922"/>
              <a:gd name="connsiteX1043" fmla="*/ 6857292 w 8938307"/>
              <a:gd name="connsiteY1043" fmla="*/ 2242004 h 2993922"/>
              <a:gd name="connsiteX1044" fmla="*/ 6883766 w 8938307"/>
              <a:gd name="connsiteY1044" fmla="*/ 2236708 h 2993922"/>
              <a:gd name="connsiteX1045" fmla="*/ 6862587 w 8938307"/>
              <a:gd name="connsiteY1045" fmla="*/ 2231413 h 2993922"/>
              <a:gd name="connsiteX1046" fmla="*/ 6830814 w 8938307"/>
              <a:gd name="connsiteY1046" fmla="*/ 2231413 h 2993922"/>
              <a:gd name="connsiteX1047" fmla="*/ 6460150 w 8938307"/>
              <a:gd name="connsiteY1047" fmla="*/ 2231413 h 2993922"/>
              <a:gd name="connsiteX1048" fmla="*/ 6470740 w 8938307"/>
              <a:gd name="connsiteY1048" fmla="*/ 2242004 h 2993922"/>
              <a:gd name="connsiteX1049" fmla="*/ 6460150 w 8938307"/>
              <a:gd name="connsiteY1049" fmla="*/ 2242004 h 2993922"/>
              <a:gd name="connsiteX1050" fmla="*/ 4617420 w 8938307"/>
              <a:gd name="connsiteY1050" fmla="*/ 2231413 h 2993922"/>
              <a:gd name="connsiteX1051" fmla="*/ 4628010 w 8938307"/>
              <a:gd name="connsiteY1051" fmla="*/ 2231413 h 2993922"/>
              <a:gd name="connsiteX1052" fmla="*/ 4649190 w 8938307"/>
              <a:gd name="connsiteY1052" fmla="*/ 2247298 h 2993922"/>
              <a:gd name="connsiteX1053" fmla="*/ 4649190 w 8938307"/>
              <a:gd name="connsiteY1053" fmla="*/ 2252594 h 2993922"/>
              <a:gd name="connsiteX1054" fmla="*/ 4638599 w 8938307"/>
              <a:gd name="connsiteY1054" fmla="*/ 2242004 h 2993922"/>
              <a:gd name="connsiteX1055" fmla="*/ 4617420 w 8938307"/>
              <a:gd name="connsiteY1055" fmla="*/ 2231413 h 2993922"/>
              <a:gd name="connsiteX1056" fmla="*/ 6980404 w 8938307"/>
              <a:gd name="connsiteY1056" fmla="*/ 2214204 h 2993922"/>
              <a:gd name="connsiteX1057" fmla="*/ 6973785 w 8938307"/>
              <a:gd name="connsiteY1057" fmla="*/ 2215527 h 2993922"/>
              <a:gd name="connsiteX1058" fmla="*/ 6952604 w 8938307"/>
              <a:gd name="connsiteY1058" fmla="*/ 2220823 h 2993922"/>
              <a:gd name="connsiteX1059" fmla="*/ 6936718 w 8938307"/>
              <a:gd name="connsiteY1059" fmla="*/ 2220823 h 2993922"/>
              <a:gd name="connsiteX1060" fmla="*/ 6989670 w 8938307"/>
              <a:gd name="connsiteY1060" fmla="*/ 2231413 h 2993922"/>
              <a:gd name="connsiteX1061" fmla="*/ 6989670 w 8938307"/>
              <a:gd name="connsiteY1061" fmla="*/ 2220823 h 2993922"/>
              <a:gd name="connsiteX1062" fmla="*/ 6980404 w 8938307"/>
              <a:gd name="connsiteY1062" fmla="*/ 2214204 h 2993922"/>
              <a:gd name="connsiteX1063" fmla="*/ 7932219 w 8938307"/>
              <a:gd name="connsiteY1063" fmla="*/ 2210232 h 2993922"/>
              <a:gd name="connsiteX1064" fmla="*/ 7937513 w 8938307"/>
              <a:gd name="connsiteY1064" fmla="*/ 2220823 h 2993922"/>
              <a:gd name="connsiteX1065" fmla="*/ 7942808 w 8938307"/>
              <a:gd name="connsiteY1065" fmla="*/ 2215527 h 2993922"/>
              <a:gd name="connsiteX1066" fmla="*/ 7932219 w 8938307"/>
              <a:gd name="connsiteY1066" fmla="*/ 2210232 h 2993922"/>
              <a:gd name="connsiteX1067" fmla="*/ 6857292 w 8938307"/>
              <a:gd name="connsiteY1067" fmla="*/ 2210232 h 2993922"/>
              <a:gd name="connsiteX1068" fmla="*/ 6851996 w 8938307"/>
              <a:gd name="connsiteY1068" fmla="*/ 2220823 h 2993922"/>
              <a:gd name="connsiteX1069" fmla="*/ 6857292 w 8938307"/>
              <a:gd name="connsiteY1069" fmla="*/ 2215527 h 2993922"/>
              <a:gd name="connsiteX1070" fmla="*/ 6857292 w 8938307"/>
              <a:gd name="connsiteY1070" fmla="*/ 2210232 h 2993922"/>
              <a:gd name="connsiteX1071" fmla="*/ 5522900 w 8938307"/>
              <a:gd name="connsiteY1071" fmla="*/ 2210232 h 2993922"/>
              <a:gd name="connsiteX1072" fmla="*/ 5507014 w 8938307"/>
              <a:gd name="connsiteY1072" fmla="*/ 2220823 h 2993922"/>
              <a:gd name="connsiteX1073" fmla="*/ 5517604 w 8938307"/>
              <a:gd name="connsiteY1073" fmla="*/ 2220823 h 2993922"/>
              <a:gd name="connsiteX1074" fmla="*/ 5538785 w 8938307"/>
              <a:gd name="connsiteY1074" fmla="*/ 2220823 h 2993922"/>
              <a:gd name="connsiteX1075" fmla="*/ 5528195 w 8938307"/>
              <a:gd name="connsiteY1075" fmla="*/ 2210232 h 2993922"/>
              <a:gd name="connsiteX1076" fmla="*/ 5522900 w 8938307"/>
              <a:gd name="connsiteY1076" fmla="*/ 2210232 h 2993922"/>
              <a:gd name="connsiteX1077" fmla="*/ 5210482 w 8938307"/>
              <a:gd name="connsiteY1077" fmla="*/ 2210232 h 2993922"/>
              <a:gd name="connsiteX1078" fmla="*/ 5242254 w 8938307"/>
              <a:gd name="connsiteY1078" fmla="*/ 2210232 h 2993922"/>
              <a:gd name="connsiteX1079" fmla="*/ 5263434 w 8938307"/>
              <a:gd name="connsiteY1079" fmla="*/ 2220823 h 2993922"/>
              <a:gd name="connsiteX1080" fmla="*/ 5221073 w 8938307"/>
              <a:gd name="connsiteY1080" fmla="*/ 2220823 h 2993922"/>
              <a:gd name="connsiteX1081" fmla="*/ 7317974 w 8938307"/>
              <a:gd name="connsiteY1081" fmla="*/ 2199642 h 2993922"/>
              <a:gd name="connsiteX1082" fmla="*/ 7360336 w 8938307"/>
              <a:gd name="connsiteY1082" fmla="*/ 2220823 h 2993922"/>
              <a:gd name="connsiteX1083" fmla="*/ 7328564 w 8938307"/>
              <a:gd name="connsiteY1083" fmla="*/ 2210232 h 2993922"/>
              <a:gd name="connsiteX1084" fmla="*/ 6460150 w 8938307"/>
              <a:gd name="connsiteY1084" fmla="*/ 2199642 h 2993922"/>
              <a:gd name="connsiteX1085" fmla="*/ 6513102 w 8938307"/>
              <a:gd name="connsiteY1085" fmla="*/ 2210232 h 2993922"/>
              <a:gd name="connsiteX1086" fmla="*/ 6528988 w 8938307"/>
              <a:gd name="connsiteY1086" fmla="*/ 2204937 h 2993922"/>
              <a:gd name="connsiteX1087" fmla="*/ 6544874 w 8938307"/>
              <a:gd name="connsiteY1087" fmla="*/ 2210232 h 2993922"/>
              <a:gd name="connsiteX1088" fmla="*/ 6544874 w 8938307"/>
              <a:gd name="connsiteY1088" fmla="*/ 2215527 h 2993922"/>
              <a:gd name="connsiteX1089" fmla="*/ 6544874 w 8938307"/>
              <a:gd name="connsiteY1089" fmla="*/ 2220823 h 2993922"/>
              <a:gd name="connsiteX1090" fmla="*/ 6555464 w 8938307"/>
              <a:gd name="connsiteY1090" fmla="*/ 2220823 h 2993922"/>
              <a:gd name="connsiteX1091" fmla="*/ 6566054 w 8938307"/>
              <a:gd name="connsiteY1091" fmla="*/ 2231413 h 2993922"/>
              <a:gd name="connsiteX1092" fmla="*/ 6555464 w 8938307"/>
              <a:gd name="connsiteY1092" fmla="*/ 2231413 h 2993922"/>
              <a:gd name="connsiteX1093" fmla="*/ 6534284 w 8938307"/>
              <a:gd name="connsiteY1093" fmla="*/ 2231413 h 2993922"/>
              <a:gd name="connsiteX1094" fmla="*/ 6523694 w 8938307"/>
              <a:gd name="connsiteY1094" fmla="*/ 2231413 h 2993922"/>
              <a:gd name="connsiteX1095" fmla="*/ 4988084 w 8938307"/>
              <a:gd name="connsiteY1095" fmla="*/ 2199642 h 2993922"/>
              <a:gd name="connsiteX1096" fmla="*/ 4998674 w 8938307"/>
              <a:gd name="connsiteY1096" fmla="*/ 2199642 h 2993922"/>
              <a:gd name="connsiteX1097" fmla="*/ 5009265 w 8938307"/>
              <a:gd name="connsiteY1097" fmla="*/ 2210232 h 2993922"/>
              <a:gd name="connsiteX1098" fmla="*/ 5035740 w 8938307"/>
              <a:gd name="connsiteY1098" fmla="*/ 2204937 h 2993922"/>
              <a:gd name="connsiteX1099" fmla="*/ 5078102 w 8938307"/>
              <a:gd name="connsiteY1099" fmla="*/ 2215527 h 2993922"/>
              <a:gd name="connsiteX1100" fmla="*/ 5115169 w 8938307"/>
              <a:gd name="connsiteY1100" fmla="*/ 2231413 h 2993922"/>
              <a:gd name="connsiteX1101" fmla="*/ 5104578 w 8938307"/>
              <a:gd name="connsiteY1101" fmla="*/ 2231413 h 2993922"/>
              <a:gd name="connsiteX1102" fmla="*/ 5104578 w 8938307"/>
              <a:gd name="connsiteY1102" fmla="*/ 2242004 h 2993922"/>
              <a:gd name="connsiteX1103" fmla="*/ 5115169 w 8938307"/>
              <a:gd name="connsiteY1103" fmla="*/ 2231413 h 2993922"/>
              <a:gd name="connsiteX1104" fmla="*/ 5157530 w 8938307"/>
              <a:gd name="connsiteY1104" fmla="*/ 2242004 h 2993922"/>
              <a:gd name="connsiteX1105" fmla="*/ 5221073 w 8938307"/>
              <a:gd name="connsiteY1105" fmla="*/ 2252594 h 2993922"/>
              <a:gd name="connsiteX1106" fmla="*/ 5263434 w 8938307"/>
              <a:gd name="connsiteY1106" fmla="*/ 2263184 h 2993922"/>
              <a:gd name="connsiteX1107" fmla="*/ 5263434 w 8938307"/>
              <a:gd name="connsiteY1107" fmla="*/ 2294956 h 2993922"/>
              <a:gd name="connsiteX1108" fmla="*/ 5284614 w 8938307"/>
              <a:gd name="connsiteY1108" fmla="*/ 2305546 h 2993922"/>
              <a:gd name="connsiteX1109" fmla="*/ 5295206 w 8938307"/>
              <a:gd name="connsiteY1109" fmla="*/ 2305546 h 2993922"/>
              <a:gd name="connsiteX1110" fmla="*/ 5316386 w 8938307"/>
              <a:gd name="connsiteY1110" fmla="*/ 2305546 h 2993922"/>
              <a:gd name="connsiteX1111" fmla="*/ 5321681 w 8938307"/>
              <a:gd name="connsiteY1111" fmla="*/ 2316136 h 2993922"/>
              <a:gd name="connsiteX1112" fmla="*/ 5326977 w 8938307"/>
              <a:gd name="connsiteY1112" fmla="*/ 2316136 h 2993922"/>
              <a:gd name="connsiteX1113" fmla="*/ 5337566 w 8938307"/>
              <a:gd name="connsiteY1113" fmla="*/ 2316136 h 2993922"/>
              <a:gd name="connsiteX1114" fmla="*/ 5422291 w 8938307"/>
              <a:gd name="connsiteY1114" fmla="*/ 2337317 h 2993922"/>
              <a:gd name="connsiteX1115" fmla="*/ 5432881 w 8938307"/>
              <a:gd name="connsiteY1115" fmla="*/ 2342612 h 2993922"/>
              <a:gd name="connsiteX1116" fmla="*/ 5422291 w 8938307"/>
              <a:gd name="connsiteY1116" fmla="*/ 2353202 h 2993922"/>
              <a:gd name="connsiteX1117" fmla="*/ 5390518 w 8938307"/>
              <a:gd name="connsiteY1117" fmla="*/ 2353202 h 2993922"/>
              <a:gd name="connsiteX1118" fmla="*/ 5348158 w 8938307"/>
              <a:gd name="connsiteY1118" fmla="*/ 2342612 h 2993922"/>
              <a:gd name="connsiteX1119" fmla="*/ 5316386 w 8938307"/>
              <a:gd name="connsiteY1119" fmla="*/ 2326727 h 2993922"/>
              <a:gd name="connsiteX1120" fmla="*/ 5274025 w 8938307"/>
              <a:gd name="connsiteY1120" fmla="*/ 2316136 h 2993922"/>
              <a:gd name="connsiteX1121" fmla="*/ 5252844 w 8938307"/>
              <a:gd name="connsiteY1121" fmla="*/ 2305546 h 2993922"/>
              <a:gd name="connsiteX1122" fmla="*/ 5221073 w 8938307"/>
              <a:gd name="connsiteY1122" fmla="*/ 2294956 h 2993922"/>
              <a:gd name="connsiteX1123" fmla="*/ 5173416 w 8938307"/>
              <a:gd name="connsiteY1123" fmla="*/ 2289660 h 2993922"/>
              <a:gd name="connsiteX1124" fmla="*/ 5125758 w 8938307"/>
              <a:gd name="connsiteY1124" fmla="*/ 2279069 h 2993922"/>
              <a:gd name="connsiteX1125" fmla="*/ 5083398 w 8938307"/>
              <a:gd name="connsiteY1125" fmla="*/ 2263184 h 2993922"/>
              <a:gd name="connsiteX1126" fmla="*/ 5056921 w 8938307"/>
              <a:gd name="connsiteY1126" fmla="*/ 2257889 h 2993922"/>
              <a:gd name="connsiteX1127" fmla="*/ 5041036 w 8938307"/>
              <a:gd name="connsiteY1127" fmla="*/ 2252594 h 2993922"/>
              <a:gd name="connsiteX1128" fmla="*/ 4966902 w 8938307"/>
              <a:gd name="connsiteY1128" fmla="*/ 2220823 h 2993922"/>
              <a:gd name="connsiteX1129" fmla="*/ 4966902 w 8938307"/>
              <a:gd name="connsiteY1129" fmla="*/ 2210232 h 2993922"/>
              <a:gd name="connsiteX1130" fmla="*/ 4977492 w 8938307"/>
              <a:gd name="connsiteY1130" fmla="*/ 2210232 h 2993922"/>
              <a:gd name="connsiteX1131" fmla="*/ 4988084 w 8938307"/>
              <a:gd name="connsiteY1131" fmla="*/ 2210232 h 2993922"/>
              <a:gd name="connsiteX1132" fmla="*/ 4670372 w 8938307"/>
              <a:gd name="connsiteY1132" fmla="*/ 2199642 h 2993922"/>
              <a:gd name="connsiteX1133" fmla="*/ 4675666 w 8938307"/>
              <a:gd name="connsiteY1133" fmla="*/ 2204937 h 2993922"/>
              <a:gd name="connsiteX1134" fmla="*/ 4691551 w 8938307"/>
              <a:gd name="connsiteY1134" fmla="*/ 2210232 h 2993922"/>
              <a:gd name="connsiteX1135" fmla="*/ 4680962 w 8938307"/>
              <a:gd name="connsiteY1135" fmla="*/ 2210232 h 2993922"/>
              <a:gd name="connsiteX1136" fmla="*/ 4670372 w 8938307"/>
              <a:gd name="connsiteY1136" fmla="*/ 2210232 h 2993922"/>
              <a:gd name="connsiteX1137" fmla="*/ 5925334 w 8938307"/>
              <a:gd name="connsiteY1137" fmla="*/ 2194346 h 2993922"/>
              <a:gd name="connsiteX1138" fmla="*/ 5920039 w 8938307"/>
              <a:gd name="connsiteY1138" fmla="*/ 2199642 h 2993922"/>
              <a:gd name="connsiteX1139" fmla="*/ 5930630 w 8938307"/>
              <a:gd name="connsiteY1139" fmla="*/ 2199642 h 2993922"/>
              <a:gd name="connsiteX1140" fmla="*/ 5941220 w 8938307"/>
              <a:gd name="connsiteY1140" fmla="*/ 2199642 h 2993922"/>
              <a:gd name="connsiteX1141" fmla="*/ 5925334 w 8938307"/>
              <a:gd name="connsiteY1141" fmla="*/ 2194346 h 2993922"/>
              <a:gd name="connsiteX1142" fmla="*/ 7476830 w 8938307"/>
              <a:gd name="connsiteY1142" fmla="*/ 2189051 h 2993922"/>
              <a:gd name="connsiteX1143" fmla="*/ 7487420 w 8938307"/>
              <a:gd name="connsiteY1143" fmla="*/ 2189051 h 2993922"/>
              <a:gd name="connsiteX1144" fmla="*/ 7487420 w 8938307"/>
              <a:gd name="connsiteY1144" fmla="*/ 2199642 h 2993922"/>
              <a:gd name="connsiteX1145" fmla="*/ 7476830 w 8938307"/>
              <a:gd name="connsiteY1145" fmla="*/ 2189051 h 2993922"/>
              <a:gd name="connsiteX1146" fmla="*/ 6682550 w 8938307"/>
              <a:gd name="connsiteY1146" fmla="*/ 2189051 h 2993922"/>
              <a:gd name="connsiteX1147" fmla="*/ 6682550 w 8938307"/>
              <a:gd name="connsiteY1147" fmla="*/ 2199642 h 2993922"/>
              <a:gd name="connsiteX1148" fmla="*/ 6671958 w 8938307"/>
              <a:gd name="connsiteY1148" fmla="*/ 2199642 h 2993922"/>
              <a:gd name="connsiteX1149" fmla="*/ 6491922 w 8938307"/>
              <a:gd name="connsiteY1149" fmla="*/ 2189051 h 2993922"/>
              <a:gd name="connsiteX1150" fmla="*/ 6502512 w 8938307"/>
              <a:gd name="connsiteY1150" fmla="*/ 2199642 h 2993922"/>
              <a:gd name="connsiteX1151" fmla="*/ 6497217 w 8938307"/>
              <a:gd name="connsiteY1151" fmla="*/ 2199642 h 2993922"/>
              <a:gd name="connsiteX1152" fmla="*/ 6491922 w 8938307"/>
              <a:gd name="connsiteY1152" fmla="*/ 2194346 h 2993922"/>
              <a:gd name="connsiteX1153" fmla="*/ 6491922 w 8938307"/>
              <a:gd name="connsiteY1153" fmla="*/ 2189051 h 2993922"/>
              <a:gd name="connsiteX1154" fmla="*/ 6301294 w 8938307"/>
              <a:gd name="connsiteY1154" fmla="*/ 2189051 h 2993922"/>
              <a:gd name="connsiteX1155" fmla="*/ 6311884 w 8938307"/>
              <a:gd name="connsiteY1155" fmla="*/ 2189051 h 2993922"/>
              <a:gd name="connsiteX1156" fmla="*/ 6311884 w 8938307"/>
              <a:gd name="connsiteY1156" fmla="*/ 2199642 h 2993922"/>
              <a:gd name="connsiteX1157" fmla="*/ 6301294 w 8938307"/>
              <a:gd name="connsiteY1157" fmla="*/ 2189051 h 2993922"/>
              <a:gd name="connsiteX1158" fmla="*/ 5909449 w 8938307"/>
              <a:gd name="connsiteY1158" fmla="*/ 2189051 h 2993922"/>
              <a:gd name="connsiteX1159" fmla="*/ 5909449 w 8938307"/>
              <a:gd name="connsiteY1159" fmla="*/ 2199642 h 2993922"/>
              <a:gd name="connsiteX1160" fmla="*/ 5920039 w 8938307"/>
              <a:gd name="connsiteY1160" fmla="*/ 2189051 h 2993922"/>
              <a:gd name="connsiteX1161" fmla="*/ 5909449 w 8938307"/>
              <a:gd name="connsiteY1161" fmla="*/ 2189051 h 2993922"/>
              <a:gd name="connsiteX1162" fmla="*/ 4903360 w 8938307"/>
              <a:gd name="connsiteY1162" fmla="*/ 2189051 h 2993922"/>
              <a:gd name="connsiteX1163" fmla="*/ 4913950 w 8938307"/>
              <a:gd name="connsiteY1163" fmla="*/ 2189051 h 2993922"/>
              <a:gd name="connsiteX1164" fmla="*/ 4924540 w 8938307"/>
              <a:gd name="connsiteY1164" fmla="*/ 2199642 h 2993922"/>
              <a:gd name="connsiteX1165" fmla="*/ 4903360 w 8938307"/>
              <a:gd name="connsiteY1165" fmla="*/ 2199642 h 2993922"/>
              <a:gd name="connsiteX1166" fmla="*/ 4204393 w 8938307"/>
              <a:gd name="connsiteY1166" fmla="*/ 2189051 h 2993922"/>
              <a:gd name="connsiteX1167" fmla="*/ 4257345 w 8938307"/>
              <a:gd name="connsiteY1167" fmla="*/ 2204937 h 2993922"/>
              <a:gd name="connsiteX1168" fmla="*/ 4289116 w 8938307"/>
              <a:gd name="connsiteY1168" fmla="*/ 2220823 h 2993922"/>
              <a:gd name="connsiteX1169" fmla="*/ 4225574 w 8938307"/>
              <a:gd name="connsiteY1169" fmla="*/ 2210232 h 2993922"/>
              <a:gd name="connsiteX1170" fmla="*/ 4204393 w 8938307"/>
              <a:gd name="connsiteY1170" fmla="*/ 2189051 h 2993922"/>
              <a:gd name="connsiteX1171" fmla="*/ 7868675 w 8938307"/>
              <a:gd name="connsiteY1171" fmla="*/ 2178461 h 2993922"/>
              <a:gd name="connsiteX1172" fmla="*/ 7879267 w 8938307"/>
              <a:gd name="connsiteY1172" fmla="*/ 2183756 h 2993922"/>
              <a:gd name="connsiteX1173" fmla="*/ 7868675 w 8938307"/>
              <a:gd name="connsiteY1173" fmla="*/ 2189051 h 2993922"/>
              <a:gd name="connsiteX1174" fmla="*/ 7858085 w 8938307"/>
              <a:gd name="connsiteY1174" fmla="*/ 2183756 h 2993922"/>
              <a:gd name="connsiteX1175" fmla="*/ 7868675 w 8938307"/>
              <a:gd name="connsiteY1175" fmla="*/ 2178461 h 2993922"/>
              <a:gd name="connsiteX1176" fmla="*/ 7635686 w 8938307"/>
              <a:gd name="connsiteY1176" fmla="*/ 2178461 h 2993922"/>
              <a:gd name="connsiteX1177" fmla="*/ 7625096 w 8938307"/>
              <a:gd name="connsiteY1177" fmla="*/ 2189051 h 2993922"/>
              <a:gd name="connsiteX1178" fmla="*/ 7635686 w 8938307"/>
              <a:gd name="connsiteY1178" fmla="*/ 2189051 h 2993922"/>
              <a:gd name="connsiteX1179" fmla="*/ 6936718 w 8938307"/>
              <a:gd name="connsiteY1179" fmla="*/ 2178461 h 2993922"/>
              <a:gd name="connsiteX1180" fmla="*/ 6936718 w 8938307"/>
              <a:gd name="connsiteY1180" fmla="*/ 2189051 h 2993922"/>
              <a:gd name="connsiteX1181" fmla="*/ 6947310 w 8938307"/>
              <a:gd name="connsiteY1181" fmla="*/ 2178461 h 2993922"/>
              <a:gd name="connsiteX1182" fmla="*/ 6703730 w 8938307"/>
              <a:gd name="connsiteY1182" fmla="*/ 2178461 h 2993922"/>
              <a:gd name="connsiteX1183" fmla="*/ 6724910 w 8938307"/>
              <a:gd name="connsiteY1183" fmla="*/ 2189051 h 2993922"/>
              <a:gd name="connsiteX1184" fmla="*/ 6703730 w 8938307"/>
              <a:gd name="connsiteY1184" fmla="*/ 2189051 h 2993922"/>
              <a:gd name="connsiteX1185" fmla="*/ 5867087 w 8938307"/>
              <a:gd name="connsiteY1185" fmla="*/ 2178461 h 2993922"/>
              <a:gd name="connsiteX1186" fmla="*/ 5867087 w 8938307"/>
              <a:gd name="connsiteY1186" fmla="*/ 2189051 h 2993922"/>
              <a:gd name="connsiteX1187" fmla="*/ 5888268 w 8938307"/>
              <a:gd name="connsiteY1187" fmla="*/ 2189051 h 2993922"/>
              <a:gd name="connsiteX1188" fmla="*/ 5867087 w 8938307"/>
              <a:gd name="connsiteY1188" fmla="*/ 2178461 h 2993922"/>
              <a:gd name="connsiteX1189" fmla="*/ 7720409 w 8938307"/>
              <a:gd name="connsiteY1189" fmla="*/ 2167871 h 2993922"/>
              <a:gd name="connsiteX1190" fmla="*/ 7720409 w 8938307"/>
              <a:gd name="connsiteY1190" fmla="*/ 2178461 h 2993922"/>
              <a:gd name="connsiteX1191" fmla="*/ 7720409 w 8938307"/>
              <a:gd name="connsiteY1191" fmla="*/ 2189051 h 2993922"/>
              <a:gd name="connsiteX1192" fmla="*/ 7709820 w 8938307"/>
              <a:gd name="connsiteY1192" fmla="*/ 2178461 h 2993922"/>
              <a:gd name="connsiteX1193" fmla="*/ 7720409 w 8938307"/>
              <a:gd name="connsiteY1193" fmla="*/ 2167871 h 2993922"/>
              <a:gd name="connsiteX1194" fmla="*/ 6121257 w 8938307"/>
              <a:gd name="connsiteY1194" fmla="*/ 2157280 h 2993922"/>
              <a:gd name="connsiteX1195" fmla="*/ 6121257 w 8938307"/>
              <a:gd name="connsiteY1195" fmla="*/ 2167871 h 2993922"/>
              <a:gd name="connsiteX1196" fmla="*/ 6153028 w 8938307"/>
              <a:gd name="connsiteY1196" fmla="*/ 2178461 h 2993922"/>
              <a:gd name="connsiteX1197" fmla="*/ 6142438 w 8938307"/>
              <a:gd name="connsiteY1197" fmla="*/ 2167871 h 2993922"/>
              <a:gd name="connsiteX1198" fmla="*/ 6121257 w 8938307"/>
              <a:gd name="connsiteY1198" fmla="*/ 2157280 h 2993922"/>
              <a:gd name="connsiteX1199" fmla="*/ 7564202 w 8938307"/>
              <a:gd name="connsiteY1199" fmla="*/ 2150660 h 2993922"/>
              <a:gd name="connsiteX1200" fmla="*/ 7561553 w 8938307"/>
              <a:gd name="connsiteY1200" fmla="*/ 2151985 h 2993922"/>
              <a:gd name="connsiteX1201" fmla="*/ 7572144 w 8938307"/>
              <a:gd name="connsiteY1201" fmla="*/ 2167871 h 2993922"/>
              <a:gd name="connsiteX1202" fmla="*/ 7582734 w 8938307"/>
              <a:gd name="connsiteY1202" fmla="*/ 2167871 h 2993922"/>
              <a:gd name="connsiteX1203" fmla="*/ 7572144 w 8938307"/>
              <a:gd name="connsiteY1203" fmla="*/ 2157280 h 2993922"/>
              <a:gd name="connsiteX1204" fmla="*/ 7564202 w 8938307"/>
              <a:gd name="connsiteY1204" fmla="*/ 2150660 h 2993922"/>
              <a:gd name="connsiteX1205" fmla="*/ 7805134 w 8938307"/>
              <a:gd name="connsiteY1205" fmla="*/ 2146690 h 2993922"/>
              <a:gd name="connsiteX1206" fmla="*/ 7783952 w 8938307"/>
              <a:gd name="connsiteY1206" fmla="*/ 2157280 h 2993922"/>
              <a:gd name="connsiteX1207" fmla="*/ 7805134 w 8938307"/>
              <a:gd name="connsiteY1207" fmla="*/ 2157280 h 2993922"/>
              <a:gd name="connsiteX1208" fmla="*/ 7805134 w 8938307"/>
              <a:gd name="connsiteY1208" fmla="*/ 2146690 h 2993922"/>
              <a:gd name="connsiteX1209" fmla="*/ 6957900 w 8938307"/>
              <a:gd name="connsiteY1209" fmla="*/ 2146690 h 2993922"/>
              <a:gd name="connsiteX1210" fmla="*/ 6968491 w 8938307"/>
              <a:gd name="connsiteY1210" fmla="*/ 2157280 h 2993922"/>
              <a:gd name="connsiteX1211" fmla="*/ 6957900 w 8938307"/>
              <a:gd name="connsiteY1211" fmla="*/ 2157280 h 2993922"/>
              <a:gd name="connsiteX1212" fmla="*/ 4331478 w 8938307"/>
              <a:gd name="connsiteY1212" fmla="*/ 2146690 h 2993922"/>
              <a:gd name="connsiteX1213" fmla="*/ 4395020 w 8938307"/>
              <a:gd name="connsiteY1213" fmla="*/ 2167871 h 2993922"/>
              <a:gd name="connsiteX1214" fmla="*/ 4426791 w 8938307"/>
              <a:gd name="connsiteY1214" fmla="*/ 2178461 h 2993922"/>
              <a:gd name="connsiteX1215" fmla="*/ 4458562 w 8938307"/>
              <a:gd name="connsiteY1215" fmla="*/ 2189051 h 2993922"/>
              <a:gd name="connsiteX1216" fmla="*/ 4447972 w 8938307"/>
              <a:gd name="connsiteY1216" fmla="*/ 2199642 h 2993922"/>
              <a:gd name="connsiteX1217" fmla="*/ 4426791 w 8938307"/>
              <a:gd name="connsiteY1217" fmla="*/ 2210232 h 2993922"/>
              <a:gd name="connsiteX1218" fmla="*/ 4384430 w 8938307"/>
              <a:gd name="connsiteY1218" fmla="*/ 2189051 h 2993922"/>
              <a:gd name="connsiteX1219" fmla="*/ 4352658 w 8938307"/>
              <a:gd name="connsiteY1219" fmla="*/ 2167871 h 2993922"/>
              <a:gd name="connsiteX1220" fmla="*/ 4342068 w 8938307"/>
              <a:gd name="connsiteY1220" fmla="*/ 2157280 h 2993922"/>
              <a:gd name="connsiteX1221" fmla="*/ 7519192 w 8938307"/>
              <a:gd name="connsiteY1221" fmla="*/ 2136099 h 2993922"/>
              <a:gd name="connsiteX1222" fmla="*/ 7508601 w 8938307"/>
              <a:gd name="connsiteY1222" fmla="*/ 2146690 h 2993922"/>
              <a:gd name="connsiteX1223" fmla="*/ 7519192 w 8938307"/>
              <a:gd name="connsiteY1223" fmla="*/ 2157280 h 2993922"/>
              <a:gd name="connsiteX1224" fmla="*/ 7519192 w 8938307"/>
              <a:gd name="connsiteY1224" fmla="*/ 2146690 h 2993922"/>
              <a:gd name="connsiteX1225" fmla="*/ 6301294 w 8938307"/>
              <a:gd name="connsiteY1225" fmla="*/ 2136099 h 2993922"/>
              <a:gd name="connsiteX1226" fmla="*/ 6311884 w 8938307"/>
              <a:gd name="connsiteY1226" fmla="*/ 2136099 h 2993922"/>
              <a:gd name="connsiteX1227" fmla="*/ 6311884 w 8938307"/>
              <a:gd name="connsiteY1227" fmla="*/ 2157280 h 2993922"/>
              <a:gd name="connsiteX1228" fmla="*/ 6290704 w 8938307"/>
              <a:gd name="connsiteY1228" fmla="*/ 2157280 h 2993922"/>
              <a:gd name="connsiteX1229" fmla="*/ 6280114 w 8938307"/>
              <a:gd name="connsiteY1229" fmla="*/ 2146690 h 2993922"/>
              <a:gd name="connsiteX1230" fmla="*/ 6290704 w 8938307"/>
              <a:gd name="connsiteY1230" fmla="*/ 2146690 h 2993922"/>
              <a:gd name="connsiteX1231" fmla="*/ 6295998 w 8938307"/>
              <a:gd name="connsiteY1231" fmla="*/ 2146690 h 2993922"/>
              <a:gd name="connsiteX1232" fmla="*/ 6301294 w 8938307"/>
              <a:gd name="connsiteY1232" fmla="*/ 2136099 h 2993922"/>
              <a:gd name="connsiteX1233" fmla="*/ 5814135 w 8938307"/>
              <a:gd name="connsiteY1233" fmla="*/ 2136099 h 2993922"/>
              <a:gd name="connsiteX1234" fmla="*/ 5819430 w 8938307"/>
              <a:gd name="connsiteY1234" fmla="*/ 2141394 h 2993922"/>
              <a:gd name="connsiteX1235" fmla="*/ 5835316 w 8938307"/>
              <a:gd name="connsiteY1235" fmla="*/ 2146690 h 2993922"/>
              <a:gd name="connsiteX1236" fmla="*/ 5856497 w 8938307"/>
              <a:gd name="connsiteY1236" fmla="*/ 2146690 h 2993922"/>
              <a:gd name="connsiteX1237" fmla="*/ 5867087 w 8938307"/>
              <a:gd name="connsiteY1237" fmla="*/ 2157280 h 2993922"/>
              <a:gd name="connsiteX1238" fmla="*/ 5920039 w 8938307"/>
              <a:gd name="connsiteY1238" fmla="*/ 2178461 h 2993922"/>
              <a:gd name="connsiteX1239" fmla="*/ 5930630 w 8938307"/>
              <a:gd name="connsiteY1239" fmla="*/ 2178461 h 2993922"/>
              <a:gd name="connsiteX1240" fmla="*/ 5962401 w 8938307"/>
              <a:gd name="connsiteY1240" fmla="*/ 2189051 h 2993922"/>
              <a:gd name="connsiteX1241" fmla="*/ 5972991 w 8938307"/>
              <a:gd name="connsiteY1241" fmla="*/ 2189051 h 2993922"/>
              <a:gd name="connsiteX1242" fmla="*/ 5983582 w 8938307"/>
              <a:gd name="connsiteY1242" fmla="*/ 2189051 h 2993922"/>
              <a:gd name="connsiteX1243" fmla="*/ 5983582 w 8938307"/>
              <a:gd name="connsiteY1243" fmla="*/ 2178461 h 2993922"/>
              <a:gd name="connsiteX1244" fmla="*/ 5972991 w 8938307"/>
              <a:gd name="connsiteY1244" fmla="*/ 2178461 h 2993922"/>
              <a:gd name="connsiteX1245" fmla="*/ 5930630 w 8938307"/>
              <a:gd name="connsiteY1245" fmla="*/ 2167871 h 2993922"/>
              <a:gd name="connsiteX1246" fmla="*/ 5909449 w 8938307"/>
              <a:gd name="connsiteY1246" fmla="*/ 2146690 h 2993922"/>
              <a:gd name="connsiteX1247" fmla="*/ 5898860 w 8938307"/>
              <a:gd name="connsiteY1247" fmla="*/ 2146690 h 2993922"/>
              <a:gd name="connsiteX1248" fmla="*/ 5861792 w 8938307"/>
              <a:gd name="connsiteY1248" fmla="*/ 2141394 h 2993922"/>
              <a:gd name="connsiteX1249" fmla="*/ 5824726 w 8938307"/>
              <a:gd name="connsiteY1249" fmla="*/ 2136099 h 2993922"/>
              <a:gd name="connsiteX1250" fmla="*/ 5194596 w 8938307"/>
              <a:gd name="connsiteY1250" fmla="*/ 2136099 h 2993922"/>
              <a:gd name="connsiteX1251" fmla="*/ 5178710 w 8938307"/>
              <a:gd name="connsiteY1251" fmla="*/ 2141394 h 2993922"/>
              <a:gd name="connsiteX1252" fmla="*/ 5178710 w 8938307"/>
              <a:gd name="connsiteY1252" fmla="*/ 2146690 h 2993922"/>
              <a:gd name="connsiteX1253" fmla="*/ 5231662 w 8938307"/>
              <a:gd name="connsiteY1253" fmla="*/ 2157280 h 2993922"/>
              <a:gd name="connsiteX1254" fmla="*/ 5252844 w 8938307"/>
              <a:gd name="connsiteY1254" fmla="*/ 2157280 h 2993922"/>
              <a:gd name="connsiteX1255" fmla="*/ 5231662 w 8938307"/>
              <a:gd name="connsiteY1255" fmla="*/ 2151985 h 2993922"/>
              <a:gd name="connsiteX1256" fmla="*/ 5210482 w 8938307"/>
              <a:gd name="connsiteY1256" fmla="*/ 2141394 h 2993922"/>
              <a:gd name="connsiteX1257" fmla="*/ 5194596 w 8938307"/>
              <a:gd name="connsiteY1257" fmla="*/ 2136099 h 2993922"/>
              <a:gd name="connsiteX1258" fmla="*/ 6460150 w 8938307"/>
              <a:gd name="connsiteY1258" fmla="*/ 2135216 h 2993922"/>
              <a:gd name="connsiteX1259" fmla="*/ 6460150 w 8938307"/>
              <a:gd name="connsiteY1259" fmla="*/ 2136099 h 2993922"/>
              <a:gd name="connsiteX1260" fmla="*/ 6450884 w 8938307"/>
              <a:gd name="connsiteY1260" fmla="*/ 2138747 h 2993922"/>
              <a:gd name="connsiteX1261" fmla="*/ 6454855 w 8938307"/>
              <a:gd name="connsiteY1261" fmla="*/ 2136099 h 2993922"/>
              <a:gd name="connsiteX1262" fmla="*/ 5092664 w 8938307"/>
              <a:gd name="connsiteY1262" fmla="*/ 2129481 h 2993922"/>
              <a:gd name="connsiteX1263" fmla="*/ 5088692 w 8938307"/>
              <a:gd name="connsiteY1263" fmla="*/ 2130804 h 2993922"/>
              <a:gd name="connsiteX1264" fmla="*/ 5093988 w 8938307"/>
              <a:gd name="connsiteY1264" fmla="*/ 2136099 h 2993922"/>
              <a:gd name="connsiteX1265" fmla="*/ 5092664 w 8938307"/>
              <a:gd name="connsiteY1265" fmla="*/ 2129481 h 2993922"/>
              <a:gd name="connsiteX1266" fmla="*/ 7466240 w 8938307"/>
              <a:gd name="connsiteY1266" fmla="*/ 2128156 h 2993922"/>
              <a:gd name="connsiteX1267" fmla="*/ 7471534 w 8938307"/>
              <a:gd name="connsiteY1267" fmla="*/ 2130804 h 2993922"/>
              <a:gd name="connsiteX1268" fmla="*/ 7476830 w 8938307"/>
              <a:gd name="connsiteY1268" fmla="*/ 2136099 h 2993922"/>
              <a:gd name="connsiteX1269" fmla="*/ 7468888 w 8938307"/>
              <a:gd name="connsiteY1269" fmla="*/ 2146690 h 2993922"/>
              <a:gd name="connsiteX1270" fmla="*/ 7466240 w 8938307"/>
              <a:gd name="connsiteY1270" fmla="*/ 2136099 h 2993922"/>
              <a:gd name="connsiteX1271" fmla="*/ 7460944 w 8938307"/>
              <a:gd name="connsiteY1271" fmla="*/ 2130804 h 2993922"/>
              <a:gd name="connsiteX1272" fmla="*/ 7466240 w 8938307"/>
              <a:gd name="connsiteY1272" fmla="*/ 2128156 h 2993922"/>
              <a:gd name="connsiteX1273" fmla="*/ 6408522 w 8938307"/>
              <a:gd name="connsiteY1273" fmla="*/ 2128156 h 2993922"/>
              <a:gd name="connsiteX1274" fmla="*/ 6417788 w 8938307"/>
              <a:gd name="connsiteY1274" fmla="*/ 2130804 h 2993922"/>
              <a:gd name="connsiteX1275" fmla="*/ 6428380 w 8938307"/>
              <a:gd name="connsiteY1275" fmla="*/ 2136099 h 2993922"/>
              <a:gd name="connsiteX1276" fmla="*/ 6446250 w 8938307"/>
              <a:gd name="connsiteY1276" fmla="*/ 2140071 h 2993922"/>
              <a:gd name="connsiteX1277" fmla="*/ 6450884 w 8938307"/>
              <a:gd name="connsiteY1277" fmla="*/ 2138747 h 2993922"/>
              <a:gd name="connsiteX1278" fmla="*/ 6449560 w 8938307"/>
              <a:gd name="connsiteY1278" fmla="*/ 2146690 h 2993922"/>
              <a:gd name="connsiteX1279" fmla="*/ 6396608 w 8938307"/>
              <a:gd name="connsiteY1279" fmla="*/ 2146690 h 2993922"/>
              <a:gd name="connsiteX1280" fmla="*/ 6401903 w 8938307"/>
              <a:gd name="connsiteY1280" fmla="*/ 2130804 h 2993922"/>
              <a:gd name="connsiteX1281" fmla="*/ 6408522 w 8938307"/>
              <a:gd name="connsiteY1281" fmla="*/ 2128156 h 2993922"/>
              <a:gd name="connsiteX1282" fmla="*/ 6336324 w 8938307"/>
              <a:gd name="connsiteY1282" fmla="*/ 2126731 h 2993922"/>
              <a:gd name="connsiteX1283" fmla="*/ 6333066 w 8938307"/>
              <a:gd name="connsiteY1283" fmla="*/ 2130804 h 2993922"/>
              <a:gd name="connsiteX1284" fmla="*/ 6335714 w 8938307"/>
              <a:gd name="connsiteY1284" fmla="*/ 2126832 h 2993922"/>
              <a:gd name="connsiteX1285" fmla="*/ 7794542 w 8938307"/>
              <a:gd name="connsiteY1285" fmla="*/ 2125509 h 2993922"/>
              <a:gd name="connsiteX1286" fmla="*/ 7789248 w 8938307"/>
              <a:gd name="connsiteY1286" fmla="*/ 2136099 h 2993922"/>
              <a:gd name="connsiteX1287" fmla="*/ 7815724 w 8938307"/>
              <a:gd name="connsiteY1287" fmla="*/ 2146690 h 2993922"/>
              <a:gd name="connsiteX1288" fmla="*/ 7836904 w 8938307"/>
              <a:gd name="connsiteY1288" fmla="*/ 2157280 h 2993922"/>
              <a:gd name="connsiteX1289" fmla="*/ 7836904 w 8938307"/>
              <a:gd name="connsiteY1289" fmla="*/ 2167871 h 2993922"/>
              <a:gd name="connsiteX1290" fmla="*/ 7836904 w 8938307"/>
              <a:gd name="connsiteY1290" fmla="*/ 2178461 h 2993922"/>
              <a:gd name="connsiteX1291" fmla="*/ 7836904 w 8938307"/>
              <a:gd name="connsiteY1291" fmla="*/ 2183756 h 2993922"/>
              <a:gd name="connsiteX1292" fmla="*/ 7847494 w 8938307"/>
              <a:gd name="connsiteY1292" fmla="*/ 2199642 h 2993922"/>
              <a:gd name="connsiteX1293" fmla="*/ 7900446 w 8938307"/>
              <a:gd name="connsiteY1293" fmla="*/ 2199642 h 2993922"/>
              <a:gd name="connsiteX1294" fmla="*/ 7932219 w 8938307"/>
              <a:gd name="connsiteY1294" fmla="*/ 2199642 h 2993922"/>
              <a:gd name="connsiteX1295" fmla="*/ 7942808 w 8938307"/>
              <a:gd name="connsiteY1295" fmla="*/ 2189051 h 2993922"/>
              <a:gd name="connsiteX1296" fmla="*/ 7921627 w 8938307"/>
              <a:gd name="connsiteY1296" fmla="*/ 2178461 h 2993922"/>
              <a:gd name="connsiteX1297" fmla="*/ 7905742 w 8938307"/>
              <a:gd name="connsiteY1297" fmla="*/ 2173165 h 2993922"/>
              <a:gd name="connsiteX1298" fmla="*/ 7889856 w 8938307"/>
              <a:gd name="connsiteY1298" fmla="*/ 2167871 h 2993922"/>
              <a:gd name="connsiteX1299" fmla="*/ 7873971 w 8938307"/>
              <a:gd name="connsiteY1299" fmla="*/ 2167871 h 2993922"/>
              <a:gd name="connsiteX1300" fmla="*/ 7858085 w 8938307"/>
              <a:gd name="connsiteY1300" fmla="*/ 2157280 h 2993922"/>
              <a:gd name="connsiteX1301" fmla="*/ 7858085 w 8938307"/>
              <a:gd name="connsiteY1301" fmla="*/ 2146690 h 2993922"/>
              <a:gd name="connsiteX1302" fmla="*/ 7847494 w 8938307"/>
              <a:gd name="connsiteY1302" fmla="*/ 2146690 h 2993922"/>
              <a:gd name="connsiteX1303" fmla="*/ 7826313 w 8938307"/>
              <a:gd name="connsiteY1303" fmla="*/ 2136099 h 2993922"/>
              <a:gd name="connsiteX1304" fmla="*/ 7805134 w 8938307"/>
              <a:gd name="connsiteY1304" fmla="*/ 2125509 h 2993922"/>
              <a:gd name="connsiteX1305" fmla="*/ 7794542 w 8938307"/>
              <a:gd name="connsiteY1305" fmla="*/ 2125509 h 2993922"/>
              <a:gd name="connsiteX1306" fmla="*/ 5051626 w 8938307"/>
              <a:gd name="connsiteY1306" fmla="*/ 2125509 h 2993922"/>
              <a:gd name="connsiteX1307" fmla="*/ 5051626 w 8938307"/>
              <a:gd name="connsiteY1307" fmla="*/ 2136099 h 2993922"/>
              <a:gd name="connsiteX1308" fmla="*/ 5062217 w 8938307"/>
              <a:gd name="connsiteY1308" fmla="*/ 2125509 h 2993922"/>
              <a:gd name="connsiteX1309" fmla="*/ 4310297 w 8938307"/>
              <a:gd name="connsiteY1309" fmla="*/ 2125509 h 2993922"/>
              <a:gd name="connsiteX1310" fmla="*/ 4320887 w 8938307"/>
              <a:gd name="connsiteY1310" fmla="*/ 2136099 h 2993922"/>
              <a:gd name="connsiteX1311" fmla="*/ 4299706 w 8938307"/>
              <a:gd name="connsiteY1311" fmla="*/ 2136099 h 2993922"/>
              <a:gd name="connsiteX1312" fmla="*/ 4310297 w 8938307"/>
              <a:gd name="connsiteY1312" fmla="*/ 2125509 h 2993922"/>
              <a:gd name="connsiteX1313" fmla="*/ 6109342 w 8938307"/>
              <a:gd name="connsiteY1313" fmla="*/ 2122200 h 2993922"/>
              <a:gd name="connsiteX1314" fmla="*/ 6121257 w 8938307"/>
              <a:gd name="connsiteY1314" fmla="*/ 2136099 h 2993922"/>
              <a:gd name="connsiteX1315" fmla="*/ 6100076 w 8938307"/>
              <a:gd name="connsiteY1315" fmla="*/ 2136099 h 2993922"/>
              <a:gd name="connsiteX1316" fmla="*/ 6100076 w 8938307"/>
              <a:gd name="connsiteY1316" fmla="*/ 2125509 h 2993922"/>
              <a:gd name="connsiteX1317" fmla="*/ 6109342 w 8938307"/>
              <a:gd name="connsiteY1317" fmla="*/ 2122200 h 2993922"/>
              <a:gd name="connsiteX1318" fmla="*/ 6237752 w 8938307"/>
              <a:gd name="connsiteY1318" fmla="*/ 2120213 h 2993922"/>
              <a:gd name="connsiteX1319" fmla="*/ 6243046 w 8938307"/>
              <a:gd name="connsiteY1319" fmla="*/ 2125509 h 2993922"/>
              <a:gd name="connsiteX1320" fmla="*/ 6248342 w 8938307"/>
              <a:gd name="connsiteY1320" fmla="*/ 2136099 h 2993922"/>
              <a:gd name="connsiteX1321" fmla="*/ 6248342 w 8938307"/>
              <a:gd name="connsiteY1321" fmla="*/ 2146690 h 2993922"/>
              <a:gd name="connsiteX1322" fmla="*/ 6237752 w 8938307"/>
              <a:gd name="connsiteY1322" fmla="*/ 2130804 h 2993922"/>
              <a:gd name="connsiteX1323" fmla="*/ 6237752 w 8938307"/>
              <a:gd name="connsiteY1323" fmla="*/ 2124185 h 2993922"/>
              <a:gd name="connsiteX1324" fmla="*/ 5681756 w 8938307"/>
              <a:gd name="connsiteY1324" fmla="*/ 2120213 h 2993922"/>
              <a:gd name="connsiteX1325" fmla="*/ 5676460 w 8938307"/>
              <a:gd name="connsiteY1325" fmla="*/ 2125509 h 2993922"/>
              <a:gd name="connsiteX1326" fmla="*/ 5687051 w 8938307"/>
              <a:gd name="connsiteY1326" fmla="*/ 2130804 h 2993922"/>
              <a:gd name="connsiteX1327" fmla="*/ 5708232 w 8938307"/>
              <a:gd name="connsiteY1327" fmla="*/ 2136099 h 2993922"/>
              <a:gd name="connsiteX1328" fmla="*/ 5697641 w 8938307"/>
              <a:gd name="connsiteY1328" fmla="*/ 2125509 h 2993922"/>
              <a:gd name="connsiteX1329" fmla="*/ 5681756 w 8938307"/>
              <a:gd name="connsiteY1329" fmla="*/ 2120213 h 2993922"/>
              <a:gd name="connsiteX1330" fmla="*/ 7370926 w 8938307"/>
              <a:gd name="connsiteY1330" fmla="*/ 2114919 h 2993922"/>
              <a:gd name="connsiteX1331" fmla="*/ 7376222 w 8938307"/>
              <a:gd name="connsiteY1331" fmla="*/ 2120213 h 2993922"/>
              <a:gd name="connsiteX1332" fmla="*/ 7376222 w 8938307"/>
              <a:gd name="connsiteY1332" fmla="*/ 2125509 h 2993922"/>
              <a:gd name="connsiteX1333" fmla="*/ 7386812 w 8938307"/>
              <a:gd name="connsiteY1333" fmla="*/ 2130804 h 2993922"/>
              <a:gd name="connsiteX1334" fmla="*/ 7392107 w 8938307"/>
              <a:gd name="connsiteY1334" fmla="*/ 2146690 h 2993922"/>
              <a:gd name="connsiteX1335" fmla="*/ 7376222 w 8938307"/>
              <a:gd name="connsiteY1335" fmla="*/ 2130804 h 2993922"/>
              <a:gd name="connsiteX1336" fmla="*/ 7360336 w 8938307"/>
              <a:gd name="connsiteY1336" fmla="*/ 2125509 h 2993922"/>
              <a:gd name="connsiteX1337" fmla="*/ 7349745 w 8938307"/>
              <a:gd name="connsiteY1337" fmla="*/ 2125509 h 2993922"/>
              <a:gd name="connsiteX1338" fmla="*/ 7370926 w 8938307"/>
              <a:gd name="connsiteY1338" fmla="*/ 2114919 h 2993922"/>
              <a:gd name="connsiteX1339" fmla="*/ 6947310 w 8938307"/>
              <a:gd name="connsiteY1339" fmla="*/ 2114919 h 2993922"/>
              <a:gd name="connsiteX1340" fmla="*/ 6968491 w 8938307"/>
              <a:gd name="connsiteY1340" fmla="*/ 2114919 h 2993922"/>
              <a:gd name="connsiteX1341" fmla="*/ 6989670 w 8938307"/>
              <a:gd name="connsiteY1341" fmla="*/ 2114919 h 2993922"/>
              <a:gd name="connsiteX1342" fmla="*/ 6979081 w 8938307"/>
              <a:gd name="connsiteY1342" fmla="*/ 2125509 h 2993922"/>
              <a:gd name="connsiteX1343" fmla="*/ 6989670 w 8938307"/>
              <a:gd name="connsiteY1343" fmla="*/ 2136099 h 2993922"/>
              <a:gd name="connsiteX1344" fmla="*/ 7032033 w 8938307"/>
              <a:gd name="connsiteY1344" fmla="*/ 2157280 h 2993922"/>
              <a:gd name="connsiteX1345" fmla="*/ 7000262 w 8938307"/>
              <a:gd name="connsiteY1345" fmla="*/ 2146690 h 2993922"/>
              <a:gd name="connsiteX1346" fmla="*/ 6957900 w 8938307"/>
              <a:gd name="connsiteY1346" fmla="*/ 2125509 h 2993922"/>
              <a:gd name="connsiteX1347" fmla="*/ 6947310 w 8938307"/>
              <a:gd name="connsiteY1347" fmla="*/ 2114919 h 2993922"/>
              <a:gd name="connsiteX1348" fmla="*/ 6894358 w 8938307"/>
              <a:gd name="connsiteY1348" fmla="*/ 2114919 h 2993922"/>
              <a:gd name="connsiteX1349" fmla="*/ 6926129 w 8938307"/>
              <a:gd name="connsiteY1349" fmla="*/ 2125509 h 2993922"/>
              <a:gd name="connsiteX1350" fmla="*/ 6894358 w 8938307"/>
              <a:gd name="connsiteY1350" fmla="*/ 2125509 h 2993922"/>
              <a:gd name="connsiteX1351" fmla="*/ 6894358 w 8938307"/>
              <a:gd name="connsiteY1351" fmla="*/ 2114919 h 2993922"/>
              <a:gd name="connsiteX1352" fmla="*/ 6534284 w 8938307"/>
              <a:gd name="connsiteY1352" fmla="*/ 2114919 h 2993922"/>
              <a:gd name="connsiteX1353" fmla="*/ 6534284 w 8938307"/>
              <a:gd name="connsiteY1353" fmla="*/ 2125509 h 2993922"/>
              <a:gd name="connsiteX1354" fmla="*/ 6544874 w 8938307"/>
              <a:gd name="connsiteY1354" fmla="*/ 2114919 h 2993922"/>
              <a:gd name="connsiteX1355" fmla="*/ 6534284 w 8938307"/>
              <a:gd name="connsiteY1355" fmla="*/ 2114919 h 2993922"/>
              <a:gd name="connsiteX1356" fmla="*/ 7159118 w 8938307"/>
              <a:gd name="connsiteY1356" fmla="*/ 2104328 h 2993922"/>
              <a:gd name="connsiteX1357" fmla="*/ 7212070 w 8938307"/>
              <a:gd name="connsiteY1357" fmla="*/ 2125509 h 2993922"/>
              <a:gd name="connsiteX1358" fmla="*/ 7227956 w 8938307"/>
              <a:gd name="connsiteY1358" fmla="*/ 2141394 h 2993922"/>
              <a:gd name="connsiteX1359" fmla="*/ 7243841 w 8938307"/>
              <a:gd name="connsiteY1359" fmla="*/ 2136099 h 2993922"/>
              <a:gd name="connsiteX1360" fmla="*/ 7265022 w 8938307"/>
              <a:gd name="connsiteY1360" fmla="*/ 2146690 h 2993922"/>
              <a:gd name="connsiteX1361" fmla="*/ 7270318 w 8938307"/>
              <a:gd name="connsiteY1361" fmla="*/ 2157280 h 2993922"/>
              <a:gd name="connsiteX1362" fmla="*/ 7275612 w 8938307"/>
              <a:gd name="connsiteY1362" fmla="*/ 2157280 h 2993922"/>
              <a:gd name="connsiteX1363" fmla="*/ 7291498 w 8938307"/>
              <a:gd name="connsiteY1363" fmla="*/ 2151985 h 2993922"/>
              <a:gd name="connsiteX1364" fmla="*/ 7307384 w 8938307"/>
              <a:gd name="connsiteY1364" fmla="*/ 2157280 h 2993922"/>
              <a:gd name="connsiteX1365" fmla="*/ 7328564 w 8938307"/>
              <a:gd name="connsiteY1365" fmla="*/ 2167871 h 2993922"/>
              <a:gd name="connsiteX1366" fmla="*/ 7339155 w 8938307"/>
              <a:gd name="connsiteY1366" fmla="*/ 2167871 h 2993922"/>
              <a:gd name="connsiteX1367" fmla="*/ 7344450 w 8938307"/>
              <a:gd name="connsiteY1367" fmla="*/ 2157280 h 2993922"/>
              <a:gd name="connsiteX1368" fmla="*/ 7349745 w 8938307"/>
              <a:gd name="connsiteY1368" fmla="*/ 2167871 h 2993922"/>
              <a:gd name="connsiteX1369" fmla="*/ 7381516 w 8938307"/>
              <a:gd name="connsiteY1369" fmla="*/ 2178461 h 2993922"/>
              <a:gd name="connsiteX1370" fmla="*/ 7402697 w 8938307"/>
              <a:gd name="connsiteY1370" fmla="*/ 2178461 h 2993922"/>
              <a:gd name="connsiteX1371" fmla="*/ 7423878 w 8938307"/>
              <a:gd name="connsiteY1371" fmla="*/ 2189051 h 2993922"/>
              <a:gd name="connsiteX1372" fmla="*/ 7445059 w 8938307"/>
              <a:gd name="connsiteY1372" fmla="*/ 2199642 h 2993922"/>
              <a:gd name="connsiteX1373" fmla="*/ 7466240 w 8938307"/>
              <a:gd name="connsiteY1373" fmla="*/ 2199642 h 2993922"/>
              <a:gd name="connsiteX1374" fmla="*/ 7445059 w 8938307"/>
              <a:gd name="connsiteY1374" fmla="*/ 2210232 h 2993922"/>
              <a:gd name="connsiteX1375" fmla="*/ 7423878 w 8938307"/>
              <a:gd name="connsiteY1375" fmla="*/ 2199642 h 2993922"/>
              <a:gd name="connsiteX1376" fmla="*/ 7397403 w 8938307"/>
              <a:gd name="connsiteY1376" fmla="*/ 2194346 h 2993922"/>
              <a:gd name="connsiteX1377" fmla="*/ 7381516 w 8938307"/>
              <a:gd name="connsiteY1377" fmla="*/ 2189051 h 2993922"/>
              <a:gd name="connsiteX1378" fmla="*/ 7376222 w 8938307"/>
              <a:gd name="connsiteY1378" fmla="*/ 2194346 h 2993922"/>
              <a:gd name="connsiteX1379" fmla="*/ 7365630 w 8938307"/>
              <a:gd name="connsiteY1379" fmla="*/ 2189051 h 2993922"/>
              <a:gd name="connsiteX1380" fmla="*/ 7349745 w 8938307"/>
              <a:gd name="connsiteY1380" fmla="*/ 2189051 h 2993922"/>
              <a:gd name="connsiteX1381" fmla="*/ 7339155 w 8938307"/>
              <a:gd name="connsiteY1381" fmla="*/ 2189051 h 2993922"/>
              <a:gd name="connsiteX1382" fmla="*/ 7296793 w 8938307"/>
              <a:gd name="connsiteY1382" fmla="*/ 2178461 h 2993922"/>
              <a:gd name="connsiteX1383" fmla="*/ 7222660 w 8938307"/>
              <a:gd name="connsiteY1383" fmla="*/ 2146690 h 2993922"/>
              <a:gd name="connsiteX1384" fmla="*/ 7217366 w 8938307"/>
              <a:gd name="connsiteY1384" fmla="*/ 2141394 h 2993922"/>
              <a:gd name="connsiteX1385" fmla="*/ 7201480 w 8938307"/>
              <a:gd name="connsiteY1385" fmla="*/ 2136099 h 2993922"/>
              <a:gd name="connsiteX1386" fmla="*/ 7185593 w 8938307"/>
              <a:gd name="connsiteY1386" fmla="*/ 2141394 h 2993922"/>
              <a:gd name="connsiteX1387" fmla="*/ 7169708 w 8938307"/>
              <a:gd name="connsiteY1387" fmla="*/ 2146690 h 2993922"/>
              <a:gd name="connsiteX1388" fmla="*/ 7148526 w 8938307"/>
              <a:gd name="connsiteY1388" fmla="*/ 2146690 h 2993922"/>
              <a:gd name="connsiteX1389" fmla="*/ 7137937 w 8938307"/>
              <a:gd name="connsiteY1389" fmla="*/ 2146690 h 2993922"/>
              <a:gd name="connsiteX1390" fmla="*/ 7137937 w 8938307"/>
              <a:gd name="connsiteY1390" fmla="*/ 2136099 h 2993922"/>
              <a:gd name="connsiteX1391" fmla="*/ 7137937 w 8938307"/>
              <a:gd name="connsiteY1391" fmla="*/ 2125509 h 2993922"/>
              <a:gd name="connsiteX1392" fmla="*/ 7143232 w 8938307"/>
              <a:gd name="connsiteY1392" fmla="*/ 2125509 h 2993922"/>
              <a:gd name="connsiteX1393" fmla="*/ 7159118 w 8938307"/>
              <a:gd name="connsiteY1393" fmla="*/ 2125509 h 2993922"/>
              <a:gd name="connsiteX1394" fmla="*/ 7164414 w 8938307"/>
              <a:gd name="connsiteY1394" fmla="*/ 2120213 h 2993922"/>
              <a:gd name="connsiteX1395" fmla="*/ 7159118 w 8938307"/>
              <a:gd name="connsiteY1395" fmla="*/ 2114919 h 2993922"/>
              <a:gd name="connsiteX1396" fmla="*/ 6915539 w 8938307"/>
              <a:gd name="connsiteY1396" fmla="*/ 2104328 h 2993922"/>
              <a:gd name="connsiteX1397" fmla="*/ 6920833 w 8938307"/>
              <a:gd name="connsiteY1397" fmla="*/ 2104328 h 2993922"/>
              <a:gd name="connsiteX1398" fmla="*/ 6926129 w 8938307"/>
              <a:gd name="connsiteY1398" fmla="*/ 2114919 h 2993922"/>
              <a:gd name="connsiteX1399" fmla="*/ 6904948 w 8938307"/>
              <a:gd name="connsiteY1399" fmla="*/ 2114919 h 2993922"/>
              <a:gd name="connsiteX1400" fmla="*/ 4755094 w 8938307"/>
              <a:gd name="connsiteY1400" fmla="*/ 2104328 h 2993922"/>
              <a:gd name="connsiteX1401" fmla="*/ 4765684 w 8938307"/>
              <a:gd name="connsiteY1401" fmla="*/ 2114919 h 2993922"/>
              <a:gd name="connsiteX1402" fmla="*/ 4755094 w 8938307"/>
              <a:gd name="connsiteY1402" fmla="*/ 2114919 h 2993922"/>
              <a:gd name="connsiteX1403" fmla="*/ 4755094 w 8938307"/>
              <a:gd name="connsiteY1403" fmla="*/ 2104328 h 2993922"/>
              <a:gd name="connsiteX1404" fmla="*/ 3918452 w 8938307"/>
              <a:gd name="connsiteY1404" fmla="*/ 2104328 h 2993922"/>
              <a:gd name="connsiteX1405" fmla="*/ 3939633 w 8938307"/>
              <a:gd name="connsiteY1405" fmla="*/ 2109623 h 2993922"/>
              <a:gd name="connsiteX1406" fmla="*/ 3960812 w 8938307"/>
              <a:gd name="connsiteY1406" fmla="*/ 2125509 h 2993922"/>
              <a:gd name="connsiteX1407" fmla="*/ 3934338 w 8938307"/>
              <a:gd name="connsiteY1407" fmla="*/ 2114919 h 2993922"/>
              <a:gd name="connsiteX1408" fmla="*/ 3923746 w 8938307"/>
              <a:gd name="connsiteY1408" fmla="*/ 2109623 h 2993922"/>
              <a:gd name="connsiteX1409" fmla="*/ 3918452 w 8938307"/>
              <a:gd name="connsiteY1409" fmla="*/ 2104328 h 2993922"/>
              <a:gd name="connsiteX1410" fmla="*/ 8800632 w 8938307"/>
              <a:gd name="connsiteY1410" fmla="*/ 2093738 h 2993922"/>
              <a:gd name="connsiteX1411" fmla="*/ 8800632 w 8938307"/>
              <a:gd name="connsiteY1411" fmla="*/ 2104328 h 2993922"/>
              <a:gd name="connsiteX1412" fmla="*/ 8790041 w 8938307"/>
              <a:gd name="connsiteY1412" fmla="*/ 2104328 h 2993922"/>
              <a:gd name="connsiteX1413" fmla="*/ 8800632 w 8938307"/>
              <a:gd name="connsiteY1413" fmla="*/ 2093738 h 2993922"/>
              <a:gd name="connsiteX1414" fmla="*/ 7942808 w 8938307"/>
              <a:gd name="connsiteY1414" fmla="*/ 2093738 h 2993922"/>
              <a:gd name="connsiteX1415" fmla="*/ 7953398 w 8938307"/>
              <a:gd name="connsiteY1415" fmla="*/ 2093738 h 2993922"/>
              <a:gd name="connsiteX1416" fmla="*/ 7953398 w 8938307"/>
              <a:gd name="connsiteY1416" fmla="*/ 2104328 h 2993922"/>
              <a:gd name="connsiteX1417" fmla="*/ 7937513 w 8938307"/>
              <a:gd name="connsiteY1417" fmla="*/ 2099033 h 2993922"/>
              <a:gd name="connsiteX1418" fmla="*/ 7942808 w 8938307"/>
              <a:gd name="connsiteY1418" fmla="*/ 2093738 h 2993922"/>
              <a:gd name="connsiteX1419" fmla="*/ 7021443 w 8938307"/>
              <a:gd name="connsiteY1419" fmla="*/ 2093738 h 2993922"/>
              <a:gd name="connsiteX1420" fmla="*/ 7032033 w 8938307"/>
              <a:gd name="connsiteY1420" fmla="*/ 2104328 h 2993922"/>
              <a:gd name="connsiteX1421" fmla="*/ 7021443 w 8938307"/>
              <a:gd name="connsiteY1421" fmla="*/ 2104328 h 2993922"/>
              <a:gd name="connsiteX1422" fmla="*/ 6830814 w 8938307"/>
              <a:gd name="connsiteY1422" fmla="*/ 2093738 h 2993922"/>
              <a:gd name="connsiteX1423" fmla="*/ 6841406 w 8938307"/>
              <a:gd name="connsiteY1423" fmla="*/ 2093738 h 2993922"/>
              <a:gd name="connsiteX1424" fmla="*/ 6851996 w 8938307"/>
              <a:gd name="connsiteY1424" fmla="*/ 2093738 h 2993922"/>
              <a:gd name="connsiteX1425" fmla="*/ 6851996 w 8938307"/>
              <a:gd name="connsiteY1425" fmla="*/ 2114919 h 2993922"/>
              <a:gd name="connsiteX1426" fmla="*/ 6830814 w 8938307"/>
              <a:gd name="connsiteY1426" fmla="*/ 2104328 h 2993922"/>
              <a:gd name="connsiteX1427" fmla="*/ 6820224 w 8938307"/>
              <a:gd name="connsiteY1427" fmla="*/ 2104328 h 2993922"/>
              <a:gd name="connsiteX1428" fmla="*/ 6830814 w 8938307"/>
              <a:gd name="connsiteY1428" fmla="*/ 2093738 h 2993922"/>
              <a:gd name="connsiteX1429" fmla="*/ 5517604 w 8938307"/>
              <a:gd name="connsiteY1429" fmla="*/ 2093738 h 2993922"/>
              <a:gd name="connsiteX1430" fmla="*/ 5538785 w 8938307"/>
              <a:gd name="connsiteY1430" fmla="*/ 2104328 h 2993922"/>
              <a:gd name="connsiteX1431" fmla="*/ 5554670 w 8938307"/>
              <a:gd name="connsiteY1431" fmla="*/ 2104328 h 2993922"/>
              <a:gd name="connsiteX1432" fmla="*/ 5559966 w 8938307"/>
              <a:gd name="connsiteY1432" fmla="*/ 2114919 h 2993922"/>
              <a:gd name="connsiteX1433" fmla="*/ 5581147 w 8938307"/>
              <a:gd name="connsiteY1433" fmla="*/ 2114919 h 2993922"/>
              <a:gd name="connsiteX1434" fmla="*/ 5644689 w 8938307"/>
              <a:gd name="connsiteY1434" fmla="*/ 2136099 h 2993922"/>
              <a:gd name="connsiteX1435" fmla="*/ 5655279 w 8938307"/>
              <a:gd name="connsiteY1435" fmla="*/ 2136099 h 2993922"/>
              <a:gd name="connsiteX1436" fmla="*/ 5665870 w 8938307"/>
              <a:gd name="connsiteY1436" fmla="*/ 2141394 h 2993922"/>
              <a:gd name="connsiteX1437" fmla="*/ 5671166 w 8938307"/>
              <a:gd name="connsiteY1437" fmla="*/ 2146690 h 2993922"/>
              <a:gd name="connsiteX1438" fmla="*/ 5687051 w 8938307"/>
              <a:gd name="connsiteY1438" fmla="*/ 2146690 h 2993922"/>
              <a:gd name="connsiteX1439" fmla="*/ 5761183 w 8938307"/>
              <a:gd name="connsiteY1439" fmla="*/ 2167871 h 2993922"/>
              <a:gd name="connsiteX1440" fmla="*/ 5824726 w 8938307"/>
              <a:gd name="connsiteY1440" fmla="*/ 2178461 h 2993922"/>
              <a:gd name="connsiteX1441" fmla="*/ 5819430 w 8938307"/>
              <a:gd name="connsiteY1441" fmla="*/ 2167871 h 2993922"/>
              <a:gd name="connsiteX1442" fmla="*/ 5814135 w 8938307"/>
              <a:gd name="connsiteY1442" fmla="*/ 2162575 h 2993922"/>
              <a:gd name="connsiteX1443" fmla="*/ 5803545 w 8938307"/>
              <a:gd name="connsiteY1443" fmla="*/ 2167871 h 2993922"/>
              <a:gd name="connsiteX1444" fmla="*/ 5792954 w 8938307"/>
              <a:gd name="connsiteY1444" fmla="*/ 2167871 h 2993922"/>
              <a:gd name="connsiteX1445" fmla="*/ 5782364 w 8938307"/>
              <a:gd name="connsiteY1445" fmla="*/ 2157280 h 2993922"/>
              <a:gd name="connsiteX1446" fmla="*/ 5761183 w 8938307"/>
              <a:gd name="connsiteY1446" fmla="*/ 2162575 h 2993922"/>
              <a:gd name="connsiteX1447" fmla="*/ 5740002 w 8938307"/>
              <a:gd name="connsiteY1447" fmla="*/ 2157280 h 2993922"/>
              <a:gd name="connsiteX1448" fmla="*/ 5665870 w 8938307"/>
              <a:gd name="connsiteY1448" fmla="*/ 2125509 h 2993922"/>
              <a:gd name="connsiteX1449" fmla="*/ 5665870 w 8938307"/>
              <a:gd name="connsiteY1449" fmla="*/ 2114919 h 2993922"/>
              <a:gd name="connsiteX1450" fmla="*/ 5655279 w 8938307"/>
              <a:gd name="connsiteY1450" fmla="*/ 2114919 h 2993922"/>
              <a:gd name="connsiteX1451" fmla="*/ 5665870 w 8938307"/>
              <a:gd name="connsiteY1451" fmla="*/ 2125509 h 2993922"/>
              <a:gd name="connsiteX1452" fmla="*/ 5634099 w 8938307"/>
              <a:gd name="connsiteY1452" fmla="*/ 2114919 h 2993922"/>
              <a:gd name="connsiteX1453" fmla="*/ 5644689 w 8938307"/>
              <a:gd name="connsiteY1453" fmla="*/ 2114919 h 2993922"/>
              <a:gd name="connsiteX1454" fmla="*/ 5644689 w 8938307"/>
              <a:gd name="connsiteY1454" fmla="*/ 2104328 h 2993922"/>
              <a:gd name="connsiteX1455" fmla="*/ 5639394 w 8938307"/>
              <a:gd name="connsiteY1455" fmla="*/ 2104328 h 2993922"/>
              <a:gd name="connsiteX1456" fmla="*/ 5634099 w 8938307"/>
              <a:gd name="connsiteY1456" fmla="*/ 2114919 h 2993922"/>
              <a:gd name="connsiteX1457" fmla="*/ 5581147 w 8938307"/>
              <a:gd name="connsiteY1457" fmla="*/ 2114919 h 2993922"/>
              <a:gd name="connsiteX1458" fmla="*/ 5549375 w 8938307"/>
              <a:gd name="connsiteY1458" fmla="*/ 2093738 h 2993922"/>
              <a:gd name="connsiteX1459" fmla="*/ 5522900 w 8938307"/>
              <a:gd name="connsiteY1459" fmla="*/ 2093738 h 2993922"/>
              <a:gd name="connsiteX1460" fmla="*/ 5517604 w 8938307"/>
              <a:gd name="connsiteY1460" fmla="*/ 2093738 h 2993922"/>
              <a:gd name="connsiteX1461" fmla="*/ 4331478 w 8938307"/>
              <a:gd name="connsiteY1461" fmla="*/ 2093738 h 2993922"/>
              <a:gd name="connsiteX1462" fmla="*/ 4331478 w 8938307"/>
              <a:gd name="connsiteY1462" fmla="*/ 2104328 h 2993922"/>
              <a:gd name="connsiteX1463" fmla="*/ 4342068 w 8938307"/>
              <a:gd name="connsiteY1463" fmla="*/ 2104328 h 2993922"/>
              <a:gd name="connsiteX1464" fmla="*/ 4331478 w 8938307"/>
              <a:gd name="connsiteY1464" fmla="*/ 2093738 h 2993922"/>
              <a:gd name="connsiteX1465" fmla="*/ 8091075 w 8938307"/>
              <a:gd name="connsiteY1465" fmla="*/ 2083146 h 2993922"/>
              <a:gd name="connsiteX1466" fmla="*/ 8091075 w 8938307"/>
              <a:gd name="connsiteY1466" fmla="*/ 2093738 h 2993922"/>
              <a:gd name="connsiteX1467" fmla="*/ 8080483 w 8938307"/>
              <a:gd name="connsiteY1467" fmla="*/ 2093738 h 2993922"/>
              <a:gd name="connsiteX1468" fmla="*/ 7911038 w 8938307"/>
              <a:gd name="connsiteY1468" fmla="*/ 2083146 h 2993922"/>
              <a:gd name="connsiteX1469" fmla="*/ 7921627 w 8938307"/>
              <a:gd name="connsiteY1469" fmla="*/ 2083146 h 2993922"/>
              <a:gd name="connsiteX1470" fmla="*/ 7926923 w 8938307"/>
              <a:gd name="connsiteY1470" fmla="*/ 2083146 h 2993922"/>
              <a:gd name="connsiteX1471" fmla="*/ 7921627 w 8938307"/>
              <a:gd name="connsiteY1471" fmla="*/ 2093738 h 2993922"/>
              <a:gd name="connsiteX1472" fmla="*/ 7911038 w 8938307"/>
              <a:gd name="connsiteY1472" fmla="*/ 2083146 h 2993922"/>
              <a:gd name="connsiteX1473" fmla="*/ 7466240 w 8938307"/>
              <a:gd name="connsiteY1473" fmla="*/ 2083146 h 2993922"/>
              <a:gd name="connsiteX1474" fmla="*/ 7476830 w 8938307"/>
              <a:gd name="connsiteY1474" fmla="*/ 2083146 h 2993922"/>
              <a:gd name="connsiteX1475" fmla="*/ 7476830 w 8938307"/>
              <a:gd name="connsiteY1475" fmla="*/ 2093738 h 2993922"/>
              <a:gd name="connsiteX1476" fmla="*/ 7032033 w 8938307"/>
              <a:gd name="connsiteY1476" fmla="*/ 2083146 h 2993922"/>
              <a:gd name="connsiteX1477" fmla="*/ 7042622 w 8938307"/>
              <a:gd name="connsiteY1477" fmla="*/ 2083146 h 2993922"/>
              <a:gd name="connsiteX1478" fmla="*/ 7042622 w 8938307"/>
              <a:gd name="connsiteY1478" fmla="*/ 2093738 h 2993922"/>
              <a:gd name="connsiteX1479" fmla="*/ 6566054 w 8938307"/>
              <a:gd name="connsiteY1479" fmla="*/ 2083146 h 2993922"/>
              <a:gd name="connsiteX1480" fmla="*/ 6555464 w 8938307"/>
              <a:gd name="connsiteY1480" fmla="*/ 2093738 h 2993922"/>
              <a:gd name="connsiteX1481" fmla="*/ 6566054 w 8938307"/>
              <a:gd name="connsiteY1481" fmla="*/ 2093738 h 2993922"/>
              <a:gd name="connsiteX1482" fmla="*/ 6566054 w 8938307"/>
              <a:gd name="connsiteY1482" fmla="*/ 2083146 h 2993922"/>
              <a:gd name="connsiteX1483" fmla="*/ 5702936 w 8938307"/>
              <a:gd name="connsiteY1483" fmla="*/ 2083146 h 2993922"/>
              <a:gd name="connsiteX1484" fmla="*/ 5687051 w 8938307"/>
              <a:gd name="connsiteY1484" fmla="*/ 2093738 h 2993922"/>
              <a:gd name="connsiteX1485" fmla="*/ 5697641 w 8938307"/>
              <a:gd name="connsiteY1485" fmla="*/ 2104328 h 2993922"/>
              <a:gd name="connsiteX1486" fmla="*/ 5718822 w 8938307"/>
              <a:gd name="connsiteY1486" fmla="*/ 2104328 h 2993922"/>
              <a:gd name="connsiteX1487" fmla="*/ 5724116 w 8938307"/>
              <a:gd name="connsiteY1487" fmla="*/ 2088442 h 2993922"/>
              <a:gd name="connsiteX1488" fmla="*/ 5702936 w 8938307"/>
              <a:gd name="connsiteY1488" fmla="*/ 2083146 h 2993922"/>
              <a:gd name="connsiteX1489" fmla="*/ 4808046 w 8938307"/>
              <a:gd name="connsiteY1489" fmla="*/ 2083146 h 2993922"/>
              <a:gd name="connsiteX1490" fmla="*/ 4829228 w 8938307"/>
              <a:gd name="connsiteY1490" fmla="*/ 2088442 h 2993922"/>
              <a:gd name="connsiteX1491" fmla="*/ 4839818 w 8938307"/>
              <a:gd name="connsiteY1491" fmla="*/ 2093738 h 2993922"/>
              <a:gd name="connsiteX1492" fmla="*/ 4797456 w 8938307"/>
              <a:gd name="connsiteY1492" fmla="*/ 2093738 h 2993922"/>
              <a:gd name="connsiteX1493" fmla="*/ 4765684 w 8938307"/>
              <a:gd name="connsiteY1493" fmla="*/ 2083146 h 2993922"/>
              <a:gd name="connsiteX1494" fmla="*/ 4776276 w 8938307"/>
              <a:gd name="connsiteY1494" fmla="*/ 2083146 h 2993922"/>
              <a:gd name="connsiteX1495" fmla="*/ 4765684 w 8938307"/>
              <a:gd name="connsiteY1495" fmla="*/ 2093738 h 2993922"/>
              <a:gd name="connsiteX1496" fmla="*/ 4755094 w 8938307"/>
              <a:gd name="connsiteY1496" fmla="*/ 2088442 h 2993922"/>
              <a:gd name="connsiteX1497" fmla="*/ 4765684 w 8938307"/>
              <a:gd name="connsiteY1497" fmla="*/ 2083146 h 2993922"/>
              <a:gd name="connsiteX1498" fmla="*/ 4628010 w 8938307"/>
              <a:gd name="connsiteY1498" fmla="*/ 2083146 h 2993922"/>
              <a:gd name="connsiteX1499" fmla="*/ 4638599 w 8938307"/>
              <a:gd name="connsiteY1499" fmla="*/ 2093738 h 2993922"/>
              <a:gd name="connsiteX1500" fmla="*/ 4628010 w 8938307"/>
              <a:gd name="connsiteY1500" fmla="*/ 2093738 h 2993922"/>
              <a:gd name="connsiteX1501" fmla="*/ 4628010 w 8938307"/>
              <a:gd name="connsiteY1501" fmla="*/ 2083146 h 2993922"/>
              <a:gd name="connsiteX1502" fmla="*/ 4328830 w 8938307"/>
              <a:gd name="connsiteY1502" fmla="*/ 2080169 h 2993922"/>
              <a:gd name="connsiteX1503" fmla="*/ 4352658 w 8938307"/>
              <a:gd name="connsiteY1503" fmla="*/ 2099033 h 2993922"/>
              <a:gd name="connsiteX1504" fmla="*/ 4384430 w 8938307"/>
              <a:gd name="connsiteY1504" fmla="*/ 2114919 h 2993922"/>
              <a:gd name="connsiteX1505" fmla="*/ 4447972 w 8938307"/>
              <a:gd name="connsiteY1505" fmla="*/ 2114919 h 2993922"/>
              <a:gd name="connsiteX1506" fmla="*/ 4511514 w 8938307"/>
              <a:gd name="connsiteY1506" fmla="*/ 2146690 h 2993922"/>
              <a:gd name="connsiteX1507" fmla="*/ 4553876 w 8938307"/>
              <a:gd name="connsiteY1507" fmla="*/ 2167871 h 2993922"/>
              <a:gd name="connsiteX1508" fmla="*/ 4585647 w 8938307"/>
              <a:gd name="connsiteY1508" fmla="*/ 2178461 h 2993922"/>
              <a:gd name="connsiteX1509" fmla="*/ 4659780 w 8938307"/>
              <a:gd name="connsiteY1509" fmla="*/ 2199642 h 2993922"/>
              <a:gd name="connsiteX1510" fmla="*/ 4575058 w 8938307"/>
              <a:gd name="connsiteY1510" fmla="*/ 2189051 h 2993922"/>
              <a:gd name="connsiteX1511" fmla="*/ 4342068 w 8938307"/>
              <a:gd name="connsiteY1511" fmla="*/ 2125509 h 2993922"/>
              <a:gd name="connsiteX1512" fmla="*/ 4299706 w 8938307"/>
              <a:gd name="connsiteY1512" fmla="*/ 2104328 h 2993922"/>
              <a:gd name="connsiteX1513" fmla="*/ 4289116 w 8938307"/>
              <a:gd name="connsiteY1513" fmla="*/ 2104328 h 2993922"/>
              <a:gd name="connsiteX1514" fmla="*/ 4278526 w 8938307"/>
              <a:gd name="connsiteY1514" fmla="*/ 2093738 h 2993922"/>
              <a:gd name="connsiteX1515" fmla="*/ 4289116 w 8938307"/>
              <a:gd name="connsiteY1515" fmla="*/ 2093738 h 2993922"/>
              <a:gd name="connsiteX1516" fmla="*/ 4310297 w 8938307"/>
              <a:gd name="connsiteY1516" fmla="*/ 2083146 h 2993922"/>
              <a:gd name="connsiteX1517" fmla="*/ 4328830 w 8938307"/>
              <a:gd name="connsiteY1517" fmla="*/ 2080169 h 2993922"/>
              <a:gd name="connsiteX1518" fmla="*/ 7529782 w 8938307"/>
              <a:gd name="connsiteY1518" fmla="*/ 2072557 h 2993922"/>
              <a:gd name="connsiteX1519" fmla="*/ 7540374 w 8938307"/>
              <a:gd name="connsiteY1519" fmla="*/ 2083146 h 2993922"/>
              <a:gd name="connsiteX1520" fmla="*/ 7529782 w 8938307"/>
              <a:gd name="connsiteY1520" fmla="*/ 2083146 h 2993922"/>
              <a:gd name="connsiteX1521" fmla="*/ 7370926 w 8938307"/>
              <a:gd name="connsiteY1521" fmla="*/ 2072557 h 2993922"/>
              <a:gd name="connsiteX1522" fmla="*/ 7381516 w 8938307"/>
              <a:gd name="connsiteY1522" fmla="*/ 2072557 h 2993922"/>
              <a:gd name="connsiteX1523" fmla="*/ 7370926 w 8938307"/>
              <a:gd name="connsiteY1523" fmla="*/ 2083146 h 2993922"/>
              <a:gd name="connsiteX1524" fmla="*/ 7376222 w 8938307"/>
              <a:gd name="connsiteY1524" fmla="*/ 2093738 h 2993922"/>
              <a:gd name="connsiteX1525" fmla="*/ 7392107 w 8938307"/>
              <a:gd name="connsiteY1525" fmla="*/ 2093738 h 2993922"/>
              <a:gd name="connsiteX1526" fmla="*/ 7413288 w 8938307"/>
              <a:gd name="connsiteY1526" fmla="*/ 2099033 h 2993922"/>
              <a:gd name="connsiteX1527" fmla="*/ 7423878 w 8938307"/>
              <a:gd name="connsiteY1527" fmla="*/ 2104328 h 2993922"/>
              <a:gd name="connsiteX1528" fmla="*/ 7413288 w 8938307"/>
              <a:gd name="connsiteY1528" fmla="*/ 2114919 h 2993922"/>
              <a:gd name="connsiteX1529" fmla="*/ 7392107 w 8938307"/>
              <a:gd name="connsiteY1529" fmla="*/ 2104328 h 2993922"/>
              <a:gd name="connsiteX1530" fmla="*/ 7349745 w 8938307"/>
              <a:gd name="connsiteY1530" fmla="*/ 2104328 h 2993922"/>
              <a:gd name="connsiteX1531" fmla="*/ 7349745 w 8938307"/>
              <a:gd name="connsiteY1531" fmla="*/ 2093738 h 2993922"/>
              <a:gd name="connsiteX1532" fmla="*/ 7360336 w 8938307"/>
              <a:gd name="connsiteY1532" fmla="*/ 2083146 h 2993922"/>
              <a:gd name="connsiteX1533" fmla="*/ 7370926 w 8938307"/>
              <a:gd name="connsiteY1533" fmla="*/ 2072557 h 2993922"/>
              <a:gd name="connsiteX1534" fmla="*/ 7296793 w 8938307"/>
              <a:gd name="connsiteY1534" fmla="*/ 2072557 h 2993922"/>
              <a:gd name="connsiteX1535" fmla="*/ 7323270 w 8938307"/>
              <a:gd name="connsiteY1535" fmla="*/ 2083146 h 2993922"/>
              <a:gd name="connsiteX1536" fmla="*/ 7328564 w 8938307"/>
              <a:gd name="connsiteY1536" fmla="*/ 2093738 h 2993922"/>
              <a:gd name="connsiteX1537" fmla="*/ 7307384 w 8938307"/>
              <a:gd name="connsiteY1537" fmla="*/ 2083146 h 2993922"/>
              <a:gd name="connsiteX1538" fmla="*/ 6195390 w 8938307"/>
              <a:gd name="connsiteY1538" fmla="*/ 2072557 h 2993922"/>
              <a:gd name="connsiteX1539" fmla="*/ 6184800 w 8938307"/>
              <a:gd name="connsiteY1539" fmla="*/ 2104328 h 2993922"/>
              <a:gd name="connsiteX1540" fmla="*/ 6195390 w 8938307"/>
              <a:gd name="connsiteY1540" fmla="*/ 2114919 h 2993922"/>
              <a:gd name="connsiteX1541" fmla="*/ 6205980 w 8938307"/>
              <a:gd name="connsiteY1541" fmla="*/ 2104328 h 2993922"/>
              <a:gd name="connsiteX1542" fmla="*/ 6205980 w 8938307"/>
              <a:gd name="connsiteY1542" fmla="*/ 2083146 h 2993922"/>
              <a:gd name="connsiteX1543" fmla="*/ 6195390 w 8938307"/>
              <a:gd name="connsiteY1543" fmla="*/ 2072557 h 2993922"/>
              <a:gd name="connsiteX1544" fmla="*/ 5655279 w 8938307"/>
              <a:gd name="connsiteY1544" fmla="*/ 2072557 h 2993922"/>
              <a:gd name="connsiteX1545" fmla="*/ 5660574 w 8938307"/>
              <a:gd name="connsiteY1545" fmla="*/ 2088442 h 2993922"/>
              <a:gd name="connsiteX1546" fmla="*/ 5665870 w 8938307"/>
              <a:gd name="connsiteY1546" fmla="*/ 2088442 h 2993922"/>
              <a:gd name="connsiteX1547" fmla="*/ 5665870 w 8938307"/>
              <a:gd name="connsiteY1547" fmla="*/ 2072557 h 2993922"/>
              <a:gd name="connsiteX1548" fmla="*/ 5655279 w 8938307"/>
              <a:gd name="connsiteY1548" fmla="*/ 2072557 h 2993922"/>
              <a:gd name="connsiteX1549" fmla="*/ 7567510 w 8938307"/>
              <a:gd name="connsiteY1549" fmla="*/ 2069248 h 2993922"/>
              <a:gd name="connsiteX1550" fmla="*/ 7572144 w 8938307"/>
              <a:gd name="connsiteY1550" fmla="*/ 2072557 h 2993922"/>
              <a:gd name="connsiteX1551" fmla="*/ 7593326 w 8938307"/>
              <a:gd name="connsiteY1551" fmla="*/ 2083146 h 2993922"/>
              <a:gd name="connsiteX1552" fmla="*/ 7609211 w 8938307"/>
              <a:gd name="connsiteY1552" fmla="*/ 2083146 h 2993922"/>
              <a:gd name="connsiteX1553" fmla="*/ 7614505 w 8938307"/>
              <a:gd name="connsiteY1553" fmla="*/ 2083146 h 2993922"/>
              <a:gd name="connsiteX1554" fmla="*/ 7625096 w 8938307"/>
              <a:gd name="connsiteY1554" fmla="*/ 2093738 h 2993922"/>
              <a:gd name="connsiteX1555" fmla="*/ 7635686 w 8938307"/>
              <a:gd name="connsiteY1555" fmla="*/ 2083146 h 2993922"/>
              <a:gd name="connsiteX1556" fmla="*/ 7646278 w 8938307"/>
              <a:gd name="connsiteY1556" fmla="*/ 2083146 h 2993922"/>
              <a:gd name="connsiteX1557" fmla="*/ 7656867 w 8938307"/>
              <a:gd name="connsiteY1557" fmla="*/ 2093738 h 2993922"/>
              <a:gd name="connsiteX1558" fmla="*/ 7667457 w 8938307"/>
              <a:gd name="connsiteY1558" fmla="*/ 2093738 h 2993922"/>
              <a:gd name="connsiteX1559" fmla="*/ 7678048 w 8938307"/>
              <a:gd name="connsiteY1559" fmla="*/ 2104328 h 2993922"/>
              <a:gd name="connsiteX1560" fmla="*/ 7688638 w 8938307"/>
              <a:gd name="connsiteY1560" fmla="*/ 2114919 h 2993922"/>
              <a:gd name="connsiteX1561" fmla="*/ 7699230 w 8938307"/>
              <a:gd name="connsiteY1561" fmla="*/ 2125509 h 2993922"/>
              <a:gd name="connsiteX1562" fmla="*/ 7699230 w 8938307"/>
              <a:gd name="connsiteY1562" fmla="*/ 2114919 h 2993922"/>
              <a:gd name="connsiteX1563" fmla="*/ 7709820 w 8938307"/>
              <a:gd name="connsiteY1563" fmla="*/ 2114919 h 2993922"/>
              <a:gd name="connsiteX1564" fmla="*/ 7720409 w 8938307"/>
              <a:gd name="connsiteY1564" fmla="*/ 2125509 h 2993922"/>
              <a:gd name="connsiteX1565" fmla="*/ 7720409 w 8938307"/>
              <a:gd name="connsiteY1565" fmla="*/ 2136099 h 2993922"/>
              <a:gd name="connsiteX1566" fmla="*/ 7731000 w 8938307"/>
              <a:gd name="connsiteY1566" fmla="*/ 2136099 h 2993922"/>
              <a:gd name="connsiteX1567" fmla="*/ 7731000 w 8938307"/>
              <a:gd name="connsiteY1567" fmla="*/ 2141394 h 2993922"/>
              <a:gd name="connsiteX1568" fmla="*/ 7725704 w 8938307"/>
              <a:gd name="connsiteY1568" fmla="*/ 2146690 h 2993922"/>
              <a:gd name="connsiteX1569" fmla="*/ 7720409 w 8938307"/>
              <a:gd name="connsiteY1569" fmla="*/ 2146690 h 2993922"/>
              <a:gd name="connsiteX1570" fmla="*/ 7709820 w 8938307"/>
              <a:gd name="connsiteY1570" fmla="*/ 2157280 h 2993922"/>
              <a:gd name="connsiteX1571" fmla="*/ 7699230 w 8938307"/>
              <a:gd name="connsiteY1571" fmla="*/ 2146690 h 2993922"/>
              <a:gd name="connsiteX1572" fmla="*/ 7667457 w 8938307"/>
              <a:gd name="connsiteY1572" fmla="*/ 2114919 h 2993922"/>
              <a:gd name="connsiteX1573" fmla="*/ 7678048 w 8938307"/>
              <a:gd name="connsiteY1573" fmla="*/ 2125509 h 2993922"/>
              <a:gd name="connsiteX1574" fmla="*/ 7656867 w 8938307"/>
              <a:gd name="connsiteY1574" fmla="*/ 2125509 h 2993922"/>
              <a:gd name="connsiteX1575" fmla="*/ 7646278 w 8938307"/>
              <a:gd name="connsiteY1575" fmla="*/ 2136099 h 2993922"/>
              <a:gd name="connsiteX1576" fmla="*/ 7656867 w 8938307"/>
              <a:gd name="connsiteY1576" fmla="*/ 2141394 h 2993922"/>
              <a:gd name="connsiteX1577" fmla="*/ 7646278 w 8938307"/>
              <a:gd name="connsiteY1577" fmla="*/ 2157280 h 2993922"/>
              <a:gd name="connsiteX1578" fmla="*/ 7635686 w 8938307"/>
              <a:gd name="connsiteY1578" fmla="*/ 2167871 h 2993922"/>
              <a:gd name="connsiteX1579" fmla="*/ 7646278 w 8938307"/>
              <a:gd name="connsiteY1579" fmla="*/ 2167871 h 2993922"/>
              <a:gd name="connsiteX1580" fmla="*/ 7672752 w 8938307"/>
              <a:gd name="connsiteY1580" fmla="*/ 2162575 h 2993922"/>
              <a:gd name="connsiteX1581" fmla="*/ 7678048 w 8938307"/>
              <a:gd name="connsiteY1581" fmla="*/ 2189051 h 2993922"/>
              <a:gd name="connsiteX1582" fmla="*/ 7688638 w 8938307"/>
              <a:gd name="connsiteY1582" fmla="*/ 2220823 h 2993922"/>
              <a:gd name="connsiteX1583" fmla="*/ 7667457 w 8938307"/>
              <a:gd name="connsiteY1583" fmla="*/ 2231413 h 2993922"/>
              <a:gd name="connsiteX1584" fmla="*/ 7646278 w 8938307"/>
              <a:gd name="connsiteY1584" fmla="*/ 2242004 h 2993922"/>
              <a:gd name="connsiteX1585" fmla="*/ 7656867 w 8938307"/>
              <a:gd name="connsiteY1585" fmla="*/ 2247298 h 2993922"/>
              <a:gd name="connsiteX1586" fmla="*/ 7656867 w 8938307"/>
              <a:gd name="connsiteY1586" fmla="*/ 2252594 h 2993922"/>
              <a:gd name="connsiteX1587" fmla="*/ 7646278 w 8938307"/>
              <a:gd name="connsiteY1587" fmla="*/ 2252594 h 2993922"/>
              <a:gd name="connsiteX1588" fmla="*/ 7635686 w 8938307"/>
              <a:gd name="connsiteY1588" fmla="*/ 2252594 h 2993922"/>
              <a:gd name="connsiteX1589" fmla="*/ 7625096 w 8938307"/>
              <a:gd name="connsiteY1589" fmla="*/ 2252594 h 2993922"/>
              <a:gd name="connsiteX1590" fmla="*/ 7603915 w 8938307"/>
              <a:gd name="connsiteY1590" fmla="*/ 2252594 h 2993922"/>
              <a:gd name="connsiteX1591" fmla="*/ 7561553 w 8938307"/>
              <a:gd name="connsiteY1591" fmla="*/ 2242004 h 2993922"/>
              <a:gd name="connsiteX1592" fmla="*/ 7550963 w 8938307"/>
              <a:gd name="connsiteY1592" fmla="*/ 2231413 h 2993922"/>
              <a:gd name="connsiteX1593" fmla="*/ 7561553 w 8938307"/>
              <a:gd name="connsiteY1593" fmla="*/ 2231413 h 2993922"/>
              <a:gd name="connsiteX1594" fmla="*/ 7598620 w 8938307"/>
              <a:gd name="connsiteY1594" fmla="*/ 2236708 h 2993922"/>
              <a:gd name="connsiteX1595" fmla="*/ 7635686 w 8938307"/>
              <a:gd name="connsiteY1595" fmla="*/ 2231413 h 2993922"/>
              <a:gd name="connsiteX1596" fmla="*/ 7635686 w 8938307"/>
              <a:gd name="connsiteY1596" fmla="*/ 2220823 h 2993922"/>
              <a:gd name="connsiteX1597" fmla="*/ 7646278 w 8938307"/>
              <a:gd name="connsiteY1597" fmla="*/ 2220823 h 2993922"/>
              <a:gd name="connsiteX1598" fmla="*/ 7656867 w 8938307"/>
              <a:gd name="connsiteY1598" fmla="*/ 2210232 h 2993922"/>
              <a:gd name="connsiteX1599" fmla="*/ 7635686 w 8938307"/>
              <a:gd name="connsiteY1599" fmla="*/ 2199642 h 2993922"/>
              <a:gd name="connsiteX1600" fmla="*/ 7603915 w 8938307"/>
              <a:gd name="connsiteY1600" fmla="*/ 2194346 h 2993922"/>
              <a:gd name="connsiteX1601" fmla="*/ 7577438 w 8938307"/>
              <a:gd name="connsiteY1601" fmla="*/ 2189051 h 2993922"/>
              <a:gd name="connsiteX1602" fmla="*/ 7572144 w 8938307"/>
              <a:gd name="connsiteY1602" fmla="*/ 2178461 h 2993922"/>
              <a:gd name="connsiteX1603" fmla="*/ 7572144 w 8938307"/>
              <a:gd name="connsiteY1603" fmla="*/ 2189051 h 2993922"/>
              <a:gd name="connsiteX1604" fmla="*/ 7572144 w 8938307"/>
              <a:gd name="connsiteY1604" fmla="*/ 2210232 h 2993922"/>
              <a:gd name="connsiteX1605" fmla="*/ 7566848 w 8938307"/>
              <a:gd name="connsiteY1605" fmla="*/ 2210232 h 2993922"/>
              <a:gd name="connsiteX1606" fmla="*/ 7561553 w 8938307"/>
              <a:gd name="connsiteY1606" fmla="*/ 2199642 h 2993922"/>
              <a:gd name="connsiteX1607" fmla="*/ 7556259 w 8938307"/>
              <a:gd name="connsiteY1607" fmla="*/ 2189051 h 2993922"/>
              <a:gd name="connsiteX1608" fmla="*/ 7540374 w 8938307"/>
              <a:gd name="connsiteY1608" fmla="*/ 2183756 h 2993922"/>
              <a:gd name="connsiteX1609" fmla="*/ 7498011 w 8938307"/>
              <a:gd name="connsiteY1609" fmla="*/ 2178461 h 2993922"/>
              <a:gd name="connsiteX1610" fmla="*/ 7423878 w 8938307"/>
              <a:gd name="connsiteY1610" fmla="*/ 2157280 h 2993922"/>
              <a:gd name="connsiteX1611" fmla="*/ 7407992 w 8938307"/>
              <a:gd name="connsiteY1611" fmla="*/ 2157280 h 2993922"/>
              <a:gd name="connsiteX1612" fmla="*/ 7402697 w 8938307"/>
              <a:gd name="connsiteY1612" fmla="*/ 2146690 h 2993922"/>
              <a:gd name="connsiteX1613" fmla="*/ 7413288 w 8938307"/>
              <a:gd name="connsiteY1613" fmla="*/ 2136099 h 2993922"/>
              <a:gd name="connsiteX1614" fmla="*/ 7423878 w 8938307"/>
              <a:gd name="connsiteY1614" fmla="*/ 2136099 h 2993922"/>
              <a:gd name="connsiteX1615" fmla="*/ 7423878 w 8938307"/>
              <a:gd name="connsiteY1615" fmla="*/ 2125509 h 2993922"/>
              <a:gd name="connsiteX1616" fmla="*/ 7445059 w 8938307"/>
              <a:gd name="connsiteY1616" fmla="*/ 2136099 h 2993922"/>
              <a:gd name="connsiteX1617" fmla="*/ 7434468 w 8938307"/>
              <a:gd name="connsiteY1617" fmla="*/ 2136099 h 2993922"/>
              <a:gd name="connsiteX1618" fmla="*/ 7423878 w 8938307"/>
              <a:gd name="connsiteY1618" fmla="*/ 2146690 h 2993922"/>
              <a:gd name="connsiteX1619" fmla="*/ 7468888 w 8938307"/>
              <a:gd name="connsiteY1619" fmla="*/ 2146690 h 2993922"/>
              <a:gd name="connsiteX1620" fmla="*/ 7487420 w 8938307"/>
              <a:gd name="connsiteY1620" fmla="*/ 2146690 h 2993922"/>
              <a:gd name="connsiteX1621" fmla="*/ 7487420 w 8938307"/>
              <a:gd name="connsiteY1621" fmla="*/ 2125509 h 2993922"/>
              <a:gd name="connsiteX1622" fmla="*/ 7508601 w 8938307"/>
              <a:gd name="connsiteY1622" fmla="*/ 2125509 h 2993922"/>
              <a:gd name="connsiteX1623" fmla="*/ 7508601 w 8938307"/>
              <a:gd name="connsiteY1623" fmla="*/ 2114919 h 2993922"/>
              <a:gd name="connsiteX1624" fmla="*/ 7498011 w 8938307"/>
              <a:gd name="connsiteY1624" fmla="*/ 2104328 h 2993922"/>
              <a:gd name="connsiteX1625" fmla="*/ 7508601 w 8938307"/>
              <a:gd name="connsiteY1625" fmla="*/ 2104328 h 2993922"/>
              <a:gd name="connsiteX1626" fmla="*/ 7519192 w 8938307"/>
              <a:gd name="connsiteY1626" fmla="*/ 2104328 h 2993922"/>
              <a:gd name="connsiteX1627" fmla="*/ 7524486 w 8938307"/>
              <a:gd name="connsiteY1627" fmla="*/ 2125509 h 2993922"/>
              <a:gd name="connsiteX1628" fmla="*/ 7535078 w 8938307"/>
              <a:gd name="connsiteY1628" fmla="*/ 2130804 h 2993922"/>
              <a:gd name="connsiteX1629" fmla="*/ 7540374 w 8938307"/>
              <a:gd name="connsiteY1629" fmla="*/ 2114919 h 2993922"/>
              <a:gd name="connsiteX1630" fmla="*/ 7561553 w 8938307"/>
              <a:gd name="connsiteY1630" fmla="*/ 2125509 h 2993922"/>
              <a:gd name="connsiteX1631" fmla="*/ 7603915 w 8938307"/>
              <a:gd name="connsiteY1631" fmla="*/ 2136099 h 2993922"/>
              <a:gd name="connsiteX1632" fmla="*/ 7603915 w 8938307"/>
              <a:gd name="connsiteY1632" fmla="*/ 2125509 h 2993922"/>
              <a:gd name="connsiteX1633" fmla="*/ 7603915 w 8938307"/>
              <a:gd name="connsiteY1633" fmla="*/ 2114919 h 2993922"/>
              <a:gd name="connsiteX1634" fmla="*/ 7625096 w 8938307"/>
              <a:gd name="connsiteY1634" fmla="*/ 2120213 h 2993922"/>
              <a:gd name="connsiteX1635" fmla="*/ 7630390 w 8938307"/>
              <a:gd name="connsiteY1635" fmla="*/ 2109623 h 2993922"/>
              <a:gd name="connsiteX1636" fmla="*/ 7614505 w 8938307"/>
              <a:gd name="connsiteY1636" fmla="*/ 2104328 h 2993922"/>
              <a:gd name="connsiteX1637" fmla="*/ 7598620 w 8938307"/>
              <a:gd name="connsiteY1637" fmla="*/ 2099033 h 2993922"/>
              <a:gd name="connsiteX1638" fmla="*/ 7593326 w 8938307"/>
              <a:gd name="connsiteY1638" fmla="*/ 2093738 h 2993922"/>
              <a:gd name="connsiteX1639" fmla="*/ 7561553 w 8938307"/>
              <a:gd name="connsiteY1639" fmla="*/ 2083146 h 2993922"/>
              <a:gd name="connsiteX1640" fmla="*/ 7567510 w 8938307"/>
              <a:gd name="connsiteY1640" fmla="*/ 2069248 h 2993922"/>
              <a:gd name="connsiteX1641" fmla="*/ 7413288 w 8938307"/>
              <a:gd name="connsiteY1641" fmla="*/ 2067261 h 2993922"/>
              <a:gd name="connsiteX1642" fmla="*/ 7418582 w 8938307"/>
              <a:gd name="connsiteY1642" fmla="*/ 2072557 h 2993922"/>
              <a:gd name="connsiteX1643" fmla="*/ 7413288 w 8938307"/>
              <a:gd name="connsiteY1643" fmla="*/ 2083146 h 2993922"/>
              <a:gd name="connsiteX1644" fmla="*/ 7407992 w 8938307"/>
              <a:gd name="connsiteY1644" fmla="*/ 2072557 h 2993922"/>
              <a:gd name="connsiteX1645" fmla="*/ 7413288 w 8938307"/>
              <a:gd name="connsiteY1645" fmla="*/ 2067261 h 2993922"/>
              <a:gd name="connsiteX1646" fmla="*/ 7593326 w 8938307"/>
              <a:gd name="connsiteY1646" fmla="*/ 2061967 h 2993922"/>
              <a:gd name="connsiteX1647" fmla="*/ 7603915 w 8938307"/>
              <a:gd name="connsiteY1647" fmla="*/ 2061967 h 2993922"/>
              <a:gd name="connsiteX1648" fmla="*/ 7593326 w 8938307"/>
              <a:gd name="connsiteY1648" fmla="*/ 2072557 h 2993922"/>
              <a:gd name="connsiteX1649" fmla="*/ 7593326 w 8938307"/>
              <a:gd name="connsiteY1649" fmla="*/ 2061967 h 2993922"/>
              <a:gd name="connsiteX1650" fmla="*/ 7487420 w 8938307"/>
              <a:gd name="connsiteY1650" fmla="*/ 2061967 h 2993922"/>
              <a:gd name="connsiteX1651" fmla="*/ 7487420 w 8938307"/>
              <a:gd name="connsiteY1651" fmla="*/ 2072557 h 2993922"/>
              <a:gd name="connsiteX1652" fmla="*/ 7476830 w 8938307"/>
              <a:gd name="connsiteY1652" fmla="*/ 2072557 h 2993922"/>
              <a:gd name="connsiteX1653" fmla="*/ 6153028 w 8938307"/>
              <a:gd name="connsiteY1653" fmla="*/ 2061967 h 2993922"/>
              <a:gd name="connsiteX1654" fmla="*/ 6131847 w 8938307"/>
              <a:gd name="connsiteY1654" fmla="*/ 2072557 h 2993922"/>
              <a:gd name="connsiteX1655" fmla="*/ 6147734 w 8938307"/>
              <a:gd name="connsiteY1655" fmla="*/ 2072557 h 2993922"/>
              <a:gd name="connsiteX1656" fmla="*/ 6153028 w 8938307"/>
              <a:gd name="connsiteY1656" fmla="*/ 2072557 h 2993922"/>
              <a:gd name="connsiteX1657" fmla="*/ 4977492 w 8938307"/>
              <a:gd name="connsiteY1657" fmla="*/ 2061967 h 2993922"/>
              <a:gd name="connsiteX1658" fmla="*/ 4988084 w 8938307"/>
              <a:gd name="connsiteY1658" fmla="*/ 2072557 h 2993922"/>
              <a:gd name="connsiteX1659" fmla="*/ 4998674 w 8938307"/>
              <a:gd name="connsiteY1659" fmla="*/ 2072557 h 2993922"/>
              <a:gd name="connsiteX1660" fmla="*/ 4988084 w 8938307"/>
              <a:gd name="connsiteY1660" fmla="*/ 2061967 h 2993922"/>
              <a:gd name="connsiteX1661" fmla="*/ 4977492 w 8938307"/>
              <a:gd name="connsiteY1661" fmla="*/ 2061967 h 2993922"/>
              <a:gd name="connsiteX1662" fmla="*/ 7329889 w 8938307"/>
              <a:gd name="connsiteY1662" fmla="*/ 2056671 h 2993922"/>
              <a:gd name="connsiteX1663" fmla="*/ 7333860 w 8938307"/>
              <a:gd name="connsiteY1663" fmla="*/ 2061967 h 2993922"/>
              <a:gd name="connsiteX1664" fmla="*/ 7349745 w 8938307"/>
              <a:gd name="connsiteY1664" fmla="*/ 2067261 h 2993922"/>
              <a:gd name="connsiteX1665" fmla="*/ 7360336 w 8938307"/>
              <a:gd name="connsiteY1665" fmla="*/ 2072557 h 2993922"/>
              <a:gd name="connsiteX1666" fmla="*/ 7339155 w 8938307"/>
              <a:gd name="connsiteY1666" fmla="*/ 2072557 h 2993922"/>
              <a:gd name="connsiteX1667" fmla="*/ 7317974 w 8938307"/>
              <a:gd name="connsiteY1667" fmla="*/ 2072557 h 2993922"/>
              <a:gd name="connsiteX1668" fmla="*/ 7328564 w 8938307"/>
              <a:gd name="connsiteY1668" fmla="*/ 2061967 h 2993922"/>
              <a:gd name="connsiteX1669" fmla="*/ 7329889 w 8938307"/>
              <a:gd name="connsiteY1669" fmla="*/ 2056671 h 2993922"/>
              <a:gd name="connsiteX1670" fmla="*/ 6674607 w 8938307"/>
              <a:gd name="connsiteY1670" fmla="*/ 2055348 h 2993922"/>
              <a:gd name="connsiteX1671" fmla="*/ 6682550 w 8938307"/>
              <a:gd name="connsiteY1671" fmla="*/ 2061967 h 2993922"/>
              <a:gd name="connsiteX1672" fmla="*/ 6682550 w 8938307"/>
              <a:gd name="connsiteY1672" fmla="*/ 2072557 h 2993922"/>
              <a:gd name="connsiteX1673" fmla="*/ 6682550 w 8938307"/>
              <a:gd name="connsiteY1673" fmla="*/ 2083146 h 2993922"/>
              <a:gd name="connsiteX1674" fmla="*/ 6682550 w 8938307"/>
              <a:gd name="connsiteY1674" fmla="*/ 2093738 h 2993922"/>
              <a:gd name="connsiteX1675" fmla="*/ 6650778 w 8938307"/>
              <a:gd name="connsiteY1675" fmla="*/ 2093738 h 2993922"/>
              <a:gd name="connsiteX1676" fmla="*/ 6650778 w 8938307"/>
              <a:gd name="connsiteY1676" fmla="*/ 2083146 h 2993922"/>
              <a:gd name="connsiteX1677" fmla="*/ 6666664 w 8938307"/>
              <a:gd name="connsiteY1677" fmla="*/ 2083146 h 2993922"/>
              <a:gd name="connsiteX1678" fmla="*/ 6671958 w 8938307"/>
              <a:gd name="connsiteY1678" fmla="*/ 2083146 h 2993922"/>
              <a:gd name="connsiteX1679" fmla="*/ 6671958 w 8938307"/>
              <a:gd name="connsiteY1679" fmla="*/ 2072557 h 2993922"/>
              <a:gd name="connsiteX1680" fmla="*/ 6671958 w 8938307"/>
              <a:gd name="connsiteY1680" fmla="*/ 2061967 h 2993922"/>
              <a:gd name="connsiteX1681" fmla="*/ 6671958 w 8938307"/>
              <a:gd name="connsiteY1681" fmla="*/ 2056671 h 2993922"/>
              <a:gd name="connsiteX1682" fmla="*/ 6674607 w 8938307"/>
              <a:gd name="connsiteY1682" fmla="*/ 2055348 h 2993922"/>
              <a:gd name="connsiteX1683" fmla="*/ 5559966 w 8938307"/>
              <a:gd name="connsiteY1683" fmla="*/ 2051376 h 2993922"/>
              <a:gd name="connsiteX1684" fmla="*/ 5570556 w 8938307"/>
              <a:gd name="connsiteY1684" fmla="*/ 2061967 h 2993922"/>
              <a:gd name="connsiteX1685" fmla="*/ 5570556 w 8938307"/>
              <a:gd name="connsiteY1685" fmla="*/ 2051376 h 2993922"/>
              <a:gd name="connsiteX1686" fmla="*/ 5559966 w 8938307"/>
              <a:gd name="connsiteY1686" fmla="*/ 2051376 h 2993922"/>
              <a:gd name="connsiteX1687" fmla="*/ 4045537 w 8938307"/>
              <a:gd name="connsiteY1687" fmla="*/ 2051376 h 2993922"/>
              <a:gd name="connsiteX1688" fmla="*/ 4087898 w 8938307"/>
              <a:gd name="connsiteY1688" fmla="*/ 2061967 h 2993922"/>
              <a:gd name="connsiteX1689" fmla="*/ 4077308 w 8938307"/>
              <a:gd name="connsiteY1689" fmla="*/ 2072557 h 2993922"/>
              <a:gd name="connsiteX1690" fmla="*/ 4045537 w 8938307"/>
              <a:gd name="connsiteY1690" fmla="*/ 2072557 h 2993922"/>
              <a:gd name="connsiteX1691" fmla="*/ 4045537 w 8938307"/>
              <a:gd name="connsiteY1691" fmla="*/ 2061967 h 2993922"/>
              <a:gd name="connsiteX1692" fmla="*/ 7768067 w 8938307"/>
              <a:gd name="connsiteY1692" fmla="*/ 2040786 h 2993922"/>
              <a:gd name="connsiteX1693" fmla="*/ 7773361 w 8938307"/>
              <a:gd name="connsiteY1693" fmla="*/ 2051376 h 2993922"/>
              <a:gd name="connsiteX1694" fmla="*/ 7762772 w 8938307"/>
              <a:gd name="connsiteY1694" fmla="*/ 2046080 h 2993922"/>
              <a:gd name="connsiteX1695" fmla="*/ 7768067 w 8938307"/>
              <a:gd name="connsiteY1695" fmla="*/ 2040786 h 2993922"/>
              <a:gd name="connsiteX1696" fmla="*/ 6142438 w 8938307"/>
              <a:gd name="connsiteY1696" fmla="*/ 2040786 h 2993922"/>
              <a:gd name="connsiteX1697" fmla="*/ 6142438 w 8938307"/>
              <a:gd name="connsiteY1697" fmla="*/ 2046080 h 2993922"/>
              <a:gd name="connsiteX1698" fmla="*/ 6153028 w 8938307"/>
              <a:gd name="connsiteY1698" fmla="*/ 2040786 h 2993922"/>
              <a:gd name="connsiteX1699" fmla="*/ 6153028 w 8938307"/>
              <a:gd name="connsiteY1699" fmla="*/ 2051376 h 2993922"/>
              <a:gd name="connsiteX1700" fmla="*/ 6174209 w 8938307"/>
              <a:gd name="connsiteY1700" fmla="*/ 2051376 h 2993922"/>
              <a:gd name="connsiteX1701" fmla="*/ 6195390 w 8938307"/>
              <a:gd name="connsiteY1701" fmla="*/ 2061967 h 2993922"/>
              <a:gd name="connsiteX1702" fmla="*/ 6216572 w 8938307"/>
              <a:gd name="connsiteY1702" fmla="*/ 2072557 h 2993922"/>
              <a:gd name="connsiteX1703" fmla="*/ 6216572 w 8938307"/>
              <a:gd name="connsiteY1703" fmla="*/ 2061967 h 2993922"/>
              <a:gd name="connsiteX1704" fmla="*/ 6195390 w 8938307"/>
              <a:gd name="connsiteY1704" fmla="*/ 2056671 h 2993922"/>
              <a:gd name="connsiteX1705" fmla="*/ 6174209 w 8938307"/>
              <a:gd name="connsiteY1705" fmla="*/ 2051376 h 2993922"/>
              <a:gd name="connsiteX1706" fmla="*/ 6163620 w 8938307"/>
              <a:gd name="connsiteY1706" fmla="*/ 2046080 h 2993922"/>
              <a:gd name="connsiteX1707" fmla="*/ 6163620 w 8938307"/>
              <a:gd name="connsiteY1707" fmla="*/ 2040786 h 2993922"/>
              <a:gd name="connsiteX1708" fmla="*/ 6153028 w 8938307"/>
              <a:gd name="connsiteY1708" fmla="*/ 2040786 h 2993922"/>
              <a:gd name="connsiteX1709" fmla="*/ 6142438 w 8938307"/>
              <a:gd name="connsiteY1709" fmla="*/ 2040786 h 2993922"/>
              <a:gd name="connsiteX1710" fmla="*/ 4691551 w 8938307"/>
              <a:gd name="connsiteY1710" fmla="*/ 2040786 h 2993922"/>
              <a:gd name="connsiteX1711" fmla="*/ 4691551 w 8938307"/>
              <a:gd name="connsiteY1711" fmla="*/ 2051376 h 2993922"/>
              <a:gd name="connsiteX1712" fmla="*/ 4702142 w 8938307"/>
              <a:gd name="connsiteY1712" fmla="*/ 2051376 h 2993922"/>
              <a:gd name="connsiteX1713" fmla="*/ 4702142 w 8938307"/>
              <a:gd name="connsiteY1713" fmla="*/ 2061967 h 2993922"/>
              <a:gd name="connsiteX1714" fmla="*/ 4670372 w 8938307"/>
              <a:gd name="connsiteY1714" fmla="*/ 2061967 h 2993922"/>
              <a:gd name="connsiteX1715" fmla="*/ 4691551 w 8938307"/>
              <a:gd name="connsiteY1715" fmla="*/ 2040786 h 2993922"/>
              <a:gd name="connsiteX1716" fmla="*/ 4649190 w 8938307"/>
              <a:gd name="connsiteY1716" fmla="*/ 2040786 h 2993922"/>
              <a:gd name="connsiteX1717" fmla="*/ 4659780 w 8938307"/>
              <a:gd name="connsiteY1717" fmla="*/ 2061967 h 2993922"/>
              <a:gd name="connsiteX1718" fmla="*/ 4638599 w 8938307"/>
              <a:gd name="connsiteY1718" fmla="*/ 2061967 h 2993922"/>
              <a:gd name="connsiteX1719" fmla="*/ 4649190 w 8938307"/>
              <a:gd name="connsiteY1719" fmla="*/ 2040786 h 2993922"/>
              <a:gd name="connsiteX1720" fmla="*/ 7171032 w 8938307"/>
              <a:gd name="connsiteY1720" fmla="*/ 2034167 h 2993922"/>
              <a:gd name="connsiteX1721" fmla="*/ 7169708 w 8938307"/>
              <a:gd name="connsiteY1721" fmla="*/ 2040786 h 2993922"/>
              <a:gd name="connsiteX1722" fmla="*/ 7180299 w 8938307"/>
              <a:gd name="connsiteY1722" fmla="*/ 2040786 h 2993922"/>
              <a:gd name="connsiteX1723" fmla="*/ 7180299 w 8938307"/>
              <a:gd name="connsiteY1723" fmla="*/ 2051376 h 2993922"/>
              <a:gd name="connsiteX1724" fmla="*/ 7212070 w 8938307"/>
              <a:gd name="connsiteY1724" fmla="*/ 2051376 h 2993922"/>
              <a:gd name="connsiteX1725" fmla="*/ 7212070 w 8938307"/>
              <a:gd name="connsiteY1725" fmla="*/ 2040786 h 2993922"/>
              <a:gd name="connsiteX1726" fmla="*/ 7201480 w 8938307"/>
              <a:gd name="connsiteY1726" fmla="*/ 2040786 h 2993922"/>
              <a:gd name="connsiteX1727" fmla="*/ 7190889 w 8938307"/>
              <a:gd name="connsiteY1727" fmla="*/ 2040786 h 2993922"/>
              <a:gd name="connsiteX1728" fmla="*/ 7175004 w 8938307"/>
              <a:gd name="connsiteY1728" fmla="*/ 2035490 h 2993922"/>
              <a:gd name="connsiteX1729" fmla="*/ 7171032 w 8938307"/>
              <a:gd name="connsiteY1729" fmla="*/ 2034167 h 2993922"/>
              <a:gd name="connsiteX1730" fmla="*/ 7783952 w 8938307"/>
              <a:gd name="connsiteY1730" fmla="*/ 2030194 h 2993922"/>
              <a:gd name="connsiteX1731" fmla="*/ 7789248 w 8938307"/>
              <a:gd name="connsiteY1731" fmla="*/ 2030194 h 2993922"/>
              <a:gd name="connsiteX1732" fmla="*/ 7794542 w 8938307"/>
              <a:gd name="connsiteY1732" fmla="*/ 2040786 h 2993922"/>
              <a:gd name="connsiteX1733" fmla="*/ 7783952 w 8938307"/>
              <a:gd name="connsiteY1733" fmla="*/ 2040786 h 2993922"/>
              <a:gd name="connsiteX1734" fmla="*/ 7413288 w 8938307"/>
              <a:gd name="connsiteY1734" fmla="*/ 2030194 h 2993922"/>
              <a:gd name="connsiteX1735" fmla="*/ 7423878 w 8938307"/>
              <a:gd name="connsiteY1735" fmla="*/ 2030194 h 2993922"/>
              <a:gd name="connsiteX1736" fmla="*/ 7429174 w 8938307"/>
              <a:gd name="connsiteY1736" fmla="*/ 2035490 h 2993922"/>
              <a:gd name="connsiteX1737" fmla="*/ 7434468 w 8938307"/>
              <a:gd name="connsiteY1737" fmla="*/ 2040786 h 2993922"/>
              <a:gd name="connsiteX1738" fmla="*/ 7423878 w 8938307"/>
              <a:gd name="connsiteY1738" fmla="*/ 2051376 h 2993922"/>
              <a:gd name="connsiteX1739" fmla="*/ 7423878 w 8938307"/>
              <a:gd name="connsiteY1739" fmla="*/ 2061967 h 2993922"/>
              <a:gd name="connsiteX1740" fmla="*/ 7413288 w 8938307"/>
              <a:gd name="connsiteY1740" fmla="*/ 2061967 h 2993922"/>
              <a:gd name="connsiteX1741" fmla="*/ 7402697 w 8938307"/>
              <a:gd name="connsiteY1741" fmla="*/ 2061967 h 2993922"/>
              <a:gd name="connsiteX1742" fmla="*/ 7407992 w 8938307"/>
              <a:gd name="connsiteY1742" fmla="*/ 2056671 h 2993922"/>
              <a:gd name="connsiteX1743" fmla="*/ 7407992 w 8938307"/>
              <a:gd name="connsiteY1743" fmla="*/ 2046080 h 2993922"/>
              <a:gd name="connsiteX1744" fmla="*/ 7413288 w 8938307"/>
              <a:gd name="connsiteY1744" fmla="*/ 2030194 h 2993922"/>
              <a:gd name="connsiteX1745" fmla="*/ 6587236 w 8938307"/>
              <a:gd name="connsiteY1745" fmla="*/ 2030194 h 2993922"/>
              <a:gd name="connsiteX1746" fmla="*/ 6597826 w 8938307"/>
              <a:gd name="connsiteY1746" fmla="*/ 2030194 h 2993922"/>
              <a:gd name="connsiteX1747" fmla="*/ 6597826 w 8938307"/>
              <a:gd name="connsiteY1747" fmla="*/ 2040786 h 2993922"/>
              <a:gd name="connsiteX1748" fmla="*/ 5507014 w 8938307"/>
              <a:gd name="connsiteY1748" fmla="*/ 2030194 h 2993922"/>
              <a:gd name="connsiteX1749" fmla="*/ 5517604 w 8938307"/>
              <a:gd name="connsiteY1749" fmla="*/ 2051376 h 2993922"/>
              <a:gd name="connsiteX1750" fmla="*/ 5528195 w 8938307"/>
              <a:gd name="connsiteY1750" fmla="*/ 2040786 h 2993922"/>
              <a:gd name="connsiteX1751" fmla="*/ 5522900 w 8938307"/>
              <a:gd name="connsiteY1751" fmla="*/ 2035490 h 2993922"/>
              <a:gd name="connsiteX1752" fmla="*/ 5507014 w 8938307"/>
              <a:gd name="connsiteY1752" fmla="*/ 2030194 h 2993922"/>
              <a:gd name="connsiteX1753" fmla="*/ 4034946 w 8938307"/>
              <a:gd name="connsiteY1753" fmla="*/ 2030194 h 2993922"/>
              <a:gd name="connsiteX1754" fmla="*/ 4045537 w 8938307"/>
              <a:gd name="connsiteY1754" fmla="*/ 2030194 h 2993922"/>
              <a:gd name="connsiteX1755" fmla="*/ 4045537 w 8938307"/>
              <a:gd name="connsiteY1755" fmla="*/ 2040786 h 2993922"/>
              <a:gd name="connsiteX1756" fmla="*/ 3918452 w 8938307"/>
              <a:gd name="connsiteY1756" fmla="*/ 2030194 h 2993922"/>
              <a:gd name="connsiteX1757" fmla="*/ 3929042 w 8938307"/>
              <a:gd name="connsiteY1757" fmla="*/ 2030194 h 2993922"/>
              <a:gd name="connsiteX1758" fmla="*/ 3939633 w 8938307"/>
              <a:gd name="connsiteY1758" fmla="*/ 2040786 h 2993922"/>
              <a:gd name="connsiteX1759" fmla="*/ 3929042 w 8938307"/>
              <a:gd name="connsiteY1759" fmla="*/ 2040786 h 2993922"/>
              <a:gd name="connsiteX1760" fmla="*/ 3918452 w 8938307"/>
              <a:gd name="connsiteY1760" fmla="*/ 2030194 h 2993922"/>
              <a:gd name="connsiteX1761" fmla="*/ 5403757 w 8938307"/>
              <a:gd name="connsiteY1761" fmla="*/ 2024900 h 2993922"/>
              <a:gd name="connsiteX1762" fmla="*/ 5401110 w 8938307"/>
              <a:gd name="connsiteY1762" fmla="*/ 2030194 h 2993922"/>
              <a:gd name="connsiteX1763" fmla="*/ 5411700 w 8938307"/>
              <a:gd name="connsiteY1763" fmla="*/ 2030194 h 2993922"/>
              <a:gd name="connsiteX1764" fmla="*/ 5403757 w 8938307"/>
              <a:gd name="connsiteY1764" fmla="*/ 2024900 h 2993922"/>
              <a:gd name="connsiteX1765" fmla="*/ 7741590 w 8938307"/>
              <a:gd name="connsiteY1765" fmla="*/ 2019605 h 2993922"/>
              <a:gd name="connsiteX1766" fmla="*/ 7762772 w 8938307"/>
              <a:gd name="connsiteY1766" fmla="*/ 2040786 h 2993922"/>
              <a:gd name="connsiteX1767" fmla="*/ 7752182 w 8938307"/>
              <a:gd name="connsiteY1767" fmla="*/ 2040786 h 2993922"/>
              <a:gd name="connsiteX1768" fmla="*/ 7736296 w 8938307"/>
              <a:gd name="connsiteY1768" fmla="*/ 2035490 h 2993922"/>
              <a:gd name="connsiteX1769" fmla="*/ 7720409 w 8938307"/>
              <a:gd name="connsiteY1769" fmla="*/ 2024900 h 2993922"/>
              <a:gd name="connsiteX1770" fmla="*/ 7741590 w 8938307"/>
              <a:gd name="connsiteY1770" fmla="*/ 2019605 h 2993922"/>
              <a:gd name="connsiteX1771" fmla="*/ 7243841 w 8938307"/>
              <a:gd name="connsiteY1771" fmla="*/ 2019605 h 2993922"/>
              <a:gd name="connsiteX1772" fmla="*/ 7254432 w 8938307"/>
              <a:gd name="connsiteY1772" fmla="*/ 2024900 h 2993922"/>
              <a:gd name="connsiteX1773" fmla="*/ 7249136 w 8938307"/>
              <a:gd name="connsiteY1773" fmla="*/ 2030194 h 2993922"/>
              <a:gd name="connsiteX1774" fmla="*/ 7243841 w 8938307"/>
              <a:gd name="connsiteY1774" fmla="*/ 2019605 h 2993922"/>
              <a:gd name="connsiteX1775" fmla="*/ 5734708 w 8938307"/>
              <a:gd name="connsiteY1775" fmla="*/ 2019605 h 2993922"/>
              <a:gd name="connsiteX1776" fmla="*/ 5740002 w 8938307"/>
              <a:gd name="connsiteY1776" fmla="*/ 2030194 h 2993922"/>
              <a:gd name="connsiteX1777" fmla="*/ 5729412 w 8938307"/>
              <a:gd name="connsiteY1777" fmla="*/ 2030194 h 2993922"/>
              <a:gd name="connsiteX1778" fmla="*/ 5734708 w 8938307"/>
              <a:gd name="connsiteY1778" fmla="*/ 2019605 h 2993922"/>
              <a:gd name="connsiteX1779" fmla="*/ 3950223 w 8938307"/>
              <a:gd name="connsiteY1779" fmla="*/ 2019605 h 2993922"/>
              <a:gd name="connsiteX1780" fmla="*/ 4003175 w 8938307"/>
              <a:gd name="connsiteY1780" fmla="*/ 2030194 h 2993922"/>
              <a:gd name="connsiteX1781" fmla="*/ 4013765 w 8938307"/>
              <a:gd name="connsiteY1781" fmla="*/ 2051376 h 2993922"/>
              <a:gd name="connsiteX1782" fmla="*/ 3971404 w 8938307"/>
              <a:gd name="connsiteY1782" fmla="*/ 2030194 h 2993922"/>
              <a:gd name="connsiteX1783" fmla="*/ 7341802 w 8938307"/>
              <a:gd name="connsiteY1783" fmla="*/ 2012985 h 2993922"/>
              <a:gd name="connsiteX1784" fmla="*/ 7349745 w 8938307"/>
              <a:gd name="connsiteY1784" fmla="*/ 2014309 h 2993922"/>
              <a:gd name="connsiteX1785" fmla="*/ 7360336 w 8938307"/>
              <a:gd name="connsiteY1785" fmla="*/ 2019605 h 2993922"/>
              <a:gd name="connsiteX1786" fmla="*/ 7370926 w 8938307"/>
              <a:gd name="connsiteY1786" fmla="*/ 2040786 h 2993922"/>
              <a:gd name="connsiteX1787" fmla="*/ 7355040 w 8938307"/>
              <a:gd name="connsiteY1787" fmla="*/ 2040786 h 2993922"/>
              <a:gd name="connsiteX1788" fmla="*/ 7349745 w 8938307"/>
              <a:gd name="connsiteY1788" fmla="*/ 2030194 h 2993922"/>
              <a:gd name="connsiteX1789" fmla="*/ 7339155 w 8938307"/>
              <a:gd name="connsiteY1789" fmla="*/ 2019605 h 2993922"/>
              <a:gd name="connsiteX1790" fmla="*/ 7341802 w 8938307"/>
              <a:gd name="connsiteY1790" fmla="*/ 2012985 h 2993922"/>
              <a:gd name="connsiteX1791" fmla="*/ 7762772 w 8938307"/>
              <a:gd name="connsiteY1791" fmla="*/ 2009015 h 2993922"/>
              <a:gd name="connsiteX1792" fmla="*/ 7773361 w 8938307"/>
              <a:gd name="connsiteY1792" fmla="*/ 2009015 h 2993922"/>
              <a:gd name="connsiteX1793" fmla="*/ 7762772 w 8938307"/>
              <a:gd name="connsiteY1793" fmla="*/ 2019605 h 2993922"/>
              <a:gd name="connsiteX1794" fmla="*/ 7317974 w 8938307"/>
              <a:gd name="connsiteY1794" fmla="*/ 2009015 h 2993922"/>
              <a:gd name="connsiteX1795" fmla="*/ 7328564 w 8938307"/>
              <a:gd name="connsiteY1795" fmla="*/ 2019605 h 2993922"/>
              <a:gd name="connsiteX1796" fmla="*/ 7328564 w 8938307"/>
              <a:gd name="connsiteY1796" fmla="*/ 2030194 h 2993922"/>
              <a:gd name="connsiteX1797" fmla="*/ 7317974 w 8938307"/>
              <a:gd name="connsiteY1797" fmla="*/ 2030194 h 2993922"/>
              <a:gd name="connsiteX1798" fmla="*/ 7317974 w 8938307"/>
              <a:gd name="connsiteY1798" fmla="*/ 2019605 h 2993922"/>
              <a:gd name="connsiteX1799" fmla="*/ 6650778 w 8938307"/>
              <a:gd name="connsiteY1799" fmla="*/ 2009015 h 2993922"/>
              <a:gd name="connsiteX1800" fmla="*/ 6650778 w 8938307"/>
              <a:gd name="connsiteY1800" fmla="*/ 2019605 h 2993922"/>
              <a:gd name="connsiteX1801" fmla="*/ 6671958 w 8938307"/>
              <a:gd name="connsiteY1801" fmla="*/ 2009015 h 2993922"/>
              <a:gd name="connsiteX1802" fmla="*/ 6333066 w 8938307"/>
              <a:gd name="connsiteY1802" fmla="*/ 2009015 h 2993922"/>
              <a:gd name="connsiteX1803" fmla="*/ 6311884 w 8938307"/>
              <a:gd name="connsiteY1803" fmla="*/ 2019605 h 2993922"/>
              <a:gd name="connsiteX1804" fmla="*/ 6311884 w 8938307"/>
              <a:gd name="connsiteY1804" fmla="*/ 2030194 h 2993922"/>
              <a:gd name="connsiteX1805" fmla="*/ 6343656 w 8938307"/>
              <a:gd name="connsiteY1805" fmla="*/ 2035490 h 2993922"/>
              <a:gd name="connsiteX1806" fmla="*/ 6364836 w 8938307"/>
              <a:gd name="connsiteY1806" fmla="*/ 2040786 h 2993922"/>
              <a:gd name="connsiteX1807" fmla="*/ 6386018 w 8938307"/>
              <a:gd name="connsiteY1807" fmla="*/ 2040786 h 2993922"/>
              <a:gd name="connsiteX1808" fmla="*/ 6386018 w 8938307"/>
              <a:gd name="connsiteY1808" fmla="*/ 2030194 h 2993922"/>
              <a:gd name="connsiteX1809" fmla="*/ 6386018 w 8938307"/>
              <a:gd name="connsiteY1809" fmla="*/ 2019605 h 2993922"/>
              <a:gd name="connsiteX1810" fmla="*/ 6370132 w 8938307"/>
              <a:gd name="connsiteY1810" fmla="*/ 2014309 h 2993922"/>
              <a:gd name="connsiteX1811" fmla="*/ 6354246 w 8938307"/>
              <a:gd name="connsiteY1811" fmla="*/ 2019605 h 2993922"/>
              <a:gd name="connsiteX1812" fmla="*/ 6333066 w 8938307"/>
              <a:gd name="connsiteY1812" fmla="*/ 2009015 h 2993922"/>
              <a:gd name="connsiteX1813" fmla="*/ 5263434 w 8938307"/>
              <a:gd name="connsiteY1813" fmla="*/ 2009015 h 2993922"/>
              <a:gd name="connsiteX1814" fmla="*/ 5274025 w 8938307"/>
              <a:gd name="connsiteY1814" fmla="*/ 2009015 h 2993922"/>
              <a:gd name="connsiteX1815" fmla="*/ 5263434 w 8938307"/>
              <a:gd name="connsiteY1815" fmla="*/ 2019605 h 2993922"/>
              <a:gd name="connsiteX1816" fmla="*/ 3783424 w 8938307"/>
              <a:gd name="connsiteY1816" fmla="*/ 2001072 h 2993922"/>
              <a:gd name="connsiteX1817" fmla="*/ 3791367 w 8938307"/>
              <a:gd name="connsiteY1817" fmla="*/ 2003719 h 2993922"/>
              <a:gd name="connsiteX1818" fmla="*/ 3801956 w 8938307"/>
              <a:gd name="connsiteY1818" fmla="*/ 2009015 h 2993922"/>
              <a:gd name="connsiteX1819" fmla="*/ 3780776 w 8938307"/>
              <a:gd name="connsiteY1819" fmla="*/ 2009015 h 2993922"/>
              <a:gd name="connsiteX1820" fmla="*/ 3780776 w 8938307"/>
              <a:gd name="connsiteY1820" fmla="*/ 2003719 h 2993922"/>
              <a:gd name="connsiteX1821" fmla="*/ 3783424 w 8938307"/>
              <a:gd name="connsiteY1821" fmla="*/ 2001072 h 2993922"/>
              <a:gd name="connsiteX1822" fmla="*/ 7540374 w 8938307"/>
              <a:gd name="connsiteY1822" fmla="*/ 1998424 h 2993922"/>
              <a:gd name="connsiteX1823" fmla="*/ 7550963 w 8938307"/>
              <a:gd name="connsiteY1823" fmla="*/ 1998424 h 2993922"/>
              <a:gd name="connsiteX1824" fmla="*/ 7540374 w 8938307"/>
              <a:gd name="connsiteY1824" fmla="*/ 2009015 h 2993922"/>
              <a:gd name="connsiteX1825" fmla="*/ 7540374 w 8938307"/>
              <a:gd name="connsiteY1825" fmla="*/ 1998424 h 2993922"/>
              <a:gd name="connsiteX1826" fmla="*/ 7339155 w 8938307"/>
              <a:gd name="connsiteY1826" fmla="*/ 1998424 h 2993922"/>
              <a:gd name="connsiteX1827" fmla="*/ 7349745 w 8938307"/>
              <a:gd name="connsiteY1827" fmla="*/ 1998424 h 2993922"/>
              <a:gd name="connsiteX1828" fmla="*/ 7339155 w 8938307"/>
              <a:gd name="connsiteY1828" fmla="*/ 2009015 h 2993922"/>
              <a:gd name="connsiteX1829" fmla="*/ 7047918 w 8938307"/>
              <a:gd name="connsiteY1829" fmla="*/ 1998424 h 2993922"/>
              <a:gd name="connsiteX1830" fmla="*/ 7047918 w 8938307"/>
              <a:gd name="connsiteY1830" fmla="*/ 2003719 h 2993922"/>
              <a:gd name="connsiteX1831" fmla="*/ 7074395 w 8938307"/>
              <a:gd name="connsiteY1831" fmla="*/ 2014309 h 2993922"/>
              <a:gd name="connsiteX1832" fmla="*/ 7100870 w 8938307"/>
              <a:gd name="connsiteY1832" fmla="*/ 2019605 h 2993922"/>
              <a:gd name="connsiteX1833" fmla="*/ 7116756 w 8938307"/>
              <a:gd name="connsiteY1833" fmla="*/ 2019605 h 2993922"/>
              <a:gd name="connsiteX1834" fmla="*/ 7127347 w 8938307"/>
              <a:gd name="connsiteY1834" fmla="*/ 2019605 h 2993922"/>
              <a:gd name="connsiteX1835" fmla="*/ 7127347 w 8938307"/>
              <a:gd name="connsiteY1835" fmla="*/ 2009015 h 2993922"/>
              <a:gd name="connsiteX1836" fmla="*/ 7137937 w 8938307"/>
              <a:gd name="connsiteY1836" fmla="*/ 2009015 h 2993922"/>
              <a:gd name="connsiteX1837" fmla="*/ 7095574 w 8938307"/>
              <a:gd name="connsiteY1837" fmla="*/ 1998424 h 2993922"/>
              <a:gd name="connsiteX1838" fmla="*/ 7074395 w 8938307"/>
              <a:gd name="connsiteY1838" fmla="*/ 1998424 h 2993922"/>
              <a:gd name="connsiteX1839" fmla="*/ 7053214 w 8938307"/>
              <a:gd name="connsiteY1839" fmla="*/ 1998424 h 2993922"/>
              <a:gd name="connsiteX1840" fmla="*/ 7047918 w 8938307"/>
              <a:gd name="connsiteY1840" fmla="*/ 1998424 h 2993922"/>
              <a:gd name="connsiteX1841" fmla="*/ 8493510 w 8938307"/>
              <a:gd name="connsiteY1841" fmla="*/ 1987834 h 2993922"/>
              <a:gd name="connsiteX1842" fmla="*/ 8504100 w 8938307"/>
              <a:gd name="connsiteY1842" fmla="*/ 1987834 h 2993922"/>
              <a:gd name="connsiteX1843" fmla="*/ 8514691 w 8938307"/>
              <a:gd name="connsiteY1843" fmla="*/ 1987834 h 2993922"/>
              <a:gd name="connsiteX1844" fmla="*/ 8525281 w 8938307"/>
              <a:gd name="connsiteY1844" fmla="*/ 1987834 h 2993922"/>
              <a:gd name="connsiteX1845" fmla="*/ 8541166 w 8938307"/>
              <a:gd name="connsiteY1845" fmla="*/ 1998424 h 2993922"/>
              <a:gd name="connsiteX1846" fmla="*/ 8546462 w 8938307"/>
              <a:gd name="connsiteY1846" fmla="*/ 1998424 h 2993922"/>
              <a:gd name="connsiteX1847" fmla="*/ 8631185 w 8938307"/>
              <a:gd name="connsiteY1847" fmla="*/ 2030194 h 2993922"/>
              <a:gd name="connsiteX1848" fmla="*/ 8647070 w 8938307"/>
              <a:gd name="connsiteY1848" fmla="*/ 2035490 h 2993922"/>
              <a:gd name="connsiteX1849" fmla="*/ 8662957 w 8938307"/>
              <a:gd name="connsiteY1849" fmla="*/ 2040786 h 2993922"/>
              <a:gd name="connsiteX1850" fmla="*/ 8673545 w 8938307"/>
              <a:gd name="connsiteY1850" fmla="*/ 2040786 h 2993922"/>
              <a:gd name="connsiteX1851" fmla="*/ 8694728 w 8938307"/>
              <a:gd name="connsiteY1851" fmla="*/ 2061967 h 2993922"/>
              <a:gd name="connsiteX1852" fmla="*/ 8715908 w 8938307"/>
              <a:gd name="connsiteY1852" fmla="*/ 2072557 h 2993922"/>
              <a:gd name="connsiteX1853" fmla="*/ 8684137 w 8938307"/>
              <a:gd name="connsiteY1853" fmla="*/ 2072557 h 2993922"/>
              <a:gd name="connsiteX1854" fmla="*/ 8641775 w 8938307"/>
              <a:gd name="connsiteY1854" fmla="*/ 2051376 h 2993922"/>
              <a:gd name="connsiteX1855" fmla="*/ 8610004 w 8938307"/>
              <a:gd name="connsiteY1855" fmla="*/ 2040786 h 2993922"/>
              <a:gd name="connsiteX1856" fmla="*/ 8578233 w 8938307"/>
              <a:gd name="connsiteY1856" fmla="*/ 2030194 h 2993922"/>
              <a:gd name="connsiteX1857" fmla="*/ 8567641 w 8938307"/>
              <a:gd name="connsiteY1857" fmla="*/ 2024900 h 2993922"/>
              <a:gd name="connsiteX1858" fmla="*/ 8514691 w 8938307"/>
              <a:gd name="connsiteY1858" fmla="*/ 2009015 h 2993922"/>
              <a:gd name="connsiteX1859" fmla="*/ 7423878 w 8938307"/>
              <a:gd name="connsiteY1859" fmla="*/ 1987834 h 2993922"/>
              <a:gd name="connsiteX1860" fmla="*/ 7434468 w 8938307"/>
              <a:gd name="connsiteY1860" fmla="*/ 1993128 h 2993922"/>
              <a:gd name="connsiteX1861" fmla="*/ 7423878 w 8938307"/>
              <a:gd name="connsiteY1861" fmla="*/ 1998424 h 2993922"/>
              <a:gd name="connsiteX1862" fmla="*/ 7413288 w 8938307"/>
              <a:gd name="connsiteY1862" fmla="*/ 1998424 h 2993922"/>
              <a:gd name="connsiteX1863" fmla="*/ 7423878 w 8938307"/>
              <a:gd name="connsiteY1863" fmla="*/ 1987834 h 2993922"/>
              <a:gd name="connsiteX1864" fmla="*/ 5972991 w 8938307"/>
              <a:gd name="connsiteY1864" fmla="*/ 1987834 h 2993922"/>
              <a:gd name="connsiteX1865" fmla="*/ 5972991 w 8938307"/>
              <a:gd name="connsiteY1865" fmla="*/ 2009015 h 2993922"/>
              <a:gd name="connsiteX1866" fmla="*/ 6036534 w 8938307"/>
              <a:gd name="connsiteY1866" fmla="*/ 2030194 h 2993922"/>
              <a:gd name="connsiteX1867" fmla="*/ 6057716 w 8938307"/>
              <a:gd name="connsiteY1867" fmla="*/ 2019605 h 2993922"/>
              <a:gd name="connsiteX1868" fmla="*/ 6068305 w 8938307"/>
              <a:gd name="connsiteY1868" fmla="*/ 2030194 h 2993922"/>
              <a:gd name="connsiteX1869" fmla="*/ 6089486 w 8938307"/>
              <a:gd name="connsiteY1869" fmla="*/ 2030194 h 2993922"/>
              <a:gd name="connsiteX1870" fmla="*/ 6036534 w 8938307"/>
              <a:gd name="connsiteY1870" fmla="*/ 2009015 h 2993922"/>
              <a:gd name="connsiteX1871" fmla="*/ 6025943 w 8938307"/>
              <a:gd name="connsiteY1871" fmla="*/ 2009015 h 2993922"/>
              <a:gd name="connsiteX1872" fmla="*/ 6015353 w 8938307"/>
              <a:gd name="connsiteY1872" fmla="*/ 2003719 h 2993922"/>
              <a:gd name="connsiteX1873" fmla="*/ 6025943 w 8938307"/>
              <a:gd name="connsiteY1873" fmla="*/ 1998424 h 2993922"/>
              <a:gd name="connsiteX1874" fmla="*/ 5994172 w 8938307"/>
              <a:gd name="connsiteY1874" fmla="*/ 1987834 h 2993922"/>
              <a:gd name="connsiteX1875" fmla="*/ 5379929 w 8938307"/>
              <a:gd name="connsiteY1875" fmla="*/ 1987834 h 2993922"/>
              <a:gd name="connsiteX1876" fmla="*/ 5369339 w 8938307"/>
              <a:gd name="connsiteY1876" fmla="*/ 1993128 h 2993922"/>
              <a:gd name="connsiteX1877" fmla="*/ 5379929 w 8938307"/>
              <a:gd name="connsiteY1877" fmla="*/ 1998424 h 2993922"/>
              <a:gd name="connsiteX1878" fmla="*/ 5401110 w 8938307"/>
              <a:gd name="connsiteY1878" fmla="*/ 2009015 h 2993922"/>
              <a:gd name="connsiteX1879" fmla="*/ 5411700 w 8938307"/>
              <a:gd name="connsiteY1879" fmla="*/ 2014309 h 2993922"/>
              <a:gd name="connsiteX1880" fmla="*/ 5432881 w 8938307"/>
              <a:gd name="connsiteY1880" fmla="*/ 2019605 h 2993922"/>
              <a:gd name="connsiteX1881" fmla="*/ 5454062 w 8938307"/>
              <a:gd name="connsiteY1881" fmla="*/ 2019605 h 2993922"/>
              <a:gd name="connsiteX1882" fmla="*/ 5443471 w 8938307"/>
              <a:gd name="connsiteY1882" fmla="*/ 2014309 h 2993922"/>
              <a:gd name="connsiteX1883" fmla="*/ 5422291 w 8938307"/>
              <a:gd name="connsiteY1883" fmla="*/ 2009015 h 2993922"/>
              <a:gd name="connsiteX1884" fmla="*/ 5395814 w 8938307"/>
              <a:gd name="connsiteY1884" fmla="*/ 1993128 h 2993922"/>
              <a:gd name="connsiteX1885" fmla="*/ 5379929 w 8938307"/>
              <a:gd name="connsiteY1885" fmla="*/ 1987834 h 2993922"/>
              <a:gd name="connsiteX1886" fmla="*/ 4490334 w 8938307"/>
              <a:gd name="connsiteY1886" fmla="*/ 1987834 h 2993922"/>
              <a:gd name="connsiteX1887" fmla="*/ 4490334 w 8938307"/>
              <a:gd name="connsiteY1887" fmla="*/ 1998424 h 2993922"/>
              <a:gd name="connsiteX1888" fmla="*/ 4479743 w 8938307"/>
              <a:gd name="connsiteY1888" fmla="*/ 1998424 h 2993922"/>
              <a:gd name="connsiteX1889" fmla="*/ 4479743 w 8938307"/>
              <a:gd name="connsiteY1889" fmla="*/ 1993128 h 2993922"/>
              <a:gd name="connsiteX1890" fmla="*/ 4490334 w 8938307"/>
              <a:gd name="connsiteY1890" fmla="*/ 1987834 h 2993922"/>
              <a:gd name="connsiteX1891" fmla="*/ 4426791 w 8938307"/>
              <a:gd name="connsiteY1891" fmla="*/ 1987834 h 2993922"/>
              <a:gd name="connsiteX1892" fmla="*/ 4458562 w 8938307"/>
              <a:gd name="connsiteY1892" fmla="*/ 2009015 h 2993922"/>
              <a:gd name="connsiteX1893" fmla="*/ 4426791 w 8938307"/>
              <a:gd name="connsiteY1893" fmla="*/ 2009015 h 2993922"/>
              <a:gd name="connsiteX1894" fmla="*/ 7339155 w 8938307"/>
              <a:gd name="connsiteY1894" fmla="*/ 1977242 h 2993922"/>
              <a:gd name="connsiteX1895" fmla="*/ 7349745 w 8938307"/>
              <a:gd name="connsiteY1895" fmla="*/ 1977242 h 2993922"/>
              <a:gd name="connsiteX1896" fmla="*/ 7360336 w 8938307"/>
              <a:gd name="connsiteY1896" fmla="*/ 1977242 h 2993922"/>
              <a:gd name="connsiteX1897" fmla="*/ 7360336 w 8938307"/>
              <a:gd name="connsiteY1897" fmla="*/ 1982538 h 2993922"/>
              <a:gd name="connsiteX1898" fmla="*/ 7349745 w 8938307"/>
              <a:gd name="connsiteY1898" fmla="*/ 1987834 h 2993922"/>
              <a:gd name="connsiteX1899" fmla="*/ 7339155 w 8938307"/>
              <a:gd name="connsiteY1899" fmla="*/ 1977242 h 2993922"/>
              <a:gd name="connsiteX1900" fmla="*/ 6550169 w 8938307"/>
              <a:gd name="connsiteY1900" fmla="*/ 1977242 h 2993922"/>
              <a:gd name="connsiteX1901" fmla="*/ 6566054 w 8938307"/>
              <a:gd name="connsiteY1901" fmla="*/ 1977242 h 2993922"/>
              <a:gd name="connsiteX1902" fmla="*/ 6576646 w 8938307"/>
              <a:gd name="connsiteY1902" fmla="*/ 1977242 h 2993922"/>
              <a:gd name="connsiteX1903" fmla="*/ 6576646 w 8938307"/>
              <a:gd name="connsiteY1903" fmla="*/ 1987834 h 2993922"/>
              <a:gd name="connsiteX1904" fmla="*/ 6566054 w 8938307"/>
              <a:gd name="connsiteY1904" fmla="*/ 1987834 h 2993922"/>
              <a:gd name="connsiteX1905" fmla="*/ 6550169 w 8938307"/>
              <a:gd name="connsiteY1905" fmla="*/ 1977242 h 2993922"/>
              <a:gd name="connsiteX1906" fmla="*/ 6428380 w 8938307"/>
              <a:gd name="connsiteY1906" fmla="*/ 1977242 h 2993922"/>
              <a:gd name="connsiteX1907" fmla="*/ 6438970 w 8938307"/>
              <a:gd name="connsiteY1907" fmla="*/ 1977242 h 2993922"/>
              <a:gd name="connsiteX1908" fmla="*/ 6481332 w 8938307"/>
              <a:gd name="connsiteY1908" fmla="*/ 1977242 h 2993922"/>
              <a:gd name="connsiteX1909" fmla="*/ 6523694 w 8938307"/>
              <a:gd name="connsiteY1909" fmla="*/ 1977242 h 2993922"/>
              <a:gd name="connsiteX1910" fmla="*/ 6534284 w 8938307"/>
              <a:gd name="connsiteY1910" fmla="*/ 1977242 h 2993922"/>
              <a:gd name="connsiteX1911" fmla="*/ 6544874 w 8938307"/>
              <a:gd name="connsiteY1911" fmla="*/ 1977242 h 2993922"/>
              <a:gd name="connsiteX1912" fmla="*/ 6550169 w 8938307"/>
              <a:gd name="connsiteY1912" fmla="*/ 1977242 h 2993922"/>
              <a:gd name="connsiteX1913" fmla="*/ 6534284 w 8938307"/>
              <a:gd name="connsiteY1913" fmla="*/ 1982538 h 2993922"/>
              <a:gd name="connsiteX1914" fmla="*/ 6539579 w 8938307"/>
              <a:gd name="connsiteY1914" fmla="*/ 1987834 h 2993922"/>
              <a:gd name="connsiteX1915" fmla="*/ 6544874 w 8938307"/>
              <a:gd name="connsiteY1915" fmla="*/ 1998424 h 2993922"/>
              <a:gd name="connsiteX1916" fmla="*/ 6555464 w 8938307"/>
              <a:gd name="connsiteY1916" fmla="*/ 2009015 h 2993922"/>
              <a:gd name="connsiteX1917" fmla="*/ 6560759 w 8938307"/>
              <a:gd name="connsiteY1917" fmla="*/ 2014309 h 2993922"/>
              <a:gd name="connsiteX1918" fmla="*/ 6534284 w 8938307"/>
              <a:gd name="connsiteY1918" fmla="*/ 2009015 h 2993922"/>
              <a:gd name="connsiteX1919" fmla="*/ 6491922 w 8938307"/>
              <a:gd name="connsiteY1919" fmla="*/ 1998424 h 2993922"/>
              <a:gd name="connsiteX1920" fmla="*/ 6476036 w 8938307"/>
              <a:gd name="connsiteY1920" fmla="*/ 1993128 h 2993922"/>
              <a:gd name="connsiteX1921" fmla="*/ 6470740 w 8938307"/>
              <a:gd name="connsiteY1921" fmla="*/ 1987834 h 2993922"/>
              <a:gd name="connsiteX1922" fmla="*/ 6470740 w 8938307"/>
              <a:gd name="connsiteY1922" fmla="*/ 1998424 h 2993922"/>
              <a:gd name="connsiteX1923" fmla="*/ 6470740 w 8938307"/>
              <a:gd name="connsiteY1923" fmla="*/ 2009015 h 2993922"/>
              <a:gd name="connsiteX1924" fmla="*/ 6449560 w 8938307"/>
              <a:gd name="connsiteY1924" fmla="*/ 1993128 h 2993922"/>
              <a:gd name="connsiteX1925" fmla="*/ 6428380 w 8938307"/>
              <a:gd name="connsiteY1925" fmla="*/ 1977242 h 2993922"/>
              <a:gd name="connsiteX1926" fmla="*/ 5146940 w 8938307"/>
              <a:gd name="connsiteY1926" fmla="*/ 1977242 h 2993922"/>
              <a:gd name="connsiteX1927" fmla="*/ 5168121 w 8938307"/>
              <a:gd name="connsiteY1927" fmla="*/ 1987834 h 2993922"/>
              <a:gd name="connsiteX1928" fmla="*/ 5157530 w 8938307"/>
              <a:gd name="connsiteY1928" fmla="*/ 1987834 h 2993922"/>
              <a:gd name="connsiteX1929" fmla="*/ 5146940 w 8938307"/>
              <a:gd name="connsiteY1929" fmla="*/ 1987834 h 2993922"/>
              <a:gd name="connsiteX1930" fmla="*/ 5157530 w 8938307"/>
              <a:gd name="connsiteY1930" fmla="*/ 1998424 h 2993922"/>
              <a:gd name="connsiteX1931" fmla="*/ 5178710 w 8938307"/>
              <a:gd name="connsiteY1931" fmla="*/ 1987834 h 2993922"/>
              <a:gd name="connsiteX1932" fmla="*/ 5157530 w 8938307"/>
              <a:gd name="connsiteY1932" fmla="*/ 1977242 h 2993922"/>
              <a:gd name="connsiteX1933" fmla="*/ 5009265 w 8938307"/>
              <a:gd name="connsiteY1933" fmla="*/ 1977242 h 2993922"/>
              <a:gd name="connsiteX1934" fmla="*/ 5009265 w 8938307"/>
              <a:gd name="connsiteY1934" fmla="*/ 1987834 h 2993922"/>
              <a:gd name="connsiteX1935" fmla="*/ 5019854 w 8938307"/>
              <a:gd name="connsiteY1935" fmla="*/ 1977242 h 2993922"/>
              <a:gd name="connsiteX1936" fmla="*/ 5009265 w 8938307"/>
              <a:gd name="connsiteY1936" fmla="*/ 1977242 h 2993922"/>
              <a:gd name="connsiteX1937" fmla="*/ 7104842 w 8938307"/>
              <a:gd name="connsiteY1937" fmla="*/ 1971948 h 2993922"/>
              <a:gd name="connsiteX1938" fmla="*/ 7095574 w 8938307"/>
              <a:gd name="connsiteY1938" fmla="*/ 1977242 h 2993922"/>
              <a:gd name="connsiteX1939" fmla="*/ 7106166 w 8938307"/>
              <a:gd name="connsiteY1939" fmla="*/ 1987834 h 2993922"/>
              <a:gd name="connsiteX1940" fmla="*/ 7116756 w 8938307"/>
              <a:gd name="connsiteY1940" fmla="*/ 1987834 h 2993922"/>
              <a:gd name="connsiteX1941" fmla="*/ 7111462 w 8938307"/>
              <a:gd name="connsiteY1941" fmla="*/ 1977242 h 2993922"/>
              <a:gd name="connsiteX1942" fmla="*/ 7104842 w 8938307"/>
              <a:gd name="connsiteY1942" fmla="*/ 1971948 h 2993922"/>
              <a:gd name="connsiteX1943" fmla="*/ 7635686 w 8938307"/>
              <a:gd name="connsiteY1943" fmla="*/ 1966653 h 2993922"/>
              <a:gd name="connsiteX1944" fmla="*/ 7646278 w 8938307"/>
              <a:gd name="connsiteY1944" fmla="*/ 1977242 h 2993922"/>
              <a:gd name="connsiteX1945" fmla="*/ 7667457 w 8938307"/>
              <a:gd name="connsiteY1945" fmla="*/ 1966653 h 2993922"/>
              <a:gd name="connsiteX1946" fmla="*/ 7651572 w 8938307"/>
              <a:gd name="connsiteY1946" fmla="*/ 1966653 h 2993922"/>
              <a:gd name="connsiteX1947" fmla="*/ 7635686 w 8938307"/>
              <a:gd name="connsiteY1947" fmla="*/ 1966653 h 2993922"/>
              <a:gd name="connsiteX1948" fmla="*/ 6608416 w 8938307"/>
              <a:gd name="connsiteY1948" fmla="*/ 1966653 h 2993922"/>
              <a:gd name="connsiteX1949" fmla="*/ 6619006 w 8938307"/>
              <a:gd name="connsiteY1949" fmla="*/ 1977242 h 2993922"/>
              <a:gd name="connsiteX1950" fmla="*/ 6629598 w 8938307"/>
              <a:gd name="connsiteY1950" fmla="*/ 1966653 h 2993922"/>
              <a:gd name="connsiteX1951" fmla="*/ 6619006 w 8938307"/>
              <a:gd name="connsiteY1951" fmla="*/ 1966653 h 2993922"/>
              <a:gd name="connsiteX1952" fmla="*/ 6608416 w 8938307"/>
              <a:gd name="connsiteY1952" fmla="*/ 1966653 h 2993922"/>
              <a:gd name="connsiteX1953" fmla="*/ 6174209 w 8938307"/>
              <a:gd name="connsiteY1953" fmla="*/ 1966653 h 2993922"/>
              <a:gd name="connsiteX1954" fmla="*/ 6174209 w 8938307"/>
              <a:gd name="connsiteY1954" fmla="*/ 1977242 h 2993922"/>
              <a:gd name="connsiteX1955" fmla="*/ 6184800 w 8938307"/>
              <a:gd name="connsiteY1955" fmla="*/ 1977242 h 2993922"/>
              <a:gd name="connsiteX1956" fmla="*/ 6174209 w 8938307"/>
              <a:gd name="connsiteY1956" fmla="*/ 1966653 h 2993922"/>
              <a:gd name="connsiteX1957" fmla="*/ 5941220 w 8938307"/>
              <a:gd name="connsiteY1957" fmla="*/ 1966653 h 2993922"/>
              <a:gd name="connsiteX1958" fmla="*/ 5930630 w 8938307"/>
              <a:gd name="connsiteY1958" fmla="*/ 1977242 h 2993922"/>
              <a:gd name="connsiteX1959" fmla="*/ 5930630 w 8938307"/>
              <a:gd name="connsiteY1959" fmla="*/ 1987834 h 2993922"/>
              <a:gd name="connsiteX1960" fmla="*/ 5941220 w 8938307"/>
              <a:gd name="connsiteY1960" fmla="*/ 1987834 h 2993922"/>
              <a:gd name="connsiteX1961" fmla="*/ 5962401 w 8938307"/>
              <a:gd name="connsiteY1961" fmla="*/ 1987834 h 2993922"/>
              <a:gd name="connsiteX1962" fmla="*/ 5951812 w 8938307"/>
              <a:gd name="connsiteY1962" fmla="*/ 1977242 h 2993922"/>
              <a:gd name="connsiteX1963" fmla="*/ 5941220 w 8938307"/>
              <a:gd name="connsiteY1963" fmla="*/ 1966653 h 2993922"/>
              <a:gd name="connsiteX1964" fmla="*/ 5845908 w 8938307"/>
              <a:gd name="connsiteY1964" fmla="*/ 1966653 h 2993922"/>
              <a:gd name="connsiteX1965" fmla="*/ 5830020 w 8938307"/>
              <a:gd name="connsiteY1965" fmla="*/ 1977242 h 2993922"/>
              <a:gd name="connsiteX1966" fmla="*/ 5845908 w 8938307"/>
              <a:gd name="connsiteY1966" fmla="*/ 1998424 h 2993922"/>
              <a:gd name="connsiteX1967" fmla="*/ 5877678 w 8938307"/>
              <a:gd name="connsiteY1967" fmla="*/ 1998424 h 2993922"/>
              <a:gd name="connsiteX1968" fmla="*/ 5882972 w 8938307"/>
              <a:gd name="connsiteY1968" fmla="*/ 1977242 h 2993922"/>
              <a:gd name="connsiteX1969" fmla="*/ 5867087 w 8938307"/>
              <a:gd name="connsiteY1969" fmla="*/ 1977242 h 2993922"/>
              <a:gd name="connsiteX1970" fmla="*/ 5856497 w 8938307"/>
              <a:gd name="connsiteY1970" fmla="*/ 1966653 h 2993922"/>
              <a:gd name="connsiteX1971" fmla="*/ 5845908 w 8938307"/>
              <a:gd name="connsiteY1971" fmla="*/ 1966653 h 2993922"/>
              <a:gd name="connsiteX1972" fmla="*/ 5687051 w 8938307"/>
              <a:gd name="connsiteY1972" fmla="*/ 1966653 h 2993922"/>
              <a:gd name="connsiteX1973" fmla="*/ 5676460 w 8938307"/>
              <a:gd name="connsiteY1973" fmla="*/ 1977242 h 2993922"/>
              <a:gd name="connsiteX1974" fmla="*/ 5681756 w 8938307"/>
              <a:gd name="connsiteY1974" fmla="*/ 1987834 h 2993922"/>
              <a:gd name="connsiteX1975" fmla="*/ 5687051 w 8938307"/>
              <a:gd name="connsiteY1975" fmla="*/ 1977242 h 2993922"/>
              <a:gd name="connsiteX1976" fmla="*/ 5687051 w 8938307"/>
              <a:gd name="connsiteY1976" fmla="*/ 1966653 h 2993922"/>
              <a:gd name="connsiteX1977" fmla="*/ 8424672 w 8938307"/>
              <a:gd name="connsiteY1977" fmla="*/ 1963344 h 2993922"/>
              <a:gd name="connsiteX1978" fmla="*/ 8440558 w 8938307"/>
              <a:gd name="connsiteY1978" fmla="*/ 1977242 h 2993922"/>
              <a:gd name="connsiteX1979" fmla="*/ 8451148 w 8938307"/>
              <a:gd name="connsiteY1979" fmla="*/ 1987834 h 2993922"/>
              <a:gd name="connsiteX1980" fmla="*/ 8429968 w 8938307"/>
              <a:gd name="connsiteY1980" fmla="*/ 1977242 h 2993922"/>
              <a:gd name="connsiteX1981" fmla="*/ 8419377 w 8938307"/>
              <a:gd name="connsiteY1981" fmla="*/ 1966653 h 2993922"/>
              <a:gd name="connsiteX1982" fmla="*/ 8424672 w 8938307"/>
              <a:gd name="connsiteY1982" fmla="*/ 1963344 h 2993922"/>
              <a:gd name="connsiteX1983" fmla="*/ 7540374 w 8938307"/>
              <a:gd name="connsiteY1983" fmla="*/ 1956063 h 2993922"/>
              <a:gd name="connsiteX1984" fmla="*/ 7529782 w 8938307"/>
              <a:gd name="connsiteY1984" fmla="*/ 1966653 h 2993922"/>
              <a:gd name="connsiteX1985" fmla="*/ 7540374 w 8938307"/>
              <a:gd name="connsiteY1985" fmla="*/ 1966653 h 2993922"/>
              <a:gd name="connsiteX1986" fmla="*/ 7434468 w 8938307"/>
              <a:gd name="connsiteY1986" fmla="*/ 1956063 h 2993922"/>
              <a:gd name="connsiteX1987" fmla="*/ 7445059 w 8938307"/>
              <a:gd name="connsiteY1987" fmla="*/ 1966653 h 2993922"/>
              <a:gd name="connsiteX1988" fmla="*/ 7455649 w 8938307"/>
              <a:gd name="connsiteY1988" fmla="*/ 1977242 h 2993922"/>
              <a:gd name="connsiteX1989" fmla="*/ 7466240 w 8938307"/>
              <a:gd name="connsiteY1989" fmla="*/ 1982538 h 2993922"/>
              <a:gd name="connsiteX1990" fmla="*/ 7455649 w 8938307"/>
              <a:gd name="connsiteY1990" fmla="*/ 1987834 h 2993922"/>
              <a:gd name="connsiteX1991" fmla="*/ 7445059 w 8938307"/>
              <a:gd name="connsiteY1991" fmla="*/ 1987834 h 2993922"/>
              <a:gd name="connsiteX1992" fmla="*/ 7434468 w 8938307"/>
              <a:gd name="connsiteY1992" fmla="*/ 1977242 h 2993922"/>
              <a:gd name="connsiteX1993" fmla="*/ 7233251 w 8938307"/>
              <a:gd name="connsiteY1993" fmla="*/ 1956063 h 2993922"/>
              <a:gd name="connsiteX1994" fmla="*/ 7233251 w 8938307"/>
              <a:gd name="connsiteY1994" fmla="*/ 1966653 h 2993922"/>
              <a:gd name="connsiteX1995" fmla="*/ 7243841 w 8938307"/>
              <a:gd name="connsiteY1995" fmla="*/ 1971948 h 2993922"/>
              <a:gd name="connsiteX1996" fmla="*/ 7254432 w 8938307"/>
              <a:gd name="connsiteY1996" fmla="*/ 1966653 h 2993922"/>
              <a:gd name="connsiteX1997" fmla="*/ 7254432 w 8938307"/>
              <a:gd name="connsiteY1997" fmla="*/ 1956063 h 2993922"/>
              <a:gd name="connsiteX1998" fmla="*/ 7243841 w 8938307"/>
              <a:gd name="connsiteY1998" fmla="*/ 1956063 h 2993922"/>
              <a:gd name="connsiteX1999" fmla="*/ 5623508 w 8938307"/>
              <a:gd name="connsiteY1999" fmla="*/ 1956063 h 2993922"/>
              <a:gd name="connsiteX2000" fmla="*/ 5634099 w 8938307"/>
              <a:gd name="connsiteY2000" fmla="*/ 1966653 h 2993922"/>
              <a:gd name="connsiteX2001" fmla="*/ 5649984 w 8938307"/>
              <a:gd name="connsiteY2001" fmla="*/ 1977242 h 2993922"/>
              <a:gd name="connsiteX2002" fmla="*/ 5655279 w 8938307"/>
              <a:gd name="connsiteY2002" fmla="*/ 1966653 h 2993922"/>
              <a:gd name="connsiteX2003" fmla="*/ 5623508 w 8938307"/>
              <a:gd name="connsiteY2003" fmla="*/ 1956063 h 2993922"/>
              <a:gd name="connsiteX2004" fmla="*/ 5570556 w 8938307"/>
              <a:gd name="connsiteY2004" fmla="*/ 1956063 h 2993922"/>
              <a:gd name="connsiteX2005" fmla="*/ 5559966 w 8938307"/>
              <a:gd name="connsiteY2005" fmla="*/ 1966653 h 2993922"/>
              <a:gd name="connsiteX2006" fmla="*/ 5570556 w 8938307"/>
              <a:gd name="connsiteY2006" fmla="*/ 1961357 h 2993922"/>
              <a:gd name="connsiteX2007" fmla="*/ 5570556 w 8938307"/>
              <a:gd name="connsiteY2007" fmla="*/ 1956063 h 2993922"/>
              <a:gd name="connsiteX2008" fmla="*/ 5115169 w 8938307"/>
              <a:gd name="connsiteY2008" fmla="*/ 1956063 h 2993922"/>
              <a:gd name="connsiteX2009" fmla="*/ 5104578 w 8938307"/>
              <a:gd name="connsiteY2009" fmla="*/ 1966653 h 2993922"/>
              <a:gd name="connsiteX2010" fmla="*/ 5104578 w 8938307"/>
              <a:gd name="connsiteY2010" fmla="*/ 1977242 h 2993922"/>
              <a:gd name="connsiteX2011" fmla="*/ 5115169 w 8938307"/>
              <a:gd name="connsiteY2011" fmla="*/ 1977242 h 2993922"/>
              <a:gd name="connsiteX2012" fmla="*/ 5125758 w 8938307"/>
              <a:gd name="connsiteY2012" fmla="*/ 1966653 h 2993922"/>
              <a:gd name="connsiteX2013" fmla="*/ 5125758 w 8938307"/>
              <a:gd name="connsiteY2013" fmla="*/ 1961357 h 2993922"/>
              <a:gd name="connsiteX2014" fmla="*/ 5115169 w 8938307"/>
              <a:gd name="connsiteY2014" fmla="*/ 1956063 h 2993922"/>
              <a:gd name="connsiteX2015" fmla="*/ 4522106 w 8938307"/>
              <a:gd name="connsiteY2015" fmla="*/ 1956063 h 2993922"/>
              <a:gd name="connsiteX2016" fmla="*/ 4522106 w 8938307"/>
              <a:gd name="connsiteY2016" fmla="*/ 1966653 h 2993922"/>
              <a:gd name="connsiteX2017" fmla="*/ 4532695 w 8938307"/>
              <a:gd name="connsiteY2017" fmla="*/ 1966653 h 2993922"/>
              <a:gd name="connsiteX2018" fmla="*/ 4522106 w 8938307"/>
              <a:gd name="connsiteY2018" fmla="*/ 1956063 h 2993922"/>
              <a:gd name="connsiteX2019" fmla="*/ 4160708 w 8938307"/>
              <a:gd name="connsiteY2019" fmla="*/ 1949444 h 2993922"/>
              <a:gd name="connsiteX2020" fmla="*/ 4156736 w 8938307"/>
              <a:gd name="connsiteY2020" fmla="*/ 1950767 h 2993922"/>
              <a:gd name="connsiteX2021" fmla="*/ 4162031 w 8938307"/>
              <a:gd name="connsiteY2021" fmla="*/ 1961357 h 2993922"/>
              <a:gd name="connsiteX2022" fmla="*/ 4172621 w 8938307"/>
              <a:gd name="connsiteY2022" fmla="*/ 1966653 h 2993922"/>
              <a:gd name="connsiteX2023" fmla="*/ 4162031 w 8938307"/>
              <a:gd name="connsiteY2023" fmla="*/ 1956063 h 2993922"/>
              <a:gd name="connsiteX2024" fmla="*/ 4160708 w 8938307"/>
              <a:gd name="connsiteY2024" fmla="*/ 1949444 h 2993922"/>
              <a:gd name="connsiteX2025" fmla="*/ 7699230 w 8938307"/>
              <a:gd name="connsiteY2025" fmla="*/ 1945472 h 2993922"/>
              <a:gd name="connsiteX2026" fmla="*/ 7699230 w 8938307"/>
              <a:gd name="connsiteY2026" fmla="*/ 1966653 h 2993922"/>
              <a:gd name="connsiteX2027" fmla="*/ 7720409 w 8938307"/>
              <a:gd name="connsiteY2027" fmla="*/ 1966653 h 2993922"/>
              <a:gd name="connsiteX2028" fmla="*/ 7731000 w 8938307"/>
              <a:gd name="connsiteY2028" fmla="*/ 1966653 h 2993922"/>
              <a:gd name="connsiteX2029" fmla="*/ 7709820 w 8938307"/>
              <a:gd name="connsiteY2029" fmla="*/ 1956063 h 2993922"/>
              <a:gd name="connsiteX2030" fmla="*/ 7699230 w 8938307"/>
              <a:gd name="connsiteY2030" fmla="*/ 1945472 h 2993922"/>
              <a:gd name="connsiteX2031" fmla="*/ 7646278 w 8938307"/>
              <a:gd name="connsiteY2031" fmla="*/ 1945472 h 2993922"/>
              <a:gd name="connsiteX2032" fmla="*/ 7656867 w 8938307"/>
              <a:gd name="connsiteY2032" fmla="*/ 1956063 h 2993922"/>
              <a:gd name="connsiteX2033" fmla="*/ 7656867 w 8938307"/>
              <a:gd name="connsiteY2033" fmla="*/ 1945472 h 2993922"/>
              <a:gd name="connsiteX2034" fmla="*/ 7646278 w 8938307"/>
              <a:gd name="connsiteY2034" fmla="*/ 1945472 h 2993922"/>
              <a:gd name="connsiteX2035" fmla="*/ 7593326 w 8938307"/>
              <a:gd name="connsiteY2035" fmla="*/ 1945472 h 2993922"/>
              <a:gd name="connsiteX2036" fmla="*/ 7582734 w 8938307"/>
              <a:gd name="connsiteY2036" fmla="*/ 1977242 h 2993922"/>
              <a:gd name="connsiteX2037" fmla="*/ 7593326 w 8938307"/>
              <a:gd name="connsiteY2037" fmla="*/ 1966653 h 2993922"/>
              <a:gd name="connsiteX2038" fmla="*/ 7370926 w 8938307"/>
              <a:gd name="connsiteY2038" fmla="*/ 1945472 h 2993922"/>
              <a:gd name="connsiteX2039" fmla="*/ 7370926 w 8938307"/>
              <a:gd name="connsiteY2039" fmla="*/ 1956063 h 2993922"/>
              <a:gd name="connsiteX2040" fmla="*/ 7381516 w 8938307"/>
              <a:gd name="connsiteY2040" fmla="*/ 1956063 h 2993922"/>
              <a:gd name="connsiteX2041" fmla="*/ 7376222 w 8938307"/>
              <a:gd name="connsiteY2041" fmla="*/ 1945472 h 2993922"/>
              <a:gd name="connsiteX2042" fmla="*/ 7370926 w 8938307"/>
              <a:gd name="connsiteY2042" fmla="*/ 1945472 h 2993922"/>
              <a:gd name="connsiteX2043" fmla="*/ 3685463 w 8938307"/>
              <a:gd name="connsiteY2043" fmla="*/ 1945472 h 2993922"/>
              <a:gd name="connsiteX2044" fmla="*/ 3706644 w 8938307"/>
              <a:gd name="connsiteY2044" fmla="*/ 1945472 h 2993922"/>
              <a:gd name="connsiteX2045" fmla="*/ 3706644 w 8938307"/>
              <a:gd name="connsiteY2045" fmla="*/ 1956063 h 2993922"/>
              <a:gd name="connsiteX2046" fmla="*/ 3685463 w 8938307"/>
              <a:gd name="connsiteY2046" fmla="*/ 1945472 h 2993922"/>
              <a:gd name="connsiteX2047" fmla="*/ 7519192 w 8938307"/>
              <a:gd name="connsiteY2047" fmla="*/ 1934882 h 2993922"/>
              <a:gd name="connsiteX2048" fmla="*/ 7519192 w 8938307"/>
              <a:gd name="connsiteY2048" fmla="*/ 1945472 h 2993922"/>
              <a:gd name="connsiteX2049" fmla="*/ 7519192 w 8938307"/>
              <a:gd name="connsiteY2049" fmla="*/ 1956063 h 2993922"/>
              <a:gd name="connsiteX2050" fmla="*/ 7529782 w 8938307"/>
              <a:gd name="connsiteY2050" fmla="*/ 1945472 h 2993922"/>
              <a:gd name="connsiteX2051" fmla="*/ 7519192 w 8938307"/>
              <a:gd name="connsiteY2051" fmla="*/ 1934882 h 2993922"/>
              <a:gd name="connsiteX2052" fmla="*/ 7434468 w 8938307"/>
              <a:gd name="connsiteY2052" fmla="*/ 1934882 h 2993922"/>
              <a:gd name="connsiteX2053" fmla="*/ 7445059 w 8938307"/>
              <a:gd name="connsiteY2053" fmla="*/ 1934882 h 2993922"/>
              <a:gd name="connsiteX2054" fmla="*/ 7445059 w 8938307"/>
              <a:gd name="connsiteY2054" fmla="*/ 1945472 h 2993922"/>
              <a:gd name="connsiteX2055" fmla="*/ 7434468 w 8938307"/>
              <a:gd name="connsiteY2055" fmla="*/ 1934882 h 2993922"/>
              <a:gd name="connsiteX2056" fmla="*/ 7296793 w 8938307"/>
              <a:gd name="connsiteY2056" fmla="*/ 1934882 h 2993922"/>
              <a:gd name="connsiteX2057" fmla="*/ 7317974 w 8938307"/>
              <a:gd name="connsiteY2057" fmla="*/ 1945472 h 2993922"/>
              <a:gd name="connsiteX2058" fmla="*/ 7317974 w 8938307"/>
              <a:gd name="connsiteY2058" fmla="*/ 1934882 h 2993922"/>
              <a:gd name="connsiteX2059" fmla="*/ 7169708 w 8938307"/>
              <a:gd name="connsiteY2059" fmla="*/ 1934882 h 2993922"/>
              <a:gd name="connsiteX2060" fmla="*/ 7175004 w 8938307"/>
              <a:gd name="connsiteY2060" fmla="*/ 1950767 h 2993922"/>
              <a:gd name="connsiteX2061" fmla="*/ 7190889 w 8938307"/>
              <a:gd name="connsiteY2061" fmla="*/ 1956063 h 2993922"/>
              <a:gd name="connsiteX2062" fmla="*/ 7180299 w 8938307"/>
              <a:gd name="connsiteY2062" fmla="*/ 1934882 h 2993922"/>
              <a:gd name="connsiteX2063" fmla="*/ 7137937 w 8938307"/>
              <a:gd name="connsiteY2063" fmla="*/ 1934882 h 2993922"/>
              <a:gd name="connsiteX2064" fmla="*/ 7148526 w 8938307"/>
              <a:gd name="connsiteY2064" fmla="*/ 1945472 h 2993922"/>
              <a:gd name="connsiteX2065" fmla="*/ 7159118 w 8938307"/>
              <a:gd name="connsiteY2065" fmla="*/ 1934882 h 2993922"/>
              <a:gd name="connsiteX2066" fmla="*/ 5856497 w 8938307"/>
              <a:gd name="connsiteY2066" fmla="*/ 1934882 h 2993922"/>
              <a:gd name="connsiteX2067" fmla="*/ 5867087 w 8938307"/>
              <a:gd name="connsiteY2067" fmla="*/ 1945472 h 2993922"/>
              <a:gd name="connsiteX2068" fmla="*/ 5867087 w 8938307"/>
              <a:gd name="connsiteY2068" fmla="*/ 1934882 h 2993922"/>
              <a:gd name="connsiteX2069" fmla="*/ 5856497 w 8938307"/>
              <a:gd name="connsiteY2069" fmla="*/ 1934882 h 2993922"/>
              <a:gd name="connsiteX2070" fmla="*/ 5528195 w 8938307"/>
              <a:gd name="connsiteY2070" fmla="*/ 1934882 h 2993922"/>
              <a:gd name="connsiteX2071" fmla="*/ 5528195 w 8938307"/>
              <a:gd name="connsiteY2071" fmla="*/ 1945472 h 2993922"/>
              <a:gd name="connsiteX2072" fmla="*/ 5538785 w 8938307"/>
              <a:gd name="connsiteY2072" fmla="*/ 1945472 h 2993922"/>
              <a:gd name="connsiteX2073" fmla="*/ 5538785 w 8938307"/>
              <a:gd name="connsiteY2073" fmla="*/ 1934882 h 2993922"/>
              <a:gd name="connsiteX2074" fmla="*/ 5528195 w 8938307"/>
              <a:gd name="connsiteY2074" fmla="*/ 1934882 h 2993922"/>
              <a:gd name="connsiteX2075" fmla="*/ 5125758 w 8938307"/>
              <a:gd name="connsiteY2075" fmla="*/ 1934882 h 2993922"/>
              <a:gd name="connsiteX2076" fmla="*/ 5136350 w 8938307"/>
              <a:gd name="connsiteY2076" fmla="*/ 1945472 h 2993922"/>
              <a:gd name="connsiteX2077" fmla="*/ 5146940 w 8938307"/>
              <a:gd name="connsiteY2077" fmla="*/ 1945472 h 2993922"/>
              <a:gd name="connsiteX2078" fmla="*/ 5146940 w 8938307"/>
              <a:gd name="connsiteY2078" fmla="*/ 1934882 h 2993922"/>
              <a:gd name="connsiteX2079" fmla="*/ 5136350 w 8938307"/>
              <a:gd name="connsiteY2079" fmla="*/ 1934882 h 2993922"/>
              <a:gd name="connsiteX2080" fmla="*/ 5125758 w 8938307"/>
              <a:gd name="connsiteY2080" fmla="*/ 1934882 h 2993922"/>
              <a:gd name="connsiteX2081" fmla="*/ 4098489 w 8938307"/>
              <a:gd name="connsiteY2081" fmla="*/ 1934882 h 2993922"/>
              <a:gd name="connsiteX2082" fmla="*/ 4087898 w 8938307"/>
              <a:gd name="connsiteY2082" fmla="*/ 1945472 h 2993922"/>
              <a:gd name="connsiteX2083" fmla="*/ 4098489 w 8938307"/>
              <a:gd name="connsiteY2083" fmla="*/ 1945472 h 2993922"/>
              <a:gd name="connsiteX2084" fmla="*/ 7257080 w 8938307"/>
              <a:gd name="connsiteY2084" fmla="*/ 1929586 h 2993922"/>
              <a:gd name="connsiteX2085" fmla="*/ 7254432 w 8938307"/>
              <a:gd name="connsiteY2085" fmla="*/ 1934882 h 2993922"/>
              <a:gd name="connsiteX2086" fmla="*/ 7265022 w 8938307"/>
              <a:gd name="connsiteY2086" fmla="*/ 1934882 h 2993922"/>
              <a:gd name="connsiteX2087" fmla="*/ 7257080 w 8938307"/>
              <a:gd name="connsiteY2087" fmla="*/ 1929586 h 2993922"/>
              <a:gd name="connsiteX2088" fmla="*/ 6194067 w 8938307"/>
              <a:gd name="connsiteY2088" fmla="*/ 1929586 h 2993922"/>
              <a:gd name="connsiteX2089" fmla="*/ 6184800 w 8938307"/>
              <a:gd name="connsiteY2089" fmla="*/ 1934882 h 2993922"/>
              <a:gd name="connsiteX2090" fmla="*/ 6200686 w 8938307"/>
              <a:gd name="connsiteY2090" fmla="*/ 1950767 h 2993922"/>
              <a:gd name="connsiteX2091" fmla="*/ 6248342 w 8938307"/>
              <a:gd name="connsiteY2091" fmla="*/ 1956063 h 2993922"/>
              <a:gd name="connsiteX2092" fmla="*/ 6237752 w 8938307"/>
              <a:gd name="connsiteY2092" fmla="*/ 1945472 h 2993922"/>
              <a:gd name="connsiteX2093" fmla="*/ 6216572 w 8938307"/>
              <a:gd name="connsiteY2093" fmla="*/ 1934882 h 2993922"/>
              <a:gd name="connsiteX2094" fmla="*/ 6200686 w 8938307"/>
              <a:gd name="connsiteY2094" fmla="*/ 1934882 h 2993922"/>
              <a:gd name="connsiteX2095" fmla="*/ 6194067 w 8938307"/>
              <a:gd name="connsiteY2095" fmla="*/ 1929586 h 2993922"/>
              <a:gd name="connsiteX2096" fmla="*/ 7212070 w 8938307"/>
              <a:gd name="connsiteY2096" fmla="*/ 1924290 h 2993922"/>
              <a:gd name="connsiteX2097" fmla="*/ 7201480 w 8938307"/>
              <a:gd name="connsiteY2097" fmla="*/ 1934882 h 2993922"/>
              <a:gd name="connsiteX2098" fmla="*/ 7196184 w 8938307"/>
              <a:gd name="connsiteY2098" fmla="*/ 1945472 h 2993922"/>
              <a:gd name="connsiteX2099" fmla="*/ 7190889 w 8938307"/>
              <a:gd name="connsiteY2099" fmla="*/ 1950767 h 2993922"/>
              <a:gd name="connsiteX2100" fmla="*/ 7206774 w 8938307"/>
              <a:gd name="connsiteY2100" fmla="*/ 1950767 h 2993922"/>
              <a:gd name="connsiteX2101" fmla="*/ 7222660 w 8938307"/>
              <a:gd name="connsiteY2101" fmla="*/ 1945472 h 2993922"/>
              <a:gd name="connsiteX2102" fmla="*/ 7222660 w 8938307"/>
              <a:gd name="connsiteY2102" fmla="*/ 1934882 h 2993922"/>
              <a:gd name="connsiteX2103" fmla="*/ 7233251 w 8938307"/>
              <a:gd name="connsiteY2103" fmla="*/ 1929586 h 2993922"/>
              <a:gd name="connsiteX2104" fmla="*/ 7222660 w 8938307"/>
              <a:gd name="connsiteY2104" fmla="*/ 1924290 h 2993922"/>
              <a:gd name="connsiteX2105" fmla="*/ 5994172 w 8938307"/>
              <a:gd name="connsiteY2105" fmla="*/ 1924290 h 2993922"/>
              <a:gd name="connsiteX2106" fmla="*/ 6004764 w 8938307"/>
              <a:gd name="connsiteY2106" fmla="*/ 1934882 h 2993922"/>
              <a:gd name="connsiteX2107" fmla="*/ 6015353 w 8938307"/>
              <a:gd name="connsiteY2107" fmla="*/ 1934882 h 2993922"/>
              <a:gd name="connsiteX2108" fmla="*/ 5994172 w 8938307"/>
              <a:gd name="connsiteY2108" fmla="*/ 1924290 h 2993922"/>
              <a:gd name="connsiteX2109" fmla="*/ 5814135 w 8938307"/>
              <a:gd name="connsiteY2109" fmla="*/ 1924290 h 2993922"/>
              <a:gd name="connsiteX2110" fmla="*/ 5803545 w 8938307"/>
              <a:gd name="connsiteY2110" fmla="*/ 1934882 h 2993922"/>
              <a:gd name="connsiteX2111" fmla="*/ 5803545 w 8938307"/>
              <a:gd name="connsiteY2111" fmla="*/ 1945472 h 2993922"/>
              <a:gd name="connsiteX2112" fmla="*/ 5814135 w 8938307"/>
              <a:gd name="connsiteY2112" fmla="*/ 1945472 h 2993922"/>
              <a:gd name="connsiteX2113" fmla="*/ 5824726 w 8938307"/>
              <a:gd name="connsiteY2113" fmla="*/ 1934882 h 2993922"/>
              <a:gd name="connsiteX2114" fmla="*/ 5830020 w 8938307"/>
              <a:gd name="connsiteY2114" fmla="*/ 1929586 h 2993922"/>
              <a:gd name="connsiteX2115" fmla="*/ 5814135 w 8938307"/>
              <a:gd name="connsiteY2115" fmla="*/ 1924290 h 2993922"/>
              <a:gd name="connsiteX2116" fmla="*/ 5729412 w 8938307"/>
              <a:gd name="connsiteY2116" fmla="*/ 1924290 h 2993922"/>
              <a:gd name="connsiteX2117" fmla="*/ 5718822 w 8938307"/>
              <a:gd name="connsiteY2117" fmla="*/ 1934882 h 2993922"/>
              <a:gd name="connsiteX2118" fmla="*/ 5750593 w 8938307"/>
              <a:gd name="connsiteY2118" fmla="*/ 1945472 h 2993922"/>
              <a:gd name="connsiteX2119" fmla="*/ 5750593 w 8938307"/>
              <a:gd name="connsiteY2119" fmla="*/ 1934882 h 2993922"/>
              <a:gd name="connsiteX2120" fmla="*/ 5734708 w 8938307"/>
              <a:gd name="connsiteY2120" fmla="*/ 1934882 h 2993922"/>
              <a:gd name="connsiteX2121" fmla="*/ 5729412 w 8938307"/>
              <a:gd name="connsiteY2121" fmla="*/ 1924290 h 2993922"/>
              <a:gd name="connsiteX2122" fmla="*/ 5507014 w 8938307"/>
              <a:gd name="connsiteY2122" fmla="*/ 1924290 h 2993922"/>
              <a:gd name="connsiteX2123" fmla="*/ 5507014 w 8938307"/>
              <a:gd name="connsiteY2123" fmla="*/ 1934882 h 2993922"/>
              <a:gd name="connsiteX2124" fmla="*/ 5517604 w 8938307"/>
              <a:gd name="connsiteY2124" fmla="*/ 1934882 h 2993922"/>
              <a:gd name="connsiteX2125" fmla="*/ 5517604 w 8938307"/>
              <a:gd name="connsiteY2125" fmla="*/ 1924290 h 2993922"/>
              <a:gd name="connsiteX2126" fmla="*/ 5507014 w 8938307"/>
              <a:gd name="connsiteY2126" fmla="*/ 1924290 h 2993922"/>
              <a:gd name="connsiteX2127" fmla="*/ 5395814 w 8938307"/>
              <a:gd name="connsiteY2127" fmla="*/ 1924290 h 2993922"/>
              <a:gd name="connsiteX2128" fmla="*/ 5401110 w 8938307"/>
              <a:gd name="connsiteY2128" fmla="*/ 1934882 h 2993922"/>
              <a:gd name="connsiteX2129" fmla="*/ 5416996 w 8938307"/>
              <a:gd name="connsiteY2129" fmla="*/ 1945472 h 2993922"/>
              <a:gd name="connsiteX2130" fmla="*/ 5422291 w 8938307"/>
              <a:gd name="connsiteY2130" fmla="*/ 1934882 h 2993922"/>
              <a:gd name="connsiteX2131" fmla="*/ 5411700 w 8938307"/>
              <a:gd name="connsiteY2131" fmla="*/ 1934882 h 2993922"/>
              <a:gd name="connsiteX2132" fmla="*/ 5406404 w 8938307"/>
              <a:gd name="connsiteY2132" fmla="*/ 1934882 h 2993922"/>
              <a:gd name="connsiteX2133" fmla="*/ 5401110 w 8938307"/>
              <a:gd name="connsiteY2133" fmla="*/ 1924290 h 2993922"/>
              <a:gd name="connsiteX2134" fmla="*/ 5395814 w 8938307"/>
              <a:gd name="connsiteY2134" fmla="*/ 1924290 h 2993922"/>
              <a:gd name="connsiteX2135" fmla="*/ 4236164 w 8938307"/>
              <a:gd name="connsiteY2135" fmla="*/ 1924290 h 2993922"/>
              <a:gd name="connsiteX2136" fmla="*/ 4246754 w 8938307"/>
              <a:gd name="connsiteY2136" fmla="*/ 1924290 h 2993922"/>
              <a:gd name="connsiteX2137" fmla="*/ 4236164 w 8938307"/>
              <a:gd name="connsiteY2137" fmla="*/ 1934882 h 2993922"/>
              <a:gd name="connsiteX2138" fmla="*/ 7234573 w 8938307"/>
              <a:gd name="connsiteY2138" fmla="*/ 1916348 h 2993922"/>
              <a:gd name="connsiteX2139" fmla="*/ 7227956 w 8938307"/>
              <a:gd name="connsiteY2139" fmla="*/ 1918996 h 2993922"/>
              <a:gd name="connsiteX2140" fmla="*/ 7238546 w 8938307"/>
              <a:gd name="connsiteY2140" fmla="*/ 1924290 h 2993922"/>
              <a:gd name="connsiteX2141" fmla="*/ 7243841 w 8938307"/>
              <a:gd name="connsiteY2141" fmla="*/ 1918996 h 2993922"/>
              <a:gd name="connsiteX2142" fmla="*/ 7234573 w 8938307"/>
              <a:gd name="connsiteY2142" fmla="*/ 1916348 h 2993922"/>
              <a:gd name="connsiteX2143" fmla="*/ 7974579 w 8938307"/>
              <a:gd name="connsiteY2143" fmla="*/ 1913701 h 2993922"/>
              <a:gd name="connsiteX2144" fmla="*/ 7985171 w 8938307"/>
              <a:gd name="connsiteY2144" fmla="*/ 1924290 h 2993922"/>
              <a:gd name="connsiteX2145" fmla="*/ 7974579 w 8938307"/>
              <a:gd name="connsiteY2145" fmla="*/ 1924290 h 2993922"/>
              <a:gd name="connsiteX2146" fmla="*/ 7974579 w 8938307"/>
              <a:gd name="connsiteY2146" fmla="*/ 1913701 h 2993922"/>
              <a:gd name="connsiteX2147" fmla="*/ 5972991 w 8938307"/>
              <a:gd name="connsiteY2147" fmla="*/ 1913701 h 2993922"/>
              <a:gd name="connsiteX2148" fmla="*/ 5983582 w 8938307"/>
              <a:gd name="connsiteY2148" fmla="*/ 1924290 h 2993922"/>
              <a:gd name="connsiteX2149" fmla="*/ 5983582 w 8938307"/>
              <a:gd name="connsiteY2149" fmla="*/ 1913701 h 2993922"/>
              <a:gd name="connsiteX2150" fmla="*/ 5443471 w 8938307"/>
              <a:gd name="connsiteY2150" fmla="*/ 1913701 h 2993922"/>
              <a:gd name="connsiteX2151" fmla="*/ 5448766 w 8938307"/>
              <a:gd name="connsiteY2151" fmla="*/ 1924290 h 2993922"/>
              <a:gd name="connsiteX2152" fmla="*/ 5454062 w 8938307"/>
              <a:gd name="connsiteY2152" fmla="*/ 1913701 h 2993922"/>
              <a:gd name="connsiteX2153" fmla="*/ 5443471 w 8938307"/>
              <a:gd name="connsiteY2153" fmla="*/ 1913701 h 2993922"/>
              <a:gd name="connsiteX2154" fmla="*/ 5358748 w 8938307"/>
              <a:gd name="connsiteY2154" fmla="*/ 1913701 h 2993922"/>
              <a:gd name="connsiteX2155" fmla="*/ 5348158 w 8938307"/>
              <a:gd name="connsiteY2155" fmla="*/ 1924290 h 2993922"/>
              <a:gd name="connsiteX2156" fmla="*/ 5369339 w 8938307"/>
              <a:gd name="connsiteY2156" fmla="*/ 1913701 h 2993922"/>
              <a:gd name="connsiteX2157" fmla="*/ 7611858 w 8938307"/>
              <a:gd name="connsiteY2157" fmla="*/ 1908405 h 2993922"/>
              <a:gd name="connsiteX2158" fmla="*/ 7603915 w 8938307"/>
              <a:gd name="connsiteY2158" fmla="*/ 1913701 h 2993922"/>
              <a:gd name="connsiteX2159" fmla="*/ 7614505 w 8938307"/>
              <a:gd name="connsiteY2159" fmla="*/ 1913701 h 2993922"/>
              <a:gd name="connsiteX2160" fmla="*/ 7611858 w 8938307"/>
              <a:gd name="connsiteY2160" fmla="*/ 1908405 h 2993922"/>
              <a:gd name="connsiteX2161" fmla="*/ 5943868 w 8938307"/>
              <a:gd name="connsiteY2161" fmla="*/ 1908405 h 2993922"/>
              <a:gd name="connsiteX2162" fmla="*/ 5941220 w 8938307"/>
              <a:gd name="connsiteY2162" fmla="*/ 1913701 h 2993922"/>
              <a:gd name="connsiteX2163" fmla="*/ 5946516 w 8938307"/>
              <a:gd name="connsiteY2163" fmla="*/ 1924290 h 2993922"/>
              <a:gd name="connsiteX2164" fmla="*/ 5951812 w 8938307"/>
              <a:gd name="connsiteY2164" fmla="*/ 1913701 h 2993922"/>
              <a:gd name="connsiteX2165" fmla="*/ 5943868 w 8938307"/>
              <a:gd name="connsiteY2165" fmla="*/ 1908405 h 2993922"/>
              <a:gd name="connsiteX2166" fmla="*/ 7911038 w 8938307"/>
              <a:gd name="connsiteY2166" fmla="*/ 1903111 h 2993922"/>
              <a:gd name="connsiteX2167" fmla="*/ 7921627 w 8938307"/>
              <a:gd name="connsiteY2167" fmla="*/ 1913701 h 2993922"/>
              <a:gd name="connsiteX2168" fmla="*/ 7911038 w 8938307"/>
              <a:gd name="connsiteY2168" fmla="*/ 1913701 h 2993922"/>
              <a:gd name="connsiteX2169" fmla="*/ 7911038 w 8938307"/>
              <a:gd name="connsiteY2169" fmla="*/ 1903111 h 2993922"/>
              <a:gd name="connsiteX2170" fmla="*/ 7725704 w 8938307"/>
              <a:gd name="connsiteY2170" fmla="*/ 1903111 h 2993922"/>
              <a:gd name="connsiteX2171" fmla="*/ 7720409 w 8938307"/>
              <a:gd name="connsiteY2171" fmla="*/ 1913701 h 2993922"/>
              <a:gd name="connsiteX2172" fmla="*/ 7720409 w 8938307"/>
              <a:gd name="connsiteY2172" fmla="*/ 1924290 h 2993922"/>
              <a:gd name="connsiteX2173" fmla="*/ 7731000 w 8938307"/>
              <a:gd name="connsiteY2173" fmla="*/ 1913701 h 2993922"/>
              <a:gd name="connsiteX2174" fmla="*/ 7725704 w 8938307"/>
              <a:gd name="connsiteY2174" fmla="*/ 1903111 h 2993922"/>
              <a:gd name="connsiteX2175" fmla="*/ 7423878 w 8938307"/>
              <a:gd name="connsiteY2175" fmla="*/ 1903111 h 2993922"/>
              <a:gd name="connsiteX2176" fmla="*/ 7413288 w 8938307"/>
              <a:gd name="connsiteY2176" fmla="*/ 1913701 h 2993922"/>
              <a:gd name="connsiteX2177" fmla="*/ 7434468 w 8938307"/>
              <a:gd name="connsiteY2177" fmla="*/ 1913701 h 2993922"/>
              <a:gd name="connsiteX2178" fmla="*/ 7423878 w 8938307"/>
              <a:gd name="connsiteY2178" fmla="*/ 1903111 h 2993922"/>
              <a:gd name="connsiteX2179" fmla="*/ 7169708 w 8938307"/>
              <a:gd name="connsiteY2179" fmla="*/ 1903111 h 2993922"/>
              <a:gd name="connsiteX2180" fmla="*/ 7169708 w 8938307"/>
              <a:gd name="connsiteY2180" fmla="*/ 1904434 h 2993922"/>
              <a:gd name="connsiteX2181" fmla="*/ 7169708 w 8938307"/>
              <a:gd name="connsiteY2181" fmla="*/ 1913701 h 2993922"/>
              <a:gd name="connsiteX2182" fmla="*/ 7185593 w 8938307"/>
              <a:gd name="connsiteY2182" fmla="*/ 1924290 h 2993922"/>
              <a:gd name="connsiteX2183" fmla="*/ 7201480 w 8938307"/>
              <a:gd name="connsiteY2183" fmla="*/ 1913701 h 2993922"/>
              <a:gd name="connsiteX2184" fmla="*/ 7201480 w 8938307"/>
              <a:gd name="connsiteY2184" fmla="*/ 1903111 h 2993922"/>
              <a:gd name="connsiteX2185" fmla="*/ 7190889 w 8938307"/>
              <a:gd name="connsiteY2185" fmla="*/ 1903111 h 2993922"/>
              <a:gd name="connsiteX2186" fmla="*/ 7095574 w 8938307"/>
              <a:gd name="connsiteY2186" fmla="*/ 1903111 h 2993922"/>
              <a:gd name="connsiteX2187" fmla="*/ 7095574 w 8938307"/>
              <a:gd name="connsiteY2187" fmla="*/ 1924290 h 2993922"/>
              <a:gd name="connsiteX2188" fmla="*/ 7127347 w 8938307"/>
              <a:gd name="connsiteY2188" fmla="*/ 1924290 h 2993922"/>
              <a:gd name="connsiteX2189" fmla="*/ 7116756 w 8938307"/>
              <a:gd name="connsiteY2189" fmla="*/ 1913701 h 2993922"/>
              <a:gd name="connsiteX2190" fmla="*/ 7106166 w 8938307"/>
              <a:gd name="connsiteY2190" fmla="*/ 1913701 h 2993922"/>
              <a:gd name="connsiteX2191" fmla="*/ 7095574 w 8938307"/>
              <a:gd name="connsiteY2191" fmla="*/ 1903111 h 2993922"/>
              <a:gd name="connsiteX2192" fmla="*/ 6253638 w 8938307"/>
              <a:gd name="connsiteY2192" fmla="*/ 1903111 h 2993922"/>
              <a:gd name="connsiteX2193" fmla="*/ 6248342 w 8938307"/>
              <a:gd name="connsiteY2193" fmla="*/ 1908405 h 2993922"/>
              <a:gd name="connsiteX2194" fmla="*/ 6258932 w 8938307"/>
              <a:gd name="connsiteY2194" fmla="*/ 1913701 h 2993922"/>
              <a:gd name="connsiteX2195" fmla="*/ 6253638 w 8938307"/>
              <a:gd name="connsiteY2195" fmla="*/ 1903111 h 2993922"/>
              <a:gd name="connsiteX2196" fmla="*/ 5697641 w 8938307"/>
              <a:gd name="connsiteY2196" fmla="*/ 1903111 h 2993922"/>
              <a:gd name="connsiteX2197" fmla="*/ 5708232 w 8938307"/>
              <a:gd name="connsiteY2197" fmla="*/ 1913701 h 2993922"/>
              <a:gd name="connsiteX2198" fmla="*/ 5708232 w 8938307"/>
              <a:gd name="connsiteY2198" fmla="*/ 1903111 h 2993922"/>
              <a:gd name="connsiteX2199" fmla="*/ 7002910 w 8938307"/>
              <a:gd name="connsiteY2199" fmla="*/ 1896491 h 2993922"/>
              <a:gd name="connsiteX2200" fmla="*/ 7000262 w 8938307"/>
              <a:gd name="connsiteY2200" fmla="*/ 1903111 h 2993922"/>
              <a:gd name="connsiteX2201" fmla="*/ 6973785 w 8938307"/>
              <a:gd name="connsiteY2201" fmla="*/ 1897815 h 2993922"/>
              <a:gd name="connsiteX2202" fmla="*/ 6961872 w 8938307"/>
              <a:gd name="connsiteY2202" fmla="*/ 1896492 h 2993922"/>
              <a:gd name="connsiteX2203" fmla="*/ 6957900 w 8938307"/>
              <a:gd name="connsiteY2203" fmla="*/ 1903111 h 2993922"/>
              <a:gd name="connsiteX2204" fmla="*/ 6979081 w 8938307"/>
              <a:gd name="connsiteY2204" fmla="*/ 1903111 h 2993922"/>
              <a:gd name="connsiteX2205" fmla="*/ 7000262 w 8938307"/>
              <a:gd name="connsiteY2205" fmla="*/ 1903111 h 2993922"/>
              <a:gd name="connsiteX2206" fmla="*/ 7021443 w 8938307"/>
              <a:gd name="connsiteY2206" fmla="*/ 1913701 h 2993922"/>
              <a:gd name="connsiteX2207" fmla="*/ 7010852 w 8938307"/>
              <a:gd name="connsiteY2207" fmla="*/ 1897815 h 2993922"/>
              <a:gd name="connsiteX2208" fmla="*/ 7002910 w 8938307"/>
              <a:gd name="connsiteY2208" fmla="*/ 1896491 h 2993922"/>
              <a:gd name="connsiteX2209" fmla="*/ 7868675 w 8938307"/>
              <a:gd name="connsiteY2209" fmla="*/ 1892520 h 2993922"/>
              <a:gd name="connsiteX2210" fmla="*/ 7873971 w 8938307"/>
              <a:gd name="connsiteY2210" fmla="*/ 1897815 h 2993922"/>
              <a:gd name="connsiteX2211" fmla="*/ 7879267 w 8938307"/>
              <a:gd name="connsiteY2211" fmla="*/ 1903111 h 2993922"/>
              <a:gd name="connsiteX2212" fmla="*/ 7868675 w 8938307"/>
              <a:gd name="connsiteY2212" fmla="*/ 1903111 h 2993922"/>
              <a:gd name="connsiteX2213" fmla="*/ 7455649 w 8938307"/>
              <a:gd name="connsiteY2213" fmla="*/ 1892520 h 2993922"/>
              <a:gd name="connsiteX2214" fmla="*/ 7450355 w 8938307"/>
              <a:gd name="connsiteY2214" fmla="*/ 1908405 h 2993922"/>
              <a:gd name="connsiteX2215" fmla="*/ 7466240 w 8938307"/>
              <a:gd name="connsiteY2215" fmla="*/ 1913701 h 2993922"/>
              <a:gd name="connsiteX2216" fmla="*/ 7370926 w 8938307"/>
              <a:gd name="connsiteY2216" fmla="*/ 1892520 h 2993922"/>
              <a:gd name="connsiteX2217" fmla="*/ 7376222 w 8938307"/>
              <a:gd name="connsiteY2217" fmla="*/ 1903111 h 2993922"/>
              <a:gd name="connsiteX2218" fmla="*/ 7381516 w 8938307"/>
              <a:gd name="connsiteY2218" fmla="*/ 1892520 h 2993922"/>
              <a:gd name="connsiteX2219" fmla="*/ 7370926 w 8938307"/>
              <a:gd name="connsiteY2219" fmla="*/ 1892520 h 2993922"/>
              <a:gd name="connsiteX2220" fmla="*/ 7159118 w 8938307"/>
              <a:gd name="connsiteY2220" fmla="*/ 1892520 h 2993922"/>
              <a:gd name="connsiteX2221" fmla="*/ 7169708 w 8938307"/>
              <a:gd name="connsiteY2221" fmla="*/ 1897815 h 2993922"/>
              <a:gd name="connsiteX2222" fmla="*/ 7169708 w 8938307"/>
              <a:gd name="connsiteY2222" fmla="*/ 1892520 h 2993922"/>
              <a:gd name="connsiteX2223" fmla="*/ 6904948 w 8938307"/>
              <a:gd name="connsiteY2223" fmla="*/ 1892520 h 2993922"/>
              <a:gd name="connsiteX2224" fmla="*/ 6915539 w 8938307"/>
              <a:gd name="connsiteY2224" fmla="*/ 1903111 h 2993922"/>
              <a:gd name="connsiteX2225" fmla="*/ 6926129 w 8938307"/>
              <a:gd name="connsiteY2225" fmla="*/ 1892520 h 2993922"/>
              <a:gd name="connsiteX2226" fmla="*/ 6904948 w 8938307"/>
              <a:gd name="connsiteY2226" fmla="*/ 1892520 h 2993922"/>
              <a:gd name="connsiteX2227" fmla="*/ 5427586 w 8938307"/>
              <a:gd name="connsiteY2227" fmla="*/ 1892520 h 2993922"/>
              <a:gd name="connsiteX2228" fmla="*/ 5422291 w 8938307"/>
              <a:gd name="connsiteY2228" fmla="*/ 1903111 h 2993922"/>
              <a:gd name="connsiteX2229" fmla="*/ 5432881 w 8938307"/>
              <a:gd name="connsiteY2229" fmla="*/ 1897815 h 2993922"/>
              <a:gd name="connsiteX2230" fmla="*/ 5427586 w 8938307"/>
              <a:gd name="connsiteY2230" fmla="*/ 1892520 h 2993922"/>
              <a:gd name="connsiteX2231" fmla="*/ 7614505 w 8938307"/>
              <a:gd name="connsiteY2231" fmla="*/ 1881930 h 2993922"/>
              <a:gd name="connsiteX2232" fmla="*/ 7614505 w 8938307"/>
              <a:gd name="connsiteY2232" fmla="*/ 1892520 h 2993922"/>
              <a:gd name="connsiteX2233" fmla="*/ 7635686 w 8938307"/>
              <a:gd name="connsiteY2233" fmla="*/ 1892520 h 2993922"/>
              <a:gd name="connsiteX2234" fmla="*/ 7625096 w 8938307"/>
              <a:gd name="connsiteY2234" fmla="*/ 1887224 h 2993922"/>
              <a:gd name="connsiteX2235" fmla="*/ 7614505 w 8938307"/>
              <a:gd name="connsiteY2235" fmla="*/ 1881930 h 2993922"/>
              <a:gd name="connsiteX2236" fmla="*/ 6216572 w 8938307"/>
              <a:gd name="connsiteY2236" fmla="*/ 1881930 h 2993922"/>
              <a:gd name="connsiteX2237" fmla="*/ 6216572 w 8938307"/>
              <a:gd name="connsiteY2237" fmla="*/ 1892520 h 2993922"/>
              <a:gd name="connsiteX2238" fmla="*/ 6227161 w 8938307"/>
              <a:gd name="connsiteY2238" fmla="*/ 1892520 h 2993922"/>
              <a:gd name="connsiteX2239" fmla="*/ 6216572 w 8938307"/>
              <a:gd name="connsiteY2239" fmla="*/ 1881930 h 2993922"/>
              <a:gd name="connsiteX2240" fmla="*/ 6057716 w 8938307"/>
              <a:gd name="connsiteY2240" fmla="*/ 1881930 h 2993922"/>
              <a:gd name="connsiteX2241" fmla="*/ 6068305 w 8938307"/>
              <a:gd name="connsiteY2241" fmla="*/ 1892520 h 2993922"/>
              <a:gd name="connsiteX2242" fmla="*/ 6068305 w 8938307"/>
              <a:gd name="connsiteY2242" fmla="*/ 1881930 h 2993922"/>
              <a:gd name="connsiteX2243" fmla="*/ 4151441 w 8938307"/>
              <a:gd name="connsiteY2243" fmla="*/ 1881930 h 2993922"/>
              <a:gd name="connsiteX2244" fmla="*/ 4162031 w 8938307"/>
              <a:gd name="connsiteY2244" fmla="*/ 1892520 h 2993922"/>
              <a:gd name="connsiteX2245" fmla="*/ 4151441 w 8938307"/>
              <a:gd name="connsiteY2245" fmla="*/ 1892520 h 2993922"/>
              <a:gd name="connsiteX2246" fmla="*/ 4140850 w 8938307"/>
              <a:gd name="connsiteY2246" fmla="*/ 1892520 h 2993922"/>
              <a:gd name="connsiteX2247" fmla="*/ 4151441 w 8938307"/>
              <a:gd name="connsiteY2247" fmla="*/ 1881930 h 2993922"/>
              <a:gd name="connsiteX2248" fmla="*/ 3518664 w 8938307"/>
              <a:gd name="connsiteY2248" fmla="*/ 1878619 h 2993922"/>
              <a:gd name="connsiteX2249" fmla="*/ 3558378 w 8938307"/>
              <a:gd name="connsiteY2249" fmla="*/ 1892520 h 2993922"/>
              <a:gd name="connsiteX2250" fmla="*/ 3579559 w 8938307"/>
              <a:gd name="connsiteY2250" fmla="*/ 1903111 h 2993922"/>
              <a:gd name="connsiteX2251" fmla="*/ 3590148 w 8938307"/>
              <a:gd name="connsiteY2251" fmla="*/ 1903111 h 2993922"/>
              <a:gd name="connsiteX2252" fmla="*/ 3606034 w 8938307"/>
              <a:gd name="connsiteY2252" fmla="*/ 1913701 h 2993922"/>
              <a:gd name="connsiteX2253" fmla="*/ 3643100 w 8938307"/>
              <a:gd name="connsiteY2253" fmla="*/ 1929586 h 2993922"/>
              <a:gd name="connsiteX2254" fmla="*/ 3674872 w 8938307"/>
              <a:gd name="connsiteY2254" fmla="*/ 1934882 h 2993922"/>
              <a:gd name="connsiteX2255" fmla="*/ 3674872 w 8938307"/>
              <a:gd name="connsiteY2255" fmla="*/ 1945472 h 2993922"/>
              <a:gd name="connsiteX2256" fmla="*/ 3627215 w 8938307"/>
              <a:gd name="connsiteY2256" fmla="*/ 1934882 h 2993922"/>
              <a:gd name="connsiteX2257" fmla="*/ 3563673 w 8938307"/>
              <a:gd name="connsiteY2257" fmla="*/ 1913701 h 2993922"/>
              <a:gd name="connsiteX2258" fmla="*/ 3537196 w 8938307"/>
              <a:gd name="connsiteY2258" fmla="*/ 1892520 h 2993922"/>
              <a:gd name="connsiteX2259" fmla="*/ 3516016 w 8938307"/>
              <a:gd name="connsiteY2259" fmla="*/ 1881930 h 2993922"/>
              <a:gd name="connsiteX2260" fmla="*/ 3518664 w 8938307"/>
              <a:gd name="connsiteY2260" fmla="*/ 1878619 h 2993922"/>
              <a:gd name="connsiteX2261" fmla="*/ 6881120 w 8938307"/>
              <a:gd name="connsiteY2261" fmla="*/ 1876634 h 2993922"/>
              <a:gd name="connsiteX2262" fmla="*/ 6873177 w 8938307"/>
              <a:gd name="connsiteY2262" fmla="*/ 1881930 h 2993922"/>
              <a:gd name="connsiteX2263" fmla="*/ 6883766 w 8938307"/>
              <a:gd name="connsiteY2263" fmla="*/ 1881930 h 2993922"/>
              <a:gd name="connsiteX2264" fmla="*/ 6881120 w 8938307"/>
              <a:gd name="connsiteY2264" fmla="*/ 1876634 h 2993922"/>
              <a:gd name="connsiteX2265" fmla="*/ 5631782 w 8938307"/>
              <a:gd name="connsiteY2265" fmla="*/ 1875641 h 2993922"/>
              <a:gd name="connsiteX2266" fmla="*/ 5628804 w 8938307"/>
              <a:gd name="connsiteY2266" fmla="*/ 1876634 h 2993922"/>
              <a:gd name="connsiteX2267" fmla="*/ 5623508 w 8938307"/>
              <a:gd name="connsiteY2267" fmla="*/ 1887224 h 2993922"/>
              <a:gd name="connsiteX2268" fmla="*/ 5612918 w 8938307"/>
              <a:gd name="connsiteY2268" fmla="*/ 1892520 h 2993922"/>
              <a:gd name="connsiteX2269" fmla="*/ 5612918 w 8938307"/>
              <a:gd name="connsiteY2269" fmla="*/ 1903111 h 2993922"/>
              <a:gd name="connsiteX2270" fmla="*/ 5623508 w 8938307"/>
              <a:gd name="connsiteY2270" fmla="*/ 1913701 h 2993922"/>
              <a:gd name="connsiteX2271" fmla="*/ 5634099 w 8938307"/>
              <a:gd name="connsiteY2271" fmla="*/ 1913701 h 2993922"/>
              <a:gd name="connsiteX2272" fmla="*/ 5655279 w 8938307"/>
              <a:gd name="connsiteY2272" fmla="*/ 1924290 h 2993922"/>
              <a:gd name="connsiteX2273" fmla="*/ 5673813 w 8938307"/>
              <a:gd name="connsiteY2273" fmla="*/ 1924290 h 2993922"/>
              <a:gd name="connsiteX2274" fmla="*/ 5676460 w 8938307"/>
              <a:gd name="connsiteY2274" fmla="*/ 1924290 h 2993922"/>
              <a:gd name="connsiteX2275" fmla="*/ 5676460 w 8938307"/>
              <a:gd name="connsiteY2275" fmla="*/ 1913701 h 2993922"/>
              <a:gd name="connsiteX2276" fmla="*/ 5687051 w 8938307"/>
              <a:gd name="connsiteY2276" fmla="*/ 1908405 h 2993922"/>
              <a:gd name="connsiteX2277" fmla="*/ 5676460 w 8938307"/>
              <a:gd name="connsiteY2277" fmla="*/ 1897815 h 2993922"/>
              <a:gd name="connsiteX2278" fmla="*/ 5665870 w 8938307"/>
              <a:gd name="connsiteY2278" fmla="*/ 1892520 h 2993922"/>
              <a:gd name="connsiteX2279" fmla="*/ 5644689 w 8938307"/>
              <a:gd name="connsiteY2279" fmla="*/ 1892520 h 2993922"/>
              <a:gd name="connsiteX2280" fmla="*/ 5631782 w 8938307"/>
              <a:gd name="connsiteY2280" fmla="*/ 1875641 h 2993922"/>
              <a:gd name="connsiteX2281" fmla="*/ 7688638 w 8938307"/>
              <a:gd name="connsiteY2281" fmla="*/ 1871338 h 2993922"/>
              <a:gd name="connsiteX2282" fmla="*/ 7688638 w 8938307"/>
              <a:gd name="connsiteY2282" fmla="*/ 1881930 h 2993922"/>
              <a:gd name="connsiteX2283" fmla="*/ 7699230 w 8938307"/>
              <a:gd name="connsiteY2283" fmla="*/ 1881930 h 2993922"/>
              <a:gd name="connsiteX2284" fmla="*/ 7720409 w 8938307"/>
              <a:gd name="connsiteY2284" fmla="*/ 1881930 h 2993922"/>
              <a:gd name="connsiteX2285" fmla="*/ 7715115 w 8938307"/>
              <a:gd name="connsiteY2285" fmla="*/ 1876634 h 2993922"/>
              <a:gd name="connsiteX2286" fmla="*/ 7699230 w 8938307"/>
              <a:gd name="connsiteY2286" fmla="*/ 1871338 h 2993922"/>
              <a:gd name="connsiteX2287" fmla="*/ 7280908 w 8938307"/>
              <a:gd name="connsiteY2287" fmla="*/ 1871338 h 2993922"/>
              <a:gd name="connsiteX2288" fmla="*/ 7275612 w 8938307"/>
              <a:gd name="connsiteY2288" fmla="*/ 1876634 h 2993922"/>
              <a:gd name="connsiteX2289" fmla="*/ 7286203 w 8938307"/>
              <a:gd name="connsiteY2289" fmla="*/ 1881930 h 2993922"/>
              <a:gd name="connsiteX2290" fmla="*/ 7280908 w 8938307"/>
              <a:gd name="connsiteY2290" fmla="*/ 1871338 h 2993922"/>
              <a:gd name="connsiteX2291" fmla="*/ 7839551 w 8938307"/>
              <a:gd name="connsiteY2291" fmla="*/ 1866044 h 2993922"/>
              <a:gd name="connsiteX2292" fmla="*/ 7847494 w 8938307"/>
              <a:gd name="connsiteY2292" fmla="*/ 1871338 h 2993922"/>
              <a:gd name="connsiteX2293" fmla="*/ 7836904 w 8938307"/>
              <a:gd name="connsiteY2293" fmla="*/ 1881930 h 2993922"/>
              <a:gd name="connsiteX2294" fmla="*/ 7826313 w 8938307"/>
              <a:gd name="connsiteY2294" fmla="*/ 1881930 h 2993922"/>
              <a:gd name="connsiteX2295" fmla="*/ 7836904 w 8938307"/>
              <a:gd name="connsiteY2295" fmla="*/ 1871338 h 2993922"/>
              <a:gd name="connsiteX2296" fmla="*/ 7839551 w 8938307"/>
              <a:gd name="connsiteY2296" fmla="*/ 1866044 h 2993922"/>
              <a:gd name="connsiteX2297" fmla="*/ 6817578 w 8938307"/>
              <a:gd name="connsiteY2297" fmla="*/ 1866044 h 2993922"/>
              <a:gd name="connsiteX2298" fmla="*/ 6809634 w 8938307"/>
              <a:gd name="connsiteY2298" fmla="*/ 1871338 h 2993922"/>
              <a:gd name="connsiteX2299" fmla="*/ 6820224 w 8938307"/>
              <a:gd name="connsiteY2299" fmla="*/ 1871338 h 2993922"/>
              <a:gd name="connsiteX2300" fmla="*/ 6817578 w 8938307"/>
              <a:gd name="connsiteY2300" fmla="*/ 1866044 h 2993922"/>
              <a:gd name="connsiteX2301" fmla="*/ 4890122 w 8938307"/>
              <a:gd name="connsiteY2301" fmla="*/ 1866044 h 2993922"/>
              <a:gd name="connsiteX2302" fmla="*/ 4882180 w 8938307"/>
              <a:gd name="connsiteY2302" fmla="*/ 1871338 h 2993922"/>
              <a:gd name="connsiteX2303" fmla="*/ 4892770 w 8938307"/>
              <a:gd name="connsiteY2303" fmla="*/ 1871338 h 2993922"/>
              <a:gd name="connsiteX2304" fmla="*/ 4890122 w 8938307"/>
              <a:gd name="connsiteY2304" fmla="*/ 1866044 h 2993922"/>
              <a:gd name="connsiteX2305" fmla="*/ 4293087 w 8938307"/>
              <a:gd name="connsiteY2305" fmla="*/ 1866044 h 2993922"/>
              <a:gd name="connsiteX2306" fmla="*/ 4305002 w 8938307"/>
              <a:gd name="connsiteY2306" fmla="*/ 1871338 h 2993922"/>
              <a:gd name="connsiteX2307" fmla="*/ 4320887 w 8938307"/>
              <a:gd name="connsiteY2307" fmla="*/ 1881930 h 2993922"/>
              <a:gd name="connsiteX2308" fmla="*/ 4299706 w 8938307"/>
              <a:gd name="connsiteY2308" fmla="*/ 1881930 h 2993922"/>
              <a:gd name="connsiteX2309" fmla="*/ 4289116 w 8938307"/>
              <a:gd name="connsiteY2309" fmla="*/ 1871338 h 2993922"/>
              <a:gd name="connsiteX2310" fmla="*/ 4293087 w 8938307"/>
              <a:gd name="connsiteY2310" fmla="*/ 1866044 h 2993922"/>
              <a:gd name="connsiteX2311" fmla="*/ 7625096 w 8938307"/>
              <a:gd name="connsiteY2311" fmla="*/ 1860749 h 2993922"/>
              <a:gd name="connsiteX2312" fmla="*/ 7614505 w 8938307"/>
              <a:gd name="connsiteY2312" fmla="*/ 1871338 h 2993922"/>
              <a:gd name="connsiteX2313" fmla="*/ 7635686 w 8938307"/>
              <a:gd name="connsiteY2313" fmla="*/ 1860749 h 2993922"/>
              <a:gd name="connsiteX2314" fmla="*/ 7625096 w 8938307"/>
              <a:gd name="connsiteY2314" fmla="*/ 1860749 h 2993922"/>
              <a:gd name="connsiteX2315" fmla="*/ 7529782 w 8938307"/>
              <a:gd name="connsiteY2315" fmla="*/ 1860749 h 2993922"/>
              <a:gd name="connsiteX2316" fmla="*/ 7540374 w 8938307"/>
              <a:gd name="connsiteY2316" fmla="*/ 1871338 h 2993922"/>
              <a:gd name="connsiteX2317" fmla="*/ 7540374 w 8938307"/>
              <a:gd name="connsiteY2317" fmla="*/ 1860749 h 2993922"/>
              <a:gd name="connsiteX2318" fmla="*/ 6883766 w 8938307"/>
              <a:gd name="connsiteY2318" fmla="*/ 1860749 h 2993922"/>
              <a:gd name="connsiteX2319" fmla="*/ 6894358 w 8938307"/>
              <a:gd name="connsiteY2319" fmla="*/ 1871338 h 2993922"/>
              <a:gd name="connsiteX2320" fmla="*/ 6915539 w 8938307"/>
              <a:gd name="connsiteY2320" fmla="*/ 1881930 h 2993922"/>
              <a:gd name="connsiteX2321" fmla="*/ 6904948 w 8938307"/>
              <a:gd name="connsiteY2321" fmla="*/ 1871338 h 2993922"/>
              <a:gd name="connsiteX2322" fmla="*/ 6904948 w 8938307"/>
              <a:gd name="connsiteY2322" fmla="*/ 1860749 h 2993922"/>
              <a:gd name="connsiteX2323" fmla="*/ 6894358 w 8938307"/>
              <a:gd name="connsiteY2323" fmla="*/ 1860749 h 2993922"/>
              <a:gd name="connsiteX2324" fmla="*/ 6883766 w 8938307"/>
              <a:gd name="connsiteY2324" fmla="*/ 1860749 h 2993922"/>
              <a:gd name="connsiteX2325" fmla="*/ 6746092 w 8938307"/>
              <a:gd name="connsiteY2325" fmla="*/ 1860749 h 2993922"/>
              <a:gd name="connsiteX2326" fmla="*/ 6756682 w 8938307"/>
              <a:gd name="connsiteY2326" fmla="*/ 1871338 h 2993922"/>
              <a:gd name="connsiteX2327" fmla="*/ 6756682 w 8938307"/>
              <a:gd name="connsiteY2327" fmla="*/ 1866044 h 2993922"/>
              <a:gd name="connsiteX2328" fmla="*/ 6746092 w 8938307"/>
              <a:gd name="connsiteY2328" fmla="*/ 1860749 h 2993922"/>
              <a:gd name="connsiteX2329" fmla="*/ 6004764 w 8938307"/>
              <a:gd name="connsiteY2329" fmla="*/ 1860749 h 2993922"/>
              <a:gd name="connsiteX2330" fmla="*/ 6004764 w 8938307"/>
              <a:gd name="connsiteY2330" fmla="*/ 1871338 h 2993922"/>
              <a:gd name="connsiteX2331" fmla="*/ 6015353 w 8938307"/>
              <a:gd name="connsiteY2331" fmla="*/ 1860749 h 2993922"/>
              <a:gd name="connsiteX2332" fmla="*/ 5835316 w 8938307"/>
              <a:gd name="connsiteY2332" fmla="*/ 1860749 h 2993922"/>
              <a:gd name="connsiteX2333" fmla="*/ 5830020 w 8938307"/>
              <a:gd name="connsiteY2333" fmla="*/ 1866044 h 2993922"/>
              <a:gd name="connsiteX2334" fmla="*/ 5835316 w 8938307"/>
              <a:gd name="connsiteY2334" fmla="*/ 1871338 h 2993922"/>
              <a:gd name="connsiteX2335" fmla="*/ 5835316 w 8938307"/>
              <a:gd name="connsiteY2335" fmla="*/ 1860749 h 2993922"/>
              <a:gd name="connsiteX2336" fmla="*/ 4670372 w 8938307"/>
              <a:gd name="connsiteY2336" fmla="*/ 1860749 h 2993922"/>
              <a:gd name="connsiteX2337" fmla="*/ 4659780 w 8938307"/>
              <a:gd name="connsiteY2337" fmla="*/ 1871338 h 2993922"/>
              <a:gd name="connsiteX2338" fmla="*/ 4680962 w 8938307"/>
              <a:gd name="connsiteY2338" fmla="*/ 1871338 h 2993922"/>
              <a:gd name="connsiteX2339" fmla="*/ 8313473 w 8938307"/>
              <a:gd name="connsiteY2339" fmla="*/ 1850157 h 2993922"/>
              <a:gd name="connsiteX2340" fmla="*/ 8345244 w 8938307"/>
              <a:gd name="connsiteY2340" fmla="*/ 1860749 h 2993922"/>
              <a:gd name="connsiteX2341" fmla="*/ 8324064 w 8938307"/>
              <a:gd name="connsiteY2341" fmla="*/ 1860749 h 2993922"/>
              <a:gd name="connsiteX2342" fmla="*/ 7169708 w 8938307"/>
              <a:gd name="connsiteY2342" fmla="*/ 1850157 h 2993922"/>
              <a:gd name="connsiteX2343" fmla="*/ 7180299 w 8938307"/>
              <a:gd name="connsiteY2343" fmla="*/ 1860749 h 2993922"/>
              <a:gd name="connsiteX2344" fmla="*/ 7180299 w 8938307"/>
              <a:gd name="connsiteY2344" fmla="*/ 1850157 h 2993922"/>
              <a:gd name="connsiteX2345" fmla="*/ 5528195 w 8938307"/>
              <a:gd name="connsiteY2345" fmla="*/ 1850157 h 2993922"/>
              <a:gd name="connsiteX2346" fmla="*/ 5528195 w 8938307"/>
              <a:gd name="connsiteY2346" fmla="*/ 1860749 h 2993922"/>
              <a:gd name="connsiteX2347" fmla="*/ 5517604 w 8938307"/>
              <a:gd name="connsiteY2347" fmla="*/ 1860749 h 2993922"/>
              <a:gd name="connsiteX2348" fmla="*/ 5528195 w 8938307"/>
              <a:gd name="connsiteY2348" fmla="*/ 1850157 h 2993922"/>
              <a:gd name="connsiteX2349" fmla="*/ 4744504 w 8938307"/>
              <a:gd name="connsiteY2349" fmla="*/ 1850157 h 2993922"/>
              <a:gd name="connsiteX2350" fmla="*/ 4733914 w 8938307"/>
              <a:gd name="connsiteY2350" fmla="*/ 1860749 h 2993922"/>
              <a:gd name="connsiteX2351" fmla="*/ 4755094 w 8938307"/>
              <a:gd name="connsiteY2351" fmla="*/ 1860749 h 2993922"/>
              <a:gd name="connsiteX2352" fmla="*/ 4776276 w 8938307"/>
              <a:gd name="connsiteY2352" fmla="*/ 1871338 h 2993922"/>
              <a:gd name="connsiteX2353" fmla="*/ 4808046 w 8938307"/>
              <a:gd name="connsiteY2353" fmla="*/ 1881930 h 2993922"/>
              <a:gd name="connsiteX2354" fmla="*/ 4834523 w 8938307"/>
              <a:gd name="connsiteY2354" fmla="*/ 1897815 h 2993922"/>
              <a:gd name="connsiteX2355" fmla="*/ 4882180 w 8938307"/>
              <a:gd name="connsiteY2355" fmla="*/ 1903111 h 2993922"/>
              <a:gd name="connsiteX2356" fmla="*/ 4892770 w 8938307"/>
              <a:gd name="connsiteY2356" fmla="*/ 1908405 h 2993922"/>
              <a:gd name="connsiteX2357" fmla="*/ 4903360 w 8938307"/>
              <a:gd name="connsiteY2357" fmla="*/ 1913701 h 2993922"/>
              <a:gd name="connsiteX2358" fmla="*/ 4913950 w 8938307"/>
              <a:gd name="connsiteY2358" fmla="*/ 1924290 h 2993922"/>
              <a:gd name="connsiteX2359" fmla="*/ 4892770 w 8938307"/>
              <a:gd name="connsiteY2359" fmla="*/ 1924290 h 2993922"/>
              <a:gd name="connsiteX2360" fmla="*/ 4871588 w 8938307"/>
              <a:gd name="connsiteY2360" fmla="*/ 1908405 h 2993922"/>
              <a:gd name="connsiteX2361" fmla="*/ 4860998 w 8938307"/>
              <a:gd name="connsiteY2361" fmla="*/ 1913701 h 2993922"/>
              <a:gd name="connsiteX2362" fmla="*/ 4850408 w 8938307"/>
              <a:gd name="connsiteY2362" fmla="*/ 1913701 h 2993922"/>
              <a:gd name="connsiteX2363" fmla="*/ 4839818 w 8938307"/>
              <a:gd name="connsiteY2363" fmla="*/ 1903111 h 2993922"/>
              <a:gd name="connsiteX2364" fmla="*/ 4776276 w 8938307"/>
              <a:gd name="connsiteY2364" fmla="*/ 1892520 h 2993922"/>
              <a:gd name="connsiteX2365" fmla="*/ 4765684 w 8938307"/>
              <a:gd name="connsiteY2365" fmla="*/ 1892520 h 2993922"/>
              <a:gd name="connsiteX2366" fmla="*/ 4755094 w 8938307"/>
              <a:gd name="connsiteY2366" fmla="*/ 1892520 h 2993922"/>
              <a:gd name="connsiteX2367" fmla="*/ 4723324 w 8938307"/>
              <a:gd name="connsiteY2367" fmla="*/ 1871338 h 2993922"/>
              <a:gd name="connsiteX2368" fmla="*/ 4723324 w 8938307"/>
              <a:gd name="connsiteY2368" fmla="*/ 1892520 h 2993922"/>
              <a:gd name="connsiteX2369" fmla="*/ 4744504 w 8938307"/>
              <a:gd name="connsiteY2369" fmla="*/ 1897815 h 2993922"/>
              <a:gd name="connsiteX2370" fmla="*/ 4760390 w 8938307"/>
              <a:gd name="connsiteY2370" fmla="*/ 1908405 h 2993922"/>
              <a:gd name="connsiteX2371" fmla="*/ 4786866 w 8938307"/>
              <a:gd name="connsiteY2371" fmla="*/ 1913701 h 2993922"/>
              <a:gd name="connsiteX2372" fmla="*/ 4802751 w 8938307"/>
              <a:gd name="connsiteY2372" fmla="*/ 1918996 h 2993922"/>
              <a:gd name="connsiteX2373" fmla="*/ 4808046 w 8938307"/>
              <a:gd name="connsiteY2373" fmla="*/ 1924290 h 2993922"/>
              <a:gd name="connsiteX2374" fmla="*/ 4829228 w 8938307"/>
              <a:gd name="connsiteY2374" fmla="*/ 1934882 h 2993922"/>
              <a:gd name="connsiteX2375" fmla="*/ 4839818 w 8938307"/>
              <a:gd name="connsiteY2375" fmla="*/ 1934882 h 2993922"/>
              <a:gd name="connsiteX2376" fmla="*/ 4892770 w 8938307"/>
              <a:gd name="connsiteY2376" fmla="*/ 1945472 h 2993922"/>
              <a:gd name="connsiteX2377" fmla="*/ 4898065 w 8938307"/>
              <a:gd name="connsiteY2377" fmla="*/ 1934882 h 2993922"/>
              <a:gd name="connsiteX2378" fmla="*/ 4903360 w 8938307"/>
              <a:gd name="connsiteY2378" fmla="*/ 1945472 h 2993922"/>
              <a:gd name="connsiteX2379" fmla="*/ 4956312 w 8938307"/>
              <a:gd name="connsiteY2379" fmla="*/ 1966653 h 2993922"/>
              <a:gd name="connsiteX2380" fmla="*/ 4977492 w 8938307"/>
              <a:gd name="connsiteY2380" fmla="*/ 1966653 h 2993922"/>
              <a:gd name="connsiteX2381" fmla="*/ 4966902 w 8938307"/>
              <a:gd name="connsiteY2381" fmla="*/ 1956063 h 2993922"/>
              <a:gd name="connsiteX2382" fmla="*/ 4977492 w 8938307"/>
              <a:gd name="connsiteY2382" fmla="*/ 1945472 h 2993922"/>
              <a:gd name="connsiteX2383" fmla="*/ 5009265 w 8938307"/>
              <a:gd name="connsiteY2383" fmla="*/ 1961357 h 2993922"/>
              <a:gd name="connsiteX2384" fmla="*/ 5062217 w 8938307"/>
              <a:gd name="connsiteY2384" fmla="*/ 1966653 h 2993922"/>
              <a:gd name="connsiteX2385" fmla="*/ 5093988 w 8938307"/>
              <a:gd name="connsiteY2385" fmla="*/ 1966653 h 2993922"/>
              <a:gd name="connsiteX2386" fmla="*/ 5088692 w 8938307"/>
              <a:gd name="connsiteY2386" fmla="*/ 1961357 h 2993922"/>
              <a:gd name="connsiteX2387" fmla="*/ 5072806 w 8938307"/>
              <a:gd name="connsiteY2387" fmla="*/ 1956063 h 2993922"/>
              <a:gd name="connsiteX2388" fmla="*/ 5062217 w 8938307"/>
              <a:gd name="connsiteY2388" fmla="*/ 1945472 h 2993922"/>
              <a:gd name="connsiteX2389" fmla="*/ 5030446 w 8938307"/>
              <a:gd name="connsiteY2389" fmla="*/ 1945472 h 2993922"/>
              <a:gd name="connsiteX2390" fmla="*/ 5009265 w 8938307"/>
              <a:gd name="connsiteY2390" fmla="*/ 1934882 h 2993922"/>
              <a:gd name="connsiteX2391" fmla="*/ 4988084 w 8938307"/>
              <a:gd name="connsiteY2391" fmla="*/ 1924290 h 2993922"/>
              <a:gd name="connsiteX2392" fmla="*/ 4982788 w 8938307"/>
              <a:gd name="connsiteY2392" fmla="*/ 1940176 h 2993922"/>
              <a:gd name="connsiteX2393" fmla="*/ 4977492 w 8938307"/>
              <a:gd name="connsiteY2393" fmla="*/ 1934882 h 2993922"/>
              <a:gd name="connsiteX2394" fmla="*/ 4977492 w 8938307"/>
              <a:gd name="connsiteY2394" fmla="*/ 1924290 h 2993922"/>
              <a:gd name="connsiteX2395" fmla="*/ 4966902 w 8938307"/>
              <a:gd name="connsiteY2395" fmla="*/ 1913701 h 2993922"/>
              <a:gd name="connsiteX2396" fmla="*/ 4966902 w 8938307"/>
              <a:gd name="connsiteY2396" fmla="*/ 1903111 h 2993922"/>
              <a:gd name="connsiteX2397" fmla="*/ 4988084 w 8938307"/>
              <a:gd name="connsiteY2397" fmla="*/ 1903111 h 2993922"/>
              <a:gd name="connsiteX2398" fmla="*/ 5030446 w 8938307"/>
              <a:gd name="connsiteY2398" fmla="*/ 1913701 h 2993922"/>
              <a:gd name="connsiteX2399" fmla="*/ 5030446 w 8938307"/>
              <a:gd name="connsiteY2399" fmla="*/ 1924290 h 2993922"/>
              <a:gd name="connsiteX2400" fmla="*/ 5041036 w 8938307"/>
              <a:gd name="connsiteY2400" fmla="*/ 1929586 h 2993922"/>
              <a:gd name="connsiteX2401" fmla="*/ 5051626 w 8938307"/>
              <a:gd name="connsiteY2401" fmla="*/ 1934882 h 2993922"/>
              <a:gd name="connsiteX2402" fmla="*/ 5078102 w 8938307"/>
              <a:gd name="connsiteY2402" fmla="*/ 1940176 h 2993922"/>
              <a:gd name="connsiteX2403" fmla="*/ 5099284 w 8938307"/>
              <a:gd name="connsiteY2403" fmla="*/ 1934882 h 2993922"/>
              <a:gd name="connsiteX2404" fmla="*/ 5115169 w 8938307"/>
              <a:gd name="connsiteY2404" fmla="*/ 1924290 h 2993922"/>
              <a:gd name="connsiteX2405" fmla="*/ 5041036 w 8938307"/>
              <a:gd name="connsiteY2405" fmla="*/ 1903111 h 2993922"/>
              <a:gd name="connsiteX2406" fmla="*/ 5030446 w 8938307"/>
              <a:gd name="connsiteY2406" fmla="*/ 1913701 h 2993922"/>
              <a:gd name="connsiteX2407" fmla="*/ 5030446 w 8938307"/>
              <a:gd name="connsiteY2407" fmla="*/ 1903111 h 2993922"/>
              <a:gd name="connsiteX2408" fmla="*/ 4977492 w 8938307"/>
              <a:gd name="connsiteY2408" fmla="*/ 1892520 h 2993922"/>
              <a:gd name="connsiteX2409" fmla="*/ 4956312 w 8938307"/>
              <a:gd name="connsiteY2409" fmla="*/ 1892520 h 2993922"/>
              <a:gd name="connsiteX2410" fmla="*/ 4935132 w 8938307"/>
              <a:gd name="connsiteY2410" fmla="*/ 1903111 h 2993922"/>
              <a:gd name="connsiteX2411" fmla="*/ 4903360 w 8938307"/>
              <a:gd name="connsiteY2411" fmla="*/ 1903111 h 2993922"/>
              <a:gd name="connsiteX2412" fmla="*/ 4860998 w 8938307"/>
              <a:gd name="connsiteY2412" fmla="*/ 1881930 h 2993922"/>
              <a:gd name="connsiteX2413" fmla="*/ 4834523 w 8938307"/>
              <a:gd name="connsiteY2413" fmla="*/ 1876634 h 2993922"/>
              <a:gd name="connsiteX2414" fmla="*/ 4808046 w 8938307"/>
              <a:gd name="connsiteY2414" fmla="*/ 1871338 h 2993922"/>
              <a:gd name="connsiteX2415" fmla="*/ 4755094 w 8938307"/>
              <a:gd name="connsiteY2415" fmla="*/ 1860749 h 2993922"/>
              <a:gd name="connsiteX2416" fmla="*/ 4744504 w 8938307"/>
              <a:gd name="connsiteY2416" fmla="*/ 1850157 h 2993922"/>
              <a:gd name="connsiteX2417" fmla="*/ 7149852 w 8938307"/>
              <a:gd name="connsiteY2417" fmla="*/ 1843540 h 2993922"/>
              <a:gd name="connsiteX2418" fmla="*/ 7148526 w 8938307"/>
              <a:gd name="connsiteY2418" fmla="*/ 1850157 h 2993922"/>
              <a:gd name="connsiteX2419" fmla="*/ 7159118 w 8938307"/>
              <a:gd name="connsiteY2419" fmla="*/ 1850157 h 2993922"/>
              <a:gd name="connsiteX2420" fmla="*/ 7153822 w 8938307"/>
              <a:gd name="connsiteY2420" fmla="*/ 1844863 h 2993922"/>
              <a:gd name="connsiteX2421" fmla="*/ 7149852 w 8938307"/>
              <a:gd name="connsiteY2421" fmla="*/ 1843540 h 2993922"/>
              <a:gd name="connsiteX2422" fmla="*/ 7942808 w 8938307"/>
              <a:gd name="connsiteY2422" fmla="*/ 1839567 h 2993922"/>
              <a:gd name="connsiteX2423" fmla="*/ 7953398 w 8938307"/>
              <a:gd name="connsiteY2423" fmla="*/ 1850157 h 2993922"/>
              <a:gd name="connsiteX2424" fmla="*/ 7942808 w 8938307"/>
              <a:gd name="connsiteY2424" fmla="*/ 1850157 h 2993922"/>
              <a:gd name="connsiteX2425" fmla="*/ 7582734 w 8938307"/>
              <a:gd name="connsiteY2425" fmla="*/ 1839567 h 2993922"/>
              <a:gd name="connsiteX2426" fmla="*/ 7582734 w 8938307"/>
              <a:gd name="connsiteY2426" fmla="*/ 1844863 h 2993922"/>
              <a:gd name="connsiteX2427" fmla="*/ 7572144 w 8938307"/>
              <a:gd name="connsiteY2427" fmla="*/ 1850157 h 2993922"/>
              <a:gd name="connsiteX2428" fmla="*/ 7561553 w 8938307"/>
              <a:gd name="connsiteY2428" fmla="*/ 1871338 h 2993922"/>
              <a:gd name="connsiteX2429" fmla="*/ 7550963 w 8938307"/>
              <a:gd name="connsiteY2429" fmla="*/ 1881930 h 2993922"/>
              <a:gd name="connsiteX2430" fmla="*/ 7529782 w 8938307"/>
              <a:gd name="connsiteY2430" fmla="*/ 1892520 h 2993922"/>
              <a:gd name="connsiteX2431" fmla="*/ 7519192 w 8938307"/>
              <a:gd name="connsiteY2431" fmla="*/ 1903111 h 2993922"/>
              <a:gd name="connsiteX2432" fmla="*/ 7529782 w 8938307"/>
              <a:gd name="connsiteY2432" fmla="*/ 1903111 h 2993922"/>
              <a:gd name="connsiteX2433" fmla="*/ 7550963 w 8938307"/>
              <a:gd name="connsiteY2433" fmla="*/ 1903111 h 2993922"/>
              <a:gd name="connsiteX2434" fmla="*/ 7582734 w 8938307"/>
              <a:gd name="connsiteY2434" fmla="*/ 1881930 h 2993922"/>
              <a:gd name="connsiteX2435" fmla="*/ 7577438 w 8938307"/>
              <a:gd name="connsiteY2435" fmla="*/ 1876634 h 2993922"/>
              <a:gd name="connsiteX2436" fmla="*/ 7572144 w 8938307"/>
              <a:gd name="connsiteY2436" fmla="*/ 1860749 h 2993922"/>
              <a:gd name="connsiteX2437" fmla="*/ 7593326 w 8938307"/>
              <a:gd name="connsiteY2437" fmla="*/ 1850157 h 2993922"/>
              <a:gd name="connsiteX2438" fmla="*/ 7582734 w 8938307"/>
              <a:gd name="connsiteY2438" fmla="*/ 1839567 h 2993922"/>
              <a:gd name="connsiteX2439" fmla="*/ 4680962 w 8938307"/>
              <a:gd name="connsiteY2439" fmla="*/ 1839567 h 2993922"/>
              <a:gd name="connsiteX2440" fmla="*/ 4680962 w 8938307"/>
              <a:gd name="connsiteY2440" fmla="*/ 1850157 h 2993922"/>
              <a:gd name="connsiteX2441" fmla="*/ 4691551 w 8938307"/>
              <a:gd name="connsiteY2441" fmla="*/ 1850157 h 2993922"/>
              <a:gd name="connsiteX2442" fmla="*/ 4680962 w 8938307"/>
              <a:gd name="connsiteY2442" fmla="*/ 1839567 h 2993922"/>
              <a:gd name="connsiteX2443" fmla="*/ 3406141 w 8938307"/>
              <a:gd name="connsiteY2443" fmla="*/ 1836920 h 2993922"/>
              <a:gd name="connsiteX2444" fmla="*/ 3441882 w 8938307"/>
              <a:gd name="connsiteY2444" fmla="*/ 1860749 h 2993922"/>
              <a:gd name="connsiteX2445" fmla="*/ 3452474 w 8938307"/>
              <a:gd name="connsiteY2445" fmla="*/ 1860749 h 2993922"/>
              <a:gd name="connsiteX2446" fmla="*/ 3463064 w 8938307"/>
              <a:gd name="connsiteY2446" fmla="*/ 1860749 h 2993922"/>
              <a:gd name="connsiteX2447" fmla="*/ 3473655 w 8938307"/>
              <a:gd name="connsiteY2447" fmla="*/ 1881930 h 2993922"/>
              <a:gd name="connsiteX2448" fmla="*/ 3463064 w 8938307"/>
              <a:gd name="connsiteY2448" fmla="*/ 1881930 h 2993922"/>
              <a:gd name="connsiteX2449" fmla="*/ 3441882 w 8938307"/>
              <a:gd name="connsiteY2449" fmla="*/ 1881930 h 2993922"/>
              <a:gd name="connsiteX2450" fmla="*/ 3410112 w 8938307"/>
              <a:gd name="connsiteY2450" fmla="*/ 1881930 h 2993922"/>
              <a:gd name="connsiteX2451" fmla="*/ 3388931 w 8938307"/>
              <a:gd name="connsiteY2451" fmla="*/ 1892520 h 2993922"/>
              <a:gd name="connsiteX2452" fmla="*/ 3378341 w 8938307"/>
              <a:gd name="connsiteY2452" fmla="*/ 1881930 h 2993922"/>
              <a:gd name="connsiteX2453" fmla="*/ 3346570 w 8938307"/>
              <a:gd name="connsiteY2453" fmla="*/ 1860749 h 2993922"/>
              <a:gd name="connsiteX2454" fmla="*/ 3399522 w 8938307"/>
              <a:gd name="connsiteY2454" fmla="*/ 1860749 h 2993922"/>
              <a:gd name="connsiteX2455" fmla="*/ 3388931 w 8938307"/>
              <a:gd name="connsiteY2455" fmla="*/ 1839567 h 2993922"/>
              <a:gd name="connsiteX2456" fmla="*/ 3378341 w 8938307"/>
              <a:gd name="connsiteY2456" fmla="*/ 1839567 h 2993922"/>
              <a:gd name="connsiteX2457" fmla="*/ 3406141 w 8938307"/>
              <a:gd name="connsiteY2457" fmla="*/ 1836920 h 2993922"/>
              <a:gd name="connsiteX2458" fmla="*/ 4810694 w 8938307"/>
              <a:gd name="connsiteY2458" fmla="*/ 1831625 h 2993922"/>
              <a:gd name="connsiteX2459" fmla="*/ 4797456 w 8938307"/>
              <a:gd name="connsiteY2459" fmla="*/ 1834272 h 2993922"/>
              <a:gd name="connsiteX2460" fmla="*/ 4786866 w 8938307"/>
              <a:gd name="connsiteY2460" fmla="*/ 1839567 h 2993922"/>
              <a:gd name="connsiteX2461" fmla="*/ 4797456 w 8938307"/>
              <a:gd name="connsiteY2461" fmla="*/ 1850157 h 2993922"/>
              <a:gd name="connsiteX2462" fmla="*/ 4818636 w 8938307"/>
              <a:gd name="connsiteY2462" fmla="*/ 1860749 h 2993922"/>
              <a:gd name="connsiteX2463" fmla="*/ 4829228 w 8938307"/>
              <a:gd name="connsiteY2463" fmla="*/ 1850157 h 2993922"/>
              <a:gd name="connsiteX2464" fmla="*/ 4839818 w 8938307"/>
              <a:gd name="connsiteY2464" fmla="*/ 1850157 h 2993922"/>
              <a:gd name="connsiteX2465" fmla="*/ 4860998 w 8938307"/>
              <a:gd name="connsiteY2465" fmla="*/ 1839567 h 2993922"/>
              <a:gd name="connsiteX2466" fmla="*/ 4829228 w 8938307"/>
              <a:gd name="connsiteY2466" fmla="*/ 1834272 h 2993922"/>
              <a:gd name="connsiteX2467" fmla="*/ 4810694 w 8938307"/>
              <a:gd name="connsiteY2467" fmla="*/ 1831625 h 2993922"/>
              <a:gd name="connsiteX2468" fmla="*/ 7635686 w 8938307"/>
              <a:gd name="connsiteY2468" fmla="*/ 1828978 h 2993922"/>
              <a:gd name="connsiteX2469" fmla="*/ 7640982 w 8938307"/>
              <a:gd name="connsiteY2469" fmla="*/ 1834272 h 2993922"/>
              <a:gd name="connsiteX2470" fmla="*/ 7646278 w 8938307"/>
              <a:gd name="connsiteY2470" fmla="*/ 1839567 h 2993922"/>
              <a:gd name="connsiteX2471" fmla="*/ 7656867 w 8938307"/>
              <a:gd name="connsiteY2471" fmla="*/ 1834272 h 2993922"/>
              <a:gd name="connsiteX2472" fmla="*/ 7646278 w 8938307"/>
              <a:gd name="connsiteY2472" fmla="*/ 1828978 h 2993922"/>
              <a:gd name="connsiteX2473" fmla="*/ 7635686 w 8938307"/>
              <a:gd name="connsiteY2473" fmla="*/ 1828978 h 2993922"/>
              <a:gd name="connsiteX2474" fmla="*/ 7492716 w 8938307"/>
              <a:gd name="connsiteY2474" fmla="*/ 1828978 h 2993922"/>
              <a:gd name="connsiteX2475" fmla="*/ 7445059 w 8938307"/>
              <a:gd name="connsiteY2475" fmla="*/ 1839567 h 2993922"/>
              <a:gd name="connsiteX2476" fmla="*/ 7450355 w 8938307"/>
              <a:gd name="connsiteY2476" fmla="*/ 1844863 h 2993922"/>
              <a:gd name="connsiteX2477" fmla="*/ 7460944 w 8938307"/>
              <a:gd name="connsiteY2477" fmla="*/ 1850157 h 2993922"/>
              <a:gd name="connsiteX2478" fmla="*/ 7466240 w 8938307"/>
              <a:gd name="connsiteY2478" fmla="*/ 1850157 h 2993922"/>
              <a:gd name="connsiteX2479" fmla="*/ 7466240 w 8938307"/>
              <a:gd name="connsiteY2479" fmla="*/ 1860749 h 2993922"/>
              <a:gd name="connsiteX2480" fmla="*/ 7482126 w 8938307"/>
              <a:gd name="connsiteY2480" fmla="*/ 1855453 h 2993922"/>
              <a:gd name="connsiteX2481" fmla="*/ 7513896 w 8938307"/>
              <a:gd name="connsiteY2481" fmla="*/ 1850157 h 2993922"/>
              <a:gd name="connsiteX2482" fmla="*/ 7529782 w 8938307"/>
              <a:gd name="connsiteY2482" fmla="*/ 1844863 h 2993922"/>
              <a:gd name="connsiteX2483" fmla="*/ 7535078 w 8938307"/>
              <a:gd name="connsiteY2483" fmla="*/ 1834272 h 2993922"/>
              <a:gd name="connsiteX2484" fmla="*/ 7492716 w 8938307"/>
              <a:gd name="connsiteY2484" fmla="*/ 1828978 h 2993922"/>
              <a:gd name="connsiteX2485" fmla="*/ 6015353 w 8938307"/>
              <a:gd name="connsiteY2485" fmla="*/ 1828978 h 2993922"/>
              <a:gd name="connsiteX2486" fmla="*/ 6004764 w 8938307"/>
              <a:gd name="connsiteY2486" fmla="*/ 1839567 h 2993922"/>
              <a:gd name="connsiteX2487" fmla="*/ 6015353 w 8938307"/>
              <a:gd name="connsiteY2487" fmla="*/ 1839567 h 2993922"/>
              <a:gd name="connsiteX2488" fmla="*/ 6004764 w 8938307"/>
              <a:gd name="connsiteY2488" fmla="*/ 1850157 h 2993922"/>
              <a:gd name="connsiteX2489" fmla="*/ 6015353 w 8938307"/>
              <a:gd name="connsiteY2489" fmla="*/ 1850157 h 2993922"/>
              <a:gd name="connsiteX2490" fmla="*/ 6020649 w 8938307"/>
              <a:gd name="connsiteY2490" fmla="*/ 1844863 h 2993922"/>
              <a:gd name="connsiteX2491" fmla="*/ 6025943 w 8938307"/>
              <a:gd name="connsiteY2491" fmla="*/ 1834272 h 2993922"/>
              <a:gd name="connsiteX2492" fmla="*/ 6015353 w 8938307"/>
              <a:gd name="connsiteY2492" fmla="*/ 1828978 h 2993922"/>
              <a:gd name="connsiteX2493" fmla="*/ 5348158 w 8938307"/>
              <a:gd name="connsiteY2493" fmla="*/ 1828978 h 2993922"/>
              <a:gd name="connsiteX2494" fmla="*/ 5337566 w 8938307"/>
              <a:gd name="connsiteY2494" fmla="*/ 1834272 h 2993922"/>
              <a:gd name="connsiteX2495" fmla="*/ 5348158 w 8938307"/>
              <a:gd name="connsiteY2495" fmla="*/ 1839567 h 2993922"/>
              <a:gd name="connsiteX2496" fmla="*/ 5337566 w 8938307"/>
              <a:gd name="connsiteY2496" fmla="*/ 1850157 h 2993922"/>
              <a:gd name="connsiteX2497" fmla="*/ 5348158 w 8938307"/>
              <a:gd name="connsiteY2497" fmla="*/ 1850157 h 2993922"/>
              <a:gd name="connsiteX2498" fmla="*/ 5348158 w 8938307"/>
              <a:gd name="connsiteY2498" fmla="*/ 1839567 h 2993922"/>
              <a:gd name="connsiteX2499" fmla="*/ 5358748 w 8938307"/>
              <a:gd name="connsiteY2499" fmla="*/ 1834272 h 2993922"/>
              <a:gd name="connsiteX2500" fmla="*/ 5348158 w 8938307"/>
              <a:gd name="connsiteY2500" fmla="*/ 1828978 h 2993922"/>
              <a:gd name="connsiteX2501" fmla="*/ 4013765 w 8938307"/>
              <a:gd name="connsiteY2501" fmla="*/ 1828978 h 2993922"/>
              <a:gd name="connsiteX2502" fmla="*/ 4003175 w 8938307"/>
              <a:gd name="connsiteY2502" fmla="*/ 1834272 h 2993922"/>
              <a:gd name="connsiteX2503" fmla="*/ 4008470 w 8938307"/>
              <a:gd name="connsiteY2503" fmla="*/ 1839567 h 2993922"/>
              <a:gd name="connsiteX2504" fmla="*/ 4013765 w 8938307"/>
              <a:gd name="connsiteY2504" fmla="*/ 1828978 h 2993922"/>
              <a:gd name="connsiteX2505" fmla="*/ 5951812 w 8938307"/>
              <a:gd name="connsiteY2505" fmla="*/ 1818386 h 2993922"/>
              <a:gd name="connsiteX2506" fmla="*/ 5957106 w 8938307"/>
              <a:gd name="connsiteY2506" fmla="*/ 1823682 h 2993922"/>
              <a:gd name="connsiteX2507" fmla="*/ 5962401 w 8938307"/>
              <a:gd name="connsiteY2507" fmla="*/ 1828978 h 2993922"/>
              <a:gd name="connsiteX2508" fmla="*/ 5972991 w 8938307"/>
              <a:gd name="connsiteY2508" fmla="*/ 1818386 h 2993922"/>
              <a:gd name="connsiteX2509" fmla="*/ 5411700 w 8938307"/>
              <a:gd name="connsiteY2509" fmla="*/ 1818386 h 2993922"/>
              <a:gd name="connsiteX2510" fmla="*/ 5411700 w 8938307"/>
              <a:gd name="connsiteY2510" fmla="*/ 1839567 h 2993922"/>
              <a:gd name="connsiteX2511" fmla="*/ 5422291 w 8938307"/>
              <a:gd name="connsiteY2511" fmla="*/ 1839567 h 2993922"/>
              <a:gd name="connsiteX2512" fmla="*/ 5459356 w 8938307"/>
              <a:gd name="connsiteY2512" fmla="*/ 1855453 h 2993922"/>
              <a:gd name="connsiteX2513" fmla="*/ 5496423 w 8938307"/>
              <a:gd name="connsiteY2513" fmla="*/ 1881930 h 2993922"/>
              <a:gd name="connsiteX2514" fmla="*/ 5517604 w 8938307"/>
              <a:gd name="connsiteY2514" fmla="*/ 1881930 h 2993922"/>
              <a:gd name="connsiteX2515" fmla="*/ 5538785 w 8938307"/>
              <a:gd name="connsiteY2515" fmla="*/ 1887224 h 2993922"/>
              <a:gd name="connsiteX2516" fmla="*/ 5549375 w 8938307"/>
              <a:gd name="connsiteY2516" fmla="*/ 1892520 h 2993922"/>
              <a:gd name="connsiteX2517" fmla="*/ 5570556 w 8938307"/>
              <a:gd name="connsiteY2517" fmla="*/ 1881930 h 2993922"/>
              <a:gd name="connsiteX2518" fmla="*/ 5581147 w 8938307"/>
              <a:gd name="connsiteY2518" fmla="*/ 1871338 h 2993922"/>
              <a:gd name="connsiteX2519" fmla="*/ 5591737 w 8938307"/>
              <a:gd name="connsiteY2519" fmla="*/ 1871338 h 2993922"/>
              <a:gd name="connsiteX2520" fmla="*/ 5602327 w 8938307"/>
              <a:gd name="connsiteY2520" fmla="*/ 1860749 h 2993922"/>
              <a:gd name="connsiteX2521" fmla="*/ 5586442 w 8938307"/>
              <a:gd name="connsiteY2521" fmla="*/ 1855453 h 2993922"/>
              <a:gd name="connsiteX2522" fmla="*/ 5581147 w 8938307"/>
              <a:gd name="connsiteY2522" fmla="*/ 1850157 h 2993922"/>
              <a:gd name="connsiteX2523" fmla="*/ 5559966 w 8938307"/>
              <a:gd name="connsiteY2523" fmla="*/ 1850157 h 2993922"/>
              <a:gd name="connsiteX2524" fmla="*/ 5544080 w 8938307"/>
              <a:gd name="connsiteY2524" fmla="*/ 1850157 h 2993922"/>
              <a:gd name="connsiteX2525" fmla="*/ 5533490 w 8938307"/>
              <a:gd name="connsiteY2525" fmla="*/ 1844863 h 2993922"/>
              <a:gd name="connsiteX2526" fmla="*/ 5517604 w 8938307"/>
              <a:gd name="connsiteY2526" fmla="*/ 1839567 h 2993922"/>
              <a:gd name="connsiteX2527" fmla="*/ 5501718 w 8938307"/>
              <a:gd name="connsiteY2527" fmla="*/ 1828978 h 2993922"/>
              <a:gd name="connsiteX2528" fmla="*/ 5469948 w 8938307"/>
              <a:gd name="connsiteY2528" fmla="*/ 1818386 h 2993922"/>
              <a:gd name="connsiteX2529" fmla="*/ 5438176 w 8938307"/>
              <a:gd name="connsiteY2529" fmla="*/ 1823682 h 2993922"/>
              <a:gd name="connsiteX2530" fmla="*/ 5422291 w 8938307"/>
              <a:gd name="connsiteY2530" fmla="*/ 1828978 h 2993922"/>
              <a:gd name="connsiteX2531" fmla="*/ 5411700 w 8938307"/>
              <a:gd name="connsiteY2531" fmla="*/ 1818386 h 2993922"/>
              <a:gd name="connsiteX2532" fmla="*/ 5390518 w 8938307"/>
              <a:gd name="connsiteY2532" fmla="*/ 1818386 h 2993922"/>
              <a:gd name="connsiteX2533" fmla="*/ 5395814 w 8938307"/>
              <a:gd name="connsiteY2533" fmla="*/ 1828978 h 2993922"/>
              <a:gd name="connsiteX2534" fmla="*/ 5401110 w 8938307"/>
              <a:gd name="connsiteY2534" fmla="*/ 1823682 h 2993922"/>
              <a:gd name="connsiteX2535" fmla="*/ 5390518 w 8938307"/>
              <a:gd name="connsiteY2535" fmla="*/ 1818386 h 2993922"/>
              <a:gd name="connsiteX2536" fmla="*/ 4744504 w 8938307"/>
              <a:gd name="connsiteY2536" fmla="*/ 1818386 h 2993922"/>
              <a:gd name="connsiteX2537" fmla="*/ 4755094 w 8938307"/>
              <a:gd name="connsiteY2537" fmla="*/ 1828978 h 2993922"/>
              <a:gd name="connsiteX2538" fmla="*/ 4755094 w 8938307"/>
              <a:gd name="connsiteY2538" fmla="*/ 1823682 h 2993922"/>
              <a:gd name="connsiteX2539" fmla="*/ 4744504 w 8938307"/>
              <a:gd name="connsiteY2539" fmla="*/ 1818386 h 2993922"/>
              <a:gd name="connsiteX2540" fmla="*/ 4151441 w 8938307"/>
              <a:gd name="connsiteY2540" fmla="*/ 1818386 h 2993922"/>
              <a:gd name="connsiteX2541" fmla="*/ 4162031 w 8938307"/>
              <a:gd name="connsiteY2541" fmla="*/ 1828978 h 2993922"/>
              <a:gd name="connsiteX2542" fmla="*/ 4162031 w 8938307"/>
              <a:gd name="connsiteY2542" fmla="*/ 1818386 h 2993922"/>
              <a:gd name="connsiteX2543" fmla="*/ 4530048 w 8938307"/>
              <a:gd name="connsiteY2543" fmla="*/ 1813092 h 2993922"/>
              <a:gd name="connsiteX2544" fmla="*/ 4511514 w 8938307"/>
              <a:gd name="connsiteY2544" fmla="*/ 1818386 h 2993922"/>
              <a:gd name="connsiteX2545" fmla="*/ 4537991 w 8938307"/>
              <a:gd name="connsiteY2545" fmla="*/ 1828978 h 2993922"/>
              <a:gd name="connsiteX2546" fmla="*/ 4596238 w 8938307"/>
              <a:gd name="connsiteY2546" fmla="*/ 1844863 h 2993922"/>
              <a:gd name="connsiteX2547" fmla="*/ 4633305 w 8938307"/>
              <a:gd name="connsiteY2547" fmla="*/ 1850157 h 2993922"/>
              <a:gd name="connsiteX2548" fmla="*/ 4633305 w 8938307"/>
              <a:gd name="connsiteY2548" fmla="*/ 1844863 h 2993922"/>
              <a:gd name="connsiteX2549" fmla="*/ 4617420 w 8938307"/>
              <a:gd name="connsiteY2549" fmla="*/ 1839567 h 2993922"/>
              <a:gd name="connsiteX2550" fmla="*/ 4606828 w 8938307"/>
              <a:gd name="connsiteY2550" fmla="*/ 1839567 h 2993922"/>
              <a:gd name="connsiteX2551" fmla="*/ 4564468 w 8938307"/>
              <a:gd name="connsiteY2551" fmla="*/ 1818386 h 2993922"/>
              <a:gd name="connsiteX2552" fmla="*/ 4530048 w 8938307"/>
              <a:gd name="connsiteY2552" fmla="*/ 1813092 h 2993922"/>
              <a:gd name="connsiteX2553" fmla="*/ 7414612 w 8938307"/>
              <a:gd name="connsiteY2553" fmla="*/ 1811767 h 2993922"/>
              <a:gd name="connsiteX2554" fmla="*/ 7407992 w 8938307"/>
              <a:gd name="connsiteY2554" fmla="*/ 1813092 h 2993922"/>
              <a:gd name="connsiteX2555" fmla="*/ 7413288 w 8938307"/>
              <a:gd name="connsiteY2555" fmla="*/ 1828978 h 2993922"/>
              <a:gd name="connsiteX2556" fmla="*/ 7423878 w 8938307"/>
              <a:gd name="connsiteY2556" fmla="*/ 1839567 h 2993922"/>
              <a:gd name="connsiteX2557" fmla="*/ 7423878 w 8938307"/>
              <a:gd name="connsiteY2557" fmla="*/ 1818386 h 2993922"/>
              <a:gd name="connsiteX2558" fmla="*/ 7414612 w 8938307"/>
              <a:gd name="connsiteY2558" fmla="*/ 1811767 h 2993922"/>
              <a:gd name="connsiteX2559" fmla="*/ 5855174 w 8938307"/>
              <a:gd name="connsiteY2559" fmla="*/ 1811767 h 2993922"/>
              <a:gd name="connsiteX2560" fmla="*/ 5851202 w 8938307"/>
              <a:gd name="connsiteY2560" fmla="*/ 1813092 h 2993922"/>
              <a:gd name="connsiteX2561" fmla="*/ 5845908 w 8938307"/>
              <a:gd name="connsiteY2561" fmla="*/ 1818386 h 2993922"/>
              <a:gd name="connsiteX2562" fmla="*/ 5856497 w 8938307"/>
              <a:gd name="connsiteY2562" fmla="*/ 1818386 h 2993922"/>
              <a:gd name="connsiteX2563" fmla="*/ 5855174 w 8938307"/>
              <a:gd name="connsiteY2563" fmla="*/ 1811767 h 2993922"/>
              <a:gd name="connsiteX2564" fmla="*/ 7900446 w 8938307"/>
              <a:gd name="connsiteY2564" fmla="*/ 1807797 h 2993922"/>
              <a:gd name="connsiteX2565" fmla="*/ 7905742 w 8938307"/>
              <a:gd name="connsiteY2565" fmla="*/ 1807797 h 2993922"/>
              <a:gd name="connsiteX2566" fmla="*/ 7932219 w 8938307"/>
              <a:gd name="connsiteY2566" fmla="*/ 1807797 h 2993922"/>
              <a:gd name="connsiteX2567" fmla="*/ 7969284 w 8938307"/>
              <a:gd name="connsiteY2567" fmla="*/ 1823682 h 2993922"/>
              <a:gd name="connsiteX2568" fmla="*/ 7985171 w 8938307"/>
              <a:gd name="connsiteY2568" fmla="*/ 1828978 h 2993922"/>
              <a:gd name="connsiteX2569" fmla="*/ 7995760 w 8938307"/>
              <a:gd name="connsiteY2569" fmla="*/ 1834272 h 2993922"/>
              <a:gd name="connsiteX2570" fmla="*/ 8006350 w 8938307"/>
              <a:gd name="connsiteY2570" fmla="*/ 1839567 h 2993922"/>
              <a:gd name="connsiteX2571" fmla="*/ 8016942 w 8938307"/>
              <a:gd name="connsiteY2571" fmla="*/ 1850157 h 2993922"/>
              <a:gd name="connsiteX2572" fmla="*/ 7995760 w 8938307"/>
              <a:gd name="connsiteY2572" fmla="*/ 1839567 h 2993922"/>
              <a:gd name="connsiteX2573" fmla="*/ 7921627 w 8938307"/>
              <a:gd name="connsiteY2573" fmla="*/ 1828978 h 2993922"/>
              <a:gd name="connsiteX2574" fmla="*/ 7911038 w 8938307"/>
              <a:gd name="connsiteY2574" fmla="*/ 1828978 h 2993922"/>
              <a:gd name="connsiteX2575" fmla="*/ 7905742 w 8938307"/>
              <a:gd name="connsiteY2575" fmla="*/ 1839567 h 2993922"/>
              <a:gd name="connsiteX2576" fmla="*/ 7900446 w 8938307"/>
              <a:gd name="connsiteY2576" fmla="*/ 1828978 h 2993922"/>
              <a:gd name="connsiteX2577" fmla="*/ 7900446 w 8938307"/>
              <a:gd name="connsiteY2577" fmla="*/ 1818386 h 2993922"/>
              <a:gd name="connsiteX2578" fmla="*/ 7370926 w 8938307"/>
              <a:gd name="connsiteY2578" fmla="*/ 1807797 h 2993922"/>
              <a:gd name="connsiteX2579" fmla="*/ 7360336 w 8938307"/>
              <a:gd name="connsiteY2579" fmla="*/ 1818386 h 2993922"/>
              <a:gd name="connsiteX2580" fmla="*/ 7370926 w 8938307"/>
              <a:gd name="connsiteY2580" fmla="*/ 1818386 h 2993922"/>
              <a:gd name="connsiteX2581" fmla="*/ 7370926 w 8938307"/>
              <a:gd name="connsiteY2581" fmla="*/ 1807797 h 2993922"/>
              <a:gd name="connsiteX2582" fmla="*/ 5274025 w 8938307"/>
              <a:gd name="connsiteY2582" fmla="*/ 1807797 h 2993922"/>
              <a:gd name="connsiteX2583" fmla="*/ 5284614 w 8938307"/>
              <a:gd name="connsiteY2583" fmla="*/ 1818386 h 2993922"/>
              <a:gd name="connsiteX2584" fmla="*/ 5326977 w 8938307"/>
              <a:gd name="connsiteY2584" fmla="*/ 1828978 h 2993922"/>
              <a:gd name="connsiteX2585" fmla="*/ 5316386 w 8938307"/>
              <a:gd name="connsiteY2585" fmla="*/ 1818386 h 2993922"/>
              <a:gd name="connsiteX2586" fmla="*/ 5300500 w 8938307"/>
              <a:gd name="connsiteY2586" fmla="*/ 1813092 h 2993922"/>
              <a:gd name="connsiteX2587" fmla="*/ 5289910 w 8938307"/>
              <a:gd name="connsiteY2587" fmla="*/ 1807797 h 2993922"/>
              <a:gd name="connsiteX2588" fmla="*/ 5284614 w 8938307"/>
              <a:gd name="connsiteY2588" fmla="*/ 1807797 h 2993922"/>
              <a:gd name="connsiteX2589" fmla="*/ 5274025 w 8938307"/>
              <a:gd name="connsiteY2589" fmla="*/ 1807797 h 2993922"/>
              <a:gd name="connsiteX2590" fmla="*/ 4723324 w 8938307"/>
              <a:gd name="connsiteY2590" fmla="*/ 1807797 h 2993922"/>
              <a:gd name="connsiteX2591" fmla="*/ 4707438 w 8938307"/>
              <a:gd name="connsiteY2591" fmla="*/ 1813092 h 2993922"/>
              <a:gd name="connsiteX2592" fmla="*/ 4712732 w 8938307"/>
              <a:gd name="connsiteY2592" fmla="*/ 1818386 h 2993922"/>
              <a:gd name="connsiteX2593" fmla="*/ 4723324 w 8938307"/>
              <a:gd name="connsiteY2593" fmla="*/ 1818386 h 2993922"/>
              <a:gd name="connsiteX2594" fmla="*/ 4723324 w 8938307"/>
              <a:gd name="connsiteY2594" fmla="*/ 1807797 h 2993922"/>
              <a:gd name="connsiteX2595" fmla="*/ 3876090 w 8938307"/>
              <a:gd name="connsiteY2595" fmla="*/ 1807797 h 2993922"/>
              <a:gd name="connsiteX2596" fmla="*/ 3897271 w 8938307"/>
              <a:gd name="connsiteY2596" fmla="*/ 1818386 h 2993922"/>
              <a:gd name="connsiteX2597" fmla="*/ 3897271 w 8938307"/>
              <a:gd name="connsiteY2597" fmla="*/ 1807797 h 2993922"/>
              <a:gd name="connsiteX2598" fmla="*/ 3886681 w 8938307"/>
              <a:gd name="connsiteY2598" fmla="*/ 1807797 h 2993922"/>
              <a:gd name="connsiteX2599" fmla="*/ 3876090 w 8938307"/>
              <a:gd name="connsiteY2599" fmla="*/ 1807797 h 2993922"/>
              <a:gd name="connsiteX2600" fmla="*/ 7509924 w 8938307"/>
              <a:gd name="connsiteY2600" fmla="*/ 1801177 h 2993922"/>
              <a:gd name="connsiteX2601" fmla="*/ 7503307 w 8938307"/>
              <a:gd name="connsiteY2601" fmla="*/ 1802501 h 2993922"/>
              <a:gd name="connsiteX2602" fmla="*/ 7466240 w 8938307"/>
              <a:gd name="connsiteY2602" fmla="*/ 1807797 h 2993922"/>
              <a:gd name="connsiteX2603" fmla="*/ 7455649 w 8938307"/>
              <a:gd name="connsiteY2603" fmla="*/ 1807797 h 2993922"/>
              <a:gd name="connsiteX2604" fmla="*/ 7508601 w 8938307"/>
              <a:gd name="connsiteY2604" fmla="*/ 1828978 h 2993922"/>
              <a:gd name="connsiteX2605" fmla="*/ 7508601 w 8938307"/>
              <a:gd name="connsiteY2605" fmla="*/ 1818386 h 2993922"/>
              <a:gd name="connsiteX2606" fmla="*/ 7519192 w 8938307"/>
              <a:gd name="connsiteY2606" fmla="*/ 1807797 h 2993922"/>
              <a:gd name="connsiteX2607" fmla="*/ 7509924 w 8938307"/>
              <a:gd name="connsiteY2607" fmla="*/ 1801177 h 2993922"/>
              <a:gd name="connsiteX2608" fmla="*/ 7434468 w 8938307"/>
              <a:gd name="connsiteY2608" fmla="*/ 1797205 h 2993922"/>
              <a:gd name="connsiteX2609" fmla="*/ 7434468 w 8938307"/>
              <a:gd name="connsiteY2609" fmla="*/ 1807797 h 2993922"/>
              <a:gd name="connsiteX2610" fmla="*/ 7445059 w 8938307"/>
              <a:gd name="connsiteY2610" fmla="*/ 1807797 h 2993922"/>
              <a:gd name="connsiteX2611" fmla="*/ 7386812 w 8938307"/>
              <a:gd name="connsiteY2611" fmla="*/ 1797205 h 2993922"/>
              <a:gd name="connsiteX2612" fmla="*/ 7381516 w 8938307"/>
              <a:gd name="connsiteY2612" fmla="*/ 1807797 h 2993922"/>
              <a:gd name="connsiteX2613" fmla="*/ 7392107 w 8938307"/>
              <a:gd name="connsiteY2613" fmla="*/ 1818386 h 2993922"/>
              <a:gd name="connsiteX2614" fmla="*/ 7397403 w 8938307"/>
              <a:gd name="connsiteY2614" fmla="*/ 1813092 h 2993922"/>
              <a:gd name="connsiteX2615" fmla="*/ 7402697 w 8938307"/>
              <a:gd name="connsiteY2615" fmla="*/ 1807797 h 2993922"/>
              <a:gd name="connsiteX2616" fmla="*/ 7392107 w 8938307"/>
              <a:gd name="connsiteY2616" fmla="*/ 1797205 h 2993922"/>
              <a:gd name="connsiteX2617" fmla="*/ 7386812 w 8938307"/>
              <a:gd name="connsiteY2617" fmla="*/ 1797205 h 2993922"/>
              <a:gd name="connsiteX2618" fmla="*/ 7307384 w 8938307"/>
              <a:gd name="connsiteY2618" fmla="*/ 1797205 h 2993922"/>
              <a:gd name="connsiteX2619" fmla="*/ 7296793 w 8938307"/>
              <a:gd name="connsiteY2619" fmla="*/ 1807797 h 2993922"/>
              <a:gd name="connsiteX2620" fmla="*/ 7296793 w 8938307"/>
              <a:gd name="connsiteY2620" fmla="*/ 1818386 h 2993922"/>
              <a:gd name="connsiteX2621" fmla="*/ 7307384 w 8938307"/>
              <a:gd name="connsiteY2621" fmla="*/ 1818386 h 2993922"/>
              <a:gd name="connsiteX2622" fmla="*/ 7317974 w 8938307"/>
              <a:gd name="connsiteY2622" fmla="*/ 1807797 h 2993922"/>
              <a:gd name="connsiteX2623" fmla="*/ 7317974 w 8938307"/>
              <a:gd name="connsiteY2623" fmla="*/ 1797205 h 2993922"/>
              <a:gd name="connsiteX2624" fmla="*/ 7307384 w 8938307"/>
              <a:gd name="connsiteY2624" fmla="*/ 1797205 h 2993922"/>
              <a:gd name="connsiteX2625" fmla="*/ 4490334 w 8938307"/>
              <a:gd name="connsiteY2625" fmla="*/ 1797205 h 2993922"/>
              <a:gd name="connsiteX2626" fmla="*/ 4490334 w 8938307"/>
              <a:gd name="connsiteY2626" fmla="*/ 1818386 h 2993922"/>
              <a:gd name="connsiteX2627" fmla="*/ 4500924 w 8938307"/>
              <a:gd name="connsiteY2627" fmla="*/ 1818386 h 2993922"/>
              <a:gd name="connsiteX2628" fmla="*/ 4500924 w 8938307"/>
              <a:gd name="connsiteY2628" fmla="*/ 1807797 h 2993922"/>
              <a:gd name="connsiteX2629" fmla="*/ 2838230 w 8938307"/>
              <a:gd name="connsiteY2629" fmla="*/ 1797205 h 2993922"/>
              <a:gd name="connsiteX2630" fmla="*/ 2875296 w 8938307"/>
              <a:gd name="connsiteY2630" fmla="*/ 1813092 h 2993922"/>
              <a:gd name="connsiteX2631" fmla="*/ 2922954 w 8938307"/>
              <a:gd name="connsiteY2631" fmla="*/ 1828978 h 2993922"/>
              <a:gd name="connsiteX2632" fmla="*/ 2954724 w 8938307"/>
              <a:gd name="connsiteY2632" fmla="*/ 1850157 h 2993922"/>
              <a:gd name="connsiteX2633" fmla="*/ 3018266 w 8938307"/>
              <a:gd name="connsiteY2633" fmla="*/ 1871338 h 2993922"/>
              <a:gd name="connsiteX2634" fmla="*/ 3050039 w 8938307"/>
              <a:gd name="connsiteY2634" fmla="*/ 1887224 h 2993922"/>
              <a:gd name="connsiteX2635" fmla="*/ 3071218 w 8938307"/>
              <a:gd name="connsiteY2635" fmla="*/ 1892520 h 2993922"/>
              <a:gd name="connsiteX2636" fmla="*/ 3124171 w 8938307"/>
              <a:gd name="connsiteY2636" fmla="*/ 1918996 h 2993922"/>
              <a:gd name="connsiteX2637" fmla="*/ 3155942 w 8938307"/>
              <a:gd name="connsiteY2637" fmla="*/ 1934882 h 2993922"/>
              <a:gd name="connsiteX2638" fmla="*/ 3124171 w 8938307"/>
              <a:gd name="connsiteY2638" fmla="*/ 1934882 h 2993922"/>
              <a:gd name="connsiteX2639" fmla="*/ 3018266 w 8938307"/>
              <a:gd name="connsiteY2639" fmla="*/ 1892520 h 2993922"/>
              <a:gd name="connsiteX2640" fmla="*/ 2997086 w 8938307"/>
              <a:gd name="connsiteY2640" fmla="*/ 1881930 h 2993922"/>
              <a:gd name="connsiteX2641" fmla="*/ 2922954 w 8938307"/>
              <a:gd name="connsiteY2641" fmla="*/ 1850157 h 2993922"/>
              <a:gd name="connsiteX2642" fmla="*/ 2870002 w 8938307"/>
              <a:gd name="connsiteY2642" fmla="*/ 1828978 h 2993922"/>
              <a:gd name="connsiteX2643" fmla="*/ 2854115 w 8938307"/>
              <a:gd name="connsiteY2643" fmla="*/ 1823682 h 2993922"/>
              <a:gd name="connsiteX2644" fmla="*/ 2838230 w 8938307"/>
              <a:gd name="connsiteY2644" fmla="*/ 1818386 h 2993922"/>
              <a:gd name="connsiteX2645" fmla="*/ 4665738 w 8938307"/>
              <a:gd name="connsiteY2645" fmla="*/ 1793896 h 2993922"/>
              <a:gd name="connsiteX2646" fmla="*/ 4659780 w 8938307"/>
              <a:gd name="connsiteY2646" fmla="*/ 1797205 h 2993922"/>
              <a:gd name="connsiteX2647" fmla="*/ 4659780 w 8938307"/>
              <a:gd name="connsiteY2647" fmla="*/ 1813092 h 2993922"/>
              <a:gd name="connsiteX2648" fmla="*/ 4670372 w 8938307"/>
              <a:gd name="connsiteY2648" fmla="*/ 1807797 h 2993922"/>
              <a:gd name="connsiteX2649" fmla="*/ 4675666 w 8938307"/>
              <a:gd name="connsiteY2649" fmla="*/ 1807797 h 2993922"/>
              <a:gd name="connsiteX2650" fmla="*/ 4680962 w 8938307"/>
              <a:gd name="connsiteY2650" fmla="*/ 1818386 h 2993922"/>
              <a:gd name="connsiteX2651" fmla="*/ 4702142 w 8938307"/>
              <a:gd name="connsiteY2651" fmla="*/ 1818386 h 2993922"/>
              <a:gd name="connsiteX2652" fmla="*/ 4691551 w 8938307"/>
              <a:gd name="connsiteY2652" fmla="*/ 1807797 h 2993922"/>
              <a:gd name="connsiteX2653" fmla="*/ 4665738 w 8938307"/>
              <a:gd name="connsiteY2653" fmla="*/ 1793896 h 2993922"/>
              <a:gd name="connsiteX2654" fmla="*/ 7234574 w 8938307"/>
              <a:gd name="connsiteY2654" fmla="*/ 1791911 h 2993922"/>
              <a:gd name="connsiteX2655" fmla="*/ 7238546 w 8938307"/>
              <a:gd name="connsiteY2655" fmla="*/ 1797205 h 2993922"/>
              <a:gd name="connsiteX2656" fmla="*/ 7233251 w 8938307"/>
              <a:gd name="connsiteY2656" fmla="*/ 1797205 h 2993922"/>
              <a:gd name="connsiteX2657" fmla="*/ 7234574 w 8938307"/>
              <a:gd name="connsiteY2657" fmla="*/ 1791911 h 2993922"/>
              <a:gd name="connsiteX2658" fmla="*/ 7201480 w 8938307"/>
              <a:gd name="connsiteY2658" fmla="*/ 1786615 h 2993922"/>
              <a:gd name="connsiteX2659" fmla="*/ 7212070 w 8938307"/>
              <a:gd name="connsiteY2659" fmla="*/ 1797205 h 2993922"/>
              <a:gd name="connsiteX2660" fmla="*/ 7212070 w 8938307"/>
              <a:gd name="connsiteY2660" fmla="*/ 1786615 h 2993922"/>
              <a:gd name="connsiteX2661" fmla="*/ 7201480 w 8938307"/>
              <a:gd name="connsiteY2661" fmla="*/ 1786615 h 2993922"/>
              <a:gd name="connsiteX2662" fmla="*/ 5316386 w 8938307"/>
              <a:gd name="connsiteY2662" fmla="*/ 1786615 h 2993922"/>
              <a:gd name="connsiteX2663" fmla="*/ 5316386 w 8938307"/>
              <a:gd name="connsiteY2663" fmla="*/ 1807797 h 2993922"/>
              <a:gd name="connsiteX2664" fmla="*/ 5348158 w 8938307"/>
              <a:gd name="connsiteY2664" fmla="*/ 1807797 h 2993922"/>
              <a:gd name="connsiteX2665" fmla="*/ 5337566 w 8938307"/>
              <a:gd name="connsiteY2665" fmla="*/ 1797205 h 2993922"/>
              <a:gd name="connsiteX2666" fmla="*/ 5326977 w 8938307"/>
              <a:gd name="connsiteY2666" fmla="*/ 1786615 h 2993922"/>
              <a:gd name="connsiteX2667" fmla="*/ 3929042 w 8938307"/>
              <a:gd name="connsiteY2667" fmla="*/ 1786615 h 2993922"/>
              <a:gd name="connsiteX2668" fmla="*/ 3939633 w 8938307"/>
              <a:gd name="connsiteY2668" fmla="*/ 1797205 h 2993922"/>
              <a:gd name="connsiteX2669" fmla="*/ 3950223 w 8938307"/>
              <a:gd name="connsiteY2669" fmla="*/ 1797205 h 2993922"/>
              <a:gd name="connsiteX2670" fmla="*/ 3944928 w 8938307"/>
              <a:gd name="connsiteY2670" fmla="*/ 1786615 h 2993922"/>
              <a:gd name="connsiteX2671" fmla="*/ 3929042 w 8938307"/>
              <a:gd name="connsiteY2671" fmla="*/ 1786615 h 2993922"/>
              <a:gd name="connsiteX2672" fmla="*/ 3155942 w 8938307"/>
              <a:gd name="connsiteY2672" fmla="*/ 1786615 h 2993922"/>
              <a:gd name="connsiteX2673" fmla="*/ 3171829 w 8938307"/>
              <a:gd name="connsiteY2673" fmla="*/ 1797205 h 2993922"/>
              <a:gd name="connsiteX2674" fmla="*/ 3171829 w 8938307"/>
              <a:gd name="connsiteY2674" fmla="*/ 1807797 h 2993922"/>
              <a:gd name="connsiteX2675" fmla="*/ 3155942 w 8938307"/>
              <a:gd name="connsiteY2675" fmla="*/ 1807797 h 2993922"/>
              <a:gd name="connsiteX2676" fmla="*/ 3145351 w 8938307"/>
              <a:gd name="connsiteY2676" fmla="*/ 1797205 h 2993922"/>
              <a:gd name="connsiteX2677" fmla="*/ 3155942 w 8938307"/>
              <a:gd name="connsiteY2677" fmla="*/ 1786615 h 2993922"/>
              <a:gd name="connsiteX2678" fmla="*/ 7341802 w 8938307"/>
              <a:gd name="connsiteY2678" fmla="*/ 1781320 h 2993922"/>
              <a:gd name="connsiteX2679" fmla="*/ 7339155 w 8938307"/>
              <a:gd name="connsiteY2679" fmla="*/ 1786615 h 2993922"/>
              <a:gd name="connsiteX2680" fmla="*/ 7349745 w 8938307"/>
              <a:gd name="connsiteY2680" fmla="*/ 1786615 h 2993922"/>
              <a:gd name="connsiteX2681" fmla="*/ 7341802 w 8938307"/>
              <a:gd name="connsiteY2681" fmla="*/ 1781320 h 2993922"/>
              <a:gd name="connsiteX2682" fmla="*/ 7259726 w 8938307"/>
              <a:gd name="connsiteY2682" fmla="*/ 1781320 h 2993922"/>
              <a:gd name="connsiteX2683" fmla="*/ 7243841 w 8938307"/>
              <a:gd name="connsiteY2683" fmla="*/ 1786615 h 2993922"/>
              <a:gd name="connsiteX2684" fmla="*/ 7222660 w 8938307"/>
              <a:gd name="connsiteY2684" fmla="*/ 1786615 h 2993922"/>
              <a:gd name="connsiteX2685" fmla="*/ 7233251 w 8938307"/>
              <a:gd name="connsiteY2685" fmla="*/ 1797205 h 2993922"/>
              <a:gd name="connsiteX2686" fmla="*/ 7222660 w 8938307"/>
              <a:gd name="connsiteY2686" fmla="*/ 1807797 h 2993922"/>
              <a:gd name="connsiteX2687" fmla="*/ 7222660 w 8938307"/>
              <a:gd name="connsiteY2687" fmla="*/ 1818386 h 2993922"/>
              <a:gd name="connsiteX2688" fmla="*/ 7233251 w 8938307"/>
              <a:gd name="connsiteY2688" fmla="*/ 1818386 h 2993922"/>
              <a:gd name="connsiteX2689" fmla="*/ 7259726 w 8938307"/>
              <a:gd name="connsiteY2689" fmla="*/ 1813092 h 2993922"/>
              <a:gd name="connsiteX2690" fmla="*/ 7270318 w 8938307"/>
              <a:gd name="connsiteY2690" fmla="*/ 1802501 h 2993922"/>
              <a:gd name="connsiteX2691" fmla="*/ 7265022 w 8938307"/>
              <a:gd name="connsiteY2691" fmla="*/ 1786615 h 2993922"/>
              <a:gd name="connsiteX2692" fmla="*/ 7259726 w 8938307"/>
              <a:gd name="connsiteY2692" fmla="*/ 1781320 h 2993922"/>
              <a:gd name="connsiteX2693" fmla="*/ 7794542 w 8938307"/>
              <a:gd name="connsiteY2693" fmla="*/ 1776026 h 2993922"/>
              <a:gd name="connsiteX2694" fmla="*/ 7783952 w 8938307"/>
              <a:gd name="connsiteY2694" fmla="*/ 1781320 h 2993922"/>
              <a:gd name="connsiteX2695" fmla="*/ 7789248 w 8938307"/>
              <a:gd name="connsiteY2695" fmla="*/ 1786615 h 2993922"/>
              <a:gd name="connsiteX2696" fmla="*/ 7794542 w 8938307"/>
              <a:gd name="connsiteY2696" fmla="*/ 1776026 h 2993922"/>
              <a:gd name="connsiteX2697" fmla="*/ 7688638 w 8938307"/>
              <a:gd name="connsiteY2697" fmla="*/ 1776026 h 2993922"/>
              <a:gd name="connsiteX2698" fmla="*/ 7688638 w 8938307"/>
              <a:gd name="connsiteY2698" fmla="*/ 1786615 h 2993922"/>
              <a:gd name="connsiteX2699" fmla="*/ 7699230 w 8938307"/>
              <a:gd name="connsiteY2699" fmla="*/ 1797205 h 2993922"/>
              <a:gd name="connsiteX2700" fmla="*/ 7709820 w 8938307"/>
              <a:gd name="connsiteY2700" fmla="*/ 1781320 h 2993922"/>
              <a:gd name="connsiteX2701" fmla="*/ 7699230 w 8938307"/>
              <a:gd name="connsiteY2701" fmla="*/ 1776026 h 2993922"/>
              <a:gd name="connsiteX2702" fmla="*/ 7286203 w 8938307"/>
              <a:gd name="connsiteY2702" fmla="*/ 1776026 h 2993922"/>
              <a:gd name="connsiteX2703" fmla="*/ 7275612 w 8938307"/>
              <a:gd name="connsiteY2703" fmla="*/ 1786615 h 2993922"/>
              <a:gd name="connsiteX2704" fmla="*/ 7286203 w 8938307"/>
              <a:gd name="connsiteY2704" fmla="*/ 1786615 h 2993922"/>
              <a:gd name="connsiteX2705" fmla="*/ 5221073 w 8938307"/>
              <a:gd name="connsiteY2705" fmla="*/ 1776026 h 2993922"/>
              <a:gd name="connsiteX2706" fmla="*/ 5221073 w 8938307"/>
              <a:gd name="connsiteY2706" fmla="*/ 1786615 h 2993922"/>
              <a:gd name="connsiteX2707" fmla="*/ 5231662 w 8938307"/>
              <a:gd name="connsiteY2707" fmla="*/ 1786615 h 2993922"/>
              <a:gd name="connsiteX2708" fmla="*/ 5221073 w 8938307"/>
              <a:gd name="connsiteY2708" fmla="*/ 1776026 h 2993922"/>
              <a:gd name="connsiteX2709" fmla="*/ 4447972 w 8938307"/>
              <a:gd name="connsiteY2709" fmla="*/ 1776026 h 2993922"/>
              <a:gd name="connsiteX2710" fmla="*/ 4416202 w 8938307"/>
              <a:gd name="connsiteY2710" fmla="*/ 1786615 h 2993922"/>
              <a:gd name="connsiteX2711" fmla="*/ 4458562 w 8938307"/>
              <a:gd name="connsiteY2711" fmla="*/ 1786615 h 2993922"/>
              <a:gd name="connsiteX2712" fmla="*/ 3749004 w 8938307"/>
              <a:gd name="connsiteY2712" fmla="*/ 1776026 h 2993922"/>
              <a:gd name="connsiteX2713" fmla="*/ 3749004 w 8938307"/>
              <a:gd name="connsiteY2713" fmla="*/ 1786615 h 2993922"/>
              <a:gd name="connsiteX2714" fmla="*/ 3743710 w 8938307"/>
              <a:gd name="connsiteY2714" fmla="*/ 1786615 h 2993922"/>
              <a:gd name="connsiteX2715" fmla="*/ 3738415 w 8938307"/>
              <a:gd name="connsiteY2715" fmla="*/ 1781320 h 2993922"/>
              <a:gd name="connsiteX2716" fmla="*/ 3749004 w 8938307"/>
              <a:gd name="connsiteY2716" fmla="*/ 1776026 h 2993922"/>
              <a:gd name="connsiteX2717" fmla="*/ 3335979 w 8938307"/>
              <a:gd name="connsiteY2717" fmla="*/ 1776026 h 2993922"/>
              <a:gd name="connsiteX2718" fmla="*/ 3335979 w 8938307"/>
              <a:gd name="connsiteY2718" fmla="*/ 1786615 h 2993922"/>
              <a:gd name="connsiteX2719" fmla="*/ 3330685 w 8938307"/>
              <a:gd name="connsiteY2719" fmla="*/ 1791911 h 2993922"/>
              <a:gd name="connsiteX2720" fmla="*/ 3346570 w 8938307"/>
              <a:gd name="connsiteY2720" fmla="*/ 1797205 h 2993922"/>
              <a:gd name="connsiteX2721" fmla="*/ 3367751 w 8938307"/>
              <a:gd name="connsiteY2721" fmla="*/ 1807797 h 2993922"/>
              <a:gd name="connsiteX2722" fmla="*/ 3378341 w 8938307"/>
              <a:gd name="connsiteY2722" fmla="*/ 1797205 h 2993922"/>
              <a:gd name="connsiteX2723" fmla="*/ 3388931 w 8938307"/>
              <a:gd name="connsiteY2723" fmla="*/ 1797205 h 2993922"/>
              <a:gd name="connsiteX2724" fmla="*/ 3410112 w 8938307"/>
              <a:gd name="connsiteY2724" fmla="*/ 1797205 h 2993922"/>
              <a:gd name="connsiteX2725" fmla="*/ 3441882 w 8938307"/>
              <a:gd name="connsiteY2725" fmla="*/ 1797205 h 2993922"/>
              <a:gd name="connsiteX2726" fmla="*/ 3463064 w 8938307"/>
              <a:gd name="connsiteY2726" fmla="*/ 1807797 h 2993922"/>
              <a:gd name="connsiteX2727" fmla="*/ 3526607 w 8938307"/>
              <a:gd name="connsiteY2727" fmla="*/ 1839567 h 2993922"/>
              <a:gd name="connsiteX2728" fmla="*/ 3516016 w 8938307"/>
              <a:gd name="connsiteY2728" fmla="*/ 1839567 h 2993922"/>
              <a:gd name="connsiteX2729" fmla="*/ 3505426 w 8938307"/>
              <a:gd name="connsiteY2729" fmla="*/ 1839567 h 2993922"/>
              <a:gd name="connsiteX2730" fmla="*/ 3558378 w 8938307"/>
              <a:gd name="connsiteY2730" fmla="*/ 1850157 h 2993922"/>
              <a:gd name="connsiteX2731" fmla="*/ 3664282 w 8938307"/>
              <a:gd name="connsiteY2731" fmla="*/ 1881930 h 2993922"/>
              <a:gd name="connsiteX2732" fmla="*/ 3690758 w 8938307"/>
              <a:gd name="connsiteY2732" fmla="*/ 1887224 h 2993922"/>
              <a:gd name="connsiteX2733" fmla="*/ 3706644 w 8938307"/>
              <a:gd name="connsiteY2733" fmla="*/ 1892520 h 2993922"/>
              <a:gd name="connsiteX2734" fmla="*/ 3823138 w 8938307"/>
              <a:gd name="connsiteY2734" fmla="*/ 1934882 h 2993922"/>
              <a:gd name="connsiteX2735" fmla="*/ 3854908 w 8938307"/>
              <a:gd name="connsiteY2735" fmla="*/ 1940176 h 2993922"/>
              <a:gd name="connsiteX2736" fmla="*/ 3876090 w 8938307"/>
              <a:gd name="connsiteY2736" fmla="*/ 1934882 h 2993922"/>
              <a:gd name="connsiteX2737" fmla="*/ 3918452 w 8938307"/>
              <a:gd name="connsiteY2737" fmla="*/ 1956063 h 2993922"/>
              <a:gd name="connsiteX2738" fmla="*/ 3907860 w 8938307"/>
              <a:gd name="connsiteY2738" fmla="*/ 1956063 h 2993922"/>
              <a:gd name="connsiteX2739" fmla="*/ 3897271 w 8938307"/>
              <a:gd name="connsiteY2739" fmla="*/ 1966653 h 2993922"/>
              <a:gd name="connsiteX2740" fmla="*/ 3929042 w 8938307"/>
              <a:gd name="connsiteY2740" fmla="*/ 1966653 h 2993922"/>
              <a:gd name="connsiteX2741" fmla="*/ 3939633 w 8938307"/>
              <a:gd name="connsiteY2741" fmla="*/ 1971948 h 2993922"/>
              <a:gd name="connsiteX2742" fmla="*/ 3960812 w 8938307"/>
              <a:gd name="connsiteY2742" fmla="*/ 1982538 h 2993922"/>
              <a:gd name="connsiteX2743" fmla="*/ 3981994 w 8938307"/>
              <a:gd name="connsiteY2743" fmla="*/ 1987834 h 2993922"/>
              <a:gd name="connsiteX2744" fmla="*/ 4013765 w 8938307"/>
              <a:gd name="connsiteY2744" fmla="*/ 1998424 h 2993922"/>
              <a:gd name="connsiteX2745" fmla="*/ 4056127 w 8938307"/>
              <a:gd name="connsiteY2745" fmla="*/ 2019605 h 2993922"/>
              <a:gd name="connsiteX2746" fmla="*/ 4130260 w 8938307"/>
              <a:gd name="connsiteY2746" fmla="*/ 2040786 h 2993922"/>
              <a:gd name="connsiteX2747" fmla="*/ 4162031 w 8938307"/>
              <a:gd name="connsiteY2747" fmla="*/ 2051376 h 2993922"/>
              <a:gd name="connsiteX2748" fmla="*/ 4183212 w 8938307"/>
              <a:gd name="connsiteY2748" fmla="*/ 2046080 h 2993922"/>
              <a:gd name="connsiteX2749" fmla="*/ 4193802 w 8938307"/>
              <a:gd name="connsiteY2749" fmla="*/ 2040786 h 2993922"/>
              <a:gd name="connsiteX2750" fmla="*/ 4209688 w 8938307"/>
              <a:gd name="connsiteY2750" fmla="*/ 2040786 h 2993922"/>
              <a:gd name="connsiteX2751" fmla="*/ 4214983 w 8938307"/>
              <a:gd name="connsiteY2751" fmla="*/ 2040786 h 2993922"/>
              <a:gd name="connsiteX2752" fmla="*/ 4225574 w 8938307"/>
              <a:gd name="connsiteY2752" fmla="*/ 2051376 h 2993922"/>
              <a:gd name="connsiteX2753" fmla="*/ 4230868 w 8938307"/>
              <a:gd name="connsiteY2753" fmla="*/ 2067261 h 2993922"/>
              <a:gd name="connsiteX2754" fmla="*/ 4246754 w 8938307"/>
              <a:gd name="connsiteY2754" fmla="*/ 2072557 h 2993922"/>
              <a:gd name="connsiteX2755" fmla="*/ 4267935 w 8938307"/>
              <a:gd name="connsiteY2755" fmla="*/ 2083146 h 2993922"/>
              <a:gd name="connsiteX2756" fmla="*/ 4267935 w 8938307"/>
              <a:gd name="connsiteY2756" fmla="*/ 2093738 h 2993922"/>
              <a:gd name="connsiteX2757" fmla="*/ 4225574 w 8938307"/>
              <a:gd name="connsiteY2757" fmla="*/ 2083146 h 2993922"/>
              <a:gd name="connsiteX2758" fmla="*/ 4162031 w 8938307"/>
              <a:gd name="connsiteY2758" fmla="*/ 2061967 h 2993922"/>
              <a:gd name="connsiteX2759" fmla="*/ 4130260 w 8938307"/>
              <a:gd name="connsiteY2759" fmla="*/ 2051376 h 2993922"/>
              <a:gd name="connsiteX2760" fmla="*/ 4093194 w 8938307"/>
              <a:gd name="connsiteY2760" fmla="*/ 2035490 h 2993922"/>
              <a:gd name="connsiteX2761" fmla="*/ 4056127 w 8938307"/>
              <a:gd name="connsiteY2761" fmla="*/ 2024900 h 2993922"/>
              <a:gd name="connsiteX2762" fmla="*/ 4013765 w 8938307"/>
              <a:gd name="connsiteY2762" fmla="*/ 2019605 h 2993922"/>
              <a:gd name="connsiteX2763" fmla="*/ 3939633 w 8938307"/>
              <a:gd name="connsiteY2763" fmla="*/ 1998424 h 2993922"/>
              <a:gd name="connsiteX2764" fmla="*/ 3907860 w 8938307"/>
              <a:gd name="connsiteY2764" fmla="*/ 2009015 h 2993922"/>
              <a:gd name="connsiteX2765" fmla="*/ 3876090 w 8938307"/>
              <a:gd name="connsiteY2765" fmla="*/ 1998424 h 2993922"/>
              <a:gd name="connsiteX2766" fmla="*/ 3849614 w 8938307"/>
              <a:gd name="connsiteY2766" fmla="*/ 1993128 h 2993922"/>
              <a:gd name="connsiteX2767" fmla="*/ 3844319 w 8938307"/>
              <a:gd name="connsiteY2767" fmla="*/ 1987834 h 2993922"/>
              <a:gd name="connsiteX2768" fmla="*/ 3833728 w 8938307"/>
              <a:gd name="connsiteY2768" fmla="*/ 1977242 h 2993922"/>
              <a:gd name="connsiteX2769" fmla="*/ 3812548 w 8938307"/>
              <a:gd name="connsiteY2769" fmla="*/ 1966653 h 2993922"/>
              <a:gd name="connsiteX2770" fmla="*/ 3780776 w 8938307"/>
              <a:gd name="connsiteY2770" fmla="*/ 1956063 h 2993922"/>
              <a:gd name="connsiteX2771" fmla="*/ 3791367 w 8938307"/>
              <a:gd name="connsiteY2771" fmla="*/ 1966653 h 2993922"/>
              <a:gd name="connsiteX2772" fmla="*/ 3796662 w 8938307"/>
              <a:gd name="connsiteY2772" fmla="*/ 1971948 h 2993922"/>
              <a:gd name="connsiteX2773" fmla="*/ 3812548 w 8938307"/>
              <a:gd name="connsiteY2773" fmla="*/ 1977242 h 2993922"/>
              <a:gd name="connsiteX2774" fmla="*/ 3823138 w 8938307"/>
              <a:gd name="connsiteY2774" fmla="*/ 1987834 h 2993922"/>
              <a:gd name="connsiteX2775" fmla="*/ 3823138 w 8938307"/>
              <a:gd name="connsiteY2775" fmla="*/ 1998424 h 2993922"/>
              <a:gd name="connsiteX2776" fmla="*/ 3801956 w 8938307"/>
              <a:gd name="connsiteY2776" fmla="*/ 1998424 h 2993922"/>
              <a:gd name="connsiteX2777" fmla="*/ 3749004 w 8938307"/>
              <a:gd name="connsiteY2777" fmla="*/ 1956063 h 2993922"/>
              <a:gd name="connsiteX2778" fmla="*/ 3717234 w 8938307"/>
              <a:gd name="connsiteY2778" fmla="*/ 1934882 h 2993922"/>
              <a:gd name="connsiteX2779" fmla="*/ 3706644 w 8938307"/>
              <a:gd name="connsiteY2779" fmla="*/ 1934882 h 2993922"/>
              <a:gd name="connsiteX2780" fmla="*/ 3696052 w 8938307"/>
              <a:gd name="connsiteY2780" fmla="*/ 1924290 h 2993922"/>
              <a:gd name="connsiteX2781" fmla="*/ 3685463 w 8938307"/>
              <a:gd name="connsiteY2781" fmla="*/ 1924290 h 2993922"/>
              <a:gd name="connsiteX2782" fmla="*/ 3627215 w 8938307"/>
              <a:gd name="connsiteY2782" fmla="*/ 1897815 h 2993922"/>
              <a:gd name="connsiteX2783" fmla="*/ 3547788 w 8938307"/>
              <a:gd name="connsiteY2783" fmla="*/ 1881930 h 2993922"/>
              <a:gd name="connsiteX2784" fmla="*/ 3505426 w 8938307"/>
              <a:gd name="connsiteY2784" fmla="*/ 1860749 h 2993922"/>
              <a:gd name="connsiteX2785" fmla="*/ 3441882 w 8938307"/>
              <a:gd name="connsiteY2785" fmla="*/ 1839567 h 2993922"/>
              <a:gd name="connsiteX2786" fmla="*/ 3293618 w 8938307"/>
              <a:gd name="connsiteY2786" fmla="*/ 1797205 h 2993922"/>
              <a:gd name="connsiteX2787" fmla="*/ 7709820 w 8938307"/>
              <a:gd name="connsiteY2787" fmla="*/ 1765434 h 2993922"/>
              <a:gd name="connsiteX2788" fmla="*/ 7720409 w 8938307"/>
              <a:gd name="connsiteY2788" fmla="*/ 1776026 h 2993922"/>
              <a:gd name="connsiteX2789" fmla="*/ 7741590 w 8938307"/>
              <a:gd name="connsiteY2789" fmla="*/ 1765434 h 2993922"/>
              <a:gd name="connsiteX2790" fmla="*/ 6555464 w 8938307"/>
              <a:gd name="connsiteY2790" fmla="*/ 1765434 h 2993922"/>
              <a:gd name="connsiteX2791" fmla="*/ 6544874 w 8938307"/>
              <a:gd name="connsiteY2791" fmla="*/ 1776026 h 2993922"/>
              <a:gd name="connsiteX2792" fmla="*/ 6566054 w 8938307"/>
              <a:gd name="connsiteY2792" fmla="*/ 1776026 h 2993922"/>
              <a:gd name="connsiteX2793" fmla="*/ 5231662 w 8938307"/>
              <a:gd name="connsiteY2793" fmla="*/ 1765434 h 2993922"/>
              <a:gd name="connsiteX2794" fmla="*/ 5242254 w 8938307"/>
              <a:gd name="connsiteY2794" fmla="*/ 1776026 h 2993922"/>
              <a:gd name="connsiteX2795" fmla="*/ 5242254 w 8938307"/>
              <a:gd name="connsiteY2795" fmla="*/ 1765434 h 2993922"/>
              <a:gd name="connsiteX2796" fmla="*/ 3060629 w 8938307"/>
              <a:gd name="connsiteY2796" fmla="*/ 1765434 h 2993922"/>
              <a:gd name="connsiteX2797" fmla="*/ 3071218 w 8938307"/>
              <a:gd name="connsiteY2797" fmla="*/ 1770730 h 2993922"/>
              <a:gd name="connsiteX2798" fmla="*/ 3060629 w 8938307"/>
              <a:gd name="connsiteY2798" fmla="*/ 1776026 h 2993922"/>
              <a:gd name="connsiteX2799" fmla="*/ 5146940 w 8938307"/>
              <a:gd name="connsiteY2799" fmla="*/ 1754845 h 2993922"/>
              <a:gd name="connsiteX2800" fmla="*/ 5146940 w 8938307"/>
              <a:gd name="connsiteY2800" fmla="*/ 1765434 h 2993922"/>
              <a:gd name="connsiteX2801" fmla="*/ 5168121 w 8938307"/>
              <a:gd name="connsiteY2801" fmla="*/ 1754845 h 2993922"/>
              <a:gd name="connsiteX2802" fmla="*/ 4575058 w 8938307"/>
              <a:gd name="connsiteY2802" fmla="*/ 1754845 h 2993922"/>
              <a:gd name="connsiteX2803" fmla="*/ 4564468 w 8938307"/>
              <a:gd name="connsiteY2803" fmla="*/ 1765434 h 2993922"/>
              <a:gd name="connsiteX2804" fmla="*/ 4564468 w 8938307"/>
              <a:gd name="connsiteY2804" fmla="*/ 1776026 h 2993922"/>
              <a:gd name="connsiteX2805" fmla="*/ 4569762 w 8938307"/>
              <a:gd name="connsiteY2805" fmla="*/ 1776026 h 2993922"/>
              <a:gd name="connsiteX2806" fmla="*/ 4585647 w 8938307"/>
              <a:gd name="connsiteY2806" fmla="*/ 1776026 h 2993922"/>
              <a:gd name="connsiteX2807" fmla="*/ 4601532 w 8938307"/>
              <a:gd name="connsiteY2807" fmla="*/ 1791911 h 2993922"/>
              <a:gd name="connsiteX2808" fmla="*/ 4628010 w 8938307"/>
              <a:gd name="connsiteY2808" fmla="*/ 1797205 h 2993922"/>
              <a:gd name="connsiteX2809" fmla="*/ 4643895 w 8938307"/>
              <a:gd name="connsiteY2809" fmla="*/ 1797205 h 2993922"/>
              <a:gd name="connsiteX2810" fmla="*/ 4649190 w 8938307"/>
              <a:gd name="connsiteY2810" fmla="*/ 1786615 h 2993922"/>
              <a:gd name="connsiteX2811" fmla="*/ 4633305 w 8938307"/>
              <a:gd name="connsiteY2811" fmla="*/ 1770730 h 2993922"/>
              <a:gd name="connsiteX2812" fmla="*/ 4596238 w 8938307"/>
              <a:gd name="connsiteY2812" fmla="*/ 1765434 h 2993922"/>
              <a:gd name="connsiteX2813" fmla="*/ 4585647 w 8938307"/>
              <a:gd name="connsiteY2813" fmla="*/ 1760140 h 2993922"/>
              <a:gd name="connsiteX2814" fmla="*/ 4575058 w 8938307"/>
              <a:gd name="connsiteY2814" fmla="*/ 1754845 h 2993922"/>
              <a:gd name="connsiteX2815" fmla="*/ 4379134 w 8938307"/>
              <a:gd name="connsiteY2815" fmla="*/ 1754845 h 2993922"/>
              <a:gd name="connsiteX2816" fmla="*/ 4373839 w 8938307"/>
              <a:gd name="connsiteY2816" fmla="*/ 1760140 h 2993922"/>
              <a:gd name="connsiteX2817" fmla="*/ 4384430 w 8938307"/>
              <a:gd name="connsiteY2817" fmla="*/ 1770730 h 2993922"/>
              <a:gd name="connsiteX2818" fmla="*/ 4400316 w 8938307"/>
              <a:gd name="connsiteY2818" fmla="*/ 1770730 h 2993922"/>
              <a:gd name="connsiteX2819" fmla="*/ 4405610 w 8938307"/>
              <a:gd name="connsiteY2819" fmla="*/ 1765434 h 2993922"/>
              <a:gd name="connsiteX2820" fmla="*/ 4400316 w 8938307"/>
              <a:gd name="connsiteY2820" fmla="*/ 1765434 h 2993922"/>
              <a:gd name="connsiteX2821" fmla="*/ 4389724 w 8938307"/>
              <a:gd name="connsiteY2821" fmla="*/ 1760140 h 2993922"/>
              <a:gd name="connsiteX2822" fmla="*/ 4379134 w 8938307"/>
              <a:gd name="connsiteY2822" fmla="*/ 1754845 h 2993922"/>
              <a:gd name="connsiteX2823" fmla="*/ 4331478 w 8938307"/>
              <a:gd name="connsiteY2823" fmla="*/ 1754845 h 2993922"/>
              <a:gd name="connsiteX2824" fmla="*/ 4352658 w 8938307"/>
              <a:gd name="connsiteY2824" fmla="*/ 1765434 h 2993922"/>
              <a:gd name="connsiteX2825" fmla="*/ 4352658 w 8938307"/>
              <a:gd name="connsiteY2825" fmla="*/ 1754845 h 2993922"/>
              <a:gd name="connsiteX2826" fmla="*/ 7667457 w 8938307"/>
              <a:gd name="connsiteY2826" fmla="*/ 1744253 h 2993922"/>
              <a:gd name="connsiteX2827" fmla="*/ 7656867 w 8938307"/>
              <a:gd name="connsiteY2827" fmla="*/ 1754845 h 2993922"/>
              <a:gd name="connsiteX2828" fmla="*/ 7667457 w 8938307"/>
              <a:gd name="connsiteY2828" fmla="*/ 1754845 h 2993922"/>
              <a:gd name="connsiteX2829" fmla="*/ 7678048 w 8938307"/>
              <a:gd name="connsiteY2829" fmla="*/ 1765434 h 2993922"/>
              <a:gd name="connsiteX2830" fmla="*/ 7699230 w 8938307"/>
              <a:gd name="connsiteY2830" fmla="*/ 1765434 h 2993922"/>
              <a:gd name="connsiteX2831" fmla="*/ 7688638 w 8938307"/>
              <a:gd name="connsiteY2831" fmla="*/ 1754845 h 2993922"/>
              <a:gd name="connsiteX2832" fmla="*/ 7683344 w 8938307"/>
              <a:gd name="connsiteY2832" fmla="*/ 1749549 h 2993922"/>
              <a:gd name="connsiteX2833" fmla="*/ 7667457 w 8938307"/>
              <a:gd name="connsiteY2833" fmla="*/ 1744253 h 2993922"/>
              <a:gd name="connsiteX2834" fmla="*/ 7455649 w 8938307"/>
              <a:gd name="connsiteY2834" fmla="*/ 1744253 h 2993922"/>
              <a:gd name="connsiteX2835" fmla="*/ 7439764 w 8938307"/>
              <a:gd name="connsiteY2835" fmla="*/ 1749549 h 2993922"/>
              <a:gd name="connsiteX2836" fmla="*/ 7439764 w 8938307"/>
              <a:gd name="connsiteY2836" fmla="*/ 1760140 h 2993922"/>
              <a:gd name="connsiteX2837" fmla="*/ 7450355 w 8938307"/>
              <a:gd name="connsiteY2837" fmla="*/ 1765434 h 2993922"/>
              <a:gd name="connsiteX2838" fmla="*/ 7455649 w 8938307"/>
              <a:gd name="connsiteY2838" fmla="*/ 1754845 h 2993922"/>
              <a:gd name="connsiteX2839" fmla="*/ 7222660 w 8938307"/>
              <a:gd name="connsiteY2839" fmla="*/ 1744253 h 2993922"/>
              <a:gd name="connsiteX2840" fmla="*/ 7201480 w 8938307"/>
              <a:gd name="connsiteY2840" fmla="*/ 1754845 h 2993922"/>
              <a:gd name="connsiteX2841" fmla="*/ 7159118 w 8938307"/>
              <a:gd name="connsiteY2841" fmla="*/ 1754845 h 2993922"/>
              <a:gd name="connsiteX2842" fmla="*/ 7137937 w 8938307"/>
              <a:gd name="connsiteY2842" fmla="*/ 1754845 h 2993922"/>
              <a:gd name="connsiteX2843" fmla="*/ 7116756 w 8938307"/>
              <a:gd name="connsiteY2843" fmla="*/ 1754845 h 2993922"/>
              <a:gd name="connsiteX2844" fmla="*/ 7106166 w 8938307"/>
              <a:gd name="connsiteY2844" fmla="*/ 1765434 h 2993922"/>
              <a:gd name="connsiteX2845" fmla="*/ 7106166 w 8938307"/>
              <a:gd name="connsiteY2845" fmla="*/ 1776026 h 2993922"/>
              <a:gd name="connsiteX2846" fmla="*/ 7122052 w 8938307"/>
              <a:gd name="connsiteY2846" fmla="*/ 1770730 h 2993922"/>
              <a:gd name="connsiteX2847" fmla="*/ 7148526 w 8938307"/>
              <a:gd name="connsiteY2847" fmla="*/ 1765434 h 2993922"/>
              <a:gd name="connsiteX2848" fmla="*/ 7159118 w 8938307"/>
              <a:gd name="connsiteY2848" fmla="*/ 1776026 h 2993922"/>
              <a:gd name="connsiteX2849" fmla="*/ 7159118 w 8938307"/>
              <a:gd name="connsiteY2849" fmla="*/ 1786615 h 2993922"/>
              <a:gd name="connsiteX2850" fmla="*/ 7175004 w 8938307"/>
              <a:gd name="connsiteY2850" fmla="*/ 1781320 h 2993922"/>
              <a:gd name="connsiteX2851" fmla="*/ 7185593 w 8938307"/>
              <a:gd name="connsiteY2851" fmla="*/ 1776026 h 2993922"/>
              <a:gd name="connsiteX2852" fmla="*/ 7190889 w 8938307"/>
              <a:gd name="connsiteY2852" fmla="*/ 1786615 h 2993922"/>
              <a:gd name="connsiteX2853" fmla="*/ 7196184 w 8938307"/>
              <a:gd name="connsiteY2853" fmla="*/ 1786615 h 2993922"/>
              <a:gd name="connsiteX2854" fmla="*/ 7201480 w 8938307"/>
              <a:gd name="connsiteY2854" fmla="*/ 1776026 h 2993922"/>
              <a:gd name="connsiteX2855" fmla="*/ 7212070 w 8938307"/>
              <a:gd name="connsiteY2855" fmla="*/ 1776026 h 2993922"/>
              <a:gd name="connsiteX2856" fmla="*/ 7217366 w 8938307"/>
              <a:gd name="connsiteY2856" fmla="*/ 1776026 h 2993922"/>
              <a:gd name="connsiteX2857" fmla="*/ 7212070 w 8938307"/>
              <a:gd name="connsiteY2857" fmla="*/ 1765434 h 2993922"/>
              <a:gd name="connsiteX2858" fmla="*/ 7212070 w 8938307"/>
              <a:gd name="connsiteY2858" fmla="*/ 1754845 h 2993922"/>
              <a:gd name="connsiteX2859" fmla="*/ 4744504 w 8938307"/>
              <a:gd name="connsiteY2859" fmla="*/ 1744253 h 2993922"/>
              <a:gd name="connsiteX2860" fmla="*/ 4755094 w 8938307"/>
              <a:gd name="connsiteY2860" fmla="*/ 1754845 h 2993922"/>
              <a:gd name="connsiteX2861" fmla="*/ 4755094 w 8938307"/>
              <a:gd name="connsiteY2861" fmla="*/ 1744253 h 2993922"/>
              <a:gd name="connsiteX2862" fmla="*/ 3902566 w 8938307"/>
              <a:gd name="connsiteY2862" fmla="*/ 1744253 h 2993922"/>
              <a:gd name="connsiteX2863" fmla="*/ 3897271 w 8938307"/>
              <a:gd name="connsiteY2863" fmla="*/ 1754845 h 2993922"/>
              <a:gd name="connsiteX2864" fmla="*/ 3907860 w 8938307"/>
              <a:gd name="connsiteY2864" fmla="*/ 1754845 h 2993922"/>
              <a:gd name="connsiteX2865" fmla="*/ 3902566 w 8938307"/>
              <a:gd name="connsiteY2865" fmla="*/ 1744253 h 2993922"/>
              <a:gd name="connsiteX2866" fmla="*/ 8069894 w 8938307"/>
              <a:gd name="connsiteY2866" fmla="*/ 1733663 h 2993922"/>
              <a:gd name="connsiteX2867" fmla="*/ 8101664 w 8938307"/>
              <a:gd name="connsiteY2867" fmla="*/ 1733663 h 2993922"/>
              <a:gd name="connsiteX2868" fmla="*/ 8080483 w 8938307"/>
              <a:gd name="connsiteY2868" fmla="*/ 1744253 h 2993922"/>
              <a:gd name="connsiteX2869" fmla="*/ 8069894 w 8938307"/>
              <a:gd name="connsiteY2869" fmla="*/ 1733663 h 2993922"/>
              <a:gd name="connsiteX2870" fmla="*/ 7625096 w 8938307"/>
              <a:gd name="connsiteY2870" fmla="*/ 1733663 h 2993922"/>
              <a:gd name="connsiteX2871" fmla="*/ 7614505 w 8938307"/>
              <a:gd name="connsiteY2871" fmla="*/ 1744253 h 2993922"/>
              <a:gd name="connsiteX2872" fmla="*/ 7625096 w 8938307"/>
              <a:gd name="connsiteY2872" fmla="*/ 1744253 h 2993922"/>
              <a:gd name="connsiteX2873" fmla="*/ 7635686 w 8938307"/>
              <a:gd name="connsiteY2873" fmla="*/ 1738959 h 2993922"/>
              <a:gd name="connsiteX2874" fmla="*/ 7625096 w 8938307"/>
              <a:gd name="connsiteY2874" fmla="*/ 1733663 h 2993922"/>
              <a:gd name="connsiteX2875" fmla="*/ 7529782 w 8938307"/>
              <a:gd name="connsiteY2875" fmla="*/ 1733663 h 2993922"/>
              <a:gd name="connsiteX2876" fmla="*/ 7529782 w 8938307"/>
              <a:gd name="connsiteY2876" fmla="*/ 1744253 h 2993922"/>
              <a:gd name="connsiteX2877" fmla="*/ 7529782 w 8938307"/>
              <a:gd name="connsiteY2877" fmla="*/ 1754845 h 2993922"/>
              <a:gd name="connsiteX2878" fmla="*/ 7540374 w 8938307"/>
              <a:gd name="connsiteY2878" fmla="*/ 1754845 h 2993922"/>
              <a:gd name="connsiteX2879" fmla="*/ 7556259 w 8938307"/>
              <a:gd name="connsiteY2879" fmla="*/ 1754845 h 2993922"/>
              <a:gd name="connsiteX2880" fmla="*/ 7561553 w 8938307"/>
              <a:gd name="connsiteY2880" fmla="*/ 1765434 h 2993922"/>
              <a:gd name="connsiteX2881" fmla="*/ 7572144 w 8938307"/>
              <a:gd name="connsiteY2881" fmla="*/ 1765434 h 2993922"/>
              <a:gd name="connsiteX2882" fmla="*/ 7572144 w 8938307"/>
              <a:gd name="connsiteY2882" fmla="*/ 1754845 h 2993922"/>
              <a:gd name="connsiteX2883" fmla="*/ 7566848 w 8938307"/>
              <a:gd name="connsiteY2883" fmla="*/ 1749549 h 2993922"/>
              <a:gd name="connsiteX2884" fmla="*/ 7561553 w 8938307"/>
              <a:gd name="connsiteY2884" fmla="*/ 1744253 h 2993922"/>
              <a:gd name="connsiteX2885" fmla="*/ 7545668 w 8938307"/>
              <a:gd name="connsiteY2885" fmla="*/ 1738959 h 2993922"/>
              <a:gd name="connsiteX2886" fmla="*/ 7529782 w 8938307"/>
              <a:gd name="connsiteY2886" fmla="*/ 1733663 h 2993922"/>
              <a:gd name="connsiteX2887" fmla="*/ 7498011 w 8938307"/>
              <a:gd name="connsiteY2887" fmla="*/ 1733663 h 2993922"/>
              <a:gd name="connsiteX2888" fmla="*/ 7476830 w 8938307"/>
              <a:gd name="connsiteY2888" fmla="*/ 1744253 h 2993922"/>
              <a:gd name="connsiteX2889" fmla="*/ 7476830 w 8938307"/>
              <a:gd name="connsiteY2889" fmla="*/ 1754845 h 2993922"/>
              <a:gd name="connsiteX2890" fmla="*/ 7508601 w 8938307"/>
              <a:gd name="connsiteY2890" fmla="*/ 1754845 h 2993922"/>
              <a:gd name="connsiteX2891" fmla="*/ 7513896 w 8938307"/>
              <a:gd name="connsiteY2891" fmla="*/ 1738959 h 2993922"/>
              <a:gd name="connsiteX2892" fmla="*/ 7498011 w 8938307"/>
              <a:gd name="connsiteY2892" fmla="*/ 1733663 h 2993922"/>
              <a:gd name="connsiteX2893" fmla="*/ 7169708 w 8938307"/>
              <a:gd name="connsiteY2893" fmla="*/ 1733663 h 2993922"/>
              <a:gd name="connsiteX2894" fmla="*/ 7159118 w 8938307"/>
              <a:gd name="connsiteY2894" fmla="*/ 1744253 h 2993922"/>
              <a:gd name="connsiteX2895" fmla="*/ 7169708 w 8938307"/>
              <a:gd name="connsiteY2895" fmla="*/ 1744253 h 2993922"/>
              <a:gd name="connsiteX2896" fmla="*/ 5104578 w 8938307"/>
              <a:gd name="connsiteY2896" fmla="*/ 1733663 h 2993922"/>
              <a:gd name="connsiteX2897" fmla="*/ 5115169 w 8938307"/>
              <a:gd name="connsiteY2897" fmla="*/ 1744253 h 2993922"/>
              <a:gd name="connsiteX2898" fmla="*/ 5104578 w 8938307"/>
              <a:gd name="connsiteY2898" fmla="*/ 1733663 h 2993922"/>
              <a:gd name="connsiteX2899" fmla="*/ 4278526 w 8938307"/>
              <a:gd name="connsiteY2899" fmla="*/ 1733663 h 2993922"/>
              <a:gd name="connsiteX2900" fmla="*/ 4289116 w 8938307"/>
              <a:gd name="connsiteY2900" fmla="*/ 1733663 h 2993922"/>
              <a:gd name="connsiteX2901" fmla="*/ 4289116 w 8938307"/>
              <a:gd name="connsiteY2901" fmla="*/ 1744253 h 2993922"/>
              <a:gd name="connsiteX2902" fmla="*/ 4278526 w 8938307"/>
              <a:gd name="connsiteY2902" fmla="*/ 1733663 h 2993922"/>
              <a:gd name="connsiteX2903" fmla="*/ 3918452 w 8938307"/>
              <a:gd name="connsiteY2903" fmla="*/ 1733663 h 2993922"/>
              <a:gd name="connsiteX2904" fmla="*/ 3918452 w 8938307"/>
              <a:gd name="connsiteY2904" fmla="*/ 1744253 h 2993922"/>
              <a:gd name="connsiteX2905" fmla="*/ 3929042 w 8938307"/>
              <a:gd name="connsiteY2905" fmla="*/ 1754845 h 2993922"/>
              <a:gd name="connsiteX2906" fmla="*/ 3929042 w 8938307"/>
              <a:gd name="connsiteY2906" fmla="*/ 1744253 h 2993922"/>
              <a:gd name="connsiteX2907" fmla="*/ 3918452 w 8938307"/>
              <a:gd name="connsiteY2907" fmla="*/ 1733663 h 2993922"/>
              <a:gd name="connsiteX2908" fmla="*/ 3664282 w 8938307"/>
              <a:gd name="connsiteY2908" fmla="*/ 1733663 h 2993922"/>
              <a:gd name="connsiteX2909" fmla="*/ 3674872 w 8938307"/>
              <a:gd name="connsiteY2909" fmla="*/ 1733663 h 2993922"/>
              <a:gd name="connsiteX2910" fmla="*/ 3680167 w 8938307"/>
              <a:gd name="connsiteY2910" fmla="*/ 1733663 h 2993922"/>
              <a:gd name="connsiteX2911" fmla="*/ 3685463 w 8938307"/>
              <a:gd name="connsiteY2911" fmla="*/ 1744253 h 2993922"/>
              <a:gd name="connsiteX2912" fmla="*/ 3674872 w 8938307"/>
              <a:gd name="connsiteY2912" fmla="*/ 1744253 h 2993922"/>
              <a:gd name="connsiteX2913" fmla="*/ 3177123 w 8938307"/>
              <a:gd name="connsiteY2913" fmla="*/ 1733663 h 2993922"/>
              <a:gd name="connsiteX2914" fmla="*/ 3187714 w 8938307"/>
              <a:gd name="connsiteY2914" fmla="*/ 1744253 h 2993922"/>
              <a:gd name="connsiteX2915" fmla="*/ 3177123 w 8938307"/>
              <a:gd name="connsiteY2915" fmla="*/ 1744253 h 2993922"/>
              <a:gd name="connsiteX2916" fmla="*/ 8101664 w 8938307"/>
              <a:gd name="connsiteY2916" fmla="*/ 1723074 h 2993922"/>
              <a:gd name="connsiteX2917" fmla="*/ 8144027 w 8938307"/>
              <a:gd name="connsiteY2917" fmla="*/ 1733663 h 2993922"/>
              <a:gd name="connsiteX2918" fmla="*/ 8122846 w 8938307"/>
              <a:gd name="connsiteY2918" fmla="*/ 1733663 h 2993922"/>
              <a:gd name="connsiteX2919" fmla="*/ 7974579 w 8938307"/>
              <a:gd name="connsiteY2919" fmla="*/ 1723074 h 2993922"/>
              <a:gd name="connsiteX2920" fmla="*/ 7985171 w 8938307"/>
              <a:gd name="connsiteY2920" fmla="*/ 1733663 h 2993922"/>
              <a:gd name="connsiteX2921" fmla="*/ 7974579 w 8938307"/>
              <a:gd name="connsiteY2921" fmla="*/ 1733663 h 2993922"/>
              <a:gd name="connsiteX2922" fmla="*/ 5740002 w 8938307"/>
              <a:gd name="connsiteY2922" fmla="*/ 1723074 h 2993922"/>
              <a:gd name="connsiteX2923" fmla="*/ 5740002 w 8938307"/>
              <a:gd name="connsiteY2923" fmla="*/ 1733663 h 2993922"/>
              <a:gd name="connsiteX2924" fmla="*/ 5750593 w 8938307"/>
              <a:gd name="connsiteY2924" fmla="*/ 1733663 h 2993922"/>
              <a:gd name="connsiteX2925" fmla="*/ 5750593 w 8938307"/>
              <a:gd name="connsiteY2925" fmla="*/ 1728368 h 2993922"/>
              <a:gd name="connsiteX2926" fmla="*/ 5740002 w 8938307"/>
              <a:gd name="connsiteY2926" fmla="*/ 1723074 h 2993922"/>
              <a:gd name="connsiteX2927" fmla="*/ 4267935 w 8938307"/>
              <a:gd name="connsiteY2927" fmla="*/ 1723074 h 2993922"/>
              <a:gd name="connsiteX2928" fmla="*/ 4262640 w 8938307"/>
              <a:gd name="connsiteY2928" fmla="*/ 1738959 h 2993922"/>
              <a:gd name="connsiteX2929" fmla="*/ 4267935 w 8938307"/>
              <a:gd name="connsiteY2929" fmla="*/ 1744253 h 2993922"/>
              <a:gd name="connsiteX2930" fmla="*/ 4289116 w 8938307"/>
              <a:gd name="connsiteY2930" fmla="*/ 1744253 h 2993922"/>
              <a:gd name="connsiteX2931" fmla="*/ 4299706 w 8938307"/>
              <a:gd name="connsiteY2931" fmla="*/ 1744253 h 2993922"/>
              <a:gd name="connsiteX2932" fmla="*/ 4310297 w 8938307"/>
              <a:gd name="connsiteY2932" fmla="*/ 1754845 h 2993922"/>
              <a:gd name="connsiteX2933" fmla="*/ 4320887 w 8938307"/>
              <a:gd name="connsiteY2933" fmla="*/ 1744253 h 2993922"/>
              <a:gd name="connsiteX2934" fmla="*/ 4320887 w 8938307"/>
              <a:gd name="connsiteY2934" fmla="*/ 1738959 h 2993922"/>
              <a:gd name="connsiteX2935" fmla="*/ 4299706 w 8938307"/>
              <a:gd name="connsiteY2935" fmla="*/ 1723074 h 2993922"/>
              <a:gd name="connsiteX2936" fmla="*/ 4225574 w 8938307"/>
              <a:gd name="connsiteY2936" fmla="*/ 1723074 h 2993922"/>
              <a:gd name="connsiteX2937" fmla="*/ 4225574 w 8938307"/>
              <a:gd name="connsiteY2937" fmla="*/ 1733663 h 2993922"/>
              <a:gd name="connsiteX2938" fmla="*/ 4241460 w 8938307"/>
              <a:gd name="connsiteY2938" fmla="*/ 1733663 h 2993922"/>
              <a:gd name="connsiteX2939" fmla="*/ 4246754 w 8938307"/>
              <a:gd name="connsiteY2939" fmla="*/ 1733663 h 2993922"/>
              <a:gd name="connsiteX2940" fmla="*/ 4241460 w 8938307"/>
              <a:gd name="connsiteY2940" fmla="*/ 1728368 h 2993922"/>
              <a:gd name="connsiteX2941" fmla="*/ 4225574 w 8938307"/>
              <a:gd name="connsiteY2941" fmla="*/ 1723074 h 2993922"/>
              <a:gd name="connsiteX2942" fmla="*/ 7396078 w 8938307"/>
              <a:gd name="connsiteY2942" fmla="*/ 1716454 h 2993922"/>
              <a:gd name="connsiteX2943" fmla="*/ 7392107 w 8938307"/>
              <a:gd name="connsiteY2943" fmla="*/ 1723074 h 2993922"/>
              <a:gd name="connsiteX2944" fmla="*/ 7423878 w 8938307"/>
              <a:gd name="connsiteY2944" fmla="*/ 1723074 h 2993922"/>
              <a:gd name="connsiteX2945" fmla="*/ 7407992 w 8938307"/>
              <a:gd name="connsiteY2945" fmla="*/ 1717778 h 2993922"/>
              <a:gd name="connsiteX2946" fmla="*/ 7396078 w 8938307"/>
              <a:gd name="connsiteY2946" fmla="*/ 1716454 h 2993922"/>
              <a:gd name="connsiteX2947" fmla="*/ 7317974 w 8938307"/>
              <a:gd name="connsiteY2947" fmla="*/ 1712482 h 2993922"/>
              <a:gd name="connsiteX2948" fmla="*/ 7317974 w 8938307"/>
              <a:gd name="connsiteY2948" fmla="*/ 1733663 h 2993922"/>
              <a:gd name="connsiteX2949" fmla="*/ 7328564 w 8938307"/>
              <a:gd name="connsiteY2949" fmla="*/ 1723074 h 2993922"/>
              <a:gd name="connsiteX2950" fmla="*/ 7328564 w 8938307"/>
              <a:gd name="connsiteY2950" fmla="*/ 1712482 h 2993922"/>
              <a:gd name="connsiteX2951" fmla="*/ 7063804 w 8938307"/>
              <a:gd name="connsiteY2951" fmla="*/ 1712482 h 2993922"/>
              <a:gd name="connsiteX2952" fmla="*/ 7053214 w 8938307"/>
              <a:gd name="connsiteY2952" fmla="*/ 1723074 h 2993922"/>
              <a:gd name="connsiteX2953" fmla="*/ 7063804 w 8938307"/>
              <a:gd name="connsiteY2953" fmla="*/ 1723074 h 2993922"/>
              <a:gd name="connsiteX2954" fmla="*/ 7074395 w 8938307"/>
              <a:gd name="connsiteY2954" fmla="*/ 1723074 h 2993922"/>
              <a:gd name="connsiteX2955" fmla="*/ 7063804 w 8938307"/>
              <a:gd name="connsiteY2955" fmla="*/ 1712482 h 2993922"/>
              <a:gd name="connsiteX2956" fmla="*/ 4649190 w 8938307"/>
              <a:gd name="connsiteY2956" fmla="*/ 1712482 h 2993922"/>
              <a:gd name="connsiteX2957" fmla="*/ 4649190 w 8938307"/>
              <a:gd name="connsiteY2957" fmla="*/ 1723074 h 2993922"/>
              <a:gd name="connsiteX2958" fmla="*/ 4659780 w 8938307"/>
              <a:gd name="connsiteY2958" fmla="*/ 1712482 h 2993922"/>
              <a:gd name="connsiteX2959" fmla="*/ 4649190 w 8938307"/>
              <a:gd name="connsiteY2959" fmla="*/ 1712482 h 2993922"/>
              <a:gd name="connsiteX2960" fmla="*/ 3063276 w 8938307"/>
              <a:gd name="connsiteY2960" fmla="*/ 1709173 h 2993922"/>
              <a:gd name="connsiteX2961" fmla="*/ 3102990 w 8938307"/>
              <a:gd name="connsiteY2961" fmla="*/ 1723074 h 2993922"/>
              <a:gd name="connsiteX2962" fmla="*/ 3134762 w 8938307"/>
              <a:gd name="connsiteY2962" fmla="*/ 1723074 h 2993922"/>
              <a:gd name="connsiteX2963" fmla="*/ 3166533 w 8938307"/>
              <a:gd name="connsiteY2963" fmla="*/ 1733663 h 2993922"/>
              <a:gd name="connsiteX2964" fmla="*/ 3155942 w 8938307"/>
              <a:gd name="connsiteY2964" fmla="*/ 1733663 h 2993922"/>
              <a:gd name="connsiteX2965" fmla="*/ 3124171 w 8938307"/>
              <a:gd name="connsiteY2965" fmla="*/ 1744253 h 2993922"/>
              <a:gd name="connsiteX2966" fmla="*/ 3102990 w 8938307"/>
              <a:gd name="connsiteY2966" fmla="*/ 1733663 h 2993922"/>
              <a:gd name="connsiteX2967" fmla="*/ 3071218 w 8938307"/>
              <a:gd name="connsiteY2967" fmla="*/ 1717778 h 2993922"/>
              <a:gd name="connsiteX2968" fmla="*/ 3060629 w 8938307"/>
              <a:gd name="connsiteY2968" fmla="*/ 1712482 h 2993922"/>
              <a:gd name="connsiteX2969" fmla="*/ 3063276 w 8938307"/>
              <a:gd name="connsiteY2969" fmla="*/ 1709173 h 2993922"/>
              <a:gd name="connsiteX2970" fmla="*/ 8917126 w 8938307"/>
              <a:gd name="connsiteY2970" fmla="*/ 1701893 h 2993922"/>
              <a:gd name="connsiteX2971" fmla="*/ 8927716 w 8938307"/>
              <a:gd name="connsiteY2971" fmla="*/ 1701893 h 2993922"/>
              <a:gd name="connsiteX2972" fmla="*/ 8917126 w 8938307"/>
              <a:gd name="connsiteY2972" fmla="*/ 1712482 h 2993922"/>
              <a:gd name="connsiteX2973" fmla="*/ 4405610 w 8938307"/>
              <a:gd name="connsiteY2973" fmla="*/ 1701893 h 2993922"/>
              <a:gd name="connsiteX2974" fmla="*/ 4405610 w 8938307"/>
              <a:gd name="connsiteY2974" fmla="*/ 1712482 h 2993922"/>
              <a:gd name="connsiteX2975" fmla="*/ 4416202 w 8938307"/>
              <a:gd name="connsiteY2975" fmla="*/ 1701893 h 2993922"/>
              <a:gd name="connsiteX2976" fmla="*/ 4405610 w 8938307"/>
              <a:gd name="connsiteY2976" fmla="*/ 1701893 h 2993922"/>
              <a:gd name="connsiteX2977" fmla="*/ 3643100 w 8938307"/>
              <a:gd name="connsiteY2977" fmla="*/ 1701893 h 2993922"/>
              <a:gd name="connsiteX2978" fmla="*/ 3653692 w 8938307"/>
              <a:gd name="connsiteY2978" fmla="*/ 1701893 h 2993922"/>
              <a:gd name="connsiteX2979" fmla="*/ 3653692 w 8938307"/>
              <a:gd name="connsiteY2979" fmla="*/ 1712482 h 2993922"/>
              <a:gd name="connsiteX2980" fmla="*/ 3653692 w 8938307"/>
              <a:gd name="connsiteY2980" fmla="*/ 1723074 h 2993922"/>
              <a:gd name="connsiteX2981" fmla="*/ 3643100 w 8938307"/>
              <a:gd name="connsiteY2981" fmla="*/ 1723074 h 2993922"/>
              <a:gd name="connsiteX2982" fmla="*/ 3643100 w 8938307"/>
              <a:gd name="connsiteY2982" fmla="*/ 1712482 h 2993922"/>
              <a:gd name="connsiteX2983" fmla="*/ 3643100 w 8938307"/>
              <a:gd name="connsiteY2983" fmla="*/ 1701893 h 2993922"/>
              <a:gd name="connsiteX2984" fmla="*/ 2562879 w 8938307"/>
              <a:gd name="connsiteY2984" fmla="*/ 1701893 h 2993922"/>
              <a:gd name="connsiteX2985" fmla="*/ 2615831 w 8938307"/>
              <a:gd name="connsiteY2985" fmla="*/ 1712482 h 2993922"/>
              <a:gd name="connsiteX2986" fmla="*/ 2647602 w 8938307"/>
              <a:gd name="connsiteY2986" fmla="*/ 1717778 h 2993922"/>
              <a:gd name="connsiteX2987" fmla="*/ 2689964 w 8938307"/>
              <a:gd name="connsiteY2987" fmla="*/ 1733663 h 2993922"/>
              <a:gd name="connsiteX2988" fmla="*/ 2774687 w 8938307"/>
              <a:gd name="connsiteY2988" fmla="*/ 1765434 h 2993922"/>
              <a:gd name="connsiteX2989" fmla="*/ 2779984 w 8938307"/>
              <a:gd name="connsiteY2989" fmla="*/ 1770730 h 2993922"/>
              <a:gd name="connsiteX2990" fmla="*/ 2795868 w 8938307"/>
              <a:gd name="connsiteY2990" fmla="*/ 1786615 h 2993922"/>
              <a:gd name="connsiteX2991" fmla="*/ 2827639 w 8938307"/>
              <a:gd name="connsiteY2991" fmla="*/ 1797205 h 2993922"/>
              <a:gd name="connsiteX2992" fmla="*/ 2785278 w 8938307"/>
              <a:gd name="connsiteY2992" fmla="*/ 1786615 h 2993922"/>
              <a:gd name="connsiteX2993" fmla="*/ 2727032 w 8938307"/>
              <a:gd name="connsiteY2993" fmla="*/ 1765434 h 2993922"/>
              <a:gd name="connsiteX2994" fmla="*/ 2674080 w 8938307"/>
              <a:gd name="connsiteY2994" fmla="*/ 1744253 h 2993922"/>
              <a:gd name="connsiteX2995" fmla="*/ 2647602 w 8938307"/>
              <a:gd name="connsiteY2995" fmla="*/ 1733663 h 2993922"/>
              <a:gd name="connsiteX2996" fmla="*/ 2615831 w 8938307"/>
              <a:gd name="connsiteY2996" fmla="*/ 1723074 h 2993922"/>
              <a:gd name="connsiteX2997" fmla="*/ 2605241 w 8938307"/>
              <a:gd name="connsiteY2997" fmla="*/ 1717778 h 2993922"/>
              <a:gd name="connsiteX2998" fmla="*/ 2584060 w 8938307"/>
              <a:gd name="connsiteY2998" fmla="*/ 1712482 h 2993922"/>
              <a:gd name="connsiteX2999" fmla="*/ 2562879 w 8938307"/>
              <a:gd name="connsiteY2999" fmla="*/ 1701893 h 2993922"/>
              <a:gd name="connsiteX3000" fmla="*/ 7009528 w 8938307"/>
              <a:gd name="connsiteY3000" fmla="*/ 1695273 h 2993922"/>
              <a:gd name="connsiteX3001" fmla="*/ 7005558 w 8938307"/>
              <a:gd name="connsiteY3001" fmla="*/ 1696597 h 2993922"/>
              <a:gd name="connsiteX3002" fmla="*/ 6989670 w 8938307"/>
              <a:gd name="connsiteY3002" fmla="*/ 1701893 h 2993922"/>
              <a:gd name="connsiteX3003" fmla="*/ 6989670 w 8938307"/>
              <a:gd name="connsiteY3003" fmla="*/ 1712482 h 2993922"/>
              <a:gd name="connsiteX3004" fmla="*/ 7010852 w 8938307"/>
              <a:gd name="connsiteY3004" fmla="*/ 1712482 h 2993922"/>
              <a:gd name="connsiteX3005" fmla="*/ 7026737 w 8938307"/>
              <a:gd name="connsiteY3005" fmla="*/ 1712482 h 2993922"/>
              <a:gd name="connsiteX3006" fmla="*/ 7032033 w 8938307"/>
              <a:gd name="connsiteY3006" fmla="*/ 1707187 h 2993922"/>
              <a:gd name="connsiteX3007" fmla="*/ 7032033 w 8938307"/>
              <a:gd name="connsiteY3007" fmla="*/ 1701893 h 2993922"/>
              <a:gd name="connsiteX3008" fmla="*/ 7010852 w 8938307"/>
              <a:gd name="connsiteY3008" fmla="*/ 1701893 h 2993922"/>
              <a:gd name="connsiteX3009" fmla="*/ 7009528 w 8938307"/>
              <a:gd name="connsiteY3009" fmla="*/ 1695273 h 2993922"/>
              <a:gd name="connsiteX3010" fmla="*/ 8345244 w 8938307"/>
              <a:gd name="connsiteY3010" fmla="*/ 1691301 h 2993922"/>
              <a:gd name="connsiteX3011" fmla="*/ 8371720 w 8938307"/>
              <a:gd name="connsiteY3011" fmla="*/ 1696597 h 2993922"/>
              <a:gd name="connsiteX3012" fmla="*/ 8392901 w 8938307"/>
              <a:gd name="connsiteY3012" fmla="*/ 1707187 h 2993922"/>
              <a:gd name="connsiteX3013" fmla="*/ 8387606 w 8938307"/>
              <a:gd name="connsiteY3013" fmla="*/ 1723074 h 2993922"/>
              <a:gd name="connsiteX3014" fmla="*/ 8355835 w 8938307"/>
              <a:gd name="connsiteY3014" fmla="*/ 1723074 h 2993922"/>
              <a:gd name="connsiteX3015" fmla="*/ 8377016 w 8938307"/>
              <a:gd name="connsiteY3015" fmla="*/ 1712482 h 2993922"/>
              <a:gd name="connsiteX3016" fmla="*/ 8355835 w 8938307"/>
              <a:gd name="connsiteY3016" fmla="*/ 1701893 h 2993922"/>
              <a:gd name="connsiteX3017" fmla="*/ 7625096 w 8938307"/>
              <a:gd name="connsiteY3017" fmla="*/ 1691301 h 2993922"/>
              <a:gd name="connsiteX3018" fmla="*/ 7614505 w 8938307"/>
              <a:gd name="connsiteY3018" fmla="*/ 1701893 h 2993922"/>
              <a:gd name="connsiteX3019" fmla="*/ 7646278 w 8938307"/>
              <a:gd name="connsiteY3019" fmla="*/ 1691301 h 2993922"/>
              <a:gd name="connsiteX3020" fmla="*/ 4172621 w 8938307"/>
              <a:gd name="connsiteY3020" fmla="*/ 1691301 h 2993922"/>
              <a:gd name="connsiteX3021" fmla="*/ 4162031 w 8938307"/>
              <a:gd name="connsiteY3021" fmla="*/ 1701893 h 2993922"/>
              <a:gd name="connsiteX3022" fmla="*/ 4172621 w 8938307"/>
              <a:gd name="connsiteY3022" fmla="*/ 1723074 h 2993922"/>
              <a:gd name="connsiteX3023" fmla="*/ 4214983 w 8938307"/>
              <a:gd name="connsiteY3023" fmla="*/ 1723074 h 2993922"/>
              <a:gd name="connsiteX3024" fmla="*/ 4193802 w 8938307"/>
              <a:gd name="connsiteY3024" fmla="*/ 1712482 h 2993922"/>
              <a:gd name="connsiteX3025" fmla="*/ 4193802 w 8938307"/>
              <a:gd name="connsiteY3025" fmla="*/ 1701893 h 2993922"/>
              <a:gd name="connsiteX3026" fmla="*/ 4183212 w 8938307"/>
              <a:gd name="connsiteY3026" fmla="*/ 1691301 h 2993922"/>
              <a:gd name="connsiteX3027" fmla="*/ 4172621 w 8938307"/>
              <a:gd name="connsiteY3027" fmla="*/ 1691301 h 2993922"/>
              <a:gd name="connsiteX3028" fmla="*/ 7233251 w 8938307"/>
              <a:gd name="connsiteY3028" fmla="*/ 1680711 h 2993922"/>
              <a:gd name="connsiteX3029" fmla="*/ 7222660 w 8938307"/>
              <a:gd name="connsiteY3029" fmla="*/ 1691301 h 2993922"/>
              <a:gd name="connsiteX3030" fmla="*/ 7286203 w 8938307"/>
              <a:gd name="connsiteY3030" fmla="*/ 1707187 h 2993922"/>
              <a:gd name="connsiteX3031" fmla="*/ 7328564 w 8938307"/>
              <a:gd name="connsiteY3031" fmla="*/ 1701893 h 2993922"/>
              <a:gd name="connsiteX3032" fmla="*/ 7339155 w 8938307"/>
              <a:gd name="connsiteY3032" fmla="*/ 1701893 h 2993922"/>
              <a:gd name="connsiteX3033" fmla="*/ 7328564 w 8938307"/>
              <a:gd name="connsiteY3033" fmla="*/ 1691301 h 2993922"/>
              <a:gd name="connsiteX3034" fmla="*/ 7302088 w 8938307"/>
              <a:gd name="connsiteY3034" fmla="*/ 1696597 h 2993922"/>
              <a:gd name="connsiteX3035" fmla="*/ 7280908 w 8938307"/>
              <a:gd name="connsiteY3035" fmla="*/ 1701893 h 2993922"/>
              <a:gd name="connsiteX3036" fmla="*/ 7275612 w 8938307"/>
              <a:gd name="connsiteY3036" fmla="*/ 1691301 h 2993922"/>
              <a:gd name="connsiteX3037" fmla="*/ 7233251 w 8938307"/>
              <a:gd name="connsiteY3037" fmla="*/ 1680711 h 2993922"/>
              <a:gd name="connsiteX3038" fmla="*/ 4829228 w 8938307"/>
              <a:gd name="connsiteY3038" fmla="*/ 1680711 h 2993922"/>
              <a:gd name="connsiteX3039" fmla="*/ 4829228 w 8938307"/>
              <a:gd name="connsiteY3039" fmla="*/ 1691301 h 2993922"/>
              <a:gd name="connsiteX3040" fmla="*/ 4839818 w 8938307"/>
              <a:gd name="connsiteY3040" fmla="*/ 1680711 h 2993922"/>
              <a:gd name="connsiteX3041" fmla="*/ 4829228 w 8938307"/>
              <a:gd name="connsiteY3041" fmla="*/ 1680711 h 2993922"/>
              <a:gd name="connsiteX3042" fmla="*/ 2986495 w 8938307"/>
              <a:gd name="connsiteY3042" fmla="*/ 1680711 h 2993922"/>
              <a:gd name="connsiteX3043" fmla="*/ 2997086 w 8938307"/>
              <a:gd name="connsiteY3043" fmla="*/ 1691301 h 2993922"/>
              <a:gd name="connsiteX3044" fmla="*/ 2986495 w 8938307"/>
              <a:gd name="connsiteY3044" fmla="*/ 1691301 h 2993922"/>
              <a:gd name="connsiteX3045" fmla="*/ 2975906 w 8938307"/>
              <a:gd name="connsiteY3045" fmla="*/ 1691301 h 2993922"/>
              <a:gd name="connsiteX3046" fmla="*/ 2986495 w 8938307"/>
              <a:gd name="connsiteY3046" fmla="*/ 1680711 h 2993922"/>
              <a:gd name="connsiteX3047" fmla="*/ 4900712 w 8938307"/>
              <a:gd name="connsiteY3047" fmla="*/ 1675416 h 2993922"/>
              <a:gd name="connsiteX3048" fmla="*/ 4892770 w 8938307"/>
              <a:gd name="connsiteY3048" fmla="*/ 1680711 h 2993922"/>
              <a:gd name="connsiteX3049" fmla="*/ 4903360 w 8938307"/>
              <a:gd name="connsiteY3049" fmla="*/ 1680711 h 2993922"/>
              <a:gd name="connsiteX3050" fmla="*/ 4900712 w 8938307"/>
              <a:gd name="connsiteY3050" fmla="*/ 1675416 h 2993922"/>
              <a:gd name="connsiteX3051" fmla="*/ 7175004 w 8938307"/>
              <a:gd name="connsiteY3051" fmla="*/ 1670122 h 2993922"/>
              <a:gd name="connsiteX3052" fmla="*/ 7169708 w 8938307"/>
              <a:gd name="connsiteY3052" fmla="*/ 1675416 h 2993922"/>
              <a:gd name="connsiteX3053" fmla="*/ 7180299 w 8938307"/>
              <a:gd name="connsiteY3053" fmla="*/ 1680711 h 2993922"/>
              <a:gd name="connsiteX3054" fmla="*/ 7175004 w 8938307"/>
              <a:gd name="connsiteY3054" fmla="*/ 1670122 h 2993922"/>
              <a:gd name="connsiteX3055" fmla="*/ 4913950 w 8938307"/>
              <a:gd name="connsiteY3055" fmla="*/ 1670122 h 2993922"/>
              <a:gd name="connsiteX3056" fmla="*/ 4945722 w 8938307"/>
              <a:gd name="connsiteY3056" fmla="*/ 1691301 h 2993922"/>
              <a:gd name="connsiteX3057" fmla="*/ 4956312 w 8938307"/>
              <a:gd name="connsiteY3057" fmla="*/ 1686007 h 2993922"/>
              <a:gd name="connsiteX3058" fmla="*/ 4945722 w 8938307"/>
              <a:gd name="connsiteY3058" fmla="*/ 1680711 h 2993922"/>
              <a:gd name="connsiteX3059" fmla="*/ 4935132 w 8938307"/>
              <a:gd name="connsiteY3059" fmla="*/ 1680711 h 2993922"/>
              <a:gd name="connsiteX3060" fmla="*/ 4924540 w 8938307"/>
              <a:gd name="connsiteY3060" fmla="*/ 1670122 h 2993922"/>
              <a:gd name="connsiteX3061" fmla="*/ 4913950 w 8938307"/>
              <a:gd name="connsiteY3061" fmla="*/ 1670122 h 2993922"/>
              <a:gd name="connsiteX3062" fmla="*/ 8207569 w 8938307"/>
              <a:gd name="connsiteY3062" fmla="*/ 1659530 h 2993922"/>
              <a:gd name="connsiteX3063" fmla="*/ 8260521 w 8938307"/>
              <a:gd name="connsiteY3063" fmla="*/ 1670122 h 2993922"/>
              <a:gd name="connsiteX3064" fmla="*/ 8249931 w 8938307"/>
              <a:gd name="connsiteY3064" fmla="*/ 1680711 h 2993922"/>
              <a:gd name="connsiteX3065" fmla="*/ 8228750 w 8938307"/>
              <a:gd name="connsiteY3065" fmla="*/ 1670122 h 2993922"/>
              <a:gd name="connsiteX3066" fmla="*/ 7836904 w 8938307"/>
              <a:gd name="connsiteY3066" fmla="*/ 1659530 h 2993922"/>
              <a:gd name="connsiteX3067" fmla="*/ 7858085 w 8938307"/>
              <a:gd name="connsiteY3067" fmla="*/ 1659530 h 2993922"/>
              <a:gd name="connsiteX3068" fmla="*/ 7879267 w 8938307"/>
              <a:gd name="connsiteY3068" fmla="*/ 1670122 h 2993922"/>
              <a:gd name="connsiteX3069" fmla="*/ 7900446 w 8938307"/>
              <a:gd name="connsiteY3069" fmla="*/ 1670122 h 2993922"/>
              <a:gd name="connsiteX3070" fmla="*/ 7911038 w 8938307"/>
              <a:gd name="connsiteY3070" fmla="*/ 1680711 h 2993922"/>
              <a:gd name="connsiteX3071" fmla="*/ 7926923 w 8938307"/>
              <a:gd name="connsiteY3071" fmla="*/ 1680711 h 2993922"/>
              <a:gd name="connsiteX3072" fmla="*/ 7953398 w 8938307"/>
              <a:gd name="connsiteY3072" fmla="*/ 1691301 h 2993922"/>
              <a:gd name="connsiteX3073" fmla="*/ 8016942 w 8938307"/>
              <a:gd name="connsiteY3073" fmla="*/ 1712482 h 2993922"/>
              <a:gd name="connsiteX3074" fmla="*/ 8027531 w 8938307"/>
              <a:gd name="connsiteY3074" fmla="*/ 1723074 h 2993922"/>
              <a:gd name="connsiteX3075" fmla="*/ 7995760 w 8938307"/>
              <a:gd name="connsiteY3075" fmla="*/ 1712482 h 2993922"/>
              <a:gd name="connsiteX3076" fmla="*/ 7974579 w 8938307"/>
              <a:gd name="connsiteY3076" fmla="*/ 1707187 h 2993922"/>
              <a:gd name="connsiteX3077" fmla="*/ 7953398 w 8938307"/>
              <a:gd name="connsiteY3077" fmla="*/ 1701893 h 2993922"/>
              <a:gd name="connsiteX3078" fmla="*/ 7868675 w 8938307"/>
              <a:gd name="connsiteY3078" fmla="*/ 1680711 h 2993922"/>
              <a:gd name="connsiteX3079" fmla="*/ 7836904 w 8938307"/>
              <a:gd name="connsiteY3079" fmla="*/ 1659530 h 2993922"/>
              <a:gd name="connsiteX3080" fmla="*/ 7476830 w 8938307"/>
              <a:gd name="connsiteY3080" fmla="*/ 1659530 h 2993922"/>
              <a:gd name="connsiteX3081" fmla="*/ 7519192 w 8938307"/>
              <a:gd name="connsiteY3081" fmla="*/ 1670122 h 2993922"/>
              <a:gd name="connsiteX3082" fmla="*/ 7519192 w 8938307"/>
              <a:gd name="connsiteY3082" fmla="*/ 1659530 h 2993922"/>
              <a:gd name="connsiteX3083" fmla="*/ 7492716 w 8938307"/>
              <a:gd name="connsiteY3083" fmla="*/ 1659530 h 2993922"/>
              <a:gd name="connsiteX3084" fmla="*/ 7483450 w 8938307"/>
              <a:gd name="connsiteY3084" fmla="*/ 1659530 h 2993922"/>
              <a:gd name="connsiteX3085" fmla="*/ 7296793 w 8938307"/>
              <a:gd name="connsiteY3085" fmla="*/ 1659530 h 2993922"/>
              <a:gd name="connsiteX3086" fmla="*/ 7286203 w 8938307"/>
              <a:gd name="connsiteY3086" fmla="*/ 1670122 h 2993922"/>
              <a:gd name="connsiteX3087" fmla="*/ 7302088 w 8938307"/>
              <a:gd name="connsiteY3087" fmla="*/ 1670122 h 2993922"/>
              <a:gd name="connsiteX3088" fmla="*/ 7317974 w 8938307"/>
              <a:gd name="connsiteY3088" fmla="*/ 1664826 h 2993922"/>
              <a:gd name="connsiteX3089" fmla="*/ 7312678 w 8938307"/>
              <a:gd name="connsiteY3089" fmla="*/ 1659530 h 2993922"/>
              <a:gd name="connsiteX3090" fmla="*/ 7296793 w 8938307"/>
              <a:gd name="connsiteY3090" fmla="*/ 1659530 h 2993922"/>
              <a:gd name="connsiteX3091" fmla="*/ 4490334 w 8938307"/>
              <a:gd name="connsiteY3091" fmla="*/ 1659530 h 2993922"/>
              <a:gd name="connsiteX3092" fmla="*/ 4490334 w 8938307"/>
              <a:gd name="connsiteY3092" fmla="*/ 1670122 h 2993922"/>
              <a:gd name="connsiteX3093" fmla="*/ 4500924 w 8938307"/>
              <a:gd name="connsiteY3093" fmla="*/ 1670122 h 2993922"/>
              <a:gd name="connsiteX3094" fmla="*/ 4490334 w 8938307"/>
              <a:gd name="connsiteY3094" fmla="*/ 1659530 h 2993922"/>
              <a:gd name="connsiteX3095" fmla="*/ 3219485 w 8938307"/>
              <a:gd name="connsiteY3095" fmla="*/ 1659530 h 2993922"/>
              <a:gd name="connsiteX3096" fmla="*/ 3219485 w 8938307"/>
              <a:gd name="connsiteY3096" fmla="*/ 1670122 h 2993922"/>
              <a:gd name="connsiteX3097" fmla="*/ 3230075 w 8938307"/>
              <a:gd name="connsiteY3097" fmla="*/ 1670122 h 2993922"/>
              <a:gd name="connsiteX3098" fmla="*/ 4003175 w 8938307"/>
              <a:gd name="connsiteY3098" fmla="*/ 1648940 h 2993922"/>
              <a:gd name="connsiteX3099" fmla="*/ 4024356 w 8938307"/>
              <a:gd name="connsiteY3099" fmla="*/ 1648940 h 2993922"/>
              <a:gd name="connsiteX3100" fmla="*/ 4024356 w 8938307"/>
              <a:gd name="connsiteY3100" fmla="*/ 1659530 h 2993922"/>
              <a:gd name="connsiteX3101" fmla="*/ 4003175 w 8938307"/>
              <a:gd name="connsiteY3101" fmla="*/ 1648940 h 2993922"/>
              <a:gd name="connsiteX3102" fmla="*/ 7512964 w 8938307"/>
              <a:gd name="connsiteY3102" fmla="*/ 1644577 h 2993922"/>
              <a:gd name="connsiteX3103" fmla="*/ 7509924 w 8938307"/>
              <a:gd name="connsiteY3103" fmla="*/ 1647617 h 2993922"/>
              <a:gd name="connsiteX3104" fmla="*/ 7508601 w 8938307"/>
              <a:gd name="connsiteY3104" fmla="*/ 1648940 h 2993922"/>
              <a:gd name="connsiteX3105" fmla="*/ 8030180 w 8938307"/>
              <a:gd name="connsiteY3105" fmla="*/ 1643646 h 2993922"/>
              <a:gd name="connsiteX3106" fmla="*/ 8038123 w 8938307"/>
              <a:gd name="connsiteY3106" fmla="*/ 1648940 h 2993922"/>
              <a:gd name="connsiteX3107" fmla="*/ 8027531 w 8938307"/>
              <a:gd name="connsiteY3107" fmla="*/ 1648940 h 2993922"/>
              <a:gd name="connsiteX3108" fmla="*/ 8030180 w 8938307"/>
              <a:gd name="connsiteY3108" fmla="*/ 1643646 h 2993922"/>
              <a:gd name="connsiteX3109" fmla="*/ 8154617 w 8938307"/>
              <a:gd name="connsiteY3109" fmla="*/ 1638349 h 2993922"/>
              <a:gd name="connsiteX3110" fmla="*/ 8175798 w 8938307"/>
              <a:gd name="connsiteY3110" fmla="*/ 1648940 h 2993922"/>
              <a:gd name="connsiteX3111" fmla="*/ 8154617 w 8938307"/>
              <a:gd name="connsiteY3111" fmla="*/ 1648940 h 2993922"/>
              <a:gd name="connsiteX3112" fmla="*/ 7275612 w 8938307"/>
              <a:gd name="connsiteY3112" fmla="*/ 1638349 h 2993922"/>
              <a:gd name="connsiteX3113" fmla="*/ 7275612 w 8938307"/>
              <a:gd name="connsiteY3113" fmla="*/ 1659530 h 2993922"/>
              <a:gd name="connsiteX3114" fmla="*/ 7296793 w 8938307"/>
              <a:gd name="connsiteY3114" fmla="*/ 1648940 h 2993922"/>
              <a:gd name="connsiteX3115" fmla="*/ 7312678 w 8938307"/>
              <a:gd name="connsiteY3115" fmla="*/ 1654235 h 2993922"/>
              <a:gd name="connsiteX3116" fmla="*/ 7328564 w 8938307"/>
              <a:gd name="connsiteY3116" fmla="*/ 1659530 h 2993922"/>
              <a:gd name="connsiteX3117" fmla="*/ 7317974 w 8938307"/>
              <a:gd name="connsiteY3117" fmla="*/ 1638349 h 2993922"/>
              <a:gd name="connsiteX3118" fmla="*/ 7296793 w 8938307"/>
              <a:gd name="connsiteY3118" fmla="*/ 1638349 h 2993922"/>
              <a:gd name="connsiteX3119" fmla="*/ 2859410 w 8938307"/>
              <a:gd name="connsiteY3119" fmla="*/ 1638349 h 2993922"/>
              <a:gd name="connsiteX3120" fmla="*/ 2870002 w 8938307"/>
              <a:gd name="connsiteY3120" fmla="*/ 1638349 h 2993922"/>
              <a:gd name="connsiteX3121" fmla="*/ 2859410 w 8938307"/>
              <a:gd name="connsiteY3121" fmla="*/ 1648940 h 2993922"/>
              <a:gd name="connsiteX3122" fmla="*/ 7717762 w 8938307"/>
              <a:gd name="connsiteY3122" fmla="*/ 1633055 h 2993922"/>
              <a:gd name="connsiteX3123" fmla="*/ 7720409 w 8938307"/>
              <a:gd name="connsiteY3123" fmla="*/ 1638349 h 2993922"/>
              <a:gd name="connsiteX3124" fmla="*/ 7725704 w 8938307"/>
              <a:gd name="connsiteY3124" fmla="*/ 1638349 h 2993922"/>
              <a:gd name="connsiteX3125" fmla="*/ 7741590 w 8938307"/>
              <a:gd name="connsiteY3125" fmla="*/ 1638349 h 2993922"/>
              <a:gd name="connsiteX3126" fmla="*/ 7762772 w 8938307"/>
              <a:gd name="connsiteY3126" fmla="*/ 1648940 h 2993922"/>
              <a:gd name="connsiteX3127" fmla="*/ 7741590 w 8938307"/>
              <a:gd name="connsiteY3127" fmla="*/ 1648940 h 2993922"/>
              <a:gd name="connsiteX3128" fmla="*/ 7709820 w 8938307"/>
              <a:gd name="connsiteY3128" fmla="*/ 1638349 h 2993922"/>
              <a:gd name="connsiteX3129" fmla="*/ 7717762 w 8938307"/>
              <a:gd name="connsiteY3129" fmla="*/ 1633055 h 2993922"/>
              <a:gd name="connsiteX3130" fmla="*/ 7634362 w 8938307"/>
              <a:gd name="connsiteY3130" fmla="*/ 1630406 h 2993922"/>
              <a:gd name="connsiteX3131" fmla="*/ 7625096 w 8938307"/>
              <a:gd name="connsiteY3131" fmla="*/ 1633055 h 2993922"/>
              <a:gd name="connsiteX3132" fmla="*/ 7625096 w 8938307"/>
              <a:gd name="connsiteY3132" fmla="*/ 1648940 h 2993922"/>
              <a:gd name="connsiteX3133" fmla="*/ 7646278 w 8938307"/>
              <a:gd name="connsiteY3133" fmla="*/ 1638349 h 2993922"/>
              <a:gd name="connsiteX3134" fmla="*/ 7640982 w 8938307"/>
              <a:gd name="connsiteY3134" fmla="*/ 1633055 h 2993922"/>
              <a:gd name="connsiteX3135" fmla="*/ 7634362 w 8938307"/>
              <a:gd name="connsiteY3135" fmla="*/ 1630406 h 2993922"/>
              <a:gd name="connsiteX3136" fmla="*/ 7762772 w 8938307"/>
              <a:gd name="connsiteY3136" fmla="*/ 1627759 h 2993922"/>
              <a:gd name="connsiteX3137" fmla="*/ 7773361 w 8938307"/>
              <a:gd name="connsiteY3137" fmla="*/ 1627759 h 2993922"/>
              <a:gd name="connsiteX3138" fmla="*/ 7789248 w 8938307"/>
              <a:gd name="connsiteY3138" fmla="*/ 1633055 h 2993922"/>
              <a:gd name="connsiteX3139" fmla="*/ 7810428 w 8938307"/>
              <a:gd name="connsiteY3139" fmla="*/ 1638349 h 2993922"/>
              <a:gd name="connsiteX3140" fmla="*/ 7826313 w 8938307"/>
              <a:gd name="connsiteY3140" fmla="*/ 1648940 h 2993922"/>
              <a:gd name="connsiteX3141" fmla="*/ 7830285 w 8938307"/>
              <a:gd name="connsiteY3141" fmla="*/ 1648940 h 2993922"/>
              <a:gd name="connsiteX3142" fmla="*/ 7831609 w 8938307"/>
              <a:gd name="connsiteY3142" fmla="*/ 1648940 h 2993922"/>
              <a:gd name="connsiteX3143" fmla="*/ 7836904 w 8938307"/>
              <a:gd name="connsiteY3143" fmla="*/ 1648940 h 2993922"/>
              <a:gd name="connsiteX3144" fmla="*/ 7826313 w 8938307"/>
              <a:gd name="connsiteY3144" fmla="*/ 1659530 h 2993922"/>
              <a:gd name="connsiteX3145" fmla="*/ 7805134 w 8938307"/>
              <a:gd name="connsiteY3145" fmla="*/ 1648940 h 2993922"/>
              <a:gd name="connsiteX3146" fmla="*/ 7794542 w 8938307"/>
              <a:gd name="connsiteY3146" fmla="*/ 1648940 h 2993922"/>
              <a:gd name="connsiteX3147" fmla="*/ 7794542 w 8938307"/>
              <a:gd name="connsiteY3147" fmla="*/ 1638349 h 2993922"/>
              <a:gd name="connsiteX3148" fmla="*/ 7783952 w 8938307"/>
              <a:gd name="connsiteY3148" fmla="*/ 1638349 h 2993922"/>
              <a:gd name="connsiteX3149" fmla="*/ 7768067 w 8938307"/>
              <a:gd name="connsiteY3149" fmla="*/ 1638349 h 2993922"/>
              <a:gd name="connsiteX3150" fmla="*/ 7762772 w 8938307"/>
              <a:gd name="connsiteY3150" fmla="*/ 1627759 h 2993922"/>
              <a:gd name="connsiteX3151" fmla="*/ 7582734 w 8938307"/>
              <a:gd name="connsiteY3151" fmla="*/ 1617170 h 2993922"/>
              <a:gd name="connsiteX3152" fmla="*/ 7582734 w 8938307"/>
              <a:gd name="connsiteY3152" fmla="*/ 1627759 h 2993922"/>
              <a:gd name="connsiteX3153" fmla="*/ 7593326 w 8938307"/>
              <a:gd name="connsiteY3153" fmla="*/ 1633055 h 2993922"/>
              <a:gd name="connsiteX3154" fmla="*/ 7593326 w 8938307"/>
              <a:gd name="connsiteY3154" fmla="*/ 1638349 h 2993922"/>
              <a:gd name="connsiteX3155" fmla="*/ 7603915 w 8938307"/>
              <a:gd name="connsiteY3155" fmla="*/ 1638349 h 2993922"/>
              <a:gd name="connsiteX3156" fmla="*/ 2774687 w 8938307"/>
              <a:gd name="connsiteY3156" fmla="*/ 1617170 h 2993922"/>
              <a:gd name="connsiteX3157" fmla="*/ 2774687 w 8938307"/>
              <a:gd name="connsiteY3157" fmla="*/ 1627759 h 2993922"/>
              <a:gd name="connsiteX3158" fmla="*/ 2769392 w 8938307"/>
              <a:gd name="connsiteY3158" fmla="*/ 1633055 h 2993922"/>
              <a:gd name="connsiteX3159" fmla="*/ 2764097 w 8938307"/>
              <a:gd name="connsiteY3159" fmla="*/ 1622464 h 2993922"/>
              <a:gd name="connsiteX3160" fmla="*/ 2774687 w 8938307"/>
              <a:gd name="connsiteY3160" fmla="*/ 1617170 h 2993922"/>
              <a:gd name="connsiteX3161" fmla="*/ 8022237 w 8938307"/>
              <a:gd name="connsiteY3161" fmla="*/ 1606578 h 2993922"/>
              <a:gd name="connsiteX3162" fmla="*/ 8027531 w 8938307"/>
              <a:gd name="connsiteY3162" fmla="*/ 1606578 h 2993922"/>
              <a:gd name="connsiteX3163" fmla="*/ 8038123 w 8938307"/>
              <a:gd name="connsiteY3163" fmla="*/ 1606578 h 2993922"/>
              <a:gd name="connsiteX3164" fmla="*/ 8080483 w 8938307"/>
              <a:gd name="connsiteY3164" fmla="*/ 1617170 h 2993922"/>
              <a:gd name="connsiteX3165" fmla="*/ 8112254 w 8938307"/>
              <a:gd name="connsiteY3165" fmla="*/ 1638349 h 2993922"/>
              <a:gd name="connsiteX3166" fmla="*/ 8101664 w 8938307"/>
              <a:gd name="connsiteY3166" fmla="*/ 1638349 h 2993922"/>
              <a:gd name="connsiteX3167" fmla="*/ 7529782 w 8938307"/>
              <a:gd name="connsiteY3167" fmla="*/ 1606578 h 2993922"/>
              <a:gd name="connsiteX3168" fmla="*/ 7529782 w 8938307"/>
              <a:gd name="connsiteY3168" fmla="*/ 1617170 h 2993922"/>
              <a:gd name="connsiteX3169" fmla="*/ 7540374 w 8938307"/>
              <a:gd name="connsiteY3169" fmla="*/ 1606578 h 2993922"/>
              <a:gd name="connsiteX3170" fmla="*/ 3145351 w 8938307"/>
              <a:gd name="connsiteY3170" fmla="*/ 1606578 h 2993922"/>
              <a:gd name="connsiteX3171" fmla="*/ 3166533 w 8938307"/>
              <a:gd name="connsiteY3171" fmla="*/ 1606578 h 2993922"/>
              <a:gd name="connsiteX3172" fmla="*/ 3166533 w 8938307"/>
              <a:gd name="connsiteY3172" fmla="*/ 1617170 h 2993922"/>
              <a:gd name="connsiteX3173" fmla="*/ 3145351 w 8938307"/>
              <a:gd name="connsiteY3173" fmla="*/ 1606578 h 2993922"/>
              <a:gd name="connsiteX3174" fmla="*/ 8610004 w 8938307"/>
              <a:gd name="connsiteY3174" fmla="*/ 1595988 h 2993922"/>
              <a:gd name="connsiteX3175" fmla="*/ 8620595 w 8938307"/>
              <a:gd name="connsiteY3175" fmla="*/ 1595988 h 2993922"/>
              <a:gd name="connsiteX3176" fmla="*/ 8641775 w 8938307"/>
              <a:gd name="connsiteY3176" fmla="*/ 1595988 h 2993922"/>
              <a:gd name="connsiteX3177" fmla="*/ 8652366 w 8938307"/>
              <a:gd name="connsiteY3177" fmla="*/ 1595988 h 2993922"/>
              <a:gd name="connsiteX3178" fmla="*/ 8657660 w 8938307"/>
              <a:gd name="connsiteY3178" fmla="*/ 1601283 h 2993922"/>
              <a:gd name="connsiteX3179" fmla="*/ 8673545 w 8938307"/>
              <a:gd name="connsiteY3179" fmla="*/ 1606578 h 2993922"/>
              <a:gd name="connsiteX3180" fmla="*/ 8710613 w 8938307"/>
              <a:gd name="connsiteY3180" fmla="*/ 1617170 h 2993922"/>
              <a:gd name="connsiteX3181" fmla="*/ 8758270 w 8938307"/>
              <a:gd name="connsiteY3181" fmla="*/ 1638349 h 2993922"/>
              <a:gd name="connsiteX3182" fmla="*/ 8774155 w 8938307"/>
              <a:gd name="connsiteY3182" fmla="*/ 1638349 h 2993922"/>
              <a:gd name="connsiteX3183" fmla="*/ 8784747 w 8938307"/>
              <a:gd name="connsiteY3183" fmla="*/ 1638349 h 2993922"/>
              <a:gd name="connsiteX3184" fmla="*/ 8795336 w 8938307"/>
              <a:gd name="connsiteY3184" fmla="*/ 1643645 h 2993922"/>
              <a:gd name="connsiteX3185" fmla="*/ 8800632 w 8938307"/>
              <a:gd name="connsiteY3185" fmla="*/ 1648940 h 2993922"/>
              <a:gd name="connsiteX3186" fmla="*/ 8821812 w 8938307"/>
              <a:gd name="connsiteY3186" fmla="*/ 1670122 h 2993922"/>
              <a:gd name="connsiteX3187" fmla="*/ 8842993 w 8938307"/>
              <a:gd name="connsiteY3187" fmla="*/ 1680711 h 2993922"/>
              <a:gd name="connsiteX3188" fmla="*/ 8800632 w 8938307"/>
              <a:gd name="connsiteY3188" fmla="*/ 1680711 h 2993922"/>
              <a:gd name="connsiteX3189" fmla="*/ 8768861 w 8938307"/>
              <a:gd name="connsiteY3189" fmla="*/ 1659530 h 2993922"/>
              <a:gd name="connsiteX3190" fmla="*/ 8747679 w 8938307"/>
              <a:gd name="connsiteY3190" fmla="*/ 1654235 h 2993922"/>
              <a:gd name="connsiteX3191" fmla="*/ 8737089 w 8938307"/>
              <a:gd name="connsiteY3191" fmla="*/ 1648940 h 2993922"/>
              <a:gd name="connsiteX3192" fmla="*/ 8721203 w 8938307"/>
              <a:gd name="connsiteY3192" fmla="*/ 1643645 h 2993922"/>
              <a:gd name="connsiteX3193" fmla="*/ 8705318 w 8938307"/>
              <a:gd name="connsiteY3193" fmla="*/ 1638349 h 2993922"/>
              <a:gd name="connsiteX3194" fmla="*/ 8694728 w 8938307"/>
              <a:gd name="connsiteY3194" fmla="*/ 1627759 h 2993922"/>
              <a:gd name="connsiteX3195" fmla="*/ 8689432 w 8938307"/>
              <a:gd name="connsiteY3195" fmla="*/ 1622464 h 2993922"/>
              <a:gd name="connsiteX3196" fmla="*/ 8678843 w 8938307"/>
              <a:gd name="connsiteY3196" fmla="*/ 1617170 h 2993922"/>
              <a:gd name="connsiteX3197" fmla="*/ 8662957 w 8938307"/>
              <a:gd name="connsiteY3197" fmla="*/ 1617170 h 2993922"/>
              <a:gd name="connsiteX3198" fmla="*/ 8641775 w 8938307"/>
              <a:gd name="connsiteY3198" fmla="*/ 1617170 h 2993922"/>
              <a:gd name="connsiteX3199" fmla="*/ 8620595 w 8938307"/>
              <a:gd name="connsiteY3199" fmla="*/ 1611874 h 2993922"/>
              <a:gd name="connsiteX3200" fmla="*/ 8610004 w 8938307"/>
              <a:gd name="connsiteY3200" fmla="*/ 1595988 h 2993922"/>
              <a:gd name="connsiteX3201" fmla="*/ 7900446 w 8938307"/>
              <a:gd name="connsiteY3201" fmla="*/ 1595988 h 2993922"/>
              <a:gd name="connsiteX3202" fmla="*/ 7911038 w 8938307"/>
              <a:gd name="connsiteY3202" fmla="*/ 1595988 h 2993922"/>
              <a:gd name="connsiteX3203" fmla="*/ 7911038 w 8938307"/>
              <a:gd name="connsiteY3203" fmla="*/ 1606578 h 2993922"/>
              <a:gd name="connsiteX3204" fmla="*/ 7900446 w 8938307"/>
              <a:gd name="connsiteY3204" fmla="*/ 1595988 h 2993922"/>
              <a:gd name="connsiteX3205" fmla="*/ 7720409 w 8938307"/>
              <a:gd name="connsiteY3205" fmla="*/ 1595988 h 2993922"/>
              <a:gd name="connsiteX3206" fmla="*/ 7731000 w 8938307"/>
              <a:gd name="connsiteY3206" fmla="*/ 1601283 h 2993922"/>
              <a:gd name="connsiteX3207" fmla="*/ 7731000 w 8938307"/>
              <a:gd name="connsiteY3207" fmla="*/ 1617170 h 2993922"/>
              <a:gd name="connsiteX3208" fmla="*/ 7731000 w 8938307"/>
              <a:gd name="connsiteY3208" fmla="*/ 1627759 h 2993922"/>
              <a:gd name="connsiteX3209" fmla="*/ 7720409 w 8938307"/>
              <a:gd name="connsiteY3209" fmla="*/ 1622464 h 2993922"/>
              <a:gd name="connsiteX3210" fmla="*/ 7709820 w 8938307"/>
              <a:gd name="connsiteY3210" fmla="*/ 1606578 h 2993922"/>
              <a:gd name="connsiteX3211" fmla="*/ 3463064 w 8938307"/>
              <a:gd name="connsiteY3211" fmla="*/ 1595988 h 2993922"/>
              <a:gd name="connsiteX3212" fmla="*/ 3484244 w 8938307"/>
              <a:gd name="connsiteY3212" fmla="*/ 1606578 h 2993922"/>
              <a:gd name="connsiteX3213" fmla="*/ 3494834 w 8938307"/>
              <a:gd name="connsiteY3213" fmla="*/ 1606578 h 2993922"/>
              <a:gd name="connsiteX3214" fmla="*/ 3505426 w 8938307"/>
              <a:gd name="connsiteY3214" fmla="*/ 1617170 h 2993922"/>
              <a:gd name="connsiteX3215" fmla="*/ 3547788 w 8938307"/>
              <a:gd name="connsiteY3215" fmla="*/ 1638349 h 2993922"/>
              <a:gd name="connsiteX3216" fmla="*/ 3621920 w 8938307"/>
              <a:gd name="connsiteY3216" fmla="*/ 1659530 h 2993922"/>
              <a:gd name="connsiteX3217" fmla="*/ 3643100 w 8938307"/>
              <a:gd name="connsiteY3217" fmla="*/ 1664826 h 2993922"/>
              <a:gd name="connsiteX3218" fmla="*/ 3664282 w 8938307"/>
              <a:gd name="connsiteY3218" fmla="*/ 1670122 h 2993922"/>
              <a:gd name="connsiteX3219" fmla="*/ 3738415 w 8938307"/>
              <a:gd name="connsiteY3219" fmla="*/ 1701893 h 2993922"/>
              <a:gd name="connsiteX3220" fmla="*/ 3717234 w 8938307"/>
              <a:gd name="connsiteY3220" fmla="*/ 1701893 h 2993922"/>
              <a:gd name="connsiteX3221" fmla="*/ 3664282 w 8938307"/>
              <a:gd name="connsiteY3221" fmla="*/ 1691301 h 2993922"/>
              <a:gd name="connsiteX3222" fmla="*/ 3611330 w 8938307"/>
              <a:gd name="connsiteY3222" fmla="*/ 1670122 h 2993922"/>
              <a:gd name="connsiteX3223" fmla="*/ 3595444 w 8938307"/>
              <a:gd name="connsiteY3223" fmla="*/ 1664826 h 2993922"/>
              <a:gd name="connsiteX3224" fmla="*/ 3568968 w 8938307"/>
              <a:gd name="connsiteY3224" fmla="*/ 1664826 h 2993922"/>
              <a:gd name="connsiteX3225" fmla="*/ 3531901 w 8938307"/>
              <a:gd name="connsiteY3225" fmla="*/ 1648940 h 2993922"/>
              <a:gd name="connsiteX3226" fmla="*/ 3505426 w 8938307"/>
              <a:gd name="connsiteY3226" fmla="*/ 1638349 h 2993922"/>
              <a:gd name="connsiteX3227" fmla="*/ 3489540 w 8938307"/>
              <a:gd name="connsiteY3227" fmla="*/ 1638349 h 2993922"/>
              <a:gd name="connsiteX3228" fmla="*/ 3473655 w 8938307"/>
              <a:gd name="connsiteY3228" fmla="*/ 1627759 h 2993922"/>
              <a:gd name="connsiteX3229" fmla="*/ 3463064 w 8938307"/>
              <a:gd name="connsiteY3229" fmla="*/ 1595988 h 2993922"/>
              <a:gd name="connsiteX3230" fmla="*/ 2732326 w 8938307"/>
              <a:gd name="connsiteY3230" fmla="*/ 1595988 h 2993922"/>
              <a:gd name="connsiteX3231" fmla="*/ 2753506 w 8938307"/>
              <a:gd name="connsiteY3231" fmla="*/ 1606578 h 2993922"/>
              <a:gd name="connsiteX3232" fmla="*/ 2748211 w 8938307"/>
              <a:gd name="connsiteY3232" fmla="*/ 1606578 h 2993922"/>
              <a:gd name="connsiteX3233" fmla="*/ 2732326 w 8938307"/>
              <a:gd name="connsiteY3233" fmla="*/ 1606578 h 2993922"/>
              <a:gd name="connsiteX3234" fmla="*/ 7402697 w 8938307"/>
              <a:gd name="connsiteY3234" fmla="*/ 1585397 h 2993922"/>
              <a:gd name="connsiteX3235" fmla="*/ 7370926 w 8938307"/>
              <a:gd name="connsiteY3235" fmla="*/ 1595988 h 2993922"/>
              <a:gd name="connsiteX3236" fmla="*/ 7360336 w 8938307"/>
              <a:gd name="connsiteY3236" fmla="*/ 1595988 h 2993922"/>
              <a:gd name="connsiteX3237" fmla="*/ 7349745 w 8938307"/>
              <a:gd name="connsiteY3237" fmla="*/ 1606578 h 2993922"/>
              <a:gd name="connsiteX3238" fmla="*/ 7360336 w 8938307"/>
              <a:gd name="connsiteY3238" fmla="*/ 1606578 h 2993922"/>
              <a:gd name="connsiteX3239" fmla="*/ 7370926 w 8938307"/>
              <a:gd name="connsiteY3239" fmla="*/ 1606578 h 2993922"/>
              <a:gd name="connsiteX3240" fmla="*/ 7392107 w 8938307"/>
              <a:gd name="connsiteY3240" fmla="*/ 1606578 h 2993922"/>
              <a:gd name="connsiteX3241" fmla="*/ 7402697 w 8938307"/>
              <a:gd name="connsiteY3241" fmla="*/ 1617170 h 2993922"/>
              <a:gd name="connsiteX3242" fmla="*/ 7402697 w 8938307"/>
              <a:gd name="connsiteY3242" fmla="*/ 1595988 h 2993922"/>
              <a:gd name="connsiteX3243" fmla="*/ 3929042 w 8938307"/>
              <a:gd name="connsiteY3243" fmla="*/ 1574807 h 2993922"/>
              <a:gd name="connsiteX3244" fmla="*/ 3934338 w 8938307"/>
              <a:gd name="connsiteY3244" fmla="*/ 1580103 h 2993922"/>
              <a:gd name="connsiteX3245" fmla="*/ 3939633 w 8938307"/>
              <a:gd name="connsiteY3245" fmla="*/ 1585397 h 2993922"/>
              <a:gd name="connsiteX3246" fmla="*/ 3939633 w 8938307"/>
              <a:gd name="connsiteY3246" fmla="*/ 1574807 h 2993922"/>
              <a:gd name="connsiteX3247" fmla="*/ 8547785 w 8938307"/>
              <a:gd name="connsiteY3247" fmla="*/ 1568188 h 2993922"/>
              <a:gd name="connsiteX3248" fmla="*/ 8551756 w 8938307"/>
              <a:gd name="connsiteY3248" fmla="*/ 1569512 h 2993922"/>
              <a:gd name="connsiteX3249" fmla="*/ 8567641 w 8938307"/>
              <a:gd name="connsiteY3249" fmla="*/ 1574807 h 2993922"/>
              <a:gd name="connsiteX3250" fmla="*/ 8578233 w 8938307"/>
              <a:gd name="connsiteY3250" fmla="*/ 1585397 h 2993922"/>
              <a:gd name="connsiteX3251" fmla="*/ 8557053 w 8938307"/>
              <a:gd name="connsiteY3251" fmla="*/ 1585397 h 2993922"/>
              <a:gd name="connsiteX3252" fmla="*/ 8546462 w 8938307"/>
              <a:gd name="connsiteY3252" fmla="*/ 1574807 h 2993922"/>
              <a:gd name="connsiteX3253" fmla="*/ 8547785 w 8938307"/>
              <a:gd name="connsiteY3253" fmla="*/ 1568188 h 2993922"/>
              <a:gd name="connsiteX3254" fmla="*/ 7455649 w 8938307"/>
              <a:gd name="connsiteY3254" fmla="*/ 1564218 h 2993922"/>
              <a:gd name="connsiteX3255" fmla="*/ 7445059 w 8938307"/>
              <a:gd name="connsiteY3255" fmla="*/ 1574807 h 2993922"/>
              <a:gd name="connsiteX3256" fmla="*/ 7445059 w 8938307"/>
              <a:gd name="connsiteY3256" fmla="*/ 1585397 h 2993922"/>
              <a:gd name="connsiteX3257" fmla="*/ 7476830 w 8938307"/>
              <a:gd name="connsiteY3257" fmla="*/ 1574807 h 2993922"/>
              <a:gd name="connsiteX3258" fmla="*/ 7455649 w 8938307"/>
              <a:gd name="connsiteY3258" fmla="*/ 1564218 h 2993922"/>
              <a:gd name="connsiteX3259" fmla="*/ 2933543 w 8938307"/>
              <a:gd name="connsiteY3259" fmla="*/ 1564218 h 2993922"/>
              <a:gd name="connsiteX3260" fmla="*/ 2954724 w 8938307"/>
              <a:gd name="connsiteY3260" fmla="*/ 1564218 h 2993922"/>
              <a:gd name="connsiteX3261" fmla="*/ 2986495 w 8938307"/>
              <a:gd name="connsiteY3261" fmla="*/ 1580103 h 2993922"/>
              <a:gd name="connsiteX3262" fmla="*/ 3007676 w 8938307"/>
              <a:gd name="connsiteY3262" fmla="*/ 1585397 h 2993922"/>
              <a:gd name="connsiteX3263" fmla="*/ 3050039 w 8938307"/>
              <a:gd name="connsiteY3263" fmla="*/ 1606578 h 2993922"/>
              <a:gd name="connsiteX3264" fmla="*/ 3060629 w 8938307"/>
              <a:gd name="connsiteY3264" fmla="*/ 1606578 h 2993922"/>
              <a:gd name="connsiteX3265" fmla="*/ 3113581 w 8938307"/>
              <a:gd name="connsiteY3265" fmla="*/ 1617170 h 2993922"/>
              <a:gd name="connsiteX3266" fmla="*/ 3171829 w 8938307"/>
              <a:gd name="connsiteY3266" fmla="*/ 1638349 h 2993922"/>
              <a:gd name="connsiteX3267" fmla="*/ 3208895 w 8938307"/>
              <a:gd name="connsiteY3267" fmla="*/ 1648940 h 2993922"/>
              <a:gd name="connsiteX3268" fmla="*/ 3251255 w 8938307"/>
              <a:gd name="connsiteY3268" fmla="*/ 1659530 h 2993922"/>
              <a:gd name="connsiteX3269" fmla="*/ 3261847 w 8938307"/>
              <a:gd name="connsiteY3269" fmla="*/ 1659530 h 2993922"/>
              <a:gd name="connsiteX3270" fmla="*/ 3272437 w 8938307"/>
              <a:gd name="connsiteY3270" fmla="*/ 1659530 h 2993922"/>
              <a:gd name="connsiteX3271" fmla="*/ 3283027 w 8938307"/>
              <a:gd name="connsiteY3271" fmla="*/ 1659530 h 2993922"/>
              <a:gd name="connsiteX3272" fmla="*/ 3304208 w 8938307"/>
              <a:gd name="connsiteY3272" fmla="*/ 1670122 h 2993922"/>
              <a:gd name="connsiteX3273" fmla="*/ 3357160 w 8938307"/>
              <a:gd name="connsiteY3273" fmla="*/ 1691301 h 2993922"/>
              <a:gd name="connsiteX3274" fmla="*/ 3367751 w 8938307"/>
              <a:gd name="connsiteY3274" fmla="*/ 1701893 h 2993922"/>
              <a:gd name="connsiteX3275" fmla="*/ 3373046 w 8938307"/>
              <a:gd name="connsiteY3275" fmla="*/ 1712482 h 2993922"/>
              <a:gd name="connsiteX3276" fmla="*/ 3378341 w 8938307"/>
              <a:gd name="connsiteY3276" fmla="*/ 1701893 h 2993922"/>
              <a:gd name="connsiteX3277" fmla="*/ 3399522 w 8938307"/>
              <a:gd name="connsiteY3277" fmla="*/ 1701893 h 2993922"/>
              <a:gd name="connsiteX3278" fmla="*/ 3404817 w 8938307"/>
              <a:gd name="connsiteY3278" fmla="*/ 1707187 h 2993922"/>
              <a:gd name="connsiteX3279" fmla="*/ 3415408 w 8938307"/>
              <a:gd name="connsiteY3279" fmla="*/ 1707187 h 2993922"/>
              <a:gd name="connsiteX3280" fmla="*/ 3431293 w 8938307"/>
              <a:gd name="connsiteY3280" fmla="*/ 1712482 h 2993922"/>
              <a:gd name="connsiteX3281" fmla="*/ 3463064 w 8938307"/>
              <a:gd name="connsiteY3281" fmla="*/ 1723074 h 2993922"/>
              <a:gd name="connsiteX3282" fmla="*/ 3568968 w 8938307"/>
              <a:gd name="connsiteY3282" fmla="*/ 1754845 h 2993922"/>
              <a:gd name="connsiteX3283" fmla="*/ 3595444 w 8938307"/>
              <a:gd name="connsiteY3283" fmla="*/ 1765434 h 2993922"/>
              <a:gd name="connsiteX3284" fmla="*/ 3632511 w 8938307"/>
              <a:gd name="connsiteY3284" fmla="*/ 1765434 h 2993922"/>
              <a:gd name="connsiteX3285" fmla="*/ 3643100 w 8938307"/>
              <a:gd name="connsiteY3285" fmla="*/ 1770730 h 2993922"/>
              <a:gd name="connsiteX3286" fmla="*/ 3653692 w 8938307"/>
              <a:gd name="connsiteY3286" fmla="*/ 1765434 h 2993922"/>
              <a:gd name="connsiteX3287" fmla="*/ 3664282 w 8938307"/>
              <a:gd name="connsiteY3287" fmla="*/ 1754845 h 2993922"/>
              <a:gd name="connsiteX3288" fmla="*/ 3680167 w 8938307"/>
              <a:gd name="connsiteY3288" fmla="*/ 1760140 h 2993922"/>
              <a:gd name="connsiteX3289" fmla="*/ 3706644 w 8938307"/>
              <a:gd name="connsiteY3289" fmla="*/ 1776026 h 2993922"/>
              <a:gd name="connsiteX3290" fmla="*/ 3717234 w 8938307"/>
              <a:gd name="connsiteY3290" fmla="*/ 1786615 h 2993922"/>
              <a:gd name="connsiteX3291" fmla="*/ 3701348 w 8938307"/>
              <a:gd name="connsiteY3291" fmla="*/ 1786615 h 2993922"/>
              <a:gd name="connsiteX3292" fmla="*/ 3696052 w 8938307"/>
              <a:gd name="connsiteY3292" fmla="*/ 1786615 h 2993922"/>
              <a:gd name="connsiteX3293" fmla="*/ 3696052 w 8938307"/>
              <a:gd name="connsiteY3293" fmla="*/ 1797205 h 2993922"/>
              <a:gd name="connsiteX3294" fmla="*/ 3706644 w 8938307"/>
              <a:gd name="connsiteY3294" fmla="*/ 1797205 h 2993922"/>
              <a:gd name="connsiteX3295" fmla="*/ 3717234 w 8938307"/>
              <a:gd name="connsiteY3295" fmla="*/ 1797205 h 2993922"/>
              <a:gd name="connsiteX3296" fmla="*/ 3738415 w 8938307"/>
              <a:gd name="connsiteY3296" fmla="*/ 1807797 h 2993922"/>
              <a:gd name="connsiteX3297" fmla="*/ 3791367 w 8938307"/>
              <a:gd name="connsiteY3297" fmla="*/ 1828978 h 2993922"/>
              <a:gd name="connsiteX3298" fmla="*/ 3844319 w 8938307"/>
              <a:gd name="connsiteY3298" fmla="*/ 1850157 h 2993922"/>
              <a:gd name="connsiteX3299" fmla="*/ 3854908 w 8938307"/>
              <a:gd name="connsiteY3299" fmla="*/ 1850157 h 2993922"/>
              <a:gd name="connsiteX3300" fmla="*/ 3865500 w 8938307"/>
              <a:gd name="connsiteY3300" fmla="*/ 1860749 h 2993922"/>
              <a:gd name="connsiteX3301" fmla="*/ 3876090 w 8938307"/>
              <a:gd name="connsiteY3301" fmla="*/ 1860749 h 2993922"/>
              <a:gd name="connsiteX3302" fmla="*/ 3907860 w 8938307"/>
              <a:gd name="connsiteY3302" fmla="*/ 1860749 h 2993922"/>
              <a:gd name="connsiteX3303" fmla="*/ 3971404 w 8938307"/>
              <a:gd name="connsiteY3303" fmla="*/ 1871338 h 2993922"/>
              <a:gd name="connsiteX3304" fmla="*/ 4003175 w 8938307"/>
              <a:gd name="connsiteY3304" fmla="*/ 1871338 h 2993922"/>
              <a:gd name="connsiteX3305" fmla="*/ 4024356 w 8938307"/>
              <a:gd name="connsiteY3305" fmla="*/ 1881930 h 2993922"/>
              <a:gd name="connsiteX3306" fmla="*/ 4040242 w 8938307"/>
              <a:gd name="connsiteY3306" fmla="*/ 1887224 h 2993922"/>
              <a:gd name="connsiteX3307" fmla="*/ 4056127 w 8938307"/>
              <a:gd name="connsiteY3307" fmla="*/ 1892520 h 2993922"/>
              <a:gd name="connsiteX3308" fmla="*/ 4077308 w 8938307"/>
              <a:gd name="connsiteY3308" fmla="*/ 1881930 h 2993922"/>
              <a:gd name="connsiteX3309" fmla="*/ 4056127 w 8938307"/>
              <a:gd name="connsiteY3309" fmla="*/ 1871338 h 2993922"/>
              <a:gd name="connsiteX3310" fmla="*/ 4077308 w 8938307"/>
              <a:gd name="connsiteY3310" fmla="*/ 1871338 h 2993922"/>
              <a:gd name="connsiteX3311" fmla="*/ 4109079 w 8938307"/>
              <a:gd name="connsiteY3311" fmla="*/ 1881930 h 2993922"/>
              <a:gd name="connsiteX3312" fmla="*/ 4098489 w 8938307"/>
              <a:gd name="connsiteY3312" fmla="*/ 1881930 h 2993922"/>
              <a:gd name="connsiteX3313" fmla="*/ 4087898 w 8938307"/>
              <a:gd name="connsiteY3313" fmla="*/ 1892520 h 2993922"/>
              <a:gd name="connsiteX3314" fmla="*/ 4098489 w 8938307"/>
              <a:gd name="connsiteY3314" fmla="*/ 1903111 h 2993922"/>
              <a:gd name="connsiteX3315" fmla="*/ 4109079 w 8938307"/>
              <a:gd name="connsiteY3315" fmla="*/ 1913701 h 2993922"/>
              <a:gd name="connsiteX3316" fmla="*/ 4119669 w 8938307"/>
              <a:gd name="connsiteY3316" fmla="*/ 1924290 h 2993922"/>
              <a:gd name="connsiteX3317" fmla="*/ 4151441 w 8938307"/>
              <a:gd name="connsiteY3317" fmla="*/ 1934882 h 2993922"/>
              <a:gd name="connsiteX3318" fmla="*/ 4204393 w 8938307"/>
              <a:gd name="connsiteY3318" fmla="*/ 1934882 h 2993922"/>
              <a:gd name="connsiteX3319" fmla="*/ 4241460 w 8938307"/>
              <a:gd name="connsiteY3319" fmla="*/ 1940176 h 2993922"/>
              <a:gd name="connsiteX3320" fmla="*/ 4257345 w 8938307"/>
              <a:gd name="connsiteY3320" fmla="*/ 1956063 h 2993922"/>
              <a:gd name="connsiteX3321" fmla="*/ 4289116 w 8938307"/>
              <a:gd name="connsiteY3321" fmla="*/ 1956063 h 2993922"/>
              <a:gd name="connsiteX3322" fmla="*/ 4278526 w 8938307"/>
              <a:gd name="connsiteY3322" fmla="*/ 1945472 h 2993922"/>
              <a:gd name="connsiteX3323" fmla="*/ 4289116 w 8938307"/>
              <a:gd name="connsiteY3323" fmla="*/ 1945472 h 2993922"/>
              <a:gd name="connsiteX3324" fmla="*/ 4299706 w 8938307"/>
              <a:gd name="connsiteY3324" fmla="*/ 1945472 h 2993922"/>
              <a:gd name="connsiteX3325" fmla="*/ 4305002 w 8938307"/>
              <a:gd name="connsiteY3325" fmla="*/ 1940176 h 2993922"/>
              <a:gd name="connsiteX3326" fmla="*/ 4320887 w 8938307"/>
              <a:gd name="connsiteY3326" fmla="*/ 1945472 h 2993922"/>
              <a:gd name="connsiteX3327" fmla="*/ 4352658 w 8938307"/>
              <a:gd name="connsiteY3327" fmla="*/ 1966653 h 2993922"/>
              <a:gd name="connsiteX3328" fmla="*/ 4373839 w 8938307"/>
              <a:gd name="connsiteY3328" fmla="*/ 1966653 h 2993922"/>
              <a:gd name="connsiteX3329" fmla="*/ 4395020 w 8938307"/>
              <a:gd name="connsiteY3329" fmla="*/ 1966653 h 2993922"/>
              <a:gd name="connsiteX3330" fmla="*/ 4416202 w 8938307"/>
              <a:gd name="connsiteY3330" fmla="*/ 1977242 h 2993922"/>
              <a:gd name="connsiteX3331" fmla="*/ 4395020 w 8938307"/>
              <a:gd name="connsiteY3331" fmla="*/ 1982538 h 2993922"/>
              <a:gd name="connsiteX3332" fmla="*/ 4363249 w 8938307"/>
              <a:gd name="connsiteY3332" fmla="*/ 1977242 h 2993922"/>
              <a:gd name="connsiteX3333" fmla="*/ 4320887 w 8938307"/>
              <a:gd name="connsiteY3333" fmla="*/ 1966653 h 2993922"/>
              <a:gd name="connsiteX3334" fmla="*/ 4289116 w 8938307"/>
              <a:gd name="connsiteY3334" fmla="*/ 1977242 h 2993922"/>
              <a:gd name="connsiteX3335" fmla="*/ 4267935 w 8938307"/>
              <a:gd name="connsiteY3335" fmla="*/ 1977242 h 2993922"/>
              <a:gd name="connsiteX3336" fmla="*/ 4257345 w 8938307"/>
              <a:gd name="connsiteY3336" fmla="*/ 1966653 h 2993922"/>
              <a:gd name="connsiteX3337" fmla="*/ 4278526 w 8938307"/>
              <a:gd name="connsiteY3337" fmla="*/ 1998424 h 2993922"/>
              <a:gd name="connsiteX3338" fmla="*/ 4299706 w 8938307"/>
              <a:gd name="connsiteY3338" fmla="*/ 2009015 h 2993922"/>
              <a:gd name="connsiteX3339" fmla="*/ 4342068 w 8938307"/>
              <a:gd name="connsiteY3339" fmla="*/ 2009015 h 2993922"/>
              <a:gd name="connsiteX3340" fmla="*/ 4342068 w 8938307"/>
              <a:gd name="connsiteY3340" fmla="*/ 1998424 h 2993922"/>
              <a:gd name="connsiteX3341" fmla="*/ 4405610 w 8938307"/>
              <a:gd name="connsiteY3341" fmla="*/ 2030194 h 2993922"/>
              <a:gd name="connsiteX3342" fmla="*/ 4437382 w 8938307"/>
              <a:gd name="connsiteY3342" fmla="*/ 2035490 h 2993922"/>
              <a:gd name="connsiteX3343" fmla="*/ 4458562 w 8938307"/>
              <a:gd name="connsiteY3343" fmla="*/ 2030194 h 2993922"/>
              <a:gd name="connsiteX3344" fmla="*/ 4500924 w 8938307"/>
              <a:gd name="connsiteY3344" fmla="*/ 2040786 h 2993922"/>
              <a:gd name="connsiteX3345" fmla="*/ 4522106 w 8938307"/>
              <a:gd name="connsiteY3345" fmla="*/ 2040786 h 2993922"/>
              <a:gd name="connsiteX3346" fmla="*/ 4490334 w 8938307"/>
              <a:gd name="connsiteY3346" fmla="*/ 2019605 h 2993922"/>
              <a:gd name="connsiteX3347" fmla="*/ 4469154 w 8938307"/>
              <a:gd name="connsiteY3347" fmla="*/ 2014309 h 2993922"/>
              <a:gd name="connsiteX3348" fmla="*/ 4490334 w 8938307"/>
              <a:gd name="connsiteY3348" fmla="*/ 2014309 h 2993922"/>
              <a:gd name="connsiteX3349" fmla="*/ 4500924 w 8938307"/>
              <a:gd name="connsiteY3349" fmla="*/ 2009015 h 2993922"/>
              <a:gd name="connsiteX3350" fmla="*/ 4511514 w 8938307"/>
              <a:gd name="connsiteY3350" fmla="*/ 1998424 h 2993922"/>
              <a:gd name="connsiteX3351" fmla="*/ 4522106 w 8938307"/>
              <a:gd name="connsiteY3351" fmla="*/ 2009015 h 2993922"/>
              <a:gd name="connsiteX3352" fmla="*/ 4522106 w 8938307"/>
              <a:gd name="connsiteY3352" fmla="*/ 2019605 h 2993922"/>
              <a:gd name="connsiteX3353" fmla="*/ 4543286 w 8938307"/>
              <a:gd name="connsiteY3353" fmla="*/ 2030194 h 2993922"/>
              <a:gd name="connsiteX3354" fmla="*/ 4548580 w 8938307"/>
              <a:gd name="connsiteY3354" fmla="*/ 2040786 h 2993922"/>
              <a:gd name="connsiteX3355" fmla="*/ 4553876 w 8938307"/>
              <a:gd name="connsiteY3355" fmla="*/ 2040786 h 2993922"/>
              <a:gd name="connsiteX3356" fmla="*/ 4559172 w 8938307"/>
              <a:gd name="connsiteY3356" fmla="*/ 2046080 h 2993922"/>
              <a:gd name="connsiteX3357" fmla="*/ 4564468 w 8938307"/>
              <a:gd name="connsiteY3357" fmla="*/ 2051376 h 2993922"/>
              <a:gd name="connsiteX3358" fmla="*/ 4532695 w 8938307"/>
              <a:gd name="connsiteY3358" fmla="*/ 2051376 h 2993922"/>
              <a:gd name="connsiteX3359" fmla="*/ 4522106 w 8938307"/>
              <a:gd name="connsiteY3359" fmla="*/ 2061967 h 2993922"/>
              <a:gd name="connsiteX3360" fmla="*/ 4522106 w 8938307"/>
              <a:gd name="connsiteY3360" fmla="*/ 2072557 h 2993922"/>
              <a:gd name="connsiteX3361" fmla="*/ 4532695 w 8938307"/>
              <a:gd name="connsiteY3361" fmla="*/ 2083146 h 2993922"/>
              <a:gd name="connsiteX3362" fmla="*/ 4564468 w 8938307"/>
              <a:gd name="connsiteY3362" fmla="*/ 2093738 h 2993922"/>
              <a:gd name="connsiteX3363" fmla="*/ 4606828 w 8938307"/>
              <a:gd name="connsiteY3363" fmla="*/ 2093738 h 2993922"/>
              <a:gd name="connsiteX3364" fmla="*/ 4596238 w 8938307"/>
              <a:gd name="connsiteY3364" fmla="*/ 2083146 h 2993922"/>
              <a:gd name="connsiteX3365" fmla="*/ 4606828 w 8938307"/>
              <a:gd name="connsiteY3365" fmla="*/ 2083146 h 2993922"/>
              <a:gd name="connsiteX3366" fmla="*/ 4606828 w 8938307"/>
              <a:gd name="connsiteY3366" fmla="*/ 2104328 h 2993922"/>
              <a:gd name="connsiteX3367" fmla="*/ 4617420 w 8938307"/>
              <a:gd name="connsiteY3367" fmla="*/ 2114919 h 2993922"/>
              <a:gd name="connsiteX3368" fmla="*/ 4637592 w 8938307"/>
              <a:gd name="connsiteY3368" fmla="*/ 2113910 h 2993922"/>
              <a:gd name="connsiteX3369" fmla="*/ 4628010 w 8938307"/>
              <a:gd name="connsiteY3369" fmla="*/ 2104328 h 2993922"/>
              <a:gd name="connsiteX3370" fmla="*/ 4649190 w 8938307"/>
              <a:gd name="connsiteY3370" fmla="*/ 2104328 h 2993922"/>
              <a:gd name="connsiteX3371" fmla="*/ 4639715 w 8938307"/>
              <a:gd name="connsiteY3371" fmla="*/ 2113805 h 2993922"/>
              <a:gd name="connsiteX3372" fmla="*/ 4643895 w 8938307"/>
              <a:gd name="connsiteY3372" fmla="*/ 2113594 h 2993922"/>
              <a:gd name="connsiteX3373" fmla="*/ 4659780 w 8938307"/>
              <a:gd name="connsiteY3373" fmla="*/ 2109623 h 2993922"/>
              <a:gd name="connsiteX3374" fmla="*/ 4680962 w 8938307"/>
              <a:gd name="connsiteY3374" fmla="*/ 2114919 h 2993922"/>
              <a:gd name="connsiteX3375" fmla="*/ 4702142 w 8938307"/>
              <a:gd name="connsiteY3375" fmla="*/ 2125509 h 2993922"/>
              <a:gd name="connsiteX3376" fmla="*/ 4733914 w 8938307"/>
              <a:gd name="connsiteY3376" fmla="*/ 2146690 h 2993922"/>
              <a:gd name="connsiteX3377" fmla="*/ 4765684 w 8938307"/>
              <a:gd name="connsiteY3377" fmla="*/ 2157280 h 2993922"/>
              <a:gd name="connsiteX3378" fmla="*/ 4818636 w 8938307"/>
              <a:gd name="connsiteY3378" fmla="*/ 2162575 h 2993922"/>
              <a:gd name="connsiteX3379" fmla="*/ 4850408 w 8938307"/>
              <a:gd name="connsiteY3379" fmla="*/ 2167871 h 2993922"/>
              <a:gd name="connsiteX3380" fmla="*/ 4850408 w 8938307"/>
              <a:gd name="connsiteY3380" fmla="*/ 2189051 h 2993922"/>
              <a:gd name="connsiteX3381" fmla="*/ 4839818 w 8938307"/>
              <a:gd name="connsiteY3381" fmla="*/ 2183756 h 2993922"/>
              <a:gd name="connsiteX3382" fmla="*/ 4818636 w 8938307"/>
              <a:gd name="connsiteY3382" fmla="*/ 2178461 h 2993922"/>
              <a:gd name="connsiteX3383" fmla="*/ 4776276 w 8938307"/>
              <a:gd name="connsiteY3383" fmla="*/ 2167871 h 2993922"/>
              <a:gd name="connsiteX3384" fmla="*/ 4680962 w 8938307"/>
              <a:gd name="connsiteY3384" fmla="*/ 2146690 h 2993922"/>
              <a:gd name="connsiteX3385" fmla="*/ 4659780 w 8938307"/>
              <a:gd name="connsiteY3385" fmla="*/ 2141394 h 2993922"/>
              <a:gd name="connsiteX3386" fmla="*/ 4649190 w 8938307"/>
              <a:gd name="connsiteY3386" fmla="*/ 2136099 h 2993922"/>
              <a:gd name="connsiteX3387" fmla="*/ 4601532 w 8938307"/>
              <a:gd name="connsiteY3387" fmla="*/ 2125509 h 2993922"/>
              <a:gd name="connsiteX3388" fmla="*/ 4506220 w 8938307"/>
              <a:gd name="connsiteY3388" fmla="*/ 2104328 h 2993922"/>
              <a:gd name="connsiteX3389" fmla="*/ 4447972 w 8938307"/>
              <a:gd name="connsiteY3389" fmla="*/ 2083146 h 2993922"/>
              <a:gd name="connsiteX3390" fmla="*/ 4405610 w 8938307"/>
              <a:gd name="connsiteY3390" fmla="*/ 2072557 h 2993922"/>
              <a:gd name="connsiteX3391" fmla="*/ 4384430 w 8938307"/>
              <a:gd name="connsiteY3391" fmla="*/ 2061967 h 2993922"/>
              <a:gd name="connsiteX3392" fmla="*/ 4352658 w 8938307"/>
              <a:gd name="connsiteY3392" fmla="*/ 2051376 h 2993922"/>
              <a:gd name="connsiteX3393" fmla="*/ 4326182 w 8938307"/>
              <a:gd name="connsiteY3393" fmla="*/ 2046080 h 2993922"/>
              <a:gd name="connsiteX3394" fmla="*/ 4289116 w 8938307"/>
              <a:gd name="connsiteY3394" fmla="*/ 2035490 h 2993922"/>
              <a:gd name="connsiteX3395" fmla="*/ 4241460 w 8938307"/>
              <a:gd name="connsiteY3395" fmla="*/ 2019605 h 2993922"/>
              <a:gd name="connsiteX3396" fmla="*/ 4199098 w 8938307"/>
              <a:gd name="connsiteY3396" fmla="*/ 2003719 h 2993922"/>
              <a:gd name="connsiteX3397" fmla="*/ 4172621 w 8938307"/>
              <a:gd name="connsiteY3397" fmla="*/ 1993128 h 2993922"/>
              <a:gd name="connsiteX3398" fmla="*/ 4151441 w 8938307"/>
              <a:gd name="connsiteY3398" fmla="*/ 1982538 h 2993922"/>
              <a:gd name="connsiteX3399" fmla="*/ 4119669 w 8938307"/>
              <a:gd name="connsiteY3399" fmla="*/ 1977242 h 2993922"/>
              <a:gd name="connsiteX3400" fmla="*/ 4077308 w 8938307"/>
              <a:gd name="connsiteY3400" fmla="*/ 1961357 h 2993922"/>
              <a:gd name="connsiteX3401" fmla="*/ 4056127 w 8938307"/>
              <a:gd name="connsiteY3401" fmla="*/ 1956063 h 2993922"/>
              <a:gd name="connsiteX3402" fmla="*/ 3981994 w 8938307"/>
              <a:gd name="connsiteY3402" fmla="*/ 1940176 h 2993922"/>
              <a:gd name="connsiteX3403" fmla="*/ 3939633 w 8938307"/>
              <a:gd name="connsiteY3403" fmla="*/ 1924290 h 2993922"/>
              <a:gd name="connsiteX3404" fmla="*/ 3865500 w 8938307"/>
              <a:gd name="connsiteY3404" fmla="*/ 1892520 h 2993922"/>
              <a:gd name="connsiteX3405" fmla="*/ 3854908 w 8938307"/>
              <a:gd name="connsiteY3405" fmla="*/ 1881930 h 2993922"/>
              <a:gd name="connsiteX3406" fmla="*/ 3833728 w 8938307"/>
              <a:gd name="connsiteY3406" fmla="*/ 1876634 h 2993922"/>
              <a:gd name="connsiteX3407" fmla="*/ 3812548 w 8938307"/>
              <a:gd name="connsiteY3407" fmla="*/ 1871338 h 2993922"/>
              <a:gd name="connsiteX3408" fmla="*/ 3727824 w 8938307"/>
              <a:gd name="connsiteY3408" fmla="*/ 1850157 h 2993922"/>
              <a:gd name="connsiteX3409" fmla="*/ 3637805 w 8938307"/>
              <a:gd name="connsiteY3409" fmla="*/ 1823682 h 2993922"/>
              <a:gd name="connsiteX3410" fmla="*/ 3568968 w 8938307"/>
              <a:gd name="connsiteY3410" fmla="*/ 1797205 h 2993922"/>
              <a:gd name="connsiteX3411" fmla="*/ 3537196 w 8938307"/>
              <a:gd name="connsiteY3411" fmla="*/ 1786615 h 2993922"/>
              <a:gd name="connsiteX3412" fmla="*/ 3494834 w 8938307"/>
              <a:gd name="connsiteY3412" fmla="*/ 1776026 h 2993922"/>
              <a:gd name="connsiteX3413" fmla="*/ 3452474 w 8938307"/>
              <a:gd name="connsiteY3413" fmla="*/ 1765434 h 2993922"/>
              <a:gd name="connsiteX3414" fmla="*/ 3388931 w 8938307"/>
              <a:gd name="connsiteY3414" fmla="*/ 1744253 h 2993922"/>
              <a:gd name="connsiteX3415" fmla="*/ 3346570 w 8938307"/>
              <a:gd name="connsiteY3415" fmla="*/ 1733663 h 2993922"/>
              <a:gd name="connsiteX3416" fmla="*/ 3314799 w 8938307"/>
              <a:gd name="connsiteY3416" fmla="*/ 1723074 h 2993922"/>
              <a:gd name="connsiteX3417" fmla="*/ 3261847 w 8938307"/>
              <a:gd name="connsiteY3417" fmla="*/ 1701893 h 2993922"/>
              <a:gd name="connsiteX3418" fmla="*/ 3193008 w 8938307"/>
              <a:gd name="connsiteY3418" fmla="*/ 1680711 h 2993922"/>
              <a:gd name="connsiteX3419" fmla="*/ 3113581 w 8938307"/>
              <a:gd name="connsiteY3419" fmla="*/ 1648940 h 2993922"/>
              <a:gd name="connsiteX3420" fmla="*/ 3081810 w 8938307"/>
              <a:gd name="connsiteY3420" fmla="*/ 1638349 h 2993922"/>
              <a:gd name="connsiteX3421" fmla="*/ 3081810 w 8938307"/>
              <a:gd name="connsiteY3421" fmla="*/ 1627759 h 2993922"/>
              <a:gd name="connsiteX3422" fmla="*/ 3039447 w 8938307"/>
              <a:gd name="connsiteY3422" fmla="*/ 1617170 h 2993922"/>
              <a:gd name="connsiteX3423" fmla="*/ 3018266 w 8938307"/>
              <a:gd name="connsiteY3423" fmla="*/ 1617170 h 2993922"/>
              <a:gd name="connsiteX3424" fmla="*/ 2986495 w 8938307"/>
              <a:gd name="connsiteY3424" fmla="*/ 1617170 h 2993922"/>
              <a:gd name="connsiteX3425" fmla="*/ 2944134 w 8938307"/>
              <a:gd name="connsiteY3425" fmla="*/ 1601283 h 2993922"/>
              <a:gd name="connsiteX3426" fmla="*/ 2933543 w 8938307"/>
              <a:gd name="connsiteY3426" fmla="*/ 1585397 h 2993922"/>
              <a:gd name="connsiteX3427" fmla="*/ 2868489 w 8938307"/>
              <a:gd name="connsiteY3427" fmla="*/ 1562705 h 2993922"/>
              <a:gd name="connsiteX3428" fmla="*/ 2880591 w 8938307"/>
              <a:gd name="connsiteY3428" fmla="*/ 1564218 h 2993922"/>
              <a:gd name="connsiteX3429" fmla="*/ 2870002 w 8938307"/>
              <a:gd name="connsiteY3429" fmla="*/ 1564218 h 2993922"/>
              <a:gd name="connsiteX3430" fmla="*/ 7423878 w 8938307"/>
              <a:gd name="connsiteY3430" fmla="*/ 1553626 h 2993922"/>
              <a:gd name="connsiteX3431" fmla="*/ 7423878 w 8938307"/>
              <a:gd name="connsiteY3431" fmla="*/ 1564218 h 2993922"/>
              <a:gd name="connsiteX3432" fmla="*/ 7423878 w 8938307"/>
              <a:gd name="connsiteY3432" fmla="*/ 1574807 h 2993922"/>
              <a:gd name="connsiteX3433" fmla="*/ 7434468 w 8938307"/>
              <a:gd name="connsiteY3433" fmla="*/ 1574807 h 2993922"/>
              <a:gd name="connsiteX3434" fmla="*/ 7434468 w 8938307"/>
              <a:gd name="connsiteY3434" fmla="*/ 1564218 h 2993922"/>
              <a:gd name="connsiteX3435" fmla="*/ 7349745 w 8938307"/>
              <a:gd name="connsiteY3435" fmla="*/ 1553626 h 2993922"/>
              <a:gd name="connsiteX3436" fmla="*/ 7349745 w 8938307"/>
              <a:gd name="connsiteY3436" fmla="*/ 1564218 h 2993922"/>
              <a:gd name="connsiteX3437" fmla="*/ 7328564 w 8938307"/>
              <a:gd name="connsiteY3437" fmla="*/ 1574807 h 2993922"/>
              <a:gd name="connsiteX3438" fmla="*/ 7317974 w 8938307"/>
              <a:gd name="connsiteY3438" fmla="*/ 1580103 h 2993922"/>
              <a:gd name="connsiteX3439" fmla="*/ 7302088 w 8938307"/>
              <a:gd name="connsiteY3439" fmla="*/ 1585397 h 2993922"/>
              <a:gd name="connsiteX3440" fmla="*/ 7286203 w 8938307"/>
              <a:gd name="connsiteY3440" fmla="*/ 1580103 h 2993922"/>
              <a:gd name="connsiteX3441" fmla="*/ 7270318 w 8938307"/>
              <a:gd name="connsiteY3441" fmla="*/ 1574807 h 2993922"/>
              <a:gd name="connsiteX3442" fmla="*/ 7254432 w 8938307"/>
              <a:gd name="connsiteY3442" fmla="*/ 1564218 h 2993922"/>
              <a:gd name="connsiteX3443" fmla="*/ 7254432 w 8938307"/>
              <a:gd name="connsiteY3443" fmla="*/ 1574807 h 2993922"/>
              <a:gd name="connsiteX3444" fmla="*/ 7265022 w 8938307"/>
              <a:gd name="connsiteY3444" fmla="*/ 1585397 h 2993922"/>
              <a:gd name="connsiteX3445" fmla="*/ 7302088 w 8938307"/>
              <a:gd name="connsiteY3445" fmla="*/ 1595988 h 2993922"/>
              <a:gd name="connsiteX3446" fmla="*/ 7323270 w 8938307"/>
              <a:gd name="connsiteY3446" fmla="*/ 1590693 h 2993922"/>
              <a:gd name="connsiteX3447" fmla="*/ 7339155 w 8938307"/>
              <a:gd name="connsiteY3447" fmla="*/ 1585397 h 2993922"/>
              <a:gd name="connsiteX3448" fmla="*/ 7360336 w 8938307"/>
              <a:gd name="connsiteY3448" fmla="*/ 1564218 h 2993922"/>
              <a:gd name="connsiteX3449" fmla="*/ 7349745 w 8938307"/>
              <a:gd name="connsiteY3449" fmla="*/ 1553626 h 2993922"/>
              <a:gd name="connsiteX3450" fmla="*/ 7286203 w 8938307"/>
              <a:gd name="connsiteY3450" fmla="*/ 1553626 h 2993922"/>
              <a:gd name="connsiteX3451" fmla="*/ 7275612 w 8938307"/>
              <a:gd name="connsiteY3451" fmla="*/ 1564218 h 2993922"/>
              <a:gd name="connsiteX3452" fmla="*/ 7286203 w 8938307"/>
              <a:gd name="connsiteY3452" fmla="*/ 1564218 h 2993922"/>
              <a:gd name="connsiteX3453" fmla="*/ 7296793 w 8938307"/>
              <a:gd name="connsiteY3453" fmla="*/ 1564218 h 2993922"/>
              <a:gd name="connsiteX3454" fmla="*/ 3791367 w 8938307"/>
              <a:gd name="connsiteY3454" fmla="*/ 1553626 h 2993922"/>
              <a:gd name="connsiteX3455" fmla="*/ 3801956 w 8938307"/>
              <a:gd name="connsiteY3455" fmla="*/ 1564218 h 2993922"/>
              <a:gd name="connsiteX3456" fmla="*/ 3823138 w 8938307"/>
              <a:gd name="connsiteY3456" fmla="*/ 1553626 h 2993922"/>
              <a:gd name="connsiteX3457" fmla="*/ 2562879 w 8938307"/>
              <a:gd name="connsiteY3457" fmla="*/ 1553626 h 2993922"/>
              <a:gd name="connsiteX3458" fmla="*/ 2658193 w 8938307"/>
              <a:gd name="connsiteY3458" fmla="*/ 1574807 h 2993922"/>
              <a:gd name="connsiteX3459" fmla="*/ 2637012 w 8938307"/>
              <a:gd name="connsiteY3459" fmla="*/ 1574807 h 2993922"/>
              <a:gd name="connsiteX3460" fmla="*/ 2605241 w 8938307"/>
              <a:gd name="connsiteY3460" fmla="*/ 1564218 h 2993922"/>
              <a:gd name="connsiteX3461" fmla="*/ 7468888 w 8938307"/>
              <a:gd name="connsiteY3461" fmla="*/ 1547007 h 2993922"/>
              <a:gd name="connsiteX3462" fmla="*/ 7466240 w 8938307"/>
              <a:gd name="connsiteY3462" fmla="*/ 1548331 h 2993922"/>
              <a:gd name="connsiteX3463" fmla="*/ 7466240 w 8938307"/>
              <a:gd name="connsiteY3463" fmla="*/ 1564218 h 2993922"/>
              <a:gd name="connsiteX3464" fmla="*/ 7476830 w 8938307"/>
              <a:gd name="connsiteY3464" fmla="*/ 1564218 h 2993922"/>
              <a:gd name="connsiteX3465" fmla="*/ 7476830 w 8938307"/>
              <a:gd name="connsiteY3465" fmla="*/ 1553626 h 2993922"/>
              <a:gd name="connsiteX3466" fmla="*/ 7468888 w 8938307"/>
              <a:gd name="connsiteY3466" fmla="*/ 1547007 h 2993922"/>
              <a:gd name="connsiteX3467" fmla="*/ 7392107 w 8938307"/>
              <a:gd name="connsiteY3467" fmla="*/ 1543036 h 2993922"/>
              <a:gd name="connsiteX3468" fmla="*/ 7392107 w 8938307"/>
              <a:gd name="connsiteY3468" fmla="*/ 1553626 h 2993922"/>
              <a:gd name="connsiteX3469" fmla="*/ 7402697 w 8938307"/>
              <a:gd name="connsiteY3469" fmla="*/ 1548331 h 2993922"/>
              <a:gd name="connsiteX3470" fmla="*/ 7392107 w 8938307"/>
              <a:gd name="connsiteY3470" fmla="*/ 1543036 h 2993922"/>
              <a:gd name="connsiteX3471" fmla="*/ 2933543 w 8938307"/>
              <a:gd name="connsiteY3471" fmla="*/ 1543036 h 2993922"/>
              <a:gd name="connsiteX3472" fmla="*/ 2944134 w 8938307"/>
              <a:gd name="connsiteY3472" fmla="*/ 1543036 h 2993922"/>
              <a:gd name="connsiteX3473" fmla="*/ 2965314 w 8938307"/>
              <a:gd name="connsiteY3473" fmla="*/ 1553626 h 2993922"/>
              <a:gd name="connsiteX3474" fmla="*/ 2266347 w 8938307"/>
              <a:gd name="connsiteY3474" fmla="*/ 1543036 h 2993922"/>
              <a:gd name="connsiteX3475" fmla="*/ 2298119 w 8938307"/>
              <a:gd name="connsiteY3475" fmla="*/ 1543036 h 2993922"/>
              <a:gd name="connsiteX3476" fmla="*/ 2319299 w 8938307"/>
              <a:gd name="connsiteY3476" fmla="*/ 1553626 h 2993922"/>
              <a:gd name="connsiteX3477" fmla="*/ 2335186 w 8938307"/>
              <a:gd name="connsiteY3477" fmla="*/ 1558922 h 2993922"/>
              <a:gd name="connsiteX3478" fmla="*/ 2345776 w 8938307"/>
              <a:gd name="connsiteY3478" fmla="*/ 1564218 h 2993922"/>
              <a:gd name="connsiteX3479" fmla="*/ 2356365 w 8938307"/>
              <a:gd name="connsiteY3479" fmla="*/ 1564218 h 2993922"/>
              <a:gd name="connsiteX3480" fmla="*/ 2372252 w 8938307"/>
              <a:gd name="connsiteY3480" fmla="*/ 1574807 h 2993922"/>
              <a:gd name="connsiteX3481" fmla="*/ 2425203 w 8938307"/>
              <a:gd name="connsiteY3481" fmla="*/ 1590693 h 2993922"/>
              <a:gd name="connsiteX3482" fmla="*/ 2467566 w 8938307"/>
              <a:gd name="connsiteY3482" fmla="*/ 1595988 h 2993922"/>
              <a:gd name="connsiteX3483" fmla="*/ 2520518 w 8938307"/>
              <a:gd name="connsiteY3483" fmla="*/ 1606578 h 2993922"/>
              <a:gd name="connsiteX3484" fmla="*/ 2562879 w 8938307"/>
              <a:gd name="connsiteY3484" fmla="*/ 1617170 h 2993922"/>
              <a:gd name="connsiteX3485" fmla="*/ 2562879 w 8938307"/>
              <a:gd name="connsiteY3485" fmla="*/ 1627759 h 2993922"/>
              <a:gd name="connsiteX3486" fmla="*/ 2594650 w 8938307"/>
              <a:gd name="connsiteY3486" fmla="*/ 1648940 h 2993922"/>
              <a:gd name="connsiteX3487" fmla="*/ 2637012 w 8938307"/>
              <a:gd name="connsiteY3487" fmla="*/ 1670122 h 2993922"/>
              <a:gd name="connsiteX3488" fmla="*/ 2674080 w 8938307"/>
              <a:gd name="connsiteY3488" fmla="*/ 1691301 h 2993922"/>
              <a:gd name="connsiteX3489" fmla="*/ 2684669 w 8938307"/>
              <a:gd name="connsiteY3489" fmla="*/ 1701893 h 2993922"/>
              <a:gd name="connsiteX3490" fmla="*/ 2705851 w 8938307"/>
              <a:gd name="connsiteY3490" fmla="*/ 1707187 h 2993922"/>
              <a:gd name="connsiteX3491" fmla="*/ 2721735 w 8938307"/>
              <a:gd name="connsiteY3491" fmla="*/ 1712482 h 2993922"/>
              <a:gd name="connsiteX3492" fmla="*/ 2721735 w 8938307"/>
              <a:gd name="connsiteY3492" fmla="*/ 1723074 h 2993922"/>
              <a:gd name="connsiteX3493" fmla="*/ 2700554 w 8938307"/>
              <a:gd name="connsiteY3493" fmla="*/ 1712482 h 2993922"/>
              <a:gd name="connsiteX3494" fmla="*/ 2668783 w 8938307"/>
              <a:gd name="connsiteY3494" fmla="*/ 1707187 h 2993922"/>
              <a:gd name="connsiteX3495" fmla="*/ 2647602 w 8938307"/>
              <a:gd name="connsiteY3495" fmla="*/ 1696597 h 2993922"/>
              <a:gd name="connsiteX3496" fmla="*/ 2637012 w 8938307"/>
              <a:gd name="connsiteY3496" fmla="*/ 1691301 h 2993922"/>
              <a:gd name="connsiteX3497" fmla="*/ 2621125 w 8938307"/>
              <a:gd name="connsiteY3497" fmla="*/ 1686007 h 2993922"/>
              <a:gd name="connsiteX3498" fmla="*/ 2615831 w 8938307"/>
              <a:gd name="connsiteY3498" fmla="*/ 1680711 h 2993922"/>
              <a:gd name="connsiteX3499" fmla="*/ 2584060 w 8938307"/>
              <a:gd name="connsiteY3499" fmla="*/ 1659530 h 2993922"/>
              <a:gd name="connsiteX3500" fmla="*/ 2573470 w 8938307"/>
              <a:gd name="connsiteY3500" fmla="*/ 1648940 h 2993922"/>
              <a:gd name="connsiteX3501" fmla="*/ 2552289 w 8938307"/>
              <a:gd name="connsiteY3501" fmla="*/ 1643645 h 2993922"/>
              <a:gd name="connsiteX3502" fmla="*/ 2536402 w 8938307"/>
              <a:gd name="connsiteY3502" fmla="*/ 1648940 h 2993922"/>
              <a:gd name="connsiteX3503" fmla="*/ 2520518 w 8938307"/>
              <a:gd name="connsiteY3503" fmla="*/ 1648940 h 2993922"/>
              <a:gd name="connsiteX3504" fmla="*/ 2467566 w 8938307"/>
              <a:gd name="connsiteY3504" fmla="*/ 1627759 h 2993922"/>
              <a:gd name="connsiteX3505" fmla="*/ 2435794 w 8938307"/>
              <a:gd name="connsiteY3505" fmla="*/ 1606578 h 2993922"/>
              <a:gd name="connsiteX3506" fmla="*/ 2414614 w 8938307"/>
              <a:gd name="connsiteY3506" fmla="*/ 1595988 h 2993922"/>
              <a:gd name="connsiteX3507" fmla="*/ 2393433 w 8938307"/>
              <a:gd name="connsiteY3507" fmla="*/ 1595988 h 2993922"/>
              <a:gd name="connsiteX3508" fmla="*/ 2393433 w 8938307"/>
              <a:gd name="connsiteY3508" fmla="*/ 1606578 h 2993922"/>
              <a:gd name="connsiteX3509" fmla="*/ 2361662 w 8938307"/>
              <a:gd name="connsiteY3509" fmla="*/ 1590693 h 2993922"/>
              <a:gd name="connsiteX3510" fmla="*/ 2351071 w 8938307"/>
              <a:gd name="connsiteY3510" fmla="*/ 1580103 h 2993922"/>
              <a:gd name="connsiteX3511" fmla="*/ 2329890 w 8938307"/>
              <a:gd name="connsiteY3511" fmla="*/ 1569512 h 2993922"/>
              <a:gd name="connsiteX3512" fmla="*/ 2266347 w 8938307"/>
              <a:gd name="connsiteY3512" fmla="*/ 1564218 h 2993922"/>
              <a:gd name="connsiteX3513" fmla="*/ 2266347 w 8938307"/>
              <a:gd name="connsiteY3513" fmla="*/ 1558922 h 2993922"/>
              <a:gd name="connsiteX3514" fmla="*/ 2276938 w 8938307"/>
              <a:gd name="connsiteY3514" fmla="*/ 1553626 h 2993922"/>
              <a:gd name="connsiteX3515" fmla="*/ 7307384 w 8938307"/>
              <a:gd name="connsiteY3515" fmla="*/ 1537741 h 2993922"/>
              <a:gd name="connsiteX3516" fmla="*/ 7296793 w 8938307"/>
              <a:gd name="connsiteY3516" fmla="*/ 1543036 h 2993922"/>
              <a:gd name="connsiteX3517" fmla="*/ 7286203 w 8938307"/>
              <a:gd name="connsiteY3517" fmla="*/ 1543036 h 2993922"/>
              <a:gd name="connsiteX3518" fmla="*/ 7317974 w 8938307"/>
              <a:gd name="connsiteY3518" fmla="*/ 1553626 h 2993922"/>
              <a:gd name="connsiteX3519" fmla="*/ 7339155 w 8938307"/>
              <a:gd name="connsiteY3519" fmla="*/ 1543036 h 2993922"/>
              <a:gd name="connsiteX3520" fmla="*/ 7317974 w 8938307"/>
              <a:gd name="connsiteY3520" fmla="*/ 1543036 h 2993922"/>
              <a:gd name="connsiteX3521" fmla="*/ 7307384 w 8938307"/>
              <a:gd name="connsiteY3521" fmla="*/ 1537741 h 2993922"/>
              <a:gd name="connsiteX3522" fmla="*/ 7577438 w 8938307"/>
              <a:gd name="connsiteY3522" fmla="*/ 1532445 h 2993922"/>
              <a:gd name="connsiteX3523" fmla="*/ 7572144 w 8938307"/>
              <a:gd name="connsiteY3523" fmla="*/ 1543036 h 2993922"/>
              <a:gd name="connsiteX3524" fmla="*/ 7572144 w 8938307"/>
              <a:gd name="connsiteY3524" fmla="*/ 1553626 h 2993922"/>
              <a:gd name="connsiteX3525" fmla="*/ 7561553 w 8938307"/>
              <a:gd name="connsiteY3525" fmla="*/ 1543036 h 2993922"/>
              <a:gd name="connsiteX3526" fmla="*/ 7529782 w 8938307"/>
              <a:gd name="connsiteY3526" fmla="*/ 1543036 h 2993922"/>
              <a:gd name="connsiteX3527" fmla="*/ 7540374 w 8938307"/>
              <a:gd name="connsiteY3527" fmla="*/ 1553626 h 2993922"/>
              <a:gd name="connsiteX3528" fmla="*/ 7550963 w 8938307"/>
              <a:gd name="connsiteY3528" fmla="*/ 1553626 h 2993922"/>
              <a:gd name="connsiteX3529" fmla="*/ 7561553 w 8938307"/>
              <a:gd name="connsiteY3529" fmla="*/ 1558922 h 2993922"/>
              <a:gd name="connsiteX3530" fmla="*/ 7577438 w 8938307"/>
              <a:gd name="connsiteY3530" fmla="*/ 1564218 h 2993922"/>
              <a:gd name="connsiteX3531" fmla="*/ 7593326 w 8938307"/>
              <a:gd name="connsiteY3531" fmla="*/ 1569512 h 2993922"/>
              <a:gd name="connsiteX3532" fmla="*/ 7603915 w 8938307"/>
              <a:gd name="connsiteY3532" fmla="*/ 1574807 h 2993922"/>
              <a:gd name="connsiteX3533" fmla="*/ 7625096 w 8938307"/>
              <a:gd name="connsiteY3533" fmla="*/ 1574807 h 2993922"/>
              <a:gd name="connsiteX3534" fmla="*/ 7603915 w 8938307"/>
              <a:gd name="connsiteY3534" fmla="*/ 1564218 h 2993922"/>
              <a:gd name="connsiteX3535" fmla="*/ 7598620 w 8938307"/>
              <a:gd name="connsiteY3535" fmla="*/ 1548331 h 2993922"/>
              <a:gd name="connsiteX3536" fmla="*/ 7582734 w 8938307"/>
              <a:gd name="connsiteY3536" fmla="*/ 1543036 h 2993922"/>
              <a:gd name="connsiteX3537" fmla="*/ 7577438 w 8938307"/>
              <a:gd name="connsiteY3537" fmla="*/ 1532445 h 2993922"/>
              <a:gd name="connsiteX3538" fmla="*/ 7349745 w 8938307"/>
              <a:gd name="connsiteY3538" fmla="*/ 1532445 h 2993922"/>
              <a:gd name="connsiteX3539" fmla="*/ 7360336 w 8938307"/>
              <a:gd name="connsiteY3539" fmla="*/ 1543036 h 2993922"/>
              <a:gd name="connsiteX3540" fmla="*/ 7370926 w 8938307"/>
              <a:gd name="connsiteY3540" fmla="*/ 1532445 h 2993922"/>
              <a:gd name="connsiteX3541" fmla="*/ 3801956 w 8938307"/>
              <a:gd name="connsiteY3541" fmla="*/ 1532445 h 2993922"/>
              <a:gd name="connsiteX3542" fmla="*/ 3812548 w 8938307"/>
              <a:gd name="connsiteY3542" fmla="*/ 1543036 h 2993922"/>
              <a:gd name="connsiteX3543" fmla="*/ 3849614 w 8938307"/>
              <a:gd name="connsiteY3543" fmla="*/ 1550979 h 2993922"/>
              <a:gd name="connsiteX3544" fmla="*/ 3854178 w 8938307"/>
              <a:gd name="connsiteY3544" fmla="*/ 1552348 h 2993922"/>
              <a:gd name="connsiteX3545" fmla="*/ 3849614 w 8938307"/>
              <a:gd name="connsiteY3545" fmla="*/ 1544360 h 2993922"/>
              <a:gd name="connsiteX3546" fmla="*/ 3833728 w 8938307"/>
              <a:gd name="connsiteY3546" fmla="*/ 1537741 h 2993922"/>
              <a:gd name="connsiteX3547" fmla="*/ 3801956 w 8938307"/>
              <a:gd name="connsiteY3547" fmla="*/ 1532445 h 2993922"/>
              <a:gd name="connsiteX3548" fmla="*/ 2446385 w 8938307"/>
              <a:gd name="connsiteY3548" fmla="*/ 1532445 h 2993922"/>
              <a:gd name="connsiteX3549" fmla="*/ 2456975 w 8938307"/>
              <a:gd name="connsiteY3549" fmla="*/ 1532445 h 2993922"/>
              <a:gd name="connsiteX3550" fmla="*/ 2456975 w 8938307"/>
              <a:gd name="connsiteY3550" fmla="*/ 1543036 h 2993922"/>
              <a:gd name="connsiteX3551" fmla="*/ 2446385 w 8938307"/>
              <a:gd name="connsiteY3551" fmla="*/ 1532445 h 2993922"/>
              <a:gd name="connsiteX3552" fmla="*/ 7921627 w 8938307"/>
              <a:gd name="connsiteY3552" fmla="*/ 1521855 h 2993922"/>
              <a:gd name="connsiteX3553" fmla="*/ 7942808 w 8938307"/>
              <a:gd name="connsiteY3553" fmla="*/ 1532445 h 2993922"/>
              <a:gd name="connsiteX3554" fmla="*/ 7921627 w 8938307"/>
              <a:gd name="connsiteY3554" fmla="*/ 1532445 h 2993922"/>
              <a:gd name="connsiteX3555" fmla="*/ 2488746 w 8938307"/>
              <a:gd name="connsiteY3555" fmla="*/ 1521855 h 2993922"/>
              <a:gd name="connsiteX3556" fmla="*/ 2509927 w 8938307"/>
              <a:gd name="connsiteY3556" fmla="*/ 1532445 h 2993922"/>
              <a:gd name="connsiteX3557" fmla="*/ 2499337 w 8938307"/>
              <a:gd name="connsiteY3557" fmla="*/ 1532445 h 2993922"/>
              <a:gd name="connsiteX3558" fmla="*/ 7593326 w 8938307"/>
              <a:gd name="connsiteY3558" fmla="*/ 1511264 h 2993922"/>
              <a:gd name="connsiteX3559" fmla="*/ 7593326 w 8938307"/>
              <a:gd name="connsiteY3559" fmla="*/ 1521855 h 2993922"/>
              <a:gd name="connsiteX3560" fmla="*/ 7614505 w 8938307"/>
              <a:gd name="connsiteY3560" fmla="*/ 1521855 h 2993922"/>
              <a:gd name="connsiteX3561" fmla="*/ 7593326 w 8938307"/>
              <a:gd name="connsiteY3561" fmla="*/ 1511264 h 2993922"/>
              <a:gd name="connsiteX3562" fmla="*/ 3950223 w 8938307"/>
              <a:gd name="connsiteY3562" fmla="*/ 1511264 h 2993922"/>
              <a:gd name="connsiteX3563" fmla="*/ 3939633 w 8938307"/>
              <a:gd name="connsiteY3563" fmla="*/ 1521855 h 2993922"/>
              <a:gd name="connsiteX3564" fmla="*/ 3944928 w 8938307"/>
              <a:gd name="connsiteY3564" fmla="*/ 1527151 h 2993922"/>
              <a:gd name="connsiteX3565" fmla="*/ 3950223 w 8938307"/>
              <a:gd name="connsiteY3565" fmla="*/ 1532445 h 2993922"/>
              <a:gd name="connsiteX3566" fmla="*/ 3981994 w 8938307"/>
              <a:gd name="connsiteY3566" fmla="*/ 1532445 h 2993922"/>
              <a:gd name="connsiteX3567" fmla="*/ 3971404 w 8938307"/>
              <a:gd name="connsiteY3567" fmla="*/ 1521855 h 2993922"/>
              <a:gd name="connsiteX3568" fmla="*/ 3960812 w 8938307"/>
              <a:gd name="connsiteY3568" fmla="*/ 1521855 h 2993922"/>
              <a:gd name="connsiteX3569" fmla="*/ 7466240 w 8938307"/>
              <a:gd name="connsiteY3569" fmla="*/ 1500674 h 2993922"/>
              <a:gd name="connsiteX3570" fmla="*/ 7476830 w 8938307"/>
              <a:gd name="connsiteY3570" fmla="*/ 1500674 h 2993922"/>
              <a:gd name="connsiteX3571" fmla="*/ 7475135 w 8938307"/>
              <a:gd name="connsiteY3571" fmla="*/ 1506605 h 2993922"/>
              <a:gd name="connsiteX3572" fmla="*/ 3865500 w 8938307"/>
              <a:gd name="connsiteY3572" fmla="*/ 1500674 h 2993922"/>
              <a:gd name="connsiteX3573" fmla="*/ 3886681 w 8938307"/>
              <a:gd name="connsiteY3573" fmla="*/ 1511264 h 2993922"/>
              <a:gd name="connsiteX3574" fmla="*/ 3876090 w 8938307"/>
              <a:gd name="connsiteY3574" fmla="*/ 1500674 h 2993922"/>
              <a:gd name="connsiteX3575" fmla="*/ 3865500 w 8938307"/>
              <a:gd name="connsiteY3575" fmla="*/ 1500674 h 2993922"/>
              <a:gd name="connsiteX3576" fmla="*/ 2859410 w 8938307"/>
              <a:gd name="connsiteY3576" fmla="*/ 1492576 h 2993922"/>
              <a:gd name="connsiteX3577" fmla="*/ 2875296 w 8938307"/>
              <a:gd name="connsiteY3577" fmla="*/ 1495379 h 2993922"/>
              <a:gd name="connsiteX3578" fmla="*/ 2907067 w 8938307"/>
              <a:gd name="connsiteY3578" fmla="*/ 1500674 h 2993922"/>
              <a:gd name="connsiteX3579" fmla="*/ 2922954 w 8938307"/>
              <a:gd name="connsiteY3579" fmla="*/ 1505970 h 2993922"/>
              <a:gd name="connsiteX3580" fmla="*/ 2954724 w 8938307"/>
              <a:gd name="connsiteY3580" fmla="*/ 1511264 h 2993922"/>
              <a:gd name="connsiteX3581" fmla="*/ 3071218 w 8938307"/>
              <a:gd name="connsiteY3581" fmla="*/ 1543036 h 2993922"/>
              <a:gd name="connsiteX3582" fmla="*/ 3124171 w 8938307"/>
              <a:gd name="connsiteY3582" fmla="*/ 1553626 h 2993922"/>
              <a:gd name="connsiteX3583" fmla="*/ 3187714 w 8938307"/>
              <a:gd name="connsiteY3583" fmla="*/ 1564218 h 2993922"/>
              <a:gd name="connsiteX3584" fmla="*/ 3198303 w 8938307"/>
              <a:gd name="connsiteY3584" fmla="*/ 1564218 h 2993922"/>
              <a:gd name="connsiteX3585" fmla="*/ 3208895 w 8938307"/>
              <a:gd name="connsiteY3585" fmla="*/ 1574807 h 2993922"/>
              <a:gd name="connsiteX3586" fmla="*/ 3325389 w 8938307"/>
              <a:gd name="connsiteY3586" fmla="*/ 1595988 h 2993922"/>
              <a:gd name="connsiteX3587" fmla="*/ 3378341 w 8938307"/>
              <a:gd name="connsiteY3587" fmla="*/ 1606578 h 2993922"/>
              <a:gd name="connsiteX3588" fmla="*/ 3463064 w 8938307"/>
              <a:gd name="connsiteY3588" fmla="*/ 1638349 h 2993922"/>
              <a:gd name="connsiteX3589" fmla="*/ 3494834 w 8938307"/>
              <a:gd name="connsiteY3589" fmla="*/ 1659530 h 2993922"/>
              <a:gd name="connsiteX3590" fmla="*/ 3516016 w 8938307"/>
              <a:gd name="connsiteY3590" fmla="*/ 1670122 h 2993922"/>
              <a:gd name="connsiteX3591" fmla="*/ 3547788 w 8938307"/>
              <a:gd name="connsiteY3591" fmla="*/ 1675416 h 2993922"/>
              <a:gd name="connsiteX3592" fmla="*/ 3574263 w 8938307"/>
              <a:gd name="connsiteY3592" fmla="*/ 1680711 h 2993922"/>
              <a:gd name="connsiteX3593" fmla="*/ 3590148 w 8938307"/>
              <a:gd name="connsiteY3593" fmla="*/ 1686007 h 2993922"/>
              <a:gd name="connsiteX3594" fmla="*/ 3600740 w 8938307"/>
              <a:gd name="connsiteY3594" fmla="*/ 1691301 h 2993922"/>
              <a:gd name="connsiteX3595" fmla="*/ 3621920 w 8938307"/>
              <a:gd name="connsiteY3595" fmla="*/ 1712482 h 2993922"/>
              <a:gd name="connsiteX3596" fmla="*/ 3600740 w 8938307"/>
              <a:gd name="connsiteY3596" fmla="*/ 1712482 h 2993922"/>
              <a:gd name="connsiteX3597" fmla="*/ 3579559 w 8938307"/>
              <a:gd name="connsiteY3597" fmla="*/ 1712482 h 2993922"/>
              <a:gd name="connsiteX3598" fmla="*/ 3574263 w 8938307"/>
              <a:gd name="connsiteY3598" fmla="*/ 1707187 h 2993922"/>
              <a:gd name="connsiteX3599" fmla="*/ 3563673 w 8938307"/>
              <a:gd name="connsiteY3599" fmla="*/ 1701893 h 2993922"/>
              <a:gd name="connsiteX3600" fmla="*/ 3553082 w 8938307"/>
              <a:gd name="connsiteY3600" fmla="*/ 1701893 h 2993922"/>
              <a:gd name="connsiteX3601" fmla="*/ 3537196 w 8938307"/>
              <a:gd name="connsiteY3601" fmla="*/ 1701893 h 2993922"/>
              <a:gd name="connsiteX3602" fmla="*/ 3537196 w 8938307"/>
              <a:gd name="connsiteY3602" fmla="*/ 1691301 h 2993922"/>
              <a:gd name="connsiteX3603" fmla="*/ 3526607 w 8938307"/>
              <a:gd name="connsiteY3603" fmla="*/ 1680711 h 2993922"/>
              <a:gd name="connsiteX3604" fmla="*/ 3526607 w 8938307"/>
              <a:gd name="connsiteY3604" fmla="*/ 1691301 h 2993922"/>
              <a:gd name="connsiteX3605" fmla="*/ 3505426 w 8938307"/>
              <a:gd name="connsiteY3605" fmla="*/ 1691301 h 2993922"/>
              <a:gd name="connsiteX3606" fmla="*/ 3489540 w 8938307"/>
              <a:gd name="connsiteY3606" fmla="*/ 1680711 h 2993922"/>
              <a:gd name="connsiteX3607" fmla="*/ 3473655 w 8938307"/>
              <a:gd name="connsiteY3607" fmla="*/ 1675416 h 2993922"/>
              <a:gd name="connsiteX3608" fmla="*/ 3463064 w 8938307"/>
              <a:gd name="connsiteY3608" fmla="*/ 1670122 h 2993922"/>
              <a:gd name="connsiteX3609" fmla="*/ 3441882 w 8938307"/>
              <a:gd name="connsiteY3609" fmla="*/ 1659530 h 2993922"/>
              <a:gd name="connsiteX3610" fmla="*/ 3420703 w 8938307"/>
              <a:gd name="connsiteY3610" fmla="*/ 1659530 h 2993922"/>
              <a:gd name="connsiteX3611" fmla="*/ 3404817 w 8938307"/>
              <a:gd name="connsiteY3611" fmla="*/ 1659530 h 2993922"/>
              <a:gd name="connsiteX3612" fmla="*/ 3373046 w 8938307"/>
              <a:gd name="connsiteY3612" fmla="*/ 1654235 h 2993922"/>
              <a:gd name="connsiteX3613" fmla="*/ 3357160 w 8938307"/>
              <a:gd name="connsiteY3613" fmla="*/ 1643645 h 2993922"/>
              <a:gd name="connsiteX3614" fmla="*/ 3341274 w 8938307"/>
              <a:gd name="connsiteY3614" fmla="*/ 1638349 h 2993922"/>
              <a:gd name="connsiteX3615" fmla="*/ 3293618 w 8938307"/>
              <a:gd name="connsiteY3615" fmla="*/ 1622464 h 2993922"/>
              <a:gd name="connsiteX3616" fmla="*/ 3235370 w 8938307"/>
              <a:gd name="connsiteY3616" fmla="*/ 1606578 h 2993922"/>
              <a:gd name="connsiteX3617" fmla="*/ 3208895 w 8938307"/>
              <a:gd name="connsiteY3617" fmla="*/ 1595988 h 2993922"/>
              <a:gd name="connsiteX3618" fmla="*/ 3198303 w 8938307"/>
              <a:gd name="connsiteY3618" fmla="*/ 1595988 h 2993922"/>
              <a:gd name="connsiteX3619" fmla="*/ 3187714 w 8938307"/>
              <a:gd name="connsiteY3619" fmla="*/ 1595988 h 2993922"/>
              <a:gd name="connsiteX3620" fmla="*/ 3155942 w 8938307"/>
              <a:gd name="connsiteY3620" fmla="*/ 1585397 h 2993922"/>
              <a:gd name="connsiteX3621" fmla="*/ 3134762 w 8938307"/>
              <a:gd name="connsiteY3621" fmla="*/ 1580103 h 2993922"/>
              <a:gd name="connsiteX3622" fmla="*/ 3113581 w 8938307"/>
              <a:gd name="connsiteY3622" fmla="*/ 1574807 h 2993922"/>
              <a:gd name="connsiteX3623" fmla="*/ 3087104 w 8938307"/>
              <a:gd name="connsiteY3623" fmla="*/ 1569512 h 2993922"/>
              <a:gd name="connsiteX3624" fmla="*/ 3060629 w 8938307"/>
              <a:gd name="connsiteY3624" fmla="*/ 1553626 h 2993922"/>
              <a:gd name="connsiteX3625" fmla="*/ 3012972 w 8938307"/>
              <a:gd name="connsiteY3625" fmla="*/ 1543036 h 2993922"/>
              <a:gd name="connsiteX3626" fmla="*/ 2986495 w 8938307"/>
              <a:gd name="connsiteY3626" fmla="*/ 1543036 h 2993922"/>
              <a:gd name="connsiteX3627" fmla="*/ 2975906 w 8938307"/>
              <a:gd name="connsiteY3627" fmla="*/ 1532445 h 2993922"/>
              <a:gd name="connsiteX3628" fmla="*/ 2965314 w 8938307"/>
              <a:gd name="connsiteY3628" fmla="*/ 1532445 h 2993922"/>
              <a:gd name="connsiteX3629" fmla="*/ 2954724 w 8938307"/>
              <a:gd name="connsiteY3629" fmla="*/ 1532445 h 2993922"/>
              <a:gd name="connsiteX3630" fmla="*/ 2938840 w 8938307"/>
              <a:gd name="connsiteY3630" fmla="*/ 1527151 h 2993922"/>
              <a:gd name="connsiteX3631" fmla="*/ 2928248 w 8938307"/>
              <a:gd name="connsiteY3631" fmla="*/ 1516560 h 2993922"/>
              <a:gd name="connsiteX3632" fmla="*/ 2912362 w 8938307"/>
              <a:gd name="connsiteY3632" fmla="*/ 1511264 h 2993922"/>
              <a:gd name="connsiteX3633" fmla="*/ 2891182 w 8938307"/>
              <a:gd name="connsiteY3633" fmla="*/ 1521855 h 2993922"/>
              <a:gd name="connsiteX3634" fmla="*/ 2859410 w 8938307"/>
              <a:gd name="connsiteY3634" fmla="*/ 1511264 h 2993922"/>
              <a:gd name="connsiteX3635" fmla="*/ 8779451 w 8938307"/>
              <a:gd name="connsiteY3635" fmla="*/ 1490084 h 2993922"/>
              <a:gd name="connsiteX3636" fmla="*/ 8779451 w 8938307"/>
              <a:gd name="connsiteY3636" fmla="*/ 1500674 h 2993922"/>
              <a:gd name="connsiteX3637" fmla="*/ 8768861 w 8938307"/>
              <a:gd name="connsiteY3637" fmla="*/ 1500674 h 2993922"/>
              <a:gd name="connsiteX3638" fmla="*/ 8779451 w 8938307"/>
              <a:gd name="connsiteY3638" fmla="*/ 1490084 h 2993922"/>
              <a:gd name="connsiteX3639" fmla="*/ 7603915 w 8938307"/>
              <a:gd name="connsiteY3639" fmla="*/ 1490084 h 2993922"/>
              <a:gd name="connsiteX3640" fmla="*/ 7593326 w 8938307"/>
              <a:gd name="connsiteY3640" fmla="*/ 1500674 h 2993922"/>
              <a:gd name="connsiteX3641" fmla="*/ 7603915 w 8938307"/>
              <a:gd name="connsiteY3641" fmla="*/ 1500674 h 2993922"/>
              <a:gd name="connsiteX3642" fmla="*/ 7603915 w 8938307"/>
              <a:gd name="connsiteY3642" fmla="*/ 1490084 h 2993922"/>
              <a:gd name="connsiteX3643" fmla="*/ 7169708 w 8938307"/>
              <a:gd name="connsiteY3643" fmla="*/ 1490084 h 2993922"/>
              <a:gd name="connsiteX3644" fmla="*/ 7180299 w 8938307"/>
              <a:gd name="connsiteY3644" fmla="*/ 1500674 h 2993922"/>
              <a:gd name="connsiteX3645" fmla="*/ 7180299 w 8938307"/>
              <a:gd name="connsiteY3645" fmla="*/ 1490084 h 2993922"/>
              <a:gd name="connsiteX3646" fmla="*/ 7042622 w 8938307"/>
              <a:gd name="connsiteY3646" fmla="*/ 1490084 h 2993922"/>
              <a:gd name="connsiteX3647" fmla="*/ 7047918 w 8938307"/>
              <a:gd name="connsiteY3647" fmla="*/ 1500674 h 2993922"/>
              <a:gd name="connsiteX3648" fmla="*/ 7079689 w 8938307"/>
              <a:gd name="connsiteY3648" fmla="*/ 1516560 h 2993922"/>
              <a:gd name="connsiteX3649" fmla="*/ 7106166 w 8938307"/>
              <a:gd name="connsiteY3649" fmla="*/ 1521855 h 2993922"/>
              <a:gd name="connsiteX3650" fmla="*/ 7137937 w 8938307"/>
              <a:gd name="connsiteY3650" fmla="*/ 1521855 h 2993922"/>
              <a:gd name="connsiteX3651" fmla="*/ 7148526 w 8938307"/>
              <a:gd name="connsiteY3651" fmla="*/ 1532445 h 2993922"/>
              <a:gd name="connsiteX3652" fmla="*/ 7169708 w 8938307"/>
              <a:gd name="connsiteY3652" fmla="*/ 1532445 h 2993922"/>
              <a:gd name="connsiteX3653" fmla="*/ 7175004 w 8938307"/>
              <a:gd name="connsiteY3653" fmla="*/ 1543036 h 2993922"/>
              <a:gd name="connsiteX3654" fmla="*/ 7190889 w 8938307"/>
              <a:gd name="connsiteY3654" fmla="*/ 1532445 h 2993922"/>
              <a:gd name="connsiteX3655" fmla="*/ 7201480 w 8938307"/>
              <a:gd name="connsiteY3655" fmla="*/ 1553626 h 2993922"/>
              <a:gd name="connsiteX3656" fmla="*/ 7212070 w 8938307"/>
              <a:gd name="connsiteY3656" fmla="*/ 1553626 h 2993922"/>
              <a:gd name="connsiteX3657" fmla="*/ 7222660 w 8938307"/>
              <a:gd name="connsiteY3657" fmla="*/ 1564218 h 2993922"/>
              <a:gd name="connsiteX3658" fmla="*/ 7243841 w 8938307"/>
              <a:gd name="connsiteY3658" fmla="*/ 1564218 h 2993922"/>
              <a:gd name="connsiteX3659" fmla="*/ 7249136 w 8938307"/>
              <a:gd name="connsiteY3659" fmla="*/ 1558922 h 2993922"/>
              <a:gd name="connsiteX3660" fmla="*/ 7254432 w 8938307"/>
              <a:gd name="connsiteY3660" fmla="*/ 1553626 h 2993922"/>
              <a:gd name="connsiteX3661" fmla="*/ 7254432 w 8938307"/>
              <a:gd name="connsiteY3661" fmla="*/ 1543036 h 2993922"/>
              <a:gd name="connsiteX3662" fmla="*/ 7243841 w 8938307"/>
              <a:gd name="connsiteY3662" fmla="*/ 1532445 h 2993922"/>
              <a:gd name="connsiteX3663" fmla="*/ 7233251 w 8938307"/>
              <a:gd name="connsiteY3663" fmla="*/ 1532445 h 2993922"/>
              <a:gd name="connsiteX3664" fmla="*/ 7233251 w 8938307"/>
              <a:gd name="connsiteY3664" fmla="*/ 1543036 h 2993922"/>
              <a:gd name="connsiteX3665" fmla="*/ 7222660 w 8938307"/>
              <a:gd name="connsiteY3665" fmla="*/ 1532445 h 2993922"/>
              <a:gd name="connsiteX3666" fmla="*/ 7212070 w 8938307"/>
              <a:gd name="connsiteY3666" fmla="*/ 1521855 h 2993922"/>
              <a:gd name="connsiteX3667" fmla="*/ 7206774 w 8938307"/>
              <a:gd name="connsiteY3667" fmla="*/ 1516560 h 2993922"/>
              <a:gd name="connsiteX3668" fmla="*/ 7190889 w 8938307"/>
              <a:gd name="connsiteY3668" fmla="*/ 1521855 h 2993922"/>
              <a:gd name="connsiteX3669" fmla="*/ 7180299 w 8938307"/>
              <a:gd name="connsiteY3669" fmla="*/ 1532445 h 2993922"/>
              <a:gd name="connsiteX3670" fmla="*/ 7169708 w 8938307"/>
              <a:gd name="connsiteY3670" fmla="*/ 1521855 h 2993922"/>
              <a:gd name="connsiteX3671" fmla="*/ 7159118 w 8938307"/>
              <a:gd name="connsiteY3671" fmla="*/ 1511264 h 2993922"/>
              <a:gd name="connsiteX3672" fmla="*/ 7148526 w 8938307"/>
              <a:gd name="connsiteY3672" fmla="*/ 1500674 h 2993922"/>
              <a:gd name="connsiteX3673" fmla="*/ 7132641 w 8938307"/>
              <a:gd name="connsiteY3673" fmla="*/ 1500674 h 2993922"/>
              <a:gd name="connsiteX3674" fmla="*/ 7127347 w 8938307"/>
              <a:gd name="connsiteY3674" fmla="*/ 1500674 h 2993922"/>
              <a:gd name="connsiteX3675" fmla="*/ 7116756 w 8938307"/>
              <a:gd name="connsiteY3675" fmla="*/ 1500674 h 2993922"/>
              <a:gd name="connsiteX3676" fmla="*/ 7084985 w 8938307"/>
              <a:gd name="connsiteY3676" fmla="*/ 1490084 h 2993922"/>
              <a:gd name="connsiteX3677" fmla="*/ 7042622 w 8938307"/>
              <a:gd name="connsiteY3677" fmla="*/ 1490084 h 2993922"/>
              <a:gd name="connsiteX3678" fmla="*/ 3198303 w 8938307"/>
              <a:gd name="connsiteY3678" fmla="*/ 1490084 h 2993922"/>
              <a:gd name="connsiteX3679" fmla="*/ 3198303 w 8938307"/>
              <a:gd name="connsiteY3679" fmla="*/ 1500674 h 2993922"/>
              <a:gd name="connsiteX3680" fmla="*/ 3208895 w 8938307"/>
              <a:gd name="connsiteY3680" fmla="*/ 1500674 h 2993922"/>
              <a:gd name="connsiteX3681" fmla="*/ 2859410 w 8938307"/>
              <a:gd name="connsiteY3681" fmla="*/ 1490084 h 2993922"/>
              <a:gd name="connsiteX3682" fmla="*/ 2859410 w 8938307"/>
              <a:gd name="connsiteY3682" fmla="*/ 1492576 h 2993922"/>
              <a:gd name="connsiteX3683" fmla="*/ 2857293 w 8938307"/>
              <a:gd name="connsiteY3683" fmla="*/ 1492202 h 2993922"/>
              <a:gd name="connsiteX3684" fmla="*/ 2827639 w 8938307"/>
              <a:gd name="connsiteY3684" fmla="*/ 1490084 h 2993922"/>
              <a:gd name="connsiteX3685" fmla="*/ 2838230 w 8938307"/>
              <a:gd name="connsiteY3685" fmla="*/ 1490084 h 2993922"/>
              <a:gd name="connsiteX3686" fmla="*/ 2852791 w 8938307"/>
              <a:gd name="connsiteY3686" fmla="*/ 1491408 h 2993922"/>
              <a:gd name="connsiteX3687" fmla="*/ 2857293 w 8938307"/>
              <a:gd name="connsiteY3687" fmla="*/ 1492202 h 2993922"/>
              <a:gd name="connsiteX3688" fmla="*/ 2848820 w 8938307"/>
              <a:gd name="connsiteY3688" fmla="*/ 1500674 h 2993922"/>
              <a:gd name="connsiteX3689" fmla="*/ 2848820 w 8938307"/>
              <a:gd name="connsiteY3689" fmla="*/ 1511264 h 2993922"/>
              <a:gd name="connsiteX3690" fmla="*/ 2859410 w 8938307"/>
              <a:gd name="connsiteY3690" fmla="*/ 1516560 h 2993922"/>
              <a:gd name="connsiteX3691" fmla="*/ 2848820 w 8938307"/>
              <a:gd name="connsiteY3691" fmla="*/ 1521855 h 2993922"/>
              <a:gd name="connsiteX3692" fmla="*/ 2827639 w 8938307"/>
              <a:gd name="connsiteY3692" fmla="*/ 1521855 h 2993922"/>
              <a:gd name="connsiteX3693" fmla="*/ 2822344 w 8938307"/>
              <a:gd name="connsiteY3693" fmla="*/ 1505970 h 2993922"/>
              <a:gd name="connsiteX3694" fmla="*/ 2827639 w 8938307"/>
              <a:gd name="connsiteY3694" fmla="*/ 1490084 h 2993922"/>
              <a:gd name="connsiteX3695" fmla="*/ 3947576 w 8938307"/>
              <a:gd name="connsiteY3695" fmla="*/ 1484789 h 2993922"/>
              <a:gd name="connsiteX3696" fmla="*/ 3939633 w 8938307"/>
              <a:gd name="connsiteY3696" fmla="*/ 1490084 h 2993922"/>
              <a:gd name="connsiteX3697" fmla="*/ 3950223 w 8938307"/>
              <a:gd name="connsiteY3697" fmla="*/ 1500674 h 2993922"/>
              <a:gd name="connsiteX3698" fmla="*/ 3971404 w 8938307"/>
              <a:gd name="connsiteY3698" fmla="*/ 1500674 h 2993922"/>
              <a:gd name="connsiteX3699" fmla="*/ 3981994 w 8938307"/>
              <a:gd name="connsiteY3699" fmla="*/ 1500674 h 2993922"/>
              <a:gd name="connsiteX3700" fmla="*/ 4003175 w 8938307"/>
              <a:gd name="connsiteY3700" fmla="*/ 1511264 h 2993922"/>
              <a:gd name="connsiteX3701" fmla="*/ 3971404 w 8938307"/>
              <a:gd name="connsiteY3701" fmla="*/ 1490084 h 2993922"/>
              <a:gd name="connsiteX3702" fmla="*/ 3947576 w 8938307"/>
              <a:gd name="connsiteY3702" fmla="*/ 1484789 h 2993922"/>
              <a:gd name="connsiteX3703" fmla="*/ 8726499 w 8938307"/>
              <a:gd name="connsiteY3703" fmla="*/ 1479493 h 2993922"/>
              <a:gd name="connsiteX3704" fmla="*/ 8737089 w 8938307"/>
              <a:gd name="connsiteY3704" fmla="*/ 1479493 h 2993922"/>
              <a:gd name="connsiteX3705" fmla="*/ 8726499 w 8938307"/>
              <a:gd name="connsiteY3705" fmla="*/ 1490084 h 2993922"/>
              <a:gd name="connsiteX3706" fmla="*/ 8726499 w 8938307"/>
              <a:gd name="connsiteY3706" fmla="*/ 1479493 h 2993922"/>
              <a:gd name="connsiteX3707" fmla="*/ 8345244 w 8938307"/>
              <a:gd name="connsiteY3707" fmla="*/ 1479493 h 2993922"/>
              <a:gd name="connsiteX3708" fmla="*/ 8355835 w 8938307"/>
              <a:gd name="connsiteY3708" fmla="*/ 1479493 h 2993922"/>
              <a:gd name="connsiteX3709" fmla="*/ 8345244 w 8938307"/>
              <a:gd name="connsiteY3709" fmla="*/ 1490084 h 2993922"/>
              <a:gd name="connsiteX3710" fmla="*/ 3791367 w 8938307"/>
              <a:gd name="connsiteY3710" fmla="*/ 1479493 h 2993922"/>
              <a:gd name="connsiteX3711" fmla="*/ 3801956 w 8938307"/>
              <a:gd name="connsiteY3711" fmla="*/ 1484789 h 2993922"/>
              <a:gd name="connsiteX3712" fmla="*/ 3812548 w 8938307"/>
              <a:gd name="connsiteY3712" fmla="*/ 1490084 h 2993922"/>
              <a:gd name="connsiteX3713" fmla="*/ 3812548 w 8938307"/>
              <a:gd name="connsiteY3713" fmla="*/ 1484789 h 2993922"/>
              <a:gd name="connsiteX3714" fmla="*/ 3801956 w 8938307"/>
              <a:gd name="connsiteY3714" fmla="*/ 1479493 h 2993922"/>
              <a:gd name="connsiteX3715" fmla="*/ 3102990 w 8938307"/>
              <a:gd name="connsiteY3715" fmla="*/ 1479493 h 2993922"/>
              <a:gd name="connsiteX3716" fmla="*/ 3092399 w 8938307"/>
              <a:gd name="connsiteY3716" fmla="*/ 1484789 h 2993922"/>
              <a:gd name="connsiteX3717" fmla="*/ 3092399 w 8938307"/>
              <a:gd name="connsiteY3717" fmla="*/ 1490084 h 2993922"/>
              <a:gd name="connsiteX3718" fmla="*/ 3102990 w 8938307"/>
              <a:gd name="connsiteY3718" fmla="*/ 1490084 h 2993922"/>
              <a:gd name="connsiteX3719" fmla="*/ 3113581 w 8938307"/>
              <a:gd name="connsiteY3719" fmla="*/ 1484789 h 2993922"/>
              <a:gd name="connsiteX3720" fmla="*/ 3102990 w 8938307"/>
              <a:gd name="connsiteY3720" fmla="*/ 1479493 h 2993922"/>
              <a:gd name="connsiteX3721" fmla="*/ 8165206 w 8938307"/>
              <a:gd name="connsiteY3721" fmla="*/ 1468903 h 2993922"/>
              <a:gd name="connsiteX3722" fmla="*/ 8175798 w 8938307"/>
              <a:gd name="connsiteY3722" fmla="*/ 1468903 h 2993922"/>
              <a:gd name="connsiteX3723" fmla="*/ 8186387 w 8938307"/>
              <a:gd name="connsiteY3723" fmla="*/ 1479493 h 2993922"/>
              <a:gd name="connsiteX3724" fmla="*/ 8170502 w 8938307"/>
              <a:gd name="connsiteY3724" fmla="*/ 1474199 h 2993922"/>
              <a:gd name="connsiteX3725" fmla="*/ 8165206 w 8938307"/>
              <a:gd name="connsiteY3725" fmla="*/ 1468903 h 2993922"/>
              <a:gd name="connsiteX3726" fmla="*/ 7529782 w 8938307"/>
              <a:gd name="connsiteY3726" fmla="*/ 1468903 h 2993922"/>
              <a:gd name="connsiteX3727" fmla="*/ 7519192 w 8938307"/>
              <a:gd name="connsiteY3727" fmla="*/ 1479493 h 2993922"/>
              <a:gd name="connsiteX3728" fmla="*/ 7540374 w 8938307"/>
              <a:gd name="connsiteY3728" fmla="*/ 1479493 h 2993922"/>
              <a:gd name="connsiteX3729" fmla="*/ 7529782 w 8938307"/>
              <a:gd name="connsiteY3729" fmla="*/ 1468903 h 2993922"/>
              <a:gd name="connsiteX3730" fmla="*/ 2817049 w 8938307"/>
              <a:gd name="connsiteY3730" fmla="*/ 1468903 h 2993922"/>
              <a:gd name="connsiteX3731" fmla="*/ 2827639 w 8938307"/>
              <a:gd name="connsiteY3731" fmla="*/ 1468903 h 2993922"/>
              <a:gd name="connsiteX3732" fmla="*/ 2817049 w 8938307"/>
              <a:gd name="connsiteY3732" fmla="*/ 1479493 h 2993922"/>
              <a:gd name="connsiteX3733" fmla="*/ 2806458 w 8938307"/>
              <a:gd name="connsiteY3733" fmla="*/ 1479493 h 2993922"/>
              <a:gd name="connsiteX3734" fmla="*/ 2811755 w 8938307"/>
              <a:gd name="connsiteY3734" fmla="*/ 1474199 h 2993922"/>
              <a:gd name="connsiteX3735" fmla="*/ 2817049 w 8938307"/>
              <a:gd name="connsiteY3735" fmla="*/ 1468903 h 2993922"/>
              <a:gd name="connsiteX3736" fmla="*/ 7593326 w 8938307"/>
              <a:gd name="connsiteY3736" fmla="*/ 1458312 h 2993922"/>
              <a:gd name="connsiteX3737" fmla="*/ 7593326 w 8938307"/>
              <a:gd name="connsiteY3737" fmla="*/ 1468903 h 2993922"/>
              <a:gd name="connsiteX3738" fmla="*/ 7603915 w 8938307"/>
              <a:gd name="connsiteY3738" fmla="*/ 1468903 h 2993922"/>
              <a:gd name="connsiteX3739" fmla="*/ 7593326 w 8938307"/>
              <a:gd name="connsiteY3739" fmla="*/ 1458312 h 2993922"/>
              <a:gd name="connsiteX3740" fmla="*/ 6979081 w 8938307"/>
              <a:gd name="connsiteY3740" fmla="*/ 1458312 h 2993922"/>
              <a:gd name="connsiteX3741" fmla="*/ 6968491 w 8938307"/>
              <a:gd name="connsiteY3741" fmla="*/ 1468903 h 2993922"/>
              <a:gd name="connsiteX3742" fmla="*/ 6957900 w 8938307"/>
              <a:gd name="connsiteY3742" fmla="*/ 1468903 h 2993922"/>
              <a:gd name="connsiteX3743" fmla="*/ 6947310 w 8938307"/>
              <a:gd name="connsiteY3743" fmla="*/ 1468903 h 2993922"/>
              <a:gd name="connsiteX3744" fmla="*/ 6947310 w 8938307"/>
              <a:gd name="connsiteY3744" fmla="*/ 1484789 h 2993922"/>
              <a:gd name="connsiteX3745" fmla="*/ 6952604 w 8938307"/>
              <a:gd name="connsiteY3745" fmla="*/ 1484789 h 2993922"/>
              <a:gd name="connsiteX3746" fmla="*/ 6968491 w 8938307"/>
              <a:gd name="connsiteY3746" fmla="*/ 1490084 h 2993922"/>
              <a:gd name="connsiteX3747" fmla="*/ 7000262 w 8938307"/>
              <a:gd name="connsiteY3747" fmla="*/ 1490084 h 2993922"/>
              <a:gd name="connsiteX3748" fmla="*/ 7010852 w 8938307"/>
              <a:gd name="connsiteY3748" fmla="*/ 1490084 h 2993922"/>
              <a:gd name="connsiteX3749" fmla="*/ 7021443 w 8938307"/>
              <a:gd name="connsiteY3749" fmla="*/ 1490084 h 2993922"/>
              <a:gd name="connsiteX3750" fmla="*/ 7021443 w 8938307"/>
              <a:gd name="connsiteY3750" fmla="*/ 1479493 h 2993922"/>
              <a:gd name="connsiteX3751" fmla="*/ 7010852 w 8938307"/>
              <a:gd name="connsiteY3751" fmla="*/ 1468903 h 2993922"/>
              <a:gd name="connsiteX3752" fmla="*/ 6989670 w 8938307"/>
              <a:gd name="connsiteY3752" fmla="*/ 1468903 h 2993922"/>
              <a:gd name="connsiteX3753" fmla="*/ 6979081 w 8938307"/>
              <a:gd name="connsiteY3753" fmla="*/ 1458312 h 2993922"/>
              <a:gd name="connsiteX3754" fmla="*/ 2986495 w 8938307"/>
              <a:gd name="connsiteY3754" fmla="*/ 1458312 h 2993922"/>
              <a:gd name="connsiteX3755" fmla="*/ 2986495 w 8938307"/>
              <a:gd name="connsiteY3755" fmla="*/ 1468903 h 2993922"/>
              <a:gd name="connsiteX3756" fmla="*/ 2997086 w 8938307"/>
              <a:gd name="connsiteY3756" fmla="*/ 1468903 h 2993922"/>
              <a:gd name="connsiteX3757" fmla="*/ 8196979 w 8938307"/>
              <a:gd name="connsiteY3757" fmla="*/ 1453018 h 2993922"/>
              <a:gd name="connsiteX3758" fmla="*/ 8228750 w 8938307"/>
              <a:gd name="connsiteY3758" fmla="*/ 1458312 h 2993922"/>
              <a:gd name="connsiteX3759" fmla="*/ 8218160 w 8938307"/>
              <a:gd name="connsiteY3759" fmla="*/ 1458312 h 2993922"/>
              <a:gd name="connsiteX3760" fmla="*/ 8202273 w 8938307"/>
              <a:gd name="connsiteY3760" fmla="*/ 1458312 h 2993922"/>
              <a:gd name="connsiteX3761" fmla="*/ 8186387 w 8938307"/>
              <a:gd name="connsiteY3761" fmla="*/ 1458312 h 2993922"/>
              <a:gd name="connsiteX3762" fmla="*/ 8196979 w 8938307"/>
              <a:gd name="connsiteY3762" fmla="*/ 1453018 h 2993922"/>
              <a:gd name="connsiteX3763" fmla="*/ 7806457 w 8938307"/>
              <a:gd name="connsiteY3763" fmla="*/ 1451694 h 2993922"/>
              <a:gd name="connsiteX3764" fmla="*/ 7805134 w 8938307"/>
              <a:gd name="connsiteY3764" fmla="*/ 1458312 h 2993922"/>
              <a:gd name="connsiteX3765" fmla="*/ 7836904 w 8938307"/>
              <a:gd name="connsiteY3765" fmla="*/ 1479493 h 2993922"/>
              <a:gd name="connsiteX3766" fmla="*/ 7858085 w 8938307"/>
              <a:gd name="connsiteY3766" fmla="*/ 1484789 h 2993922"/>
              <a:gd name="connsiteX3767" fmla="*/ 7879267 w 8938307"/>
              <a:gd name="connsiteY3767" fmla="*/ 1490084 h 2993922"/>
              <a:gd name="connsiteX3768" fmla="*/ 7889856 w 8938307"/>
              <a:gd name="connsiteY3768" fmla="*/ 1490084 h 2993922"/>
              <a:gd name="connsiteX3769" fmla="*/ 7900446 w 8938307"/>
              <a:gd name="connsiteY3769" fmla="*/ 1479493 h 2993922"/>
              <a:gd name="connsiteX3770" fmla="*/ 7868675 w 8938307"/>
              <a:gd name="connsiteY3770" fmla="*/ 1479493 h 2993922"/>
              <a:gd name="connsiteX3771" fmla="*/ 7858085 w 8938307"/>
              <a:gd name="connsiteY3771" fmla="*/ 1468903 h 2993922"/>
              <a:gd name="connsiteX3772" fmla="*/ 7836904 w 8938307"/>
              <a:gd name="connsiteY3772" fmla="*/ 1468903 h 2993922"/>
              <a:gd name="connsiteX3773" fmla="*/ 7810428 w 8938307"/>
              <a:gd name="connsiteY3773" fmla="*/ 1453018 h 2993922"/>
              <a:gd name="connsiteX3774" fmla="*/ 7806457 w 8938307"/>
              <a:gd name="connsiteY3774" fmla="*/ 1451694 h 2993922"/>
              <a:gd name="connsiteX3775" fmla="*/ 7392107 w 8938307"/>
              <a:gd name="connsiteY3775" fmla="*/ 1447722 h 2993922"/>
              <a:gd name="connsiteX3776" fmla="*/ 7402697 w 8938307"/>
              <a:gd name="connsiteY3776" fmla="*/ 1458312 h 2993922"/>
              <a:gd name="connsiteX3777" fmla="*/ 7402697 w 8938307"/>
              <a:gd name="connsiteY3777" fmla="*/ 1479493 h 2993922"/>
              <a:gd name="connsiteX3778" fmla="*/ 7407992 w 8938307"/>
              <a:gd name="connsiteY3778" fmla="*/ 1495379 h 2993922"/>
              <a:gd name="connsiteX3779" fmla="*/ 7402697 w 8938307"/>
              <a:gd name="connsiteY3779" fmla="*/ 1505970 h 2993922"/>
              <a:gd name="connsiteX3780" fmla="*/ 7413288 w 8938307"/>
              <a:gd name="connsiteY3780" fmla="*/ 1511264 h 2993922"/>
              <a:gd name="connsiteX3781" fmla="*/ 7423878 w 8938307"/>
              <a:gd name="connsiteY3781" fmla="*/ 1490084 h 2993922"/>
              <a:gd name="connsiteX3782" fmla="*/ 7466240 w 8938307"/>
              <a:gd name="connsiteY3782" fmla="*/ 1500674 h 2993922"/>
              <a:gd name="connsiteX3783" fmla="*/ 7466240 w 8938307"/>
              <a:gd name="connsiteY3783" fmla="*/ 1511264 h 2993922"/>
              <a:gd name="connsiteX3784" fmla="*/ 7455649 w 8938307"/>
              <a:gd name="connsiteY3784" fmla="*/ 1511264 h 2993922"/>
              <a:gd name="connsiteX3785" fmla="*/ 7434468 w 8938307"/>
              <a:gd name="connsiteY3785" fmla="*/ 1511264 h 2993922"/>
              <a:gd name="connsiteX3786" fmla="*/ 7434468 w 8938307"/>
              <a:gd name="connsiteY3786" fmla="*/ 1516560 h 2993922"/>
              <a:gd name="connsiteX3787" fmla="*/ 7445059 w 8938307"/>
              <a:gd name="connsiteY3787" fmla="*/ 1521855 h 2993922"/>
              <a:gd name="connsiteX3788" fmla="*/ 7466240 w 8938307"/>
              <a:gd name="connsiteY3788" fmla="*/ 1516560 h 2993922"/>
              <a:gd name="connsiteX3789" fmla="*/ 7474183 w 8938307"/>
              <a:gd name="connsiteY3789" fmla="*/ 1509941 h 2993922"/>
              <a:gd name="connsiteX3790" fmla="*/ 7475135 w 8938307"/>
              <a:gd name="connsiteY3790" fmla="*/ 1506605 h 2993922"/>
              <a:gd name="connsiteX3791" fmla="*/ 7480140 w 8938307"/>
              <a:gd name="connsiteY3791" fmla="*/ 1509941 h 2993922"/>
              <a:gd name="connsiteX3792" fmla="*/ 7498011 w 8938307"/>
              <a:gd name="connsiteY3792" fmla="*/ 1521855 h 2993922"/>
              <a:gd name="connsiteX3793" fmla="*/ 7481067 w 8938307"/>
              <a:gd name="connsiteY3793" fmla="*/ 1530328 h 2993922"/>
              <a:gd name="connsiteX3794" fmla="*/ 7487420 w 8938307"/>
              <a:gd name="connsiteY3794" fmla="*/ 1543036 h 2993922"/>
              <a:gd name="connsiteX3795" fmla="*/ 7513896 w 8938307"/>
              <a:gd name="connsiteY3795" fmla="*/ 1532445 h 2993922"/>
              <a:gd name="connsiteX3796" fmla="*/ 7529782 w 8938307"/>
              <a:gd name="connsiteY3796" fmla="*/ 1521855 h 2993922"/>
              <a:gd name="connsiteX3797" fmla="*/ 7561553 w 8938307"/>
              <a:gd name="connsiteY3797" fmla="*/ 1521855 h 2993922"/>
              <a:gd name="connsiteX3798" fmla="*/ 7550963 w 8938307"/>
              <a:gd name="connsiteY3798" fmla="*/ 1511264 h 2993922"/>
              <a:gd name="connsiteX3799" fmla="*/ 7529782 w 8938307"/>
              <a:gd name="connsiteY3799" fmla="*/ 1511264 h 2993922"/>
              <a:gd name="connsiteX3800" fmla="*/ 7529782 w 8938307"/>
              <a:gd name="connsiteY3800" fmla="*/ 1500674 h 2993922"/>
              <a:gd name="connsiteX3801" fmla="*/ 7513896 w 8938307"/>
              <a:gd name="connsiteY3801" fmla="*/ 1495379 h 2993922"/>
              <a:gd name="connsiteX3802" fmla="*/ 7498011 w 8938307"/>
              <a:gd name="connsiteY3802" fmla="*/ 1490084 h 2993922"/>
              <a:gd name="connsiteX3803" fmla="*/ 7413288 w 8938307"/>
              <a:gd name="connsiteY3803" fmla="*/ 1479493 h 2993922"/>
              <a:gd name="connsiteX3804" fmla="*/ 7413288 w 8938307"/>
              <a:gd name="connsiteY3804" fmla="*/ 1468903 h 2993922"/>
              <a:gd name="connsiteX3805" fmla="*/ 7418582 w 8938307"/>
              <a:gd name="connsiteY3805" fmla="*/ 1458312 h 2993922"/>
              <a:gd name="connsiteX3806" fmla="*/ 7413288 w 8938307"/>
              <a:gd name="connsiteY3806" fmla="*/ 1447722 h 2993922"/>
              <a:gd name="connsiteX3807" fmla="*/ 7376222 w 8938307"/>
              <a:gd name="connsiteY3807" fmla="*/ 1447722 h 2993922"/>
              <a:gd name="connsiteX3808" fmla="*/ 7349745 w 8938307"/>
              <a:gd name="connsiteY3808" fmla="*/ 1458312 h 2993922"/>
              <a:gd name="connsiteX3809" fmla="*/ 7360336 w 8938307"/>
              <a:gd name="connsiteY3809" fmla="*/ 1468903 h 2993922"/>
              <a:gd name="connsiteX3810" fmla="*/ 7381516 w 8938307"/>
              <a:gd name="connsiteY3810" fmla="*/ 1479493 h 2993922"/>
              <a:gd name="connsiteX3811" fmla="*/ 7392107 w 8938307"/>
              <a:gd name="connsiteY3811" fmla="*/ 1479493 h 2993922"/>
              <a:gd name="connsiteX3812" fmla="*/ 7381516 w 8938307"/>
              <a:gd name="connsiteY3812" fmla="*/ 1458312 h 2993922"/>
              <a:gd name="connsiteX3813" fmla="*/ 7376222 w 8938307"/>
              <a:gd name="connsiteY3813" fmla="*/ 1447722 h 2993922"/>
              <a:gd name="connsiteX3814" fmla="*/ 2806458 w 8938307"/>
              <a:gd name="connsiteY3814" fmla="*/ 1447722 h 2993922"/>
              <a:gd name="connsiteX3815" fmla="*/ 2817049 w 8938307"/>
              <a:gd name="connsiteY3815" fmla="*/ 1458312 h 2993922"/>
              <a:gd name="connsiteX3816" fmla="*/ 2806458 w 8938307"/>
              <a:gd name="connsiteY3816" fmla="*/ 1458312 h 2993922"/>
              <a:gd name="connsiteX3817" fmla="*/ 2795868 w 8938307"/>
              <a:gd name="connsiteY3817" fmla="*/ 1458312 h 2993922"/>
              <a:gd name="connsiteX3818" fmla="*/ 2639660 w 8938307"/>
              <a:gd name="connsiteY3818" fmla="*/ 1441103 h 2993922"/>
              <a:gd name="connsiteX3819" fmla="*/ 2637012 w 8938307"/>
              <a:gd name="connsiteY3819" fmla="*/ 1447722 h 2993922"/>
              <a:gd name="connsiteX3820" fmla="*/ 2637012 w 8938307"/>
              <a:gd name="connsiteY3820" fmla="*/ 1458312 h 2993922"/>
              <a:gd name="connsiteX3821" fmla="*/ 2658193 w 8938307"/>
              <a:gd name="connsiteY3821" fmla="*/ 1458312 h 2993922"/>
              <a:gd name="connsiteX3822" fmla="*/ 2647602 w 8938307"/>
              <a:gd name="connsiteY3822" fmla="*/ 1442427 h 2993922"/>
              <a:gd name="connsiteX3823" fmla="*/ 2639660 w 8938307"/>
              <a:gd name="connsiteY3823" fmla="*/ 1441103 h 2993922"/>
              <a:gd name="connsiteX3824" fmla="*/ 8482920 w 8938307"/>
              <a:gd name="connsiteY3824" fmla="*/ 1437132 h 2993922"/>
              <a:gd name="connsiteX3825" fmla="*/ 8504100 w 8938307"/>
              <a:gd name="connsiteY3825" fmla="*/ 1437132 h 2993922"/>
              <a:gd name="connsiteX3826" fmla="*/ 8493510 w 8938307"/>
              <a:gd name="connsiteY3826" fmla="*/ 1447722 h 2993922"/>
              <a:gd name="connsiteX3827" fmla="*/ 7757476 w 8938307"/>
              <a:gd name="connsiteY3827" fmla="*/ 1437132 h 2993922"/>
              <a:gd name="connsiteX3828" fmla="*/ 7752182 w 8938307"/>
              <a:gd name="connsiteY3828" fmla="*/ 1447722 h 2993922"/>
              <a:gd name="connsiteX3829" fmla="*/ 7762772 w 8938307"/>
              <a:gd name="connsiteY3829" fmla="*/ 1447722 h 2993922"/>
              <a:gd name="connsiteX3830" fmla="*/ 7757476 w 8938307"/>
              <a:gd name="connsiteY3830" fmla="*/ 1437132 h 2993922"/>
              <a:gd name="connsiteX3831" fmla="*/ 1990997 w 8938307"/>
              <a:gd name="connsiteY3831" fmla="*/ 1437132 h 2993922"/>
              <a:gd name="connsiteX3832" fmla="*/ 2001587 w 8938307"/>
              <a:gd name="connsiteY3832" fmla="*/ 1437132 h 2993922"/>
              <a:gd name="connsiteX3833" fmla="*/ 2054540 w 8938307"/>
              <a:gd name="connsiteY3833" fmla="*/ 1458312 h 2993922"/>
              <a:gd name="connsiteX3834" fmla="*/ 2049245 w 8938307"/>
              <a:gd name="connsiteY3834" fmla="*/ 1468903 h 2993922"/>
              <a:gd name="connsiteX3835" fmla="*/ 2065130 w 8938307"/>
              <a:gd name="connsiteY3835" fmla="*/ 1479493 h 2993922"/>
              <a:gd name="connsiteX3836" fmla="*/ 2070426 w 8938307"/>
              <a:gd name="connsiteY3836" fmla="*/ 1484789 h 2993922"/>
              <a:gd name="connsiteX3837" fmla="*/ 2096901 w 8938307"/>
              <a:gd name="connsiteY3837" fmla="*/ 1490084 h 2993922"/>
              <a:gd name="connsiteX3838" fmla="*/ 2171034 w 8938307"/>
              <a:gd name="connsiteY3838" fmla="*/ 1511264 h 2993922"/>
              <a:gd name="connsiteX3839" fmla="*/ 2192215 w 8938307"/>
              <a:gd name="connsiteY3839" fmla="*/ 1532445 h 2993922"/>
              <a:gd name="connsiteX3840" fmla="*/ 2181625 w 8938307"/>
              <a:gd name="connsiteY3840" fmla="*/ 1532445 h 2993922"/>
              <a:gd name="connsiteX3841" fmla="*/ 2165738 w 8938307"/>
              <a:gd name="connsiteY3841" fmla="*/ 1532445 h 2993922"/>
              <a:gd name="connsiteX3842" fmla="*/ 2144559 w 8938307"/>
              <a:gd name="connsiteY3842" fmla="*/ 1521855 h 2993922"/>
              <a:gd name="connsiteX3843" fmla="*/ 2139263 w 8938307"/>
              <a:gd name="connsiteY3843" fmla="*/ 1511264 h 2993922"/>
              <a:gd name="connsiteX3844" fmla="*/ 2123378 w 8938307"/>
              <a:gd name="connsiteY3844" fmla="*/ 1511264 h 2993922"/>
              <a:gd name="connsiteX3845" fmla="*/ 2107491 w 8938307"/>
              <a:gd name="connsiteY3845" fmla="*/ 1511264 h 2993922"/>
              <a:gd name="connsiteX3846" fmla="*/ 2086311 w 8938307"/>
              <a:gd name="connsiteY3846" fmla="*/ 1500674 h 2993922"/>
              <a:gd name="connsiteX3847" fmla="*/ 2075721 w 8938307"/>
              <a:gd name="connsiteY3847" fmla="*/ 1500674 h 2993922"/>
              <a:gd name="connsiteX3848" fmla="*/ 2054540 w 8938307"/>
              <a:gd name="connsiteY3848" fmla="*/ 1490084 h 2993922"/>
              <a:gd name="connsiteX3849" fmla="*/ 2022769 w 8938307"/>
              <a:gd name="connsiteY3849" fmla="*/ 1479493 h 2993922"/>
              <a:gd name="connsiteX3850" fmla="*/ 2001587 w 8938307"/>
              <a:gd name="connsiteY3850" fmla="*/ 1468903 h 2993922"/>
              <a:gd name="connsiteX3851" fmla="*/ 1990997 w 8938307"/>
              <a:gd name="connsiteY3851" fmla="*/ 1463608 h 2993922"/>
              <a:gd name="connsiteX3852" fmla="*/ 1969816 w 8938307"/>
              <a:gd name="connsiteY3852" fmla="*/ 1458312 h 2993922"/>
              <a:gd name="connsiteX3853" fmla="*/ 1948635 w 8938307"/>
              <a:gd name="connsiteY3853" fmla="*/ 1447722 h 2993922"/>
              <a:gd name="connsiteX3854" fmla="*/ 1959226 w 8938307"/>
              <a:gd name="connsiteY3854" fmla="*/ 1447722 h 2993922"/>
              <a:gd name="connsiteX3855" fmla="*/ 1990997 w 8938307"/>
              <a:gd name="connsiteY3855" fmla="*/ 1437132 h 2993922"/>
              <a:gd name="connsiteX3856" fmla="*/ 7323270 w 8938307"/>
              <a:gd name="connsiteY3856" fmla="*/ 1431837 h 2993922"/>
              <a:gd name="connsiteX3857" fmla="*/ 7317974 w 8938307"/>
              <a:gd name="connsiteY3857" fmla="*/ 1437132 h 2993922"/>
              <a:gd name="connsiteX3858" fmla="*/ 7312678 w 8938307"/>
              <a:gd name="connsiteY3858" fmla="*/ 1453018 h 2993922"/>
              <a:gd name="connsiteX3859" fmla="*/ 7307384 w 8938307"/>
              <a:gd name="connsiteY3859" fmla="*/ 1458312 h 2993922"/>
              <a:gd name="connsiteX3860" fmla="*/ 7349745 w 8938307"/>
              <a:gd name="connsiteY3860" fmla="*/ 1479493 h 2993922"/>
              <a:gd name="connsiteX3861" fmla="*/ 7339155 w 8938307"/>
              <a:gd name="connsiteY3861" fmla="*/ 1468903 h 2993922"/>
              <a:gd name="connsiteX3862" fmla="*/ 7328564 w 8938307"/>
              <a:gd name="connsiteY3862" fmla="*/ 1463608 h 2993922"/>
              <a:gd name="connsiteX3863" fmla="*/ 7328564 w 8938307"/>
              <a:gd name="connsiteY3863" fmla="*/ 1458312 h 2993922"/>
              <a:gd name="connsiteX3864" fmla="*/ 7339155 w 8938307"/>
              <a:gd name="connsiteY3864" fmla="*/ 1447722 h 2993922"/>
              <a:gd name="connsiteX3865" fmla="*/ 7349745 w 8938307"/>
              <a:gd name="connsiteY3865" fmla="*/ 1442427 h 2993922"/>
              <a:gd name="connsiteX3866" fmla="*/ 7339155 w 8938307"/>
              <a:gd name="connsiteY3866" fmla="*/ 1437132 h 2993922"/>
              <a:gd name="connsiteX3867" fmla="*/ 7323270 w 8938307"/>
              <a:gd name="connsiteY3867" fmla="*/ 1431837 h 2993922"/>
              <a:gd name="connsiteX3868" fmla="*/ 8811222 w 8938307"/>
              <a:gd name="connsiteY3868" fmla="*/ 1426541 h 2993922"/>
              <a:gd name="connsiteX3869" fmla="*/ 8821812 w 8938307"/>
              <a:gd name="connsiteY3869" fmla="*/ 1426541 h 2993922"/>
              <a:gd name="connsiteX3870" fmla="*/ 8816517 w 8938307"/>
              <a:gd name="connsiteY3870" fmla="*/ 1431837 h 2993922"/>
              <a:gd name="connsiteX3871" fmla="*/ 8811222 w 8938307"/>
              <a:gd name="connsiteY3871" fmla="*/ 1437132 h 2993922"/>
              <a:gd name="connsiteX3872" fmla="*/ 8811222 w 8938307"/>
              <a:gd name="connsiteY3872" fmla="*/ 1426541 h 2993922"/>
              <a:gd name="connsiteX3873" fmla="*/ 8334654 w 8938307"/>
              <a:gd name="connsiteY3873" fmla="*/ 1426541 h 2993922"/>
              <a:gd name="connsiteX3874" fmla="*/ 8334654 w 8938307"/>
              <a:gd name="connsiteY3874" fmla="*/ 1437132 h 2993922"/>
              <a:gd name="connsiteX3875" fmla="*/ 8345244 w 8938307"/>
              <a:gd name="connsiteY3875" fmla="*/ 1426541 h 2993922"/>
              <a:gd name="connsiteX3876" fmla="*/ 8334654 w 8938307"/>
              <a:gd name="connsiteY3876" fmla="*/ 1426541 h 2993922"/>
              <a:gd name="connsiteX3877" fmla="*/ 7974579 w 8938307"/>
              <a:gd name="connsiteY3877" fmla="*/ 1426541 h 2993922"/>
              <a:gd name="connsiteX3878" fmla="*/ 7974579 w 8938307"/>
              <a:gd name="connsiteY3878" fmla="*/ 1437132 h 2993922"/>
              <a:gd name="connsiteX3879" fmla="*/ 7963990 w 8938307"/>
              <a:gd name="connsiteY3879" fmla="*/ 1437132 h 2993922"/>
              <a:gd name="connsiteX3880" fmla="*/ 7974579 w 8938307"/>
              <a:gd name="connsiteY3880" fmla="*/ 1426541 h 2993922"/>
              <a:gd name="connsiteX3881" fmla="*/ 6883766 w 8938307"/>
              <a:gd name="connsiteY3881" fmla="*/ 1426541 h 2993922"/>
              <a:gd name="connsiteX3882" fmla="*/ 6873177 w 8938307"/>
              <a:gd name="connsiteY3882" fmla="*/ 1437132 h 2993922"/>
              <a:gd name="connsiteX3883" fmla="*/ 6883766 w 8938307"/>
              <a:gd name="connsiteY3883" fmla="*/ 1437132 h 2993922"/>
              <a:gd name="connsiteX3884" fmla="*/ 6756682 w 8938307"/>
              <a:gd name="connsiteY3884" fmla="*/ 1426541 h 2993922"/>
              <a:gd name="connsiteX3885" fmla="*/ 6746092 w 8938307"/>
              <a:gd name="connsiteY3885" fmla="*/ 1437132 h 2993922"/>
              <a:gd name="connsiteX3886" fmla="*/ 6756682 w 8938307"/>
              <a:gd name="connsiteY3886" fmla="*/ 1437132 h 2993922"/>
              <a:gd name="connsiteX3887" fmla="*/ 6756682 w 8938307"/>
              <a:gd name="connsiteY3887" fmla="*/ 1426541 h 2993922"/>
              <a:gd name="connsiteX3888" fmla="*/ 2732326 w 8938307"/>
              <a:gd name="connsiteY3888" fmla="*/ 1426541 h 2993922"/>
              <a:gd name="connsiteX3889" fmla="*/ 2742916 w 8938307"/>
              <a:gd name="connsiteY3889" fmla="*/ 1431837 h 2993922"/>
              <a:gd name="connsiteX3890" fmla="*/ 2732326 w 8938307"/>
              <a:gd name="connsiteY3890" fmla="*/ 1437132 h 2993922"/>
              <a:gd name="connsiteX3891" fmla="*/ 2033359 w 8938307"/>
              <a:gd name="connsiteY3891" fmla="*/ 1426541 h 2993922"/>
              <a:gd name="connsiteX3892" fmla="*/ 2043949 w 8938307"/>
              <a:gd name="connsiteY3892" fmla="*/ 1426541 h 2993922"/>
              <a:gd name="connsiteX3893" fmla="*/ 2043949 w 8938307"/>
              <a:gd name="connsiteY3893" fmla="*/ 1437132 h 2993922"/>
              <a:gd name="connsiteX3894" fmla="*/ 7243841 w 8938307"/>
              <a:gd name="connsiteY3894" fmla="*/ 1415951 h 2993922"/>
              <a:gd name="connsiteX3895" fmla="*/ 7243841 w 8938307"/>
              <a:gd name="connsiteY3895" fmla="*/ 1426541 h 2993922"/>
              <a:gd name="connsiteX3896" fmla="*/ 7254432 w 8938307"/>
              <a:gd name="connsiteY3896" fmla="*/ 1415951 h 2993922"/>
              <a:gd name="connsiteX3897" fmla="*/ 7243841 w 8938307"/>
              <a:gd name="connsiteY3897" fmla="*/ 1415951 h 2993922"/>
              <a:gd name="connsiteX3898" fmla="*/ 6788454 w 8938307"/>
              <a:gd name="connsiteY3898" fmla="*/ 1415951 h 2993922"/>
              <a:gd name="connsiteX3899" fmla="*/ 6788454 w 8938307"/>
              <a:gd name="connsiteY3899" fmla="*/ 1437132 h 2993922"/>
              <a:gd name="connsiteX3900" fmla="*/ 6804340 w 8938307"/>
              <a:gd name="connsiteY3900" fmla="*/ 1442427 h 2993922"/>
              <a:gd name="connsiteX3901" fmla="*/ 6809634 w 8938307"/>
              <a:gd name="connsiteY3901" fmla="*/ 1447722 h 2993922"/>
              <a:gd name="connsiteX3902" fmla="*/ 6820224 w 8938307"/>
              <a:gd name="connsiteY3902" fmla="*/ 1447722 h 2993922"/>
              <a:gd name="connsiteX3903" fmla="*/ 6830814 w 8938307"/>
              <a:gd name="connsiteY3903" fmla="*/ 1458312 h 2993922"/>
              <a:gd name="connsiteX3904" fmla="*/ 6841406 w 8938307"/>
              <a:gd name="connsiteY3904" fmla="*/ 1447722 h 2993922"/>
              <a:gd name="connsiteX3905" fmla="*/ 6841406 w 8938307"/>
              <a:gd name="connsiteY3905" fmla="*/ 1431837 h 2993922"/>
              <a:gd name="connsiteX3906" fmla="*/ 6830814 w 8938307"/>
              <a:gd name="connsiteY3906" fmla="*/ 1426541 h 2993922"/>
              <a:gd name="connsiteX3907" fmla="*/ 6814929 w 8938307"/>
              <a:gd name="connsiteY3907" fmla="*/ 1421247 h 2993922"/>
              <a:gd name="connsiteX3908" fmla="*/ 6788454 w 8938307"/>
              <a:gd name="connsiteY3908" fmla="*/ 1415951 h 2993922"/>
              <a:gd name="connsiteX3909" fmla="*/ 7645375 w 8938307"/>
              <a:gd name="connsiteY3909" fmla="*/ 1408740 h 2993922"/>
              <a:gd name="connsiteX3910" fmla="*/ 7664148 w 8938307"/>
              <a:gd name="connsiteY3910" fmla="*/ 1415290 h 2993922"/>
              <a:gd name="connsiteX3911" fmla="*/ 7709820 w 8938307"/>
              <a:gd name="connsiteY3911" fmla="*/ 1437132 h 2993922"/>
              <a:gd name="connsiteX3912" fmla="*/ 7731000 w 8938307"/>
              <a:gd name="connsiteY3912" fmla="*/ 1437132 h 2993922"/>
              <a:gd name="connsiteX3913" fmla="*/ 7715115 w 8938307"/>
              <a:gd name="connsiteY3913" fmla="*/ 1421247 h 2993922"/>
              <a:gd name="connsiteX3914" fmla="*/ 7688638 w 8938307"/>
              <a:gd name="connsiteY3914" fmla="*/ 1415951 h 2993922"/>
              <a:gd name="connsiteX3915" fmla="*/ 7963990 w 8938307"/>
              <a:gd name="connsiteY3915" fmla="*/ 1405360 h 2993922"/>
              <a:gd name="connsiteX3916" fmla="*/ 7963990 w 8938307"/>
              <a:gd name="connsiteY3916" fmla="*/ 1415951 h 2993922"/>
              <a:gd name="connsiteX3917" fmla="*/ 7974579 w 8938307"/>
              <a:gd name="connsiteY3917" fmla="*/ 1415951 h 2993922"/>
              <a:gd name="connsiteX3918" fmla="*/ 7963990 w 8938307"/>
              <a:gd name="connsiteY3918" fmla="*/ 1405360 h 2993922"/>
              <a:gd name="connsiteX3919" fmla="*/ 3590148 w 8938307"/>
              <a:gd name="connsiteY3919" fmla="*/ 1405360 h 2993922"/>
              <a:gd name="connsiteX3920" fmla="*/ 3600740 w 8938307"/>
              <a:gd name="connsiteY3920" fmla="*/ 1415951 h 2993922"/>
              <a:gd name="connsiteX3921" fmla="*/ 3611330 w 8938307"/>
              <a:gd name="connsiteY3921" fmla="*/ 1405360 h 2993922"/>
              <a:gd name="connsiteX3922" fmla="*/ 3600740 w 8938307"/>
              <a:gd name="connsiteY3922" fmla="*/ 1405360 h 2993922"/>
              <a:gd name="connsiteX3923" fmla="*/ 3590148 w 8938307"/>
              <a:gd name="connsiteY3923" fmla="*/ 1405360 h 2993922"/>
              <a:gd name="connsiteX3924" fmla="*/ 3092399 w 8938307"/>
              <a:gd name="connsiteY3924" fmla="*/ 1405360 h 2993922"/>
              <a:gd name="connsiteX3925" fmla="*/ 3102990 w 8938307"/>
              <a:gd name="connsiteY3925" fmla="*/ 1415951 h 2993922"/>
              <a:gd name="connsiteX3926" fmla="*/ 3102990 w 8938307"/>
              <a:gd name="connsiteY3926" fmla="*/ 1405360 h 2993922"/>
              <a:gd name="connsiteX3927" fmla="*/ 8758270 w 8938307"/>
              <a:gd name="connsiteY3927" fmla="*/ 1394770 h 2993922"/>
              <a:gd name="connsiteX3928" fmla="*/ 8763564 w 8938307"/>
              <a:gd name="connsiteY3928" fmla="*/ 1400066 h 2993922"/>
              <a:gd name="connsiteX3929" fmla="*/ 8758270 w 8938307"/>
              <a:gd name="connsiteY3929" fmla="*/ 1415951 h 2993922"/>
              <a:gd name="connsiteX3930" fmla="*/ 8747679 w 8938307"/>
              <a:gd name="connsiteY3930" fmla="*/ 1405360 h 2993922"/>
              <a:gd name="connsiteX3931" fmla="*/ 8758270 w 8938307"/>
              <a:gd name="connsiteY3931" fmla="*/ 1394770 h 2993922"/>
              <a:gd name="connsiteX3932" fmla="*/ 8387606 w 8938307"/>
              <a:gd name="connsiteY3932" fmla="*/ 1394770 h 2993922"/>
              <a:gd name="connsiteX3933" fmla="*/ 8387606 w 8938307"/>
              <a:gd name="connsiteY3933" fmla="*/ 1405360 h 2993922"/>
              <a:gd name="connsiteX3934" fmla="*/ 8377016 w 8938307"/>
              <a:gd name="connsiteY3934" fmla="*/ 1405360 h 2993922"/>
              <a:gd name="connsiteX3935" fmla="*/ 7137937 w 8938307"/>
              <a:gd name="connsiteY3935" fmla="*/ 1394770 h 2993922"/>
              <a:gd name="connsiteX3936" fmla="*/ 7137937 w 8938307"/>
              <a:gd name="connsiteY3936" fmla="*/ 1405360 h 2993922"/>
              <a:gd name="connsiteX3937" fmla="*/ 7148526 w 8938307"/>
              <a:gd name="connsiteY3937" fmla="*/ 1405360 h 2993922"/>
              <a:gd name="connsiteX3938" fmla="*/ 7137937 w 8938307"/>
              <a:gd name="connsiteY3938" fmla="*/ 1394770 h 2993922"/>
              <a:gd name="connsiteX3939" fmla="*/ 6836110 w 8938307"/>
              <a:gd name="connsiteY3939" fmla="*/ 1394770 h 2993922"/>
              <a:gd name="connsiteX3940" fmla="*/ 6830814 w 8938307"/>
              <a:gd name="connsiteY3940" fmla="*/ 1400066 h 2993922"/>
              <a:gd name="connsiteX3941" fmla="*/ 6841406 w 8938307"/>
              <a:gd name="connsiteY3941" fmla="*/ 1405360 h 2993922"/>
              <a:gd name="connsiteX3942" fmla="*/ 6836110 w 8938307"/>
              <a:gd name="connsiteY3942" fmla="*/ 1394770 h 2993922"/>
              <a:gd name="connsiteX3943" fmla="*/ 6640188 w 8938307"/>
              <a:gd name="connsiteY3943" fmla="*/ 1394770 h 2993922"/>
              <a:gd name="connsiteX3944" fmla="*/ 6629598 w 8938307"/>
              <a:gd name="connsiteY3944" fmla="*/ 1405360 h 2993922"/>
              <a:gd name="connsiteX3945" fmla="*/ 6640188 w 8938307"/>
              <a:gd name="connsiteY3945" fmla="*/ 1405360 h 2993922"/>
              <a:gd name="connsiteX3946" fmla="*/ 6767272 w 8938307"/>
              <a:gd name="connsiteY3946" fmla="*/ 1384180 h 2993922"/>
              <a:gd name="connsiteX3947" fmla="*/ 6767272 w 8938307"/>
              <a:gd name="connsiteY3947" fmla="*/ 1394770 h 2993922"/>
              <a:gd name="connsiteX3948" fmla="*/ 6777862 w 8938307"/>
              <a:gd name="connsiteY3948" fmla="*/ 1394770 h 2993922"/>
              <a:gd name="connsiteX3949" fmla="*/ 6777862 w 8938307"/>
              <a:gd name="connsiteY3949" fmla="*/ 1384180 h 2993922"/>
              <a:gd name="connsiteX3950" fmla="*/ 6767272 w 8938307"/>
              <a:gd name="connsiteY3950" fmla="*/ 1384180 h 2993922"/>
              <a:gd name="connsiteX3951" fmla="*/ 3516016 w 8938307"/>
              <a:gd name="connsiteY3951" fmla="*/ 1384180 h 2993922"/>
              <a:gd name="connsiteX3952" fmla="*/ 3521311 w 8938307"/>
              <a:gd name="connsiteY3952" fmla="*/ 1394770 h 2993922"/>
              <a:gd name="connsiteX3953" fmla="*/ 3526607 w 8938307"/>
              <a:gd name="connsiteY3953" fmla="*/ 1394770 h 2993922"/>
              <a:gd name="connsiteX3954" fmla="*/ 3526607 w 8938307"/>
              <a:gd name="connsiteY3954" fmla="*/ 1384180 h 2993922"/>
              <a:gd name="connsiteX3955" fmla="*/ 3516016 w 8938307"/>
              <a:gd name="connsiteY3955" fmla="*/ 1384180 h 2993922"/>
              <a:gd name="connsiteX3956" fmla="*/ 2562879 w 8938307"/>
              <a:gd name="connsiteY3956" fmla="*/ 1384180 h 2993922"/>
              <a:gd name="connsiteX3957" fmla="*/ 2584060 w 8938307"/>
              <a:gd name="connsiteY3957" fmla="*/ 1384180 h 2993922"/>
              <a:gd name="connsiteX3958" fmla="*/ 2615831 w 8938307"/>
              <a:gd name="connsiteY3958" fmla="*/ 1389475 h 2993922"/>
              <a:gd name="connsiteX3959" fmla="*/ 2637012 w 8938307"/>
              <a:gd name="connsiteY3959" fmla="*/ 1394770 h 2993922"/>
              <a:gd name="connsiteX3960" fmla="*/ 2668783 w 8938307"/>
              <a:gd name="connsiteY3960" fmla="*/ 1405360 h 2993922"/>
              <a:gd name="connsiteX3961" fmla="*/ 2679374 w 8938307"/>
              <a:gd name="connsiteY3961" fmla="*/ 1410656 h 2993922"/>
              <a:gd name="connsiteX3962" fmla="*/ 2695259 w 8938307"/>
              <a:gd name="connsiteY3962" fmla="*/ 1415951 h 2993922"/>
              <a:gd name="connsiteX3963" fmla="*/ 2705851 w 8938307"/>
              <a:gd name="connsiteY3963" fmla="*/ 1415951 h 2993922"/>
              <a:gd name="connsiteX3964" fmla="*/ 2711145 w 8938307"/>
              <a:gd name="connsiteY3964" fmla="*/ 1426541 h 2993922"/>
              <a:gd name="connsiteX3965" fmla="*/ 2700554 w 8938307"/>
              <a:gd name="connsiteY3965" fmla="*/ 1426541 h 2993922"/>
              <a:gd name="connsiteX3966" fmla="*/ 2689964 w 8938307"/>
              <a:gd name="connsiteY3966" fmla="*/ 1421247 h 2993922"/>
              <a:gd name="connsiteX3967" fmla="*/ 2658193 w 8938307"/>
              <a:gd name="connsiteY3967" fmla="*/ 1415951 h 2993922"/>
              <a:gd name="connsiteX3968" fmla="*/ 2599947 w 8938307"/>
              <a:gd name="connsiteY3968" fmla="*/ 1400066 h 2993922"/>
              <a:gd name="connsiteX3969" fmla="*/ 2562879 w 8938307"/>
              <a:gd name="connsiteY3969" fmla="*/ 1384180 h 2993922"/>
              <a:gd name="connsiteX3970" fmla="*/ 1837435 w 8938307"/>
              <a:gd name="connsiteY3970" fmla="*/ 1384180 h 2993922"/>
              <a:gd name="connsiteX3971" fmla="*/ 1848026 w 8938307"/>
              <a:gd name="connsiteY3971" fmla="*/ 1389475 h 2993922"/>
              <a:gd name="connsiteX3972" fmla="*/ 1863912 w 8938307"/>
              <a:gd name="connsiteY3972" fmla="*/ 1394770 h 2993922"/>
              <a:gd name="connsiteX3973" fmla="*/ 1885093 w 8938307"/>
              <a:gd name="connsiteY3973" fmla="*/ 1394770 h 2993922"/>
              <a:gd name="connsiteX3974" fmla="*/ 1895684 w 8938307"/>
              <a:gd name="connsiteY3974" fmla="*/ 1405360 h 2993922"/>
              <a:gd name="connsiteX3975" fmla="*/ 1885093 w 8938307"/>
              <a:gd name="connsiteY3975" fmla="*/ 1415951 h 2993922"/>
              <a:gd name="connsiteX3976" fmla="*/ 1874503 w 8938307"/>
              <a:gd name="connsiteY3976" fmla="*/ 1415951 h 2993922"/>
              <a:gd name="connsiteX3977" fmla="*/ 1853322 w 8938307"/>
              <a:gd name="connsiteY3977" fmla="*/ 1405360 h 2993922"/>
              <a:gd name="connsiteX3978" fmla="*/ 1832141 w 8938307"/>
              <a:gd name="connsiteY3978" fmla="*/ 1389475 h 2993922"/>
              <a:gd name="connsiteX3979" fmla="*/ 1837435 w 8938307"/>
              <a:gd name="connsiteY3979" fmla="*/ 1384180 h 2993922"/>
              <a:gd name="connsiteX3980" fmla="*/ 8284349 w 8938307"/>
              <a:gd name="connsiteY3980" fmla="*/ 1378885 h 2993922"/>
              <a:gd name="connsiteX3981" fmla="*/ 8292291 w 8938307"/>
              <a:gd name="connsiteY3981" fmla="*/ 1384180 h 2993922"/>
              <a:gd name="connsiteX3982" fmla="*/ 8281702 w 8938307"/>
              <a:gd name="connsiteY3982" fmla="*/ 1384180 h 2993922"/>
              <a:gd name="connsiteX3983" fmla="*/ 8284349 w 8938307"/>
              <a:gd name="connsiteY3983" fmla="*/ 1378885 h 2993922"/>
              <a:gd name="connsiteX3984" fmla="*/ 8715908 w 8938307"/>
              <a:gd name="connsiteY3984" fmla="*/ 1373589 h 2993922"/>
              <a:gd name="connsiteX3985" fmla="*/ 8726499 w 8938307"/>
              <a:gd name="connsiteY3985" fmla="*/ 1384180 h 2993922"/>
              <a:gd name="connsiteX3986" fmla="*/ 8715908 w 8938307"/>
              <a:gd name="connsiteY3986" fmla="*/ 1394770 h 2993922"/>
              <a:gd name="connsiteX3987" fmla="*/ 8700022 w 8938307"/>
              <a:gd name="connsiteY3987" fmla="*/ 1394770 h 2993922"/>
              <a:gd name="connsiteX3988" fmla="*/ 8694728 w 8938307"/>
              <a:gd name="connsiteY3988" fmla="*/ 1394770 h 2993922"/>
              <a:gd name="connsiteX3989" fmla="*/ 8715908 w 8938307"/>
              <a:gd name="connsiteY3989" fmla="*/ 1373589 h 2993922"/>
              <a:gd name="connsiteX3990" fmla="*/ 7921627 w 8938307"/>
              <a:gd name="connsiteY3990" fmla="*/ 1373589 h 2993922"/>
              <a:gd name="connsiteX3991" fmla="*/ 7911038 w 8938307"/>
              <a:gd name="connsiteY3991" fmla="*/ 1384180 h 2993922"/>
              <a:gd name="connsiteX3992" fmla="*/ 7921627 w 8938307"/>
              <a:gd name="connsiteY3992" fmla="*/ 1384180 h 2993922"/>
              <a:gd name="connsiteX3993" fmla="*/ 6640188 w 8938307"/>
              <a:gd name="connsiteY3993" fmla="*/ 1373589 h 2993922"/>
              <a:gd name="connsiteX3994" fmla="*/ 6661368 w 8938307"/>
              <a:gd name="connsiteY3994" fmla="*/ 1384180 h 2993922"/>
              <a:gd name="connsiteX3995" fmla="*/ 6682550 w 8938307"/>
              <a:gd name="connsiteY3995" fmla="*/ 1394770 h 2993922"/>
              <a:gd name="connsiteX3996" fmla="*/ 6693140 w 8938307"/>
              <a:gd name="connsiteY3996" fmla="*/ 1394770 h 2993922"/>
              <a:gd name="connsiteX3997" fmla="*/ 6687844 w 8938307"/>
              <a:gd name="connsiteY3997" fmla="*/ 1405360 h 2993922"/>
              <a:gd name="connsiteX3998" fmla="*/ 6709025 w 8938307"/>
              <a:gd name="connsiteY3998" fmla="*/ 1410656 h 2993922"/>
              <a:gd name="connsiteX3999" fmla="*/ 6724910 w 8938307"/>
              <a:gd name="connsiteY3999" fmla="*/ 1415951 h 2993922"/>
              <a:gd name="connsiteX4000" fmla="*/ 6730206 w 8938307"/>
              <a:gd name="connsiteY4000" fmla="*/ 1415951 h 2993922"/>
              <a:gd name="connsiteX4001" fmla="*/ 6746092 w 8938307"/>
              <a:gd name="connsiteY4001" fmla="*/ 1415951 h 2993922"/>
              <a:gd name="connsiteX4002" fmla="*/ 6756682 w 8938307"/>
              <a:gd name="connsiteY4002" fmla="*/ 1405360 h 2993922"/>
              <a:gd name="connsiteX4003" fmla="*/ 6735502 w 8938307"/>
              <a:gd name="connsiteY4003" fmla="*/ 1394770 h 2993922"/>
              <a:gd name="connsiteX4004" fmla="*/ 6703730 w 8938307"/>
              <a:gd name="connsiteY4004" fmla="*/ 1389475 h 2993922"/>
              <a:gd name="connsiteX4005" fmla="*/ 6650778 w 8938307"/>
              <a:gd name="connsiteY4005" fmla="*/ 1373589 h 2993922"/>
              <a:gd name="connsiteX4006" fmla="*/ 3116228 w 8938307"/>
              <a:gd name="connsiteY4006" fmla="*/ 1368295 h 2993922"/>
              <a:gd name="connsiteX4007" fmla="*/ 3124171 w 8938307"/>
              <a:gd name="connsiteY4007" fmla="*/ 1373589 h 2993922"/>
              <a:gd name="connsiteX4008" fmla="*/ 3113581 w 8938307"/>
              <a:gd name="connsiteY4008" fmla="*/ 1373589 h 2993922"/>
              <a:gd name="connsiteX4009" fmla="*/ 3116228 w 8938307"/>
              <a:gd name="connsiteY4009" fmla="*/ 1368295 h 2993922"/>
              <a:gd name="connsiteX4010" fmla="*/ 1735503 w 8938307"/>
              <a:gd name="connsiteY4010" fmla="*/ 1368295 h 2993922"/>
              <a:gd name="connsiteX4011" fmla="*/ 1742122 w 8938307"/>
              <a:gd name="connsiteY4011" fmla="*/ 1373589 h 2993922"/>
              <a:gd name="connsiteX4012" fmla="*/ 1752713 w 8938307"/>
              <a:gd name="connsiteY4012" fmla="*/ 1378885 h 2993922"/>
              <a:gd name="connsiteX4013" fmla="*/ 1763304 w 8938307"/>
              <a:gd name="connsiteY4013" fmla="*/ 1378885 h 2993922"/>
              <a:gd name="connsiteX4014" fmla="*/ 1779189 w 8938307"/>
              <a:gd name="connsiteY4014" fmla="*/ 1384180 h 2993922"/>
              <a:gd name="connsiteX4015" fmla="*/ 1810960 w 8938307"/>
              <a:gd name="connsiteY4015" fmla="*/ 1384180 h 2993922"/>
              <a:gd name="connsiteX4016" fmla="*/ 1800370 w 8938307"/>
              <a:gd name="connsiteY4016" fmla="*/ 1405360 h 2993922"/>
              <a:gd name="connsiteX4017" fmla="*/ 1789779 w 8938307"/>
              <a:gd name="connsiteY4017" fmla="*/ 1394770 h 2993922"/>
              <a:gd name="connsiteX4018" fmla="*/ 1726237 w 8938307"/>
              <a:gd name="connsiteY4018" fmla="*/ 1373589 h 2993922"/>
              <a:gd name="connsiteX4019" fmla="*/ 1735503 w 8938307"/>
              <a:gd name="connsiteY4019" fmla="*/ 1368295 h 2993922"/>
              <a:gd name="connsiteX4020" fmla="*/ 7286203 w 8938307"/>
              <a:gd name="connsiteY4020" fmla="*/ 1362999 h 2993922"/>
              <a:gd name="connsiteX4021" fmla="*/ 7296793 w 8938307"/>
              <a:gd name="connsiteY4021" fmla="*/ 1373589 h 2993922"/>
              <a:gd name="connsiteX4022" fmla="*/ 7317974 w 8938307"/>
              <a:gd name="connsiteY4022" fmla="*/ 1373589 h 2993922"/>
              <a:gd name="connsiteX4023" fmla="*/ 7328564 w 8938307"/>
              <a:gd name="connsiteY4023" fmla="*/ 1384180 h 2993922"/>
              <a:gd name="connsiteX4024" fmla="*/ 7349745 w 8938307"/>
              <a:gd name="connsiteY4024" fmla="*/ 1384180 h 2993922"/>
              <a:gd name="connsiteX4025" fmla="*/ 7370926 w 8938307"/>
              <a:gd name="connsiteY4025" fmla="*/ 1410656 h 2993922"/>
              <a:gd name="connsiteX4026" fmla="*/ 7397403 w 8938307"/>
              <a:gd name="connsiteY4026" fmla="*/ 1426541 h 2993922"/>
              <a:gd name="connsiteX4027" fmla="*/ 7407992 w 8938307"/>
              <a:gd name="connsiteY4027" fmla="*/ 1421247 h 2993922"/>
              <a:gd name="connsiteX4028" fmla="*/ 7413288 w 8938307"/>
              <a:gd name="connsiteY4028" fmla="*/ 1426541 h 2993922"/>
              <a:gd name="connsiteX4029" fmla="*/ 7423878 w 8938307"/>
              <a:gd name="connsiteY4029" fmla="*/ 1437132 h 2993922"/>
              <a:gd name="connsiteX4030" fmla="*/ 7445059 w 8938307"/>
              <a:gd name="connsiteY4030" fmla="*/ 1437132 h 2993922"/>
              <a:gd name="connsiteX4031" fmla="*/ 7445059 w 8938307"/>
              <a:gd name="connsiteY4031" fmla="*/ 1447722 h 2993922"/>
              <a:gd name="connsiteX4032" fmla="*/ 7455649 w 8938307"/>
              <a:gd name="connsiteY4032" fmla="*/ 1447722 h 2993922"/>
              <a:gd name="connsiteX4033" fmla="*/ 7445059 w 8938307"/>
              <a:gd name="connsiteY4033" fmla="*/ 1458312 h 2993922"/>
              <a:gd name="connsiteX4034" fmla="*/ 7455649 w 8938307"/>
              <a:gd name="connsiteY4034" fmla="*/ 1458312 h 2993922"/>
              <a:gd name="connsiteX4035" fmla="*/ 7455649 w 8938307"/>
              <a:gd name="connsiteY4035" fmla="*/ 1447722 h 2993922"/>
              <a:gd name="connsiteX4036" fmla="*/ 7466240 w 8938307"/>
              <a:gd name="connsiteY4036" fmla="*/ 1447722 h 2993922"/>
              <a:gd name="connsiteX4037" fmla="*/ 7487420 w 8938307"/>
              <a:gd name="connsiteY4037" fmla="*/ 1458312 h 2993922"/>
              <a:gd name="connsiteX4038" fmla="*/ 7550963 w 8938307"/>
              <a:gd name="connsiteY4038" fmla="*/ 1468903 h 2993922"/>
              <a:gd name="connsiteX4039" fmla="*/ 7561553 w 8938307"/>
              <a:gd name="connsiteY4039" fmla="*/ 1458312 h 2993922"/>
              <a:gd name="connsiteX4040" fmla="*/ 7423878 w 8938307"/>
              <a:gd name="connsiteY4040" fmla="*/ 1394770 h 2993922"/>
              <a:gd name="connsiteX4041" fmla="*/ 7392107 w 8938307"/>
              <a:gd name="connsiteY4041" fmla="*/ 1384180 h 2993922"/>
              <a:gd name="connsiteX4042" fmla="*/ 7328564 w 8938307"/>
              <a:gd name="connsiteY4042" fmla="*/ 1362999 h 2993922"/>
              <a:gd name="connsiteX4043" fmla="*/ 6788454 w 8938307"/>
              <a:gd name="connsiteY4043" fmla="*/ 1362999 h 2993922"/>
              <a:gd name="connsiteX4044" fmla="*/ 6788454 w 8938307"/>
              <a:gd name="connsiteY4044" fmla="*/ 1373589 h 2993922"/>
              <a:gd name="connsiteX4045" fmla="*/ 6799044 w 8938307"/>
              <a:gd name="connsiteY4045" fmla="*/ 1362999 h 2993922"/>
              <a:gd name="connsiteX4046" fmla="*/ 6788454 w 8938307"/>
              <a:gd name="connsiteY4046" fmla="*/ 1362999 h 2993922"/>
              <a:gd name="connsiteX4047" fmla="*/ 6460150 w 8938307"/>
              <a:gd name="connsiteY4047" fmla="*/ 1362999 h 2993922"/>
              <a:gd name="connsiteX4048" fmla="*/ 6460150 w 8938307"/>
              <a:gd name="connsiteY4048" fmla="*/ 1373589 h 2993922"/>
              <a:gd name="connsiteX4049" fmla="*/ 6470740 w 8938307"/>
              <a:gd name="connsiteY4049" fmla="*/ 1362999 h 2993922"/>
              <a:gd name="connsiteX4050" fmla="*/ 6460150 w 8938307"/>
              <a:gd name="connsiteY4050" fmla="*/ 1362999 h 2993922"/>
              <a:gd name="connsiteX4051" fmla="*/ 1747418 w 8938307"/>
              <a:gd name="connsiteY4051" fmla="*/ 1362999 h 2993922"/>
              <a:gd name="connsiteX4052" fmla="*/ 1768598 w 8938307"/>
              <a:gd name="connsiteY4052" fmla="*/ 1362999 h 2993922"/>
              <a:gd name="connsiteX4053" fmla="*/ 1768598 w 8938307"/>
              <a:gd name="connsiteY4053" fmla="*/ 1373589 h 2993922"/>
              <a:gd name="connsiteX4054" fmla="*/ 1747418 w 8938307"/>
              <a:gd name="connsiteY4054" fmla="*/ 1362999 h 2993922"/>
              <a:gd name="connsiteX4055" fmla="*/ 3071218 w 8938307"/>
              <a:gd name="connsiteY4055" fmla="*/ 1352408 h 2993922"/>
              <a:gd name="connsiteX4056" fmla="*/ 3081810 w 8938307"/>
              <a:gd name="connsiteY4056" fmla="*/ 1362999 h 2993922"/>
              <a:gd name="connsiteX4057" fmla="*/ 3076514 w 8938307"/>
              <a:gd name="connsiteY4057" fmla="*/ 1362999 h 2993922"/>
              <a:gd name="connsiteX4058" fmla="*/ 3065925 w 8938307"/>
              <a:gd name="connsiteY4058" fmla="*/ 1357704 h 2993922"/>
              <a:gd name="connsiteX4059" fmla="*/ 3071218 w 8938307"/>
              <a:gd name="connsiteY4059" fmla="*/ 1352408 h 2993922"/>
              <a:gd name="connsiteX4060" fmla="*/ 3249271 w 8938307"/>
              <a:gd name="connsiteY4060" fmla="*/ 1349099 h 2993922"/>
              <a:gd name="connsiteX4061" fmla="*/ 3251255 w 8938307"/>
              <a:gd name="connsiteY4061" fmla="*/ 1362999 h 2993922"/>
              <a:gd name="connsiteX4062" fmla="*/ 3261847 w 8938307"/>
              <a:gd name="connsiteY4062" fmla="*/ 1373589 h 2993922"/>
              <a:gd name="connsiteX4063" fmla="*/ 3251255 w 8938307"/>
              <a:gd name="connsiteY4063" fmla="*/ 1373589 h 2993922"/>
              <a:gd name="connsiteX4064" fmla="*/ 3240666 w 8938307"/>
              <a:gd name="connsiteY4064" fmla="*/ 1373589 h 2993922"/>
              <a:gd name="connsiteX4065" fmla="*/ 3314799 w 8938307"/>
              <a:gd name="connsiteY4065" fmla="*/ 1384180 h 2993922"/>
              <a:gd name="connsiteX4066" fmla="*/ 3346570 w 8938307"/>
              <a:gd name="connsiteY4066" fmla="*/ 1389475 h 2993922"/>
              <a:gd name="connsiteX4067" fmla="*/ 3367751 w 8938307"/>
              <a:gd name="connsiteY4067" fmla="*/ 1405360 h 2993922"/>
              <a:gd name="connsiteX4068" fmla="*/ 3378341 w 8938307"/>
              <a:gd name="connsiteY4068" fmla="*/ 1405360 h 2993922"/>
              <a:gd name="connsiteX4069" fmla="*/ 3394226 w 8938307"/>
              <a:gd name="connsiteY4069" fmla="*/ 1410656 h 2993922"/>
              <a:gd name="connsiteX4070" fmla="*/ 3399522 w 8938307"/>
              <a:gd name="connsiteY4070" fmla="*/ 1415951 h 2993922"/>
              <a:gd name="connsiteX4071" fmla="*/ 3463064 w 8938307"/>
              <a:gd name="connsiteY4071" fmla="*/ 1426541 h 2993922"/>
              <a:gd name="connsiteX4072" fmla="*/ 3505426 w 8938307"/>
              <a:gd name="connsiteY4072" fmla="*/ 1437132 h 2993922"/>
              <a:gd name="connsiteX4073" fmla="*/ 3484244 w 8938307"/>
              <a:gd name="connsiteY4073" fmla="*/ 1421247 h 2993922"/>
              <a:gd name="connsiteX4074" fmla="*/ 3452474 w 8938307"/>
              <a:gd name="connsiteY4074" fmla="*/ 1415951 h 2993922"/>
              <a:gd name="connsiteX4075" fmla="*/ 3441882 w 8938307"/>
              <a:gd name="connsiteY4075" fmla="*/ 1415951 h 2993922"/>
              <a:gd name="connsiteX4076" fmla="*/ 3431293 w 8938307"/>
              <a:gd name="connsiteY4076" fmla="*/ 1405360 h 2993922"/>
              <a:gd name="connsiteX4077" fmla="*/ 3388931 w 8938307"/>
              <a:gd name="connsiteY4077" fmla="*/ 1394770 h 2993922"/>
              <a:gd name="connsiteX4078" fmla="*/ 3378341 w 8938307"/>
              <a:gd name="connsiteY4078" fmla="*/ 1394770 h 2993922"/>
              <a:gd name="connsiteX4079" fmla="*/ 3373046 w 8938307"/>
              <a:gd name="connsiteY4079" fmla="*/ 1389475 h 2993922"/>
              <a:gd name="connsiteX4080" fmla="*/ 3357160 w 8938307"/>
              <a:gd name="connsiteY4080" fmla="*/ 1384180 h 2993922"/>
              <a:gd name="connsiteX4081" fmla="*/ 3346570 w 8938307"/>
              <a:gd name="connsiteY4081" fmla="*/ 1384180 h 2993922"/>
              <a:gd name="connsiteX4082" fmla="*/ 3325389 w 8938307"/>
              <a:gd name="connsiteY4082" fmla="*/ 1373589 h 2993922"/>
              <a:gd name="connsiteX4083" fmla="*/ 3325389 w 8938307"/>
              <a:gd name="connsiteY4083" fmla="*/ 1362999 h 2993922"/>
              <a:gd name="connsiteX4084" fmla="*/ 3304208 w 8938307"/>
              <a:gd name="connsiteY4084" fmla="*/ 1362999 h 2993922"/>
              <a:gd name="connsiteX4085" fmla="*/ 3261847 w 8938307"/>
              <a:gd name="connsiteY4085" fmla="*/ 1352408 h 2993922"/>
              <a:gd name="connsiteX4086" fmla="*/ 3249271 w 8938307"/>
              <a:gd name="connsiteY4086" fmla="*/ 1349099 h 2993922"/>
              <a:gd name="connsiteX4087" fmla="*/ 6478684 w 8938307"/>
              <a:gd name="connsiteY4087" fmla="*/ 1347114 h 2993922"/>
              <a:gd name="connsiteX4088" fmla="*/ 6470740 w 8938307"/>
              <a:gd name="connsiteY4088" fmla="*/ 1352408 h 2993922"/>
              <a:gd name="connsiteX4089" fmla="*/ 6481332 w 8938307"/>
              <a:gd name="connsiteY4089" fmla="*/ 1352408 h 2993922"/>
              <a:gd name="connsiteX4090" fmla="*/ 6478684 w 8938307"/>
              <a:gd name="connsiteY4090" fmla="*/ 1347114 h 2993922"/>
              <a:gd name="connsiteX4091" fmla="*/ 6779186 w 8938307"/>
              <a:gd name="connsiteY4091" fmla="*/ 1345790 h 2993922"/>
              <a:gd name="connsiteX4092" fmla="*/ 6772568 w 8938307"/>
              <a:gd name="connsiteY4092" fmla="*/ 1347114 h 2993922"/>
              <a:gd name="connsiteX4093" fmla="*/ 6767272 w 8938307"/>
              <a:gd name="connsiteY4093" fmla="*/ 1352408 h 2993922"/>
              <a:gd name="connsiteX4094" fmla="*/ 6788454 w 8938307"/>
              <a:gd name="connsiteY4094" fmla="*/ 1352408 h 2993922"/>
              <a:gd name="connsiteX4095" fmla="*/ 6779186 w 8938307"/>
              <a:gd name="connsiteY4095" fmla="*/ 1345790 h 2993922"/>
              <a:gd name="connsiteX4096" fmla="*/ 8144027 w 8938307"/>
              <a:gd name="connsiteY4096" fmla="*/ 1341818 h 2993922"/>
              <a:gd name="connsiteX4097" fmla="*/ 8175798 w 8938307"/>
              <a:gd name="connsiteY4097" fmla="*/ 1341818 h 2993922"/>
              <a:gd name="connsiteX4098" fmla="*/ 8207569 w 8938307"/>
              <a:gd name="connsiteY4098" fmla="*/ 1362999 h 2993922"/>
              <a:gd name="connsiteX4099" fmla="*/ 8175798 w 8938307"/>
              <a:gd name="connsiteY4099" fmla="*/ 1362999 h 2993922"/>
              <a:gd name="connsiteX4100" fmla="*/ 8154617 w 8938307"/>
              <a:gd name="connsiteY4100" fmla="*/ 1352408 h 2993922"/>
              <a:gd name="connsiteX4101" fmla="*/ 8144027 w 8938307"/>
              <a:gd name="connsiteY4101" fmla="*/ 1341818 h 2993922"/>
              <a:gd name="connsiteX4102" fmla="*/ 2478156 w 8938307"/>
              <a:gd name="connsiteY4102" fmla="*/ 1341818 h 2993922"/>
              <a:gd name="connsiteX4103" fmla="*/ 2488746 w 8938307"/>
              <a:gd name="connsiteY4103" fmla="*/ 1341818 h 2993922"/>
              <a:gd name="connsiteX4104" fmla="*/ 2478156 w 8938307"/>
              <a:gd name="connsiteY4104" fmla="*/ 1341818 h 2993922"/>
              <a:gd name="connsiteX4105" fmla="*/ 8324064 w 8938307"/>
              <a:gd name="connsiteY4105" fmla="*/ 1331228 h 2993922"/>
              <a:gd name="connsiteX4106" fmla="*/ 8334654 w 8938307"/>
              <a:gd name="connsiteY4106" fmla="*/ 1331228 h 2993922"/>
              <a:gd name="connsiteX4107" fmla="*/ 8345244 w 8938307"/>
              <a:gd name="connsiteY4107" fmla="*/ 1341818 h 2993922"/>
              <a:gd name="connsiteX4108" fmla="*/ 8408787 w 8938307"/>
              <a:gd name="connsiteY4108" fmla="*/ 1347114 h 2993922"/>
              <a:gd name="connsiteX4109" fmla="*/ 8482920 w 8938307"/>
              <a:gd name="connsiteY4109" fmla="*/ 1362999 h 2993922"/>
              <a:gd name="connsiteX4110" fmla="*/ 8504100 w 8938307"/>
              <a:gd name="connsiteY4110" fmla="*/ 1362999 h 2993922"/>
              <a:gd name="connsiteX4111" fmla="*/ 8509395 w 8938307"/>
              <a:gd name="connsiteY4111" fmla="*/ 1368293 h 2993922"/>
              <a:gd name="connsiteX4112" fmla="*/ 8514691 w 8938307"/>
              <a:gd name="connsiteY4112" fmla="*/ 1384180 h 2993922"/>
              <a:gd name="connsiteX4113" fmla="*/ 8525281 w 8938307"/>
              <a:gd name="connsiteY4113" fmla="*/ 1394770 h 2993922"/>
              <a:gd name="connsiteX4114" fmla="*/ 8546462 w 8938307"/>
              <a:gd name="connsiteY4114" fmla="*/ 1400066 h 2993922"/>
              <a:gd name="connsiteX4115" fmla="*/ 8572938 w 8938307"/>
              <a:gd name="connsiteY4115" fmla="*/ 1410656 h 2993922"/>
              <a:gd name="connsiteX4116" fmla="*/ 8610004 w 8938307"/>
              <a:gd name="connsiteY4116" fmla="*/ 1426541 h 2993922"/>
              <a:gd name="connsiteX4117" fmla="*/ 8641775 w 8938307"/>
              <a:gd name="connsiteY4117" fmla="*/ 1437132 h 2993922"/>
              <a:gd name="connsiteX4118" fmla="*/ 8652366 w 8938307"/>
              <a:gd name="connsiteY4118" fmla="*/ 1442427 h 2993922"/>
              <a:gd name="connsiteX4119" fmla="*/ 8673545 w 8938307"/>
              <a:gd name="connsiteY4119" fmla="*/ 1458312 h 2993922"/>
              <a:gd name="connsiteX4120" fmla="*/ 8694728 w 8938307"/>
              <a:gd name="connsiteY4120" fmla="*/ 1468903 h 2993922"/>
              <a:gd name="connsiteX4121" fmla="*/ 8652366 w 8938307"/>
              <a:gd name="connsiteY4121" fmla="*/ 1468903 h 2993922"/>
              <a:gd name="connsiteX4122" fmla="*/ 8631185 w 8938307"/>
              <a:gd name="connsiteY4122" fmla="*/ 1458312 h 2993922"/>
              <a:gd name="connsiteX4123" fmla="*/ 8599414 w 8938307"/>
              <a:gd name="connsiteY4123" fmla="*/ 1447722 h 2993922"/>
              <a:gd name="connsiteX4124" fmla="*/ 8572938 w 8938307"/>
              <a:gd name="connsiteY4124" fmla="*/ 1431837 h 2993922"/>
              <a:gd name="connsiteX4125" fmla="*/ 8557053 w 8938307"/>
              <a:gd name="connsiteY4125" fmla="*/ 1426541 h 2993922"/>
              <a:gd name="connsiteX4126" fmla="*/ 8546462 w 8938307"/>
              <a:gd name="connsiteY4126" fmla="*/ 1426541 h 2993922"/>
              <a:gd name="connsiteX4127" fmla="*/ 8504100 w 8938307"/>
              <a:gd name="connsiteY4127" fmla="*/ 1405360 h 2993922"/>
              <a:gd name="connsiteX4128" fmla="*/ 8461739 w 8938307"/>
              <a:gd name="connsiteY4128" fmla="*/ 1384180 h 2993922"/>
              <a:gd name="connsiteX4129" fmla="*/ 8451148 w 8938307"/>
              <a:gd name="connsiteY4129" fmla="*/ 1373589 h 2993922"/>
              <a:gd name="connsiteX4130" fmla="*/ 8440558 w 8938307"/>
              <a:gd name="connsiteY4130" fmla="*/ 1373589 h 2993922"/>
              <a:gd name="connsiteX4131" fmla="*/ 8429968 w 8938307"/>
              <a:gd name="connsiteY4131" fmla="*/ 1362999 h 2993922"/>
              <a:gd name="connsiteX4132" fmla="*/ 8429968 w 8938307"/>
              <a:gd name="connsiteY4132" fmla="*/ 1373589 h 2993922"/>
              <a:gd name="connsiteX4133" fmla="*/ 8408787 w 8938307"/>
              <a:gd name="connsiteY4133" fmla="*/ 1384180 h 2993922"/>
              <a:gd name="connsiteX4134" fmla="*/ 8392901 w 8938307"/>
              <a:gd name="connsiteY4134" fmla="*/ 1362999 h 2993922"/>
              <a:gd name="connsiteX4135" fmla="*/ 8377016 w 8938307"/>
              <a:gd name="connsiteY4135" fmla="*/ 1352408 h 2993922"/>
              <a:gd name="connsiteX4136" fmla="*/ 8324064 w 8938307"/>
              <a:gd name="connsiteY4136" fmla="*/ 1331228 h 2993922"/>
              <a:gd name="connsiteX4137" fmla="*/ 7201480 w 8938307"/>
              <a:gd name="connsiteY4137" fmla="*/ 1331228 h 2993922"/>
              <a:gd name="connsiteX4138" fmla="*/ 7201480 w 8938307"/>
              <a:gd name="connsiteY4138" fmla="*/ 1341818 h 2993922"/>
              <a:gd name="connsiteX4139" fmla="*/ 7222660 w 8938307"/>
              <a:gd name="connsiteY4139" fmla="*/ 1341818 h 2993922"/>
              <a:gd name="connsiteX4140" fmla="*/ 7233251 w 8938307"/>
              <a:gd name="connsiteY4140" fmla="*/ 1352408 h 2993922"/>
              <a:gd name="connsiteX4141" fmla="*/ 7254432 w 8938307"/>
              <a:gd name="connsiteY4141" fmla="*/ 1352408 h 2993922"/>
              <a:gd name="connsiteX4142" fmla="*/ 7275612 w 8938307"/>
              <a:gd name="connsiteY4142" fmla="*/ 1352408 h 2993922"/>
              <a:gd name="connsiteX4143" fmla="*/ 7254432 w 8938307"/>
              <a:gd name="connsiteY4143" fmla="*/ 1341818 h 2993922"/>
              <a:gd name="connsiteX4144" fmla="*/ 7201480 w 8938307"/>
              <a:gd name="connsiteY4144" fmla="*/ 1331228 h 2993922"/>
              <a:gd name="connsiteX4145" fmla="*/ 3177123 w 8938307"/>
              <a:gd name="connsiteY4145" fmla="*/ 1331228 h 2993922"/>
              <a:gd name="connsiteX4146" fmla="*/ 3177123 w 8938307"/>
              <a:gd name="connsiteY4146" fmla="*/ 1341818 h 2993922"/>
              <a:gd name="connsiteX4147" fmla="*/ 3198303 w 8938307"/>
              <a:gd name="connsiteY4147" fmla="*/ 1352408 h 2993922"/>
              <a:gd name="connsiteX4148" fmla="*/ 3208895 w 8938307"/>
              <a:gd name="connsiteY4148" fmla="*/ 1352408 h 2993922"/>
              <a:gd name="connsiteX4149" fmla="*/ 3198303 w 8938307"/>
              <a:gd name="connsiteY4149" fmla="*/ 1341818 h 2993922"/>
              <a:gd name="connsiteX4150" fmla="*/ 8478683 w 8938307"/>
              <a:gd name="connsiteY4150" fmla="*/ 1324874 h 2993922"/>
              <a:gd name="connsiteX4151" fmla="*/ 8492546 w 8938307"/>
              <a:gd name="connsiteY4151" fmla="*/ 1328339 h 2993922"/>
              <a:gd name="connsiteX4152" fmla="*/ 8493510 w 8938307"/>
              <a:gd name="connsiteY4152" fmla="*/ 1331228 h 2993922"/>
              <a:gd name="connsiteX4153" fmla="*/ 8472329 w 8938307"/>
              <a:gd name="connsiteY4153" fmla="*/ 1331228 h 2993922"/>
              <a:gd name="connsiteX4154" fmla="*/ 7050566 w 8938307"/>
              <a:gd name="connsiteY4154" fmla="*/ 1324609 h 2993922"/>
              <a:gd name="connsiteX4155" fmla="*/ 7053214 w 8938307"/>
              <a:gd name="connsiteY4155" fmla="*/ 1325933 h 2993922"/>
              <a:gd name="connsiteX4156" fmla="*/ 7042622 w 8938307"/>
              <a:gd name="connsiteY4156" fmla="*/ 1331228 h 2993922"/>
              <a:gd name="connsiteX4157" fmla="*/ 7050566 w 8938307"/>
              <a:gd name="connsiteY4157" fmla="*/ 1324609 h 2993922"/>
              <a:gd name="connsiteX4158" fmla="*/ 7328564 w 8938307"/>
              <a:gd name="connsiteY4158" fmla="*/ 1320637 h 2993922"/>
              <a:gd name="connsiteX4159" fmla="*/ 7317974 w 8938307"/>
              <a:gd name="connsiteY4159" fmla="*/ 1331228 h 2993922"/>
              <a:gd name="connsiteX4160" fmla="*/ 7339155 w 8938307"/>
              <a:gd name="connsiteY4160" fmla="*/ 1331228 h 2993922"/>
              <a:gd name="connsiteX4161" fmla="*/ 7333860 w 8938307"/>
              <a:gd name="connsiteY4161" fmla="*/ 1325933 h 2993922"/>
              <a:gd name="connsiteX4162" fmla="*/ 7328564 w 8938307"/>
              <a:gd name="connsiteY4162" fmla="*/ 1320637 h 2993922"/>
              <a:gd name="connsiteX4163" fmla="*/ 6375428 w 8938307"/>
              <a:gd name="connsiteY4163" fmla="*/ 1320637 h 2993922"/>
              <a:gd name="connsiteX4164" fmla="*/ 6386018 w 8938307"/>
              <a:gd name="connsiteY4164" fmla="*/ 1331228 h 2993922"/>
              <a:gd name="connsiteX4165" fmla="*/ 6386018 w 8938307"/>
              <a:gd name="connsiteY4165" fmla="*/ 1320637 h 2993922"/>
              <a:gd name="connsiteX4166" fmla="*/ 6375428 w 8938307"/>
              <a:gd name="connsiteY4166" fmla="*/ 1320637 h 2993922"/>
              <a:gd name="connsiteX4167" fmla="*/ 6322476 w 8938307"/>
              <a:gd name="connsiteY4167" fmla="*/ 1320637 h 2993922"/>
              <a:gd name="connsiteX4168" fmla="*/ 6333066 w 8938307"/>
              <a:gd name="connsiteY4168" fmla="*/ 1331228 h 2993922"/>
              <a:gd name="connsiteX4169" fmla="*/ 6333066 w 8938307"/>
              <a:gd name="connsiteY4169" fmla="*/ 1325933 h 2993922"/>
              <a:gd name="connsiteX4170" fmla="*/ 6322476 w 8938307"/>
              <a:gd name="connsiteY4170" fmla="*/ 1320637 h 2993922"/>
              <a:gd name="connsiteX4171" fmla="*/ 2817049 w 8938307"/>
              <a:gd name="connsiteY4171" fmla="*/ 1320637 h 2993922"/>
              <a:gd name="connsiteX4172" fmla="*/ 2827639 w 8938307"/>
              <a:gd name="connsiteY4172" fmla="*/ 1331228 h 2993922"/>
              <a:gd name="connsiteX4173" fmla="*/ 2880591 w 8938307"/>
              <a:gd name="connsiteY4173" fmla="*/ 1341818 h 2993922"/>
              <a:gd name="connsiteX4174" fmla="*/ 2891182 w 8938307"/>
              <a:gd name="connsiteY4174" fmla="*/ 1341818 h 2993922"/>
              <a:gd name="connsiteX4175" fmla="*/ 2817049 w 8938307"/>
              <a:gd name="connsiteY4175" fmla="*/ 1320637 h 2993922"/>
              <a:gd name="connsiteX4176" fmla="*/ 6448236 w 8938307"/>
              <a:gd name="connsiteY4176" fmla="*/ 1314018 h 2993922"/>
              <a:gd name="connsiteX4177" fmla="*/ 6444265 w 8938307"/>
              <a:gd name="connsiteY4177" fmla="*/ 1315341 h 2993922"/>
              <a:gd name="connsiteX4178" fmla="*/ 6438970 w 8938307"/>
              <a:gd name="connsiteY4178" fmla="*/ 1331228 h 2993922"/>
              <a:gd name="connsiteX4179" fmla="*/ 6449560 w 8938307"/>
              <a:gd name="connsiteY4179" fmla="*/ 1320637 h 2993922"/>
              <a:gd name="connsiteX4180" fmla="*/ 6448236 w 8938307"/>
              <a:gd name="connsiteY4180" fmla="*/ 1314018 h 2993922"/>
              <a:gd name="connsiteX4181" fmla="*/ 8228750 w 8938307"/>
              <a:gd name="connsiteY4181" fmla="*/ 1310047 h 2993922"/>
              <a:gd name="connsiteX4182" fmla="*/ 8302883 w 8938307"/>
              <a:gd name="connsiteY4182" fmla="*/ 1320637 h 2993922"/>
              <a:gd name="connsiteX4183" fmla="*/ 8292291 w 8938307"/>
              <a:gd name="connsiteY4183" fmla="*/ 1331228 h 2993922"/>
              <a:gd name="connsiteX4184" fmla="*/ 8265816 w 8938307"/>
              <a:gd name="connsiteY4184" fmla="*/ 1331228 h 2993922"/>
              <a:gd name="connsiteX4185" fmla="*/ 8234045 w 8938307"/>
              <a:gd name="connsiteY4185" fmla="*/ 1325933 h 2993922"/>
              <a:gd name="connsiteX4186" fmla="*/ 8228750 w 8938307"/>
              <a:gd name="connsiteY4186" fmla="*/ 1310047 h 2993922"/>
              <a:gd name="connsiteX4187" fmla="*/ 3611330 w 8938307"/>
              <a:gd name="connsiteY4187" fmla="*/ 1310047 h 2993922"/>
              <a:gd name="connsiteX4188" fmla="*/ 3600740 w 8938307"/>
              <a:gd name="connsiteY4188" fmla="*/ 1315341 h 2993922"/>
              <a:gd name="connsiteX4189" fmla="*/ 3606034 w 8938307"/>
              <a:gd name="connsiteY4189" fmla="*/ 1320637 h 2993922"/>
              <a:gd name="connsiteX4190" fmla="*/ 3611330 w 8938307"/>
              <a:gd name="connsiteY4190" fmla="*/ 1310047 h 2993922"/>
              <a:gd name="connsiteX4191" fmla="*/ 3177123 w 8938307"/>
              <a:gd name="connsiteY4191" fmla="*/ 1310047 h 2993922"/>
              <a:gd name="connsiteX4192" fmla="*/ 3166533 w 8938307"/>
              <a:gd name="connsiteY4192" fmla="*/ 1320637 h 2993922"/>
              <a:gd name="connsiteX4193" fmla="*/ 3177123 w 8938307"/>
              <a:gd name="connsiteY4193" fmla="*/ 1315341 h 2993922"/>
              <a:gd name="connsiteX4194" fmla="*/ 3187714 w 8938307"/>
              <a:gd name="connsiteY4194" fmla="*/ 1310047 h 2993922"/>
              <a:gd name="connsiteX4195" fmla="*/ 3177123 w 8938307"/>
              <a:gd name="connsiteY4195" fmla="*/ 1310047 h 2993922"/>
              <a:gd name="connsiteX4196" fmla="*/ 3357160 w 8938307"/>
              <a:gd name="connsiteY4196" fmla="*/ 1299456 h 2993922"/>
              <a:gd name="connsiteX4197" fmla="*/ 3357160 w 8938307"/>
              <a:gd name="connsiteY4197" fmla="*/ 1310047 h 2993922"/>
              <a:gd name="connsiteX4198" fmla="*/ 3378341 w 8938307"/>
              <a:gd name="connsiteY4198" fmla="*/ 1310047 h 2993922"/>
              <a:gd name="connsiteX4199" fmla="*/ 3357160 w 8938307"/>
              <a:gd name="connsiteY4199" fmla="*/ 1299456 h 2993922"/>
              <a:gd name="connsiteX4200" fmla="*/ 2912362 w 8938307"/>
              <a:gd name="connsiteY4200" fmla="*/ 1299456 h 2993922"/>
              <a:gd name="connsiteX4201" fmla="*/ 2922954 w 8938307"/>
              <a:gd name="connsiteY4201" fmla="*/ 1299456 h 2993922"/>
              <a:gd name="connsiteX4202" fmla="*/ 2922954 w 8938307"/>
              <a:gd name="connsiteY4202" fmla="*/ 1310047 h 2993922"/>
              <a:gd name="connsiteX4203" fmla="*/ 2912362 w 8938307"/>
              <a:gd name="connsiteY4203" fmla="*/ 1299456 h 2993922"/>
              <a:gd name="connsiteX4204" fmla="*/ 2509927 w 8938307"/>
              <a:gd name="connsiteY4204" fmla="*/ 1299456 h 2993922"/>
              <a:gd name="connsiteX4205" fmla="*/ 2520518 w 8938307"/>
              <a:gd name="connsiteY4205" fmla="*/ 1304752 h 2993922"/>
              <a:gd name="connsiteX4206" fmla="*/ 2541698 w 8938307"/>
              <a:gd name="connsiteY4206" fmla="*/ 1310047 h 2993922"/>
              <a:gd name="connsiteX4207" fmla="*/ 2573470 w 8938307"/>
              <a:gd name="connsiteY4207" fmla="*/ 1320637 h 2993922"/>
              <a:gd name="connsiteX4208" fmla="*/ 2589355 w 8938307"/>
              <a:gd name="connsiteY4208" fmla="*/ 1325933 h 2993922"/>
              <a:gd name="connsiteX4209" fmla="*/ 2605241 w 8938307"/>
              <a:gd name="connsiteY4209" fmla="*/ 1331228 h 2993922"/>
              <a:gd name="connsiteX4210" fmla="*/ 2626422 w 8938307"/>
              <a:gd name="connsiteY4210" fmla="*/ 1341818 h 2993922"/>
              <a:gd name="connsiteX4211" fmla="*/ 2642307 w 8938307"/>
              <a:gd name="connsiteY4211" fmla="*/ 1341818 h 2993922"/>
              <a:gd name="connsiteX4212" fmla="*/ 2658193 w 8938307"/>
              <a:gd name="connsiteY4212" fmla="*/ 1352408 h 2993922"/>
              <a:gd name="connsiteX4213" fmla="*/ 2689964 w 8938307"/>
              <a:gd name="connsiteY4213" fmla="*/ 1352408 h 2993922"/>
              <a:gd name="connsiteX4214" fmla="*/ 2721735 w 8938307"/>
              <a:gd name="connsiteY4214" fmla="*/ 1352408 h 2993922"/>
              <a:gd name="connsiteX4215" fmla="*/ 2705851 w 8938307"/>
              <a:gd name="connsiteY4215" fmla="*/ 1347114 h 2993922"/>
              <a:gd name="connsiteX4216" fmla="*/ 2679374 w 8938307"/>
              <a:gd name="connsiteY4216" fmla="*/ 1331228 h 2993922"/>
              <a:gd name="connsiteX4217" fmla="*/ 2615831 w 8938307"/>
              <a:gd name="connsiteY4217" fmla="*/ 1320637 h 2993922"/>
              <a:gd name="connsiteX4218" fmla="*/ 2573470 w 8938307"/>
              <a:gd name="connsiteY4218" fmla="*/ 1310047 h 2993922"/>
              <a:gd name="connsiteX4219" fmla="*/ 2520518 w 8938307"/>
              <a:gd name="connsiteY4219" fmla="*/ 1299456 h 2993922"/>
              <a:gd name="connsiteX4220" fmla="*/ 2509927 w 8938307"/>
              <a:gd name="connsiteY4220" fmla="*/ 1299456 h 2993922"/>
              <a:gd name="connsiteX4221" fmla="*/ 2223986 w 8938307"/>
              <a:gd name="connsiteY4221" fmla="*/ 1299456 h 2993922"/>
              <a:gd name="connsiteX4222" fmla="*/ 2234577 w 8938307"/>
              <a:gd name="connsiteY4222" fmla="*/ 1299456 h 2993922"/>
              <a:gd name="connsiteX4223" fmla="*/ 2223986 w 8938307"/>
              <a:gd name="connsiteY4223" fmla="*/ 1310047 h 2993922"/>
              <a:gd name="connsiteX4224" fmla="*/ 8353186 w 8938307"/>
              <a:gd name="connsiteY4224" fmla="*/ 1294162 h 2993922"/>
              <a:gd name="connsiteX4225" fmla="*/ 8355835 w 8938307"/>
              <a:gd name="connsiteY4225" fmla="*/ 1299456 h 2993922"/>
              <a:gd name="connsiteX4226" fmla="*/ 8345244 w 8938307"/>
              <a:gd name="connsiteY4226" fmla="*/ 1299456 h 2993922"/>
              <a:gd name="connsiteX4227" fmla="*/ 8353186 w 8938307"/>
              <a:gd name="connsiteY4227" fmla="*/ 1294162 h 2993922"/>
              <a:gd name="connsiteX4228" fmla="*/ 7922951 w 8938307"/>
              <a:gd name="connsiteY4228" fmla="*/ 1292837 h 2993922"/>
              <a:gd name="connsiteX4229" fmla="*/ 7921627 w 8938307"/>
              <a:gd name="connsiteY4229" fmla="*/ 1299456 h 2993922"/>
              <a:gd name="connsiteX4230" fmla="*/ 7932219 w 8938307"/>
              <a:gd name="connsiteY4230" fmla="*/ 1299456 h 2993922"/>
              <a:gd name="connsiteX4231" fmla="*/ 7926923 w 8938307"/>
              <a:gd name="connsiteY4231" fmla="*/ 1294162 h 2993922"/>
              <a:gd name="connsiteX4232" fmla="*/ 7922951 w 8938307"/>
              <a:gd name="connsiteY4232" fmla="*/ 1292837 h 2993922"/>
              <a:gd name="connsiteX4233" fmla="*/ 6333066 w 8938307"/>
              <a:gd name="connsiteY4233" fmla="*/ 1288866 h 2993922"/>
              <a:gd name="connsiteX4234" fmla="*/ 6343656 w 8938307"/>
              <a:gd name="connsiteY4234" fmla="*/ 1299456 h 2993922"/>
              <a:gd name="connsiteX4235" fmla="*/ 6354246 w 8938307"/>
              <a:gd name="connsiteY4235" fmla="*/ 1299456 h 2993922"/>
              <a:gd name="connsiteX4236" fmla="*/ 3155942 w 8938307"/>
              <a:gd name="connsiteY4236" fmla="*/ 1288866 h 2993922"/>
              <a:gd name="connsiteX4237" fmla="*/ 3177123 w 8938307"/>
              <a:gd name="connsiteY4237" fmla="*/ 1299456 h 2993922"/>
              <a:gd name="connsiteX4238" fmla="*/ 3187714 w 8938307"/>
              <a:gd name="connsiteY4238" fmla="*/ 1288866 h 2993922"/>
              <a:gd name="connsiteX4239" fmla="*/ 3166533 w 8938307"/>
              <a:gd name="connsiteY4239" fmla="*/ 1288866 h 2993922"/>
              <a:gd name="connsiteX4240" fmla="*/ 3050039 w 8938307"/>
              <a:gd name="connsiteY4240" fmla="*/ 1288866 h 2993922"/>
              <a:gd name="connsiteX4241" fmla="*/ 3155942 w 8938307"/>
              <a:gd name="connsiteY4241" fmla="*/ 1331228 h 2993922"/>
              <a:gd name="connsiteX4242" fmla="*/ 3150648 w 8938307"/>
              <a:gd name="connsiteY4242" fmla="*/ 1320637 h 2993922"/>
              <a:gd name="connsiteX4243" fmla="*/ 3134762 w 8938307"/>
              <a:gd name="connsiteY4243" fmla="*/ 1310047 h 2993922"/>
              <a:gd name="connsiteX4244" fmla="*/ 3092399 w 8938307"/>
              <a:gd name="connsiteY4244" fmla="*/ 1299456 h 2993922"/>
              <a:gd name="connsiteX4245" fmla="*/ 2276938 w 8938307"/>
              <a:gd name="connsiteY4245" fmla="*/ 1288866 h 2993922"/>
              <a:gd name="connsiteX4246" fmla="*/ 2303415 w 8938307"/>
              <a:gd name="connsiteY4246" fmla="*/ 1294162 h 2993922"/>
              <a:gd name="connsiteX4247" fmla="*/ 2329890 w 8938307"/>
              <a:gd name="connsiteY4247" fmla="*/ 1310047 h 2993922"/>
              <a:gd name="connsiteX4248" fmla="*/ 2329890 w 8938307"/>
              <a:gd name="connsiteY4248" fmla="*/ 1320637 h 2993922"/>
              <a:gd name="connsiteX4249" fmla="*/ 2308710 w 8938307"/>
              <a:gd name="connsiteY4249" fmla="*/ 1331228 h 2993922"/>
              <a:gd name="connsiteX4250" fmla="*/ 2308710 w 8938307"/>
              <a:gd name="connsiteY4250" fmla="*/ 1320637 h 2993922"/>
              <a:gd name="connsiteX4251" fmla="*/ 2298119 w 8938307"/>
              <a:gd name="connsiteY4251" fmla="*/ 1310047 h 2993922"/>
              <a:gd name="connsiteX4252" fmla="*/ 8440558 w 8938307"/>
              <a:gd name="connsiteY4252" fmla="*/ 1278276 h 2993922"/>
              <a:gd name="connsiteX4253" fmla="*/ 8461739 w 8938307"/>
              <a:gd name="connsiteY4253" fmla="*/ 1278276 h 2993922"/>
              <a:gd name="connsiteX4254" fmla="*/ 8472329 w 8938307"/>
              <a:gd name="connsiteY4254" fmla="*/ 1278276 h 2993922"/>
              <a:gd name="connsiteX4255" fmla="*/ 8493510 w 8938307"/>
              <a:gd name="connsiteY4255" fmla="*/ 1288866 h 2993922"/>
              <a:gd name="connsiteX4256" fmla="*/ 8514691 w 8938307"/>
              <a:gd name="connsiteY4256" fmla="*/ 1299456 h 2993922"/>
              <a:gd name="connsiteX4257" fmla="*/ 8535871 w 8938307"/>
              <a:gd name="connsiteY4257" fmla="*/ 1304752 h 2993922"/>
              <a:gd name="connsiteX4258" fmla="*/ 8567641 w 8938307"/>
              <a:gd name="connsiteY4258" fmla="*/ 1320637 h 2993922"/>
              <a:gd name="connsiteX4259" fmla="*/ 8620595 w 8938307"/>
              <a:gd name="connsiteY4259" fmla="*/ 1331228 h 2993922"/>
              <a:gd name="connsiteX4260" fmla="*/ 8625889 w 8938307"/>
              <a:gd name="connsiteY4260" fmla="*/ 1336523 h 2993922"/>
              <a:gd name="connsiteX4261" fmla="*/ 8641775 w 8938307"/>
              <a:gd name="connsiteY4261" fmla="*/ 1352408 h 2993922"/>
              <a:gd name="connsiteX4262" fmla="*/ 8662957 w 8938307"/>
              <a:gd name="connsiteY4262" fmla="*/ 1362999 h 2993922"/>
              <a:gd name="connsiteX4263" fmla="*/ 8684137 w 8938307"/>
              <a:gd name="connsiteY4263" fmla="*/ 1384180 h 2993922"/>
              <a:gd name="connsiteX4264" fmla="*/ 8631185 w 8938307"/>
              <a:gd name="connsiteY4264" fmla="*/ 1373589 h 2993922"/>
              <a:gd name="connsiteX4265" fmla="*/ 8588824 w 8938307"/>
              <a:gd name="connsiteY4265" fmla="*/ 1357704 h 2993922"/>
              <a:gd name="connsiteX4266" fmla="*/ 8546462 w 8938307"/>
              <a:gd name="connsiteY4266" fmla="*/ 1352408 h 2993922"/>
              <a:gd name="connsiteX4267" fmla="*/ 8519985 w 8938307"/>
              <a:gd name="connsiteY4267" fmla="*/ 1341818 h 2993922"/>
              <a:gd name="connsiteX4268" fmla="*/ 8514691 w 8938307"/>
              <a:gd name="connsiteY4268" fmla="*/ 1331228 h 2993922"/>
              <a:gd name="connsiteX4269" fmla="*/ 8504100 w 8938307"/>
              <a:gd name="connsiteY4269" fmla="*/ 1331228 h 2993922"/>
              <a:gd name="connsiteX4270" fmla="*/ 8492546 w 8938307"/>
              <a:gd name="connsiteY4270" fmla="*/ 1328339 h 2993922"/>
              <a:gd name="connsiteX4271" fmla="*/ 8490863 w 8938307"/>
              <a:gd name="connsiteY4271" fmla="*/ 1323286 h 2993922"/>
              <a:gd name="connsiteX4272" fmla="*/ 8482920 w 8938307"/>
              <a:gd name="connsiteY4272" fmla="*/ 1320637 h 2993922"/>
              <a:gd name="connsiteX4273" fmla="*/ 8478683 w 8938307"/>
              <a:gd name="connsiteY4273" fmla="*/ 1324874 h 2993922"/>
              <a:gd name="connsiteX4274" fmla="*/ 8461739 w 8938307"/>
              <a:gd name="connsiteY4274" fmla="*/ 1320637 h 2993922"/>
              <a:gd name="connsiteX4275" fmla="*/ 8440558 w 8938307"/>
              <a:gd name="connsiteY4275" fmla="*/ 1310047 h 2993922"/>
              <a:gd name="connsiteX4276" fmla="*/ 8249931 w 8938307"/>
              <a:gd name="connsiteY4276" fmla="*/ 1278276 h 2993922"/>
              <a:gd name="connsiteX4277" fmla="*/ 8260521 w 8938307"/>
              <a:gd name="connsiteY4277" fmla="*/ 1278276 h 2993922"/>
              <a:gd name="connsiteX4278" fmla="*/ 8249931 w 8938307"/>
              <a:gd name="connsiteY4278" fmla="*/ 1288866 h 2993922"/>
              <a:gd name="connsiteX4279" fmla="*/ 8112254 w 8938307"/>
              <a:gd name="connsiteY4279" fmla="*/ 1278276 h 2993922"/>
              <a:gd name="connsiteX4280" fmla="*/ 8133435 w 8938307"/>
              <a:gd name="connsiteY4280" fmla="*/ 1278276 h 2993922"/>
              <a:gd name="connsiteX4281" fmla="*/ 8165206 w 8938307"/>
              <a:gd name="connsiteY4281" fmla="*/ 1288866 h 2993922"/>
              <a:gd name="connsiteX4282" fmla="*/ 8181093 w 8938307"/>
              <a:gd name="connsiteY4282" fmla="*/ 1299456 h 2993922"/>
              <a:gd name="connsiteX4283" fmla="*/ 8202273 w 8938307"/>
              <a:gd name="connsiteY4283" fmla="*/ 1310047 h 2993922"/>
              <a:gd name="connsiteX4284" fmla="*/ 8196979 w 8938307"/>
              <a:gd name="connsiteY4284" fmla="*/ 1320637 h 2993922"/>
              <a:gd name="connsiteX4285" fmla="*/ 8175798 w 8938307"/>
              <a:gd name="connsiteY4285" fmla="*/ 1310047 h 2993922"/>
              <a:gd name="connsiteX4286" fmla="*/ 8154617 w 8938307"/>
              <a:gd name="connsiteY4286" fmla="*/ 1299456 h 2993922"/>
              <a:gd name="connsiteX4287" fmla="*/ 8133435 w 8938307"/>
              <a:gd name="connsiteY4287" fmla="*/ 1288866 h 2993922"/>
              <a:gd name="connsiteX4288" fmla="*/ 8117550 w 8938307"/>
              <a:gd name="connsiteY4288" fmla="*/ 1283571 h 2993922"/>
              <a:gd name="connsiteX4289" fmla="*/ 8112254 w 8938307"/>
              <a:gd name="connsiteY4289" fmla="*/ 1278276 h 2993922"/>
              <a:gd name="connsiteX4290" fmla="*/ 8069894 w 8938307"/>
              <a:gd name="connsiteY4290" fmla="*/ 1278276 h 2993922"/>
              <a:gd name="connsiteX4291" fmla="*/ 8080483 w 8938307"/>
              <a:gd name="connsiteY4291" fmla="*/ 1278276 h 2993922"/>
              <a:gd name="connsiteX4292" fmla="*/ 8069894 w 8938307"/>
              <a:gd name="connsiteY4292" fmla="*/ 1288866 h 2993922"/>
              <a:gd name="connsiteX4293" fmla="*/ 6936718 w 8938307"/>
              <a:gd name="connsiteY4293" fmla="*/ 1278276 h 2993922"/>
              <a:gd name="connsiteX4294" fmla="*/ 6947310 w 8938307"/>
              <a:gd name="connsiteY4294" fmla="*/ 1278276 h 2993922"/>
              <a:gd name="connsiteX4295" fmla="*/ 6947310 w 8938307"/>
              <a:gd name="connsiteY4295" fmla="*/ 1288866 h 2993922"/>
              <a:gd name="connsiteX4296" fmla="*/ 2954724 w 8938307"/>
              <a:gd name="connsiteY4296" fmla="*/ 1278276 h 2993922"/>
              <a:gd name="connsiteX4297" fmla="*/ 2975906 w 8938307"/>
              <a:gd name="connsiteY4297" fmla="*/ 1299456 h 2993922"/>
              <a:gd name="connsiteX4298" fmla="*/ 2986495 w 8938307"/>
              <a:gd name="connsiteY4298" fmla="*/ 1310047 h 2993922"/>
              <a:gd name="connsiteX4299" fmla="*/ 3018266 w 8938307"/>
              <a:gd name="connsiteY4299" fmla="*/ 1331228 h 2993922"/>
              <a:gd name="connsiteX4300" fmla="*/ 3028858 w 8938307"/>
              <a:gd name="connsiteY4300" fmla="*/ 1341818 h 2993922"/>
              <a:gd name="connsiteX4301" fmla="*/ 3007676 w 8938307"/>
              <a:gd name="connsiteY4301" fmla="*/ 1341818 h 2993922"/>
              <a:gd name="connsiteX4302" fmla="*/ 2965314 w 8938307"/>
              <a:gd name="connsiteY4302" fmla="*/ 1331228 h 2993922"/>
              <a:gd name="connsiteX4303" fmla="*/ 2960019 w 8938307"/>
              <a:gd name="connsiteY4303" fmla="*/ 1325933 h 2993922"/>
              <a:gd name="connsiteX4304" fmla="*/ 2944134 w 8938307"/>
              <a:gd name="connsiteY4304" fmla="*/ 1320637 h 2993922"/>
              <a:gd name="connsiteX4305" fmla="*/ 2944134 w 8938307"/>
              <a:gd name="connsiteY4305" fmla="*/ 1299456 h 2993922"/>
              <a:gd name="connsiteX4306" fmla="*/ 2917658 w 8938307"/>
              <a:gd name="connsiteY4306" fmla="*/ 1278276 h 2993922"/>
              <a:gd name="connsiteX4307" fmla="*/ 2933543 w 8938307"/>
              <a:gd name="connsiteY4307" fmla="*/ 1278276 h 2993922"/>
              <a:gd name="connsiteX4308" fmla="*/ 2922954 w 8938307"/>
              <a:gd name="connsiteY4308" fmla="*/ 1288866 h 2993922"/>
              <a:gd name="connsiteX4309" fmla="*/ 2912362 w 8938307"/>
              <a:gd name="connsiteY4309" fmla="*/ 1288866 h 2993922"/>
              <a:gd name="connsiteX4310" fmla="*/ 2917658 w 8938307"/>
              <a:gd name="connsiteY4310" fmla="*/ 1278276 h 2993922"/>
              <a:gd name="connsiteX4311" fmla="*/ 2909715 w 8938307"/>
              <a:gd name="connsiteY4311" fmla="*/ 1272981 h 2993922"/>
              <a:gd name="connsiteX4312" fmla="*/ 2912362 w 8938307"/>
              <a:gd name="connsiteY4312" fmla="*/ 1278276 h 2993922"/>
              <a:gd name="connsiteX4313" fmla="*/ 2901772 w 8938307"/>
              <a:gd name="connsiteY4313" fmla="*/ 1278276 h 2993922"/>
              <a:gd name="connsiteX4314" fmla="*/ 2909715 w 8938307"/>
              <a:gd name="connsiteY4314" fmla="*/ 1272981 h 2993922"/>
              <a:gd name="connsiteX4315" fmla="*/ 8218160 w 8938307"/>
              <a:gd name="connsiteY4315" fmla="*/ 1267685 h 2993922"/>
              <a:gd name="connsiteX4316" fmla="*/ 8228750 w 8938307"/>
              <a:gd name="connsiteY4316" fmla="*/ 1278276 h 2993922"/>
              <a:gd name="connsiteX4317" fmla="*/ 8223454 w 8938307"/>
              <a:gd name="connsiteY4317" fmla="*/ 1278276 h 2993922"/>
              <a:gd name="connsiteX4318" fmla="*/ 8218160 w 8938307"/>
              <a:gd name="connsiteY4318" fmla="*/ 1278276 h 2993922"/>
              <a:gd name="connsiteX4319" fmla="*/ 6534284 w 8938307"/>
              <a:gd name="connsiteY4319" fmla="*/ 1267685 h 2993922"/>
              <a:gd name="connsiteX4320" fmla="*/ 6539579 w 8938307"/>
              <a:gd name="connsiteY4320" fmla="*/ 1272981 h 2993922"/>
              <a:gd name="connsiteX4321" fmla="*/ 6544874 w 8938307"/>
              <a:gd name="connsiteY4321" fmla="*/ 1278276 h 2993922"/>
              <a:gd name="connsiteX4322" fmla="*/ 6544874 w 8938307"/>
              <a:gd name="connsiteY4322" fmla="*/ 1288866 h 2993922"/>
              <a:gd name="connsiteX4323" fmla="*/ 6576646 w 8938307"/>
              <a:gd name="connsiteY4323" fmla="*/ 1288866 h 2993922"/>
              <a:gd name="connsiteX4324" fmla="*/ 6587236 w 8938307"/>
              <a:gd name="connsiteY4324" fmla="*/ 1288866 h 2993922"/>
              <a:gd name="connsiteX4325" fmla="*/ 6597826 w 8938307"/>
              <a:gd name="connsiteY4325" fmla="*/ 1288866 h 2993922"/>
              <a:gd name="connsiteX4326" fmla="*/ 6566054 w 8938307"/>
              <a:gd name="connsiteY4326" fmla="*/ 1267685 h 2993922"/>
              <a:gd name="connsiteX4327" fmla="*/ 6544874 w 8938307"/>
              <a:gd name="connsiteY4327" fmla="*/ 1267685 h 2993922"/>
              <a:gd name="connsiteX4328" fmla="*/ 6534284 w 8938307"/>
              <a:gd name="connsiteY4328" fmla="*/ 1267685 h 2993922"/>
              <a:gd name="connsiteX4329" fmla="*/ 6481332 w 8938307"/>
              <a:gd name="connsiteY4329" fmla="*/ 1267685 h 2993922"/>
              <a:gd name="connsiteX4330" fmla="*/ 6491922 w 8938307"/>
              <a:gd name="connsiteY4330" fmla="*/ 1278276 h 2993922"/>
              <a:gd name="connsiteX4331" fmla="*/ 6491922 w 8938307"/>
              <a:gd name="connsiteY4331" fmla="*/ 1267685 h 2993922"/>
              <a:gd name="connsiteX4332" fmla="*/ 6481332 w 8938307"/>
              <a:gd name="connsiteY4332" fmla="*/ 1267685 h 2993922"/>
              <a:gd name="connsiteX4333" fmla="*/ 3463064 w 8938307"/>
              <a:gd name="connsiteY4333" fmla="*/ 1267685 h 2993922"/>
              <a:gd name="connsiteX4334" fmla="*/ 3473655 w 8938307"/>
              <a:gd name="connsiteY4334" fmla="*/ 1278276 h 2993922"/>
              <a:gd name="connsiteX4335" fmla="*/ 3473655 w 8938307"/>
              <a:gd name="connsiteY4335" fmla="*/ 1267685 h 2993922"/>
              <a:gd name="connsiteX4336" fmla="*/ 3463064 w 8938307"/>
              <a:gd name="connsiteY4336" fmla="*/ 1267685 h 2993922"/>
              <a:gd name="connsiteX4337" fmla="*/ 2435794 w 8938307"/>
              <a:gd name="connsiteY4337" fmla="*/ 1267685 h 2993922"/>
              <a:gd name="connsiteX4338" fmla="*/ 2451680 w 8938307"/>
              <a:gd name="connsiteY4338" fmla="*/ 1278276 h 2993922"/>
              <a:gd name="connsiteX4339" fmla="*/ 2467566 w 8938307"/>
              <a:gd name="connsiteY4339" fmla="*/ 1278276 h 2993922"/>
              <a:gd name="connsiteX4340" fmla="*/ 2478156 w 8938307"/>
              <a:gd name="connsiteY4340" fmla="*/ 1278276 h 2993922"/>
              <a:gd name="connsiteX4341" fmla="*/ 2467566 w 8938307"/>
              <a:gd name="connsiteY4341" fmla="*/ 1267685 h 2993922"/>
              <a:gd name="connsiteX4342" fmla="*/ 3092399 w 8938307"/>
              <a:gd name="connsiteY4342" fmla="*/ 1257095 h 2993922"/>
              <a:gd name="connsiteX4343" fmla="*/ 3102990 w 8938307"/>
              <a:gd name="connsiteY4343" fmla="*/ 1278276 h 2993922"/>
              <a:gd name="connsiteX4344" fmla="*/ 3134762 w 8938307"/>
              <a:gd name="connsiteY4344" fmla="*/ 1278276 h 2993922"/>
              <a:gd name="connsiteX4345" fmla="*/ 3118877 w 8938307"/>
              <a:gd name="connsiteY4345" fmla="*/ 1267685 h 2993922"/>
              <a:gd name="connsiteX4346" fmla="*/ 3092399 w 8938307"/>
              <a:gd name="connsiteY4346" fmla="*/ 1257095 h 2993922"/>
              <a:gd name="connsiteX4347" fmla="*/ 2986495 w 8938307"/>
              <a:gd name="connsiteY4347" fmla="*/ 1257095 h 2993922"/>
              <a:gd name="connsiteX4348" fmla="*/ 3018266 w 8938307"/>
              <a:gd name="connsiteY4348" fmla="*/ 1278276 h 2993922"/>
              <a:gd name="connsiteX4349" fmla="*/ 3018266 w 8938307"/>
              <a:gd name="connsiteY4349" fmla="*/ 1267685 h 2993922"/>
              <a:gd name="connsiteX4350" fmla="*/ 2663488 w 8938307"/>
              <a:gd name="connsiteY4350" fmla="*/ 1257095 h 2993922"/>
              <a:gd name="connsiteX4351" fmla="*/ 2658193 w 8938307"/>
              <a:gd name="connsiteY4351" fmla="*/ 1267685 h 2993922"/>
              <a:gd name="connsiteX4352" fmla="*/ 2679374 w 8938307"/>
              <a:gd name="connsiteY4352" fmla="*/ 1267685 h 2993922"/>
              <a:gd name="connsiteX4353" fmla="*/ 2700554 w 8938307"/>
              <a:gd name="connsiteY4353" fmla="*/ 1267685 h 2993922"/>
              <a:gd name="connsiteX4354" fmla="*/ 2689964 w 8938307"/>
              <a:gd name="connsiteY4354" fmla="*/ 1257095 h 2993922"/>
              <a:gd name="connsiteX4355" fmla="*/ 2663488 w 8938307"/>
              <a:gd name="connsiteY4355" fmla="*/ 1257095 h 2993922"/>
              <a:gd name="connsiteX4356" fmla="*/ 2128673 w 8938307"/>
              <a:gd name="connsiteY4356" fmla="*/ 1257095 h 2993922"/>
              <a:gd name="connsiteX4357" fmla="*/ 2223986 w 8938307"/>
              <a:gd name="connsiteY4357" fmla="*/ 1267685 h 2993922"/>
              <a:gd name="connsiteX4358" fmla="*/ 2255757 w 8938307"/>
              <a:gd name="connsiteY4358" fmla="*/ 1288866 h 2993922"/>
              <a:gd name="connsiteX4359" fmla="*/ 2245167 w 8938307"/>
              <a:gd name="connsiteY4359" fmla="*/ 1294162 h 2993922"/>
              <a:gd name="connsiteX4360" fmla="*/ 2218690 w 8938307"/>
              <a:gd name="connsiteY4360" fmla="*/ 1283571 h 2993922"/>
              <a:gd name="connsiteX4361" fmla="*/ 2181625 w 8938307"/>
              <a:gd name="connsiteY4361" fmla="*/ 1278276 h 2993922"/>
              <a:gd name="connsiteX4362" fmla="*/ 2155149 w 8938307"/>
              <a:gd name="connsiteY4362" fmla="*/ 1272981 h 2993922"/>
              <a:gd name="connsiteX4363" fmla="*/ 2128673 w 8938307"/>
              <a:gd name="connsiteY4363" fmla="*/ 1257095 h 2993922"/>
              <a:gd name="connsiteX4364" fmla="*/ 1895684 w 8938307"/>
              <a:gd name="connsiteY4364" fmla="*/ 1257095 h 2993922"/>
              <a:gd name="connsiteX4365" fmla="*/ 1885093 w 8938307"/>
              <a:gd name="connsiteY4365" fmla="*/ 1262389 h 2993922"/>
              <a:gd name="connsiteX4366" fmla="*/ 1895684 w 8938307"/>
              <a:gd name="connsiteY4366" fmla="*/ 1267685 h 2993922"/>
              <a:gd name="connsiteX4367" fmla="*/ 1916864 w 8938307"/>
              <a:gd name="connsiteY4367" fmla="*/ 1267685 h 2993922"/>
              <a:gd name="connsiteX4368" fmla="*/ 6153028 w 8938307"/>
              <a:gd name="connsiteY4368" fmla="*/ 1246504 h 2993922"/>
              <a:gd name="connsiteX4369" fmla="*/ 6153028 w 8938307"/>
              <a:gd name="connsiteY4369" fmla="*/ 1251800 h 2993922"/>
              <a:gd name="connsiteX4370" fmla="*/ 6153028 w 8938307"/>
              <a:gd name="connsiteY4370" fmla="*/ 1257095 h 2993922"/>
              <a:gd name="connsiteX4371" fmla="*/ 6163620 w 8938307"/>
              <a:gd name="connsiteY4371" fmla="*/ 1251800 h 2993922"/>
              <a:gd name="connsiteX4372" fmla="*/ 6153028 w 8938307"/>
              <a:gd name="connsiteY4372" fmla="*/ 1246504 h 2993922"/>
              <a:gd name="connsiteX4373" fmla="*/ 2711145 w 8938307"/>
              <a:gd name="connsiteY4373" fmla="*/ 1246504 h 2993922"/>
              <a:gd name="connsiteX4374" fmla="*/ 2742916 w 8938307"/>
              <a:gd name="connsiteY4374" fmla="*/ 1257095 h 2993922"/>
              <a:gd name="connsiteX4375" fmla="*/ 2732326 w 8938307"/>
              <a:gd name="connsiteY4375" fmla="*/ 1246504 h 2993922"/>
              <a:gd name="connsiteX4376" fmla="*/ 1408525 w 8938307"/>
              <a:gd name="connsiteY4376" fmla="*/ 1246504 h 2993922"/>
              <a:gd name="connsiteX4377" fmla="*/ 1419114 w 8938307"/>
              <a:gd name="connsiteY4377" fmla="*/ 1246504 h 2993922"/>
              <a:gd name="connsiteX4378" fmla="*/ 1440296 w 8938307"/>
              <a:gd name="connsiteY4378" fmla="*/ 1251800 h 2993922"/>
              <a:gd name="connsiteX4379" fmla="*/ 1472067 w 8938307"/>
              <a:gd name="connsiteY4379" fmla="*/ 1257095 h 2993922"/>
              <a:gd name="connsiteX4380" fmla="*/ 1493248 w 8938307"/>
              <a:gd name="connsiteY4380" fmla="*/ 1267685 h 2993922"/>
              <a:gd name="connsiteX4381" fmla="*/ 1503838 w 8938307"/>
              <a:gd name="connsiteY4381" fmla="*/ 1267685 h 2993922"/>
              <a:gd name="connsiteX4382" fmla="*/ 1525019 w 8938307"/>
              <a:gd name="connsiteY4382" fmla="*/ 1278276 h 2993922"/>
              <a:gd name="connsiteX4383" fmla="*/ 1540904 w 8938307"/>
              <a:gd name="connsiteY4383" fmla="*/ 1288866 h 2993922"/>
              <a:gd name="connsiteX4384" fmla="*/ 1577971 w 8938307"/>
              <a:gd name="connsiteY4384" fmla="*/ 1299456 h 2993922"/>
              <a:gd name="connsiteX4385" fmla="*/ 1683875 w 8938307"/>
              <a:gd name="connsiteY4385" fmla="*/ 1331228 h 2993922"/>
              <a:gd name="connsiteX4386" fmla="*/ 1705056 w 8938307"/>
              <a:gd name="connsiteY4386" fmla="*/ 1341818 h 2993922"/>
              <a:gd name="connsiteX4387" fmla="*/ 1678581 w 8938307"/>
              <a:gd name="connsiteY4387" fmla="*/ 1341818 h 2993922"/>
              <a:gd name="connsiteX4388" fmla="*/ 1652104 w 8938307"/>
              <a:gd name="connsiteY4388" fmla="*/ 1331228 h 2993922"/>
              <a:gd name="connsiteX4389" fmla="*/ 1609742 w 8938307"/>
              <a:gd name="connsiteY4389" fmla="*/ 1320637 h 2993922"/>
              <a:gd name="connsiteX4390" fmla="*/ 1535610 w 8938307"/>
              <a:gd name="connsiteY4390" fmla="*/ 1299456 h 2993922"/>
              <a:gd name="connsiteX4391" fmla="*/ 1514429 w 8938307"/>
              <a:gd name="connsiteY4391" fmla="*/ 1299456 h 2993922"/>
              <a:gd name="connsiteX4392" fmla="*/ 1482658 w 8938307"/>
              <a:gd name="connsiteY4392" fmla="*/ 1278276 h 2993922"/>
              <a:gd name="connsiteX4393" fmla="*/ 1429704 w 8938307"/>
              <a:gd name="connsiteY4393" fmla="*/ 1257095 h 2993922"/>
              <a:gd name="connsiteX4394" fmla="*/ 1408525 w 8938307"/>
              <a:gd name="connsiteY4394" fmla="*/ 1246504 h 2993922"/>
              <a:gd name="connsiteX4395" fmla="*/ 2840878 w 8938307"/>
              <a:gd name="connsiteY4395" fmla="*/ 1241210 h 2993922"/>
              <a:gd name="connsiteX4396" fmla="*/ 2838230 w 8938307"/>
              <a:gd name="connsiteY4396" fmla="*/ 1246504 h 2993922"/>
              <a:gd name="connsiteX4397" fmla="*/ 2838230 w 8938307"/>
              <a:gd name="connsiteY4397" fmla="*/ 1257095 h 2993922"/>
              <a:gd name="connsiteX4398" fmla="*/ 2880591 w 8938307"/>
              <a:gd name="connsiteY4398" fmla="*/ 1267685 h 2993922"/>
              <a:gd name="connsiteX4399" fmla="*/ 2870002 w 8938307"/>
              <a:gd name="connsiteY4399" fmla="*/ 1278276 h 2993922"/>
              <a:gd name="connsiteX4400" fmla="*/ 2838230 w 8938307"/>
              <a:gd name="connsiteY4400" fmla="*/ 1278276 h 2993922"/>
              <a:gd name="connsiteX4401" fmla="*/ 2827639 w 8938307"/>
              <a:gd name="connsiteY4401" fmla="*/ 1278276 h 2993922"/>
              <a:gd name="connsiteX4402" fmla="*/ 2817049 w 8938307"/>
              <a:gd name="connsiteY4402" fmla="*/ 1267685 h 2993922"/>
              <a:gd name="connsiteX4403" fmla="*/ 2827639 w 8938307"/>
              <a:gd name="connsiteY4403" fmla="*/ 1283571 h 2993922"/>
              <a:gd name="connsiteX4404" fmla="*/ 2848820 w 8938307"/>
              <a:gd name="connsiteY4404" fmla="*/ 1288866 h 2993922"/>
              <a:gd name="connsiteX4405" fmla="*/ 2880591 w 8938307"/>
              <a:gd name="connsiteY4405" fmla="*/ 1310047 h 2993922"/>
              <a:gd name="connsiteX4406" fmla="*/ 2848820 w 8938307"/>
              <a:gd name="connsiteY4406" fmla="*/ 1299456 h 2993922"/>
              <a:gd name="connsiteX4407" fmla="*/ 2817049 w 8938307"/>
              <a:gd name="connsiteY4407" fmla="*/ 1278276 h 2993922"/>
              <a:gd name="connsiteX4408" fmla="*/ 2753506 w 8938307"/>
              <a:gd name="connsiteY4408" fmla="*/ 1257095 h 2993922"/>
              <a:gd name="connsiteX4409" fmla="*/ 2774687 w 8938307"/>
              <a:gd name="connsiteY4409" fmla="*/ 1267685 h 2993922"/>
              <a:gd name="connsiteX4410" fmla="*/ 2785278 w 8938307"/>
              <a:gd name="connsiteY4410" fmla="*/ 1278276 h 2993922"/>
              <a:gd name="connsiteX4411" fmla="*/ 2795868 w 8938307"/>
              <a:gd name="connsiteY4411" fmla="*/ 1288866 h 2993922"/>
              <a:gd name="connsiteX4412" fmla="*/ 2806458 w 8938307"/>
              <a:gd name="connsiteY4412" fmla="*/ 1299456 h 2993922"/>
              <a:gd name="connsiteX4413" fmla="*/ 2806458 w 8938307"/>
              <a:gd name="connsiteY4413" fmla="*/ 1310047 h 2993922"/>
              <a:gd name="connsiteX4414" fmla="*/ 2827639 w 8938307"/>
              <a:gd name="connsiteY4414" fmla="*/ 1310047 h 2993922"/>
              <a:gd name="connsiteX4415" fmla="*/ 2859410 w 8938307"/>
              <a:gd name="connsiteY4415" fmla="*/ 1320637 h 2993922"/>
              <a:gd name="connsiteX4416" fmla="*/ 2891182 w 8938307"/>
              <a:gd name="connsiteY4416" fmla="*/ 1331228 h 2993922"/>
              <a:gd name="connsiteX4417" fmla="*/ 2907067 w 8938307"/>
              <a:gd name="connsiteY4417" fmla="*/ 1336523 h 2993922"/>
              <a:gd name="connsiteX4418" fmla="*/ 2933543 w 8938307"/>
              <a:gd name="connsiteY4418" fmla="*/ 1352408 h 2993922"/>
              <a:gd name="connsiteX4419" fmla="*/ 2965314 w 8938307"/>
              <a:gd name="connsiteY4419" fmla="*/ 1362999 h 2993922"/>
              <a:gd name="connsiteX4420" fmla="*/ 2944134 w 8938307"/>
              <a:gd name="connsiteY4420" fmla="*/ 1362999 h 2993922"/>
              <a:gd name="connsiteX4421" fmla="*/ 2933543 w 8938307"/>
              <a:gd name="connsiteY4421" fmla="*/ 1362999 h 2993922"/>
              <a:gd name="connsiteX4422" fmla="*/ 2954724 w 8938307"/>
              <a:gd name="connsiteY4422" fmla="*/ 1373589 h 2993922"/>
              <a:gd name="connsiteX4423" fmla="*/ 2965314 w 8938307"/>
              <a:gd name="connsiteY4423" fmla="*/ 1362999 h 2993922"/>
              <a:gd name="connsiteX4424" fmla="*/ 2997086 w 8938307"/>
              <a:gd name="connsiteY4424" fmla="*/ 1373589 h 2993922"/>
              <a:gd name="connsiteX4425" fmla="*/ 3007676 w 8938307"/>
              <a:gd name="connsiteY4425" fmla="*/ 1384180 h 2993922"/>
              <a:gd name="connsiteX4426" fmla="*/ 3023562 w 8938307"/>
              <a:gd name="connsiteY4426" fmla="*/ 1384180 h 2993922"/>
              <a:gd name="connsiteX4427" fmla="*/ 3039447 w 8938307"/>
              <a:gd name="connsiteY4427" fmla="*/ 1394770 h 2993922"/>
              <a:gd name="connsiteX4428" fmla="*/ 3039447 w 8938307"/>
              <a:gd name="connsiteY4428" fmla="*/ 1384180 h 2993922"/>
              <a:gd name="connsiteX4429" fmla="*/ 3071218 w 8938307"/>
              <a:gd name="connsiteY4429" fmla="*/ 1384180 h 2993922"/>
              <a:gd name="connsiteX4430" fmla="*/ 3113581 w 8938307"/>
              <a:gd name="connsiteY4430" fmla="*/ 1405360 h 2993922"/>
              <a:gd name="connsiteX4431" fmla="*/ 3113581 w 8938307"/>
              <a:gd name="connsiteY4431" fmla="*/ 1415951 h 2993922"/>
              <a:gd name="connsiteX4432" fmla="*/ 3124171 w 8938307"/>
              <a:gd name="connsiteY4432" fmla="*/ 1415951 h 2993922"/>
              <a:gd name="connsiteX4433" fmla="*/ 3129466 w 8938307"/>
              <a:gd name="connsiteY4433" fmla="*/ 1405360 h 2993922"/>
              <a:gd name="connsiteX4434" fmla="*/ 3129466 w 8938307"/>
              <a:gd name="connsiteY4434" fmla="*/ 1415951 h 2993922"/>
              <a:gd name="connsiteX4435" fmla="*/ 3134762 w 8938307"/>
              <a:gd name="connsiteY4435" fmla="*/ 1426541 h 2993922"/>
              <a:gd name="connsiteX4436" fmla="*/ 3155942 w 8938307"/>
              <a:gd name="connsiteY4436" fmla="*/ 1426541 h 2993922"/>
              <a:gd name="connsiteX4437" fmla="*/ 3155942 w 8938307"/>
              <a:gd name="connsiteY4437" fmla="*/ 1437132 h 2993922"/>
              <a:gd name="connsiteX4438" fmla="*/ 3177123 w 8938307"/>
              <a:gd name="connsiteY4438" fmla="*/ 1447722 h 2993922"/>
              <a:gd name="connsiteX4439" fmla="*/ 3198303 w 8938307"/>
              <a:gd name="connsiteY4439" fmla="*/ 1458312 h 2993922"/>
              <a:gd name="connsiteX4440" fmla="*/ 3208895 w 8938307"/>
              <a:gd name="connsiteY4440" fmla="*/ 1447722 h 2993922"/>
              <a:gd name="connsiteX4441" fmla="*/ 3219485 w 8938307"/>
              <a:gd name="connsiteY4441" fmla="*/ 1447722 h 2993922"/>
              <a:gd name="connsiteX4442" fmla="*/ 3235370 w 8938307"/>
              <a:gd name="connsiteY4442" fmla="*/ 1447722 h 2993922"/>
              <a:gd name="connsiteX4443" fmla="*/ 3251255 w 8938307"/>
              <a:gd name="connsiteY4443" fmla="*/ 1437132 h 2993922"/>
              <a:gd name="connsiteX4444" fmla="*/ 3261847 w 8938307"/>
              <a:gd name="connsiteY4444" fmla="*/ 1447722 h 2993922"/>
              <a:gd name="connsiteX4445" fmla="*/ 3251255 w 8938307"/>
              <a:gd name="connsiteY4445" fmla="*/ 1447722 h 2993922"/>
              <a:gd name="connsiteX4446" fmla="*/ 3251255 w 8938307"/>
              <a:gd name="connsiteY4446" fmla="*/ 1458312 h 2993922"/>
              <a:gd name="connsiteX4447" fmla="*/ 3272437 w 8938307"/>
              <a:gd name="connsiteY4447" fmla="*/ 1458312 h 2993922"/>
              <a:gd name="connsiteX4448" fmla="*/ 3283027 w 8938307"/>
              <a:gd name="connsiteY4448" fmla="*/ 1458312 h 2993922"/>
              <a:gd name="connsiteX4449" fmla="*/ 3304208 w 8938307"/>
              <a:gd name="connsiteY4449" fmla="*/ 1468903 h 2993922"/>
              <a:gd name="connsiteX4450" fmla="*/ 3325389 w 8938307"/>
              <a:gd name="connsiteY4450" fmla="*/ 1468903 h 2993922"/>
              <a:gd name="connsiteX4451" fmla="*/ 3335979 w 8938307"/>
              <a:gd name="connsiteY4451" fmla="*/ 1468903 h 2993922"/>
              <a:gd name="connsiteX4452" fmla="*/ 3341274 w 8938307"/>
              <a:gd name="connsiteY4452" fmla="*/ 1468903 h 2993922"/>
              <a:gd name="connsiteX4453" fmla="*/ 3357160 w 8938307"/>
              <a:gd name="connsiteY4453" fmla="*/ 1468903 h 2993922"/>
              <a:gd name="connsiteX4454" fmla="*/ 3367751 w 8938307"/>
              <a:gd name="connsiteY4454" fmla="*/ 1474199 h 2993922"/>
              <a:gd name="connsiteX4455" fmla="*/ 3362456 w 8938307"/>
              <a:gd name="connsiteY4455" fmla="*/ 1479493 h 2993922"/>
              <a:gd name="connsiteX4456" fmla="*/ 3346570 w 8938307"/>
              <a:gd name="connsiteY4456" fmla="*/ 1479493 h 2993922"/>
              <a:gd name="connsiteX4457" fmla="*/ 3357160 w 8938307"/>
              <a:gd name="connsiteY4457" fmla="*/ 1490084 h 2993922"/>
              <a:gd name="connsiteX4458" fmla="*/ 3399522 w 8938307"/>
              <a:gd name="connsiteY4458" fmla="*/ 1505970 h 2993922"/>
              <a:gd name="connsiteX4459" fmla="*/ 3431293 w 8938307"/>
              <a:gd name="connsiteY4459" fmla="*/ 1516560 h 2993922"/>
              <a:gd name="connsiteX4460" fmla="*/ 3478949 w 8938307"/>
              <a:gd name="connsiteY4460" fmla="*/ 1527151 h 2993922"/>
              <a:gd name="connsiteX4461" fmla="*/ 3516016 w 8938307"/>
              <a:gd name="connsiteY4461" fmla="*/ 1532445 h 2993922"/>
              <a:gd name="connsiteX4462" fmla="*/ 3606034 w 8938307"/>
              <a:gd name="connsiteY4462" fmla="*/ 1553626 h 2993922"/>
              <a:gd name="connsiteX4463" fmla="*/ 3664282 w 8938307"/>
              <a:gd name="connsiteY4463" fmla="*/ 1574807 h 2993922"/>
              <a:gd name="connsiteX4464" fmla="*/ 3696052 w 8938307"/>
              <a:gd name="connsiteY4464" fmla="*/ 1585397 h 2993922"/>
              <a:gd name="connsiteX4465" fmla="*/ 3727824 w 8938307"/>
              <a:gd name="connsiteY4465" fmla="*/ 1595988 h 2993922"/>
              <a:gd name="connsiteX4466" fmla="*/ 3780776 w 8938307"/>
              <a:gd name="connsiteY4466" fmla="*/ 1606578 h 2993922"/>
              <a:gd name="connsiteX4467" fmla="*/ 3791367 w 8938307"/>
              <a:gd name="connsiteY4467" fmla="*/ 1617170 h 2993922"/>
              <a:gd name="connsiteX4468" fmla="*/ 3844319 w 8938307"/>
              <a:gd name="connsiteY4468" fmla="*/ 1627759 h 2993922"/>
              <a:gd name="connsiteX4469" fmla="*/ 3870796 w 8938307"/>
              <a:gd name="connsiteY4469" fmla="*/ 1633055 h 2993922"/>
              <a:gd name="connsiteX4470" fmla="*/ 3886681 w 8938307"/>
              <a:gd name="connsiteY4470" fmla="*/ 1638349 h 2993922"/>
              <a:gd name="connsiteX4471" fmla="*/ 3907860 w 8938307"/>
              <a:gd name="connsiteY4471" fmla="*/ 1648940 h 2993922"/>
              <a:gd name="connsiteX4472" fmla="*/ 3929042 w 8938307"/>
              <a:gd name="connsiteY4472" fmla="*/ 1659530 h 2993922"/>
              <a:gd name="connsiteX4473" fmla="*/ 4024356 w 8938307"/>
              <a:gd name="connsiteY4473" fmla="*/ 1680711 h 2993922"/>
              <a:gd name="connsiteX4474" fmla="*/ 4040242 w 8938307"/>
              <a:gd name="connsiteY4474" fmla="*/ 1691301 h 2993922"/>
              <a:gd name="connsiteX4475" fmla="*/ 4056127 w 8938307"/>
              <a:gd name="connsiteY4475" fmla="*/ 1691301 h 2993922"/>
              <a:gd name="connsiteX4476" fmla="*/ 4082604 w 8938307"/>
              <a:gd name="connsiteY4476" fmla="*/ 1686007 h 2993922"/>
              <a:gd name="connsiteX4477" fmla="*/ 4098489 w 8938307"/>
              <a:gd name="connsiteY4477" fmla="*/ 1691301 h 2993922"/>
              <a:gd name="connsiteX4478" fmla="*/ 4114374 w 8938307"/>
              <a:gd name="connsiteY4478" fmla="*/ 1696597 h 2993922"/>
              <a:gd name="connsiteX4479" fmla="*/ 4130260 w 8938307"/>
              <a:gd name="connsiteY4479" fmla="*/ 1701893 h 2993922"/>
              <a:gd name="connsiteX4480" fmla="*/ 4130260 w 8938307"/>
              <a:gd name="connsiteY4480" fmla="*/ 1691301 h 2993922"/>
              <a:gd name="connsiteX4481" fmla="*/ 4119669 w 8938307"/>
              <a:gd name="connsiteY4481" fmla="*/ 1670122 h 2993922"/>
              <a:gd name="connsiteX4482" fmla="*/ 4077308 w 8938307"/>
              <a:gd name="connsiteY4482" fmla="*/ 1659530 h 2993922"/>
              <a:gd name="connsiteX4483" fmla="*/ 4061422 w 8938307"/>
              <a:gd name="connsiteY4483" fmla="*/ 1659530 h 2993922"/>
              <a:gd name="connsiteX4484" fmla="*/ 4056127 w 8938307"/>
              <a:gd name="connsiteY4484" fmla="*/ 1659530 h 2993922"/>
              <a:gd name="connsiteX4485" fmla="*/ 3992585 w 8938307"/>
              <a:gd name="connsiteY4485" fmla="*/ 1648940 h 2993922"/>
              <a:gd name="connsiteX4486" fmla="*/ 3971404 w 8938307"/>
              <a:gd name="connsiteY4486" fmla="*/ 1638349 h 2993922"/>
              <a:gd name="connsiteX4487" fmla="*/ 3960812 w 8938307"/>
              <a:gd name="connsiteY4487" fmla="*/ 1627759 h 2993922"/>
              <a:gd name="connsiteX4488" fmla="*/ 3950223 w 8938307"/>
              <a:gd name="connsiteY4488" fmla="*/ 1627759 h 2993922"/>
              <a:gd name="connsiteX4489" fmla="*/ 3939633 w 8938307"/>
              <a:gd name="connsiteY4489" fmla="*/ 1627759 h 2993922"/>
              <a:gd name="connsiteX4490" fmla="*/ 3907860 w 8938307"/>
              <a:gd name="connsiteY4490" fmla="*/ 1617170 h 2993922"/>
              <a:gd name="connsiteX4491" fmla="*/ 3844319 w 8938307"/>
              <a:gd name="connsiteY4491" fmla="*/ 1595988 h 2993922"/>
              <a:gd name="connsiteX4492" fmla="*/ 3823138 w 8938307"/>
              <a:gd name="connsiteY4492" fmla="*/ 1574807 h 2993922"/>
              <a:gd name="connsiteX4493" fmla="*/ 3791367 w 8938307"/>
              <a:gd name="connsiteY4493" fmla="*/ 1564218 h 2993922"/>
              <a:gd name="connsiteX4494" fmla="*/ 3717234 w 8938307"/>
              <a:gd name="connsiteY4494" fmla="*/ 1543036 h 2993922"/>
              <a:gd name="connsiteX4495" fmla="*/ 3706644 w 8938307"/>
              <a:gd name="connsiteY4495" fmla="*/ 1543036 h 2993922"/>
              <a:gd name="connsiteX4496" fmla="*/ 3696052 w 8938307"/>
              <a:gd name="connsiteY4496" fmla="*/ 1532445 h 2993922"/>
              <a:gd name="connsiteX4497" fmla="*/ 3696052 w 8938307"/>
              <a:gd name="connsiteY4497" fmla="*/ 1543036 h 2993922"/>
              <a:gd name="connsiteX4498" fmla="*/ 3696052 w 8938307"/>
              <a:gd name="connsiteY4498" fmla="*/ 1553626 h 2993922"/>
              <a:gd name="connsiteX4499" fmla="*/ 3664282 w 8938307"/>
              <a:gd name="connsiteY4499" fmla="*/ 1543036 h 2993922"/>
              <a:gd name="connsiteX4500" fmla="*/ 3590148 w 8938307"/>
              <a:gd name="connsiteY4500" fmla="*/ 1511264 h 2993922"/>
              <a:gd name="connsiteX4501" fmla="*/ 3558378 w 8938307"/>
              <a:gd name="connsiteY4501" fmla="*/ 1505970 h 2993922"/>
              <a:gd name="connsiteX4502" fmla="*/ 3537196 w 8938307"/>
              <a:gd name="connsiteY4502" fmla="*/ 1500674 h 2993922"/>
              <a:gd name="connsiteX4503" fmla="*/ 3516016 w 8938307"/>
              <a:gd name="connsiteY4503" fmla="*/ 1500674 h 2993922"/>
              <a:gd name="connsiteX4504" fmla="*/ 3463064 w 8938307"/>
              <a:gd name="connsiteY4504" fmla="*/ 1479493 h 2993922"/>
              <a:gd name="connsiteX4505" fmla="*/ 3452474 w 8938307"/>
              <a:gd name="connsiteY4505" fmla="*/ 1479493 h 2993922"/>
              <a:gd name="connsiteX4506" fmla="*/ 3452474 w 8938307"/>
              <a:gd name="connsiteY4506" fmla="*/ 1468903 h 2993922"/>
              <a:gd name="connsiteX4507" fmla="*/ 3452474 w 8938307"/>
              <a:gd name="connsiteY4507" fmla="*/ 1458312 h 2993922"/>
              <a:gd name="connsiteX4508" fmla="*/ 3436588 w 8938307"/>
              <a:gd name="connsiteY4508" fmla="*/ 1447722 h 2993922"/>
              <a:gd name="connsiteX4509" fmla="*/ 3420703 w 8938307"/>
              <a:gd name="connsiteY4509" fmla="*/ 1447722 h 2993922"/>
              <a:gd name="connsiteX4510" fmla="*/ 3399522 w 8938307"/>
              <a:gd name="connsiteY4510" fmla="*/ 1447722 h 2993922"/>
              <a:gd name="connsiteX4511" fmla="*/ 3394226 w 8938307"/>
              <a:gd name="connsiteY4511" fmla="*/ 1442427 h 2993922"/>
              <a:gd name="connsiteX4512" fmla="*/ 3388931 w 8938307"/>
              <a:gd name="connsiteY4512" fmla="*/ 1437132 h 2993922"/>
              <a:gd name="connsiteX4513" fmla="*/ 3383637 w 8938307"/>
              <a:gd name="connsiteY4513" fmla="*/ 1441103 h 2993922"/>
              <a:gd name="connsiteX4514" fmla="*/ 3379970 w 8938307"/>
              <a:gd name="connsiteY4514" fmla="*/ 1442020 h 2993922"/>
              <a:gd name="connsiteX4515" fmla="*/ 3420703 w 8938307"/>
              <a:gd name="connsiteY4515" fmla="*/ 1458312 h 2993922"/>
              <a:gd name="connsiteX4516" fmla="*/ 3420703 w 8938307"/>
              <a:gd name="connsiteY4516" fmla="*/ 1468903 h 2993922"/>
              <a:gd name="connsiteX4517" fmla="*/ 3293618 w 8938307"/>
              <a:gd name="connsiteY4517" fmla="*/ 1437132 h 2993922"/>
              <a:gd name="connsiteX4518" fmla="*/ 3277733 w 8938307"/>
              <a:gd name="connsiteY4518" fmla="*/ 1426541 h 2993922"/>
              <a:gd name="connsiteX4519" fmla="*/ 3261847 w 8938307"/>
              <a:gd name="connsiteY4519" fmla="*/ 1426541 h 2993922"/>
              <a:gd name="connsiteX4520" fmla="*/ 3261847 w 8938307"/>
              <a:gd name="connsiteY4520" fmla="*/ 1405360 h 2993922"/>
              <a:gd name="connsiteX4521" fmla="*/ 3251255 w 8938307"/>
              <a:gd name="connsiteY4521" fmla="*/ 1405360 h 2993922"/>
              <a:gd name="connsiteX4522" fmla="*/ 3251255 w 8938307"/>
              <a:gd name="connsiteY4522" fmla="*/ 1415951 h 2993922"/>
              <a:gd name="connsiteX4523" fmla="*/ 3251255 w 8938307"/>
              <a:gd name="connsiteY4523" fmla="*/ 1426541 h 2993922"/>
              <a:gd name="connsiteX4524" fmla="*/ 3235370 w 8938307"/>
              <a:gd name="connsiteY4524" fmla="*/ 1415951 h 2993922"/>
              <a:gd name="connsiteX4525" fmla="*/ 3219485 w 8938307"/>
              <a:gd name="connsiteY4525" fmla="*/ 1405360 h 2993922"/>
              <a:gd name="connsiteX4526" fmla="*/ 3230075 w 8938307"/>
              <a:gd name="connsiteY4526" fmla="*/ 1405360 h 2993922"/>
              <a:gd name="connsiteX4527" fmla="*/ 3240666 w 8938307"/>
              <a:gd name="connsiteY4527" fmla="*/ 1400066 h 2993922"/>
              <a:gd name="connsiteX4528" fmla="*/ 3224781 w 8938307"/>
              <a:gd name="connsiteY4528" fmla="*/ 1394770 h 2993922"/>
              <a:gd name="connsiteX4529" fmla="*/ 3208895 w 8938307"/>
              <a:gd name="connsiteY4529" fmla="*/ 1384180 h 2993922"/>
              <a:gd name="connsiteX4530" fmla="*/ 3187714 w 8938307"/>
              <a:gd name="connsiteY4530" fmla="*/ 1373589 h 2993922"/>
              <a:gd name="connsiteX4531" fmla="*/ 3177123 w 8938307"/>
              <a:gd name="connsiteY4531" fmla="*/ 1368293 h 2993922"/>
              <a:gd name="connsiteX4532" fmla="*/ 3134762 w 8938307"/>
              <a:gd name="connsiteY4532" fmla="*/ 1347114 h 2993922"/>
              <a:gd name="connsiteX4533" fmla="*/ 3071218 w 8938307"/>
              <a:gd name="connsiteY4533" fmla="*/ 1331228 h 2993922"/>
              <a:gd name="connsiteX4534" fmla="*/ 3071218 w 8938307"/>
              <a:gd name="connsiteY4534" fmla="*/ 1320637 h 2993922"/>
              <a:gd name="connsiteX4535" fmla="*/ 3039447 w 8938307"/>
              <a:gd name="connsiteY4535" fmla="*/ 1299456 h 2993922"/>
              <a:gd name="connsiteX4536" fmla="*/ 2891182 w 8938307"/>
              <a:gd name="connsiteY4536" fmla="*/ 1257095 h 2993922"/>
              <a:gd name="connsiteX4537" fmla="*/ 2870002 w 8938307"/>
              <a:gd name="connsiteY4537" fmla="*/ 1246504 h 2993922"/>
              <a:gd name="connsiteX4538" fmla="*/ 2848820 w 8938307"/>
              <a:gd name="connsiteY4538" fmla="*/ 1246504 h 2993922"/>
              <a:gd name="connsiteX4539" fmla="*/ 2840878 w 8938307"/>
              <a:gd name="connsiteY4539" fmla="*/ 1241210 h 2993922"/>
              <a:gd name="connsiteX4540" fmla="*/ 8133435 w 8938307"/>
              <a:gd name="connsiteY4540" fmla="*/ 1235914 h 2993922"/>
              <a:gd name="connsiteX4541" fmla="*/ 8154617 w 8938307"/>
              <a:gd name="connsiteY4541" fmla="*/ 1235914 h 2993922"/>
              <a:gd name="connsiteX4542" fmla="*/ 8165206 w 8938307"/>
              <a:gd name="connsiteY4542" fmla="*/ 1246504 h 2993922"/>
              <a:gd name="connsiteX4543" fmla="*/ 8133435 w 8938307"/>
              <a:gd name="connsiteY4543" fmla="*/ 1235914 h 2993922"/>
              <a:gd name="connsiteX4544" fmla="*/ 6735502 w 8938307"/>
              <a:gd name="connsiteY4544" fmla="*/ 1225324 h 2993922"/>
              <a:gd name="connsiteX4545" fmla="*/ 6735502 w 8938307"/>
              <a:gd name="connsiteY4545" fmla="*/ 1235914 h 2993922"/>
              <a:gd name="connsiteX4546" fmla="*/ 6761977 w 8938307"/>
              <a:gd name="connsiteY4546" fmla="*/ 1241210 h 2993922"/>
              <a:gd name="connsiteX4547" fmla="*/ 6777862 w 8938307"/>
              <a:gd name="connsiteY4547" fmla="*/ 1246504 h 2993922"/>
              <a:gd name="connsiteX4548" fmla="*/ 6783158 w 8938307"/>
              <a:gd name="connsiteY4548" fmla="*/ 1257095 h 2993922"/>
              <a:gd name="connsiteX4549" fmla="*/ 6799044 w 8938307"/>
              <a:gd name="connsiteY4549" fmla="*/ 1257095 h 2993922"/>
              <a:gd name="connsiteX4550" fmla="*/ 6820224 w 8938307"/>
              <a:gd name="connsiteY4550" fmla="*/ 1267685 h 2993922"/>
              <a:gd name="connsiteX4551" fmla="*/ 6836110 w 8938307"/>
              <a:gd name="connsiteY4551" fmla="*/ 1272981 h 2993922"/>
              <a:gd name="connsiteX4552" fmla="*/ 6846700 w 8938307"/>
              <a:gd name="connsiteY4552" fmla="*/ 1272981 h 2993922"/>
              <a:gd name="connsiteX4553" fmla="*/ 6873177 w 8938307"/>
              <a:gd name="connsiteY4553" fmla="*/ 1283571 h 2993922"/>
              <a:gd name="connsiteX4554" fmla="*/ 6904948 w 8938307"/>
              <a:gd name="connsiteY4554" fmla="*/ 1288866 h 2993922"/>
              <a:gd name="connsiteX4555" fmla="*/ 6915539 w 8938307"/>
              <a:gd name="connsiteY4555" fmla="*/ 1278276 h 2993922"/>
              <a:gd name="connsiteX4556" fmla="*/ 6915539 w 8938307"/>
              <a:gd name="connsiteY4556" fmla="*/ 1294162 h 2993922"/>
              <a:gd name="connsiteX4557" fmla="*/ 6936718 w 8938307"/>
              <a:gd name="connsiteY4557" fmla="*/ 1299456 h 2993922"/>
              <a:gd name="connsiteX4558" fmla="*/ 6957900 w 8938307"/>
              <a:gd name="connsiteY4558" fmla="*/ 1304752 h 2993922"/>
              <a:gd name="connsiteX4559" fmla="*/ 6968491 w 8938307"/>
              <a:gd name="connsiteY4559" fmla="*/ 1320637 h 2993922"/>
              <a:gd name="connsiteX4560" fmla="*/ 6973785 w 8938307"/>
              <a:gd name="connsiteY4560" fmla="*/ 1320637 h 2993922"/>
              <a:gd name="connsiteX4561" fmla="*/ 6989670 w 8938307"/>
              <a:gd name="connsiteY4561" fmla="*/ 1320637 h 2993922"/>
              <a:gd name="connsiteX4562" fmla="*/ 7005558 w 8938307"/>
              <a:gd name="connsiteY4562" fmla="*/ 1325933 h 2993922"/>
              <a:gd name="connsiteX4563" fmla="*/ 7026737 w 8938307"/>
              <a:gd name="connsiteY4563" fmla="*/ 1325933 h 2993922"/>
              <a:gd name="connsiteX4564" fmla="*/ 7042622 w 8938307"/>
              <a:gd name="connsiteY4564" fmla="*/ 1331228 h 2993922"/>
              <a:gd name="connsiteX4565" fmla="*/ 7047918 w 8938307"/>
              <a:gd name="connsiteY4565" fmla="*/ 1341818 h 2993922"/>
              <a:gd name="connsiteX4566" fmla="*/ 7069100 w 8938307"/>
              <a:gd name="connsiteY4566" fmla="*/ 1341818 h 2993922"/>
              <a:gd name="connsiteX4567" fmla="*/ 7100870 w 8938307"/>
              <a:gd name="connsiteY4567" fmla="*/ 1352408 h 2993922"/>
              <a:gd name="connsiteX4568" fmla="*/ 7116756 w 8938307"/>
              <a:gd name="connsiteY4568" fmla="*/ 1352408 h 2993922"/>
              <a:gd name="connsiteX4569" fmla="*/ 7127347 w 8938307"/>
              <a:gd name="connsiteY4569" fmla="*/ 1362999 h 2993922"/>
              <a:gd name="connsiteX4570" fmla="*/ 7153822 w 8938307"/>
              <a:gd name="connsiteY4570" fmla="*/ 1373589 h 2993922"/>
              <a:gd name="connsiteX4571" fmla="*/ 7190889 w 8938307"/>
              <a:gd name="connsiteY4571" fmla="*/ 1384180 h 2993922"/>
              <a:gd name="connsiteX4572" fmla="*/ 7249136 w 8938307"/>
              <a:gd name="connsiteY4572" fmla="*/ 1400066 h 2993922"/>
              <a:gd name="connsiteX4573" fmla="*/ 7286203 w 8938307"/>
              <a:gd name="connsiteY4573" fmla="*/ 1405360 h 2993922"/>
              <a:gd name="connsiteX4574" fmla="*/ 7296793 w 8938307"/>
              <a:gd name="connsiteY4574" fmla="*/ 1405360 h 2993922"/>
              <a:gd name="connsiteX4575" fmla="*/ 7317974 w 8938307"/>
              <a:gd name="connsiteY4575" fmla="*/ 1415951 h 2993922"/>
              <a:gd name="connsiteX4576" fmla="*/ 7370926 w 8938307"/>
              <a:gd name="connsiteY4576" fmla="*/ 1426541 h 2993922"/>
              <a:gd name="connsiteX4577" fmla="*/ 7360336 w 8938307"/>
              <a:gd name="connsiteY4577" fmla="*/ 1415951 h 2993922"/>
              <a:gd name="connsiteX4578" fmla="*/ 7339155 w 8938307"/>
              <a:gd name="connsiteY4578" fmla="*/ 1405360 h 2993922"/>
              <a:gd name="connsiteX4579" fmla="*/ 7307384 w 8938307"/>
              <a:gd name="connsiteY4579" fmla="*/ 1394770 h 2993922"/>
              <a:gd name="connsiteX4580" fmla="*/ 7286203 w 8938307"/>
              <a:gd name="connsiteY4580" fmla="*/ 1394770 h 2993922"/>
              <a:gd name="connsiteX4581" fmla="*/ 7275612 w 8938307"/>
              <a:gd name="connsiteY4581" fmla="*/ 1394770 h 2993922"/>
              <a:gd name="connsiteX4582" fmla="*/ 7227956 w 8938307"/>
              <a:gd name="connsiteY4582" fmla="*/ 1368293 h 2993922"/>
              <a:gd name="connsiteX4583" fmla="*/ 7159118 w 8938307"/>
              <a:gd name="connsiteY4583" fmla="*/ 1352408 h 2993922"/>
              <a:gd name="connsiteX4584" fmla="*/ 7127347 w 8938307"/>
              <a:gd name="connsiteY4584" fmla="*/ 1331228 h 2993922"/>
              <a:gd name="connsiteX4585" fmla="*/ 7111462 w 8938307"/>
              <a:gd name="connsiteY4585" fmla="*/ 1325933 h 2993922"/>
              <a:gd name="connsiteX4586" fmla="*/ 7074395 w 8938307"/>
              <a:gd name="connsiteY4586" fmla="*/ 1310047 h 2993922"/>
              <a:gd name="connsiteX4587" fmla="*/ 7042622 w 8938307"/>
              <a:gd name="connsiteY4587" fmla="*/ 1310047 h 2993922"/>
              <a:gd name="connsiteX4588" fmla="*/ 7016148 w 8938307"/>
              <a:gd name="connsiteY4588" fmla="*/ 1294162 h 2993922"/>
              <a:gd name="connsiteX4589" fmla="*/ 6994966 w 8938307"/>
              <a:gd name="connsiteY4589" fmla="*/ 1288866 h 2993922"/>
              <a:gd name="connsiteX4590" fmla="*/ 6984376 w 8938307"/>
              <a:gd name="connsiteY4590" fmla="*/ 1288866 h 2993922"/>
              <a:gd name="connsiteX4591" fmla="*/ 6968491 w 8938307"/>
              <a:gd name="connsiteY4591" fmla="*/ 1288866 h 2993922"/>
              <a:gd name="connsiteX4592" fmla="*/ 6957900 w 8938307"/>
              <a:gd name="connsiteY4592" fmla="*/ 1278276 h 2993922"/>
              <a:gd name="connsiteX4593" fmla="*/ 6904948 w 8938307"/>
              <a:gd name="connsiteY4593" fmla="*/ 1257095 h 2993922"/>
              <a:gd name="connsiteX4594" fmla="*/ 6883766 w 8938307"/>
              <a:gd name="connsiteY4594" fmla="*/ 1262389 h 2993922"/>
              <a:gd name="connsiteX4595" fmla="*/ 6873177 w 8938307"/>
              <a:gd name="connsiteY4595" fmla="*/ 1257095 h 2993922"/>
              <a:gd name="connsiteX4596" fmla="*/ 6851996 w 8938307"/>
              <a:gd name="connsiteY4596" fmla="*/ 1251800 h 2993922"/>
              <a:gd name="connsiteX4597" fmla="*/ 6825520 w 8938307"/>
              <a:gd name="connsiteY4597" fmla="*/ 1246504 h 2993922"/>
              <a:gd name="connsiteX4598" fmla="*/ 6799044 w 8938307"/>
              <a:gd name="connsiteY4598" fmla="*/ 1246504 h 2993922"/>
              <a:gd name="connsiteX4599" fmla="*/ 6788454 w 8938307"/>
              <a:gd name="connsiteY4599" fmla="*/ 1235914 h 2993922"/>
              <a:gd name="connsiteX4600" fmla="*/ 6767272 w 8938307"/>
              <a:gd name="connsiteY4600" fmla="*/ 1235914 h 2993922"/>
              <a:gd name="connsiteX4601" fmla="*/ 6740796 w 8938307"/>
              <a:gd name="connsiteY4601" fmla="*/ 1230619 h 2993922"/>
              <a:gd name="connsiteX4602" fmla="*/ 6735502 w 8938307"/>
              <a:gd name="connsiteY4602" fmla="*/ 1225324 h 2993922"/>
              <a:gd name="connsiteX4603" fmla="*/ 3320093 w 8938307"/>
              <a:gd name="connsiteY4603" fmla="*/ 1225324 h 2993922"/>
              <a:gd name="connsiteX4604" fmla="*/ 3314799 w 8938307"/>
              <a:gd name="connsiteY4604" fmla="*/ 1235914 h 2993922"/>
              <a:gd name="connsiteX4605" fmla="*/ 3325389 w 8938307"/>
              <a:gd name="connsiteY4605" fmla="*/ 1230619 h 2993922"/>
              <a:gd name="connsiteX4606" fmla="*/ 3320093 w 8938307"/>
              <a:gd name="connsiteY4606" fmla="*/ 1225324 h 2993922"/>
              <a:gd name="connsiteX4607" fmla="*/ 3124171 w 8938307"/>
              <a:gd name="connsiteY4607" fmla="*/ 1225324 h 2993922"/>
              <a:gd name="connsiteX4608" fmla="*/ 3124171 w 8938307"/>
              <a:gd name="connsiteY4608" fmla="*/ 1235914 h 2993922"/>
              <a:gd name="connsiteX4609" fmla="*/ 3145351 w 8938307"/>
              <a:gd name="connsiteY4609" fmla="*/ 1246504 h 2993922"/>
              <a:gd name="connsiteX4610" fmla="*/ 3145351 w 8938307"/>
              <a:gd name="connsiteY4610" fmla="*/ 1235914 h 2993922"/>
              <a:gd name="connsiteX4611" fmla="*/ 3134762 w 8938307"/>
              <a:gd name="connsiteY4611" fmla="*/ 1235914 h 2993922"/>
              <a:gd name="connsiteX4612" fmla="*/ 3124171 w 8938307"/>
              <a:gd name="connsiteY4612" fmla="*/ 1225324 h 2993922"/>
              <a:gd name="connsiteX4613" fmla="*/ 2975906 w 8938307"/>
              <a:gd name="connsiteY4613" fmla="*/ 1225324 h 2993922"/>
              <a:gd name="connsiteX4614" fmla="*/ 2986495 w 8938307"/>
              <a:gd name="connsiteY4614" fmla="*/ 1235914 h 2993922"/>
              <a:gd name="connsiteX4615" fmla="*/ 2986495 w 8938307"/>
              <a:gd name="connsiteY4615" fmla="*/ 1225324 h 2993922"/>
              <a:gd name="connsiteX4616" fmla="*/ 2975906 w 8938307"/>
              <a:gd name="connsiteY4616" fmla="*/ 1225324 h 2993922"/>
              <a:gd name="connsiteX4617" fmla="*/ 1196717 w 8938307"/>
              <a:gd name="connsiteY4617" fmla="*/ 1225324 h 2993922"/>
              <a:gd name="connsiteX4618" fmla="*/ 1217897 w 8938307"/>
              <a:gd name="connsiteY4618" fmla="*/ 1235914 h 2993922"/>
              <a:gd name="connsiteX4619" fmla="*/ 1228487 w 8938307"/>
              <a:gd name="connsiteY4619" fmla="*/ 1246504 h 2993922"/>
              <a:gd name="connsiteX4620" fmla="*/ 1207306 w 8938307"/>
              <a:gd name="connsiteY4620" fmla="*/ 1246504 h 2993922"/>
              <a:gd name="connsiteX4621" fmla="*/ 1196717 w 8938307"/>
              <a:gd name="connsiteY4621" fmla="*/ 1235914 h 2993922"/>
              <a:gd name="connsiteX4622" fmla="*/ 1196717 w 8938307"/>
              <a:gd name="connsiteY4622" fmla="*/ 1225324 h 2993922"/>
              <a:gd name="connsiteX4623" fmla="*/ 8059302 w 8938307"/>
              <a:gd name="connsiteY4623" fmla="*/ 1214733 h 2993922"/>
              <a:gd name="connsiteX4624" fmla="*/ 8080483 w 8938307"/>
              <a:gd name="connsiteY4624" fmla="*/ 1214733 h 2993922"/>
              <a:gd name="connsiteX4625" fmla="*/ 8080483 w 8938307"/>
              <a:gd name="connsiteY4625" fmla="*/ 1225324 h 2993922"/>
              <a:gd name="connsiteX4626" fmla="*/ 8064598 w 8938307"/>
              <a:gd name="connsiteY4626" fmla="*/ 1220029 h 2993922"/>
              <a:gd name="connsiteX4627" fmla="*/ 8059302 w 8938307"/>
              <a:gd name="connsiteY4627" fmla="*/ 1214733 h 2993922"/>
              <a:gd name="connsiteX4628" fmla="*/ 6703730 w 8938307"/>
              <a:gd name="connsiteY4628" fmla="*/ 1214733 h 2993922"/>
              <a:gd name="connsiteX4629" fmla="*/ 6698435 w 8938307"/>
              <a:gd name="connsiteY4629" fmla="*/ 1230619 h 2993922"/>
              <a:gd name="connsiteX4630" fmla="*/ 6709025 w 8938307"/>
              <a:gd name="connsiteY4630" fmla="*/ 1235914 h 2993922"/>
              <a:gd name="connsiteX4631" fmla="*/ 6714320 w 8938307"/>
              <a:gd name="connsiteY4631" fmla="*/ 1235914 h 2993922"/>
              <a:gd name="connsiteX4632" fmla="*/ 6714320 w 8938307"/>
              <a:gd name="connsiteY4632" fmla="*/ 1225324 h 2993922"/>
              <a:gd name="connsiteX4633" fmla="*/ 2944134 w 8938307"/>
              <a:gd name="connsiteY4633" fmla="*/ 1214733 h 2993922"/>
              <a:gd name="connsiteX4634" fmla="*/ 2949429 w 8938307"/>
              <a:gd name="connsiteY4634" fmla="*/ 1225324 h 2993922"/>
              <a:gd name="connsiteX4635" fmla="*/ 2954724 w 8938307"/>
              <a:gd name="connsiteY4635" fmla="*/ 1220029 h 2993922"/>
              <a:gd name="connsiteX4636" fmla="*/ 2944134 w 8938307"/>
              <a:gd name="connsiteY4636" fmla="*/ 1214733 h 2993922"/>
              <a:gd name="connsiteX4637" fmla="*/ 2795868 w 8938307"/>
              <a:gd name="connsiteY4637" fmla="*/ 1214733 h 2993922"/>
              <a:gd name="connsiteX4638" fmla="*/ 2801163 w 8938307"/>
              <a:gd name="connsiteY4638" fmla="*/ 1225324 h 2993922"/>
              <a:gd name="connsiteX4639" fmla="*/ 2806458 w 8938307"/>
              <a:gd name="connsiteY4639" fmla="*/ 1220029 h 2993922"/>
              <a:gd name="connsiteX4640" fmla="*/ 2795868 w 8938307"/>
              <a:gd name="connsiteY4640" fmla="*/ 1214733 h 2993922"/>
              <a:gd name="connsiteX4641" fmla="*/ 2020121 w 8938307"/>
              <a:gd name="connsiteY4641" fmla="*/ 1214733 h 2993922"/>
              <a:gd name="connsiteX4642" fmla="*/ 2033359 w 8938307"/>
              <a:gd name="connsiteY4642" fmla="*/ 1225324 h 2993922"/>
              <a:gd name="connsiteX4643" fmla="*/ 2022769 w 8938307"/>
              <a:gd name="connsiteY4643" fmla="*/ 1225324 h 2993922"/>
              <a:gd name="connsiteX4644" fmla="*/ 2012178 w 8938307"/>
              <a:gd name="connsiteY4644" fmla="*/ 1225324 h 2993922"/>
              <a:gd name="connsiteX4645" fmla="*/ 2001587 w 8938307"/>
              <a:gd name="connsiteY4645" fmla="*/ 1235914 h 2993922"/>
              <a:gd name="connsiteX4646" fmla="*/ 2001587 w 8938307"/>
              <a:gd name="connsiteY4646" fmla="*/ 1225324 h 2993922"/>
              <a:gd name="connsiteX4647" fmla="*/ 2020121 w 8938307"/>
              <a:gd name="connsiteY4647" fmla="*/ 1214733 h 2993922"/>
              <a:gd name="connsiteX4648" fmla="*/ 1959226 w 8938307"/>
              <a:gd name="connsiteY4648" fmla="*/ 1214733 h 2993922"/>
              <a:gd name="connsiteX4649" fmla="*/ 1969816 w 8938307"/>
              <a:gd name="connsiteY4649" fmla="*/ 1214733 h 2993922"/>
              <a:gd name="connsiteX4650" fmla="*/ 1964522 w 8938307"/>
              <a:gd name="connsiteY4650" fmla="*/ 1225324 h 2993922"/>
              <a:gd name="connsiteX4651" fmla="*/ 1953930 w 8938307"/>
              <a:gd name="connsiteY4651" fmla="*/ 1220029 h 2993922"/>
              <a:gd name="connsiteX4652" fmla="*/ 1959226 w 8938307"/>
              <a:gd name="connsiteY4652" fmla="*/ 1214733 h 2993922"/>
              <a:gd name="connsiteX4653" fmla="*/ 8027531 w 8938307"/>
              <a:gd name="connsiteY4653" fmla="*/ 1204143 h 2993922"/>
              <a:gd name="connsiteX4654" fmla="*/ 8038123 w 8938307"/>
              <a:gd name="connsiteY4654" fmla="*/ 1204143 h 2993922"/>
              <a:gd name="connsiteX4655" fmla="*/ 8038123 w 8938307"/>
              <a:gd name="connsiteY4655" fmla="*/ 1214733 h 2993922"/>
              <a:gd name="connsiteX4656" fmla="*/ 7752182 w 8938307"/>
              <a:gd name="connsiteY4656" fmla="*/ 1204143 h 2993922"/>
              <a:gd name="connsiteX4657" fmla="*/ 7762772 w 8938307"/>
              <a:gd name="connsiteY4657" fmla="*/ 1204143 h 2993922"/>
              <a:gd name="connsiteX4658" fmla="*/ 7752182 w 8938307"/>
              <a:gd name="connsiteY4658" fmla="*/ 1214733 h 2993922"/>
              <a:gd name="connsiteX4659" fmla="*/ 7752182 w 8938307"/>
              <a:gd name="connsiteY4659" fmla="*/ 1204143 h 2993922"/>
              <a:gd name="connsiteX4660" fmla="*/ 6576646 w 8938307"/>
              <a:gd name="connsiteY4660" fmla="*/ 1204143 h 2993922"/>
              <a:gd name="connsiteX4661" fmla="*/ 6587236 w 8938307"/>
              <a:gd name="connsiteY4661" fmla="*/ 1214733 h 2993922"/>
              <a:gd name="connsiteX4662" fmla="*/ 6587236 w 8938307"/>
              <a:gd name="connsiteY4662" fmla="*/ 1209437 h 2993922"/>
              <a:gd name="connsiteX4663" fmla="*/ 6576646 w 8938307"/>
              <a:gd name="connsiteY4663" fmla="*/ 1204143 h 2993922"/>
              <a:gd name="connsiteX4664" fmla="*/ 2986495 w 8938307"/>
              <a:gd name="connsiteY4664" fmla="*/ 1204143 h 2993922"/>
              <a:gd name="connsiteX4665" fmla="*/ 2986495 w 8938307"/>
              <a:gd name="connsiteY4665" fmla="*/ 1214733 h 2993922"/>
              <a:gd name="connsiteX4666" fmla="*/ 2997086 w 8938307"/>
              <a:gd name="connsiteY4666" fmla="*/ 1209437 h 2993922"/>
              <a:gd name="connsiteX4667" fmla="*/ 2986495 w 8938307"/>
              <a:gd name="connsiteY4667" fmla="*/ 1204143 h 2993922"/>
              <a:gd name="connsiteX4668" fmla="*/ 2467566 w 8938307"/>
              <a:gd name="connsiteY4668" fmla="*/ 1204143 h 2993922"/>
              <a:gd name="connsiteX4669" fmla="*/ 2478156 w 8938307"/>
              <a:gd name="connsiteY4669" fmla="*/ 1204143 h 2993922"/>
              <a:gd name="connsiteX4670" fmla="*/ 2478156 w 8938307"/>
              <a:gd name="connsiteY4670" fmla="*/ 1214733 h 2993922"/>
              <a:gd name="connsiteX4671" fmla="*/ 2467566 w 8938307"/>
              <a:gd name="connsiteY4671" fmla="*/ 1204143 h 2993922"/>
              <a:gd name="connsiteX4672" fmla="*/ 2160443 w 8938307"/>
              <a:gd name="connsiteY4672" fmla="*/ 1204143 h 2993922"/>
              <a:gd name="connsiteX4673" fmla="*/ 2171034 w 8938307"/>
              <a:gd name="connsiteY4673" fmla="*/ 1214733 h 2993922"/>
              <a:gd name="connsiteX4674" fmla="*/ 2181625 w 8938307"/>
              <a:gd name="connsiteY4674" fmla="*/ 1209437 h 2993922"/>
              <a:gd name="connsiteX4675" fmla="*/ 2171034 w 8938307"/>
              <a:gd name="connsiteY4675" fmla="*/ 1204143 h 2993922"/>
              <a:gd name="connsiteX4676" fmla="*/ 1323802 w 8938307"/>
              <a:gd name="connsiteY4676" fmla="*/ 1204143 h 2993922"/>
              <a:gd name="connsiteX4677" fmla="*/ 1366162 w 8938307"/>
              <a:gd name="connsiteY4677" fmla="*/ 1214733 h 2993922"/>
              <a:gd name="connsiteX4678" fmla="*/ 1355573 w 8938307"/>
              <a:gd name="connsiteY4678" fmla="*/ 1235914 h 2993922"/>
              <a:gd name="connsiteX4679" fmla="*/ 1323802 w 8938307"/>
              <a:gd name="connsiteY4679" fmla="*/ 1225324 h 2993922"/>
              <a:gd name="connsiteX4680" fmla="*/ 1318506 w 8938307"/>
              <a:gd name="connsiteY4680" fmla="*/ 1214733 h 2993922"/>
              <a:gd name="connsiteX4681" fmla="*/ 1323802 w 8938307"/>
              <a:gd name="connsiteY4681" fmla="*/ 1204143 h 2993922"/>
              <a:gd name="connsiteX4682" fmla="*/ 7879267 w 8938307"/>
              <a:gd name="connsiteY4682" fmla="*/ 1198849 h 2993922"/>
              <a:gd name="connsiteX4683" fmla="*/ 7868675 w 8938307"/>
              <a:gd name="connsiteY4683" fmla="*/ 1204143 h 2993922"/>
              <a:gd name="connsiteX4684" fmla="*/ 7879267 w 8938307"/>
              <a:gd name="connsiteY4684" fmla="*/ 1214733 h 2993922"/>
              <a:gd name="connsiteX4685" fmla="*/ 7889856 w 8938307"/>
              <a:gd name="connsiteY4685" fmla="*/ 1214733 h 2993922"/>
              <a:gd name="connsiteX4686" fmla="*/ 7889856 w 8938307"/>
              <a:gd name="connsiteY4686" fmla="*/ 1204143 h 2993922"/>
              <a:gd name="connsiteX4687" fmla="*/ 7879267 w 8938307"/>
              <a:gd name="connsiteY4687" fmla="*/ 1198849 h 2993922"/>
              <a:gd name="connsiteX4688" fmla="*/ 7995760 w 8938307"/>
              <a:gd name="connsiteY4688" fmla="*/ 1193552 h 2993922"/>
              <a:gd name="connsiteX4689" fmla="*/ 8006350 w 8938307"/>
              <a:gd name="connsiteY4689" fmla="*/ 1193552 h 2993922"/>
              <a:gd name="connsiteX4690" fmla="*/ 8006350 w 8938307"/>
              <a:gd name="connsiteY4690" fmla="*/ 1204143 h 2993922"/>
              <a:gd name="connsiteX4691" fmla="*/ 1461477 w 8938307"/>
              <a:gd name="connsiteY4691" fmla="*/ 1193552 h 2993922"/>
              <a:gd name="connsiteX4692" fmla="*/ 1472067 w 8938307"/>
              <a:gd name="connsiteY4692" fmla="*/ 1193552 h 2993922"/>
              <a:gd name="connsiteX4693" fmla="*/ 1461477 w 8938307"/>
              <a:gd name="connsiteY4693" fmla="*/ 1204143 h 2993922"/>
              <a:gd name="connsiteX4694" fmla="*/ 1461477 w 8938307"/>
              <a:gd name="connsiteY4694" fmla="*/ 1193552 h 2993922"/>
              <a:gd name="connsiteX4695" fmla="*/ 1080222 w 8938307"/>
              <a:gd name="connsiteY4695" fmla="*/ 1193552 h 2993922"/>
              <a:gd name="connsiteX4696" fmla="*/ 1111993 w 8938307"/>
              <a:gd name="connsiteY4696" fmla="*/ 1193552 h 2993922"/>
              <a:gd name="connsiteX4697" fmla="*/ 1138469 w 8938307"/>
              <a:gd name="connsiteY4697" fmla="*/ 1220029 h 2993922"/>
              <a:gd name="connsiteX4698" fmla="*/ 1127878 w 8938307"/>
              <a:gd name="connsiteY4698" fmla="*/ 1214733 h 2993922"/>
              <a:gd name="connsiteX4699" fmla="*/ 1101402 w 8938307"/>
              <a:gd name="connsiteY4699" fmla="*/ 1204143 h 2993922"/>
              <a:gd name="connsiteX4700" fmla="*/ 1080222 w 8938307"/>
              <a:gd name="connsiteY4700" fmla="*/ 1193552 h 2993922"/>
              <a:gd name="connsiteX4701" fmla="*/ 2671431 w 8938307"/>
              <a:gd name="connsiteY4701" fmla="*/ 1188258 h 2993922"/>
              <a:gd name="connsiteX4702" fmla="*/ 2679374 w 8938307"/>
              <a:gd name="connsiteY4702" fmla="*/ 1193552 h 2993922"/>
              <a:gd name="connsiteX4703" fmla="*/ 2674080 w 8938307"/>
              <a:gd name="connsiteY4703" fmla="*/ 1204143 h 2993922"/>
              <a:gd name="connsiteX4704" fmla="*/ 2668783 w 8938307"/>
              <a:gd name="connsiteY4704" fmla="*/ 1193552 h 2993922"/>
              <a:gd name="connsiteX4705" fmla="*/ 2671431 w 8938307"/>
              <a:gd name="connsiteY4705" fmla="*/ 1188258 h 2993922"/>
              <a:gd name="connsiteX4706" fmla="*/ 8122846 w 8938307"/>
              <a:gd name="connsiteY4706" fmla="*/ 1182962 h 2993922"/>
              <a:gd name="connsiteX4707" fmla="*/ 8122846 w 8938307"/>
              <a:gd name="connsiteY4707" fmla="*/ 1193552 h 2993922"/>
              <a:gd name="connsiteX4708" fmla="*/ 8112254 w 8938307"/>
              <a:gd name="connsiteY4708" fmla="*/ 1193552 h 2993922"/>
              <a:gd name="connsiteX4709" fmla="*/ 7953398 w 8938307"/>
              <a:gd name="connsiteY4709" fmla="*/ 1182962 h 2993922"/>
              <a:gd name="connsiteX4710" fmla="*/ 7963990 w 8938307"/>
              <a:gd name="connsiteY4710" fmla="*/ 1182962 h 2993922"/>
              <a:gd name="connsiteX4711" fmla="*/ 7974579 w 8938307"/>
              <a:gd name="connsiteY4711" fmla="*/ 1193552 h 2993922"/>
              <a:gd name="connsiteX4712" fmla="*/ 7958694 w 8938307"/>
              <a:gd name="connsiteY4712" fmla="*/ 1188258 h 2993922"/>
              <a:gd name="connsiteX4713" fmla="*/ 7953398 w 8938307"/>
              <a:gd name="connsiteY4713" fmla="*/ 1182962 h 2993922"/>
              <a:gd name="connsiteX4714" fmla="*/ 2012178 w 8938307"/>
              <a:gd name="connsiteY4714" fmla="*/ 1182962 h 2993922"/>
              <a:gd name="connsiteX4715" fmla="*/ 2022769 w 8938307"/>
              <a:gd name="connsiteY4715" fmla="*/ 1193552 h 2993922"/>
              <a:gd name="connsiteX4716" fmla="*/ 2022769 w 8938307"/>
              <a:gd name="connsiteY4716" fmla="*/ 1182962 h 2993922"/>
              <a:gd name="connsiteX4717" fmla="*/ 1175535 w 8938307"/>
              <a:gd name="connsiteY4717" fmla="*/ 1182962 h 2993922"/>
              <a:gd name="connsiteX4718" fmla="*/ 1186126 w 8938307"/>
              <a:gd name="connsiteY4718" fmla="*/ 1193552 h 2993922"/>
              <a:gd name="connsiteX4719" fmla="*/ 1175535 w 8938307"/>
              <a:gd name="connsiteY4719" fmla="*/ 1193552 h 2993922"/>
              <a:gd name="connsiteX4720" fmla="*/ 1170240 w 8938307"/>
              <a:gd name="connsiteY4720" fmla="*/ 1188258 h 2993922"/>
              <a:gd name="connsiteX4721" fmla="*/ 1175535 w 8938307"/>
              <a:gd name="connsiteY4721" fmla="*/ 1182962 h 2993922"/>
              <a:gd name="connsiteX4722" fmla="*/ 7889856 w 8938307"/>
              <a:gd name="connsiteY4722" fmla="*/ 1172371 h 2993922"/>
              <a:gd name="connsiteX4723" fmla="*/ 7900446 w 8938307"/>
              <a:gd name="connsiteY4723" fmla="*/ 1182962 h 2993922"/>
              <a:gd name="connsiteX4724" fmla="*/ 7900446 w 8938307"/>
              <a:gd name="connsiteY4724" fmla="*/ 1172371 h 2993922"/>
              <a:gd name="connsiteX4725" fmla="*/ 7889856 w 8938307"/>
              <a:gd name="connsiteY4725" fmla="*/ 1172371 h 2993922"/>
              <a:gd name="connsiteX4726" fmla="*/ 7868675 w 8938307"/>
              <a:gd name="connsiteY4726" fmla="*/ 1172371 h 2993922"/>
              <a:gd name="connsiteX4727" fmla="*/ 7873971 w 8938307"/>
              <a:gd name="connsiteY4727" fmla="*/ 1182962 h 2993922"/>
              <a:gd name="connsiteX4728" fmla="*/ 7879267 w 8938307"/>
              <a:gd name="connsiteY4728" fmla="*/ 1177666 h 2993922"/>
              <a:gd name="connsiteX4729" fmla="*/ 7868675 w 8938307"/>
              <a:gd name="connsiteY4729" fmla="*/ 1172371 h 2993922"/>
              <a:gd name="connsiteX4730" fmla="*/ 6031238 w 8938307"/>
              <a:gd name="connsiteY4730" fmla="*/ 1172371 h 2993922"/>
              <a:gd name="connsiteX4731" fmla="*/ 6025943 w 8938307"/>
              <a:gd name="connsiteY4731" fmla="*/ 1182962 h 2993922"/>
              <a:gd name="connsiteX4732" fmla="*/ 6036534 w 8938307"/>
              <a:gd name="connsiteY4732" fmla="*/ 1182962 h 2993922"/>
              <a:gd name="connsiteX4733" fmla="*/ 6036534 w 8938307"/>
              <a:gd name="connsiteY4733" fmla="*/ 1177666 h 2993922"/>
              <a:gd name="connsiteX4734" fmla="*/ 6031238 w 8938307"/>
              <a:gd name="connsiteY4734" fmla="*/ 1172371 h 2993922"/>
              <a:gd name="connsiteX4735" fmla="*/ 1885093 w 8938307"/>
              <a:gd name="connsiteY4735" fmla="*/ 1172371 h 2993922"/>
              <a:gd name="connsiteX4736" fmla="*/ 1885093 w 8938307"/>
              <a:gd name="connsiteY4736" fmla="*/ 1182962 h 2993922"/>
              <a:gd name="connsiteX4737" fmla="*/ 1874503 w 8938307"/>
              <a:gd name="connsiteY4737" fmla="*/ 1182962 h 2993922"/>
              <a:gd name="connsiteX4738" fmla="*/ 1885093 w 8938307"/>
              <a:gd name="connsiteY4738" fmla="*/ 1172371 h 2993922"/>
              <a:gd name="connsiteX4739" fmla="*/ 8888002 w 8938307"/>
              <a:gd name="connsiteY4739" fmla="*/ 1164428 h 2993922"/>
              <a:gd name="connsiteX4740" fmla="*/ 8895945 w 8938307"/>
              <a:gd name="connsiteY4740" fmla="*/ 1167077 h 2993922"/>
              <a:gd name="connsiteX4741" fmla="*/ 8906536 w 8938307"/>
              <a:gd name="connsiteY4741" fmla="*/ 1172371 h 2993922"/>
              <a:gd name="connsiteX4742" fmla="*/ 8895945 w 8938307"/>
              <a:gd name="connsiteY4742" fmla="*/ 1172371 h 2993922"/>
              <a:gd name="connsiteX4743" fmla="*/ 8885355 w 8938307"/>
              <a:gd name="connsiteY4743" fmla="*/ 1167077 h 2993922"/>
              <a:gd name="connsiteX4744" fmla="*/ 8888002 w 8938307"/>
              <a:gd name="connsiteY4744" fmla="*/ 1164428 h 2993922"/>
              <a:gd name="connsiteX4745" fmla="*/ 2859410 w 8938307"/>
              <a:gd name="connsiteY4745" fmla="*/ 1161781 h 2993922"/>
              <a:gd name="connsiteX4746" fmla="*/ 2854115 w 8938307"/>
              <a:gd name="connsiteY4746" fmla="*/ 1167077 h 2993922"/>
              <a:gd name="connsiteX4747" fmla="*/ 2864707 w 8938307"/>
              <a:gd name="connsiteY4747" fmla="*/ 1172371 h 2993922"/>
              <a:gd name="connsiteX4748" fmla="*/ 2870002 w 8938307"/>
              <a:gd name="connsiteY4748" fmla="*/ 1161781 h 2993922"/>
              <a:gd name="connsiteX4749" fmla="*/ 2859410 w 8938307"/>
              <a:gd name="connsiteY4749" fmla="*/ 1161781 h 2993922"/>
              <a:gd name="connsiteX4750" fmla="*/ 2075721 w 8938307"/>
              <a:gd name="connsiteY4750" fmla="*/ 1161781 h 2993922"/>
              <a:gd name="connsiteX4751" fmla="*/ 2086311 w 8938307"/>
              <a:gd name="connsiteY4751" fmla="*/ 1172371 h 2993922"/>
              <a:gd name="connsiteX4752" fmla="*/ 2086311 w 8938307"/>
              <a:gd name="connsiteY4752" fmla="*/ 1182962 h 2993922"/>
              <a:gd name="connsiteX4753" fmla="*/ 2096901 w 8938307"/>
              <a:gd name="connsiteY4753" fmla="*/ 1182962 h 2993922"/>
              <a:gd name="connsiteX4754" fmla="*/ 2086311 w 8938307"/>
              <a:gd name="connsiteY4754" fmla="*/ 1193552 h 2993922"/>
              <a:gd name="connsiteX4755" fmla="*/ 2075721 w 8938307"/>
              <a:gd name="connsiteY4755" fmla="*/ 1193552 h 2993922"/>
              <a:gd name="connsiteX4756" fmla="*/ 2118082 w 8938307"/>
              <a:gd name="connsiteY4756" fmla="*/ 1204143 h 2993922"/>
              <a:gd name="connsiteX4757" fmla="*/ 2107491 w 8938307"/>
              <a:gd name="connsiteY4757" fmla="*/ 1193552 h 2993922"/>
              <a:gd name="connsiteX4758" fmla="*/ 2107491 w 8938307"/>
              <a:gd name="connsiteY4758" fmla="*/ 1182962 h 2993922"/>
              <a:gd name="connsiteX4759" fmla="*/ 2149853 w 8938307"/>
              <a:gd name="connsiteY4759" fmla="*/ 1182962 h 2993922"/>
              <a:gd name="connsiteX4760" fmla="*/ 2192215 w 8938307"/>
              <a:gd name="connsiteY4760" fmla="*/ 1193552 h 2993922"/>
              <a:gd name="connsiteX4761" fmla="*/ 2160443 w 8938307"/>
              <a:gd name="connsiteY4761" fmla="*/ 1182962 h 2993922"/>
              <a:gd name="connsiteX4762" fmla="*/ 2128673 w 8938307"/>
              <a:gd name="connsiteY4762" fmla="*/ 1172371 h 2993922"/>
              <a:gd name="connsiteX4763" fmla="*/ 2075721 w 8938307"/>
              <a:gd name="connsiteY4763" fmla="*/ 1161781 h 2993922"/>
              <a:gd name="connsiteX4764" fmla="*/ 6502512 w 8938307"/>
              <a:gd name="connsiteY4764" fmla="*/ 1151191 h 2993922"/>
              <a:gd name="connsiteX4765" fmla="*/ 6486627 w 8938307"/>
              <a:gd name="connsiteY4765" fmla="*/ 1156485 h 2993922"/>
              <a:gd name="connsiteX4766" fmla="*/ 6491922 w 8938307"/>
              <a:gd name="connsiteY4766" fmla="*/ 1167077 h 2993922"/>
              <a:gd name="connsiteX4767" fmla="*/ 6518398 w 8938307"/>
              <a:gd name="connsiteY4767" fmla="*/ 1177666 h 2993922"/>
              <a:gd name="connsiteX4768" fmla="*/ 6544874 w 8938307"/>
              <a:gd name="connsiteY4768" fmla="*/ 1193552 h 2993922"/>
              <a:gd name="connsiteX4769" fmla="*/ 6560759 w 8938307"/>
              <a:gd name="connsiteY4769" fmla="*/ 1188258 h 2993922"/>
              <a:gd name="connsiteX4770" fmla="*/ 6566054 w 8938307"/>
              <a:gd name="connsiteY4770" fmla="*/ 1193552 h 2993922"/>
              <a:gd name="connsiteX4771" fmla="*/ 6576646 w 8938307"/>
              <a:gd name="connsiteY4771" fmla="*/ 1193552 h 2993922"/>
              <a:gd name="connsiteX4772" fmla="*/ 6597826 w 8938307"/>
              <a:gd name="connsiteY4772" fmla="*/ 1204143 h 2993922"/>
              <a:gd name="connsiteX4773" fmla="*/ 6629598 w 8938307"/>
              <a:gd name="connsiteY4773" fmla="*/ 1225324 h 2993922"/>
              <a:gd name="connsiteX4774" fmla="*/ 6629598 w 8938307"/>
              <a:gd name="connsiteY4774" fmla="*/ 1214733 h 2993922"/>
              <a:gd name="connsiteX4775" fmla="*/ 6629598 w 8938307"/>
              <a:gd name="connsiteY4775" fmla="*/ 1209437 h 2993922"/>
              <a:gd name="connsiteX4776" fmla="*/ 6629598 w 8938307"/>
              <a:gd name="connsiteY4776" fmla="*/ 1193552 h 2993922"/>
              <a:gd name="connsiteX4777" fmla="*/ 6640188 w 8938307"/>
              <a:gd name="connsiteY4777" fmla="*/ 1193552 h 2993922"/>
              <a:gd name="connsiteX4778" fmla="*/ 6640188 w 8938307"/>
              <a:gd name="connsiteY4778" fmla="*/ 1214733 h 2993922"/>
              <a:gd name="connsiteX4779" fmla="*/ 6650778 w 8938307"/>
              <a:gd name="connsiteY4779" fmla="*/ 1204143 h 2993922"/>
              <a:gd name="connsiteX4780" fmla="*/ 6661368 w 8938307"/>
              <a:gd name="connsiteY4780" fmla="*/ 1204143 h 2993922"/>
              <a:gd name="connsiteX4781" fmla="*/ 6671958 w 8938307"/>
              <a:gd name="connsiteY4781" fmla="*/ 1204143 h 2993922"/>
              <a:gd name="connsiteX4782" fmla="*/ 6661368 w 8938307"/>
              <a:gd name="connsiteY4782" fmla="*/ 1214733 h 2993922"/>
              <a:gd name="connsiteX4783" fmla="*/ 6666664 w 8938307"/>
              <a:gd name="connsiteY4783" fmla="*/ 1214733 h 2993922"/>
              <a:gd name="connsiteX4784" fmla="*/ 6682550 w 8938307"/>
              <a:gd name="connsiteY4784" fmla="*/ 1214733 h 2993922"/>
              <a:gd name="connsiteX4785" fmla="*/ 6693140 w 8938307"/>
              <a:gd name="connsiteY4785" fmla="*/ 1214733 h 2993922"/>
              <a:gd name="connsiteX4786" fmla="*/ 6693140 w 8938307"/>
              <a:gd name="connsiteY4786" fmla="*/ 1204143 h 2993922"/>
              <a:gd name="connsiteX4787" fmla="*/ 6682550 w 8938307"/>
              <a:gd name="connsiteY4787" fmla="*/ 1193552 h 2993922"/>
              <a:gd name="connsiteX4788" fmla="*/ 6661368 w 8938307"/>
              <a:gd name="connsiteY4788" fmla="*/ 1193552 h 2993922"/>
              <a:gd name="connsiteX4789" fmla="*/ 6645483 w 8938307"/>
              <a:gd name="connsiteY4789" fmla="*/ 1188258 h 2993922"/>
              <a:gd name="connsiteX4790" fmla="*/ 6640188 w 8938307"/>
              <a:gd name="connsiteY4790" fmla="*/ 1182962 h 2993922"/>
              <a:gd name="connsiteX4791" fmla="*/ 6629598 w 8938307"/>
              <a:gd name="connsiteY4791" fmla="*/ 1182962 h 2993922"/>
              <a:gd name="connsiteX4792" fmla="*/ 6629598 w 8938307"/>
              <a:gd name="connsiteY4792" fmla="*/ 1172371 h 2993922"/>
              <a:gd name="connsiteX4793" fmla="*/ 6629598 w 8938307"/>
              <a:gd name="connsiteY4793" fmla="*/ 1161781 h 2993922"/>
              <a:gd name="connsiteX4794" fmla="*/ 6624302 w 8938307"/>
              <a:gd name="connsiteY4794" fmla="*/ 1161781 h 2993922"/>
              <a:gd name="connsiteX4795" fmla="*/ 6608416 w 8938307"/>
              <a:gd name="connsiteY4795" fmla="*/ 1161781 h 2993922"/>
              <a:gd name="connsiteX4796" fmla="*/ 6581940 w 8938307"/>
              <a:gd name="connsiteY4796" fmla="*/ 1156485 h 2993922"/>
              <a:gd name="connsiteX4797" fmla="*/ 6555464 w 8938307"/>
              <a:gd name="connsiteY4797" fmla="*/ 1151191 h 2993922"/>
              <a:gd name="connsiteX4798" fmla="*/ 6534284 w 8938307"/>
              <a:gd name="connsiteY4798" fmla="*/ 1151191 h 2993922"/>
              <a:gd name="connsiteX4799" fmla="*/ 6534284 w 8938307"/>
              <a:gd name="connsiteY4799" fmla="*/ 1161781 h 2993922"/>
              <a:gd name="connsiteX4800" fmla="*/ 6502512 w 8938307"/>
              <a:gd name="connsiteY4800" fmla="*/ 1161781 h 2993922"/>
              <a:gd name="connsiteX4801" fmla="*/ 6100076 w 8938307"/>
              <a:gd name="connsiteY4801" fmla="*/ 1151191 h 2993922"/>
              <a:gd name="connsiteX4802" fmla="*/ 6100076 w 8938307"/>
              <a:gd name="connsiteY4802" fmla="*/ 1161781 h 2993922"/>
              <a:gd name="connsiteX4803" fmla="*/ 6110668 w 8938307"/>
              <a:gd name="connsiteY4803" fmla="*/ 1161781 h 2993922"/>
              <a:gd name="connsiteX4804" fmla="*/ 2329890 w 8938307"/>
              <a:gd name="connsiteY4804" fmla="*/ 1151191 h 2993922"/>
              <a:gd name="connsiteX4805" fmla="*/ 2329890 w 8938307"/>
              <a:gd name="connsiteY4805" fmla="*/ 1161781 h 2993922"/>
              <a:gd name="connsiteX4806" fmla="*/ 2340481 w 8938307"/>
              <a:gd name="connsiteY4806" fmla="*/ 1161781 h 2993922"/>
              <a:gd name="connsiteX4807" fmla="*/ 2329890 w 8938307"/>
              <a:gd name="connsiteY4807" fmla="*/ 1151191 h 2993922"/>
              <a:gd name="connsiteX4808" fmla="*/ 1863912 w 8938307"/>
              <a:gd name="connsiteY4808" fmla="*/ 1151191 h 2993922"/>
              <a:gd name="connsiteX4809" fmla="*/ 1858616 w 8938307"/>
              <a:gd name="connsiteY4809" fmla="*/ 1161781 h 2993922"/>
              <a:gd name="connsiteX4810" fmla="*/ 1853322 w 8938307"/>
              <a:gd name="connsiteY4810" fmla="*/ 1156485 h 2993922"/>
              <a:gd name="connsiteX4811" fmla="*/ 1863912 w 8938307"/>
              <a:gd name="connsiteY4811" fmla="*/ 1151191 h 2993922"/>
              <a:gd name="connsiteX4812" fmla="*/ 7433144 w 8938307"/>
              <a:gd name="connsiteY4812" fmla="*/ 1144572 h 2993922"/>
              <a:gd name="connsiteX4813" fmla="*/ 7429174 w 8938307"/>
              <a:gd name="connsiteY4813" fmla="*/ 1145896 h 2993922"/>
              <a:gd name="connsiteX4814" fmla="*/ 7434468 w 8938307"/>
              <a:gd name="connsiteY4814" fmla="*/ 1151191 h 2993922"/>
              <a:gd name="connsiteX4815" fmla="*/ 7433144 w 8938307"/>
              <a:gd name="connsiteY4815" fmla="*/ 1144572 h 2993922"/>
              <a:gd name="connsiteX4816" fmla="*/ 8800632 w 8938307"/>
              <a:gd name="connsiteY4816" fmla="*/ 1140600 h 2993922"/>
              <a:gd name="connsiteX4817" fmla="*/ 8837697 w 8938307"/>
              <a:gd name="connsiteY4817" fmla="*/ 1151191 h 2993922"/>
              <a:gd name="connsiteX4818" fmla="*/ 8874765 w 8938307"/>
              <a:gd name="connsiteY4818" fmla="*/ 1172371 h 2993922"/>
              <a:gd name="connsiteX4819" fmla="*/ 8832403 w 8938307"/>
              <a:gd name="connsiteY4819" fmla="*/ 1161781 h 2993922"/>
              <a:gd name="connsiteX4820" fmla="*/ 6438970 w 8938307"/>
              <a:gd name="connsiteY4820" fmla="*/ 1140600 h 2993922"/>
              <a:gd name="connsiteX4821" fmla="*/ 6449560 w 8938307"/>
              <a:gd name="connsiteY4821" fmla="*/ 1151191 h 2993922"/>
              <a:gd name="connsiteX4822" fmla="*/ 6454855 w 8938307"/>
              <a:gd name="connsiteY4822" fmla="*/ 1156485 h 2993922"/>
              <a:gd name="connsiteX4823" fmla="*/ 6460150 w 8938307"/>
              <a:gd name="connsiteY4823" fmla="*/ 1161781 h 2993922"/>
              <a:gd name="connsiteX4824" fmla="*/ 6470740 w 8938307"/>
              <a:gd name="connsiteY4824" fmla="*/ 1161781 h 2993922"/>
              <a:gd name="connsiteX4825" fmla="*/ 6470740 w 8938307"/>
              <a:gd name="connsiteY4825" fmla="*/ 1151191 h 2993922"/>
              <a:gd name="connsiteX4826" fmla="*/ 6460150 w 8938307"/>
              <a:gd name="connsiteY4826" fmla="*/ 1140600 h 2993922"/>
              <a:gd name="connsiteX4827" fmla="*/ 3283027 w 8938307"/>
              <a:gd name="connsiteY4827" fmla="*/ 1140600 h 2993922"/>
              <a:gd name="connsiteX4828" fmla="*/ 3293618 w 8938307"/>
              <a:gd name="connsiteY4828" fmla="*/ 1151191 h 2993922"/>
              <a:gd name="connsiteX4829" fmla="*/ 3293618 w 8938307"/>
              <a:gd name="connsiteY4829" fmla="*/ 1140600 h 2993922"/>
              <a:gd name="connsiteX4830" fmla="*/ 3018266 w 8938307"/>
              <a:gd name="connsiteY4830" fmla="*/ 1140600 h 2993922"/>
              <a:gd name="connsiteX4831" fmla="*/ 3007676 w 8938307"/>
              <a:gd name="connsiteY4831" fmla="*/ 1145896 h 2993922"/>
              <a:gd name="connsiteX4832" fmla="*/ 2997086 w 8938307"/>
              <a:gd name="connsiteY4832" fmla="*/ 1151191 h 2993922"/>
              <a:gd name="connsiteX4833" fmla="*/ 2986495 w 8938307"/>
              <a:gd name="connsiteY4833" fmla="*/ 1151191 h 2993922"/>
              <a:gd name="connsiteX4834" fmla="*/ 2997086 w 8938307"/>
              <a:gd name="connsiteY4834" fmla="*/ 1161781 h 2993922"/>
              <a:gd name="connsiteX4835" fmla="*/ 3018266 w 8938307"/>
              <a:gd name="connsiteY4835" fmla="*/ 1161781 h 2993922"/>
              <a:gd name="connsiteX4836" fmla="*/ 3028858 w 8938307"/>
              <a:gd name="connsiteY4836" fmla="*/ 1151191 h 2993922"/>
              <a:gd name="connsiteX4837" fmla="*/ 3018266 w 8938307"/>
              <a:gd name="connsiteY4837" fmla="*/ 1140600 h 2993922"/>
              <a:gd name="connsiteX4838" fmla="*/ 3190361 w 8938307"/>
              <a:gd name="connsiteY4838" fmla="*/ 1135306 h 2993922"/>
              <a:gd name="connsiteX4839" fmla="*/ 3187714 w 8938307"/>
              <a:gd name="connsiteY4839" fmla="*/ 1140600 h 2993922"/>
              <a:gd name="connsiteX4840" fmla="*/ 3198303 w 8938307"/>
              <a:gd name="connsiteY4840" fmla="*/ 1140600 h 2993922"/>
              <a:gd name="connsiteX4841" fmla="*/ 3190361 w 8938307"/>
              <a:gd name="connsiteY4841" fmla="*/ 1135306 h 2993922"/>
              <a:gd name="connsiteX4842" fmla="*/ 8048712 w 8938307"/>
              <a:gd name="connsiteY4842" fmla="*/ 1130010 h 2993922"/>
              <a:gd name="connsiteX4843" fmla="*/ 8069894 w 8938307"/>
              <a:gd name="connsiteY4843" fmla="*/ 1130010 h 2993922"/>
              <a:gd name="connsiteX4844" fmla="*/ 8069894 w 8938307"/>
              <a:gd name="connsiteY4844" fmla="*/ 1140600 h 2993922"/>
              <a:gd name="connsiteX4845" fmla="*/ 8048712 w 8938307"/>
              <a:gd name="connsiteY4845" fmla="*/ 1130010 h 2993922"/>
              <a:gd name="connsiteX4846" fmla="*/ 7752182 w 8938307"/>
              <a:gd name="connsiteY4846" fmla="*/ 1130010 h 2993922"/>
              <a:gd name="connsiteX4847" fmla="*/ 7752182 w 8938307"/>
              <a:gd name="connsiteY4847" fmla="*/ 1140600 h 2993922"/>
              <a:gd name="connsiteX4848" fmla="*/ 7762772 w 8938307"/>
              <a:gd name="connsiteY4848" fmla="*/ 1140600 h 2993922"/>
              <a:gd name="connsiteX4849" fmla="*/ 7752182 w 8938307"/>
              <a:gd name="connsiteY4849" fmla="*/ 1130010 h 2993922"/>
              <a:gd name="connsiteX4850" fmla="*/ 6417788 w 8938307"/>
              <a:gd name="connsiteY4850" fmla="*/ 1130010 h 2993922"/>
              <a:gd name="connsiteX4851" fmla="*/ 6417788 w 8938307"/>
              <a:gd name="connsiteY4851" fmla="*/ 1140600 h 2993922"/>
              <a:gd name="connsiteX4852" fmla="*/ 6423084 w 8938307"/>
              <a:gd name="connsiteY4852" fmla="*/ 1140600 h 2993922"/>
              <a:gd name="connsiteX4853" fmla="*/ 6417788 w 8938307"/>
              <a:gd name="connsiteY4853" fmla="*/ 1130010 h 2993922"/>
              <a:gd name="connsiteX4854" fmla="*/ 2319299 w 8938307"/>
              <a:gd name="connsiteY4854" fmla="*/ 1130010 h 2993922"/>
              <a:gd name="connsiteX4855" fmla="*/ 2308710 w 8938307"/>
              <a:gd name="connsiteY4855" fmla="*/ 1140600 h 2993922"/>
              <a:gd name="connsiteX4856" fmla="*/ 2319299 w 8938307"/>
              <a:gd name="connsiteY4856" fmla="*/ 1140600 h 2993922"/>
              <a:gd name="connsiteX4857" fmla="*/ 2319299 w 8938307"/>
              <a:gd name="connsiteY4857" fmla="*/ 1130010 h 2993922"/>
              <a:gd name="connsiteX4858" fmla="*/ 2758803 w 8938307"/>
              <a:gd name="connsiteY4858" fmla="*/ 1126700 h 2993922"/>
              <a:gd name="connsiteX4859" fmla="*/ 2742916 w 8938307"/>
              <a:gd name="connsiteY4859" fmla="*/ 1130010 h 2993922"/>
              <a:gd name="connsiteX4860" fmla="*/ 2732326 w 8938307"/>
              <a:gd name="connsiteY4860" fmla="*/ 1130010 h 2993922"/>
              <a:gd name="connsiteX4861" fmla="*/ 2753506 w 8938307"/>
              <a:gd name="connsiteY4861" fmla="*/ 1140600 h 2993922"/>
              <a:gd name="connsiteX4862" fmla="*/ 2785278 w 8938307"/>
              <a:gd name="connsiteY4862" fmla="*/ 1140600 h 2993922"/>
              <a:gd name="connsiteX4863" fmla="*/ 2795868 w 8938307"/>
              <a:gd name="connsiteY4863" fmla="*/ 1140600 h 2993922"/>
              <a:gd name="connsiteX4864" fmla="*/ 2806458 w 8938307"/>
              <a:gd name="connsiteY4864" fmla="*/ 1151191 h 2993922"/>
              <a:gd name="connsiteX4865" fmla="*/ 2817049 w 8938307"/>
              <a:gd name="connsiteY4865" fmla="*/ 1151191 h 2993922"/>
              <a:gd name="connsiteX4866" fmla="*/ 2806458 w 8938307"/>
              <a:gd name="connsiteY4866" fmla="*/ 1140600 h 2993922"/>
              <a:gd name="connsiteX4867" fmla="*/ 2758803 w 8938307"/>
              <a:gd name="connsiteY4867" fmla="*/ 1126700 h 2993922"/>
              <a:gd name="connsiteX4868" fmla="*/ 6473389 w 8938307"/>
              <a:gd name="connsiteY4868" fmla="*/ 1124714 h 2993922"/>
              <a:gd name="connsiteX4869" fmla="*/ 6470740 w 8938307"/>
              <a:gd name="connsiteY4869" fmla="*/ 1130010 h 2993922"/>
              <a:gd name="connsiteX4870" fmla="*/ 6481332 w 8938307"/>
              <a:gd name="connsiteY4870" fmla="*/ 1130010 h 2993922"/>
              <a:gd name="connsiteX4871" fmla="*/ 6473389 w 8938307"/>
              <a:gd name="connsiteY4871" fmla="*/ 1124714 h 2993922"/>
              <a:gd name="connsiteX4872" fmla="*/ 5847231 w 8938307"/>
              <a:gd name="connsiteY4872" fmla="*/ 1123391 h 2993922"/>
              <a:gd name="connsiteX4873" fmla="*/ 5845908 w 8938307"/>
              <a:gd name="connsiteY4873" fmla="*/ 1130010 h 2993922"/>
              <a:gd name="connsiteX4874" fmla="*/ 5845908 w 8938307"/>
              <a:gd name="connsiteY4874" fmla="*/ 1140600 h 2993922"/>
              <a:gd name="connsiteX4875" fmla="*/ 5851202 w 8938307"/>
              <a:gd name="connsiteY4875" fmla="*/ 1135306 h 2993922"/>
              <a:gd name="connsiteX4876" fmla="*/ 5851202 w 8938307"/>
              <a:gd name="connsiteY4876" fmla="*/ 1124714 h 2993922"/>
              <a:gd name="connsiteX4877" fmla="*/ 5847231 w 8938307"/>
              <a:gd name="connsiteY4877" fmla="*/ 1123391 h 2993922"/>
              <a:gd name="connsiteX4878" fmla="*/ 2255757 w 8938307"/>
              <a:gd name="connsiteY4878" fmla="*/ 1119419 h 2993922"/>
              <a:gd name="connsiteX4879" fmla="*/ 2255757 w 8938307"/>
              <a:gd name="connsiteY4879" fmla="*/ 1130010 h 2993922"/>
              <a:gd name="connsiteX4880" fmla="*/ 2266347 w 8938307"/>
              <a:gd name="connsiteY4880" fmla="*/ 1151191 h 2993922"/>
              <a:gd name="connsiteX4881" fmla="*/ 2308710 w 8938307"/>
              <a:gd name="connsiteY4881" fmla="*/ 1151191 h 2993922"/>
              <a:gd name="connsiteX4882" fmla="*/ 2303415 w 8938307"/>
              <a:gd name="connsiteY4882" fmla="*/ 1140600 h 2993922"/>
              <a:gd name="connsiteX4883" fmla="*/ 2287529 w 8938307"/>
              <a:gd name="connsiteY4883" fmla="*/ 1130010 h 2993922"/>
              <a:gd name="connsiteX4884" fmla="*/ 2266347 w 8938307"/>
              <a:gd name="connsiteY4884" fmla="*/ 1130010 h 2993922"/>
              <a:gd name="connsiteX4885" fmla="*/ 1906274 w 8938307"/>
              <a:gd name="connsiteY4885" fmla="*/ 1119419 h 2993922"/>
              <a:gd name="connsiteX4886" fmla="*/ 1948635 w 8938307"/>
              <a:gd name="connsiteY4886" fmla="*/ 1140600 h 2993922"/>
              <a:gd name="connsiteX4887" fmla="*/ 2012178 w 8938307"/>
              <a:gd name="connsiteY4887" fmla="*/ 1161781 h 2993922"/>
              <a:gd name="connsiteX4888" fmla="*/ 2065130 w 8938307"/>
              <a:gd name="connsiteY4888" fmla="*/ 1161781 h 2993922"/>
              <a:gd name="connsiteX4889" fmla="*/ 2054540 w 8938307"/>
              <a:gd name="connsiteY4889" fmla="*/ 1151191 h 2993922"/>
              <a:gd name="connsiteX4890" fmla="*/ 2054540 w 8938307"/>
              <a:gd name="connsiteY4890" fmla="*/ 1135306 h 2993922"/>
              <a:gd name="connsiteX4891" fmla="*/ 2033359 w 8938307"/>
              <a:gd name="connsiteY4891" fmla="*/ 1130010 h 2993922"/>
              <a:gd name="connsiteX4892" fmla="*/ 2006882 w 8938307"/>
              <a:gd name="connsiteY4892" fmla="*/ 1124714 h 2993922"/>
              <a:gd name="connsiteX4893" fmla="*/ 1980407 w 8938307"/>
              <a:gd name="connsiteY4893" fmla="*/ 1119419 h 2993922"/>
              <a:gd name="connsiteX4894" fmla="*/ 1885093 w 8938307"/>
              <a:gd name="connsiteY4894" fmla="*/ 1119419 h 2993922"/>
              <a:gd name="connsiteX4895" fmla="*/ 1874503 w 8938307"/>
              <a:gd name="connsiteY4895" fmla="*/ 1130010 h 2993922"/>
              <a:gd name="connsiteX4896" fmla="*/ 1885093 w 8938307"/>
              <a:gd name="connsiteY4896" fmla="*/ 1130010 h 2993922"/>
              <a:gd name="connsiteX4897" fmla="*/ 1895684 w 8938307"/>
              <a:gd name="connsiteY4897" fmla="*/ 1130010 h 2993922"/>
              <a:gd name="connsiteX4898" fmla="*/ 1885093 w 8938307"/>
              <a:gd name="connsiteY4898" fmla="*/ 1119419 h 2993922"/>
              <a:gd name="connsiteX4899" fmla="*/ 1085517 w 8938307"/>
              <a:gd name="connsiteY4899" fmla="*/ 1119419 h 2993922"/>
              <a:gd name="connsiteX4900" fmla="*/ 1111993 w 8938307"/>
              <a:gd name="connsiteY4900" fmla="*/ 1130010 h 2993922"/>
              <a:gd name="connsiteX4901" fmla="*/ 1133174 w 8938307"/>
              <a:gd name="connsiteY4901" fmla="*/ 1140600 h 2993922"/>
              <a:gd name="connsiteX4902" fmla="*/ 1249669 w 8938307"/>
              <a:gd name="connsiteY4902" fmla="*/ 1193552 h 2993922"/>
              <a:gd name="connsiteX4903" fmla="*/ 1281440 w 8938307"/>
              <a:gd name="connsiteY4903" fmla="*/ 1225324 h 2993922"/>
              <a:gd name="connsiteX4904" fmla="*/ 1323802 w 8938307"/>
              <a:gd name="connsiteY4904" fmla="*/ 1246504 h 2993922"/>
              <a:gd name="connsiteX4905" fmla="*/ 1344982 w 8938307"/>
              <a:gd name="connsiteY4905" fmla="*/ 1246504 h 2993922"/>
              <a:gd name="connsiteX4906" fmla="*/ 1355573 w 8938307"/>
              <a:gd name="connsiteY4906" fmla="*/ 1246504 h 2993922"/>
              <a:gd name="connsiteX4907" fmla="*/ 1344982 w 8938307"/>
              <a:gd name="connsiteY4907" fmla="*/ 1257095 h 2993922"/>
              <a:gd name="connsiteX4908" fmla="*/ 1313210 w 8938307"/>
              <a:gd name="connsiteY4908" fmla="*/ 1246504 h 2993922"/>
              <a:gd name="connsiteX4909" fmla="*/ 1292030 w 8938307"/>
              <a:gd name="connsiteY4909" fmla="*/ 1235914 h 2993922"/>
              <a:gd name="connsiteX4910" fmla="*/ 1260258 w 8938307"/>
              <a:gd name="connsiteY4910" fmla="*/ 1230619 h 2993922"/>
              <a:gd name="connsiteX4911" fmla="*/ 1228487 w 8938307"/>
              <a:gd name="connsiteY4911" fmla="*/ 1214733 h 2993922"/>
              <a:gd name="connsiteX4912" fmla="*/ 1196717 w 8938307"/>
              <a:gd name="connsiteY4912" fmla="*/ 1193552 h 2993922"/>
              <a:gd name="connsiteX4913" fmla="*/ 1170240 w 8938307"/>
              <a:gd name="connsiteY4913" fmla="*/ 1172371 h 2993922"/>
              <a:gd name="connsiteX4914" fmla="*/ 1143765 w 8938307"/>
              <a:gd name="connsiteY4914" fmla="*/ 1161781 h 2993922"/>
              <a:gd name="connsiteX4915" fmla="*/ 1111993 w 8938307"/>
              <a:gd name="connsiteY4915" fmla="*/ 1151191 h 2993922"/>
              <a:gd name="connsiteX4916" fmla="*/ 1080222 w 8938307"/>
              <a:gd name="connsiteY4916" fmla="*/ 1130010 h 2993922"/>
              <a:gd name="connsiteX4917" fmla="*/ 1069631 w 8938307"/>
              <a:gd name="connsiteY4917" fmla="*/ 1130010 h 2993922"/>
              <a:gd name="connsiteX4918" fmla="*/ 1085517 w 8938307"/>
              <a:gd name="connsiteY4918" fmla="*/ 1119419 h 2993922"/>
              <a:gd name="connsiteX4919" fmla="*/ 921366 w 8938307"/>
              <a:gd name="connsiteY4919" fmla="*/ 1119419 h 2993922"/>
              <a:gd name="connsiteX4920" fmla="*/ 953137 w 8938307"/>
              <a:gd name="connsiteY4920" fmla="*/ 1130010 h 2993922"/>
              <a:gd name="connsiteX4921" fmla="*/ 995498 w 8938307"/>
              <a:gd name="connsiteY4921" fmla="*/ 1151191 h 2993922"/>
              <a:gd name="connsiteX4922" fmla="*/ 1006089 w 8938307"/>
              <a:gd name="connsiteY4922" fmla="*/ 1156485 h 2993922"/>
              <a:gd name="connsiteX4923" fmla="*/ 1011384 w 8938307"/>
              <a:gd name="connsiteY4923" fmla="*/ 1161781 h 2993922"/>
              <a:gd name="connsiteX4924" fmla="*/ 1027270 w 8938307"/>
              <a:gd name="connsiteY4924" fmla="*/ 1172371 h 2993922"/>
              <a:gd name="connsiteX4925" fmla="*/ 1048450 w 8938307"/>
              <a:gd name="connsiteY4925" fmla="*/ 1182962 h 2993922"/>
              <a:gd name="connsiteX4926" fmla="*/ 1037859 w 8938307"/>
              <a:gd name="connsiteY4926" fmla="*/ 1182962 h 2993922"/>
              <a:gd name="connsiteX4927" fmla="*/ 1006089 w 8938307"/>
              <a:gd name="connsiteY4927" fmla="*/ 1172371 h 2993922"/>
              <a:gd name="connsiteX4928" fmla="*/ 953137 w 8938307"/>
              <a:gd name="connsiteY4928" fmla="*/ 1151191 h 2993922"/>
              <a:gd name="connsiteX4929" fmla="*/ 931956 w 8938307"/>
              <a:gd name="connsiteY4929" fmla="*/ 1140600 h 2993922"/>
              <a:gd name="connsiteX4930" fmla="*/ 921366 w 8938307"/>
              <a:gd name="connsiteY4930" fmla="*/ 1130010 h 2993922"/>
              <a:gd name="connsiteX4931" fmla="*/ 3199628 w 8938307"/>
              <a:gd name="connsiteY4931" fmla="*/ 1111476 h 2993922"/>
              <a:gd name="connsiteX4932" fmla="*/ 3193008 w 8938307"/>
              <a:gd name="connsiteY4932" fmla="*/ 1114125 h 2993922"/>
              <a:gd name="connsiteX4933" fmla="*/ 3198303 w 8938307"/>
              <a:gd name="connsiteY4933" fmla="*/ 1119419 h 2993922"/>
              <a:gd name="connsiteX4934" fmla="*/ 3219485 w 8938307"/>
              <a:gd name="connsiteY4934" fmla="*/ 1119419 h 2993922"/>
              <a:gd name="connsiteX4935" fmla="*/ 3208895 w 8938307"/>
              <a:gd name="connsiteY4935" fmla="*/ 1114125 h 2993922"/>
              <a:gd name="connsiteX4936" fmla="*/ 3199628 w 8938307"/>
              <a:gd name="connsiteY4936" fmla="*/ 1111476 h 2993922"/>
              <a:gd name="connsiteX4937" fmla="*/ 7360336 w 8938307"/>
              <a:gd name="connsiteY4937" fmla="*/ 1108829 h 2993922"/>
              <a:gd name="connsiteX4938" fmla="*/ 7370926 w 8938307"/>
              <a:gd name="connsiteY4938" fmla="*/ 1114125 h 2993922"/>
              <a:gd name="connsiteX4939" fmla="*/ 7360336 w 8938307"/>
              <a:gd name="connsiteY4939" fmla="*/ 1119419 h 2993922"/>
              <a:gd name="connsiteX4940" fmla="*/ 7360336 w 8938307"/>
              <a:gd name="connsiteY4940" fmla="*/ 1108829 h 2993922"/>
              <a:gd name="connsiteX4941" fmla="*/ 5920039 w 8938307"/>
              <a:gd name="connsiteY4941" fmla="*/ 1108829 h 2993922"/>
              <a:gd name="connsiteX4942" fmla="*/ 5920039 w 8938307"/>
              <a:gd name="connsiteY4942" fmla="*/ 1119419 h 2993922"/>
              <a:gd name="connsiteX4943" fmla="*/ 5930630 w 8938307"/>
              <a:gd name="connsiteY4943" fmla="*/ 1119419 h 2993922"/>
              <a:gd name="connsiteX4944" fmla="*/ 5930630 w 8938307"/>
              <a:gd name="connsiteY4944" fmla="*/ 1108829 h 2993922"/>
              <a:gd name="connsiteX4945" fmla="*/ 2155149 w 8938307"/>
              <a:gd name="connsiteY4945" fmla="*/ 1108829 h 2993922"/>
              <a:gd name="connsiteX4946" fmla="*/ 2149853 w 8938307"/>
              <a:gd name="connsiteY4946" fmla="*/ 1119419 h 2993922"/>
              <a:gd name="connsiteX4947" fmla="*/ 2160443 w 8938307"/>
              <a:gd name="connsiteY4947" fmla="*/ 1119419 h 2993922"/>
              <a:gd name="connsiteX4948" fmla="*/ 2171034 w 8938307"/>
              <a:gd name="connsiteY4948" fmla="*/ 1119419 h 2993922"/>
              <a:gd name="connsiteX4949" fmla="*/ 2155149 w 8938307"/>
              <a:gd name="connsiteY4949" fmla="*/ 1108829 h 2993922"/>
              <a:gd name="connsiteX4950" fmla="*/ 5896211 w 8938307"/>
              <a:gd name="connsiteY4950" fmla="*/ 1103535 h 2993922"/>
              <a:gd name="connsiteX4951" fmla="*/ 5888268 w 8938307"/>
              <a:gd name="connsiteY4951" fmla="*/ 1108829 h 2993922"/>
              <a:gd name="connsiteX4952" fmla="*/ 5898860 w 8938307"/>
              <a:gd name="connsiteY4952" fmla="*/ 1108829 h 2993922"/>
              <a:gd name="connsiteX4953" fmla="*/ 5896211 w 8938307"/>
              <a:gd name="connsiteY4953" fmla="*/ 1103535 h 2993922"/>
              <a:gd name="connsiteX4954" fmla="*/ 8345244 w 8938307"/>
              <a:gd name="connsiteY4954" fmla="*/ 1098239 h 2993922"/>
              <a:gd name="connsiteX4955" fmla="*/ 8366425 w 8938307"/>
              <a:gd name="connsiteY4955" fmla="*/ 1103533 h 2993922"/>
              <a:gd name="connsiteX4956" fmla="*/ 8377016 w 8938307"/>
              <a:gd name="connsiteY4956" fmla="*/ 1108829 h 2993922"/>
              <a:gd name="connsiteX4957" fmla="*/ 7286203 w 8938307"/>
              <a:gd name="connsiteY4957" fmla="*/ 1098239 h 2993922"/>
              <a:gd name="connsiteX4958" fmla="*/ 7275612 w 8938307"/>
              <a:gd name="connsiteY4958" fmla="*/ 1108829 h 2993922"/>
              <a:gd name="connsiteX4959" fmla="*/ 7296793 w 8938307"/>
              <a:gd name="connsiteY4959" fmla="*/ 1108829 h 2993922"/>
              <a:gd name="connsiteX4960" fmla="*/ 7291498 w 8938307"/>
              <a:gd name="connsiteY4960" fmla="*/ 1103533 h 2993922"/>
              <a:gd name="connsiteX4961" fmla="*/ 7286203 w 8938307"/>
              <a:gd name="connsiteY4961" fmla="*/ 1098239 h 2993922"/>
              <a:gd name="connsiteX4962" fmla="*/ 6375428 w 8938307"/>
              <a:gd name="connsiteY4962" fmla="*/ 1098239 h 2993922"/>
              <a:gd name="connsiteX4963" fmla="*/ 6375428 w 8938307"/>
              <a:gd name="connsiteY4963" fmla="*/ 1108829 h 2993922"/>
              <a:gd name="connsiteX4964" fmla="*/ 6370132 w 8938307"/>
              <a:gd name="connsiteY4964" fmla="*/ 1119419 h 2993922"/>
              <a:gd name="connsiteX4965" fmla="*/ 6364836 w 8938307"/>
              <a:gd name="connsiteY4965" fmla="*/ 1108829 h 2993922"/>
              <a:gd name="connsiteX4966" fmla="*/ 6375428 w 8938307"/>
              <a:gd name="connsiteY4966" fmla="*/ 1098239 h 2993922"/>
              <a:gd name="connsiteX4967" fmla="*/ 6343656 w 8938307"/>
              <a:gd name="connsiteY4967" fmla="*/ 1098239 h 2993922"/>
              <a:gd name="connsiteX4968" fmla="*/ 6354246 w 8938307"/>
              <a:gd name="connsiteY4968" fmla="*/ 1098239 h 2993922"/>
              <a:gd name="connsiteX4969" fmla="*/ 6333066 w 8938307"/>
              <a:gd name="connsiteY4969" fmla="*/ 1108829 h 2993922"/>
              <a:gd name="connsiteX4970" fmla="*/ 6333066 w 8938307"/>
              <a:gd name="connsiteY4970" fmla="*/ 1103533 h 2993922"/>
              <a:gd name="connsiteX4971" fmla="*/ 6343656 w 8938307"/>
              <a:gd name="connsiteY4971" fmla="*/ 1098239 h 2993922"/>
              <a:gd name="connsiteX4972" fmla="*/ 3145351 w 8938307"/>
              <a:gd name="connsiteY4972" fmla="*/ 1098239 h 2993922"/>
              <a:gd name="connsiteX4973" fmla="*/ 3155942 w 8938307"/>
              <a:gd name="connsiteY4973" fmla="*/ 1108829 h 2993922"/>
              <a:gd name="connsiteX4974" fmla="*/ 3166533 w 8938307"/>
              <a:gd name="connsiteY4974" fmla="*/ 1108829 h 2993922"/>
              <a:gd name="connsiteX4975" fmla="*/ 3155942 w 8938307"/>
              <a:gd name="connsiteY4975" fmla="*/ 1098239 h 2993922"/>
              <a:gd name="connsiteX4976" fmla="*/ 3145351 w 8938307"/>
              <a:gd name="connsiteY4976" fmla="*/ 1098239 h 2993922"/>
              <a:gd name="connsiteX4977" fmla="*/ 2171034 w 8938307"/>
              <a:gd name="connsiteY4977" fmla="*/ 1098239 h 2993922"/>
              <a:gd name="connsiteX4978" fmla="*/ 2192215 w 8938307"/>
              <a:gd name="connsiteY4978" fmla="*/ 1119419 h 2993922"/>
              <a:gd name="connsiteX4979" fmla="*/ 2223986 w 8938307"/>
              <a:gd name="connsiteY4979" fmla="*/ 1119419 h 2993922"/>
              <a:gd name="connsiteX4980" fmla="*/ 2213396 w 8938307"/>
              <a:gd name="connsiteY4980" fmla="*/ 1108829 h 2993922"/>
              <a:gd name="connsiteX4981" fmla="*/ 2192215 w 8938307"/>
              <a:gd name="connsiteY4981" fmla="*/ 1108829 h 2993922"/>
              <a:gd name="connsiteX4982" fmla="*/ 1535610 w 8938307"/>
              <a:gd name="connsiteY4982" fmla="*/ 1098239 h 2993922"/>
              <a:gd name="connsiteX4983" fmla="*/ 1535610 w 8938307"/>
              <a:gd name="connsiteY4983" fmla="*/ 1108829 h 2993922"/>
              <a:gd name="connsiteX4984" fmla="*/ 1546200 w 8938307"/>
              <a:gd name="connsiteY4984" fmla="*/ 1119419 h 2993922"/>
              <a:gd name="connsiteX4985" fmla="*/ 1895684 w 8938307"/>
              <a:gd name="connsiteY4985" fmla="*/ 1087648 h 2993922"/>
              <a:gd name="connsiteX4986" fmla="*/ 1885093 w 8938307"/>
              <a:gd name="connsiteY4986" fmla="*/ 1092944 h 2993922"/>
              <a:gd name="connsiteX4987" fmla="*/ 1895684 w 8938307"/>
              <a:gd name="connsiteY4987" fmla="*/ 1098239 h 2993922"/>
              <a:gd name="connsiteX4988" fmla="*/ 7328564 w 8938307"/>
              <a:gd name="connsiteY4988" fmla="*/ 1077058 h 2993922"/>
              <a:gd name="connsiteX4989" fmla="*/ 7328564 w 8938307"/>
              <a:gd name="connsiteY4989" fmla="*/ 1108829 h 2993922"/>
              <a:gd name="connsiteX4990" fmla="*/ 7328564 w 8938307"/>
              <a:gd name="connsiteY4990" fmla="*/ 1119419 h 2993922"/>
              <a:gd name="connsiteX4991" fmla="*/ 7370926 w 8938307"/>
              <a:gd name="connsiteY4991" fmla="*/ 1130010 h 2993922"/>
              <a:gd name="connsiteX4992" fmla="*/ 7392107 w 8938307"/>
              <a:gd name="connsiteY4992" fmla="*/ 1130010 h 2993922"/>
              <a:gd name="connsiteX4993" fmla="*/ 7413288 w 8938307"/>
              <a:gd name="connsiteY4993" fmla="*/ 1130010 h 2993922"/>
              <a:gd name="connsiteX4994" fmla="*/ 7434468 w 8938307"/>
              <a:gd name="connsiteY4994" fmla="*/ 1130010 h 2993922"/>
              <a:gd name="connsiteX4995" fmla="*/ 7423878 w 8938307"/>
              <a:gd name="connsiteY4995" fmla="*/ 1119419 h 2993922"/>
              <a:gd name="connsiteX4996" fmla="*/ 7413288 w 8938307"/>
              <a:gd name="connsiteY4996" fmla="*/ 1119419 h 2993922"/>
              <a:gd name="connsiteX4997" fmla="*/ 7402697 w 8938307"/>
              <a:gd name="connsiteY4997" fmla="*/ 1119419 h 2993922"/>
              <a:gd name="connsiteX4998" fmla="*/ 7386812 w 8938307"/>
              <a:gd name="connsiteY4998" fmla="*/ 1108829 h 2993922"/>
              <a:gd name="connsiteX4999" fmla="*/ 7365630 w 8938307"/>
              <a:gd name="connsiteY4999" fmla="*/ 1098239 h 2993922"/>
              <a:gd name="connsiteX5000" fmla="*/ 7349745 w 8938307"/>
              <a:gd name="connsiteY5000" fmla="*/ 1092944 h 2993922"/>
              <a:gd name="connsiteX5001" fmla="*/ 7339155 w 8938307"/>
              <a:gd name="connsiteY5001" fmla="*/ 1087648 h 2993922"/>
              <a:gd name="connsiteX5002" fmla="*/ 7333860 w 8938307"/>
              <a:gd name="connsiteY5002" fmla="*/ 1082354 h 2993922"/>
              <a:gd name="connsiteX5003" fmla="*/ 7328564 w 8938307"/>
              <a:gd name="connsiteY5003" fmla="*/ 1077058 h 2993922"/>
              <a:gd name="connsiteX5004" fmla="*/ 2223986 w 8938307"/>
              <a:gd name="connsiteY5004" fmla="*/ 1077058 h 2993922"/>
              <a:gd name="connsiteX5005" fmla="*/ 2234577 w 8938307"/>
              <a:gd name="connsiteY5005" fmla="*/ 1077058 h 2993922"/>
              <a:gd name="connsiteX5006" fmla="*/ 2234577 w 8938307"/>
              <a:gd name="connsiteY5006" fmla="*/ 1087648 h 2993922"/>
              <a:gd name="connsiteX5007" fmla="*/ 2223986 w 8938307"/>
              <a:gd name="connsiteY5007" fmla="*/ 1077058 h 2993922"/>
              <a:gd name="connsiteX5008" fmla="*/ 1842731 w 8938307"/>
              <a:gd name="connsiteY5008" fmla="*/ 1077058 h 2993922"/>
              <a:gd name="connsiteX5009" fmla="*/ 1848026 w 8938307"/>
              <a:gd name="connsiteY5009" fmla="*/ 1082354 h 2993922"/>
              <a:gd name="connsiteX5010" fmla="*/ 1853322 w 8938307"/>
              <a:gd name="connsiteY5010" fmla="*/ 1082354 h 2993922"/>
              <a:gd name="connsiteX5011" fmla="*/ 1853322 w 8938307"/>
              <a:gd name="connsiteY5011" fmla="*/ 1077058 h 2993922"/>
              <a:gd name="connsiteX5012" fmla="*/ 942546 w 8938307"/>
              <a:gd name="connsiteY5012" fmla="*/ 1077058 h 2993922"/>
              <a:gd name="connsiteX5013" fmla="*/ 974318 w 8938307"/>
              <a:gd name="connsiteY5013" fmla="*/ 1087648 h 2993922"/>
              <a:gd name="connsiteX5014" fmla="*/ 990203 w 8938307"/>
              <a:gd name="connsiteY5014" fmla="*/ 1103533 h 2993922"/>
              <a:gd name="connsiteX5015" fmla="*/ 995498 w 8938307"/>
              <a:gd name="connsiteY5015" fmla="*/ 1108829 h 2993922"/>
              <a:gd name="connsiteX5016" fmla="*/ 963726 w 8938307"/>
              <a:gd name="connsiteY5016" fmla="*/ 1108829 h 2993922"/>
              <a:gd name="connsiteX5017" fmla="*/ 942546 w 8938307"/>
              <a:gd name="connsiteY5017" fmla="*/ 1103533 h 2993922"/>
              <a:gd name="connsiteX5018" fmla="*/ 931956 w 8938307"/>
              <a:gd name="connsiteY5018" fmla="*/ 1092944 h 2993922"/>
              <a:gd name="connsiteX5019" fmla="*/ 931956 w 8938307"/>
              <a:gd name="connsiteY5019" fmla="*/ 1087648 h 2993922"/>
              <a:gd name="connsiteX5020" fmla="*/ 8302883 w 8938307"/>
              <a:gd name="connsiteY5020" fmla="*/ 1066467 h 2993922"/>
              <a:gd name="connsiteX5021" fmla="*/ 8313473 w 8938307"/>
              <a:gd name="connsiteY5021" fmla="*/ 1087648 h 2993922"/>
              <a:gd name="connsiteX5022" fmla="*/ 8292291 w 8938307"/>
              <a:gd name="connsiteY5022" fmla="*/ 1087648 h 2993922"/>
              <a:gd name="connsiteX5023" fmla="*/ 8286997 w 8938307"/>
              <a:gd name="connsiteY5023" fmla="*/ 1071762 h 2993922"/>
              <a:gd name="connsiteX5024" fmla="*/ 8302883 w 8938307"/>
              <a:gd name="connsiteY5024" fmla="*/ 1066467 h 2993922"/>
              <a:gd name="connsiteX5025" fmla="*/ 7974579 w 8938307"/>
              <a:gd name="connsiteY5025" fmla="*/ 1066467 h 2993922"/>
              <a:gd name="connsiteX5026" fmla="*/ 7963990 w 8938307"/>
              <a:gd name="connsiteY5026" fmla="*/ 1077058 h 2993922"/>
              <a:gd name="connsiteX5027" fmla="*/ 8016942 w 8938307"/>
              <a:gd name="connsiteY5027" fmla="*/ 1098239 h 2993922"/>
              <a:gd name="connsiteX5028" fmla="*/ 8022237 w 8938307"/>
              <a:gd name="connsiteY5028" fmla="*/ 1092944 h 2993922"/>
              <a:gd name="connsiteX5029" fmla="*/ 8001056 w 8938307"/>
              <a:gd name="connsiteY5029" fmla="*/ 1082354 h 2993922"/>
              <a:gd name="connsiteX5030" fmla="*/ 7985171 w 8938307"/>
              <a:gd name="connsiteY5030" fmla="*/ 1071762 h 2993922"/>
              <a:gd name="connsiteX5031" fmla="*/ 7974579 w 8938307"/>
              <a:gd name="connsiteY5031" fmla="*/ 1066467 h 2993922"/>
              <a:gd name="connsiteX5032" fmla="*/ 7932219 w 8938307"/>
              <a:gd name="connsiteY5032" fmla="*/ 1066467 h 2993922"/>
              <a:gd name="connsiteX5033" fmla="*/ 7942808 w 8938307"/>
              <a:gd name="connsiteY5033" fmla="*/ 1077058 h 2993922"/>
              <a:gd name="connsiteX5034" fmla="*/ 7953398 w 8938307"/>
              <a:gd name="connsiteY5034" fmla="*/ 1077058 h 2993922"/>
              <a:gd name="connsiteX5035" fmla="*/ 7942808 w 8938307"/>
              <a:gd name="connsiteY5035" fmla="*/ 1066467 h 2993922"/>
              <a:gd name="connsiteX5036" fmla="*/ 6153028 w 8938307"/>
              <a:gd name="connsiteY5036" fmla="*/ 1066467 h 2993922"/>
              <a:gd name="connsiteX5037" fmla="*/ 6184800 w 8938307"/>
              <a:gd name="connsiteY5037" fmla="*/ 1077058 h 2993922"/>
              <a:gd name="connsiteX5038" fmla="*/ 6195390 w 8938307"/>
              <a:gd name="connsiteY5038" fmla="*/ 1077058 h 2993922"/>
              <a:gd name="connsiteX5039" fmla="*/ 6205980 w 8938307"/>
              <a:gd name="connsiteY5039" fmla="*/ 1087648 h 2993922"/>
              <a:gd name="connsiteX5040" fmla="*/ 6221866 w 8938307"/>
              <a:gd name="connsiteY5040" fmla="*/ 1103533 h 2993922"/>
              <a:gd name="connsiteX5041" fmla="*/ 6258932 w 8938307"/>
              <a:gd name="connsiteY5041" fmla="*/ 1108829 h 2993922"/>
              <a:gd name="connsiteX5042" fmla="*/ 6280114 w 8938307"/>
              <a:gd name="connsiteY5042" fmla="*/ 1108829 h 2993922"/>
              <a:gd name="connsiteX5043" fmla="*/ 6290704 w 8938307"/>
              <a:gd name="connsiteY5043" fmla="*/ 1108829 h 2993922"/>
              <a:gd name="connsiteX5044" fmla="*/ 6301294 w 8938307"/>
              <a:gd name="connsiteY5044" fmla="*/ 1114125 h 2993922"/>
              <a:gd name="connsiteX5045" fmla="*/ 6322476 w 8938307"/>
              <a:gd name="connsiteY5045" fmla="*/ 1119419 h 2993922"/>
              <a:gd name="connsiteX5046" fmla="*/ 6348950 w 8938307"/>
              <a:gd name="connsiteY5046" fmla="*/ 1124714 h 2993922"/>
              <a:gd name="connsiteX5047" fmla="*/ 6375428 w 8938307"/>
              <a:gd name="connsiteY5047" fmla="*/ 1130010 h 2993922"/>
              <a:gd name="connsiteX5048" fmla="*/ 6386018 w 8938307"/>
              <a:gd name="connsiteY5048" fmla="*/ 1130010 h 2993922"/>
              <a:gd name="connsiteX5049" fmla="*/ 6407198 w 8938307"/>
              <a:gd name="connsiteY5049" fmla="*/ 1119419 h 2993922"/>
              <a:gd name="connsiteX5050" fmla="*/ 6428380 w 8938307"/>
              <a:gd name="connsiteY5050" fmla="*/ 1119419 h 2993922"/>
              <a:gd name="connsiteX5051" fmla="*/ 6417788 w 8938307"/>
              <a:gd name="connsiteY5051" fmla="*/ 1108829 h 2993922"/>
              <a:gd name="connsiteX5052" fmla="*/ 6407198 w 8938307"/>
              <a:gd name="connsiteY5052" fmla="*/ 1108829 h 2993922"/>
              <a:gd name="connsiteX5053" fmla="*/ 6386018 w 8938307"/>
              <a:gd name="connsiteY5053" fmla="*/ 1098239 h 2993922"/>
              <a:gd name="connsiteX5054" fmla="*/ 6375428 w 8938307"/>
              <a:gd name="connsiteY5054" fmla="*/ 1098239 h 2993922"/>
              <a:gd name="connsiteX5055" fmla="*/ 6370132 w 8938307"/>
              <a:gd name="connsiteY5055" fmla="*/ 1098239 h 2993922"/>
              <a:gd name="connsiteX5056" fmla="*/ 6364836 w 8938307"/>
              <a:gd name="connsiteY5056" fmla="*/ 1098239 h 2993922"/>
              <a:gd name="connsiteX5057" fmla="*/ 6354246 w 8938307"/>
              <a:gd name="connsiteY5057" fmla="*/ 1092944 h 2993922"/>
              <a:gd name="connsiteX5058" fmla="*/ 6333066 w 8938307"/>
              <a:gd name="connsiteY5058" fmla="*/ 1087648 h 2993922"/>
              <a:gd name="connsiteX5059" fmla="*/ 6311884 w 8938307"/>
              <a:gd name="connsiteY5059" fmla="*/ 1092944 h 2993922"/>
              <a:gd name="connsiteX5060" fmla="*/ 6306590 w 8938307"/>
              <a:gd name="connsiteY5060" fmla="*/ 1098239 h 2993922"/>
              <a:gd name="connsiteX5061" fmla="*/ 6301294 w 8938307"/>
              <a:gd name="connsiteY5061" fmla="*/ 1087648 h 2993922"/>
              <a:gd name="connsiteX5062" fmla="*/ 6237752 w 8938307"/>
              <a:gd name="connsiteY5062" fmla="*/ 1087648 h 2993922"/>
              <a:gd name="connsiteX5063" fmla="*/ 6211276 w 8938307"/>
              <a:gd name="connsiteY5063" fmla="*/ 1082354 h 2993922"/>
              <a:gd name="connsiteX5064" fmla="*/ 6200686 w 8938307"/>
              <a:gd name="connsiteY5064" fmla="*/ 1077058 h 2993922"/>
              <a:gd name="connsiteX5065" fmla="*/ 6174209 w 8938307"/>
              <a:gd name="connsiteY5065" fmla="*/ 1066467 h 2993922"/>
              <a:gd name="connsiteX5066" fmla="*/ 6153028 w 8938307"/>
              <a:gd name="connsiteY5066" fmla="*/ 1066467 h 2993922"/>
              <a:gd name="connsiteX5067" fmla="*/ 2337833 w 8938307"/>
              <a:gd name="connsiteY5067" fmla="*/ 1061173 h 2993922"/>
              <a:gd name="connsiteX5068" fmla="*/ 2329890 w 8938307"/>
              <a:gd name="connsiteY5068" fmla="*/ 1066467 h 2993922"/>
              <a:gd name="connsiteX5069" fmla="*/ 2340481 w 8938307"/>
              <a:gd name="connsiteY5069" fmla="*/ 1066467 h 2993922"/>
              <a:gd name="connsiteX5070" fmla="*/ 2337833 w 8938307"/>
              <a:gd name="connsiteY5070" fmla="*/ 1061173 h 2993922"/>
              <a:gd name="connsiteX5071" fmla="*/ 8324064 w 8938307"/>
              <a:gd name="connsiteY5071" fmla="*/ 1055877 h 2993922"/>
              <a:gd name="connsiteX5072" fmla="*/ 8377016 w 8938307"/>
              <a:gd name="connsiteY5072" fmla="*/ 1077058 h 2993922"/>
              <a:gd name="connsiteX5073" fmla="*/ 8366425 w 8938307"/>
              <a:gd name="connsiteY5073" fmla="*/ 1066467 h 2993922"/>
              <a:gd name="connsiteX5074" fmla="*/ 8334654 w 8938307"/>
              <a:gd name="connsiteY5074" fmla="*/ 1066467 h 2993922"/>
              <a:gd name="connsiteX5075" fmla="*/ 8186387 w 8938307"/>
              <a:gd name="connsiteY5075" fmla="*/ 1055877 h 2993922"/>
              <a:gd name="connsiteX5076" fmla="*/ 8207569 w 8938307"/>
              <a:gd name="connsiteY5076" fmla="*/ 1055877 h 2993922"/>
              <a:gd name="connsiteX5077" fmla="*/ 8239339 w 8938307"/>
              <a:gd name="connsiteY5077" fmla="*/ 1066467 h 2993922"/>
              <a:gd name="connsiteX5078" fmla="*/ 8207569 w 8938307"/>
              <a:gd name="connsiteY5078" fmla="*/ 1066467 h 2993922"/>
              <a:gd name="connsiteX5079" fmla="*/ 1747418 w 8938307"/>
              <a:gd name="connsiteY5079" fmla="*/ 1055877 h 2993922"/>
              <a:gd name="connsiteX5080" fmla="*/ 1779189 w 8938307"/>
              <a:gd name="connsiteY5080" fmla="*/ 1066467 h 2993922"/>
              <a:gd name="connsiteX5081" fmla="*/ 1810960 w 8938307"/>
              <a:gd name="connsiteY5081" fmla="*/ 1077058 h 2993922"/>
              <a:gd name="connsiteX5082" fmla="*/ 1832141 w 8938307"/>
              <a:gd name="connsiteY5082" fmla="*/ 1087648 h 2993922"/>
              <a:gd name="connsiteX5083" fmla="*/ 1800370 w 8938307"/>
              <a:gd name="connsiteY5083" fmla="*/ 1055877 h 2993922"/>
              <a:gd name="connsiteX5084" fmla="*/ 1779189 w 8938307"/>
              <a:gd name="connsiteY5084" fmla="*/ 1055877 h 2993922"/>
              <a:gd name="connsiteX5085" fmla="*/ 1773893 w 8938307"/>
              <a:gd name="connsiteY5085" fmla="*/ 1055877 h 2993922"/>
              <a:gd name="connsiteX5086" fmla="*/ 1758008 w 8938307"/>
              <a:gd name="connsiteY5086" fmla="*/ 1055877 h 2993922"/>
              <a:gd name="connsiteX5087" fmla="*/ 7495894 w 8938307"/>
              <a:gd name="connsiteY5087" fmla="*/ 1053759 h 2993922"/>
              <a:gd name="connsiteX5088" fmla="*/ 7508601 w 8938307"/>
              <a:gd name="connsiteY5088" fmla="*/ 1055877 h 2993922"/>
              <a:gd name="connsiteX5089" fmla="*/ 7498011 w 8938307"/>
              <a:gd name="connsiteY5089" fmla="*/ 1055877 h 2993922"/>
              <a:gd name="connsiteX5090" fmla="*/ 7487420 w 8938307"/>
              <a:gd name="connsiteY5090" fmla="*/ 1045287 h 2993922"/>
              <a:gd name="connsiteX5091" fmla="*/ 7495894 w 8938307"/>
              <a:gd name="connsiteY5091" fmla="*/ 1053759 h 2993922"/>
              <a:gd name="connsiteX5092" fmla="*/ 7492716 w 8938307"/>
              <a:gd name="connsiteY5092" fmla="*/ 1053230 h 2993922"/>
              <a:gd name="connsiteX5093" fmla="*/ 7487420 w 8938307"/>
              <a:gd name="connsiteY5093" fmla="*/ 1045287 h 2993922"/>
              <a:gd name="connsiteX5094" fmla="*/ 7445059 w 8938307"/>
              <a:gd name="connsiteY5094" fmla="*/ 1045287 h 2993922"/>
              <a:gd name="connsiteX5095" fmla="*/ 7445059 w 8938307"/>
              <a:gd name="connsiteY5095" fmla="*/ 1055877 h 2993922"/>
              <a:gd name="connsiteX5096" fmla="*/ 7455649 w 8938307"/>
              <a:gd name="connsiteY5096" fmla="*/ 1055877 h 2993922"/>
              <a:gd name="connsiteX5097" fmla="*/ 7466240 w 8938307"/>
              <a:gd name="connsiteY5097" fmla="*/ 1055877 h 2993922"/>
              <a:gd name="connsiteX5098" fmla="*/ 7460944 w 8938307"/>
              <a:gd name="connsiteY5098" fmla="*/ 1045287 h 2993922"/>
              <a:gd name="connsiteX5099" fmla="*/ 7450355 w 8938307"/>
              <a:gd name="connsiteY5099" fmla="*/ 1045287 h 2993922"/>
              <a:gd name="connsiteX5100" fmla="*/ 7445059 w 8938307"/>
              <a:gd name="connsiteY5100" fmla="*/ 1045287 h 2993922"/>
              <a:gd name="connsiteX5101" fmla="*/ 6227161 w 8938307"/>
              <a:gd name="connsiteY5101" fmla="*/ 1045287 h 2993922"/>
              <a:gd name="connsiteX5102" fmla="*/ 6216572 w 8938307"/>
              <a:gd name="connsiteY5102" fmla="*/ 1055877 h 2993922"/>
              <a:gd name="connsiteX5103" fmla="*/ 6227161 w 8938307"/>
              <a:gd name="connsiteY5103" fmla="*/ 1055877 h 2993922"/>
              <a:gd name="connsiteX5104" fmla="*/ 8790041 w 8938307"/>
              <a:gd name="connsiteY5104" fmla="*/ 1034696 h 2993922"/>
              <a:gd name="connsiteX5105" fmla="*/ 8811222 w 8938307"/>
              <a:gd name="connsiteY5105" fmla="*/ 1045287 h 2993922"/>
              <a:gd name="connsiteX5106" fmla="*/ 8800632 w 8938307"/>
              <a:gd name="connsiteY5106" fmla="*/ 1045287 h 2993922"/>
              <a:gd name="connsiteX5107" fmla="*/ 8790041 w 8938307"/>
              <a:gd name="connsiteY5107" fmla="*/ 1034696 h 2993922"/>
              <a:gd name="connsiteX5108" fmla="*/ 8249931 w 8938307"/>
              <a:gd name="connsiteY5108" fmla="*/ 1034696 h 2993922"/>
              <a:gd name="connsiteX5109" fmla="*/ 8260521 w 8938307"/>
              <a:gd name="connsiteY5109" fmla="*/ 1045287 h 2993922"/>
              <a:gd name="connsiteX5110" fmla="*/ 8249931 w 8938307"/>
              <a:gd name="connsiteY5110" fmla="*/ 1045287 h 2993922"/>
              <a:gd name="connsiteX5111" fmla="*/ 8249931 w 8938307"/>
              <a:gd name="connsiteY5111" fmla="*/ 1034696 h 2993922"/>
              <a:gd name="connsiteX5112" fmla="*/ 2181625 w 8938307"/>
              <a:gd name="connsiteY5112" fmla="*/ 1034696 h 2993922"/>
              <a:gd name="connsiteX5113" fmla="*/ 2192215 w 8938307"/>
              <a:gd name="connsiteY5113" fmla="*/ 1039992 h 2993922"/>
              <a:gd name="connsiteX5114" fmla="*/ 2181625 w 8938307"/>
              <a:gd name="connsiteY5114" fmla="*/ 1045287 h 2993922"/>
              <a:gd name="connsiteX5115" fmla="*/ 2192215 w 8938307"/>
              <a:gd name="connsiteY5115" fmla="*/ 1066467 h 2993922"/>
              <a:gd name="connsiteX5116" fmla="*/ 2213396 w 8938307"/>
              <a:gd name="connsiteY5116" fmla="*/ 1077058 h 2993922"/>
              <a:gd name="connsiteX5117" fmla="*/ 2223986 w 8938307"/>
              <a:gd name="connsiteY5117" fmla="*/ 1092944 h 2993922"/>
              <a:gd name="connsiteX5118" fmla="*/ 2255757 w 8938307"/>
              <a:gd name="connsiteY5118" fmla="*/ 1098239 h 2993922"/>
              <a:gd name="connsiteX5119" fmla="*/ 2271642 w 8938307"/>
              <a:gd name="connsiteY5119" fmla="*/ 1103533 h 2993922"/>
              <a:gd name="connsiteX5120" fmla="*/ 2287529 w 8938307"/>
              <a:gd name="connsiteY5120" fmla="*/ 1108829 h 2993922"/>
              <a:gd name="connsiteX5121" fmla="*/ 2298119 w 8938307"/>
              <a:gd name="connsiteY5121" fmla="*/ 1108829 h 2993922"/>
              <a:gd name="connsiteX5122" fmla="*/ 2314005 w 8938307"/>
              <a:gd name="connsiteY5122" fmla="*/ 1103533 h 2993922"/>
              <a:gd name="connsiteX5123" fmla="*/ 2335186 w 8938307"/>
              <a:gd name="connsiteY5123" fmla="*/ 1108829 h 2993922"/>
              <a:gd name="connsiteX5124" fmla="*/ 2351071 w 8938307"/>
              <a:gd name="connsiteY5124" fmla="*/ 1108829 h 2993922"/>
              <a:gd name="connsiteX5125" fmla="*/ 2340481 w 8938307"/>
              <a:gd name="connsiteY5125" fmla="*/ 1119419 h 2993922"/>
              <a:gd name="connsiteX5126" fmla="*/ 2329890 w 8938307"/>
              <a:gd name="connsiteY5126" fmla="*/ 1130010 h 2993922"/>
              <a:gd name="connsiteX5127" fmla="*/ 2340481 w 8938307"/>
              <a:gd name="connsiteY5127" fmla="*/ 1140600 h 2993922"/>
              <a:gd name="connsiteX5128" fmla="*/ 2361662 w 8938307"/>
              <a:gd name="connsiteY5128" fmla="*/ 1161781 h 2993922"/>
              <a:gd name="connsiteX5129" fmla="*/ 2340481 w 8938307"/>
              <a:gd name="connsiteY5129" fmla="*/ 1167077 h 2993922"/>
              <a:gd name="connsiteX5130" fmla="*/ 2361662 w 8938307"/>
              <a:gd name="connsiteY5130" fmla="*/ 1172371 h 2993922"/>
              <a:gd name="connsiteX5131" fmla="*/ 2372252 w 8938307"/>
              <a:gd name="connsiteY5131" fmla="*/ 1182962 h 2993922"/>
              <a:gd name="connsiteX5132" fmla="*/ 2382842 w 8938307"/>
              <a:gd name="connsiteY5132" fmla="*/ 1188258 h 2993922"/>
              <a:gd name="connsiteX5133" fmla="*/ 2414614 w 8938307"/>
              <a:gd name="connsiteY5133" fmla="*/ 1193552 h 2993922"/>
              <a:gd name="connsiteX5134" fmla="*/ 2435794 w 8938307"/>
              <a:gd name="connsiteY5134" fmla="*/ 1198848 h 2993922"/>
              <a:gd name="connsiteX5135" fmla="*/ 2456975 w 8938307"/>
              <a:gd name="connsiteY5135" fmla="*/ 1204143 h 2993922"/>
              <a:gd name="connsiteX5136" fmla="*/ 2488746 w 8938307"/>
              <a:gd name="connsiteY5136" fmla="*/ 1214733 h 2993922"/>
              <a:gd name="connsiteX5137" fmla="*/ 2504632 w 8938307"/>
              <a:gd name="connsiteY5137" fmla="*/ 1220029 h 2993922"/>
              <a:gd name="connsiteX5138" fmla="*/ 2520518 w 8938307"/>
              <a:gd name="connsiteY5138" fmla="*/ 1214733 h 2993922"/>
              <a:gd name="connsiteX5139" fmla="*/ 2536402 w 8938307"/>
              <a:gd name="connsiteY5139" fmla="*/ 1220029 h 2993922"/>
              <a:gd name="connsiteX5140" fmla="*/ 2541698 w 8938307"/>
              <a:gd name="connsiteY5140" fmla="*/ 1225324 h 2993922"/>
              <a:gd name="connsiteX5141" fmla="*/ 2573470 w 8938307"/>
              <a:gd name="connsiteY5141" fmla="*/ 1235914 h 2993922"/>
              <a:gd name="connsiteX5142" fmla="*/ 2573470 w 8938307"/>
              <a:gd name="connsiteY5142" fmla="*/ 1225324 h 2993922"/>
              <a:gd name="connsiteX5143" fmla="*/ 2520518 w 8938307"/>
              <a:gd name="connsiteY5143" fmla="*/ 1209437 h 2993922"/>
              <a:gd name="connsiteX5144" fmla="*/ 2467566 w 8938307"/>
              <a:gd name="connsiteY5144" fmla="*/ 1182962 h 2993922"/>
              <a:gd name="connsiteX5145" fmla="*/ 2456975 w 8938307"/>
              <a:gd name="connsiteY5145" fmla="*/ 1182962 h 2993922"/>
              <a:gd name="connsiteX5146" fmla="*/ 2425203 w 8938307"/>
              <a:gd name="connsiteY5146" fmla="*/ 1182962 h 2993922"/>
              <a:gd name="connsiteX5147" fmla="*/ 2414614 w 8938307"/>
              <a:gd name="connsiteY5147" fmla="*/ 1177666 h 2993922"/>
              <a:gd name="connsiteX5148" fmla="*/ 2404023 w 8938307"/>
              <a:gd name="connsiteY5148" fmla="*/ 1172371 h 2993922"/>
              <a:gd name="connsiteX5149" fmla="*/ 2393433 w 8938307"/>
              <a:gd name="connsiteY5149" fmla="*/ 1167077 h 2993922"/>
              <a:gd name="connsiteX5150" fmla="*/ 2382842 w 8938307"/>
              <a:gd name="connsiteY5150" fmla="*/ 1151191 h 2993922"/>
              <a:gd name="connsiteX5151" fmla="*/ 2382842 w 8938307"/>
              <a:gd name="connsiteY5151" fmla="*/ 1140600 h 2993922"/>
              <a:gd name="connsiteX5152" fmla="*/ 2425203 w 8938307"/>
              <a:gd name="connsiteY5152" fmla="*/ 1151191 h 2993922"/>
              <a:gd name="connsiteX5153" fmla="*/ 2509927 w 8938307"/>
              <a:gd name="connsiteY5153" fmla="*/ 1182962 h 2993922"/>
              <a:gd name="connsiteX5154" fmla="*/ 2536402 w 8938307"/>
              <a:gd name="connsiteY5154" fmla="*/ 1193552 h 2993922"/>
              <a:gd name="connsiteX5155" fmla="*/ 2562879 w 8938307"/>
              <a:gd name="connsiteY5155" fmla="*/ 1193552 h 2993922"/>
              <a:gd name="connsiteX5156" fmla="*/ 2573470 w 8938307"/>
              <a:gd name="connsiteY5156" fmla="*/ 1193552 h 2993922"/>
              <a:gd name="connsiteX5157" fmla="*/ 2562879 w 8938307"/>
              <a:gd name="connsiteY5157" fmla="*/ 1182962 h 2993922"/>
              <a:gd name="connsiteX5158" fmla="*/ 2509927 w 8938307"/>
              <a:gd name="connsiteY5158" fmla="*/ 1172371 h 2993922"/>
              <a:gd name="connsiteX5159" fmla="*/ 2478156 w 8938307"/>
              <a:gd name="connsiteY5159" fmla="*/ 1151191 h 2993922"/>
              <a:gd name="connsiteX5160" fmla="*/ 2483450 w 8938307"/>
              <a:gd name="connsiteY5160" fmla="*/ 1140600 h 2993922"/>
              <a:gd name="connsiteX5161" fmla="*/ 2488746 w 8938307"/>
              <a:gd name="connsiteY5161" fmla="*/ 1151191 h 2993922"/>
              <a:gd name="connsiteX5162" fmla="*/ 2499337 w 8938307"/>
              <a:gd name="connsiteY5162" fmla="*/ 1151191 h 2993922"/>
              <a:gd name="connsiteX5163" fmla="*/ 2520518 w 8938307"/>
              <a:gd name="connsiteY5163" fmla="*/ 1151191 h 2993922"/>
              <a:gd name="connsiteX5164" fmla="*/ 2536402 w 8938307"/>
              <a:gd name="connsiteY5164" fmla="*/ 1151191 h 2993922"/>
              <a:gd name="connsiteX5165" fmla="*/ 2552289 w 8938307"/>
              <a:gd name="connsiteY5165" fmla="*/ 1151191 h 2993922"/>
              <a:gd name="connsiteX5166" fmla="*/ 2562879 w 8938307"/>
              <a:gd name="connsiteY5166" fmla="*/ 1161781 h 2993922"/>
              <a:gd name="connsiteX5167" fmla="*/ 2552289 w 8938307"/>
              <a:gd name="connsiteY5167" fmla="*/ 1161781 h 2993922"/>
              <a:gd name="connsiteX5168" fmla="*/ 2541698 w 8938307"/>
              <a:gd name="connsiteY5168" fmla="*/ 1161781 h 2993922"/>
              <a:gd name="connsiteX5169" fmla="*/ 2552289 w 8938307"/>
              <a:gd name="connsiteY5169" fmla="*/ 1167077 h 2993922"/>
              <a:gd name="connsiteX5170" fmla="*/ 2573470 w 8938307"/>
              <a:gd name="connsiteY5170" fmla="*/ 1172371 h 2993922"/>
              <a:gd name="connsiteX5171" fmla="*/ 2594650 w 8938307"/>
              <a:gd name="connsiteY5171" fmla="*/ 1172371 h 2993922"/>
              <a:gd name="connsiteX5172" fmla="*/ 2615831 w 8938307"/>
              <a:gd name="connsiteY5172" fmla="*/ 1182962 h 2993922"/>
              <a:gd name="connsiteX5173" fmla="*/ 2637012 w 8938307"/>
              <a:gd name="connsiteY5173" fmla="*/ 1188258 h 2993922"/>
              <a:gd name="connsiteX5174" fmla="*/ 2647602 w 8938307"/>
              <a:gd name="connsiteY5174" fmla="*/ 1193552 h 2993922"/>
              <a:gd name="connsiteX5175" fmla="*/ 2663488 w 8938307"/>
              <a:gd name="connsiteY5175" fmla="*/ 1204143 h 2993922"/>
              <a:gd name="connsiteX5176" fmla="*/ 2684669 w 8938307"/>
              <a:gd name="connsiteY5176" fmla="*/ 1209437 h 2993922"/>
              <a:gd name="connsiteX5177" fmla="*/ 2695259 w 8938307"/>
              <a:gd name="connsiteY5177" fmla="*/ 1209437 h 2993922"/>
              <a:gd name="connsiteX5178" fmla="*/ 2711145 w 8938307"/>
              <a:gd name="connsiteY5178" fmla="*/ 1220029 h 2993922"/>
              <a:gd name="connsiteX5179" fmla="*/ 2716440 w 8938307"/>
              <a:gd name="connsiteY5179" fmla="*/ 1214733 h 2993922"/>
              <a:gd name="connsiteX5180" fmla="*/ 2732326 w 8938307"/>
              <a:gd name="connsiteY5180" fmla="*/ 1204143 h 2993922"/>
              <a:gd name="connsiteX5181" fmla="*/ 2753506 w 8938307"/>
              <a:gd name="connsiteY5181" fmla="*/ 1204143 h 2993922"/>
              <a:gd name="connsiteX5182" fmla="*/ 2679374 w 8938307"/>
              <a:gd name="connsiteY5182" fmla="*/ 1182962 h 2993922"/>
              <a:gd name="connsiteX5183" fmla="*/ 2663488 w 8938307"/>
              <a:gd name="connsiteY5183" fmla="*/ 1172371 h 2993922"/>
              <a:gd name="connsiteX5184" fmla="*/ 2658193 w 8938307"/>
              <a:gd name="connsiteY5184" fmla="*/ 1172371 h 2993922"/>
              <a:gd name="connsiteX5185" fmla="*/ 2626422 w 8938307"/>
              <a:gd name="connsiteY5185" fmla="*/ 1172371 h 2993922"/>
              <a:gd name="connsiteX5186" fmla="*/ 2594650 w 8938307"/>
              <a:gd name="connsiteY5186" fmla="*/ 1161781 h 2993922"/>
              <a:gd name="connsiteX5187" fmla="*/ 2573470 w 8938307"/>
              <a:gd name="connsiteY5187" fmla="*/ 1151191 h 2993922"/>
              <a:gd name="connsiteX5188" fmla="*/ 2562879 w 8938307"/>
              <a:gd name="connsiteY5188" fmla="*/ 1140600 h 2993922"/>
              <a:gd name="connsiteX5189" fmla="*/ 2536402 w 8938307"/>
              <a:gd name="connsiteY5189" fmla="*/ 1130010 h 2993922"/>
              <a:gd name="connsiteX5190" fmla="*/ 2488746 w 8938307"/>
              <a:gd name="connsiteY5190" fmla="*/ 1119419 h 2993922"/>
              <a:gd name="connsiteX5191" fmla="*/ 2478156 w 8938307"/>
              <a:gd name="connsiteY5191" fmla="*/ 1119419 h 2993922"/>
              <a:gd name="connsiteX5192" fmla="*/ 2467566 w 8938307"/>
              <a:gd name="connsiteY5192" fmla="*/ 1098239 h 2993922"/>
              <a:gd name="connsiteX5193" fmla="*/ 2451680 w 8938307"/>
              <a:gd name="connsiteY5193" fmla="*/ 1092944 h 2993922"/>
              <a:gd name="connsiteX5194" fmla="*/ 2430498 w 8938307"/>
              <a:gd name="connsiteY5194" fmla="*/ 1087648 h 2993922"/>
              <a:gd name="connsiteX5195" fmla="*/ 2409317 w 8938307"/>
              <a:gd name="connsiteY5195" fmla="*/ 1087648 h 2993922"/>
              <a:gd name="connsiteX5196" fmla="*/ 2393433 w 8938307"/>
              <a:gd name="connsiteY5196" fmla="*/ 1087648 h 2993922"/>
              <a:gd name="connsiteX5197" fmla="*/ 2329890 w 8938307"/>
              <a:gd name="connsiteY5197" fmla="*/ 1077058 h 2993922"/>
              <a:gd name="connsiteX5198" fmla="*/ 2314005 w 8938307"/>
              <a:gd name="connsiteY5198" fmla="*/ 1066467 h 2993922"/>
              <a:gd name="connsiteX5199" fmla="*/ 2298119 w 8938307"/>
              <a:gd name="connsiteY5199" fmla="*/ 1061173 h 2993922"/>
              <a:gd name="connsiteX5200" fmla="*/ 2276938 w 8938307"/>
              <a:gd name="connsiteY5200" fmla="*/ 1055877 h 2993922"/>
              <a:gd name="connsiteX5201" fmla="*/ 2250461 w 8938307"/>
              <a:gd name="connsiteY5201" fmla="*/ 1045287 h 2993922"/>
              <a:gd name="connsiteX5202" fmla="*/ 2218690 w 8938307"/>
              <a:gd name="connsiteY5202" fmla="*/ 1039992 h 2993922"/>
              <a:gd name="connsiteX5203" fmla="*/ 2192215 w 8938307"/>
              <a:gd name="connsiteY5203" fmla="*/ 1034696 h 2993922"/>
              <a:gd name="connsiteX5204" fmla="*/ 667195 w 8938307"/>
              <a:gd name="connsiteY5204" fmla="*/ 1034696 h 2993922"/>
              <a:gd name="connsiteX5205" fmla="*/ 683080 w 8938307"/>
              <a:gd name="connsiteY5205" fmla="*/ 1045287 h 2993922"/>
              <a:gd name="connsiteX5206" fmla="*/ 709557 w 8938307"/>
              <a:gd name="connsiteY5206" fmla="*/ 1066467 h 2993922"/>
              <a:gd name="connsiteX5207" fmla="*/ 730738 w 8938307"/>
              <a:gd name="connsiteY5207" fmla="*/ 1077058 h 2993922"/>
              <a:gd name="connsiteX5208" fmla="*/ 709557 w 8938307"/>
              <a:gd name="connsiteY5208" fmla="*/ 1077058 h 2993922"/>
              <a:gd name="connsiteX5209" fmla="*/ 8768861 w 8938307"/>
              <a:gd name="connsiteY5209" fmla="*/ 1024106 h 2993922"/>
              <a:gd name="connsiteX5210" fmla="*/ 8779451 w 8938307"/>
              <a:gd name="connsiteY5210" fmla="*/ 1034696 h 2993922"/>
              <a:gd name="connsiteX5211" fmla="*/ 8758270 w 8938307"/>
              <a:gd name="connsiteY5211" fmla="*/ 1034696 h 2993922"/>
              <a:gd name="connsiteX5212" fmla="*/ 8218160 w 8938307"/>
              <a:gd name="connsiteY5212" fmla="*/ 1024106 h 2993922"/>
              <a:gd name="connsiteX5213" fmla="*/ 8228750 w 8938307"/>
              <a:gd name="connsiteY5213" fmla="*/ 1034696 h 2993922"/>
              <a:gd name="connsiteX5214" fmla="*/ 8218160 w 8938307"/>
              <a:gd name="connsiteY5214" fmla="*/ 1034696 h 2993922"/>
              <a:gd name="connsiteX5215" fmla="*/ 8218160 w 8938307"/>
              <a:gd name="connsiteY5215" fmla="*/ 1024106 h 2993922"/>
              <a:gd name="connsiteX5216" fmla="*/ 8133435 w 8938307"/>
              <a:gd name="connsiteY5216" fmla="*/ 1024106 h 2993922"/>
              <a:gd name="connsiteX5217" fmla="*/ 8144027 w 8938307"/>
              <a:gd name="connsiteY5217" fmla="*/ 1034696 h 2993922"/>
              <a:gd name="connsiteX5218" fmla="*/ 8154617 w 8938307"/>
              <a:gd name="connsiteY5218" fmla="*/ 1024106 h 2993922"/>
              <a:gd name="connsiteX5219" fmla="*/ 7445059 w 8938307"/>
              <a:gd name="connsiteY5219" fmla="*/ 1024106 h 2993922"/>
              <a:gd name="connsiteX5220" fmla="*/ 7450355 w 8938307"/>
              <a:gd name="connsiteY5220" fmla="*/ 1029400 h 2993922"/>
              <a:gd name="connsiteX5221" fmla="*/ 7466240 w 8938307"/>
              <a:gd name="connsiteY5221" fmla="*/ 1034696 h 2993922"/>
              <a:gd name="connsiteX5222" fmla="*/ 7482126 w 8938307"/>
              <a:gd name="connsiteY5222" fmla="*/ 1055877 h 2993922"/>
              <a:gd name="connsiteX5223" fmla="*/ 7498011 w 8938307"/>
              <a:gd name="connsiteY5223" fmla="*/ 1066467 h 2993922"/>
              <a:gd name="connsiteX5224" fmla="*/ 7513896 w 8938307"/>
              <a:gd name="connsiteY5224" fmla="*/ 1066467 h 2993922"/>
              <a:gd name="connsiteX5225" fmla="*/ 7519192 w 8938307"/>
              <a:gd name="connsiteY5225" fmla="*/ 1077058 h 2993922"/>
              <a:gd name="connsiteX5226" fmla="*/ 7529782 w 8938307"/>
              <a:gd name="connsiteY5226" fmla="*/ 1077058 h 2993922"/>
              <a:gd name="connsiteX5227" fmla="*/ 7508601 w 8938307"/>
              <a:gd name="connsiteY5227" fmla="*/ 1055877 h 2993922"/>
              <a:gd name="connsiteX5228" fmla="*/ 7519192 w 8938307"/>
              <a:gd name="connsiteY5228" fmla="*/ 1055877 h 2993922"/>
              <a:gd name="connsiteX5229" fmla="*/ 7572144 w 8938307"/>
              <a:gd name="connsiteY5229" fmla="*/ 1066467 h 2993922"/>
              <a:gd name="connsiteX5230" fmla="*/ 7635686 w 8938307"/>
              <a:gd name="connsiteY5230" fmla="*/ 1087648 h 2993922"/>
              <a:gd name="connsiteX5231" fmla="*/ 7720409 w 8938307"/>
              <a:gd name="connsiteY5231" fmla="*/ 1108829 h 2993922"/>
              <a:gd name="connsiteX5232" fmla="*/ 7731000 w 8938307"/>
              <a:gd name="connsiteY5232" fmla="*/ 1114125 h 2993922"/>
              <a:gd name="connsiteX5233" fmla="*/ 7757476 w 8938307"/>
              <a:gd name="connsiteY5233" fmla="*/ 1124714 h 2993922"/>
              <a:gd name="connsiteX5234" fmla="*/ 7799838 w 8938307"/>
              <a:gd name="connsiteY5234" fmla="*/ 1135306 h 2993922"/>
              <a:gd name="connsiteX5235" fmla="*/ 7831609 w 8938307"/>
              <a:gd name="connsiteY5235" fmla="*/ 1135306 h 2993922"/>
              <a:gd name="connsiteX5236" fmla="*/ 7847494 w 8938307"/>
              <a:gd name="connsiteY5236" fmla="*/ 1130010 h 2993922"/>
              <a:gd name="connsiteX5237" fmla="*/ 7847494 w 8938307"/>
              <a:gd name="connsiteY5237" fmla="*/ 1119419 h 2993922"/>
              <a:gd name="connsiteX5238" fmla="*/ 7826313 w 8938307"/>
              <a:gd name="connsiteY5238" fmla="*/ 1108829 h 2993922"/>
              <a:gd name="connsiteX5239" fmla="*/ 7794542 w 8938307"/>
              <a:gd name="connsiteY5239" fmla="*/ 1103533 h 2993922"/>
              <a:gd name="connsiteX5240" fmla="*/ 7778656 w 8938307"/>
              <a:gd name="connsiteY5240" fmla="*/ 1098239 h 2993922"/>
              <a:gd name="connsiteX5241" fmla="*/ 7762772 w 8938307"/>
              <a:gd name="connsiteY5241" fmla="*/ 1092944 h 2993922"/>
              <a:gd name="connsiteX5242" fmla="*/ 7741590 w 8938307"/>
              <a:gd name="connsiteY5242" fmla="*/ 1087648 h 2993922"/>
              <a:gd name="connsiteX5243" fmla="*/ 7678048 w 8938307"/>
              <a:gd name="connsiteY5243" fmla="*/ 1077058 h 2993922"/>
              <a:gd name="connsiteX5244" fmla="*/ 7678048 w 8938307"/>
              <a:gd name="connsiteY5244" fmla="*/ 1066467 h 2993922"/>
              <a:gd name="connsiteX5245" fmla="*/ 7667457 w 8938307"/>
              <a:gd name="connsiteY5245" fmla="*/ 1066467 h 2993922"/>
              <a:gd name="connsiteX5246" fmla="*/ 7646278 w 8938307"/>
              <a:gd name="connsiteY5246" fmla="*/ 1066467 h 2993922"/>
              <a:gd name="connsiteX5247" fmla="*/ 7625096 w 8938307"/>
              <a:gd name="connsiteY5247" fmla="*/ 1061173 h 2993922"/>
              <a:gd name="connsiteX5248" fmla="*/ 7609211 w 8938307"/>
              <a:gd name="connsiteY5248" fmla="*/ 1055877 h 2993922"/>
              <a:gd name="connsiteX5249" fmla="*/ 7598620 w 8938307"/>
              <a:gd name="connsiteY5249" fmla="*/ 1055877 h 2993922"/>
              <a:gd name="connsiteX5250" fmla="*/ 7593326 w 8938307"/>
              <a:gd name="connsiteY5250" fmla="*/ 1055877 h 2993922"/>
              <a:gd name="connsiteX5251" fmla="*/ 7561553 w 8938307"/>
              <a:gd name="connsiteY5251" fmla="*/ 1045287 h 2993922"/>
              <a:gd name="connsiteX5252" fmla="*/ 7519192 w 8938307"/>
              <a:gd name="connsiteY5252" fmla="*/ 1034696 h 2993922"/>
              <a:gd name="connsiteX5253" fmla="*/ 7487420 w 8938307"/>
              <a:gd name="connsiteY5253" fmla="*/ 1024106 h 2993922"/>
              <a:gd name="connsiteX5254" fmla="*/ 7466240 w 8938307"/>
              <a:gd name="connsiteY5254" fmla="*/ 1024106 h 2993922"/>
              <a:gd name="connsiteX5255" fmla="*/ 7032033 w 8938307"/>
              <a:gd name="connsiteY5255" fmla="*/ 1024106 h 2993922"/>
              <a:gd name="connsiteX5256" fmla="*/ 7084985 w 8938307"/>
              <a:gd name="connsiteY5256" fmla="*/ 1045287 h 2993922"/>
              <a:gd name="connsiteX5257" fmla="*/ 7063804 w 8938307"/>
              <a:gd name="connsiteY5257" fmla="*/ 1029400 h 2993922"/>
              <a:gd name="connsiteX5258" fmla="*/ 7032033 w 8938307"/>
              <a:gd name="connsiteY5258" fmla="*/ 1024106 h 2993922"/>
              <a:gd name="connsiteX5259" fmla="*/ 2891182 w 8938307"/>
              <a:gd name="connsiteY5259" fmla="*/ 1024106 h 2993922"/>
              <a:gd name="connsiteX5260" fmla="*/ 2901772 w 8938307"/>
              <a:gd name="connsiteY5260" fmla="*/ 1034696 h 2993922"/>
              <a:gd name="connsiteX5261" fmla="*/ 2901772 w 8938307"/>
              <a:gd name="connsiteY5261" fmla="*/ 1024106 h 2993922"/>
              <a:gd name="connsiteX5262" fmla="*/ 2891182 w 8938307"/>
              <a:gd name="connsiteY5262" fmla="*/ 1024106 h 2993922"/>
              <a:gd name="connsiteX5263" fmla="*/ 1503839 w 8938307"/>
              <a:gd name="connsiteY5263" fmla="*/ 1024106 h 2993922"/>
              <a:gd name="connsiteX5264" fmla="*/ 1514429 w 8938307"/>
              <a:gd name="connsiteY5264" fmla="*/ 1032049 h 2993922"/>
              <a:gd name="connsiteX5265" fmla="*/ 1525019 w 8938307"/>
              <a:gd name="connsiteY5265" fmla="*/ 1034696 h 2993922"/>
              <a:gd name="connsiteX5266" fmla="*/ 783690 w 8938307"/>
              <a:gd name="connsiteY5266" fmla="*/ 1024106 h 2993922"/>
              <a:gd name="connsiteX5267" fmla="*/ 804871 w 8938307"/>
              <a:gd name="connsiteY5267" fmla="*/ 1024106 h 2993922"/>
              <a:gd name="connsiteX5268" fmla="*/ 826051 w 8938307"/>
              <a:gd name="connsiteY5268" fmla="*/ 1034696 h 2993922"/>
              <a:gd name="connsiteX5269" fmla="*/ 826051 w 8938307"/>
              <a:gd name="connsiteY5269" fmla="*/ 1045287 h 2993922"/>
              <a:gd name="connsiteX5270" fmla="*/ 799576 w 8938307"/>
              <a:gd name="connsiteY5270" fmla="*/ 1034696 h 2993922"/>
              <a:gd name="connsiteX5271" fmla="*/ 783690 w 8938307"/>
              <a:gd name="connsiteY5271" fmla="*/ 1024106 h 2993922"/>
              <a:gd name="connsiteX5272" fmla="*/ 8737089 w 8938307"/>
              <a:gd name="connsiteY5272" fmla="*/ 1013515 h 2993922"/>
              <a:gd name="connsiteX5273" fmla="*/ 8747679 w 8938307"/>
              <a:gd name="connsiteY5273" fmla="*/ 1024106 h 2993922"/>
              <a:gd name="connsiteX5274" fmla="*/ 8737089 w 8938307"/>
              <a:gd name="connsiteY5274" fmla="*/ 1024106 h 2993922"/>
              <a:gd name="connsiteX5275" fmla="*/ 8112254 w 8938307"/>
              <a:gd name="connsiteY5275" fmla="*/ 1013515 h 2993922"/>
              <a:gd name="connsiteX5276" fmla="*/ 8112254 w 8938307"/>
              <a:gd name="connsiteY5276" fmla="*/ 1024106 h 2993922"/>
              <a:gd name="connsiteX5277" fmla="*/ 8122846 w 8938307"/>
              <a:gd name="connsiteY5277" fmla="*/ 1024106 h 2993922"/>
              <a:gd name="connsiteX5278" fmla="*/ 8112254 w 8938307"/>
              <a:gd name="connsiteY5278" fmla="*/ 1013515 h 2993922"/>
              <a:gd name="connsiteX5279" fmla="*/ 8091075 w 8938307"/>
              <a:gd name="connsiteY5279" fmla="*/ 1013515 h 2993922"/>
              <a:gd name="connsiteX5280" fmla="*/ 8096369 w 8938307"/>
              <a:gd name="connsiteY5280" fmla="*/ 1024106 h 2993922"/>
              <a:gd name="connsiteX5281" fmla="*/ 8101664 w 8938307"/>
              <a:gd name="connsiteY5281" fmla="*/ 1018810 h 2993922"/>
              <a:gd name="connsiteX5282" fmla="*/ 8091075 w 8938307"/>
              <a:gd name="connsiteY5282" fmla="*/ 1013515 h 2993922"/>
              <a:gd name="connsiteX5283" fmla="*/ 7783952 w 8938307"/>
              <a:gd name="connsiteY5283" fmla="*/ 1013515 h 2993922"/>
              <a:gd name="connsiteX5284" fmla="*/ 7794542 w 8938307"/>
              <a:gd name="connsiteY5284" fmla="*/ 1024106 h 2993922"/>
              <a:gd name="connsiteX5285" fmla="*/ 7826313 w 8938307"/>
              <a:gd name="connsiteY5285" fmla="*/ 1034696 h 2993922"/>
              <a:gd name="connsiteX5286" fmla="*/ 7836904 w 8938307"/>
              <a:gd name="connsiteY5286" fmla="*/ 1034696 h 2993922"/>
              <a:gd name="connsiteX5287" fmla="*/ 7815724 w 8938307"/>
              <a:gd name="connsiteY5287" fmla="*/ 1018810 h 2993922"/>
              <a:gd name="connsiteX5288" fmla="*/ 7783952 w 8938307"/>
              <a:gd name="connsiteY5288" fmla="*/ 1013515 h 2993922"/>
              <a:gd name="connsiteX5289" fmla="*/ 2340481 w 8938307"/>
              <a:gd name="connsiteY5289" fmla="*/ 1013515 h 2993922"/>
              <a:gd name="connsiteX5290" fmla="*/ 2372252 w 8938307"/>
              <a:gd name="connsiteY5290" fmla="*/ 1024106 h 2993922"/>
              <a:gd name="connsiteX5291" fmla="*/ 2425203 w 8938307"/>
              <a:gd name="connsiteY5291" fmla="*/ 1045287 h 2993922"/>
              <a:gd name="connsiteX5292" fmla="*/ 2446385 w 8938307"/>
              <a:gd name="connsiteY5292" fmla="*/ 1055877 h 2993922"/>
              <a:gd name="connsiteX5293" fmla="*/ 2467566 w 8938307"/>
              <a:gd name="connsiteY5293" fmla="*/ 1061173 h 2993922"/>
              <a:gd name="connsiteX5294" fmla="*/ 2488746 w 8938307"/>
              <a:gd name="connsiteY5294" fmla="*/ 1066467 h 2993922"/>
              <a:gd name="connsiteX5295" fmla="*/ 2499337 w 8938307"/>
              <a:gd name="connsiteY5295" fmla="*/ 1066467 h 2993922"/>
              <a:gd name="connsiteX5296" fmla="*/ 2520518 w 8938307"/>
              <a:gd name="connsiteY5296" fmla="*/ 1077058 h 2993922"/>
              <a:gd name="connsiteX5297" fmla="*/ 2573470 w 8938307"/>
              <a:gd name="connsiteY5297" fmla="*/ 1087648 h 2993922"/>
              <a:gd name="connsiteX5298" fmla="*/ 2594650 w 8938307"/>
              <a:gd name="connsiteY5298" fmla="*/ 1087648 h 2993922"/>
              <a:gd name="connsiteX5299" fmla="*/ 2557584 w 8938307"/>
              <a:gd name="connsiteY5299" fmla="*/ 1071762 h 2993922"/>
              <a:gd name="connsiteX5300" fmla="*/ 2509927 w 8938307"/>
              <a:gd name="connsiteY5300" fmla="*/ 1055877 h 2993922"/>
              <a:gd name="connsiteX5301" fmla="*/ 2456975 w 8938307"/>
              <a:gd name="connsiteY5301" fmla="*/ 1045287 h 2993922"/>
              <a:gd name="connsiteX5302" fmla="*/ 2446385 w 8938307"/>
              <a:gd name="connsiteY5302" fmla="*/ 1045287 h 2993922"/>
              <a:gd name="connsiteX5303" fmla="*/ 2446385 w 8938307"/>
              <a:gd name="connsiteY5303" fmla="*/ 1034696 h 2993922"/>
              <a:gd name="connsiteX5304" fmla="*/ 2382842 w 8938307"/>
              <a:gd name="connsiteY5304" fmla="*/ 1024106 h 2993922"/>
              <a:gd name="connsiteX5305" fmla="*/ 2340481 w 8938307"/>
              <a:gd name="connsiteY5305" fmla="*/ 1013515 h 2993922"/>
              <a:gd name="connsiteX5306" fmla="*/ 8504100 w 8938307"/>
              <a:gd name="connsiteY5306" fmla="*/ 1002925 h 2993922"/>
              <a:gd name="connsiteX5307" fmla="*/ 8514691 w 8938307"/>
              <a:gd name="connsiteY5307" fmla="*/ 1002925 h 2993922"/>
              <a:gd name="connsiteX5308" fmla="*/ 8514691 w 8938307"/>
              <a:gd name="connsiteY5308" fmla="*/ 1013515 h 2993922"/>
              <a:gd name="connsiteX5309" fmla="*/ 8504100 w 8938307"/>
              <a:gd name="connsiteY5309" fmla="*/ 1013515 h 2993922"/>
              <a:gd name="connsiteX5310" fmla="*/ 7640982 w 8938307"/>
              <a:gd name="connsiteY5310" fmla="*/ 1002925 h 2993922"/>
              <a:gd name="connsiteX5311" fmla="*/ 7635686 w 8938307"/>
              <a:gd name="connsiteY5311" fmla="*/ 1008220 h 2993922"/>
              <a:gd name="connsiteX5312" fmla="*/ 7667457 w 8938307"/>
              <a:gd name="connsiteY5312" fmla="*/ 1024106 h 2993922"/>
              <a:gd name="connsiteX5313" fmla="*/ 7709820 w 8938307"/>
              <a:gd name="connsiteY5313" fmla="*/ 1034696 h 2993922"/>
              <a:gd name="connsiteX5314" fmla="*/ 7725704 w 8938307"/>
              <a:gd name="connsiteY5314" fmla="*/ 1034696 h 2993922"/>
              <a:gd name="connsiteX5315" fmla="*/ 7731000 w 8938307"/>
              <a:gd name="connsiteY5315" fmla="*/ 1045287 h 2993922"/>
              <a:gd name="connsiteX5316" fmla="*/ 7789248 w 8938307"/>
              <a:gd name="connsiteY5316" fmla="*/ 1061173 h 2993922"/>
              <a:gd name="connsiteX5317" fmla="*/ 7827638 w 8938307"/>
              <a:gd name="connsiteY5317" fmla="*/ 1073086 h 2993922"/>
              <a:gd name="connsiteX5318" fmla="*/ 7835275 w 8938307"/>
              <a:gd name="connsiteY5318" fmla="*/ 1074613 h 2993922"/>
              <a:gd name="connsiteX5319" fmla="*/ 7831609 w 8938307"/>
              <a:gd name="connsiteY5319" fmla="*/ 1069115 h 2993922"/>
              <a:gd name="connsiteX5320" fmla="*/ 7836904 w 8938307"/>
              <a:gd name="connsiteY5320" fmla="*/ 1066467 h 2993922"/>
              <a:gd name="connsiteX5321" fmla="*/ 7836904 w 8938307"/>
              <a:gd name="connsiteY5321" fmla="*/ 1055877 h 2993922"/>
              <a:gd name="connsiteX5322" fmla="*/ 7826313 w 8938307"/>
              <a:gd name="connsiteY5322" fmla="*/ 1055877 h 2993922"/>
              <a:gd name="connsiteX5323" fmla="*/ 7794542 w 8938307"/>
              <a:gd name="connsiteY5323" fmla="*/ 1050581 h 2993922"/>
              <a:gd name="connsiteX5324" fmla="*/ 7752182 w 8938307"/>
              <a:gd name="connsiteY5324" fmla="*/ 1039992 h 2993922"/>
              <a:gd name="connsiteX5325" fmla="*/ 7720409 w 8938307"/>
              <a:gd name="connsiteY5325" fmla="*/ 1024106 h 2993922"/>
              <a:gd name="connsiteX5326" fmla="*/ 7688638 w 8938307"/>
              <a:gd name="connsiteY5326" fmla="*/ 1013515 h 2993922"/>
              <a:gd name="connsiteX5327" fmla="*/ 7651572 w 8938307"/>
              <a:gd name="connsiteY5327" fmla="*/ 1002925 h 2993922"/>
              <a:gd name="connsiteX5328" fmla="*/ 7640982 w 8938307"/>
              <a:gd name="connsiteY5328" fmla="*/ 1002925 h 2993922"/>
              <a:gd name="connsiteX5329" fmla="*/ 6989670 w 8938307"/>
              <a:gd name="connsiteY5329" fmla="*/ 1002925 h 2993922"/>
              <a:gd name="connsiteX5330" fmla="*/ 6989670 w 8938307"/>
              <a:gd name="connsiteY5330" fmla="*/ 1013515 h 2993922"/>
              <a:gd name="connsiteX5331" fmla="*/ 7000262 w 8938307"/>
              <a:gd name="connsiteY5331" fmla="*/ 1013515 h 2993922"/>
              <a:gd name="connsiteX5332" fmla="*/ 6994966 w 8938307"/>
              <a:gd name="connsiteY5332" fmla="*/ 1002925 h 2993922"/>
              <a:gd name="connsiteX5333" fmla="*/ 6989670 w 8938307"/>
              <a:gd name="connsiteY5333" fmla="*/ 1002925 h 2993922"/>
              <a:gd name="connsiteX5334" fmla="*/ 730738 w 8938307"/>
              <a:gd name="connsiteY5334" fmla="*/ 1002925 h 2993922"/>
              <a:gd name="connsiteX5335" fmla="*/ 741329 w 8938307"/>
              <a:gd name="connsiteY5335" fmla="*/ 1002925 h 2993922"/>
              <a:gd name="connsiteX5336" fmla="*/ 730738 w 8938307"/>
              <a:gd name="connsiteY5336" fmla="*/ 1013515 h 2993922"/>
              <a:gd name="connsiteX5337" fmla="*/ 7308708 w 8938307"/>
              <a:gd name="connsiteY5337" fmla="*/ 996306 h 2993922"/>
              <a:gd name="connsiteX5338" fmla="*/ 7307384 w 8938307"/>
              <a:gd name="connsiteY5338" fmla="*/ 1002925 h 2993922"/>
              <a:gd name="connsiteX5339" fmla="*/ 7317974 w 8938307"/>
              <a:gd name="connsiteY5339" fmla="*/ 1002925 h 2993922"/>
              <a:gd name="connsiteX5340" fmla="*/ 7312678 w 8938307"/>
              <a:gd name="connsiteY5340" fmla="*/ 997629 h 2993922"/>
              <a:gd name="connsiteX5341" fmla="*/ 7308708 w 8938307"/>
              <a:gd name="connsiteY5341" fmla="*/ 996306 h 2993922"/>
              <a:gd name="connsiteX5342" fmla="*/ 5358748 w 8938307"/>
              <a:gd name="connsiteY5342" fmla="*/ 992335 h 2993922"/>
              <a:gd name="connsiteX5343" fmla="*/ 5358748 w 8938307"/>
              <a:gd name="connsiteY5343" fmla="*/ 997629 h 2993922"/>
              <a:gd name="connsiteX5344" fmla="*/ 5369339 w 8938307"/>
              <a:gd name="connsiteY5344" fmla="*/ 1002925 h 2993922"/>
              <a:gd name="connsiteX5345" fmla="*/ 5379929 w 8938307"/>
              <a:gd name="connsiteY5345" fmla="*/ 1002925 h 2993922"/>
              <a:gd name="connsiteX5346" fmla="*/ 5369339 w 8938307"/>
              <a:gd name="connsiteY5346" fmla="*/ 992335 h 2993922"/>
              <a:gd name="connsiteX5347" fmla="*/ 5358748 w 8938307"/>
              <a:gd name="connsiteY5347" fmla="*/ 992335 h 2993922"/>
              <a:gd name="connsiteX5348" fmla="*/ 1980407 w 8938307"/>
              <a:gd name="connsiteY5348" fmla="*/ 992335 h 2993922"/>
              <a:gd name="connsiteX5349" fmla="*/ 2012178 w 8938307"/>
              <a:gd name="connsiteY5349" fmla="*/ 997629 h 2993922"/>
              <a:gd name="connsiteX5350" fmla="*/ 2038653 w 8938307"/>
              <a:gd name="connsiteY5350" fmla="*/ 1008220 h 2993922"/>
              <a:gd name="connsiteX5351" fmla="*/ 2054540 w 8938307"/>
              <a:gd name="connsiteY5351" fmla="*/ 1013515 h 2993922"/>
              <a:gd name="connsiteX5352" fmla="*/ 2065130 w 8938307"/>
              <a:gd name="connsiteY5352" fmla="*/ 1024106 h 2993922"/>
              <a:gd name="connsiteX5353" fmla="*/ 2012178 w 8938307"/>
              <a:gd name="connsiteY5353" fmla="*/ 1013515 h 2993922"/>
              <a:gd name="connsiteX5354" fmla="*/ 2022769 w 8938307"/>
              <a:gd name="connsiteY5354" fmla="*/ 1034696 h 2993922"/>
              <a:gd name="connsiteX5355" fmla="*/ 2022769 w 8938307"/>
              <a:gd name="connsiteY5355" fmla="*/ 1045287 h 2993922"/>
              <a:gd name="connsiteX5356" fmla="*/ 2012178 w 8938307"/>
              <a:gd name="connsiteY5356" fmla="*/ 1034696 h 2993922"/>
              <a:gd name="connsiteX5357" fmla="*/ 1990997 w 8938307"/>
              <a:gd name="connsiteY5357" fmla="*/ 1024106 h 2993922"/>
              <a:gd name="connsiteX5358" fmla="*/ 1969816 w 8938307"/>
              <a:gd name="connsiteY5358" fmla="*/ 1013515 h 2993922"/>
              <a:gd name="connsiteX5359" fmla="*/ 1959226 w 8938307"/>
              <a:gd name="connsiteY5359" fmla="*/ 1013515 h 2993922"/>
              <a:gd name="connsiteX5360" fmla="*/ 1948635 w 8938307"/>
              <a:gd name="connsiteY5360" fmla="*/ 1002925 h 2993922"/>
              <a:gd name="connsiteX5361" fmla="*/ 1980407 w 8938307"/>
              <a:gd name="connsiteY5361" fmla="*/ 992335 h 2993922"/>
              <a:gd name="connsiteX5362" fmla="*/ 1577971 w 8938307"/>
              <a:gd name="connsiteY5362" fmla="*/ 992335 h 2993922"/>
              <a:gd name="connsiteX5363" fmla="*/ 1583266 w 8938307"/>
              <a:gd name="connsiteY5363" fmla="*/ 992335 h 2993922"/>
              <a:gd name="connsiteX5364" fmla="*/ 1588562 w 8938307"/>
              <a:gd name="connsiteY5364" fmla="*/ 1002925 h 2993922"/>
              <a:gd name="connsiteX5365" fmla="*/ 1270849 w 8938307"/>
              <a:gd name="connsiteY5365" fmla="*/ 992335 h 2993922"/>
              <a:gd name="connsiteX5366" fmla="*/ 1281440 w 8938307"/>
              <a:gd name="connsiteY5366" fmla="*/ 992335 h 2993922"/>
              <a:gd name="connsiteX5367" fmla="*/ 1270849 w 8938307"/>
              <a:gd name="connsiteY5367" fmla="*/ 1002925 h 2993922"/>
              <a:gd name="connsiteX5368" fmla="*/ 1270849 w 8938307"/>
              <a:gd name="connsiteY5368" fmla="*/ 992335 h 2993922"/>
              <a:gd name="connsiteX5369" fmla="*/ 7995760 w 8938307"/>
              <a:gd name="connsiteY5369" fmla="*/ 981744 h 2993922"/>
              <a:gd name="connsiteX5370" fmla="*/ 7995760 w 8938307"/>
              <a:gd name="connsiteY5370" fmla="*/ 992335 h 2993922"/>
              <a:gd name="connsiteX5371" fmla="*/ 8006350 w 8938307"/>
              <a:gd name="connsiteY5371" fmla="*/ 992335 h 2993922"/>
              <a:gd name="connsiteX5372" fmla="*/ 1895684 w 8938307"/>
              <a:gd name="connsiteY5372" fmla="*/ 981744 h 2993922"/>
              <a:gd name="connsiteX5373" fmla="*/ 1906274 w 8938307"/>
              <a:gd name="connsiteY5373" fmla="*/ 992335 h 2993922"/>
              <a:gd name="connsiteX5374" fmla="*/ 1906274 w 8938307"/>
              <a:gd name="connsiteY5374" fmla="*/ 981744 h 2993922"/>
              <a:gd name="connsiteX5375" fmla="*/ 1895684 w 8938307"/>
              <a:gd name="connsiteY5375" fmla="*/ 981744 h 2993922"/>
              <a:gd name="connsiteX5376" fmla="*/ 543291 w 8938307"/>
              <a:gd name="connsiteY5376" fmla="*/ 974333 h 2993922"/>
              <a:gd name="connsiteX5377" fmla="*/ 545405 w 8938307"/>
              <a:gd name="connsiteY5377" fmla="*/ 976448 h 2993922"/>
              <a:gd name="connsiteX5378" fmla="*/ 550701 w 8938307"/>
              <a:gd name="connsiteY5378" fmla="*/ 981744 h 2993922"/>
              <a:gd name="connsiteX5379" fmla="*/ 548053 w 8938307"/>
              <a:gd name="connsiteY5379" fmla="*/ 979097 h 2993922"/>
              <a:gd name="connsiteX5380" fmla="*/ 7328564 w 8938307"/>
              <a:gd name="connsiteY5380" fmla="*/ 971154 h 2993922"/>
              <a:gd name="connsiteX5381" fmla="*/ 7317974 w 8938307"/>
              <a:gd name="connsiteY5381" fmla="*/ 981744 h 2993922"/>
              <a:gd name="connsiteX5382" fmla="*/ 7339155 w 8938307"/>
              <a:gd name="connsiteY5382" fmla="*/ 987040 h 2993922"/>
              <a:gd name="connsiteX5383" fmla="*/ 7360336 w 8938307"/>
              <a:gd name="connsiteY5383" fmla="*/ 992335 h 2993922"/>
              <a:gd name="connsiteX5384" fmla="*/ 7365630 w 8938307"/>
              <a:gd name="connsiteY5384" fmla="*/ 987040 h 2993922"/>
              <a:gd name="connsiteX5385" fmla="*/ 7328564 w 8938307"/>
              <a:gd name="connsiteY5385" fmla="*/ 971154 h 2993922"/>
              <a:gd name="connsiteX5386" fmla="*/ 2716440 w 8938307"/>
              <a:gd name="connsiteY5386" fmla="*/ 971154 h 2993922"/>
              <a:gd name="connsiteX5387" fmla="*/ 2711145 w 8938307"/>
              <a:gd name="connsiteY5387" fmla="*/ 976448 h 2993922"/>
              <a:gd name="connsiteX5388" fmla="*/ 2721735 w 8938307"/>
              <a:gd name="connsiteY5388" fmla="*/ 981744 h 2993922"/>
              <a:gd name="connsiteX5389" fmla="*/ 2716440 w 8938307"/>
              <a:gd name="connsiteY5389" fmla="*/ 971154 h 2993922"/>
              <a:gd name="connsiteX5390" fmla="*/ 1281440 w 8938307"/>
              <a:gd name="connsiteY5390" fmla="*/ 971154 h 2993922"/>
              <a:gd name="connsiteX5391" fmla="*/ 1302621 w 8938307"/>
              <a:gd name="connsiteY5391" fmla="*/ 981744 h 2993922"/>
              <a:gd name="connsiteX5392" fmla="*/ 1292030 w 8938307"/>
              <a:gd name="connsiteY5392" fmla="*/ 981744 h 2993922"/>
              <a:gd name="connsiteX5393" fmla="*/ 1281440 w 8938307"/>
              <a:gd name="connsiteY5393" fmla="*/ 981744 h 2993922"/>
              <a:gd name="connsiteX5394" fmla="*/ 1217897 w 8938307"/>
              <a:gd name="connsiteY5394" fmla="*/ 971154 h 2993922"/>
              <a:gd name="connsiteX5395" fmla="*/ 1228487 w 8938307"/>
              <a:gd name="connsiteY5395" fmla="*/ 971154 h 2993922"/>
              <a:gd name="connsiteX5396" fmla="*/ 1239078 w 8938307"/>
              <a:gd name="connsiteY5396" fmla="*/ 981744 h 2993922"/>
              <a:gd name="connsiteX5397" fmla="*/ 540110 w 8938307"/>
              <a:gd name="connsiteY5397" fmla="*/ 971154 h 2993922"/>
              <a:gd name="connsiteX5398" fmla="*/ 541435 w 8938307"/>
              <a:gd name="connsiteY5398" fmla="*/ 972478 h 2993922"/>
              <a:gd name="connsiteX5399" fmla="*/ 543291 w 8938307"/>
              <a:gd name="connsiteY5399" fmla="*/ 974333 h 2993922"/>
              <a:gd name="connsiteX5400" fmla="*/ 2139263 w 8938307"/>
              <a:gd name="connsiteY5400" fmla="*/ 960563 h 2993922"/>
              <a:gd name="connsiteX5401" fmla="*/ 2144559 w 8938307"/>
              <a:gd name="connsiteY5401" fmla="*/ 971154 h 2993922"/>
              <a:gd name="connsiteX5402" fmla="*/ 2149853 w 8938307"/>
              <a:gd name="connsiteY5402" fmla="*/ 981744 h 2993922"/>
              <a:gd name="connsiteX5403" fmla="*/ 2160443 w 8938307"/>
              <a:gd name="connsiteY5403" fmla="*/ 981744 h 2993922"/>
              <a:gd name="connsiteX5404" fmla="*/ 2197509 w 8938307"/>
              <a:gd name="connsiteY5404" fmla="*/ 987040 h 2993922"/>
              <a:gd name="connsiteX5405" fmla="*/ 2223986 w 8938307"/>
              <a:gd name="connsiteY5405" fmla="*/ 992335 h 2993922"/>
              <a:gd name="connsiteX5406" fmla="*/ 2255757 w 8938307"/>
              <a:gd name="connsiteY5406" fmla="*/ 1002925 h 2993922"/>
              <a:gd name="connsiteX5407" fmla="*/ 2276938 w 8938307"/>
              <a:gd name="connsiteY5407" fmla="*/ 1013515 h 2993922"/>
              <a:gd name="connsiteX5408" fmla="*/ 2308710 w 8938307"/>
              <a:gd name="connsiteY5408" fmla="*/ 1013515 h 2993922"/>
              <a:gd name="connsiteX5409" fmla="*/ 2319299 w 8938307"/>
              <a:gd name="connsiteY5409" fmla="*/ 1002925 h 2993922"/>
              <a:gd name="connsiteX5410" fmla="*/ 2308710 w 8938307"/>
              <a:gd name="connsiteY5410" fmla="*/ 1002925 h 2993922"/>
              <a:gd name="connsiteX5411" fmla="*/ 2314005 w 8938307"/>
              <a:gd name="connsiteY5411" fmla="*/ 997629 h 2993922"/>
              <a:gd name="connsiteX5412" fmla="*/ 2298119 w 8938307"/>
              <a:gd name="connsiteY5412" fmla="*/ 992335 h 2993922"/>
              <a:gd name="connsiteX5413" fmla="*/ 2287529 w 8938307"/>
              <a:gd name="connsiteY5413" fmla="*/ 992335 h 2993922"/>
              <a:gd name="connsiteX5414" fmla="*/ 2287529 w 8938307"/>
              <a:gd name="connsiteY5414" fmla="*/ 981744 h 2993922"/>
              <a:gd name="connsiteX5415" fmla="*/ 2197509 w 8938307"/>
              <a:gd name="connsiteY5415" fmla="*/ 971154 h 2993922"/>
              <a:gd name="connsiteX5416" fmla="*/ 2149853 w 8938307"/>
              <a:gd name="connsiteY5416" fmla="*/ 960563 h 2993922"/>
              <a:gd name="connsiteX5417" fmla="*/ 1853322 w 8938307"/>
              <a:gd name="connsiteY5417" fmla="*/ 960563 h 2993922"/>
              <a:gd name="connsiteX5418" fmla="*/ 1858616 w 8938307"/>
              <a:gd name="connsiteY5418" fmla="*/ 960563 h 2993922"/>
              <a:gd name="connsiteX5419" fmla="*/ 1874503 w 8938307"/>
              <a:gd name="connsiteY5419" fmla="*/ 960563 h 2993922"/>
              <a:gd name="connsiteX5420" fmla="*/ 1916864 w 8938307"/>
              <a:gd name="connsiteY5420" fmla="*/ 981744 h 2993922"/>
              <a:gd name="connsiteX5421" fmla="*/ 1916864 w 8938307"/>
              <a:gd name="connsiteY5421" fmla="*/ 992335 h 2993922"/>
              <a:gd name="connsiteX5422" fmla="*/ 1927455 w 8938307"/>
              <a:gd name="connsiteY5422" fmla="*/ 992335 h 2993922"/>
              <a:gd name="connsiteX5423" fmla="*/ 1938045 w 8938307"/>
              <a:gd name="connsiteY5423" fmla="*/ 981744 h 2993922"/>
              <a:gd name="connsiteX5424" fmla="*/ 1938045 w 8938307"/>
              <a:gd name="connsiteY5424" fmla="*/ 992335 h 2993922"/>
              <a:gd name="connsiteX5425" fmla="*/ 1938045 w 8938307"/>
              <a:gd name="connsiteY5425" fmla="*/ 1002925 h 2993922"/>
              <a:gd name="connsiteX5426" fmla="*/ 1895684 w 8938307"/>
              <a:gd name="connsiteY5426" fmla="*/ 1002925 h 2993922"/>
              <a:gd name="connsiteX5427" fmla="*/ 1853322 w 8938307"/>
              <a:gd name="connsiteY5427" fmla="*/ 987040 h 2993922"/>
              <a:gd name="connsiteX5428" fmla="*/ 1832141 w 8938307"/>
              <a:gd name="connsiteY5428" fmla="*/ 971154 h 2993922"/>
              <a:gd name="connsiteX5429" fmla="*/ 1842731 w 8938307"/>
              <a:gd name="connsiteY5429" fmla="*/ 971154 h 2993922"/>
              <a:gd name="connsiteX5430" fmla="*/ 1853322 w 8938307"/>
              <a:gd name="connsiteY5430" fmla="*/ 960563 h 2993922"/>
              <a:gd name="connsiteX5431" fmla="*/ 1472067 w 8938307"/>
              <a:gd name="connsiteY5431" fmla="*/ 960563 h 2993922"/>
              <a:gd name="connsiteX5432" fmla="*/ 1472067 w 8938307"/>
              <a:gd name="connsiteY5432" fmla="*/ 971154 h 2993922"/>
              <a:gd name="connsiteX5433" fmla="*/ 1482658 w 8938307"/>
              <a:gd name="connsiteY5433" fmla="*/ 971154 h 2993922"/>
              <a:gd name="connsiteX5434" fmla="*/ 1535610 w 8938307"/>
              <a:gd name="connsiteY5434" fmla="*/ 992335 h 2993922"/>
              <a:gd name="connsiteX5435" fmla="*/ 1546200 w 8938307"/>
              <a:gd name="connsiteY5435" fmla="*/ 1002925 h 2993922"/>
              <a:gd name="connsiteX5436" fmla="*/ 1551496 w 8938307"/>
              <a:gd name="connsiteY5436" fmla="*/ 1002925 h 2993922"/>
              <a:gd name="connsiteX5437" fmla="*/ 1567381 w 8938307"/>
              <a:gd name="connsiteY5437" fmla="*/ 1002925 h 2993922"/>
              <a:gd name="connsiteX5438" fmla="*/ 1577971 w 8938307"/>
              <a:gd name="connsiteY5438" fmla="*/ 1002925 h 2993922"/>
              <a:gd name="connsiteX5439" fmla="*/ 1577971 w 8938307"/>
              <a:gd name="connsiteY5439" fmla="*/ 1013515 h 2993922"/>
              <a:gd name="connsiteX5440" fmla="*/ 1609742 w 8938307"/>
              <a:gd name="connsiteY5440" fmla="*/ 1013515 h 2993922"/>
              <a:gd name="connsiteX5441" fmla="*/ 1630923 w 8938307"/>
              <a:gd name="connsiteY5441" fmla="*/ 1013515 h 2993922"/>
              <a:gd name="connsiteX5442" fmla="*/ 1630923 w 8938307"/>
              <a:gd name="connsiteY5442" fmla="*/ 1024106 h 2993922"/>
              <a:gd name="connsiteX5443" fmla="*/ 1652104 w 8938307"/>
              <a:gd name="connsiteY5443" fmla="*/ 1024106 h 2993922"/>
              <a:gd name="connsiteX5444" fmla="*/ 1662694 w 8938307"/>
              <a:gd name="connsiteY5444" fmla="*/ 1024106 h 2993922"/>
              <a:gd name="connsiteX5445" fmla="*/ 1662694 w 8938307"/>
              <a:gd name="connsiteY5445" fmla="*/ 1034696 h 2993922"/>
              <a:gd name="connsiteX5446" fmla="*/ 1683875 w 8938307"/>
              <a:gd name="connsiteY5446" fmla="*/ 1055877 h 2993922"/>
              <a:gd name="connsiteX5447" fmla="*/ 1715646 w 8938307"/>
              <a:gd name="connsiteY5447" fmla="*/ 1066467 h 2993922"/>
              <a:gd name="connsiteX5448" fmla="*/ 1673285 w 8938307"/>
              <a:gd name="connsiteY5448" fmla="*/ 1066467 h 2993922"/>
              <a:gd name="connsiteX5449" fmla="*/ 1620333 w 8938307"/>
              <a:gd name="connsiteY5449" fmla="*/ 1055877 h 2993922"/>
              <a:gd name="connsiteX5450" fmla="*/ 1620333 w 8938307"/>
              <a:gd name="connsiteY5450" fmla="*/ 1045287 h 2993922"/>
              <a:gd name="connsiteX5451" fmla="*/ 1609742 w 8938307"/>
              <a:gd name="connsiteY5451" fmla="*/ 1045287 h 2993922"/>
              <a:gd name="connsiteX5452" fmla="*/ 1604448 w 8938307"/>
              <a:gd name="connsiteY5452" fmla="*/ 1050581 h 2993922"/>
              <a:gd name="connsiteX5453" fmla="*/ 1588562 w 8938307"/>
              <a:gd name="connsiteY5453" fmla="*/ 1045287 h 2993922"/>
              <a:gd name="connsiteX5454" fmla="*/ 1572677 w 8938307"/>
              <a:gd name="connsiteY5454" fmla="*/ 1045287 h 2993922"/>
              <a:gd name="connsiteX5455" fmla="*/ 1546200 w 8938307"/>
              <a:gd name="connsiteY5455" fmla="*/ 1045287 h 2993922"/>
              <a:gd name="connsiteX5456" fmla="*/ 1498544 w 8938307"/>
              <a:gd name="connsiteY5456" fmla="*/ 1039992 h 2993922"/>
              <a:gd name="connsiteX5457" fmla="*/ 1493248 w 8938307"/>
              <a:gd name="connsiteY5457" fmla="*/ 1034696 h 2993922"/>
              <a:gd name="connsiteX5458" fmla="*/ 1495895 w 8938307"/>
              <a:gd name="connsiteY5458" fmla="*/ 1026753 h 2993922"/>
              <a:gd name="connsiteX5459" fmla="*/ 1503838 w 8938307"/>
              <a:gd name="connsiteY5459" fmla="*/ 1024106 h 2993922"/>
              <a:gd name="connsiteX5460" fmla="*/ 1482658 w 8938307"/>
              <a:gd name="connsiteY5460" fmla="*/ 1013515 h 2993922"/>
              <a:gd name="connsiteX5461" fmla="*/ 1472067 w 8938307"/>
              <a:gd name="connsiteY5461" fmla="*/ 1024106 h 2993922"/>
              <a:gd name="connsiteX5462" fmla="*/ 1461477 w 8938307"/>
              <a:gd name="connsiteY5462" fmla="*/ 1034696 h 2993922"/>
              <a:gd name="connsiteX5463" fmla="*/ 1450886 w 8938307"/>
              <a:gd name="connsiteY5463" fmla="*/ 1024106 h 2993922"/>
              <a:gd name="connsiteX5464" fmla="*/ 1408525 w 8938307"/>
              <a:gd name="connsiteY5464" fmla="*/ 1034696 h 2993922"/>
              <a:gd name="connsiteX5465" fmla="*/ 1397934 w 8938307"/>
              <a:gd name="connsiteY5465" fmla="*/ 1034696 h 2993922"/>
              <a:gd name="connsiteX5466" fmla="*/ 1387344 w 8938307"/>
              <a:gd name="connsiteY5466" fmla="*/ 1034696 h 2993922"/>
              <a:gd name="connsiteX5467" fmla="*/ 1408525 w 8938307"/>
              <a:gd name="connsiteY5467" fmla="*/ 1055877 h 2993922"/>
              <a:gd name="connsiteX5468" fmla="*/ 1419114 w 8938307"/>
              <a:gd name="connsiteY5468" fmla="*/ 1066467 h 2993922"/>
              <a:gd name="connsiteX5469" fmla="*/ 1461477 w 8938307"/>
              <a:gd name="connsiteY5469" fmla="*/ 1077058 h 2993922"/>
              <a:gd name="connsiteX5470" fmla="*/ 1503838 w 8938307"/>
              <a:gd name="connsiteY5470" fmla="*/ 1087648 h 2993922"/>
              <a:gd name="connsiteX5471" fmla="*/ 1525019 w 8938307"/>
              <a:gd name="connsiteY5471" fmla="*/ 1092944 h 2993922"/>
              <a:gd name="connsiteX5472" fmla="*/ 1530314 w 8938307"/>
              <a:gd name="connsiteY5472" fmla="*/ 1077058 h 2993922"/>
              <a:gd name="connsiteX5473" fmla="*/ 1514429 w 8938307"/>
              <a:gd name="connsiteY5473" fmla="*/ 1077058 h 2993922"/>
              <a:gd name="connsiteX5474" fmla="*/ 1514429 w 8938307"/>
              <a:gd name="connsiteY5474" fmla="*/ 1066467 h 2993922"/>
              <a:gd name="connsiteX5475" fmla="*/ 1530314 w 8938307"/>
              <a:gd name="connsiteY5475" fmla="*/ 1055877 h 2993922"/>
              <a:gd name="connsiteX5476" fmla="*/ 1535610 w 8938307"/>
              <a:gd name="connsiteY5476" fmla="*/ 1066467 h 2993922"/>
              <a:gd name="connsiteX5477" fmla="*/ 1546200 w 8938307"/>
              <a:gd name="connsiteY5477" fmla="*/ 1071762 h 2993922"/>
              <a:gd name="connsiteX5478" fmla="*/ 1556790 w 8938307"/>
              <a:gd name="connsiteY5478" fmla="*/ 1077058 h 2993922"/>
              <a:gd name="connsiteX5479" fmla="*/ 1572677 w 8938307"/>
              <a:gd name="connsiteY5479" fmla="*/ 1082354 h 2993922"/>
              <a:gd name="connsiteX5480" fmla="*/ 1593856 w 8938307"/>
              <a:gd name="connsiteY5480" fmla="*/ 1087648 h 2993922"/>
              <a:gd name="connsiteX5481" fmla="*/ 1609742 w 8938307"/>
              <a:gd name="connsiteY5481" fmla="*/ 1087648 h 2993922"/>
              <a:gd name="connsiteX5482" fmla="*/ 1599152 w 8938307"/>
              <a:gd name="connsiteY5482" fmla="*/ 1098239 h 2993922"/>
              <a:gd name="connsiteX5483" fmla="*/ 1556790 w 8938307"/>
              <a:gd name="connsiteY5483" fmla="*/ 1087648 h 2993922"/>
              <a:gd name="connsiteX5484" fmla="*/ 1599152 w 8938307"/>
              <a:gd name="connsiteY5484" fmla="*/ 1108829 h 2993922"/>
              <a:gd name="connsiteX5485" fmla="*/ 1662694 w 8938307"/>
              <a:gd name="connsiteY5485" fmla="*/ 1119419 h 2993922"/>
              <a:gd name="connsiteX5486" fmla="*/ 1673285 w 8938307"/>
              <a:gd name="connsiteY5486" fmla="*/ 1108829 h 2993922"/>
              <a:gd name="connsiteX5487" fmla="*/ 1683875 w 8938307"/>
              <a:gd name="connsiteY5487" fmla="*/ 1092944 h 2993922"/>
              <a:gd name="connsiteX5488" fmla="*/ 1694466 w 8938307"/>
              <a:gd name="connsiteY5488" fmla="*/ 1087648 h 2993922"/>
              <a:gd name="connsiteX5489" fmla="*/ 1705056 w 8938307"/>
              <a:gd name="connsiteY5489" fmla="*/ 1077058 h 2993922"/>
              <a:gd name="connsiteX5490" fmla="*/ 1726237 w 8938307"/>
              <a:gd name="connsiteY5490" fmla="*/ 1055877 h 2993922"/>
              <a:gd name="connsiteX5491" fmla="*/ 1705056 w 8938307"/>
              <a:gd name="connsiteY5491" fmla="*/ 1045287 h 2993922"/>
              <a:gd name="connsiteX5492" fmla="*/ 1705056 w 8938307"/>
              <a:gd name="connsiteY5492" fmla="*/ 1034696 h 2993922"/>
              <a:gd name="connsiteX5493" fmla="*/ 1715646 w 8938307"/>
              <a:gd name="connsiteY5493" fmla="*/ 1034696 h 2993922"/>
              <a:gd name="connsiteX5494" fmla="*/ 1747418 w 8938307"/>
              <a:gd name="connsiteY5494" fmla="*/ 1045287 h 2993922"/>
              <a:gd name="connsiteX5495" fmla="*/ 1726237 w 8938307"/>
              <a:gd name="connsiteY5495" fmla="*/ 1034696 h 2993922"/>
              <a:gd name="connsiteX5496" fmla="*/ 1715646 w 8938307"/>
              <a:gd name="connsiteY5496" fmla="*/ 1034696 h 2993922"/>
              <a:gd name="connsiteX5497" fmla="*/ 1715646 w 8938307"/>
              <a:gd name="connsiteY5497" fmla="*/ 1024106 h 2993922"/>
              <a:gd name="connsiteX5498" fmla="*/ 1705056 w 8938307"/>
              <a:gd name="connsiteY5498" fmla="*/ 1024106 h 2993922"/>
              <a:gd name="connsiteX5499" fmla="*/ 1678581 w 8938307"/>
              <a:gd name="connsiteY5499" fmla="*/ 1013515 h 2993922"/>
              <a:gd name="connsiteX5500" fmla="*/ 1662694 w 8938307"/>
              <a:gd name="connsiteY5500" fmla="*/ 1013515 h 2993922"/>
              <a:gd name="connsiteX5501" fmla="*/ 1652104 w 8938307"/>
              <a:gd name="connsiteY5501" fmla="*/ 1024106 h 2993922"/>
              <a:gd name="connsiteX5502" fmla="*/ 1652104 w 8938307"/>
              <a:gd name="connsiteY5502" fmla="*/ 1013515 h 2993922"/>
              <a:gd name="connsiteX5503" fmla="*/ 1641514 w 8938307"/>
              <a:gd name="connsiteY5503" fmla="*/ 1002925 h 2993922"/>
              <a:gd name="connsiteX5504" fmla="*/ 1636218 w 8938307"/>
              <a:gd name="connsiteY5504" fmla="*/ 997629 h 2993922"/>
              <a:gd name="connsiteX5505" fmla="*/ 1620333 w 8938307"/>
              <a:gd name="connsiteY5505" fmla="*/ 992335 h 2993922"/>
              <a:gd name="connsiteX5506" fmla="*/ 1583266 w 8938307"/>
              <a:gd name="connsiteY5506" fmla="*/ 976448 h 2993922"/>
              <a:gd name="connsiteX5507" fmla="*/ 1535610 w 8938307"/>
              <a:gd name="connsiteY5507" fmla="*/ 971154 h 2993922"/>
              <a:gd name="connsiteX5508" fmla="*/ 1493248 w 8938307"/>
              <a:gd name="connsiteY5508" fmla="*/ 971154 h 2993922"/>
              <a:gd name="connsiteX5509" fmla="*/ 1493248 w 8938307"/>
              <a:gd name="connsiteY5509" fmla="*/ 960563 h 2993922"/>
              <a:gd name="connsiteX5510" fmla="*/ 1472067 w 8938307"/>
              <a:gd name="connsiteY5510" fmla="*/ 960563 h 2993922"/>
              <a:gd name="connsiteX5511" fmla="*/ 1450886 w 8938307"/>
              <a:gd name="connsiteY5511" fmla="*/ 960563 h 2993922"/>
              <a:gd name="connsiteX5512" fmla="*/ 1440296 w 8938307"/>
              <a:gd name="connsiteY5512" fmla="*/ 965858 h 2993922"/>
              <a:gd name="connsiteX5513" fmla="*/ 1450886 w 8938307"/>
              <a:gd name="connsiteY5513" fmla="*/ 971154 h 2993922"/>
              <a:gd name="connsiteX5514" fmla="*/ 1461477 w 8938307"/>
              <a:gd name="connsiteY5514" fmla="*/ 971154 h 2993922"/>
              <a:gd name="connsiteX5515" fmla="*/ 1175535 w 8938307"/>
              <a:gd name="connsiteY5515" fmla="*/ 960563 h 2993922"/>
              <a:gd name="connsiteX5516" fmla="*/ 1186126 w 8938307"/>
              <a:gd name="connsiteY5516" fmla="*/ 960563 h 2993922"/>
              <a:gd name="connsiteX5517" fmla="*/ 1196717 w 8938307"/>
              <a:gd name="connsiteY5517" fmla="*/ 971154 h 2993922"/>
              <a:gd name="connsiteX5518" fmla="*/ 1186126 w 8938307"/>
              <a:gd name="connsiteY5518" fmla="*/ 971154 h 2993922"/>
              <a:gd name="connsiteX5519" fmla="*/ 1180832 w 8938307"/>
              <a:gd name="connsiteY5519" fmla="*/ 965858 h 2993922"/>
              <a:gd name="connsiteX5520" fmla="*/ 1175535 w 8938307"/>
              <a:gd name="connsiteY5520" fmla="*/ 960563 h 2993922"/>
              <a:gd name="connsiteX5521" fmla="*/ 2478156 w 8938307"/>
              <a:gd name="connsiteY5521" fmla="*/ 953944 h 2993922"/>
              <a:gd name="connsiteX5522" fmla="*/ 2467566 w 8938307"/>
              <a:gd name="connsiteY5522" fmla="*/ 960563 h 2993922"/>
              <a:gd name="connsiteX5523" fmla="*/ 2456975 w 8938307"/>
              <a:gd name="connsiteY5523" fmla="*/ 960563 h 2993922"/>
              <a:gd name="connsiteX5524" fmla="*/ 2483450 w 8938307"/>
              <a:gd name="connsiteY5524" fmla="*/ 965858 h 2993922"/>
              <a:gd name="connsiteX5525" fmla="*/ 2488746 w 8938307"/>
              <a:gd name="connsiteY5525" fmla="*/ 971154 h 2993922"/>
              <a:gd name="connsiteX5526" fmla="*/ 2552289 w 8938307"/>
              <a:gd name="connsiteY5526" fmla="*/ 981744 h 2993922"/>
              <a:gd name="connsiteX5527" fmla="*/ 2509927 w 8938307"/>
              <a:gd name="connsiteY5527" fmla="*/ 960563 h 2993922"/>
              <a:gd name="connsiteX5528" fmla="*/ 2488746 w 8938307"/>
              <a:gd name="connsiteY5528" fmla="*/ 955269 h 2993922"/>
              <a:gd name="connsiteX5529" fmla="*/ 2478156 w 8938307"/>
              <a:gd name="connsiteY5529" fmla="*/ 953944 h 2993922"/>
              <a:gd name="connsiteX5530" fmla="*/ 8832403 w 8938307"/>
              <a:gd name="connsiteY5530" fmla="*/ 949973 h 2993922"/>
              <a:gd name="connsiteX5531" fmla="*/ 8853583 w 8938307"/>
              <a:gd name="connsiteY5531" fmla="*/ 955269 h 2993922"/>
              <a:gd name="connsiteX5532" fmla="*/ 8901240 w 8938307"/>
              <a:gd name="connsiteY5532" fmla="*/ 971154 h 2993922"/>
              <a:gd name="connsiteX5533" fmla="*/ 8938307 w 8938307"/>
              <a:gd name="connsiteY5533" fmla="*/ 981744 h 2993922"/>
              <a:gd name="connsiteX5534" fmla="*/ 8917126 w 8938307"/>
              <a:gd name="connsiteY5534" fmla="*/ 981744 h 2993922"/>
              <a:gd name="connsiteX5535" fmla="*/ 8895945 w 8938307"/>
              <a:gd name="connsiteY5535" fmla="*/ 976448 h 2993922"/>
              <a:gd name="connsiteX5536" fmla="*/ 8874765 w 8938307"/>
              <a:gd name="connsiteY5536" fmla="*/ 971154 h 2993922"/>
              <a:gd name="connsiteX5537" fmla="*/ 8832403 w 8938307"/>
              <a:gd name="connsiteY5537" fmla="*/ 949973 h 2993922"/>
              <a:gd name="connsiteX5538" fmla="*/ 8271112 w 8938307"/>
              <a:gd name="connsiteY5538" fmla="*/ 949973 h 2993922"/>
              <a:gd name="connsiteX5539" fmla="*/ 8334654 w 8938307"/>
              <a:gd name="connsiteY5539" fmla="*/ 960563 h 2993922"/>
              <a:gd name="connsiteX5540" fmla="*/ 8324064 w 8938307"/>
              <a:gd name="connsiteY5540" fmla="*/ 960563 h 2993922"/>
              <a:gd name="connsiteX5541" fmla="*/ 8302883 w 8938307"/>
              <a:gd name="connsiteY5541" fmla="*/ 960563 h 2993922"/>
              <a:gd name="connsiteX5542" fmla="*/ 8281702 w 8938307"/>
              <a:gd name="connsiteY5542" fmla="*/ 960563 h 2993922"/>
              <a:gd name="connsiteX5543" fmla="*/ 8271112 w 8938307"/>
              <a:gd name="connsiteY5543" fmla="*/ 949973 h 2993922"/>
              <a:gd name="connsiteX5544" fmla="*/ 7254432 w 8938307"/>
              <a:gd name="connsiteY5544" fmla="*/ 949973 h 2993922"/>
              <a:gd name="connsiteX5545" fmla="*/ 7275612 w 8938307"/>
              <a:gd name="connsiteY5545" fmla="*/ 960563 h 2993922"/>
              <a:gd name="connsiteX5546" fmla="*/ 7286203 w 8938307"/>
              <a:gd name="connsiteY5546" fmla="*/ 960563 h 2993922"/>
              <a:gd name="connsiteX5547" fmla="*/ 2435794 w 8938307"/>
              <a:gd name="connsiteY5547" fmla="*/ 949973 h 2993922"/>
              <a:gd name="connsiteX5548" fmla="*/ 2435794 w 8938307"/>
              <a:gd name="connsiteY5548" fmla="*/ 960563 h 2993922"/>
              <a:gd name="connsiteX5549" fmla="*/ 2446385 w 8938307"/>
              <a:gd name="connsiteY5549" fmla="*/ 960563 h 2993922"/>
              <a:gd name="connsiteX5550" fmla="*/ 2435794 w 8938307"/>
              <a:gd name="connsiteY5550" fmla="*/ 949973 h 2993922"/>
              <a:gd name="connsiteX5551" fmla="*/ 603653 w 8938307"/>
              <a:gd name="connsiteY5551" fmla="*/ 939383 h 2993922"/>
              <a:gd name="connsiteX5552" fmla="*/ 630128 w 8938307"/>
              <a:gd name="connsiteY5552" fmla="*/ 944677 h 2993922"/>
              <a:gd name="connsiteX5553" fmla="*/ 646015 w 8938307"/>
              <a:gd name="connsiteY5553" fmla="*/ 960563 h 2993922"/>
              <a:gd name="connsiteX5554" fmla="*/ 656605 w 8938307"/>
              <a:gd name="connsiteY5554" fmla="*/ 981744 h 2993922"/>
              <a:gd name="connsiteX5555" fmla="*/ 667195 w 8938307"/>
              <a:gd name="connsiteY5555" fmla="*/ 992335 h 2993922"/>
              <a:gd name="connsiteX5556" fmla="*/ 656605 w 8938307"/>
              <a:gd name="connsiteY5556" fmla="*/ 992335 h 2993922"/>
              <a:gd name="connsiteX5557" fmla="*/ 614243 w 8938307"/>
              <a:gd name="connsiteY5557" fmla="*/ 971154 h 2993922"/>
              <a:gd name="connsiteX5558" fmla="*/ 603653 w 8938307"/>
              <a:gd name="connsiteY5558" fmla="*/ 939383 h 2993922"/>
              <a:gd name="connsiteX5559" fmla="*/ 8461739 w 8938307"/>
              <a:gd name="connsiteY5559" fmla="*/ 928792 h 2993922"/>
              <a:gd name="connsiteX5560" fmla="*/ 8482920 w 8938307"/>
              <a:gd name="connsiteY5560" fmla="*/ 939383 h 2993922"/>
              <a:gd name="connsiteX5561" fmla="*/ 8546462 w 8938307"/>
              <a:gd name="connsiteY5561" fmla="*/ 949973 h 2993922"/>
              <a:gd name="connsiteX5562" fmla="*/ 8599414 w 8938307"/>
              <a:gd name="connsiteY5562" fmla="*/ 971154 h 2993922"/>
              <a:gd name="connsiteX5563" fmla="*/ 8615299 w 8938307"/>
              <a:gd name="connsiteY5563" fmla="*/ 971154 h 2993922"/>
              <a:gd name="connsiteX5564" fmla="*/ 8625889 w 8938307"/>
              <a:gd name="connsiteY5564" fmla="*/ 971154 h 2993922"/>
              <a:gd name="connsiteX5565" fmla="*/ 8636480 w 8938307"/>
              <a:gd name="connsiteY5565" fmla="*/ 971154 h 2993922"/>
              <a:gd name="connsiteX5566" fmla="*/ 8641775 w 8938307"/>
              <a:gd name="connsiteY5566" fmla="*/ 981744 h 2993922"/>
              <a:gd name="connsiteX5567" fmla="*/ 8652366 w 8938307"/>
              <a:gd name="connsiteY5567" fmla="*/ 981744 h 2993922"/>
              <a:gd name="connsiteX5568" fmla="*/ 8662957 w 8938307"/>
              <a:gd name="connsiteY5568" fmla="*/ 981744 h 2993922"/>
              <a:gd name="connsiteX5569" fmla="*/ 8662957 w 8938307"/>
              <a:gd name="connsiteY5569" fmla="*/ 992335 h 2993922"/>
              <a:gd name="connsiteX5570" fmla="*/ 8726499 w 8938307"/>
              <a:gd name="connsiteY5570" fmla="*/ 1013515 h 2993922"/>
              <a:gd name="connsiteX5571" fmla="*/ 8710613 w 8938307"/>
              <a:gd name="connsiteY5571" fmla="*/ 1013515 h 2993922"/>
              <a:gd name="connsiteX5572" fmla="*/ 8678843 w 8938307"/>
              <a:gd name="connsiteY5572" fmla="*/ 1008220 h 2993922"/>
              <a:gd name="connsiteX5573" fmla="*/ 8641775 w 8938307"/>
              <a:gd name="connsiteY5573" fmla="*/ 997629 h 2993922"/>
              <a:gd name="connsiteX5574" fmla="*/ 8599414 w 8938307"/>
              <a:gd name="connsiteY5574" fmla="*/ 992335 h 2993922"/>
              <a:gd name="connsiteX5575" fmla="*/ 8557053 w 8938307"/>
              <a:gd name="connsiteY5575" fmla="*/ 981744 h 2993922"/>
              <a:gd name="connsiteX5576" fmla="*/ 8546462 w 8938307"/>
              <a:gd name="connsiteY5576" fmla="*/ 971154 h 2993922"/>
              <a:gd name="connsiteX5577" fmla="*/ 8535871 w 8938307"/>
              <a:gd name="connsiteY5577" fmla="*/ 971154 h 2993922"/>
              <a:gd name="connsiteX5578" fmla="*/ 8525281 w 8938307"/>
              <a:gd name="connsiteY5578" fmla="*/ 971154 h 2993922"/>
              <a:gd name="connsiteX5579" fmla="*/ 8477624 w 8938307"/>
              <a:gd name="connsiteY5579" fmla="*/ 955269 h 2993922"/>
              <a:gd name="connsiteX5580" fmla="*/ 8451148 w 8938307"/>
              <a:gd name="connsiteY5580" fmla="*/ 939383 h 2993922"/>
              <a:gd name="connsiteX5581" fmla="*/ 1376752 w 8938307"/>
              <a:gd name="connsiteY5581" fmla="*/ 928792 h 2993922"/>
              <a:gd name="connsiteX5582" fmla="*/ 1366162 w 8938307"/>
              <a:gd name="connsiteY5582" fmla="*/ 934087 h 2993922"/>
              <a:gd name="connsiteX5583" fmla="*/ 1376752 w 8938307"/>
              <a:gd name="connsiteY5583" fmla="*/ 939383 h 2993922"/>
              <a:gd name="connsiteX5584" fmla="*/ 1397934 w 8938307"/>
              <a:gd name="connsiteY5584" fmla="*/ 939383 h 2993922"/>
              <a:gd name="connsiteX5585" fmla="*/ 1313210 w 8938307"/>
              <a:gd name="connsiteY5585" fmla="*/ 918202 h 2993922"/>
              <a:gd name="connsiteX5586" fmla="*/ 1323802 w 8938307"/>
              <a:gd name="connsiteY5586" fmla="*/ 928792 h 2993922"/>
              <a:gd name="connsiteX5587" fmla="*/ 1355573 w 8938307"/>
              <a:gd name="connsiteY5587" fmla="*/ 928792 h 2993922"/>
              <a:gd name="connsiteX5588" fmla="*/ 1260258 w 8938307"/>
              <a:gd name="connsiteY5588" fmla="*/ 918202 h 2993922"/>
              <a:gd name="connsiteX5589" fmla="*/ 1260258 w 8938307"/>
              <a:gd name="connsiteY5589" fmla="*/ 928792 h 2993922"/>
              <a:gd name="connsiteX5590" fmla="*/ 1270849 w 8938307"/>
              <a:gd name="connsiteY5590" fmla="*/ 918202 h 2993922"/>
              <a:gd name="connsiteX5591" fmla="*/ 1260258 w 8938307"/>
              <a:gd name="connsiteY5591" fmla="*/ 918202 h 2993922"/>
              <a:gd name="connsiteX5592" fmla="*/ 1980407 w 8938307"/>
              <a:gd name="connsiteY5592" fmla="*/ 907611 h 2993922"/>
              <a:gd name="connsiteX5593" fmla="*/ 1969816 w 8938307"/>
              <a:gd name="connsiteY5593" fmla="*/ 918202 h 2993922"/>
              <a:gd name="connsiteX5594" fmla="*/ 1980407 w 8938307"/>
              <a:gd name="connsiteY5594" fmla="*/ 918202 h 2993922"/>
              <a:gd name="connsiteX5595" fmla="*/ 1980407 w 8938307"/>
              <a:gd name="connsiteY5595" fmla="*/ 907611 h 2993922"/>
              <a:gd name="connsiteX5596" fmla="*/ 381254 w 8938307"/>
              <a:gd name="connsiteY5596" fmla="*/ 907611 h 2993922"/>
              <a:gd name="connsiteX5597" fmla="*/ 413026 w 8938307"/>
              <a:gd name="connsiteY5597" fmla="*/ 918202 h 2993922"/>
              <a:gd name="connsiteX5598" fmla="*/ 529521 w 8938307"/>
              <a:gd name="connsiteY5598" fmla="*/ 981744 h 2993922"/>
              <a:gd name="connsiteX5599" fmla="*/ 571882 w 8938307"/>
              <a:gd name="connsiteY5599" fmla="*/ 1002925 h 2993922"/>
              <a:gd name="connsiteX5600" fmla="*/ 593062 w 8938307"/>
              <a:gd name="connsiteY5600" fmla="*/ 1008220 h 2993922"/>
              <a:gd name="connsiteX5601" fmla="*/ 614243 w 8938307"/>
              <a:gd name="connsiteY5601" fmla="*/ 1013515 h 2993922"/>
              <a:gd name="connsiteX5602" fmla="*/ 635425 w 8938307"/>
              <a:gd name="connsiteY5602" fmla="*/ 1034696 h 2993922"/>
              <a:gd name="connsiteX5603" fmla="*/ 656605 w 8938307"/>
              <a:gd name="connsiteY5603" fmla="*/ 1045287 h 2993922"/>
              <a:gd name="connsiteX5604" fmla="*/ 656605 w 8938307"/>
              <a:gd name="connsiteY5604" fmla="*/ 1055877 h 2993922"/>
              <a:gd name="connsiteX5605" fmla="*/ 603653 w 8938307"/>
              <a:gd name="connsiteY5605" fmla="*/ 1034696 h 2993922"/>
              <a:gd name="connsiteX5606" fmla="*/ 534816 w 8938307"/>
              <a:gd name="connsiteY5606" fmla="*/ 997629 h 2993922"/>
              <a:gd name="connsiteX5607" fmla="*/ 497749 w 8938307"/>
              <a:gd name="connsiteY5607" fmla="*/ 981744 h 2993922"/>
              <a:gd name="connsiteX5608" fmla="*/ 413026 w 8938307"/>
              <a:gd name="connsiteY5608" fmla="*/ 949973 h 2993922"/>
              <a:gd name="connsiteX5609" fmla="*/ 402435 w 8938307"/>
              <a:gd name="connsiteY5609" fmla="*/ 939383 h 2993922"/>
              <a:gd name="connsiteX5610" fmla="*/ 381254 w 8938307"/>
              <a:gd name="connsiteY5610" fmla="*/ 939383 h 2993922"/>
              <a:gd name="connsiteX5611" fmla="*/ 365368 w 8938307"/>
              <a:gd name="connsiteY5611" fmla="*/ 928792 h 2993922"/>
              <a:gd name="connsiteX5612" fmla="*/ 365368 w 8938307"/>
              <a:gd name="connsiteY5612" fmla="*/ 912906 h 2993922"/>
              <a:gd name="connsiteX5613" fmla="*/ 381254 w 8938307"/>
              <a:gd name="connsiteY5613" fmla="*/ 907611 h 2993922"/>
              <a:gd name="connsiteX5614" fmla="*/ 1993645 w 8938307"/>
              <a:gd name="connsiteY5614" fmla="*/ 899668 h 2993922"/>
              <a:gd name="connsiteX5615" fmla="*/ 1990997 w 8938307"/>
              <a:gd name="connsiteY5615" fmla="*/ 902317 h 2993922"/>
              <a:gd name="connsiteX5616" fmla="*/ 2012178 w 8938307"/>
              <a:gd name="connsiteY5616" fmla="*/ 907611 h 2993922"/>
              <a:gd name="connsiteX5617" fmla="*/ 2033359 w 8938307"/>
              <a:gd name="connsiteY5617" fmla="*/ 918202 h 2993922"/>
              <a:gd name="connsiteX5618" fmla="*/ 2012178 w 8938307"/>
              <a:gd name="connsiteY5618" fmla="*/ 928792 h 2993922"/>
              <a:gd name="connsiteX5619" fmla="*/ 2022769 w 8938307"/>
              <a:gd name="connsiteY5619" fmla="*/ 939383 h 2993922"/>
              <a:gd name="connsiteX5620" fmla="*/ 2054540 w 8938307"/>
              <a:gd name="connsiteY5620" fmla="*/ 949973 h 2993922"/>
              <a:gd name="connsiteX5621" fmla="*/ 2086311 w 8938307"/>
              <a:gd name="connsiteY5621" fmla="*/ 949973 h 2993922"/>
              <a:gd name="connsiteX5622" fmla="*/ 2107491 w 8938307"/>
              <a:gd name="connsiteY5622" fmla="*/ 949973 h 2993922"/>
              <a:gd name="connsiteX5623" fmla="*/ 2096901 w 8938307"/>
              <a:gd name="connsiteY5623" fmla="*/ 939383 h 2993922"/>
              <a:gd name="connsiteX5624" fmla="*/ 2086311 w 8938307"/>
              <a:gd name="connsiteY5624" fmla="*/ 939383 h 2993922"/>
              <a:gd name="connsiteX5625" fmla="*/ 2075721 w 8938307"/>
              <a:gd name="connsiteY5625" fmla="*/ 939383 h 2993922"/>
              <a:gd name="connsiteX5626" fmla="*/ 2075721 w 8938307"/>
              <a:gd name="connsiteY5626" fmla="*/ 918202 h 2993922"/>
              <a:gd name="connsiteX5627" fmla="*/ 2086311 w 8938307"/>
              <a:gd name="connsiteY5627" fmla="*/ 918202 h 2993922"/>
              <a:gd name="connsiteX5628" fmla="*/ 2075721 w 8938307"/>
              <a:gd name="connsiteY5628" fmla="*/ 907611 h 2993922"/>
              <a:gd name="connsiteX5629" fmla="*/ 2043949 w 8938307"/>
              <a:gd name="connsiteY5629" fmla="*/ 907611 h 2993922"/>
              <a:gd name="connsiteX5630" fmla="*/ 2012178 w 8938307"/>
              <a:gd name="connsiteY5630" fmla="*/ 902317 h 2993922"/>
              <a:gd name="connsiteX5631" fmla="*/ 2001587 w 8938307"/>
              <a:gd name="connsiteY5631" fmla="*/ 902317 h 2993922"/>
              <a:gd name="connsiteX5632" fmla="*/ 1993645 w 8938307"/>
              <a:gd name="connsiteY5632" fmla="*/ 899668 h 2993922"/>
              <a:gd name="connsiteX5633" fmla="*/ 8472329 w 8938307"/>
              <a:gd name="connsiteY5633" fmla="*/ 897021 h 2993922"/>
              <a:gd name="connsiteX5634" fmla="*/ 8482920 w 8938307"/>
              <a:gd name="connsiteY5634" fmla="*/ 897021 h 2993922"/>
              <a:gd name="connsiteX5635" fmla="*/ 8472329 w 8938307"/>
              <a:gd name="connsiteY5635" fmla="*/ 907611 h 2993922"/>
              <a:gd name="connsiteX5636" fmla="*/ 2425203 w 8938307"/>
              <a:gd name="connsiteY5636" fmla="*/ 886431 h 2993922"/>
              <a:gd name="connsiteX5637" fmla="*/ 2435794 w 8938307"/>
              <a:gd name="connsiteY5637" fmla="*/ 897021 h 2993922"/>
              <a:gd name="connsiteX5638" fmla="*/ 2435794 w 8938307"/>
              <a:gd name="connsiteY5638" fmla="*/ 886431 h 2993922"/>
              <a:gd name="connsiteX5639" fmla="*/ 2425203 w 8938307"/>
              <a:gd name="connsiteY5639" fmla="*/ 886431 h 2993922"/>
              <a:gd name="connsiteX5640" fmla="*/ 1874503 w 8938307"/>
              <a:gd name="connsiteY5640" fmla="*/ 886431 h 2993922"/>
              <a:gd name="connsiteX5641" fmla="*/ 1874503 w 8938307"/>
              <a:gd name="connsiteY5641" fmla="*/ 897021 h 2993922"/>
              <a:gd name="connsiteX5642" fmla="*/ 1885093 w 8938307"/>
              <a:gd name="connsiteY5642" fmla="*/ 886431 h 2993922"/>
              <a:gd name="connsiteX5643" fmla="*/ 1334392 w 8938307"/>
              <a:gd name="connsiteY5643" fmla="*/ 886431 h 2993922"/>
              <a:gd name="connsiteX5644" fmla="*/ 1323802 w 8938307"/>
              <a:gd name="connsiteY5644" fmla="*/ 897021 h 2993922"/>
              <a:gd name="connsiteX5645" fmla="*/ 1313210 w 8938307"/>
              <a:gd name="connsiteY5645" fmla="*/ 897021 h 2993922"/>
              <a:gd name="connsiteX5646" fmla="*/ 1334392 w 8938307"/>
              <a:gd name="connsiteY5646" fmla="*/ 907611 h 2993922"/>
              <a:gd name="connsiteX5647" fmla="*/ 1355573 w 8938307"/>
              <a:gd name="connsiteY5647" fmla="*/ 912906 h 2993922"/>
              <a:gd name="connsiteX5648" fmla="*/ 1360867 w 8938307"/>
              <a:gd name="connsiteY5648" fmla="*/ 912906 h 2993922"/>
              <a:gd name="connsiteX5649" fmla="*/ 1360867 w 8938307"/>
              <a:gd name="connsiteY5649" fmla="*/ 902317 h 2993922"/>
              <a:gd name="connsiteX5650" fmla="*/ 1344982 w 8938307"/>
              <a:gd name="connsiteY5650" fmla="*/ 897021 h 2993922"/>
              <a:gd name="connsiteX5651" fmla="*/ 1334392 w 8938307"/>
              <a:gd name="connsiteY5651" fmla="*/ 886431 h 2993922"/>
              <a:gd name="connsiteX5652" fmla="*/ 1281440 w 8938307"/>
              <a:gd name="connsiteY5652" fmla="*/ 886431 h 2993922"/>
              <a:gd name="connsiteX5653" fmla="*/ 1292030 w 8938307"/>
              <a:gd name="connsiteY5653" fmla="*/ 897021 h 2993922"/>
              <a:gd name="connsiteX5654" fmla="*/ 1302621 w 8938307"/>
              <a:gd name="connsiteY5654" fmla="*/ 886431 h 2993922"/>
              <a:gd name="connsiteX5655" fmla="*/ 1292030 w 8938307"/>
              <a:gd name="connsiteY5655" fmla="*/ 886431 h 2993922"/>
              <a:gd name="connsiteX5656" fmla="*/ 1281440 w 8938307"/>
              <a:gd name="connsiteY5656" fmla="*/ 886431 h 2993922"/>
              <a:gd name="connsiteX5657" fmla="*/ 8387606 w 8938307"/>
              <a:gd name="connsiteY5657" fmla="*/ 875840 h 2993922"/>
              <a:gd name="connsiteX5658" fmla="*/ 8429968 w 8938307"/>
              <a:gd name="connsiteY5658" fmla="*/ 886431 h 2993922"/>
              <a:gd name="connsiteX5659" fmla="*/ 8408787 w 8938307"/>
              <a:gd name="connsiteY5659" fmla="*/ 886431 h 2993922"/>
              <a:gd name="connsiteX5660" fmla="*/ 8387606 w 8938307"/>
              <a:gd name="connsiteY5660" fmla="*/ 875840 h 2993922"/>
              <a:gd name="connsiteX5661" fmla="*/ 6973785 w 8938307"/>
              <a:gd name="connsiteY5661" fmla="*/ 875840 h 2993922"/>
              <a:gd name="connsiteX5662" fmla="*/ 6968491 w 8938307"/>
              <a:gd name="connsiteY5662" fmla="*/ 886431 h 2993922"/>
              <a:gd name="connsiteX5663" fmla="*/ 6979081 w 8938307"/>
              <a:gd name="connsiteY5663" fmla="*/ 886431 h 2993922"/>
              <a:gd name="connsiteX5664" fmla="*/ 6973785 w 8938307"/>
              <a:gd name="connsiteY5664" fmla="*/ 875840 h 2993922"/>
              <a:gd name="connsiteX5665" fmla="*/ 2404023 w 8938307"/>
              <a:gd name="connsiteY5665" fmla="*/ 875840 h 2993922"/>
              <a:gd name="connsiteX5666" fmla="*/ 2404023 w 8938307"/>
              <a:gd name="connsiteY5666" fmla="*/ 886431 h 2993922"/>
              <a:gd name="connsiteX5667" fmla="*/ 2414614 w 8938307"/>
              <a:gd name="connsiteY5667" fmla="*/ 886431 h 2993922"/>
              <a:gd name="connsiteX5668" fmla="*/ 2404023 w 8938307"/>
              <a:gd name="connsiteY5668" fmla="*/ 875840 h 2993922"/>
              <a:gd name="connsiteX5669" fmla="*/ 2202805 w 8938307"/>
              <a:gd name="connsiteY5669" fmla="*/ 875840 h 2993922"/>
              <a:gd name="connsiteX5670" fmla="*/ 2223986 w 8938307"/>
              <a:gd name="connsiteY5670" fmla="*/ 897021 h 2993922"/>
              <a:gd name="connsiteX5671" fmla="*/ 2234577 w 8938307"/>
              <a:gd name="connsiteY5671" fmla="*/ 897021 h 2993922"/>
              <a:gd name="connsiteX5672" fmla="*/ 2255757 w 8938307"/>
              <a:gd name="connsiteY5672" fmla="*/ 897021 h 2993922"/>
              <a:gd name="connsiteX5673" fmla="*/ 2282234 w 8938307"/>
              <a:gd name="connsiteY5673" fmla="*/ 907611 h 2993922"/>
              <a:gd name="connsiteX5674" fmla="*/ 2287529 w 8938307"/>
              <a:gd name="connsiteY5674" fmla="*/ 907611 h 2993922"/>
              <a:gd name="connsiteX5675" fmla="*/ 2287529 w 8938307"/>
              <a:gd name="connsiteY5675" fmla="*/ 897021 h 2993922"/>
              <a:gd name="connsiteX5676" fmla="*/ 2298119 w 8938307"/>
              <a:gd name="connsiteY5676" fmla="*/ 907611 h 2993922"/>
              <a:gd name="connsiteX5677" fmla="*/ 2308710 w 8938307"/>
              <a:gd name="connsiteY5677" fmla="*/ 918202 h 2993922"/>
              <a:gd name="connsiteX5678" fmla="*/ 2340481 w 8938307"/>
              <a:gd name="connsiteY5678" fmla="*/ 928792 h 2993922"/>
              <a:gd name="connsiteX5679" fmla="*/ 2382842 w 8938307"/>
              <a:gd name="connsiteY5679" fmla="*/ 939383 h 2993922"/>
              <a:gd name="connsiteX5680" fmla="*/ 2393433 w 8938307"/>
              <a:gd name="connsiteY5680" fmla="*/ 939383 h 2993922"/>
              <a:gd name="connsiteX5681" fmla="*/ 2382842 w 8938307"/>
              <a:gd name="connsiteY5681" fmla="*/ 923496 h 2993922"/>
              <a:gd name="connsiteX5682" fmla="*/ 2361662 w 8938307"/>
              <a:gd name="connsiteY5682" fmla="*/ 918202 h 2993922"/>
              <a:gd name="connsiteX5683" fmla="*/ 2340481 w 8938307"/>
              <a:gd name="connsiteY5683" fmla="*/ 907611 h 2993922"/>
              <a:gd name="connsiteX5684" fmla="*/ 2324594 w 8938307"/>
              <a:gd name="connsiteY5684" fmla="*/ 907611 h 2993922"/>
              <a:gd name="connsiteX5685" fmla="*/ 2314005 w 8938307"/>
              <a:gd name="connsiteY5685" fmla="*/ 902317 h 2993922"/>
              <a:gd name="connsiteX5686" fmla="*/ 2308710 w 8938307"/>
              <a:gd name="connsiteY5686" fmla="*/ 897021 h 2993922"/>
              <a:gd name="connsiteX5687" fmla="*/ 2276938 w 8938307"/>
              <a:gd name="connsiteY5687" fmla="*/ 886431 h 2993922"/>
              <a:gd name="connsiteX5688" fmla="*/ 2223986 w 8938307"/>
              <a:gd name="connsiteY5688" fmla="*/ 875840 h 2993922"/>
              <a:gd name="connsiteX5689" fmla="*/ 2340481 w 8938307"/>
              <a:gd name="connsiteY5689" fmla="*/ 865250 h 2993922"/>
              <a:gd name="connsiteX5690" fmla="*/ 2361662 w 8938307"/>
              <a:gd name="connsiteY5690" fmla="*/ 875840 h 2993922"/>
              <a:gd name="connsiteX5691" fmla="*/ 2361662 w 8938307"/>
              <a:gd name="connsiteY5691" fmla="*/ 865250 h 2993922"/>
              <a:gd name="connsiteX5692" fmla="*/ 2186919 w 8938307"/>
              <a:gd name="connsiteY5692" fmla="*/ 865250 h 2993922"/>
              <a:gd name="connsiteX5693" fmla="*/ 2181625 w 8938307"/>
              <a:gd name="connsiteY5693" fmla="*/ 875840 h 2993922"/>
              <a:gd name="connsiteX5694" fmla="*/ 2192215 w 8938307"/>
              <a:gd name="connsiteY5694" fmla="*/ 870544 h 2993922"/>
              <a:gd name="connsiteX5695" fmla="*/ 2186919 w 8938307"/>
              <a:gd name="connsiteY5695" fmla="*/ 865250 h 2993922"/>
              <a:gd name="connsiteX5696" fmla="*/ 1525019 w 8938307"/>
              <a:gd name="connsiteY5696" fmla="*/ 865250 h 2993922"/>
              <a:gd name="connsiteX5697" fmla="*/ 1535610 w 8938307"/>
              <a:gd name="connsiteY5697" fmla="*/ 875840 h 2993922"/>
              <a:gd name="connsiteX5698" fmla="*/ 1535610 w 8938307"/>
              <a:gd name="connsiteY5698" fmla="*/ 886431 h 2993922"/>
              <a:gd name="connsiteX5699" fmla="*/ 1525019 w 8938307"/>
              <a:gd name="connsiteY5699" fmla="*/ 886431 h 2993922"/>
              <a:gd name="connsiteX5700" fmla="*/ 1525019 w 8938307"/>
              <a:gd name="connsiteY5700" fmla="*/ 875840 h 2993922"/>
              <a:gd name="connsiteX5701" fmla="*/ 1525019 w 8938307"/>
              <a:gd name="connsiteY5701" fmla="*/ 865250 h 2993922"/>
              <a:gd name="connsiteX5702" fmla="*/ 1228487 w 8938307"/>
              <a:gd name="connsiteY5702" fmla="*/ 865250 h 2993922"/>
              <a:gd name="connsiteX5703" fmla="*/ 1249669 w 8938307"/>
              <a:gd name="connsiteY5703" fmla="*/ 875840 h 2993922"/>
              <a:gd name="connsiteX5704" fmla="*/ 1239078 w 8938307"/>
              <a:gd name="connsiteY5704" fmla="*/ 865250 h 2993922"/>
              <a:gd name="connsiteX5705" fmla="*/ 1207306 w 8938307"/>
              <a:gd name="connsiteY5705" fmla="*/ 865250 h 2993922"/>
              <a:gd name="connsiteX5706" fmla="*/ 1207306 w 8938307"/>
              <a:gd name="connsiteY5706" fmla="*/ 875840 h 2993922"/>
              <a:gd name="connsiteX5707" fmla="*/ 1217897 w 8938307"/>
              <a:gd name="connsiteY5707" fmla="*/ 865250 h 2993922"/>
              <a:gd name="connsiteX5708" fmla="*/ 1143765 w 8938307"/>
              <a:gd name="connsiteY5708" fmla="*/ 854659 h 2993922"/>
              <a:gd name="connsiteX5709" fmla="*/ 1175535 w 8938307"/>
              <a:gd name="connsiteY5709" fmla="*/ 875840 h 2993922"/>
              <a:gd name="connsiteX5710" fmla="*/ 1186126 w 8938307"/>
              <a:gd name="connsiteY5710" fmla="*/ 875840 h 2993922"/>
              <a:gd name="connsiteX5711" fmla="*/ 1164945 w 8938307"/>
              <a:gd name="connsiteY5711" fmla="*/ 865250 h 2993922"/>
              <a:gd name="connsiteX5712" fmla="*/ 1556790 w 8938307"/>
              <a:gd name="connsiteY5712" fmla="*/ 844069 h 2993922"/>
              <a:gd name="connsiteX5713" fmla="*/ 1556790 w 8938307"/>
              <a:gd name="connsiteY5713" fmla="*/ 854659 h 2993922"/>
              <a:gd name="connsiteX5714" fmla="*/ 1567381 w 8938307"/>
              <a:gd name="connsiteY5714" fmla="*/ 854659 h 2993922"/>
              <a:gd name="connsiteX5715" fmla="*/ 1556790 w 8938307"/>
              <a:gd name="connsiteY5715" fmla="*/ 844069 h 2993922"/>
              <a:gd name="connsiteX5716" fmla="*/ 952474 w 8938307"/>
              <a:gd name="connsiteY5716" fmla="*/ 837450 h 2993922"/>
              <a:gd name="connsiteX5717" fmla="*/ 910775 w 8938307"/>
              <a:gd name="connsiteY5717" fmla="*/ 844069 h 2993922"/>
              <a:gd name="connsiteX5718" fmla="*/ 900185 w 8938307"/>
              <a:gd name="connsiteY5718" fmla="*/ 854659 h 2993922"/>
              <a:gd name="connsiteX5719" fmla="*/ 921366 w 8938307"/>
              <a:gd name="connsiteY5719" fmla="*/ 865250 h 2993922"/>
              <a:gd name="connsiteX5720" fmla="*/ 953137 w 8938307"/>
              <a:gd name="connsiteY5720" fmla="*/ 875840 h 2993922"/>
              <a:gd name="connsiteX5721" fmla="*/ 974318 w 8938307"/>
              <a:gd name="connsiteY5721" fmla="*/ 886431 h 2993922"/>
              <a:gd name="connsiteX5722" fmla="*/ 1016678 w 8938307"/>
              <a:gd name="connsiteY5722" fmla="*/ 897021 h 2993922"/>
              <a:gd name="connsiteX5723" fmla="*/ 1037859 w 8938307"/>
              <a:gd name="connsiteY5723" fmla="*/ 918202 h 2993922"/>
              <a:gd name="connsiteX5724" fmla="*/ 1048450 w 8938307"/>
              <a:gd name="connsiteY5724" fmla="*/ 918202 h 2993922"/>
              <a:gd name="connsiteX5725" fmla="*/ 1101402 w 8938307"/>
              <a:gd name="connsiteY5725" fmla="*/ 939383 h 2993922"/>
              <a:gd name="connsiteX5726" fmla="*/ 1090813 w 8938307"/>
              <a:gd name="connsiteY5726" fmla="*/ 939383 h 2993922"/>
              <a:gd name="connsiteX5727" fmla="*/ 1090813 w 8938307"/>
              <a:gd name="connsiteY5727" fmla="*/ 949973 h 2993922"/>
              <a:gd name="connsiteX5728" fmla="*/ 1122583 w 8938307"/>
              <a:gd name="connsiteY5728" fmla="*/ 960563 h 2993922"/>
              <a:gd name="connsiteX5729" fmla="*/ 1164945 w 8938307"/>
              <a:gd name="connsiteY5729" fmla="*/ 971154 h 2993922"/>
              <a:gd name="connsiteX5730" fmla="*/ 1186126 w 8938307"/>
              <a:gd name="connsiteY5730" fmla="*/ 971154 h 2993922"/>
              <a:gd name="connsiteX5731" fmla="*/ 1196717 w 8938307"/>
              <a:gd name="connsiteY5731" fmla="*/ 981744 h 2993922"/>
              <a:gd name="connsiteX5732" fmla="*/ 1217897 w 8938307"/>
              <a:gd name="connsiteY5732" fmla="*/ 981744 h 2993922"/>
              <a:gd name="connsiteX5733" fmla="*/ 1239078 w 8938307"/>
              <a:gd name="connsiteY5733" fmla="*/ 992335 h 2993922"/>
              <a:gd name="connsiteX5734" fmla="*/ 1260258 w 8938307"/>
              <a:gd name="connsiteY5734" fmla="*/ 1002925 h 2993922"/>
              <a:gd name="connsiteX5735" fmla="*/ 1270849 w 8938307"/>
              <a:gd name="connsiteY5735" fmla="*/ 1002925 h 2993922"/>
              <a:gd name="connsiteX5736" fmla="*/ 1281440 w 8938307"/>
              <a:gd name="connsiteY5736" fmla="*/ 1002925 h 2993922"/>
              <a:gd name="connsiteX5737" fmla="*/ 1260258 w 8938307"/>
              <a:gd name="connsiteY5737" fmla="*/ 1013515 h 2993922"/>
              <a:gd name="connsiteX5738" fmla="*/ 1249669 w 8938307"/>
              <a:gd name="connsiteY5738" fmla="*/ 1013515 h 2993922"/>
              <a:gd name="connsiteX5739" fmla="*/ 1239078 w 8938307"/>
              <a:gd name="connsiteY5739" fmla="*/ 1002925 h 2993922"/>
              <a:gd name="connsiteX5740" fmla="*/ 1217897 w 8938307"/>
              <a:gd name="connsiteY5740" fmla="*/ 992335 h 2993922"/>
              <a:gd name="connsiteX5741" fmla="*/ 1217897 w 8938307"/>
              <a:gd name="connsiteY5741" fmla="*/ 1002925 h 2993922"/>
              <a:gd name="connsiteX5742" fmla="*/ 1207306 w 8938307"/>
              <a:gd name="connsiteY5742" fmla="*/ 1002925 h 2993922"/>
              <a:gd name="connsiteX5743" fmla="*/ 1207306 w 8938307"/>
              <a:gd name="connsiteY5743" fmla="*/ 1013515 h 2993922"/>
              <a:gd name="connsiteX5744" fmla="*/ 1223192 w 8938307"/>
              <a:gd name="connsiteY5744" fmla="*/ 1008220 h 2993922"/>
              <a:gd name="connsiteX5745" fmla="*/ 1233784 w 8938307"/>
              <a:gd name="connsiteY5745" fmla="*/ 1013515 h 2993922"/>
              <a:gd name="connsiteX5746" fmla="*/ 1260258 w 8938307"/>
              <a:gd name="connsiteY5746" fmla="*/ 1024106 h 2993922"/>
              <a:gd name="connsiteX5747" fmla="*/ 1281440 w 8938307"/>
              <a:gd name="connsiteY5747" fmla="*/ 1029400 h 2993922"/>
              <a:gd name="connsiteX5748" fmla="*/ 1292030 w 8938307"/>
              <a:gd name="connsiteY5748" fmla="*/ 1024106 h 2993922"/>
              <a:gd name="connsiteX5749" fmla="*/ 1313210 w 8938307"/>
              <a:gd name="connsiteY5749" fmla="*/ 1034696 h 2993922"/>
              <a:gd name="connsiteX5750" fmla="*/ 1355573 w 8938307"/>
              <a:gd name="connsiteY5750" fmla="*/ 1034696 h 2993922"/>
              <a:gd name="connsiteX5751" fmla="*/ 1366162 w 8938307"/>
              <a:gd name="connsiteY5751" fmla="*/ 1024106 h 2993922"/>
              <a:gd name="connsiteX5752" fmla="*/ 1334392 w 8938307"/>
              <a:gd name="connsiteY5752" fmla="*/ 1013515 h 2993922"/>
              <a:gd name="connsiteX5753" fmla="*/ 1313210 w 8938307"/>
              <a:gd name="connsiteY5753" fmla="*/ 1002925 h 2993922"/>
              <a:gd name="connsiteX5754" fmla="*/ 1323802 w 8938307"/>
              <a:gd name="connsiteY5754" fmla="*/ 1002925 h 2993922"/>
              <a:gd name="connsiteX5755" fmla="*/ 1355573 w 8938307"/>
              <a:gd name="connsiteY5755" fmla="*/ 1013515 h 2993922"/>
              <a:gd name="connsiteX5756" fmla="*/ 1376752 w 8938307"/>
              <a:gd name="connsiteY5756" fmla="*/ 1013515 h 2993922"/>
              <a:gd name="connsiteX5757" fmla="*/ 1366162 w 8938307"/>
              <a:gd name="connsiteY5757" fmla="*/ 1002925 h 2993922"/>
              <a:gd name="connsiteX5758" fmla="*/ 1355573 w 8938307"/>
              <a:gd name="connsiteY5758" fmla="*/ 1002925 h 2993922"/>
              <a:gd name="connsiteX5759" fmla="*/ 1334392 w 8938307"/>
              <a:gd name="connsiteY5759" fmla="*/ 987040 h 2993922"/>
              <a:gd name="connsiteX5760" fmla="*/ 1344982 w 8938307"/>
              <a:gd name="connsiteY5760" fmla="*/ 971154 h 2993922"/>
              <a:gd name="connsiteX5761" fmla="*/ 1344982 w 8938307"/>
              <a:gd name="connsiteY5761" fmla="*/ 960563 h 2993922"/>
              <a:gd name="connsiteX5762" fmla="*/ 1323802 w 8938307"/>
              <a:gd name="connsiteY5762" fmla="*/ 949973 h 2993922"/>
              <a:gd name="connsiteX5763" fmla="*/ 1286734 w 8938307"/>
              <a:gd name="connsiteY5763" fmla="*/ 939383 h 2993922"/>
              <a:gd name="connsiteX5764" fmla="*/ 1249669 w 8938307"/>
              <a:gd name="connsiteY5764" fmla="*/ 939383 h 2993922"/>
              <a:gd name="connsiteX5765" fmla="*/ 1228487 w 8938307"/>
              <a:gd name="connsiteY5765" fmla="*/ 928792 h 2993922"/>
              <a:gd name="connsiteX5766" fmla="*/ 1217897 w 8938307"/>
              <a:gd name="connsiteY5766" fmla="*/ 918202 h 2993922"/>
              <a:gd name="connsiteX5767" fmla="*/ 1217897 w 8938307"/>
              <a:gd name="connsiteY5767" fmla="*/ 928792 h 2993922"/>
              <a:gd name="connsiteX5768" fmla="*/ 1196717 w 8938307"/>
              <a:gd name="connsiteY5768" fmla="*/ 928792 h 2993922"/>
              <a:gd name="connsiteX5769" fmla="*/ 1196717 w 8938307"/>
              <a:gd name="connsiteY5769" fmla="*/ 918202 h 2993922"/>
              <a:gd name="connsiteX5770" fmla="*/ 1196717 w 8938307"/>
              <a:gd name="connsiteY5770" fmla="*/ 907611 h 2993922"/>
              <a:gd name="connsiteX5771" fmla="*/ 1175535 w 8938307"/>
              <a:gd name="connsiteY5771" fmla="*/ 907611 h 2993922"/>
              <a:gd name="connsiteX5772" fmla="*/ 1154354 w 8938307"/>
              <a:gd name="connsiteY5772" fmla="*/ 907611 h 2993922"/>
              <a:gd name="connsiteX5773" fmla="*/ 1154354 w 8938307"/>
              <a:gd name="connsiteY5773" fmla="*/ 918202 h 2993922"/>
              <a:gd name="connsiteX5774" fmla="*/ 1143765 w 8938307"/>
              <a:gd name="connsiteY5774" fmla="*/ 907611 h 2993922"/>
              <a:gd name="connsiteX5775" fmla="*/ 1143765 w 8938307"/>
              <a:gd name="connsiteY5775" fmla="*/ 897021 h 2993922"/>
              <a:gd name="connsiteX5776" fmla="*/ 1122583 w 8938307"/>
              <a:gd name="connsiteY5776" fmla="*/ 886431 h 2993922"/>
              <a:gd name="connsiteX5777" fmla="*/ 1111993 w 8938307"/>
              <a:gd name="connsiteY5777" fmla="*/ 875840 h 2993922"/>
              <a:gd name="connsiteX5778" fmla="*/ 1074928 w 8938307"/>
              <a:gd name="connsiteY5778" fmla="*/ 875840 h 2993922"/>
              <a:gd name="connsiteX5779" fmla="*/ 1090813 w 8938307"/>
              <a:gd name="connsiteY5779" fmla="*/ 886431 h 2993922"/>
              <a:gd name="connsiteX5780" fmla="*/ 1101402 w 8938307"/>
              <a:gd name="connsiteY5780" fmla="*/ 886431 h 2993922"/>
              <a:gd name="connsiteX5781" fmla="*/ 1048450 w 8938307"/>
              <a:gd name="connsiteY5781" fmla="*/ 897021 h 2993922"/>
              <a:gd name="connsiteX5782" fmla="*/ 1006089 w 8938307"/>
              <a:gd name="connsiteY5782" fmla="*/ 865250 h 2993922"/>
              <a:gd name="connsiteX5783" fmla="*/ 952474 w 8938307"/>
              <a:gd name="connsiteY5783" fmla="*/ 837450 h 2993922"/>
              <a:gd name="connsiteX5784" fmla="*/ 1736827 w 8938307"/>
              <a:gd name="connsiteY5784" fmla="*/ 833478 h 2993922"/>
              <a:gd name="connsiteX5785" fmla="*/ 1747418 w 8938307"/>
              <a:gd name="connsiteY5785" fmla="*/ 833478 h 2993922"/>
              <a:gd name="connsiteX5786" fmla="*/ 1745300 w 8938307"/>
              <a:gd name="connsiteY5786" fmla="*/ 834538 h 2993922"/>
              <a:gd name="connsiteX5787" fmla="*/ 1323802 w 8938307"/>
              <a:gd name="connsiteY5787" fmla="*/ 830169 h 2993922"/>
              <a:gd name="connsiteX5788" fmla="*/ 1355573 w 8938307"/>
              <a:gd name="connsiteY5788" fmla="*/ 844069 h 2993922"/>
              <a:gd name="connsiteX5789" fmla="*/ 1355573 w 8938307"/>
              <a:gd name="connsiteY5789" fmla="*/ 854659 h 2993922"/>
              <a:gd name="connsiteX5790" fmla="*/ 1344982 w 8938307"/>
              <a:gd name="connsiteY5790" fmla="*/ 854659 h 2993922"/>
              <a:gd name="connsiteX5791" fmla="*/ 1339688 w 8938307"/>
              <a:gd name="connsiteY5791" fmla="*/ 849365 h 2993922"/>
              <a:gd name="connsiteX5792" fmla="*/ 1323802 w 8938307"/>
              <a:gd name="connsiteY5792" fmla="*/ 844069 h 2993922"/>
              <a:gd name="connsiteX5793" fmla="*/ 1313210 w 8938307"/>
              <a:gd name="connsiteY5793" fmla="*/ 833478 h 2993922"/>
              <a:gd name="connsiteX5794" fmla="*/ 1323802 w 8938307"/>
              <a:gd name="connsiteY5794" fmla="*/ 830169 h 2993922"/>
              <a:gd name="connsiteX5795" fmla="*/ 2221339 w 8938307"/>
              <a:gd name="connsiteY5795" fmla="*/ 828183 h 2993922"/>
              <a:gd name="connsiteX5796" fmla="*/ 2213396 w 8938307"/>
              <a:gd name="connsiteY5796" fmla="*/ 833478 h 2993922"/>
              <a:gd name="connsiteX5797" fmla="*/ 2223986 w 8938307"/>
              <a:gd name="connsiteY5797" fmla="*/ 833478 h 2993922"/>
              <a:gd name="connsiteX5798" fmla="*/ 2221339 w 8938307"/>
              <a:gd name="connsiteY5798" fmla="*/ 828183 h 2993922"/>
              <a:gd name="connsiteX5799" fmla="*/ 2065130 w 8938307"/>
              <a:gd name="connsiteY5799" fmla="*/ 822888 h 2993922"/>
              <a:gd name="connsiteX5800" fmla="*/ 2054540 w 8938307"/>
              <a:gd name="connsiteY5800" fmla="*/ 833478 h 2993922"/>
              <a:gd name="connsiteX5801" fmla="*/ 2096901 w 8938307"/>
              <a:gd name="connsiteY5801" fmla="*/ 859954 h 2993922"/>
              <a:gd name="connsiteX5802" fmla="*/ 2139263 w 8938307"/>
              <a:gd name="connsiteY5802" fmla="*/ 854659 h 2993922"/>
              <a:gd name="connsiteX5803" fmla="*/ 2086311 w 8938307"/>
              <a:gd name="connsiteY5803" fmla="*/ 833478 h 2993922"/>
              <a:gd name="connsiteX5804" fmla="*/ 2065130 w 8938307"/>
              <a:gd name="connsiteY5804" fmla="*/ 822888 h 2993922"/>
              <a:gd name="connsiteX5805" fmla="*/ 1111993 w 8938307"/>
              <a:gd name="connsiteY5805" fmla="*/ 822888 h 2993922"/>
              <a:gd name="connsiteX5806" fmla="*/ 1122583 w 8938307"/>
              <a:gd name="connsiteY5806" fmla="*/ 833478 h 2993922"/>
              <a:gd name="connsiteX5807" fmla="*/ 1133174 w 8938307"/>
              <a:gd name="connsiteY5807" fmla="*/ 822888 h 2993922"/>
              <a:gd name="connsiteX5808" fmla="*/ 873709 w 8938307"/>
              <a:gd name="connsiteY5808" fmla="*/ 817592 h 2993922"/>
              <a:gd name="connsiteX5809" fmla="*/ 868414 w 8938307"/>
              <a:gd name="connsiteY5809" fmla="*/ 822888 h 2993922"/>
              <a:gd name="connsiteX5810" fmla="*/ 879003 w 8938307"/>
              <a:gd name="connsiteY5810" fmla="*/ 822888 h 2993922"/>
              <a:gd name="connsiteX5811" fmla="*/ 900185 w 8938307"/>
              <a:gd name="connsiteY5811" fmla="*/ 828183 h 2993922"/>
              <a:gd name="connsiteX5812" fmla="*/ 916070 w 8938307"/>
              <a:gd name="connsiteY5812" fmla="*/ 833478 h 2993922"/>
              <a:gd name="connsiteX5813" fmla="*/ 931956 w 8938307"/>
              <a:gd name="connsiteY5813" fmla="*/ 822888 h 2993922"/>
              <a:gd name="connsiteX5814" fmla="*/ 921366 w 8938307"/>
              <a:gd name="connsiteY5814" fmla="*/ 822888 h 2993922"/>
              <a:gd name="connsiteX5815" fmla="*/ 889594 w 8938307"/>
              <a:gd name="connsiteY5815" fmla="*/ 822888 h 2993922"/>
              <a:gd name="connsiteX5816" fmla="*/ 873709 w 8938307"/>
              <a:gd name="connsiteY5816" fmla="*/ 817592 h 2993922"/>
              <a:gd name="connsiteX5817" fmla="*/ 1376752 w 8938307"/>
              <a:gd name="connsiteY5817" fmla="*/ 812298 h 2993922"/>
              <a:gd name="connsiteX5818" fmla="*/ 1424410 w 8938307"/>
              <a:gd name="connsiteY5818" fmla="*/ 838773 h 2993922"/>
              <a:gd name="connsiteX5819" fmla="*/ 1482658 w 8938307"/>
              <a:gd name="connsiteY5819" fmla="*/ 854659 h 2993922"/>
              <a:gd name="connsiteX5820" fmla="*/ 1493248 w 8938307"/>
              <a:gd name="connsiteY5820" fmla="*/ 844069 h 2993922"/>
              <a:gd name="connsiteX5821" fmla="*/ 1472067 w 8938307"/>
              <a:gd name="connsiteY5821" fmla="*/ 838773 h 2993922"/>
              <a:gd name="connsiteX5822" fmla="*/ 1445590 w 8938307"/>
              <a:gd name="connsiteY5822" fmla="*/ 828183 h 2993922"/>
              <a:gd name="connsiteX5823" fmla="*/ 1424410 w 8938307"/>
              <a:gd name="connsiteY5823" fmla="*/ 822888 h 2993922"/>
              <a:gd name="connsiteX5824" fmla="*/ 1408525 w 8938307"/>
              <a:gd name="connsiteY5824" fmla="*/ 812298 h 2993922"/>
              <a:gd name="connsiteX5825" fmla="*/ 836642 w 8938307"/>
              <a:gd name="connsiteY5825" fmla="*/ 812298 h 2993922"/>
              <a:gd name="connsiteX5826" fmla="*/ 836642 w 8938307"/>
              <a:gd name="connsiteY5826" fmla="*/ 822888 h 2993922"/>
              <a:gd name="connsiteX5827" fmla="*/ 879003 w 8938307"/>
              <a:gd name="connsiteY5827" fmla="*/ 844069 h 2993922"/>
              <a:gd name="connsiteX5828" fmla="*/ 879003 w 8938307"/>
              <a:gd name="connsiteY5828" fmla="*/ 833478 h 2993922"/>
              <a:gd name="connsiteX5829" fmla="*/ 857823 w 8938307"/>
              <a:gd name="connsiteY5829" fmla="*/ 822888 h 2993922"/>
              <a:gd name="connsiteX5830" fmla="*/ 836642 w 8938307"/>
              <a:gd name="connsiteY5830" fmla="*/ 812298 h 2993922"/>
              <a:gd name="connsiteX5831" fmla="*/ 8175798 w 8938307"/>
              <a:gd name="connsiteY5831" fmla="*/ 801707 h 2993922"/>
              <a:gd name="connsiteX5832" fmla="*/ 8175798 w 8938307"/>
              <a:gd name="connsiteY5832" fmla="*/ 812298 h 2993922"/>
              <a:gd name="connsiteX5833" fmla="*/ 8196979 w 8938307"/>
              <a:gd name="connsiteY5833" fmla="*/ 812298 h 2993922"/>
              <a:gd name="connsiteX5834" fmla="*/ 8175798 w 8938307"/>
              <a:gd name="connsiteY5834" fmla="*/ 801707 h 2993922"/>
              <a:gd name="connsiteX5835" fmla="*/ 8112254 w 8938307"/>
              <a:gd name="connsiteY5835" fmla="*/ 801707 h 2993922"/>
              <a:gd name="connsiteX5836" fmla="*/ 8080483 w 8938307"/>
              <a:gd name="connsiteY5836" fmla="*/ 812298 h 2993922"/>
              <a:gd name="connsiteX5837" fmla="*/ 8112254 w 8938307"/>
              <a:gd name="connsiteY5837" fmla="*/ 812298 h 2993922"/>
              <a:gd name="connsiteX5838" fmla="*/ 8112254 w 8938307"/>
              <a:gd name="connsiteY5838" fmla="*/ 801707 h 2993922"/>
              <a:gd name="connsiteX5839" fmla="*/ 794281 w 8938307"/>
              <a:gd name="connsiteY5839" fmla="*/ 801707 h 2993922"/>
              <a:gd name="connsiteX5840" fmla="*/ 794281 w 8938307"/>
              <a:gd name="connsiteY5840" fmla="*/ 812298 h 2993922"/>
              <a:gd name="connsiteX5841" fmla="*/ 804871 w 8938307"/>
              <a:gd name="connsiteY5841" fmla="*/ 812298 h 2993922"/>
              <a:gd name="connsiteX5842" fmla="*/ 1419114 w 8938307"/>
              <a:gd name="connsiteY5842" fmla="*/ 791117 h 2993922"/>
              <a:gd name="connsiteX5843" fmla="*/ 1461477 w 8938307"/>
              <a:gd name="connsiteY5843" fmla="*/ 801707 h 2993922"/>
              <a:gd name="connsiteX5844" fmla="*/ 1450886 w 8938307"/>
              <a:gd name="connsiteY5844" fmla="*/ 791117 h 2993922"/>
              <a:gd name="connsiteX5845" fmla="*/ 1429704 w 8938307"/>
              <a:gd name="connsiteY5845" fmla="*/ 791117 h 2993922"/>
              <a:gd name="connsiteX5846" fmla="*/ 836642 w 8938307"/>
              <a:gd name="connsiteY5846" fmla="*/ 791117 h 2993922"/>
              <a:gd name="connsiteX5847" fmla="*/ 826051 w 8938307"/>
              <a:gd name="connsiteY5847" fmla="*/ 801707 h 2993922"/>
              <a:gd name="connsiteX5848" fmla="*/ 836642 w 8938307"/>
              <a:gd name="connsiteY5848" fmla="*/ 801707 h 2993922"/>
              <a:gd name="connsiteX5849" fmla="*/ 857823 w 8938307"/>
              <a:gd name="connsiteY5849" fmla="*/ 801707 h 2993922"/>
              <a:gd name="connsiteX5850" fmla="*/ 762510 w 8938307"/>
              <a:gd name="connsiteY5850" fmla="*/ 791117 h 2993922"/>
              <a:gd name="connsiteX5851" fmla="*/ 751919 w 8938307"/>
              <a:gd name="connsiteY5851" fmla="*/ 801707 h 2993922"/>
              <a:gd name="connsiteX5852" fmla="*/ 767805 w 8938307"/>
              <a:gd name="connsiteY5852" fmla="*/ 807002 h 2993922"/>
              <a:gd name="connsiteX5853" fmla="*/ 773099 w 8938307"/>
              <a:gd name="connsiteY5853" fmla="*/ 801707 h 2993922"/>
              <a:gd name="connsiteX5854" fmla="*/ 1450886 w 8938307"/>
              <a:gd name="connsiteY5854" fmla="*/ 780526 h 2993922"/>
              <a:gd name="connsiteX5855" fmla="*/ 1461477 w 8938307"/>
              <a:gd name="connsiteY5855" fmla="*/ 791117 h 2993922"/>
              <a:gd name="connsiteX5856" fmla="*/ 1472067 w 8938307"/>
              <a:gd name="connsiteY5856" fmla="*/ 780526 h 2993922"/>
              <a:gd name="connsiteX5857" fmla="*/ 1461477 w 8938307"/>
              <a:gd name="connsiteY5857" fmla="*/ 780526 h 2993922"/>
              <a:gd name="connsiteX5858" fmla="*/ 8083132 w 8938307"/>
              <a:gd name="connsiteY5858" fmla="*/ 775231 h 2993922"/>
              <a:gd name="connsiteX5859" fmla="*/ 8080483 w 8938307"/>
              <a:gd name="connsiteY5859" fmla="*/ 780526 h 2993922"/>
              <a:gd name="connsiteX5860" fmla="*/ 8091075 w 8938307"/>
              <a:gd name="connsiteY5860" fmla="*/ 780526 h 2993922"/>
              <a:gd name="connsiteX5861" fmla="*/ 8083132 w 8938307"/>
              <a:gd name="connsiteY5861" fmla="*/ 775231 h 2993922"/>
              <a:gd name="connsiteX5862" fmla="*/ 8271112 w 8938307"/>
              <a:gd name="connsiteY5862" fmla="*/ 769936 h 2993922"/>
              <a:gd name="connsiteX5863" fmla="*/ 8302883 w 8938307"/>
              <a:gd name="connsiteY5863" fmla="*/ 775231 h 2993922"/>
              <a:gd name="connsiteX5864" fmla="*/ 8313473 w 8938307"/>
              <a:gd name="connsiteY5864" fmla="*/ 780526 h 2993922"/>
              <a:gd name="connsiteX5865" fmla="*/ 8324064 w 8938307"/>
              <a:gd name="connsiteY5865" fmla="*/ 780526 h 2993922"/>
              <a:gd name="connsiteX5866" fmla="*/ 8334654 w 8938307"/>
              <a:gd name="connsiteY5866" fmla="*/ 780526 h 2993922"/>
              <a:gd name="connsiteX5867" fmla="*/ 8355835 w 8938307"/>
              <a:gd name="connsiteY5867" fmla="*/ 791117 h 2993922"/>
              <a:gd name="connsiteX5868" fmla="*/ 8366425 w 8938307"/>
              <a:gd name="connsiteY5868" fmla="*/ 791117 h 2993922"/>
              <a:gd name="connsiteX5869" fmla="*/ 8366425 w 8938307"/>
              <a:gd name="connsiteY5869" fmla="*/ 780526 h 2993922"/>
              <a:gd name="connsiteX5870" fmla="*/ 8377016 w 8938307"/>
              <a:gd name="connsiteY5870" fmla="*/ 780526 h 2993922"/>
              <a:gd name="connsiteX5871" fmla="*/ 8377016 w 8938307"/>
              <a:gd name="connsiteY5871" fmla="*/ 791117 h 2993922"/>
              <a:gd name="connsiteX5872" fmla="*/ 8387606 w 8938307"/>
              <a:gd name="connsiteY5872" fmla="*/ 791117 h 2993922"/>
              <a:gd name="connsiteX5873" fmla="*/ 8398196 w 8938307"/>
              <a:gd name="connsiteY5873" fmla="*/ 801707 h 2993922"/>
              <a:gd name="connsiteX5874" fmla="*/ 8377016 w 8938307"/>
              <a:gd name="connsiteY5874" fmla="*/ 801707 h 2993922"/>
              <a:gd name="connsiteX5875" fmla="*/ 8345244 w 8938307"/>
              <a:gd name="connsiteY5875" fmla="*/ 801707 h 2993922"/>
              <a:gd name="connsiteX5876" fmla="*/ 8271112 w 8938307"/>
              <a:gd name="connsiteY5876" fmla="*/ 791117 h 2993922"/>
              <a:gd name="connsiteX5877" fmla="*/ 8260521 w 8938307"/>
              <a:gd name="connsiteY5877" fmla="*/ 780526 h 2993922"/>
              <a:gd name="connsiteX5878" fmla="*/ 8249931 w 8938307"/>
              <a:gd name="connsiteY5878" fmla="*/ 780526 h 2993922"/>
              <a:gd name="connsiteX5879" fmla="*/ 8271112 w 8938307"/>
              <a:gd name="connsiteY5879" fmla="*/ 769936 h 2993922"/>
              <a:gd name="connsiteX5880" fmla="*/ 1387344 w 8938307"/>
              <a:gd name="connsiteY5880" fmla="*/ 769936 h 2993922"/>
              <a:gd name="connsiteX5881" fmla="*/ 1376752 w 8938307"/>
              <a:gd name="connsiteY5881" fmla="*/ 780526 h 2993922"/>
              <a:gd name="connsiteX5882" fmla="*/ 1397934 w 8938307"/>
              <a:gd name="connsiteY5882" fmla="*/ 780526 h 2993922"/>
              <a:gd name="connsiteX5883" fmla="*/ 1387344 w 8938307"/>
              <a:gd name="connsiteY5883" fmla="*/ 769936 h 2993922"/>
              <a:gd name="connsiteX5884" fmla="*/ 931956 w 8938307"/>
              <a:gd name="connsiteY5884" fmla="*/ 769936 h 2993922"/>
              <a:gd name="connsiteX5885" fmla="*/ 931956 w 8938307"/>
              <a:gd name="connsiteY5885" fmla="*/ 780526 h 2993922"/>
              <a:gd name="connsiteX5886" fmla="*/ 942546 w 8938307"/>
              <a:gd name="connsiteY5886" fmla="*/ 775231 h 2993922"/>
              <a:gd name="connsiteX5887" fmla="*/ 931956 w 8938307"/>
              <a:gd name="connsiteY5887" fmla="*/ 769936 h 2993922"/>
              <a:gd name="connsiteX5888" fmla="*/ 901508 w 8938307"/>
              <a:gd name="connsiteY5888" fmla="*/ 763317 h 2993922"/>
              <a:gd name="connsiteX5889" fmla="*/ 900185 w 8938307"/>
              <a:gd name="connsiteY5889" fmla="*/ 769936 h 2993922"/>
              <a:gd name="connsiteX5890" fmla="*/ 905480 w 8938307"/>
              <a:gd name="connsiteY5890" fmla="*/ 769936 h 2993922"/>
              <a:gd name="connsiteX5891" fmla="*/ 910775 w 8938307"/>
              <a:gd name="connsiteY5891" fmla="*/ 769936 h 2993922"/>
              <a:gd name="connsiteX5892" fmla="*/ 905480 w 8938307"/>
              <a:gd name="connsiteY5892" fmla="*/ 764640 h 2993922"/>
              <a:gd name="connsiteX5893" fmla="*/ 901508 w 8938307"/>
              <a:gd name="connsiteY5893" fmla="*/ 763317 h 2993922"/>
              <a:gd name="connsiteX5894" fmla="*/ 1816256 w 8938307"/>
              <a:gd name="connsiteY5894" fmla="*/ 756036 h 2993922"/>
              <a:gd name="connsiteX5895" fmla="*/ 1810960 w 8938307"/>
              <a:gd name="connsiteY5895" fmla="*/ 759346 h 2993922"/>
              <a:gd name="connsiteX5896" fmla="*/ 1821551 w 8938307"/>
              <a:gd name="connsiteY5896" fmla="*/ 769936 h 2993922"/>
              <a:gd name="connsiteX5897" fmla="*/ 1832141 w 8938307"/>
              <a:gd name="connsiteY5897" fmla="*/ 769936 h 2993922"/>
              <a:gd name="connsiteX5898" fmla="*/ 1816256 w 8938307"/>
              <a:gd name="connsiteY5898" fmla="*/ 756036 h 2993922"/>
              <a:gd name="connsiteX5899" fmla="*/ 1239078 w 8938307"/>
              <a:gd name="connsiteY5899" fmla="*/ 727574 h 2993922"/>
              <a:gd name="connsiteX5900" fmla="*/ 1239078 w 8938307"/>
              <a:gd name="connsiteY5900" fmla="*/ 738165 h 2993922"/>
              <a:gd name="connsiteX5901" fmla="*/ 1249669 w 8938307"/>
              <a:gd name="connsiteY5901" fmla="*/ 738165 h 2993922"/>
              <a:gd name="connsiteX5902" fmla="*/ 1239078 w 8938307"/>
              <a:gd name="connsiteY5902" fmla="*/ 727574 h 2993922"/>
              <a:gd name="connsiteX5903" fmla="*/ 984908 w 8938307"/>
              <a:gd name="connsiteY5903" fmla="*/ 727574 h 2993922"/>
              <a:gd name="connsiteX5904" fmla="*/ 995498 w 8938307"/>
              <a:gd name="connsiteY5904" fmla="*/ 727574 h 2993922"/>
              <a:gd name="connsiteX5905" fmla="*/ 1006089 w 8938307"/>
              <a:gd name="connsiteY5905" fmla="*/ 727574 h 2993922"/>
              <a:gd name="connsiteX5906" fmla="*/ 995498 w 8938307"/>
              <a:gd name="connsiteY5906" fmla="*/ 738165 h 2993922"/>
              <a:gd name="connsiteX5907" fmla="*/ 984908 w 8938307"/>
              <a:gd name="connsiteY5907" fmla="*/ 738165 h 2993922"/>
              <a:gd name="connsiteX5908" fmla="*/ 984908 w 8938307"/>
              <a:gd name="connsiteY5908" fmla="*/ 727574 h 2993922"/>
              <a:gd name="connsiteX5909" fmla="*/ 8652366 w 8938307"/>
              <a:gd name="connsiteY5909" fmla="*/ 716984 h 2993922"/>
              <a:gd name="connsiteX5910" fmla="*/ 8662957 w 8938307"/>
              <a:gd name="connsiteY5910" fmla="*/ 716984 h 2993922"/>
              <a:gd name="connsiteX5911" fmla="*/ 8652366 w 8938307"/>
              <a:gd name="connsiteY5911" fmla="*/ 727574 h 2993922"/>
              <a:gd name="connsiteX5912" fmla="*/ 8652366 w 8938307"/>
              <a:gd name="connsiteY5912" fmla="*/ 716984 h 2993922"/>
              <a:gd name="connsiteX5913" fmla="*/ 8377016 w 8938307"/>
              <a:gd name="connsiteY5913" fmla="*/ 716984 h 2993922"/>
              <a:gd name="connsiteX5914" fmla="*/ 8387606 w 8938307"/>
              <a:gd name="connsiteY5914" fmla="*/ 727574 h 2993922"/>
              <a:gd name="connsiteX5915" fmla="*/ 8408787 w 8938307"/>
              <a:gd name="connsiteY5915" fmla="*/ 727574 h 2993922"/>
              <a:gd name="connsiteX5916" fmla="*/ 8398196 w 8938307"/>
              <a:gd name="connsiteY5916" fmla="*/ 716984 h 2993922"/>
              <a:gd name="connsiteX5917" fmla="*/ 8377016 w 8938307"/>
              <a:gd name="connsiteY5917" fmla="*/ 716984 h 2993922"/>
              <a:gd name="connsiteX5918" fmla="*/ 8122846 w 8938307"/>
              <a:gd name="connsiteY5918" fmla="*/ 716984 h 2993922"/>
              <a:gd name="connsiteX5919" fmla="*/ 8112254 w 8938307"/>
              <a:gd name="connsiteY5919" fmla="*/ 738165 h 2993922"/>
              <a:gd name="connsiteX5920" fmla="*/ 8154617 w 8938307"/>
              <a:gd name="connsiteY5920" fmla="*/ 738165 h 2993922"/>
              <a:gd name="connsiteX5921" fmla="*/ 8149321 w 8938307"/>
              <a:gd name="connsiteY5921" fmla="*/ 722279 h 2993922"/>
              <a:gd name="connsiteX5922" fmla="*/ 8122846 w 8938307"/>
              <a:gd name="connsiteY5922" fmla="*/ 716984 h 2993922"/>
              <a:gd name="connsiteX5923" fmla="*/ 8069894 w 8938307"/>
              <a:gd name="connsiteY5923" fmla="*/ 716984 h 2993922"/>
              <a:gd name="connsiteX5924" fmla="*/ 8091075 w 8938307"/>
              <a:gd name="connsiteY5924" fmla="*/ 716984 h 2993922"/>
              <a:gd name="connsiteX5925" fmla="*/ 8080483 w 8938307"/>
              <a:gd name="connsiteY5925" fmla="*/ 716984 h 2993922"/>
              <a:gd name="connsiteX5926" fmla="*/ 8610004 w 8938307"/>
              <a:gd name="connsiteY5926" fmla="*/ 706394 h 2993922"/>
              <a:gd name="connsiteX5927" fmla="*/ 8620595 w 8938307"/>
              <a:gd name="connsiteY5927" fmla="*/ 706394 h 2993922"/>
              <a:gd name="connsiteX5928" fmla="*/ 8610004 w 8938307"/>
              <a:gd name="connsiteY5928" fmla="*/ 716984 h 2993922"/>
              <a:gd name="connsiteX5929" fmla="*/ 8504100 w 8938307"/>
              <a:gd name="connsiteY5929" fmla="*/ 706394 h 2993922"/>
              <a:gd name="connsiteX5930" fmla="*/ 8514691 w 8938307"/>
              <a:gd name="connsiteY5930" fmla="*/ 706394 h 2993922"/>
              <a:gd name="connsiteX5931" fmla="*/ 8504100 w 8938307"/>
              <a:gd name="connsiteY5931" fmla="*/ 716984 h 2993922"/>
              <a:gd name="connsiteX5932" fmla="*/ 8546462 w 8938307"/>
              <a:gd name="connsiteY5932" fmla="*/ 702864 h 2993922"/>
              <a:gd name="connsiteX5933" fmla="*/ 8546462 w 8938307"/>
              <a:gd name="connsiteY5933" fmla="*/ 706394 h 2993922"/>
              <a:gd name="connsiteX5934" fmla="*/ 8535871 w 8938307"/>
              <a:gd name="connsiteY5934" fmla="*/ 706394 h 2993922"/>
              <a:gd name="connsiteX5935" fmla="*/ 1207306 w 8938307"/>
              <a:gd name="connsiteY5935" fmla="*/ 695803 h 2993922"/>
              <a:gd name="connsiteX5936" fmla="*/ 1196717 w 8938307"/>
              <a:gd name="connsiteY5936" fmla="*/ 706394 h 2993922"/>
              <a:gd name="connsiteX5937" fmla="*/ 1207306 w 8938307"/>
              <a:gd name="connsiteY5937" fmla="*/ 706394 h 2993922"/>
              <a:gd name="connsiteX5938" fmla="*/ 1217897 w 8938307"/>
              <a:gd name="connsiteY5938" fmla="*/ 701098 h 2993922"/>
              <a:gd name="connsiteX5939" fmla="*/ 1207306 w 8938307"/>
              <a:gd name="connsiteY5939" fmla="*/ 695803 h 2993922"/>
              <a:gd name="connsiteX5940" fmla="*/ 1111993 w 8938307"/>
              <a:gd name="connsiteY5940" fmla="*/ 695803 h 2993922"/>
              <a:gd name="connsiteX5941" fmla="*/ 1111993 w 8938307"/>
              <a:gd name="connsiteY5941" fmla="*/ 706394 h 2993922"/>
              <a:gd name="connsiteX5942" fmla="*/ 1133174 w 8938307"/>
              <a:gd name="connsiteY5942" fmla="*/ 706394 h 2993922"/>
              <a:gd name="connsiteX5943" fmla="*/ 921366 w 8938307"/>
              <a:gd name="connsiteY5943" fmla="*/ 695803 h 2993922"/>
              <a:gd name="connsiteX5944" fmla="*/ 910775 w 8938307"/>
              <a:gd name="connsiteY5944" fmla="*/ 706394 h 2993922"/>
              <a:gd name="connsiteX5945" fmla="*/ 931956 w 8938307"/>
              <a:gd name="connsiteY5945" fmla="*/ 716984 h 2993922"/>
              <a:gd name="connsiteX5946" fmla="*/ 953137 w 8938307"/>
              <a:gd name="connsiteY5946" fmla="*/ 727574 h 2993922"/>
              <a:gd name="connsiteX5947" fmla="*/ 931956 w 8938307"/>
              <a:gd name="connsiteY5947" fmla="*/ 727574 h 2993922"/>
              <a:gd name="connsiteX5948" fmla="*/ 953137 w 8938307"/>
              <a:gd name="connsiteY5948" fmla="*/ 738165 h 2993922"/>
              <a:gd name="connsiteX5949" fmla="*/ 953137 w 8938307"/>
              <a:gd name="connsiteY5949" fmla="*/ 727574 h 2993922"/>
              <a:gd name="connsiteX5950" fmla="*/ 963726 w 8938307"/>
              <a:gd name="connsiteY5950" fmla="*/ 722279 h 2993922"/>
              <a:gd name="connsiteX5951" fmla="*/ 974318 w 8938307"/>
              <a:gd name="connsiteY5951" fmla="*/ 727574 h 2993922"/>
              <a:gd name="connsiteX5952" fmla="*/ 984908 w 8938307"/>
              <a:gd name="connsiteY5952" fmla="*/ 738165 h 2993922"/>
              <a:gd name="connsiteX5953" fmla="*/ 1006089 w 8938307"/>
              <a:gd name="connsiteY5953" fmla="*/ 748755 h 2993922"/>
              <a:gd name="connsiteX5954" fmla="*/ 1037859 w 8938307"/>
              <a:gd name="connsiteY5954" fmla="*/ 769936 h 2993922"/>
              <a:gd name="connsiteX5955" fmla="*/ 1064336 w 8938307"/>
              <a:gd name="connsiteY5955" fmla="*/ 780526 h 2993922"/>
              <a:gd name="connsiteX5956" fmla="*/ 1111993 w 8938307"/>
              <a:gd name="connsiteY5956" fmla="*/ 801707 h 2993922"/>
              <a:gd name="connsiteX5957" fmla="*/ 1138469 w 8938307"/>
              <a:gd name="connsiteY5957" fmla="*/ 812298 h 2993922"/>
              <a:gd name="connsiteX5958" fmla="*/ 1143765 w 8938307"/>
              <a:gd name="connsiteY5958" fmla="*/ 822888 h 2993922"/>
              <a:gd name="connsiteX5959" fmla="*/ 1149059 w 8938307"/>
              <a:gd name="connsiteY5959" fmla="*/ 833478 h 2993922"/>
              <a:gd name="connsiteX5960" fmla="*/ 1154354 w 8938307"/>
              <a:gd name="connsiteY5960" fmla="*/ 833478 h 2993922"/>
              <a:gd name="connsiteX5961" fmla="*/ 1154354 w 8938307"/>
              <a:gd name="connsiteY5961" fmla="*/ 822888 h 2993922"/>
              <a:gd name="connsiteX5962" fmla="*/ 1164945 w 8938307"/>
              <a:gd name="connsiteY5962" fmla="*/ 822888 h 2993922"/>
              <a:gd name="connsiteX5963" fmla="*/ 1202011 w 8938307"/>
              <a:gd name="connsiteY5963" fmla="*/ 833478 h 2993922"/>
              <a:gd name="connsiteX5964" fmla="*/ 1249669 w 8938307"/>
              <a:gd name="connsiteY5964" fmla="*/ 833478 h 2993922"/>
              <a:gd name="connsiteX5965" fmla="*/ 1260258 w 8938307"/>
              <a:gd name="connsiteY5965" fmla="*/ 838773 h 2993922"/>
              <a:gd name="connsiteX5966" fmla="*/ 1276144 w 8938307"/>
              <a:gd name="connsiteY5966" fmla="*/ 838773 h 2993922"/>
              <a:gd name="connsiteX5967" fmla="*/ 1292030 w 8938307"/>
              <a:gd name="connsiteY5967" fmla="*/ 838773 h 2993922"/>
              <a:gd name="connsiteX5968" fmla="*/ 1307915 w 8938307"/>
              <a:gd name="connsiteY5968" fmla="*/ 844069 h 2993922"/>
              <a:gd name="connsiteX5969" fmla="*/ 1329096 w 8938307"/>
              <a:gd name="connsiteY5969" fmla="*/ 854659 h 2993922"/>
              <a:gd name="connsiteX5970" fmla="*/ 1355573 w 8938307"/>
              <a:gd name="connsiteY5970" fmla="*/ 875840 h 2993922"/>
              <a:gd name="connsiteX5971" fmla="*/ 1376752 w 8938307"/>
              <a:gd name="connsiteY5971" fmla="*/ 886431 h 2993922"/>
              <a:gd name="connsiteX5972" fmla="*/ 1461477 w 8938307"/>
              <a:gd name="connsiteY5972" fmla="*/ 907611 h 2993922"/>
              <a:gd name="connsiteX5973" fmla="*/ 1450886 w 8938307"/>
              <a:gd name="connsiteY5973" fmla="*/ 897021 h 2993922"/>
              <a:gd name="connsiteX5974" fmla="*/ 1461477 w 8938307"/>
              <a:gd name="connsiteY5974" fmla="*/ 897021 h 2993922"/>
              <a:gd name="connsiteX5975" fmla="*/ 1482658 w 8938307"/>
              <a:gd name="connsiteY5975" fmla="*/ 907611 h 2993922"/>
              <a:gd name="connsiteX5976" fmla="*/ 1567381 w 8938307"/>
              <a:gd name="connsiteY5976" fmla="*/ 939383 h 2993922"/>
              <a:gd name="connsiteX5977" fmla="*/ 1588562 w 8938307"/>
              <a:gd name="connsiteY5977" fmla="*/ 944677 h 2993922"/>
              <a:gd name="connsiteX5978" fmla="*/ 1604448 w 8938307"/>
              <a:gd name="connsiteY5978" fmla="*/ 949973 h 2993922"/>
              <a:gd name="connsiteX5979" fmla="*/ 1652104 w 8938307"/>
              <a:gd name="connsiteY5979" fmla="*/ 965858 h 2993922"/>
              <a:gd name="connsiteX5980" fmla="*/ 1710352 w 8938307"/>
              <a:gd name="connsiteY5980" fmla="*/ 987040 h 2993922"/>
              <a:gd name="connsiteX5981" fmla="*/ 1747418 w 8938307"/>
              <a:gd name="connsiteY5981" fmla="*/ 997629 h 2993922"/>
              <a:gd name="connsiteX5982" fmla="*/ 1763304 w 8938307"/>
              <a:gd name="connsiteY5982" fmla="*/ 1002925 h 2993922"/>
              <a:gd name="connsiteX5983" fmla="*/ 1779189 w 8938307"/>
              <a:gd name="connsiteY5983" fmla="*/ 1013515 h 2993922"/>
              <a:gd name="connsiteX5984" fmla="*/ 1810960 w 8938307"/>
              <a:gd name="connsiteY5984" fmla="*/ 1024106 h 2993922"/>
              <a:gd name="connsiteX5985" fmla="*/ 1832141 w 8938307"/>
              <a:gd name="connsiteY5985" fmla="*/ 1024106 h 2993922"/>
              <a:gd name="connsiteX5986" fmla="*/ 1858616 w 8938307"/>
              <a:gd name="connsiteY5986" fmla="*/ 1029400 h 2993922"/>
              <a:gd name="connsiteX5987" fmla="*/ 1879797 w 8938307"/>
              <a:gd name="connsiteY5987" fmla="*/ 1034696 h 2993922"/>
              <a:gd name="connsiteX5988" fmla="*/ 1906274 w 8938307"/>
              <a:gd name="connsiteY5988" fmla="*/ 1045287 h 2993922"/>
              <a:gd name="connsiteX5989" fmla="*/ 1927455 w 8938307"/>
              <a:gd name="connsiteY5989" fmla="*/ 1045287 h 2993922"/>
              <a:gd name="connsiteX5990" fmla="*/ 1938045 w 8938307"/>
              <a:gd name="connsiteY5990" fmla="*/ 1055877 h 2993922"/>
              <a:gd name="connsiteX5991" fmla="*/ 1959226 w 8938307"/>
              <a:gd name="connsiteY5991" fmla="*/ 1045287 h 2993922"/>
              <a:gd name="connsiteX5992" fmla="*/ 1959226 w 8938307"/>
              <a:gd name="connsiteY5992" fmla="*/ 1024106 h 2993922"/>
              <a:gd name="connsiteX5993" fmla="*/ 1990997 w 8938307"/>
              <a:gd name="connsiteY5993" fmla="*/ 1045287 h 2993922"/>
              <a:gd name="connsiteX5994" fmla="*/ 1980407 w 8938307"/>
              <a:gd name="connsiteY5994" fmla="*/ 1045287 h 2993922"/>
              <a:gd name="connsiteX5995" fmla="*/ 1980407 w 8938307"/>
              <a:gd name="connsiteY5995" fmla="*/ 1055877 h 2993922"/>
              <a:gd name="connsiteX5996" fmla="*/ 2054540 w 8938307"/>
              <a:gd name="connsiteY5996" fmla="*/ 1077058 h 2993922"/>
              <a:gd name="connsiteX5997" fmla="*/ 2070426 w 8938307"/>
              <a:gd name="connsiteY5997" fmla="*/ 1077058 h 2993922"/>
              <a:gd name="connsiteX5998" fmla="*/ 2081016 w 8938307"/>
              <a:gd name="connsiteY5998" fmla="*/ 1077058 h 2993922"/>
              <a:gd name="connsiteX5999" fmla="*/ 2096901 w 8938307"/>
              <a:gd name="connsiteY5999" fmla="*/ 1077058 h 2993922"/>
              <a:gd name="connsiteX6000" fmla="*/ 2086311 w 8938307"/>
              <a:gd name="connsiteY6000" fmla="*/ 1066467 h 2993922"/>
              <a:gd name="connsiteX6001" fmla="*/ 2070426 w 8938307"/>
              <a:gd name="connsiteY6001" fmla="*/ 1061173 h 2993922"/>
              <a:gd name="connsiteX6002" fmla="*/ 2054540 w 8938307"/>
              <a:gd name="connsiteY6002" fmla="*/ 1045287 h 2993922"/>
              <a:gd name="connsiteX6003" fmla="*/ 2065130 w 8938307"/>
              <a:gd name="connsiteY6003" fmla="*/ 1045287 h 2993922"/>
              <a:gd name="connsiteX6004" fmla="*/ 2075721 w 8938307"/>
              <a:gd name="connsiteY6004" fmla="*/ 1045287 h 2993922"/>
              <a:gd name="connsiteX6005" fmla="*/ 2078367 w 8938307"/>
              <a:gd name="connsiteY6005" fmla="*/ 1045287 h 2993922"/>
              <a:gd name="connsiteX6006" fmla="*/ 2096901 w 8938307"/>
              <a:gd name="connsiteY6006" fmla="*/ 1045287 h 2993922"/>
              <a:gd name="connsiteX6007" fmla="*/ 2128673 w 8938307"/>
              <a:gd name="connsiteY6007" fmla="*/ 1034696 h 2993922"/>
              <a:gd name="connsiteX6008" fmla="*/ 2139263 w 8938307"/>
              <a:gd name="connsiteY6008" fmla="*/ 1034696 h 2993922"/>
              <a:gd name="connsiteX6009" fmla="*/ 2118082 w 8938307"/>
              <a:gd name="connsiteY6009" fmla="*/ 1013515 h 2993922"/>
              <a:gd name="connsiteX6010" fmla="*/ 2102197 w 8938307"/>
              <a:gd name="connsiteY6010" fmla="*/ 1008220 h 2993922"/>
              <a:gd name="connsiteX6011" fmla="*/ 2096901 w 8938307"/>
              <a:gd name="connsiteY6011" fmla="*/ 1002925 h 2993922"/>
              <a:gd name="connsiteX6012" fmla="*/ 2065130 w 8938307"/>
              <a:gd name="connsiteY6012" fmla="*/ 992335 h 2993922"/>
              <a:gd name="connsiteX6013" fmla="*/ 2012178 w 8938307"/>
              <a:gd name="connsiteY6013" fmla="*/ 981744 h 2993922"/>
              <a:gd name="connsiteX6014" fmla="*/ 1980407 w 8938307"/>
              <a:gd name="connsiteY6014" fmla="*/ 971154 h 2993922"/>
              <a:gd name="connsiteX6015" fmla="*/ 1948635 w 8938307"/>
              <a:gd name="connsiteY6015" fmla="*/ 960563 h 2993922"/>
              <a:gd name="connsiteX6016" fmla="*/ 1932749 w 8938307"/>
              <a:gd name="connsiteY6016" fmla="*/ 955269 h 2993922"/>
              <a:gd name="connsiteX6017" fmla="*/ 1879797 w 8938307"/>
              <a:gd name="connsiteY6017" fmla="*/ 934087 h 2993922"/>
              <a:gd name="connsiteX6018" fmla="*/ 1789779 w 8938307"/>
              <a:gd name="connsiteY6018" fmla="*/ 907611 h 2993922"/>
              <a:gd name="connsiteX6019" fmla="*/ 1705056 w 8938307"/>
              <a:gd name="connsiteY6019" fmla="*/ 886431 h 2993922"/>
              <a:gd name="connsiteX6020" fmla="*/ 1683875 w 8938307"/>
              <a:gd name="connsiteY6020" fmla="*/ 875840 h 2993922"/>
              <a:gd name="connsiteX6021" fmla="*/ 1652104 w 8938307"/>
              <a:gd name="connsiteY6021" fmla="*/ 875840 h 2993922"/>
              <a:gd name="connsiteX6022" fmla="*/ 1641514 w 8938307"/>
              <a:gd name="connsiteY6022" fmla="*/ 875840 h 2993922"/>
              <a:gd name="connsiteX6023" fmla="*/ 1662694 w 8938307"/>
              <a:gd name="connsiteY6023" fmla="*/ 886431 h 2993922"/>
              <a:gd name="connsiteX6024" fmla="*/ 1694466 w 8938307"/>
              <a:gd name="connsiteY6024" fmla="*/ 897021 h 2993922"/>
              <a:gd name="connsiteX6025" fmla="*/ 1715646 w 8938307"/>
              <a:gd name="connsiteY6025" fmla="*/ 912906 h 2993922"/>
              <a:gd name="connsiteX6026" fmla="*/ 1726237 w 8938307"/>
              <a:gd name="connsiteY6026" fmla="*/ 918202 h 2993922"/>
              <a:gd name="connsiteX6027" fmla="*/ 1789779 w 8938307"/>
              <a:gd name="connsiteY6027" fmla="*/ 934087 h 2993922"/>
              <a:gd name="connsiteX6028" fmla="*/ 1821551 w 8938307"/>
              <a:gd name="connsiteY6028" fmla="*/ 949973 h 2993922"/>
              <a:gd name="connsiteX6029" fmla="*/ 1800370 w 8938307"/>
              <a:gd name="connsiteY6029" fmla="*/ 960563 h 2993922"/>
              <a:gd name="connsiteX6030" fmla="*/ 1789779 w 8938307"/>
              <a:gd name="connsiteY6030" fmla="*/ 949973 h 2993922"/>
              <a:gd name="connsiteX6031" fmla="*/ 1747418 w 8938307"/>
              <a:gd name="connsiteY6031" fmla="*/ 939383 h 2993922"/>
              <a:gd name="connsiteX6032" fmla="*/ 1736827 w 8938307"/>
              <a:gd name="connsiteY6032" fmla="*/ 928792 h 2993922"/>
              <a:gd name="connsiteX6033" fmla="*/ 1715646 w 8938307"/>
              <a:gd name="connsiteY6033" fmla="*/ 928792 h 2993922"/>
              <a:gd name="connsiteX6034" fmla="*/ 1715646 w 8938307"/>
              <a:gd name="connsiteY6034" fmla="*/ 918202 h 2993922"/>
              <a:gd name="connsiteX6035" fmla="*/ 1705056 w 8938307"/>
              <a:gd name="connsiteY6035" fmla="*/ 918202 h 2993922"/>
              <a:gd name="connsiteX6036" fmla="*/ 1683875 w 8938307"/>
              <a:gd name="connsiteY6036" fmla="*/ 918202 h 2993922"/>
              <a:gd name="connsiteX6037" fmla="*/ 1683875 w 8938307"/>
              <a:gd name="connsiteY6037" fmla="*/ 928792 h 2993922"/>
              <a:gd name="connsiteX6038" fmla="*/ 1673285 w 8938307"/>
              <a:gd name="connsiteY6038" fmla="*/ 918202 h 2993922"/>
              <a:gd name="connsiteX6039" fmla="*/ 1683875 w 8938307"/>
              <a:gd name="connsiteY6039" fmla="*/ 912906 h 2993922"/>
              <a:gd name="connsiteX6040" fmla="*/ 1683875 w 8938307"/>
              <a:gd name="connsiteY6040" fmla="*/ 907611 h 2993922"/>
              <a:gd name="connsiteX6041" fmla="*/ 1652104 w 8938307"/>
              <a:gd name="connsiteY6041" fmla="*/ 907611 h 2993922"/>
              <a:gd name="connsiteX6042" fmla="*/ 1620333 w 8938307"/>
              <a:gd name="connsiteY6042" fmla="*/ 907611 h 2993922"/>
              <a:gd name="connsiteX6043" fmla="*/ 1599152 w 8938307"/>
              <a:gd name="connsiteY6043" fmla="*/ 897021 h 2993922"/>
              <a:gd name="connsiteX6044" fmla="*/ 1577971 w 8938307"/>
              <a:gd name="connsiteY6044" fmla="*/ 897021 h 2993922"/>
              <a:gd name="connsiteX6045" fmla="*/ 1599152 w 8938307"/>
              <a:gd name="connsiteY6045" fmla="*/ 886431 h 2993922"/>
              <a:gd name="connsiteX6046" fmla="*/ 1609742 w 8938307"/>
              <a:gd name="connsiteY6046" fmla="*/ 897021 h 2993922"/>
              <a:gd name="connsiteX6047" fmla="*/ 1609742 w 8938307"/>
              <a:gd name="connsiteY6047" fmla="*/ 886431 h 2993922"/>
              <a:gd name="connsiteX6048" fmla="*/ 1599152 w 8938307"/>
              <a:gd name="connsiteY6048" fmla="*/ 875840 h 2993922"/>
              <a:gd name="connsiteX6049" fmla="*/ 1567381 w 8938307"/>
              <a:gd name="connsiteY6049" fmla="*/ 865250 h 2993922"/>
              <a:gd name="connsiteX6050" fmla="*/ 1525019 w 8938307"/>
              <a:gd name="connsiteY6050" fmla="*/ 854659 h 2993922"/>
              <a:gd name="connsiteX6051" fmla="*/ 1503838 w 8938307"/>
              <a:gd name="connsiteY6051" fmla="*/ 854659 h 2993922"/>
              <a:gd name="connsiteX6052" fmla="*/ 1472067 w 8938307"/>
              <a:gd name="connsiteY6052" fmla="*/ 865250 h 2993922"/>
              <a:gd name="connsiteX6053" fmla="*/ 1440296 w 8938307"/>
              <a:gd name="connsiteY6053" fmla="*/ 854659 h 2993922"/>
              <a:gd name="connsiteX6054" fmla="*/ 1413820 w 8938307"/>
              <a:gd name="connsiteY6054" fmla="*/ 838773 h 2993922"/>
              <a:gd name="connsiteX6055" fmla="*/ 1387344 w 8938307"/>
              <a:gd name="connsiteY6055" fmla="*/ 833478 h 2993922"/>
              <a:gd name="connsiteX6056" fmla="*/ 1292030 w 8938307"/>
              <a:gd name="connsiteY6056" fmla="*/ 801707 h 2993922"/>
              <a:gd name="connsiteX6057" fmla="*/ 1292030 w 8938307"/>
              <a:gd name="connsiteY6057" fmla="*/ 791117 h 2993922"/>
              <a:gd name="connsiteX6058" fmla="*/ 1270849 w 8938307"/>
              <a:gd name="connsiteY6058" fmla="*/ 780526 h 2993922"/>
              <a:gd name="connsiteX6059" fmla="*/ 1228487 w 8938307"/>
              <a:gd name="connsiteY6059" fmla="*/ 769936 h 2993922"/>
              <a:gd name="connsiteX6060" fmla="*/ 1217897 w 8938307"/>
              <a:gd name="connsiteY6060" fmla="*/ 769936 h 2993922"/>
              <a:gd name="connsiteX6061" fmla="*/ 1217897 w 8938307"/>
              <a:gd name="connsiteY6061" fmla="*/ 785821 h 2993922"/>
              <a:gd name="connsiteX6062" fmla="*/ 1228487 w 8938307"/>
              <a:gd name="connsiteY6062" fmla="*/ 801707 h 2993922"/>
              <a:gd name="connsiteX6063" fmla="*/ 1260258 w 8938307"/>
              <a:gd name="connsiteY6063" fmla="*/ 817592 h 2993922"/>
              <a:gd name="connsiteX6064" fmla="*/ 1270849 w 8938307"/>
              <a:gd name="connsiteY6064" fmla="*/ 828183 h 2993922"/>
              <a:gd name="connsiteX6065" fmla="*/ 1265555 w 8938307"/>
              <a:gd name="connsiteY6065" fmla="*/ 828183 h 2993922"/>
              <a:gd name="connsiteX6066" fmla="*/ 1228487 w 8938307"/>
              <a:gd name="connsiteY6066" fmla="*/ 812298 h 2993922"/>
              <a:gd name="connsiteX6067" fmla="*/ 1196717 w 8938307"/>
              <a:gd name="connsiteY6067" fmla="*/ 791117 h 2993922"/>
              <a:gd name="connsiteX6068" fmla="*/ 1207306 w 8938307"/>
              <a:gd name="connsiteY6068" fmla="*/ 769936 h 2993922"/>
              <a:gd name="connsiteX6069" fmla="*/ 1196717 w 8938307"/>
              <a:gd name="connsiteY6069" fmla="*/ 759346 h 2993922"/>
              <a:gd name="connsiteX6070" fmla="*/ 1196717 w 8938307"/>
              <a:gd name="connsiteY6070" fmla="*/ 748755 h 2993922"/>
              <a:gd name="connsiteX6071" fmla="*/ 1207306 w 8938307"/>
              <a:gd name="connsiteY6071" fmla="*/ 748755 h 2993922"/>
              <a:gd name="connsiteX6072" fmla="*/ 1202011 w 8938307"/>
              <a:gd name="connsiteY6072" fmla="*/ 743460 h 2993922"/>
              <a:gd name="connsiteX6073" fmla="*/ 1186126 w 8938307"/>
              <a:gd name="connsiteY6073" fmla="*/ 738165 h 2993922"/>
              <a:gd name="connsiteX6074" fmla="*/ 1164945 w 8938307"/>
              <a:gd name="connsiteY6074" fmla="*/ 722279 h 2993922"/>
              <a:gd name="connsiteX6075" fmla="*/ 1143765 w 8938307"/>
              <a:gd name="connsiteY6075" fmla="*/ 716984 h 2993922"/>
              <a:gd name="connsiteX6076" fmla="*/ 1122583 w 8938307"/>
              <a:gd name="connsiteY6076" fmla="*/ 727574 h 2993922"/>
              <a:gd name="connsiteX6077" fmla="*/ 1143765 w 8938307"/>
              <a:gd name="connsiteY6077" fmla="*/ 727574 h 2993922"/>
              <a:gd name="connsiteX6078" fmla="*/ 1164945 w 8938307"/>
              <a:gd name="connsiteY6078" fmla="*/ 738165 h 2993922"/>
              <a:gd name="connsiteX6079" fmla="*/ 1175535 w 8938307"/>
              <a:gd name="connsiteY6079" fmla="*/ 759346 h 2993922"/>
              <a:gd name="connsiteX6080" fmla="*/ 1143765 w 8938307"/>
              <a:gd name="connsiteY6080" fmla="*/ 748755 h 2993922"/>
              <a:gd name="connsiteX6081" fmla="*/ 1111993 w 8938307"/>
              <a:gd name="connsiteY6081" fmla="*/ 748755 h 2993922"/>
              <a:gd name="connsiteX6082" fmla="*/ 1133174 w 8938307"/>
              <a:gd name="connsiteY6082" fmla="*/ 769936 h 2993922"/>
              <a:gd name="connsiteX6083" fmla="*/ 1143765 w 8938307"/>
              <a:gd name="connsiteY6083" fmla="*/ 769936 h 2993922"/>
              <a:gd name="connsiteX6084" fmla="*/ 1154354 w 8938307"/>
              <a:gd name="connsiteY6084" fmla="*/ 769936 h 2993922"/>
              <a:gd name="connsiteX6085" fmla="*/ 1159651 w 8938307"/>
              <a:gd name="connsiteY6085" fmla="*/ 775231 h 2993922"/>
              <a:gd name="connsiteX6086" fmla="*/ 1164945 w 8938307"/>
              <a:gd name="connsiteY6086" fmla="*/ 791117 h 2993922"/>
              <a:gd name="connsiteX6087" fmla="*/ 1154354 w 8938307"/>
              <a:gd name="connsiteY6087" fmla="*/ 791117 h 2993922"/>
              <a:gd name="connsiteX6088" fmla="*/ 1133174 w 8938307"/>
              <a:gd name="connsiteY6088" fmla="*/ 780526 h 2993922"/>
              <a:gd name="connsiteX6089" fmla="*/ 1069631 w 8938307"/>
              <a:gd name="connsiteY6089" fmla="*/ 769936 h 2993922"/>
              <a:gd name="connsiteX6090" fmla="*/ 1043155 w 8938307"/>
              <a:gd name="connsiteY6090" fmla="*/ 759346 h 2993922"/>
              <a:gd name="connsiteX6091" fmla="*/ 1027270 w 8938307"/>
              <a:gd name="connsiteY6091" fmla="*/ 748755 h 2993922"/>
              <a:gd name="connsiteX6092" fmla="*/ 1037859 w 8938307"/>
              <a:gd name="connsiteY6092" fmla="*/ 748755 h 2993922"/>
              <a:gd name="connsiteX6093" fmla="*/ 1027270 w 8938307"/>
              <a:gd name="connsiteY6093" fmla="*/ 738165 h 2993922"/>
              <a:gd name="connsiteX6094" fmla="*/ 1016678 w 8938307"/>
              <a:gd name="connsiteY6094" fmla="*/ 732869 h 2993922"/>
              <a:gd name="connsiteX6095" fmla="*/ 1006089 w 8938307"/>
              <a:gd name="connsiteY6095" fmla="*/ 716984 h 2993922"/>
              <a:gd name="connsiteX6096" fmla="*/ 974318 w 8938307"/>
              <a:gd name="connsiteY6096" fmla="*/ 706394 h 2993922"/>
              <a:gd name="connsiteX6097" fmla="*/ 953137 w 8938307"/>
              <a:gd name="connsiteY6097" fmla="*/ 706394 h 2993922"/>
              <a:gd name="connsiteX6098" fmla="*/ 942546 w 8938307"/>
              <a:gd name="connsiteY6098" fmla="*/ 695803 h 2993922"/>
              <a:gd name="connsiteX6099" fmla="*/ 8673545 w 8938307"/>
              <a:gd name="connsiteY6099" fmla="*/ 685213 h 2993922"/>
              <a:gd name="connsiteX6100" fmla="*/ 8684137 w 8938307"/>
              <a:gd name="connsiteY6100" fmla="*/ 695803 h 2993922"/>
              <a:gd name="connsiteX6101" fmla="*/ 8673545 w 8938307"/>
              <a:gd name="connsiteY6101" fmla="*/ 695803 h 2993922"/>
              <a:gd name="connsiteX6102" fmla="*/ 8662957 w 8938307"/>
              <a:gd name="connsiteY6102" fmla="*/ 695803 h 2993922"/>
              <a:gd name="connsiteX6103" fmla="*/ 8673545 w 8938307"/>
              <a:gd name="connsiteY6103" fmla="*/ 685213 h 2993922"/>
              <a:gd name="connsiteX6104" fmla="*/ 8535871 w 8938307"/>
              <a:gd name="connsiteY6104" fmla="*/ 685213 h 2993922"/>
              <a:gd name="connsiteX6105" fmla="*/ 8567641 w 8938307"/>
              <a:gd name="connsiteY6105" fmla="*/ 695803 h 2993922"/>
              <a:gd name="connsiteX6106" fmla="*/ 8546462 w 8938307"/>
              <a:gd name="connsiteY6106" fmla="*/ 702864 h 2993922"/>
              <a:gd name="connsiteX6107" fmla="*/ 8546462 w 8938307"/>
              <a:gd name="connsiteY6107" fmla="*/ 695803 h 2993922"/>
              <a:gd name="connsiteX6108" fmla="*/ 8535871 w 8938307"/>
              <a:gd name="connsiteY6108" fmla="*/ 685213 h 2993922"/>
              <a:gd name="connsiteX6109" fmla="*/ 8207569 w 8938307"/>
              <a:gd name="connsiteY6109" fmla="*/ 685213 h 2993922"/>
              <a:gd name="connsiteX6110" fmla="*/ 8207569 w 8938307"/>
              <a:gd name="connsiteY6110" fmla="*/ 695803 h 2993922"/>
              <a:gd name="connsiteX6111" fmla="*/ 8218160 w 8938307"/>
              <a:gd name="connsiteY6111" fmla="*/ 685213 h 2993922"/>
              <a:gd name="connsiteX6112" fmla="*/ 8207569 w 8938307"/>
              <a:gd name="connsiteY6112" fmla="*/ 685213 h 2993922"/>
              <a:gd name="connsiteX6113" fmla="*/ 7974579 w 8938307"/>
              <a:gd name="connsiteY6113" fmla="*/ 685213 h 2993922"/>
              <a:gd name="connsiteX6114" fmla="*/ 7974579 w 8938307"/>
              <a:gd name="connsiteY6114" fmla="*/ 695803 h 2993922"/>
              <a:gd name="connsiteX6115" fmla="*/ 7995760 w 8938307"/>
              <a:gd name="connsiteY6115" fmla="*/ 695803 h 2993922"/>
              <a:gd name="connsiteX6116" fmla="*/ 7990465 w 8938307"/>
              <a:gd name="connsiteY6116" fmla="*/ 685213 h 2993922"/>
              <a:gd name="connsiteX6117" fmla="*/ 7974579 w 8938307"/>
              <a:gd name="connsiteY6117" fmla="*/ 685213 h 2993922"/>
              <a:gd name="connsiteX6118" fmla="*/ 1630923 w 8938307"/>
              <a:gd name="connsiteY6118" fmla="*/ 685213 h 2993922"/>
              <a:gd name="connsiteX6119" fmla="*/ 1641514 w 8938307"/>
              <a:gd name="connsiteY6119" fmla="*/ 695803 h 2993922"/>
              <a:gd name="connsiteX6120" fmla="*/ 1641514 w 8938307"/>
              <a:gd name="connsiteY6120" fmla="*/ 685213 h 2993922"/>
              <a:gd name="connsiteX6121" fmla="*/ 1164945 w 8938307"/>
              <a:gd name="connsiteY6121" fmla="*/ 685213 h 2993922"/>
              <a:gd name="connsiteX6122" fmla="*/ 1175535 w 8938307"/>
              <a:gd name="connsiteY6122" fmla="*/ 695803 h 2993922"/>
              <a:gd name="connsiteX6123" fmla="*/ 1175535 w 8938307"/>
              <a:gd name="connsiteY6123" fmla="*/ 685213 h 2993922"/>
              <a:gd name="connsiteX6124" fmla="*/ 1164945 w 8938307"/>
              <a:gd name="connsiteY6124" fmla="*/ 685213 h 2993922"/>
              <a:gd name="connsiteX6125" fmla="*/ 1037859 w 8938307"/>
              <a:gd name="connsiteY6125" fmla="*/ 685213 h 2993922"/>
              <a:gd name="connsiteX6126" fmla="*/ 1048450 w 8938307"/>
              <a:gd name="connsiteY6126" fmla="*/ 706394 h 2993922"/>
              <a:gd name="connsiteX6127" fmla="*/ 1048450 w 8938307"/>
              <a:gd name="connsiteY6127" fmla="*/ 695803 h 2993922"/>
              <a:gd name="connsiteX6128" fmla="*/ 455387 w 8938307"/>
              <a:gd name="connsiteY6128" fmla="*/ 685213 h 2993922"/>
              <a:gd name="connsiteX6129" fmla="*/ 434206 w 8938307"/>
              <a:gd name="connsiteY6129" fmla="*/ 695803 h 2993922"/>
              <a:gd name="connsiteX6130" fmla="*/ 508339 w 8938307"/>
              <a:gd name="connsiteY6130" fmla="*/ 716984 h 2993922"/>
              <a:gd name="connsiteX6131" fmla="*/ 524224 w 8938307"/>
              <a:gd name="connsiteY6131" fmla="*/ 716984 h 2993922"/>
              <a:gd name="connsiteX6132" fmla="*/ 529521 w 8938307"/>
              <a:gd name="connsiteY6132" fmla="*/ 727574 h 2993922"/>
              <a:gd name="connsiteX6133" fmla="*/ 550701 w 8938307"/>
              <a:gd name="connsiteY6133" fmla="*/ 727574 h 2993922"/>
              <a:gd name="connsiteX6134" fmla="*/ 550701 w 8938307"/>
              <a:gd name="connsiteY6134" fmla="*/ 716984 h 2993922"/>
              <a:gd name="connsiteX6135" fmla="*/ 534816 w 8938307"/>
              <a:gd name="connsiteY6135" fmla="*/ 706394 h 2993922"/>
              <a:gd name="connsiteX6136" fmla="*/ 508339 w 8938307"/>
              <a:gd name="connsiteY6136" fmla="*/ 695803 h 2993922"/>
              <a:gd name="connsiteX6137" fmla="*/ 497749 w 8938307"/>
              <a:gd name="connsiteY6137" fmla="*/ 695803 h 2993922"/>
              <a:gd name="connsiteX6138" fmla="*/ 476569 w 8938307"/>
              <a:gd name="connsiteY6138" fmla="*/ 695803 h 2993922"/>
              <a:gd name="connsiteX6139" fmla="*/ 455387 w 8938307"/>
              <a:gd name="connsiteY6139" fmla="*/ 685213 h 2993922"/>
              <a:gd name="connsiteX6140" fmla="*/ 8832403 w 8938307"/>
              <a:gd name="connsiteY6140" fmla="*/ 674621 h 2993922"/>
              <a:gd name="connsiteX6141" fmla="*/ 8832403 w 8938307"/>
              <a:gd name="connsiteY6141" fmla="*/ 685213 h 2993922"/>
              <a:gd name="connsiteX6142" fmla="*/ 8821812 w 8938307"/>
              <a:gd name="connsiteY6142" fmla="*/ 685213 h 2993922"/>
              <a:gd name="connsiteX6143" fmla="*/ 1607094 w 8938307"/>
              <a:gd name="connsiteY6143" fmla="*/ 658738 h 2993922"/>
              <a:gd name="connsiteX6144" fmla="*/ 1599152 w 8938307"/>
              <a:gd name="connsiteY6144" fmla="*/ 664031 h 2993922"/>
              <a:gd name="connsiteX6145" fmla="*/ 1599152 w 8938307"/>
              <a:gd name="connsiteY6145" fmla="*/ 674621 h 2993922"/>
              <a:gd name="connsiteX6146" fmla="*/ 1609742 w 8938307"/>
              <a:gd name="connsiteY6146" fmla="*/ 669327 h 2993922"/>
              <a:gd name="connsiteX6147" fmla="*/ 1609742 w 8938307"/>
              <a:gd name="connsiteY6147" fmla="*/ 664031 h 2993922"/>
              <a:gd name="connsiteX6148" fmla="*/ 1607094 w 8938307"/>
              <a:gd name="connsiteY6148" fmla="*/ 658738 h 2993922"/>
              <a:gd name="connsiteX6149" fmla="*/ 8673545 w 8938307"/>
              <a:gd name="connsiteY6149" fmla="*/ 642851 h 2993922"/>
              <a:gd name="connsiteX6150" fmla="*/ 8684137 w 8938307"/>
              <a:gd name="connsiteY6150" fmla="*/ 642851 h 2993922"/>
              <a:gd name="connsiteX6151" fmla="*/ 8673545 w 8938307"/>
              <a:gd name="connsiteY6151" fmla="*/ 653442 h 2993922"/>
              <a:gd name="connsiteX6152" fmla="*/ 783690 w 8938307"/>
              <a:gd name="connsiteY6152" fmla="*/ 632261 h 2993922"/>
              <a:gd name="connsiteX6153" fmla="*/ 804871 w 8938307"/>
              <a:gd name="connsiteY6153" fmla="*/ 642851 h 2993922"/>
              <a:gd name="connsiteX6154" fmla="*/ 826051 w 8938307"/>
              <a:gd name="connsiteY6154" fmla="*/ 664031 h 2993922"/>
              <a:gd name="connsiteX6155" fmla="*/ 852528 w 8938307"/>
              <a:gd name="connsiteY6155" fmla="*/ 669327 h 2993922"/>
              <a:gd name="connsiteX6156" fmla="*/ 868414 w 8938307"/>
              <a:gd name="connsiteY6156" fmla="*/ 685213 h 2993922"/>
              <a:gd name="connsiteX6157" fmla="*/ 836642 w 8938307"/>
              <a:gd name="connsiteY6157" fmla="*/ 685213 h 2993922"/>
              <a:gd name="connsiteX6158" fmla="*/ 794281 w 8938307"/>
              <a:gd name="connsiteY6158" fmla="*/ 658736 h 2993922"/>
              <a:gd name="connsiteX6159" fmla="*/ 783690 w 8938307"/>
              <a:gd name="connsiteY6159" fmla="*/ 642851 h 2993922"/>
              <a:gd name="connsiteX6160" fmla="*/ 783690 w 8938307"/>
              <a:gd name="connsiteY6160" fmla="*/ 653442 h 2993922"/>
              <a:gd name="connsiteX6161" fmla="*/ 773099 w 8938307"/>
              <a:gd name="connsiteY6161" fmla="*/ 664031 h 2993922"/>
              <a:gd name="connsiteX6162" fmla="*/ 783690 w 8938307"/>
              <a:gd name="connsiteY6162" fmla="*/ 674621 h 2993922"/>
              <a:gd name="connsiteX6163" fmla="*/ 868414 w 8938307"/>
              <a:gd name="connsiteY6163" fmla="*/ 695803 h 2993922"/>
              <a:gd name="connsiteX6164" fmla="*/ 873709 w 8938307"/>
              <a:gd name="connsiteY6164" fmla="*/ 701098 h 2993922"/>
              <a:gd name="connsiteX6165" fmla="*/ 889594 w 8938307"/>
              <a:gd name="connsiteY6165" fmla="*/ 706394 h 2993922"/>
              <a:gd name="connsiteX6166" fmla="*/ 900185 w 8938307"/>
              <a:gd name="connsiteY6166" fmla="*/ 706394 h 2993922"/>
              <a:gd name="connsiteX6167" fmla="*/ 900185 w 8938307"/>
              <a:gd name="connsiteY6167" fmla="*/ 695803 h 2993922"/>
              <a:gd name="connsiteX6168" fmla="*/ 889594 w 8938307"/>
              <a:gd name="connsiteY6168" fmla="*/ 706394 h 2993922"/>
              <a:gd name="connsiteX6169" fmla="*/ 879003 w 8938307"/>
              <a:gd name="connsiteY6169" fmla="*/ 685213 h 2993922"/>
              <a:gd name="connsiteX6170" fmla="*/ 900185 w 8938307"/>
              <a:gd name="connsiteY6170" fmla="*/ 685213 h 2993922"/>
              <a:gd name="connsiteX6171" fmla="*/ 905480 w 8938307"/>
              <a:gd name="connsiteY6171" fmla="*/ 674621 h 2993922"/>
              <a:gd name="connsiteX6172" fmla="*/ 900185 w 8938307"/>
              <a:gd name="connsiteY6172" fmla="*/ 664031 h 2993922"/>
              <a:gd name="connsiteX6173" fmla="*/ 910775 w 8938307"/>
              <a:gd name="connsiteY6173" fmla="*/ 664031 h 2993922"/>
              <a:gd name="connsiteX6174" fmla="*/ 921366 w 8938307"/>
              <a:gd name="connsiteY6174" fmla="*/ 674621 h 2993922"/>
              <a:gd name="connsiteX6175" fmla="*/ 931956 w 8938307"/>
              <a:gd name="connsiteY6175" fmla="*/ 685213 h 2993922"/>
              <a:gd name="connsiteX6176" fmla="*/ 942546 w 8938307"/>
              <a:gd name="connsiteY6176" fmla="*/ 685213 h 2993922"/>
              <a:gd name="connsiteX6177" fmla="*/ 979613 w 8938307"/>
              <a:gd name="connsiteY6177" fmla="*/ 690507 h 2993922"/>
              <a:gd name="connsiteX6178" fmla="*/ 1016678 w 8938307"/>
              <a:gd name="connsiteY6178" fmla="*/ 695803 h 2993922"/>
              <a:gd name="connsiteX6179" fmla="*/ 1006089 w 8938307"/>
              <a:gd name="connsiteY6179" fmla="*/ 674621 h 2993922"/>
              <a:gd name="connsiteX6180" fmla="*/ 953137 w 8938307"/>
              <a:gd name="connsiteY6180" fmla="*/ 664031 h 2993922"/>
              <a:gd name="connsiteX6181" fmla="*/ 926661 w 8938307"/>
              <a:gd name="connsiteY6181" fmla="*/ 658736 h 2993922"/>
              <a:gd name="connsiteX6182" fmla="*/ 900185 w 8938307"/>
              <a:gd name="connsiteY6182" fmla="*/ 653442 h 2993922"/>
              <a:gd name="connsiteX6183" fmla="*/ 873709 w 8938307"/>
              <a:gd name="connsiteY6183" fmla="*/ 648146 h 2993922"/>
              <a:gd name="connsiteX6184" fmla="*/ 847233 w 8938307"/>
              <a:gd name="connsiteY6184" fmla="*/ 642851 h 2993922"/>
              <a:gd name="connsiteX6185" fmla="*/ 826051 w 8938307"/>
              <a:gd name="connsiteY6185" fmla="*/ 632261 h 2993922"/>
              <a:gd name="connsiteX6186" fmla="*/ 804871 w 8938307"/>
              <a:gd name="connsiteY6186" fmla="*/ 632261 h 2993922"/>
              <a:gd name="connsiteX6187" fmla="*/ 296531 w 8938307"/>
              <a:gd name="connsiteY6187" fmla="*/ 613727 h 2993922"/>
              <a:gd name="connsiteX6188" fmla="*/ 301826 w 8938307"/>
              <a:gd name="connsiteY6188" fmla="*/ 616375 h 2993922"/>
              <a:gd name="connsiteX6189" fmla="*/ 307121 w 8938307"/>
              <a:gd name="connsiteY6189" fmla="*/ 621670 h 2993922"/>
              <a:gd name="connsiteX6190" fmla="*/ 296531 w 8938307"/>
              <a:gd name="connsiteY6190" fmla="*/ 621670 h 2993922"/>
              <a:gd name="connsiteX6191" fmla="*/ 291235 w 8938307"/>
              <a:gd name="connsiteY6191" fmla="*/ 616375 h 2993922"/>
              <a:gd name="connsiteX6192" fmla="*/ 296531 w 8938307"/>
              <a:gd name="connsiteY6192" fmla="*/ 613727 h 2993922"/>
              <a:gd name="connsiteX6193" fmla="*/ 730738 w 8938307"/>
              <a:gd name="connsiteY6193" fmla="*/ 611080 h 2993922"/>
              <a:gd name="connsiteX6194" fmla="*/ 741329 w 8938307"/>
              <a:gd name="connsiteY6194" fmla="*/ 621670 h 2993922"/>
              <a:gd name="connsiteX6195" fmla="*/ 751919 w 8938307"/>
              <a:gd name="connsiteY6195" fmla="*/ 621670 h 2993922"/>
              <a:gd name="connsiteX6196" fmla="*/ 741329 w 8938307"/>
              <a:gd name="connsiteY6196" fmla="*/ 611080 h 2993922"/>
              <a:gd name="connsiteX6197" fmla="*/ 730738 w 8938307"/>
              <a:gd name="connsiteY6197" fmla="*/ 611080 h 2993922"/>
              <a:gd name="connsiteX6198" fmla="*/ 8006350 w 8938307"/>
              <a:gd name="connsiteY6198" fmla="*/ 589899 h 2993922"/>
              <a:gd name="connsiteX6199" fmla="*/ 8016942 w 8938307"/>
              <a:gd name="connsiteY6199" fmla="*/ 600490 h 2993922"/>
              <a:gd name="connsiteX6200" fmla="*/ 8048712 w 8938307"/>
              <a:gd name="connsiteY6200" fmla="*/ 600490 h 2993922"/>
              <a:gd name="connsiteX6201" fmla="*/ 8032827 w 8938307"/>
              <a:gd name="connsiteY6201" fmla="*/ 589899 h 2993922"/>
              <a:gd name="connsiteX6202" fmla="*/ 8016942 w 8938307"/>
              <a:gd name="connsiteY6202" fmla="*/ 589899 h 2993922"/>
              <a:gd name="connsiteX6203" fmla="*/ 667195 w 8938307"/>
              <a:gd name="connsiteY6203" fmla="*/ 589899 h 2993922"/>
              <a:gd name="connsiteX6204" fmla="*/ 656605 w 8938307"/>
              <a:gd name="connsiteY6204" fmla="*/ 600490 h 2993922"/>
              <a:gd name="connsiteX6205" fmla="*/ 677786 w 8938307"/>
              <a:gd name="connsiteY6205" fmla="*/ 589899 h 2993922"/>
              <a:gd name="connsiteX6206" fmla="*/ 487158 w 8938307"/>
              <a:gd name="connsiteY6206" fmla="*/ 589899 h 2993922"/>
              <a:gd name="connsiteX6207" fmla="*/ 497749 w 8938307"/>
              <a:gd name="connsiteY6207" fmla="*/ 600490 h 2993922"/>
              <a:gd name="connsiteX6208" fmla="*/ 497749 w 8938307"/>
              <a:gd name="connsiteY6208" fmla="*/ 589899 h 2993922"/>
              <a:gd name="connsiteX6209" fmla="*/ 487158 w 8938307"/>
              <a:gd name="connsiteY6209" fmla="*/ 589899 h 2993922"/>
              <a:gd name="connsiteX6210" fmla="*/ 8377016 w 8938307"/>
              <a:gd name="connsiteY6210" fmla="*/ 579309 h 2993922"/>
              <a:gd name="connsiteX6211" fmla="*/ 8398196 w 8938307"/>
              <a:gd name="connsiteY6211" fmla="*/ 589899 h 2993922"/>
              <a:gd name="connsiteX6212" fmla="*/ 8387606 w 8938307"/>
              <a:gd name="connsiteY6212" fmla="*/ 589899 h 2993922"/>
              <a:gd name="connsiteX6213" fmla="*/ 465977 w 8938307"/>
              <a:gd name="connsiteY6213" fmla="*/ 579309 h 2993922"/>
              <a:gd name="connsiteX6214" fmla="*/ 465977 w 8938307"/>
              <a:gd name="connsiteY6214" fmla="*/ 589899 h 2993922"/>
              <a:gd name="connsiteX6215" fmla="*/ 476569 w 8938307"/>
              <a:gd name="connsiteY6215" fmla="*/ 589899 h 2993922"/>
              <a:gd name="connsiteX6216" fmla="*/ 465977 w 8938307"/>
              <a:gd name="connsiteY6216" fmla="*/ 579309 h 2993922"/>
              <a:gd name="connsiteX6217" fmla="*/ 8324064 w 8938307"/>
              <a:gd name="connsiteY6217" fmla="*/ 558128 h 2993922"/>
              <a:gd name="connsiteX6218" fmla="*/ 8334654 w 8938307"/>
              <a:gd name="connsiteY6218" fmla="*/ 563423 h 2993922"/>
              <a:gd name="connsiteX6219" fmla="*/ 8345244 w 8938307"/>
              <a:gd name="connsiteY6219" fmla="*/ 568718 h 2993922"/>
              <a:gd name="connsiteX6220" fmla="*/ 8334654 w 8938307"/>
              <a:gd name="connsiteY6220" fmla="*/ 568718 h 2993922"/>
              <a:gd name="connsiteX6221" fmla="*/ 931956 w 8938307"/>
              <a:gd name="connsiteY6221" fmla="*/ 558128 h 2993922"/>
              <a:gd name="connsiteX6222" fmla="*/ 931956 w 8938307"/>
              <a:gd name="connsiteY6222" fmla="*/ 568718 h 2993922"/>
              <a:gd name="connsiteX6223" fmla="*/ 942546 w 8938307"/>
              <a:gd name="connsiteY6223" fmla="*/ 568718 h 2993922"/>
              <a:gd name="connsiteX6224" fmla="*/ 942546 w 8938307"/>
              <a:gd name="connsiteY6224" fmla="*/ 579309 h 2993922"/>
              <a:gd name="connsiteX6225" fmla="*/ 910775 w 8938307"/>
              <a:gd name="connsiteY6225" fmla="*/ 579309 h 2993922"/>
              <a:gd name="connsiteX6226" fmla="*/ 889594 w 8938307"/>
              <a:gd name="connsiteY6226" fmla="*/ 579309 h 2993922"/>
              <a:gd name="connsiteX6227" fmla="*/ 910775 w 8938307"/>
              <a:gd name="connsiteY6227" fmla="*/ 589899 h 2993922"/>
              <a:gd name="connsiteX6228" fmla="*/ 931956 w 8938307"/>
              <a:gd name="connsiteY6228" fmla="*/ 589899 h 2993922"/>
              <a:gd name="connsiteX6229" fmla="*/ 942546 w 8938307"/>
              <a:gd name="connsiteY6229" fmla="*/ 600490 h 2993922"/>
              <a:gd name="connsiteX6230" fmla="*/ 953137 w 8938307"/>
              <a:gd name="connsiteY6230" fmla="*/ 589899 h 2993922"/>
              <a:gd name="connsiteX6231" fmla="*/ 953137 w 8938307"/>
              <a:gd name="connsiteY6231" fmla="*/ 600490 h 2993922"/>
              <a:gd name="connsiteX6232" fmla="*/ 974318 w 8938307"/>
              <a:gd name="connsiteY6232" fmla="*/ 600490 h 2993922"/>
              <a:gd name="connsiteX6233" fmla="*/ 995498 w 8938307"/>
              <a:gd name="connsiteY6233" fmla="*/ 611080 h 2993922"/>
              <a:gd name="connsiteX6234" fmla="*/ 1000795 w 8938307"/>
              <a:gd name="connsiteY6234" fmla="*/ 611080 h 2993922"/>
              <a:gd name="connsiteX6235" fmla="*/ 1016678 w 8938307"/>
              <a:gd name="connsiteY6235" fmla="*/ 611080 h 2993922"/>
              <a:gd name="connsiteX6236" fmla="*/ 1016678 w 8938307"/>
              <a:gd name="connsiteY6236" fmla="*/ 621670 h 2993922"/>
              <a:gd name="connsiteX6237" fmla="*/ 1006089 w 8938307"/>
              <a:gd name="connsiteY6237" fmla="*/ 632261 h 2993922"/>
              <a:gd name="connsiteX6238" fmla="*/ 1037859 w 8938307"/>
              <a:gd name="connsiteY6238" fmla="*/ 642851 h 2993922"/>
              <a:gd name="connsiteX6239" fmla="*/ 1053747 w 8938307"/>
              <a:gd name="connsiteY6239" fmla="*/ 648146 h 2993922"/>
              <a:gd name="connsiteX6240" fmla="*/ 1059041 w 8938307"/>
              <a:gd name="connsiteY6240" fmla="*/ 653442 h 2993922"/>
              <a:gd name="connsiteX6241" fmla="*/ 1069631 w 8938307"/>
              <a:gd name="connsiteY6241" fmla="*/ 653442 h 2993922"/>
              <a:gd name="connsiteX6242" fmla="*/ 1069631 w 8938307"/>
              <a:gd name="connsiteY6242" fmla="*/ 642851 h 2993922"/>
              <a:gd name="connsiteX6243" fmla="*/ 1059041 w 8938307"/>
              <a:gd name="connsiteY6243" fmla="*/ 632261 h 2993922"/>
              <a:gd name="connsiteX6244" fmla="*/ 1111993 w 8938307"/>
              <a:gd name="connsiteY6244" fmla="*/ 653442 h 2993922"/>
              <a:gd name="connsiteX6245" fmla="*/ 1111993 w 8938307"/>
              <a:gd name="connsiteY6245" fmla="*/ 664031 h 2993922"/>
              <a:gd name="connsiteX6246" fmla="*/ 1122583 w 8938307"/>
              <a:gd name="connsiteY6246" fmla="*/ 664031 h 2993922"/>
              <a:gd name="connsiteX6247" fmla="*/ 1143765 w 8938307"/>
              <a:gd name="connsiteY6247" fmla="*/ 658736 h 2993922"/>
              <a:gd name="connsiteX6248" fmla="*/ 1175535 w 8938307"/>
              <a:gd name="connsiteY6248" fmla="*/ 664031 h 2993922"/>
              <a:gd name="connsiteX6249" fmla="*/ 1175535 w 8938307"/>
              <a:gd name="connsiteY6249" fmla="*/ 674621 h 2993922"/>
              <a:gd name="connsiteX6250" fmla="*/ 1186126 w 8938307"/>
              <a:gd name="connsiteY6250" fmla="*/ 674621 h 2993922"/>
              <a:gd name="connsiteX6251" fmla="*/ 1217897 w 8938307"/>
              <a:gd name="connsiteY6251" fmla="*/ 685213 h 2993922"/>
              <a:gd name="connsiteX6252" fmla="*/ 1260258 w 8938307"/>
              <a:gd name="connsiteY6252" fmla="*/ 695803 h 2993922"/>
              <a:gd name="connsiteX6253" fmla="*/ 1344982 w 8938307"/>
              <a:gd name="connsiteY6253" fmla="*/ 716984 h 2993922"/>
              <a:gd name="connsiteX6254" fmla="*/ 1355573 w 8938307"/>
              <a:gd name="connsiteY6254" fmla="*/ 727574 h 2993922"/>
              <a:gd name="connsiteX6255" fmla="*/ 1376752 w 8938307"/>
              <a:gd name="connsiteY6255" fmla="*/ 732869 h 2993922"/>
              <a:gd name="connsiteX6256" fmla="*/ 1429704 w 8938307"/>
              <a:gd name="connsiteY6256" fmla="*/ 748755 h 2993922"/>
              <a:gd name="connsiteX6257" fmla="*/ 1509133 w 8938307"/>
              <a:gd name="connsiteY6257" fmla="*/ 775231 h 2993922"/>
              <a:gd name="connsiteX6258" fmla="*/ 1562085 w 8938307"/>
              <a:gd name="connsiteY6258" fmla="*/ 791117 h 2993922"/>
              <a:gd name="connsiteX6259" fmla="*/ 1609742 w 8938307"/>
              <a:gd name="connsiteY6259" fmla="*/ 801707 h 2993922"/>
              <a:gd name="connsiteX6260" fmla="*/ 1683875 w 8938307"/>
              <a:gd name="connsiteY6260" fmla="*/ 822888 h 2993922"/>
              <a:gd name="connsiteX6261" fmla="*/ 1673285 w 8938307"/>
              <a:gd name="connsiteY6261" fmla="*/ 812298 h 2993922"/>
              <a:gd name="connsiteX6262" fmla="*/ 1715646 w 8938307"/>
              <a:gd name="connsiteY6262" fmla="*/ 833478 h 2993922"/>
              <a:gd name="connsiteX6263" fmla="*/ 1726237 w 8938307"/>
              <a:gd name="connsiteY6263" fmla="*/ 844069 h 2993922"/>
              <a:gd name="connsiteX6264" fmla="*/ 1745300 w 8938307"/>
              <a:gd name="connsiteY6264" fmla="*/ 834538 h 2993922"/>
              <a:gd name="connsiteX6265" fmla="*/ 1747418 w 8938307"/>
              <a:gd name="connsiteY6265" fmla="*/ 834803 h 2993922"/>
              <a:gd name="connsiteX6266" fmla="*/ 1758008 w 8938307"/>
              <a:gd name="connsiteY6266" fmla="*/ 838773 h 2993922"/>
              <a:gd name="connsiteX6267" fmla="*/ 1779189 w 8938307"/>
              <a:gd name="connsiteY6267" fmla="*/ 849365 h 2993922"/>
              <a:gd name="connsiteX6268" fmla="*/ 1800370 w 8938307"/>
              <a:gd name="connsiteY6268" fmla="*/ 854659 h 2993922"/>
              <a:gd name="connsiteX6269" fmla="*/ 1848026 w 8938307"/>
              <a:gd name="connsiteY6269" fmla="*/ 859954 h 2993922"/>
              <a:gd name="connsiteX6270" fmla="*/ 1879797 w 8938307"/>
              <a:gd name="connsiteY6270" fmla="*/ 870544 h 2993922"/>
              <a:gd name="connsiteX6271" fmla="*/ 1906274 w 8938307"/>
              <a:gd name="connsiteY6271" fmla="*/ 875840 h 2993922"/>
              <a:gd name="connsiteX6272" fmla="*/ 1922160 w 8938307"/>
              <a:gd name="connsiteY6272" fmla="*/ 881135 h 2993922"/>
              <a:gd name="connsiteX6273" fmla="*/ 1927455 w 8938307"/>
              <a:gd name="connsiteY6273" fmla="*/ 886431 h 2993922"/>
              <a:gd name="connsiteX6274" fmla="*/ 1938045 w 8938307"/>
              <a:gd name="connsiteY6274" fmla="*/ 886431 h 2993922"/>
              <a:gd name="connsiteX6275" fmla="*/ 1969816 w 8938307"/>
              <a:gd name="connsiteY6275" fmla="*/ 897021 h 2993922"/>
              <a:gd name="connsiteX6276" fmla="*/ 2001587 w 8938307"/>
              <a:gd name="connsiteY6276" fmla="*/ 897021 h 2993922"/>
              <a:gd name="connsiteX6277" fmla="*/ 1980407 w 8938307"/>
              <a:gd name="connsiteY6277" fmla="*/ 886431 h 2993922"/>
              <a:gd name="connsiteX6278" fmla="*/ 1938045 w 8938307"/>
              <a:gd name="connsiteY6278" fmla="*/ 870544 h 2993922"/>
              <a:gd name="connsiteX6279" fmla="*/ 1906274 w 8938307"/>
              <a:gd name="connsiteY6279" fmla="*/ 865250 h 2993922"/>
              <a:gd name="connsiteX6280" fmla="*/ 1895684 w 8938307"/>
              <a:gd name="connsiteY6280" fmla="*/ 854659 h 2993922"/>
              <a:gd name="connsiteX6281" fmla="*/ 1832141 w 8938307"/>
              <a:gd name="connsiteY6281" fmla="*/ 833478 h 2993922"/>
              <a:gd name="connsiteX6282" fmla="*/ 1805665 w 8938307"/>
              <a:gd name="connsiteY6282" fmla="*/ 822888 h 2993922"/>
              <a:gd name="connsiteX6283" fmla="*/ 1779189 w 8938307"/>
              <a:gd name="connsiteY6283" fmla="*/ 812298 h 2993922"/>
              <a:gd name="connsiteX6284" fmla="*/ 1752713 w 8938307"/>
              <a:gd name="connsiteY6284" fmla="*/ 807002 h 2993922"/>
              <a:gd name="connsiteX6285" fmla="*/ 1726237 w 8938307"/>
              <a:gd name="connsiteY6285" fmla="*/ 801707 h 2993922"/>
              <a:gd name="connsiteX6286" fmla="*/ 1652104 w 8938307"/>
              <a:gd name="connsiteY6286" fmla="*/ 775231 h 2993922"/>
              <a:gd name="connsiteX6287" fmla="*/ 1599152 w 8938307"/>
              <a:gd name="connsiteY6287" fmla="*/ 759346 h 2993922"/>
              <a:gd name="connsiteX6288" fmla="*/ 1588562 w 8938307"/>
              <a:gd name="connsiteY6288" fmla="*/ 759346 h 2993922"/>
              <a:gd name="connsiteX6289" fmla="*/ 1514429 w 8938307"/>
              <a:gd name="connsiteY6289" fmla="*/ 727574 h 2993922"/>
              <a:gd name="connsiteX6290" fmla="*/ 1509133 w 8938307"/>
              <a:gd name="connsiteY6290" fmla="*/ 727574 h 2993922"/>
              <a:gd name="connsiteX6291" fmla="*/ 1493248 w 8938307"/>
              <a:gd name="connsiteY6291" fmla="*/ 716984 h 2993922"/>
              <a:gd name="connsiteX6292" fmla="*/ 1472067 w 8938307"/>
              <a:gd name="connsiteY6292" fmla="*/ 716984 h 2993922"/>
              <a:gd name="connsiteX6293" fmla="*/ 1450886 w 8938307"/>
              <a:gd name="connsiteY6293" fmla="*/ 706394 h 2993922"/>
              <a:gd name="connsiteX6294" fmla="*/ 1355573 w 8938307"/>
              <a:gd name="connsiteY6294" fmla="*/ 674621 h 2993922"/>
              <a:gd name="connsiteX6295" fmla="*/ 1339688 w 8938307"/>
              <a:gd name="connsiteY6295" fmla="*/ 674621 h 2993922"/>
              <a:gd name="connsiteX6296" fmla="*/ 1334392 w 8938307"/>
              <a:gd name="connsiteY6296" fmla="*/ 664031 h 2993922"/>
              <a:gd name="connsiteX6297" fmla="*/ 1318506 w 8938307"/>
              <a:gd name="connsiteY6297" fmla="*/ 669327 h 2993922"/>
              <a:gd name="connsiteX6298" fmla="*/ 1302621 w 8938307"/>
              <a:gd name="connsiteY6298" fmla="*/ 669327 h 2993922"/>
              <a:gd name="connsiteX6299" fmla="*/ 1292030 w 8938307"/>
              <a:gd name="connsiteY6299" fmla="*/ 653442 h 2993922"/>
              <a:gd name="connsiteX6300" fmla="*/ 1281440 w 8938307"/>
              <a:gd name="connsiteY6300" fmla="*/ 653442 h 2993922"/>
              <a:gd name="connsiteX6301" fmla="*/ 1270849 w 8938307"/>
              <a:gd name="connsiteY6301" fmla="*/ 653442 h 2993922"/>
              <a:gd name="connsiteX6302" fmla="*/ 1260258 w 8938307"/>
              <a:gd name="connsiteY6302" fmla="*/ 642851 h 2993922"/>
              <a:gd name="connsiteX6303" fmla="*/ 1249669 w 8938307"/>
              <a:gd name="connsiteY6303" fmla="*/ 642851 h 2993922"/>
              <a:gd name="connsiteX6304" fmla="*/ 1239078 w 8938307"/>
              <a:gd name="connsiteY6304" fmla="*/ 653442 h 2993922"/>
              <a:gd name="connsiteX6305" fmla="*/ 1228487 w 8938307"/>
              <a:gd name="connsiteY6305" fmla="*/ 653442 h 2993922"/>
              <a:gd name="connsiteX6306" fmla="*/ 1154354 w 8938307"/>
              <a:gd name="connsiteY6306" fmla="*/ 621670 h 2993922"/>
              <a:gd name="connsiteX6307" fmla="*/ 1196717 w 8938307"/>
              <a:gd name="connsiteY6307" fmla="*/ 632261 h 2993922"/>
              <a:gd name="connsiteX6308" fmla="*/ 1207306 w 8938307"/>
              <a:gd name="connsiteY6308" fmla="*/ 632261 h 2993922"/>
              <a:gd name="connsiteX6309" fmla="*/ 1186126 w 8938307"/>
              <a:gd name="connsiteY6309" fmla="*/ 611080 h 2993922"/>
              <a:gd name="connsiteX6310" fmla="*/ 1175535 w 8938307"/>
              <a:gd name="connsiteY6310" fmla="*/ 611080 h 2993922"/>
              <a:gd name="connsiteX6311" fmla="*/ 1164945 w 8938307"/>
              <a:gd name="connsiteY6311" fmla="*/ 605784 h 2993922"/>
              <a:gd name="connsiteX6312" fmla="*/ 1154354 w 8938307"/>
              <a:gd name="connsiteY6312" fmla="*/ 600490 h 2993922"/>
              <a:gd name="connsiteX6313" fmla="*/ 1111993 w 8938307"/>
              <a:gd name="connsiteY6313" fmla="*/ 589899 h 2993922"/>
              <a:gd name="connsiteX6314" fmla="*/ 1090813 w 8938307"/>
              <a:gd name="connsiteY6314" fmla="*/ 579309 h 2993922"/>
              <a:gd name="connsiteX6315" fmla="*/ 1101402 w 8938307"/>
              <a:gd name="connsiteY6315" fmla="*/ 600490 h 2993922"/>
              <a:gd name="connsiteX6316" fmla="*/ 1133174 w 8938307"/>
              <a:gd name="connsiteY6316" fmla="*/ 621670 h 2993922"/>
              <a:gd name="connsiteX6317" fmla="*/ 1122583 w 8938307"/>
              <a:gd name="connsiteY6317" fmla="*/ 621670 h 2993922"/>
              <a:gd name="connsiteX6318" fmla="*/ 1101402 w 8938307"/>
              <a:gd name="connsiteY6318" fmla="*/ 621670 h 2993922"/>
              <a:gd name="connsiteX6319" fmla="*/ 1085517 w 8938307"/>
              <a:gd name="connsiteY6319" fmla="*/ 611080 h 2993922"/>
              <a:gd name="connsiteX6320" fmla="*/ 1064336 w 8938307"/>
              <a:gd name="connsiteY6320" fmla="*/ 600490 h 2993922"/>
              <a:gd name="connsiteX6321" fmla="*/ 1059041 w 8938307"/>
              <a:gd name="connsiteY6321" fmla="*/ 589899 h 2993922"/>
              <a:gd name="connsiteX6322" fmla="*/ 1037859 w 8938307"/>
              <a:gd name="connsiteY6322" fmla="*/ 568718 h 2993922"/>
              <a:gd name="connsiteX6323" fmla="*/ 1027270 w 8938307"/>
              <a:gd name="connsiteY6323" fmla="*/ 579309 h 2993922"/>
              <a:gd name="connsiteX6324" fmla="*/ 1016678 w 8938307"/>
              <a:gd name="connsiteY6324" fmla="*/ 589899 h 2993922"/>
              <a:gd name="connsiteX6325" fmla="*/ 979613 w 8938307"/>
              <a:gd name="connsiteY6325" fmla="*/ 568718 h 2993922"/>
              <a:gd name="connsiteX6326" fmla="*/ 942546 w 8938307"/>
              <a:gd name="connsiteY6326" fmla="*/ 558128 h 2993922"/>
              <a:gd name="connsiteX6327" fmla="*/ 7929570 w 8938307"/>
              <a:gd name="connsiteY6327" fmla="*/ 554817 h 2993922"/>
              <a:gd name="connsiteX6328" fmla="*/ 7911038 w 8938307"/>
              <a:gd name="connsiteY6328" fmla="*/ 558128 h 2993922"/>
              <a:gd name="connsiteX6329" fmla="*/ 7932219 w 8938307"/>
              <a:gd name="connsiteY6329" fmla="*/ 568718 h 2993922"/>
              <a:gd name="connsiteX6330" fmla="*/ 7953398 w 8938307"/>
              <a:gd name="connsiteY6330" fmla="*/ 568718 h 2993922"/>
              <a:gd name="connsiteX6331" fmla="*/ 7929570 w 8938307"/>
              <a:gd name="connsiteY6331" fmla="*/ 554817 h 2993922"/>
              <a:gd name="connsiteX6332" fmla="*/ 7847494 w 8938307"/>
              <a:gd name="connsiteY6332" fmla="*/ 547538 h 2993922"/>
              <a:gd name="connsiteX6333" fmla="*/ 7858085 w 8938307"/>
              <a:gd name="connsiteY6333" fmla="*/ 558128 h 2993922"/>
              <a:gd name="connsiteX6334" fmla="*/ 7879267 w 8938307"/>
              <a:gd name="connsiteY6334" fmla="*/ 547538 h 2993922"/>
              <a:gd name="connsiteX6335" fmla="*/ 7858085 w 8938307"/>
              <a:gd name="connsiteY6335" fmla="*/ 547538 h 2993922"/>
              <a:gd name="connsiteX6336" fmla="*/ 7847494 w 8938307"/>
              <a:gd name="connsiteY6336" fmla="*/ 547538 h 2993922"/>
              <a:gd name="connsiteX6337" fmla="*/ 1016678 w 8938307"/>
              <a:gd name="connsiteY6337" fmla="*/ 547538 h 2993922"/>
              <a:gd name="connsiteX6338" fmla="*/ 1027270 w 8938307"/>
              <a:gd name="connsiteY6338" fmla="*/ 558128 h 2993922"/>
              <a:gd name="connsiteX6339" fmla="*/ 1037859 w 8938307"/>
              <a:gd name="connsiteY6339" fmla="*/ 547538 h 2993922"/>
              <a:gd name="connsiteX6340" fmla="*/ 1016678 w 8938307"/>
              <a:gd name="connsiteY6340" fmla="*/ 547538 h 2993922"/>
              <a:gd name="connsiteX6341" fmla="*/ 7834257 w 8938307"/>
              <a:gd name="connsiteY6341" fmla="*/ 542242 h 2993922"/>
              <a:gd name="connsiteX6342" fmla="*/ 7826313 w 8938307"/>
              <a:gd name="connsiteY6342" fmla="*/ 547538 h 2993922"/>
              <a:gd name="connsiteX6343" fmla="*/ 7836904 w 8938307"/>
              <a:gd name="connsiteY6343" fmla="*/ 547538 h 2993922"/>
              <a:gd name="connsiteX6344" fmla="*/ 7834257 w 8938307"/>
              <a:gd name="connsiteY6344" fmla="*/ 542242 h 2993922"/>
              <a:gd name="connsiteX6345" fmla="*/ 828700 w 8938307"/>
              <a:gd name="connsiteY6345" fmla="*/ 540919 h 2993922"/>
              <a:gd name="connsiteX6346" fmla="*/ 826051 w 8938307"/>
              <a:gd name="connsiteY6346" fmla="*/ 542242 h 2993922"/>
              <a:gd name="connsiteX6347" fmla="*/ 836642 w 8938307"/>
              <a:gd name="connsiteY6347" fmla="*/ 558128 h 2993922"/>
              <a:gd name="connsiteX6348" fmla="*/ 868414 w 8938307"/>
              <a:gd name="connsiteY6348" fmla="*/ 558128 h 2993922"/>
              <a:gd name="connsiteX6349" fmla="*/ 868414 w 8938307"/>
              <a:gd name="connsiteY6349" fmla="*/ 547538 h 2993922"/>
              <a:gd name="connsiteX6350" fmla="*/ 836642 w 8938307"/>
              <a:gd name="connsiteY6350" fmla="*/ 547538 h 2993922"/>
              <a:gd name="connsiteX6351" fmla="*/ 828700 w 8938307"/>
              <a:gd name="connsiteY6351" fmla="*/ 540919 h 2993922"/>
              <a:gd name="connsiteX6352" fmla="*/ 8271112 w 8938307"/>
              <a:gd name="connsiteY6352" fmla="*/ 536947 h 2993922"/>
              <a:gd name="connsiteX6353" fmla="*/ 8281702 w 8938307"/>
              <a:gd name="connsiteY6353" fmla="*/ 547538 h 2993922"/>
              <a:gd name="connsiteX6354" fmla="*/ 8271112 w 8938307"/>
              <a:gd name="connsiteY6354" fmla="*/ 547538 h 2993922"/>
              <a:gd name="connsiteX6355" fmla="*/ 900185 w 8938307"/>
              <a:gd name="connsiteY6355" fmla="*/ 536947 h 2993922"/>
              <a:gd name="connsiteX6356" fmla="*/ 910775 w 8938307"/>
              <a:gd name="connsiteY6356" fmla="*/ 558128 h 2993922"/>
              <a:gd name="connsiteX6357" fmla="*/ 921366 w 8938307"/>
              <a:gd name="connsiteY6357" fmla="*/ 558128 h 2993922"/>
              <a:gd name="connsiteX6358" fmla="*/ 910775 w 8938307"/>
              <a:gd name="connsiteY6358" fmla="*/ 547538 h 2993922"/>
              <a:gd name="connsiteX6359" fmla="*/ 900185 w 8938307"/>
              <a:gd name="connsiteY6359" fmla="*/ 536947 h 2993922"/>
              <a:gd name="connsiteX6360" fmla="*/ 7794542 w 8938307"/>
              <a:gd name="connsiteY6360" fmla="*/ 526357 h 2993922"/>
              <a:gd name="connsiteX6361" fmla="*/ 7794542 w 8938307"/>
              <a:gd name="connsiteY6361" fmla="*/ 536947 h 2993922"/>
              <a:gd name="connsiteX6362" fmla="*/ 7805134 w 8938307"/>
              <a:gd name="connsiteY6362" fmla="*/ 526357 h 2993922"/>
              <a:gd name="connsiteX6363" fmla="*/ 7794542 w 8938307"/>
              <a:gd name="connsiteY6363" fmla="*/ 526357 h 2993922"/>
              <a:gd name="connsiteX6364" fmla="*/ 957108 w 8938307"/>
              <a:gd name="connsiteY6364" fmla="*/ 519737 h 2993922"/>
              <a:gd name="connsiteX6365" fmla="*/ 953137 w 8938307"/>
              <a:gd name="connsiteY6365" fmla="*/ 526357 h 2993922"/>
              <a:gd name="connsiteX6366" fmla="*/ 939016 w 8938307"/>
              <a:gd name="connsiteY6366" fmla="*/ 526357 h 2993922"/>
              <a:gd name="connsiteX6367" fmla="*/ 974318 w 8938307"/>
              <a:gd name="connsiteY6367" fmla="*/ 547538 h 2993922"/>
              <a:gd name="connsiteX6368" fmla="*/ 979613 w 8938307"/>
              <a:gd name="connsiteY6368" fmla="*/ 536947 h 2993922"/>
              <a:gd name="connsiteX6369" fmla="*/ 969022 w 8938307"/>
              <a:gd name="connsiteY6369" fmla="*/ 521061 h 2993922"/>
              <a:gd name="connsiteX6370" fmla="*/ 957108 w 8938307"/>
              <a:gd name="connsiteY6370" fmla="*/ 519737 h 2993922"/>
              <a:gd name="connsiteX6371" fmla="*/ 7900446 w 8938307"/>
              <a:gd name="connsiteY6371" fmla="*/ 515766 h 2993922"/>
              <a:gd name="connsiteX6372" fmla="*/ 7911038 w 8938307"/>
              <a:gd name="connsiteY6372" fmla="*/ 526357 h 2993922"/>
              <a:gd name="connsiteX6373" fmla="*/ 7911038 w 8938307"/>
              <a:gd name="connsiteY6373" fmla="*/ 515766 h 2993922"/>
              <a:gd name="connsiteX6374" fmla="*/ 7900446 w 8938307"/>
              <a:gd name="connsiteY6374" fmla="*/ 515766 h 2993922"/>
              <a:gd name="connsiteX6375" fmla="*/ 921366 w 8938307"/>
              <a:gd name="connsiteY6375" fmla="*/ 515766 h 2993922"/>
              <a:gd name="connsiteX6376" fmla="*/ 930190 w 8938307"/>
              <a:gd name="connsiteY6376" fmla="*/ 521061 h 2993922"/>
              <a:gd name="connsiteX6377" fmla="*/ 929308 w 8938307"/>
              <a:gd name="connsiteY6377" fmla="*/ 518414 h 2993922"/>
              <a:gd name="connsiteX6378" fmla="*/ 921366 w 8938307"/>
              <a:gd name="connsiteY6378" fmla="*/ 515766 h 2993922"/>
              <a:gd name="connsiteX6379" fmla="*/ 7921627 w 8938307"/>
              <a:gd name="connsiteY6379" fmla="*/ 494584 h 2993922"/>
              <a:gd name="connsiteX6380" fmla="*/ 7942808 w 8938307"/>
              <a:gd name="connsiteY6380" fmla="*/ 515766 h 2993922"/>
              <a:gd name="connsiteX6381" fmla="*/ 7942808 w 8938307"/>
              <a:gd name="connsiteY6381" fmla="*/ 505176 h 2993922"/>
              <a:gd name="connsiteX6382" fmla="*/ 7932219 w 8938307"/>
              <a:gd name="connsiteY6382" fmla="*/ 499880 h 2993922"/>
              <a:gd name="connsiteX6383" fmla="*/ 7921627 w 8938307"/>
              <a:gd name="connsiteY6383" fmla="*/ 494584 h 2993922"/>
              <a:gd name="connsiteX6384" fmla="*/ 7646278 w 8938307"/>
              <a:gd name="connsiteY6384" fmla="*/ 494584 h 2993922"/>
              <a:gd name="connsiteX6385" fmla="*/ 7656867 w 8938307"/>
              <a:gd name="connsiteY6385" fmla="*/ 505176 h 2993922"/>
              <a:gd name="connsiteX6386" fmla="*/ 7656867 w 8938307"/>
              <a:gd name="connsiteY6386" fmla="*/ 494584 h 2993922"/>
              <a:gd name="connsiteX6387" fmla="*/ 7646278 w 8938307"/>
              <a:gd name="connsiteY6387" fmla="*/ 494584 h 2993922"/>
              <a:gd name="connsiteX6388" fmla="*/ 444797 w 8938307"/>
              <a:gd name="connsiteY6388" fmla="*/ 494584 h 2993922"/>
              <a:gd name="connsiteX6389" fmla="*/ 465977 w 8938307"/>
              <a:gd name="connsiteY6389" fmla="*/ 494584 h 2993922"/>
              <a:gd name="connsiteX6390" fmla="*/ 476569 w 8938307"/>
              <a:gd name="connsiteY6390" fmla="*/ 505176 h 2993922"/>
              <a:gd name="connsiteX6391" fmla="*/ 476569 w 8938307"/>
              <a:gd name="connsiteY6391" fmla="*/ 515766 h 2993922"/>
              <a:gd name="connsiteX6392" fmla="*/ 465977 w 8938307"/>
              <a:gd name="connsiteY6392" fmla="*/ 505176 h 2993922"/>
              <a:gd name="connsiteX6393" fmla="*/ 434206 w 8938307"/>
              <a:gd name="connsiteY6393" fmla="*/ 505176 h 2993922"/>
              <a:gd name="connsiteX6394" fmla="*/ 614243 w 8938307"/>
              <a:gd name="connsiteY6394" fmla="*/ 483994 h 2993922"/>
              <a:gd name="connsiteX6395" fmla="*/ 608947 w 8938307"/>
              <a:gd name="connsiteY6395" fmla="*/ 494584 h 2993922"/>
              <a:gd name="connsiteX6396" fmla="*/ 603653 w 8938307"/>
              <a:gd name="connsiteY6396" fmla="*/ 489290 h 2993922"/>
              <a:gd name="connsiteX6397" fmla="*/ 614243 w 8938307"/>
              <a:gd name="connsiteY6397" fmla="*/ 483994 h 2993922"/>
              <a:gd name="connsiteX6398" fmla="*/ 296531 w 8938307"/>
              <a:gd name="connsiteY6398" fmla="*/ 483994 h 2993922"/>
              <a:gd name="connsiteX6399" fmla="*/ 333597 w 8938307"/>
              <a:gd name="connsiteY6399" fmla="*/ 489290 h 2993922"/>
              <a:gd name="connsiteX6400" fmla="*/ 365368 w 8938307"/>
              <a:gd name="connsiteY6400" fmla="*/ 499880 h 2993922"/>
              <a:gd name="connsiteX6401" fmla="*/ 381254 w 8938307"/>
              <a:gd name="connsiteY6401" fmla="*/ 510471 h 2993922"/>
              <a:gd name="connsiteX6402" fmla="*/ 375959 w 8938307"/>
              <a:gd name="connsiteY6402" fmla="*/ 515766 h 2993922"/>
              <a:gd name="connsiteX6403" fmla="*/ 360074 w 8938307"/>
              <a:gd name="connsiteY6403" fmla="*/ 515766 h 2993922"/>
              <a:gd name="connsiteX6404" fmla="*/ 338893 w 8938307"/>
              <a:gd name="connsiteY6404" fmla="*/ 515766 h 2993922"/>
              <a:gd name="connsiteX6405" fmla="*/ 317712 w 8938307"/>
              <a:gd name="connsiteY6405" fmla="*/ 505176 h 2993922"/>
              <a:gd name="connsiteX6406" fmla="*/ 312416 w 8938307"/>
              <a:gd name="connsiteY6406" fmla="*/ 499880 h 2993922"/>
              <a:gd name="connsiteX6407" fmla="*/ 296531 w 8938307"/>
              <a:gd name="connsiteY6407" fmla="*/ 494584 h 2993922"/>
              <a:gd name="connsiteX6408" fmla="*/ 773099 w 8938307"/>
              <a:gd name="connsiteY6408" fmla="*/ 481642 h 2993922"/>
              <a:gd name="connsiteX6409" fmla="*/ 782367 w 8938307"/>
              <a:gd name="connsiteY6409" fmla="*/ 482671 h 2993922"/>
              <a:gd name="connsiteX6410" fmla="*/ 783690 w 8938307"/>
              <a:gd name="connsiteY6410" fmla="*/ 483994 h 2993922"/>
              <a:gd name="connsiteX6411" fmla="*/ 773099 w 8938307"/>
              <a:gd name="connsiteY6411" fmla="*/ 483994 h 2993922"/>
              <a:gd name="connsiteX6412" fmla="*/ 7762772 w 8938307"/>
              <a:gd name="connsiteY6412" fmla="*/ 473405 h 2993922"/>
              <a:gd name="connsiteX6413" fmla="*/ 7773361 w 8938307"/>
              <a:gd name="connsiteY6413" fmla="*/ 483994 h 2993922"/>
              <a:gd name="connsiteX6414" fmla="*/ 7805134 w 8938307"/>
              <a:gd name="connsiteY6414" fmla="*/ 483994 h 2993922"/>
              <a:gd name="connsiteX6415" fmla="*/ 7794542 w 8938307"/>
              <a:gd name="connsiteY6415" fmla="*/ 478699 h 2993922"/>
              <a:gd name="connsiteX6416" fmla="*/ 7783952 w 8938307"/>
              <a:gd name="connsiteY6416" fmla="*/ 473405 h 2993922"/>
              <a:gd name="connsiteX6417" fmla="*/ 667195 w 8938307"/>
              <a:gd name="connsiteY6417" fmla="*/ 473405 h 2993922"/>
              <a:gd name="connsiteX6418" fmla="*/ 677786 w 8938307"/>
              <a:gd name="connsiteY6418" fmla="*/ 483994 h 2993922"/>
              <a:gd name="connsiteX6419" fmla="*/ 688377 w 8938307"/>
              <a:gd name="connsiteY6419" fmla="*/ 473405 h 2993922"/>
              <a:gd name="connsiteX6420" fmla="*/ 672491 w 8938307"/>
              <a:gd name="connsiteY6420" fmla="*/ 473405 h 2993922"/>
              <a:gd name="connsiteX6421" fmla="*/ 667195 w 8938307"/>
              <a:gd name="connsiteY6421" fmla="*/ 473405 h 2993922"/>
              <a:gd name="connsiteX6422" fmla="*/ 582473 w 8938307"/>
              <a:gd name="connsiteY6422" fmla="*/ 473405 h 2993922"/>
              <a:gd name="connsiteX6423" fmla="*/ 593062 w 8938307"/>
              <a:gd name="connsiteY6423" fmla="*/ 473405 h 2993922"/>
              <a:gd name="connsiteX6424" fmla="*/ 593062 w 8938307"/>
              <a:gd name="connsiteY6424" fmla="*/ 483994 h 2993922"/>
              <a:gd name="connsiteX6425" fmla="*/ 582473 w 8938307"/>
              <a:gd name="connsiteY6425" fmla="*/ 483994 h 2993922"/>
              <a:gd name="connsiteX6426" fmla="*/ 773099 w 8938307"/>
              <a:gd name="connsiteY6426" fmla="*/ 452224 h 2993922"/>
              <a:gd name="connsiteX6427" fmla="*/ 783690 w 8938307"/>
              <a:gd name="connsiteY6427" fmla="*/ 462813 h 2993922"/>
              <a:gd name="connsiteX6428" fmla="*/ 804871 w 8938307"/>
              <a:gd name="connsiteY6428" fmla="*/ 468109 h 2993922"/>
              <a:gd name="connsiteX6429" fmla="*/ 815462 w 8938307"/>
              <a:gd name="connsiteY6429" fmla="*/ 462813 h 2993922"/>
              <a:gd name="connsiteX6430" fmla="*/ 487158 w 8938307"/>
              <a:gd name="connsiteY6430" fmla="*/ 441632 h 2993922"/>
              <a:gd name="connsiteX6431" fmla="*/ 561291 w 8938307"/>
              <a:gd name="connsiteY6431" fmla="*/ 462813 h 2993922"/>
              <a:gd name="connsiteX6432" fmla="*/ 540110 w 8938307"/>
              <a:gd name="connsiteY6432" fmla="*/ 462813 h 2993922"/>
              <a:gd name="connsiteX6433" fmla="*/ 524224 w 8938307"/>
              <a:gd name="connsiteY6433" fmla="*/ 457519 h 2993922"/>
              <a:gd name="connsiteX6434" fmla="*/ 508339 w 8938307"/>
              <a:gd name="connsiteY6434" fmla="*/ 452224 h 2993922"/>
              <a:gd name="connsiteX6435" fmla="*/ 487158 w 8938307"/>
              <a:gd name="connsiteY6435" fmla="*/ 441632 h 2993922"/>
              <a:gd name="connsiteX6436" fmla="*/ 730738 w 8938307"/>
              <a:gd name="connsiteY6436" fmla="*/ 431043 h 2993922"/>
              <a:gd name="connsiteX6437" fmla="*/ 746624 w 8938307"/>
              <a:gd name="connsiteY6437" fmla="*/ 436338 h 2993922"/>
              <a:gd name="connsiteX6438" fmla="*/ 751919 w 8938307"/>
              <a:gd name="connsiteY6438" fmla="*/ 441632 h 2993922"/>
              <a:gd name="connsiteX6439" fmla="*/ 751919 w 8938307"/>
              <a:gd name="connsiteY6439" fmla="*/ 431043 h 2993922"/>
              <a:gd name="connsiteX6440" fmla="*/ 646015 w 8938307"/>
              <a:gd name="connsiteY6440" fmla="*/ 420453 h 2993922"/>
              <a:gd name="connsiteX6441" fmla="*/ 646015 w 8938307"/>
              <a:gd name="connsiteY6441" fmla="*/ 431043 h 2993922"/>
              <a:gd name="connsiteX6442" fmla="*/ 656605 w 8938307"/>
              <a:gd name="connsiteY6442" fmla="*/ 420453 h 2993922"/>
              <a:gd name="connsiteX6443" fmla="*/ 646015 w 8938307"/>
              <a:gd name="connsiteY6443" fmla="*/ 420453 h 2993922"/>
              <a:gd name="connsiteX6444" fmla="*/ 593062 w 8938307"/>
              <a:gd name="connsiteY6444" fmla="*/ 409861 h 2993922"/>
              <a:gd name="connsiteX6445" fmla="*/ 593062 w 8938307"/>
              <a:gd name="connsiteY6445" fmla="*/ 420453 h 2993922"/>
              <a:gd name="connsiteX6446" fmla="*/ 614243 w 8938307"/>
              <a:gd name="connsiteY6446" fmla="*/ 420453 h 2993922"/>
              <a:gd name="connsiteX6447" fmla="*/ 603653 w 8938307"/>
              <a:gd name="connsiteY6447" fmla="*/ 409861 h 2993922"/>
              <a:gd name="connsiteX6448" fmla="*/ 598357 w 8938307"/>
              <a:gd name="connsiteY6448" fmla="*/ 409861 h 2993922"/>
              <a:gd name="connsiteX6449" fmla="*/ 614243 w 8938307"/>
              <a:gd name="connsiteY6449" fmla="*/ 388680 h 2993922"/>
              <a:gd name="connsiteX6450" fmla="*/ 603653 w 8938307"/>
              <a:gd name="connsiteY6450" fmla="*/ 399272 h 2993922"/>
              <a:gd name="connsiteX6451" fmla="*/ 614243 w 8938307"/>
              <a:gd name="connsiteY6451" fmla="*/ 399272 h 2993922"/>
              <a:gd name="connsiteX6452" fmla="*/ 402435 w 8938307"/>
              <a:gd name="connsiteY6452" fmla="*/ 388680 h 2993922"/>
              <a:gd name="connsiteX6453" fmla="*/ 423617 w 8938307"/>
              <a:gd name="connsiteY6453" fmla="*/ 399272 h 2993922"/>
              <a:gd name="connsiteX6454" fmla="*/ 434206 w 8938307"/>
              <a:gd name="connsiteY6454" fmla="*/ 409861 h 2993922"/>
              <a:gd name="connsiteX6455" fmla="*/ 444797 w 8938307"/>
              <a:gd name="connsiteY6455" fmla="*/ 420453 h 2993922"/>
              <a:gd name="connsiteX6456" fmla="*/ 465977 w 8938307"/>
              <a:gd name="connsiteY6456" fmla="*/ 431043 h 2993922"/>
              <a:gd name="connsiteX6457" fmla="*/ 444797 w 8938307"/>
              <a:gd name="connsiteY6457" fmla="*/ 425747 h 2993922"/>
              <a:gd name="connsiteX6458" fmla="*/ 434206 w 8938307"/>
              <a:gd name="connsiteY6458" fmla="*/ 420453 h 2993922"/>
              <a:gd name="connsiteX6459" fmla="*/ 381254 w 8938307"/>
              <a:gd name="connsiteY6459" fmla="*/ 399272 h 2993922"/>
              <a:gd name="connsiteX6460" fmla="*/ 402435 w 8938307"/>
              <a:gd name="connsiteY6460" fmla="*/ 388680 h 2993922"/>
              <a:gd name="connsiteX6461" fmla="*/ 0 w 8938307"/>
              <a:gd name="connsiteY6461" fmla="*/ 388680 h 2993922"/>
              <a:gd name="connsiteX6462" fmla="*/ 10590 w 8938307"/>
              <a:gd name="connsiteY6462" fmla="*/ 388680 h 2993922"/>
              <a:gd name="connsiteX6463" fmla="*/ 10590 w 8938307"/>
              <a:gd name="connsiteY6463" fmla="*/ 399272 h 2993922"/>
              <a:gd name="connsiteX6464" fmla="*/ 5295 w 8938307"/>
              <a:gd name="connsiteY6464" fmla="*/ 393976 h 2993922"/>
              <a:gd name="connsiteX6465" fmla="*/ 0 w 8938307"/>
              <a:gd name="connsiteY6465" fmla="*/ 388680 h 2993922"/>
              <a:gd name="connsiteX6466" fmla="*/ 542759 w 8938307"/>
              <a:gd name="connsiteY6466" fmla="*/ 383386 h 2993922"/>
              <a:gd name="connsiteX6467" fmla="*/ 540110 w 8938307"/>
              <a:gd name="connsiteY6467" fmla="*/ 388680 h 2993922"/>
              <a:gd name="connsiteX6468" fmla="*/ 550701 w 8938307"/>
              <a:gd name="connsiteY6468" fmla="*/ 388680 h 2993922"/>
              <a:gd name="connsiteX6469" fmla="*/ 542759 w 8938307"/>
              <a:gd name="connsiteY6469" fmla="*/ 383386 h 2993922"/>
              <a:gd name="connsiteX6470" fmla="*/ 413026 w 8938307"/>
              <a:gd name="connsiteY6470" fmla="*/ 367501 h 2993922"/>
              <a:gd name="connsiteX6471" fmla="*/ 434206 w 8938307"/>
              <a:gd name="connsiteY6471" fmla="*/ 378091 h 2993922"/>
              <a:gd name="connsiteX6472" fmla="*/ 402435 w 8938307"/>
              <a:gd name="connsiteY6472" fmla="*/ 372795 h 2993922"/>
              <a:gd name="connsiteX6473" fmla="*/ 413026 w 8938307"/>
              <a:gd name="connsiteY6473" fmla="*/ 367501 h 2993922"/>
              <a:gd name="connsiteX6474" fmla="*/ 338893 w 8938307"/>
              <a:gd name="connsiteY6474" fmla="*/ 367501 h 2993922"/>
              <a:gd name="connsiteX6475" fmla="*/ 360074 w 8938307"/>
              <a:gd name="connsiteY6475" fmla="*/ 367501 h 2993922"/>
              <a:gd name="connsiteX6476" fmla="*/ 375959 w 8938307"/>
              <a:gd name="connsiteY6476" fmla="*/ 383386 h 2993922"/>
              <a:gd name="connsiteX6477" fmla="*/ 381254 w 8938307"/>
              <a:gd name="connsiteY6477" fmla="*/ 388680 h 2993922"/>
              <a:gd name="connsiteX6478" fmla="*/ 360074 w 8938307"/>
              <a:gd name="connsiteY6478" fmla="*/ 388680 h 2993922"/>
              <a:gd name="connsiteX6479" fmla="*/ 349483 w 8938307"/>
              <a:gd name="connsiteY6479" fmla="*/ 378091 h 2993922"/>
              <a:gd name="connsiteX6480" fmla="*/ 338893 w 8938307"/>
              <a:gd name="connsiteY6480" fmla="*/ 378091 h 2993922"/>
              <a:gd name="connsiteX6481" fmla="*/ 338893 w 8938307"/>
              <a:gd name="connsiteY6481" fmla="*/ 367501 h 2993922"/>
              <a:gd name="connsiteX6482" fmla="*/ 370664 w 8938307"/>
              <a:gd name="connsiteY6482" fmla="*/ 356909 h 2993922"/>
              <a:gd name="connsiteX6483" fmla="*/ 370664 w 8938307"/>
              <a:gd name="connsiteY6483" fmla="*/ 367501 h 2993922"/>
              <a:gd name="connsiteX6484" fmla="*/ 360074 w 8938307"/>
              <a:gd name="connsiteY6484" fmla="*/ 362205 h 2993922"/>
              <a:gd name="connsiteX6485" fmla="*/ 370664 w 8938307"/>
              <a:gd name="connsiteY6485" fmla="*/ 356909 h 2993922"/>
              <a:gd name="connsiteX6486" fmla="*/ 7508601 w 8938307"/>
              <a:gd name="connsiteY6486" fmla="*/ 335728 h 2993922"/>
              <a:gd name="connsiteX6487" fmla="*/ 7508601 w 8938307"/>
              <a:gd name="connsiteY6487" fmla="*/ 346320 h 2993922"/>
              <a:gd name="connsiteX6488" fmla="*/ 7498011 w 8938307"/>
              <a:gd name="connsiteY6488" fmla="*/ 346320 h 2993922"/>
              <a:gd name="connsiteX6489" fmla="*/ 476569 w 8938307"/>
              <a:gd name="connsiteY6489" fmla="*/ 335728 h 2993922"/>
              <a:gd name="connsiteX6490" fmla="*/ 476569 w 8938307"/>
              <a:gd name="connsiteY6490" fmla="*/ 346320 h 2993922"/>
              <a:gd name="connsiteX6491" fmla="*/ 492453 w 8938307"/>
              <a:gd name="connsiteY6491" fmla="*/ 356909 h 2993922"/>
              <a:gd name="connsiteX6492" fmla="*/ 497749 w 8938307"/>
              <a:gd name="connsiteY6492" fmla="*/ 346320 h 2993922"/>
              <a:gd name="connsiteX6493" fmla="*/ 487158 w 8938307"/>
              <a:gd name="connsiteY6493" fmla="*/ 335728 h 2993922"/>
              <a:gd name="connsiteX6494" fmla="*/ 476569 w 8938307"/>
              <a:gd name="connsiteY6494" fmla="*/ 335728 h 2993922"/>
              <a:gd name="connsiteX6495" fmla="*/ 532167 w 8938307"/>
              <a:gd name="connsiteY6495" fmla="*/ 330434 h 2993922"/>
              <a:gd name="connsiteX6496" fmla="*/ 529521 w 8938307"/>
              <a:gd name="connsiteY6496" fmla="*/ 335728 h 2993922"/>
              <a:gd name="connsiteX6497" fmla="*/ 540110 w 8938307"/>
              <a:gd name="connsiteY6497" fmla="*/ 335728 h 2993922"/>
              <a:gd name="connsiteX6498" fmla="*/ 532167 w 8938307"/>
              <a:gd name="connsiteY6498" fmla="*/ 330434 h 2993922"/>
              <a:gd name="connsiteX6499" fmla="*/ 497749 w 8938307"/>
              <a:gd name="connsiteY6499" fmla="*/ 325139 h 2993922"/>
              <a:gd name="connsiteX6500" fmla="*/ 508339 w 8938307"/>
              <a:gd name="connsiteY6500" fmla="*/ 335728 h 2993922"/>
              <a:gd name="connsiteX6501" fmla="*/ 508339 w 8938307"/>
              <a:gd name="connsiteY6501" fmla="*/ 325139 h 2993922"/>
              <a:gd name="connsiteX6502" fmla="*/ 413026 w 8938307"/>
              <a:gd name="connsiteY6502" fmla="*/ 293368 h 2993922"/>
              <a:gd name="connsiteX6503" fmla="*/ 423617 w 8938307"/>
              <a:gd name="connsiteY6503" fmla="*/ 303957 h 2993922"/>
              <a:gd name="connsiteX6504" fmla="*/ 418320 w 8938307"/>
              <a:gd name="connsiteY6504" fmla="*/ 303957 h 2993922"/>
              <a:gd name="connsiteX6505" fmla="*/ 407730 w 8938307"/>
              <a:gd name="connsiteY6505" fmla="*/ 303957 h 2993922"/>
              <a:gd name="connsiteX6506" fmla="*/ 402435 w 8938307"/>
              <a:gd name="connsiteY6506" fmla="*/ 298662 h 2993922"/>
              <a:gd name="connsiteX6507" fmla="*/ 413026 w 8938307"/>
              <a:gd name="connsiteY6507" fmla="*/ 293368 h 2993922"/>
              <a:gd name="connsiteX6508" fmla="*/ 275350 w 8938307"/>
              <a:gd name="connsiteY6508" fmla="*/ 282776 h 2993922"/>
              <a:gd name="connsiteX6509" fmla="*/ 296531 w 8938307"/>
              <a:gd name="connsiteY6509" fmla="*/ 282776 h 2993922"/>
              <a:gd name="connsiteX6510" fmla="*/ 296531 w 8938307"/>
              <a:gd name="connsiteY6510" fmla="*/ 293368 h 2993922"/>
              <a:gd name="connsiteX6511" fmla="*/ 275350 w 8938307"/>
              <a:gd name="connsiteY6511" fmla="*/ 282776 h 2993922"/>
              <a:gd name="connsiteX6512" fmla="*/ 643367 w 8938307"/>
              <a:gd name="connsiteY6512" fmla="*/ 256301 h 2993922"/>
              <a:gd name="connsiteX6513" fmla="*/ 635425 w 8938307"/>
              <a:gd name="connsiteY6513" fmla="*/ 261597 h 2993922"/>
              <a:gd name="connsiteX6514" fmla="*/ 635425 w 8938307"/>
              <a:gd name="connsiteY6514" fmla="*/ 266891 h 2993922"/>
              <a:gd name="connsiteX6515" fmla="*/ 624833 w 8938307"/>
              <a:gd name="connsiteY6515" fmla="*/ 272186 h 2993922"/>
              <a:gd name="connsiteX6516" fmla="*/ 635425 w 8938307"/>
              <a:gd name="connsiteY6516" fmla="*/ 282776 h 2993922"/>
              <a:gd name="connsiteX6517" fmla="*/ 677786 w 8938307"/>
              <a:gd name="connsiteY6517" fmla="*/ 293368 h 2993922"/>
              <a:gd name="connsiteX6518" fmla="*/ 720147 w 8938307"/>
              <a:gd name="connsiteY6518" fmla="*/ 293368 h 2993922"/>
              <a:gd name="connsiteX6519" fmla="*/ 656605 w 8938307"/>
              <a:gd name="connsiteY6519" fmla="*/ 272186 h 2993922"/>
              <a:gd name="connsiteX6520" fmla="*/ 640720 w 8938307"/>
              <a:gd name="connsiteY6520" fmla="*/ 272186 h 2993922"/>
              <a:gd name="connsiteX6521" fmla="*/ 646015 w 8938307"/>
              <a:gd name="connsiteY6521" fmla="*/ 261597 h 2993922"/>
              <a:gd name="connsiteX6522" fmla="*/ 643367 w 8938307"/>
              <a:gd name="connsiteY6522" fmla="*/ 256301 h 2993922"/>
              <a:gd name="connsiteX6523" fmla="*/ 7212070 w 8938307"/>
              <a:gd name="connsiteY6523" fmla="*/ 240416 h 2993922"/>
              <a:gd name="connsiteX6524" fmla="*/ 7217366 w 8938307"/>
              <a:gd name="connsiteY6524" fmla="*/ 245710 h 2993922"/>
              <a:gd name="connsiteX6525" fmla="*/ 7222660 w 8938307"/>
              <a:gd name="connsiteY6525" fmla="*/ 251005 h 2993922"/>
              <a:gd name="connsiteX6526" fmla="*/ 7222660 w 8938307"/>
              <a:gd name="connsiteY6526" fmla="*/ 240416 h 2993922"/>
              <a:gd name="connsiteX6527" fmla="*/ 21179 w 8938307"/>
              <a:gd name="connsiteY6527" fmla="*/ 240416 h 2993922"/>
              <a:gd name="connsiteX6528" fmla="*/ 31771 w 8938307"/>
              <a:gd name="connsiteY6528" fmla="*/ 240416 h 2993922"/>
              <a:gd name="connsiteX6529" fmla="*/ 31771 w 8938307"/>
              <a:gd name="connsiteY6529" fmla="*/ 251005 h 2993922"/>
              <a:gd name="connsiteX6530" fmla="*/ 529521 w 8938307"/>
              <a:gd name="connsiteY6530" fmla="*/ 229824 h 2993922"/>
              <a:gd name="connsiteX6531" fmla="*/ 550701 w 8938307"/>
              <a:gd name="connsiteY6531" fmla="*/ 240416 h 2993922"/>
              <a:gd name="connsiteX6532" fmla="*/ 545405 w 8938307"/>
              <a:gd name="connsiteY6532" fmla="*/ 229824 h 2993922"/>
              <a:gd name="connsiteX6533" fmla="*/ 529521 w 8938307"/>
              <a:gd name="connsiteY6533" fmla="*/ 229824 h 2993922"/>
              <a:gd name="connsiteX6534" fmla="*/ 42361 w 8938307"/>
              <a:gd name="connsiteY6534" fmla="*/ 219234 h 2993922"/>
              <a:gd name="connsiteX6535" fmla="*/ 52952 w 8938307"/>
              <a:gd name="connsiteY6535" fmla="*/ 229824 h 2993922"/>
              <a:gd name="connsiteX6536" fmla="*/ 42361 w 8938307"/>
              <a:gd name="connsiteY6536" fmla="*/ 229824 h 2993922"/>
              <a:gd name="connsiteX6537" fmla="*/ 42361 w 8938307"/>
              <a:gd name="connsiteY6537" fmla="*/ 219234 h 2993922"/>
              <a:gd name="connsiteX6538" fmla="*/ 455387 w 8938307"/>
              <a:gd name="connsiteY6538" fmla="*/ 208645 h 2993922"/>
              <a:gd name="connsiteX6539" fmla="*/ 434206 w 8938307"/>
              <a:gd name="connsiteY6539" fmla="*/ 213939 h 2993922"/>
              <a:gd name="connsiteX6540" fmla="*/ 444797 w 8938307"/>
              <a:gd name="connsiteY6540" fmla="*/ 229824 h 2993922"/>
              <a:gd name="connsiteX6541" fmla="*/ 476569 w 8938307"/>
              <a:gd name="connsiteY6541" fmla="*/ 219234 h 2993922"/>
              <a:gd name="connsiteX6542" fmla="*/ 476569 w 8938307"/>
              <a:gd name="connsiteY6542" fmla="*/ 213939 h 2993922"/>
              <a:gd name="connsiteX6543" fmla="*/ 455387 w 8938307"/>
              <a:gd name="connsiteY6543" fmla="*/ 208645 h 2993922"/>
              <a:gd name="connsiteX6544" fmla="*/ 317712 w 8938307"/>
              <a:gd name="connsiteY6544" fmla="*/ 198053 h 2993922"/>
              <a:gd name="connsiteX6545" fmla="*/ 349483 w 8938307"/>
              <a:gd name="connsiteY6545" fmla="*/ 208645 h 2993922"/>
              <a:gd name="connsiteX6546" fmla="*/ 381254 w 8938307"/>
              <a:gd name="connsiteY6546" fmla="*/ 219234 h 2993922"/>
              <a:gd name="connsiteX6547" fmla="*/ 328302 w 8938307"/>
              <a:gd name="connsiteY6547" fmla="*/ 198053 h 2993922"/>
              <a:gd name="connsiteX6548" fmla="*/ 296531 w 8938307"/>
              <a:gd name="connsiteY6548" fmla="*/ 187463 h 2993922"/>
              <a:gd name="connsiteX6549" fmla="*/ 307121 w 8938307"/>
              <a:gd name="connsiteY6549" fmla="*/ 198053 h 2993922"/>
              <a:gd name="connsiteX6550" fmla="*/ 307121 w 8938307"/>
              <a:gd name="connsiteY6550" fmla="*/ 187463 h 2993922"/>
              <a:gd name="connsiteX6551" fmla="*/ 296531 w 8938307"/>
              <a:gd name="connsiteY6551" fmla="*/ 187463 h 2993922"/>
              <a:gd name="connsiteX6552" fmla="*/ 476569 w 8938307"/>
              <a:gd name="connsiteY6552" fmla="*/ 166282 h 2993922"/>
              <a:gd name="connsiteX6553" fmla="*/ 476569 w 8938307"/>
              <a:gd name="connsiteY6553" fmla="*/ 176872 h 2993922"/>
              <a:gd name="connsiteX6554" fmla="*/ 497749 w 8938307"/>
              <a:gd name="connsiteY6554" fmla="*/ 176872 h 2993922"/>
              <a:gd name="connsiteX6555" fmla="*/ 487158 w 8938307"/>
              <a:gd name="connsiteY6555" fmla="*/ 166282 h 2993922"/>
              <a:gd name="connsiteX6556" fmla="*/ 476569 w 8938307"/>
              <a:gd name="connsiteY6556" fmla="*/ 166282 h 2993922"/>
              <a:gd name="connsiteX6557" fmla="*/ 7137937 w 8938307"/>
              <a:gd name="connsiteY6557" fmla="*/ 155691 h 2993922"/>
              <a:gd name="connsiteX6558" fmla="*/ 7159118 w 8938307"/>
              <a:gd name="connsiteY6558" fmla="*/ 176872 h 2993922"/>
              <a:gd name="connsiteX6559" fmla="*/ 7137937 w 8938307"/>
              <a:gd name="connsiteY6559" fmla="*/ 166282 h 2993922"/>
              <a:gd name="connsiteX6560" fmla="*/ 7137937 w 8938307"/>
              <a:gd name="connsiteY6560" fmla="*/ 155691 h 2993922"/>
              <a:gd name="connsiteX6561" fmla="*/ 7042622 w 8938307"/>
              <a:gd name="connsiteY6561" fmla="*/ 155691 h 2993922"/>
              <a:gd name="connsiteX6562" fmla="*/ 7053214 w 8938307"/>
              <a:gd name="connsiteY6562" fmla="*/ 155691 h 2993922"/>
              <a:gd name="connsiteX6563" fmla="*/ 7063804 w 8938307"/>
              <a:gd name="connsiteY6563" fmla="*/ 160987 h 2993922"/>
              <a:gd name="connsiteX6564" fmla="*/ 7042622 w 8938307"/>
              <a:gd name="connsiteY6564" fmla="*/ 166282 h 2993922"/>
              <a:gd name="connsiteX6565" fmla="*/ 7032033 w 8938307"/>
              <a:gd name="connsiteY6565" fmla="*/ 160987 h 2993922"/>
              <a:gd name="connsiteX6566" fmla="*/ 7042622 w 8938307"/>
              <a:gd name="connsiteY6566" fmla="*/ 155691 h 2993922"/>
              <a:gd name="connsiteX6567" fmla="*/ 7053214 w 8938307"/>
              <a:gd name="connsiteY6567" fmla="*/ 123920 h 2993922"/>
              <a:gd name="connsiteX6568" fmla="*/ 7116756 w 8938307"/>
              <a:gd name="connsiteY6568" fmla="*/ 145101 h 2993922"/>
              <a:gd name="connsiteX6569" fmla="*/ 7084985 w 8938307"/>
              <a:gd name="connsiteY6569" fmla="*/ 145101 h 2993922"/>
              <a:gd name="connsiteX6570" fmla="*/ 7053214 w 8938307"/>
              <a:gd name="connsiteY6570" fmla="*/ 123920 h 2993922"/>
              <a:gd name="connsiteX6571" fmla="*/ 6979081 w 8938307"/>
              <a:gd name="connsiteY6571" fmla="*/ 102739 h 2993922"/>
              <a:gd name="connsiteX6572" fmla="*/ 6989670 w 8938307"/>
              <a:gd name="connsiteY6572" fmla="*/ 102739 h 2993922"/>
              <a:gd name="connsiteX6573" fmla="*/ 6989670 w 8938307"/>
              <a:gd name="connsiteY6573" fmla="*/ 113330 h 2993922"/>
              <a:gd name="connsiteX6574" fmla="*/ 6979081 w 8938307"/>
              <a:gd name="connsiteY6574" fmla="*/ 102739 h 2993922"/>
              <a:gd name="connsiteX6575" fmla="*/ 64866 w 8938307"/>
              <a:gd name="connsiteY6575" fmla="*/ 96121 h 2993922"/>
              <a:gd name="connsiteX6576" fmla="*/ 79427 w 8938307"/>
              <a:gd name="connsiteY6576" fmla="*/ 97445 h 2993922"/>
              <a:gd name="connsiteX6577" fmla="*/ 100608 w 8938307"/>
              <a:gd name="connsiteY6577" fmla="*/ 108035 h 2993922"/>
              <a:gd name="connsiteX6578" fmla="*/ 116494 w 8938307"/>
              <a:gd name="connsiteY6578" fmla="*/ 113330 h 2993922"/>
              <a:gd name="connsiteX6579" fmla="*/ 84723 w 8938307"/>
              <a:gd name="connsiteY6579" fmla="*/ 113330 h 2993922"/>
              <a:gd name="connsiteX6580" fmla="*/ 63542 w 8938307"/>
              <a:gd name="connsiteY6580" fmla="*/ 102739 h 2993922"/>
              <a:gd name="connsiteX6581" fmla="*/ 52952 w 8938307"/>
              <a:gd name="connsiteY6581" fmla="*/ 102739 h 2993922"/>
              <a:gd name="connsiteX6582" fmla="*/ 64866 w 8938307"/>
              <a:gd name="connsiteY6582" fmla="*/ 96121 h 2993922"/>
              <a:gd name="connsiteX6583" fmla="*/ 6883766 w 8938307"/>
              <a:gd name="connsiteY6583" fmla="*/ 60378 h 2993922"/>
              <a:gd name="connsiteX6584" fmla="*/ 6926129 w 8938307"/>
              <a:gd name="connsiteY6584" fmla="*/ 81559 h 2993922"/>
              <a:gd name="connsiteX6585" fmla="*/ 6883766 w 8938307"/>
              <a:gd name="connsiteY6585" fmla="*/ 81559 h 2993922"/>
              <a:gd name="connsiteX6586" fmla="*/ 6883766 w 8938307"/>
              <a:gd name="connsiteY6586" fmla="*/ 60378 h 2993922"/>
              <a:gd name="connsiteX6587" fmla="*/ 6862587 w 8938307"/>
              <a:gd name="connsiteY6587" fmla="*/ 60378 h 2993922"/>
              <a:gd name="connsiteX6588" fmla="*/ 6873177 w 8938307"/>
              <a:gd name="connsiteY6588" fmla="*/ 70968 h 2993922"/>
              <a:gd name="connsiteX6589" fmla="*/ 6862587 w 8938307"/>
              <a:gd name="connsiteY6589" fmla="*/ 70968 h 2993922"/>
              <a:gd name="connsiteX6590" fmla="*/ 6862587 w 8938307"/>
              <a:gd name="connsiteY6590" fmla="*/ 60378 h 2993922"/>
              <a:gd name="connsiteX6591" fmla="*/ 232989 w 8938307"/>
              <a:gd name="connsiteY6591" fmla="*/ 60378 h 2993922"/>
              <a:gd name="connsiteX6592" fmla="*/ 243579 w 8938307"/>
              <a:gd name="connsiteY6592" fmla="*/ 70968 h 2993922"/>
              <a:gd name="connsiteX6593" fmla="*/ 232989 w 8938307"/>
              <a:gd name="connsiteY6593" fmla="*/ 81559 h 2993922"/>
              <a:gd name="connsiteX6594" fmla="*/ 148265 w 8938307"/>
              <a:gd name="connsiteY6594" fmla="*/ 60378 h 2993922"/>
              <a:gd name="connsiteX6595" fmla="*/ 158856 w 8938307"/>
              <a:gd name="connsiteY6595" fmla="*/ 60378 h 2993922"/>
              <a:gd name="connsiteX6596" fmla="*/ 158856 w 8938307"/>
              <a:gd name="connsiteY6596" fmla="*/ 65674 h 2993922"/>
              <a:gd name="connsiteX6597" fmla="*/ 158856 w 8938307"/>
              <a:gd name="connsiteY6597" fmla="*/ 70968 h 2993922"/>
              <a:gd name="connsiteX6598" fmla="*/ 148265 w 8938307"/>
              <a:gd name="connsiteY6598" fmla="*/ 60378 h 2993922"/>
              <a:gd name="connsiteX6599" fmla="*/ 190627 w 8938307"/>
              <a:gd name="connsiteY6599" fmla="*/ 49787 h 2993922"/>
              <a:gd name="connsiteX6600" fmla="*/ 201217 w 8938307"/>
              <a:gd name="connsiteY6600" fmla="*/ 49787 h 2993922"/>
              <a:gd name="connsiteX6601" fmla="*/ 206512 w 8938307"/>
              <a:gd name="connsiteY6601" fmla="*/ 55083 h 2993922"/>
              <a:gd name="connsiteX6602" fmla="*/ 211808 w 8938307"/>
              <a:gd name="connsiteY6602" fmla="*/ 60378 h 2993922"/>
              <a:gd name="connsiteX6603" fmla="*/ 201217 w 8938307"/>
              <a:gd name="connsiteY6603" fmla="*/ 65674 h 2993922"/>
              <a:gd name="connsiteX6604" fmla="*/ 180037 w 8938307"/>
              <a:gd name="connsiteY6604" fmla="*/ 70968 h 2993922"/>
              <a:gd name="connsiteX6605" fmla="*/ 190627 w 8938307"/>
              <a:gd name="connsiteY6605" fmla="*/ 49787 h 2993922"/>
              <a:gd name="connsiteX6606" fmla="*/ 308703 w 8938307"/>
              <a:gd name="connsiteY6606" fmla="*/ 0 h 2993922"/>
              <a:gd name="connsiteX6607" fmla="*/ 6631666 w 8938307"/>
              <a:gd name="connsiteY6607" fmla="*/ 0 h 2993922"/>
              <a:gd name="connsiteX6608" fmla="*/ 6640188 w 8938307"/>
              <a:gd name="connsiteY6608" fmla="*/ 2131 h 2993922"/>
              <a:gd name="connsiteX6609" fmla="*/ 6661368 w 8938307"/>
              <a:gd name="connsiteY6609" fmla="*/ 7426 h 2993922"/>
              <a:gd name="connsiteX6610" fmla="*/ 6703730 w 8938307"/>
              <a:gd name="connsiteY6610" fmla="*/ 28607 h 2993922"/>
              <a:gd name="connsiteX6611" fmla="*/ 6724910 w 8938307"/>
              <a:gd name="connsiteY6611" fmla="*/ 44493 h 2993922"/>
              <a:gd name="connsiteX6612" fmla="*/ 6735502 w 8938307"/>
              <a:gd name="connsiteY6612" fmla="*/ 49787 h 2993922"/>
              <a:gd name="connsiteX6613" fmla="*/ 6756682 w 8938307"/>
              <a:gd name="connsiteY6613" fmla="*/ 60378 h 2993922"/>
              <a:gd name="connsiteX6614" fmla="*/ 6820224 w 8938307"/>
              <a:gd name="connsiteY6614" fmla="*/ 81559 h 2993922"/>
              <a:gd name="connsiteX6615" fmla="*/ 6841406 w 8938307"/>
              <a:gd name="connsiteY6615" fmla="*/ 81559 h 2993922"/>
              <a:gd name="connsiteX6616" fmla="*/ 6846700 w 8938307"/>
              <a:gd name="connsiteY6616" fmla="*/ 86854 h 2993922"/>
              <a:gd name="connsiteX6617" fmla="*/ 6862587 w 8938307"/>
              <a:gd name="connsiteY6617" fmla="*/ 92149 h 2993922"/>
              <a:gd name="connsiteX6618" fmla="*/ 6883766 w 8938307"/>
              <a:gd name="connsiteY6618" fmla="*/ 102739 h 2993922"/>
              <a:gd name="connsiteX6619" fmla="*/ 6899652 w 8938307"/>
              <a:gd name="connsiteY6619" fmla="*/ 108035 h 2993922"/>
              <a:gd name="connsiteX6620" fmla="*/ 6915539 w 8938307"/>
              <a:gd name="connsiteY6620" fmla="*/ 113330 h 2993922"/>
              <a:gd name="connsiteX6621" fmla="*/ 6926129 w 8938307"/>
              <a:gd name="connsiteY6621" fmla="*/ 113330 h 2993922"/>
              <a:gd name="connsiteX6622" fmla="*/ 6931424 w 8938307"/>
              <a:gd name="connsiteY6622" fmla="*/ 129216 h 2993922"/>
              <a:gd name="connsiteX6623" fmla="*/ 6957900 w 8938307"/>
              <a:gd name="connsiteY6623" fmla="*/ 134511 h 2993922"/>
              <a:gd name="connsiteX6624" fmla="*/ 6968491 w 8938307"/>
              <a:gd name="connsiteY6624" fmla="*/ 134511 h 2993922"/>
              <a:gd name="connsiteX6625" fmla="*/ 6957900 w 8938307"/>
              <a:gd name="connsiteY6625" fmla="*/ 145101 h 2993922"/>
              <a:gd name="connsiteX6626" fmla="*/ 7026737 w 8938307"/>
              <a:gd name="connsiteY6626" fmla="*/ 166282 h 2993922"/>
              <a:gd name="connsiteX6627" fmla="*/ 7074395 w 8938307"/>
              <a:gd name="connsiteY6627" fmla="*/ 176872 h 2993922"/>
              <a:gd name="connsiteX6628" fmla="*/ 7084985 w 8938307"/>
              <a:gd name="connsiteY6628" fmla="*/ 166282 h 2993922"/>
              <a:gd name="connsiteX6629" fmla="*/ 7116756 w 8938307"/>
              <a:gd name="connsiteY6629" fmla="*/ 182168 h 2993922"/>
              <a:gd name="connsiteX6630" fmla="*/ 7127347 w 8938307"/>
              <a:gd name="connsiteY6630" fmla="*/ 198053 h 2993922"/>
              <a:gd name="connsiteX6631" fmla="*/ 7137937 w 8938307"/>
              <a:gd name="connsiteY6631" fmla="*/ 208645 h 2993922"/>
              <a:gd name="connsiteX6632" fmla="*/ 7137937 w 8938307"/>
              <a:gd name="connsiteY6632" fmla="*/ 198053 h 2993922"/>
              <a:gd name="connsiteX6633" fmla="*/ 7159118 w 8938307"/>
              <a:gd name="connsiteY6633" fmla="*/ 208645 h 2993922"/>
              <a:gd name="connsiteX6634" fmla="*/ 7180299 w 8938307"/>
              <a:gd name="connsiteY6634" fmla="*/ 219234 h 2993922"/>
              <a:gd name="connsiteX6635" fmla="*/ 7222660 w 8938307"/>
              <a:gd name="connsiteY6635" fmla="*/ 229824 h 2993922"/>
              <a:gd name="connsiteX6636" fmla="*/ 7249136 w 8938307"/>
              <a:gd name="connsiteY6636" fmla="*/ 251005 h 2993922"/>
              <a:gd name="connsiteX6637" fmla="*/ 7275612 w 8938307"/>
              <a:gd name="connsiteY6637" fmla="*/ 261597 h 2993922"/>
              <a:gd name="connsiteX6638" fmla="*/ 7307384 w 8938307"/>
              <a:gd name="connsiteY6638" fmla="*/ 272186 h 2993922"/>
              <a:gd name="connsiteX6639" fmla="*/ 7307384 w 8938307"/>
              <a:gd name="connsiteY6639" fmla="*/ 282776 h 2993922"/>
              <a:gd name="connsiteX6640" fmla="*/ 7317974 w 8938307"/>
              <a:gd name="connsiteY6640" fmla="*/ 282776 h 2993922"/>
              <a:gd name="connsiteX6641" fmla="*/ 7370926 w 8938307"/>
              <a:gd name="connsiteY6641" fmla="*/ 293368 h 2993922"/>
              <a:gd name="connsiteX6642" fmla="*/ 7392107 w 8938307"/>
              <a:gd name="connsiteY6642" fmla="*/ 298662 h 2993922"/>
              <a:gd name="connsiteX6643" fmla="*/ 7402697 w 8938307"/>
              <a:gd name="connsiteY6643" fmla="*/ 303957 h 2993922"/>
              <a:gd name="connsiteX6644" fmla="*/ 7423878 w 8938307"/>
              <a:gd name="connsiteY6644" fmla="*/ 325139 h 2993922"/>
              <a:gd name="connsiteX6645" fmla="*/ 7413288 w 8938307"/>
              <a:gd name="connsiteY6645" fmla="*/ 314549 h 2993922"/>
              <a:gd name="connsiteX6646" fmla="*/ 7413288 w 8938307"/>
              <a:gd name="connsiteY6646" fmla="*/ 325139 h 2993922"/>
              <a:gd name="connsiteX6647" fmla="*/ 7423878 w 8938307"/>
              <a:gd name="connsiteY6647" fmla="*/ 325139 h 2993922"/>
              <a:gd name="connsiteX6648" fmla="*/ 7423878 w 8938307"/>
              <a:gd name="connsiteY6648" fmla="*/ 335728 h 2993922"/>
              <a:gd name="connsiteX6649" fmla="*/ 7434468 w 8938307"/>
              <a:gd name="connsiteY6649" fmla="*/ 346320 h 2993922"/>
              <a:gd name="connsiteX6650" fmla="*/ 7445059 w 8938307"/>
              <a:gd name="connsiteY6650" fmla="*/ 372795 h 2993922"/>
              <a:gd name="connsiteX6651" fmla="*/ 7466240 w 8938307"/>
              <a:gd name="connsiteY6651" fmla="*/ 378091 h 2993922"/>
              <a:gd name="connsiteX6652" fmla="*/ 7487420 w 8938307"/>
              <a:gd name="connsiteY6652" fmla="*/ 378091 h 2993922"/>
              <a:gd name="connsiteX6653" fmla="*/ 7466240 w 8938307"/>
              <a:gd name="connsiteY6653" fmla="*/ 367501 h 2993922"/>
              <a:gd name="connsiteX6654" fmla="*/ 7445059 w 8938307"/>
              <a:gd name="connsiteY6654" fmla="*/ 356909 h 2993922"/>
              <a:gd name="connsiteX6655" fmla="*/ 7445059 w 8938307"/>
              <a:gd name="connsiteY6655" fmla="*/ 351614 h 2993922"/>
              <a:gd name="connsiteX6656" fmla="*/ 7434468 w 8938307"/>
              <a:gd name="connsiteY6656" fmla="*/ 335728 h 2993922"/>
              <a:gd name="connsiteX6657" fmla="*/ 7445059 w 8938307"/>
              <a:gd name="connsiteY6657" fmla="*/ 335728 h 2993922"/>
              <a:gd name="connsiteX6658" fmla="*/ 7466240 w 8938307"/>
              <a:gd name="connsiteY6658" fmla="*/ 346320 h 2993922"/>
              <a:gd name="connsiteX6659" fmla="*/ 7490068 w 8938307"/>
              <a:gd name="connsiteY6659" fmla="*/ 354262 h 2993922"/>
              <a:gd name="connsiteX6660" fmla="*/ 7498011 w 8938307"/>
              <a:gd name="connsiteY6660" fmla="*/ 346320 h 2993922"/>
              <a:gd name="connsiteX6661" fmla="*/ 7508601 w 8938307"/>
              <a:gd name="connsiteY6661" fmla="*/ 356909 h 2993922"/>
              <a:gd name="connsiteX6662" fmla="*/ 7498011 w 8938307"/>
              <a:gd name="connsiteY6662" fmla="*/ 356909 h 2993922"/>
              <a:gd name="connsiteX6663" fmla="*/ 7519192 w 8938307"/>
              <a:gd name="connsiteY6663" fmla="*/ 367501 h 2993922"/>
              <a:gd name="connsiteX6664" fmla="*/ 7529782 w 8938307"/>
              <a:gd name="connsiteY6664" fmla="*/ 367501 h 2993922"/>
              <a:gd name="connsiteX6665" fmla="*/ 7529782 w 8938307"/>
              <a:gd name="connsiteY6665" fmla="*/ 356909 h 2993922"/>
              <a:gd name="connsiteX6666" fmla="*/ 7540374 w 8938307"/>
              <a:gd name="connsiteY6666" fmla="*/ 367501 h 2993922"/>
              <a:gd name="connsiteX6667" fmla="*/ 7572144 w 8938307"/>
              <a:gd name="connsiteY6667" fmla="*/ 378091 h 2993922"/>
              <a:gd name="connsiteX6668" fmla="*/ 7588030 w 8938307"/>
              <a:gd name="connsiteY6668" fmla="*/ 383386 h 2993922"/>
              <a:gd name="connsiteX6669" fmla="*/ 7625096 w 8938307"/>
              <a:gd name="connsiteY6669" fmla="*/ 399272 h 2993922"/>
              <a:gd name="connsiteX6670" fmla="*/ 7995760 w 8938307"/>
              <a:gd name="connsiteY6670" fmla="*/ 505176 h 2993922"/>
              <a:gd name="connsiteX6671" fmla="*/ 8080483 w 8938307"/>
              <a:gd name="connsiteY6671" fmla="*/ 526357 h 2993922"/>
              <a:gd name="connsiteX6672" fmla="*/ 8186387 w 8938307"/>
              <a:gd name="connsiteY6672" fmla="*/ 558128 h 2993922"/>
              <a:gd name="connsiteX6673" fmla="*/ 8191683 w 8938307"/>
              <a:gd name="connsiteY6673" fmla="*/ 563423 h 2993922"/>
              <a:gd name="connsiteX6674" fmla="*/ 8207569 w 8938307"/>
              <a:gd name="connsiteY6674" fmla="*/ 568718 h 2993922"/>
              <a:gd name="connsiteX6675" fmla="*/ 8260521 w 8938307"/>
              <a:gd name="connsiteY6675" fmla="*/ 579309 h 2993922"/>
              <a:gd name="connsiteX6676" fmla="*/ 8429968 w 8938307"/>
              <a:gd name="connsiteY6676" fmla="*/ 632261 h 2993922"/>
              <a:gd name="connsiteX6677" fmla="*/ 8461739 w 8938307"/>
              <a:gd name="connsiteY6677" fmla="*/ 637555 h 2993922"/>
              <a:gd name="connsiteX6678" fmla="*/ 8498805 w 8938307"/>
              <a:gd name="connsiteY6678" fmla="*/ 648146 h 2993922"/>
              <a:gd name="connsiteX6679" fmla="*/ 8514691 w 8938307"/>
              <a:gd name="connsiteY6679" fmla="*/ 653442 h 2993922"/>
              <a:gd name="connsiteX6680" fmla="*/ 8482920 w 8938307"/>
              <a:gd name="connsiteY6680" fmla="*/ 653442 h 2993922"/>
              <a:gd name="connsiteX6681" fmla="*/ 8472329 w 8938307"/>
              <a:gd name="connsiteY6681" fmla="*/ 653442 h 2993922"/>
              <a:gd name="connsiteX6682" fmla="*/ 8451148 w 8938307"/>
              <a:gd name="connsiteY6682" fmla="*/ 653442 h 2993922"/>
              <a:gd name="connsiteX6683" fmla="*/ 8435262 w 8938307"/>
              <a:gd name="connsiteY6683" fmla="*/ 648146 h 2993922"/>
              <a:gd name="connsiteX6684" fmla="*/ 8429968 w 8938307"/>
              <a:gd name="connsiteY6684" fmla="*/ 642851 h 2993922"/>
              <a:gd name="connsiteX6685" fmla="*/ 8403491 w 8938307"/>
              <a:gd name="connsiteY6685" fmla="*/ 632261 h 2993922"/>
              <a:gd name="connsiteX6686" fmla="*/ 8377016 w 8938307"/>
              <a:gd name="connsiteY6686" fmla="*/ 632261 h 2993922"/>
              <a:gd name="connsiteX6687" fmla="*/ 8355835 w 8938307"/>
              <a:gd name="connsiteY6687" fmla="*/ 621670 h 2993922"/>
              <a:gd name="connsiteX6688" fmla="*/ 8324064 w 8938307"/>
              <a:gd name="connsiteY6688" fmla="*/ 621670 h 2993922"/>
              <a:gd name="connsiteX6689" fmla="*/ 8281702 w 8938307"/>
              <a:gd name="connsiteY6689" fmla="*/ 611080 h 2993922"/>
              <a:gd name="connsiteX6690" fmla="*/ 8271112 w 8938307"/>
              <a:gd name="connsiteY6690" fmla="*/ 611080 h 2993922"/>
              <a:gd name="connsiteX6691" fmla="*/ 8207569 w 8938307"/>
              <a:gd name="connsiteY6691" fmla="*/ 589899 h 2993922"/>
              <a:gd name="connsiteX6692" fmla="*/ 8154617 w 8938307"/>
              <a:gd name="connsiteY6692" fmla="*/ 574013 h 2993922"/>
              <a:gd name="connsiteX6693" fmla="*/ 8144027 w 8938307"/>
              <a:gd name="connsiteY6693" fmla="*/ 568718 h 2993922"/>
              <a:gd name="connsiteX6694" fmla="*/ 8138731 w 8938307"/>
              <a:gd name="connsiteY6694" fmla="*/ 558128 h 2993922"/>
              <a:gd name="connsiteX6695" fmla="*/ 8133435 w 8938307"/>
              <a:gd name="connsiteY6695" fmla="*/ 558128 h 2993922"/>
              <a:gd name="connsiteX6696" fmla="*/ 8101664 w 8938307"/>
              <a:gd name="connsiteY6696" fmla="*/ 558128 h 2993922"/>
              <a:gd name="connsiteX6697" fmla="*/ 8091075 w 8938307"/>
              <a:gd name="connsiteY6697" fmla="*/ 558128 h 2993922"/>
              <a:gd name="connsiteX6698" fmla="*/ 8059302 w 8938307"/>
              <a:gd name="connsiteY6698" fmla="*/ 536947 h 2993922"/>
              <a:gd name="connsiteX6699" fmla="*/ 8048712 w 8938307"/>
              <a:gd name="connsiteY6699" fmla="*/ 536947 h 2993922"/>
              <a:gd name="connsiteX6700" fmla="*/ 8027531 w 8938307"/>
              <a:gd name="connsiteY6700" fmla="*/ 536947 h 2993922"/>
              <a:gd name="connsiteX6701" fmla="*/ 8006350 w 8938307"/>
              <a:gd name="connsiteY6701" fmla="*/ 536947 h 2993922"/>
              <a:gd name="connsiteX6702" fmla="*/ 7990465 w 8938307"/>
              <a:gd name="connsiteY6702" fmla="*/ 531651 h 2993922"/>
              <a:gd name="connsiteX6703" fmla="*/ 7979875 w 8938307"/>
              <a:gd name="connsiteY6703" fmla="*/ 526357 h 2993922"/>
              <a:gd name="connsiteX6704" fmla="*/ 7963990 w 8938307"/>
              <a:gd name="connsiteY6704" fmla="*/ 526357 h 2993922"/>
              <a:gd name="connsiteX6705" fmla="*/ 7953398 w 8938307"/>
              <a:gd name="connsiteY6705" fmla="*/ 526357 h 2993922"/>
              <a:gd name="connsiteX6706" fmla="*/ 7921627 w 8938307"/>
              <a:gd name="connsiteY6706" fmla="*/ 515766 h 2993922"/>
              <a:gd name="connsiteX6707" fmla="*/ 7921627 w 8938307"/>
              <a:gd name="connsiteY6707" fmla="*/ 521061 h 2993922"/>
              <a:gd name="connsiteX6708" fmla="*/ 7932219 w 8938307"/>
              <a:gd name="connsiteY6708" fmla="*/ 526357 h 2993922"/>
              <a:gd name="connsiteX6709" fmla="*/ 7948104 w 8938307"/>
              <a:gd name="connsiteY6709" fmla="*/ 531651 h 2993922"/>
              <a:gd name="connsiteX6710" fmla="*/ 7953398 w 8938307"/>
              <a:gd name="connsiteY6710" fmla="*/ 536947 h 2993922"/>
              <a:gd name="connsiteX6711" fmla="*/ 7958694 w 8938307"/>
              <a:gd name="connsiteY6711" fmla="*/ 536947 h 2993922"/>
              <a:gd name="connsiteX6712" fmla="*/ 7969284 w 8938307"/>
              <a:gd name="connsiteY6712" fmla="*/ 536947 h 2993922"/>
              <a:gd name="connsiteX6713" fmla="*/ 7985171 w 8938307"/>
              <a:gd name="connsiteY6713" fmla="*/ 542242 h 2993922"/>
              <a:gd name="connsiteX6714" fmla="*/ 8006350 w 8938307"/>
              <a:gd name="connsiteY6714" fmla="*/ 552832 h 2993922"/>
              <a:gd name="connsiteX6715" fmla="*/ 8016942 w 8938307"/>
              <a:gd name="connsiteY6715" fmla="*/ 552832 h 2993922"/>
              <a:gd name="connsiteX6716" fmla="*/ 8027531 w 8938307"/>
              <a:gd name="connsiteY6716" fmla="*/ 558128 h 2993922"/>
              <a:gd name="connsiteX6717" fmla="*/ 8043417 w 8938307"/>
              <a:gd name="connsiteY6717" fmla="*/ 563423 h 2993922"/>
              <a:gd name="connsiteX6718" fmla="*/ 8059302 w 8938307"/>
              <a:gd name="connsiteY6718" fmla="*/ 568718 h 2993922"/>
              <a:gd name="connsiteX6719" fmla="*/ 8106960 w 8938307"/>
              <a:gd name="connsiteY6719" fmla="*/ 574013 h 2993922"/>
              <a:gd name="connsiteX6720" fmla="*/ 8128141 w 8938307"/>
              <a:gd name="connsiteY6720" fmla="*/ 584603 h 2993922"/>
              <a:gd name="connsiteX6721" fmla="*/ 8144027 w 8938307"/>
              <a:gd name="connsiteY6721" fmla="*/ 589899 h 2993922"/>
              <a:gd name="connsiteX6722" fmla="*/ 8154617 w 8938307"/>
              <a:gd name="connsiteY6722" fmla="*/ 589899 h 2993922"/>
              <a:gd name="connsiteX6723" fmla="*/ 8154617 w 8938307"/>
              <a:gd name="connsiteY6723" fmla="*/ 600490 h 2993922"/>
              <a:gd name="connsiteX6724" fmla="*/ 8165206 w 8938307"/>
              <a:gd name="connsiteY6724" fmla="*/ 600490 h 2993922"/>
              <a:gd name="connsiteX6725" fmla="*/ 8165206 w 8938307"/>
              <a:gd name="connsiteY6725" fmla="*/ 589899 h 2993922"/>
              <a:gd name="connsiteX6726" fmla="*/ 8175798 w 8938307"/>
              <a:gd name="connsiteY6726" fmla="*/ 600490 h 2993922"/>
              <a:gd name="connsiteX6727" fmla="*/ 8196979 w 8938307"/>
              <a:gd name="connsiteY6727" fmla="*/ 611080 h 2993922"/>
              <a:gd name="connsiteX6728" fmla="*/ 8234045 w 8938307"/>
              <a:gd name="connsiteY6728" fmla="*/ 611080 h 2993922"/>
              <a:gd name="connsiteX6729" fmla="*/ 8324064 w 8938307"/>
              <a:gd name="connsiteY6729" fmla="*/ 632261 h 2993922"/>
              <a:gd name="connsiteX6730" fmla="*/ 8361130 w 8938307"/>
              <a:gd name="connsiteY6730" fmla="*/ 642851 h 2993922"/>
              <a:gd name="connsiteX6731" fmla="*/ 8382310 w 8938307"/>
              <a:gd name="connsiteY6731" fmla="*/ 648146 h 2993922"/>
              <a:gd name="connsiteX6732" fmla="*/ 8398196 w 8938307"/>
              <a:gd name="connsiteY6732" fmla="*/ 642851 h 2993922"/>
              <a:gd name="connsiteX6733" fmla="*/ 8398196 w 8938307"/>
              <a:gd name="connsiteY6733" fmla="*/ 653442 h 2993922"/>
              <a:gd name="connsiteX6734" fmla="*/ 8429968 w 8938307"/>
              <a:gd name="connsiteY6734" fmla="*/ 664031 h 2993922"/>
              <a:gd name="connsiteX6735" fmla="*/ 8461739 w 8938307"/>
              <a:gd name="connsiteY6735" fmla="*/ 664031 h 2993922"/>
              <a:gd name="connsiteX6736" fmla="*/ 8472329 w 8938307"/>
              <a:gd name="connsiteY6736" fmla="*/ 664031 h 2993922"/>
              <a:gd name="connsiteX6737" fmla="*/ 8493510 w 8938307"/>
              <a:gd name="connsiteY6737" fmla="*/ 674621 h 2993922"/>
              <a:gd name="connsiteX6738" fmla="*/ 8525281 w 8938307"/>
              <a:gd name="connsiteY6738" fmla="*/ 685213 h 2993922"/>
              <a:gd name="connsiteX6739" fmla="*/ 8514691 w 8938307"/>
              <a:gd name="connsiteY6739" fmla="*/ 685213 h 2993922"/>
              <a:gd name="connsiteX6740" fmla="*/ 8504100 w 8938307"/>
              <a:gd name="connsiteY6740" fmla="*/ 695803 h 2993922"/>
              <a:gd name="connsiteX6741" fmla="*/ 8493510 w 8938307"/>
              <a:gd name="connsiteY6741" fmla="*/ 695803 h 2993922"/>
              <a:gd name="connsiteX6742" fmla="*/ 8493510 w 8938307"/>
              <a:gd name="connsiteY6742" fmla="*/ 706394 h 2993922"/>
              <a:gd name="connsiteX6743" fmla="*/ 8482920 w 8938307"/>
              <a:gd name="connsiteY6743" fmla="*/ 706394 h 2993922"/>
              <a:gd name="connsiteX6744" fmla="*/ 8472329 w 8938307"/>
              <a:gd name="connsiteY6744" fmla="*/ 706394 h 2993922"/>
              <a:gd name="connsiteX6745" fmla="*/ 8472329 w 8938307"/>
              <a:gd name="connsiteY6745" fmla="*/ 695803 h 2993922"/>
              <a:gd name="connsiteX6746" fmla="*/ 8456443 w 8938307"/>
              <a:gd name="connsiteY6746" fmla="*/ 695803 h 2993922"/>
              <a:gd name="connsiteX6747" fmla="*/ 8435262 w 8938307"/>
              <a:gd name="connsiteY6747" fmla="*/ 706394 h 2993922"/>
              <a:gd name="connsiteX6748" fmla="*/ 8419377 w 8938307"/>
              <a:gd name="connsiteY6748" fmla="*/ 706394 h 2993922"/>
              <a:gd name="connsiteX6749" fmla="*/ 8419377 w 8938307"/>
              <a:gd name="connsiteY6749" fmla="*/ 695803 h 2993922"/>
              <a:gd name="connsiteX6750" fmla="*/ 8408787 w 8938307"/>
              <a:gd name="connsiteY6750" fmla="*/ 685213 h 2993922"/>
              <a:gd name="connsiteX6751" fmla="*/ 8403491 w 8938307"/>
              <a:gd name="connsiteY6751" fmla="*/ 685213 h 2993922"/>
              <a:gd name="connsiteX6752" fmla="*/ 8387606 w 8938307"/>
              <a:gd name="connsiteY6752" fmla="*/ 685213 h 2993922"/>
              <a:gd name="connsiteX6753" fmla="*/ 8377016 w 8938307"/>
              <a:gd name="connsiteY6753" fmla="*/ 685213 h 2993922"/>
              <a:gd name="connsiteX6754" fmla="*/ 8366425 w 8938307"/>
              <a:gd name="connsiteY6754" fmla="*/ 685213 h 2993922"/>
              <a:gd name="connsiteX6755" fmla="*/ 8302883 w 8938307"/>
              <a:gd name="connsiteY6755" fmla="*/ 653442 h 2993922"/>
              <a:gd name="connsiteX6756" fmla="*/ 8249931 w 8938307"/>
              <a:gd name="connsiteY6756" fmla="*/ 648146 h 2993922"/>
              <a:gd name="connsiteX6757" fmla="*/ 8212864 w 8938307"/>
              <a:gd name="connsiteY6757" fmla="*/ 642851 h 2993922"/>
              <a:gd name="connsiteX6758" fmla="*/ 8181093 w 8938307"/>
              <a:gd name="connsiteY6758" fmla="*/ 632261 h 2993922"/>
              <a:gd name="connsiteX6759" fmla="*/ 8138731 w 8938307"/>
              <a:gd name="connsiteY6759" fmla="*/ 621670 h 2993922"/>
              <a:gd name="connsiteX6760" fmla="*/ 8106960 w 8938307"/>
              <a:gd name="connsiteY6760" fmla="*/ 616375 h 2993922"/>
              <a:gd name="connsiteX6761" fmla="*/ 8091075 w 8938307"/>
              <a:gd name="connsiteY6761" fmla="*/ 605784 h 2993922"/>
              <a:gd name="connsiteX6762" fmla="*/ 8069894 w 8938307"/>
              <a:gd name="connsiteY6762" fmla="*/ 611080 h 2993922"/>
              <a:gd name="connsiteX6763" fmla="*/ 8096369 w 8938307"/>
              <a:gd name="connsiteY6763" fmla="*/ 621670 h 2993922"/>
              <a:gd name="connsiteX6764" fmla="*/ 8112254 w 8938307"/>
              <a:gd name="connsiteY6764" fmla="*/ 632261 h 2993922"/>
              <a:gd name="connsiteX6765" fmla="*/ 8154617 w 8938307"/>
              <a:gd name="connsiteY6765" fmla="*/ 642851 h 2993922"/>
              <a:gd name="connsiteX6766" fmla="*/ 8165206 w 8938307"/>
              <a:gd name="connsiteY6766" fmla="*/ 653442 h 2993922"/>
              <a:gd name="connsiteX6767" fmla="*/ 8207569 w 8938307"/>
              <a:gd name="connsiteY6767" fmla="*/ 664031 h 2993922"/>
              <a:gd name="connsiteX6768" fmla="*/ 8228750 w 8938307"/>
              <a:gd name="connsiteY6768" fmla="*/ 664031 h 2993922"/>
              <a:gd name="connsiteX6769" fmla="*/ 8234045 w 8938307"/>
              <a:gd name="connsiteY6769" fmla="*/ 658736 h 2993922"/>
              <a:gd name="connsiteX6770" fmla="*/ 8249931 w 8938307"/>
              <a:gd name="connsiteY6770" fmla="*/ 664031 h 2993922"/>
              <a:gd name="connsiteX6771" fmla="*/ 8271112 w 8938307"/>
              <a:gd name="connsiteY6771" fmla="*/ 674621 h 2993922"/>
              <a:gd name="connsiteX6772" fmla="*/ 8281702 w 8938307"/>
              <a:gd name="connsiteY6772" fmla="*/ 685213 h 2993922"/>
              <a:gd name="connsiteX6773" fmla="*/ 8260521 w 8938307"/>
              <a:gd name="connsiteY6773" fmla="*/ 695803 h 2993922"/>
              <a:gd name="connsiteX6774" fmla="*/ 8271112 w 8938307"/>
              <a:gd name="connsiteY6774" fmla="*/ 706394 h 2993922"/>
              <a:gd name="connsiteX6775" fmla="*/ 8377016 w 8938307"/>
              <a:gd name="connsiteY6775" fmla="*/ 727574 h 2993922"/>
              <a:gd name="connsiteX6776" fmla="*/ 8355835 w 8938307"/>
              <a:gd name="connsiteY6776" fmla="*/ 716984 h 2993922"/>
              <a:gd name="connsiteX6777" fmla="*/ 8313473 w 8938307"/>
              <a:gd name="connsiteY6777" fmla="*/ 706394 h 2993922"/>
              <a:gd name="connsiteX6778" fmla="*/ 8302883 w 8938307"/>
              <a:gd name="connsiteY6778" fmla="*/ 701098 h 2993922"/>
              <a:gd name="connsiteX6779" fmla="*/ 8292291 w 8938307"/>
              <a:gd name="connsiteY6779" fmla="*/ 706394 h 2993922"/>
              <a:gd name="connsiteX6780" fmla="*/ 8292291 w 8938307"/>
              <a:gd name="connsiteY6780" fmla="*/ 695803 h 2993922"/>
              <a:gd name="connsiteX6781" fmla="*/ 8302883 w 8938307"/>
              <a:gd name="connsiteY6781" fmla="*/ 685213 h 2993922"/>
              <a:gd name="connsiteX6782" fmla="*/ 8324064 w 8938307"/>
              <a:gd name="connsiteY6782" fmla="*/ 685213 h 2993922"/>
              <a:gd name="connsiteX6783" fmla="*/ 8355835 w 8938307"/>
              <a:gd name="connsiteY6783" fmla="*/ 695803 h 2993922"/>
              <a:gd name="connsiteX6784" fmla="*/ 8387606 w 8938307"/>
              <a:gd name="connsiteY6784" fmla="*/ 695803 h 2993922"/>
              <a:gd name="connsiteX6785" fmla="*/ 8408787 w 8938307"/>
              <a:gd name="connsiteY6785" fmla="*/ 716984 h 2993922"/>
              <a:gd name="connsiteX6786" fmla="*/ 8419377 w 8938307"/>
              <a:gd name="connsiteY6786" fmla="*/ 727574 h 2993922"/>
              <a:gd name="connsiteX6787" fmla="*/ 8429968 w 8938307"/>
              <a:gd name="connsiteY6787" fmla="*/ 727574 h 2993922"/>
              <a:gd name="connsiteX6788" fmla="*/ 8440558 w 8938307"/>
              <a:gd name="connsiteY6788" fmla="*/ 727574 h 2993922"/>
              <a:gd name="connsiteX6789" fmla="*/ 8461739 w 8938307"/>
              <a:gd name="connsiteY6789" fmla="*/ 727574 h 2993922"/>
              <a:gd name="connsiteX6790" fmla="*/ 8472329 w 8938307"/>
              <a:gd name="connsiteY6790" fmla="*/ 738165 h 2993922"/>
              <a:gd name="connsiteX6791" fmla="*/ 8472329 w 8938307"/>
              <a:gd name="connsiteY6791" fmla="*/ 759346 h 2993922"/>
              <a:gd name="connsiteX6792" fmla="*/ 8493510 w 8938307"/>
              <a:gd name="connsiteY6792" fmla="*/ 769936 h 2993922"/>
              <a:gd name="connsiteX6793" fmla="*/ 8461739 w 8938307"/>
              <a:gd name="connsiteY6793" fmla="*/ 780526 h 2993922"/>
              <a:gd name="connsiteX6794" fmla="*/ 8461739 w 8938307"/>
              <a:gd name="connsiteY6794" fmla="*/ 769936 h 2993922"/>
              <a:gd name="connsiteX6795" fmla="*/ 8451148 w 8938307"/>
              <a:gd name="connsiteY6795" fmla="*/ 780526 h 2993922"/>
              <a:gd name="connsiteX6796" fmla="*/ 8408787 w 8938307"/>
              <a:gd name="connsiteY6796" fmla="*/ 769936 h 2993922"/>
              <a:gd name="connsiteX6797" fmla="*/ 8345244 w 8938307"/>
              <a:gd name="connsiteY6797" fmla="*/ 769936 h 2993922"/>
              <a:gd name="connsiteX6798" fmla="*/ 8302883 w 8938307"/>
              <a:gd name="connsiteY6798" fmla="*/ 769936 h 2993922"/>
              <a:gd name="connsiteX6799" fmla="*/ 8292291 w 8938307"/>
              <a:gd name="connsiteY6799" fmla="*/ 759346 h 2993922"/>
              <a:gd name="connsiteX6800" fmla="*/ 8292291 w 8938307"/>
              <a:gd name="connsiteY6800" fmla="*/ 748755 h 2993922"/>
              <a:gd name="connsiteX6801" fmla="*/ 8281702 w 8938307"/>
              <a:gd name="connsiteY6801" fmla="*/ 759346 h 2993922"/>
              <a:gd name="connsiteX6802" fmla="*/ 8249931 w 8938307"/>
              <a:gd name="connsiteY6802" fmla="*/ 748755 h 2993922"/>
              <a:gd name="connsiteX6803" fmla="*/ 8239339 w 8938307"/>
              <a:gd name="connsiteY6803" fmla="*/ 748755 h 2993922"/>
              <a:gd name="connsiteX6804" fmla="*/ 8223454 w 8938307"/>
              <a:gd name="connsiteY6804" fmla="*/ 748755 h 2993922"/>
              <a:gd name="connsiteX6805" fmla="*/ 8212864 w 8938307"/>
              <a:gd name="connsiteY6805" fmla="*/ 748755 h 2993922"/>
              <a:gd name="connsiteX6806" fmla="*/ 8207569 w 8938307"/>
              <a:gd name="connsiteY6806" fmla="*/ 748755 h 2993922"/>
              <a:gd name="connsiteX6807" fmla="*/ 8175798 w 8938307"/>
              <a:gd name="connsiteY6807" fmla="*/ 738165 h 2993922"/>
              <a:gd name="connsiteX6808" fmla="*/ 8181093 w 8938307"/>
              <a:gd name="connsiteY6808" fmla="*/ 748755 h 2993922"/>
              <a:gd name="connsiteX6809" fmla="*/ 8196979 w 8938307"/>
              <a:gd name="connsiteY6809" fmla="*/ 748755 h 2993922"/>
              <a:gd name="connsiteX6810" fmla="*/ 8218160 w 8938307"/>
              <a:gd name="connsiteY6810" fmla="*/ 759346 h 2993922"/>
              <a:gd name="connsiteX6811" fmla="*/ 8234045 w 8938307"/>
              <a:gd name="connsiteY6811" fmla="*/ 759346 h 2993922"/>
              <a:gd name="connsiteX6812" fmla="*/ 8239339 w 8938307"/>
              <a:gd name="connsiteY6812" fmla="*/ 769936 h 2993922"/>
              <a:gd name="connsiteX6813" fmla="*/ 8234045 w 8938307"/>
              <a:gd name="connsiteY6813" fmla="*/ 775231 h 2993922"/>
              <a:gd name="connsiteX6814" fmla="*/ 8218160 w 8938307"/>
              <a:gd name="connsiteY6814" fmla="*/ 780526 h 2993922"/>
              <a:gd name="connsiteX6815" fmla="*/ 8207569 w 8938307"/>
              <a:gd name="connsiteY6815" fmla="*/ 780526 h 2993922"/>
              <a:gd name="connsiteX6816" fmla="*/ 8398196 w 8938307"/>
              <a:gd name="connsiteY6816" fmla="*/ 822888 h 2993922"/>
              <a:gd name="connsiteX6817" fmla="*/ 8461739 w 8938307"/>
              <a:gd name="connsiteY6817" fmla="*/ 833478 h 2993922"/>
              <a:gd name="connsiteX6818" fmla="*/ 8482920 w 8938307"/>
              <a:gd name="connsiteY6818" fmla="*/ 844069 h 2993922"/>
              <a:gd name="connsiteX6819" fmla="*/ 8461739 w 8938307"/>
              <a:gd name="connsiteY6819" fmla="*/ 844069 h 2993922"/>
              <a:gd name="connsiteX6820" fmla="*/ 8398196 w 8938307"/>
              <a:gd name="connsiteY6820" fmla="*/ 854659 h 2993922"/>
              <a:gd name="connsiteX6821" fmla="*/ 8377016 w 8938307"/>
              <a:gd name="connsiteY6821" fmla="*/ 854659 h 2993922"/>
              <a:gd name="connsiteX6822" fmla="*/ 8355835 w 8938307"/>
              <a:gd name="connsiteY6822" fmla="*/ 854659 h 2993922"/>
              <a:gd name="connsiteX6823" fmla="*/ 8345244 w 8938307"/>
              <a:gd name="connsiteY6823" fmla="*/ 844069 h 2993922"/>
              <a:gd name="connsiteX6824" fmla="*/ 8324064 w 8938307"/>
              <a:gd name="connsiteY6824" fmla="*/ 844069 h 2993922"/>
              <a:gd name="connsiteX6825" fmla="*/ 8218160 w 8938307"/>
              <a:gd name="connsiteY6825" fmla="*/ 833478 h 2993922"/>
              <a:gd name="connsiteX6826" fmla="*/ 8212864 w 8938307"/>
              <a:gd name="connsiteY6826" fmla="*/ 833478 h 2993922"/>
              <a:gd name="connsiteX6827" fmla="*/ 8196979 w 8938307"/>
              <a:gd name="connsiteY6827" fmla="*/ 833478 h 2993922"/>
              <a:gd name="connsiteX6828" fmla="*/ 8196979 w 8938307"/>
              <a:gd name="connsiteY6828" fmla="*/ 844069 h 2993922"/>
              <a:gd name="connsiteX6829" fmla="*/ 8228750 w 8938307"/>
              <a:gd name="connsiteY6829" fmla="*/ 854659 h 2993922"/>
              <a:gd name="connsiteX6830" fmla="*/ 8260521 w 8938307"/>
              <a:gd name="connsiteY6830" fmla="*/ 865250 h 2993922"/>
              <a:gd name="connsiteX6831" fmla="*/ 8313473 w 8938307"/>
              <a:gd name="connsiteY6831" fmla="*/ 875840 h 2993922"/>
              <a:gd name="connsiteX6832" fmla="*/ 8355835 w 8938307"/>
              <a:gd name="connsiteY6832" fmla="*/ 875840 h 2993922"/>
              <a:gd name="connsiteX6833" fmla="*/ 8377016 w 8938307"/>
              <a:gd name="connsiteY6833" fmla="*/ 897021 h 2993922"/>
              <a:gd name="connsiteX6834" fmla="*/ 8355835 w 8938307"/>
              <a:gd name="connsiteY6834" fmla="*/ 886431 h 2993922"/>
              <a:gd name="connsiteX6835" fmla="*/ 8334654 w 8938307"/>
              <a:gd name="connsiteY6835" fmla="*/ 886431 h 2993922"/>
              <a:gd name="connsiteX6836" fmla="*/ 8408787 w 8938307"/>
              <a:gd name="connsiteY6836" fmla="*/ 918202 h 2993922"/>
              <a:gd name="connsiteX6837" fmla="*/ 8440558 w 8938307"/>
              <a:gd name="connsiteY6837" fmla="*/ 928792 h 2993922"/>
              <a:gd name="connsiteX6838" fmla="*/ 8429968 w 8938307"/>
              <a:gd name="connsiteY6838" fmla="*/ 939383 h 2993922"/>
              <a:gd name="connsiteX6839" fmla="*/ 8387606 w 8938307"/>
              <a:gd name="connsiteY6839" fmla="*/ 939383 h 2993922"/>
              <a:gd name="connsiteX6840" fmla="*/ 8361130 w 8938307"/>
              <a:gd name="connsiteY6840" fmla="*/ 934087 h 2993922"/>
              <a:gd name="connsiteX6841" fmla="*/ 8345244 w 8938307"/>
              <a:gd name="connsiteY6841" fmla="*/ 928792 h 2993922"/>
              <a:gd name="connsiteX6842" fmla="*/ 8329358 w 8938307"/>
              <a:gd name="connsiteY6842" fmla="*/ 923496 h 2993922"/>
              <a:gd name="connsiteX6843" fmla="*/ 8302883 w 8938307"/>
              <a:gd name="connsiteY6843" fmla="*/ 918202 h 2993922"/>
              <a:gd name="connsiteX6844" fmla="*/ 8292291 w 8938307"/>
              <a:gd name="connsiteY6844" fmla="*/ 912906 h 2993922"/>
              <a:gd name="connsiteX6845" fmla="*/ 8281702 w 8938307"/>
              <a:gd name="connsiteY6845" fmla="*/ 907611 h 2993922"/>
              <a:gd name="connsiteX6846" fmla="*/ 8271112 w 8938307"/>
              <a:gd name="connsiteY6846" fmla="*/ 907611 h 2993922"/>
              <a:gd name="connsiteX6847" fmla="*/ 8260521 w 8938307"/>
              <a:gd name="connsiteY6847" fmla="*/ 897021 h 2993922"/>
              <a:gd name="connsiteX6848" fmla="*/ 8249931 w 8938307"/>
              <a:gd name="connsiteY6848" fmla="*/ 897021 h 2993922"/>
              <a:gd name="connsiteX6849" fmla="*/ 8218160 w 8938307"/>
              <a:gd name="connsiteY6849" fmla="*/ 891725 h 2993922"/>
              <a:gd name="connsiteX6850" fmla="*/ 8181093 w 8938307"/>
              <a:gd name="connsiteY6850" fmla="*/ 886431 h 2993922"/>
              <a:gd name="connsiteX6851" fmla="*/ 8165206 w 8938307"/>
              <a:gd name="connsiteY6851" fmla="*/ 886431 h 2993922"/>
              <a:gd name="connsiteX6852" fmla="*/ 8122846 w 8938307"/>
              <a:gd name="connsiteY6852" fmla="*/ 865250 h 2993922"/>
              <a:gd name="connsiteX6853" fmla="*/ 8106960 w 8938307"/>
              <a:gd name="connsiteY6853" fmla="*/ 859954 h 2993922"/>
              <a:gd name="connsiteX6854" fmla="*/ 8080483 w 8938307"/>
              <a:gd name="connsiteY6854" fmla="*/ 865250 h 2993922"/>
              <a:gd name="connsiteX6855" fmla="*/ 8048712 w 8938307"/>
              <a:gd name="connsiteY6855" fmla="*/ 859954 h 2993922"/>
              <a:gd name="connsiteX6856" fmla="*/ 7995760 w 8938307"/>
              <a:gd name="connsiteY6856" fmla="*/ 844069 h 2993922"/>
              <a:gd name="connsiteX6857" fmla="*/ 7974579 w 8938307"/>
              <a:gd name="connsiteY6857" fmla="*/ 844069 h 2993922"/>
              <a:gd name="connsiteX6858" fmla="*/ 7889856 w 8938307"/>
              <a:gd name="connsiteY6858" fmla="*/ 812298 h 2993922"/>
              <a:gd name="connsiteX6859" fmla="*/ 7900446 w 8938307"/>
              <a:gd name="connsiteY6859" fmla="*/ 822888 h 2993922"/>
              <a:gd name="connsiteX6860" fmla="*/ 7921627 w 8938307"/>
              <a:gd name="connsiteY6860" fmla="*/ 828183 h 2993922"/>
              <a:gd name="connsiteX6861" fmla="*/ 7963990 w 8938307"/>
              <a:gd name="connsiteY6861" fmla="*/ 844069 h 2993922"/>
              <a:gd name="connsiteX6862" fmla="*/ 7990465 w 8938307"/>
              <a:gd name="connsiteY6862" fmla="*/ 859954 h 2993922"/>
              <a:gd name="connsiteX6863" fmla="*/ 8022237 w 8938307"/>
              <a:gd name="connsiteY6863" fmla="*/ 865250 h 2993922"/>
              <a:gd name="connsiteX6864" fmla="*/ 8038123 w 8938307"/>
              <a:gd name="connsiteY6864" fmla="*/ 875840 h 2993922"/>
              <a:gd name="connsiteX6865" fmla="*/ 8069894 w 8938307"/>
              <a:gd name="connsiteY6865" fmla="*/ 886431 h 2993922"/>
              <a:gd name="connsiteX6866" fmla="*/ 8075189 w 8938307"/>
              <a:gd name="connsiteY6866" fmla="*/ 886431 h 2993922"/>
              <a:gd name="connsiteX6867" fmla="*/ 8091075 w 8938307"/>
              <a:gd name="connsiteY6867" fmla="*/ 886431 h 2993922"/>
              <a:gd name="connsiteX6868" fmla="*/ 8106960 w 8938307"/>
              <a:gd name="connsiteY6868" fmla="*/ 891725 h 2993922"/>
              <a:gd name="connsiteX6869" fmla="*/ 8101664 w 8938307"/>
              <a:gd name="connsiteY6869" fmla="*/ 897021 h 2993922"/>
              <a:gd name="connsiteX6870" fmla="*/ 8091075 w 8938307"/>
              <a:gd name="connsiteY6870" fmla="*/ 907611 h 2993922"/>
              <a:gd name="connsiteX6871" fmla="*/ 8101664 w 8938307"/>
              <a:gd name="connsiteY6871" fmla="*/ 907611 h 2993922"/>
              <a:gd name="connsiteX6872" fmla="*/ 8133435 w 8938307"/>
              <a:gd name="connsiteY6872" fmla="*/ 907611 h 2993922"/>
              <a:gd name="connsiteX6873" fmla="*/ 8165206 w 8938307"/>
              <a:gd name="connsiteY6873" fmla="*/ 918202 h 2993922"/>
              <a:gd name="connsiteX6874" fmla="*/ 8186387 w 8938307"/>
              <a:gd name="connsiteY6874" fmla="*/ 928792 h 2993922"/>
              <a:gd name="connsiteX6875" fmla="*/ 8218160 w 8938307"/>
              <a:gd name="connsiteY6875" fmla="*/ 928792 h 2993922"/>
              <a:gd name="connsiteX6876" fmla="*/ 8239339 w 8938307"/>
              <a:gd name="connsiteY6876" fmla="*/ 939383 h 2993922"/>
              <a:gd name="connsiteX6877" fmla="*/ 8281702 w 8938307"/>
              <a:gd name="connsiteY6877" fmla="*/ 960563 h 2993922"/>
              <a:gd name="connsiteX6878" fmla="*/ 8292291 w 8938307"/>
              <a:gd name="connsiteY6878" fmla="*/ 971154 h 2993922"/>
              <a:gd name="connsiteX6879" fmla="*/ 8334654 w 8938307"/>
              <a:gd name="connsiteY6879" fmla="*/ 981744 h 2993922"/>
              <a:gd name="connsiteX6880" fmla="*/ 8456443 w 8938307"/>
              <a:gd name="connsiteY6880" fmla="*/ 1018810 h 2993922"/>
              <a:gd name="connsiteX6881" fmla="*/ 8567641 w 8938307"/>
              <a:gd name="connsiteY6881" fmla="*/ 1034696 h 2993922"/>
              <a:gd name="connsiteX6882" fmla="*/ 8599414 w 8938307"/>
              <a:gd name="connsiteY6882" fmla="*/ 1045287 h 2993922"/>
              <a:gd name="connsiteX6883" fmla="*/ 8610004 w 8938307"/>
              <a:gd name="connsiteY6883" fmla="*/ 1045287 h 2993922"/>
              <a:gd name="connsiteX6884" fmla="*/ 8578233 w 8938307"/>
              <a:gd name="connsiteY6884" fmla="*/ 1050581 h 2993922"/>
              <a:gd name="connsiteX6885" fmla="*/ 8567641 w 8938307"/>
              <a:gd name="connsiteY6885" fmla="*/ 1055877 h 2993922"/>
              <a:gd name="connsiteX6886" fmla="*/ 8567641 w 8938307"/>
              <a:gd name="connsiteY6886" fmla="*/ 1066467 h 2993922"/>
              <a:gd name="connsiteX6887" fmla="*/ 8578233 w 8938307"/>
              <a:gd name="connsiteY6887" fmla="*/ 1066467 h 2993922"/>
              <a:gd name="connsiteX6888" fmla="*/ 8588824 w 8938307"/>
              <a:gd name="connsiteY6888" fmla="*/ 1077058 h 2993922"/>
              <a:gd name="connsiteX6889" fmla="*/ 8615299 w 8938307"/>
              <a:gd name="connsiteY6889" fmla="*/ 1082354 h 2993922"/>
              <a:gd name="connsiteX6890" fmla="*/ 8641775 w 8938307"/>
              <a:gd name="connsiteY6890" fmla="*/ 1087648 h 2993922"/>
              <a:gd name="connsiteX6891" fmla="*/ 8662957 w 8938307"/>
              <a:gd name="connsiteY6891" fmla="*/ 1098239 h 2993922"/>
              <a:gd name="connsiteX6892" fmla="*/ 8715908 w 8938307"/>
              <a:gd name="connsiteY6892" fmla="*/ 1119419 h 2993922"/>
              <a:gd name="connsiteX6893" fmla="*/ 8790041 w 8938307"/>
              <a:gd name="connsiteY6893" fmla="*/ 1140600 h 2993922"/>
              <a:gd name="connsiteX6894" fmla="*/ 8652366 w 8938307"/>
              <a:gd name="connsiteY6894" fmla="*/ 1108829 h 2993922"/>
              <a:gd name="connsiteX6895" fmla="*/ 8610004 w 8938307"/>
              <a:gd name="connsiteY6895" fmla="*/ 1092944 h 2993922"/>
              <a:gd name="connsiteX6896" fmla="*/ 8572938 w 8938307"/>
              <a:gd name="connsiteY6896" fmla="*/ 1082354 h 2993922"/>
              <a:gd name="connsiteX6897" fmla="*/ 8546462 w 8938307"/>
              <a:gd name="connsiteY6897" fmla="*/ 1077058 h 2993922"/>
              <a:gd name="connsiteX6898" fmla="*/ 8493510 w 8938307"/>
              <a:gd name="connsiteY6898" fmla="*/ 1055877 h 2993922"/>
              <a:gd name="connsiteX6899" fmla="*/ 8440558 w 8938307"/>
              <a:gd name="connsiteY6899" fmla="*/ 1055877 h 2993922"/>
              <a:gd name="connsiteX6900" fmla="*/ 8419377 w 8938307"/>
              <a:gd name="connsiteY6900" fmla="*/ 1050581 h 2993922"/>
              <a:gd name="connsiteX6901" fmla="*/ 8392901 w 8938307"/>
              <a:gd name="connsiteY6901" fmla="*/ 1039992 h 2993922"/>
              <a:gd name="connsiteX6902" fmla="*/ 8361130 w 8938307"/>
              <a:gd name="connsiteY6902" fmla="*/ 1034696 h 2993922"/>
              <a:gd name="connsiteX6903" fmla="*/ 8334654 w 8938307"/>
              <a:gd name="connsiteY6903" fmla="*/ 1024106 h 2993922"/>
              <a:gd name="connsiteX6904" fmla="*/ 8302883 w 8938307"/>
              <a:gd name="connsiteY6904" fmla="*/ 1013515 h 2993922"/>
              <a:gd name="connsiteX6905" fmla="*/ 8271112 w 8938307"/>
              <a:gd name="connsiteY6905" fmla="*/ 1013515 h 2993922"/>
              <a:gd name="connsiteX6906" fmla="*/ 8244635 w 8938307"/>
              <a:gd name="connsiteY6906" fmla="*/ 1008220 h 2993922"/>
              <a:gd name="connsiteX6907" fmla="*/ 8228750 w 8938307"/>
              <a:gd name="connsiteY6907" fmla="*/ 997629 h 2993922"/>
              <a:gd name="connsiteX6908" fmla="*/ 8212864 w 8938307"/>
              <a:gd name="connsiteY6908" fmla="*/ 992335 h 2993922"/>
              <a:gd name="connsiteX6909" fmla="*/ 8181093 w 8938307"/>
              <a:gd name="connsiteY6909" fmla="*/ 987040 h 2993922"/>
              <a:gd name="connsiteX6910" fmla="*/ 8149321 w 8938307"/>
              <a:gd name="connsiteY6910" fmla="*/ 976448 h 2993922"/>
              <a:gd name="connsiteX6911" fmla="*/ 8128141 w 8938307"/>
              <a:gd name="connsiteY6911" fmla="*/ 981744 h 2993922"/>
              <a:gd name="connsiteX6912" fmla="*/ 8106960 w 8938307"/>
              <a:gd name="connsiteY6912" fmla="*/ 976448 h 2993922"/>
              <a:gd name="connsiteX6913" fmla="*/ 8085779 w 8938307"/>
              <a:gd name="connsiteY6913" fmla="*/ 971154 h 2993922"/>
              <a:gd name="connsiteX6914" fmla="*/ 8069894 w 8938307"/>
              <a:gd name="connsiteY6914" fmla="*/ 960563 h 2993922"/>
              <a:gd name="connsiteX6915" fmla="*/ 8038123 w 8938307"/>
              <a:gd name="connsiteY6915" fmla="*/ 960563 h 2993922"/>
              <a:gd name="connsiteX6916" fmla="*/ 7995760 w 8938307"/>
              <a:gd name="connsiteY6916" fmla="*/ 949973 h 2993922"/>
              <a:gd name="connsiteX6917" fmla="*/ 7990465 w 8938307"/>
              <a:gd name="connsiteY6917" fmla="*/ 949973 h 2993922"/>
              <a:gd name="connsiteX6918" fmla="*/ 7985171 w 8938307"/>
              <a:gd name="connsiteY6918" fmla="*/ 960563 h 2993922"/>
              <a:gd name="connsiteX6919" fmla="*/ 8016942 w 8938307"/>
              <a:gd name="connsiteY6919" fmla="*/ 976448 h 2993922"/>
              <a:gd name="connsiteX6920" fmla="*/ 8059302 w 8938307"/>
              <a:gd name="connsiteY6920" fmla="*/ 992335 h 2993922"/>
              <a:gd name="connsiteX6921" fmla="*/ 8080483 w 8938307"/>
              <a:gd name="connsiteY6921" fmla="*/ 992335 h 2993922"/>
              <a:gd name="connsiteX6922" fmla="*/ 8144027 w 8938307"/>
              <a:gd name="connsiteY6922" fmla="*/ 1008220 h 2993922"/>
              <a:gd name="connsiteX6923" fmla="*/ 8196979 w 8938307"/>
              <a:gd name="connsiteY6923" fmla="*/ 1024106 h 2993922"/>
              <a:gd name="connsiteX6924" fmla="*/ 8196979 w 8938307"/>
              <a:gd name="connsiteY6924" fmla="*/ 1034696 h 2993922"/>
              <a:gd name="connsiteX6925" fmla="*/ 8175798 w 8938307"/>
              <a:gd name="connsiteY6925" fmla="*/ 1029400 h 2993922"/>
              <a:gd name="connsiteX6926" fmla="*/ 8165206 w 8938307"/>
              <a:gd name="connsiteY6926" fmla="*/ 1034696 h 2993922"/>
              <a:gd name="connsiteX6927" fmla="*/ 8133435 w 8938307"/>
              <a:gd name="connsiteY6927" fmla="*/ 1045287 h 2993922"/>
              <a:gd name="connsiteX6928" fmla="*/ 8101664 w 8938307"/>
              <a:gd name="connsiteY6928" fmla="*/ 1034696 h 2993922"/>
              <a:gd name="connsiteX6929" fmla="*/ 8048712 w 8938307"/>
              <a:gd name="connsiteY6929" fmla="*/ 1024106 h 2993922"/>
              <a:gd name="connsiteX6930" fmla="*/ 7953398 w 8938307"/>
              <a:gd name="connsiteY6930" fmla="*/ 1002925 h 2993922"/>
              <a:gd name="connsiteX6931" fmla="*/ 8144027 w 8938307"/>
              <a:gd name="connsiteY6931" fmla="*/ 1066467 h 2993922"/>
              <a:gd name="connsiteX6932" fmla="*/ 8196979 w 8938307"/>
              <a:gd name="connsiteY6932" fmla="*/ 1087648 h 2993922"/>
              <a:gd name="connsiteX6933" fmla="*/ 8175798 w 8938307"/>
              <a:gd name="connsiteY6933" fmla="*/ 1087648 h 2993922"/>
              <a:gd name="connsiteX6934" fmla="*/ 8165206 w 8938307"/>
              <a:gd name="connsiteY6934" fmla="*/ 1087648 h 2993922"/>
              <a:gd name="connsiteX6935" fmla="*/ 8196979 w 8938307"/>
              <a:gd name="connsiteY6935" fmla="*/ 1103533 h 2993922"/>
              <a:gd name="connsiteX6936" fmla="*/ 8228750 w 8938307"/>
              <a:gd name="connsiteY6936" fmla="*/ 1119419 h 2993922"/>
              <a:gd name="connsiteX6937" fmla="*/ 8260521 w 8938307"/>
              <a:gd name="connsiteY6937" fmla="*/ 1130010 h 2993922"/>
              <a:gd name="connsiteX6938" fmla="*/ 8281702 w 8938307"/>
              <a:gd name="connsiteY6938" fmla="*/ 1130010 h 2993922"/>
              <a:gd name="connsiteX6939" fmla="*/ 8302883 w 8938307"/>
              <a:gd name="connsiteY6939" fmla="*/ 1140600 h 2993922"/>
              <a:gd name="connsiteX6940" fmla="*/ 8408787 w 8938307"/>
              <a:gd name="connsiteY6940" fmla="*/ 1172371 h 2993922"/>
              <a:gd name="connsiteX6941" fmla="*/ 8435262 w 8938307"/>
              <a:gd name="connsiteY6941" fmla="*/ 1172371 h 2993922"/>
              <a:gd name="connsiteX6942" fmla="*/ 8451148 w 8938307"/>
              <a:gd name="connsiteY6942" fmla="*/ 1182962 h 2993922"/>
              <a:gd name="connsiteX6943" fmla="*/ 8461739 w 8938307"/>
              <a:gd name="connsiteY6943" fmla="*/ 1188258 h 2993922"/>
              <a:gd name="connsiteX6944" fmla="*/ 8493510 w 8938307"/>
              <a:gd name="connsiteY6944" fmla="*/ 1193552 h 2993922"/>
              <a:gd name="connsiteX6945" fmla="*/ 8535871 w 8938307"/>
              <a:gd name="connsiteY6945" fmla="*/ 1214733 h 2993922"/>
              <a:gd name="connsiteX6946" fmla="*/ 8525281 w 8938307"/>
              <a:gd name="connsiteY6946" fmla="*/ 1214733 h 2993922"/>
              <a:gd name="connsiteX6947" fmla="*/ 8504100 w 8938307"/>
              <a:gd name="connsiteY6947" fmla="*/ 1214733 h 2993922"/>
              <a:gd name="connsiteX6948" fmla="*/ 8461739 w 8938307"/>
              <a:gd name="connsiteY6948" fmla="*/ 1204143 h 2993922"/>
              <a:gd name="connsiteX6949" fmla="*/ 8440558 w 8938307"/>
              <a:gd name="connsiteY6949" fmla="*/ 1193552 h 2993922"/>
              <a:gd name="connsiteX6950" fmla="*/ 8419377 w 8938307"/>
              <a:gd name="connsiteY6950" fmla="*/ 1193552 h 2993922"/>
              <a:gd name="connsiteX6951" fmla="*/ 8355835 w 8938307"/>
              <a:gd name="connsiteY6951" fmla="*/ 1172371 h 2993922"/>
              <a:gd name="connsiteX6952" fmla="*/ 8302883 w 8938307"/>
              <a:gd name="connsiteY6952" fmla="*/ 1156485 h 2993922"/>
              <a:gd name="connsiteX6953" fmla="*/ 8281702 w 8938307"/>
              <a:gd name="connsiteY6953" fmla="*/ 1151191 h 2993922"/>
              <a:gd name="connsiteX6954" fmla="*/ 8207569 w 8938307"/>
              <a:gd name="connsiteY6954" fmla="*/ 1130010 h 2993922"/>
              <a:gd name="connsiteX6955" fmla="*/ 8186387 w 8938307"/>
              <a:gd name="connsiteY6955" fmla="*/ 1130010 h 2993922"/>
              <a:gd name="connsiteX6956" fmla="*/ 8133435 w 8938307"/>
              <a:gd name="connsiteY6956" fmla="*/ 1119419 h 2993922"/>
              <a:gd name="connsiteX6957" fmla="*/ 8112254 w 8938307"/>
              <a:gd name="connsiteY6957" fmla="*/ 1108829 h 2993922"/>
              <a:gd name="connsiteX6958" fmla="*/ 8085779 w 8938307"/>
              <a:gd name="connsiteY6958" fmla="*/ 1103533 h 2993922"/>
              <a:gd name="connsiteX6959" fmla="*/ 8069894 w 8938307"/>
              <a:gd name="connsiteY6959" fmla="*/ 1098239 h 2993922"/>
              <a:gd name="connsiteX6960" fmla="*/ 8059302 w 8938307"/>
              <a:gd name="connsiteY6960" fmla="*/ 1108829 h 2993922"/>
              <a:gd name="connsiteX6961" fmla="*/ 8059302 w 8938307"/>
              <a:gd name="connsiteY6961" fmla="*/ 1098239 h 2993922"/>
              <a:gd name="connsiteX6962" fmla="*/ 8043417 w 8938307"/>
              <a:gd name="connsiteY6962" fmla="*/ 1098239 h 2993922"/>
              <a:gd name="connsiteX6963" fmla="*/ 8038123 w 8938307"/>
              <a:gd name="connsiteY6963" fmla="*/ 1098239 h 2993922"/>
              <a:gd name="connsiteX6964" fmla="*/ 8027531 w 8938307"/>
              <a:gd name="connsiteY6964" fmla="*/ 1108829 h 2993922"/>
              <a:gd name="connsiteX6965" fmla="*/ 8016942 w 8938307"/>
              <a:gd name="connsiteY6965" fmla="*/ 1108829 h 2993922"/>
              <a:gd name="connsiteX6966" fmla="*/ 8016942 w 8938307"/>
              <a:gd name="connsiteY6966" fmla="*/ 1119419 h 2993922"/>
              <a:gd name="connsiteX6967" fmla="*/ 7932219 w 8938307"/>
              <a:gd name="connsiteY6967" fmla="*/ 1087648 h 2993922"/>
              <a:gd name="connsiteX6968" fmla="*/ 7921627 w 8938307"/>
              <a:gd name="connsiteY6968" fmla="*/ 1087648 h 2993922"/>
              <a:gd name="connsiteX6969" fmla="*/ 7911038 w 8938307"/>
              <a:gd name="connsiteY6969" fmla="*/ 1087648 h 2993922"/>
              <a:gd name="connsiteX6970" fmla="*/ 7900446 w 8938307"/>
              <a:gd name="connsiteY6970" fmla="*/ 1077058 h 2993922"/>
              <a:gd name="connsiteX6971" fmla="*/ 7879267 w 8938307"/>
              <a:gd name="connsiteY6971" fmla="*/ 1077058 h 2993922"/>
              <a:gd name="connsiteX6972" fmla="*/ 7868675 w 8938307"/>
              <a:gd name="connsiteY6972" fmla="*/ 1077058 h 2993922"/>
              <a:gd name="connsiteX6973" fmla="*/ 7879267 w 8938307"/>
              <a:gd name="connsiteY6973" fmla="*/ 1087648 h 2993922"/>
              <a:gd name="connsiteX6974" fmla="*/ 7879267 w 8938307"/>
              <a:gd name="connsiteY6974" fmla="*/ 1098239 h 2993922"/>
              <a:gd name="connsiteX6975" fmla="*/ 7900446 w 8938307"/>
              <a:gd name="connsiteY6975" fmla="*/ 1098239 h 2993922"/>
              <a:gd name="connsiteX6976" fmla="*/ 7921627 w 8938307"/>
              <a:gd name="connsiteY6976" fmla="*/ 1108829 h 2993922"/>
              <a:gd name="connsiteX6977" fmla="*/ 7937513 w 8938307"/>
              <a:gd name="connsiteY6977" fmla="*/ 1108829 h 2993922"/>
              <a:gd name="connsiteX6978" fmla="*/ 7942808 w 8938307"/>
              <a:gd name="connsiteY6978" fmla="*/ 1108829 h 2993922"/>
              <a:gd name="connsiteX6979" fmla="*/ 7995760 w 8938307"/>
              <a:gd name="connsiteY6979" fmla="*/ 1130010 h 2993922"/>
              <a:gd name="connsiteX6980" fmla="*/ 8069894 w 8938307"/>
              <a:gd name="connsiteY6980" fmla="*/ 1151191 h 2993922"/>
              <a:gd name="connsiteX6981" fmla="*/ 8048712 w 8938307"/>
              <a:gd name="connsiteY6981" fmla="*/ 1161781 h 2993922"/>
              <a:gd name="connsiteX6982" fmla="*/ 8059302 w 8938307"/>
              <a:gd name="connsiteY6982" fmla="*/ 1172371 h 2993922"/>
              <a:gd name="connsiteX6983" fmla="*/ 8091075 w 8938307"/>
              <a:gd name="connsiteY6983" fmla="*/ 1188258 h 2993922"/>
              <a:gd name="connsiteX6984" fmla="*/ 8128141 w 8938307"/>
              <a:gd name="connsiteY6984" fmla="*/ 1198848 h 2993922"/>
              <a:gd name="connsiteX6985" fmla="*/ 8144027 w 8938307"/>
              <a:gd name="connsiteY6985" fmla="*/ 1204143 h 2993922"/>
              <a:gd name="connsiteX6986" fmla="*/ 8154617 w 8938307"/>
              <a:gd name="connsiteY6986" fmla="*/ 1204143 h 2993922"/>
              <a:gd name="connsiteX6987" fmla="*/ 8154617 w 8938307"/>
              <a:gd name="connsiteY6987" fmla="*/ 1214733 h 2993922"/>
              <a:gd name="connsiteX6988" fmla="*/ 8170502 w 8938307"/>
              <a:gd name="connsiteY6988" fmla="*/ 1214733 h 2993922"/>
              <a:gd name="connsiteX6989" fmla="*/ 8186387 w 8938307"/>
              <a:gd name="connsiteY6989" fmla="*/ 1209437 h 2993922"/>
              <a:gd name="connsiteX6990" fmla="*/ 8202273 w 8938307"/>
              <a:gd name="connsiteY6990" fmla="*/ 1204143 h 2993922"/>
              <a:gd name="connsiteX6991" fmla="*/ 8207569 w 8938307"/>
              <a:gd name="connsiteY6991" fmla="*/ 1214733 h 2993922"/>
              <a:gd name="connsiteX6992" fmla="*/ 8218160 w 8938307"/>
              <a:gd name="connsiteY6992" fmla="*/ 1225324 h 2993922"/>
              <a:gd name="connsiteX6993" fmla="*/ 8218160 w 8938307"/>
              <a:gd name="connsiteY6993" fmla="*/ 1214733 h 2993922"/>
              <a:gd name="connsiteX6994" fmla="*/ 8228750 w 8938307"/>
              <a:gd name="connsiteY6994" fmla="*/ 1214733 h 2993922"/>
              <a:gd name="connsiteX6995" fmla="*/ 8249931 w 8938307"/>
              <a:gd name="connsiteY6995" fmla="*/ 1225324 h 2993922"/>
              <a:gd name="connsiteX6996" fmla="*/ 8302883 w 8938307"/>
              <a:gd name="connsiteY6996" fmla="*/ 1246504 h 2993922"/>
              <a:gd name="connsiteX6997" fmla="*/ 8334654 w 8938307"/>
              <a:gd name="connsiteY6997" fmla="*/ 1257095 h 2993922"/>
              <a:gd name="connsiteX6998" fmla="*/ 8371720 w 8938307"/>
              <a:gd name="connsiteY6998" fmla="*/ 1262389 h 2993922"/>
              <a:gd name="connsiteX6999" fmla="*/ 8408787 w 8938307"/>
              <a:gd name="connsiteY6999" fmla="*/ 1267685 h 2993922"/>
              <a:gd name="connsiteX7000" fmla="*/ 8429968 w 8938307"/>
              <a:gd name="connsiteY7000" fmla="*/ 1288866 h 2993922"/>
              <a:gd name="connsiteX7001" fmla="*/ 8355835 w 8938307"/>
              <a:gd name="connsiteY7001" fmla="*/ 1278276 h 2993922"/>
              <a:gd name="connsiteX7002" fmla="*/ 8324064 w 8938307"/>
              <a:gd name="connsiteY7002" fmla="*/ 1267685 h 2993922"/>
              <a:gd name="connsiteX7003" fmla="*/ 8281702 w 8938307"/>
              <a:gd name="connsiteY7003" fmla="*/ 1257095 h 2993922"/>
              <a:gd name="connsiteX7004" fmla="*/ 8249931 w 8938307"/>
              <a:gd name="connsiteY7004" fmla="*/ 1246504 h 2993922"/>
              <a:gd name="connsiteX7005" fmla="*/ 8186387 w 8938307"/>
              <a:gd name="connsiteY7005" fmla="*/ 1225324 h 2993922"/>
              <a:gd name="connsiteX7006" fmla="*/ 7974579 w 8938307"/>
              <a:gd name="connsiteY7006" fmla="*/ 1161781 h 2993922"/>
              <a:gd name="connsiteX7007" fmla="*/ 7921627 w 8938307"/>
              <a:gd name="connsiteY7007" fmla="*/ 1151191 h 2993922"/>
              <a:gd name="connsiteX7008" fmla="*/ 7911038 w 8938307"/>
              <a:gd name="connsiteY7008" fmla="*/ 1140600 h 2993922"/>
              <a:gd name="connsiteX7009" fmla="*/ 7879267 w 8938307"/>
              <a:gd name="connsiteY7009" fmla="*/ 1140600 h 2993922"/>
              <a:gd name="connsiteX7010" fmla="*/ 7847494 w 8938307"/>
              <a:gd name="connsiteY7010" fmla="*/ 1140600 h 2993922"/>
              <a:gd name="connsiteX7011" fmla="*/ 7868675 w 8938307"/>
              <a:gd name="connsiteY7011" fmla="*/ 1151191 h 2993922"/>
              <a:gd name="connsiteX7012" fmla="*/ 7911038 w 8938307"/>
              <a:gd name="connsiteY7012" fmla="*/ 1172371 h 2993922"/>
              <a:gd name="connsiteX7013" fmla="*/ 7932219 w 8938307"/>
              <a:gd name="connsiteY7013" fmla="*/ 1182962 h 2993922"/>
              <a:gd name="connsiteX7014" fmla="*/ 7942808 w 8938307"/>
              <a:gd name="connsiteY7014" fmla="*/ 1193552 h 2993922"/>
              <a:gd name="connsiteX7015" fmla="*/ 7953398 w 8938307"/>
              <a:gd name="connsiteY7015" fmla="*/ 1204143 h 2993922"/>
              <a:gd name="connsiteX7016" fmla="*/ 7900446 w 8938307"/>
              <a:gd name="connsiteY7016" fmla="*/ 1193552 h 2993922"/>
              <a:gd name="connsiteX7017" fmla="*/ 7889856 w 8938307"/>
              <a:gd name="connsiteY7017" fmla="*/ 1193552 h 2993922"/>
              <a:gd name="connsiteX7018" fmla="*/ 7911038 w 8938307"/>
              <a:gd name="connsiteY7018" fmla="*/ 1204143 h 2993922"/>
              <a:gd name="connsiteX7019" fmla="*/ 7932219 w 8938307"/>
              <a:gd name="connsiteY7019" fmla="*/ 1209437 h 2993922"/>
              <a:gd name="connsiteX7020" fmla="*/ 7942808 w 8938307"/>
              <a:gd name="connsiteY7020" fmla="*/ 1214733 h 2993922"/>
              <a:gd name="connsiteX7021" fmla="*/ 7963990 w 8938307"/>
              <a:gd name="connsiteY7021" fmla="*/ 1225324 h 2993922"/>
              <a:gd name="connsiteX7022" fmla="*/ 7979875 w 8938307"/>
              <a:gd name="connsiteY7022" fmla="*/ 1225324 h 2993922"/>
              <a:gd name="connsiteX7023" fmla="*/ 7985171 w 8938307"/>
              <a:gd name="connsiteY7023" fmla="*/ 1225324 h 2993922"/>
              <a:gd name="connsiteX7024" fmla="*/ 8016942 w 8938307"/>
              <a:gd name="connsiteY7024" fmla="*/ 1246504 h 2993922"/>
              <a:gd name="connsiteX7025" fmla="*/ 8059302 w 8938307"/>
              <a:gd name="connsiteY7025" fmla="*/ 1257095 h 2993922"/>
              <a:gd name="connsiteX7026" fmla="*/ 8069894 w 8938307"/>
              <a:gd name="connsiteY7026" fmla="*/ 1267685 h 2993922"/>
              <a:gd name="connsiteX7027" fmla="*/ 8048712 w 8938307"/>
              <a:gd name="connsiteY7027" fmla="*/ 1267685 h 2993922"/>
              <a:gd name="connsiteX7028" fmla="*/ 8038123 w 8938307"/>
              <a:gd name="connsiteY7028" fmla="*/ 1267685 h 2993922"/>
              <a:gd name="connsiteX7029" fmla="*/ 8027531 w 8938307"/>
              <a:gd name="connsiteY7029" fmla="*/ 1267685 h 2993922"/>
              <a:gd name="connsiteX7030" fmla="*/ 7953398 w 8938307"/>
              <a:gd name="connsiteY7030" fmla="*/ 1246504 h 2993922"/>
              <a:gd name="connsiteX7031" fmla="*/ 7932219 w 8938307"/>
              <a:gd name="connsiteY7031" fmla="*/ 1241210 h 2993922"/>
              <a:gd name="connsiteX7032" fmla="*/ 7921627 w 8938307"/>
              <a:gd name="connsiteY7032" fmla="*/ 1235914 h 2993922"/>
              <a:gd name="connsiteX7033" fmla="*/ 7889856 w 8938307"/>
              <a:gd name="connsiteY7033" fmla="*/ 1235914 h 2993922"/>
              <a:gd name="connsiteX7034" fmla="*/ 7868675 w 8938307"/>
              <a:gd name="connsiteY7034" fmla="*/ 1225324 h 2993922"/>
              <a:gd name="connsiteX7035" fmla="*/ 7847494 w 8938307"/>
              <a:gd name="connsiteY7035" fmla="*/ 1225324 h 2993922"/>
              <a:gd name="connsiteX7036" fmla="*/ 7836904 w 8938307"/>
              <a:gd name="connsiteY7036" fmla="*/ 1214733 h 2993922"/>
              <a:gd name="connsiteX7037" fmla="*/ 7815724 w 8938307"/>
              <a:gd name="connsiteY7037" fmla="*/ 1214733 h 2993922"/>
              <a:gd name="connsiteX7038" fmla="*/ 7794542 w 8938307"/>
              <a:gd name="connsiteY7038" fmla="*/ 1209437 h 2993922"/>
              <a:gd name="connsiteX7039" fmla="*/ 7783952 w 8938307"/>
              <a:gd name="connsiteY7039" fmla="*/ 1204143 h 2993922"/>
              <a:gd name="connsiteX7040" fmla="*/ 7731000 w 8938307"/>
              <a:gd name="connsiteY7040" fmla="*/ 1193552 h 2993922"/>
              <a:gd name="connsiteX7041" fmla="*/ 7688638 w 8938307"/>
              <a:gd name="connsiteY7041" fmla="*/ 1193552 h 2993922"/>
              <a:gd name="connsiteX7042" fmla="*/ 7635686 w 8938307"/>
              <a:gd name="connsiteY7042" fmla="*/ 1172371 h 2993922"/>
              <a:gd name="connsiteX7043" fmla="*/ 7614505 w 8938307"/>
              <a:gd name="connsiteY7043" fmla="*/ 1167077 h 2993922"/>
              <a:gd name="connsiteX7044" fmla="*/ 7593326 w 8938307"/>
              <a:gd name="connsiteY7044" fmla="*/ 1156485 h 2993922"/>
              <a:gd name="connsiteX7045" fmla="*/ 7566848 w 8938307"/>
              <a:gd name="connsiteY7045" fmla="*/ 1145896 h 2993922"/>
              <a:gd name="connsiteX7046" fmla="*/ 7540374 w 8938307"/>
              <a:gd name="connsiteY7046" fmla="*/ 1140600 h 2993922"/>
              <a:gd name="connsiteX7047" fmla="*/ 7487420 w 8938307"/>
              <a:gd name="connsiteY7047" fmla="*/ 1130010 h 2993922"/>
              <a:gd name="connsiteX7048" fmla="*/ 7466240 w 8938307"/>
              <a:gd name="connsiteY7048" fmla="*/ 1140600 h 2993922"/>
              <a:gd name="connsiteX7049" fmla="*/ 7529782 w 8938307"/>
              <a:gd name="connsiteY7049" fmla="*/ 1151191 h 2993922"/>
              <a:gd name="connsiteX7050" fmla="*/ 7540374 w 8938307"/>
              <a:gd name="connsiteY7050" fmla="*/ 1167077 h 2993922"/>
              <a:gd name="connsiteX7051" fmla="*/ 7561553 w 8938307"/>
              <a:gd name="connsiteY7051" fmla="*/ 1161781 h 2993922"/>
              <a:gd name="connsiteX7052" fmla="*/ 7572144 w 8938307"/>
              <a:gd name="connsiteY7052" fmla="*/ 1172371 h 2993922"/>
              <a:gd name="connsiteX7053" fmla="*/ 7593326 w 8938307"/>
              <a:gd name="connsiteY7053" fmla="*/ 1182962 h 2993922"/>
              <a:gd name="connsiteX7054" fmla="*/ 7625096 w 8938307"/>
              <a:gd name="connsiteY7054" fmla="*/ 1188258 h 2993922"/>
              <a:gd name="connsiteX7055" fmla="*/ 7651572 w 8938307"/>
              <a:gd name="connsiteY7055" fmla="*/ 1193552 h 2993922"/>
              <a:gd name="connsiteX7056" fmla="*/ 7667457 w 8938307"/>
              <a:gd name="connsiteY7056" fmla="*/ 1204143 h 2993922"/>
              <a:gd name="connsiteX7057" fmla="*/ 7678048 w 8938307"/>
              <a:gd name="connsiteY7057" fmla="*/ 1204143 h 2993922"/>
              <a:gd name="connsiteX7058" fmla="*/ 7678048 w 8938307"/>
              <a:gd name="connsiteY7058" fmla="*/ 1214733 h 2993922"/>
              <a:gd name="connsiteX7059" fmla="*/ 7688638 w 8938307"/>
              <a:gd name="connsiteY7059" fmla="*/ 1214733 h 2993922"/>
              <a:gd name="connsiteX7060" fmla="*/ 7773361 w 8938307"/>
              <a:gd name="connsiteY7060" fmla="*/ 1235914 h 2993922"/>
              <a:gd name="connsiteX7061" fmla="*/ 7783952 w 8938307"/>
              <a:gd name="connsiteY7061" fmla="*/ 1235914 h 2993922"/>
              <a:gd name="connsiteX7062" fmla="*/ 7789248 w 8938307"/>
              <a:gd name="connsiteY7062" fmla="*/ 1235914 h 2993922"/>
              <a:gd name="connsiteX7063" fmla="*/ 7815724 w 8938307"/>
              <a:gd name="connsiteY7063" fmla="*/ 1246504 h 2993922"/>
              <a:gd name="connsiteX7064" fmla="*/ 7847494 w 8938307"/>
              <a:gd name="connsiteY7064" fmla="*/ 1257095 h 2993922"/>
              <a:gd name="connsiteX7065" fmla="*/ 7868675 w 8938307"/>
              <a:gd name="connsiteY7065" fmla="*/ 1262389 h 2993922"/>
              <a:gd name="connsiteX7066" fmla="*/ 7879267 w 8938307"/>
              <a:gd name="connsiteY7066" fmla="*/ 1267685 h 2993922"/>
              <a:gd name="connsiteX7067" fmla="*/ 7889856 w 8938307"/>
              <a:gd name="connsiteY7067" fmla="*/ 1272981 h 2993922"/>
              <a:gd name="connsiteX7068" fmla="*/ 7942808 w 8938307"/>
              <a:gd name="connsiteY7068" fmla="*/ 1278276 h 2993922"/>
              <a:gd name="connsiteX7069" fmla="*/ 7974579 w 8938307"/>
              <a:gd name="connsiteY7069" fmla="*/ 1288866 h 2993922"/>
              <a:gd name="connsiteX7070" fmla="*/ 7963990 w 8938307"/>
              <a:gd name="connsiteY7070" fmla="*/ 1299456 h 2993922"/>
              <a:gd name="connsiteX7071" fmla="*/ 7953398 w 8938307"/>
              <a:gd name="connsiteY7071" fmla="*/ 1310047 h 2993922"/>
              <a:gd name="connsiteX7072" fmla="*/ 7985171 w 8938307"/>
              <a:gd name="connsiteY7072" fmla="*/ 1310047 h 2993922"/>
              <a:gd name="connsiteX7073" fmla="*/ 8011646 w 8938307"/>
              <a:gd name="connsiteY7073" fmla="*/ 1304752 h 2993922"/>
              <a:gd name="connsiteX7074" fmla="*/ 8038123 w 8938307"/>
              <a:gd name="connsiteY7074" fmla="*/ 1320637 h 2993922"/>
              <a:gd name="connsiteX7075" fmla="*/ 8048712 w 8938307"/>
              <a:gd name="connsiteY7075" fmla="*/ 1325933 h 2993922"/>
              <a:gd name="connsiteX7076" fmla="*/ 8069894 w 8938307"/>
              <a:gd name="connsiteY7076" fmla="*/ 1320637 h 2993922"/>
              <a:gd name="connsiteX7077" fmla="*/ 8122846 w 8938307"/>
              <a:gd name="connsiteY7077" fmla="*/ 1341818 h 2993922"/>
              <a:gd name="connsiteX7078" fmla="*/ 8112254 w 8938307"/>
              <a:gd name="connsiteY7078" fmla="*/ 1341818 h 2993922"/>
              <a:gd name="connsiteX7079" fmla="*/ 8101664 w 8938307"/>
              <a:gd name="connsiteY7079" fmla="*/ 1341818 h 2993922"/>
              <a:gd name="connsiteX7080" fmla="*/ 8165206 w 8938307"/>
              <a:gd name="connsiteY7080" fmla="*/ 1373589 h 2993922"/>
              <a:gd name="connsiteX7081" fmla="*/ 8181093 w 8938307"/>
              <a:gd name="connsiteY7081" fmla="*/ 1373589 h 2993922"/>
              <a:gd name="connsiteX7082" fmla="*/ 8186387 w 8938307"/>
              <a:gd name="connsiteY7082" fmla="*/ 1373589 h 2993922"/>
              <a:gd name="connsiteX7083" fmla="*/ 8196979 w 8938307"/>
              <a:gd name="connsiteY7083" fmla="*/ 1384180 h 2993922"/>
              <a:gd name="connsiteX7084" fmla="*/ 8398196 w 8938307"/>
              <a:gd name="connsiteY7084" fmla="*/ 1426541 h 2993922"/>
              <a:gd name="connsiteX7085" fmla="*/ 8461739 w 8938307"/>
              <a:gd name="connsiteY7085" fmla="*/ 1437132 h 2993922"/>
              <a:gd name="connsiteX7086" fmla="*/ 8472329 w 8938307"/>
              <a:gd name="connsiteY7086" fmla="*/ 1437132 h 2993922"/>
              <a:gd name="connsiteX7087" fmla="*/ 8461739 w 8938307"/>
              <a:gd name="connsiteY7087" fmla="*/ 1447722 h 2993922"/>
              <a:gd name="connsiteX7088" fmla="*/ 8440558 w 8938307"/>
              <a:gd name="connsiteY7088" fmla="*/ 1447722 h 2993922"/>
              <a:gd name="connsiteX7089" fmla="*/ 8429968 w 8938307"/>
              <a:gd name="connsiteY7089" fmla="*/ 1447722 h 2993922"/>
              <a:gd name="connsiteX7090" fmla="*/ 8408787 w 8938307"/>
              <a:gd name="connsiteY7090" fmla="*/ 1458312 h 2993922"/>
              <a:gd name="connsiteX7091" fmla="*/ 8387606 w 8938307"/>
              <a:gd name="connsiteY7091" fmla="*/ 1458312 h 2993922"/>
              <a:gd name="connsiteX7092" fmla="*/ 8345244 w 8938307"/>
              <a:gd name="connsiteY7092" fmla="*/ 1442427 h 2993922"/>
              <a:gd name="connsiteX7093" fmla="*/ 8313473 w 8938307"/>
              <a:gd name="connsiteY7093" fmla="*/ 1442427 h 2993922"/>
              <a:gd name="connsiteX7094" fmla="*/ 8292291 w 8938307"/>
              <a:gd name="connsiteY7094" fmla="*/ 1437132 h 2993922"/>
              <a:gd name="connsiteX7095" fmla="*/ 8271112 w 8938307"/>
              <a:gd name="connsiteY7095" fmla="*/ 1437132 h 2993922"/>
              <a:gd name="connsiteX7096" fmla="*/ 8255225 w 8938307"/>
              <a:gd name="connsiteY7096" fmla="*/ 1431837 h 2993922"/>
              <a:gd name="connsiteX7097" fmla="*/ 8249931 w 8938307"/>
              <a:gd name="connsiteY7097" fmla="*/ 1426541 h 2993922"/>
              <a:gd name="connsiteX7098" fmla="*/ 8239339 w 8938307"/>
              <a:gd name="connsiteY7098" fmla="*/ 1426541 h 2993922"/>
              <a:gd name="connsiteX7099" fmla="*/ 8218160 w 8938307"/>
              <a:gd name="connsiteY7099" fmla="*/ 1415951 h 2993922"/>
              <a:gd name="connsiteX7100" fmla="*/ 8186387 w 8938307"/>
              <a:gd name="connsiteY7100" fmla="*/ 1405360 h 2993922"/>
              <a:gd name="connsiteX7101" fmla="*/ 8165206 w 8938307"/>
              <a:gd name="connsiteY7101" fmla="*/ 1410656 h 2993922"/>
              <a:gd name="connsiteX7102" fmla="*/ 8144027 w 8938307"/>
              <a:gd name="connsiteY7102" fmla="*/ 1405360 h 2993922"/>
              <a:gd name="connsiteX7103" fmla="*/ 8112254 w 8938307"/>
              <a:gd name="connsiteY7103" fmla="*/ 1405360 h 2993922"/>
              <a:gd name="connsiteX7104" fmla="*/ 8112254 w 8938307"/>
              <a:gd name="connsiteY7104" fmla="*/ 1384180 h 2993922"/>
              <a:gd name="connsiteX7105" fmla="*/ 8112254 w 8938307"/>
              <a:gd name="connsiteY7105" fmla="*/ 1373589 h 2993922"/>
              <a:gd name="connsiteX7106" fmla="*/ 8101664 w 8938307"/>
              <a:gd name="connsiteY7106" fmla="*/ 1373589 h 2993922"/>
              <a:gd name="connsiteX7107" fmla="*/ 8091075 w 8938307"/>
              <a:gd name="connsiteY7107" fmla="*/ 1384180 h 2993922"/>
              <a:gd name="connsiteX7108" fmla="*/ 8091075 w 8938307"/>
              <a:gd name="connsiteY7108" fmla="*/ 1394770 h 2993922"/>
              <a:gd name="connsiteX7109" fmla="*/ 8054008 w 8938307"/>
              <a:gd name="connsiteY7109" fmla="*/ 1378885 h 2993922"/>
              <a:gd name="connsiteX7110" fmla="*/ 8022237 w 8938307"/>
              <a:gd name="connsiteY7110" fmla="*/ 1368293 h 2993922"/>
              <a:gd name="connsiteX7111" fmla="*/ 8001056 w 8938307"/>
              <a:gd name="connsiteY7111" fmla="*/ 1373589 h 2993922"/>
              <a:gd name="connsiteX7112" fmla="*/ 7985171 w 8938307"/>
              <a:gd name="connsiteY7112" fmla="*/ 1362999 h 2993922"/>
              <a:gd name="connsiteX7113" fmla="*/ 7974579 w 8938307"/>
              <a:gd name="connsiteY7113" fmla="*/ 1362999 h 2993922"/>
              <a:gd name="connsiteX7114" fmla="*/ 7963990 w 8938307"/>
              <a:gd name="connsiteY7114" fmla="*/ 1362999 h 2993922"/>
              <a:gd name="connsiteX7115" fmla="*/ 7942808 w 8938307"/>
              <a:gd name="connsiteY7115" fmla="*/ 1352408 h 2993922"/>
              <a:gd name="connsiteX7116" fmla="*/ 7932219 w 8938307"/>
              <a:gd name="connsiteY7116" fmla="*/ 1352408 h 2993922"/>
              <a:gd name="connsiteX7117" fmla="*/ 7932219 w 8938307"/>
              <a:gd name="connsiteY7117" fmla="*/ 1362999 h 2993922"/>
              <a:gd name="connsiteX7118" fmla="*/ 7953398 w 8938307"/>
              <a:gd name="connsiteY7118" fmla="*/ 1373589 h 2993922"/>
              <a:gd name="connsiteX7119" fmla="*/ 7963990 w 8938307"/>
              <a:gd name="connsiteY7119" fmla="*/ 1378885 h 2993922"/>
              <a:gd name="connsiteX7120" fmla="*/ 7995760 w 8938307"/>
              <a:gd name="connsiteY7120" fmla="*/ 1384180 h 2993922"/>
              <a:gd name="connsiteX7121" fmla="*/ 8016942 w 8938307"/>
              <a:gd name="connsiteY7121" fmla="*/ 1389475 h 2993922"/>
              <a:gd name="connsiteX7122" fmla="*/ 8032827 w 8938307"/>
              <a:gd name="connsiteY7122" fmla="*/ 1400066 h 2993922"/>
              <a:gd name="connsiteX7123" fmla="*/ 8054008 w 8938307"/>
              <a:gd name="connsiteY7123" fmla="*/ 1410656 h 2993922"/>
              <a:gd name="connsiteX7124" fmla="*/ 8080483 w 8938307"/>
              <a:gd name="connsiteY7124" fmla="*/ 1415951 h 2993922"/>
              <a:gd name="connsiteX7125" fmla="*/ 8144027 w 8938307"/>
              <a:gd name="connsiteY7125" fmla="*/ 1437132 h 2993922"/>
              <a:gd name="connsiteX7126" fmla="*/ 8154617 w 8938307"/>
              <a:gd name="connsiteY7126" fmla="*/ 1447722 h 2993922"/>
              <a:gd name="connsiteX7127" fmla="*/ 8133435 w 8938307"/>
              <a:gd name="connsiteY7127" fmla="*/ 1442427 h 2993922"/>
              <a:gd name="connsiteX7128" fmla="*/ 8122846 w 8938307"/>
              <a:gd name="connsiteY7128" fmla="*/ 1447722 h 2993922"/>
              <a:gd name="connsiteX7129" fmla="*/ 8112254 w 8938307"/>
              <a:gd name="connsiteY7129" fmla="*/ 1447722 h 2993922"/>
              <a:gd name="connsiteX7130" fmla="*/ 8112254 w 8938307"/>
              <a:gd name="connsiteY7130" fmla="*/ 1458312 h 2993922"/>
              <a:gd name="connsiteX7131" fmla="*/ 8101664 w 8938307"/>
              <a:gd name="connsiteY7131" fmla="*/ 1458312 h 2993922"/>
              <a:gd name="connsiteX7132" fmla="*/ 8091075 w 8938307"/>
              <a:gd name="connsiteY7132" fmla="*/ 1447722 h 2993922"/>
              <a:gd name="connsiteX7133" fmla="*/ 8080483 w 8938307"/>
              <a:gd name="connsiteY7133" fmla="*/ 1437132 h 2993922"/>
              <a:gd name="connsiteX7134" fmla="*/ 8069894 w 8938307"/>
              <a:gd name="connsiteY7134" fmla="*/ 1426541 h 2993922"/>
              <a:gd name="connsiteX7135" fmla="*/ 8038123 w 8938307"/>
              <a:gd name="connsiteY7135" fmla="*/ 1437132 h 2993922"/>
              <a:gd name="connsiteX7136" fmla="*/ 8027531 w 8938307"/>
              <a:gd name="connsiteY7136" fmla="*/ 1431837 h 2993922"/>
              <a:gd name="connsiteX7137" fmla="*/ 8016942 w 8938307"/>
              <a:gd name="connsiteY7137" fmla="*/ 1426541 h 2993922"/>
              <a:gd name="connsiteX7138" fmla="*/ 8016942 w 8938307"/>
              <a:gd name="connsiteY7138" fmla="*/ 1415951 h 2993922"/>
              <a:gd name="connsiteX7139" fmla="*/ 8006350 w 8938307"/>
              <a:gd name="connsiteY7139" fmla="*/ 1421247 h 2993922"/>
              <a:gd name="connsiteX7140" fmla="*/ 7974579 w 8938307"/>
              <a:gd name="connsiteY7140" fmla="*/ 1426541 h 2993922"/>
              <a:gd name="connsiteX7141" fmla="*/ 7953398 w 8938307"/>
              <a:gd name="connsiteY7141" fmla="*/ 1426541 h 2993922"/>
              <a:gd name="connsiteX7142" fmla="*/ 7932219 w 8938307"/>
              <a:gd name="connsiteY7142" fmla="*/ 1426541 h 2993922"/>
              <a:gd name="connsiteX7143" fmla="*/ 7932219 w 8938307"/>
              <a:gd name="connsiteY7143" fmla="*/ 1415951 h 2993922"/>
              <a:gd name="connsiteX7144" fmla="*/ 7879267 w 8938307"/>
              <a:gd name="connsiteY7144" fmla="*/ 1405360 h 2993922"/>
              <a:gd name="connsiteX7145" fmla="*/ 7868675 w 8938307"/>
              <a:gd name="connsiteY7145" fmla="*/ 1400066 h 2993922"/>
              <a:gd name="connsiteX7146" fmla="*/ 7847494 w 8938307"/>
              <a:gd name="connsiteY7146" fmla="*/ 1394770 h 2993922"/>
              <a:gd name="connsiteX7147" fmla="*/ 7836904 w 8938307"/>
              <a:gd name="connsiteY7147" fmla="*/ 1405360 h 2993922"/>
              <a:gd name="connsiteX7148" fmla="*/ 7974579 w 8938307"/>
              <a:gd name="connsiteY7148" fmla="*/ 1447722 h 2993922"/>
              <a:gd name="connsiteX7149" fmla="*/ 8069894 w 8938307"/>
              <a:gd name="connsiteY7149" fmla="*/ 1479493 h 2993922"/>
              <a:gd name="connsiteX7150" fmla="*/ 8059302 w 8938307"/>
              <a:gd name="connsiteY7150" fmla="*/ 1479493 h 2993922"/>
              <a:gd name="connsiteX7151" fmla="*/ 8038123 w 8938307"/>
              <a:gd name="connsiteY7151" fmla="*/ 1479493 h 2993922"/>
              <a:gd name="connsiteX7152" fmla="*/ 8080483 w 8938307"/>
              <a:gd name="connsiteY7152" fmla="*/ 1500674 h 2993922"/>
              <a:gd name="connsiteX7153" fmla="*/ 8101664 w 8938307"/>
              <a:gd name="connsiteY7153" fmla="*/ 1516560 h 2993922"/>
              <a:gd name="connsiteX7154" fmla="*/ 8112254 w 8938307"/>
              <a:gd name="connsiteY7154" fmla="*/ 1521855 h 2993922"/>
              <a:gd name="connsiteX7155" fmla="*/ 8133435 w 8938307"/>
              <a:gd name="connsiteY7155" fmla="*/ 1521855 h 2993922"/>
              <a:gd name="connsiteX7156" fmla="*/ 8154617 w 8938307"/>
              <a:gd name="connsiteY7156" fmla="*/ 1532445 h 2993922"/>
              <a:gd name="connsiteX7157" fmla="*/ 8175798 w 8938307"/>
              <a:gd name="connsiteY7157" fmla="*/ 1532445 h 2993922"/>
              <a:gd name="connsiteX7158" fmla="*/ 8292291 w 8938307"/>
              <a:gd name="connsiteY7158" fmla="*/ 1564218 h 2993922"/>
              <a:gd name="connsiteX7159" fmla="*/ 8302883 w 8938307"/>
              <a:gd name="connsiteY7159" fmla="*/ 1574807 h 2993922"/>
              <a:gd name="connsiteX7160" fmla="*/ 8324064 w 8938307"/>
              <a:gd name="connsiteY7160" fmla="*/ 1574807 h 2993922"/>
              <a:gd name="connsiteX7161" fmla="*/ 8334654 w 8938307"/>
              <a:gd name="connsiteY7161" fmla="*/ 1585397 h 2993922"/>
              <a:gd name="connsiteX7162" fmla="*/ 8377016 w 8938307"/>
              <a:gd name="connsiteY7162" fmla="*/ 1595988 h 2993922"/>
              <a:gd name="connsiteX7163" fmla="*/ 8419377 w 8938307"/>
              <a:gd name="connsiteY7163" fmla="*/ 1606578 h 2993922"/>
              <a:gd name="connsiteX7164" fmla="*/ 8398196 w 8938307"/>
              <a:gd name="connsiteY7164" fmla="*/ 1606578 h 2993922"/>
              <a:gd name="connsiteX7165" fmla="*/ 8377016 w 8938307"/>
              <a:gd name="connsiteY7165" fmla="*/ 1606578 h 2993922"/>
              <a:gd name="connsiteX7166" fmla="*/ 8313473 w 8938307"/>
              <a:gd name="connsiteY7166" fmla="*/ 1585397 h 2993922"/>
              <a:gd name="connsiteX7167" fmla="*/ 8175798 w 8938307"/>
              <a:gd name="connsiteY7167" fmla="*/ 1543036 h 2993922"/>
              <a:gd name="connsiteX7168" fmla="*/ 8154617 w 8938307"/>
              <a:gd name="connsiteY7168" fmla="*/ 1543036 h 2993922"/>
              <a:gd name="connsiteX7169" fmla="*/ 8091075 w 8938307"/>
              <a:gd name="connsiteY7169" fmla="*/ 1532445 h 2993922"/>
              <a:gd name="connsiteX7170" fmla="*/ 8059302 w 8938307"/>
              <a:gd name="connsiteY7170" fmla="*/ 1521855 h 2993922"/>
              <a:gd name="connsiteX7171" fmla="*/ 8038123 w 8938307"/>
              <a:gd name="connsiteY7171" fmla="*/ 1516560 h 2993922"/>
              <a:gd name="connsiteX7172" fmla="*/ 8027531 w 8938307"/>
              <a:gd name="connsiteY7172" fmla="*/ 1511264 h 2993922"/>
              <a:gd name="connsiteX7173" fmla="*/ 7963990 w 8938307"/>
              <a:gd name="connsiteY7173" fmla="*/ 1500674 h 2993922"/>
              <a:gd name="connsiteX7174" fmla="*/ 7942808 w 8938307"/>
              <a:gd name="connsiteY7174" fmla="*/ 1500674 h 2993922"/>
              <a:gd name="connsiteX7175" fmla="*/ 7932219 w 8938307"/>
              <a:gd name="connsiteY7175" fmla="*/ 1500674 h 2993922"/>
              <a:gd name="connsiteX7176" fmla="*/ 7911038 w 8938307"/>
              <a:gd name="connsiteY7176" fmla="*/ 1490084 h 2993922"/>
              <a:gd name="connsiteX7177" fmla="*/ 7911038 w 8938307"/>
              <a:gd name="connsiteY7177" fmla="*/ 1500674 h 2993922"/>
              <a:gd name="connsiteX7178" fmla="*/ 7895152 w 8938307"/>
              <a:gd name="connsiteY7178" fmla="*/ 1500674 h 2993922"/>
              <a:gd name="connsiteX7179" fmla="*/ 7889856 w 8938307"/>
              <a:gd name="connsiteY7179" fmla="*/ 1505970 h 2993922"/>
              <a:gd name="connsiteX7180" fmla="*/ 7879267 w 8938307"/>
              <a:gd name="connsiteY7180" fmla="*/ 1511264 h 2993922"/>
              <a:gd name="connsiteX7181" fmla="*/ 7836904 w 8938307"/>
              <a:gd name="connsiteY7181" fmla="*/ 1500674 h 2993922"/>
              <a:gd name="connsiteX7182" fmla="*/ 7783952 w 8938307"/>
              <a:gd name="connsiteY7182" fmla="*/ 1479493 h 2993922"/>
              <a:gd name="connsiteX7183" fmla="*/ 7768067 w 8938307"/>
              <a:gd name="connsiteY7183" fmla="*/ 1474199 h 2993922"/>
              <a:gd name="connsiteX7184" fmla="*/ 7752182 w 8938307"/>
              <a:gd name="connsiteY7184" fmla="*/ 1468903 h 2993922"/>
              <a:gd name="connsiteX7185" fmla="*/ 7715115 w 8938307"/>
              <a:gd name="connsiteY7185" fmla="*/ 1458312 h 2993922"/>
              <a:gd name="connsiteX7186" fmla="*/ 7693934 w 8938307"/>
              <a:gd name="connsiteY7186" fmla="*/ 1453018 h 2993922"/>
              <a:gd name="connsiteX7187" fmla="*/ 7678048 w 8938307"/>
              <a:gd name="connsiteY7187" fmla="*/ 1447722 h 2993922"/>
              <a:gd name="connsiteX7188" fmla="*/ 7646278 w 8938307"/>
              <a:gd name="connsiteY7188" fmla="*/ 1437132 h 2993922"/>
              <a:gd name="connsiteX7189" fmla="*/ 7603915 w 8938307"/>
              <a:gd name="connsiteY7189" fmla="*/ 1415951 h 2993922"/>
              <a:gd name="connsiteX7190" fmla="*/ 7572144 w 8938307"/>
              <a:gd name="connsiteY7190" fmla="*/ 1415951 h 2993922"/>
              <a:gd name="connsiteX7191" fmla="*/ 7519192 w 8938307"/>
              <a:gd name="connsiteY7191" fmla="*/ 1394770 h 2993922"/>
              <a:gd name="connsiteX7192" fmla="*/ 7487420 w 8938307"/>
              <a:gd name="connsiteY7192" fmla="*/ 1384180 h 2993922"/>
              <a:gd name="connsiteX7193" fmla="*/ 7476830 w 8938307"/>
              <a:gd name="connsiteY7193" fmla="*/ 1394770 h 2993922"/>
              <a:gd name="connsiteX7194" fmla="*/ 7498011 w 8938307"/>
              <a:gd name="connsiteY7194" fmla="*/ 1405360 h 2993922"/>
              <a:gd name="connsiteX7195" fmla="*/ 7519192 w 8938307"/>
              <a:gd name="connsiteY7195" fmla="*/ 1410656 h 2993922"/>
              <a:gd name="connsiteX7196" fmla="*/ 7529782 w 8938307"/>
              <a:gd name="connsiteY7196" fmla="*/ 1421247 h 2993922"/>
              <a:gd name="connsiteX7197" fmla="*/ 7550963 w 8938307"/>
              <a:gd name="connsiteY7197" fmla="*/ 1421247 h 2993922"/>
              <a:gd name="connsiteX7198" fmla="*/ 7582734 w 8938307"/>
              <a:gd name="connsiteY7198" fmla="*/ 1426541 h 2993922"/>
              <a:gd name="connsiteX7199" fmla="*/ 7635686 w 8938307"/>
              <a:gd name="connsiteY7199" fmla="*/ 1437132 h 2993922"/>
              <a:gd name="connsiteX7200" fmla="*/ 7635686 w 8938307"/>
              <a:gd name="connsiteY7200" fmla="*/ 1447722 h 2993922"/>
              <a:gd name="connsiteX7201" fmla="*/ 7640982 w 8938307"/>
              <a:gd name="connsiteY7201" fmla="*/ 1453018 h 2993922"/>
              <a:gd name="connsiteX7202" fmla="*/ 7656867 w 8938307"/>
              <a:gd name="connsiteY7202" fmla="*/ 1458312 h 2993922"/>
              <a:gd name="connsiteX7203" fmla="*/ 7693934 w 8938307"/>
              <a:gd name="connsiteY7203" fmla="*/ 1474199 h 2993922"/>
              <a:gd name="connsiteX7204" fmla="*/ 7725704 w 8938307"/>
              <a:gd name="connsiteY7204" fmla="*/ 1479493 h 2993922"/>
              <a:gd name="connsiteX7205" fmla="*/ 7736296 w 8938307"/>
              <a:gd name="connsiteY7205" fmla="*/ 1468903 h 2993922"/>
              <a:gd name="connsiteX7206" fmla="*/ 7741590 w 8938307"/>
              <a:gd name="connsiteY7206" fmla="*/ 1479493 h 2993922"/>
              <a:gd name="connsiteX7207" fmla="*/ 7773361 w 8938307"/>
              <a:gd name="connsiteY7207" fmla="*/ 1511264 h 2993922"/>
              <a:gd name="connsiteX7208" fmla="*/ 7815724 w 8938307"/>
              <a:gd name="connsiteY7208" fmla="*/ 1527151 h 2993922"/>
              <a:gd name="connsiteX7209" fmla="*/ 7826313 w 8938307"/>
              <a:gd name="connsiteY7209" fmla="*/ 1532445 h 2993922"/>
              <a:gd name="connsiteX7210" fmla="*/ 7879267 w 8938307"/>
              <a:gd name="connsiteY7210" fmla="*/ 1543036 h 2993922"/>
              <a:gd name="connsiteX7211" fmla="*/ 7942808 w 8938307"/>
              <a:gd name="connsiteY7211" fmla="*/ 1574807 h 2993922"/>
              <a:gd name="connsiteX7212" fmla="*/ 8006350 w 8938307"/>
              <a:gd name="connsiteY7212" fmla="*/ 1595988 h 2993922"/>
              <a:gd name="connsiteX7213" fmla="*/ 8016942 w 8938307"/>
              <a:gd name="connsiteY7213" fmla="*/ 1595988 h 2993922"/>
              <a:gd name="connsiteX7214" fmla="*/ 8022237 w 8938307"/>
              <a:gd name="connsiteY7214" fmla="*/ 1606578 h 2993922"/>
              <a:gd name="connsiteX7215" fmla="*/ 7995760 w 8938307"/>
              <a:gd name="connsiteY7215" fmla="*/ 1595988 h 2993922"/>
              <a:gd name="connsiteX7216" fmla="*/ 7932219 w 8938307"/>
              <a:gd name="connsiteY7216" fmla="*/ 1580103 h 2993922"/>
              <a:gd name="connsiteX7217" fmla="*/ 7884561 w 8938307"/>
              <a:gd name="connsiteY7217" fmla="*/ 1574807 h 2993922"/>
              <a:gd name="connsiteX7218" fmla="*/ 7873971 w 8938307"/>
              <a:gd name="connsiteY7218" fmla="*/ 1574807 h 2993922"/>
              <a:gd name="connsiteX7219" fmla="*/ 7847494 w 8938307"/>
              <a:gd name="connsiteY7219" fmla="*/ 1553626 h 2993922"/>
              <a:gd name="connsiteX7220" fmla="*/ 7815724 w 8938307"/>
              <a:gd name="connsiteY7220" fmla="*/ 1543036 h 2993922"/>
              <a:gd name="connsiteX7221" fmla="*/ 7826313 w 8938307"/>
              <a:gd name="connsiteY7221" fmla="*/ 1553626 h 2993922"/>
              <a:gd name="connsiteX7222" fmla="*/ 7826313 w 8938307"/>
              <a:gd name="connsiteY7222" fmla="*/ 1564218 h 2993922"/>
              <a:gd name="connsiteX7223" fmla="*/ 7836904 w 8938307"/>
              <a:gd name="connsiteY7223" fmla="*/ 1574807 h 2993922"/>
              <a:gd name="connsiteX7224" fmla="*/ 7826313 w 8938307"/>
              <a:gd name="connsiteY7224" fmla="*/ 1574807 h 2993922"/>
              <a:gd name="connsiteX7225" fmla="*/ 7805134 w 8938307"/>
              <a:gd name="connsiteY7225" fmla="*/ 1558922 h 2993922"/>
              <a:gd name="connsiteX7226" fmla="*/ 7794542 w 8938307"/>
              <a:gd name="connsiteY7226" fmla="*/ 1553626 h 2993922"/>
              <a:gd name="connsiteX7227" fmla="*/ 7794542 w 8938307"/>
              <a:gd name="connsiteY7227" fmla="*/ 1564218 h 2993922"/>
              <a:gd name="connsiteX7228" fmla="*/ 7783952 w 8938307"/>
              <a:gd name="connsiteY7228" fmla="*/ 1553626 h 2993922"/>
              <a:gd name="connsiteX7229" fmla="*/ 7752182 w 8938307"/>
              <a:gd name="connsiteY7229" fmla="*/ 1543036 h 2993922"/>
              <a:gd name="connsiteX7230" fmla="*/ 7741590 w 8938307"/>
              <a:gd name="connsiteY7230" fmla="*/ 1537741 h 2993922"/>
              <a:gd name="connsiteX7231" fmla="*/ 7731000 w 8938307"/>
              <a:gd name="connsiteY7231" fmla="*/ 1532445 h 2993922"/>
              <a:gd name="connsiteX7232" fmla="*/ 7720409 w 8938307"/>
              <a:gd name="connsiteY7232" fmla="*/ 1543036 h 2993922"/>
              <a:gd name="connsiteX7233" fmla="*/ 7709820 w 8938307"/>
              <a:gd name="connsiteY7233" fmla="*/ 1543036 h 2993922"/>
              <a:gd name="connsiteX7234" fmla="*/ 7693934 w 8938307"/>
              <a:gd name="connsiteY7234" fmla="*/ 1532445 h 2993922"/>
              <a:gd name="connsiteX7235" fmla="*/ 7678048 w 8938307"/>
              <a:gd name="connsiteY7235" fmla="*/ 1511264 h 2993922"/>
              <a:gd name="connsiteX7236" fmla="*/ 7667457 w 8938307"/>
              <a:gd name="connsiteY7236" fmla="*/ 1490084 h 2993922"/>
              <a:gd name="connsiteX7237" fmla="*/ 7651572 w 8938307"/>
              <a:gd name="connsiteY7237" fmla="*/ 1490084 h 2993922"/>
              <a:gd name="connsiteX7238" fmla="*/ 7667457 w 8938307"/>
              <a:gd name="connsiteY7238" fmla="*/ 1500674 h 2993922"/>
              <a:gd name="connsiteX7239" fmla="*/ 7667457 w 8938307"/>
              <a:gd name="connsiteY7239" fmla="*/ 1511264 h 2993922"/>
              <a:gd name="connsiteX7240" fmla="*/ 7656867 w 8938307"/>
              <a:gd name="connsiteY7240" fmla="*/ 1527151 h 2993922"/>
              <a:gd name="connsiteX7241" fmla="*/ 7630390 w 8938307"/>
              <a:gd name="connsiteY7241" fmla="*/ 1543036 h 2993922"/>
              <a:gd name="connsiteX7242" fmla="*/ 7614505 w 8938307"/>
              <a:gd name="connsiteY7242" fmla="*/ 1548331 h 2993922"/>
              <a:gd name="connsiteX7243" fmla="*/ 7625096 w 8938307"/>
              <a:gd name="connsiteY7243" fmla="*/ 1558922 h 2993922"/>
              <a:gd name="connsiteX7244" fmla="*/ 7646278 w 8938307"/>
              <a:gd name="connsiteY7244" fmla="*/ 1564218 h 2993922"/>
              <a:gd name="connsiteX7245" fmla="*/ 7656867 w 8938307"/>
              <a:gd name="connsiteY7245" fmla="*/ 1574807 h 2993922"/>
              <a:gd name="connsiteX7246" fmla="*/ 7688638 w 8938307"/>
              <a:gd name="connsiteY7246" fmla="*/ 1585397 h 2993922"/>
              <a:gd name="connsiteX7247" fmla="*/ 7667457 w 8938307"/>
              <a:gd name="connsiteY7247" fmla="*/ 1585397 h 2993922"/>
              <a:gd name="connsiteX7248" fmla="*/ 7667457 w 8938307"/>
              <a:gd name="connsiteY7248" fmla="*/ 1595988 h 2993922"/>
              <a:gd name="connsiteX7249" fmla="*/ 7667457 w 8938307"/>
              <a:gd name="connsiteY7249" fmla="*/ 1606578 h 2993922"/>
              <a:gd name="connsiteX7250" fmla="*/ 7662163 w 8938307"/>
              <a:gd name="connsiteY7250" fmla="*/ 1601283 h 2993922"/>
              <a:gd name="connsiteX7251" fmla="*/ 7635686 w 8938307"/>
              <a:gd name="connsiteY7251" fmla="*/ 1585397 h 2993922"/>
              <a:gd name="connsiteX7252" fmla="*/ 7614505 w 8938307"/>
              <a:gd name="connsiteY7252" fmla="*/ 1595988 h 2993922"/>
              <a:gd name="connsiteX7253" fmla="*/ 7656867 w 8938307"/>
              <a:gd name="connsiteY7253" fmla="*/ 1606578 h 2993922"/>
              <a:gd name="connsiteX7254" fmla="*/ 7678048 w 8938307"/>
              <a:gd name="connsiteY7254" fmla="*/ 1627759 h 2993922"/>
              <a:gd name="connsiteX7255" fmla="*/ 7678048 w 8938307"/>
              <a:gd name="connsiteY7255" fmla="*/ 1638349 h 2993922"/>
              <a:gd name="connsiteX7256" fmla="*/ 7667457 w 8938307"/>
              <a:gd name="connsiteY7256" fmla="*/ 1638349 h 2993922"/>
              <a:gd name="connsiteX7257" fmla="*/ 7656867 w 8938307"/>
              <a:gd name="connsiteY7257" fmla="*/ 1648940 h 2993922"/>
              <a:gd name="connsiteX7258" fmla="*/ 7688638 w 8938307"/>
              <a:gd name="connsiteY7258" fmla="*/ 1670122 h 2993922"/>
              <a:gd name="connsiteX7259" fmla="*/ 7699230 w 8938307"/>
              <a:gd name="connsiteY7259" fmla="*/ 1680711 h 2993922"/>
              <a:gd name="connsiteX7260" fmla="*/ 7678048 w 8938307"/>
              <a:gd name="connsiteY7260" fmla="*/ 1691301 h 2993922"/>
              <a:gd name="connsiteX7261" fmla="*/ 7662163 w 8938307"/>
              <a:gd name="connsiteY7261" fmla="*/ 1691301 h 2993922"/>
              <a:gd name="connsiteX7262" fmla="*/ 7656867 w 8938307"/>
              <a:gd name="connsiteY7262" fmla="*/ 1701893 h 2993922"/>
              <a:gd name="connsiteX7263" fmla="*/ 7667457 w 8938307"/>
              <a:gd name="connsiteY7263" fmla="*/ 1701893 h 2993922"/>
              <a:gd name="connsiteX7264" fmla="*/ 7678048 w 8938307"/>
              <a:gd name="connsiteY7264" fmla="*/ 1712482 h 2993922"/>
              <a:gd name="connsiteX7265" fmla="*/ 7678048 w 8938307"/>
              <a:gd name="connsiteY7265" fmla="*/ 1723074 h 2993922"/>
              <a:gd name="connsiteX7266" fmla="*/ 7667457 w 8938307"/>
              <a:gd name="connsiteY7266" fmla="*/ 1723074 h 2993922"/>
              <a:gd name="connsiteX7267" fmla="*/ 7646278 w 8938307"/>
              <a:gd name="connsiteY7267" fmla="*/ 1723074 h 2993922"/>
              <a:gd name="connsiteX7268" fmla="*/ 7667457 w 8938307"/>
              <a:gd name="connsiteY7268" fmla="*/ 1733663 h 2993922"/>
              <a:gd name="connsiteX7269" fmla="*/ 7683344 w 8938307"/>
              <a:gd name="connsiteY7269" fmla="*/ 1733663 h 2993922"/>
              <a:gd name="connsiteX7270" fmla="*/ 7699230 w 8938307"/>
              <a:gd name="connsiteY7270" fmla="*/ 1733663 h 2993922"/>
              <a:gd name="connsiteX7271" fmla="*/ 7709820 w 8938307"/>
              <a:gd name="connsiteY7271" fmla="*/ 1733663 h 2993922"/>
              <a:gd name="connsiteX7272" fmla="*/ 7720409 w 8938307"/>
              <a:gd name="connsiteY7272" fmla="*/ 1738959 h 2993922"/>
              <a:gd name="connsiteX7273" fmla="*/ 7720409 w 8938307"/>
              <a:gd name="connsiteY7273" fmla="*/ 1744253 h 2993922"/>
              <a:gd name="connsiteX7274" fmla="*/ 7731000 w 8938307"/>
              <a:gd name="connsiteY7274" fmla="*/ 1744253 h 2993922"/>
              <a:gd name="connsiteX7275" fmla="*/ 7720409 w 8938307"/>
              <a:gd name="connsiteY7275" fmla="*/ 1733663 h 2993922"/>
              <a:gd name="connsiteX7276" fmla="*/ 7720409 w 8938307"/>
              <a:gd name="connsiteY7276" fmla="*/ 1723074 h 2993922"/>
              <a:gd name="connsiteX7277" fmla="*/ 7736296 w 8938307"/>
              <a:gd name="connsiteY7277" fmla="*/ 1728368 h 2993922"/>
              <a:gd name="connsiteX7278" fmla="*/ 7773361 w 8938307"/>
              <a:gd name="connsiteY7278" fmla="*/ 1744253 h 2993922"/>
              <a:gd name="connsiteX7279" fmla="*/ 7805134 w 8938307"/>
              <a:gd name="connsiteY7279" fmla="*/ 1754845 h 2993922"/>
              <a:gd name="connsiteX7280" fmla="*/ 7826313 w 8938307"/>
              <a:gd name="connsiteY7280" fmla="*/ 1765434 h 2993922"/>
              <a:gd name="connsiteX7281" fmla="*/ 7842200 w 8938307"/>
              <a:gd name="connsiteY7281" fmla="*/ 1770730 h 2993922"/>
              <a:gd name="connsiteX7282" fmla="*/ 7868675 w 8938307"/>
              <a:gd name="connsiteY7282" fmla="*/ 1781320 h 2993922"/>
              <a:gd name="connsiteX7283" fmla="*/ 7900446 w 8938307"/>
              <a:gd name="connsiteY7283" fmla="*/ 1786615 h 2993922"/>
              <a:gd name="connsiteX7284" fmla="*/ 7905742 w 8938307"/>
              <a:gd name="connsiteY7284" fmla="*/ 1797205 h 2993922"/>
              <a:gd name="connsiteX7285" fmla="*/ 7889856 w 8938307"/>
              <a:gd name="connsiteY7285" fmla="*/ 1807797 h 2993922"/>
              <a:gd name="connsiteX7286" fmla="*/ 7879267 w 8938307"/>
              <a:gd name="connsiteY7286" fmla="*/ 1818386 h 2993922"/>
              <a:gd name="connsiteX7287" fmla="*/ 7868675 w 8938307"/>
              <a:gd name="connsiteY7287" fmla="*/ 1818386 h 2993922"/>
              <a:gd name="connsiteX7288" fmla="*/ 7858085 w 8938307"/>
              <a:gd name="connsiteY7288" fmla="*/ 1818386 h 2993922"/>
              <a:gd name="connsiteX7289" fmla="*/ 7847494 w 8938307"/>
              <a:gd name="connsiteY7289" fmla="*/ 1807797 h 2993922"/>
              <a:gd name="connsiteX7290" fmla="*/ 7842200 w 8938307"/>
              <a:gd name="connsiteY7290" fmla="*/ 1802501 h 2993922"/>
              <a:gd name="connsiteX7291" fmla="*/ 7836904 w 8938307"/>
              <a:gd name="connsiteY7291" fmla="*/ 1791911 h 2993922"/>
              <a:gd name="connsiteX7292" fmla="*/ 7815724 w 8938307"/>
              <a:gd name="connsiteY7292" fmla="*/ 1781320 h 2993922"/>
              <a:gd name="connsiteX7293" fmla="*/ 7794542 w 8938307"/>
              <a:gd name="connsiteY7293" fmla="*/ 1786615 h 2993922"/>
              <a:gd name="connsiteX7294" fmla="*/ 7789248 w 8938307"/>
              <a:gd name="connsiteY7294" fmla="*/ 1797205 h 2993922"/>
              <a:gd name="connsiteX7295" fmla="*/ 7773361 w 8938307"/>
              <a:gd name="connsiteY7295" fmla="*/ 1791911 h 2993922"/>
              <a:gd name="connsiteX7296" fmla="*/ 7757476 w 8938307"/>
              <a:gd name="connsiteY7296" fmla="*/ 1786615 h 2993922"/>
              <a:gd name="connsiteX7297" fmla="*/ 7752182 w 8938307"/>
              <a:gd name="connsiteY7297" fmla="*/ 1797205 h 2993922"/>
              <a:gd name="connsiteX7298" fmla="*/ 7741590 w 8938307"/>
              <a:gd name="connsiteY7298" fmla="*/ 1797205 h 2993922"/>
              <a:gd name="connsiteX7299" fmla="*/ 7731000 w 8938307"/>
              <a:gd name="connsiteY7299" fmla="*/ 1786615 h 2993922"/>
              <a:gd name="connsiteX7300" fmla="*/ 7731000 w 8938307"/>
              <a:gd name="connsiteY7300" fmla="*/ 1797205 h 2993922"/>
              <a:gd name="connsiteX7301" fmla="*/ 7731000 w 8938307"/>
              <a:gd name="connsiteY7301" fmla="*/ 1818386 h 2993922"/>
              <a:gd name="connsiteX7302" fmla="*/ 7741590 w 8938307"/>
              <a:gd name="connsiteY7302" fmla="*/ 1828978 h 2993922"/>
              <a:gd name="connsiteX7303" fmla="*/ 7731000 w 8938307"/>
              <a:gd name="connsiteY7303" fmla="*/ 1828978 h 2993922"/>
              <a:gd name="connsiteX7304" fmla="*/ 7731000 w 8938307"/>
              <a:gd name="connsiteY7304" fmla="*/ 1839567 h 2993922"/>
              <a:gd name="connsiteX7305" fmla="*/ 7752182 w 8938307"/>
              <a:gd name="connsiteY7305" fmla="*/ 1860749 h 2993922"/>
              <a:gd name="connsiteX7306" fmla="*/ 7757476 w 8938307"/>
              <a:gd name="connsiteY7306" fmla="*/ 1876634 h 2993922"/>
              <a:gd name="connsiteX7307" fmla="*/ 7762772 w 8938307"/>
              <a:gd name="connsiteY7307" fmla="*/ 1892520 h 2993922"/>
              <a:gd name="connsiteX7308" fmla="*/ 7752182 w 8938307"/>
              <a:gd name="connsiteY7308" fmla="*/ 1903111 h 2993922"/>
              <a:gd name="connsiteX7309" fmla="*/ 7736296 w 8938307"/>
              <a:gd name="connsiteY7309" fmla="*/ 1897815 h 2993922"/>
              <a:gd name="connsiteX7310" fmla="*/ 7736296 w 8938307"/>
              <a:gd name="connsiteY7310" fmla="*/ 1913701 h 2993922"/>
              <a:gd name="connsiteX7311" fmla="*/ 7741590 w 8938307"/>
              <a:gd name="connsiteY7311" fmla="*/ 1924290 h 2993922"/>
              <a:gd name="connsiteX7312" fmla="*/ 7752182 w 8938307"/>
              <a:gd name="connsiteY7312" fmla="*/ 1934882 h 2993922"/>
              <a:gd name="connsiteX7313" fmla="*/ 7768067 w 8938307"/>
              <a:gd name="connsiteY7313" fmla="*/ 1924290 h 2993922"/>
              <a:gd name="connsiteX7314" fmla="*/ 7773361 w 8938307"/>
              <a:gd name="connsiteY7314" fmla="*/ 1903111 h 2993922"/>
              <a:gd name="connsiteX7315" fmla="*/ 7783952 w 8938307"/>
              <a:gd name="connsiteY7315" fmla="*/ 1903111 h 2993922"/>
              <a:gd name="connsiteX7316" fmla="*/ 7794542 w 8938307"/>
              <a:gd name="connsiteY7316" fmla="*/ 1913701 h 2993922"/>
              <a:gd name="connsiteX7317" fmla="*/ 7805134 w 8938307"/>
              <a:gd name="connsiteY7317" fmla="*/ 1913701 h 2993922"/>
              <a:gd name="connsiteX7318" fmla="*/ 7815724 w 8938307"/>
              <a:gd name="connsiteY7318" fmla="*/ 1924290 h 2993922"/>
              <a:gd name="connsiteX7319" fmla="*/ 7805134 w 8938307"/>
              <a:gd name="connsiteY7319" fmla="*/ 1924290 h 2993922"/>
              <a:gd name="connsiteX7320" fmla="*/ 7778656 w 8938307"/>
              <a:gd name="connsiteY7320" fmla="*/ 1924290 h 2993922"/>
              <a:gd name="connsiteX7321" fmla="*/ 7778656 w 8938307"/>
              <a:gd name="connsiteY7321" fmla="*/ 1940176 h 2993922"/>
              <a:gd name="connsiteX7322" fmla="*/ 7773361 w 8938307"/>
              <a:gd name="connsiteY7322" fmla="*/ 1945472 h 2993922"/>
              <a:gd name="connsiteX7323" fmla="*/ 7773361 w 8938307"/>
              <a:gd name="connsiteY7323" fmla="*/ 1956063 h 2993922"/>
              <a:gd name="connsiteX7324" fmla="*/ 7762772 w 8938307"/>
              <a:gd name="connsiteY7324" fmla="*/ 1956063 h 2993922"/>
              <a:gd name="connsiteX7325" fmla="*/ 7783952 w 8938307"/>
              <a:gd name="connsiteY7325" fmla="*/ 1966653 h 2993922"/>
              <a:gd name="connsiteX7326" fmla="*/ 7783952 w 8938307"/>
              <a:gd name="connsiteY7326" fmla="*/ 1956063 h 2993922"/>
              <a:gd name="connsiteX7327" fmla="*/ 7783952 w 8938307"/>
              <a:gd name="connsiteY7327" fmla="*/ 1945472 h 2993922"/>
              <a:gd name="connsiteX7328" fmla="*/ 7799838 w 8938307"/>
              <a:gd name="connsiteY7328" fmla="*/ 1950767 h 2993922"/>
              <a:gd name="connsiteX7329" fmla="*/ 7794542 w 8938307"/>
              <a:gd name="connsiteY7329" fmla="*/ 1956063 h 2993922"/>
              <a:gd name="connsiteX7330" fmla="*/ 7794542 w 8938307"/>
              <a:gd name="connsiteY7330" fmla="*/ 1977242 h 2993922"/>
              <a:gd name="connsiteX7331" fmla="*/ 7778656 w 8938307"/>
              <a:gd name="connsiteY7331" fmla="*/ 1987834 h 2993922"/>
              <a:gd name="connsiteX7332" fmla="*/ 7762772 w 8938307"/>
              <a:gd name="connsiteY7332" fmla="*/ 1998424 h 2993922"/>
              <a:gd name="connsiteX7333" fmla="*/ 7741590 w 8938307"/>
              <a:gd name="connsiteY7333" fmla="*/ 1987834 h 2993922"/>
              <a:gd name="connsiteX7334" fmla="*/ 7725704 w 8938307"/>
              <a:gd name="connsiteY7334" fmla="*/ 1987834 h 2993922"/>
              <a:gd name="connsiteX7335" fmla="*/ 7709820 w 8938307"/>
              <a:gd name="connsiteY7335" fmla="*/ 1987834 h 2993922"/>
              <a:gd name="connsiteX7336" fmla="*/ 7699230 w 8938307"/>
              <a:gd name="connsiteY7336" fmla="*/ 1998424 h 2993922"/>
              <a:gd name="connsiteX7337" fmla="*/ 7667457 w 8938307"/>
              <a:gd name="connsiteY7337" fmla="*/ 1987834 h 2993922"/>
              <a:gd name="connsiteX7338" fmla="*/ 7635686 w 8938307"/>
              <a:gd name="connsiteY7338" fmla="*/ 1977242 h 2993922"/>
              <a:gd name="connsiteX7339" fmla="*/ 7646278 w 8938307"/>
              <a:gd name="connsiteY7339" fmla="*/ 1987834 h 2993922"/>
              <a:gd name="connsiteX7340" fmla="*/ 7656867 w 8938307"/>
              <a:gd name="connsiteY7340" fmla="*/ 1998424 h 2993922"/>
              <a:gd name="connsiteX7341" fmla="*/ 7678048 w 8938307"/>
              <a:gd name="connsiteY7341" fmla="*/ 2009015 h 2993922"/>
              <a:gd name="connsiteX7342" fmla="*/ 7699230 w 8938307"/>
              <a:gd name="connsiteY7342" fmla="*/ 2019605 h 2993922"/>
              <a:gd name="connsiteX7343" fmla="*/ 7709820 w 8938307"/>
              <a:gd name="connsiteY7343" fmla="*/ 2030194 h 2993922"/>
              <a:gd name="connsiteX7344" fmla="*/ 7709820 w 8938307"/>
              <a:gd name="connsiteY7344" fmla="*/ 2040786 h 2993922"/>
              <a:gd name="connsiteX7345" fmla="*/ 7731000 w 8938307"/>
              <a:gd name="connsiteY7345" fmla="*/ 2051376 h 2993922"/>
              <a:gd name="connsiteX7346" fmla="*/ 7783952 w 8938307"/>
              <a:gd name="connsiteY7346" fmla="*/ 2061967 h 2993922"/>
              <a:gd name="connsiteX7347" fmla="*/ 7789248 w 8938307"/>
              <a:gd name="connsiteY7347" fmla="*/ 2067261 h 2993922"/>
              <a:gd name="connsiteX7348" fmla="*/ 7805134 w 8938307"/>
              <a:gd name="connsiteY7348" fmla="*/ 2083146 h 2993922"/>
              <a:gd name="connsiteX7349" fmla="*/ 7815724 w 8938307"/>
              <a:gd name="connsiteY7349" fmla="*/ 2093738 h 2993922"/>
              <a:gd name="connsiteX7350" fmla="*/ 7831609 w 8938307"/>
              <a:gd name="connsiteY7350" fmla="*/ 2099033 h 2993922"/>
              <a:gd name="connsiteX7351" fmla="*/ 7842200 w 8938307"/>
              <a:gd name="connsiteY7351" fmla="*/ 2099033 h 2993922"/>
              <a:gd name="connsiteX7352" fmla="*/ 7852790 w 8938307"/>
              <a:gd name="connsiteY7352" fmla="*/ 2104328 h 2993922"/>
              <a:gd name="connsiteX7353" fmla="*/ 7863380 w 8938307"/>
              <a:gd name="connsiteY7353" fmla="*/ 2109623 h 2993922"/>
              <a:gd name="connsiteX7354" fmla="*/ 7879267 w 8938307"/>
              <a:gd name="connsiteY7354" fmla="*/ 2114919 h 2993922"/>
              <a:gd name="connsiteX7355" fmla="*/ 7916332 w 8938307"/>
              <a:gd name="connsiteY7355" fmla="*/ 2141394 h 2993922"/>
              <a:gd name="connsiteX7356" fmla="*/ 7985171 w 8938307"/>
              <a:gd name="connsiteY7356" fmla="*/ 2178461 h 2993922"/>
              <a:gd name="connsiteX7357" fmla="*/ 8064598 w 8938307"/>
              <a:gd name="connsiteY7357" fmla="*/ 2215527 h 2993922"/>
              <a:gd name="connsiteX7358" fmla="*/ 8101664 w 8938307"/>
              <a:gd name="connsiteY7358" fmla="*/ 2263184 h 2993922"/>
              <a:gd name="connsiteX7359" fmla="*/ 8106960 w 8938307"/>
              <a:gd name="connsiteY7359" fmla="*/ 2279069 h 2993922"/>
              <a:gd name="connsiteX7360" fmla="*/ 8106960 w 8938307"/>
              <a:gd name="connsiteY7360" fmla="*/ 2284365 h 2993922"/>
              <a:gd name="connsiteX7361" fmla="*/ 8101664 w 8938307"/>
              <a:gd name="connsiteY7361" fmla="*/ 2273775 h 2993922"/>
              <a:gd name="connsiteX7362" fmla="*/ 8069894 w 8938307"/>
              <a:gd name="connsiteY7362" fmla="*/ 2263184 h 2993922"/>
              <a:gd name="connsiteX7363" fmla="*/ 8059302 w 8938307"/>
              <a:gd name="connsiteY7363" fmla="*/ 2263184 h 2993922"/>
              <a:gd name="connsiteX7364" fmla="*/ 8038123 w 8938307"/>
              <a:gd name="connsiteY7364" fmla="*/ 2252594 h 2993922"/>
              <a:gd name="connsiteX7365" fmla="*/ 8006350 w 8938307"/>
              <a:gd name="connsiteY7365" fmla="*/ 2242004 h 2993922"/>
              <a:gd name="connsiteX7366" fmla="*/ 7995760 w 8938307"/>
              <a:gd name="connsiteY7366" fmla="*/ 2242004 h 2993922"/>
              <a:gd name="connsiteX7367" fmla="*/ 7953398 w 8938307"/>
              <a:gd name="connsiteY7367" fmla="*/ 2220823 h 2993922"/>
              <a:gd name="connsiteX7368" fmla="*/ 7937513 w 8938307"/>
              <a:gd name="connsiteY7368" fmla="*/ 2231413 h 2993922"/>
              <a:gd name="connsiteX7369" fmla="*/ 7921627 w 8938307"/>
              <a:gd name="connsiteY7369" fmla="*/ 2220823 h 2993922"/>
              <a:gd name="connsiteX7370" fmla="*/ 7911038 w 8938307"/>
              <a:gd name="connsiteY7370" fmla="*/ 2220823 h 2993922"/>
              <a:gd name="connsiteX7371" fmla="*/ 8038123 w 8938307"/>
              <a:gd name="connsiteY7371" fmla="*/ 2284365 h 2993922"/>
              <a:gd name="connsiteX7372" fmla="*/ 8080483 w 8938307"/>
              <a:gd name="connsiteY7372" fmla="*/ 2316136 h 2993922"/>
              <a:gd name="connsiteX7373" fmla="*/ 8101664 w 8938307"/>
              <a:gd name="connsiteY7373" fmla="*/ 2337317 h 2993922"/>
              <a:gd name="connsiteX7374" fmla="*/ 8112254 w 8938307"/>
              <a:gd name="connsiteY7374" fmla="*/ 2358498 h 2993922"/>
              <a:gd name="connsiteX7375" fmla="*/ 8091075 w 8938307"/>
              <a:gd name="connsiteY7375" fmla="*/ 2347908 h 2993922"/>
              <a:gd name="connsiteX7376" fmla="*/ 8080483 w 8938307"/>
              <a:gd name="connsiteY7376" fmla="*/ 2347908 h 2993922"/>
              <a:gd name="connsiteX7377" fmla="*/ 8069894 w 8938307"/>
              <a:gd name="connsiteY7377" fmla="*/ 2347908 h 2993922"/>
              <a:gd name="connsiteX7378" fmla="*/ 8059302 w 8938307"/>
              <a:gd name="connsiteY7378" fmla="*/ 2337317 h 2993922"/>
              <a:gd name="connsiteX7379" fmla="*/ 8006350 w 8938307"/>
              <a:gd name="connsiteY7379" fmla="*/ 2305546 h 2993922"/>
              <a:gd name="connsiteX7380" fmla="*/ 8011646 w 8938307"/>
              <a:gd name="connsiteY7380" fmla="*/ 2310841 h 2993922"/>
              <a:gd name="connsiteX7381" fmla="*/ 8016942 w 8938307"/>
              <a:gd name="connsiteY7381" fmla="*/ 2316136 h 2993922"/>
              <a:gd name="connsiteX7382" fmla="*/ 7995760 w 8938307"/>
              <a:gd name="connsiteY7382" fmla="*/ 2316136 h 2993922"/>
              <a:gd name="connsiteX7383" fmla="*/ 7995760 w 8938307"/>
              <a:gd name="connsiteY7383" fmla="*/ 2310841 h 2993922"/>
              <a:gd name="connsiteX7384" fmla="*/ 7985171 w 8938307"/>
              <a:gd name="connsiteY7384" fmla="*/ 2300250 h 2993922"/>
              <a:gd name="connsiteX7385" fmla="*/ 7969284 w 8938307"/>
              <a:gd name="connsiteY7385" fmla="*/ 2289660 h 2993922"/>
              <a:gd name="connsiteX7386" fmla="*/ 7963990 w 8938307"/>
              <a:gd name="connsiteY7386" fmla="*/ 2273775 h 2993922"/>
              <a:gd name="connsiteX7387" fmla="*/ 7911038 w 8938307"/>
              <a:gd name="connsiteY7387" fmla="*/ 2252594 h 2993922"/>
              <a:gd name="connsiteX7388" fmla="*/ 7868675 w 8938307"/>
              <a:gd name="connsiteY7388" fmla="*/ 2231413 h 2993922"/>
              <a:gd name="connsiteX7389" fmla="*/ 7863380 w 8938307"/>
              <a:gd name="connsiteY7389" fmla="*/ 2226117 h 2993922"/>
              <a:gd name="connsiteX7390" fmla="*/ 7847494 w 8938307"/>
              <a:gd name="connsiteY7390" fmla="*/ 2220823 h 2993922"/>
              <a:gd name="connsiteX7391" fmla="*/ 7826313 w 8938307"/>
              <a:gd name="connsiteY7391" fmla="*/ 2215527 h 2993922"/>
              <a:gd name="connsiteX7392" fmla="*/ 7821019 w 8938307"/>
              <a:gd name="connsiteY7392" fmla="*/ 2210232 h 2993922"/>
              <a:gd name="connsiteX7393" fmla="*/ 7815724 w 8938307"/>
              <a:gd name="connsiteY7393" fmla="*/ 2220823 h 2993922"/>
              <a:gd name="connsiteX7394" fmla="*/ 7783952 w 8938307"/>
              <a:gd name="connsiteY7394" fmla="*/ 2199642 h 2993922"/>
              <a:gd name="connsiteX7395" fmla="*/ 7762772 w 8938307"/>
              <a:gd name="connsiteY7395" fmla="*/ 2189051 h 2993922"/>
              <a:gd name="connsiteX7396" fmla="*/ 7736296 w 8938307"/>
              <a:gd name="connsiteY7396" fmla="*/ 2173165 h 2993922"/>
              <a:gd name="connsiteX7397" fmla="*/ 7741590 w 8938307"/>
              <a:gd name="connsiteY7397" fmla="*/ 2167871 h 2993922"/>
              <a:gd name="connsiteX7398" fmla="*/ 7741590 w 8938307"/>
              <a:gd name="connsiteY7398" fmla="*/ 2157280 h 2993922"/>
              <a:gd name="connsiteX7399" fmla="*/ 7731000 w 8938307"/>
              <a:gd name="connsiteY7399" fmla="*/ 2157280 h 2993922"/>
              <a:gd name="connsiteX7400" fmla="*/ 7752182 w 8938307"/>
              <a:gd name="connsiteY7400" fmla="*/ 2146690 h 2993922"/>
              <a:gd name="connsiteX7401" fmla="*/ 7762772 w 8938307"/>
              <a:gd name="connsiteY7401" fmla="*/ 2136099 h 2993922"/>
              <a:gd name="connsiteX7402" fmla="*/ 7773361 w 8938307"/>
              <a:gd name="connsiteY7402" fmla="*/ 2125509 h 2993922"/>
              <a:gd name="connsiteX7403" fmla="*/ 7773361 w 8938307"/>
              <a:gd name="connsiteY7403" fmla="*/ 2114919 h 2993922"/>
              <a:gd name="connsiteX7404" fmla="*/ 7752182 w 8938307"/>
              <a:gd name="connsiteY7404" fmla="*/ 2114919 h 2993922"/>
              <a:gd name="connsiteX7405" fmla="*/ 7741590 w 8938307"/>
              <a:gd name="connsiteY7405" fmla="*/ 2125509 h 2993922"/>
              <a:gd name="connsiteX7406" fmla="*/ 7731000 w 8938307"/>
              <a:gd name="connsiteY7406" fmla="*/ 2125509 h 2993922"/>
              <a:gd name="connsiteX7407" fmla="*/ 7741590 w 8938307"/>
              <a:gd name="connsiteY7407" fmla="*/ 2114919 h 2993922"/>
              <a:gd name="connsiteX7408" fmla="*/ 7741590 w 8938307"/>
              <a:gd name="connsiteY7408" fmla="*/ 2104328 h 2993922"/>
              <a:gd name="connsiteX7409" fmla="*/ 7752182 w 8938307"/>
              <a:gd name="connsiteY7409" fmla="*/ 2093738 h 2993922"/>
              <a:gd name="connsiteX7410" fmla="*/ 7699230 w 8938307"/>
              <a:gd name="connsiteY7410" fmla="*/ 2072557 h 2993922"/>
              <a:gd name="connsiteX7411" fmla="*/ 7678048 w 8938307"/>
              <a:gd name="connsiteY7411" fmla="*/ 2061967 h 2993922"/>
              <a:gd name="connsiteX7412" fmla="*/ 7656867 w 8938307"/>
              <a:gd name="connsiteY7412" fmla="*/ 2046080 h 2993922"/>
              <a:gd name="connsiteX7413" fmla="*/ 7630390 w 8938307"/>
              <a:gd name="connsiteY7413" fmla="*/ 2030194 h 2993922"/>
              <a:gd name="connsiteX7414" fmla="*/ 7588030 w 8938307"/>
              <a:gd name="connsiteY7414" fmla="*/ 2009015 h 2993922"/>
              <a:gd name="connsiteX7415" fmla="*/ 7561553 w 8938307"/>
              <a:gd name="connsiteY7415" fmla="*/ 1987834 h 2993922"/>
              <a:gd name="connsiteX7416" fmla="*/ 7550963 w 8938307"/>
              <a:gd name="connsiteY7416" fmla="*/ 1977242 h 2993922"/>
              <a:gd name="connsiteX7417" fmla="*/ 7540374 w 8938307"/>
              <a:gd name="connsiteY7417" fmla="*/ 1987834 h 2993922"/>
              <a:gd name="connsiteX7418" fmla="*/ 7529782 w 8938307"/>
              <a:gd name="connsiteY7418" fmla="*/ 1987834 h 2993922"/>
              <a:gd name="connsiteX7419" fmla="*/ 7535078 w 8938307"/>
              <a:gd name="connsiteY7419" fmla="*/ 1993128 h 2993922"/>
              <a:gd name="connsiteX7420" fmla="*/ 7529782 w 8938307"/>
              <a:gd name="connsiteY7420" fmla="*/ 1998424 h 2993922"/>
              <a:gd name="connsiteX7421" fmla="*/ 7519192 w 8938307"/>
              <a:gd name="connsiteY7421" fmla="*/ 1998424 h 2993922"/>
              <a:gd name="connsiteX7422" fmla="*/ 7508601 w 8938307"/>
              <a:gd name="connsiteY7422" fmla="*/ 1987834 h 2993922"/>
              <a:gd name="connsiteX7423" fmla="*/ 7508601 w 8938307"/>
              <a:gd name="connsiteY7423" fmla="*/ 1998424 h 2993922"/>
              <a:gd name="connsiteX7424" fmla="*/ 7508601 w 8938307"/>
              <a:gd name="connsiteY7424" fmla="*/ 2009015 h 2993922"/>
              <a:gd name="connsiteX7425" fmla="*/ 7498011 w 8938307"/>
              <a:gd name="connsiteY7425" fmla="*/ 1998424 h 2993922"/>
              <a:gd name="connsiteX7426" fmla="*/ 7487420 w 8938307"/>
              <a:gd name="connsiteY7426" fmla="*/ 1987834 h 2993922"/>
              <a:gd name="connsiteX7427" fmla="*/ 7492716 w 8938307"/>
              <a:gd name="connsiteY7427" fmla="*/ 1982538 h 2993922"/>
              <a:gd name="connsiteX7428" fmla="*/ 7492716 w 8938307"/>
              <a:gd name="connsiteY7428" fmla="*/ 1977242 h 2993922"/>
              <a:gd name="connsiteX7429" fmla="*/ 7487420 w 8938307"/>
              <a:gd name="connsiteY7429" fmla="*/ 1977242 h 2993922"/>
              <a:gd name="connsiteX7430" fmla="*/ 7487420 w 8938307"/>
              <a:gd name="connsiteY7430" fmla="*/ 1966653 h 2993922"/>
              <a:gd name="connsiteX7431" fmla="*/ 7476830 w 8938307"/>
              <a:gd name="connsiteY7431" fmla="*/ 1966653 h 2993922"/>
              <a:gd name="connsiteX7432" fmla="*/ 7466240 w 8938307"/>
              <a:gd name="connsiteY7432" fmla="*/ 1945472 h 2993922"/>
              <a:gd name="connsiteX7433" fmla="*/ 7487420 w 8938307"/>
              <a:gd name="connsiteY7433" fmla="*/ 1956063 h 2993922"/>
              <a:gd name="connsiteX7434" fmla="*/ 7508601 w 8938307"/>
              <a:gd name="connsiteY7434" fmla="*/ 1961357 h 2993922"/>
              <a:gd name="connsiteX7435" fmla="*/ 7508601 w 8938307"/>
              <a:gd name="connsiteY7435" fmla="*/ 1945472 h 2993922"/>
              <a:gd name="connsiteX7436" fmla="*/ 7487420 w 8938307"/>
              <a:gd name="connsiteY7436" fmla="*/ 1924290 h 2993922"/>
              <a:gd name="connsiteX7437" fmla="*/ 7476830 w 8938307"/>
              <a:gd name="connsiteY7437" fmla="*/ 1924290 h 2993922"/>
              <a:gd name="connsiteX7438" fmla="*/ 7466240 w 8938307"/>
              <a:gd name="connsiteY7438" fmla="*/ 1924290 h 2993922"/>
              <a:gd name="connsiteX7439" fmla="*/ 7445059 w 8938307"/>
              <a:gd name="connsiteY7439" fmla="*/ 1924290 h 2993922"/>
              <a:gd name="connsiteX7440" fmla="*/ 7434468 w 8938307"/>
              <a:gd name="connsiteY7440" fmla="*/ 1929586 h 2993922"/>
              <a:gd name="connsiteX7441" fmla="*/ 7423878 w 8938307"/>
              <a:gd name="connsiteY7441" fmla="*/ 1945472 h 2993922"/>
              <a:gd name="connsiteX7442" fmla="*/ 7413288 w 8938307"/>
              <a:gd name="connsiteY7442" fmla="*/ 1956063 h 2993922"/>
              <a:gd name="connsiteX7443" fmla="*/ 7423878 w 8938307"/>
              <a:gd name="connsiteY7443" fmla="*/ 1966653 h 2993922"/>
              <a:gd name="connsiteX7444" fmla="*/ 7397403 w 8938307"/>
              <a:gd name="connsiteY7444" fmla="*/ 1977242 h 2993922"/>
              <a:gd name="connsiteX7445" fmla="*/ 7339155 w 8938307"/>
              <a:gd name="connsiteY7445" fmla="*/ 1971948 h 2993922"/>
              <a:gd name="connsiteX7446" fmla="*/ 7296793 w 8938307"/>
              <a:gd name="connsiteY7446" fmla="*/ 1961357 h 2993922"/>
              <a:gd name="connsiteX7447" fmla="*/ 7280908 w 8938307"/>
              <a:gd name="connsiteY7447" fmla="*/ 1956063 h 2993922"/>
              <a:gd name="connsiteX7448" fmla="*/ 7265022 w 8938307"/>
              <a:gd name="connsiteY7448" fmla="*/ 1956063 h 2993922"/>
              <a:gd name="connsiteX7449" fmla="*/ 7265022 w 8938307"/>
              <a:gd name="connsiteY7449" fmla="*/ 1966653 h 2993922"/>
              <a:gd name="connsiteX7450" fmla="*/ 7296793 w 8938307"/>
              <a:gd name="connsiteY7450" fmla="*/ 1987834 h 2993922"/>
              <a:gd name="connsiteX7451" fmla="*/ 7317974 w 8938307"/>
              <a:gd name="connsiteY7451" fmla="*/ 1998424 h 2993922"/>
              <a:gd name="connsiteX7452" fmla="*/ 7286203 w 8938307"/>
              <a:gd name="connsiteY7452" fmla="*/ 1998424 h 2993922"/>
              <a:gd name="connsiteX7453" fmla="*/ 7254432 w 8938307"/>
              <a:gd name="connsiteY7453" fmla="*/ 1987834 h 2993922"/>
              <a:gd name="connsiteX7454" fmla="*/ 7243841 w 8938307"/>
              <a:gd name="connsiteY7454" fmla="*/ 1987834 h 2993922"/>
              <a:gd name="connsiteX7455" fmla="*/ 7243841 w 8938307"/>
              <a:gd name="connsiteY7455" fmla="*/ 1998424 h 2993922"/>
              <a:gd name="connsiteX7456" fmla="*/ 7201480 w 8938307"/>
              <a:gd name="connsiteY7456" fmla="*/ 2009015 h 2993922"/>
              <a:gd name="connsiteX7457" fmla="*/ 7201480 w 8938307"/>
              <a:gd name="connsiteY7457" fmla="*/ 1987834 h 2993922"/>
              <a:gd name="connsiteX7458" fmla="*/ 7180299 w 8938307"/>
              <a:gd name="connsiteY7458" fmla="*/ 1982538 h 2993922"/>
              <a:gd name="connsiteX7459" fmla="*/ 7169708 w 8938307"/>
              <a:gd name="connsiteY7459" fmla="*/ 1977242 h 2993922"/>
              <a:gd name="connsiteX7460" fmla="*/ 7169708 w 8938307"/>
              <a:gd name="connsiteY7460" fmla="*/ 1987834 h 2993922"/>
              <a:gd name="connsiteX7461" fmla="*/ 7159118 w 8938307"/>
              <a:gd name="connsiteY7461" fmla="*/ 1998424 h 2993922"/>
              <a:gd name="connsiteX7462" fmla="*/ 7153822 w 8938307"/>
              <a:gd name="connsiteY7462" fmla="*/ 2003719 h 2993922"/>
              <a:gd name="connsiteX7463" fmla="*/ 7148526 w 8938307"/>
              <a:gd name="connsiteY7463" fmla="*/ 2019605 h 2993922"/>
              <a:gd name="connsiteX7464" fmla="*/ 7169708 w 8938307"/>
              <a:gd name="connsiteY7464" fmla="*/ 2019605 h 2993922"/>
              <a:gd name="connsiteX7465" fmla="*/ 7180299 w 8938307"/>
              <a:gd name="connsiteY7465" fmla="*/ 2019605 h 2993922"/>
              <a:gd name="connsiteX7466" fmla="*/ 7190889 w 8938307"/>
              <a:gd name="connsiteY7466" fmla="*/ 2019605 h 2993922"/>
              <a:gd name="connsiteX7467" fmla="*/ 7201480 w 8938307"/>
              <a:gd name="connsiteY7467" fmla="*/ 2024900 h 2993922"/>
              <a:gd name="connsiteX7468" fmla="*/ 7212070 w 8938307"/>
              <a:gd name="connsiteY7468" fmla="*/ 2030194 h 2993922"/>
              <a:gd name="connsiteX7469" fmla="*/ 7254432 w 8938307"/>
              <a:gd name="connsiteY7469" fmla="*/ 2030194 h 2993922"/>
              <a:gd name="connsiteX7470" fmla="*/ 7265022 w 8938307"/>
              <a:gd name="connsiteY7470" fmla="*/ 2030194 h 2993922"/>
              <a:gd name="connsiteX7471" fmla="*/ 7265022 w 8938307"/>
              <a:gd name="connsiteY7471" fmla="*/ 2040786 h 2993922"/>
              <a:gd name="connsiteX7472" fmla="*/ 7286203 w 8938307"/>
              <a:gd name="connsiteY7472" fmla="*/ 2030194 h 2993922"/>
              <a:gd name="connsiteX7473" fmla="*/ 7292822 w 8938307"/>
              <a:gd name="connsiteY7473" fmla="*/ 2030194 h 2993922"/>
              <a:gd name="connsiteX7474" fmla="*/ 7296793 w 8938307"/>
              <a:gd name="connsiteY7474" fmla="*/ 2030194 h 2993922"/>
              <a:gd name="connsiteX7475" fmla="*/ 7265022 w 8938307"/>
              <a:gd name="connsiteY7475" fmla="*/ 2051376 h 2993922"/>
              <a:gd name="connsiteX7476" fmla="*/ 7243841 w 8938307"/>
              <a:gd name="connsiteY7476" fmla="*/ 2061967 h 2993922"/>
              <a:gd name="connsiteX7477" fmla="*/ 7243841 w 8938307"/>
              <a:gd name="connsiteY7477" fmla="*/ 2072557 h 2993922"/>
              <a:gd name="connsiteX7478" fmla="*/ 7275612 w 8938307"/>
              <a:gd name="connsiteY7478" fmla="*/ 2093738 h 2993922"/>
              <a:gd name="connsiteX7479" fmla="*/ 7307384 w 8938307"/>
              <a:gd name="connsiteY7479" fmla="*/ 2104328 h 2993922"/>
              <a:gd name="connsiteX7480" fmla="*/ 7317974 w 8938307"/>
              <a:gd name="connsiteY7480" fmla="*/ 2104328 h 2993922"/>
              <a:gd name="connsiteX7481" fmla="*/ 7328564 w 8938307"/>
              <a:gd name="connsiteY7481" fmla="*/ 2104328 h 2993922"/>
              <a:gd name="connsiteX7482" fmla="*/ 7333860 w 8938307"/>
              <a:gd name="connsiteY7482" fmla="*/ 2114919 h 2993922"/>
              <a:gd name="connsiteX7483" fmla="*/ 7328564 w 8938307"/>
              <a:gd name="connsiteY7483" fmla="*/ 2125509 h 2993922"/>
              <a:gd name="connsiteX7484" fmla="*/ 7307384 w 8938307"/>
              <a:gd name="connsiteY7484" fmla="*/ 2125509 h 2993922"/>
              <a:gd name="connsiteX7485" fmla="*/ 7286203 w 8938307"/>
              <a:gd name="connsiteY7485" fmla="*/ 2136099 h 2993922"/>
              <a:gd name="connsiteX7486" fmla="*/ 7286203 w 8938307"/>
              <a:gd name="connsiteY7486" fmla="*/ 2125509 h 2993922"/>
              <a:gd name="connsiteX7487" fmla="*/ 7275612 w 8938307"/>
              <a:gd name="connsiteY7487" fmla="*/ 2114919 h 2993922"/>
              <a:gd name="connsiteX7488" fmla="*/ 7270318 w 8938307"/>
              <a:gd name="connsiteY7488" fmla="*/ 2125509 h 2993922"/>
              <a:gd name="connsiteX7489" fmla="*/ 7265022 w 8938307"/>
              <a:gd name="connsiteY7489" fmla="*/ 2136099 h 2993922"/>
              <a:gd name="connsiteX7490" fmla="*/ 7249136 w 8938307"/>
              <a:gd name="connsiteY7490" fmla="*/ 2120213 h 2993922"/>
              <a:gd name="connsiteX7491" fmla="*/ 7227956 w 8938307"/>
              <a:gd name="connsiteY7491" fmla="*/ 2109623 h 2993922"/>
              <a:gd name="connsiteX7492" fmla="*/ 7222660 w 8938307"/>
              <a:gd name="connsiteY7492" fmla="*/ 2104328 h 2993922"/>
              <a:gd name="connsiteX7493" fmla="*/ 7201480 w 8938307"/>
              <a:gd name="connsiteY7493" fmla="*/ 2104328 h 2993922"/>
              <a:gd name="connsiteX7494" fmla="*/ 7148526 w 8938307"/>
              <a:gd name="connsiteY7494" fmla="*/ 2093738 h 2993922"/>
              <a:gd name="connsiteX7495" fmla="*/ 7132641 w 8938307"/>
              <a:gd name="connsiteY7495" fmla="*/ 2093738 h 2993922"/>
              <a:gd name="connsiteX7496" fmla="*/ 7137937 w 8938307"/>
              <a:gd name="connsiteY7496" fmla="*/ 2088442 h 2993922"/>
              <a:gd name="connsiteX7497" fmla="*/ 7132641 w 8938307"/>
              <a:gd name="connsiteY7497" fmla="*/ 2077852 h 2993922"/>
              <a:gd name="connsiteX7498" fmla="*/ 7122052 w 8938307"/>
              <a:gd name="connsiteY7498" fmla="*/ 2077852 h 2993922"/>
              <a:gd name="connsiteX7499" fmla="*/ 7122052 w 8938307"/>
              <a:gd name="connsiteY7499" fmla="*/ 2088442 h 2993922"/>
              <a:gd name="connsiteX7500" fmla="*/ 7132641 w 8938307"/>
              <a:gd name="connsiteY7500" fmla="*/ 2093738 h 2993922"/>
              <a:gd name="connsiteX7501" fmla="*/ 7111462 w 8938307"/>
              <a:gd name="connsiteY7501" fmla="*/ 2093738 h 2993922"/>
              <a:gd name="connsiteX7502" fmla="*/ 7095574 w 8938307"/>
              <a:gd name="connsiteY7502" fmla="*/ 2099033 h 2993922"/>
              <a:gd name="connsiteX7503" fmla="*/ 7090280 w 8938307"/>
              <a:gd name="connsiteY7503" fmla="*/ 2104328 h 2993922"/>
              <a:gd name="connsiteX7504" fmla="*/ 7074395 w 8938307"/>
              <a:gd name="connsiteY7504" fmla="*/ 2104328 h 2993922"/>
              <a:gd name="connsiteX7505" fmla="*/ 7063804 w 8938307"/>
              <a:gd name="connsiteY7505" fmla="*/ 2104328 h 2993922"/>
              <a:gd name="connsiteX7506" fmla="*/ 7063804 w 8938307"/>
              <a:gd name="connsiteY7506" fmla="*/ 2114919 h 2993922"/>
              <a:gd name="connsiteX7507" fmla="*/ 7053214 w 8938307"/>
              <a:gd name="connsiteY7507" fmla="*/ 2104328 h 2993922"/>
              <a:gd name="connsiteX7508" fmla="*/ 7063804 w 8938307"/>
              <a:gd name="connsiteY7508" fmla="*/ 2093738 h 2993922"/>
              <a:gd name="connsiteX7509" fmla="*/ 7079689 w 8938307"/>
              <a:gd name="connsiteY7509" fmla="*/ 2088442 h 2993922"/>
              <a:gd name="connsiteX7510" fmla="*/ 7074395 w 8938307"/>
              <a:gd name="connsiteY7510" fmla="*/ 2083146 h 2993922"/>
              <a:gd name="connsiteX7511" fmla="*/ 7063804 w 8938307"/>
              <a:gd name="connsiteY7511" fmla="*/ 2083146 h 2993922"/>
              <a:gd name="connsiteX7512" fmla="*/ 7058510 w 8938307"/>
              <a:gd name="connsiteY7512" fmla="*/ 2072557 h 2993922"/>
              <a:gd name="connsiteX7513" fmla="*/ 7047918 w 8938307"/>
              <a:gd name="connsiteY7513" fmla="*/ 2072557 h 2993922"/>
              <a:gd name="connsiteX7514" fmla="*/ 7037328 w 8938307"/>
              <a:gd name="connsiteY7514" fmla="*/ 2077852 h 2993922"/>
              <a:gd name="connsiteX7515" fmla="*/ 7021443 w 8938307"/>
              <a:gd name="connsiteY7515" fmla="*/ 2083146 h 2993922"/>
              <a:gd name="connsiteX7516" fmla="*/ 7010852 w 8938307"/>
              <a:gd name="connsiteY7516" fmla="*/ 2083146 h 2993922"/>
              <a:gd name="connsiteX7517" fmla="*/ 6979081 w 8938307"/>
              <a:gd name="connsiteY7517" fmla="*/ 2093738 h 2993922"/>
              <a:gd name="connsiteX7518" fmla="*/ 6968491 w 8938307"/>
              <a:gd name="connsiteY7518" fmla="*/ 2093738 h 2993922"/>
              <a:gd name="connsiteX7519" fmla="*/ 6963196 w 8938307"/>
              <a:gd name="connsiteY7519" fmla="*/ 2083146 h 2993922"/>
              <a:gd name="connsiteX7520" fmla="*/ 6957900 w 8938307"/>
              <a:gd name="connsiteY7520" fmla="*/ 2083146 h 2993922"/>
              <a:gd name="connsiteX7521" fmla="*/ 6936718 w 8938307"/>
              <a:gd name="connsiteY7521" fmla="*/ 2083146 h 2993922"/>
              <a:gd name="connsiteX7522" fmla="*/ 6931424 w 8938307"/>
              <a:gd name="connsiteY7522" fmla="*/ 2072557 h 2993922"/>
              <a:gd name="connsiteX7523" fmla="*/ 6926129 w 8938307"/>
              <a:gd name="connsiteY7523" fmla="*/ 2072557 h 2993922"/>
              <a:gd name="connsiteX7524" fmla="*/ 6894358 w 8938307"/>
              <a:gd name="connsiteY7524" fmla="*/ 2072557 h 2993922"/>
              <a:gd name="connsiteX7525" fmla="*/ 6883766 w 8938307"/>
              <a:gd name="connsiteY7525" fmla="*/ 2061967 h 2993922"/>
              <a:gd name="connsiteX7526" fmla="*/ 6873177 w 8938307"/>
              <a:gd name="connsiteY7526" fmla="*/ 2051376 h 2993922"/>
              <a:gd name="connsiteX7527" fmla="*/ 6867881 w 8938307"/>
              <a:gd name="connsiteY7527" fmla="*/ 2051376 h 2993922"/>
              <a:gd name="connsiteX7528" fmla="*/ 6851996 w 8938307"/>
              <a:gd name="connsiteY7528" fmla="*/ 2051376 h 2993922"/>
              <a:gd name="connsiteX7529" fmla="*/ 6820224 w 8938307"/>
              <a:gd name="connsiteY7529" fmla="*/ 2051376 h 2993922"/>
              <a:gd name="connsiteX7530" fmla="*/ 6777862 w 8938307"/>
              <a:gd name="connsiteY7530" fmla="*/ 2030194 h 2993922"/>
              <a:gd name="connsiteX7531" fmla="*/ 6751387 w 8938307"/>
              <a:gd name="connsiteY7531" fmla="*/ 2030194 h 2993922"/>
              <a:gd name="connsiteX7532" fmla="*/ 6719616 w 8938307"/>
              <a:gd name="connsiteY7532" fmla="*/ 2024900 h 2993922"/>
              <a:gd name="connsiteX7533" fmla="*/ 6693140 w 8938307"/>
              <a:gd name="connsiteY7533" fmla="*/ 2019605 h 2993922"/>
              <a:gd name="connsiteX7534" fmla="*/ 6693140 w 8938307"/>
              <a:gd name="connsiteY7534" fmla="*/ 2030194 h 2993922"/>
              <a:gd name="connsiteX7535" fmla="*/ 6735502 w 8938307"/>
              <a:gd name="connsiteY7535" fmla="*/ 2040786 h 2993922"/>
              <a:gd name="connsiteX7536" fmla="*/ 6746092 w 8938307"/>
              <a:gd name="connsiteY7536" fmla="*/ 2040786 h 2993922"/>
              <a:gd name="connsiteX7537" fmla="*/ 6751387 w 8938307"/>
              <a:gd name="connsiteY7537" fmla="*/ 2051376 h 2993922"/>
              <a:gd name="connsiteX7538" fmla="*/ 6724910 w 8938307"/>
              <a:gd name="connsiteY7538" fmla="*/ 2051376 h 2993922"/>
              <a:gd name="connsiteX7539" fmla="*/ 6671958 w 8938307"/>
              <a:gd name="connsiteY7539" fmla="*/ 2051376 h 2993922"/>
              <a:gd name="connsiteX7540" fmla="*/ 6661368 w 8938307"/>
              <a:gd name="connsiteY7540" fmla="*/ 2030194 h 2993922"/>
              <a:gd name="connsiteX7541" fmla="*/ 6650778 w 8938307"/>
              <a:gd name="connsiteY7541" fmla="*/ 2030194 h 2993922"/>
              <a:gd name="connsiteX7542" fmla="*/ 6640188 w 8938307"/>
              <a:gd name="connsiteY7542" fmla="*/ 2040786 h 2993922"/>
              <a:gd name="connsiteX7543" fmla="*/ 6640188 w 8938307"/>
              <a:gd name="connsiteY7543" fmla="*/ 2035490 h 2993922"/>
              <a:gd name="connsiteX7544" fmla="*/ 6640188 w 8938307"/>
              <a:gd name="connsiteY7544" fmla="*/ 2030194 h 2993922"/>
              <a:gd name="connsiteX7545" fmla="*/ 6619006 w 8938307"/>
              <a:gd name="connsiteY7545" fmla="*/ 1998424 h 2993922"/>
              <a:gd name="connsiteX7546" fmla="*/ 6576646 w 8938307"/>
              <a:gd name="connsiteY7546" fmla="*/ 1987834 h 2993922"/>
              <a:gd name="connsiteX7547" fmla="*/ 6592531 w 8938307"/>
              <a:gd name="connsiteY7547" fmla="*/ 1977242 h 2993922"/>
              <a:gd name="connsiteX7548" fmla="*/ 6587236 w 8938307"/>
              <a:gd name="connsiteY7548" fmla="*/ 1966653 h 2993922"/>
              <a:gd name="connsiteX7549" fmla="*/ 6576646 w 8938307"/>
              <a:gd name="connsiteY7549" fmla="*/ 1966653 h 2993922"/>
              <a:gd name="connsiteX7550" fmla="*/ 6513102 w 8938307"/>
              <a:gd name="connsiteY7550" fmla="*/ 1956063 h 2993922"/>
              <a:gd name="connsiteX7551" fmla="*/ 6502512 w 8938307"/>
              <a:gd name="connsiteY7551" fmla="*/ 1956063 h 2993922"/>
              <a:gd name="connsiteX7552" fmla="*/ 6491922 w 8938307"/>
              <a:gd name="connsiteY7552" fmla="*/ 1966653 h 2993922"/>
              <a:gd name="connsiteX7553" fmla="*/ 6491922 w 8938307"/>
              <a:gd name="connsiteY7553" fmla="*/ 1956063 h 2993922"/>
              <a:gd name="connsiteX7554" fmla="*/ 6481332 w 8938307"/>
              <a:gd name="connsiteY7554" fmla="*/ 1945472 h 2993922"/>
              <a:gd name="connsiteX7555" fmla="*/ 6470740 w 8938307"/>
              <a:gd name="connsiteY7555" fmla="*/ 1945472 h 2993922"/>
              <a:gd name="connsiteX7556" fmla="*/ 6470740 w 8938307"/>
              <a:gd name="connsiteY7556" fmla="*/ 1940176 h 2993922"/>
              <a:gd name="connsiteX7557" fmla="*/ 6460150 w 8938307"/>
              <a:gd name="connsiteY7557" fmla="*/ 1945472 h 2993922"/>
              <a:gd name="connsiteX7558" fmla="*/ 6470740 w 8938307"/>
              <a:gd name="connsiteY7558" fmla="*/ 1950767 h 2993922"/>
              <a:gd name="connsiteX7559" fmla="*/ 6470740 w 8938307"/>
              <a:gd name="connsiteY7559" fmla="*/ 1966653 h 2993922"/>
              <a:gd name="connsiteX7560" fmla="*/ 6449560 w 8938307"/>
              <a:gd name="connsiteY7560" fmla="*/ 1956063 h 2993922"/>
              <a:gd name="connsiteX7561" fmla="*/ 6438970 w 8938307"/>
              <a:gd name="connsiteY7561" fmla="*/ 1945472 h 2993922"/>
              <a:gd name="connsiteX7562" fmla="*/ 6438970 w 8938307"/>
              <a:gd name="connsiteY7562" fmla="*/ 1934882 h 2993922"/>
              <a:gd name="connsiteX7563" fmla="*/ 6407198 w 8938307"/>
              <a:gd name="connsiteY7563" fmla="*/ 1945472 h 2993922"/>
              <a:gd name="connsiteX7564" fmla="*/ 6391313 w 8938307"/>
              <a:gd name="connsiteY7564" fmla="*/ 1945472 h 2993922"/>
              <a:gd name="connsiteX7565" fmla="*/ 6375428 w 8938307"/>
              <a:gd name="connsiteY7565" fmla="*/ 1924290 h 2993922"/>
              <a:gd name="connsiteX7566" fmla="*/ 6333066 w 8938307"/>
              <a:gd name="connsiteY7566" fmla="*/ 1934882 h 2993922"/>
              <a:gd name="connsiteX7567" fmla="*/ 6343656 w 8938307"/>
              <a:gd name="connsiteY7567" fmla="*/ 1945472 h 2993922"/>
              <a:gd name="connsiteX7568" fmla="*/ 6354246 w 8938307"/>
              <a:gd name="connsiteY7568" fmla="*/ 1934882 h 2993922"/>
              <a:gd name="connsiteX7569" fmla="*/ 6375428 w 8938307"/>
              <a:gd name="connsiteY7569" fmla="*/ 1934882 h 2993922"/>
              <a:gd name="connsiteX7570" fmla="*/ 6375428 w 8938307"/>
              <a:gd name="connsiteY7570" fmla="*/ 1945472 h 2993922"/>
              <a:gd name="connsiteX7571" fmla="*/ 6386018 w 8938307"/>
              <a:gd name="connsiteY7571" fmla="*/ 1956063 h 2993922"/>
              <a:gd name="connsiteX7572" fmla="*/ 6396608 w 8938307"/>
              <a:gd name="connsiteY7572" fmla="*/ 1977242 h 2993922"/>
              <a:gd name="connsiteX7573" fmla="*/ 6364836 w 8938307"/>
              <a:gd name="connsiteY7573" fmla="*/ 1977242 h 2993922"/>
              <a:gd name="connsiteX7574" fmla="*/ 6311884 w 8938307"/>
              <a:gd name="connsiteY7574" fmla="*/ 1966653 h 2993922"/>
              <a:gd name="connsiteX7575" fmla="*/ 6295998 w 8938307"/>
              <a:gd name="connsiteY7575" fmla="*/ 1950767 h 2993922"/>
              <a:gd name="connsiteX7576" fmla="*/ 6269524 w 8938307"/>
              <a:gd name="connsiteY7576" fmla="*/ 1956063 h 2993922"/>
              <a:gd name="connsiteX7577" fmla="*/ 6311884 w 8938307"/>
              <a:gd name="connsiteY7577" fmla="*/ 1977242 h 2993922"/>
              <a:gd name="connsiteX7578" fmla="*/ 6322476 w 8938307"/>
              <a:gd name="connsiteY7578" fmla="*/ 1977242 h 2993922"/>
              <a:gd name="connsiteX7579" fmla="*/ 6333066 w 8938307"/>
              <a:gd name="connsiteY7579" fmla="*/ 1977242 h 2993922"/>
              <a:gd name="connsiteX7580" fmla="*/ 6364836 w 8938307"/>
              <a:gd name="connsiteY7580" fmla="*/ 1998424 h 2993922"/>
              <a:gd name="connsiteX7581" fmla="*/ 6375428 w 8938307"/>
              <a:gd name="connsiteY7581" fmla="*/ 1998424 h 2993922"/>
              <a:gd name="connsiteX7582" fmla="*/ 6386018 w 8938307"/>
              <a:gd name="connsiteY7582" fmla="*/ 2009015 h 2993922"/>
              <a:gd name="connsiteX7583" fmla="*/ 6407198 w 8938307"/>
              <a:gd name="connsiteY7583" fmla="*/ 2009015 h 2993922"/>
              <a:gd name="connsiteX7584" fmla="*/ 6417788 w 8938307"/>
              <a:gd name="connsiteY7584" fmla="*/ 2019605 h 2993922"/>
              <a:gd name="connsiteX7585" fmla="*/ 6446030 w 8938307"/>
              <a:gd name="connsiteY7585" fmla="*/ 2026665 h 2993922"/>
              <a:gd name="connsiteX7586" fmla="*/ 6438970 w 8938307"/>
              <a:gd name="connsiteY7586" fmla="*/ 2019605 h 2993922"/>
              <a:gd name="connsiteX7587" fmla="*/ 6454855 w 8938307"/>
              <a:gd name="connsiteY7587" fmla="*/ 2019605 h 2993922"/>
              <a:gd name="connsiteX7588" fmla="*/ 6470740 w 8938307"/>
              <a:gd name="connsiteY7588" fmla="*/ 2030194 h 2993922"/>
              <a:gd name="connsiteX7589" fmla="*/ 6460150 w 8938307"/>
              <a:gd name="connsiteY7589" fmla="*/ 2030194 h 2993922"/>
              <a:gd name="connsiteX7590" fmla="*/ 6486627 w 8938307"/>
              <a:gd name="connsiteY7590" fmla="*/ 2040786 h 2993922"/>
              <a:gd name="connsiteX7591" fmla="*/ 6491922 w 8938307"/>
              <a:gd name="connsiteY7591" fmla="*/ 2051376 h 2993922"/>
              <a:gd name="connsiteX7592" fmla="*/ 6491922 w 8938307"/>
              <a:gd name="connsiteY7592" fmla="*/ 2040786 h 2993922"/>
              <a:gd name="connsiteX7593" fmla="*/ 6513102 w 8938307"/>
              <a:gd name="connsiteY7593" fmla="*/ 2040786 h 2993922"/>
              <a:gd name="connsiteX7594" fmla="*/ 6513102 w 8938307"/>
              <a:gd name="connsiteY7594" fmla="*/ 2051376 h 2993922"/>
              <a:gd name="connsiteX7595" fmla="*/ 6513102 w 8938307"/>
              <a:gd name="connsiteY7595" fmla="*/ 2061967 h 2993922"/>
              <a:gd name="connsiteX7596" fmla="*/ 6555464 w 8938307"/>
              <a:gd name="connsiteY7596" fmla="*/ 2072557 h 2993922"/>
              <a:gd name="connsiteX7597" fmla="*/ 6608416 w 8938307"/>
              <a:gd name="connsiteY7597" fmla="*/ 2083146 h 2993922"/>
              <a:gd name="connsiteX7598" fmla="*/ 6597826 w 8938307"/>
              <a:gd name="connsiteY7598" fmla="*/ 2072557 h 2993922"/>
              <a:gd name="connsiteX7599" fmla="*/ 6597826 w 8938307"/>
              <a:gd name="connsiteY7599" fmla="*/ 2061967 h 2993922"/>
              <a:gd name="connsiteX7600" fmla="*/ 6619006 w 8938307"/>
              <a:gd name="connsiteY7600" fmla="*/ 2072557 h 2993922"/>
              <a:gd name="connsiteX7601" fmla="*/ 6640188 w 8938307"/>
              <a:gd name="connsiteY7601" fmla="*/ 2093738 h 2993922"/>
              <a:gd name="connsiteX7602" fmla="*/ 6650778 w 8938307"/>
              <a:gd name="connsiteY7602" fmla="*/ 2093738 h 2993922"/>
              <a:gd name="connsiteX7603" fmla="*/ 6666664 w 8938307"/>
              <a:gd name="connsiteY7603" fmla="*/ 2099033 h 2993922"/>
              <a:gd name="connsiteX7604" fmla="*/ 6693140 w 8938307"/>
              <a:gd name="connsiteY7604" fmla="*/ 2109623 h 2993922"/>
              <a:gd name="connsiteX7605" fmla="*/ 6719616 w 8938307"/>
              <a:gd name="connsiteY7605" fmla="*/ 2120213 h 2993922"/>
              <a:gd name="connsiteX7606" fmla="*/ 6735502 w 8938307"/>
              <a:gd name="connsiteY7606" fmla="*/ 2125509 h 2993922"/>
              <a:gd name="connsiteX7607" fmla="*/ 6767272 w 8938307"/>
              <a:gd name="connsiteY7607" fmla="*/ 2125509 h 2993922"/>
              <a:gd name="connsiteX7608" fmla="*/ 6777862 w 8938307"/>
              <a:gd name="connsiteY7608" fmla="*/ 2136099 h 2993922"/>
              <a:gd name="connsiteX7609" fmla="*/ 6756682 w 8938307"/>
              <a:gd name="connsiteY7609" fmla="*/ 2136099 h 2993922"/>
              <a:gd name="connsiteX7610" fmla="*/ 6767272 w 8938307"/>
              <a:gd name="connsiteY7610" fmla="*/ 2146690 h 2993922"/>
              <a:gd name="connsiteX7611" fmla="*/ 6799044 w 8938307"/>
              <a:gd name="connsiteY7611" fmla="*/ 2157280 h 2993922"/>
              <a:gd name="connsiteX7612" fmla="*/ 6799044 w 8938307"/>
              <a:gd name="connsiteY7612" fmla="*/ 2146690 h 2993922"/>
              <a:gd name="connsiteX7613" fmla="*/ 6809634 w 8938307"/>
              <a:gd name="connsiteY7613" fmla="*/ 2136099 h 2993922"/>
              <a:gd name="connsiteX7614" fmla="*/ 6820224 w 8938307"/>
              <a:gd name="connsiteY7614" fmla="*/ 2136099 h 2993922"/>
              <a:gd name="connsiteX7615" fmla="*/ 6830814 w 8938307"/>
              <a:gd name="connsiteY7615" fmla="*/ 2136099 h 2993922"/>
              <a:gd name="connsiteX7616" fmla="*/ 6830814 w 8938307"/>
              <a:gd name="connsiteY7616" fmla="*/ 2146690 h 2993922"/>
              <a:gd name="connsiteX7617" fmla="*/ 6830814 w 8938307"/>
              <a:gd name="connsiteY7617" fmla="*/ 2157280 h 2993922"/>
              <a:gd name="connsiteX7618" fmla="*/ 6873177 w 8938307"/>
              <a:gd name="connsiteY7618" fmla="*/ 2178461 h 2993922"/>
              <a:gd name="connsiteX7619" fmla="*/ 6889062 w 8938307"/>
              <a:gd name="connsiteY7619" fmla="*/ 2178461 h 2993922"/>
              <a:gd name="connsiteX7620" fmla="*/ 6894358 w 8938307"/>
              <a:gd name="connsiteY7620" fmla="*/ 2167871 h 2993922"/>
              <a:gd name="connsiteX7621" fmla="*/ 6915539 w 8938307"/>
              <a:gd name="connsiteY7621" fmla="*/ 2167871 h 2993922"/>
              <a:gd name="connsiteX7622" fmla="*/ 6957900 w 8938307"/>
              <a:gd name="connsiteY7622" fmla="*/ 2178461 h 2993922"/>
              <a:gd name="connsiteX7623" fmla="*/ 6968491 w 8938307"/>
              <a:gd name="connsiteY7623" fmla="*/ 2178461 h 2993922"/>
              <a:gd name="connsiteX7624" fmla="*/ 6968491 w 8938307"/>
              <a:gd name="connsiteY7624" fmla="*/ 2189051 h 2993922"/>
              <a:gd name="connsiteX7625" fmla="*/ 6984376 w 8938307"/>
              <a:gd name="connsiteY7625" fmla="*/ 2194346 h 2993922"/>
              <a:gd name="connsiteX7626" fmla="*/ 6994966 w 8938307"/>
              <a:gd name="connsiteY7626" fmla="*/ 2189051 h 2993922"/>
              <a:gd name="connsiteX7627" fmla="*/ 7000262 w 8938307"/>
              <a:gd name="connsiteY7627" fmla="*/ 2194346 h 2993922"/>
              <a:gd name="connsiteX7628" fmla="*/ 7000262 w 8938307"/>
              <a:gd name="connsiteY7628" fmla="*/ 2199642 h 2993922"/>
              <a:gd name="connsiteX7629" fmla="*/ 6989670 w 8938307"/>
              <a:gd name="connsiteY7629" fmla="*/ 2199642 h 2993922"/>
              <a:gd name="connsiteX7630" fmla="*/ 6989670 w 8938307"/>
              <a:gd name="connsiteY7630" fmla="*/ 2210232 h 2993922"/>
              <a:gd name="connsiteX7631" fmla="*/ 7005558 w 8938307"/>
              <a:gd name="connsiteY7631" fmla="*/ 2204937 h 2993922"/>
              <a:gd name="connsiteX7632" fmla="*/ 7032033 w 8938307"/>
              <a:gd name="connsiteY7632" fmla="*/ 2199642 h 2993922"/>
              <a:gd name="connsiteX7633" fmla="*/ 7053214 w 8938307"/>
              <a:gd name="connsiteY7633" fmla="*/ 2204937 h 2993922"/>
              <a:gd name="connsiteX7634" fmla="*/ 7074395 w 8938307"/>
              <a:gd name="connsiteY7634" fmla="*/ 2210232 h 2993922"/>
              <a:gd name="connsiteX7635" fmla="*/ 7084985 w 8938307"/>
              <a:gd name="connsiteY7635" fmla="*/ 2220823 h 2993922"/>
              <a:gd name="connsiteX7636" fmla="*/ 7100870 w 8938307"/>
              <a:gd name="connsiteY7636" fmla="*/ 2215527 h 2993922"/>
              <a:gd name="connsiteX7637" fmla="*/ 7116756 w 8938307"/>
              <a:gd name="connsiteY7637" fmla="*/ 2220823 h 2993922"/>
              <a:gd name="connsiteX7638" fmla="*/ 7148526 w 8938307"/>
              <a:gd name="connsiteY7638" fmla="*/ 2220823 h 2993922"/>
              <a:gd name="connsiteX7639" fmla="*/ 7169708 w 8938307"/>
              <a:gd name="connsiteY7639" fmla="*/ 2231413 h 2993922"/>
              <a:gd name="connsiteX7640" fmla="*/ 7190889 w 8938307"/>
              <a:gd name="connsiteY7640" fmla="*/ 2231413 h 2993922"/>
              <a:gd name="connsiteX7641" fmla="*/ 7201480 w 8938307"/>
              <a:gd name="connsiteY7641" fmla="*/ 2242004 h 2993922"/>
              <a:gd name="connsiteX7642" fmla="*/ 7227956 w 8938307"/>
              <a:gd name="connsiteY7642" fmla="*/ 2247298 h 2993922"/>
              <a:gd name="connsiteX7643" fmla="*/ 7254432 w 8938307"/>
              <a:gd name="connsiteY7643" fmla="*/ 2252594 h 2993922"/>
              <a:gd name="connsiteX7644" fmla="*/ 7254432 w 8938307"/>
              <a:gd name="connsiteY7644" fmla="*/ 2263184 h 2993922"/>
              <a:gd name="connsiteX7645" fmla="*/ 7265022 w 8938307"/>
              <a:gd name="connsiteY7645" fmla="*/ 2273775 h 2993922"/>
              <a:gd name="connsiteX7646" fmla="*/ 7227956 w 8938307"/>
              <a:gd name="connsiteY7646" fmla="*/ 2284365 h 2993922"/>
              <a:gd name="connsiteX7647" fmla="*/ 7180299 w 8938307"/>
              <a:gd name="connsiteY7647" fmla="*/ 2284365 h 2993922"/>
              <a:gd name="connsiteX7648" fmla="*/ 7159118 w 8938307"/>
              <a:gd name="connsiteY7648" fmla="*/ 2284365 h 2993922"/>
              <a:gd name="connsiteX7649" fmla="*/ 7137937 w 8938307"/>
              <a:gd name="connsiteY7649" fmla="*/ 2284365 h 2993922"/>
              <a:gd name="connsiteX7650" fmla="*/ 7169708 w 8938307"/>
              <a:gd name="connsiteY7650" fmla="*/ 2294956 h 2993922"/>
              <a:gd name="connsiteX7651" fmla="*/ 7222660 w 8938307"/>
              <a:gd name="connsiteY7651" fmla="*/ 2294956 h 2993922"/>
              <a:gd name="connsiteX7652" fmla="*/ 7222660 w 8938307"/>
              <a:gd name="connsiteY7652" fmla="*/ 2305546 h 2993922"/>
              <a:gd name="connsiteX7653" fmla="*/ 7233251 w 8938307"/>
              <a:gd name="connsiteY7653" fmla="*/ 2316136 h 2993922"/>
              <a:gd name="connsiteX7654" fmla="*/ 7254432 w 8938307"/>
              <a:gd name="connsiteY7654" fmla="*/ 2326727 h 2993922"/>
              <a:gd name="connsiteX7655" fmla="*/ 7243841 w 8938307"/>
              <a:gd name="connsiteY7655" fmla="*/ 2326727 h 2993922"/>
              <a:gd name="connsiteX7656" fmla="*/ 7233251 w 8938307"/>
              <a:gd name="connsiteY7656" fmla="*/ 2326727 h 2993922"/>
              <a:gd name="connsiteX7657" fmla="*/ 7233251 w 8938307"/>
              <a:gd name="connsiteY7657" fmla="*/ 2337317 h 2993922"/>
              <a:gd name="connsiteX7658" fmla="*/ 7212070 w 8938307"/>
              <a:gd name="connsiteY7658" fmla="*/ 2326727 h 2993922"/>
              <a:gd name="connsiteX7659" fmla="*/ 7212070 w 8938307"/>
              <a:gd name="connsiteY7659" fmla="*/ 2321431 h 2993922"/>
              <a:gd name="connsiteX7660" fmla="*/ 7201480 w 8938307"/>
              <a:gd name="connsiteY7660" fmla="*/ 2326727 h 2993922"/>
              <a:gd name="connsiteX7661" fmla="*/ 7190889 w 8938307"/>
              <a:gd name="connsiteY7661" fmla="*/ 2326727 h 2993922"/>
              <a:gd name="connsiteX7662" fmla="*/ 7159118 w 8938307"/>
              <a:gd name="connsiteY7662" fmla="*/ 2316136 h 2993922"/>
              <a:gd name="connsiteX7663" fmla="*/ 7084985 w 8938307"/>
              <a:gd name="connsiteY7663" fmla="*/ 2294956 h 2993922"/>
              <a:gd name="connsiteX7664" fmla="*/ 7053214 w 8938307"/>
              <a:gd name="connsiteY7664" fmla="*/ 2284365 h 2993922"/>
              <a:gd name="connsiteX7665" fmla="*/ 7042622 w 8938307"/>
              <a:gd name="connsiteY7665" fmla="*/ 2273775 h 2993922"/>
              <a:gd name="connsiteX7666" fmla="*/ 7053214 w 8938307"/>
              <a:gd name="connsiteY7666" fmla="*/ 2263184 h 2993922"/>
              <a:gd name="connsiteX7667" fmla="*/ 7063804 w 8938307"/>
              <a:gd name="connsiteY7667" fmla="*/ 2252594 h 2993922"/>
              <a:gd name="connsiteX7668" fmla="*/ 7063804 w 8938307"/>
              <a:gd name="connsiteY7668" fmla="*/ 2263184 h 2993922"/>
              <a:gd name="connsiteX7669" fmla="*/ 7074395 w 8938307"/>
              <a:gd name="connsiteY7669" fmla="*/ 2273775 h 2993922"/>
              <a:gd name="connsiteX7670" fmla="*/ 7095574 w 8938307"/>
              <a:gd name="connsiteY7670" fmla="*/ 2284365 h 2993922"/>
              <a:gd name="connsiteX7671" fmla="*/ 7116756 w 8938307"/>
              <a:gd name="connsiteY7671" fmla="*/ 2273775 h 2993922"/>
              <a:gd name="connsiteX7672" fmla="*/ 7127347 w 8938307"/>
              <a:gd name="connsiteY7672" fmla="*/ 2263184 h 2993922"/>
              <a:gd name="connsiteX7673" fmla="*/ 7106166 w 8938307"/>
              <a:gd name="connsiteY7673" fmla="*/ 2263184 h 2993922"/>
              <a:gd name="connsiteX7674" fmla="*/ 7063804 w 8938307"/>
              <a:gd name="connsiteY7674" fmla="*/ 2242004 h 2993922"/>
              <a:gd name="connsiteX7675" fmla="*/ 7042622 w 8938307"/>
              <a:gd name="connsiteY7675" fmla="*/ 2231413 h 2993922"/>
              <a:gd name="connsiteX7676" fmla="*/ 7042622 w 8938307"/>
              <a:gd name="connsiteY7676" fmla="*/ 2242004 h 2993922"/>
              <a:gd name="connsiteX7677" fmla="*/ 7021443 w 8938307"/>
              <a:gd name="connsiteY7677" fmla="*/ 2242004 h 2993922"/>
              <a:gd name="connsiteX7678" fmla="*/ 7000262 w 8938307"/>
              <a:gd name="connsiteY7678" fmla="*/ 2242004 h 2993922"/>
              <a:gd name="connsiteX7679" fmla="*/ 7021443 w 8938307"/>
              <a:gd name="connsiteY7679" fmla="*/ 2263184 h 2993922"/>
              <a:gd name="connsiteX7680" fmla="*/ 7010852 w 8938307"/>
              <a:gd name="connsiteY7680" fmla="*/ 2263184 h 2993922"/>
              <a:gd name="connsiteX7681" fmla="*/ 7000262 w 8938307"/>
              <a:gd name="connsiteY7681" fmla="*/ 2263184 h 2993922"/>
              <a:gd name="connsiteX7682" fmla="*/ 6984376 w 8938307"/>
              <a:gd name="connsiteY7682" fmla="*/ 2268479 h 2993922"/>
              <a:gd name="connsiteX7683" fmla="*/ 6968491 w 8938307"/>
              <a:gd name="connsiteY7683" fmla="*/ 2273775 h 2993922"/>
              <a:gd name="connsiteX7684" fmla="*/ 6957900 w 8938307"/>
              <a:gd name="connsiteY7684" fmla="*/ 2284365 h 2993922"/>
              <a:gd name="connsiteX7685" fmla="*/ 6968491 w 8938307"/>
              <a:gd name="connsiteY7685" fmla="*/ 2294956 h 2993922"/>
              <a:gd name="connsiteX7686" fmla="*/ 6957900 w 8938307"/>
              <a:gd name="connsiteY7686" fmla="*/ 2294956 h 2993922"/>
              <a:gd name="connsiteX7687" fmla="*/ 6957900 w 8938307"/>
              <a:gd name="connsiteY7687" fmla="*/ 2305546 h 2993922"/>
              <a:gd name="connsiteX7688" fmla="*/ 6963196 w 8938307"/>
              <a:gd name="connsiteY7688" fmla="*/ 2316136 h 2993922"/>
              <a:gd name="connsiteX7689" fmla="*/ 6968491 w 8938307"/>
              <a:gd name="connsiteY7689" fmla="*/ 2326727 h 2993922"/>
              <a:gd name="connsiteX7690" fmla="*/ 6968491 w 8938307"/>
              <a:gd name="connsiteY7690" fmla="*/ 2337317 h 2993922"/>
              <a:gd name="connsiteX7691" fmla="*/ 6957900 w 8938307"/>
              <a:gd name="connsiteY7691" fmla="*/ 2326727 h 2993922"/>
              <a:gd name="connsiteX7692" fmla="*/ 6873177 w 8938307"/>
              <a:gd name="connsiteY7692" fmla="*/ 2305546 h 2993922"/>
              <a:gd name="connsiteX7693" fmla="*/ 6841406 w 8938307"/>
              <a:gd name="connsiteY7693" fmla="*/ 2294956 h 2993922"/>
              <a:gd name="connsiteX7694" fmla="*/ 6830814 w 8938307"/>
              <a:gd name="connsiteY7694" fmla="*/ 2294956 h 2993922"/>
              <a:gd name="connsiteX7695" fmla="*/ 6820224 w 8938307"/>
              <a:gd name="connsiteY7695" fmla="*/ 2305546 h 2993922"/>
              <a:gd name="connsiteX7696" fmla="*/ 6814929 w 8938307"/>
              <a:gd name="connsiteY7696" fmla="*/ 2300250 h 2993922"/>
              <a:gd name="connsiteX7697" fmla="*/ 6788454 w 8938307"/>
              <a:gd name="connsiteY7697" fmla="*/ 2294956 h 2993922"/>
              <a:gd name="connsiteX7698" fmla="*/ 6788454 w 8938307"/>
              <a:gd name="connsiteY7698" fmla="*/ 2284365 h 2993922"/>
              <a:gd name="connsiteX7699" fmla="*/ 6799044 w 8938307"/>
              <a:gd name="connsiteY7699" fmla="*/ 2252594 h 2993922"/>
              <a:gd name="connsiteX7700" fmla="*/ 6851996 w 8938307"/>
              <a:gd name="connsiteY7700" fmla="*/ 2273775 h 2993922"/>
              <a:gd name="connsiteX7701" fmla="*/ 6867881 w 8938307"/>
              <a:gd name="connsiteY7701" fmla="*/ 2279069 h 2993922"/>
              <a:gd name="connsiteX7702" fmla="*/ 6883766 w 8938307"/>
              <a:gd name="connsiteY7702" fmla="*/ 2284365 h 2993922"/>
              <a:gd name="connsiteX7703" fmla="*/ 6894358 w 8938307"/>
              <a:gd name="connsiteY7703" fmla="*/ 2284365 h 2993922"/>
              <a:gd name="connsiteX7704" fmla="*/ 6830814 w 8938307"/>
              <a:gd name="connsiteY7704" fmla="*/ 2263184 h 2993922"/>
              <a:gd name="connsiteX7705" fmla="*/ 6809634 w 8938307"/>
              <a:gd name="connsiteY7705" fmla="*/ 2242004 h 2993922"/>
              <a:gd name="connsiteX7706" fmla="*/ 6799044 w 8938307"/>
              <a:gd name="connsiteY7706" fmla="*/ 2242004 h 2993922"/>
              <a:gd name="connsiteX7707" fmla="*/ 6788454 w 8938307"/>
              <a:gd name="connsiteY7707" fmla="*/ 2220823 h 2993922"/>
              <a:gd name="connsiteX7708" fmla="*/ 6799044 w 8938307"/>
              <a:gd name="connsiteY7708" fmla="*/ 2210232 h 2993922"/>
              <a:gd name="connsiteX7709" fmla="*/ 6809634 w 8938307"/>
              <a:gd name="connsiteY7709" fmla="*/ 2210232 h 2993922"/>
              <a:gd name="connsiteX7710" fmla="*/ 6777862 w 8938307"/>
              <a:gd name="connsiteY7710" fmla="*/ 2199642 h 2993922"/>
              <a:gd name="connsiteX7711" fmla="*/ 6777862 w 8938307"/>
              <a:gd name="connsiteY7711" fmla="*/ 2210232 h 2993922"/>
              <a:gd name="connsiteX7712" fmla="*/ 6761977 w 8938307"/>
              <a:gd name="connsiteY7712" fmla="*/ 2210232 h 2993922"/>
              <a:gd name="connsiteX7713" fmla="*/ 6767272 w 8938307"/>
              <a:gd name="connsiteY7713" fmla="*/ 2220823 h 2993922"/>
              <a:gd name="connsiteX7714" fmla="*/ 6767272 w 8938307"/>
              <a:gd name="connsiteY7714" fmla="*/ 2231413 h 2993922"/>
              <a:gd name="connsiteX7715" fmla="*/ 6735502 w 8938307"/>
              <a:gd name="connsiteY7715" fmla="*/ 2231413 h 2993922"/>
              <a:gd name="connsiteX7716" fmla="*/ 6724910 w 8938307"/>
              <a:gd name="connsiteY7716" fmla="*/ 2231413 h 2993922"/>
              <a:gd name="connsiteX7717" fmla="*/ 6719616 w 8938307"/>
              <a:gd name="connsiteY7717" fmla="*/ 2231413 h 2993922"/>
              <a:gd name="connsiteX7718" fmla="*/ 6703730 w 8938307"/>
              <a:gd name="connsiteY7718" fmla="*/ 2231413 h 2993922"/>
              <a:gd name="connsiteX7719" fmla="*/ 6698435 w 8938307"/>
              <a:gd name="connsiteY7719" fmla="*/ 2236708 h 2993922"/>
              <a:gd name="connsiteX7720" fmla="*/ 6693140 w 8938307"/>
              <a:gd name="connsiteY7720" fmla="*/ 2242004 h 2993922"/>
              <a:gd name="connsiteX7721" fmla="*/ 6693140 w 8938307"/>
              <a:gd name="connsiteY7721" fmla="*/ 2252594 h 2993922"/>
              <a:gd name="connsiteX7722" fmla="*/ 6682550 w 8938307"/>
              <a:gd name="connsiteY7722" fmla="*/ 2231413 h 2993922"/>
              <a:gd name="connsiteX7723" fmla="*/ 6680785 w 8938307"/>
              <a:gd name="connsiteY7723" fmla="*/ 2228766 h 2993922"/>
              <a:gd name="connsiteX7724" fmla="*/ 6679901 w 8938307"/>
              <a:gd name="connsiteY7724" fmla="*/ 2230089 h 2993922"/>
              <a:gd name="connsiteX7725" fmla="*/ 6671958 w 8938307"/>
              <a:gd name="connsiteY7725" fmla="*/ 2231413 h 2993922"/>
              <a:gd name="connsiteX7726" fmla="*/ 6673282 w 8938307"/>
              <a:gd name="connsiteY7726" fmla="*/ 2223470 h 2993922"/>
              <a:gd name="connsiteX7727" fmla="*/ 6674076 w 8938307"/>
              <a:gd name="connsiteY7727" fmla="*/ 2222941 h 2993922"/>
              <a:gd name="connsiteX7728" fmla="*/ 6661368 w 8938307"/>
              <a:gd name="connsiteY7728" fmla="*/ 2220823 h 2993922"/>
              <a:gd name="connsiteX7729" fmla="*/ 6629598 w 8938307"/>
              <a:gd name="connsiteY7729" fmla="*/ 2220823 h 2993922"/>
              <a:gd name="connsiteX7730" fmla="*/ 6650778 w 8938307"/>
              <a:gd name="connsiteY7730" fmla="*/ 2210232 h 2993922"/>
              <a:gd name="connsiteX7731" fmla="*/ 6671958 w 8938307"/>
              <a:gd name="connsiteY7731" fmla="*/ 2210232 h 2993922"/>
              <a:gd name="connsiteX7732" fmla="*/ 6682550 w 8938307"/>
              <a:gd name="connsiteY7732" fmla="*/ 2210232 h 2993922"/>
              <a:gd name="connsiteX7733" fmla="*/ 6724910 w 8938307"/>
              <a:gd name="connsiteY7733" fmla="*/ 2210232 h 2993922"/>
              <a:gd name="connsiteX7734" fmla="*/ 6740796 w 8938307"/>
              <a:gd name="connsiteY7734" fmla="*/ 2204937 h 2993922"/>
              <a:gd name="connsiteX7735" fmla="*/ 6735502 w 8938307"/>
              <a:gd name="connsiteY7735" fmla="*/ 2199642 h 2993922"/>
              <a:gd name="connsiteX7736" fmla="*/ 6735502 w 8938307"/>
              <a:gd name="connsiteY7736" fmla="*/ 2189051 h 2993922"/>
              <a:gd name="connsiteX7737" fmla="*/ 6746092 w 8938307"/>
              <a:gd name="connsiteY7737" fmla="*/ 2178461 h 2993922"/>
              <a:gd name="connsiteX7738" fmla="*/ 6740796 w 8938307"/>
              <a:gd name="connsiteY7738" fmla="*/ 2167871 h 2993922"/>
              <a:gd name="connsiteX7739" fmla="*/ 6724910 w 8938307"/>
              <a:gd name="connsiteY7739" fmla="*/ 2167871 h 2993922"/>
              <a:gd name="connsiteX7740" fmla="*/ 6693140 w 8938307"/>
              <a:gd name="connsiteY7740" fmla="*/ 2157280 h 2993922"/>
              <a:gd name="connsiteX7741" fmla="*/ 6661368 w 8938307"/>
              <a:gd name="connsiteY7741" fmla="*/ 2157280 h 2993922"/>
              <a:gd name="connsiteX7742" fmla="*/ 6650778 w 8938307"/>
              <a:gd name="connsiteY7742" fmla="*/ 2157280 h 2993922"/>
              <a:gd name="connsiteX7743" fmla="*/ 6650778 w 8938307"/>
              <a:gd name="connsiteY7743" fmla="*/ 2167871 h 2993922"/>
              <a:gd name="connsiteX7744" fmla="*/ 6666664 w 8938307"/>
              <a:gd name="connsiteY7744" fmla="*/ 2173165 h 2993922"/>
              <a:gd name="connsiteX7745" fmla="*/ 6682550 w 8938307"/>
              <a:gd name="connsiteY7745" fmla="*/ 2178461 h 2993922"/>
              <a:gd name="connsiteX7746" fmla="*/ 6661368 w 8938307"/>
              <a:gd name="connsiteY7746" fmla="*/ 2178461 h 2993922"/>
              <a:gd name="connsiteX7747" fmla="*/ 6634892 w 8938307"/>
              <a:gd name="connsiteY7747" fmla="*/ 2173165 h 2993922"/>
              <a:gd name="connsiteX7748" fmla="*/ 6629598 w 8938307"/>
              <a:gd name="connsiteY7748" fmla="*/ 2178461 h 2993922"/>
              <a:gd name="connsiteX7749" fmla="*/ 6619006 w 8938307"/>
              <a:gd name="connsiteY7749" fmla="*/ 2189051 h 2993922"/>
              <a:gd name="connsiteX7750" fmla="*/ 6587236 w 8938307"/>
              <a:gd name="connsiteY7750" fmla="*/ 2199642 h 2993922"/>
              <a:gd name="connsiteX7751" fmla="*/ 6587236 w 8938307"/>
              <a:gd name="connsiteY7751" fmla="*/ 2189051 h 2993922"/>
              <a:gd name="connsiteX7752" fmla="*/ 6576646 w 8938307"/>
              <a:gd name="connsiteY7752" fmla="*/ 2178461 h 2993922"/>
              <a:gd name="connsiteX7753" fmla="*/ 6566054 w 8938307"/>
              <a:gd name="connsiteY7753" fmla="*/ 2189051 h 2993922"/>
              <a:gd name="connsiteX7754" fmla="*/ 6555464 w 8938307"/>
              <a:gd name="connsiteY7754" fmla="*/ 2189051 h 2993922"/>
              <a:gd name="connsiteX7755" fmla="*/ 6502512 w 8938307"/>
              <a:gd name="connsiteY7755" fmla="*/ 2178461 h 2993922"/>
              <a:gd name="connsiteX7756" fmla="*/ 6491922 w 8938307"/>
              <a:gd name="connsiteY7756" fmla="*/ 2167871 h 2993922"/>
              <a:gd name="connsiteX7757" fmla="*/ 6491922 w 8938307"/>
              <a:gd name="connsiteY7757" fmla="*/ 2157280 h 2993922"/>
              <a:gd name="connsiteX7758" fmla="*/ 6502512 w 8938307"/>
              <a:gd name="connsiteY7758" fmla="*/ 2146690 h 2993922"/>
              <a:gd name="connsiteX7759" fmla="*/ 6523694 w 8938307"/>
              <a:gd name="connsiteY7759" fmla="*/ 2167871 h 2993922"/>
              <a:gd name="connsiteX7760" fmla="*/ 6544874 w 8938307"/>
              <a:gd name="connsiteY7760" fmla="*/ 2178461 h 2993922"/>
              <a:gd name="connsiteX7761" fmla="*/ 6566054 w 8938307"/>
              <a:gd name="connsiteY7761" fmla="*/ 2167871 h 2993922"/>
              <a:gd name="connsiteX7762" fmla="*/ 6608416 w 8938307"/>
              <a:gd name="connsiteY7762" fmla="*/ 2167871 h 2993922"/>
              <a:gd name="connsiteX7763" fmla="*/ 6597826 w 8938307"/>
              <a:gd name="connsiteY7763" fmla="*/ 2146690 h 2993922"/>
              <a:gd name="connsiteX7764" fmla="*/ 6581940 w 8938307"/>
              <a:gd name="connsiteY7764" fmla="*/ 2141394 h 2993922"/>
              <a:gd name="connsiteX7765" fmla="*/ 6539579 w 8938307"/>
              <a:gd name="connsiteY7765" fmla="*/ 2136099 h 2993922"/>
              <a:gd name="connsiteX7766" fmla="*/ 6497217 w 8938307"/>
              <a:gd name="connsiteY7766" fmla="*/ 2130804 h 2993922"/>
              <a:gd name="connsiteX7767" fmla="*/ 6476036 w 8938307"/>
              <a:gd name="connsiteY7767" fmla="*/ 2130804 h 2993922"/>
              <a:gd name="connsiteX7768" fmla="*/ 6462798 w 8938307"/>
              <a:gd name="connsiteY7768" fmla="*/ 2134775 h 2993922"/>
              <a:gd name="connsiteX7769" fmla="*/ 6460150 w 8938307"/>
              <a:gd name="connsiteY7769" fmla="*/ 2135216 h 2993922"/>
              <a:gd name="connsiteX7770" fmla="*/ 6460150 w 8938307"/>
              <a:gd name="connsiteY7770" fmla="*/ 2104328 h 2993922"/>
              <a:gd name="connsiteX7771" fmla="*/ 6460150 w 8938307"/>
              <a:gd name="connsiteY7771" fmla="*/ 2093738 h 2993922"/>
              <a:gd name="connsiteX7772" fmla="*/ 6417788 w 8938307"/>
              <a:gd name="connsiteY7772" fmla="*/ 2072557 h 2993922"/>
              <a:gd name="connsiteX7773" fmla="*/ 6428380 w 8938307"/>
              <a:gd name="connsiteY7773" fmla="*/ 2083146 h 2993922"/>
              <a:gd name="connsiteX7774" fmla="*/ 6438970 w 8938307"/>
              <a:gd name="connsiteY7774" fmla="*/ 2093738 h 2993922"/>
              <a:gd name="connsiteX7775" fmla="*/ 6428380 w 8938307"/>
              <a:gd name="connsiteY7775" fmla="*/ 2114919 h 2993922"/>
              <a:gd name="connsiteX7776" fmla="*/ 6407198 w 8938307"/>
              <a:gd name="connsiteY7776" fmla="*/ 2104328 h 2993922"/>
              <a:gd name="connsiteX7777" fmla="*/ 6375428 w 8938307"/>
              <a:gd name="connsiteY7777" fmla="*/ 2093738 h 2993922"/>
              <a:gd name="connsiteX7778" fmla="*/ 6364836 w 8938307"/>
              <a:gd name="connsiteY7778" fmla="*/ 2093738 h 2993922"/>
              <a:gd name="connsiteX7779" fmla="*/ 6343656 w 8938307"/>
              <a:gd name="connsiteY7779" fmla="*/ 2104328 h 2993922"/>
              <a:gd name="connsiteX7780" fmla="*/ 6375428 w 8938307"/>
              <a:gd name="connsiteY7780" fmla="*/ 2125509 h 2993922"/>
              <a:gd name="connsiteX7781" fmla="*/ 6386018 w 8938307"/>
              <a:gd name="connsiteY7781" fmla="*/ 2136099 h 2993922"/>
              <a:gd name="connsiteX7782" fmla="*/ 6396608 w 8938307"/>
              <a:gd name="connsiteY7782" fmla="*/ 2146690 h 2993922"/>
              <a:gd name="connsiteX7783" fmla="*/ 6407198 w 8938307"/>
              <a:gd name="connsiteY7783" fmla="*/ 2157280 h 2993922"/>
              <a:gd name="connsiteX7784" fmla="*/ 6428380 w 8938307"/>
              <a:gd name="connsiteY7784" fmla="*/ 2167871 h 2993922"/>
              <a:gd name="connsiteX7785" fmla="*/ 6470740 w 8938307"/>
              <a:gd name="connsiteY7785" fmla="*/ 2189051 h 2993922"/>
              <a:gd name="connsiteX7786" fmla="*/ 6460150 w 8938307"/>
              <a:gd name="connsiteY7786" fmla="*/ 2189051 h 2993922"/>
              <a:gd name="connsiteX7787" fmla="*/ 6438970 w 8938307"/>
              <a:gd name="connsiteY7787" fmla="*/ 2189051 h 2993922"/>
              <a:gd name="connsiteX7788" fmla="*/ 6428380 w 8938307"/>
              <a:gd name="connsiteY7788" fmla="*/ 2199642 h 2993922"/>
              <a:gd name="connsiteX7789" fmla="*/ 6396608 w 8938307"/>
              <a:gd name="connsiteY7789" fmla="*/ 2189051 h 2993922"/>
              <a:gd name="connsiteX7790" fmla="*/ 6386018 w 8938307"/>
              <a:gd name="connsiteY7790" fmla="*/ 2189051 h 2993922"/>
              <a:gd name="connsiteX7791" fmla="*/ 6364836 w 8938307"/>
              <a:gd name="connsiteY7791" fmla="*/ 2178461 h 2993922"/>
              <a:gd name="connsiteX7792" fmla="*/ 6364836 w 8938307"/>
              <a:gd name="connsiteY7792" fmla="*/ 2189051 h 2993922"/>
              <a:gd name="connsiteX7793" fmla="*/ 6364836 w 8938307"/>
              <a:gd name="connsiteY7793" fmla="*/ 2210232 h 2993922"/>
              <a:gd name="connsiteX7794" fmla="*/ 6354246 w 8938307"/>
              <a:gd name="connsiteY7794" fmla="*/ 2210232 h 2993922"/>
              <a:gd name="connsiteX7795" fmla="*/ 6338361 w 8938307"/>
              <a:gd name="connsiteY7795" fmla="*/ 2194346 h 2993922"/>
              <a:gd name="connsiteX7796" fmla="*/ 6343656 w 8938307"/>
              <a:gd name="connsiteY7796" fmla="*/ 2178461 h 2993922"/>
              <a:gd name="connsiteX7797" fmla="*/ 6354246 w 8938307"/>
              <a:gd name="connsiteY7797" fmla="*/ 2167871 h 2993922"/>
              <a:gd name="connsiteX7798" fmla="*/ 6343656 w 8938307"/>
              <a:gd name="connsiteY7798" fmla="*/ 2157280 h 2993922"/>
              <a:gd name="connsiteX7799" fmla="*/ 6333066 w 8938307"/>
              <a:gd name="connsiteY7799" fmla="*/ 2146690 h 2993922"/>
              <a:gd name="connsiteX7800" fmla="*/ 6333066 w 8938307"/>
              <a:gd name="connsiteY7800" fmla="*/ 2136099 h 2993922"/>
              <a:gd name="connsiteX7801" fmla="*/ 6333066 w 8938307"/>
              <a:gd name="connsiteY7801" fmla="*/ 2130804 h 2993922"/>
              <a:gd name="connsiteX7802" fmla="*/ 6343656 w 8938307"/>
              <a:gd name="connsiteY7802" fmla="*/ 2136099 h 2993922"/>
              <a:gd name="connsiteX7803" fmla="*/ 6354246 w 8938307"/>
              <a:gd name="connsiteY7803" fmla="*/ 2125509 h 2993922"/>
              <a:gd name="connsiteX7804" fmla="*/ 6343656 w 8938307"/>
              <a:gd name="connsiteY7804" fmla="*/ 2125509 h 2993922"/>
              <a:gd name="connsiteX7805" fmla="*/ 6336324 w 8938307"/>
              <a:gd name="connsiteY7805" fmla="*/ 2126731 h 2993922"/>
              <a:gd name="connsiteX7806" fmla="*/ 6338361 w 8938307"/>
              <a:gd name="connsiteY7806" fmla="*/ 2124185 h 2993922"/>
              <a:gd name="connsiteX7807" fmla="*/ 6333066 w 8938307"/>
              <a:gd name="connsiteY7807" fmla="*/ 2114919 h 2993922"/>
              <a:gd name="connsiteX7808" fmla="*/ 6327771 w 8938307"/>
              <a:gd name="connsiteY7808" fmla="*/ 2114919 h 2993922"/>
              <a:gd name="connsiteX7809" fmla="*/ 6322476 w 8938307"/>
              <a:gd name="connsiteY7809" fmla="*/ 2125509 h 2993922"/>
              <a:gd name="connsiteX7810" fmla="*/ 6311884 w 8938307"/>
              <a:gd name="connsiteY7810" fmla="*/ 2125509 h 2993922"/>
              <a:gd name="connsiteX7811" fmla="*/ 6280114 w 8938307"/>
              <a:gd name="connsiteY7811" fmla="*/ 2104328 h 2993922"/>
              <a:gd name="connsiteX7812" fmla="*/ 6258932 w 8938307"/>
              <a:gd name="connsiteY7812" fmla="*/ 2093738 h 2993922"/>
              <a:gd name="connsiteX7813" fmla="*/ 6248342 w 8938307"/>
              <a:gd name="connsiteY7813" fmla="*/ 2099033 h 2993922"/>
              <a:gd name="connsiteX7814" fmla="*/ 6258932 w 8938307"/>
              <a:gd name="connsiteY7814" fmla="*/ 2104328 h 2993922"/>
              <a:gd name="connsiteX7815" fmla="*/ 6269524 w 8938307"/>
              <a:gd name="connsiteY7815" fmla="*/ 2114919 h 2993922"/>
              <a:gd name="connsiteX7816" fmla="*/ 6258932 w 8938307"/>
              <a:gd name="connsiteY7816" fmla="*/ 2114919 h 2993922"/>
              <a:gd name="connsiteX7817" fmla="*/ 6237752 w 8938307"/>
              <a:gd name="connsiteY7817" fmla="*/ 2120213 h 2993922"/>
              <a:gd name="connsiteX7818" fmla="*/ 6237752 w 8938307"/>
              <a:gd name="connsiteY7818" fmla="*/ 2114919 h 2993922"/>
              <a:gd name="connsiteX7819" fmla="*/ 6227161 w 8938307"/>
              <a:gd name="connsiteY7819" fmla="*/ 2093738 h 2993922"/>
              <a:gd name="connsiteX7820" fmla="*/ 6216572 w 8938307"/>
              <a:gd name="connsiteY7820" fmla="*/ 2114919 h 2993922"/>
              <a:gd name="connsiteX7821" fmla="*/ 6216572 w 8938307"/>
              <a:gd name="connsiteY7821" fmla="*/ 2130804 h 2993922"/>
              <a:gd name="connsiteX7822" fmla="*/ 6205980 w 8938307"/>
              <a:gd name="connsiteY7822" fmla="*/ 2136099 h 2993922"/>
              <a:gd name="connsiteX7823" fmla="*/ 6190094 w 8938307"/>
              <a:gd name="connsiteY7823" fmla="*/ 2130804 h 2993922"/>
              <a:gd name="connsiteX7824" fmla="*/ 6174209 w 8938307"/>
              <a:gd name="connsiteY7824" fmla="*/ 2120213 h 2993922"/>
              <a:gd name="connsiteX7825" fmla="*/ 6158324 w 8938307"/>
              <a:gd name="connsiteY7825" fmla="*/ 2114919 h 2993922"/>
              <a:gd name="connsiteX7826" fmla="*/ 6142438 w 8938307"/>
              <a:gd name="connsiteY7826" fmla="*/ 2104328 h 2993922"/>
              <a:gd name="connsiteX7827" fmla="*/ 6153028 w 8938307"/>
              <a:gd name="connsiteY7827" fmla="*/ 2093738 h 2993922"/>
              <a:gd name="connsiteX7828" fmla="*/ 6142438 w 8938307"/>
              <a:gd name="connsiteY7828" fmla="*/ 2083146 h 2993922"/>
              <a:gd name="connsiteX7829" fmla="*/ 6131847 w 8938307"/>
              <a:gd name="connsiteY7829" fmla="*/ 2083146 h 2993922"/>
              <a:gd name="connsiteX7830" fmla="*/ 6131847 w 8938307"/>
              <a:gd name="connsiteY7830" fmla="*/ 2093738 h 2993922"/>
              <a:gd name="connsiteX7831" fmla="*/ 6110668 w 8938307"/>
              <a:gd name="connsiteY7831" fmla="*/ 2083146 h 2993922"/>
              <a:gd name="connsiteX7832" fmla="*/ 6097429 w 8938307"/>
              <a:gd name="connsiteY7832" fmla="*/ 2075204 h 2993922"/>
              <a:gd name="connsiteX7833" fmla="*/ 6091251 w 8938307"/>
              <a:gd name="connsiteY7833" fmla="*/ 2074323 h 2993922"/>
              <a:gd name="connsiteX7834" fmla="*/ 6098752 w 8938307"/>
              <a:gd name="connsiteY7834" fmla="*/ 2081823 h 2993922"/>
              <a:gd name="connsiteX7835" fmla="*/ 6105372 w 8938307"/>
              <a:gd name="connsiteY7835" fmla="*/ 2088442 h 2993922"/>
              <a:gd name="connsiteX7836" fmla="*/ 6110668 w 8938307"/>
              <a:gd name="connsiteY7836" fmla="*/ 2093738 h 2993922"/>
              <a:gd name="connsiteX7837" fmla="*/ 6078895 w 8938307"/>
              <a:gd name="connsiteY7837" fmla="*/ 2093738 h 2993922"/>
              <a:gd name="connsiteX7838" fmla="*/ 6057716 w 8938307"/>
              <a:gd name="connsiteY7838" fmla="*/ 2088442 h 2993922"/>
              <a:gd name="connsiteX7839" fmla="*/ 6036534 w 8938307"/>
              <a:gd name="connsiteY7839" fmla="*/ 2083146 h 2993922"/>
              <a:gd name="connsiteX7840" fmla="*/ 5994172 w 8938307"/>
              <a:gd name="connsiteY7840" fmla="*/ 2072557 h 2993922"/>
              <a:gd name="connsiteX7841" fmla="*/ 5957106 w 8938307"/>
              <a:gd name="connsiteY7841" fmla="*/ 2056671 h 2993922"/>
              <a:gd name="connsiteX7842" fmla="*/ 5920039 w 8938307"/>
              <a:gd name="connsiteY7842" fmla="*/ 2040786 h 2993922"/>
              <a:gd name="connsiteX7843" fmla="*/ 5909449 w 8938307"/>
              <a:gd name="connsiteY7843" fmla="*/ 2035490 h 2993922"/>
              <a:gd name="connsiteX7844" fmla="*/ 5877678 w 8938307"/>
              <a:gd name="connsiteY7844" fmla="*/ 2030194 h 2993922"/>
              <a:gd name="connsiteX7845" fmla="*/ 5835316 w 8938307"/>
              <a:gd name="connsiteY7845" fmla="*/ 2019605 h 2993922"/>
              <a:gd name="connsiteX7846" fmla="*/ 5803545 w 8938307"/>
              <a:gd name="connsiteY7846" fmla="*/ 2019605 h 2993922"/>
              <a:gd name="connsiteX7847" fmla="*/ 5792954 w 8938307"/>
              <a:gd name="connsiteY7847" fmla="*/ 2019605 h 2993922"/>
              <a:gd name="connsiteX7848" fmla="*/ 5782364 w 8938307"/>
              <a:gd name="connsiteY7848" fmla="*/ 2030194 h 2993922"/>
              <a:gd name="connsiteX7849" fmla="*/ 5771774 w 8938307"/>
              <a:gd name="connsiteY7849" fmla="*/ 2030194 h 2993922"/>
              <a:gd name="connsiteX7850" fmla="*/ 5761183 w 8938307"/>
              <a:gd name="connsiteY7850" fmla="*/ 2019605 h 2993922"/>
              <a:gd name="connsiteX7851" fmla="*/ 5750593 w 8938307"/>
              <a:gd name="connsiteY7851" fmla="*/ 2009015 h 2993922"/>
              <a:gd name="connsiteX7852" fmla="*/ 5745298 w 8938307"/>
              <a:gd name="connsiteY7852" fmla="*/ 2003719 h 2993922"/>
              <a:gd name="connsiteX7853" fmla="*/ 5729412 w 8938307"/>
              <a:gd name="connsiteY7853" fmla="*/ 1998424 h 2993922"/>
              <a:gd name="connsiteX7854" fmla="*/ 5713526 w 8938307"/>
              <a:gd name="connsiteY7854" fmla="*/ 1993128 h 2993922"/>
              <a:gd name="connsiteX7855" fmla="*/ 5692346 w 8938307"/>
              <a:gd name="connsiteY7855" fmla="*/ 2003719 h 2993922"/>
              <a:gd name="connsiteX7856" fmla="*/ 5644689 w 8938307"/>
              <a:gd name="connsiteY7856" fmla="*/ 2003719 h 2993922"/>
              <a:gd name="connsiteX7857" fmla="*/ 5591737 w 8938307"/>
              <a:gd name="connsiteY7857" fmla="*/ 1998424 h 2993922"/>
              <a:gd name="connsiteX7858" fmla="*/ 5581147 w 8938307"/>
              <a:gd name="connsiteY7858" fmla="*/ 1987834 h 2993922"/>
              <a:gd name="connsiteX7859" fmla="*/ 5591737 w 8938307"/>
              <a:gd name="connsiteY7859" fmla="*/ 1987834 h 2993922"/>
              <a:gd name="connsiteX7860" fmla="*/ 5591737 w 8938307"/>
              <a:gd name="connsiteY7860" fmla="*/ 1977242 h 2993922"/>
              <a:gd name="connsiteX7861" fmla="*/ 5591737 w 8938307"/>
              <a:gd name="connsiteY7861" fmla="*/ 1966653 h 2993922"/>
              <a:gd name="connsiteX7862" fmla="*/ 5602327 w 8938307"/>
              <a:gd name="connsiteY7862" fmla="*/ 1966653 h 2993922"/>
              <a:gd name="connsiteX7863" fmla="*/ 5612918 w 8938307"/>
              <a:gd name="connsiteY7863" fmla="*/ 1956063 h 2993922"/>
              <a:gd name="connsiteX7864" fmla="*/ 5602327 w 8938307"/>
              <a:gd name="connsiteY7864" fmla="*/ 1956063 h 2993922"/>
              <a:gd name="connsiteX7865" fmla="*/ 5591737 w 8938307"/>
              <a:gd name="connsiteY7865" fmla="*/ 1956063 h 2993922"/>
              <a:gd name="connsiteX7866" fmla="*/ 5581147 w 8938307"/>
              <a:gd name="connsiteY7866" fmla="*/ 1966653 h 2993922"/>
              <a:gd name="connsiteX7867" fmla="*/ 5581147 w 8938307"/>
              <a:gd name="connsiteY7867" fmla="*/ 1977242 h 2993922"/>
              <a:gd name="connsiteX7868" fmla="*/ 5538785 w 8938307"/>
              <a:gd name="connsiteY7868" fmla="*/ 1966653 h 2993922"/>
              <a:gd name="connsiteX7869" fmla="*/ 5507014 w 8938307"/>
              <a:gd name="connsiteY7869" fmla="*/ 1966653 h 2993922"/>
              <a:gd name="connsiteX7870" fmla="*/ 5496423 w 8938307"/>
              <a:gd name="connsiteY7870" fmla="*/ 1956063 h 2993922"/>
              <a:gd name="connsiteX7871" fmla="*/ 5485833 w 8938307"/>
              <a:gd name="connsiteY7871" fmla="*/ 1945472 h 2993922"/>
              <a:gd name="connsiteX7872" fmla="*/ 5485833 w 8938307"/>
              <a:gd name="connsiteY7872" fmla="*/ 1956063 h 2993922"/>
              <a:gd name="connsiteX7873" fmla="*/ 5475243 w 8938307"/>
              <a:gd name="connsiteY7873" fmla="*/ 1956063 h 2993922"/>
              <a:gd name="connsiteX7874" fmla="*/ 5454062 w 8938307"/>
              <a:gd name="connsiteY7874" fmla="*/ 1945472 h 2993922"/>
              <a:gd name="connsiteX7875" fmla="*/ 5443471 w 8938307"/>
              <a:gd name="connsiteY7875" fmla="*/ 1945472 h 2993922"/>
              <a:gd name="connsiteX7876" fmla="*/ 5443471 w 8938307"/>
              <a:gd name="connsiteY7876" fmla="*/ 1956063 h 2993922"/>
              <a:gd name="connsiteX7877" fmla="*/ 5454062 w 8938307"/>
              <a:gd name="connsiteY7877" fmla="*/ 1966653 h 2993922"/>
              <a:gd name="connsiteX7878" fmla="*/ 5475243 w 8938307"/>
              <a:gd name="connsiteY7878" fmla="*/ 1966653 h 2993922"/>
              <a:gd name="connsiteX7879" fmla="*/ 5485833 w 8938307"/>
              <a:gd name="connsiteY7879" fmla="*/ 1977242 h 2993922"/>
              <a:gd name="connsiteX7880" fmla="*/ 5496423 w 8938307"/>
              <a:gd name="connsiteY7880" fmla="*/ 1977242 h 2993922"/>
              <a:gd name="connsiteX7881" fmla="*/ 5517604 w 8938307"/>
              <a:gd name="connsiteY7881" fmla="*/ 1987834 h 2993922"/>
              <a:gd name="connsiteX7882" fmla="*/ 5549375 w 8938307"/>
              <a:gd name="connsiteY7882" fmla="*/ 1987834 h 2993922"/>
              <a:gd name="connsiteX7883" fmla="*/ 5559966 w 8938307"/>
              <a:gd name="connsiteY7883" fmla="*/ 2003719 h 2993922"/>
              <a:gd name="connsiteX7884" fmla="*/ 5570556 w 8938307"/>
              <a:gd name="connsiteY7884" fmla="*/ 1998424 h 2993922"/>
              <a:gd name="connsiteX7885" fmla="*/ 5591737 w 8938307"/>
              <a:gd name="connsiteY7885" fmla="*/ 1998424 h 2993922"/>
              <a:gd name="connsiteX7886" fmla="*/ 5607622 w 8938307"/>
              <a:gd name="connsiteY7886" fmla="*/ 2014309 h 2993922"/>
              <a:gd name="connsiteX7887" fmla="*/ 5644689 w 8938307"/>
              <a:gd name="connsiteY7887" fmla="*/ 2019605 h 2993922"/>
              <a:gd name="connsiteX7888" fmla="*/ 5660574 w 8938307"/>
              <a:gd name="connsiteY7888" fmla="*/ 2024900 h 2993922"/>
              <a:gd name="connsiteX7889" fmla="*/ 5692346 w 8938307"/>
              <a:gd name="connsiteY7889" fmla="*/ 2035490 h 2993922"/>
              <a:gd name="connsiteX7890" fmla="*/ 5718822 w 8938307"/>
              <a:gd name="connsiteY7890" fmla="*/ 2040786 h 2993922"/>
              <a:gd name="connsiteX7891" fmla="*/ 5740002 w 8938307"/>
              <a:gd name="connsiteY7891" fmla="*/ 2046080 h 2993922"/>
              <a:gd name="connsiteX7892" fmla="*/ 5761183 w 8938307"/>
              <a:gd name="connsiteY7892" fmla="*/ 2051376 h 2993922"/>
              <a:gd name="connsiteX7893" fmla="*/ 5835316 w 8938307"/>
              <a:gd name="connsiteY7893" fmla="*/ 2072557 h 2993922"/>
              <a:gd name="connsiteX7894" fmla="*/ 5845908 w 8938307"/>
              <a:gd name="connsiteY7894" fmla="*/ 2072557 h 2993922"/>
              <a:gd name="connsiteX7895" fmla="*/ 5856497 w 8938307"/>
              <a:gd name="connsiteY7895" fmla="*/ 2083146 h 2993922"/>
              <a:gd name="connsiteX7896" fmla="*/ 5867087 w 8938307"/>
              <a:gd name="connsiteY7896" fmla="*/ 2088442 h 2993922"/>
              <a:gd name="connsiteX7897" fmla="*/ 5898860 w 8938307"/>
              <a:gd name="connsiteY7897" fmla="*/ 2093738 h 2993922"/>
              <a:gd name="connsiteX7898" fmla="*/ 5930630 w 8938307"/>
              <a:gd name="connsiteY7898" fmla="*/ 2104328 h 2993922"/>
              <a:gd name="connsiteX7899" fmla="*/ 5951812 w 8938307"/>
              <a:gd name="connsiteY7899" fmla="*/ 2104328 h 2993922"/>
              <a:gd name="connsiteX7900" fmla="*/ 5941220 w 8938307"/>
              <a:gd name="connsiteY7900" fmla="*/ 2093738 h 2993922"/>
              <a:gd name="connsiteX7901" fmla="*/ 5951812 w 8938307"/>
              <a:gd name="connsiteY7901" fmla="*/ 2093738 h 2993922"/>
              <a:gd name="connsiteX7902" fmla="*/ 5962401 w 8938307"/>
              <a:gd name="connsiteY7902" fmla="*/ 2093738 h 2993922"/>
              <a:gd name="connsiteX7903" fmla="*/ 5951812 w 8938307"/>
              <a:gd name="connsiteY7903" fmla="*/ 2083146 h 2993922"/>
              <a:gd name="connsiteX7904" fmla="*/ 5994172 w 8938307"/>
              <a:gd name="connsiteY7904" fmla="*/ 2093738 h 2993922"/>
              <a:gd name="connsiteX7905" fmla="*/ 6004764 w 8938307"/>
              <a:gd name="connsiteY7905" fmla="*/ 2093738 h 2993922"/>
              <a:gd name="connsiteX7906" fmla="*/ 6004764 w 8938307"/>
              <a:gd name="connsiteY7906" fmla="*/ 2099033 h 2993922"/>
              <a:gd name="connsiteX7907" fmla="*/ 6010058 w 8938307"/>
              <a:gd name="connsiteY7907" fmla="*/ 2109623 h 2993922"/>
              <a:gd name="connsiteX7908" fmla="*/ 6025943 w 8938307"/>
              <a:gd name="connsiteY7908" fmla="*/ 2120213 h 2993922"/>
              <a:gd name="connsiteX7909" fmla="*/ 6041830 w 8938307"/>
              <a:gd name="connsiteY7909" fmla="*/ 2125509 h 2993922"/>
              <a:gd name="connsiteX7910" fmla="*/ 6047124 w 8938307"/>
              <a:gd name="connsiteY7910" fmla="*/ 2136099 h 2993922"/>
              <a:gd name="connsiteX7911" fmla="*/ 6121257 w 8938307"/>
              <a:gd name="connsiteY7911" fmla="*/ 2146690 h 2993922"/>
              <a:gd name="connsiteX7912" fmla="*/ 6153028 w 8938307"/>
              <a:gd name="connsiteY7912" fmla="*/ 2167871 h 2993922"/>
              <a:gd name="connsiteX7913" fmla="*/ 6184800 w 8938307"/>
              <a:gd name="connsiteY7913" fmla="*/ 2178461 h 2993922"/>
              <a:gd name="connsiteX7914" fmla="*/ 6221866 w 8938307"/>
              <a:gd name="connsiteY7914" fmla="*/ 2199642 h 2993922"/>
              <a:gd name="connsiteX7915" fmla="*/ 6258932 w 8938307"/>
              <a:gd name="connsiteY7915" fmla="*/ 2199642 h 2993922"/>
              <a:gd name="connsiteX7916" fmla="*/ 6216572 w 8938307"/>
              <a:gd name="connsiteY7916" fmla="*/ 2167871 h 2993922"/>
              <a:gd name="connsiteX7917" fmla="*/ 6195390 w 8938307"/>
              <a:gd name="connsiteY7917" fmla="*/ 2146690 h 2993922"/>
              <a:gd name="connsiteX7918" fmla="*/ 6216572 w 8938307"/>
              <a:gd name="connsiteY7918" fmla="*/ 2146690 h 2993922"/>
              <a:gd name="connsiteX7919" fmla="*/ 6227161 w 8938307"/>
              <a:gd name="connsiteY7919" fmla="*/ 2157280 h 2993922"/>
              <a:gd name="connsiteX7920" fmla="*/ 6237752 w 8938307"/>
              <a:gd name="connsiteY7920" fmla="*/ 2167871 h 2993922"/>
              <a:gd name="connsiteX7921" fmla="*/ 6253638 w 8938307"/>
              <a:gd name="connsiteY7921" fmla="*/ 2173165 h 2993922"/>
              <a:gd name="connsiteX7922" fmla="*/ 6269524 w 8938307"/>
              <a:gd name="connsiteY7922" fmla="*/ 2162575 h 2993922"/>
              <a:gd name="connsiteX7923" fmla="*/ 6290704 w 8938307"/>
              <a:gd name="connsiteY7923" fmla="*/ 2167871 h 2993922"/>
              <a:gd name="connsiteX7924" fmla="*/ 6269524 w 8938307"/>
              <a:gd name="connsiteY7924" fmla="*/ 2189051 h 2993922"/>
              <a:gd name="connsiteX7925" fmla="*/ 6258932 w 8938307"/>
              <a:gd name="connsiteY7925" fmla="*/ 2189051 h 2993922"/>
              <a:gd name="connsiteX7926" fmla="*/ 6290704 w 8938307"/>
              <a:gd name="connsiteY7926" fmla="*/ 2220823 h 2993922"/>
              <a:gd name="connsiteX7927" fmla="*/ 6343656 w 8938307"/>
              <a:gd name="connsiteY7927" fmla="*/ 2242004 h 2993922"/>
              <a:gd name="connsiteX7928" fmla="*/ 6354246 w 8938307"/>
              <a:gd name="connsiteY7928" fmla="*/ 2236708 h 2993922"/>
              <a:gd name="connsiteX7929" fmla="*/ 6354246 w 8938307"/>
              <a:gd name="connsiteY7929" fmla="*/ 2231413 h 2993922"/>
              <a:gd name="connsiteX7930" fmla="*/ 6364836 w 8938307"/>
              <a:gd name="connsiteY7930" fmla="*/ 2220823 h 2993922"/>
              <a:gd name="connsiteX7931" fmla="*/ 6364836 w 8938307"/>
              <a:gd name="connsiteY7931" fmla="*/ 2231413 h 2993922"/>
              <a:gd name="connsiteX7932" fmla="*/ 6364836 w 8938307"/>
              <a:gd name="connsiteY7932" fmla="*/ 2242004 h 2993922"/>
              <a:gd name="connsiteX7933" fmla="*/ 6375428 w 8938307"/>
              <a:gd name="connsiteY7933" fmla="*/ 2252594 h 2993922"/>
              <a:gd name="connsiteX7934" fmla="*/ 6375428 w 8938307"/>
              <a:gd name="connsiteY7934" fmla="*/ 2273775 h 2993922"/>
              <a:gd name="connsiteX7935" fmla="*/ 6375428 w 8938307"/>
              <a:gd name="connsiteY7935" fmla="*/ 2284365 h 2993922"/>
              <a:gd name="connsiteX7936" fmla="*/ 6354246 w 8938307"/>
              <a:gd name="connsiteY7936" fmla="*/ 2284365 h 2993922"/>
              <a:gd name="connsiteX7937" fmla="*/ 6333066 w 8938307"/>
              <a:gd name="connsiteY7937" fmla="*/ 2284365 h 2993922"/>
              <a:gd name="connsiteX7938" fmla="*/ 6322476 w 8938307"/>
              <a:gd name="connsiteY7938" fmla="*/ 2284365 h 2993922"/>
              <a:gd name="connsiteX7939" fmla="*/ 6311884 w 8938307"/>
              <a:gd name="connsiteY7939" fmla="*/ 2273775 h 2993922"/>
              <a:gd name="connsiteX7940" fmla="*/ 6285409 w 8938307"/>
              <a:gd name="connsiteY7940" fmla="*/ 2263184 h 2993922"/>
              <a:gd name="connsiteX7941" fmla="*/ 6269524 w 8938307"/>
              <a:gd name="connsiteY7941" fmla="*/ 2257889 h 2993922"/>
              <a:gd name="connsiteX7942" fmla="*/ 6258932 w 8938307"/>
              <a:gd name="connsiteY7942" fmla="*/ 2252594 h 2993922"/>
              <a:gd name="connsiteX7943" fmla="*/ 6237752 w 8938307"/>
              <a:gd name="connsiteY7943" fmla="*/ 2252594 h 2993922"/>
              <a:gd name="connsiteX7944" fmla="*/ 6227161 w 8938307"/>
              <a:gd name="connsiteY7944" fmla="*/ 2247298 h 2993922"/>
              <a:gd name="connsiteX7945" fmla="*/ 6216572 w 8938307"/>
              <a:gd name="connsiteY7945" fmla="*/ 2242004 h 2993922"/>
              <a:gd name="connsiteX7946" fmla="*/ 6190094 w 8938307"/>
              <a:gd name="connsiteY7946" fmla="*/ 2236708 h 2993922"/>
              <a:gd name="connsiteX7947" fmla="*/ 6163620 w 8938307"/>
              <a:gd name="connsiteY7947" fmla="*/ 2231413 h 2993922"/>
              <a:gd name="connsiteX7948" fmla="*/ 6115962 w 8938307"/>
              <a:gd name="connsiteY7948" fmla="*/ 2220823 h 2993922"/>
              <a:gd name="connsiteX7949" fmla="*/ 6089486 w 8938307"/>
              <a:gd name="connsiteY7949" fmla="*/ 2210232 h 2993922"/>
              <a:gd name="connsiteX7950" fmla="*/ 6068305 w 8938307"/>
              <a:gd name="connsiteY7950" fmla="*/ 2199642 h 2993922"/>
              <a:gd name="connsiteX7951" fmla="*/ 6057716 w 8938307"/>
              <a:gd name="connsiteY7951" fmla="*/ 2194346 h 2993922"/>
              <a:gd name="connsiteX7952" fmla="*/ 6036534 w 8938307"/>
              <a:gd name="connsiteY7952" fmla="*/ 2189051 h 2993922"/>
              <a:gd name="connsiteX7953" fmla="*/ 5994172 w 8938307"/>
              <a:gd name="connsiteY7953" fmla="*/ 2199642 h 2993922"/>
              <a:gd name="connsiteX7954" fmla="*/ 6015353 w 8938307"/>
              <a:gd name="connsiteY7954" fmla="*/ 2204937 h 2993922"/>
              <a:gd name="connsiteX7955" fmla="*/ 6047124 w 8938307"/>
              <a:gd name="connsiteY7955" fmla="*/ 2199642 h 2993922"/>
              <a:gd name="connsiteX7956" fmla="*/ 6068305 w 8938307"/>
              <a:gd name="connsiteY7956" fmla="*/ 2220823 h 2993922"/>
              <a:gd name="connsiteX7957" fmla="*/ 6121257 w 8938307"/>
              <a:gd name="connsiteY7957" fmla="*/ 2242004 h 2993922"/>
              <a:gd name="connsiteX7958" fmla="*/ 6137142 w 8938307"/>
              <a:gd name="connsiteY7958" fmla="*/ 2247298 h 2993922"/>
              <a:gd name="connsiteX7959" fmla="*/ 6163620 w 8938307"/>
              <a:gd name="connsiteY7959" fmla="*/ 2252594 h 2993922"/>
              <a:gd name="connsiteX7960" fmla="*/ 6227161 w 8938307"/>
              <a:gd name="connsiteY7960" fmla="*/ 2273775 h 2993922"/>
              <a:gd name="connsiteX7961" fmla="*/ 6237752 w 8938307"/>
              <a:gd name="connsiteY7961" fmla="*/ 2284365 h 2993922"/>
              <a:gd name="connsiteX7962" fmla="*/ 6243046 w 8938307"/>
              <a:gd name="connsiteY7962" fmla="*/ 2279069 h 2993922"/>
              <a:gd name="connsiteX7963" fmla="*/ 6248342 w 8938307"/>
              <a:gd name="connsiteY7963" fmla="*/ 2284365 h 2993922"/>
              <a:gd name="connsiteX7964" fmla="*/ 6237752 w 8938307"/>
              <a:gd name="connsiteY7964" fmla="*/ 2294956 h 2993922"/>
              <a:gd name="connsiteX7965" fmla="*/ 6221866 w 8938307"/>
              <a:gd name="connsiteY7965" fmla="*/ 2294956 h 2993922"/>
              <a:gd name="connsiteX7966" fmla="*/ 6216572 w 8938307"/>
              <a:gd name="connsiteY7966" fmla="*/ 2294956 h 2993922"/>
              <a:gd name="connsiteX7967" fmla="*/ 6216572 w 8938307"/>
              <a:gd name="connsiteY7967" fmla="*/ 2305546 h 2993922"/>
              <a:gd name="connsiteX7968" fmla="*/ 6216572 w 8938307"/>
              <a:gd name="connsiteY7968" fmla="*/ 2316136 h 2993922"/>
              <a:gd name="connsiteX7969" fmla="*/ 6205980 w 8938307"/>
              <a:gd name="connsiteY7969" fmla="*/ 2310841 h 2993922"/>
              <a:gd name="connsiteX7970" fmla="*/ 6195390 w 8938307"/>
              <a:gd name="connsiteY7970" fmla="*/ 2305546 h 2993922"/>
              <a:gd name="connsiteX7971" fmla="*/ 6184800 w 8938307"/>
              <a:gd name="connsiteY7971" fmla="*/ 2294956 h 2993922"/>
              <a:gd name="connsiteX7972" fmla="*/ 6179505 w 8938307"/>
              <a:gd name="connsiteY7972" fmla="*/ 2289660 h 2993922"/>
              <a:gd name="connsiteX7973" fmla="*/ 6174209 w 8938307"/>
              <a:gd name="connsiteY7973" fmla="*/ 2284365 h 2993922"/>
              <a:gd name="connsiteX7974" fmla="*/ 6142438 w 8938307"/>
              <a:gd name="connsiteY7974" fmla="*/ 2263184 h 2993922"/>
              <a:gd name="connsiteX7975" fmla="*/ 6110668 w 8938307"/>
              <a:gd name="connsiteY7975" fmla="*/ 2252594 h 2993922"/>
              <a:gd name="connsiteX7976" fmla="*/ 6078895 w 8938307"/>
              <a:gd name="connsiteY7976" fmla="*/ 2252594 h 2993922"/>
              <a:gd name="connsiteX7977" fmla="*/ 6057716 w 8938307"/>
              <a:gd name="connsiteY7977" fmla="*/ 2242004 h 2993922"/>
              <a:gd name="connsiteX7978" fmla="*/ 6047124 w 8938307"/>
              <a:gd name="connsiteY7978" fmla="*/ 2242004 h 2993922"/>
              <a:gd name="connsiteX7979" fmla="*/ 6025943 w 8938307"/>
              <a:gd name="connsiteY7979" fmla="*/ 2242004 h 2993922"/>
              <a:gd name="connsiteX7980" fmla="*/ 5983582 w 8938307"/>
              <a:gd name="connsiteY7980" fmla="*/ 2231413 h 2993922"/>
              <a:gd name="connsiteX7981" fmla="*/ 5962401 w 8938307"/>
              <a:gd name="connsiteY7981" fmla="*/ 2226117 h 2993922"/>
              <a:gd name="connsiteX7982" fmla="*/ 5888268 w 8938307"/>
              <a:gd name="connsiteY7982" fmla="*/ 2210232 h 2993922"/>
              <a:gd name="connsiteX7983" fmla="*/ 5729412 w 8938307"/>
              <a:gd name="connsiteY7983" fmla="*/ 2178461 h 2993922"/>
              <a:gd name="connsiteX7984" fmla="*/ 5655279 w 8938307"/>
              <a:gd name="connsiteY7984" fmla="*/ 2157280 h 2993922"/>
              <a:gd name="connsiteX7985" fmla="*/ 5623508 w 8938307"/>
              <a:gd name="connsiteY7985" fmla="*/ 2157280 h 2993922"/>
              <a:gd name="connsiteX7986" fmla="*/ 5581147 w 8938307"/>
              <a:gd name="connsiteY7986" fmla="*/ 2125509 h 2993922"/>
              <a:gd name="connsiteX7987" fmla="*/ 5507014 w 8938307"/>
              <a:gd name="connsiteY7987" fmla="*/ 2104328 h 2993922"/>
              <a:gd name="connsiteX7988" fmla="*/ 5496423 w 8938307"/>
              <a:gd name="connsiteY7988" fmla="*/ 2104328 h 2993922"/>
              <a:gd name="connsiteX7989" fmla="*/ 5475243 w 8938307"/>
              <a:gd name="connsiteY7989" fmla="*/ 2093738 h 2993922"/>
              <a:gd name="connsiteX7990" fmla="*/ 5475243 w 8938307"/>
              <a:gd name="connsiteY7990" fmla="*/ 2083146 h 2993922"/>
              <a:gd name="connsiteX7991" fmla="*/ 5432881 w 8938307"/>
              <a:gd name="connsiteY7991" fmla="*/ 2061967 h 2993922"/>
              <a:gd name="connsiteX7992" fmla="*/ 5401110 w 8938307"/>
              <a:gd name="connsiteY7992" fmla="*/ 2051376 h 2993922"/>
              <a:gd name="connsiteX7993" fmla="*/ 5369339 w 8938307"/>
              <a:gd name="connsiteY7993" fmla="*/ 2040786 h 2993922"/>
              <a:gd name="connsiteX7994" fmla="*/ 5348158 w 8938307"/>
              <a:gd name="connsiteY7994" fmla="*/ 2030194 h 2993922"/>
              <a:gd name="connsiteX7995" fmla="*/ 5326977 w 8938307"/>
              <a:gd name="connsiteY7995" fmla="*/ 2030194 h 2993922"/>
              <a:gd name="connsiteX7996" fmla="*/ 5326977 w 8938307"/>
              <a:gd name="connsiteY7996" fmla="*/ 2019605 h 2993922"/>
              <a:gd name="connsiteX7997" fmla="*/ 5348158 w 8938307"/>
              <a:gd name="connsiteY7997" fmla="*/ 2009015 h 2993922"/>
              <a:gd name="connsiteX7998" fmla="*/ 5326977 w 8938307"/>
              <a:gd name="connsiteY7998" fmla="*/ 2009015 h 2993922"/>
              <a:gd name="connsiteX7999" fmla="*/ 5284614 w 8938307"/>
              <a:gd name="connsiteY7999" fmla="*/ 1998424 h 2993922"/>
              <a:gd name="connsiteX8000" fmla="*/ 5274025 w 8938307"/>
              <a:gd name="connsiteY8000" fmla="*/ 2009015 h 2993922"/>
              <a:gd name="connsiteX8001" fmla="*/ 5274025 w 8938307"/>
              <a:gd name="connsiteY8001" fmla="*/ 1998424 h 2993922"/>
              <a:gd name="connsiteX8002" fmla="*/ 5252844 w 8938307"/>
              <a:gd name="connsiteY8002" fmla="*/ 1998424 h 2993922"/>
              <a:gd name="connsiteX8003" fmla="*/ 5231662 w 8938307"/>
              <a:gd name="connsiteY8003" fmla="*/ 1998424 h 2993922"/>
              <a:gd name="connsiteX8004" fmla="*/ 5231662 w 8938307"/>
              <a:gd name="connsiteY8004" fmla="*/ 2009015 h 2993922"/>
              <a:gd name="connsiteX8005" fmla="*/ 5274025 w 8938307"/>
              <a:gd name="connsiteY8005" fmla="*/ 2024900 h 2993922"/>
              <a:gd name="connsiteX8006" fmla="*/ 5284614 w 8938307"/>
              <a:gd name="connsiteY8006" fmla="*/ 2035490 h 2993922"/>
              <a:gd name="connsiteX8007" fmla="*/ 5300500 w 8938307"/>
              <a:gd name="connsiteY8007" fmla="*/ 2051376 h 2993922"/>
              <a:gd name="connsiteX8008" fmla="*/ 5326977 w 8938307"/>
              <a:gd name="connsiteY8008" fmla="*/ 2061967 h 2993922"/>
              <a:gd name="connsiteX8009" fmla="*/ 5326977 w 8938307"/>
              <a:gd name="connsiteY8009" fmla="*/ 2051376 h 2993922"/>
              <a:gd name="connsiteX8010" fmla="*/ 5337566 w 8938307"/>
              <a:gd name="connsiteY8010" fmla="*/ 2040786 h 2993922"/>
              <a:gd name="connsiteX8011" fmla="*/ 5358748 w 8938307"/>
              <a:gd name="connsiteY8011" fmla="*/ 2051376 h 2993922"/>
              <a:gd name="connsiteX8012" fmla="*/ 5369339 w 8938307"/>
              <a:gd name="connsiteY8012" fmla="*/ 2056671 h 2993922"/>
              <a:gd name="connsiteX8013" fmla="*/ 5374634 w 8938307"/>
              <a:gd name="connsiteY8013" fmla="*/ 2061967 h 2993922"/>
              <a:gd name="connsiteX8014" fmla="*/ 5390518 w 8938307"/>
              <a:gd name="connsiteY8014" fmla="*/ 2061967 h 2993922"/>
              <a:gd name="connsiteX8015" fmla="*/ 5427586 w 8938307"/>
              <a:gd name="connsiteY8015" fmla="*/ 2077852 h 2993922"/>
              <a:gd name="connsiteX8016" fmla="*/ 5454062 w 8938307"/>
              <a:gd name="connsiteY8016" fmla="*/ 2104328 h 2993922"/>
              <a:gd name="connsiteX8017" fmla="*/ 5464652 w 8938307"/>
              <a:gd name="connsiteY8017" fmla="*/ 2109623 h 2993922"/>
              <a:gd name="connsiteX8018" fmla="*/ 5475243 w 8938307"/>
              <a:gd name="connsiteY8018" fmla="*/ 2114919 h 2993922"/>
              <a:gd name="connsiteX8019" fmla="*/ 5485833 w 8938307"/>
              <a:gd name="connsiteY8019" fmla="*/ 2114919 h 2993922"/>
              <a:gd name="connsiteX8020" fmla="*/ 5496423 w 8938307"/>
              <a:gd name="connsiteY8020" fmla="*/ 2114919 h 2993922"/>
              <a:gd name="connsiteX8021" fmla="*/ 5570556 w 8938307"/>
              <a:gd name="connsiteY8021" fmla="*/ 2146690 h 2993922"/>
              <a:gd name="connsiteX8022" fmla="*/ 5612918 w 8938307"/>
              <a:gd name="connsiteY8022" fmla="*/ 2157280 h 2993922"/>
              <a:gd name="connsiteX8023" fmla="*/ 5660574 w 8938307"/>
              <a:gd name="connsiteY8023" fmla="*/ 2167871 h 2993922"/>
              <a:gd name="connsiteX8024" fmla="*/ 5718822 w 8938307"/>
              <a:gd name="connsiteY8024" fmla="*/ 2189051 h 2993922"/>
              <a:gd name="connsiteX8025" fmla="*/ 5803545 w 8938307"/>
              <a:gd name="connsiteY8025" fmla="*/ 2231413 h 2993922"/>
              <a:gd name="connsiteX8026" fmla="*/ 5792954 w 8938307"/>
              <a:gd name="connsiteY8026" fmla="*/ 2231413 h 2993922"/>
              <a:gd name="connsiteX8027" fmla="*/ 5782364 w 8938307"/>
              <a:gd name="connsiteY8027" fmla="*/ 2231413 h 2993922"/>
              <a:gd name="connsiteX8028" fmla="*/ 5771774 w 8938307"/>
              <a:gd name="connsiteY8028" fmla="*/ 2220823 h 2993922"/>
              <a:gd name="connsiteX8029" fmla="*/ 5755888 w 8938307"/>
              <a:gd name="connsiteY8029" fmla="*/ 2215527 h 2993922"/>
              <a:gd name="connsiteX8030" fmla="*/ 5734708 w 8938307"/>
              <a:gd name="connsiteY8030" fmla="*/ 2204937 h 2993922"/>
              <a:gd name="connsiteX8031" fmla="*/ 5708232 w 8938307"/>
              <a:gd name="connsiteY8031" fmla="*/ 2199642 h 2993922"/>
              <a:gd name="connsiteX8032" fmla="*/ 5729412 w 8938307"/>
              <a:gd name="connsiteY8032" fmla="*/ 2220823 h 2993922"/>
              <a:gd name="connsiteX8033" fmla="*/ 5740002 w 8938307"/>
              <a:gd name="connsiteY8033" fmla="*/ 2220823 h 2993922"/>
              <a:gd name="connsiteX8034" fmla="*/ 5771774 w 8938307"/>
              <a:gd name="connsiteY8034" fmla="*/ 2236708 h 2993922"/>
              <a:gd name="connsiteX8035" fmla="*/ 5814135 w 8938307"/>
              <a:gd name="connsiteY8035" fmla="*/ 2242004 h 2993922"/>
              <a:gd name="connsiteX8036" fmla="*/ 5819430 w 8938307"/>
              <a:gd name="connsiteY8036" fmla="*/ 2236708 h 2993922"/>
              <a:gd name="connsiteX8037" fmla="*/ 5824726 w 8938307"/>
              <a:gd name="connsiteY8037" fmla="*/ 2231413 h 2993922"/>
              <a:gd name="connsiteX8038" fmla="*/ 5856497 w 8938307"/>
              <a:gd name="connsiteY8038" fmla="*/ 2242004 h 2993922"/>
              <a:gd name="connsiteX8039" fmla="*/ 5867087 w 8938307"/>
              <a:gd name="connsiteY8039" fmla="*/ 2257889 h 2993922"/>
              <a:gd name="connsiteX8040" fmla="*/ 5877678 w 8938307"/>
              <a:gd name="connsiteY8040" fmla="*/ 2268479 h 2993922"/>
              <a:gd name="connsiteX8041" fmla="*/ 5898860 w 8938307"/>
              <a:gd name="connsiteY8041" fmla="*/ 2273775 h 2993922"/>
              <a:gd name="connsiteX8042" fmla="*/ 5920039 w 8938307"/>
              <a:gd name="connsiteY8042" fmla="*/ 2273775 h 2993922"/>
              <a:gd name="connsiteX8043" fmla="*/ 5941220 w 8938307"/>
              <a:gd name="connsiteY8043" fmla="*/ 2284365 h 2993922"/>
              <a:gd name="connsiteX8044" fmla="*/ 5941220 w 8938307"/>
              <a:gd name="connsiteY8044" fmla="*/ 2294956 h 2993922"/>
              <a:gd name="connsiteX8045" fmla="*/ 5951812 w 8938307"/>
              <a:gd name="connsiteY8045" fmla="*/ 2305546 h 2993922"/>
              <a:gd name="connsiteX8046" fmla="*/ 5962401 w 8938307"/>
              <a:gd name="connsiteY8046" fmla="*/ 2310841 h 2993922"/>
              <a:gd name="connsiteX8047" fmla="*/ 5888268 w 8938307"/>
              <a:gd name="connsiteY8047" fmla="*/ 2305546 h 2993922"/>
              <a:gd name="connsiteX8048" fmla="*/ 5845908 w 8938307"/>
              <a:gd name="connsiteY8048" fmla="*/ 2305546 h 2993922"/>
              <a:gd name="connsiteX8049" fmla="*/ 5824726 w 8938307"/>
              <a:gd name="connsiteY8049" fmla="*/ 2294956 h 2993922"/>
              <a:gd name="connsiteX8050" fmla="*/ 5814135 w 8938307"/>
              <a:gd name="connsiteY8050" fmla="*/ 2294956 h 2993922"/>
              <a:gd name="connsiteX8051" fmla="*/ 5814135 w 8938307"/>
              <a:gd name="connsiteY8051" fmla="*/ 2305546 h 2993922"/>
              <a:gd name="connsiteX8052" fmla="*/ 5808840 w 8938307"/>
              <a:gd name="connsiteY8052" fmla="*/ 2316136 h 2993922"/>
              <a:gd name="connsiteX8053" fmla="*/ 5792954 w 8938307"/>
              <a:gd name="connsiteY8053" fmla="*/ 2305546 h 2993922"/>
              <a:gd name="connsiteX8054" fmla="*/ 5782364 w 8938307"/>
              <a:gd name="connsiteY8054" fmla="*/ 2305546 h 2993922"/>
              <a:gd name="connsiteX8055" fmla="*/ 5771774 w 8938307"/>
              <a:gd name="connsiteY8055" fmla="*/ 2305546 h 2993922"/>
              <a:gd name="connsiteX8056" fmla="*/ 5766478 w 8938307"/>
              <a:gd name="connsiteY8056" fmla="*/ 2294956 h 2993922"/>
              <a:gd name="connsiteX8057" fmla="*/ 5766478 w 8938307"/>
              <a:gd name="connsiteY8057" fmla="*/ 2284365 h 2993922"/>
              <a:gd name="connsiteX8058" fmla="*/ 5761183 w 8938307"/>
              <a:gd name="connsiteY8058" fmla="*/ 2294956 h 2993922"/>
              <a:gd name="connsiteX8059" fmla="*/ 5750593 w 8938307"/>
              <a:gd name="connsiteY8059" fmla="*/ 2284365 h 2993922"/>
              <a:gd name="connsiteX8060" fmla="*/ 5729412 w 8938307"/>
              <a:gd name="connsiteY8060" fmla="*/ 2284365 h 2993922"/>
              <a:gd name="connsiteX8061" fmla="*/ 5718822 w 8938307"/>
              <a:gd name="connsiteY8061" fmla="*/ 2284365 h 2993922"/>
              <a:gd name="connsiteX8062" fmla="*/ 5729412 w 8938307"/>
              <a:gd name="connsiteY8062" fmla="*/ 2273775 h 2993922"/>
              <a:gd name="connsiteX8063" fmla="*/ 5708232 w 8938307"/>
              <a:gd name="connsiteY8063" fmla="*/ 2263184 h 2993922"/>
              <a:gd name="connsiteX8064" fmla="*/ 5687051 w 8938307"/>
              <a:gd name="connsiteY8064" fmla="*/ 2263184 h 2993922"/>
              <a:gd name="connsiteX8065" fmla="*/ 5697641 w 8938307"/>
              <a:gd name="connsiteY8065" fmla="*/ 2273775 h 2993922"/>
              <a:gd name="connsiteX8066" fmla="*/ 5676460 w 8938307"/>
              <a:gd name="connsiteY8066" fmla="*/ 2273775 h 2993922"/>
              <a:gd name="connsiteX8067" fmla="*/ 5660574 w 8938307"/>
              <a:gd name="connsiteY8067" fmla="*/ 2273775 h 2993922"/>
              <a:gd name="connsiteX8068" fmla="*/ 5665870 w 8938307"/>
              <a:gd name="connsiteY8068" fmla="*/ 2284365 h 2993922"/>
              <a:gd name="connsiteX8069" fmla="*/ 5655279 w 8938307"/>
              <a:gd name="connsiteY8069" fmla="*/ 2294956 h 2993922"/>
              <a:gd name="connsiteX8070" fmla="*/ 5649984 w 8938307"/>
              <a:gd name="connsiteY8070" fmla="*/ 2284365 h 2993922"/>
              <a:gd name="connsiteX8071" fmla="*/ 5644689 w 8938307"/>
              <a:gd name="connsiteY8071" fmla="*/ 2273775 h 2993922"/>
              <a:gd name="connsiteX8072" fmla="*/ 5634099 w 8938307"/>
              <a:gd name="connsiteY8072" fmla="*/ 2263184 h 2993922"/>
              <a:gd name="connsiteX8073" fmla="*/ 5644689 w 8938307"/>
              <a:gd name="connsiteY8073" fmla="*/ 2252594 h 2993922"/>
              <a:gd name="connsiteX8074" fmla="*/ 5602327 w 8938307"/>
              <a:gd name="connsiteY8074" fmla="*/ 2242004 h 2993922"/>
              <a:gd name="connsiteX8075" fmla="*/ 5549375 w 8938307"/>
              <a:gd name="connsiteY8075" fmla="*/ 2242004 h 2993922"/>
              <a:gd name="connsiteX8076" fmla="*/ 5528195 w 8938307"/>
              <a:gd name="connsiteY8076" fmla="*/ 2242004 h 2993922"/>
              <a:gd name="connsiteX8077" fmla="*/ 5549375 w 8938307"/>
              <a:gd name="connsiteY8077" fmla="*/ 2247298 h 2993922"/>
              <a:gd name="connsiteX8078" fmla="*/ 5559966 w 8938307"/>
              <a:gd name="connsiteY8078" fmla="*/ 2252594 h 2993922"/>
              <a:gd name="connsiteX8079" fmla="*/ 5549375 w 8938307"/>
              <a:gd name="connsiteY8079" fmla="*/ 2263184 h 2993922"/>
              <a:gd name="connsiteX8080" fmla="*/ 5507014 w 8938307"/>
              <a:gd name="connsiteY8080" fmla="*/ 2252594 h 2993922"/>
              <a:gd name="connsiteX8081" fmla="*/ 5507014 w 8938307"/>
              <a:gd name="connsiteY8081" fmla="*/ 2242004 h 2993922"/>
              <a:gd name="connsiteX8082" fmla="*/ 5496423 w 8938307"/>
              <a:gd name="connsiteY8082" fmla="*/ 2220823 h 2993922"/>
              <a:gd name="connsiteX8083" fmla="*/ 5485833 w 8938307"/>
              <a:gd name="connsiteY8083" fmla="*/ 2210232 h 2993922"/>
              <a:gd name="connsiteX8084" fmla="*/ 5443471 w 8938307"/>
              <a:gd name="connsiteY8084" fmla="*/ 2210232 h 2993922"/>
              <a:gd name="connsiteX8085" fmla="*/ 5422291 w 8938307"/>
              <a:gd name="connsiteY8085" fmla="*/ 2220823 h 2993922"/>
              <a:gd name="connsiteX8086" fmla="*/ 5432881 w 8938307"/>
              <a:gd name="connsiteY8086" fmla="*/ 2220823 h 2993922"/>
              <a:gd name="connsiteX8087" fmla="*/ 5454062 w 8938307"/>
              <a:gd name="connsiteY8087" fmla="*/ 2231413 h 2993922"/>
              <a:gd name="connsiteX8088" fmla="*/ 5454062 w 8938307"/>
              <a:gd name="connsiteY8088" fmla="*/ 2242004 h 2993922"/>
              <a:gd name="connsiteX8089" fmla="*/ 5422291 w 8938307"/>
              <a:gd name="connsiteY8089" fmla="*/ 2231413 h 2993922"/>
              <a:gd name="connsiteX8090" fmla="*/ 5385224 w 8938307"/>
              <a:gd name="connsiteY8090" fmla="*/ 2231413 h 2993922"/>
              <a:gd name="connsiteX8091" fmla="*/ 5379929 w 8938307"/>
              <a:gd name="connsiteY8091" fmla="*/ 2220823 h 2993922"/>
              <a:gd name="connsiteX8092" fmla="*/ 5390518 w 8938307"/>
              <a:gd name="connsiteY8092" fmla="*/ 2210232 h 2993922"/>
              <a:gd name="connsiteX8093" fmla="*/ 5401110 w 8938307"/>
              <a:gd name="connsiteY8093" fmla="*/ 2199642 h 2993922"/>
              <a:gd name="connsiteX8094" fmla="*/ 5411700 w 8938307"/>
              <a:gd name="connsiteY8094" fmla="*/ 2199642 h 2993922"/>
              <a:gd name="connsiteX8095" fmla="*/ 5416996 w 8938307"/>
              <a:gd name="connsiteY8095" fmla="*/ 2199642 h 2993922"/>
              <a:gd name="connsiteX8096" fmla="*/ 5422291 w 8938307"/>
              <a:gd name="connsiteY8096" fmla="*/ 2194346 h 2993922"/>
              <a:gd name="connsiteX8097" fmla="*/ 5411700 w 8938307"/>
              <a:gd name="connsiteY8097" fmla="*/ 2189051 h 2993922"/>
              <a:gd name="connsiteX8098" fmla="*/ 5390518 w 8938307"/>
              <a:gd name="connsiteY8098" fmla="*/ 2189051 h 2993922"/>
              <a:gd name="connsiteX8099" fmla="*/ 5369339 w 8938307"/>
              <a:gd name="connsiteY8099" fmla="*/ 2183756 h 2993922"/>
              <a:gd name="connsiteX8100" fmla="*/ 5358748 w 8938307"/>
              <a:gd name="connsiteY8100" fmla="*/ 2178461 h 2993922"/>
              <a:gd name="connsiteX8101" fmla="*/ 5305796 w 8938307"/>
              <a:gd name="connsiteY8101" fmla="*/ 2167871 h 2993922"/>
              <a:gd name="connsiteX8102" fmla="*/ 5295206 w 8938307"/>
              <a:gd name="connsiteY8102" fmla="*/ 2167871 h 2993922"/>
              <a:gd name="connsiteX8103" fmla="*/ 5326977 w 8938307"/>
              <a:gd name="connsiteY8103" fmla="*/ 2189051 h 2993922"/>
              <a:gd name="connsiteX8104" fmla="*/ 5326977 w 8938307"/>
              <a:gd name="connsiteY8104" fmla="*/ 2210232 h 2993922"/>
              <a:gd name="connsiteX8105" fmla="*/ 5279320 w 8938307"/>
              <a:gd name="connsiteY8105" fmla="*/ 2204937 h 2993922"/>
              <a:gd name="connsiteX8106" fmla="*/ 5263434 w 8938307"/>
              <a:gd name="connsiteY8106" fmla="*/ 2199642 h 2993922"/>
              <a:gd name="connsiteX8107" fmla="*/ 5242254 w 8938307"/>
              <a:gd name="connsiteY8107" fmla="*/ 2199642 h 2993922"/>
              <a:gd name="connsiteX8108" fmla="*/ 5231662 w 8938307"/>
              <a:gd name="connsiteY8108" fmla="*/ 2189051 h 2993922"/>
              <a:gd name="connsiteX8109" fmla="*/ 5221073 w 8938307"/>
              <a:gd name="connsiteY8109" fmla="*/ 2178461 h 2993922"/>
              <a:gd name="connsiteX8110" fmla="*/ 5157530 w 8938307"/>
              <a:gd name="connsiteY8110" fmla="*/ 2167871 h 2993922"/>
              <a:gd name="connsiteX8111" fmla="*/ 5178710 w 8938307"/>
              <a:gd name="connsiteY8111" fmla="*/ 2189051 h 2993922"/>
              <a:gd name="connsiteX8112" fmla="*/ 5189302 w 8938307"/>
              <a:gd name="connsiteY8112" fmla="*/ 2199642 h 2993922"/>
              <a:gd name="connsiteX8113" fmla="*/ 5178710 w 8938307"/>
              <a:gd name="connsiteY8113" fmla="*/ 2199642 h 2993922"/>
              <a:gd name="connsiteX8114" fmla="*/ 5168121 w 8938307"/>
              <a:gd name="connsiteY8114" fmla="*/ 2199642 h 2993922"/>
              <a:gd name="connsiteX8115" fmla="*/ 5146940 w 8938307"/>
              <a:gd name="connsiteY8115" fmla="*/ 2189051 h 2993922"/>
              <a:gd name="connsiteX8116" fmla="*/ 5115169 w 8938307"/>
              <a:gd name="connsiteY8116" fmla="*/ 2189051 h 2993922"/>
              <a:gd name="connsiteX8117" fmla="*/ 5115169 w 8938307"/>
              <a:gd name="connsiteY8117" fmla="*/ 2178461 h 2993922"/>
              <a:gd name="connsiteX8118" fmla="*/ 5104578 w 8938307"/>
              <a:gd name="connsiteY8118" fmla="*/ 2167871 h 2993922"/>
              <a:gd name="connsiteX8119" fmla="*/ 5136350 w 8938307"/>
              <a:gd name="connsiteY8119" fmla="*/ 2178461 h 2993922"/>
              <a:gd name="connsiteX8120" fmla="*/ 5146940 w 8938307"/>
              <a:gd name="connsiteY8120" fmla="*/ 2178461 h 2993922"/>
              <a:gd name="connsiteX8121" fmla="*/ 5115169 w 8938307"/>
              <a:gd name="connsiteY8121" fmla="*/ 2157280 h 2993922"/>
              <a:gd name="connsiteX8122" fmla="*/ 5083398 w 8938307"/>
              <a:gd name="connsiteY8122" fmla="*/ 2167871 h 2993922"/>
              <a:gd name="connsiteX8123" fmla="*/ 5072806 w 8938307"/>
              <a:gd name="connsiteY8123" fmla="*/ 2167871 h 2993922"/>
              <a:gd name="connsiteX8124" fmla="*/ 5051626 w 8938307"/>
              <a:gd name="connsiteY8124" fmla="*/ 2167871 h 2993922"/>
              <a:gd name="connsiteX8125" fmla="*/ 5041036 w 8938307"/>
              <a:gd name="connsiteY8125" fmla="*/ 2162575 h 2993922"/>
              <a:gd name="connsiteX8126" fmla="*/ 5046332 w 8938307"/>
              <a:gd name="connsiteY8126" fmla="*/ 2157280 h 2993922"/>
              <a:gd name="connsiteX8127" fmla="*/ 5062217 w 8938307"/>
              <a:gd name="connsiteY8127" fmla="*/ 2157280 h 2993922"/>
              <a:gd name="connsiteX8128" fmla="*/ 5072806 w 8938307"/>
              <a:gd name="connsiteY8128" fmla="*/ 2157280 h 2993922"/>
              <a:gd name="connsiteX8129" fmla="*/ 5030446 w 8938307"/>
              <a:gd name="connsiteY8129" fmla="*/ 2136099 h 2993922"/>
              <a:gd name="connsiteX8130" fmla="*/ 4988084 w 8938307"/>
              <a:gd name="connsiteY8130" fmla="*/ 2136099 h 2993922"/>
              <a:gd name="connsiteX8131" fmla="*/ 4998674 w 8938307"/>
              <a:gd name="connsiteY8131" fmla="*/ 2125509 h 2993922"/>
              <a:gd name="connsiteX8132" fmla="*/ 4966902 w 8938307"/>
              <a:gd name="connsiteY8132" fmla="*/ 2136099 h 2993922"/>
              <a:gd name="connsiteX8133" fmla="*/ 4966902 w 8938307"/>
              <a:gd name="connsiteY8133" fmla="*/ 2125509 h 2993922"/>
              <a:gd name="connsiteX8134" fmla="*/ 4940428 w 8938307"/>
              <a:gd name="connsiteY8134" fmla="*/ 2125509 h 2993922"/>
              <a:gd name="connsiteX8135" fmla="*/ 4924540 w 8938307"/>
              <a:gd name="connsiteY8135" fmla="*/ 2114919 h 2993922"/>
              <a:gd name="connsiteX8136" fmla="*/ 4977492 w 8938307"/>
              <a:gd name="connsiteY8136" fmla="*/ 2114919 h 2993922"/>
              <a:gd name="connsiteX8137" fmla="*/ 5051626 w 8938307"/>
              <a:gd name="connsiteY8137" fmla="*/ 2114919 h 2993922"/>
              <a:gd name="connsiteX8138" fmla="*/ 5051626 w 8938307"/>
              <a:gd name="connsiteY8138" fmla="*/ 2104328 h 2993922"/>
              <a:gd name="connsiteX8139" fmla="*/ 5025150 w 8938307"/>
              <a:gd name="connsiteY8139" fmla="*/ 2109623 h 2993922"/>
              <a:gd name="connsiteX8140" fmla="*/ 4998674 w 8938307"/>
              <a:gd name="connsiteY8140" fmla="*/ 2109623 h 2993922"/>
              <a:gd name="connsiteX8141" fmla="*/ 4988084 w 8938307"/>
              <a:gd name="connsiteY8141" fmla="*/ 2104328 h 2993922"/>
              <a:gd name="connsiteX8142" fmla="*/ 4956312 w 8938307"/>
              <a:gd name="connsiteY8142" fmla="*/ 2093738 h 2993922"/>
              <a:gd name="connsiteX8143" fmla="*/ 4924540 w 8938307"/>
              <a:gd name="connsiteY8143" fmla="*/ 2072557 h 2993922"/>
              <a:gd name="connsiteX8144" fmla="*/ 4913950 w 8938307"/>
              <a:gd name="connsiteY8144" fmla="*/ 2061967 h 2993922"/>
              <a:gd name="connsiteX8145" fmla="*/ 4903360 w 8938307"/>
              <a:gd name="connsiteY8145" fmla="*/ 2061967 h 2993922"/>
              <a:gd name="connsiteX8146" fmla="*/ 4876884 w 8938307"/>
              <a:gd name="connsiteY8146" fmla="*/ 2056671 h 2993922"/>
              <a:gd name="connsiteX8147" fmla="*/ 4860998 w 8938307"/>
              <a:gd name="connsiteY8147" fmla="*/ 2051376 h 2993922"/>
              <a:gd name="connsiteX8148" fmla="*/ 4839818 w 8938307"/>
              <a:gd name="connsiteY8148" fmla="*/ 2051376 h 2993922"/>
              <a:gd name="connsiteX8149" fmla="*/ 4808046 w 8938307"/>
              <a:gd name="connsiteY8149" fmla="*/ 2040786 h 2993922"/>
              <a:gd name="connsiteX8150" fmla="*/ 4797456 w 8938307"/>
              <a:gd name="connsiteY8150" fmla="*/ 2040786 h 2993922"/>
              <a:gd name="connsiteX8151" fmla="*/ 4786866 w 8938307"/>
              <a:gd name="connsiteY8151" fmla="*/ 2040786 h 2993922"/>
              <a:gd name="connsiteX8152" fmla="*/ 4765684 w 8938307"/>
              <a:gd name="connsiteY8152" fmla="*/ 2030194 h 2993922"/>
              <a:gd name="connsiteX8153" fmla="*/ 4760390 w 8938307"/>
              <a:gd name="connsiteY8153" fmla="*/ 2035490 h 2993922"/>
              <a:gd name="connsiteX8154" fmla="*/ 4755094 w 8938307"/>
              <a:gd name="connsiteY8154" fmla="*/ 2030194 h 2993922"/>
              <a:gd name="connsiteX8155" fmla="*/ 4744504 w 8938307"/>
              <a:gd name="connsiteY8155" fmla="*/ 2030194 h 2993922"/>
              <a:gd name="connsiteX8156" fmla="*/ 4723324 w 8938307"/>
              <a:gd name="connsiteY8156" fmla="*/ 2024900 h 2993922"/>
              <a:gd name="connsiteX8157" fmla="*/ 4712732 w 8938307"/>
              <a:gd name="connsiteY8157" fmla="*/ 2019605 h 2993922"/>
              <a:gd name="connsiteX8158" fmla="*/ 4649190 w 8938307"/>
              <a:gd name="connsiteY8158" fmla="*/ 1998424 h 2993922"/>
              <a:gd name="connsiteX8159" fmla="*/ 4612124 w 8938307"/>
              <a:gd name="connsiteY8159" fmla="*/ 1998424 h 2993922"/>
              <a:gd name="connsiteX8160" fmla="*/ 4585647 w 8938307"/>
              <a:gd name="connsiteY8160" fmla="*/ 1998424 h 2993922"/>
              <a:gd name="connsiteX8161" fmla="*/ 4575058 w 8938307"/>
              <a:gd name="connsiteY8161" fmla="*/ 1998424 h 2993922"/>
              <a:gd name="connsiteX8162" fmla="*/ 4543286 w 8938307"/>
              <a:gd name="connsiteY8162" fmla="*/ 1987834 h 2993922"/>
              <a:gd name="connsiteX8163" fmla="*/ 4532695 w 8938307"/>
              <a:gd name="connsiteY8163" fmla="*/ 1982538 h 2993922"/>
              <a:gd name="connsiteX8164" fmla="*/ 4522106 w 8938307"/>
              <a:gd name="connsiteY8164" fmla="*/ 1977242 h 2993922"/>
              <a:gd name="connsiteX8165" fmla="*/ 4500924 w 8938307"/>
              <a:gd name="connsiteY8165" fmla="*/ 1966653 h 2993922"/>
              <a:gd name="connsiteX8166" fmla="*/ 4490334 w 8938307"/>
              <a:gd name="connsiteY8166" fmla="*/ 1961357 h 2993922"/>
              <a:gd name="connsiteX8167" fmla="*/ 4490334 w 8938307"/>
              <a:gd name="connsiteY8167" fmla="*/ 1956063 h 2993922"/>
              <a:gd name="connsiteX8168" fmla="*/ 4479743 w 8938307"/>
              <a:gd name="connsiteY8168" fmla="*/ 1945472 h 2993922"/>
              <a:gd name="connsiteX8169" fmla="*/ 4458562 w 8938307"/>
              <a:gd name="connsiteY8169" fmla="*/ 1934882 h 2993922"/>
              <a:gd name="connsiteX8170" fmla="*/ 4474449 w 8938307"/>
              <a:gd name="connsiteY8170" fmla="*/ 1924290 h 2993922"/>
              <a:gd name="connsiteX8171" fmla="*/ 4490334 w 8938307"/>
              <a:gd name="connsiteY8171" fmla="*/ 1924290 h 2993922"/>
              <a:gd name="connsiteX8172" fmla="*/ 4500924 w 8938307"/>
              <a:gd name="connsiteY8172" fmla="*/ 1934882 h 2993922"/>
              <a:gd name="connsiteX8173" fmla="*/ 4522106 w 8938307"/>
              <a:gd name="connsiteY8173" fmla="*/ 1934882 h 2993922"/>
              <a:gd name="connsiteX8174" fmla="*/ 4553876 w 8938307"/>
              <a:gd name="connsiteY8174" fmla="*/ 1934882 h 2993922"/>
              <a:gd name="connsiteX8175" fmla="*/ 4532695 w 8938307"/>
              <a:gd name="connsiteY8175" fmla="*/ 1924290 h 2993922"/>
              <a:gd name="connsiteX8176" fmla="*/ 4500924 w 8938307"/>
              <a:gd name="connsiteY8176" fmla="*/ 1913701 h 2993922"/>
              <a:gd name="connsiteX8177" fmla="*/ 4500924 w 8938307"/>
              <a:gd name="connsiteY8177" fmla="*/ 1903111 h 2993922"/>
              <a:gd name="connsiteX8178" fmla="*/ 4458562 w 8938307"/>
              <a:gd name="connsiteY8178" fmla="*/ 1903111 h 2993922"/>
              <a:gd name="connsiteX8179" fmla="*/ 4447972 w 8938307"/>
              <a:gd name="connsiteY8179" fmla="*/ 1913701 h 2993922"/>
              <a:gd name="connsiteX8180" fmla="*/ 4442676 w 8938307"/>
              <a:gd name="connsiteY8180" fmla="*/ 1918996 h 2993922"/>
              <a:gd name="connsiteX8181" fmla="*/ 4437382 w 8938307"/>
              <a:gd name="connsiteY8181" fmla="*/ 1913701 h 2993922"/>
              <a:gd name="connsiteX8182" fmla="*/ 4437382 w 8938307"/>
              <a:gd name="connsiteY8182" fmla="*/ 1924290 h 2993922"/>
              <a:gd name="connsiteX8183" fmla="*/ 4426791 w 8938307"/>
              <a:gd name="connsiteY8183" fmla="*/ 1924290 h 2993922"/>
              <a:gd name="connsiteX8184" fmla="*/ 4395020 w 8938307"/>
              <a:gd name="connsiteY8184" fmla="*/ 1913701 h 2993922"/>
              <a:gd name="connsiteX8185" fmla="*/ 4384430 w 8938307"/>
              <a:gd name="connsiteY8185" fmla="*/ 1924290 h 2993922"/>
              <a:gd name="connsiteX8186" fmla="*/ 4405610 w 8938307"/>
              <a:gd name="connsiteY8186" fmla="*/ 1934882 h 2993922"/>
              <a:gd name="connsiteX8187" fmla="*/ 4426791 w 8938307"/>
              <a:gd name="connsiteY8187" fmla="*/ 1945472 h 2993922"/>
              <a:gd name="connsiteX8188" fmla="*/ 4421497 w 8938307"/>
              <a:gd name="connsiteY8188" fmla="*/ 1945472 h 2993922"/>
              <a:gd name="connsiteX8189" fmla="*/ 4416202 w 8938307"/>
              <a:gd name="connsiteY8189" fmla="*/ 1945472 h 2993922"/>
              <a:gd name="connsiteX8190" fmla="*/ 4384430 w 8938307"/>
              <a:gd name="connsiteY8190" fmla="*/ 1940176 h 2993922"/>
              <a:gd name="connsiteX8191" fmla="*/ 4357954 w 8938307"/>
              <a:gd name="connsiteY8191" fmla="*/ 1929586 h 2993922"/>
              <a:gd name="connsiteX8192" fmla="*/ 4331478 w 8938307"/>
              <a:gd name="connsiteY8192" fmla="*/ 1924290 h 2993922"/>
              <a:gd name="connsiteX8193" fmla="*/ 4320887 w 8938307"/>
              <a:gd name="connsiteY8193" fmla="*/ 1913701 h 2993922"/>
              <a:gd name="connsiteX8194" fmla="*/ 4331478 w 8938307"/>
              <a:gd name="connsiteY8194" fmla="*/ 1892520 h 2993922"/>
              <a:gd name="connsiteX8195" fmla="*/ 4336772 w 8938307"/>
              <a:gd name="connsiteY8195" fmla="*/ 1881930 h 2993922"/>
              <a:gd name="connsiteX8196" fmla="*/ 4352658 w 8938307"/>
              <a:gd name="connsiteY8196" fmla="*/ 1881930 h 2993922"/>
              <a:gd name="connsiteX8197" fmla="*/ 4363249 w 8938307"/>
              <a:gd name="connsiteY8197" fmla="*/ 1871338 h 2993922"/>
              <a:gd name="connsiteX8198" fmla="*/ 4352658 w 8938307"/>
              <a:gd name="connsiteY8198" fmla="*/ 1866044 h 2993922"/>
              <a:gd name="connsiteX8199" fmla="*/ 4336772 w 8938307"/>
              <a:gd name="connsiteY8199" fmla="*/ 1860749 h 2993922"/>
              <a:gd name="connsiteX8200" fmla="*/ 4320887 w 8938307"/>
              <a:gd name="connsiteY8200" fmla="*/ 1860749 h 2993922"/>
              <a:gd name="connsiteX8201" fmla="*/ 4305002 w 8938307"/>
              <a:gd name="connsiteY8201" fmla="*/ 1850157 h 2993922"/>
              <a:gd name="connsiteX8202" fmla="*/ 4289116 w 8938307"/>
              <a:gd name="connsiteY8202" fmla="*/ 1850157 h 2993922"/>
              <a:gd name="connsiteX8203" fmla="*/ 4257345 w 8938307"/>
              <a:gd name="connsiteY8203" fmla="*/ 1834272 h 2993922"/>
              <a:gd name="connsiteX8204" fmla="*/ 4246754 w 8938307"/>
              <a:gd name="connsiteY8204" fmla="*/ 1839567 h 2993922"/>
              <a:gd name="connsiteX8205" fmla="*/ 4246754 w 8938307"/>
              <a:gd name="connsiteY8205" fmla="*/ 1850157 h 2993922"/>
              <a:gd name="connsiteX8206" fmla="*/ 4257345 w 8938307"/>
              <a:gd name="connsiteY8206" fmla="*/ 1860749 h 2993922"/>
              <a:gd name="connsiteX8207" fmla="*/ 4267935 w 8938307"/>
              <a:gd name="connsiteY8207" fmla="*/ 1860749 h 2993922"/>
              <a:gd name="connsiteX8208" fmla="*/ 4278526 w 8938307"/>
              <a:gd name="connsiteY8208" fmla="*/ 1871338 h 2993922"/>
              <a:gd name="connsiteX8209" fmla="*/ 4278526 w 8938307"/>
              <a:gd name="connsiteY8209" fmla="*/ 1881930 h 2993922"/>
              <a:gd name="connsiteX8210" fmla="*/ 4246754 w 8938307"/>
              <a:gd name="connsiteY8210" fmla="*/ 1871338 h 2993922"/>
              <a:gd name="connsiteX8211" fmla="*/ 4225574 w 8938307"/>
              <a:gd name="connsiteY8211" fmla="*/ 1860749 h 2993922"/>
              <a:gd name="connsiteX8212" fmla="*/ 4246754 w 8938307"/>
              <a:gd name="connsiteY8212" fmla="*/ 1860749 h 2993922"/>
              <a:gd name="connsiteX8213" fmla="*/ 4225574 w 8938307"/>
              <a:gd name="connsiteY8213" fmla="*/ 1850157 h 2993922"/>
              <a:gd name="connsiteX8214" fmla="*/ 4209688 w 8938307"/>
              <a:gd name="connsiteY8214" fmla="*/ 1850157 h 2993922"/>
              <a:gd name="connsiteX8215" fmla="*/ 4204393 w 8938307"/>
              <a:gd name="connsiteY8215" fmla="*/ 1860749 h 2993922"/>
              <a:gd name="connsiteX8216" fmla="*/ 4193802 w 8938307"/>
              <a:gd name="connsiteY8216" fmla="*/ 1871338 h 2993922"/>
              <a:gd name="connsiteX8217" fmla="*/ 4246754 w 8938307"/>
              <a:gd name="connsiteY8217" fmla="*/ 1881930 h 2993922"/>
              <a:gd name="connsiteX8218" fmla="*/ 4267935 w 8938307"/>
              <a:gd name="connsiteY8218" fmla="*/ 1903111 h 2993922"/>
              <a:gd name="connsiteX8219" fmla="*/ 4214983 w 8938307"/>
              <a:gd name="connsiteY8219" fmla="*/ 1892520 h 2993922"/>
              <a:gd name="connsiteX8220" fmla="*/ 4183212 w 8938307"/>
              <a:gd name="connsiteY8220" fmla="*/ 1887224 h 2993922"/>
              <a:gd name="connsiteX8221" fmla="*/ 4151441 w 8938307"/>
              <a:gd name="connsiteY8221" fmla="*/ 1871338 h 2993922"/>
              <a:gd name="connsiteX8222" fmla="*/ 4140850 w 8938307"/>
              <a:gd name="connsiteY8222" fmla="*/ 1860749 h 2993922"/>
              <a:gd name="connsiteX8223" fmla="*/ 4162031 w 8938307"/>
              <a:gd name="connsiteY8223" fmla="*/ 1860749 h 2993922"/>
              <a:gd name="connsiteX8224" fmla="*/ 4156736 w 8938307"/>
              <a:gd name="connsiteY8224" fmla="*/ 1844863 h 2993922"/>
              <a:gd name="connsiteX8225" fmla="*/ 4162031 w 8938307"/>
              <a:gd name="connsiteY8225" fmla="*/ 1839567 h 2993922"/>
              <a:gd name="connsiteX8226" fmla="*/ 4140850 w 8938307"/>
              <a:gd name="connsiteY8226" fmla="*/ 1839567 h 2993922"/>
              <a:gd name="connsiteX8227" fmla="*/ 4124964 w 8938307"/>
              <a:gd name="connsiteY8227" fmla="*/ 1834272 h 2993922"/>
              <a:gd name="connsiteX8228" fmla="*/ 4119669 w 8938307"/>
              <a:gd name="connsiteY8228" fmla="*/ 1828978 h 2993922"/>
              <a:gd name="connsiteX8229" fmla="*/ 4130260 w 8938307"/>
              <a:gd name="connsiteY8229" fmla="*/ 1828978 h 2993922"/>
              <a:gd name="connsiteX8230" fmla="*/ 4119669 w 8938307"/>
              <a:gd name="connsiteY8230" fmla="*/ 1818386 h 2993922"/>
              <a:gd name="connsiteX8231" fmla="*/ 4098489 w 8938307"/>
              <a:gd name="connsiteY8231" fmla="*/ 1828978 h 2993922"/>
              <a:gd name="connsiteX8232" fmla="*/ 4087898 w 8938307"/>
              <a:gd name="connsiteY8232" fmla="*/ 1828978 h 2993922"/>
              <a:gd name="connsiteX8233" fmla="*/ 4077308 w 8938307"/>
              <a:gd name="connsiteY8233" fmla="*/ 1828978 h 2993922"/>
              <a:gd name="connsiteX8234" fmla="*/ 4087898 w 8938307"/>
              <a:gd name="connsiteY8234" fmla="*/ 1839567 h 2993922"/>
              <a:gd name="connsiteX8235" fmla="*/ 4098489 w 8938307"/>
              <a:gd name="connsiteY8235" fmla="*/ 1850157 h 2993922"/>
              <a:gd name="connsiteX8236" fmla="*/ 4066717 w 8938307"/>
              <a:gd name="connsiteY8236" fmla="*/ 1839567 h 2993922"/>
              <a:gd name="connsiteX8237" fmla="*/ 4056127 w 8938307"/>
              <a:gd name="connsiteY8237" fmla="*/ 1839567 h 2993922"/>
              <a:gd name="connsiteX8238" fmla="*/ 4050832 w 8938307"/>
              <a:gd name="connsiteY8238" fmla="*/ 1850157 h 2993922"/>
              <a:gd name="connsiteX8239" fmla="*/ 4045537 w 8938307"/>
              <a:gd name="connsiteY8239" fmla="*/ 1855453 h 2993922"/>
              <a:gd name="connsiteX8240" fmla="*/ 4013765 w 8938307"/>
              <a:gd name="connsiteY8240" fmla="*/ 1860749 h 2993922"/>
              <a:gd name="connsiteX8241" fmla="*/ 3987290 w 8938307"/>
              <a:gd name="connsiteY8241" fmla="*/ 1860749 h 2993922"/>
              <a:gd name="connsiteX8242" fmla="*/ 3971404 w 8938307"/>
              <a:gd name="connsiteY8242" fmla="*/ 1860749 h 2993922"/>
              <a:gd name="connsiteX8243" fmla="*/ 3907860 w 8938307"/>
              <a:gd name="connsiteY8243" fmla="*/ 1839567 h 2993922"/>
              <a:gd name="connsiteX8244" fmla="*/ 3886681 w 8938307"/>
              <a:gd name="connsiteY8244" fmla="*/ 1828978 h 2993922"/>
              <a:gd name="connsiteX8245" fmla="*/ 3876090 w 8938307"/>
              <a:gd name="connsiteY8245" fmla="*/ 1823682 h 2993922"/>
              <a:gd name="connsiteX8246" fmla="*/ 3865500 w 8938307"/>
              <a:gd name="connsiteY8246" fmla="*/ 1818386 h 2993922"/>
              <a:gd name="connsiteX8247" fmla="*/ 3844319 w 8938307"/>
              <a:gd name="connsiteY8247" fmla="*/ 1818386 h 2993922"/>
              <a:gd name="connsiteX8248" fmla="*/ 3823138 w 8938307"/>
              <a:gd name="connsiteY8248" fmla="*/ 1807797 h 2993922"/>
              <a:gd name="connsiteX8249" fmla="*/ 3759596 w 8938307"/>
              <a:gd name="connsiteY8249" fmla="*/ 1786615 h 2993922"/>
              <a:gd name="connsiteX8250" fmla="*/ 3770186 w 8938307"/>
              <a:gd name="connsiteY8250" fmla="*/ 1786615 h 2993922"/>
              <a:gd name="connsiteX8251" fmla="*/ 3791367 w 8938307"/>
              <a:gd name="connsiteY8251" fmla="*/ 1786615 h 2993922"/>
              <a:gd name="connsiteX8252" fmla="*/ 3770186 w 8938307"/>
              <a:gd name="connsiteY8252" fmla="*/ 1776026 h 2993922"/>
              <a:gd name="connsiteX8253" fmla="*/ 3749004 w 8938307"/>
              <a:gd name="connsiteY8253" fmla="*/ 1765434 h 2993922"/>
              <a:gd name="connsiteX8254" fmla="*/ 3706644 w 8938307"/>
              <a:gd name="connsiteY8254" fmla="*/ 1744253 h 2993922"/>
              <a:gd name="connsiteX8255" fmla="*/ 3733119 w 8938307"/>
              <a:gd name="connsiteY8255" fmla="*/ 1749549 h 2993922"/>
              <a:gd name="connsiteX8256" fmla="*/ 3770186 w 8938307"/>
              <a:gd name="connsiteY8256" fmla="*/ 1744253 h 2993922"/>
              <a:gd name="connsiteX8257" fmla="*/ 3817842 w 8938307"/>
              <a:gd name="connsiteY8257" fmla="*/ 1701893 h 2993922"/>
              <a:gd name="connsiteX8258" fmla="*/ 3727824 w 8938307"/>
              <a:gd name="connsiteY8258" fmla="*/ 1670122 h 2993922"/>
              <a:gd name="connsiteX8259" fmla="*/ 3696052 w 8938307"/>
              <a:gd name="connsiteY8259" fmla="*/ 1659530 h 2993922"/>
              <a:gd name="connsiteX8260" fmla="*/ 3669578 w 8938307"/>
              <a:gd name="connsiteY8260" fmla="*/ 1654235 h 2993922"/>
              <a:gd name="connsiteX8261" fmla="*/ 3643100 w 8938307"/>
              <a:gd name="connsiteY8261" fmla="*/ 1648940 h 2993922"/>
              <a:gd name="connsiteX8262" fmla="*/ 3621920 w 8938307"/>
              <a:gd name="connsiteY8262" fmla="*/ 1638349 h 2993922"/>
              <a:gd name="connsiteX8263" fmla="*/ 3579559 w 8938307"/>
              <a:gd name="connsiteY8263" fmla="*/ 1627759 h 2993922"/>
              <a:gd name="connsiteX8264" fmla="*/ 3574263 w 8938307"/>
              <a:gd name="connsiteY8264" fmla="*/ 1622464 h 2993922"/>
              <a:gd name="connsiteX8265" fmla="*/ 3568968 w 8938307"/>
              <a:gd name="connsiteY8265" fmla="*/ 1617170 h 2993922"/>
              <a:gd name="connsiteX8266" fmla="*/ 3553082 w 8938307"/>
              <a:gd name="connsiteY8266" fmla="*/ 1611874 h 2993922"/>
              <a:gd name="connsiteX8267" fmla="*/ 3537196 w 8938307"/>
              <a:gd name="connsiteY8267" fmla="*/ 1606578 h 2993922"/>
              <a:gd name="connsiteX8268" fmla="*/ 3500130 w 8938307"/>
              <a:gd name="connsiteY8268" fmla="*/ 1595988 h 2993922"/>
              <a:gd name="connsiteX8269" fmla="*/ 3441882 w 8938307"/>
              <a:gd name="connsiteY8269" fmla="*/ 1564218 h 2993922"/>
              <a:gd name="connsiteX8270" fmla="*/ 3425997 w 8938307"/>
              <a:gd name="connsiteY8270" fmla="*/ 1564218 h 2993922"/>
              <a:gd name="connsiteX8271" fmla="*/ 3415408 w 8938307"/>
              <a:gd name="connsiteY8271" fmla="*/ 1564218 h 2993922"/>
              <a:gd name="connsiteX8272" fmla="*/ 3404817 w 8938307"/>
              <a:gd name="connsiteY8272" fmla="*/ 1564218 h 2993922"/>
              <a:gd name="connsiteX8273" fmla="*/ 3399522 w 8938307"/>
              <a:gd name="connsiteY8273" fmla="*/ 1553626 h 2993922"/>
              <a:gd name="connsiteX8274" fmla="*/ 3367751 w 8938307"/>
              <a:gd name="connsiteY8274" fmla="*/ 1543036 h 2993922"/>
              <a:gd name="connsiteX8275" fmla="*/ 3346570 w 8938307"/>
              <a:gd name="connsiteY8275" fmla="*/ 1543036 h 2993922"/>
              <a:gd name="connsiteX8276" fmla="*/ 3325389 w 8938307"/>
              <a:gd name="connsiteY8276" fmla="*/ 1532445 h 2993922"/>
              <a:gd name="connsiteX8277" fmla="*/ 3293618 w 8938307"/>
              <a:gd name="connsiteY8277" fmla="*/ 1532445 h 2993922"/>
              <a:gd name="connsiteX8278" fmla="*/ 3293618 w 8938307"/>
              <a:gd name="connsiteY8278" fmla="*/ 1543036 h 2993922"/>
              <a:gd name="connsiteX8279" fmla="*/ 3335979 w 8938307"/>
              <a:gd name="connsiteY8279" fmla="*/ 1564218 h 2993922"/>
              <a:gd name="connsiteX8280" fmla="*/ 3357160 w 8938307"/>
              <a:gd name="connsiteY8280" fmla="*/ 1564218 h 2993922"/>
              <a:gd name="connsiteX8281" fmla="*/ 3362456 w 8938307"/>
              <a:gd name="connsiteY8281" fmla="*/ 1569512 h 2993922"/>
              <a:gd name="connsiteX8282" fmla="*/ 3367751 w 8938307"/>
              <a:gd name="connsiteY8282" fmla="*/ 1574807 h 2993922"/>
              <a:gd name="connsiteX8283" fmla="*/ 3378341 w 8938307"/>
              <a:gd name="connsiteY8283" fmla="*/ 1595988 h 2993922"/>
              <a:gd name="connsiteX8284" fmla="*/ 3357160 w 8938307"/>
              <a:gd name="connsiteY8284" fmla="*/ 1595988 h 2993922"/>
              <a:gd name="connsiteX8285" fmla="*/ 3351865 w 8938307"/>
              <a:gd name="connsiteY8285" fmla="*/ 1585397 h 2993922"/>
              <a:gd name="connsiteX8286" fmla="*/ 3325389 w 8938307"/>
              <a:gd name="connsiteY8286" fmla="*/ 1574807 h 2993922"/>
              <a:gd name="connsiteX8287" fmla="*/ 3283027 w 8938307"/>
              <a:gd name="connsiteY8287" fmla="*/ 1564218 h 2993922"/>
              <a:gd name="connsiteX8288" fmla="*/ 3261847 w 8938307"/>
              <a:gd name="connsiteY8288" fmla="*/ 1553626 h 2993922"/>
              <a:gd name="connsiteX8289" fmla="*/ 3166533 w 8938307"/>
              <a:gd name="connsiteY8289" fmla="*/ 1521855 h 2993922"/>
              <a:gd name="connsiteX8290" fmla="*/ 3150648 w 8938307"/>
              <a:gd name="connsiteY8290" fmla="*/ 1516560 h 2993922"/>
              <a:gd name="connsiteX8291" fmla="*/ 3140056 w 8938307"/>
              <a:gd name="connsiteY8291" fmla="*/ 1521855 h 2993922"/>
              <a:gd name="connsiteX8292" fmla="*/ 3134762 w 8938307"/>
              <a:gd name="connsiteY8292" fmla="*/ 1511264 h 2993922"/>
              <a:gd name="connsiteX8293" fmla="*/ 3124171 w 8938307"/>
              <a:gd name="connsiteY8293" fmla="*/ 1500674 h 2993922"/>
              <a:gd name="connsiteX8294" fmla="*/ 3124171 w 8938307"/>
              <a:gd name="connsiteY8294" fmla="*/ 1511264 h 2993922"/>
              <a:gd name="connsiteX8295" fmla="*/ 3081810 w 8938307"/>
              <a:gd name="connsiteY8295" fmla="*/ 1500674 h 2993922"/>
              <a:gd name="connsiteX8296" fmla="*/ 3050039 w 8938307"/>
              <a:gd name="connsiteY8296" fmla="*/ 1490084 h 2993922"/>
              <a:gd name="connsiteX8297" fmla="*/ 3039447 w 8938307"/>
              <a:gd name="connsiteY8297" fmla="*/ 1490084 h 2993922"/>
              <a:gd name="connsiteX8298" fmla="*/ 3028858 w 8938307"/>
              <a:gd name="connsiteY8298" fmla="*/ 1490084 h 2993922"/>
              <a:gd name="connsiteX8299" fmla="*/ 3018266 w 8938307"/>
              <a:gd name="connsiteY8299" fmla="*/ 1479493 h 2993922"/>
              <a:gd name="connsiteX8300" fmla="*/ 3028858 w 8938307"/>
              <a:gd name="connsiteY8300" fmla="*/ 1474199 h 2993922"/>
              <a:gd name="connsiteX8301" fmla="*/ 3018266 w 8938307"/>
              <a:gd name="connsiteY8301" fmla="*/ 1468903 h 2993922"/>
              <a:gd name="connsiteX8302" fmla="*/ 2975906 w 8938307"/>
              <a:gd name="connsiteY8302" fmla="*/ 1458312 h 2993922"/>
              <a:gd name="connsiteX8303" fmla="*/ 2954724 w 8938307"/>
              <a:gd name="connsiteY8303" fmla="*/ 1447722 h 2993922"/>
              <a:gd name="connsiteX8304" fmla="*/ 2933543 w 8938307"/>
              <a:gd name="connsiteY8304" fmla="*/ 1437132 h 2993922"/>
              <a:gd name="connsiteX8305" fmla="*/ 2944134 w 8938307"/>
              <a:gd name="connsiteY8305" fmla="*/ 1437132 h 2993922"/>
              <a:gd name="connsiteX8306" fmla="*/ 2975906 w 8938307"/>
              <a:gd name="connsiteY8306" fmla="*/ 1437132 h 2993922"/>
              <a:gd name="connsiteX8307" fmla="*/ 2965314 w 8938307"/>
              <a:gd name="connsiteY8307" fmla="*/ 1426541 h 2993922"/>
              <a:gd name="connsiteX8308" fmla="*/ 2949429 w 8938307"/>
              <a:gd name="connsiteY8308" fmla="*/ 1415951 h 2993922"/>
              <a:gd name="connsiteX8309" fmla="*/ 2896477 w 8938307"/>
              <a:gd name="connsiteY8309" fmla="*/ 1400066 h 2993922"/>
              <a:gd name="connsiteX8310" fmla="*/ 2870002 w 8938307"/>
              <a:gd name="connsiteY8310" fmla="*/ 1394770 h 2993922"/>
              <a:gd name="connsiteX8311" fmla="*/ 2880591 w 8938307"/>
              <a:gd name="connsiteY8311" fmla="*/ 1405360 h 2993922"/>
              <a:gd name="connsiteX8312" fmla="*/ 2891182 w 8938307"/>
              <a:gd name="connsiteY8312" fmla="*/ 1410656 h 2993922"/>
              <a:gd name="connsiteX8313" fmla="*/ 2891182 w 8938307"/>
              <a:gd name="connsiteY8313" fmla="*/ 1415951 h 2993922"/>
              <a:gd name="connsiteX8314" fmla="*/ 2901772 w 8938307"/>
              <a:gd name="connsiteY8314" fmla="*/ 1426541 h 2993922"/>
              <a:gd name="connsiteX8315" fmla="*/ 2891182 w 8938307"/>
              <a:gd name="connsiteY8315" fmla="*/ 1426541 h 2993922"/>
              <a:gd name="connsiteX8316" fmla="*/ 2817049 w 8938307"/>
              <a:gd name="connsiteY8316" fmla="*/ 1426541 h 2993922"/>
              <a:gd name="connsiteX8317" fmla="*/ 2785278 w 8938307"/>
              <a:gd name="connsiteY8317" fmla="*/ 1415951 h 2993922"/>
              <a:gd name="connsiteX8318" fmla="*/ 2748211 w 8938307"/>
              <a:gd name="connsiteY8318" fmla="*/ 1410656 h 2993922"/>
              <a:gd name="connsiteX8319" fmla="*/ 2727032 w 8938307"/>
              <a:gd name="connsiteY8319" fmla="*/ 1405360 h 2993922"/>
              <a:gd name="connsiteX8320" fmla="*/ 2700554 w 8938307"/>
              <a:gd name="connsiteY8320" fmla="*/ 1400066 h 2993922"/>
              <a:gd name="connsiteX8321" fmla="*/ 2658193 w 8938307"/>
              <a:gd name="connsiteY8321" fmla="*/ 1394770 h 2993922"/>
              <a:gd name="connsiteX8322" fmla="*/ 2605241 w 8938307"/>
              <a:gd name="connsiteY8322" fmla="*/ 1373589 h 2993922"/>
              <a:gd name="connsiteX8323" fmla="*/ 2578765 w 8938307"/>
              <a:gd name="connsiteY8323" fmla="*/ 1362999 h 2993922"/>
              <a:gd name="connsiteX8324" fmla="*/ 2541698 w 8938307"/>
              <a:gd name="connsiteY8324" fmla="*/ 1362999 h 2993922"/>
              <a:gd name="connsiteX8325" fmla="*/ 2499337 w 8938307"/>
              <a:gd name="connsiteY8325" fmla="*/ 1362999 h 2993922"/>
              <a:gd name="connsiteX8326" fmla="*/ 2472861 w 8938307"/>
              <a:gd name="connsiteY8326" fmla="*/ 1352408 h 2993922"/>
              <a:gd name="connsiteX8327" fmla="*/ 2456975 w 8938307"/>
              <a:gd name="connsiteY8327" fmla="*/ 1347114 h 2993922"/>
              <a:gd name="connsiteX8328" fmla="*/ 2441090 w 8938307"/>
              <a:gd name="connsiteY8328" fmla="*/ 1341818 h 2993922"/>
              <a:gd name="connsiteX8329" fmla="*/ 2414614 w 8938307"/>
              <a:gd name="connsiteY8329" fmla="*/ 1341818 h 2993922"/>
              <a:gd name="connsiteX8330" fmla="*/ 2361662 w 8938307"/>
              <a:gd name="connsiteY8330" fmla="*/ 1310047 h 2993922"/>
              <a:gd name="connsiteX8331" fmla="*/ 2361662 w 8938307"/>
              <a:gd name="connsiteY8331" fmla="*/ 1299456 h 2993922"/>
              <a:gd name="connsiteX8332" fmla="*/ 2356365 w 8938307"/>
              <a:gd name="connsiteY8332" fmla="*/ 1288866 h 2993922"/>
              <a:gd name="connsiteX8333" fmla="*/ 2340481 w 8938307"/>
              <a:gd name="connsiteY8333" fmla="*/ 1288866 h 2993922"/>
              <a:gd name="connsiteX8334" fmla="*/ 2324594 w 8938307"/>
              <a:gd name="connsiteY8334" fmla="*/ 1278276 h 2993922"/>
              <a:gd name="connsiteX8335" fmla="*/ 2276938 w 8938307"/>
              <a:gd name="connsiteY8335" fmla="*/ 1267685 h 2993922"/>
              <a:gd name="connsiteX8336" fmla="*/ 2234577 w 8938307"/>
              <a:gd name="connsiteY8336" fmla="*/ 1257095 h 2993922"/>
              <a:gd name="connsiteX8337" fmla="*/ 2245167 w 8938307"/>
              <a:gd name="connsiteY8337" fmla="*/ 1246504 h 2993922"/>
              <a:gd name="connsiteX8338" fmla="*/ 2276938 w 8938307"/>
              <a:gd name="connsiteY8338" fmla="*/ 1251800 h 2993922"/>
              <a:gd name="connsiteX8339" fmla="*/ 2298119 w 8938307"/>
              <a:gd name="connsiteY8339" fmla="*/ 1246504 h 2993922"/>
              <a:gd name="connsiteX8340" fmla="*/ 2319299 w 8938307"/>
              <a:gd name="connsiteY8340" fmla="*/ 1246504 h 2993922"/>
              <a:gd name="connsiteX8341" fmla="*/ 2329890 w 8938307"/>
              <a:gd name="connsiteY8341" fmla="*/ 1246504 h 2993922"/>
              <a:gd name="connsiteX8342" fmla="*/ 2340481 w 8938307"/>
              <a:gd name="connsiteY8342" fmla="*/ 1257095 h 2993922"/>
              <a:gd name="connsiteX8343" fmla="*/ 2361662 w 8938307"/>
              <a:gd name="connsiteY8343" fmla="*/ 1257095 h 2993922"/>
              <a:gd name="connsiteX8344" fmla="*/ 2393433 w 8938307"/>
              <a:gd name="connsiteY8344" fmla="*/ 1267685 h 2993922"/>
              <a:gd name="connsiteX8345" fmla="*/ 2414614 w 8938307"/>
              <a:gd name="connsiteY8345" fmla="*/ 1278276 h 2993922"/>
              <a:gd name="connsiteX8346" fmla="*/ 2414614 w 8938307"/>
              <a:gd name="connsiteY8346" fmla="*/ 1267685 h 2993922"/>
              <a:gd name="connsiteX8347" fmla="*/ 2414614 w 8938307"/>
              <a:gd name="connsiteY8347" fmla="*/ 1257095 h 2993922"/>
              <a:gd name="connsiteX8348" fmla="*/ 2404023 w 8938307"/>
              <a:gd name="connsiteY8348" fmla="*/ 1251800 h 2993922"/>
              <a:gd name="connsiteX8349" fmla="*/ 2377546 w 8938307"/>
              <a:gd name="connsiteY8349" fmla="*/ 1251800 h 2993922"/>
              <a:gd name="connsiteX8350" fmla="*/ 2361662 w 8938307"/>
              <a:gd name="connsiteY8350" fmla="*/ 1246504 h 2993922"/>
              <a:gd name="connsiteX8351" fmla="*/ 2361662 w 8938307"/>
              <a:gd name="connsiteY8351" fmla="*/ 1241210 h 2993922"/>
              <a:gd name="connsiteX8352" fmla="*/ 2351071 w 8938307"/>
              <a:gd name="connsiteY8352" fmla="*/ 1235914 h 2993922"/>
              <a:gd name="connsiteX8353" fmla="*/ 2329890 w 8938307"/>
              <a:gd name="connsiteY8353" fmla="*/ 1230619 h 2993922"/>
              <a:gd name="connsiteX8354" fmla="*/ 2308710 w 8938307"/>
              <a:gd name="connsiteY8354" fmla="*/ 1225324 h 2993922"/>
              <a:gd name="connsiteX8355" fmla="*/ 2266347 w 8938307"/>
              <a:gd name="connsiteY8355" fmla="*/ 1204143 h 2993922"/>
              <a:gd name="connsiteX8356" fmla="*/ 2245167 w 8938307"/>
              <a:gd name="connsiteY8356" fmla="*/ 1204143 h 2993922"/>
              <a:gd name="connsiteX8357" fmla="*/ 2223986 w 8938307"/>
              <a:gd name="connsiteY8357" fmla="*/ 1204143 h 2993922"/>
              <a:gd name="connsiteX8358" fmla="*/ 2213396 w 8938307"/>
              <a:gd name="connsiteY8358" fmla="*/ 1204143 h 2993922"/>
              <a:gd name="connsiteX8359" fmla="*/ 2229282 w 8938307"/>
              <a:gd name="connsiteY8359" fmla="*/ 1214733 h 2993922"/>
              <a:gd name="connsiteX8360" fmla="*/ 2234577 w 8938307"/>
              <a:gd name="connsiteY8360" fmla="*/ 1225324 h 2993922"/>
              <a:gd name="connsiteX8361" fmla="*/ 2234577 w 8938307"/>
              <a:gd name="connsiteY8361" fmla="*/ 1246504 h 2993922"/>
              <a:gd name="connsiteX8362" fmla="*/ 2223986 w 8938307"/>
              <a:gd name="connsiteY8362" fmla="*/ 1246504 h 2993922"/>
              <a:gd name="connsiteX8363" fmla="*/ 2223986 w 8938307"/>
              <a:gd name="connsiteY8363" fmla="*/ 1235914 h 2993922"/>
              <a:gd name="connsiteX8364" fmla="*/ 2213396 w 8938307"/>
              <a:gd name="connsiteY8364" fmla="*/ 1225324 h 2993922"/>
              <a:gd name="connsiteX8365" fmla="*/ 2202805 w 8938307"/>
              <a:gd name="connsiteY8365" fmla="*/ 1235914 h 2993922"/>
              <a:gd name="connsiteX8366" fmla="*/ 2181625 w 8938307"/>
              <a:gd name="connsiteY8366" fmla="*/ 1246504 h 2993922"/>
              <a:gd name="connsiteX8367" fmla="*/ 2171034 w 8938307"/>
              <a:gd name="connsiteY8367" fmla="*/ 1246504 h 2993922"/>
              <a:gd name="connsiteX8368" fmla="*/ 2160443 w 8938307"/>
              <a:gd name="connsiteY8368" fmla="*/ 1241210 h 2993922"/>
              <a:gd name="connsiteX8369" fmla="*/ 2139263 w 8938307"/>
              <a:gd name="connsiteY8369" fmla="*/ 1235914 h 2993922"/>
              <a:gd name="connsiteX8370" fmla="*/ 2107491 w 8938307"/>
              <a:gd name="connsiteY8370" fmla="*/ 1225324 h 2993922"/>
              <a:gd name="connsiteX8371" fmla="*/ 2075721 w 8938307"/>
              <a:gd name="connsiteY8371" fmla="*/ 1214733 h 2993922"/>
              <a:gd name="connsiteX8372" fmla="*/ 2065130 w 8938307"/>
              <a:gd name="connsiteY8372" fmla="*/ 1214733 h 2993922"/>
              <a:gd name="connsiteX8373" fmla="*/ 2043949 w 8938307"/>
              <a:gd name="connsiteY8373" fmla="*/ 1204143 h 2993922"/>
              <a:gd name="connsiteX8374" fmla="*/ 2017472 w 8938307"/>
              <a:gd name="connsiteY8374" fmla="*/ 1198848 h 2993922"/>
              <a:gd name="connsiteX8375" fmla="*/ 1980407 w 8938307"/>
              <a:gd name="connsiteY8375" fmla="*/ 1193552 h 2993922"/>
              <a:gd name="connsiteX8376" fmla="*/ 1969816 w 8938307"/>
              <a:gd name="connsiteY8376" fmla="*/ 1193552 h 2993922"/>
              <a:gd name="connsiteX8377" fmla="*/ 1959226 w 8938307"/>
              <a:gd name="connsiteY8377" fmla="*/ 1182962 h 2993922"/>
              <a:gd name="connsiteX8378" fmla="*/ 1938045 w 8938307"/>
              <a:gd name="connsiteY8378" fmla="*/ 1193552 h 2993922"/>
              <a:gd name="connsiteX8379" fmla="*/ 1927455 w 8938307"/>
              <a:gd name="connsiteY8379" fmla="*/ 1193552 h 2993922"/>
              <a:gd name="connsiteX8380" fmla="*/ 1927455 w 8938307"/>
              <a:gd name="connsiteY8380" fmla="*/ 1204143 h 2993922"/>
              <a:gd name="connsiteX8381" fmla="*/ 1916864 w 8938307"/>
              <a:gd name="connsiteY8381" fmla="*/ 1214733 h 2993922"/>
              <a:gd name="connsiteX8382" fmla="*/ 1906274 w 8938307"/>
              <a:gd name="connsiteY8382" fmla="*/ 1193552 h 2993922"/>
              <a:gd name="connsiteX8383" fmla="*/ 1916864 w 8938307"/>
              <a:gd name="connsiteY8383" fmla="*/ 1172371 h 2993922"/>
              <a:gd name="connsiteX8384" fmla="*/ 1895684 w 8938307"/>
              <a:gd name="connsiteY8384" fmla="*/ 1167077 h 2993922"/>
              <a:gd name="connsiteX8385" fmla="*/ 1874503 w 8938307"/>
              <a:gd name="connsiteY8385" fmla="*/ 1156485 h 2993922"/>
              <a:gd name="connsiteX8386" fmla="*/ 1863912 w 8938307"/>
              <a:gd name="connsiteY8386" fmla="*/ 1130010 h 2993922"/>
              <a:gd name="connsiteX8387" fmla="*/ 1874503 w 8938307"/>
              <a:gd name="connsiteY8387" fmla="*/ 1119419 h 2993922"/>
              <a:gd name="connsiteX8388" fmla="*/ 1853322 w 8938307"/>
              <a:gd name="connsiteY8388" fmla="*/ 1119419 h 2993922"/>
              <a:gd name="connsiteX8389" fmla="*/ 1848026 w 8938307"/>
              <a:gd name="connsiteY8389" fmla="*/ 1130010 h 2993922"/>
              <a:gd name="connsiteX8390" fmla="*/ 1821551 w 8938307"/>
              <a:gd name="connsiteY8390" fmla="*/ 1130010 h 2993922"/>
              <a:gd name="connsiteX8391" fmla="*/ 1800370 w 8938307"/>
              <a:gd name="connsiteY8391" fmla="*/ 1130010 h 2993922"/>
              <a:gd name="connsiteX8392" fmla="*/ 1810960 w 8938307"/>
              <a:gd name="connsiteY8392" fmla="*/ 1140600 h 2993922"/>
              <a:gd name="connsiteX8393" fmla="*/ 1821551 w 8938307"/>
              <a:gd name="connsiteY8393" fmla="*/ 1151191 h 2993922"/>
              <a:gd name="connsiteX8394" fmla="*/ 1832141 w 8938307"/>
              <a:gd name="connsiteY8394" fmla="*/ 1172371 h 2993922"/>
              <a:gd name="connsiteX8395" fmla="*/ 1779189 w 8938307"/>
              <a:gd name="connsiteY8395" fmla="*/ 1172371 h 2993922"/>
              <a:gd name="connsiteX8396" fmla="*/ 1736827 w 8938307"/>
              <a:gd name="connsiteY8396" fmla="*/ 1161781 h 2993922"/>
              <a:gd name="connsiteX8397" fmla="*/ 1726237 w 8938307"/>
              <a:gd name="connsiteY8397" fmla="*/ 1161781 h 2993922"/>
              <a:gd name="connsiteX8398" fmla="*/ 1747418 w 8938307"/>
              <a:gd name="connsiteY8398" fmla="*/ 1151191 h 2993922"/>
              <a:gd name="connsiteX8399" fmla="*/ 1736827 w 8938307"/>
              <a:gd name="connsiteY8399" fmla="*/ 1140600 h 2993922"/>
              <a:gd name="connsiteX8400" fmla="*/ 1694466 w 8938307"/>
              <a:gd name="connsiteY8400" fmla="*/ 1140600 h 2993922"/>
              <a:gd name="connsiteX8401" fmla="*/ 1673285 w 8938307"/>
              <a:gd name="connsiteY8401" fmla="*/ 1140600 h 2993922"/>
              <a:gd name="connsiteX8402" fmla="*/ 1652104 w 8938307"/>
              <a:gd name="connsiteY8402" fmla="*/ 1140600 h 2993922"/>
              <a:gd name="connsiteX8403" fmla="*/ 1662694 w 8938307"/>
              <a:gd name="connsiteY8403" fmla="*/ 1151191 h 2993922"/>
              <a:gd name="connsiteX8404" fmla="*/ 1673285 w 8938307"/>
              <a:gd name="connsiteY8404" fmla="*/ 1161781 h 2993922"/>
              <a:gd name="connsiteX8405" fmla="*/ 1705056 w 8938307"/>
              <a:gd name="connsiteY8405" fmla="*/ 1167077 h 2993922"/>
              <a:gd name="connsiteX8406" fmla="*/ 1726237 w 8938307"/>
              <a:gd name="connsiteY8406" fmla="*/ 1172371 h 2993922"/>
              <a:gd name="connsiteX8407" fmla="*/ 1736827 w 8938307"/>
              <a:gd name="connsiteY8407" fmla="*/ 1172371 h 2993922"/>
              <a:gd name="connsiteX8408" fmla="*/ 1736827 w 8938307"/>
              <a:gd name="connsiteY8408" fmla="*/ 1177666 h 2993922"/>
              <a:gd name="connsiteX8409" fmla="*/ 1747418 w 8938307"/>
              <a:gd name="connsiteY8409" fmla="*/ 1182962 h 2993922"/>
              <a:gd name="connsiteX8410" fmla="*/ 1758008 w 8938307"/>
              <a:gd name="connsiteY8410" fmla="*/ 1182962 h 2993922"/>
              <a:gd name="connsiteX8411" fmla="*/ 1779189 w 8938307"/>
              <a:gd name="connsiteY8411" fmla="*/ 1193552 h 2993922"/>
              <a:gd name="connsiteX8412" fmla="*/ 1810960 w 8938307"/>
              <a:gd name="connsiteY8412" fmla="*/ 1193552 h 2993922"/>
              <a:gd name="connsiteX8413" fmla="*/ 1842731 w 8938307"/>
              <a:gd name="connsiteY8413" fmla="*/ 1204143 h 2993922"/>
              <a:gd name="connsiteX8414" fmla="*/ 1853322 w 8938307"/>
              <a:gd name="connsiteY8414" fmla="*/ 1214733 h 2993922"/>
              <a:gd name="connsiteX8415" fmla="*/ 1895684 w 8938307"/>
              <a:gd name="connsiteY8415" fmla="*/ 1225324 h 2993922"/>
              <a:gd name="connsiteX8416" fmla="*/ 1938045 w 8938307"/>
              <a:gd name="connsiteY8416" fmla="*/ 1246504 h 2993922"/>
              <a:gd name="connsiteX8417" fmla="*/ 1959226 w 8938307"/>
              <a:gd name="connsiteY8417" fmla="*/ 1246504 h 2993922"/>
              <a:gd name="connsiteX8418" fmla="*/ 2033359 w 8938307"/>
              <a:gd name="connsiteY8418" fmla="*/ 1267685 h 2993922"/>
              <a:gd name="connsiteX8419" fmla="*/ 2054540 w 8938307"/>
              <a:gd name="connsiteY8419" fmla="*/ 1278276 h 2993922"/>
              <a:gd name="connsiteX8420" fmla="*/ 2086311 w 8938307"/>
              <a:gd name="connsiteY8420" fmla="*/ 1288866 h 2993922"/>
              <a:gd name="connsiteX8421" fmla="*/ 2102197 w 8938307"/>
              <a:gd name="connsiteY8421" fmla="*/ 1294162 h 2993922"/>
              <a:gd name="connsiteX8422" fmla="*/ 2118082 w 8938307"/>
              <a:gd name="connsiteY8422" fmla="*/ 1299456 h 2993922"/>
              <a:gd name="connsiteX8423" fmla="*/ 2128673 w 8938307"/>
              <a:gd name="connsiteY8423" fmla="*/ 1299456 h 2993922"/>
              <a:gd name="connsiteX8424" fmla="*/ 2149853 w 8938307"/>
              <a:gd name="connsiteY8424" fmla="*/ 1310047 h 2993922"/>
              <a:gd name="connsiteX8425" fmla="*/ 2181625 w 8938307"/>
              <a:gd name="connsiteY8425" fmla="*/ 1320637 h 2993922"/>
              <a:gd name="connsiteX8426" fmla="*/ 2213396 w 8938307"/>
              <a:gd name="connsiteY8426" fmla="*/ 1331228 h 2993922"/>
              <a:gd name="connsiteX8427" fmla="*/ 2255757 w 8938307"/>
              <a:gd name="connsiteY8427" fmla="*/ 1341818 h 2993922"/>
              <a:gd name="connsiteX8428" fmla="*/ 2287529 w 8938307"/>
              <a:gd name="connsiteY8428" fmla="*/ 1362999 h 2993922"/>
              <a:gd name="connsiteX8429" fmla="*/ 2314005 w 8938307"/>
              <a:gd name="connsiteY8429" fmla="*/ 1368293 h 2993922"/>
              <a:gd name="connsiteX8430" fmla="*/ 2340481 w 8938307"/>
              <a:gd name="connsiteY8430" fmla="*/ 1362999 h 2993922"/>
              <a:gd name="connsiteX8431" fmla="*/ 2345776 w 8938307"/>
              <a:gd name="connsiteY8431" fmla="*/ 1368293 h 2993922"/>
              <a:gd name="connsiteX8432" fmla="*/ 2361662 w 8938307"/>
              <a:gd name="connsiteY8432" fmla="*/ 1373589 h 2993922"/>
              <a:gd name="connsiteX8433" fmla="*/ 2393433 w 8938307"/>
              <a:gd name="connsiteY8433" fmla="*/ 1394770 h 2993922"/>
              <a:gd name="connsiteX8434" fmla="*/ 2425203 w 8938307"/>
              <a:gd name="connsiteY8434" fmla="*/ 1405360 h 2993922"/>
              <a:gd name="connsiteX8435" fmla="*/ 2441090 w 8938307"/>
              <a:gd name="connsiteY8435" fmla="*/ 1415951 h 2993922"/>
              <a:gd name="connsiteX8436" fmla="*/ 2462272 w 8938307"/>
              <a:gd name="connsiteY8436" fmla="*/ 1421247 h 2993922"/>
              <a:gd name="connsiteX8437" fmla="*/ 2509927 w 8938307"/>
              <a:gd name="connsiteY8437" fmla="*/ 1437132 h 2993922"/>
              <a:gd name="connsiteX8438" fmla="*/ 2536402 w 8938307"/>
              <a:gd name="connsiteY8438" fmla="*/ 1437132 h 2993922"/>
              <a:gd name="connsiteX8439" fmla="*/ 2552289 w 8938307"/>
              <a:gd name="connsiteY8439" fmla="*/ 1437132 h 2993922"/>
              <a:gd name="connsiteX8440" fmla="*/ 2573470 w 8938307"/>
              <a:gd name="connsiteY8440" fmla="*/ 1447722 h 2993922"/>
              <a:gd name="connsiteX8441" fmla="*/ 2562879 w 8938307"/>
              <a:gd name="connsiteY8441" fmla="*/ 1415951 h 2993922"/>
              <a:gd name="connsiteX8442" fmla="*/ 2552289 w 8938307"/>
              <a:gd name="connsiteY8442" fmla="*/ 1405360 h 2993922"/>
              <a:gd name="connsiteX8443" fmla="*/ 2599947 w 8938307"/>
              <a:gd name="connsiteY8443" fmla="*/ 1410656 h 2993922"/>
              <a:gd name="connsiteX8444" fmla="*/ 2647602 w 8938307"/>
              <a:gd name="connsiteY8444" fmla="*/ 1426541 h 2993922"/>
              <a:gd name="connsiteX8445" fmla="*/ 2658193 w 8938307"/>
              <a:gd name="connsiteY8445" fmla="*/ 1426541 h 2993922"/>
              <a:gd name="connsiteX8446" fmla="*/ 2705851 w 8938307"/>
              <a:gd name="connsiteY8446" fmla="*/ 1437132 h 2993922"/>
              <a:gd name="connsiteX8447" fmla="*/ 2742916 w 8938307"/>
              <a:gd name="connsiteY8447" fmla="*/ 1447722 h 2993922"/>
              <a:gd name="connsiteX8448" fmla="*/ 2764097 w 8938307"/>
              <a:gd name="connsiteY8448" fmla="*/ 1458312 h 2993922"/>
              <a:gd name="connsiteX8449" fmla="*/ 2795868 w 8938307"/>
              <a:gd name="connsiteY8449" fmla="*/ 1468903 h 2993922"/>
              <a:gd name="connsiteX8450" fmla="*/ 2764097 w 8938307"/>
              <a:gd name="connsiteY8450" fmla="*/ 1468903 h 2993922"/>
              <a:gd name="connsiteX8451" fmla="*/ 2742916 w 8938307"/>
              <a:gd name="connsiteY8451" fmla="*/ 1458312 h 2993922"/>
              <a:gd name="connsiteX8452" fmla="*/ 2700554 w 8938307"/>
              <a:gd name="connsiteY8452" fmla="*/ 1458312 h 2993922"/>
              <a:gd name="connsiteX8453" fmla="*/ 2679374 w 8938307"/>
              <a:gd name="connsiteY8453" fmla="*/ 1468903 h 2993922"/>
              <a:gd name="connsiteX8454" fmla="*/ 2795868 w 8938307"/>
              <a:gd name="connsiteY8454" fmla="*/ 1490084 h 2993922"/>
              <a:gd name="connsiteX8455" fmla="*/ 2806458 w 8938307"/>
              <a:gd name="connsiteY8455" fmla="*/ 1500674 h 2993922"/>
              <a:gd name="connsiteX8456" fmla="*/ 2817049 w 8938307"/>
              <a:gd name="connsiteY8456" fmla="*/ 1537741 h 2993922"/>
              <a:gd name="connsiteX8457" fmla="*/ 2832936 w 8938307"/>
              <a:gd name="connsiteY8457" fmla="*/ 1548331 h 2993922"/>
              <a:gd name="connsiteX8458" fmla="*/ 2848820 w 8938307"/>
              <a:gd name="connsiteY8458" fmla="*/ 1543036 h 2993922"/>
              <a:gd name="connsiteX8459" fmla="*/ 2870002 w 8938307"/>
              <a:gd name="connsiteY8459" fmla="*/ 1543036 h 2993922"/>
              <a:gd name="connsiteX8460" fmla="*/ 2859410 w 8938307"/>
              <a:gd name="connsiteY8460" fmla="*/ 1553626 h 2993922"/>
              <a:gd name="connsiteX8461" fmla="*/ 2867353 w 8938307"/>
              <a:gd name="connsiteY8461" fmla="*/ 1561569 h 2993922"/>
              <a:gd name="connsiteX8462" fmla="*/ 2868489 w 8938307"/>
              <a:gd name="connsiteY8462" fmla="*/ 1562705 h 2993922"/>
              <a:gd name="connsiteX8463" fmla="*/ 2795868 w 8938307"/>
              <a:gd name="connsiteY8463" fmla="*/ 1553626 h 2993922"/>
              <a:gd name="connsiteX8464" fmla="*/ 2753506 w 8938307"/>
              <a:gd name="connsiteY8464" fmla="*/ 1543036 h 2993922"/>
              <a:gd name="connsiteX8465" fmla="*/ 2721735 w 8938307"/>
              <a:gd name="connsiteY8465" fmla="*/ 1537741 h 2993922"/>
              <a:gd name="connsiteX8466" fmla="*/ 2689964 w 8938307"/>
              <a:gd name="connsiteY8466" fmla="*/ 1521855 h 2993922"/>
              <a:gd name="connsiteX8467" fmla="*/ 2637012 w 8938307"/>
              <a:gd name="connsiteY8467" fmla="*/ 1511264 h 2993922"/>
              <a:gd name="connsiteX8468" fmla="*/ 2626422 w 8938307"/>
              <a:gd name="connsiteY8468" fmla="*/ 1511264 h 2993922"/>
              <a:gd name="connsiteX8469" fmla="*/ 2605241 w 8938307"/>
              <a:gd name="connsiteY8469" fmla="*/ 1500674 h 2993922"/>
              <a:gd name="connsiteX8470" fmla="*/ 2531108 w 8938307"/>
              <a:gd name="connsiteY8470" fmla="*/ 1479493 h 2993922"/>
              <a:gd name="connsiteX8471" fmla="*/ 2478156 w 8938307"/>
              <a:gd name="connsiteY8471" fmla="*/ 1458312 h 2993922"/>
              <a:gd name="connsiteX8472" fmla="*/ 2462272 w 8938307"/>
              <a:gd name="connsiteY8472" fmla="*/ 1458312 h 2993922"/>
              <a:gd name="connsiteX8473" fmla="*/ 2446385 w 8938307"/>
              <a:gd name="connsiteY8473" fmla="*/ 1458312 h 2993922"/>
              <a:gd name="connsiteX8474" fmla="*/ 2351071 w 8938307"/>
              <a:gd name="connsiteY8474" fmla="*/ 1426541 h 2993922"/>
              <a:gd name="connsiteX8475" fmla="*/ 2335186 w 8938307"/>
              <a:gd name="connsiteY8475" fmla="*/ 1426541 h 2993922"/>
              <a:gd name="connsiteX8476" fmla="*/ 2319299 w 8938307"/>
              <a:gd name="connsiteY8476" fmla="*/ 1415951 h 2993922"/>
              <a:gd name="connsiteX8477" fmla="*/ 2308710 w 8938307"/>
              <a:gd name="connsiteY8477" fmla="*/ 1405360 h 2993922"/>
              <a:gd name="connsiteX8478" fmla="*/ 2298119 w 8938307"/>
              <a:gd name="connsiteY8478" fmla="*/ 1405360 h 2993922"/>
              <a:gd name="connsiteX8479" fmla="*/ 2261053 w 8938307"/>
              <a:gd name="connsiteY8479" fmla="*/ 1394770 h 2993922"/>
              <a:gd name="connsiteX8480" fmla="*/ 2223986 w 8938307"/>
              <a:gd name="connsiteY8480" fmla="*/ 1394770 h 2993922"/>
              <a:gd name="connsiteX8481" fmla="*/ 2171034 w 8938307"/>
              <a:gd name="connsiteY8481" fmla="*/ 1362999 h 2993922"/>
              <a:gd name="connsiteX8482" fmla="*/ 2133967 w 8938307"/>
              <a:gd name="connsiteY8482" fmla="*/ 1352408 h 2993922"/>
              <a:gd name="connsiteX8483" fmla="*/ 2075721 w 8938307"/>
              <a:gd name="connsiteY8483" fmla="*/ 1341818 h 2993922"/>
              <a:gd name="connsiteX8484" fmla="*/ 1789779 w 8938307"/>
              <a:gd name="connsiteY8484" fmla="*/ 1257095 h 2993922"/>
              <a:gd name="connsiteX8485" fmla="*/ 1747418 w 8938307"/>
              <a:gd name="connsiteY8485" fmla="*/ 1235914 h 2993922"/>
              <a:gd name="connsiteX8486" fmla="*/ 1705056 w 8938307"/>
              <a:gd name="connsiteY8486" fmla="*/ 1225324 h 2993922"/>
              <a:gd name="connsiteX8487" fmla="*/ 1699760 w 8938307"/>
              <a:gd name="connsiteY8487" fmla="*/ 1214733 h 2993922"/>
              <a:gd name="connsiteX8488" fmla="*/ 1683875 w 8938307"/>
              <a:gd name="connsiteY8488" fmla="*/ 1214733 h 2993922"/>
              <a:gd name="connsiteX8489" fmla="*/ 1509133 w 8938307"/>
              <a:gd name="connsiteY8489" fmla="*/ 1161781 h 2993922"/>
              <a:gd name="connsiteX8490" fmla="*/ 1323802 w 8938307"/>
              <a:gd name="connsiteY8490" fmla="*/ 1098239 h 2993922"/>
              <a:gd name="connsiteX8491" fmla="*/ 1307915 w 8938307"/>
              <a:gd name="connsiteY8491" fmla="*/ 1082354 h 2993922"/>
              <a:gd name="connsiteX8492" fmla="*/ 1281440 w 8938307"/>
              <a:gd name="connsiteY8492" fmla="*/ 1077058 h 2993922"/>
              <a:gd name="connsiteX8493" fmla="*/ 1143765 w 8938307"/>
              <a:gd name="connsiteY8493" fmla="*/ 1024106 h 2993922"/>
              <a:gd name="connsiteX8494" fmla="*/ 1122583 w 8938307"/>
              <a:gd name="connsiteY8494" fmla="*/ 1018810 h 2993922"/>
              <a:gd name="connsiteX8495" fmla="*/ 1111993 w 8938307"/>
              <a:gd name="connsiteY8495" fmla="*/ 1018810 h 2993922"/>
              <a:gd name="connsiteX8496" fmla="*/ 1101402 w 8938307"/>
              <a:gd name="connsiteY8496" fmla="*/ 1013515 h 2993922"/>
              <a:gd name="connsiteX8497" fmla="*/ 1021974 w 8938307"/>
              <a:gd name="connsiteY8497" fmla="*/ 981744 h 2993922"/>
              <a:gd name="connsiteX8498" fmla="*/ 900185 w 8938307"/>
              <a:gd name="connsiteY8498" fmla="*/ 934087 h 2993922"/>
              <a:gd name="connsiteX8499" fmla="*/ 804871 w 8938307"/>
              <a:gd name="connsiteY8499" fmla="*/ 897021 h 2993922"/>
              <a:gd name="connsiteX8500" fmla="*/ 751919 w 8938307"/>
              <a:gd name="connsiteY8500" fmla="*/ 875840 h 2993922"/>
              <a:gd name="connsiteX8501" fmla="*/ 741329 w 8938307"/>
              <a:gd name="connsiteY8501" fmla="*/ 870544 h 2993922"/>
              <a:gd name="connsiteX8502" fmla="*/ 709557 w 8938307"/>
              <a:gd name="connsiteY8502" fmla="*/ 865250 h 2993922"/>
              <a:gd name="connsiteX8503" fmla="*/ 667195 w 8938307"/>
              <a:gd name="connsiteY8503" fmla="*/ 844069 h 2993922"/>
              <a:gd name="connsiteX8504" fmla="*/ 656605 w 8938307"/>
              <a:gd name="connsiteY8504" fmla="*/ 833478 h 2993922"/>
              <a:gd name="connsiteX8505" fmla="*/ 651309 w 8938307"/>
              <a:gd name="connsiteY8505" fmla="*/ 833478 h 2993922"/>
              <a:gd name="connsiteX8506" fmla="*/ 635425 w 8938307"/>
              <a:gd name="connsiteY8506" fmla="*/ 822888 h 2993922"/>
              <a:gd name="connsiteX8507" fmla="*/ 571882 w 8938307"/>
              <a:gd name="connsiteY8507" fmla="*/ 801707 h 2993922"/>
              <a:gd name="connsiteX8508" fmla="*/ 476569 w 8938307"/>
              <a:gd name="connsiteY8508" fmla="*/ 748755 h 2993922"/>
              <a:gd name="connsiteX8509" fmla="*/ 391845 w 8938307"/>
              <a:gd name="connsiteY8509" fmla="*/ 701098 h 2993922"/>
              <a:gd name="connsiteX8510" fmla="*/ 338893 w 8938307"/>
              <a:gd name="connsiteY8510" fmla="*/ 685213 h 2993922"/>
              <a:gd name="connsiteX8511" fmla="*/ 338893 w 8938307"/>
              <a:gd name="connsiteY8511" fmla="*/ 674621 h 2993922"/>
              <a:gd name="connsiteX8512" fmla="*/ 328302 w 8938307"/>
              <a:gd name="connsiteY8512" fmla="*/ 664031 h 2993922"/>
              <a:gd name="connsiteX8513" fmla="*/ 285940 w 8938307"/>
              <a:gd name="connsiteY8513" fmla="*/ 642851 h 2993922"/>
              <a:gd name="connsiteX8514" fmla="*/ 328302 w 8938307"/>
              <a:gd name="connsiteY8514" fmla="*/ 653442 h 2993922"/>
              <a:gd name="connsiteX8515" fmla="*/ 402435 w 8938307"/>
              <a:gd name="connsiteY8515" fmla="*/ 674621 h 2993922"/>
              <a:gd name="connsiteX8516" fmla="*/ 455387 w 8938307"/>
              <a:gd name="connsiteY8516" fmla="*/ 674621 h 2993922"/>
              <a:gd name="connsiteX8517" fmla="*/ 465977 w 8938307"/>
              <a:gd name="connsiteY8517" fmla="*/ 674621 h 2993922"/>
              <a:gd name="connsiteX8518" fmla="*/ 487158 w 8938307"/>
              <a:gd name="connsiteY8518" fmla="*/ 674621 h 2993922"/>
              <a:gd name="connsiteX8519" fmla="*/ 603653 w 8938307"/>
              <a:gd name="connsiteY8519" fmla="*/ 685213 h 2993922"/>
              <a:gd name="connsiteX8520" fmla="*/ 571882 w 8938307"/>
              <a:gd name="connsiteY8520" fmla="*/ 679917 h 2993922"/>
              <a:gd name="connsiteX8521" fmla="*/ 518930 w 8938307"/>
              <a:gd name="connsiteY8521" fmla="*/ 653442 h 2993922"/>
              <a:gd name="connsiteX8522" fmla="*/ 497749 w 8938307"/>
              <a:gd name="connsiteY8522" fmla="*/ 637555 h 2993922"/>
              <a:gd name="connsiteX8523" fmla="*/ 476569 w 8938307"/>
              <a:gd name="connsiteY8523" fmla="*/ 621670 h 2993922"/>
              <a:gd name="connsiteX8524" fmla="*/ 450091 w 8938307"/>
              <a:gd name="connsiteY8524" fmla="*/ 611080 h 2993922"/>
              <a:gd name="connsiteX8525" fmla="*/ 434206 w 8938307"/>
              <a:gd name="connsiteY8525" fmla="*/ 600490 h 2993922"/>
              <a:gd name="connsiteX8526" fmla="*/ 402435 w 8938307"/>
              <a:gd name="connsiteY8526" fmla="*/ 579309 h 2993922"/>
              <a:gd name="connsiteX8527" fmla="*/ 381254 w 8938307"/>
              <a:gd name="connsiteY8527" fmla="*/ 563423 h 2993922"/>
              <a:gd name="connsiteX8528" fmla="*/ 375959 w 8938307"/>
              <a:gd name="connsiteY8528" fmla="*/ 563423 h 2993922"/>
              <a:gd name="connsiteX8529" fmla="*/ 360074 w 8938307"/>
              <a:gd name="connsiteY8529" fmla="*/ 547538 h 2993922"/>
              <a:gd name="connsiteX8530" fmla="*/ 402435 w 8938307"/>
              <a:gd name="connsiteY8530" fmla="*/ 558128 h 2993922"/>
              <a:gd name="connsiteX8531" fmla="*/ 423617 w 8938307"/>
              <a:gd name="connsiteY8531" fmla="*/ 568718 h 2993922"/>
              <a:gd name="connsiteX8532" fmla="*/ 434206 w 8938307"/>
              <a:gd name="connsiteY8532" fmla="*/ 558128 h 2993922"/>
              <a:gd name="connsiteX8533" fmla="*/ 444797 w 8938307"/>
              <a:gd name="connsiteY8533" fmla="*/ 558128 h 2993922"/>
              <a:gd name="connsiteX8534" fmla="*/ 455387 w 8938307"/>
              <a:gd name="connsiteY8534" fmla="*/ 568718 h 2993922"/>
              <a:gd name="connsiteX8535" fmla="*/ 487158 w 8938307"/>
              <a:gd name="connsiteY8535" fmla="*/ 568718 h 2993922"/>
              <a:gd name="connsiteX8536" fmla="*/ 434206 w 8938307"/>
              <a:gd name="connsiteY8536" fmla="*/ 547538 h 2993922"/>
              <a:gd name="connsiteX8537" fmla="*/ 434206 w 8938307"/>
              <a:gd name="connsiteY8537" fmla="*/ 536947 h 2993922"/>
              <a:gd name="connsiteX8538" fmla="*/ 418320 w 8938307"/>
              <a:gd name="connsiteY8538" fmla="*/ 531651 h 2993922"/>
              <a:gd name="connsiteX8539" fmla="*/ 413026 w 8938307"/>
              <a:gd name="connsiteY8539" fmla="*/ 526357 h 2993922"/>
              <a:gd name="connsiteX8540" fmla="*/ 391845 w 8938307"/>
              <a:gd name="connsiteY8540" fmla="*/ 526357 h 2993922"/>
              <a:gd name="connsiteX8541" fmla="*/ 397139 w 8938307"/>
              <a:gd name="connsiteY8541" fmla="*/ 515766 h 2993922"/>
              <a:gd name="connsiteX8542" fmla="*/ 423617 w 8938307"/>
              <a:gd name="connsiteY8542" fmla="*/ 515766 h 2993922"/>
              <a:gd name="connsiteX8543" fmla="*/ 455387 w 8938307"/>
              <a:gd name="connsiteY8543" fmla="*/ 526357 h 2993922"/>
              <a:gd name="connsiteX8544" fmla="*/ 444797 w 8938307"/>
              <a:gd name="connsiteY8544" fmla="*/ 536947 h 2993922"/>
              <a:gd name="connsiteX8545" fmla="*/ 508339 w 8938307"/>
              <a:gd name="connsiteY8545" fmla="*/ 568718 h 2993922"/>
              <a:gd name="connsiteX8546" fmla="*/ 503043 w 8938307"/>
              <a:gd name="connsiteY8546" fmla="*/ 568718 h 2993922"/>
              <a:gd name="connsiteX8547" fmla="*/ 497749 w 8938307"/>
              <a:gd name="connsiteY8547" fmla="*/ 579309 h 2993922"/>
              <a:gd name="connsiteX8548" fmla="*/ 508339 w 8938307"/>
              <a:gd name="connsiteY8548" fmla="*/ 579309 h 2993922"/>
              <a:gd name="connsiteX8549" fmla="*/ 508339 w 8938307"/>
              <a:gd name="connsiteY8549" fmla="*/ 589899 h 2993922"/>
              <a:gd name="connsiteX8550" fmla="*/ 518930 w 8938307"/>
              <a:gd name="connsiteY8550" fmla="*/ 579309 h 2993922"/>
              <a:gd name="connsiteX8551" fmla="*/ 550701 w 8938307"/>
              <a:gd name="connsiteY8551" fmla="*/ 579309 h 2993922"/>
              <a:gd name="connsiteX8552" fmla="*/ 566587 w 8938307"/>
              <a:gd name="connsiteY8552" fmla="*/ 589899 h 2993922"/>
              <a:gd name="connsiteX8553" fmla="*/ 582473 w 8938307"/>
              <a:gd name="connsiteY8553" fmla="*/ 589899 h 2993922"/>
              <a:gd name="connsiteX8554" fmla="*/ 582473 w 8938307"/>
              <a:gd name="connsiteY8554" fmla="*/ 600490 h 2993922"/>
              <a:gd name="connsiteX8555" fmla="*/ 640720 w 8938307"/>
              <a:gd name="connsiteY8555" fmla="*/ 616375 h 2993922"/>
              <a:gd name="connsiteX8556" fmla="*/ 709557 w 8938307"/>
              <a:gd name="connsiteY8556" fmla="*/ 632261 h 2993922"/>
              <a:gd name="connsiteX8557" fmla="*/ 614243 w 8938307"/>
              <a:gd name="connsiteY8557" fmla="*/ 589899 h 2993922"/>
              <a:gd name="connsiteX8558" fmla="*/ 571882 w 8938307"/>
              <a:gd name="connsiteY8558" fmla="*/ 568718 h 2993922"/>
              <a:gd name="connsiteX8559" fmla="*/ 540110 w 8938307"/>
              <a:gd name="connsiteY8559" fmla="*/ 558128 h 2993922"/>
              <a:gd name="connsiteX8560" fmla="*/ 534816 w 8938307"/>
              <a:gd name="connsiteY8560" fmla="*/ 552832 h 2993922"/>
              <a:gd name="connsiteX8561" fmla="*/ 508339 w 8938307"/>
              <a:gd name="connsiteY8561" fmla="*/ 536947 h 2993922"/>
              <a:gd name="connsiteX8562" fmla="*/ 487158 w 8938307"/>
              <a:gd name="connsiteY8562" fmla="*/ 526357 h 2993922"/>
              <a:gd name="connsiteX8563" fmla="*/ 540110 w 8938307"/>
              <a:gd name="connsiteY8563" fmla="*/ 526357 h 2993922"/>
              <a:gd name="connsiteX8564" fmla="*/ 656605 w 8938307"/>
              <a:gd name="connsiteY8564" fmla="*/ 547538 h 2993922"/>
              <a:gd name="connsiteX8565" fmla="*/ 656605 w 8938307"/>
              <a:gd name="connsiteY8565" fmla="*/ 542242 h 2993922"/>
              <a:gd name="connsiteX8566" fmla="*/ 646015 w 8938307"/>
              <a:gd name="connsiteY8566" fmla="*/ 536947 h 2993922"/>
              <a:gd name="connsiteX8567" fmla="*/ 656605 w 8938307"/>
              <a:gd name="connsiteY8567" fmla="*/ 526357 h 2993922"/>
              <a:gd name="connsiteX8568" fmla="*/ 693672 w 8938307"/>
              <a:gd name="connsiteY8568" fmla="*/ 542242 h 2993922"/>
              <a:gd name="connsiteX8569" fmla="*/ 720147 w 8938307"/>
              <a:gd name="connsiteY8569" fmla="*/ 547538 h 2993922"/>
              <a:gd name="connsiteX8570" fmla="*/ 730738 w 8938307"/>
              <a:gd name="connsiteY8570" fmla="*/ 547538 h 2993922"/>
              <a:gd name="connsiteX8571" fmla="*/ 720147 w 8938307"/>
              <a:gd name="connsiteY8571" fmla="*/ 536947 h 2993922"/>
              <a:gd name="connsiteX8572" fmla="*/ 741329 w 8938307"/>
              <a:gd name="connsiteY8572" fmla="*/ 536947 h 2993922"/>
              <a:gd name="connsiteX8573" fmla="*/ 730738 w 8938307"/>
              <a:gd name="connsiteY8573" fmla="*/ 526357 h 2993922"/>
              <a:gd name="connsiteX8574" fmla="*/ 741329 w 8938307"/>
              <a:gd name="connsiteY8574" fmla="*/ 526357 h 2993922"/>
              <a:gd name="connsiteX8575" fmla="*/ 778395 w 8938307"/>
              <a:gd name="connsiteY8575" fmla="*/ 536947 h 2993922"/>
              <a:gd name="connsiteX8576" fmla="*/ 783690 w 8938307"/>
              <a:gd name="connsiteY8576" fmla="*/ 526357 h 2993922"/>
              <a:gd name="connsiteX8577" fmla="*/ 783690 w 8938307"/>
              <a:gd name="connsiteY8577" fmla="*/ 515766 h 2993922"/>
              <a:gd name="connsiteX8578" fmla="*/ 794281 w 8938307"/>
              <a:gd name="connsiteY8578" fmla="*/ 515766 h 2993922"/>
              <a:gd name="connsiteX8579" fmla="*/ 836642 w 8938307"/>
              <a:gd name="connsiteY8579" fmla="*/ 515766 h 2993922"/>
              <a:gd name="connsiteX8580" fmla="*/ 847233 w 8938307"/>
              <a:gd name="connsiteY8580" fmla="*/ 536947 h 2993922"/>
              <a:gd name="connsiteX8581" fmla="*/ 879003 w 8938307"/>
              <a:gd name="connsiteY8581" fmla="*/ 536947 h 2993922"/>
              <a:gd name="connsiteX8582" fmla="*/ 863118 w 8938307"/>
              <a:gd name="connsiteY8582" fmla="*/ 531651 h 2993922"/>
              <a:gd name="connsiteX8583" fmla="*/ 847233 w 8938307"/>
              <a:gd name="connsiteY8583" fmla="*/ 515766 h 2993922"/>
              <a:gd name="connsiteX8584" fmla="*/ 868414 w 8938307"/>
              <a:gd name="connsiteY8584" fmla="*/ 515766 h 2993922"/>
              <a:gd name="connsiteX8585" fmla="*/ 879003 w 8938307"/>
              <a:gd name="connsiteY8585" fmla="*/ 505176 h 2993922"/>
              <a:gd name="connsiteX8586" fmla="*/ 868414 w 8938307"/>
              <a:gd name="connsiteY8586" fmla="*/ 494584 h 2993922"/>
              <a:gd name="connsiteX8587" fmla="*/ 794281 w 8938307"/>
              <a:gd name="connsiteY8587" fmla="*/ 483994 h 2993922"/>
              <a:gd name="connsiteX8588" fmla="*/ 782367 w 8938307"/>
              <a:gd name="connsiteY8588" fmla="*/ 482671 h 2993922"/>
              <a:gd name="connsiteX8589" fmla="*/ 773099 w 8938307"/>
              <a:gd name="connsiteY8589" fmla="*/ 473405 h 2993922"/>
              <a:gd name="connsiteX8590" fmla="*/ 773099 w 8938307"/>
              <a:gd name="connsiteY8590" fmla="*/ 481642 h 2993922"/>
              <a:gd name="connsiteX8591" fmla="*/ 770452 w 8938307"/>
              <a:gd name="connsiteY8591" fmla="*/ 481347 h 2993922"/>
              <a:gd name="connsiteX8592" fmla="*/ 762510 w 8938307"/>
              <a:gd name="connsiteY8592" fmla="*/ 473405 h 2993922"/>
              <a:gd name="connsiteX8593" fmla="*/ 698966 w 8938307"/>
              <a:gd name="connsiteY8593" fmla="*/ 441632 h 2993922"/>
              <a:gd name="connsiteX8594" fmla="*/ 677786 w 8938307"/>
              <a:gd name="connsiteY8594" fmla="*/ 431043 h 2993922"/>
              <a:gd name="connsiteX8595" fmla="*/ 677786 w 8938307"/>
              <a:gd name="connsiteY8595" fmla="*/ 420453 h 2993922"/>
              <a:gd name="connsiteX8596" fmla="*/ 688377 w 8938307"/>
              <a:gd name="connsiteY8596" fmla="*/ 409861 h 2993922"/>
              <a:gd name="connsiteX8597" fmla="*/ 677786 w 8938307"/>
              <a:gd name="connsiteY8597" fmla="*/ 409861 h 2993922"/>
              <a:gd name="connsiteX8598" fmla="*/ 688377 w 8938307"/>
              <a:gd name="connsiteY8598" fmla="*/ 452224 h 2993922"/>
              <a:gd name="connsiteX8599" fmla="*/ 704261 w 8938307"/>
              <a:gd name="connsiteY8599" fmla="*/ 457519 h 2993922"/>
              <a:gd name="connsiteX8600" fmla="*/ 709557 w 8938307"/>
              <a:gd name="connsiteY8600" fmla="*/ 462813 h 2993922"/>
              <a:gd name="connsiteX8601" fmla="*/ 720147 w 8938307"/>
              <a:gd name="connsiteY8601" fmla="*/ 462813 h 2993922"/>
              <a:gd name="connsiteX8602" fmla="*/ 730738 w 8938307"/>
              <a:gd name="connsiteY8602" fmla="*/ 462813 h 2993922"/>
              <a:gd name="connsiteX8603" fmla="*/ 730738 w 8938307"/>
              <a:gd name="connsiteY8603" fmla="*/ 473405 h 2993922"/>
              <a:gd name="connsiteX8604" fmla="*/ 736034 w 8938307"/>
              <a:gd name="connsiteY8604" fmla="*/ 478699 h 2993922"/>
              <a:gd name="connsiteX8605" fmla="*/ 751919 w 8938307"/>
              <a:gd name="connsiteY8605" fmla="*/ 478699 h 2993922"/>
              <a:gd name="connsiteX8606" fmla="*/ 762510 w 8938307"/>
              <a:gd name="connsiteY8606" fmla="*/ 494584 h 2993922"/>
              <a:gd name="connsiteX8607" fmla="*/ 762510 w 8938307"/>
              <a:gd name="connsiteY8607" fmla="*/ 515766 h 2993922"/>
              <a:gd name="connsiteX8608" fmla="*/ 741329 w 8938307"/>
              <a:gd name="connsiteY8608" fmla="*/ 505176 h 2993922"/>
              <a:gd name="connsiteX8609" fmla="*/ 720147 w 8938307"/>
              <a:gd name="connsiteY8609" fmla="*/ 499880 h 2993922"/>
              <a:gd name="connsiteX8610" fmla="*/ 709557 w 8938307"/>
              <a:gd name="connsiteY8610" fmla="*/ 505176 h 2993922"/>
              <a:gd name="connsiteX8611" fmla="*/ 667195 w 8938307"/>
              <a:gd name="connsiteY8611" fmla="*/ 494584 h 2993922"/>
              <a:gd name="connsiteX8612" fmla="*/ 656605 w 8938307"/>
              <a:gd name="connsiteY8612" fmla="*/ 483994 h 2993922"/>
              <a:gd name="connsiteX8613" fmla="*/ 646015 w 8938307"/>
              <a:gd name="connsiteY8613" fmla="*/ 483994 h 2993922"/>
              <a:gd name="connsiteX8614" fmla="*/ 635425 w 8938307"/>
              <a:gd name="connsiteY8614" fmla="*/ 473405 h 2993922"/>
              <a:gd name="connsiteX8615" fmla="*/ 646015 w 8938307"/>
              <a:gd name="connsiteY8615" fmla="*/ 462813 h 2993922"/>
              <a:gd name="connsiteX8616" fmla="*/ 656605 w 8938307"/>
              <a:gd name="connsiteY8616" fmla="*/ 462813 h 2993922"/>
              <a:gd name="connsiteX8617" fmla="*/ 635425 w 8938307"/>
              <a:gd name="connsiteY8617" fmla="*/ 452224 h 2993922"/>
              <a:gd name="connsiteX8618" fmla="*/ 624833 w 8938307"/>
              <a:gd name="connsiteY8618" fmla="*/ 452224 h 2993922"/>
              <a:gd name="connsiteX8619" fmla="*/ 529521 w 8938307"/>
              <a:gd name="connsiteY8619" fmla="*/ 420453 h 2993922"/>
              <a:gd name="connsiteX8620" fmla="*/ 508339 w 8938307"/>
              <a:gd name="connsiteY8620" fmla="*/ 409861 h 2993922"/>
              <a:gd name="connsiteX8621" fmla="*/ 508339 w 8938307"/>
              <a:gd name="connsiteY8621" fmla="*/ 393976 h 2993922"/>
              <a:gd name="connsiteX8622" fmla="*/ 434206 w 8938307"/>
              <a:gd name="connsiteY8622" fmla="*/ 378091 h 2993922"/>
              <a:gd name="connsiteX8623" fmla="*/ 423617 w 8938307"/>
              <a:gd name="connsiteY8623" fmla="*/ 356909 h 2993922"/>
              <a:gd name="connsiteX8624" fmla="*/ 381254 w 8938307"/>
              <a:gd name="connsiteY8624" fmla="*/ 346320 h 2993922"/>
              <a:gd name="connsiteX8625" fmla="*/ 370664 w 8938307"/>
              <a:gd name="connsiteY8625" fmla="*/ 335728 h 2993922"/>
              <a:gd name="connsiteX8626" fmla="*/ 360074 w 8938307"/>
              <a:gd name="connsiteY8626" fmla="*/ 335728 h 2993922"/>
              <a:gd name="connsiteX8627" fmla="*/ 349483 w 8938307"/>
              <a:gd name="connsiteY8627" fmla="*/ 335728 h 2993922"/>
              <a:gd name="connsiteX8628" fmla="*/ 338893 w 8938307"/>
              <a:gd name="connsiteY8628" fmla="*/ 325139 h 2993922"/>
              <a:gd name="connsiteX8629" fmla="*/ 338893 w 8938307"/>
              <a:gd name="connsiteY8629" fmla="*/ 314549 h 2993922"/>
              <a:gd name="connsiteX8630" fmla="*/ 381254 w 8938307"/>
              <a:gd name="connsiteY8630" fmla="*/ 314549 h 2993922"/>
              <a:gd name="connsiteX8631" fmla="*/ 418320 w 8938307"/>
              <a:gd name="connsiteY8631" fmla="*/ 319843 h 2993922"/>
              <a:gd name="connsiteX8632" fmla="*/ 465977 w 8938307"/>
              <a:gd name="connsiteY8632" fmla="*/ 319843 h 2993922"/>
              <a:gd name="connsiteX8633" fmla="*/ 487158 w 8938307"/>
              <a:gd name="connsiteY8633" fmla="*/ 314549 h 2993922"/>
              <a:gd name="connsiteX8634" fmla="*/ 455387 w 8938307"/>
              <a:gd name="connsiteY8634" fmla="*/ 293368 h 2993922"/>
              <a:gd name="connsiteX8635" fmla="*/ 444797 w 8938307"/>
              <a:gd name="connsiteY8635" fmla="*/ 288072 h 2993922"/>
              <a:gd name="connsiteX8636" fmla="*/ 413026 w 8938307"/>
              <a:gd name="connsiteY8636" fmla="*/ 272186 h 2993922"/>
              <a:gd name="connsiteX8637" fmla="*/ 370664 w 8938307"/>
              <a:gd name="connsiteY8637" fmla="*/ 272186 h 2993922"/>
              <a:gd name="connsiteX8638" fmla="*/ 360074 w 8938307"/>
              <a:gd name="connsiteY8638" fmla="*/ 272186 h 2993922"/>
              <a:gd name="connsiteX8639" fmla="*/ 360074 w 8938307"/>
              <a:gd name="connsiteY8639" fmla="*/ 261597 h 2993922"/>
              <a:gd name="connsiteX8640" fmla="*/ 338893 w 8938307"/>
              <a:gd name="connsiteY8640" fmla="*/ 251005 h 2993922"/>
              <a:gd name="connsiteX8641" fmla="*/ 312416 w 8938307"/>
              <a:gd name="connsiteY8641" fmla="*/ 224530 h 2993922"/>
              <a:gd name="connsiteX8642" fmla="*/ 296531 w 8938307"/>
              <a:gd name="connsiteY8642" fmla="*/ 208645 h 2993922"/>
              <a:gd name="connsiteX8643" fmla="*/ 275350 w 8938307"/>
              <a:gd name="connsiteY8643" fmla="*/ 198053 h 2993922"/>
              <a:gd name="connsiteX8644" fmla="*/ 275350 w 8938307"/>
              <a:gd name="connsiteY8644" fmla="*/ 187463 h 2993922"/>
              <a:gd name="connsiteX8645" fmla="*/ 264760 w 8938307"/>
              <a:gd name="connsiteY8645" fmla="*/ 176872 h 2993922"/>
              <a:gd name="connsiteX8646" fmla="*/ 232989 w 8938307"/>
              <a:gd name="connsiteY8646" fmla="*/ 166282 h 2993922"/>
              <a:gd name="connsiteX8647" fmla="*/ 227693 w 8938307"/>
              <a:gd name="connsiteY8647" fmla="*/ 155691 h 2993922"/>
              <a:gd name="connsiteX8648" fmla="*/ 222398 w 8938307"/>
              <a:gd name="connsiteY8648" fmla="*/ 155691 h 2993922"/>
              <a:gd name="connsiteX8649" fmla="*/ 190627 w 8938307"/>
              <a:gd name="connsiteY8649" fmla="*/ 155691 h 2993922"/>
              <a:gd name="connsiteX8650" fmla="*/ 201217 w 8938307"/>
              <a:gd name="connsiteY8650" fmla="*/ 145101 h 2993922"/>
              <a:gd name="connsiteX8651" fmla="*/ 222398 w 8938307"/>
              <a:gd name="connsiteY8651" fmla="*/ 145101 h 2993922"/>
              <a:gd name="connsiteX8652" fmla="*/ 243579 w 8938307"/>
              <a:gd name="connsiteY8652" fmla="*/ 145101 h 2993922"/>
              <a:gd name="connsiteX8653" fmla="*/ 296531 w 8938307"/>
              <a:gd name="connsiteY8653" fmla="*/ 155691 h 2993922"/>
              <a:gd name="connsiteX8654" fmla="*/ 338893 w 8938307"/>
              <a:gd name="connsiteY8654" fmla="*/ 166282 h 2993922"/>
              <a:gd name="connsiteX8655" fmla="*/ 349483 w 8938307"/>
              <a:gd name="connsiteY8655" fmla="*/ 176872 h 2993922"/>
              <a:gd name="connsiteX8656" fmla="*/ 370664 w 8938307"/>
              <a:gd name="connsiteY8656" fmla="*/ 187463 h 2993922"/>
              <a:gd name="connsiteX8657" fmla="*/ 391845 w 8938307"/>
              <a:gd name="connsiteY8657" fmla="*/ 208645 h 2993922"/>
              <a:gd name="connsiteX8658" fmla="*/ 402435 w 8938307"/>
              <a:gd name="connsiteY8658" fmla="*/ 198053 h 2993922"/>
              <a:gd name="connsiteX8659" fmla="*/ 402435 w 8938307"/>
              <a:gd name="connsiteY8659" fmla="*/ 176872 h 2993922"/>
              <a:gd name="connsiteX8660" fmla="*/ 413026 w 8938307"/>
              <a:gd name="connsiteY8660" fmla="*/ 166282 h 2993922"/>
              <a:gd name="connsiteX8661" fmla="*/ 423617 w 8938307"/>
              <a:gd name="connsiteY8661" fmla="*/ 166282 h 2993922"/>
              <a:gd name="connsiteX8662" fmla="*/ 428912 w 8938307"/>
              <a:gd name="connsiteY8662" fmla="*/ 171578 h 2993922"/>
              <a:gd name="connsiteX8663" fmla="*/ 444797 w 8938307"/>
              <a:gd name="connsiteY8663" fmla="*/ 176872 h 2993922"/>
              <a:gd name="connsiteX8664" fmla="*/ 455387 w 8938307"/>
              <a:gd name="connsiteY8664" fmla="*/ 176872 h 2993922"/>
              <a:gd name="connsiteX8665" fmla="*/ 444797 w 8938307"/>
              <a:gd name="connsiteY8665" fmla="*/ 166282 h 2993922"/>
              <a:gd name="connsiteX8666" fmla="*/ 423617 w 8938307"/>
              <a:gd name="connsiteY8666" fmla="*/ 145101 h 2993922"/>
              <a:gd name="connsiteX8667" fmla="*/ 370664 w 8938307"/>
              <a:gd name="connsiteY8667" fmla="*/ 113330 h 2993922"/>
              <a:gd name="connsiteX8668" fmla="*/ 360074 w 8938307"/>
              <a:gd name="connsiteY8668" fmla="*/ 102739 h 2993922"/>
              <a:gd name="connsiteX8669" fmla="*/ 338893 w 8938307"/>
              <a:gd name="connsiteY8669" fmla="*/ 102739 h 2993922"/>
              <a:gd name="connsiteX8670" fmla="*/ 317712 w 8938307"/>
              <a:gd name="connsiteY8670" fmla="*/ 102739 h 2993922"/>
              <a:gd name="connsiteX8671" fmla="*/ 296531 w 8938307"/>
              <a:gd name="connsiteY8671" fmla="*/ 102739 h 2993922"/>
              <a:gd name="connsiteX8672" fmla="*/ 285940 w 8938307"/>
              <a:gd name="connsiteY8672" fmla="*/ 102739 h 2993922"/>
              <a:gd name="connsiteX8673" fmla="*/ 264760 w 8938307"/>
              <a:gd name="connsiteY8673" fmla="*/ 92149 h 2993922"/>
              <a:gd name="connsiteX8674" fmla="*/ 254169 w 8938307"/>
              <a:gd name="connsiteY8674" fmla="*/ 81559 h 2993922"/>
              <a:gd name="connsiteX8675" fmla="*/ 264760 w 8938307"/>
              <a:gd name="connsiteY8675" fmla="*/ 81559 h 2993922"/>
              <a:gd name="connsiteX8676" fmla="*/ 307121 w 8938307"/>
              <a:gd name="connsiteY8676" fmla="*/ 70968 h 2993922"/>
              <a:gd name="connsiteX8677" fmla="*/ 307121 w 8938307"/>
              <a:gd name="connsiteY8677" fmla="*/ 60378 h 2993922"/>
              <a:gd name="connsiteX8678" fmla="*/ 275350 w 8938307"/>
              <a:gd name="connsiteY8678" fmla="*/ 49787 h 2993922"/>
              <a:gd name="connsiteX8679" fmla="*/ 264760 w 8938307"/>
              <a:gd name="connsiteY8679" fmla="*/ 28607 h 2993922"/>
              <a:gd name="connsiteX8680" fmla="*/ 275350 w 8938307"/>
              <a:gd name="connsiteY8680" fmla="*/ 28607 h 2993922"/>
              <a:gd name="connsiteX8681" fmla="*/ 264760 w 8938307"/>
              <a:gd name="connsiteY8681" fmla="*/ 18016 h 2993922"/>
              <a:gd name="connsiteX8682" fmla="*/ 270055 w 8938307"/>
              <a:gd name="connsiteY8682" fmla="*/ 7426 h 2993922"/>
              <a:gd name="connsiteX8683" fmla="*/ 285940 w 8938307"/>
              <a:gd name="connsiteY8683" fmla="*/ 18016 h 2993922"/>
              <a:gd name="connsiteX8684" fmla="*/ 291235 w 8938307"/>
              <a:gd name="connsiteY8684" fmla="*/ 33902 h 2993922"/>
              <a:gd name="connsiteX8685" fmla="*/ 296531 w 8938307"/>
              <a:gd name="connsiteY8685" fmla="*/ 44493 h 2993922"/>
              <a:gd name="connsiteX8686" fmla="*/ 307121 w 8938307"/>
              <a:gd name="connsiteY8686" fmla="*/ 39197 h 2993922"/>
              <a:gd name="connsiteX8687" fmla="*/ 307121 w 8938307"/>
              <a:gd name="connsiteY8687" fmla="*/ 18016 h 2993922"/>
              <a:gd name="connsiteX8688" fmla="*/ 317712 w 8938307"/>
              <a:gd name="connsiteY8688" fmla="*/ 39197 h 2993922"/>
              <a:gd name="connsiteX8689" fmla="*/ 370664 w 8938307"/>
              <a:gd name="connsiteY8689" fmla="*/ 49787 h 2993922"/>
              <a:gd name="connsiteX8690" fmla="*/ 375959 w 8938307"/>
              <a:gd name="connsiteY8690" fmla="*/ 55083 h 2993922"/>
              <a:gd name="connsiteX8691" fmla="*/ 402435 w 8938307"/>
              <a:gd name="connsiteY8691" fmla="*/ 60378 h 2993922"/>
              <a:gd name="connsiteX8692" fmla="*/ 413026 w 8938307"/>
              <a:gd name="connsiteY8692" fmla="*/ 60378 h 2993922"/>
              <a:gd name="connsiteX8693" fmla="*/ 402435 w 8938307"/>
              <a:gd name="connsiteY8693" fmla="*/ 44493 h 2993922"/>
              <a:gd name="connsiteX8694" fmla="*/ 381254 w 8938307"/>
              <a:gd name="connsiteY8694" fmla="*/ 49787 h 2993922"/>
              <a:gd name="connsiteX8695" fmla="*/ 370664 w 8938307"/>
              <a:gd name="connsiteY8695" fmla="*/ 49787 h 2993922"/>
              <a:gd name="connsiteX8696" fmla="*/ 370664 w 8938307"/>
              <a:gd name="connsiteY8696" fmla="*/ 39197 h 2993922"/>
              <a:gd name="connsiteX8697" fmla="*/ 338893 w 8938307"/>
              <a:gd name="connsiteY8697" fmla="*/ 18016 h 2993922"/>
              <a:gd name="connsiteX8698" fmla="*/ 328302 w 8938307"/>
              <a:gd name="connsiteY8698" fmla="*/ 12721 h 2993922"/>
              <a:gd name="connsiteX8699" fmla="*/ 317712 w 8938307"/>
              <a:gd name="connsiteY8699" fmla="*/ 7426 h 2993922"/>
              <a:gd name="connsiteX8700" fmla="*/ 312416 w 8938307"/>
              <a:gd name="connsiteY8700" fmla="*/ 7426 h 2993922"/>
              <a:gd name="connsiteX8701" fmla="*/ 285940 w 8938307"/>
              <a:gd name="connsiteY8701" fmla="*/ 0 h 2993922"/>
              <a:gd name="connsiteX8702" fmla="*/ 296531 w 8938307"/>
              <a:gd name="connsiteY8702" fmla="*/ 0 h 2993922"/>
              <a:gd name="connsiteX8703" fmla="*/ 296531 w 8938307"/>
              <a:gd name="connsiteY8703" fmla="*/ 7426 h 2993922"/>
              <a:gd name="connsiteX8704" fmla="*/ 285940 w 8938307"/>
              <a:gd name="connsiteY8704" fmla="*/ 7426 h 2993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</a:cxnLst>
            <a:rect l="l" t="t" r="r" b="b"/>
            <a:pathLst>
              <a:path w="8938307" h="2993922">
                <a:moveTo>
                  <a:pt x="6841406" y="2962151"/>
                </a:moveTo>
                <a:cubicBezTo>
                  <a:pt x="6883766" y="2969212"/>
                  <a:pt x="6912008" y="2979803"/>
                  <a:pt x="6926129" y="2993922"/>
                </a:cubicBezTo>
                <a:lnTo>
                  <a:pt x="6862587" y="2983332"/>
                </a:lnTo>
                <a:cubicBezTo>
                  <a:pt x="6855525" y="2976272"/>
                  <a:pt x="6848466" y="2969212"/>
                  <a:pt x="6841406" y="2962151"/>
                </a:cubicBezTo>
                <a:close/>
                <a:moveTo>
                  <a:pt x="7961341" y="2893314"/>
                </a:moveTo>
                <a:cubicBezTo>
                  <a:pt x="7963107" y="2893314"/>
                  <a:pt x="7963990" y="2895079"/>
                  <a:pt x="7963990" y="2898609"/>
                </a:cubicBezTo>
                <a:lnTo>
                  <a:pt x="7953398" y="2898609"/>
                </a:lnTo>
                <a:cubicBezTo>
                  <a:pt x="7956929" y="2895079"/>
                  <a:pt x="7959576" y="2893314"/>
                  <a:pt x="7961341" y="2893314"/>
                </a:cubicBezTo>
                <a:close/>
                <a:moveTo>
                  <a:pt x="7625096" y="2845657"/>
                </a:moveTo>
                <a:lnTo>
                  <a:pt x="7667457" y="2845657"/>
                </a:lnTo>
                <a:lnTo>
                  <a:pt x="7667457" y="2856247"/>
                </a:lnTo>
                <a:cubicBezTo>
                  <a:pt x="7660396" y="2856247"/>
                  <a:pt x="7653338" y="2856247"/>
                  <a:pt x="7646278" y="2856247"/>
                </a:cubicBezTo>
                <a:cubicBezTo>
                  <a:pt x="7639216" y="2849187"/>
                  <a:pt x="7632156" y="2845657"/>
                  <a:pt x="7625096" y="2845657"/>
                </a:cubicBezTo>
                <a:close/>
                <a:moveTo>
                  <a:pt x="7572144" y="2835066"/>
                </a:moveTo>
                <a:lnTo>
                  <a:pt x="7593326" y="2835066"/>
                </a:lnTo>
                <a:lnTo>
                  <a:pt x="7593326" y="2845657"/>
                </a:lnTo>
                <a:close/>
                <a:moveTo>
                  <a:pt x="7752182" y="2750343"/>
                </a:moveTo>
                <a:lnTo>
                  <a:pt x="7773361" y="2760933"/>
                </a:lnTo>
                <a:lnTo>
                  <a:pt x="7815724" y="2771524"/>
                </a:lnTo>
                <a:cubicBezTo>
                  <a:pt x="7829844" y="2778585"/>
                  <a:pt x="7845729" y="2787410"/>
                  <a:pt x="7863380" y="2798000"/>
                </a:cubicBezTo>
                <a:cubicBezTo>
                  <a:pt x="7881031" y="2808591"/>
                  <a:pt x="7907508" y="2820947"/>
                  <a:pt x="7942808" y="2835066"/>
                </a:cubicBezTo>
                <a:cubicBezTo>
                  <a:pt x="7985171" y="2856247"/>
                  <a:pt x="8020471" y="2873899"/>
                  <a:pt x="8048712" y="2888018"/>
                </a:cubicBezTo>
                <a:cubicBezTo>
                  <a:pt x="8062833" y="2888018"/>
                  <a:pt x="8078719" y="2895080"/>
                  <a:pt x="8096369" y="2909199"/>
                </a:cubicBezTo>
                <a:cubicBezTo>
                  <a:pt x="8114020" y="2923320"/>
                  <a:pt x="8124610" y="2930380"/>
                  <a:pt x="8128141" y="2930380"/>
                </a:cubicBezTo>
                <a:cubicBezTo>
                  <a:pt x="8131671" y="2930380"/>
                  <a:pt x="8133435" y="2933911"/>
                  <a:pt x="8133435" y="2940970"/>
                </a:cubicBezTo>
                <a:cubicBezTo>
                  <a:pt x="8133435" y="2948032"/>
                  <a:pt x="8133435" y="2955091"/>
                  <a:pt x="8133435" y="2962151"/>
                </a:cubicBezTo>
                <a:lnTo>
                  <a:pt x="8122846" y="2951561"/>
                </a:lnTo>
                <a:cubicBezTo>
                  <a:pt x="8115785" y="2951561"/>
                  <a:pt x="8110490" y="2949797"/>
                  <a:pt x="8106960" y="2946266"/>
                </a:cubicBezTo>
                <a:cubicBezTo>
                  <a:pt x="8103431" y="2942736"/>
                  <a:pt x="8101664" y="2940970"/>
                  <a:pt x="8101664" y="2940970"/>
                </a:cubicBezTo>
                <a:lnTo>
                  <a:pt x="8080483" y="2940970"/>
                </a:lnTo>
                <a:cubicBezTo>
                  <a:pt x="8080483" y="2933911"/>
                  <a:pt x="8073423" y="2926851"/>
                  <a:pt x="8059302" y="2919791"/>
                </a:cubicBezTo>
                <a:cubicBezTo>
                  <a:pt x="8045183" y="2912730"/>
                  <a:pt x="8036356" y="2909199"/>
                  <a:pt x="8032827" y="2909199"/>
                </a:cubicBezTo>
                <a:cubicBezTo>
                  <a:pt x="8029298" y="2909199"/>
                  <a:pt x="8029298" y="2910965"/>
                  <a:pt x="8032827" y="2914495"/>
                </a:cubicBezTo>
                <a:cubicBezTo>
                  <a:pt x="8036356" y="2918024"/>
                  <a:pt x="8038123" y="2921555"/>
                  <a:pt x="8038123" y="2925085"/>
                </a:cubicBezTo>
                <a:cubicBezTo>
                  <a:pt x="8038123" y="2928616"/>
                  <a:pt x="8029298" y="2923320"/>
                  <a:pt x="8011646" y="2909199"/>
                </a:cubicBezTo>
                <a:cubicBezTo>
                  <a:pt x="7993994" y="2895080"/>
                  <a:pt x="7985171" y="2884489"/>
                  <a:pt x="7985171" y="2877428"/>
                </a:cubicBezTo>
                <a:cubicBezTo>
                  <a:pt x="7985171" y="2870368"/>
                  <a:pt x="7963990" y="2859778"/>
                  <a:pt x="7921627" y="2845657"/>
                </a:cubicBezTo>
                <a:lnTo>
                  <a:pt x="7889856" y="2824476"/>
                </a:lnTo>
                <a:cubicBezTo>
                  <a:pt x="7889856" y="2824476"/>
                  <a:pt x="7886327" y="2824476"/>
                  <a:pt x="7879267" y="2824476"/>
                </a:cubicBezTo>
                <a:cubicBezTo>
                  <a:pt x="7872205" y="2824476"/>
                  <a:pt x="7868675" y="2824476"/>
                  <a:pt x="7868675" y="2824476"/>
                </a:cubicBezTo>
                <a:lnTo>
                  <a:pt x="7847494" y="2813885"/>
                </a:lnTo>
                <a:lnTo>
                  <a:pt x="7836904" y="2813885"/>
                </a:lnTo>
                <a:lnTo>
                  <a:pt x="7826313" y="2803295"/>
                </a:lnTo>
                <a:cubicBezTo>
                  <a:pt x="7826313" y="2803295"/>
                  <a:pt x="7822784" y="2803295"/>
                  <a:pt x="7815724" y="2803295"/>
                </a:cubicBezTo>
                <a:lnTo>
                  <a:pt x="7783952" y="2782114"/>
                </a:lnTo>
                <a:close/>
                <a:moveTo>
                  <a:pt x="6068305" y="2739753"/>
                </a:moveTo>
                <a:lnTo>
                  <a:pt x="6089486" y="2750343"/>
                </a:lnTo>
                <a:cubicBezTo>
                  <a:pt x="6082426" y="2750343"/>
                  <a:pt x="6077130" y="2748578"/>
                  <a:pt x="6073601" y="2745048"/>
                </a:cubicBezTo>
                <a:cubicBezTo>
                  <a:pt x="6070072" y="2741518"/>
                  <a:pt x="6068305" y="2739753"/>
                  <a:pt x="6068305" y="2739753"/>
                </a:cubicBezTo>
                <a:close/>
                <a:moveTo>
                  <a:pt x="7709820" y="2729162"/>
                </a:moveTo>
                <a:lnTo>
                  <a:pt x="7731000" y="2739753"/>
                </a:lnTo>
                <a:cubicBezTo>
                  <a:pt x="7738060" y="2746814"/>
                  <a:pt x="7738060" y="2750343"/>
                  <a:pt x="7731000" y="2750343"/>
                </a:cubicBezTo>
                <a:lnTo>
                  <a:pt x="7720409" y="2739753"/>
                </a:lnTo>
                <a:cubicBezTo>
                  <a:pt x="7720409" y="2739753"/>
                  <a:pt x="7718644" y="2737989"/>
                  <a:pt x="7715115" y="2734458"/>
                </a:cubicBezTo>
                <a:cubicBezTo>
                  <a:pt x="7711586" y="2730928"/>
                  <a:pt x="7709820" y="2729162"/>
                  <a:pt x="7709820" y="2729162"/>
                </a:cubicBezTo>
                <a:close/>
                <a:moveTo>
                  <a:pt x="7699230" y="2707981"/>
                </a:moveTo>
                <a:lnTo>
                  <a:pt x="7709820" y="2718572"/>
                </a:lnTo>
                <a:lnTo>
                  <a:pt x="7699230" y="2718572"/>
                </a:lnTo>
                <a:close/>
                <a:moveTo>
                  <a:pt x="5983582" y="2707981"/>
                </a:moveTo>
                <a:lnTo>
                  <a:pt x="5994172" y="2707981"/>
                </a:lnTo>
                <a:lnTo>
                  <a:pt x="6068305" y="2739753"/>
                </a:lnTo>
                <a:cubicBezTo>
                  <a:pt x="6061245" y="2746814"/>
                  <a:pt x="6033005" y="2736224"/>
                  <a:pt x="5983582" y="2707981"/>
                </a:cubicBezTo>
                <a:close/>
                <a:moveTo>
                  <a:pt x="7656867" y="2697391"/>
                </a:moveTo>
                <a:cubicBezTo>
                  <a:pt x="7663928" y="2697391"/>
                  <a:pt x="7667457" y="2699157"/>
                  <a:pt x="7667457" y="2702687"/>
                </a:cubicBezTo>
                <a:cubicBezTo>
                  <a:pt x="7667457" y="2706216"/>
                  <a:pt x="7669223" y="2707981"/>
                  <a:pt x="7672752" y="2707981"/>
                </a:cubicBezTo>
                <a:cubicBezTo>
                  <a:pt x="7676282" y="2707981"/>
                  <a:pt x="7681578" y="2711512"/>
                  <a:pt x="7688638" y="2718572"/>
                </a:cubicBezTo>
                <a:lnTo>
                  <a:pt x="7688638" y="2729162"/>
                </a:lnTo>
                <a:cubicBezTo>
                  <a:pt x="7688638" y="2729162"/>
                  <a:pt x="7686874" y="2729162"/>
                  <a:pt x="7683344" y="2729162"/>
                </a:cubicBezTo>
                <a:cubicBezTo>
                  <a:pt x="7679813" y="2729162"/>
                  <a:pt x="7678048" y="2725633"/>
                  <a:pt x="7678048" y="2718572"/>
                </a:cubicBezTo>
                <a:cubicBezTo>
                  <a:pt x="7670986" y="2718572"/>
                  <a:pt x="7663928" y="2715043"/>
                  <a:pt x="7656867" y="2707981"/>
                </a:cubicBezTo>
                <a:close/>
                <a:moveTo>
                  <a:pt x="6290704" y="2665620"/>
                </a:moveTo>
                <a:lnTo>
                  <a:pt x="6301294" y="2665620"/>
                </a:lnTo>
                <a:cubicBezTo>
                  <a:pt x="6315414" y="2672681"/>
                  <a:pt x="6322476" y="2676210"/>
                  <a:pt x="6322476" y="2676210"/>
                </a:cubicBezTo>
                <a:lnTo>
                  <a:pt x="6311884" y="2676210"/>
                </a:lnTo>
                <a:lnTo>
                  <a:pt x="6290704" y="2676210"/>
                </a:lnTo>
                <a:close/>
                <a:moveTo>
                  <a:pt x="6555464" y="2602077"/>
                </a:moveTo>
                <a:lnTo>
                  <a:pt x="6555464" y="2612668"/>
                </a:lnTo>
                <a:cubicBezTo>
                  <a:pt x="6548403" y="2612668"/>
                  <a:pt x="6544874" y="2612668"/>
                  <a:pt x="6544874" y="2612668"/>
                </a:cubicBezTo>
                <a:cubicBezTo>
                  <a:pt x="6544874" y="2605608"/>
                  <a:pt x="6548403" y="2602077"/>
                  <a:pt x="6555464" y="2602077"/>
                </a:cubicBezTo>
                <a:close/>
                <a:moveTo>
                  <a:pt x="7434468" y="2591487"/>
                </a:moveTo>
                <a:lnTo>
                  <a:pt x="7445059" y="2591487"/>
                </a:lnTo>
                <a:cubicBezTo>
                  <a:pt x="7452120" y="2598548"/>
                  <a:pt x="7453884" y="2602077"/>
                  <a:pt x="7450355" y="2602077"/>
                </a:cubicBezTo>
                <a:cubicBezTo>
                  <a:pt x="7446824" y="2602077"/>
                  <a:pt x="7441530" y="2598548"/>
                  <a:pt x="7434468" y="2591487"/>
                </a:cubicBezTo>
                <a:close/>
                <a:moveTo>
                  <a:pt x="6904948" y="2591487"/>
                </a:moveTo>
                <a:cubicBezTo>
                  <a:pt x="6912008" y="2591487"/>
                  <a:pt x="6922600" y="2595018"/>
                  <a:pt x="6936718" y="2602077"/>
                </a:cubicBezTo>
                <a:cubicBezTo>
                  <a:pt x="6943780" y="2602077"/>
                  <a:pt x="6949074" y="2602077"/>
                  <a:pt x="6952604" y="2602077"/>
                </a:cubicBezTo>
                <a:cubicBezTo>
                  <a:pt x="6956135" y="2602077"/>
                  <a:pt x="6957900" y="2602077"/>
                  <a:pt x="6957900" y="2602077"/>
                </a:cubicBezTo>
                <a:lnTo>
                  <a:pt x="6957900" y="2612668"/>
                </a:lnTo>
                <a:lnTo>
                  <a:pt x="6968491" y="2612668"/>
                </a:lnTo>
                <a:cubicBezTo>
                  <a:pt x="6968491" y="2612668"/>
                  <a:pt x="6973785" y="2612668"/>
                  <a:pt x="6984376" y="2612668"/>
                </a:cubicBezTo>
                <a:cubicBezTo>
                  <a:pt x="6994966" y="2612668"/>
                  <a:pt x="7003792" y="2612668"/>
                  <a:pt x="7010852" y="2612668"/>
                </a:cubicBezTo>
                <a:lnTo>
                  <a:pt x="7053214" y="2633849"/>
                </a:lnTo>
                <a:lnTo>
                  <a:pt x="7084985" y="2633849"/>
                </a:lnTo>
                <a:cubicBezTo>
                  <a:pt x="7092045" y="2633849"/>
                  <a:pt x="7095574" y="2637379"/>
                  <a:pt x="7095574" y="2644439"/>
                </a:cubicBezTo>
                <a:lnTo>
                  <a:pt x="7116756" y="2644439"/>
                </a:lnTo>
                <a:cubicBezTo>
                  <a:pt x="7123818" y="2644439"/>
                  <a:pt x="7127347" y="2647970"/>
                  <a:pt x="7127347" y="2655029"/>
                </a:cubicBezTo>
                <a:lnTo>
                  <a:pt x="7116756" y="2655029"/>
                </a:lnTo>
                <a:lnTo>
                  <a:pt x="7053214" y="2644439"/>
                </a:lnTo>
                <a:lnTo>
                  <a:pt x="7063804" y="2655029"/>
                </a:lnTo>
                <a:lnTo>
                  <a:pt x="7053214" y="2655029"/>
                </a:lnTo>
                <a:lnTo>
                  <a:pt x="7063804" y="2665620"/>
                </a:lnTo>
                <a:cubicBezTo>
                  <a:pt x="7084985" y="2665620"/>
                  <a:pt x="7095574" y="2663856"/>
                  <a:pt x="7095574" y="2660325"/>
                </a:cubicBezTo>
                <a:cubicBezTo>
                  <a:pt x="7095574" y="2656795"/>
                  <a:pt x="7097341" y="2655029"/>
                  <a:pt x="7100870" y="2655029"/>
                </a:cubicBezTo>
                <a:cubicBezTo>
                  <a:pt x="7104400" y="2655029"/>
                  <a:pt x="7102636" y="2658560"/>
                  <a:pt x="7095574" y="2665620"/>
                </a:cubicBezTo>
                <a:lnTo>
                  <a:pt x="7106166" y="2676210"/>
                </a:lnTo>
                <a:lnTo>
                  <a:pt x="7063804" y="2676210"/>
                </a:lnTo>
                <a:cubicBezTo>
                  <a:pt x="7035562" y="2676210"/>
                  <a:pt x="7017914" y="2672681"/>
                  <a:pt x="7010852" y="2665620"/>
                </a:cubicBezTo>
                <a:cubicBezTo>
                  <a:pt x="7010852" y="2665620"/>
                  <a:pt x="7010852" y="2662091"/>
                  <a:pt x="7010852" y="2655029"/>
                </a:cubicBezTo>
                <a:lnTo>
                  <a:pt x="7021443" y="2644439"/>
                </a:lnTo>
                <a:cubicBezTo>
                  <a:pt x="7021443" y="2644439"/>
                  <a:pt x="7019677" y="2644439"/>
                  <a:pt x="7016148" y="2644439"/>
                </a:cubicBezTo>
                <a:cubicBezTo>
                  <a:pt x="7012618" y="2644439"/>
                  <a:pt x="7007322" y="2644439"/>
                  <a:pt x="7000262" y="2644439"/>
                </a:cubicBezTo>
                <a:lnTo>
                  <a:pt x="6989670" y="2644439"/>
                </a:lnTo>
                <a:lnTo>
                  <a:pt x="6989670" y="2655029"/>
                </a:lnTo>
                <a:lnTo>
                  <a:pt x="6979081" y="2644439"/>
                </a:lnTo>
                <a:cubicBezTo>
                  <a:pt x="6979081" y="2630318"/>
                  <a:pt x="6975552" y="2626789"/>
                  <a:pt x="6968491" y="2633849"/>
                </a:cubicBezTo>
                <a:lnTo>
                  <a:pt x="6947310" y="2644439"/>
                </a:lnTo>
                <a:lnTo>
                  <a:pt x="6936718" y="2633849"/>
                </a:lnTo>
                <a:lnTo>
                  <a:pt x="6904948" y="2633849"/>
                </a:lnTo>
                <a:cubicBezTo>
                  <a:pt x="6904948" y="2633849"/>
                  <a:pt x="6903183" y="2633849"/>
                  <a:pt x="6899652" y="2633849"/>
                </a:cubicBezTo>
                <a:cubicBezTo>
                  <a:pt x="6896122" y="2633849"/>
                  <a:pt x="6890828" y="2633849"/>
                  <a:pt x="6883766" y="2633849"/>
                </a:cubicBezTo>
                <a:cubicBezTo>
                  <a:pt x="6869648" y="2633849"/>
                  <a:pt x="6862587" y="2637379"/>
                  <a:pt x="6862587" y="2644439"/>
                </a:cubicBezTo>
                <a:lnTo>
                  <a:pt x="6873177" y="2644439"/>
                </a:lnTo>
                <a:cubicBezTo>
                  <a:pt x="6880237" y="2644439"/>
                  <a:pt x="6880237" y="2646205"/>
                  <a:pt x="6873177" y="2649735"/>
                </a:cubicBezTo>
                <a:cubicBezTo>
                  <a:pt x="6866116" y="2653264"/>
                  <a:pt x="6857292" y="2653264"/>
                  <a:pt x="6846700" y="2649735"/>
                </a:cubicBezTo>
                <a:cubicBezTo>
                  <a:pt x="6836110" y="2646205"/>
                  <a:pt x="6820224" y="2640910"/>
                  <a:pt x="6799044" y="2633849"/>
                </a:cubicBezTo>
                <a:cubicBezTo>
                  <a:pt x="6777862" y="2626789"/>
                  <a:pt x="6767272" y="2619727"/>
                  <a:pt x="6767272" y="2612668"/>
                </a:cubicBezTo>
                <a:lnTo>
                  <a:pt x="6799044" y="2623258"/>
                </a:lnTo>
                <a:cubicBezTo>
                  <a:pt x="6806104" y="2630318"/>
                  <a:pt x="6811400" y="2632083"/>
                  <a:pt x="6814929" y="2628554"/>
                </a:cubicBezTo>
                <a:cubicBezTo>
                  <a:pt x="6818458" y="2625024"/>
                  <a:pt x="6823754" y="2626789"/>
                  <a:pt x="6830814" y="2633849"/>
                </a:cubicBezTo>
                <a:cubicBezTo>
                  <a:pt x="6837876" y="2626789"/>
                  <a:pt x="6841406" y="2623258"/>
                  <a:pt x="6841406" y="2623258"/>
                </a:cubicBezTo>
                <a:cubicBezTo>
                  <a:pt x="6841406" y="2623258"/>
                  <a:pt x="6844936" y="2623258"/>
                  <a:pt x="6851996" y="2623258"/>
                </a:cubicBezTo>
                <a:cubicBezTo>
                  <a:pt x="6859056" y="2623258"/>
                  <a:pt x="6862587" y="2623258"/>
                  <a:pt x="6862587" y="2623258"/>
                </a:cubicBezTo>
                <a:cubicBezTo>
                  <a:pt x="6876706" y="2623258"/>
                  <a:pt x="6883766" y="2621493"/>
                  <a:pt x="6883766" y="2617962"/>
                </a:cubicBezTo>
                <a:cubicBezTo>
                  <a:pt x="6883766" y="2614433"/>
                  <a:pt x="6885532" y="2609137"/>
                  <a:pt x="6889062" y="2602077"/>
                </a:cubicBezTo>
                <a:cubicBezTo>
                  <a:pt x="6892592" y="2595018"/>
                  <a:pt x="6897888" y="2591487"/>
                  <a:pt x="6904948" y="2591487"/>
                </a:cubicBezTo>
                <a:close/>
                <a:moveTo>
                  <a:pt x="6230187" y="2586949"/>
                </a:moveTo>
                <a:lnTo>
                  <a:pt x="6237752" y="2602077"/>
                </a:lnTo>
                <a:cubicBezTo>
                  <a:pt x="6237752" y="2602077"/>
                  <a:pt x="6234222" y="2598548"/>
                  <a:pt x="6227161" y="2591487"/>
                </a:cubicBezTo>
                <a:close/>
                <a:moveTo>
                  <a:pt x="7265022" y="2580897"/>
                </a:moveTo>
                <a:lnTo>
                  <a:pt x="7275612" y="2580897"/>
                </a:lnTo>
                <a:lnTo>
                  <a:pt x="7286203" y="2591487"/>
                </a:lnTo>
                <a:lnTo>
                  <a:pt x="7307384" y="2591487"/>
                </a:lnTo>
                <a:cubicBezTo>
                  <a:pt x="7314444" y="2591487"/>
                  <a:pt x="7317974" y="2595018"/>
                  <a:pt x="7317974" y="2602077"/>
                </a:cubicBezTo>
                <a:cubicBezTo>
                  <a:pt x="7317974" y="2602077"/>
                  <a:pt x="7314444" y="2602077"/>
                  <a:pt x="7307384" y="2602077"/>
                </a:cubicBezTo>
                <a:lnTo>
                  <a:pt x="7275612" y="2591487"/>
                </a:lnTo>
                <a:close/>
                <a:moveTo>
                  <a:pt x="6227161" y="2580897"/>
                </a:moveTo>
                <a:cubicBezTo>
                  <a:pt x="6230692" y="2580897"/>
                  <a:pt x="6232457" y="2581780"/>
                  <a:pt x="6232457" y="2583544"/>
                </a:cubicBezTo>
                <a:lnTo>
                  <a:pt x="6230187" y="2586949"/>
                </a:lnTo>
                <a:close/>
                <a:moveTo>
                  <a:pt x="7529782" y="2570306"/>
                </a:moveTo>
                <a:cubicBezTo>
                  <a:pt x="7529782" y="2577366"/>
                  <a:pt x="7533312" y="2580897"/>
                  <a:pt x="7540374" y="2580897"/>
                </a:cubicBezTo>
                <a:cubicBezTo>
                  <a:pt x="7547434" y="2580897"/>
                  <a:pt x="7550963" y="2580897"/>
                  <a:pt x="7550963" y="2580897"/>
                </a:cubicBezTo>
                <a:lnTo>
                  <a:pt x="7540374" y="2591487"/>
                </a:lnTo>
                <a:lnTo>
                  <a:pt x="7540374" y="2602077"/>
                </a:lnTo>
                <a:lnTo>
                  <a:pt x="7529782" y="2602077"/>
                </a:lnTo>
                <a:lnTo>
                  <a:pt x="7519192" y="2591487"/>
                </a:lnTo>
                <a:lnTo>
                  <a:pt x="7508601" y="2591487"/>
                </a:lnTo>
                <a:cubicBezTo>
                  <a:pt x="7515663" y="2591487"/>
                  <a:pt x="7519192" y="2587956"/>
                  <a:pt x="7519192" y="2580897"/>
                </a:cubicBezTo>
                <a:close/>
                <a:moveTo>
                  <a:pt x="7455649" y="2570306"/>
                </a:moveTo>
                <a:cubicBezTo>
                  <a:pt x="7455649" y="2570306"/>
                  <a:pt x="7459178" y="2573837"/>
                  <a:pt x="7466240" y="2580897"/>
                </a:cubicBezTo>
                <a:lnTo>
                  <a:pt x="7455649" y="2580897"/>
                </a:lnTo>
                <a:close/>
                <a:moveTo>
                  <a:pt x="6979081" y="2570306"/>
                </a:moveTo>
                <a:cubicBezTo>
                  <a:pt x="6986141" y="2577366"/>
                  <a:pt x="7000262" y="2582662"/>
                  <a:pt x="7021443" y="2586192"/>
                </a:cubicBezTo>
                <a:cubicBezTo>
                  <a:pt x="7042622" y="2589722"/>
                  <a:pt x="7053214" y="2591487"/>
                  <a:pt x="7053214" y="2591487"/>
                </a:cubicBezTo>
                <a:lnTo>
                  <a:pt x="6989670" y="2591487"/>
                </a:lnTo>
                <a:close/>
                <a:moveTo>
                  <a:pt x="5994172" y="2570306"/>
                </a:moveTo>
                <a:cubicBezTo>
                  <a:pt x="6001234" y="2570306"/>
                  <a:pt x="6008293" y="2572071"/>
                  <a:pt x="6015353" y="2575602"/>
                </a:cubicBezTo>
                <a:cubicBezTo>
                  <a:pt x="6022414" y="2579131"/>
                  <a:pt x="6027709" y="2579131"/>
                  <a:pt x="6031238" y="2575602"/>
                </a:cubicBezTo>
                <a:cubicBezTo>
                  <a:pt x="6034768" y="2572071"/>
                  <a:pt x="6052420" y="2575602"/>
                  <a:pt x="6084190" y="2586192"/>
                </a:cubicBezTo>
                <a:cubicBezTo>
                  <a:pt x="6115962" y="2596783"/>
                  <a:pt x="6135378" y="2605608"/>
                  <a:pt x="6142438" y="2612668"/>
                </a:cubicBezTo>
                <a:cubicBezTo>
                  <a:pt x="6149498" y="2619727"/>
                  <a:pt x="6156558" y="2623258"/>
                  <a:pt x="6163620" y="2623258"/>
                </a:cubicBezTo>
                <a:cubicBezTo>
                  <a:pt x="6163620" y="2623258"/>
                  <a:pt x="6167149" y="2623258"/>
                  <a:pt x="6174209" y="2623258"/>
                </a:cubicBezTo>
                <a:cubicBezTo>
                  <a:pt x="6181270" y="2623258"/>
                  <a:pt x="6184800" y="2626789"/>
                  <a:pt x="6184800" y="2633849"/>
                </a:cubicBezTo>
                <a:cubicBezTo>
                  <a:pt x="6198920" y="2633849"/>
                  <a:pt x="6211276" y="2637379"/>
                  <a:pt x="6221866" y="2644439"/>
                </a:cubicBezTo>
                <a:cubicBezTo>
                  <a:pt x="6232457" y="2651500"/>
                  <a:pt x="6237752" y="2655029"/>
                  <a:pt x="6237752" y="2655029"/>
                </a:cubicBezTo>
                <a:cubicBezTo>
                  <a:pt x="6230690" y="2655029"/>
                  <a:pt x="6216572" y="2651500"/>
                  <a:pt x="6195390" y="2644439"/>
                </a:cubicBezTo>
                <a:cubicBezTo>
                  <a:pt x="6174209" y="2637379"/>
                  <a:pt x="6158324" y="2632083"/>
                  <a:pt x="6147734" y="2628554"/>
                </a:cubicBezTo>
                <a:cubicBezTo>
                  <a:pt x="6137142" y="2625024"/>
                  <a:pt x="6128318" y="2623258"/>
                  <a:pt x="6121257" y="2623258"/>
                </a:cubicBezTo>
                <a:cubicBezTo>
                  <a:pt x="6114197" y="2623258"/>
                  <a:pt x="6110668" y="2623258"/>
                  <a:pt x="6110668" y="2623258"/>
                </a:cubicBezTo>
                <a:lnTo>
                  <a:pt x="6100076" y="2612668"/>
                </a:lnTo>
                <a:lnTo>
                  <a:pt x="6078895" y="2602077"/>
                </a:lnTo>
                <a:cubicBezTo>
                  <a:pt x="6078895" y="2595018"/>
                  <a:pt x="6061245" y="2591487"/>
                  <a:pt x="6025943" y="2591487"/>
                </a:cubicBezTo>
                <a:close/>
                <a:moveTo>
                  <a:pt x="5983582" y="2570306"/>
                </a:moveTo>
                <a:lnTo>
                  <a:pt x="5994172" y="2580897"/>
                </a:lnTo>
                <a:cubicBezTo>
                  <a:pt x="5987112" y="2580897"/>
                  <a:pt x="5983582" y="2579131"/>
                  <a:pt x="5983582" y="2575602"/>
                </a:cubicBezTo>
                <a:cubicBezTo>
                  <a:pt x="5983582" y="2572071"/>
                  <a:pt x="5983582" y="2570306"/>
                  <a:pt x="5983582" y="2570306"/>
                </a:cubicBezTo>
                <a:close/>
                <a:moveTo>
                  <a:pt x="7159118" y="2559716"/>
                </a:moveTo>
                <a:lnTo>
                  <a:pt x="7176327" y="2561040"/>
                </a:lnTo>
                <a:cubicBezTo>
                  <a:pt x="7194861" y="2563687"/>
                  <a:pt x="7217366" y="2570306"/>
                  <a:pt x="7243841" y="2580897"/>
                </a:cubicBezTo>
                <a:lnTo>
                  <a:pt x="7222660" y="2580897"/>
                </a:lnTo>
                <a:cubicBezTo>
                  <a:pt x="7205010" y="2577366"/>
                  <a:pt x="7189124" y="2572953"/>
                  <a:pt x="7175004" y="2567659"/>
                </a:cubicBezTo>
                <a:close/>
                <a:moveTo>
                  <a:pt x="7688638" y="2538535"/>
                </a:moveTo>
                <a:lnTo>
                  <a:pt x="7699230" y="2538535"/>
                </a:lnTo>
                <a:lnTo>
                  <a:pt x="7688638" y="2549125"/>
                </a:lnTo>
                <a:close/>
                <a:moveTo>
                  <a:pt x="7275612" y="2538535"/>
                </a:moveTo>
                <a:cubicBezTo>
                  <a:pt x="7282674" y="2538535"/>
                  <a:pt x="7289732" y="2538535"/>
                  <a:pt x="7296793" y="2538535"/>
                </a:cubicBezTo>
                <a:lnTo>
                  <a:pt x="7360336" y="2549125"/>
                </a:lnTo>
                <a:cubicBezTo>
                  <a:pt x="7360336" y="2549125"/>
                  <a:pt x="7363866" y="2545596"/>
                  <a:pt x="7370926" y="2538535"/>
                </a:cubicBezTo>
                <a:lnTo>
                  <a:pt x="7381516" y="2549125"/>
                </a:lnTo>
                <a:lnTo>
                  <a:pt x="7402697" y="2559716"/>
                </a:lnTo>
                <a:cubicBezTo>
                  <a:pt x="7416818" y="2566775"/>
                  <a:pt x="7423878" y="2568541"/>
                  <a:pt x="7423878" y="2565010"/>
                </a:cubicBezTo>
                <a:cubicBezTo>
                  <a:pt x="7423878" y="2561481"/>
                  <a:pt x="7427408" y="2559716"/>
                  <a:pt x="7434468" y="2559716"/>
                </a:cubicBezTo>
                <a:cubicBezTo>
                  <a:pt x="7434468" y="2566775"/>
                  <a:pt x="7434468" y="2570306"/>
                  <a:pt x="7434468" y="2570306"/>
                </a:cubicBezTo>
                <a:cubicBezTo>
                  <a:pt x="7434468" y="2577366"/>
                  <a:pt x="7430938" y="2580897"/>
                  <a:pt x="7423878" y="2580897"/>
                </a:cubicBezTo>
                <a:cubicBezTo>
                  <a:pt x="7416818" y="2580897"/>
                  <a:pt x="7406226" y="2577366"/>
                  <a:pt x="7392107" y="2570306"/>
                </a:cubicBezTo>
                <a:cubicBezTo>
                  <a:pt x="7370926" y="2570306"/>
                  <a:pt x="7360336" y="2570306"/>
                  <a:pt x="7360336" y="2570306"/>
                </a:cubicBezTo>
                <a:close/>
                <a:moveTo>
                  <a:pt x="7116756" y="2538535"/>
                </a:moveTo>
                <a:cubicBezTo>
                  <a:pt x="7123818" y="2538535"/>
                  <a:pt x="7129112" y="2540300"/>
                  <a:pt x="7132641" y="2543831"/>
                </a:cubicBezTo>
                <a:cubicBezTo>
                  <a:pt x="7134406" y="2545596"/>
                  <a:pt x="7137496" y="2547801"/>
                  <a:pt x="7141909" y="2550449"/>
                </a:cubicBezTo>
                <a:lnTo>
                  <a:pt x="7159116" y="2559715"/>
                </a:lnTo>
                <a:lnTo>
                  <a:pt x="7137937" y="2549125"/>
                </a:lnTo>
                <a:lnTo>
                  <a:pt x="7116756" y="2549125"/>
                </a:lnTo>
                <a:close/>
                <a:moveTo>
                  <a:pt x="6629598" y="2538535"/>
                </a:moveTo>
                <a:lnTo>
                  <a:pt x="6650778" y="2549125"/>
                </a:lnTo>
                <a:lnTo>
                  <a:pt x="6682550" y="2549125"/>
                </a:lnTo>
                <a:cubicBezTo>
                  <a:pt x="6668429" y="2542066"/>
                  <a:pt x="6671958" y="2538535"/>
                  <a:pt x="6693140" y="2538535"/>
                </a:cubicBezTo>
                <a:lnTo>
                  <a:pt x="6703730" y="2538535"/>
                </a:lnTo>
                <a:cubicBezTo>
                  <a:pt x="6696669" y="2538535"/>
                  <a:pt x="6696669" y="2542066"/>
                  <a:pt x="6703730" y="2549125"/>
                </a:cubicBezTo>
                <a:lnTo>
                  <a:pt x="6777862" y="2570306"/>
                </a:lnTo>
                <a:cubicBezTo>
                  <a:pt x="6806104" y="2577366"/>
                  <a:pt x="6816696" y="2584427"/>
                  <a:pt x="6809634" y="2591487"/>
                </a:cubicBezTo>
                <a:lnTo>
                  <a:pt x="6820224" y="2591487"/>
                </a:lnTo>
                <a:cubicBezTo>
                  <a:pt x="6820224" y="2584427"/>
                  <a:pt x="6829050" y="2584427"/>
                  <a:pt x="6846700" y="2591487"/>
                </a:cubicBezTo>
                <a:cubicBezTo>
                  <a:pt x="6864352" y="2598548"/>
                  <a:pt x="6873177" y="2602077"/>
                  <a:pt x="6873177" y="2602077"/>
                </a:cubicBezTo>
                <a:lnTo>
                  <a:pt x="6809634" y="2602077"/>
                </a:lnTo>
                <a:cubicBezTo>
                  <a:pt x="6802573" y="2595018"/>
                  <a:pt x="6793748" y="2591487"/>
                  <a:pt x="6783158" y="2591487"/>
                </a:cubicBezTo>
                <a:cubicBezTo>
                  <a:pt x="6772568" y="2591487"/>
                  <a:pt x="6763743" y="2595018"/>
                  <a:pt x="6756682" y="2602077"/>
                </a:cubicBezTo>
                <a:cubicBezTo>
                  <a:pt x="6749621" y="2602077"/>
                  <a:pt x="6742562" y="2602077"/>
                  <a:pt x="6735502" y="2602077"/>
                </a:cubicBezTo>
                <a:cubicBezTo>
                  <a:pt x="6721381" y="2602077"/>
                  <a:pt x="6714320" y="2603842"/>
                  <a:pt x="6714320" y="2607373"/>
                </a:cubicBezTo>
                <a:cubicBezTo>
                  <a:pt x="6714320" y="2610904"/>
                  <a:pt x="6710791" y="2612668"/>
                  <a:pt x="6703730" y="2612668"/>
                </a:cubicBezTo>
                <a:lnTo>
                  <a:pt x="6693140" y="2602077"/>
                </a:lnTo>
                <a:cubicBezTo>
                  <a:pt x="6693140" y="2595018"/>
                  <a:pt x="6689610" y="2591487"/>
                  <a:pt x="6682550" y="2591487"/>
                </a:cubicBezTo>
                <a:lnTo>
                  <a:pt x="6682550" y="2580897"/>
                </a:lnTo>
                <a:cubicBezTo>
                  <a:pt x="6675488" y="2580897"/>
                  <a:pt x="6671958" y="2577366"/>
                  <a:pt x="6671958" y="2570306"/>
                </a:cubicBezTo>
                <a:cubicBezTo>
                  <a:pt x="6671958" y="2570306"/>
                  <a:pt x="6668429" y="2570306"/>
                  <a:pt x="6661368" y="2570306"/>
                </a:cubicBezTo>
                <a:lnTo>
                  <a:pt x="6640188" y="2549125"/>
                </a:lnTo>
                <a:close/>
                <a:moveTo>
                  <a:pt x="6078895" y="2538535"/>
                </a:moveTo>
                <a:lnTo>
                  <a:pt x="6110668" y="2559716"/>
                </a:lnTo>
                <a:cubicBezTo>
                  <a:pt x="6124786" y="2573837"/>
                  <a:pt x="6131847" y="2573837"/>
                  <a:pt x="6131847" y="2559716"/>
                </a:cubicBezTo>
                <a:cubicBezTo>
                  <a:pt x="6131847" y="2559716"/>
                  <a:pt x="6137142" y="2559716"/>
                  <a:pt x="6147734" y="2559716"/>
                </a:cubicBezTo>
                <a:cubicBezTo>
                  <a:pt x="6158324" y="2559716"/>
                  <a:pt x="6167149" y="2559716"/>
                  <a:pt x="6174209" y="2559716"/>
                </a:cubicBezTo>
                <a:lnTo>
                  <a:pt x="6163620" y="2570306"/>
                </a:lnTo>
                <a:cubicBezTo>
                  <a:pt x="6156558" y="2570306"/>
                  <a:pt x="6151264" y="2572071"/>
                  <a:pt x="6147734" y="2575602"/>
                </a:cubicBezTo>
                <a:cubicBezTo>
                  <a:pt x="6144204" y="2579131"/>
                  <a:pt x="6142438" y="2580897"/>
                  <a:pt x="6142438" y="2580897"/>
                </a:cubicBezTo>
                <a:cubicBezTo>
                  <a:pt x="6135378" y="2573837"/>
                  <a:pt x="6131847" y="2573837"/>
                  <a:pt x="6131847" y="2580897"/>
                </a:cubicBezTo>
                <a:lnTo>
                  <a:pt x="6110668" y="2570306"/>
                </a:lnTo>
                <a:cubicBezTo>
                  <a:pt x="6103606" y="2563246"/>
                  <a:pt x="6100076" y="2559716"/>
                  <a:pt x="6100076" y="2559716"/>
                </a:cubicBezTo>
                <a:close/>
                <a:moveTo>
                  <a:pt x="5326977" y="2538535"/>
                </a:moveTo>
                <a:lnTo>
                  <a:pt x="5337566" y="2538535"/>
                </a:lnTo>
                <a:lnTo>
                  <a:pt x="5358748" y="2549125"/>
                </a:lnTo>
                <a:cubicBezTo>
                  <a:pt x="5344627" y="2549125"/>
                  <a:pt x="5334037" y="2545596"/>
                  <a:pt x="5326977" y="2538535"/>
                </a:cubicBezTo>
                <a:close/>
                <a:moveTo>
                  <a:pt x="6280114" y="2527944"/>
                </a:moveTo>
                <a:lnTo>
                  <a:pt x="6311884" y="2538535"/>
                </a:lnTo>
                <a:cubicBezTo>
                  <a:pt x="6304824" y="2545596"/>
                  <a:pt x="6297765" y="2545596"/>
                  <a:pt x="6290704" y="2538535"/>
                </a:cubicBezTo>
                <a:close/>
                <a:moveTo>
                  <a:pt x="7434468" y="2517354"/>
                </a:moveTo>
                <a:cubicBezTo>
                  <a:pt x="7448588" y="2517354"/>
                  <a:pt x="7448588" y="2524414"/>
                  <a:pt x="7434468" y="2538535"/>
                </a:cubicBezTo>
                <a:cubicBezTo>
                  <a:pt x="7427408" y="2538535"/>
                  <a:pt x="7423878" y="2535004"/>
                  <a:pt x="7423878" y="2527944"/>
                </a:cubicBezTo>
                <a:cubicBezTo>
                  <a:pt x="7423878" y="2520885"/>
                  <a:pt x="7427408" y="2517354"/>
                  <a:pt x="7434468" y="2517354"/>
                </a:cubicBezTo>
                <a:close/>
                <a:moveTo>
                  <a:pt x="6343656" y="2517354"/>
                </a:moveTo>
                <a:lnTo>
                  <a:pt x="6354246" y="2527944"/>
                </a:lnTo>
                <a:cubicBezTo>
                  <a:pt x="6354246" y="2527944"/>
                  <a:pt x="6350717" y="2527944"/>
                  <a:pt x="6343656" y="2527944"/>
                </a:cubicBezTo>
                <a:cubicBezTo>
                  <a:pt x="6343656" y="2520885"/>
                  <a:pt x="6343656" y="2517354"/>
                  <a:pt x="6343656" y="2517354"/>
                </a:cubicBezTo>
                <a:close/>
                <a:moveTo>
                  <a:pt x="7159118" y="2506764"/>
                </a:moveTo>
                <a:cubicBezTo>
                  <a:pt x="7166178" y="2506764"/>
                  <a:pt x="7169708" y="2506764"/>
                  <a:pt x="7169708" y="2506764"/>
                </a:cubicBezTo>
                <a:cubicBezTo>
                  <a:pt x="7169708" y="2506764"/>
                  <a:pt x="7173238" y="2506764"/>
                  <a:pt x="7180299" y="2506764"/>
                </a:cubicBezTo>
                <a:lnTo>
                  <a:pt x="7169708" y="2517354"/>
                </a:lnTo>
                <a:close/>
                <a:moveTo>
                  <a:pt x="7053214" y="2506764"/>
                </a:moveTo>
                <a:lnTo>
                  <a:pt x="7074395" y="2517354"/>
                </a:lnTo>
                <a:cubicBezTo>
                  <a:pt x="7074395" y="2517354"/>
                  <a:pt x="7077924" y="2520885"/>
                  <a:pt x="7084985" y="2527944"/>
                </a:cubicBezTo>
                <a:lnTo>
                  <a:pt x="7074395" y="2527944"/>
                </a:lnTo>
                <a:lnTo>
                  <a:pt x="7063804" y="2527944"/>
                </a:lnTo>
                <a:cubicBezTo>
                  <a:pt x="7056744" y="2527944"/>
                  <a:pt x="7049684" y="2527944"/>
                  <a:pt x="7042622" y="2527944"/>
                </a:cubicBezTo>
                <a:cubicBezTo>
                  <a:pt x="7035562" y="2527944"/>
                  <a:pt x="7032033" y="2527944"/>
                  <a:pt x="7032033" y="2527944"/>
                </a:cubicBezTo>
                <a:lnTo>
                  <a:pt x="7021443" y="2538535"/>
                </a:lnTo>
                <a:lnTo>
                  <a:pt x="7010852" y="2527944"/>
                </a:lnTo>
                <a:cubicBezTo>
                  <a:pt x="7010852" y="2527944"/>
                  <a:pt x="7014381" y="2527944"/>
                  <a:pt x="7021443" y="2527944"/>
                </a:cubicBezTo>
                <a:cubicBezTo>
                  <a:pt x="7028504" y="2527944"/>
                  <a:pt x="7035562" y="2524414"/>
                  <a:pt x="7042622" y="2517354"/>
                </a:cubicBezTo>
                <a:cubicBezTo>
                  <a:pt x="7049684" y="2510294"/>
                  <a:pt x="7053214" y="2506764"/>
                  <a:pt x="7053214" y="2506764"/>
                </a:cubicBezTo>
                <a:close/>
                <a:moveTo>
                  <a:pt x="6830814" y="2506764"/>
                </a:moveTo>
                <a:cubicBezTo>
                  <a:pt x="6837876" y="2506764"/>
                  <a:pt x="6844936" y="2506764"/>
                  <a:pt x="6851996" y="2506764"/>
                </a:cubicBezTo>
                <a:lnTo>
                  <a:pt x="6851996" y="2517354"/>
                </a:lnTo>
                <a:cubicBezTo>
                  <a:pt x="6844936" y="2517354"/>
                  <a:pt x="6837876" y="2513823"/>
                  <a:pt x="6830814" y="2506764"/>
                </a:cubicBezTo>
                <a:close/>
                <a:moveTo>
                  <a:pt x="6205980" y="2506764"/>
                </a:moveTo>
                <a:lnTo>
                  <a:pt x="6216572" y="2506764"/>
                </a:lnTo>
                <a:cubicBezTo>
                  <a:pt x="6230690" y="2506764"/>
                  <a:pt x="6237752" y="2510294"/>
                  <a:pt x="6237752" y="2517354"/>
                </a:cubicBezTo>
                <a:cubicBezTo>
                  <a:pt x="6223632" y="2517354"/>
                  <a:pt x="6213042" y="2513823"/>
                  <a:pt x="6205980" y="2506764"/>
                </a:cubicBezTo>
                <a:close/>
                <a:moveTo>
                  <a:pt x="8080483" y="2496173"/>
                </a:moveTo>
                <a:lnTo>
                  <a:pt x="8091075" y="2506764"/>
                </a:lnTo>
                <a:lnTo>
                  <a:pt x="8080483" y="2506764"/>
                </a:lnTo>
                <a:close/>
                <a:moveTo>
                  <a:pt x="7095574" y="2496173"/>
                </a:moveTo>
                <a:lnTo>
                  <a:pt x="7148526" y="2506764"/>
                </a:lnTo>
                <a:lnTo>
                  <a:pt x="7116756" y="2506764"/>
                </a:lnTo>
                <a:close/>
                <a:moveTo>
                  <a:pt x="6703730" y="2496173"/>
                </a:moveTo>
                <a:cubicBezTo>
                  <a:pt x="6710791" y="2496173"/>
                  <a:pt x="6714320" y="2497938"/>
                  <a:pt x="6714320" y="2501469"/>
                </a:cubicBezTo>
                <a:cubicBezTo>
                  <a:pt x="6714320" y="2504999"/>
                  <a:pt x="6712554" y="2506764"/>
                  <a:pt x="6709025" y="2506764"/>
                </a:cubicBezTo>
                <a:cubicBezTo>
                  <a:pt x="6705496" y="2506764"/>
                  <a:pt x="6703730" y="2503233"/>
                  <a:pt x="6703730" y="2496173"/>
                </a:cubicBezTo>
                <a:close/>
                <a:moveTo>
                  <a:pt x="5263434" y="2496173"/>
                </a:moveTo>
                <a:cubicBezTo>
                  <a:pt x="5270494" y="2503233"/>
                  <a:pt x="5274025" y="2510294"/>
                  <a:pt x="5274025" y="2517354"/>
                </a:cubicBezTo>
                <a:lnTo>
                  <a:pt x="5252844" y="2517354"/>
                </a:lnTo>
                <a:cubicBezTo>
                  <a:pt x="5245784" y="2517354"/>
                  <a:pt x="5242254" y="2513823"/>
                  <a:pt x="5242254" y="2506764"/>
                </a:cubicBezTo>
                <a:close/>
                <a:moveTo>
                  <a:pt x="7137937" y="2485583"/>
                </a:moveTo>
                <a:cubicBezTo>
                  <a:pt x="7144997" y="2485583"/>
                  <a:pt x="7152058" y="2487348"/>
                  <a:pt x="7159118" y="2490879"/>
                </a:cubicBezTo>
                <a:cubicBezTo>
                  <a:pt x="7166178" y="2494408"/>
                  <a:pt x="7169708" y="2496173"/>
                  <a:pt x="7169708" y="2496173"/>
                </a:cubicBezTo>
                <a:cubicBezTo>
                  <a:pt x="7162648" y="2503233"/>
                  <a:pt x="7159118" y="2506764"/>
                  <a:pt x="7159118" y="2506764"/>
                </a:cubicBezTo>
                <a:cubicBezTo>
                  <a:pt x="7159118" y="2506764"/>
                  <a:pt x="7159118" y="2503233"/>
                  <a:pt x="7159118" y="2496173"/>
                </a:cubicBezTo>
                <a:close/>
                <a:moveTo>
                  <a:pt x="6947310" y="2485583"/>
                </a:moveTo>
                <a:cubicBezTo>
                  <a:pt x="6954370" y="2485583"/>
                  <a:pt x="6959666" y="2485583"/>
                  <a:pt x="6963196" y="2485583"/>
                </a:cubicBezTo>
                <a:cubicBezTo>
                  <a:pt x="6966725" y="2485583"/>
                  <a:pt x="6968491" y="2485583"/>
                  <a:pt x="6968491" y="2485583"/>
                </a:cubicBezTo>
                <a:cubicBezTo>
                  <a:pt x="6968491" y="2492643"/>
                  <a:pt x="6961429" y="2496173"/>
                  <a:pt x="6947310" y="2496173"/>
                </a:cubicBezTo>
                <a:lnTo>
                  <a:pt x="6936718" y="2496173"/>
                </a:lnTo>
                <a:cubicBezTo>
                  <a:pt x="6936718" y="2489114"/>
                  <a:pt x="6940248" y="2485583"/>
                  <a:pt x="6947310" y="2485583"/>
                </a:cubicBezTo>
                <a:close/>
                <a:moveTo>
                  <a:pt x="5721469" y="2482273"/>
                </a:moveTo>
                <a:cubicBezTo>
                  <a:pt x="5742650" y="2480949"/>
                  <a:pt x="5755888" y="2485583"/>
                  <a:pt x="5761183" y="2496173"/>
                </a:cubicBezTo>
                <a:cubicBezTo>
                  <a:pt x="5747064" y="2496173"/>
                  <a:pt x="5736472" y="2496173"/>
                  <a:pt x="5729412" y="2496173"/>
                </a:cubicBezTo>
                <a:cubicBezTo>
                  <a:pt x="5715292" y="2489114"/>
                  <a:pt x="5704702" y="2485583"/>
                  <a:pt x="5697641" y="2485583"/>
                </a:cubicBezTo>
                <a:cubicBezTo>
                  <a:pt x="5706466" y="2483818"/>
                  <a:pt x="5714409" y="2482714"/>
                  <a:pt x="5721469" y="2482273"/>
                </a:cubicBezTo>
                <a:close/>
                <a:moveTo>
                  <a:pt x="5665870" y="2474992"/>
                </a:moveTo>
                <a:lnTo>
                  <a:pt x="5676460" y="2474992"/>
                </a:lnTo>
                <a:cubicBezTo>
                  <a:pt x="5676460" y="2482052"/>
                  <a:pt x="5674695" y="2485583"/>
                  <a:pt x="5671166" y="2485583"/>
                </a:cubicBezTo>
                <a:cubicBezTo>
                  <a:pt x="5667635" y="2485583"/>
                  <a:pt x="5665870" y="2482052"/>
                  <a:pt x="5665870" y="2474992"/>
                </a:cubicBezTo>
                <a:close/>
                <a:moveTo>
                  <a:pt x="7443736" y="2469698"/>
                </a:moveTo>
                <a:cubicBezTo>
                  <a:pt x="7444616" y="2469698"/>
                  <a:pt x="7445059" y="2471462"/>
                  <a:pt x="7445059" y="2474992"/>
                </a:cubicBezTo>
                <a:cubicBezTo>
                  <a:pt x="7452120" y="2474992"/>
                  <a:pt x="7452120" y="2478523"/>
                  <a:pt x="7445059" y="2485583"/>
                </a:cubicBezTo>
                <a:cubicBezTo>
                  <a:pt x="7437999" y="2485583"/>
                  <a:pt x="7436234" y="2482052"/>
                  <a:pt x="7439764" y="2474992"/>
                </a:cubicBezTo>
                <a:cubicBezTo>
                  <a:pt x="7441528" y="2471462"/>
                  <a:pt x="7442852" y="2469698"/>
                  <a:pt x="7443736" y="2469698"/>
                </a:cubicBezTo>
                <a:close/>
                <a:moveTo>
                  <a:pt x="7111462" y="2469698"/>
                </a:moveTo>
                <a:lnTo>
                  <a:pt x="7120728" y="2476317"/>
                </a:lnTo>
                <a:cubicBezTo>
                  <a:pt x="7125140" y="2478964"/>
                  <a:pt x="7130876" y="2482052"/>
                  <a:pt x="7137937" y="2485583"/>
                </a:cubicBezTo>
                <a:cubicBezTo>
                  <a:pt x="7130876" y="2485583"/>
                  <a:pt x="7125581" y="2485583"/>
                  <a:pt x="7122052" y="2485583"/>
                </a:cubicBezTo>
                <a:cubicBezTo>
                  <a:pt x="7118522" y="2485583"/>
                  <a:pt x="7116756" y="2482052"/>
                  <a:pt x="7116756" y="2474992"/>
                </a:cubicBezTo>
                <a:close/>
                <a:moveTo>
                  <a:pt x="6947310" y="2464402"/>
                </a:moveTo>
                <a:lnTo>
                  <a:pt x="6957900" y="2464402"/>
                </a:lnTo>
                <a:cubicBezTo>
                  <a:pt x="6957900" y="2471462"/>
                  <a:pt x="6956135" y="2474992"/>
                  <a:pt x="6952604" y="2474992"/>
                </a:cubicBezTo>
                <a:cubicBezTo>
                  <a:pt x="6949074" y="2474992"/>
                  <a:pt x="6947310" y="2471462"/>
                  <a:pt x="6947310" y="2464402"/>
                </a:cubicBezTo>
                <a:close/>
                <a:moveTo>
                  <a:pt x="6364836" y="2464402"/>
                </a:moveTo>
                <a:lnTo>
                  <a:pt x="6343656" y="2474992"/>
                </a:lnTo>
                <a:cubicBezTo>
                  <a:pt x="6357776" y="2474992"/>
                  <a:pt x="6364836" y="2474992"/>
                  <a:pt x="6364836" y="2474992"/>
                </a:cubicBezTo>
                <a:lnTo>
                  <a:pt x="6386018" y="2485583"/>
                </a:lnTo>
                <a:cubicBezTo>
                  <a:pt x="6386018" y="2492643"/>
                  <a:pt x="6384252" y="2496173"/>
                  <a:pt x="6380723" y="2496173"/>
                </a:cubicBezTo>
                <a:lnTo>
                  <a:pt x="6396608" y="2496173"/>
                </a:lnTo>
                <a:lnTo>
                  <a:pt x="6396608" y="2474992"/>
                </a:lnTo>
                <a:lnTo>
                  <a:pt x="6386018" y="2474992"/>
                </a:lnTo>
                <a:close/>
                <a:moveTo>
                  <a:pt x="6248342" y="2464402"/>
                </a:moveTo>
                <a:lnTo>
                  <a:pt x="6248342" y="2474992"/>
                </a:lnTo>
                <a:cubicBezTo>
                  <a:pt x="6248342" y="2474992"/>
                  <a:pt x="6244813" y="2474992"/>
                  <a:pt x="6237752" y="2474992"/>
                </a:cubicBezTo>
                <a:close/>
                <a:moveTo>
                  <a:pt x="6785806" y="2459106"/>
                </a:moveTo>
                <a:cubicBezTo>
                  <a:pt x="6787570" y="2459106"/>
                  <a:pt x="6788454" y="2460873"/>
                  <a:pt x="6788454" y="2464402"/>
                </a:cubicBezTo>
                <a:lnTo>
                  <a:pt x="6777862" y="2464402"/>
                </a:lnTo>
                <a:cubicBezTo>
                  <a:pt x="6781394" y="2460873"/>
                  <a:pt x="6784040" y="2459106"/>
                  <a:pt x="6785806" y="2459106"/>
                </a:cubicBezTo>
                <a:close/>
                <a:moveTo>
                  <a:pt x="6513102" y="2453812"/>
                </a:moveTo>
                <a:lnTo>
                  <a:pt x="6555464" y="2464402"/>
                </a:lnTo>
                <a:cubicBezTo>
                  <a:pt x="6548403" y="2464402"/>
                  <a:pt x="6541344" y="2464402"/>
                  <a:pt x="6534284" y="2464402"/>
                </a:cubicBezTo>
                <a:cubicBezTo>
                  <a:pt x="6527223" y="2464402"/>
                  <a:pt x="6520163" y="2460871"/>
                  <a:pt x="6513102" y="2453812"/>
                </a:cubicBezTo>
                <a:close/>
                <a:moveTo>
                  <a:pt x="6025943" y="2453812"/>
                </a:moveTo>
                <a:lnTo>
                  <a:pt x="6036534" y="2453812"/>
                </a:lnTo>
                <a:cubicBezTo>
                  <a:pt x="6050654" y="2453812"/>
                  <a:pt x="6061245" y="2457342"/>
                  <a:pt x="6068305" y="2464402"/>
                </a:cubicBezTo>
                <a:cubicBezTo>
                  <a:pt x="6054186" y="2464402"/>
                  <a:pt x="6043594" y="2464402"/>
                  <a:pt x="6036534" y="2464402"/>
                </a:cubicBezTo>
                <a:close/>
                <a:moveTo>
                  <a:pt x="7701876" y="2436602"/>
                </a:moveTo>
                <a:cubicBezTo>
                  <a:pt x="7703642" y="2435719"/>
                  <a:pt x="7706288" y="2436161"/>
                  <a:pt x="7709820" y="2437927"/>
                </a:cubicBezTo>
                <a:cubicBezTo>
                  <a:pt x="7716880" y="2441456"/>
                  <a:pt x="7731000" y="2443221"/>
                  <a:pt x="7752182" y="2443221"/>
                </a:cubicBezTo>
                <a:lnTo>
                  <a:pt x="7794542" y="2453812"/>
                </a:lnTo>
                <a:cubicBezTo>
                  <a:pt x="7794542" y="2460871"/>
                  <a:pt x="7791012" y="2464402"/>
                  <a:pt x="7783952" y="2464402"/>
                </a:cubicBezTo>
                <a:lnTo>
                  <a:pt x="7741590" y="2453812"/>
                </a:lnTo>
                <a:lnTo>
                  <a:pt x="7699230" y="2443221"/>
                </a:lnTo>
                <a:cubicBezTo>
                  <a:pt x="7699230" y="2439691"/>
                  <a:pt x="7700110" y="2437486"/>
                  <a:pt x="7701876" y="2436602"/>
                </a:cubicBezTo>
                <a:close/>
                <a:moveTo>
                  <a:pt x="7286203" y="2432631"/>
                </a:moveTo>
                <a:lnTo>
                  <a:pt x="7307384" y="2432631"/>
                </a:lnTo>
                <a:lnTo>
                  <a:pt x="7307384" y="2443221"/>
                </a:lnTo>
                <a:cubicBezTo>
                  <a:pt x="7300322" y="2443221"/>
                  <a:pt x="7295028" y="2443221"/>
                  <a:pt x="7291498" y="2443221"/>
                </a:cubicBezTo>
                <a:cubicBezTo>
                  <a:pt x="7287968" y="2443221"/>
                  <a:pt x="7286203" y="2439691"/>
                  <a:pt x="7286203" y="2432631"/>
                </a:cubicBezTo>
                <a:close/>
                <a:moveTo>
                  <a:pt x="7116756" y="2432631"/>
                </a:moveTo>
                <a:cubicBezTo>
                  <a:pt x="7116756" y="2432631"/>
                  <a:pt x="7120285" y="2436161"/>
                  <a:pt x="7127347" y="2443221"/>
                </a:cubicBezTo>
                <a:lnTo>
                  <a:pt x="7116756" y="2443221"/>
                </a:lnTo>
                <a:lnTo>
                  <a:pt x="7106166" y="2443221"/>
                </a:lnTo>
                <a:cubicBezTo>
                  <a:pt x="7113226" y="2436161"/>
                  <a:pt x="7116756" y="2432631"/>
                  <a:pt x="7116756" y="2432631"/>
                </a:cubicBezTo>
                <a:close/>
                <a:moveTo>
                  <a:pt x="5920039" y="2432631"/>
                </a:moveTo>
                <a:lnTo>
                  <a:pt x="5930630" y="2432631"/>
                </a:lnTo>
                <a:lnTo>
                  <a:pt x="6015353" y="2453812"/>
                </a:lnTo>
                <a:cubicBezTo>
                  <a:pt x="6001234" y="2453812"/>
                  <a:pt x="5994172" y="2453812"/>
                  <a:pt x="5994172" y="2453812"/>
                </a:cubicBezTo>
                <a:cubicBezTo>
                  <a:pt x="5980053" y="2446752"/>
                  <a:pt x="5965930" y="2443221"/>
                  <a:pt x="5951812" y="2443221"/>
                </a:cubicBezTo>
                <a:cubicBezTo>
                  <a:pt x="5944750" y="2443221"/>
                  <a:pt x="5937690" y="2441456"/>
                  <a:pt x="5930630" y="2437927"/>
                </a:cubicBezTo>
                <a:cubicBezTo>
                  <a:pt x="5923568" y="2434396"/>
                  <a:pt x="5920039" y="2432631"/>
                  <a:pt x="5920039" y="2432631"/>
                </a:cubicBezTo>
                <a:close/>
                <a:moveTo>
                  <a:pt x="6354246" y="2422040"/>
                </a:moveTo>
                <a:cubicBezTo>
                  <a:pt x="6361306" y="2429100"/>
                  <a:pt x="6364836" y="2432631"/>
                  <a:pt x="6364836" y="2432631"/>
                </a:cubicBezTo>
                <a:cubicBezTo>
                  <a:pt x="6364836" y="2432631"/>
                  <a:pt x="6364836" y="2434396"/>
                  <a:pt x="6364836" y="2437927"/>
                </a:cubicBezTo>
                <a:cubicBezTo>
                  <a:pt x="6364836" y="2441456"/>
                  <a:pt x="6368367" y="2443221"/>
                  <a:pt x="6375428" y="2443221"/>
                </a:cubicBezTo>
                <a:cubicBezTo>
                  <a:pt x="6382488" y="2443221"/>
                  <a:pt x="6386018" y="2446752"/>
                  <a:pt x="6386018" y="2453812"/>
                </a:cubicBezTo>
                <a:cubicBezTo>
                  <a:pt x="6393079" y="2460871"/>
                  <a:pt x="6414259" y="2467933"/>
                  <a:pt x="6449560" y="2474992"/>
                </a:cubicBezTo>
                <a:lnTo>
                  <a:pt x="6460150" y="2485583"/>
                </a:lnTo>
                <a:lnTo>
                  <a:pt x="6481332" y="2485583"/>
                </a:lnTo>
                <a:cubicBezTo>
                  <a:pt x="6495451" y="2485583"/>
                  <a:pt x="6513102" y="2489114"/>
                  <a:pt x="6534284" y="2496173"/>
                </a:cubicBezTo>
                <a:cubicBezTo>
                  <a:pt x="6555464" y="2503233"/>
                  <a:pt x="6573115" y="2506764"/>
                  <a:pt x="6587236" y="2506764"/>
                </a:cubicBezTo>
                <a:cubicBezTo>
                  <a:pt x="6594296" y="2513823"/>
                  <a:pt x="6601355" y="2517354"/>
                  <a:pt x="6608416" y="2517354"/>
                </a:cubicBezTo>
                <a:cubicBezTo>
                  <a:pt x="6608416" y="2517354"/>
                  <a:pt x="6611946" y="2517354"/>
                  <a:pt x="6619006" y="2517354"/>
                </a:cubicBezTo>
                <a:cubicBezTo>
                  <a:pt x="6626067" y="2517354"/>
                  <a:pt x="6633127" y="2520885"/>
                  <a:pt x="6640188" y="2527944"/>
                </a:cubicBezTo>
                <a:lnTo>
                  <a:pt x="6650778" y="2538535"/>
                </a:lnTo>
                <a:lnTo>
                  <a:pt x="6640188" y="2538535"/>
                </a:lnTo>
                <a:lnTo>
                  <a:pt x="6629598" y="2538535"/>
                </a:lnTo>
                <a:lnTo>
                  <a:pt x="6619006" y="2538535"/>
                </a:lnTo>
                <a:cubicBezTo>
                  <a:pt x="6626067" y="2545596"/>
                  <a:pt x="6627832" y="2550890"/>
                  <a:pt x="6624302" y="2554421"/>
                </a:cubicBezTo>
                <a:cubicBezTo>
                  <a:pt x="6620772" y="2557952"/>
                  <a:pt x="6617242" y="2559716"/>
                  <a:pt x="6613711" y="2559716"/>
                </a:cubicBezTo>
                <a:cubicBezTo>
                  <a:pt x="6610182" y="2559716"/>
                  <a:pt x="6608416" y="2556185"/>
                  <a:pt x="6608416" y="2549125"/>
                </a:cubicBezTo>
                <a:lnTo>
                  <a:pt x="6576646" y="2538535"/>
                </a:lnTo>
                <a:lnTo>
                  <a:pt x="6513102" y="2517354"/>
                </a:lnTo>
                <a:lnTo>
                  <a:pt x="6460150" y="2506764"/>
                </a:lnTo>
                <a:cubicBezTo>
                  <a:pt x="6460150" y="2506764"/>
                  <a:pt x="6458384" y="2503233"/>
                  <a:pt x="6454855" y="2496173"/>
                </a:cubicBezTo>
                <a:cubicBezTo>
                  <a:pt x="6451326" y="2489114"/>
                  <a:pt x="6449560" y="2483818"/>
                  <a:pt x="6449560" y="2480287"/>
                </a:cubicBezTo>
                <a:cubicBezTo>
                  <a:pt x="6449560" y="2476757"/>
                  <a:pt x="6446031" y="2474992"/>
                  <a:pt x="6438970" y="2474992"/>
                </a:cubicBezTo>
                <a:cubicBezTo>
                  <a:pt x="6431909" y="2474992"/>
                  <a:pt x="6430144" y="2478523"/>
                  <a:pt x="6433675" y="2485583"/>
                </a:cubicBezTo>
                <a:cubicBezTo>
                  <a:pt x="6437204" y="2492643"/>
                  <a:pt x="6433675" y="2497938"/>
                  <a:pt x="6423084" y="2501469"/>
                </a:cubicBezTo>
                <a:cubicBezTo>
                  <a:pt x="6412494" y="2504999"/>
                  <a:pt x="6407198" y="2506764"/>
                  <a:pt x="6407198" y="2506764"/>
                </a:cubicBezTo>
                <a:cubicBezTo>
                  <a:pt x="6400138" y="2506764"/>
                  <a:pt x="6396608" y="2510294"/>
                  <a:pt x="6396608" y="2517354"/>
                </a:cubicBezTo>
                <a:cubicBezTo>
                  <a:pt x="6389547" y="2524414"/>
                  <a:pt x="6382488" y="2524414"/>
                  <a:pt x="6375428" y="2517354"/>
                </a:cubicBezTo>
                <a:cubicBezTo>
                  <a:pt x="6368367" y="2517354"/>
                  <a:pt x="6364836" y="2517354"/>
                  <a:pt x="6364836" y="2517354"/>
                </a:cubicBezTo>
                <a:cubicBezTo>
                  <a:pt x="6364836" y="2517354"/>
                  <a:pt x="6363072" y="2515589"/>
                  <a:pt x="6359542" y="2512058"/>
                </a:cubicBezTo>
                <a:cubicBezTo>
                  <a:pt x="6356012" y="2508529"/>
                  <a:pt x="6354246" y="2506764"/>
                  <a:pt x="6354246" y="2506764"/>
                </a:cubicBezTo>
                <a:cubicBezTo>
                  <a:pt x="6354246" y="2499704"/>
                  <a:pt x="6352480" y="2496173"/>
                  <a:pt x="6348950" y="2496173"/>
                </a:cubicBezTo>
                <a:cubicBezTo>
                  <a:pt x="6345422" y="2496173"/>
                  <a:pt x="6343656" y="2496173"/>
                  <a:pt x="6343656" y="2496173"/>
                </a:cubicBezTo>
                <a:lnTo>
                  <a:pt x="6333066" y="2485583"/>
                </a:lnTo>
                <a:cubicBezTo>
                  <a:pt x="6333066" y="2478523"/>
                  <a:pt x="6333066" y="2471462"/>
                  <a:pt x="6333066" y="2464402"/>
                </a:cubicBezTo>
                <a:cubicBezTo>
                  <a:pt x="6333066" y="2450281"/>
                  <a:pt x="6322476" y="2443221"/>
                  <a:pt x="6301294" y="2443221"/>
                </a:cubicBezTo>
                <a:cubicBezTo>
                  <a:pt x="6294234" y="2443221"/>
                  <a:pt x="6287174" y="2439691"/>
                  <a:pt x="6280114" y="2432631"/>
                </a:cubicBezTo>
                <a:lnTo>
                  <a:pt x="6285409" y="2432631"/>
                </a:lnTo>
                <a:cubicBezTo>
                  <a:pt x="6288938" y="2432631"/>
                  <a:pt x="6290704" y="2432631"/>
                  <a:pt x="6290704" y="2432631"/>
                </a:cubicBezTo>
                <a:cubicBezTo>
                  <a:pt x="6297765" y="2432631"/>
                  <a:pt x="6311884" y="2432631"/>
                  <a:pt x="6333066" y="2432631"/>
                </a:cubicBezTo>
                <a:close/>
                <a:moveTo>
                  <a:pt x="6333066" y="2416746"/>
                </a:moveTo>
                <a:cubicBezTo>
                  <a:pt x="6336595" y="2416746"/>
                  <a:pt x="6340126" y="2418510"/>
                  <a:pt x="6343656" y="2422040"/>
                </a:cubicBezTo>
                <a:lnTo>
                  <a:pt x="6333066" y="2422040"/>
                </a:lnTo>
                <a:lnTo>
                  <a:pt x="6322476" y="2422040"/>
                </a:lnTo>
                <a:cubicBezTo>
                  <a:pt x="6326005" y="2418510"/>
                  <a:pt x="6329536" y="2416746"/>
                  <a:pt x="6333066" y="2416746"/>
                </a:cubicBezTo>
                <a:close/>
                <a:moveTo>
                  <a:pt x="6926129" y="2411450"/>
                </a:moveTo>
                <a:cubicBezTo>
                  <a:pt x="6933189" y="2411450"/>
                  <a:pt x="6943780" y="2413215"/>
                  <a:pt x="6957900" y="2416746"/>
                </a:cubicBezTo>
                <a:cubicBezTo>
                  <a:pt x="6972020" y="2420275"/>
                  <a:pt x="6982610" y="2422040"/>
                  <a:pt x="6989670" y="2422040"/>
                </a:cubicBezTo>
                <a:lnTo>
                  <a:pt x="6957900" y="2422040"/>
                </a:lnTo>
                <a:lnTo>
                  <a:pt x="6936718" y="2422040"/>
                </a:lnTo>
                <a:close/>
                <a:moveTo>
                  <a:pt x="6724910" y="2411450"/>
                </a:moveTo>
                <a:cubicBezTo>
                  <a:pt x="6724910" y="2418510"/>
                  <a:pt x="6726676" y="2422040"/>
                  <a:pt x="6730206" y="2422040"/>
                </a:cubicBezTo>
                <a:cubicBezTo>
                  <a:pt x="6733736" y="2422040"/>
                  <a:pt x="6735502" y="2422040"/>
                  <a:pt x="6735502" y="2422040"/>
                </a:cubicBezTo>
                <a:cubicBezTo>
                  <a:pt x="6735502" y="2429100"/>
                  <a:pt x="6733736" y="2432631"/>
                  <a:pt x="6730206" y="2432631"/>
                </a:cubicBezTo>
                <a:cubicBezTo>
                  <a:pt x="6726676" y="2432631"/>
                  <a:pt x="6724910" y="2432631"/>
                  <a:pt x="6724910" y="2432631"/>
                </a:cubicBezTo>
                <a:lnTo>
                  <a:pt x="6724910" y="2422040"/>
                </a:lnTo>
                <a:close/>
                <a:moveTo>
                  <a:pt x="6068305" y="2411450"/>
                </a:moveTo>
                <a:cubicBezTo>
                  <a:pt x="6068305" y="2411450"/>
                  <a:pt x="6073601" y="2411450"/>
                  <a:pt x="6084190" y="2411450"/>
                </a:cubicBezTo>
                <a:cubicBezTo>
                  <a:pt x="6094782" y="2411450"/>
                  <a:pt x="6103606" y="2411450"/>
                  <a:pt x="6110668" y="2411450"/>
                </a:cubicBezTo>
                <a:cubicBezTo>
                  <a:pt x="6124786" y="2418510"/>
                  <a:pt x="6135378" y="2422040"/>
                  <a:pt x="6142438" y="2422040"/>
                </a:cubicBezTo>
                <a:lnTo>
                  <a:pt x="6078895" y="2422040"/>
                </a:lnTo>
                <a:close/>
                <a:moveTo>
                  <a:pt x="5644689" y="2411450"/>
                </a:moveTo>
                <a:cubicBezTo>
                  <a:pt x="5651750" y="2411450"/>
                  <a:pt x="5655279" y="2414981"/>
                  <a:pt x="5655279" y="2422040"/>
                </a:cubicBezTo>
                <a:cubicBezTo>
                  <a:pt x="5655279" y="2422040"/>
                  <a:pt x="5653514" y="2423805"/>
                  <a:pt x="5649984" y="2427335"/>
                </a:cubicBezTo>
                <a:cubicBezTo>
                  <a:pt x="5646454" y="2430866"/>
                  <a:pt x="5641160" y="2429100"/>
                  <a:pt x="5634099" y="2422040"/>
                </a:cubicBezTo>
                <a:close/>
                <a:moveTo>
                  <a:pt x="7193536" y="2406154"/>
                </a:moveTo>
                <a:cubicBezTo>
                  <a:pt x="7195302" y="2406154"/>
                  <a:pt x="7197949" y="2407919"/>
                  <a:pt x="7201480" y="2411450"/>
                </a:cubicBezTo>
                <a:lnTo>
                  <a:pt x="7190889" y="2411450"/>
                </a:lnTo>
                <a:cubicBezTo>
                  <a:pt x="7190889" y="2407919"/>
                  <a:pt x="7191771" y="2406154"/>
                  <a:pt x="7193536" y="2406154"/>
                </a:cubicBezTo>
                <a:close/>
                <a:moveTo>
                  <a:pt x="6796396" y="2406154"/>
                </a:moveTo>
                <a:cubicBezTo>
                  <a:pt x="6798162" y="2406154"/>
                  <a:pt x="6799044" y="2407919"/>
                  <a:pt x="6799044" y="2411450"/>
                </a:cubicBezTo>
                <a:cubicBezTo>
                  <a:pt x="6799044" y="2411450"/>
                  <a:pt x="6795514" y="2411450"/>
                  <a:pt x="6788454" y="2411450"/>
                </a:cubicBezTo>
                <a:cubicBezTo>
                  <a:pt x="6791984" y="2407919"/>
                  <a:pt x="6794632" y="2406154"/>
                  <a:pt x="6796396" y="2406154"/>
                </a:cubicBezTo>
                <a:close/>
                <a:moveTo>
                  <a:pt x="6904948" y="2400860"/>
                </a:moveTo>
                <a:lnTo>
                  <a:pt x="6904948" y="2411450"/>
                </a:lnTo>
                <a:lnTo>
                  <a:pt x="6883766" y="2411450"/>
                </a:lnTo>
                <a:cubicBezTo>
                  <a:pt x="6890828" y="2404390"/>
                  <a:pt x="6897888" y="2400860"/>
                  <a:pt x="6904948" y="2400860"/>
                </a:cubicBezTo>
                <a:close/>
                <a:moveTo>
                  <a:pt x="6269524" y="2400860"/>
                </a:moveTo>
                <a:cubicBezTo>
                  <a:pt x="6276584" y="2400860"/>
                  <a:pt x="6280114" y="2402625"/>
                  <a:pt x="6280114" y="2406154"/>
                </a:cubicBezTo>
                <a:cubicBezTo>
                  <a:pt x="6280114" y="2409685"/>
                  <a:pt x="6276584" y="2411450"/>
                  <a:pt x="6269524" y="2411450"/>
                </a:cubicBezTo>
                <a:cubicBezTo>
                  <a:pt x="6269524" y="2404390"/>
                  <a:pt x="6269524" y="2400860"/>
                  <a:pt x="6269524" y="2400860"/>
                </a:cubicBezTo>
                <a:close/>
                <a:moveTo>
                  <a:pt x="6243046" y="2400860"/>
                </a:moveTo>
                <a:cubicBezTo>
                  <a:pt x="6246576" y="2400860"/>
                  <a:pt x="6250108" y="2400860"/>
                  <a:pt x="6253638" y="2400860"/>
                </a:cubicBezTo>
                <a:cubicBezTo>
                  <a:pt x="6257168" y="2400860"/>
                  <a:pt x="6255402" y="2404390"/>
                  <a:pt x="6248342" y="2411450"/>
                </a:cubicBezTo>
                <a:cubicBezTo>
                  <a:pt x="6241282" y="2418510"/>
                  <a:pt x="6237752" y="2418510"/>
                  <a:pt x="6237752" y="2411450"/>
                </a:cubicBezTo>
                <a:cubicBezTo>
                  <a:pt x="6237752" y="2404390"/>
                  <a:pt x="6239517" y="2400860"/>
                  <a:pt x="6243046" y="2400860"/>
                </a:cubicBezTo>
                <a:close/>
                <a:moveTo>
                  <a:pt x="6098752" y="2394241"/>
                </a:moveTo>
                <a:cubicBezTo>
                  <a:pt x="6099635" y="2395123"/>
                  <a:pt x="6100076" y="2397329"/>
                  <a:pt x="6100076" y="2400860"/>
                </a:cubicBezTo>
                <a:cubicBezTo>
                  <a:pt x="6093016" y="2400860"/>
                  <a:pt x="6089486" y="2400860"/>
                  <a:pt x="6089486" y="2400860"/>
                </a:cubicBezTo>
                <a:cubicBezTo>
                  <a:pt x="6089486" y="2400860"/>
                  <a:pt x="6091251" y="2399095"/>
                  <a:pt x="6094782" y="2395565"/>
                </a:cubicBezTo>
                <a:cubicBezTo>
                  <a:pt x="6096546" y="2393800"/>
                  <a:pt x="6097870" y="2393357"/>
                  <a:pt x="6098752" y="2394241"/>
                </a:cubicBezTo>
                <a:close/>
                <a:moveTo>
                  <a:pt x="6597826" y="2379679"/>
                </a:moveTo>
                <a:lnTo>
                  <a:pt x="6619006" y="2379679"/>
                </a:lnTo>
                <a:lnTo>
                  <a:pt x="6629598" y="2400860"/>
                </a:lnTo>
                <a:cubicBezTo>
                  <a:pt x="6629598" y="2400860"/>
                  <a:pt x="6631362" y="2400860"/>
                  <a:pt x="6634892" y="2400860"/>
                </a:cubicBezTo>
                <a:cubicBezTo>
                  <a:pt x="6638422" y="2400860"/>
                  <a:pt x="6643717" y="2400860"/>
                  <a:pt x="6650778" y="2400860"/>
                </a:cubicBezTo>
                <a:cubicBezTo>
                  <a:pt x="6657839" y="2400860"/>
                  <a:pt x="6661368" y="2400860"/>
                  <a:pt x="6661368" y="2400860"/>
                </a:cubicBezTo>
                <a:cubicBezTo>
                  <a:pt x="6661368" y="2400860"/>
                  <a:pt x="6661368" y="2397329"/>
                  <a:pt x="6661368" y="2390269"/>
                </a:cubicBezTo>
                <a:cubicBezTo>
                  <a:pt x="6661368" y="2390269"/>
                  <a:pt x="6664898" y="2390269"/>
                  <a:pt x="6671958" y="2390269"/>
                </a:cubicBezTo>
                <a:cubicBezTo>
                  <a:pt x="6679020" y="2390269"/>
                  <a:pt x="6679020" y="2393800"/>
                  <a:pt x="6671958" y="2400860"/>
                </a:cubicBezTo>
                <a:cubicBezTo>
                  <a:pt x="6671958" y="2400860"/>
                  <a:pt x="6675488" y="2400860"/>
                  <a:pt x="6682550" y="2400860"/>
                </a:cubicBezTo>
                <a:cubicBezTo>
                  <a:pt x="6689610" y="2400860"/>
                  <a:pt x="6693140" y="2404390"/>
                  <a:pt x="6693140" y="2411450"/>
                </a:cubicBezTo>
                <a:lnTo>
                  <a:pt x="6671958" y="2411450"/>
                </a:lnTo>
                <a:lnTo>
                  <a:pt x="6650778" y="2422040"/>
                </a:lnTo>
                <a:lnTo>
                  <a:pt x="6640188" y="2422040"/>
                </a:lnTo>
                <a:lnTo>
                  <a:pt x="6619006" y="2400860"/>
                </a:lnTo>
                <a:cubicBezTo>
                  <a:pt x="6619006" y="2393800"/>
                  <a:pt x="6615477" y="2388504"/>
                  <a:pt x="6608416" y="2384973"/>
                </a:cubicBezTo>
                <a:cubicBezTo>
                  <a:pt x="6601355" y="2381444"/>
                  <a:pt x="6597826" y="2379679"/>
                  <a:pt x="6597826" y="2379679"/>
                </a:cubicBezTo>
                <a:close/>
                <a:moveTo>
                  <a:pt x="6153028" y="2379679"/>
                </a:moveTo>
                <a:cubicBezTo>
                  <a:pt x="6153028" y="2379679"/>
                  <a:pt x="6167149" y="2383209"/>
                  <a:pt x="6195390" y="2390269"/>
                </a:cubicBezTo>
                <a:lnTo>
                  <a:pt x="6237752" y="2400860"/>
                </a:lnTo>
                <a:lnTo>
                  <a:pt x="6205980" y="2400860"/>
                </a:lnTo>
                <a:cubicBezTo>
                  <a:pt x="6198920" y="2400860"/>
                  <a:pt x="6191861" y="2400860"/>
                  <a:pt x="6184800" y="2400860"/>
                </a:cubicBezTo>
                <a:cubicBezTo>
                  <a:pt x="6177738" y="2400860"/>
                  <a:pt x="6170680" y="2400860"/>
                  <a:pt x="6163620" y="2400860"/>
                </a:cubicBezTo>
                <a:cubicBezTo>
                  <a:pt x="6163620" y="2400860"/>
                  <a:pt x="6163620" y="2399095"/>
                  <a:pt x="6163620" y="2395565"/>
                </a:cubicBezTo>
                <a:cubicBezTo>
                  <a:pt x="6163620" y="2392034"/>
                  <a:pt x="6160090" y="2390269"/>
                  <a:pt x="6153028" y="2390269"/>
                </a:cubicBezTo>
                <a:close/>
                <a:moveTo>
                  <a:pt x="6791101" y="2374383"/>
                </a:moveTo>
                <a:cubicBezTo>
                  <a:pt x="6789334" y="2374383"/>
                  <a:pt x="6788454" y="2376149"/>
                  <a:pt x="6788454" y="2379679"/>
                </a:cubicBezTo>
                <a:lnTo>
                  <a:pt x="6799044" y="2379679"/>
                </a:lnTo>
                <a:cubicBezTo>
                  <a:pt x="6795512" y="2376149"/>
                  <a:pt x="6792866" y="2374383"/>
                  <a:pt x="6791101" y="2374383"/>
                </a:cubicBezTo>
                <a:close/>
                <a:moveTo>
                  <a:pt x="7635686" y="2369088"/>
                </a:moveTo>
                <a:lnTo>
                  <a:pt x="7646278" y="2379679"/>
                </a:lnTo>
                <a:lnTo>
                  <a:pt x="7638334" y="2379679"/>
                </a:lnTo>
                <a:cubicBezTo>
                  <a:pt x="7633039" y="2379679"/>
                  <a:pt x="7628626" y="2379679"/>
                  <a:pt x="7625096" y="2379679"/>
                </a:cubicBezTo>
                <a:cubicBezTo>
                  <a:pt x="7632156" y="2379679"/>
                  <a:pt x="7633922" y="2377914"/>
                  <a:pt x="7630390" y="2374383"/>
                </a:cubicBezTo>
                <a:cubicBezTo>
                  <a:pt x="7626861" y="2370852"/>
                  <a:pt x="7628626" y="2369088"/>
                  <a:pt x="7635686" y="2369088"/>
                </a:cubicBezTo>
                <a:close/>
                <a:moveTo>
                  <a:pt x="7540374" y="2369088"/>
                </a:moveTo>
                <a:lnTo>
                  <a:pt x="7540374" y="2379679"/>
                </a:lnTo>
                <a:lnTo>
                  <a:pt x="7529782" y="2379679"/>
                </a:lnTo>
                <a:cubicBezTo>
                  <a:pt x="7529782" y="2372619"/>
                  <a:pt x="7533312" y="2369088"/>
                  <a:pt x="7540374" y="2369088"/>
                </a:cubicBezTo>
                <a:close/>
                <a:moveTo>
                  <a:pt x="7487420" y="2369088"/>
                </a:moveTo>
                <a:cubicBezTo>
                  <a:pt x="7487420" y="2369088"/>
                  <a:pt x="7490951" y="2369088"/>
                  <a:pt x="7498011" y="2369088"/>
                </a:cubicBezTo>
                <a:cubicBezTo>
                  <a:pt x="7505072" y="2369088"/>
                  <a:pt x="7508601" y="2369088"/>
                  <a:pt x="7508601" y="2369088"/>
                </a:cubicBezTo>
                <a:cubicBezTo>
                  <a:pt x="7508601" y="2369088"/>
                  <a:pt x="7505072" y="2372619"/>
                  <a:pt x="7498011" y="2379679"/>
                </a:cubicBezTo>
                <a:cubicBezTo>
                  <a:pt x="7490951" y="2379679"/>
                  <a:pt x="7487420" y="2379679"/>
                  <a:pt x="7487420" y="2379679"/>
                </a:cubicBezTo>
                <a:cubicBezTo>
                  <a:pt x="7487420" y="2379679"/>
                  <a:pt x="7487420" y="2376148"/>
                  <a:pt x="7487420" y="2369088"/>
                </a:cubicBezTo>
                <a:close/>
                <a:moveTo>
                  <a:pt x="5930630" y="2369088"/>
                </a:moveTo>
                <a:lnTo>
                  <a:pt x="5951812" y="2369088"/>
                </a:lnTo>
                <a:lnTo>
                  <a:pt x="5951812" y="2379679"/>
                </a:lnTo>
                <a:cubicBezTo>
                  <a:pt x="5944750" y="2379679"/>
                  <a:pt x="5937690" y="2376148"/>
                  <a:pt x="5930630" y="2369088"/>
                </a:cubicBezTo>
                <a:close/>
                <a:moveTo>
                  <a:pt x="5761183" y="2369088"/>
                </a:moveTo>
                <a:lnTo>
                  <a:pt x="5782364" y="2369088"/>
                </a:lnTo>
                <a:lnTo>
                  <a:pt x="5803545" y="2379679"/>
                </a:lnTo>
                <a:cubicBezTo>
                  <a:pt x="5803545" y="2379679"/>
                  <a:pt x="5801780" y="2381444"/>
                  <a:pt x="5798250" y="2384973"/>
                </a:cubicBezTo>
                <a:cubicBezTo>
                  <a:pt x="5794720" y="2388504"/>
                  <a:pt x="5791189" y="2388504"/>
                  <a:pt x="5787660" y="2384973"/>
                </a:cubicBezTo>
                <a:cubicBezTo>
                  <a:pt x="5784130" y="2381444"/>
                  <a:pt x="5778834" y="2379679"/>
                  <a:pt x="5771774" y="2379679"/>
                </a:cubicBezTo>
                <a:close/>
                <a:moveTo>
                  <a:pt x="5655279" y="2369088"/>
                </a:moveTo>
                <a:lnTo>
                  <a:pt x="5676460" y="2379679"/>
                </a:lnTo>
                <a:lnTo>
                  <a:pt x="5676460" y="2390269"/>
                </a:lnTo>
                <a:lnTo>
                  <a:pt x="5655279" y="2390269"/>
                </a:lnTo>
                <a:lnTo>
                  <a:pt x="5644689" y="2390269"/>
                </a:lnTo>
                <a:cubicBezTo>
                  <a:pt x="5644689" y="2390269"/>
                  <a:pt x="5648218" y="2386739"/>
                  <a:pt x="5655279" y="2379679"/>
                </a:cubicBezTo>
                <a:cubicBezTo>
                  <a:pt x="5655279" y="2372619"/>
                  <a:pt x="5655279" y="2369088"/>
                  <a:pt x="5655279" y="2369088"/>
                </a:cubicBezTo>
                <a:close/>
                <a:moveTo>
                  <a:pt x="5591737" y="2369088"/>
                </a:moveTo>
                <a:lnTo>
                  <a:pt x="5612918" y="2369088"/>
                </a:lnTo>
                <a:lnTo>
                  <a:pt x="5602327" y="2379679"/>
                </a:lnTo>
                <a:close/>
                <a:moveTo>
                  <a:pt x="7400050" y="2363793"/>
                </a:moveTo>
                <a:cubicBezTo>
                  <a:pt x="7401816" y="2363793"/>
                  <a:pt x="7402697" y="2365558"/>
                  <a:pt x="7402697" y="2369088"/>
                </a:cubicBezTo>
                <a:lnTo>
                  <a:pt x="7392107" y="2369088"/>
                </a:lnTo>
                <a:cubicBezTo>
                  <a:pt x="7395636" y="2365558"/>
                  <a:pt x="7398285" y="2363793"/>
                  <a:pt x="7400050" y="2363793"/>
                </a:cubicBezTo>
                <a:close/>
                <a:moveTo>
                  <a:pt x="7095574" y="2358498"/>
                </a:moveTo>
                <a:cubicBezTo>
                  <a:pt x="7095574" y="2358498"/>
                  <a:pt x="7099106" y="2358498"/>
                  <a:pt x="7106166" y="2358498"/>
                </a:cubicBezTo>
                <a:cubicBezTo>
                  <a:pt x="7113226" y="2358498"/>
                  <a:pt x="7116756" y="2358498"/>
                  <a:pt x="7116756" y="2358498"/>
                </a:cubicBezTo>
                <a:lnTo>
                  <a:pt x="7106166" y="2369088"/>
                </a:lnTo>
                <a:close/>
                <a:moveTo>
                  <a:pt x="6184800" y="2358498"/>
                </a:moveTo>
                <a:cubicBezTo>
                  <a:pt x="6184800" y="2358498"/>
                  <a:pt x="6188330" y="2358498"/>
                  <a:pt x="6195390" y="2358498"/>
                </a:cubicBezTo>
                <a:cubicBezTo>
                  <a:pt x="6195390" y="2358498"/>
                  <a:pt x="6195390" y="2360263"/>
                  <a:pt x="6195390" y="2363793"/>
                </a:cubicBezTo>
                <a:cubicBezTo>
                  <a:pt x="6195390" y="2367323"/>
                  <a:pt x="6195390" y="2369088"/>
                  <a:pt x="6195390" y="2369088"/>
                </a:cubicBezTo>
                <a:close/>
                <a:moveTo>
                  <a:pt x="6126553" y="2358498"/>
                </a:moveTo>
                <a:cubicBezTo>
                  <a:pt x="6130082" y="2358498"/>
                  <a:pt x="6133613" y="2362029"/>
                  <a:pt x="6137142" y="2369088"/>
                </a:cubicBezTo>
                <a:cubicBezTo>
                  <a:pt x="6140672" y="2376148"/>
                  <a:pt x="6135378" y="2379679"/>
                  <a:pt x="6121257" y="2379679"/>
                </a:cubicBezTo>
                <a:lnTo>
                  <a:pt x="6100076" y="2369088"/>
                </a:lnTo>
                <a:lnTo>
                  <a:pt x="6110668" y="2369088"/>
                </a:lnTo>
                <a:lnTo>
                  <a:pt x="6121257" y="2369088"/>
                </a:lnTo>
                <a:cubicBezTo>
                  <a:pt x="6121257" y="2362029"/>
                  <a:pt x="6123024" y="2358498"/>
                  <a:pt x="6126553" y="2358498"/>
                </a:cubicBezTo>
                <a:close/>
                <a:moveTo>
                  <a:pt x="5475243" y="2358498"/>
                </a:moveTo>
                <a:lnTo>
                  <a:pt x="5485833" y="2358498"/>
                </a:lnTo>
                <a:cubicBezTo>
                  <a:pt x="5499954" y="2365558"/>
                  <a:pt x="5507014" y="2369088"/>
                  <a:pt x="5507014" y="2369088"/>
                </a:cubicBezTo>
                <a:lnTo>
                  <a:pt x="5538785" y="2379679"/>
                </a:lnTo>
                <a:cubicBezTo>
                  <a:pt x="5545846" y="2379679"/>
                  <a:pt x="5552906" y="2379679"/>
                  <a:pt x="5559966" y="2379679"/>
                </a:cubicBezTo>
                <a:cubicBezTo>
                  <a:pt x="5567026" y="2379679"/>
                  <a:pt x="5574087" y="2379679"/>
                  <a:pt x="5581147" y="2379679"/>
                </a:cubicBezTo>
                <a:lnTo>
                  <a:pt x="5517604" y="2390269"/>
                </a:lnTo>
                <a:cubicBezTo>
                  <a:pt x="5510544" y="2383209"/>
                  <a:pt x="5503483" y="2379679"/>
                  <a:pt x="5496423" y="2379679"/>
                </a:cubicBezTo>
                <a:close/>
                <a:moveTo>
                  <a:pt x="7892505" y="2353202"/>
                </a:moveTo>
                <a:cubicBezTo>
                  <a:pt x="7897801" y="2353202"/>
                  <a:pt x="7903977" y="2354967"/>
                  <a:pt x="7911038" y="2358498"/>
                </a:cubicBezTo>
                <a:cubicBezTo>
                  <a:pt x="7925157" y="2365558"/>
                  <a:pt x="7932219" y="2369088"/>
                  <a:pt x="7932219" y="2369088"/>
                </a:cubicBezTo>
                <a:lnTo>
                  <a:pt x="7953398" y="2379679"/>
                </a:lnTo>
                <a:lnTo>
                  <a:pt x="7963990" y="2379679"/>
                </a:lnTo>
                <a:cubicBezTo>
                  <a:pt x="7956928" y="2379679"/>
                  <a:pt x="7953398" y="2383209"/>
                  <a:pt x="7953398" y="2390269"/>
                </a:cubicBezTo>
                <a:cubicBezTo>
                  <a:pt x="7953398" y="2390269"/>
                  <a:pt x="7956928" y="2392034"/>
                  <a:pt x="7963990" y="2395565"/>
                </a:cubicBezTo>
                <a:cubicBezTo>
                  <a:pt x="7971050" y="2399095"/>
                  <a:pt x="7978109" y="2400860"/>
                  <a:pt x="7985171" y="2400860"/>
                </a:cubicBezTo>
                <a:lnTo>
                  <a:pt x="8069894" y="2443221"/>
                </a:lnTo>
                <a:cubicBezTo>
                  <a:pt x="8112254" y="2464402"/>
                  <a:pt x="8147556" y="2478523"/>
                  <a:pt x="8175798" y="2485583"/>
                </a:cubicBezTo>
                <a:cubicBezTo>
                  <a:pt x="8189917" y="2492643"/>
                  <a:pt x="8205802" y="2503233"/>
                  <a:pt x="8223454" y="2517354"/>
                </a:cubicBezTo>
                <a:cubicBezTo>
                  <a:pt x="8241106" y="2531475"/>
                  <a:pt x="8249931" y="2538535"/>
                  <a:pt x="8249931" y="2538535"/>
                </a:cubicBezTo>
                <a:cubicBezTo>
                  <a:pt x="8249931" y="2538535"/>
                  <a:pt x="8251695" y="2542066"/>
                  <a:pt x="8255225" y="2549125"/>
                </a:cubicBezTo>
                <a:cubicBezTo>
                  <a:pt x="8258756" y="2556185"/>
                  <a:pt x="8260521" y="2559716"/>
                  <a:pt x="8260521" y="2559716"/>
                </a:cubicBezTo>
                <a:lnTo>
                  <a:pt x="8249931" y="2559716"/>
                </a:lnTo>
                <a:lnTo>
                  <a:pt x="8228750" y="2549125"/>
                </a:lnTo>
                <a:cubicBezTo>
                  <a:pt x="8221689" y="2556185"/>
                  <a:pt x="8216394" y="2557952"/>
                  <a:pt x="8212864" y="2554421"/>
                </a:cubicBezTo>
                <a:cubicBezTo>
                  <a:pt x="8209335" y="2550890"/>
                  <a:pt x="8207569" y="2547360"/>
                  <a:pt x="8207569" y="2543831"/>
                </a:cubicBezTo>
                <a:cubicBezTo>
                  <a:pt x="8207569" y="2540300"/>
                  <a:pt x="8200508" y="2533240"/>
                  <a:pt x="8186387" y="2522650"/>
                </a:cubicBezTo>
                <a:cubicBezTo>
                  <a:pt x="8172268" y="2512058"/>
                  <a:pt x="8161677" y="2510294"/>
                  <a:pt x="8154617" y="2517354"/>
                </a:cubicBezTo>
                <a:cubicBezTo>
                  <a:pt x="8161677" y="2524414"/>
                  <a:pt x="8165206" y="2527944"/>
                  <a:pt x="8165206" y="2527944"/>
                </a:cubicBezTo>
                <a:lnTo>
                  <a:pt x="8112254" y="2485583"/>
                </a:lnTo>
                <a:cubicBezTo>
                  <a:pt x="8112254" y="2478523"/>
                  <a:pt x="8091075" y="2467933"/>
                  <a:pt x="8048712" y="2453812"/>
                </a:cubicBezTo>
                <a:lnTo>
                  <a:pt x="8016942" y="2432631"/>
                </a:lnTo>
                <a:cubicBezTo>
                  <a:pt x="8009880" y="2432631"/>
                  <a:pt x="8004586" y="2430866"/>
                  <a:pt x="8001056" y="2427335"/>
                </a:cubicBezTo>
                <a:cubicBezTo>
                  <a:pt x="7997527" y="2423805"/>
                  <a:pt x="7993994" y="2422040"/>
                  <a:pt x="7990465" y="2422040"/>
                </a:cubicBezTo>
                <a:cubicBezTo>
                  <a:pt x="7986935" y="2422040"/>
                  <a:pt x="7981640" y="2422040"/>
                  <a:pt x="7974579" y="2422040"/>
                </a:cubicBezTo>
                <a:cubicBezTo>
                  <a:pt x="7974579" y="2414981"/>
                  <a:pt x="7971050" y="2411450"/>
                  <a:pt x="7963990" y="2411450"/>
                </a:cubicBezTo>
                <a:cubicBezTo>
                  <a:pt x="7956928" y="2411450"/>
                  <a:pt x="7953398" y="2411450"/>
                  <a:pt x="7953398" y="2411450"/>
                </a:cubicBezTo>
                <a:cubicBezTo>
                  <a:pt x="7946338" y="2404390"/>
                  <a:pt x="7942808" y="2400860"/>
                  <a:pt x="7942808" y="2400860"/>
                </a:cubicBezTo>
                <a:cubicBezTo>
                  <a:pt x="7935748" y="2400860"/>
                  <a:pt x="7928688" y="2397329"/>
                  <a:pt x="7921627" y="2390269"/>
                </a:cubicBezTo>
                <a:lnTo>
                  <a:pt x="7911038" y="2379679"/>
                </a:lnTo>
                <a:lnTo>
                  <a:pt x="7879267" y="2358498"/>
                </a:lnTo>
                <a:cubicBezTo>
                  <a:pt x="7882796" y="2354967"/>
                  <a:pt x="7887209" y="2353202"/>
                  <a:pt x="7892505" y="2353202"/>
                </a:cubicBezTo>
                <a:close/>
                <a:moveTo>
                  <a:pt x="7180299" y="2347908"/>
                </a:moveTo>
                <a:lnTo>
                  <a:pt x="7212070" y="2358498"/>
                </a:lnTo>
                <a:cubicBezTo>
                  <a:pt x="7219130" y="2365558"/>
                  <a:pt x="7224426" y="2369088"/>
                  <a:pt x="7227956" y="2369088"/>
                </a:cubicBezTo>
                <a:cubicBezTo>
                  <a:pt x="7231485" y="2369088"/>
                  <a:pt x="7233251" y="2372619"/>
                  <a:pt x="7233251" y="2379679"/>
                </a:cubicBezTo>
                <a:lnTo>
                  <a:pt x="7190889" y="2379679"/>
                </a:lnTo>
                <a:cubicBezTo>
                  <a:pt x="7190889" y="2372619"/>
                  <a:pt x="7187360" y="2369088"/>
                  <a:pt x="7180299" y="2369088"/>
                </a:cubicBezTo>
                <a:cubicBezTo>
                  <a:pt x="7180299" y="2362029"/>
                  <a:pt x="7183828" y="2358498"/>
                  <a:pt x="7190889" y="2358498"/>
                </a:cubicBezTo>
                <a:lnTo>
                  <a:pt x="7180299" y="2358498"/>
                </a:lnTo>
                <a:close/>
                <a:moveTo>
                  <a:pt x="5835316" y="2337317"/>
                </a:moveTo>
                <a:lnTo>
                  <a:pt x="5856497" y="2347908"/>
                </a:lnTo>
                <a:cubicBezTo>
                  <a:pt x="5849436" y="2347908"/>
                  <a:pt x="5838847" y="2347908"/>
                  <a:pt x="5824726" y="2347908"/>
                </a:cubicBezTo>
                <a:close/>
                <a:moveTo>
                  <a:pt x="5533490" y="2337317"/>
                </a:moveTo>
                <a:cubicBezTo>
                  <a:pt x="5537020" y="2337317"/>
                  <a:pt x="5538785" y="2337317"/>
                  <a:pt x="5538785" y="2337317"/>
                </a:cubicBezTo>
                <a:lnTo>
                  <a:pt x="5517604" y="2358498"/>
                </a:lnTo>
                <a:lnTo>
                  <a:pt x="5517604" y="2347908"/>
                </a:lnTo>
                <a:cubicBezTo>
                  <a:pt x="5524664" y="2340848"/>
                  <a:pt x="5529960" y="2337317"/>
                  <a:pt x="5533490" y="2337317"/>
                </a:cubicBezTo>
                <a:close/>
                <a:moveTo>
                  <a:pt x="7450355" y="2332021"/>
                </a:moveTo>
                <a:cubicBezTo>
                  <a:pt x="7453884" y="2332021"/>
                  <a:pt x="7455649" y="2333787"/>
                  <a:pt x="7455649" y="2337317"/>
                </a:cubicBezTo>
                <a:lnTo>
                  <a:pt x="7445059" y="2347908"/>
                </a:lnTo>
                <a:lnTo>
                  <a:pt x="7434468" y="2337317"/>
                </a:lnTo>
                <a:cubicBezTo>
                  <a:pt x="7441528" y="2333787"/>
                  <a:pt x="7446824" y="2332021"/>
                  <a:pt x="7450355" y="2332021"/>
                </a:cubicBezTo>
                <a:close/>
                <a:moveTo>
                  <a:pt x="7274290" y="2330698"/>
                </a:moveTo>
                <a:cubicBezTo>
                  <a:pt x="7276937" y="2329815"/>
                  <a:pt x="7279142" y="2330256"/>
                  <a:pt x="7280908" y="2332021"/>
                </a:cubicBezTo>
                <a:cubicBezTo>
                  <a:pt x="7284437" y="2335552"/>
                  <a:pt x="7284437" y="2339082"/>
                  <a:pt x="7280908" y="2342612"/>
                </a:cubicBezTo>
                <a:cubicBezTo>
                  <a:pt x="7277378" y="2346143"/>
                  <a:pt x="7272082" y="2347908"/>
                  <a:pt x="7265022" y="2347908"/>
                </a:cubicBezTo>
                <a:lnTo>
                  <a:pt x="7265022" y="2337317"/>
                </a:lnTo>
                <a:cubicBezTo>
                  <a:pt x="7268553" y="2333787"/>
                  <a:pt x="7271641" y="2331581"/>
                  <a:pt x="7274290" y="2330698"/>
                </a:cubicBezTo>
                <a:close/>
                <a:moveTo>
                  <a:pt x="7805134" y="2326727"/>
                </a:moveTo>
                <a:cubicBezTo>
                  <a:pt x="7805134" y="2326727"/>
                  <a:pt x="7808663" y="2326727"/>
                  <a:pt x="7815724" y="2326727"/>
                </a:cubicBezTo>
                <a:cubicBezTo>
                  <a:pt x="7815724" y="2326727"/>
                  <a:pt x="7815724" y="2330256"/>
                  <a:pt x="7815724" y="2337317"/>
                </a:cubicBezTo>
                <a:cubicBezTo>
                  <a:pt x="7815724" y="2337317"/>
                  <a:pt x="7813957" y="2337317"/>
                  <a:pt x="7810428" y="2337317"/>
                </a:cubicBezTo>
                <a:cubicBezTo>
                  <a:pt x="7806898" y="2337317"/>
                  <a:pt x="7805134" y="2337317"/>
                  <a:pt x="7805134" y="2337317"/>
                </a:cubicBezTo>
                <a:cubicBezTo>
                  <a:pt x="7805134" y="2330256"/>
                  <a:pt x="7805134" y="2326727"/>
                  <a:pt x="7805134" y="2326727"/>
                </a:cubicBezTo>
                <a:close/>
                <a:moveTo>
                  <a:pt x="7582734" y="2326727"/>
                </a:moveTo>
                <a:lnTo>
                  <a:pt x="7593326" y="2326727"/>
                </a:lnTo>
                <a:lnTo>
                  <a:pt x="7582734" y="2337317"/>
                </a:lnTo>
                <a:close/>
                <a:moveTo>
                  <a:pt x="7492716" y="2326727"/>
                </a:moveTo>
                <a:cubicBezTo>
                  <a:pt x="7503307" y="2326727"/>
                  <a:pt x="7512130" y="2326727"/>
                  <a:pt x="7519192" y="2326727"/>
                </a:cubicBezTo>
                <a:lnTo>
                  <a:pt x="7519192" y="2337317"/>
                </a:lnTo>
                <a:cubicBezTo>
                  <a:pt x="7490951" y="2344377"/>
                  <a:pt x="7476830" y="2344377"/>
                  <a:pt x="7476830" y="2337317"/>
                </a:cubicBezTo>
                <a:cubicBezTo>
                  <a:pt x="7476830" y="2330256"/>
                  <a:pt x="7482126" y="2326727"/>
                  <a:pt x="7492716" y="2326727"/>
                </a:cubicBezTo>
                <a:close/>
                <a:moveTo>
                  <a:pt x="7053214" y="2326727"/>
                </a:moveTo>
                <a:cubicBezTo>
                  <a:pt x="7060274" y="2326727"/>
                  <a:pt x="7063804" y="2330256"/>
                  <a:pt x="7063804" y="2337317"/>
                </a:cubicBezTo>
                <a:lnTo>
                  <a:pt x="7053214" y="2337317"/>
                </a:lnTo>
                <a:cubicBezTo>
                  <a:pt x="7046154" y="2330256"/>
                  <a:pt x="7046154" y="2326727"/>
                  <a:pt x="7053214" y="2326727"/>
                </a:cubicBezTo>
                <a:close/>
                <a:moveTo>
                  <a:pt x="5782364" y="2326727"/>
                </a:moveTo>
                <a:lnTo>
                  <a:pt x="5792954" y="2326727"/>
                </a:lnTo>
                <a:cubicBezTo>
                  <a:pt x="5800016" y="2326727"/>
                  <a:pt x="5805311" y="2328492"/>
                  <a:pt x="5808840" y="2332021"/>
                </a:cubicBezTo>
                <a:cubicBezTo>
                  <a:pt x="5812370" y="2335552"/>
                  <a:pt x="5814135" y="2337317"/>
                  <a:pt x="5814135" y="2337317"/>
                </a:cubicBezTo>
                <a:lnTo>
                  <a:pt x="5792954" y="2337317"/>
                </a:lnTo>
                <a:close/>
                <a:moveTo>
                  <a:pt x="5718822" y="2326727"/>
                </a:moveTo>
                <a:cubicBezTo>
                  <a:pt x="5725882" y="2326727"/>
                  <a:pt x="5725882" y="2330256"/>
                  <a:pt x="5718822" y="2337317"/>
                </a:cubicBezTo>
                <a:cubicBezTo>
                  <a:pt x="5718822" y="2337317"/>
                  <a:pt x="5718822" y="2339082"/>
                  <a:pt x="5718822" y="2342612"/>
                </a:cubicBezTo>
                <a:cubicBezTo>
                  <a:pt x="5718822" y="2346143"/>
                  <a:pt x="5722352" y="2347908"/>
                  <a:pt x="5729412" y="2347908"/>
                </a:cubicBezTo>
                <a:lnTo>
                  <a:pt x="5729412" y="2358498"/>
                </a:lnTo>
                <a:lnTo>
                  <a:pt x="5655279" y="2358498"/>
                </a:lnTo>
                <a:lnTo>
                  <a:pt x="5644689" y="2358498"/>
                </a:lnTo>
                <a:cubicBezTo>
                  <a:pt x="5644689" y="2358498"/>
                  <a:pt x="5644689" y="2356733"/>
                  <a:pt x="5644689" y="2353202"/>
                </a:cubicBezTo>
                <a:cubicBezTo>
                  <a:pt x="5644689" y="2349673"/>
                  <a:pt x="5641160" y="2347908"/>
                  <a:pt x="5634099" y="2347908"/>
                </a:cubicBezTo>
                <a:cubicBezTo>
                  <a:pt x="5627039" y="2347908"/>
                  <a:pt x="5623508" y="2347908"/>
                  <a:pt x="5623508" y="2347908"/>
                </a:cubicBezTo>
                <a:cubicBezTo>
                  <a:pt x="5623508" y="2347908"/>
                  <a:pt x="5621743" y="2347908"/>
                  <a:pt x="5618214" y="2347908"/>
                </a:cubicBezTo>
                <a:cubicBezTo>
                  <a:pt x="5614683" y="2347908"/>
                  <a:pt x="5609387" y="2344377"/>
                  <a:pt x="5602327" y="2337317"/>
                </a:cubicBezTo>
                <a:cubicBezTo>
                  <a:pt x="5616448" y="2337317"/>
                  <a:pt x="5634099" y="2340848"/>
                  <a:pt x="5655279" y="2347908"/>
                </a:cubicBezTo>
                <a:cubicBezTo>
                  <a:pt x="5690580" y="2347908"/>
                  <a:pt x="5708232" y="2344377"/>
                  <a:pt x="5708232" y="2337317"/>
                </a:cubicBezTo>
                <a:cubicBezTo>
                  <a:pt x="5708232" y="2330256"/>
                  <a:pt x="5711762" y="2326727"/>
                  <a:pt x="5718822" y="2326727"/>
                </a:cubicBezTo>
                <a:close/>
                <a:moveTo>
                  <a:pt x="5665870" y="2326727"/>
                </a:moveTo>
                <a:cubicBezTo>
                  <a:pt x="5665870" y="2326727"/>
                  <a:pt x="5665870" y="2330256"/>
                  <a:pt x="5665870" y="2337317"/>
                </a:cubicBezTo>
                <a:lnTo>
                  <a:pt x="5644689" y="2337317"/>
                </a:lnTo>
                <a:close/>
                <a:moveTo>
                  <a:pt x="6047124" y="2321431"/>
                </a:moveTo>
                <a:lnTo>
                  <a:pt x="6057716" y="2326727"/>
                </a:lnTo>
                <a:cubicBezTo>
                  <a:pt x="6054184" y="2326727"/>
                  <a:pt x="6051538" y="2326286"/>
                  <a:pt x="6049772" y="2325403"/>
                </a:cubicBezTo>
                <a:close/>
                <a:moveTo>
                  <a:pt x="7836904" y="2316136"/>
                </a:moveTo>
                <a:cubicBezTo>
                  <a:pt x="7836904" y="2323196"/>
                  <a:pt x="7843965" y="2330256"/>
                  <a:pt x="7858085" y="2337317"/>
                </a:cubicBezTo>
                <a:cubicBezTo>
                  <a:pt x="7865146" y="2344377"/>
                  <a:pt x="7868675" y="2349673"/>
                  <a:pt x="7868675" y="2353202"/>
                </a:cubicBezTo>
                <a:cubicBezTo>
                  <a:pt x="7868675" y="2356733"/>
                  <a:pt x="7865146" y="2358498"/>
                  <a:pt x="7858085" y="2358498"/>
                </a:cubicBezTo>
                <a:lnTo>
                  <a:pt x="7847494" y="2347908"/>
                </a:lnTo>
                <a:cubicBezTo>
                  <a:pt x="7840434" y="2340848"/>
                  <a:pt x="7836904" y="2335552"/>
                  <a:pt x="7836904" y="2332021"/>
                </a:cubicBezTo>
                <a:cubicBezTo>
                  <a:pt x="7836904" y="2328492"/>
                  <a:pt x="7833375" y="2326727"/>
                  <a:pt x="7826313" y="2326727"/>
                </a:cubicBezTo>
                <a:close/>
                <a:moveTo>
                  <a:pt x="7312678" y="2316136"/>
                </a:moveTo>
                <a:cubicBezTo>
                  <a:pt x="7316208" y="2316136"/>
                  <a:pt x="7317974" y="2316136"/>
                  <a:pt x="7317974" y="2316136"/>
                </a:cubicBezTo>
                <a:lnTo>
                  <a:pt x="7307384" y="2326727"/>
                </a:lnTo>
                <a:cubicBezTo>
                  <a:pt x="7300322" y="2326727"/>
                  <a:pt x="7298559" y="2324962"/>
                  <a:pt x="7302088" y="2321431"/>
                </a:cubicBezTo>
                <a:cubicBezTo>
                  <a:pt x="7305618" y="2317900"/>
                  <a:pt x="7309149" y="2316136"/>
                  <a:pt x="7312678" y="2316136"/>
                </a:cubicBezTo>
                <a:close/>
                <a:moveTo>
                  <a:pt x="7010852" y="2316136"/>
                </a:moveTo>
                <a:lnTo>
                  <a:pt x="7021443" y="2326727"/>
                </a:lnTo>
                <a:cubicBezTo>
                  <a:pt x="7021443" y="2333787"/>
                  <a:pt x="7017914" y="2337317"/>
                  <a:pt x="7010852" y="2337317"/>
                </a:cubicBezTo>
                <a:cubicBezTo>
                  <a:pt x="7003792" y="2330256"/>
                  <a:pt x="7000262" y="2326727"/>
                  <a:pt x="7000262" y="2326727"/>
                </a:cubicBezTo>
                <a:cubicBezTo>
                  <a:pt x="7000262" y="2319667"/>
                  <a:pt x="7003792" y="2316136"/>
                  <a:pt x="7010852" y="2316136"/>
                </a:cubicBezTo>
                <a:close/>
                <a:moveTo>
                  <a:pt x="6036534" y="2316136"/>
                </a:moveTo>
                <a:lnTo>
                  <a:pt x="6044477" y="2317461"/>
                </a:lnTo>
                <a:cubicBezTo>
                  <a:pt x="6046242" y="2318343"/>
                  <a:pt x="6047124" y="2319667"/>
                  <a:pt x="6047124" y="2321431"/>
                </a:cubicBezTo>
                <a:close/>
                <a:moveTo>
                  <a:pt x="6004764" y="2316136"/>
                </a:moveTo>
                <a:cubicBezTo>
                  <a:pt x="6004764" y="2323196"/>
                  <a:pt x="6004764" y="2326727"/>
                  <a:pt x="6004764" y="2326727"/>
                </a:cubicBezTo>
                <a:cubicBezTo>
                  <a:pt x="6011824" y="2326727"/>
                  <a:pt x="6015353" y="2324962"/>
                  <a:pt x="6015353" y="2321431"/>
                </a:cubicBezTo>
                <a:cubicBezTo>
                  <a:pt x="6015353" y="2317900"/>
                  <a:pt x="6011824" y="2316136"/>
                  <a:pt x="6004764" y="2316136"/>
                </a:cubicBezTo>
                <a:close/>
                <a:moveTo>
                  <a:pt x="5401110" y="2316136"/>
                </a:moveTo>
                <a:lnTo>
                  <a:pt x="5485833" y="2326727"/>
                </a:lnTo>
                <a:lnTo>
                  <a:pt x="5496423" y="2347908"/>
                </a:lnTo>
                <a:cubicBezTo>
                  <a:pt x="5496423" y="2347908"/>
                  <a:pt x="5491128" y="2346143"/>
                  <a:pt x="5480538" y="2342612"/>
                </a:cubicBezTo>
                <a:cubicBezTo>
                  <a:pt x="5469948" y="2339082"/>
                  <a:pt x="5459356" y="2335552"/>
                  <a:pt x="5448766" y="2332021"/>
                </a:cubicBezTo>
                <a:cubicBezTo>
                  <a:pt x="5438176" y="2328492"/>
                  <a:pt x="5427586" y="2324962"/>
                  <a:pt x="5416996" y="2321431"/>
                </a:cubicBezTo>
                <a:cubicBezTo>
                  <a:pt x="5406404" y="2317900"/>
                  <a:pt x="5401110" y="2316136"/>
                  <a:pt x="5401110" y="2316136"/>
                </a:cubicBezTo>
                <a:close/>
                <a:moveTo>
                  <a:pt x="7773361" y="2305546"/>
                </a:moveTo>
                <a:cubicBezTo>
                  <a:pt x="7780423" y="2305546"/>
                  <a:pt x="7783952" y="2305546"/>
                  <a:pt x="7783952" y="2305546"/>
                </a:cubicBezTo>
                <a:lnTo>
                  <a:pt x="7794542" y="2316136"/>
                </a:lnTo>
                <a:lnTo>
                  <a:pt x="7789248" y="2316136"/>
                </a:lnTo>
                <a:cubicBezTo>
                  <a:pt x="7785717" y="2316136"/>
                  <a:pt x="7783952" y="2316136"/>
                  <a:pt x="7783952" y="2316136"/>
                </a:cubicBezTo>
                <a:close/>
                <a:moveTo>
                  <a:pt x="7667457" y="2305546"/>
                </a:moveTo>
                <a:cubicBezTo>
                  <a:pt x="7674519" y="2305546"/>
                  <a:pt x="7678048" y="2305546"/>
                  <a:pt x="7678048" y="2305546"/>
                </a:cubicBezTo>
                <a:cubicBezTo>
                  <a:pt x="7678048" y="2305546"/>
                  <a:pt x="7679813" y="2307311"/>
                  <a:pt x="7683344" y="2310841"/>
                </a:cubicBezTo>
                <a:cubicBezTo>
                  <a:pt x="7686874" y="2314371"/>
                  <a:pt x="7692168" y="2316136"/>
                  <a:pt x="7699230" y="2316136"/>
                </a:cubicBezTo>
                <a:lnTo>
                  <a:pt x="7678048" y="2316136"/>
                </a:lnTo>
                <a:close/>
                <a:moveTo>
                  <a:pt x="7550963" y="2305546"/>
                </a:moveTo>
                <a:cubicBezTo>
                  <a:pt x="7550963" y="2305546"/>
                  <a:pt x="7554492" y="2305546"/>
                  <a:pt x="7561553" y="2305546"/>
                </a:cubicBezTo>
                <a:cubicBezTo>
                  <a:pt x="7561553" y="2312606"/>
                  <a:pt x="7558024" y="2316136"/>
                  <a:pt x="7550963" y="2316136"/>
                </a:cubicBezTo>
                <a:cubicBezTo>
                  <a:pt x="7550963" y="2309077"/>
                  <a:pt x="7550963" y="2305546"/>
                  <a:pt x="7550963" y="2305546"/>
                </a:cubicBezTo>
                <a:close/>
                <a:moveTo>
                  <a:pt x="5655279" y="2305546"/>
                </a:moveTo>
                <a:cubicBezTo>
                  <a:pt x="5662340" y="2305546"/>
                  <a:pt x="5669400" y="2309077"/>
                  <a:pt x="5676460" y="2316136"/>
                </a:cubicBezTo>
                <a:lnTo>
                  <a:pt x="5665870" y="2316136"/>
                </a:lnTo>
                <a:lnTo>
                  <a:pt x="5644689" y="2316136"/>
                </a:lnTo>
                <a:cubicBezTo>
                  <a:pt x="5644689" y="2309077"/>
                  <a:pt x="5648218" y="2305546"/>
                  <a:pt x="5655279" y="2305546"/>
                </a:cubicBezTo>
                <a:close/>
                <a:moveTo>
                  <a:pt x="4871588" y="2305546"/>
                </a:moveTo>
                <a:cubicBezTo>
                  <a:pt x="4878648" y="2305546"/>
                  <a:pt x="4882180" y="2309077"/>
                  <a:pt x="4882180" y="2316136"/>
                </a:cubicBezTo>
                <a:lnTo>
                  <a:pt x="4871588" y="2316136"/>
                </a:lnTo>
                <a:close/>
                <a:moveTo>
                  <a:pt x="4765684" y="2305546"/>
                </a:moveTo>
                <a:cubicBezTo>
                  <a:pt x="4772744" y="2305546"/>
                  <a:pt x="4776276" y="2305546"/>
                  <a:pt x="4776276" y="2305546"/>
                </a:cubicBezTo>
                <a:cubicBezTo>
                  <a:pt x="4776276" y="2305546"/>
                  <a:pt x="4776276" y="2309077"/>
                  <a:pt x="4776276" y="2316136"/>
                </a:cubicBezTo>
                <a:lnTo>
                  <a:pt x="4765684" y="2316136"/>
                </a:lnTo>
                <a:close/>
                <a:moveTo>
                  <a:pt x="6092134" y="2302237"/>
                </a:moveTo>
                <a:cubicBezTo>
                  <a:pt x="6097429" y="2300912"/>
                  <a:pt x="6110668" y="2305546"/>
                  <a:pt x="6131847" y="2316136"/>
                </a:cubicBezTo>
                <a:cubicBezTo>
                  <a:pt x="6167149" y="2330256"/>
                  <a:pt x="6188330" y="2337317"/>
                  <a:pt x="6195390" y="2337317"/>
                </a:cubicBezTo>
                <a:cubicBezTo>
                  <a:pt x="6202450" y="2337317"/>
                  <a:pt x="6205980" y="2340848"/>
                  <a:pt x="6205980" y="2347908"/>
                </a:cubicBezTo>
                <a:cubicBezTo>
                  <a:pt x="6198920" y="2347908"/>
                  <a:pt x="6191861" y="2347908"/>
                  <a:pt x="6184800" y="2347908"/>
                </a:cubicBezTo>
                <a:cubicBezTo>
                  <a:pt x="6177738" y="2347908"/>
                  <a:pt x="6168914" y="2346143"/>
                  <a:pt x="6158324" y="2342612"/>
                </a:cubicBezTo>
                <a:cubicBezTo>
                  <a:pt x="6147734" y="2339082"/>
                  <a:pt x="6135378" y="2333787"/>
                  <a:pt x="6121257" y="2326727"/>
                </a:cubicBezTo>
                <a:cubicBezTo>
                  <a:pt x="6100076" y="2312606"/>
                  <a:pt x="6089486" y="2305546"/>
                  <a:pt x="6089486" y="2305546"/>
                </a:cubicBezTo>
                <a:cubicBezTo>
                  <a:pt x="6089486" y="2303781"/>
                  <a:pt x="6090368" y="2302677"/>
                  <a:pt x="6092134" y="2302237"/>
                </a:cubicBezTo>
                <a:close/>
                <a:moveTo>
                  <a:pt x="6407198" y="2294956"/>
                </a:moveTo>
                <a:lnTo>
                  <a:pt x="6417788" y="2294956"/>
                </a:lnTo>
                <a:cubicBezTo>
                  <a:pt x="6424850" y="2302015"/>
                  <a:pt x="6426614" y="2305546"/>
                  <a:pt x="6423084" y="2305546"/>
                </a:cubicBezTo>
                <a:cubicBezTo>
                  <a:pt x="6419554" y="2305546"/>
                  <a:pt x="6417788" y="2305546"/>
                  <a:pt x="6417788" y="2305546"/>
                </a:cubicBezTo>
                <a:close/>
                <a:moveTo>
                  <a:pt x="5708232" y="2294956"/>
                </a:moveTo>
                <a:cubicBezTo>
                  <a:pt x="5708232" y="2294956"/>
                  <a:pt x="5711762" y="2294956"/>
                  <a:pt x="5718822" y="2294956"/>
                </a:cubicBezTo>
                <a:cubicBezTo>
                  <a:pt x="5725882" y="2294956"/>
                  <a:pt x="5729412" y="2296721"/>
                  <a:pt x="5729412" y="2300250"/>
                </a:cubicBezTo>
                <a:cubicBezTo>
                  <a:pt x="5729412" y="2303781"/>
                  <a:pt x="5725882" y="2305546"/>
                  <a:pt x="5718822" y="2305546"/>
                </a:cubicBezTo>
                <a:cubicBezTo>
                  <a:pt x="5718822" y="2305546"/>
                  <a:pt x="5717058" y="2303781"/>
                  <a:pt x="5713526" y="2300250"/>
                </a:cubicBezTo>
                <a:cubicBezTo>
                  <a:pt x="5709997" y="2296721"/>
                  <a:pt x="5708232" y="2294956"/>
                  <a:pt x="5708232" y="2294956"/>
                </a:cubicBezTo>
                <a:close/>
                <a:moveTo>
                  <a:pt x="7302088" y="2284365"/>
                </a:moveTo>
                <a:cubicBezTo>
                  <a:pt x="7305618" y="2284365"/>
                  <a:pt x="7307384" y="2284365"/>
                  <a:pt x="7307384" y="2284365"/>
                </a:cubicBezTo>
                <a:lnTo>
                  <a:pt x="7296793" y="2294956"/>
                </a:lnTo>
                <a:cubicBezTo>
                  <a:pt x="7296793" y="2287896"/>
                  <a:pt x="7298559" y="2284365"/>
                  <a:pt x="7302088" y="2284365"/>
                </a:cubicBezTo>
                <a:close/>
                <a:moveTo>
                  <a:pt x="5972991" y="2284365"/>
                </a:moveTo>
                <a:lnTo>
                  <a:pt x="5983582" y="2294956"/>
                </a:lnTo>
                <a:cubicBezTo>
                  <a:pt x="5997702" y="2302015"/>
                  <a:pt x="6008293" y="2305546"/>
                  <a:pt x="6015353" y="2305546"/>
                </a:cubicBezTo>
                <a:lnTo>
                  <a:pt x="6036534" y="2316136"/>
                </a:lnTo>
                <a:cubicBezTo>
                  <a:pt x="6036534" y="2316136"/>
                  <a:pt x="6036534" y="2319667"/>
                  <a:pt x="6036534" y="2326727"/>
                </a:cubicBezTo>
                <a:cubicBezTo>
                  <a:pt x="6036534" y="2333787"/>
                  <a:pt x="6036534" y="2337317"/>
                  <a:pt x="6036534" y="2337317"/>
                </a:cubicBezTo>
                <a:cubicBezTo>
                  <a:pt x="6036534" y="2337317"/>
                  <a:pt x="6040064" y="2337317"/>
                  <a:pt x="6047124" y="2337317"/>
                </a:cubicBezTo>
                <a:lnTo>
                  <a:pt x="6057716" y="2347908"/>
                </a:lnTo>
                <a:lnTo>
                  <a:pt x="6078895" y="2358498"/>
                </a:lnTo>
                <a:lnTo>
                  <a:pt x="6100076" y="2358498"/>
                </a:lnTo>
                <a:lnTo>
                  <a:pt x="6078895" y="2369088"/>
                </a:lnTo>
                <a:cubicBezTo>
                  <a:pt x="6064776" y="2362029"/>
                  <a:pt x="6054186" y="2358498"/>
                  <a:pt x="6047124" y="2358498"/>
                </a:cubicBezTo>
                <a:cubicBezTo>
                  <a:pt x="6047124" y="2358498"/>
                  <a:pt x="6047124" y="2354967"/>
                  <a:pt x="6047124" y="2347908"/>
                </a:cubicBezTo>
                <a:lnTo>
                  <a:pt x="6036534" y="2347908"/>
                </a:lnTo>
                <a:cubicBezTo>
                  <a:pt x="6036534" y="2354967"/>
                  <a:pt x="6029474" y="2356733"/>
                  <a:pt x="6015353" y="2353202"/>
                </a:cubicBezTo>
                <a:cubicBezTo>
                  <a:pt x="6001234" y="2349673"/>
                  <a:pt x="5992408" y="2346143"/>
                  <a:pt x="5988878" y="2342612"/>
                </a:cubicBezTo>
                <a:cubicBezTo>
                  <a:pt x="5985347" y="2339082"/>
                  <a:pt x="5976520" y="2337317"/>
                  <a:pt x="5962401" y="2337317"/>
                </a:cubicBezTo>
                <a:cubicBezTo>
                  <a:pt x="5948280" y="2337317"/>
                  <a:pt x="5941220" y="2337317"/>
                  <a:pt x="5941220" y="2337317"/>
                </a:cubicBezTo>
                <a:lnTo>
                  <a:pt x="5983582" y="2316136"/>
                </a:lnTo>
                <a:lnTo>
                  <a:pt x="5994172" y="2305546"/>
                </a:lnTo>
                <a:lnTo>
                  <a:pt x="5972991" y="2294956"/>
                </a:lnTo>
                <a:lnTo>
                  <a:pt x="5962401" y="2294956"/>
                </a:lnTo>
                <a:close/>
                <a:moveTo>
                  <a:pt x="4808046" y="2284365"/>
                </a:moveTo>
                <a:cubicBezTo>
                  <a:pt x="4808046" y="2291425"/>
                  <a:pt x="4808046" y="2294956"/>
                  <a:pt x="4808046" y="2294956"/>
                </a:cubicBezTo>
                <a:cubicBezTo>
                  <a:pt x="4800986" y="2294956"/>
                  <a:pt x="4797456" y="2294956"/>
                  <a:pt x="4797456" y="2294956"/>
                </a:cubicBezTo>
                <a:close/>
                <a:moveTo>
                  <a:pt x="7688638" y="2273775"/>
                </a:moveTo>
                <a:cubicBezTo>
                  <a:pt x="7695700" y="2273775"/>
                  <a:pt x="7702759" y="2273775"/>
                  <a:pt x="7709820" y="2273775"/>
                </a:cubicBezTo>
                <a:lnTo>
                  <a:pt x="7699230" y="2284365"/>
                </a:lnTo>
                <a:close/>
                <a:moveTo>
                  <a:pt x="7021443" y="2273775"/>
                </a:moveTo>
                <a:lnTo>
                  <a:pt x="7032033" y="2284365"/>
                </a:lnTo>
                <a:lnTo>
                  <a:pt x="7021443" y="2284365"/>
                </a:lnTo>
                <a:cubicBezTo>
                  <a:pt x="7021443" y="2284365"/>
                  <a:pt x="7021443" y="2280834"/>
                  <a:pt x="7021443" y="2273775"/>
                </a:cubicBezTo>
                <a:close/>
                <a:moveTo>
                  <a:pt x="6608416" y="2273775"/>
                </a:moveTo>
                <a:cubicBezTo>
                  <a:pt x="6608416" y="2273775"/>
                  <a:pt x="6611946" y="2277304"/>
                  <a:pt x="6619006" y="2284365"/>
                </a:cubicBezTo>
                <a:cubicBezTo>
                  <a:pt x="6611946" y="2284365"/>
                  <a:pt x="6608416" y="2284365"/>
                  <a:pt x="6608416" y="2284365"/>
                </a:cubicBezTo>
                <a:close/>
                <a:moveTo>
                  <a:pt x="5295206" y="2273775"/>
                </a:moveTo>
                <a:lnTo>
                  <a:pt x="5348158" y="2294956"/>
                </a:lnTo>
                <a:cubicBezTo>
                  <a:pt x="5355218" y="2294956"/>
                  <a:pt x="5358748" y="2294956"/>
                  <a:pt x="5358748" y="2294956"/>
                </a:cubicBezTo>
                <a:cubicBezTo>
                  <a:pt x="5358748" y="2294956"/>
                  <a:pt x="5362278" y="2294956"/>
                  <a:pt x="5369339" y="2294956"/>
                </a:cubicBezTo>
                <a:cubicBezTo>
                  <a:pt x="5369339" y="2294956"/>
                  <a:pt x="5369339" y="2298485"/>
                  <a:pt x="5369339" y="2305546"/>
                </a:cubicBezTo>
                <a:cubicBezTo>
                  <a:pt x="5369339" y="2305546"/>
                  <a:pt x="5360512" y="2305546"/>
                  <a:pt x="5342862" y="2305546"/>
                </a:cubicBezTo>
                <a:cubicBezTo>
                  <a:pt x="5325212" y="2305546"/>
                  <a:pt x="5314621" y="2302015"/>
                  <a:pt x="5311092" y="2294956"/>
                </a:cubicBezTo>
                <a:cubicBezTo>
                  <a:pt x="5307560" y="2287896"/>
                  <a:pt x="5302266" y="2284365"/>
                  <a:pt x="5295206" y="2284365"/>
                </a:cubicBezTo>
                <a:close/>
                <a:moveTo>
                  <a:pt x="8175798" y="2263184"/>
                </a:moveTo>
                <a:cubicBezTo>
                  <a:pt x="8175798" y="2263184"/>
                  <a:pt x="8177564" y="2263184"/>
                  <a:pt x="8181093" y="2263184"/>
                </a:cubicBezTo>
                <a:cubicBezTo>
                  <a:pt x="8184623" y="2263184"/>
                  <a:pt x="8186387" y="2264948"/>
                  <a:pt x="8186387" y="2268479"/>
                </a:cubicBezTo>
                <a:cubicBezTo>
                  <a:pt x="8186387" y="2272010"/>
                  <a:pt x="8182858" y="2273775"/>
                  <a:pt x="8175798" y="2273775"/>
                </a:cubicBezTo>
                <a:cubicBezTo>
                  <a:pt x="8175798" y="2266715"/>
                  <a:pt x="8175798" y="2263184"/>
                  <a:pt x="8175798" y="2263184"/>
                </a:cubicBezTo>
                <a:close/>
                <a:moveTo>
                  <a:pt x="6163620" y="2263184"/>
                </a:moveTo>
                <a:lnTo>
                  <a:pt x="6163620" y="2273775"/>
                </a:lnTo>
                <a:cubicBezTo>
                  <a:pt x="6170680" y="2273775"/>
                  <a:pt x="6174209" y="2272010"/>
                  <a:pt x="6174209" y="2268479"/>
                </a:cubicBezTo>
                <a:cubicBezTo>
                  <a:pt x="6174209" y="2264948"/>
                  <a:pt x="6174209" y="2263184"/>
                  <a:pt x="6174209" y="2263184"/>
                </a:cubicBezTo>
                <a:cubicBezTo>
                  <a:pt x="6174209" y="2263184"/>
                  <a:pt x="6170680" y="2263184"/>
                  <a:pt x="6163620" y="2263184"/>
                </a:cubicBezTo>
                <a:close/>
                <a:moveTo>
                  <a:pt x="5814135" y="2263184"/>
                </a:moveTo>
                <a:cubicBezTo>
                  <a:pt x="5814135" y="2270244"/>
                  <a:pt x="5821196" y="2273775"/>
                  <a:pt x="5835316" y="2273775"/>
                </a:cubicBezTo>
                <a:lnTo>
                  <a:pt x="5824726" y="2263184"/>
                </a:lnTo>
                <a:close/>
                <a:moveTo>
                  <a:pt x="5581147" y="2263184"/>
                </a:moveTo>
                <a:lnTo>
                  <a:pt x="5623508" y="2284365"/>
                </a:lnTo>
                <a:lnTo>
                  <a:pt x="5602327" y="2284365"/>
                </a:lnTo>
                <a:lnTo>
                  <a:pt x="5591737" y="2284365"/>
                </a:lnTo>
                <a:lnTo>
                  <a:pt x="5591737" y="2294956"/>
                </a:lnTo>
                <a:lnTo>
                  <a:pt x="5581147" y="2273775"/>
                </a:lnTo>
                <a:cubicBezTo>
                  <a:pt x="5581147" y="2266715"/>
                  <a:pt x="5581147" y="2263184"/>
                  <a:pt x="5581147" y="2263184"/>
                </a:cubicBezTo>
                <a:close/>
                <a:moveTo>
                  <a:pt x="5475243" y="2263184"/>
                </a:moveTo>
                <a:lnTo>
                  <a:pt x="5496423" y="2273775"/>
                </a:lnTo>
                <a:cubicBezTo>
                  <a:pt x="5489362" y="2273775"/>
                  <a:pt x="5485833" y="2273775"/>
                  <a:pt x="5485833" y="2273775"/>
                </a:cubicBezTo>
                <a:cubicBezTo>
                  <a:pt x="5471712" y="2273775"/>
                  <a:pt x="5468182" y="2277304"/>
                  <a:pt x="5475243" y="2284365"/>
                </a:cubicBezTo>
                <a:cubicBezTo>
                  <a:pt x="5482304" y="2291425"/>
                  <a:pt x="5482304" y="2294956"/>
                  <a:pt x="5475243" y="2294956"/>
                </a:cubicBezTo>
                <a:cubicBezTo>
                  <a:pt x="5468182" y="2294956"/>
                  <a:pt x="5464652" y="2293190"/>
                  <a:pt x="5464652" y="2289660"/>
                </a:cubicBezTo>
                <a:cubicBezTo>
                  <a:pt x="5464652" y="2286129"/>
                  <a:pt x="5464652" y="2284365"/>
                  <a:pt x="5464652" y="2284365"/>
                </a:cubicBezTo>
                <a:lnTo>
                  <a:pt x="5464652" y="2273775"/>
                </a:lnTo>
                <a:close/>
                <a:moveTo>
                  <a:pt x="8165206" y="2252594"/>
                </a:moveTo>
                <a:cubicBezTo>
                  <a:pt x="8165206" y="2252594"/>
                  <a:pt x="8165206" y="2256125"/>
                  <a:pt x="8165206" y="2263184"/>
                </a:cubicBezTo>
                <a:cubicBezTo>
                  <a:pt x="8158146" y="2263184"/>
                  <a:pt x="8154617" y="2263184"/>
                  <a:pt x="8154617" y="2263184"/>
                </a:cubicBezTo>
                <a:close/>
                <a:moveTo>
                  <a:pt x="7190889" y="2252594"/>
                </a:moveTo>
                <a:cubicBezTo>
                  <a:pt x="7190889" y="2252594"/>
                  <a:pt x="7190889" y="2256125"/>
                  <a:pt x="7190889" y="2263184"/>
                </a:cubicBezTo>
                <a:cubicBezTo>
                  <a:pt x="7190889" y="2270244"/>
                  <a:pt x="7194418" y="2270244"/>
                  <a:pt x="7201480" y="2263184"/>
                </a:cubicBezTo>
                <a:cubicBezTo>
                  <a:pt x="7208540" y="2263184"/>
                  <a:pt x="7212070" y="2259654"/>
                  <a:pt x="7212070" y="2252594"/>
                </a:cubicBezTo>
                <a:cubicBezTo>
                  <a:pt x="7212070" y="2252594"/>
                  <a:pt x="7208540" y="2252594"/>
                  <a:pt x="7201480" y="2252594"/>
                </a:cubicBezTo>
                <a:cubicBezTo>
                  <a:pt x="7194418" y="2252594"/>
                  <a:pt x="7190889" y="2252594"/>
                  <a:pt x="7190889" y="2252594"/>
                </a:cubicBezTo>
                <a:close/>
                <a:moveTo>
                  <a:pt x="7047918" y="2252594"/>
                </a:moveTo>
                <a:cubicBezTo>
                  <a:pt x="7051448" y="2252594"/>
                  <a:pt x="7053214" y="2252594"/>
                  <a:pt x="7053214" y="2252594"/>
                </a:cubicBezTo>
                <a:lnTo>
                  <a:pt x="7042622" y="2263184"/>
                </a:lnTo>
                <a:cubicBezTo>
                  <a:pt x="7035562" y="2263184"/>
                  <a:pt x="7033799" y="2261419"/>
                  <a:pt x="7037328" y="2257889"/>
                </a:cubicBezTo>
                <a:cubicBezTo>
                  <a:pt x="7040858" y="2254359"/>
                  <a:pt x="7044389" y="2252594"/>
                  <a:pt x="7047918" y="2252594"/>
                </a:cubicBezTo>
                <a:close/>
                <a:moveTo>
                  <a:pt x="6735502" y="2252594"/>
                </a:moveTo>
                <a:cubicBezTo>
                  <a:pt x="6735502" y="2252594"/>
                  <a:pt x="6737266" y="2254359"/>
                  <a:pt x="6740796" y="2257889"/>
                </a:cubicBezTo>
                <a:cubicBezTo>
                  <a:pt x="6744326" y="2261419"/>
                  <a:pt x="6746092" y="2263184"/>
                  <a:pt x="6746092" y="2263184"/>
                </a:cubicBezTo>
                <a:cubicBezTo>
                  <a:pt x="6739032" y="2263184"/>
                  <a:pt x="6735502" y="2263184"/>
                  <a:pt x="6735502" y="2263184"/>
                </a:cubicBezTo>
                <a:close/>
                <a:moveTo>
                  <a:pt x="6714320" y="2252594"/>
                </a:moveTo>
                <a:cubicBezTo>
                  <a:pt x="6721381" y="2252594"/>
                  <a:pt x="6724910" y="2254359"/>
                  <a:pt x="6724910" y="2257889"/>
                </a:cubicBezTo>
                <a:cubicBezTo>
                  <a:pt x="6724910" y="2261419"/>
                  <a:pt x="6721381" y="2263184"/>
                  <a:pt x="6714320" y="2263184"/>
                </a:cubicBezTo>
                <a:cubicBezTo>
                  <a:pt x="6714320" y="2263184"/>
                  <a:pt x="6714320" y="2259654"/>
                  <a:pt x="6714320" y="2252594"/>
                </a:cubicBezTo>
                <a:close/>
                <a:moveTo>
                  <a:pt x="6401903" y="2252594"/>
                </a:moveTo>
                <a:cubicBezTo>
                  <a:pt x="6405432" y="2252594"/>
                  <a:pt x="6407198" y="2254359"/>
                  <a:pt x="6407198" y="2257889"/>
                </a:cubicBezTo>
                <a:cubicBezTo>
                  <a:pt x="6407198" y="2261419"/>
                  <a:pt x="6410728" y="2263184"/>
                  <a:pt x="6417788" y="2263184"/>
                </a:cubicBezTo>
                <a:cubicBezTo>
                  <a:pt x="6424850" y="2263184"/>
                  <a:pt x="6430144" y="2266715"/>
                  <a:pt x="6433675" y="2273775"/>
                </a:cubicBezTo>
                <a:cubicBezTo>
                  <a:pt x="6437204" y="2280834"/>
                  <a:pt x="6444265" y="2284365"/>
                  <a:pt x="6454855" y="2284365"/>
                </a:cubicBezTo>
                <a:cubicBezTo>
                  <a:pt x="6465446" y="2284365"/>
                  <a:pt x="6472506" y="2286129"/>
                  <a:pt x="6476036" y="2289660"/>
                </a:cubicBezTo>
                <a:cubicBezTo>
                  <a:pt x="6479566" y="2293190"/>
                  <a:pt x="6483098" y="2294956"/>
                  <a:pt x="6486627" y="2294956"/>
                </a:cubicBezTo>
                <a:cubicBezTo>
                  <a:pt x="6490156" y="2294956"/>
                  <a:pt x="6502512" y="2296721"/>
                  <a:pt x="6523694" y="2300250"/>
                </a:cubicBezTo>
                <a:cubicBezTo>
                  <a:pt x="6544874" y="2303781"/>
                  <a:pt x="6558994" y="2309077"/>
                  <a:pt x="6566054" y="2316136"/>
                </a:cubicBezTo>
                <a:lnTo>
                  <a:pt x="6576646" y="2316136"/>
                </a:lnTo>
                <a:cubicBezTo>
                  <a:pt x="6583706" y="2316136"/>
                  <a:pt x="6592531" y="2317900"/>
                  <a:pt x="6603121" y="2321431"/>
                </a:cubicBezTo>
                <a:cubicBezTo>
                  <a:pt x="6613711" y="2324962"/>
                  <a:pt x="6622536" y="2326727"/>
                  <a:pt x="6629598" y="2326727"/>
                </a:cubicBezTo>
                <a:lnTo>
                  <a:pt x="6640188" y="2326727"/>
                </a:lnTo>
                <a:lnTo>
                  <a:pt x="6650778" y="2326727"/>
                </a:lnTo>
                <a:lnTo>
                  <a:pt x="6671958" y="2337317"/>
                </a:lnTo>
                <a:cubicBezTo>
                  <a:pt x="6686079" y="2337317"/>
                  <a:pt x="6696669" y="2340848"/>
                  <a:pt x="6703730" y="2347908"/>
                </a:cubicBezTo>
                <a:cubicBezTo>
                  <a:pt x="6710791" y="2347908"/>
                  <a:pt x="6716086" y="2347908"/>
                  <a:pt x="6719616" y="2347908"/>
                </a:cubicBezTo>
                <a:cubicBezTo>
                  <a:pt x="6723146" y="2347908"/>
                  <a:pt x="6724910" y="2347908"/>
                  <a:pt x="6724910" y="2347908"/>
                </a:cubicBezTo>
                <a:cubicBezTo>
                  <a:pt x="6731972" y="2347908"/>
                  <a:pt x="6735502" y="2351437"/>
                  <a:pt x="6735502" y="2358498"/>
                </a:cubicBezTo>
                <a:cubicBezTo>
                  <a:pt x="6742562" y="2365558"/>
                  <a:pt x="6746092" y="2369088"/>
                  <a:pt x="6746092" y="2369088"/>
                </a:cubicBezTo>
                <a:cubicBezTo>
                  <a:pt x="6753152" y="2369088"/>
                  <a:pt x="6753152" y="2372619"/>
                  <a:pt x="6746092" y="2379679"/>
                </a:cubicBezTo>
                <a:lnTo>
                  <a:pt x="6756682" y="2390269"/>
                </a:lnTo>
                <a:cubicBezTo>
                  <a:pt x="6763743" y="2390269"/>
                  <a:pt x="6767272" y="2388504"/>
                  <a:pt x="6767272" y="2384973"/>
                </a:cubicBezTo>
                <a:cubicBezTo>
                  <a:pt x="6767272" y="2381444"/>
                  <a:pt x="6770802" y="2376148"/>
                  <a:pt x="6777862" y="2369088"/>
                </a:cubicBezTo>
                <a:cubicBezTo>
                  <a:pt x="6784924" y="2362029"/>
                  <a:pt x="6777862" y="2354967"/>
                  <a:pt x="6756682" y="2347908"/>
                </a:cubicBezTo>
                <a:cubicBezTo>
                  <a:pt x="6749621" y="2340848"/>
                  <a:pt x="6740796" y="2335552"/>
                  <a:pt x="6730206" y="2332021"/>
                </a:cubicBezTo>
                <a:cubicBezTo>
                  <a:pt x="6719616" y="2328492"/>
                  <a:pt x="6710791" y="2326727"/>
                  <a:pt x="6703730" y="2326727"/>
                </a:cubicBezTo>
                <a:cubicBezTo>
                  <a:pt x="6689610" y="2326727"/>
                  <a:pt x="6682550" y="2326727"/>
                  <a:pt x="6682550" y="2326727"/>
                </a:cubicBezTo>
                <a:cubicBezTo>
                  <a:pt x="6689610" y="2326727"/>
                  <a:pt x="6696669" y="2324962"/>
                  <a:pt x="6703730" y="2321431"/>
                </a:cubicBezTo>
                <a:cubicBezTo>
                  <a:pt x="6710791" y="2317900"/>
                  <a:pt x="6717850" y="2316136"/>
                  <a:pt x="6724910" y="2316136"/>
                </a:cubicBezTo>
                <a:cubicBezTo>
                  <a:pt x="6724910" y="2323196"/>
                  <a:pt x="6726676" y="2326727"/>
                  <a:pt x="6730206" y="2326727"/>
                </a:cubicBezTo>
                <a:cubicBezTo>
                  <a:pt x="6733736" y="2326727"/>
                  <a:pt x="6739032" y="2326727"/>
                  <a:pt x="6746092" y="2326727"/>
                </a:cubicBezTo>
                <a:cubicBezTo>
                  <a:pt x="6753152" y="2326727"/>
                  <a:pt x="6760212" y="2330256"/>
                  <a:pt x="6767272" y="2337317"/>
                </a:cubicBezTo>
                <a:lnTo>
                  <a:pt x="6809634" y="2347908"/>
                </a:lnTo>
                <a:cubicBezTo>
                  <a:pt x="6859056" y="2362029"/>
                  <a:pt x="6887296" y="2372619"/>
                  <a:pt x="6894358" y="2379679"/>
                </a:cubicBezTo>
                <a:lnTo>
                  <a:pt x="6904948" y="2379679"/>
                </a:lnTo>
                <a:lnTo>
                  <a:pt x="6926129" y="2390269"/>
                </a:lnTo>
                <a:lnTo>
                  <a:pt x="6936718" y="2400860"/>
                </a:lnTo>
                <a:lnTo>
                  <a:pt x="6926129" y="2400860"/>
                </a:lnTo>
                <a:cubicBezTo>
                  <a:pt x="6912008" y="2393800"/>
                  <a:pt x="6901418" y="2390269"/>
                  <a:pt x="6894358" y="2390269"/>
                </a:cubicBezTo>
                <a:cubicBezTo>
                  <a:pt x="6887296" y="2390269"/>
                  <a:pt x="6883766" y="2393800"/>
                  <a:pt x="6883766" y="2400860"/>
                </a:cubicBezTo>
                <a:lnTo>
                  <a:pt x="6873177" y="2400860"/>
                </a:lnTo>
                <a:cubicBezTo>
                  <a:pt x="6873177" y="2400860"/>
                  <a:pt x="6867881" y="2400860"/>
                  <a:pt x="6857292" y="2400860"/>
                </a:cubicBezTo>
                <a:cubicBezTo>
                  <a:pt x="6846700" y="2400860"/>
                  <a:pt x="6841406" y="2402625"/>
                  <a:pt x="6841406" y="2406154"/>
                </a:cubicBezTo>
                <a:cubicBezTo>
                  <a:pt x="6841406" y="2409685"/>
                  <a:pt x="6844936" y="2411450"/>
                  <a:pt x="6851996" y="2411450"/>
                </a:cubicBezTo>
                <a:cubicBezTo>
                  <a:pt x="6851996" y="2411450"/>
                  <a:pt x="6853762" y="2413215"/>
                  <a:pt x="6857292" y="2416746"/>
                </a:cubicBezTo>
                <a:cubicBezTo>
                  <a:pt x="6860821" y="2420275"/>
                  <a:pt x="6862587" y="2422040"/>
                  <a:pt x="6862587" y="2422040"/>
                </a:cubicBezTo>
                <a:cubicBezTo>
                  <a:pt x="6862587" y="2429100"/>
                  <a:pt x="6866116" y="2429100"/>
                  <a:pt x="6873177" y="2422040"/>
                </a:cubicBezTo>
                <a:cubicBezTo>
                  <a:pt x="6880237" y="2422040"/>
                  <a:pt x="6885532" y="2423805"/>
                  <a:pt x="6889062" y="2427335"/>
                </a:cubicBezTo>
                <a:cubicBezTo>
                  <a:pt x="6892592" y="2430866"/>
                  <a:pt x="6894358" y="2432631"/>
                  <a:pt x="6894358" y="2432631"/>
                </a:cubicBezTo>
                <a:cubicBezTo>
                  <a:pt x="6894358" y="2432631"/>
                  <a:pt x="6897888" y="2436161"/>
                  <a:pt x="6904948" y="2443221"/>
                </a:cubicBezTo>
                <a:lnTo>
                  <a:pt x="6904948" y="2432631"/>
                </a:lnTo>
                <a:lnTo>
                  <a:pt x="6915539" y="2432631"/>
                </a:lnTo>
                <a:cubicBezTo>
                  <a:pt x="6922600" y="2432631"/>
                  <a:pt x="6929658" y="2432631"/>
                  <a:pt x="6936718" y="2432631"/>
                </a:cubicBezTo>
                <a:cubicBezTo>
                  <a:pt x="6936718" y="2432631"/>
                  <a:pt x="6940248" y="2434396"/>
                  <a:pt x="6947310" y="2437927"/>
                </a:cubicBezTo>
                <a:cubicBezTo>
                  <a:pt x="6954370" y="2441456"/>
                  <a:pt x="6961429" y="2443221"/>
                  <a:pt x="6968491" y="2443221"/>
                </a:cubicBezTo>
                <a:cubicBezTo>
                  <a:pt x="7003792" y="2443221"/>
                  <a:pt x="7024972" y="2446752"/>
                  <a:pt x="7032033" y="2453812"/>
                </a:cubicBezTo>
                <a:cubicBezTo>
                  <a:pt x="7032033" y="2453812"/>
                  <a:pt x="7035562" y="2453812"/>
                  <a:pt x="7042622" y="2453812"/>
                </a:cubicBezTo>
                <a:cubicBezTo>
                  <a:pt x="7049684" y="2453812"/>
                  <a:pt x="7056744" y="2453812"/>
                  <a:pt x="7063804" y="2453812"/>
                </a:cubicBezTo>
                <a:lnTo>
                  <a:pt x="7084985" y="2453812"/>
                </a:lnTo>
                <a:cubicBezTo>
                  <a:pt x="7084985" y="2460871"/>
                  <a:pt x="7088514" y="2467933"/>
                  <a:pt x="7095574" y="2474992"/>
                </a:cubicBezTo>
                <a:lnTo>
                  <a:pt x="7106166" y="2485583"/>
                </a:lnTo>
                <a:lnTo>
                  <a:pt x="7084985" y="2485583"/>
                </a:lnTo>
                <a:cubicBezTo>
                  <a:pt x="7077924" y="2471462"/>
                  <a:pt x="7067333" y="2464402"/>
                  <a:pt x="7053214" y="2464402"/>
                </a:cubicBezTo>
                <a:cubicBezTo>
                  <a:pt x="7046154" y="2464402"/>
                  <a:pt x="7039093" y="2462637"/>
                  <a:pt x="7032033" y="2459106"/>
                </a:cubicBezTo>
                <a:cubicBezTo>
                  <a:pt x="7024972" y="2455577"/>
                  <a:pt x="7014381" y="2453812"/>
                  <a:pt x="7000262" y="2453812"/>
                </a:cubicBezTo>
                <a:cubicBezTo>
                  <a:pt x="6979081" y="2460871"/>
                  <a:pt x="6954370" y="2462637"/>
                  <a:pt x="6926129" y="2459106"/>
                </a:cubicBezTo>
                <a:cubicBezTo>
                  <a:pt x="6897888" y="2455577"/>
                  <a:pt x="6883766" y="2452047"/>
                  <a:pt x="6883766" y="2448517"/>
                </a:cubicBezTo>
                <a:cubicBezTo>
                  <a:pt x="6883766" y="2444986"/>
                  <a:pt x="6880237" y="2446752"/>
                  <a:pt x="6873177" y="2453812"/>
                </a:cubicBezTo>
                <a:cubicBezTo>
                  <a:pt x="6866116" y="2460871"/>
                  <a:pt x="6859056" y="2464402"/>
                  <a:pt x="6851996" y="2464402"/>
                </a:cubicBezTo>
                <a:cubicBezTo>
                  <a:pt x="6844936" y="2464402"/>
                  <a:pt x="6841406" y="2460871"/>
                  <a:pt x="6841406" y="2453812"/>
                </a:cubicBezTo>
                <a:cubicBezTo>
                  <a:pt x="6841406" y="2453812"/>
                  <a:pt x="6843170" y="2452047"/>
                  <a:pt x="6846700" y="2448517"/>
                </a:cubicBezTo>
                <a:cubicBezTo>
                  <a:pt x="6850230" y="2444986"/>
                  <a:pt x="6855525" y="2443221"/>
                  <a:pt x="6862587" y="2443221"/>
                </a:cubicBezTo>
                <a:lnTo>
                  <a:pt x="6873177" y="2443221"/>
                </a:lnTo>
                <a:lnTo>
                  <a:pt x="6862587" y="2432631"/>
                </a:lnTo>
                <a:lnTo>
                  <a:pt x="6830814" y="2443221"/>
                </a:lnTo>
                <a:lnTo>
                  <a:pt x="6809634" y="2453812"/>
                </a:lnTo>
                <a:cubicBezTo>
                  <a:pt x="6809634" y="2446752"/>
                  <a:pt x="6802573" y="2443221"/>
                  <a:pt x="6788454" y="2443221"/>
                </a:cubicBezTo>
                <a:lnTo>
                  <a:pt x="6756682" y="2422040"/>
                </a:lnTo>
                <a:cubicBezTo>
                  <a:pt x="6756682" y="2422040"/>
                  <a:pt x="6760212" y="2423805"/>
                  <a:pt x="6767272" y="2427335"/>
                </a:cubicBezTo>
                <a:cubicBezTo>
                  <a:pt x="6774333" y="2430866"/>
                  <a:pt x="6788454" y="2432631"/>
                  <a:pt x="6809634" y="2432631"/>
                </a:cubicBezTo>
                <a:lnTo>
                  <a:pt x="6830814" y="2422040"/>
                </a:lnTo>
                <a:cubicBezTo>
                  <a:pt x="6830814" y="2422040"/>
                  <a:pt x="6827285" y="2422040"/>
                  <a:pt x="6820224" y="2422040"/>
                </a:cubicBezTo>
                <a:lnTo>
                  <a:pt x="6809634" y="2411450"/>
                </a:lnTo>
                <a:cubicBezTo>
                  <a:pt x="6809634" y="2404390"/>
                  <a:pt x="6813164" y="2400860"/>
                  <a:pt x="6820224" y="2400860"/>
                </a:cubicBezTo>
                <a:cubicBezTo>
                  <a:pt x="6820224" y="2400860"/>
                  <a:pt x="6821991" y="2400860"/>
                  <a:pt x="6825520" y="2400860"/>
                </a:cubicBezTo>
                <a:cubicBezTo>
                  <a:pt x="6829050" y="2400860"/>
                  <a:pt x="6830814" y="2397329"/>
                  <a:pt x="6830814" y="2390269"/>
                </a:cubicBezTo>
                <a:cubicBezTo>
                  <a:pt x="6837876" y="2390269"/>
                  <a:pt x="6837876" y="2386739"/>
                  <a:pt x="6830814" y="2379679"/>
                </a:cubicBezTo>
                <a:cubicBezTo>
                  <a:pt x="6823754" y="2372619"/>
                  <a:pt x="6818458" y="2370852"/>
                  <a:pt x="6814929" y="2374383"/>
                </a:cubicBezTo>
                <a:cubicBezTo>
                  <a:pt x="6811400" y="2377914"/>
                  <a:pt x="6809634" y="2381444"/>
                  <a:pt x="6809634" y="2384973"/>
                </a:cubicBezTo>
                <a:cubicBezTo>
                  <a:pt x="6809634" y="2388504"/>
                  <a:pt x="6806104" y="2388504"/>
                  <a:pt x="6799044" y="2384973"/>
                </a:cubicBezTo>
                <a:cubicBezTo>
                  <a:pt x="6791984" y="2381444"/>
                  <a:pt x="6786688" y="2383209"/>
                  <a:pt x="6783158" y="2390269"/>
                </a:cubicBezTo>
                <a:cubicBezTo>
                  <a:pt x="6779628" y="2397329"/>
                  <a:pt x="6772568" y="2400860"/>
                  <a:pt x="6761977" y="2400860"/>
                </a:cubicBezTo>
                <a:cubicBezTo>
                  <a:pt x="6751387" y="2400860"/>
                  <a:pt x="6742562" y="2397329"/>
                  <a:pt x="6735502" y="2390269"/>
                </a:cubicBezTo>
                <a:cubicBezTo>
                  <a:pt x="6728440" y="2390269"/>
                  <a:pt x="6724910" y="2390269"/>
                  <a:pt x="6724910" y="2390269"/>
                </a:cubicBezTo>
                <a:cubicBezTo>
                  <a:pt x="6703730" y="2397329"/>
                  <a:pt x="6675488" y="2393800"/>
                  <a:pt x="6640188" y="2379679"/>
                </a:cubicBezTo>
                <a:cubicBezTo>
                  <a:pt x="6626067" y="2372619"/>
                  <a:pt x="6608416" y="2365558"/>
                  <a:pt x="6587236" y="2358498"/>
                </a:cubicBezTo>
                <a:cubicBezTo>
                  <a:pt x="6573115" y="2358498"/>
                  <a:pt x="6562525" y="2354967"/>
                  <a:pt x="6555464" y="2347908"/>
                </a:cubicBezTo>
                <a:cubicBezTo>
                  <a:pt x="6548403" y="2347908"/>
                  <a:pt x="6541344" y="2347908"/>
                  <a:pt x="6534284" y="2347908"/>
                </a:cubicBezTo>
                <a:cubicBezTo>
                  <a:pt x="6534284" y="2354967"/>
                  <a:pt x="6537813" y="2362029"/>
                  <a:pt x="6544874" y="2369088"/>
                </a:cubicBezTo>
                <a:cubicBezTo>
                  <a:pt x="6551935" y="2376148"/>
                  <a:pt x="6548403" y="2379679"/>
                  <a:pt x="6534284" y="2379679"/>
                </a:cubicBezTo>
                <a:lnTo>
                  <a:pt x="6513102" y="2369088"/>
                </a:lnTo>
                <a:cubicBezTo>
                  <a:pt x="6513102" y="2369088"/>
                  <a:pt x="6516632" y="2369088"/>
                  <a:pt x="6523694" y="2369088"/>
                </a:cubicBezTo>
                <a:cubicBezTo>
                  <a:pt x="6523694" y="2369088"/>
                  <a:pt x="6523694" y="2365558"/>
                  <a:pt x="6523694" y="2358498"/>
                </a:cubicBezTo>
                <a:cubicBezTo>
                  <a:pt x="6523694" y="2351437"/>
                  <a:pt x="6523694" y="2347908"/>
                  <a:pt x="6523694" y="2347908"/>
                </a:cubicBezTo>
                <a:cubicBezTo>
                  <a:pt x="6523694" y="2347908"/>
                  <a:pt x="6520163" y="2347908"/>
                  <a:pt x="6513102" y="2347908"/>
                </a:cubicBezTo>
                <a:cubicBezTo>
                  <a:pt x="6513102" y="2354967"/>
                  <a:pt x="6509573" y="2358498"/>
                  <a:pt x="6502512" y="2358498"/>
                </a:cubicBezTo>
                <a:cubicBezTo>
                  <a:pt x="6495451" y="2358498"/>
                  <a:pt x="6491922" y="2354967"/>
                  <a:pt x="6491922" y="2347908"/>
                </a:cubicBezTo>
                <a:lnTo>
                  <a:pt x="6491922" y="2337317"/>
                </a:lnTo>
                <a:lnTo>
                  <a:pt x="6470740" y="2326727"/>
                </a:lnTo>
                <a:cubicBezTo>
                  <a:pt x="6463680" y="2326727"/>
                  <a:pt x="6460150" y="2326727"/>
                  <a:pt x="6460150" y="2326727"/>
                </a:cubicBezTo>
                <a:cubicBezTo>
                  <a:pt x="6460150" y="2333787"/>
                  <a:pt x="6460150" y="2337317"/>
                  <a:pt x="6460150" y="2337317"/>
                </a:cubicBezTo>
                <a:lnTo>
                  <a:pt x="6470740" y="2337317"/>
                </a:lnTo>
                <a:cubicBezTo>
                  <a:pt x="6470740" y="2351437"/>
                  <a:pt x="6442499" y="2351437"/>
                  <a:pt x="6386018" y="2337317"/>
                </a:cubicBezTo>
                <a:cubicBezTo>
                  <a:pt x="6371898" y="2330256"/>
                  <a:pt x="6357776" y="2330256"/>
                  <a:pt x="6343656" y="2337317"/>
                </a:cubicBezTo>
                <a:cubicBezTo>
                  <a:pt x="6343656" y="2337317"/>
                  <a:pt x="6338361" y="2335552"/>
                  <a:pt x="6327771" y="2332021"/>
                </a:cubicBezTo>
                <a:cubicBezTo>
                  <a:pt x="6317180" y="2328492"/>
                  <a:pt x="6308354" y="2324962"/>
                  <a:pt x="6301294" y="2321431"/>
                </a:cubicBezTo>
                <a:cubicBezTo>
                  <a:pt x="6294234" y="2317900"/>
                  <a:pt x="6287174" y="2316136"/>
                  <a:pt x="6280114" y="2316136"/>
                </a:cubicBezTo>
                <a:cubicBezTo>
                  <a:pt x="6273053" y="2316136"/>
                  <a:pt x="6269524" y="2316136"/>
                  <a:pt x="6269524" y="2316136"/>
                </a:cubicBezTo>
                <a:cubicBezTo>
                  <a:pt x="6269524" y="2316136"/>
                  <a:pt x="6267758" y="2316136"/>
                  <a:pt x="6264228" y="2316136"/>
                </a:cubicBezTo>
                <a:cubicBezTo>
                  <a:pt x="6260698" y="2316136"/>
                  <a:pt x="6255402" y="2312606"/>
                  <a:pt x="6248342" y="2305546"/>
                </a:cubicBezTo>
                <a:cubicBezTo>
                  <a:pt x="6255402" y="2305546"/>
                  <a:pt x="6260698" y="2305546"/>
                  <a:pt x="6264228" y="2305546"/>
                </a:cubicBezTo>
                <a:cubicBezTo>
                  <a:pt x="6267758" y="2305546"/>
                  <a:pt x="6265994" y="2302015"/>
                  <a:pt x="6258932" y="2294956"/>
                </a:cubicBezTo>
                <a:lnTo>
                  <a:pt x="6290704" y="2294956"/>
                </a:lnTo>
                <a:cubicBezTo>
                  <a:pt x="6297765" y="2294956"/>
                  <a:pt x="6306590" y="2296721"/>
                  <a:pt x="6317180" y="2300250"/>
                </a:cubicBezTo>
                <a:cubicBezTo>
                  <a:pt x="6327771" y="2303781"/>
                  <a:pt x="6336595" y="2305546"/>
                  <a:pt x="6343656" y="2305546"/>
                </a:cubicBezTo>
                <a:lnTo>
                  <a:pt x="6407198" y="2316136"/>
                </a:lnTo>
                <a:cubicBezTo>
                  <a:pt x="6421319" y="2316136"/>
                  <a:pt x="6431909" y="2316136"/>
                  <a:pt x="6438970" y="2316136"/>
                </a:cubicBezTo>
                <a:cubicBezTo>
                  <a:pt x="6431909" y="2309077"/>
                  <a:pt x="6428380" y="2303781"/>
                  <a:pt x="6428380" y="2300250"/>
                </a:cubicBezTo>
                <a:cubicBezTo>
                  <a:pt x="6428380" y="2296721"/>
                  <a:pt x="6428380" y="2294956"/>
                  <a:pt x="6428380" y="2294956"/>
                </a:cubicBezTo>
                <a:lnTo>
                  <a:pt x="6438970" y="2305546"/>
                </a:lnTo>
                <a:cubicBezTo>
                  <a:pt x="6446031" y="2305546"/>
                  <a:pt x="6449560" y="2303781"/>
                  <a:pt x="6449560" y="2300250"/>
                </a:cubicBezTo>
                <a:cubicBezTo>
                  <a:pt x="6449560" y="2296721"/>
                  <a:pt x="6449560" y="2294956"/>
                  <a:pt x="6449560" y="2294956"/>
                </a:cubicBezTo>
                <a:cubicBezTo>
                  <a:pt x="6449560" y="2294956"/>
                  <a:pt x="6446031" y="2294956"/>
                  <a:pt x="6438970" y="2294956"/>
                </a:cubicBezTo>
                <a:cubicBezTo>
                  <a:pt x="6431909" y="2294956"/>
                  <a:pt x="6428380" y="2294956"/>
                  <a:pt x="6428380" y="2294956"/>
                </a:cubicBezTo>
                <a:cubicBezTo>
                  <a:pt x="6428380" y="2287896"/>
                  <a:pt x="6424850" y="2284365"/>
                  <a:pt x="6417788" y="2284365"/>
                </a:cubicBezTo>
                <a:cubicBezTo>
                  <a:pt x="6410728" y="2284365"/>
                  <a:pt x="6405432" y="2282600"/>
                  <a:pt x="6401903" y="2279069"/>
                </a:cubicBezTo>
                <a:cubicBezTo>
                  <a:pt x="6398374" y="2275540"/>
                  <a:pt x="6396608" y="2270244"/>
                  <a:pt x="6396608" y="2263184"/>
                </a:cubicBezTo>
                <a:cubicBezTo>
                  <a:pt x="6396608" y="2256125"/>
                  <a:pt x="6398374" y="2252594"/>
                  <a:pt x="6401903" y="2252594"/>
                </a:cubicBezTo>
                <a:close/>
                <a:moveTo>
                  <a:pt x="5994172" y="2252594"/>
                </a:moveTo>
                <a:cubicBezTo>
                  <a:pt x="5994172" y="2252594"/>
                  <a:pt x="5997702" y="2252594"/>
                  <a:pt x="6004764" y="2252594"/>
                </a:cubicBezTo>
                <a:lnTo>
                  <a:pt x="5994172" y="2263184"/>
                </a:lnTo>
                <a:close/>
                <a:moveTo>
                  <a:pt x="4702142" y="2252594"/>
                </a:moveTo>
                <a:cubicBezTo>
                  <a:pt x="4709203" y="2252594"/>
                  <a:pt x="4716263" y="2252594"/>
                  <a:pt x="4723324" y="2252594"/>
                </a:cubicBezTo>
                <a:lnTo>
                  <a:pt x="4765684" y="2273775"/>
                </a:lnTo>
                <a:lnTo>
                  <a:pt x="4765684" y="2284365"/>
                </a:lnTo>
                <a:cubicBezTo>
                  <a:pt x="4758624" y="2284365"/>
                  <a:pt x="4751565" y="2282600"/>
                  <a:pt x="4744504" y="2279069"/>
                </a:cubicBezTo>
                <a:cubicBezTo>
                  <a:pt x="4737443" y="2275540"/>
                  <a:pt x="4733914" y="2273775"/>
                  <a:pt x="4733914" y="2273775"/>
                </a:cubicBezTo>
                <a:cubicBezTo>
                  <a:pt x="4726853" y="2266715"/>
                  <a:pt x="4716263" y="2263184"/>
                  <a:pt x="4702142" y="2263184"/>
                </a:cubicBezTo>
                <a:close/>
                <a:moveTo>
                  <a:pt x="7847494" y="2242004"/>
                </a:moveTo>
                <a:cubicBezTo>
                  <a:pt x="7854556" y="2242004"/>
                  <a:pt x="7858085" y="2242004"/>
                  <a:pt x="7858085" y="2242004"/>
                </a:cubicBezTo>
                <a:lnTo>
                  <a:pt x="7847494" y="2252594"/>
                </a:lnTo>
                <a:close/>
                <a:moveTo>
                  <a:pt x="7720409" y="2242004"/>
                </a:moveTo>
                <a:lnTo>
                  <a:pt x="7773361" y="2252594"/>
                </a:lnTo>
                <a:cubicBezTo>
                  <a:pt x="7773361" y="2259654"/>
                  <a:pt x="7762772" y="2259654"/>
                  <a:pt x="7741590" y="2252594"/>
                </a:cubicBezTo>
                <a:cubicBezTo>
                  <a:pt x="7734530" y="2252594"/>
                  <a:pt x="7727471" y="2249063"/>
                  <a:pt x="7720409" y="2242004"/>
                </a:cubicBezTo>
                <a:close/>
                <a:moveTo>
                  <a:pt x="7127347" y="2242004"/>
                </a:moveTo>
                <a:lnTo>
                  <a:pt x="7127347" y="2252594"/>
                </a:lnTo>
                <a:cubicBezTo>
                  <a:pt x="7141466" y="2259654"/>
                  <a:pt x="7148526" y="2259654"/>
                  <a:pt x="7148526" y="2252594"/>
                </a:cubicBezTo>
                <a:cubicBezTo>
                  <a:pt x="7148526" y="2245533"/>
                  <a:pt x="7141466" y="2242004"/>
                  <a:pt x="7127347" y="2242004"/>
                </a:cubicBezTo>
                <a:close/>
                <a:moveTo>
                  <a:pt x="6904948" y="2242004"/>
                </a:moveTo>
                <a:cubicBezTo>
                  <a:pt x="6904948" y="2249063"/>
                  <a:pt x="6904948" y="2252594"/>
                  <a:pt x="6904948" y="2252594"/>
                </a:cubicBezTo>
                <a:cubicBezTo>
                  <a:pt x="6904948" y="2252594"/>
                  <a:pt x="6908477" y="2254359"/>
                  <a:pt x="6915539" y="2257889"/>
                </a:cubicBezTo>
                <a:cubicBezTo>
                  <a:pt x="6922600" y="2261419"/>
                  <a:pt x="6922600" y="2266715"/>
                  <a:pt x="6915539" y="2273775"/>
                </a:cubicBezTo>
                <a:cubicBezTo>
                  <a:pt x="6908477" y="2273775"/>
                  <a:pt x="6904948" y="2275540"/>
                  <a:pt x="6904948" y="2279069"/>
                </a:cubicBezTo>
                <a:cubicBezTo>
                  <a:pt x="6904948" y="2282600"/>
                  <a:pt x="6906714" y="2284365"/>
                  <a:pt x="6910244" y="2284365"/>
                </a:cubicBezTo>
                <a:cubicBezTo>
                  <a:pt x="6913773" y="2284365"/>
                  <a:pt x="6917304" y="2284365"/>
                  <a:pt x="6920833" y="2284365"/>
                </a:cubicBezTo>
                <a:cubicBezTo>
                  <a:pt x="6924362" y="2284365"/>
                  <a:pt x="6926129" y="2282600"/>
                  <a:pt x="6926129" y="2279069"/>
                </a:cubicBezTo>
                <a:cubicBezTo>
                  <a:pt x="6926129" y="2275540"/>
                  <a:pt x="6929658" y="2273775"/>
                  <a:pt x="6936718" y="2273775"/>
                </a:cubicBezTo>
                <a:cubicBezTo>
                  <a:pt x="6936718" y="2266715"/>
                  <a:pt x="6940248" y="2264948"/>
                  <a:pt x="6947310" y="2268479"/>
                </a:cubicBezTo>
                <a:cubicBezTo>
                  <a:pt x="6954370" y="2272010"/>
                  <a:pt x="6957900" y="2270244"/>
                  <a:pt x="6957900" y="2263184"/>
                </a:cubicBezTo>
                <a:cubicBezTo>
                  <a:pt x="6957900" y="2256125"/>
                  <a:pt x="6957900" y="2252594"/>
                  <a:pt x="6957900" y="2252594"/>
                </a:cubicBezTo>
                <a:cubicBezTo>
                  <a:pt x="6957900" y="2252594"/>
                  <a:pt x="6954370" y="2254359"/>
                  <a:pt x="6947310" y="2257889"/>
                </a:cubicBezTo>
                <a:cubicBezTo>
                  <a:pt x="6940248" y="2261419"/>
                  <a:pt x="6936718" y="2259654"/>
                  <a:pt x="6936718" y="2252594"/>
                </a:cubicBezTo>
                <a:lnTo>
                  <a:pt x="6926129" y="2242004"/>
                </a:lnTo>
                <a:cubicBezTo>
                  <a:pt x="6926129" y="2249063"/>
                  <a:pt x="6922600" y="2249063"/>
                  <a:pt x="6915539" y="2242004"/>
                </a:cubicBezTo>
                <a:cubicBezTo>
                  <a:pt x="6915539" y="2242004"/>
                  <a:pt x="6913773" y="2242004"/>
                  <a:pt x="6910244" y="2242004"/>
                </a:cubicBezTo>
                <a:close/>
                <a:moveTo>
                  <a:pt x="6650778" y="2242004"/>
                </a:moveTo>
                <a:cubicBezTo>
                  <a:pt x="6657839" y="2242004"/>
                  <a:pt x="6661368" y="2242004"/>
                  <a:pt x="6661368" y="2242004"/>
                </a:cubicBezTo>
                <a:cubicBezTo>
                  <a:pt x="6661368" y="2256125"/>
                  <a:pt x="6657839" y="2259654"/>
                  <a:pt x="6650778" y="2252594"/>
                </a:cubicBezTo>
                <a:cubicBezTo>
                  <a:pt x="6643717" y="2252594"/>
                  <a:pt x="6640188" y="2250829"/>
                  <a:pt x="6640188" y="2247298"/>
                </a:cubicBezTo>
                <a:cubicBezTo>
                  <a:pt x="6640188" y="2243769"/>
                  <a:pt x="6643717" y="2242004"/>
                  <a:pt x="6650778" y="2242004"/>
                </a:cubicBezTo>
                <a:close/>
                <a:moveTo>
                  <a:pt x="6619006" y="2242004"/>
                </a:moveTo>
                <a:lnTo>
                  <a:pt x="6629598" y="2242004"/>
                </a:lnTo>
                <a:lnTo>
                  <a:pt x="6629598" y="2252594"/>
                </a:lnTo>
                <a:cubicBezTo>
                  <a:pt x="6629598" y="2252594"/>
                  <a:pt x="6626067" y="2249063"/>
                  <a:pt x="6619006" y="2242004"/>
                </a:cubicBezTo>
                <a:close/>
                <a:moveTo>
                  <a:pt x="6491922" y="2242004"/>
                </a:moveTo>
                <a:cubicBezTo>
                  <a:pt x="6498983" y="2242004"/>
                  <a:pt x="6509573" y="2245533"/>
                  <a:pt x="6523694" y="2252594"/>
                </a:cubicBezTo>
                <a:lnTo>
                  <a:pt x="6544874" y="2252594"/>
                </a:lnTo>
                <a:lnTo>
                  <a:pt x="6555464" y="2263184"/>
                </a:lnTo>
                <a:lnTo>
                  <a:pt x="6566054" y="2273775"/>
                </a:lnTo>
                <a:cubicBezTo>
                  <a:pt x="6551935" y="2273775"/>
                  <a:pt x="6537813" y="2270244"/>
                  <a:pt x="6523694" y="2263184"/>
                </a:cubicBezTo>
                <a:cubicBezTo>
                  <a:pt x="6502512" y="2256125"/>
                  <a:pt x="6491922" y="2249063"/>
                  <a:pt x="6491922" y="2242004"/>
                </a:cubicBezTo>
                <a:close/>
                <a:moveTo>
                  <a:pt x="7815724" y="2231413"/>
                </a:moveTo>
                <a:cubicBezTo>
                  <a:pt x="7815724" y="2231413"/>
                  <a:pt x="7817490" y="2233177"/>
                  <a:pt x="7821019" y="2236708"/>
                </a:cubicBezTo>
                <a:cubicBezTo>
                  <a:pt x="7824548" y="2240238"/>
                  <a:pt x="7826313" y="2242004"/>
                  <a:pt x="7826313" y="2242004"/>
                </a:cubicBezTo>
                <a:lnTo>
                  <a:pt x="7815724" y="2242004"/>
                </a:lnTo>
                <a:close/>
                <a:moveTo>
                  <a:pt x="6830814" y="2231413"/>
                </a:moveTo>
                <a:cubicBezTo>
                  <a:pt x="6823754" y="2231413"/>
                  <a:pt x="6821991" y="2233177"/>
                  <a:pt x="6825520" y="2236708"/>
                </a:cubicBezTo>
                <a:cubicBezTo>
                  <a:pt x="6829050" y="2240238"/>
                  <a:pt x="6839640" y="2242004"/>
                  <a:pt x="6857292" y="2242004"/>
                </a:cubicBezTo>
                <a:cubicBezTo>
                  <a:pt x="6874943" y="2242004"/>
                  <a:pt x="6883766" y="2240238"/>
                  <a:pt x="6883766" y="2236708"/>
                </a:cubicBezTo>
                <a:cubicBezTo>
                  <a:pt x="6883766" y="2233177"/>
                  <a:pt x="6876706" y="2231413"/>
                  <a:pt x="6862587" y="2231413"/>
                </a:cubicBezTo>
                <a:cubicBezTo>
                  <a:pt x="6848466" y="2231413"/>
                  <a:pt x="6837876" y="2231413"/>
                  <a:pt x="6830814" y="2231413"/>
                </a:cubicBezTo>
                <a:close/>
                <a:moveTo>
                  <a:pt x="6460150" y="2231413"/>
                </a:moveTo>
                <a:cubicBezTo>
                  <a:pt x="6460150" y="2231413"/>
                  <a:pt x="6463680" y="2234944"/>
                  <a:pt x="6470740" y="2242004"/>
                </a:cubicBezTo>
                <a:lnTo>
                  <a:pt x="6460150" y="2242004"/>
                </a:lnTo>
                <a:close/>
                <a:moveTo>
                  <a:pt x="4617420" y="2231413"/>
                </a:moveTo>
                <a:lnTo>
                  <a:pt x="4628010" y="2231413"/>
                </a:lnTo>
                <a:cubicBezTo>
                  <a:pt x="4642130" y="2238473"/>
                  <a:pt x="4649190" y="2243769"/>
                  <a:pt x="4649190" y="2247298"/>
                </a:cubicBezTo>
                <a:cubicBezTo>
                  <a:pt x="4649190" y="2250829"/>
                  <a:pt x="4649190" y="2252594"/>
                  <a:pt x="4649190" y="2252594"/>
                </a:cubicBezTo>
                <a:cubicBezTo>
                  <a:pt x="4649190" y="2252594"/>
                  <a:pt x="4645660" y="2249063"/>
                  <a:pt x="4638599" y="2242004"/>
                </a:cubicBezTo>
                <a:cubicBezTo>
                  <a:pt x="4631539" y="2242004"/>
                  <a:pt x="4624480" y="2238473"/>
                  <a:pt x="4617420" y="2231413"/>
                </a:cubicBezTo>
                <a:close/>
                <a:moveTo>
                  <a:pt x="6980404" y="2214204"/>
                </a:moveTo>
                <a:cubicBezTo>
                  <a:pt x="6977757" y="2213321"/>
                  <a:pt x="6975550" y="2213763"/>
                  <a:pt x="6973785" y="2215527"/>
                </a:cubicBezTo>
                <a:cubicBezTo>
                  <a:pt x="6970256" y="2219058"/>
                  <a:pt x="6963196" y="2220823"/>
                  <a:pt x="6952604" y="2220823"/>
                </a:cubicBezTo>
                <a:cubicBezTo>
                  <a:pt x="6942014" y="2220823"/>
                  <a:pt x="6936718" y="2220823"/>
                  <a:pt x="6936718" y="2220823"/>
                </a:cubicBezTo>
                <a:cubicBezTo>
                  <a:pt x="6950840" y="2227882"/>
                  <a:pt x="6968491" y="2231413"/>
                  <a:pt x="6989670" y="2231413"/>
                </a:cubicBezTo>
                <a:lnTo>
                  <a:pt x="6989670" y="2220823"/>
                </a:lnTo>
                <a:cubicBezTo>
                  <a:pt x="6986141" y="2217292"/>
                  <a:pt x="6983053" y="2215086"/>
                  <a:pt x="6980404" y="2214204"/>
                </a:cubicBezTo>
                <a:close/>
                <a:moveTo>
                  <a:pt x="7932219" y="2210232"/>
                </a:moveTo>
                <a:cubicBezTo>
                  <a:pt x="7932219" y="2217292"/>
                  <a:pt x="7933983" y="2220823"/>
                  <a:pt x="7937513" y="2220823"/>
                </a:cubicBezTo>
                <a:cubicBezTo>
                  <a:pt x="7941042" y="2220823"/>
                  <a:pt x="7942808" y="2219058"/>
                  <a:pt x="7942808" y="2215527"/>
                </a:cubicBezTo>
                <a:cubicBezTo>
                  <a:pt x="7942808" y="2211996"/>
                  <a:pt x="7939279" y="2210232"/>
                  <a:pt x="7932219" y="2210232"/>
                </a:cubicBezTo>
                <a:close/>
                <a:moveTo>
                  <a:pt x="6857292" y="2210232"/>
                </a:moveTo>
                <a:cubicBezTo>
                  <a:pt x="6853762" y="2210232"/>
                  <a:pt x="6851996" y="2213763"/>
                  <a:pt x="6851996" y="2220823"/>
                </a:cubicBezTo>
                <a:cubicBezTo>
                  <a:pt x="6851996" y="2220823"/>
                  <a:pt x="6853762" y="2219058"/>
                  <a:pt x="6857292" y="2215527"/>
                </a:cubicBezTo>
                <a:cubicBezTo>
                  <a:pt x="6860821" y="2211996"/>
                  <a:pt x="6860821" y="2210232"/>
                  <a:pt x="6857292" y="2210232"/>
                </a:cubicBezTo>
                <a:close/>
                <a:moveTo>
                  <a:pt x="5522900" y="2210232"/>
                </a:moveTo>
                <a:cubicBezTo>
                  <a:pt x="5519370" y="2210232"/>
                  <a:pt x="5514074" y="2213763"/>
                  <a:pt x="5507014" y="2220823"/>
                </a:cubicBezTo>
                <a:lnTo>
                  <a:pt x="5517604" y="2220823"/>
                </a:lnTo>
                <a:cubicBezTo>
                  <a:pt x="5531724" y="2220823"/>
                  <a:pt x="5538785" y="2220823"/>
                  <a:pt x="5538785" y="2220823"/>
                </a:cubicBezTo>
                <a:cubicBezTo>
                  <a:pt x="5538785" y="2220823"/>
                  <a:pt x="5535256" y="2217292"/>
                  <a:pt x="5528195" y="2210232"/>
                </a:cubicBezTo>
                <a:cubicBezTo>
                  <a:pt x="5528195" y="2210232"/>
                  <a:pt x="5526429" y="2210232"/>
                  <a:pt x="5522900" y="2210232"/>
                </a:cubicBezTo>
                <a:close/>
                <a:moveTo>
                  <a:pt x="5210482" y="2210232"/>
                </a:moveTo>
                <a:lnTo>
                  <a:pt x="5242254" y="2210232"/>
                </a:lnTo>
                <a:lnTo>
                  <a:pt x="5263434" y="2220823"/>
                </a:lnTo>
                <a:lnTo>
                  <a:pt x="5221073" y="2220823"/>
                </a:lnTo>
                <a:close/>
                <a:moveTo>
                  <a:pt x="7317974" y="2199642"/>
                </a:moveTo>
                <a:cubicBezTo>
                  <a:pt x="7346216" y="2199642"/>
                  <a:pt x="7360336" y="2206702"/>
                  <a:pt x="7360336" y="2220823"/>
                </a:cubicBezTo>
                <a:cubicBezTo>
                  <a:pt x="7353274" y="2220823"/>
                  <a:pt x="7342684" y="2217292"/>
                  <a:pt x="7328564" y="2210232"/>
                </a:cubicBezTo>
                <a:close/>
                <a:moveTo>
                  <a:pt x="6460150" y="2199642"/>
                </a:moveTo>
                <a:lnTo>
                  <a:pt x="6513102" y="2210232"/>
                </a:lnTo>
                <a:cubicBezTo>
                  <a:pt x="6513102" y="2210232"/>
                  <a:pt x="6518398" y="2208467"/>
                  <a:pt x="6528988" y="2204937"/>
                </a:cubicBezTo>
                <a:cubicBezTo>
                  <a:pt x="6539579" y="2201407"/>
                  <a:pt x="6544874" y="2203173"/>
                  <a:pt x="6544874" y="2210232"/>
                </a:cubicBezTo>
                <a:cubicBezTo>
                  <a:pt x="6544874" y="2210232"/>
                  <a:pt x="6544874" y="2211996"/>
                  <a:pt x="6544874" y="2215527"/>
                </a:cubicBezTo>
                <a:cubicBezTo>
                  <a:pt x="6544874" y="2219058"/>
                  <a:pt x="6544874" y="2220823"/>
                  <a:pt x="6544874" y="2220823"/>
                </a:cubicBezTo>
                <a:cubicBezTo>
                  <a:pt x="6551935" y="2220823"/>
                  <a:pt x="6555464" y="2220823"/>
                  <a:pt x="6555464" y="2220823"/>
                </a:cubicBezTo>
                <a:cubicBezTo>
                  <a:pt x="6562525" y="2220823"/>
                  <a:pt x="6566054" y="2224352"/>
                  <a:pt x="6566054" y="2231413"/>
                </a:cubicBezTo>
                <a:lnTo>
                  <a:pt x="6555464" y="2231413"/>
                </a:lnTo>
                <a:lnTo>
                  <a:pt x="6534284" y="2231413"/>
                </a:lnTo>
                <a:lnTo>
                  <a:pt x="6523694" y="2231413"/>
                </a:lnTo>
                <a:close/>
                <a:moveTo>
                  <a:pt x="4988084" y="2199642"/>
                </a:moveTo>
                <a:lnTo>
                  <a:pt x="4998674" y="2199642"/>
                </a:lnTo>
                <a:cubicBezTo>
                  <a:pt x="5005734" y="2206702"/>
                  <a:pt x="5009265" y="2210232"/>
                  <a:pt x="5009265" y="2210232"/>
                </a:cubicBezTo>
                <a:cubicBezTo>
                  <a:pt x="5016325" y="2203173"/>
                  <a:pt x="5025150" y="2201407"/>
                  <a:pt x="5035740" y="2204937"/>
                </a:cubicBezTo>
                <a:cubicBezTo>
                  <a:pt x="5046332" y="2208467"/>
                  <a:pt x="5060450" y="2211996"/>
                  <a:pt x="5078102" y="2215527"/>
                </a:cubicBezTo>
                <a:cubicBezTo>
                  <a:pt x="5095752" y="2219058"/>
                  <a:pt x="5108108" y="2224352"/>
                  <a:pt x="5115169" y="2231413"/>
                </a:cubicBezTo>
                <a:cubicBezTo>
                  <a:pt x="5108108" y="2231413"/>
                  <a:pt x="5104578" y="2231413"/>
                  <a:pt x="5104578" y="2231413"/>
                </a:cubicBezTo>
                <a:cubicBezTo>
                  <a:pt x="5104578" y="2238473"/>
                  <a:pt x="5104578" y="2242004"/>
                  <a:pt x="5104578" y="2242004"/>
                </a:cubicBezTo>
                <a:lnTo>
                  <a:pt x="5115169" y="2231413"/>
                </a:lnTo>
                <a:cubicBezTo>
                  <a:pt x="5136350" y="2238473"/>
                  <a:pt x="5150469" y="2242004"/>
                  <a:pt x="5157530" y="2242004"/>
                </a:cubicBezTo>
                <a:lnTo>
                  <a:pt x="5221073" y="2252594"/>
                </a:lnTo>
                <a:lnTo>
                  <a:pt x="5263434" y="2263184"/>
                </a:lnTo>
                <a:cubicBezTo>
                  <a:pt x="5256373" y="2270244"/>
                  <a:pt x="5256373" y="2280834"/>
                  <a:pt x="5263434" y="2294956"/>
                </a:cubicBezTo>
                <a:lnTo>
                  <a:pt x="5284614" y="2305546"/>
                </a:lnTo>
                <a:cubicBezTo>
                  <a:pt x="5284614" y="2312606"/>
                  <a:pt x="5288146" y="2312606"/>
                  <a:pt x="5295206" y="2305546"/>
                </a:cubicBezTo>
                <a:cubicBezTo>
                  <a:pt x="5302266" y="2298485"/>
                  <a:pt x="5309326" y="2298485"/>
                  <a:pt x="5316386" y="2305546"/>
                </a:cubicBezTo>
                <a:cubicBezTo>
                  <a:pt x="5316386" y="2312606"/>
                  <a:pt x="5318152" y="2316136"/>
                  <a:pt x="5321681" y="2316136"/>
                </a:cubicBezTo>
                <a:cubicBezTo>
                  <a:pt x="5325212" y="2316136"/>
                  <a:pt x="5326977" y="2316136"/>
                  <a:pt x="5326977" y="2316136"/>
                </a:cubicBezTo>
                <a:cubicBezTo>
                  <a:pt x="5326977" y="2316136"/>
                  <a:pt x="5330506" y="2316136"/>
                  <a:pt x="5337566" y="2316136"/>
                </a:cubicBezTo>
                <a:cubicBezTo>
                  <a:pt x="5379929" y="2330256"/>
                  <a:pt x="5408170" y="2337317"/>
                  <a:pt x="5422291" y="2337317"/>
                </a:cubicBezTo>
                <a:cubicBezTo>
                  <a:pt x="5429352" y="2337317"/>
                  <a:pt x="5432881" y="2339082"/>
                  <a:pt x="5432881" y="2342612"/>
                </a:cubicBezTo>
                <a:cubicBezTo>
                  <a:pt x="5432881" y="2346143"/>
                  <a:pt x="5429352" y="2349673"/>
                  <a:pt x="5422291" y="2353202"/>
                </a:cubicBezTo>
                <a:cubicBezTo>
                  <a:pt x="5415230" y="2356733"/>
                  <a:pt x="5404640" y="2356733"/>
                  <a:pt x="5390518" y="2353202"/>
                </a:cubicBezTo>
                <a:cubicBezTo>
                  <a:pt x="5376400" y="2349673"/>
                  <a:pt x="5362278" y="2346143"/>
                  <a:pt x="5348158" y="2342612"/>
                </a:cubicBezTo>
                <a:cubicBezTo>
                  <a:pt x="5334037" y="2339082"/>
                  <a:pt x="5323448" y="2333787"/>
                  <a:pt x="5316386" y="2326727"/>
                </a:cubicBezTo>
                <a:lnTo>
                  <a:pt x="5274025" y="2316136"/>
                </a:lnTo>
                <a:lnTo>
                  <a:pt x="5252844" y="2305546"/>
                </a:lnTo>
                <a:cubicBezTo>
                  <a:pt x="5245784" y="2298485"/>
                  <a:pt x="5235194" y="2294956"/>
                  <a:pt x="5221073" y="2294956"/>
                </a:cubicBezTo>
                <a:cubicBezTo>
                  <a:pt x="5199892" y="2294956"/>
                  <a:pt x="5184006" y="2293190"/>
                  <a:pt x="5173416" y="2289660"/>
                </a:cubicBezTo>
                <a:cubicBezTo>
                  <a:pt x="5162825" y="2286129"/>
                  <a:pt x="5146940" y="2282600"/>
                  <a:pt x="5125758" y="2279069"/>
                </a:cubicBezTo>
                <a:cubicBezTo>
                  <a:pt x="5104578" y="2275540"/>
                  <a:pt x="5090458" y="2270244"/>
                  <a:pt x="5083398" y="2263184"/>
                </a:cubicBezTo>
                <a:cubicBezTo>
                  <a:pt x="5076338" y="2263184"/>
                  <a:pt x="5067511" y="2261419"/>
                  <a:pt x="5056921" y="2257889"/>
                </a:cubicBezTo>
                <a:cubicBezTo>
                  <a:pt x="5046332" y="2254359"/>
                  <a:pt x="5041036" y="2252594"/>
                  <a:pt x="5041036" y="2252594"/>
                </a:cubicBezTo>
                <a:lnTo>
                  <a:pt x="4966902" y="2220823"/>
                </a:lnTo>
                <a:cubicBezTo>
                  <a:pt x="4973963" y="2220823"/>
                  <a:pt x="4973963" y="2217292"/>
                  <a:pt x="4966902" y="2210232"/>
                </a:cubicBezTo>
                <a:lnTo>
                  <a:pt x="4977492" y="2210232"/>
                </a:lnTo>
                <a:lnTo>
                  <a:pt x="4988084" y="2210232"/>
                </a:lnTo>
                <a:close/>
                <a:moveTo>
                  <a:pt x="4670372" y="2199642"/>
                </a:moveTo>
                <a:cubicBezTo>
                  <a:pt x="4670372" y="2199642"/>
                  <a:pt x="4672136" y="2201407"/>
                  <a:pt x="4675666" y="2204937"/>
                </a:cubicBezTo>
                <a:cubicBezTo>
                  <a:pt x="4679196" y="2208467"/>
                  <a:pt x="4684491" y="2210232"/>
                  <a:pt x="4691551" y="2210232"/>
                </a:cubicBezTo>
                <a:lnTo>
                  <a:pt x="4680962" y="2210232"/>
                </a:lnTo>
                <a:cubicBezTo>
                  <a:pt x="4673901" y="2210232"/>
                  <a:pt x="4670372" y="2210232"/>
                  <a:pt x="4670372" y="2210232"/>
                </a:cubicBezTo>
                <a:close/>
                <a:moveTo>
                  <a:pt x="5925334" y="2194346"/>
                </a:moveTo>
                <a:cubicBezTo>
                  <a:pt x="5921805" y="2194346"/>
                  <a:pt x="5920039" y="2196112"/>
                  <a:pt x="5920039" y="2199642"/>
                </a:cubicBezTo>
                <a:cubicBezTo>
                  <a:pt x="5920039" y="2199642"/>
                  <a:pt x="5923568" y="2199642"/>
                  <a:pt x="5930630" y="2199642"/>
                </a:cubicBezTo>
                <a:lnTo>
                  <a:pt x="5941220" y="2199642"/>
                </a:lnTo>
                <a:cubicBezTo>
                  <a:pt x="5934160" y="2196112"/>
                  <a:pt x="5928866" y="2194346"/>
                  <a:pt x="5925334" y="2194346"/>
                </a:cubicBezTo>
                <a:close/>
                <a:moveTo>
                  <a:pt x="7476830" y="2189051"/>
                </a:moveTo>
                <a:lnTo>
                  <a:pt x="7487420" y="2189051"/>
                </a:lnTo>
                <a:lnTo>
                  <a:pt x="7487420" y="2199642"/>
                </a:lnTo>
                <a:cubicBezTo>
                  <a:pt x="7480360" y="2199642"/>
                  <a:pt x="7476830" y="2196111"/>
                  <a:pt x="7476830" y="2189051"/>
                </a:cubicBezTo>
                <a:close/>
                <a:moveTo>
                  <a:pt x="6682550" y="2189051"/>
                </a:moveTo>
                <a:lnTo>
                  <a:pt x="6682550" y="2199642"/>
                </a:lnTo>
                <a:cubicBezTo>
                  <a:pt x="6675488" y="2199642"/>
                  <a:pt x="6671958" y="2199642"/>
                  <a:pt x="6671958" y="2199642"/>
                </a:cubicBezTo>
                <a:close/>
                <a:moveTo>
                  <a:pt x="6491922" y="2189051"/>
                </a:moveTo>
                <a:cubicBezTo>
                  <a:pt x="6498983" y="2189051"/>
                  <a:pt x="6502512" y="2192581"/>
                  <a:pt x="6502512" y="2199642"/>
                </a:cubicBezTo>
                <a:cubicBezTo>
                  <a:pt x="6502512" y="2199642"/>
                  <a:pt x="6500746" y="2199642"/>
                  <a:pt x="6497217" y="2199642"/>
                </a:cubicBezTo>
                <a:cubicBezTo>
                  <a:pt x="6493688" y="2199642"/>
                  <a:pt x="6491922" y="2197877"/>
                  <a:pt x="6491922" y="2194346"/>
                </a:cubicBezTo>
                <a:cubicBezTo>
                  <a:pt x="6491922" y="2190817"/>
                  <a:pt x="6491922" y="2189051"/>
                  <a:pt x="6491922" y="2189051"/>
                </a:cubicBezTo>
                <a:close/>
                <a:moveTo>
                  <a:pt x="6301294" y="2189051"/>
                </a:moveTo>
                <a:cubicBezTo>
                  <a:pt x="6308354" y="2189051"/>
                  <a:pt x="6311884" y="2189051"/>
                  <a:pt x="6311884" y="2189051"/>
                </a:cubicBezTo>
                <a:lnTo>
                  <a:pt x="6311884" y="2199642"/>
                </a:lnTo>
                <a:cubicBezTo>
                  <a:pt x="6311884" y="2199642"/>
                  <a:pt x="6308354" y="2196111"/>
                  <a:pt x="6301294" y="2189051"/>
                </a:cubicBezTo>
                <a:close/>
                <a:moveTo>
                  <a:pt x="5909449" y="2189051"/>
                </a:moveTo>
                <a:cubicBezTo>
                  <a:pt x="5909449" y="2196111"/>
                  <a:pt x="5909449" y="2199642"/>
                  <a:pt x="5909449" y="2199642"/>
                </a:cubicBezTo>
                <a:lnTo>
                  <a:pt x="5920039" y="2189051"/>
                </a:lnTo>
                <a:cubicBezTo>
                  <a:pt x="5912978" y="2189051"/>
                  <a:pt x="5909449" y="2189051"/>
                  <a:pt x="5909449" y="2189051"/>
                </a:cubicBezTo>
                <a:close/>
                <a:moveTo>
                  <a:pt x="4903360" y="2189051"/>
                </a:moveTo>
                <a:cubicBezTo>
                  <a:pt x="4910421" y="2189051"/>
                  <a:pt x="4913950" y="2189051"/>
                  <a:pt x="4913950" y="2189051"/>
                </a:cubicBezTo>
                <a:lnTo>
                  <a:pt x="4924540" y="2199642"/>
                </a:lnTo>
                <a:lnTo>
                  <a:pt x="4903360" y="2199642"/>
                </a:lnTo>
                <a:close/>
                <a:moveTo>
                  <a:pt x="4204393" y="2189051"/>
                </a:moveTo>
                <a:cubicBezTo>
                  <a:pt x="4218514" y="2189051"/>
                  <a:pt x="4236164" y="2194346"/>
                  <a:pt x="4257345" y="2204937"/>
                </a:cubicBezTo>
                <a:cubicBezTo>
                  <a:pt x="4278526" y="2215527"/>
                  <a:pt x="4289116" y="2220823"/>
                  <a:pt x="4289116" y="2220823"/>
                </a:cubicBezTo>
                <a:lnTo>
                  <a:pt x="4225574" y="2210232"/>
                </a:lnTo>
                <a:cubicBezTo>
                  <a:pt x="4211452" y="2196111"/>
                  <a:pt x="4204393" y="2189051"/>
                  <a:pt x="4204393" y="2189051"/>
                </a:cubicBezTo>
                <a:close/>
                <a:moveTo>
                  <a:pt x="7868675" y="2178461"/>
                </a:moveTo>
                <a:cubicBezTo>
                  <a:pt x="7875736" y="2178461"/>
                  <a:pt x="7879267" y="2180225"/>
                  <a:pt x="7879267" y="2183756"/>
                </a:cubicBezTo>
                <a:cubicBezTo>
                  <a:pt x="7879267" y="2187286"/>
                  <a:pt x="7875736" y="2189051"/>
                  <a:pt x="7868675" y="2189051"/>
                </a:cubicBezTo>
                <a:cubicBezTo>
                  <a:pt x="7861615" y="2189051"/>
                  <a:pt x="7858085" y="2187286"/>
                  <a:pt x="7858085" y="2183756"/>
                </a:cubicBezTo>
                <a:cubicBezTo>
                  <a:pt x="7858085" y="2180225"/>
                  <a:pt x="7861615" y="2178461"/>
                  <a:pt x="7868675" y="2178461"/>
                </a:cubicBezTo>
                <a:close/>
                <a:moveTo>
                  <a:pt x="7635686" y="2178461"/>
                </a:moveTo>
                <a:lnTo>
                  <a:pt x="7625096" y="2189051"/>
                </a:lnTo>
                <a:cubicBezTo>
                  <a:pt x="7632156" y="2189051"/>
                  <a:pt x="7635686" y="2189051"/>
                  <a:pt x="7635686" y="2189051"/>
                </a:cubicBezTo>
                <a:close/>
                <a:moveTo>
                  <a:pt x="6936718" y="2178461"/>
                </a:moveTo>
                <a:lnTo>
                  <a:pt x="6936718" y="2189051"/>
                </a:lnTo>
                <a:lnTo>
                  <a:pt x="6947310" y="2178461"/>
                </a:lnTo>
                <a:close/>
                <a:moveTo>
                  <a:pt x="6703730" y="2178461"/>
                </a:moveTo>
                <a:lnTo>
                  <a:pt x="6724910" y="2189051"/>
                </a:lnTo>
                <a:lnTo>
                  <a:pt x="6703730" y="2189051"/>
                </a:lnTo>
                <a:close/>
                <a:moveTo>
                  <a:pt x="5867087" y="2178461"/>
                </a:moveTo>
                <a:lnTo>
                  <a:pt x="5867087" y="2189051"/>
                </a:lnTo>
                <a:lnTo>
                  <a:pt x="5888268" y="2189051"/>
                </a:lnTo>
                <a:cubicBezTo>
                  <a:pt x="5888268" y="2181992"/>
                  <a:pt x="5881208" y="2178461"/>
                  <a:pt x="5867087" y="2178461"/>
                </a:cubicBezTo>
                <a:close/>
                <a:moveTo>
                  <a:pt x="7720409" y="2167871"/>
                </a:moveTo>
                <a:cubicBezTo>
                  <a:pt x="7720409" y="2167871"/>
                  <a:pt x="7720409" y="2171400"/>
                  <a:pt x="7720409" y="2178461"/>
                </a:cubicBezTo>
                <a:lnTo>
                  <a:pt x="7720409" y="2189051"/>
                </a:lnTo>
                <a:cubicBezTo>
                  <a:pt x="7720409" y="2189051"/>
                  <a:pt x="7716880" y="2185521"/>
                  <a:pt x="7709820" y="2178461"/>
                </a:cubicBezTo>
                <a:cubicBezTo>
                  <a:pt x="7709820" y="2171400"/>
                  <a:pt x="7713348" y="2167871"/>
                  <a:pt x="7720409" y="2167871"/>
                </a:cubicBezTo>
                <a:close/>
                <a:moveTo>
                  <a:pt x="6121257" y="2157280"/>
                </a:moveTo>
                <a:cubicBezTo>
                  <a:pt x="6114197" y="2157280"/>
                  <a:pt x="6114197" y="2160811"/>
                  <a:pt x="6121257" y="2167871"/>
                </a:cubicBezTo>
                <a:cubicBezTo>
                  <a:pt x="6128318" y="2174930"/>
                  <a:pt x="6138909" y="2178461"/>
                  <a:pt x="6153028" y="2178461"/>
                </a:cubicBezTo>
                <a:lnTo>
                  <a:pt x="6142438" y="2167871"/>
                </a:lnTo>
                <a:cubicBezTo>
                  <a:pt x="6135378" y="2160811"/>
                  <a:pt x="6128318" y="2157280"/>
                  <a:pt x="6121257" y="2157280"/>
                </a:cubicBezTo>
                <a:close/>
                <a:moveTo>
                  <a:pt x="7564202" y="2150660"/>
                </a:moveTo>
                <a:cubicBezTo>
                  <a:pt x="7562437" y="2149778"/>
                  <a:pt x="7561553" y="2150221"/>
                  <a:pt x="7561553" y="2151985"/>
                </a:cubicBezTo>
                <a:cubicBezTo>
                  <a:pt x="7561553" y="2155515"/>
                  <a:pt x="7565082" y="2160811"/>
                  <a:pt x="7572144" y="2167871"/>
                </a:cubicBezTo>
                <a:lnTo>
                  <a:pt x="7582734" y="2167871"/>
                </a:lnTo>
                <a:lnTo>
                  <a:pt x="7572144" y="2157280"/>
                </a:lnTo>
                <a:cubicBezTo>
                  <a:pt x="7568614" y="2153750"/>
                  <a:pt x="7565966" y="2151544"/>
                  <a:pt x="7564202" y="2150660"/>
                </a:cubicBezTo>
                <a:close/>
                <a:moveTo>
                  <a:pt x="7805134" y="2146690"/>
                </a:moveTo>
                <a:lnTo>
                  <a:pt x="7783952" y="2157280"/>
                </a:lnTo>
                <a:cubicBezTo>
                  <a:pt x="7791012" y="2164340"/>
                  <a:pt x="7798072" y="2164340"/>
                  <a:pt x="7805134" y="2157280"/>
                </a:cubicBezTo>
                <a:cubicBezTo>
                  <a:pt x="7812194" y="2157280"/>
                  <a:pt x="7812194" y="2153750"/>
                  <a:pt x="7805134" y="2146690"/>
                </a:cubicBezTo>
                <a:close/>
                <a:moveTo>
                  <a:pt x="6957900" y="2146690"/>
                </a:moveTo>
                <a:cubicBezTo>
                  <a:pt x="6964960" y="2146690"/>
                  <a:pt x="6968491" y="2150221"/>
                  <a:pt x="6968491" y="2157280"/>
                </a:cubicBezTo>
                <a:cubicBezTo>
                  <a:pt x="6968491" y="2164340"/>
                  <a:pt x="6964960" y="2164340"/>
                  <a:pt x="6957900" y="2157280"/>
                </a:cubicBezTo>
                <a:close/>
                <a:moveTo>
                  <a:pt x="4331478" y="2146690"/>
                </a:moveTo>
                <a:lnTo>
                  <a:pt x="4395020" y="2167871"/>
                </a:lnTo>
                <a:cubicBezTo>
                  <a:pt x="4409141" y="2167871"/>
                  <a:pt x="4419730" y="2171400"/>
                  <a:pt x="4426791" y="2178461"/>
                </a:cubicBezTo>
                <a:cubicBezTo>
                  <a:pt x="4455032" y="2178461"/>
                  <a:pt x="4465622" y="2181992"/>
                  <a:pt x="4458562" y="2189051"/>
                </a:cubicBezTo>
                <a:cubicBezTo>
                  <a:pt x="4458562" y="2196111"/>
                  <a:pt x="4455032" y="2199642"/>
                  <a:pt x="4447972" y="2199642"/>
                </a:cubicBezTo>
                <a:lnTo>
                  <a:pt x="4426791" y="2210232"/>
                </a:lnTo>
                <a:cubicBezTo>
                  <a:pt x="4412670" y="2203173"/>
                  <a:pt x="4398550" y="2196111"/>
                  <a:pt x="4384430" y="2189051"/>
                </a:cubicBezTo>
                <a:cubicBezTo>
                  <a:pt x="4363249" y="2181992"/>
                  <a:pt x="4352658" y="2174930"/>
                  <a:pt x="4352658" y="2167871"/>
                </a:cubicBezTo>
                <a:cubicBezTo>
                  <a:pt x="4352658" y="2160811"/>
                  <a:pt x="4349128" y="2157280"/>
                  <a:pt x="4342068" y="2157280"/>
                </a:cubicBezTo>
                <a:close/>
                <a:moveTo>
                  <a:pt x="7519192" y="2136099"/>
                </a:moveTo>
                <a:cubicBezTo>
                  <a:pt x="7512130" y="2136099"/>
                  <a:pt x="7508601" y="2139629"/>
                  <a:pt x="7508601" y="2146690"/>
                </a:cubicBezTo>
                <a:cubicBezTo>
                  <a:pt x="7508601" y="2153750"/>
                  <a:pt x="7512130" y="2157280"/>
                  <a:pt x="7519192" y="2157280"/>
                </a:cubicBezTo>
                <a:cubicBezTo>
                  <a:pt x="7519192" y="2157280"/>
                  <a:pt x="7519192" y="2153750"/>
                  <a:pt x="7519192" y="2146690"/>
                </a:cubicBezTo>
                <a:close/>
                <a:moveTo>
                  <a:pt x="6301294" y="2136099"/>
                </a:moveTo>
                <a:lnTo>
                  <a:pt x="6311884" y="2136099"/>
                </a:lnTo>
                <a:cubicBezTo>
                  <a:pt x="6311884" y="2143159"/>
                  <a:pt x="6311884" y="2150221"/>
                  <a:pt x="6311884" y="2157280"/>
                </a:cubicBezTo>
                <a:lnTo>
                  <a:pt x="6290704" y="2157280"/>
                </a:lnTo>
                <a:lnTo>
                  <a:pt x="6280114" y="2146690"/>
                </a:lnTo>
                <a:lnTo>
                  <a:pt x="6290704" y="2146690"/>
                </a:lnTo>
                <a:cubicBezTo>
                  <a:pt x="6290704" y="2146690"/>
                  <a:pt x="6292470" y="2146690"/>
                  <a:pt x="6295998" y="2146690"/>
                </a:cubicBezTo>
                <a:cubicBezTo>
                  <a:pt x="6299528" y="2146690"/>
                  <a:pt x="6301294" y="2143159"/>
                  <a:pt x="6301294" y="2136099"/>
                </a:cubicBezTo>
                <a:close/>
                <a:moveTo>
                  <a:pt x="5814135" y="2136099"/>
                </a:moveTo>
                <a:cubicBezTo>
                  <a:pt x="5814135" y="2136099"/>
                  <a:pt x="5815901" y="2137863"/>
                  <a:pt x="5819430" y="2141394"/>
                </a:cubicBezTo>
                <a:cubicBezTo>
                  <a:pt x="5822962" y="2144925"/>
                  <a:pt x="5828256" y="2146690"/>
                  <a:pt x="5835316" y="2146690"/>
                </a:cubicBezTo>
                <a:cubicBezTo>
                  <a:pt x="5842376" y="2146690"/>
                  <a:pt x="5849436" y="2146690"/>
                  <a:pt x="5856497" y="2146690"/>
                </a:cubicBezTo>
                <a:cubicBezTo>
                  <a:pt x="5863558" y="2146690"/>
                  <a:pt x="5867087" y="2150221"/>
                  <a:pt x="5867087" y="2157280"/>
                </a:cubicBezTo>
                <a:cubicBezTo>
                  <a:pt x="5874148" y="2178461"/>
                  <a:pt x="5891798" y="2185521"/>
                  <a:pt x="5920039" y="2178461"/>
                </a:cubicBezTo>
                <a:lnTo>
                  <a:pt x="5930630" y="2178461"/>
                </a:lnTo>
                <a:cubicBezTo>
                  <a:pt x="5937690" y="2178461"/>
                  <a:pt x="5948280" y="2181992"/>
                  <a:pt x="5962401" y="2189051"/>
                </a:cubicBezTo>
                <a:cubicBezTo>
                  <a:pt x="5962401" y="2189051"/>
                  <a:pt x="5965930" y="2189051"/>
                  <a:pt x="5972991" y="2189051"/>
                </a:cubicBezTo>
                <a:cubicBezTo>
                  <a:pt x="5980053" y="2189051"/>
                  <a:pt x="5983582" y="2189051"/>
                  <a:pt x="5983582" y="2189051"/>
                </a:cubicBezTo>
                <a:lnTo>
                  <a:pt x="5983582" y="2178461"/>
                </a:lnTo>
                <a:cubicBezTo>
                  <a:pt x="5983582" y="2178461"/>
                  <a:pt x="5980053" y="2178461"/>
                  <a:pt x="5972991" y="2178461"/>
                </a:cubicBezTo>
                <a:cubicBezTo>
                  <a:pt x="5958872" y="2178461"/>
                  <a:pt x="5944750" y="2174930"/>
                  <a:pt x="5930630" y="2167871"/>
                </a:cubicBezTo>
                <a:cubicBezTo>
                  <a:pt x="5916510" y="2160811"/>
                  <a:pt x="5909449" y="2153750"/>
                  <a:pt x="5909449" y="2146690"/>
                </a:cubicBezTo>
                <a:cubicBezTo>
                  <a:pt x="5902388" y="2146690"/>
                  <a:pt x="5898860" y="2146690"/>
                  <a:pt x="5898860" y="2146690"/>
                </a:cubicBezTo>
                <a:cubicBezTo>
                  <a:pt x="5891798" y="2146690"/>
                  <a:pt x="5879443" y="2144925"/>
                  <a:pt x="5861792" y="2141394"/>
                </a:cubicBezTo>
                <a:cubicBezTo>
                  <a:pt x="5844141" y="2137863"/>
                  <a:pt x="5831786" y="2136099"/>
                  <a:pt x="5824726" y="2136099"/>
                </a:cubicBezTo>
                <a:close/>
                <a:moveTo>
                  <a:pt x="5194596" y="2136099"/>
                </a:moveTo>
                <a:cubicBezTo>
                  <a:pt x="5184006" y="2136099"/>
                  <a:pt x="5178710" y="2137863"/>
                  <a:pt x="5178710" y="2141394"/>
                </a:cubicBezTo>
                <a:cubicBezTo>
                  <a:pt x="5178710" y="2144925"/>
                  <a:pt x="5178710" y="2146690"/>
                  <a:pt x="5178710" y="2146690"/>
                </a:cubicBezTo>
                <a:cubicBezTo>
                  <a:pt x="5178710" y="2153750"/>
                  <a:pt x="5196362" y="2157280"/>
                  <a:pt x="5231662" y="2157280"/>
                </a:cubicBezTo>
                <a:lnTo>
                  <a:pt x="5252844" y="2157280"/>
                </a:lnTo>
                <a:cubicBezTo>
                  <a:pt x="5252844" y="2157280"/>
                  <a:pt x="5245784" y="2155515"/>
                  <a:pt x="5231662" y="2151985"/>
                </a:cubicBezTo>
                <a:cubicBezTo>
                  <a:pt x="5217542" y="2148455"/>
                  <a:pt x="5210482" y="2144925"/>
                  <a:pt x="5210482" y="2141394"/>
                </a:cubicBezTo>
                <a:cubicBezTo>
                  <a:pt x="5210482" y="2137863"/>
                  <a:pt x="5205188" y="2136099"/>
                  <a:pt x="5194596" y="2136099"/>
                </a:cubicBezTo>
                <a:close/>
                <a:moveTo>
                  <a:pt x="6460150" y="2135216"/>
                </a:moveTo>
                <a:lnTo>
                  <a:pt x="6460150" y="2136099"/>
                </a:lnTo>
                <a:lnTo>
                  <a:pt x="6450884" y="2138747"/>
                </a:lnTo>
                <a:lnTo>
                  <a:pt x="6454855" y="2136099"/>
                </a:lnTo>
                <a:close/>
                <a:moveTo>
                  <a:pt x="5092664" y="2129481"/>
                </a:moveTo>
                <a:cubicBezTo>
                  <a:pt x="5091780" y="2128597"/>
                  <a:pt x="5090457" y="2129040"/>
                  <a:pt x="5088692" y="2130804"/>
                </a:cubicBezTo>
                <a:cubicBezTo>
                  <a:pt x="5085162" y="2134334"/>
                  <a:pt x="5086928" y="2136099"/>
                  <a:pt x="5093988" y="2136099"/>
                </a:cubicBezTo>
                <a:cubicBezTo>
                  <a:pt x="5093988" y="2132569"/>
                  <a:pt x="5093546" y="2130363"/>
                  <a:pt x="5092664" y="2129481"/>
                </a:cubicBezTo>
                <a:close/>
                <a:moveTo>
                  <a:pt x="7466240" y="2128156"/>
                </a:moveTo>
                <a:cubicBezTo>
                  <a:pt x="7468005" y="2128156"/>
                  <a:pt x="7469770" y="2129040"/>
                  <a:pt x="7471534" y="2130804"/>
                </a:cubicBezTo>
                <a:cubicBezTo>
                  <a:pt x="7475064" y="2134334"/>
                  <a:pt x="7476830" y="2136099"/>
                  <a:pt x="7476830" y="2136099"/>
                </a:cubicBezTo>
                <a:lnTo>
                  <a:pt x="7468888" y="2146690"/>
                </a:lnTo>
                <a:lnTo>
                  <a:pt x="7466240" y="2136099"/>
                </a:lnTo>
                <a:cubicBezTo>
                  <a:pt x="7459178" y="2136099"/>
                  <a:pt x="7457415" y="2134334"/>
                  <a:pt x="7460944" y="2130804"/>
                </a:cubicBezTo>
                <a:cubicBezTo>
                  <a:pt x="7462710" y="2129040"/>
                  <a:pt x="7464476" y="2128156"/>
                  <a:pt x="7466240" y="2128156"/>
                </a:cubicBezTo>
                <a:close/>
                <a:moveTo>
                  <a:pt x="6408522" y="2128156"/>
                </a:moveTo>
                <a:cubicBezTo>
                  <a:pt x="6411169" y="2128156"/>
                  <a:pt x="6414259" y="2129040"/>
                  <a:pt x="6417788" y="2130804"/>
                </a:cubicBezTo>
                <a:cubicBezTo>
                  <a:pt x="6424850" y="2134334"/>
                  <a:pt x="6428380" y="2136099"/>
                  <a:pt x="6428380" y="2136099"/>
                </a:cubicBezTo>
                <a:cubicBezTo>
                  <a:pt x="6428380" y="2141394"/>
                  <a:pt x="6434337" y="2142718"/>
                  <a:pt x="6446250" y="2140071"/>
                </a:cubicBezTo>
                <a:lnTo>
                  <a:pt x="6450884" y="2138747"/>
                </a:lnTo>
                <a:lnTo>
                  <a:pt x="6449560" y="2146690"/>
                </a:lnTo>
                <a:lnTo>
                  <a:pt x="6396608" y="2146690"/>
                </a:lnTo>
                <a:cubicBezTo>
                  <a:pt x="6396608" y="2139629"/>
                  <a:pt x="6398374" y="2134334"/>
                  <a:pt x="6401903" y="2130804"/>
                </a:cubicBezTo>
                <a:cubicBezTo>
                  <a:pt x="6403668" y="2129040"/>
                  <a:pt x="6405874" y="2128156"/>
                  <a:pt x="6408522" y="2128156"/>
                </a:cubicBezTo>
                <a:close/>
                <a:moveTo>
                  <a:pt x="6336324" y="2126731"/>
                </a:moveTo>
                <a:lnTo>
                  <a:pt x="6333066" y="2130804"/>
                </a:lnTo>
                <a:cubicBezTo>
                  <a:pt x="6333066" y="2129040"/>
                  <a:pt x="6333949" y="2127716"/>
                  <a:pt x="6335714" y="2126832"/>
                </a:cubicBezTo>
                <a:close/>
                <a:moveTo>
                  <a:pt x="7794542" y="2125509"/>
                </a:moveTo>
                <a:cubicBezTo>
                  <a:pt x="7787482" y="2132569"/>
                  <a:pt x="7785717" y="2136099"/>
                  <a:pt x="7789248" y="2136099"/>
                </a:cubicBezTo>
                <a:cubicBezTo>
                  <a:pt x="7792778" y="2136099"/>
                  <a:pt x="7801604" y="2139629"/>
                  <a:pt x="7815724" y="2146690"/>
                </a:cubicBezTo>
                <a:lnTo>
                  <a:pt x="7836904" y="2157280"/>
                </a:lnTo>
                <a:lnTo>
                  <a:pt x="7836904" y="2167871"/>
                </a:lnTo>
                <a:cubicBezTo>
                  <a:pt x="7836904" y="2167871"/>
                  <a:pt x="7836904" y="2171400"/>
                  <a:pt x="7836904" y="2178461"/>
                </a:cubicBezTo>
                <a:cubicBezTo>
                  <a:pt x="7836904" y="2178461"/>
                  <a:pt x="7836904" y="2180225"/>
                  <a:pt x="7836904" y="2183756"/>
                </a:cubicBezTo>
                <a:cubicBezTo>
                  <a:pt x="7836904" y="2187286"/>
                  <a:pt x="7840434" y="2192581"/>
                  <a:pt x="7847494" y="2199642"/>
                </a:cubicBezTo>
                <a:lnTo>
                  <a:pt x="7900446" y="2199642"/>
                </a:lnTo>
                <a:lnTo>
                  <a:pt x="7932219" y="2199642"/>
                </a:lnTo>
                <a:cubicBezTo>
                  <a:pt x="7946338" y="2206702"/>
                  <a:pt x="7949869" y="2203173"/>
                  <a:pt x="7942808" y="2189051"/>
                </a:cubicBezTo>
                <a:cubicBezTo>
                  <a:pt x="7935748" y="2181992"/>
                  <a:pt x="7928688" y="2178461"/>
                  <a:pt x="7921627" y="2178461"/>
                </a:cubicBezTo>
                <a:cubicBezTo>
                  <a:pt x="7914567" y="2178461"/>
                  <a:pt x="7909271" y="2176696"/>
                  <a:pt x="7905742" y="2173165"/>
                </a:cubicBezTo>
                <a:cubicBezTo>
                  <a:pt x="7902212" y="2169636"/>
                  <a:pt x="7896917" y="2167871"/>
                  <a:pt x="7889856" y="2167871"/>
                </a:cubicBezTo>
                <a:cubicBezTo>
                  <a:pt x="7882796" y="2167871"/>
                  <a:pt x="7877500" y="2167871"/>
                  <a:pt x="7873971" y="2167871"/>
                </a:cubicBezTo>
                <a:cubicBezTo>
                  <a:pt x="7870441" y="2167871"/>
                  <a:pt x="7865146" y="2164340"/>
                  <a:pt x="7858085" y="2157280"/>
                </a:cubicBezTo>
                <a:lnTo>
                  <a:pt x="7858085" y="2146690"/>
                </a:lnTo>
                <a:lnTo>
                  <a:pt x="7847494" y="2146690"/>
                </a:lnTo>
                <a:cubicBezTo>
                  <a:pt x="7840434" y="2139629"/>
                  <a:pt x="7833375" y="2136099"/>
                  <a:pt x="7826313" y="2136099"/>
                </a:cubicBezTo>
                <a:lnTo>
                  <a:pt x="7805134" y="2125509"/>
                </a:lnTo>
                <a:cubicBezTo>
                  <a:pt x="7805134" y="2125509"/>
                  <a:pt x="7801604" y="2125509"/>
                  <a:pt x="7794542" y="2125509"/>
                </a:cubicBezTo>
                <a:close/>
                <a:moveTo>
                  <a:pt x="5051626" y="2125509"/>
                </a:moveTo>
                <a:lnTo>
                  <a:pt x="5051626" y="2136099"/>
                </a:lnTo>
                <a:cubicBezTo>
                  <a:pt x="5051626" y="2136099"/>
                  <a:pt x="5055156" y="2132569"/>
                  <a:pt x="5062217" y="2125509"/>
                </a:cubicBezTo>
                <a:close/>
                <a:moveTo>
                  <a:pt x="4310297" y="2125509"/>
                </a:moveTo>
                <a:cubicBezTo>
                  <a:pt x="4310297" y="2125509"/>
                  <a:pt x="4313826" y="2129040"/>
                  <a:pt x="4320887" y="2136099"/>
                </a:cubicBezTo>
                <a:lnTo>
                  <a:pt x="4299706" y="2136099"/>
                </a:lnTo>
                <a:cubicBezTo>
                  <a:pt x="4299706" y="2136099"/>
                  <a:pt x="4303237" y="2132569"/>
                  <a:pt x="4310297" y="2125509"/>
                </a:cubicBezTo>
                <a:close/>
                <a:moveTo>
                  <a:pt x="6109342" y="2122200"/>
                </a:moveTo>
                <a:cubicBezTo>
                  <a:pt x="6117286" y="2120875"/>
                  <a:pt x="6121257" y="2125509"/>
                  <a:pt x="6121257" y="2136099"/>
                </a:cubicBezTo>
                <a:cubicBezTo>
                  <a:pt x="6121257" y="2143159"/>
                  <a:pt x="6114197" y="2143159"/>
                  <a:pt x="6100076" y="2136099"/>
                </a:cubicBezTo>
                <a:cubicBezTo>
                  <a:pt x="6093016" y="2129040"/>
                  <a:pt x="6093016" y="2125509"/>
                  <a:pt x="6100076" y="2125509"/>
                </a:cubicBezTo>
                <a:cubicBezTo>
                  <a:pt x="6103606" y="2123744"/>
                  <a:pt x="6106696" y="2122640"/>
                  <a:pt x="6109342" y="2122200"/>
                </a:cubicBezTo>
                <a:close/>
                <a:moveTo>
                  <a:pt x="6237752" y="2120213"/>
                </a:moveTo>
                <a:cubicBezTo>
                  <a:pt x="6237752" y="2123744"/>
                  <a:pt x="6239517" y="2125509"/>
                  <a:pt x="6243046" y="2125509"/>
                </a:cubicBezTo>
                <a:cubicBezTo>
                  <a:pt x="6246576" y="2125509"/>
                  <a:pt x="6248342" y="2129040"/>
                  <a:pt x="6248342" y="2136099"/>
                </a:cubicBezTo>
                <a:lnTo>
                  <a:pt x="6248342" y="2146690"/>
                </a:lnTo>
                <a:cubicBezTo>
                  <a:pt x="6241282" y="2139629"/>
                  <a:pt x="6237752" y="2134334"/>
                  <a:pt x="6237752" y="2130804"/>
                </a:cubicBezTo>
                <a:cubicBezTo>
                  <a:pt x="6237752" y="2129040"/>
                  <a:pt x="6237752" y="2126832"/>
                  <a:pt x="6237752" y="2124185"/>
                </a:cubicBezTo>
                <a:close/>
                <a:moveTo>
                  <a:pt x="5681756" y="2120213"/>
                </a:moveTo>
                <a:cubicBezTo>
                  <a:pt x="5678226" y="2120213"/>
                  <a:pt x="5676460" y="2121978"/>
                  <a:pt x="5676460" y="2125509"/>
                </a:cubicBezTo>
                <a:cubicBezTo>
                  <a:pt x="5676460" y="2125509"/>
                  <a:pt x="5679991" y="2127273"/>
                  <a:pt x="5687051" y="2130804"/>
                </a:cubicBezTo>
                <a:cubicBezTo>
                  <a:pt x="5694112" y="2134334"/>
                  <a:pt x="5701170" y="2136099"/>
                  <a:pt x="5708232" y="2136099"/>
                </a:cubicBezTo>
                <a:lnTo>
                  <a:pt x="5697641" y="2125509"/>
                </a:lnTo>
                <a:cubicBezTo>
                  <a:pt x="5690580" y="2121978"/>
                  <a:pt x="5685285" y="2120213"/>
                  <a:pt x="5681756" y="2120213"/>
                </a:cubicBezTo>
                <a:close/>
                <a:moveTo>
                  <a:pt x="7370926" y="2114919"/>
                </a:moveTo>
                <a:cubicBezTo>
                  <a:pt x="7377986" y="2114919"/>
                  <a:pt x="7379751" y="2116684"/>
                  <a:pt x="7376222" y="2120213"/>
                </a:cubicBezTo>
                <a:cubicBezTo>
                  <a:pt x="7372692" y="2123744"/>
                  <a:pt x="7372692" y="2125509"/>
                  <a:pt x="7376222" y="2125509"/>
                </a:cubicBezTo>
                <a:cubicBezTo>
                  <a:pt x="7379751" y="2125509"/>
                  <a:pt x="7383282" y="2127273"/>
                  <a:pt x="7386812" y="2130804"/>
                </a:cubicBezTo>
                <a:cubicBezTo>
                  <a:pt x="7390341" y="2134334"/>
                  <a:pt x="7392107" y="2139629"/>
                  <a:pt x="7392107" y="2146690"/>
                </a:cubicBezTo>
                <a:cubicBezTo>
                  <a:pt x="7392107" y="2139629"/>
                  <a:pt x="7386812" y="2134334"/>
                  <a:pt x="7376222" y="2130804"/>
                </a:cubicBezTo>
                <a:cubicBezTo>
                  <a:pt x="7365630" y="2127273"/>
                  <a:pt x="7360336" y="2125509"/>
                  <a:pt x="7360336" y="2125509"/>
                </a:cubicBezTo>
                <a:lnTo>
                  <a:pt x="7349745" y="2125509"/>
                </a:lnTo>
                <a:cubicBezTo>
                  <a:pt x="7356806" y="2118448"/>
                  <a:pt x="7363866" y="2114919"/>
                  <a:pt x="7370926" y="2114919"/>
                </a:cubicBezTo>
                <a:close/>
                <a:moveTo>
                  <a:pt x="6947310" y="2114919"/>
                </a:moveTo>
                <a:cubicBezTo>
                  <a:pt x="6947310" y="2114919"/>
                  <a:pt x="6954370" y="2114919"/>
                  <a:pt x="6968491" y="2114919"/>
                </a:cubicBezTo>
                <a:lnTo>
                  <a:pt x="6989670" y="2114919"/>
                </a:lnTo>
                <a:cubicBezTo>
                  <a:pt x="6989670" y="2121978"/>
                  <a:pt x="6986141" y="2125509"/>
                  <a:pt x="6979081" y="2125509"/>
                </a:cubicBezTo>
                <a:lnTo>
                  <a:pt x="6989670" y="2136099"/>
                </a:lnTo>
                <a:lnTo>
                  <a:pt x="7032033" y="2157280"/>
                </a:lnTo>
                <a:cubicBezTo>
                  <a:pt x="7017914" y="2150221"/>
                  <a:pt x="7007322" y="2146690"/>
                  <a:pt x="7000262" y="2146690"/>
                </a:cubicBezTo>
                <a:cubicBezTo>
                  <a:pt x="6979081" y="2132569"/>
                  <a:pt x="6964960" y="2125509"/>
                  <a:pt x="6957900" y="2125509"/>
                </a:cubicBezTo>
                <a:cubicBezTo>
                  <a:pt x="6950840" y="2125509"/>
                  <a:pt x="6947310" y="2121978"/>
                  <a:pt x="6947310" y="2114919"/>
                </a:cubicBezTo>
                <a:close/>
                <a:moveTo>
                  <a:pt x="6894358" y="2114919"/>
                </a:moveTo>
                <a:lnTo>
                  <a:pt x="6926129" y="2125509"/>
                </a:lnTo>
                <a:lnTo>
                  <a:pt x="6894358" y="2125509"/>
                </a:lnTo>
                <a:cubicBezTo>
                  <a:pt x="6887296" y="2125509"/>
                  <a:pt x="6887296" y="2121978"/>
                  <a:pt x="6894358" y="2114919"/>
                </a:cubicBezTo>
                <a:close/>
                <a:moveTo>
                  <a:pt x="6534284" y="2114919"/>
                </a:moveTo>
                <a:cubicBezTo>
                  <a:pt x="6527223" y="2114919"/>
                  <a:pt x="6527223" y="2118448"/>
                  <a:pt x="6534284" y="2125509"/>
                </a:cubicBezTo>
                <a:lnTo>
                  <a:pt x="6544874" y="2114919"/>
                </a:lnTo>
                <a:cubicBezTo>
                  <a:pt x="6544874" y="2114919"/>
                  <a:pt x="6541344" y="2114919"/>
                  <a:pt x="6534284" y="2114919"/>
                </a:cubicBezTo>
                <a:close/>
                <a:moveTo>
                  <a:pt x="7159118" y="2104328"/>
                </a:moveTo>
                <a:lnTo>
                  <a:pt x="7212070" y="2125509"/>
                </a:lnTo>
                <a:cubicBezTo>
                  <a:pt x="7212070" y="2132569"/>
                  <a:pt x="7217366" y="2137863"/>
                  <a:pt x="7227956" y="2141394"/>
                </a:cubicBezTo>
                <a:cubicBezTo>
                  <a:pt x="7238546" y="2144925"/>
                  <a:pt x="7243841" y="2143159"/>
                  <a:pt x="7243841" y="2136099"/>
                </a:cubicBezTo>
                <a:lnTo>
                  <a:pt x="7265022" y="2146690"/>
                </a:lnTo>
                <a:cubicBezTo>
                  <a:pt x="7265022" y="2153750"/>
                  <a:pt x="7266788" y="2157280"/>
                  <a:pt x="7270318" y="2157280"/>
                </a:cubicBezTo>
                <a:cubicBezTo>
                  <a:pt x="7273847" y="2157280"/>
                  <a:pt x="7275612" y="2157280"/>
                  <a:pt x="7275612" y="2157280"/>
                </a:cubicBezTo>
                <a:cubicBezTo>
                  <a:pt x="7282674" y="2150221"/>
                  <a:pt x="7287968" y="2148455"/>
                  <a:pt x="7291498" y="2151985"/>
                </a:cubicBezTo>
                <a:cubicBezTo>
                  <a:pt x="7295028" y="2155515"/>
                  <a:pt x="7300322" y="2157280"/>
                  <a:pt x="7307384" y="2157280"/>
                </a:cubicBezTo>
                <a:lnTo>
                  <a:pt x="7328564" y="2167871"/>
                </a:lnTo>
                <a:lnTo>
                  <a:pt x="7339155" y="2167871"/>
                </a:lnTo>
                <a:cubicBezTo>
                  <a:pt x="7339155" y="2160811"/>
                  <a:pt x="7340920" y="2157280"/>
                  <a:pt x="7344450" y="2157280"/>
                </a:cubicBezTo>
                <a:cubicBezTo>
                  <a:pt x="7347980" y="2157280"/>
                  <a:pt x="7349745" y="2160811"/>
                  <a:pt x="7349745" y="2167871"/>
                </a:cubicBezTo>
                <a:cubicBezTo>
                  <a:pt x="7349745" y="2174930"/>
                  <a:pt x="7360336" y="2178461"/>
                  <a:pt x="7381516" y="2178461"/>
                </a:cubicBezTo>
                <a:cubicBezTo>
                  <a:pt x="7388578" y="2178461"/>
                  <a:pt x="7395636" y="2178461"/>
                  <a:pt x="7402697" y="2178461"/>
                </a:cubicBezTo>
                <a:lnTo>
                  <a:pt x="7423878" y="2189051"/>
                </a:lnTo>
                <a:cubicBezTo>
                  <a:pt x="7430938" y="2189051"/>
                  <a:pt x="7437999" y="2192581"/>
                  <a:pt x="7445059" y="2199642"/>
                </a:cubicBezTo>
                <a:lnTo>
                  <a:pt x="7466240" y="2199642"/>
                </a:lnTo>
                <a:lnTo>
                  <a:pt x="7445059" y="2210232"/>
                </a:lnTo>
                <a:lnTo>
                  <a:pt x="7423878" y="2199642"/>
                </a:lnTo>
                <a:cubicBezTo>
                  <a:pt x="7409759" y="2199642"/>
                  <a:pt x="7400932" y="2197877"/>
                  <a:pt x="7397403" y="2194346"/>
                </a:cubicBezTo>
                <a:cubicBezTo>
                  <a:pt x="7393872" y="2190817"/>
                  <a:pt x="7388578" y="2189051"/>
                  <a:pt x="7381516" y="2189051"/>
                </a:cubicBezTo>
                <a:cubicBezTo>
                  <a:pt x="7381516" y="2196111"/>
                  <a:pt x="7379751" y="2197877"/>
                  <a:pt x="7376222" y="2194346"/>
                </a:cubicBezTo>
                <a:cubicBezTo>
                  <a:pt x="7372692" y="2190817"/>
                  <a:pt x="7369160" y="2189051"/>
                  <a:pt x="7365630" y="2189051"/>
                </a:cubicBezTo>
                <a:cubicBezTo>
                  <a:pt x="7362101" y="2189051"/>
                  <a:pt x="7356806" y="2189051"/>
                  <a:pt x="7349745" y="2189051"/>
                </a:cubicBezTo>
                <a:cubicBezTo>
                  <a:pt x="7342684" y="2189051"/>
                  <a:pt x="7339155" y="2189051"/>
                  <a:pt x="7339155" y="2189051"/>
                </a:cubicBezTo>
                <a:cubicBezTo>
                  <a:pt x="7325034" y="2189051"/>
                  <a:pt x="7310914" y="2185521"/>
                  <a:pt x="7296793" y="2178461"/>
                </a:cubicBezTo>
                <a:cubicBezTo>
                  <a:pt x="7254432" y="2157280"/>
                  <a:pt x="7229722" y="2146690"/>
                  <a:pt x="7222660" y="2146690"/>
                </a:cubicBezTo>
                <a:cubicBezTo>
                  <a:pt x="7222660" y="2146690"/>
                  <a:pt x="7220895" y="2144925"/>
                  <a:pt x="7217366" y="2141394"/>
                </a:cubicBezTo>
                <a:cubicBezTo>
                  <a:pt x="7213836" y="2137863"/>
                  <a:pt x="7208540" y="2136099"/>
                  <a:pt x="7201480" y="2136099"/>
                </a:cubicBezTo>
                <a:cubicBezTo>
                  <a:pt x="7194418" y="2136099"/>
                  <a:pt x="7189122" y="2137863"/>
                  <a:pt x="7185593" y="2141394"/>
                </a:cubicBezTo>
                <a:cubicBezTo>
                  <a:pt x="7182064" y="2144925"/>
                  <a:pt x="7176770" y="2146690"/>
                  <a:pt x="7169708" y="2146690"/>
                </a:cubicBezTo>
                <a:cubicBezTo>
                  <a:pt x="7155588" y="2139629"/>
                  <a:pt x="7148526" y="2139629"/>
                  <a:pt x="7148526" y="2146690"/>
                </a:cubicBezTo>
                <a:cubicBezTo>
                  <a:pt x="7148526" y="2153750"/>
                  <a:pt x="7144997" y="2153750"/>
                  <a:pt x="7137937" y="2146690"/>
                </a:cubicBezTo>
                <a:lnTo>
                  <a:pt x="7137937" y="2136099"/>
                </a:lnTo>
                <a:cubicBezTo>
                  <a:pt x="7137937" y="2136099"/>
                  <a:pt x="7137937" y="2132569"/>
                  <a:pt x="7137937" y="2125509"/>
                </a:cubicBezTo>
                <a:cubicBezTo>
                  <a:pt x="7137937" y="2125509"/>
                  <a:pt x="7139703" y="2125509"/>
                  <a:pt x="7143232" y="2125509"/>
                </a:cubicBezTo>
                <a:cubicBezTo>
                  <a:pt x="7146762" y="2125509"/>
                  <a:pt x="7152058" y="2125509"/>
                  <a:pt x="7159118" y="2125509"/>
                </a:cubicBezTo>
                <a:cubicBezTo>
                  <a:pt x="7159118" y="2125509"/>
                  <a:pt x="7160884" y="2123744"/>
                  <a:pt x="7164414" y="2120213"/>
                </a:cubicBezTo>
                <a:cubicBezTo>
                  <a:pt x="7167943" y="2116684"/>
                  <a:pt x="7166178" y="2114919"/>
                  <a:pt x="7159118" y="2114919"/>
                </a:cubicBezTo>
                <a:close/>
                <a:moveTo>
                  <a:pt x="6915539" y="2104328"/>
                </a:moveTo>
                <a:cubicBezTo>
                  <a:pt x="6915539" y="2104328"/>
                  <a:pt x="6917304" y="2104328"/>
                  <a:pt x="6920833" y="2104328"/>
                </a:cubicBezTo>
                <a:cubicBezTo>
                  <a:pt x="6924362" y="2104328"/>
                  <a:pt x="6926129" y="2107858"/>
                  <a:pt x="6926129" y="2114919"/>
                </a:cubicBezTo>
                <a:lnTo>
                  <a:pt x="6904948" y="2114919"/>
                </a:lnTo>
                <a:close/>
                <a:moveTo>
                  <a:pt x="4755094" y="2104328"/>
                </a:moveTo>
                <a:cubicBezTo>
                  <a:pt x="4762155" y="2104328"/>
                  <a:pt x="4765684" y="2107858"/>
                  <a:pt x="4765684" y="2114919"/>
                </a:cubicBezTo>
                <a:lnTo>
                  <a:pt x="4755094" y="2114919"/>
                </a:lnTo>
                <a:cubicBezTo>
                  <a:pt x="4755094" y="2107858"/>
                  <a:pt x="4755094" y="2104328"/>
                  <a:pt x="4755094" y="2104328"/>
                </a:cubicBezTo>
                <a:close/>
                <a:moveTo>
                  <a:pt x="3918452" y="2104328"/>
                </a:moveTo>
                <a:cubicBezTo>
                  <a:pt x="3918452" y="2104328"/>
                  <a:pt x="3925511" y="2106092"/>
                  <a:pt x="3939633" y="2109623"/>
                </a:cubicBezTo>
                <a:cubicBezTo>
                  <a:pt x="3953754" y="2113154"/>
                  <a:pt x="3960812" y="2118448"/>
                  <a:pt x="3960812" y="2125509"/>
                </a:cubicBezTo>
                <a:cubicBezTo>
                  <a:pt x="3946692" y="2118448"/>
                  <a:pt x="3937868" y="2114919"/>
                  <a:pt x="3934338" y="2114919"/>
                </a:cubicBezTo>
                <a:cubicBezTo>
                  <a:pt x="3930806" y="2114919"/>
                  <a:pt x="3927277" y="2113154"/>
                  <a:pt x="3923746" y="2109623"/>
                </a:cubicBezTo>
                <a:cubicBezTo>
                  <a:pt x="3920216" y="2106092"/>
                  <a:pt x="3918452" y="2104328"/>
                  <a:pt x="3918452" y="2104328"/>
                </a:cubicBezTo>
                <a:close/>
                <a:moveTo>
                  <a:pt x="8800632" y="2093738"/>
                </a:moveTo>
                <a:lnTo>
                  <a:pt x="8800632" y="2104328"/>
                </a:lnTo>
                <a:cubicBezTo>
                  <a:pt x="8800632" y="2104328"/>
                  <a:pt x="8797103" y="2104328"/>
                  <a:pt x="8790041" y="2104328"/>
                </a:cubicBezTo>
                <a:cubicBezTo>
                  <a:pt x="8790041" y="2097267"/>
                  <a:pt x="8793570" y="2093738"/>
                  <a:pt x="8800632" y="2093738"/>
                </a:cubicBezTo>
                <a:close/>
                <a:moveTo>
                  <a:pt x="7942808" y="2093738"/>
                </a:moveTo>
                <a:cubicBezTo>
                  <a:pt x="7949869" y="2093738"/>
                  <a:pt x="7953398" y="2093738"/>
                  <a:pt x="7953398" y="2093738"/>
                </a:cubicBezTo>
                <a:cubicBezTo>
                  <a:pt x="7953398" y="2093738"/>
                  <a:pt x="7953398" y="2097267"/>
                  <a:pt x="7953398" y="2104328"/>
                </a:cubicBezTo>
                <a:cubicBezTo>
                  <a:pt x="7946338" y="2104328"/>
                  <a:pt x="7941042" y="2102563"/>
                  <a:pt x="7937513" y="2099033"/>
                </a:cubicBezTo>
                <a:cubicBezTo>
                  <a:pt x="7933983" y="2095502"/>
                  <a:pt x="7935748" y="2093738"/>
                  <a:pt x="7942808" y="2093738"/>
                </a:cubicBezTo>
                <a:close/>
                <a:moveTo>
                  <a:pt x="7021443" y="2093738"/>
                </a:moveTo>
                <a:lnTo>
                  <a:pt x="7032033" y="2104328"/>
                </a:lnTo>
                <a:cubicBezTo>
                  <a:pt x="7032033" y="2104328"/>
                  <a:pt x="7028504" y="2104328"/>
                  <a:pt x="7021443" y="2104328"/>
                </a:cubicBezTo>
                <a:close/>
                <a:moveTo>
                  <a:pt x="6830814" y="2093738"/>
                </a:moveTo>
                <a:cubicBezTo>
                  <a:pt x="6837876" y="2093738"/>
                  <a:pt x="6841406" y="2093738"/>
                  <a:pt x="6841406" y="2093738"/>
                </a:cubicBezTo>
                <a:lnTo>
                  <a:pt x="6851996" y="2093738"/>
                </a:lnTo>
                <a:lnTo>
                  <a:pt x="6851996" y="2114919"/>
                </a:lnTo>
                <a:cubicBezTo>
                  <a:pt x="6844936" y="2107858"/>
                  <a:pt x="6837876" y="2104328"/>
                  <a:pt x="6830814" y="2104328"/>
                </a:cubicBezTo>
                <a:lnTo>
                  <a:pt x="6820224" y="2104328"/>
                </a:lnTo>
                <a:cubicBezTo>
                  <a:pt x="6820224" y="2097267"/>
                  <a:pt x="6823754" y="2093738"/>
                  <a:pt x="6830814" y="2093738"/>
                </a:cubicBezTo>
                <a:close/>
                <a:moveTo>
                  <a:pt x="5517604" y="2093738"/>
                </a:moveTo>
                <a:lnTo>
                  <a:pt x="5538785" y="2104328"/>
                </a:lnTo>
                <a:cubicBezTo>
                  <a:pt x="5545846" y="2104328"/>
                  <a:pt x="5551141" y="2104328"/>
                  <a:pt x="5554670" y="2104328"/>
                </a:cubicBezTo>
                <a:cubicBezTo>
                  <a:pt x="5558202" y="2104328"/>
                  <a:pt x="5559966" y="2107858"/>
                  <a:pt x="5559966" y="2114919"/>
                </a:cubicBezTo>
                <a:lnTo>
                  <a:pt x="5581147" y="2114919"/>
                </a:lnTo>
                <a:cubicBezTo>
                  <a:pt x="5581147" y="2121978"/>
                  <a:pt x="5602327" y="2129040"/>
                  <a:pt x="5644689" y="2136099"/>
                </a:cubicBezTo>
                <a:cubicBezTo>
                  <a:pt x="5644689" y="2136099"/>
                  <a:pt x="5648218" y="2136099"/>
                  <a:pt x="5655279" y="2136099"/>
                </a:cubicBezTo>
                <a:cubicBezTo>
                  <a:pt x="5662340" y="2136099"/>
                  <a:pt x="5665870" y="2137863"/>
                  <a:pt x="5665870" y="2141394"/>
                </a:cubicBezTo>
                <a:cubicBezTo>
                  <a:pt x="5665870" y="2144925"/>
                  <a:pt x="5667635" y="2146690"/>
                  <a:pt x="5671166" y="2146690"/>
                </a:cubicBezTo>
                <a:cubicBezTo>
                  <a:pt x="5674695" y="2146690"/>
                  <a:pt x="5679991" y="2146690"/>
                  <a:pt x="5687051" y="2146690"/>
                </a:cubicBezTo>
                <a:cubicBezTo>
                  <a:pt x="5708232" y="2153750"/>
                  <a:pt x="5732943" y="2160811"/>
                  <a:pt x="5761183" y="2167871"/>
                </a:cubicBezTo>
                <a:cubicBezTo>
                  <a:pt x="5803545" y="2181992"/>
                  <a:pt x="5824726" y="2185521"/>
                  <a:pt x="5824726" y="2178461"/>
                </a:cubicBezTo>
                <a:cubicBezTo>
                  <a:pt x="5824726" y="2171400"/>
                  <a:pt x="5822962" y="2167871"/>
                  <a:pt x="5819430" y="2167871"/>
                </a:cubicBezTo>
                <a:cubicBezTo>
                  <a:pt x="5815901" y="2167871"/>
                  <a:pt x="5814135" y="2166106"/>
                  <a:pt x="5814135" y="2162575"/>
                </a:cubicBezTo>
                <a:cubicBezTo>
                  <a:pt x="5814135" y="2159044"/>
                  <a:pt x="5810606" y="2160811"/>
                  <a:pt x="5803545" y="2167871"/>
                </a:cubicBezTo>
                <a:lnTo>
                  <a:pt x="5792954" y="2167871"/>
                </a:lnTo>
                <a:lnTo>
                  <a:pt x="5782364" y="2157280"/>
                </a:lnTo>
                <a:cubicBezTo>
                  <a:pt x="5775304" y="2164340"/>
                  <a:pt x="5768244" y="2166106"/>
                  <a:pt x="5761183" y="2162575"/>
                </a:cubicBezTo>
                <a:cubicBezTo>
                  <a:pt x="5754124" y="2159044"/>
                  <a:pt x="5747064" y="2157280"/>
                  <a:pt x="5740002" y="2157280"/>
                </a:cubicBezTo>
                <a:cubicBezTo>
                  <a:pt x="5704702" y="2150221"/>
                  <a:pt x="5679991" y="2139629"/>
                  <a:pt x="5665870" y="2125509"/>
                </a:cubicBezTo>
                <a:lnTo>
                  <a:pt x="5665870" y="2114919"/>
                </a:lnTo>
                <a:lnTo>
                  <a:pt x="5655279" y="2114919"/>
                </a:lnTo>
                <a:cubicBezTo>
                  <a:pt x="5662340" y="2121978"/>
                  <a:pt x="5665870" y="2125509"/>
                  <a:pt x="5665870" y="2125509"/>
                </a:cubicBezTo>
                <a:cubicBezTo>
                  <a:pt x="5658810" y="2125509"/>
                  <a:pt x="5648218" y="2121978"/>
                  <a:pt x="5634099" y="2114919"/>
                </a:cubicBezTo>
                <a:cubicBezTo>
                  <a:pt x="5641160" y="2114919"/>
                  <a:pt x="5644689" y="2114919"/>
                  <a:pt x="5644689" y="2114919"/>
                </a:cubicBezTo>
                <a:lnTo>
                  <a:pt x="5644689" y="2104328"/>
                </a:lnTo>
                <a:cubicBezTo>
                  <a:pt x="5644689" y="2104328"/>
                  <a:pt x="5642924" y="2104328"/>
                  <a:pt x="5639394" y="2104328"/>
                </a:cubicBezTo>
                <a:cubicBezTo>
                  <a:pt x="5635864" y="2104328"/>
                  <a:pt x="5634099" y="2107858"/>
                  <a:pt x="5634099" y="2114919"/>
                </a:cubicBezTo>
                <a:lnTo>
                  <a:pt x="5581147" y="2114919"/>
                </a:lnTo>
                <a:lnTo>
                  <a:pt x="5549375" y="2093738"/>
                </a:lnTo>
                <a:cubicBezTo>
                  <a:pt x="5535256" y="2093738"/>
                  <a:pt x="5526429" y="2093738"/>
                  <a:pt x="5522900" y="2093738"/>
                </a:cubicBezTo>
                <a:cubicBezTo>
                  <a:pt x="5519370" y="2093738"/>
                  <a:pt x="5517604" y="2093738"/>
                  <a:pt x="5517604" y="2093738"/>
                </a:cubicBezTo>
                <a:close/>
                <a:moveTo>
                  <a:pt x="4331478" y="2093738"/>
                </a:moveTo>
                <a:lnTo>
                  <a:pt x="4331478" y="2104328"/>
                </a:lnTo>
                <a:lnTo>
                  <a:pt x="4342068" y="2104328"/>
                </a:lnTo>
                <a:cubicBezTo>
                  <a:pt x="4342068" y="2104328"/>
                  <a:pt x="4338538" y="2100798"/>
                  <a:pt x="4331478" y="2093738"/>
                </a:cubicBezTo>
                <a:close/>
                <a:moveTo>
                  <a:pt x="8091075" y="2083146"/>
                </a:moveTo>
                <a:cubicBezTo>
                  <a:pt x="8091075" y="2090207"/>
                  <a:pt x="8091075" y="2093738"/>
                  <a:pt x="8091075" y="2093738"/>
                </a:cubicBezTo>
                <a:lnTo>
                  <a:pt x="8080483" y="2093738"/>
                </a:lnTo>
                <a:close/>
                <a:moveTo>
                  <a:pt x="7911038" y="2083146"/>
                </a:moveTo>
                <a:lnTo>
                  <a:pt x="7921627" y="2083146"/>
                </a:lnTo>
                <a:cubicBezTo>
                  <a:pt x="7921627" y="2083146"/>
                  <a:pt x="7923393" y="2083146"/>
                  <a:pt x="7926923" y="2083146"/>
                </a:cubicBezTo>
                <a:cubicBezTo>
                  <a:pt x="7930452" y="2083146"/>
                  <a:pt x="7928688" y="2086677"/>
                  <a:pt x="7921627" y="2093738"/>
                </a:cubicBezTo>
                <a:cubicBezTo>
                  <a:pt x="7921627" y="2086677"/>
                  <a:pt x="7918098" y="2083146"/>
                  <a:pt x="7911038" y="2083146"/>
                </a:cubicBezTo>
                <a:close/>
                <a:moveTo>
                  <a:pt x="7466240" y="2083146"/>
                </a:moveTo>
                <a:lnTo>
                  <a:pt x="7476830" y="2083146"/>
                </a:lnTo>
                <a:lnTo>
                  <a:pt x="7476830" y="2093738"/>
                </a:lnTo>
                <a:close/>
                <a:moveTo>
                  <a:pt x="7032033" y="2083146"/>
                </a:moveTo>
                <a:lnTo>
                  <a:pt x="7042622" y="2083146"/>
                </a:lnTo>
                <a:lnTo>
                  <a:pt x="7042622" y="2093738"/>
                </a:lnTo>
                <a:close/>
                <a:moveTo>
                  <a:pt x="6566054" y="2083146"/>
                </a:moveTo>
                <a:lnTo>
                  <a:pt x="6555464" y="2093738"/>
                </a:lnTo>
                <a:cubicBezTo>
                  <a:pt x="6562525" y="2093738"/>
                  <a:pt x="6566054" y="2093738"/>
                  <a:pt x="6566054" y="2093738"/>
                </a:cubicBezTo>
                <a:cubicBezTo>
                  <a:pt x="6566054" y="2086677"/>
                  <a:pt x="6566054" y="2083146"/>
                  <a:pt x="6566054" y="2083146"/>
                </a:cubicBezTo>
                <a:close/>
                <a:moveTo>
                  <a:pt x="5702936" y="2083146"/>
                </a:moveTo>
                <a:cubicBezTo>
                  <a:pt x="5692346" y="2083146"/>
                  <a:pt x="5687051" y="2086677"/>
                  <a:pt x="5687051" y="2093738"/>
                </a:cubicBezTo>
                <a:lnTo>
                  <a:pt x="5697641" y="2104328"/>
                </a:lnTo>
                <a:cubicBezTo>
                  <a:pt x="5704702" y="2104328"/>
                  <a:pt x="5711762" y="2104328"/>
                  <a:pt x="5718822" y="2104328"/>
                </a:cubicBezTo>
                <a:cubicBezTo>
                  <a:pt x="5725882" y="2097267"/>
                  <a:pt x="5727647" y="2091973"/>
                  <a:pt x="5724116" y="2088442"/>
                </a:cubicBezTo>
                <a:cubicBezTo>
                  <a:pt x="5720587" y="2084911"/>
                  <a:pt x="5713526" y="2083146"/>
                  <a:pt x="5702936" y="2083146"/>
                </a:cubicBezTo>
                <a:close/>
                <a:moveTo>
                  <a:pt x="4808046" y="2083146"/>
                </a:moveTo>
                <a:cubicBezTo>
                  <a:pt x="4822167" y="2083146"/>
                  <a:pt x="4829228" y="2084911"/>
                  <a:pt x="4829228" y="2088442"/>
                </a:cubicBezTo>
                <a:cubicBezTo>
                  <a:pt x="4829228" y="2091973"/>
                  <a:pt x="4832757" y="2093738"/>
                  <a:pt x="4839818" y="2093738"/>
                </a:cubicBezTo>
                <a:lnTo>
                  <a:pt x="4797456" y="2093738"/>
                </a:lnTo>
                <a:close/>
                <a:moveTo>
                  <a:pt x="4765684" y="2083146"/>
                </a:moveTo>
                <a:lnTo>
                  <a:pt x="4776276" y="2083146"/>
                </a:lnTo>
                <a:lnTo>
                  <a:pt x="4765684" y="2093738"/>
                </a:lnTo>
                <a:cubicBezTo>
                  <a:pt x="4758624" y="2093738"/>
                  <a:pt x="4755094" y="2091973"/>
                  <a:pt x="4755094" y="2088442"/>
                </a:cubicBezTo>
                <a:cubicBezTo>
                  <a:pt x="4755094" y="2084911"/>
                  <a:pt x="4758624" y="2083146"/>
                  <a:pt x="4765684" y="2083146"/>
                </a:cubicBezTo>
                <a:close/>
                <a:moveTo>
                  <a:pt x="4628010" y="2083146"/>
                </a:moveTo>
                <a:lnTo>
                  <a:pt x="4638599" y="2093738"/>
                </a:lnTo>
                <a:cubicBezTo>
                  <a:pt x="4631539" y="2093738"/>
                  <a:pt x="4628010" y="2093738"/>
                  <a:pt x="4628010" y="2093738"/>
                </a:cubicBezTo>
                <a:cubicBezTo>
                  <a:pt x="4628010" y="2086677"/>
                  <a:pt x="4628010" y="2083146"/>
                  <a:pt x="4628010" y="2083146"/>
                </a:cubicBezTo>
                <a:close/>
                <a:moveTo>
                  <a:pt x="4328830" y="2080169"/>
                </a:moveTo>
                <a:cubicBezTo>
                  <a:pt x="4344715" y="2079506"/>
                  <a:pt x="4352658" y="2085795"/>
                  <a:pt x="4352658" y="2099033"/>
                </a:cubicBezTo>
                <a:cubicBezTo>
                  <a:pt x="4352658" y="2116684"/>
                  <a:pt x="4363249" y="2121978"/>
                  <a:pt x="4384430" y="2114919"/>
                </a:cubicBezTo>
                <a:cubicBezTo>
                  <a:pt x="4391490" y="2107858"/>
                  <a:pt x="4412670" y="2107858"/>
                  <a:pt x="4447972" y="2114919"/>
                </a:cubicBezTo>
                <a:cubicBezTo>
                  <a:pt x="4469154" y="2129040"/>
                  <a:pt x="4490334" y="2139629"/>
                  <a:pt x="4511514" y="2146690"/>
                </a:cubicBezTo>
                <a:lnTo>
                  <a:pt x="4553876" y="2167871"/>
                </a:lnTo>
                <a:lnTo>
                  <a:pt x="4585647" y="2178461"/>
                </a:lnTo>
                <a:cubicBezTo>
                  <a:pt x="4635070" y="2178461"/>
                  <a:pt x="4659780" y="2185521"/>
                  <a:pt x="4659780" y="2199642"/>
                </a:cubicBezTo>
                <a:cubicBezTo>
                  <a:pt x="4659780" y="2206702"/>
                  <a:pt x="4631539" y="2203173"/>
                  <a:pt x="4575058" y="2189051"/>
                </a:cubicBezTo>
                <a:cubicBezTo>
                  <a:pt x="4440912" y="2146690"/>
                  <a:pt x="4363249" y="2125509"/>
                  <a:pt x="4342068" y="2125509"/>
                </a:cubicBezTo>
                <a:cubicBezTo>
                  <a:pt x="4313826" y="2125509"/>
                  <a:pt x="4299706" y="2118448"/>
                  <a:pt x="4299706" y="2104328"/>
                </a:cubicBezTo>
                <a:cubicBezTo>
                  <a:pt x="4292647" y="2104328"/>
                  <a:pt x="4289116" y="2104328"/>
                  <a:pt x="4289116" y="2104328"/>
                </a:cubicBezTo>
                <a:cubicBezTo>
                  <a:pt x="4282056" y="2104328"/>
                  <a:pt x="4278526" y="2100798"/>
                  <a:pt x="4278526" y="2093738"/>
                </a:cubicBezTo>
                <a:lnTo>
                  <a:pt x="4289116" y="2093738"/>
                </a:lnTo>
                <a:cubicBezTo>
                  <a:pt x="4296176" y="2093738"/>
                  <a:pt x="4303237" y="2090207"/>
                  <a:pt x="4310297" y="2083146"/>
                </a:cubicBezTo>
                <a:cubicBezTo>
                  <a:pt x="4317358" y="2081382"/>
                  <a:pt x="4323536" y="2080390"/>
                  <a:pt x="4328830" y="2080169"/>
                </a:cubicBezTo>
                <a:close/>
                <a:moveTo>
                  <a:pt x="7529782" y="2072557"/>
                </a:moveTo>
                <a:lnTo>
                  <a:pt x="7540374" y="2083146"/>
                </a:lnTo>
                <a:cubicBezTo>
                  <a:pt x="7540374" y="2083146"/>
                  <a:pt x="7536842" y="2083146"/>
                  <a:pt x="7529782" y="2083146"/>
                </a:cubicBezTo>
                <a:close/>
                <a:moveTo>
                  <a:pt x="7370926" y="2072557"/>
                </a:moveTo>
                <a:lnTo>
                  <a:pt x="7381516" y="2072557"/>
                </a:lnTo>
                <a:cubicBezTo>
                  <a:pt x="7381516" y="2079617"/>
                  <a:pt x="7377986" y="2083146"/>
                  <a:pt x="7370926" y="2083146"/>
                </a:cubicBezTo>
                <a:cubicBezTo>
                  <a:pt x="7370926" y="2090207"/>
                  <a:pt x="7372692" y="2093738"/>
                  <a:pt x="7376222" y="2093738"/>
                </a:cubicBezTo>
                <a:cubicBezTo>
                  <a:pt x="7379751" y="2093738"/>
                  <a:pt x="7385047" y="2093738"/>
                  <a:pt x="7392107" y="2093738"/>
                </a:cubicBezTo>
                <a:cubicBezTo>
                  <a:pt x="7399168" y="2093738"/>
                  <a:pt x="7406226" y="2095502"/>
                  <a:pt x="7413288" y="2099033"/>
                </a:cubicBezTo>
                <a:cubicBezTo>
                  <a:pt x="7420348" y="2102563"/>
                  <a:pt x="7423878" y="2104328"/>
                  <a:pt x="7423878" y="2104328"/>
                </a:cubicBezTo>
                <a:lnTo>
                  <a:pt x="7413288" y="2114919"/>
                </a:lnTo>
                <a:lnTo>
                  <a:pt x="7392107" y="2104328"/>
                </a:lnTo>
                <a:cubicBezTo>
                  <a:pt x="7370926" y="2104328"/>
                  <a:pt x="7356806" y="2104328"/>
                  <a:pt x="7349745" y="2104328"/>
                </a:cubicBezTo>
                <a:lnTo>
                  <a:pt x="7349745" y="2093738"/>
                </a:lnTo>
                <a:lnTo>
                  <a:pt x="7360336" y="2083146"/>
                </a:lnTo>
                <a:cubicBezTo>
                  <a:pt x="7360336" y="2083146"/>
                  <a:pt x="7363866" y="2079617"/>
                  <a:pt x="7370926" y="2072557"/>
                </a:cubicBezTo>
                <a:close/>
                <a:moveTo>
                  <a:pt x="7296793" y="2072557"/>
                </a:moveTo>
                <a:cubicBezTo>
                  <a:pt x="7310914" y="2079617"/>
                  <a:pt x="7319740" y="2083146"/>
                  <a:pt x="7323270" y="2083146"/>
                </a:cubicBezTo>
                <a:cubicBezTo>
                  <a:pt x="7326799" y="2083146"/>
                  <a:pt x="7328564" y="2086677"/>
                  <a:pt x="7328564" y="2093738"/>
                </a:cubicBezTo>
                <a:lnTo>
                  <a:pt x="7307384" y="2083146"/>
                </a:lnTo>
                <a:close/>
                <a:moveTo>
                  <a:pt x="6195390" y="2072557"/>
                </a:moveTo>
                <a:lnTo>
                  <a:pt x="6184800" y="2104328"/>
                </a:lnTo>
                <a:lnTo>
                  <a:pt x="6195390" y="2114919"/>
                </a:lnTo>
                <a:cubicBezTo>
                  <a:pt x="6195390" y="2107858"/>
                  <a:pt x="6198920" y="2104328"/>
                  <a:pt x="6205980" y="2104328"/>
                </a:cubicBezTo>
                <a:cubicBezTo>
                  <a:pt x="6205980" y="2097267"/>
                  <a:pt x="6205980" y="2090207"/>
                  <a:pt x="6205980" y="2083146"/>
                </a:cubicBezTo>
                <a:cubicBezTo>
                  <a:pt x="6198920" y="2083146"/>
                  <a:pt x="6195390" y="2079617"/>
                  <a:pt x="6195390" y="2072557"/>
                </a:cubicBezTo>
                <a:close/>
                <a:moveTo>
                  <a:pt x="5655279" y="2072557"/>
                </a:moveTo>
                <a:cubicBezTo>
                  <a:pt x="5655279" y="2079617"/>
                  <a:pt x="5657045" y="2084911"/>
                  <a:pt x="5660574" y="2088442"/>
                </a:cubicBezTo>
                <a:cubicBezTo>
                  <a:pt x="5664106" y="2091973"/>
                  <a:pt x="5665870" y="2091973"/>
                  <a:pt x="5665870" y="2088442"/>
                </a:cubicBezTo>
                <a:cubicBezTo>
                  <a:pt x="5665870" y="2084911"/>
                  <a:pt x="5665870" y="2079617"/>
                  <a:pt x="5665870" y="2072557"/>
                </a:cubicBezTo>
                <a:cubicBezTo>
                  <a:pt x="5665870" y="2072557"/>
                  <a:pt x="5662340" y="2072557"/>
                  <a:pt x="5655279" y="2072557"/>
                </a:cubicBezTo>
                <a:close/>
                <a:moveTo>
                  <a:pt x="7567510" y="2069248"/>
                </a:moveTo>
                <a:cubicBezTo>
                  <a:pt x="7568834" y="2069688"/>
                  <a:pt x="7570380" y="2070792"/>
                  <a:pt x="7572144" y="2072557"/>
                </a:cubicBezTo>
                <a:lnTo>
                  <a:pt x="7593326" y="2083146"/>
                </a:lnTo>
                <a:cubicBezTo>
                  <a:pt x="7600386" y="2083146"/>
                  <a:pt x="7605682" y="2083146"/>
                  <a:pt x="7609211" y="2083146"/>
                </a:cubicBezTo>
                <a:cubicBezTo>
                  <a:pt x="7612740" y="2083146"/>
                  <a:pt x="7614505" y="2083146"/>
                  <a:pt x="7614505" y="2083146"/>
                </a:cubicBezTo>
                <a:cubicBezTo>
                  <a:pt x="7614505" y="2090207"/>
                  <a:pt x="7618034" y="2093738"/>
                  <a:pt x="7625096" y="2093738"/>
                </a:cubicBezTo>
                <a:cubicBezTo>
                  <a:pt x="7632156" y="2093738"/>
                  <a:pt x="7635686" y="2090207"/>
                  <a:pt x="7635686" y="2083146"/>
                </a:cubicBezTo>
                <a:lnTo>
                  <a:pt x="7646278" y="2083146"/>
                </a:lnTo>
                <a:lnTo>
                  <a:pt x="7656867" y="2093738"/>
                </a:lnTo>
                <a:lnTo>
                  <a:pt x="7667457" y="2093738"/>
                </a:lnTo>
                <a:cubicBezTo>
                  <a:pt x="7667457" y="2100798"/>
                  <a:pt x="7670986" y="2104328"/>
                  <a:pt x="7678048" y="2104328"/>
                </a:cubicBezTo>
                <a:cubicBezTo>
                  <a:pt x="7685108" y="2104328"/>
                  <a:pt x="7688638" y="2107858"/>
                  <a:pt x="7688638" y="2114919"/>
                </a:cubicBezTo>
                <a:cubicBezTo>
                  <a:pt x="7688638" y="2121978"/>
                  <a:pt x="7692168" y="2125509"/>
                  <a:pt x="7699230" y="2125509"/>
                </a:cubicBezTo>
                <a:cubicBezTo>
                  <a:pt x="7706290" y="2125509"/>
                  <a:pt x="7706290" y="2121978"/>
                  <a:pt x="7699230" y="2114919"/>
                </a:cubicBezTo>
                <a:lnTo>
                  <a:pt x="7709820" y="2114919"/>
                </a:lnTo>
                <a:cubicBezTo>
                  <a:pt x="7716880" y="2121978"/>
                  <a:pt x="7720409" y="2125509"/>
                  <a:pt x="7720409" y="2125509"/>
                </a:cubicBezTo>
                <a:cubicBezTo>
                  <a:pt x="7720409" y="2132569"/>
                  <a:pt x="7720409" y="2136099"/>
                  <a:pt x="7720409" y="2136099"/>
                </a:cubicBezTo>
                <a:cubicBezTo>
                  <a:pt x="7720409" y="2136099"/>
                  <a:pt x="7723940" y="2136099"/>
                  <a:pt x="7731000" y="2136099"/>
                </a:cubicBezTo>
                <a:cubicBezTo>
                  <a:pt x="7731000" y="2136099"/>
                  <a:pt x="7731000" y="2137863"/>
                  <a:pt x="7731000" y="2141394"/>
                </a:cubicBezTo>
                <a:cubicBezTo>
                  <a:pt x="7731000" y="2144925"/>
                  <a:pt x="7729234" y="2146690"/>
                  <a:pt x="7725704" y="2146690"/>
                </a:cubicBezTo>
                <a:cubicBezTo>
                  <a:pt x="7722175" y="2146690"/>
                  <a:pt x="7720409" y="2146690"/>
                  <a:pt x="7720409" y="2146690"/>
                </a:cubicBezTo>
                <a:cubicBezTo>
                  <a:pt x="7720409" y="2146690"/>
                  <a:pt x="7716880" y="2150221"/>
                  <a:pt x="7709820" y="2157280"/>
                </a:cubicBezTo>
                <a:lnTo>
                  <a:pt x="7699230" y="2146690"/>
                </a:lnTo>
                <a:cubicBezTo>
                  <a:pt x="7678048" y="2118448"/>
                  <a:pt x="7667457" y="2107858"/>
                  <a:pt x="7667457" y="2114919"/>
                </a:cubicBezTo>
                <a:cubicBezTo>
                  <a:pt x="7667457" y="2121978"/>
                  <a:pt x="7670986" y="2125509"/>
                  <a:pt x="7678048" y="2125509"/>
                </a:cubicBezTo>
                <a:cubicBezTo>
                  <a:pt x="7670986" y="2125509"/>
                  <a:pt x="7663928" y="2125509"/>
                  <a:pt x="7656867" y="2125509"/>
                </a:cubicBezTo>
                <a:lnTo>
                  <a:pt x="7646278" y="2136099"/>
                </a:lnTo>
                <a:cubicBezTo>
                  <a:pt x="7653338" y="2136099"/>
                  <a:pt x="7656867" y="2137863"/>
                  <a:pt x="7656867" y="2141394"/>
                </a:cubicBezTo>
                <a:cubicBezTo>
                  <a:pt x="7656867" y="2144925"/>
                  <a:pt x="7653338" y="2150221"/>
                  <a:pt x="7646278" y="2157280"/>
                </a:cubicBezTo>
                <a:lnTo>
                  <a:pt x="7635686" y="2167871"/>
                </a:lnTo>
                <a:lnTo>
                  <a:pt x="7646278" y="2167871"/>
                </a:lnTo>
                <a:cubicBezTo>
                  <a:pt x="7660396" y="2167871"/>
                  <a:pt x="7669223" y="2166106"/>
                  <a:pt x="7672752" y="2162575"/>
                </a:cubicBezTo>
                <a:cubicBezTo>
                  <a:pt x="7676282" y="2159044"/>
                  <a:pt x="7678048" y="2167871"/>
                  <a:pt x="7678048" y="2189051"/>
                </a:cubicBezTo>
                <a:cubicBezTo>
                  <a:pt x="7678048" y="2210232"/>
                  <a:pt x="7681578" y="2220823"/>
                  <a:pt x="7688638" y="2220823"/>
                </a:cubicBezTo>
                <a:lnTo>
                  <a:pt x="7667457" y="2231413"/>
                </a:lnTo>
                <a:lnTo>
                  <a:pt x="7646278" y="2242004"/>
                </a:lnTo>
                <a:cubicBezTo>
                  <a:pt x="7653338" y="2242004"/>
                  <a:pt x="7656867" y="2243769"/>
                  <a:pt x="7656867" y="2247298"/>
                </a:cubicBezTo>
                <a:cubicBezTo>
                  <a:pt x="7656867" y="2250829"/>
                  <a:pt x="7656867" y="2252594"/>
                  <a:pt x="7656867" y="2252594"/>
                </a:cubicBezTo>
                <a:cubicBezTo>
                  <a:pt x="7656867" y="2252594"/>
                  <a:pt x="7653338" y="2252594"/>
                  <a:pt x="7646278" y="2252594"/>
                </a:cubicBezTo>
                <a:cubicBezTo>
                  <a:pt x="7639216" y="2252594"/>
                  <a:pt x="7635686" y="2252594"/>
                  <a:pt x="7635686" y="2252594"/>
                </a:cubicBezTo>
                <a:cubicBezTo>
                  <a:pt x="7635686" y="2252594"/>
                  <a:pt x="7632156" y="2252594"/>
                  <a:pt x="7625096" y="2252594"/>
                </a:cubicBezTo>
                <a:cubicBezTo>
                  <a:pt x="7618034" y="2252594"/>
                  <a:pt x="7610976" y="2252594"/>
                  <a:pt x="7603915" y="2252594"/>
                </a:cubicBezTo>
                <a:cubicBezTo>
                  <a:pt x="7582734" y="2245533"/>
                  <a:pt x="7568615" y="2242004"/>
                  <a:pt x="7561553" y="2242004"/>
                </a:cubicBezTo>
                <a:lnTo>
                  <a:pt x="7550963" y="2231413"/>
                </a:lnTo>
                <a:lnTo>
                  <a:pt x="7561553" y="2231413"/>
                </a:lnTo>
                <a:cubicBezTo>
                  <a:pt x="7568615" y="2231413"/>
                  <a:pt x="7580970" y="2233177"/>
                  <a:pt x="7598620" y="2236708"/>
                </a:cubicBezTo>
                <a:cubicBezTo>
                  <a:pt x="7616271" y="2240238"/>
                  <a:pt x="7628626" y="2238473"/>
                  <a:pt x="7635686" y="2231413"/>
                </a:cubicBezTo>
                <a:lnTo>
                  <a:pt x="7635686" y="2220823"/>
                </a:lnTo>
                <a:lnTo>
                  <a:pt x="7646278" y="2220823"/>
                </a:lnTo>
                <a:lnTo>
                  <a:pt x="7656867" y="2210232"/>
                </a:lnTo>
                <a:lnTo>
                  <a:pt x="7635686" y="2199642"/>
                </a:lnTo>
                <a:cubicBezTo>
                  <a:pt x="7628626" y="2192581"/>
                  <a:pt x="7618034" y="2190817"/>
                  <a:pt x="7603915" y="2194346"/>
                </a:cubicBezTo>
                <a:cubicBezTo>
                  <a:pt x="7589794" y="2197877"/>
                  <a:pt x="7580970" y="2196111"/>
                  <a:pt x="7577438" y="2189051"/>
                </a:cubicBezTo>
                <a:cubicBezTo>
                  <a:pt x="7573909" y="2181992"/>
                  <a:pt x="7572144" y="2178461"/>
                  <a:pt x="7572144" y="2178461"/>
                </a:cubicBezTo>
                <a:lnTo>
                  <a:pt x="7572144" y="2189051"/>
                </a:lnTo>
                <a:cubicBezTo>
                  <a:pt x="7579204" y="2196111"/>
                  <a:pt x="7579204" y="2203173"/>
                  <a:pt x="7572144" y="2210232"/>
                </a:cubicBezTo>
                <a:cubicBezTo>
                  <a:pt x="7572144" y="2210232"/>
                  <a:pt x="7570378" y="2210232"/>
                  <a:pt x="7566848" y="2210232"/>
                </a:cubicBezTo>
                <a:cubicBezTo>
                  <a:pt x="7563319" y="2210232"/>
                  <a:pt x="7561553" y="2206702"/>
                  <a:pt x="7561553" y="2199642"/>
                </a:cubicBezTo>
                <a:cubicBezTo>
                  <a:pt x="7561553" y="2192581"/>
                  <a:pt x="7559788" y="2189051"/>
                  <a:pt x="7556259" y="2189051"/>
                </a:cubicBezTo>
                <a:cubicBezTo>
                  <a:pt x="7552730" y="2189051"/>
                  <a:pt x="7547434" y="2187286"/>
                  <a:pt x="7540374" y="2183756"/>
                </a:cubicBezTo>
                <a:cubicBezTo>
                  <a:pt x="7533312" y="2180225"/>
                  <a:pt x="7519192" y="2178461"/>
                  <a:pt x="7498011" y="2178461"/>
                </a:cubicBezTo>
                <a:lnTo>
                  <a:pt x="7423878" y="2157280"/>
                </a:lnTo>
                <a:cubicBezTo>
                  <a:pt x="7416818" y="2157280"/>
                  <a:pt x="7411522" y="2157280"/>
                  <a:pt x="7407992" y="2157280"/>
                </a:cubicBezTo>
                <a:cubicBezTo>
                  <a:pt x="7404463" y="2157280"/>
                  <a:pt x="7402697" y="2153750"/>
                  <a:pt x="7402697" y="2146690"/>
                </a:cubicBezTo>
                <a:cubicBezTo>
                  <a:pt x="7402697" y="2139629"/>
                  <a:pt x="7406226" y="2136099"/>
                  <a:pt x="7413288" y="2136099"/>
                </a:cubicBezTo>
                <a:cubicBezTo>
                  <a:pt x="7420348" y="2136099"/>
                  <a:pt x="7423878" y="2136099"/>
                  <a:pt x="7423878" y="2136099"/>
                </a:cubicBezTo>
                <a:cubicBezTo>
                  <a:pt x="7416818" y="2129040"/>
                  <a:pt x="7416818" y="2125509"/>
                  <a:pt x="7423878" y="2125509"/>
                </a:cubicBezTo>
                <a:cubicBezTo>
                  <a:pt x="7437999" y="2118448"/>
                  <a:pt x="7445059" y="2121978"/>
                  <a:pt x="7445059" y="2136099"/>
                </a:cubicBezTo>
                <a:cubicBezTo>
                  <a:pt x="7445059" y="2136099"/>
                  <a:pt x="7441530" y="2136099"/>
                  <a:pt x="7434468" y="2136099"/>
                </a:cubicBezTo>
                <a:cubicBezTo>
                  <a:pt x="7427408" y="2136099"/>
                  <a:pt x="7423878" y="2139629"/>
                  <a:pt x="7423878" y="2146690"/>
                </a:cubicBezTo>
                <a:lnTo>
                  <a:pt x="7468888" y="2146690"/>
                </a:lnTo>
                <a:lnTo>
                  <a:pt x="7487420" y="2146690"/>
                </a:lnTo>
                <a:lnTo>
                  <a:pt x="7487420" y="2125509"/>
                </a:lnTo>
                <a:lnTo>
                  <a:pt x="7508601" y="2125509"/>
                </a:lnTo>
                <a:lnTo>
                  <a:pt x="7508601" y="2114919"/>
                </a:lnTo>
                <a:lnTo>
                  <a:pt x="7498011" y="2104328"/>
                </a:lnTo>
                <a:lnTo>
                  <a:pt x="7508601" y="2104328"/>
                </a:lnTo>
                <a:lnTo>
                  <a:pt x="7519192" y="2104328"/>
                </a:lnTo>
                <a:cubicBezTo>
                  <a:pt x="7519192" y="2111388"/>
                  <a:pt x="7520957" y="2118448"/>
                  <a:pt x="7524486" y="2125509"/>
                </a:cubicBezTo>
                <a:cubicBezTo>
                  <a:pt x="7528016" y="2132569"/>
                  <a:pt x="7531548" y="2134334"/>
                  <a:pt x="7535078" y="2130804"/>
                </a:cubicBezTo>
                <a:cubicBezTo>
                  <a:pt x="7538607" y="2127273"/>
                  <a:pt x="7540374" y="2121978"/>
                  <a:pt x="7540374" y="2114919"/>
                </a:cubicBezTo>
                <a:lnTo>
                  <a:pt x="7561553" y="2125509"/>
                </a:lnTo>
                <a:cubicBezTo>
                  <a:pt x="7582734" y="2139629"/>
                  <a:pt x="7596855" y="2143159"/>
                  <a:pt x="7603915" y="2136099"/>
                </a:cubicBezTo>
                <a:cubicBezTo>
                  <a:pt x="7603915" y="2129040"/>
                  <a:pt x="7603915" y="2125509"/>
                  <a:pt x="7603915" y="2125509"/>
                </a:cubicBezTo>
                <a:lnTo>
                  <a:pt x="7603915" y="2114919"/>
                </a:lnTo>
                <a:cubicBezTo>
                  <a:pt x="7610976" y="2121978"/>
                  <a:pt x="7618034" y="2123744"/>
                  <a:pt x="7625096" y="2120213"/>
                </a:cubicBezTo>
                <a:cubicBezTo>
                  <a:pt x="7632156" y="2116684"/>
                  <a:pt x="7633922" y="2113154"/>
                  <a:pt x="7630390" y="2109623"/>
                </a:cubicBezTo>
                <a:cubicBezTo>
                  <a:pt x="7626861" y="2106092"/>
                  <a:pt x="7621567" y="2104328"/>
                  <a:pt x="7614505" y="2104328"/>
                </a:cubicBezTo>
                <a:cubicBezTo>
                  <a:pt x="7607444" y="2104328"/>
                  <a:pt x="7602149" y="2102563"/>
                  <a:pt x="7598620" y="2099033"/>
                </a:cubicBezTo>
                <a:cubicBezTo>
                  <a:pt x="7595090" y="2095502"/>
                  <a:pt x="7593326" y="2093738"/>
                  <a:pt x="7593326" y="2093738"/>
                </a:cubicBezTo>
                <a:cubicBezTo>
                  <a:pt x="7579204" y="2086677"/>
                  <a:pt x="7568615" y="2083146"/>
                  <a:pt x="7561553" y="2083146"/>
                </a:cubicBezTo>
                <a:cubicBezTo>
                  <a:pt x="7561553" y="2072557"/>
                  <a:pt x="7563540" y="2067923"/>
                  <a:pt x="7567510" y="2069248"/>
                </a:cubicBezTo>
                <a:close/>
                <a:moveTo>
                  <a:pt x="7413288" y="2067261"/>
                </a:moveTo>
                <a:cubicBezTo>
                  <a:pt x="7415053" y="2067261"/>
                  <a:pt x="7416818" y="2069027"/>
                  <a:pt x="7418582" y="2072557"/>
                </a:cubicBezTo>
                <a:cubicBezTo>
                  <a:pt x="7422112" y="2079617"/>
                  <a:pt x="7420348" y="2083146"/>
                  <a:pt x="7413288" y="2083146"/>
                </a:cubicBezTo>
                <a:cubicBezTo>
                  <a:pt x="7406226" y="2083146"/>
                  <a:pt x="7404463" y="2079617"/>
                  <a:pt x="7407992" y="2072557"/>
                </a:cubicBezTo>
                <a:cubicBezTo>
                  <a:pt x="7409758" y="2069027"/>
                  <a:pt x="7411524" y="2067261"/>
                  <a:pt x="7413288" y="2067261"/>
                </a:cubicBezTo>
                <a:close/>
                <a:moveTo>
                  <a:pt x="7593326" y="2061967"/>
                </a:moveTo>
                <a:cubicBezTo>
                  <a:pt x="7600386" y="2061967"/>
                  <a:pt x="7603915" y="2061967"/>
                  <a:pt x="7603915" y="2061967"/>
                </a:cubicBezTo>
                <a:lnTo>
                  <a:pt x="7593326" y="2072557"/>
                </a:lnTo>
                <a:cubicBezTo>
                  <a:pt x="7593326" y="2072557"/>
                  <a:pt x="7593326" y="2069026"/>
                  <a:pt x="7593326" y="2061967"/>
                </a:cubicBezTo>
                <a:close/>
                <a:moveTo>
                  <a:pt x="7487420" y="2061967"/>
                </a:moveTo>
                <a:lnTo>
                  <a:pt x="7487420" y="2072557"/>
                </a:lnTo>
                <a:cubicBezTo>
                  <a:pt x="7480360" y="2072557"/>
                  <a:pt x="7476830" y="2072557"/>
                  <a:pt x="7476830" y="2072557"/>
                </a:cubicBezTo>
                <a:close/>
                <a:moveTo>
                  <a:pt x="6153028" y="2061967"/>
                </a:moveTo>
                <a:cubicBezTo>
                  <a:pt x="6145968" y="2061967"/>
                  <a:pt x="6138909" y="2065496"/>
                  <a:pt x="6131847" y="2072557"/>
                </a:cubicBezTo>
                <a:cubicBezTo>
                  <a:pt x="6138909" y="2072557"/>
                  <a:pt x="6144204" y="2072557"/>
                  <a:pt x="6147734" y="2072557"/>
                </a:cubicBezTo>
                <a:cubicBezTo>
                  <a:pt x="6151264" y="2072557"/>
                  <a:pt x="6153028" y="2072557"/>
                  <a:pt x="6153028" y="2072557"/>
                </a:cubicBezTo>
                <a:close/>
                <a:moveTo>
                  <a:pt x="4977492" y="2061967"/>
                </a:moveTo>
                <a:lnTo>
                  <a:pt x="4988084" y="2072557"/>
                </a:lnTo>
                <a:lnTo>
                  <a:pt x="4998674" y="2072557"/>
                </a:lnTo>
                <a:cubicBezTo>
                  <a:pt x="4991613" y="2065496"/>
                  <a:pt x="4988084" y="2061967"/>
                  <a:pt x="4988084" y="2061967"/>
                </a:cubicBezTo>
                <a:cubicBezTo>
                  <a:pt x="4988084" y="2061967"/>
                  <a:pt x="4984554" y="2061967"/>
                  <a:pt x="4977492" y="2061967"/>
                </a:cubicBezTo>
                <a:close/>
                <a:moveTo>
                  <a:pt x="7329889" y="2056671"/>
                </a:moveTo>
                <a:cubicBezTo>
                  <a:pt x="7330771" y="2056671"/>
                  <a:pt x="7332094" y="2058437"/>
                  <a:pt x="7333860" y="2061967"/>
                </a:cubicBezTo>
                <a:cubicBezTo>
                  <a:pt x="7337389" y="2069026"/>
                  <a:pt x="7342684" y="2070792"/>
                  <a:pt x="7349745" y="2067261"/>
                </a:cubicBezTo>
                <a:cubicBezTo>
                  <a:pt x="7356806" y="2063732"/>
                  <a:pt x="7360336" y="2065496"/>
                  <a:pt x="7360336" y="2072557"/>
                </a:cubicBezTo>
                <a:lnTo>
                  <a:pt x="7339155" y="2072557"/>
                </a:lnTo>
                <a:lnTo>
                  <a:pt x="7317974" y="2072557"/>
                </a:lnTo>
                <a:lnTo>
                  <a:pt x="7328564" y="2061967"/>
                </a:lnTo>
                <a:cubicBezTo>
                  <a:pt x="7328564" y="2058437"/>
                  <a:pt x="7329006" y="2056671"/>
                  <a:pt x="7329889" y="2056671"/>
                </a:cubicBezTo>
                <a:close/>
                <a:moveTo>
                  <a:pt x="6674607" y="2055348"/>
                </a:moveTo>
                <a:cubicBezTo>
                  <a:pt x="6676372" y="2056230"/>
                  <a:pt x="6679019" y="2058437"/>
                  <a:pt x="6682550" y="2061967"/>
                </a:cubicBezTo>
                <a:cubicBezTo>
                  <a:pt x="6689610" y="2069026"/>
                  <a:pt x="6689610" y="2072557"/>
                  <a:pt x="6682550" y="2072557"/>
                </a:cubicBezTo>
                <a:lnTo>
                  <a:pt x="6682550" y="2083146"/>
                </a:lnTo>
                <a:cubicBezTo>
                  <a:pt x="6689610" y="2083146"/>
                  <a:pt x="6689610" y="2086677"/>
                  <a:pt x="6682550" y="2093738"/>
                </a:cubicBezTo>
                <a:cubicBezTo>
                  <a:pt x="6668429" y="2093738"/>
                  <a:pt x="6657839" y="2093738"/>
                  <a:pt x="6650778" y="2093738"/>
                </a:cubicBezTo>
                <a:cubicBezTo>
                  <a:pt x="6643717" y="2086677"/>
                  <a:pt x="6643717" y="2083146"/>
                  <a:pt x="6650778" y="2083146"/>
                </a:cubicBezTo>
                <a:cubicBezTo>
                  <a:pt x="6657839" y="2083146"/>
                  <a:pt x="6663134" y="2083146"/>
                  <a:pt x="6666664" y="2083146"/>
                </a:cubicBezTo>
                <a:cubicBezTo>
                  <a:pt x="6670194" y="2083146"/>
                  <a:pt x="6671958" y="2083146"/>
                  <a:pt x="6671958" y="2083146"/>
                </a:cubicBezTo>
                <a:lnTo>
                  <a:pt x="6671958" y="2072557"/>
                </a:lnTo>
                <a:lnTo>
                  <a:pt x="6671958" y="2061967"/>
                </a:lnTo>
                <a:cubicBezTo>
                  <a:pt x="6671958" y="2061967"/>
                  <a:pt x="6671958" y="2060202"/>
                  <a:pt x="6671958" y="2056671"/>
                </a:cubicBezTo>
                <a:cubicBezTo>
                  <a:pt x="6671958" y="2054906"/>
                  <a:pt x="6672842" y="2054464"/>
                  <a:pt x="6674607" y="2055348"/>
                </a:cubicBezTo>
                <a:close/>
                <a:moveTo>
                  <a:pt x="5559966" y="2051376"/>
                </a:moveTo>
                <a:cubicBezTo>
                  <a:pt x="5567026" y="2058436"/>
                  <a:pt x="5570556" y="2061967"/>
                  <a:pt x="5570556" y="2061967"/>
                </a:cubicBezTo>
                <a:lnTo>
                  <a:pt x="5570556" y="2051376"/>
                </a:lnTo>
                <a:cubicBezTo>
                  <a:pt x="5570556" y="2051376"/>
                  <a:pt x="5567026" y="2051376"/>
                  <a:pt x="5559966" y="2051376"/>
                </a:cubicBezTo>
                <a:close/>
                <a:moveTo>
                  <a:pt x="4045537" y="2051376"/>
                </a:moveTo>
                <a:cubicBezTo>
                  <a:pt x="4059658" y="2051376"/>
                  <a:pt x="4073777" y="2054906"/>
                  <a:pt x="4087898" y="2061967"/>
                </a:cubicBezTo>
                <a:lnTo>
                  <a:pt x="4077308" y="2072557"/>
                </a:lnTo>
                <a:cubicBezTo>
                  <a:pt x="4056127" y="2072557"/>
                  <a:pt x="4045537" y="2072557"/>
                  <a:pt x="4045537" y="2072557"/>
                </a:cubicBezTo>
                <a:cubicBezTo>
                  <a:pt x="4052596" y="2065496"/>
                  <a:pt x="4052596" y="2061967"/>
                  <a:pt x="4045537" y="2061967"/>
                </a:cubicBezTo>
                <a:close/>
                <a:moveTo>
                  <a:pt x="7768067" y="2040786"/>
                </a:moveTo>
                <a:cubicBezTo>
                  <a:pt x="7771596" y="2040786"/>
                  <a:pt x="7773361" y="2044315"/>
                  <a:pt x="7773361" y="2051376"/>
                </a:cubicBezTo>
                <a:cubicBezTo>
                  <a:pt x="7766300" y="2051376"/>
                  <a:pt x="7762772" y="2049611"/>
                  <a:pt x="7762772" y="2046080"/>
                </a:cubicBezTo>
                <a:cubicBezTo>
                  <a:pt x="7762772" y="2042550"/>
                  <a:pt x="7764538" y="2040786"/>
                  <a:pt x="7768067" y="2040786"/>
                </a:cubicBezTo>
                <a:close/>
                <a:moveTo>
                  <a:pt x="6142438" y="2040786"/>
                </a:moveTo>
                <a:cubicBezTo>
                  <a:pt x="6142438" y="2040786"/>
                  <a:pt x="6142438" y="2042550"/>
                  <a:pt x="6142438" y="2046080"/>
                </a:cubicBezTo>
                <a:cubicBezTo>
                  <a:pt x="6142438" y="2049611"/>
                  <a:pt x="6145968" y="2047846"/>
                  <a:pt x="6153028" y="2040786"/>
                </a:cubicBezTo>
                <a:lnTo>
                  <a:pt x="6153028" y="2051376"/>
                </a:lnTo>
                <a:lnTo>
                  <a:pt x="6174209" y="2051376"/>
                </a:lnTo>
                <a:cubicBezTo>
                  <a:pt x="6174209" y="2051376"/>
                  <a:pt x="6181270" y="2054906"/>
                  <a:pt x="6195390" y="2061967"/>
                </a:cubicBezTo>
                <a:cubicBezTo>
                  <a:pt x="6202450" y="2069026"/>
                  <a:pt x="6209510" y="2072557"/>
                  <a:pt x="6216572" y="2072557"/>
                </a:cubicBezTo>
                <a:cubicBezTo>
                  <a:pt x="6223632" y="2065496"/>
                  <a:pt x="6223632" y="2061967"/>
                  <a:pt x="6216572" y="2061967"/>
                </a:cubicBezTo>
                <a:cubicBezTo>
                  <a:pt x="6209510" y="2061967"/>
                  <a:pt x="6202450" y="2060202"/>
                  <a:pt x="6195390" y="2056671"/>
                </a:cubicBezTo>
                <a:cubicBezTo>
                  <a:pt x="6188330" y="2053140"/>
                  <a:pt x="6181270" y="2051376"/>
                  <a:pt x="6174209" y="2051376"/>
                </a:cubicBezTo>
                <a:cubicBezTo>
                  <a:pt x="6167149" y="2051376"/>
                  <a:pt x="6163620" y="2049611"/>
                  <a:pt x="6163620" y="2046080"/>
                </a:cubicBezTo>
                <a:cubicBezTo>
                  <a:pt x="6163620" y="2042550"/>
                  <a:pt x="6163620" y="2040786"/>
                  <a:pt x="6163620" y="2040786"/>
                </a:cubicBezTo>
                <a:cubicBezTo>
                  <a:pt x="6163620" y="2040786"/>
                  <a:pt x="6160090" y="2040786"/>
                  <a:pt x="6153028" y="2040786"/>
                </a:cubicBezTo>
                <a:cubicBezTo>
                  <a:pt x="6145968" y="2040786"/>
                  <a:pt x="6142438" y="2040786"/>
                  <a:pt x="6142438" y="2040786"/>
                </a:cubicBezTo>
                <a:close/>
                <a:moveTo>
                  <a:pt x="4691551" y="2040786"/>
                </a:moveTo>
                <a:lnTo>
                  <a:pt x="4691551" y="2051376"/>
                </a:lnTo>
                <a:lnTo>
                  <a:pt x="4702142" y="2051376"/>
                </a:lnTo>
                <a:lnTo>
                  <a:pt x="4702142" y="2061967"/>
                </a:lnTo>
                <a:cubicBezTo>
                  <a:pt x="4688022" y="2061967"/>
                  <a:pt x="4677432" y="2061967"/>
                  <a:pt x="4670372" y="2061967"/>
                </a:cubicBezTo>
                <a:cubicBezTo>
                  <a:pt x="4663311" y="2047846"/>
                  <a:pt x="4670372" y="2040786"/>
                  <a:pt x="4691551" y="2040786"/>
                </a:cubicBezTo>
                <a:close/>
                <a:moveTo>
                  <a:pt x="4649190" y="2040786"/>
                </a:moveTo>
                <a:lnTo>
                  <a:pt x="4659780" y="2061967"/>
                </a:lnTo>
                <a:cubicBezTo>
                  <a:pt x="4652720" y="2069026"/>
                  <a:pt x="4645660" y="2069026"/>
                  <a:pt x="4638599" y="2061967"/>
                </a:cubicBezTo>
                <a:cubicBezTo>
                  <a:pt x="4617420" y="2047846"/>
                  <a:pt x="4620949" y="2040786"/>
                  <a:pt x="4649190" y="2040786"/>
                </a:cubicBezTo>
                <a:close/>
                <a:moveTo>
                  <a:pt x="7171032" y="2034167"/>
                </a:moveTo>
                <a:cubicBezTo>
                  <a:pt x="7170150" y="2035049"/>
                  <a:pt x="7169708" y="2037255"/>
                  <a:pt x="7169708" y="2040786"/>
                </a:cubicBezTo>
                <a:cubicBezTo>
                  <a:pt x="7169708" y="2040786"/>
                  <a:pt x="7173238" y="2040786"/>
                  <a:pt x="7180299" y="2040786"/>
                </a:cubicBezTo>
                <a:lnTo>
                  <a:pt x="7180299" y="2051376"/>
                </a:lnTo>
                <a:lnTo>
                  <a:pt x="7212070" y="2051376"/>
                </a:lnTo>
                <a:lnTo>
                  <a:pt x="7212070" y="2040786"/>
                </a:lnTo>
                <a:lnTo>
                  <a:pt x="7201480" y="2040786"/>
                </a:lnTo>
                <a:lnTo>
                  <a:pt x="7190889" y="2040786"/>
                </a:lnTo>
                <a:cubicBezTo>
                  <a:pt x="7183828" y="2040786"/>
                  <a:pt x="7178533" y="2039021"/>
                  <a:pt x="7175004" y="2035490"/>
                </a:cubicBezTo>
                <a:cubicBezTo>
                  <a:pt x="7173238" y="2033725"/>
                  <a:pt x="7171915" y="2033284"/>
                  <a:pt x="7171032" y="2034167"/>
                </a:cubicBezTo>
                <a:close/>
                <a:moveTo>
                  <a:pt x="7783952" y="2030194"/>
                </a:moveTo>
                <a:cubicBezTo>
                  <a:pt x="7783952" y="2030194"/>
                  <a:pt x="7785717" y="2030194"/>
                  <a:pt x="7789248" y="2030194"/>
                </a:cubicBezTo>
                <a:cubicBezTo>
                  <a:pt x="7792778" y="2030194"/>
                  <a:pt x="7794542" y="2033725"/>
                  <a:pt x="7794542" y="2040786"/>
                </a:cubicBezTo>
                <a:lnTo>
                  <a:pt x="7783952" y="2040786"/>
                </a:lnTo>
                <a:close/>
                <a:moveTo>
                  <a:pt x="7413288" y="2030194"/>
                </a:moveTo>
                <a:lnTo>
                  <a:pt x="7423878" y="2030194"/>
                </a:lnTo>
                <a:cubicBezTo>
                  <a:pt x="7423878" y="2037255"/>
                  <a:pt x="7425644" y="2039021"/>
                  <a:pt x="7429174" y="2035490"/>
                </a:cubicBezTo>
                <a:cubicBezTo>
                  <a:pt x="7432703" y="2031959"/>
                  <a:pt x="7434468" y="2033725"/>
                  <a:pt x="7434468" y="2040786"/>
                </a:cubicBezTo>
                <a:cubicBezTo>
                  <a:pt x="7434468" y="2047846"/>
                  <a:pt x="7430938" y="2051376"/>
                  <a:pt x="7423878" y="2051376"/>
                </a:cubicBezTo>
                <a:lnTo>
                  <a:pt x="7423878" y="2061967"/>
                </a:lnTo>
                <a:lnTo>
                  <a:pt x="7413288" y="2061967"/>
                </a:lnTo>
                <a:lnTo>
                  <a:pt x="7402697" y="2061967"/>
                </a:lnTo>
                <a:cubicBezTo>
                  <a:pt x="7402697" y="2061967"/>
                  <a:pt x="7404463" y="2060202"/>
                  <a:pt x="7407992" y="2056671"/>
                </a:cubicBezTo>
                <a:cubicBezTo>
                  <a:pt x="7411522" y="2053140"/>
                  <a:pt x="7411522" y="2049611"/>
                  <a:pt x="7407992" y="2046080"/>
                </a:cubicBezTo>
                <a:cubicBezTo>
                  <a:pt x="7404463" y="2042550"/>
                  <a:pt x="7406226" y="2037255"/>
                  <a:pt x="7413288" y="2030194"/>
                </a:cubicBezTo>
                <a:close/>
                <a:moveTo>
                  <a:pt x="6587236" y="2030194"/>
                </a:moveTo>
                <a:lnTo>
                  <a:pt x="6597826" y="2030194"/>
                </a:lnTo>
                <a:lnTo>
                  <a:pt x="6597826" y="2040786"/>
                </a:lnTo>
                <a:close/>
                <a:moveTo>
                  <a:pt x="5507014" y="2030194"/>
                </a:moveTo>
                <a:lnTo>
                  <a:pt x="5517604" y="2051376"/>
                </a:lnTo>
                <a:cubicBezTo>
                  <a:pt x="5524664" y="2051376"/>
                  <a:pt x="5528195" y="2047846"/>
                  <a:pt x="5528195" y="2040786"/>
                </a:cubicBezTo>
                <a:cubicBezTo>
                  <a:pt x="5528195" y="2040786"/>
                  <a:pt x="5526429" y="2039021"/>
                  <a:pt x="5522900" y="2035490"/>
                </a:cubicBezTo>
                <a:cubicBezTo>
                  <a:pt x="5519370" y="2031959"/>
                  <a:pt x="5514074" y="2030194"/>
                  <a:pt x="5507014" y="2030194"/>
                </a:cubicBezTo>
                <a:close/>
                <a:moveTo>
                  <a:pt x="4034946" y="2030194"/>
                </a:moveTo>
                <a:lnTo>
                  <a:pt x="4045537" y="2030194"/>
                </a:lnTo>
                <a:lnTo>
                  <a:pt x="4045537" y="2040786"/>
                </a:lnTo>
                <a:close/>
                <a:moveTo>
                  <a:pt x="3918452" y="2030194"/>
                </a:moveTo>
                <a:cubicBezTo>
                  <a:pt x="3918452" y="2030194"/>
                  <a:pt x="3921982" y="2030194"/>
                  <a:pt x="3929042" y="2030194"/>
                </a:cubicBezTo>
                <a:cubicBezTo>
                  <a:pt x="3936102" y="2030194"/>
                  <a:pt x="3939633" y="2033725"/>
                  <a:pt x="3939633" y="2040786"/>
                </a:cubicBezTo>
                <a:lnTo>
                  <a:pt x="3929042" y="2040786"/>
                </a:lnTo>
                <a:cubicBezTo>
                  <a:pt x="3921982" y="2033725"/>
                  <a:pt x="3918452" y="2030194"/>
                  <a:pt x="3918452" y="2030194"/>
                </a:cubicBezTo>
                <a:close/>
                <a:moveTo>
                  <a:pt x="5403757" y="2024900"/>
                </a:moveTo>
                <a:cubicBezTo>
                  <a:pt x="5401992" y="2024900"/>
                  <a:pt x="5401110" y="2026665"/>
                  <a:pt x="5401110" y="2030194"/>
                </a:cubicBezTo>
                <a:cubicBezTo>
                  <a:pt x="5401110" y="2037255"/>
                  <a:pt x="5404640" y="2037255"/>
                  <a:pt x="5411700" y="2030194"/>
                </a:cubicBezTo>
                <a:cubicBezTo>
                  <a:pt x="5408170" y="2026665"/>
                  <a:pt x="5405522" y="2024900"/>
                  <a:pt x="5403757" y="2024900"/>
                </a:cubicBezTo>
                <a:close/>
                <a:moveTo>
                  <a:pt x="7741590" y="2019605"/>
                </a:moveTo>
                <a:cubicBezTo>
                  <a:pt x="7748652" y="2026665"/>
                  <a:pt x="7755711" y="2033725"/>
                  <a:pt x="7762772" y="2040786"/>
                </a:cubicBezTo>
                <a:cubicBezTo>
                  <a:pt x="7755711" y="2040786"/>
                  <a:pt x="7752182" y="2040786"/>
                  <a:pt x="7752182" y="2040786"/>
                </a:cubicBezTo>
                <a:cubicBezTo>
                  <a:pt x="7752182" y="2040786"/>
                  <a:pt x="7746886" y="2039021"/>
                  <a:pt x="7736296" y="2035490"/>
                </a:cubicBezTo>
                <a:cubicBezTo>
                  <a:pt x="7725704" y="2031959"/>
                  <a:pt x="7720409" y="2028430"/>
                  <a:pt x="7720409" y="2024900"/>
                </a:cubicBezTo>
                <a:cubicBezTo>
                  <a:pt x="7720409" y="2021369"/>
                  <a:pt x="7727471" y="2019605"/>
                  <a:pt x="7741590" y="2019605"/>
                </a:cubicBezTo>
                <a:close/>
                <a:moveTo>
                  <a:pt x="7243841" y="2019605"/>
                </a:moveTo>
                <a:cubicBezTo>
                  <a:pt x="7250902" y="2019605"/>
                  <a:pt x="7254432" y="2021369"/>
                  <a:pt x="7254432" y="2024900"/>
                </a:cubicBezTo>
                <a:cubicBezTo>
                  <a:pt x="7254432" y="2028430"/>
                  <a:pt x="7252666" y="2030194"/>
                  <a:pt x="7249136" y="2030194"/>
                </a:cubicBezTo>
                <a:cubicBezTo>
                  <a:pt x="7245607" y="2030194"/>
                  <a:pt x="7243841" y="2026665"/>
                  <a:pt x="7243841" y="2019605"/>
                </a:cubicBezTo>
                <a:close/>
                <a:moveTo>
                  <a:pt x="5734708" y="2019605"/>
                </a:moveTo>
                <a:cubicBezTo>
                  <a:pt x="5738237" y="2019605"/>
                  <a:pt x="5740002" y="2023136"/>
                  <a:pt x="5740002" y="2030194"/>
                </a:cubicBezTo>
                <a:cubicBezTo>
                  <a:pt x="5740002" y="2030194"/>
                  <a:pt x="5736472" y="2030194"/>
                  <a:pt x="5729412" y="2030194"/>
                </a:cubicBezTo>
                <a:cubicBezTo>
                  <a:pt x="5729412" y="2023136"/>
                  <a:pt x="5731178" y="2019605"/>
                  <a:pt x="5734708" y="2019605"/>
                </a:cubicBezTo>
                <a:close/>
                <a:moveTo>
                  <a:pt x="3950223" y="2019605"/>
                </a:moveTo>
                <a:lnTo>
                  <a:pt x="4003175" y="2030194"/>
                </a:lnTo>
                <a:lnTo>
                  <a:pt x="4013765" y="2051376"/>
                </a:lnTo>
                <a:cubicBezTo>
                  <a:pt x="4006706" y="2051376"/>
                  <a:pt x="3992585" y="2044315"/>
                  <a:pt x="3971404" y="2030194"/>
                </a:cubicBezTo>
                <a:close/>
                <a:moveTo>
                  <a:pt x="7341802" y="2012985"/>
                </a:moveTo>
                <a:cubicBezTo>
                  <a:pt x="7343567" y="2012103"/>
                  <a:pt x="7346216" y="2012544"/>
                  <a:pt x="7349745" y="2014309"/>
                </a:cubicBezTo>
                <a:cubicBezTo>
                  <a:pt x="7356806" y="2017840"/>
                  <a:pt x="7360336" y="2019605"/>
                  <a:pt x="7360336" y="2019605"/>
                </a:cubicBezTo>
                <a:cubicBezTo>
                  <a:pt x="7374456" y="2019605"/>
                  <a:pt x="7377986" y="2026665"/>
                  <a:pt x="7370926" y="2040786"/>
                </a:cubicBezTo>
                <a:cubicBezTo>
                  <a:pt x="7363866" y="2047846"/>
                  <a:pt x="7358570" y="2047846"/>
                  <a:pt x="7355040" y="2040786"/>
                </a:cubicBezTo>
                <a:cubicBezTo>
                  <a:pt x="7351511" y="2033725"/>
                  <a:pt x="7349745" y="2030194"/>
                  <a:pt x="7349745" y="2030194"/>
                </a:cubicBezTo>
                <a:lnTo>
                  <a:pt x="7339155" y="2019605"/>
                </a:lnTo>
                <a:cubicBezTo>
                  <a:pt x="7339155" y="2016075"/>
                  <a:pt x="7340038" y="2013868"/>
                  <a:pt x="7341802" y="2012985"/>
                </a:cubicBezTo>
                <a:close/>
                <a:moveTo>
                  <a:pt x="7762772" y="2009015"/>
                </a:moveTo>
                <a:cubicBezTo>
                  <a:pt x="7762772" y="2009015"/>
                  <a:pt x="7766300" y="2009015"/>
                  <a:pt x="7773361" y="2009015"/>
                </a:cubicBezTo>
                <a:lnTo>
                  <a:pt x="7762772" y="2019605"/>
                </a:lnTo>
                <a:close/>
                <a:moveTo>
                  <a:pt x="7317974" y="2009015"/>
                </a:moveTo>
                <a:lnTo>
                  <a:pt x="7328564" y="2019605"/>
                </a:lnTo>
                <a:cubicBezTo>
                  <a:pt x="7335626" y="2026665"/>
                  <a:pt x="7335626" y="2030194"/>
                  <a:pt x="7328564" y="2030194"/>
                </a:cubicBezTo>
                <a:lnTo>
                  <a:pt x="7317974" y="2030194"/>
                </a:lnTo>
                <a:cubicBezTo>
                  <a:pt x="7317974" y="2023136"/>
                  <a:pt x="7317974" y="2019605"/>
                  <a:pt x="7317974" y="2019605"/>
                </a:cubicBezTo>
                <a:close/>
                <a:moveTo>
                  <a:pt x="6650778" y="2009015"/>
                </a:moveTo>
                <a:cubicBezTo>
                  <a:pt x="6643717" y="2016074"/>
                  <a:pt x="6643717" y="2019605"/>
                  <a:pt x="6650778" y="2019605"/>
                </a:cubicBezTo>
                <a:lnTo>
                  <a:pt x="6671958" y="2009015"/>
                </a:lnTo>
                <a:close/>
                <a:moveTo>
                  <a:pt x="6333066" y="2009015"/>
                </a:moveTo>
                <a:lnTo>
                  <a:pt x="6311884" y="2019605"/>
                </a:lnTo>
                <a:cubicBezTo>
                  <a:pt x="6311884" y="2026665"/>
                  <a:pt x="6311884" y="2030194"/>
                  <a:pt x="6311884" y="2030194"/>
                </a:cubicBezTo>
                <a:cubicBezTo>
                  <a:pt x="6326005" y="2030194"/>
                  <a:pt x="6336595" y="2031959"/>
                  <a:pt x="6343656" y="2035490"/>
                </a:cubicBezTo>
                <a:cubicBezTo>
                  <a:pt x="6350717" y="2039021"/>
                  <a:pt x="6357776" y="2040786"/>
                  <a:pt x="6364836" y="2040786"/>
                </a:cubicBezTo>
                <a:lnTo>
                  <a:pt x="6386018" y="2040786"/>
                </a:lnTo>
                <a:cubicBezTo>
                  <a:pt x="6386018" y="2033725"/>
                  <a:pt x="6386018" y="2030194"/>
                  <a:pt x="6386018" y="2030194"/>
                </a:cubicBezTo>
                <a:lnTo>
                  <a:pt x="6386018" y="2019605"/>
                </a:lnTo>
                <a:cubicBezTo>
                  <a:pt x="6378957" y="2012544"/>
                  <a:pt x="6373662" y="2010780"/>
                  <a:pt x="6370132" y="2014309"/>
                </a:cubicBezTo>
                <a:cubicBezTo>
                  <a:pt x="6366602" y="2017840"/>
                  <a:pt x="6361306" y="2019605"/>
                  <a:pt x="6354246" y="2019605"/>
                </a:cubicBezTo>
                <a:cubicBezTo>
                  <a:pt x="6347186" y="2019605"/>
                  <a:pt x="6340127" y="2016074"/>
                  <a:pt x="6333066" y="2009015"/>
                </a:cubicBezTo>
                <a:close/>
                <a:moveTo>
                  <a:pt x="5263434" y="2009015"/>
                </a:moveTo>
                <a:cubicBezTo>
                  <a:pt x="5270494" y="2009015"/>
                  <a:pt x="5274025" y="2009015"/>
                  <a:pt x="5274025" y="2009015"/>
                </a:cubicBezTo>
                <a:lnTo>
                  <a:pt x="5263434" y="2019605"/>
                </a:lnTo>
                <a:close/>
                <a:moveTo>
                  <a:pt x="3783424" y="2001072"/>
                </a:moveTo>
                <a:cubicBezTo>
                  <a:pt x="3785189" y="2001072"/>
                  <a:pt x="3787836" y="2001954"/>
                  <a:pt x="3791367" y="2003719"/>
                </a:cubicBezTo>
                <a:cubicBezTo>
                  <a:pt x="3798427" y="2007250"/>
                  <a:pt x="3801956" y="2009015"/>
                  <a:pt x="3801956" y="2009015"/>
                </a:cubicBezTo>
                <a:lnTo>
                  <a:pt x="3780776" y="2009015"/>
                </a:lnTo>
                <a:cubicBezTo>
                  <a:pt x="3780776" y="2009015"/>
                  <a:pt x="3780776" y="2007250"/>
                  <a:pt x="3780776" y="2003719"/>
                </a:cubicBezTo>
                <a:cubicBezTo>
                  <a:pt x="3780776" y="2001954"/>
                  <a:pt x="3781660" y="2001072"/>
                  <a:pt x="3783424" y="2001072"/>
                </a:cubicBezTo>
                <a:close/>
                <a:moveTo>
                  <a:pt x="7540374" y="1998424"/>
                </a:moveTo>
                <a:cubicBezTo>
                  <a:pt x="7540374" y="1998424"/>
                  <a:pt x="7543903" y="1998424"/>
                  <a:pt x="7550963" y="1998424"/>
                </a:cubicBezTo>
                <a:lnTo>
                  <a:pt x="7540374" y="2009015"/>
                </a:lnTo>
                <a:cubicBezTo>
                  <a:pt x="7540374" y="2009015"/>
                  <a:pt x="7540374" y="2005484"/>
                  <a:pt x="7540374" y="1998424"/>
                </a:cubicBezTo>
                <a:close/>
                <a:moveTo>
                  <a:pt x="7339155" y="1998424"/>
                </a:moveTo>
                <a:cubicBezTo>
                  <a:pt x="7339155" y="1998424"/>
                  <a:pt x="7342684" y="1998424"/>
                  <a:pt x="7349745" y="1998424"/>
                </a:cubicBezTo>
                <a:lnTo>
                  <a:pt x="7339155" y="2009015"/>
                </a:lnTo>
                <a:close/>
                <a:moveTo>
                  <a:pt x="7047918" y="1998424"/>
                </a:moveTo>
                <a:cubicBezTo>
                  <a:pt x="7044389" y="1998424"/>
                  <a:pt x="7044389" y="2000188"/>
                  <a:pt x="7047918" y="2003719"/>
                </a:cubicBezTo>
                <a:cubicBezTo>
                  <a:pt x="7051448" y="2007250"/>
                  <a:pt x="7060274" y="2010780"/>
                  <a:pt x="7074395" y="2014309"/>
                </a:cubicBezTo>
                <a:cubicBezTo>
                  <a:pt x="7088514" y="2017840"/>
                  <a:pt x="7097341" y="2019605"/>
                  <a:pt x="7100870" y="2019605"/>
                </a:cubicBezTo>
                <a:cubicBezTo>
                  <a:pt x="7104400" y="2019605"/>
                  <a:pt x="7109696" y="2019605"/>
                  <a:pt x="7116756" y="2019605"/>
                </a:cubicBezTo>
                <a:lnTo>
                  <a:pt x="7127347" y="2019605"/>
                </a:lnTo>
                <a:lnTo>
                  <a:pt x="7127347" y="2009015"/>
                </a:lnTo>
                <a:cubicBezTo>
                  <a:pt x="7134408" y="2009015"/>
                  <a:pt x="7137937" y="2009015"/>
                  <a:pt x="7137937" y="2009015"/>
                </a:cubicBezTo>
                <a:cubicBezTo>
                  <a:pt x="7130876" y="2001954"/>
                  <a:pt x="7116756" y="1998424"/>
                  <a:pt x="7095574" y="1998424"/>
                </a:cubicBezTo>
                <a:cubicBezTo>
                  <a:pt x="7088514" y="1998424"/>
                  <a:pt x="7081456" y="1998424"/>
                  <a:pt x="7074395" y="1998424"/>
                </a:cubicBezTo>
                <a:cubicBezTo>
                  <a:pt x="7067333" y="1998424"/>
                  <a:pt x="7060274" y="1998424"/>
                  <a:pt x="7053214" y="1998424"/>
                </a:cubicBezTo>
                <a:cubicBezTo>
                  <a:pt x="7053214" y="1998424"/>
                  <a:pt x="7051448" y="1998424"/>
                  <a:pt x="7047918" y="1998424"/>
                </a:cubicBezTo>
                <a:close/>
                <a:moveTo>
                  <a:pt x="8493510" y="1987834"/>
                </a:moveTo>
                <a:cubicBezTo>
                  <a:pt x="8493510" y="1987834"/>
                  <a:pt x="8497039" y="1987834"/>
                  <a:pt x="8504100" y="1987834"/>
                </a:cubicBezTo>
                <a:lnTo>
                  <a:pt x="8514691" y="1987834"/>
                </a:lnTo>
                <a:lnTo>
                  <a:pt x="8525281" y="1987834"/>
                </a:lnTo>
                <a:cubicBezTo>
                  <a:pt x="8532341" y="1994894"/>
                  <a:pt x="8537637" y="1998424"/>
                  <a:pt x="8541166" y="1998424"/>
                </a:cubicBezTo>
                <a:cubicBezTo>
                  <a:pt x="8544696" y="1998424"/>
                  <a:pt x="8546462" y="1998424"/>
                  <a:pt x="8546462" y="1998424"/>
                </a:cubicBezTo>
                <a:cubicBezTo>
                  <a:pt x="8567641" y="1998424"/>
                  <a:pt x="8595884" y="2009015"/>
                  <a:pt x="8631185" y="2030194"/>
                </a:cubicBezTo>
                <a:cubicBezTo>
                  <a:pt x="8638245" y="2030194"/>
                  <a:pt x="8643541" y="2031959"/>
                  <a:pt x="8647070" y="2035490"/>
                </a:cubicBezTo>
                <a:cubicBezTo>
                  <a:pt x="8650601" y="2039021"/>
                  <a:pt x="8655895" y="2040786"/>
                  <a:pt x="8662957" y="2040786"/>
                </a:cubicBezTo>
                <a:lnTo>
                  <a:pt x="8673545" y="2040786"/>
                </a:lnTo>
                <a:cubicBezTo>
                  <a:pt x="8673545" y="2047846"/>
                  <a:pt x="8680607" y="2054906"/>
                  <a:pt x="8694728" y="2061967"/>
                </a:cubicBezTo>
                <a:cubicBezTo>
                  <a:pt x="8708847" y="2069026"/>
                  <a:pt x="8715908" y="2072557"/>
                  <a:pt x="8715908" y="2072557"/>
                </a:cubicBezTo>
                <a:cubicBezTo>
                  <a:pt x="8708847" y="2072557"/>
                  <a:pt x="8698257" y="2072557"/>
                  <a:pt x="8684137" y="2072557"/>
                </a:cubicBezTo>
                <a:lnTo>
                  <a:pt x="8641775" y="2051376"/>
                </a:lnTo>
                <a:cubicBezTo>
                  <a:pt x="8620595" y="2044315"/>
                  <a:pt x="8610004" y="2040786"/>
                  <a:pt x="8610004" y="2040786"/>
                </a:cubicBezTo>
                <a:cubicBezTo>
                  <a:pt x="8610004" y="2033725"/>
                  <a:pt x="8599414" y="2030194"/>
                  <a:pt x="8578233" y="2030194"/>
                </a:cubicBezTo>
                <a:cubicBezTo>
                  <a:pt x="8578233" y="2030194"/>
                  <a:pt x="8574703" y="2028430"/>
                  <a:pt x="8567641" y="2024900"/>
                </a:cubicBezTo>
                <a:cubicBezTo>
                  <a:pt x="8560582" y="2021369"/>
                  <a:pt x="8542932" y="2016074"/>
                  <a:pt x="8514691" y="2009015"/>
                </a:cubicBezTo>
                <a:close/>
                <a:moveTo>
                  <a:pt x="7423878" y="1987834"/>
                </a:moveTo>
                <a:cubicBezTo>
                  <a:pt x="7430938" y="1987834"/>
                  <a:pt x="7434468" y="1989598"/>
                  <a:pt x="7434468" y="1993128"/>
                </a:cubicBezTo>
                <a:cubicBezTo>
                  <a:pt x="7434468" y="1996659"/>
                  <a:pt x="7430938" y="1998424"/>
                  <a:pt x="7423878" y="1998424"/>
                </a:cubicBezTo>
                <a:lnTo>
                  <a:pt x="7413288" y="1998424"/>
                </a:lnTo>
                <a:cubicBezTo>
                  <a:pt x="7413288" y="1991363"/>
                  <a:pt x="7416818" y="1987834"/>
                  <a:pt x="7423878" y="1987834"/>
                </a:cubicBezTo>
                <a:close/>
                <a:moveTo>
                  <a:pt x="5972991" y="1987834"/>
                </a:moveTo>
                <a:cubicBezTo>
                  <a:pt x="5987112" y="1994894"/>
                  <a:pt x="5987112" y="2001954"/>
                  <a:pt x="5972991" y="2009015"/>
                </a:cubicBezTo>
                <a:lnTo>
                  <a:pt x="6036534" y="2030194"/>
                </a:lnTo>
                <a:lnTo>
                  <a:pt x="6057716" y="2019605"/>
                </a:lnTo>
                <a:cubicBezTo>
                  <a:pt x="6064776" y="2026665"/>
                  <a:pt x="6068305" y="2030194"/>
                  <a:pt x="6068305" y="2030194"/>
                </a:cubicBezTo>
                <a:lnTo>
                  <a:pt x="6089486" y="2030194"/>
                </a:lnTo>
                <a:lnTo>
                  <a:pt x="6036534" y="2009015"/>
                </a:lnTo>
                <a:cubicBezTo>
                  <a:pt x="6036534" y="2009015"/>
                  <a:pt x="6033005" y="2009015"/>
                  <a:pt x="6025943" y="2009015"/>
                </a:cubicBezTo>
                <a:cubicBezTo>
                  <a:pt x="6018882" y="2009015"/>
                  <a:pt x="6015353" y="2007250"/>
                  <a:pt x="6015353" y="2003719"/>
                </a:cubicBezTo>
                <a:cubicBezTo>
                  <a:pt x="6015353" y="2000188"/>
                  <a:pt x="6018882" y="1998424"/>
                  <a:pt x="6025943" y="1998424"/>
                </a:cubicBezTo>
                <a:cubicBezTo>
                  <a:pt x="6018882" y="1991363"/>
                  <a:pt x="6008293" y="1987834"/>
                  <a:pt x="5994172" y="1987834"/>
                </a:cubicBezTo>
                <a:close/>
                <a:moveTo>
                  <a:pt x="5379929" y="1987834"/>
                </a:moveTo>
                <a:cubicBezTo>
                  <a:pt x="5372868" y="1987834"/>
                  <a:pt x="5369339" y="1989598"/>
                  <a:pt x="5369339" y="1993128"/>
                </a:cubicBezTo>
                <a:cubicBezTo>
                  <a:pt x="5369339" y="1996659"/>
                  <a:pt x="5372868" y="1998424"/>
                  <a:pt x="5379929" y="1998424"/>
                </a:cubicBezTo>
                <a:cubicBezTo>
                  <a:pt x="5386990" y="1998424"/>
                  <a:pt x="5394050" y="2001954"/>
                  <a:pt x="5401110" y="2009015"/>
                </a:cubicBezTo>
                <a:cubicBezTo>
                  <a:pt x="5401110" y="2009015"/>
                  <a:pt x="5404640" y="2010780"/>
                  <a:pt x="5411700" y="2014309"/>
                </a:cubicBezTo>
                <a:cubicBezTo>
                  <a:pt x="5418760" y="2017840"/>
                  <a:pt x="5425820" y="2019605"/>
                  <a:pt x="5432881" y="2019605"/>
                </a:cubicBezTo>
                <a:cubicBezTo>
                  <a:pt x="5439942" y="2019605"/>
                  <a:pt x="5447002" y="2019605"/>
                  <a:pt x="5454062" y="2019605"/>
                </a:cubicBezTo>
                <a:cubicBezTo>
                  <a:pt x="5454062" y="2019605"/>
                  <a:pt x="5450531" y="2017840"/>
                  <a:pt x="5443471" y="2014309"/>
                </a:cubicBezTo>
                <a:cubicBezTo>
                  <a:pt x="5436410" y="2010780"/>
                  <a:pt x="5429352" y="2009015"/>
                  <a:pt x="5422291" y="2009015"/>
                </a:cubicBezTo>
                <a:cubicBezTo>
                  <a:pt x="5408170" y="2001954"/>
                  <a:pt x="5399344" y="1996659"/>
                  <a:pt x="5395814" y="1993128"/>
                </a:cubicBezTo>
                <a:cubicBezTo>
                  <a:pt x="5392285" y="1989598"/>
                  <a:pt x="5386990" y="1987834"/>
                  <a:pt x="5379929" y="1987834"/>
                </a:cubicBezTo>
                <a:close/>
                <a:moveTo>
                  <a:pt x="4490334" y="1987834"/>
                </a:moveTo>
                <a:lnTo>
                  <a:pt x="4490334" y="1998424"/>
                </a:lnTo>
                <a:cubicBezTo>
                  <a:pt x="4483274" y="1998424"/>
                  <a:pt x="4479743" y="1998424"/>
                  <a:pt x="4479743" y="1998424"/>
                </a:cubicBezTo>
                <a:cubicBezTo>
                  <a:pt x="4479743" y="1998424"/>
                  <a:pt x="4479743" y="1996659"/>
                  <a:pt x="4479743" y="1993128"/>
                </a:cubicBezTo>
                <a:cubicBezTo>
                  <a:pt x="4479743" y="1989598"/>
                  <a:pt x="4483274" y="1987834"/>
                  <a:pt x="4490334" y="1987834"/>
                </a:cubicBezTo>
                <a:close/>
                <a:moveTo>
                  <a:pt x="4426791" y="1987834"/>
                </a:moveTo>
                <a:lnTo>
                  <a:pt x="4458562" y="2009015"/>
                </a:lnTo>
                <a:cubicBezTo>
                  <a:pt x="4444442" y="2009015"/>
                  <a:pt x="4433852" y="2009015"/>
                  <a:pt x="4426791" y="2009015"/>
                </a:cubicBezTo>
                <a:close/>
                <a:moveTo>
                  <a:pt x="7339155" y="1977242"/>
                </a:moveTo>
                <a:cubicBezTo>
                  <a:pt x="7339155" y="1977242"/>
                  <a:pt x="7342684" y="1977242"/>
                  <a:pt x="7349745" y="1977242"/>
                </a:cubicBezTo>
                <a:lnTo>
                  <a:pt x="7360336" y="1977242"/>
                </a:lnTo>
                <a:cubicBezTo>
                  <a:pt x="7360336" y="1977242"/>
                  <a:pt x="7360336" y="1979007"/>
                  <a:pt x="7360336" y="1982538"/>
                </a:cubicBezTo>
                <a:cubicBezTo>
                  <a:pt x="7360336" y="1986069"/>
                  <a:pt x="7356806" y="1987834"/>
                  <a:pt x="7349745" y="1987834"/>
                </a:cubicBezTo>
                <a:cubicBezTo>
                  <a:pt x="7349745" y="1980773"/>
                  <a:pt x="7346216" y="1977242"/>
                  <a:pt x="7339155" y="1977242"/>
                </a:cubicBezTo>
                <a:close/>
                <a:moveTo>
                  <a:pt x="6550169" y="1977242"/>
                </a:moveTo>
                <a:lnTo>
                  <a:pt x="6566054" y="1977242"/>
                </a:lnTo>
                <a:lnTo>
                  <a:pt x="6576646" y="1977242"/>
                </a:lnTo>
                <a:lnTo>
                  <a:pt x="6576646" y="1987834"/>
                </a:lnTo>
                <a:cubicBezTo>
                  <a:pt x="6562525" y="1994894"/>
                  <a:pt x="6558994" y="1994894"/>
                  <a:pt x="6566054" y="1987834"/>
                </a:cubicBezTo>
                <a:cubicBezTo>
                  <a:pt x="6566054" y="1980773"/>
                  <a:pt x="6560759" y="1977242"/>
                  <a:pt x="6550169" y="1977242"/>
                </a:cubicBezTo>
                <a:close/>
                <a:moveTo>
                  <a:pt x="6428380" y="1977242"/>
                </a:moveTo>
                <a:cubicBezTo>
                  <a:pt x="6435440" y="1977242"/>
                  <a:pt x="6438970" y="1977242"/>
                  <a:pt x="6438970" y="1977242"/>
                </a:cubicBezTo>
                <a:cubicBezTo>
                  <a:pt x="6453090" y="1977242"/>
                  <a:pt x="6467211" y="1977242"/>
                  <a:pt x="6481332" y="1977242"/>
                </a:cubicBezTo>
                <a:cubicBezTo>
                  <a:pt x="6495451" y="1977242"/>
                  <a:pt x="6509573" y="1977242"/>
                  <a:pt x="6523694" y="1977242"/>
                </a:cubicBezTo>
                <a:cubicBezTo>
                  <a:pt x="6530754" y="1977242"/>
                  <a:pt x="6534284" y="1977242"/>
                  <a:pt x="6534284" y="1977242"/>
                </a:cubicBezTo>
                <a:lnTo>
                  <a:pt x="6544874" y="1977242"/>
                </a:lnTo>
                <a:lnTo>
                  <a:pt x="6550169" y="1977242"/>
                </a:lnTo>
                <a:cubicBezTo>
                  <a:pt x="6539579" y="1977242"/>
                  <a:pt x="6534284" y="1979007"/>
                  <a:pt x="6534284" y="1982538"/>
                </a:cubicBezTo>
                <a:cubicBezTo>
                  <a:pt x="6534284" y="1986069"/>
                  <a:pt x="6536050" y="1987834"/>
                  <a:pt x="6539579" y="1987834"/>
                </a:cubicBezTo>
                <a:cubicBezTo>
                  <a:pt x="6543108" y="1987834"/>
                  <a:pt x="6544874" y="1991363"/>
                  <a:pt x="6544874" y="1998424"/>
                </a:cubicBezTo>
                <a:cubicBezTo>
                  <a:pt x="6544874" y="2005484"/>
                  <a:pt x="6548403" y="2009015"/>
                  <a:pt x="6555464" y="2009015"/>
                </a:cubicBezTo>
                <a:cubicBezTo>
                  <a:pt x="6562525" y="2009015"/>
                  <a:pt x="6564290" y="2010780"/>
                  <a:pt x="6560759" y="2014309"/>
                </a:cubicBezTo>
                <a:cubicBezTo>
                  <a:pt x="6557230" y="2017840"/>
                  <a:pt x="6548403" y="2016074"/>
                  <a:pt x="6534284" y="2009015"/>
                </a:cubicBezTo>
                <a:lnTo>
                  <a:pt x="6491922" y="1998424"/>
                </a:lnTo>
                <a:cubicBezTo>
                  <a:pt x="6484861" y="1998424"/>
                  <a:pt x="6479566" y="1996659"/>
                  <a:pt x="6476036" y="1993128"/>
                </a:cubicBezTo>
                <a:cubicBezTo>
                  <a:pt x="6472506" y="1989598"/>
                  <a:pt x="6470740" y="1987834"/>
                  <a:pt x="6470740" y="1987834"/>
                </a:cubicBezTo>
                <a:lnTo>
                  <a:pt x="6470740" y="1998424"/>
                </a:lnTo>
                <a:lnTo>
                  <a:pt x="6470740" y="2009015"/>
                </a:lnTo>
                <a:cubicBezTo>
                  <a:pt x="6463680" y="2009015"/>
                  <a:pt x="6456621" y="2003719"/>
                  <a:pt x="6449560" y="1993128"/>
                </a:cubicBezTo>
                <a:cubicBezTo>
                  <a:pt x="6442499" y="1982538"/>
                  <a:pt x="6435440" y="1977242"/>
                  <a:pt x="6428380" y="1977242"/>
                </a:cubicBezTo>
                <a:close/>
                <a:moveTo>
                  <a:pt x="5146940" y="1977242"/>
                </a:moveTo>
                <a:lnTo>
                  <a:pt x="5168121" y="1987834"/>
                </a:lnTo>
                <a:cubicBezTo>
                  <a:pt x="5161060" y="1987834"/>
                  <a:pt x="5157530" y="1987834"/>
                  <a:pt x="5157530" y="1987834"/>
                </a:cubicBezTo>
                <a:cubicBezTo>
                  <a:pt x="5157530" y="1987834"/>
                  <a:pt x="5154000" y="1987834"/>
                  <a:pt x="5146940" y="1987834"/>
                </a:cubicBezTo>
                <a:lnTo>
                  <a:pt x="5157530" y="1998424"/>
                </a:lnTo>
                <a:cubicBezTo>
                  <a:pt x="5171650" y="1998424"/>
                  <a:pt x="5178710" y="1994894"/>
                  <a:pt x="5178710" y="1987834"/>
                </a:cubicBezTo>
                <a:lnTo>
                  <a:pt x="5157530" y="1977242"/>
                </a:lnTo>
                <a:close/>
                <a:moveTo>
                  <a:pt x="5009265" y="1977242"/>
                </a:moveTo>
                <a:lnTo>
                  <a:pt x="5009265" y="1987834"/>
                </a:lnTo>
                <a:lnTo>
                  <a:pt x="5019854" y="1977242"/>
                </a:lnTo>
                <a:cubicBezTo>
                  <a:pt x="5019854" y="1977242"/>
                  <a:pt x="5016325" y="1977242"/>
                  <a:pt x="5009265" y="1977242"/>
                </a:cubicBezTo>
                <a:close/>
                <a:moveTo>
                  <a:pt x="7104842" y="1971948"/>
                </a:moveTo>
                <a:cubicBezTo>
                  <a:pt x="7102196" y="1971948"/>
                  <a:pt x="7099106" y="1973713"/>
                  <a:pt x="7095574" y="1977242"/>
                </a:cubicBezTo>
                <a:lnTo>
                  <a:pt x="7106166" y="1987834"/>
                </a:lnTo>
                <a:cubicBezTo>
                  <a:pt x="7113226" y="1987834"/>
                  <a:pt x="7116756" y="1987834"/>
                  <a:pt x="7116756" y="1987834"/>
                </a:cubicBezTo>
                <a:cubicBezTo>
                  <a:pt x="7116756" y="1987834"/>
                  <a:pt x="7114991" y="1984303"/>
                  <a:pt x="7111462" y="1977242"/>
                </a:cubicBezTo>
                <a:cubicBezTo>
                  <a:pt x="7109697" y="1973713"/>
                  <a:pt x="7107491" y="1971948"/>
                  <a:pt x="7104842" y="1971948"/>
                </a:cubicBezTo>
                <a:close/>
                <a:moveTo>
                  <a:pt x="7635686" y="1966653"/>
                </a:moveTo>
                <a:lnTo>
                  <a:pt x="7646278" y="1977242"/>
                </a:lnTo>
                <a:cubicBezTo>
                  <a:pt x="7653338" y="1970184"/>
                  <a:pt x="7660396" y="1966653"/>
                  <a:pt x="7667457" y="1966653"/>
                </a:cubicBezTo>
                <a:cubicBezTo>
                  <a:pt x="7667457" y="1966653"/>
                  <a:pt x="7662163" y="1966653"/>
                  <a:pt x="7651572" y="1966653"/>
                </a:cubicBezTo>
                <a:cubicBezTo>
                  <a:pt x="7640982" y="1966653"/>
                  <a:pt x="7635686" y="1966653"/>
                  <a:pt x="7635686" y="1966653"/>
                </a:cubicBezTo>
                <a:close/>
                <a:moveTo>
                  <a:pt x="6608416" y="1966653"/>
                </a:moveTo>
                <a:lnTo>
                  <a:pt x="6619006" y="1977242"/>
                </a:lnTo>
                <a:lnTo>
                  <a:pt x="6629598" y="1966653"/>
                </a:lnTo>
                <a:cubicBezTo>
                  <a:pt x="6629598" y="1966653"/>
                  <a:pt x="6626067" y="1966653"/>
                  <a:pt x="6619006" y="1966653"/>
                </a:cubicBezTo>
                <a:cubicBezTo>
                  <a:pt x="6611946" y="1966653"/>
                  <a:pt x="6608416" y="1966653"/>
                  <a:pt x="6608416" y="1966653"/>
                </a:cubicBezTo>
                <a:close/>
                <a:moveTo>
                  <a:pt x="6174209" y="1966653"/>
                </a:moveTo>
                <a:cubicBezTo>
                  <a:pt x="6167149" y="1966653"/>
                  <a:pt x="6167149" y="1970184"/>
                  <a:pt x="6174209" y="1977242"/>
                </a:cubicBezTo>
                <a:cubicBezTo>
                  <a:pt x="6174209" y="1977242"/>
                  <a:pt x="6177738" y="1977242"/>
                  <a:pt x="6184800" y="1977242"/>
                </a:cubicBezTo>
                <a:cubicBezTo>
                  <a:pt x="6184800" y="1970184"/>
                  <a:pt x="6181270" y="1966653"/>
                  <a:pt x="6174209" y="1966653"/>
                </a:cubicBezTo>
                <a:close/>
                <a:moveTo>
                  <a:pt x="5941220" y="1966653"/>
                </a:moveTo>
                <a:lnTo>
                  <a:pt x="5930630" y="1977242"/>
                </a:lnTo>
                <a:cubicBezTo>
                  <a:pt x="5937690" y="1977242"/>
                  <a:pt x="5937690" y="1980773"/>
                  <a:pt x="5930630" y="1987834"/>
                </a:cubicBezTo>
                <a:cubicBezTo>
                  <a:pt x="5930630" y="1987834"/>
                  <a:pt x="5934160" y="1987834"/>
                  <a:pt x="5941220" y="1987834"/>
                </a:cubicBezTo>
                <a:lnTo>
                  <a:pt x="5962401" y="1987834"/>
                </a:lnTo>
                <a:lnTo>
                  <a:pt x="5951812" y="1977242"/>
                </a:lnTo>
                <a:cubicBezTo>
                  <a:pt x="5951812" y="1970184"/>
                  <a:pt x="5948280" y="1966653"/>
                  <a:pt x="5941220" y="1966653"/>
                </a:cubicBezTo>
                <a:close/>
                <a:moveTo>
                  <a:pt x="5845908" y="1966653"/>
                </a:moveTo>
                <a:cubicBezTo>
                  <a:pt x="5838847" y="1966653"/>
                  <a:pt x="5833552" y="1970184"/>
                  <a:pt x="5830020" y="1977242"/>
                </a:cubicBezTo>
                <a:cubicBezTo>
                  <a:pt x="5826491" y="1984303"/>
                  <a:pt x="5831786" y="1991363"/>
                  <a:pt x="5845908" y="1998424"/>
                </a:cubicBezTo>
                <a:cubicBezTo>
                  <a:pt x="5860026" y="1998424"/>
                  <a:pt x="5870616" y="1998424"/>
                  <a:pt x="5877678" y="1998424"/>
                </a:cubicBezTo>
                <a:cubicBezTo>
                  <a:pt x="5884738" y="1991363"/>
                  <a:pt x="5886504" y="1984303"/>
                  <a:pt x="5882972" y="1977242"/>
                </a:cubicBezTo>
                <a:cubicBezTo>
                  <a:pt x="5879443" y="1970184"/>
                  <a:pt x="5874148" y="1970184"/>
                  <a:pt x="5867087" y="1977242"/>
                </a:cubicBezTo>
                <a:cubicBezTo>
                  <a:pt x="5860026" y="1977242"/>
                  <a:pt x="5856497" y="1973713"/>
                  <a:pt x="5856497" y="1966653"/>
                </a:cubicBezTo>
                <a:cubicBezTo>
                  <a:pt x="5856497" y="1966653"/>
                  <a:pt x="5852968" y="1966653"/>
                  <a:pt x="5845908" y="1966653"/>
                </a:cubicBezTo>
                <a:close/>
                <a:moveTo>
                  <a:pt x="5687051" y="1966653"/>
                </a:moveTo>
                <a:cubicBezTo>
                  <a:pt x="5665870" y="1966653"/>
                  <a:pt x="5662340" y="1970184"/>
                  <a:pt x="5676460" y="1977242"/>
                </a:cubicBezTo>
                <a:cubicBezTo>
                  <a:pt x="5676460" y="1984303"/>
                  <a:pt x="5678226" y="1987834"/>
                  <a:pt x="5681756" y="1987834"/>
                </a:cubicBezTo>
                <a:cubicBezTo>
                  <a:pt x="5685285" y="1987834"/>
                  <a:pt x="5687051" y="1984303"/>
                  <a:pt x="5687051" y="1977242"/>
                </a:cubicBezTo>
                <a:cubicBezTo>
                  <a:pt x="5687051" y="1970184"/>
                  <a:pt x="5687051" y="1966653"/>
                  <a:pt x="5687051" y="1966653"/>
                </a:cubicBezTo>
                <a:close/>
                <a:moveTo>
                  <a:pt x="8424672" y="1963344"/>
                </a:moveTo>
                <a:cubicBezTo>
                  <a:pt x="8429968" y="1962019"/>
                  <a:pt x="8435262" y="1966653"/>
                  <a:pt x="8440558" y="1977242"/>
                </a:cubicBezTo>
                <a:lnTo>
                  <a:pt x="8451148" y="1987834"/>
                </a:lnTo>
                <a:cubicBezTo>
                  <a:pt x="8451148" y="1987834"/>
                  <a:pt x="8444087" y="1984303"/>
                  <a:pt x="8429968" y="1977242"/>
                </a:cubicBezTo>
                <a:lnTo>
                  <a:pt x="8419377" y="1966653"/>
                </a:lnTo>
                <a:cubicBezTo>
                  <a:pt x="8421143" y="1964888"/>
                  <a:pt x="8422908" y="1963783"/>
                  <a:pt x="8424672" y="1963344"/>
                </a:cubicBezTo>
                <a:close/>
                <a:moveTo>
                  <a:pt x="7540374" y="1956063"/>
                </a:moveTo>
                <a:cubicBezTo>
                  <a:pt x="7533312" y="1956063"/>
                  <a:pt x="7529782" y="1959592"/>
                  <a:pt x="7529782" y="1966653"/>
                </a:cubicBezTo>
                <a:lnTo>
                  <a:pt x="7540374" y="1966653"/>
                </a:lnTo>
                <a:close/>
                <a:moveTo>
                  <a:pt x="7434468" y="1956063"/>
                </a:moveTo>
                <a:cubicBezTo>
                  <a:pt x="7441530" y="1956063"/>
                  <a:pt x="7445059" y="1959592"/>
                  <a:pt x="7445059" y="1966653"/>
                </a:cubicBezTo>
                <a:cubicBezTo>
                  <a:pt x="7445059" y="1973713"/>
                  <a:pt x="7448588" y="1977242"/>
                  <a:pt x="7455649" y="1977242"/>
                </a:cubicBezTo>
                <a:cubicBezTo>
                  <a:pt x="7462711" y="1977242"/>
                  <a:pt x="7466240" y="1979007"/>
                  <a:pt x="7466240" y="1982538"/>
                </a:cubicBezTo>
                <a:cubicBezTo>
                  <a:pt x="7466240" y="1986069"/>
                  <a:pt x="7462711" y="1987834"/>
                  <a:pt x="7455649" y="1987834"/>
                </a:cubicBezTo>
                <a:lnTo>
                  <a:pt x="7445059" y="1987834"/>
                </a:lnTo>
                <a:lnTo>
                  <a:pt x="7434468" y="1977242"/>
                </a:lnTo>
                <a:close/>
                <a:moveTo>
                  <a:pt x="7233251" y="1956063"/>
                </a:moveTo>
                <a:cubicBezTo>
                  <a:pt x="7233251" y="1963122"/>
                  <a:pt x="7233251" y="1966653"/>
                  <a:pt x="7233251" y="1966653"/>
                </a:cubicBezTo>
                <a:cubicBezTo>
                  <a:pt x="7233251" y="1973713"/>
                  <a:pt x="7236780" y="1975478"/>
                  <a:pt x="7243841" y="1971948"/>
                </a:cubicBezTo>
                <a:cubicBezTo>
                  <a:pt x="7250902" y="1968417"/>
                  <a:pt x="7254432" y="1966653"/>
                  <a:pt x="7254432" y="1966653"/>
                </a:cubicBezTo>
                <a:cubicBezTo>
                  <a:pt x="7254432" y="1959592"/>
                  <a:pt x="7254432" y="1956063"/>
                  <a:pt x="7254432" y="1956063"/>
                </a:cubicBezTo>
                <a:cubicBezTo>
                  <a:pt x="7254432" y="1956063"/>
                  <a:pt x="7250902" y="1956063"/>
                  <a:pt x="7243841" y="1956063"/>
                </a:cubicBezTo>
                <a:close/>
                <a:moveTo>
                  <a:pt x="5623508" y="1956063"/>
                </a:moveTo>
                <a:lnTo>
                  <a:pt x="5634099" y="1966653"/>
                </a:lnTo>
                <a:cubicBezTo>
                  <a:pt x="5641160" y="1973713"/>
                  <a:pt x="5646454" y="1977242"/>
                  <a:pt x="5649984" y="1977242"/>
                </a:cubicBezTo>
                <a:cubicBezTo>
                  <a:pt x="5653514" y="1977242"/>
                  <a:pt x="5655279" y="1973713"/>
                  <a:pt x="5655279" y="1966653"/>
                </a:cubicBezTo>
                <a:cubicBezTo>
                  <a:pt x="5655279" y="1959592"/>
                  <a:pt x="5644689" y="1956063"/>
                  <a:pt x="5623508" y="1956063"/>
                </a:cubicBezTo>
                <a:close/>
                <a:moveTo>
                  <a:pt x="5570556" y="1956063"/>
                </a:moveTo>
                <a:lnTo>
                  <a:pt x="5559966" y="1966653"/>
                </a:lnTo>
                <a:cubicBezTo>
                  <a:pt x="5567026" y="1966653"/>
                  <a:pt x="5570556" y="1964888"/>
                  <a:pt x="5570556" y="1961357"/>
                </a:cubicBezTo>
                <a:cubicBezTo>
                  <a:pt x="5570556" y="1957828"/>
                  <a:pt x="5570556" y="1956063"/>
                  <a:pt x="5570556" y="1956063"/>
                </a:cubicBezTo>
                <a:close/>
                <a:moveTo>
                  <a:pt x="5115169" y="1956063"/>
                </a:moveTo>
                <a:cubicBezTo>
                  <a:pt x="5108108" y="1963122"/>
                  <a:pt x="5104578" y="1966653"/>
                  <a:pt x="5104578" y="1966653"/>
                </a:cubicBezTo>
                <a:cubicBezTo>
                  <a:pt x="5104578" y="1973713"/>
                  <a:pt x="5104578" y="1977242"/>
                  <a:pt x="5104578" y="1977242"/>
                </a:cubicBezTo>
                <a:cubicBezTo>
                  <a:pt x="5104578" y="1977242"/>
                  <a:pt x="5108108" y="1977242"/>
                  <a:pt x="5115169" y="1977242"/>
                </a:cubicBezTo>
                <a:cubicBezTo>
                  <a:pt x="5122229" y="1977242"/>
                  <a:pt x="5125758" y="1973713"/>
                  <a:pt x="5125758" y="1966653"/>
                </a:cubicBezTo>
                <a:cubicBezTo>
                  <a:pt x="5125758" y="1966653"/>
                  <a:pt x="5125758" y="1964888"/>
                  <a:pt x="5125758" y="1961357"/>
                </a:cubicBezTo>
                <a:cubicBezTo>
                  <a:pt x="5125758" y="1957828"/>
                  <a:pt x="5122229" y="1956063"/>
                  <a:pt x="5115169" y="1956063"/>
                </a:cubicBezTo>
                <a:close/>
                <a:moveTo>
                  <a:pt x="4522106" y="1956063"/>
                </a:moveTo>
                <a:lnTo>
                  <a:pt x="4522106" y="1966653"/>
                </a:lnTo>
                <a:lnTo>
                  <a:pt x="4532695" y="1966653"/>
                </a:lnTo>
                <a:cubicBezTo>
                  <a:pt x="4525635" y="1959592"/>
                  <a:pt x="4522106" y="1956063"/>
                  <a:pt x="4522106" y="1956063"/>
                </a:cubicBezTo>
                <a:close/>
                <a:moveTo>
                  <a:pt x="4160708" y="1949444"/>
                </a:moveTo>
                <a:cubicBezTo>
                  <a:pt x="4159825" y="1948560"/>
                  <a:pt x="4158502" y="1949002"/>
                  <a:pt x="4156736" y="1950767"/>
                </a:cubicBezTo>
                <a:cubicBezTo>
                  <a:pt x="4153206" y="1954297"/>
                  <a:pt x="4154970" y="1957828"/>
                  <a:pt x="4162031" y="1961357"/>
                </a:cubicBezTo>
                <a:cubicBezTo>
                  <a:pt x="4169092" y="1964888"/>
                  <a:pt x="4172621" y="1966653"/>
                  <a:pt x="4172621" y="1966653"/>
                </a:cubicBezTo>
                <a:cubicBezTo>
                  <a:pt x="4172621" y="1959592"/>
                  <a:pt x="4169092" y="1956063"/>
                  <a:pt x="4162031" y="1956063"/>
                </a:cubicBezTo>
                <a:cubicBezTo>
                  <a:pt x="4162031" y="1952532"/>
                  <a:pt x="4161590" y="1950326"/>
                  <a:pt x="4160708" y="1949444"/>
                </a:cubicBezTo>
                <a:close/>
                <a:moveTo>
                  <a:pt x="7699230" y="1945472"/>
                </a:moveTo>
                <a:cubicBezTo>
                  <a:pt x="7692168" y="1945472"/>
                  <a:pt x="7692168" y="1952532"/>
                  <a:pt x="7699230" y="1966653"/>
                </a:cubicBezTo>
                <a:cubicBezTo>
                  <a:pt x="7706290" y="1966653"/>
                  <a:pt x="7713348" y="1966653"/>
                  <a:pt x="7720409" y="1966653"/>
                </a:cubicBezTo>
                <a:lnTo>
                  <a:pt x="7731000" y="1966653"/>
                </a:lnTo>
                <a:lnTo>
                  <a:pt x="7709820" y="1956063"/>
                </a:lnTo>
                <a:cubicBezTo>
                  <a:pt x="7709820" y="1949002"/>
                  <a:pt x="7706290" y="1945472"/>
                  <a:pt x="7699230" y="1945472"/>
                </a:cubicBezTo>
                <a:close/>
                <a:moveTo>
                  <a:pt x="7646278" y="1945472"/>
                </a:moveTo>
                <a:cubicBezTo>
                  <a:pt x="7646278" y="1952532"/>
                  <a:pt x="7649807" y="1956063"/>
                  <a:pt x="7656867" y="1956063"/>
                </a:cubicBezTo>
                <a:lnTo>
                  <a:pt x="7656867" y="1945472"/>
                </a:lnTo>
                <a:cubicBezTo>
                  <a:pt x="7649807" y="1945472"/>
                  <a:pt x="7646278" y="1945472"/>
                  <a:pt x="7646278" y="1945472"/>
                </a:cubicBezTo>
                <a:close/>
                <a:moveTo>
                  <a:pt x="7593326" y="1945472"/>
                </a:moveTo>
                <a:lnTo>
                  <a:pt x="7582734" y="1977242"/>
                </a:lnTo>
                <a:lnTo>
                  <a:pt x="7593326" y="1966653"/>
                </a:lnTo>
                <a:close/>
                <a:moveTo>
                  <a:pt x="7370926" y="1945472"/>
                </a:moveTo>
                <a:lnTo>
                  <a:pt x="7370926" y="1956063"/>
                </a:lnTo>
                <a:cubicBezTo>
                  <a:pt x="7377986" y="1956063"/>
                  <a:pt x="7381516" y="1956063"/>
                  <a:pt x="7381516" y="1956063"/>
                </a:cubicBezTo>
                <a:cubicBezTo>
                  <a:pt x="7381516" y="1949002"/>
                  <a:pt x="7379751" y="1945472"/>
                  <a:pt x="7376222" y="1945472"/>
                </a:cubicBezTo>
                <a:cubicBezTo>
                  <a:pt x="7372692" y="1945472"/>
                  <a:pt x="7370926" y="1945472"/>
                  <a:pt x="7370926" y="1945472"/>
                </a:cubicBezTo>
                <a:close/>
                <a:moveTo>
                  <a:pt x="3685463" y="1945472"/>
                </a:moveTo>
                <a:lnTo>
                  <a:pt x="3706644" y="1945472"/>
                </a:lnTo>
                <a:lnTo>
                  <a:pt x="3706644" y="1956063"/>
                </a:lnTo>
                <a:cubicBezTo>
                  <a:pt x="3692523" y="1949002"/>
                  <a:pt x="3685463" y="1945472"/>
                  <a:pt x="3685463" y="1945472"/>
                </a:cubicBezTo>
                <a:close/>
                <a:moveTo>
                  <a:pt x="7519192" y="1934882"/>
                </a:moveTo>
                <a:lnTo>
                  <a:pt x="7519192" y="1945472"/>
                </a:lnTo>
                <a:cubicBezTo>
                  <a:pt x="7519192" y="1945472"/>
                  <a:pt x="7519192" y="1949002"/>
                  <a:pt x="7519192" y="1956063"/>
                </a:cubicBezTo>
                <a:cubicBezTo>
                  <a:pt x="7526252" y="1956063"/>
                  <a:pt x="7529782" y="1952532"/>
                  <a:pt x="7529782" y="1945472"/>
                </a:cubicBezTo>
                <a:cubicBezTo>
                  <a:pt x="7529782" y="1945472"/>
                  <a:pt x="7526252" y="1941941"/>
                  <a:pt x="7519192" y="1934882"/>
                </a:cubicBezTo>
                <a:close/>
                <a:moveTo>
                  <a:pt x="7434468" y="1934882"/>
                </a:moveTo>
                <a:cubicBezTo>
                  <a:pt x="7441530" y="1934882"/>
                  <a:pt x="7445059" y="1934882"/>
                  <a:pt x="7445059" y="1934882"/>
                </a:cubicBezTo>
                <a:lnTo>
                  <a:pt x="7445059" y="1945472"/>
                </a:lnTo>
                <a:cubicBezTo>
                  <a:pt x="7437999" y="1945472"/>
                  <a:pt x="7434468" y="1941941"/>
                  <a:pt x="7434468" y="1934882"/>
                </a:cubicBezTo>
                <a:close/>
                <a:moveTo>
                  <a:pt x="7296793" y="1934882"/>
                </a:moveTo>
                <a:lnTo>
                  <a:pt x="7317974" y="1945472"/>
                </a:lnTo>
                <a:lnTo>
                  <a:pt x="7317974" y="1934882"/>
                </a:lnTo>
                <a:close/>
                <a:moveTo>
                  <a:pt x="7169708" y="1934882"/>
                </a:moveTo>
                <a:cubicBezTo>
                  <a:pt x="7169708" y="1941941"/>
                  <a:pt x="7171474" y="1947236"/>
                  <a:pt x="7175004" y="1950767"/>
                </a:cubicBezTo>
                <a:cubicBezTo>
                  <a:pt x="7178533" y="1954297"/>
                  <a:pt x="7183828" y="1956063"/>
                  <a:pt x="7190889" y="1956063"/>
                </a:cubicBezTo>
                <a:lnTo>
                  <a:pt x="7180299" y="1934882"/>
                </a:lnTo>
                <a:close/>
                <a:moveTo>
                  <a:pt x="7137937" y="1934882"/>
                </a:moveTo>
                <a:cubicBezTo>
                  <a:pt x="7137937" y="1941941"/>
                  <a:pt x="7141466" y="1945472"/>
                  <a:pt x="7148526" y="1945472"/>
                </a:cubicBezTo>
                <a:lnTo>
                  <a:pt x="7159118" y="1934882"/>
                </a:lnTo>
                <a:close/>
                <a:moveTo>
                  <a:pt x="5856497" y="1934882"/>
                </a:moveTo>
                <a:lnTo>
                  <a:pt x="5867087" y="1945472"/>
                </a:lnTo>
                <a:cubicBezTo>
                  <a:pt x="5867087" y="1945472"/>
                  <a:pt x="5867087" y="1941941"/>
                  <a:pt x="5867087" y="1934882"/>
                </a:cubicBezTo>
                <a:cubicBezTo>
                  <a:pt x="5860026" y="1934882"/>
                  <a:pt x="5856497" y="1934882"/>
                  <a:pt x="5856497" y="1934882"/>
                </a:cubicBezTo>
                <a:close/>
                <a:moveTo>
                  <a:pt x="5528195" y="1934882"/>
                </a:moveTo>
                <a:cubicBezTo>
                  <a:pt x="5528195" y="1941941"/>
                  <a:pt x="5528195" y="1945472"/>
                  <a:pt x="5528195" y="1945472"/>
                </a:cubicBezTo>
                <a:cubicBezTo>
                  <a:pt x="5528195" y="1945472"/>
                  <a:pt x="5531724" y="1945472"/>
                  <a:pt x="5538785" y="1945472"/>
                </a:cubicBezTo>
                <a:cubicBezTo>
                  <a:pt x="5538785" y="1945472"/>
                  <a:pt x="5538785" y="1941941"/>
                  <a:pt x="5538785" y="1934882"/>
                </a:cubicBezTo>
                <a:cubicBezTo>
                  <a:pt x="5531724" y="1934882"/>
                  <a:pt x="5528195" y="1934882"/>
                  <a:pt x="5528195" y="1934882"/>
                </a:cubicBezTo>
                <a:close/>
                <a:moveTo>
                  <a:pt x="5125758" y="1934882"/>
                </a:moveTo>
                <a:cubicBezTo>
                  <a:pt x="5125758" y="1941941"/>
                  <a:pt x="5129290" y="1945472"/>
                  <a:pt x="5136350" y="1945472"/>
                </a:cubicBezTo>
                <a:cubicBezTo>
                  <a:pt x="5143410" y="1945472"/>
                  <a:pt x="5146940" y="1945472"/>
                  <a:pt x="5146940" y="1945472"/>
                </a:cubicBezTo>
                <a:cubicBezTo>
                  <a:pt x="5146940" y="1945472"/>
                  <a:pt x="5146940" y="1941941"/>
                  <a:pt x="5146940" y="1934882"/>
                </a:cubicBezTo>
                <a:cubicBezTo>
                  <a:pt x="5146940" y="1934882"/>
                  <a:pt x="5143410" y="1934882"/>
                  <a:pt x="5136350" y="1934882"/>
                </a:cubicBezTo>
                <a:cubicBezTo>
                  <a:pt x="5129290" y="1934882"/>
                  <a:pt x="5125758" y="1934882"/>
                  <a:pt x="5125758" y="1934882"/>
                </a:cubicBezTo>
                <a:close/>
                <a:moveTo>
                  <a:pt x="4098489" y="1934882"/>
                </a:moveTo>
                <a:lnTo>
                  <a:pt x="4087898" y="1945472"/>
                </a:lnTo>
                <a:cubicBezTo>
                  <a:pt x="4087898" y="1952532"/>
                  <a:pt x="4091429" y="1952532"/>
                  <a:pt x="4098489" y="1945472"/>
                </a:cubicBezTo>
                <a:close/>
                <a:moveTo>
                  <a:pt x="7257080" y="1929586"/>
                </a:moveTo>
                <a:cubicBezTo>
                  <a:pt x="7255313" y="1929586"/>
                  <a:pt x="7254432" y="1931352"/>
                  <a:pt x="7254432" y="1934882"/>
                </a:cubicBezTo>
                <a:lnTo>
                  <a:pt x="7265022" y="1934882"/>
                </a:lnTo>
                <a:cubicBezTo>
                  <a:pt x="7261491" y="1931352"/>
                  <a:pt x="7258844" y="1929586"/>
                  <a:pt x="7257080" y="1929586"/>
                </a:cubicBezTo>
                <a:close/>
                <a:moveTo>
                  <a:pt x="6194067" y="1929586"/>
                </a:moveTo>
                <a:cubicBezTo>
                  <a:pt x="6191420" y="1929586"/>
                  <a:pt x="6188330" y="1931352"/>
                  <a:pt x="6184800" y="1934882"/>
                </a:cubicBezTo>
                <a:cubicBezTo>
                  <a:pt x="6184800" y="1941941"/>
                  <a:pt x="6190094" y="1947236"/>
                  <a:pt x="6200686" y="1950767"/>
                </a:cubicBezTo>
                <a:cubicBezTo>
                  <a:pt x="6211276" y="1954297"/>
                  <a:pt x="6227161" y="1956063"/>
                  <a:pt x="6248342" y="1956063"/>
                </a:cubicBezTo>
                <a:cubicBezTo>
                  <a:pt x="6241282" y="1956063"/>
                  <a:pt x="6237752" y="1952532"/>
                  <a:pt x="6237752" y="1945472"/>
                </a:cubicBezTo>
                <a:cubicBezTo>
                  <a:pt x="6237752" y="1931351"/>
                  <a:pt x="6230690" y="1927821"/>
                  <a:pt x="6216572" y="1934882"/>
                </a:cubicBezTo>
                <a:cubicBezTo>
                  <a:pt x="6209510" y="1941941"/>
                  <a:pt x="6204216" y="1941941"/>
                  <a:pt x="6200686" y="1934882"/>
                </a:cubicBezTo>
                <a:cubicBezTo>
                  <a:pt x="6198921" y="1931352"/>
                  <a:pt x="6196714" y="1929586"/>
                  <a:pt x="6194067" y="1929586"/>
                </a:cubicBezTo>
                <a:close/>
                <a:moveTo>
                  <a:pt x="7212070" y="1924290"/>
                </a:moveTo>
                <a:cubicBezTo>
                  <a:pt x="7212070" y="1931351"/>
                  <a:pt x="7208540" y="1934882"/>
                  <a:pt x="7201480" y="1934882"/>
                </a:cubicBezTo>
                <a:cubicBezTo>
                  <a:pt x="7201480" y="1941941"/>
                  <a:pt x="7199714" y="1945472"/>
                  <a:pt x="7196184" y="1945472"/>
                </a:cubicBezTo>
                <a:cubicBezTo>
                  <a:pt x="7192655" y="1945472"/>
                  <a:pt x="7190889" y="1947236"/>
                  <a:pt x="7190889" y="1950767"/>
                </a:cubicBezTo>
                <a:cubicBezTo>
                  <a:pt x="7190889" y="1954297"/>
                  <a:pt x="7196184" y="1954297"/>
                  <a:pt x="7206774" y="1950767"/>
                </a:cubicBezTo>
                <a:cubicBezTo>
                  <a:pt x="7217366" y="1947236"/>
                  <a:pt x="7222660" y="1945472"/>
                  <a:pt x="7222660" y="1945472"/>
                </a:cubicBezTo>
                <a:cubicBezTo>
                  <a:pt x="7222660" y="1945472"/>
                  <a:pt x="7222660" y="1941941"/>
                  <a:pt x="7222660" y="1934882"/>
                </a:cubicBezTo>
                <a:cubicBezTo>
                  <a:pt x="7229722" y="1934882"/>
                  <a:pt x="7233251" y="1933117"/>
                  <a:pt x="7233251" y="1929586"/>
                </a:cubicBezTo>
                <a:cubicBezTo>
                  <a:pt x="7233251" y="1926055"/>
                  <a:pt x="7229722" y="1924290"/>
                  <a:pt x="7222660" y="1924290"/>
                </a:cubicBezTo>
                <a:close/>
                <a:moveTo>
                  <a:pt x="5994172" y="1924290"/>
                </a:moveTo>
                <a:lnTo>
                  <a:pt x="6004764" y="1934882"/>
                </a:lnTo>
                <a:lnTo>
                  <a:pt x="6015353" y="1934882"/>
                </a:lnTo>
                <a:cubicBezTo>
                  <a:pt x="6008293" y="1927821"/>
                  <a:pt x="6001234" y="1924290"/>
                  <a:pt x="5994172" y="1924290"/>
                </a:cubicBezTo>
                <a:close/>
                <a:moveTo>
                  <a:pt x="5814135" y="1924290"/>
                </a:moveTo>
                <a:cubicBezTo>
                  <a:pt x="5807076" y="1924290"/>
                  <a:pt x="5803545" y="1927821"/>
                  <a:pt x="5803545" y="1934882"/>
                </a:cubicBezTo>
                <a:cubicBezTo>
                  <a:pt x="5810606" y="1934882"/>
                  <a:pt x="5810606" y="1938411"/>
                  <a:pt x="5803545" y="1945472"/>
                </a:cubicBezTo>
                <a:lnTo>
                  <a:pt x="5814135" y="1945472"/>
                </a:lnTo>
                <a:lnTo>
                  <a:pt x="5824726" y="1934882"/>
                </a:lnTo>
                <a:cubicBezTo>
                  <a:pt x="5831786" y="1934882"/>
                  <a:pt x="5833552" y="1933117"/>
                  <a:pt x="5830020" y="1929586"/>
                </a:cubicBezTo>
                <a:cubicBezTo>
                  <a:pt x="5826491" y="1926055"/>
                  <a:pt x="5821196" y="1924290"/>
                  <a:pt x="5814135" y="1924290"/>
                </a:cubicBezTo>
                <a:close/>
                <a:moveTo>
                  <a:pt x="5729412" y="1924290"/>
                </a:moveTo>
                <a:lnTo>
                  <a:pt x="5718822" y="1934882"/>
                </a:lnTo>
                <a:cubicBezTo>
                  <a:pt x="5725882" y="1934882"/>
                  <a:pt x="5736472" y="1938411"/>
                  <a:pt x="5750593" y="1945472"/>
                </a:cubicBezTo>
                <a:lnTo>
                  <a:pt x="5750593" y="1934882"/>
                </a:lnTo>
                <a:cubicBezTo>
                  <a:pt x="5743532" y="1934882"/>
                  <a:pt x="5738237" y="1934882"/>
                  <a:pt x="5734708" y="1934882"/>
                </a:cubicBezTo>
                <a:cubicBezTo>
                  <a:pt x="5731178" y="1934882"/>
                  <a:pt x="5729412" y="1931351"/>
                  <a:pt x="5729412" y="1924290"/>
                </a:cubicBezTo>
                <a:close/>
                <a:moveTo>
                  <a:pt x="5507014" y="1924290"/>
                </a:moveTo>
                <a:lnTo>
                  <a:pt x="5507014" y="1934882"/>
                </a:lnTo>
                <a:lnTo>
                  <a:pt x="5517604" y="1934882"/>
                </a:lnTo>
                <a:cubicBezTo>
                  <a:pt x="5517604" y="1934882"/>
                  <a:pt x="5517604" y="1931351"/>
                  <a:pt x="5517604" y="1924290"/>
                </a:cubicBezTo>
                <a:cubicBezTo>
                  <a:pt x="5517604" y="1924290"/>
                  <a:pt x="5514074" y="1924290"/>
                  <a:pt x="5507014" y="1924290"/>
                </a:cubicBezTo>
                <a:close/>
                <a:moveTo>
                  <a:pt x="5395814" y="1924290"/>
                </a:moveTo>
                <a:cubicBezTo>
                  <a:pt x="5392285" y="1924290"/>
                  <a:pt x="5394050" y="1927821"/>
                  <a:pt x="5401110" y="1934882"/>
                </a:cubicBezTo>
                <a:cubicBezTo>
                  <a:pt x="5408170" y="1941941"/>
                  <a:pt x="5413464" y="1945472"/>
                  <a:pt x="5416996" y="1945472"/>
                </a:cubicBezTo>
                <a:cubicBezTo>
                  <a:pt x="5420525" y="1945472"/>
                  <a:pt x="5422291" y="1941941"/>
                  <a:pt x="5422291" y="1934882"/>
                </a:cubicBezTo>
                <a:cubicBezTo>
                  <a:pt x="5422291" y="1934882"/>
                  <a:pt x="5418760" y="1934882"/>
                  <a:pt x="5411700" y="1934882"/>
                </a:cubicBezTo>
                <a:cubicBezTo>
                  <a:pt x="5411700" y="1934882"/>
                  <a:pt x="5409935" y="1934882"/>
                  <a:pt x="5406404" y="1934882"/>
                </a:cubicBezTo>
                <a:cubicBezTo>
                  <a:pt x="5402874" y="1934882"/>
                  <a:pt x="5401110" y="1931351"/>
                  <a:pt x="5401110" y="1924290"/>
                </a:cubicBezTo>
                <a:cubicBezTo>
                  <a:pt x="5401110" y="1924290"/>
                  <a:pt x="5399344" y="1924290"/>
                  <a:pt x="5395814" y="1924290"/>
                </a:cubicBezTo>
                <a:close/>
                <a:moveTo>
                  <a:pt x="4236164" y="1924290"/>
                </a:moveTo>
                <a:cubicBezTo>
                  <a:pt x="4236164" y="1924290"/>
                  <a:pt x="4239695" y="1924290"/>
                  <a:pt x="4246754" y="1924290"/>
                </a:cubicBezTo>
                <a:lnTo>
                  <a:pt x="4236164" y="1934882"/>
                </a:lnTo>
                <a:close/>
                <a:moveTo>
                  <a:pt x="7234573" y="1916348"/>
                </a:moveTo>
                <a:cubicBezTo>
                  <a:pt x="7231926" y="1916348"/>
                  <a:pt x="7229720" y="1917231"/>
                  <a:pt x="7227956" y="1918996"/>
                </a:cubicBezTo>
                <a:cubicBezTo>
                  <a:pt x="7224426" y="1922526"/>
                  <a:pt x="7227956" y="1924290"/>
                  <a:pt x="7238546" y="1924290"/>
                </a:cubicBezTo>
                <a:cubicBezTo>
                  <a:pt x="7249136" y="1924290"/>
                  <a:pt x="7250902" y="1922526"/>
                  <a:pt x="7243841" y="1918996"/>
                </a:cubicBezTo>
                <a:cubicBezTo>
                  <a:pt x="7240310" y="1917231"/>
                  <a:pt x="7237222" y="1916348"/>
                  <a:pt x="7234573" y="1916348"/>
                </a:cubicBezTo>
                <a:close/>
                <a:moveTo>
                  <a:pt x="7974579" y="1913701"/>
                </a:moveTo>
                <a:cubicBezTo>
                  <a:pt x="7981640" y="1913701"/>
                  <a:pt x="7985171" y="1917231"/>
                  <a:pt x="7985171" y="1924290"/>
                </a:cubicBezTo>
                <a:lnTo>
                  <a:pt x="7974579" y="1924290"/>
                </a:lnTo>
                <a:cubicBezTo>
                  <a:pt x="7974579" y="1924290"/>
                  <a:pt x="7974579" y="1920761"/>
                  <a:pt x="7974579" y="1913701"/>
                </a:cubicBezTo>
                <a:close/>
                <a:moveTo>
                  <a:pt x="5972991" y="1913701"/>
                </a:moveTo>
                <a:cubicBezTo>
                  <a:pt x="5972991" y="1920761"/>
                  <a:pt x="5976520" y="1924290"/>
                  <a:pt x="5983582" y="1924290"/>
                </a:cubicBezTo>
                <a:cubicBezTo>
                  <a:pt x="5983582" y="1917231"/>
                  <a:pt x="5983582" y="1913701"/>
                  <a:pt x="5983582" y="1913701"/>
                </a:cubicBezTo>
                <a:close/>
                <a:moveTo>
                  <a:pt x="5443471" y="1913701"/>
                </a:moveTo>
                <a:cubicBezTo>
                  <a:pt x="5443471" y="1920761"/>
                  <a:pt x="5445237" y="1924290"/>
                  <a:pt x="5448766" y="1924290"/>
                </a:cubicBezTo>
                <a:cubicBezTo>
                  <a:pt x="5452296" y="1924290"/>
                  <a:pt x="5454062" y="1920761"/>
                  <a:pt x="5454062" y="1913701"/>
                </a:cubicBezTo>
                <a:cubicBezTo>
                  <a:pt x="5447002" y="1913701"/>
                  <a:pt x="5443471" y="1913701"/>
                  <a:pt x="5443471" y="1913701"/>
                </a:cubicBezTo>
                <a:close/>
                <a:moveTo>
                  <a:pt x="5358748" y="1913701"/>
                </a:moveTo>
                <a:lnTo>
                  <a:pt x="5348158" y="1924290"/>
                </a:lnTo>
                <a:lnTo>
                  <a:pt x="5369339" y="1913701"/>
                </a:lnTo>
                <a:close/>
                <a:moveTo>
                  <a:pt x="7611858" y="1908405"/>
                </a:moveTo>
                <a:cubicBezTo>
                  <a:pt x="7610093" y="1908405"/>
                  <a:pt x="7607446" y="1910170"/>
                  <a:pt x="7603915" y="1913701"/>
                </a:cubicBezTo>
                <a:cubicBezTo>
                  <a:pt x="7603915" y="1913701"/>
                  <a:pt x="7607444" y="1913701"/>
                  <a:pt x="7614505" y="1913701"/>
                </a:cubicBezTo>
                <a:cubicBezTo>
                  <a:pt x="7614505" y="1910170"/>
                  <a:pt x="7613624" y="1908405"/>
                  <a:pt x="7611858" y="1908405"/>
                </a:cubicBezTo>
                <a:close/>
                <a:moveTo>
                  <a:pt x="5943868" y="1908405"/>
                </a:moveTo>
                <a:cubicBezTo>
                  <a:pt x="5942102" y="1908405"/>
                  <a:pt x="5941220" y="1910170"/>
                  <a:pt x="5941220" y="1913701"/>
                </a:cubicBezTo>
                <a:cubicBezTo>
                  <a:pt x="5941220" y="1920761"/>
                  <a:pt x="5942986" y="1924290"/>
                  <a:pt x="5946516" y="1924290"/>
                </a:cubicBezTo>
                <a:cubicBezTo>
                  <a:pt x="5950045" y="1924290"/>
                  <a:pt x="5951812" y="1920761"/>
                  <a:pt x="5951812" y="1913701"/>
                </a:cubicBezTo>
                <a:cubicBezTo>
                  <a:pt x="5948280" y="1910170"/>
                  <a:pt x="5945634" y="1908405"/>
                  <a:pt x="5943868" y="1908405"/>
                </a:cubicBezTo>
                <a:close/>
                <a:moveTo>
                  <a:pt x="7911038" y="1903111"/>
                </a:moveTo>
                <a:cubicBezTo>
                  <a:pt x="7918098" y="1903111"/>
                  <a:pt x="7921627" y="1906640"/>
                  <a:pt x="7921627" y="1913701"/>
                </a:cubicBezTo>
                <a:lnTo>
                  <a:pt x="7911038" y="1913701"/>
                </a:lnTo>
                <a:cubicBezTo>
                  <a:pt x="7911038" y="1913701"/>
                  <a:pt x="7911038" y="1910170"/>
                  <a:pt x="7911038" y="1903111"/>
                </a:cubicBezTo>
                <a:close/>
                <a:moveTo>
                  <a:pt x="7725704" y="1903111"/>
                </a:moveTo>
                <a:cubicBezTo>
                  <a:pt x="7722175" y="1903111"/>
                  <a:pt x="7720409" y="1906640"/>
                  <a:pt x="7720409" y="1913701"/>
                </a:cubicBezTo>
                <a:lnTo>
                  <a:pt x="7720409" y="1924290"/>
                </a:lnTo>
                <a:cubicBezTo>
                  <a:pt x="7727471" y="1924290"/>
                  <a:pt x="7731000" y="1920761"/>
                  <a:pt x="7731000" y="1913701"/>
                </a:cubicBezTo>
                <a:cubicBezTo>
                  <a:pt x="7731000" y="1906640"/>
                  <a:pt x="7729234" y="1903111"/>
                  <a:pt x="7725704" y="1903111"/>
                </a:cubicBezTo>
                <a:close/>
                <a:moveTo>
                  <a:pt x="7423878" y="1903111"/>
                </a:moveTo>
                <a:cubicBezTo>
                  <a:pt x="7416818" y="1903111"/>
                  <a:pt x="7413288" y="1906640"/>
                  <a:pt x="7413288" y="1913701"/>
                </a:cubicBezTo>
                <a:lnTo>
                  <a:pt x="7434468" y="1913701"/>
                </a:lnTo>
                <a:cubicBezTo>
                  <a:pt x="7434468" y="1906640"/>
                  <a:pt x="7430938" y="1903111"/>
                  <a:pt x="7423878" y="1903111"/>
                </a:cubicBezTo>
                <a:close/>
                <a:moveTo>
                  <a:pt x="7169708" y="1903111"/>
                </a:moveTo>
                <a:lnTo>
                  <a:pt x="7169708" y="1904434"/>
                </a:lnTo>
                <a:cubicBezTo>
                  <a:pt x="7169708" y="1907081"/>
                  <a:pt x="7169708" y="1910170"/>
                  <a:pt x="7169708" y="1913701"/>
                </a:cubicBezTo>
                <a:cubicBezTo>
                  <a:pt x="7169708" y="1920761"/>
                  <a:pt x="7175004" y="1924290"/>
                  <a:pt x="7185593" y="1924290"/>
                </a:cubicBezTo>
                <a:cubicBezTo>
                  <a:pt x="7196184" y="1924290"/>
                  <a:pt x="7201480" y="1920761"/>
                  <a:pt x="7201480" y="1913701"/>
                </a:cubicBezTo>
                <a:cubicBezTo>
                  <a:pt x="7201480" y="1906640"/>
                  <a:pt x="7201480" y="1903111"/>
                  <a:pt x="7201480" y="1903111"/>
                </a:cubicBezTo>
                <a:cubicBezTo>
                  <a:pt x="7201480" y="1903111"/>
                  <a:pt x="7197949" y="1903111"/>
                  <a:pt x="7190889" y="1903111"/>
                </a:cubicBezTo>
                <a:close/>
                <a:moveTo>
                  <a:pt x="7095574" y="1903111"/>
                </a:moveTo>
                <a:lnTo>
                  <a:pt x="7095574" y="1924290"/>
                </a:lnTo>
                <a:lnTo>
                  <a:pt x="7127347" y="1924290"/>
                </a:lnTo>
                <a:cubicBezTo>
                  <a:pt x="7127347" y="1917231"/>
                  <a:pt x="7123818" y="1913701"/>
                  <a:pt x="7116756" y="1913701"/>
                </a:cubicBezTo>
                <a:cubicBezTo>
                  <a:pt x="7109696" y="1913701"/>
                  <a:pt x="7106166" y="1913701"/>
                  <a:pt x="7106166" y="1913701"/>
                </a:cubicBezTo>
                <a:cubicBezTo>
                  <a:pt x="7106166" y="1906640"/>
                  <a:pt x="7102636" y="1903111"/>
                  <a:pt x="7095574" y="1903111"/>
                </a:cubicBezTo>
                <a:close/>
                <a:moveTo>
                  <a:pt x="6253638" y="1903111"/>
                </a:moveTo>
                <a:cubicBezTo>
                  <a:pt x="6250108" y="1903111"/>
                  <a:pt x="6248342" y="1904875"/>
                  <a:pt x="6248342" y="1908405"/>
                </a:cubicBezTo>
                <a:cubicBezTo>
                  <a:pt x="6248342" y="1911936"/>
                  <a:pt x="6251872" y="1913701"/>
                  <a:pt x="6258932" y="1913701"/>
                </a:cubicBezTo>
                <a:cubicBezTo>
                  <a:pt x="6258932" y="1906640"/>
                  <a:pt x="6257168" y="1903111"/>
                  <a:pt x="6253638" y="1903111"/>
                </a:cubicBezTo>
                <a:close/>
                <a:moveTo>
                  <a:pt x="5697641" y="1903111"/>
                </a:moveTo>
                <a:cubicBezTo>
                  <a:pt x="5704702" y="1910170"/>
                  <a:pt x="5708232" y="1913701"/>
                  <a:pt x="5708232" y="1913701"/>
                </a:cubicBezTo>
                <a:lnTo>
                  <a:pt x="5708232" y="1903111"/>
                </a:lnTo>
                <a:close/>
                <a:moveTo>
                  <a:pt x="7002910" y="1896491"/>
                </a:moveTo>
                <a:cubicBezTo>
                  <a:pt x="7001145" y="1897374"/>
                  <a:pt x="7000262" y="1899581"/>
                  <a:pt x="7000262" y="1903111"/>
                </a:cubicBezTo>
                <a:cubicBezTo>
                  <a:pt x="6993200" y="1903111"/>
                  <a:pt x="6984376" y="1901345"/>
                  <a:pt x="6973785" y="1897815"/>
                </a:cubicBezTo>
                <a:cubicBezTo>
                  <a:pt x="6968491" y="1896050"/>
                  <a:pt x="6964519" y="1895608"/>
                  <a:pt x="6961872" y="1896492"/>
                </a:cubicBezTo>
                <a:cubicBezTo>
                  <a:pt x="6959224" y="1897374"/>
                  <a:pt x="6957900" y="1899580"/>
                  <a:pt x="6957900" y="1903111"/>
                </a:cubicBezTo>
                <a:cubicBezTo>
                  <a:pt x="6957900" y="1903111"/>
                  <a:pt x="6964960" y="1903111"/>
                  <a:pt x="6979081" y="1903111"/>
                </a:cubicBezTo>
                <a:lnTo>
                  <a:pt x="7000262" y="1903111"/>
                </a:lnTo>
                <a:lnTo>
                  <a:pt x="7021443" y="1913701"/>
                </a:lnTo>
                <a:cubicBezTo>
                  <a:pt x="7021443" y="1906640"/>
                  <a:pt x="7017914" y="1901345"/>
                  <a:pt x="7010852" y="1897815"/>
                </a:cubicBezTo>
                <a:cubicBezTo>
                  <a:pt x="7007322" y="1896050"/>
                  <a:pt x="7004674" y="1895608"/>
                  <a:pt x="7002910" y="1896491"/>
                </a:cubicBezTo>
                <a:close/>
                <a:moveTo>
                  <a:pt x="7868675" y="1892520"/>
                </a:moveTo>
                <a:cubicBezTo>
                  <a:pt x="7868675" y="1892520"/>
                  <a:pt x="7870441" y="1894284"/>
                  <a:pt x="7873971" y="1897815"/>
                </a:cubicBezTo>
                <a:cubicBezTo>
                  <a:pt x="7877500" y="1901345"/>
                  <a:pt x="7879267" y="1903111"/>
                  <a:pt x="7879267" y="1903111"/>
                </a:cubicBezTo>
                <a:lnTo>
                  <a:pt x="7868675" y="1903111"/>
                </a:lnTo>
                <a:close/>
                <a:moveTo>
                  <a:pt x="7455649" y="1892520"/>
                </a:moveTo>
                <a:cubicBezTo>
                  <a:pt x="7448588" y="1892520"/>
                  <a:pt x="7446824" y="1897815"/>
                  <a:pt x="7450355" y="1908405"/>
                </a:cubicBezTo>
                <a:cubicBezTo>
                  <a:pt x="7453884" y="1918996"/>
                  <a:pt x="7459178" y="1920761"/>
                  <a:pt x="7466240" y="1913701"/>
                </a:cubicBezTo>
                <a:close/>
                <a:moveTo>
                  <a:pt x="7370926" y="1892520"/>
                </a:moveTo>
                <a:cubicBezTo>
                  <a:pt x="7370926" y="1899580"/>
                  <a:pt x="7372692" y="1903111"/>
                  <a:pt x="7376222" y="1903111"/>
                </a:cubicBezTo>
                <a:cubicBezTo>
                  <a:pt x="7379751" y="1903111"/>
                  <a:pt x="7381516" y="1899580"/>
                  <a:pt x="7381516" y="1892520"/>
                </a:cubicBezTo>
                <a:cubicBezTo>
                  <a:pt x="7374456" y="1892520"/>
                  <a:pt x="7370926" y="1892520"/>
                  <a:pt x="7370926" y="1892520"/>
                </a:cubicBezTo>
                <a:close/>
                <a:moveTo>
                  <a:pt x="7159118" y="1892520"/>
                </a:moveTo>
                <a:cubicBezTo>
                  <a:pt x="7166178" y="1892520"/>
                  <a:pt x="7169708" y="1894284"/>
                  <a:pt x="7169708" y="1897815"/>
                </a:cubicBezTo>
                <a:lnTo>
                  <a:pt x="7169708" y="1892520"/>
                </a:lnTo>
                <a:close/>
                <a:moveTo>
                  <a:pt x="6904948" y="1892520"/>
                </a:moveTo>
                <a:lnTo>
                  <a:pt x="6915539" y="1903111"/>
                </a:lnTo>
                <a:lnTo>
                  <a:pt x="6926129" y="1892520"/>
                </a:lnTo>
                <a:cubicBezTo>
                  <a:pt x="6926129" y="1892520"/>
                  <a:pt x="6919068" y="1892520"/>
                  <a:pt x="6904948" y="1892520"/>
                </a:cubicBezTo>
                <a:close/>
                <a:moveTo>
                  <a:pt x="5427586" y="1892520"/>
                </a:moveTo>
                <a:cubicBezTo>
                  <a:pt x="5424056" y="1892520"/>
                  <a:pt x="5422291" y="1896050"/>
                  <a:pt x="5422291" y="1903111"/>
                </a:cubicBezTo>
                <a:cubicBezTo>
                  <a:pt x="5429352" y="1903111"/>
                  <a:pt x="5432881" y="1901345"/>
                  <a:pt x="5432881" y="1897815"/>
                </a:cubicBezTo>
                <a:cubicBezTo>
                  <a:pt x="5432881" y="1894284"/>
                  <a:pt x="5431116" y="1892520"/>
                  <a:pt x="5427586" y="1892520"/>
                </a:cubicBezTo>
                <a:close/>
                <a:moveTo>
                  <a:pt x="7614505" y="1881930"/>
                </a:moveTo>
                <a:lnTo>
                  <a:pt x="7614505" y="1892520"/>
                </a:lnTo>
                <a:lnTo>
                  <a:pt x="7635686" y="1892520"/>
                </a:lnTo>
                <a:cubicBezTo>
                  <a:pt x="7635686" y="1892520"/>
                  <a:pt x="7632156" y="1890755"/>
                  <a:pt x="7625096" y="1887224"/>
                </a:cubicBezTo>
                <a:cubicBezTo>
                  <a:pt x="7618034" y="1883694"/>
                  <a:pt x="7614505" y="1881930"/>
                  <a:pt x="7614505" y="1881930"/>
                </a:cubicBezTo>
                <a:close/>
                <a:moveTo>
                  <a:pt x="6216572" y="1881930"/>
                </a:moveTo>
                <a:cubicBezTo>
                  <a:pt x="6216572" y="1888989"/>
                  <a:pt x="6216572" y="1892520"/>
                  <a:pt x="6216572" y="1892520"/>
                </a:cubicBezTo>
                <a:cubicBezTo>
                  <a:pt x="6223632" y="1892520"/>
                  <a:pt x="6227161" y="1892520"/>
                  <a:pt x="6227161" y="1892520"/>
                </a:cubicBezTo>
                <a:cubicBezTo>
                  <a:pt x="6227161" y="1885459"/>
                  <a:pt x="6223632" y="1881930"/>
                  <a:pt x="6216572" y="1881930"/>
                </a:cubicBezTo>
                <a:close/>
                <a:moveTo>
                  <a:pt x="6057716" y="1881930"/>
                </a:moveTo>
                <a:lnTo>
                  <a:pt x="6068305" y="1892520"/>
                </a:lnTo>
                <a:lnTo>
                  <a:pt x="6068305" y="1881930"/>
                </a:lnTo>
                <a:close/>
                <a:moveTo>
                  <a:pt x="4151441" y="1881930"/>
                </a:moveTo>
                <a:cubicBezTo>
                  <a:pt x="4158500" y="1881930"/>
                  <a:pt x="4162031" y="1885459"/>
                  <a:pt x="4162031" y="1892520"/>
                </a:cubicBezTo>
                <a:cubicBezTo>
                  <a:pt x="4162031" y="1892520"/>
                  <a:pt x="4158500" y="1892520"/>
                  <a:pt x="4151441" y="1892520"/>
                </a:cubicBezTo>
                <a:cubicBezTo>
                  <a:pt x="4144381" y="1892520"/>
                  <a:pt x="4140850" y="1892520"/>
                  <a:pt x="4140850" y="1892520"/>
                </a:cubicBezTo>
                <a:cubicBezTo>
                  <a:pt x="4147910" y="1885459"/>
                  <a:pt x="4151441" y="1881930"/>
                  <a:pt x="4151441" y="1881930"/>
                </a:cubicBezTo>
                <a:close/>
                <a:moveTo>
                  <a:pt x="3518664" y="1878619"/>
                </a:moveTo>
                <a:cubicBezTo>
                  <a:pt x="3523960" y="1877296"/>
                  <a:pt x="3537196" y="1881930"/>
                  <a:pt x="3558378" y="1892520"/>
                </a:cubicBezTo>
                <a:cubicBezTo>
                  <a:pt x="3565438" y="1899580"/>
                  <a:pt x="3572498" y="1903111"/>
                  <a:pt x="3579559" y="1903111"/>
                </a:cubicBezTo>
                <a:cubicBezTo>
                  <a:pt x="3586618" y="1896050"/>
                  <a:pt x="3590148" y="1896050"/>
                  <a:pt x="3590148" y="1903111"/>
                </a:cubicBezTo>
                <a:cubicBezTo>
                  <a:pt x="3590148" y="1903111"/>
                  <a:pt x="3595444" y="1906640"/>
                  <a:pt x="3606034" y="1913701"/>
                </a:cubicBezTo>
                <a:cubicBezTo>
                  <a:pt x="3616625" y="1920761"/>
                  <a:pt x="3628980" y="1926055"/>
                  <a:pt x="3643100" y="1929586"/>
                </a:cubicBezTo>
                <a:cubicBezTo>
                  <a:pt x="3657222" y="1933117"/>
                  <a:pt x="3667812" y="1934882"/>
                  <a:pt x="3674872" y="1934882"/>
                </a:cubicBezTo>
                <a:lnTo>
                  <a:pt x="3674872" y="1945472"/>
                </a:lnTo>
                <a:cubicBezTo>
                  <a:pt x="3674872" y="1945472"/>
                  <a:pt x="3658986" y="1941941"/>
                  <a:pt x="3627215" y="1934882"/>
                </a:cubicBezTo>
                <a:cubicBezTo>
                  <a:pt x="3595444" y="1927821"/>
                  <a:pt x="3574263" y="1920761"/>
                  <a:pt x="3563673" y="1913701"/>
                </a:cubicBezTo>
                <a:cubicBezTo>
                  <a:pt x="3553082" y="1906640"/>
                  <a:pt x="3544257" y="1899580"/>
                  <a:pt x="3537196" y="1892520"/>
                </a:cubicBezTo>
                <a:lnTo>
                  <a:pt x="3516016" y="1881930"/>
                </a:lnTo>
                <a:cubicBezTo>
                  <a:pt x="3516016" y="1880165"/>
                  <a:pt x="3516899" y="1879061"/>
                  <a:pt x="3518664" y="1878619"/>
                </a:cubicBezTo>
                <a:close/>
                <a:moveTo>
                  <a:pt x="6881120" y="1876634"/>
                </a:moveTo>
                <a:cubicBezTo>
                  <a:pt x="6879354" y="1876634"/>
                  <a:pt x="6876708" y="1878400"/>
                  <a:pt x="6873177" y="1881930"/>
                </a:cubicBezTo>
                <a:lnTo>
                  <a:pt x="6883766" y="1881930"/>
                </a:lnTo>
                <a:cubicBezTo>
                  <a:pt x="6883766" y="1878400"/>
                  <a:pt x="6882884" y="1876634"/>
                  <a:pt x="6881120" y="1876634"/>
                </a:cubicBezTo>
                <a:close/>
                <a:moveTo>
                  <a:pt x="5631782" y="1875641"/>
                </a:moveTo>
                <a:cubicBezTo>
                  <a:pt x="5630680" y="1875420"/>
                  <a:pt x="5629686" y="1875752"/>
                  <a:pt x="5628804" y="1876634"/>
                </a:cubicBezTo>
                <a:cubicBezTo>
                  <a:pt x="5625274" y="1880165"/>
                  <a:pt x="5623508" y="1883694"/>
                  <a:pt x="5623508" y="1887224"/>
                </a:cubicBezTo>
                <a:cubicBezTo>
                  <a:pt x="5623508" y="1890755"/>
                  <a:pt x="5619978" y="1892520"/>
                  <a:pt x="5612918" y="1892520"/>
                </a:cubicBezTo>
                <a:lnTo>
                  <a:pt x="5612918" y="1903111"/>
                </a:lnTo>
                <a:lnTo>
                  <a:pt x="5623508" y="1913701"/>
                </a:lnTo>
                <a:lnTo>
                  <a:pt x="5634099" y="1913701"/>
                </a:lnTo>
                <a:lnTo>
                  <a:pt x="5655279" y="1924290"/>
                </a:lnTo>
                <a:cubicBezTo>
                  <a:pt x="5662339" y="1924290"/>
                  <a:pt x="5668517" y="1924290"/>
                  <a:pt x="5673813" y="1924290"/>
                </a:cubicBezTo>
                <a:lnTo>
                  <a:pt x="5676460" y="1924290"/>
                </a:lnTo>
                <a:lnTo>
                  <a:pt x="5676460" y="1913701"/>
                </a:lnTo>
                <a:cubicBezTo>
                  <a:pt x="5683520" y="1913701"/>
                  <a:pt x="5687051" y="1911936"/>
                  <a:pt x="5687051" y="1908405"/>
                </a:cubicBezTo>
                <a:cubicBezTo>
                  <a:pt x="5687051" y="1904875"/>
                  <a:pt x="5683520" y="1901345"/>
                  <a:pt x="5676460" y="1897815"/>
                </a:cubicBezTo>
                <a:cubicBezTo>
                  <a:pt x="5669400" y="1894284"/>
                  <a:pt x="5665870" y="1892520"/>
                  <a:pt x="5665870" y="1892520"/>
                </a:cubicBezTo>
                <a:lnTo>
                  <a:pt x="5644689" y="1892520"/>
                </a:lnTo>
                <a:cubicBezTo>
                  <a:pt x="5639394" y="1881930"/>
                  <a:pt x="5635091" y="1876302"/>
                  <a:pt x="5631782" y="1875641"/>
                </a:cubicBezTo>
                <a:close/>
                <a:moveTo>
                  <a:pt x="7688638" y="1871338"/>
                </a:moveTo>
                <a:lnTo>
                  <a:pt x="7688638" y="1881930"/>
                </a:lnTo>
                <a:cubicBezTo>
                  <a:pt x="7688638" y="1881930"/>
                  <a:pt x="7692168" y="1881930"/>
                  <a:pt x="7699230" y="1881930"/>
                </a:cubicBezTo>
                <a:lnTo>
                  <a:pt x="7720409" y="1881930"/>
                </a:lnTo>
                <a:cubicBezTo>
                  <a:pt x="7720409" y="1881930"/>
                  <a:pt x="7718644" y="1880165"/>
                  <a:pt x="7715115" y="1876634"/>
                </a:cubicBezTo>
                <a:cubicBezTo>
                  <a:pt x="7711586" y="1873103"/>
                  <a:pt x="7706290" y="1871338"/>
                  <a:pt x="7699230" y="1871338"/>
                </a:cubicBezTo>
                <a:close/>
                <a:moveTo>
                  <a:pt x="7280908" y="1871338"/>
                </a:moveTo>
                <a:cubicBezTo>
                  <a:pt x="7277378" y="1871338"/>
                  <a:pt x="7275612" y="1873103"/>
                  <a:pt x="7275612" y="1876634"/>
                </a:cubicBezTo>
                <a:cubicBezTo>
                  <a:pt x="7275612" y="1880165"/>
                  <a:pt x="7279142" y="1881930"/>
                  <a:pt x="7286203" y="1881930"/>
                </a:cubicBezTo>
                <a:cubicBezTo>
                  <a:pt x="7286203" y="1874869"/>
                  <a:pt x="7284437" y="1871338"/>
                  <a:pt x="7280908" y="1871338"/>
                </a:cubicBezTo>
                <a:close/>
                <a:moveTo>
                  <a:pt x="7839551" y="1866044"/>
                </a:moveTo>
                <a:cubicBezTo>
                  <a:pt x="7841316" y="1866044"/>
                  <a:pt x="7843965" y="1867809"/>
                  <a:pt x="7847494" y="1871338"/>
                </a:cubicBezTo>
                <a:lnTo>
                  <a:pt x="7836904" y="1881930"/>
                </a:lnTo>
                <a:lnTo>
                  <a:pt x="7826313" y="1881930"/>
                </a:lnTo>
                <a:lnTo>
                  <a:pt x="7836904" y="1871338"/>
                </a:lnTo>
                <a:cubicBezTo>
                  <a:pt x="7836904" y="1867809"/>
                  <a:pt x="7837787" y="1866044"/>
                  <a:pt x="7839551" y="1866044"/>
                </a:cubicBezTo>
                <a:close/>
                <a:moveTo>
                  <a:pt x="6817578" y="1866044"/>
                </a:moveTo>
                <a:cubicBezTo>
                  <a:pt x="6815813" y="1866044"/>
                  <a:pt x="6813164" y="1867809"/>
                  <a:pt x="6809634" y="1871338"/>
                </a:cubicBezTo>
                <a:cubicBezTo>
                  <a:pt x="6816696" y="1871338"/>
                  <a:pt x="6820224" y="1871338"/>
                  <a:pt x="6820224" y="1871338"/>
                </a:cubicBezTo>
                <a:cubicBezTo>
                  <a:pt x="6820224" y="1867809"/>
                  <a:pt x="6819342" y="1866044"/>
                  <a:pt x="6817578" y="1866044"/>
                </a:cubicBezTo>
                <a:close/>
                <a:moveTo>
                  <a:pt x="4890122" y="1866044"/>
                </a:moveTo>
                <a:cubicBezTo>
                  <a:pt x="4888358" y="1866044"/>
                  <a:pt x="4885710" y="1867809"/>
                  <a:pt x="4882180" y="1871338"/>
                </a:cubicBezTo>
                <a:lnTo>
                  <a:pt x="4892770" y="1871338"/>
                </a:lnTo>
                <a:cubicBezTo>
                  <a:pt x="4892770" y="1867809"/>
                  <a:pt x="4891887" y="1866044"/>
                  <a:pt x="4890122" y="1866044"/>
                </a:cubicBezTo>
                <a:close/>
                <a:moveTo>
                  <a:pt x="4293087" y="1866044"/>
                </a:moveTo>
                <a:cubicBezTo>
                  <a:pt x="4295736" y="1866044"/>
                  <a:pt x="4299706" y="1867809"/>
                  <a:pt x="4305002" y="1871338"/>
                </a:cubicBezTo>
                <a:cubicBezTo>
                  <a:pt x="4315592" y="1878399"/>
                  <a:pt x="4320887" y="1881930"/>
                  <a:pt x="4320887" y="1881930"/>
                </a:cubicBezTo>
                <a:lnTo>
                  <a:pt x="4299706" y="1881930"/>
                </a:lnTo>
                <a:lnTo>
                  <a:pt x="4289116" y="1871338"/>
                </a:lnTo>
                <a:cubicBezTo>
                  <a:pt x="4289116" y="1867809"/>
                  <a:pt x="4290440" y="1866044"/>
                  <a:pt x="4293087" y="1866044"/>
                </a:cubicBezTo>
                <a:close/>
                <a:moveTo>
                  <a:pt x="7625096" y="1860749"/>
                </a:moveTo>
                <a:cubicBezTo>
                  <a:pt x="7610976" y="1860749"/>
                  <a:pt x="7607444" y="1864279"/>
                  <a:pt x="7614505" y="1871338"/>
                </a:cubicBezTo>
                <a:cubicBezTo>
                  <a:pt x="7621567" y="1878399"/>
                  <a:pt x="7628626" y="1874869"/>
                  <a:pt x="7635686" y="1860749"/>
                </a:cubicBezTo>
                <a:cubicBezTo>
                  <a:pt x="7635686" y="1860749"/>
                  <a:pt x="7632156" y="1860749"/>
                  <a:pt x="7625096" y="1860749"/>
                </a:cubicBezTo>
                <a:close/>
                <a:moveTo>
                  <a:pt x="7529782" y="1860749"/>
                </a:moveTo>
                <a:cubicBezTo>
                  <a:pt x="7529782" y="1867809"/>
                  <a:pt x="7533312" y="1871338"/>
                  <a:pt x="7540374" y="1871338"/>
                </a:cubicBezTo>
                <a:cubicBezTo>
                  <a:pt x="7540374" y="1871338"/>
                  <a:pt x="7540374" y="1867809"/>
                  <a:pt x="7540374" y="1860749"/>
                </a:cubicBezTo>
                <a:close/>
                <a:moveTo>
                  <a:pt x="6883766" y="1860749"/>
                </a:moveTo>
                <a:cubicBezTo>
                  <a:pt x="6883766" y="1860749"/>
                  <a:pt x="6887296" y="1864279"/>
                  <a:pt x="6894358" y="1871338"/>
                </a:cubicBezTo>
                <a:cubicBezTo>
                  <a:pt x="6901418" y="1878399"/>
                  <a:pt x="6908477" y="1881930"/>
                  <a:pt x="6915539" y="1881930"/>
                </a:cubicBezTo>
                <a:lnTo>
                  <a:pt x="6904948" y="1871338"/>
                </a:lnTo>
                <a:cubicBezTo>
                  <a:pt x="6897888" y="1864279"/>
                  <a:pt x="6897888" y="1860749"/>
                  <a:pt x="6904948" y="1860749"/>
                </a:cubicBezTo>
                <a:lnTo>
                  <a:pt x="6894358" y="1860749"/>
                </a:lnTo>
                <a:cubicBezTo>
                  <a:pt x="6887296" y="1860749"/>
                  <a:pt x="6883766" y="1860749"/>
                  <a:pt x="6883766" y="1860749"/>
                </a:cubicBezTo>
                <a:close/>
                <a:moveTo>
                  <a:pt x="6746092" y="1860749"/>
                </a:moveTo>
                <a:lnTo>
                  <a:pt x="6756682" y="1871338"/>
                </a:lnTo>
                <a:cubicBezTo>
                  <a:pt x="6756682" y="1871338"/>
                  <a:pt x="6756682" y="1869574"/>
                  <a:pt x="6756682" y="1866044"/>
                </a:cubicBezTo>
                <a:cubicBezTo>
                  <a:pt x="6756682" y="1862513"/>
                  <a:pt x="6753152" y="1860749"/>
                  <a:pt x="6746092" y="1860749"/>
                </a:cubicBezTo>
                <a:close/>
                <a:moveTo>
                  <a:pt x="6004764" y="1860749"/>
                </a:moveTo>
                <a:lnTo>
                  <a:pt x="6004764" y="1871338"/>
                </a:lnTo>
                <a:cubicBezTo>
                  <a:pt x="6011824" y="1871338"/>
                  <a:pt x="6015353" y="1867809"/>
                  <a:pt x="6015353" y="1860749"/>
                </a:cubicBezTo>
                <a:close/>
                <a:moveTo>
                  <a:pt x="5835316" y="1860749"/>
                </a:moveTo>
                <a:cubicBezTo>
                  <a:pt x="5835316" y="1860749"/>
                  <a:pt x="5833552" y="1862513"/>
                  <a:pt x="5830020" y="1866044"/>
                </a:cubicBezTo>
                <a:cubicBezTo>
                  <a:pt x="5826491" y="1869574"/>
                  <a:pt x="5828256" y="1871338"/>
                  <a:pt x="5835316" y="1871338"/>
                </a:cubicBezTo>
                <a:cubicBezTo>
                  <a:pt x="5835316" y="1864279"/>
                  <a:pt x="5835316" y="1860749"/>
                  <a:pt x="5835316" y="1860749"/>
                </a:cubicBezTo>
                <a:close/>
                <a:moveTo>
                  <a:pt x="4670372" y="1860749"/>
                </a:moveTo>
                <a:cubicBezTo>
                  <a:pt x="4663311" y="1860749"/>
                  <a:pt x="4659780" y="1864279"/>
                  <a:pt x="4659780" y="1871338"/>
                </a:cubicBezTo>
                <a:lnTo>
                  <a:pt x="4680962" y="1871338"/>
                </a:lnTo>
                <a:close/>
                <a:moveTo>
                  <a:pt x="8313473" y="1850157"/>
                </a:moveTo>
                <a:lnTo>
                  <a:pt x="8345244" y="1860749"/>
                </a:lnTo>
                <a:lnTo>
                  <a:pt x="8324064" y="1860749"/>
                </a:lnTo>
                <a:close/>
                <a:moveTo>
                  <a:pt x="7169708" y="1850157"/>
                </a:moveTo>
                <a:cubicBezTo>
                  <a:pt x="7169708" y="1857218"/>
                  <a:pt x="7173238" y="1860749"/>
                  <a:pt x="7180299" y="1860749"/>
                </a:cubicBezTo>
                <a:cubicBezTo>
                  <a:pt x="7180299" y="1853688"/>
                  <a:pt x="7180299" y="1850157"/>
                  <a:pt x="7180299" y="1850157"/>
                </a:cubicBezTo>
                <a:close/>
                <a:moveTo>
                  <a:pt x="5528195" y="1850157"/>
                </a:moveTo>
                <a:lnTo>
                  <a:pt x="5528195" y="1860749"/>
                </a:lnTo>
                <a:lnTo>
                  <a:pt x="5517604" y="1860749"/>
                </a:lnTo>
                <a:cubicBezTo>
                  <a:pt x="5524664" y="1853688"/>
                  <a:pt x="5528195" y="1850157"/>
                  <a:pt x="5528195" y="1850157"/>
                </a:cubicBezTo>
                <a:close/>
                <a:moveTo>
                  <a:pt x="4744504" y="1850157"/>
                </a:moveTo>
                <a:lnTo>
                  <a:pt x="4733914" y="1860749"/>
                </a:lnTo>
                <a:lnTo>
                  <a:pt x="4755094" y="1860749"/>
                </a:lnTo>
                <a:cubicBezTo>
                  <a:pt x="4755094" y="1867809"/>
                  <a:pt x="4762155" y="1871338"/>
                  <a:pt x="4776276" y="1871338"/>
                </a:cubicBezTo>
                <a:lnTo>
                  <a:pt x="4808046" y="1881930"/>
                </a:lnTo>
                <a:cubicBezTo>
                  <a:pt x="4808046" y="1888989"/>
                  <a:pt x="4816872" y="1894284"/>
                  <a:pt x="4834523" y="1897815"/>
                </a:cubicBezTo>
                <a:cubicBezTo>
                  <a:pt x="4852174" y="1901345"/>
                  <a:pt x="4868059" y="1903111"/>
                  <a:pt x="4882180" y="1903111"/>
                </a:cubicBezTo>
                <a:cubicBezTo>
                  <a:pt x="4882180" y="1903111"/>
                  <a:pt x="4885709" y="1904875"/>
                  <a:pt x="4892770" y="1908405"/>
                </a:cubicBezTo>
                <a:cubicBezTo>
                  <a:pt x="4899830" y="1911936"/>
                  <a:pt x="4903360" y="1913701"/>
                  <a:pt x="4903360" y="1913701"/>
                </a:cubicBezTo>
                <a:lnTo>
                  <a:pt x="4913950" y="1924290"/>
                </a:lnTo>
                <a:lnTo>
                  <a:pt x="4892770" y="1924290"/>
                </a:lnTo>
                <a:cubicBezTo>
                  <a:pt x="4885709" y="1917231"/>
                  <a:pt x="4878648" y="1911936"/>
                  <a:pt x="4871588" y="1908405"/>
                </a:cubicBezTo>
                <a:cubicBezTo>
                  <a:pt x="4864528" y="1904875"/>
                  <a:pt x="4860998" y="1906640"/>
                  <a:pt x="4860998" y="1913701"/>
                </a:cubicBezTo>
                <a:lnTo>
                  <a:pt x="4850408" y="1913701"/>
                </a:lnTo>
                <a:cubicBezTo>
                  <a:pt x="4850408" y="1906640"/>
                  <a:pt x="4846878" y="1903111"/>
                  <a:pt x="4839818" y="1903111"/>
                </a:cubicBezTo>
                <a:cubicBezTo>
                  <a:pt x="4818636" y="1910170"/>
                  <a:pt x="4797456" y="1906640"/>
                  <a:pt x="4776276" y="1892520"/>
                </a:cubicBezTo>
                <a:cubicBezTo>
                  <a:pt x="4776276" y="1892520"/>
                  <a:pt x="4772744" y="1892520"/>
                  <a:pt x="4765684" y="1892520"/>
                </a:cubicBezTo>
                <a:lnTo>
                  <a:pt x="4755094" y="1892520"/>
                </a:lnTo>
                <a:lnTo>
                  <a:pt x="4723324" y="1871338"/>
                </a:lnTo>
                <a:lnTo>
                  <a:pt x="4723324" y="1892520"/>
                </a:lnTo>
                <a:cubicBezTo>
                  <a:pt x="4737443" y="1892520"/>
                  <a:pt x="4744504" y="1894284"/>
                  <a:pt x="4744504" y="1897815"/>
                </a:cubicBezTo>
                <a:cubicBezTo>
                  <a:pt x="4744504" y="1901345"/>
                  <a:pt x="4749799" y="1904875"/>
                  <a:pt x="4760390" y="1908405"/>
                </a:cubicBezTo>
                <a:cubicBezTo>
                  <a:pt x="4770980" y="1911936"/>
                  <a:pt x="4779805" y="1913701"/>
                  <a:pt x="4786866" y="1913701"/>
                </a:cubicBezTo>
                <a:cubicBezTo>
                  <a:pt x="4793926" y="1913701"/>
                  <a:pt x="4799222" y="1915465"/>
                  <a:pt x="4802751" y="1918996"/>
                </a:cubicBezTo>
                <a:cubicBezTo>
                  <a:pt x="4806282" y="1922526"/>
                  <a:pt x="4808046" y="1924290"/>
                  <a:pt x="4808046" y="1924290"/>
                </a:cubicBezTo>
                <a:cubicBezTo>
                  <a:pt x="4822167" y="1931351"/>
                  <a:pt x="4829228" y="1934882"/>
                  <a:pt x="4829228" y="1934882"/>
                </a:cubicBezTo>
                <a:cubicBezTo>
                  <a:pt x="4836288" y="1934882"/>
                  <a:pt x="4839818" y="1934882"/>
                  <a:pt x="4839818" y="1934882"/>
                </a:cubicBezTo>
                <a:lnTo>
                  <a:pt x="4892770" y="1945472"/>
                </a:lnTo>
                <a:cubicBezTo>
                  <a:pt x="4892770" y="1938411"/>
                  <a:pt x="4894536" y="1934882"/>
                  <a:pt x="4898065" y="1934882"/>
                </a:cubicBezTo>
                <a:cubicBezTo>
                  <a:pt x="4901594" y="1934882"/>
                  <a:pt x="4903360" y="1938411"/>
                  <a:pt x="4903360" y="1945472"/>
                </a:cubicBezTo>
                <a:cubicBezTo>
                  <a:pt x="4903360" y="1959592"/>
                  <a:pt x="4921011" y="1966653"/>
                  <a:pt x="4956312" y="1966653"/>
                </a:cubicBezTo>
                <a:lnTo>
                  <a:pt x="4977492" y="1966653"/>
                </a:lnTo>
                <a:lnTo>
                  <a:pt x="4966902" y="1956063"/>
                </a:lnTo>
                <a:lnTo>
                  <a:pt x="4977492" y="1945472"/>
                </a:lnTo>
                <a:cubicBezTo>
                  <a:pt x="4977492" y="1952532"/>
                  <a:pt x="4988084" y="1957828"/>
                  <a:pt x="5009265" y="1961357"/>
                </a:cubicBezTo>
                <a:cubicBezTo>
                  <a:pt x="5030446" y="1964888"/>
                  <a:pt x="5048096" y="1966653"/>
                  <a:pt x="5062217" y="1966653"/>
                </a:cubicBezTo>
                <a:cubicBezTo>
                  <a:pt x="5076338" y="1966653"/>
                  <a:pt x="5086928" y="1966653"/>
                  <a:pt x="5093988" y="1966653"/>
                </a:cubicBezTo>
                <a:cubicBezTo>
                  <a:pt x="5093988" y="1966653"/>
                  <a:pt x="5092223" y="1964888"/>
                  <a:pt x="5088692" y="1961357"/>
                </a:cubicBezTo>
                <a:cubicBezTo>
                  <a:pt x="5085162" y="1957828"/>
                  <a:pt x="5079867" y="1956063"/>
                  <a:pt x="5072806" y="1956063"/>
                </a:cubicBezTo>
                <a:lnTo>
                  <a:pt x="5062217" y="1945472"/>
                </a:lnTo>
                <a:lnTo>
                  <a:pt x="5030446" y="1945472"/>
                </a:lnTo>
                <a:cubicBezTo>
                  <a:pt x="5023384" y="1959592"/>
                  <a:pt x="5016325" y="1956063"/>
                  <a:pt x="5009265" y="1934882"/>
                </a:cubicBezTo>
                <a:lnTo>
                  <a:pt x="4988084" y="1924290"/>
                </a:lnTo>
                <a:cubicBezTo>
                  <a:pt x="4988084" y="1931351"/>
                  <a:pt x="4986319" y="1936646"/>
                  <a:pt x="4982788" y="1940176"/>
                </a:cubicBezTo>
                <a:cubicBezTo>
                  <a:pt x="4979258" y="1943707"/>
                  <a:pt x="4977492" y="1941941"/>
                  <a:pt x="4977492" y="1934882"/>
                </a:cubicBezTo>
                <a:cubicBezTo>
                  <a:pt x="4977492" y="1927821"/>
                  <a:pt x="4977492" y="1924290"/>
                  <a:pt x="4977492" y="1924290"/>
                </a:cubicBezTo>
                <a:lnTo>
                  <a:pt x="4966902" y="1913701"/>
                </a:lnTo>
                <a:cubicBezTo>
                  <a:pt x="4959842" y="1913701"/>
                  <a:pt x="4959842" y="1910170"/>
                  <a:pt x="4966902" y="1903111"/>
                </a:cubicBezTo>
                <a:lnTo>
                  <a:pt x="4988084" y="1903111"/>
                </a:lnTo>
                <a:cubicBezTo>
                  <a:pt x="4988084" y="1910170"/>
                  <a:pt x="5002204" y="1913701"/>
                  <a:pt x="5030446" y="1913701"/>
                </a:cubicBezTo>
                <a:cubicBezTo>
                  <a:pt x="5030446" y="1913701"/>
                  <a:pt x="5030446" y="1917231"/>
                  <a:pt x="5030446" y="1924290"/>
                </a:cubicBezTo>
                <a:cubicBezTo>
                  <a:pt x="5030446" y="1924290"/>
                  <a:pt x="5033976" y="1926055"/>
                  <a:pt x="5041036" y="1929586"/>
                </a:cubicBezTo>
                <a:cubicBezTo>
                  <a:pt x="5048096" y="1933117"/>
                  <a:pt x="5051626" y="1934882"/>
                  <a:pt x="5051626" y="1934882"/>
                </a:cubicBezTo>
                <a:cubicBezTo>
                  <a:pt x="5065746" y="1934882"/>
                  <a:pt x="5074572" y="1936646"/>
                  <a:pt x="5078102" y="1940176"/>
                </a:cubicBezTo>
                <a:cubicBezTo>
                  <a:pt x="5081632" y="1943707"/>
                  <a:pt x="5088692" y="1941941"/>
                  <a:pt x="5099284" y="1934882"/>
                </a:cubicBezTo>
                <a:cubicBezTo>
                  <a:pt x="5109873" y="1927821"/>
                  <a:pt x="5115169" y="1924290"/>
                  <a:pt x="5115169" y="1924290"/>
                </a:cubicBezTo>
                <a:cubicBezTo>
                  <a:pt x="5115169" y="1910170"/>
                  <a:pt x="5090458" y="1903111"/>
                  <a:pt x="5041036" y="1903111"/>
                </a:cubicBezTo>
                <a:cubicBezTo>
                  <a:pt x="5033976" y="1903111"/>
                  <a:pt x="5030446" y="1906640"/>
                  <a:pt x="5030446" y="1913701"/>
                </a:cubicBezTo>
                <a:lnTo>
                  <a:pt x="5030446" y="1903111"/>
                </a:lnTo>
                <a:cubicBezTo>
                  <a:pt x="5016325" y="1896050"/>
                  <a:pt x="4998674" y="1892520"/>
                  <a:pt x="4977492" y="1892520"/>
                </a:cubicBezTo>
                <a:lnTo>
                  <a:pt x="4956312" y="1892520"/>
                </a:lnTo>
                <a:cubicBezTo>
                  <a:pt x="4956312" y="1899580"/>
                  <a:pt x="4949252" y="1903111"/>
                  <a:pt x="4935132" y="1903111"/>
                </a:cubicBezTo>
                <a:cubicBezTo>
                  <a:pt x="4921011" y="1903111"/>
                  <a:pt x="4910421" y="1903111"/>
                  <a:pt x="4903360" y="1903111"/>
                </a:cubicBezTo>
                <a:cubicBezTo>
                  <a:pt x="4889240" y="1896050"/>
                  <a:pt x="4875120" y="1888989"/>
                  <a:pt x="4860998" y="1881930"/>
                </a:cubicBezTo>
                <a:cubicBezTo>
                  <a:pt x="4853938" y="1881930"/>
                  <a:pt x="4845113" y="1880165"/>
                  <a:pt x="4834523" y="1876634"/>
                </a:cubicBezTo>
                <a:cubicBezTo>
                  <a:pt x="4823932" y="1873103"/>
                  <a:pt x="4815107" y="1871338"/>
                  <a:pt x="4808046" y="1871338"/>
                </a:cubicBezTo>
                <a:lnTo>
                  <a:pt x="4755094" y="1860749"/>
                </a:lnTo>
                <a:cubicBezTo>
                  <a:pt x="4755094" y="1860749"/>
                  <a:pt x="4751565" y="1857218"/>
                  <a:pt x="4744504" y="1850157"/>
                </a:cubicBezTo>
                <a:close/>
                <a:moveTo>
                  <a:pt x="7149852" y="1843540"/>
                </a:moveTo>
                <a:cubicBezTo>
                  <a:pt x="7148968" y="1844422"/>
                  <a:pt x="7148526" y="1846628"/>
                  <a:pt x="7148526" y="1850157"/>
                </a:cubicBezTo>
                <a:cubicBezTo>
                  <a:pt x="7155588" y="1850157"/>
                  <a:pt x="7159118" y="1850157"/>
                  <a:pt x="7159118" y="1850157"/>
                </a:cubicBezTo>
                <a:cubicBezTo>
                  <a:pt x="7159118" y="1850157"/>
                  <a:pt x="7157352" y="1848393"/>
                  <a:pt x="7153822" y="1844863"/>
                </a:cubicBezTo>
                <a:cubicBezTo>
                  <a:pt x="7152058" y="1843098"/>
                  <a:pt x="7150734" y="1842657"/>
                  <a:pt x="7149852" y="1843540"/>
                </a:cubicBezTo>
                <a:close/>
                <a:moveTo>
                  <a:pt x="7942808" y="1839567"/>
                </a:moveTo>
                <a:lnTo>
                  <a:pt x="7953398" y="1850157"/>
                </a:lnTo>
                <a:cubicBezTo>
                  <a:pt x="7946338" y="1850157"/>
                  <a:pt x="7942808" y="1850157"/>
                  <a:pt x="7942808" y="1850157"/>
                </a:cubicBezTo>
                <a:close/>
                <a:moveTo>
                  <a:pt x="7582734" y="1839567"/>
                </a:moveTo>
                <a:cubicBezTo>
                  <a:pt x="7582734" y="1839567"/>
                  <a:pt x="7582734" y="1841332"/>
                  <a:pt x="7582734" y="1844863"/>
                </a:cubicBezTo>
                <a:cubicBezTo>
                  <a:pt x="7582734" y="1848393"/>
                  <a:pt x="7579204" y="1850157"/>
                  <a:pt x="7572144" y="1850157"/>
                </a:cubicBezTo>
                <a:cubicBezTo>
                  <a:pt x="7558024" y="1850157"/>
                  <a:pt x="7554492" y="1857218"/>
                  <a:pt x="7561553" y="1871338"/>
                </a:cubicBezTo>
                <a:lnTo>
                  <a:pt x="7550963" y="1881930"/>
                </a:lnTo>
                <a:cubicBezTo>
                  <a:pt x="7543903" y="1881930"/>
                  <a:pt x="7536842" y="1885459"/>
                  <a:pt x="7529782" y="1892520"/>
                </a:cubicBezTo>
                <a:lnTo>
                  <a:pt x="7519192" y="1903111"/>
                </a:lnTo>
                <a:lnTo>
                  <a:pt x="7529782" y="1903111"/>
                </a:lnTo>
                <a:cubicBezTo>
                  <a:pt x="7543903" y="1903111"/>
                  <a:pt x="7550963" y="1903111"/>
                  <a:pt x="7550963" y="1903111"/>
                </a:cubicBezTo>
                <a:cubicBezTo>
                  <a:pt x="7565082" y="1896050"/>
                  <a:pt x="7575674" y="1888989"/>
                  <a:pt x="7582734" y="1881930"/>
                </a:cubicBezTo>
                <a:cubicBezTo>
                  <a:pt x="7582734" y="1881930"/>
                  <a:pt x="7580970" y="1880165"/>
                  <a:pt x="7577438" y="1876634"/>
                </a:cubicBezTo>
                <a:cubicBezTo>
                  <a:pt x="7573909" y="1873103"/>
                  <a:pt x="7572144" y="1867809"/>
                  <a:pt x="7572144" y="1860749"/>
                </a:cubicBezTo>
                <a:lnTo>
                  <a:pt x="7593326" y="1850157"/>
                </a:lnTo>
                <a:cubicBezTo>
                  <a:pt x="7586264" y="1843098"/>
                  <a:pt x="7582734" y="1839567"/>
                  <a:pt x="7582734" y="1839567"/>
                </a:cubicBezTo>
                <a:close/>
                <a:moveTo>
                  <a:pt x="4680962" y="1839567"/>
                </a:moveTo>
                <a:lnTo>
                  <a:pt x="4680962" y="1850157"/>
                </a:lnTo>
                <a:lnTo>
                  <a:pt x="4691551" y="1850157"/>
                </a:lnTo>
                <a:cubicBezTo>
                  <a:pt x="4691551" y="1843098"/>
                  <a:pt x="4688022" y="1839567"/>
                  <a:pt x="4680962" y="1839567"/>
                </a:cubicBezTo>
                <a:close/>
                <a:moveTo>
                  <a:pt x="3406141" y="1836920"/>
                </a:moveTo>
                <a:cubicBezTo>
                  <a:pt x="3429970" y="1836920"/>
                  <a:pt x="3441882" y="1844863"/>
                  <a:pt x="3441882" y="1860749"/>
                </a:cubicBezTo>
                <a:cubicBezTo>
                  <a:pt x="3441882" y="1860749"/>
                  <a:pt x="3445413" y="1860749"/>
                  <a:pt x="3452474" y="1860749"/>
                </a:cubicBezTo>
                <a:lnTo>
                  <a:pt x="3463064" y="1860749"/>
                </a:lnTo>
                <a:lnTo>
                  <a:pt x="3473655" y="1881930"/>
                </a:lnTo>
                <a:cubicBezTo>
                  <a:pt x="3473655" y="1881930"/>
                  <a:pt x="3470124" y="1881930"/>
                  <a:pt x="3463064" y="1881930"/>
                </a:cubicBezTo>
                <a:cubicBezTo>
                  <a:pt x="3456004" y="1881930"/>
                  <a:pt x="3448943" y="1881930"/>
                  <a:pt x="3441882" y="1881930"/>
                </a:cubicBezTo>
                <a:cubicBezTo>
                  <a:pt x="3420703" y="1874869"/>
                  <a:pt x="3410112" y="1874869"/>
                  <a:pt x="3410112" y="1881930"/>
                </a:cubicBezTo>
                <a:lnTo>
                  <a:pt x="3388931" y="1892520"/>
                </a:lnTo>
                <a:cubicBezTo>
                  <a:pt x="3381872" y="1885459"/>
                  <a:pt x="3378341" y="1881930"/>
                  <a:pt x="3378341" y="1881930"/>
                </a:cubicBezTo>
                <a:cubicBezTo>
                  <a:pt x="3364220" y="1874869"/>
                  <a:pt x="3353630" y="1867809"/>
                  <a:pt x="3346570" y="1860749"/>
                </a:cubicBezTo>
                <a:cubicBezTo>
                  <a:pt x="3346570" y="1846628"/>
                  <a:pt x="3364220" y="1846628"/>
                  <a:pt x="3399522" y="1860749"/>
                </a:cubicBezTo>
                <a:lnTo>
                  <a:pt x="3388931" y="1839567"/>
                </a:lnTo>
                <a:lnTo>
                  <a:pt x="3378341" y="1839567"/>
                </a:lnTo>
                <a:cubicBezTo>
                  <a:pt x="3388931" y="1837803"/>
                  <a:pt x="3398198" y="1836920"/>
                  <a:pt x="3406141" y="1836920"/>
                </a:cubicBezTo>
                <a:close/>
                <a:moveTo>
                  <a:pt x="4810694" y="1831625"/>
                </a:moveTo>
                <a:cubicBezTo>
                  <a:pt x="4805400" y="1831625"/>
                  <a:pt x="4800986" y="1832507"/>
                  <a:pt x="4797456" y="1834272"/>
                </a:cubicBezTo>
                <a:cubicBezTo>
                  <a:pt x="4790396" y="1837803"/>
                  <a:pt x="4786866" y="1839567"/>
                  <a:pt x="4786866" y="1839567"/>
                </a:cubicBezTo>
                <a:cubicBezTo>
                  <a:pt x="4786866" y="1839567"/>
                  <a:pt x="4790396" y="1843098"/>
                  <a:pt x="4797456" y="1850157"/>
                </a:cubicBezTo>
                <a:cubicBezTo>
                  <a:pt x="4811576" y="1857218"/>
                  <a:pt x="4818636" y="1860749"/>
                  <a:pt x="4818636" y="1860749"/>
                </a:cubicBezTo>
                <a:cubicBezTo>
                  <a:pt x="4818636" y="1860749"/>
                  <a:pt x="4822167" y="1857218"/>
                  <a:pt x="4829228" y="1850157"/>
                </a:cubicBezTo>
                <a:cubicBezTo>
                  <a:pt x="4836288" y="1850157"/>
                  <a:pt x="4839818" y="1850157"/>
                  <a:pt x="4839818" y="1850157"/>
                </a:cubicBezTo>
                <a:lnTo>
                  <a:pt x="4860998" y="1839567"/>
                </a:lnTo>
                <a:cubicBezTo>
                  <a:pt x="4853938" y="1839567"/>
                  <a:pt x="4843348" y="1837803"/>
                  <a:pt x="4829228" y="1834272"/>
                </a:cubicBezTo>
                <a:cubicBezTo>
                  <a:pt x="4822167" y="1832507"/>
                  <a:pt x="4815989" y="1831625"/>
                  <a:pt x="4810694" y="1831625"/>
                </a:cubicBezTo>
                <a:close/>
                <a:moveTo>
                  <a:pt x="7635686" y="1828978"/>
                </a:moveTo>
                <a:cubicBezTo>
                  <a:pt x="7635686" y="1828978"/>
                  <a:pt x="7637452" y="1830742"/>
                  <a:pt x="7640982" y="1834272"/>
                </a:cubicBezTo>
                <a:cubicBezTo>
                  <a:pt x="7644511" y="1837803"/>
                  <a:pt x="7646278" y="1839567"/>
                  <a:pt x="7646278" y="1839567"/>
                </a:cubicBezTo>
                <a:cubicBezTo>
                  <a:pt x="7653338" y="1839567"/>
                  <a:pt x="7656867" y="1837803"/>
                  <a:pt x="7656867" y="1834272"/>
                </a:cubicBezTo>
                <a:cubicBezTo>
                  <a:pt x="7656867" y="1830742"/>
                  <a:pt x="7653338" y="1828978"/>
                  <a:pt x="7646278" y="1828978"/>
                </a:cubicBezTo>
                <a:cubicBezTo>
                  <a:pt x="7639216" y="1828978"/>
                  <a:pt x="7635686" y="1828978"/>
                  <a:pt x="7635686" y="1828978"/>
                </a:cubicBezTo>
                <a:close/>
                <a:moveTo>
                  <a:pt x="7492716" y="1828978"/>
                </a:moveTo>
                <a:cubicBezTo>
                  <a:pt x="7460944" y="1828978"/>
                  <a:pt x="7445059" y="1832507"/>
                  <a:pt x="7445059" y="1839567"/>
                </a:cubicBezTo>
                <a:cubicBezTo>
                  <a:pt x="7445059" y="1839567"/>
                  <a:pt x="7446824" y="1841332"/>
                  <a:pt x="7450355" y="1844863"/>
                </a:cubicBezTo>
                <a:cubicBezTo>
                  <a:pt x="7453884" y="1848393"/>
                  <a:pt x="7457415" y="1850157"/>
                  <a:pt x="7460944" y="1850157"/>
                </a:cubicBezTo>
                <a:cubicBezTo>
                  <a:pt x="7464474" y="1850157"/>
                  <a:pt x="7466240" y="1850157"/>
                  <a:pt x="7466240" y="1850157"/>
                </a:cubicBezTo>
                <a:cubicBezTo>
                  <a:pt x="7466240" y="1850157"/>
                  <a:pt x="7466240" y="1853688"/>
                  <a:pt x="7466240" y="1860749"/>
                </a:cubicBezTo>
                <a:cubicBezTo>
                  <a:pt x="7466240" y="1860749"/>
                  <a:pt x="7471534" y="1858984"/>
                  <a:pt x="7482126" y="1855453"/>
                </a:cubicBezTo>
                <a:cubicBezTo>
                  <a:pt x="7492716" y="1851923"/>
                  <a:pt x="7503307" y="1850157"/>
                  <a:pt x="7513896" y="1850157"/>
                </a:cubicBezTo>
                <a:cubicBezTo>
                  <a:pt x="7524486" y="1850157"/>
                  <a:pt x="7529782" y="1848393"/>
                  <a:pt x="7529782" y="1844863"/>
                </a:cubicBezTo>
                <a:cubicBezTo>
                  <a:pt x="7529782" y="1841332"/>
                  <a:pt x="7531548" y="1837803"/>
                  <a:pt x="7535078" y="1834272"/>
                </a:cubicBezTo>
                <a:cubicBezTo>
                  <a:pt x="7538607" y="1830742"/>
                  <a:pt x="7524486" y="1828978"/>
                  <a:pt x="7492716" y="1828978"/>
                </a:cubicBezTo>
                <a:close/>
                <a:moveTo>
                  <a:pt x="6015353" y="1828978"/>
                </a:moveTo>
                <a:lnTo>
                  <a:pt x="6004764" y="1839567"/>
                </a:lnTo>
                <a:lnTo>
                  <a:pt x="6015353" y="1839567"/>
                </a:lnTo>
                <a:cubicBezTo>
                  <a:pt x="6008293" y="1839567"/>
                  <a:pt x="6004764" y="1843098"/>
                  <a:pt x="6004764" y="1850157"/>
                </a:cubicBezTo>
                <a:cubicBezTo>
                  <a:pt x="6011824" y="1850157"/>
                  <a:pt x="6015353" y="1850157"/>
                  <a:pt x="6015353" y="1850157"/>
                </a:cubicBezTo>
                <a:cubicBezTo>
                  <a:pt x="6015353" y="1850157"/>
                  <a:pt x="6017120" y="1848393"/>
                  <a:pt x="6020649" y="1844863"/>
                </a:cubicBezTo>
                <a:cubicBezTo>
                  <a:pt x="6024178" y="1841332"/>
                  <a:pt x="6025943" y="1837803"/>
                  <a:pt x="6025943" y="1834272"/>
                </a:cubicBezTo>
                <a:cubicBezTo>
                  <a:pt x="6025943" y="1830742"/>
                  <a:pt x="6022414" y="1828978"/>
                  <a:pt x="6015353" y="1828978"/>
                </a:cubicBezTo>
                <a:close/>
                <a:moveTo>
                  <a:pt x="5348158" y="1828978"/>
                </a:moveTo>
                <a:cubicBezTo>
                  <a:pt x="5341098" y="1828978"/>
                  <a:pt x="5337566" y="1830742"/>
                  <a:pt x="5337566" y="1834272"/>
                </a:cubicBezTo>
                <a:cubicBezTo>
                  <a:pt x="5337566" y="1837803"/>
                  <a:pt x="5341098" y="1839567"/>
                  <a:pt x="5348158" y="1839567"/>
                </a:cubicBezTo>
                <a:lnTo>
                  <a:pt x="5337566" y="1850157"/>
                </a:lnTo>
                <a:cubicBezTo>
                  <a:pt x="5337566" y="1850157"/>
                  <a:pt x="5341098" y="1850157"/>
                  <a:pt x="5348158" y="1850157"/>
                </a:cubicBezTo>
                <a:cubicBezTo>
                  <a:pt x="5348158" y="1850157"/>
                  <a:pt x="5348158" y="1846628"/>
                  <a:pt x="5348158" y="1839567"/>
                </a:cubicBezTo>
                <a:cubicBezTo>
                  <a:pt x="5355218" y="1839567"/>
                  <a:pt x="5358748" y="1837803"/>
                  <a:pt x="5358748" y="1834272"/>
                </a:cubicBezTo>
                <a:cubicBezTo>
                  <a:pt x="5358748" y="1830742"/>
                  <a:pt x="5355218" y="1828978"/>
                  <a:pt x="5348158" y="1828978"/>
                </a:cubicBezTo>
                <a:close/>
                <a:moveTo>
                  <a:pt x="4013765" y="1828978"/>
                </a:moveTo>
                <a:cubicBezTo>
                  <a:pt x="4006706" y="1828978"/>
                  <a:pt x="4003175" y="1830742"/>
                  <a:pt x="4003175" y="1834272"/>
                </a:cubicBezTo>
                <a:cubicBezTo>
                  <a:pt x="4003175" y="1837803"/>
                  <a:pt x="4004940" y="1839567"/>
                  <a:pt x="4008470" y="1839567"/>
                </a:cubicBezTo>
                <a:cubicBezTo>
                  <a:pt x="4012000" y="1839567"/>
                  <a:pt x="4013765" y="1836037"/>
                  <a:pt x="4013765" y="1828978"/>
                </a:cubicBezTo>
                <a:close/>
                <a:moveTo>
                  <a:pt x="5951812" y="1818386"/>
                </a:moveTo>
                <a:cubicBezTo>
                  <a:pt x="5951812" y="1818386"/>
                  <a:pt x="5953576" y="1820151"/>
                  <a:pt x="5957106" y="1823682"/>
                </a:cubicBezTo>
                <a:cubicBezTo>
                  <a:pt x="5960635" y="1827213"/>
                  <a:pt x="5962401" y="1828978"/>
                  <a:pt x="5962401" y="1828978"/>
                </a:cubicBezTo>
                <a:lnTo>
                  <a:pt x="5972991" y="1818386"/>
                </a:lnTo>
                <a:close/>
                <a:moveTo>
                  <a:pt x="5411700" y="1818386"/>
                </a:moveTo>
                <a:cubicBezTo>
                  <a:pt x="5404640" y="1825447"/>
                  <a:pt x="5404640" y="1832507"/>
                  <a:pt x="5411700" y="1839567"/>
                </a:cubicBezTo>
                <a:cubicBezTo>
                  <a:pt x="5411700" y="1839567"/>
                  <a:pt x="5415230" y="1839567"/>
                  <a:pt x="5422291" y="1839567"/>
                </a:cubicBezTo>
                <a:cubicBezTo>
                  <a:pt x="5422291" y="1839567"/>
                  <a:pt x="5434646" y="1844863"/>
                  <a:pt x="5459356" y="1855453"/>
                </a:cubicBezTo>
                <a:cubicBezTo>
                  <a:pt x="5484068" y="1866044"/>
                  <a:pt x="5496423" y="1874869"/>
                  <a:pt x="5496423" y="1881930"/>
                </a:cubicBezTo>
                <a:cubicBezTo>
                  <a:pt x="5496423" y="1881930"/>
                  <a:pt x="5503483" y="1881930"/>
                  <a:pt x="5517604" y="1881930"/>
                </a:cubicBezTo>
                <a:cubicBezTo>
                  <a:pt x="5531724" y="1881930"/>
                  <a:pt x="5538785" y="1883694"/>
                  <a:pt x="5538785" y="1887224"/>
                </a:cubicBezTo>
                <a:cubicBezTo>
                  <a:pt x="5538785" y="1890755"/>
                  <a:pt x="5542314" y="1892520"/>
                  <a:pt x="5549375" y="1892520"/>
                </a:cubicBezTo>
                <a:cubicBezTo>
                  <a:pt x="5556435" y="1892520"/>
                  <a:pt x="5563496" y="1888989"/>
                  <a:pt x="5570556" y="1881930"/>
                </a:cubicBezTo>
                <a:lnTo>
                  <a:pt x="5581147" y="1871338"/>
                </a:lnTo>
                <a:cubicBezTo>
                  <a:pt x="5588208" y="1864279"/>
                  <a:pt x="5591737" y="1864279"/>
                  <a:pt x="5591737" y="1871338"/>
                </a:cubicBezTo>
                <a:lnTo>
                  <a:pt x="5602327" y="1860749"/>
                </a:lnTo>
                <a:cubicBezTo>
                  <a:pt x="5595266" y="1853688"/>
                  <a:pt x="5589972" y="1851923"/>
                  <a:pt x="5586442" y="1855453"/>
                </a:cubicBezTo>
                <a:cubicBezTo>
                  <a:pt x="5582912" y="1858984"/>
                  <a:pt x="5581147" y="1857218"/>
                  <a:pt x="5581147" y="1850157"/>
                </a:cubicBezTo>
                <a:cubicBezTo>
                  <a:pt x="5581147" y="1843098"/>
                  <a:pt x="5574087" y="1843098"/>
                  <a:pt x="5559966" y="1850157"/>
                </a:cubicBezTo>
                <a:cubicBezTo>
                  <a:pt x="5552906" y="1850157"/>
                  <a:pt x="5547610" y="1850157"/>
                  <a:pt x="5544080" y="1850157"/>
                </a:cubicBezTo>
                <a:cubicBezTo>
                  <a:pt x="5540550" y="1850157"/>
                  <a:pt x="5537020" y="1848393"/>
                  <a:pt x="5533490" y="1844863"/>
                </a:cubicBezTo>
                <a:cubicBezTo>
                  <a:pt x="5529960" y="1841332"/>
                  <a:pt x="5524664" y="1839567"/>
                  <a:pt x="5517604" y="1839567"/>
                </a:cubicBezTo>
                <a:cubicBezTo>
                  <a:pt x="5510544" y="1839567"/>
                  <a:pt x="5505248" y="1836037"/>
                  <a:pt x="5501718" y="1828978"/>
                </a:cubicBezTo>
                <a:cubicBezTo>
                  <a:pt x="5498189" y="1821917"/>
                  <a:pt x="5487598" y="1818386"/>
                  <a:pt x="5469948" y="1818386"/>
                </a:cubicBezTo>
                <a:cubicBezTo>
                  <a:pt x="5452296" y="1818386"/>
                  <a:pt x="5441706" y="1820151"/>
                  <a:pt x="5438176" y="1823682"/>
                </a:cubicBezTo>
                <a:cubicBezTo>
                  <a:pt x="5434646" y="1827213"/>
                  <a:pt x="5429352" y="1828978"/>
                  <a:pt x="5422291" y="1828978"/>
                </a:cubicBezTo>
                <a:cubicBezTo>
                  <a:pt x="5415230" y="1828978"/>
                  <a:pt x="5411700" y="1825447"/>
                  <a:pt x="5411700" y="1818386"/>
                </a:cubicBezTo>
                <a:close/>
                <a:moveTo>
                  <a:pt x="5390518" y="1818386"/>
                </a:moveTo>
                <a:cubicBezTo>
                  <a:pt x="5390518" y="1825447"/>
                  <a:pt x="5392285" y="1828978"/>
                  <a:pt x="5395814" y="1828978"/>
                </a:cubicBezTo>
                <a:cubicBezTo>
                  <a:pt x="5399344" y="1828978"/>
                  <a:pt x="5401110" y="1827213"/>
                  <a:pt x="5401110" y="1823682"/>
                </a:cubicBezTo>
                <a:cubicBezTo>
                  <a:pt x="5401110" y="1820151"/>
                  <a:pt x="5397579" y="1818386"/>
                  <a:pt x="5390518" y="1818386"/>
                </a:cubicBezTo>
                <a:close/>
                <a:moveTo>
                  <a:pt x="4744504" y="1818386"/>
                </a:moveTo>
                <a:cubicBezTo>
                  <a:pt x="4744504" y="1818386"/>
                  <a:pt x="4748034" y="1821917"/>
                  <a:pt x="4755094" y="1828978"/>
                </a:cubicBezTo>
                <a:cubicBezTo>
                  <a:pt x="4762155" y="1828978"/>
                  <a:pt x="4762155" y="1827213"/>
                  <a:pt x="4755094" y="1823682"/>
                </a:cubicBezTo>
                <a:cubicBezTo>
                  <a:pt x="4748034" y="1820151"/>
                  <a:pt x="4744504" y="1818386"/>
                  <a:pt x="4744504" y="1818386"/>
                </a:cubicBezTo>
                <a:close/>
                <a:moveTo>
                  <a:pt x="4151441" y="1818386"/>
                </a:moveTo>
                <a:lnTo>
                  <a:pt x="4162031" y="1828978"/>
                </a:lnTo>
                <a:cubicBezTo>
                  <a:pt x="4169092" y="1828978"/>
                  <a:pt x="4169092" y="1825447"/>
                  <a:pt x="4162031" y="1818386"/>
                </a:cubicBezTo>
                <a:close/>
                <a:moveTo>
                  <a:pt x="4530048" y="1813092"/>
                </a:moveTo>
                <a:cubicBezTo>
                  <a:pt x="4521223" y="1813092"/>
                  <a:pt x="4515045" y="1814857"/>
                  <a:pt x="4511514" y="1818386"/>
                </a:cubicBezTo>
                <a:cubicBezTo>
                  <a:pt x="4511514" y="1818386"/>
                  <a:pt x="4520340" y="1821917"/>
                  <a:pt x="4537991" y="1828978"/>
                </a:cubicBezTo>
                <a:cubicBezTo>
                  <a:pt x="4555641" y="1836037"/>
                  <a:pt x="4575058" y="1841332"/>
                  <a:pt x="4596238" y="1844863"/>
                </a:cubicBezTo>
                <a:cubicBezTo>
                  <a:pt x="4617420" y="1848393"/>
                  <a:pt x="4629774" y="1850157"/>
                  <a:pt x="4633305" y="1850157"/>
                </a:cubicBezTo>
                <a:cubicBezTo>
                  <a:pt x="4636834" y="1850157"/>
                  <a:pt x="4636834" y="1848393"/>
                  <a:pt x="4633305" y="1844863"/>
                </a:cubicBezTo>
                <a:cubicBezTo>
                  <a:pt x="4629774" y="1841332"/>
                  <a:pt x="4624480" y="1839567"/>
                  <a:pt x="4617420" y="1839567"/>
                </a:cubicBezTo>
                <a:cubicBezTo>
                  <a:pt x="4610359" y="1839567"/>
                  <a:pt x="4606828" y="1839567"/>
                  <a:pt x="4606828" y="1839567"/>
                </a:cubicBezTo>
                <a:cubicBezTo>
                  <a:pt x="4606828" y="1832507"/>
                  <a:pt x="4592708" y="1825447"/>
                  <a:pt x="4564468" y="1818386"/>
                </a:cubicBezTo>
                <a:cubicBezTo>
                  <a:pt x="4550346" y="1814857"/>
                  <a:pt x="4538873" y="1813092"/>
                  <a:pt x="4530048" y="1813092"/>
                </a:cubicBezTo>
                <a:close/>
                <a:moveTo>
                  <a:pt x="7414612" y="1811767"/>
                </a:moveTo>
                <a:cubicBezTo>
                  <a:pt x="7411963" y="1810886"/>
                  <a:pt x="7409758" y="1811327"/>
                  <a:pt x="7407992" y="1813092"/>
                </a:cubicBezTo>
                <a:cubicBezTo>
                  <a:pt x="7404463" y="1816622"/>
                  <a:pt x="7406226" y="1821917"/>
                  <a:pt x="7413288" y="1828978"/>
                </a:cubicBezTo>
                <a:lnTo>
                  <a:pt x="7423878" y="1839567"/>
                </a:lnTo>
                <a:cubicBezTo>
                  <a:pt x="7430938" y="1832507"/>
                  <a:pt x="7430938" y="1825447"/>
                  <a:pt x="7423878" y="1818386"/>
                </a:cubicBezTo>
                <a:cubicBezTo>
                  <a:pt x="7420347" y="1814857"/>
                  <a:pt x="7417259" y="1812651"/>
                  <a:pt x="7414612" y="1811767"/>
                </a:cubicBezTo>
                <a:close/>
                <a:moveTo>
                  <a:pt x="5855174" y="1811767"/>
                </a:moveTo>
                <a:cubicBezTo>
                  <a:pt x="5854290" y="1810886"/>
                  <a:pt x="5852966" y="1811327"/>
                  <a:pt x="5851202" y="1813092"/>
                </a:cubicBezTo>
                <a:cubicBezTo>
                  <a:pt x="5847672" y="1816622"/>
                  <a:pt x="5845908" y="1818386"/>
                  <a:pt x="5845908" y="1818386"/>
                </a:cubicBezTo>
                <a:lnTo>
                  <a:pt x="5856497" y="1818386"/>
                </a:lnTo>
                <a:cubicBezTo>
                  <a:pt x="5856497" y="1814857"/>
                  <a:pt x="5856054" y="1812651"/>
                  <a:pt x="5855174" y="1811767"/>
                </a:cubicBezTo>
                <a:close/>
                <a:moveTo>
                  <a:pt x="7900446" y="1807797"/>
                </a:moveTo>
                <a:cubicBezTo>
                  <a:pt x="7900446" y="1807797"/>
                  <a:pt x="7902212" y="1807797"/>
                  <a:pt x="7905742" y="1807797"/>
                </a:cubicBezTo>
                <a:cubicBezTo>
                  <a:pt x="7909271" y="1807797"/>
                  <a:pt x="7918098" y="1807797"/>
                  <a:pt x="7932219" y="1807797"/>
                </a:cubicBezTo>
                <a:cubicBezTo>
                  <a:pt x="7953398" y="1814857"/>
                  <a:pt x="7965754" y="1820151"/>
                  <a:pt x="7969284" y="1823682"/>
                </a:cubicBezTo>
                <a:cubicBezTo>
                  <a:pt x="7972815" y="1827213"/>
                  <a:pt x="7978109" y="1828978"/>
                  <a:pt x="7985171" y="1828978"/>
                </a:cubicBezTo>
                <a:cubicBezTo>
                  <a:pt x="7992231" y="1828978"/>
                  <a:pt x="7995760" y="1830742"/>
                  <a:pt x="7995760" y="1834272"/>
                </a:cubicBezTo>
                <a:cubicBezTo>
                  <a:pt x="7995760" y="1837803"/>
                  <a:pt x="7999290" y="1839567"/>
                  <a:pt x="8006350" y="1839567"/>
                </a:cubicBezTo>
                <a:cubicBezTo>
                  <a:pt x="8013412" y="1839567"/>
                  <a:pt x="8016942" y="1843098"/>
                  <a:pt x="8016942" y="1850157"/>
                </a:cubicBezTo>
                <a:cubicBezTo>
                  <a:pt x="8002821" y="1850157"/>
                  <a:pt x="7995760" y="1846628"/>
                  <a:pt x="7995760" y="1839567"/>
                </a:cubicBezTo>
                <a:cubicBezTo>
                  <a:pt x="7988700" y="1839567"/>
                  <a:pt x="7963990" y="1836037"/>
                  <a:pt x="7921627" y="1828978"/>
                </a:cubicBezTo>
                <a:cubicBezTo>
                  <a:pt x="7914567" y="1821917"/>
                  <a:pt x="7911038" y="1821917"/>
                  <a:pt x="7911038" y="1828978"/>
                </a:cubicBezTo>
                <a:cubicBezTo>
                  <a:pt x="7911038" y="1836037"/>
                  <a:pt x="7909271" y="1839567"/>
                  <a:pt x="7905742" y="1839567"/>
                </a:cubicBezTo>
                <a:cubicBezTo>
                  <a:pt x="7902212" y="1839567"/>
                  <a:pt x="7900446" y="1836037"/>
                  <a:pt x="7900446" y="1828978"/>
                </a:cubicBezTo>
                <a:cubicBezTo>
                  <a:pt x="7900446" y="1821917"/>
                  <a:pt x="7900446" y="1818386"/>
                  <a:pt x="7900446" y="1818386"/>
                </a:cubicBezTo>
                <a:close/>
                <a:moveTo>
                  <a:pt x="7370926" y="1807797"/>
                </a:moveTo>
                <a:lnTo>
                  <a:pt x="7360336" y="1818386"/>
                </a:lnTo>
                <a:cubicBezTo>
                  <a:pt x="7360336" y="1818386"/>
                  <a:pt x="7363866" y="1818386"/>
                  <a:pt x="7370926" y="1818386"/>
                </a:cubicBezTo>
                <a:cubicBezTo>
                  <a:pt x="7370926" y="1811327"/>
                  <a:pt x="7370926" y="1807797"/>
                  <a:pt x="7370926" y="1807797"/>
                </a:cubicBezTo>
                <a:close/>
                <a:moveTo>
                  <a:pt x="5274025" y="1807797"/>
                </a:moveTo>
                <a:lnTo>
                  <a:pt x="5284614" y="1818386"/>
                </a:lnTo>
                <a:lnTo>
                  <a:pt x="5326977" y="1828978"/>
                </a:lnTo>
                <a:lnTo>
                  <a:pt x="5316386" y="1818386"/>
                </a:lnTo>
                <a:cubicBezTo>
                  <a:pt x="5309326" y="1818386"/>
                  <a:pt x="5304031" y="1816622"/>
                  <a:pt x="5300500" y="1813092"/>
                </a:cubicBezTo>
                <a:cubicBezTo>
                  <a:pt x="5296970" y="1809561"/>
                  <a:pt x="5293440" y="1807797"/>
                  <a:pt x="5289910" y="1807797"/>
                </a:cubicBezTo>
                <a:cubicBezTo>
                  <a:pt x="5286381" y="1807797"/>
                  <a:pt x="5284614" y="1807797"/>
                  <a:pt x="5284614" y="1807797"/>
                </a:cubicBezTo>
                <a:cubicBezTo>
                  <a:pt x="5277554" y="1807797"/>
                  <a:pt x="5274025" y="1807797"/>
                  <a:pt x="5274025" y="1807797"/>
                </a:cubicBezTo>
                <a:close/>
                <a:moveTo>
                  <a:pt x="4723324" y="1807797"/>
                </a:moveTo>
                <a:cubicBezTo>
                  <a:pt x="4716263" y="1807797"/>
                  <a:pt x="4710968" y="1809561"/>
                  <a:pt x="4707438" y="1813092"/>
                </a:cubicBezTo>
                <a:cubicBezTo>
                  <a:pt x="4703907" y="1816622"/>
                  <a:pt x="4705672" y="1818386"/>
                  <a:pt x="4712732" y="1818386"/>
                </a:cubicBezTo>
                <a:cubicBezTo>
                  <a:pt x="4719792" y="1825447"/>
                  <a:pt x="4723324" y="1825447"/>
                  <a:pt x="4723324" y="1818386"/>
                </a:cubicBezTo>
                <a:cubicBezTo>
                  <a:pt x="4723324" y="1818386"/>
                  <a:pt x="4723324" y="1814857"/>
                  <a:pt x="4723324" y="1807797"/>
                </a:cubicBezTo>
                <a:close/>
                <a:moveTo>
                  <a:pt x="3876090" y="1807797"/>
                </a:moveTo>
                <a:cubicBezTo>
                  <a:pt x="3883150" y="1821917"/>
                  <a:pt x="3890210" y="1825447"/>
                  <a:pt x="3897271" y="1818386"/>
                </a:cubicBezTo>
                <a:lnTo>
                  <a:pt x="3897271" y="1807797"/>
                </a:lnTo>
                <a:cubicBezTo>
                  <a:pt x="3890210" y="1807797"/>
                  <a:pt x="3886681" y="1807797"/>
                  <a:pt x="3886681" y="1807797"/>
                </a:cubicBezTo>
                <a:cubicBezTo>
                  <a:pt x="3879620" y="1807797"/>
                  <a:pt x="3876090" y="1807797"/>
                  <a:pt x="3876090" y="1807797"/>
                </a:cubicBezTo>
                <a:close/>
                <a:moveTo>
                  <a:pt x="7509924" y="1801177"/>
                </a:moveTo>
                <a:cubicBezTo>
                  <a:pt x="7507278" y="1800295"/>
                  <a:pt x="7505072" y="1800736"/>
                  <a:pt x="7503307" y="1802501"/>
                </a:cubicBezTo>
                <a:cubicBezTo>
                  <a:pt x="7499778" y="1806032"/>
                  <a:pt x="7487420" y="1807797"/>
                  <a:pt x="7466240" y="1807797"/>
                </a:cubicBezTo>
                <a:cubicBezTo>
                  <a:pt x="7459178" y="1807797"/>
                  <a:pt x="7455649" y="1807797"/>
                  <a:pt x="7455649" y="1807797"/>
                </a:cubicBezTo>
                <a:lnTo>
                  <a:pt x="7508601" y="1828978"/>
                </a:lnTo>
                <a:lnTo>
                  <a:pt x="7508601" y="1818386"/>
                </a:lnTo>
                <a:cubicBezTo>
                  <a:pt x="7508601" y="1811327"/>
                  <a:pt x="7512130" y="1807797"/>
                  <a:pt x="7519192" y="1807797"/>
                </a:cubicBezTo>
                <a:cubicBezTo>
                  <a:pt x="7515662" y="1804267"/>
                  <a:pt x="7512572" y="1802060"/>
                  <a:pt x="7509924" y="1801177"/>
                </a:cubicBezTo>
                <a:close/>
                <a:moveTo>
                  <a:pt x="7434468" y="1797205"/>
                </a:moveTo>
                <a:lnTo>
                  <a:pt x="7434468" y="1807797"/>
                </a:lnTo>
                <a:cubicBezTo>
                  <a:pt x="7434468" y="1807797"/>
                  <a:pt x="7437999" y="1807797"/>
                  <a:pt x="7445059" y="1807797"/>
                </a:cubicBezTo>
                <a:close/>
                <a:moveTo>
                  <a:pt x="7386812" y="1797205"/>
                </a:moveTo>
                <a:cubicBezTo>
                  <a:pt x="7383282" y="1797205"/>
                  <a:pt x="7381516" y="1800736"/>
                  <a:pt x="7381516" y="1807797"/>
                </a:cubicBezTo>
                <a:cubicBezTo>
                  <a:pt x="7381516" y="1814857"/>
                  <a:pt x="7385047" y="1818386"/>
                  <a:pt x="7392107" y="1818386"/>
                </a:cubicBezTo>
                <a:cubicBezTo>
                  <a:pt x="7392107" y="1818386"/>
                  <a:pt x="7393872" y="1816622"/>
                  <a:pt x="7397403" y="1813092"/>
                </a:cubicBezTo>
                <a:cubicBezTo>
                  <a:pt x="7400932" y="1809561"/>
                  <a:pt x="7402697" y="1807797"/>
                  <a:pt x="7402697" y="1807797"/>
                </a:cubicBezTo>
                <a:cubicBezTo>
                  <a:pt x="7402697" y="1800736"/>
                  <a:pt x="7399168" y="1797205"/>
                  <a:pt x="7392107" y="1797205"/>
                </a:cubicBezTo>
                <a:cubicBezTo>
                  <a:pt x="7392107" y="1797205"/>
                  <a:pt x="7390341" y="1797205"/>
                  <a:pt x="7386812" y="1797205"/>
                </a:cubicBezTo>
                <a:close/>
                <a:moveTo>
                  <a:pt x="7307384" y="1797205"/>
                </a:moveTo>
                <a:lnTo>
                  <a:pt x="7296793" y="1807797"/>
                </a:lnTo>
                <a:cubicBezTo>
                  <a:pt x="7296793" y="1807797"/>
                  <a:pt x="7296793" y="1811327"/>
                  <a:pt x="7296793" y="1818386"/>
                </a:cubicBezTo>
                <a:lnTo>
                  <a:pt x="7307384" y="1818386"/>
                </a:lnTo>
                <a:cubicBezTo>
                  <a:pt x="7307384" y="1811327"/>
                  <a:pt x="7310914" y="1807797"/>
                  <a:pt x="7317974" y="1807797"/>
                </a:cubicBezTo>
                <a:lnTo>
                  <a:pt x="7317974" y="1797205"/>
                </a:lnTo>
                <a:cubicBezTo>
                  <a:pt x="7310914" y="1797205"/>
                  <a:pt x="7307384" y="1797205"/>
                  <a:pt x="7307384" y="1797205"/>
                </a:cubicBezTo>
                <a:close/>
                <a:moveTo>
                  <a:pt x="4490334" y="1797205"/>
                </a:moveTo>
                <a:cubicBezTo>
                  <a:pt x="4476214" y="1804266"/>
                  <a:pt x="4476214" y="1811327"/>
                  <a:pt x="4490334" y="1818386"/>
                </a:cubicBezTo>
                <a:cubicBezTo>
                  <a:pt x="4497394" y="1818386"/>
                  <a:pt x="4500924" y="1818386"/>
                  <a:pt x="4500924" y="1818386"/>
                </a:cubicBezTo>
                <a:cubicBezTo>
                  <a:pt x="4500924" y="1811327"/>
                  <a:pt x="4500924" y="1807797"/>
                  <a:pt x="4500924" y="1807797"/>
                </a:cubicBezTo>
                <a:close/>
                <a:moveTo>
                  <a:pt x="2838230" y="1797205"/>
                </a:moveTo>
                <a:cubicBezTo>
                  <a:pt x="2845290" y="1804266"/>
                  <a:pt x="2857646" y="1809561"/>
                  <a:pt x="2875296" y="1813092"/>
                </a:cubicBezTo>
                <a:cubicBezTo>
                  <a:pt x="2892946" y="1816622"/>
                  <a:pt x="2908831" y="1821917"/>
                  <a:pt x="2922954" y="1828978"/>
                </a:cubicBezTo>
                <a:cubicBezTo>
                  <a:pt x="2937074" y="1836037"/>
                  <a:pt x="2947664" y="1843098"/>
                  <a:pt x="2954724" y="1850157"/>
                </a:cubicBezTo>
                <a:cubicBezTo>
                  <a:pt x="2968845" y="1850157"/>
                  <a:pt x="2990026" y="1857218"/>
                  <a:pt x="3018266" y="1871338"/>
                </a:cubicBezTo>
                <a:cubicBezTo>
                  <a:pt x="3025327" y="1878399"/>
                  <a:pt x="3035918" y="1883694"/>
                  <a:pt x="3050039" y="1887224"/>
                </a:cubicBezTo>
                <a:cubicBezTo>
                  <a:pt x="3064160" y="1890755"/>
                  <a:pt x="3071218" y="1892520"/>
                  <a:pt x="3071218" y="1892520"/>
                </a:cubicBezTo>
                <a:cubicBezTo>
                  <a:pt x="3085339" y="1899580"/>
                  <a:pt x="3102990" y="1908405"/>
                  <a:pt x="3124171" y="1918996"/>
                </a:cubicBezTo>
                <a:cubicBezTo>
                  <a:pt x="3145351" y="1929586"/>
                  <a:pt x="3155942" y="1934882"/>
                  <a:pt x="3155942" y="1934882"/>
                </a:cubicBezTo>
                <a:cubicBezTo>
                  <a:pt x="3155942" y="1941941"/>
                  <a:pt x="3145351" y="1941941"/>
                  <a:pt x="3124171" y="1934882"/>
                </a:cubicBezTo>
                <a:cubicBezTo>
                  <a:pt x="3074749" y="1906640"/>
                  <a:pt x="3039447" y="1892520"/>
                  <a:pt x="3018266" y="1892520"/>
                </a:cubicBezTo>
                <a:cubicBezTo>
                  <a:pt x="3018266" y="1892520"/>
                  <a:pt x="3011207" y="1888989"/>
                  <a:pt x="2997086" y="1881930"/>
                </a:cubicBezTo>
                <a:lnTo>
                  <a:pt x="2922954" y="1850157"/>
                </a:lnTo>
                <a:cubicBezTo>
                  <a:pt x="2887652" y="1836037"/>
                  <a:pt x="2870002" y="1828978"/>
                  <a:pt x="2870002" y="1828978"/>
                </a:cubicBezTo>
                <a:cubicBezTo>
                  <a:pt x="2862941" y="1828978"/>
                  <a:pt x="2857646" y="1827213"/>
                  <a:pt x="2854115" y="1823682"/>
                </a:cubicBezTo>
                <a:cubicBezTo>
                  <a:pt x="2850585" y="1820151"/>
                  <a:pt x="2845290" y="1818386"/>
                  <a:pt x="2838230" y="1818386"/>
                </a:cubicBezTo>
                <a:close/>
                <a:moveTo>
                  <a:pt x="4665738" y="1793896"/>
                </a:moveTo>
                <a:cubicBezTo>
                  <a:pt x="4663532" y="1794338"/>
                  <a:pt x="4661546" y="1795441"/>
                  <a:pt x="4659780" y="1797205"/>
                </a:cubicBezTo>
                <a:cubicBezTo>
                  <a:pt x="4652720" y="1804266"/>
                  <a:pt x="4652720" y="1809561"/>
                  <a:pt x="4659780" y="1813092"/>
                </a:cubicBezTo>
                <a:cubicBezTo>
                  <a:pt x="4666840" y="1816622"/>
                  <a:pt x="4670372" y="1814857"/>
                  <a:pt x="4670372" y="1807797"/>
                </a:cubicBezTo>
                <a:cubicBezTo>
                  <a:pt x="4670372" y="1807797"/>
                  <a:pt x="4672136" y="1807797"/>
                  <a:pt x="4675666" y="1807797"/>
                </a:cubicBezTo>
                <a:cubicBezTo>
                  <a:pt x="4679196" y="1807797"/>
                  <a:pt x="4680962" y="1811327"/>
                  <a:pt x="4680962" y="1818386"/>
                </a:cubicBezTo>
                <a:cubicBezTo>
                  <a:pt x="4695082" y="1818386"/>
                  <a:pt x="4702142" y="1818386"/>
                  <a:pt x="4702142" y="1818386"/>
                </a:cubicBezTo>
                <a:cubicBezTo>
                  <a:pt x="4702142" y="1818386"/>
                  <a:pt x="4698612" y="1814857"/>
                  <a:pt x="4691551" y="1807797"/>
                </a:cubicBezTo>
                <a:cubicBezTo>
                  <a:pt x="4680962" y="1797205"/>
                  <a:pt x="4672357" y="1792573"/>
                  <a:pt x="4665738" y="1793896"/>
                </a:cubicBezTo>
                <a:close/>
                <a:moveTo>
                  <a:pt x="7234574" y="1791911"/>
                </a:moveTo>
                <a:cubicBezTo>
                  <a:pt x="7235457" y="1791911"/>
                  <a:pt x="7236780" y="1793676"/>
                  <a:pt x="7238546" y="1797205"/>
                </a:cubicBezTo>
                <a:cubicBezTo>
                  <a:pt x="7242076" y="1804266"/>
                  <a:pt x="7240312" y="1804266"/>
                  <a:pt x="7233251" y="1797205"/>
                </a:cubicBezTo>
                <a:cubicBezTo>
                  <a:pt x="7233251" y="1793676"/>
                  <a:pt x="7233692" y="1791911"/>
                  <a:pt x="7234574" y="1791911"/>
                </a:cubicBezTo>
                <a:close/>
                <a:moveTo>
                  <a:pt x="7201480" y="1786615"/>
                </a:moveTo>
                <a:lnTo>
                  <a:pt x="7212070" y="1797205"/>
                </a:lnTo>
                <a:lnTo>
                  <a:pt x="7212070" y="1786615"/>
                </a:lnTo>
                <a:cubicBezTo>
                  <a:pt x="7212070" y="1786615"/>
                  <a:pt x="7208540" y="1786615"/>
                  <a:pt x="7201480" y="1786615"/>
                </a:cubicBezTo>
                <a:close/>
                <a:moveTo>
                  <a:pt x="5316386" y="1786615"/>
                </a:moveTo>
                <a:lnTo>
                  <a:pt x="5316386" y="1807797"/>
                </a:lnTo>
                <a:cubicBezTo>
                  <a:pt x="5330506" y="1807797"/>
                  <a:pt x="5341098" y="1807797"/>
                  <a:pt x="5348158" y="1807797"/>
                </a:cubicBezTo>
                <a:cubicBezTo>
                  <a:pt x="5341098" y="1807797"/>
                  <a:pt x="5337566" y="1804266"/>
                  <a:pt x="5337566" y="1797205"/>
                </a:cubicBezTo>
                <a:cubicBezTo>
                  <a:pt x="5337566" y="1790146"/>
                  <a:pt x="5334037" y="1786615"/>
                  <a:pt x="5326977" y="1786615"/>
                </a:cubicBezTo>
                <a:close/>
                <a:moveTo>
                  <a:pt x="3929042" y="1786615"/>
                </a:moveTo>
                <a:lnTo>
                  <a:pt x="3939633" y="1797205"/>
                </a:lnTo>
                <a:lnTo>
                  <a:pt x="3950223" y="1797205"/>
                </a:lnTo>
                <a:cubicBezTo>
                  <a:pt x="3950223" y="1790146"/>
                  <a:pt x="3948458" y="1786615"/>
                  <a:pt x="3944928" y="1786615"/>
                </a:cubicBezTo>
                <a:cubicBezTo>
                  <a:pt x="3941398" y="1786615"/>
                  <a:pt x="3936102" y="1786615"/>
                  <a:pt x="3929042" y="1786615"/>
                </a:cubicBezTo>
                <a:close/>
                <a:moveTo>
                  <a:pt x="3155942" y="1786615"/>
                </a:moveTo>
                <a:cubicBezTo>
                  <a:pt x="3163002" y="1786615"/>
                  <a:pt x="3168297" y="1790146"/>
                  <a:pt x="3171829" y="1797205"/>
                </a:cubicBezTo>
                <a:cubicBezTo>
                  <a:pt x="3175358" y="1804266"/>
                  <a:pt x="3175358" y="1807797"/>
                  <a:pt x="3171829" y="1807797"/>
                </a:cubicBezTo>
                <a:cubicBezTo>
                  <a:pt x="3168297" y="1807797"/>
                  <a:pt x="3163002" y="1807797"/>
                  <a:pt x="3155942" y="1807797"/>
                </a:cubicBezTo>
                <a:lnTo>
                  <a:pt x="3145351" y="1797205"/>
                </a:lnTo>
                <a:cubicBezTo>
                  <a:pt x="3138291" y="1797205"/>
                  <a:pt x="3141821" y="1793676"/>
                  <a:pt x="3155942" y="1786615"/>
                </a:cubicBezTo>
                <a:close/>
                <a:moveTo>
                  <a:pt x="7341802" y="1781320"/>
                </a:moveTo>
                <a:cubicBezTo>
                  <a:pt x="7340038" y="1781320"/>
                  <a:pt x="7339155" y="1783086"/>
                  <a:pt x="7339155" y="1786615"/>
                </a:cubicBezTo>
                <a:lnTo>
                  <a:pt x="7349745" y="1786615"/>
                </a:lnTo>
                <a:cubicBezTo>
                  <a:pt x="7346216" y="1783086"/>
                  <a:pt x="7343567" y="1781320"/>
                  <a:pt x="7341802" y="1781320"/>
                </a:cubicBezTo>
                <a:close/>
                <a:moveTo>
                  <a:pt x="7259726" y="1781320"/>
                </a:moveTo>
                <a:cubicBezTo>
                  <a:pt x="7256197" y="1781320"/>
                  <a:pt x="7250902" y="1783086"/>
                  <a:pt x="7243841" y="1786615"/>
                </a:cubicBezTo>
                <a:cubicBezTo>
                  <a:pt x="7229722" y="1786615"/>
                  <a:pt x="7222660" y="1786615"/>
                  <a:pt x="7222660" y="1786615"/>
                </a:cubicBezTo>
                <a:lnTo>
                  <a:pt x="7233251" y="1797205"/>
                </a:lnTo>
                <a:cubicBezTo>
                  <a:pt x="7226190" y="1797205"/>
                  <a:pt x="7222660" y="1800736"/>
                  <a:pt x="7222660" y="1807797"/>
                </a:cubicBezTo>
                <a:lnTo>
                  <a:pt x="7222660" y="1818386"/>
                </a:lnTo>
                <a:lnTo>
                  <a:pt x="7233251" y="1818386"/>
                </a:lnTo>
                <a:cubicBezTo>
                  <a:pt x="7240312" y="1818386"/>
                  <a:pt x="7249136" y="1816622"/>
                  <a:pt x="7259726" y="1813092"/>
                </a:cubicBezTo>
                <a:cubicBezTo>
                  <a:pt x="7270318" y="1809561"/>
                  <a:pt x="7273847" y="1806032"/>
                  <a:pt x="7270318" y="1802501"/>
                </a:cubicBezTo>
                <a:cubicBezTo>
                  <a:pt x="7266788" y="1798970"/>
                  <a:pt x="7265022" y="1793676"/>
                  <a:pt x="7265022" y="1786615"/>
                </a:cubicBezTo>
                <a:cubicBezTo>
                  <a:pt x="7265022" y="1783086"/>
                  <a:pt x="7263258" y="1781320"/>
                  <a:pt x="7259726" y="1781320"/>
                </a:cubicBezTo>
                <a:close/>
                <a:moveTo>
                  <a:pt x="7794542" y="1776026"/>
                </a:moveTo>
                <a:cubicBezTo>
                  <a:pt x="7787482" y="1776026"/>
                  <a:pt x="7783952" y="1777790"/>
                  <a:pt x="7783952" y="1781320"/>
                </a:cubicBezTo>
                <a:cubicBezTo>
                  <a:pt x="7783952" y="1784851"/>
                  <a:pt x="7785717" y="1786615"/>
                  <a:pt x="7789248" y="1786615"/>
                </a:cubicBezTo>
                <a:cubicBezTo>
                  <a:pt x="7792778" y="1786615"/>
                  <a:pt x="7794542" y="1783085"/>
                  <a:pt x="7794542" y="1776026"/>
                </a:cubicBezTo>
                <a:close/>
                <a:moveTo>
                  <a:pt x="7688638" y="1776026"/>
                </a:moveTo>
                <a:cubicBezTo>
                  <a:pt x="7688638" y="1776026"/>
                  <a:pt x="7688638" y="1779555"/>
                  <a:pt x="7688638" y="1786615"/>
                </a:cubicBezTo>
                <a:lnTo>
                  <a:pt x="7699230" y="1797205"/>
                </a:lnTo>
                <a:cubicBezTo>
                  <a:pt x="7706290" y="1790146"/>
                  <a:pt x="7709820" y="1784851"/>
                  <a:pt x="7709820" y="1781320"/>
                </a:cubicBezTo>
                <a:cubicBezTo>
                  <a:pt x="7709820" y="1777790"/>
                  <a:pt x="7706290" y="1776026"/>
                  <a:pt x="7699230" y="1776026"/>
                </a:cubicBezTo>
                <a:close/>
                <a:moveTo>
                  <a:pt x="7286203" y="1776026"/>
                </a:moveTo>
                <a:cubicBezTo>
                  <a:pt x="7286203" y="1776026"/>
                  <a:pt x="7282674" y="1779555"/>
                  <a:pt x="7275612" y="1786615"/>
                </a:cubicBezTo>
                <a:lnTo>
                  <a:pt x="7286203" y="1786615"/>
                </a:lnTo>
                <a:close/>
                <a:moveTo>
                  <a:pt x="5221073" y="1776026"/>
                </a:moveTo>
                <a:lnTo>
                  <a:pt x="5221073" y="1786615"/>
                </a:lnTo>
                <a:lnTo>
                  <a:pt x="5231662" y="1786615"/>
                </a:lnTo>
                <a:cubicBezTo>
                  <a:pt x="5231662" y="1779555"/>
                  <a:pt x="5228133" y="1776026"/>
                  <a:pt x="5221073" y="1776026"/>
                </a:cubicBezTo>
                <a:close/>
                <a:moveTo>
                  <a:pt x="4447972" y="1776026"/>
                </a:moveTo>
                <a:lnTo>
                  <a:pt x="4416202" y="1786615"/>
                </a:lnTo>
                <a:cubicBezTo>
                  <a:pt x="4416202" y="1793676"/>
                  <a:pt x="4430322" y="1793676"/>
                  <a:pt x="4458562" y="1786615"/>
                </a:cubicBezTo>
                <a:close/>
                <a:moveTo>
                  <a:pt x="3749004" y="1776026"/>
                </a:moveTo>
                <a:cubicBezTo>
                  <a:pt x="3749004" y="1783085"/>
                  <a:pt x="3749004" y="1786615"/>
                  <a:pt x="3749004" y="1786615"/>
                </a:cubicBezTo>
                <a:cubicBezTo>
                  <a:pt x="3749004" y="1786615"/>
                  <a:pt x="3747240" y="1786615"/>
                  <a:pt x="3743710" y="1786615"/>
                </a:cubicBezTo>
                <a:cubicBezTo>
                  <a:pt x="3740180" y="1786615"/>
                  <a:pt x="3738415" y="1784851"/>
                  <a:pt x="3738415" y="1781320"/>
                </a:cubicBezTo>
                <a:cubicBezTo>
                  <a:pt x="3738415" y="1777790"/>
                  <a:pt x="3741946" y="1776026"/>
                  <a:pt x="3749004" y="1776026"/>
                </a:cubicBezTo>
                <a:close/>
                <a:moveTo>
                  <a:pt x="3335979" y="1776026"/>
                </a:moveTo>
                <a:lnTo>
                  <a:pt x="3335979" y="1786615"/>
                </a:lnTo>
                <a:cubicBezTo>
                  <a:pt x="3328920" y="1786615"/>
                  <a:pt x="3327153" y="1788380"/>
                  <a:pt x="3330685" y="1791911"/>
                </a:cubicBezTo>
                <a:cubicBezTo>
                  <a:pt x="3334214" y="1795441"/>
                  <a:pt x="3339509" y="1797205"/>
                  <a:pt x="3346570" y="1797205"/>
                </a:cubicBezTo>
                <a:cubicBezTo>
                  <a:pt x="3353630" y="1804266"/>
                  <a:pt x="3360690" y="1807797"/>
                  <a:pt x="3367751" y="1807797"/>
                </a:cubicBezTo>
                <a:cubicBezTo>
                  <a:pt x="3374810" y="1807797"/>
                  <a:pt x="3378341" y="1804266"/>
                  <a:pt x="3378341" y="1797205"/>
                </a:cubicBezTo>
                <a:lnTo>
                  <a:pt x="3388931" y="1797205"/>
                </a:lnTo>
                <a:cubicBezTo>
                  <a:pt x="3388931" y="1804266"/>
                  <a:pt x="3395992" y="1804266"/>
                  <a:pt x="3410112" y="1797205"/>
                </a:cubicBezTo>
                <a:lnTo>
                  <a:pt x="3441882" y="1797205"/>
                </a:lnTo>
                <a:cubicBezTo>
                  <a:pt x="3448943" y="1804266"/>
                  <a:pt x="3456004" y="1807797"/>
                  <a:pt x="3463064" y="1807797"/>
                </a:cubicBezTo>
                <a:cubicBezTo>
                  <a:pt x="3498365" y="1821917"/>
                  <a:pt x="3519546" y="1832507"/>
                  <a:pt x="3526607" y="1839567"/>
                </a:cubicBezTo>
                <a:lnTo>
                  <a:pt x="3516016" y="1839567"/>
                </a:lnTo>
                <a:lnTo>
                  <a:pt x="3505426" y="1839567"/>
                </a:lnTo>
                <a:lnTo>
                  <a:pt x="3558378" y="1850157"/>
                </a:lnTo>
                <a:cubicBezTo>
                  <a:pt x="3572498" y="1843098"/>
                  <a:pt x="3607799" y="1853688"/>
                  <a:pt x="3664282" y="1881930"/>
                </a:cubicBezTo>
                <a:cubicBezTo>
                  <a:pt x="3671342" y="1881930"/>
                  <a:pt x="3680167" y="1883694"/>
                  <a:pt x="3690758" y="1887224"/>
                </a:cubicBezTo>
                <a:cubicBezTo>
                  <a:pt x="3701348" y="1890755"/>
                  <a:pt x="3706644" y="1892520"/>
                  <a:pt x="3706644" y="1892520"/>
                </a:cubicBezTo>
                <a:cubicBezTo>
                  <a:pt x="3763126" y="1899580"/>
                  <a:pt x="3801956" y="1913701"/>
                  <a:pt x="3823138" y="1934882"/>
                </a:cubicBezTo>
                <a:cubicBezTo>
                  <a:pt x="3830198" y="1934882"/>
                  <a:pt x="3840788" y="1936646"/>
                  <a:pt x="3854908" y="1940176"/>
                </a:cubicBezTo>
                <a:cubicBezTo>
                  <a:pt x="3869030" y="1943707"/>
                  <a:pt x="3876090" y="1941941"/>
                  <a:pt x="3876090" y="1934882"/>
                </a:cubicBezTo>
                <a:lnTo>
                  <a:pt x="3918452" y="1956063"/>
                </a:lnTo>
                <a:lnTo>
                  <a:pt x="3907860" y="1956063"/>
                </a:lnTo>
                <a:lnTo>
                  <a:pt x="3897271" y="1966653"/>
                </a:lnTo>
                <a:cubicBezTo>
                  <a:pt x="3911392" y="1966653"/>
                  <a:pt x="3921982" y="1966653"/>
                  <a:pt x="3929042" y="1966653"/>
                </a:cubicBezTo>
                <a:cubicBezTo>
                  <a:pt x="3936102" y="1966653"/>
                  <a:pt x="3939633" y="1968417"/>
                  <a:pt x="3939633" y="1971948"/>
                </a:cubicBezTo>
                <a:cubicBezTo>
                  <a:pt x="3939633" y="1975478"/>
                  <a:pt x="3946692" y="1979007"/>
                  <a:pt x="3960812" y="1982538"/>
                </a:cubicBezTo>
                <a:cubicBezTo>
                  <a:pt x="3974934" y="1986069"/>
                  <a:pt x="3981994" y="1987834"/>
                  <a:pt x="3981994" y="1987834"/>
                </a:cubicBezTo>
                <a:lnTo>
                  <a:pt x="4013765" y="1998424"/>
                </a:lnTo>
                <a:cubicBezTo>
                  <a:pt x="4027886" y="2012544"/>
                  <a:pt x="4042006" y="2019605"/>
                  <a:pt x="4056127" y="2019605"/>
                </a:cubicBezTo>
                <a:cubicBezTo>
                  <a:pt x="4091429" y="2026665"/>
                  <a:pt x="4116140" y="2033725"/>
                  <a:pt x="4130260" y="2040786"/>
                </a:cubicBezTo>
                <a:cubicBezTo>
                  <a:pt x="4137320" y="2047846"/>
                  <a:pt x="4147910" y="2051376"/>
                  <a:pt x="4162031" y="2051376"/>
                </a:cubicBezTo>
                <a:cubicBezTo>
                  <a:pt x="4176152" y="2051376"/>
                  <a:pt x="4183212" y="2049611"/>
                  <a:pt x="4183212" y="2046080"/>
                </a:cubicBezTo>
                <a:cubicBezTo>
                  <a:pt x="4183212" y="2042550"/>
                  <a:pt x="4186743" y="2040786"/>
                  <a:pt x="4193802" y="2040786"/>
                </a:cubicBezTo>
                <a:cubicBezTo>
                  <a:pt x="4200862" y="2040786"/>
                  <a:pt x="4206158" y="2040786"/>
                  <a:pt x="4209688" y="2040786"/>
                </a:cubicBezTo>
                <a:cubicBezTo>
                  <a:pt x="4213218" y="2040786"/>
                  <a:pt x="4214983" y="2040786"/>
                  <a:pt x="4214983" y="2040786"/>
                </a:cubicBezTo>
                <a:cubicBezTo>
                  <a:pt x="4222044" y="2040786"/>
                  <a:pt x="4225574" y="2044315"/>
                  <a:pt x="4225574" y="2051376"/>
                </a:cubicBezTo>
                <a:cubicBezTo>
                  <a:pt x="4225574" y="2058436"/>
                  <a:pt x="4227339" y="2063732"/>
                  <a:pt x="4230868" y="2067261"/>
                </a:cubicBezTo>
                <a:cubicBezTo>
                  <a:pt x="4234400" y="2070792"/>
                  <a:pt x="4239695" y="2072557"/>
                  <a:pt x="4246754" y="2072557"/>
                </a:cubicBezTo>
                <a:cubicBezTo>
                  <a:pt x="4253814" y="2072557"/>
                  <a:pt x="4260874" y="2076088"/>
                  <a:pt x="4267935" y="2083146"/>
                </a:cubicBezTo>
                <a:lnTo>
                  <a:pt x="4267935" y="2093738"/>
                </a:lnTo>
                <a:cubicBezTo>
                  <a:pt x="4260874" y="2086677"/>
                  <a:pt x="4246754" y="2083146"/>
                  <a:pt x="4225574" y="2083146"/>
                </a:cubicBezTo>
                <a:cubicBezTo>
                  <a:pt x="4204393" y="2076088"/>
                  <a:pt x="4183212" y="2069026"/>
                  <a:pt x="4162031" y="2061967"/>
                </a:cubicBezTo>
                <a:cubicBezTo>
                  <a:pt x="4154970" y="2061967"/>
                  <a:pt x="4144381" y="2058436"/>
                  <a:pt x="4130260" y="2051376"/>
                </a:cubicBezTo>
                <a:cubicBezTo>
                  <a:pt x="4116140" y="2044315"/>
                  <a:pt x="4103784" y="2039021"/>
                  <a:pt x="4093194" y="2035490"/>
                </a:cubicBezTo>
                <a:cubicBezTo>
                  <a:pt x="4082604" y="2031959"/>
                  <a:pt x="4070248" y="2028430"/>
                  <a:pt x="4056127" y="2024900"/>
                </a:cubicBezTo>
                <a:cubicBezTo>
                  <a:pt x="4042006" y="2021369"/>
                  <a:pt x="4027886" y="2019605"/>
                  <a:pt x="4013765" y="2019605"/>
                </a:cubicBezTo>
                <a:lnTo>
                  <a:pt x="3939633" y="1998424"/>
                </a:lnTo>
                <a:cubicBezTo>
                  <a:pt x="3925511" y="1998424"/>
                  <a:pt x="3914921" y="2001954"/>
                  <a:pt x="3907860" y="2009015"/>
                </a:cubicBezTo>
                <a:cubicBezTo>
                  <a:pt x="3900802" y="2009015"/>
                  <a:pt x="3890210" y="2005484"/>
                  <a:pt x="3876090" y="1998424"/>
                </a:cubicBezTo>
                <a:cubicBezTo>
                  <a:pt x="3861969" y="1998424"/>
                  <a:pt x="3853144" y="1996659"/>
                  <a:pt x="3849614" y="1993128"/>
                </a:cubicBezTo>
                <a:cubicBezTo>
                  <a:pt x="3846084" y="1989598"/>
                  <a:pt x="3844319" y="1987834"/>
                  <a:pt x="3844319" y="1987834"/>
                </a:cubicBezTo>
                <a:lnTo>
                  <a:pt x="3833728" y="1977242"/>
                </a:lnTo>
                <a:lnTo>
                  <a:pt x="3812548" y="1966653"/>
                </a:lnTo>
                <a:lnTo>
                  <a:pt x="3780776" y="1956063"/>
                </a:lnTo>
                <a:cubicBezTo>
                  <a:pt x="3780776" y="1963122"/>
                  <a:pt x="3784306" y="1966653"/>
                  <a:pt x="3791367" y="1966653"/>
                </a:cubicBezTo>
                <a:cubicBezTo>
                  <a:pt x="3791367" y="1966653"/>
                  <a:pt x="3793132" y="1968417"/>
                  <a:pt x="3796662" y="1971948"/>
                </a:cubicBezTo>
                <a:cubicBezTo>
                  <a:pt x="3800192" y="1975478"/>
                  <a:pt x="3805488" y="1977242"/>
                  <a:pt x="3812548" y="1977242"/>
                </a:cubicBezTo>
                <a:cubicBezTo>
                  <a:pt x="3819607" y="1977242"/>
                  <a:pt x="3823138" y="1980773"/>
                  <a:pt x="3823138" y="1987834"/>
                </a:cubicBezTo>
                <a:cubicBezTo>
                  <a:pt x="3823138" y="1994894"/>
                  <a:pt x="3823138" y="1998424"/>
                  <a:pt x="3823138" y="1998424"/>
                </a:cubicBezTo>
                <a:lnTo>
                  <a:pt x="3801956" y="1998424"/>
                </a:lnTo>
                <a:lnTo>
                  <a:pt x="3749004" y="1956063"/>
                </a:lnTo>
                <a:lnTo>
                  <a:pt x="3717234" y="1934882"/>
                </a:lnTo>
                <a:cubicBezTo>
                  <a:pt x="3717234" y="1934882"/>
                  <a:pt x="3713703" y="1934882"/>
                  <a:pt x="3706644" y="1934882"/>
                </a:cubicBezTo>
                <a:cubicBezTo>
                  <a:pt x="3699584" y="1934882"/>
                  <a:pt x="3696052" y="1931351"/>
                  <a:pt x="3696052" y="1924290"/>
                </a:cubicBezTo>
                <a:lnTo>
                  <a:pt x="3685463" y="1924290"/>
                </a:lnTo>
                <a:cubicBezTo>
                  <a:pt x="3678402" y="1917231"/>
                  <a:pt x="3658986" y="1908405"/>
                  <a:pt x="3627215" y="1897815"/>
                </a:cubicBezTo>
                <a:cubicBezTo>
                  <a:pt x="3595444" y="1887224"/>
                  <a:pt x="3568968" y="1881930"/>
                  <a:pt x="3547788" y="1881930"/>
                </a:cubicBezTo>
                <a:cubicBezTo>
                  <a:pt x="3540728" y="1874869"/>
                  <a:pt x="3526607" y="1867809"/>
                  <a:pt x="3505426" y="1860749"/>
                </a:cubicBezTo>
                <a:cubicBezTo>
                  <a:pt x="3484244" y="1853688"/>
                  <a:pt x="3463064" y="1846628"/>
                  <a:pt x="3441882" y="1839567"/>
                </a:cubicBezTo>
                <a:cubicBezTo>
                  <a:pt x="3350099" y="1811327"/>
                  <a:pt x="3300678" y="1797205"/>
                  <a:pt x="3293618" y="1797205"/>
                </a:cubicBezTo>
                <a:close/>
                <a:moveTo>
                  <a:pt x="7709820" y="1765434"/>
                </a:moveTo>
                <a:cubicBezTo>
                  <a:pt x="7709820" y="1765434"/>
                  <a:pt x="7713348" y="1768965"/>
                  <a:pt x="7720409" y="1776026"/>
                </a:cubicBezTo>
                <a:lnTo>
                  <a:pt x="7741590" y="1765434"/>
                </a:lnTo>
                <a:close/>
                <a:moveTo>
                  <a:pt x="6555464" y="1765434"/>
                </a:moveTo>
                <a:lnTo>
                  <a:pt x="6544874" y="1776026"/>
                </a:lnTo>
                <a:cubicBezTo>
                  <a:pt x="6558994" y="1776026"/>
                  <a:pt x="6566054" y="1776026"/>
                  <a:pt x="6566054" y="1776026"/>
                </a:cubicBezTo>
                <a:close/>
                <a:moveTo>
                  <a:pt x="5231662" y="1765434"/>
                </a:moveTo>
                <a:cubicBezTo>
                  <a:pt x="5231662" y="1772495"/>
                  <a:pt x="5235194" y="1776026"/>
                  <a:pt x="5242254" y="1776026"/>
                </a:cubicBezTo>
                <a:lnTo>
                  <a:pt x="5242254" y="1765434"/>
                </a:lnTo>
                <a:close/>
                <a:moveTo>
                  <a:pt x="3060629" y="1765434"/>
                </a:moveTo>
                <a:cubicBezTo>
                  <a:pt x="3067689" y="1765434"/>
                  <a:pt x="3071218" y="1767199"/>
                  <a:pt x="3071218" y="1770730"/>
                </a:cubicBezTo>
                <a:cubicBezTo>
                  <a:pt x="3071218" y="1774261"/>
                  <a:pt x="3067689" y="1776026"/>
                  <a:pt x="3060629" y="1776026"/>
                </a:cubicBezTo>
                <a:close/>
                <a:moveTo>
                  <a:pt x="5146940" y="1754845"/>
                </a:moveTo>
                <a:lnTo>
                  <a:pt x="5146940" y="1765434"/>
                </a:lnTo>
                <a:cubicBezTo>
                  <a:pt x="5146940" y="1765434"/>
                  <a:pt x="5154000" y="1761905"/>
                  <a:pt x="5168121" y="1754845"/>
                </a:cubicBezTo>
                <a:close/>
                <a:moveTo>
                  <a:pt x="4575058" y="1754845"/>
                </a:moveTo>
                <a:lnTo>
                  <a:pt x="4564468" y="1765434"/>
                </a:lnTo>
                <a:lnTo>
                  <a:pt x="4564468" y="1776026"/>
                </a:lnTo>
                <a:cubicBezTo>
                  <a:pt x="4564468" y="1776026"/>
                  <a:pt x="4566232" y="1776026"/>
                  <a:pt x="4569762" y="1776026"/>
                </a:cubicBezTo>
                <a:cubicBezTo>
                  <a:pt x="4573292" y="1776026"/>
                  <a:pt x="4578587" y="1776026"/>
                  <a:pt x="4585647" y="1776026"/>
                </a:cubicBezTo>
                <a:cubicBezTo>
                  <a:pt x="4585647" y="1783085"/>
                  <a:pt x="4590943" y="1788380"/>
                  <a:pt x="4601532" y="1791911"/>
                </a:cubicBezTo>
                <a:cubicBezTo>
                  <a:pt x="4612124" y="1795441"/>
                  <a:pt x="4620949" y="1797205"/>
                  <a:pt x="4628010" y="1797205"/>
                </a:cubicBezTo>
                <a:cubicBezTo>
                  <a:pt x="4635070" y="1797205"/>
                  <a:pt x="4640366" y="1797205"/>
                  <a:pt x="4643895" y="1797205"/>
                </a:cubicBezTo>
                <a:cubicBezTo>
                  <a:pt x="4647424" y="1797205"/>
                  <a:pt x="4649190" y="1793676"/>
                  <a:pt x="4649190" y="1786615"/>
                </a:cubicBezTo>
                <a:cubicBezTo>
                  <a:pt x="4649190" y="1779555"/>
                  <a:pt x="4643895" y="1774261"/>
                  <a:pt x="4633305" y="1770730"/>
                </a:cubicBezTo>
                <a:cubicBezTo>
                  <a:pt x="4622714" y="1767199"/>
                  <a:pt x="4610359" y="1765434"/>
                  <a:pt x="4596238" y="1765434"/>
                </a:cubicBezTo>
                <a:cubicBezTo>
                  <a:pt x="4589178" y="1765434"/>
                  <a:pt x="4585647" y="1763670"/>
                  <a:pt x="4585647" y="1760140"/>
                </a:cubicBezTo>
                <a:cubicBezTo>
                  <a:pt x="4585647" y="1756609"/>
                  <a:pt x="4582118" y="1754845"/>
                  <a:pt x="4575058" y="1754845"/>
                </a:cubicBezTo>
                <a:close/>
                <a:moveTo>
                  <a:pt x="4379134" y="1754845"/>
                </a:moveTo>
                <a:cubicBezTo>
                  <a:pt x="4375605" y="1754845"/>
                  <a:pt x="4373839" y="1756609"/>
                  <a:pt x="4373839" y="1760140"/>
                </a:cubicBezTo>
                <a:cubicBezTo>
                  <a:pt x="4373839" y="1763670"/>
                  <a:pt x="4377370" y="1767199"/>
                  <a:pt x="4384430" y="1770730"/>
                </a:cubicBezTo>
                <a:cubicBezTo>
                  <a:pt x="4391490" y="1774261"/>
                  <a:pt x="4396785" y="1774261"/>
                  <a:pt x="4400316" y="1770730"/>
                </a:cubicBezTo>
                <a:cubicBezTo>
                  <a:pt x="4403846" y="1767199"/>
                  <a:pt x="4405610" y="1765434"/>
                  <a:pt x="4405610" y="1765434"/>
                </a:cubicBezTo>
                <a:cubicBezTo>
                  <a:pt x="4405610" y="1765434"/>
                  <a:pt x="4403846" y="1765434"/>
                  <a:pt x="4400316" y="1765434"/>
                </a:cubicBezTo>
                <a:cubicBezTo>
                  <a:pt x="4396785" y="1765434"/>
                  <a:pt x="4393256" y="1763670"/>
                  <a:pt x="4389724" y="1760140"/>
                </a:cubicBezTo>
                <a:cubicBezTo>
                  <a:pt x="4386195" y="1756609"/>
                  <a:pt x="4382664" y="1754845"/>
                  <a:pt x="4379134" y="1754845"/>
                </a:cubicBezTo>
                <a:close/>
                <a:moveTo>
                  <a:pt x="4331478" y="1754845"/>
                </a:moveTo>
                <a:lnTo>
                  <a:pt x="4352658" y="1765434"/>
                </a:lnTo>
                <a:lnTo>
                  <a:pt x="4352658" y="1754845"/>
                </a:lnTo>
                <a:close/>
                <a:moveTo>
                  <a:pt x="7667457" y="1744253"/>
                </a:moveTo>
                <a:lnTo>
                  <a:pt x="7656867" y="1754845"/>
                </a:lnTo>
                <a:lnTo>
                  <a:pt x="7667457" y="1754845"/>
                </a:lnTo>
                <a:lnTo>
                  <a:pt x="7678048" y="1765434"/>
                </a:lnTo>
                <a:lnTo>
                  <a:pt x="7699230" y="1765434"/>
                </a:lnTo>
                <a:lnTo>
                  <a:pt x="7688638" y="1754845"/>
                </a:lnTo>
                <a:cubicBezTo>
                  <a:pt x="7688638" y="1754845"/>
                  <a:pt x="7686874" y="1753080"/>
                  <a:pt x="7683344" y="1749549"/>
                </a:cubicBezTo>
                <a:cubicBezTo>
                  <a:pt x="7679813" y="1746018"/>
                  <a:pt x="7674519" y="1744253"/>
                  <a:pt x="7667457" y="1744253"/>
                </a:cubicBezTo>
                <a:close/>
                <a:moveTo>
                  <a:pt x="7455649" y="1744253"/>
                </a:moveTo>
                <a:cubicBezTo>
                  <a:pt x="7448588" y="1744253"/>
                  <a:pt x="7443293" y="1746018"/>
                  <a:pt x="7439764" y="1749549"/>
                </a:cubicBezTo>
                <a:cubicBezTo>
                  <a:pt x="7436234" y="1753080"/>
                  <a:pt x="7436234" y="1756609"/>
                  <a:pt x="7439764" y="1760140"/>
                </a:cubicBezTo>
                <a:cubicBezTo>
                  <a:pt x="7443293" y="1763670"/>
                  <a:pt x="7446824" y="1765434"/>
                  <a:pt x="7450355" y="1765434"/>
                </a:cubicBezTo>
                <a:cubicBezTo>
                  <a:pt x="7453884" y="1765434"/>
                  <a:pt x="7455649" y="1761905"/>
                  <a:pt x="7455649" y="1754845"/>
                </a:cubicBezTo>
                <a:close/>
                <a:moveTo>
                  <a:pt x="7222660" y="1744253"/>
                </a:moveTo>
                <a:cubicBezTo>
                  <a:pt x="7215600" y="1744253"/>
                  <a:pt x="7208540" y="1747784"/>
                  <a:pt x="7201480" y="1754845"/>
                </a:cubicBezTo>
                <a:lnTo>
                  <a:pt x="7159118" y="1754845"/>
                </a:lnTo>
                <a:cubicBezTo>
                  <a:pt x="7159118" y="1754845"/>
                  <a:pt x="7152058" y="1754845"/>
                  <a:pt x="7137937" y="1754845"/>
                </a:cubicBezTo>
                <a:lnTo>
                  <a:pt x="7116756" y="1754845"/>
                </a:lnTo>
                <a:cubicBezTo>
                  <a:pt x="7116756" y="1761905"/>
                  <a:pt x="7113226" y="1765434"/>
                  <a:pt x="7106166" y="1765434"/>
                </a:cubicBezTo>
                <a:lnTo>
                  <a:pt x="7106166" y="1776026"/>
                </a:lnTo>
                <a:cubicBezTo>
                  <a:pt x="7113226" y="1776026"/>
                  <a:pt x="7118522" y="1774261"/>
                  <a:pt x="7122052" y="1770730"/>
                </a:cubicBezTo>
                <a:cubicBezTo>
                  <a:pt x="7125581" y="1767199"/>
                  <a:pt x="7134408" y="1765434"/>
                  <a:pt x="7148526" y="1765434"/>
                </a:cubicBezTo>
                <a:lnTo>
                  <a:pt x="7159118" y="1776026"/>
                </a:lnTo>
                <a:lnTo>
                  <a:pt x="7159118" y="1786615"/>
                </a:lnTo>
                <a:cubicBezTo>
                  <a:pt x="7166178" y="1786615"/>
                  <a:pt x="7171474" y="1784851"/>
                  <a:pt x="7175004" y="1781320"/>
                </a:cubicBezTo>
                <a:cubicBezTo>
                  <a:pt x="7178533" y="1777790"/>
                  <a:pt x="7182064" y="1776026"/>
                  <a:pt x="7185593" y="1776026"/>
                </a:cubicBezTo>
                <a:cubicBezTo>
                  <a:pt x="7189122" y="1776026"/>
                  <a:pt x="7190889" y="1779555"/>
                  <a:pt x="7190889" y="1786615"/>
                </a:cubicBezTo>
                <a:cubicBezTo>
                  <a:pt x="7190889" y="1793676"/>
                  <a:pt x="7192655" y="1793676"/>
                  <a:pt x="7196184" y="1786615"/>
                </a:cubicBezTo>
                <a:cubicBezTo>
                  <a:pt x="7199714" y="1779555"/>
                  <a:pt x="7201480" y="1776026"/>
                  <a:pt x="7201480" y="1776026"/>
                </a:cubicBezTo>
                <a:lnTo>
                  <a:pt x="7212070" y="1776026"/>
                </a:lnTo>
                <a:cubicBezTo>
                  <a:pt x="7212070" y="1776026"/>
                  <a:pt x="7213836" y="1776026"/>
                  <a:pt x="7217366" y="1776026"/>
                </a:cubicBezTo>
                <a:cubicBezTo>
                  <a:pt x="7220895" y="1776026"/>
                  <a:pt x="7219130" y="1772495"/>
                  <a:pt x="7212070" y="1765434"/>
                </a:cubicBezTo>
                <a:cubicBezTo>
                  <a:pt x="7212070" y="1758374"/>
                  <a:pt x="7212070" y="1754845"/>
                  <a:pt x="7212070" y="1754845"/>
                </a:cubicBezTo>
                <a:close/>
                <a:moveTo>
                  <a:pt x="4744504" y="1744253"/>
                </a:moveTo>
                <a:cubicBezTo>
                  <a:pt x="4744504" y="1751314"/>
                  <a:pt x="4748034" y="1754845"/>
                  <a:pt x="4755094" y="1754845"/>
                </a:cubicBezTo>
                <a:lnTo>
                  <a:pt x="4755094" y="1744253"/>
                </a:lnTo>
                <a:close/>
                <a:moveTo>
                  <a:pt x="3902566" y="1744253"/>
                </a:moveTo>
                <a:cubicBezTo>
                  <a:pt x="3899036" y="1744253"/>
                  <a:pt x="3897271" y="1747784"/>
                  <a:pt x="3897271" y="1754845"/>
                </a:cubicBezTo>
                <a:cubicBezTo>
                  <a:pt x="3897271" y="1754845"/>
                  <a:pt x="3900802" y="1754845"/>
                  <a:pt x="3907860" y="1754845"/>
                </a:cubicBezTo>
                <a:cubicBezTo>
                  <a:pt x="3907860" y="1747784"/>
                  <a:pt x="3906096" y="1744253"/>
                  <a:pt x="3902566" y="1744253"/>
                </a:cubicBezTo>
                <a:close/>
                <a:moveTo>
                  <a:pt x="8069894" y="1733663"/>
                </a:moveTo>
                <a:lnTo>
                  <a:pt x="8101664" y="1733663"/>
                </a:lnTo>
                <a:lnTo>
                  <a:pt x="8080483" y="1744253"/>
                </a:lnTo>
                <a:cubicBezTo>
                  <a:pt x="8073423" y="1744253"/>
                  <a:pt x="8069894" y="1740724"/>
                  <a:pt x="8069894" y="1733663"/>
                </a:cubicBezTo>
                <a:close/>
                <a:moveTo>
                  <a:pt x="7625096" y="1733663"/>
                </a:moveTo>
                <a:lnTo>
                  <a:pt x="7614505" y="1744253"/>
                </a:lnTo>
                <a:cubicBezTo>
                  <a:pt x="7621567" y="1744253"/>
                  <a:pt x="7625096" y="1744253"/>
                  <a:pt x="7625096" y="1744253"/>
                </a:cubicBezTo>
                <a:cubicBezTo>
                  <a:pt x="7632156" y="1744253"/>
                  <a:pt x="7635686" y="1742489"/>
                  <a:pt x="7635686" y="1738959"/>
                </a:cubicBezTo>
                <a:cubicBezTo>
                  <a:pt x="7635686" y="1735428"/>
                  <a:pt x="7632156" y="1733663"/>
                  <a:pt x="7625096" y="1733663"/>
                </a:cubicBezTo>
                <a:close/>
                <a:moveTo>
                  <a:pt x="7529782" y="1733663"/>
                </a:moveTo>
                <a:cubicBezTo>
                  <a:pt x="7522722" y="1733663"/>
                  <a:pt x="7522722" y="1737194"/>
                  <a:pt x="7529782" y="1744253"/>
                </a:cubicBezTo>
                <a:cubicBezTo>
                  <a:pt x="7529782" y="1744253"/>
                  <a:pt x="7529782" y="1747784"/>
                  <a:pt x="7529782" y="1754845"/>
                </a:cubicBezTo>
                <a:lnTo>
                  <a:pt x="7540374" y="1754845"/>
                </a:lnTo>
                <a:cubicBezTo>
                  <a:pt x="7547434" y="1754845"/>
                  <a:pt x="7552730" y="1754845"/>
                  <a:pt x="7556259" y="1754845"/>
                </a:cubicBezTo>
                <a:cubicBezTo>
                  <a:pt x="7559788" y="1754845"/>
                  <a:pt x="7561553" y="1758374"/>
                  <a:pt x="7561553" y="1765434"/>
                </a:cubicBezTo>
                <a:cubicBezTo>
                  <a:pt x="7561553" y="1765434"/>
                  <a:pt x="7565082" y="1765434"/>
                  <a:pt x="7572144" y="1765434"/>
                </a:cubicBezTo>
                <a:cubicBezTo>
                  <a:pt x="7579204" y="1765434"/>
                  <a:pt x="7579204" y="1761905"/>
                  <a:pt x="7572144" y="1754845"/>
                </a:cubicBezTo>
                <a:cubicBezTo>
                  <a:pt x="7572144" y="1754845"/>
                  <a:pt x="7570378" y="1753080"/>
                  <a:pt x="7566848" y="1749549"/>
                </a:cubicBezTo>
                <a:cubicBezTo>
                  <a:pt x="7563319" y="1746018"/>
                  <a:pt x="7561553" y="1744253"/>
                  <a:pt x="7561553" y="1744253"/>
                </a:cubicBezTo>
                <a:cubicBezTo>
                  <a:pt x="7554492" y="1744253"/>
                  <a:pt x="7549197" y="1742489"/>
                  <a:pt x="7545668" y="1738959"/>
                </a:cubicBezTo>
                <a:cubicBezTo>
                  <a:pt x="7542138" y="1735428"/>
                  <a:pt x="7536842" y="1733663"/>
                  <a:pt x="7529782" y="1733663"/>
                </a:cubicBezTo>
                <a:close/>
                <a:moveTo>
                  <a:pt x="7498011" y="1733663"/>
                </a:moveTo>
                <a:cubicBezTo>
                  <a:pt x="7490951" y="1733663"/>
                  <a:pt x="7483890" y="1737194"/>
                  <a:pt x="7476830" y="1744253"/>
                </a:cubicBezTo>
                <a:cubicBezTo>
                  <a:pt x="7469770" y="1751314"/>
                  <a:pt x="7469770" y="1754845"/>
                  <a:pt x="7476830" y="1754845"/>
                </a:cubicBezTo>
                <a:cubicBezTo>
                  <a:pt x="7483890" y="1761905"/>
                  <a:pt x="7494482" y="1761905"/>
                  <a:pt x="7508601" y="1754845"/>
                </a:cubicBezTo>
                <a:cubicBezTo>
                  <a:pt x="7515663" y="1747784"/>
                  <a:pt x="7517426" y="1742489"/>
                  <a:pt x="7513896" y="1738959"/>
                </a:cubicBezTo>
                <a:cubicBezTo>
                  <a:pt x="7510367" y="1735428"/>
                  <a:pt x="7505072" y="1733663"/>
                  <a:pt x="7498011" y="1733663"/>
                </a:cubicBezTo>
                <a:close/>
                <a:moveTo>
                  <a:pt x="7169708" y="1733663"/>
                </a:moveTo>
                <a:cubicBezTo>
                  <a:pt x="7162648" y="1733663"/>
                  <a:pt x="7159118" y="1737194"/>
                  <a:pt x="7159118" y="1744253"/>
                </a:cubicBezTo>
                <a:lnTo>
                  <a:pt x="7169708" y="1744253"/>
                </a:lnTo>
                <a:close/>
                <a:moveTo>
                  <a:pt x="5104578" y="1733663"/>
                </a:moveTo>
                <a:cubicBezTo>
                  <a:pt x="5104578" y="1747784"/>
                  <a:pt x="5108108" y="1751314"/>
                  <a:pt x="5115169" y="1744253"/>
                </a:cubicBezTo>
                <a:cubicBezTo>
                  <a:pt x="5115169" y="1737194"/>
                  <a:pt x="5111638" y="1733663"/>
                  <a:pt x="5104578" y="1733663"/>
                </a:cubicBezTo>
                <a:close/>
                <a:moveTo>
                  <a:pt x="4278526" y="1733663"/>
                </a:moveTo>
                <a:cubicBezTo>
                  <a:pt x="4285585" y="1733663"/>
                  <a:pt x="4289116" y="1733663"/>
                  <a:pt x="4289116" y="1733663"/>
                </a:cubicBezTo>
                <a:lnTo>
                  <a:pt x="4289116" y="1744253"/>
                </a:lnTo>
                <a:cubicBezTo>
                  <a:pt x="4282056" y="1744253"/>
                  <a:pt x="4278526" y="1740724"/>
                  <a:pt x="4278526" y="1733663"/>
                </a:cubicBezTo>
                <a:close/>
                <a:moveTo>
                  <a:pt x="3918452" y="1733663"/>
                </a:moveTo>
                <a:lnTo>
                  <a:pt x="3918452" y="1744253"/>
                </a:lnTo>
                <a:cubicBezTo>
                  <a:pt x="3918452" y="1751314"/>
                  <a:pt x="3921982" y="1754845"/>
                  <a:pt x="3929042" y="1754845"/>
                </a:cubicBezTo>
                <a:cubicBezTo>
                  <a:pt x="3929042" y="1754845"/>
                  <a:pt x="3929042" y="1751314"/>
                  <a:pt x="3929042" y="1744253"/>
                </a:cubicBezTo>
                <a:cubicBezTo>
                  <a:pt x="3921982" y="1737194"/>
                  <a:pt x="3918452" y="1733663"/>
                  <a:pt x="3918452" y="1733663"/>
                </a:cubicBezTo>
                <a:close/>
                <a:moveTo>
                  <a:pt x="3664282" y="1733663"/>
                </a:moveTo>
                <a:lnTo>
                  <a:pt x="3674872" y="1733663"/>
                </a:lnTo>
                <a:cubicBezTo>
                  <a:pt x="3674872" y="1733663"/>
                  <a:pt x="3676636" y="1733663"/>
                  <a:pt x="3680167" y="1733663"/>
                </a:cubicBezTo>
                <a:cubicBezTo>
                  <a:pt x="3683698" y="1733663"/>
                  <a:pt x="3685463" y="1737194"/>
                  <a:pt x="3685463" y="1744253"/>
                </a:cubicBezTo>
                <a:lnTo>
                  <a:pt x="3674872" y="1744253"/>
                </a:lnTo>
                <a:close/>
                <a:moveTo>
                  <a:pt x="3177123" y="1733663"/>
                </a:moveTo>
                <a:cubicBezTo>
                  <a:pt x="3184183" y="1733663"/>
                  <a:pt x="3187714" y="1737194"/>
                  <a:pt x="3187714" y="1744253"/>
                </a:cubicBezTo>
                <a:lnTo>
                  <a:pt x="3177123" y="1744253"/>
                </a:lnTo>
                <a:close/>
                <a:moveTo>
                  <a:pt x="8101664" y="1723074"/>
                </a:moveTo>
                <a:cubicBezTo>
                  <a:pt x="8115785" y="1723074"/>
                  <a:pt x="8129906" y="1726603"/>
                  <a:pt x="8144027" y="1733663"/>
                </a:cubicBezTo>
                <a:cubicBezTo>
                  <a:pt x="8129906" y="1733663"/>
                  <a:pt x="8122846" y="1733663"/>
                  <a:pt x="8122846" y="1733663"/>
                </a:cubicBezTo>
                <a:close/>
                <a:moveTo>
                  <a:pt x="7974579" y="1723074"/>
                </a:moveTo>
                <a:lnTo>
                  <a:pt x="7985171" y="1733663"/>
                </a:lnTo>
                <a:cubicBezTo>
                  <a:pt x="7985171" y="1733663"/>
                  <a:pt x="7981640" y="1733663"/>
                  <a:pt x="7974579" y="1733663"/>
                </a:cubicBezTo>
                <a:close/>
                <a:moveTo>
                  <a:pt x="5740002" y="1723074"/>
                </a:moveTo>
                <a:lnTo>
                  <a:pt x="5740002" y="1733663"/>
                </a:lnTo>
                <a:lnTo>
                  <a:pt x="5750593" y="1733663"/>
                </a:lnTo>
                <a:cubicBezTo>
                  <a:pt x="5750593" y="1733663"/>
                  <a:pt x="5750593" y="1731899"/>
                  <a:pt x="5750593" y="1728368"/>
                </a:cubicBezTo>
                <a:cubicBezTo>
                  <a:pt x="5750593" y="1724838"/>
                  <a:pt x="5747064" y="1723074"/>
                  <a:pt x="5740002" y="1723074"/>
                </a:cubicBezTo>
                <a:close/>
                <a:moveTo>
                  <a:pt x="4267935" y="1723074"/>
                </a:moveTo>
                <a:cubicBezTo>
                  <a:pt x="4267935" y="1730133"/>
                  <a:pt x="4266170" y="1735428"/>
                  <a:pt x="4262640" y="1738959"/>
                </a:cubicBezTo>
                <a:cubicBezTo>
                  <a:pt x="4259110" y="1742489"/>
                  <a:pt x="4260874" y="1744253"/>
                  <a:pt x="4267935" y="1744253"/>
                </a:cubicBezTo>
                <a:lnTo>
                  <a:pt x="4289116" y="1744253"/>
                </a:lnTo>
                <a:lnTo>
                  <a:pt x="4299706" y="1744253"/>
                </a:lnTo>
                <a:cubicBezTo>
                  <a:pt x="4299706" y="1751314"/>
                  <a:pt x="4303237" y="1754845"/>
                  <a:pt x="4310297" y="1754845"/>
                </a:cubicBezTo>
                <a:cubicBezTo>
                  <a:pt x="4310297" y="1754845"/>
                  <a:pt x="4313826" y="1751314"/>
                  <a:pt x="4320887" y="1744253"/>
                </a:cubicBezTo>
                <a:cubicBezTo>
                  <a:pt x="4327948" y="1744253"/>
                  <a:pt x="4327948" y="1742489"/>
                  <a:pt x="4320887" y="1738959"/>
                </a:cubicBezTo>
                <a:cubicBezTo>
                  <a:pt x="4313826" y="1735428"/>
                  <a:pt x="4306766" y="1730133"/>
                  <a:pt x="4299706" y="1723074"/>
                </a:cubicBezTo>
                <a:close/>
                <a:moveTo>
                  <a:pt x="4225574" y="1723074"/>
                </a:moveTo>
                <a:lnTo>
                  <a:pt x="4225574" y="1733663"/>
                </a:lnTo>
                <a:cubicBezTo>
                  <a:pt x="4232633" y="1733663"/>
                  <a:pt x="4237929" y="1733663"/>
                  <a:pt x="4241460" y="1733663"/>
                </a:cubicBezTo>
                <a:cubicBezTo>
                  <a:pt x="4244989" y="1733663"/>
                  <a:pt x="4246754" y="1733663"/>
                  <a:pt x="4246754" y="1733663"/>
                </a:cubicBezTo>
                <a:cubicBezTo>
                  <a:pt x="4246754" y="1733663"/>
                  <a:pt x="4244989" y="1731899"/>
                  <a:pt x="4241460" y="1728368"/>
                </a:cubicBezTo>
                <a:cubicBezTo>
                  <a:pt x="4237929" y="1724838"/>
                  <a:pt x="4232633" y="1723074"/>
                  <a:pt x="4225574" y="1723074"/>
                </a:cubicBezTo>
                <a:close/>
                <a:moveTo>
                  <a:pt x="7396078" y="1716454"/>
                </a:moveTo>
                <a:cubicBezTo>
                  <a:pt x="7393430" y="1717337"/>
                  <a:pt x="7392107" y="1719544"/>
                  <a:pt x="7392107" y="1723074"/>
                </a:cubicBezTo>
                <a:lnTo>
                  <a:pt x="7423878" y="1723074"/>
                </a:lnTo>
                <a:cubicBezTo>
                  <a:pt x="7423878" y="1723074"/>
                  <a:pt x="7418582" y="1721309"/>
                  <a:pt x="7407992" y="1717778"/>
                </a:cubicBezTo>
                <a:cubicBezTo>
                  <a:pt x="7402697" y="1716013"/>
                  <a:pt x="7398726" y="1715572"/>
                  <a:pt x="7396078" y="1716454"/>
                </a:cubicBezTo>
                <a:close/>
                <a:moveTo>
                  <a:pt x="7317974" y="1712482"/>
                </a:moveTo>
                <a:cubicBezTo>
                  <a:pt x="7303854" y="1719543"/>
                  <a:pt x="7303854" y="1726603"/>
                  <a:pt x="7317974" y="1733663"/>
                </a:cubicBezTo>
                <a:lnTo>
                  <a:pt x="7328564" y="1723074"/>
                </a:lnTo>
                <a:cubicBezTo>
                  <a:pt x="7328564" y="1716013"/>
                  <a:pt x="7328564" y="1712482"/>
                  <a:pt x="7328564" y="1712482"/>
                </a:cubicBezTo>
                <a:close/>
                <a:moveTo>
                  <a:pt x="7063804" y="1712482"/>
                </a:moveTo>
                <a:cubicBezTo>
                  <a:pt x="7056744" y="1712482"/>
                  <a:pt x="7053214" y="1716013"/>
                  <a:pt x="7053214" y="1723074"/>
                </a:cubicBezTo>
                <a:lnTo>
                  <a:pt x="7063804" y="1723074"/>
                </a:lnTo>
                <a:cubicBezTo>
                  <a:pt x="7070866" y="1723074"/>
                  <a:pt x="7074395" y="1723074"/>
                  <a:pt x="7074395" y="1723074"/>
                </a:cubicBezTo>
                <a:cubicBezTo>
                  <a:pt x="7074395" y="1716013"/>
                  <a:pt x="7070866" y="1712482"/>
                  <a:pt x="7063804" y="1712482"/>
                </a:cubicBezTo>
                <a:close/>
                <a:moveTo>
                  <a:pt x="4649190" y="1712482"/>
                </a:moveTo>
                <a:lnTo>
                  <a:pt x="4649190" y="1723074"/>
                </a:lnTo>
                <a:lnTo>
                  <a:pt x="4659780" y="1712482"/>
                </a:lnTo>
                <a:cubicBezTo>
                  <a:pt x="4652720" y="1712482"/>
                  <a:pt x="4649190" y="1712482"/>
                  <a:pt x="4649190" y="1712482"/>
                </a:cubicBezTo>
                <a:close/>
                <a:moveTo>
                  <a:pt x="3063276" y="1709173"/>
                </a:moveTo>
                <a:cubicBezTo>
                  <a:pt x="3068571" y="1707850"/>
                  <a:pt x="3081810" y="1712482"/>
                  <a:pt x="3102990" y="1723074"/>
                </a:cubicBezTo>
                <a:cubicBezTo>
                  <a:pt x="3117111" y="1730133"/>
                  <a:pt x="3127701" y="1730133"/>
                  <a:pt x="3134762" y="1723074"/>
                </a:cubicBezTo>
                <a:cubicBezTo>
                  <a:pt x="3148882" y="1723074"/>
                  <a:pt x="3159472" y="1726603"/>
                  <a:pt x="3166533" y="1733663"/>
                </a:cubicBezTo>
                <a:lnTo>
                  <a:pt x="3155942" y="1733663"/>
                </a:lnTo>
                <a:cubicBezTo>
                  <a:pt x="3155942" y="1747784"/>
                  <a:pt x="3145351" y="1751314"/>
                  <a:pt x="3124171" y="1744253"/>
                </a:cubicBezTo>
                <a:cubicBezTo>
                  <a:pt x="3110050" y="1737194"/>
                  <a:pt x="3102990" y="1733663"/>
                  <a:pt x="3102990" y="1733663"/>
                </a:cubicBezTo>
                <a:cubicBezTo>
                  <a:pt x="3088869" y="1726603"/>
                  <a:pt x="3078279" y="1721309"/>
                  <a:pt x="3071218" y="1717778"/>
                </a:cubicBezTo>
                <a:cubicBezTo>
                  <a:pt x="3064160" y="1714247"/>
                  <a:pt x="3060629" y="1712482"/>
                  <a:pt x="3060629" y="1712482"/>
                </a:cubicBezTo>
                <a:cubicBezTo>
                  <a:pt x="3060629" y="1710718"/>
                  <a:pt x="3061511" y="1709615"/>
                  <a:pt x="3063276" y="1709173"/>
                </a:cubicBezTo>
                <a:close/>
                <a:moveTo>
                  <a:pt x="8917126" y="1701893"/>
                </a:moveTo>
                <a:lnTo>
                  <a:pt x="8927716" y="1701893"/>
                </a:lnTo>
                <a:lnTo>
                  <a:pt x="8917126" y="1712482"/>
                </a:lnTo>
                <a:close/>
                <a:moveTo>
                  <a:pt x="4405610" y="1701893"/>
                </a:moveTo>
                <a:lnTo>
                  <a:pt x="4405610" y="1712482"/>
                </a:lnTo>
                <a:lnTo>
                  <a:pt x="4416202" y="1701893"/>
                </a:lnTo>
                <a:cubicBezTo>
                  <a:pt x="4416202" y="1701893"/>
                  <a:pt x="4412670" y="1701893"/>
                  <a:pt x="4405610" y="1701893"/>
                </a:cubicBezTo>
                <a:close/>
                <a:moveTo>
                  <a:pt x="3643100" y="1701893"/>
                </a:moveTo>
                <a:lnTo>
                  <a:pt x="3653692" y="1701893"/>
                </a:lnTo>
                <a:lnTo>
                  <a:pt x="3653692" y="1712482"/>
                </a:lnTo>
                <a:cubicBezTo>
                  <a:pt x="3653692" y="1712482"/>
                  <a:pt x="3653692" y="1716013"/>
                  <a:pt x="3653692" y="1723074"/>
                </a:cubicBezTo>
                <a:lnTo>
                  <a:pt x="3643100" y="1723074"/>
                </a:lnTo>
                <a:cubicBezTo>
                  <a:pt x="3636040" y="1716013"/>
                  <a:pt x="3636040" y="1712482"/>
                  <a:pt x="3643100" y="1712482"/>
                </a:cubicBezTo>
                <a:cubicBezTo>
                  <a:pt x="3650161" y="1712482"/>
                  <a:pt x="3650161" y="1708953"/>
                  <a:pt x="3643100" y="1701893"/>
                </a:cubicBezTo>
                <a:close/>
                <a:moveTo>
                  <a:pt x="2562879" y="1701893"/>
                </a:moveTo>
                <a:lnTo>
                  <a:pt x="2615831" y="1712482"/>
                </a:lnTo>
                <a:cubicBezTo>
                  <a:pt x="2622892" y="1712482"/>
                  <a:pt x="2633481" y="1714247"/>
                  <a:pt x="2647602" y="1717778"/>
                </a:cubicBezTo>
                <a:cubicBezTo>
                  <a:pt x="2661723" y="1721309"/>
                  <a:pt x="2675844" y="1726603"/>
                  <a:pt x="2689964" y="1733663"/>
                </a:cubicBezTo>
                <a:cubicBezTo>
                  <a:pt x="2746447" y="1747784"/>
                  <a:pt x="2774687" y="1758374"/>
                  <a:pt x="2774687" y="1765434"/>
                </a:cubicBezTo>
                <a:cubicBezTo>
                  <a:pt x="2774687" y="1765434"/>
                  <a:pt x="2776452" y="1767199"/>
                  <a:pt x="2779984" y="1770730"/>
                </a:cubicBezTo>
                <a:cubicBezTo>
                  <a:pt x="2783512" y="1774261"/>
                  <a:pt x="2788808" y="1779555"/>
                  <a:pt x="2795868" y="1786615"/>
                </a:cubicBezTo>
                <a:cubicBezTo>
                  <a:pt x="2817049" y="1793676"/>
                  <a:pt x="2827639" y="1797205"/>
                  <a:pt x="2827639" y="1797205"/>
                </a:cubicBezTo>
                <a:cubicBezTo>
                  <a:pt x="2813519" y="1797205"/>
                  <a:pt x="2799399" y="1793676"/>
                  <a:pt x="2785278" y="1786615"/>
                </a:cubicBezTo>
                <a:cubicBezTo>
                  <a:pt x="2771157" y="1779555"/>
                  <a:pt x="2751742" y="1772495"/>
                  <a:pt x="2727032" y="1765434"/>
                </a:cubicBezTo>
                <a:cubicBezTo>
                  <a:pt x="2702319" y="1758374"/>
                  <a:pt x="2684669" y="1751314"/>
                  <a:pt x="2674080" y="1744253"/>
                </a:cubicBezTo>
                <a:cubicBezTo>
                  <a:pt x="2663488" y="1737194"/>
                  <a:pt x="2654663" y="1733663"/>
                  <a:pt x="2647602" y="1733663"/>
                </a:cubicBezTo>
                <a:cubicBezTo>
                  <a:pt x="2640543" y="1733663"/>
                  <a:pt x="2629952" y="1730133"/>
                  <a:pt x="2615831" y="1723074"/>
                </a:cubicBezTo>
                <a:cubicBezTo>
                  <a:pt x="2615831" y="1723074"/>
                  <a:pt x="2612301" y="1721309"/>
                  <a:pt x="2605241" y="1717778"/>
                </a:cubicBezTo>
                <a:cubicBezTo>
                  <a:pt x="2598181" y="1714247"/>
                  <a:pt x="2591120" y="1712482"/>
                  <a:pt x="2584060" y="1712482"/>
                </a:cubicBezTo>
                <a:cubicBezTo>
                  <a:pt x="2577000" y="1712482"/>
                  <a:pt x="2569938" y="1708953"/>
                  <a:pt x="2562879" y="1701893"/>
                </a:cubicBezTo>
                <a:close/>
                <a:moveTo>
                  <a:pt x="7009528" y="1695273"/>
                </a:moveTo>
                <a:cubicBezTo>
                  <a:pt x="7008646" y="1694391"/>
                  <a:pt x="7007322" y="1694832"/>
                  <a:pt x="7005558" y="1696597"/>
                </a:cubicBezTo>
                <a:cubicBezTo>
                  <a:pt x="7002026" y="1700128"/>
                  <a:pt x="6996732" y="1701893"/>
                  <a:pt x="6989670" y="1701893"/>
                </a:cubicBezTo>
                <a:lnTo>
                  <a:pt x="6989670" y="1712482"/>
                </a:lnTo>
                <a:cubicBezTo>
                  <a:pt x="6996732" y="1705422"/>
                  <a:pt x="7003792" y="1705422"/>
                  <a:pt x="7010852" y="1712482"/>
                </a:cubicBezTo>
                <a:cubicBezTo>
                  <a:pt x="7017914" y="1712482"/>
                  <a:pt x="7023208" y="1712482"/>
                  <a:pt x="7026737" y="1712482"/>
                </a:cubicBezTo>
                <a:cubicBezTo>
                  <a:pt x="7030266" y="1712482"/>
                  <a:pt x="7032033" y="1710718"/>
                  <a:pt x="7032033" y="1707187"/>
                </a:cubicBezTo>
                <a:cubicBezTo>
                  <a:pt x="7032033" y="1703657"/>
                  <a:pt x="7032033" y="1701893"/>
                  <a:pt x="7032033" y="1701893"/>
                </a:cubicBezTo>
                <a:lnTo>
                  <a:pt x="7010852" y="1701893"/>
                </a:lnTo>
                <a:cubicBezTo>
                  <a:pt x="7010852" y="1698363"/>
                  <a:pt x="7010410" y="1696156"/>
                  <a:pt x="7009528" y="1695273"/>
                </a:cubicBezTo>
                <a:close/>
                <a:moveTo>
                  <a:pt x="8345244" y="1691301"/>
                </a:moveTo>
                <a:cubicBezTo>
                  <a:pt x="8352305" y="1691301"/>
                  <a:pt x="8361130" y="1693066"/>
                  <a:pt x="8371720" y="1696597"/>
                </a:cubicBezTo>
                <a:cubicBezTo>
                  <a:pt x="8382310" y="1700128"/>
                  <a:pt x="8389372" y="1703657"/>
                  <a:pt x="8392901" y="1707187"/>
                </a:cubicBezTo>
                <a:cubicBezTo>
                  <a:pt x="8396431" y="1710718"/>
                  <a:pt x="8394666" y="1716013"/>
                  <a:pt x="8387606" y="1723074"/>
                </a:cubicBezTo>
                <a:lnTo>
                  <a:pt x="8355835" y="1723074"/>
                </a:lnTo>
                <a:cubicBezTo>
                  <a:pt x="8362895" y="1716013"/>
                  <a:pt x="8369954" y="1712482"/>
                  <a:pt x="8377016" y="1712482"/>
                </a:cubicBezTo>
                <a:lnTo>
                  <a:pt x="8355835" y="1701893"/>
                </a:lnTo>
                <a:close/>
                <a:moveTo>
                  <a:pt x="7625096" y="1691301"/>
                </a:moveTo>
                <a:cubicBezTo>
                  <a:pt x="7618034" y="1691301"/>
                  <a:pt x="7614505" y="1694832"/>
                  <a:pt x="7614505" y="1701893"/>
                </a:cubicBezTo>
                <a:cubicBezTo>
                  <a:pt x="7621567" y="1701893"/>
                  <a:pt x="7632156" y="1698362"/>
                  <a:pt x="7646278" y="1691301"/>
                </a:cubicBezTo>
                <a:close/>
                <a:moveTo>
                  <a:pt x="4172621" y="1691301"/>
                </a:moveTo>
                <a:cubicBezTo>
                  <a:pt x="4172621" y="1698362"/>
                  <a:pt x="4169092" y="1701893"/>
                  <a:pt x="4162031" y="1701893"/>
                </a:cubicBezTo>
                <a:lnTo>
                  <a:pt x="4172621" y="1723074"/>
                </a:lnTo>
                <a:cubicBezTo>
                  <a:pt x="4200862" y="1723074"/>
                  <a:pt x="4214983" y="1723074"/>
                  <a:pt x="4214983" y="1723074"/>
                </a:cubicBezTo>
                <a:cubicBezTo>
                  <a:pt x="4214983" y="1716013"/>
                  <a:pt x="4207922" y="1712482"/>
                  <a:pt x="4193802" y="1712482"/>
                </a:cubicBezTo>
                <a:lnTo>
                  <a:pt x="4193802" y="1701893"/>
                </a:lnTo>
                <a:cubicBezTo>
                  <a:pt x="4186743" y="1701893"/>
                  <a:pt x="4183212" y="1698362"/>
                  <a:pt x="4183212" y="1691301"/>
                </a:cubicBezTo>
                <a:cubicBezTo>
                  <a:pt x="4176152" y="1691301"/>
                  <a:pt x="4172621" y="1691301"/>
                  <a:pt x="4172621" y="1691301"/>
                </a:cubicBezTo>
                <a:close/>
                <a:moveTo>
                  <a:pt x="7233251" y="1680711"/>
                </a:moveTo>
                <a:lnTo>
                  <a:pt x="7222660" y="1691301"/>
                </a:lnTo>
                <a:cubicBezTo>
                  <a:pt x="7250902" y="1698362"/>
                  <a:pt x="7272082" y="1703657"/>
                  <a:pt x="7286203" y="1707187"/>
                </a:cubicBezTo>
                <a:cubicBezTo>
                  <a:pt x="7300322" y="1710718"/>
                  <a:pt x="7314444" y="1708953"/>
                  <a:pt x="7328564" y="1701893"/>
                </a:cubicBezTo>
                <a:cubicBezTo>
                  <a:pt x="7335626" y="1701893"/>
                  <a:pt x="7339155" y="1701893"/>
                  <a:pt x="7339155" y="1701893"/>
                </a:cubicBezTo>
                <a:cubicBezTo>
                  <a:pt x="7339155" y="1694832"/>
                  <a:pt x="7335626" y="1691301"/>
                  <a:pt x="7328564" y="1691301"/>
                </a:cubicBezTo>
                <a:cubicBezTo>
                  <a:pt x="7321504" y="1691301"/>
                  <a:pt x="7312678" y="1693066"/>
                  <a:pt x="7302088" y="1696597"/>
                </a:cubicBezTo>
                <a:cubicBezTo>
                  <a:pt x="7291498" y="1700128"/>
                  <a:pt x="7284437" y="1701893"/>
                  <a:pt x="7280908" y="1701893"/>
                </a:cubicBezTo>
                <a:cubicBezTo>
                  <a:pt x="7277378" y="1701893"/>
                  <a:pt x="7275612" y="1698362"/>
                  <a:pt x="7275612" y="1691301"/>
                </a:cubicBezTo>
                <a:cubicBezTo>
                  <a:pt x="7275612" y="1684242"/>
                  <a:pt x="7261492" y="1680711"/>
                  <a:pt x="7233251" y="1680711"/>
                </a:cubicBezTo>
                <a:close/>
                <a:moveTo>
                  <a:pt x="4829228" y="1680711"/>
                </a:moveTo>
                <a:cubicBezTo>
                  <a:pt x="4829228" y="1687772"/>
                  <a:pt x="4829228" y="1691301"/>
                  <a:pt x="4829228" y="1691301"/>
                </a:cubicBezTo>
                <a:cubicBezTo>
                  <a:pt x="4829228" y="1691301"/>
                  <a:pt x="4832757" y="1687772"/>
                  <a:pt x="4839818" y="1680711"/>
                </a:cubicBezTo>
                <a:cubicBezTo>
                  <a:pt x="4832757" y="1680711"/>
                  <a:pt x="4829228" y="1680711"/>
                  <a:pt x="4829228" y="1680711"/>
                </a:cubicBezTo>
                <a:close/>
                <a:moveTo>
                  <a:pt x="2986495" y="1680711"/>
                </a:moveTo>
                <a:cubicBezTo>
                  <a:pt x="2993556" y="1680711"/>
                  <a:pt x="2997086" y="1684242"/>
                  <a:pt x="2997086" y="1691301"/>
                </a:cubicBezTo>
                <a:cubicBezTo>
                  <a:pt x="2997086" y="1691301"/>
                  <a:pt x="2993556" y="1691301"/>
                  <a:pt x="2986495" y="1691301"/>
                </a:cubicBezTo>
                <a:cubicBezTo>
                  <a:pt x="2979435" y="1691301"/>
                  <a:pt x="2975906" y="1691301"/>
                  <a:pt x="2975906" y="1691301"/>
                </a:cubicBezTo>
                <a:cubicBezTo>
                  <a:pt x="2975906" y="1691301"/>
                  <a:pt x="2979435" y="1687772"/>
                  <a:pt x="2986495" y="1680711"/>
                </a:cubicBezTo>
                <a:close/>
                <a:moveTo>
                  <a:pt x="4900712" y="1675416"/>
                </a:moveTo>
                <a:cubicBezTo>
                  <a:pt x="4898948" y="1675416"/>
                  <a:pt x="4896300" y="1677182"/>
                  <a:pt x="4892770" y="1680711"/>
                </a:cubicBezTo>
                <a:lnTo>
                  <a:pt x="4903360" y="1680711"/>
                </a:lnTo>
                <a:cubicBezTo>
                  <a:pt x="4903360" y="1677182"/>
                  <a:pt x="4902478" y="1675416"/>
                  <a:pt x="4900712" y="1675416"/>
                </a:cubicBezTo>
                <a:close/>
                <a:moveTo>
                  <a:pt x="7175004" y="1670122"/>
                </a:moveTo>
                <a:cubicBezTo>
                  <a:pt x="7171474" y="1670122"/>
                  <a:pt x="7169708" y="1671886"/>
                  <a:pt x="7169708" y="1675416"/>
                </a:cubicBezTo>
                <a:cubicBezTo>
                  <a:pt x="7169708" y="1678947"/>
                  <a:pt x="7173238" y="1680711"/>
                  <a:pt x="7180299" y="1680711"/>
                </a:cubicBezTo>
                <a:cubicBezTo>
                  <a:pt x="7180299" y="1673651"/>
                  <a:pt x="7178533" y="1670122"/>
                  <a:pt x="7175004" y="1670122"/>
                </a:cubicBezTo>
                <a:close/>
                <a:moveTo>
                  <a:pt x="4913950" y="1670122"/>
                </a:moveTo>
                <a:lnTo>
                  <a:pt x="4945722" y="1691301"/>
                </a:lnTo>
                <a:cubicBezTo>
                  <a:pt x="4952782" y="1691301"/>
                  <a:pt x="4956312" y="1689537"/>
                  <a:pt x="4956312" y="1686007"/>
                </a:cubicBezTo>
                <a:cubicBezTo>
                  <a:pt x="4956312" y="1682476"/>
                  <a:pt x="4952782" y="1680711"/>
                  <a:pt x="4945722" y="1680711"/>
                </a:cubicBezTo>
                <a:cubicBezTo>
                  <a:pt x="4938661" y="1680711"/>
                  <a:pt x="4935132" y="1680711"/>
                  <a:pt x="4935132" y="1680711"/>
                </a:cubicBezTo>
                <a:cubicBezTo>
                  <a:pt x="4935132" y="1680711"/>
                  <a:pt x="4931600" y="1677181"/>
                  <a:pt x="4924540" y="1670122"/>
                </a:cubicBezTo>
                <a:cubicBezTo>
                  <a:pt x="4917480" y="1670122"/>
                  <a:pt x="4913950" y="1670122"/>
                  <a:pt x="4913950" y="1670122"/>
                </a:cubicBezTo>
                <a:close/>
                <a:moveTo>
                  <a:pt x="8207569" y="1659530"/>
                </a:moveTo>
                <a:cubicBezTo>
                  <a:pt x="8228750" y="1659530"/>
                  <a:pt x="8246401" y="1663061"/>
                  <a:pt x="8260521" y="1670122"/>
                </a:cubicBezTo>
                <a:lnTo>
                  <a:pt x="8249931" y="1680711"/>
                </a:lnTo>
                <a:cubicBezTo>
                  <a:pt x="8235810" y="1673651"/>
                  <a:pt x="8228750" y="1670122"/>
                  <a:pt x="8228750" y="1670122"/>
                </a:cubicBezTo>
                <a:close/>
                <a:moveTo>
                  <a:pt x="7836904" y="1659530"/>
                </a:moveTo>
                <a:lnTo>
                  <a:pt x="7858085" y="1659530"/>
                </a:lnTo>
                <a:lnTo>
                  <a:pt x="7879267" y="1670122"/>
                </a:lnTo>
                <a:lnTo>
                  <a:pt x="7900446" y="1670122"/>
                </a:lnTo>
                <a:cubicBezTo>
                  <a:pt x="7907508" y="1677181"/>
                  <a:pt x="7911038" y="1680711"/>
                  <a:pt x="7911038" y="1680711"/>
                </a:cubicBezTo>
                <a:cubicBezTo>
                  <a:pt x="7911038" y="1680711"/>
                  <a:pt x="7916332" y="1680711"/>
                  <a:pt x="7926923" y="1680711"/>
                </a:cubicBezTo>
                <a:cubicBezTo>
                  <a:pt x="7937513" y="1680711"/>
                  <a:pt x="7946338" y="1684242"/>
                  <a:pt x="7953398" y="1691301"/>
                </a:cubicBezTo>
                <a:cubicBezTo>
                  <a:pt x="7981640" y="1698362"/>
                  <a:pt x="8002821" y="1705422"/>
                  <a:pt x="8016942" y="1712482"/>
                </a:cubicBezTo>
                <a:lnTo>
                  <a:pt x="8027531" y="1723074"/>
                </a:lnTo>
                <a:cubicBezTo>
                  <a:pt x="8013412" y="1716013"/>
                  <a:pt x="8002821" y="1712482"/>
                  <a:pt x="7995760" y="1712482"/>
                </a:cubicBezTo>
                <a:cubicBezTo>
                  <a:pt x="7981640" y="1705422"/>
                  <a:pt x="7974579" y="1703657"/>
                  <a:pt x="7974579" y="1707187"/>
                </a:cubicBezTo>
                <a:cubicBezTo>
                  <a:pt x="7974579" y="1710718"/>
                  <a:pt x="7967519" y="1708953"/>
                  <a:pt x="7953398" y="1701893"/>
                </a:cubicBezTo>
                <a:cubicBezTo>
                  <a:pt x="7946338" y="1694832"/>
                  <a:pt x="7918098" y="1687772"/>
                  <a:pt x="7868675" y="1680711"/>
                </a:cubicBezTo>
                <a:cubicBezTo>
                  <a:pt x="7847494" y="1673651"/>
                  <a:pt x="7836904" y="1666591"/>
                  <a:pt x="7836904" y="1659530"/>
                </a:cubicBezTo>
                <a:close/>
                <a:moveTo>
                  <a:pt x="7476830" y="1659530"/>
                </a:moveTo>
                <a:cubicBezTo>
                  <a:pt x="7498011" y="1666591"/>
                  <a:pt x="7512130" y="1670122"/>
                  <a:pt x="7519192" y="1670122"/>
                </a:cubicBezTo>
                <a:lnTo>
                  <a:pt x="7519192" y="1659530"/>
                </a:lnTo>
                <a:cubicBezTo>
                  <a:pt x="7505072" y="1659530"/>
                  <a:pt x="7496245" y="1659530"/>
                  <a:pt x="7492716" y="1659530"/>
                </a:cubicBezTo>
                <a:cubicBezTo>
                  <a:pt x="7490951" y="1659530"/>
                  <a:pt x="7487861" y="1659530"/>
                  <a:pt x="7483450" y="1659530"/>
                </a:cubicBezTo>
                <a:close/>
                <a:moveTo>
                  <a:pt x="7296793" y="1659530"/>
                </a:moveTo>
                <a:lnTo>
                  <a:pt x="7286203" y="1670122"/>
                </a:lnTo>
                <a:cubicBezTo>
                  <a:pt x="7286203" y="1670122"/>
                  <a:pt x="7291498" y="1670122"/>
                  <a:pt x="7302088" y="1670122"/>
                </a:cubicBezTo>
                <a:cubicBezTo>
                  <a:pt x="7312678" y="1670122"/>
                  <a:pt x="7317974" y="1668357"/>
                  <a:pt x="7317974" y="1664826"/>
                </a:cubicBezTo>
                <a:cubicBezTo>
                  <a:pt x="7317974" y="1661295"/>
                  <a:pt x="7316208" y="1659530"/>
                  <a:pt x="7312678" y="1659530"/>
                </a:cubicBezTo>
                <a:cubicBezTo>
                  <a:pt x="7309149" y="1659530"/>
                  <a:pt x="7303854" y="1659530"/>
                  <a:pt x="7296793" y="1659530"/>
                </a:cubicBezTo>
                <a:close/>
                <a:moveTo>
                  <a:pt x="4490334" y="1659530"/>
                </a:moveTo>
                <a:lnTo>
                  <a:pt x="4490334" y="1670122"/>
                </a:lnTo>
                <a:lnTo>
                  <a:pt x="4500924" y="1670122"/>
                </a:lnTo>
                <a:cubicBezTo>
                  <a:pt x="4500924" y="1663061"/>
                  <a:pt x="4497394" y="1659530"/>
                  <a:pt x="4490334" y="1659530"/>
                </a:cubicBezTo>
                <a:close/>
                <a:moveTo>
                  <a:pt x="3219485" y="1659530"/>
                </a:moveTo>
                <a:cubicBezTo>
                  <a:pt x="3219485" y="1666591"/>
                  <a:pt x="3219485" y="1670122"/>
                  <a:pt x="3219485" y="1670122"/>
                </a:cubicBezTo>
                <a:lnTo>
                  <a:pt x="3230075" y="1670122"/>
                </a:lnTo>
                <a:close/>
                <a:moveTo>
                  <a:pt x="4003175" y="1648940"/>
                </a:moveTo>
                <a:lnTo>
                  <a:pt x="4024356" y="1648940"/>
                </a:lnTo>
                <a:lnTo>
                  <a:pt x="4024356" y="1659530"/>
                </a:lnTo>
                <a:cubicBezTo>
                  <a:pt x="4017296" y="1659530"/>
                  <a:pt x="4010236" y="1656001"/>
                  <a:pt x="4003175" y="1648940"/>
                </a:cubicBezTo>
                <a:close/>
                <a:moveTo>
                  <a:pt x="7512964" y="1644577"/>
                </a:moveTo>
                <a:lnTo>
                  <a:pt x="7509924" y="1647617"/>
                </a:lnTo>
                <a:cubicBezTo>
                  <a:pt x="7509044" y="1648499"/>
                  <a:pt x="7508601" y="1648940"/>
                  <a:pt x="7508601" y="1648940"/>
                </a:cubicBezTo>
                <a:close/>
                <a:moveTo>
                  <a:pt x="8030180" y="1643646"/>
                </a:moveTo>
                <a:cubicBezTo>
                  <a:pt x="8031945" y="1643646"/>
                  <a:pt x="8034592" y="1645411"/>
                  <a:pt x="8038123" y="1648940"/>
                </a:cubicBezTo>
                <a:lnTo>
                  <a:pt x="8027531" y="1648940"/>
                </a:lnTo>
                <a:cubicBezTo>
                  <a:pt x="8027531" y="1645411"/>
                  <a:pt x="8028414" y="1643646"/>
                  <a:pt x="8030180" y="1643646"/>
                </a:cubicBezTo>
                <a:close/>
                <a:moveTo>
                  <a:pt x="8154617" y="1638349"/>
                </a:moveTo>
                <a:lnTo>
                  <a:pt x="8175798" y="1648940"/>
                </a:lnTo>
                <a:cubicBezTo>
                  <a:pt x="8168737" y="1648940"/>
                  <a:pt x="8161677" y="1648940"/>
                  <a:pt x="8154617" y="1648940"/>
                </a:cubicBezTo>
                <a:close/>
                <a:moveTo>
                  <a:pt x="7275612" y="1638349"/>
                </a:moveTo>
                <a:cubicBezTo>
                  <a:pt x="7275612" y="1645410"/>
                  <a:pt x="7275612" y="1652470"/>
                  <a:pt x="7275612" y="1659530"/>
                </a:cubicBezTo>
                <a:lnTo>
                  <a:pt x="7296793" y="1648940"/>
                </a:lnTo>
                <a:cubicBezTo>
                  <a:pt x="7303854" y="1648940"/>
                  <a:pt x="7309149" y="1650705"/>
                  <a:pt x="7312678" y="1654235"/>
                </a:cubicBezTo>
                <a:cubicBezTo>
                  <a:pt x="7316208" y="1657766"/>
                  <a:pt x="7321504" y="1659530"/>
                  <a:pt x="7328564" y="1659530"/>
                </a:cubicBezTo>
                <a:cubicBezTo>
                  <a:pt x="7342684" y="1652470"/>
                  <a:pt x="7339155" y="1645410"/>
                  <a:pt x="7317974" y="1638349"/>
                </a:cubicBezTo>
                <a:lnTo>
                  <a:pt x="7296793" y="1638349"/>
                </a:lnTo>
                <a:close/>
                <a:moveTo>
                  <a:pt x="2859410" y="1638349"/>
                </a:moveTo>
                <a:cubicBezTo>
                  <a:pt x="2859410" y="1638349"/>
                  <a:pt x="2862941" y="1638349"/>
                  <a:pt x="2870002" y="1638349"/>
                </a:cubicBezTo>
                <a:cubicBezTo>
                  <a:pt x="2870002" y="1645410"/>
                  <a:pt x="2866471" y="1648940"/>
                  <a:pt x="2859410" y="1648940"/>
                </a:cubicBezTo>
                <a:close/>
                <a:moveTo>
                  <a:pt x="7717762" y="1633055"/>
                </a:moveTo>
                <a:cubicBezTo>
                  <a:pt x="7719528" y="1633055"/>
                  <a:pt x="7720409" y="1634820"/>
                  <a:pt x="7720409" y="1638349"/>
                </a:cubicBezTo>
                <a:cubicBezTo>
                  <a:pt x="7720409" y="1638349"/>
                  <a:pt x="7722175" y="1638349"/>
                  <a:pt x="7725704" y="1638349"/>
                </a:cubicBezTo>
                <a:cubicBezTo>
                  <a:pt x="7729234" y="1638349"/>
                  <a:pt x="7734530" y="1638349"/>
                  <a:pt x="7741590" y="1638349"/>
                </a:cubicBezTo>
                <a:lnTo>
                  <a:pt x="7762772" y="1648940"/>
                </a:lnTo>
                <a:lnTo>
                  <a:pt x="7741590" y="1648940"/>
                </a:lnTo>
                <a:lnTo>
                  <a:pt x="7709820" y="1638349"/>
                </a:lnTo>
                <a:cubicBezTo>
                  <a:pt x="7713350" y="1634820"/>
                  <a:pt x="7715998" y="1633055"/>
                  <a:pt x="7717762" y="1633055"/>
                </a:cubicBezTo>
                <a:close/>
                <a:moveTo>
                  <a:pt x="7634362" y="1630406"/>
                </a:moveTo>
                <a:cubicBezTo>
                  <a:pt x="7631716" y="1630406"/>
                  <a:pt x="7628626" y="1631290"/>
                  <a:pt x="7625096" y="1633055"/>
                </a:cubicBezTo>
                <a:cubicBezTo>
                  <a:pt x="7618034" y="1636584"/>
                  <a:pt x="7618034" y="1641880"/>
                  <a:pt x="7625096" y="1648940"/>
                </a:cubicBezTo>
                <a:lnTo>
                  <a:pt x="7646278" y="1638349"/>
                </a:lnTo>
                <a:cubicBezTo>
                  <a:pt x="7646278" y="1638349"/>
                  <a:pt x="7644511" y="1636584"/>
                  <a:pt x="7640982" y="1633055"/>
                </a:cubicBezTo>
                <a:cubicBezTo>
                  <a:pt x="7639217" y="1631290"/>
                  <a:pt x="7637010" y="1630406"/>
                  <a:pt x="7634362" y="1630406"/>
                </a:cubicBezTo>
                <a:close/>
                <a:moveTo>
                  <a:pt x="7762772" y="1627759"/>
                </a:moveTo>
                <a:lnTo>
                  <a:pt x="7773361" y="1627759"/>
                </a:lnTo>
                <a:cubicBezTo>
                  <a:pt x="7773361" y="1634820"/>
                  <a:pt x="7778656" y="1636584"/>
                  <a:pt x="7789248" y="1633055"/>
                </a:cubicBezTo>
                <a:cubicBezTo>
                  <a:pt x="7799838" y="1629524"/>
                  <a:pt x="7806898" y="1631290"/>
                  <a:pt x="7810428" y="1638349"/>
                </a:cubicBezTo>
                <a:cubicBezTo>
                  <a:pt x="7813957" y="1645410"/>
                  <a:pt x="7819253" y="1648940"/>
                  <a:pt x="7826313" y="1648940"/>
                </a:cubicBezTo>
                <a:lnTo>
                  <a:pt x="7830285" y="1648940"/>
                </a:lnTo>
                <a:cubicBezTo>
                  <a:pt x="7829403" y="1648940"/>
                  <a:pt x="7829844" y="1648940"/>
                  <a:pt x="7831609" y="1648940"/>
                </a:cubicBezTo>
                <a:lnTo>
                  <a:pt x="7836904" y="1648940"/>
                </a:lnTo>
                <a:lnTo>
                  <a:pt x="7826313" y="1659530"/>
                </a:lnTo>
                <a:lnTo>
                  <a:pt x="7805134" y="1648940"/>
                </a:lnTo>
                <a:cubicBezTo>
                  <a:pt x="7805134" y="1641880"/>
                  <a:pt x="7801604" y="1641880"/>
                  <a:pt x="7794542" y="1648940"/>
                </a:cubicBezTo>
                <a:lnTo>
                  <a:pt x="7794542" y="1638349"/>
                </a:lnTo>
                <a:cubicBezTo>
                  <a:pt x="7794542" y="1638349"/>
                  <a:pt x="7791012" y="1638349"/>
                  <a:pt x="7783952" y="1638349"/>
                </a:cubicBezTo>
                <a:cubicBezTo>
                  <a:pt x="7776892" y="1638349"/>
                  <a:pt x="7771596" y="1638349"/>
                  <a:pt x="7768067" y="1638349"/>
                </a:cubicBezTo>
                <a:cubicBezTo>
                  <a:pt x="7764538" y="1638349"/>
                  <a:pt x="7762772" y="1634820"/>
                  <a:pt x="7762772" y="1627759"/>
                </a:cubicBezTo>
                <a:close/>
                <a:moveTo>
                  <a:pt x="7582734" y="1617170"/>
                </a:moveTo>
                <a:lnTo>
                  <a:pt x="7582734" y="1627759"/>
                </a:lnTo>
                <a:cubicBezTo>
                  <a:pt x="7589794" y="1627759"/>
                  <a:pt x="7593326" y="1629524"/>
                  <a:pt x="7593326" y="1633055"/>
                </a:cubicBezTo>
                <a:cubicBezTo>
                  <a:pt x="7593326" y="1636584"/>
                  <a:pt x="7593326" y="1638349"/>
                  <a:pt x="7593326" y="1638349"/>
                </a:cubicBezTo>
                <a:cubicBezTo>
                  <a:pt x="7600386" y="1638349"/>
                  <a:pt x="7603915" y="1638349"/>
                  <a:pt x="7603915" y="1638349"/>
                </a:cubicBezTo>
                <a:close/>
                <a:moveTo>
                  <a:pt x="2774687" y="1617170"/>
                </a:moveTo>
                <a:lnTo>
                  <a:pt x="2774687" y="1627759"/>
                </a:lnTo>
                <a:cubicBezTo>
                  <a:pt x="2774687" y="1634820"/>
                  <a:pt x="2772923" y="1636584"/>
                  <a:pt x="2769392" y="1633055"/>
                </a:cubicBezTo>
                <a:cubicBezTo>
                  <a:pt x="2765863" y="1629524"/>
                  <a:pt x="2764097" y="1625995"/>
                  <a:pt x="2764097" y="1622464"/>
                </a:cubicBezTo>
                <a:cubicBezTo>
                  <a:pt x="2764097" y="1618934"/>
                  <a:pt x="2767627" y="1617170"/>
                  <a:pt x="2774687" y="1617170"/>
                </a:cubicBezTo>
                <a:close/>
                <a:moveTo>
                  <a:pt x="8022237" y="1606578"/>
                </a:moveTo>
                <a:cubicBezTo>
                  <a:pt x="8025767" y="1606578"/>
                  <a:pt x="8027531" y="1606578"/>
                  <a:pt x="8027531" y="1606578"/>
                </a:cubicBezTo>
                <a:cubicBezTo>
                  <a:pt x="8027531" y="1606578"/>
                  <a:pt x="8031061" y="1606578"/>
                  <a:pt x="8038123" y="1606578"/>
                </a:cubicBezTo>
                <a:lnTo>
                  <a:pt x="8080483" y="1617170"/>
                </a:lnTo>
                <a:cubicBezTo>
                  <a:pt x="8101664" y="1624228"/>
                  <a:pt x="8112254" y="1631290"/>
                  <a:pt x="8112254" y="1638349"/>
                </a:cubicBezTo>
                <a:lnTo>
                  <a:pt x="8101664" y="1638349"/>
                </a:lnTo>
                <a:close/>
                <a:moveTo>
                  <a:pt x="7529782" y="1606578"/>
                </a:moveTo>
                <a:lnTo>
                  <a:pt x="7529782" y="1617170"/>
                </a:lnTo>
                <a:cubicBezTo>
                  <a:pt x="7529782" y="1617170"/>
                  <a:pt x="7533312" y="1613639"/>
                  <a:pt x="7540374" y="1606578"/>
                </a:cubicBezTo>
                <a:close/>
                <a:moveTo>
                  <a:pt x="3145351" y="1606578"/>
                </a:moveTo>
                <a:lnTo>
                  <a:pt x="3166533" y="1606578"/>
                </a:lnTo>
                <a:lnTo>
                  <a:pt x="3166533" y="1617170"/>
                </a:lnTo>
                <a:cubicBezTo>
                  <a:pt x="3152412" y="1617170"/>
                  <a:pt x="3145351" y="1613639"/>
                  <a:pt x="3145351" y="1606578"/>
                </a:cubicBezTo>
                <a:close/>
                <a:moveTo>
                  <a:pt x="8610004" y="1595988"/>
                </a:moveTo>
                <a:cubicBezTo>
                  <a:pt x="8610004" y="1595988"/>
                  <a:pt x="8613533" y="1595988"/>
                  <a:pt x="8620595" y="1595988"/>
                </a:cubicBezTo>
                <a:lnTo>
                  <a:pt x="8641775" y="1595988"/>
                </a:lnTo>
                <a:lnTo>
                  <a:pt x="8652366" y="1595988"/>
                </a:lnTo>
                <a:cubicBezTo>
                  <a:pt x="8652366" y="1595988"/>
                  <a:pt x="8654131" y="1597753"/>
                  <a:pt x="8657660" y="1601283"/>
                </a:cubicBezTo>
                <a:cubicBezTo>
                  <a:pt x="8661189" y="1604814"/>
                  <a:pt x="8666487" y="1606578"/>
                  <a:pt x="8673545" y="1606578"/>
                </a:cubicBezTo>
                <a:cubicBezTo>
                  <a:pt x="8680607" y="1606578"/>
                  <a:pt x="8692962" y="1610109"/>
                  <a:pt x="8710613" y="1617170"/>
                </a:cubicBezTo>
                <a:cubicBezTo>
                  <a:pt x="8728264" y="1624228"/>
                  <a:pt x="8744149" y="1631290"/>
                  <a:pt x="8758270" y="1638349"/>
                </a:cubicBezTo>
                <a:cubicBezTo>
                  <a:pt x="8765332" y="1638349"/>
                  <a:pt x="8770626" y="1638349"/>
                  <a:pt x="8774155" y="1638349"/>
                </a:cubicBezTo>
                <a:cubicBezTo>
                  <a:pt x="8777685" y="1638349"/>
                  <a:pt x="8781217" y="1638349"/>
                  <a:pt x="8784747" y="1638349"/>
                </a:cubicBezTo>
                <a:cubicBezTo>
                  <a:pt x="8788276" y="1638349"/>
                  <a:pt x="8791807" y="1640114"/>
                  <a:pt x="8795336" y="1643645"/>
                </a:cubicBezTo>
                <a:cubicBezTo>
                  <a:pt x="8798866" y="1647176"/>
                  <a:pt x="8800632" y="1648940"/>
                  <a:pt x="8800632" y="1648940"/>
                </a:cubicBezTo>
                <a:lnTo>
                  <a:pt x="8821812" y="1670122"/>
                </a:lnTo>
                <a:cubicBezTo>
                  <a:pt x="8835932" y="1677181"/>
                  <a:pt x="8842993" y="1680711"/>
                  <a:pt x="8842993" y="1680711"/>
                </a:cubicBezTo>
                <a:lnTo>
                  <a:pt x="8800632" y="1680711"/>
                </a:lnTo>
                <a:lnTo>
                  <a:pt x="8768861" y="1659530"/>
                </a:lnTo>
                <a:cubicBezTo>
                  <a:pt x="8761799" y="1659530"/>
                  <a:pt x="8754740" y="1657766"/>
                  <a:pt x="8747679" y="1654235"/>
                </a:cubicBezTo>
                <a:cubicBezTo>
                  <a:pt x="8740620" y="1650705"/>
                  <a:pt x="8737089" y="1648940"/>
                  <a:pt x="8737089" y="1648940"/>
                </a:cubicBezTo>
                <a:cubicBezTo>
                  <a:pt x="8737089" y="1648940"/>
                  <a:pt x="8731793" y="1647176"/>
                  <a:pt x="8721203" y="1643645"/>
                </a:cubicBezTo>
                <a:cubicBezTo>
                  <a:pt x="8710613" y="1640114"/>
                  <a:pt x="8705318" y="1638349"/>
                  <a:pt x="8705318" y="1638349"/>
                </a:cubicBezTo>
                <a:cubicBezTo>
                  <a:pt x="8705318" y="1638349"/>
                  <a:pt x="8701788" y="1634820"/>
                  <a:pt x="8694728" y="1627759"/>
                </a:cubicBezTo>
                <a:cubicBezTo>
                  <a:pt x="8694728" y="1627759"/>
                  <a:pt x="8692962" y="1625995"/>
                  <a:pt x="8689432" y="1622464"/>
                </a:cubicBezTo>
                <a:cubicBezTo>
                  <a:pt x="8685903" y="1618934"/>
                  <a:pt x="8682372" y="1617170"/>
                  <a:pt x="8678843" y="1617170"/>
                </a:cubicBezTo>
                <a:cubicBezTo>
                  <a:pt x="8675313" y="1617170"/>
                  <a:pt x="8670016" y="1617170"/>
                  <a:pt x="8662957" y="1617170"/>
                </a:cubicBezTo>
                <a:cubicBezTo>
                  <a:pt x="8662957" y="1617170"/>
                  <a:pt x="8655895" y="1617170"/>
                  <a:pt x="8641775" y="1617170"/>
                </a:cubicBezTo>
                <a:cubicBezTo>
                  <a:pt x="8634714" y="1617170"/>
                  <a:pt x="8627655" y="1615403"/>
                  <a:pt x="8620595" y="1611874"/>
                </a:cubicBezTo>
                <a:cubicBezTo>
                  <a:pt x="8613533" y="1608343"/>
                  <a:pt x="8610004" y="1603047"/>
                  <a:pt x="8610004" y="1595988"/>
                </a:cubicBezTo>
                <a:close/>
                <a:moveTo>
                  <a:pt x="7900446" y="1595988"/>
                </a:moveTo>
                <a:lnTo>
                  <a:pt x="7911038" y="1595988"/>
                </a:lnTo>
                <a:lnTo>
                  <a:pt x="7911038" y="1606578"/>
                </a:lnTo>
                <a:cubicBezTo>
                  <a:pt x="7911038" y="1606578"/>
                  <a:pt x="7907508" y="1603047"/>
                  <a:pt x="7900446" y="1595988"/>
                </a:cubicBezTo>
                <a:close/>
                <a:moveTo>
                  <a:pt x="7720409" y="1595988"/>
                </a:moveTo>
                <a:cubicBezTo>
                  <a:pt x="7727471" y="1595988"/>
                  <a:pt x="7731000" y="1597753"/>
                  <a:pt x="7731000" y="1601283"/>
                </a:cubicBezTo>
                <a:cubicBezTo>
                  <a:pt x="7731000" y="1604814"/>
                  <a:pt x="7731000" y="1610109"/>
                  <a:pt x="7731000" y="1617170"/>
                </a:cubicBezTo>
                <a:lnTo>
                  <a:pt x="7731000" y="1627759"/>
                </a:lnTo>
                <a:cubicBezTo>
                  <a:pt x="7731000" y="1627759"/>
                  <a:pt x="7727471" y="1625995"/>
                  <a:pt x="7720409" y="1622464"/>
                </a:cubicBezTo>
                <a:cubicBezTo>
                  <a:pt x="7713348" y="1618934"/>
                  <a:pt x="7709820" y="1613639"/>
                  <a:pt x="7709820" y="1606578"/>
                </a:cubicBezTo>
                <a:close/>
                <a:moveTo>
                  <a:pt x="3463064" y="1595988"/>
                </a:moveTo>
                <a:cubicBezTo>
                  <a:pt x="3477184" y="1595988"/>
                  <a:pt x="3484244" y="1599518"/>
                  <a:pt x="3484244" y="1606578"/>
                </a:cubicBezTo>
                <a:cubicBezTo>
                  <a:pt x="3484244" y="1606578"/>
                  <a:pt x="3487776" y="1606578"/>
                  <a:pt x="3494834" y="1606578"/>
                </a:cubicBezTo>
                <a:cubicBezTo>
                  <a:pt x="3501895" y="1606578"/>
                  <a:pt x="3505426" y="1610109"/>
                  <a:pt x="3505426" y="1617170"/>
                </a:cubicBezTo>
                <a:cubicBezTo>
                  <a:pt x="3505426" y="1624228"/>
                  <a:pt x="3519546" y="1631290"/>
                  <a:pt x="3547788" y="1638349"/>
                </a:cubicBezTo>
                <a:cubicBezTo>
                  <a:pt x="3568968" y="1638349"/>
                  <a:pt x="3593680" y="1645410"/>
                  <a:pt x="3621920" y="1659530"/>
                </a:cubicBezTo>
                <a:cubicBezTo>
                  <a:pt x="3628980" y="1659530"/>
                  <a:pt x="3636040" y="1661295"/>
                  <a:pt x="3643100" y="1664826"/>
                </a:cubicBezTo>
                <a:cubicBezTo>
                  <a:pt x="3650161" y="1668357"/>
                  <a:pt x="3657222" y="1670122"/>
                  <a:pt x="3664282" y="1670122"/>
                </a:cubicBezTo>
                <a:lnTo>
                  <a:pt x="3738415" y="1701893"/>
                </a:lnTo>
                <a:lnTo>
                  <a:pt x="3717234" y="1701893"/>
                </a:lnTo>
                <a:cubicBezTo>
                  <a:pt x="3703113" y="1701893"/>
                  <a:pt x="3685463" y="1698362"/>
                  <a:pt x="3664282" y="1691301"/>
                </a:cubicBezTo>
                <a:lnTo>
                  <a:pt x="3611330" y="1670122"/>
                </a:lnTo>
                <a:cubicBezTo>
                  <a:pt x="3611330" y="1663061"/>
                  <a:pt x="3606034" y="1661295"/>
                  <a:pt x="3595444" y="1664826"/>
                </a:cubicBezTo>
                <a:cubicBezTo>
                  <a:pt x="3584853" y="1668357"/>
                  <a:pt x="3576028" y="1668357"/>
                  <a:pt x="3568968" y="1664826"/>
                </a:cubicBezTo>
                <a:cubicBezTo>
                  <a:pt x="3561908" y="1661295"/>
                  <a:pt x="3549552" y="1656001"/>
                  <a:pt x="3531901" y="1648940"/>
                </a:cubicBezTo>
                <a:cubicBezTo>
                  <a:pt x="3514251" y="1641880"/>
                  <a:pt x="3505426" y="1638349"/>
                  <a:pt x="3505426" y="1638349"/>
                </a:cubicBezTo>
                <a:cubicBezTo>
                  <a:pt x="3498365" y="1638349"/>
                  <a:pt x="3493070" y="1638349"/>
                  <a:pt x="3489540" y="1638349"/>
                </a:cubicBezTo>
                <a:cubicBezTo>
                  <a:pt x="3486009" y="1638349"/>
                  <a:pt x="3480714" y="1634820"/>
                  <a:pt x="3473655" y="1627759"/>
                </a:cubicBezTo>
                <a:cubicBezTo>
                  <a:pt x="3459534" y="1613639"/>
                  <a:pt x="3456004" y="1603047"/>
                  <a:pt x="3463064" y="1595988"/>
                </a:cubicBezTo>
                <a:close/>
                <a:moveTo>
                  <a:pt x="2732326" y="1595988"/>
                </a:moveTo>
                <a:lnTo>
                  <a:pt x="2753506" y="1606578"/>
                </a:lnTo>
                <a:cubicBezTo>
                  <a:pt x="2753506" y="1606578"/>
                  <a:pt x="2751742" y="1606578"/>
                  <a:pt x="2748211" y="1606578"/>
                </a:cubicBezTo>
                <a:cubicBezTo>
                  <a:pt x="2744681" y="1606578"/>
                  <a:pt x="2739385" y="1606578"/>
                  <a:pt x="2732326" y="1606578"/>
                </a:cubicBezTo>
                <a:close/>
                <a:moveTo>
                  <a:pt x="7402697" y="1585397"/>
                </a:moveTo>
                <a:cubicBezTo>
                  <a:pt x="7395636" y="1592458"/>
                  <a:pt x="7385047" y="1595988"/>
                  <a:pt x="7370926" y="1595988"/>
                </a:cubicBezTo>
                <a:lnTo>
                  <a:pt x="7360336" y="1595988"/>
                </a:lnTo>
                <a:cubicBezTo>
                  <a:pt x="7360336" y="1595988"/>
                  <a:pt x="7356806" y="1599518"/>
                  <a:pt x="7349745" y="1606578"/>
                </a:cubicBezTo>
                <a:lnTo>
                  <a:pt x="7360336" y="1606578"/>
                </a:lnTo>
                <a:cubicBezTo>
                  <a:pt x="7360336" y="1606578"/>
                  <a:pt x="7363866" y="1606578"/>
                  <a:pt x="7370926" y="1606578"/>
                </a:cubicBezTo>
                <a:lnTo>
                  <a:pt x="7392107" y="1606578"/>
                </a:lnTo>
                <a:cubicBezTo>
                  <a:pt x="7399168" y="1613639"/>
                  <a:pt x="7402697" y="1617170"/>
                  <a:pt x="7402697" y="1617170"/>
                </a:cubicBezTo>
                <a:lnTo>
                  <a:pt x="7402697" y="1595988"/>
                </a:lnTo>
                <a:close/>
                <a:moveTo>
                  <a:pt x="3929042" y="1574807"/>
                </a:moveTo>
                <a:cubicBezTo>
                  <a:pt x="3929042" y="1574807"/>
                  <a:pt x="3930806" y="1576572"/>
                  <a:pt x="3934338" y="1580103"/>
                </a:cubicBezTo>
                <a:cubicBezTo>
                  <a:pt x="3937868" y="1583632"/>
                  <a:pt x="3939633" y="1585397"/>
                  <a:pt x="3939633" y="1585397"/>
                </a:cubicBezTo>
                <a:lnTo>
                  <a:pt x="3939633" y="1574807"/>
                </a:lnTo>
                <a:close/>
                <a:moveTo>
                  <a:pt x="8547785" y="1568188"/>
                </a:moveTo>
                <a:cubicBezTo>
                  <a:pt x="8548668" y="1567306"/>
                  <a:pt x="8549991" y="1567747"/>
                  <a:pt x="8551756" y="1569512"/>
                </a:cubicBezTo>
                <a:cubicBezTo>
                  <a:pt x="8555285" y="1573043"/>
                  <a:pt x="8560582" y="1574807"/>
                  <a:pt x="8567641" y="1574807"/>
                </a:cubicBezTo>
                <a:lnTo>
                  <a:pt x="8578233" y="1585397"/>
                </a:lnTo>
                <a:lnTo>
                  <a:pt x="8557053" y="1585397"/>
                </a:lnTo>
                <a:lnTo>
                  <a:pt x="8546462" y="1574807"/>
                </a:lnTo>
                <a:cubicBezTo>
                  <a:pt x="8546462" y="1571278"/>
                  <a:pt x="8546903" y="1569071"/>
                  <a:pt x="8547785" y="1568188"/>
                </a:cubicBezTo>
                <a:close/>
                <a:moveTo>
                  <a:pt x="7455649" y="1564218"/>
                </a:moveTo>
                <a:cubicBezTo>
                  <a:pt x="7455649" y="1571276"/>
                  <a:pt x="7452120" y="1574807"/>
                  <a:pt x="7445059" y="1574807"/>
                </a:cubicBezTo>
                <a:lnTo>
                  <a:pt x="7445059" y="1585397"/>
                </a:lnTo>
                <a:lnTo>
                  <a:pt x="7476830" y="1574807"/>
                </a:lnTo>
                <a:cubicBezTo>
                  <a:pt x="7469770" y="1574807"/>
                  <a:pt x="7462711" y="1571276"/>
                  <a:pt x="7455649" y="1564218"/>
                </a:cubicBezTo>
                <a:close/>
                <a:moveTo>
                  <a:pt x="2933543" y="1564218"/>
                </a:moveTo>
                <a:lnTo>
                  <a:pt x="2954724" y="1564218"/>
                </a:lnTo>
                <a:cubicBezTo>
                  <a:pt x="2968845" y="1571276"/>
                  <a:pt x="2979435" y="1576572"/>
                  <a:pt x="2986495" y="1580103"/>
                </a:cubicBezTo>
                <a:cubicBezTo>
                  <a:pt x="2993556" y="1583632"/>
                  <a:pt x="3000616" y="1585397"/>
                  <a:pt x="3007676" y="1585397"/>
                </a:cubicBezTo>
                <a:cubicBezTo>
                  <a:pt x="3021797" y="1585397"/>
                  <a:pt x="3035918" y="1592458"/>
                  <a:pt x="3050039" y="1606578"/>
                </a:cubicBezTo>
                <a:lnTo>
                  <a:pt x="3060629" y="1606578"/>
                </a:lnTo>
                <a:cubicBezTo>
                  <a:pt x="3067689" y="1599518"/>
                  <a:pt x="3085339" y="1603047"/>
                  <a:pt x="3113581" y="1617170"/>
                </a:cubicBezTo>
                <a:cubicBezTo>
                  <a:pt x="3127701" y="1624228"/>
                  <a:pt x="3147116" y="1631290"/>
                  <a:pt x="3171829" y="1638349"/>
                </a:cubicBezTo>
                <a:cubicBezTo>
                  <a:pt x="3196539" y="1645410"/>
                  <a:pt x="3208895" y="1648940"/>
                  <a:pt x="3208895" y="1648940"/>
                </a:cubicBezTo>
                <a:lnTo>
                  <a:pt x="3251255" y="1659530"/>
                </a:lnTo>
                <a:lnTo>
                  <a:pt x="3261847" y="1659530"/>
                </a:lnTo>
                <a:lnTo>
                  <a:pt x="3272437" y="1659530"/>
                </a:lnTo>
                <a:cubicBezTo>
                  <a:pt x="3279497" y="1659530"/>
                  <a:pt x="3283027" y="1659530"/>
                  <a:pt x="3283027" y="1659530"/>
                </a:cubicBezTo>
                <a:lnTo>
                  <a:pt x="3304208" y="1670122"/>
                </a:lnTo>
                <a:lnTo>
                  <a:pt x="3357160" y="1691301"/>
                </a:lnTo>
                <a:cubicBezTo>
                  <a:pt x="3357160" y="1698362"/>
                  <a:pt x="3360690" y="1701893"/>
                  <a:pt x="3367751" y="1701893"/>
                </a:cubicBezTo>
                <a:cubicBezTo>
                  <a:pt x="3367751" y="1708953"/>
                  <a:pt x="3369516" y="1712482"/>
                  <a:pt x="3373046" y="1712482"/>
                </a:cubicBezTo>
                <a:cubicBezTo>
                  <a:pt x="3376577" y="1712482"/>
                  <a:pt x="3378341" y="1708953"/>
                  <a:pt x="3378341" y="1701893"/>
                </a:cubicBezTo>
                <a:cubicBezTo>
                  <a:pt x="3378341" y="1701893"/>
                  <a:pt x="3385401" y="1701893"/>
                  <a:pt x="3399522" y="1701893"/>
                </a:cubicBezTo>
                <a:cubicBezTo>
                  <a:pt x="3399522" y="1708953"/>
                  <a:pt x="3401287" y="1710718"/>
                  <a:pt x="3404817" y="1707187"/>
                </a:cubicBezTo>
                <a:cubicBezTo>
                  <a:pt x="3408347" y="1703657"/>
                  <a:pt x="3411876" y="1703657"/>
                  <a:pt x="3415408" y="1707187"/>
                </a:cubicBezTo>
                <a:cubicBezTo>
                  <a:pt x="3418938" y="1710718"/>
                  <a:pt x="3424232" y="1712482"/>
                  <a:pt x="3431293" y="1712482"/>
                </a:cubicBezTo>
                <a:cubicBezTo>
                  <a:pt x="3438353" y="1719543"/>
                  <a:pt x="3448943" y="1723074"/>
                  <a:pt x="3463064" y="1723074"/>
                </a:cubicBezTo>
                <a:cubicBezTo>
                  <a:pt x="3512486" y="1730133"/>
                  <a:pt x="3547788" y="1740724"/>
                  <a:pt x="3568968" y="1754845"/>
                </a:cubicBezTo>
                <a:cubicBezTo>
                  <a:pt x="3576028" y="1761905"/>
                  <a:pt x="3584853" y="1765434"/>
                  <a:pt x="3595444" y="1765434"/>
                </a:cubicBezTo>
                <a:cubicBezTo>
                  <a:pt x="3606034" y="1765434"/>
                  <a:pt x="3618390" y="1765434"/>
                  <a:pt x="3632511" y="1765434"/>
                </a:cubicBezTo>
                <a:cubicBezTo>
                  <a:pt x="3639571" y="1772495"/>
                  <a:pt x="3643100" y="1774261"/>
                  <a:pt x="3643100" y="1770730"/>
                </a:cubicBezTo>
                <a:cubicBezTo>
                  <a:pt x="3643100" y="1767199"/>
                  <a:pt x="3646632" y="1765434"/>
                  <a:pt x="3653692" y="1765434"/>
                </a:cubicBezTo>
                <a:cubicBezTo>
                  <a:pt x="3653692" y="1758374"/>
                  <a:pt x="3657222" y="1754845"/>
                  <a:pt x="3664282" y="1754845"/>
                </a:cubicBezTo>
                <a:cubicBezTo>
                  <a:pt x="3671342" y="1754845"/>
                  <a:pt x="3676636" y="1756609"/>
                  <a:pt x="3680167" y="1760140"/>
                </a:cubicBezTo>
                <a:cubicBezTo>
                  <a:pt x="3683698" y="1763670"/>
                  <a:pt x="3692523" y="1768965"/>
                  <a:pt x="3706644" y="1776026"/>
                </a:cubicBezTo>
                <a:lnTo>
                  <a:pt x="3717234" y="1786615"/>
                </a:lnTo>
                <a:cubicBezTo>
                  <a:pt x="3710174" y="1786615"/>
                  <a:pt x="3704879" y="1786615"/>
                  <a:pt x="3701348" y="1786615"/>
                </a:cubicBezTo>
                <a:cubicBezTo>
                  <a:pt x="3697818" y="1786615"/>
                  <a:pt x="3696052" y="1786615"/>
                  <a:pt x="3696052" y="1786615"/>
                </a:cubicBezTo>
                <a:lnTo>
                  <a:pt x="3696052" y="1797205"/>
                </a:lnTo>
                <a:cubicBezTo>
                  <a:pt x="3696052" y="1797205"/>
                  <a:pt x="3699584" y="1797205"/>
                  <a:pt x="3706644" y="1797205"/>
                </a:cubicBezTo>
                <a:cubicBezTo>
                  <a:pt x="3713703" y="1797205"/>
                  <a:pt x="3717234" y="1797205"/>
                  <a:pt x="3717234" y="1797205"/>
                </a:cubicBezTo>
                <a:cubicBezTo>
                  <a:pt x="3731354" y="1797205"/>
                  <a:pt x="3738415" y="1800736"/>
                  <a:pt x="3738415" y="1807797"/>
                </a:cubicBezTo>
                <a:cubicBezTo>
                  <a:pt x="3759596" y="1821917"/>
                  <a:pt x="3777246" y="1828978"/>
                  <a:pt x="3791367" y="1828978"/>
                </a:cubicBezTo>
                <a:cubicBezTo>
                  <a:pt x="3798427" y="1821917"/>
                  <a:pt x="3816078" y="1828978"/>
                  <a:pt x="3844319" y="1850157"/>
                </a:cubicBezTo>
                <a:cubicBezTo>
                  <a:pt x="3844319" y="1850157"/>
                  <a:pt x="3847850" y="1850157"/>
                  <a:pt x="3854908" y="1850157"/>
                </a:cubicBezTo>
                <a:cubicBezTo>
                  <a:pt x="3861969" y="1850157"/>
                  <a:pt x="3865500" y="1853688"/>
                  <a:pt x="3865500" y="1860749"/>
                </a:cubicBezTo>
                <a:lnTo>
                  <a:pt x="3876090" y="1860749"/>
                </a:lnTo>
                <a:cubicBezTo>
                  <a:pt x="3876090" y="1860749"/>
                  <a:pt x="3886681" y="1860749"/>
                  <a:pt x="3907860" y="1860749"/>
                </a:cubicBezTo>
                <a:cubicBezTo>
                  <a:pt x="3929042" y="1860749"/>
                  <a:pt x="3950223" y="1864279"/>
                  <a:pt x="3971404" y="1871338"/>
                </a:cubicBezTo>
                <a:lnTo>
                  <a:pt x="4003175" y="1871338"/>
                </a:lnTo>
                <a:cubicBezTo>
                  <a:pt x="4017296" y="1878399"/>
                  <a:pt x="4024356" y="1881930"/>
                  <a:pt x="4024356" y="1881930"/>
                </a:cubicBezTo>
                <a:cubicBezTo>
                  <a:pt x="4031416" y="1881930"/>
                  <a:pt x="4036710" y="1883694"/>
                  <a:pt x="4040242" y="1887224"/>
                </a:cubicBezTo>
                <a:cubicBezTo>
                  <a:pt x="4043772" y="1890755"/>
                  <a:pt x="4049066" y="1892520"/>
                  <a:pt x="4056127" y="1892520"/>
                </a:cubicBezTo>
                <a:lnTo>
                  <a:pt x="4077308" y="1881930"/>
                </a:lnTo>
                <a:cubicBezTo>
                  <a:pt x="4070248" y="1874869"/>
                  <a:pt x="4063188" y="1871338"/>
                  <a:pt x="4056127" y="1871338"/>
                </a:cubicBezTo>
                <a:cubicBezTo>
                  <a:pt x="4056127" y="1864279"/>
                  <a:pt x="4063188" y="1864279"/>
                  <a:pt x="4077308" y="1871338"/>
                </a:cubicBezTo>
                <a:cubicBezTo>
                  <a:pt x="4091429" y="1878399"/>
                  <a:pt x="4102018" y="1881930"/>
                  <a:pt x="4109079" y="1881930"/>
                </a:cubicBezTo>
                <a:cubicBezTo>
                  <a:pt x="4102018" y="1881930"/>
                  <a:pt x="4098489" y="1881930"/>
                  <a:pt x="4098489" y="1881930"/>
                </a:cubicBezTo>
                <a:cubicBezTo>
                  <a:pt x="4091429" y="1888989"/>
                  <a:pt x="4087898" y="1892520"/>
                  <a:pt x="4087898" y="1892520"/>
                </a:cubicBezTo>
                <a:cubicBezTo>
                  <a:pt x="4087898" y="1892520"/>
                  <a:pt x="4091429" y="1896050"/>
                  <a:pt x="4098489" y="1903111"/>
                </a:cubicBezTo>
                <a:lnTo>
                  <a:pt x="4109079" y="1913701"/>
                </a:lnTo>
                <a:lnTo>
                  <a:pt x="4119669" y="1924290"/>
                </a:lnTo>
                <a:cubicBezTo>
                  <a:pt x="4119669" y="1931351"/>
                  <a:pt x="4130260" y="1934882"/>
                  <a:pt x="4151441" y="1934882"/>
                </a:cubicBezTo>
                <a:cubicBezTo>
                  <a:pt x="4172621" y="1934882"/>
                  <a:pt x="4190272" y="1934882"/>
                  <a:pt x="4204393" y="1934882"/>
                </a:cubicBezTo>
                <a:cubicBezTo>
                  <a:pt x="4218514" y="1934882"/>
                  <a:pt x="4230868" y="1936646"/>
                  <a:pt x="4241460" y="1940176"/>
                </a:cubicBezTo>
                <a:cubicBezTo>
                  <a:pt x="4252050" y="1943707"/>
                  <a:pt x="4257345" y="1949002"/>
                  <a:pt x="4257345" y="1956063"/>
                </a:cubicBezTo>
                <a:cubicBezTo>
                  <a:pt x="4264404" y="1956063"/>
                  <a:pt x="4274996" y="1956063"/>
                  <a:pt x="4289116" y="1956063"/>
                </a:cubicBezTo>
                <a:lnTo>
                  <a:pt x="4278526" y="1945472"/>
                </a:lnTo>
                <a:cubicBezTo>
                  <a:pt x="4278526" y="1945472"/>
                  <a:pt x="4282056" y="1945472"/>
                  <a:pt x="4289116" y="1945472"/>
                </a:cubicBezTo>
                <a:cubicBezTo>
                  <a:pt x="4296176" y="1945472"/>
                  <a:pt x="4299706" y="1945472"/>
                  <a:pt x="4299706" y="1945472"/>
                </a:cubicBezTo>
                <a:cubicBezTo>
                  <a:pt x="4299706" y="1938411"/>
                  <a:pt x="4301470" y="1936646"/>
                  <a:pt x="4305002" y="1940176"/>
                </a:cubicBezTo>
                <a:cubicBezTo>
                  <a:pt x="4308532" y="1943707"/>
                  <a:pt x="4313826" y="1945472"/>
                  <a:pt x="4320887" y="1945472"/>
                </a:cubicBezTo>
                <a:cubicBezTo>
                  <a:pt x="4335008" y="1952532"/>
                  <a:pt x="4345598" y="1959592"/>
                  <a:pt x="4352658" y="1966653"/>
                </a:cubicBezTo>
                <a:cubicBezTo>
                  <a:pt x="4359718" y="1966653"/>
                  <a:pt x="4366778" y="1966653"/>
                  <a:pt x="4373839" y="1966653"/>
                </a:cubicBezTo>
                <a:cubicBezTo>
                  <a:pt x="4380900" y="1966653"/>
                  <a:pt x="4387960" y="1966653"/>
                  <a:pt x="4395020" y="1966653"/>
                </a:cubicBezTo>
                <a:lnTo>
                  <a:pt x="4416202" y="1977242"/>
                </a:lnTo>
                <a:cubicBezTo>
                  <a:pt x="4416202" y="1977242"/>
                  <a:pt x="4409141" y="1979007"/>
                  <a:pt x="4395020" y="1982538"/>
                </a:cubicBezTo>
                <a:cubicBezTo>
                  <a:pt x="4380900" y="1986069"/>
                  <a:pt x="4370310" y="1984303"/>
                  <a:pt x="4363249" y="1977242"/>
                </a:cubicBezTo>
                <a:cubicBezTo>
                  <a:pt x="4349128" y="1970184"/>
                  <a:pt x="4335008" y="1966653"/>
                  <a:pt x="4320887" y="1966653"/>
                </a:cubicBezTo>
                <a:lnTo>
                  <a:pt x="4289116" y="1977242"/>
                </a:lnTo>
                <a:cubicBezTo>
                  <a:pt x="4274996" y="1984303"/>
                  <a:pt x="4267935" y="1984303"/>
                  <a:pt x="4267935" y="1977242"/>
                </a:cubicBezTo>
                <a:cubicBezTo>
                  <a:pt x="4267935" y="1970184"/>
                  <a:pt x="4264404" y="1966653"/>
                  <a:pt x="4257345" y="1966653"/>
                </a:cubicBezTo>
                <a:cubicBezTo>
                  <a:pt x="4257345" y="1973713"/>
                  <a:pt x="4264404" y="1984303"/>
                  <a:pt x="4278526" y="1998424"/>
                </a:cubicBezTo>
                <a:lnTo>
                  <a:pt x="4299706" y="2009015"/>
                </a:lnTo>
                <a:lnTo>
                  <a:pt x="4342068" y="2009015"/>
                </a:lnTo>
                <a:cubicBezTo>
                  <a:pt x="4342068" y="2001954"/>
                  <a:pt x="4342068" y="1998424"/>
                  <a:pt x="4342068" y="1998424"/>
                </a:cubicBezTo>
                <a:cubicBezTo>
                  <a:pt x="4356189" y="1998424"/>
                  <a:pt x="4377370" y="2009015"/>
                  <a:pt x="4405610" y="2030194"/>
                </a:cubicBezTo>
                <a:cubicBezTo>
                  <a:pt x="4426791" y="2037255"/>
                  <a:pt x="4437382" y="2039021"/>
                  <a:pt x="4437382" y="2035490"/>
                </a:cubicBezTo>
                <a:cubicBezTo>
                  <a:pt x="4437382" y="2031959"/>
                  <a:pt x="4444442" y="2030194"/>
                  <a:pt x="4458562" y="2030194"/>
                </a:cubicBezTo>
                <a:cubicBezTo>
                  <a:pt x="4472683" y="2030194"/>
                  <a:pt x="4486804" y="2033725"/>
                  <a:pt x="4500924" y="2040786"/>
                </a:cubicBezTo>
                <a:cubicBezTo>
                  <a:pt x="4507984" y="2040786"/>
                  <a:pt x="4515045" y="2040786"/>
                  <a:pt x="4522106" y="2040786"/>
                </a:cubicBezTo>
                <a:lnTo>
                  <a:pt x="4490334" y="2019605"/>
                </a:lnTo>
                <a:cubicBezTo>
                  <a:pt x="4469154" y="2019605"/>
                  <a:pt x="4462093" y="2017840"/>
                  <a:pt x="4469154" y="2014309"/>
                </a:cubicBezTo>
                <a:cubicBezTo>
                  <a:pt x="4476214" y="2010780"/>
                  <a:pt x="4483274" y="2010780"/>
                  <a:pt x="4490334" y="2014309"/>
                </a:cubicBezTo>
                <a:cubicBezTo>
                  <a:pt x="4497394" y="2017840"/>
                  <a:pt x="4500924" y="2016074"/>
                  <a:pt x="4500924" y="2009015"/>
                </a:cubicBezTo>
                <a:cubicBezTo>
                  <a:pt x="4500924" y="2001954"/>
                  <a:pt x="4504454" y="1998424"/>
                  <a:pt x="4511514" y="1998424"/>
                </a:cubicBezTo>
                <a:lnTo>
                  <a:pt x="4522106" y="2009015"/>
                </a:lnTo>
                <a:lnTo>
                  <a:pt x="4522106" y="2019605"/>
                </a:lnTo>
                <a:lnTo>
                  <a:pt x="4543286" y="2030194"/>
                </a:lnTo>
                <a:cubicBezTo>
                  <a:pt x="4543286" y="2037255"/>
                  <a:pt x="4545051" y="2040786"/>
                  <a:pt x="4548580" y="2040786"/>
                </a:cubicBezTo>
                <a:cubicBezTo>
                  <a:pt x="4552112" y="2040786"/>
                  <a:pt x="4553876" y="2040786"/>
                  <a:pt x="4553876" y="2040786"/>
                </a:cubicBezTo>
                <a:cubicBezTo>
                  <a:pt x="4553876" y="2040786"/>
                  <a:pt x="4555641" y="2042550"/>
                  <a:pt x="4559172" y="2046080"/>
                </a:cubicBezTo>
                <a:cubicBezTo>
                  <a:pt x="4562702" y="2049611"/>
                  <a:pt x="4564468" y="2051376"/>
                  <a:pt x="4564468" y="2051376"/>
                </a:cubicBezTo>
                <a:lnTo>
                  <a:pt x="4532695" y="2051376"/>
                </a:lnTo>
                <a:lnTo>
                  <a:pt x="4522106" y="2061967"/>
                </a:lnTo>
                <a:cubicBezTo>
                  <a:pt x="4522106" y="2069026"/>
                  <a:pt x="4522106" y="2072557"/>
                  <a:pt x="4522106" y="2072557"/>
                </a:cubicBezTo>
                <a:lnTo>
                  <a:pt x="4532695" y="2083146"/>
                </a:lnTo>
                <a:cubicBezTo>
                  <a:pt x="4539756" y="2083146"/>
                  <a:pt x="4550347" y="2086677"/>
                  <a:pt x="4564468" y="2093738"/>
                </a:cubicBezTo>
                <a:lnTo>
                  <a:pt x="4606828" y="2093738"/>
                </a:lnTo>
                <a:cubicBezTo>
                  <a:pt x="4606828" y="2086677"/>
                  <a:pt x="4603299" y="2083146"/>
                  <a:pt x="4596238" y="2083146"/>
                </a:cubicBezTo>
                <a:lnTo>
                  <a:pt x="4606828" y="2083146"/>
                </a:lnTo>
                <a:cubicBezTo>
                  <a:pt x="4620949" y="2090207"/>
                  <a:pt x="4620949" y="2097267"/>
                  <a:pt x="4606828" y="2104328"/>
                </a:cubicBezTo>
                <a:lnTo>
                  <a:pt x="4617420" y="2114919"/>
                </a:lnTo>
                <a:lnTo>
                  <a:pt x="4637592" y="2113910"/>
                </a:lnTo>
                <a:lnTo>
                  <a:pt x="4628010" y="2104328"/>
                </a:lnTo>
                <a:lnTo>
                  <a:pt x="4649190" y="2104328"/>
                </a:lnTo>
                <a:lnTo>
                  <a:pt x="4639715" y="2113805"/>
                </a:lnTo>
                <a:lnTo>
                  <a:pt x="4643895" y="2113594"/>
                </a:lnTo>
                <a:cubicBezTo>
                  <a:pt x="4650955" y="2112713"/>
                  <a:pt x="4656251" y="2111389"/>
                  <a:pt x="4659780" y="2109623"/>
                </a:cubicBezTo>
                <a:cubicBezTo>
                  <a:pt x="4666840" y="2106092"/>
                  <a:pt x="4673901" y="2107858"/>
                  <a:pt x="4680962" y="2114919"/>
                </a:cubicBezTo>
                <a:cubicBezTo>
                  <a:pt x="4688022" y="2121978"/>
                  <a:pt x="4695082" y="2125509"/>
                  <a:pt x="4702142" y="2125509"/>
                </a:cubicBezTo>
                <a:lnTo>
                  <a:pt x="4733914" y="2146690"/>
                </a:lnTo>
                <a:lnTo>
                  <a:pt x="4765684" y="2157280"/>
                </a:lnTo>
                <a:cubicBezTo>
                  <a:pt x="4786866" y="2157280"/>
                  <a:pt x="4804517" y="2159044"/>
                  <a:pt x="4818636" y="2162575"/>
                </a:cubicBezTo>
                <a:cubicBezTo>
                  <a:pt x="4832757" y="2166106"/>
                  <a:pt x="4843348" y="2167871"/>
                  <a:pt x="4850408" y="2167871"/>
                </a:cubicBezTo>
                <a:cubicBezTo>
                  <a:pt x="4857469" y="2174930"/>
                  <a:pt x="4857469" y="2181992"/>
                  <a:pt x="4850408" y="2189051"/>
                </a:cubicBezTo>
                <a:cubicBezTo>
                  <a:pt x="4850408" y="2189051"/>
                  <a:pt x="4846878" y="2187286"/>
                  <a:pt x="4839818" y="2183756"/>
                </a:cubicBezTo>
                <a:cubicBezTo>
                  <a:pt x="4832757" y="2180225"/>
                  <a:pt x="4825696" y="2178461"/>
                  <a:pt x="4818636" y="2178461"/>
                </a:cubicBezTo>
                <a:lnTo>
                  <a:pt x="4776276" y="2167871"/>
                </a:lnTo>
                <a:cubicBezTo>
                  <a:pt x="4762155" y="2153750"/>
                  <a:pt x="4730384" y="2146690"/>
                  <a:pt x="4680962" y="2146690"/>
                </a:cubicBezTo>
                <a:cubicBezTo>
                  <a:pt x="4673901" y="2146690"/>
                  <a:pt x="4666840" y="2144925"/>
                  <a:pt x="4659780" y="2141394"/>
                </a:cubicBezTo>
                <a:cubicBezTo>
                  <a:pt x="4652720" y="2137863"/>
                  <a:pt x="4649190" y="2136099"/>
                  <a:pt x="4649190" y="2136099"/>
                </a:cubicBezTo>
                <a:cubicBezTo>
                  <a:pt x="4649190" y="2136099"/>
                  <a:pt x="4633305" y="2132569"/>
                  <a:pt x="4601532" y="2125509"/>
                </a:cubicBezTo>
                <a:cubicBezTo>
                  <a:pt x="4569762" y="2118448"/>
                  <a:pt x="4537991" y="2111388"/>
                  <a:pt x="4506220" y="2104328"/>
                </a:cubicBezTo>
                <a:cubicBezTo>
                  <a:pt x="4474449" y="2097267"/>
                  <a:pt x="4455032" y="2090207"/>
                  <a:pt x="4447972" y="2083146"/>
                </a:cubicBezTo>
                <a:cubicBezTo>
                  <a:pt x="4426791" y="2076088"/>
                  <a:pt x="4412670" y="2072557"/>
                  <a:pt x="4405610" y="2072557"/>
                </a:cubicBezTo>
                <a:cubicBezTo>
                  <a:pt x="4398550" y="2072557"/>
                  <a:pt x="4391490" y="2069026"/>
                  <a:pt x="4384430" y="2061967"/>
                </a:cubicBezTo>
                <a:lnTo>
                  <a:pt x="4352658" y="2051376"/>
                </a:lnTo>
                <a:cubicBezTo>
                  <a:pt x="4345598" y="2051376"/>
                  <a:pt x="4336772" y="2049611"/>
                  <a:pt x="4326182" y="2046080"/>
                </a:cubicBezTo>
                <a:cubicBezTo>
                  <a:pt x="4315592" y="2042550"/>
                  <a:pt x="4303237" y="2039021"/>
                  <a:pt x="4289116" y="2035490"/>
                </a:cubicBezTo>
                <a:cubicBezTo>
                  <a:pt x="4274996" y="2031959"/>
                  <a:pt x="4259110" y="2026665"/>
                  <a:pt x="4241460" y="2019605"/>
                </a:cubicBezTo>
                <a:cubicBezTo>
                  <a:pt x="4223808" y="2012544"/>
                  <a:pt x="4209688" y="2007250"/>
                  <a:pt x="4199098" y="2003719"/>
                </a:cubicBezTo>
                <a:cubicBezTo>
                  <a:pt x="4188508" y="2000188"/>
                  <a:pt x="4179682" y="1996659"/>
                  <a:pt x="4172621" y="1993128"/>
                </a:cubicBezTo>
                <a:cubicBezTo>
                  <a:pt x="4165562" y="1989598"/>
                  <a:pt x="4158500" y="1986069"/>
                  <a:pt x="4151441" y="1982538"/>
                </a:cubicBezTo>
                <a:cubicBezTo>
                  <a:pt x="4144381" y="1979007"/>
                  <a:pt x="4133791" y="1977242"/>
                  <a:pt x="4119669" y="1977242"/>
                </a:cubicBezTo>
                <a:cubicBezTo>
                  <a:pt x="4098489" y="1970184"/>
                  <a:pt x="4084368" y="1964888"/>
                  <a:pt x="4077308" y="1961357"/>
                </a:cubicBezTo>
                <a:cubicBezTo>
                  <a:pt x="4070248" y="1957828"/>
                  <a:pt x="4063188" y="1956063"/>
                  <a:pt x="4056127" y="1956063"/>
                </a:cubicBezTo>
                <a:cubicBezTo>
                  <a:pt x="4027886" y="1949002"/>
                  <a:pt x="4003175" y="1943707"/>
                  <a:pt x="3981994" y="1940176"/>
                </a:cubicBezTo>
                <a:cubicBezTo>
                  <a:pt x="3960812" y="1936646"/>
                  <a:pt x="3946692" y="1931351"/>
                  <a:pt x="3939633" y="1924290"/>
                </a:cubicBezTo>
                <a:cubicBezTo>
                  <a:pt x="3932572" y="1910170"/>
                  <a:pt x="3907860" y="1899580"/>
                  <a:pt x="3865500" y="1892520"/>
                </a:cubicBezTo>
                <a:cubicBezTo>
                  <a:pt x="3858440" y="1892520"/>
                  <a:pt x="3854908" y="1888989"/>
                  <a:pt x="3854908" y="1881930"/>
                </a:cubicBezTo>
                <a:cubicBezTo>
                  <a:pt x="3847850" y="1881930"/>
                  <a:pt x="3840788" y="1880165"/>
                  <a:pt x="3833728" y="1876634"/>
                </a:cubicBezTo>
                <a:cubicBezTo>
                  <a:pt x="3826668" y="1873103"/>
                  <a:pt x="3819607" y="1871338"/>
                  <a:pt x="3812548" y="1871338"/>
                </a:cubicBezTo>
                <a:cubicBezTo>
                  <a:pt x="3784306" y="1864279"/>
                  <a:pt x="3756065" y="1857218"/>
                  <a:pt x="3727824" y="1850157"/>
                </a:cubicBezTo>
                <a:cubicBezTo>
                  <a:pt x="3699584" y="1843098"/>
                  <a:pt x="3669578" y="1834272"/>
                  <a:pt x="3637805" y="1823682"/>
                </a:cubicBezTo>
                <a:cubicBezTo>
                  <a:pt x="3606034" y="1813092"/>
                  <a:pt x="3583088" y="1804266"/>
                  <a:pt x="3568968" y="1797205"/>
                </a:cubicBezTo>
                <a:cubicBezTo>
                  <a:pt x="3554847" y="1790146"/>
                  <a:pt x="3544257" y="1786615"/>
                  <a:pt x="3537196" y="1786615"/>
                </a:cubicBezTo>
                <a:lnTo>
                  <a:pt x="3494834" y="1776026"/>
                </a:lnTo>
                <a:cubicBezTo>
                  <a:pt x="3473655" y="1768965"/>
                  <a:pt x="3459534" y="1765434"/>
                  <a:pt x="3452474" y="1765434"/>
                </a:cubicBezTo>
                <a:cubicBezTo>
                  <a:pt x="3445413" y="1765434"/>
                  <a:pt x="3424232" y="1758374"/>
                  <a:pt x="3388931" y="1744253"/>
                </a:cubicBezTo>
                <a:cubicBezTo>
                  <a:pt x="3374810" y="1744253"/>
                  <a:pt x="3360690" y="1740724"/>
                  <a:pt x="3346570" y="1733663"/>
                </a:cubicBezTo>
                <a:cubicBezTo>
                  <a:pt x="3332449" y="1726603"/>
                  <a:pt x="3321858" y="1723074"/>
                  <a:pt x="3314799" y="1723074"/>
                </a:cubicBezTo>
                <a:cubicBezTo>
                  <a:pt x="3293618" y="1716013"/>
                  <a:pt x="3275967" y="1708953"/>
                  <a:pt x="3261847" y="1701893"/>
                </a:cubicBezTo>
                <a:cubicBezTo>
                  <a:pt x="3247725" y="1694832"/>
                  <a:pt x="3224781" y="1687772"/>
                  <a:pt x="3193008" y="1680711"/>
                </a:cubicBezTo>
                <a:cubicBezTo>
                  <a:pt x="3161237" y="1673651"/>
                  <a:pt x="3134762" y="1663061"/>
                  <a:pt x="3113581" y="1648940"/>
                </a:cubicBezTo>
                <a:lnTo>
                  <a:pt x="3081810" y="1638349"/>
                </a:lnTo>
                <a:lnTo>
                  <a:pt x="3081810" y="1627759"/>
                </a:lnTo>
                <a:cubicBezTo>
                  <a:pt x="3081810" y="1620699"/>
                  <a:pt x="3067689" y="1617170"/>
                  <a:pt x="3039447" y="1617170"/>
                </a:cubicBezTo>
                <a:cubicBezTo>
                  <a:pt x="3032387" y="1617170"/>
                  <a:pt x="3025327" y="1617170"/>
                  <a:pt x="3018266" y="1617170"/>
                </a:cubicBezTo>
                <a:cubicBezTo>
                  <a:pt x="3011207" y="1617170"/>
                  <a:pt x="3000616" y="1617170"/>
                  <a:pt x="2986495" y="1617170"/>
                </a:cubicBezTo>
                <a:cubicBezTo>
                  <a:pt x="2965314" y="1610109"/>
                  <a:pt x="2951194" y="1604814"/>
                  <a:pt x="2944134" y="1601283"/>
                </a:cubicBezTo>
                <a:cubicBezTo>
                  <a:pt x="2937074" y="1597753"/>
                  <a:pt x="2933543" y="1592458"/>
                  <a:pt x="2933543" y="1585397"/>
                </a:cubicBezTo>
                <a:close/>
                <a:moveTo>
                  <a:pt x="2868489" y="1562705"/>
                </a:moveTo>
                <a:lnTo>
                  <a:pt x="2880591" y="1564218"/>
                </a:lnTo>
                <a:cubicBezTo>
                  <a:pt x="2880591" y="1564218"/>
                  <a:pt x="2877061" y="1564218"/>
                  <a:pt x="2870002" y="1564218"/>
                </a:cubicBezTo>
                <a:close/>
                <a:moveTo>
                  <a:pt x="7423878" y="1553626"/>
                </a:moveTo>
                <a:cubicBezTo>
                  <a:pt x="7423878" y="1560687"/>
                  <a:pt x="7423878" y="1564218"/>
                  <a:pt x="7423878" y="1564218"/>
                </a:cubicBezTo>
                <a:cubicBezTo>
                  <a:pt x="7423878" y="1571276"/>
                  <a:pt x="7423878" y="1574807"/>
                  <a:pt x="7423878" y="1574807"/>
                </a:cubicBezTo>
                <a:cubicBezTo>
                  <a:pt x="7430938" y="1574807"/>
                  <a:pt x="7434468" y="1574807"/>
                  <a:pt x="7434468" y="1574807"/>
                </a:cubicBezTo>
                <a:cubicBezTo>
                  <a:pt x="7434468" y="1574807"/>
                  <a:pt x="7434468" y="1571276"/>
                  <a:pt x="7434468" y="1564218"/>
                </a:cubicBezTo>
                <a:close/>
                <a:moveTo>
                  <a:pt x="7349745" y="1553626"/>
                </a:moveTo>
                <a:cubicBezTo>
                  <a:pt x="7349745" y="1553626"/>
                  <a:pt x="7349745" y="1557157"/>
                  <a:pt x="7349745" y="1564218"/>
                </a:cubicBezTo>
                <a:cubicBezTo>
                  <a:pt x="7356806" y="1571276"/>
                  <a:pt x="7349745" y="1574807"/>
                  <a:pt x="7328564" y="1574807"/>
                </a:cubicBezTo>
                <a:cubicBezTo>
                  <a:pt x="7321504" y="1574807"/>
                  <a:pt x="7317974" y="1576572"/>
                  <a:pt x="7317974" y="1580103"/>
                </a:cubicBezTo>
                <a:cubicBezTo>
                  <a:pt x="7317974" y="1583632"/>
                  <a:pt x="7312678" y="1585397"/>
                  <a:pt x="7302088" y="1585397"/>
                </a:cubicBezTo>
                <a:cubicBezTo>
                  <a:pt x="7291498" y="1585397"/>
                  <a:pt x="7286203" y="1583632"/>
                  <a:pt x="7286203" y="1580103"/>
                </a:cubicBezTo>
                <a:cubicBezTo>
                  <a:pt x="7286203" y="1576572"/>
                  <a:pt x="7280908" y="1574807"/>
                  <a:pt x="7270318" y="1574807"/>
                </a:cubicBezTo>
                <a:cubicBezTo>
                  <a:pt x="7259726" y="1574807"/>
                  <a:pt x="7254432" y="1571276"/>
                  <a:pt x="7254432" y="1564218"/>
                </a:cubicBezTo>
                <a:lnTo>
                  <a:pt x="7254432" y="1574807"/>
                </a:lnTo>
                <a:cubicBezTo>
                  <a:pt x="7254432" y="1581868"/>
                  <a:pt x="7257962" y="1585397"/>
                  <a:pt x="7265022" y="1585397"/>
                </a:cubicBezTo>
                <a:cubicBezTo>
                  <a:pt x="7279142" y="1592458"/>
                  <a:pt x="7291498" y="1595988"/>
                  <a:pt x="7302088" y="1595988"/>
                </a:cubicBezTo>
                <a:cubicBezTo>
                  <a:pt x="7312678" y="1595988"/>
                  <a:pt x="7319740" y="1594224"/>
                  <a:pt x="7323270" y="1590693"/>
                </a:cubicBezTo>
                <a:cubicBezTo>
                  <a:pt x="7326799" y="1587162"/>
                  <a:pt x="7332094" y="1585397"/>
                  <a:pt x="7339155" y="1585397"/>
                </a:cubicBezTo>
                <a:cubicBezTo>
                  <a:pt x="7367396" y="1585397"/>
                  <a:pt x="7374456" y="1578338"/>
                  <a:pt x="7360336" y="1564218"/>
                </a:cubicBezTo>
                <a:cubicBezTo>
                  <a:pt x="7353274" y="1557157"/>
                  <a:pt x="7349745" y="1553626"/>
                  <a:pt x="7349745" y="1553626"/>
                </a:cubicBezTo>
                <a:close/>
                <a:moveTo>
                  <a:pt x="7286203" y="1553626"/>
                </a:moveTo>
                <a:lnTo>
                  <a:pt x="7275612" y="1564218"/>
                </a:lnTo>
                <a:cubicBezTo>
                  <a:pt x="7275612" y="1564218"/>
                  <a:pt x="7279142" y="1564218"/>
                  <a:pt x="7286203" y="1564218"/>
                </a:cubicBezTo>
                <a:cubicBezTo>
                  <a:pt x="7293264" y="1564218"/>
                  <a:pt x="7296793" y="1564218"/>
                  <a:pt x="7296793" y="1564218"/>
                </a:cubicBezTo>
                <a:close/>
                <a:moveTo>
                  <a:pt x="3791367" y="1553626"/>
                </a:moveTo>
                <a:cubicBezTo>
                  <a:pt x="3791367" y="1553626"/>
                  <a:pt x="3794898" y="1557157"/>
                  <a:pt x="3801956" y="1564218"/>
                </a:cubicBezTo>
                <a:lnTo>
                  <a:pt x="3823138" y="1553626"/>
                </a:lnTo>
                <a:close/>
                <a:moveTo>
                  <a:pt x="2562879" y="1553626"/>
                </a:moveTo>
                <a:lnTo>
                  <a:pt x="2658193" y="1574807"/>
                </a:lnTo>
                <a:lnTo>
                  <a:pt x="2637012" y="1574807"/>
                </a:lnTo>
                <a:cubicBezTo>
                  <a:pt x="2622892" y="1567747"/>
                  <a:pt x="2612301" y="1564218"/>
                  <a:pt x="2605241" y="1564218"/>
                </a:cubicBezTo>
                <a:close/>
                <a:moveTo>
                  <a:pt x="7468888" y="1547007"/>
                </a:moveTo>
                <a:cubicBezTo>
                  <a:pt x="7467122" y="1546125"/>
                  <a:pt x="7466240" y="1546566"/>
                  <a:pt x="7466240" y="1548331"/>
                </a:cubicBezTo>
                <a:cubicBezTo>
                  <a:pt x="7466240" y="1551862"/>
                  <a:pt x="7466240" y="1557157"/>
                  <a:pt x="7466240" y="1564218"/>
                </a:cubicBezTo>
                <a:cubicBezTo>
                  <a:pt x="7473300" y="1571276"/>
                  <a:pt x="7476830" y="1571276"/>
                  <a:pt x="7476830" y="1564218"/>
                </a:cubicBezTo>
                <a:lnTo>
                  <a:pt x="7476830" y="1553626"/>
                </a:lnTo>
                <a:cubicBezTo>
                  <a:pt x="7473299" y="1550097"/>
                  <a:pt x="7470652" y="1547891"/>
                  <a:pt x="7468888" y="1547007"/>
                </a:cubicBezTo>
                <a:close/>
                <a:moveTo>
                  <a:pt x="7392107" y="1543036"/>
                </a:moveTo>
                <a:lnTo>
                  <a:pt x="7392107" y="1553626"/>
                </a:lnTo>
                <a:cubicBezTo>
                  <a:pt x="7399168" y="1553626"/>
                  <a:pt x="7402697" y="1551862"/>
                  <a:pt x="7402697" y="1548331"/>
                </a:cubicBezTo>
                <a:cubicBezTo>
                  <a:pt x="7402697" y="1544801"/>
                  <a:pt x="7399168" y="1543036"/>
                  <a:pt x="7392107" y="1543036"/>
                </a:cubicBezTo>
                <a:close/>
                <a:moveTo>
                  <a:pt x="2933543" y="1543036"/>
                </a:moveTo>
                <a:cubicBezTo>
                  <a:pt x="2940604" y="1543036"/>
                  <a:pt x="2944134" y="1543036"/>
                  <a:pt x="2944134" y="1543036"/>
                </a:cubicBezTo>
                <a:lnTo>
                  <a:pt x="2965314" y="1553626"/>
                </a:lnTo>
                <a:close/>
                <a:moveTo>
                  <a:pt x="2266347" y="1543036"/>
                </a:moveTo>
                <a:cubicBezTo>
                  <a:pt x="2280468" y="1543036"/>
                  <a:pt x="2291059" y="1543036"/>
                  <a:pt x="2298119" y="1543036"/>
                </a:cubicBezTo>
                <a:cubicBezTo>
                  <a:pt x="2305179" y="1543036"/>
                  <a:pt x="2312240" y="1546566"/>
                  <a:pt x="2319299" y="1553626"/>
                </a:cubicBezTo>
                <a:cubicBezTo>
                  <a:pt x="2326360" y="1553626"/>
                  <a:pt x="2331655" y="1555391"/>
                  <a:pt x="2335186" y="1558922"/>
                </a:cubicBezTo>
                <a:cubicBezTo>
                  <a:pt x="2338715" y="1562451"/>
                  <a:pt x="2342247" y="1564218"/>
                  <a:pt x="2345776" y="1564218"/>
                </a:cubicBezTo>
                <a:cubicBezTo>
                  <a:pt x="2349306" y="1564218"/>
                  <a:pt x="2352836" y="1564218"/>
                  <a:pt x="2356365" y="1564218"/>
                </a:cubicBezTo>
                <a:cubicBezTo>
                  <a:pt x="2359897" y="1564218"/>
                  <a:pt x="2365192" y="1567747"/>
                  <a:pt x="2372252" y="1574807"/>
                </a:cubicBezTo>
                <a:cubicBezTo>
                  <a:pt x="2386373" y="1581868"/>
                  <a:pt x="2404023" y="1587162"/>
                  <a:pt x="2425203" y="1590693"/>
                </a:cubicBezTo>
                <a:cubicBezTo>
                  <a:pt x="2446385" y="1594224"/>
                  <a:pt x="2460505" y="1595988"/>
                  <a:pt x="2467566" y="1595988"/>
                </a:cubicBezTo>
                <a:lnTo>
                  <a:pt x="2520518" y="1606578"/>
                </a:lnTo>
                <a:lnTo>
                  <a:pt x="2562879" y="1617170"/>
                </a:lnTo>
                <a:lnTo>
                  <a:pt x="2562879" y="1627759"/>
                </a:lnTo>
                <a:cubicBezTo>
                  <a:pt x="2577000" y="1634820"/>
                  <a:pt x="2587591" y="1641880"/>
                  <a:pt x="2594650" y="1648940"/>
                </a:cubicBezTo>
                <a:cubicBezTo>
                  <a:pt x="2601711" y="1656001"/>
                  <a:pt x="2615831" y="1663061"/>
                  <a:pt x="2637012" y="1670122"/>
                </a:cubicBezTo>
                <a:cubicBezTo>
                  <a:pt x="2658193" y="1677181"/>
                  <a:pt x="2670548" y="1684242"/>
                  <a:pt x="2674080" y="1691301"/>
                </a:cubicBezTo>
                <a:cubicBezTo>
                  <a:pt x="2677608" y="1698362"/>
                  <a:pt x="2681138" y="1701893"/>
                  <a:pt x="2684669" y="1701893"/>
                </a:cubicBezTo>
                <a:cubicBezTo>
                  <a:pt x="2688200" y="1701893"/>
                  <a:pt x="2695259" y="1703657"/>
                  <a:pt x="2705851" y="1707187"/>
                </a:cubicBezTo>
                <a:cubicBezTo>
                  <a:pt x="2716440" y="1710718"/>
                  <a:pt x="2721735" y="1712482"/>
                  <a:pt x="2721735" y="1712482"/>
                </a:cubicBezTo>
                <a:lnTo>
                  <a:pt x="2721735" y="1723074"/>
                </a:lnTo>
                <a:cubicBezTo>
                  <a:pt x="2721735" y="1723074"/>
                  <a:pt x="2714675" y="1719543"/>
                  <a:pt x="2700554" y="1712482"/>
                </a:cubicBezTo>
                <a:cubicBezTo>
                  <a:pt x="2693495" y="1712482"/>
                  <a:pt x="2682904" y="1710718"/>
                  <a:pt x="2668783" y="1707187"/>
                </a:cubicBezTo>
                <a:cubicBezTo>
                  <a:pt x="2654663" y="1703657"/>
                  <a:pt x="2647602" y="1700128"/>
                  <a:pt x="2647602" y="1696597"/>
                </a:cubicBezTo>
                <a:cubicBezTo>
                  <a:pt x="2647602" y="1693066"/>
                  <a:pt x="2644072" y="1691301"/>
                  <a:pt x="2637012" y="1691301"/>
                </a:cubicBezTo>
                <a:cubicBezTo>
                  <a:pt x="2629952" y="1691301"/>
                  <a:pt x="2624656" y="1689537"/>
                  <a:pt x="2621125" y="1686007"/>
                </a:cubicBezTo>
                <a:cubicBezTo>
                  <a:pt x="2617596" y="1682476"/>
                  <a:pt x="2615831" y="1680711"/>
                  <a:pt x="2615831" y="1680711"/>
                </a:cubicBezTo>
                <a:lnTo>
                  <a:pt x="2584060" y="1659530"/>
                </a:lnTo>
                <a:lnTo>
                  <a:pt x="2573470" y="1648940"/>
                </a:lnTo>
                <a:cubicBezTo>
                  <a:pt x="2559349" y="1641880"/>
                  <a:pt x="2552289" y="1640114"/>
                  <a:pt x="2552289" y="1643645"/>
                </a:cubicBezTo>
                <a:cubicBezTo>
                  <a:pt x="2552289" y="1647176"/>
                  <a:pt x="2546995" y="1648940"/>
                  <a:pt x="2536402" y="1648940"/>
                </a:cubicBezTo>
                <a:cubicBezTo>
                  <a:pt x="2525813" y="1648940"/>
                  <a:pt x="2520518" y="1648940"/>
                  <a:pt x="2520518" y="1648940"/>
                </a:cubicBezTo>
                <a:cubicBezTo>
                  <a:pt x="2499337" y="1641880"/>
                  <a:pt x="2481686" y="1634820"/>
                  <a:pt x="2467566" y="1627759"/>
                </a:cubicBezTo>
                <a:cubicBezTo>
                  <a:pt x="2453445" y="1613639"/>
                  <a:pt x="2442854" y="1606578"/>
                  <a:pt x="2435794" y="1606578"/>
                </a:cubicBezTo>
                <a:lnTo>
                  <a:pt x="2414614" y="1595988"/>
                </a:lnTo>
                <a:cubicBezTo>
                  <a:pt x="2407554" y="1595988"/>
                  <a:pt x="2400493" y="1595988"/>
                  <a:pt x="2393433" y="1595988"/>
                </a:cubicBezTo>
                <a:lnTo>
                  <a:pt x="2393433" y="1606578"/>
                </a:lnTo>
                <a:cubicBezTo>
                  <a:pt x="2379312" y="1599518"/>
                  <a:pt x="2368721" y="1594224"/>
                  <a:pt x="2361662" y="1590693"/>
                </a:cubicBezTo>
                <a:cubicBezTo>
                  <a:pt x="2354601" y="1587162"/>
                  <a:pt x="2351071" y="1583632"/>
                  <a:pt x="2351071" y="1580103"/>
                </a:cubicBezTo>
                <a:cubicBezTo>
                  <a:pt x="2351071" y="1576572"/>
                  <a:pt x="2344011" y="1573043"/>
                  <a:pt x="2329890" y="1569512"/>
                </a:cubicBezTo>
                <a:cubicBezTo>
                  <a:pt x="2315769" y="1565982"/>
                  <a:pt x="2294589" y="1564218"/>
                  <a:pt x="2266347" y="1564218"/>
                </a:cubicBezTo>
                <a:cubicBezTo>
                  <a:pt x="2266347" y="1564218"/>
                  <a:pt x="2266347" y="1562451"/>
                  <a:pt x="2266347" y="1558922"/>
                </a:cubicBezTo>
                <a:cubicBezTo>
                  <a:pt x="2266347" y="1555391"/>
                  <a:pt x="2269878" y="1553626"/>
                  <a:pt x="2276938" y="1553626"/>
                </a:cubicBezTo>
                <a:close/>
                <a:moveTo>
                  <a:pt x="7307384" y="1537741"/>
                </a:moveTo>
                <a:cubicBezTo>
                  <a:pt x="7303854" y="1537742"/>
                  <a:pt x="7300324" y="1539507"/>
                  <a:pt x="7296793" y="1543036"/>
                </a:cubicBezTo>
                <a:lnTo>
                  <a:pt x="7286203" y="1543036"/>
                </a:lnTo>
                <a:cubicBezTo>
                  <a:pt x="7286203" y="1543036"/>
                  <a:pt x="7296793" y="1546566"/>
                  <a:pt x="7317974" y="1553626"/>
                </a:cubicBezTo>
                <a:lnTo>
                  <a:pt x="7339155" y="1543036"/>
                </a:lnTo>
                <a:lnTo>
                  <a:pt x="7317974" y="1543036"/>
                </a:lnTo>
                <a:cubicBezTo>
                  <a:pt x="7314443" y="1539507"/>
                  <a:pt x="7310914" y="1537742"/>
                  <a:pt x="7307384" y="1537741"/>
                </a:cubicBezTo>
                <a:close/>
                <a:moveTo>
                  <a:pt x="7577438" y="1532445"/>
                </a:moveTo>
                <a:cubicBezTo>
                  <a:pt x="7573909" y="1532445"/>
                  <a:pt x="7572144" y="1535976"/>
                  <a:pt x="7572144" y="1543036"/>
                </a:cubicBezTo>
                <a:lnTo>
                  <a:pt x="7572144" y="1553626"/>
                </a:lnTo>
                <a:cubicBezTo>
                  <a:pt x="7565082" y="1553626"/>
                  <a:pt x="7561553" y="1550095"/>
                  <a:pt x="7561553" y="1543036"/>
                </a:cubicBezTo>
                <a:lnTo>
                  <a:pt x="7529782" y="1543036"/>
                </a:lnTo>
                <a:lnTo>
                  <a:pt x="7540374" y="1553626"/>
                </a:lnTo>
                <a:cubicBezTo>
                  <a:pt x="7547434" y="1560687"/>
                  <a:pt x="7550963" y="1560687"/>
                  <a:pt x="7550963" y="1553626"/>
                </a:cubicBezTo>
                <a:cubicBezTo>
                  <a:pt x="7550963" y="1553626"/>
                  <a:pt x="7554492" y="1555391"/>
                  <a:pt x="7561553" y="1558922"/>
                </a:cubicBezTo>
                <a:cubicBezTo>
                  <a:pt x="7568615" y="1562451"/>
                  <a:pt x="7573909" y="1564218"/>
                  <a:pt x="7577438" y="1564218"/>
                </a:cubicBezTo>
                <a:cubicBezTo>
                  <a:pt x="7580970" y="1564218"/>
                  <a:pt x="7586264" y="1565982"/>
                  <a:pt x="7593326" y="1569512"/>
                </a:cubicBezTo>
                <a:cubicBezTo>
                  <a:pt x="7600386" y="1573043"/>
                  <a:pt x="7603915" y="1574807"/>
                  <a:pt x="7603915" y="1574807"/>
                </a:cubicBezTo>
                <a:lnTo>
                  <a:pt x="7625096" y="1574807"/>
                </a:lnTo>
                <a:lnTo>
                  <a:pt x="7603915" y="1564218"/>
                </a:lnTo>
                <a:cubicBezTo>
                  <a:pt x="7603915" y="1557157"/>
                  <a:pt x="7602149" y="1551862"/>
                  <a:pt x="7598620" y="1548331"/>
                </a:cubicBezTo>
                <a:cubicBezTo>
                  <a:pt x="7595090" y="1544801"/>
                  <a:pt x="7589794" y="1543036"/>
                  <a:pt x="7582734" y="1543036"/>
                </a:cubicBezTo>
                <a:cubicBezTo>
                  <a:pt x="7582734" y="1535976"/>
                  <a:pt x="7580970" y="1532445"/>
                  <a:pt x="7577438" y="1532445"/>
                </a:cubicBezTo>
                <a:close/>
                <a:moveTo>
                  <a:pt x="7349745" y="1532445"/>
                </a:moveTo>
                <a:lnTo>
                  <a:pt x="7360336" y="1543036"/>
                </a:lnTo>
                <a:lnTo>
                  <a:pt x="7370926" y="1532445"/>
                </a:lnTo>
                <a:close/>
                <a:moveTo>
                  <a:pt x="3801956" y="1532445"/>
                </a:moveTo>
                <a:lnTo>
                  <a:pt x="3812548" y="1543036"/>
                </a:lnTo>
                <a:cubicBezTo>
                  <a:pt x="3830198" y="1546566"/>
                  <a:pt x="3842554" y="1549214"/>
                  <a:pt x="3849614" y="1550979"/>
                </a:cubicBezTo>
                <a:lnTo>
                  <a:pt x="3854178" y="1552348"/>
                </a:lnTo>
                <a:lnTo>
                  <a:pt x="3849614" y="1544360"/>
                </a:lnTo>
                <a:cubicBezTo>
                  <a:pt x="3846084" y="1541713"/>
                  <a:pt x="3840790" y="1539507"/>
                  <a:pt x="3833728" y="1537741"/>
                </a:cubicBezTo>
                <a:cubicBezTo>
                  <a:pt x="3819607" y="1534210"/>
                  <a:pt x="3809017" y="1532445"/>
                  <a:pt x="3801956" y="1532445"/>
                </a:cubicBezTo>
                <a:close/>
                <a:moveTo>
                  <a:pt x="2446385" y="1532445"/>
                </a:moveTo>
                <a:cubicBezTo>
                  <a:pt x="2446385" y="1532445"/>
                  <a:pt x="2449915" y="1532445"/>
                  <a:pt x="2456975" y="1532445"/>
                </a:cubicBezTo>
                <a:lnTo>
                  <a:pt x="2456975" y="1543036"/>
                </a:lnTo>
                <a:cubicBezTo>
                  <a:pt x="2456975" y="1543036"/>
                  <a:pt x="2453445" y="1539506"/>
                  <a:pt x="2446385" y="1532445"/>
                </a:cubicBezTo>
                <a:close/>
                <a:moveTo>
                  <a:pt x="7921627" y="1521855"/>
                </a:moveTo>
                <a:cubicBezTo>
                  <a:pt x="7928688" y="1521855"/>
                  <a:pt x="7935748" y="1525386"/>
                  <a:pt x="7942808" y="1532445"/>
                </a:cubicBezTo>
                <a:cubicBezTo>
                  <a:pt x="7935748" y="1532445"/>
                  <a:pt x="7928688" y="1532445"/>
                  <a:pt x="7921627" y="1532445"/>
                </a:cubicBezTo>
                <a:close/>
                <a:moveTo>
                  <a:pt x="2488746" y="1521855"/>
                </a:moveTo>
                <a:cubicBezTo>
                  <a:pt x="2495806" y="1521855"/>
                  <a:pt x="2502867" y="1525386"/>
                  <a:pt x="2509927" y="1532445"/>
                </a:cubicBezTo>
                <a:lnTo>
                  <a:pt x="2499337" y="1532445"/>
                </a:lnTo>
                <a:close/>
                <a:moveTo>
                  <a:pt x="7593326" y="1511264"/>
                </a:moveTo>
                <a:lnTo>
                  <a:pt x="7593326" y="1521855"/>
                </a:lnTo>
                <a:cubicBezTo>
                  <a:pt x="7600386" y="1521855"/>
                  <a:pt x="7607444" y="1521855"/>
                  <a:pt x="7614505" y="1521855"/>
                </a:cubicBezTo>
                <a:cubicBezTo>
                  <a:pt x="7607444" y="1514795"/>
                  <a:pt x="7600386" y="1511264"/>
                  <a:pt x="7593326" y="1511264"/>
                </a:cubicBezTo>
                <a:close/>
                <a:moveTo>
                  <a:pt x="3950223" y="1511264"/>
                </a:moveTo>
                <a:cubicBezTo>
                  <a:pt x="3950223" y="1511264"/>
                  <a:pt x="3946692" y="1514795"/>
                  <a:pt x="3939633" y="1521855"/>
                </a:cubicBezTo>
                <a:cubicBezTo>
                  <a:pt x="3939633" y="1521855"/>
                  <a:pt x="3941398" y="1523620"/>
                  <a:pt x="3944928" y="1527151"/>
                </a:cubicBezTo>
                <a:cubicBezTo>
                  <a:pt x="3948458" y="1530680"/>
                  <a:pt x="3950223" y="1532445"/>
                  <a:pt x="3950223" y="1532445"/>
                </a:cubicBezTo>
                <a:cubicBezTo>
                  <a:pt x="3971404" y="1539506"/>
                  <a:pt x="3981994" y="1539506"/>
                  <a:pt x="3981994" y="1532445"/>
                </a:cubicBezTo>
                <a:cubicBezTo>
                  <a:pt x="3981994" y="1525386"/>
                  <a:pt x="3978464" y="1521855"/>
                  <a:pt x="3971404" y="1521855"/>
                </a:cubicBezTo>
                <a:lnTo>
                  <a:pt x="3960812" y="1521855"/>
                </a:lnTo>
                <a:close/>
                <a:moveTo>
                  <a:pt x="7466240" y="1500674"/>
                </a:moveTo>
                <a:cubicBezTo>
                  <a:pt x="7466240" y="1500674"/>
                  <a:pt x="7469770" y="1500674"/>
                  <a:pt x="7476830" y="1500674"/>
                </a:cubicBezTo>
                <a:lnTo>
                  <a:pt x="7475135" y="1506605"/>
                </a:lnTo>
                <a:close/>
                <a:moveTo>
                  <a:pt x="3865500" y="1500674"/>
                </a:moveTo>
                <a:lnTo>
                  <a:pt x="3886681" y="1511264"/>
                </a:lnTo>
                <a:lnTo>
                  <a:pt x="3876090" y="1500674"/>
                </a:lnTo>
                <a:cubicBezTo>
                  <a:pt x="3869030" y="1500674"/>
                  <a:pt x="3865500" y="1500674"/>
                  <a:pt x="3865500" y="1500674"/>
                </a:cubicBezTo>
                <a:close/>
                <a:moveTo>
                  <a:pt x="2859410" y="1492576"/>
                </a:moveTo>
                <a:lnTo>
                  <a:pt x="2875296" y="1495379"/>
                </a:lnTo>
                <a:cubicBezTo>
                  <a:pt x="2892946" y="1498910"/>
                  <a:pt x="2903537" y="1500674"/>
                  <a:pt x="2907067" y="1500674"/>
                </a:cubicBezTo>
                <a:cubicBezTo>
                  <a:pt x="2910598" y="1500674"/>
                  <a:pt x="2915893" y="1502439"/>
                  <a:pt x="2922954" y="1505970"/>
                </a:cubicBezTo>
                <a:cubicBezTo>
                  <a:pt x="2930013" y="1509499"/>
                  <a:pt x="2940604" y="1511264"/>
                  <a:pt x="2954724" y="1511264"/>
                </a:cubicBezTo>
                <a:cubicBezTo>
                  <a:pt x="2997086" y="1518324"/>
                  <a:pt x="3035918" y="1528916"/>
                  <a:pt x="3071218" y="1543036"/>
                </a:cubicBezTo>
                <a:lnTo>
                  <a:pt x="3124171" y="1553626"/>
                </a:lnTo>
                <a:lnTo>
                  <a:pt x="3187714" y="1564218"/>
                </a:lnTo>
                <a:lnTo>
                  <a:pt x="3198303" y="1564218"/>
                </a:lnTo>
                <a:cubicBezTo>
                  <a:pt x="3205364" y="1564218"/>
                  <a:pt x="3208895" y="1567747"/>
                  <a:pt x="3208895" y="1574807"/>
                </a:cubicBezTo>
                <a:cubicBezTo>
                  <a:pt x="3230075" y="1588928"/>
                  <a:pt x="3268906" y="1595988"/>
                  <a:pt x="3325389" y="1595988"/>
                </a:cubicBezTo>
                <a:lnTo>
                  <a:pt x="3378341" y="1606578"/>
                </a:lnTo>
                <a:cubicBezTo>
                  <a:pt x="3427763" y="1634820"/>
                  <a:pt x="3456004" y="1645410"/>
                  <a:pt x="3463064" y="1638349"/>
                </a:cubicBezTo>
                <a:lnTo>
                  <a:pt x="3494834" y="1659530"/>
                </a:lnTo>
                <a:cubicBezTo>
                  <a:pt x="3494834" y="1666591"/>
                  <a:pt x="3501895" y="1670122"/>
                  <a:pt x="3516016" y="1670122"/>
                </a:cubicBezTo>
                <a:cubicBezTo>
                  <a:pt x="3530136" y="1670122"/>
                  <a:pt x="3540728" y="1671886"/>
                  <a:pt x="3547788" y="1675416"/>
                </a:cubicBezTo>
                <a:cubicBezTo>
                  <a:pt x="3554847" y="1678947"/>
                  <a:pt x="3563673" y="1680711"/>
                  <a:pt x="3574263" y="1680711"/>
                </a:cubicBezTo>
                <a:cubicBezTo>
                  <a:pt x="3584853" y="1680711"/>
                  <a:pt x="3590148" y="1682476"/>
                  <a:pt x="3590148" y="1686007"/>
                </a:cubicBezTo>
                <a:cubicBezTo>
                  <a:pt x="3590148" y="1689537"/>
                  <a:pt x="3593680" y="1691301"/>
                  <a:pt x="3600740" y="1691301"/>
                </a:cubicBezTo>
                <a:cubicBezTo>
                  <a:pt x="3628980" y="1691301"/>
                  <a:pt x="3636040" y="1698362"/>
                  <a:pt x="3621920" y="1712482"/>
                </a:cubicBezTo>
                <a:lnTo>
                  <a:pt x="3600740" y="1712482"/>
                </a:lnTo>
                <a:cubicBezTo>
                  <a:pt x="3600740" y="1705422"/>
                  <a:pt x="3593680" y="1705422"/>
                  <a:pt x="3579559" y="1712482"/>
                </a:cubicBezTo>
                <a:cubicBezTo>
                  <a:pt x="3579559" y="1712482"/>
                  <a:pt x="3577794" y="1710718"/>
                  <a:pt x="3574263" y="1707187"/>
                </a:cubicBezTo>
                <a:cubicBezTo>
                  <a:pt x="3570732" y="1703657"/>
                  <a:pt x="3567203" y="1701893"/>
                  <a:pt x="3563673" y="1701893"/>
                </a:cubicBezTo>
                <a:cubicBezTo>
                  <a:pt x="3560142" y="1701893"/>
                  <a:pt x="3556613" y="1701893"/>
                  <a:pt x="3553082" y="1701893"/>
                </a:cubicBezTo>
                <a:cubicBezTo>
                  <a:pt x="3549552" y="1701893"/>
                  <a:pt x="3544257" y="1701893"/>
                  <a:pt x="3537196" y="1701893"/>
                </a:cubicBezTo>
                <a:cubicBezTo>
                  <a:pt x="3537196" y="1701893"/>
                  <a:pt x="3537196" y="1698362"/>
                  <a:pt x="3537196" y="1691301"/>
                </a:cubicBezTo>
                <a:cubicBezTo>
                  <a:pt x="3537196" y="1684242"/>
                  <a:pt x="3533667" y="1680711"/>
                  <a:pt x="3526607" y="1680711"/>
                </a:cubicBezTo>
                <a:cubicBezTo>
                  <a:pt x="3519546" y="1687772"/>
                  <a:pt x="3519546" y="1691301"/>
                  <a:pt x="3526607" y="1691301"/>
                </a:cubicBezTo>
                <a:lnTo>
                  <a:pt x="3505426" y="1691301"/>
                </a:lnTo>
                <a:cubicBezTo>
                  <a:pt x="3505426" y="1684242"/>
                  <a:pt x="3500130" y="1680711"/>
                  <a:pt x="3489540" y="1680711"/>
                </a:cubicBezTo>
                <a:cubicBezTo>
                  <a:pt x="3478949" y="1680711"/>
                  <a:pt x="3473655" y="1678947"/>
                  <a:pt x="3473655" y="1675416"/>
                </a:cubicBezTo>
                <a:cubicBezTo>
                  <a:pt x="3473655" y="1671886"/>
                  <a:pt x="3470124" y="1670122"/>
                  <a:pt x="3463064" y="1670122"/>
                </a:cubicBezTo>
                <a:lnTo>
                  <a:pt x="3441882" y="1659530"/>
                </a:lnTo>
                <a:lnTo>
                  <a:pt x="3420703" y="1659530"/>
                </a:lnTo>
                <a:cubicBezTo>
                  <a:pt x="3420703" y="1659530"/>
                  <a:pt x="3415408" y="1659530"/>
                  <a:pt x="3404817" y="1659530"/>
                </a:cubicBezTo>
                <a:cubicBezTo>
                  <a:pt x="3394226" y="1659530"/>
                  <a:pt x="3383637" y="1657766"/>
                  <a:pt x="3373046" y="1654235"/>
                </a:cubicBezTo>
                <a:cubicBezTo>
                  <a:pt x="3362456" y="1650705"/>
                  <a:pt x="3357160" y="1647176"/>
                  <a:pt x="3357160" y="1643645"/>
                </a:cubicBezTo>
                <a:cubicBezTo>
                  <a:pt x="3357160" y="1640114"/>
                  <a:pt x="3351865" y="1638349"/>
                  <a:pt x="3341274" y="1638349"/>
                </a:cubicBezTo>
                <a:cubicBezTo>
                  <a:pt x="3330685" y="1638349"/>
                  <a:pt x="3314799" y="1633055"/>
                  <a:pt x="3293618" y="1622464"/>
                </a:cubicBezTo>
                <a:cubicBezTo>
                  <a:pt x="3272437" y="1611874"/>
                  <a:pt x="3253020" y="1606578"/>
                  <a:pt x="3235370" y="1606578"/>
                </a:cubicBezTo>
                <a:cubicBezTo>
                  <a:pt x="3217721" y="1606578"/>
                  <a:pt x="3208895" y="1603047"/>
                  <a:pt x="3208895" y="1595988"/>
                </a:cubicBezTo>
                <a:cubicBezTo>
                  <a:pt x="3208895" y="1595988"/>
                  <a:pt x="3205364" y="1595988"/>
                  <a:pt x="3198303" y="1595988"/>
                </a:cubicBezTo>
                <a:cubicBezTo>
                  <a:pt x="3191243" y="1595988"/>
                  <a:pt x="3187714" y="1595988"/>
                  <a:pt x="3187714" y="1595988"/>
                </a:cubicBezTo>
                <a:cubicBezTo>
                  <a:pt x="3173593" y="1595988"/>
                  <a:pt x="3163002" y="1592458"/>
                  <a:pt x="3155942" y="1585397"/>
                </a:cubicBezTo>
                <a:cubicBezTo>
                  <a:pt x="3148882" y="1585397"/>
                  <a:pt x="3141821" y="1583632"/>
                  <a:pt x="3134762" y="1580103"/>
                </a:cubicBezTo>
                <a:cubicBezTo>
                  <a:pt x="3127701" y="1576572"/>
                  <a:pt x="3120641" y="1574807"/>
                  <a:pt x="3113581" y="1574807"/>
                </a:cubicBezTo>
                <a:cubicBezTo>
                  <a:pt x="3106520" y="1574807"/>
                  <a:pt x="3097696" y="1573043"/>
                  <a:pt x="3087104" y="1569512"/>
                </a:cubicBezTo>
                <a:cubicBezTo>
                  <a:pt x="3076514" y="1565982"/>
                  <a:pt x="3067689" y="1560687"/>
                  <a:pt x="3060629" y="1553626"/>
                </a:cubicBezTo>
                <a:cubicBezTo>
                  <a:pt x="3046508" y="1546566"/>
                  <a:pt x="3030623" y="1543036"/>
                  <a:pt x="3012972" y="1543036"/>
                </a:cubicBezTo>
                <a:cubicBezTo>
                  <a:pt x="2995320" y="1543036"/>
                  <a:pt x="2986495" y="1543036"/>
                  <a:pt x="2986495" y="1543036"/>
                </a:cubicBezTo>
                <a:cubicBezTo>
                  <a:pt x="2979435" y="1535976"/>
                  <a:pt x="2975906" y="1532445"/>
                  <a:pt x="2975906" y="1532445"/>
                </a:cubicBezTo>
                <a:cubicBezTo>
                  <a:pt x="2968845" y="1532445"/>
                  <a:pt x="2965314" y="1532445"/>
                  <a:pt x="2965314" y="1532445"/>
                </a:cubicBezTo>
                <a:cubicBezTo>
                  <a:pt x="2965314" y="1532445"/>
                  <a:pt x="2961785" y="1532445"/>
                  <a:pt x="2954724" y="1532445"/>
                </a:cubicBezTo>
                <a:cubicBezTo>
                  <a:pt x="2947664" y="1532445"/>
                  <a:pt x="2942368" y="1530680"/>
                  <a:pt x="2938840" y="1527151"/>
                </a:cubicBezTo>
                <a:cubicBezTo>
                  <a:pt x="2935308" y="1523620"/>
                  <a:pt x="2931779" y="1520091"/>
                  <a:pt x="2928248" y="1516560"/>
                </a:cubicBezTo>
                <a:cubicBezTo>
                  <a:pt x="2924719" y="1513030"/>
                  <a:pt x="2919423" y="1511264"/>
                  <a:pt x="2912362" y="1511264"/>
                </a:cubicBezTo>
                <a:lnTo>
                  <a:pt x="2891182" y="1521855"/>
                </a:lnTo>
                <a:cubicBezTo>
                  <a:pt x="2877061" y="1514795"/>
                  <a:pt x="2866471" y="1511264"/>
                  <a:pt x="2859410" y="1511264"/>
                </a:cubicBezTo>
                <a:close/>
                <a:moveTo>
                  <a:pt x="8779451" y="1490084"/>
                </a:moveTo>
                <a:lnTo>
                  <a:pt x="8779451" y="1500674"/>
                </a:lnTo>
                <a:cubicBezTo>
                  <a:pt x="8779451" y="1500674"/>
                  <a:pt x="8775920" y="1500674"/>
                  <a:pt x="8768861" y="1500674"/>
                </a:cubicBezTo>
                <a:cubicBezTo>
                  <a:pt x="8775920" y="1493614"/>
                  <a:pt x="8779451" y="1490084"/>
                  <a:pt x="8779451" y="1490084"/>
                </a:cubicBezTo>
                <a:close/>
                <a:moveTo>
                  <a:pt x="7603915" y="1490084"/>
                </a:moveTo>
                <a:lnTo>
                  <a:pt x="7593326" y="1500674"/>
                </a:lnTo>
                <a:cubicBezTo>
                  <a:pt x="7593326" y="1500674"/>
                  <a:pt x="7596855" y="1500674"/>
                  <a:pt x="7603915" y="1500674"/>
                </a:cubicBezTo>
                <a:cubicBezTo>
                  <a:pt x="7603915" y="1500674"/>
                  <a:pt x="7603915" y="1497143"/>
                  <a:pt x="7603915" y="1490084"/>
                </a:cubicBezTo>
                <a:close/>
                <a:moveTo>
                  <a:pt x="7169708" y="1490084"/>
                </a:moveTo>
                <a:cubicBezTo>
                  <a:pt x="7169708" y="1497143"/>
                  <a:pt x="7173238" y="1500674"/>
                  <a:pt x="7180299" y="1500674"/>
                </a:cubicBezTo>
                <a:lnTo>
                  <a:pt x="7180299" y="1490084"/>
                </a:lnTo>
                <a:close/>
                <a:moveTo>
                  <a:pt x="7042622" y="1490084"/>
                </a:moveTo>
                <a:cubicBezTo>
                  <a:pt x="7042622" y="1490084"/>
                  <a:pt x="7044389" y="1493614"/>
                  <a:pt x="7047918" y="1500674"/>
                </a:cubicBezTo>
                <a:cubicBezTo>
                  <a:pt x="7051448" y="1507735"/>
                  <a:pt x="7062039" y="1513030"/>
                  <a:pt x="7079689" y="1516560"/>
                </a:cubicBezTo>
                <a:cubicBezTo>
                  <a:pt x="7097341" y="1520091"/>
                  <a:pt x="7106166" y="1521855"/>
                  <a:pt x="7106166" y="1521855"/>
                </a:cubicBezTo>
                <a:lnTo>
                  <a:pt x="7137937" y="1521855"/>
                </a:lnTo>
                <a:cubicBezTo>
                  <a:pt x="7137937" y="1528916"/>
                  <a:pt x="7141466" y="1532445"/>
                  <a:pt x="7148526" y="1532445"/>
                </a:cubicBezTo>
                <a:cubicBezTo>
                  <a:pt x="7155588" y="1532445"/>
                  <a:pt x="7162648" y="1532445"/>
                  <a:pt x="7169708" y="1532445"/>
                </a:cubicBezTo>
                <a:cubicBezTo>
                  <a:pt x="7169708" y="1539506"/>
                  <a:pt x="7171474" y="1543036"/>
                  <a:pt x="7175004" y="1543036"/>
                </a:cubicBezTo>
                <a:cubicBezTo>
                  <a:pt x="7178533" y="1543036"/>
                  <a:pt x="7183828" y="1539506"/>
                  <a:pt x="7190889" y="1532445"/>
                </a:cubicBezTo>
                <a:lnTo>
                  <a:pt x="7201480" y="1553626"/>
                </a:lnTo>
                <a:cubicBezTo>
                  <a:pt x="7194418" y="1560687"/>
                  <a:pt x="7197949" y="1560687"/>
                  <a:pt x="7212070" y="1553626"/>
                </a:cubicBezTo>
                <a:cubicBezTo>
                  <a:pt x="7219130" y="1553626"/>
                  <a:pt x="7222660" y="1557157"/>
                  <a:pt x="7222660" y="1564218"/>
                </a:cubicBezTo>
                <a:lnTo>
                  <a:pt x="7243841" y="1564218"/>
                </a:lnTo>
                <a:cubicBezTo>
                  <a:pt x="7243841" y="1564218"/>
                  <a:pt x="7245607" y="1562451"/>
                  <a:pt x="7249136" y="1558922"/>
                </a:cubicBezTo>
                <a:cubicBezTo>
                  <a:pt x="7252666" y="1555391"/>
                  <a:pt x="7254432" y="1553626"/>
                  <a:pt x="7254432" y="1553626"/>
                </a:cubicBezTo>
                <a:cubicBezTo>
                  <a:pt x="7254432" y="1546566"/>
                  <a:pt x="7254432" y="1543036"/>
                  <a:pt x="7254432" y="1543036"/>
                </a:cubicBezTo>
                <a:lnTo>
                  <a:pt x="7243841" y="1532445"/>
                </a:lnTo>
                <a:cubicBezTo>
                  <a:pt x="7236780" y="1532445"/>
                  <a:pt x="7233251" y="1532445"/>
                  <a:pt x="7233251" y="1532445"/>
                </a:cubicBezTo>
                <a:cubicBezTo>
                  <a:pt x="7233251" y="1532445"/>
                  <a:pt x="7233251" y="1535976"/>
                  <a:pt x="7233251" y="1543036"/>
                </a:cubicBezTo>
                <a:cubicBezTo>
                  <a:pt x="7226190" y="1535976"/>
                  <a:pt x="7222660" y="1532445"/>
                  <a:pt x="7222660" y="1532445"/>
                </a:cubicBezTo>
                <a:cubicBezTo>
                  <a:pt x="7222660" y="1532445"/>
                  <a:pt x="7219130" y="1528916"/>
                  <a:pt x="7212070" y="1521855"/>
                </a:cubicBezTo>
                <a:cubicBezTo>
                  <a:pt x="7212070" y="1514795"/>
                  <a:pt x="7210304" y="1513030"/>
                  <a:pt x="7206774" y="1516560"/>
                </a:cubicBezTo>
                <a:cubicBezTo>
                  <a:pt x="7203245" y="1520091"/>
                  <a:pt x="7197949" y="1521855"/>
                  <a:pt x="7190889" y="1521855"/>
                </a:cubicBezTo>
                <a:lnTo>
                  <a:pt x="7180299" y="1532445"/>
                </a:lnTo>
                <a:lnTo>
                  <a:pt x="7169708" y="1521855"/>
                </a:lnTo>
                <a:cubicBezTo>
                  <a:pt x="7162648" y="1514795"/>
                  <a:pt x="7159118" y="1511264"/>
                  <a:pt x="7159118" y="1511264"/>
                </a:cubicBezTo>
                <a:cubicBezTo>
                  <a:pt x="7159118" y="1511264"/>
                  <a:pt x="7155588" y="1507735"/>
                  <a:pt x="7148526" y="1500674"/>
                </a:cubicBezTo>
                <a:cubicBezTo>
                  <a:pt x="7141466" y="1500674"/>
                  <a:pt x="7136170" y="1500674"/>
                  <a:pt x="7132641" y="1500674"/>
                </a:cubicBezTo>
                <a:cubicBezTo>
                  <a:pt x="7129112" y="1500674"/>
                  <a:pt x="7127347" y="1500674"/>
                  <a:pt x="7127347" y="1500674"/>
                </a:cubicBezTo>
                <a:cubicBezTo>
                  <a:pt x="7120285" y="1500674"/>
                  <a:pt x="7116756" y="1500674"/>
                  <a:pt x="7116756" y="1500674"/>
                </a:cubicBezTo>
                <a:cubicBezTo>
                  <a:pt x="7109696" y="1493614"/>
                  <a:pt x="7099106" y="1490084"/>
                  <a:pt x="7084985" y="1490084"/>
                </a:cubicBezTo>
                <a:cubicBezTo>
                  <a:pt x="7070866" y="1490084"/>
                  <a:pt x="7056744" y="1490084"/>
                  <a:pt x="7042622" y="1490084"/>
                </a:cubicBezTo>
                <a:close/>
                <a:moveTo>
                  <a:pt x="3198303" y="1490084"/>
                </a:moveTo>
                <a:lnTo>
                  <a:pt x="3198303" y="1500674"/>
                </a:lnTo>
                <a:lnTo>
                  <a:pt x="3208895" y="1500674"/>
                </a:lnTo>
                <a:close/>
                <a:moveTo>
                  <a:pt x="2859410" y="1490084"/>
                </a:moveTo>
                <a:lnTo>
                  <a:pt x="2859410" y="1492576"/>
                </a:lnTo>
                <a:lnTo>
                  <a:pt x="2857293" y="1492202"/>
                </a:lnTo>
                <a:close/>
                <a:moveTo>
                  <a:pt x="2827639" y="1490084"/>
                </a:moveTo>
                <a:cubicBezTo>
                  <a:pt x="2827639" y="1490084"/>
                  <a:pt x="2831170" y="1490084"/>
                  <a:pt x="2838230" y="1490084"/>
                </a:cubicBezTo>
                <a:cubicBezTo>
                  <a:pt x="2841760" y="1490084"/>
                  <a:pt x="2846615" y="1490526"/>
                  <a:pt x="2852791" y="1491408"/>
                </a:cubicBezTo>
                <a:lnTo>
                  <a:pt x="2857293" y="1492202"/>
                </a:lnTo>
                <a:lnTo>
                  <a:pt x="2848820" y="1500674"/>
                </a:lnTo>
                <a:cubicBezTo>
                  <a:pt x="2841760" y="1507735"/>
                  <a:pt x="2841760" y="1511264"/>
                  <a:pt x="2848820" y="1511264"/>
                </a:cubicBezTo>
                <a:cubicBezTo>
                  <a:pt x="2855879" y="1511264"/>
                  <a:pt x="2859410" y="1513030"/>
                  <a:pt x="2859410" y="1516560"/>
                </a:cubicBezTo>
                <a:cubicBezTo>
                  <a:pt x="2859410" y="1520091"/>
                  <a:pt x="2855879" y="1521855"/>
                  <a:pt x="2848820" y="1521855"/>
                </a:cubicBezTo>
                <a:cubicBezTo>
                  <a:pt x="2841760" y="1521855"/>
                  <a:pt x="2834700" y="1521855"/>
                  <a:pt x="2827639" y="1521855"/>
                </a:cubicBezTo>
                <a:cubicBezTo>
                  <a:pt x="2820579" y="1521855"/>
                  <a:pt x="2818815" y="1516560"/>
                  <a:pt x="2822344" y="1505970"/>
                </a:cubicBezTo>
                <a:cubicBezTo>
                  <a:pt x="2825875" y="1495379"/>
                  <a:pt x="2827639" y="1490084"/>
                  <a:pt x="2827639" y="1490084"/>
                </a:cubicBezTo>
                <a:close/>
                <a:moveTo>
                  <a:pt x="3947576" y="1484789"/>
                </a:moveTo>
                <a:cubicBezTo>
                  <a:pt x="3942280" y="1484789"/>
                  <a:pt x="3939633" y="1486555"/>
                  <a:pt x="3939633" y="1490084"/>
                </a:cubicBezTo>
                <a:lnTo>
                  <a:pt x="3950223" y="1500674"/>
                </a:lnTo>
                <a:cubicBezTo>
                  <a:pt x="3964344" y="1500674"/>
                  <a:pt x="3971404" y="1500674"/>
                  <a:pt x="3971404" y="1500674"/>
                </a:cubicBezTo>
                <a:cubicBezTo>
                  <a:pt x="3971404" y="1500674"/>
                  <a:pt x="3974934" y="1500674"/>
                  <a:pt x="3981994" y="1500674"/>
                </a:cubicBezTo>
                <a:lnTo>
                  <a:pt x="4003175" y="1511264"/>
                </a:lnTo>
                <a:cubicBezTo>
                  <a:pt x="4003175" y="1504205"/>
                  <a:pt x="3992585" y="1497143"/>
                  <a:pt x="3971404" y="1490084"/>
                </a:cubicBezTo>
                <a:cubicBezTo>
                  <a:pt x="3960812" y="1486555"/>
                  <a:pt x="3952870" y="1484789"/>
                  <a:pt x="3947576" y="1484789"/>
                </a:cubicBezTo>
                <a:close/>
                <a:moveTo>
                  <a:pt x="8726499" y="1479493"/>
                </a:moveTo>
                <a:lnTo>
                  <a:pt x="8737089" y="1479493"/>
                </a:lnTo>
                <a:lnTo>
                  <a:pt x="8726499" y="1490084"/>
                </a:lnTo>
                <a:cubicBezTo>
                  <a:pt x="8726499" y="1483024"/>
                  <a:pt x="8726499" y="1479493"/>
                  <a:pt x="8726499" y="1479493"/>
                </a:cubicBezTo>
                <a:close/>
                <a:moveTo>
                  <a:pt x="8345244" y="1479493"/>
                </a:moveTo>
                <a:cubicBezTo>
                  <a:pt x="8352305" y="1479493"/>
                  <a:pt x="8355835" y="1479493"/>
                  <a:pt x="8355835" y="1479493"/>
                </a:cubicBezTo>
                <a:lnTo>
                  <a:pt x="8345244" y="1490084"/>
                </a:lnTo>
                <a:close/>
                <a:moveTo>
                  <a:pt x="3791367" y="1479493"/>
                </a:moveTo>
                <a:cubicBezTo>
                  <a:pt x="3791367" y="1479493"/>
                  <a:pt x="3794898" y="1481258"/>
                  <a:pt x="3801956" y="1484789"/>
                </a:cubicBezTo>
                <a:cubicBezTo>
                  <a:pt x="3809017" y="1488320"/>
                  <a:pt x="3812548" y="1490084"/>
                  <a:pt x="3812548" y="1490084"/>
                </a:cubicBezTo>
                <a:cubicBezTo>
                  <a:pt x="3812548" y="1490084"/>
                  <a:pt x="3812548" y="1488320"/>
                  <a:pt x="3812548" y="1484789"/>
                </a:cubicBezTo>
                <a:cubicBezTo>
                  <a:pt x="3812548" y="1481258"/>
                  <a:pt x="3809017" y="1479493"/>
                  <a:pt x="3801956" y="1479493"/>
                </a:cubicBezTo>
                <a:close/>
                <a:moveTo>
                  <a:pt x="3102990" y="1479493"/>
                </a:moveTo>
                <a:cubicBezTo>
                  <a:pt x="3095930" y="1479493"/>
                  <a:pt x="3092399" y="1481258"/>
                  <a:pt x="3092399" y="1484789"/>
                </a:cubicBezTo>
                <a:cubicBezTo>
                  <a:pt x="3092399" y="1488320"/>
                  <a:pt x="3092399" y="1490084"/>
                  <a:pt x="3092399" y="1490084"/>
                </a:cubicBezTo>
                <a:cubicBezTo>
                  <a:pt x="3092399" y="1490084"/>
                  <a:pt x="3095930" y="1490084"/>
                  <a:pt x="3102990" y="1490084"/>
                </a:cubicBezTo>
                <a:cubicBezTo>
                  <a:pt x="3110050" y="1490084"/>
                  <a:pt x="3113581" y="1488320"/>
                  <a:pt x="3113581" y="1484789"/>
                </a:cubicBezTo>
                <a:cubicBezTo>
                  <a:pt x="3113581" y="1481258"/>
                  <a:pt x="3110050" y="1479493"/>
                  <a:pt x="3102990" y="1479493"/>
                </a:cubicBezTo>
                <a:close/>
                <a:moveTo>
                  <a:pt x="8165206" y="1468903"/>
                </a:moveTo>
                <a:lnTo>
                  <a:pt x="8175798" y="1468903"/>
                </a:lnTo>
                <a:lnTo>
                  <a:pt x="8186387" y="1479493"/>
                </a:lnTo>
                <a:cubicBezTo>
                  <a:pt x="8179327" y="1479493"/>
                  <a:pt x="8174031" y="1477728"/>
                  <a:pt x="8170502" y="1474199"/>
                </a:cubicBezTo>
                <a:cubicBezTo>
                  <a:pt x="8166973" y="1470668"/>
                  <a:pt x="8165206" y="1468903"/>
                  <a:pt x="8165206" y="1468903"/>
                </a:cubicBezTo>
                <a:close/>
                <a:moveTo>
                  <a:pt x="7529782" y="1468903"/>
                </a:moveTo>
                <a:lnTo>
                  <a:pt x="7519192" y="1479493"/>
                </a:lnTo>
                <a:lnTo>
                  <a:pt x="7540374" y="1479493"/>
                </a:lnTo>
                <a:cubicBezTo>
                  <a:pt x="7540374" y="1479493"/>
                  <a:pt x="7536842" y="1475964"/>
                  <a:pt x="7529782" y="1468903"/>
                </a:cubicBezTo>
                <a:close/>
                <a:moveTo>
                  <a:pt x="2817049" y="1468903"/>
                </a:moveTo>
                <a:lnTo>
                  <a:pt x="2827639" y="1468903"/>
                </a:lnTo>
                <a:cubicBezTo>
                  <a:pt x="2827639" y="1475964"/>
                  <a:pt x="2824109" y="1479493"/>
                  <a:pt x="2817049" y="1479493"/>
                </a:cubicBezTo>
                <a:cubicBezTo>
                  <a:pt x="2809989" y="1479493"/>
                  <a:pt x="2806458" y="1479493"/>
                  <a:pt x="2806458" y="1479493"/>
                </a:cubicBezTo>
                <a:cubicBezTo>
                  <a:pt x="2806458" y="1479493"/>
                  <a:pt x="2808223" y="1477728"/>
                  <a:pt x="2811755" y="1474199"/>
                </a:cubicBezTo>
                <a:cubicBezTo>
                  <a:pt x="2815283" y="1470668"/>
                  <a:pt x="2817049" y="1468903"/>
                  <a:pt x="2817049" y="1468903"/>
                </a:cubicBezTo>
                <a:close/>
                <a:moveTo>
                  <a:pt x="7593326" y="1458312"/>
                </a:moveTo>
                <a:lnTo>
                  <a:pt x="7593326" y="1468903"/>
                </a:lnTo>
                <a:lnTo>
                  <a:pt x="7603915" y="1468903"/>
                </a:lnTo>
                <a:cubicBezTo>
                  <a:pt x="7603915" y="1461843"/>
                  <a:pt x="7600386" y="1458312"/>
                  <a:pt x="7593326" y="1458312"/>
                </a:cubicBezTo>
                <a:close/>
                <a:moveTo>
                  <a:pt x="6979081" y="1458312"/>
                </a:moveTo>
                <a:cubicBezTo>
                  <a:pt x="6972020" y="1458312"/>
                  <a:pt x="6968491" y="1461843"/>
                  <a:pt x="6968491" y="1468903"/>
                </a:cubicBezTo>
                <a:cubicBezTo>
                  <a:pt x="6968491" y="1468903"/>
                  <a:pt x="6964960" y="1468903"/>
                  <a:pt x="6957900" y="1468903"/>
                </a:cubicBezTo>
                <a:cubicBezTo>
                  <a:pt x="6950840" y="1461843"/>
                  <a:pt x="6947310" y="1461843"/>
                  <a:pt x="6947310" y="1468903"/>
                </a:cubicBezTo>
                <a:cubicBezTo>
                  <a:pt x="6947310" y="1475964"/>
                  <a:pt x="6947310" y="1481258"/>
                  <a:pt x="6947310" y="1484789"/>
                </a:cubicBezTo>
                <a:cubicBezTo>
                  <a:pt x="6947310" y="1488320"/>
                  <a:pt x="6949074" y="1488320"/>
                  <a:pt x="6952604" y="1484789"/>
                </a:cubicBezTo>
                <a:cubicBezTo>
                  <a:pt x="6956135" y="1481258"/>
                  <a:pt x="6961429" y="1483024"/>
                  <a:pt x="6968491" y="1490084"/>
                </a:cubicBezTo>
                <a:lnTo>
                  <a:pt x="7000262" y="1490084"/>
                </a:lnTo>
                <a:cubicBezTo>
                  <a:pt x="7000262" y="1490084"/>
                  <a:pt x="7003792" y="1490084"/>
                  <a:pt x="7010852" y="1490084"/>
                </a:cubicBezTo>
                <a:lnTo>
                  <a:pt x="7021443" y="1490084"/>
                </a:lnTo>
                <a:cubicBezTo>
                  <a:pt x="7014381" y="1483024"/>
                  <a:pt x="7014381" y="1479493"/>
                  <a:pt x="7021443" y="1479493"/>
                </a:cubicBezTo>
                <a:lnTo>
                  <a:pt x="7010852" y="1468903"/>
                </a:lnTo>
                <a:lnTo>
                  <a:pt x="6989670" y="1468903"/>
                </a:lnTo>
                <a:cubicBezTo>
                  <a:pt x="6989670" y="1461843"/>
                  <a:pt x="6986141" y="1458312"/>
                  <a:pt x="6979081" y="1458312"/>
                </a:cubicBezTo>
                <a:close/>
                <a:moveTo>
                  <a:pt x="2986495" y="1458312"/>
                </a:moveTo>
                <a:cubicBezTo>
                  <a:pt x="2986495" y="1458312"/>
                  <a:pt x="2986495" y="1461843"/>
                  <a:pt x="2986495" y="1468903"/>
                </a:cubicBezTo>
                <a:cubicBezTo>
                  <a:pt x="2986495" y="1468903"/>
                  <a:pt x="2990026" y="1468903"/>
                  <a:pt x="2997086" y="1468903"/>
                </a:cubicBezTo>
                <a:close/>
                <a:moveTo>
                  <a:pt x="8196979" y="1453018"/>
                </a:moveTo>
                <a:cubicBezTo>
                  <a:pt x="8204038" y="1453018"/>
                  <a:pt x="8214629" y="1454783"/>
                  <a:pt x="8228750" y="1458312"/>
                </a:cubicBezTo>
                <a:lnTo>
                  <a:pt x="8218160" y="1458312"/>
                </a:lnTo>
                <a:cubicBezTo>
                  <a:pt x="8211098" y="1458312"/>
                  <a:pt x="8205802" y="1458312"/>
                  <a:pt x="8202273" y="1458312"/>
                </a:cubicBezTo>
                <a:cubicBezTo>
                  <a:pt x="8198743" y="1458312"/>
                  <a:pt x="8193449" y="1458312"/>
                  <a:pt x="8186387" y="1458312"/>
                </a:cubicBezTo>
                <a:cubicBezTo>
                  <a:pt x="8186387" y="1454783"/>
                  <a:pt x="8189917" y="1453018"/>
                  <a:pt x="8196979" y="1453018"/>
                </a:cubicBezTo>
                <a:close/>
                <a:moveTo>
                  <a:pt x="7806457" y="1451694"/>
                </a:moveTo>
                <a:cubicBezTo>
                  <a:pt x="7805574" y="1452577"/>
                  <a:pt x="7805134" y="1454783"/>
                  <a:pt x="7805134" y="1458312"/>
                </a:cubicBezTo>
                <a:cubicBezTo>
                  <a:pt x="7798072" y="1465372"/>
                  <a:pt x="7808663" y="1472434"/>
                  <a:pt x="7836904" y="1479493"/>
                </a:cubicBezTo>
                <a:cubicBezTo>
                  <a:pt x="7843965" y="1479493"/>
                  <a:pt x="7851024" y="1481258"/>
                  <a:pt x="7858085" y="1484789"/>
                </a:cubicBezTo>
                <a:cubicBezTo>
                  <a:pt x="7865146" y="1488320"/>
                  <a:pt x="7872205" y="1490084"/>
                  <a:pt x="7879267" y="1490084"/>
                </a:cubicBezTo>
                <a:cubicBezTo>
                  <a:pt x="7879267" y="1490084"/>
                  <a:pt x="7882796" y="1490084"/>
                  <a:pt x="7889856" y="1490084"/>
                </a:cubicBezTo>
                <a:lnTo>
                  <a:pt x="7900446" y="1479493"/>
                </a:lnTo>
                <a:cubicBezTo>
                  <a:pt x="7893386" y="1479493"/>
                  <a:pt x="7882796" y="1479493"/>
                  <a:pt x="7868675" y="1479493"/>
                </a:cubicBezTo>
                <a:lnTo>
                  <a:pt x="7858085" y="1468903"/>
                </a:lnTo>
                <a:lnTo>
                  <a:pt x="7836904" y="1468903"/>
                </a:lnTo>
                <a:cubicBezTo>
                  <a:pt x="7822784" y="1461843"/>
                  <a:pt x="7813957" y="1456547"/>
                  <a:pt x="7810428" y="1453018"/>
                </a:cubicBezTo>
                <a:cubicBezTo>
                  <a:pt x="7808663" y="1451253"/>
                  <a:pt x="7807340" y="1450812"/>
                  <a:pt x="7806457" y="1451694"/>
                </a:cubicBezTo>
                <a:close/>
                <a:moveTo>
                  <a:pt x="7392107" y="1447722"/>
                </a:moveTo>
                <a:cubicBezTo>
                  <a:pt x="7399168" y="1454783"/>
                  <a:pt x="7402697" y="1458312"/>
                  <a:pt x="7402697" y="1458312"/>
                </a:cubicBezTo>
                <a:lnTo>
                  <a:pt x="7402697" y="1479493"/>
                </a:lnTo>
                <a:cubicBezTo>
                  <a:pt x="7409759" y="1486554"/>
                  <a:pt x="7411522" y="1491849"/>
                  <a:pt x="7407992" y="1495379"/>
                </a:cubicBezTo>
                <a:cubicBezTo>
                  <a:pt x="7404463" y="1498910"/>
                  <a:pt x="7402697" y="1502439"/>
                  <a:pt x="7402697" y="1505970"/>
                </a:cubicBezTo>
                <a:cubicBezTo>
                  <a:pt x="7402697" y="1509499"/>
                  <a:pt x="7406226" y="1511264"/>
                  <a:pt x="7413288" y="1511264"/>
                </a:cubicBezTo>
                <a:cubicBezTo>
                  <a:pt x="7420348" y="1511264"/>
                  <a:pt x="7423878" y="1504205"/>
                  <a:pt x="7423878" y="1490084"/>
                </a:cubicBezTo>
                <a:cubicBezTo>
                  <a:pt x="7416818" y="1483024"/>
                  <a:pt x="7430938" y="1486554"/>
                  <a:pt x="7466240" y="1500674"/>
                </a:cubicBezTo>
                <a:cubicBezTo>
                  <a:pt x="7466240" y="1500674"/>
                  <a:pt x="7466240" y="1504205"/>
                  <a:pt x="7466240" y="1511264"/>
                </a:cubicBezTo>
                <a:cubicBezTo>
                  <a:pt x="7459178" y="1511264"/>
                  <a:pt x="7455649" y="1511264"/>
                  <a:pt x="7455649" y="1511264"/>
                </a:cubicBezTo>
                <a:lnTo>
                  <a:pt x="7434468" y="1511264"/>
                </a:lnTo>
                <a:cubicBezTo>
                  <a:pt x="7434468" y="1511264"/>
                  <a:pt x="7434468" y="1513030"/>
                  <a:pt x="7434468" y="1516560"/>
                </a:cubicBezTo>
                <a:cubicBezTo>
                  <a:pt x="7434468" y="1520091"/>
                  <a:pt x="7437999" y="1521855"/>
                  <a:pt x="7445059" y="1521855"/>
                </a:cubicBezTo>
                <a:cubicBezTo>
                  <a:pt x="7452120" y="1521855"/>
                  <a:pt x="7459178" y="1520091"/>
                  <a:pt x="7466240" y="1516560"/>
                </a:cubicBezTo>
                <a:cubicBezTo>
                  <a:pt x="7469770" y="1514795"/>
                  <a:pt x="7472418" y="1512589"/>
                  <a:pt x="7474183" y="1509941"/>
                </a:cubicBezTo>
                <a:lnTo>
                  <a:pt x="7475135" y="1506605"/>
                </a:lnTo>
                <a:lnTo>
                  <a:pt x="7480140" y="1509941"/>
                </a:lnTo>
                <a:cubicBezTo>
                  <a:pt x="7492054" y="1517883"/>
                  <a:pt x="7498011" y="1521855"/>
                  <a:pt x="7498011" y="1521855"/>
                </a:cubicBezTo>
                <a:lnTo>
                  <a:pt x="7481067" y="1530328"/>
                </a:lnTo>
                <a:lnTo>
                  <a:pt x="7487420" y="1543036"/>
                </a:lnTo>
                <a:cubicBezTo>
                  <a:pt x="7494482" y="1543036"/>
                  <a:pt x="7503307" y="1539506"/>
                  <a:pt x="7513896" y="1532445"/>
                </a:cubicBezTo>
                <a:cubicBezTo>
                  <a:pt x="7524486" y="1525386"/>
                  <a:pt x="7529782" y="1521855"/>
                  <a:pt x="7529782" y="1521855"/>
                </a:cubicBezTo>
                <a:lnTo>
                  <a:pt x="7561553" y="1521855"/>
                </a:lnTo>
                <a:cubicBezTo>
                  <a:pt x="7568615" y="1507735"/>
                  <a:pt x="7565082" y="1504205"/>
                  <a:pt x="7550963" y="1511264"/>
                </a:cubicBezTo>
                <a:lnTo>
                  <a:pt x="7529782" y="1511264"/>
                </a:lnTo>
                <a:lnTo>
                  <a:pt x="7529782" y="1500674"/>
                </a:lnTo>
                <a:cubicBezTo>
                  <a:pt x="7522722" y="1500674"/>
                  <a:pt x="7517426" y="1498910"/>
                  <a:pt x="7513896" y="1495379"/>
                </a:cubicBezTo>
                <a:cubicBezTo>
                  <a:pt x="7510367" y="1491849"/>
                  <a:pt x="7505072" y="1490084"/>
                  <a:pt x="7498011" y="1490084"/>
                </a:cubicBezTo>
                <a:lnTo>
                  <a:pt x="7413288" y="1479493"/>
                </a:lnTo>
                <a:cubicBezTo>
                  <a:pt x="7413288" y="1479493"/>
                  <a:pt x="7413288" y="1475964"/>
                  <a:pt x="7413288" y="1468903"/>
                </a:cubicBezTo>
                <a:cubicBezTo>
                  <a:pt x="7413288" y="1461843"/>
                  <a:pt x="7415053" y="1458312"/>
                  <a:pt x="7418582" y="1458312"/>
                </a:cubicBezTo>
                <a:cubicBezTo>
                  <a:pt x="7422112" y="1458312"/>
                  <a:pt x="7420348" y="1454783"/>
                  <a:pt x="7413288" y="1447722"/>
                </a:cubicBezTo>
                <a:close/>
                <a:moveTo>
                  <a:pt x="7376222" y="1447722"/>
                </a:moveTo>
                <a:cubicBezTo>
                  <a:pt x="7372692" y="1447722"/>
                  <a:pt x="7363866" y="1451253"/>
                  <a:pt x="7349745" y="1458312"/>
                </a:cubicBezTo>
                <a:lnTo>
                  <a:pt x="7360336" y="1468903"/>
                </a:lnTo>
                <a:cubicBezTo>
                  <a:pt x="7367396" y="1468903"/>
                  <a:pt x="7374456" y="1472434"/>
                  <a:pt x="7381516" y="1479493"/>
                </a:cubicBezTo>
                <a:lnTo>
                  <a:pt x="7392107" y="1479493"/>
                </a:lnTo>
                <a:cubicBezTo>
                  <a:pt x="7385047" y="1472434"/>
                  <a:pt x="7381516" y="1465372"/>
                  <a:pt x="7381516" y="1458312"/>
                </a:cubicBezTo>
                <a:cubicBezTo>
                  <a:pt x="7381516" y="1451253"/>
                  <a:pt x="7379751" y="1447722"/>
                  <a:pt x="7376222" y="1447722"/>
                </a:cubicBezTo>
                <a:close/>
                <a:moveTo>
                  <a:pt x="2806458" y="1447722"/>
                </a:moveTo>
                <a:lnTo>
                  <a:pt x="2817049" y="1458312"/>
                </a:lnTo>
                <a:cubicBezTo>
                  <a:pt x="2809989" y="1458312"/>
                  <a:pt x="2806458" y="1458312"/>
                  <a:pt x="2806458" y="1458312"/>
                </a:cubicBezTo>
                <a:lnTo>
                  <a:pt x="2795868" y="1458312"/>
                </a:lnTo>
                <a:close/>
                <a:moveTo>
                  <a:pt x="2639660" y="1441103"/>
                </a:moveTo>
                <a:cubicBezTo>
                  <a:pt x="2637895" y="1441985"/>
                  <a:pt x="2637012" y="1444193"/>
                  <a:pt x="2637012" y="1447722"/>
                </a:cubicBezTo>
                <a:cubicBezTo>
                  <a:pt x="2629952" y="1454783"/>
                  <a:pt x="2629952" y="1458312"/>
                  <a:pt x="2637012" y="1458312"/>
                </a:cubicBezTo>
                <a:lnTo>
                  <a:pt x="2658193" y="1458312"/>
                </a:lnTo>
                <a:cubicBezTo>
                  <a:pt x="2658193" y="1451253"/>
                  <a:pt x="2654663" y="1445957"/>
                  <a:pt x="2647602" y="1442427"/>
                </a:cubicBezTo>
                <a:cubicBezTo>
                  <a:pt x="2644073" y="1440662"/>
                  <a:pt x="2641424" y="1440221"/>
                  <a:pt x="2639660" y="1441103"/>
                </a:cubicBezTo>
                <a:close/>
                <a:moveTo>
                  <a:pt x="8482920" y="1437132"/>
                </a:moveTo>
                <a:cubicBezTo>
                  <a:pt x="8489980" y="1437132"/>
                  <a:pt x="8497039" y="1437132"/>
                  <a:pt x="8504100" y="1437132"/>
                </a:cubicBezTo>
                <a:lnTo>
                  <a:pt x="8493510" y="1447722"/>
                </a:lnTo>
                <a:close/>
                <a:moveTo>
                  <a:pt x="7757476" y="1437132"/>
                </a:moveTo>
                <a:cubicBezTo>
                  <a:pt x="7753946" y="1437132"/>
                  <a:pt x="7752182" y="1440662"/>
                  <a:pt x="7752182" y="1447722"/>
                </a:cubicBezTo>
                <a:lnTo>
                  <a:pt x="7762772" y="1447722"/>
                </a:lnTo>
                <a:cubicBezTo>
                  <a:pt x="7762772" y="1440662"/>
                  <a:pt x="7761005" y="1437132"/>
                  <a:pt x="7757476" y="1437132"/>
                </a:cubicBezTo>
                <a:close/>
                <a:moveTo>
                  <a:pt x="1990997" y="1437132"/>
                </a:moveTo>
                <a:lnTo>
                  <a:pt x="2001587" y="1437132"/>
                </a:lnTo>
                <a:lnTo>
                  <a:pt x="2054540" y="1458312"/>
                </a:lnTo>
                <a:cubicBezTo>
                  <a:pt x="2047480" y="1458312"/>
                  <a:pt x="2045714" y="1461843"/>
                  <a:pt x="2049245" y="1468903"/>
                </a:cubicBezTo>
                <a:cubicBezTo>
                  <a:pt x="2052774" y="1475964"/>
                  <a:pt x="2058070" y="1479493"/>
                  <a:pt x="2065130" y="1479493"/>
                </a:cubicBezTo>
                <a:cubicBezTo>
                  <a:pt x="2065130" y="1479493"/>
                  <a:pt x="2066895" y="1481258"/>
                  <a:pt x="2070426" y="1484789"/>
                </a:cubicBezTo>
                <a:cubicBezTo>
                  <a:pt x="2073955" y="1488320"/>
                  <a:pt x="2082781" y="1490084"/>
                  <a:pt x="2096901" y="1490084"/>
                </a:cubicBezTo>
                <a:lnTo>
                  <a:pt x="2171034" y="1511264"/>
                </a:lnTo>
                <a:lnTo>
                  <a:pt x="2192215" y="1532445"/>
                </a:lnTo>
                <a:cubicBezTo>
                  <a:pt x="2185155" y="1532445"/>
                  <a:pt x="2181625" y="1532445"/>
                  <a:pt x="2181625" y="1532445"/>
                </a:cubicBezTo>
                <a:cubicBezTo>
                  <a:pt x="2181625" y="1532445"/>
                  <a:pt x="2176330" y="1532445"/>
                  <a:pt x="2165738" y="1532445"/>
                </a:cubicBezTo>
                <a:cubicBezTo>
                  <a:pt x="2155149" y="1532445"/>
                  <a:pt x="2148089" y="1528916"/>
                  <a:pt x="2144559" y="1521855"/>
                </a:cubicBezTo>
                <a:cubicBezTo>
                  <a:pt x="2141028" y="1514795"/>
                  <a:pt x="2139263" y="1511264"/>
                  <a:pt x="2139263" y="1511264"/>
                </a:cubicBezTo>
                <a:cubicBezTo>
                  <a:pt x="2132203" y="1511264"/>
                  <a:pt x="2126907" y="1511264"/>
                  <a:pt x="2123378" y="1511264"/>
                </a:cubicBezTo>
                <a:cubicBezTo>
                  <a:pt x="2119847" y="1511264"/>
                  <a:pt x="2114552" y="1511264"/>
                  <a:pt x="2107491" y="1511264"/>
                </a:cubicBezTo>
                <a:cubicBezTo>
                  <a:pt x="2093371" y="1504205"/>
                  <a:pt x="2086311" y="1500674"/>
                  <a:pt x="2086311" y="1500674"/>
                </a:cubicBezTo>
                <a:cubicBezTo>
                  <a:pt x="2079251" y="1500674"/>
                  <a:pt x="2075721" y="1500674"/>
                  <a:pt x="2075721" y="1500674"/>
                </a:cubicBezTo>
                <a:cubicBezTo>
                  <a:pt x="2075721" y="1493614"/>
                  <a:pt x="2068661" y="1490084"/>
                  <a:pt x="2054540" y="1490084"/>
                </a:cubicBezTo>
                <a:cubicBezTo>
                  <a:pt x="2040419" y="1490084"/>
                  <a:pt x="2029828" y="1486554"/>
                  <a:pt x="2022769" y="1479493"/>
                </a:cubicBezTo>
                <a:lnTo>
                  <a:pt x="2001587" y="1468903"/>
                </a:lnTo>
                <a:cubicBezTo>
                  <a:pt x="1994528" y="1468903"/>
                  <a:pt x="1990997" y="1467139"/>
                  <a:pt x="1990997" y="1463608"/>
                </a:cubicBezTo>
                <a:cubicBezTo>
                  <a:pt x="1990997" y="1460077"/>
                  <a:pt x="1983936" y="1458312"/>
                  <a:pt x="1969816" y="1458312"/>
                </a:cubicBezTo>
                <a:cubicBezTo>
                  <a:pt x="1955696" y="1458312"/>
                  <a:pt x="1948635" y="1454783"/>
                  <a:pt x="1948635" y="1447722"/>
                </a:cubicBezTo>
                <a:cubicBezTo>
                  <a:pt x="1948635" y="1447722"/>
                  <a:pt x="1952166" y="1447722"/>
                  <a:pt x="1959226" y="1447722"/>
                </a:cubicBezTo>
                <a:cubicBezTo>
                  <a:pt x="1980407" y="1447722"/>
                  <a:pt x="1990997" y="1444191"/>
                  <a:pt x="1990997" y="1437132"/>
                </a:cubicBezTo>
                <a:close/>
                <a:moveTo>
                  <a:pt x="7323270" y="1431837"/>
                </a:moveTo>
                <a:cubicBezTo>
                  <a:pt x="7319740" y="1431838"/>
                  <a:pt x="7317974" y="1433603"/>
                  <a:pt x="7317974" y="1437132"/>
                </a:cubicBezTo>
                <a:cubicBezTo>
                  <a:pt x="7317974" y="1444191"/>
                  <a:pt x="7316208" y="1449487"/>
                  <a:pt x="7312678" y="1453018"/>
                </a:cubicBezTo>
                <a:cubicBezTo>
                  <a:pt x="7309149" y="1456547"/>
                  <a:pt x="7307384" y="1458312"/>
                  <a:pt x="7307384" y="1458312"/>
                </a:cubicBezTo>
                <a:lnTo>
                  <a:pt x="7349745" y="1479493"/>
                </a:lnTo>
                <a:lnTo>
                  <a:pt x="7339155" y="1468903"/>
                </a:lnTo>
                <a:cubicBezTo>
                  <a:pt x="7332094" y="1468903"/>
                  <a:pt x="7328564" y="1467139"/>
                  <a:pt x="7328564" y="1463608"/>
                </a:cubicBezTo>
                <a:cubicBezTo>
                  <a:pt x="7328564" y="1460077"/>
                  <a:pt x="7328564" y="1458312"/>
                  <a:pt x="7328564" y="1458312"/>
                </a:cubicBezTo>
                <a:lnTo>
                  <a:pt x="7339155" y="1447722"/>
                </a:lnTo>
                <a:cubicBezTo>
                  <a:pt x="7346216" y="1447722"/>
                  <a:pt x="7349745" y="1445957"/>
                  <a:pt x="7349745" y="1442427"/>
                </a:cubicBezTo>
                <a:cubicBezTo>
                  <a:pt x="7349745" y="1438897"/>
                  <a:pt x="7346216" y="1437132"/>
                  <a:pt x="7339155" y="1437132"/>
                </a:cubicBezTo>
                <a:cubicBezTo>
                  <a:pt x="7332094" y="1433603"/>
                  <a:pt x="7326799" y="1431838"/>
                  <a:pt x="7323270" y="1431837"/>
                </a:cubicBezTo>
                <a:close/>
                <a:moveTo>
                  <a:pt x="8811222" y="1426541"/>
                </a:moveTo>
                <a:cubicBezTo>
                  <a:pt x="8818282" y="1426541"/>
                  <a:pt x="8821812" y="1426541"/>
                  <a:pt x="8821812" y="1426541"/>
                </a:cubicBezTo>
                <a:cubicBezTo>
                  <a:pt x="8821812" y="1426541"/>
                  <a:pt x="8820047" y="1428306"/>
                  <a:pt x="8816517" y="1431837"/>
                </a:cubicBezTo>
                <a:cubicBezTo>
                  <a:pt x="8812988" y="1435368"/>
                  <a:pt x="8811222" y="1437132"/>
                  <a:pt x="8811222" y="1437132"/>
                </a:cubicBezTo>
                <a:cubicBezTo>
                  <a:pt x="8804162" y="1430072"/>
                  <a:pt x="8804162" y="1426541"/>
                  <a:pt x="8811222" y="1426541"/>
                </a:cubicBezTo>
                <a:close/>
                <a:moveTo>
                  <a:pt x="8334654" y="1426541"/>
                </a:moveTo>
                <a:cubicBezTo>
                  <a:pt x="8327593" y="1433602"/>
                  <a:pt x="8327593" y="1437132"/>
                  <a:pt x="8334654" y="1437132"/>
                </a:cubicBezTo>
                <a:lnTo>
                  <a:pt x="8345244" y="1426541"/>
                </a:lnTo>
                <a:cubicBezTo>
                  <a:pt x="8345244" y="1426541"/>
                  <a:pt x="8341714" y="1426541"/>
                  <a:pt x="8334654" y="1426541"/>
                </a:cubicBezTo>
                <a:close/>
                <a:moveTo>
                  <a:pt x="7974579" y="1426541"/>
                </a:moveTo>
                <a:cubicBezTo>
                  <a:pt x="7974579" y="1433602"/>
                  <a:pt x="7974579" y="1437132"/>
                  <a:pt x="7974579" y="1437132"/>
                </a:cubicBezTo>
                <a:lnTo>
                  <a:pt x="7963990" y="1437132"/>
                </a:lnTo>
                <a:cubicBezTo>
                  <a:pt x="7963990" y="1430072"/>
                  <a:pt x="7967519" y="1426541"/>
                  <a:pt x="7974579" y="1426541"/>
                </a:cubicBezTo>
                <a:close/>
                <a:moveTo>
                  <a:pt x="6883766" y="1426541"/>
                </a:moveTo>
                <a:cubicBezTo>
                  <a:pt x="6883766" y="1426541"/>
                  <a:pt x="6880237" y="1430072"/>
                  <a:pt x="6873177" y="1437132"/>
                </a:cubicBezTo>
                <a:cubicBezTo>
                  <a:pt x="6880237" y="1437132"/>
                  <a:pt x="6883766" y="1437132"/>
                  <a:pt x="6883766" y="1437132"/>
                </a:cubicBezTo>
                <a:close/>
                <a:moveTo>
                  <a:pt x="6756682" y="1426541"/>
                </a:moveTo>
                <a:cubicBezTo>
                  <a:pt x="6749621" y="1426541"/>
                  <a:pt x="6746092" y="1430072"/>
                  <a:pt x="6746092" y="1437132"/>
                </a:cubicBezTo>
                <a:cubicBezTo>
                  <a:pt x="6753152" y="1437132"/>
                  <a:pt x="6756682" y="1437132"/>
                  <a:pt x="6756682" y="1437132"/>
                </a:cubicBezTo>
                <a:cubicBezTo>
                  <a:pt x="6756682" y="1430072"/>
                  <a:pt x="6756682" y="1426541"/>
                  <a:pt x="6756682" y="1426541"/>
                </a:cubicBezTo>
                <a:close/>
                <a:moveTo>
                  <a:pt x="2732326" y="1426541"/>
                </a:moveTo>
                <a:cubicBezTo>
                  <a:pt x="2739385" y="1426541"/>
                  <a:pt x="2742916" y="1428306"/>
                  <a:pt x="2742916" y="1431837"/>
                </a:cubicBezTo>
                <a:cubicBezTo>
                  <a:pt x="2742916" y="1435368"/>
                  <a:pt x="2739385" y="1437132"/>
                  <a:pt x="2732326" y="1437132"/>
                </a:cubicBezTo>
                <a:close/>
                <a:moveTo>
                  <a:pt x="2033359" y="1426541"/>
                </a:moveTo>
                <a:lnTo>
                  <a:pt x="2043949" y="1426541"/>
                </a:lnTo>
                <a:lnTo>
                  <a:pt x="2043949" y="1437132"/>
                </a:lnTo>
                <a:close/>
                <a:moveTo>
                  <a:pt x="7243841" y="1415951"/>
                </a:moveTo>
                <a:lnTo>
                  <a:pt x="7243841" y="1426541"/>
                </a:lnTo>
                <a:lnTo>
                  <a:pt x="7254432" y="1415951"/>
                </a:lnTo>
                <a:cubicBezTo>
                  <a:pt x="7247370" y="1415951"/>
                  <a:pt x="7243841" y="1415951"/>
                  <a:pt x="7243841" y="1415951"/>
                </a:cubicBezTo>
                <a:close/>
                <a:moveTo>
                  <a:pt x="6788454" y="1415951"/>
                </a:moveTo>
                <a:cubicBezTo>
                  <a:pt x="6767272" y="1430072"/>
                  <a:pt x="6767272" y="1437132"/>
                  <a:pt x="6788454" y="1437132"/>
                </a:cubicBezTo>
                <a:cubicBezTo>
                  <a:pt x="6795514" y="1437132"/>
                  <a:pt x="6800810" y="1438897"/>
                  <a:pt x="6804340" y="1442427"/>
                </a:cubicBezTo>
                <a:cubicBezTo>
                  <a:pt x="6807868" y="1445957"/>
                  <a:pt x="6809634" y="1447722"/>
                  <a:pt x="6809634" y="1447722"/>
                </a:cubicBezTo>
                <a:cubicBezTo>
                  <a:pt x="6816696" y="1447722"/>
                  <a:pt x="6820224" y="1447722"/>
                  <a:pt x="6820224" y="1447722"/>
                </a:cubicBezTo>
                <a:lnTo>
                  <a:pt x="6830814" y="1458312"/>
                </a:lnTo>
                <a:cubicBezTo>
                  <a:pt x="6837876" y="1458312"/>
                  <a:pt x="6841406" y="1454783"/>
                  <a:pt x="6841406" y="1447722"/>
                </a:cubicBezTo>
                <a:cubicBezTo>
                  <a:pt x="6841406" y="1440662"/>
                  <a:pt x="6841406" y="1435368"/>
                  <a:pt x="6841406" y="1431837"/>
                </a:cubicBezTo>
                <a:cubicBezTo>
                  <a:pt x="6841406" y="1428306"/>
                  <a:pt x="6837876" y="1426541"/>
                  <a:pt x="6830814" y="1426541"/>
                </a:cubicBezTo>
                <a:cubicBezTo>
                  <a:pt x="6830814" y="1426541"/>
                  <a:pt x="6825520" y="1424776"/>
                  <a:pt x="6814929" y="1421247"/>
                </a:cubicBezTo>
                <a:cubicBezTo>
                  <a:pt x="6804340" y="1417716"/>
                  <a:pt x="6795514" y="1415951"/>
                  <a:pt x="6788454" y="1415951"/>
                </a:cubicBezTo>
                <a:close/>
                <a:moveTo>
                  <a:pt x="7645375" y="1408740"/>
                </a:moveTo>
                <a:lnTo>
                  <a:pt x="7664148" y="1415290"/>
                </a:lnTo>
                <a:cubicBezTo>
                  <a:pt x="7689300" y="1424557"/>
                  <a:pt x="7704524" y="1431838"/>
                  <a:pt x="7709820" y="1437132"/>
                </a:cubicBezTo>
                <a:lnTo>
                  <a:pt x="7731000" y="1437132"/>
                </a:lnTo>
                <a:cubicBezTo>
                  <a:pt x="7731000" y="1430072"/>
                  <a:pt x="7725704" y="1424776"/>
                  <a:pt x="7715115" y="1421247"/>
                </a:cubicBezTo>
                <a:cubicBezTo>
                  <a:pt x="7704524" y="1417716"/>
                  <a:pt x="7695700" y="1415951"/>
                  <a:pt x="7688638" y="1415951"/>
                </a:cubicBezTo>
                <a:close/>
                <a:moveTo>
                  <a:pt x="7963990" y="1405360"/>
                </a:moveTo>
                <a:cubicBezTo>
                  <a:pt x="7963990" y="1412420"/>
                  <a:pt x="7963990" y="1415951"/>
                  <a:pt x="7963990" y="1415951"/>
                </a:cubicBezTo>
                <a:lnTo>
                  <a:pt x="7974579" y="1415951"/>
                </a:lnTo>
                <a:cubicBezTo>
                  <a:pt x="7974579" y="1408891"/>
                  <a:pt x="7971050" y="1405360"/>
                  <a:pt x="7963990" y="1405360"/>
                </a:cubicBezTo>
                <a:close/>
                <a:moveTo>
                  <a:pt x="3590148" y="1405360"/>
                </a:moveTo>
                <a:cubicBezTo>
                  <a:pt x="3590148" y="1412420"/>
                  <a:pt x="3593680" y="1415951"/>
                  <a:pt x="3600740" y="1415951"/>
                </a:cubicBezTo>
                <a:cubicBezTo>
                  <a:pt x="3607799" y="1415951"/>
                  <a:pt x="3611330" y="1412420"/>
                  <a:pt x="3611330" y="1405360"/>
                </a:cubicBezTo>
                <a:cubicBezTo>
                  <a:pt x="3611330" y="1405360"/>
                  <a:pt x="3607799" y="1405360"/>
                  <a:pt x="3600740" y="1405360"/>
                </a:cubicBezTo>
                <a:cubicBezTo>
                  <a:pt x="3593680" y="1405360"/>
                  <a:pt x="3590148" y="1405360"/>
                  <a:pt x="3590148" y="1405360"/>
                </a:cubicBezTo>
                <a:close/>
                <a:moveTo>
                  <a:pt x="3092399" y="1405360"/>
                </a:moveTo>
                <a:cubicBezTo>
                  <a:pt x="3092399" y="1412420"/>
                  <a:pt x="3095930" y="1415951"/>
                  <a:pt x="3102990" y="1415951"/>
                </a:cubicBezTo>
                <a:lnTo>
                  <a:pt x="3102990" y="1405360"/>
                </a:lnTo>
                <a:close/>
                <a:moveTo>
                  <a:pt x="8758270" y="1394770"/>
                </a:moveTo>
                <a:cubicBezTo>
                  <a:pt x="8758270" y="1394770"/>
                  <a:pt x="8760035" y="1396535"/>
                  <a:pt x="8763564" y="1400066"/>
                </a:cubicBezTo>
                <a:cubicBezTo>
                  <a:pt x="8767095" y="1403595"/>
                  <a:pt x="8765332" y="1408891"/>
                  <a:pt x="8758270" y="1415951"/>
                </a:cubicBezTo>
                <a:cubicBezTo>
                  <a:pt x="8751208" y="1415951"/>
                  <a:pt x="8747679" y="1412420"/>
                  <a:pt x="8747679" y="1405360"/>
                </a:cubicBezTo>
                <a:cubicBezTo>
                  <a:pt x="8740620" y="1398301"/>
                  <a:pt x="8744149" y="1394770"/>
                  <a:pt x="8758270" y="1394770"/>
                </a:cubicBezTo>
                <a:close/>
                <a:moveTo>
                  <a:pt x="8387606" y="1394770"/>
                </a:moveTo>
                <a:cubicBezTo>
                  <a:pt x="8387606" y="1394770"/>
                  <a:pt x="8387606" y="1398301"/>
                  <a:pt x="8387606" y="1405360"/>
                </a:cubicBezTo>
                <a:cubicBezTo>
                  <a:pt x="8387606" y="1405360"/>
                  <a:pt x="8384076" y="1405360"/>
                  <a:pt x="8377016" y="1405360"/>
                </a:cubicBezTo>
                <a:close/>
                <a:moveTo>
                  <a:pt x="7137937" y="1394770"/>
                </a:moveTo>
                <a:lnTo>
                  <a:pt x="7137937" y="1405360"/>
                </a:lnTo>
                <a:lnTo>
                  <a:pt x="7148526" y="1405360"/>
                </a:lnTo>
                <a:cubicBezTo>
                  <a:pt x="7141466" y="1398301"/>
                  <a:pt x="7137937" y="1394770"/>
                  <a:pt x="7137937" y="1394770"/>
                </a:cubicBezTo>
                <a:close/>
                <a:moveTo>
                  <a:pt x="6836110" y="1394770"/>
                </a:moveTo>
                <a:cubicBezTo>
                  <a:pt x="6832580" y="1394770"/>
                  <a:pt x="6830814" y="1396535"/>
                  <a:pt x="6830814" y="1400066"/>
                </a:cubicBezTo>
                <a:cubicBezTo>
                  <a:pt x="6830814" y="1403595"/>
                  <a:pt x="6834344" y="1405360"/>
                  <a:pt x="6841406" y="1405360"/>
                </a:cubicBezTo>
                <a:cubicBezTo>
                  <a:pt x="6841406" y="1398301"/>
                  <a:pt x="6839640" y="1394770"/>
                  <a:pt x="6836110" y="1394770"/>
                </a:cubicBezTo>
                <a:close/>
                <a:moveTo>
                  <a:pt x="6640188" y="1394770"/>
                </a:moveTo>
                <a:cubicBezTo>
                  <a:pt x="6633127" y="1394770"/>
                  <a:pt x="6629598" y="1398301"/>
                  <a:pt x="6629598" y="1405360"/>
                </a:cubicBezTo>
                <a:lnTo>
                  <a:pt x="6640188" y="1405360"/>
                </a:lnTo>
                <a:close/>
                <a:moveTo>
                  <a:pt x="6767272" y="1384180"/>
                </a:moveTo>
                <a:lnTo>
                  <a:pt x="6767272" y="1394770"/>
                </a:lnTo>
                <a:cubicBezTo>
                  <a:pt x="6774333" y="1394770"/>
                  <a:pt x="6777862" y="1394770"/>
                  <a:pt x="6777862" y="1394770"/>
                </a:cubicBezTo>
                <a:cubicBezTo>
                  <a:pt x="6777862" y="1394770"/>
                  <a:pt x="6777862" y="1391239"/>
                  <a:pt x="6777862" y="1384180"/>
                </a:cubicBezTo>
                <a:cubicBezTo>
                  <a:pt x="6770802" y="1384180"/>
                  <a:pt x="6767272" y="1384180"/>
                  <a:pt x="6767272" y="1384180"/>
                </a:cubicBezTo>
                <a:close/>
                <a:moveTo>
                  <a:pt x="3516016" y="1384180"/>
                </a:moveTo>
                <a:cubicBezTo>
                  <a:pt x="3516016" y="1391239"/>
                  <a:pt x="3517780" y="1394770"/>
                  <a:pt x="3521311" y="1394770"/>
                </a:cubicBezTo>
                <a:cubicBezTo>
                  <a:pt x="3524842" y="1394770"/>
                  <a:pt x="3526607" y="1394770"/>
                  <a:pt x="3526607" y="1394770"/>
                </a:cubicBezTo>
                <a:cubicBezTo>
                  <a:pt x="3526607" y="1394770"/>
                  <a:pt x="3526607" y="1391239"/>
                  <a:pt x="3526607" y="1384180"/>
                </a:cubicBezTo>
                <a:cubicBezTo>
                  <a:pt x="3519546" y="1384180"/>
                  <a:pt x="3516016" y="1384180"/>
                  <a:pt x="3516016" y="1384180"/>
                </a:cubicBezTo>
                <a:close/>
                <a:moveTo>
                  <a:pt x="2562879" y="1384180"/>
                </a:moveTo>
                <a:lnTo>
                  <a:pt x="2584060" y="1384180"/>
                </a:lnTo>
                <a:cubicBezTo>
                  <a:pt x="2598181" y="1384180"/>
                  <a:pt x="2608771" y="1385945"/>
                  <a:pt x="2615831" y="1389475"/>
                </a:cubicBezTo>
                <a:cubicBezTo>
                  <a:pt x="2622892" y="1393005"/>
                  <a:pt x="2629952" y="1394770"/>
                  <a:pt x="2637012" y="1394770"/>
                </a:cubicBezTo>
                <a:cubicBezTo>
                  <a:pt x="2644072" y="1394770"/>
                  <a:pt x="2654663" y="1398301"/>
                  <a:pt x="2668783" y="1405360"/>
                </a:cubicBezTo>
                <a:cubicBezTo>
                  <a:pt x="2668783" y="1405360"/>
                  <a:pt x="2672313" y="1407125"/>
                  <a:pt x="2679374" y="1410656"/>
                </a:cubicBezTo>
                <a:cubicBezTo>
                  <a:pt x="2686433" y="1414187"/>
                  <a:pt x="2691729" y="1415951"/>
                  <a:pt x="2695259" y="1415951"/>
                </a:cubicBezTo>
                <a:cubicBezTo>
                  <a:pt x="2698790" y="1415951"/>
                  <a:pt x="2702319" y="1415951"/>
                  <a:pt x="2705851" y="1415951"/>
                </a:cubicBezTo>
                <a:cubicBezTo>
                  <a:pt x="2709379" y="1415951"/>
                  <a:pt x="2711145" y="1419481"/>
                  <a:pt x="2711145" y="1426541"/>
                </a:cubicBezTo>
                <a:lnTo>
                  <a:pt x="2700554" y="1426541"/>
                </a:lnTo>
                <a:cubicBezTo>
                  <a:pt x="2700554" y="1426541"/>
                  <a:pt x="2697023" y="1424776"/>
                  <a:pt x="2689964" y="1421247"/>
                </a:cubicBezTo>
                <a:cubicBezTo>
                  <a:pt x="2682904" y="1417716"/>
                  <a:pt x="2672313" y="1415951"/>
                  <a:pt x="2658193" y="1415951"/>
                </a:cubicBezTo>
                <a:cubicBezTo>
                  <a:pt x="2637012" y="1408891"/>
                  <a:pt x="2617596" y="1403595"/>
                  <a:pt x="2599947" y="1400066"/>
                </a:cubicBezTo>
                <a:cubicBezTo>
                  <a:pt x="2582296" y="1396535"/>
                  <a:pt x="2569938" y="1391239"/>
                  <a:pt x="2562879" y="1384180"/>
                </a:cubicBezTo>
                <a:close/>
                <a:moveTo>
                  <a:pt x="1837435" y="1384180"/>
                </a:moveTo>
                <a:cubicBezTo>
                  <a:pt x="1840966" y="1384180"/>
                  <a:pt x="1844498" y="1385945"/>
                  <a:pt x="1848026" y="1389475"/>
                </a:cubicBezTo>
                <a:cubicBezTo>
                  <a:pt x="1851558" y="1393005"/>
                  <a:pt x="1856852" y="1394770"/>
                  <a:pt x="1863912" y="1394770"/>
                </a:cubicBezTo>
                <a:lnTo>
                  <a:pt x="1885093" y="1394770"/>
                </a:lnTo>
                <a:lnTo>
                  <a:pt x="1895684" y="1405360"/>
                </a:lnTo>
                <a:cubicBezTo>
                  <a:pt x="1888623" y="1405360"/>
                  <a:pt x="1885093" y="1408891"/>
                  <a:pt x="1885093" y="1415951"/>
                </a:cubicBezTo>
                <a:lnTo>
                  <a:pt x="1874503" y="1415951"/>
                </a:lnTo>
                <a:cubicBezTo>
                  <a:pt x="1867443" y="1415951"/>
                  <a:pt x="1860382" y="1412420"/>
                  <a:pt x="1853322" y="1405360"/>
                </a:cubicBezTo>
                <a:cubicBezTo>
                  <a:pt x="1839201" y="1398301"/>
                  <a:pt x="1832141" y="1393005"/>
                  <a:pt x="1832141" y="1389475"/>
                </a:cubicBezTo>
                <a:cubicBezTo>
                  <a:pt x="1832141" y="1385945"/>
                  <a:pt x="1833905" y="1384180"/>
                  <a:pt x="1837435" y="1384180"/>
                </a:cubicBezTo>
                <a:close/>
                <a:moveTo>
                  <a:pt x="8284349" y="1378885"/>
                </a:moveTo>
                <a:cubicBezTo>
                  <a:pt x="8286113" y="1378885"/>
                  <a:pt x="8288762" y="1380651"/>
                  <a:pt x="8292291" y="1384180"/>
                </a:cubicBezTo>
                <a:lnTo>
                  <a:pt x="8281702" y="1384180"/>
                </a:lnTo>
                <a:cubicBezTo>
                  <a:pt x="8281702" y="1380651"/>
                  <a:pt x="8282584" y="1378885"/>
                  <a:pt x="8284349" y="1378885"/>
                </a:cubicBezTo>
                <a:close/>
                <a:moveTo>
                  <a:pt x="8715908" y="1373589"/>
                </a:moveTo>
                <a:cubicBezTo>
                  <a:pt x="8722969" y="1373589"/>
                  <a:pt x="8726499" y="1377120"/>
                  <a:pt x="8726499" y="1384180"/>
                </a:cubicBezTo>
                <a:cubicBezTo>
                  <a:pt x="8726499" y="1391239"/>
                  <a:pt x="8722969" y="1394770"/>
                  <a:pt x="8715908" y="1394770"/>
                </a:cubicBezTo>
                <a:cubicBezTo>
                  <a:pt x="8708847" y="1394770"/>
                  <a:pt x="8703552" y="1394770"/>
                  <a:pt x="8700022" y="1394770"/>
                </a:cubicBezTo>
                <a:cubicBezTo>
                  <a:pt x="8696493" y="1394770"/>
                  <a:pt x="8694728" y="1394770"/>
                  <a:pt x="8694728" y="1394770"/>
                </a:cubicBezTo>
                <a:cubicBezTo>
                  <a:pt x="8694728" y="1380649"/>
                  <a:pt x="8701788" y="1373589"/>
                  <a:pt x="8715908" y="1373589"/>
                </a:cubicBezTo>
                <a:close/>
                <a:moveTo>
                  <a:pt x="7921627" y="1373589"/>
                </a:moveTo>
                <a:lnTo>
                  <a:pt x="7911038" y="1384180"/>
                </a:lnTo>
                <a:cubicBezTo>
                  <a:pt x="7918098" y="1384180"/>
                  <a:pt x="7921627" y="1384180"/>
                  <a:pt x="7921627" y="1384180"/>
                </a:cubicBezTo>
                <a:close/>
                <a:moveTo>
                  <a:pt x="6640188" y="1373589"/>
                </a:moveTo>
                <a:lnTo>
                  <a:pt x="6661368" y="1384180"/>
                </a:lnTo>
                <a:cubicBezTo>
                  <a:pt x="6675488" y="1391239"/>
                  <a:pt x="6682550" y="1394770"/>
                  <a:pt x="6682550" y="1394770"/>
                </a:cubicBezTo>
                <a:cubicBezTo>
                  <a:pt x="6689610" y="1394770"/>
                  <a:pt x="6693140" y="1394770"/>
                  <a:pt x="6693140" y="1394770"/>
                </a:cubicBezTo>
                <a:cubicBezTo>
                  <a:pt x="6693140" y="1401831"/>
                  <a:pt x="6691374" y="1405360"/>
                  <a:pt x="6687844" y="1405360"/>
                </a:cubicBezTo>
                <a:cubicBezTo>
                  <a:pt x="6698435" y="1405360"/>
                  <a:pt x="6705496" y="1407125"/>
                  <a:pt x="6709025" y="1410656"/>
                </a:cubicBezTo>
                <a:cubicBezTo>
                  <a:pt x="6712554" y="1414187"/>
                  <a:pt x="6717850" y="1415951"/>
                  <a:pt x="6724910" y="1415951"/>
                </a:cubicBezTo>
                <a:cubicBezTo>
                  <a:pt x="6724910" y="1415951"/>
                  <a:pt x="6726676" y="1415951"/>
                  <a:pt x="6730206" y="1415951"/>
                </a:cubicBezTo>
                <a:cubicBezTo>
                  <a:pt x="6733736" y="1415951"/>
                  <a:pt x="6739032" y="1415951"/>
                  <a:pt x="6746092" y="1415951"/>
                </a:cubicBezTo>
                <a:lnTo>
                  <a:pt x="6756682" y="1405360"/>
                </a:lnTo>
                <a:lnTo>
                  <a:pt x="6735502" y="1394770"/>
                </a:lnTo>
                <a:cubicBezTo>
                  <a:pt x="6728440" y="1394770"/>
                  <a:pt x="6717850" y="1393005"/>
                  <a:pt x="6703730" y="1389475"/>
                </a:cubicBezTo>
                <a:cubicBezTo>
                  <a:pt x="6689610" y="1385945"/>
                  <a:pt x="6671958" y="1380649"/>
                  <a:pt x="6650778" y="1373589"/>
                </a:cubicBezTo>
                <a:close/>
                <a:moveTo>
                  <a:pt x="3116228" y="1368295"/>
                </a:moveTo>
                <a:cubicBezTo>
                  <a:pt x="3117995" y="1368295"/>
                  <a:pt x="3120641" y="1370060"/>
                  <a:pt x="3124171" y="1373589"/>
                </a:cubicBezTo>
                <a:lnTo>
                  <a:pt x="3113581" y="1373589"/>
                </a:lnTo>
                <a:cubicBezTo>
                  <a:pt x="3113581" y="1370060"/>
                  <a:pt x="3114463" y="1368295"/>
                  <a:pt x="3116228" y="1368295"/>
                </a:cubicBezTo>
                <a:close/>
                <a:moveTo>
                  <a:pt x="1735503" y="1368295"/>
                </a:moveTo>
                <a:cubicBezTo>
                  <a:pt x="1738150" y="1368295"/>
                  <a:pt x="1740357" y="1370060"/>
                  <a:pt x="1742122" y="1373589"/>
                </a:cubicBezTo>
                <a:cubicBezTo>
                  <a:pt x="1745654" y="1380649"/>
                  <a:pt x="1749183" y="1382416"/>
                  <a:pt x="1752713" y="1378885"/>
                </a:cubicBezTo>
                <a:cubicBezTo>
                  <a:pt x="1756243" y="1375354"/>
                  <a:pt x="1759772" y="1375354"/>
                  <a:pt x="1763304" y="1378885"/>
                </a:cubicBezTo>
                <a:cubicBezTo>
                  <a:pt x="1766833" y="1382416"/>
                  <a:pt x="1772128" y="1384180"/>
                  <a:pt x="1779189" y="1384180"/>
                </a:cubicBezTo>
                <a:cubicBezTo>
                  <a:pt x="1800370" y="1391239"/>
                  <a:pt x="1810960" y="1391239"/>
                  <a:pt x="1810960" y="1384180"/>
                </a:cubicBezTo>
                <a:lnTo>
                  <a:pt x="1800370" y="1405360"/>
                </a:lnTo>
                <a:cubicBezTo>
                  <a:pt x="1800370" y="1405360"/>
                  <a:pt x="1796840" y="1401831"/>
                  <a:pt x="1789779" y="1394770"/>
                </a:cubicBezTo>
                <a:lnTo>
                  <a:pt x="1726237" y="1373589"/>
                </a:lnTo>
                <a:cubicBezTo>
                  <a:pt x="1729767" y="1370060"/>
                  <a:pt x="1732856" y="1368295"/>
                  <a:pt x="1735503" y="1368295"/>
                </a:cubicBezTo>
                <a:close/>
                <a:moveTo>
                  <a:pt x="7286203" y="1362999"/>
                </a:moveTo>
                <a:cubicBezTo>
                  <a:pt x="7279142" y="1370060"/>
                  <a:pt x="7282674" y="1373589"/>
                  <a:pt x="7296793" y="1373589"/>
                </a:cubicBezTo>
                <a:lnTo>
                  <a:pt x="7317974" y="1373589"/>
                </a:lnTo>
                <a:lnTo>
                  <a:pt x="7328564" y="1384180"/>
                </a:lnTo>
                <a:lnTo>
                  <a:pt x="7349745" y="1384180"/>
                </a:lnTo>
                <a:cubicBezTo>
                  <a:pt x="7349745" y="1391239"/>
                  <a:pt x="7356806" y="1400066"/>
                  <a:pt x="7370926" y="1410656"/>
                </a:cubicBezTo>
                <a:cubicBezTo>
                  <a:pt x="7385047" y="1421247"/>
                  <a:pt x="7393872" y="1426541"/>
                  <a:pt x="7397403" y="1426541"/>
                </a:cubicBezTo>
                <a:cubicBezTo>
                  <a:pt x="7400932" y="1426541"/>
                  <a:pt x="7404463" y="1424776"/>
                  <a:pt x="7407992" y="1421247"/>
                </a:cubicBezTo>
                <a:cubicBezTo>
                  <a:pt x="7411522" y="1417716"/>
                  <a:pt x="7413288" y="1419481"/>
                  <a:pt x="7413288" y="1426541"/>
                </a:cubicBezTo>
                <a:cubicBezTo>
                  <a:pt x="7413288" y="1433602"/>
                  <a:pt x="7416818" y="1437132"/>
                  <a:pt x="7423878" y="1437132"/>
                </a:cubicBezTo>
                <a:lnTo>
                  <a:pt x="7445059" y="1437132"/>
                </a:lnTo>
                <a:cubicBezTo>
                  <a:pt x="7445059" y="1444191"/>
                  <a:pt x="7445059" y="1447722"/>
                  <a:pt x="7445059" y="1447722"/>
                </a:cubicBezTo>
                <a:lnTo>
                  <a:pt x="7455649" y="1447722"/>
                </a:lnTo>
                <a:cubicBezTo>
                  <a:pt x="7455649" y="1447722"/>
                  <a:pt x="7452120" y="1451253"/>
                  <a:pt x="7445059" y="1458312"/>
                </a:cubicBezTo>
                <a:cubicBezTo>
                  <a:pt x="7452120" y="1458312"/>
                  <a:pt x="7455649" y="1458312"/>
                  <a:pt x="7455649" y="1458312"/>
                </a:cubicBezTo>
                <a:lnTo>
                  <a:pt x="7455649" y="1447722"/>
                </a:lnTo>
                <a:lnTo>
                  <a:pt x="7466240" y="1447722"/>
                </a:lnTo>
                <a:lnTo>
                  <a:pt x="7487420" y="1458312"/>
                </a:lnTo>
                <a:cubicBezTo>
                  <a:pt x="7522722" y="1458312"/>
                  <a:pt x="7543903" y="1461843"/>
                  <a:pt x="7550963" y="1468903"/>
                </a:cubicBezTo>
                <a:lnTo>
                  <a:pt x="7561553" y="1458312"/>
                </a:lnTo>
                <a:cubicBezTo>
                  <a:pt x="7554492" y="1437132"/>
                  <a:pt x="7508601" y="1415951"/>
                  <a:pt x="7423878" y="1394770"/>
                </a:cubicBezTo>
                <a:lnTo>
                  <a:pt x="7392107" y="1384180"/>
                </a:lnTo>
                <a:cubicBezTo>
                  <a:pt x="7370926" y="1377120"/>
                  <a:pt x="7349745" y="1370060"/>
                  <a:pt x="7328564" y="1362999"/>
                </a:cubicBezTo>
                <a:close/>
                <a:moveTo>
                  <a:pt x="6788454" y="1362999"/>
                </a:moveTo>
                <a:cubicBezTo>
                  <a:pt x="6788454" y="1370060"/>
                  <a:pt x="6788454" y="1373589"/>
                  <a:pt x="6788454" y="1373589"/>
                </a:cubicBezTo>
                <a:lnTo>
                  <a:pt x="6799044" y="1362999"/>
                </a:lnTo>
                <a:cubicBezTo>
                  <a:pt x="6799044" y="1362999"/>
                  <a:pt x="6795514" y="1362999"/>
                  <a:pt x="6788454" y="1362999"/>
                </a:cubicBezTo>
                <a:close/>
                <a:moveTo>
                  <a:pt x="6460150" y="1362999"/>
                </a:moveTo>
                <a:cubicBezTo>
                  <a:pt x="6460150" y="1362999"/>
                  <a:pt x="6460150" y="1366529"/>
                  <a:pt x="6460150" y="1373589"/>
                </a:cubicBezTo>
                <a:cubicBezTo>
                  <a:pt x="6467211" y="1366529"/>
                  <a:pt x="6470740" y="1362999"/>
                  <a:pt x="6470740" y="1362999"/>
                </a:cubicBezTo>
                <a:cubicBezTo>
                  <a:pt x="6470740" y="1362999"/>
                  <a:pt x="6467211" y="1362999"/>
                  <a:pt x="6460150" y="1362999"/>
                </a:cubicBezTo>
                <a:close/>
                <a:moveTo>
                  <a:pt x="1747418" y="1362999"/>
                </a:moveTo>
                <a:lnTo>
                  <a:pt x="1768598" y="1362999"/>
                </a:lnTo>
                <a:cubicBezTo>
                  <a:pt x="1775659" y="1370060"/>
                  <a:pt x="1775659" y="1373589"/>
                  <a:pt x="1768598" y="1373589"/>
                </a:cubicBezTo>
                <a:cubicBezTo>
                  <a:pt x="1761539" y="1373589"/>
                  <a:pt x="1754477" y="1370060"/>
                  <a:pt x="1747418" y="1362999"/>
                </a:cubicBezTo>
                <a:close/>
                <a:moveTo>
                  <a:pt x="3071218" y="1352408"/>
                </a:moveTo>
                <a:lnTo>
                  <a:pt x="3081810" y="1362999"/>
                </a:lnTo>
                <a:cubicBezTo>
                  <a:pt x="3081810" y="1362999"/>
                  <a:pt x="3080045" y="1362999"/>
                  <a:pt x="3076514" y="1362999"/>
                </a:cubicBezTo>
                <a:cubicBezTo>
                  <a:pt x="3072983" y="1362999"/>
                  <a:pt x="3069454" y="1361235"/>
                  <a:pt x="3065925" y="1357704"/>
                </a:cubicBezTo>
                <a:cubicBezTo>
                  <a:pt x="3062393" y="1354173"/>
                  <a:pt x="3064160" y="1352408"/>
                  <a:pt x="3071218" y="1352408"/>
                </a:cubicBezTo>
                <a:close/>
                <a:moveTo>
                  <a:pt x="3249271" y="1349099"/>
                </a:moveTo>
                <a:cubicBezTo>
                  <a:pt x="3240004" y="1347776"/>
                  <a:pt x="3240666" y="1352408"/>
                  <a:pt x="3251255" y="1362999"/>
                </a:cubicBezTo>
                <a:lnTo>
                  <a:pt x="3261847" y="1373589"/>
                </a:lnTo>
                <a:lnTo>
                  <a:pt x="3251255" y="1373589"/>
                </a:lnTo>
                <a:lnTo>
                  <a:pt x="3240666" y="1373589"/>
                </a:lnTo>
                <a:lnTo>
                  <a:pt x="3314799" y="1384180"/>
                </a:lnTo>
                <a:cubicBezTo>
                  <a:pt x="3321858" y="1377120"/>
                  <a:pt x="3332449" y="1378885"/>
                  <a:pt x="3346570" y="1389475"/>
                </a:cubicBezTo>
                <a:cubicBezTo>
                  <a:pt x="3360690" y="1400066"/>
                  <a:pt x="3367751" y="1405360"/>
                  <a:pt x="3367751" y="1405360"/>
                </a:cubicBezTo>
                <a:cubicBezTo>
                  <a:pt x="3374810" y="1405360"/>
                  <a:pt x="3378341" y="1405360"/>
                  <a:pt x="3378341" y="1405360"/>
                </a:cubicBezTo>
                <a:cubicBezTo>
                  <a:pt x="3385401" y="1405360"/>
                  <a:pt x="3390695" y="1407125"/>
                  <a:pt x="3394226" y="1410656"/>
                </a:cubicBezTo>
                <a:cubicBezTo>
                  <a:pt x="3397758" y="1414187"/>
                  <a:pt x="3399522" y="1415951"/>
                  <a:pt x="3399522" y="1415951"/>
                </a:cubicBezTo>
                <a:lnTo>
                  <a:pt x="3463064" y="1426541"/>
                </a:lnTo>
                <a:lnTo>
                  <a:pt x="3505426" y="1437132"/>
                </a:lnTo>
                <a:cubicBezTo>
                  <a:pt x="3505426" y="1430072"/>
                  <a:pt x="3498365" y="1424776"/>
                  <a:pt x="3484244" y="1421247"/>
                </a:cubicBezTo>
                <a:cubicBezTo>
                  <a:pt x="3470124" y="1417716"/>
                  <a:pt x="3459534" y="1415951"/>
                  <a:pt x="3452474" y="1415951"/>
                </a:cubicBezTo>
                <a:cubicBezTo>
                  <a:pt x="3452474" y="1415951"/>
                  <a:pt x="3448943" y="1415951"/>
                  <a:pt x="3441882" y="1415951"/>
                </a:cubicBezTo>
                <a:cubicBezTo>
                  <a:pt x="3434824" y="1415951"/>
                  <a:pt x="3431293" y="1412420"/>
                  <a:pt x="3431293" y="1405360"/>
                </a:cubicBezTo>
                <a:lnTo>
                  <a:pt x="3388931" y="1394770"/>
                </a:lnTo>
                <a:cubicBezTo>
                  <a:pt x="3381872" y="1394770"/>
                  <a:pt x="3378341" y="1394770"/>
                  <a:pt x="3378341" y="1394770"/>
                </a:cubicBezTo>
                <a:cubicBezTo>
                  <a:pt x="3378341" y="1394770"/>
                  <a:pt x="3376577" y="1393005"/>
                  <a:pt x="3373046" y="1389475"/>
                </a:cubicBezTo>
                <a:cubicBezTo>
                  <a:pt x="3369516" y="1385945"/>
                  <a:pt x="3364220" y="1384180"/>
                  <a:pt x="3357160" y="1384180"/>
                </a:cubicBezTo>
                <a:cubicBezTo>
                  <a:pt x="3350099" y="1384180"/>
                  <a:pt x="3346570" y="1384180"/>
                  <a:pt x="3346570" y="1384180"/>
                </a:cubicBezTo>
                <a:cubicBezTo>
                  <a:pt x="3346570" y="1384180"/>
                  <a:pt x="3339509" y="1380649"/>
                  <a:pt x="3325389" y="1373589"/>
                </a:cubicBezTo>
                <a:lnTo>
                  <a:pt x="3325389" y="1362999"/>
                </a:lnTo>
                <a:lnTo>
                  <a:pt x="3304208" y="1362999"/>
                </a:lnTo>
                <a:lnTo>
                  <a:pt x="3261847" y="1352408"/>
                </a:lnTo>
                <a:cubicBezTo>
                  <a:pt x="3256552" y="1350643"/>
                  <a:pt x="3252358" y="1349540"/>
                  <a:pt x="3249271" y="1349099"/>
                </a:cubicBezTo>
                <a:close/>
                <a:moveTo>
                  <a:pt x="6478684" y="1347114"/>
                </a:moveTo>
                <a:cubicBezTo>
                  <a:pt x="6476920" y="1347114"/>
                  <a:pt x="6474271" y="1348879"/>
                  <a:pt x="6470740" y="1352408"/>
                </a:cubicBezTo>
                <a:lnTo>
                  <a:pt x="6481332" y="1352408"/>
                </a:lnTo>
                <a:cubicBezTo>
                  <a:pt x="6481332" y="1348879"/>
                  <a:pt x="6480449" y="1347114"/>
                  <a:pt x="6478684" y="1347114"/>
                </a:cubicBezTo>
                <a:close/>
                <a:moveTo>
                  <a:pt x="6779186" y="1345790"/>
                </a:moveTo>
                <a:cubicBezTo>
                  <a:pt x="6776539" y="1344906"/>
                  <a:pt x="6774333" y="1345349"/>
                  <a:pt x="6772568" y="1347114"/>
                </a:cubicBezTo>
                <a:cubicBezTo>
                  <a:pt x="6769038" y="1350643"/>
                  <a:pt x="6767272" y="1352408"/>
                  <a:pt x="6767272" y="1352408"/>
                </a:cubicBezTo>
                <a:lnTo>
                  <a:pt x="6788454" y="1352408"/>
                </a:lnTo>
                <a:cubicBezTo>
                  <a:pt x="6784923" y="1348879"/>
                  <a:pt x="6781834" y="1346673"/>
                  <a:pt x="6779186" y="1345790"/>
                </a:cubicBezTo>
                <a:close/>
                <a:moveTo>
                  <a:pt x="8144027" y="1341818"/>
                </a:moveTo>
                <a:cubicBezTo>
                  <a:pt x="8151087" y="1341818"/>
                  <a:pt x="8161677" y="1341818"/>
                  <a:pt x="8175798" y="1341818"/>
                </a:cubicBezTo>
                <a:lnTo>
                  <a:pt x="8207569" y="1362999"/>
                </a:lnTo>
                <a:cubicBezTo>
                  <a:pt x="8193449" y="1362999"/>
                  <a:pt x="8182858" y="1362999"/>
                  <a:pt x="8175798" y="1362999"/>
                </a:cubicBezTo>
                <a:cubicBezTo>
                  <a:pt x="8168737" y="1362999"/>
                  <a:pt x="8161677" y="1359468"/>
                  <a:pt x="8154617" y="1352408"/>
                </a:cubicBezTo>
                <a:cubicBezTo>
                  <a:pt x="8154617" y="1352408"/>
                  <a:pt x="8151087" y="1348879"/>
                  <a:pt x="8144027" y="1341818"/>
                </a:cubicBezTo>
                <a:close/>
                <a:moveTo>
                  <a:pt x="2478156" y="1341818"/>
                </a:moveTo>
                <a:cubicBezTo>
                  <a:pt x="2485216" y="1355939"/>
                  <a:pt x="2488746" y="1355939"/>
                  <a:pt x="2488746" y="1341818"/>
                </a:cubicBezTo>
                <a:cubicBezTo>
                  <a:pt x="2488746" y="1341818"/>
                  <a:pt x="2485216" y="1341818"/>
                  <a:pt x="2478156" y="1341818"/>
                </a:cubicBezTo>
                <a:close/>
                <a:moveTo>
                  <a:pt x="8324064" y="1331228"/>
                </a:moveTo>
                <a:cubicBezTo>
                  <a:pt x="8331124" y="1331228"/>
                  <a:pt x="8334654" y="1331228"/>
                  <a:pt x="8334654" y="1331228"/>
                </a:cubicBezTo>
                <a:cubicBezTo>
                  <a:pt x="8334654" y="1338287"/>
                  <a:pt x="8338183" y="1341818"/>
                  <a:pt x="8345244" y="1341818"/>
                </a:cubicBezTo>
                <a:cubicBezTo>
                  <a:pt x="8345244" y="1341818"/>
                  <a:pt x="8366425" y="1343583"/>
                  <a:pt x="8408787" y="1347114"/>
                </a:cubicBezTo>
                <a:cubicBezTo>
                  <a:pt x="8451148" y="1350643"/>
                  <a:pt x="8475858" y="1355939"/>
                  <a:pt x="8482920" y="1362999"/>
                </a:cubicBezTo>
                <a:cubicBezTo>
                  <a:pt x="8482920" y="1362999"/>
                  <a:pt x="8489980" y="1362999"/>
                  <a:pt x="8504100" y="1362999"/>
                </a:cubicBezTo>
                <a:cubicBezTo>
                  <a:pt x="8504100" y="1362999"/>
                  <a:pt x="8505866" y="1364764"/>
                  <a:pt x="8509395" y="1368293"/>
                </a:cubicBezTo>
                <a:cubicBezTo>
                  <a:pt x="8512925" y="1371824"/>
                  <a:pt x="8514691" y="1377120"/>
                  <a:pt x="8514691" y="1384180"/>
                </a:cubicBezTo>
                <a:cubicBezTo>
                  <a:pt x="8514691" y="1391239"/>
                  <a:pt x="8518220" y="1394770"/>
                  <a:pt x="8525281" y="1394770"/>
                </a:cubicBezTo>
                <a:cubicBezTo>
                  <a:pt x="8532341" y="1394770"/>
                  <a:pt x="8539400" y="1396535"/>
                  <a:pt x="8546462" y="1400066"/>
                </a:cubicBezTo>
                <a:cubicBezTo>
                  <a:pt x="8553522" y="1403595"/>
                  <a:pt x="8562347" y="1407125"/>
                  <a:pt x="8572938" y="1410656"/>
                </a:cubicBezTo>
                <a:cubicBezTo>
                  <a:pt x="8583528" y="1414187"/>
                  <a:pt x="8595884" y="1419481"/>
                  <a:pt x="8610004" y="1426541"/>
                </a:cubicBezTo>
                <a:cubicBezTo>
                  <a:pt x="8624124" y="1433602"/>
                  <a:pt x="8634714" y="1437132"/>
                  <a:pt x="8641775" y="1437132"/>
                </a:cubicBezTo>
                <a:cubicBezTo>
                  <a:pt x="8648836" y="1437132"/>
                  <a:pt x="8652366" y="1438897"/>
                  <a:pt x="8652366" y="1442427"/>
                </a:cubicBezTo>
                <a:cubicBezTo>
                  <a:pt x="8652366" y="1445957"/>
                  <a:pt x="8659426" y="1451253"/>
                  <a:pt x="8673545" y="1458312"/>
                </a:cubicBezTo>
                <a:lnTo>
                  <a:pt x="8694728" y="1468903"/>
                </a:lnTo>
                <a:cubicBezTo>
                  <a:pt x="8687666" y="1475964"/>
                  <a:pt x="8673545" y="1475964"/>
                  <a:pt x="8652366" y="1468903"/>
                </a:cubicBezTo>
                <a:cubicBezTo>
                  <a:pt x="8638245" y="1461843"/>
                  <a:pt x="8631185" y="1458312"/>
                  <a:pt x="8631185" y="1458312"/>
                </a:cubicBezTo>
                <a:lnTo>
                  <a:pt x="8599414" y="1447722"/>
                </a:lnTo>
                <a:cubicBezTo>
                  <a:pt x="8585294" y="1440662"/>
                  <a:pt x="8576468" y="1435368"/>
                  <a:pt x="8572938" y="1431837"/>
                </a:cubicBezTo>
                <a:cubicBezTo>
                  <a:pt x="8569409" y="1428306"/>
                  <a:pt x="8564112" y="1426541"/>
                  <a:pt x="8557053" y="1426541"/>
                </a:cubicBezTo>
                <a:lnTo>
                  <a:pt x="8546462" y="1426541"/>
                </a:lnTo>
                <a:cubicBezTo>
                  <a:pt x="8546462" y="1412420"/>
                  <a:pt x="8532341" y="1405360"/>
                  <a:pt x="8504100" y="1405360"/>
                </a:cubicBezTo>
                <a:cubicBezTo>
                  <a:pt x="8475858" y="1405360"/>
                  <a:pt x="8461739" y="1398301"/>
                  <a:pt x="8461739" y="1384180"/>
                </a:cubicBezTo>
                <a:cubicBezTo>
                  <a:pt x="8461739" y="1377120"/>
                  <a:pt x="8458209" y="1373589"/>
                  <a:pt x="8451148" y="1373589"/>
                </a:cubicBezTo>
                <a:cubicBezTo>
                  <a:pt x="8444087" y="1373589"/>
                  <a:pt x="8440558" y="1373589"/>
                  <a:pt x="8440558" y="1373589"/>
                </a:cubicBezTo>
                <a:lnTo>
                  <a:pt x="8429968" y="1362999"/>
                </a:lnTo>
                <a:lnTo>
                  <a:pt x="8429968" y="1373589"/>
                </a:lnTo>
                <a:lnTo>
                  <a:pt x="8408787" y="1384180"/>
                </a:lnTo>
                <a:cubicBezTo>
                  <a:pt x="8394666" y="1377120"/>
                  <a:pt x="8389372" y="1370060"/>
                  <a:pt x="8392901" y="1362999"/>
                </a:cubicBezTo>
                <a:cubicBezTo>
                  <a:pt x="8396431" y="1355939"/>
                  <a:pt x="8391135" y="1352408"/>
                  <a:pt x="8377016" y="1352408"/>
                </a:cubicBezTo>
                <a:cubicBezTo>
                  <a:pt x="8341714" y="1352408"/>
                  <a:pt x="8324064" y="1345349"/>
                  <a:pt x="8324064" y="1331228"/>
                </a:cubicBezTo>
                <a:close/>
                <a:moveTo>
                  <a:pt x="7201480" y="1331228"/>
                </a:moveTo>
                <a:cubicBezTo>
                  <a:pt x="7201480" y="1338287"/>
                  <a:pt x="7201480" y="1341818"/>
                  <a:pt x="7201480" y="1341818"/>
                </a:cubicBezTo>
                <a:lnTo>
                  <a:pt x="7222660" y="1341818"/>
                </a:lnTo>
                <a:lnTo>
                  <a:pt x="7233251" y="1352408"/>
                </a:lnTo>
                <a:cubicBezTo>
                  <a:pt x="7233251" y="1352408"/>
                  <a:pt x="7240312" y="1352408"/>
                  <a:pt x="7254432" y="1352408"/>
                </a:cubicBezTo>
                <a:lnTo>
                  <a:pt x="7275612" y="1352408"/>
                </a:lnTo>
                <a:lnTo>
                  <a:pt x="7254432" y="1341818"/>
                </a:lnTo>
                <a:cubicBezTo>
                  <a:pt x="7233251" y="1334758"/>
                  <a:pt x="7215600" y="1331228"/>
                  <a:pt x="7201480" y="1331228"/>
                </a:cubicBezTo>
                <a:close/>
                <a:moveTo>
                  <a:pt x="3177123" y="1331228"/>
                </a:moveTo>
                <a:lnTo>
                  <a:pt x="3177123" y="1341818"/>
                </a:lnTo>
                <a:cubicBezTo>
                  <a:pt x="3184183" y="1348879"/>
                  <a:pt x="3191243" y="1352408"/>
                  <a:pt x="3198303" y="1352408"/>
                </a:cubicBezTo>
                <a:lnTo>
                  <a:pt x="3208895" y="1352408"/>
                </a:lnTo>
                <a:cubicBezTo>
                  <a:pt x="3201834" y="1345349"/>
                  <a:pt x="3198303" y="1341818"/>
                  <a:pt x="3198303" y="1341818"/>
                </a:cubicBezTo>
                <a:close/>
                <a:moveTo>
                  <a:pt x="8478683" y="1324874"/>
                </a:moveTo>
                <a:lnTo>
                  <a:pt x="8492546" y="1328339"/>
                </a:lnTo>
                <a:lnTo>
                  <a:pt x="8493510" y="1331228"/>
                </a:lnTo>
                <a:lnTo>
                  <a:pt x="8472329" y="1331228"/>
                </a:lnTo>
                <a:close/>
                <a:moveTo>
                  <a:pt x="7050566" y="1324609"/>
                </a:moveTo>
                <a:cubicBezTo>
                  <a:pt x="7052332" y="1323725"/>
                  <a:pt x="7053214" y="1324168"/>
                  <a:pt x="7053214" y="1325933"/>
                </a:cubicBezTo>
                <a:cubicBezTo>
                  <a:pt x="7053214" y="1329464"/>
                  <a:pt x="7049684" y="1331228"/>
                  <a:pt x="7042622" y="1331228"/>
                </a:cubicBezTo>
                <a:cubicBezTo>
                  <a:pt x="7046154" y="1327697"/>
                  <a:pt x="7048800" y="1325492"/>
                  <a:pt x="7050566" y="1324609"/>
                </a:cubicBezTo>
                <a:close/>
                <a:moveTo>
                  <a:pt x="7328564" y="1320637"/>
                </a:moveTo>
                <a:lnTo>
                  <a:pt x="7317974" y="1331228"/>
                </a:lnTo>
                <a:lnTo>
                  <a:pt x="7339155" y="1331228"/>
                </a:lnTo>
                <a:cubicBezTo>
                  <a:pt x="7339155" y="1331228"/>
                  <a:pt x="7337389" y="1329464"/>
                  <a:pt x="7333860" y="1325933"/>
                </a:cubicBezTo>
                <a:cubicBezTo>
                  <a:pt x="7330330" y="1322402"/>
                  <a:pt x="7328564" y="1320637"/>
                  <a:pt x="7328564" y="1320637"/>
                </a:cubicBezTo>
                <a:close/>
                <a:moveTo>
                  <a:pt x="6375428" y="1320637"/>
                </a:moveTo>
                <a:lnTo>
                  <a:pt x="6386018" y="1331228"/>
                </a:lnTo>
                <a:cubicBezTo>
                  <a:pt x="6386018" y="1331228"/>
                  <a:pt x="6386018" y="1327697"/>
                  <a:pt x="6386018" y="1320637"/>
                </a:cubicBezTo>
                <a:cubicBezTo>
                  <a:pt x="6378957" y="1320637"/>
                  <a:pt x="6375428" y="1320637"/>
                  <a:pt x="6375428" y="1320637"/>
                </a:cubicBezTo>
                <a:close/>
                <a:moveTo>
                  <a:pt x="6322476" y="1320637"/>
                </a:moveTo>
                <a:lnTo>
                  <a:pt x="6333066" y="1331228"/>
                </a:lnTo>
                <a:cubicBezTo>
                  <a:pt x="6333066" y="1331228"/>
                  <a:pt x="6333066" y="1329464"/>
                  <a:pt x="6333066" y="1325933"/>
                </a:cubicBezTo>
                <a:cubicBezTo>
                  <a:pt x="6333066" y="1322402"/>
                  <a:pt x="6329536" y="1320637"/>
                  <a:pt x="6322476" y="1320637"/>
                </a:cubicBezTo>
                <a:close/>
                <a:moveTo>
                  <a:pt x="2817049" y="1320637"/>
                </a:moveTo>
                <a:lnTo>
                  <a:pt x="2827639" y="1331228"/>
                </a:lnTo>
                <a:lnTo>
                  <a:pt x="2880591" y="1341818"/>
                </a:lnTo>
                <a:lnTo>
                  <a:pt x="2891182" y="1341818"/>
                </a:lnTo>
                <a:cubicBezTo>
                  <a:pt x="2884122" y="1327697"/>
                  <a:pt x="2859410" y="1320637"/>
                  <a:pt x="2817049" y="1320637"/>
                </a:cubicBezTo>
                <a:close/>
                <a:moveTo>
                  <a:pt x="6448236" y="1314018"/>
                </a:moveTo>
                <a:cubicBezTo>
                  <a:pt x="6447353" y="1313136"/>
                  <a:pt x="6446030" y="1313577"/>
                  <a:pt x="6444265" y="1315341"/>
                </a:cubicBezTo>
                <a:cubicBezTo>
                  <a:pt x="6440736" y="1318872"/>
                  <a:pt x="6438970" y="1324168"/>
                  <a:pt x="6438970" y="1331228"/>
                </a:cubicBezTo>
                <a:lnTo>
                  <a:pt x="6449560" y="1320637"/>
                </a:lnTo>
                <a:cubicBezTo>
                  <a:pt x="6449560" y="1317108"/>
                  <a:pt x="6449118" y="1314902"/>
                  <a:pt x="6448236" y="1314018"/>
                </a:cubicBezTo>
                <a:close/>
                <a:moveTo>
                  <a:pt x="8228750" y="1310047"/>
                </a:moveTo>
                <a:lnTo>
                  <a:pt x="8302883" y="1320637"/>
                </a:lnTo>
                <a:lnTo>
                  <a:pt x="8292291" y="1331228"/>
                </a:lnTo>
                <a:cubicBezTo>
                  <a:pt x="8285231" y="1331228"/>
                  <a:pt x="8276406" y="1331228"/>
                  <a:pt x="8265816" y="1331228"/>
                </a:cubicBezTo>
                <a:cubicBezTo>
                  <a:pt x="8255225" y="1331228"/>
                  <a:pt x="8244635" y="1329464"/>
                  <a:pt x="8234045" y="1325933"/>
                </a:cubicBezTo>
                <a:cubicBezTo>
                  <a:pt x="8223454" y="1322402"/>
                  <a:pt x="8221689" y="1317108"/>
                  <a:pt x="8228750" y="1310047"/>
                </a:cubicBezTo>
                <a:close/>
                <a:moveTo>
                  <a:pt x="3611330" y="1310047"/>
                </a:moveTo>
                <a:cubicBezTo>
                  <a:pt x="3604269" y="1310047"/>
                  <a:pt x="3600740" y="1311812"/>
                  <a:pt x="3600740" y="1315341"/>
                </a:cubicBezTo>
                <a:cubicBezTo>
                  <a:pt x="3600740" y="1318872"/>
                  <a:pt x="3602504" y="1320637"/>
                  <a:pt x="3606034" y="1320637"/>
                </a:cubicBezTo>
                <a:cubicBezTo>
                  <a:pt x="3609565" y="1320637"/>
                  <a:pt x="3611330" y="1317108"/>
                  <a:pt x="3611330" y="1310047"/>
                </a:cubicBezTo>
                <a:close/>
                <a:moveTo>
                  <a:pt x="3177123" y="1310047"/>
                </a:moveTo>
                <a:cubicBezTo>
                  <a:pt x="3170063" y="1310047"/>
                  <a:pt x="3166533" y="1313577"/>
                  <a:pt x="3166533" y="1320637"/>
                </a:cubicBezTo>
                <a:cubicBezTo>
                  <a:pt x="3166533" y="1320637"/>
                  <a:pt x="3170063" y="1318872"/>
                  <a:pt x="3177123" y="1315341"/>
                </a:cubicBezTo>
                <a:cubicBezTo>
                  <a:pt x="3184183" y="1311812"/>
                  <a:pt x="3187714" y="1310047"/>
                  <a:pt x="3187714" y="1310047"/>
                </a:cubicBezTo>
                <a:cubicBezTo>
                  <a:pt x="3187714" y="1310047"/>
                  <a:pt x="3184183" y="1310047"/>
                  <a:pt x="3177123" y="1310047"/>
                </a:cubicBezTo>
                <a:close/>
                <a:moveTo>
                  <a:pt x="3357160" y="1299456"/>
                </a:moveTo>
                <a:lnTo>
                  <a:pt x="3357160" y="1310047"/>
                </a:lnTo>
                <a:lnTo>
                  <a:pt x="3378341" y="1310047"/>
                </a:lnTo>
                <a:cubicBezTo>
                  <a:pt x="3371280" y="1302987"/>
                  <a:pt x="3364220" y="1299456"/>
                  <a:pt x="3357160" y="1299456"/>
                </a:cubicBezTo>
                <a:close/>
                <a:moveTo>
                  <a:pt x="2912362" y="1299456"/>
                </a:moveTo>
                <a:lnTo>
                  <a:pt x="2922954" y="1299456"/>
                </a:lnTo>
                <a:lnTo>
                  <a:pt x="2922954" y="1310047"/>
                </a:lnTo>
                <a:cubicBezTo>
                  <a:pt x="2922954" y="1310047"/>
                  <a:pt x="2919423" y="1306516"/>
                  <a:pt x="2912362" y="1299456"/>
                </a:cubicBezTo>
                <a:close/>
                <a:moveTo>
                  <a:pt x="2509927" y="1299456"/>
                </a:moveTo>
                <a:cubicBezTo>
                  <a:pt x="2509927" y="1299456"/>
                  <a:pt x="2513458" y="1301221"/>
                  <a:pt x="2520518" y="1304752"/>
                </a:cubicBezTo>
                <a:cubicBezTo>
                  <a:pt x="2527577" y="1308283"/>
                  <a:pt x="2534638" y="1310047"/>
                  <a:pt x="2541698" y="1310047"/>
                </a:cubicBezTo>
                <a:cubicBezTo>
                  <a:pt x="2562879" y="1317108"/>
                  <a:pt x="2573470" y="1320637"/>
                  <a:pt x="2573470" y="1320637"/>
                </a:cubicBezTo>
                <a:cubicBezTo>
                  <a:pt x="2580529" y="1320637"/>
                  <a:pt x="2585826" y="1322402"/>
                  <a:pt x="2589355" y="1325933"/>
                </a:cubicBezTo>
                <a:cubicBezTo>
                  <a:pt x="2592886" y="1329464"/>
                  <a:pt x="2598181" y="1331228"/>
                  <a:pt x="2605241" y="1331228"/>
                </a:cubicBezTo>
                <a:cubicBezTo>
                  <a:pt x="2612301" y="1331228"/>
                  <a:pt x="2619361" y="1334758"/>
                  <a:pt x="2626422" y="1341818"/>
                </a:cubicBezTo>
                <a:cubicBezTo>
                  <a:pt x="2633481" y="1341818"/>
                  <a:pt x="2638777" y="1341818"/>
                  <a:pt x="2642307" y="1341818"/>
                </a:cubicBezTo>
                <a:cubicBezTo>
                  <a:pt x="2645838" y="1341818"/>
                  <a:pt x="2651133" y="1345349"/>
                  <a:pt x="2658193" y="1352408"/>
                </a:cubicBezTo>
                <a:cubicBezTo>
                  <a:pt x="2672313" y="1352408"/>
                  <a:pt x="2682904" y="1352408"/>
                  <a:pt x="2689964" y="1352408"/>
                </a:cubicBezTo>
                <a:lnTo>
                  <a:pt x="2721735" y="1352408"/>
                </a:lnTo>
                <a:cubicBezTo>
                  <a:pt x="2721735" y="1352408"/>
                  <a:pt x="2716440" y="1350643"/>
                  <a:pt x="2705851" y="1347114"/>
                </a:cubicBezTo>
                <a:cubicBezTo>
                  <a:pt x="2695259" y="1343583"/>
                  <a:pt x="2686433" y="1338287"/>
                  <a:pt x="2679374" y="1331228"/>
                </a:cubicBezTo>
                <a:cubicBezTo>
                  <a:pt x="2651133" y="1324168"/>
                  <a:pt x="2629952" y="1320637"/>
                  <a:pt x="2615831" y="1320637"/>
                </a:cubicBezTo>
                <a:cubicBezTo>
                  <a:pt x="2608771" y="1320637"/>
                  <a:pt x="2594650" y="1317108"/>
                  <a:pt x="2573470" y="1310047"/>
                </a:cubicBezTo>
                <a:cubicBezTo>
                  <a:pt x="2552289" y="1302987"/>
                  <a:pt x="2534638" y="1299456"/>
                  <a:pt x="2520518" y="1299456"/>
                </a:cubicBezTo>
                <a:cubicBezTo>
                  <a:pt x="2513458" y="1299456"/>
                  <a:pt x="2509927" y="1299456"/>
                  <a:pt x="2509927" y="1299456"/>
                </a:cubicBezTo>
                <a:close/>
                <a:moveTo>
                  <a:pt x="2223986" y="1299456"/>
                </a:moveTo>
                <a:cubicBezTo>
                  <a:pt x="2231046" y="1299456"/>
                  <a:pt x="2234577" y="1299456"/>
                  <a:pt x="2234577" y="1299456"/>
                </a:cubicBezTo>
                <a:lnTo>
                  <a:pt x="2223986" y="1310047"/>
                </a:lnTo>
                <a:close/>
                <a:moveTo>
                  <a:pt x="8353186" y="1294162"/>
                </a:moveTo>
                <a:cubicBezTo>
                  <a:pt x="8354951" y="1294162"/>
                  <a:pt x="8355835" y="1295927"/>
                  <a:pt x="8355835" y="1299456"/>
                </a:cubicBezTo>
                <a:lnTo>
                  <a:pt x="8345244" y="1299456"/>
                </a:lnTo>
                <a:cubicBezTo>
                  <a:pt x="8348774" y="1295927"/>
                  <a:pt x="8351422" y="1294162"/>
                  <a:pt x="8353186" y="1294162"/>
                </a:cubicBezTo>
                <a:close/>
                <a:moveTo>
                  <a:pt x="7922951" y="1292837"/>
                </a:moveTo>
                <a:cubicBezTo>
                  <a:pt x="7922070" y="1293721"/>
                  <a:pt x="7921627" y="1295927"/>
                  <a:pt x="7921627" y="1299456"/>
                </a:cubicBezTo>
                <a:cubicBezTo>
                  <a:pt x="7928688" y="1299456"/>
                  <a:pt x="7932219" y="1299456"/>
                  <a:pt x="7932219" y="1299456"/>
                </a:cubicBezTo>
                <a:cubicBezTo>
                  <a:pt x="7932219" y="1299456"/>
                  <a:pt x="7930452" y="1297691"/>
                  <a:pt x="7926923" y="1294162"/>
                </a:cubicBezTo>
                <a:cubicBezTo>
                  <a:pt x="7925158" y="1292397"/>
                  <a:pt x="7923835" y="1291956"/>
                  <a:pt x="7922951" y="1292837"/>
                </a:cubicBezTo>
                <a:close/>
                <a:moveTo>
                  <a:pt x="6333066" y="1288866"/>
                </a:moveTo>
                <a:lnTo>
                  <a:pt x="6343656" y="1299456"/>
                </a:lnTo>
                <a:cubicBezTo>
                  <a:pt x="6343656" y="1299456"/>
                  <a:pt x="6347186" y="1299456"/>
                  <a:pt x="6354246" y="1299456"/>
                </a:cubicBezTo>
                <a:close/>
                <a:moveTo>
                  <a:pt x="3155942" y="1288866"/>
                </a:moveTo>
                <a:lnTo>
                  <a:pt x="3177123" y="1299456"/>
                </a:lnTo>
                <a:lnTo>
                  <a:pt x="3187714" y="1288866"/>
                </a:lnTo>
                <a:cubicBezTo>
                  <a:pt x="3180653" y="1288866"/>
                  <a:pt x="3173593" y="1288866"/>
                  <a:pt x="3166533" y="1288866"/>
                </a:cubicBezTo>
                <a:close/>
                <a:moveTo>
                  <a:pt x="3050039" y="1288866"/>
                </a:moveTo>
                <a:lnTo>
                  <a:pt x="3155942" y="1331228"/>
                </a:lnTo>
                <a:cubicBezTo>
                  <a:pt x="3155942" y="1324168"/>
                  <a:pt x="3154177" y="1320637"/>
                  <a:pt x="3150648" y="1320637"/>
                </a:cubicBezTo>
                <a:cubicBezTo>
                  <a:pt x="3147116" y="1320637"/>
                  <a:pt x="3141821" y="1317108"/>
                  <a:pt x="3134762" y="1310047"/>
                </a:cubicBezTo>
                <a:lnTo>
                  <a:pt x="3092399" y="1299456"/>
                </a:lnTo>
                <a:close/>
                <a:moveTo>
                  <a:pt x="2276938" y="1288866"/>
                </a:moveTo>
                <a:cubicBezTo>
                  <a:pt x="2276938" y="1288866"/>
                  <a:pt x="2285763" y="1290631"/>
                  <a:pt x="2303415" y="1294162"/>
                </a:cubicBezTo>
                <a:cubicBezTo>
                  <a:pt x="2321066" y="1297691"/>
                  <a:pt x="2329890" y="1302987"/>
                  <a:pt x="2329890" y="1310047"/>
                </a:cubicBezTo>
                <a:cubicBezTo>
                  <a:pt x="2344011" y="1317108"/>
                  <a:pt x="2344011" y="1320637"/>
                  <a:pt x="2329890" y="1320637"/>
                </a:cubicBezTo>
                <a:cubicBezTo>
                  <a:pt x="2322830" y="1320637"/>
                  <a:pt x="2315769" y="1324168"/>
                  <a:pt x="2308710" y="1331228"/>
                </a:cubicBezTo>
                <a:cubicBezTo>
                  <a:pt x="2308710" y="1324168"/>
                  <a:pt x="2308710" y="1320637"/>
                  <a:pt x="2308710" y="1320637"/>
                </a:cubicBezTo>
                <a:lnTo>
                  <a:pt x="2298119" y="1310047"/>
                </a:lnTo>
                <a:close/>
                <a:moveTo>
                  <a:pt x="8440558" y="1278276"/>
                </a:moveTo>
                <a:lnTo>
                  <a:pt x="8461739" y="1278276"/>
                </a:lnTo>
                <a:lnTo>
                  <a:pt x="8472329" y="1278276"/>
                </a:lnTo>
                <a:cubicBezTo>
                  <a:pt x="8479390" y="1278276"/>
                  <a:pt x="8486449" y="1281806"/>
                  <a:pt x="8493510" y="1288866"/>
                </a:cubicBezTo>
                <a:lnTo>
                  <a:pt x="8514691" y="1299456"/>
                </a:lnTo>
                <a:cubicBezTo>
                  <a:pt x="8514691" y="1299456"/>
                  <a:pt x="8521751" y="1301221"/>
                  <a:pt x="8535871" y="1304752"/>
                </a:cubicBezTo>
                <a:cubicBezTo>
                  <a:pt x="8549991" y="1308283"/>
                  <a:pt x="8560582" y="1313577"/>
                  <a:pt x="8567641" y="1320637"/>
                </a:cubicBezTo>
                <a:cubicBezTo>
                  <a:pt x="8595884" y="1327697"/>
                  <a:pt x="8613533" y="1331228"/>
                  <a:pt x="8620595" y="1331228"/>
                </a:cubicBezTo>
                <a:cubicBezTo>
                  <a:pt x="8620595" y="1331228"/>
                  <a:pt x="8622360" y="1332993"/>
                  <a:pt x="8625889" y="1336523"/>
                </a:cubicBezTo>
                <a:cubicBezTo>
                  <a:pt x="8629419" y="1340053"/>
                  <a:pt x="8634714" y="1345349"/>
                  <a:pt x="8641775" y="1352408"/>
                </a:cubicBezTo>
                <a:cubicBezTo>
                  <a:pt x="8648836" y="1359468"/>
                  <a:pt x="8655895" y="1362999"/>
                  <a:pt x="8662957" y="1362999"/>
                </a:cubicBezTo>
                <a:cubicBezTo>
                  <a:pt x="8691199" y="1362999"/>
                  <a:pt x="8698257" y="1370060"/>
                  <a:pt x="8684137" y="1384180"/>
                </a:cubicBezTo>
                <a:cubicBezTo>
                  <a:pt x="8670016" y="1391239"/>
                  <a:pt x="8652366" y="1387710"/>
                  <a:pt x="8631185" y="1373589"/>
                </a:cubicBezTo>
                <a:cubicBezTo>
                  <a:pt x="8610004" y="1366529"/>
                  <a:pt x="8595884" y="1361235"/>
                  <a:pt x="8588824" y="1357704"/>
                </a:cubicBezTo>
                <a:cubicBezTo>
                  <a:pt x="8581762" y="1354173"/>
                  <a:pt x="8567641" y="1352408"/>
                  <a:pt x="8546462" y="1352408"/>
                </a:cubicBezTo>
                <a:cubicBezTo>
                  <a:pt x="8532341" y="1345349"/>
                  <a:pt x="8523515" y="1341818"/>
                  <a:pt x="8519985" y="1341818"/>
                </a:cubicBezTo>
                <a:cubicBezTo>
                  <a:pt x="8516456" y="1341818"/>
                  <a:pt x="8514691" y="1338287"/>
                  <a:pt x="8514691" y="1331228"/>
                </a:cubicBezTo>
                <a:cubicBezTo>
                  <a:pt x="8507630" y="1331228"/>
                  <a:pt x="8504100" y="1331228"/>
                  <a:pt x="8504100" y="1331228"/>
                </a:cubicBezTo>
                <a:lnTo>
                  <a:pt x="8492546" y="1328339"/>
                </a:lnTo>
                <a:lnTo>
                  <a:pt x="8490863" y="1323286"/>
                </a:lnTo>
                <a:cubicBezTo>
                  <a:pt x="8489098" y="1321519"/>
                  <a:pt x="8486449" y="1320637"/>
                  <a:pt x="8482920" y="1320637"/>
                </a:cubicBezTo>
                <a:lnTo>
                  <a:pt x="8478683" y="1324874"/>
                </a:lnTo>
                <a:lnTo>
                  <a:pt x="8461739" y="1320637"/>
                </a:lnTo>
                <a:lnTo>
                  <a:pt x="8440558" y="1310047"/>
                </a:lnTo>
                <a:close/>
                <a:moveTo>
                  <a:pt x="8249931" y="1278276"/>
                </a:moveTo>
                <a:cubicBezTo>
                  <a:pt x="8249931" y="1278276"/>
                  <a:pt x="8253460" y="1278276"/>
                  <a:pt x="8260521" y="1278276"/>
                </a:cubicBezTo>
                <a:lnTo>
                  <a:pt x="8249931" y="1288866"/>
                </a:lnTo>
                <a:close/>
                <a:moveTo>
                  <a:pt x="8112254" y="1278276"/>
                </a:moveTo>
                <a:lnTo>
                  <a:pt x="8133435" y="1278276"/>
                </a:lnTo>
                <a:cubicBezTo>
                  <a:pt x="8147556" y="1285335"/>
                  <a:pt x="8158146" y="1288866"/>
                  <a:pt x="8165206" y="1288866"/>
                </a:cubicBezTo>
                <a:cubicBezTo>
                  <a:pt x="8165206" y="1295927"/>
                  <a:pt x="8170502" y="1299456"/>
                  <a:pt x="8181093" y="1299456"/>
                </a:cubicBezTo>
                <a:cubicBezTo>
                  <a:pt x="8191683" y="1299456"/>
                  <a:pt x="8198743" y="1302987"/>
                  <a:pt x="8202273" y="1310047"/>
                </a:cubicBezTo>
                <a:cubicBezTo>
                  <a:pt x="8205802" y="1317108"/>
                  <a:pt x="8204039" y="1320637"/>
                  <a:pt x="8196979" y="1320637"/>
                </a:cubicBezTo>
                <a:cubicBezTo>
                  <a:pt x="8189917" y="1320637"/>
                  <a:pt x="8182858" y="1317108"/>
                  <a:pt x="8175798" y="1310047"/>
                </a:cubicBezTo>
                <a:lnTo>
                  <a:pt x="8154617" y="1299456"/>
                </a:lnTo>
                <a:cubicBezTo>
                  <a:pt x="8147556" y="1299456"/>
                  <a:pt x="8140497" y="1295927"/>
                  <a:pt x="8133435" y="1288866"/>
                </a:cubicBezTo>
                <a:cubicBezTo>
                  <a:pt x="8126375" y="1288866"/>
                  <a:pt x="8121079" y="1287101"/>
                  <a:pt x="8117550" y="1283571"/>
                </a:cubicBezTo>
                <a:cubicBezTo>
                  <a:pt x="8114020" y="1280041"/>
                  <a:pt x="8112254" y="1278276"/>
                  <a:pt x="8112254" y="1278276"/>
                </a:cubicBezTo>
                <a:close/>
                <a:moveTo>
                  <a:pt x="8069894" y="1278276"/>
                </a:moveTo>
                <a:cubicBezTo>
                  <a:pt x="8069894" y="1278276"/>
                  <a:pt x="8073423" y="1278276"/>
                  <a:pt x="8080483" y="1278276"/>
                </a:cubicBezTo>
                <a:cubicBezTo>
                  <a:pt x="8080483" y="1285335"/>
                  <a:pt x="8076954" y="1288866"/>
                  <a:pt x="8069894" y="1288866"/>
                </a:cubicBezTo>
                <a:close/>
                <a:moveTo>
                  <a:pt x="6936718" y="1278276"/>
                </a:moveTo>
                <a:cubicBezTo>
                  <a:pt x="6943780" y="1278276"/>
                  <a:pt x="6947310" y="1278276"/>
                  <a:pt x="6947310" y="1278276"/>
                </a:cubicBezTo>
                <a:lnTo>
                  <a:pt x="6947310" y="1288866"/>
                </a:lnTo>
                <a:close/>
                <a:moveTo>
                  <a:pt x="2954724" y="1278276"/>
                </a:moveTo>
                <a:lnTo>
                  <a:pt x="2975906" y="1299456"/>
                </a:lnTo>
                <a:lnTo>
                  <a:pt x="2986495" y="1310047"/>
                </a:lnTo>
                <a:lnTo>
                  <a:pt x="3018266" y="1331228"/>
                </a:lnTo>
                <a:lnTo>
                  <a:pt x="3028858" y="1341818"/>
                </a:lnTo>
                <a:cubicBezTo>
                  <a:pt x="3028858" y="1341818"/>
                  <a:pt x="3021797" y="1341818"/>
                  <a:pt x="3007676" y="1341818"/>
                </a:cubicBezTo>
                <a:cubicBezTo>
                  <a:pt x="2993556" y="1341818"/>
                  <a:pt x="2979435" y="1338287"/>
                  <a:pt x="2965314" y="1331228"/>
                </a:cubicBezTo>
                <a:cubicBezTo>
                  <a:pt x="2965314" y="1331228"/>
                  <a:pt x="2963550" y="1329464"/>
                  <a:pt x="2960019" y="1325933"/>
                </a:cubicBezTo>
                <a:cubicBezTo>
                  <a:pt x="2956489" y="1322402"/>
                  <a:pt x="2951194" y="1320637"/>
                  <a:pt x="2944134" y="1320637"/>
                </a:cubicBezTo>
                <a:lnTo>
                  <a:pt x="2944134" y="1299456"/>
                </a:lnTo>
                <a:close/>
                <a:moveTo>
                  <a:pt x="2917658" y="1278276"/>
                </a:moveTo>
                <a:cubicBezTo>
                  <a:pt x="2921189" y="1278276"/>
                  <a:pt x="2926483" y="1278276"/>
                  <a:pt x="2933543" y="1278276"/>
                </a:cubicBezTo>
                <a:lnTo>
                  <a:pt x="2922954" y="1288866"/>
                </a:lnTo>
                <a:cubicBezTo>
                  <a:pt x="2915893" y="1288866"/>
                  <a:pt x="2912362" y="1288866"/>
                  <a:pt x="2912362" y="1288866"/>
                </a:cubicBezTo>
                <a:cubicBezTo>
                  <a:pt x="2912362" y="1281806"/>
                  <a:pt x="2914127" y="1278276"/>
                  <a:pt x="2917658" y="1278276"/>
                </a:cubicBezTo>
                <a:close/>
                <a:moveTo>
                  <a:pt x="2909715" y="1272981"/>
                </a:moveTo>
                <a:cubicBezTo>
                  <a:pt x="2911481" y="1272981"/>
                  <a:pt x="2912362" y="1274745"/>
                  <a:pt x="2912362" y="1278276"/>
                </a:cubicBezTo>
                <a:lnTo>
                  <a:pt x="2901772" y="1278276"/>
                </a:lnTo>
                <a:cubicBezTo>
                  <a:pt x="2905303" y="1274745"/>
                  <a:pt x="2907949" y="1272981"/>
                  <a:pt x="2909715" y="1272981"/>
                </a:cubicBezTo>
                <a:close/>
                <a:moveTo>
                  <a:pt x="8218160" y="1267685"/>
                </a:moveTo>
                <a:cubicBezTo>
                  <a:pt x="8225220" y="1267685"/>
                  <a:pt x="8228750" y="1271216"/>
                  <a:pt x="8228750" y="1278276"/>
                </a:cubicBezTo>
                <a:cubicBezTo>
                  <a:pt x="8228750" y="1278276"/>
                  <a:pt x="8226983" y="1278276"/>
                  <a:pt x="8223454" y="1278276"/>
                </a:cubicBezTo>
                <a:cubicBezTo>
                  <a:pt x="8219925" y="1278276"/>
                  <a:pt x="8218160" y="1278276"/>
                  <a:pt x="8218160" y="1278276"/>
                </a:cubicBezTo>
                <a:close/>
                <a:moveTo>
                  <a:pt x="6534284" y="1267685"/>
                </a:moveTo>
                <a:cubicBezTo>
                  <a:pt x="6534284" y="1267685"/>
                  <a:pt x="6536050" y="1269450"/>
                  <a:pt x="6539579" y="1272981"/>
                </a:cubicBezTo>
                <a:cubicBezTo>
                  <a:pt x="6543108" y="1276510"/>
                  <a:pt x="6544874" y="1278276"/>
                  <a:pt x="6544874" y="1278276"/>
                </a:cubicBezTo>
                <a:lnTo>
                  <a:pt x="6544874" y="1288866"/>
                </a:lnTo>
                <a:lnTo>
                  <a:pt x="6576646" y="1288866"/>
                </a:lnTo>
                <a:cubicBezTo>
                  <a:pt x="6576646" y="1281806"/>
                  <a:pt x="6580175" y="1281806"/>
                  <a:pt x="6587236" y="1288866"/>
                </a:cubicBezTo>
                <a:lnTo>
                  <a:pt x="6597826" y="1288866"/>
                </a:lnTo>
                <a:lnTo>
                  <a:pt x="6566054" y="1267685"/>
                </a:lnTo>
                <a:cubicBezTo>
                  <a:pt x="6558994" y="1267685"/>
                  <a:pt x="6551935" y="1267685"/>
                  <a:pt x="6544874" y="1267685"/>
                </a:cubicBezTo>
                <a:cubicBezTo>
                  <a:pt x="6537813" y="1267685"/>
                  <a:pt x="6534284" y="1267685"/>
                  <a:pt x="6534284" y="1267685"/>
                </a:cubicBezTo>
                <a:close/>
                <a:moveTo>
                  <a:pt x="6481332" y="1267685"/>
                </a:moveTo>
                <a:cubicBezTo>
                  <a:pt x="6481332" y="1274745"/>
                  <a:pt x="6484861" y="1278276"/>
                  <a:pt x="6491922" y="1278276"/>
                </a:cubicBezTo>
                <a:lnTo>
                  <a:pt x="6491922" y="1267685"/>
                </a:lnTo>
                <a:cubicBezTo>
                  <a:pt x="6484861" y="1267685"/>
                  <a:pt x="6481332" y="1267685"/>
                  <a:pt x="6481332" y="1267685"/>
                </a:cubicBezTo>
                <a:close/>
                <a:moveTo>
                  <a:pt x="3463064" y="1267685"/>
                </a:moveTo>
                <a:lnTo>
                  <a:pt x="3473655" y="1278276"/>
                </a:lnTo>
                <a:lnTo>
                  <a:pt x="3473655" y="1267685"/>
                </a:lnTo>
                <a:cubicBezTo>
                  <a:pt x="3473655" y="1267685"/>
                  <a:pt x="3470124" y="1267685"/>
                  <a:pt x="3463064" y="1267685"/>
                </a:cubicBezTo>
                <a:close/>
                <a:moveTo>
                  <a:pt x="2435794" y="1267685"/>
                </a:moveTo>
                <a:cubicBezTo>
                  <a:pt x="2442854" y="1274745"/>
                  <a:pt x="2448151" y="1278276"/>
                  <a:pt x="2451680" y="1278276"/>
                </a:cubicBezTo>
                <a:cubicBezTo>
                  <a:pt x="2455210" y="1278276"/>
                  <a:pt x="2460505" y="1278276"/>
                  <a:pt x="2467566" y="1278276"/>
                </a:cubicBezTo>
                <a:lnTo>
                  <a:pt x="2478156" y="1278276"/>
                </a:lnTo>
                <a:cubicBezTo>
                  <a:pt x="2478156" y="1278276"/>
                  <a:pt x="2474625" y="1274745"/>
                  <a:pt x="2467566" y="1267685"/>
                </a:cubicBezTo>
                <a:close/>
                <a:moveTo>
                  <a:pt x="3092399" y="1257095"/>
                </a:moveTo>
                <a:lnTo>
                  <a:pt x="3102990" y="1278276"/>
                </a:lnTo>
                <a:lnTo>
                  <a:pt x="3134762" y="1278276"/>
                </a:lnTo>
                <a:cubicBezTo>
                  <a:pt x="3134762" y="1278276"/>
                  <a:pt x="3129466" y="1274745"/>
                  <a:pt x="3118877" y="1267685"/>
                </a:cubicBezTo>
                <a:cubicBezTo>
                  <a:pt x="3108285" y="1260625"/>
                  <a:pt x="3099460" y="1257095"/>
                  <a:pt x="3092399" y="1257095"/>
                </a:cubicBezTo>
                <a:close/>
                <a:moveTo>
                  <a:pt x="2986495" y="1257095"/>
                </a:moveTo>
                <a:lnTo>
                  <a:pt x="3018266" y="1278276"/>
                </a:lnTo>
                <a:lnTo>
                  <a:pt x="3018266" y="1267685"/>
                </a:lnTo>
                <a:close/>
                <a:moveTo>
                  <a:pt x="2663488" y="1257095"/>
                </a:moveTo>
                <a:cubicBezTo>
                  <a:pt x="2652899" y="1257095"/>
                  <a:pt x="2651133" y="1260625"/>
                  <a:pt x="2658193" y="1267685"/>
                </a:cubicBezTo>
                <a:lnTo>
                  <a:pt x="2679374" y="1267685"/>
                </a:lnTo>
                <a:lnTo>
                  <a:pt x="2700554" y="1267685"/>
                </a:lnTo>
                <a:cubicBezTo>
                  <a:pt x="2700554" y="1267685"/>
                  <a:pt x="2697023" y="1264154"/>
                  <a:pt x="2689964" y="1257095"/>
                </a:cubicBezTo>
                <a:cubicBezTo>
                  <a:pt x="2682904" y="1257095"/>
                  <a:pt x="2674080" y="1257095"/>
                  <a:pt x="2663488" y="1257095"/>
                </a:cubicBezTo>
                <a:close/>
                <a:moveTo>
                  <a:pt x="2128673" y="1257095"/>
                </a:moveTo>
                <a:lnTo>
                  <a:pt x="2223986" y="1267685"/>
                </a:lnTo>
                <a:cubicBezTo>
                  <a:pt x="2245167" y="1281806"/>
                  <a:pt x="2255757" y="1288866"/>
                  <a:pt x="2255757" y="1288866"/>
                </a:cubicBezTo>
                <a:cubicBezTo>
                  <a:pt x="2255757" y="1295927"/>
                  <a:pt x="2252227" y="1297691"/>
                  <a:pt x="2245167" y="1294162"/>
                </a:cubicBezTo>
                <a:cubicBezTo>
                  <a:pt x="2238107" y="1290631"/>
                  <a:pt x="2229282" y="1287101"/>
                  <a:pt x="2218690" y="1283571"/>
                </a:cubicBezTo>
                <a:cubicBezTo>
                  <a:pt x="2208101" y="1280041"/>
                  <a:pt x="2195745" y="1278276"/>
                  <a:pt x="2181625" y="1278276"/>
                </a:cubicBezTo>
                <a:cubicBezTo>
                  <a:pt x="2174565" y="1278276"/>
                  <a:pt x="2165738" y="1276510"/>
                  <a:pt x="2155149" y="1272981"/>
                </a:cubicBezTo>
                <a:cubicBezTo>
                  <a:pt x="2144559" y="1269450"/>
                  <a:pt x="2135733" y="1264154"/>
                  <a:pt x="2128673" y="1257095"/>
                </a:cubicBezTo>
                <a:close/>
                <a:moveTo>
                  <a:pt x="1895684" y="1257095"/>
                </a:moveTo>
                <a:cubicBezTo>
                  <a:pt x="1888623" y="1257095"/>
                  <a:pt x="1885093" y="1258860"/>
                  <a:pt x="1885093" y="1262389"/>
                </a:cubicBezTo>
                <a:cubicBezTo>
                  <a:pt x="1885093" y="1265920"/>
                  <a:pt x="1888623" y="1267685"/>
                  <a:pt x="1895684" y="1267685"/>
                </a:cubicBezTo>
                <a:cubicBezTo>
                  <a:pt x="1902744" y="1267685"/>
                  <a:pt x="1909804" y="1267685"/>
                  <a:pt x="1916864" y="1267685"/>
                </a:cubicBezTo>
                <a:close/>
                <a:moveTo>
                  <a:pt x="6153028" y="1246504"/>
                </a:moveTo>
                <a:cubicBezTo>
                  <a:pt x="6153028" y="1246504"/>
                  <a:pt x="6153028" y="1248269"/>
                  <a:pt x="6153028" y="1251800"/>
                </a:cubicBezTo>
                <a:cubicBezTo>
                  <a:pt x="6153028" y="1255331"/>
                  <a:pt x="6153028" y="1257095"/>
                  <a:pt x="6153028" y="1257095"/>
                </a:cubicBezTo>
                <a:cubicBezTo>
                  <a:pt x="6160090" y="1257095"/>
                  <a:pt x="6163620" y="1255331"/>
                  <a:pt x="6163620" y="1251800"/>
                </a:cubicBezTo>
                <a:cubicBezTo>
                  <a:pt x="6163620" y="1248269"/>
                  <a:pt x="6160090" y="1246504"/>
                  <a:pt x="6153028" y="1246504"/>
                </a:cubicBezTo>
                <a:close/>
                <a:moveTo>
                  <a:pt x="2711145" y="1246504"/>
                </a:moveTo>
                <a:cubicBezTo>
                  <a:pt x="2725266" y="1253564"/>
                  <a:pt x="2735856" y="1257095"/>
                  <a:pt x="2742916" y="1257095"/>
                </a:cubicBezTo>
                <a:lnTo>
                  <a:pt x="2732326" y="1246504"/>
                </a:lnTo>
                <a:close/>
                <a:moveTo>
                  <a:pt x="1408525" y="1246504"/>
                </a:moveTo>
                <a:lnTo>
                  <a:pt x="1419114" y="1246504"/>
                </a:lnTo>
                <a:cubicBezTo>
                  <a:pt x="1426175" y="1253564"/>
                  <a:pt x="1433235" y="1255331"/>
                  <a:pt x="1440296" y="1251800"/>
                </a:cubicBezTo>
                <a:cubicBezTo>
                  <a:pt x="1447356" y="1248269"/>
                  <a:pt x="1457946" y="1250035"/>
                  <a:pt x="1472067" y="1257095"/>
                </a:cubicBezTo>
                <a:cubicBezTo>
                  <a:pt x="1479127" y="1264154"/>
                  <a:pt x="1486187" y="1267685"/>
                  <a:pt x="1493248" y="1267685"/>
                </a:cubicBezTo>
                <a:cubicBezTo>
                  <a:pt x="1500308" y="1267685"/>
                  <a:pt x="1503838" y="1267685"/>
                  <a:pt x="1503838" y="1267685"/>
                </a:cubicBezTo>
                <a:cubicBezTo>
                  <a:pt x="1510898" y="1267685"/>
                  <a:pt x="1517959" y="1271216"/>
                  <a:pt x="1525019" y="1278276"/>
                </a:cubicBezTo>
                <a:cubicBezTo>
                  <a:pt x="1532080" y="1285335"/>
                  <a:pt x="1537375" y="1288866"/>
                  <a:pt x="1540904" y="1288866"/>
                </a:cubicBezTo>
                <a:cubicBezTo>
                  <a:pt x="1544436" y="1288866"/>
                  <a:pt x="1556790" y="1292397"/>
                  <a:pt x="1577971" y="1299456"/>
                </a:cubicBezTo>
                <a:cubicBezTo>
                  <a:pt x="1599152" y="1306516"/>
                  <a:pt x="1634453" y="1317108"/>
                  <a:pt x="1683875" y="1331228"/>
                </a:cubicBezTo>
                <a:lnTo>
                  <a:pt x="1705056" y="1341818"/>
                </a:lnTo>
                <a:cubicBezTo>
                  <a:pt x="1697995" y="1341818"/>
                  <a:pt x="1689170" y="1341818"/>
                  <a:pt x="1678581" y="1341818"/>
                </a:cubicBezTo>
                <a:cubicBezTo>
                  <a:pt x="1667989" y="1341818"/>
                  <a:pt x="1659164" y="1338287"/>
                  <a:pt x="1652104" y="1331228"/>
                </a:cubicBezTo>
                <a:lnTo>
                  <a:pt x="1609742" y="1320637"/>
                </a:lnTo>
                <a:lnTo>
                  <a:pt x="1535610" y="1299456"/>
                </a:lnTo>
                <a:cubicBezTo>
                  <a:pt x="1521489" y="1299456"/>
                  <a:pt x="1514429" y="1299456"/>
                  <a:pt x="1514429" y="1299456"/>
                </a:cubicBezTo>
                <a:lnTo>
                  <a:pt x="1482658" y="1278276"/>
                </a:lnTo>
                <a:cubicBezTo>
                  <a:pt x="1482658" y="1264154"/>
                  <a:pt x="1465007" y="1257095"/>
                  <a:pt x="1429704" y="1257095"/>
                </a:cubicBezTo>
                <a:cubicBezTo>
                  <a:pt x="1415585" y="1257095"/>
                  <a:pt x="1408525" y="1253564"/>
                  <a:pt x="1408525" y="1246504"/>
                </a:cubicBezTo>
                <a:close/>
                <a:moveTo>
                  <a:pt x="2840878" y="1241210"/>
                </a:moveTo>
                <a:cubicBezTo>
                  <a:pt x="2839114" y="1241210"/>
                  <a:pt x="2838230" y="1242975"/>
                  <a:pt x="2838230" y="1246504"/>
                </a:cubicBezTo>
                <a:cubicBezTo>
                  <a:pt x="2838230" y="1253564"/>
                  <a:pt x="2838230" y="1257095"/>
                  <a:pt x="2838230" y="1257095"/>
                </a:cubicBezTo>
                <a:cubicBezTo>
                  <a:pt x="2852351" y="1250035"/>
                  <a:pt x="2866471" y="1253564"/>
                  <a:pt x="2880591" y="1267685"/>
                </a:cubicBezTo>
                <a:lnTo>
                  <a:pt x="2870002" y="1278276"/>
                </a:lnTo>
                <a:cubicBezTo>
                  <a:pt x="2855879" y="1271216"/>
                  <a:pt x="2845290" y="1271216"/>
                  <a:pt x="2838230" y="1278276"/>
                </a:cubicBezTo>
                <a:cubicBezTo>
                  <a:pt x="2831170" y="1278276"/>
                  <a:pt x="2827639" y="1278276"/>
                  <a:pt x="2827639" y="1278276"/>
                </a:cubicBezTo>
                <a:lnTo>
                  <a:pt x="2817049" y="1267685"/>
                </a:lnTo>
                <a:cubicBezTo>
                  <a:pt x="2817049" y="1274745"/>
                  <a:pt x="2820579" y="1280041"/>
                  <a:pt x="2827639" y="1283571"/>
                </a:cubicBezTo>
                <a:cubicBezTo>
                  <a:pt x="2834700" y="1287101"/>
                  <a:pt x="2841760" y="1288866"/>
                  <a:pt x="2848820" y="1288866"/>
                </a:cubicBezTo>
                <a:cubicBezTo>
                  <a:pt x="2870002" y="1302987"/>
                  <a:pt x="2880591" y="1310047"/>
                  <a:pt x="2880591" y="1310047"/>
                </a:cubicBezTo>
                <a:cubicBezTo>
                  <a:pt x="2880591" y="1310047"/>
                  <a:pt x="2870002" y="1306516"/>
                  <a:pt x="2848820" y="1299456"/>
                </a:cubicBezTo>
                <a:cubicBezTo>
                  <a:pt x="2827639" y="1292397"/>
                  <a:pt x="2817049" y="1285335"/>
                  <a:pt x="2817049" y="1278276"/>
                </a:cubicBezTo>
                <a:lnTo>
                  <a:pt x="2753506" y="1257095"/>
                </a:lnTo>
                <a:cubicBezTo>
                  <a:pt x="2753506" y="1264154"/>
                  <a:pt x="2760567" y="1267685"/>
                  <a:pt x="2774687" y="1267685"/>
                </a:cubicBezTo>
                <a:lnTo>
                  <a:pt x="2785278" y="1278276"/>
                </a:lnTo>
                <a:lnTo>
                  <a:pt x="2795868" y="1288866"/>
                </a:lnTo>
                <a:lnTo>
                  <a:pt x="2806458" y="1299456"/>
                </a:lnTo>
                <a:lnTo>
                  <a:pt x="2806458" y="1310047"/>
                </a:lnTo>
                <a:lnTo>
                  <a:pt x="2827639" y="1310047"/>
                </a:lnTo>
                <a:lnTo>
                  <a:pt x="2859410" y="1320637"/>
                </a:lnTo>
                <a:cubicBezTo>
                  <a:pt x="2866471" y="1320637"/>
                  <a:pt x="2877061" y="1324168"/>
                  <a:pt x="2891182" y="1331228"/>
                </a:cubicBezTo>
                <a:cubicBezTo>
                  <a:pt x="2891182" y="1331228"/>
                  <a:pt x="2896477" y="1332993"/>
                  <a:pt x="2907067" y="1336523"/>
                </a:cubicBezTo>
                <a:cubicBezTo>
                  <a:pt x="2917658" y="1340053"/>
                  <a:pt x="2926483" y="1345349"/>
                  <a:pt x="2933543" y="1352408"/>
                </a:cubicBezTo>
                <a:lnTo>
                  <a:pt x="2965314" y="1362999"/>
                </a:lnTo>
                <a:lnTo>
                  <a:pt x="2944134" y="1362999"/>
                </a:lnTo>
                <a:lnTo>
                  <a:pt x="2933543" y="1362999"/>
                </a:lnTo>
                <a:lnTo>
                  <a:pt x="2954724" y="1373589"/>
                </a:lnTo>
                <a:lnTo>
                  <a:pt x="2965314" y="1362999"/>
                </a:lnTo>
                <a:lnTo>
                  <a:pt x="2997086" y="1373589"/>
                </a:lnTo>
                <a:lnTo>
                  <a:pt x="3007676" y="1384180"/>
                </a:lnTo>
                <a:cubicBezTo>
                  <a:pt x="3014737" y="1384180"/>
                  <a:pt x="3020031" y="1384180"/>
                  <a:pt x="3023562" y="1384180"/>
                </a:cubicBezTo>
                <a:cubicBezTo>
                  <a:pt x="3027093" y="1384180"/>
                  <a:pt x="3032387" y="1387710"/>
                  <a:pt x="3039447" y="1394770"/>
                </a:cubicBezTo>
                <a:lnTo>
                  <a:pt x="3039447" y="1384180"/>
                </a:lnTo>
                <a:cubicBezTo>
                  <a:pt x="3046508" y="1384180"/>
                  <a:pt x="3057098" y="1384180"/>
                  <a:pt x="3071218" y="1384180"/>
                </a:cubicBezTo>
                <a:lnTo>
                  <a:pt x="3113581" y="1405360"/>
                </a:lnTo>
                <a:cubicBezTo>
                  <a:pt x="3113581" y="1412420"/>
                  <a:pt x="3113581" y="1415951"/>
                  <a:pt x="3113581" y="1415951"/>
                </a:cubicBezTo>
                <a:lnTo>
                  <a:pt x="3124171" y="1415951"/>
                </a:lnTo>
                <a:cubicBezTo>
                  <a:pt x="3124171" y="1408891"/>
                  <a:pt x="3125935" y="1405360"/>
                  <a:pt x="3129466" y="1405360"/>
                </a:cubicBezTo>
                <a:cubicBezTo>
                  <a:pt x="3132997" y="1405360"/>
                  <a:pt x="3132997" y="1408891"/>
                  <a:pt x="3129466" y="1415951"/>
                </a:cubicBezTo>
                <a:cubicBezTo>
                  <a:pt x="3125935" y="1423012"/>
                  <a:pt x="3127701" y="1426541"/>
                  <a:pt x="3134762" y="1426541"/>
                </a:cubicBezTo>
                <a:lnTo>
                  <a:pt x="3155942" y="1426541"/>
                </a:lnTo>
                <a:lnTo>
                  <a:pt x="3155942" y="1437132"/>
                </a:lnTo>
                <a:lnTo>
                  <a:pt x="3177123" y="1447722"/>
                </a:lnTo>
                <a:cubicBezTo>
                  <a:pt x="3177123" y="1454783"/>
                  <a:pt x="3184183" y="1458312"/>
                  <a:pt x="3198303" y="1458312"/>
                </a:cubicBezTo>
                <a:lnTo>
                  <a:pt x="3208895" y="1447722"/>
                </a:lnTo>
                <a:lnTo>
                  <a:pt x="3219485" y="1447722"/>
                </a:lnTo>
                <a:cubicBezTo>
                  <a:pt x="3226545" y="1447722"/>
                  <a:pt x="3231839" y="1447722"/>
                  <a:pt x="3235370" y="1447722"/>
                </a:cubicBezTo>
                <a:cubicBezTo>
                  <a:pt x="3238901" y="1447722"/>
                  <a:pt x="3244195" y="1444191"/>
                  <a:pt x="3251255" y="1437132"/>
                </a:cubicBezTo>
                <a:lnTo>
                  <a:pt x="3261847" y="1447722"/>
                </a:lnTo>
                <a:cubicBezTo>
                  <a:pt x="3261847" y="1447722"/>
                  <a:pt x="3258316" y="1447722"/>
                  <a:pt x="3251255" y="1447722"/>
                </a:cubicBezTo>
                <a:cubicBezTo>
                  <a:pt x="3244195" y="1447722"/>
                  <a:pt x="3244195" y="1451253"/>
                  <a:pt x="3251255" y="1458312"/>
                </a:cubicBezTo>
                <a:lnTo>
                  <a:pt x="3272437" y="1458312"/>
                </a:lnTo>
                <a:lnTo>
                  <a:pt x="3283027" y="1458312"/>
                </a:lnTo>
                <a:cubicBezTo>
                  <a:pt x="3283027" y="1465372"/>
                  <a:pt x="3290088" y="1468903"/>
                  <a:pt x="3304208" y="1468903"/>
                </a:cubicBezTo>
                <a:cubicBezTo>
                  <a:pt x="3325389" y="1475964"/>
                  <a:pt x="3332449" y="1475964"/>
                  <a:pt x="3325389" y="1468903"/>
                </a:cubicBezTo>
                <a:lnTo>
                  <a:pt x="3335979" y="1468903"/>
                </a:lnTo>
                <a:cubicBezTo>
                  <a:pt x="3335979" y="1468903"/>
                  <a:pt x="3337743" y="1468903"/>
                  <a:pt x="3341274" y="1468903"/>
                </a:cubicBezTo>
                <a:cubicBezTo>
                  <a:pt x="3344806" y="1468903"/>
                  <a:pt x="3350099" y="1468903"/>
                  <a:pt x="3357160" y="1468903"/>
                </a:cubicBezTo>
                <a:cubicBezTo>
                  <a:pt x="3364220" y="1468903"/>
                  <a:pt x="3367751" y="1470668"/>
                  <a:pt x="3367751" y="1474199"/>
                </a:cubicBezTo>
                <a:cubicBezTo>
                  <a:pt x="3367751" y="1477728"/>
                  <a:pt x="3365986" y="1479493"/>
                  <a:pt x="3362456" y="1479493"/>
                </a:cubicBezTo>
                <a:cubicBezTo>
                  <a:pt x="3358926" y="1479493"/>
                  <a:pt x="3353630" y="1479493"/>
                  <a:pt x="3346570" y="1479493"/>
                </a:cubicBezTo>
                <a:lnTo>
                  <a:pt x="3357160" y="1490084"/>
                </a:lnTo>
                <a:cubicBezTo>
                  <a:pt x="3378341" y="1497143"/>
                  <a:pt x="3392461" y="1502439"/>
                  <a:pt x="3399522" y="1505970"/>
                </a:cubicBezTo>
                <a:cubicBezTo>
                  <a:pt x="3406582" y="1509499"/>
                  <a:pt x="3417172" y="1513030"/>
                  <a:pt x="3431293" y="1516560"/>
                </a:cubicBezTo>
                <a:cubicBezTo>
                  <a:pt x="3445413" y="1520091"/>
                  <a:pt x="3461299" y="1523620"/>
                  <a:pt x="3478949" y="1527151"/>
                </a:cubicBezTo>
                <a:cubicBezTo>
                  <a:pt x="3496600" y="1530680"/>
                  <a:pt x="3508956" y="1532445"/>
                  <a:pt x="3516016" y="1532445"/>
                </a:cubicBezTo>
                <a:cubicBezTo>
                  <a:pt x="3544257" y="1546566"/>
                  <a:pt x="3574263" y="1553626"/>
                  <a:pt x="3606034" y="1553626"/>
                </a:cubicBezTo>
                <a:cubicBezTo>
                  <a:pt x="3637805" y="1553626"/>
                  <a:pt x="3657222" y="1560687"/>
                  <a:pt x="3664282" y="1574807"/>
                </a:cubicBezTo>
                <a:lnTo>
                  <a:pt x="3696052" y="1585397"/>
                </a:lnTo>
                <a:lnTo>
                  <a:pt x="3727824" y="1595988"/>
                </a:lnTo>
                <a:cubicBezTo>
                  <a:pt x="3741946" y="1603047"/>
                  <a:pt x="3759596" y="1606578"/>
                  <a:pt x="3780776" y="1606578"/>
                </a:cubicBezTo>
                <a:cubicBezTo>
                  <a:pt x="3787836" y="1606578"/>
                  <a:pt x="3791367" y="1610109"/>
                  <a:pt x="3791367" y="1617170"/>
                </a:cubicBezTo>
                <a:cubicBezTo>
                  <a:pt x="3798427" y="1617170"/>
                  <a:pt x="3816078" y="1620699"/>
                  <a:pt x="3844319" y="1627759"/>
                </a:cubicBezTo>
                <a:cubicBezTo>
                  <a:pt x="3851379" y="1627759"/>
                  <a:pt x="3860204" y="1629524"/>
                  <a:pt x="3870796" y="1633055"/>
                </a:cubicBezTo>
                <a:cubicBezTo>
                  <a:pt x="3881386" y="1636584"/>
                  <a:pt x="3886681" y="1638349"/>
                  <a:pt x="3886681" y="1638349"/>
                </a:cubicBezTo>
                <a:lnTo>
                  <a:pt x="3907860" y="1648940"/>
                </a:lnTo>
                <a:cubicBezTo>
                  <a:pt x="3914921" y="1656001"/>
                  <a:pt x="3921982" y="1659530"/>
                  <a:pt x="3929042" y="1659530"/>
                </a:cubicBezTo>
                <a:cubicBezTo>
                  <a:pt x="3964344" y="1645410"/>
                  <a:pt x="3996114" y="1652470"/>
                  <a:pt x="4024356" y="1680711"/>
                </a:cubicBezTo>
                <a:cubicBezTo>
                  <a:pt x="4031416" y="1687772"/>
                  <a:pt x="4036710" y="1691301"/>
                  <a:pt x="4040242" y="1691301"/>
                </a:cubicBezTo>
                <a:cubicBezTo>
                  <a:pt x="4043772" y="1691301"/>
                  <a:pt x="4049066" y="1691301"/>
                  <a:pt x="4056127" y="1691301"/>
                </a:cubicBezTo>
                <a:cubicBezTo>
                  <a:pt x="4070248" y="1684242"/>
                  <a:pt x="4079073" y="1682476"/>
                  <a:pt x="4082604" y="1686007"/>
                </a:cubicBezTo>
                <a:cubicBezTo>
                  <a:pt x="4086133" y="1689537"/>
                  <a:pt x="4091429" y="1691301"/>
                  <a:pt x="4098489" y="1691301"/>
                </a:cubicBezTo>
                <a:cubicBezTo>
                  <a:pt x="4105548" y="1691301"/>
                  <a:pt x="4110844" y="1693066"/>
                  <a:pt x="4114374" y="1696597"/>
                </a:cubicBezTo>
                <a:cubicBezTo>
                  <a:pt x="4117904" y="1700128"/>
                  <a:pt x="4123200" y="1701893"/>
                  <a:pt x="4130260" y="1701893"/>
                </a:cubicBezTo>
                <a:lnTo>
                  <a:pt x="4130260" y="1691301"/>
                </a:lnTo>
                <a:lnTo>
                  <a:pt x="4119669" y="1670122"/>
                </a:lnTo>
                <a:cubicBezTo>
                  <a:pt x="4119669" y="1656001"/>
                  <a:pt x="4105548" y="1652470"/>
                  <a:pt x="4077308" y="1659530"/>
                </a:cubicBezTo>
                <a:cubicBezTo>
                  <a:pt x="4070248" y="1659530"/>
                  <a:pt x="4064952" y="1659530"/>
                  <a:pt x="4061422" y="1659530"/>
                </a:cubicBezTo>
                <a:cubicBezTo>
                  <a:pt x="4057892" y="1659530"/>
                  <a:pt x="4056127" y="1659530"/>
                  <a:pt x="4056127" y="1659530"/>
                </a:cubicBezTo>
                <a:cubicBezTo>
                  <a:pt x="4049066" y="1645410"/>
                  <a:pt x="4027886" y="1641880"/>
                  <a:pt x="3992585" y="1648940"/>
                </a:cubicBezTo>
                <a:cubicBezTo>
                  <a:pt x="3985524" y="1648940"/>
                  <a:pt x="3978464" y="1645410"/>
                  <a:pt x="3971404" y="1638349"/>
                </a:cubicBezTo>
                <a:lnTo>
                  <a:pt x="3960812" y="1627759"/>
                </a:lnTo>
                <a:lnTo>
                  <a:pt x="3950223" y="1627759"/>
                </a:lnTo>
                <a:cubicBezTo>
                  <a:pt x="3957284" y="1634820"/>
                  <a:pt x="3953754" y="1634820"/>
                  <a:pt x="3939633" y="1627759"/>
                </a:cubicBezTo>
                <a:cubicBezTo>
                  <a:pt x="3932572" y="1627759"/>
                  <a:pt x="3921982" y="1624228"/>
                  <a:pt x="3907860" y="1617170"/>
                </a:cubicBezTo>
                <a:cubicBezTo>
                  <a:pt x="3865500" y="1603047"/>
                  <a:pt x="3844319" y="1595988"/>
                  <a:pt x="3844319" y="1595988"/>
                </a:cubicBezTo>
                <a:lnTo>
                  <a:pt x="3823138" y="1574807"/>
                </a:lnTo>
                <a:cubicBezTo>
                  <a:pt x="3816078" y="1574807"/>
                  <a:pt x="3805488" y="1571276"/>
                  <a:pt x="3791367" y="1564218"/>
                </a:cubicBezTo>
                <a:cubicBezTo>
                  <a:pt x="3763126" y="1543036"/>
                  <a:pt x="3738415" y="1535976"/>
                  <a:pt x="3717234" y="1543036"/>
                </a:cubicBezTo>
                <a:lnTo>
                  <a:pt x="3706644" y="1543036"/>
                </a:lnTo>
                <a:lnTo>
                  <a:pt x="3696052" y="1532445"/>
                </a:lnTo>
                <a:cubicBezTo>
                  <a:pt x="3696052" y="1539506"/>
                  <a:pt x="3696052" y="1543036"/>
                  <a:pt x="3696052" y="1543036"/>
                </a:cubicBezTo>
                <a:cubicBezTo>
                  <a:pt x="3696052" y="1543036"/>
                  <a:pt x="3696052" y="1546566"/>
                  <a:pt x="3696052" y="1553626"/>
                </a:cubicBezTo>
                <a:cubicBezTo>
                  <a:pt x="3688992" y="1553626"/>
                  <a:pt x="3678402" y="1550095"/>
                  <a:pt x="3664282" y="1543036"/>
                </a:cubicBezTo>
                <a:cubicBezTo>
                  <a:pt x="3643100" y="1528916"/>
                  <a:pt x="3618390" y="1518324"/>
                  <a:pt x="3590148" y="1511264"/>
                </a:cubicBezTo>
                <a:cubicBezTo>
                  <a:pt x="3576028" y="1511264"/>
                  <a:pt x="3565438" y="1509499"/>
                  <a:pt x="3558378" y="1505970"/>
                </a:cubicBezTo>
                <a:cubicBezTo>
                  <a:pt x="3551317" y="1502439"/>
                  <a:pt x="3544257" y="1500674"/>
                  <a:pt x="3537196" y="1500674"/>
                </a:cubicBezTo>
                <a:lnTo>
                  <a:pt x="3516016" y="1500674"/>
                </a:lnTo>
                <a:cubicBezTo>
                  <a:pt x="3487776" y="1486554"/>
                  <a:pt x="3470124" y="1479493"/>
                  <a:pt x="3463064" y="1479493"/>
                </a:cubicBezTo>
                <a:lnTo>
                  <a:pt x="3452474" y="1479493"/>
                </a:lnTo>
                <a:lnTo>
                  <a:pt x="3452474" y="1468903"/>
                </a:lnTo>
                <a:lnTo>
                  <a:pt x="3452474" y="1458312"/>
                </a:lnTo>
                <a:cubicBezTo>
                  <a:pt x="3452474" y="1458312"/>
                  <a:pt x="3447178" y="1454783"/>
                  <a:pt x="3436588" y="1447722"/>
                </a:cubicBezTo>
                <a:cubicBezTo>
                  <a:pt x="3425997" y="1440662"/>
                  <a:pt x="3420703" y="1440662"/>
                  <a:pt x="3420703" y="1447722"/>
                </a:cubicBezTo>
                <a:lnTo>
                  <a:pt x="3399522" y="1447722"/>
                </a:lnTo>
                <a:cubicBezTo>
                  <a:pt x="3399522" y="1447722"/>
                  <a:pt x="3397758" y="1445957"/>
                  <a:pt x="3394226" y="1442427"/>
                </a:cubicBezTo>
                <a:cubicBezTo>
                  <a:pt x="3390695" y="1438897"/>
                  <a:pt x="3388931" y="1437132"/>
                  <a:pt x="3388931" y="1437132"/>
                </a:cubicBezTo>
                <a:cubicBezTo>
                  <a:pt x="3387166" y="1438897"/>
                  <a:pt x="3385401" y="1440221"/>
                  <a:pt x="3383637" y="1441103"/>
                </a:cubicBezTo>
                <a:lnTo>
                  <a:pt x="3379970" y="1442020"/>
                </a:lnTo>
                <a:lnTo>
                  <a:pt x="3420703" y="1458312"/>
                </a:lnTo>
                <a:cubicBezTo>
                  <a:pt x="3420703" y="1465372"/>
                  <a:pt x="3420703" y="1468903"/>
                  <a:pt x="3420703" y="1468903"/>
                </a:cubicBezTo>
                <a:cubicBezTo>
                  <a:pt x="3364220" y="1468903"/>
                  <a:pt x="3321858" y="1458312"/>
                  <a:pt x="3293618" y="1437132"/>
                </a:cubicBezTo>
                <a:cubicBezTo>
                  <a:pt x="3293618" y="1430072"/>
                  <a:pt x="3288322" y="1426541"/>
                  <a:pt x="3277733" y="1426541"/>
                </a:cubicBezTo>
                <a:cubicBezTo>
                  <a:pt x="3267141" y="1426541"/>
                  <a:pt x="3261847" y="1426541"/>
                  <a:pt x="3261847" y="1426541"/>
                </a:cubicBezTo>
                <a:lnTo>
                  <a:pt x="3261847" y="1405360"/>
                </a:lnTo>
                <a:cubicBezTo>
                  <a:pt x="3254786" y="1405360"/>
                  <a:pt x="3251255" y="1405360"/>
                  <a:pt x="3251255" y="1405360"/>
                </a:cubicBezTo>
                <a:cubicBezTo>
                  <a:pt x="3251255" y="1405360"/>
                  <a:pt x="3251255" y="1408891"/>
                  <a:pt x="3251255" y="1415951"/>
                </a:cubicBezTo>
                <a:lnTo>
                  <a:pt x="3251255" y="1426541"/>
                </a:lnTo>
                <a:cubicBezTo>
                  <a:pt x="3244195" y="1419481"/>
                  <a:pt x="3238901" y="1415951"/>
                  <a:pt x="3235370" y="1415951"/>
                </a:cubicBezTo>
                <a:cubicBezTo>
                  <a:pt x="3231839" y="1415951"/>
                  <a:pt x="3226545" y="1412420"/>
                  <a:pt x="3219485" y="1405360"/>
                </a:cubicBezTo>
                <a:lnTo>
                  <a:pt x="3230075" y="1405360"/>
                </a:lnTo>
                <a:cubicBezTo>
                  <a:pt x="3237136" y="1405360"/>
                  <a:pt x="3240666" y="1403595"/>
                  <a:pt x="3240666" y="1400066"/>
                </a:cubicBezTo>
                <a:cubicBezTo>
                  <a:pt x="3240666" y="1396535"/>
                  <a:pt x="3235370" y="1394770"/>
                  <a:pt x="3224781" y="1394770"/>
                </a:cubicBezTo>
                <a:cubicBezTo>
                  <a:pt x="3214189" y="1394770"/>
                  <a:pt x="3208895" y="1391239"/>
                  <a:pt x="3208895" y="1384180"/>
                </a:cubicBezTo>
                <a:lnTo>
                  <a:pt x="3187714" y="1373589"/>
                </a:lnTo>
                <a:cubicBezTo>
                  <a:pt x="3180653" y="1373589"/>
                  <a:pt x="3177123" y="1371824"/>
                  <a:pt x="3177123" y="1368293"/>
                </a:cubicBezTo>
                <a:cubicBezTo>
                  <a:pt x="3177123" y="1364764"/>
                  <a:pt x="3163002" y="1357704"/>
                  <a:pt x="3134762" y="1347114"/>
                </a:cubicBezTo>
                <a:cubicBezTo>
                  <a:pt x="3106520" y="1336523"/>
                  <a:pt x="3085339" y="1331228"/>
                  <a:pt x="3071218" y="1331228"/>
                </a:cubicBezTo>
                <a:cubicBezTo>
                  <a:pt x="3071218" y="1331228"/>
                  <a:pt x="3071218" y="1327697"/>
                  <a:pt x="3071218" y="1320637"/>
                </a:cubicBezTo>
                <a:lnTo>
                  <a:pt x="3039447" y="1299456"/>
                </a:lnTo>
                <a:cubicBezTo>
                  <a:pt x="2975906" y="1278276"/>
                  <a:pt x="2926483" y="1264154"/>
                  <a:pt x="2891182" y="1257095"/>
                </a:cubicBezTo>
                <a:cubicBezTo>
                  <a:pt x="2884122" y="1250035"/>
                  <a:pt x="2877061" y="1246504"/>
                  <a:pt x="2870002" y="1246504"/>
                </a:cubicBezTo>
                <a:cubicBezTo>
                  <a:pt x="2862941" y="1246504"/>
                  <a:pt x="2855879" y="1246504"/>
                  <a:pt x="2848820" y="1246504"/>
                </a:cubicBezTo>
                <a:cubicBezTo>
                  <a:pt x="2845290" y="1242975"/>
                  <a:pt x="2842642" y="1241210"/>
                  <a:pt x="2840878" y="1241210"/>
                </a:cubicBezTo>
                <a:close/>
                <a:moveTo>
                  <a:pt x="8133435" y="1235914"/>
                </a:moveTo>
                <a:cubicBezTo>
                  <a:pt x="8140497" y="1235914"/>
                  <a:pt x="8147556" y="1235914"/>
                  <a:pt x="8154617" y="1235914"/>
                </a:cubicBezTo>
                <a:cubicBezTo>
                  <a:pt x="8161677" y="1235914"/>
                  <a:pt x="8165206" y="1239445"/>
                  <a:pt x="8165206" y="1246504"/>
                </a:cubicBezTo>
                <a:cubicBezTo>
                  <a:pt x="8151087" y="1246504"/>
                  <a:pt x="8140497" y="1242975"/>
                  <a:pt x="8133435" y="1235914"/>
                </a:cubicBezTo>
                <a:close/>
                <a:moveTo>
                  <a:pt x="6735502" y="1225324"/>
                </a:moveTo>
                <a:lnTo>
                  <a:pt x="6735502" y="1235914"/>
                </a:lnTo>
                <a:cubicBezTo>
                  <a:pt x="6742562" y="1242975"/>
                  <a:pt x="6751387" y="1244739"/>
                  <a:pt x="6761977" y="1241210"/>
                </a:cubicBezTo>
                <a:cubicBezTo>
                  <a:pt x="6772568" y="1237679"/>
                  <a:pt x="6777862" y="1239445"/>
                  <a:pt x="6777862" y="1246504"/>
                </a:cubicBezTo>
                <a:cubicBezTo>
                  <a:pt x="6777862" y="1253564"/>
                  <a:pt x="6779628" y="1257095"/>
                  <a:pt x="6783158" y="1257095"/>
                </a:cubicBezTo>
                <a:cubicBezTo>
                  <a:pt x="6786688" y="1257095"/>
                  <a:pt x="6791984" y="1257095"/>
                  <a:pt x="6799044" y="1257095"/>
                </a:cubicBezTo>
                <a:lnTo>
                  <a:pt x="6820224" y="1267685"/>
                </a:lnTo>
                <a:cubicBezTo>
                  <a:pt x="6827285" y="1274745"/>
                  <a:pt x="6832580" y="1276510"/>
                  <a:pt x="6836110" y="1272981"/>
                </a:cubicBezTo>
                <a:cubicBezTo>
                  <a:pt x="6839640" y="1269450"/>
                  <a:pt x="6843170" y="1269450"/>
                  <a:pt x="6846700" y="1272981"/>
                </a:cubicBezTo>
                <a:cubicBezTo>
                  <a:pt x="6850230" y="1276510"/>
                  <a:pt x="6859056" y="1280041"/>
                  <a:pt x="6873177" y="1283571"/>
                </a:cubicBezTo>
                <a:cubicBezTo>
                  <a:pt x="6887296" y="1287101"/>
                  <a:pt x="6897888" y="1288866"/>
                  <a:pt x="6904948" y="1288866"/>
                </a:cubicBezTo>
                <a:lnTo>
                  <a:pt x="6915539" y="1278276"/>
                </a:lnTo>
                <a:cubicBezTo>
                  <a:pt x="6908477" y="1285335"/>
                  <a:pt x="6908477" y="1290631"/>
                  <a:pt x="6915539" y="1294162"/>
                </a:cubicBezTo>
                <a:cubicBezTo>
                  <a:pt x="6922600" y="1297691"/>
                  <a:pt x="6929658" y="1299456"/>
                  <a:pt x="6936718" y="1299456"/>
                </a:cubicBezTo>
                <a:cubicBezTo>
                  <a:pt x="6943780" y="1299456"/>
                  <a:pt x="6950840" y="1301221"/>
                  <a:pt x="6957900" y="1304752"/>
                </a:cubicBezTo>
                <a:cubicBezTo>
                  <a:pt x="6964960" y="1308283"/>
                  <a:pt x="6968491" y="1313577"/>
                  <a:pt x="6968491" y="1320637"/>
                </a:cubicBezTo>
                <a:cubicBezTo>
                  <a:pt x="6972020" y="1320637"/>
                  <a:pt x="6973785" y="1320637"/>
                  <a:pt x="6973785" y="1320637"/>
                </a:cubicBezTo>
                <a:lnTo>
                  <a:pt x="6989670" y="1320637"/>
                </a:lnTo>
                <a:cubicBezTo>
                  <a:pt x="6989670" y="1327697"/>
                  <a:pt x="6994966" y="1329464"/>
                  <a:pt x="7005558" y="1325933"/>
                </a:cubicBezTo>
                <a:cubicBezTo>
                  <a:pt x="7016148" y="1322402"/>
                  <a:pt x="7023208" y="1322402"/>
                  <a:pt x="7026737" y="1325933"/>
                </a:cubicBezTo>
                <a:cubicBezTo>
                  <a:pt x="7030266" y="1329464"/>
                  <a:pt x="7035562" y="1331228"/>
                  <a:pt x="7042622" y="1331228"/>
                </a:cubicBezTo>
                <a:cubicBezTo>
                  <a:pt x="7042622" y="1338287"/>
                  <a:pt x="7044389" y="1341818"/>
                  <a:pt x="7047918" y="1341818"/>
                </a:cubicBezTo>
                <a:cubicBezTo>
                  <a:pt x="7051448" y="1341818"/>
                  <a:pt x="7058510" y="1341818"/>
                  <a:pt x="7069100" y="1341818"/>
                </a:cubicBezTo>
                <a:cubicBezTo>
                  <a:pt x="7079689" y="1341818"/>
                  <a:pt x="7090280" y="1345349"/>
                  <a:pt x="7100870" y="1352408"/>
                </a:cubicBezTo>
                <a:cubicBezTo>
                  <a:pt x="7111462" y="1359468"/>
                  <a:pt x="7116756" y="1359468"/>
                  <a:pt x="7116756" y="1352408"/>
                </a:cubicBezTo>
                <a:lnTo>
                  <a:pt x="7127347" y="1362999"/>
                </a:lnTo>
                <a:cubicBezTo>
                  <a:pt x="7134408" y="1370060"/>
                  <a:pt x="7143232" y="1373589"/>
                  <a:pt x="7153822" y="1373589"/>
                </a:cubicBezTo>
                <a:cubicBezTo>
                  <a:pt x="7164414" y="1373589"/>
                  <a:pt x="7176770" y="1377120"/>
                  <a:pt x="7190889" y="1384180"/>
                </a:cubicBezTo>
                <a:cubicBezTo>
                  <a:pt x="7212070" y="1391239"/>
                  <a:pt x="7231485" y="1396535"/>
                  <a:pt x="7249136" y="1400066"/>
                </a:cubicBezTo>
                <a:cubicBezTo>
                  <a:pt x="7266788" y="1403595"/>
                  <a:pt x="7279142" y="1405360"/>
                  <a:pt x="7286203" y="1405360"/>
                </a:cubicBezTo>
                <a:lnTo>
                  <a:pt x="7296793" y="1405360"/>
                </a:lnTo>
                <a:cubicBezTo>
                  <a:pt x="7303854" y="1412420"/>
                  <a:pt x="7310914" y="1415951"/>
                  <a:pt x="7317974" y="1415951"/>
                </a:cubicBezTo>
                <a:cubicBezTo>
                  <a:pt x="7325034" y="1415951"/>
                  <a:pt x="7342684" y="1419481"/>
                  <a:pt x="7370926" y="1426541"/>
                </a:cubicBezTo>
                <a:lnTo>
                  <a:pt x="7360336" y="1415951"/>
                </a:lnTo>
                <a:lnTo>
                  <a:pt x="7339155" y="1405360"/>
                </a:lnTo>
                <a:cubicBezTo>
                  <a:pt x="7346216" y="1412420"/>
                  <a:pt x="7335626" y="1408891"/>
                  <a:pt x="7307384" y="1394770"/>
                </a:cubicBezTo>
                <a:lnTo>
                  <a:pt x="7286203" y="1394770"/>
                </a:lnTo>
                <a:lnTo>
                  <a:pt x="7275612" y="1394770"/>
                </a:lnTo>
                <a:cubicBezTo>
                  <a:pt x="7268552" y="1387710"/>
                  <a:pt x="7252666" y="1378885"/>
                  <a:pt x="7227956" y="1368293"/>
                </a:cubicBezTo>
                <a:cubicBezTo>
                  <a:pt x="7203245" y="1357704"/>
                  <a:pt x="7180299" y="1352408"/>
                  <a:pt x="7159118" y="1352408"/>
                </a:cubicBezTo>
                <a:lnTo>
                  <a:pt x="7127347" y="1331228"/>
                </a:lnTo>
                <a:cubicBezTo>
                  <a:pt x="7127347" y="1331228"/>
                  <a:pt x="7122052" y="1329464"/>
                  <a:pt x="7111462" y="1325933"/>
                </a:cubicBezTo>
                <a:cubicBezTo>
                  <a:pt x="7100870" y="1322402"/>
                  <a:pt x="7088514" y="1317108"/>
                  <a:pt x="7074395" y="1310047"/>
                </a:cubicBezTo>
                <a:lnTo>
                  <a:pt x="7042622" y="1310047"/>
                </a:lnTo>
                <a:cubicBezTo>
                  <a:pt x="7035562" y="1302987"/>
                  <a:pt x="7026737" y="1297691"/>
                  <a:pt x="7016148" y="1294162"/>
                </a:cubicBezTo>
                <a:cubicBezTo>
                  <a:pt x="7005558" y="1290631"/>
                  <a:pt x="6998496" y="1288866"/>
                  <a:pt x="6994966" y="1288866"/>
                </a:cubicBezTo>
                <a:cubicBezTo>
                  <a:pt x="6991437" y="1288866"/>
                  <a:pt x="6987906" y="1288866"/>
                  <a:pt x="6984376" y="1288866"/>
                </a:cubicBezTo>
                <a:cubicBezTo>
                  <a:pt x="6980847" y="1288866"/>
                  <a:pt x="6975552" y="1288866"/>
                  <a:pt x="6968491" y="1288866"/>
                </a:cubicBezTo>
                <a:lnTo>
                  <a:pt x="6957900" y="1278276"/>
                </a:lnTo>
                <a:lnTo>
                  <a:pt x="6904948" y="1257095"/>
                </a:lnTo>
                <a:cubicBezTo>
                  <a:pt x="6897888" y="1264154"/>
                  <a:pt x="6890828" y="1265920"/>
                  <a:pt x="6883766" y="1262389"/>
                </a:cubicBezTo>
                <a:cubicBezTo>
                  <a:pt x="6876706" y="1258860"/>
                  <a:pt x="6873177" y="1257095"/>
                  <a:pt x="6873177" y="1257095"/>
                </a:cubicBezTo>
                <a:cubicBezTo>
                  <a:pt x="6866116" y="1250035"/>
                  <a:pt x="6859056" y="1248269"/>
                  <a:pt x="6851996" y="1251800"/>
                </a:cubicBezTo>
                <a:cubicBezTo>
                  <a:pt x="6844936" y="1255331"/>
                  <a:pt x="6836110" y="1253564"/>
                  <a:pt x="6825520" y="1246504"/>
                </a:cubicBezTo>
                <a:cubicBezTo>
                  <a:pt x="6814929" y="1239445"/>
                  <a:pt x="6806104" y="1239445"/>
                  <a:pt x="6799044" y="1246504"/>
                </a:cubicBezTo>
                <a:lnTo>
                  <a:pt x="6788454" y="1235914"/>
                </a:lnTo>
                <a:lnTo>
                  <a:pt x="6767272" y="1235914"/>
                </a:lnTo>
                <a:cubicBezTo>
                  <a:pt x="6753152" y="1235914"/>
                  <a:pt x="6744326" y="1234149"/>
                  <a:pt x="6740796" y="1230619"/>
                </a:cubicBezTo>
                <a:cubicBezTo>
                  <a:pt x="6737266" y="1227089"/>
                  <a:pt x="6735502" y="1225324"/>
                  <a:pt x="6735502" y="1225324"/>
                </a:cubicBezTo>
                <a:close/>
                <a:moveTo>
                  <a:pt x="3320093" y="1225324"/>
                </a:moveTo>
                <a:cubicBezTo>
                  <a:pt x="3316564" y="1225324"/>
                  <a:pt x="3314799" y="1228854"/>
                  <a:pt x="3314799" y="1235914"/>
                </a:cubicBezTo>
                <a:cubicBezTo>
                  <a:pt x="3321858" y="1235914"/>
                  <a:pt x="3325389" y="1234149"/>
                  <a:pt x="3325389" y="1230619"/>
                </a:cubicBezTo>
                <a:cubicBezTo>
                  <a:pt x="3325389" y="1227089"/>
                  <a:pt x="3323625" y="1225324"/>
                  <a:pt x="3320093" y="1225324"/>
                </a:cubicBezTo>
                <a:close/>
                <a:moveTo>
                  <a:pt x="3124171" y="1225324"/>
                </a:moveTo>
                <a:cubicBezTo>
                  <a:pt x="3124171" y="1225324"/>
                  <a:pt x="3124171" y="1228854"/>
                  <a:pt x="3124171" y="1235914"/>
                </a:cubicBezTo>
                <a:lnTo>
                  <a:pt x="3145351" y="1246504"/>
                </a:lnTo>
                <a:cubicBezTo>
                  <a:pt x="3152412" y="1239445"/>
                  <a:pt x="3152412" y="1235914"/>
                  <a:pt x="3145351" y="1235914"/>
                </a:cubicBezTo>
                <a:cubicBezTo>
                  <a:pt x="3145351" y="1235914"/>
                  <a:pt x="3141821" y="1235914"/>
                  <a:pt x="3134762" y="1235914"/>
                </a:cubicBezTo>
                <a:cubicBezTo>
                  <a:pt x="3127701" y="1228854"/>
                  <a:pt x="3124171" y="1225324"/>
                  <a:pt x="3124171" y="1225324"/>
                </a:cubicBezTo>
                <a:close/>
                <a:moveTo>
                  <a:pt x="2975906" y="1225324"/>
                </a:moveTo>
                <a:cubicBezTo>
                  <a:pt x="2982965" y="1232383"/>
                  <a:pt x="2986495" y="1235914"/>
                  <a:pt x="2986495" y="1235914"/>
                </a:cubicBezTo>
                <a:lnTo>
                  <a:pt x="2986495" y="1225324"/>
                </a:lnTo>
                <a:cubicBezTo>
                  <a:pt x="2986495" y="1225324"/>
                  <a:pt x="2982965" y="1225324"/>
                  <a:pt x="2975906" y="1225324"/>
                </a:cubicBezTo>
                <a:close/>
                <a:moveTo>
                  <a:pt x="1196717" y="1225324"/>
                </a:moveTo>
                <a:lnTo>
                  <a:pt x="1217897" y="1235914"/>
                </a:lnTo>
                <a:lnTo>
                  <a:pt x="1228487" y="1246504"/>
                </a:lnTo>
                <a:cubicBezTo>
                  <a:pt x="1221427" y="1246504"/>
                  <a:pt x="1214367" y="1246504"/>
                  <a:pt x="1207306" y="1246504"/>
                </a:cubicBezTo>
                <a:lnTo>
                  <a:pt x="1196717" y="1235914"/>
                </a:lnTo>
                <a:cubicBezTo>
                  <a:pt x="1196717" y="1228854"/>
                  <a:pt x="1196717" y="1225324"/>
                  <a:pt x="1196717" y="1225324"/>
                </a:cubicBezTo>
                <a:close/>
                <a:moveTo>
                  <a:pt x="8059302" y="1214733"/>
                </a:moveTo>
                <a:cubicBezTo>
                  <a:pt x="8066364" y="1214733"/>
                  <a:pt x="8073423" y="1214733"/>
                  <a:pt x="8080483" y="1214733"/>
                </a:cubicBezTo>
                <a:lnTo>
                  <a:pt x="8080483" y="1225324"/>
                </a:lnTo>
                <a:cubicBezTo>
                  <a:pt x="8073423" y="1225324"/>
                  <a:pt x="8068127" y="1223558"/>
                  <a:pt x="8064598" y="1220029"/>
                </a:cubicBezTo>
                <a:cubicBezTo>
                  <a:pt x="8061068" y="1216498"/>
                  <a:pt x="8059302" y="1214733"/>
                  <a:pt x="8059302" y="1214733"/>
                </a:cubicBezTo>
                <a:close/>
                <a:moveTo>
                  <a:pt x="6703730" y="1214733"/>
                </a:moveTo>
                <a:cubicBezTo>
                  <a:pt x="6696669" y="1221793"/>
                  <a:pt x="6694906" y="1227089"/>
                  <a:pt x="6698435" y="1230619"/>
                </a:cubicBezTo>
                <a:cubicBezTo>
                  <a:pt x="6701964" y="1234149"/>
                  <a:pt x="6705496" y="1235914"/>
                  <a:pt x="6709025" y="1235914"/>
                </a:cubicBezTo>
                <a:cubicBezTo>
                  <a:pt x="6712554" y="1235914"/>
                  <a:pt x="6714320" y="1235914"/>
                  <a:pt x="6714320" y="1235914"/>
                </a:cubicBezTo>
                <a:cubicBezTo>
                  <a:pt x="6714320" y="1235914"/>
                  <a:pt x="6714320" y="1232383"/>
                  <a:pt x="6714320" y="1225324"/>
                </a:cubicBezTo>
                <a:close/>
                <a:moveTo>
                  <a:pt x="2944134" y="1214733"/>
                </a:moveTo>
                <a:cubicBezTo>
                  <a:pt x="2944134" y="1221793"/>
                  <a:pt x="2945898" y="1225324"/>
                  <a:pt x="2949429" y="1225324"/>
                </a:cubicBezTo>
                <a:cubicBezTo>
                  <a:pt x="2952960" y="1225324"/>
                  <a:pt x="2954724" y="1223558"/>
                  <a:pt x="2954724" y="1220029"/>
                </a:cubicBezTo>
                <a:cubicBezTo>
                  <a:pt x="2954724" y="1216498"/>
                  <a:pt x="2951194" y="1214733"/>
                  <a:pt x="2944134" y="1214733"/>
                </a:cubicBezTo>
                <a:close/>
                <a:moveTo>
                  <a:pt x="2795868" y="1214733"/>
                </a:moveTo>
                <a:cubicBezTo>
                  <a:pt x="2795868" y="1221793"/>
                  <a:pt x="2797633" y="1225324"/>
                  <a:pt x="2801163" y="1225324"/>
                </a:cubicBezTo>
                <a:cubicBezTo>
                  <a:pt x="2804694" y="1225324"/>
                  <a:pt x="2806458" y="1223558"/>
                  <a:pt x="2806458" y="1220029"/>
                </a:cubicBezTo>
                <a:cubicBezTo>
                  <a:pt x="2806458" y="1216498"/>
                  <a:pt x="2802927" y="1214733"/>
                  <a:pt x="2795868" y="1214733"/>
                </a:cubicBezTo>
                <a:close/>
                <a:moveTo>
                  <a:pt x="2020121" y="1214733"/>
                </a:moveTo>
                <a:cubicBezTo>
                  <a:pt x="2025416" y="1214733"/>
                  <a:pt x="2029828" y="1218264"/>
                  <a:pt x="2033359" y="1225324"/>
                </a:cubicBezTo>
                <a:lnTo>
                  <a:pt x="2022769" y="1225324"/>
                </a:lnTo>
                <a:cubicBezTo>
                  <a:pt x="2015709" y="1225324"/>
                  <a:pt x="2012178" y="1225324"/>
                  <a:pt x="2012178" y="1225324"/>
                </a:cubicBezTo>
                <a:cubicBezTo>
                  <a:pt x="2012178" y="1232383"/>
                  <a:pt x="2008648" y="1235914"/>
                  <a:pt x="2001587" y="1235914"/>
                </a:cubicBezTo>
                <a:lnTo>
                  <a:pt x="2001587" y="1225324"/>
                </a:lnTo>
                <a:cubicBezTo>
                  <a:pt x="2008648" y="1218264"/>
                  <a:pt x="2014826" y="1214733"/>
                  <a:pt x="2020121" y="1214733"/>
                </a:cubicBezTo>
                <a:close/>
                <a:moveTo>
                  <a:pt x="1959226" y="1214733"/>
                </a:moveTo>
                <a:lnTo>
                  <a:pt x="1969816" y="1214733"/>
                </a:lnTo>
                <a:cubicBezTo>
                  <a:pt x="1969816" y="1221793"/>
                  <a:pt x="1968051" y="1225324"/>
                  <a:pt x="1964522" y="1225324"/>
                </a:cubicBezTo>
                <a:cubicBezTo>
                  <a:pt x="1960991" y="1225324"/>
                  <a:pt x="1957462" y="1223558"/>
                  <a:pt x="1953930" y="1220029"/>
                </a:cubicBezTo>
                <a:cubicBezTo>
                  <a:pt x="1950402" y="1216498"/>
                  <a:pt x="1952166" y="1214733"/>
                  <a:pt x="1959226" y="1214733"/>
                </a:cubicBezTo>
                <a:close/>
                <a:moveTo>
                  <a:pt x="8027531" y="1204143"/>
                </a:moveTo>
                <a:lnTo>
                  <a:pt x="8038123" y="1204143"/>
                </a:lnTo>
                <a:lnTo>
                  <a:pt x="8038123" y="1214733"/>
                </a:lnTo>
                <a:close/>
                <a:moveTo>
                  <a:pt x="7752182" y="1204143"/>
                </a:moveTo>
                <a:cubicBezTo>
                  <a:pt x="7759242" y="1204143"/>
                  <a:pt x="7762772" y="1204143"/>
                  <a:pt x="7762772" y="1204143"/>
                </a:cubicBezTo>
                <a:lnTo>
                  <a:pt x="7752182" y="1214733"/>
                </a:lnTo>
                <a:cubicBezTo>
                  <a:pt x="7752182" y="1207673"/>
                  <a:pt x="7752182" y="1204143"/>
                  <a:pt x="7752182" y="1204143"/>
                </a:cubicBezTo>
                <a:close/>
                <a:moveTo>
                  <a:pt x="6576646" y="1204143"/>
                </a:moveTo>
                <a:lnTo>
                  <a:pt x="6587236" y="1214733"/>
                </a:lnTo>
                <a:cubicBezTo>
                  <a:pt x="6587236" y="1214733"/>
                  <a:pt x="6587236" y="1212968"/>
                  <a:pt x="6587236" y="1209437"/>
                </a:cubicBezTo>
                <a:cubicBezTo>
                  <a:pt x="6587236" y="1205908"/>
                  <a:pt x="6583706" y="1204143"/>
                  <a:pt x="6576646" y="1204143"/>
                </a:cubicBezTo>
                <a:close/>
                <a:moveTo>
                  <a:pt x="2986495" y="1204143"/>
                </a:moveTo>
                <a:cubicBezTo>
                  <a:pt x="2986495" y="1204143"/>
                  <a:pt x="2986495" y="1207673"/>
                  <a:pt x="2986495" y="1214733"/>
                </a:cubicBezTo>
                <a:cubicBezTo>
                  <a:pt x="2993556" y="1214733"/>
                  <a:pt x="2997086" y="1212968"/>
                  <a:pt x="2997086" y="1209437"/>
                </a:cubicBezTo>
                <a:cubicBezTo>
                  <a:pt x="2997086" y="1205908"/>
                  <a:pt x="2993556" y="1204143"/>
                  <a:pt x="2986495" y="1204143"/>
                </a:cubicBezTo>
                <a:close/>
                <a:moveTo>
                  <a:pt x="2467566" y="1204143"/>
                </a:moveTo>
                <a:lnTo>
                  <a:pt x="2478156" y="1204143"/>
                </a:lnTo>
                <a:cubicBezTo>
                  <a:pt x="2478156" y="1204143"/>
                  <a:pt x="2478156" y="1207673"/>
                  <a:pt x="2478156" y="1214733"/>
                </a:cubicBezTo>
                <a:cubicBezTo>
                  <a:pt x="2471096" y="1214733"/>
                  <a:pt x="2467566" y="1211202"/>
                  <a:pt x="2467566" y="1204143"/>
                </a:cubicBezTo>
                <a:close/>
                <a:moveTo>
                  <a:pt x="2160443" y="1204143"/>
                </a:moveTo>
                <a:cubicBezTo>
                  <a:pt x="2160443" y="1204143"/>
                  <a:pt x="2163974" y="1207673"/>
                  <a:pt x="2171034" y="1214733"/>
                </a:cubicBezTo>
                <a:cubicBezTo>
                  <a:pt x="2178094" y="1214733"/>
                  <a:pt x="2181625" y="1212968"/>
                  <a:pt x="2181625" y="1209437"/>
                </a:cubicBezTo>
                <a:cubicBezTo>
                  <a:pt x="2181625" y="1205908"/>
                  <a:pt x="2178094" y="1204143"/>
                  <a:pt x="2171034" y="1204143"/>
                </a:cubicBezTo>
                <a:close/>
                <a:moveTo>
                  <a:pt x="1323802" y="1204143"/>
                </a:moveTo>
                <a:cubicBezTo>
                  <a:pt x="1330861" y="1204143"/>
                  <a:pt x="1344982" y="1207673"/>
                  <a:pt x="1366162" y="1214733"/>
                </a:cubicBezTo>
                <a:lnTo>
                  <a:pt x="1355573" y="1235914"/>
                </a:lnTo>
                <a:cubicBezTo>
                  <a:pt x="1341452" y="1228854"/>
                  <a:pt x="1330861" y="1225324"/>
                  <a:pt x="1323802" y="1225324"/>
                </a:cubicBezTo>
                <a:cubicBezTo>
                  <a:pt x="1316740" y="1218264"/>
                  <a:pt x="1314975" y="1214733"/>
                  <a:pt x="1318506" y="1214733"/>
                </a:cubicBezTo>
                <a:cubicBezTo>
                  <a:pt x="1322036" y="1214733"/>
                  <a:pt x="1323802" y="1211202"/>
                  <a:pt x="1323802" y="1204143"/>
                </a:cubicBezTo>
                <a:close/>
                <a:moveTo>
                  <a:pt x="7879267" y="1198849"/>
                </a:moveTo>
                <a:cubicBezTo>
                  <a:pt x="7875736" y="1198849"/>
                  <a:pt x="7872206" y="1200614"/>
                  <a:pt x="7868675" y="1204143"/>
                </a:cubicBezTo>
                <a:lnTo>
                  <a:pt x="7879267" y="1214733"/>
                </a:lnTo>
                <a:lnTo>
                  <a:pt x="7889856" y="1214733"/>
                </a:lnTo>
                <a:lnTo>
                  <a:pt x="7889856" y="1204143"/>
                </a:lnTo>
                <a:cubicBezTo>
                  <a:pt x="7886326" y="1200614"/>
                  <a:pt x="7882796" y="1198849"/>
                  <a:pt x="7879267" y="1198849"/>
                </a:cubicBezTo>
                <a:close/>
                <a:moveTo>
                  <a:pt x="7995760" y="1193552"/>
                </a:moveTo>
                <a:lnTo>
                  <a:pt x="8006350" y="1193552"/>
                </a:lnTo>
                <a:lnTo>
                  <a:pt x="8006350" y="1204143"/>
                </a:lnTo>
                <a:close/>
                <a:moveTo>
                  <a:pt x="1461477" y="1193552"/>
                </a:moveTo>
                <a:cubicBezTo>
                  <a:pt x="1468537" y="1193552"/>
                  <a:pt x="1472067" y="1193552"/>
                  <a:pt x="1472067" y="1193552"/>
                </a:cubicBezTo>
                <a:lnTo>
                  <a:pt x="1461477" y="1204143"/>
                </a:lnTo>
                <a:cubicBezTo>
                  <a:pt x="1461477" y="1197083"/>
                  <a:pt x="1461477" y="1193552"/>
                  <a:pt x="1461477" y="1193552"/>
                </a:cubicBezTo>
                <a:close/>
                <a:moveTo>
                  <a:pt x="1080222" y="1193552"/>
                </a:moveTo>
                <a:lnTo>
                  <a:pt x="1111993" y="1193552"/>
                </a:lnTo>
                <a:lnTo>
                  <a:pt x="1138469" y="1220029"/>
                </a:lnTo>
                <a:lnTo>
                  <a:pt x="1127878" y="1214733"/>
                </a:lnTo>
                <a:cubicBezTo>
                  <a:pt x="1124348" y="1214733"/>
                  <a:pt x="1115523" y="1211202"/>
                  <a:pt x="1101402" y="1204143"/>
                </a:cubicBezTo>
                <a:cubicBezTo>
                  <a:pt x="1087282" y="1197083"/>
                  <a:pt x="1080222" y="1193552"/>
                  <a:pt x="1080222" y="1193552"/>
                </a:cubicBezTo>
                <a:close/>
                <a:moveTo>
                  <a:pt x="2671431" y="1188258"/>
                </a:moveTo>
                <a:cubicBezTo>
                  <a:pt x="2673195" y="1188258"/>
                  <a:pt x="2675844" y="1190022"/>
                  <a:pt x="2679374" y="1193552"/>
                </a:cubicBezTo>
                <a:cubicBezTo>
                  <a:pt x="2679374" y="1200612"/>
                  <a:pt x="2677608" y="1204143"/>
                  <a:pt x="2674080" y="1204143"/>
                </a:cubicBezTo>
                <a:cubicBezTo>
                  <a:pt x="2670548" y="1204143"/>
                  <a:pt x="2668783" y="1200612"/>
                  <a:pt x="2668783" y="1193552"/>
                </a:cubicBezTo>
                <a:cubicBezTo>
                  <a:pt x="2668783" y="1190022"/>
                  <a:pt x="2669666" y="1188258"/>
                  <a:pt x="2671431" y="1188258"/>
                </a:cubicBezTo>
                <a:close/>
                <a:moveTo>
                  <a:pt x="8122846" y="1182962"/>
                </a:moveTo>
                <a:cubicBezTo>
                  <a:pt x="8122846" y="1182962"/>
                  <a:pt x="8122846" y="1186493"/>
                  <a:pt x="8122846" y="1193552"/>
                </a:cubicBezTo>
                <a:cubicBezTo>
                  <a:pt x="8122846" y="1193552"/>
                  <a:pt x="8119316" y="1193552"/>
                  <a:pt x="8112254" y="1193552"/>
                </a:cubicBezTo>
                <a:close/>
                <a:moveTo>
                  <a:pt x="7953398" y="1182962"/>
                </a:moveTo>
                <a:lnTo>
                  <a:pt x="7963990" y="1182962"/>
                </a:lnTo>
                <a:lnTo>
                  <a:pt x="7974579" y="1193552"/>
                </a:lnTo>
                <a:cubicBezTo>
                  <a:pt x="7967519" y="1193552"/>
                  <a:pt x="7962223" y="1191787"/>
                  <a:pt x="7958694" y="1188258"/>
                </a:cubicBezTo>
                <a:cubicBezTo>
                  <a:pt x="7955164" y="1184727"/>
                  <a:pt x="7953398" y="1182962"/>
                  <a:pt x="7953398" y="1182962"/>
                </a:cubicBezTo>
                <a:close/>
                <a:moveTo>
                  <a:pt x="2012178" y="1182962"/>
                </a:moveTo>
                <a:cubicBezTo>
                  <a:pt x="2019238" y="1190022"/>
                  <a:pt x="2022769" y="1193552"/>
                  <a:pt x="2022769" y="1193552"/>
                </a:cubicBezTo>
                <a:lnTo>
                  <a:pt x="2022769" y="1182962"/>
                </a:lnTo>
                <a:close/>
                <a:moveTo>
                  <a:pt x="1175535" y="1182962"/>
                </a:moveTo>
                <a:cubicBezTo>
                  <a:pt x="1182596" y="1182962"/>
                  <a:pt x="1186126" y="1186493"/>
                  <a:pt x="1186126" y="1193552"/>
                </a:cubicBezTo>
                <a:cubicBezTo>
                  <a:pt x="1186126" y="1193552"/>
                  <a:pt x="1182596" y="1193552"/>
                  <a:pt x="1175535" y="1193552"/>
                </a:cubicBezTo>
                <a:cubicBezTo>
                  <a:pt x="1175535" y="1193552"/>
                  <a:pt x="1173771" y="1191787"/>
                  <a:pt x="1170240" y="1188258"/>
                </a:cubicBezTo>
                <a:cubicBezTo>
                  <a:pt x="1166711" y="1184727"/>
                  <a:pt x="1168475" y="1182962"/>
                  <a:pt x="1175535" y="1182962"/>
                </a:cubicBezTo>
                <a:close/>
                <a:moveTo>
                  <a:pt x="7889856" y="1172371"/>
                </a:moveTo>
                <a:cubicBezTo>
                  <a:pt x="7889856" y="1179431"/>
                  <a:pt x="7893386" y="1182962"/>
                  <a:pt x="7900446" y="1182962"/>
                </a:cubicBezTo>
                <a:lnTo>
                  <a:pt x="7900446" y="1172371"/>
                </a:lnTo>
                <a:cubicBezTo>
                  <a:pt x="7900446" y="1172371"/>
                  <a:pt x="7896917" y="1172371"/>
                  <a:pt x="7889856" y="1172371"/>
                </a:cubicBezTo>
                <a:close/>
                <a:moveTo>
                  <a:pt x="7868675" y="1172371"/>
                </a:moveTo>
                <a:cubicBezTo>
                  <a:pt x="7868675" y="1179431"/>
                  <a:pt x="7870441" y="1182962"/>
                  <a:pt x="7873971" y="1182962"/>
                </a:cubicBezTo>
                <a:cubicBezTo>
                  <a:pt x="7877500" y="1182962"/>
                  <a:pt x="7879267" y="1181197"/>
                  <a:pt x="7879267" y="1177666"/>
                </a:cubicBezTo>
                <a:cubicBezTo>
                  <a:pt x="7879267" y="1174137"/>
                  <a:pt x="7875736" y="1172371"/>
                  <a:pt x="7868675" y="1172371"/>
                </a:cubicBezTo>
                <a:close/>
                <a:moveTo>
                  <a:pt x="6031238" y="1172371"/>
                </a:moveTo>
                <a:cubicBezTo>
                  <a:pt x="6027709" y="1172371"/>
                  <a:pt x="6025943" y="1175902"/>
                  <a:pt x="6025943" y="1182962"/>
                </a:cubicBezTo>
                <a:lnTo>
                  <a:pt x="6036534" y="1182962"/>
                </a:lnTo>
                <a:cubicBezTo>
                  <a:pt x="6036534" y="1182962"/>
                  <a:pt x="6036534" y="1181197"/>
                  <a:pt x="6036534" y="1177666"/>
                </a:cubicBezTo>
                <a:cubicBezTo>
                  <a:pt x="6036534" y="1174137"/>
                  <a:pt x="6034768" y="1172371"/>
                  <a:pt x="6031238" y="1172371"/>
                </a:cubicBezTo>
                <a:close/>
                <a:moveTo>
                  <a:pt x="1885093" y="1172371"/>
                </a:moveTo>
                <a:lnTo>
                  <a:pt x="1885093" y="1182962"/>
                </a:lnTo>
                <a:lnTo>
                  <a:pt x="1874503" y="1182962"/>
                </a:lnTo>
                <a:cubicBezTo>
                  <a:pt x="1874503" y="1175902"/>
                  <a:pt x="1878032" y="1172371"/>
                  <a:pt x="1885093" y="1172371"/>
                </a:cubicBezTo>
                <a:close/>
                <a:moveTo>
                  <a:pt x="8888002" y="1164428"/>
                </a:moveTo>
                <a:cubicBezTo>
                  <a:pt x="8889768" y="1164428"/>
                  <a:pt x="8892415" y="1165312"/>
                  <a:pt x="8895945" y="1167077"/>
                </a:cubicBezTo>
                <a:cubicBezTo>
                  <a:pt x="8903007" y="1170606"/>
                  <a:pt x="8906536" y="1172371"/>
                  <a:pt x="8906536" y="1172371"/>
                </a:cubicBezTo>
                <a:cubicBezTo>
                  <a:pt x="8906536" y="1172371"/>
                  <a:pt x="8903007" y="1172371"/>
                  <a:pt x="8895945" y="1172371"/>
                </a:cubicBezTo>
                <a:cubicBezTo>
                  <a:pt x="8888884" y="1172371"/>
                  <a:pt x="8885355" y="1170606"/>
                  <a:pt x="8885355" y="1167077"/>
                </a:cubicBezTo>
                <a:cubicBezTo>
                  <a:pt x="8885355" y="1165312"/>
                  <a:pt x="8886236" y="1164428"/>
                  <a:pt x="8888002" y="1164428"/>
                </a:cubicBezTo>
                <a:close/>
                <a:moveTo>
                  <a:pt x="2859410" y="1161781"/>
                </a:moveTo>
                <a:cubicBezTo>
                  <a:pt x="2852351" y="1161781"/>
                  <a:pt x="2850585" y="1163546"/>
                  <a:pt x="2854115" y="1167077"/>
                </a:cubicBezTo>
                <a:cubicBezTo>
                  <a:pt x="2857646" y="1170606"/>
                  <a:pt x="2861175" y="1172371"/>
                  <a:pt x="2864707" y="1172371"/>
                </a:cubicBezTo>
                <a:cubicBezTo>
                  <a:pt x="2868235" y="1172371"/>
                  <a:pt x="2870002" y="1168841"/>
                  <a:pt x="2870002" y="1161781"/>
                </a:cubicBezTo>
                <a:cubicBezTo>
                  <a:pt x="2870002" y="1161781"/>
                  <a:pt x="2866471" y="1161781"/>
                  <a:pt x="2859410" y="1161781"/>
                </a:cubicBezTo>
                <a:close/>
                <a:moveTo>
                  <a:pt x="2075721" y="1161781"/>
                </a:moveTo>
                <a:cubicBezTo>
                  <a:pt x="2082781" y="1168841"/>
                  <a:pt x="2086311" y="1172371"/>
                  <a:pt x="2086311" y="1172371"/>
                </a:cubicBezTo>
                <a:cubicBezTo>
                  <a:pt x="2086311" y="1172371"/>
                  <a:pt x="2086311" y="1175902"/>
                  <a:pt x="2086311" y="1182962"/>
                </a:cubicBezTo>
                <a:cubicBezTo>
                  <a:pt x="2086311" y="1182962"/>
                  <a:pt x="2089841" y="1182962"/>
                  <a:pt x="2096901" y="1182962"/>
                </a:cubicBezTo>
                <a:lnTo>
                  <a:pt x="2086311" y="1193552"/>
                </a:lnTo>
                <a:lnTo>
                  <a:pt x="2075721" y="1193552"/>
                </a:lnTo>
                <a:cubicBezTo>
                  <a:pt x="2082781" y="1200612"/>
                  <a:pt x="2096901" y="1204143"/>
                  <a:pt x="2118082" y="1204143"/>
                </a:cubicBezTo>
                <a:cubicBezTo>
                  <a:pt x="2111022" y="1197083"/>
                  <a:pt x="2107491" y="1193552"/>
                  <a:pt x="2107491" y="1193552"/>
                </a:cubicBezTo>
                <a:cubicBezTo>
                  <a:pt x="2107491" y="1186493"/>
                  <a:pt x="2107491" y="1182962"/>
                  <a:pt x="2107491" y="1182962"/>
                </a:cubicBezTo>
                <a:lnTo>
                  <a:pt x="2149853" y="1182962"/>
                </a:lnTo>
                <a:cubicBezTo>
                  <a:pt x="2163974" y="1190022"/>
                  <a:pt x="2178094" y="1193552"/>
                  <a:pt x="2192215" y="1193552"/>
                </a:cubicBezTo>
                <a:cubicBezTo>
                  <a:pt x="2178094" y="1186493"/>
                  <a:pt x="2167504" y="1182962"/>
                  <a:pt x="2160443" y="1182962"/>
                </a:cubicBezTo>
                <a:cubicBezTo>
                  <a:pt x="2153384" y="1182962"/>
                  <a:pt x="2142793" y="1179431"/>
                  <a:pt x="2128673" y="1172371"/>
                </a:cubicBezTo>
                <a:cubicBezTo>
                  <a:pt x="2114552" y="1165312"/>
                  <a:pt x="2096901" y="1161781"/>
                  <a:pt x="2075721" y="1161781"/>
                </a:cubicBezTo>
                <a:close/>
                <a:moveTo>
                  <a:pt x="6502512" y="1151191"/>
                </a:moveTo>
                <a:cubicBezTo>
                  <a:pt x="6495451" y="1151191"/>
                  <a:pt x="6490156" y="1152956"/>
                  <a:pt x="6486627" y="1156485"/>
                </a:cubicBezTo>
                <a:cubicBezTo>
                  <a:pt x="6483098" y="1160016"/>
                  <a:pt x="6484861" y="1163546"/>
                  <a:pt x="6491922" y="1167077"/>
                </a:cubicBezTo>
                <a:cubicBezTo>
                  <a:pt x="6498983" y="1170606"/>
                  <a:pt x="6507807" y="1174137"/>
                  <a:pt x="6518398" y="1177666"/>
                </a:cubicBezTo>
                <a:cubicBezTo>
                  <a:pt x="6528988" y="1181197"/>
                  <a:pt x="6537813" y="1186493"/>
                  <a:pt x="6544874" y="1193552"/>
                </a:cubicBezTo>
                <a:cubicBezTo>
                  <a:pt x="6551935" y="1186493"/>
                  <a:pt x="6557230" y="1184727"/>
                  <a:pt x="6560759" y="1188258"/>
                </a:cubicBezTo>
                <a:cubicBezTo>
                  <a:pt x="6564290" y="1191787"/>
                  <a:pt x="6566054" y="1193552"/>
                  <a:pt x="6566054" y="1193552"/>
                </a:cubicBezTo>
                <a:lnTo>
                  <a:pt x="6576646" y="1193552"/>
                </a:lnTo>
                <a:lnTo>
                  <a:pt x="6597826" y="1204143"/>
                </a:lnTo>
                <a:cubicBezTo>
                  <a:pt x="6604887" y="1211202"/>
                  <a:pt x="6615477" y="1218264"/>
                  <a:pt x="6629598" y="1225324"/>
                </a:cubicBezTo>
                <a:lnTo>
                  <a:pt x="6629598" y="1214733"/>
                </a:lnTo>
                <a:cubicBezTo>
                  <a:pt x="6629598" y="1214733"/>
                  <a:pt x="6629598" y="1212968"/>
                  <a:pt x="6629598" y="1209437"/>
                </a:cubicBezTo>
                <a:cubicBezTo>
                  <a:pt x="6629598" y="1205908"/>
                  <a:pt x="6629598" y="1200612"/>
                  <a:pt x="6629598" y="1193552"/>
                </a:cubicBezTo>
                <a:lnTo>
                  <a:pt x="6640188" y="1193552"/>
                </a:lnTo>
                <a:cubicBezTo>
                  <a:pt x="6640188" y="1207673"/>
                  <a:pt x="6640188" y="1214733"/>
                  <a:pt x="6640188" y="1214733"/>
                </a:cubicBezTo>
                <a:lnTo>
                  <a:pt x="6650778" y="1204143"/>
                </a:lnTo>
                <a:lnTo>
                  <a:pt x="6661368" y="1204143"/>
                </a:lnTo>
                <a:lnTo>
                  <a:pt x="6671958" y="1204143"/>
                </a:lnTo>
                <a:cubicBezTo>
                  <a:pt x="6664898" y="1204143"/>
                  <a:pt x="6661368" y="1207673"/>
                  <a:pt x="6661368" y="1214733"/>
                </a:cubicBezTo>
                <a:cubicBezTo>
                  <a:pt x="6661368" y="1214733"/>
                  <a:pt x="6663134" y="1214733"/>
                  <a:pt x="6666664" y="1214733"/>
                </a:cubicBezTo>
                <a:cubicBezTo>
                  <a:pt x="6670194" y="1214733"/>
                  <a:pt x="6675488" y="1214733"/>
                  <a:pt x="6682550" y="1214733"/>
                </a:cubicBezTo>
                <a:lnTo>
                  <a:pt x="6693140" y="1214733"/>
                </a:lnTo>
                <a:cubicBezTo>
                  <a:pt x="6686079" y="1214733"/>
                  <a:pt x="6686079" y="1211202"/>
                  <a:pt x="6693140" y="1204143"/>
                </a:cubicBezTo>
                <a:lnTo>
                  <a:pt x="6682550" y="1193552"/>
                </a:lnTo>
                <a:cubicBezTo>
                  <a:pt x="6675488" y="1193552"/>
                  <a:pt x="6668429" y="1193552"/>
                  <a:pt x="6661368" y="1193552"/>
                </a:cubicBezTo>
                <a:cubicBezTo>
                  <a:pt x="6654307" y="1193552"/>
                  <a:pt x="6649012" y="1191787"/>
                  <a:pt x="6645483" y="1188258"/>
                </a:cubicBezTo>
                <a:cubicBezTo>
                  <a:pt x="6641954" y="1184727"/>
                  <a:pt x="6640188" y="1182962"/>
                  <a:pt x="6640188" y="1182962"/>
                </a:cubicBezTo>
                <a:lnTo>
                  <a:pt x="6629598" y="1182962"/>
                </a:lnTo>
                <a:cubicBezTo>
                  <a:pt x="6629598" y="1175902"/>
                  <a:pt x="6629598" y="1172371"/>
                  <a:pt x="6629598" y="1172371"/>
                </a:cubicBezTo>
                <a:cubicBezTo>
                  <a:pt x="6629598" y="1172371"/>
                  <a:pt x="6629598" y="1168841"/>
                  <a:pt x="6629598" y="1161781"/>
                </a:cubicBezTo>
                <a:cubicBezTo>
                  <a:pt x="6629598" y="1161781"/>
                  <a:pt x="6627832" y="1161781"/>
                  <a:pt x="6624302" y="1161781"/>
                </a:cubicBezTo>
                <a:cubicBezTo>
                  <a:pt x="6620772" y="1161781"/>
                  <a:pt x="6615477" y="1161781"/>
                  <a:pt x="6608416" y="1161781"/>
                </a:cubicBezTo>
                <a:cubicBezTo>
                  <a:pt x="6601355" y="1161781"/>
                  <a:pt x="6592531" y="1160016"/>
                  <a:pt x="6581940" y="1156485"/>
                </a:cubicBezTo>
                <a:cubicBezTo>
                  <a:pt x="6571350" y="1152956"/>
                  <a:pt x="6562525" y="1151191"/>
                  <a:pt x="6555464" y="1151191"/>
                </a:cubicBezTo>
                <a:cubicBezTo>
                  <a:pt x="6548403" y="1151191"/>
                  <a:pt x="6541344" y="1151191"/>
                  <a:pt x="6534284" y="1151191"/>
                </a:cubicBezTo>
                <a:lnTo>
                  <a:pt x="6534284" y="1161781"/>
                </a:lnTo>
                <a:cubicBezTo>
                  <a:pt x="6527223" y="1161781"/>
                  <a:pt x="6516632" y="1161781"/>
                  <a:pt x="6502512" y="1161781"/>
                </a:cubicBezTo>
                <a:close/>
                <a:moveTo>
                  <a:pt x="6100076" y="1151191"/>
                </a:moveTo>
                <a:lnTo>
                  <a:pt x="6100076" y="1161781"/>
                </a:lnTo>
                <a:cubicBezTo>
                  <a:pt x="6107138" y="1161781"/>
                  <a:pt x="6110668" y="1161781"/>
                  <a:pt x="6110668" y="1161781"/>
                </a:cubicBezTo>
                <a:close/>
                <a:moveTo>
                  <a:pt x="2329890" y="1151191"/>
                </a:moveTo>
                <a:lnTo>
                  <a:pt x="2329890" y="1161781"/>
                </a:lnTo>
                <a:lnTo>
                  <a:pt x="2340481" y="1161781"/>
                </a:lnTo>
                <a:cubicBezTo>
                  <a:pt x="2340481" y="1154721"/>
                  <a:pt x="2336950" y="1151191"/>
                  <a:pt x="2329890" y="1151191"/>
                </a:cubicBezTo>
                <a:close/>
                <a:moveTo>
                  <a:pt x="1863912" y="1151191"/>
                </a:moveTo>
                <a:cubicBezTo>
                  <a:pt x="1863912" y="1158250"/>
                  <a:pt x="1862147" y="1161781"/>
                  <a:pt x="1858616" y="1161781"/>
                </a:cubicBezTo>
                <a:cubicBezTo>
                  <a:pt x="1855087" y="1161781"/>
                  <a:pt x="1853322" y="1160016"/>
                  <a:pt x="1853322" y="1156485"/>
                </a:cubicBezTo>
                <a:cubicBezTo>
                  <a:pt x="1853322" y="1152956"/>
                  <a:pt x="1856852" y="1151191"/>
                  <a:pt x="1863912" y="1151191"/>
                </a:cubicBezTo>
                <a:close/>
                <a:moveTo>
                  <a:pt x="7433144" y="1144572"/>
                </a:moveTo>
                <a:cubicBezTo>
                  <a:pt x="7432262" y="1143688"/>
                  <a:pt x="7430938" y="1144131"/>
                  <a:pt x="7429174" y="1145896"/>
                </a:cubicBezTo>
                <a:cubicBezTo>
                  <a:pt x="7425644" y="1149426"/>
                  <a:pt x="7427408" y="1151191"/>
                  <a:pt x="7434468" y="1151191"/>
                </a:cubicBezTo>
                <a:cubicBezTo>
                  <a:pt x="7434468" y="1147662"/>
                  <a:pt x="7434026" y="1145454"/>
                  <a:pt x="7433144" y="1144572"/>
                </a:cubicBezTo>
                <a:close/>
                <a:moveTo>
                  <a:pt x="8800632" y="1140600"/>
                </a:moveTo>
                <a:cubicBezTo>
                  <a:pt x="8800632" y="1140600"/>
                  <a:pt x="8812988" y="1144131"/>
                  <a:pt x="8837697" y="1151191"/>
                </a:cubicBezTo>
                <a:cubicBezTo>
                  <a:pt x="8862409" y="1158250"/>
                  <a:pt x="8874765" y="1165312"/>
                  <a:pt x="8874765" y="1172371"/>
                </a:cubicBezTo>
                <a:lnTo>
                  <a:pt x="8832403" y="1161781"/>
                </a:lnTo>
                <a:close/>
                <a:moveTo>
                  <a:pt x="6438970" y="1140600"/>
                </a:moveTo>
                <a:cubicBezTo>
                  <a:pt x="6446031" y="1147660"/>
                  <a:pt x="6449560" y="1151191"/>
                  <a:pt x="6449560" y="1151191"/>
                </a:cubicBezTo>
                <a:cubicBezTo>
                  <a:pt x="6449560" y="1151191"/>
                  <a:pt x="6451326" y="1152956"/>
                  <a:pt x="6454855" y="1156485"/>
                </a:cubicBezTo>
                <a:cubicBezTo>
                  <a:pt x="6458384" y="1160016"/>
                  <a:pt x="6460150" y="1161781"/>
                  <a:pt x="6460150" y="1161781"/>
                </a:cubicBezTo>
                <a:lnTo>
                  <a:pt x="6470740" y="1161781"/>
                </a:lnTo>
                <a:lnTo>
                  <a:pt x="6470740" y="1151191"/>
                </a:lnTo>
                <a:lnTo>
                  <a:pt x="6460150" y="1140600"/>
                </a:lnTo>
                <a:close/>
                <a:moveTo>
                  <a:pt x="3283027" y="1140600"/>
                </a:moveTo>
                <a:cubicBezTo>
                  <a:pt x="3283027" y="1147660"/>
                  <a:pt x="3286557" y="1151191"/>
                  <a:pt x="3293618" y="1151191"/>
                </a:cubicBezTo>
                <a:cubicBezTo>
                  <a:pt x="3293618" y="1144131"/>
                  <a:pt x="3293618" y="1140600"/>
                  <a:pt x="3293618" y="1140600"/>
                </a:cubicBezTo>
                <a:close/>
                <a:moveTo>
                  <a:pt x="3018266" y="1140600"/>
                </a:moveTo>
                <a:cubicBezTo>
                  <a:pt x="3011207" y="1140600"/>
                  <a:pt x="3007676" y="1142365"/>
                  <a:pt x="3007676" y="1145896"/>
                </a:cubicBezTo>
                <a:cubicBezTo>
                  <a:pt x="3007676" y="1149426"/>
                  <a:pt x="3004146" y="1151191"/>
                  <a:pt x="2997086" y="1151191"/>
                </a:cubicBezTo>
                <a:lnTo>
                  <a:pt x="2986495" y="1151191"/>
                </a:lnTo>
                <a:lnTo>
                  <a:pt x="2997086" y="1161781"/>
                </a:lnTo>
                <a:lnTo>
                  <a:pt x="3018266" y="1161781"/>
                </a:lnTo>
                <a:lnTo>
                  <a:pt x="3028858" y="1151191"/>
                </a:lnTo>
                <a:cubicBezTo>
                  <a:pt x="3028858" y="1144131"/>
                  <a:pt x="3025327" y="1140600"/>
                  <a:pt x="3018266" y="1140600"/>
                </a:cubicBezTo>
                <a:close/>
                <a:moveTo>
                  <a:pt x="3190361" y="1135306"/>
                </a:moveTo>
                <a:cubicBezTo>
                  <a:pt x="3188596" y="1135306"/>
                  <a:pt x="3187714" y="1137070"/>
                  <a:pt x="3187714" y="1140600"/>
                </a:cubicBezTo>
                <a:lnTo>
                  <a:pt x="3198303" y="1140600"/>
                </a:lnTo>
                <a:cubicBezTo>
                  <a:pt x="3194774" y="1137070"/>
                  <a:pt x="3192125" y="1135306"/>
                  <a:pt x="3190361" y="1135306"/>
                </a:cubicBezTo>
                <a:close/>
                <a:moveTo>
                  <a:pt x="8048712" y="1130010"/>
                </a:moveTo>
                <a:lnTo>
                  <a:pt x="8069894" y="1130010"/>
                </a:lnTo>
                <a:lnTo>
                  <a:pt x="8069894" y="1140600"/>
                </a:lnTo>
                <a:cubicBezTo>
                  <a:pt x="8062833" y="1140600"/>
                  <a:pt x="8055773" y="1137070"/>
                  <a:pt x="8048712" y="1130010"/>
                </a:cubicBezTo>
                <a:close/>
                <a:moveTo>
                  <a:pt x="7752182" y="1130010"/>
                </a:moveTo>
                <a:lnTo>
                  <a:pt x="7752182" y="1140600"/>
                </a:lnTo>
                <a:cubicBezTo>
                  <a:pt x="7759242" y="1140600"/>
                  <a:pt x="7762772" y="1140600"/>
                  <a:pt x="7762772" y="1140600"/>
                </a:cubicBezTo>
                <a:cubicBezTo>
                  <a:pt x="7762772" y="1133541"/>
                  <a:pt x="7759242" y="1130010"/>
                  <a:pt x="7752182" y="1130010"/>
                </a:cubicBezTo>
                <a:close/>
                <a:moveTo>
                  <a:pt x="6417788" y="1130010"/>
                </a:moveTo>
                <a:lnTo>
                  <a:pt x="6417788" y="1140600"/>
                </a:lnTo>
                <a:lnTo>
                  <a:pt x="6423084" y="1140600"/>
                </a:lnTo>
                <a:cubicBezTo>
                  <a:pt x="6419554" y="1140600"/>
                  <a:pt x="6417788" y="1137070"/>
                  <a:pt x="6417788" y="1130010"/>
                </a:cubicBezTo>
                <a:close/>
                <a:moveTo>
                  <a:pt x="2319299" y="1130010"/>
                </a:moveTo>
                <a:lnTo>
                  <a:pt x="2308710" y="1140600"/>
                </a:lnTo>
                <a:cubicBezTo>
                  <a:pt x="2315769" y="1140600"/>
                  <a:pt x="2319299" y="1140600"/>
                  <a:pt x="2319299" y="1140600"/>
                </a:cubicBezTo>
                <a:cubicBezTo>
                  <a:pt x="2319299" y="1133541"/>
                  <a:pt x="2319299" y="1130010"/>
                  <a:pt x="2319299" y="1130010"/>
                </a:cubicBezTo>
                <a:close/>
                <a:moveTo>
                  <a:pt x="2758803" y="1126700"/>
                </a:moveTo>
                <a:cubicBezTo>
                  <a:pt x="2753506" y="1127142"/>
                  <a:pt x="2748211" y="1128245"/>
                  <a:pt x="2742916" y="1130010"/>
                </a:cubicBezTo>
                <a:lnTo>
                  <a:pt x="2732326" y="1130010"/>
                </a:lnTo>
                <a:lnTo>
                  <a:pt x="2753506" y="1140600"/>
                </a:lnTo>
                <a:cubicBezTo>
                  <a:pt x="2767627" y="1140600"/>
                  <a:pt x="2778218" y="1140600"/>
                  <a:pt x="2785278" y="1140600"/>
                </a:cubicBezTo>
                <a:lnTo>
                  <a:pt x="2795868" y="1140600"/>
                </a:lnTo>
                <a:cubicBezTo>
                  <a:pt x="2802927" y="1147660"/>
                  <a:pt x="2806458" y="1151191"/>
                  <a:pt x="2806458" y="1151191"/>
                </a:cubicBezTo>
                <a:cubicBezTo>
                  <a:pt x="2806458" y="1151191"/>
                  <a:pt x="2809989" y="1151191"/>
                  <a:pt x="2817049" y="1151191"/>
                </a:cubicBezTo>
                <a:lnTo>
                  <a:pt x="2806458" y="1140600"/>
                </a:lnTo>
                <a:cubicBezTo>
                  <a:pt x="2790573" y="1130010"/>
                  <a:pt x="2774687" y="1125376"/>
                  <a:pt x="2758803" y="1126700"/>
                </a:cubicBezTo>
                <a:close/>
                <a:moveTo>
                  <a:pt x="6473389" y="1124714"/>
                </a:moveTo>
                <a:cubicBezTo>
                  <a:pt x="6471624" y="1124714"/>
                  <a:pt x="6470740" y="1126481"/>
                  <a:pt x="6470740" y="1130010"/>
                </a:cubicBezTo>
                <a:lnTo>
                  <a:pt x="6481332" y="1130010"/>
                </a:lnTo>
                <a:cubicBezTo>
                  <a:pt x="6477800" y="1126481"/>
                  <a:pt x="6475154" y="1124714"/>
                  <a:pt x="6473389" y="1124714"/>
                </a:cubicBezTo>
                <a:close/>
                <a:moveTo>
                  <a:pt x="5847231" y="1123391"/>
                </a:moveTo>
                <a:cubicBezTo>
                  <a:pt x="5846347" y="1124273"/>
                  <a:pt x="5845908" y="1126481"/>
                  <a:pt x="5845908" y="1130010"/>
                </a:cubicBezTo>
                <a:cubicBezTo>
                  <a:pt x="5845908" y="1137070"/>
                  <a:pt x="5845908" y="1140600"/>
                  <a:pt x="5845908" y="1140600"/>
                </a:cubicBezTo>
                <a:cubicBezTo>
                  <a:pt x="5845908" y="1140600"/>
                  <a:pt x="5847672" y="1138835"/>
                  <a:pt x="5851202" y="1135306"/>
                </a:cubicBezTo>
                <a:cubicBezTo>
                  <a:pt x="5854731" y="1131775"/>
                  <a:pt x="5854731" y="1128245"/>
                  <a:pt x="5851202" y="1124714"/>
                </a:cubicBezTo>
                <a:cubicBezTo>
                  <a:pt x="5849436" y="1122950"/>
                  <a:pt x="5848113" y="1122509"/>
                  <a:pt x="5847231" y="1123391"/>
                </a:cubicBezTo>
                <a:close/>
                <a:moveTo>
                  <a:pt x="2255757" y="1119419"/>
                </a:moveTo>
                <a:lnTo>
                  <a:pt x="2255757" y="1130010"/>
                </a:lnTo>
                <a:cubicBezTo>
                  <a:pt x="2241637" y="1130010"/>
                  <a:pt x="2245167" y="1137070"/>
                  <a:pt x="2266347" y="1151191"/>
                </a:cubicBezTo>
                <a:lnTo>
                  <a:pt x="2308710" y="1151191"/>
                </a:lnTo>
                <a:cubicBezTo>
                  <a:pt x="2308710" y="1151191"/>
                  <a:pt x="2306945" y="1147660"/>
                  <a:pt x="2303415" y="1140600"/>
                </a:cubicBezTo>
                <a:cubicBezTo>
                  <a:pt x="2299884" y="1133541"/>
                  <a:pt x="2294589" y="1130010"/>
                  <a:pt x="2287529" y="1130010"/>
                </a:cubicBezTo>
                <a:cubicBezTo>
                  <a:pt x="2280468" y="1130010"/>
                  <a:pt x="2273408" y="1130010"/>
                  <a:pt x="2266347" y="1130010"/>
                </a:cubicBezTo>
                <a:close/>
                <a:moveTo>
                  <a:pt x="1906274" y="1119419"/>
                </a:moveTo>
                <a:lnTo>
                  <a:pt x="1948635" y="1140600"/>
                </a:lnTo>
                <a:lnTo>
                  <a:pt x="2012178" y="1161781"/>
                </a:lnTo>
                <a:cubicBezTo>
                  <a:pt x="2033359" y="1161781"/>
                  <a:pt x="2051009" y="1161781"/>
                  <a:pt x="2065130" y="1161781"/>
                </a:cubicBezTo>
                <a:cubicBezTo>
                  <a:pt x="2065130" y="1154721"/>
                  <a:pt x="2061600" y="1151191"/>
                  <a:pt x="2054540" y="1151191"/>
                </a:cubicBezTo>
                <a:cubicBezTo>
                  <a:pt x="2061600" y="1144131"/>
                  <a:pt x="2061600" y="1138835"/>
                  <a:pt x="2054540" y="1135306"/>
                </a:cubicBezTo>
                <a:cubicBezTo>
                  <a:pt x="2047480" y="1131775"/>
                  <a:pt x="2040419" y="1130010"/>
                  <a:pt x="2033359" y="1130010"/>
                </a:cubicBezTo>
                <a:cubicBezTo>
                  <a:pt x="2026299" y="1130010"/>
                  <a:pt x="2017472" y="1128245"/>
                  <a:pt x="2006882" y="1124714"/>
                </a:cubicBezTo>
                <a:cubicBezTo>
                  <a:pt x="1996293" y="1121184"/>
                  <a:pt x="1987466" y="1119419"/>
                  <a:pt x="1980407" y="1119419"/>
                </a:cubicBezTo>
                <a:close/>
                <a:moveTo>
                  <a:pt x="1885093" y="1119419"/>
                </a:moveTo>
                <a:lnTo>
                  <a:pt x="1874503" y="1130010"/>
                </a:lnTo>
                <a:cubicBezTo>
                  <a:pt x="1874503" y="1130010"/>
                  <a:pt x="1878032" y="1130010"/>
                  <a:pt x="1885093" y="1130010"/>
                </a:cubicBezTo>
                <a:cubicBezTo>
                  <a:pt x="1892153" y="1130010"/>
                  <a:pt x="1895684" y="1130010"/>
                  <a:pt x="1895684" y="1130010"/>
                </a:cubicBezTo>
                <a:cubicBezTo>
                  <a:pt x="1895684" y="1122950"/>
                  <a:pt x="1892153" y="1119419"/>
                  <a:pt x="1885093" y="1119419"/>
                </a:cubicBezTo>
                <a:close/>
                <a:moveTo>
                  <a:pt x="1085517" y="1119419"/>
                </a:moveTo>
                <a:cubicBezTo>
                  <a:pt x="1092577" y="1119419"/>
                  <a:pt x="1101402" y="1122950"/>
                  <a:pt x="1111993" y="1130010"/>
                </a:cubicBezTo>
                <a:cubicBezTo>
                  <a:pt x="1119053" y="1137070"/>
                  <a:pt x="1126114" y="1140600"/>
                  <a:pt x="1133174" y="1140600"/>
                </a:cubicBezTo>
                <a:lnTo>
                  <a:pt x="1249669" y="1193552"/>
                </a:lnTo>
                <a:cubicBezTo>
                  <a:pt x="1221427" y="1193552"/>
                  <a:pt x="1232018" y="1204143"/>
                  <a:pt x="1281440" y="1225324"/>
                </a:cubicBezTo>
                <a:cubicBezTo>
                  <a:pt x="1309681" y="1232383"/>
                  <a:pt x="1323802" y="1239445"/>
                  <a:pt x="1323802" y="1246504"/>
                </a:cubicBezTo>
                <a:cubicBezTo>
                  <a:pt x="1330861" y="1246504"/>
                  <a:pt x="1337922" y="1246504"/>
                  <a:pt x="1344982" y="1246504"/>
                </a:cubicBezTo>
                <a:cubicBezTo>
                  <a:pt x="1352042" y="1246504"/>
                  <a:pt x="1355573" y="1246504"/>
                  <a:pt x="1355573" y="1246504"/>
                </a:cubicBezTo>
                <a:cubicBezTo>
                  <a:pt x="1355573" y="1246504"/>
                  <a:pt x="1352042" y="1250035"/>
                  <a:pt x="1344982" y="1257095"/>
                </a:cubicBezTo>
                <a:cubicBezTo>
                  <a:pt x="1330861" y="1257095"/>
                  <a:pt x="1320271" y="1253564"/>
                  <a:pt x="1313210" y="1246504"/>
                </a:cubicBezTo>
                <a:lnTo>
                  <a:pt x="1292030" y="1235914"/>
                </a:lnTo>
                <a:cubicBezTo>
                  <a:pt x="1277910" y="1235914"/>
                  <a:pt x="1267319" y="1234149"/>
                  <a:pt x="1260258" y="1230619"/>
                </a:cubicBezTo>
                <a:cubicBezTo>
                  <a:pt x="1253199" y="1227089"/>
                  <a:pt x="1242608" y="1221793"/>
                  <a:pt x="1228487" y="1214733"/>
                </a:cubicBezTo>
                <a:cubicBezTo>
                  <a:pt x="1214367" y="1207673"/>
                  <a:pt x="1203777" y="1200612"/>
                  <a:pt x="1196717" y="1193552"/>
                </a:cubicBezTo>
                <a:cubicBezTo>
                  <a:pt x="1189655" y="1186493"/>
                  <a:pt x="1180832" y="1179431"/>
                  <a:pt x="1170240" y="1172371"/>
                </a:cubicBezTo>
                <a:cubicBezTo>
                  <a:pt x="1159651" y="1165312"/>
                  <a:pt x="1150825" y="1161781"/>
                  <a:pt x="1143765" y="1161781"/>
                </a:cubicBezTo>
                <a:cubicBezTo>
                  <a:pt x="1136703" y="1161781"/>
                  <a:pt x="1126114" y="1158250"/>
                  <a:pt x="1111993" y="1151191"/>
                </a:cubicBezTo>
                <a:lnTo>
                  <a:pt x="1080222" y="1130010"/>
                </a:lnTo>
                <a:cubicBezTo>
                  <a:pt x="1073162" y="1130010"/>
                  <a:pt x="1069631" y="1130010"/>
                  <a:pt x="1069631" y="1130010"/>
                </a:cubicBezTo>
                <a:cubicBezTo>
                  <a:pt x="1073162" y="1122950"/>
                  <a:pt x="1078457" y="1119419"/>
                  <a:pt x="1085517" y="1119419"/>
                </a:cubicBezTo>
                <a:close/>
                <a:moveTo>
                  <a:pt x="921366" y="1119419"/>
                </a:moveTo>
                <a:lnTo>
                  <a:pt x="953137" y="1130010"/>
                </a:lnTo>
                <a:lnTo>
                  <a:pt x="995498" y="1151191"/>
                </a:lnTo>
                <a:cubicBezTo>
                  <a:pt x="1002559" y="1151191"/>
                  <a:pt x="1006089" y="1152956"/>
                  <a:pt x="1006089" y="1156485"/>
                </a:cubicBezTo>
                <a:cubicBezTo>
                  <a:pt x="1006089" y="1160016"/>
                  <a:pt x="1007855" y="1161781"/>
                  <a:pt x="1011384" y="1161781"/>
                </a:cubicBezTo>
                <a:cubicBezTo>
                  <a:pt x="1014913" y="1161781"/>
                  <a:pt x="1020210" y="1165312"/>
                  <a:pt x="1027270" y="1172371"/>
                </a:cubicBezTo>
                <a:cubicBezTo>
                  <a:pt x="1041391" y="1179431"/>
                  <a:pt x="1048450" y="1182962"/>
                  <a:pt x="1048450" y="1182962"/>
                </a:cubicBezTo>
                <a:lnTo>
                  <a:pt x="1037859" y="1182962"/>
                </a:lnTo>
                <a:cubicBezTo>
                  <a:pt x="1037859" y="1182962"/>
                  <a:pt x="1027270" y="1179431"/>
                  <a:pt x="1006089" y="1172371"/>
                </a:cubicBezTo>
                <a:cubicBezTo>
                  <a:pt x="984908" y="1165312"/>
                  <a:pt x="967257" y="1158250"/>
                  <a:pt x="953137" y="1151191"/>
                </a:cubicBezTo>
                <a:lnTo>
                  <a:pt x="931956" y="1140600"/>
                </a:lnTo>
                <a:cubicBezTo>
                  <a:pt x="931956" y="1140600"/>
                  <a:pt x="928426" y="1137070"/>
                  <a:pt x="921366" y="1130010"/>
                </a:cubicBezTo>
                <a:close/>
                <a:moveTo>
                  <a:pt x="3199628" y="1111476"/>
                </a:moveTo>
                <a:cubicBezTo>
                  <a:pt x="3196981" y="1111476"/>
                  <a:pt x="3194774" y="1112360"/>
                  <a:pt x="3193008" y="1114125"/>
                </a:cubicBezTo>
                <a:cubicBezTo>
                  <a:pt x="3189479" y="1117654"/>
                  <a:pt x="3191243" y="1119419"/>
                  <a:pt x="3198303" y="1119419"/>
                </a:cubicBezTo>
                <a:lnTo>
                  <a:pt x="3219485" y="1119419"/>
                </a:lnTo>
                <a:cubicBezTo>
                  <a:pt x="3219485" y="1119419"/>
                  <a:pt x="3215954" y="1117654"/>
                  <a:pt x="3208895" y="1114125"/>
                </a:cubicBezTo>
                <a:cubicBezTo>
                  <a:pt x="3205364" y="1112360"/>
                  <a:pt x="3202276" y="1111476"/>
                  <a:pt x="3199628" y="1111476"/>
                </a:cubicBezTo>
                <a:close/>
                <a:moveTo>
                  <a:pt x="7360336" y="1108829"/>
                </a:moveTo>
                <a:cubicBezTo>
                  <a:pt x="7367396" y="1108829"/>
                  <a:pt x="7370926" y="1110594"/>
                  <a:pt x="7370926" y="1114125"/>
                </a:cubicBezTo>
                <a:cubicBezTo>
                  <a:pt x="7370926" y="1117654"/>
                  <a:pt x="7367396" y="1119419"/>
                  <a:pt x="7360336" y="1119419"/>
                </a:cubicBezTo>
                <a:cubicBezTo>
                  <a:pt x="7360336" y="1112360"/>
                  <a:pt x="7360336" y="1108829"/>
                  <a:pt x="7360336" y="1108829"/>
                </a:cubicBezTo>
                <a:close/>
                <a:moveTo>
                  <a:pt x="5920039" y="1108829"/>
                </a:moveTo>
                <a:cubicBezTo>
                  <a:pt x="5920039" y="1115889"/>
                  <a:pt x="5920039" y="1119419"/>
                  <a:pt x="5920039" y="1119419"/>
                </a:cubicBezTo>
                <a:cubicBezTo>
                  <a:pt x="5920039" y="1119419"/>
                  <a:pt x="5923568" y="1119419"/>
                  <a:pt x="5930630" y="1119419"/>
                </a:cubicBezTo>
                <a:lnTo>
                  <a:pt x="5930630" y="1108829"/>
                </a:lnTo>
                <a:close/>
                <a:moveTo>
                  <a:pt x="2155149" y="1108829"/>
                </a:moveTo>
                <a:cubicBezTo>
                  <a:pt x="2151618" y="1108829"/>
                  <a:pt x="2149853" y="1112360"/>
                  <a:pt x="2149853" y="1119419"/>
                </a:cubicBezTo>
                <a:lnTo>
                  <a:pt x="2160443" y="1119419"/>
                </a:lnTo>
                <a:lnTo>
                  <a:pt x="2171034" y="1119419"/>
                </a:lnTo>
                <a:cubicBezTo>
                  <a:pt x="2163974" y="1112360"/>
                  <a:pt x="2158678" y="1108829"/>
                  <a:pt x="2155149" y="1108829"/>
                </a:cubicBezTo>
                <a:close/>
                <a:moveTo>
                  <a:pt x="5896211" y="1103535"/>
                </a:moveTo>
                <a:cubicBezTo>
                  <a:pt x="5894446" y="1103535"/>
                  <a:pt x="5891799" y="1105300"/>
                  <a:pt x="5888268" y="1108829"/>
                </a:cubicBezTo>
                <a:lnTo>
                  <a:pt x="5898860" y="1108829"/>
                </a:lnTo>
                <a:cubicBezTo>
                  <a:pt x="5898860" y="1105300"/>
                  <a:pt x="5897976" y="1103535"/>
                  <a:pt x="5896211" y="1103535"/>
                </a:cubicBezTo>
                <a:close/>
                <a:moveTo>
                  <a:pt x="8345244" y="1098239"/>
                </a:moveTo>
                <a:cubicBezTo>
                  <a:pt x="8352305" y="1098239"/>
                  <a:pt x="8359364" y="1100004"/>
                  <a:pt x="8366425" y="1103533"/>
                </a:cubicBezTo>
                <a:cubicBezTo>
                  <a:pt x="8373486" y="1107064"/>
                  <a:pt x="8377016" y="1108829"/>
                  <a:pt x="8377016" y="1108829"/>
                </a:cubicBezTo>
                <a:close/>
                <a:moveTo>
                  <a:pt x="7286203" y="1098239"/>
                </a:moveTo>
                <a:lnTo>
                  <a:pt x="7275612" y="1108829"/>
                </a:lnTo>
                <a:lnTo>
                  <a:pt x="7296793" y="1108829"/>
                </a:lnTo>
                <a:cubicBezTo>
                  <a:pt x="7296793" y="1108829"/>
                  <a:pt x="7295028" y="1107064"/>
                  <a:pt x="7291498" y="1103533"/>
                </a:cubicBezTo>
                <a:cubicBezTo>
                  <a:pt x="7287968" y="1100004"/>
                  <a:pt x="7286203" y="1098239"/>
                  <a:pt x="7286203" y="1098239"/>
                </a:cubicBezTo>
                <a:close/>
                <a:moveTo>
                  <a:pt x="6375428" y="1098239"/>
                </a:moveTo>
                <a:lnTo>
                  <a:pt x="6375428" y="1108829"/>
                </a:lnTo>
                <a:cubicBezTo>
                  <a:pt x="6375428" y="1115889"/>
                  <a:pt x="6373662" y="1119419"/>
                  <a:pt x="6370132" y="1119419"/>
                </a:cubicBezTo>
                <a:cubicBezTo>
                  <a:pt x="6366602" y="1119419"/>
                  <a:pt x="6364836" y="1115889"/>
                  <a:pt x="6364836" y="1108829"/>
                </a:cubicBezTo>
                <a:cubicBezTo>
                  <a:pt x="6364836" y="1101769"/>
                  <a:pt x="6368367" y="1098239"/>
                  <a:pt x="6375428" y="1098239"/>
                </a:cubicBezTo>
                <a:close/>
                <a:moveTo>
                  <a:pt x="6343656" y="1098239"/>
                </a:moveTo>
                <a:cubicBezTo>
                  <a:pt x="6350717" y="1098239"/>
                  <a:pt x="6354246" y="1098239"/>
                  <a:pt x="6354246" y="1098239"/>
                </a:cubicBezTo>
                <a:lnTo>
                  <a:pt x="6333066" y="1108829"/>
                </a:lnTo>
                <a:cubicBezTo>
                  <a:pt x="6333066" y="1108829"/>
                  <a:pt x="6333066" y="1107064"/>
                  <a:pt x="6333066" y="1103533"/>
                </a:cubicBezTo>
                <a:cubicBezTo>
                  <a:pt x="6333066" y="1100004"/>
                  <a:pt x="6336595" y="1098239"/>
                  <a:pt x="6343656" y="1098239"/>
                </a:cubicBezTo>
                <a:close/>
                <a:moveTo>
                  <a:pt x="3145351" y="1098239"/>
                </a:moveTo>
                <a:lnTo>
                  <a:pt x="3155942" y="1108829"/>
                </a:lnTo>
                <a:lnTo>
                  <a:pt x="3166533" y="1108829"/>
                </a:lnTo>
                <a:cubicBezTo>
                  <a:pt x="3166533" y="1101769"/>
                  <a:pt x="3163002" y="1098239"/>
                  <a:pt x="3155942" y="1098239"/>
                </a:cubicBezTo>
                <a:cubicBezTo>
                  <a:pt x="3148882" y="1098239"/>
                  <a:pt x="3145351" y="1098239"/>
                  <a:pt x="3145351" y="1098239"/>
                </a:cubicBezTo>
                <a:close/>
                <a:moveTo>
                  <a:pt x="2171034" y="1098239"/>
                </a:moveTo>
                <a:lnTo>
                  <a:pt x="2192215" y="1119419"/>
                </a:lnTo>
                <a:lnTo>
                  <a:pt x="2223986" y="1119419"/>
                </a:lnTo>
                <a:lnTo>
                  <a:pt x="2213396" y="1108829"/>
                </a:lnTo>
                <a:lnTo>
                  <a:pt x="2192215" y="1108829"/>
                </a:lnTo>
                <a:close/>
                <a:moveTo>
                  <a:pt x="1535610" y="1098239"/>
                </a:moveTo>
                <a:lnTo>
                  <a:pt x="1535610" y="1108829"/>
                </a:lnTo>
                <a:lnTo>
                  <a:pt x="1546200" y="1119419"/>
                </a:lnTo>
                <a:close/>
                <a:moveTo>
                  <a:pt x="1895684" y="1087648"/>
                </a:moveTo>
                <a:cubicBezTo>
                  <a:pt x="1888623" y="1087648"/>
                  <a:pt x="1885093" y="1089413"/>
                  <a:pt x="1885093" y="1092944"/>
                </a:cubicBezTo>
                <a:cubicBezTo>
                  <a:pt x="1885093" y="1096474"/>
                  <a:pt x="1888623" y="1098239"/>
                  <a:pt x="1895684" y="1098239"/>
                </a:cubicBezTo>
                <a:close/>
                <a:moveTo>
                  <a:pt x="7328564" y="1077058"/>
                </a:moveTo>
                <a:lnTo>
                  <a:pt x="7328564" y="1108829"/>
                </a:lnTo>
                <a:lnTo>
                  <a:pt x="7328564" y="1119419"/>
                </a:lnTo>
                <a:cubicBezTo>
                  <a:pt x="7328564" y="1126479"/>
                  <a:pt x="7342684" y="1130010"/>
                  <a:pt x="7370926" y="1130010"/>
                </a:cubicBezTo>
                <a:cubicBezTo>
                  <a:pt x="7377986" y="1130010"/>
                  <a:pt x="7385047" y="1130010"/>
                  <a:pt x="7392107" y="1130010"/>
                </a:cubicBezTo>
                <a:cubicBezTo>
                  <a:pt x="7399168" y="1130010"/>
                  <a:pt x="7406226" y="1130010"/>
                  <a:pt x="7413288" y="1130010"/>
                </a:cubicBezTo>
                <a:cubicBezTo>
                  <a:pt x="7427408" y="1130010"/>
                  <a:pt x="7434468" y="1130010"/>
                  <a:pt x="7434468" y="1130010"/>
                </a:cubicBezTo>
                <a:lnTo>
                  <a:pt x="7423878" y="1119419"/>
                </a:lnTo>
                <a:lnTo>
                  <a:pt x="7413288" y="1119419"/>
                </a:lnTo>
                <a:lnTo>
                  <a:pt x="7402697" y="1119419"/>
                </a:lnTo>
                <a:cubicBezTo>
                  <a:pt x="7402697" y="1112360"/>
                  <a:pt x="7397403" y="1108829"/>
                  <a:pt x="7386812" y="1108829"/>
                </a:cubicBezTo>
                <a:cubicBezTo>
                  <a:pt x="7376222" y="1108829"/>
                  <a:pt x="7369160" y="1105298"/>
                  <a:pt x="7365630" y="1098239"/>
                </a:cubicBezTo>
                <a:cubicBezTo>
                  <a:pt x="7362101" y="1091179"/>
                  <a:pt x="7356806" y="1089413"/>
                  <a:pt x="7349745" y="1092944"/>
                </a:cubicBezTo>
                <a:cubicBezTo>
                  <a:pt x="7342684" y="1096474"/>
                  <a:pt x="7339155" y="1094708"/>
                  <a:pt x="7339155" y="1087648"/>
                </a:cubicBezTo>
                <a:cubicBezTo>
                  <a:pt x="7339155" y="1087648"/>
                  <a:pt x="7337389" y="1085883"/>
                  <a:pt x="7333860" y="1082354"/>
                </a:cubicBezTo>
                <a:cubicBezTo>
                  <a:pt x="7330330" y="1078823"/>
                  <a:pt x="7328564" y="1077058"/>
                  <a:pt x="7328564" y="1077058"/>
                </a:cubicBezTo>
                <a:close/>
                <a:moveTo>
                  <a:pt x="2223986" y="1077058"/>
                </a:moveTo>
                <a:lnTo>
                  <a:pt x="2234577" y="1077058"/>
                </a:lnTo>
                <a:lnTo>
                  <a:pt x="2234577" y="1087648"/>
                </a:lnTo>
                <a:cubicBezTo>
                  <a:pt x="2227517" y="1087648"/>
                  <a:pt x="2223986" y="1084118"/>
                  <a:pt x="2223986" y="1077058"/>
                </a:cubicBezTo>
                <a:close/>
                <a:moveTo>
                  <a:pt x="1842731" y="1077058"/>
                </a:moveTo>
                <a:cubicBezTo>
                  <a:pt x="1842731" y="1077058"/>
                  <a:pt x="1844498" y="1078823"/>
                  <a:pt x="1848026" y="1082354"/>
                </a:cubicBezTo>
                <a:cubicBezTo>
                  <a:pt x="1851558" y="1085883"/>
                  <a:pt x="1853322" y="1085883"/>
                  <a:pt x="1853322" y="1082354"/>
                </a:cubicBezTo>
                <a:cubicBezTo>
                  <a:pt x="1853322" y="1078823"/>
                  <a:pt x="1853322" y="1077058"/>
                  <a:pt x="1853322" y="1077058"/>
                </a:cubicBezTo>
                <a:close/>
                <a:moveTo>
                  <a:pt x="942546" y="1077058"/>
                </a:moveTo>
                <a:cubicBezTo>
                  <a:pt x="949607" y="1077058"/>
                  <a:pt x="960197" y="1080588"/>
                  <a:pt x="974318" y="1087648"/>
                </a:cubicBezTo>
                <a:cubicBezTo>
                  <a:pt x="981378" y="1094708"/>
                  <a:pt x="986674" y="1100004"/>
                  <a:pt x="990203" y="1103533"/>
                </a:cubicBezTo>
                <a:cubicBezTo>
                  <a:pt x="993734" y="1107064"/>
                  <a:pt x="995498" y="1108829"/>
                  <a:pt x="995498" y="1108829"/>
                </a:cubicBezTo>
                <a:lnTo>
                  <a:pt x="963726" y="1108829"/>
                </a:lnTo>
                <a:cubicBezTo>
                  <a:pt x="956667" y="1108829"/>
                  <a:pt x="949607" y="1107064"/>
                  <a:pt x="942546" y="1103533"/>
                </a:cubicBezTo>
                <a:cubicBezTo>
                  <a:pt x="935486" y="1100004"/>
                  <a:pt x="931956" y="1096474"/>
                  <a:pt x="931956" y="1092944"/>
                </a:cubicBezTo>
                <a:cubicBezTo>
                  <a:pt x="931956" y="1089413"/>
                  <a:pt x="931956" y="1087648"/>
                  <a:pt x="931956" y="1087648"/>
                </a:cubicBezTo>
                <a:close/>
                <a:moveTo>
                  <a:pt x="8302883" y="1066467"/>
                </a:moveTo>
                <a:lnTo>
                  <a:pt x="8313473" y="1087648"/>
                </a:lnTo>
                <a:lnTo>
                  <a:pt x="8292291" y="1087648"/>
                </a:lnTo>
                <a:cubicBezTo>
                  <a:pt x="8285231" y="1080588"/>
                  <a:pt x="8283468" y="1075293"/>
                  <a:pt x="8286997" y="1071762"/>
                </a:cubicBezTo>
                <a:cubicBezTo>
                  <a:pt x="8290527" y="1068232"/>
                  <a:pt x="8295821" y="1066467"/>
                  <a:pt x="8302883" y="1066467"/>
                </a:cubicBezTo>
                <a:close/>
                <a:moveTo>
                  <a:pt x="7974579" y="1066467"/>
                </a:moveTo>
                <a:cubicBezTo>
                  <a:pt x="7967519" y="1066467"/>
                  <a:pt x="7963990" y="1069998"/>
                  <a:pt x="7963990" y="1077058"/>
                </a:cubicBezTo>
                <a:lnTo>
                  <a:pt x="8016942" y="1098239"/>
                </a:lnTo>
                <a:cubicBezTo>
                  <a:pt x="8024002" y="1098239"/>
                  <a:pt x="8025767" y="1096474"/>
                  <a:pt x="8022237" y="1092944"/>
                </a:cubicBezTo>
                <a:cubicBezTo>
                  <a:pt x="8018706" y="1089413"/>
                  <a:pt x="8011646" y="1085883"/>
                  <a:pt x="8001056" y="1082354"/>
                </a:cubicBezTo>
                <a:cubicBezTo>
                  <a:pt x="7990465" y="1078823"/>
                  <a:pt x="7985171" y="1075293"/>
                  <a:pt x="7985171" y="1071762"/>
                </a:cubicBezTo>
                <a:cubicBezTo>
                  <a:pt x="7985171" y="1068232"/>
                  <a:pt x="7981640" y="1066467"/>
                  <a:pt x="7974579" y="1066467"/>
                </a:cubicBezTo>
                <a:close/>
                <a:moveTo>
                  <a:pt x="7932219" y="1066467"/>
                </a:moveTo>
                <a:lnTo>
                  <a:pt x="7942808" y="1077058"/>
                </a:lnTo>
                <a:cubicBezTo>
                  <a:pt x="7949869" y="1077058"/>
                  <a:pt x="7953398" y="1077058"/>
                  <a:pt x="7953398" y="1077058"/>
                </a:cubicBezTo>
                <a:cubicBezTo>
                  <a:pt x="7953398" y="1077058"/>
                  <a:pt x="7949869" y="1073527"/>
                  <a:pt x="7942808" y="1066467"/>
                </a:cubicBezTo>
                <a:close/>
                <a:moveTo>
                  <a:pt x="6153028" y="1066467"/>
                </a:moveTo>
                <a:lnTo>
                  <a:pt x="6184800" y="1077058"/>
                </a:lnTo>
                <a:lnTo>
                  <a:pt x="6195390" y="1077058"/>
                </a:lnTo>
                <a:lnTo>
                  <a:pt x="6205980" y="1087648"/>
                </a:lnTo>
                <a:cubicBezTo>
                  <a:pt x="6213042" y="1094708"/>
                  <a:pt x="6218336" y="1100004"/>
                  <a:pt x="6221866" y="1103533"/>
                </a:cubicBezTo>
                <a:cubicBezTo>
                  <a:pt x="6225396" y="1107064"/>
                  <a:pt x="6237752" y="1108829"/>
                  <a:pt x="6258932" y="1108829"/>
                </a:cubicBezTo>
                <a:cubicBezTo>
                  <a:pt x="6265994" y="1108829"/>
                  <a:pt x="6273053" y="1108829"/>
                  <a:pt x="6280114" y="1108829"/>
                </a:cubicBezTo>
                <a:cubicBezTo>
                  <a:pt x="6287174" y="1108829"/>
                  <a:pt x="6290704" y="1108829"/>
                  <a:pt x="6290704" y="1108829"/>
                </a:cubicBezTo>
                <a:cubicBezTo>
                  <a:pt x="6297765" y="1115889"/>
                  <a:pt x="6301294" y="1117654"/>
                  <a:pt x="6301294" y="1114125"/>
                </a:cubicBezTo>
                <a:cubicBezTo>
                  <a:pt x="6301294" y="1110594"/>
                  <a:pt x="6308354" y="1112360"/>
                  <a:pt x="6322476" y="1119419"/>
                </a:cubicBezTo>
                <a:cubicBezTo>
                  <a:pt x="6329536" y="1119419"/>
                  <a:pt x="6338361" y="1121184"/>
                  <a:pt x="6348950" y="1124714"/>
                </a:cubicBezTo>
                <a:cubicBezTo>
                  <a:pt x="6359542" y="1128245"/>
                  <a:pt x="6368367" y="1130010"/>
                  <a:pt x="6375428" y="1130010"/>
                </a:cubicBezTo>
                <a:lnTo>
                  <a:pt x="6386018" y="1130010"/>
                </a:lnTo>
                <a:cubicBezTo>
                  <a:pt x="6378957" y="1122950"/>
                  <a:pt x="6386018" y="1119419"/>
                  <a:pt x="6407198" y="1119419"/>
                </a:cubicBezTo>
                <a:lnTo>
                  <a:pt x="6428380" y="1119419"/>
                </a:lnTo>
                <a:cubicBezTo>
                  <a:pt x="6428380" y="1112360"/>
                  <a:pt x="6424850" y="1108829"/>
                  <a:pt x="6417788" y="1108829"/>
                </a:cubicBezTo>
                <a:cubicBezTo>
                  <a:pt x="6410728" y="1108829"/>
                  <a:pt x="6407198" y="1108829"/>
                  <a:pt x="6407198" y="1108829"/>
                </a:cubicBezTo>
                <a:cubicBezTo>
                  <a:pt x="6400138" y="1108829"/>
                  <a:pt x="6393079" y="1105298"/>
                  <a:pt x="6386018" y="1098239"/>
                </a:cubicBezTo>
                <a:lnTo>
                  <a:pt x="6375428" y="1098239"/>
                </a:lnTo>
                <a:lnTo>
                  <a:pt x="6370132" y="1098239"/>
                </a:lnTo>
                <a:cubicBezTo>
                  <a:pt x="6366602" y="1098239"/>
                  <a:pt x="6364836" y="1098239"/>
                  <a:pt x="6364836" y="1098239"/>
                </a:cubicBezTo>
                <a:cubicBezTo>
                  <a:pt x="6357776" y="1098239"/>
                  <a:pt x="6354246" y="1096474"/>
                  <a:pt x="6354246" y="1092944"/>
                </a:cubicBezTo>
                <a:cubicBezTo>
                  <a:pt x="6354246" y="1089413"/>
                  <a:pt x="6347186" y="1087648"/>
                  <a:pt x="6333066" y="1087648"/>
                </a:cubicBezTo>
                <a:cubicBezTo>
                  <a:pt x="6318946" y="1087648"/>
                  <a:pt x="6311884" y="1089413"/>
                  <a:pt x="6311884" y="1092944"/>
                </a:cubicBezTo>
                <a:cubicBezTo>
                  <a:pt x="6311884" y="1096474"/>
                  <a:pt x="6310120" y="1098239"/>
                  <a:pt x="6306590" y="1098239"/>
                </a:cubicBezTo>
                <a:cubicBezTo>
                  <a:pt x="6303060" y="1098239"/>
                  <a:pt x="6301294" y="1094708"/>
                  <a:pt x="6301294" y="1087648"/>
                </a:cubicBezTo>
                <a:cubicBezTo>
                  <a:pt x="6287174" y="1094708"/>
                  <a:pt x="6265994" y="1094708"/>
                  <a:pt x="6237752" y="1087648"/>
                </a:cubicBezTo>
                <a:cubicBezTo>
                  <a:pt x="6223632" y="1080588"/>
                  <a:pt x="6214805" y="1078823"/>
                  <a:pt x="6211276" y="1082354"/>
                </a:cubicBezTo>
                <a:cubicBezTo>
                  <a:pt x="6207746" y="1085883"/>
                  <a:pt x="6204216" y="1084118"/>
                  <a:pt x="6200686" y="1077058"/>
                </a:cubicBezTo>
                <a:cubicBezTo>
                  <a:pt x="6197156" y="1069998"/>
                  <a:pt x="6188330" y="1066467"/>
                  <a:pt x="6174209" y="1066467"/>
                </a:cubicBezTo>
                <a:cubicBezTo>
                  <a:pt x="6160090" y="1066467"/>
                  <a:pt x="6153028" y="1066467"/>
                  <a:pt x="6153028" y="1066467"/>
                </a:cubicBezTo>
                <a:close/>
                <a:moveTo>
                  <a:pt x="2337833" y="1061173"/>
                </a:moveTo>
                <a:cubicBezTo>
                  <a:pt x="2336068" y="1061173"/>
                  <a:pt x="2333420" y="1062937"/>
                  <a:pt x="2329890" y="1066467"/>
                </a:cubicBezTo>
                <a:lnTo>
                  <a:pt x="2340481" y="1066467"/>
                </a:lnTo>
                <a:cubicBezTo>
                  <a:pt x="2340481" y="1062937"/>
                  <a:pt x="2339598" y="1061173"/>
                  <a:pt x="2337833" y="1061173"/>
                </a:cubicBezTo>
                <a:close/>
                <a:moveTo>
                  <a:pt x="8324064" y="1055877"/>
                </a:moveTo>
                <a:cubicBezTo>
                  <a:pt x="8359364" y="1055877"/>
                  <a:pt x="8377016" y="1062937"/>
                  <a:pt x="8377016" y="1077058"/>
                </a:cubicBezTo>
                <a:lnTo>
                  <a:pt x="8366425" y="1066467"/>
                </a:lnTo>
                <a:cubicBezTo>
                  <a:pt x="8359364" y="1066467"/>
                  <a:pt x="8348773" y="1066467"/>
                  <a:pt x="8334654" y="1066467"/>
                </a:cubicBezTo>
                <a:close/>
                <a:moveTo>
                  <a:pt x="8186387" y="1055877"/>
                </a:moveTo>
                <a:cubicBezTo>
                  <a:pt x="8193449" y="1055877"/>
                  <a:pt x="8200508" y="1055877"/>
                  <a:pt x="8207569" y="1055877"/>
                </a:cubicBezTo>
                <a:lnTo>
                  <a:pt x="8239339" y="1066467"/>
                </a:lnTo>
                <a:cubicBezTo>
                  <a:pt x="8239339" y="1073527"/>
                  <a:pt x="8228750" y="1073527"/>
                  <a:pt x="8207569" y="1066467"/>
                </a:cubicBezTo>
                <a:close/>
                <a:moveTo>
                  <a:pt x="1747418" y="1055877"/>
                </a:moveTo>
                <a:cubicBezTo>
                  <a:pt x="1754477" y="1062937"/>
                  <a:pt x="1765068" y="1066467"/>
                  <a:pt x="1779189" y="1066467"/>
                </a:cubicBezTo>
                <a:cubicBezTo>
                  <a:pt x="1793309" y="1066467"/>
                  <a:pt x="1803900" y="1069998"/>
                  <a:pt x="1810960" y="1077058"/>
                </a:cubicBezTo>
                <a:lnTo>
                  <a:pt x="1832141" y="1087648"/>
                </a:lnTo>
                <a:cubicBezTo>
                  <a:pt x="1825080" y="1066467"/>
                  <a:pt x="1814491" y="1055877"/>
                  <a:pt x="1800370" y="1055877"/>
                </a:cubicBezTo>
                <a:cubicBezTo>
                  <a:pt x="1786249" y="1062937"/>
                  <a:pt x="1779189" y="1062937"/>
                  <a:pt x="1779189" y="1055877"/>
                </a:cubicBezTo>
                <a:cubicBezTo>
                  <a:pt x="1779189" y="1055877"/>
                  <a:pt x="1777423" y="1055877"/>
                  <a:pt x="1773893" y="1055877"/>
                </a:cubicBezTo>
                <a:cubicBezTo>
                  <a:pt x="1770364" y="1055877"/>
                  <a:pt x="1765068" y="1055877"/>
                  <a:pt x="1758008" y="1055877"/>
                </a:cubicBezTo>
                <a:close/>
                <a:moveTo>
                  <a:pt x="7495894" y="1053759"/>
                </a:moveTo>
                <a:lnTo>
                  <a:pt x="7508601" y="1055877"/>
                </a:lnTo>
                <a:lnTo>
                  <a:pt x="7498011" y="1055877"/>
                </a:lnTo>
                <a:close/>
                <a:moveTo>
                  <a:pt x="7487420" y="1045287"/>
                </a:moveTo>
                <a:lnTo>
                  <a:pt x="7495894" y="1053759"/>
                </a:lnTo>
                <a:lnTo>
                  <a:pt x="7492716" y="1053230"/>
                </a:lnTo>
                <a:cubicBezTo>
                  <a:pt x="7489186" y="1051465"/>
                  <a:pt x="7487420" y="1048817"/>
                  <a:pt x="7487420" y="1045287"/>
                </a:cubicBezTo>
                <a:close/>
                <a:moveTo>
                  <a:pt x="7445059" y="1045287"/>
                </a:moveTo>
                <a:cubicBezTo>
                  <a:pt x="7445059" y="1045287"/>
                  <a:pt x="7445059" y="1048817"/>
                  <a:pt x="7445059" y="1055877"/>
                </a:cubicBezTo>
                <a:cubicBezTo>
                  <a:pt x="7452120" y="1055877"/>
                  <a:pt x="7455649" y="1055877"/>
                  <a:pt x="7455649" y="1055877"/>
                </a:cubicBezTo>
                <a:lnTo>
                  <a:pt x="7466240" y="1055877"/>
                </a:lnTo>
                <a:cubicBezTo>
                  <a:pt x="7466240" y="1048817"/>
                  <a:pt x="7464474" y="1045287"/>
                  <a:pt x="7460944" y="1045287"/>
                </a:cubicBezTo>
                <a:cubicBezTo>
                  <a:pt x="7457415" y="1045287"/>
                  <a:pt x="7453884" y="1045287"/>
                  <a:pt x="7450355" y="1045287"/>
                </a:cubicBezTo>
                <a:cubicBezTo>
                  <a:pt x="7446824" y="1045287"/>
                  <a:pt x="7445059" y="1045287"/>
                  <a:pt x="7445059" y="1045287"/>
                </a:cubicBezTo>
                <a:close/>
                <a:moveTo>
                  <a:pt x="6227161" y="1045287"/>
                </a:moveTo>
                <a:cubicBezTo>
                  <a:pt x="6220101" y="1045287"/>
                  <a:pt x="6216572" y="1048817"/>
                  <a:pt x="6216572" y="1055877"/>
                </a:cubicBezTo>
                <a:cubicBezTo>
                  <a:pt x="6216572" y="1055877"/>
                  <a:pt x="6220101" y="1055877"/>
                  <a:pt x="6227161" y="1055877"/>
                </a:cubicBezTo>
                <a:close/>
                <a:moveTo>
                  <a:pt x="8790041" y="1034696"/>
                </a:moveTo>
                <a:lnTo>
                  <a:pt x="8811222" y="1045287"/>
                </a:lnTo>
                <a:lnTo>
                  <a:pt x="8800632" y="1045287"/>
                </a:lnTo>
                <a:cubicBezTo>
                  <a:pt x="8793570" y="1038227"/>
                  <a:pt x="8790041" y="1034696"/>
                  <a:pt x="8790041" y="1034696"/>
                </a:cubicBezTo>
                <a:close/>
                <a:moveTo>
                  <a:pt x="8249931" y="1034696"/>
                </a:moveTo>
                <a:cubicBezTo>
                  <a:pt x="8256991" y="1034696"/>
                  <a:pt x="8260521" y="1038227"/>
                  <a:pt x="8260521" y="1045287"/>
                </a:cubicBezTo>
                <a:lnTo>
                  <a:pt x="8249931" y="1045287"/>
                </a:lnTo>
                <a:cubicBezTo>
                  <a:pt x="8242869" y="1038227"/>
                  <a:pt x="8242869" y="1034696"/>
                  <a:pt x="8249931" y="1034696"/>
                </a:cubicBezTo>
                <a:close/>
                <a:moveTo>
                  <a:pt x="2181625" y="1034696"/>
                </a:moveTo>
                <a:cubicBezTo>
                  <a:pt x="2188685" y="1034696"/>
                  <a:pt x="2192215" y="1036461"/>
                  <a:pt x="2192215" y="1039992"/>
                </a:cubicBezTo>
                <a:cubicBezTo>
                  <a:pt x="2192215" y="1043522"/>
                  <a:pt x="2188685" y="1045287"/>
                  <a:pt x="2181625" y="1045287"/>
                </a:cubicBezTo>
                <a:lnTo>
                  <a:pt x="2192215" y="1066467"/>
                </a:lnTo>
                <a:lnTo>
                  <a:pt x="2213396" y="1077058"/>
                </a:lnTo>
                <a:cubicBezTo>
                  <a:pt x="2213396" y="1084118"/>
                  <a:pt x="2216926" y="1089413"/>
                  <a:pt x="2223986" y="1092944"/>
                </a:cubicBezTo>
                <a:cubicBezTo>
                  <a:pt x="2231046" y="1096474"/>
                  <a:pt x="2241637" y="1098239"/>
                  <a:pt x="2255757" y="1098239"/>
                </a:cubicBezTo>
                <a:cubicBezTo>
                  <a:pt x="2262817" y="1098239"/>
                  <a:pt x="2268114" y="1100004"/>
                  <a:pt x="2271642" y="1103533"/>
                </a:cubicBezTo>
                <a:cubicBezTo>
                  <a:pt x="2275172" y="1107064"/>
                  <a:pt x="2280468" y="1108829"/>
                  <a:pt x="2287529" y="1108829"/>
                </a:cubicBezTo>
                <a:lnTo>
                  <a:pt x="2298119" y="1108829"/>
                </a:lnTo>
                <a:cubicBezTo>
                  <a:pt x="2305179" y="1101769"/>
                  <a:pt x="2310474" y="1100004"/>
                  <a:pt x="2314005" y="1103533"/>
                </a:cubicBezTo>
                <a:cubicBezTo>
                  <a:pt x="2317535" y="1107064"/>
                  <a:pt x="2324594" y="1108829"/>
                  <a:pt x="2335186" y="1108829"/>
                </a:cubicBezTo>
                <a:cubicBezTo>
                  <a:pt x="2345776" y="1108829"/>
                  <a:pt x="2351071" y="1108829"/>
                  <a:pt x="2351071" y="1108829"/>
                </a:cubicBezTo>
                <a:lnTo>
                  <a:pt x="2340481" y="1119419"/>
                </a:lnTo>
                <a:lnTo>
                  <a:pt x="2329890" y="1130010"/>
                </a:lnTo>
                <a:cubicBezTo>
                  <a:pt x="2336950" y="1130010"/>
                  <a:pt x="2340481" y="1133541"/>
                  <a:pt x="2340481" y="1140600"/>
                </a:cubicBezTo>
                <a:cubicBezTo>
                  <a:pt x="2340481" y="1147660"/>
                  <a:pt x="2347541" y="1154721"/>
                  <a:pt x="2361662" y="1161781"/>
                </a:cubicBezTo>
                <a:cubicBezTo>
                  <a:pt x="2347541" y="1161781"/>
                  <a:pt x="2340481" y="1163546"/>
                  <a:pt x="2340481" y="1167077"/>
                </a:cubicBezTo>
                <a:cubicBezTo>
                  <a:pt x="2340481" y="1170606"/>
                  <a:pt x="2347541" y="1172371"/>
                  <a:pt x="2361662" y="1172371"/>
                </a:cubicBezTo>
                <a:cubicBezTo>
                  <a:pt x="2361662" y="1179431"/>
                  <a:pt x="2365192" y="1182962"/>
                  <a:pt x="2372252" y="1182962"/>
                </a:cubicBezTo>
                <a:cubicBezTo>
                  <a:pt x="2372252" y="1182962"/>
                  <a:pt x="2375782" y="1184727"/>
                  <a:pt x="2382842" y="1188258"/>
                </a:cubicBezTo>
                <a:cubicBezTo>
                  <a:pt x="2389902" y="1191787"/>
                  <a:pt x="2400493" y="1193552"/>
                  <a:pt x="2414614" y="1193552"/>
                </a:cubicBezTo>
                <a:cubicBezTo>
                  <a:pt x="2421673" y="1193552"/>
                  <a:pt x="2428734" y="1195317"/>
                  <a:pt x="2435794" y="1198848"/>
                </a:cubicBezTo>
                <a:cubicBezTo>
                  <a:pt x="2442854" y="1202378"/>
                  <a:pt x="2449915" y="1204143"/>
                  <a:pt x="2456975" y="1204143"/>
                </a:cubicBezTo>
                <a:cubicBezTo>
                  <a:pt x="2464034" y="1225324"/>
                  <a:pt x="2474625" y="1228854"/>
                  <a:pt x="2488746" y="1214733"/>
                </a:cubicBezTo>
                <a:cubicBezTo>
                  <a:pt x="2495806" y="1214733"/>
                  <a:pt x="2501103" y="1216498"/>
                  <a:pt x="2504632" y="1220029"/>
                </a:cubicBezTo>
                <a:cubicBezTo>
                  <a:pt x="2508162" y="1223558"/>
                  <a:pt x="2513458" y="1221793"/>
                  <a:pt x="2520518" y="1214733"/>
                </a:cubicBezTo>
                <a:cubicBezTo>
                  <a:pt x="2527577" y="1214733"/>
                  <a:pt x="2532874" y="1216498"/>
                  <a:pt x="2536402" y="1220029"/>
                </a:cubicBezTo>
                <a:cubicBezTo>
                  <a:pt x="2539934" y="1223558"/>
                  <a:pt x="2541698" y="1225324"/>
                  <a:pt x="2541698" y="1225324"/>
                </a:cubicBezTo>
                <a:cubicBezTo>
                  <a:pt x="2555819" y="1232383"/>
                  <a:pt x="2566410" y="1235914"/>
                  <a:pt x="2573470" y="1235914"/>
                </a:cubicBezTo>
                <a:lnTo>
                  <a:pt x="2573470" y="1225324"/>
                </a:lnTo>
                <a:cubicBezTo>
                  <a:pt x="2566410" y="1225324"/>
                  <a:pt x="2548758" y="1220029"/>
                  <a:pt x="2520518" y="1209437"/>
                </a:cubicBezTo>
                <a:cubicBezTo>
                  <a:pt x="2492277" y="1198848"/>
                  <a:pt x="2474625" y="1190022"/>
                  <a:pt x="2467566" y="1182962"/>
                </a:cubicBezTo>
                <a:lnTo>
                  <a:pt x="2456975" y="1182962"/>
                </a:lnTo>
                <a:cubicBezTo>
                  <a:pt x="2456975" y="1190022"/>
                  <a:pt x="2446385" y="1190022"/>
                  <a:pt x="2425203" y="1182962"/>
                </a:cubicBezTo>
                <a:cubicBezTo>
                  <a:pt x="2425203" y="1182962"/>
                  <a:pt x="2421673" y="1181197"/>
                  <a:pt x="2414614" y="1177666"/>
                </a:cubicBezTo>
                <a:cubicBezTo>
                  <a:pt x="2407554" y="1174137"/>
                  <a:pt x="2404023" y="1172371"/>
                  <a:pt x="2404023" y="1172371"/>
                </a:cubicBezTo>
                <a:cubicBezTo>
                  <a:pt x="2404023" y="1172371"/>
                  <a:pt x="2400493" y="1170606"/>
                  <a:pt x="2393433" y="1167077"/>
                </a:cubicBezTo>
                <a:cubicBezTo>
                  <a:pt x="2386373" y="1163546"/>
                  <a:pt x="2382842" y="1158250"/>
                  <a:pt x="2382842" y="1151191"/>
                </a:cubicBezTo>
                <a:lnTo>
                  <a:pt x="2382842" y="1140600"/>
                </a:lnTo>
                <a:cubicBezTo>
                  <a:pt x="2396963" y="1140600"/>
                  <a:pt x="2411084" y="1144131"/>
                  <a:pt x="2425203" y="1151191"/>
                </a:cubicBezTo>
                <a:cubicBezTo>
                  <a:pt x="2460505" y="1158250"/>
                  <a:pt x="2488746" y="1168841"/>
                  <a:pt x="2509927" y="1182962"/>
                </a:cubicBezTo>
                <a:cubicBezTo>
                  <a:pt x="2516988" y="1190022"/>
                  <a:pt x="2525813" y="1193552"/>
                  <a:pt x="2536402" y="1193552"/>
                </a:cubicBezTo>
                <a:cubicBezTo>
                  <a:pt x="2546995" y="1193552"/>
                  <a:pt x="2555819" y="1193552"/>
                  <a:pt x="2562879" y="1193552"/>
                </a:cubicBezTo>
                <a:lnTo>
                  <a:pt x="2573470" y="1193552"/>
                </a:lnTo>
                <a:cubicBezTo>
                  <a:pt x="2573470" y="1186493"/>
                  <a:pt x="2569938" y="1182962"/>
                  <a:pt x="2562879" y="1182962"/>
                </a:cubicBezTo>
                <a:cubicBezTo>
                  <a:pt x="2555819" y="1182962"/>
                  <a:pt x="2538168" y="1179431"/>
                  <a:pt x="2509927" y="1172371"/>
                </a:cubicBezTo>
                <a:lnTo>
                  <a:pt x="2478156" y="1151191"/>
                </a:lnTo>
                <a:cubicBezTo>
                  <a:pt x="2478156" y="1144131"/>
                  <a:pt x="2479922" y="1140600"/>
                  <a:pt x="2483450" y="1140600"/>
                </a:cubicBezTo>
                <a:cubicBezTo>
                  <a:pt x="2486982" y="1140600"/>
                  <a:pt x="2488746" y="1144131"/>
                  <a:pt x="2488746" y="1151191"/>
                </a:cubicBezTo>
                <a:lnTo>
                  <a:pt x="2499337" y="1151191"/>
                </a:lnTo>
                <a:lnTo>
                  <a:pt x="2520518" y="1151191"/>
                </a:lnTo>
                <a:cubicBezTo>
                  <a:pt x="2527577" y="1158250"/>
                  <a:pt x="2532874" y="1158250"/>
                  <a:pt x="2536402" y="1151191"/>
                </a:cubicBezTo>
                <a:cubicBezTo>
                  <a:pt x="2539934" y="1144131"/>
                  <a:pt x="2545229" y="1144131"/>
                  <a:pt x="2552289" y="1151191"/>
                </a:cubicBezTo>
                <a:lnTo>
                  <a:pt x="2562879" y="1161781"/>
                </a:lnTo>
                <a:lnTo>
                  <a:pt x="2552289" y="1161781"/>
                </a:lnTo>
                <a:lnTo>
                  <a:pt x="2541698" y="1161781"/>
                </a:lnTo>
                <a:cubicBezTo>
                  <a:pt x="2541698" y="1161781"/>
                  <a:pt x="2545229" y="1163546"/>
                  <a:pt x="2552289" y="1167077"/>
                </a:cubicBezTo>
                <a:cubicBezTo>
                  <a:pt x="2559349" y="1170606"/>
                  <a:pt x="2566410" y="1172371"/>
                  <a:pt x="2573470" y="1172371"/>
                </a:cubicBezTo>
                <a:lnTo>
                  <a:pt x="2594650" y="1172371"/>
                </a:lnTo>
                <a:lnTo>
                  <a:pt x="2615831" y="1182962"/>
                </a:lnTo>
                <a:cubicBezTo>
                  <a:pt x="2622892" y="1182962"/>
                  <a:pt x="2629952" y="1184727"/>
                  <a:pt x="2637012" y="1188258"/>
                </a:cubicBezTo>
                <a:cubicBezTo>
                  <a:pt x="2644072" y="1191787"/>
                  <a:pt x="2647602" y="1193552"/>
                  <a:pt x="2647602" y="1193552"/>
                </a:cubicBezTo>
                <a:cubicBezTo>
                  <a:pt x="2647602" y="1193552"/>
                  <a:pt x="2652899" y="1197083"/>
                  <a:pt x="2663488" y="1204143"/>
                </a:cubicBezTo>
                <a:cubicBezTo>
                  <a:pt x="2674080" y="1211202"/>
                  <a:pt x="2681138" y="1212968"/>
                  <a:pt x="2684669" y="1209437"/>
                </a:cubicBezTo>
                <a:cubicBezTo>
                  <a:pt x="2688200" y="1205908"/>
                  <a:pt x="2691729" y="1205908"/>
                  <a:pt x="2695259" y="1209437"/>
                </a:cubicBezTo>
                <a:cubicBezTo>
                  <a:pt x="2698790" y="1212968"/>
                  <a:pt x="2704085" y="1216498"/>
                  <a:pt x="2711145" y="1220029"/>
                </a:cubicBezTo>
                <a:cubicBezTo>
                  <a:pt x="2718205" y="1223558"/>
                  <a:pt x="2719971" y="1221793"/>
                  <a:pt x="2716440" y="1214733"/>
                </a:cubicBezTo>
                <a:cubicBezTo>
                  <a:pt x="2712911" y="1207673"/>
                  <a:pt x="2718205" y="1204143"/>
                  <a:pt x="2732326" y="1204143"/>
                </a:cubicBezTo>
                <a:cubicBezTo>
                  <a:pt x="2746447" y="1204143"/>
                  <a:pt x="2753506" y="1204143"/>
                  <a:pt x="2753506" y="1204143"/>
                </a:cubicBezTo>
                <a:lnTo>
                  <a:pt x="2679374" y="1182962"/>
                </a:lnTo>
                <a:cubicBezTo>
                  <a:pt x="2672313" y="1175902"/>
                  <a:pt x="2667019" y="1172371"/>
                  <a:pt x="2663488" y="1172371"/>
                </a:cubicBezTo>
                <a:cubicBezTo>
                  <a:pt x="2659957" y="1172371"/>
                  <a:pt x="2658193" y="1172371"/>
                  <a:pt x="2658193" y="1172371"/>
                </a:cubicBezTo>
                <a:cubicBezTo>
                  <a:pt x="2658193" y="1172371"/>
                  <a:pt x="2647602" y="1172371"/>
                  <a:pt x="2626422" y="1172371"/>
                </a:cubicBezTo>
                <a:lnTo>
                  <a:pt x="2594650" y="1161781"/>
                </a:lnTo>
                <a:lnTo>
                  <a:pt x="2573470" y="1151191"/>
                </a:lnTo>
                <a:lnTo>
                  <a:pt x="2562879" y="1140600"/>
                </a:lnTo>
                <a:cubicBezTo>
                  <a:pt x="2562879" y="1140600"/>
                  <a:pt x="2554053" y="1137070"/>
                  <a:pt x="2536402" y="1130010"/>
                </a:cubicBezTo>
                <a:cubicBezTo>
                  <a:pt x="2518752" y="1122950"/>
                  <a:pt x="2502867" y="1119419"/>
                  <a:pt x="2488746" y="1119419"/>
                </a:cubicBezTo>
                <a:cubicBezTo>
                  <a:pt x="2481686" y="1119419"/>
                  <a:pt x="2478156" y="1119419"/>
                  <a:pt x="2478156" y="1119419"/>
                </a:cubicBezTo>
                <a:lnTo>
                  <a:pt x="2467566" y="1098239"/>
                </a:lnTo>
                <a:cubicBezTo>
                  <a:pt x="2460505" y="1098239"/>
                  <a:pt x="2455210" y="1096474"/>
                  <a:pt x="2451680" y="1092944"/>
                </a:cubicBezTo>
                <a:cubicBezTo>
                  <a:pt x="2448151" y="1089413"/>
                  <a:pt x="2441090" y="1087648"/>
                  <a:pt x="2430498" y="1087648"/>
                </a:cubicBezTo>
                <a:cubicBezTo>
                  <a:pt x="2419909" y="1087648"/>
                  <a:pt x="2412848" y="1087648"/>
                  <a:pt x="2409317" y="1087648"/>
                </a:cubicBezTo>
                <a:cubicBezTo>
                  <a:pt x="2405788" y="1087648"/>
                  <a:pt x="2400493" y="1087648"/>
                  <a:pt x="2393433" y="1087648"/>
                </a:cubicBezTo>
                <a:cubicBezTo>
                  <a:pt x="2372252" y="1073527"/>
                  <a:pt x="2351071" y="1069998"/>
                  <a:pt x="2329890" y="1077058"/>
                </a:cubicBezTo>
                <a:cubicBezTo>
                  <a:pt x="2322830" y="1077058"/>
                  <a:pt x="2317535" y="1073527"/>
                  <a:pt x="2314005" y="1066467"/>
                </a:cubicBezTo>
                <a:cubicBezTo>
                  <a:pt x="2310474" y="1059408"/>
                  <a:pt x="2305179" y="1057642"/>
                  <a:pt x="2298119" y="1061173"/>
                </a:cubicBezTo>
                <a:cubicBezTo>
                  <a:pt x="2291059" y="1064702"/>
                  <a:pt x="2283998" y="1062937"/>
                  <a:pt x="2276938" y="1055877"/>
                </a:cubicBezTo>
                <a:cubicBezTo>
                  <a:pt x="2269878" y="1048817"/>
                  <a:pt x="2261053" y="1045287"/>
                  <a:pt x="2250461" y="1045287"/>
                </a:cubicBezTo>
                <a:cubicBezTo>
                  <a:pt x="2239871" y="1045287"/>
                  <a:pt x="2229282" y="1043522"/>
                  <a:pt x="2218690" y="1039992"/>
                </a:cubicBezTo>
                <a:cubicBezTo>
                  <a:pt x="2208101" y="1036461"/>
                  <a:pt x="2199275" y="1034696"/>
                  <a:pt x="2192215" y="1034696"/>
                </a:cubicBezTo>
                <a:close/>
                <a:moveTo>
                  <a:pt x="667195" y="1034696"/>
                </a:moveTo>
                <a:cubicBezTo>
                  <a:pt x="667195" y="1034696"/>
                  <a:pt x="672491" y="1038227"/>
                  <a:pt x="683080" y="1045287"/>
                </a:cubicBezTo>
                <a:cubicBezTo>
                  <a:pt x="693672" y="1052346"/>
                  <a:pt x="702497" y="1059408"/>
                  <a:pt x="709557" y="1066467"/>
                </a:cubicBezTo>
                <a:lnTo>
                  <a:pt x="730738" y="1077058"/>
                </a:lnTo>
                <a:cubicBezTo>
                  <a:pt x="716617" y="1077058"/>
                  <a:pt x="709557" y="1077058"/>
                  <a:pt x="709557" y="1077058"/>
                </a:cubicBezTo>
                <a:close/>
                <a:moveTo>
                  <a:pt x="8768861" y="1024106"/>
                </a:moveTo>
                <a:cubicBezTo>
                  <a:pt x="8775920" y="1024106"/>
                  <a:pt x="8779451" y="1027636"/>
                  <a:pt x="8779451" y="1034696"/>
                </a:cubicBezTo>
                <a:cubicBezTo>
                  <a:pt x="8772391" y="1034696"/>
                  <a:pt x="8765332" y="1034696"/>
                  <a:pt x="8758270" y="1034696"/>
                </a:cubicBezTo>
                <a:close/>
                <a:moveTo>
                  <a:pt x="8218160" y="1024106"/>
                </a:moveTo>
                <a:lnTo>
                  <a:pt x="8228750" y="1034696"/>
                </a:lnTo>
                <a:lnTo>
                  <a:pt x="8218160" y="1034696"/>
                </a:lnTo>
                <a:cubicBezTo>
                  <a:pt x="8218160" y="1027636"/>
                  <a:pt x="8218160" y="1024106"/>
                  <a:pt x="8218160" y="1024106"/>
                </a:cubicBezTo>
                <a:close/>
                <a:moveTo>
                  <a:pt x="8133435" y="1024106"/>
                </a:moveTo>
                <a:cubicBezTo>
                  <a:pt x="8133435" y="1031166"/>
                  <a:pt x="8136965" y="1034696"/>
                  <a:pt x="8144027" y="1034696"/>
                </a:cubicBezTo>
                <a:lnTo>
                  <a:pt x="8154617" y="1024106"/>
                </a:lnTo>
                <a:close/>
                <a:moveTo>
                  <a:pt x="7445059" y="1024106"/>
                </a:moveTo>
                <a:cubicBezTo>
                  <a:pt x="7445059" y="1024106"/>
                  <a:pt x="7446824" y="1025871"/>
                  <a:pt x="7450355" y="1029400"/>
                </a:cubicBezTo>
                <a:cubicBezTo>
                  <a:pt x="7453884" y="1032931"/>
                  <a:pt x="7459178" y="1034696"/>
                  <a:pt x="7466240" y="1034696"/>
                </a:cubicBezTo>
                <a:cubicBezTo>
                  <a:pt x="7473300" y="1041756"/>
                  <a:pt x="7478596" y="1048817"/>
                  <a:pt x="7482126" y="1055877"/>
                </a:cubicBezTo>
                <a:cubicBezTo>
                  <a:pt x="7485655" y="1062937"/>
                  <a:pt x="7490951" y="1066467"/>
                  <a:pt x="7498011" y="1066467"/>
                </a:cubicBezTo>
                <a:cubicBezTo>
                  <a:pt x="7505072" y="1066467"/>
                  <a:pt x="7510367" y="1066467"/>
                  <a:pt x="7513896" y="1066467"/>
                </a:cubicBezTo>
                <a:cubicBezTo>
                  <a:pt x="7517426" y="1066467"/>
                  <a:pt x="7519192" y="1069998"/>
                  <a:pt x="7519192" y="1077058"/>
                </a:cubicBezTo>
                <a:lnTo>
                  <a:pt x="7529782" y="1077058"/>
                </a:lnTo>
                <a:lnTo>
                  <a:pt x="7508601" y="1055877"/>
                </a:lnTo>
                <a:lnTo>
                  <a:pt x="7519192" y="1055877"/>
                </a:lnTo>
                <a:lnTo>
                  <a:pt x="7572144" y="1066467"/>
                </a:lnTo>
                <a:cubicBezTo>
                  <a:pt x="7593326" y="1073527"/>
                  <a:pt x="7614505" y="1080588"/>
                  <a:pt x="7635686" y="1087648"/>
                </a:cubicBezTo>
                <a:cubicBezTo>
                  <a:pt x="7678048" y="1101769"/>
                  <a:pt x="7706290" y="1108829"/>
                  <a:pt x="7720409" y="1108829"/>
                </a:cubicBezTo>
                <a:cubicBezTo>
                  <a:pt x="7727471" y="1108829"/>
                  <a:pt x="7731000" y="1110594"/>
                  <a:pt x="7731000" y="1114125"/>
                </a:cubicBezTo>
                <a:cubicBezTo>
                  <a:pt x="7731000" y="1117654"/>
                  <a:pt x="7739826" y="1121184"/>
                  <a:pt x="7757476" y="1124714"/>
                </a:cubicBezTo>
                <a:cubicBezTo>
                  <a:pt x="7775128" y="1128245"/>
                  <a:pt x="7789248" y="1131775"/>
                  <a:pt x="7799838" y="1135306"/>
                </a:cubicBezTo>
                <a:cubicBezTo>
                  <a:pt x="7810428" y="1138835"/>
                  <a:pt x="7821019" y="1138835"/>
                  <a:pt x="7831609" y="1135306"/>
                </a:cubicBezTo>
                <a:cubicBezTo>
                  <a:pt x="7842200" y="1131775"/>
                  <a:pt x="7847494" y="1130010"/>
                  <a:pt x="7847494" y="1130010"/>
                </a:cubicBezTo>
                <a:cubicBezTo>
                  <a:pt x="7861615" y="1130010"/>
                  <a:pt x="7861615" y="1126479"/>
                  <a:pt x="7847494" y="1119419"/>
                </a:cubicBezTo>
                <a:cubicBezTo>
                  <a:pt x="7840434" y="1119419"/>
                  <a:pt x="7833375" y="1115889"/>
                  <a:pt x="7826313" y="1108829"/>
                </a:cubicBezTo>
                <a:cubicBezTo>
                  <a:pt x="7812194" y="1108829"/>
                  <a:pt x="7801604" y="1107064"/>
                  <a:pt x="7794542" y="1103533"/>
                </a:cubicBezTo>
                <a:cubicBezTo>
                  <a:pt x="7787482" y="1100004"/>
                  <a:pt x="7782186" y="1098239"/>
                  <a:pt x="7778656" y="1098239"/>
                </a:cubicBezTo>
                <a:cubicBezTo>
                  <a:pt x="7775128" y="1098239"/>
                  <a:pt x="7769832" y="1096474"/>
                  <a:pt x="7762772" y="1092944"/>
                </a:cubicBezTo>
                <a:cubicBezTo>
                  <a:pt x="7755711" y="1089413"/>
                  <a:pt x="7748652" y="1087648"/>
                  <a:pt x="7741590" y="1087648"/>
                </a:cubicBezTo>
                <a:cubicBezTo>
                  <a:pt x="7699230" y="1087648"/>
                  <a:pt x="7678048" y="1084118"/>
                  <a:pt x="7678048" y="1077058"/>
                </a:cubicBezTo>
                <a:lnTo>
                  <a:pt x="7678048" y="1066467"/>
                </a:lnTo>
                <a:cubicBezTo>
                  <a:pt x="7678048" y="1066467"/>
                  <a:pt x="7674519" y="1066467"/>
                  <a:pt x="7667457" y="1066467"/>
                </a:cubicBezTo>
                <a:lnTo>
                  <a:pt x="7646278" y="1066467"/>
                </a:lnTo>
                <a:cubicBezTo>
                  <a:pt x="7639216" y="1066467"/>
                  <a:pt x="7632156" y="1064702"/>
                  <a:pt x="7625096" y="1061173"/>
                </a:cubicBezTo>
                <a:cubicBezTo>
                  <a:pt x="7618034" y="1057642"/>
                  <a:pt x="7612740" y="1055877"/>
                  <a:pt x="7609211" y="1055877"/>
                </a:cubicBezTo>
                <a:cubicBezTo>
                  <a:pt x="7605682" y="1055877"/>
                  <a:pt x="7602149" y="1055877"/>
                  <a:pt x="7598620" y="1055877"/>
                </a:cubicBezTo>
                <a:cubicBezTo>
                  <a:pt x="7595090" y="1055877"/>
                  <a:pt x="7593326" y="1055877"/>
                  <a:pt x="7593326" y="1055877"/>
                </a:cubicBezTo>
                <a:lnTo>
                  <a:pt x="7561553" y="1045287"/>
                </a:lnTo>
                <a:lnTo>
                  <a:pt x="7519192" y="1034696"/>
                </a:lnTo>
                <a:lnTo>
                  <a:pt x="7487420" y="1024106"/>
                </a:lnTo>
                <a:cubicBezTo>
                  <a:pt x="7487420" y="1031166"/>
                  <a:pt x="7480360" y="1031166"/>
                  <a:pt x="7466240" y="1024106"/>
                </a:cubicBezTo>
                <a:close/>
                <a:moveTo>
                  <a:pt x="7032033" y="1024106"/>
                </a:moveTo>
                <a:lnTo>
                  <a:pt x="7084985" y="1045287"/>
                </a:lnTo>
                <a:cubicBezTo>
                  <a:pt x="7084985" y="1038227"/>
                  <a:pt x="7077924" y="1032931"/>
                  <a:pt x="7063804" y="1029400"/>
                </a:cubicBezTo>
                <a:cubicBezTo>
                  <a:pt x="7049684" y="1025871"/>
                  <a:pt x="7039093" y="1024106"/>
                  <a:pt x="7032033" y="1024106"/>
                </a:cubicBezTo>
                <a:close/>
                <a:moveTo>
                  <a:pt x="2891182" y="1024106"/>
                </a:moveTo>
                <a:lnTo>
                  <a:pt x="2901772" y="1034696"/>
                </a:lnTo>
                <a:lnTo>
                  <a:pt x="2901772" y="1024106"/>
                </a:lnTo>
                <a:cubicBezTo>
                  <a:pt x="2901772" y="1024106"/>
                  <a:pt x="2898242" y="1024106"/>
                  <a:pt x="2891182" y="1024106"/>
                </a:cubicBezTo>
                <a:close/>
                <a:moveTo>
                  <a:pt x="1503839" y="1024106"/>
                </a:moveTo>
                <a:lnTo>
                  <a:pt x="1514429" y="1032049"/>
                </a:lnTo>
                <a:cubicBezTo>
                  <a:pt x="1517959" y="1033814"/>
                  <a:pt x="1521489" y="1034696"/>
                  <a:pt x="1525019" y="1034696"/>
                </a:cubicBezTo>
                <a:close/>
                <a:moveTo>
                  <a:pt x="783690" y="1024106"/>
                </a:moveTo>
                <a:lnTo>
                  <a:pt x="804871" y="1024106"/>
                </a:lnTo>
                <a:cubicBezTo>
                  <a:pt x="811932" y="1031166"/>
                  <a:pt x="818991" y="1034696"/>
                  <a:pt x="826051" y="1034696"/>
                </a:cubicBezTo>
                <a:lnTo>
                  <a:pt x="826051" y="1045287"/>
                </a:lnTo>
                <a:cubicBezTo>
                  <a:pt x="811932" y="1038227"/>
                  <a:pt x="803105" y="1034696"/>
                  <a:pt x="799576" y="1034696"/>
                </a:cubicBezTo>
                <a:cubicBezTo>
                  <a:pt x="796047" y="1034696"/>
                  <a:pt x="790751" y="1031166"/>
                  <a:pt x="783690" y="1024106"/>
                </a:cubicBezTo>
                <a:close/>
                <a:moveTo>
                  <a:pt x="8737089" y="1013515"/>
                </a:moveTo>
                <a:lnTo>
                  <a:pt x="8747679" y="1024106"/>
                </a:lnTo>
                <a:lnTo>
                  <a:pt x="8737089" y="1024106"/>
                </a:lnTo>
                <a:close/>
                <a:moveTo>
                  <a:pt x="8112254" y="1013515"/>
                </a:moveTo>
                <a:lnTo>
                  <a:pt x="8112254" y="1024106"/>
                </a:lnTo>
                <a:lnTo>
                  <a:pt x="8122846" y="1024106"/>
                </a:lnTo>
                <a:cubicBezTo>
                  <a:pt x="8122846" y="1024106"/>
                  <a:pt x="8119316" y="1020575"/>
                  <a:pt x="8112254" y="1013515"/>
                </a:cubicBezTo>
                <a:close/>
                <a:moveTo>
                  <a:pt x="8091075" y="1013515"/>
                </a:moveTo>
                <a:cubicBezTo>
                  <a:pt x="8091075" y="1020575"/>
                  <a:pt x="8092839" y="1024106"/>
                  <a:pt x="8096369" y="1024106"/>
                </a:cubicBezTo>
                <a:cubicBezTo>
                  <a:pt x="8099898" y="1024106"/>
                  <a:pt x="8101664" y="1022341"/>
                  <a:pt x="8101664" y="1018810"/>
                </a:cubicBezTo>
                <a:cubicBezTo>
                  <a:pt x="8101664" y="1015279"/>
                  <a:pt x="8098135" y="1013515"/>
                  <a:pt x="8091075" y="1013515"/>
                </a:cubicBezTo>
                <a:close/>
                <a:moveTo>
                  <a:pt x="7783952" y="1013515"/>
                </a:moveTo>
                <a:lnTo>
                  <a:pt x="7794542" y="1024106"/>
                </a:lnTo>
                <a:lnTo>
                  <a:pt x="7826313" y="1034696"/>
                </a:lnTo>
                <a:lnTo>
                  <a:pt x="7836904" y="1034696"/>
                </a:lnTo>
                <a:cubicBezTo>
                  <a:pt x="7836904" y="1027636"/>
                  <a:pt x="7829844" y="1022341"/>
                  <a:pt x="7815724" y="1018810"/>
                </a:cubicBezTo>
                <a:cubicBezTo>
                  <a:pt x="7801604" y="1015279"/>
                  <a:pt x="7791012" y="1013515"/>
                  <a:pt x="7783952" y="1013515"/>
                </a:cubicBezTo>
                <a:close/>
                <a:moveTo>
                  <a:pt x="2340481" y="1013515"/>
                </a:moveTo>
                <a:cubicBezTo>
                  <a:pt x="2340481" y="1013515"/>
                  <a:pt x="2351071" y="1017046"/>
                  <a:pt x="2372252" y="1024106"/>
                </a:cubicBezTo>
                <a:cubicBezTo>
                  <a:pt x="2393433" y="1031166"/>
                  <a:pt x="2411084" y="1038227"/>
                  <a:pt x="2425203" y="1045287"/>
                </a:cubicBezTo>
                <a:lnTo>
                  <a:pt x="2446385" y="1055877"/>
                </a:lnTo>
                <a:cubicBezTo>
                  <a:pt x="2460505" y="1055877"/>
                  <a:pt x="2467566" y="1057642"/>
                  <a:pt x="2467566" y="1061173"/>
                </a:cubicBezTo>
                <a:cubicBezTo>
                  <a:pt x="2467566" y="1064702"/>
                  <a:pt x="2474625" y="1066467"/>
                  <a:pt x="2488746" y="1066467"/>
                </a:cubicBezTo>
                <a:lnTo>
                  <a:pt x="2499337" y="1066467"/>
                </a:lnTo>
                <a:cubicBezTo>
                  <a:pt x="2499337" y="1073527"/>
                  <a:pt x="2506397" y="1077058"/>
                  <a:pt x="2520518" y="1077058"/>
                </a:cubicBezTo>
                <a:cubicBezTo>
                  <a:pt x="2534638" y="1077058"/>
                  <a:pt x="2552289" y="1080588"/>
                  <a:pt x="2573470" y="1087648"/>
                </a:cubicBezTo>
                <a:lnTo>
                  <a:pt x="2594650" y="1087648"/>
                </a:lnTo>
                <a:cubicBezTo>
                  <a:pt x="2587591" y="1080588"/>
                  <a:pt x="2575234" y="1075293"/>
                  <a:pt x="2557584" y="1071762"/>
                </a:cubicBezTo>
                <a:cubicBezTo>
                  <a:pt x="2539934" y="1068232"/>
                  <a:pt x="2524048" y="1062937"/>
                  <a:pt x="2509927" y="1055877"/>
                </a:cubicBezTo>
                <a:cubicBezTo>
                  <a:pt x="2481686" y="1048817"/>
                  <a:pt x="2464034" y="1045287"/>
                  <a:pt x="2456975" y="1045287"/>
                </a:cubicBezTo>
                <a:lnTo>
                  <a:pt x="2446385" y="1045287"/>
                </a:lnTo>
                <a:cubicBezTo>
                  <a:pt x="2453445" y="1045287"/>
                  <a:pt x="2453445" y="1041756"/>
                  <a:pt x="2446385" y="1034696"/>
                </a:cubicBezTo>
                <a:cubicBezTo>
                  <a:pt x="2432264" y="1034696"/>
                  <a:pt x="2411084" y="1031166"/>
                  <a:pt x="2382842" y="1024106"/>
                </a:cubicBezTo>
                <a:cubicBezTo>
                  <a:pt x="2354601" y="1017046"/>
                  <a:pt x="2340481" y="1013515"/>
                  <a:pt x="2340481" y="1013515"/>
                </a:cubicBezTo>
                <a:close/>
                <a:moveTo>
                  <a:pt x="8504100" y="1002925"/>
                </a:moveTo>
                <a:cubicBezTo>
                  <a:pt x="8511161" y="1002925"/>
                  <a:pt x="8514691" y="1002925"/>
                  <a:pt x="8514691" y="1002925"/>
                </a:cubicBezTo>
                <a:cubicBezTo>
                  <a:pt x="8514691" y="1002925"/>
                  <a:pt x="8514691" y="1006456"/>
                  <a:pt x="8514691" y="1013515"/>
                </a:cubicBezTo>
                <a:cubicBezTo>
                  <a:pt x="8514691" y="1013515"/>
                  <a:pt x="8511161" y="1013515"/>
                  <a:pt x="8504100" y="1013515"/>
                </a:cubicBezTo>
                <a:close/>
                <a:moveTo>
                  <a:pt x="7640982" y="1002925"/>
                </a:moveTo>
                <a:cubicBezTo>
                  <a:pt x="7637452" y="1002925"/>
                  <a:pt x="7635686" y="1004689"/>
                  <a:pt x="7635686" y="1008220"/>
                </a:cubicBezTo>
                <a:cubicBezTo>
                  <a:pt x="7635686" y="1011750"/>
                  <a:pt x="7646278" y="1017046"/>
                  <a:pt x="7667457" y="1024106"/>
                </a:cubicBezTo>
                <a:cubicBezTo>
                  <a:pt x="7688638" y="1031166"/>
                  <a:pt x="7702759" y="1034696"/>
                  <a:pt x="7709820" y="1034696"/>
                </a:cubicBezTo>
                <a:cubicBezTo>
                  <a:pt x="7716880" y="1034696"/>
                  <a:pt x="7722175" y="1034696"/>
                  <a:pt x="7725704" y="1034696"/>
                </a:cubicBezTo>
                <a:cubicBezTo>
                  <a:pt x="7729234" y="1034696"/>
                  <a:pt x="7731000" y="1038227"/>
                  <a:pt x="7731000" y="1045287"/>
                </a:cubicBezTo>
                <a:cubicBezTo>
                  <a:pt x="7738060" y="1045287"/>
                  <a:pt x="7757476" y="1050581"/>
                  <a:pt x="7789248" y="1061173"/>
                </a:cubicBezTo>
                <a:cubicBezTo>
                  <a:pt x="7805134" y="1066467"/>
                  <a:pt x="7817930" y="1070439"/>
                  <a:pt x="7827638" y="1073086"/>
                </a:cubicBezTo>
                <a:lnTo>
                  <a:pt x="7835275" y="1074613"/>
                </a:lnTo>
                <a:lnTo>
                  <a:pt x="7831609" y="1069115"/>
                </a:lnTo>
                <a:cubicBezTo>
                  <a:pt x="7831609" y="1067351"/>
                  <a:pt x="7833373" y="1066467"/>
                  <a:pt x="7836904" y="1066467"/>
                </a:cubicBezTo>
                <a:lnTo>
                  <a:pt x="7836904" y="1055877"/>
                </a:lnTo>
                <a:cubicBezTo>
                  <a:pt x="7829844" y="1055877"/>
                  <a:pt x="7826313" y="1055877"/>
                  <a:pt x="7826313" y="1055877"/>
                </a:cubicBezTo>
                <a:cubicBezTo>
                  <a:pt x="7819253" y="1055877"/>
                  <a:pt x="7808663" y="1054112"/>
                  <a:pt x="7794542" y="1050581"/>
                </a:cubicBezTo>
                <a:cubicBezTo>
                  <a:pt x="7780423" y="1047052"/>
                  <a:pt x="7766300" y="1043522"/>
                  <a:pt x="7752182" y="1039992"/>
                </a:cubicBezTo>
                <a:cubicBezTo>
                  <a:pt x="7738060" y="1036461"/>
                  <a:pt x="7727471" y="1031166"/>
                  <a:pt x="7720409" y="1024106"/>
                </a:cubicBezTo>
                <a:lnTo>
                  <a:pt x="7688638" y="1013515"/>
                </a:lnTo>
                <a:cubicBezTo>
                  <a:pt x="7667457" y="1006456"/>
                  <a:pt x="7655101" y="1002925"/>
                  <a:pt x="7651572" y="1002925"/>
                </a:cubicBezTo>
                <a:cubicBezTo>
                  <a:pt x="7648042" y="1002925"/>
                  <a:pt x="7644511" y="1002925"/>
                  <a:pt x="7640982" y="1002925"/>
                </a:cubicBezTo>
                <a:close/>
                <a:moveTo>
                  <a:pt x="6989670" y="1002925"/>
                </a:moveTo>
                <a:lnTo>
                  <a:pt x="6989670" y="1013515"/>
                </a:lnTo>
                <a:cubicBezTo>
                  <a:pt x="6989670" y="1013515"/>
                  <a:pt x="6993200" y="1013515"/>
                  <a:pt x="7000262" y="1013515"/>
                </a:cubicBezTo>
                <a:cubicBezTo>
                  <a:pt x="7000262" y="1006456"/>
                  <a:pt x="6998496" y="1002925"/>
                  <a:pt x="6994966" y="1002925"/>
                </a:cubicBezTo>
                <a:cubicBezTo>
                  <a:pt x="6991437" y="1002925"/>
                  <a:pt x="6989670" y="1002925"/>
                  <a:pt x="6989670" y="1002925"/>
                </a:cubicBezTo>
                <a:close/>
                <a:moveTo>
                  <a:pt x="730738" y="1002925"/>
                </a:moveTo>
                <a:lnTo>
                  <a:pt x="741329" y="1002925"/>
                </a:lnTo>
                <a:cubicBezTo>
                  <a:pt x="741329" y="1009985"/>
                  <a:pt x="737799" y="1013515"/>
                  <a:pt x="730738" y="1013515"/>
                </a:cubicBezTo>
                <a:close/>
                <a:moveTo>
                  <a:pt x="7308708" y="996306"/>
                </a:moveTo>
                <a:cubicBezTo>
                  <a:pt x="7307826" y="997188"/>
                  <a:pt x="7307384" y="999395"/>
                  <a:pt x="7307384" y="1002925"/>
                </a:cubicBezTo>
                <a:cubicBezTo>
                  <a:pt x="7314444" y="1002925"/>
                  <a:pt x="7317974" y="1002925"/>
                  <a:pt x="7317974" y="1002925"/>
                </a:cubicBezTo>
                <a:cubicBezTo>
                  <a:pt x="7317974" y="1002925"/>
                  <a:pt x="7316208" y="1001160"/>
                  <a:pt x="7312678" y="997629"/>
                </a:cubicBezTo>
                <a:cubicBezTo>
                  <a:pt x="7310914" y="995865"/>
                  <a:pt x="7309590" y="995423"/>
                  <a:pt x="7308708" y="996306"/>
                </a:cubicBezTo>
                <a:close/>
                <a:moveTo>
                  <a:pt x="5358748" y="992335"/>
                </a:moveTo>
                <a:cubicBezTo>
                  <a:pt x="5358748" y="992335"/>
                  <a:pt x="5358748" y="994100"/>
                  <a:pt x="5358748" y="997629"/>
                </a:cubicBezTo>
                <a:cubicBezTo>
                  <a:pt x="5358748" y="1001160"/>
                  <a:pt x="5362278" y="1002925"/>
                  <a:pt x="5369339" y="1002925"/>
                </a:cubicBezTo>
                <a:cubicBezTo>
                  <a:pt x="5376400" y="1002925"/>
                  <a:pt x="5379929" y="1002925"/>
                  <a:pt x="5379929" y="1002925"/>
                </a:cubicBezTo>
                <a:lnTo>
                  <a:pt x="5369339" y="992335"/>
                </a:lnTo>
                <a:cubicBezTo>
                  <a:pt x="5362278" y="992335"/>
                  <a:pt x="5358748" y="992335"/>
                  <a:pt x="5358748" y="992335"/>
                </a:cubicBezTo>
                <a:close/>
                <a:moveTo>
                  <a:pt x="1980407" y="992335"/>
                </a:moveTo>
                <a:cubicBezTo>
                  <a:pt x="1987466" y="992335"/>
                  <a:pt x="1998057" y="994100"/>
                  <a:pt x="2012178" y="997629"/>
                </a:cubicBezTo>
                <a:cubicBezTo>
                  <a:pt x="2026299" y="1001160"/>
                  <a:pt x="2035124" y="1004689"/>
                  <a:pt x="2038653" y="1008220"/>
                </a:cubicBezTo>
                <a:cubicBezTo>
                  <a:pt x="2042185" y="1011750"/>
                  <a:pt x="2047480" y="1013515"/>
                  <a:pt x="2054540" y="1013515"/>
                </a:cubicBezTo>
                <a:cubicBezTo>
                  <a:pt x="2061600" y="1013515"/>
                  <a:pt x="2065130" y="1017046"/>
                  <a:pt x="2065130" y="1024106"/>
                </a:cubicBezTo>
                <a:lnTo>
                  <a:pt x="2012178" y="1013515"/>
                </a:lnTo>
                <a:lnTo>
                  <a:pt x="2022769" y="1034696"/>
                </a:lnTo>
                <a:lnTo>
                  <a:pt x="2022769" y="1045287"/>
                </a:lnTo>
                <a:lnTo>
                  <a:pt x="2012178" y="1034696"/>
                </a:lnTo>
                <a:cubicBezTo>
                  <a:pt x="2005118" y="1027636"/>
                  <a:pt x="1998057" y="1024106"/>
                  <a:pt x="1990997" y="1024106"/>
                </a:cubicBezTo>
                <a:lnTo>
                  <a:pt x="1969816" y="1013515"/>
                </a:lnTo>
                <a:lnTo>
                  <a:pt x="1959226" y="1013515"/>
                </a:lnTo>
                <a:cubicBezTo>
                  <a:pt x="1952166" y="1013515"/>
                  <a:pt x="1948635" y="1009985"/>
                  <a:pt x="1948635" y="1002925"/>
                </a:cubicBezTo>
                <a:cubicBezTo>
                  <a:pt x="1948635" y="995865"/>
                  <a:pt x="1959226" y="992335"/>
                  <a:pt x="1980407" y="992335"/>
                </a:cubicBezTo>
                <a:close/>
                <a:moveTo>
                  <a:pt x="1577971" y="992335"/>
                </a:moveTo>
                <a:lnTo>
                  <a:pt x="1583266" y="992335"/>
                </a:lnTo>
                <a:cubicBezTo>
                  <a:pt x="1586796" y="992335"/>
                  <a:pt x="1588562" y="995865"/>
                  <a:pt x="1588562" y="1002925"/>
                </a:cubicBezTo>
                <a:close/>
                <a:moveTo>
                  <a:pt x="1270849" y="992335"/>
                </a:moveTo>
                <a:cubicBezTo>
                  <a:pt x="1277910" y="992335"/>
                  <a:pt x="1281440" y="992335"/>
                  <a:pt x="1281440" y="992335"/>
                </a:cubicBezTo>
                <a:lnTo>
                  <a:pt x="1270849" y="1002925"/>
                </a:lnTo>
                <a:cubicBezTo>
                  <a:pt x="1270849" y="1002925"/>
                  <a:pt x="1270849" y="999394"/>
                  <a:pt x="1270849" y="992335"/>
                </a:cubicBezTo>
                <a:close/>
                <a:moveTo>
                  <a:pt x="7995760" y="981744"/>
                </a:moveTo>
                <a:lnTo>
                  <a:pt x="7995760" y="992335"/>
                </a:lnTo>
                <a:lnTo>
                  <a:pt x="8006350" y="992335"/>
                </a:lnTo>
                <a:close/>
                <a:moveTo>
                  <a:pt x="1895684" y="981744"/>
                </a:moveTo>
                <a:cubicBezTo>
                  <a:pt x="1902744" y="988804"/>
                  <a:pt x="1906274" y="992335"/>
                  <a:pt x="1906274" y="992335"/>
                </a:cubicBezTo>
                <a:lnTo>
                  <a:pt x="1906274" y="981744"/>
                </a:lnTo>
                <a:cubicBezTo>
                  <a:pt x="1899214" y="981744"/>
                  <a:pt x="1895684" y="981744"/>
                  <a:pt x="1895684" y="981744"/>
                </a:cubicBezTo>
                <a:close/>
                <a:moveTo>
                  <a:pt x="543291" y="974333"/>
                </a:moveTo>
                <a:lnTo>
                  <a:pt x="545405" y="976448"/>
                </a:lnTo>
                <a:cubicBezTo>
                  <a:pt x="548937" y="979979"/>
                  <a:pt x="550701" y="981744"/>
                  <a:pt x="550701" y="981744"/>
                </a:cubicBezTo>
                <a:cubicBezTo>
                  <a:pt x="550701" y="981744"/>
                  <a:pt x="549819" y="980862"/>
                  <a:pt x="548053" y="979097"/>
                </a:cubicBezTo>
                <a:close/>
                <a:moveTo>
                  <a:pt x="7328564" y="971154"/>
                </a:moveTo>
                <a:lnTo>
                  <a:pt x="7317974" y="981744"/>
                </a:lnTo>
                <a:cubicBezTo>
                  <a:pt x="7325034" y="981744"/>
                  <a:pt x="7332094" y="983509"/>
                  <a:pt x="7339155" y="987040"/>
                </a:cubicBezTo>
                <a:cubicBezTo>
                  <a:pt x="7346216" y="990570"/>
                  <a:pt x="7353274" y="992335"/>
                  <a:pt x="7360336" y="992335"/>
                </a:cubicBezTo>
                <a:cubicBezTo>
                  <a:pt x="7367396" y="992335"/>
                  <a:pt x="7369160" y="990570"/>
                  <a:pt x="7365630" y="987040"/>
                </a:cubicBezTo>
                <a:cubicBezTo>
                  <a:pt x="7362101" y="983509"/>
                  <a:pt x="7349745" y="978214"/>
                  <a:pt x="7328564" y="971154"/>
                </a:cubicBezTo>
                <a:close/>
                <a:moveTo>
                  <a:pt x="2716440" y="971154"/>
                </a:moveTo>
                <a:cubicBezTo>
                  <a:pt x="2712911" y="971154"/>
                  <a:pt x="2711145" y="972919"/>
                  <a:pt x="2711145" y="976448"/>
                </a:cubicBezTo>
                <a:cubicBezTo>
                  <a:pt x="2711145" y="979979"/>
                  <a:pt x="2714675" y="981744"/>
                  <a:pt x="2721735" y="981744"/>
                </a:cubicBezTo>
                <a:cubicBezTo>
                  <a:pt x="2721735" y="974683"/>
                  <a:pt x="2719971" y="971154"/>
                  <a:pt x="2716440" y="971154"/>
                </a:cubicBezTo>
                <a:close/>
                <a:moveTo>
                  <a:pt x="1281440" y="971154"/>
                </a:moveTo>
                <a:lnTo>
                  <a:pt x="1302621" y="981744"/>
                </a:lnTo>
                <a:lnTo>
                  <a:pt x="1292030" y="981744"/>
                </a:lnTo>
                <a:cubicBezTo>
                  <a:pt x="1292030" y="974683"/>
                  <a:pt x="1288500" y="974683"/>
                  <a:pt x="1281440" y="981744"/>
                </a:cubicBezTo>
                <a:close/>
                <a:moveTo>
                  <a:pt x="1217897" y="971154"/>
                </a:moveTo>
                <a:lnTo>
                  <a:pt x="1228487" y="971154"/>
                </a:lnTo>
                <a:lnTo>
                  <a:pt x="1239078" y="981744"/>
                </a:lnTo>
                <a:close/>
                <a:moveTo>
                  <a:pt x="540110" y="971154"/>
                </a:moveTo>
                <a:cubicBezTo>
                  <a:pt x="540110" y="971154"/>
                  <a:pt x="540551" y="971595"/>
                  <a:pt x="541435" y="972478"/>
                </a:cubicBezTo>
                <a:lnTo>
                  <a:pt x="543291" y="974333"/>
                </a:lnTo>
                <a:close/>
                <a:moveTo>
                  <a:pt x="2139263" y="960563"/>
                </a:moveTo>
                <a:cubicBezTo>
                  <a:pt x="2139263" y="967623"/>
                  <a:pt x="2141028" y="971154"/>
                  <a:pt x="2144559" y="971154"/>
                </a:cubicBezTo>
                <a:cubicBezTo>
                  <a:pt x="2148089" y="971154"/>
                  <a:pt x="2149853" y="974683"/>
                  <a:pt x="2149853" y="981744"/>
                </a:cubicBezTo>
                <a:cubicBezTo>
                  <a:pt x="2149853" y="981744"/>
                  <a:pt x="2153384" y="981744"/>
                  <a:pt x="2160443" y="981744"/>
                </a:cubicBezTo>
                <a:cubicBezTo>
                  <a:pt x="2167504" y="981744"/>
                  <a:pt x="2179859" y="983509"/>
                  <a:pt x="2197509" y="987040"/>
                </a:cubicBezTo>
                <a:cubicBezTo>
                  <a:pt x="2215162" y="990570"/>
                  <a:pt x="2223986" y="992335"/>
                  <a:pt x="2223986" y="992335"/>
                </a:cubicBezTo>
                <a:cubicBezTo>
                  <a:pt x="2223986" y="999394"/>
                  <a:pt x="2234577" y="1002925"/>
                  <a:pt x="2255757" y="1002925"/>
                </a:cubicBezTo>
                <a:cubicBezTo>
                  <a:pt x="2269878" y="1002925"/>
                  <a:pt x="2276938" y="1006456"/>
                  <a:pt x="2276938" y="1013515"/>
                </a:cubicBezTo>
                <a:cubicBezTo>
                  <a:pt x="2283998" y="1006456"/>
                  <a:pt x="2294589" y="1006456"/>
                  <a:pt x="2308710" y="1013515"/>
                </a:cubicBezTo>
                <a:lnTo>
                  <a:pt x="2319299" y="1002925"/>
                </a:lnTo>
                <a:lnTo>
                  <a:pt x="2308710" y="1002925"/>
                </a:lnTo>
                <a:cubicBezTo>
                  <a:pt x="2315769" y="1002925"/>
                  <a:pt x="2317535" y="1001160"/>
                  <a:pt x="2314005" y="997629"/>
                </a:cubicBezTo>
                <a:cubicBezTo>
                  <a:pt x="2310474" y="994100"/>
                  <a:pt x="2305179" y="992335"/>
                  <a:pt x="2298119" y="992335"/>
                </a:cubicBezTo>
                <a:lnTo>
                  <a:pt x="2287529" y="992335"/>
                </a:lnTo>
                <a:lnTo>
                  <a:pt x="2287529" y="981744"/>
                </a:lnTo>
                <a:cubicBezTo>
                  <a:pt x="2245167" y="981744"/>
                  <a:pt x="2215162" y="978214"/>
                  <a:pt x="2197509" y="971154"/>
                </a:cubicBezTo>
                <a:cubicBezTo>
                  <a:pt x="2179859" y="964094"/>
                  <a:pt x="2163974" y="960563"/>
                  <a:pt x="2149853" y="960563"/>
                </a:cubicBezTo>
                <a:close/>
                <a:moveTo>
                  <a:pt x="1853322" y="960563"/>
                </a:moveTo>
                <a:cubicBezTo>
                  <a:pt x="1853322" y="960563"/>
                  <a:pt x="1855087" y="960563"/>
                  <a:pt x="1858616" y="960563"/>
                </a:cubicBezTo>
                <a:cubicBezTo>
                  <a:pt x="1862147" y="960563"/>
                  <a:pt x="1867443" y="960563"/>
                  <a:pt x="1874503" y="960563"/>
                </a:cubicBezTo>
                <a:lnTo>
                  <a:pt x="1916864" y="981744"/>
                </a:lnTo>
                <a:cubicBezTo>
                  <a:pt x="1909804" y="981744"/>
                  <a:pt x="1909804" y="985275"/>
                  <a:pt x="1916864" y="992335"/>
                </a:cubicBezTo>
                <a:lnTo>
                  <a:pt x="1927455" y="992335"/>
                </a:lnTo>
                <a:lnTo>
                  <a:pt x="1938045" y="981744"/>
                </a:lnTo>
                <a:lnTo>
                  <a:pt x="1938045" y="992335"/>
                </a:lnTo>
                <a:cubicBezTo>
                  <a:pt x="1938045" y="999394"/>
                  <a:pt x="1938045" y="1002925"/>
                  <a:pt x="1938045" y="1002925"/>
                </a:cubicBezTo>
                <a:cubicBezTo>
                  <a:pt x="1923924" y="1002925"/>
                  <a:pt x="1909804" y="1002925"/>
                  <a:pt x="1895684" y="1002925"/>
                </a:cubicBezTo>
                <a:cubicBezTo>
                  <a:pt x="1881563" y="995865"/>
                  <a:pt x="1867443" y="990570"/>
                  <a:pt x="1853322" y="987040"/>
                </a:cubicBezTo>
                <a:cubicBezTo>
                  <a:pt x="1839201" y="983509"/>
                  <a:pt x="1832141" y="978214"/>
                  <a:pt x="1832141" y="971154"/>
                </a:cubicBezTo>
                <a:cubicBezTo>
                  <a:pt x="1832141" y="971154"/>
                  <a:pt x="1835672" y="971154"/>
                  <a:pt x="1842731" y="971154"/>
                </a:cubicBezTo>
                <a:cubicBezTo>
                  <a:pt x="1849792" y="971154"/>
                  <a:pt x="1853322" y="967623"/>
                  <a:pt x="1853322" y="960563"/>
                </a:cubicBezTo>
                <a:close/>
                <a:moveTo>
                  <a:pt x="1472067" y="960563"/>
                </a:moveTo>
                <a:lnTo>
                  <a:pt x="1472067" y="971154"/>
                </a:lnTo>
                <a:lnTo>
                  <a:pt x="1482658" y="971154"/>
                </a:lnTo>
                <a:lnTo>
                  <a:pt x="1535610" y="992335"/>
                </a:lnTo>
                <a:cubicBezTo>
                  <a:pt x="1542670" y="992335"/>
                  <a:pt x="1546200" y="995865"/>
                  <a:pt x="1546200" y="1002925"/>
                </a:cubicBezTo>
                <a:cubicBezTo>
                  <a:pt x="1546200" y="1002925"/>
                  <a:pt x="1547964" y="1002925"/>
                  <a:pt x="1551496" y="1002925"/>
                </a:cubicBezTo>
                <a:cubicBezTo>
                  <a:pt x="1555025" y="1002925"/>
                  <a:pt x="1560320" y="1002925"/>
                  <a:pt x="1567381" y="1002925"/>
                </a:cubicBezTo>
                <a:cubicBezTo>
                  <a:pt x="1574441" y="1002925"/>
                  <a:pt x="1577971" y="1002925"/>
                  <a:pt x="1577971" y="1002925"/>
                </a:cubicBezTo>
                <a:cubicBezTo>
                  <a:pt x="1577971" y="1002925"/>
                  <a:pt x="1577971" y="1006456"/>
                  <a:pt x="1577971" y="1013515"/>
                </a:cubicBezTo>
                <a:cubicBezTo>
                  <a:pt x="1577971" y="1020575"/>
                  <a:pt x="1588562" y="1020575"/>
                  <a:pt x="1609742" y="1013515"/>
                </a:cubicBezTo>
                <a:cubicBezTo>
                  <a:pt x="1616803" y="1013515"/>
                  <a:pt x="1623863" y="1013515"/>
                  <a:pt x="1630923" y="1013515"/>
                </a:cubicBezTo>
                <a:cubicBezTo>
                  <a:pt x="1623863" y="1013515"/>
                  <a:pt x="1623863" y="1017046"/>
                  <a:pt x="1630923" y="1024106"/>
                </a:cubicBezTo>
                <a:lnTo>
                  <a:pt x="1652104" y="1024106"/>
                </a:lnTo>
                <a:lnTo>
                  <a:pt x="1662694" y="1024106"/>
                </a:lnTo>
                <a:lnTo>
                  <a:pt x="1662694" y="1034696"/>
                </a:lnTo>
                <a:lnTo>
                  <a:pt x="1683875" y="1055877"/>
                </a:lnTo>
                <a:lnTo>
                  <a:pt x="1715646" y="1066467"/>
                </a:lnTo>
                <a:lnTo>
                  <a:pt x="1673285" y="1066467"/>
                </a:lnTo>
                <a:lnTo>
                  <a:pt x="1620333" y="1055877"/>
                </a:lnTo>
                <a:cubicBezTo>
                  <a:pt x="1620333" y="1055877"/>
                  <a:pt x="1620333" y="1052346"/>
                  <a:pt x="1620333" y="1045287"/>
                </a:cubicBezTo>
                <a:cubicBezTo>
                  <a:pt x="1613272" y="1045287"/>
                  <a:pt x="1609742" y="1045287"/>
                  <a:pt x="1609742" y="1045287"/>
                </a:cubicBezTo>
                <a:cubicBezTo>
                  <a:pt x="1609742" y="1052346"/>
                  <a:pt x="1607977" y="1054112"/>
                  <a:pt x="1604448" y="1050581"/>
                </a:cubicBezTo>
                <a:cubicBezTo>
                  <a:pt x="1600916" y="1047052"/>
                  <a:pt x="1595621" y="1045287"/>
                  <a:pt x="1588562" y="1045287"/>
                </a:cubicBezTo>
                <a:cubicBezTo>
                  <a:pt x="1581501" y="1038227"/>
                  <a:pt x="1576206" y="1038227"/>
                  <a:pt x="1572677" y="1045287"/>
                </a:cubicBezTo>
                <a:cubicBezTo>
                  <a:pt x="1569145" y="1052346"/>
                  <a:pt x="1560320" y="1052346"/>
                  <a:pt x="1546200" y="1045287"/>
                </a:cubicBezTo>
                <a:cubicBezTo>
                  <a:pt x="1517959" y="1045287"/>
                  <a:pt x="1502073" y="1043522"/>
                  <a:pt x="1498544" y="1039992"/>
                </a:cubicBezTo>
                <a:cubicBezTo>
                  <a:pt x="1495012" y="1036461"/>
                  <a:pt x="1493248" y="1034696"/>
                  <a:pt x="1493248" y="1034696"/>
                </a:cubicBezTo>
                <a:cubicBezTo>
                  <a:pt x="1493248" y="1031166"/>
                  <a:pt x="1494130" y="1028519"/>
                  <a:pt x="1495895" y="1026753"/>
                </a:cubicBezTo>
                <a:lnTo>
                  <a:pt x="1503838" y="1024106"/>
                </a:lnTo>
                <a:lnTo>
                  <a:pt x="1482658" y="1013515"/>
                </a:lnTo>
                <a:cubicBezTo>
                  <a:pt x="1482658" y="1013515"/>
                  <a:pt x="1479127" y="1017046"/>
                  <a:pt x="1472067" y="1024106"/>
                </a:cubicBezTo>
                <a:cubicBezTo>
                  <a:pt x="1465007" y="1031166"/>
                  <a:pt x="1461477" y="1034696"/>
                  <a:pt x="1461477" y="1034696"/>
                </a:cubicBezTo>
                <a:lnTo>
                  <a:pt x="1450886" y="1024106"/>
                </a:lnTo>
                <a:lnTo>
                  <a:pt x="1408525" y="1034696"/>
                </a:lnTo>
                <a:cubicBezTo>
                  <a:pt x="1408525" y="1034696"/>
                  <a:pt x="1404994" y="1034696"/>
                  <a:pt x="1397934" y="1034696"/>
                </a:cubicBezTo>
                <a:cubicBezTo>
                  <a:pt x="1390874" y="1034696"/>
                  <a:pt x="1387344" y="1034696"/>
                  <a:pt x="1387344" y="1034696"/>
                </a:cubicBezTo>
                <a:cubicBezTo>
                  <a:pt x="1387344" y="1048817"/>
                  <a:pt x="1394404" y="1055877"/>
                  <a:pt x="1408525" y="1055877"/>
                </a:cubicBezTo>
                <a:lnTo>
                  <a:pt x="1419114" y="1066467"/>
                </a:lnTo>
                <a:lnTo>
                  <a:pt x="1461477" y="1077058"/>
                </a:lnTo>
                <a:cubicBezTo>
                  <a:pt x="1482658" y="1077058"/>
                  <a:pt x="1496778" y="1080588"/>
                  <a:pt x="1503838" y="1087648"/>
                </a:cubicBezTo>
                <a:cubicBezTo>
                  <a:pt x="1510898" y="1094708"/>
                  <a:pt x="1517959" y="1096474"/>
                  <a:pt x="1525019" y="1092944"/>
                </a:cubicBezTo>
                <a:cubicBezTo>
                  <a:pt x="1532080" y="1089413"/>
                  <a:pt x="1533844" y="1084118"/>
                  <a:pt x="1530314" y="1077058"/>
                </a:cubicBezTo>
                <a:cubicBezTo>
                  <a:pt x="1526783" y="1069998"/>
                  <a:pt x="1521489" y="1069998"/>
                  <a:pt x="1514429" y="1077058"/>
                </a:cubicBezTo>
                <a:lnTo>
                  <a:pt x="1514429" y="1066467"/>
                </a:lnTo>
                <a:cubicBezTo>
                  <a:pt x="1521489" y="1059408"/>
                  <a:pt x="1526783" y="1055877"/>
                  <a:pt x="1530314" y="1055877"/>
                </a:cubicBezTo>
                <a:cubicBezTo>
                  <a:pt x="1533844" y="1055877"/>
                  <a:pt x="1535610" y="1059408"/>
                  <a:pt x="1535610" y="1066467"/>
                </a:cubicBezTo>
                <a:cubicBezTo>
                  <a:pt x="1542670" y="1066467"/>
                  <a:pt x="1546200" y="1068232"/>
                  <a:pt x="1546200" y="1071762"/>
                </a:cubicBezTo>
                <a:cubicBezTo>
                  <a:pt x="1546200" y="1075293"/>
                  <a:pt x="1549730" y="1077058"/>
                  <a:pt x="1556790" y="1077058"/>
                </a:cubicBezTo>
                <a:cubicBezTo>
                  <a:pt x="1563851" y="1077058"/>
                  <a:pt x="1569145" y="1078823"/>
                  <a:pt x="1572677" y="1082354"/>
                </a:cubicBezTo>
                <a:cubicBezTo>
                  <a:pt x="1576206" y="1085883"/>
                  <a:pt x="1583266" y="1087648"/>
                  <a:pt x="1593856" y="1087648"/>
                </a:cubicBezTo>
                <a:cubicBezTo>
                  <a:pt x="1604448" y="1087648"/>
                  <a:pt x="1609742" y="1087648"/>
                  <a:pt x="1609742" y="1087648"/>
                </a:cubicBezTo>
                <a:lnTo>
                  <a:pt x="1599152" y="1098239"/>
                </a:lnTo>
                <a:cubicBezTo>
                  <a:pt x="1570911" y="1091179"/>
                  <a:pt x="1556790" y="1087648"/>
                  <a:pt x="1556790" y="1087648"/>
                </a:cubicBezTo>
                <a:cubicBezTo>
                  <a:pt x="1556790" y="1094708"/>
                  <a:pt x="1570911" y="1101769"/>
                  <a:pt x="1599152" y="1108829"/>
                </a:cubicBezTo>
                <a:cubicBezTo>
                  <a:pt x="1627393" y="1115889"/>
                  <a:pt x="1648573" y="1119419"/>
                  <a:pt x="1662694" y="1119419"/>
                </a:cubicBezTo>
                <a:lnTo>
                  <a:pt x="1673285" y="1108829"/>
                </a:lnTo>
                <a:cubicBezTo>
                  <a:pt x="1680345" y="1101769"/>
                  <a:pt x="1683875" y="1096474"/>
                  <a:pt x="1683875" y="1092944"/>
                </a:cubicBezTo>
                <a:cubicBezTo>
                  <a:pt x="1683875" y="1089413"/>
                  <a:pt x="1687405" y="1087648"/>
                  <a:pt x="1694466" y="1087648"/>
                </a:cubicBezTo>
                <a:cubicBezTo>
                  <a:pt x="1701526" y="1087648"/>
                  <a:pt x="1705056" y="1084118"/>
                  <a:pt x="1705056" y="1077058"/>
                </a:cubicBezTo>
                <a:cubicBezTo>
                  <a:pt x="1719176" y="1062937"/>
                  <a:pt x="1726237" y="1055877"/>
                  <a:pt x="1726237" y="1055877"/>
                </a:cubicBezTo>
                <a:cubicBezTo>
                  <a:pt x="1726237" y="1048817"/>
                  <a:pt x="1719176" y="1045287"/>
                  <a:pt x="1705056" y="1045287"/>
                </a:cubicBezTo>
                <a:lnTo>
                  <a:pt x="1705056" y="1034696"/>
                </a:lnTo>
                <a:cubicBezTo>
                  <a:pt x="1705056" y="1034696"/>
                  <a:pt x="1708585" y="1034696"/>
                  <a:pt x="1715646" y="1034696"/>
                </a:cubicBezTo>
                <a:cubicBezTo>
                  <a:pt x="1722707" y="1041756"/>
                  <a:pt x="1733297" y="1045287"/>
                  <a:pt x="1747418" y="1045287"/>
                </a:cubicBezTo>
                <a:cubicBezTo>
                  <a:pt x="1740357" y="1038227"/>
                  <a:pt x="1733297" y="1034696"/>
                  <a:pt x="1726237" y="1034696"/>
                </a:cubicBezTo>
                <a:lnTo>
                  <a:pt x="1715646" y="1034696"/>
                </a:lnTo>
                <a:cubicBezTo>
                  <a:pt x="1715646" y="1027636"/>
                  <a:pt x="1715646" y="1024106"/>
                  <a:pt x="1715646" y="1024106"/>
                </a:cubicBezTo>
                <a:cubicBezTo>
                  <a:pt x="1715646" y="1024106"/>
                  <a:pt x="1712116" y="1024106"/>
                  <a:pt x="1705056" y="1024106"/>
                </a:cubicBezTo>
                <a:cubicBezTo>
                  <a:pt x="1697995" y="1017046"/>
                  <a:pt x="1689170" y="1013515"/>
                  <a:pt x="1678581" y="1013515"/>
                </a:cubicBezTo>
                <a:cubicBezTo>
                  <a:pt x="1667989" y="1013515"/>
                  <a:pt x="1662694" y="1013515"/>
                  <a:pt x="1662694" y="1013515"/>
                </a:cubicBezTo>
                <a:cubicBezTo>
                  <a:pt x="1655634" y="1020575"/>
                  <a:pt x="1652104" y="1024106"/>
                  <a:pt x="1652104" y="1024106"/>
                </a:cubicBezTo>
                <a:lnTo>
                  <a:pt x="1652104" y="1013515"/>
                </a:lnTo>
                <a:lnTo>
                  <a:pt x="1641514" y="1002925"/>
                </a:lnTo>
                <a:cubicBezTo>
                  <a:pt x="1641514" y="1002925"/>
                  <a:pt x="1639748" y="1001160"/>
                  <a:pt x="1636218" y="997629"/>
                </a:cubicBezTo>
                <a:cubicBezTo>
                  <a:pt x="1632689" y="994100"/>
                  <a:pt x="1627393" y="992335"/>
                  <a:pt x="1620333" y="992335"/>
                </a:cubicBezTo>
                <a:cubicBezTo>
                  <a:pt x="1613272" y="985275"/>
                  <a:pt x="1600916" y="979979"/>
                  <a:pt x="1583266" y="976448"/>
                </a:cubicBezTo>
                <a:cubicBezTo>
                  <a:pt x="1565614" y="972919"/>
                  <a:pt x="1549730" y="971154"/>
                  <a:pt x="1535610" y="971154"/>
                </a:cubicBezTo>
                <a:cubicBezTo>
                  <a:pt x="1521489" y="971154"/>
                  <a:pt x="1507368" y="971154"/>
                  <a:pt x="1493248" y="971154"/>
                </a:cubicBezTo>
                <a:cubicBezTo>
                  <a:pt x="1500308" y="964094"/>
                  <a:pt x="1500308" y="960563"/>
                  <a:pt x="1493248" y="960563"/>
                </a:cubicBezTo>
                <a:cubicBezTo>
                  <a:pt x="1486187" y="960563"/>
                  <a:pt x="1479127" y="960563"/>
                  <a:pt x="1472067" y="960563"/>
                </a:cubicBezTo>
                <a:close/>
                <a:moveTo>
                  <a:pt x="1450886" y="960563"/>
                </a:moveTo>
                <a:cubicBezTo>
                  <a:pt x="1443826" y="960563"/>
                  <a:pt x="1440296" y="962328"/>
                  <a:pt x="1440296" y="965858"/>
                </a:cubicBezTo>
                <a:cubicBezTo>
                  <a:pt x="1440296" y="969389"/>
                  <a:pt x="1443826" y="971154"/>
                  <a:pt x="1450886" y="971154"/>
                </a:cubicBezTo>
                <a:cubicBezTo>
                  <a:pt x="1457946" y="971154"/>
                  <a:pt x="1461477" y="971154"/>
                  <a:pt x="1461477" y="971154"/>
                </a:cubicBezTo>
                <a:close/>
                <a:moveTo>
                  <a:pt x="1175535" y="960563"/>
                </a:moveTo>
                <a:lnTo>
                  <a:pt x="1186126" y="960563"/>
                </a:lnTo>
                <a:lnTo>
                  <a:pt x="1196717" y="971154"/>
                </a:lnTo>
                <a:lnTo>
                  <a:pt x="1186126" y="971154"/>
                </a:lnTo>
                <a:cubicBezTo>
                  <a:pt x="1186126" y="971154"/>
                  <a:pt x="1184361" y="969389"/>
                  <a:pt x="1180832" y="965858"/>
                </a:cubicBezTo>
                <a:cubicBezTo>
                  <a:pt x="1177300" y="962328"/>
                  <a:pt x="1175535" y="960563"/>
                  <a:pt x="1175535" y="960563"/>
                </a:cubicBezTo>
                <a:close/>
                <a:moveTo>
                  <a:pt x="2478156" y="953944"/>
                </a:moveTo>
                <a:cubicBezTo>
                  <a:pt x="2474625" y="954827"/>
                  <a:pt x="2471096" y="957033"/>
                  <a:pt x="2467566" y="960563"/>
                </a:cubicBezTo>
                <a:lnTo>
                  <a:pt x="2456975" y="960563"/>
                </a:lnTo>
                <a:cubicBezTo>
                  <a:pt x="2471096" y="960563"/>
                  <a:pt x="2479922" y="962328"/>
                  <a:pt x="2483450" y="965858"/>
                </a:cubicBezTo>
                <a:cubicBezTo>
                  <a:pt x="2486982" y="969389"/>
                  <a:pt x="2488746" y="971154"/>
                  <a:pt x="2488746" y="971154"/>
                </a:cubicBezTo>
                <a:lnTo>
                  <a:pt x="2552289" y="981744"/>
                </a:lnTo>
                <a:lnTo>
                  <a:pt x="2509927" y="960563"/>
                </a:lnTo>
                <a:cubicBezTo>
                  <a:pt x="2502867" y="960563"/>
                  <a:pt x="2495806" y="958798"/>
                  <a:pt x="2488746" y="955269"/>
                </a:cubicBezTo>
                <a:cubicBezTo>
                  <a:pt x="2485217" y="953504"/>
                  <a:pt x="2481686" y="953063"/>
                  <a:pt x="2478156" y="953944"/>
                </a:cubicBezTo>
                <a:close/>
                <a:moveTo>
                  <a:pt x="8832403" y="949973"/>
                </a:moveTo>
                <a:cubicBezTo>
                  <a:pt x="8832403" y="949973"/>
                  <a:pt x="8839463" y="951738"/>
                  <a:pt x="8853583" y="955269"/>
                </a:cubicBezTo>
                <a:cubicBezTo>
                  <a:pt x="8867703" y="958798"/>
                  <a:pt x="8883589" y="964094"/>
                  <a:pt x="8901240" y="971154"/>
                </a:cubicBezTo>
                <a:cubicBezTo>
                  <a:pt x="8918892" y="978214"/>
                  <a:pt x="8931245" y="981744"/>
                  <a:pt x="8938307" y="981744"/>
                </a:cubicBezTo>
                <a:lnTo>
                  <a:pt x="8917126" y="981744"/>
                </a:lnTo>
                <a:cubicBezTo>
                  <a:pt x="8910066" y="981744"/>
                  <a:pt x="8903007" y="979979"/>
                  <a:pt x="8895945" y="976448"/>
                </a:cubicBezTo>
                <a:cubicBezTo>
                  <a:pt x="8888884" y="972919"/>
                  <a:pt x="8881826" y="971154"/>
                  <a:pt x="8874765" y="971154"/>
                </a:cubicBezTo>
                <a:cubicBezTo>
                  <a:pt x="8853583" y="964094"/>
                  <a:pt x="8839463" y="957033"/>
                  <a:pt x="8832403" y="949973"/>
                </a:cubicBezTo>
                <a:close/>
                <a:moveTo>
                  <a:pt x="8271112" y="949973"/>
                </a:moveTo>
                <a:lnTo>
                  <a:pt x="8334654" y="960563"/>
                </a:lnTo>
                <a:cubicBezTo>
                  <a:pt x="8334654" y="967623"/>
                  <a:pt x="8331124" y="967623"/>
                  <a:pt x="8324064" y="960563"/>
                </a:cubicBezTo>
                <a:cubicBezTo>
                  <a:pt x="8324064" y="960563"/>
                  <a:pt x="8317002" y="960563"/>
                  <a:pt x="8302883" y="960563"/>
                </a:cubicBezTo>
                <a:cubicBezTo>
                  <a:pt x="8288762" y="960563"/>
                  <a:pt x="8281702" y="960563"/>
                  <a:pt x="8281702" y="960563"/>
                </a:cubicBezTo>
                <a:cubicBezTo>
                  <a:pt x="8281702" y="953504"/>
                  <a:pt x="8278172" y="949973"/>
                  <a:pt x="8271112" y="949973"/>
                </a:cubicBezTo>
                <a:close/>
                <a:moveTo>
                  <a:pt x="7254432" y="949973"/>
                </a:moveTo>
                <a:lnTo>
                  <a:pt x="7275612" y="960563"/>
                </a:lnTo>
                <a:lnTo>
                  <a:pt x="7286203" y="960563"/>
                </a:lnTo>
                <a:close/>
                <a:moveTo>
                  <a:pt x="2435794" y="949973"/>
                </a:moveTo>
                <a:lnTo>
                  <a:pt x="2435794" y="960563"/>
                </a:lnTo>
                <a:cubicBezTo>
                  <a:pt x="2435794" y="960563"/>
                  <a:pt x="2439325" y="960563"/>
                  <a:pt x="2446385" y="960563"/>
                </a:cubicBezTo>
                <a:cubicBezTo>
                  <a:pt x="2446385" y="953504"/>
                  <a:pt x="2442854" y="949973"/>
                  <a:pt x="2435794" y="949973"/>
                </a:cubicBezTo>
                <a:close/>
                <a:moveTo>
                  <a:pt x="603653" y="939383"/>
                </a:moveTo>
                <a:cubicBezTo>
                  <a:pt x="610713" y="939383"/>
                  <a:pt x="619539" y="941148"/>
                  <a:pt x="630128" y="944677"/>
                </a:cubicBezTo>
                <a:cubicBezTo>
                  <a:pt x="640720" y="948208"/>
                  <a:pt x="646015" y="953504"/>
                  <a:pt x="646015" y="960563"/>
                </a:cubicBezTo>
                <a:lnTo>
                  <a:pt x="656605" y="981744"/>
                </a:lnTo>
                <a:lnTo>
                  <a:pt x="667195" y="992335"/>
                </a:lnTo>
                <a:lnTo>
                  <a:pt x="656605" y="992335"/>
                </a:lnTo>
                <a:cubicBezTo>
                  <a:pt x="642485" y="985275"/>
                  <a:pt x="628364" y="978214"/>
                  <a:pt x="614243" y="971154"/>
                </a:cubicBezTo>
                <a:cubicBezTo>
                  <a:pt x="593062" y="957033"/>
                  <a:pt x="589533" y="946442"/>
                  <a:pt x="603653" y="939383"/>
                </a:cubicBezTo>
                <a:close/>
                <a:moveTo>
                  <a:pt x="8461739" y="928792"/>
                </a:moveTo>
                <a:lnTo>
                  <a:pt x="8482920" y="939383"/>
                </a:lnTo>
                <a:lnTo>
                  <a:pt x="8546462" y="949973"/>
                </a:lnTo>
                <a:cubicBezTo>
                  <a:pt x="8581762" y="957033"/>
                  <a:pt x="8599414" y="964094"/>
                  <a:pt x="8599414" y="971154"/>
                </a:cubicBezTo>
                <a:cubicBezTo>
                  <a:pt x="8606474" y="971154"/>
                  <a:pt x="8611770" y="971154"/>
                  <a:pt x="8615299" y="971154"/>
                </a:cubicBezTo>
                <a:cubicBezTo>
                  <a:pt x="8618829" y="971154"/>
                  <a:pt x="8622360" y="971154"/>
                  <a:pt x="8625889" y="971154"/>
                </a:cubicBezTo>
                <a:cubicBezTo>
                  <a:pt x="8629419" y="971154"/>
                  <a:pt x="8632951" y="971154"/>
                  <a:pt x="8636480" y="971154"/>
                </a:cubicBezTo>
                <a:cubicBezTo>
                  <a:pt x="8640010" y="971154"/>
                  <a:pt x="8641775" y="974683"/>
                  <a:pt x="8641775" y="981744"/>
                </a:cubicBezTo>
                <a:cubicBezTo>
                  <a:pt x="8641775" y="981744"/>
                  <a:pt x="8645304" y="981744"/>
                  <a:pt x="8652366" y="981744"/>
                </a:cubicBezTo>
                <a:lnTo>
                  <a:pt x="8662957" y="981744"/>
                </a:lnTo>
                <a:lnTo>
                  <a:pt x="8662957" y="992335"/>
                </a:lnTo>
                <a:lnTo>
                  <a:pt x="8726499" y="1013515"/>
                </a:lnTo>
                <a:cubicBezTo>
                  <a:pt x="8719437" y="1013515"/>
                  <a:pt x="8714143" y="1013515"/>
                  <a:pt x="8710613" y="1013515"/>
                </a:cubicBezTo>
                <a:cubicBezTo>
                  <a:pt x="8707084" y="1013515"/>
                  <a:pt x="8696493" y="1011750"/>
                  <a:pt x="8678843" y="1008220"/>
                </a:cubicBezTo>
                <a:cubicBezTo>
                  <a:pt x="8661189" y="1004689"/>
                  <a:pt x="8648836" y="1001160"/>
                  <a:pt x="8641775" y="997629"/>
                </a:cubicBezTo>
                <a:cubicBezTo>
                  <a:pt x="8634714" y="994100"/>
                  <a:pt x="8620595" y="992335"/>
                  <a:pt x="8599414" y="992335"/>
                </a:cubicBezTo>
                <a:lnTo>
                  <a:pt x="8557053" y="981744"/>
                </a:lnTo>
                <a:cubicBezTo>
                  <a:pt x="8557053" y="974683"/>
                  <a:pt x="8553522" y="971154"/>
                  <a:pt x="8546462" y="971154"/>
                </a:cubicBezTo>
                <a:cubicBezTo>
                  <a:pt x="8546462" y="971154"/>
                  <a:pt x="8542932" y="971154"/>
                  <a:pt x="8535871" y="971154"/>
                </a:cubicBezTo>
                <a:cubicBezTo>
                  <a:pt x="8528810" y="971154"/>
                  <a:pt x="8525281" y="971154"/>
                  <a:pt x="8525281" y="971154"/>
                </a:cubicBezTo>
                <a:cubicBezTo>
                  <a:pt x="8511161" y="964094"/>
                  <a:pt x="8495276" y="958798"/>
                  <a:pt x="8477624" y="955269"/>
                </a:cubicBezTo>
                <a:cubicBezTo>
                  <a:pt x="8459973" y="951738"/>
                  <a:pt x="8451148" y="946442"/>
                  <a:pt x="8451148" y="939383"/>
                </a:cubicBezTo>
                <a:close/>
                <a:moveTo>
                  <a:pt x="1376752" y="928792"/>
                </a:moveTo>
                <a:cubicBezTo>
                  <a:pt x="1369692" y="928792"/>
                  <a:pt x="1366162" y="930557"/>
                  <a:pt x="1366162" y="934087"/>
                </a:cubicBezTo>
                <a:cubicBezTo>
                  <a:pt x="1366162" y="937617"/>
                  <a:pt x="1369692" y="939383"/>
                  <a:pt x="1376752" y="939383"/>
                </a:cubicBezTo>
                <a:cubicBezTo>
                  <a:pt x="1390874" y="946442"/>
                  <a:pt x="1397934" y="946442"/>
                  <a:pt x="1397934" y="939383"/>
                </a:cubicBezTo>
                <a:close/>
                <a:moveTo>
                  <a:pt x="1313210" y="918202"/>
                </a:moveTo>
                <a:lnTo>
                  <a:pt x="1323802" y="928792"/>
                </a:lnTo>
                <a:cubicBezTo>
                  <a:pt x="1337922" y="935852"/>
                  <a:pt x="1348512" y="935852"/>
                  <a:pt x="1355573" y="928792"/>
                </a:cubicBezTo>
                <a:close/>
                <a:moveTo>
                  <a:pt x="1260258" y="918202"/>
                </a:moveTo>
                <a:lnTo>
                  <a:pt x="1260258" y="928792"/>
                </a:lnTo>
                <a:lnTo>
                  <a:pt x="1270849" y="918202"/>
                </a:lnTo>
                <a:cubicBezTo>
                  <a:pt x="1270849" y="918202"/>
                  <a:pt x="1267319" y="918202"/>
                  <a:pt x="1260258" y="918202"/>
                </a:cubicBezTo>
                <a:close/>
                <a:moveTo>
                  <a:pt x="1980407" y="907611"/>
                </a:moveTo>
                <a:cubicBezTo>
                  <a:pt x="1973347" y="907611"/>
                  <a:pt x="1969816" y="911142"/>
                  <a:pt x="1969816" y="918202"/>
                </a:cubicBezTo>
                <a:cubicBezTo>
                  <a:pt x="1976876" y="918202"/>
                  <a:pt x="1980407" y="918202"/>
                  <a:pt x="1980407" y="918202"/>
                </a:cubicBezTo>
                <a:cubicBezTo>
                  <a:pt x="1980407" y="918202"/>
                  <a:pt x="1980407" y="914671"/>
                  <a:pt x="1980407" y="907611"/>
                </a:cubicBezTo>
                <a:close/>
                <a:moveTo>
                  <a:pt x="381254" y="907611"/>
                </a:moveTo>
                <a:lnTo>
                  <a:pt x="413026" y="918202"/>
                </a:lnTo>
                <a:cubicBezTo>
                  <a:pt x="462448" y="932323"/>
                  <a:pt x="501279" y="953504"/>
                  <a:pt x="529521" y="981744"/>
                </a:cubicBezTo>
                <a:cubicBezTo>
                  <a:pt x="536581" y="988804"/>
                  <a:pt x="550701" y="995865"/>
                  <a:pt x="571882" y="1002925"/>
                </a:cubicBezTo>
                <a:cubicBezTo>
                  <a:pt x="578941" y="1002925"/>
                  <a:pt x="586001" y="1004689"/>
                  <a:pt x="593062" y="1008220"/>
                </a:cubicBezTo>
                <a:cubicBezTo>
                  <a:pt x="600122" y="1011750"/>
                  <a:pt x="607183" y="1013515"/>
                  <a:pt x="614243" y="1013515"/>
                </a:cubicBezTo>
                <a:cubicBezTo>
                  <a:pt x="628364" y="1027636"/>
                  <a:pt x="635425" y="1034696"/>
                  <a:pt x="635425" y="1034696"/>
                </a:cubicBezTo>
                <a:cubicBezTo>
                  <a:pt x="649545" y="1027636"/>
                  <a:pt x="656605" y="1031166"/>
                  <a:pt x="656605" y="1045287"/>
                </a:cubicBezTo>
                <a:lnTo>
                  <a:pt x="656605" y="1055877"/>
                </a:lnTo>
                <a:cubicBezTo>
                  <a:pt x="642485" y="1048817"/>
                  <a:pt x="624833" y="1041756"/>
                  <a:pt x="603653" y="1034696"/>
                </a:cubicBezTo>
                <a:cubicBezTo>
                  <a:pt x="575412" y="1020575"/>
                  <a:pt x="552466" y="1008220"/>
                  <a:pt x="534816" y="997629"/>
                </a:cubicBezTo>
                <a:cubicBezTo>
                  <a:pt x="517164" y="987040"/>
                  <a:pt x="504809" y="981744"/>
                  <a:pt x="497749" y="981744"/>
                </a:cubicBezTo>
                <a:cubicBezTo>
                  <a:pt x="490689" y="981744"/>
                  <a:pt x="462448" y="971154"/>
                  <a:pt x="413026" y="949973"/>
                </a:cubicBezTo>
                <a:cubicBezTo>
                  <a:pt x="413026" y="942913"/>
                  <a:pt x="409496" y="939383"/>
                  <a:pt x="402435" y="939383"/>
                </a:cubicBezTo>
                <a:cubicBezTo>
                  <a:pt x="395375" y="939383"/>
                  <a:pt x="388314" y="939383"/>
                  <a:pt x="381254" y="939383"/>
                </a:cubicBezTo>
                <a:cubicBezTo>
                  <a:pt x="374193" y="939383"/>
                  <a:pt x="368899" y="935852"/>
                  <a:pt x="365368" y="928792"/>
                </a:cubicBezTo>
                <a:cubicBezTo>
                  <a:pt x="361839" y="921731"/>
                  <a:pt x="361839" y="916437"/>
                  <a:pt x="365368" y="912906"/>
                </a:cubicBezTo>
                <a:cubicBezTo>
                  <a:pt x="368899" y="909375"/>
                  <a:pt x="374193" y="907611"/>
                  <a:pt x="381254" y="907611"/>
                </a:cubicBezTo>
                <a:close/>
                <a:moveTo>
                  <a:pt x="1993645" y="899668"/>
                </a:moveTo>
                <a:cubicBezTo>
                  <a:pt x="1991879" y="899668"/>
                  <a:pt x="1990997" y="900552"/>
                  <a:pt x="1990997" y="902317"/>
                </a:cubicBezTo>
                <a:cubicBezTo>
                  <a:pt x="1990997" y="905846"/>
                  <a:pt x="1998057" y="907611"/>
                  <a:pt x="2012178" y="907611"/>
                </a:cubicBezTo>
                <a:cubicBezTo>
                  <a:pt x="2026299" y="907611"/>
                  <a:pt x="2033359" y="911142"/>
                  <a:pt x="2033359" y="918202"/>
                </a:cubicBezTo>
                <a:lnTo>
                  <a:pt x="2012178" y="928792"/>
                </a:lnTo>
                <a:cubicBezTo>
                  <a:pt x="2019238" y="935852"/>
                  <a:pt x="2022769" y="939383"/>
                  <a:pt x="2022769" y="939383"/>
                </a:cubicBezTo>
                <a:cubicBezTo>
                  <a:pt x="2022769" y="946442"/>
                  <a:pt x="2033359" y="949973"/>
                  <a:pt x="2054540" y="949973"/>
                </a:cubicBezTo>
                <a:cubicBezTo>
                  <a:pt x="2075721" y="949973"/>
                  <a:pt x="2086311" y="949973"/>
                  <a:pt x="2086311" y="949973"/>
                </a:cubicBezTo>
                <a:lnTo>
                  <a:pt x="2107491" y="949973"/>
                </a:lnTo>
                <a:lnTo>
                  <a:pt x="2096901" y="939383"/>
                </a:lnTo>
                <a:lnTo>
                  <a:pt x="2086311" y="939383"/>
                </a:lnTo>
                <a:lnTo>
                  <a:pt x="2075721" y="939383"/>
                </a:lnTo>
                <a:lnTo>
                  <a:pt x="2075721" y="918202"/>
                </a:lnTo>
                <a:lnTo>
                  <a:pt x="2086311" y="918202"/>
                </a:lnTo>
                <a:cubicBezTo>
                  <a:pt x="2093371" y="918202"/>
                  <a:pt x="2089841" y="914671"/>
                  <a:pt x="2075721" y="907611"/>
                </a:cubicBezTo>
                <a:cubicBezTo>
                  <a:pt x="2068661" y="907611"/>
                  <a:pt x="2058070" y="907611"/>
                  <a:pt x="2043949" y="907611"/>
                </a:cubicBezTo>
                <a:cubicBezTo>
                  <a:pt x="2022769" y="900552"/>
                  <a:pt x="2012178" y="898786"/>
                  <a:pt x="2012178" y="902317"/>
                </a:cubicBezTo>
                <a:cubicBezTo>
                  <a:pt x="2012178" y="905846"/>
                  <a:pt x="2008648" y="905846"/>
                  <a:pt x="2001587" y="902317"/>
                </a:cubicBezTo>
                <a:cubicBezTo>
                  <a:pt x="1998057" y="900552"/>
                  <a:pt x="1995409" y="899668"/>
                  <a:pt x="1993645" y="899668"/>
                </a:cubicBezTo>
                <a:close/>
                <a:moveTo>
                  <a:pt x="8472329" y="897021"/>
                </a:moveTo>
                <a:cubicBezTo>
                  <a:pt x="8479390" y="897021"/>
                  <a:pt x="8482920" y="897021"/>
                  <a:pt x="8482920" y="897021"/>
                </a:cubicBezTo>
                <a:lnTo>
                  <a:pt x="8472329" y="907611"/>
                </a:lnTo>
                <a:close/>
                <a:moveTo>
                  <a:pt x="2425203" y="886431"/>
                </a:moveTo>
                <a:cubicBezTo>
                  <a:pt x="2425203" y="893490"/>
                  <a:pt x="2428734" y="897021"/>
                  <a:pt x="2435794" y="897021"/>
                </a:cubicBezTo>
                <a:lnTo>
                  <a:pt x="2435794" y="886431"/>
                </a:lnTo>
                <a:cubicBezTo>
                  <a:pt x="2435794" y="886431"/>
                  <a:pt x="2432264" y="886431"/>
                  <a:pt x="2425203" y="886431"/>
                </a:cubicBezTo>
                <a:close/>
                <a:moveTo>
                  <a:pt x="1874503" y="886431"/>
                </a:moveTo>
                <a:lnTo>
                  <a:pt x="1874503" y="897021"/>
                </a:lnTo>
                <a:lnTo>
                  <a:pt x="1885093" y="886431"/>
                </a:lnTo>
                <a:close/>
                <a:moveTo>
                  <a:pt x="1334392" y="886431"/>
                </a:moveTo>
                <a:lnTo>
                  <a:pt x="1323802" y="897021"/>
                </a:lnTo>
                <a:lnTo>
                  <a:pt x="1313210" y="897021"/>
                </a:lnTo>
                <a:lnTo>
                  <a:pt x="1334392" y="907611"/>
                </a:lnTo>
                <a:cubicBezTo>
                  <a:pt x="1348512" y="907611"/>
                  <a:pt x="1355573" y="909375"/>
                  <a:pt x="1355573" y="912906"/>
                </a:cubicBezTo>
                <a:cubicBezTo>
                  <a:pt x="1355573" y="916437"/>
                  <a:pt x="1357337" y="916437"/>
                  <a:pt x="1360867" y="912906"/>
                </a:cubicBezTo>
                <a:cubicBezTo>
                  <a:pt x="1364398" y="909375"/>
                  <a:pt x="1364398" y="905846"/>
                  <a:pt x="1360867" y="902317"/>
                </a:cubicBezTo>
                <a:cubicBezTo>
                  <a:pt x="1357337" y="898786"/>
                  <a:pt x="1352042" y="897021"/>
                  <a:pt x="1344982" y="897021"/>
                </a:cubicBezTo>
                <a:cubicBezTo>
                  <a:pt x="1337922" y="897021"/>
                  <a:pt x="1334392" y="893490"/>
                  <a:pt x="1334392" y="886431"/>
                </a:cubicBezTo>
                <a:close/>
                <a:moveTo>
                  <a:pt x="1281440" y="886431"/>
                </a:moveTo>
                <a:lnTo>
                  <a:pt x="1292030" y="897021"/>
                </a:lnTo>
                <a:lnTo>
                  <a:pt x="1302621" y="886431"/>
                </a:lnTo>
                <a:cubicBezTo>
                  <a:pt x="1295560" y="886431"/>
                  <a:pt x="1292030" y="886431"/>
                  <a:pt x="1292030" y="886431"/>
                </a:cubicBezTo>
                <a:cubicBezTo>
                  <a:pt x="1292030" y="886431"/>
                  <a:pt x="1288500" y="886431"/>
                  <a:pt x="1281440" y="886431"/>
                </a:cubicBezTo>
                <a:close/>
                <a:moveTo>
                  <a:pt x="8387606" y="875840"/>
                </a:moveTo>
                <a:lnTo>
                  <a:pt x="8429968" y="886431"/>
                </a:lnTo>
                <a:lnTo>
                  <a:pt x="8408787" y="886431"/>
                </a:lnTo>
                <a:cubicBezTo>
                  <a:pt x="8394666" y="879371"/>
                  <a:pt x="8387606" y="875840"/>
                  <a:pt x="8387606" y="875840"/>
                </a:cubicBezTo>
                <a:close/>
                <a:moveTo>
                  <a:pt x="6973785" y="875840"/>
                </a:moveTo>
                <a:cubicBezTo>
                  <a:pt x="6970256" y="875840"/>
                  <a:pt x="6968491" y="879371"/>
                  <a:pt x="6968491" y="886431"/>
                </a:cubicBezTo>
                <a:lnTo>
                  <a:pt x="6979081" y="886431"/>
                </a:lnTo>
                <a:cubicBezTo>
                  <a:pt x="6979081" y="879371"/>
                  <a:pt x="6977314" y="875840"/>
                  <a:pt x="6973785" y="875840"/>
                </a:cubicBezTo>
                <a:close/>
                <a:moveTo>
                  <a:pt x="2404023" y="875840"/>
                </a:moveTo>
                <a:lnTo>
                  <a:pt x="2404023" y="886431"/>
                </a:lnTo>
                <a:lnTo>
                  <a:pt x="2414614" y="886431"/>
                </a:lnTo>
                <a:cubicBezTo>
                  <a:pt x="2407554" y="879371"/>
                  <a:pt x="2404023" y="875840"/>
                  <a:pt x="2404023" y="875840"/>
                </a:cubicBezTo>
                <a:close/>
                <a:moveTo>
                  <a:pt x="2202805" y="875840"/>
                </a:moveTo>
                <a:cubicBezTo>
                  <a:pt x="2202805" y="889961"/>
                  <a:pt x="2209865" y="897021"/>
                  <a:pt x="2223986" y="897021"/>
                </a:cubicBezTo>
                <a:cubicBezTo>
                  <a:pt x="2223986" y="897021"/>
                  <a:pt x="2227517" y="897021"/>
                  <a:pt x="2234577" y="897021"/>
                </a:cubicBezTo>
                <a:cubicBezTo>
                  <a:pt x="2241637" y="897021"/>
                  <a:pt x="2248697" y="897021"/>
                  <a:pt x="2255757" y="897021"/>
                </a:cubicBezTo>
                <a:cubicBezTo>
                  <a:pt x="2262817" y="904081"/>
                  <a:pt x="2271642" y="907611"/>
                  <a:pt x="2282234" y="907611"/>
                </a:cubicBezTo>
                <a:lnTo>
                  <a:pt x="2287529" y="907611"/>
                </a:lnTo>
                <a:lnTo>
                  <a:pt x="2287529" y="897021"/>
                </a:lnTo>
                <a:cubicBezTo>
                  <a:pt x="2301649" y="904081"/>
                  <a:pt x="2305179" y="907611"/>
                  <a:pt x="2298119" y="907611"/>
                </a:cubicBezTo>
                <a:lnTo>
                  <a:pt x="2308710" y="918202"/>
                </a:lnTo>
                <a:cubicBezTo>
                  <a:pt x="2308710" y="925261"/>
                  <a:pt x="2319299" y="928792"/>
                  <a:pt x="2340481" y="928792"/>
                </a:cubicBezTo>
                <a:cubicBezTo>
                  <a:pt x="2361662" y="928792"/>
                  <a:pt x="2375782" y="932323"/>
                  <a:pt x="2382842" y="939383"/>
                </a:cubicBezTo>
                <a:lnTo>
                  <a:pt x="2393433" y="939383"/>
                </a:lnTo>
                <a:cubicBezTo>
                  <a:pt x="2393433" y="932323"/>
                  <a:pt x="2389902" y="927027"/>
                  <a:pt x="2382842" y="923496"/>
                </a:cubicBezTo>
                <a:cubicBezTo>
                  <a:pt x="2375782" y="919967"/>
                  <a:pt x="2368721" y="918202"/>
                  <a:pt x="2361662" y="918202"/>
                </a:cubicBezTo>
                <a:cubicBezTo>
                  <a:pt x="2354601" y="918202"/>
                  <a:pt x="2347541" y="914671"/>
                  <a:pt x="2340481" y="907611"/>
                </a:cubicBezTo>
                <a:cubicBezTo>
                  <a:pt x="2333421" y="907611"/>
                  <a:pt x="2328126" y="907611"/>
                  <a:pt x="2324594" y="907611"/>
                </a:cubicBezTo>
                <a:cubicBezTo>
                  <a:pt x="2321066" y="907611"/>
                  <a:pt x="2317535" y="905846"/>
                  <a:pt x="2314005" y="902317"/>
                </a:cubicBezTo>
                <a:cubicBezTo>
                  <a:pt x="2310474" y="898786"/>
                  <a:pt x="2308710" y="897021"/>
                  <a:pt x="2308710" y="897021"/>
                </a:cubicBezTo>
                <a:cubicBezTo>
                  <a:pt x="2301649" y="889961"/>
                  <a:pt x="2291059" y="886431"/>
                  <a:pt x="2276938" y="886431"/>
                </a:cubicBezTo>
                <a:lnTo>
                  <a:pt x="2223986" y="875840"/>
                </a:lnTo>
                <a:close/>
                <a:moveTo>
                  <a:pt x="2340481" y="865250"/>
                </a:moveTo>
                <a:cubicBezTo>
                  <a:pt x="2347541" y="872309"/>
                  <a:pt x="2354601" y="875840"/>
                  <a:pt x="2361662" y="875840"/>
                </a:cubicBezTo>
                <a:lnTo>
                  <a:pt x="2361662" y="865250"/>
                </a:lnTo>
                <a:close/>
                <a:moveTo>
                  <a:pt x="2186919" y="865250"/>
                </a:moveTo>
                <a:cubicBezTo>
                  <a:pt x="2183391" y="865250"/>
                  <a:pt x="2181625" y="868779"/>
                  <a:pt x="2181625" y="875840"/>
                </a:cubicBezTo>
                <a:cubicBezTo>
                  <a:pt x="2188685" y="875840"/>
                  <a:pt x="2192215" y="874075"/>
                  <a:pt x="2192215" y="870544"/>
                </a:cubicBezTo>
                <a:cubicBezTo>
                  <a:pt x="2192215" y="867015"/>
                  <a:pt x="2190449" y="865250"/>
                  <a:pt x="2186919" y="865250"/>
                </a:cubicBezTo>
                <a:close/>
                <a:moveTo>
                  <a:pt x="1525019" y="865250"/>
                </a:moveTo>
                <a:lnTo>
                  <a:pt x="1535610" y="875840"/>
                </a:lnTo>
                <a:cubicBezTo>
                  <a:pt x="1535610" y="882900"/>
                  <a:pt x="1535610" y="886431"/>
                  <a:pt x="1535610" y="886431"/>
                </a:cubicBezTo>
                <a:cubicBezTo>
                  <a:pt x="1535610" y="886431"/>
                  <a:pt x="1532080" y="886431"/>
                  <a:pt x="1525019" y="886431"/>
                </a:cubicBezTo>
                <a:cubicBezTo>
                  <a:pt x="1525019" y="886431"/>
                  <a:pt x="1525019" y="882900"/>
                  <a:pt x="1525019" y="875840"/>
                </a:cubicBezTo>
                <a:cubicBezTo>
                  <a:pt x="1525019" y="868779"/>
                  <a:pt x="1525019" y="865250"/>
                  <a:pt x="1525019" y="865250"/>
                </a:cubicBezTo>
                <a:close/>
                <a:moveTo>
                  <a:pt x="1228487" y="865250"/>
                </a:moveTo>
                <a:cubicBezTo>
                  <a:pt x="1235548" y="872309"/>
                  <a:pt x="1242608" y="875840"/>
                  <a:pt x="1249669" y="875840"/>
                </a:cubicBezTo>
                <a:lnTo>
                  <a:pt x="1239078" y="865250"/>
                </a:lnTo>
                <a:close/>
                <a:moveTo>
                  <a:pt x="1207306" y="865250"/>
                </a:moveTo>
                <a:cubicBezTo>
                  <a:pt x="1200247" y="872309"/>
                  <a:pt x="1200247" y="875840"/>
                  <a:pt x="1207306" y="875840"/>
                </a:cubicBezTo>
                <a:lnTo>
                  <a:pt x="1217897" y="865250"/>
                </a:lnTo>
                <a:close/>
                <a:moveTo>
                  <a:pt x="1143765" y="854659"/>
                </a:moveTo>
                <a:cubicBezTo>
                  <a:pt x="1143765" y="868779"/>
                  <a:pt x="1154354" y="875840"/>
                  <a:pt x="1175535" y="875840"/>
                </a:cubicBezTo>
                <a:lnTo>
                  <a:pt x="1186126" y="875840"/>
                </a:lnTo>
                <a:cubicBezTo>
                  <a:pt x="1179066" y="868779"/>
                  <a:pt x="1172005" y="865250"/>
                  <a:pt x="1164945" y="865250"/>
                </a:cubicBezTo>
                <a:close/>
                <a:moveTo>
                  <a:pt x="1556790" y="844069"/>
                </a:moveTo>
                <a:lnTo>
                  <a:pt x="1556790" y="854659"/>
                </a:lnTo>
                <a:cubicBezTo>
                  <a:pt x="1556790" y="854659"/>
                  <a:pt x="1560320" y="854659"/>
                  <a:pt x="1567381" y="854659"/>
                </a:cubicBezTo>
                <a:cubicBezTo>
                  <a:pt x="1560320" y="847600"/>
                  <a:pt x="1556790" y="844069"/>
                  <a:pt x="1556790" y="844069"/>
                </a:cubicBezTo>
                <a:close/>
                <a:moveTo>
                  <a:pt x="952474" y="837450"/>
                </a:moveTo>
                <a:cubicBezTo>
                  <a:pt x="940561" y="838332"/>
                  <a:pt x="926661" y="840538"/>
                  <a:pt x="910775" y="844069"/>
                </a:cubicBezTo>
                <a:lnTo>
                  <a:pt x="900185" y="854659"/>
                </a:lnTo>
                <a:lnTo>
                  <a:pt x="921366" y="865250"/>
                </a:lnTo>
                <a:cubicBezTo>
                  <a:pt x="935486" y="872309"/>
                  <a:pt x="946076" y="875840"/>
                  <a:pt x="953137" y="875840"/>
                </a:cubicBezTo>
                <a:lnTo>
                  <a:pt x="974318" y="886431"/>
                </a:lnTo>
                <a:cubicBezTo>
                  <a:pt x="974318" y="886431"/>
                  <a:pt x="988439" y="889961"/>
                  <a:pt x="1016678" y="897021"/>
                </a:cubicBezTo>
                <a:lnTo>
                  <a:pt x="1037859" y="918202"/>
                </a:lnTo>
                <a:lnTo>
                  <a:pt x="1048450" y="918202"/>
                </a:lnTo>
                <a:cubicBezTo>
                  <a:pt x="1069631" y="911142"/>
                  <a:pt x="1087282" y="918202"/>
                  <a:pt x="1101402" y="939383"/>
                </a:cubicBezTo>
                <a:cubicBezTo>
                  <a:pt x="1094343" y="939383"/>
                  <a:pt x="1090813" y="939383"/>
                  <a:pt x="1090813" y="939383"/>
                </a:cubicBezTo>
                <a:cubicBezTo>
                  <a:pt x="1069631" y="939383"/>
                  <a:pt x="1069631" y="942913"/>
                  <a:pt x="1090813" y="949973"/>
                </a:cubicBezTo>
                <a:lnTo>
                  <a:pt x="1122583" y="960563"/>
                </a:lnTo>
                <a:lnTo>
                  <a:pt x="1164945" y="971154"/>
                </a:lnTo>
                <a:cubicBezTo>
                  <a:pt x="1172005" y="971154"/>
                  <a:pt x="1179066" y="971154"/>
                  <a:pt x="1186126" y="971154"/>
                </a:cubicBezTo>
                <a:cubicBezTo>
                  <a:pt x="1186126" y="978214"/>
                  <a:pt x="1189655" y="981744"/>
                  <a:pt x="1196717" y="981744"/>
                </a:cubicBezTo>
                <a:cubicBezTo>
                  <a:pt x="1203777" y="981744"/>
                  <a:pt x="1210836" y="981744"/>
                  <a:pt x="1217897" y="981744"/>
                </a:cubicBezTo>
                <a:cubicBezTo>
                  <a:pt x="1224958" y="988804"/>
                  <a:pt x="1232018" y="992335"/>
                  <a:pt x="1239078" y="992335"/>
                </a:cubicBezTo>
                <a:lnTo>
                  <a:pt x="1260258" y="1002925"/>
                </a:lnTo>
                <a:lnTo>
                  <a:pt x="1270849" y="1002925"/>
                </a:lnTo>
                <a:lnTo>
                  <a:pt x="1281440" y="1002925"/>
                </a:lnTo>
                <a:lnTo>
                  <a:pt x="1260258" y="1013515"/>
                </a:lnTo>
                <a:lnTo>
                  <a:pt x="1249669" y="1013515"/>
                </a:lnTo>
                <a:cubicBezTo>
                  <a:pt x="1249669" y="1006456"/>
                  <a:pt x="1246138" y="1002925"/>
                  <a:pt x="1239078" y="1002925"/>
                </a:cubicBezTo>
                <a:cubicBezTo>
                  <a:pt x="1232018" y="1002925"/>
                  <a:pt x="1224958" y="999394"/>
                  <a:pt x="1217897" y="992335"/>
                </a:cubicBezTo>
                <a:cubicBezTo>
                  <a:pt x="1217897" y="992335"/>
                  <a:pt x="1217897" y="995865"/>
                  <a:pt x="1217897" y="1002925"/>
                </a:cubicBezTo>
                <a:cubicBezTo>
                  <a:pt x="1217897" y="1009985"/>
                  <a:pt x="1214367" y="1009985"/>
                  <a:pt x="1207306" y="1002925"/>
                </a:cubicBezTo>
                <a:lnTo>
                  <a:pt x="1207306" y="1013515"/>
                </a:lnTo>
                <a:cubicBezTo>
                  <a:pt x="1214367" y="1013515"/>
                  <a:pt x="1219663" y="1011750"/>
                  <a:pt x="1223192" y="1008220"/>
                </a:cubicBezTo>
                <a:cubicBezTo>
                  <a:pt x="1226721" y="1004689"/>
                  <a:pt x="1230252" y="1006456"/>
                  <a:pt x="1233784" y="1013515"/>
                </a:cubicBezTo>
                <a:cubicBezTo>
                  <a:pt x="1237313" y="1020575"/>
                  <a:pt x="1246138" y="1024106"/>
                  <a:pt x="1260258" y="1024106"/>
                </a:cubicBezTo>
                <a:cubicBezTo>
                  <a:pt x="1274379" y="1024106"/>
                  <a:pt x="1281440" y="1025871"/>
                  <a:pt x="1281440" y="1029400"/>
                </a:cubicBezTo>
                <a:cubicBezTo>
                  <a:pt x="1281440" y="1032931"/>
                  <a:pt x="1284970" y="1031166"/>
                  <a:pt x="1292030" y="1024106"/>
                </a:cubicBezTo>
                <a:lnTo>
                  <a:pt x="1313210" y="1034696"/>
                </a:lnTo>
                <a:cubicBezTo>
                  <a:pt x="1320271" y="1034696"/>
                  <a:pt x="1334392" y="1034696"/>
                  <a:pt x="1355573" y="1034696"/>
                </a:cubicBezTo>
                <a:lnTo>
                  <a:pt x="1366162" y="1024106"/>
                </a:lnTo>
                <a:cubicBezTo>
                  <a:pt x="1359103" y="1024106"/>
                  <a:pt x="1348512" y="1020575"/>
                  <a:pt x="1334392" y="1013515"/>
                </a:cubicBezTo>
                <a:lnTo>
                  <a:pt x="1313210" y="1002925"/>
                </a:lnTo>
                <a:lnTo>
                  <a:pt x="1323802" y="1002925"/>
                </a:lnTo>
                <a:lnTo>
                  <a:pt x="1355573" y="1013515"/>
                </a:lnTo>
                <a:lnTo>
                  <a:pt x="1376752" y="1013515"/>
                </a:lnTo>
                <a:cubicBezTo>
                  <a:pt x="1369692" y="1006456"/>
                  <a:pt x="1366162" y="1002925"/>
                  <a:pt x="1366162" y="1002925"/>
                </a:cubicBezTo>
                <a:lnTo>
                  <a:pt x="1355573" y="1002925"/>
                </a:lnTo>
                <a:cubicBezTo>
                  <a:pt x="1341452" y="1002925"/>
                  <a:pt x="1334392" y="997629"/>
                  <a:pt x="1334392" y="987040"/>
                </a:cubicBezTo>
                <a:cubicBezTo>
                  <a:pt x="1334392" y="976448"/>
                  <a:pt x="1337922" y="971154"/>
                  <a:pt x="1344982" y="971154"/>
                </a:cubicBezTo>
                <a:lnTo>
                  <a:pt x="1344982" y="960563"/>
                </a:lnTo>
                <a:lnTo>
                  <a:pt x="1323802" y="949973"/>
                </a:lnTo>
                <a:cubicBezTo>
                  <a:pt x="1309681" y="949973"/>
                  <a:pt x="1297325" y="946442"/>
                  <a:pt x="1286734" y="939383"/>
                </a:cubicBezTo>
                <a:cubicBezTo>
                  <a:pt x="1276144" y="932323"/>
                  <a:pt x="1263788" y="932323"/>
                  <a:pt x="1249669" y="939383"/>
                </a:cubicBezTo>
                <a:lnTo>
                  <a:pt x="1228487" y="928792"/>
                </a:lnTo>
                <a:cubicBezTo>
                  <a:pt x="1228487" y="921731"/>
                  <a:pt x="1224958" y="918202"/>
                  <a:pt x="1217897" y="918202"/>
                </a:cubicBezTo>
                <a:lnTo>
                  <a:pt x="1217897" y="928792"/>
                </a:lnTo>
                <a:cubicBezTo>
                  <a:pt x="1210836" y="928792"/>
                  <a:pt x="1203777" y="928792"/>
                  <a:pt x="1196717" y="928792"/>
                </a:cubicBezTo>
                <a:lnTo>
                  <a:pt x="1196717" y="918202"/>
                </a:lnTo>
                <a:lnTo>
                  <a:pt x="1196717" y="907611"/>
                </a:lnTo>
                <a:cubicBezTo>
                  <a:pt x="1189655" y="914671"/>
                  <a:pt x="1182596" y="914671"/>
                  <a:pt x="1175535" y="907611"/>
                </a:cubicBezTo>
                <a:lnTo>
                  <a:pt x="1154354" y="907611"/>
                </a:lnTo>
                <a:lnTo>
                  <a:pt x="1154354" y="918202"/>
                </a:lnTo>
                <a:lnTo>
                  <a:pt x="1143765" y="907611"/>
                </a:lnTo>
                <a:cubicBezTo>
                  <a:pt x="1150825" y="907611"/>
                  <a:pt x="1150825" y="904081"/>
                  <a:pt x="1143765" y="897021"/>
                </a:cubicBezTo>
                <a:lnTo>
                  <a:pt x="1122583" y="886431"/>
                </a:lnTo>
                <a:cubicBezTo>
                  <a:pt x="1122583" y="886431"/>
                  <a:pt x="1119053" y="882900"/>
                  <a:pt x="1111993" y="875840"/>
                </a:cubicBezTo>
                <a:lnTo>
                  <a:pt x="1074928" y="875840"/>
                </a:lnTo>
                <a:cubicBezTo>
                  <a:pt x="1078457" y="875840"/>
                  <a:pt x="1083751" y="879371"/>
                  <a:pt x="1090813" y="886431"/>
                </a:cubicBezTo>
                <a:cubicBezTo>
                  <a:pt x="1097872" y="886431"/>
                  <a:pt x="1101402" y="886431"/>
                  <a:pt x="1101402" y="886431"/>
                </a:cubicBezTo>
                <a:lnTo>
                  <a:pt x="1048450" y="897021"/>
                </a:lnTo>
                <a:cubicBezTo>
                  <a:pt x="1020210" y="889961"/>
                  <a:pt x="1006089" y="879371"/>
                  <a:pt x="1006089" y="865250"/>
                </a:cubicBezTo>
                <a:cubicBezTo>
                  <a:pt x="1006089" y="844069"/>
                  <a:pt x="988217" y="834803"/>
                  <a:pt x="952474" y="837450"/>
                </a:cubicBezTo>
                <a:close/>
                <a:moveTo>
                  <a:pt x="1736827" y="833478"/>
                </a:moveTo>
                <a:lnTo>
                  <a:pt x="1747418" y="833478"/>
                </a:lnTo>
                <a:lnTo>
                  <a:pt x="1745300" y="834538"/>
                </a:lnTo>
                <a:close/>
                <a:moveTo>
                  <a:pt x="1323802" y="830169"/>
                </a:moveTo>
                <a:cubicBezTo>
                  <a:pt x="1334392" y="828845"/>
                  <a:pt x="1344982" y="833478"/>
                  <a:pt x="1355573" y="844069"/>
                </a:cubicBezTo>
                <a:lnTo>
                  <a:pt x="1355573" y="854659"/>
                </a:lnTo>
                <a:cubicBezTo>
                  <a:pt x="1355573" y="854659"/>
                  <a:pt x="1352042" y="854659"/>
                  <a:pt x="1344982" y="854659"/>
                </a:cubicBezTo>
                <a:cubicBezTo>
                  <a:pt x="1344982" y="854659"/>
                  <a:pt x="1343217" y="852894"/>
                  <a:pt x="1339688" y="849365"/>
                </a:cubicBezTo>
                <a:cubicBezTo>
                  <a:pt x="1336156" y="845834"/>
                  <a:pt x="1330861" y="844069"/>
                  <a:pt x="1323802" y="844069"/>
                </a:cubicBezTo>
                <a:lnTo>
                  <a:pt x="1313210" y="833478"/>
                </a:lnTo>
                <a:cubicBezTo>
                  <a:pt x="1316740" y="831713"/>
                  <a:pt x="1320271" y="830610"/>
                  <a:pt x="1323802" y="830169"/>
                </a:cubicBezTo>
                <a:close/>
                <a:moveTo>
                  <a:pt x="2221339" y="828183"/>
                </a:moveTo>
                <a:cubicBezTo>
                  <a:pt x="2219573" y="828183"/>
                  <a:pt x="2216926" y="829948"/>
                  <a:pt x="2213396" y="833478"/>
                </a:cubicBezTo>
                <a:lnTo>
                  <a:pt x="2223986" y="833478"/>
                </a:lnTo>
                <a:cubicBezTo>
                  <a:pt x="2223986" y="829948"/>
                  <a:pt x="2223104" y="828183"/>
                  <a:pt x="2221339" y="828183"/>
                </a:cubicBezTo>
                <a:close/>
                <a:moveTo>
                  <a:pt x="2065130" y="822888"/>
                </a:moveTo>
                <a:lnTo>
                  <a:pt x="2054540" y="833478"/>
                </a:lnTo>
                <a:cubicBezTo>
                  <a:pt x="2061600" y="847600"/>
                  <a:pt x="2075721" y="856423"/>
                  <a:pt x="2096901" y="859954"/>
                </a:cubicBezTo>
                <a:cubicBezTo>
                  <a:pt x="2118082" y="863485"/>
                  <a:pt x="2132203" y="861719"/>
                  <a:pt x="2139263" y="854659"/>
                </a:cubicBezTo>
                <a:lnTo>
                  <a:pt x="2086311" y="833478"/>
                </a:lnTo>
                <a:cubicBezTo>
                  <a:pt x="2079251" y="833478"/>
                  <a:pt x="2072190" y="829948"/>
                  <a:pt x="2065130" y="822888"/>
                </a:cubicBezTo>
                <a:close/>
                <a:moveTo>
                  <a:pt x="1111993" y="822888"/>
                </a:moveTo>
                <a:cubicBezTo>
                  <a:pt x="1111993" y="829948"/>
                  <a:pt x="1115523" y="833478"/>
                  <a:pt x="1122583" y="833478"/>
                </a:cubicBezTo>
                <a:cubicBezTo>
                  <a:pt x="1129644" y="833478"/>
                  <a:pt x="1133174" y="829948"/>
                  <a:pt x="1133174" y="822888"/>
                </a:cubicBezTo>
                <a:close/>
                <a:moveTo>
                  <a:pt x="873709" y="817592"/>
                </a:moveTo>
                <a:cubicBezTo>
                  <a:pt x="870178" y="817593"/>
                  <a:pt x="868414" y="819358"/>
                  <a:pt x="868414" y="822888"/>
                </a:cubicBezTo>
                <a:cubicBezTo>
                  <a:pt x="868414" y="822888"/>
                  <a:pt x="871943" y="822888"/>
                  <a:pt x="879003" y="822888"/>
                </a:cubicBezTo>
                <a:cubicBezTo>
                  <a:pt x="893124" y="822888"/>
                  <a:pt x="900185" y="824652"/>
                  <a:pt x="900185" y="828183"/>
                </a:cubicBezTo>
                <a:cubicBezTo>
                  <a:pt x="900185" y="831713"/>
                  <a:pt x="905480" y="833478"/>
                  <a:pt x="916070" y="833478"/>
                </a:cubicBezTo>
                <a:cubicBezTo>
                  <a:pt x="926661" y="833478"/>
                  <a:pt x="931956" y="829948"/>
                  <a:pt x="931956" y="822888"/>
                </a:cubicBezTo>
                <a:lnTo>
                  <a:pt x="921366" y="822888"/>
                </a:lnTo>
                <a:lnTo>
                  <a:pt x="889594" y="822888"/>
                </a:lnTo>
                <a:cubicBezTo>
                  <a:pt x="882534" y="819358"/>
                  <a:pt x="877238" y="817593"/>
                  <a:pt x="873709" y="817592"/>
                </a:cubicBezTo>
                <a:close/>
                <a:moveTo>
                  <a:pt x="1376752" y="812298"/>
                </a:moveTo>
                <a:cubicBezTo>
                  <a:pt x="1376752" y="819357"/>
                  <a:pt x="1392640" y="828183"/>
                  <a:pt x="1424410" y="838773"/>
                </a:cubicBezTo>
                <a:cubicBezTo>
                  <a:pt x="1456181" y="849365"/>
                  <a:pt x="1475596" y="854659"/>
                  <a:pt x="1482658" y="854659"/>
                </a:cubicBezTo>
                <a:lnTo>
                  <a:pt x="1493248" y="844069"/>
                </a:lnTo>
                <a:cubicBezTo>
                  <a:pt x="1493248" y="844069"/>
                  <a:pt x="1486187" y="842304"/>
                  <a:pt x="1472067" y="838773"/>
                </a:cubicBezTo>
                <a:cubicBezTo>
                  <a:pt x="1457946" y="835244"/>
                  <a:pt x="1449121" y="831713"/>
                  <a:pt x="1445590" y="828183"/>
                </a:cubicBezTo>
                <a:cubicBezTo>
                  <a:pt x="1442060" y="824652"/>
                  <a:pt x="1435000" y="822888"/>
                  <a:pt x="1424410" y="822888"/>
                </a:cubicBezTo>
                <a:cubicBezTo>
                  <a:pt x="1413820" y="822888"/>
                  <a:pt x="1408525" y="819357"/>
                  <a:pt x="1408525" y="812298"/>
                </a:cubicBezTo>
                <a:close/>
                <a:moveTo>
                  <a:pt x="836642" y="812298"/>
                </a:moveTo>
                <a:cubicBezTo>
                  <a:pt x="829582" y="812298"/>
                  <a:pt x="829582" y="815827"/>
                  <a:pt x="836642" y="822888"/>
                </a:cubicBezTo>
                <a:cubicBezTo>
                  <a:pt x="850763" y="837009"/>
                  <a:pt x="864884" y="844069"/>
                  <a:pt x="879003" y="844069"/>
                </a:cubicBezTo>
                <a:lnTo>
                  <a:pt x="879003" y="833478"/>
                </a:lnTo>
                <a:cubicBezTo>
                  <a:pt x="871943" y="833478"/>
                  <a:pt x="864884" y="829948"/>
                  <a:pt x="857823" y="822888"/>
                </a:cubicBezTo>
                <a:cubicBezTo>
                  <a:pt x="850763" y="815827"/>
                  <a:pt x="843703" y="812298"/>
                  <a:pt x="836642" y="812298"/>
                </a:cubicBezTo>
                <a:close/>
                <a:moveTo>
                  <a:pt x="8175798" y="801707"/>
                </a:moveTo>
                <a:lnTo>
                  <a:pt x="8175798" y="812298"/>
                </a:lnTo>
                <a:cubicBezTo>
                  <a:pt x="8182858" y="812298"/>
                  <a:pt x="8189917" y="812298"/>
                  <a:pt x="8196979" y="812298"/>
                </a:cubicBezTo>
                <a:cubicBezTo>
                  <a:pt x="8189917" y="805238"/>
                  <a:pt x="8182858" y="801707"/>
                  <a:pt x="8175798" y="801707"/>
                </a:cubicBezTo>
                <a:close/>
                <a:moveTo>
                  <a:pt x="8112254" y="801707"/>
                </a:moveTo>
                <a:lnTo>
                  <a:pt x="8080483" y="812298"/>
                </a:lnTo>
                <a:lnTo>
                  <a:pt x="8112254" y="812298"/>
                </a:lnTo>
                <a:cubicBezTo>
                  <a:pt x="8112254" y="805238"/>
                  <a:pt x="8112254" y="801707"/>
                  <a:pt x="8112254" y="801707"/>
                </a:cubicBezTo>
                <a:close/>
                <a:moveTo>
                  <a:pt x="794281" y="801707"/>
                </a:moveTo>
                <a:cubicBezTo>
                  <a:pt x="794281" y="808767"/>
                  <a:pt x="794281" y="812298"/>
                  <a:pt x="794281" y="812298"/>
                </a:cubicBezTo>
                <a:lnTo>
                  <a:pt x="804871" y="812298"/>
                </a:lnTo>
                <a:close/>
                <a:moveTo>
                  <a:pt x="1419114" y="791117"/>
                </a:moveTo>
                <a:lnTo>
                  <a:pt x="1461477" y="801707"/>
                </a:lnTo>
                <a:cubicBezTo>
                  <a:pt x="1461477" y="794648"/>
                  <a:pt x="1457946" y="791117"/>
                  <a:pt x="1450886" y="791117"/>
                </a:cubicBezTo>
                <a:cubicBezTo>
                  <a:pt x="1443826" y="791117"/>
                  <a:pt x="1436766" y="791117"/>
                  <a:pt x="1429704" y="791117"/>
                </a:cubicBezTo>
                <a:close/>
                <a:moveTo>
                  <a:pt x="836642" y="791117"/>
                </a:moveTo>
                <a:lnTo>
                  <a:pt x="826051" y="801707"/>
                </a:lnTo>
                <a:cubicBezTo>
                  <a:pt x="833112" y="801707"/>
                  <a:pt x="836642" y="801707"/>
                  <a:pt x="836642" y="801707"/>
                </a:cubicBezTo>
                <a:lnTo>
                  <a:pt x="857823" y="801707"/>
                </a:lnTo>
                <a:close/>
                <a:moveTo>
                  <a:pt x="762510" y="791117"/>
                </a:moveTo>
                <a:lnTo>
                  <a:pt x="751919" y="801707"/>
                </a:lnTo>
                <a:cubicBezTo>
                  <a:pt x="758980" y="801707"/>
                  <a:pt x="764274" y="803471"/>
                  <a:pt x="767805" y="807002"/>
                </a:cubicBezTo>
                <a:cubicBezTo>
                  <a:pt x="771334" y="810533"/>
                  <a:pt x="773099" y="808767"/>
                  <a:pt x="773099" y="801707"/>
                </a:cubicBezTo>
                <a:close/>
                <a:moveTo>
                  <a:pt x="1450886" y="780526"/>
                </a:moveTo>
                <a:cubicBezTo>
                  <a:pt x="1450886" y="787586"/>
                  <a:pt x="1454416" y="791117"/>
                  <a:pt x="1461477" y="791117"/>
                </a:cubicBezTo>
                <a:lnTo>
                  <a:pt x="1472067" y="780526"/>
                </a:lnTo>
                <a:cubicBezTo>
                  <a:pt x="1472067" y="780526"/>
                  <a:pt x="1468537" y="780526"/>
                  <a:pt x="1461477" y="780526"/>
                </a:cubicBezTo>
                <a:close/>
                <a:moveTo>
                  <a:pt x="8083132" y="775231"/>
                </a:moveTo>
                <a:cubicBezTo>
                  <a:pt x="8081366" y="775231"/>
                  <a:pt x="8080483" y="776996"/>
                  <a:pt x="8080483" y="780526"/>
                </a:cubicBezTo>
                <a:lnTo>
                  <a:pt x="8091075" y="780526"/>
                </a:lnTo>
                <a:cubicBezTo>
                  <a:pt x="8087544" y="776996"/>
                  <a:pt x="8084897" y="775231"/>
                  <a:pt x="8083132" y="775231"/>
                </a:cubicBezTo>
                <a:close/>
                <a:moveTo>
                  <a:pt x="8271112" y="769936"/>
                </a:moveTo>
                <a:cubicBezTo>
                  <a:pt x="8285231" y="769936"/>
                  <a:pt x="8295821" y="771701"/>
                  <a:pt x="8302883" y="775231"/>
                </a:cubicBezTo>
                <a:cubicBezTo>
                  <a:pt x="8309943" y="778761"/>
                  <a:pt x="8313473" y="780526"/>
                  <a:pt x="8313473" y="780526"/>
                </a:cubicBezTo>
                <a:cubicBezTo>
                  <a:pt x="8320533" y="780526"/>
                  <a:pt x="8324064" y="780526"/>
                  <a:pt x="8324064" y="780526"/>
                </a:cubicBezTo>
                <a:cubicBezTo>
                  <a:pt x="8324064" y="780526"/>
                  <a:pt x="8327593" y="780526"/>
                  <a:pt x="8334654" y="780526"/>
                </a:cubicBezTo>
                <a:cubicBezTo>
                  <a:pt x="8334654" y="787586"/>
                  <a:pt x="8341714" y="791117"/>
                  <a:pt x="8355835" y="791117"/>
                </a:cubicBezTo>
                <a:lnTo>
                  <a:pt x="8366425" y="791117"/>
                </a:lnTo>
                <a:cubicBezTo>
                  <a:pt x="8359364" y="784057"/>
                  <a:pt x="8359364" y="780526"/>
                  <a:pt x="8366425" y="780526"/>
                </a:cubicBezTo>
                <a:lnTo>
                  <a:pt x="8377016" y="780526"/>
                </a:lnTo>
                <a:cubicBezTo>
                  <a:pt x="8377016" y="787586"/>
                  <a:pt x="8377016" y="791117"/>
                  <a:pt x="8377016" y="791117"/>
                </a:cubicBezTo>
                <a:cubicBezTo>
                  <a:pt x="8377016" y="791117"/>
                  <a:pt x="8380545" y="791117"/>
                  <a:pt x="8387606" y="791117"/>
                </a:cubicBezTo>
                <a:lnTo>
                  <a:pt x="8398196" y="801707"/>
                </a:lnTo>
                <a:cubicBezTo>
                  <a:pt x="8391135" y="801707"/>
                  <a:pt x="8384076" y="801707"/>
                  <a:pt x="8377016" y="801707"/>
                </a:cubicBezTo>
                <a:cubicBezTo>
                  <a:pt x="8362895" y="801707"/>
                  <a:pt x="8352305" y="801707"/>
                  <a:pt x="8345244" y="801707"/>
                </a:cubicBezTo>
                <a:lnTo>
                  <a:pt x="8271112" y="791117"/>
                </a:lnTo>
                <a:cubicBezTo>
                  <a:pt x="8264050" y="784057"/>
                  <a:pt x="8260521" y="780526"/>
                  <a:pt x="8260521" y="780526"/>
                </a:cubicBezTo>
                <a:cubicBezTo>
                  <a:pt x="8253460" y="787586"/>
                  <a:pt x="8249931" y="787586"/>
                  <a:pt x="8249931" y="780526"/>
                </a:cubicBezTo>
                <a:cubicBezTo>
                  <a:pt x="8249931" y="773467"/>
                  <a:pt x="8256991" y="769936"/>
                  <a:pt x="8271112" y="769936"/>
                </a:cubicBezTo>
                <a:close/>
                <a:moveTo>
                  <a:pt x="1387344" y="769936"/>
                </a:moveTo>
                <a:lnTo>
                  <a:pt x="1376752" y="780526"/>
                </a:lnTo>
                <a:lnTo>
                  <a:pt x="1397934" y="780526"/>
                </a:lnTo>
                <a:cubicBezTo>
                  <a:pt x="1397934" y="773467"/>
                  <a:pt x="1394404" y="769936"/>
                  <a:pt x="1387344" y="769936"/>
                </a:cubicBezTo>
                <a:close/>
                <a:moveTo>
                  <a:pt x="931956" y="769936"/>
                </a:moveTo>
                <a:cubicBezTo>
                  <a:pt x="931956" y="769936"/>
                  <a:pt x="931956" y="773467"/>
                  <a:pt x="931956" y="780526"/>
                </a:cubicBezTo>
                <a:cubicBezTo>
                  <a:pt x="939016" y="780526"/>
                  <a:pt x="942546" y="778761"/>
                  <a:pt x="942546" y="775231"/>
                </a:cubicBezTo>
                <a:cubicBezTo>
                  <a:pt x="942546" y="771701"/>
                  <a:pt x="939016" y="769936"/>
                  <a:pt x="931956" y="769936"/>
                </a:cubicBezTo>
                <a:close/>
                <a:moveTo>
                  <a:pt x="901508" y="763317"/>
                </a:moveTo>
                <a:cubicBezTo>
                  <a:pt x="900626" y="764199"/>
                  <a:pt x="900185" y="766406"/>
                  <a:pt x="900185" y="769936"/>
                </a:cubicBezTo>
                <a:cubicBezTo>
                  <a:pt x="900185" y="769936"/>
                  <a:pt x="901951" y="769936"/>
                  <a:pt x="905480" y="769936"/>
                </a:cubicBezTo>
                <a:cubicBezTo>
                  <a:pt x="909009" y="769936"/>
                  <a:pt x="910775" y="769936"/>
                  <a:pt x="910775" y="769936"/>
                </a:cubicBezTo>
                <a:cubicBezTo>
                  <a:pt x="910775" y="769936"/>
                  <a:pt x="909009" y="768171"/>
                  <a:pt x="905480" y="764640"/>
                </a:cubicBezTo>
                <a:cubicBezTo>
                  <a:pt x="903715" y="762875"/>
                  <a:pt x="902391" y="762434"/>
                  <a:pt x="901508" y="763317"/>
                </a:cubicBezTo>
                <a:close/>
                <a:moveTo>
                  <a:pt x="1816256" y="756036"/>
                </a:moveTo>
                <a:cubicBezTo>
                  <a:pt x="1814491" y="756478"/>
                  <a:pt x="1812724" y="757581"/>
                  <a:pt x="1810960" y="759346"/>
                </a:cubicBezTo>
                <a:cubicBezTo>
                  <a:pt x="1810960" y="766405"/>
                  <a:pt x="1814491" y="769936"/>
                  <a:pt x="1821551" y="769936"/>
                </a:cubicBezTo>
                <a:lnTo>
                  <a:pt x="1832141" y="769936"/>
                </a:lnTo>
                <a:cubicBezTo>
                  <a:pt x="1826845" y="759346"/>
                  <a:pt x="1821551" y="754712"/>
                  <a:pt x="1816256" y="756036"/>
                </a:cubicBezTo>
                <a:close/>
                <a:moveTo>
                  <a:pt x="1239078" y="727574"/>
                </a:moveTo>
                <a:lnTo>
                  <a:pt x="1239078" y="738165"/>
                </a:lnTo>
                <a:cubicBezTo>
                  <a:pt x="1239078" y="738165"/>
                  <a:pt x="1242608" y="738165"/>
                  <a:pt x="1249669" y="738165"/>
                </a:cubicBezTo>
                <a:cubicBezTo>
                  <a:pt x="1242608" y="731104"/>
                  <a:pt x="1239078" y="727574"/>
                  <a:pt x="1239078" y="727574"/>
                </a:cubicBezTo>
                <a:close/>
                <a:moveTo>
                  <a:pt x="984908" y="727574"/>
                </a:moveTo>
                <a:cubicBezTo>
                  <a:pt x="984908" y="727574"/>
                  <a:pt x="988439" y="727574"/>
                  <a:pt x="995498" y="727574"/>
                </a:cubicBezTo>
                <a:lnTo>
                  <a:pt x="1006089" y="727574"/>
                </a:lnTo>
                <a:cubicBezTo>
                  <a:pt x="1006089" y="727574"/>
                  <a:pt x="1002559" y="731104"/>
                  <a:pt x="995498" y="738165"/>
                </a:cubicBezTo>
                <a:cubicBezTo>
                  <a:pt x="988439" y="738165"/>
                  <a:pt x="984908" y="738165"/>
                  <a:pt x="984908" y="738165"/>
                </a:cubicBezTo>
                <a:cubicBezTo>
                  <a:pt x="984908" y="731104"/>
                  <a:pt x="984908" y="727574"/>
                  <a:pt x="984908" y="727574"/>
                </a:cubicBezTo>
                <a:close/>
                <a:moveTo>
                  <a:pt x="8652366" y="716984"/>
                </a:moveTo>
                <a:cubicBezTo>
                  <a:pt x="8652366" y="716984"/>
                  <a:pt x="8655895" y="716984"/>
                  <a:pt x="8662957" y="716984"/>
                </a:cubicBezTo>
                <a:lnTo>
                  <a:pt x="8652366" y="727574"/>
                </a:lnTo>
                <a:cubicBezTo>
                  <a:pt x="8652366" y="720515"/>
                  <a:pt x="8652366" y="716984"/>
                  <a:pt x="8652366" y="716984"/>
                </a:cubicBezTo>
                <a:close/>
                <a:moveTo>
                  <a:pt x="8377016" y="716984"/>
                </a:moveTo>
                <a:lnTo>
                  <a:pt x="8387606" y="727574"/>
                </a:lnTo>
                <a:lnTo>
                  <a:pt x="8408787" y="727574"/>
                </a:lnTo>
                <a:cubicBezTo>
                  <a:pt x="8408787" y="720515"/>
                  <a:pt x="8405257" y="716984"/>
                  <a:pt x="8398196" y="716984"/>
                </a:cubicBezTo>
                <a:cubicBezTo>
                  <a:pt x="8391135" y="716984"/>
                  <a:pt x="8384076" y="716984"/>
                  <a:pt x="8377016" y="716984"/>
                </a:cubicBezTo>
                <a:close/>
                <a:moveTo>
                  <a:pt x="8122846" y="716984"/>
                </a:moveTo>
                <a:lnTo>
                  <a:pt x="8112254" y="738165"/>
                </a:lnTo>
                <a:lnTo>
                  <a:pt x="8154617" y="738165"/>
                </a:lnTo>
                <a:cubicBezTo>
                  <a:pt x="8154617" y="731104"/>
                  <a:pt x="8152850" y="725809"/>
                  <a:pt x="8149321" y="722279"/>
                </a:cubicBezTo>
                <a:cubicBezTo>
                  <a:pt x="8145791" y="718748"/>
                  <a:pt x="8136965" y="716984"/>
                  <a:pt x="8122846" y="716984"/>
                </a:cubicBezTo>
                <a:close/>
                <a:moveTo>
                  <a:pt x="8069894" y="716984"/>
                </a:moveTo>
                <a:cubicBezTo>
                  <a:pt x="8084013" y="731104"/>
                  <a:pt x="8091075" y="731104"/>
                  <a:pt x="8091075" y="716984"/>
                </a:cubicBezTo>
                <a:cubicBezTo>
                  <a:pt x="8084013" y="716984"/>
                  <a:pt x="8080483" y="716984"/>
                  <a:pt x="8080483" y="716984"/>
                </a:cubicBezTo>
                <a:close/>
                <a:moveTo>
                  <a:pt x="8610004" y="706394"/>
                </a:moveTo>
                <a:lnTo>
                  <a:pt x="8620595" y="706394"/>
                </a:lnTo>
                <a:cubicBezTo>
                  <a:pt x="8620595" y="713453"/>
                  <a:pt x="8617065" y="716984"/>
                  <a:pt x="8610004" y="716984"/>
                </a:cubicBezTo>
                <a:close/>
                <a:moveTo>
                  <a:pt x="8504100" y="706394"/>
                </a:moveTo>
                <a:lnTo>
                  <a:pt x="8514691" y="706394"/>
                </a:lnTo>
                <a:cubicBezTo>
                  <a:pt x="8514691" y="713453"/>
                  <a:pt x="8511161" y="716984"/>
                  <a:pt x="8504100" y="716984"/>
                </a:cubicBezTo>
                <a:close/>
                <a:moveTo>
                  <a:pt x="8546462" y="702864"/>
                </a:moveTo>
                <a:lnTo>
                  <a:pt x="8546462" y="706394"/>
                </a:lnTo>
                <a:cubicBezTo>
                  <a:pt x="8539400" y="706394"/>
                  <a:pt x="8535871" y="706394"/>
                  <a:pt x="8535871" y="706394"/>
                </a:cubicBezTo>
                <a:close/>
                <a:moveTo>
                  <a:pt x="1207306" y="695803"/>
                </a:moveTo>
                <a:lnTo>
                  <a:pt x="1196717" y="706394"/>
                </a:lnTo>
                <a:lnTo>
                  <a:pt x="1207306" y="706394"/>
                </a:lnTo>
                <a:cubicBezTo>
                  <a:pt x="1214367" y="706394"/>
                  <a:pt x="1217897" y="704629"/>
                  <a:pt x="1217897" y="701098"/>
                </a:cubicBezTo>
                <a:cubicBezTo>
                  <a:pt x="1217897" y="697567"/>
                  <a:pt x="1214367" y="695803"/>
                  <a:pt x="1207306" y="695803"/>
                </a:cubicBezTo>
                <a:close/>
                <a:moveTo>
                  <a:pt x="1111993" y="695803"/>
                </a:moveTo>
                <a:lnTo>
                  <a:pt x="1111993" y="706394"/>
                </a:lnTo>
                <a:lnTo>
                  <a:pt x="1133174" y="706394"/>
                </a:lnTo>
                <a:close/>
                <a:moveTo>
                  <a:pt x="921366" y="695803"/>
                </a:moveTo>
                <a:lnTo>
                  <a:pt x="910775" y="706394"/>
                </a:lnTo>
                <a:lnTo>
                  <a:pt x="931956" y="716984"/>
                </a:lnTo>
                <a:lnTo>
                  <a:pt x="953137" y="727574"/>
                </a:lnTo>
                <a:lnTo>
                  <a:pt x="931956" y="727574"/>
                </a:lnTo>
                <a:lnTo>
                  <a:pt x="953137" y="738165"/>
                </a:lnTo>
                <a:lnTo>
                  <a:pt x="953137" y="727574"/>
                </a:lnTo>
                <a:cubicBezTo>
                  <a:pt x="953137" y="727574"/>
                  <a:pt x="956667" y="725809"/>
                  <a:pt x="963726" y="722279"/>
                </a:cubicBezTo>
                <a:cubicBezTo>
                  <a:pt x="970788" y="718748"/>
                  <a:pt x="974318" y="720515"/>
                  <a:pt x="974318" y="727574"/>
                </a:cubicBezTo>
                <a:lnTo>
                  <a:pt x="984908" y="738165"/>
                </a:lnTo>
                <a:lnTo>
                  <a:pt x="1006089" y="748755"/>
                </a:lnTo>
                <a:lnTo>
                  <a:pt x="1037859" y="769936"/>
                </a:lnTo>
                <a:cubicBezTo>
                  <a:pt x="1037859" y="769936"/>
                  <a:pt x="1046686" y="773467"/>
                  <a:pt x="1064336" y="780526"/>
                </a:cubicBezTo>
                <a:cubicBezTo>
                  <a:pt x="1081986" y="787586"/>
                  <a:pt x="1097872" y="794648"/>
                  <a:pt x="1111993" y="801707"/>
                </a:cubicBezTo>
                <a:cubicBezTo>
                  <a:pt x="1119053" y="801707"/>
                  <a:pt x="1127878" y="805238"/>
                  <a:pt x="1138469" y="812298"/>
                </a:cubicBezTo>
                <a:cubicBezTo>
                  <a:pt x="1149059" y="819357"/>
                  <a:pt x="1150825" y="822888"/>
                  <a:pt x="1143765" y="822888"/>
                </a:cubicBezTo>
                <a:cubicBezTo>
                  <a:pt x="1143765" y="829948"/>
                  <a:pt x="1145529" y="833478"/>
                  <a:pt x="1149059" y="833478"/>
                </a:cubicBezTo>
                <a:cubicBezTo>
                  <a:pt x="1152590" y="833478"/>
                  <a:pt x="1154354" y="833478"/>
                  <a:pt x="1154354" y="833478"/>
                </a:cubicBezTo>
                <a:cubicBezTo>
                  <a:pt x="1161415" y="833478"/>
                  <a:pt x="1161415" y="829948"/>
                  <a:pt x="1154354" y="822888"/>
                </a:cubicBezTo>
                <a:lnTo>
                  <a:pt x="1164945" y="822888"/>
                </a:lnTo>
                <a:cubicBezTo>
                  <a:pt x="1164945" y="822888"/>
                  <a:pt x="1177300" y="826419"/>
                  <a:pt x="1202011" y="833478"/>
                </a:cubicBezTo>
                <a:cubicBezTo>
                  <a:pt x="1226721" y="840538"/>
                  <a:pt x="1242608" y="840538"/>
                  <a:pt x="1249669" y="833478"/>
                </a:cubicBezTo>
                <a:cubicBezTo>
                  <a:pt x="1249669" y="833478"/>
                  <a:pt x="1253199" y="835244"/>
                  <a:pt x="1260258" y="838773"/>
                </a:cubicBezTo>
                <a:cubicBezTo>
                  <a:pt x="1267319" y="842304"/>
                  <a:pt x="1272615" y="842304"/>
                  <a:pt x="1276144" y="838773"/>
                </a:cubicBezTo>
                <a:cubicBezTo>
                  <a:pt x="1279675" y="835244"/>
                  <a:pt x="1284970" y="835244"/>
                  <a:pt x="1292030" y="838773"/>
                </a:cubicBezTo>
                <a:cubicBezTo>
                  <a:pt x="1299090" y="842304"/>
                  <a:pt x="1304385" y="844069"/>
                  <a:pt x="1307915" y="844069"/>
                </a:cubicBezTo>
                <a:cubicBezTo>
                  <a:pt x="1311446" y="844069"/>
                  <a:pt x="1318506" y="847600"/>
                  <a:pt x="1329096" y="854659"/>
                </a:cubicBezTo>
                <a:cubicBezTo>
                  <a:pt x="1339688" y="861719"/>
                  <a:pt x="1348512" y="868779"/>
                  <a:pt x="1355573" y="875840"/>
                </a:cubicBezTo>
                <a:lnTo>
                  <a:pt x="1376752" y="886431"/>
                </a:lnTo>
                <a:cubicBezTo>
                  <a:pt x="1376752" y="900552"/>
                  <a:pt x="1404994" y="907611"/>
                  <a:pt x="1461477" y="907611"/>
                </a:cubicBezTo>
                <a:lnTo>
                  <a:pt x="1450886" y="897021"/>
                </a:lnTo>
                <a:lnTo>
                  <a:pt x="1461477" y="897021"/>
                </a:lnTo>
                <a:lnTo>
                  <a:pt x="1482658" y="907611"/>
                </a:lnTo>
                <a:cubicBezTo>
                  <a:pt x="1510898" y="928792"/>
                  <a:pt x="1539139" y="939383"/>
                  <a:pt x="1567381" y="939383"/>
                </a:cubicBezTo>
                <a:cubicBezTo>
                  <a:pt x="1581501" y="939383"/>
                  <a:pt x="1588562" y="941148"/>
                  <a:pt x="1588562" y="944677"/>
                </a:cubicBezTo>
                <a:cubicBezTo>
                  <a:pt x="1588562" y="948208"/>
                  <a:pt x="1593856" y="949973"/>
                  <a:pt x="1604448" y="949973"/>
                </a:cubicBezTo>
                <a:cubicBezTo>
                  <a:pt x="1615037" y="949973"/>
                  <a:pt x="1630923" y="955269"/>
                  <a:pt x="1652104" y="965858"/>
                </a:cubicBezTo>
                <a:cubicBezTo>
                  <a:pt x="1673285" y="976448"/>
                  <a:pt x="1692701" y="983509"/>
                  <a:pt x="1710352" y="987040"/>
                </a:cubicBezTo>
                <a:cubicBezTo>
                  <a:pt x="1728001" y="990570"/>
                  <a:pt x="1740357" y="994100"/>
                  <a:pt x="1747418" y="997629"/>
                </a:cubicBezTo>
                <a:cubicBezTo>
                  <a:pt x="1754477" y="1001160"/>
                  <a:pt x="1759772" y="1002925"/>
                  <a:pt x="1763304" y="1002925"/>
                </a:cubicBezTo>
                <a:cubicBezTo>
                  <a:pt x="1766833" y="1002925"/>
                  <a:pt x="1772128" y="1006456"/>
                  <a:pt x="1779189" y="1013515"/>
                </a:cubicBezTo>
                <a:cubicBezTo>
                  <a:pt x="1786249" y="1020575"/>
                  <a:pt x="1796840" y="1024106"/>
                  <a:pt x="1810960" y="1024106"/>
                </a:cubicBezTo>
                <a:lnTo>
                  <a:pt x="1832141" y="1024106"/>
                </a:lnTo>
                <a:cubicBezTo>
                  <a:pt x="1846261" y="1031166"/>
                  <a:pt x="1855087" y="1032931"/>
                  <a:pt x="1858616" y="1029400"/>
                </a:cubicBezTo>
                <a:cubicBezTo>
                  <a:pt x="1862147" y="1025871"/>
                  <a:pt x="1869208" y="1027636"/>
                  <a:pt x="1879797" y="1034696"/>
                </a:cubicBezTo>
                <a:cubicBezTo>
                  <a:pt x="1890389" y="1041756"/>
                  <a:pt x="1899214" y="1045287"/>
                  <a:pt x="1906274" y="1045287"/>
                </a:cubicBezTo>
                <a:cubicBezTo>
                  <a:pt x="1913334" y="1038227"/>
                  <a:pt x="1920395" y="1038227"/>
                  <a:pt x="1927455" y="1045287"/>
                </a:cubicBezTo>
                <a:cubicBezTo>
                  <a:pt x="1934515" y="1052346"/>
                  <a:pt x="1938045" y="1055877"/>
                  <a:pt x="1938045" y="1055877"/>
                </a:cubicBezTo>
                <a:cubicBezTo>
                  <a:pt x="1945105" y="1048817"/>
                  <a:pt x="1952166" y="1045287"/>
                  <a:pt x="1959226" y="1045287"/>
                </a:cubicBezTo>
                <a:cubicBezTo>
                  <a:pt x="1952166" y="1038227"/>
                  <a:pt x="1952166" y="1031166"/>
                  <a:pt x="1959226" y="1024106"/>
                </a:cubicBezTo>
                <a:cubicBezTo>
                  <a:pt x="1966286" y="1017046"/>
                  <a:pt x="1976876" y="1024106"/>
                  <a:pt x="1990997" y="1045287"/>
                </a:cubicBezTo>
                <a:lnTo>
                  <a:pt x="1980407" y="1045287"/>
                </a:lnTo>
                <a:cubicBezTo>
                  <a:pt x="1980407" y="1045287"/>
                  <a:pt x="1980407" y="1048817"/>
                  <a:pt x="1980407" y="1055877"/>
                </a:cubicBezTo>
                <a:lnTo>
                  <a:pt x="2054540" y="1077058"/>
                </a:lnTo>
                <a:cubicBezTo>
                  <a:pt x="2061600" y="1077058"/>
                  <a:pt x="2066895" y="1077058"/>
                  <a:pt x="2070426" y="1077058"/>
                </a:cubicBezTo>
                <a:cubicBezTo>
                  <a:pt x="2073955" y="1077058"/>
                  <a:pt x="2077485" y="1077058"/>
                  <a:pt x="2081016" y="1077058"/>
                </a:cubicBezTo>
                <a:cubicBezTo>
                  <a:pt x="2084546" y="1077058"/>
                  <a:pt x="2089841" y="1077058"/>
                  <a:pt x="2096901" y="1077058"/>
                </a:cubicBezTo>
                <a:cubicBezTo>
                  <a:pt x="2096901" y="1069998"/>
                  <a:pt x="2093371" y="1066467"/>
                  <a:pt x="2086311" y="1066467"/>
                </a:cubicBezTo>
                <a:cubicBezTo>
                  <a:pt x="2079251" y="1066467"/>
                  <a:pt x="2073955" y="1064702"/>
                  <a:pt x="2070426" y="1061173"/>
                </a:cubicBezTo>
                <a:cubicBezTo>
                  <a:pt x="2066895" y="1057642"/>
                  <a:pt x="2061600" y="1052346"/>
                  <a:pt x="2054540" y="1045287"/>
                </a:cubicBezTo>
                <a:lnTo>
                  <a:pt x="2065130" y="1045287"/>
                </a:lnTo>
                <a:lnTo>
                  <a:pt x="2075721" y="1045287"/>
                </a:lnTo>
                <a:lnTo>
                  <a:pt x="2078367" y="1045287"/>
                </a:lnTo>
                <a:cubicBezTo>
                  <a:pt x="2083663" y="1045287"/>
                  <a:pt x="2089841" y="1045287"/>
                  <a:pt x="2096901" y="1045287"/>
                </a:cubicBezTo>
                <a:cubicBezTo>
                  <a:pt x="2111022" y="1045287"/>
                  <a:pt x="2121612" y="1041756"/>
                  <a:pt x="2128673" y="1034696"/>
                </a:cubicBezTo>
                <a:lnTo>
                  <a:pt x="2139263" y="1034696"/>
                </a:lnTo>
                <a:lnTo>
                  <a:pt x="2118082" y="1013515"/>
                </a:lnTo>
                <a:cubicBezTo>
                  <a:pt x="2111022" y="1013515"/>
                  <a:pt x="2105726" y="1011750"/>
                  <a:pt x="2102197" y="1008220"/>
                </a:cubicBezTo>
                <a:cubicBezTo>
                  <a:pt x="2098666" y="1004689"/>
                  <a:pt x="2096901" y="1002925"/>
                  <a:pt x="2096901" y="1002925"/>
                </a:cubicBezTo>
                <a:cubicBezTo>
                  <a:pt x="2096901" y="1002925"/>
                  <a:pt x="2086311" y="999394"/>
                  <a:pt x="2065130" y="992335"/>
                </a:cubicBezTo>
                <a:lnTo>
                  <a:pt x="2012178" y="981744"/>
                </a:lnTo>
                <a:cubicBezTo>
                  <a:pt x="2005118" y="974683"/>
                  <a:pt x="1994528" y="971154"/>
                  <a:pt x="1980407" y="971154"/>
                </a:cubicBezTo>
                <a:cubicBezTo>
                  <a:pt x="1966286" y="964094"/>
                  <a:pt x="1955696" y="960563"/>
                  <a:pt x="1948635" y="960563"/>
                </a:cubicBezTo>
                <a:cubicBezTo>
                  <a:pt x="1941576" y="960563"/>
                  <a:pt x="1936281" y="958798"/>
                  <a:pt x="1932749" y="955269"/>
                </a:cubicBezTo>
                <a:cubicBezTo>
                  <a:pt x="1929220" y="951738"/>
                  <a:pt x="1911570" y="944677"/>
                  <a:pt x="1879797" y="934087"/>
                </a:cubicBezTo>
                <a:cubicBezTo>
                  <a:pt x="1848026" y="923496"/>
                  <a:pt x="1818020" y="914671"/>
                  <a:pt x="1789779" y="907611"/>
                </a:cubicBezTo>
                <a:cubicBezTo>
                  <a:pt x="1733297" y="893490"/>
                  <a:pt x="1705056" y="886431"/>
                  <a:pt x="1705056" y="886431"/>
                </a:cubicBezTo>
                <a:lnTo>
                  <a:pt x="1683875" y="875840"/>
                </a:lnTo>
                <a:cubicBezTo>
                  <a:pt x="1676815" y="875840"/>
                  <a:pt x="1666224" y="875840"/>
                  <a:pt x="1652104" y="875840"/>
                </a:cubicBezTo>
                <a:lnTo>
                  <a:pt x="1641514" y="875840"/>
                </a:lnTo>
                <a:lnTo>
                  <a:pt x="1662694" y="886431"/>
                </a:lnTo>
                <a:cubicBezTo>
                  <a:pt x="1669755" y="886431"/>
                  <a:pt x="1680345" y="889961"/>
                  <a:pt x="1694466" y="897021"/>
                </a:cubicBezTo>
                <a:cubicBezTo>
                  <a:pt x="1701526" y="904081"/>
                  <a:pt x="1708585" y="909375"/>
                  <a:pt x="1715646" y="912906"/>
                </a:cubicBezTo>
                <a:cubicBezTo>
                  <a:pt x="1722707" y="916437"/>
                  <a:pt x="1726237" y="918202"/>
                  <a:pt x="1726237" y="918202"/>
                </a:cubicBezTo>
                <a:cubicBezTo>
                  <a:pt x="1733297" y="918202"/>
                  <a:pt x="1754477" y="923496"/>
                  <a:pt x="1789779" y="934087"/>
                </a:cubicBezTo>
                <a:cubicBezTo>
                  <a:pt x="1825080" y="944677"/>
                  <a:pt x="1835672" y="949973"/>
                  <a:pt x="1821551" y="949973"/>
                </a:cubicBezTo>
                <a:lnTo>
                  <a:pt x="1800370" y="960563"/>
                </a:lnTo>
                <a:cubicBezTo>
                  <a:pt x="1800370" y="960563"/>
                  <a:pt x="1796840" y="957033"/>
                  <a:pt x="1789779" y="949973"/>
                </a:cubicBezTo>
                <a:lnTo>
                  <a:pt x="1747418" y="939383"/>
                </a:lnTo>
                <a:lnTo>
                  <a:pt x="1736827" y="928792"/>
                </a:lnTo>
                <a:cubicBezTo>
                  <a:pt x="1729767" y="921731"/>
                  <a:pt x="1722707" y="921731"/>
                  <a:pt x="1715646" y="928792"/>
                </a:cubicBezTo>
                <a:lnTo>
                  <a:pt x="1715646" y="918202"/>
                </a:lnTo>
                <a:lnTo>
                  <a:pt x="1705056" y="918202"/>
                </a:lnTo>
                <a:cubicBezTo>
                  <a:pt x="1697995" y="918202"/>
                  <a:pt x="1690936" y="918202"/>
                  <a:pt x="1683875" y="918202"/>
                </a:cubicBezTo>
                <a:cubicBezTo>
                  <a:pt x="1683875" y="925261"/>
                  <a:pt x="1683875" y="928792"/>
                  <a:pt x="1683875" y="928792"/>
                </a:cubicBezTo>
                <a:lnTo>
                  <a:pt x="1673285" y="918202"/>
                </a:lnTo>
                <a:cubicBezTo>
                  <a:pt x="1680345" y="918202"/>
                  <a:pt x="1683875" y="916437"/>
                  <a:pt x="1683875" y="912906"/>
                </a:cubicBezTo>
                <a:cubicBezTo>
                  <a:pt x="1683875" y="909375"/>
                  <a:pt x="1683875" y="907611"/>
                  <a:pt x="1683875" y="907611"/>
                </a:cubicBezTo>
                <a:lnTo>
                  <a:pt x="1652104" y="907611"/>
                </a:lnTo>
                <a:lnTo>
                  <a:pt x="1620333" y="907611"/>
                </a:lnTo>
                <a:lnTo>
                  <a:pt x="1599152" y="897021"/>
                </a:lnTo>
                <a:cubicBezTo>
                  <a:pt x="1592091" y="897021"/>
                  <a:pt x="1585032" y="897021"/>
                  <a:pt x="1577971" y="897021"/>
                </a:cubicBezTo>
                <a:lnTo>
                  <a:pt x="1599152" y="886431"/>
                </a:lnTo>
                <a:cubicBezTo>
                  <a:pt x="1599152" y="893490"/>
                  <a:pt x="1602682" y="897021"/>
                  <a:pt x="1609742" y="897021"/>
                </a:cubicBezTo>
                <a:lnTo>
                  <a:pt x="1609742" y="886431"/>
                </a:lnTo>
                <a:cubicBezTo>
                  <a:pt x="1602682" y="886431"/>
                  <a:pt x="1599152" y="882900"/>
                  <a:pt x="1599152" y="875840"/>
                </a:cubicBezTo>
                <a:lnTo>
                  <a:pt x="1567381" y="865250"/>
                </a:lnTo>
                <a:lnTo>
                  <a:pt x="1525019" y="854659"/>
                </a:lnTo>
                <a:lnTo>
                  <a:pt x="1503838" y="854659"/>
                </a:lnTo>
                <a:cubicBezTo>
                  <a:pt x="1503838" y="861719"/>
                  <a:pt x="1493248" y="865250"/>
                  <a:pt x="1472067" y="865250"/>
                </a:cubicBezTo>
                <a:lnTo>
                  <a:pt x="1440296" y="854659"/>
                </a:lnTo>
                <a:cubicBezTo>
                  <a:pt x="1433235" y="847600"/>
                  <a:pt x="1424410" y="842304"/>
                  <a:pt x="1413820" y="838773"/>
                </a:cubicBezTo>
                <a:cubicBezTo>
                  <a:pt x="1403229" y="835244"/>
                  <a:pt x="1394404" y="833478"/>
                  <a:pt x="1387344" y="833478"/>
                </a:cubicBezTo>
                <a:lnTo>
                  <a:pt x="1292030" y="801707"/>
                </a:lnTo>
                <a:cubicBezTo>
                  <a:pt x="1292030" y="801707"/>
                  <a:pt x="1292030" y="798177"/>
                  <a:pt x="1292030" y="791117"/>
                </a:cubicBezTo>
                <a:lnTo>
                  <a:pt x="1270849" y="780526"/>
                </a:lnTo>
                <a:lnTo>
                  <a:pt x="1228487" y="769936"/>
                </a:lnTo>
                <a:cubicBezTo>
                  <a:pt x="1221427" y="769936"/>
                  <a:pt x="1217897" y="769936"/>
                  <a:pt x="1217897" y="769936"/>
                </a:cubicBezTo>
                <a:cubicBezTo>
                  <a:pt x="1217897" y="776996"/>
                  <a:pt x="1217897" y="782290"/>
                  <a:pt x="1217897" y="785821"/>
                </a:cubicBezTo>
                <a:cubicBezTo>
                  <a:pt x="1217897" y="789352"/>
                  <a:pt x="1221427" y="794648"/>
                  <a:pt x="1228487" y="801707"/>
                </a:cubicBezTo>
                <a:cubicBezTo>
                  <a:pt x="1242608" y="808767"/>
                  <a:pt x="1253199" y="814062"/>
                  <a:pt x="1260258" y="817592"/>
                </a:cubicBezTo>
                <a:cubicBezTo>
                  <a:pt x="1267319" y="821123"/>
                  <a:pt x="1270849" y="824652"/>
                  <a:pt x="1270849" y="828183"/>
                </a:cubicBezTo>
                <a:cubicBezTo>
                  <a:pt x="1270849" y="831713"/>
                  <a:pt x="1269084" y="831713"/>
                  <a:pt x="1265555" y="828183"/>
                </a:cubicBezTo>
                <a:cubicBezTo>
                  <a:pt x="1262023" y="824652"/>
                  <a:pt x="1249669" y="819357"/>
                  <a:pt x="1228487" y="812298"/>
                </a:cubicBezTo>
                <a:lnTo>
                  <a:pt x="1196717" y="791117"/>
                </a:lnTo>
                <a:cubicBezTo>
                  <a:pt x="1203777" y="791117"/>
                  <a:pt x="1207306" y="784057"/>
                  <a:pt x="1207306" y="769936"/>
                </a:cubicBezTo>
                <a:lnTo>
                  <a:pt x="1196717" y="759346"/>
                </a:lnTo>
                <a:lnTo>
                  <a:pt x="1196717" y="748755"/>
                </a:lnTo>
                <a:lnTo>
                  <a:pt x="1207306" y="748755"/>
                </a:lnTo>
                <a:cubicBezTo>
                  <a:pt x="1207306" y="748755"/>
                  <a:pt x="1205541" y="746990"/>
                  <a:pt x="1202011" y="743460"/>
                </a:cubicBezTo>
                <a:cubicBezTo>
                  <a:pt x="1198481" y="739930"/>
                  <a:pt x="1193186" y="738165"/>
                  <a:pt x="1186126" y="738165"/>
                </a:cubicBezTo>
                <a:cubicBezTo>
                  <a:pt x="1179066" y="731104"/>
                  <a:pt x="1172005" y="725809"/>
                  <a:pt x="1164945" y="722279"/>
                </a:cubicBezTo>
                <a:cubicBezTo>
                  <a:pt x="1157884" y="718748"/>
                  <a:pt x="1150825" y="716984"/>
                  <a:pt x="1143765" y="716984"/>
                </a:cubicBezTo>
                <a:lnTo>
                  <a:pt x="1122583" y="727574"/>
                </a:lnTo>
                <a:lnTo>
                  <a:pt x="1143765" y="727574"/>
                </a:lnTo>
                <a:lnTo>
                  <a:pt x="1164945" y="738165"/>
                </a:lnTo>
                <a:cubicBezTo>
                  <a:pt x="1179066" y="738165"/>
                  <a:pt x="1182596" y="745225"/>
                  <a:pt x="1175535" y="759346"/>
                </a:cubicBezTo>
                <a:cubicBezTo>
                  <a:pt x="1175535" y="759346"/>
                  <a:pt x="1164945" y="755815"/>
                  <a:pt x="1143765" y="748755"/>
                </a:cubicBezTo>
                <a:cubicBezTo>
                  <a:pt x="1129644" y="748755"/>
                  <a:pt x="1119053" y="748755"/>
                  <a:pt x="1111993" y="748755"/>
                </a:cubicBezTo>
                <a:lnTo>
                  <a:pt x="1133174" y="769936"/>
                </a:lnTo>
                <a:lnTo>
                  <a:pt x="1143765" y="769936"/>
                </a:lnTo>
                <a:lnTo>
                  <a:pt x="1154354" y="769936"/>
                </a:lnTo>
                <a:cubicBezTo>
                  <a:pt x="1161415" y="769936"/>
                  <a:pt x="1163179" y="771701"/>
                  <a:pt x="1159651" y="775231"/>
                </a:cubicBezTo>
                <a:cubicBezTo>
                  <a:pt x="1156119" y="778761"/>
                  <a:pt x="1157884" y="784057"/>
                  <a:pt x="1164945" y="791117"/>
                </a:cubicBezTo>
                <a:lnTo>
                  <a:pt x="1154354" y="791117"/>
                </a:lnTo>
                <a:lnTo>
                  <a:pt x="1133174" y="780526"/>
                </a:lnTo>
                <a:cubicBezTo>
                  <a:pt x="1133174" y="794648"/>
                  <a:pt x="1111993" y="791117"/>
                  <a:pt x="1069631" y="769936"/>
                </a:cubicBezTo>
                <a:cubicBezTo>
                  <a:pt x="1055511" y="762875"/>
                  <a:pt x="1046686" y="759346"/>
                  <a:pt x="1043155" y="759346"/>
                </a:cubicBezTo>
                <a:cubicBezTo>
                  <a:pt x="1039626" y="759346"/>
                  <a:pt x="1034330" y="755815"/>
                  <a:pt x="1027270" y="748755"/>
                </a:cubicBezTo>
                <a:lnTo>
                  <a:pt x="1037859" y="748755"/>
                </a:lnTo>
                <a:cubicBezTo>
                  <a:pt x="1037859" y="741694"/>
                  <a:pt x="1034330" y="738165"/>
                  <a:pt x="1027270" y="738165"/>
                </a:cubicBezTo>
                <a:cubicBezTo>
                  <a:pt x="1020210" y="738165"/>
                  <a:pt x="1016678" y="736400"/>
                  <a:pt x="1016678" y="732869"/>
                </a:cubicBezTo>
                <a:cubicBezTo>
                  <a:pt x="1016678" y="729338"/>
                  <a:pt x="1013149" y="724044"/>
                  <a:pt x="1006089" y="716984"/>
                </a:cubicBezTo>
                <a:cubicBezTo>
                  <a:pt x="999028" y="709923"/>
                  <a:pt x="988439" y="706394"/>
                  <a:pt x="974318" y="706394"/>
                </a:cubicBezTo>
                <a:lnTo>
                  <a:pt x="953137" y="706394"/>
                </a:lnTo>
                <a:cubicBezTo>
                  <a:pt x="953137" y="699334"/>
                  <a:pt x="949607" y="695803"/>
                  <a:pt x="942546" y="695803"/>
                </a:cubicBezTo>
                <a:close/>
                <a:moveTo>
                  <a:pt x="8673545" y="685213"/>
                </a:moveTo>
                <a:lnTo>
                  <a:pt x="8684137" y="695803"/>
                </a:lnTo>
                <a:cubicBezTo>
                  <a:pt x="8684137" y="695803"/>
                  <a:pt x="8680607" y="695803"/>
                  <a:pt x="8673545" y="695803"/>
                </a:cubicBezTo>
                <a:cubicBezTo>
                  <a:pt x="8673545" y="695803"/>
                  <a:pt x="8670016" y="695803"/>
                  <a:pt x="8662957" y="695803"/>
                </a:cubicBezTo>
                <a:cubicBezTo>
                  <a:pt x="8662957" y="688742"/>
                  <a:pt x="8666487" y="685213"/>
                  <a:pt x="8673545" y="685213"/>
                </a:cubicBezTo>
                <a:close/>
                <a:moveTo>
                  <a:pt x="8535871" y="685213"/>
                </a:moveTo>
                <a:lnTo>
                  <a:pt x="8567641" y="695803"/>
                </a:lnTo>
                <a:lnTo>
                  <a:pt x="8546462" y="702864"/>
                </a:lnTo>
                <a:lnTo>
                  <a:pt x="8546462" y="695803"/>
                </a:lnTo>
                <a:cubicBezTo>
                  <a:pt x="8532341" y="695803"/>
                  <a:pt x="8528810" y="692273"/>
                  <a:pt x="8535871" y="685213"/>
                </a:cubicBezTo>
                <a:close/>
                <a:moveTo>
                  <a:pt x="8207569" y="685213"/>
                </a:moveTo>
                <a:cubicBezTo>
                  <a:pt x="8200508" y="692273"/>
                  <a:pt x="8200508" y="695803"/>
                  <a:pt x="8207569" y="695803"/>
                </a:cubicBezTo>
                <a:cubicBezTo>
                  <a:pt x="8214629" y="695803"/>
                  <a:pt x="8218160" y="692273"/>
                  <a:pt x="8218160" y="685213"/>
                </a:cubicBezTo>
                <a:cubicBezTo>
                  <a:pt x="8211098" y="685213"/>
                  <a:pt x="8207569" y="685213"/>
                  <a:pt x="8207569" y="685213"/>
                </a:cubicBezTo>
                <a:close/>
                <a:moveTo>
                  <a:pt x="7974579" y="685213"/>
                </a:moveTo>
                <a:lnTo>
                  <a:pt x="7974579" y="695803"/>
                </a:lnTo>
                <a:cubicBezTo>
                  <a:pt x="7988700" y="695803"/>
                  <a:pt x="7995760" y="695803"/>
                  <a:pt x="7995760" y="695803"/>
                </a:cubicBezTo>
                <a:cubicBezTo>
                  <a:pt x="7995760" y="688742"/>
                  <a:pt x="7993994" y="685213"/>
                  <a:pt x="7990465" y="685213"/>
                </a:cubicBezTo>
                <a:cubicBezTo>
                  <a:pt x="7986935" y="685213"/>
                  <a:pt x="7981640" y="685213"/>
                  <a:pt x="7974579" y="685213"/>
                </a:cubicBezTo>
                <a:close/>
                <a:moveTo>
                  <a:pt x="1630923" y="685213"/>
                </a:moveTo>
                <a:cubicBezTo>
                  <a:pt x="1630923" y="692273"/>
                  <a:pt x="1634453" y="695803"/>
                  <a:pt x="1641514" y="695803"/>
                </a:cubicBezTo>
                <a:lnTo>
                  <a:pt x="1641514" y="685213"/>
                </a:lnTo>
                <a:close/>
                <a:moveTo>
                  <a:pt x="1164945" y="685213"/>
                </a:moveTo>
                <a:lnTo>
                  <a:pt x="1175535" y="695803"/>
                </a:lnTo>
                <a:cubicBezTo>
                  <a:pt x="1182596" y="688742"/>
                  <a:pt x="1182596" y="685213"/>
                  <a:pt x="1175535" y="685213"/>
                </a:cubicBezTo>
                <a:cubicBezTo>
                  <a:pt x="1175535" y="685213"/>
                  <a:pt x="1172005" y="685213"/>
                  <a:pt x="1164945" y="685213"/>
                </a:cubicBezTo>
                <a:close/>
                <a:moveTo>
                  <a:pt x="1037859" y="685213"/>
                </a:moveTo>
                <a:lnTo>
                  <a:pt x="1048450" y="706394"/>
                </a:lnTo>
                <a:cubicBezTo>
                  <a:pt x="1048450" y="706394"/>
                  <a:pt x="1048450" y="702863"/>
                  <a:pt x="1048450" y="695803"/>
                </a:cubicBezTo>
                <a:close/>
                <a:moveTo>
                  <a:pt x="455387" y="685213"/>
                </a:moveTo>
                <a:cubicBezTo>
                  <a:pt x="441266" y="685213"/>
                  <a:pt x="434206" y="688742"/>
                  <a:pt x="434206" y="695803"/>
                </a:cubicBezTo>
                <a:cubicBezTo>
                  <a:pt x="441266" y="709923"/>
                  <a:pt x="465977" y="716984"/>
                  <a:pt x="508339" y="716984"/>
                </a:cubicBezTo>
                <a:cubicBezTo>
                  <a:pt x="515400" y="716984"/>
                  <a:pt x="520695" y="716984"/>
                  <a:pt x="524224" y="716984"/>
                </a:cubicBezTo>
                <a:cubicBezTo>
                  <a:pt x="527755" y="716984"/>
                  <a:pt x="529521" y="720515"/>
                  <a:pt x="529521" y="727574"/>
                </a:cubicBezTo>
                <a:lnTo>
                  <a:pt x="550701" y="727574"/>
                </a:lnTo>
                <a:cubicBezTo>
                  <a:pt x="550701" y="720515"/>
                  <a:pt x="550701" y="716984"/>
                  <a:pt x="550701" y="716984"/>
                </a:cubicBezTo>
                <a:cubicBezTo>
                  <a:pt x="550701" y="709923"/>
                  <a:pt x="545405" y="706394"/>
                  <a:pt x="534816" y="706394"/>
                </a:cubicBezTo>
                <a:cubicBezTo>
                  <a:pt x="524224" y="706394"/>
                  <a:pt x="515400" y="702863"/>
                  <a:pt x="508339" y="695803"/>
                </a:cubicBezTo>
                <a:cubicBezTo>
                  <a:pt x="508339" y="695803"/>
                  <a:pt x="504809" y="695803"/>
                  <a:pt x="497749" y="695803"/>
                </a:cubicBezTo>
                <a:cubicBezTo>
                  <a:pt x="490689" y="695803"/>
                  <a:pt x="483629" y="695803"/>
                  <a:pt x="476569" y="695803"/>
                </a:cubicBezTo>
                <a:cubicBezTo>
                  <a:pt x="469508" y="695803"/>
                  <a:pt x="462448" y="692273"/>
                  <a:pt x="455387" y="685213"/>
                </a:cubicBezTo>
                <a:close/>
                <a:moveTo>
                  <a:pt x="8832403" y="674621"/>
                </a:moveTo>
                <a:cubicBezTo>
                  <a:pt x="8832403" y="681682"/>
                  <a:pt x="8832403" y="685213"/>
                  <a:pt x="8832403" y="685213"/>
                </a:cubicBezTo>
                <a:cubicBezTo>
                  <a:pt x="8825341" y="685213"/>
                  <a:pt x="8821812" y="685213"/>
                  <a:pt x="8821812" y="685213"/>
                </a:cubicBezTo>
                <a:close/>
                <a:moveTo>
                  <a:pt x="1607094" y="658738"/>
                </a:moveTo>
                <a:cubicBezTo>
                  <a:pt x="1605330" y="658738"/>
                  <a:pt x="1602682" y="660502"/>
                  <a:pt x="1599152" y="664031"/>
                </a:cubicBezTo>
                <a:lnTo>
                  <a:pt x="1599152" y="674621"/>
                </a:lnTo>
                <a:cubicBezTo>
                  <a:pt x="1606212" y="674621"/>
                  <a:pt x="1609742" y="672857"/>
                  <a:pt x="1609742" y="669327"/>
                </a:cubicBezTo>
                <a:cubicBezTo>
                  <a:pt x="1609742" y="665796"/>
                  <a:pt x="1609742" y="664031"/>
                  <a:pt x="1609742" y="664031"/>
                </a:cubicBezTo>
                <a:cubicBezTo>
                  <a:pt x="1609742" y="660502"/>
                  <a:pt x="1608859" y="658738"/>
                  <a:pt x="1607094" y="658738"/>
                </a:cubicBezTo>
                <a:close/>
                <a:moveTo>
                  <a:pt x="8673545" y="642851"/>
                </a:moveTo>
                <a:lnTo>
                  <a:pt x="8684137" y="642851"/>
                </a:lnTo>
                <a:lnTo>
                  <a:pt x="8673545" y="653442"/>
                </a:lnTo>
                <a:close/>
                <a:moveTo>
                  <a:pt x="783690" y="632261"/>
                </a:moveTo>
                <a:lnTo>
                  <a:pt x="804871" y="642851"/>
                </a:lnTo>
                <a:cubicBezTo>
                  <a:pt x="818991" y="656971"/>
                  <a:pt x="826051" y="664031"/>
                  <a:pt x="826051" y="664031"/>
                </a:cubicBezTo>
                <a:cubicBezTo>
                  <a:pt x="833112" y="664031"/>
                  <a:pt x="841936" y="665796"/>
                  <a:pt x="852528" y="669327"/>
                </a:cubicBezTo>
                <a:cubicBezTo>
                  <a:pt x="863118" y="672857"/>
                  <a:pt x="868414" y="678152"/>
                  <a:pt x="868414" y="685213"/>
                </a:cubicBezTo>
                <a:cubicBezTo>
                  <a:pt x="868414" y="692273"/>
                  <a:pt x="857823" y="692273"/>
                  <a:pt x="836642" y="685213"/>
                </a:cubicBezTo>
                <a:cubicBezTo>
                  <a:pt x="815462" y="678152"/>
                  <a:pt x="801341" y="669327"/>
                  <a:pt x="794281" y="658736"/>
                </a:cubicBezTo>
                <a:cubicBezTo>
                  <a:pt x="787220" y="648146"/>
                  <a:pt x="783690" y="642851"/>
                  <a:pt x="783690" y="642851"/>
                </a:cubicBezTo>
                <a:lnTo>
                  <a:pt x="783690" y="653442"/>
                </a:lnTo>
                <a:cubicBezTo>
                  <a:pt x="797810" y="653442"/>
                  <a:pt x="794281" y="656971"/>
                  <a:pt x="773099" y="664031"/>
                </a:cubicBezTo>
                <a:lnTo>
                  <a:pt x="783690" y="674621"/>
                </a:lnTo>
                <a:cubicBezTo>
                  <a:pt x="826051" y="702863"/>
                  <a:pt x="854293" y="709923"/>
                  <a:pt x="868414" y="695803"/>
                </a:cubicBezTo>
                <a:cubicBezTo>
                  <a:pt x="868414" y="695803"/>
                  <a:pt x="870178" y="697567"/>
                  <a:pt x="873709" y="701098"/>
                </a:cubicBezTo>
                <a:cubicBezTo>
                  <a:pt x="877238" y="704629"/>
                  <a:pt x="882534" y="706394"/>
                  <a:pt x="889594" y="706394"/>
                </a:cubicBezTo>
                <a:lnTo>
                  <a:pt x="900185" y="706394"/>
                </a:lnTo>
                <a:lnTo>
                  <a:pt x="900185" y="695803"/>
                </a:lnTo>
                <a:lnTo>
                  <a:pt x="889594" y="706394"/>
                </a:lnTo>
                <a:lnTo>
                  <a:pt x="879003" y="685213"/>
                </a:lnTo>
                <a:lnTo>
                  <a:pt x="900185" y="685213"/>
                </a:lnTo>
                <a:cubicBezTo>
                  <a:pt x="907245" y="685213"/>
                  <a:pt x="909009" y="681682"/>
                  <a:pt x="905480" y="674621"/>
                </a:cubicBezTo>
                <a:cubicBezTo>
                  <a:pt x="901951" y="667562"/>
                  <a:pt x="900185" y="664031"/>
                  <a:pt x="900185" y="664031"/>
                </a:cubicBezTo>
                <a:cubicBezTo>
                  <a:pt x="900185" y="664031"/>
                  <a:pt x="903715" y="664031"/>
                  <a:pt x="910775" y="664031"/>
                </a:cubicBezTo>
                <a:cubicBezTo>
                  <a:pt x="917836" y="664031"/>
                  <a:pt x="921366" y="667562"/>
                  <a:pt x="921366" y="674621"/>
                </a:cubicBezTo>
                <a:lnTo>
                  <a:pt x="931956" y="685213"/>
                </a:lnTo>
                <a:cubicBezTo>
                  <a:pt x="939016" y="685213"/>
                  <a:pt x="942546" y="685213"/>
                  <a:pt x="942546" y="685213"/>
                </a:cubicBezTo>
                <a:cubicBezTo>
                  <a:pt x="949607" y="685213"/>
                  <a:pt x="961961" y="686978"/>
                  <a:pt x="979613" y="690507"/>
                </a:cubicBezTo>
                <a:cubicBezTo>
                  <a:pt x="997263" y="694038"/>
                  <a:pt x="1009619" y="695803"/>
                  <a:pt x="1016678" y="695803"/>
                </a:cubicBezTo>
                <a:lnTo>
                  <a:pt x="1006089" y="674621"/>
                </a:lnTo>
                <a:cubicBezTo>
                  <a:pt x="984908" y="674621"/>
                  <a:pt x="967257" y="671092"/>
                  <a:pt x="953137" y="664031"/>
                </a:cubicBezTo>
                <a:cubicBezTo>
                  <a:pt x="946076" y="664031"/>
                  <a:pt x="937251" y="662267"/>
                  <a:pt x="926661" y="658736"/>
                </a:cubicBezTo>
                <a:cubicBezTo>
                  <a:pt x="916070" y="655207"/>
                  <a:pt x="907245" y="653442"/>
                  <a:pt x="900185" y="653442"/>
                </a:cubicBezTo>
                <a:cubicBezTo>
                  <a:pt x="886065" y="653442"/>
                  <a:pt x="877238" y="651677"/>
                  <a:pt x="873709" y="648146"/>
                </a:cubicBezTo>
                <a:cubicBezTo>
                  <a:pt x="870178" y="644615"/>
                  <a:pt x="861353" y="642851"/>
                  <a:pt x="847233" y="642851"/>
                </a:cubicBezTo>
                <a:lnTo>
                  <a:pt x="826051" y="632261"/>
                </a:lnTo>
                <a:lnTo>
                  <a:pt x="804871" y="632261"/>
                </a:lnTo>
                <a:close/>
                <a:moveTo>
                  <a:pt x="296531" y="613727"/>
                </a:moveTo>
                <a:cubicBezTo>
                  <a:pt x="298296" y="613727"/>
                  <a:pt x="300060" y="614611"/>
                  <a:pt x="301826" y="616375"/>
                </a:cubicBezTo>
                <a:cubicBezTo>
                  <a:pt x="305356" y="619905"/>
                  <a:pt x="307121" y="621670"/>
                  <a:pt x="307121" y="621670"/>
                </a:cubicBezTo>
                <a:lnTo>
                  <a:pt x="296531" y="621670"/>
                </a:lnTo>
                <a:cubicBezTo>
                  <a:pt x="289471" y="621670"/>
                  <a:pt x="287706" y="619905"/>
                  <a:pt x="291235" y="616375"/>
                </a:cubicBezTo>
                <a:cubicBezTo>
                  <a:pt x="293001" y="614611"/>
                  <a:pt x="294766" y="613727"/>
                  <a:pt x="296531" y="613727"/>
                </a:cubicBezTo>
                <a:close/>
                <a:moveTo>
                  <a:pt x="730738" y="611080"/>
                </a:moveTo>
                <a:cubicBezTo>
                  <a:pt x="730738" y="611080"/>
                  <a:pt x="734268" y="614611"/>
                  <a:pt x="741329" y="621670"/>
                </a:cubicBezTo>
                <a:cubicBezTo>
                  <a:pt x="741329" y="621670"/>
                  <a:pt x="744858" y="621670"/>
                  <a:pt x="751919" y="621670"/>
                </a:cubicBezTo>
                <a:lnTo>
                  <a:pt x="741329" y="611080"/>
                </a:lnTo>
                <a:cubicBezTo>
                  <a:pt x="734268" y="611080"/>
                  <a:pt x="730738" y="611080"/>
                  <a:pt x="730738" y="611080"/>
                </a:cubicBezTo>
                <a:close/>
                <a:moveTo>
                  <a:pt x="8006350" y="589899"/>
                </a:moveTo>
                <a:lnTo>
                  <a:pt x="8016942" y="600490"/>
                </a:lnTo>
                <a:cubicBezTo>
                  <a:pt x="8038123" y="607549"/>
                  <a:pt x="8048712" y="607549"/>
                  <a:pt x="8048712" y="600490"/>
                </a:cubicBezTo>
                <a:cubicBezTo>
                  <a:pt x="8048712" y="593430"/>
                  <a:pt x="8043417" y="589899"/>
                  <a:pt x="8032827" y="589899"/>
                </a:cubicBezTo>
                <a:cubicBezTo>
                  <a:pt x="8022237" y="589899"/>
                  <a:pt x="8016942" y="589899"/>
                  <a:pt x="8016942" y="589899"/>
                </a:cubicBezTo>
                <a:close/>
                <a:moveTo>
                  <a:pt x="667195" y="589899"/>
                </a:moveTo>
                <a:lnTo>
                  <a:pt x="656605" y="600490"/>
                </a:lnTo>
                <a:cubicBezTo>
                  <a:pt x="663665" y="600490"/>
                  <a:pt x="670726" y="596959"/>
                  <a:pt x="677786" y="589899"/>
                </a:cubicBezTo>
                <a:close/>
                <a:moveTo>
                  <a:pt x="487158" y="589899"/>
                </a:moveTo>
                <a:cubicBezTo>
                  <a:pt x="487158" y="596959"/>
                  <a:pt x="490689" y="600490"/>
                  <a:pt x="497749" y="600490"/>
                </a:cubicBezTo>
                <a:lnTo>
                  <a:pt x="497749" y="589899"/>
                </a:lnTo>
                <a:cubicBezTo>
                  <a:pt x="497749" y="589899"/>
                  <a:pt x="494218" y="589899"/>
                  <a:pt x="487158" y="589899"/>
                </a:cubicBezTo>
                <a:close/>
                <a:moveTo>
                  <a:pt x="8377016" y="579309"/>
                </a:moveTo>
                <a:lnTo>
                  <a:pt x="8398196" y="589899"/>
                </a:lnTo>
                <a:lnTo>
                  <a:pt x="8387606" y="589899"/>
                </a:lnTo>
                <a:close/>
                <a:moveTo>
                  <a:pt x="465977" y="579309"/>
                </a:moveTo>
                <a:lnTo>
                  <a:pt x="465977" y="589899"/>
                </a:lnTo>
                <a:cubicBezTo>
                  <a:pt x="473037" y="589899"/>
                  <a:pt x="476569" y="589899"/>
                  <a:pt x="476569" y="589899"/>
                </a:cubicBezTo>
                <a:cubicBezTo>
                  <a:pt x="476569" y="582838"/>
                  <a:pt x="473037" y="579309"/>
                  <a:pt x="465977" y="579309"/>
                </a:cubicBezTo>
                <a:close/>
                <a:moveTo>
                  <a:pt x="8324064" y="558128"/>
                </a:moveTo>
                <a:cubicBezTo>
                  <a:pt x="8324064" y="558128"/>
                  <a:pt x="8327593" y="559892"/>
                  <a:pt x="8334654" y="563423"/>
                </a:cubicBezTo>
                <a:cubicBezTo>
                  <a:pt x="8341714" y="566953"/>
                  <a:pt x="8345244" y="568718"/>
                  <a:pt x="8345244" y="568718"/>
                </a:cubicBezTo>
                <a:lnTo>
                  <a:pt x="8334654" y="568718"/>
                </a:lnTo>
                <a:close/>
                <a:moveTo>
                  <a:pt x="931956" y="558128"/>
                </a:moveTo>
                <a:cubicBezTo>
                  <a:pt x="931956" y="565188"/>
                  <a:pt x="931956" y="568718"/>
                  <a:pt x="931956" y="568718"/>
                </a:cubicBezTo>
                <a:cubicBezTo>
                  <a:pt x="939016" y="568718"/>
                  <a:pt x="942546" y="568718"/>
                  <a:pt x="942546" y="568718"/>
                </a:cubicBezTo>
                <a:cubicBezTo>
                  <a:pt x="942546" y="568718"/>
                  <a:pt x="942546" y="572248"/>
                  <a:pt x="942546" y="579309"/>
                </a:cubicBezTo>
                <a:cubicBezTo>
                  <a:pt x="935486" y="579309"/>
                  <a:pt x="924895" y="579309"/>
                  <a:pt x="910775" y="579309"/>
                </a:cubicBezTo>
                <a:lnTo>
                  <a:pt x="889594" y="579309"/>
                </a:lnTo>
                <a:lnTo>
                  <a:pt x="910775" y="589899"/>
                </a:lnTo>
                <a:cubicBezTo>
                  <a:pt x="917836" y="589899"/>
                  <a:pt x="924895" y="589899"/>
                  <a:pt x="931956" y="589899"/>
                </a:cubicBezTo>
                <a:lnTo>
                  <a:pt x="942546" y="600490"/>
                </a:lnTo>
                <a:cubicBezTo>
                  <a:pt x="949607" y="593430"/>
                  <a:pt x="953137" y="589899"/>
                  <a:pt x="953137" y="589899"/>
                </a:cubicBezTo>
                <a:cubicBezTo>
                  <a:pt x="953137" y="589899"/>
                  <a:pt x="953137" y="593430"/>
                  <a:pt x="953137" y="600490"/>
                </a:cubicBezTo>
                <a:lnTo>
                  <a:pt x="974318" y="600490"/>
                </a:lnTo>
                <a:cubicBezTo>
                  <a:pt x="988439" y="600490"/>
                  <a:pt x="995498" y="604019"/>
                  <a:pt x="995498" y="611080"/>
                </a:cubicBezTo>
                <a:cubicBezTo>
                  <a:pt x="995498" y="611080"/>
                  <a:pt x="997263" y="611080"/>
                  <a:pt x="1000795" y="611080"/>
                </a:cubicBezTo>
                <a:cubicBezTo>
                  <a:pt x="1004323" y="611080"/>
                  <a:pt x="1009619" y="611080"/>
                  <a:pt x="1016678" y="611080"/>
                </a:cubicBezTo>
                <a:lnTo>
                  <a:pt x="1016678" y="621670"/>
                </a:lnTo>
                <a:lnTo>
                  <a:pt x="1006089" y="632261"/>
                </a:lnTo>
                <a:cubicBezTo>
                  <a:pt x="1013149" y="639321"/>
                  <a:pt x="1023740" y="642851"/>
                  <a:pt x="1037859" y="642851"/>
                </a:cubicBezTo>
                <a:cubicBezTo>
                  <a:pt x="1044920" y="642851"/>
                  <a:pt x="1050215" y="644615"/>
                  <a:pt x="1053747" y="648146"/>
                </a:cubicBezTo>
                <a:cubicBezTo>
                  <a:pt x="1057275" y="651677"/>
                  <a:pt x="1059041" y="653442"/>
                  <a:pt x="1059041" y="653442"/>
                </a:cubicBezTo>
                <a:cubicBezTo>
                  <a:pt x="1066101" y="653442"/>
                  <a:pt x="1069631" y="653442"/>
                  <a:pt x="1069631" y="653442"/>
                </a:cubicBezTo>
                <a:lnTo>
                  <a:pt x="1069631" y="642851"/>
                </a:lnTo>
                <a:lnTo>
                  <a:pt x="1059041" y="632261"/>
                </a:lnTo>
                <a:lnTo>
                  <a:pt x="1111993" y="653442"/>
                </a:lnTo>
                <a:cubicBezTo>
                  <a:pt x="1111993" y="660501"/>
                  <a:pt x="1111993" y="664031"/>
                  <a:pt x="1111993" y="664031"/>
                </a:cubicBezTo>
                <a:cubicBezTo>
                  <a:pt x="1111993" y="664031"/>
                  <a:pt x="1115523" y="664031"/>
                  <a:pt x="1122583" y="664031"/>
                </a:cubicBezTo>
                <a:cubicBezTo>
                  <a:pt x="1122583" y="656971"/>
                  <a:pt x="1129644" y="655207"/>
                  <a:pt x="1143765" y="658736"/>
                </a:cubicBezTo>
                <a:cubicBezTo>
                  <a:pt x="1157884" y="662267"/>
                  <a:pt x="1168475" y="664031"/>
                  <a:pt x="1175535" y="664031"/>
                </a:cubicBezTo>
                <a:cubicBezTo>
                  <a:pt x="1175535" y="664031"/>
                  <a:pt x="1175535" y="667562"/>
                  <a:pt x="1175535" y="674621"/>
                </a:cubicBezTo>
                <a:cubicBezTo>
                  <a:pt x="1182596" y="674621"/>
                  <a:pt x="1186126" y="674621"/>
                  <a:pt x="1186126" y="674621"/>
                </a:cubicBezTo>
                <a:lnTo>
                  <a:pt x="1217897" y="685213"/>
                </a:lnTo>
                <a:lnTo>
                  <a:pt x="1260258" y="695803"/>
                </a:lnTo>
                <a:cubicBezTo>
                  <a:pt x="1274379" y="702863"/>
                  <a:pt x="1302621" y="709923"/>
                  <a:pt x="1344982" y="716984"/>
                </a:cubicBezTo>
                <a:cubicBezTo>
                  <a:pt x="1352042" y="716984"/>
                  <a:pt x="1355573" y="720515"/>
                  <a:pt x="1355573" y="727574"/>
                </a:cubicBezTo>
                <a:cubicBezTo>
                  <a:pt x="1355573" y="727574"/>
                  <a:pt x="1362633" y="729338"/>
                  <a:pt x="1376752" y="732869"/>
                </a:cubicBezTo>
                <a:cubicBezTo>
                  <a:pt x="1390874" y="736400"/>
                  <a:pt x="1408525" y="741694"/>
                  <a:pt x="1429704" y="748755"/>
                </a:cubicBezTo>
                <a:cubicBezTo>
                  <a:pt x="1472067" y="762875"/>
                  <a:pt x="1498544" y="771701"/>
                  <a:pt x="1509133" y="775231"/>
                </a:cubicBezTo>
                <a:cubicBezTo>
                  <a:pt x="1519723" y="778761"/>
                  <a:pt x="1537375" y="784057"/>
                  <a:pt x="1562085" y="791117"/>
                </a:cubicBezTo>
                <a:cubicBezTo>
                  <a:pt x="1586796" y="798177"/>
                  <a:pt x="1602682" y="801707"/>
                  <a:pt x="1609742" y="801707"/>
                </a:cubicBezTo>
                <a:cubicBezTo>
                  <a:pt x="1637984" y="815827"/>
                  <a:pt x="1662694" y="822888"/>
                  <a:pt x="1683875" y="822888"/>
                </a:cubicBezTo>
                <a:lnTo>
                  <a:pt x="1673285" y="812298"/>
                </a:lnTo>
                <a:lnTo>
                  <a:pt x="1715646" y="833478"/>
                </a:lnTo>
                <a:lnTo>
                  <a:pt x="1726237" y="844069"/>
                </a:lnTo>
                <a:lnTo>
                  <a:pt x="1745300" y="834538"/>
                </a:lnTo>
                <a:lnTo>
                  <a:pt x="1747418" y="834803"/>
                </a:lnTo>
                <a:cubicBezTo>
                  <a:pt x="1750947" y="835685"/>
                  <a:pt x="1754477" y="837009"/>
                  <a:pt x="1758008" y="838773"/>
                </a:cubicBezTo>
                <a:cubicBezTo>
                  <a:pt x="1765068" y="842304"/>
                  <a:pt x="1772128" y="845834"/>
                  <a:pt x="1779189" y="849365"/>
                </a:cubicBezTo>
                <a:cubicBezTo>
                  <a:pt x="1786249" y="852894"/>
                  <a:pt x="1793309" y="854659"/>
                  <a:pt x="1800370" y="854659"/>
                </a:cubicBezTo>
                <a:cubicBezTo>
                  <a:pt x="1814491" y="854659"/>
                  <a:pt x="1830377" y="856423"/>
                  <a:pt x="1848026" y="859954"/>
                </a:cubicBezTo>
                <a:cubicBezTo>
                  <a:pt x="1865678" y="863485"/>
                  <a:pt x="1876268" y="867015"/>
                  <a:pt x="1879797" y="870544"/>
                </a:cubicBezTo>
                <a:cubicBezTo>
                  <a:pt x="1883329" y="874075"/>
                  <a:pt x="1892153" y="875840"/>
                  <a:pt x="1906274" y="875840"/>
                </a:cubicBezTo>
                <a:cubicBezTo>
                  <a:pt x="1913334" y="875840"/>
                  <a:pt x="1918628" y="877605"/>
                  <a:pt x="1922160" y="881135"/>
                </a:cubicBezTo>
                <a:cubicBezTo>
                  <a:pt x="1925689" y="884665"/>
                  <a:pt x="1927455" y="886431"/>
                  <a:pt x="1927455" y="886431"/>
                </a:cubicBezTo>
                <a:lnTo>
                  <a:pt x="1938045" y="886431"/>
                </a:lnTo>
                <a:cubicBezTo>
                  <a:pt x="1938045" y="893490"/>
                  <a:pt x="1948635" y="897021"/>
                  <a:pt x="1969816" y="897021"/>
                </a:cubicBezTo>
                <a:lnTo>
                  <a:pt x="2001587" y="897021"/>
                </a:lnTo>
                <a:lnTo>
                  <a:pt x="1980407" y="886431"/>
                </a:lnTo>
                <a:cubicBezTo>
                  <a:pt x="1966286" y="879371"/>
                  <a:pt x="1952166" y="874075"/>
                  <a:pt x="1938045" y="870544"/>
                </a:cubicBezTo>
                <a:cubicBezTo>
                  <a:pt x="1923924" y="867015"/>
                  <a:pt x="1913334" y="865250"/>
                  <a:pt x="1906274" y="865250"/>
                </a:cubicBezTo>
                <a:cubicBezTo>
                  <a:pt x="1906274" y="858190"/>
                  <a:pt x="1902744" y="854659"/>
                  <a:pt x="1895684" y="854659"/>
                </a:cubicBezTo>
                <a:lnTo>
                  <a:pt x="1832141" y="833478"/>
                </a:lnTo>
                <a:cubicBezTo>
                  <a:pt x="1825080" y="833478"/>
                  <a:pt x="1816256" y="829948"/>
                  <a:pt x="1805665" y="822888"/>
                </a:cubicBezTo>
                <a:cubicBezTo>
                  <a:pt x="1795074" y="815827"/>
                  <a:pt x="1786249" y="812298"/>
                  <a:pt x="1779189" y="812298"/>
                </a:cubicBezTo>
                <a:cubicBezTo>
                  <a:pt x="1772128" y="812298"/>
                  <a:pt x="1763304" y="810533"/>
                  <a:pt x="1752713" y="807002"/>
                </a:cubicBezTo>
                <a:cubicBezTo>
                  <a:pt x="1742122" y="803471"/>
                  <a:pt x="1733297" y="801707"/>
                  <a:pt x="1726237" y="801707"/>
                </a:cubicBezTo>
                <a:cubicBezTo>
                  <a:pt x="1705056" y="794648"/>
                  <a:pt x="1680345" y="785821"/>
                  <a:pt x="1652104" y="775231"/>
                </a:cubicBezTo>
                <a:cubicBezTo>
                  <a:pt x="1623863" y="764640"/>
                  <a:pt x="1606212" y="759346"/>
                  <a:pt x="1599152" y="759346"/>
                </a:cubicBezTo>
                <a:cubicBezTo>
                  <a:pt x="1599152" y="759346"/>
                  <a:pt x="1595621" y="759346"/>
                  <a:pt x="1588562" y="759346"/>
                </a:cubicBezTo>
                <a:lnTo>
                  <a:pt x="1514429" y="727574"/>
                </a:lnTo>
                <a:cubicBezTo>
                  <a:pt x="1514429" y="727574"/>
                  <a:pt x="1512663" y="727574"/>
                  <a:pt x="1509133" y="727574"/>
                </a:cubicBezTo>
                <a:cubicBezTo>
                  <a:pt x="1505604" y="727574"/>
                  <a:pt x="1500308" y="724044"/>
                  <a:pt x="1493248" y="716984"/>
                </a:cubicBezTo>
                <a:lnTo>
                  <a:pt x="1472067" y="716984"/>
                </a:lnTo>
                <a:cubicBezTo>
                  <a:pt x="1457946" y="716984"/>
                  <a:pt x="1450886" y="713453"/>
                  <a:pt x="1450886" y="706394"/>
                </a:cubicBezTo>
                <a:lnTo>
                  <a:pt x="1355573" y="674621"/>
                </a:lnTo>
                <a:cubicBezTo>
                  <a:pt x="1348512" y="674621"/>
                  <a:pt x="1343217" y="674621"/>
                  <a:pt x="1339688" y="674621"/>
                </a:cubicBezTo>
                <a:cubicBezTo>
                  <a:pt x="1336156" y="674621"/>
                  <a:pt x="1334392" y="671092"/>
                  <a:pt x="1334392" y="664031"/>
                </a:cubicBezTo>
                <a:cubicBezTo>
                  <a:pt x="1327331" y="664031"/>
                  <a:pt x="1322036" y="665796"/>
                  <a:pt x="1318506" y="669327"/>
                </a:cubicBezTo>
                <a:cubicBezTo>
                  <a:pt x="1314975" y="672857"/>
                  <a:pt x="1309681" y="672857"/>
                  <a:pt x="1302621" y="669327"/>
                </a:cubicBezTo>
                <a:cubicBezTo>
                  <a:pt x="1295560" y="665796"/>
                  <a:pt x="1292030" y="660501"/>
                  <a:pt x="1292030" y="653442"/>
                </a:cubicBezTo>
                <a:cubicBezTo>
                  <a:pt x="1292030" y="653442"/>
                  <a:pt x="1288500" y="653442"/>
                  <a:pt x="1281440" y="653442"/>
                </a:cubicBezTo>
                <a:lnTo>
                  <a:pt x="1270849" y="653442"/>
                </a:lnTo>
                <a:lnTo>
                  <a:pt x="1260258" y="642851"/>
                </a:lnTo>
                <a:lnTo>
                  <a:pt x="1249669" y="642851"/>
                </a:lnTo>
                <a:lnTo>
                  <a:pt x="1239078" y="653442"/>
                </a:lnTo>
                <a:lnTo>
                  <a:pt x="1228487" y="653442"/>
                </a:lnTo>
                <a:cubicBezTo>
                  <a:pt x="1193186" y="646382"/>
                  <a:pt x="1168475" y="635790"/>
                  <a:pt x="1154354" y="621670"/>
                </a:cubicBezTo>
                <a:lnTo>
                  <a:pt x="1196717" y="632261"/>
                </a:lnTo>
                <a:cubicBezTo>
                  <a:pt x="1203777" y="632261"/>
                  <a:pt x="1207306" y="632261"/>
                  <a:pt x="1207306" y="632261"/>
                </a:cubicBezTo>
                <a:lnTo>
                  <a:pt x="1186126" y="611080"/>
                </a:lnTo>
                <a:lnTo>
                  <a:pt x="1175535" y="611080"/>
                </a:lnTo>
                <a:cubicBezTo>
                  <a:pt x="1175535" y="611080"/>
                  <a:pt x="1172005" y="609315"/>
                  <a:pt x="1164945" y="605784"/>
                </a:cubicBezTo>
                <a:cubicBezTo>
                  <a:pt x="1157884" y="602255"/>
                  <a:pt x="1154354" y="600490"/>
                  <a:pt x="1154354" y="600490"/>
                </a:cubicBezTo>
                <a:cubicBezTo>
                  <a:pt x="1133174" y="600490"/>
                  <a:pt x="1119053" y="596959"/>
                  <a:pt x="1111993" y="589899"/>
                </a:cubicBezTo>
                <a:cubicBezTo>
                  <a:pt x="1104932" y="582838"/>
                  <a:pt x="1097872" y="579309"/>
                  <a:pt x="1090813" y="579309"/>
                </a:cubicBezTo>
                <a:lnTo>
                  <a:pt x="1101402" y="600490"/>
                </a:lnTo>
                <a:cubicBezTo>
                  <a:pt x="1122583" y="607549"/>
                  <a:pt x="1133174" y="614611"/>
                  <a:pt x="1133174" y="621670"/>
                </a:cubicBezTo>
                <a:cubicBezTo>
                  <a:pt x="1133174" y="628730"/>
                  <a:pt x="1129644" y="628730"/>
                  <a:pt x="1122583" y="621670"/>
                </a:cubicBezTo>
                <a:lnTo>
                  <a:pt x="1101402" y="621670"/>
                </a:lnTo>
                <a:cubicBezTo>
                  <a:pt x="1094343" y="621670"/>
                  <a:pt x="1089046" y="618140"/>
                  <a:pt x="1085517" y="611080"/>
                </a:cubicBezTo>
                <a:cubicBezTo>
                  <a:pt x="1081986" y="604019"/>
                  <a:pt x="1074928" y="600490"/>
                  <a:pt x="1064336" y="600490"/>
                </a:cubicBezTo>
                <a:cubicBezTo>
                  <a:pt x="1053747" y="600490"/>
                  <a:pt x="1051980" y="596959"/>
                  <a:pt x="1059041" y="589899"/>
                </a:cubicBezTo>
                <a:lnTo>
                  <a:pt x="1037859" y="568718"/>
                </a:lnTo>
                <a:lnTo>
                  <a:pt x="1027270" y="579309"/>
                </a:lnTo>
                <a:lnTo>
                  <a:pt x="1016678" y="589899"/>
                </a:lnTo>
                <a:cubicBezTo>
                  <a:pt x="1009619" y="582838"/>
                  <a:pt x="997263" y="575778"/>
                  <a:pt x="979613" y="568718"/>
                </a:cubicBezTo>
                <a:cubicBezTo>
                  <a:pt x="961961" y="561659"/>
                  <a:pt x="949607" y="558128"/>
                  <a:pt x="942546" y="558128"/>
                </a:cubicBezTo>
                <a:close/>
                <a:moveTo>
                  <a:pt x="7929570" y="554817"/>
                </a:moveTo>
                <a:cubicBezTo>
                  <a:pt x="7924274" y="555260"/>
                  <a:pt x="7918098" y="556363"/>
                  <a:pt x="7911038" y="558128"/>
                </a:cubicBezTo>
                <a:lnTo>
                  <a:pt x="7932219" y="568718"/>
                </a:lnTo>
                <a:lnTo>
                  <a:pt x="7953398" y="568718"/>
                </a:lnTo>
                <a:cubicBezTo>
                  <a:pt x="7953398" y="558128"/>
                  <a:pt x="7945456" y="553494"/>
                  <a:pt x="7929570" y="554817"/>
                </a:cubicBezTo>
                <a:close/>
                <a:moveTo>
                  <a:pt x="7847494" y="547538"/>
                </a:moveTo>
                <a:cubicBezTo>
                  <a:pt x="7847494" y="547538"/>
                  <a:pt x="7851024" y="551067"/>
                  <a:pt x="7858085" y="558128"/>
                </a:cubicBezTo>
                <a:cubicBezTo>
                  <a:pt x="7865146" y="558128"/>
                  <a:pt x="7872205" y="554597"/>
                  <a:pt x="7879267" y="547538"/>
                </a:cubicBezTo>
                <a:lnTo>
                  <a:pt x="7858085" y="547538"/>
                </a:lnTo>
                <a:cubicBezTo>
                  <a:pt x="7851024" y="547538"/>
                  <a:pt x="7847494" y="547538"/>
                  <a:pt x="7847494" y="547538"/>
                </a:cubicBezTo>
                <a:close/>
                <a:moveTo>
                  <a:pt x="1016678" y="547538"/>
                </a:moveTo>
                <a:lnTo>
                  <a:pt x="1027270" y="558128"/>
                </a:lnTo>
                <a:lnTo>
                  <a:pt x="1037859" y="547538"/>
                </a:lnTo>
                <a:cubicBezTo>
                  <a:pt x="1037859" y="547538"/>
                  <a:pt x="1030799" y="547538"/>
                  <a:pt x="1016678" y="547538"/>
                </a:cubicBezTo>
                <a:close/>
                <a:moveTo>
                  <a:pt x="7834257" y="542242"/>
                </a:moveTo>
                <a:cubicBezTo>
                  <a:pt x="7832493" y="542242"/>
                  <a:pt x="7829844" y="544007"/>
                  <a:pt x="7826313" y="547538"/>
                </a:cubicBezTo>
                <a:lnTo>
                  <a:pt x="7836904" y="547538"/>
                </a:lnTo>
                <a:cubicBezTo>
                  <a:pt x="7836904" y="544007"/>
                  <a:pt x="7836022" y="542242"/>
                  <a:pt x="7834257" y="542242"/>
                </a:cubicBezTo>
                <a:close/>
                <a:moveTo>
                  <a:pt x="828700" y="540919"/>
                </a:moveTo>
                <a:cubicBezTo>
                  <a:pt x="826934" y="540036"/>
                  <a:pt x="826051" y="540477"/>
                  <a:pt x="826051" y="542242"/>
                </a:cubicBezTo>
                <a:cubicBezTo>
                  <a:pt x="826051" y="545772"/>
                  <a:pt x="829582" y="551067"/>
                  <a:pt x="836642" y="558128"/>
                </a:cubicBezTo>
                <a:cubicBezTo>
                  <a:pt x="843703" y="565188"/>
                  <a:pt x="854293" y="565188"/>
                  <a:pt x="868414" y="558128"/>
                </a:cubicBezTo>
                <a:cubicBezTo>
                  <a:pt x="875474" y="558128"/>
                  <a:pt x="875474" y="554597"/>
                  <a:pt x="868414" y="547538"/>
                </a:cubicBezTo>
                <a:cubicBezTo>
                  <a:pt x="861353" y="547538"/>
                  <a:pt x="850763" y="547538"/>
                  <a:pt x="836642" y="547538"/>
                </a:cubicBezTo>
                <a:cubicBezTo>
                  <a:pt x="833112" y="544007"/>
                  <a:pt x="830464" y="541801"/>
                  <a:pt x="828700" y="540919"/>
                </a:cubicBezTo>
                <a:close/>
                <a:moveTo>
                  <a:pt x="8271112" y="536947"/>
                </a:moveTo>
                <a:cubicBezTo>
                  <a:pt x="8271112" y="536947"/>
                  <a:pt x="8274641" y="540477"/>
                  <a:pt x="8281702" y="547538"/>
                </a:cubicBezTo>
                <a:lnTo>
                  <a:pt x="8271112" y="547538"/>
                </a:lnTo>
                <a:close/>
                <a:moveTo>
                  <a:pt x="900185" y="536947"/>
                </a:moveTo>
                <a:lnTo>
                  <a:pt x="910775" y="558128"/>
                </a:lnTo>
                <a:cubicBezTo>
                  <a:pt x="910775" y="558128"/>
                  <a:pt x="914305" y="558128"/>
                  <a:pt x="921366" y="558128"/>
                </a:cubicBezTo>
                <a:cubicBezTo>
                  <a:pt x="914305" y="558128"/>
                  <a:pt x="910775" y="554597"/>
                  <a:pt x="910775" y="547538"/>
                </a:cubicBezTo>
                <a:cubicBezTo>
                  <a:pt x="910775" y="540477"/>
                  <a:pt x="907245" y="536947"/>
                  <a:pt x="900185" y="536947"/>
                </a:cubicBezTo>
                <a:close/>
                <a:moveTo>
                  <a:pt x="7794542" y="526357"/>
                </a:moveTo>
                <a:lnTo>
                  <a:pt x="7794542" y="536947"/>
                </a:lnTo>
                <a:lnTo>
                  <a:pt x="7805134" y="526357"/>
                </a:lnTo>
                <a:cubicBezTo>
                  <a:pt x="7798072" y="526357"/>
                  <a:pt x="7794542" y="526357"/>
                  <a:pt x="7794542" y="526357"/>
                </a:cubicBezTo>
                <a:close/>
                <a:moveTo>
                  <a:pt x="957108" y="519737"/>
                </a:moveTo>
                <a:cubicBezTo>
                  <a:pt x="954462" y="520620"/>
                  <a:pt x="953137" y="522827"/>
                  <a:pt x="953137" y="526357"/>
                </a:cubicBezTo>
                <a:lnTo>
                  <a:pt x="939016" y="526357"/>
                </a:lnTo>
                <a:lnTo>
                  <a:pt x="974318" y="547538"/>
                </a:lnTo>
                <a:cubicBezTo>
                  <a:pt x="974318" y="547538"/>
                  <a:pt x="976082" y="544007"/>
                  <a:pt x="979613" y="536947"/>
                </a:cubicBezTo>
                <a:cubicBezTo>
                  <a:pt x="983142" y="529886"/>
                  <a:pt x="979613" y="524592"/>
                  <a:pt x="969022" y="521061"/>
                </a:cubicBezTo>
                <a:cubicBezTo>
                  <a:pt x="963727" y="519296"/>
                  <a:pt x="959756" y="518855"/>
                  <a:pt x="957108" y="519737"/>
                </a:cubicBezTo>
                <a:close/>
                <a:moveTo>
                  <a:pt x="7900446" y="515766"/>
                </a:moveTo>
                <a:lnTo>
                  <a:pt x="7911038" y="526357"/>
                </a:lnTo>
                <a:cubicBezTo>
                  <a:pt x="7911038" y="526357"/>
                  <a:pt x="7911038" y="522826"/>
                  <a:pt x="7911038" y="515766"/>
                </a:cubicBezTo>
                <a:cubicBezTo>
                  <a:pt x="7903976" y="515766"/>
                  <a:pt x="7900446" y="515766"/>
                  <a:pt x="7900446" y="515766"/>
                </a:cubicBezTo>
                <a:close/>
                <a:moveTo>
                  <a:pt x="921366" y="515766"/>
                </a:moveTo>
                <a:lnTo>
                  <a:pt x="930190" y="521061"/>
                </a:lnTo>
                <a:lnTo>
                  <a:pt x="929308" y="518414"/>
                </a:lnTo>
                <a:cubicBezTo>
                  <a:pt x="927544" y="516649"/>
                  <a:pt x="924896" y="515766"/>
                  <a:pt x="921366" y="515766"/>
                </a:cubicBezTo>
                <a:close/>
                <a:moveTo>
                  <a:pt x="7921627" y="494584"/>
                </a:moveTo>
                <a:lnTo>
                  <a:pt x="7942808" y="515766"/>
                </a:lnTo>
                <a:lnTo>
                  <a:pt x="7942808" y="505176"/>
                </a:lnTo>
                <a:cubicBezTo>
                  <a:pt x="7935748" y="505176"/>
                  <a:pt x="7932219" y="503411"/>
                  <a:pt x="7932219" y="499880"/>
                </a:cubicBezTo>
                <a:cubicBezTo>
                  <a:pt x="7932219" y="496351"/>
                  <a:pt x="7928688" y="494584"/>
                  <a:pt x="7921627" y="494584"/>
                </a:cubicBezTo>
                <a:close/>
                <a:moveTo>
                  <a:pt x="7646278" y="494584"/>
                </a:moveTo>
                <a:cubicBezTo>
                  <a:pt x="7653338" y="501645"/>
                  <a:pt x="7656867" y="505176"/>
                  <a:pt x="7656867" y="505176"/>
                </a:cubicBezTo>
                <a:cubicBezTo>
                  <a:pt x="7663928" y="505176"/>
                  <a:pt x="7663928" y="501645"/>
                  <a:pt x="7656867" y="494584"/>
                </a:cubicBezTo>
                <a:cubicBezTo>
                  <a:pt x="7649807" y="494584"/>
                  <a:pt x="7646278" y="494584"/>
                  <a:pt x="7646278" y="494584"/>
                </a:cubicBezTo>
                <a:close/>
                <a:moveTo>
                  <a:pt x="444797" y="494584"/>
                </a:moveTo>
                <a:cubicBezTo>
                  <a:pt x="451857" y="494584"/>
                  <a:pt x="458918" y="494584"/>
                  <a:pt x="465977" y="494584"/>
                </a:cubicBezTo>
                <a:cubicBezTo>
                  <a:pt x="473037" y="494584"/>
                  <a:pt x="476569" y="498115"/>
                  <a:pt x="476569" y="505176"/>
                </a:cubicBezTo>
                <a:lnTo>
                  <a:pt x="476569" y="515766"/>
                </a:lnTo>
                <a:cubicBezTo>
                  <a:pt x="476569" y="515766"/>
                  <a:pt x="473037" y="512236"/>
                  <a:pt x="465977" y="505176"/>
                </a:cubicBezTo>
                <a:cubicBezTo>
                  <a:pt x="458918" y="505176"/>
                  <a:pt x="448327" y="505176"/>
                  <a:pt x="434206" y="505176"/>
                </a:cubicBezTo>
                <a:close/>
                <a:moveTo>
                  <a:pt x="614243" y="483994"/>
                </a:moveTo>
                <a:cubicBezTo>
                  <a:pt x="614243" y="491055"/>
                  <a:pt x="612478" y="494584"/>
                  <a:pt x="608947" y="494584"/>
                </a:cubicBezTo>
                <a:cubicBezTo>
                  <a:pt x="605418" y="494584"/>
                  <a:pt x="603653" y="492820"/>
                  <a:pt x="603653" y="489290"/>
                </a:cubicBezTo>
                <a:cubicBezTo>
                  <a:pt x="603653" y="485759"/>
                  <a:pt x="607183" y="483994"/>
                  <a:pt x="614243" y="483994"/>
                </a:cubicBezTo>
                <a:close/>
                <a:moveTo>
                  <a:pt x="296531" y="483994"/>
                </a:moveTo>
                <a:cubicBezTo>
                  <a:pt x="310652" y="483994"/>
                  <a:pt x="323008" y="485759"/>
                  <a:pt x="333597" y="489290"/>
                </a:cubicBezTo>
                <a:cubicBezTo>
                  <a:pt x="344187" y="492820"/>
                  <a:pt x="354778" y="496351"/>
                  <a:pt x="365368" y="499880"/>
                </a:cubicBezTo>
                <a:cubicBezTo>
                  <a:pt x="375959" y="503411"/>
                  <a:pt x="381254" y="506940"/>
                  <a:pt x="381254" y="510471"/>
                </a:cubicBezTo>
                <a:cubicBezTo>
                  <a:pt x="381254" y="514001"/>
                  <a:pt x="379489" y="515766"/>
                  <a:pt x="375959" y="515766"/>
                </a:cubicBezTo>
                <a:cubicBezTo>
                  <a:pt x="372429" y="515766"/>
                  <a:pt x="367133" y="515766"/>
                  <a:pt x="360074" y="515766"/>
                </a:cubicBezTo>
                <a:lnTo>
                  <a:pt x="338893" y="515766"/>
                </a:lnTo>
                <a:lnTo>
                  <a:pt x="317712" y="505176"/>
                </a:lnTo>
                <a:cubicBezTo>
                  <a:pt x="317712" y="505176"/>
                  <a:pt x="315946" y="503411"/>
                  <a:pt x="312416" y="499880"/>
                </a:cubicBezTo>
                <a:cubicBezTo>
                  <a:pt x="308887" y="496351"/>
                  <a:pt x="303592" y="494584"/>
                  <a:pt x="296531" y="494584"/>
                </a:cubicBezTo>
                <a:close/>
                <a:moveTo>
                  <a:pt x="773099" y="481642"/>
                </a:moveTo>
                <a:lnTo>
                  <a:pt x="782367" y="482671"/>
                </a:lnTo>
                <a:lnTo>
                  <a:pt x="783690" y="483994"/>
                </a:lnTo>
                <a:cubicBezTo>
                  <a:pt x="776630" y="483994"/>
                  <a:pt x="773099" y="483994"/>
                  <a:pt x="773099" y="483994"/>
                </a:cubicBezTo>
                <a:close/>
                <a:moveTo>
                  <a:pt x="7762772" y="473405"/>
                </a:moveTo>
                <a:lnTo>
                  <a:pt x="7773361" y="483994"/>
                </a:lnTo>
                <a:lnTo>
                  <a:pt x="7805134" y="483994"/>
                </a:lnTo>
                <a:cubicBezTo>
                  <a:pt x="7805134" y="483994"/>
                  <a:pt x="7801604" y="482230"/>
                  <a:pt x="7794542" y="478699"/>
                </a:cubicBezTo>
                <a:cubicBezTo>
                  <a:pt x="7787482" y="475169"/>
                  <a:pt x="7783952" y="473405"/>
                  <a:pt x="7783952" y="473405"/>
                </a:cubicBezTo>
                <a:close/>
                <a:moveTo>
                  <a:pt x="667195" y="473405"/>
                </a:moveTo>
                <a:cubicBezTo>
                  <a:pt x="667195" y="480463"/>
                  <a:pt x="670726" y="483994"/>
                  <a:pt x="677786" y="483994"/>
                </a:cubicBezTo>
                <a:lnTo>
                  <a:pt x="688377" y="473405"/>
                </a:lnTo>
                <a:cubicBezTo>
                  <a:pt x="681316" y="473405"/>
                  <a:pt x="676020" y="473405"/>
                  <a:pt x="672491" y="473405"/>
                </a:cubicBezTo>
                <a:cubicBezTo>
                  <a:pt x="668962" y="473405"/>
                  <a:pt x="667195" y="473405"/>
                  <a:pt x="667195" y="473405"/>
                </a:cubicBezTo>
                <a:close/>
                <a:moveTo>
                  <a:pt x="582473" y="473405"/>
                </a:moveTo>
                <a:cubicBezTo>
                  <a:pt x="589533" y="473405"/>
                  <a:pt x="593062" y="473405"/>
                  <a:pt x="593062" y="473405"/>
                </a:cubicBezTo>
                <a:cubicBezTo>
                  <a:pt x="593062" y="473405"/>
                  <a:pt x="593062" y="476934"/>
                  <a:pt x="593062" y="483994"/>
                </a:cubicBezTo>
                <a:cubicBezTo>
                  <a:pt x="593062" y="483994"/>
                  <a:pt x="589533" y="483994"/>
                  <a:pt x="582473" y="483994"/>
                </a:cubicBezTo>
                <a:close/>
                <a:moveTo>
                  <a:pt x="773099" y="452224"/>
                </a:moveTo>
                <a:lnTo>
                  <a:pt x="783690" y="462813"/>
                </a:lnTo>
                <a:cubicBezTo>
                  <a:pt x="797810" y="462813"/>
                  <a:pt x="804871" y="464578"/>
                  <a:pt x="804871" y="468109"/>
                </a:cubicBezTo>
                <a:cubicBezTo>
                  <a:pt x="804871" y="464578"/>
                  <a:pt x="808401" y="462813"/>
                  <a:pt x="815462" y="462813"/>
                </a:cubicBezTo>
                <a:close/>
                <a:moveTo>
                  <a:pt x="487158" y="441632"/>
                </a:moveTo>
                <a:lnTo>
                  <a:pt x="561291" y="462813"/>
                </a:lnTo>
                <a:cubicBezTo>
                  <a:pt x="554231" y="469874"/>
                  <a:pt x="547170" y="469874"/>
                  <a:pt x="540110" y="462813"/>
                </a:cubicBezTo>
                <a:cubicBezTo>
                  <a:pt x="533049" y="462813"/>
                  <a:pt x="527755" y="461049"/>
                  <a:pt x="524224" y="457519"/>
                </a:cubicBezTo>
                <a:cubicBezTo>
                  <a:pt x="520695" y="453988"/>
                  <a:pt x="515400" y="452224"/>
                  <a:pt x="508339" y="452224"/>
                </a:cubicBezTo>
                <a:cubicBezTo>
                  <a:pt x="501279" y="452224"/>
                  <a:pt x="494218" y="448693"/>
                  <a:pt x="487158" y="441632"/>
                </a:cubicBezTo>
                <a:close/>
                <a:moveTo>
                  <a:pt x="730738" y="431043"/>
                </a:moveTo>
                <a:cubicBezTo>
                  <a:pt x="737799" y="431043"/>
                  <a:pt x="743095" y="432807"/>
                  <a:pt x="746624" y="436338"/>
                </a:cubicBezTo>
                <a:cubicBezTo>
                  <a:pt x="750153" y="439868"/>
                  <a:pt x="751919" y="441632"/>
                  <a:pt x="751919" y="441632"/>
                </a:cubicBezTo>
                <a:lnTo>
                  <a:pt x="751919" y="431043"/>
                </a:lnTo>
                <a:close/>
                <a:moveTo>
                  <a:pt x="646015" y="420453"/>
                </a:moveTo>
                <a:cubicBezTo>
                  <a:pt x="646015" y="427512"/>
                  <a:pt x="646015" y="431043"/>
                  <a:pt x="646015" y="431043"/>
                </a:cubicBezTo>
                <a:lnTo>
                  <a:pt x="656605" y="420453"/>
                </a:lnTo>
                <a:cubicBezTo>
                  <a:pt x="656605" y="420453"/>
                  <a:pt x="653074" y="420453"/>
                  <a:pt x="646015" y="420453"/>
                </a:cubicBezTo>
                <a:close/>
                <a:moveTo>
                  <a:pt x="593062" y="409861"/>
                </a:moveTo>
                <a:cubicBezTo>
                  <a:pt x="593062" y="409861"/>
                  <a:pt x="593062" y="413392"/>
                  <a:pt x="593062" y="420453"/>
                </a:cubicBezTo>
                <a:lnTo>
                  <a:pt x="614243" y="420453"/>
                </a:lnTo>
                <a:lnTo>
                  <a:pt x="603653" y="409861"/>
                </a:lnTo>
                <a:lnTo>
                  <a:pt x="598357" y="409861"/>
                </a:lnTo>
                <a:close/>
                <a:moveTo>
                  <a:pt x="614243" y="388680"/>
                </a:moveTo>
                <a:cubicBezTo>
                  <a:pt x="607183" y="388680"/>
                  <a:pt x="603653" y="392211"/>
                  <a:pt x="603653" y="399272"/>
                </a:cubicBezTo>
                <a:cubicBezTo>
                  <a:pt x="610713" y="399272"/>
                  <a:pt x="614243" y="399272"/>
                  <a:pt x="614243" y="399272"/>
                </a:cubicBezTo>
                <a:close/>
                <a:moveTo>
                  <a:pt x="402435" y="388680"/>
                </a:moveTo>
                <a:cubicBezTo>
                  <a:pt x="409496" y="388680"/>
                  <a:pt x="416556" y="392211"/>
                  <a:pt x="423617" y="399272"/>
                </a:cubicBezTo>
                <a:cubicBezTo>
                  <a:pt x="430676" y="406332"/>
                  <a:pt x="434206" y="409861"/>
                  <a:pt x="434206" y="409861"/>
                </a:cubicBezTo>
                <a:lnTo>
                  <a:pt x="444797" y="420453"/>
                </a:lnTo>
                <a:lnTo>
                  <a:pt x="465977" y="431043"/>
                </a:lnTo>
                <a:cubicBezTo>
                  <a:pt x="451857" y="431043"/>
                  <a:pt x="444797" y="429278"/>
                  <a:pt x="444797" y="425747"/>
                </a:cubicBezTo>
                <a:cubicBezTo>
                  <a:pt x="444797" y="422217"/>
                  <a:pt x="441266" y="420453"/>
                  <a:pt x="434206" y="420453"/>
                </a:cubicBezTo>
                <a:lnTo>
                  <a:pt x="381254" y="399272"/>
                </a:lnTo>
                <a:cubicBezTo>
                  <a:pt x="388314" y="392211"/>
                  <a:pt x="395375" y="388680"/>
                  <a:pt x="402435" y="388680"/>
                </a:cubicBezTo>
                <a:close/>
                <a:moveTo>
                  <a:pt x="0" y="388680"/>
                </a:moveTo>
                <a:lnTo>
                  <a:pt x="10590" y="388680"/>
                </a:lnTo>
                <a:lnTo>
                  <a:pt x="10590" y="399272"/>
                </a:lnTo>
                <a:cubicBezTo>
                  <a:pt x="10590" y="399272"/>
                  <a:pt x="8825" y="397507"/>
                  <a:pt x="5295" y="393976"/>
                </a:cubicBezTo>
                <a:cubicBezTo>
                  <a:pt x="1765" y="390445"/>
                  <a:pt x="0" y="388680"/>
                  <a:pt x="0" y="388680"/>
                </a:cubicBezTo>
                <a:close/>
                <a:moveTo>
                  <a:pt x="542759" y="383386"/>
                </a:moveTo>
                <a:cubicBezTo>
                  <a:pt x="540994" y="383386"/>
                  <a:pt x="540110" y="385151"/>
                  <a:pt x="540110" y="388680"/>
                </a:cubicBezTo>
                <a:lnTo>
                  <a:pt x="550701" y="388680"/>
                </a:lnTo>
                <a:cubicBezTo>
                  <a:pt x="547170" y="385151"/>
                  <a:pt x="544523" y="383386"/>
                  <a:pt x="542759" y="383386"/>
                </a:cubicBezTo>
                <a:close/>
                <a:moveTo>
                  <a:pt x="413026" y="367501"/>
                </a:moveTo>
                <a:cubicBezTo>
                  <a:pt x="420085" y="367501"/>
                  <a:pt x="427145" y="371030"/>
                  <a:pt x="434206" y="378091"/>
                </a:cubicBezTo>
                <a:cubicBezTo>
                  <a:pt x="413026" y="378091"/>
                  <a:pt x="402435" y="376326"/>
                  <a:pt x="402435" y="372795"/>
                </a:cubicBezTo>
                <a:cubicBezTo>
                  <a:pt x="402435" y="369265"/>
                  <a:pt x="405964" y="367501"/>
                  <a:pt x="413026" y="367501"/>
                </a:cubicBezTo>
                <a:close/>
                <a:moveTo>
                  <a:pt x="338893" y="367501"/>
                </a:moveTo>
                <a:lnTo>
                  <a:pt x="360074" y="367501"/>
                </a:lnTo>
                <a:cubicBezTo>
                  <a:pt x="367133" y="374560"/>
                  <a:pt x="372429" y="379855"/>
                  <a:pt x="375959" y="383386"/>
                </a:cubicBezTo>
                <a:cubicBezTo>
                  <a:pt x="379489" y="386916"/>
                  <a:pt x="381254" y="388680"/>
                  <a:pt x="381254" y="388680"/>
                </a:cubicBezTo>
                <a:lnTo>
                  <a:pt x="360074" y="388680"/>
                </a:lnTo>
                <a:cubicBezTo>
                  <a:pt x="360074" y="381621"/>
                  <a:pt x="356544" y="378091"/>
                  <a:pt x="349483" y="378091"/>
                </a:cubicBezTo>
                <a:lnTo>
                  <a:pt x="338893" y="378091"/>
                </a:lnTo>
                <a:cubicBezTo>
                  <a:pt x="345953" y="378091"/>
                  <a:pt x="345953" y="374560"/>
                  <a:pt x="338893" y="367501"/>
                </a:cubicBezTo>
                <a:close/>
                <a:moveTo>
                  <a:pt x="370664" y="356909"/>
                </a:moveTo>
                <a:cubicBezTo>
                  <a:pt x="377724" y="363970"/>
                  <a:pt x="377724" y="367501"/>
                  <a:pt x="370664" y="367501"/>
                </a:cubicBezTo>
                <a:cubicBezTo>
                  <a:pt x="363604" y="367501"/>
                  <a:pt x="360074" y="365736"/>
                  <a:pt x="360074" y="362205"/>
                </a:cubicBezTo>
                <a:cubicBezTo>
                  <a:pt x="360074" y="358674"/>
                  <a:pt x="363604" y="356909"/>
                  <a:pt x="370664" y="356909"/>
                </a:cubicBezTo>
                <a:close/>
                <a:moveTo>
                  <a:pt x="7508601" y="335728"/>
                </a:moveTo>
                <a:lnTo>
                  <a:pt x="7508601" y="346320"/>
                </a:lnTo>
                <a:lnTo>
                  <a:pt x="7498011" y="346320"/>
                </a:lnTo>
                <a:close/>
                <a:moveTo>
                  <a:pt x="476569" y="335728"/>
                </a:moveTo>
                <a:lnTo>
                  <a:pt x="476569" y="346320"/>
                </a:lnTo>
                <a:cubicBezTo>
                  <a:pt x="483629" y="353380"/>
                  <a:pt x="488924" y="356909"/>
                  <a:pt x="492453" y="356909"/>
                </a:cubicBezTo>
                <a:cubicBezTo>
                  <a:pt x="495984" y="356909"/>
                  <a:pt x="497749" y="353380"/>
                  <a:pt x="497749" y="346320"/>
                </a:cubicBezTo>
                <a:lnTo>
                  <a:pt x="487158" y="335728"/>
                </a:lnTo>
                <a:cubicBezTo>
                  <a:pt x="480097" y="335728"/>
                  <a:pt x="476569" y="335728"/>
                  <a:pt x="476569" y="335728"/>
                </a:cubicBezTo>
                <a:close/>
                <a:moveTo>
                  <a:pt x="532167" y="330434"/>
                </a:moveTo>
                <a:cubicBezTo>
                  <a:pt x="530402" y="330434"/>
                  <a:pt x="529521" y="332199"/>
                  <a:pt x="529521" y="335728"/>
                </a:cubicBezTo>
                <a:lnTo>
                  <a:pt x="540110" y="335728"/>
                </a:lnTo>
                <a:cubicBezTo>
                  <a:pt x="536581" y="332199"/>
                  <a:pt x="533933" y="330434"/>
                  <a:pt x="532167" y="330434"/>
                </a:cubicBezTo>
                <a:close/>
                <a:moveTo>
                  <a:pt x="497749" y="325139"/>
                </a:moveTo>
                <a:lnTo>
                  <a:pt x="508339" y="335728"/>
                </a:lnTo>
                <a:cubicBezTo>
                  <a:pt x="508339" y="335728"/>
                  <a:pt x="508339" y="332199"/>
                  <a:pt x="508339" y="325139"/>
                </a:cubicBezTo>
                <a:close/>
                <a:moveTo>
                  <a:pt x="413026" y="293368"/>
                </a:moveTo>
                <a:cubicBezTo>
                  <a:pt x="420085" y="300428"/>
                  <a:pt x="423617" y="303957"/>
                  <a:pt x="423617" y="303957"/>
                </a:cubicBezTo>
                <a:cubicBezTo>
                  <a:pt x="423617" y="303957"/>
                  <a:pt x="421851" y="303957"/>
                  <a:pt x="418320" y="303957"/>
                </a:cubicBezTo>
                <a:cubicBezTo>
                  <a:pt x="414791" y="303957"/>
                  <a:pt x="411260" y="303957"/>
                  <a:pt x="407730" y="303957"/>
                </a:cubicBezTo>
                <a:cubicBezTo>
                  <a:pt x="404200" y="303957"/>
                  <a:pt x="402435" y="302193"/>
                  <a:pt x="402435" y="298662"/>
                </a:cubicBezTo>
                <a:cubicBezTo>
                  <a:pt x="402435" y="295132"/>
                  <a:pt x="405964" y="293368"/>
                  <a:pt x="413026" y="293368"/>
                </a:cubicBezTo>
                <a:close/>
                <a:moveTo>
                  <a:pt x="275350" y="282776"/>
                </a:moveTo>
                <a:cubicBezTo>
                  <a:pt x="275350" y="282776"/>
                  <a:pt x="282411" y="282776"/>
                  <a:pt x="296531" y="282776"/>
                </a:cubicBezTo>
                <a:lnTo>
                  <a:pt x="296531" y="293368"/>
                </a:lnTo>
                <a:cubicBezTo>
                  <a:pt x="282411" y="293368"/>
                  <a:pt x="275350" y="289837"/>
                  <a:pt x="275350" y="282776"/>
                </a:cubicBezTo>
                <a:close/>
                <a:moveTo>
                  <a:pt x="643367" y="256301"/>
                </a:moveTo>
                <a:cubicBezTo>
                  <a:pt x="641603" y="256301"/>
                  <a:pt x="638955" y="258066"/>
                  <a:pt x="635425" y="261597"/>
                </a:cubicBezTo>
                <a:cubicBezTo>
                  <a:pt x="635425" y="261597"/>
                  <a:pt x="635425" y="263361"/>
                  <a:pt x="635425" y="266891"/>
                </a:cubicBezTo>
                <a:cubicBezTo>
                  <a:pt x="635425" y="270422"/>
                  <a:pt x="631895" y="272186"/>
                  <a:pt x="624833" y="272186"/>
                </a:cubicBezTo>
                <a:cubicBezTo>
                  <a:pt x="610713" y="272186"/>
                  <a:pt x="614243" y="275717"/>
                  <a:pt x="635425" y="282776"/>
                </a:cubicBezTo>
                <a:cubicBezTo>
                  <a:pt x="642485" y="282776"/>
                  <a:pt x="656605" y="286307"/>
                  <a:pt x="677786" y="293368"/>
                </a:cubicBezTo>
                <a:lnTo>
                  <a:pt x="720147" y="293368"/>
                </a:lnTo>
                <a:cubicBezTo>
                  <a:pt x="713087" y="286307"/>
                  <a:pt x="691905" y="279247"/>
                  <a:pt x="656605" y="272186"/>
                </a:cubicBezTo>
                <a:cubicBezTo>
                  <a:pt x="649545" y="272186"/>
                  <a:pt x="644249" y="272186"/>
                  <a:pt x="640720" y="272186"/>
                </a:cubicBezTo>
                <a:cubicBezTo>
                  <a:pt x="637189" y="272186"/>
                  <a:pt x="638953" y="268656"/>
                  <a:pt x="646015" y="261597"/>
                </a:cubicBezTo>
                <a:cubicBezTo>
                  <a:pt x="646015" y="258066"/>
                  <a:pt x="645131" y="256301"/>
                  <a:pt x="643367" y="256301"/>
                </a:cubicBezTo>
                <a:close/>
                <a:moveTo>
                  <a:pt x="7212070" y="240416"/>
                </a:moveTo>
                <a:cubicBezTo>
                  <a:pt x="7212070" y="240416"/>
                  <a:pt x="7213836" y="242180"/>
                  <a:pt x="7217366" y="245710"/>
                </a:cubicBezTo>
                <a:cubicBezTo>
                  <a:pt x="7220895" y="249241"/>
                  <a:pt x="7222660" y="251005"/>
                  <a:pt x="7222660" y="251005"/>
                </a:cubicBezTo>
                <a:lnTo>
                  <a:pt x="7222660" y="240416"/>
                </a:lnTo>
                <a:close/>
                <a:moveTo>
                  <a:pt x="21179" y="240416"/>
                </a:moveTo>
                <a:lnTo>
                  <a:pt x="31771" y="240416"/>
                </a:lnTo>
                <a:lnTo>
                  <a:pt x="31771" y="251005"/>
                </a:lnTo>
                <a:close/>
                <a:moveTo>
                  <a:pt x="529521" y="229824"/>
                </a:moveTo>
                <a:lnTo>
                  <a:pt x="550701" y="240416"/>
                </a:lnTo>
                <a:cubicBezTo>
                  <a:pt x="550701" y="233355"/>
                  <a:pt x="548937" y="229824"/>
                  <a:pt x="545405" y="229824"/>
                </a:cubicBezTo>
                <a:cubicBezTo>
                  <a:pt x="541876" y="229824"/>
                  <a:pt x="536581" y="229824"/>
                  <a:pt x="529521" y="229824"/>
                </a:cubicBezTo>
                <a:close/>
                <a:moveTo>
                  <a:pt x="42361" y="219234"/>
                </a:moveTo>
                <a:lnTo>
                  <a:pt x="52952" y="229824"/>
                </a:lnTo>
                <a:lnTo>
                  <a:pt x="42361" y="229824"/>
                </a:lnTo>
                <a:cubicBezTo>
                  <a:pt x="35300" y="222765"/>
                  <a:pt x="35300" y="219234"/>
                  <a:pt x="42361" y="219234"/>
                </a:cubicBezTo>
                <a:close/>
                <a:moveTo>
                  <a:pt x="455387" y="208645"/>
                </a:moveTo>
                <a:cubicBezTo>
                  <a:pt x="441266" y="208645"/>
                  <a:pt x="434206" y="210409"/>
                  <a:pt x="434206" y="213939"/>
                </a:cubicBezTo>
                <a:cubicBezTo>
                  <a:pt x="434206" y="217470"/>
                  <a:pt x="437737" y="222765"/>
                  <a:pt x="444797" y="229824"/>
                </a:cubicBezTo>
                <a:cubicBezTo>
                  <a:pt x="451857" y="222765"/>
                  <a:pt x="462448" y="219234"/>
                  <a:pt x="476569" y="219234"/>
                </a:cubicBezTo>
                <a:cubicBezTo>
                  <a:pt x="476569" y="219234"/>
                  <a:pt x="476569" y="217470"/>
                  <a:pt x="476569" y="213939"/>
                </a:cubicBezTo>
                <a:cubicBezTo>
                  <a:pt x="476569" y="210409"/>
                  <a:pt x="469508" y="208645"/>
                  <a:pt x="455387" y="208645"/>
                </a:cubicBezTo>
                <a:close/>
                <a:moveTo>
                  <a:pt x="317712" y="198053"/>
                </a:moveTo>
                <a:lnTo>
                  <a:pt x="349483" y="208645"/>
                </a:lnTo>
                <a:cubicBezTo>
                  <a:pt x="370664" y="215704"/>
                  <a:pt x="381254" y="219234"/>
                  <a:pt x="381254" y="219234"/>
                </a:cubicBezTo>
                <a:cubicBezTo>
                  <a:pt x="381254" y="205114"/>
                  <a:pt x="363604" y="198053"/>
                  <a:pt x="328302" y="198053"/>
                </a:cubicBezTo>
                <a:close/>
                <a:moveTo>
                  <a:pt x="296531" y="187463"/>
                </a:moveTo>
                <a:lnTo>
                  <a:pt x="307121" y="198053"/>
                </a:lnTo>
                <a:lnTo>
                  <a:pt x="307121" y="187463"/>
                </a:lnTo>
                <a:cubicBezTo>
                  <a:pt x="307121" y="187463"/>
                  <a:pt x="303592" y="187463"/>
                  <a:pt x="296531" y="187463"/>
                </a:cubicBezTo>
                <a:close/>
                <a:moveTo>
                  <a:pt x="476569" y="166282"/>
                </a:moveTo>
                <a:lnTo>
                  <a:pt x="476569" y="176872"/>
                </a:lnTo>
                <a:cubicBezTo>
                  <a:pt x="483629" y="176872"/>
                  <a:pt x="490689" y="176872"/>
                  <a:pt x="497749" y="176872"/>
                </a:cubicBezTo>
                <a:lnTo>
                  <a:pt x="487158" y="166282"/>
                </a:lnTo>
                <a:cubicBezTo>
                  <a:pt x="480097" y="166282"/>
                  <a:pt x="476569" y="166282"/>
                  <a:pt x="476569" y="166282"/>
                </a:cubicBezTo>
                <a:close/>
                <a:moveTo>
                  <a:pt x="7137937" y="155691"/>
                </a:moveTo>
                <a:lnTo>
                  <a:pt x="7159118" y="176872"/>
                </a:lnTo>
                <a:cubicBezTo>
                  <a:pt x="7152058" y="183933"/>
                  <a:pt x="7144997" y="180403"/>
                  <a:pt x="7137937" y="166282"/>
                </a:cubicBezTo>
                <a:cubicBezTo>
                  <a:pt x="7137937" y="166282"/>
                  <a:pt x="7137937" y="162751"/>
                  <a:pt x="7137937" y="155691"/>
                </a:cubicBezTo>
                <a:close/>
                <a:moveTo>
                  <a:pt x="7042622" y="155691"/>
                </a:moveTo>
                <a:cubicBezTo>
                  <a:pt x="7042622" y="155691"/>
                  <a:pt x="7046154" y="155691"/>
                  <a:pt x="7053214" y="155691"/>
                </a:cubicBezTo>
                <a:cubicBezTo>
                  <a:pt x="7060274" y="155691"/>
                  <a:pt x="7063804" y="157457"/>
                  <a:pt x="7063804" y="160987"/>
                </a:cubicBezTo>
                <a:cubicBezTo>
                  <a:pt x="7063804" y="164518"/>
                  <a:pt x="7056744" y="166282"/>
                  <a:pt x="7042622" y="166282"/>
                </a:cubicBezTo>
                <a:cubicBezTo>
                  <a:pt x="7035562" y="166282"/>
                  <a:pt x="7032033" y="164518"/>
                  <a:pt x="7032033" y="160987"/>
                </a:cubicBezTo>
                <a:cubicBezTo>
                  <a:pt x="7032033" y="157457"/>
                  <a:pt x="7035562" y="155691"/>
                  <a:pt x="7042622" y="155691"/>
                </a:cubicBezTo>
                <a:close/>
                <a:moveTo>
                  <a:pt x="7053214" y="123920"/>
                </a:moveTo>
                <a:lnTo>
                  <a:pt x="7116756" y="145101"/>
                </a:lnTo>
                <a:lnTo>
                  <a:pt x="7084985" y="145101"/>
                </a:lnTo>
                <a:cubicBezTo>
                  <a:pt x="7063804" y="138041"/>
                  <a:pt x="7053214" y="130981"/>
                  <a:pt x="7053214" y="123920"/>
                </a:cubicBezTo>
                <a:close/>
                <a:moveTo>
                  <a:pt x="6979081" y="102739"/>
                </a:moveTo>
                <a:lnTo>
                  <a:pt x="6989670" y="102739"/>
                </a:lnTo>
                <a:cubicBezTo>
                  <a:pt x="6989670" y="102739"/>
                  <a:pt x="6989670" y="106270"/>
                  <a:pt x="6989670" y="113330"/>
                </a:cubicBezTo>
                <a:cubicBezTo>
                  <a:pt x="6982610" y="113330"/>
                  <a:pt x="6979081" y="109799"/>
                  <a:pt x="6979081" y="102739"/>
                </a:cubicBezTo>
                <a:close/>
                <a:moveTo>
                  <a:pt x="64866" y="96121"/>
                </a:moveTo>
                <a:cubicBezTo>
                  <a:pt x="69278" y="95239"/>
                  <a:pt x="74133" y="95680"/>
                  <a:pt x="79427" y="97445"/>
                </a:cubicBezTo>
                <a:cubicBezTo>
                  <a:pt x="90018" y="100974"/>
                  <a:pt x="97078" y="104504"/>
                  <a:pt x="100608" y="108035"/>
                </a:cubicBezTo>
                <a:cubicBezTo>
                  <a:pt x="104139" y="111566"/>
                  <a:pt x="109433" y="113330"/>
                  <a:pt x="116494" y="113330"/>
                </a:cubicBezTo>
                <a:cubicBezTo>
                  <a:pt x="109433" y="120391"/>
                  <a:pt x="98843" y="120391"/>
                  <a:pt x="84723" y="113330"/>
                </a:cubicBezTo>
                <a:lnTo>
                  <a:pt x="63542" y="102739"/>
                </a:lnTo>
                <a:lnTo>
                  <a:pt x="52952" y="102739"/>
                </a:lnTo>
                <a:cubicBezTo>
                  <a:pt x="56481" y="99210"/>
                  <a:pt x="60453" y="97004"/>
                  <a:pt x="64866" y="96121"/>
                </a:cubicBezTo>
                <a:close/>
                <a:moveTo>
                  <a:pt x="6883766" y="60378"/>
                </a:moveTo>
                <a:lnTo>
                  <a:pt x="6926129" y="81559"/>
                </a:lnTo>
                <a:cubicBezTo>
                  <a:pt x="6919068" y="81559"/>
                  <a:pt x="6904948" y="81559"/>
                  <a:pt x="6883766" y="81559"/>
                </a:cubicBezTo>
                <a:cubicBezTo>
                  <a:pt x="6876706" y="74499"/>
                  <a:pt x="6876706" y="67439"/>
                  <a:pt x="6883766" y="60378"/>
                </a:cubicBezTo>
                <a:close/>
                <a:moveTo>
                  <a:pt x="6862587" y="60378"/>
                </a:moveTo>
                <a:cubicBezTo>
                  <a:pt x="6869648" y="60378"/>
                  <a:pt x="6873177" y="63908"/>
                  <a:pt x="6873177" y="70968"/>
                </a:cubicBezTo>
                <a:lnTo>
                  <a:pt x="6862587" y="70968"/>
                </a:lnTo>
                <a:cubicBezTo>
                  <a:pt x="6862587" y="70968"/>
                  <a:pt x="6862587" y="67439"/>
                  <a:pt x="6862587" y="60378"/>
                </a:cubicBezTo>
                <a:close/>
                <a:moveTo>
                  <a:pt x="232989" y="60378"/>
                </a:moveTo>
                <a:cubicBezTo>
                  <a:pt x="240048" y="60378"/>
                  <a:pt x="243579" y="63908"/>
                  <a:pt x="243579" y="70968"/>
                </a:cubicBezTo>
                <a:cubicBezTo>
                  <a:pt x="243579" y="78029"/>
                  <a:pt x="240048" y="81559"/>
                  <a:pt x="232989" y="81559"/>
                </a:cubicBezTo>
                <a:close/>
                <a:moveTo>
                  <a:pt x="148265" y="60378"/>
                </a:moveTo>
                <a:cubicBezTo>
                  <a:pt x="155325" y="60378"/>
                  <a:pt x="158856" y="60378"/>
                  <a:pt x="158856" y="60378"/>
                </a:cubicBezTo>
                <a:cubicBezTo>
                  <a:pt x="158856" y="60378"/>
                  <a:pt x="158856" y="62143"/>
                  <a:pt x="158856" y="65674"/>
                </a:cubicBezTo>
                <a:cubicBezTo>
                  <a:pt x="158856" y="69203"/>
                  <a:pt x="158856" y="70968"/>
                  <a:pt x="158856" y="70968"/>
                </a:cubicBezTo>
                <a:cubicBezTo>
                  <a:pt x="158856" y="70968"/>
                  <a:pt x="155325" y="67439"/>
                  <a:pt x="148265" y="60378"/>
                </a:cubicBezTo>
                <a:close/>
                <a:moveTo>
                  <a:pt x="190627" y="49787"/>
                </a:moveTo>
                <a:lnTo>
                  <a:pt x="201217" y="49787"/>
                </a:lnTo>
                <a:cubicBezTo>
                  <a:pt x="201217" y="49787"/>
                  <a:pt x="202983" y="51552"/>
                  <a:pt x="206512" y="55083"/>
                </a:cubicBezTo>
                <a:cubicBezTo>
                  <a:pt x="210043" y="58614"/>
                  <a:pt x="211808" y="60378"/>
                  <a:pt x="211808" y="60378"/>
                </a:cubicBezTo>
                <a:cubicBezTo>
                  <a:pt x="211808" y="60378"/>
                  <a:pt x="208277" y="62143"/>
                  <a:pt x="201217" y="65674"/>
                </a:cubicBezTo>
                <a:cubicBezTo>
                  <a:pt x="194158" y="69203"/>
                  <a:pt x="187096" y="70968"/>
                  <a:pt x="180037" y="70968"/>
                </a:cubicBezTo>
                <a:cubicBezTo>
                  <a:pt x="194158" y="63908"/>
                  <a:pt x="197688" y="56847"/>
                  <a:pt x="190627" y="49787"/>
                </a:cubicBezTo>
                <a:close/>
                <a:moveTo>
                  <a:pt x="308703" y="0"/>
                </a:moveTo>
                <a:lnTo>
                  <a:pt x="6631666" y="0"/>
                </a:lnTo>
                <a:lnTo>
                  <a:pt x="6640188" y="2131"/>
                </a:lnTo>
                <a:cubicBezTo>
                  <a:pt x="6647248" y="5662"/>
                  <a:pt x="6654307" y="7426"/>
                  <a:pt x="6661368" y="7426"/>
                </a:cubicBezTo>
                <a:cubicBezTo>
                  <a:pt x="6682550" y="21547"/>
                  <a:pt x="6696669" y="28607"/>
                  <a:pt x="6703730" y="28607"/>
                </a:cubicBezTo>
                <a:cubicBezTo>
                  <a:pt x="6710791" y="35666"/>
                  <a:pt x="6717850" y="40962"/>
                  <a:pt x="6724910" y="44493"/>
                </a:cubicBezTo>
                <a:cubicBezTo>
                  <a:pt x="6731972" y="48022"/>
                  <a:pt x="6735502" y="49787"/>
                  <a:pt x="6735502" y="49787"/>
                </a:cubicBezTo>
                <a:cubicBezTo>
                  <a:pt x="6742562" y="56847"/>
                  <a:pt x="6749621" y="60378"/>
                  <a:pt x="6756682" y="60378"/>
                </a:cubicBezTo>
                <a:cubicBezTo>
                  <a:pt x="6799044" y="60378"/>
                  <a:pt x="6820224" y="67439"/>
                  <a:pt x="6820224" y="81559"/>
                </a:cubicBezTo>
                <a:cubicBezTo>
                  <a:pt x="6820224" y="81559"/>
                  <a:pt x="6827285" y="81559"/>
                  <a:pt x="6841406" y="81559"/>
                </a:cubicBezTo>
                <a:cubicBezTo>
                  <a:pt x="6841406" y="81559"/>
                  <a:pt x="6843170" y="83324"/>
                  <a:pt x="6846700" y="86854"/>
                </a:cubicBezTo>
                <a:cubicBezTo>
                  <a:pt x="6850230" y="90385"/>
                  <a:pt x="6855525" y="92149"/>
                  <a:pt x="6862587" y="92149"/>
                </a:cubicBezTo>
                <a:cubicBezTo>
                  <a:pt x="6869648" y="99210"/>
                  <a:pt x="6876706" y="102739"/>
                  <a:pt x="6883766" y="102739"/>
                </a:cubicBezTo>
                <a:cubicBezTo>
                  <a:pt x="6890828" y="102739"/>
                  <a:pt x="6896122" y="104504"/>
                  <a:pt x="6899652" y="108035"/>
                </a:cubicBezTo>
                <a:cubicBezTo>
                  <a:pt x="6903183" y="111566"/>
                  <a:pt x="6908477" y="113330"/>
                  <a:pt x="6915539" y="113330"/>
                </a:cubicBezTo>
                <a:cubicBezTo>
                  <a:pt x="6922600" y="113330"/>
                  <a:pt x="6926129" y="113330"/>
                  <a:pt x="6926129" y="113330"/>
                </a:cubicBezTo>
                <a:cubicBezTo>
                  <a:pt x="6919068" y="120391"/>
                  <a:pt x="6920833" y="125685"/>
                  <a:pt x="6931424" y="129216"/>
                </a:cubicBezTo>
                <a:cubicBezTo>
                  <a:pt x="6942014" y="132747"/>
                  <a:pt x="6950840" y="134511"/>
                  <a:pt x="6957900" y="134511"/>
                </a:cubicBezTo>
                <a:lnTo>
                  <a:pt x="6968491" y="134511"/>
                </a:lnTo>
                <a:lnTo>
                  <a:pt x="6957900" y="145101"/>
                </a:lnTo>
                <a:cubicBezTo>
                  <a:pt x="6964960" y="145101"/>
                  <a:pt x="6987906" y="152162"/>
                  <a:pt x="7026737" y="166282"/>
                </a:cubicBezTo>
                <a:cubicBezTo>
                  <a:pt x="7065570" y="180403"/>
                  <a:pt x="7081456" y="183933"/>
                  <a:pt x="7074395" y="176872"/>
                </a:cubicBezTo>
                <a:lnTo>
                  <a:pt x="7084985" y="166282"/>
                </a:lnTo>
                <a:cubicBezTo>
                  <a:pt x="7099106" y="173343"/>
                  <a:pt x="7109696" y="178637"/>
                  <a:pt x="7116756" y="182168"/>
                </a:cubicBezTo>
                <a:cubicBezTo>
                  <a:pt x="7123818" y="185699"/>
                  <a:pt x="7127347" y="190993"/>
                  <a:pt x="7127347" y="198053"/>
                </a:cubicBezTo>
                <a:lnTo>
                  <a:pt x="7137937" y="208645"/>
                </a:lnTo>
                <a:lnTo>
                  <a:pt x="7137937" y="198053"/>
                </a:lnTo>
                <a:lnTo>
                  <a:pt x="7159118" y="208645"/>
                </a:lnTo>
                <a:lnTo>
                  <a:pt x="7180299" y="219234"/>
                </a:lnTo>
                <a:lnTo>
                  <a:pt x="7222660" y="229824"/>
                </a:lnTo>
                <a:cubicBezTo>
                  <a:pt x="7236780" y="236885"/>
                  <a:pt x="7245607" y="243945"/>
                  <a:pt x="7249136" y="251005"/>
                </a:cubicBezTo>
                <a:cubicBezTo>
                  <a:pt x="7252666" y="258066"/>
                  <a:pt x="7261492" y="261597"/>
                  <a:pt x="7275612" y="261597"/>
                </a:cubicBezTo>
                <a:cubicBezTo>
                  <a:pt x="7289732" y="261597"/>
                  <a:pt x="7300322" y="265126"/>
                  <a:pt x="7307384" y="272186"/>
                </a:cubicBezTo>
                <a:lnTo>
                  <a:pt x="7307384" y="282776"/>
                </a:lnTo>
                <a:lnTo>
                  <a:pt x="7317974" y="282776"/>
                </a:lnTo>
                <a:lnTo>
                  <a:pt x="7370926" y="293368"/>
                </a:lnTo>
                <a:cubicBezTo>
                  <a:pt x="7377986" y="293368"/>
                  <a:pt x="7385047" y="295132"/>
                  <a:pt x="7392107" y="298662"/>
                </a:cubicBezTo>
                <a:cubicBezTo>
                  <a:pt x="7399168" y="302193"/>
                  <a:pt x="7402697" y="303957"/>
                  <a:pt x="7402697" y="303957"/>
                </a:cubicBezTo>
                <a:cubicBezTo>
                  <a:pt x="7430938" y="303957"/>
                  <a:pt x="7437999" y="311018"/>
                  <a:pt x="7423878" y="325139"/>
                </a:cubicBezTo>
                <a:cubicBezTo>
                  <a:pt x="7423878" y="318078"/>
                  <a:pt x="7420348" y="314549"/>
                  <a:pt x="7413288" y="314549"/>
                </a:cubicBezTo>
                <a:lnTo>
                  <a:pt x="7413288" y="325139"/>
                </a:lnTo>
                <a:cubicBezTo>
                  <a:pt x="7420348" y="332199"/>
                  <a:pt x="7423878" y="332199"/>
                  <a:pt x="7423878" y="325139"/>
                </a:cubicBezTo>
                <a:cubicBezTo>
                  <a:pt x="7423878" y="332199"/>
                  <a:pt x="7423878" y="335728"/>
                  <a:pt x="7423878" y="335728"/>
                </a:cubicBezTo>
                <a:cubicBezTo>
                  <a:pt x="7423878" y="335728"/>
                  <a:pt x="7427408" y="339259"/>
                  <a:pt x="7434468" y="346320"/>
                </a:cubicBezTo>
                <a:cubicBezTo>
                  <a:pt x="7434468" y="360440"/>
                  <a:pt x="7437999" y="369265"/>
                  <a:pt x="7445059" y="372795"/>
                </a:cubicBezTo>
                <a:cubicBezTo>
                  <a:pt x="7452120" y="376326"/>
                  <a:pt x="7459178" y="378091"/>
                  <a:pt x="7466240" y="378091"/>
                </a:cubicBezTo>
                <a:lnTo>
                  <a:pt x="7487420" y="378091"/>
                </a:lnTo>
                <a:lnTo>
                  <a:pt x="7466240" y="367501"/>
                </a:lnTo>
                <a:cubicBezTo>
                  <a:pt x="7452120" y="367501"/>
                  <a:pt x="7445059" y="363970"/>
                  <a:pt x="7445059" y="356909"/>
                </a:cubicBezTo>
                <a:cubicBezTo>
                  <a:pt x="7445059" y="356909"/>
                  <a:pt x="7445059" y="355145"/>
                  <a:pt x="7445059" y="351614"/>
                </a:cubicBezTo>
                <a:cubicBezTo>
                  <a:pt x="7445059" y="348084"/>
                  <a:pt x="7441530" y="342789"/>
                  <a:pt x="7434468" y="335728"/>
                </a:cubicBezTo>
                <a:lnTo>
                  <a:pt x="7445059" y="335728"/>
                </a:lnTo>
                <a:cubicBezTo>
                  <a:pt x="7466240" y="342789"/>
                  <a:pt x="7473300" y="346320"/>
                  <a:pt x="7466240" y="346320"/>
                </a:cubicBezTo>
                <a:lnTo>
                  <a:pt x="7490068" y="354262"/>
                </a:lnTo>
                <a:lnTo>
                  <a:pt x="7498011" y="346320"/>
                </a:lnTo>
                <a:cubicBezTo>
                  <a:pt x="7505072" y="346320"/>
                  <a:pt x="7508601" y="349849"/>
                  <a:pt x="7508601" y="356909"/>
                </a:cubicBezTo>
                <a:lnTo>
                  <a:pt x="7498011" y="356909"/>
                </a:lnTo>
                <a:cubicBezTo>
                  <a:pt x="7505072" y="363970"/>
                  <a:pt x="7512130" y="367501"/>
                  <a:pt x="7519192" y="367501"/>
                </a:cubicBezTo>
                <a:lnTo>
                  <a:pt x="7529782" y="367501"/>
                </a:lnTo>
                <a:cubicBezTo>
                  <a:pt x="7529782" y="367501"/>
                  <a:pt x="7529782" y="363970"/>
                  <a:pt x="7529782" y="356909"/>
                </a:cubicBezTo>
                <a:lnTo>
                  <a:pt x="7540374" y="367501"/>
                </a:lnTo>
                <a:lnTo>
                  <a:pt x="7572144" y="378091"/>
                </a:lnTo>
                <a:cubicBezTo>
                  <a:pt x="7579204" y="378091"/>
                  <a:pt x="7584500" y="379855"/>
                  <a:pt x="7588030" y="383386"/>
                </a:cubicBezTo>
                <a:cubicBezTo>
                  <a:pt x="7591559" y="386916"/>
                  <a:pt x="7603915" y="392211"/>
                  <a:pt x="7625096" y="399272"/>
                </a:cubicBezTo>
                <a:cubicBezTo>
                  <a:pt x="7766300" y="434573"/>
                  <a:pt x="7889856" y="469874"/>
                  <a:pt x="7995760" y="505176"/>
                </a:cubicBezTo>
                <a:lnTo>
                  <a:pt x="8080483" y="526357"/>
                </a:lnTo>
                <a:cubicBezTo>
                  <a:pt x="8101664" y="533416"/>
                  <a:pt x="8136965" y="544007"/>
                  <a:pt x="8186387" y="558128"/>
                </a:cubicBezTo>
                <a:cubicBezTo>
                  <a:pt x="8186387" y="558128"/>
                  <a:pt x="8188154" y="559892"/>
                  <a:pt x="8191683" y="563423"/>
                </a:cubicBezTo>
                <a:cubicBezTo>
                  <a:pt x="8195213" y="566953"/>
                  <a:pt x="8200508" y="568718"/>
                  <a:pt x="8207569" y="568718"/>
                </a:cubicBezTo>
                <a:cubicBezTo>
                  <a:pt x="8214629" y="568718"/>
                  <a:pt x="8232279" y="572248"/>
                  <a:pt x="8260521" y="579309"/>
                </a:cubicBezTo>
                <a:cubicBezTo>
                  <a:pt x="8352305" y="607549"/>
                  <a:pt x="8408787" y="625200"/>
                  <a:pt x="8429968" y="632261"/>
                </a:cubicBezTo>
                <a:cubicBezTo>
                  <a:pt x="8437028" y="632261"/>
                  <a:pt x="8447618" y="634026"/>
                  <a:pt x="8461739" y="637555"/>
                </a:cubicBezTo>
                <a:cubicBezTo>
                  <a:pt x="8475858" y="641086"/>
                  <a:pt x="8488214" y="644615"/>
                  <a:pt x="8498805" y="648146"/>
                </a:cubicBezTo>
                <a:cubicBezTo>
                  <a:pt x="8509395" y="651677"/>
                  <a:pt x="8514691" y="653442"/>
                  <a:pt x="8514691" y="653442"/>
                </a:cubicBezTo>
                <a:cubicBezTo>
                  <a:pt x="8514691" y="653442"/>
                  <a:pt x="8504100" y="653442"/>
                  <a:pt x="8482920" y="653442"/>
                </a:cubicBezTo>
                <a:cubicBezTo>
                  <a:pt x="8482920" y="653442"/>
                  <a:pt x="8479390" y="653442"/>
                  <a:pt x="8472329" y="653442"/>
                </a:cubicBezTo>
                <a:cubicBezTo>
                  <a:pt x="8465268" y="653442"/>
                  <a:pt x="8458209" y="653442"/>
                  <a:pt x="8451148" y="653442"/>
                </a:cubicBezTo>
                <a:cubicBezTo>
                  <a:pt x="8444087" y="653442"/>
                  <a:pt x="8438792" y="651677"/>
                  <a:pt x="8435262" y="648146"/>
                </a:cubicBezTo>
                <a:cubicBezTo>
                  <a:pt x="8431733" y="644615"/>
                  <a:pt x="8429968" y="642851"/>
                  <a:pt x="8429968" y="642851"/>
                </a:cubicBezTo>
                <a:cubicBezTo>
                  <a:pt x="8422906" y="635790"/>
                  <a:pt x="8414082" y="632261"/>
                  <a:pt x="8403491" y="632261"/>
                </a:cubicBezTo>
                <a:cubicBezTo>
                  <a:pt x="8392901" y="632261"/>
                  <a:pt x="8384076" y="632261"/>
                  <a:pt x="8377016" y="632261"/>
                </a:cubicBezTo>
                <a:cubicBezTo>
                  <a:pt x="8369954" y="625200"/>
                  <a:pt x="8362895" y="621670"/>
                  <a:pt x="8355835" y="621670"/>
                </a:cubicBezTo>
                <a:cubicBezTo>
                  <a:pt x="8348773" y="621670"/>
                  <a:pt x="8338183" y="621670"/>
                  <a:pt x="8324064" y="621670"/>
                </a:cubicBezTo>
                <a:cubicBezTo>
                  <a:pt x="8302883" y="614611"/>
                  <a:pt x="8288762" y="611080"/>
                  <a:pt x="8281702" y="611080"/>
                </a:cubicBezTo>
                <a:cubicBezTo>
                  <a:pt x="8274641" y="611080"/>
                  <a:pt x="8271112" y="611080"/>
                  <a:pt x="8271112" y="611080"/>
                </a:cubicBezTo>
                <a:lnTo>
                  <a:pt x="8207569" y="589899"/>
                </a:lnTo>
                <a:cubicBezTo>
                  <a:pt x="8179327" y="582838"/>
                  <a:pt x="8161677" y="577544"/>
                  <a:pt x="8154617" y="574013"/>
                </a:cubicBezTo>
                <a:cubicBezTo>
                  <a:pt x="8147556" y="570482"/>
                  <a:pt x="8144027" y="568718"/>
                  <a:pt x="8144027" y="568718"/>
                </a:cubicBezTo>
                <a:cubicBezTo>
                  <a:pt x="8144027" y="561659"/>
                  <a:pt x="8142261" y="558128"/>
                  <a:pt x="8138731" y="558128"/>
                </a:cubicBezTo>
                <a:cubicBezTo>
                  <a:pt x="8135202" y="558128"/>
                  <a:pt x="8133435" y="558128"/>
                  <a:pt x="8133435" y="558128"/>
                </a:cubicBezTo>
                <a:lnTo>
                  <a:pt x="8101664" y="558128"/>
                </a:lnTo>
                <a:cubicBezTo>
                  <a:pt x="8094604" y="551067"/>
                  <a:pt x="8091075" y="551067"/>
                  <a:pt x="8091075" y="558128"/>
                </a:cubicBezTo>
                <a:lnTo>
                  <a:pt x="8059302" y="536947"/>
                </a:lnTo>
                <a:lnTo>
                  <a:pt x="8048712" y="536947"/>
                </a:lnTo>
                <a:cubicBezTo>
                  <a:pt x="8041652" y="536947"/>
                  <a:pt x="8034593" y="536947"/>
                  <a:pt x="8027531" y="536947"/>
                </a:cubicBezTo>
                <a:cubicBezTo>
                  <a:pt x="8020471" y="536947"/>
                  <a:pt x="8013412" y="536947"/>
                  <a:pt x="8006350" y="536947"/>
                </a:cubicBezTo>
                <a:cubicBezTo>
                  <a:pt x="7999290" y="536947"/>
                  <a:pt x="7993994" y="535182"/>
                  <a:pt x="7990465" y="531651"/>
                </a:cubicBezTo>
                <a:cubicBezTo>
                  <a:pt x="7986935" y="528122"/>
                  <a:pt x="7983404" y="526357"/>
                  <a:pt x="7979875" y="526357"/>
                </a:cubicBezTo>
                <a:cubicBezTo>
                  <a:pt x="7976346" y="526357"/>
                  <a:pt x="7971050" y="526357"/>
                  <a:pt x="7963990" y="526357"/>
                </a:cubicBezTo>
                <a:cubicBezTo>
                  <a:pt x="7956928" y="526357"/>
                  <a:pt x="7953398" y="526357"/>
                  <a:pt x="7953398" y="526357"/>
                </a:cubicBezTo>
                <a:lnTo>
                  <a:pt x="7921627" y="515766"/>
                </a:lnTo>
                <a:cubicBezTo>
                  <a:pt x="7921627" y="515766"/>
                  <a:pt x="7921627" y="517530"/>
                  <a:pt x="7921627" y="521061"/>
                </a:cubicBezTo>
                <a:cubicBezTo>
                  <a:pt x="7921627" y="524592"/>
                  <a:pt x="7925157" y="526357"/>
                  <a:pt x="7932219" y="526357"/>
                </a:cubicBezTo>
                <a:cubicBezTo>
                  <a:pt x="7939279" y="526357"/>
                  <a:pt x="7944575" y="528122"/>
                  <a:pt x="7948104" y="531651"/>
                </a:cubicBezTo>
                <a:cubicBezTo>
                  <a:pt x="7951634" y="535182"/>
                  <a:pt x="7953398" y="536947"/>
                  <a:pt x="7953398" y="536947"/>
                </a:cubicBezTo>
                <a:cubicBezTo>
                  <a:pt x="7953398" y="536947"/>
                  <a:pt x="7955164" y="536947"/>
                  <a:pt x="7958694" y="536947"/>
                </a:cubicBezTo>
                <a:cubicBezTo>
                  <a:pt x="7962223" y="536947"/>
                  <a:pt x="7965754" y="536947"/>
                  <a:pt x="7969284" y="536947"/>
                </a:cubicBezTo>
                <a:cubicBezTo>
                  <a:pt x="7972815" y="536947"/>
                  <a:pt x="7978109" y="538711"/>
                  <a:pt x="7985171" y="542242"/>
                </a:cubicBezTo>
                <a:cubicBezTo>
                  <a:pt x="7992231" y="545772"/>
                  <a:pt x="7999290" y="549303"/>
                  <a:pt x="8006350" y="552832"/>
                </a:cubicBezTo>
                <a:cubicBezTo>
                  <a:pt x="8013412" y="556363"/>
                  <a:pt x="8016942" y="556363"/>
                  <a:pt x="8016942" y="552832"/>
                </a:cubicBezTo>
                <a:cubicBezTo>
                  <a:pt x="8016942" y="549303"/>
                  <a:pt x="8020471" y="551067"/>
                  <a:pt x="8027531" y="558128"/>
                </a:cubicBezTo>
                <a:cubicBezTo>
                  <a:pt x="8034593" y="558128"/>
                  <a:pt x="8039887" y="559892"/>
                  <a:pt x="8043417" y="563423"/>
                </a:cubicBezTo>
                <a:cubicBezTo>
                  <a:pt x="8046946" y="566953"/>
                  <a:pt x="8052242" y="568718"/>
                  <a:pt x="8059302" y="568718"/>
                </a:cubicBezTo>
                <a:cubicBezTo>
                  <a:pt x="8080483" y="568718"/>
                  <a:pt x="8096369" y="570482"/>
                  <a:pt x="8106960" y="574013"/>
                </a:cubicBezTo>
                <a:cubicBezTo>
                  <a:pt x="8117550" y="577544"/>
                  <a:pt x="8124610" y="581074"/>
                  <a:pt x="8128141" y="584603"/>
                </a:cubicBezTo>
                <a:cubicBezTo>
                  <a:pt x="8131671" y="588134"/>
                  <a:pt x="8136965" y="589899"/>
                  <a:pt x="8144027" y="589899"/>
                </a:cubicBezTo>
                <a:lnTo>
                  <a:pt x="8154617" y="589899"/>
                </a:lnTo>
                <a:lnTo>
                  <a:pt x="8154617" y="600490"/>
                </a:lnTo>
                <a:lnTo>
                  <a:pt x="8165206" y="600490"/>
                </a:lnTo>
                <a:lnTo>
                  <a:pt x="8165206" y="589899"/>
                </a:lnTo>
                <a:cubicBezTo>
                  <a:pt x="8172268" y="596959"/>
                  <a:pt x="8175798" y="600490"/>
                  <a:pt x="8175798" y="600490"/>
                </a:cubicBezTo>
                <a:lnTo>
                  <a:pt x="8196979" y="611080"/>
                </a:lnTo>
                <a:cubicBezTo>
                  <a:pt x="8204039" y="604019"/>
                  <a:pt x="8216394" y="604019"/>
                  <a:pt x="8234045" y="611080"/>
                </a:cubicBezTo>
                <a:cubicBezTo>
                  <a:pt x="8251695" y="618140"/>
                  <a:pt x="8281702" y="625200"/>
                  <a:pt x="8324064" y="632261"/>
                </a:cubicBezTo>
                <a:cubicBezTo>
                  <a:pt x="8338183" y="639321"/>
                  <a:pt x="8350539" y="642851"/>
                  <a:pt x="8361130" y="642851"/>
                </a:cubicBezTo>
                <a:cubicBezTo>
                  <a:pt x="8371720" y="642851"/>
                  <a:pt x="8378781" y="644615"/>
                  <a:pt x="8382310" y="648146"/>
                </a:cubicBezTo>
                <a:cubicBezTo>
                  <a:pt x="8385840" y="651677"/>
                  <a:pt x="8391135" y="649911"/>
                  <a:pt x="8398196" y="642851"/>
                </a:cubicBezTo>
                <a:lnTo>
                  <a:pt x="8398196" y="653442"/>
                </a:lnTo>
                <a:cubicBezTo>
                  <a:pt x="8398196" y="653442"/>
                  <a:pt x="8408787" y="656971"/>
                  <a:pt x="8429968" y="664031"/>
                </a:cubicBezTo>
                <a:cubicBezTo>
                  <a:pt x="8444087" y="664031"/>
                  <a:pt x="8454678" y="664031"/>
                  <a:pt x="8461739" y="664031"/>
                </a:cubicBezTo>
                <a:cubicBezTo>
                  <a:pt x="8468799" y="664031"/>
                  <a:pt x="8472329" y="664031"/>
                  <a:pt x="8472329" y="664031"/>
                </a:cubicBezTo>
                <a:cubicBezTo>
                  <a:pt x="8472329" y="671092"/>
                  <a:pt x="8479390" y="674621"/>
                  <a:pt x="8493510" y="674621"/>
                </a:cubicBezTo>
                <a:lnTo>
                  <a:pt x="8525281" y="685213"/>
                </a:lnTo>
                <a:cubicBezTo>
                  <a:pt x="8518220" y="685213"/>
                  <a:pt x="8514691" y="685213"/>
                  <a:pt x="8514691" y="685213"/>
                </a:cubicBezTo>
                <a:cubicBezTo>
                  <a:pt x="8514691" y="692273"/>
                  <a:pt x="8511161" y="695803"/>
                  <a:pt x="8504100" y="695803"/>
                </a:cubicBezTo>
                <a:cubicBezTo>
                  <a:pt x="8497039" y="695803"/>
                  <a:pt x="8493510" y="695803"/>
                  <a:pt x="8493510" y="695803"/>
                </a:cubicBezTo>
                <a:cubicBezTo>
                  <a:pt x="8493510" y="702863"/>
                  <a:pt x="8493510" y="706394"/>
                  <a:pt x="8493510" y="706394"/>
                </a:cubicBezTo>
                <a:cubicBezTo>
                  <a:pt x="8493510" y="706394"/>
                  <a:pt x="8489980" y="706394"/>
                  <a:pt x="8482920" y="706394"/>
                </a:cubicBezTo>
                <a:lnTo>
                  <a:pt x="8472329" y="706394"/>
                </a:lnTo>
                <a:cubicBezTo>
                  <a:pt x="8479390" y="699334"/>
                  <a:pt x="8479390" y="695803"/>
                  <a:pt x="8472329" y="695803"/>
                </a:cubicBezTo>
                <a:cubicBezTo>
                  <a:pt x="8465268" y="695803"/>
                  <a:pt x="8459973" y="695803"/>
                  <a:pt x="8456443" y="695803"/>
                </a:cubicBezTo>
                <a:cubicBezTo>
                  <a:pt x="8452914" y="695803"/>
                  <a:pt x="8445853" y="699334"/>
                  <a:pt x="8435262" y="706394"/>
                </a:cubicBezTo>
                <a:cubicBezTo>
                  <a:pt x="8424672" y="713453"/>
                  <a:pt x="8419377" y="713453"/>
                  <a:pt x="8419377" y="706394"/>
                </a:cubicBezTo>
                <a:cubicBezTo>
                  <a:pt x="8419377" y="699334"/>
                  <a:pt x="8419377" y="695803"/>
                  <a:pt x="8419377" y="695803"/>
                </a:cubicBezTo>
                <a:lnTo>
                  <a:pt x="8408787" y="685213"/>
                </a:lnTo>
                <a:cubicBezTo>
                  <a:pt x="8408787" y="685213"/>
                  <a:pt x="8407021" y="685213"/>
                  <a:pt x="8403491" y="685213"/>
                </a:cubicBezTo>
                <a:cubicBezTo>
                  <a:pt x="8399962" y="685213"/>
                  <a:pt x="8394666" y="685213"/>
                  <a:pt x="8387606" y="685213"/>
                </a:cubicBezTo>
                <a:cubicBezTo>
                  <a:pt x="8387606" y="678152"/>
                  <a:pt x="8384076" y="678152"/>
                  <a:pt x="8377016" y="685213"/>
                </a:cubicBezTo>
                <a:lnTo>
                  <a:pt x="8366425" y="685213"/>
                </a:lnTo>
                <a:lnTo>
                  <a:pt x="8302883" y="653442"/>
                </a:lnTo>
                <a:cubicBezTo>
                  <a:pt x="8281702" y="653442"/>
                  <a:pt x="8264050" y="651677"/>
                  <a:pt x="8249931" y="648146"/>
                </a:cubicBezTo>
                <a:cubicBezTo>
                  <a:pt x="8235810" y="644615"/>
                  <a:pt x="8223454" y="642851"/>
                  <a:pt x="8212864" y="642851"/>
                </a:cubicBezTo>
                <a:cubicBezTo>
                  <a:pt x="8202273" y="642851"/>
                  <a:pt x="8191683" y="639321"/>
                  <a:pt x="8181093" y="632261"/>
                </a:cubicBezTo>
                <a:cubicBezTo>
                  <a:pt x="8170502" y="625200"/>
                  <a:pt x="8156383" y="621670"/>
                  <a:pt x="8138731" y="621670"/>
                </a:cubicBezTo>
                <a:cubicBezTo>
                  <a:pt x="8121079" y="621670"/>
                  <a:pt x="8110490" y="619905"/>
                  <a:pt x="8106960" y="616375"/>
                </a:cubicBezTo>
                <a:cubicBezTo>
                  <a:pt x="8103431" y="612844"/>
                  <a:pt x="8098135" y="609315"/>
                  <a:pt x="8091075" y="605784"/>
                </a:cubicBezTo>
                <a:cubicBezTo>
                  <a:pt x="8084013" y="602255"/>
                  <a:pt x="8076954" y="604019"/>
                  <a:pt x="8069894" y="611080"/>
                </a:cubicBezTo>
                <a:cubicBezTo>
                  <a:pt x="8084013" y="611080"/>
                  <a:pt x="8092839" y="614611"/>
                  <a:pt x="8096369" y="621670"/>
                </a:cubicBezTo>
                <a:cubicBezTo>
                  <a:pt x="8099898" y="628730"/>
                  <a:pt x="8105194" y="632261"/>
                  <a:pt x="8112254" y="632261"/>
                </a:cubicBezTo>
                <a:cubicBezTo>
                  <a:pt x="8140497" y="632261"/>
                  <a:pt x="8154617" y="635790"/>
                  <a:pt x="8154617" y="642851"/>
                </a:cubicBezTo>
                <a:cubicBezTo>
                  <a:pt x="8154617" y="649911"/>
                  <a:pt x="8158146" y="653442"/>
                  <a:pt x="8165206" y="653442"/>
                </a:cubicBezTo>
                <a:lnTo>
                  <a:pt x="8207569" y="664031"/>
                </a:lnTo>
                <a:cubicBezTo>
                  <a:pt x="8214629" y="664031"/>
                  <a:pt x="8221689" y="664031"/>
                  <a:pt x="8228750" y="664031"/>
                </a:cubicBezTo>
                <a:cubicBezTo>
                  <a:pt x="8228750" y="656971"/>
                  <a:pt x="8230516" y="655207"/>
                  <a:pt x="8234045" y="658736"/>
                </a:cubicBezTo>
                <a:cubicBezTo>
                  <a:pt x="8237575" y="662267"/>
                  <a:pt x="8242869" y="664031"/>
                  <a:pt x="8249931" y="664031"/>
                </a:cubicBezTo>
                <a:cubicBezTo>
                  <a:pt x="8256991" y="671092"/>
                  <a:pt x="8264050" y="674621"/>
                  <a:pt x="8271112" y="674621"/>
                </a:cubicBezTo>
                <a:cubicBezTo>
                  <a:pt x="8292291" y="674621"/>
                  <a:pt x="8295821" y="678152"/>
                  <a:pt x="8281702" y="685213"/>
                </a:cubicBezTo>
                <a:lnTo>
                  <a:pt x="8260521" y="695803"/>
                </a:lnTo>
                <a:lnTo>
                  <a:pt x="8271112" y="706394"/>
                </a:lnTo>
                <a:cubicBezTo>
                  <a:pt x="8334654" y="727574"/>
                  <a:pt x="8369954" y="734634"/>
                  <a:pt x="8377016" y="727574"/>
                </a:cubicBezTo>
                <a:lnTo>
                  <a:pt x="8355835" y="716984"/>
                </a:lnTo>
                <a:lnTo>
                  <a:pt x="8313473" y="706394"/>
                </a:lnTo>
                <a:cubicBezTo>
                  <a:pt x="8313473" y="706394"/>
                  <a:pt x="8309943" y="704629"/>
                  <a:pt x="8302883" y="701098"/>
                </a:cubicBezTo>
                <a:cubicBezTo>
                  <a:pt x="8295821" y="697567"/>
                  <a:pt x="8292291" y="699334"/>
                  <a:pt x="8292291" y="706394"/>
                </a:cubicBezTo>
                <a:lnTo>
                  <a:pt x="8292291" y="695803"/>
                </a:lnTo>
                <a:cubicBezTo>
                  <a:pt x="8299353" y="688742"/>
                  <a:pt x="8302883" y="685213"/>
                  <a:pt x="8302883" y="685213"/>
                </a:cubicBezTo>
                <a:lnTo>
                  <a:pt x="8324064" y="685213"/>
                </a:lnTo>
                <a:cubicBezTo>
                  <a:pt x="8345244" y="685213"/>
                  <a:pt x="8355835" y="688742"/>
                  <a:pt x="8355835" y="695803"/>
                </a:cubicBezTo>
                <a:cubicBezTo>
                  <a:pt x="8362895" y="702863"/>
                  <a:pt x="8373486" y="702863"/>
                  <a:pt x="8387606" y="695803"/>
                </a:cubicBezTo>
                <a:lnTo>
                  <a:pt x="8408787" y="716984"/>
                </a:lnTo>
                <a:lnTo>
                  <a:pt x="8419377" y="727574"/>
                </a:lnTo>
                <a:lnTo>
                  <a:pt x="8429968" y="727574"/>
                </a:lnTo>
                <a:cubicBezTo>
                  <a:pt x="8429968" y="727574"/>
                  <a:pt x="8433497" y="727574"/>
                  <a:pt x="8440558" y="727574"/>
                </a:cubicBezTo>
                <a:lnTo>
                  <a:pt x="8461739" y="727574"/>
                </a:lnTo>
                <a:lnTo>
                  <a:pt x="8472329" y="738165"/>
                </a:lnTo>
                <a:cubicBezTo>
                  <a:pt x="8472329" y="752286"/>
                  <a:pt x="8472329" y="759346"/>
                  <a:pt x="8472329" y="759346"/>
                </a:cubicBezTo>
                <a:cubicBezTo>
                  <a:pt x="8479390" y="759346"/>
                  <a:pt x="8486449" y="762875"/>
                  <a:pt x="8493510" y="769936"/>
                </a:cubicBezTo>
                <a:cubicBezTo>
                  <a:pt x="8479390" y="776996"/>
                  <a:pt x="8468799" y="780526"/>
                  <a:pt x="8461739" y="780526"/>
                </a:cubicBezTo>
                <a:lnTo>
                  <a:pt x="8461739" y="769936"/>
                </a:lnTo>
                <a:cubicBezTo>
                  <a:pt x="8461739" y="769936"/>
                  <a:pt x="8458209" y="773467"/>
                  <a:pt x="8451148" y="780526"/>
                </a:cubicBezTo>
                <a:lnTo>
                  <a:pt x="8408787" y="769936"/>
                </a:lnTo>
                <a:cubicBezTo>
                  <a:pt x="8394666" y="769936"/>
                  <a:pt x="8373486" y="769936"/>
                  <a:pt x="8345244" y="769936"/>
                </a:cubicBezTo>
                <a:cubicBezTo>
                  <a:pt x="8317002" y="769936"/>
                  <a:pt x="8302883" y="769936"/>
                  <a:pt x="8302883" y="769936"/>
                </a:cubicBezTo>
                <a:cubicBezTo>
                  <a:pt x="8295821" y="769936"/>
                  <a:pt x="8292291" y="766405"/>
                  <a:pt x="8292291" y="759346"/>
                </a:cubicBezTo>
                <a:cubicBezTo>
                  <a:pt x="8292291" y="752286"/>
                  <a:pt x="8292291" y="748755"/>
                  <a:pt x="8292291" y="748755"/>
                </a:cubicBezTo>
                <a:cubicBezTo>
                  <a:pt x="8292291" y="748755"/>
                  <a:pt x="8288762" y="752286"/>
                  <a:pt x="8281702" y="759346"/>
                </a:cubicBezTo>
                <a:lnTo>
                  <a:pt x="8249931" y="748755"/>
                </a:lnTo>
                <a:cubicBezTo>
                  <a:pt x="8249931" y="748755"/>
                  <a:pt x="8246401" y="748755"/>
                  <a:pt x="8239339" y="748755"/>
                </a:cubicBezTo>
                <a:cubicBezTo>
                  <a:pt x="8232279" y="748755"/>
                  <a:pt x="8226983" y="748755"/>
                  <a:pt x="8223454" y="748755"/>
                </a:cubicBezTo>
                <a:cubicBezTo>
                  <a:pt x="8219925" y="748755"/>
                  <a:pt x="8216394" y="748755"/>
                  <a:pt x="8212864" y="748755"/>
                </a:cubicBezTo>
                <a:cubicBezTo>
                  <a:pt x="8209335" y="748755"/>
                  <a:pt x="8207569" y="748755"/>
                  <a:pt x="8207569" y="748755"/>
                </a:cubicBezTo>
                <a:lnTo>
                  <a:pt x="8175798" y="738165"/>
                </a:lnTo>
                <a:cubicBezTo>
                  <a:pt x="8175798" y="745225"/>
                  <a:pt x="8177564" y="748755"/>
                  <a:pt x="8181093" y="748755"/>
                </a:cubicBezTo>
                <a:cubicBezTo>
                  <a:pt x="8184623" y="748755"/>
                  <a:pt x="8189917" y="748755"/>
                  <a:pt x="8196979" y="748755"/>
                </a:cubicBezTo>
                <a:lnTo>
                  <a:pt x="8218160" y="759346"/>
                </a:lnTo>
                <a:cubicBezTo>
                  <a:pt x="8225220" y="759346"/>
                  <a:pt x="8230516" y="759346"/>
                  <a:pt x="8234045" y="759346"/>
                </a:cubicBezTo>
                <a:cubicBezTo>
                  <a:pt x="8237575" y="759346"/>
                  <a:pt x="8239339" y="762875"/>
                  <a:pt x="8239339" y="769936"/>
                </a:cubicBezTo>
                <a:cubicBezTo>
                  <a:pt x="8239339" y="769936"/>
                  <a:pt x="8237575" y="771701"/>
                  <a:pt x="8234045" y="775231"/>
                </a:cubicBezTo>
                <a:cubicBezTo>
                  <a:pt x="8230516" y="778761"/>
                  <a:pt x="8225220" y="780526"/>
                  <a:pt x="8218160" y="780526"/>
                </a:cubicBezTo>
                <a:cubicBezTo>
                  <a:pt x="8211098" y="780526"/>
                  <a:pt x="8207569" y="780526"/>
                  <a:pt x="8207569" y="780526"/>
                </a:cubicBezTo>
                <a:lnTo>
                  <a:pt x="8398196" y="822888"/>
                </a:lnTo>
                <a:cubicBezTo>
                  <a:pt x="8426438" y="829948"/>
                  <a:pt x="8447618" y="833478"/>
                  <a:pt x="8461739" y="833478"/>
                </a:cubicBezTo>
                <a:lnTo>
                  <a:pt x="8482920" y="844069"/>
                </a:lnTo>
                <a:lnTo>
                  <a:pt x="8461739" y="844069"/>
                </a:lnTo>
                <a:lnTo>
                  <a:pt x="8398196" y="854659"/>
                </a:lnTo>
                <a:lnTo>
                  <a:pt x="8377016" y="854659"/>
                </a:lnTo>
                <a:cubicBezTo>
                  <a:pt x="8369954" y="854659"/>
                  <a:pt x="8362895" y="854659"/>
                  <a:pt x="8355835" y="854659"/>
                </a:cubicBezTo>
                <a:cubicBezTo>
                  <a:pt x="8348773" y="854659"/>
                  <a:pt x="8345244" y="851129"/>
                  <a:pt x="8345244" y="844069"/>
                </a:cubicBezTo>
                <a:cubicBezTo>
                  <a:pt x="8338183" y="844069"/>
                  <a:pt x="8331124" y="844069"/>
                  <a:pt x="8324064" y="844069"/>
                </a:cubicBezTo>
                <a:cubicBezTo>
                  <a:pt x="8281702" y="851129"/>
                  <a:pt x="8246401" y="847600"/>
                  <a:pt x="8218160" y="833478"/>
                </a:cubicBezTo>
                <a:cubicBezTo>
                  <a:pt x="8218160" y="833478"/>
                  <a:pt x="8216394" y="833478"/>
                  <a:pt x="8212864" y="833478"/>
                </a:cubicBezTo>
                <a:cubicBezTo>
                  <a:pt x="8209335" y="833478"/>
                  <a:pt x="8204039" y="833478"/>
                  <a:pt x="8196979" y="833478"/>
                </a:cubicBezTo>
                <a:lnTo>
                  <a:pt x="8196979" y="844069"/>
                </a:lnTo>
                <a:cubicBezTo>
                  <a:pt x="8204039" y="844069"/>
                  <a:pt x="8214629" y="847600"/>
                  <a:pt x="8228750" y="854659"/>
                </a:cubicBezTo>
                <a:cubicBezTo>
                  <a:pt x="8242869" y="861719"/>
                  <a:pt x="8253460" y="865250"/>
                  <a:pt x="8260521" y="865250"/>
                </a:cubicBezTo>
                <a:cubicBezTo>
                  <a:pt x="8288762" y="879371"/>
                  <a:pt x="8306412" y="882900"/>
                  <a:pt x="8313473" y="875840"/>
                </a:cubicBezTo>
                <a:cubicBezTo>
                  <a:pt x="8320533" y="868779"/>
                  <a:pt x="8334654" y="868779"/>
                  <a:pt x="8355835" y="875840"/>
                </a:cubicBezTo>
                <a:cubicBezTo>
                  <a:pt x="8369954" y="882900"/>
                  <a:pt x="8377016" y="889961"/>
                  <a:pt x="8377016" y="897021"/>
                </a:cubicBezTo>
                <a:cubicBezTo>
                  <a:pt x="8362895" y="897021"/>
                  <a:pt x="8355835" y="893490"/>
                  <a:pt x="8355835" y="886431"/>
                </a:cubicBezTo>
                <a:lnTo>
                  <a:pt x="8334654" y="886431"/>
                </a:lnTo>
                <a:lnTo>
                  <a:pt x="8408787" y="918202"/>
                </a:lnTo>
                <a:lnTo>
                  <a:pt x="8440558" y="928792"/>
                </a:lnTo>
                <a:cubicBezTo>
                  <a:pt x="8440558" y="935852"/>
                  <a:pt x="8437028" y="939383"/>
                  <a:pt x="8429968" y="939383"/>
                </a:cubicBezTo>
                <a:cubicBezTo>
                  <a:pt x="8422906" y="939383"/>
                  <a:pt x="8408787" y="939383"/>
                  <a:pt x="8387606" y="939383"/>
                </a:cubicBezTo>
                <a:cubicBezTo>
                  <a:pt x="8380545" y="939383"/>
                  <a:pt x="8371720" y="937617"/>
                  <a:pt x="8361130" y="934087"/>
                </a:cubicBezTo>
                <a:cubicBezTo>
                  <a:pt x="8350539" y="930557"/>
                  <a:pt x="8345244" y="928792"/>
                  <a:pt x="8345244" y="928792"/>
                </a:cubicBezTo>
                <a:cubicBezTo>
                  <a:pt x="8338183" y="921731"/>
                  <a:pt x="8332888" y="919967"/>
                  <a:pt x="8329358" y="923496"/>
                </a:cubicBezTo>
                <a:cubicBezTo>
                  <a:pt x="8325829" y="927027"/>
                  <a:pt x="8317002" y="925261"/>
                  <a:pt x="8302883" y="918202"/>
                </a:cubicBezTo>
                <a:cubicBezTo>
                  <a:pt x="8302883" y="918202"/>
                  <a:pt x="8299353" y="916437"/>
                  <a:pt x="8292291" y="912906"/>
                </a:cubicBezTo>
                <a:cubicBezTo>
                  <a:pt x="8285231" y="909375"/>
                  <a:pt x="8281702" y="907611"/>
                  <a:pt x="8281702" y="907611"/>
                </a:cubicBezTo>
                <a:cubicBezTo>
                  <a:pt x="8274641" y="907611"/>
                  <a:pt x="8271112" y="907611"/>
                  <a:pt x="8271112" y="907611"/>
                </a:cubicBezTo>
                <a:lnTo>
                  <a:pt x="8260521" y="897021"/>
                </a:lnTo>
                <a:lnTo>
                  <a:pt x="8249931" y="897021"/>
                </a:lnTo>
                <a:cubicBezTo>
                  <a:pt x="8242869" y="897021"/>
                  <a:pt x="8232279" y="895256"/>
                  <a:pt x="8218160" y="891725"/>
                </a:cubicBezTo>
                <a:cubicBezTo>
                  <a:pt x="8204039" y="888196"/>
                  <a:pt x="8191683" y="886431"/>
                  <a:pt x="8181093" y="886431"/>
                </a:cubicBezTo>
                <a:cubicBezTo>
                  <a:pt x="8170502" y="886431"/>
                  <a:pt x="8165206" y="886431"/>
                  <a:pt x="8165206" y="886431"/>
                </a:cubicBezTo>
                <a:cubicBezTo>
                  <a:pt x="8151087" y="886431"/>
                  <a:pt x="8136965" y="879371"/>
                  <a:pt x="8122846" y="865250"/>
                </a:cubicBezTo>
                <a:cubicBezTo>
                  <a:pt x="8115785" y="858190"/>
                  <a:pt x="8110490" y="856423"/>
                  <a:pt x="8106960" y="859954"/>
                </a:cubicBezTo>
                <a:cubicBezTo>
                  <a:pt x="8103431" y="863485"/>
                  <a:pt x="8094604" y="865250"/>
                  <a:pt x="8080483" y="865250"/>
                </a:cubicBezTo>
                <a:cubicBezTo>
                  <a:pt x="8066364" y="865250"/>
                  <a:pt x="8055773" y="863485"/>
                  <a:pt x="8048712" y="859954"/>
                </a:cubicBezTo>
                <a:cubicBezTo>
                  <a:pt x="8041652" y="856423"/>
                  <a:pt x="8024002" y="851129"/>
                  <a:pt x="7995760" y="844069"/>
                </a:cubicBezTo>
                <a:lnTo>
                  <a:pt x="7974579" y="844069"/>
                </a:lnTo>
                <a:lnTo>
                  <a:pt x="7889856" y="812298"/>
                </a:lnTo>
                <a:lnTo>
                  <a:pt x="7900446" y="822888"/>
                </a:lnTo>
                <a:cubicBezTo>
                  <a:pt x="7900446" y="822888"/>
                  <a:pt x="7907508" y="824652"/>
                  <a:pt x="7921627" y="828183"/>
                </a:cubicBezTo>
                <a:cubicBezTo>
                  <a:pt x="7935748" y="831713"/>
                  <a:pt x="7949869" y="837009"/>
                  <a:pt x="7963990" y="844069"/>
                </a:cubicBezTo>
                <a:cubicBezTo>
                  <a:pt x="7971050" y="851129"/>
                  <a:pt x="7979875" y="856423"/>
                  <a:pt x="7990465" y="859954"/>
                </a:cubicBezTo>
                <a:cubicBezTo>
                  <a:pt x="8001056" y="863485"/>
                  <a:pt x="8011646" y="865250"/>
                  <a:pt x="8022237" y="865250"/>
                </a:cubicBezTo>
                <a:cubicBezTo>
                  <a:pt x="8032827" y="865250"/>
                  <a:pt x="8038123" y="868779"/>
                  <a:pt x="8038123" y="875840"/>
                </a:cubicBezTo>
                <a:lnTo>
                  <a:pt x="8069894" y="886431"/>
                </a:lnTo>
                <a:cubicBezTo>
                  <a:pt x="8069894" y="886431"/>
                  <a:pt x="8071658" y="886431"/>
                  <a:pt x="8075189" y="886431"/>
                </a:cubicBezTo>
                <a:cubicBezTo>
                  <a:pt x="8078719" y="886431"/>
                  <a:pt x="8084013" y="886431"/>
                  <a:pt x="8091075" y="886431"/>
                </a:cubicBezTo>
                <a:cubicBezTo>
                  <a:pt x="8098135" y="886431"/>
                  <a:pt x="8103431" y="888196"/>
                  <a:pt x="8106960" y="891725"/>
                </a:cubicBezTo>
                <a:cubicBezTo>
                  <a:pt x="8110490" y="895256"/>
                  <a:pt x="8108725" y="897021"/>
                  <a:pt x="8101664" y="897021"/>
                </a:cubicBezTo>
                <a:cubicBezTo>
                  <a:pt x="8094604" y="897021"/>
                  <a:pt x="8091075" y="900552"/>
                  <a:pt x="8091075" y="907611"/>
                </a:cubicBezTo>
                <a:cubicBezTo>
                  <a:pt x="8091075" y="907611"/>
                  <a:pt x="8094604" y="907611"/>
                  <a:pt x="8101664" y="907611"/>
                </a:cubicBezTo>
                <a:cubicBezTo>
                  <a:pt x="8108725" y="907611"/>
                  <a:pt x="8119316" y="907611"/>
                  <a:pt x="8133435" y="907611"/>
                </a:cubicBezTo>
                <a:cubicBezTo>
                  <a:pt x="8147556" y="907611"/>
                  <a:pt x="8158146" y="911142"/>
                  <a:pt x="8165206" y="918202"/>
                </a:cubicBezTo>
                <a:cubicBezTo>
                  <a:pt x="8172268" y="939383"/>
                  <a:pt x="8179327" y="942913"/>
                  <a:pt x="8186387" y="928792"/>
                </a:cubicBezTo>
                <a:lnTo>
                  <a:pt x="8218160" y="928792"/>
                </a:lnTo>
                <a:lnTo>
                  <a:pt x="8239339" y="939383"/>
                </a:lnTo>
                <a:lnTo>
                  <a:pt x="8281702" y="960563"/>
                </a:lnTo>
                <a:lnTo>
                  <a:pt x="8292291" y="971154"/>
                </a:lnTo>
                <a:lnTo>
                  <a:pt x="8334654" y="981744"/>
                </a:lnTo>
                <a:cubicBezTo>
                  <a:pt x="8377016" y="995865"/>
                  <a:pt x="8417612" y="1008220"/>
                  <a:pt x="8456443" y="1018810"/>
                </a:cubicBezTo>
                <a:cubicBezTo>
                  <a:pt x="8495276" y="1029400"/>
                  <a:pt x="8532341" y="1034696"/>
                  <a:pt x="8567641" y="1034696"/>
                </a:cubicBezTo>
                <a:cubicBezTo>
                  <a:pt x="8588824" y="1034696"/>
                  <a:pt x="8599414" y="1038227"/>
                  <a:pt x="8599414" y="1045287"/>
                </a:cubicBezTo>
                <a:lnTo>
                  <a:pt x="8610004" y="1045287"/>
                </a:lnTo>
                <a:cubicBezTo>
                  <a:pt x="8595884" y="1045287"/>
                  <a:pt x="8585294" y="1047052"/>
                  <a:pt x="8578233" y="1050581"/>
                </a:cubicBezTo>
                <a:cubicBezTo>
                  <a:pt x="8571172" y="1054112"/>
                  <a:pt x="8567641" y="1055877"/>
                  <a:pt x="8567641" y="1055877"/>
                </a:cubicBezTo>
                <a:cubicBezTo>
                  <a:pt x="8567641" y="1062937"/>
                  <a:pt x="8567641" y="1066467"/>
                  <a:pt x="8567641" y="1066467"/>
                </a:cubicBezTo>
                <a:cubicBezTo>
                  <a:pt x="8567641" y="1066467"/>
                  <a:pt x="8571172" y="1066467"/>
                  <a:pt x="8578233" y="1066467"/>
                </a:cubicBezTo>
                <a:cubicBezTo>
                  <a:pt x="8578233" y="1073527"/>
                  <a:pt x="8581762" y="1077058"/>
                  <a:pt x="8588824" y="1077058"/>
                </a:cubicBezTo>
                <a:cubicBezTo>
                  <a:pt x="8595884" y="1077058"/>
                  <a:pt x="8604709" y="1078823"/>
                  <a:pt x="8615299" y="1082354"/>
                </a:cubicBezTo>
                <a:cubicBezTo>
                  <a:pt x="8625889" y="1085883"/>
                  <a:pt x="8634714" y="1087648"/>
                  <a:pt x="8641775" y="1087648"/>
                </a:cubicBezTo>
                <a:lnTo>
                  <a:pt x="8662957" y="1098239"/>
                </a:lnTo>
                <a:cubicBezTo>
                  <a:pt x="8670016" y="1098239"/>
                  <a:pt x="8687666" y="1105298"/>
                  <a:pt x="8715908" y="1119419"/>
                </a:cubicBezTo>
                <a:lnTo>
                  <a:pt x="8790041" y="1140600"/>
                </a:lnTo>
                <a:cubicBezTo>
                  <a:pt x="8790041" y="1147660"/>
                  <a:pt x="8744149" y="1137070"/>
                  <a:pt x="8652366" y="1108829"/>
                </a:cubicBezTo>
                <a:cubicBezTo>
                  <a:pt x="8638245" y="1101769"/>
                  <a:pt x="8624124" y="1096474"/>
                  <a:pt x="8610004" y="1092944"/>
                </a:cubicBezTo>
                <a:cubicBezTo>
                  <a:pt x="8595884" y="1089413"/>
                  <a:pt x="8583528" y="1085883"/>
                  <a:pt x="8572938" y="1082354"/>
                </a:cubicBezTo>
                <a:cubicBezTo>
                  <a:pt x="8562347" y="1078823"/>
                  <a:pt x="8553522" y="1077058"/>
                  <a:pt x="8546462" y="1077058"/>
                </a:cubicBezTo>
                <a:lnTo>
                  <a:pt x="8493510" y="1055877"/>
                </a:lnTo>
                <a:cubicBezTo>
                  <a:pt x="8472329" y="1055877"/>
                  <a:pt x="8454678" y="1055877"/>
                  <a:pt x="8440558" y="1055877"/>
                </a:cubicBezTo>
                <a:cubicBezTo>
                  <a:pt x="8426438" y="1055877"/>
                  <a:pt x="8419377" y="1054112"/>
                  <a:pt x="8419377" y="1050581"/>
                </a:cubicBezTo>
                <a:cubicBezTo>
                  <a:pt x="8419377" y="1047052"/>
                  <a:pt x="8410552" y="1043522"/>
                  <a:pt x="8392901" y="1039992"/>
                </a:cubicBezTo>
                <a:cubicBezTo>
                  <a:pt x="8375250" y="1036461"/>
                  <a:pt x="8364660" y="1034696"/>
                  <a:pt x="8361130" y="1034696"/>
                </a:cubicBezTo>
                <a:cubicBezTo>
                  <a:pt x="8357600" y="1034696"/>
                  <a:pt x="8348773" y="1031166"/>
                  <a:pt x="8334654" y="1024106"/>
                </a:cubicBezTo>
                <a:lnTo>
                  <a:pt x="8302883" y="1013515"/>
                </a:lnTo>
                <a:lnTo>
                  <a:pt x="8271112" y="1013515"/>
                </a:lnTo>
                <a:cubicBezTo>
                  <a:pt x="8256991" y="1006456"/>
                  <a:pt x="8248165" y="1004689"/>
                  <a:pt x="8244635" y="1008220"/>
                </a:cubicBezTo>
                <a:cubicBezTo>
                  <a:pt x="8241106" y="1011750"/>
                  <a:pt x="8235810" y="1008220"/>
                  <a:pt x="8228750" y="997629"/>
                </a:cubicBezTo>
                <a:cubicBezTo>
                  <a:pt x="8221689" y="987040"/>
                  <a:pt x="8216394" y="985275"/>
                  <a:pt x="8212864" y="992335"/>
                </a:cubicBezTo>
                <a:cubicBezTo>
                  <a:pt x="8209335" y="999394"/>
                  <a:pt x="8198743" y="997629"/>
                  <a:pt x="8181093" y="987040"/>
                </a:cubicBezTo>
                <a:cubicBezTo>
                  <a:pt x="8163442" y="976448"/>
                  <a:pt x="8152850" y="972919"/>
                  <a:pt x="8149321" y="976448"/>
                </a:cubicBezTo>
                <a:cubicBezTo>
                  <a:pt x="8145791" y="979979"/>
                  <a:pt x="8138731" y="981744"/>
                  <a:pt x="8128141" y="981744"/>
                </a:cubicBezTo>
                <a:cubicBezTo>
                  <a:pt x="8117550" y="981744"/>
                  <a:pt x="8110490" y="979979"/>
                  <a:pt x="8106960" y="976448"/>
                </a:cubicBezTo>
                <a:cubicBezTo>
                  <a:pt x="8103431" y="972919"/>
                  <a:pt x="8096369" y="971154"/>
                  <a:pt x="8085779" y="971154"/>
                </a:cubicBezTo>
                <a:cubicBezTo>
                  <a:pt x="8075189" y="971154"/>
                  <a:pt x="8069894" y="967623"/>
                  <a:pt x="8069894" y="960563"/>
                </a:cubicBezTo>
                <a:lnTo>
                  <a:pt x="8038123" y="960563"/>
                </a:lnTo>
                <a:cubicBezTo>
                  <a:pt x="8024002" y="953504"/>
                  <a:pt x="8009880" y="949973"/>
                  <a:pt x="7995760" y="949973"/>
                </a:cubicBezTo>
                <a:cubicBezTo>
                  <a:pt x="7995760" y="949973"/>
                  <a:pt x="7993994" y="949973"/>
                  <a:pt x="7990465" y="949973"/>
                </a:cubicBezTo>
                <a:cubicBezTo>
                  <a:pt x="7986935" y="949973"/>
                  <a:pt x="7985171" y="953504"/>
                  <a:pt x="7985171" y="960563"/>
                </a:cubicBezTo>
                <a:cubicBezTo>
                  <a:pt x="7985171" y="960563"/>
                  <a:pt x="7995760" y="965858"/>
                  <a:pt x="8016942" y="976448"/>
                </a:cubicBezTo>
                <a:cubicBezTo>
                  <a:pt x="8038123" y="987040"/>
                  <a:pt x="8052242" y="992335"/>
                  <a:pt x="8059302" y="992335"/>
                </a:cubicBezTo>
                <a:lnTo>
                  <a:pt x="8080483" y="992335"/>
                </a:lnTo>
                <a:cubicBezTo>
                  <a:pt x="8087545" y="992335"/>
                  <a:pt x="8108725" y="997629"/>
                  <a:pt x="8144027" y="1008220"/>
                </a:cubicBezTo>
                <a:cubicBezTo>
                  <a:pt x="8179327" y="1018810"/>
                  <a:pt x="8196979" y="1024106"/>
                  <a:pt x="8196979" y="1024106"/>
                </a:cubicBezTo>
                <a:lnTo>
                  <a:pt x="8196979" y="1034696"/>
                </a:lnTo>
                <a:cubicBezTo>
                  <a:pt x="8189917" y="1027636"/>
                  <a:pt x="8182858" y="1025871"/>
                  <a:pt x="8175798" y="1029400"/>
                </a:cubicBezTo>
                <a:cubicBezTo>
                  <a:pt x="8168737" y="1032931"/>
                  <a:pt x="8165206" y="1034696"/>
                  <a:pt x="8165206" y="1034696"/>
                </a:cubicBezTo>
                <a:cubicBezTo>
                  <a:pt x="8165206" y="1048817"/>
                  <a:pt x="8154617" y="1052346"/>
                  <a:pt x="8133435" y="1045287"/>
                </a:cubicBezTo>
                <a:cubicBezTo>
                  <a:pt x="8119316" y="1038227"/>
                  <a:pt x="8108725" y="1034696"/>
                  <a:pt x="8101664" y="1034696"/>
                </a:cubicBezTo>
                <a:cubicBezTo>
                  <a:pt x="8094604" y="1034696"/>
                  <a:pt x="8076954" y="1031166"/>
                  <a:pt x="8048712" y="1024106"/>
                </a:cubicBezTo>
                <a:cubicBezTo>
                  <a:pt x="7992231" y="1002925"/>
                  <a:pt x="7960460" y="995865"/>
                  <a:pt x="7953398" y="1002925"/>
                </a:cubicBezTo>
                <a:lnTo>
                  <a:pt x="8144027" y="1066467"/>
                </a:lnTo>
                <a:lnTo>
                  <a:pt x="8196979" y="1087648"/>
                </a:lnTo>
                <a:lnTo>
                  <a:pt x="8175798" y="1087648"/>
                </a:lnTo>
                <a:lnTo>
                  <a:pt x="8165206" y="1087648"/>
                </a:lnTo>
                <a:cubicBezTo>
                  <a:pt x="8172268" y="1094708"/>
                  <a:pt x="8182858" y="1100004"/>
                  <a:pt x="8196979" y="1103533"/>
                </a:cubicBezTo>
                <a:cubicBezTo>
                  <a:pt x="8211098" y="1107064"/>
                  <a:pt x="8221689" y="1112360"/>
                  <a:pt x="8228750" y="1119419"/>
                </a:cubicBezTo>
                <a:lnTo>
                  <a:pt x="8260521" y="1130010"/>
                </a:lnTo>
                <a:lnTo>
                  <a:pt x="8281702" y="1130010"/>
                </a:lnTo>
                <a:lnTo>
                  <a:pt x="8302883" y="1140600"/>
                </a:lnTo>
                <a:cubicBezTo>
                  <a:pt x="8352305" y="1147660"/>
                  <a:pt x="8387606" y="1158250"/>
                  <a:pt x="8408787" y="1172371"/>
                </a:cubicBezTo>
                <a:cubicBezTo>
                  <a:pt x="8415847" y="1172371"/>
                  <a:pt x="8424672" y="1172371"/>
                  <a:pt x="8435262" y="1172371"/>
                </a:cubicBezTo>
                <a:cubicBezTo>
                  <a:pt x="8445853" y="1172371"/>
                  <a:pt x="8451148" y="1175902"/>
                  <a:pt x="8451148" y="1182962"/>
                </a:cubicBezTo>
                <a:cubicBezTo>
                  <a:pt x="8451148" y="1182962"/>
                  <a:pt x="8454678" y="1184727"/>
                  <a:pt x="8461739" y="1188258"/>
                </a:cubicBezTo>
                <a:cubicBezTo>
                  <a:pt x="8468799" y="1191787"/>
                  <a:pt x="8479390" y="1193552"/>
                  <a:pt x="8493510" y="1193552"/>
                </a:cubicBezTo>
                <a:cubicBezTo>
                  <a:pt x="8514691" y="1200612"/>
                  <a:pt x="8528810" y="1207673"/>
                  <a:pt x="8535871" y="1214733"/>
                </a:cubicBezTo>
                <a:cubicBezTo>
                  <a:pt x="8535871" y="1214733"/>
                  <a:pt x="8532341" y="1214733"/>
                  <a:pt x="8525281" y="1214733"/>
                </a:cubicBezTo>
                <a:cubicBezTo>
                  <a:pt x="8518220" y="1214733"/>
                  <a:pt x="8511161" y="1214733"/>
                  <a:pt x="8504100" y="1214733"/>
                </a:cubicBezTo>
                <a:cubicBezTo>
                  <a:pt x="8489980" y="1207673"/>
                  <a:pt x="8475858" y="1204143"/>
                  <a:pt x="8461739" y="1204143"/>
                </a:cubicBezTo>
                <a:cubicBezTo>
                  <a:pt x="8454678" y="1197083"/>
                  <a:pt x="8447618" y="1193552"/>
                  <a:pt x="8440558" y="1193552"/>
                </a:cubicBezTo>
                <a:cubicBezTo>
                  <a:pt x="8433497" y="1193552"/>
                  <a:pt x="8426438" y="1193552"/>
                  <a:pt x="8419377" y="1193552"/>
                </a:cubicBezTo>
                <a:lnTo>
                  <a:pt x="8355835" y="1172371"/>
                </a:lnTo>
                <a:cubicBezTo>
                  <a:pt x="8327593" y="1165312"/>
                  <a:pt x="8309943" y="1160016"/>
                  <a:pt x="8302883" y="1156485"/>
                </a:cubicBezTo>
                <a:cubicBezTo>
                  <a:pt x="8295821" y="1152956"/>
                  <a:pt x="8288762" y="1151191"/>
                  <a:pt x="8281702" y="1151191"/>
                </a:cubicBezTo>
                <a:lnTo>
                  <a:pt x="8207569" y="1130010"/>
                </a:lnTo>
                <a:cubicBezTo>
                  <a:pt x="8207569" y="1130010"/>
                  <a:pt x="8200508" y="1130010"/>
                  <a:pt x="8186387" y="1130010"/>
                </a:cubicBezTo>
                <a:lnTo>
                  <a:pt x="8133435" y="1119419"/>
                </a:lnTo>
                <a:cubicBezTo>
                  <a:pt x="8126375" y="1112360"/>
                  <a:pt x="8119316" y="1108829"/>
                  <a:pt x="8112254" y="1108829"/>
                </a:cubicBezTo>
                <a:cubicBezTo>
                  <a:pt x="8105194" y="1108829"/>
                  <a:pt x="8096369" y="1107064"/>
                  <a:pt x="8085779" y="1103533"/>
                </a:cubicBezTo>
                <a:cubicBezTo>
                  <a:pt x="8075189" y="1100004"/>
                  <a:pt x="8069894" y="1098239"/>
                  <a:pt x="8069894" y="1098239"/>
                </a:cubicBezTo>
                <a:cubicBezTo>
                  <a:pt x="8062833" y="1105298"/>
                  <a:pt x="8059302" y="1108829"/>
                  <a:pt x="8059302" y="1108829"/>
                </a:cubicBezTo>
                <a:cubicBezTo>
                  <a:pt x="8059302" y="1108829"/>
                  <a:pt x="8059302" y="1105298"/>
                  <a:pt x="8059302" y="1098239"/>
                </a:cubicBezTo>
                <a:cubicBezTo>
                  <a:pt x="8052242" y="1098239"/>
                  <a:pt x="8046946" y="1098239"/>
                  <a:pt x="8043417" y="1098239"/>
                </a:cubicBezTo>
                <a:cubicBezTo>
                  <a:pt x="8039887" y="1098239"/>
                  <a:pt x="8038123" y="1098239"/>
                  <a:pt x="8038123" y="1098239"/>
                </a:cubicBezTo>
                <a:lnTo>
                  <a:pt x="8027531" y="1108829"/>
                </a:lnTo>
                <a:lnTo>
                  <a:pt x="8016942" y="1108829"/>
                </a:lnTo>
                <a:lnTo>
                  <a:pt x="8016942" y="1119419"/>
                </a:lnTo>
                <a:cubicBezTo>
                  <a:pt x="7981640" y="1119419"/>
                  <a:pt x="7953398" y="1108829"/>
                  <a:pt x="7932219" y="1087648"/>
                </a:cubicBezTo>
                <a:lnTo>
                  <a:pt x="7921627" y="1087648"/>
                </a:lnTo>
                <a:cubicBezTo>
                  <a:pt x="7914567" y="1087648"/>
                  <a:pt x="7911038" y="1087648"/>
                  <a:pt x="7911038" y="1087648"/>
                </a:cubicBezTo>
                <a:cubicBezTo>
                  <a:pt x="7911038" y="1087648"/>
                  <a:pt x="7907508" y="1084118"/>
                  <a:pt x="7900446" y="1077058"/>
                </a:cubicBezTo>
                <a:cubicBezTo>
                  <a:pt x="7900446" y="1077058"/>
                  <a:pt x="7893386" y="1077058"/>
                  <a:pt x="7879267" y="1077058"/>
                </a:cubicBezTo>
                <a:lnTo>
                  <a:pt x="7868675" y="1077058"/>
                </a:lnTo>
                <a:cubicBezTo>
                  <a:pt x="7868675" y="1077058"/>
                  <a:pt x="7872205" y="1080588"/>
                  <a:pt x="7879267" y="1087648"/>
                </a:cubicBezTo>
                <a:cubicBezTo>
                  <a:pt x="7879267" y="1087648"/>
                  <a:pt x="7879267" y="1091179"/>
                  <a:pt x="7879267" y="1098239"/>
                </a:cubicBezTo>
                <a:cubicBezTo>
                  <a:pt x="7886327" y="1091179"/>
                  <a:pt x="7893386" y="1091179"/>
                  <a:pt x="7900446" y="1098239"/>
                </a:cubicBezTo>
                <a:cubicBezTo>
                  <a:pt x="7907508" y="1105298"/>
                  <a:pt x="7914567" y="1108829"/>
                  <a:pt x="7921627" y="1108829"/>
                </a:cubicBezTo>
                <a:cubicBezTo>
                  <a:pt x="7928688" y="1108829"/>
                  <a:pt x="7933983" y="1108829"/>
                  <a:pt x="7937513" y="1108829"/>
                </a:cubicBezTo>
                <a:cubicBezTo>
                  <a:pt x="7941042" y="1108829"/>
                  <a:pt x="7942808" y="1108829"/>
                  <a:pt x="7942808" y="1108829"/>
                </a:cubicBezTo>
                <a:cubicBezTo>
                  <a:pt x="7949869" y="1122950"/>
                  <a:pt x="7967519" y="1130010"/>
                  <a:pt x="7995760" y="1130010"/>
                </a:cubicBezTo>
                <a:cubicBezTo>
                  <a:pt x="8045183" y="1130010"/>
                  <a:pt x="8069894" y="1137070"/>
                  <a:pt x="8069894" y="1151191"/>
                </a:cubicBezTo>
                <a:cubicBezTo>
                  <a:pt x="8069894" y="1158250"/>
                  <a:pt x="8062833" y="1161781"/>
                  <a:pt x="8048712" y="1161781"/>
                </a:cubicBezTo>
                <a:cubicBezTo>
                  <a:pt x="8027531" y="1161781"/>
                  <a:pt x="8031061" y="1165312"/>
                  <a:pt x="8059302" y="1172371"/>
                </a:cubicBezTo>
                <a:cubicBezTo>
                  <a:pt x="8066364" y="1179431"/>
                  <a:pt x="8076954" y="1184727"/>
                  <a:pt x="8091075" y="1188258"/>
                </a:cubicBezTo>
                <a:cubicBezTo>
                  <a:pt x="8105194" y="1191787"/>
                  <a:pt x="8117550" y="1195317"/>
                  <a:pt x="8128141" y="1198848"/>
                </a:cubicBezTo>
                <a:cubicBezTo>
                  <a:pt x="8138731" y="1202378"/>
                  <a:pt x="8144027" y="1204143"/>
                  <a:pt x="8144027" y="1204143"/>
                </a:cubicBezTo>
                <a:lnTo>
                  <a:pt x="8154617" y="1204143"/>
                </a:lnTo>
                <a:lnTo>
                  <a:pt x="8154617" y="1214733"/>
                </a:lnTo>
                <a:cubicBezTo>
                  <a:pt x="8161677" y="1214733"/>
                  <a:pt x="8166973" y="1214733"/>
                  <a:pt x="8170502" y="1214733"/>
                </a:cubicBezTo>
                <a:cubicBezTo>
                  <a:pt x="8174031" y="1214733"/>
                  <a:pt x="8179327" y="1212968"/>
                  <a:pt x="8186387" y="1209437"/>
                </a:cubicBezTo>
                <a:cubicBezTo>
                  <a:pt x="8193449" y="1205908"/>
                  <a:pt x="8198743" y="1204143"/>
                  <a:pt x="8202273" y="1204143"/>
                </a:cubicBezTo>
                <a:cubicBezTo>
                  <a:pt x="8205802" y="1204143"/>
                  <a:pt x="8207569" y="1207673"/>
                  <a:pt x="8207569" y="1214733"/>
                </a:cubicBezTo>
                <a:lnTo>
                  <a:pt x="8218160" y="1225324"/>
                </a:lnTo>
                <a:cubicBezTo>
                  <a:pt x="8218160" y="1218264"/>
                  <a:pt x="8218160" y="1214733"/>
                  <a:pt x="8218160" y="1214733"/>
                </a:cubicBezTo>
                <a:lnTo>
                  <a:pt x="8228750" y="1214733"/>
                </a:lnTo>
                <a:cubicBezTo>
                  <a:pt x="8242869" y="1214733"/>
                  <a:pt x="8249931" y="1218264"/>
                  <a:pt x="8249931" y="1225324"/>
                </a:cubicBezTo>
                <a:cubicBezTo>
                  <a:pt x="8249931" y="1239445"/>
                  <a:pt x="8267581" y="1246504"/>
                  <a:pt x="8302883" y="1246504"/>
                </a:cubicBezTo>
                <a:lnTo>
                  <a:pt x="8334654" y="1257095"/>
                </a:lnTo>
                <a:cubicBezTo>
                  <a:pt x="8348773" y="1264154"/>
                  <a:pt x="8361130" y="1265920"/>
                  <a:pt x="8371720" y="1262389"/>
                </a:cubicBezTo>
                <a:cubicBezTo>
                  <a:pt x="8382310" y="1258860"/>
                  <a:pt x="8394666" y="1260625"/>
                  <a:pt x="8408787" y="1267685"/>
                </a:cubicBezTo>
                <a:cubicBezTo>
                  <a:pt x="8422906" y="1274745"/>
                  <a:pt x="8429968" y="1281806"/>
                  <a:pt x="8429968" y="1288866"/>
                </a:cubicBezTo>
                <a:lnTo>
                  <a:pt x="8355835" y="1278276"/>
                </a:lnTo>
                <a:cubicBezTo>
                  <a:pt x="8348773" y="1271216"/>
                  <a:pt x="8338183" y="1267685"/>
                  <a:pt x="8324064" y="1267685"/>
                </a:cubicBezTo>
                <a:lnTo>
                  <a:pt x="8281702" y="1257095"/>
                </a:lnTo>
                <a:cubicBezTo>
                  <a:pt x="8267581" y="1250035"/>
                  <a:pt x="8256991" y="1246504"/>
                  <a:pt x="8249931" y="1246504"/>
                </a:cubicBezTo>
                <a:cubicBezTo>
                  <a:pt x="8242869" y="1246504"/>
                  <a:pt x="8221689" y="1239445"/>
                  <a:pt x="8186387" y="1225324"/>
                </a:cubicBezTo>
                <a:cubicBezTo>
                  <a:pt x="8094604" y="1197083"/>
                  <a:pt x="8024002" y="1175902"/>
                  <a:pt x="7974579" y="1161781"/>
                </a:cubicBezTo>
                <a:cubicBezTo>
                  <a:pt x="7946338" y="1147660"/>
                  <a:pt x="7928688" y="1144131"/>
                  <a:pt x="7921627" y="1151191"/>
                </a:cubicBezTo>
                <a:lnTo>
                  <a:pt x="7911038" y="1140600"/>
                </a:lnTo>
                <a:cubicBezTo>
                  <a:pt x="7903976" y="1133541"/>
                  <a:pt x="7893386" y="1133541"/>
                  <a:pt x="7879267" y="1140600"/>
                </a:cubicBezTo>
                <a:lnTo>
                  <a:pt x="7847494" y="1140600"/>
                </a:lnTo>
                <a:lnTo>
                  <a:pt x="7868675" y="1151191"/>
                </a:lnTo>
                <a:cubicBezTo>
                  <a:pt x="7875736" y="1158250"/>
                  <a:pt x="7889856" y="1165312"/>
                  <a:pt x="7911038" y="1172371"/>
                </a:cubicBezTo>
                <a:lnTo>
                  <a:pt x="7932219" y="1182962"/>
                </a:lnTo>
                <a:lnTo>
                  <a:pt x="7942808" y="1193552"/>
                </a:lnTo>
                <a:lnTo>
                  <a:pt x="7953398" y="1204143"/>
                </a:lnTo>
                <a:lnTo>
                  <a:pt x="7900446" y="1193552"/>
                </a:lnTo>
                <a:cubicBezTo>
                  <a:pt x="7893386" y="1186493"/>
                  <a:pt x="7889856" y="1186493"/>
                  <a:pt x="7889856" y="1193552"/>
                </a:cubicBezTo>
                <a:lnTo>
                  <a:pt x="7911038" y="1204143"/>
                </a:lnTo>
                <a:cubicBezTo>
                  <a:pt x="7918098" y="1204143"/>
                  <a:pt x="7925157" y="1205908"/>
                  <a:pt x="7932219" y="1209437"/>
                </a:cubicBezTo>
                <a:cubicBezTo>
                  <a:pt x="7939279" y="1212968"/>
                  <a:pt x="7942808" y="1214733"/>
                  <a:pt x="7942808" y="1214733"/>
                </a:cubicBezTo>
                <a:cubicBezTo>
                  <a:pt x="7949869" y="1221793"/>
                  <a:pt x="7956928" y="1225324"/>
                  <a:pt x="7963990" y="1225324"/>
                </a:cubicBezTo>
                <a:cubicBezTo>
                  <a:pt x="7971050" y="1225324"/>
                  <a:pt x="7976346" y="1225324"/>
                  <a:pt x="7979875" y="1225324"/>
                </a:cubicBezTo>
                <a:cubicBezTo>
                  <a:pt x="7983404" y="1225324"/>
                  <a:pt x="7985171" y="1225324"/>
                  <a:pt x="7985171" y="1225324"/>
                </a:cubicBezTo>
                <a:cubicBezTo>
                  <a:pt x="7985171" y="1232383"/>
                  <a:pt x="7995760" y="1239445"/>
                  <a:pt x="8016942" y="1246504"/>
                </a:cubicBezTo>
                <a:cubicBezTo>
                  <a:pt x="8038123" y="1253564"/>
                  <a:pt x="8052242" y="1257095"/>
                  <a:pt x="8059302" y="1257095"/>
                </a:cubicBezTo>
                <a:lnTo>
                  <a:pt x="8069894" y="1267685"/>
                </a:lnTo>
                <a:cubicBezTo>
                  <a:pt x="8062833" y="1274745"/>
                  <a:pt x="8055773" y="1274745"/>
                  <a:pt x="8048712" y="1267685"/>
                </a:cubicBezTo>
                <a:cubicBezTo>
                  <a:pt x="8048712" y="1267685"/>
                  <a:pt x="8045183" y="1267685"/>
                  <a:pt x="8038123" y="1267685"/>
                </a:cubicBezTo>
                <a:lnTo>
                  <a:pt x="8027531" y="1267685"/>
                </a:lnTo>
                <a:cubicBezTo>
                  <a:pt x="8020471" y="1253564"/>
                  <a:pt x="7995760" y="1246504"/>
                  <a:pt x="7953398" y="1246504"/>
                </a:cubicBezTo>
                <a:cubicBezTo>
                  <a:pt x="7946338" y="1246504"/>
                  <a:pt x="7939279" y="1244739"/>
                  <a:pt x="7932219" y="1241210"/>
                </a:cubicBezTo>
                <a:cubicBezTo>
                  <a:pt x="7925157" y="1237679"/>
                  <a:pt x="7921627" y="1235914"/>
                  <a:pt x="7921627" y="1235914"/>
                </a:cubicBezTo>
                <a:cubicBezTo>
                  <a:pt x="7914567" y="1235914"/>
                  <a:pt x="7903976" y="1235914"/>
                  <a:pt x="7889856" y="1235914"/>
                </a:cubicBezTo>
                <a:lnTo>
                  <a:pt x="7868675" y="1225324"/>
                </a:lnTo>
                <a:cubicBezTo>
                  <a:pt x="7854556" y="1218264"/>
                  <a:pt x="7847494" y="1218264"/>
                  <a:pt x="7847494" y="1225324"/>
                </a:cubicBezTo>
                <a:cubicBezTo>
                  <a:pt x="7840434" y="1225324"/>
                  <a:pt x="7836904" y="1221793"/>
                  <a:pt x="7836904" y="1214733"/>
                </a:cubicBezTo>
                <a:cubicBezTo>
                  <a:pt x="7836904" y="1214733"/>
                  <a:pt x="7829844" y="1214733"/>
                  <a:pt x="7815724" y="1214733"/>
                </a:cubicBezTo>
                <a:cubicBezTo>
                  <a:pt x="7808663" y="1214733"/>
                  <a:pt x="7801604" y="1212968"/>
                  <a:pt x="7794542" y="1209437"/>
                </a:cubicBezTo>
                <a:cubicBezTo>
                  <a:pt x="7787482" y="1205908"/>
                  <a:pt x="7783952" y="1204143"/>
                  <a:pt x="7783952" y="1204143"/>
                </a:cubicBezTo>
                <a:cubicBezTo>
                  <a:pt x="7755711" y="1190022"/>
                  <a:pt x="7738060" y="1186493"/>
                  <a:pt x="7731000" y="1193552"/>
                </a:cubicBezTo>
                <a:cubicBezTo>
                  <a:pt x="7731000" y="1207673"/>
                  <a:pt x="7716880" y="1207673"/>
                  <a:pt x="7688638" y="1193552"/>
                </a:cubicBezTo>
                <a:cubicBezTo>
                  <a:pt x="7681578" y="1186493"/>
                  <a:pt x="7663928" y="1179431"/>
                  <a:pt x="7635686" y="1172371"/>
                </a:cubicBezTo>
                <a:cubicBezTo>
                  <a:pt x="7628626" y="1172371"/>
                  <a:pt x="7621567" y="1170606"/>
                  <a:pt x="7614505" y="1167077"/>
                </a:cubicBezTo>
                <a:cubicBezTo>
                  <a:pt x="7607444" y="1163546"/>
                  <a:pt x="7600386" y="1160016"/>
                  <a:pt x="7593326" y="1156485"/>
                </a:cubicBezTo>
                <a:cubicBezTo>
                  <a:pt x="7586264" y="1152956"/>
                  <a:pt x="7577438" y="1149426"/>
                  <a:pt x="7566848" y="1145896"/>
                </a:cubicBezTo>
                <a:cubicBezTo>
                  <a:pt x="7556259" y="1142365"/>
                  <a:pt x="7547434" y="1140600"/>
                  <a:pt x="7540374" y="1140600"/>
                </a:cubicBezTo>
                <a:cubicBezTo>
                  <a:pt x="7519192" y="1140600"/>
                  <a:pt x="7501540" y="1137070"/>
                  <a:pt x="7487420" y="1130010"/>
                </a:cubicBezTo>
                <a:lnTo>
                  <a:pt x="7466240" y="1140600"/>
                </a:lnTo>
                <a:cubicBezTo>
                  <a:pt x="7473300" y="1147660"/>
                  <a:pt x="7494482" y="1151191"/>
                  <a:pt x="7529782" y="1151191"/>
                </a:cubicBezTo>
                <a:cubicBezTo>
                  <a:pt x="7536842" y="1158250"/>
                  <a:pt x="7540374" y="1163546"/>
                  <a:pt x="7540374" y="1167077"/>
                </a:cubicBezTo>
                <a:cubicBezTo>
                  <a:pt x="7540374" y="1170606"/>
                  <a:pt x="7547434" y="1168841"/>
                  <a:pt x="7561553" y="1161781"/>
                </a:cubicBezTo>
                <a:lnTo>
                  <a:pt x="7572144" y="1172371"/>
                </a:lnTo>
                <a:lnTo>
                  <a:pt x="7593326" y="1182962"/>
                </a:lnTo>
                <a:cubicBezTo>
                  <a:pt x="7607444" y="1182962"/>
                  <a:pt x="7618034" y="1184727"/>
                  <a:pt x="7625096" y="1188258"/>
                </a:cubicBezTo>
                <a:cubicBezTo>
                  <a:pt x="7632156" y="1191787"/>
                  <a:pt x="7640982" y="1193552"/>
                  <a:pt x="7651572" y="1193552"/>
                </a:cubicBezTo>
                <a:cubicBezTo>
                  <a:pt x="7662163" y="1193552"/>
                  <a:pt x="7667457" y="1197083"/>
                  <a:pt x="7667457" y="1204143"/>
                </a:cubicBezTo>
                <a:cubicBezTo>
                  <a:pt x="7674519" y="1204143"/>
                  <a:pt x="7678048" y="1204143"/>
                  <a:pt x="7678048" y="1204143"/>
                </a:cubicBezTo>
                <a:cubicBezTo>
                  <a:pt x="7678048" y="1204143"/>
                  <a:pt x="7678048" y="1207673"/>
                  <a:pt x="7678048" y="1214733"/>
                </a:cubicBezTo>
                <a:lnTo>
                  <a:pt x="7688638" y="1214733"/>
                </a:lnTo>
                <a:lnTo>
                  <a:pt x="7773361" y="1235914"/>
                </a:lnTo>
                <a:lnTo>
                  <a:pt x="7783952" y="1235914"/>
                </a:lnTo>
                <a:cubicBezTo>
                  <a:pt x="7783952" y="1235914"/>
                  <a:pt x="7785717" y="1235914"/>
                  <a:pt x="7789248" y="1235914"/>
                </a:cubicBezTo>
                <a:cubicBezTo>
                  <a:pt x="7792778" y="1235914"/>
                  <a:pt x="7801604" y="1239445"/>
                  <a:pt x="7815724" y="1246504"/>
                </a:cubicBezTo>
                <a:lnTo>
                  <a:pt x="7847494" y="1257095"/>
                </a:lnTo>
                <a:cubicBezTo>
                  <a:pt x="7854556" y="1257095"/>
                  <a:pt x="7861615" y="1258860"/>
                  <a:pt x="7868675" y="1262389"/>
                </a:cubicBezTo>
                <a:cubicBezTo>
                  <a:pt x="7875736" y="1265920"/>
                  <a:pt x="7879267" y="1267685"/>
                  <a:pt x="7879267" y="1267685"/>
                </a:cubicBezTo>
                <a:cubicBezTo>
                  <a:pt x="7879267" y="1267685"/>
                  <a:pt x="7882796" y="1269450"/>
                  <a:pt x="7889856" y="1272981"/>
                </a:cubicBezTo>
                <a:cubicBezTo>
                  <a:pt x="7896917" y="1276510"/>
                  <a:pt x="7914567" y="1278276"/>
                  <a:pt x="7942808" y="1278276"/>
                </a:cubicBezTo>
                <a:lnTo>
                  <a:pt x="7974579" y="1288866"/>
                </a:lnTo>
                <a:cubicBezTo>
                  <a:pt x="7967519" y="1295927"/>
                  <a:pt x="7963990" y="1299456"/>
                  <a:pt x="7963990" y="1299456"/>
                </a:cubicBezTo>
                <a:cubicBezTo>
                  <a:pt x="7963990" y="1306516"/>
                  <a:pt x="7960460" y="1310047"/>
                  <a:pt x="7953398" y="1310047"/>
                </a:cubicBezTo>
                <a:lnTo>
                  <a:pt x="7985171" y="1310047"/>
                </a:lnTo>
                <a:cubicBezTo>
                  <a:pt x="7992231" y="1302987"/>
                  <a:pt x="8001056" y="1301221"/>
                  <a:pt x="8011646" y="1304752"/>
                </a:cubicBezTo>
                <a:cubicBezTo>
                  <a:pt x="8022237" y="1308283"/>
                  <a:pt x="8031061" y="1313577"/>
                  <a:pt x="8038123" y="1320637"/>
                </a:cubicBezTo>
                <a:cubicBezTo>
                  <a:pt x="8038123" y="1320637"/>
                  <a:pt x="8041652" y="1322402"/>
                  <a:pt x="8048712" y="1325933"/>
                </a:cubicBezTo>
                <a:cubicBezTo>
                  <a:pt x="8055773" y="1329464"/>
                  <a:pt x="8062833" y="1327697"/>
                  <a:pt x="8069894" y="1320637"/>
                </a:cubicBezTo>
                <a:lnTo>
                  <a:pt x="8122846" y="1341818"/>
                </a:lnTo>
                <a:cubicBezTo>
                  <a:pt x="8122846" y="1341818"/>
                  <a:pt x="8119316" y="1341818"/>
                  <a:pt x="8112254" y="1341818"/>
                </a:cubicBezTo>
                <a:cubicBezTo>
                  <a:pt x="8105194" y="1341818"/>
                  <a:pt x="8101664" y="1341818"/>
                  <a:pt x="8101664" y="1341818"/>
                </a:cubicBezTo>
                <a:cubicBezTo>
                  <a:pt x="8101664" y="1348879"/>
                  <a:pt x="8122846" y="1359468"/>
                  <a:pt x="8165206" y="1373589"/>
                </a:cubicBezTo>
                <a:cubicBezTo>
                  <a:pt x="8172268" y="1373589"/>
                  <a:pt x="8177564" y="1373589"/>
                  <a:pt x="8181093" y="1373589"/>
                </a:cubicBezTo>
                <a:cubicBezTo>
                  <a:pt x="8184623" y="1373589"/>
                  <a:pt x="8186387" y="1373589"/>
                  <a:pt x="8186387" y="1373589"/>
                </a:cubicBezTo>
                <a:cubicBezTo>
                  <a:pt x="8193449" y="1373589"/>
                  <a:pt x="8196979" y="1377120"/>
                  <a:pt x="8196979" y="1384180"/>
                </a:cubicBezTo>
                <a:cubicBezTo>
                  <a:pt x="8274641" y="1405360"/>
                  <a:pt x="8341714" y="1419481"/>
                  <a:pt x="8398196" y="1426541"/>
                </a:cubicBezTo>
                <a:cubicBezTo>
                  <a:pt x="8426438" y="1426541"/>
                  <a:pt x="8447618" y="1430072"/>
                  <a:pt x="8461739" y="1437132"/>
                </a:cubicBezTo>
                <a:lnTo>
                  <a:pt x="8472329" y="1437132"/>
                </a:lnTo>
                <a:lnTo>
                  <a:pt x="8461739" y="1447722"/>
                </a:lnTo>
                <a:cubicBezTo>
                  <a:pt x="8454678" y="1447722"/>
                  <a:pt x="8447618" y="1447722"/>
                  <a:pt x="8440558" y="1447722"/>
                </a:cubicBezTo>
                <a:cubicBezTo>
                  <a:pt x="8433497" y="1447722"/>
                  <a:pt x="8429968" y="1447722"/>
                  <a:pt x="8429968" y="1447722"/>
                </a:cubicBezTo>
                <a:lnTo>
                  <a:pt x="8408787" y="1458312"/>
                </a:lnTo>
                <a:lnTo>
                  <a:pt x="8387606" y="1458312"/>
                </a:lnTo>
                <a:cubicBezTo>
                  <a:pt x="8373486" y="1451253"/>
                  <a:pt x="8359364" y="1445957"/>
                  <a:pt x="8345244" y="1442427"/>
                </a:cubicBezTo>
                <a:cubicBezTo>
                  <a:pt x="8331124" y="1438897"/>
                  <a:pt x="8320533" y="1438897"/>
                  <a:pt x="8313473" y="1442427"/>
                </a:cubicBezTo>
                <a:cubicBezTo>
                  <a:pt x="8306412" y="1445957"/>
                  <a:pt x="8299353" y="1444191"/>
                  <a:pt x="8292291" y="1437132"/>
                </a:cubicBezTo>
                <a:cubicBezTo>
                  <a:pt x="8285231" y="1430072"/>
                  <a:pt x="8278172" y="1430072"/>
                  <a:pt x="8271112" y="1437132"/>
                </a:cubicBezTo>
                <a:cubicBezTo>
                  <a:pt x="8264050" y="1437132"/>
                  <a:pt x="8258756" y="1435368"/>
                  <a:pt x="8255225" y="1431837"/>
                </a:cubicBezTo>
                <a:cubicBezTo>
                  <a:pt x="8251695" y="1428306"/>
                  <a:pt x="8249931" y="1426541"/>
                  <a:pt x="8249931" y="1426541"/>
                </a:cubicBezTo>
                <a:cubicBezTo>
                  <a:pt x="8249931" y="1426541"/>
                  <a:pt x="8246401" y="1426541"/>
                  <a:pt x="8239339" y="1426541"/>
                </a:cubicBezTo>
                <a:cubicBezTo>
                  <a:pt x="8232279" y="1426541"/>
                  <a:pt x="8225220" y="1423012"/>
                  <a:pt x="8218160" y="1415951"/>
                </a:cubicBezTo>
                <a:cubicBezTo>
                  <a:pt x="8211098" y="1408891"/>
                  <a:pt x="8200508" y="1405360"/>
                  <a:pt x="8186387" y="1405360"/>
                </a:cubicBezTo>
                <a:cubicBezTo>
                  <a:pt x="8179327" y="1412420"/>
                  <a:pt x="8172268" y="1414187"/>
                  <a:pt x="8165206" y="1410656"/>
                </a:cubicBezTo>
                <a:cubicBezTo>
                  <a:pt x="8158146" y="1407125"/>
                  <a:pt x="8151087" y="1405360"/>
                  <a:pt x="8144027" y="1405360"/>
                </a:cubicBezTo>
                <a:cubicBezTo>
                  <a:pt x="8129906" y="1405360"/>
                  <a:pt x="8119316" y="1405360"/>
                  <a:pt x="8112254" y="1405360"/>
                </a:cubicBezTo>
                <a:lnTo>
                  <a:pt x="8112254" y="1384180"/>
                </a:lnTo>
                <a:lnTo>
                  <a:pt x="8112254" y="1373589"/>
                </a:lnTo>
                <a:lnTo>
                  <a:pt x="8101664" y="1373589"/>
                </a:lnTo>
                <a:cubicBezTo>
                  <a:pt x="8101664" y="1359468"/>
                  <a:pt x="8098135" y="1362999"/>
                  <a:pt x="8091075" y="1384180"/>
                </a:cubicBezTo>
                <a:lnTo>
                  <a:pt x="8091075" y="1394770"/>
                </a:lnTo>
                <a:cubicBezTo>
                  <a:pt x="8084013" y="1394770"/>
                  <a:pt x="8071658" y="1389475"/>
                  <a:pt x="8054008" y="1378885"/>
                </a:cubicBezTo>
                <a:cubicBezTo>
                  <a:pt x="8036356" y="1368293"/>
                  <a:pt x="8025767" y="1364764"/>
                  <a:pt x="8022237" y="1368293"/>
                </a:cubicBezTo>
                <a:cubicBezTo>
                  <a:pt x="8018706" y="1371824"/>
                  <a:pt x="8011646" y="1373589"/>
                  <a:pt x="8001056" y="1373589"/>
                </a:cubicBezTo>
                <a:cubicBezTo>
                  <a:pt x="7990465" y="1373589"/>
                  <a:pt x="7985171" y="1370060"/>
                  <a:pt x="7985171" y="1362999"/>
                </a:cubicBezTo>
                <a:cubicBezTo>
                  <a:pt x="7985171" y="1362999"/>
                  <a:pt x="7981640" y="1362999"/>
                  <a:pt x="7974579" y="1362999"/>
                </a:cubicBezTo>
                <a:cubicBezTo>
                  <a:pt x="7967519" y="1362999"/>
                  <a:pt x="7963990" y="1362999"/>
                  <a:pt x="7963990" y="1362999"/>
                </a:cubicBezTo>
                <a:lnTo>
                  <a:pt x="7942808" y="1352408"/>
                </a:lnTo>
                <a:cubicBezTo>
                  <a:pt x="7942808" y="1352408"/>
                  <a:pt x="7939279" y="1352408"/>
                  <a:pt x="7932219" y="1352408"/>
                </a:cubicBezTo>
                <a:cubicBezTo>
                  <a:pt x="7925157" y="1352408"/>
                  <a:pt x="7925157" y="1355939"/>
                  <a:pt x="7932219" y="1362999"/>
                </a:cubicBezTo>
                <a:lnTo>
                  <a:pt x="7953398" y="1373589"/>
                </a:lnTo>
                <a:cubicBezTo>
                  <a:pt x="7960460" y="1373589"/>
                  <a:pt x="7963990" y="1375354"/>
                  <a:pt x="7963990" y="1378885"/>
                </a:cubicBezTo>
                <a:cubicBezTo>
                  <a:pt x="7963990" y="1382416"/>
                  <a:pt x="7974579" y="1384180"/>
                  <a:pt x="7995760" y="1384180"/>
                </a:cubicBezTo>
                <a:cubicBezTo>
                  <a:pt x="8002821" y="1384180"/>
                  <a:pt x="8009880" y="1385945"/>
                  <a:pt x="8016942" y="1389475"/>
                </a:cubicBezTo>
                <a:cubicBezTo>
                  <a:pt x="8024002" y="1393005"/>
                  <a:pt x="8029298" y="1396535"/>
                  <a:pt x="8032827" y="1400066"/>
                </a:cubicBezTo>
                <a:cubicBezTo>
                  <a:pt x="8036356" y="1403595"/>
                  <a:pt x="8043417" y="1407125"/>
                  <a:pt x="8054008" y="1410656"/>
                </a:cubicBezTo>
                <a:cubicBezTo>
                  <a:pt x="8064598" y="1414187"/>
                  <a:pt x="8073423" y="1415951"/>
                  <a:pt x="8080483" y="1415951"/>
                </a:cubicBezTo>
                <a:cubicBezTo>
                  <a:pt x="8108725" y="1423012"/>
                  <a:pt x="8129906" y="1430072"/>
                  <a:pt x="8144027" y="1437132"/>
                </a:cubicBezTo>
                <a:lnTo>
                  <a:pt x="8154617" y="1447722"/>
                </a:lnTo>
                <a:cubicBezTo>
                  <a:pt x="8140497" y="1440662"/>
                  <a:pt x="8133435" y="1438897"/>
                  <a:pt x="8133435" y="1442427"/>
                </a:cubicBezTo>
                <a:cubicBezTo>
                  <a:pt x="8133435" y="1445957"/>
                  <a:pt x="8129906" y="1447722"/>
                  <a:pt x="8122846" y="1447722"/>
                </a:cubicBezTo>
                <a:cubicBezTo>
                  <a:pt x="8115785" y="1447722"/>
                  <a:pt x="8112254" y="1447722"/>
                  <a:pt x="8112254" y="1447722"/>
                </a:cubicBezTo>
                <a:cubicBezTo>
                  <a:pt x="8112254" y="1447722"/>
                  <a:pt x="8112254" y="1451253"/>
                  <a:pt x="8112254" y="1458312"/>
                </a:cubicBezTo>
                <a:cubicBezTo>
                  <a:pt x="8112254" y="1465372"/>
                  <a:pt x="8108725" y="1465372"/>
                  <a:pt x="8101664" y="1458312"/>
                </a:cubicBezTo>
                <a:lnTo>
                  <a:pt x="8091075" y="1447722"/>
                </a:lnTo>
                <a:lnTo>
                  <a:pt x="8080483" y="1437132"/>
                </a:lnTo>
                <a:lnTo>
                  <a:pt x="8069894" y="1426541"/>
                </a:lnTo>
                <a:cubicBezTo>
                  <a:pt x="8055773" y="1426541"/>
                  <a:pt x="8045183" y="1430072"/>
                  <a:pt x="8038123" y="1437132"/>
                </a:cubicBezTo>
                <a:cubicBezTo>
                  <a:pt x="8031061" y="1437132"/>
                  <a:pt x="8027531" y="1435368"/>
                  <a:pt x="8027531" y="1431837"/>
                </a:cubicBezTo>
                <a:cubicBezTo>
                  <a:pt x="8027531" y="1428306"/>
                  <a:pt x="8024002" y="1426541"/>
                  <a:pt x="8016942" y="1426541"/>
                </a:cubicBezTo>
                <a:lnTo>
                  <a:pt x="8016942" y="1415951"/>
                </a:lnTo>
                <a:cubicBezTo>
                  <a:pt x="8009880" y="1415951"/>
                  <a:pt x="8006350" y="1417716"/>
                  <a:pt x="8006350" y="1421247"/>
                </a:cubicBezTo>
                <a:cubicBezTo>
                  <a:pt x="8006350" y="1424776"/>
                  <a:pt x="7995760" y="1426541"/>
                  <a:pt x="7974579" y="1426541"/>
                </a:cubicBezTo>
                <a:cubicBezTo>
                  <a:pt x="7960460" y="1419481"/>
                  <a:pt x="7953398" y="1419481"/>
                  <a:pt x="7953398" y="1426541"/>
                </a:cubicBezTo>
                <a:lnTo>
                  <a:pt x="7932219" y="1426541"/>
                </a:lnTo>
                <a:lnTo>
                  <a:pt x="7932219" y="1415951"/>
                </a:lnTo>
                <a:cubicBezTo>
                  <a:pt x="7925157" y="1408891"/>
                  <a:pt x="7907508" y="1405360"/>
                  <a:pt x="7879267" y="1405360"/>
                </a:cubicBezTo>
                <a:cubicBezTo>
                  <a:pt x="7872205" y="1405360"/>
                  <a:pt x="7868675" y="1403595"/>
                  <a:pt x="7868675" y="1400066"/>
                </a:cubicBezTo>
                <a:cubicBezTo>
                  <a:pt x="7868675" y="1396535"/>
                  <a:pt x="7861615" y="1394770"/>
                  <a:pt x="7847494" y="1394770"/>
                </a:cubicBezTo>
                <a:cubicBezTo>
                  <a:pt x="7826313" y="1394770"/>
                  <a:pt x="7822784" y="1398301"/>
                  <a:pt x="7836904" y="1405360"/>
                </a:cubicBezTo>
                <a:cubicBezTo>
                  <a:pt x="7843965" y="1412420"/>
                  <a:pt x="7889856" y="1426541"/>
                  <a:pt x="7974579" y="1447722"/>
                </a:cubicBezTo>
                <a:lnTo>
                  <a:pt x="8069894" y="1479493"/>
                </a:lnTo>
                <a:lnTo>
                  <a:pt x="8059302" y="1479493"/>
                </a:lnTo>
                <a:lnTo>
                  <a:pt x="8038123" y="1479493"/>
                </a:lnTo>
                <a:cubicBezTo>
                  <a:pt x="8045183" y="1486554"/>
                  <a:pt x="8059302" y="1493614"/>
                  <a:pt x="8080483" y="1500674"/>
                </a:cubicBezTo>
                <a:cubicBezTo>
                  <a:pt x="8087545" y="1507735"/>
                  <a:pt x="8094604" y="1513030"/>
                  <a:pt x="8101664" y="1516560"/>
                </a:cubicBezTo>
                <a:cubicBezTo>
                  <a:pt x="8108725" y="1520091"/>
                  <a:pt x="8112254" y="1521855"/>
                  <a:pt x="8112254" y="1521855"/>
                </a:cubicBezTo>
                <a:cubicBezTo>
                  <a:pt x="8119316" y="1521855"/>
                  <a:pt x="8126375" y="1521855"/>
                  <a:pt x="8133435" y="1521855"/>
                </a:cubicBezTo>
                <a:lnTo>
                  <a:pt x="8154617" y="1532445"/>
                </a:lnTo>
                <a:lnTo>
                  <a:pt x="8175798" y="1532445"/>
                </a:lnTo>
                <a:cubicBezTo>
                  <a:pt x="8225220" y="1539506"/>
                  <a:pt x="8264050" y="1550095"/>
                  <a:pt x="8292291" y="1564218"/>
                </a:cubicBezTo>
                <a:cubicBezTo>
                  <a:pt x="8292291" y="1571276"/>
                  <a:pt x="8295821" y="1574807"/>
                  <a:pt x="8302883" y="1574807"/>
                </a:cubicBezTo>
                <a:cubicBezTo>
                  <a:pt x="8309943" y="1574807"/>
                  <a:pt x="8317002" y="1574807"/>
                  <a:pt x="8324064" y="1574807"/>
                </a:cubicBezTo>
                <a:lnTo>
                  <a:pt x="8334654" y="1585397"/>
                </a:lnTo>
                <a:lnTo>
                  <a:pt x="8377016" y="1595988"/>
                </a:lnTo>
                <a:cubicBezTo>
                  <a:pt x="8398196" y="1603047"/>
                  <a:pt x="8412316" y="1606578"/>
                  <a:pt x="8419377" y="1606578"/>
                </a:cubicBezTo>
                <a:cubicBezTo>
                  <a:pt x="8412316" y="1606578"/>
                  <a:pt x="8405257" y="1606578"/>
                  <a:pt x="8398196" y="1606578"/>
                </a:cubicBezTo>
                <a:cubicBezTo>
                  <a:pt x="8391135" y="1606578"/>
                  <a:pt x="8384076" y="1606578"/>
                  <a:pt x="8377016" y="1606578"/>
                </a:cubicBezTo>
                <a:cubicBezTo>
                  <a:pt x="8362895" y="1599518"/>
                  <a:pt x="8341714" y="1592458"/>
                  <a:pt x="8313473" y="1585397"/>
                </a:cubicBezTo>
                <a:cubicBezTo>
                  <a:pt x="8256991" y="1571276"/>
                  <a:pt x="8211098" y="1557157"/>
                  <a:pt x="8175798" y="1543036"/>
                </a:cubicBezTo>
                <a:cubicBezTo>
                  <a:pt x="8168737" y="1543036"/>
                  <a:pt x="8161677" y="1543036"/>
                  <a:pt x="8154617" y="1543036"/>
                </a:cubicBezTo>
                <a:lnTo>
                  <a:pt x="8091075" y="1532445"/>
                </a:lnTo>
                <a:cubicBezTo>
                  <a:pt x="8084013" y="1525386"/>
                  <a:pt x="8073423" y="1521855"/>
                  <a:pt x="8059302" y="1521855"/>
                </a:cubicBezTo>
                <a:cubicBezTo>
                  <a:pt x="8045183" y="1521855"/>
                  <a:pt x="8038123" y="1520091"/>
                  <a:pt x="8038123" y="1516560"/>
                </a:cubicBezTo>
                <a:cubicBezTo>
                  <a:pt x="8038123" y="1513030"/>
                  <a:pt x="8034593" y="1511264"/>
                  <a:pt x="8027531" y="1511264"/>
                </a:cubicBezTo>
                <a:lnTo>
                  <a:pt x="7963990" y="1500674"/>
                </a:lnTo>
                <a:cubicBezTo>
                  <a:pt x="7949869" y="1493614"/>
                  <a:pt x="7942808" y="1493614"/>
                  <a:pt x="7942808" y="1500674"/>
                </a:cubicBezTo>
                <a:cubicBezTo>
                  <a:pt x="7935748" y="1500674"/>
                  <a:pt x="7932219" y="1500674"/>
                  <a:pt x="7932219" y="1500674"/>
                </a:cubicBezTo>
                <a:cubicBezTo>
                  <a:pt x="7925157" y="1493614"/>
                  <a:pt x="7918098" y="1490084"/>
                  <a:pt x="7911038" y="1490084"/>
                </a:cubicBezTo>
                <a:cubicBezTo>
                  <a:pt x="7903976" y="1490084"/>
                  <a:pt x="7903976" y="1493614"/>
                  <a:pt x="7911038" y="1500674"/>
                </a:cubicBezTo>
                <a:cubicBezTo>
                  <a:pt x="7903976" y="1500674"/>
                  <a:pt x="7898682" y="1500674"/>
                  <a:pt x="7895152" y="1500674"/>
                </a:cubicBezTo>
                <a:cubicBezTo>
                  <a:pt x="7891623" y="1500674"/>
                  <a:pt x="7889856" y="1502439"/>
                  <a:pt x="7889856" y="1505970"/>
                </a:cubicBezTo>
                <a:cubicBezTo>
                  <a:pt x="7889856" y="1509499"/>
                  <a:pt x="7886327" y="1511264"/>
                  <a:pt x="7879267" y="1511264"/>
                </a:cubicBezTo>
                <a:cubicBezTo>
                  <a:pt x="7872205" y="1511264"/>
                  <a:pt x="7858085" y="1507735"/>
                  <a:pt x="7836904" y="1500674"/>
                </a:cubicBezTo>
                <a:cubicBezTo>
                  <a:pt x="7808663" y="1486554"/>
                  <a:pt x="7791012" y="1479493"/>
                  <a:pt x="7783952" y="1479493"/>
                </a:cubicBezTo>
                <a:cubicBezTo>
                  <a:pt x="7776892" y="1479493"/>
                  <a:pt x="7771596" y="1477728"/>
                  <a:pt x="7768067" y="1474199"/>
                </a:cubicBezTo>
                <a:cubicBezTo>
                  <a:pt x="7764538" y="1470668"/>
                  <a:pt x="7759242" y="1468903"/>
                  <a:pt x="7752182" y="1468903"/>
                </a:cubicBezTo>
                <a:cubicBezTo>
                  <a:pt x="7738060" y="1468903"/>
                  <a:pt x="7725704" y="1465372"/>
                  <a:pt x="7715115" y="1458312"/>
                </a:cubicBezTo>
                <a:cubicBezTo>
                  <a:pt x="7704524" y="1451253"/>
                  <a:pt x="7697464" y="1449487"/>
                  <a:pt x="7693934" y="1453018"/>
                </a:cubicBezTo>
                <a:cubicBezTo>
                  <a:pt x="7690404" y="1456547"/>
                  <a:pt x="7685108" y="1454783"/>
                  <a:pt x="7678048" y="1447722"/>
                </a:cubicBezTo>
                <a:cubicBezTo>
                  <a:pt x="7670986" y="1440662"/>
                  <a:pt x="7660396" y="1437132"/>
                  <a:pt x="7646278" y="1437132"/>
                </a:cubicBezTo>
                <a:lnTo>
                  <a:pt x="7603915" y="1415951"/>
                </a:lnTo>
                <a:cubicBezTo>
                  <a:pt x="7589794" y="1415951"/>
                  <a:pt x="7579204" y="1415951"/>
                  <a:pt x="7572144" y="1415951"/>
                </a:cubicBezTo>
                <a:lnTo>
                  <a:pt x="7519192" y="1394770"/>
                </a:lnTo>
                <a:cubicBezTo>
                  <a:pt x="7512130" y="1387710"/>
                  <a:pt x="7501540" y="1384180"/>
                  <a:pt x="7487420" y="1384180"/>
                </a:cubicBezTo>
                <a:lnTo>
                  <a:pt x="7476830" y="1394770"/>
                </a:lnTo>
                <a:cubicBezTo>
                  <a:pt x="7476830" y="1401831"/>
                  <a:pt x="7483890" y="1405360"/>
                  <a:pt x="7498011" y="1405360"/>
                </a:cubicBezTo>
                <a:cubicBezTo>
                  <a:pt x="7512130" y="1405360"/>
                  <a:pt x="7519192" y="1407125"/>
                  <a:pt x="7519192" y="1410656"/>
                </a:cubicBezTo>
                <a:cubicBezTo>
                  <a:pt x="7519192" y="1414187"/>
                  <a:pt x="7522722" y="1417716"/>
                  <a:pt x="7529782" y="1421247"/>
                </a:cubicBezTo>
                <a:cubicBezTo>
                  <a:pt x="7536842" y="1424776"/>
                  <a:pt x="7543903" y="1424776"/>
                  <a:pt x="7550963" y="1421247"/>
                </a:cubicBezTo>
                <a:cubicBezTo>
                  <a:pt x="7558024" y="1417716"/>
                  <a:pt x="7568615" y="1419481"/>
                  <a:pt x="7582734" y="1426541"/>
                </a:cubicBezTo>
                <a:lnTo>
                  <a:pt x="7635686" y="1437132"/>
                </a:lnTo>
                <a:cubicBezTo>
                  <a:pt x="7635686" y="1444191"/>
                  <a:pt x="7635686" y="1447722"/>
                  <a:pt x="7635686" y="1447722"/>
                </a:cubicBezTo>
                <a:cubicBezTo>
                  <a:pt x="7635686" y="1447722"/>
                  <a:pt x="7637452" y="1449487"/>
                  <a:pt x="7640982" y="1453018"/>
                </a:cubicBezTo>
                <a:cubicBezTo>
                  <a:pt x="7644511" y="1456547"/>
                  <a:pt x="7649807" y="1458312"/>
                  <a:pt x="7656867" y="1458312"/>
                </a:cubicBezTo>
                <a:cubicBezTo>
                  <a:pt x="7663928" y="1458312"/>
                  <a:pt x="7676282" y="1463608"/>
                  <a:pt x="7693934" y="1474199"/>
                </a:cubicBezTo>
                <a:cubicBezTo>
                  <a:pt x="7711586" y="1484789"/>
                  <a:pt x="7722175" y="1486554"/>
                  <a:pt x="7725704" y="1479493"/>
                </a:cubicBezTo>
                <a:cubicBezTo>
                  <a:pt x="7729234" y="1472434"/>
                  <a:pt x="7732765" y="1468903"/>
                  <a:pt x="7736296" y="1468903"/>
                </a:cubicBezTo>
                <a:cubicBezTo>
                  <a:pt x="7739826" y="1468903"/>
                  <a:pt x="7741590" y="1472434"/>
                  <a:pt x="7741590" y="1479493"/>
                </a:cubicBezTo>
                <a:lnTo>
                  <a:pt x="7773361" y="1511264"/>
                </a:lnTo>
                <a:cubicBezTo>
                  <a:pt x="7801604" y="1518324"/>
                  <a:pt x="7815724" y="1523620"/>
                  <a:pt x="7815724" y="1527151"/>
                </a:cubicBezTo>
                <a:cubicBezTo>
                  <a:pt x="7815724" y="1530680"/>
                  <a:pt x="7819253" y="1532445"/>
                  <a:pt x="7826313" y="1532445"/>
                </a:cubicBezTo>
                <a:lnTo>
                  <a:pt x="7879267" y="1543036"/>
                </a:lnTo>
                <a:cubicBezTo>
                  <a:pt x="7886327" y="1550095"/>
                  <a:pt x="7907508" y="1560687"/>
                  <a:pt x="7942808" y="1574807"/>
                </a:cubicBezTo>
                <a:cubicBezTo>
                  <a:pt x="7978109" y="1588928"/>
                  <a:pt x="7999290" y="1595988"/>
                  <a:pt x="8006350" y="1595988"/>
                </a:cubicBezTo>
                <a:cubicBezTo>
                  <a:pt x="8013412" y="1595988"/>
                  <a:pt x="8016942" y="1595988"/>
                  <a:pt x="8016942" y="1595988"/>
                </a:cubicBezTo>
                <a:cubicBezTo>
                  <a:pt x="8016942" y="1603047"/>
                  <a:pt x="8018706" y="1606578"/>
                  <a:pt x="8022237" y="1606578"/>
                </a:cubicBezTo>
                <a:lnTo>
                  <a:pt x="7995760" y="1595988"/>
                </a:lnTo>
                <a:cubicBezTo>
                  <a:pt x="7981640" y="1595988"/>
                  <a:pt x="7960460" y="1590693"/>
                  <a:pt x="7932219" y="1580103"/>
                </a:cubicBezTo>
                <a:cubicBezTo>
                  <a:pt x="7903976" y="1569512"/>
                  <a:pt x="7888090" y="1567747"/>
                  <a:pt x="7884561" y="1574807"/>
                </a:cubicBezTo>
                <a:cubicBezTo>
                  <a:pt x="7881031" y="1581868"/>
                  <a:pt x="7877500" y="1581868"/>
                  <a:pt x="7873971" y="1574807"/>
                </a:cubicBezTo>
                <a:cubicBezTo>
                  <a:pt x="7870441" y="1567747"/>
                  <a:pt x="7861615" y="1560687"/>
                  <a:pt x="7847494" y="1553626"/>
                </a:cubicBezTo>
                <a:cubicBezTo>
                  <a:pt x="7833375" y="1546566"/>
                  <a:pt x="7822784" y="1543036"/>
                  <a:pt x="7815724" y="1543036"/>
                </a:cubicBezTo>
                <a:lnTo>
                  <a:pt x="7826313" y="1553626"/>
                </a:lnTo>
                <a:cubicBezTo>
                  <a:pt x="7833375" y="1553626"/>
                  <a:pt x="7833375" y="1557157"/>
                  <a:pt x="7826313" y="1564218"/>
                </a:cubicBezTo>
                <a:lnTo>
                  <a:pt x="7836904" y="1574807"/>
                </a:lnTo>
                <a:lnTo>
                  <a:pt x="7826313" y="1574807"/>
                </a:lnTo>
                <a:cubicBezTo>
                  <a:pt x="7812194" y="1567747"/>
                  <a:pt x="7805134" y="1562451"/>
                  <a:pt x="7805134" y="1558922"/>
                </a:cubicBezTo>
                <a:cubicBezTo>
                  <a:pt x="7805134" y="1555391"/>
                  <a:pt x="7801604" y="1553626"/>
                  <a:pt x="7794542" y="1553626"/>
                </a:cubicBezTo>
                <a:lnTo>
                  <a:pt x="7794542" y="1564218"/>
                </a:lnTo>
                <a:lnTo>
                  <a:pt x="7783952" y="1553626"/>
                </a:lnTo>
                <a:lnTo>
                  <a:pt x="7752182" y="1543036"/>
                </a:lnTo>
                <a:cubicBezTo>
                  <a:pt x="7752182" y="1543036"/>
                  <a:pt x="7748652" y="1541272"/>
                  <a:pt x="7741590" y="1537741"/>
                </a:cubicBezTo>
                <a:cubicBezTo>
                  <a:pt x="7734530" y="1534210"/>
                  <a:pt x="7731000" y="1532445"/>
                  <a:pt x="7731000" y="1532445"/>
                </a:cubicBezTo>
                <a:cubicBezTo>
                  <a:pt x="7716880" y="1532445"/>
                  <a:pt x="7713348" y="1535976"/>
                  <a:pt x="7720409" y="1543036"/>
                </a:cubicBezTo>
                <a:lnTo>
                  <a:pt x="7709820" y="1543036"/>
                </a:lnTo>
                <a:cubicBezTo>
                  <a:pt x="7709820" y="1535976"/>
                  <a:pt x="7704524" y="1532445"/>
                  <a:pt x="7693934" y="1532445"/>
                </a:cubicBezTo>
                <a:cubicBezTo>
                  <a:pt x="7683344" y="1532445"/>
                  <a:pt x="7678048" y="1525386"/>
                  <a:pt x="7678048" y="1511264"/>
                </a:cubicBezTo>
                <a:cubicBezTo>
                  <a:pt x="7678048" y="1497143"/>
                  <a:pt x="7674519" y="1490084"/>
                  <a:pt x="7667457" y="1490084"/>
                </a:cubicBezTo>
                <a:lnTo>
                  <a:pt x="7651572" y="1490084"/>
                </a:lnTo>
                <a:cubicBezTo>
                  <a:pt x="7655101" y="1490084"/>
                  <a:pt x="7660396" y="1493614"/>
                  <a:pt x="7667457" y="1500674"/>
                </a:cubicBezTo>
                <a:lnTo>
                  <a:pt x="7667457" y="1511264"/>
                </a:lnTo>
                <a:cubicBezTo>
                  <a:pt x="7667457" y="1511264"/>
                  <a:pt x="7663928" y="1516560"/>
                  <a:pt x="7656867" y="1527151"/>
                </a:cubicBezTo>
                <a:cubicBezTo>
                  <a:pt x="7649807" y="1537741"/>
                  <a:pt x="7640982" y="1543036"/>
                  <a:pt x="7630390" y="1543036"/>
                </a:cubicBezTo>
                <a:cubicBezTo>
                  <a:pt x="7619800" y="1543036"/>
                  <a:pt x="7614505" y="1544801"/>
                  <a:pt x="7614505" y="1548331"/>
                </a:cubicBezTo>
                <a:cubicBezTo>
                  <a:pt x="7614505" y="1551862"/>
                  <a:pt x="7618034" y="1555391"/>
                  <a:pt x="7625096" y="1558922"/>
                </a:cubicBezTo>
                <a:cubicBezTo>
                  <a:pt x="7632156" y="1562451"/>
                  <a:pt x="7639216" y="1564218"/>
                  <a:pt x="7646278" y="1564218"/>
                </a:cubicBezTo>
                <a:cubicBezTo>
                  <a:pt x="7639216" y="1571276"/>
                  <a:pt x="7642746" y="1574807"/>
                  <a:pt x="7656867" y="1574807"/>
                </a:cubicBezTo>
                <a:cubicBezTo>
                  <a:pt x="7678048" y="1574807"/>
                  <a:pt x="7688638" y="1578338"/>
                  <a:pt x="7688638" y="1585397"/>
                </a:cubicBezTo>
                <a:lnTo>
                  <a:pt x="7667457" y="1585397"/>
                </a:lnTo>
                <a:cubicBezTo>
                  <a:pt x="7667457" y="1592458"/>
                  <a:pt x="7667457" y="1595988"/>
                  <a:pt x="7667457" y="1595988"/>
                </a:cubicBezTo>
                <a:lnTo>
                  <a:pt x="7667457" y="1606578"/>
                </a:lnTo>
                <a:cubicBezTo>
                  <a:pt x="7667457" y="1606578"/>
                  <a:pt x="7665692" y="1604814"/>
                  <a:pt x="7662163" y="1601283"/>
                </a:cubicBezTo>
                <a:cubicBezTo>
                  <a:pt x="7658634" y="1597753"/>
                  <a:pt x="7649807" y="1592458"/>
                  <a:pt x="7635686" y="1585397"/>
                </a:cubicBezTo>
                <a:lnTo>
                  <a:pt x="7614505" y="1595988"/>
                </a:lnTo>
                <a:lnTo>
                  <a:pt x="7656867" y="1606578"/>
                </a:lnTo>
                <a:cubicBezTo>
                  <a:pt x="7663928" y="1613639"/>
                  <a:pt x="7670986" y="1620699"/>
                  <a:pt x="7678048" y="1627759"/>
                </a:cubicBezTo>
                <a:lnTo>
                  <a:pt x="7678048" y="1638349"/>
                </a:lnTo>
                <a:lnTo>
                  <a:pt x="7667457" y="1638349"/>
                </a:lnTo>
                <a:cubicBezTo>
                  <a:pt x="7667457" y="1645410"/>
                  <a:pt x="7663928" y="1648940"/>
                  <a:pt x="7656867" y="1648940"/>
                </a:cubicBezTo>
                <a:lnTo>
                  <a:pt x="7688638" y="1670122"/>
                </a:lnTo>
                <a:lnTo>
                  <a:pt x="7699230" y="1680711"/>
                </a:lnTo>
                <a:lnTo>
                  <a:pt x="7678048" y="1691301"/>
                </a:lnTo>
                <a:cubicBezTo>
                  <a:pt x="7670986" y="1691301"/>
                  <a:pt x="7665692" y="1691301"/>
                  <a:pt x="7662163" y="1691301"/>
                </a:cubicBezTo>
                <a:cubicBezTo>
                  <a:pt x="7658634" y="1691301"/>
                  <a:pt x="7656867" y="1694832"/>
                  <a:pt x="7656867" y="1701893"/>
                </a:cubicBezTo>
                <a:cubicBezTo>
                  <a:pt x="7656867" y="1701893"/>
                  <a:pt x="7660396" y="1701893"/>
                  <a:pt x="7667457" y="1701893"/>
                </a:cubicBezTo>
                <a:lnTo>
                  <a:pt x="7678048" y="1712482"/>
                </a:lnTo>
                <a:cubicBezTo>
                  <a:pt x="7678048" y="1712482"/>
                  <a:pt x="7678048" y="1716013"/>
                  <a:pt x="7678048" y="1723074"/>
                </a:cubicBezTo>
                <a:lnTo>
                  <a:pt x="7667457" y="1723074"/>
                </a:lnTo>
                <a:lnTo>
                  <a:pt x="7646278" y="1723074"/>
                </a:lnTo>
                <a:lnTo>
                  <a:pt x="7667457" y="1733663"/>
                </a:lnTo>
                <a:cubicBezTo>
                  <a:pt x="7674519" y="1733663"/>
                  <a:pt x="7679813" y="1733663"/>
                  <a:pt x="7683344" y="1733663"/>
                </a:cubicBezTo>
                <a:cubicBezTo>
                  <a:pt x="7686874" y="1733663"/>
                  <a:pt x="7692168" y="1733663"/>
                  <a:pt x="7699230" y="1733663"/>
                </a:cubicBezTo>
                <a:cubicBezTo>
                  <a:pt x="7706290" y="1733663"/>
                  <a:pt x="7709820" y="1733663"/>
                  <a:pt x="7709820" y="1733663"/>
                </a:cubicBezTo>
                <a:cubicBezTo>
                  <a:pt x="7716880" y="1733663"/>
                  <a:pt x="7720409" y="1735428"/>
                  <a:pt x="7720409" y="1738959"/>
                </a:cubicBezTo>
                <a:cubicBezTo>
                  <a:pt x="7720409" y="1742489"/>
                  <a:pt x="7720409" y="1744253"/>
                  <a:pt x="7720409" y="1744253"/>
                </a:cubicBezTo>
                <a:lnTo>
                  <a:pt x="7731000" y="1744253"/>
                </a:lnTo>
                <a:cubicBezTo>
                  <a:pt x="7731000" y="1737194"/>
                  <a:pt x="7727471" y="1733663"/>
                  <a:pt x="7720409" y="1733663"/>
                </a:cubicBezTo>
                <a:cubicBezTo>
                  <a:pt x="7720409" y="1726603"/>
                  <a:pt x="7720409" y="1723074"/>
                  <a:pt x="7720409" y="1723074"/>
                </a:cubicBezTo>
                <a:cubicBezTo>
                  <a:pt x="7720409" y="1723074"/>
                  <a:pt x="7725704" y="1724838"/>
                  <a:pt x="7736296" y="1728368"/>
                </a:cubicBezTo>
                <a:cubicBezTo>
                  <a:pt x="7746886" y="1731899"/>
                  <a:pt x="7759242" y="1737194"/>
                  <a:pt x="7773361" y="1744253"/>
                </a:cubicBezTo>
                <a:cubicBezTo>
                  <a:pt x="7787482" y="1751314"/>
                  <a:pt x="7798072" y="1754845"/>
                  <a:pt x="7805134" y="1754845"/>
                </a:cubicBezTo>
                <a:cubicBezTo>
                  <a:pt x="7812194" y="1761905"/>
                  <a:pt x="7819253" y="1765434"/>
                  <a:pt x="7826313" y="1765434"/>
                </a:cubicBezTo>
                <a:cubicBezTo>
                  <a:pt x="7833375" y="1765434"/>
                  <a:pt x="7838671" y="1767199"/>
                  <a:pt x="7842200" y="1770730"/>
                </a:cubicBezTo>
                <a:cubicBezTo>
                  <a:pt x="7845729" y="1774261"/>
                  <a:pt x="7854556" y="1777790"/>
                  <a:pt x="7868675" y="1781320"/>
                </a:cubicBezTo>
                <a:cubicBezTo>
                  <a:pt x="7882796" y="1784851"/>
                  <a:pt x="7893386" y="1786615"/>
                  <a:pt x="7900446" y="1786615"/>
                </a:cubicBezTo>
                <a:cubicBezTo>
                  <a:pt x="7907508" y="1786615"/>
                  <a:pt x="7909271" y="1790146"/>
                  <a:pt x="7905742" y="1797205"/>
                </a:cubicBezTo>
                <a:cubicBezTo>
                  <a:pt x="7902212" y="1804266"/>
                  <a:pt x="7896917" y="1807797"/>
                  <a:pt x="7889856" y="1807797"/>
                </a:cubicBezTo>
                <a:cubicBezTo>
                  <a:pt x="7889856" y="1814857"/>
                  <a:pt x="7886327" y="1818386"/>
                  <a:pt x="7879267" y="1818386"/>
                </a:cubicBezTo>
                <a:cubicBezTo>
                  <a:pt x="7872205" y="1818386"/>
                  <a:pt x="7868675" y="1818386"/>
                  <a:pt x="7868675" y="1818386"/>
                </a:cubicBezTo>
                <a:lnTo>
                  <a:pt x="7858085" y="1818386"/>
                </a:lnTo>
                <a:cubicBezTo>
                  <a:pt x="7858085" y="1811327"/>
                  <a:pt x="7854556" y="1807797"/>
                  <a:pt x="7847494" y="1807797"/>
                </a:cubicBezTo>
                <a:cubicBezTo>
                  <a:pt x="7840434" y="1807797"/>
                  <a:pt x="7838671" y="1806032"/>
                  <a:pt x="7842200" y="1802501"/>
                </a:cubicBezTo>
                <a:cubicBezTo>
                  <a:pt x="7845729" y="1798970"/>
                  <a:pt x="7843965" y="1795441"/>
                  <a:pt x="7836904" y="1791911"/>
                </a:cubicBezTo>
                <a:cubicBezTo>
                  <a:pt x="7829844" y="1788380"/>
                  <a:pt x="7822784" y="1784851"/>
                  <a:pt x="7815724" y="1781320"/>
                </a:cubicBezTo>
                <a:cubicBezTo>
                  <a:pt x="7808663" y="1777790"/>
                  <a:pt x="7801604" y="1779555"/>
                  <a:pt x="7794542" y="1786615"/>
                </a:cubicBezTo>
                <a:cubicBezTo>
                  <a:pt x="7794542" y="1793676"/>
                  <a:pt x="7792778" y="1797205"/>
                  <a:pt x="7789248" y="1797205"/>
                </a:cubicBezTo>
                <a:cubicBezTo>
                  <a:pt x="7785717" y="1797205"/>
                  <a:pt x="7780423" y="1795441"/>
                  <a:pt x="7773361" y="1791911"/>
                </a:cubicBezTo>
                <a:cubicBezTo>
                  <a:pt x="7766300" y="1788380"/>
                  <a:pt x="7761005" y="1786615"/>
                  <a:pt x="7757476" y="1786615"/>
                </a:cubicBezTo>
                <a:cubicBezTo>
                  <a:pt x="7753946" y="1786615"/>
                  <a:pt x="7752182" y="1790146"/>
                  <a:pt x="7752182" y="1797205"/>
                </a:cubicBezTo>
                <a:lnTo>
                  <a:pt x="7741590" y="1797205"/>
                </a:lnTo>
                <a:cubicBezTo>
                  <a:pt x="7734530" y="1790146"/>
                  <a:pt x="7731000" y="1786615"/>
                  <a:pt x="7731000" y="1786615"/>
                </a:cubicBezTo>
                <a:lnTo>
                  <a:pt x="7731000" y="1797205"/>
                </a:lnTo>
                <a:cubicBezTo>
                  <a:pt x="7731000" y="1804266"/>
                  <a:pt x="7731000" y="1811327"/>
                  <a:pt x="7731000" y="1818386"/>
                </a:cubicBezTo>
                <a:lnTo>
                  <a:pt x="7741590" y="1828978"/>
                </a:lnTo>
                <a:cubicBezTo>
                  <a:pt x="7741590" y="1828978"/>
                  <a:pt x="7738060" y="1828978"/>
                  <a:pt x="7731000" y="1828978"/>
                </a:cubicBezTo>
                <a:cubicBezTo>
                  <a:pt x="7731000" y="1836037"/>
                  <a:pt x="7731000" y="1839567"/>
                  <a:pt x="7731000" y="1839567"/>
                </a:cubicBezTo>
                <a:lnTo>
                  <a:pt x="7752182" y="1860749"/>
                </a:lnTo>
                <a:cubicBezTo>
                  <a:pt x="7759242" y="1867809"/>
                  <a:pt x="7761005" y="1873103"/>
                  <a:pt x="7757476" y="1876634"/>
                </a:cubicBezTo>
                <a:cubicBezTo>
                  <a:pt x="7753946" y="1880165"/>
                  <a:pt x="7755711" y="1885459"/>
                  <a:pt x="7762772" y="1892520"/>
                </a:cubicBezTo>
                <a:lnTo>
                  <a:pt x="7752182" y="1903111"/>
                </a:lnTo>
                <a:cubicBezTo>
                  <a:pt x="7745120" y="1896050"/>
                  <a:pt x="7739826" y="1894284"/>
                  <a:pt x="7736296" y="1897815"/>
                </a:cubicBezTo>
                <a:cubicBezTo>
                  <a:pt x="7732765" y="1901345"/>
                  <a:pt x="7732765" y="1906640"/>
                  <a:pt x="7736296" y="1913701"/>
                </a:cubicBezTo>
                <a:cubicBezTo>
                  <a:pt x="7739826" y="1920761"/>
                  <a:pt x="7741590" y="1924290"/>
                  <a:pt x="7741590" y="1924290"/>
                </a:cubicBezTo>
                <a:lnTo>
                  <a:pt x="7752182" y="1934882"/>
                </a:lnTo>
                <a:cubicBezTo>
                  <a:pt x="7759242" y="1934882"/>
                  <a:pt x="7764538" y="1931351"/>
                  <a:pt x="7768067" y="1924290"/>
                </a:cubicBezTo>
                <a:cubicBezTo>
                  <a:pt x="7771596" y="1917231"/>
                  <a:pt x="7773361" y="1910170"/>
                  <a:pt x="7773361" y="1903111"/>
                </a:cubicBezTo>
                <a:lnTo>
                  <a:pt x="7783952" y="1903111"/>
                </a:lnTo>
                <a:cubicBezTo>
                  <a:pt x="7783952" y="1910170"/>
                  <a:pt x="7787482" y="1913701"/>
                  <a:pt x="7794542" y="1913701"/>
                </a:cubicBezTo>
                <a:cubicBezTo>
                  <a:pt x="7794542" y="1913701"/>
                  <a:pt x="7798072" y="1913701"/>
                  <a:pt x="7805134" y="1913701"/>
                </a:cubicBezTo>
                <a:cubicBezTo>
                  <a:pt x="7805134" y="1920761"/>
                  <a:pt x="7808663" y="1924290"/>
                  <a:pt x="7815724" y="1924290"/>
                </a:cubicBezTo>
                <a:lnTo>
                  <a:pt x="7805134" y="1924290"/>
                </a:lnTo>
                <a:cubicBezTo>
                  <a:pt x="7791012" y="1917231"/>
                  <a:pt x="7782186" y="1917231"/>
                  <a:pt x="7778656" y="1924290"/>
                </a:cubicBezTo>
                <a:cubicBezTo>
                  <a:pt x="7775128" y="1931351"/>
                  <a:pt x="7775128" y="1936646"/>
                  <a:pt x="7778656" y="1940176"/>
                </a:cubicBezTo>
                <a:cubicBezTo>
                  <a:pt x="7782186" y="1943707"/>
                  <a:pt x="7780423" y="1945472"/>
                  <a:pt x="7773361" y="1945472"/>
                </a:cubicBezTo>
                <a:lnTo>
                  <a:pt x="7773361" y="1956063"/>
                </a:lnTo>
                <a:lnTo>
                  <a:pt x="7762772" y="1956063"/>
                </a:lnTo>
                <a:lnTo>
                  <a:pt x="7783952" y="1966653"/>
                </a:lnTo>
                <a:lnTo>
                  <a:pt x="7783952" y="1956063"/>
                </a:lnTo>
                <a:lnTo>
                  <a:pt x="7783952" y="1945472"/>
                </a:lnTo>
                <a:cubicBezTo>
                  <a:pt x="7791012" y="1945472"/>
                  <a:pt x="7796308" y="1947236"/>
                  <a:pt x="7799838" y="1950767"/>
                </a:cubicBezTo>
                <a:cubicBezTo>
                  <a:pt x="7803368" y="1954297"/>
                  <a:pt x="7801604" y="1956063"/>
                  <a:pt x="7794542" y="1956063"/>
                </a:cubicBezTo>
                <a:lnTo>
                  <a:pt x="7794542" y="1977242"/>
                </a:lnTo>
                <a:cubicBezTo>
                  <a:pt x="7780423" y="1977242"/>
                  <a:pt x="7775128" y="1980773"/>
                  <a:pt x="7778656" y="1987834"/>
                </a:cubicBezTo>
                <a:cubicBezTo>
                  <a:pt x="7782186" y="1994894"/>
                  <a:pt x="7776892" y="1998424"/>
                  <a:pt x="7762772" y="1998424"/>
                </a:cubicBezTo>
                <a:cubicBezTo>
                  <a:pt x="7748652" y="1998424"/>
                  <a:pt x="7741590" y="1994894"/>
                  <a:pt x="7741590" y="1987834"/>
                </a:cubicBezTo>
                <a:cubicBezTo>
                  <a:pt x="7734530" y="1987834"/>
                  <a:pt x="7729234" y="1987834"/>
                  <a:pt x="7725704" y="1987834"/>
                </a:cubicBezTo>
                <a:cubicBezTo>
                  <a:pt x="7722175" y="1987834"/>
                  <a:pt x="7716880" y="1987834"/>
                  <a:pt x="7709820" y="1987834"/>
                </a:cubicBezTo>
                <a:cubicBezTo>
                  <a:pt x="7716880" y="1994894"/>
                  <a:pt x="7713348" y="1998424"/>
                  <a:pt x="7699230" y="1998424"/>
                </a:cubicBezTo>
                <a:cubicBezTo>
                  <a:pt x="7692168" y="1991363"/>
                  <a:pt x="7681578" y="1987834"/>
                  <a:pt x="7667457" y="1987834"/>
                </a:cubicBezTo>
                <a:cubicBezTo>
                  <a:pt x="7653338" y="1980773"/>
                  <a:pt x="7642746" y="1977242"/>
                  <a:pt x="7635686" y="1977242"/>
                </a:cubicBezTo>
                <a:lnTo>
                  <a:pt x="7646278" y="1987834"/>
                </a:lnTo>
                <a:lnTo>
                  <a:pt x="7656867" y="1998424"/>
                </a:lnTo>
                <a:cubicBezTo>
                  <a:pt x="7663928" y="1998424"/>
                  <a:pt x="7670986" y="2001954"/>
                  <a:pt x="7678048" y="2009015"/>
                </a:cubicBezTo>
                <a:cubicBezTo>
                  <a:pt x="7685108" y="2016074"/>
                  <a:pt x="7692168" y="2019605"/>
                  <a:pt x="7699230" y="2019605"/>
                </a:cubicBezTo>
                <a:lnTo>
                  <a:pt x="7709820" y="2030194"/>
                </a:lnTo>
                <a:lnTo>
                  <a:pt x="7709820" y="2040786"/>
                </a:lnTo>
                <a:lnTo>
                  <a:pt x="7731000" y="2051376"/>
                </a:lnTo>
                <a:lnTo>
                  <a:pt x="7783952" y="2061967"/>
                </a:lnTo>
                <a:cubicBezTo>
                  <a:pt x="7783952" y="2061967"/>
                  <a:pt x="7785717" y="2063732"/>
                  <a:pt x="7789248" y="2067261"/>
                </a:cubicBezTo>
                <a:cubicBezTo>
                  <a:pt x="7792778" y="2070792"/>
                  <a:pt x="7798072" y="2076088"/>
                  <a:pt x="7805134" y="2083146"/>
                </a:cubicBezTo>
                <a:lnTo>
                  <a:pt x="7815724" y="2093738"/>
                </a:lnTo>
                <a:cubicBezTo>
                  <a:pt x="7822784" y="2093738"/>
                  <a:pt x="7828079" y="2095502"/>
                  <a:pt x="7831609" y="2099033"/>
                </a:cubicBezTo>
                <a:cubicBezTo>
                  <a:pt x="7835138" y="2102563"/>
                  <a:pt x="7838671" y="2102563"/>
                  <a:pt x="7842200" y="2099033"/>
                </a:cubicBezTo>
                <a:cubicBezTo>
                  <a:pt x="7845729" y="2095502"/>
                  <a:pt x="7849260" y="2097267"/>
                  <a:pt x="7852790" y="2104328"/>
                </a:cubicBezTo>
                <a:cubicBezTo>
                  <a:pt x="7856319" y="2111388"/>
                  <a:pt x="7859850" y="2113154"/>
                  <a:pt x="7863380" y="2109623"/>
                </a:cubicBezTo>
                <a:cubicBezTo>
                  <a:pt x="7866909" y="2106092"/>
                  <a:pt x="7872205" y="2107858"/>
                  <a:pt x="7879267" y="2114919"/>
                </a:cubicBezTo>
                <a:cubicBezTo>
                  <a:pt x="7893386" y="2129040"/>
                  <a:pt x="7905742" y="2137863"/>
                  <a:pt x="7916332" y="2141394"/>
                </a:cubicBezTo>
                <a:cubicBezTo>
                  <a:pt x="7926923" y="2144925"/>
                  <a:pt x="7949869" y="2157280"/>
                  <a:pt x="7985171" y="2178461"/>
                </a:cubicBezTo>
                <a:cubicBezTo>
                  <a:pt x="8013412" y="2185521"/>
                  <a:pt x="8039887" y="2197877"/>
                  <a:pt x="8064598" y="2215527"/>
                </a:cubicBezTo>
                <a:cubicBezTo>
                  <a:pt x="8089309" y="2233177"/>
                  <a:pt x="8101664" y="2249063"/>
                  <a:pt x="8101664" y="2263184"/>
                </a:cubicBezTo>
                <a:cubicBezTo>
                  <a:pt x="8101664" y="2270244"/>
                  <a:pt x="8103431" y="2275540"/>
                  <a:pt x="8106960" y="2279069"/>
                </a:cubicBezTo>
                <a:cubicBezTo>
                  <a:pt x="8110490" y="2282600"/>
                  <a:pt x="8110490" y="2284365"/>
                  <a:pt x="8106960" y="2284365"/>
                </a:cubicBezTo>
                <a:cubicBezTo>
                  <a:pt x="8103431" y="2284365"/>
                  <a:pt x="8101664" y="2280834"/>
                  <a:pt x="8101664" y="2273775"/>
                </a:cubicBezTo>
                <a:cubicBezTo>
                  <a:pt x="8101664" y="2266715"/>
                  <a:pt x="8091075" y="2263184"/>
                  <a:pt x="8069894" y="2263184"/>
                </a:cubicBezTo>
                <a:cubicBezTo>
                  <a:pt x="8062833" y="2263184"/>
                  <a:pt x="8059302" y="2263184"/>
                  <a:pt x="8059302" y="2263184"/>
                </a:cubicBezTo>
                <a:cubicBezTo>
                  <a:pt x="8052242" y="2263184"/>
                  <a:pt x="8045183" y="2259654"/>
                  <a:pt x="8038123" y="2252594"/>
                </a:cubicBezTo>
                <a:lnTo>
                  <a:pt x="8006350" y="2242004"/>
                </a:lnTo>
                <a:cubicBezTo>
                  <a:pt x="8006350" y="2242004"/>
                  <a:pt x="8002821" y="2242004"/>
                  <a:pt x="7995760" y="2242004"/>
                </a:cubicBezTo>
                <a:lnTo>
                  <a:pt x="7953398" y="2220823"/>
                </a:lnTo>
                <a:cubicBezTo>
                  <a:pt x="7946338" y="2227882"/>
                  <a:pt x="7941042" y="2231413"/>
                  <a:pt x="7937513" y="2231413"/>
                </a:cubicBezTo>
                <a:cubicBezTo>
                  <a:pt x="7933983" y="2231413"/>
                  <a:pt x="7928688" y="2227882"/>
                  <a:pt x="7921627" y="2220823"/>
                </a:cubicBezTo>
                <a:lnTo>
                  <a:pt x="7911038" y="2220823"/>
                </a:lnTo>
                <a:cubicBezTo>
                  <a:pt x="7918098" y="2227882"/>
                  <a:pt x="7960460" y="2249063"/>
                  <a:pt x="8038123" y="2284365"/>
                </a:cubicBezTo>
                <a:lnTo>
                  <a:pt x="8080483" y="2316136"/>
                </a:lnTo>
                <a:lnTo>
                  <a:pt x="8101664" y="2337317"/>
                </a:lnTo>
                <a:lnTo>
                  <a:pt x="8112254" y="2358498"/>
                </a:lnTo>
                <a:cubicBezTo>
                  <a:pt x="8105194" y="2358498"/>
                  <a:pt x="8098135" y="2354967"/>
                  <a:pt x="8091075" y="2347908"/>
                </a:cubicBezTo>
                <a:lnTo>
                  <a:pt x="8080483" y="2347908"/>
                </a:lnTo>
                <a:cubicBezTo>
                  <a:pt x="8080483" y="2347908"/>
                  <a:pt x="8076954" y="2347908"/>
                  <a:pt x="8069894" y="2347908"/>
                </a:cubicBezTo>
                <a:cubicBezTo>
                  <a:pt x="8062833" y="2340848"/>
                  <a:pt x="8059302" y="2337317"/>
                  <a:pt x="8059302" y="2337317"/>
                </a:cubicBezTo>
                <a:lnTo>
                  <a:pt x="8006350" y="2305546"/>
                </a:lnTo>
                <a:cubicBezTo>
                  <a:pt x="8006350" y="2305546"/>
                  <a:pt x="8008116" y="2307311"/>
                  <a:pt x="8011646" y="2310841"/>
                </a:cubicBezTo>
                <a:cubicBezTo>
                  <a:pt x="8015175" y="2314371"/>
                  <a:pt x="8016942" y="2316136"/>
                  <a:pt x="8016942" y="2316136"/>
                </a:cubicBezTo>
                <a:lnTo>
                  <a:pt x="7995760" y="2316136"/>
                </a:lnTo>
                <a:cubicBezTo>
                  <a:pt x="7995760" y="2316136"/>
                  <a:pt x="7995760" y="2314371"/>
                  <a:pt x="7995760" y="2310841"/>
                </a:cubicBezTo>
                <a:cubicBezTo>
                  <a:pt x="7995760" y="2307311"/>
                  <a:pt x="7992231" y="2303781"/>
                  <a:pt x="7985171" y="2300250"/>
                </a:cubicBezTo>
                <a:cubicBezTo>
                  <a:pt x="7978109" y="2296721"/>
                  <a:pt x="7972815" y="2293190"/>
                  <a:pt x="7969284" y="2289660"/>
                </a:cubicBezTo>
                <a:cubicBezTo>
                  <a:pt x="7965754" y="2286129"/>
                  <a:pt x="7963990" y="2280834"/>
                  <a:pt x="7963990" y="2273775"/>
                </a:cubicBezTo>
                <a:cubicBezTo>
                  <a:pt x="7963990" y="2266715"/>
                  <a:pt x="7946338" y="2259654"/>
                  <a:pt x="7911038" y="2252594"/>
                </a:cubicBezTo>
                <a:cubicBezTo>
                  <a:pt x="7889856" y="2245533"/>
                  <a:pt x="7875736" y="2238473"/>
                  <a:pt x="7868675" y="2231413"/>
                </a:cubicBezTo>
                <a:cubicBezTo>
                  <a:pt x="7868675" y="2231413"/>
                  <a:pt x="7866909" y="2229648"/>
                  <a:pt x="7863380" y="2226117"/>
                </a:cubicBezTo>
                <a:cubicBezTo>
                  <a:pt x="7859850" y="2222588"/>
                  <a:pt x="7854556" y="2220823"/>
                  <a:pt x="7847494" y="2220823"/>
                </a:cubicBezTo>
                <a:cubicBezTo>
                  <a:pt x="7833375" y="2220823"/>
                  <a:pt x="7826313" y="2219058"/>
                  <a:pt x="7826313" y="2215527"/>
                </a:cubicBezTo>
                <a:cubicBezTo>
                  <a:pt x="7826313" y="2211996"/>
                  <a:pt x="7824548" y="2210232"/>
                  <a:pt x="7821019" y="2210232"/>
                </a:cubicBezTo>
                <a:cubicBezTo>
                  <a:pt x="7817490" y="2210232"/>
                  <a:pt x="7815724" y="2213763"/>
                  <a:pt x="7815724" y="2220823"/>
                </a:cubicBezTo>
                <a:lnTo>
                  <a:pt x="7783952" y="2199642"/>
                </a:lnTo>
                <a:lnTo>
                  <a:pt x="7762772" y="2189051"/>
                </a:lnTo>
                <a:cubicBezTo>
                  <a:pt x="7748652" y="2181992"/>
                  <a:pt x="7739826" y="2176696"/>
                  <a:pt x="7736296" y="2173165"/>
                </a:cubicBezTo>
                <a:cubicBezTo>
                  <a:pt x="7732765" y="2169636"/>
                  <a:pt x="7734530" y="2167871"/>
                  <a:pt x="7741590" y="2167871"/>
                </a:cubicBezTo>
                <a:cubicBezTo>
                  <a:pt x="7741590" y="2160811"/>
                  <a:pt x="7741590" y="2157280"/>
                  <a:pt x="7741590" y="2157280"/>
                </a:cubicBezTo>
                <a:cubicBezTo>
                  <a:pt x="7741590" y="2157280"/>
                  <a:pt x="7738060" y="2157280"/>
                  <a:pt x="7731000" y="2157280"/>
                </a:cubicBezTo>
                <a:lnTo>
                  <a:pt x="7752182" y="2146690"/>
                </a:lnTo>
                <a:cubicBezTo>
                  <a:pt x="7766300" y="2146690"/>
                  <a:pt x="7769832" y="2143159"/>
                  <a:pt x="7762772" y="2136099"/>
                </a:cubicBezTo>
                <a:lnTo>
                  <a:pt x="7773361" y="2125509"/>
                </a:lnTo>
                <a:lnTo>
                  <a:pt x="7773361" y="2114919"/>
                </a:lnTo>
                <a:lnTo>
                  <a:pt x="7752182" y="2114919"/>
                </a:lnTo>
                <a:cubicBezTo>
                  <a:pt x="7752182" y="2114919"/>
                  <a:pt x="7748652" y="2118448"/>
                  <a:pt x="7741590" y="2125509"/>
                </a:cubicBezTo>
                <a:lnTo>
                  <a:pt x="7731000" y="2125509"/>
                </a:lnTo>
                <a:cubicBezTo>
                  <a:pt x="7731000" y="2118448"/>
                  <a:pt x="7734530" y="2114919"/>
                  <a:pt x="7741590" y="2114919"/>
                </a:cubicBezTo>
                <a:lnTo>
                  <a:pt x="7741590" y="2104328"/>
                </a:lnTo>
                <a:lnTo>
                  <a:pt x="7752182" y="2093738"/>
                </a:lnTo>
                <a:cubicBezTo>
                  <a:pt x="7731000" y="2079617"/>
                  <a:pt x="7713348" y="2072557"/>
                  <a:pt x="7699230" y="2072557"/>
                </a:cubicBezTo>
                <a:lnTo>
                  <a:pt x="7678048" y="2061967"/>
                </a:lnTo>
                <a:cubicBezTo>
                  <a:pt x="7670986" y="2054906"/>
                  <a:pt x="7663928" y="2049611"/>
                  <a:pt x="7656867" y="2046080"/>
                </a:cubicBezTo>
                <a:cubicBezTo>
                  <a:pt x="7649807" y="2042550"/>
                  <a:pt x="7640982" y="2037255"/>
                  <a:pt x="7630390" y="2030194"/>
                </a:cubicBezTo>
                <a:cubicBezTo>
                  <a:pt x="7619800" y="2023136"/>
                  <a:pt x="7605682" y="2016074"/>
                  <a:pt x="7588030" y="2009015"/>
                </a:cubicBezTo>
                <a:cubicBezTo>
                  <a:pt x="7570378" y="2001954"/>
                  <a:pt x="7561553" y="1994894"/>
                  <a:pt x="7561553" y="1987834"/>
                </a:cubicBezTo>
                <a:lnTo>
                  <a:pt x="7550963" y="1977242"/>
                </a:lnTo>
                <a:cubicBezTo>
                  <a:pt x="7550963" y="1984303"/>
                  <a:pt x="7547434" y="1987834"/>
                  <a:pt x="7540374" y="1987834"/>
                </a:cubicBezTo>
                <a:lnTo>
                  <a:pt x="7529782" y="1987834"/>
                </a:lnTo>
                <a:cubicBezTo>
                  <a:pt x="7536842" y="1987834"/>
                  <a:pt x="7538607" y="1989598"/>
                  <a:pt x="7535078" y="1993128"/>
                </a:cubicBezTo>
                <a:cubicBezTo>
                  <a:pt x="7531548" y="1996659"/>
                  <a:pt x="7529782" y="1998424"/>
                  <a:pt x="7529782" y="1998424"/>
                </a:cubicBezTo>
                <a:cubicBezTo>
                  <a:pt x="7529782" y="2005484"/>
                  <a:pt x="7526252" y="2005484"/>
                  <a:pt x="7519192" y="1998424"/>
                </a:cubicBezTo>
                <a:cubicBezTo>
                  <a:pt x="7512130" y="1991363"/>
                  <a:pt x="7508601" y="1987834"/>
                  <a:pt x="7508601" y="1987834"/>
                </a:cubicBezTo>
                <a:lnTo>
                  <a:pt x="7508601" y="1998424"/>
                </a:lnTo>
                <a:cubicBezTo>
                  <a:pt x="7508601" y="1998424"/>
                  <a:pt x="7508601" y="2001954"/>
                  <a:pt x="7508601" y="2009015"/>
                </a:cubicBezTo>
                <a:lnTo>
                  <a:pt x="7498011" y="1998424"/>
                </a:lnTo>
                <a:cubicBezTo>
                  <a:pt x="7490951" y="1991363"/>
                  <a:pt x="7487420" y="1987834"/>
                  <a:pt x="7487420" y="1987834"/>
                </a:cubicBezTo>
                <a:cubicBezTo>
                  <a:pt x="7487420" y="1987834"/>
                  <a:pt x="7489186" y="1986069"/>
                  <a:pt x="7492716" y="1982538"/>
                </a:cubicBezTo>
                <a:cubicBezTo>
                  <a:pt x="7496245" y="1979007"/>
                  <a:pt x="7496245" y="1977242"/>
                  <a:pt x="7492716" y="1977242"/>
                </a:cubicBezTo>
                <a:cubicBezTo>
                  <a:pt x="7489186" y="1977242"/>
                  <a:pt x="7487420" y="1977242"/>
                  <a:pt x="7487420" y="1977242"/>
                </a:cubicBezTo>
                <a:cubicBezTo>
                  <a:pt x="7480360" y="1970184"/>
                  <a:pt x="7480360" y="1966653"/>
                  <a:pt x="7487420" y="1966653"/>
                </a:cubicBezTo>
                <a:lnTo>
                  <a:pt x="7476830" y="1966653"/>
                </a:lnTo>
                <a:lnTo>
                  <a:pt x="7466240" y="1945472"/>
                </a:lnTo>
                <a:cubicBezTo>
                  <a:pt x="7473300" y="1945472"/>
                  <a:pt x="7480360" y="1949002"/>
                  <a:pt x="7487420" y="1956063"/>
                </a:cubicBezTo>
                <a:cubicBezTo>
                  <a:pt x="7494482" y="1963122"/>
                  <a:pt x="7501540" y="1964888"/>
                  <a:pt x="7508601" y="1961357"/>
                </a:cubicBezTo>
                <a:cubicBezTo>
                  <a:pt x="7515663" y="1957828"/>
                  <a:pt x="7515663" y="1952532"/>
                  <a:pt x="7508601" y="1945472"/>
                </a:cubicBezTo>
                <a:lnTo>
                  <a:pt x="7487420" y="1924290"/>
                </a:lnTo>
                <a:cubicBezTo>
                  <a:pt x="7487420" y="1924290"/>
                  <a:pt x="7483890" y="1924290"/>
                  <a:pt x="7476830" y="1924290"/>
                </a:cubicBezTo>
                <a:lnTo>
                  <a:pt x="7466240" y="1924290"/>
                </a:lnTo>
                <a:cubicBezTo>
                  <a:pt x="7459178" y="1924290"/>
                  <a:pt x="7452120" y="1924290"/>
                  <a:pt x="7445059" y="1924290"/>
                </a:cubicBezTo>
                <a:cubicBezTo>
                  <a:pt x="7445059" y="1924290"/>
                  <a:pt x="7441530" y="1926055"/>
                  <a:pt x="7434468" y="1929586"/>
                </a:cubicBezTo>
                <a:cubicBezTo>
                  <a:pt x="7427408" y="1933117"/>
                  <a:pt x="7423878" y="1938411"/>
                  <a:pt x="7423878" y="1945472"/>
                </a:cubicBezTo>
                <a:lnTo>
                  <a:pt x="7413288" y="1956063"/>
                </a:lnTo>
                <a:cubicBezTo>
                  <a:pt x="7420348" y="1956063"/>
                  <a:pt x="7423878" y="1959592"/>
                  <a:pt x="7423878" y="1966653"/>
                </a:cubicBezTo>
                <a:cubicBezTo>
                  <a:pt x="7423878" y="1973713"/>
                  <a:pt x="7415053" y="1977242"/>
                  <a:pt x="7397403" y="1977242"/>
                </a:cubicBezTo>
                <a:cubicBezTo>
                  <a:pt x="7379751" y="1977242"/>
                  <a:pt x="7360336" y="1975478"/>
                  <a:pt x="7339155" y="1971948"/>
                </a:cubicBezTo>
                <a:cubicBezTo>
                  <a:pt x="7317974" y="1968417"/>
                  <a:pt x="7303854" y="1964888"/>
                  <a:pt x="7296793" y="1961357"/>
                </a:cubicBezTo>
                <a:cubicBezTo>
                  <a:pt x="7289732" y="1957828"/>
                  <a:pt x="7284437" y="1956063"/>
                  <a:pt x="7280908" y="1956063"/>
                </a:cubicBezTo>
                <a:cubicBezTo>
                  <a:pt x="7277378" y="1956063"/>
                  <a:pt x="7272082" y="1956063"/>
                  <a:pt x="7265022" y="1956063"/>
                </a:cubicBezTo>
                <a:lnTo>
                  <a:pt x="7265022" y="1966653"/>
                </a:lnTo>
                <a:cubicBezTo>
                  <a:pt x="7279142" y="1966653"/>
                  <a:pt x="7289732" y="1973713"/>
                  <a:pt x="7296793" y="1987834"/>
                </a:cubicBezTo>
                <a:lnTo>
                  <a:pt x="7317974" y="1998424"/>
                </a:lnTo>
                <a:lnTo>
                  <a:pt x="7286203" y="1998424"/>
                </a:lnTo>
                <a:cubicBezTo>
                  <a:pt x="7265022" y="1998424"/>
                  <a:pt x="7254432" y="1994894"/>
                  <a:pt x="7254432" y="1987834"/>
                </a:cubicBezTo>
                <a:cubicBezTo>
                  <a:pt x="7247370" y="1987834"/>
                  <a:pt x="7243841" y="1987834"/>
                  <a:pt x="7243841" y="1987834"/>
                </a:cubicBezTo>
                <a:cubicBezTo>
                  <a:pt x="7243841" y="1987834"/>
                  <a:pt x="7243841" y="1991363"/>
                  <a:pt x="7243841" y="1998424"/>
                </a:cubicBezTo>
                <a:lnTo>
                  <a:pt x="7201480" y="2009015"/>
                </a:lnTo>
                <a:lnTo>
                  <a:pt x="7201480" y="1987834"/>
                </a:lnTo>
                <a:cubicBezTo>
                  <a:pt x="7194418" y="1987834"/>
                  <a:pt x="7187360" y="1986069"/>
                  <a:pt x="7180299" y="1982538"/>
                </a:cubicBezTo>
                <a:cubicBezTo>
                  <a:pt x="7173238" y="1979007"/>
                  <a:pt x="7169708" y="1977242"/>
                  <a:pt x="7169708" y="1977242"/>
                </a:cubicBezTo>
                <a:cubicBezTo>
                  <a:pt x="7169708" y="1977242"/>
                  <a:pt x="7169708" y="1980773"/>
                  <a:pt x="7169708" y="1987834"/>
                </a:cubicBezTo>
                <a:lnTo>
                  <a:pt x="7159118" y="1998424"/>
                </a:lnTo>
                <a:cubicBezTo>
                  <a:pt x="7159118" y="1998424"/>
                  <a:pt x="7157352" y="2000188"/>
                  <a:pt x="7153822" y="2003719"/>
                </a:cubicBezTo>
                <a:cubicBezTo>
                  <a:pt x="7150293" y="2007250"/>
                  <a:pt x="7148526" y="2012544"/>
                  <a:pt x="7148526" y="2019605"/>
                </a:cubicBezTo>
                <a:cubicBezTo>
                  <a:pt x="7148526" y="2033725"/>
                  <a:pt x="7155588" y="2033725"/>
                  <a:pt x="7169708" y="2019605"/>
                </a:cubicBezTo>
                <a:cubicBezTo>
                  <a:pt x="7169708" y="2012544"/>
                  <a:pt x="7173238" y="2012544"/>
                  <a:pt x="7180299" y="2019605"/>
                </a:cubicBezTo>
                <a:cubicBezTo>
                  <a:pt x="7187360" y="2026665"/>
                  <a:pt x="7190889" y="2026665"/>
                  <a:pt x="7190889" y="2019605"/>
                </a:cubicBezTo>
                <a:cubicBezTo>
                  <a:pt x="7197949" y="2019605"/>
                  <a:pt x="7201480" y="2021369"/>
                  <a:pt x="7201480" y="2024900"/>
                </a:cubicBezTo>
                <a:cubicBezTo>
                  <a:pt x="7201480" y="2028430"/>
                  <a:pt x="7205010" y="2030194"/>
                  <a:pt x="7212070" y="2030194"/>
                </a:cubicBezTo>
                <a:cubicBezTo>
                  <a:pt x="7212070" y="2044315"/>
                  <a:pt x="7226190" y="2044315"/>
                  <a:pt x="7254432" y="2030194"/>
                </a:cubicBezTo>
                <a:lnTo>
                  <a:pt x="7265022" y="2030194"/>
                </a:lnTo>
                <a:lnTo>
                  <a:pt x="7265022" y="2040786"/>
                </a:lnTo>
                <a:lnTo>
                  <a:pt x="7286203" y="2030194"/>
                </a:lnTo>
                <a:lnTo>
                  <a:pt x="7292822" y="2030194"/>
                </a:lnTo>
                <a:cubicBezTo>
                  <a:pt x="7295470" y="2030194"/>
                  <a:pt x="7296793" y="2030194"/>
                  <a:pt x="7296793" y="2030194"/>
                </a:cubicBezTo>
                <a:lnTo>
                  <a:pt x="7265022" y="2051376"/>
                </a:lnTo>
                <a:cubicBezTo>
                  <a:pt x="7250902" y="2051376"/>
                  <a:pt x="7243841" y="2054906"/>
                  <a:pt x="7243841" y="2061967"/>
                </a:cubicBezTo>
                <a:lnTo>
                  <a:pt x="7243841" y="2072557"/>
                </a:lnTo>
                <a:lnTo>
                  <a:pt x="7275612" y="2093738"/>
                </a:lnTo>
                <a:cubicBezTo>
                  <a:pt x="7289732" y="2093738"/>
                  <a:pt x="7300322" y="2097267"/>
                  <a:pt x="7307384" y="2104328"/>
                </a:cubicBezTo>
                <a:cubicBezTo>
                  <a:pt x="7314444" y="2104328"/>
                  <a:pt x="7317974" y="2104328"/>
                  <a:pt x="7317974" y="2104328"/>
                </a:cubicBezTo>
                <a:cubicBezTo>
                  <a:pt x="7317974" y="2104328"/>
                  <a:pt x="7321504" y="2104328"/>
                  <a:pt x="7328564" y="2104328"/>
                </a:cubicBezTo>
                <a:cubicBezTo>
                  <a:pt x="7328564" y="2104328"/>
                  <a:pt x="7330330" y="2107858"/>
                  <a:pt x="7333860" y="2114919"/>
                </a:cubicBezTo>
                <a:cubicBezTo>
                  <a:pt x="7337389" y="2121978"/>
                  <a:pt x="7335626" y="2125509"/>
                  <a:pt x="7328564" y="2125509"/>
                </a:cubicBezTo>
                <a:lnTo>
                  <a:pt x="7307384" y="2125509"/>
                </a:lnTo>
                <a:cubicBezTo>
                  <a:pt x="7300322" y="2132569"/>
                  <a:pt x="7293264" y="2136099"/>
                  <a:pt x="7286203" y="2136099"/>
                </a:cubicBezTo>
                <a:lnTo>
                  <a:pt x="7286203" y="2125509"/>
                </a:lnTo>
                <a:lnTo>
                  <a:pt x="7275612" y="2114919"/>
                </a:lnTo>
                <a:cubicBezTo>
                  <a:pt x="7268552" y="2114919"/>
                  <a:pt x="7266788" y="2118448"/>
                  <a:pt x="7270318" y="2125509"/>
                </a:cubicBezTo>
                <a:cubicBezTo>
                  <a:pt x="7273847" y="2132569"/>
                  <a:pt x="7272082" y="2136099"/>
                  <a:pt x="7265022" y="2136099"/>
                </a:cubicBezTo>
                <a:cubicBezTo>
                  <a:pt x="7265022" y="2129040"/>
                  <a:pt x="7259726" y="2123744"/>
                  <a:pt x="7249136" y="2120213"/>
                </a:cubicBezTo>
                <a:cubicBezTo>
                  <a:pt x="7238546" y="2116684"/>
                  <a:pt x="7231485" y="2113154"/>
                  <a:pt x="7227956" y="2109623"/>
                </a:cubicBezTo>
                <a:cubicBezTo>
                  <a:pt x="7224426" y="2106092"/>
                  <a:pt x="7222660" y="2104328"/>
                  <a:pt x="7222660" y="2104328"/>
                </a:cubicBezTo>
                <a:lnTo>
                  <a:pt x="7201480" y="2104328"/>
                </a:lnTo>
                <a:lnTo>
                  <a:pt x="7148526" y="2093738"/>
                </a:lnTo>
                <a:lnTo>
                  <a:pt x="7132641" y="2093738"/>
                </a:lnTo>
                <a:cubicBezTo>
                  <a:pt x="7136170" y="2093738"/>
                  <a:pt x="7137937" y="2091973"/>
                  <a:pt x="7137937" y="2088442"/>
                </a:cubicBezTo>
                <a:cubicBezTo>
                  <a:pt x="7137937" y="2084911"/>
                  <a:pt x="7136170" y="2081382"/>
                  <a:pt x="7132641" y="2077852"/>
                </a:cubicBezTo>
                <a:cubicBezTo>
                  <a:pt x="7129112" y="2074321"/>
                  <a:pt x="7125581" y="2074321"/>
                  <a:pt x="7122052" y="2077852"/>
                </a:cubicBezTo>
                <a:cubicBezTo>
                  <a:pt x="7118522" y="2081382"/>
                  <a:pt x="7118522" y="2084911"/>
                  <a:pt x="7122052" y="2088442"/>
                </a:cubicBezTo>
                <a:cubicBezTo>
                  <a:pt x="7125581" y="2091973"/>
                  <a:pt x="7129112" y="2093738"/>
                  <a:pt x="7132641" y="2093738"/>
                </a:cubicBezTo>
                <a:lnTo>
                  <a:pt x="7111462" y="2093738"/>
                </a:lnTo>
                <a:cubicBezTo>
                  <a:pt x="7100870" y="2093738"/>
                  <a:pt x="7095574" y="2095502"/>
                  <a:pt x="7095574" y="2099033"/>
                </a:cubicBezTo>
                <a:cubicBezTo>
                  <a:pt x="7095574" y="2102563"/>
                  <a:pt x="7093810" y="2104328"/>
                  <a:pt x="7090280" y="2104328"/>
                </a:cubicBezTo>
                <a:cubicBezTo>
                  <a:pt x="7086751" y="2104328"/>
                  <a:pt x="7081456" y="2104328"/>
                  <a:pt x="7074395" y="2104328"/>
                </a:cubicBezTo>
                <a:lnTo>
                  <a:pt x="7063804" y="2104328"/>
                </a:lnTo>
                <a:lnTo>
                  <a:pt x="7063804" y="2114919"/>
                </a:lnTo>
                <a:cubicBezTo>
                  <a:pt x="7056744" y="2114919"/>
                  <a:pt x="7053214" y="2111388"/>
                  <a:pt x="7053214" y="2104328"/>
                </a:cubicBezTo>
                <a:cubicBezTo>
                  <a:pt x="7053214" y="2090207"/>
                  <a:pt x="7056744" y="2086677"/>
                  <a:pt x="7063804" y="2093738"/>
                </a:cubicBezTo>
                <a:cubicBezTo>
                  <a:pt x="7070866" y="2093738"/>
                  <a:pt x="7076160" y="2091973"/>
                  <a:pt x="7079689" y="2088442"/>
                </a:cubicBezTo>
                <a:cubicBezTo>
                  <a:pt x="7083218" y="2084911"/>
                  <a:pt x="7081456" y="2083146"/>
                  <a:pt x="7074395" y="2083146"/>
                </a:cubicBezTo>
                <a:cubicBezTo>
                  <a:pt x="7067333" y="2083146"/>
                  <a:pt x="7063804" y="2083146"/>
                  <a:pt x="7063804" y="2083146"/>
                </a:cubicBezTo>
                <a:cubicBezTo>
                  <a:pt x="7063804" y="2076088"/>
                  <a:pt x="7062039" y="2072557"/>
                  <a:pt x="7058510" y="2072557"/>
                </a:cubicBezTo>
                <a:cubicBezTo>
                  <a:pt x="7054978" y="2072557"/>
                  <a:pt x="7051448" y="2072557"/>
                  <a:pt x="7047918" y="2072557"/>
                </a:cubicBezTo>
                <a:cubicBezTo>
                  <a:pt x="7044389" y="2072557"/>
                  <a:pt x="7040858" y="2074321"/>
                  <a:pt x="7037328" y="2077852"/>
                </a:cubicBezTo>
                <a:cubicBezTo>
                  <a:pt x="7033799" y="2081382"/>
                  <a:pt x="7028504" y="2083146"/>
                  <a:pt x="7021443" y="2083146"/>
                </a:cubicBezTo>
                <a:cubicBezTo>
                  <a:pt x="7014381" y="2083146"/>
                  <a:pt x="7010852" y="2083146"/>
                  <a:pt x="7010852" y="2083146"/>
                </a:cubicBezTo>
                <a:cubicBezTo>
                  <a:pt x="7010852" y="2090207"/>
                  <a:pt x="7000262" y="2093738"/>
                  <a:pt x="6979081" y="2093738"/>
                </a:cubicBezTo>
                <a:lnTo>
                  <a:pt x="6968491" y="2093738"/>
                </a:lnTo>
                <a:cubicBezTo>
                  <a:pt x="6968491" y="2086677"/>
                  <a:pt x="6966725" y="2083146"/>
                  <a:pt x="6963196" y="2083146"/>
                </a:cubicBezTo>
                <a:cubicBezTo>
                  <a:pt x="6959666" y="2083146"/>
                  <a:pt x="6957900" y="2083146"/>
                  <a:pt x="6957900" y="2083146"/>
                </a:cubicBezTo>
                <a:cubicBezTo>
                  <a:pt x="6943780" y="2083146"/>
                  <a:pt x="6936718" y="2083146"/>
                  <a:pt x="6936718" y="2083146"/>
                </a:cubicBezTo>
                <a:cubicBezTo>
                  <a:pt x="6936718" y="2076088"/>
                  <a:pt x="6934954" y="2072557"/>
                  <a:pt x="6931424" y="2072557"/>
                </a:cubicBezTo>
                <a:cubicBezTo>
                  <a:pt x="6927895" y="2072557"/>
                  <a:pt x="6926129" y="2072557"/>
                  <a:pt x="6926129" y="2072557"/>
                </a:cubicBezTo>
                <a:lnTo>
                  <a:pt x="6894358" y="2072557"/>
                </a:lnTo>
                <a:cubicBezTo>
                  <a:pt x="6894358" y="2065496"/>
                  <a:pt x="6890828" y="2061967"/>
                  <a:pt x="6883766" y="2061967"/>
                </a:cubicBezTo>
                <a:cubicBezTo>
                  <a:pt x="6876706" y="2061967"/>
                  <a:pt x="6873177" y="2058436"/>
                  <a:pt x="6873177" y="2051376"/>
                </a:cubicBezTo>
                <a:cubicBezTo>
                  <a:pt x="6873177" y="2051376"/>
                  <a:pt x="6871410" y="2051376"/>
                  <a:pt x="6867881" y="2051376"/>
                </a:cubicBezTo>
                <a:cubicBezTo>
                  <a:pt x="6864352" y="2051376"/>
                  <a:pt x="6859056" y="2051376"/>
                  <a:pt x="6851996" y="2051376"/>
                </a:cubicBezTo>
                <a:lnTo>
                  <a:pt x="6820224" y="2051376"/>
                </a:lnTo>
                <a:cubicBezTo>
                  <a:pt x="6813164" y="2044315"/>
                  <a:pt x="6799044" y="2037255"/>
                  <a:pt x="6777862" y="2030194"/>
                </a:cubicBezTo>
                <a:cubicBezTo>
                  <a:pt x="6770802" y="2030194"/>
                  <a:pt x="6761977" y="2030194"/>
                  <a:pt x="6751387" y="2030194"/>
                </a:cubicBezTo>
                <a:cubicBezTo>
                  <a:pt x="6740796" y="2030194"/>
                  <a:pt x="6730206" y="2028430"/>
                  <a:pt x="6719616" y="2024900"/>
                </a:cubicBezTo>
                <a:cubicBezTo>
                  <a:pt x="6709025" y="2021369"/>
                  <a:pt x="6700200" y="2019605"/>
                  <a:pt x="6693140" y="2019605"/>
                </a:cubicBezTo>
                <a:lnTo>
                  <a:pt x="6693140" y="2030194"/>
                </a:lnTo>
                <a:cubicBezTo>
                  <a:pt x="6714320" y="2044315"/>
                  <a:pt x="6728440" y="2047846"/>
                  <a:pt x="6735502" y="2040786"/>
                </a:cubicBezTo>
                <a:lnTo>
                  <a:pt x="6746092" y="2040786"/>
                </a:lnTo>
                <a:cubicBezTo>
                  <a:pt x="6753152" y="2047846"/>
                  <a:pt x="6754916" y="2051376"/>
                  <a:pt x="6751387" y="2051376"/>
                </a:cubicBezTo>
                <a:cubicBezTo>
                  <a:pt x="6747858" y="2051376"/>
                  <a:pt x="6739032" y="2051376"/>
                  <a:pt x="6724910" y="2051376"/>
                </a:cubicBezTo>
                <a:cubicBezTo>
                  <a:pt x="6703730" y="2051376"/>
                  <a:pt x="6686079" y="2051376"/>
                  <a:pt x="6671958" y="2051376"/>
                </a:cubicBezTo>
                <a:lnTo>
                  <a:pt x="6661368" y="2030194"/>
                </a:lnTo>
                <a:lnTo>
                  <a:pt x="6650778" y="2030194"/>
                </a:lnTo>
                <a:cubicBezTo>
                  <a:pt x="6643717" y="2030194"/>
                  <a:pt x="6640188" y="2033725"/>
                  <a:pt x="6640188" y="2040786"/>
                </a:cubicBezTo>
                <a:lnTo>
                  <a:pt x="6640188" y="2035490"/>
                </a:lnTo>
                <a:cubicBezTo>
                  <a:pt x="6640188" y="2031959"/>
                  <a:pt x="6640188" y="2030194"/>
                  <a:pt x="6640188" y="2030194"/>
                </a:cubicBezTo>
                <a:cubicBezTo>
                  <a:pt x="6640188" y="2009015"/>
                  <a:pt x="6633127" y="1998424"/>
                  <a:pt x="6619006" y="1998424"/>
                </a:cubicBezTo>
                <a:lnTo>
                  <a:pt x="6576646" y="1987834"/>
                </a:lnTo>
                <a:cubicBezTo>
                  <a:pt x="6583706" y="1987834"/>
                  <a:pt x="6589002" y="1984303"/>
                  <a:pt x="6592531" y="1977242"/>
                </a:cubicBezTo>
                <a:cubicBezTo>
                  <a:pt x="6596060" y="1970184"/>
                  <a:pt x="6594296" y="1966653"/>
                  <a:pt x="6587236" y="1966653"/>
                </a:cubicBezTo>
                <a:lnTo>
                  <a:pt x="6576646" y="1966653"/>
                </a:lnTo>
                <a:lnTo>
                  <a:pt x="6513102" y="1956063"/>
                </a:lnTo>
                <a:lnTo>
                  <a:pt x="6502512" y="1956063"/>
                </a:lnTo>
                <a:cubicBezTo>
                  <a:pt x="6502512" y="1963122"/>
                  <a:pt x="6498983" y="1966653"/>
                  <a:pt x="6491922" y="1966653"/>
                </a:cubicBezTo>
                <a:cubicBezTo>
                  <a:pt x="6484861" y="1966653"/>
                  <a:pt x="6484861" y="1963122"/>
                  <a:pt x="6491922" y="1956063"/>
                </a:cubicBezTo>
                <a:lnTo>
                  <a:pt x="6481332" y="1945472"/>
                </a:lnTo>
                <a:cubicBezTo>
                  <a:pt x="6474271" y="1945472"/>
                  <a:pt x="6470740" y="1945472"/>
                  <a:pt x="6470740" y="1945472"/>
                </a:cubicBezTo>
                <a:cubicBezTo>
                  <a:pt x="6470740" y="1945472"/>
                  <a:pt x="6470740" y="1943707"/>
                  <a:pt x="6470740" y="1940176"/>
                </a:cubicBezTo>
                <a:cubicBezTo>
                  <a:pt x="6470740" y="1936646"/>
                  <a:pt x="6467211" y="1938411"/>
                  <a:pt x="6460150" y="1945472"/>
                </a:cubicBezTo>
                <a:cubicBezTo>
                  <a:pt x="6460150" y="1945472"/>
                  <a:pt x="6463680" y="1947236"/>
                  <a:pt x="6470740" y="1950767"/>
                </a:cubicBezTo>
                <a:cubicBezTo>
                  <a:pt x="6477802" y="1954297"/>
                  <a:pt x="6477802" y="1959592"/>
                  <a:pt x="6470740" y="1966653"/>
                </a:cubicBezTo>
                <a:cubicBezTo>
                  <a:pt x="6470740" y="1959592"/>
                  <a:pt x="6463680" y="1956063"/>
                  <a:pt x="6449560" y="1956063"/>
                </a:cubicBezTo>
                <a:lnTo>
                  <a:pt x="6438970" y="1945472"/>
                </a:lnTo>
                <a:cubicBezTo>
                  <a:pt x="6446031" y="1945472"/>
                  <a:pt x="6446031" y="1941941"/>
                  <a:pt x="6438970" y="1934882"/>
                </a:cubicBezTo>
                <a:cubicBezTo>
                  <a:pt x="6424850" y="1927821"/>
                  <a:pt x="6414259" y="1931351"/>
                  <a:pt x="6407198" y="1945472"/>
                </a:cubicBezTo>
                <a:cubicBezTo>
                  <a:pt x="6407198" y="1952532"/>
                  <a:pt x="6401903" y="1952532"/>
                  <a:pt x="6391313" y="1945472"/>
                </a:cubicBezTo>
                <a:cubicBezTo>
                  <a:pt x="6380723" y="1938411"/>
                  <a:pt x="6375428" y="1931351"/>
                  <a:pt x="6375428" y="1924290"/>
                </a:cubicBezTo>
                <a:lnTo>
                  <a:pt x="6333066" y="1934882"/>
                </a:lnTo>
                <a:lnTo>
                  <a:pt x="6343656" y="1945472"/>
                </a:lnTo>
                <a:lnTo>
                  <a:pt x="6354246" y="1934882"/>
                </a:lnTo>
                <a:cubicBezTo>
                  <a:pt x="6361306" y="1934882"/>
                  <a:pt x="6368367" y="1934882"/>
                  <a:pt x="6375428" y="1934882"/>
                </a:cubicBezTo>
                <a:lnTo>
                  <a:pt x="6375428" y="1945472"/>
                </a:lnTo>
                <a:cubicBezTo>
                  <a:pt x="6375428" y="1952532"/>
                  <a:pt x="6378957" y="1956063"/>
                  <a:pt x="6386018" y="1956063"/>
                </a:cubicBezTo>
                <a:cubicBezTo>
                  <a:pt x="6400138" y="1963122"/>
                  <a:pt x="6403669" y="1970184"/>
                  <a:pt x="6396608" y="1977242"/>
                </a:cubicBezTo>
                <a:lnTo>
                  <a:pt x="6364836" y="1977242"/>
                </a:lnTo>
                <a:lnTo>
                  <a:pt x="6311884" y="1966653"/>
                </a:lnTo>
                <a:cubicBezTo>
                  <a:pt x="6311884" y="1959592"/>
                  <a:pt x="6306590" y="1954297"/>
                  <a:pt x="6295998" y="1950767"/>
                </a:cubicBezTo>
                <a:cubicBezTo>
                  <a:pt x="6285409" y="1947236"/>
                  <a:pt x="6276584" y="1949002"/>
                  <a:pt x="6269524" y="1956063"/>
                </a:cubicBezTo>
                <a:lnTo>
                  <a:pt x="6311884" y="1977242"/>
                </a:lnTo>
                <a:cubicBezTo>
                  <a:pt x="6318946" y="1977242"/>
                  <a:pt x="6322476" y="1977242"/>
                  <a:pt x="6322476" y="1977242"/>
                </a:cubicBezTo>
                <a:cubicBezTo>
                  <a:pt x="6322476" y="1977242"/>
                  <a:pt x="6326005" y="1977242"/>
                  <a:pt x="6333066" y="1977242"/>
                </a:cubicBezTo>
                <a:cubicBezTo>
                  <a:pt x="6347186" y="1991363"/>
                  <a:pt x="6357776" y="1998424"/>
                  <a:pt x="6364836" y="1998424"/>
                </a:cubicBezTo>
                <a:lnTo>
                  <a:pt x="6375428" y="1998424"/>
                </a:lnTo>
                <a:lnTo>
                  <a:pt x="6386018" y="2009015"/>
                </a:lnTo>
                <a:cubicBezTo>
                  <a:pt x="6393079" y="2009015"/>
                  <a:pt x="6400138" y="2009015"/>
                  <a:pt x="6407198" y="2009015"/>
                </a:cubicBezTo>
                <a:cubicBezTo>
                  <a:pt x="6414259" y="2009015"/>
                  <a:pt x="6417788" y="2012544"/>
                  <a:pt x="6417788" y="2019605"/>
                </a:cubicBezTo>
                <a:lnTo>
                  <a:pt x="6446030" y="2026665"/>
                </a:lnTo>
                <a:lnTo>
                  <a:pt x="6438970" y="2019605"/>
                </a:lnTo>
                <a:cubicBezTo>
                  <a:pt x="6438970" y="2019605"/>
                  <a:pt x="6444265" y="2019605"/>
                  <a:pt x="6454855" y="2019605"/>
                </a:cubicBezTo>
                <a:cubicBezTo>
                  <a:pt x="6465446" y="2019605"/>
                  <a:pt x="6470740" y="2023136"/>
                  <a:pt x="6470740" y="2030194"/>
                </a:cubicBezTo>
                <a:lnTo>
                  <a:pt x="6460150" y="2030194"/>
                </a:lnTo>
                <a:cubicBezTo>
                  <a:pt x="6474271" y="2030194"/>
                  <a:pt x="6483098" y="2033725"/>
                  <a:pt x="6486627" y="2040786"/>
                </a:cubicBezTo>
                <a:cubicBezTo>
                  <a:pt x="6490156" y="2047846"/>
                  <a:pt x="6491922" y="2051376"/>
                  <a:pt x="6491922" y="2051376"/>
                </a:cubicBezTo>
                <a:lnTo>
                  <a:pt x="6491922" y="2040786"/>
                </a:lnTo>
                <a:lnTo>
                  <a:pt x="6513102" y="2040786"/>
                </a:lnTo>
                <a:lnTo>
                  <a:pt x="6513102" y="2051376"/>
                </a:lnTo>
                <a:lnTo>
                  <a:pt x="6513102" y="2061967"/>
                </a:lnTo>
                <a:cubicBezTo>
                  <a:pt x="6513102" y="2061967"/>
                  <a:pt x="6527223" y="2065496"/>
                  <a:pt x="6555464" y="2072557"/>
                </a:cubicBezTo>
                <a:lnTo>
                  <a:pt x="6608416" y="2083146"/>
                </a:lnTo>
                <a:lnTo>
                  <a:pt x="6597826" y="2072557"/>
                </a:lnTo>
                <a:lnTo>
                  <a:pt x="6597826" y="2061967"/>
                </a:lnTo>
                <a:cubicBezTo>
                  <a:pt x="6597826" y="2069026"/>
                  <a:pt x="6604887" y="2072557"/>
                  <a:pt x="6619006" y="2072557"/>
                </a:cubicBezTo>
                <a:lnTo>
                  <a:pt x="6640188" y="2093738"/>
                </a:lnTo>
                <a:lnTo>
                  <a:pt x="6650778" y="2093738"/>
                </a:lnTo>
                <a:cubicBezTo>
                  <a:pt x="6650778" y="2093738"/>
                  <a:pt x="6656073" y="2095502"/>
                  <a:pt x="6666664" y="2099033"/>
                </a:cubicBezTo>
                <a:cubicBezTo>
                  <a:pt x="6677254" y="2102563"/>
                  <a:pt x="6686079" y="2106092"/>
                  <a:pt x="6693140" y="2109623"/>
                </a:cubicBezTo>
                <a:cubicBezTo>
                  <a:pt x="6700200" y="2113154"/>
                  <a:pt x="6709025" y="2116684"/>
                  <a:pt x="6719616" y="2120213"/>
                </a:cubicBezTo>
                <a:cubicBezTo>
                  <a:pt x="6730206" y="2123744"/>
                  <a:pt x="6735502" y="2125509"/>
                  <a:pt x="6735502" y="2125509"/>
                </a:cubicBezTo>
                <a:cubicBezTo>
                  <a:pt x="6749621" y="2125509"/>
                  <a:pt x="6760212" y="2125509"/>
                  <a:pt x="6767272" y="2125509"/>
                </a:cubicBezTo>
                <a:lnTo>
                  <a:pt x="6777862" y="2136099"/>
                </a:lnTo>
                <a:lnTo>
                  <a:pt x="6756682" y="2136099"/>
                </a:lnTo>
                <a:lnTo>
                  <a:pt x="6767272" y="2146690"/>
                </a:lnTo>
                <a:cubicBezTo>
                  <a:pt x="6781392" y="2153750"/>
                  <a:pt x="6791984" y="2157280"/>
                  <a:pt x="6799044" y="2157280"/>
                </a:cubicBezTo>
                <a:lnTo>
                  <a:pt x="6799044" y="2146690"/>
                </a:lnTo>
                <a:lnTo>
                  <a:pt x="6809634" y="2136099"/>
                </a:lnTo>
                <a:cubicBezTo>
                  <a:pt x="6816696" y="2136099"/>
                  <a:pt x="6820224" y="2136099"/>
                  <a:pt x="6820224" y="2136099"/>
                </a:cubicBezTo>
                <a:lnTo>
                  <a:pt x="6830814" y="2136099"/>
                </a:lnTo>
                <a:cubicBezTo>
                  <a:pt x="6830814" y="2143159"/>
                  <a:pt x="6830814" y="2146690"/>
                  <a:pt x="6830814" y="2146690"/>
                </a:cubicBezTo>
                <a:cubicBezTo>
                  <a:pt x="6837876" y="2146690"/>
                  <a:pt x="6837876" y="2150221"/>
                  <a:pt x="6830814" y="2157280"/>
                </a:cubicBezTo>
                <a:cubicBezTo>
                  <a:pt x="6830814" y="2164340"/>
                  <a:pt x="6844936" y="2171400"/>
                  <a:pt x="6873177" y="2178461"/>
                </a:cubicBezTo>
                <a:cubicBezTo>
                  <a:pt x="6880237" y="2178461"/>
                  <a:pt x="6885532" y="2178461"/>
                  <a:pt x="6889062" y="2178461"/>
                </a:cubicBezTo>
                <a:cubicBezTo>
                  <a:pt x="6892592" y="2178461"/>
                  <a:pt x="6894358" y="2174930"/>
                  <a:pt x="6894358" y="2167871"/>
                </a:cubicBezTo>
                <a:lnTo>
                  <a:pt x="6915539" y="2167871"/>
                </a:lnTo>
                <a:cubicBezTo>
                  <a:pt x="6936718" y="2174930"/>
                  <a:pt x="6950840" y="2178461"/>
                  <a:pt x="6957900" y="2178461"/>
                </a:cubicBezTo>
                <a:lnTo>
                  <a:pt x="6968491" y="2178461"/>
                </a:lnTo>
                <a:lnTo>
                  <a:pt x="6968491" y="2189051"/>
                </a:lnTo>
                <a:cubicBezTo>
                  <a:pt x="6975552" y="2196111"/>
                  <a:pt x="6980847" y="2197877"/>
                  <a:pt x="6984376" y="2194346"/>
                </a:cubicBezTo>
                <a:cubicBezTo>
                  <a:pt x="6987906" y="2190817"/>
                  <a:pt x="6991437" y="2189051"/>
                  <a:pt x="6994966" y="2189051"/>
                </a:cubicBezTo>
                <a:cubicBezTo>
                  <a:pt x="6998496" y="2189051"/>
                  <a:pt x="7000262" y="2190817"/>
                  <a:pt x="7000262" y="2194346"/>
                </a:cubicBezTo>
                <a:cubicBezTo>
                  <a:pt x="7000262" y="2197877"/>
                  <a:pt x="7000262" y="2199642"/>
                  <a:pt x="7000262" y="2199642"/>
                </a:cubicBezTo>
                <a:cubicBezTo>
                  <a:pt x="6993200" y="2199642"/>
                  <a:pt x="6989670" y="2199642"/>
                  <a:pt x="6989670" y="2199642"/>
                </a:cubicBezTo>
                <a:cubicBezTo>
                  <a:pt x="6989670" y="2199642"/>
                  <a:pt x="6989670" y="2203173"/>
                  <a:pt x="6989670" y="2210232"/>
                </a:cubicBezTo>
                <a:cubicBezTo>
                  <a:pt x="6996732" y="2210232"/>
                  <a:pt x="7002026" y="2208467"/>
                  <a:pt x="7005558" y="2204937"/>
                </a:cubicBezTo>
                <a:cubicBezTo>
                  <a:pt x="7009087" y="2201407"/>
                  <a:pt x="7017914" y="2199642"/>
                  <a:pt x="7032033" y="2199642"/>
                </a:cubicBezTo>
                <a:cubicBezTo>
                  <a:pt x="7039093" y="2199642"/>
                  <a:pt x="7046154" y="2201407"/>
                  <a:pt x="7053214" y="2204937"/>
                </a:cubicBezTo>
                <a:cubicBezTo>
                  <a:pt x="7060274" y="2208467"/>
                  <a:pt x="7067333" y="2210232"/>
                  <a:pt x="7074395" y="2210232"/>
                </a:cubicBezTo>
                <a:lnTo>
                  <a:pt x="7084985" y="2220823"/>
                </a:lnTo>
                <a:cubicBezTo>
                  <a:pt x="7092045" y="2220823"/>
                  <a:pt x="7097341" y="2219058"/>
                  <a:pt x="7100870" y="2215527"/>
                </a:cubicBezTo>
                <a:cubicBezTo>
                  <a:pt x="7104400" y="2211996"/>
                  <a:pt x="7109696" y="2213763"/>
                  <a:pt x="7116756" y="2220823"/>
                </a:cubicBezTo>
                <a:cubicBezTo>
                  <a:pt x="7130876" y="2220823"/>
                  <a:pt x="7141466" y="2220823"/>
                  <a:pt x="7148526" y="2220823"/>
                </a:cubicBezTo>
                <a:cubicBezTo>
                  <a:pt x="7155588" y="2220823"/>
                  <a:pt x="7162648" y="2224352"/>
                  <a:pt x="7169708" y="2231413"/>
                </a:cubicBezTo>
                <a:cubicBezTo>
                  <a:pt x="7183828" y="2231413"/>
                  <a:pt x="7190889" y="2231413"/>
                  <a:pt x="7190889" y="2231413"/>
                </a:cubicBezTo>
                <a:lnTo>
                  <a:pt x="7201480" y="2242004"/>
                </a:lnTo>
                <a:cubicBezTo>
                  <a:pt x="7215600" y="2242004"/>
                  <a:pt x="7224426" y="2243769"/>
                  <a:pt x="7227956" y="2247298"/>
                </a:cubicBezTo>
                <a:cubicBezTo>
                  <a:pt x="7231485" y="2250829"/>
                  <a:pt x="7240312" y="2252594"/>
                  <a:pt x="7254432" y="2252594"/>
                </a:cubicBezTo>
                <a:lnTo>
                  <a:pt x="7254432" y="2263184"/>
                </a:lnTo>
                <a:cubicBezTo>
                  <a:pt x="7261492" y="2263184"/>
                  <a:pt x="7265022" y="2266715"/>
                  <a:pt x="7265022" y="2273775"/>
                </a:cubicBezTo>
                <a:cubicBezTo>
                  <a:pt x="7265022" y="2280834"/>
                  <a:pt x="7252666" y="2284365"/>
                  <a:pt x="7227956" y="2284365"/>
                </a:cubicBezTo>
                <a:cubicBezTo>
                  <a:pt x="7203245" y="2284365"/>
                  <a:pt x="7187360" y="2284365"/>
                  <a:pt x="7180299" y="2284365"/>
                </a:cubicBezTo>
                <a:cubicBezTo>
                  <a:pt x="7173238" y="2284365"/>
                  <a:pt x="7166178" y="2284365"/>
                  <a:pt x="7159118" y="2284365"/>
                </a:cubicBezTo>
                <a:cubicBezTo>
                  <a:pt x="7152058" y="2284365"/>
                  <a:pt x="7144997" y="2284365"/>
                  <a:pt x="7137937" y="2284365"/>
                </a:cubicBezTo>
                <a:lnTo>
                  <a:pt x="7169708" y="2294956"/>
                </a:lnTo>
                <a:cubicBezTo>
                  <a:pt x="7205010" y="2294956"/>
                  <a:pt x="7222660" y="2294956"/>
                  <a:pt x="7222660" y="2294956"/>
                </a:cubicBezTo>
                <a:lnTo>
                  <a:pt x="7222660" y="2305546"/>
                </a:lnTo>
                <a:lnTo>
                  <a:pt x="7233251" y="2316136"/>
                </a:lnTo>
                <a:lnTo>
                  <a:pt x="7254432" y="2326727"/>
                </a:lnTo>
                <a:lnTo>
                  <a:pt x="7243841" y="2326727"/>
                </a:lnTo>
                <a:lnTo>
                  <a:pt x="7233251" y="2326727"/>
                </a:lnTo>
                <a:cubicBezTo>
                  <a:pt x="7240312" y="2326727"/>
                  <a:pt x="7240312" y="2330256"/>
                  <a:pt x="7233251" y="2337317"/>
                </a:cubicBezTo>
                <a:lnTo>
                  <a:pt x="7212070" y="2326727"/>
                </a:lnTo>
                <a:lnTo>
                  <a:pt x="7212070" y="2321431"/>
                </a:lnTo>
                <a:cubicBezTo>
                  <a:pt x="7212070" y="2324962"/>
                  <a:pt x="7208540" y="2326727"/>
                  <a:pt x="7201480" y="2326727"/>
                </a:cubicBezTo>
                <a:lnTo>
                  <a:pt x="7190889" y="2326727"/>
                </a:lnTo>
                <a:lnTo>
                  <a:pt x="7159118" y="2316136"/>
                </a:lnTo>
                <a:lnTo>
                  <a:pt x="7084985" y="2294956"/>
                </a:lnTo>
                <a:cubicBezTo>
                  <a:pt x="7070866" y="2294956"/>
                  <a:pt x="7060274" y="2291425"/>
                  <a:pt x="7053214" y="2284365"/>
                </a:cubicBezTo>
                <a:cubicBezTo>
                  <a:pt x="7046154" y="2277304"/>
                  <a:pt x="7042622" y="2273775"/>
                  <a:pt x="7042622" y="2273775"/>
                </a:cubicBezTo>
                <a:cubicBezTo>
                  <a:pt x="7042622" y="2273775"/>
                  <a:pt x="7046154" y="2270244"/>
                  <a:pt x="7053214" y="2263184"/>
                </a:cubicBezTo>
                <a:lnTo>
                  <a:pt x="7063804" y="2252594"/>
                </a:lnTo>
                <a:cubicBezTo>
                  <a:pt x="7063804" y="2252594"/>
                  <a:pt x="7063804" y="2256125"/>
                  <a:pt x="7063804" y="2263184"/>
                </a:cubicBezTo>
                <a:cubicBezTo>
                  <a:pt x="7063804" y="2270244"/>
                  <a:pt x="7067333" y="2273775"/>
                  <a:pt x="7074395" y="2273775"/>
                </a:cubicBezTo>
                <a:cubicBezTo>
                  <a:pt x="7081456" y="2280834"/>
                  <a:pt x="7088514" y="2284365"/>
                  <a:pt x="7095574" y="2284365"/>
                </a:cubicBezTo>
                <a:cubicBezTo>
                  <a:pt x="7102636" y="2284365"/>
                  <a:pt x="7109696" y="2280834"/>
                  <a:pt x="7116756" y="2273775"/>
                </a:cubicBezTo>
                <a:lnTo>
                  <a:pt x="7127347" y="2263184"/>
                </a:lnTo>
                <a:cubicBezTo>
                  <a:pt x="7120285" y="2263184"/>
                  <a:pt x="7113226" y="2263184"/>
                  <a:pt x="7106166" y="2263184"/>
                </a:cubicBezTo>
                <a:cubicBezTo>
                  <a:pt x="7077924" y="2256125"/>
                  <a:pt x="7063804" y="2249063"/>
                  <a:pt x="7063804" y="2242004"/>
                </a:cubicBezTo>
                <a:lnTo>
                  <a:pt x="7042622" y="2231413"/>
                </a:lnTo>
                <a:lnTo>
                  <a:pt x="7042622" y="2242004"/>
                </a:lnTo>
                <a:lnTo>
                  <a:pt x="7021443" y="2242004"/>
                </a:lnTo>
                <a:cubicBezTo>
                  <a:pt x="7014381" y="2242004"/>
                  <a:pt x="7007322" y="2242004"/>
                  <a:pt x="7000262" y="2242004"/>
                </a:cubicBezTo>
                <a:cubicBezTo>
                  <a:pt x="7000262" y="2249063"/>
                  <a:pt x="7007322" y="2256125"/>
                  <a:pt x="7021443" y="2263184"/>
                </a:cubicBezTo>
                <a:lnTo>
                  <a:pt x="7010852" y="2263184"/>
                </a:lnTo>
                <a:cubicBezTo>
                  <a:pt x="7010852" y="2263184"/>
                  <a:pt x="7007322" y="2263184"/>
                  <a:pt x="7000262" y="2263184"/>
                </a:cubicBezTo>
                <a:cubicBezTo>
                  <a:pt x="7000262" y="2270244"/>
                  <a:pt x="6994966" y="2272010"/>
                  <a:pt x="6984376" y="2268479"/>
                </a:cubicBezTo>
                <a:cubicBezTo>
                  <a:pt x="6973785" y="2264948"/>
                  <a:pt x="6968491" y="2266715"/>
                  <a:pt x="6968491" y="2273775"/>
                </a:cubicBezTo>
                <a:lnTo>
                  <a:pt x="6957900" y="2284365"/>
                </a:lnTo>
                <a:cubicBezTo>
                  <a:pt x="6964960" y="2291425"/>
                  <a:pt x="6968491" y="2294956"/>
                  <a:pt x="6968491" y="2294956"/>
                </a:cubicBezTo>
                <a:cubicBezTo>
                  <a:pt x="6968491" y="2294956"/>
                  <a:pt x="6964960" y="2294956"/>
                  <a:pt x="6957900" y="2294956"/>
                </a:cubicBezTo>
                <a:lnTo>
                  <a:pt x="6957900" y="2305546"/>
                </a:lnTo>
                <a:cubicBezTo>
                  <a:pt x="6964960" y="2305546"/>
                  <a:pt x="6966725" y="2309077"/>
                  <a:pt x="6963196" y="2316136"/>
                </a:cubicBezTo>
                <a:cubicBezTo>
                  <a:pt x="6959666" y="2323196"/>
                  <a:pt x="6961429" y="2326727"/>
                  <a:pt x="6968491" y="2326727"/>
                </a:cubicBezTo>
                <a:cubicBezTo>
                  <a:pt x="6975552" y="2326727"/>
                  <a:pt x="6975552" y="2330256"/>
                  <a:pt x="6968491" y="2337317"/>
                </a:cubicBezTo>
                <a:cubicBezTo>
                  <a:pt x="6961429" y="2337317"/>
                  <a:pt x="6957900" y="2333787"/>
                  <a:pt x="6957900" y="2326727"/>
                </a:cubicBezTo>
                <a:lnTo>
                  <a:pt x="6873177" y="2305546"/>
                </a:lnTo>
                <a:cubicBezTo>
                  <a:pt x="6851996" y="2305546"/>
                  <a:pt x="6841406" y="2302015"/>
                  <a:pt x="6841406" y="2294956"/>
                </a:cubicBezTo>
                <a:cubicBezTo>
                  <a:pt x="6834344" y="2294956"/>
                  <a:pt x="6830814" y="2294956"/>
                  <a:pt x="6830814" y="2294956"/>
                </a:cubicBezTo>
                <a:cubicBezTo>
                  <a:pt x="6830814" y="2294956"/>
                  <a:pt x="6827285" y="2298485"/>
                  <a:pt x="6820224" y="2305546"/>
                </a:cubicBezTo>
                <a:cubicBezTo>
                  <a:pt x="6820224" y="2305546"/>
                  <a:pt x="6818458" y="2303781"/>
                  <a:pt x="6814929" y="2300250"/>
                </a:cubicBezTo>
                <a:cubicBezTo>
                  <a:pt x="6811400" y="2296721"/>
                  <a:pt x="6802573" y="2294956"/>
                  <a:pt x="6788454" y="2294956"/>
                </a:cubicBezTo>
                <a:cubicBezTo>
                  <a:pt x="6795514" y="2287896"/>
                  <a:pt x="6795514" y="2284365"/>
                  <a:pt x="6788454" y="2284365"/>
                </a:cubicBezTo>
                <a:lnTo>
                  <a:pt x="6799044" y="2252594"/>
                </a:lnTo>
                <a:cubicBezTo>
                  <a:pt x="6813164" y="2259654"/>
                  <a:pt x="6830814" y="2266715"/>
                  <a:pt x="6851996" y="2273775"/>
                </a:cubicBezTo>
                <a:cubicBezTo>
                  <a:pt x="6859056" y="2273775"/>
                  <a:pt x="6864352" y="2275540"/>
                  <a:pt x="6867881" y="2279069"/>
                </a:cubicBezTo>
                <a:cubicBezTo>
                  <a:pt x="6871410" y="2282600"/>
                  <a:pt x="6876706" y="2284365"/>
                  <a:pt x="6883766" y="2284365"/>
                </a:cubicBezTo>
                <a:lnTo>
                  <a:pt x="6894358" y="2284365"/>
                </a:lnTo>
                <a:cubicBezTo>
                  <a:pt x="6880237" y="2270244"/>
                  <a:pt x="6859056" y="2263184"/>
                  <a:pt x="6830814" y="2263184"/>
                </a:cubicBezTo>
                <a:cubicBezTo>
                  <a:pt x="6816696" y="2256125"/>
                  <a:pt x="6809634" y="2249063"/>
                  <a:pt x="6809634" y="2242004"/>
                </a:cubicBezTo>
                <a:cubicBezTo>
                  <a:pt x="6809634" y="2242004"/>
                  <a:pt x="6806104" y="2242004"/>
                  <a:pt x="6799044" y="2242004"/>
                </a:cubicBezTo>
                <a:cubicBezTo>
                  <a:pt x="6791984" y="2242004"/>
                  <a:pt x="6788454" y="2234944"/>
                  <a:pt x="6788454" y="2220823"/>
                </a:cubicBezTo>
                <a:cubicBezTo>
                  <a:pt x="6788454" y="2213763"/>
                  <a:pt x="6791984" y="2210232"/>
                  <a:pt x="6799044" y="2210232"/>
                </a:cubicBezTo>
                <a:cubicBezTo>
                  <a:pt x="6806104" y="2210232"/>
                  <a:pt x="6809634" y="2210232"/>
                  <a:pt x="6809634" y="2210232"/>
                </a:cubicBezTo>
                <a:lnTo>
                  <a:pt x="6777862" y="2199642"/>
                </a:lnTo>
                <a:cubicBezTo>
                  <a:pt x="6777862" y="2199642"/>
                  <a:pt x="6777862" y="2203173"/>
                  <a:pt x="6777862" y="2210232"/>
                </a:cubicBezTo>
                <a:cubicBezTo>
                  <a:pt x="6770802" y="2210232"/>
                  <a:pt x="6765506" y="2210232"/>
                  <a:pt x="6761977" y="2210232"/>
                </a:cubicBezTo>
                <a:cubicBezTo>
                  <a:pt x="6758448" y="2210232"/>
                  <a:pt x="6760212" y="2213763"/>
                  <a:pt x="6767272" y="2220823"/>
                </a:cubicBezTo>
                <a:cubicBezTo>
                  <a:pt x="6767272" y="2227882"/>
                  <a:pt x="6767272" y="2231413"/>
                  <a:pt x="6767272" y="2231413"/>
                </a:cubicBezTo>
                <a:lnTo>
                  <a:pt x="6735502" y="2231413"/>
                </a:lnTo>
                <a:lnTo>
                  <a:pt x="6724910" y="2231413"/>
                </a:lnTo>
                <a:cubicBezTo>
                  <a:pt x="6724910" y="2231413"/>
                  <a:pt x="6723146" y="2231413"/>
                  <a:pt x="6719616" y="2231413"/>
                </a:cubicBezTo>
                <a:cubicBezTo>
                  <a:pt x="6716086" y="2231413"/>
                  <a:pt x="6710791" y="2231413"/>
                  <a:pt x="6703730" y="2231413"/>
                </a:cubicBezTo>
                <a:cubicBezTo>
                  <a:pt x="6703730" y="2231413"/>
                  <a:pt x="6701964" y="2233177"/>
                  <a:pt x="6698435" y="2236708"/>
                </a:cubicBezTo>
                <a:cubicBezTo>
                  <a:pt x="6694906" y="2240238"/>
                  <a:pt x="6693140" y="2242004"/>
                  <a:pt x="6693140" y="2242004"/>
                </a:cubicBezTo>
                <a:lnTo>
                  <a:pt x="6693140" y="2252594"/>
                </a:lnTo>
                <a:cubicBezTo>
                  <a:pt x="6686079" y="2245533"/>
                  <a:pt x="6682550" y="2238473"/>
                  <a:pt x="6682550" y="2231413"/>
                </a:cubicBezTo>
                <a:lnTo>
                  <a:pt x="6680785" y="2228766"/>
                </a:lnTo>
                <a:lnTo>
                  <a:pt x="6679901" y="2230089"/>
                </a:lnTo>
                <a:cubicBezTo>
                  <a:pt x="6678136" y="2230972"/>
                  <a:pt x="6675490" y="2231413"/>
                  <a:pt x="6671958" y="2231413"/>
                </a:cubicBezTo>
                <a:cubicBezTo>
                  <a:pt x="6671958" y="2227882"/>
                  <a:pt x="6672401" y="2225235"/>
                  <a:pt x="6673282" y="2223470"/>
                </a:cubicBezTo>
                <a:lnTo>
                  <a:pt x="6674076" y="2222941"/>
                </a:lnTo>
                <a:lnTo>
                  <a:pt x="6661368" y="2220823"/>
                </a:lnTo>
                <a:lnTo>
                  <a:pt x="6629598" y="2220823"/>
                </a:lnTo>
                <a:cubicBezTo>
                  <a:pt x="6629598" y="2206702"/>
                  <a:pt x="6636658" y="2203173"/>
                  <a:pt x="6650778" y="2210232"/>
                </a:cubicBezTo>
                <a:cubicBezTo>
                  <a:pt x="6657839" y="2210232"/>
                  <a:pt x="6664898" y="2210232"/>
                  <a:pt x="6671958" y="2210232"/>
                </a:cubicBezTo>
                <a:cubicBezTo>
                  <a:pt x="6671958" y="2210232"/>
                  <a:pt x="6675488" y="2210232"/>
                  <a:pt x="6682550" y="2210232"/>
                </a:cubicBezTo>
                <a:lnTo>
                  <a:pt x="6724910" y="2210232"/>
                </a:lnTo>
                <a:cubicBezTo>
                  <a:pt x="6731972" y="2210232"/>
                  <a:pt x="6737266" y="2208467"/>
                  <a:pt x="6740796" y="2204937"/>
                </a:cubicBezTo>
                <a:cubicBezTo>
                  <a:pt x="6744326" y="2201407"/>
                  <a:pt x="6742562" y="2199642"/>
                  <a:pt x="6735502" y="2199642"/>
                </a:cubicBezTo>
                <a:lnTo>
                  <a:pt x="6735502" y="2189051"/>
                </a:lnTo>
                <a:cubicBezTo>
                  <a:pt x="6742562" y="2189051"/>
                  <a:pt x="6746092" y="2185521"/>
                  <a:pt x="6746092" y="2178461"/>
                </a:cubicBezTo>
                <a:cubicBezTo>
                  <a:pt x="6746092" y="2171400"/>
                  <a:pt x="6744326" y="2167871"/>
                  <a:pt x="6740796" y="2167871"/>
                </a:cubicBezTo>
                <a:cubicBezTo>
                  <a:pt x="6737266" y="2167871"/>
                  <a:pt x="6731972" y="2167871"/>
                  <a:pt x="6724910" y="2167871"/>
                </a:cubicBezTo>
                <a:cubicBezTo>
                  <a:pt x="6717850" y="2160811"/>
                  <a:pt x="6707260" y="2157280"/>
                  <a:pt x="6693140" y="2157280"/>
                </a:cubicBezTo>
                <a:lnTo>
                  <a:pt x="6661368" y="2157280"/>
                </a:lnTo>
                <a:lnTo>
                  <a:pt x="6650778" y="2157280"/>
                </a:lnTo>
                <a:cubicBezTo>
                  <a:pt x="6643717" y="2164340"/>
                  <a:pt x="6643717" y="2167871"/>
                  <a:pt x="6650778" y="2167871"/>
                </a:cubicBezTo>
                <a:cubicBezTo>
                  <a:pt x="6657839" y="2167871"/>
                  <a:pt x="6663134" y="2169636"/>
                  <a:pt x="6666664" y="2173165"/>
                </a:cubicBezTo>
                <a:cubicBezTo>
                  <a:pt x="6670194" y="2176696"/>
                  <a:pt x="6675488" y="2178461"/>
                  <a:pt x="6682550" y="2178461"/>
                </a:cubicBezTo>
                <a:lnTo>
                  <a:pt x="6661368" y="2178461"/>
                </a:lnTo>
                <a:cubicBezTo>
                  <a:pt x="6654307" y="2178461"/>
                  <a:pt x="6645483" y="2176696"/>
                  <a:pt x="6634892" y="2173165"/>
                </a:cubicBezTo>
                <a:cubicBezTo>
                  <a:pt x="6624302" y="2169636"/>
                  <a:pt x="6622536" y="2171400"/>
                  <a:pt x="6629598" y="2178461"/>
                </a:cubicBezTo>
                <a:lnTo>
                  <a:pt x="6619006" y="2189051"/>
                </a:lnTo>
                <a:lnTo>
                  <a:pt x="6587236" y="2199642"/>
                </a:lnTo>
                <a:lnTo>
                  <a:pt x="6587236" y="2189051"/>
                </a:lnTo>
                <a:lnTo>
                  <a:pt x="6576646" y="2178461"/>
                </a:lnTo>
                <a:lnTo>
                  <a:pt x="6566054" y="2189051"/>
                </a:lnTo>
                <a:lnTo>
                  <a:pt x="6555464" y="2189051"/>
                </a:lnTo>
                <a:cubicBezTo>
                  <a:pt x="6541344" y="2181992"/>
                  <a:pt x="6523694" y="2178461"/>
                  <a:pt x="6502512" y="2178461"/>
                </a:cubicBezTo>
                <a:lnTo>
                  <a:pt x="6491922" y="2167871"/>
                </a:lnTo>
                <a:lnTo>
                  <a:pt x="6491922" y="2157280"/>
                </a:lnTo>
                <a:cubicBezTo>
                  <a:pt x="6498983" y="2150221"/>
                  <a:pt x="6502512" y="2146690"/>
                  <a:pt x="6502512" y="2146690"/>
                </a:cubicBezTo>
                <a:lnTo>
                  <a:pt x="6523694" y="2167871"/>
                </a:lnTo>
                <a:cubicBezTo>
                  <a:pt x="6530754" y="2174930"/>
                  <a:pt x="6537813" y="2178461"/>
                  <a:pt x="6544874" y="2178461"/>
                </a:cubicBezTo>
                <a:cubicBezTo>
                  <a:pt x="6551935" y="2178461"/>
                  <a:pt x="6558994" y="2174930"/>
                  <a:pt x="6566054" y="2167871"/>
                </a:cubicBezTo>
                <a:cubicBezTo>
                  <a:pt x="6587236" y="2167871"/>
                  <a:pt x="6601355" y="2167871"/>
                  <a:pt x="6608416" y="2167871"/>
                </a:cubicBezTo>
                <a:lnTo>
                  <a:pt x="6597826" y="2146690"/>
                </a:lnTo>
                <a:cubicBezTo>
                  <a:pt x="6590765" y="2146690"/>
                  <a:pt x="6585470" y="2144925"/>
                  <a:pt x="6581940" y="2141394"/>
                </a:cubicBezTo>
                <a:cubicBezTo>
                  <a:pt x="6578410" y="2137863"/>
                  <a:pt x="6564290" y="2136099"/>
                  <a:pt x="6539579" y="2136099"/>
                </a:cubicBezTo>
                <a:cubicBezTo>
                  <a:pt x="6514868" y="2136099"/>
                  <a:pt x="6500746" y="2134334"/>
                  <a:pt x="6497217" y="2130804"/>
                </a:cubicBezTo>
                <a:cubicBezTo>
                  <a:pt x="6493688" y="2127273"/>
                  <a:pt x="6486627" y="2127273"/>
                  <a:pt x="6476036" y="2130804"/>
                </a:cubicBezTo>
                <a:cubicBezTo>
                  <a:pt x="6470740" y="2132569"/>
                  <a:pt x="6466328" y="2133894"/>
                  <a:pt x="6462798" y="2134775"/>
                </a:cubicBezTo>
                <a:lnTo>
                  <a:pt x="6460150" y="2135216"/>
                </a:lnTo>
                <a:lnTo>
                  <a:pt x="6460150" y="2104328"/>
                </a:lnTo>
                <a:cubicBezTo>
                  <a:pt x="6460150" y="2104328"/>
                  <a:pt x="6460150" y="2100798"/>
                  <a:pt x="6460150" y="2093738"/>
                </a:cubicBezTo>
                <a:lnTo>
                  <a:pt x="6417788" y="2072557"/>
                </a:lnTo>
                <a:lnTo>
                  <a:pt x="6428380" y="2083146"/>
                </a:lnTo>
                <a:cubicBezTo>
                  <a:pt x="6435440" y="2090207"/>
                  <a:pt x="6438970" y="2093738"/>
                  <a:pt x="6438970" y="2093738"/>
                </a:cubicBezTo>
                <a:lnTo>
                  <a:pt x="6428380" y="2114919"/>
                </a:lnTo>
                <a:lnTo>
                  <a:pt x="6407198" y="2104328"/>
                </a:lnTo>
                <a:cubicBezTo>
                  <a:pt x="6400138" y="2097267"/>
                  <a:pt x="6389547" y="2093738"/>
                  <a:pt x="6375428" y="2093738"/>
                </a:cubicBezTo>
                <a:cubicBezTo>
                  <a:pt x="6368367" y="2093738"/>
                  <a:pt x="6364836" y="2093738"/>
                  <a:pt x="6364836" y="2093738"/>
                </a:cubicBezTo>
                <a:lnTo>
                  <a:pt x="6343656" y="2104328"/>
                </a:lnTo>
                <a:cubicBezTo>
                  <a:pt x="6364836" y="2111388"/>
                  <a:pt x="6375428" y="2118448"/>
                  <a:pt x="6375428" y="2125509"/>
                </a:cubicBezTo>
                <a:lnTo>
                  <a:pt x="6386018" y="2136099"/>
                </a:lnTo>
                <a:lnTo>
                  <a:pt x="6396608" y="2146690"/>
                </a:lnTo>
                <a:lnTo>
                  <a:pt x="6407198" y="2157280"/>
                </a:lnTo>
                <a:lnTo>
                  <a:pt x="6428380" y="2167871"/>
                </a:lnTo>
                <a:lnTo>
                  <a:pt x="6470740" y="2189051"/>
                </a:lnTo>
                <a:cubicBezTo>
                  <a:pt x="6470740" y="2189051"/>
                  <a:pt x="6467211" y="2189051"/>
                  <a:pt x="6460150" y="2189051"/>
                </a:cubicBezTo>
                <a:cubicBezTo>
                  <a:pt x="6453090" y="2181992"/>
                  <a:pt x="6446031" y="2181992"/>
                  <a:pt x="6438970" y="2189051"/>
                </a:cubicBezTo>
                <a:lnTo>
                  <a:pt x="6428380" y="2199642"/>
                </a:lnTo>
                <a:lnTo>
                  <a:pt x="6396608" y="2189051"/>
                </a:lnTo>
                <a:cubicBezTo>
                  <a:pt x="6389547" y="2189051"/>
                  <a:pt x="6386018" y="2189051"/>
                  <a:pt x="6386018" y="2189051"/>
                </a:cubicBezTo>
                <a:cubicBezTo>
                  <a:pt x="6378957" y="2181992"/>
                  <a:pt x="6371898" y="2178461"/>
                  <a:pt x="6364836" y="2178461"/>
                </a:cubicBezTo>
                <a:lnTo>
                  <a:pt x="6364836" y="2189051"/>
                </a:lnTo>
                <a:lnTo>
                  <a:pt x="6364836" y="2210232"/>
                </a:lnTo>
                <a:lnTo>
                  <a:pt x="6354246" y="2210232"/>
                </a:lnTo>
                <a:cubicBezTo>
                  <a:pt x="6340127" y="2203173"/>
                  <a:pt x="6334832" y="2197877"/>
                  <a:pt x="6338361" y="2194346"/>
                </a:cubicBezTo>
                <a:cubicBezTo>
                  <a:pt x="6341890" y="2190817"/>
                  <a:pt x="6343656" y="2185521"/>
                  <a:pt x="6343656" y="2178461"/>
                </a:cubicBezTo>
                <a:cubicBezTo>
                  <a:pt x="6343656" y="2171400"/>
                  <a:pt x="6347186" y="2167871"/>
                  <a:pt x="6354246" y="2167871"/>
                </a:cubicBezTo>
                <a:lnTo>
                  <a:pt x="6343656" y="2157280"/>
                </a:lnTo>
                <a:lnTo>
                  <a:pt x="6333066" y="2146690"/>
                </a:lnTo>
                <a:cubicBezTo>
                  <a:pt x="6333066" y="2139629"/>
                  <a:pt x="6333066" y="2136099"/>
                  <a:pt x="6333066" y="2136099"/>
                </a:cubicBezTo>
                <a:cubicBezTo>
                  <a:pt x="6326005" y="2136099"/>
                  <a:pt x="6326005" y="2134334"/>
                  <a:pt x="6333066" y="2130804"/>
                </a:cubicBezTo>
                <a:cubicBezTo>
                  <a:pt x="6333066" y="2134334"/>
                  <a:pt x="6336595" y="2136099"/>
                  <a:pt x="6343656" y="2136099"/>
                </a:cubicBezTo>
                <a:lnTo>
                  <a:pt x="6354246" y="2125509"/>
                </a:lnTo>
                <a:cubicBezTo>
                  <a:pt x="6354246" y="2125509"/>
                  <a:pt x="6350717" y="2125509"/>
                  <a:pt x="6343656" y="2125509"/>
                </a:cubicBezTo>
                <a:lnTo>
                  <a:pt x="6336324" y="2126731"/>
                </a:lnTo>
                <a:lnTo>
                  <a:pt x="6338361" y="2124185"/>
                </a:lnTo>
                <a:cubicBezTo>
                  <a:pt x="6338361" y="2121538"/>
                  <a:pt x="6336596" y="2118448"/>
                  <a:pt x="6333066" y="2114919"/>
                </a:cubicBezTo>
                <a:cubicBezTo>
                  <a:pt x="6333066" y="2114919"/>
                  <a:pt x="6331300" y="2114919"/>
                  <a:pt x="6327771" y="2114919"/>
                </a:cubicBezTo>
                <a:cubicBezTo>
                  <a:pt x="6324240" y="2114919"/>
                  <a:pt x="6322476" y="2118448"/>
                  <a:pt x="6322476" y="2125509"/>
                </a:cubicBezTo>
                <a:cubicBezTo>
                  <a:pt x="6315414" y="2132569"/>
                  <a:pt x="6311884" y="2132569"/>
                  <a:pt x="6311884" y="2125509"/>
                </a:cubicBezTo>
                <a:lnTo>
                  <a:pt x="6280114" y="2104328"/>
                </a:lnTo>
                <a:cubicBezTo>
                  <a:pt x="6273053" y="2104328"/>
                  <a:pt x="6265994" y="2100798"/>
                  <a:pt x="6258932" y="2093738"/>
                </a:cubicBezTo>
                <a:cubicBezTo>
                  <a:pt x="6251872" y="2093738"/>
                  <a:pt x="6248342" y="2095502"/>
                  <a:pt x="6248342" y="2099033"/>
                </a:cubicBezTo>
                <a:cubicBezTo>
                  <a:pt x="6248342" y="2102563"/>
                  <a:pt x="6251872" y="2104328"/>
                  <a:pt x="6258932" y="2104328"/>
                </a:cubicBezTo>
                <a:cubicBezTo>
                  <a:pt x="6265994" y="2104328"/>
                  <a:pt x="6269524" y="2107858"/>
                  <a:pt x="6269524" y="2114919"/>
                </a:cubicBezTo>
                <a:lnTo>
                  <a:pt x="6258932" y="2114919"/>
                </a:lnTo>
                <a:cubicBezTo>
                  <a:pt x="6244813" y="2114919"/>
                  <a:pt x="6237752" y="2116684"/>
                  <a:pt x="6237752" y="2120213"/>
                </a:cubicBezTo>
                <a:lnTo>
                  <a:pt x="6237752" y="2114919"/>
                </a:lnTo>
                <a:lnTo>
                  <a:pt x="6227161" y="2093738"/>
                </a:lnTo>
                <a:lnTo>
                  <a:pt x="6216572" y="2114919"/>
                </a:lnTo>
                <a:cubicBezTo>
                  <a:pt x="6216572" y="2121978"/>
                  <a:pt x="6216572" y="2127273"/>
                  <a:pt x="6216572" y="2130804"/>
                </a:cubicBezTo>
                <a:cubicBezTo>
                  <a:pt x="6216572" y="2134334"/>
                  <a:pt x="6213042" y="2136099"/>
                  <a:pt x="6205980" y="2136099"/>
                </a:cubicBezTo>
                <a:cubicBezTo>
                  <a:pt x="6198920" y="2136099"/>
                  <a:pt x="6193624" y="2134334"/>
                  <a:pt x="6190094" y="2130804"/>
                </a:cubicBezTo>
                <a:cubicBezTo>
                  <a:pt x="6186565" y="2127273"/>
                  <a:pt x="6181270" y="2123744"/>
                  <a:pt x="6174209" y="2120213"/>
                </a:cubicBezTo>
                <a:cubicBezTo>
                  <a:pt x="6167149" y="2116684"/>
                  <a:pt x="6161853" y="2114919"/>
                  <a:pt x="6158324" y="2114919"/>
                </a:cubicBezTo>
                <a:cubicBezTo>
                  <a:pt x="6154794" y="2114919"/>
                  <a:pt x="6149498" y="2111388"/>
                  <a:pt x="6142438" y="2104328"/>
                </a:cubicBezTo>
                <a:lnTo>
                  <a:pt x="6153028" y="2093738"/>
                </a:lnTo>
                <a:lnTo>
                  <a:pt x="6142438" y="2083146"/>
                </a:lnTo>
                <a:lnTo>
                  <a:pt x="6131847" y="2083146"/>
                </a:lnTo>
                <a:cubicBezTo>
                  <a:pt x="6124786" y="2083146"/>
                  <a:pt x="6124786" y="2086677"/>
                  <a:pt x="6131847" y="2093738"/>
                </a:cubicBezTo>
                <a:lnTo>
                  <a:pt x="6110668" y="2083146"/>
                </a:lnTo>
                <a:cubicBezTo>
                  <a:pt x="6107136" y="2079617"/>
                  <a:pt x="6102724" y="2076970"/>
                  <a:pt x="6097429" y="2075204"/>
                </a:cubicBezTo>
                <a:lnTo>
                  <a:pt x="6091251" y="2074323"/>
                </a:lnTo>
                <a:lnTo>
                  <a:pt x="6098752" y="2081823"/>
                </a:lnTo>
                <a:cubicBezTo>
                  <a:pt x="6101401" y="2084471"/>
                  <a:pt x="6103607" y="2086677"/>
                  <a:pt x="6105372" y="2088442"/>
                </a:cubicBezTo>
                <a:cubicBezTo>
                  <a:pt x="6108901" y="2091973"/>
                  <a:pt x="6110668" y="2093738"/>
                  <a:pt x="6110668" y="2093738"/>
                </a:cubicBezTo>
                <a:cubicBezTo>
                  <a:pt x="6103606" y="2093738"/>
                  <a:pt x="6093016" y="2093738"/>
                  <a:pt x="6078895" y="2093738"/>
                </a:cubicBezTo>
                <a:cubicBezTo>
                  <a:pt x="6071834" y="2093738"/>
                  <a:pt x="6064776" y="2091973"/>
                  <a:pt x="6057716" y="2088442"/>
                </a:cubicBezTo>
                <a:cubicBezTo>
                  <a:pt x="6050654" y="2084911"/>
                  <a:pt x="6043594" y="2083146"/>
                  <a:pt x="6036534" y="2083146"/>
                </a:cubicBezTo>
                <a:lnTo>
                  <a:pt x="5994172" y="2072557"/>
                </a:lnTo>
                <a:cubicBezTo>
                  <a:pt x="5987112" y="2072557"/>
                  <a:pt x="5974757" y="2067261"/>
                  <a:pt x="5957106" y="2056671"/>
                </a:cubicBezTo>
                <a:cubicBezTo>
                  <a:pt x="5939456" y="2046080"/>
                  <a:pt x="5927100" y="2040786"/>
                  <a:pt x="5920039" y="2040786"/>
                </a:cubicBezTo>
                <a:cubicBezTo>
                  <a:pt x="5912978" y="2040786"/>
                  <a:pt x="5909449" y="2039021"/>
                  <a:pt x="5909449" y="2035490"/>
                </a:cubicBezTo>
                <a:cubicBezTo>
                  <a:pt x="5909449" y="2031959"/>
                  <a:pt x="5898860" y="2030194"/>
                  <a:pt x="5877678" y="2030194"/>
                </a:cubicBezTo>
                <a:lnTo>
                  <a:pt x="5835316" y="2019605"/>
                </a:lnTo>
                <a:lnTo>
                  <a:pt x="5803545" y="2019605"/>
                </a:lnTo>
                <a:cubicBezTo>
                  <a:pt x="5803545" y="2026665"/>
                  <a:pt x="5800016" y="2026665"/>
                  <a:pt x="5792954" y="2019605"/>
                </a:cubicBezTo>
                <a:lnTo>
                  <a:pt x="5782364" y="2030194"/>
                </a:lnTo>
                <a:cubicBezTo>
                  <a:pt x="5782364" y="2030194"/>
                  <a:pt x="5778834" y="2030194"/>
                  <a:pt x="5771774" y="2030194"/>
                </a:cubicBezTo>
                <a:cubicBezTo>
                  <a:pt x="5764714" y="2030194"/>
                  <a:pt x="5761183" y="2026665"/>
                  <a:pt x="5761183" y="2019605"/>
                </a:cubicBezTo>
                <a:cubicBezTo>
                  <a:pt x="5761183" y="2012544"/>
                  <a:pt x="5757654" y="2009015"/>
                  <a:pt x="5750593" y="2009015"/>
                </a:cubicBezTo>
                <a:cubicBezTo>
                  <a:pt x="5750593" y="2009015"/>
                  <a:pt x="5748828" y="2007250"/>
                  <a:pt x="5745298" y="2003719"/>
                </a:cubicBezTo>
                <a:cubicBezTo>
                  <a:pt x="5741768" y="2000188"/>
                  <a:pt x="5736472" y="1998424"/>
                  <a:pt x="5729412" y="1998424"/>
                </a:cubicBezTo>
                <a:cubicBezTo>
                  <a:pt x="5729412" y="1991363"/>
                  <a:pt x="5724116" y="1989598"/>
                  <a:pt x="5713526" y="1993128"/>
                </a:cubicBezTo>
                <a:cubicBezTo>
                  <a:pt x="5702936" y="1996659"/>
                  <a:pt x="5695876" y="2000188"/>
                  <a:pt x="5692346" y="2003719"/>
                </a:cubicBezTo>
                <a:cubicBezTo>
                  <a:pt x="5688816" y="2007250"/>
                  <a:pt x="5672930" y="2007250"/>
                  <a:pt x="5644689" y="2003719"/>
                </a:cubicBezTo>
                <a:cubicBezTo>
                  <a:pt x="5616448" y="2000188"/>
                  <a:pt x="5598798" y="1998424"/>
                  <a:pt x="5591737" y="1998424"/>
                </a:cubicBezTo>
                <a:lnTo>
                  <a:pt x="5581147" y="1987834"/>
                </a:lnTo>
                <a:lnTo>
                  <a:pt x="5591737" y="1987834"/>
                </a:lnTo>
                <a:lnTo>
                  <a:pt x="5591737" y="1977242"/>
                </a:lnTo>
                <a:cubicBezTo>
                  <a:pt x="5591737" y="1977242"/>
                  <a:pt x="5591737" y="1973713"/>
                  <a:pt x="5591737" y="1966653"/>
                </a:cubicBezTo>
                <a:lnTo>
                  <a:pt x="5602327" y="1966653"/>
                </a:lnTo>
                <a:lnTo>
                  <a:pt x="5612918" y="1956063"/>
                </a:lnTo>
                <a:cubicBezTo>
                  <a:pt x="5612918" y="1956063"/>
                  <a:pt x="5609387" y="1956063"/>
                  <a:pt x="5602327" y="1956063"/>
                </a:cubicBezTo>
                <a:lnTo>
                  <a:pt x="5591737" y="1956063"/>
                </a:lnTo>
                <a:cubicBezTo>
                  <a:pt x="5591737" y="1956063"/>
                  <a:pt x="5588208" y="1959592"/>
                  <a:pt x="5581147" y="1966653"/>
                </a:cubicBezTo>
                <a:lnTo>
                  <a:pt x="5581147" y="1977242"/>
                </a:lnTo>
                <a:lnTo>
                  <a:pt x="5538785" y="1966653"/>
                </a:lnTo>
                <a:cubicBezTo>
                  <a:pt x="5524664" y="1959592"/>
                  <a:pt x="5514074" y="1959592"/>
                  <a:pt x="5507014" y="1966653"/>
                </a:cubicBezTo>
                <a:lnTo>
                  <a:pt x="5496423" y="1956063"/>
                </a:lnTo>
                <a:cubicBezTo>
                  <a:pt x="5496423" y="1949002"/>
                  <a:pt x="5492894" y="1945472"/>
                  <a:pt x="5485833" y="1945472"/>
                </a:cubicBezTo>
                <a:lnTo>
                  <a:pt x="5485833" y="1956063"/>
                </a:lnTo>
                <a:lnTo>
                  <a:pt x="5475243" y="1956063"/>
                </a:lnTo>
                <a:lnTo>
                  <a:pt x="5454062" y="1945472"/>
                </a:lnTo>
                <a:lnTo>
                  <a:pt x="5443471" y="1945472"/>
                </a:lnTo>
                <a:cubicBezTo>
                  <a:pt x="5450531" y="1952532"/>
                  <a:pt x="5450531" y="1956063"/>
                  <a:pt x="5443471" y="1956063"/>
                </a:cubicBezTo>
                <a:lnTo>
                  <a:pt x="5454062" y="1966653"/>
                </a:lnTo>
                <a:lnTo>
                  <a:pt x="5475243" y="1966653"/>
                </a:lnTo>
                <a:cubicBezTo>
                  <a:pt x="5475243" y="1973713"/>
                  <a:pt x="5478772" y="1977242"/>
                  <a:pt x="5485833" y="1977242"/>
                </a:cubicBezTo>
                <a:lnTo>
                  <a:pt x="5496423" y="1977242"/>
                </a:lnTo>
                <a:cubicBezTo>
                  <a:pt x="5496423" y="1977242"/>
                  <a:pt x="5503483" y="1980773"/>
                  <a:pt x="5517604" y="1987834"/>
                </a:cubicBezTo>
                <a:cubicBezTo>
                  <a:pt x="5531724" y="1994894"/>
                  <a:pt x="5542314" y="1994894"/>
                  <a:pt x="5549375" y="1987834"/>
                </a:cubicBezTo>
                <a:cubicBezTo>
                  <a:pt x="5549375" y="1994894"/>
                  <a:pt x="5552906" y="2000188"/>
                  <a:pt x="5559966" y="2003719"/>
                </a:cubicBezTo>
                <a:cubicBezTo>
                  <a:pt x="5567026" y="2007250"/>
                  <a:pt x="5570556" y="2005484"/>
                  <a:pt x="5570556" y="1998424"/>
                </a:cubicBezTo>
                <a:lnTo>
                  <a:pt x="5591737" y="1998424"/>
                </a:lnTo>
                <a:cubicBezTo>
                  <a:pt x="5591737" y="2005484"/>
                  <a:pt x="5597032" y="2010780"/>
                  <a:pt x="5607622" y="2014309"/>
                </a:cubicBezTo>
                <a:cubicBezTo>
                  <a:pt x="5618214" y="2017840"/>
                  <a:pt x="5630568" y="2019605"/>
                  <a:pt x="5644689" y="2019605"/>
                </a:cubicBezTo>
                <a:cubicBezTo>
                  <a:pt x="5651750" y="2019605"/>
                  <a:pt x="5657045" y="2021369"/>
                  <a:pt x="5660574" y="2024900"/>
                </a:cubicBezTo>
                <a:cubicBezTo>
                  <a:pt x="5664106" y="2028430"/>
                  <a:pt x="5674695" y="2031959"/>
                  <a:pt x="5692346" y="2035490"/>
                </a:cubicBezTo>
                <a:cubicBezTo>
                  <a:pt x="5709997" y="2039021"/>
                  <a:pt x="5718822" y="2040786"/>
                  <a:pt x="5718822" y="2040786"/>
                </a:cubicBezTo>
                <a:cubicBezTo>
                  <a:pt x="5725882" y="2040786"/>
                  <a:pt x="5732943" y="2042550"/>
                  <a:pt x="5740002" y="2046080"/>
                </a:cubicBezTo>
                <a:cubicBezTo>
                  <a:pt x="5747064" y="2049611"/>
                  <a:pt x="5754124" y="2051376"/>
                  <a:pt x="5761183" y="2051376"/>
                </a:cubicBezTo>
                <a:cubicBezTo>
                  <a:pt x="5803545" y="2065496"/>
                  <a:pt x="5828256" y="2072557"/>
                  <a:pt x="5835316" y="2072557"/>
                </a:cubicBezTo>
                <a:cubicBezTo>
                  <a:pt x="5842376" y="2072557"/>
                  <a:pt x="5845908" y="2072557"/>
                  <a:pt x="5845908" y="2072557"/>
                </a:cubicBezTo>
                <a:cubicBezTo>
                  <a:pt x="5852968" y="2072557"/>
                  <a:pt x="5856497" y="2076088"/>
                  <a:pt x="5856497" y="2083146"/>
                </a:cubicBezTo>
                <a:cubicBezTo>
                  <a:pt x="5856497" y="2083146"/>
                  <a:pt x="5860026" y="2084911"/>
                  <a:pt x="5867087" y="2088442"/>
                </a:cubicBezTo>
                <a:cubicBezTo>
                  <a:pt x="5874148" y="2091973"/>
                  <a:pt x="5884738" y="2093738"/>
                  <a:pt x="5898860" y="2093738"/>
                </a:cubicBezTo>
                <a:lnTo>
                  <a:pt x="5930630" y="2104328"/>
                </a:lnTo>
                <a:lnTo>
                  <a:pt x="5951812" y="2104328"/>
                </a:lnTo>
                <a:cubicBezTo>
                  <a:pt x="5951812" y="2104328"/>
                  <a:pt x="5948280" y="2100798"/>
                  <a:pt x="5941220" y="2093738"/>
                </a:cubicBezTo>
                <a:lnTo>
                  <a:pt x="5951812" y="2093738"/>
                </a:lnTo>
                <a:lnTo>
                  <a:pt x="5962401" y="2093738"/>
                </a:lnTo>
                <a:lnTo>
                  <a:pt x="5951812" y="2083146"/>
                </a:lnTo>
                <a:cubicBezTo>
                  <a:pt x="5958872" y="2083146"/>
                  <a:pt x="5972991" y="2086677"/>
                  <a:pt x="5994172" y="2093738"/>
                </a:cubicBezTo>
                <a:cubicBezTo>
                  <a:pt x="6001234" y="2093738"/>
                  <a:pt x="6004764" y="2093738"/>
                  <a:pt x="6004764" y="2093738"/>
                </a:cubicBezTo>
                <a:cubicBezTo>
                  <a:pt x="6004764" y="2093738"/>
                  <a:pt x="6004764" y="2095502"/>
                  <a:pt x="6004764" y="2099033"/>
                </a:cubicBezTo>
                <a:cubicBezTo>
                  <a:pt x="6004764" y="2102563"/>
                  <a:pt x="6006528" y="2106092"/>
                  <a:pt x="6010058" y="2109623"/>
                </a:cubicBezTo>
                <a:cubicBezTo>
                  <a:pt x="6013587" y="2113154"/>
                  <a:pt x="6018882" y="2116684"/>
                  <a:pt x="6025943" y="2120213"/>
                </a:cubicBezTo>
                <a:cubicBezTo>
                  <a:pt x="6033005" y="2123744"/>
                  <a:pt x="6038299" y="2125509"/>
                  <a:pt x="6041830" y="2125509"/>
                </a:cubicBezTo>
                <a:cubicBezTo>
                  <a:pt x="6045360" y="2125509"/>
                  <a:pt x="6047124" y="2129040"/>
                  <a:pt x="6047124" y="2136099"/>
                </a:cubicBezTo>
                <a:cubicBezTo>
                  <a:pt x="6054186" y="2129040"/>
                  <a:pt x="6078895" y="2132569"/>
                  <a:pt x="6121257" y="2146690"/>
                </a:cubicBezTo>
                <a:lnTo>
                  <a:pt x="6153028" y="2167871"/>
                </a:lnTo>
                <a:lnTo>
                  <a:pt x="6184800" y="2178461"/>
                </a:lnTo>
                <a:cubicBezTo>
                  <a:pt x="6191861" y="2185521"/>
                  <a:pt x="6204216" y="2192581"/>
                  <a:pt x="6221866" y="2199642"/>
                </a:cubicBezTo>
                <a:cubicBezTo>
                  <a:pt x="6239517" y="2206702"/>
                  <a:pt x="6251872" y="2206702"/>
                  <a:pt x="6258932" y="2199642"/>
                </a:cubicBezTo>
                <a:lnTo>
                  <a:pt x="6216572" y="2167871"/>
                </a:lnTo>
                <a:lnTo>
                  <a:pt x="6195390" y="2146690"/>
                </a:lnTo>
                <a:cubicBezTo>
                  <a:pt x="6195390" y="2139629"/>
                  <a:pt x="6202450" y="2139629"/>
                  <a:pt x="6216572" y="2146690"/>
                </a:cubicBezTo>
                <a:cubicBezTo>
                  <a:pt x="6230690" y="2146690"/>
                  <a:pt x="6234222" y="2150221"/>
                  <a:pt x="6227161" y="2157280"/>
                </a:cubicBezTo>
                <a:cubicBezTo>
                  <a:pt x="6227161" y="2157280"/>
                  <a:pt x="6230690" y="2160811"/>
                  <a:pt x="6237752" y="2167871"/>
                </a:cubicBezTo>
                <a:cubicBezTo>
                  <a:pt x="6244813" y="2174930"/>
                  <a:pt x="6250108" y="2176696"/>
                  <a:pt x="6253638" y="2173165"/>
                </a:cubicBezTo>
                <a:cubicBezTo>
                  <a:pt x="6257168" y="2169636"/>
                  <a:pt x="6262462" y="2166106"/>
                  <a:pt x="6269524" y="2162575"/>
                </a:cubicBezTo>
                <a:cubicBezTo>
                  <a:pt x="6276584" y="2159044"/>
                  <a:pt x="6283642" y="2160811"/>
                  <a:pt x="6290704" y="2167871"/>
                </a:cubicBezTo>
                <a:lnTo>
                  <a:pt x="6269524" y="2189051"/>
                </a:lnTo>
                <a:lnTo>
                  <a:pt x="6258932" y="2189051"/>
                </a:lnTo>
                <a:cubicBezTo>
                  <a:pt x="6287174" y="2196111"/>
                  <a:pt x="6297765" y="2206702"/>
                  <a:pt x="6290704" y="2220823"/>
                </a:cubicBezTo>
                <a:lnTo>
                  <a:pt x="6343656" y="2242004"/>
                </a:lnTo>
                <a:cubicBezTo>
                  <a:pt x="6350717" y="2242004"/>
                  <a:pt x="6354246" y="2240238"/>
                  <a:pt x="6354246" y="2236708"/>
                </a:cubicBezTo>
                <a:cubicBezTo>
                  <a:pt x="6354246" y="2233177"/>
                  <a:pt x="6354246" y="2231413"/>
                  <a:pt x="6354246" y="2231413"/>
                </a:cubicBezTo>
                <a:cubicBezTo>
                  <a:pt x="6354246" y="2224352"/>
                  <a:pt x="6357776" y="2220823"/>
                  <a:pt x="6364836" y="2220823"/>
                </a:cubicBezTo>
                <a:cubicBezTo>
                  <a:pt x="6371898" y="2220823"/>
                  <a:pt x="6371898" y="2224352"/>
                  <a:pt x="6364836" y="2231413"/>
                </a:cubicBezTo>
                <a:cubicBezTo>
                  <a:pt x="6364836" y="2238473"/>
                  <a:pt x="6364836" y="2242004"/>
                  <a:pt x="6364836" y="2242004"/>
                </a:cubicBezTo>
                <a:lnTo>
                  <a:pt x="6375428" y="2252594"/>
                </a:lnTo>
                <a:cubicBezTo>
                  <a:pt x="6389547" y="2273775"/>
                  <a:pt x="6389547" y="2280834"/>
                  <a:pt x="6375428" y="2273775"/>
                </a:cubicBezTo>
                <a:cubicBezTo>
                  <a:pt x="6375428" y="2273775"/>
                  <a:pt x="6375428" y="2277304"/>
                  <a:pt x="6375428" y="2284365"/>
                </a:cubicBezTo>
                <a:cubicBezTo>
                  <a:pt x="6368367" y="2284365"/>
                  <a:pt x="6361306" y="2284365"/>
                  <a:pt x="6354246" y="2284365"/>
                </a:cubicBezTo>
                <a:cubicBezTo>
                  <a:pt x="6347186" y="2284365"/>
                  <a:pt x="6340127" y="2284365"/>
                  <a:pt x="6333066" y="2284365"/>
                </a:cubicBezTo>
                <a:cubicBezTo>
                  <a:pt x="6326005" y="2284365"/>
                  <a:pt x="6322476" y="2284365"/>
                  <a:pt x="6322476" y="2284365"/>
                </a:cubicBezTo>
                <a:cubicBezTo>
                  <a:pt x="6322476" y="2284365"/>
                  <a:pt x="6318946" y="2280834"/>
                  <a:pt x="6311884" y="2273775"/>
                </a:cubicBezTo>
                <a:cubicBezTo>
                  <a:pt x="6304824" y="2266715"/>
                  <a:pt x="6295998" y="2263184"/>
                  <a:pt x="6285409" y="2263184"/>
                </a:cubicBezTo>
                <a:cubicBezTo>
                  <a:pt x="6274818" y="2263184"/>
                  <a:pt x="6269524" y="2261419"/>
                  <a:pt x="6269524" y="2257889"/>
                </a:cubicBezTo>
                <a:cubicBezTo>
                  <a:pt x="6269524" y="2254359"/>
                  <a:pt x="6265994" y="2252594"/>
                  <a:pt x="6258932" y="2252594"/>
                </a:cubicBezTo>
                <a:lnTo>
                  <a:pt x="6237752" y="2252594"/>
                </a:lnTo>
                <a:cubicBezTo>
                  <a:pt x="6237752" y="2252594"/>
                  <a:pt x="6234222" y="2250829"/>
                  <a:pt x="6227161" y="2247298"/>
                </a:cubicBezTo>
                <a:cubicBezTo>
                  <a:pt x="6220101" y="2243769"/>
                  <a:pt x="6216572" y="2242004"/>
                  <a:pt x="6216572" y="2242004"/>
                </a:cubicBezTo>
                <a:cubicBezTo>
                  <a:pt x="6202450" y="2242004"/>
                  <a:pt x="6193624" y="2240238"/>
                  <a:pt x="6190094" y="2236708"/>
                </a:cubicBezTo>
                <a:cubicBezTo>
                  <a:pt x="6186565" y="2233177"/>
                  <a:pt x="6177738" y="2231413"/>
                  <a:pt x="6163620" y="2231413"/>
                </a:cubicBezTo>
                <a:cubicBezTo>
                  <a:pt x="6142438" y="2224352"/>
                  <a:pt x="6126553" y="2220823"/>
                  <a:pt x="6115962" y="2220823"/>
                </a:cubicBezTo>
                <a:cubicBezTo>
                  <a:pt x="6105372" y="2220823"/>
                  <a:pt x="6096546" y="2217292"/>
                  <a:pt x="6089486" y="2210232"/>
                </a:cubicBezTo>
                <a:cubicBezTo>
                  <a:pt x="6082426" y="2203173"/>
                  <a:pt x="6075366" y="2199642"/>
                  <a:pt x="6068305" y="2199642"/>
                </a:cubicBezTo>
                <a:cubicBezTo>
                  <a:pt x="6068305" y="2199642"/>
                  <a:pt x="6064776" y="2197877"/>
                  <a:pt x="6057716" y="2194346"/>
                </a:cubicBezTo>
                <a:cubicBezTo>
                  <a:pt x="6050654" y="2190817"/>
                  <a:pt x="6043594" y="2189051"/>
                  <a:pt x="6036534" y="2189051"/>
                </a:cubicBezTo>
                <a:cubicBezTo>
                  <a:pt x="6008293" y="2181992"/>
                  <a:pt x="5994172" y="2185521"/>
                  <a:pt x="5994172" y="2199642"/>
                </a:cubicBezTo>
                <a:cubicBezTo>
                  <a:pt x="5994172" y="2199642"/>
                  <a:pt x="6001234" y="2201407"/>
                  <a:pt x="6015353" y="2204937"/>
                </a:cubicBezTo>
                <a:cubicBezTo>
                  <a:pt x="6029474" y="2208467"/>
                  <a:pt x="6040064" y="2206702"/>
                  <a:pt x="6047124" y="2199642"/>
                </a:cubicBezTo>
                <a:lnTo>
                  <a:pt x="6068305" y="2220823"/>
                </a:lnTo>
                <a:cubicBezTo>
                  <a:pt x="6068305" y="2234944"/>
                  <a:pt x="6085957" y="2242004"/>
                  <a:pt x="6121257" y="2242004"/>
                </a:cubicBezTo>
                <a:cubicBezTo>
                  <a:pt x="6128318" y="2242004"/>
                  <a:pt x="6133613" y="2243769"/>
                  <a:pt x="6137142" y="2247298"/>
                </a:cubicBezTo>
                <a:cubicBezTo>
                  <a:pt x="6140672" y="2250829"/>
                  <a:pt x="6149498" y="2252594"/>
                  <a:pt x="6163620" y="2252594"/>
                </a:cubicBezTo>
                <a:lnTo>
                  <a:pt x="6227161" y="2273775"/>
                </a:lnTo>
                <a:cubicBezTo>
                  <a:pt x="6234222" y="2280834"/>
                  <a:pt x="6237752" y="2284365"/>
                  <a:pt x="6237752" y="2284365"/>
                </a:cubicBezTo>
                <a:cubicBezTo>
                  <a:pt x="6237752" y="2277304"/>
                  <a:pt x="6239517" y="2275540"/>
                  <a:pt x="6243046" y="2279069"/>
                </a:cubicBezTo>
                <a:cubicBezTo>
                  <a:pt x="6246576" y="2282600"/>
                  <a:pt x="6248342" y="2284365"/>
                  <a:pt x="6248342" y="2284365"/>
                </a:cubicBezTo>
                <a:cubicBezTo>
                  <a:pt x="6248342" y="2291425"/>
                  <a:pt x="6244813" y="2294956"/>
                  <a:pt x="6237752" y="2294956"/>
                </a:cubicBezTo>
                <a:cubicBezTo>
                  <a:pt x="6230690" y="2294956"/>
                  <a:pt x="6225396" y="2294956"/>
                  <a:pt x="6221866" y="2294956"/>
                </a:cubicBezTo>
                <a:cubicBezTo>
                  <a:pt x="6218336" y="2294956"/>
                  <a:pt x="6216572" y="2294956"/>
                  <a:pt x="6216572" y="2294956"/>
                </a:cubicBezTo>
                <a:lnTo>
                  <a:pt x="6216572" y="2305546"/>
                </a:lnTo>
                <a:cubicBezTo>
                  <a:pt x="6223632" y="2312606"/>
                  <a:pt x="6223632" y="2316136"/>
                  <a:pt x="6216572" y="2316136"/>
                </a:cubicBezTo>
                <a:cubicBezTo>
                  <a:pt x="6209510" y="2316136"/>
                  <a:pt x="6205980" y="2314371"/>
                  <a:pt x="6205980" y="2310841"/>
                </a:cubicBezTo>
                <a:cubicBezTo>
                  <a:pt x="6205980" y="2307311"/>
                  <a:pt x="6202450" y="2305546"/>
                  <a:pt x="6195390" y="2305546"/>
                </a:cubicBezTo>
                <a:cubicBezTo>
                  <a:pt x="6195390" y="2298485"/>
                  <a:pt x="6191861" y="2294956"/>
                  <a:pt x="6184800" y="2294956"/>
                </a:cubicBezTo>
                <a:cubicBezTo>
                  <a:pt x="6177738" y="2294956"/>
                  <a:pt x="6175976" y="2293190"/>
                  <a:pt x="6179505" y="2289660"/>
                </a:cubicBezTo>
                <a:cubicBezTo>
                  <a:pt x="6183034" y="2286129"/>
                  <a:pt x="6181270" y="2284365"/>
                  <a:pt x="6174209" y="2284365"/>
                </a:cubicBezTo>
                <a:lnTo>
                  <a:pt x="6142438" y="2263184"/>
                </a:lnTo>
                <a:cubicBezTo>
                  <a:pt x="6128318" y="2256125"/>
                  <a:pt x="6117728" y="2252594"/>
                  <a:pt x="6110668" y="2252594"/>
                </a:cubicBezTo>
                <a:cubicBezTo>
                  <a:pt x="6103606" y="2252594"/>
                  <a:pt x="6093016" y="2252594"/>
                  <a:pt x="6078895" y="2252594"/>
                </a:cubicBezTo>
                <a:lnTo>
                  <a:pt x="6057716" y="2242004"/>
                </a:lnTo>
                <a:lnTo>
                  <a:pt x="6047124" y="2242004"/>
                </a:lnTo>
                <a:cubicBezTo>
                  <a:pt x="6040064" y="2242004"/>
                  <a:pt x="6033005" y="2242004"/>
                  <a:pt x="6025943" y="2242004"/>
                </a:cubicBezTo>
                <a:lnTo>
                  <a:pt x="5983582" y="2231413"/>
                </a:lnTo>
                <a:cubicBezTo>
                  <a:pt x="5983582" y="2231413"/>
                  <a:pt x="5976520" y="2229648"/>
                  <a:pt x="5962401" y="2226117"/>
                </a:cubicBezTo>
                <a:cubicBezTo>
                  <a:pt x="5948280" y="2222588"/>
                  <a:pt x="5923568" y="2217292"/>
                  <a:pt x="5888268" y="2210232"/>
                </a:cubicBezTo>
                <a:cubicBezTo>
                  <a:pt x="5831786" y="2203173"/>
                  <a:pt x="5778834" y="2192581"/>
                  <a:pt x="5729412" y="2178461"/>
                </a:cubicBezTo>
                <a:cubicBezTo>
                  <a:pt x="5701170" y="2171400"/>
                  <a:pt x="5676460" y="2164340"/>
                  <a:pt x="5655279" y="2157280"/>
                </a:cubicBezTo>
                <a:lnTo>
                  <a:pt x="5623508" y="2157280"/>
                </a:lnTo>
                <a:lnTo>
                  <a:pt x="5581147" y="2125509"/>
                </a:lnTo>
                <a:cubicBezTo>
                  <a:pt x="5545846" y="2125509"/>
                  <a:pt x="5521135" y="2118448"/>
                  <a:pt x="5507014" y="2104328"/>
                </a:cubicBezTo>
                <a:cubicBezTo>
                  <a:pt x="5507014" y="2104328"/>
                  <a:pt x="5503483" y="2104328"/>
                  <a:pt x="5496423" y="2104328"/>
                </a:cubicBezTo>
                <a:lnTo>
                  <a:pt x="5475243" y="2093738"/>
                </a:lnTo>
                <a:cubicBezTo>
                  <a:pt x="5475243" y="2093738"/>
                  <a:pt x="5475243" y="2090207"/>
                  <a:pt x="5475243" y="2083146"/>
                </a:cubicBezTo>
                <a:lnTo>
                  <a:pt x="5432881" y="2061967"/>
                </a:lnTo>
                <a:cubicBezTo>
                  <a:pt x="5425820" y="2054906"/>
                  <a:pt x="5415230" y="2051376"/>
                  <a:pt x="5401110" y="2051376"/>
                </a:cubicBezTo>
                <a:lnTo>
                  <a:pt x="5369339" y="2040786"/>
                </a:lnTo>
                <a:lnTo>
                  <a:pt x="5348158" y="2030194"/>
                </a:lnTo>
                <a:cubicBezTo>
                  <a:pt x="5341098" y="2030194"/>
                  <a:pt x="5334037" y="2030194"/>
                  <a:pt x="5326977" y="2030194"/>
                </a:cubicBezTo>
                <a:lnTo>
                  <a:pt x="5326977" y="2019605"/>
                </a:lnTo>
                <a:lnTo>
                  <a:pt x="5348158" y="2009015"/>
                </a:lnTo>
                <a:lnTo>
                  <a:pt x="5326977" y="2009015"/>
                </a:lnTo>
                <a:cubicBezTo>
                  <a:pt x="5305796" y="1994894"/>
                  <a:pt x="5291675" y="1991363"/>
                  <a:pt x="5284614" y="1998424"/>
                </a:cubicBezTo>
                <a:lnTo>
                  <a:pt x="5274025" y="2009015"/>
                </a:lnTo>
                <a:cubicBezTo>
                  <a:pt x="5274025" y="2001954"/>
                  <a:pt x="5274025" y="1998424"/>
                  <a:pt x="5274025" y="1998424"/>
                </a:cubicBezTo>
                <a:lnTo>
                  <a:pt x="5252844" y="1998424"/>
                </a:lnTo>
                <a:cubicBezTo>
                  <a:pt x="5238723" y="1998424"/>
                  <a:pt x="5231662" y="1998424"/>
                  <a:pt x="5231662" y="1998424"/>
                </a:cubicBezTo>
                <a:lnTo>
                  <a:pt x="5231662" y="2009015"/>
                </a:lnTo>
                <a:cubicBezTo>
                  <a:pt x="5252844" y="2016074"/>
                  <a:pt x="5266964" y="2021369"/>
                  <a:pt x="5274025" y="2024900"/>
                </a:cubicBezTo>
                <a:cubicBezTo>
                  <a:pt x="5281085" y="2028430"/>
                  <a:pt x="5284614" y="2031959"/>
                  <a:pt x="5284614" y="2035490"/>
                </a:cubicBezTo>
                <a:cubicBezTo>
                  <a:pt x="5284614" y="2039021"/>
                  <a:pt x="5289910" y="2044315"/>
                  <a:pt x="5300500" y="2051376"/>
                </a:cubicBezTo>
                <a:cubicBezTo>
                  <a:pt x="5311092" y="2058436"/>
                  <a:pt x="5319916" y="2061967"/>
                  <a:pt x="5326977" y="2061967"/>
                </a:cubicBezTo>
                <a:lnTo>
                  <a:pt x="5326977" y="2051376"/>
                </a:lnTo>
                <a:lnTo>
                  <a:pt x="5337566" y="2040786"/>
                </a:lnTo>
                <a:cubicBezTo>
                  <a:pt x="5344627" y="2047846"/>
                  <a:pt x="5351688" y="2051376"/>
                  <a:pt x="5358748" y="2051376"/>
                </a:cubicBezTo>
                <a:cubicBezTo>
                  <a:pt x="5365808" y="2051376"/>
                  <a:pt x="5369339" y="2053140"/>
                  <a:pt x="5369339" y="2056671"/>
                </a:cubicBezTo>
                <a:cubicBezTo>
                  <a:pt x="5369339" y="2060202"/>
                  <a:pt x="5371104" y="2061967"/>
                  <a:pt x="5374634" y="2061967"/>
                </a:cubicBezTo>
                <a:cubicBezTo>
                  <a:pt x="5378164" y="2061967"/>
                  <a:pt x="5383458" y="2061967"/>
                  <a:pt x="5390518" y="2061967"/>
                </a:cubicBezTo>
                <a:cubicBezTo>
                  <a:pt x="5404640" y="2069026"/>
                  <a:pt x="5416996" y="2074321"/>
                  <a:pt x="5427586" y="2077852"/>
                </a:cubicBezTo>
                <a:cubicBezTo>
                  <a:pt x="5438176" y="2081382"/>
                  <a:pt x="5447002" y="2090207"/>
                  <a:pt x="5454062" y="2104328"/>
                </a:cubicBezTo>
                <a:cubicBezTo>
                  <a:pt x="5454062" y="2104328"/>
                  <a:pt x="5457592" y="2106092"/>
                  <a:pt x="5464652" y="2109623"/>
                </a:cubicBezTo>
                <a:cubicBezTo>
                  <a:pt x="5471712" y="2113154"/>
                  <a:pt x="5475243" y="2114919"/>
                  <a:pt x="5475243" y="2114919"/>
                </a:cubicBezTo>
                <a:cubicBezTo>
                  <a:pt x="5482304" y="2114919"/>
                  <a:pt x="5485833" y="2114919"/>
                  <a:pt x="5485833" y="2114919"/>
                </a:cubicBezTo>
                <a:cubicBezTo>
                  <a:pt x="5492894" y="2114919"/>
                  <a:pt x="5496423" y="2114919"/>
                  <a:pt x="5496423" y="2114919"/>
                </a:cubicBezTo>
                <a:cubicBezTo>
                  <a:pt x="5510544" y="2114919"/>
                  <a:pt x="5535256" y="2125509"/>
                  <a:pt x="5570556" y="2146690"/>
                </a:cubicBezTo>
                <a:lnTo>
                  <a:pt x="5612918" y="2157280"/>
                </a:lnTo>
                <a:cubicBezTo>
                  <a:pt x="5627039" y="2157280"/>
                  <a:pt x="5642924" y="2160811"/>
                  <a:pt x="5660574" y="2167871"/>
                </a:cubicBezTo>
                <a:cubicBezTo>
                  <a:pt x="5678226" y="2174930"/>
                  <a:pt x="5697641" y="2181992"/>
                  <a:pt x="5718822" y="2189051"/>
                </a:cubicBezTo>
                <a:lnTo>
                  <a:pt x="5803545" y="2231413"/>
                </a:lnTo>
                <a:cubicBezTo>
                  <a:pt x="5796484" y="2231413"/>
                  <a:pt x="5792954" y="2231413"/>
                  <a:pt x="5792954" y="2231413"/>
                </a:cubicBezTo>
                <a:cubicBezTo>
                  <a:pt x="5792954" y="2231413"/>
                  <a:pt x="5789424" y="2231413"/>
                  <a:pt x="5782364" y="2231413"/>
                </a:cubicBezTo>
                <a:cubicBezTo>
                  <a:pt x="5782364" y="2224352"/>
                  <a:pt x="5778834" y="2220823"/>
                  <a:pt x="5771774" y="2220823"/>
                </a:cubicBezTo>
                <a:cubicBezTo>
                  <a:pt x="5764714" y="2220823"/>
                  <a:pt x="5759418" y="2219058"/>
                  <a:pt x="5755888" y="2215527"/>
                </a:cubicBezTo>
                <a:cubicBezTo>
                  <a:pt x="5752358" y="2211996"/>
                  <a:pt x="5745298" y="2208467"/>
                  <a:pt x="5734708" y="2204937"/>
                </a:cubicBezTo>
                <a:cubicBezTo>
                  <a:pt x="5724116" y="2201407"/>
                  <a:pt x="5715292" y="2199642"/>
                  <a:pt x="5708232" y="2199642"/>
                </a:cubicBezTo>
                <a:lnTo>
                  <a:pt x="5729412" y="2220823"/>
                </a:lnTo>
                <a:cubicBezTo>
                  <a:pt x="5736472" y="2213763"/>
                  <a:pt x="5740002" y="2213763"/>
                  <a:pt x="5740002" y="2220823"/>
                </a:cubicBezTo>
                <a:cubicBezTo>
                  <a:pt x="5740002" y="2227882"/>
                  <a:pt x="5750593" y="2233177"/>
                  <a:pt x="5771774" y="2236708"/>
                </a:cubicBezTo>
                <a:cubicBezTo>
                  <a:pt x="5792954" y="2240238"/>
                  <a:pt x="5807076" y="2242004"/>
                  <a:pt x="5814135" y="2242004"/>
                </a:cubicBezTo>
                <a:cubicBezTo>
                  <a:pt x="5814135" y="2242004"/>
                  <a:pt x="5815901" y="2240238"/>
                  <a:pt x="5819430" y="2236708"/>
                </a:cubicBezTo>
                <a:cubicBezTo>
                  <a:pt x="5822962" y="2233177"/>
                  <a:pt x="5824726" y="2231413"/>
                  <a:pt x="5824726" y="2231413"/>
                </a:cubicBezTo>
                <a:cubicBezTo>
                  <a:pt x="5838847" y="2231413"/>
                  <a:pt x="5849436" y="2234944"/>
                  <a:pt x="5856497" y="2242004"/>
                </a:cubicBezTo>
                <a:cubicBezTo>
                  <a:pt x="5863558" y="2249063"/>
                  <a:pt x="5867087" y="2254359"/>
                  <a:pt x="5867087" y="2257889"/>
                </a:cubicBezTo>
                <a:cubicBezTo>
                  <a:pt x="5867087" y="2261419"/>
                  <a:pt x="5870616" y="2264948"/>
                  <a:pt x="5877678" y="2268479"/>
                </a:cubicBezTo>
                <a:cubicBezTo>
                  <a:pt x="5884738" y="2272010"/>
                  <a:pt x="5891798" y="2273775"/>
                  <a:pt x="5898860" y="2273775"/>
                </a:cubicBezTo>
                <a:lnTo>
                  <a:pt x="5920039" y="2273775"/>
                </a:lnTo>
                <a:cubicBezTo>
                  <a:pt x="5920039" y="2280834"/>
                  <a:pt x="5927100" y="2284365"/>
                  <a:pt x="5941220" y="2284365"/>
                </a:cubicBezTo>
                <a:lnTo>
                  <a:pt x="5941220" y="2294956"/>
                </a:lnTo>
                <a:lnTo>
                  <a:pt x="5951812" y="2305546"/>
                </a:lnTo>
                <a:cubicBezTo>
                  <a:pt x="5958872" y="2305546"/>
                  <a:pt x="5962401" y="2307311"/>
                  <a:pt x="5962401" y="2310841"/>
                </a:cubicBezTo>
                <a:cubicBezTo>
                  <a:pt x="5962401" y="2314371"/>
                  <a:pt x="5937690" y="2312606"/>
                  <a:pt x="5888268" y="2305546"/>
                </a:cubicBezTo>
                <a:cubicBezTo>
                  <a:pt x="5874148" y="2305546"/>
                  <a:pt x="5860026" y="2305546"/>
                  <a:pt x="5845908" y="2305546"/>
                </a:cubicBezTo>
                <a:lnTo>
                  <a:pt x="5824726" y="2294956"/>
                </a:lnTo>
                <a:cubicBezTo>
                  <a:pt x="5817666" y="2294956"/>
                  <a:pt x="5814135" y="2294956"/>
                  <a:pt x="5814135" y="2294956"/>
                </a:cubicBezTo>
                <a:cubicBezTo>
                  <a:pt x="5814135" y="2294956"/>
                  <a:pt x="5814135" y="2298485"/>
                  <a:pt x="5814135" y="2305546"/>
                </a:cubicBezTo>
                <a:cubicBezTo>
                  <a:pt x="5814135" y="2312606"/>
                  <a:pt x="5812370" y="2316136"/>
                  <a:pt x="5808840" y="2316136"/>
                </a:cubicBezTo>
                <a:cubicBezTo>
                  <a:pt x="5805311" y="2316136"/>
                  <a:pt x="5800016" y="2312606"/>
                  <a:pt x="5792954" y="2305546"/>
                </a:cubicBezTo>
                <a:cubicBezTo>
                  <a:pt x="5785895" y="2305546"/>
                  <a:pt x="5782364" y="2305546"/>
                  <a:pt x="5782364" y="2305546"/>
                </a:cubicBezTo>
                <a:lnTo>
                  <a:pt x="5771774" y="2305546"/>
                </a:lnTo>
                <a:cubicBezTo>
                  <a:pt x="5764714" y="2305546"/>
                  <a:pt x="5762949" y="2302015"/>
                  <a:pt x="5766478" y="2294956"/>
                </a:cubicBezTo>
                <a:cubicBezTo>
                  <a:pt x="5770010" y="2287896"/>
                  <a:pt x="5770010" y="2284365"/>
                  <a:pt x="5766478" y="2284365"/>
                </a:cubicBezTo>
                <a:cubicBezTo>
                  <a:pt x="5762949" y="2284365"/>
                  <a:pt x="5761183" y="2287896"/>
                  <a:pt x="5761183" y="2294956"/>
                </a:cubicBezTo>
                <a:cubicBezTo>
                  <a:pt x="5754124" y="2294956"/>
                  <a:pt x="5750593" y="2291425"/>
                  <a:pt x="5750593" y="2284365"/>
                </a:cubicBezTo>
                <a:cubicBezTo>
                  <a:pt x="5750593" y="2277304"/>
                  <a:pt x="5743532" y="2277304"/>
                  <a:pt x="5729412" y="2284365"/>
                </a:cubicBezTo>
                <a:lnTo>
                  <a:pt x="5718822" y="2284365"/>
                </a:lnTo>
                <a:cubicBezTo>
                  <a:pt x="5718822" y="2277304"/>
                  <a:pt x="5722352" y="2273775"/>
                  <a:pt x="5729412" y="2273775"/>
                </a:cubicBezTo>
                <a:lnTo>
                  <a:pt x="5708232" y="2263184"/>
                </a:lnTo>
                <a:lnTo>
                  <a:pt x="5687051" y="2263184"/>
                </a:lnTo>
                <a:lnTo>
                  <a:pt x="5697641" y="2273775"/>
                </a:lnTo>
                <a:lnTo>
                  <a:pt x="5676460" y="2273775"/>
                </a:lnTo>
                <a:cubicBezTo>
                  <a:pt x="5669400" y="2273775"/>
                  <a:pt x="5664106" y="2273775"/>
                  <a:pt x="5660574" y="2273775"/>
                </a:cubicBezTo>
                <a:cubicBezTo>
                  <a:pt x="5657045" y="2273775"/>
                  <a:pt x="5658810" y="2277304"/>
                  <a:pt x="5665870" y="2284365"/>
                </a:cubicBezTo>
                <a:lnTo>
                  <a:pt x="5655279" y="2294956"/>
                </a:lnTo>
                <a:cubicBezTo>
                  <a:pt x="5655279" y="2287896"/>
                  <a:pt x="5653514" y="2284365"/>
                  <a:pt x="5649984" y="2284365"/>
                </a:cubicBezTo>
                <a:cubicBezTo>
                  <a:pt x="5646454" y="2284365"/>
                  <a:pt x="5644689" y="2280834"/>
                  <a:pt x="5644689" y="2273775"/>
                </a:cubicBezTo>
                <a:cubicBezTo>
                  <a:pt x="5644689" y="2273775"/>
                  <a:pt x="5641160" y="2270244"/>
                  <a:pt x="5634099" y="2263184"/>
                </a:cubicBezTo>
                <a:cubicBezTo>
                  <a:pt x="5641160" y="2263184"/>
                  <a:pt x="5644689" y="2259654"/>
                  <a:pt x="5644689" y="2252594"/>
                </a:cubicBezTo>
                <a:cubicBezTo>
                  <a:pt x="5644689" y="2245533"/>
                  <a:pt x="5630568" y="2242004"/>
                  <a:pt x="5602327" y="2242004"/>
                </a:cubicBezTo>
                <a:cubicBezTo>
                  <a:pt x="5581147" y="2242004"/>
                  <a:pt x="5563496" y="2242004"/>
                  <a:pt x="5549375" y="2242004"/>
                </a:cubicBezTo>
                <a:lnTo>
                  <a:pt x="5528195" y="2242004"/>
                </a:lnTo>
                <a:cubicBezTo>
                  <a:pt x="5542314" y="2242004"/>
                  <a:pt x="5549375" y="2243769"/>
                  <a:pt x="5549375" y="2247298"/>
                </a:cubicBezTo>
                <a:cubicBezTo>
                  <a:pt x="5549375" y="2250829"/>
                  <a:pt x="5552906" y="2252594"/>
                  <a:pt x="5559966" y="2252594"/>
                </a:cubicBezTo>
                <a:lnTo>
                  <a:pt x="5549375" y="2263184"/>
                </a:lnTo>
                <a:lnTo>
                  <a:pt x="5507014" y="2252594"/>
                </a:lnTo>
                <a:lnTo>
                  <a:pt x="5507014" y="2242004"/>
                </a:lnTo>
                <a:lnTo>
                  <a:pt x="5496423" y="2220823"/>
                </a:lnTo>
                <a:cubicBezTo>
                  <a:pt x="5489362" y="2213763"/>
                  <a:pt x="5485833" y="2210232"/>
                  <a:pt x="5485833" y="2210232"/>
                </a:cubicBezTo>
                <a:lnTo>
                  <a:pt x="5443471" y="2210232"/>
                </a:lnTo>
                <a:lnTo>
                  <a:pt x="5422291" y="2220823"/>
                </a:lnTo>
                <a:lnTo>
                  <a:pt x="5432881" y="2220823"/>
                </a:lnTo>
                <a:cubicBezTo>
                  <a:pt x="5439942" y="2220823"/>
                  <a:pt x="5447002" y="2224352"/>
                  <a:pt x="5454062" y="2231413"/>
                </a:cubicBezTo>
                <a:lnTo>
                  <a:pt x="5454062" y="2242004"/>
                </a:lnTo>
                <a:cubicBezTo>
                  <a:pt x="5447002" y="2234944"/>
                  <a:pt x="5436410" y="2231413"/>
                  <a:pt x="5422291" y="2231413"/>
                </a:cubicBezTo>
                <a:cubicBezTo>
                  <a:pt x="5401110" y="2231413"/>
                  <a:pt x="5388754" y="2231413"/>
                  <a:pt x="5385224" y="2231413"/>
                </a:cubicBezTo>
                <a:cubicBezTo>
                  <a:pt x="5381694" y="2231413"/>
                  <a:pt x="5379929" y="2227882"/>
                  <a:pt x="5379929" y="2220823"/>
                </a:cubicBezTo>
                <a:cubicBezTo>
                  <a:pt x="5379929" y="2213763"/>
                  <a:pt x="5383458" y="2210232"/>
                  <a:pt x="5390518" y="2210232"/>
                </a:cubicBezTo>
                <a:cubicBezTo>
                  <a:pt x="5397579" y="2210232"/>
                  <a:pt x="5401110" y="2206702"/>
                  <a:pt x="5401110" y="2199642"/>
                </a:cubicBezTo>
                <a:lnTo>
                  <a:pt x="5411700" y="2199642"/>
                </a:lnTo>
                <a:cubicBezTo>
                  <a:pt x="5411700" y="2199642"/>
                  <a:pt x="5413464" y="2199642"/>
                  <a:pt x="5416996" y="2199642"/>
                </a:cubicBezTo>
                <a:cubicBezTo>
                  <a:pt x="5420525" y="2199642"/>
                  <a:pt x="5422291" y="2197877"/>
                  <a:pt x="5422291" y="2194346"/>
                </a:cubicBezTo>
                <a:cubicBezTo>
                  <a:pt x="5422291" y="2190817"/>
                  <a:pt x="5418760" y="2189051"/>
                  <a:pt x="5411700" y="2189051"/>
                </a:cubicBezTo>
                <a:cubicBezTo>
                  <a:pt x="5404640" y="2189051"/>
                  <a:pt x="5397579" y="2189051"/>
                  <a:pt x="5390518" y="2189051"/>
                </a:cubicBezTo>
                <a:cubicBezTo>
                  <a:pt x="5383458" y="2189051"/>
                  <a:pt x="5376400" y="2187286"/>
                  <a:pt x="5369339" y="2183756"/>
                </a:cubicBezTo>
                <a:cubicBezTo>
                  <a:pt x="5362278" y="2180225"/>
                  <a:pt x="5358748" y="2178461"/>
                  <a:pt x="5358748" y="2178461"/>
                </a:cubicBezTo>
                <a:cubicBezTo>
                  <a:pt x="5337566" y="2171400"/>
                  <a:pt x="5319916" y="2167871"/>
                  <a:pt x="5305796" y="2167871"/>
                </a:cubicBezTo>
                <a:lnTo>
                  <a:pt x="5295206" y="2167871"/>
                </a:lnTo>
                <a:lnTo>
                  <a:pt x="5326977" y="2189051"/>
                </a:lnTo>
                <a:cubicBezTo>
                  <a:pt x="5376400" y="2203173"/>
                  <a:pt x="5376400" y="2210232"/>
                  <a:pt x="5326977" y="2210232"/>
                </a:cubicBezTo>
                <a:cubicBezTo>
                  <a:pt x="5298736" y="2210232"/>
                  <a:pt x="5282850" y="2208467"/>
                  <a:pt x="5279320" y="2204937"/>
                </a:cubicBezTo>
                <a:cubicBezTo>
                  <a:pt x="5275790" y="2201407"/>
                  <a:pt x="5270494" y="2199642"/>
                  <a:pt x="5263434" y="2199642"/>
                </a:cubicBezTo>
                <a:cubicBezTo>
                  <a:pt x="5256373" y="2199642"/>
                  <a:pt x="5249314" y="2199642"/>
                  <a:pt x="5242254" y="2199642"/>
                </a:cubicBezTo>
                <a:cubicBezTo>
                  <a:pt x="5242254" y="2192581"/>
                  <a:pt x="5238723" y="2189051"/>
                  <a:pt x="5231662" y="2189051"/>
                </a:cubicBezTo>
                <a:cubicBezTo>
                  <a:pt x="5224602" y="2181992"/>
                  <a:pt x="5221073" y="2178461"/>
                  <a:pt x="5221073" y="2178461"/>
                </a:cubicBezTo>
                <a:lnTo>
                  <a:pt x="5157530" y="2167871"/>
                </a:lnTo>
                <a:cubicBezTo>
                  <a:pt x="5157530" y="2174930"/>
                  <a:pt x="5164590" y="2181992"/>
                  <a:pt x="5178710" y="2189051"/>
                </a:cubicBezTo>
                <a:lnTo>
                  <a:pt x="5189302" y="2199642"/>
                </a:lnTo>
                <a:cubicBezTo>
                  <a:pt x="5182242" y="2192581"/>
                  <a:pt x="5178710" y="2192581"/>
                  <a:pt x="5178710" y="2199642"/>
                </a:cubicBezTo>
                <a:cubicBezTo>
                  <a:pt x="5171650" y="2199642"/>
                  <a:pt x="5168121" y="2199642"/>
                  <a:pt x="5168121" y="2199642"/>
                </a:cubicBezTo>
                <a:lnTo>
                  <a:pt x="5146940" y="2189051"/>
                </a:lnTo>
                <a:lnTo>
                  <a:pt x="5115169" y="2189051"/>
                </a:lnTo>
                <a:cubicBezTo>
                  <a:pt x="5115169" y="2181992"/>
                  <a:pt x="5115169" y="2178461"/>
                  <a:pt x="5115169" y="2178461"/>
                </a:cubicBezTo>
                <a:cubicBezTo>
                  <a:pt x="5108108" y="2178461"/>
                  <a:pt x="5104578" y="2174930"/>
                  <a:pt x="5104578" y="2167871"/>
                </a:cubicBezTo>
                <a:lnTo>
                  <a:pt x="5136350" y="2178461"/>
                </a:lnTo>
                <a:cubicBezTo>
                  <a:pt x="5143410" y="2185521"/>
                  <a:pt x="5146940" y="2185521"/>
                  <a:pt x="5146940" y="2178461"/>
                </a:cubicBezTo>
                <a:cubicBezTo>
                  <a:pt x="5154000" y="2171400"/>
                  <a:pt x="5143410" y="2164340"/>
                  <a:pt x="5115169" y="2157280"/>
                </a:cubicBezTo>
                <a:cubicBezTo>
                  <a:pt x="5101048" y="2157280"/>
                  <a:pt x="5090458" y="2160811"/>
                  <a:pt x="5083398" y="2167871"/>
                </a:cubicBezTo>
                <a:lnTo>
                  <a:pt x="5072806" y="2167871"/>
                </a:lnTo>
                <a:lnTo>
                  <a:pt x="5051626" y="2167871"/>
                </a:lnTo>
                <a:cubicBezTo>
                  <a:pt x="5044565" y="2167871"/>
                  <a:pt x="5041036" y="2166106"/>
                  <a:pt x="5041036" y="2162575"/>
                </a:cubicBezTo>
                <a:cubicBezTo>
                  <a:pt x="5041036" y="2159044"/>
                  <a:pt x="5042800" y="2157280"/>
                  <a:pt x="5046332" y="2157280"/>
                </a:cubicBezTo>
                <a:cubicBezTo>
                  <a:pt x="5049861" y="2157280"/>
                  <a:pt x="5055156" y="2157280"/>
                  <a:pt x="5062217" y="2157280"/>
                </a:cubicBezTo>
                <a:cubicBezTo>
                  <a:pt x="5069277" y="2157280"/>
                  <a:pt x="5072806" y="2157280"/>
                  <a:pt x="5072806" y="2157280"/>
                </a:cubicBezTo>
                <a:cubicBezTo>
                  <a:pt x="5072806" y="2143159"/>
                  <a:pt x="5058686" y="2136099"/>
                  <a:pt x="5030446" y="2136099"/>
                </a:cubicBezTo>
                <a:lnTo>
                  <a:pt x="4988084" y="2136099"/>
                </a:lnTo>
                <a:cubicBezTo>
                  <a:pt x="4995144" y="2136099"/>
                  <a:pt x="4998674" y="2132569"/>
                  <a:pt x="4998674" y="2125509"/>
                </a:cubicBezTo>
                <a:lnTo>
                  <a:pt x="4966902" y="2136099"/>
                </a:lnTo>
                <a:lnTo>
                  <a:pt x="4966902" y="2125509"/>
                </a:lnTo>
                <a:cubicBezTo>
                  <a:pt x="4959842" y="2125509"/>
                  <a:pt x="4951017" y="2125509"/>
                  <a:pt x="4940428" y="2125509"/>
                </a:cubicBezTo>
                <a:cubicBezTo>
                  <a:pt x="4929836" y="2125509"/>
                  <a:pt x="4924540" y="2121978"/>
                  <a:pt x="4924540" y="2114919"/>
                </a:cubicBezTo>
                <a:cubicBezTo>
                  <a:pt x="4924540" y="2100798"/>
                  <a:pt x="4942192" y="2100798"/>
                  <a:pt x="4977492" y="2114919"/>
                </a:cubicBezTo>
                <a:cubicBezTo>
                  <a:pt x="5012794" y="2121978"/>
                  <a:pt x="5037506" y="2121978"/>
                  <a:pt x="5051626" y="2114919"/>
                </a:cubicBezTo>
                <a:cubicBezTo>
                  <a:pt x="5065746" y="2114919"/>
                  <a:pt x="5065746" y="2111388"/>
                  <a:pt x="5051626" y="2104328"/>
                </a:cubicBezTo>
                <a:cubicBezTo>
                  <a:pt x="5044565" y="2104328"/>
                  <a:pt x="5035740" y="2106092"/>
                  <a:pt x="5025150" y="2109623"/>
                </a:cubicBezTo>
                <a:cubicBezTo>
                  <a:pt x="5014559" y="2113154"/>
                  <a:pt x="5005734" y="2113154"/>
                  <a:pt x="4998674" y="2109623"/>
                </a:cubicBezTo>
                <a:cubicBezTo>
                  <a:pt x="4991613" y="2106092"/>
                  <a:pt x="4988084" y="2104328"/>
                  <a:pt x="4988084" y="2104328"/>
                </a:cubicBezTo>
                <a:cubicBezTo>
                  <a:pt x="4981024" y="2097267"/>
                  <a:pt x="4970432" y="2093738"/>
                  <a:pt x="4956312" y="2093738"/>
                </a:cubicBezTo>
                <a:cubicBezTo>
                  <a:pt x="4942192" y="2086677"/>
                  <a:pt x="4931600" y="2079617"/>
                  <a:pt x="4924540" y="2072557"/>
                </a:cubicBezTo>
                <a:cubicBezTo>
                  <a:pt x="4924540" y="2065496"/>
                  <a:pt x="4921011" y="2061967"/>
                  <a:pt x="4913950" y="2061967"/>
                </a:cubicBezTo>
                <a:lnTo>
                  <a:pt x="4903360" y="2061967"/>
                </a:lnTo>
                <a:cubicBezTo>
                  <a:pt x="4889240" y="2061967"/>
                  <a:pt x="4880415" y="2060202"/>
                  <a:pt x="4876884" y="2056671"/>
                </a:cubicBezTo>
                <a:cubicBezTo>
                  <a:pt x="4873354" y="2053140"/>
                  <a:pt x="4868059" y="2051376"/>
                  <a:pt x="4860998" y="2051376"/>
                </a:cubicBezTo>
                <a:cubicBezTo>
                  <a:pt x="4853938" y="2051376"/>
                  <a:pt x="4846878" y="2051376"/>
                  <a:pt x="4839818" y="2051376"/>
                </a:cubicBezTo>
                <a:cubicBezTo>
                  <a:pt x="4832757" y="2051376"/>
                  <a:pt x="4822167" y="2047846"/>
                  <a:pt x="4808046" y="2040786"/>
                </a:cubicBezTo>
                <a:cubicBezTo>
                  <a:pt x="4808046" y="2040786"/>
                  <a:pt x="4804517" y="2040786"/>
                  <a:pt x="4797456" y="2040786"/>
                </a:cubicBezTo>
                <a:cubicBezTo>
                  <a:pt x="4790396" y="2040786"/>
                  <a:pt x="4786866" y="2040786"/>
                  <a:pt x="4786866" y="2040786"/>
                </a:cubicBezTo>
                <a:cubicBezTo>
                  <a:pt x="4779805" y="2033725"/>
                  <a:pt x="4772744" y="2030194"/>
                  <a:pt x="4765684" y="2030194"/>
                </a:cubicBezTo>
                <a:cubicBezTo>
                  <a:pt x="4765684" y="2037255"/>
                  <a:pt x="4763920" y="2039021"/>
                  <a:pt x="4760390" y="2035490"/>
                </a:cubicBezTo>
                <a:cubicBezTo>
                  <a:pt x="4756859" y="2031959"/>
                  <a:pt x="4755094" y="2030194"/>
                  <a:pt x="4755094" y="2030194"/>
                </a:cubicBezTo>
                <a:cubicBezTo>
                  <a:pt x="4748034" y="2030194"/>
                  <a:pt x="4744504" y="2030194"/>
                  <a:pt x="4744504" y="2030194"/>
                </a:cubicBezTo>
                <a:cubicBezTo>
                  <a:pt x="4730384" y="2030194"/>
                  <a:pt x="4723324" y="2028430"/>
                  <a:pt x="4723324" y="2024900"/>
                </a:cubicBezTo>
                <a:cubicBezTo>
                  <a:pt x="4723324" y="2021369"/>
                  <a:pt x="4719792" y="2019605"/>
                  <a:pt x="4712732" y="2019605"/>
                </a:cubicBezTo>
                <a:lnTo>
                  <a:pt x="4649190" y="1998424"/>
                </a:lnTo>
                <a:cubicBezTo>
                  <a:pt x="4642130" y="1998424"/>
                  <a:pt x="4629774" y="1998424"/>
                  <a:pt x="4612124" y="1998424"/>
                </a:cubicBezTo>
                <a:cubicBezTo>
                  <a:pt x="4594472" y="1998424"/>
                  <a:pt x="4585647" y="1998424"/>
                  <a:pt x="4585647" y="1998424"/>
                </a:cubicBezTo>
                <a:lnTo>
                  <a:pt x="4575058" y="1998424"/>
                </a:lnTo>
                <a:cubicBezTo>
                  <a:pt x="4567997" y="1998424"/>
                  <a:pt x="4557406" y="1994894"/>
                  <a:pt x="4543286" y="1987834"/>
                </a:cubicBezTo>
                <a:cubicBezTo>
                  <a:pt x="4543286" y="1987834"/>
                  <a:pt x="4539756" y="1986069"/>
                  <a:pt x="4532695" y="1982538"/>
                </a:cubicBezTo>
                <a:cubicBezTo>
                  <a:pt x="4525635" y="1979007"/>
                  <a:pt x="4522106" y="1977242"/>
                  <a:pt x="4522106" y="1977242"/>
                </a:cubicBezTo>
                <a:lnTo>
                  <a:pt x="4500924" y="1966653"/>
                </a:lnTo>
                <a:cubicBezTo>
                  <a:pt x="4493864" y="1966653"/>
                  <a:pt x="4490334" y="1964888"/>
                  <a:pt x="4490334" y="1961357"/>
                </a:cubicBezTo>
                <a:cubicBezTo>
                  <a:pt x="4490334" y="1957828"/>
                  <a:pt x="4490334" y="1956063"/>
                  <a:pt x="4490334" y="1956063"/>
                </a:cubicBezTo>
                <a:cubicBezTo>
                  <a:pt x="4490334" y="1956063"/>
                  <a:pt x="4486804" y="1952532"/>
                  <a:pt x="4479743" y="1945472"/>
                </a:cubicBezTo>
                <a:lnTo>
                  <a:pt x="4458562" y="1934882"/>
                </a:lnTo>
                <a:cubicBezTo>
                  <a:pt x="4458562" y="1927821"/>
                  <a:pt x="4463858" y="1924290"/>
                  <a:pt x="4474449" y="1924290"/>
                </a:cubicBezTo>
                <a:cubicBezTo>
                  <a:pt x="4485038" y="1924290"/>
                  <a:pt x="4490334" y="1924290"/>
                  <a:pt x="4490334" y="1924290"/>
                </a:cubicBezTo>
                <a:cubicBezTo>
                  <a:pt x="4490334" y="1931351"/>
                  <a:pt x="4493864" y="1934882"/>
                  <a:pt x="4500924" y="1934882"/>
                </a:cubicBezTo>
                <a:cubicBezTo>
                  <a:pt x="4507984" y="1934882"/>
                  <a:pt x="4515045" y="1934882"/>
                  <a:pt x="4522106" y="1934882"/>
                </a:cubicBezTo>
                <a:lnTo>
                  <a:pt x="4553876" y="1934882"/>
                </a:lnTo>
                <a:lnTo>
                  <a:pt x="4532695" y="1924290"/>
                </a:lnTo>
                <a:cubicBezTo>
                  <a:pt x="4518576" y="1917231"/>
                  <a:pt x="4507984" y="1913701"/>
                  <a:pt x="4500924" y="1913701"/>
                </a:cubicBezTo>
                <a:lnTo>
                  <a:pt x="4500924" y="1903111"/>
                </a:lnTo>
                <a:lnTo>
                  <a:pt x="4458562" y="1903111"/>
                </a:lnTo>
                <a:cubicBezTo>
                  <a:pt x="4451502" y="1903111"/>
                  <a:pt x="4447972" y="1906640"/>
                  <a:pt x="4447972" y="1913701"/>
                </a:cubicBezTo>
                <a:cubicBezTo>
                  <a:pt x="4447972" y="1920761"/>
                  <a:pt x="4446208" y="1922526"/>
                  <a:pt x="4442676" y="1918996"/>
                </a:cubicBezTo>
                <a:cubicBezTo>
                  <a:pt x="4439147" y="1915465"/>
                  <a:pt x="4437382" y="1913701"/>
                  <a:pt x="4437382" y="1913701"/>
                </a:cubicBezTo>
                <a:cubicBezTo>
                  <a:pt x="4437382" y="1913701"/>
                  <a:pt x="4437382" y="1917231"/>
                  <a:pt x="4437382" y="1924290"/>
                </a:cubicBezTo>
                <a:cubicBezTo>
                  <a:pt x="4437382" y="1931351"/>
                  <a:pt x="4433852" y="1931351"/>
                  <a:pt x="4426791" y="1924290"/>
                </a:cubicBezTo>
                <a:lnTo>
                  <a:pt x="4395020" y="1913701"/>
                </a:lnTo>
                <a:cubicBezTo>
                  <a:pt x="4387960" y="1913701"/>
                  <a:pt x="4384430" y="1917231"/>
                  <a:pt x="4384430" y="1924290"/>
                </a:cubicBezTo>
                <a:cubicBezTo>
                  <a:pt x="4384430" y="1931351"/>
                  <a:pt x="4391490" y="1934882"/>
                  <a:pt x="4405610" y="1934882"/>
                </a:cubicBezTo>
                <a:cubicBezTo>
                  <a:pt x="4412670" y="1934882"/>
                  <a:pt x="4419730" y="1938411"/>
                  <a:pt x="4426791" y="1945472"/>
                </a:cubicBezTo>
                <a:cubicBezTo>
                  <a:pt x="4426791" y="1945472"/>
                  <a:pt x="4425026" y="1945472"/>
                  <a:pt x="4421497" y="1945472"/>
                </a:cubicBezTo>
                <a:cubicBezTo>
                  <a:pt x="4417966" y="1945472"/>
                  <a:pt x="4416202" y="1945472"/>
                  <a:pt x="4416202" y="1945472"/>
                </a:cubicBezTo>
                <a:cubicBezTo>
                  <a:pt x="4409141" y="1945472"/>
                  <a:pt x="4398550" y="1943707"/>
                  <a:pt x="4384430" y="1940176"/>
                </a:cubicBezTo>
                <a:cubicBezTo>
                  <a:pt x="4370310" y="1936646"/>
                  <a:pt x="4361483" y="1933117"/>
                  <a:pt x="4357954" y="1929586"/>
                </a:cubicBezTo>
                <a:cubicBezTo>
                  <a:pt x="4354424" y="1926055"/>
                  <a:pt x="4345598" y="1924290"/>
                  <a:pt x="4331478" y="1924290"/>
                </a:cubicBezTo>
                <a:lnTo>
                  <a:pt x="4320887" y="1913701"/>
                </a:lnTo>
                <a:cubicBezTo>
                  <a:pt x="4335008" y="1913701"/>
                  <a:pt x="4338538" y="1906640"/>
                  <a:pt x="4331478" y="1892520"/>
                </a:cubicBezTo>
                <a:cubicBezTo>
                  <a:pt x="4331478" y="1885459"/>
                  <a:pt x="4333243" y="1881930"/>
                  <a:pt x="4336772" y="1881930"/>
                </a:cubicBezTo>
                <a:cubicBezTo>
                  <a:pt x="4340304" y="1881930"/>
                  <a:pt x="4345598" y="1881930"/>
                  <a:pt x="4352658" y="1881930"/>
                </a:cubicBezTo>
                <a:lnTo>
                  <a:pt x="4363249" y="1871338"/>
                </a:lnTo>
                <a:cubicBezTo>
                  <a:pt x="4356189" y="1871338"/>
                  <a:pt x="4352658" y="1869574"/>
                  <a:pt x="4352658" y="1866044"/>
                </a:cubicBezTo>
                <a:cubicBezTo>
                  <a:pt x="4352658" y="1862513"/>
                  <a:pt x="4347364" y="1860749"/>
                  <a:pt x="4336772" y="1860749"/>
                </a:cubicBezTo>
                <a:cubicBezTo>
                  <a:pt x="4326182" y="1860749"/>
                  <a:pt x="4320887" y="1860749"/>
                  <a:pt x="4320887" y="1860749"/>
                </a:cubicBezTo>
                <a:cubicBezTo>
                  <a:pt x="4313826" y="1853688"/>
                  <a:pt x="4308532" y="1850157"/>
                  <a:pt x="4305002" y="1850157"/>
                </a:cubicBezTo>
                <a:cubicBezTo>
                  <a:pt x="4301470" y="1850157"/>
                  <a:pt x="4296176" y="1850157"/>
                  <a:pt x="4289116" y="1850157"/>
                </a:cubicBezTo>
                <a:cubicBezTo>
                  <a:pt x="4274996" y="1843098"/>
                  <a:pt x="4264404" y="1837803"/>
                  <a:pt x="4257345" y="1834272"/>
                </a:cubicBezTo>
                <a:cubicBezTo>
                  <a:pt x="4250285" y="1830742"/>
                  <a:pt x="4246754" y="1832507"/>
                  <a:pt x="4246754" y="1839567"/>
                </a:cubicBezTo>
                <a:cubicBezTo>
                  <a:pt x="4246754" y="1846628"/>
                  <a:pt x="4246754" y="1850157"/>
                  <a:pt x="4246754" y="1850157"/>
                </a:cubicBezTo>
                <a:lnTo>
                  <a:pt x="4257345" y="1860749"/>
                </a:lnTo>
                <a:cubicBezTo>
                  <a:pt x="4264404" y="1860749"/>
                  <a:pt x="4267935" y="1860749"/>
                  <a:pt x="4267935" y="1860749"/>
                </a:cubicBezTo>
                <a:lnTo>
                  <a:pt x="4278526" y="1871338"/>
                </a:lnTo>
                <a:lnTo>
                  <a:pt x="4278526" y="1881930"/>
                </a:lnTo>
                <a:lnTo>
                  <a:pt x="4246754" y="1871338"/>
                </a:lnTo>
                <a:lnTo>
                  <a:pt x="4225574" y="1860749"/>
                </a:lnTo>
                <a:lnTo>
                  <a:pt x="4246754" y="1860749"/>
                </a:lnTo>
                <a:lnTo>
                  <a:pt x="4225574" y="1850157"/>
                </a:lnTo>
                <a:cubicBezTo>
                  <a:pt x="4218514" y="1850157"/>
                  <a:pt x="4213218" y="1850157"/>
                  <a:pt x="4209688" y="1850157"/>
                </a:cubicBezTo>
                <a:cubicBezTo>
                  <a:pt x="4206158" y="1850157"/>
                  <a:pt x="4204393" y="1853688"/>
                  <a:pt x="4204393" y="1860749"/>
                </a:cubicBezTo>
                <a:lnTo>
                  <a:pt x="4193802" y="1871338"/>
                </a:lnTo>
                <a:lnTo>
                  <a:pt x="4246754" y="1881930"/>
                </a:lnTo>
                <a:cubicBezTo>
                  <a:pt x="4260874" y="1896050"/>
                  <a:pt x="4267935" y="1903111"/>
                  <a:pt x="4267935" y="1903111"/>
                </a:cubicBezTo>
                <a:lnTo>
                  <a:pt x="4214983" y="1892520"/>
                </a:lnTo>
                <a:cubicBezTo>
                  <a:pt x="4207922" y="1892520"/>
                  <a:pt x="4197333" y="1890755"/>
                  <a:pt x="4183212" y="1887224"/>
                </a:cubicBezTo>
                <a:cubicBezTo>
                  <a:pt x="4169092" y="1883694"/>
                  <a:pt x="4158500" y="1878399"/>
                  <a:pt x="4151441" y="1871338"/>
                </a:cubicBezTo>
                <a:lnTo>
                  <a:pt x="4140850" y="1860749"/>
                </a:lnTo>
                <a:cubicBezTo>
                  <a:pt x="4154970" y="1860749"/>
                  <a:pt x="4162031" y="1860749"/>
                  <a:pt x="4162031" y="1860749"/>
                </a:cubicBezTo>
                <a:cubicBezTo>
                  <a:pt x="4162031" y="1853688"/>
                  <a:pt x="4160266" y="1848393"/>
                  <a:pt x="4156736" y="1844863"/>
                </a:cubicBezTo>
                <a:cubicBezTo>
                  <a:pt x="4153206" y="1841332"/>
                  <a:pt x="4154970" y="1839567"/>
                  <a:pt x="4162031" y="1839567"/>
                </a:cubicBezTo>
                <a:lnTo>
                  <a:pt x="4140850" y="1839567"/>
                </a:lnTo>
                <a:cubicBezTo>
                  <a:pt x="4133791" y="1839567"/>
                  <a:pt x="4128496" y="1837803"/>
                  <a:pt x="4124964" y="1834272"/>
                </a:cubicBezTo>
                <a:cubicBezTo>
                  <a:pt x="4121435" y="1830742"/>
                  <a:pt x="4119669" y="1828978"/>
                  <a:pt x="4119669" y="1828978"/>
                </a:cubicBezTo>
                <a:lnTo>
                  <a:pt x="4130260" y="1828978"/>
                </a:lnTo>
                <a:cubicBezTo>
                  <a:pt x="4130260" y="1821917"/>
                  <a:pt x="4126729" y="1818386"/>
                  <a:pt x="4119669" y="1818386"/>
                </a:cubicBezTo>
                <a:cubicBezTo>
                  <a:pt x="4112610" y="1818386"/>
                  <a:pt x="4105548" y="1821917"/>
                  <a:pt x="4098489" y="1828978"/>
                </a:cubicBezTo>
                <a:cubicBezTo>
                  <a:pt x="4098489" y="1828978"/>
                  <a:pt x="4094958" y="1828978"/>
                  <a:pt x="4087898" y="1828978"/>
                </a:cubicBezTo>
                <a:cubicBezTo>
                  <a:pt x="4080839" y="1821917"/>
                  <a:pt x="4077308" y="1821917"/>
                  <a:pt x="4077308" y="1828978"/>
                </a:cubicBezTo>
                <a:lnTo>
                  <a:pt x="4087898" y="1839567"/>
                </a:lnTo>
                <a:lnTo>
                  <a:pt x="4098489" y="1850157"/>
                </a:lnTo>
                <a:lnTo>
                  <a:pt x="4066717" y="1839567"/>
                </a:lnTo>
                <a:lnTo>
                  <a:pt x="4056127" y="1839567"/>
                </a:lnTo>
                <a:cubicBezTo>
                  <a:pt x="4056127" y="1846628"/>
                  <a:pt x="4054362" y="1850157"/>
                  <a:pt x="4050832" y="1850157"/>
                </a:cubicBezTo>
                <a:cubicBezTo>
                  <a:pt x="4047302" y="1850157"/>
                  <a:pt x="4045537" y="1851923"/>
                  <a:pt x="4045537" y="1855453"/>
                </a:cubicBezTo>
                <a:cubicBezTo>
                  <a:pt x="4045537" y="1858984"/>
                  <a:pt x="4034946" y="1860749"/>
                  <a:pt x="4013765" y="1860749"/>
                </a:cubicBezTo>
                <a:cubicBezTo>
                  <a:pt x="4006706" y="1860749"/>
                  <a:pt x="3997880" y="1860749"/>
                  <a:pt x="3987290" y="1860749"/>
                </a:cubicBezTo>
                <a:cubicBezTo>
                  <a:pt x="3976698" y="1860749"/>
                  <a:pt x="3971404" y="1860749"/>
                  <a:pt x="3971404" y="1860749"/>
                </a:cubicBezTo>
                <a:cubicBezTo>
                  <a:pt x="3943162" y="1846628"/>
                  <a:pt x="3921982" y="1839567"/>
                  <a:pt x="3907860" y="1839567"/>
                </a:cubicBezTo>
                <a:cubicBezTo>
                  <a:pt x="3907860" y="1839567"/>
                  <a:pt x="3900802" y="1836037"/>
                  <a:pt x="3886681" y="1828978"/>
                </a:cubicBezTo>
                <a:cubicBezTo>
                  <a:pt x="3886681" y="1828978"/>
                  <a:pt x="3883150" y="1827213"/>
                  <a:pt x="3876090" y="1823682"/>
                </a:cubicBezTo>
                <a:cubicBezTo>
                  <a:pt x="3869030" y="1820151"/>
                  <a:pt x="3865500" y="1818386"/>
                  <a:pt x="3865500" y="1818386"/>
                </a:cubicBezTo>
                <a:lnTo>
                  <a:pt x="3844319" y="1818386"/>
                </a:lnTo>
                <a:lnTo>
                  <a:pt x="3823138" y="1807797"/>
                </a:lnTo>
                <a:cubicBezTo>
                  <a:pt x="3801956" y="1807797"/>
                  <a:pt x="3780776" y="1800736"/>
                  <a:pt x="3759596" y="1786615"/>
                </a:cubicBezTo>
                <a:lnTo>
                  <a:pt x="3770186" y="1786615"/>
                </a:lnTo>
                <a:lnTo>
                  <a:pt x="3791367" y="1786615"/>
                </a:lnTo>
                <a:lnTo>
                  <a:pt x="3770186" y="1776026"/>
                </a:lnTo>
                <a:cubicBezTo>
                  <a:pt x="3763126" y="1768965"/>
                  <a:pt x="3756065" y="1765434"/>
                  <a:pt x="3749004" y="1765434"/>
                </a:cubicBezTo>
                <a:lnTo>
                  <a:pt x="3706644" y="1744253"/>
                </a:lnTo>
                <a:cubicBezTo>
                  <a:pt x="3706644" y="1744253"/>
                  <a:pt x="3715469" y="1746018"/>
                  <a:pt x="3733119" y="1749549"/>
                </a:cubicBezTo>
                <a:cubicBezTo>
                  <a:pt x="3750770" y="1753080"/>
                  <a:pt x="3763126" y="1751314"/>
                  <a:pt x="3770186" y="1744253"/>
                </a:cubicBezTo>
                <a:cubicBezTo>
                  <a:pt x="3805488" y="1730133"/>
                  <a:pt x="3821373" y="1716013"/>
                  <a:pt x="3817842" y="1701893"/>
                </a:cubicBezTo>
                <a:cubicBezTo>
                  <a:pt x="3814312" y="1687772"/>
                  <a:pt x="3784306" y="1677181"/>
                  <a:pt x="3727824" y="1670122"/>
                </a:cubicBezTo>
                <a:cubicBezTo>
                  <a:pt x="3713703" y="1663061"/>
                  <a:pt x="3703113" y="1659530"/>
                  <a:pt x="3696052" y="1659530"/>
                </a:cubicBezTo>
                <a:cubicBezTo>
                  <a:pt x="3688992" y="1659530"/>
                  <a:pt x="3680167" y="1657766"/>
                  <a:pt x="3669578" y="1654235"/>
                </a:cubicBezTo>
                <a:cubicBezTo>
                  <a:pt x="3658986" y="1650705"/>
                  <a:pt x="3650161" y="1648940"/>
                  <a:pt x="3643100" y="1648940"/>
                </a:cubicBezTo>
                <a:lnTo>
                  <a:pt x="3621920" y="1638349"/>
                </a:lnTo>
                <a:lnTo>
                  <a:pt x="3579559" y="1627759"/>
                </a:lnTo>
                <a:cubicBezTo>
                  <a:pt x="3579559" y="1627759"/>
                  <a:pt x="3577794" y="1625995"/>
                  <a:pt x="3574263" y="1622464"/>
                </a:cubicBezTo>
                <a:cubicBezTo>
                  <a:pt x="3570732" y="1618934"/>
                  <a:pt x="3568968" y="1617170"/>
                  <a:pt x="3568968" y="1617170"/>
                </a:cubicBezTo>
                <a:cubicBezTo>
                  <a:pt x="3561908" y="1617170"/>
                  <a:pt x="3556613" y="1615403"/>
                  <a:pt x="3553082" y="1611874"/>
                </a:cubicBezTo>
                <a:cubicBezTo>
                  <a:pt x="3549552" y="1608343"/>
                  <a:pt x="3544257" y="1606578"/>
                  <a:pt x="3537196" y="1606578"/>
                </a:cubicBezTo>
                <a:cubicBezTo>
                  <a:pt x="3530136" y="1606578"/>
                  <a:pt x="3517780" y="1603047"/>
                  <a:pt x="3500130" y="1595988"/>
                </a:cubicBezTo>
                <a:cubicBezTo>
                  <a:pt x="3482480" y="1588928"/>
                  <a:pt x="3463064" y="1578338"/>
                  <a:pt x="3441882" y="1564218"/>
                </a:cubicBezTo>
                <a:cubicBezTo>
                  <a:pt x="3434824" y="1564218"/>
                  <a:pt x="3429529" y="1564218"/>
                  <a:pt x="3425997" y="1564218"/>
                </a:cubicBezTo>
                <a:cubicBezTo>
                  <a:pt x="3422468" y="1564218"/>
                  <a:pt x="3418938" y="1564218"/>
                  <a:pt x="3415408" y="1564218"/>
                </a:cubicBezTo>
                <a:cubicBezTo>
                  <a:pt x="3411876" y="1564218"/>
                  <a:pt x="3408347" y="1564218"/>
                  <a:pt x="3404817" y="1564218"/>
                </a:cubicBezTo>
                <a:cubicBezTo>
                  <a:pt x="3401287" y="1564218"/>
                  <a:pt x="3399522" y="1560687"/>
                  <a:pt x="3399522" y="1553626"/>
                </a:cubicBezTo>
                <a:cubicBezTo>
                  <a:pt x="3392461" y="1553626"/>
                  <a:pt x="3381872" y="1550095"/>
                  <a:pt x="3367751" y="1543036"/>
                </a:cubicBezTo>
                <a:cubicBezTo>
                  <a:pt x="3360690" y="1543036"/>
                  <a:pt x="3353630" y="1543036"/>
                  <a:pt x="3346570" y="1543036"/>
                </a:cubicBezTo>
                <a:cubicBezTo>
                  <a:pt x="3339509" y="1543036"/>
                  <a:pt x="3332449" y="1539506"/>
                  <a:pt x="3325389" y="1532445"/>
                </a:cubicBezTo>
                <a:lnTo>
                  <a:pt x="3293618" y="1532445"/>
                </a:lnTo>
                <a:cubicBezTo>
                  <a:pt x="3293618" y="1532445"/>
                  <a:pt x="3293618" y="1535976"/>
                  <a:pt x="3293618" y="1543036"/>
                </a:cubicBezTo>
                <a:lnTo>
                  <a:pt x="3335979" y="1564218"/>
                </a:lnTo>
                <a:cubicBezTo>
                  <a:pt x="3350099" y="1564218"/>
                  <a:pt x="3357160" y="1564218"/>
                  <a:pt x="3357160" y="1564218"/>
                </a:cubicBezTo>
                <a:cubicBezTo>
                  <a:pt x="3357160" y="1564218"/>
                  <a:pt x="3358926" y="1565982"/>
                  <a:pt x="3362456" y="1569512"/>
                </a:cubicBezTo>
                <a:cubicBezTo>
                  <a:pt x="3365986" y="1573043"/>
                  <a:pt x="3367751" y="1574807"/>
                  <a:pt x="3367751" y="1574807"/>
                </a:cubicBezTo>
                <a:lnTo>
                  <a:pt x="3378341" y="1595988"/>
                </a:lnTo>
                <a:lnTo>
                  <a:pt x="3357160" y="1595988"/>
                </a:lnTo>
                <a:cubicBezTo>
                  <a:pt x="3350099" y="1595988"/>
                  <a:pt x="3348335" y="1592458"/>
                  <a:pt x="3351865" y="1585397"/>
                </a:cubicBezTo>
                <a:cubicBezTo>
                  <a:pt x="3355395" y="1578338"/>
                  <a:pt x="3346570" y="1574807"/>
                  <a:pt x="3325389" y="1574807"/>
                </a:cubicBezTo>
                <a:lnTo>
                  <a:pt x="3283027" y="1564218"/>
                </a:lnTo>
                <a:lnTo>
                  <a:pt x="3261847" y="1553626"/>
                </a:lnTo>
                <a:lnTo>
                  <a:pt x="3166533" y="1521855"/>
                </a:lnTo>
                <a:cubicBezTo>
                  <a:pt x="3159472" y="1514795"/>
                  <a:pt x="3154177" y="1513030"/>
                  <a:pt x="3150648" y="1516560"/>
                </a:cubicBezTo>
                <a:cubicBezTo>
                  <a:pt x="3147116" y="1520091"/>
                  <a:pt x="3143587" y="1521855"/>
                  <a:pt x="3140056" y="1521855"/>
                </a:cubicBezTo>
                <a:cubicBezTo>
                  <a:pt x="3136527" y="1521855"/>
                  <a:pt x="3134762" y="1518324"/>
                  <a:pt x="3134762" y="1511264"/>
                </a:cubicBezTo>
                <a:lnTo>
                  <a:pt x="3124171" y="1500674"/>
                </a:lnTo>
                <a:cubicBezTo>
                  <a:pt x="3124171" y="1500674"/>
                  <a:pt x="3124171" y="1504205"/>
                  <a:pt x="3124171" y="1511264"/>
                </a:cubicBezTo>
                <a:cubicBezTo>
                  <a:pt x="3124171" y="1518324"/>
                  <a:pt x="3110050" y="1514795"/>
                  <a:pt x="3081810" y="1500674"/>
                </a:cubicBezTo>
                <a:lnTo>
                  <a:pt x="3050039" y="1490084"/>
                </a:lnTo>
                <a:cubicBezTo>
                  <a:pt x="3050039" y="1490084"/>
                  <a:pt x="3046508" y="1490084"/>
                  <a:pt x="3039447" y="1490084"/>
                </a:cubicBezTo>
                <a:cubicBezTo>
                  <a:pt x="3032387" y="1490084"/>
                  <a:pt x="3028858" y="1490084"/>
                  <a:pt x="3028858" y="1490084"/>
                </a:cubicBezTo>
                <a:lnTo>
                  <a:pt x="3018266" y="1479493"/>
                </a:lnTo>
                <a:cubicBezTo>
                  <a:pt x="3025327" y="1479493"/>
                  <a:pt x="3028858" y="1477728"/>
                  <a:pt x="3028858" y="1474199"/>
                </a:cubicBezTo>
                <a:cubicBezTo>
                  <a:pt x="3028858" y="1470668"/>
                  <a:pt x="3025327" y="1468903"/>
                  <a:pt x="3018266" y="1468903"/>
                </a:cubicBezTo>
                <a:cubicBezTo>
                  <a:pt x="2990026" y="1475964"/>
                  <a:pt x="2975906" y="1472434"/>
                  <a:pt x="2975906" y="1458312"/>
                </a:cubicBezTo>
                <a:cubicBezTo>
                  <a:pt x="2968845" y="1451253"/>
                  <a:pt x="2961785" y="1447722"/>
                  <a:pt x="2954724" y="1447722"/>
                </a:cubicBezTo>
                <a:lnTo>
                  <a:pt x="2933543" y="1437132"/>
                </a:lnTo>
                <a:lnTo>
                  <a:pt x="2944134" y="1437132"/>
                </a:lnTo>
                <a:lnTo>
                  <a:pt x="2975906" y="1437132"/>
                </a:lnTo>
                <a:lnTo>
                  <a:pt x="2965314" y="1426541"/>
                </a:lnTo>
                <a:cubicBezTo>
                  <a:pt x="2972375" y="1426541"/>
                  <a:pt x="2967079" y="1423012"/>
                  <a:pt x="2949429" y="1415951"/>
                </a:cubicBezTo>
                <a:cubicBezTo>
                  <a:pt x="2931779" y="1408891"/>
                  <a:pt x="2914127" y="1403595"/>
                  <a:pt x="2896477" y="1400066"/>
                </a:cubicBezTo>
                <a:cubicBezTo>
                  <a:pt x="2878827" y="1396535"/>
                  <a:pt x="2870002" y="1394770"/>
                  <a:pt x="2870002" y="1394770"/>
                </a:cubicBezTo>
                <a:lnTo>
                  <a:pt x="2880591" y="1405360"/>
                </a:lnTo>
                <a:cubicBezTo>
                  <a:pt x="2887652" y="1405360"/>
                  <a:pt x="2891182" y="1407125"/>
                  <a:pt x="2891182" y="1410656"/>
                </a:cubicBezTo>
                <a:cubicBezTo>
                  <a:pt x="2891182" y="1414187"/>
                  <a:pt x="2891182" y="1415951"/>
                  <a:pt x="2891182" y="1415951"/>
                </a:cubicBezTo>
                <a:lnTo>
                  <a:pt x="2901772" y="1426541"/>
                </a:lnTo>
                <a:cubicBezTo>
                  <a:pt x="2894712" y="1426541"/>
                  <a:pt x="2891182" y="1426541"/>
                  <a:pt x="2891182" y="1426541"/>
                </a:cubicBezTo>
                <a:lnTo>
                  <a:pt x="2817049" y="1426541"/>
                </a:lnTo>
                <a:cubicBezTo>
                  <a:pt x="2817049" y="1426541"/>
                  <a:pt x="2806458" y="1423012"/>
                  <a:pt x="2785278" y="1415951"/>
                </a:cubicBezTo>
                <a:cubicBezTo>
                  <a:pt x="2771157" y="1415951"/>
                  <a:pt x="2758803" y="1414187"/>
                  <a:pt x="2748211" y="1410656"/>
                </a:cubicBezTo>
                <a:cubicBezTo>
                  <a:pt x="2737621" y="1407125"/>
                  <a:pt x="2730560" y="1405360"/>
                  <a:pt x="2727032" y="1405360"/>
                </a:cubicBezTo>
                <a:cubicBezTo>
                  <a:pt x="2723500" y="1405360"/>
                  <a:pt x="2714675" y="1403595"/>
                  <a:pt x="2700554" y="1400066"/>
                </a:cubicBezTo>
                <a:cubicBezTo>
                  <a:pt x="2686433" y="1396535"/>
                  <a:pt x="2672313" y="1394770"/>
                  <a:pt x="2658193" y="1394770"/>
                </a:cubicBezTo>
                <a:cubicBezTo>
                  <a:pt x="2629952" y="1387710"/>
                  <a:pt x="2612301" y="1380649"/>
                  <a:pt x="2605241" y="1373589"/>
                </a:cubicBezTo>
                <a:cubicBezTo>
                  <a:pt x="2598181" y="1366529"/>
                  <a:pt x="2589355" y="1362999"/>
                  <a:pt x="2578765" y="1362999"/>
                </a:cubicBezTo>
                <a:cubicBezTo>
                  <a:pt x="2568173" y="1362999"/>
                  <a:pt x="2555819" y="1362999"/>
                  <a:pt x="2541698" y="1362999"/>
                </a:cubicBezTo>
                <a:cubicBezTo>
                  <a:pt x="2513458" y="1348879"/>
                  <a:pt x="2499337" y="1348879"/>
                  <a:pt x="2499337" y="1362999"/>
                </a:cubicBezTo>
                <a:cubicBezTo>
                  <a:pt x="2492277" y="1362999"/>
                  <a:pt x="2483450" y="1359468"/>
                  <a:pt x="2472861" y="1352408"/>
                </a:cubicBezTo>
                <a:cubicBezTo>
                  <a:pt x="2462272" y="1345349"/>
                  <a:pt x="2456975" y="1343583"/>
                  <a:pt x="2456975" y="1347114"/>
                </a:cubicBezTo>
                <a:cubicBezTo>
                  <a:pt x="2456975" y="1350643"/>
                  <a:pt x="2451680" y="1348879"/>
                  <a:pt x="2441090" y="1341818"/>
                </a:cubicBezTo>
                <a:cubicBezTo>
                  <a:pt x="2430498" y="1334758"/>
                  <a:pt x="2421673" y="1334758"/>
                  <a:pt x="2414614" y="1341818"/>
                </a:cubicBezTo>
                <a:cubicBezTo>
                  <a:pt x="2386373" y="1341818"/>
                  <a:pt x="2368721" y="1331228"/>
                  <a:pt x="2361662" y="1310047"/>
                </a:cubicBezTo>
                <a:cubicBezTo>
                  <a:pt x="2361662" y="1302987"/>
                  <a:pt x="2361662" y="1299456"/>
                  <a:pt x="2361662" y="1299456"/>
                </a:cubicBezTo>
                <a:cubicBezTo>
                  <a:pt x="2361662" y="1292397"/>
                  <a:pt x="2359897" y="1288866"/>
                  <a:pt x="2356365" y="1288866"/>
                </a:cubicBezTo>
                <a:cubicBezTo>
                  <a:pt x="2352836" y="1288866"/>
                  <a:pt x="2347541" y="1288866"/>
                  <a:pt x="2340481" y="1288866"/>
                </a:cubicBezTo>
                <a:cubicBezTo>
                  <a:pt x="2333421" y="1288866"/>
                  <a:pt x="2328126" y="1285335"/>
                  <a:pt x="2324594" y="1278276"/>
                </a:cubicBezTo>
                <a:cubicBezTo>
                  <a:pt x="2321066" y="1271216"/>
                  <a:pt x="2305179" y="1267685"/>
                  <a:pt x="2276938" y="1267685"/>
                </a:cubicBezTo>
                <a:lnTo>
                  <a:pt x="2234577" y="1257095"/>
                </a:lnTo>
                <a:lnTo>
                  <a:pt x="2245167" y="1246504"/>
                </a:lnTo>
                <a:cubicBezTo>
                  <a:pt x="2259288" y="1253564"/>
                  <a:pt x="2269878" y="1255331"/>
                  <a:pt x="2276938" y="1251800"/>
                </a:cubicBezTo>
                <a:cubicBezTo>
                  <a:pt x="2283998" y="1248269"/>
                  <a:pt x="2291059" y="1246504"/>
                  <a:pt x="2298119" y="1246504"/>
                </a:cubicBezTo>
                <a:lnTo>
                  <a:pt x="2319299" y="1246504"/>
                </a:lnTo>
                <a:lnTo>
                  <a:pt x="2329890" y="1246504"/>
                </a:lnTo>
                <a:lnTo>
                  <a:pt x="2340481" y="1257095"/>
                </a:lnTo>
                <a:cubicBezTo>
                  <a:pt x="2347541" y="1257095"/>
                  <a:pt x="2354601" y="1257095"/>
                  <a:pt x="2361662" y="1257095"/>
                </a:cubicBezTo>
                <a:cubicBezTo>
                  <a:pt x="2382842" y="1257095"/>
                  <a:pt x="2393433" y="1260625"/>
                  <a:pt x="2393433" y="1267685"/>
                </a:cubicBezTo>
                <a:cubicBezTo>
                  <a:pt x="2393433" y="1274745"/>
                  <a:pt x="2400493" y="1278276"/>
                  <a:pt x="2414614" y="1278276"/>
                </a:cubicBezTo>
                <a:lnTo>
                  <a:pt x="2414614" y="1267685"/>
                </a:lnTo>
                <a:lnTo>
                  <a:pt x="2414614" y="1257095"/>
                </a:lnTo>
                <a:cubicBezTo>
                  <a:pt x="2414614" y="1257095"/>
                  <a:pt x="2411084" y="1255331"/>
                  <a:pt x="2404023" y="1251800"/>
                </a:cubicBezTo>
                <a:cubicBezTo>
                  <a:pt x="2396963" y="1248269"/>
                  <a:pt x="2388138" y="1248269"/>
                  <a:pt x="2377546" y="1251800"/>
                </a:cubicBezTo>
                <a:cubicBezTo>
                  <a:pt x="2366957" y="1255331"/>
                  <a:pt x="2361662" y="1253564"/>
                  <a:pt x="2361662" y="1246504"/>
                </a:cubicBezTo>
                <a:cubicBezTo>
                  <a:pt x="2361662" y="1246504"/>
                  <a:pt x="2361662" y="1244739"/>
                  <a:pt x="2361662" y="1241210"/>
                </a:cubicBezTo>
                <a:cubicBezTo>
                  <a:pt x="2361662" y="1237679"/>
                  <a:pt x="2358132" y="1235914"/>
                  <a:pt x="2351071" y="1235914"/>
                </a:cubicBezTo>
                <a:cubicBezTo>
                  <a:pt x="2344011" y="1235914"/>
                  <a:pt x="2336950" y="1234149"/>
                  <a:pt x="2329890" y="1230619"/>
                </a:cubicBezTo>
                <a:cubicBezTo>
                  <a:pt x="2322830" y="1227089"/>
                  <a:pt x="2315769" y="1225324"/>
                  <a:pt x="2308710" y="1225324"/>
                </a:cubicBezTo>
                <a:cubicBezTo>
                  <a:pt x="2287529" y="1218264"/>
                  <a:pt x="2273408" y="1211202"/>
                  <a:pt x="2266347" y="1204143"/>
                </a:cubicBezTo>
                <a:cubicBezTo>
                  <a:pt x="2259288" y="1204143"/>
                  <a:pt x="2252227" y="1204143"/>
                  <a:pt x="2245167" y="1204143"/>
                </a:cubicBezTo>
                <a:cubicBezTo>
                  <a:pt x="2238107" y="1204143"/>
                  <a:pt x="2231046" y="1204143"/>
                  <a:pt x="2223986" y="1204143"/>
                </a:cubicBezTo>
                <a:lnTo>
                  <a:pt x="2213396" y="1204143"/>
                </a:lnTo>
                <a:cubicBezTo>
                  <a:pt x="2220456" y="1204143"/>
                  <a:pt x="2225751" y="1207673"/>
                  <a:pt x="2229282" y="1214733"/>
                </a:cubicBezTo>
                <a:cubicBezTo>
                  <a:pt x="2232811" y="1221793"/>
                  <a:pt x="2234577" y="1225324"/>
                  <a:pt x="2234577" y="1225324"/>
                </a:cubicBezTo>
                <a:lnTo>
                  <a:pt x="2234577" y="1246504"/>
                </a:lnTo>
                <a:cubicBezTo>
                  <a:pt x="2227517" y="1246504"/>
                  <a:pt x="2223986" y="1246504"/>
                  <a:pt x="2223986" y="1246504"/>
                </a:cubicBezTo>
                <a:cubicBezTo>
                  <a:pt x="2223986" y="1246504"/>
                  <a:pt x="2223986" y="1242975"/>
                  <a:pt x="2223986" y="1235914"/>
                </a:cubicBezTo>
                <a:cubicBezTo>
                  <a:pt x="2223986" y="1228854"/>
                  <a:pt x="2220456" y="1225324"/>
                  <a:pt x="2213396" y="1225324"/>
                </a:cubicBezTo>
                <a:cubicBezTo>
                  <a:pt x="2206335" y="1225324"/>
                  <a:pt x="2202805" y="1228854"/>
                  <a:pt x="2202805" y="1235914"/>
                </a:cubicBezTo>
                <a:lnTo>
                  <a:pt x="2181625" y="1246504"/>
                </a:lnTo>
                <a:lnTo>
                  <a:pt x="2171034" y="1246504"/>
                </a:lnTo>
                <a:cubicBezTo>
                  <a:pt x="2171034" y="1246504"/>
                  <a:pt x="2167504" y="1244739"/>
                  <a:pt x="2160443" y="1241210"/>
                </a:cubicBezTo>
                <a:cubicBezTo>
                  <a:pt x="2153384" y="1237679"/>
                  <a:pt x="2146323" y="1235914"/>
                  <a:pt x="2139263" y="1235914"/>
                </a:cubicBezTo>
                <a:cubicBezTo>
                  <a:pt x="2132203" y="1228854"/>
                  <a:pt x="2121612" y="1225324"/>
                  <a:pt x="2107491" y="1225324"/>
                </a:cubicBezTo>
                <a:cubicBezTo>
                  <a:pt x="2093371" y="1225324"/>
                  <a:pt x="2082781" y="1221793"/>
                  <a:pt x="2075721" y="1214733"/>
                </a:cubicBezTo>
                <a:cubicBezTo>
                  <a:pt x="2075721" y="1214733"/>
                  <a:pt x="2072190" y="1214733"/>
                  <a:pt x="2065130" y="1214733"/>
                </a:cubicBezTo>
                <a:cubicBezTo>
                  <a:pt x="2058070" y="1214733"/>
                  <a:pt x="2051009" y="1211202"/>
                  <a:pt x="2043949" y="1204143"/>
                </a:cubicBezTo>
                <a:cubicBezTo>
                  <a:pt x="2029828" y="1204143"/>
                  <a:pt x="2021003" y="1202378"/>
                  <a:pt x="2017472" y="1198848"/>
                </a:cubicBezTo>
                <a:cubicBezTo>
                  <a:pt x="2013943" y="1195317"/>
                  <a:pt x="2001587" y="1193552"/>
                  <a:pt x="1980407" y="1193552"/>
                </a:cubicBezTo>
                <a:cubicBezTo>
                  <a:pt x="1980407" y="1193552"/>
                  <a:pt x="1976876" y="1193552"/>
                  <a:pt x="1969816" y="1193552"/>
                </a:cubicBezTo>
                <a:cubicBezTo>
                  <a:pt x="1962756" y="1193552"/>
                  <a:pt x="1959226" y="1190022"/>
                  <a:pt x="1959226" y="1182962"/>
                </a:cubicBezTo>
                <a:lnTo>
                  <a:pt x="1938045" y="1193552"/>
                </a:lnTo>
                <a:cubicBezTo>
                  <a:pt x="1938045" y="1186493"/>
                  <a:pt x="1934515" y="1186493"/>
                  <a:pt x="1927455" y="1193552"/>
                </a:cubicBezTo>
                <a:lnTo>
                  <a:pt x="1927455" y="1204143"/>
                </a:lnTo>
                <a:lnTo>
                  <a:pt x="1916864" y="1214733"/>
                </a:lnTo>
                <a:lnTo>
                  <a:pt x="1906274" y="1193552"/>
                </a:lnTo>
                <a:cubicBezTo>
                  <a:pt x="1920395" y="1193552"/>
                  <a:pt x="1923924" y="1186493"/>
                  <a:pt x="1916864" y="1172371"/>
                </a:cubicBezTo>
                <a:cubicBezTo>
                  <a:pt x="1909804" y="1165312"/>
                  <a:pt x="1902744" y="1163546"/>
                  <a:pt x="1895684" y="1167077"/>
                </a:cubicBezTo>
                <a:cubicBezTo>
                  <a:pt x="1888623" y="1170606"/>
                  <a:pt x="1881563" y="1167077"/>
                  <a:pt x="1874503" y="1156485"/>
                </a:cubicBezTo>
                <a:cubicBezTo>
                  <a:pt x="1867443" y="1145896"/>
                  <a:pt x="1863912" y="1137070"/>
                  <a:pt x="1863912" y="1130010"/>
                </a:cubicBezTo>
                <a:cubicBezTo>
                  <a:pt x="1870972" y="1130010"/>
                  <a:pt x="1874503" y="1126479"/>
                  <a:pt x="1874503" y="1119419"/>
                </a:cubicBezTo>
                <a:lnTo>
                  <a:pt x="1853322" y="1119419"/>
                </a:lnTo>
                <a:cubicBezTo>
                  <a:pt x="1853322" y="1126479"/>
                  <a:pt x="1851558" y="1130010"/>
                  <a:pt x="1848026" y="1130010"/>
                </a:cubicBezTo>
                <a:cubicBezTo>
                  <a:pt x="1844498" y="1130010"/>
                  <a:pt x="1835672" y="1130010"/>
                  <a:pt x="1821551" y="1130010"/>
                </a:cubicBezTo>
                <a:cubicBezTo>
                  <a:pt x="1814491" y="1130010"/>
                  <a:pt x="1807430" y="1130010"/>
                  <a:pt x="1800370" y="1130010"/>
                </a:cubicBezTo>
                <a:cubicBezTo>
                  <a:pt x="1807430" y="1130010"/>
                  <a:pt x="1810960" y="1133541"/>
                  <a:pt x="1810960" y="1140600"/>
                </a:cubicBezTo>
                <a:lnTo>
                  <a:pt x="1821551" y="1151191"/>
                </a:lnTo>
                <a:cubicBezTo>
                  <a:pt x="1835672" y="1151191"/>
                  <a:pt x="1839201" y="1158250"/>
                  <a:pt x="1832141" y="1172371"/>
                </a:cubicBezTo>
                <a:cubicBezTo>
                  <a:pt x="1825080" y="1179431"/>
                  <a:pt x="1807430" y="1179431"/>
                  <a:pt x="1779189" y="1172371"/>
                </a:cubicBezTo>
                <a:cubicBezTo>
                  <a:pt x="1772128" y="1172371"/>
                  <a:pt x="1758008" y="1168841"/>
                  <a:pt x="1736827" y="1161781"/>
                </a:cubicBezTo>
                <a:lnTo>
                  <a:pt x="1726237" y="1161781"/>
                </a:lnTo>
                <a:cubicBezTo>
                  <a:pt x="1740357" y="1161781"/>
                  <a:pt x="1747418" y="1158250"/>
                  <a:pt x="1747418" y="1151191"/>
                </a:cubicBezTo>
                <a:cubicBezTo>
                  <a:pt x="1747418" y="1144131"/>
                  <a:pt x="1743888" y="1140600"/>
                  <a:pt x="1736827" y="1140600"/>
                </a:cubicBezTo>
                <a:lnTo>
                  <a:pt x="1694466" y="1140600"/>
                </a:lnTo>
                <a:lnTo>
                  <a:pt x="1673285" y="1140600"/>
                </a:lnTo>
                <a:lnTo>
                  <a:pt x="1652104" y="1140600"/>
                </a:lnTo>
                <a:cubicBezTo>
                  <a:pt x="1652104" y="1147660"/>
                  <a:pt x="1655634" y="1151191"/>
                  <a:pt x="1662694" y="1151191"/>
                </a:cubicBezTo>
                <a:cubicBezTo>
                  <a:pt x="1669755" y="1151191"/>
                  <a:pt x="1673285" y="1154721"/>
                  <a:pt x="1673285" y="1161781"/>
                </a:cubicBezTo>
                <a:cubicBezTo>
                  <a:pt x="1680345" y="1161781"/>
                  <a:pt x="1690936" y="1163546"/>
                  <a:pt x="1705056" y="1167077"/>
                </a:cubicBezTo>
                <a:cubicBezTo>
                  <a:pt x="1719176" y="1170606"/>
                  <a:pt x="1726237" y="1172371"/>
                  <a:pt x="1726237" y="1172371"/>
                </a:cubicBezTo>
                <a:lnTo>
                  <a:pt x="1736827" y="1172371"/>
                </a:lnTo>
                <a:cubicBezTo>
                  <a:pt x="1736827" y="1172371"/>
                  <a:pt x="1736827" y="1174137"/>
                  <a:pt x="1736827" y="1177666"/>
                </a:cubicBezTo>
                <a:cubicBezTo>
                  <a:pt x="1736827" y="1181197"/>
                  <a:pt x="1740357" y="1182962"/>
                  <a:pt x="1747418" y="1182962"/>
                </a:cubicBezTo>
                <a:lnTo>
                  <a:pt x="1758008" y="1182962"/>
                </a:lnTo>
                <a:cubicBezTo>
                  <a:pt x="1765068" y="1190022"/>
                  <a:pt x="1772128" y="1193552"/>
                  <a:pt x="1779189" y="1193552"/>
                </a:cubicBezTo>
                <a:lnTo>
                  <a:pt x="1810960" y="1193552"/>
                </a:lnTo>
                <a:cubicBezTo>
                  <a:pt x="1818020" y="1200612"/>
                  <a:pt x="1828611" y="1204143"/>
                  <a:pt x="1842731" y="1204143"/>
                </a:cubicBezTo>
                <a:lnTo>
                  <a:pt x="1853322" y="1214733"/>
                </a:lnTo>
                <a:lnTo>
                  <a:pt x="1895684" y="1225324"/>
                </a:lnTo>
                <a:cubicBezTo>
                  <a:pt x="1909804" y="1225324"/>
                  <a:pt x="1923924" y="1232383"/>
                  <a:pt x="1938045" y="1246504"/>
                </a:cubicBezTo>
                <a:cubicBezTo>
                  <a:pt x="1952166" y="1253564"/>
                  <a:pt x="1959226" y="1253564"/>
                  <a:pt x="1959226" y="1246504"/>
                </a:cubicBezTo>
                <a:cubicBezTo>
                  <a:pt x="1966286" y="1246504"/>
                  <a:pt x="1990997" y="1253564"/>
                  <a:pt x="2033359" y="1267685"/>
                </a:cubicBezTo>
                <a:cubicBezTo>
                  <a:pt x="2047480" y="1274745"/>
                  <a:pt x="2054540" y="1278276"/>
                  <a:pt x="2054540" y="1278276"/>
                </a:cubicBezTo>
                <a:lnTo>
                  <a:pt x="2086311" y="1288866"/>
                </a:lnTo>
                <a:cubicBezTo>
                  <a:pt x="2093371" y="1288866"/>
                  <a:pt x="2098666" y="1290631"/>
                  <a:pt x="2102197" y="1294162"/>
                </a:cubicBezTo>
                <a:cubicBezTo>
                  <a:pt x="2105726" y="1297691"/>
                  <a:pt x="2111022" y="1299456"/>
                  <a:pt x="2118082" y="1299456"/>
                </a:cubicBezTo>
                <a:cubicBezTo>
                  <a:pt x="2125142" y="1299456"/>
                  <a:pt x="2128673" y="1299456"/>
                  <a:pt x="2128673" y="1299456"/>
                </a:cubicBezTo>
                <a:lnTo>
                  <a:pt x="2149853" y="1310047"/>
                </a:lnTo>
                <a:cubicBezTo>
                  <a:pt x="2163974" y="1310047"/>
                  <a:pt x="2174565" y="1313577"/>
                  <a:pt x="2181625" y="1320637"/>
                </a:cubicBezTo>
                <a:cubicBezTo>
                  <a:pt x="2188685" y="1327697"/>
                  <a:pt x="2199275" y="1331228"/>
                  <a:pt x="2213396" y="1331228"/>
                </a:cubicBezTo>
                <a:cubicBezTo>
                  <a:pt x="2234577" y="1317108"/>
                  <a:pt x="2248697" y="1320637"/>
                  <a:pt x="2255757" y="1341818"/>
                </a:cubicBezTo>
                <a:cubicBezTo>
                  <a:pt x="2262817" y="1348879"/>
                  <a:pt x="2273408" y="1355939"/>
                  <a:pt x="2287529" y="1362999"/>
                </a:cubicBezTo>
                <a:cubicBezTo>
                  <a:pt x="2301649" y="1370060"/>
                  <a:pt x="2310474" y="1371824"/>
                  <a:pt x="2314005" y="1368293"/>
                </a:cubicBezTo>
                <a:cubicBezTo>
                  <a:pt x="2317535" y="1364764"/>
                  <a:pt x="2326360" y="1362999"/>
                  <a:pt x="2340481" y="1362999"/>
                </a:cubicBezTo>
                <a:cubicBezTo>
                  <a:pt x="2340481" y="1362999"/>
                  <a:pt x="2342247" y="1364764"/>
                  <a:pt x="2345776" y="1368293"/>
                </a:cubicBezTo>
                <a:cubicBezTo>
                  <a:pt x="2349306" y="1371824"/>
                  <a:pt x="2354601" y="1373589"/>
                  <a:pt x="2361662" y="1373589"/>
                </a:cubicBezTo>
                <a:cubicBezTo>
                  <a:pt x="2361662" y="1380649"/>
                  <a:pt x="2372252" y="1387710"/>
                  <a:pt x="2393433" y="1394770"/>
                </a:cubicBezTo>
                <a:lnTo>
                  <a:pt x="2425203" y="1405360"/>
                </a:lnTo>
                <a:cubicBezTo>
                  <a:pt x="2425203" y="1412420"/>
                  <a:pt x="2430498" y="1415951"/>
                  <a:pt x="2441090" y="1415951"/>
                </a:cubicBezTo>
                <a:cubicBezTo>
                  <a:pt x="2451680" y="1415951"/>
                  <a:pt x="2458740" y="1417716"/>
                  <a:pt x="2462272" y="1421247"/>
                </a:cubicBezTo>
                <a:cubicBezTo>
                  <a:pt x="2465800" y="1424776"/>
                  <a:pt x="2481686" y="1430072"/>
                  <a:pt x="2509927" y="1437132"/>
                </a:cubicBezTo>
                <a:cubicBezTo>
                  <a:pt x="2516988" y="1437132"/>
                  <a:pt x="2525813" y="1437132"/>
                  <a:pt x="2536402" y="1437132"/>
                </a:cubicBezTo>
                <a:cubicBezTo>
                  <a:pt x="2546995" y="1437132"/>
                  <a:pt x="2552289" y="1437132"/>
                  <a:pt x="2552289" y="1437132"/>
                </a:cubicBezTo>
                <a:cubicBezTo>
                  <a:pt x="2559349" y="1444191"/>
                  <a:pt x="2566410" y="1447722"/>
                  <a:pt x="2573470" y="1447722"/>
                </a:cubicBezTo>
                <a:lnTo>
                  <a:pt x="2562879" y="1415951"/>
                </a:lnTo>
                <a:lnTo>
                  <a:pt x="2552289" y="1405360"/>
                </a:lnTo>
                <a:cubicBezTo>
                  <a:pt x="2559349" y="1405360"/>
                  <a:pt x="2575234" y="1407125"/>
                  <a:pt x="2599947" y="1410656"/>
                </a:cubicBezTo>
                <a:cubicBezTo>
                  <a:pt x="2624656" y="1414187"/>
                  <a:pt x="2640543" y="1419481"/>
                  <a:pt x="2647602" y="1426541"/>
                </a:cubicBezTo>
                <a:lnTo>
                  <a:pt x="2658193" y="1426541"/>
                </a:lnTo>
                <a:cubicBezTo>
                  <a:pt x="2672313" y="1426541"/>
                  <a:pt x="2688200" y="1430072"/>
                  <a:pt x="2705851" y="1437132"/>
                </a:cubicBezTo>
                <a:cubicBezTo>
                  <a:pt x="2723500" y="1444191"/>
                  <a:pt x="2735856" y="1447722"/>
                  <a:pt x="2742916" y="1447722"/>
                </a:cubicBezTo>
                <a:lnTo>
                  <a:pt x="2764097" y="1458312"/>
                </a:lnTo>
                <a:cubicBezTo>
                  <a:pt x="2785278" y="1458312"/>
                  <a:pt x="2795868" y="1461843"/>
                  <a:pt x="2795868" y="1468903"/>
                </a:cubicBezTo>
                <a:cubicBezTo>
                  <a:pt x="2788808" y="1468903"/>
                  <a:pt x="2778218" y="1468903"/>
                  <a:pt x="2764097" y="1468903"/>
                </a:cubicBezTo>
                <a:cubicBezTo>
                  <a:pt x="2749975" y="1468903"/>
                  <a:pt x="2742916" y="1465372"/>
                  <a:pt x="2742916" y="1458312"/>
                </a:cubicBezTo>
                <a:lnTo>
                  <a:pt x="2700554" y="1458312"/>
                </a:lnTo>
                <a:cubicBezTo>
                  <a:pt x="2686433" y="1465372"/>
                  <a:pt x="2679374" y="1468903"/>
                  <a:pt x="2679374" y="1468903"/>
                </a:cubicBezTo>
                <a:cubicBezTo>
                  <a:pt x="2693495" y="1483024"/>
                  <a:pt x="2732326" y="1490084"/>
                  <a:pt x="2795868" y="1490084"/>
                </a:cubicBezTo>
                <a:cubicBezTo>
                  <a:pt x="2802927" y="1490084"/>
                  <a:pt x="2806458" y="1493614"/>
                  <a:pt x="2806458" y="1500674"/>
                </a:cubicBezTo>
                <a:cubicBezTo>
                  <a:pt x="2806458" y="1521855"/>
                  <a:pt x="2809989" y="1534210"/>
                  <a:pt x="2817049" y="1537741"/>
                </a:cubicBezTo>
                <a:cubicBezTo>
                  <a:pt x="2824109" y="1541272"/>
                  <a:pt x="2829404" y="1544801"/>
                  <a:pt x="2832936" y="1548331"/>
                </a:cubicBezTo>
                <a:cubicBezTo>
                  <a:pt x="2836464" y="1551862"/>
                  <a:pt x="2841760" y="1550095"/>
                  <a:pt x="2848820" y="1543036"/>
                </a:cubicBezTo>
                <a:lnTo>
                  <a:pt x="2870002" y="1543036"/>
                </a:lnTo>
                <a:cubicBezTo>
                  <a:pt x="2862941" y="1543036"/>
                  <a:pt x="2859410" y="1546566"/>
                  <a:pt x="2859410" y="1553626"/>
                </a:cubicBezTo>
                <a:cubicBezTo>
                  <a:pt x="2862940" y="1557157"/>
                  <a:pt x="2865589" y="1559804"/>
                  <a:pt x="2867353" y="1561569"/>
                </a:cubicBezTo>
                <a:lnTo>
                  <a:pt x="2868489" y="1562705"/>
                </a:lnTo>
                <a:lnTo>
                  <a:pt x="2795868" y="1553626"/>
                </a:lnTo>
                <a:cubicBezTo>
                  <a:pt x="2788808" y="1546566"/>
                  <a:pt x="2774687" y="1543036"/>
                  <a:pt x="2753506" y="1543036"/>
                </a:cubicBezTo>
                <a:cubicBezTo>
                  <a:pt x="2746447" y="1543036"/>
                  <a:pt x="2735856" y="1541272"/>
                  <a:pt x="2721735" y="1537741"/>
                </a:cubicBezTo>
                <a:cubicBezTo>
                  <a:pt x="2707615" y="1534210"/>
                  <a:pt x="2697023" y="1528916"/>
                  <a:pt x="2689964" y="1521855"/>
                </a:cubicBezTo>
                <a:cubicBezTo>
                  <a:pt x="2661723" y="1514795"/>
                  <a:pt x="2644072" y="1511264"/>
                  <a:pt x="2637012" y="1511264"/>
                </a:cubicBezTo>
                <a:cubicBezTo>
                  <a:pt x="2637012" y="1511264"/>
                  <a:pt x="2633481" y="1511264"/>
                  <a:pt x="2626422" y="1511264"/>
                </a:cubicBezTo>
                <a:cubicBezTo>
                  <a:pt x="2619361" y="1511264"/>
                  <a:pt x="2612301" y="1507735"/>
                  <a:pt x="2605241" y="1500674"/>
                </a:cubicBezTo>
                <a:cubicBezTo>
                  <a:pt x="2591120" y="1500674"/>
                  <a:pt x="2566410" y="1493614"/>
                  <a:pt x="2531108" y="1479493"/>
                </a:cubicBezTo>
                <a:lnTo>
                  <a:pt x="2478156" y="1458312"/>
                </a:lnTo>
                <a:cubicBezTo>
                  <a:pt x="2471096" y="1458312"/>
                  <a:pt x="2465800" y="1458312"/>
                  <a:pt x="2462272" y="1458312"/>
                </a:cubicBezTo>
                <a:cubicBezTo>
                  <a:pt x="2458740" y="1458312"/>
                  <a:pt x="2453445" y="1458312"/>
                  <a:pt x="2446385" y="1458312"/>
                </a:cubicBezTo>
                <a:cubicBezTo>
                  <a:pt x="2418144" y="1458312"/>
                  <a:pt x="2386373" y="1447722"/>
                  <a:pt x="2351071" y="1426541"/>
                </a:cubicBezTo>
                <a:cubicBezTo>
                  <a:pt x="2351071" y="1426541"/>
                  <a:pt x="2345776" y="1426541"/>
                  <a:pt x="2335186" y="1426541"/>
                </a:cubicBezTo>
                <a:cubicBezTo>
                  <a:pt x="2324594" y="1426541"/>
                  <a:pt x="2319299" y="1423012"/>
                  <a:pt x="2319299" y="1415951"/>
                </a:cubicBezTo>
                <a:cubicBezTo>
                  <a:pt x="2319299" y="1408891"/>
                  <a:pt x="2315769" y="1405360"/>
                  <a:pt x="2308710" y="1405360"/>
                </a:cubicBezTo>
                <a:lnTo>
                  <a:pt x="2298119" y="1405360"/>
                </a:lnTo>
                <a:cubicBezTo>
                  <a:pt x="2298119" y="1398301"/>
                  <a:pt x="2285763" y="1394770"/>
                  <a:pt x="2261053" y="1394770"/>
                </a:cubicBezTo>
                <a:cubicBezTo>
                  <a:pt x="2236341" y="1394770"/>
                  <a:pt x="2223986" y="1394770"/>
                  <a:pt x="2223986" y="1394770"/>
                </a:cubicBezTo>
                <a:lnTo>
                  <a:pt x="2171034" y="1362999"/>
                </a:lnTo>
                <a:cubicBezTo>
                  <a:pt x="2171034" y="1362999"/>
                  <a:pt x="2158679" y="1359468"/>
                  <a:pt x="2133967" y="1352408"/>
                </a:cubicBezTo>
                <a:cubicBezTo>
                  <a:pt x="2109258" y="1345349"/>
                  <a:pt x="2089841" y="1341818"/>
                  <a:pt x="2075721" y="1341818"/>
                </a:cubicBezTo>
                <a:cubicBezTo>
                  <a:pt x="1906274" y="1299456"/>
                  <a:pt x="1810960" y="1271216"/>
                  <a:pt x="1789779" y="1257095"/>
                </a:cubicBezTo>
                <a:lnTo>
                  <a:pt x="1747418" y="1235914"/>
                </a:lnTo>
                <a:cubicBezTo>
                  <a:pt x="1726237" y="1228854"/>
                  <a:pt x="1712116" y="1225324"/>
                  <a:pt x="1705056" y="1225324"/>
                </a:cubicBezTo>
                <a:cubicBezTo>
                  <a:pt x="1705056" y="1218264"/>
                  <a:pt x="1703291" y="1214733"/>
                  <a:pt x="1699760" y="1214733"/>
                </a:cubicBezTo>
                <a:cubicBezTo>
                  <a:pt x="1696231" y="1214733"/>
                  <a:pt x="1690936" y="1214733"/>
                  <a:pt x="1683875" y="1214733"/>
                </a:cubicBezTo>
                <a:cubicBezTo>
                  <a:pt x="1669755" y="1214733"/>
                  <a:pt x="1611508" y="1197083"/>
                  <a:pt x="1509133" y="1161781"/>
                </a:cubicBezTo>
                <a:cubicBezTo>
                  <a:pt x="1406758" y="1126479"/>
                  <a:pt x="1344982" y="1105298"/>
                  <a:pt x="1323802" y="1098239"/>
                </a:cubicBezTo>
                <a:cubicBezTo>
                  <a:pt x="1323802" y="1091179"/>
                  <a:pt x="1318506" y="1085883"/>
                  <a:pt x="1307915" y="1082354"/>
                </a:cubicBezTo>
                <a:cubicBezTo>
                  <a:pt x="1297325" y="1078823"/>
                  <a:pt x="1288500" y="1077058"/>
                  <a:pt x="1281440" y="1077058"/>
                </a:cubicBezTo>
                <a:cubicBezTo>
                  <a:pt x="1203777" y="1048817"/>
                  <a:pt x="1157884" y="1031166"/>
                  <a:pt x="1143765" y="1024106"/>
                </a:cubicBezTo>
                <a:cubicBezTo>
                  <a:pt x="1136703" y="1017046"/>
                  <a:pt x="1129644" y="1015279"/>
                  <a:pt x="1122583" y="1018810"/>
                </a:cubicBezTo>
                <a:cubicBezTo>
                  <a:pt x="1115523" y="1022341"/>
                  <a:pt x="1111993" y="1022341"/>
                  <a:pt x="1111993" y="1018810"/>
                </a:cubicBezTo>
                <a:cubicBezTo>
                  <a:pt x="1111993" y="1015279"/>
                  <a:pt x="1108463" y="1013515"/>
                  <a:pt x="1101402" y="1013515"/>
                </a:cubicBezTo>
                <a:cubicBezTo>
                  <a:pt x="1094343" y="1013515"/>
                  <a:pt x="1067865" y="1002925"/>
                  <a:pt x="1021974" y="981744"/>
                </a:cubicBezTo>
                <a:cubicBezTo>
                  <a:pt x="976082" y="960563"/>
                  <a:pt x="935486" y="944677"/>
                  <a:pt x="900185" y="934087"/>
                </a:cubicBezTo>
                <a:cubicBezTo>
                  <a:pt x="864884" y="923496"/>
                  <a:pt x="833112" y="911142"/>
                  <a:pt x="804871" y="897021"/>
                </a:cubicBezTo>
                <a:cubicBezTo>
                  <a:pt x="776630" y="882900"/>
                  <a:pt x="758980" y="875840"/>
                  <a:pt x="751919" y="875840"/>
                </a:cubicBezTo>
                <a:cubicBezTo>
                  <a:pt x="751919" y="875840"/>
                  <a:pt x="748389" y="874075"/>
                  <a:pt x="741329" y="870544"/>
                </a:cubicBezTo>
                <a:cubicBezTo>
                  <a:pt x="734268" y="867015"/>
                  <a:pt x="723678" y="865250"/>
                  <a:pt x="709557" y="865250"/>
                </a:cubicBezTo>
                <a:cubicBezTo>
                  <a:pt x="688377" y="851129"/>
                  <a:pt x="674256" y="844069"/>
                  <a:pt x="667195" y="844069"/>
                </a:cubicBezTo>
                <a:cubicBezTo>
                  <a:pt x="660135" y="844069"/>
                  <a:pt x="656605" y="840538"/>
                  <a:pt x="656605" y="833478"/>
                </a:cubicBezTo>
                <a:cubicBezTo>
                  <a:pt x="656605" y="833478"/>
                  <a:pt x="654840" y="833478"/>
                  <a:pt x="651309" y="833478"/>
                </a:cubicBezTo>
                <a:cubicBezTo>
                  <a:pt x="647780" y="833478"/>
                  <a:pt x="642485" y="829948"/>
                  <a:pt x="635425" y="822888"/>
                </a:cubicBezTo>
                <a:cubicBezTo>
                  <a:pt x="621304" y="822888"/>
                  <a:pt x="600122" y="815827"/>
                  <a:pt x="571882" y="801707"/>
                </a:cubicBezTo>
                <a:cubicBezTo>
                  <a:pt x="543641" y="787586"/>
                  <a:pt x="511870" y="769936"/>
                  <a:pt x="476569" y="748755"/>
                </a:cubicBezTo>
                <a:cubicBezTo>
                  <a:pt x="441266" y="727574"/>
                  <a:pt x="413026" y="711688"/>
                  <a:pt x="391845" y="701098"/>
                </a:cubicBezTo>
                <a:cubicBezTo>
                  <a:pt x="370664" y="690507"/>
                  <a:pt x="353014" y="685213"/>
                  <a:pt x="338893" y="685213"/>
                </a:cubicBezTo>
                <a:cubicBezTo>
                  <a:pt x="338893" y="678152"/>
                  <a:pt x="338893" y="674621"/>
                  <a:pt x="338893" y="674621"/>
                </a:cubicBezTo>
                <a:cubicBezTo>
                  <a:pt x="338893" y="667562"/>
                  <a:pt x="335362" y="664031"/>
                  <a:pt x="328302" y="664031"/>
                </a:cubicBezTo>
                <a:lnTo>
                  <a:pt x="285940" y="642851"/>
                </a:lnTo>
                <a:lnTo>
                  <a:pt x="328302" y="653442"/>
                </a:lnTo>
                <a:cubicBezTo>
                  <a:pt x="349483" y="660501"/>
                  <a:pt x="374193" y="667562"/>
                  <a:pt x="402435" y="674621"/>
                </a:cubicBezTo>
                <a:lnTo>
                  <a:pt x="455387" y="674621"/>
                </a:lnTo>
                <a:cubicBezTo>
                  <a:pt x="455387" y="674621"/>
                  <a:pt x="458918" y="674621"/>
                  <a:pt x="465977" y="674621"/>
                </a:cubicBezTo>
                <a:cubicBezTo>
                  <a:pt x="473037" y="674621"/>
                  <a:pt x="480097" y="674621"/>
                  <a:pt x="487158" y="674621"/>
                </a:cubicBezTo>
                <a:lnTo>
                  <a:pt x="603653" y="685213"/>
                </a:lnTo>
                <a:cubicBezTo>
                  <a:pt x="596593" y="685213"/>
                  <a:pt x="586001" y="683448"/>
                  <a:pt x="571882" y="679917"/>
                </a:cubicBezTo>
                <a:cubicBezTo>
                  <a:pt x="557761" y="676386"/>
                  <a:pt x="540110" y="667562"/>
                  <a:pt x="518930" y="653442"/>
                </a:cubicBezTo>
                <a:cubicBezTo>
                  <a:pt x="511870" y="646382"/>
                  <a:pt x="504809" y="641086"/>
                  <a:pt x="497749" y="637555"/>
                </a:cubicBezTo>
                <a:cubicBezTo>
                  <a:pt x="490689" y="634026"/>
                  <a:pt x="483629" y="628730"/>
                  <a:pt x="476569" y="621670"/>
                </a:cubicBezTo>
                <a:cubicBezTo>
                  <a:pt x="469508" y="621670"/>
                  <a:pt x="460683" y="618140"/>
                  <a:pt x="450091" y="611080"/>
                </a:cubicBezTo>
                <a:cubicBezTo>
                  <a:pt x="439501" y="604019"/>
                  <a:pt x="434206" y="600490"/>
                  <a:pt x="434206" y="600490"/>
                </a:cubicBezTo>
                <a:lnTo>
                  <a:pt x="402435" y="579309"/>
                </a:lnTo>
                <a:cubicBezTo>
                  <a:pt x="395375" y="565188"/>
                  <a:pt x="388314" y="559892"/>
                  <a:pt x="381254" y="563423"/>
                </a:cubicBezTo>
                <a:cubicBezTo>
                  <a:pt x="374193" y="566953"/>
                  <a:pt x="372429" y="566953"/>
                  <a:pt x="375959" y="563423"/>
                </a:cubicBezTo>
                <a:cubicBezTo>
                  <a:pt x="379489" y="559892"/>
                  <a:pt x="374193" y="554597"/>
                  <a:pt x="360074" y="547538"/>
                </a:cubicBezTo>
                <a:cubicBezTo>
                  <a:pt x="374193" y="547538"/>
                  <a:pt x="388314" y="551067"/>
                  <a:pt x="402435" y="558128"/>
                </a:cubicBezTo>
                <a:lnTo>
                  <a:pt x="423617" y="568718"/>
                </a:lnTo>
                <a:cubicBezTo>
                  <a:pt x="423617" y="561659"/>
                  <a:pt x="427145" y="558128"/>
                  <a:pt x="434206" y="558128"/>
                </a:cubicBezTo>
                <a:lnTo>
                  <a:pt x="444797" y="558128"/>
                </a:lnTo>
                <a:lnTo>
                  <a:pt x="455387" y="568718"/>
                </a:lnTo>
                <a:lnTo>
                  <a:pt x="487158" y="568718"/>
                </a:lnTo>
                <a:lnTo>
                  <a:pt x="434206" y="547538"/>
                </a:lnTo>
                <a:lnTo>
                  <a:pt x="434206" y="536947"/>
                </a:lnTo>
                <a:cubicBezTo>
                  <a:pt x="427145" y="536947"/>
                  <a:pt x="421851" y="535182"/>
                  <a:pt x="418320" y="531651"/>
                </a:cubicBezTo>
                <a:cubicBezTo>
                  <a:pt x="414791" y="528122"/>
                  <a:pt x="413026" y="526357"/>
                  <a:pt x="413026" y="526357"/>
                </a:cubicBezTo>
                <a:cubicBezTo>
                  <a:pt x="398905" y="526357"/>
                  <a:pt x="391845" y="526357"/>
                  <a:pt x="391845" y="526357"/>
                </a:cubicBezTo>
                <a:cubicBezTo>
                  <a:pt x="391845" y="519296"/>
                  <a:pt x="393610" y="515766"/>
                  <a:pt x="397139" y="515766"/>
                </a:cubicBezTo>
                <a:cubicBezTo>
                  <a:pt x="400670" y="515766"/>
                  <a:pt x="409496" y="515766"/>
                  <a:pt x="423617" y="515766"/>
                </a:cubicBezTo>
                <a:cubicBezTo>
                  <a:pt x="437737" y="522826"/>
                  <a:pt x="448327" y="526357"/>
                  <a:pt x="455387" y="526357"/>
                </a:cubicBezTo>
                <a:lnTo>
                  <a:pt x="444797" y="536947"/>
                </a:lnTo>
                <a:lnTo>
                  <a:pt x="508339" y="568718"/>
                </a:lnTo>
                <a:cubicBezTo>
                  <a:pt x="508339" y="568718"/>
                  <a:pt x="506574" y="568718"/>
                  <a:pt x="503043" y="568718"/>
                </a:cubicBezTo>
                <a:cubicBezTo>
                  <a:pt x="499514" y="568718"/>
                  <a:pt x="497749" y="572248"/>
                  <a:pt x="497749" y="579309"/>
                </a:cubicBezTo>
                <a:cubicBezTo>
                  <a:pt x="497749" y="579309"/>
                  <a:pt x="501279" y="579309"/>
                  <a:pt x="508339" y="579309"/>
                </a:cubicBezTo>
                <a:cubicBezTo>
                  <a:pt x="508339" y="586368"/>
                  <a:pt x="508339" y="589899"/>
                  <a:pt x="508339" y="589899"/>
                </a:cubicBezTo>
                <a:cubicBezTo>
                  <a:pt x="508339" y="589899"/>
                  <a:pt x="511870" y="586368"/>
                  <a:pt x="518930" y="579309"/>
                </a:cubicBezTo>
                <a:lnTo>
                  <a:pt x="550701" y="579309"/>
                </a:lnTo>
                <a:cubicBezTo>
                  <a:pt x="557761" y="586368"/>
                  <a:pt x="563056" y="589899"/>
                  <a:pt x="566587" y="589899"/>
                </a:cubicBezTo>
                <a:cubicBezTo>
                  <a:pt x="570116" y="589899"/>
                  <a:pt x="575412" y="589899"/>
                  <a:pt x="582473" y="589899"/>
                </a:cubicBezTo>
                <a:lnTo>
                  <a:pt x="582473" y="600490"/>
                </a:lnTo>
                <a:cubicBezTo>
                  <a:pt x="582473" y="600490"/>
                  <a:pt x="601889" y="605784"/>
                  <a:pt x="640720" y="616375"/>
                </a:cubicBezTo>
                <a:cubicBezTo>
                  <a:pt x="679551" y="626965"/>
                  <a:pt x="702497" y="632261"/>
                  <a:pt x="709557" y="632261"/>
                </a:cubicBezTo>
                <a:lnTo>
                  <a:pt x="614243" y="589899"/>
                </a:lnTo>
                <a:cubicBezTo>
                  <a:pt x="600122" y="582838"/>
                  <a:pt x="586001" y="575778"/>
                  <a:pt x="571882" y="568718"/>
                </a:cubicBezTo>
                <a:lnTo>
                  <a:pt x="540110" y="558128"/>
                </a:lnTo>
                <a:cubicBezTo>
                  <a:pt x="540110" y="558128"/>
                  <a:pt x="538345" y="556363"/>
                  <a:pt x="534816" y="552832"/>
                </a:cubicBezTo>
                <a:cubicBezTo>
                  <a:pt x="531285" y="549303"/>
                  <a:pt x="522460" y="544007"/>
                  <a:pt x="508339" y="536947"/>
                </a:cubicBezTo>
                <a:lnTo>
                  <a:pt x="487158" y="526357"/>
                </a:lnTo>
                <a:lnTo>
                  <a:pt x="540110" y="526357"/>
                </a:lnTo>
                <a:cubicBezTo>
                  <a:pt x="617774" y="540477"/>
                  <a:pt x="656605" y="547538"/>
                  <a:pt x="656605" y="547538"/>
                </a:cubicBezTo>
                <a:cubicBezTo>
                  <a:pt x="656605" y="547538"/>
                  <a:pt x="656605" y="545772"/>
                  <a:pt x="656605" y="542242"/>
                </a:cubicBezTo>
                <a:cubicBezTo>
                  <a:pt x="656605" y="538711"/>
                  <a:pt x="653074" y="536947"/>
                  <a:pt x="646015" y="536947"/>
                </a:cubicBezTo>
                <a:lnTo>
                  <a:pt x="656605" y="526357"/>
                </a:lnTo>
                <a:cubicBezTo>
                  <a:pt x="670726" y="533416"/>
                  <a:pt x="683080" y="538711"/>
                  <a:pt x="693672" y="542242"/>
                </a:cubicBezTo>
                <a:cubicBezTo>
                  <a:pt x="704261" y="545772"/>
                  <a:pt x="713087" y="547538"/>
                  <a:pt x="720147" y="547538"/>
                </a:cubicBezTo>
                <a:lnTo>
                  <a:pt x="730738" y="547538"/>
                </a:lnTo>
                <a:lnTo>
                  <a:pt x="720147" y="536947"/>
                </a:lnTo>
                <a:lnTo>
                  <a:pt x="741329" y="536947"/>
                </a:lnTo>
                <a:lnTo>
                  <a:pt x="730738" y="526357"/>
                </a:lnTo>
                <a:lnTo>
                  <a:pt x="741329" y="526357"/>
                </a:lnTo>
                <a:cubicBezTo>
                  <a:pt x="755449" y="533416"/>
                  <a:pt x="767805" y="536947"/>
                  <a:pt x="778395" y="536947"/>
                </a:cubicBezTo>
                <a:cubicBezTo>
                  <a:pt x="788984" y="536947"/>
                  <a:pt x="790751" y="533416"/>
                  <a:pt x="783690" y="526357"/>
                </a:cubicBezTo>
                <a:lnTo>
                  <a:pt x="783690" y="515766"/>
                </a:lnTo>
                <a:cubicBezTo>
                  <a:pt x="783690" y="515766"/>
                  <a:pt x="787220" y="515766"/>
                  <a:pt x="794281" y="515766"/>
                </a:cubicBezTo>
                <a:lnTo>
                  <a:pt x="836642" y="515766"/>
                </a:lnTo>
                <a:lnTo>
                  <a:pt x="847233" y="536947"/>
                </a:lnTo>
                <a:lnTo>
                  <a:pt x="879003" y="536947"/>
                </a:lnTo>
                <a:cubicBezTo>
                  <a:pt x="879003" y="536947"/>
                  <a:pt x="873709" y="535182"/>
                  <a:pt x="863118" y="531651"/>
                </a:cubicBezTo>
                <a:cubicBezTo>
                  <a:pt x="852528" y="528122"/>
                  <a:pt x="847233" y="522826"/>
                  <a:pt x="847233" y="515766"/>
                </a:cubicBezTo>
                <a:lnTo>
                  <a:pt x="868414" y="515766"/>
                </a:lnTo>
                <a:lnTo>
                  <a:pt x="879003" y="505176"/>
                </a:lnTo>
                <a:cubicBezTo>
                  <a:pt x="879003" y="505176"/>
                  <a:pt x="875474" y="501645"/>
                  <a:pt x="868414" y="494584"/>
                </a:cubicBezTo>
                <a:cubicBezTo>
                  <a:pt x="840172" y="487525"/>
                  <a:pt x="815462" y="483994"/>
                  <a:pt x="794281" y="483994"/>
                </a:cubicBezTo>
                <a:lnTo>
                  <a:pt x="782367" y="482671"/>
                </a:lnTo>
                <a:lnTo>
                  <a:pt x="773099" y="473405"/>
                </a:lnTo>
                <a:lnTo>
                  <a:pt x="773099" y="481642"/>
                </a:lnTo>
                <a:lnTo>
                  <a:pt x="770452" y="481347"/>
                </a:lnTo>
                <a:cubicBezTo>
                  <a:pt x="765156" y="479583"/>
                  <a:pt x="762510" y="476934"/>
                  <a:pt x="762510" y="473405"/>
                </a:cubicBezTo>
                <a:cubicBezTo>
                  <a:pt x="755449" y="459284"/>
                  <a:pt x="734268" y="448693"/>
                  <a:pt x="698966" y="441632"/>
                </a:cubicBezTo>
                <a:cubicBezTo>
                  <a:pt x="691905" y="441632"/>
                  <a:pt x="684847" y="438103"/>
                  <a:pt x="677786" y="431043"/>
                </a:cubicBezTo>
                <a:cubicBezTo>
                  <a:pt x="677786" y="423982"/>
                  <a:pt x="677786" y="420453"/>
                  <a:pt x="677786" y="420453"/>
                </a:cubicBezTo>
                <a:cubicBezTo>
                  <a:pt x="684847" y="420453"/>
                  <a:pt x="688377" y="416922"/>
                  <a:pt x="688377" y="409861"/>
                </a:cubicBezTo>
                <a:cubicBezTo>
                  <a:pt x="681316" y="409861"/>
                  <a:pt x="677786" y="409861"/>
                  <a:pt x="677786" y="409861"/>
                </a:cubicBezTo>
                <a:cubicBezTo>
                  <a:pt x="663665" y="416922"/>
                  <a:pt x="667195" y="431043"/>
                  <a:pt x="688377" y="452224"/>
                </a:cubicBezTo>
                <a:cubicBezTo>
                  <a:pt x="695437" y="452224"/>
                  <a:pt x="700732" y="453988"/>
                  <a:pt x="704261" y="457519"/>
                </a:cubicBezTo>
                <a:cubicBezTo>
                  <a:pt x="707793" y="461049"/>
                  <a:pt x="709557" y="462813"/>
                  <a:pt x="709557" y="462813"/>
                </a:cubicBezTo>
                <a:cubicBezTo>
                  <a:pt x="716617" y="469874"/>
                  <a:pt x="720147" y="469874"/>
                  <a:pt x="720147" y="462813"/>
                </a:cubicBezTo>
                <a:cubicBezTo>
                  <a:pt x="727208" y="462813"/>
                  <a:pt x="730738" y="462813"/>
                  <a:pt x="730738" y="462813"/>
                </a:cubicBezTo>
                <a:cubicBezTo>
                  <a:pt x="730738" y="462813"/>
                  <a:pt x="730738" y="466344"/>
                  <a:pt x="730738" y="473405"/>
                </a:cubicBezTo>
                <a:cubicBezTo>
                  <a:pt x="723678" y="480463"/>
                  <a:pt x="725443" y="482230"/>
                  <a:pt x="736034" y="478699"/>
                </a:cubicBezTo>
                <a:cubicBezTo>
                  <a:pt x="746624" y="475169"/>
                  <a:pt x="751919" y="475169"/>
                  <a:pt x="751919" y="478699"/>
                </a:cubicBezTo>
                <a:cubicBezTo>
                  <a:pt x="751919" y="482230"/>
                  <a:pt x="755449" y="487525"/>
                  <a:pt x="762510" y="494584"/>
                </a:cubicBezTo>
                <a:lnTo>
                  <a:pt x="762510" y="515766"/>
                </a:lnTo>
                <a:cubicBezTo>
                  <a:pt x="762510" y="515766"/>
                  <a:pt x="755449" y="512236"/>
                  <a:pt x="741329" y="505176"/>
                </a:cubicBezTo>
                <a:cubicBezTo>
                  <a:pt x="734268" y="505176"/>
                  <a:pt x="727208" y="503411"/>
                  <a:pt x="720147" y="499880"/>
                </a:cubicBezTo>
                <a:cubicBezTo>
                  <a:pt x="713087" y="496351"/>
                  <a:pt x="709557" y="498115"/>
                  <a:pt x="709557" y="505176"/>
                </a:cubicBezTo>
                <a:lnTo>
                  <a:pt x="667195" y="494584"/>
                </a:lnTo>
                <a:cubicBezTo>
                  <a:pt x="667195" y="487525"/>
                  <a:pt x="663665" y="483994"/>
                  <a:pt x="656605" y="483994"/>
                </a:cubicBezTo>
                <a:cubicBezTo>
                  <a:pt x="649545" y="483994"/>
                  <a:pt x="646015" y="483994"/>
                  <a:pt x="646015" y="483994"/>
                </a:cubicBezTo>
                <a:cubicBezTo>
                  <a:pt x="638953" y="483994"/>
                  <a:pt x="635425" y="480463"/>
                  <a:pt x="635425" y="473405"/>
                </a:cubicBezTo>
                <a:cubicBezTo>
                  <a:pt x="635425" y="466344"/>
                  <a:pt x="638953" y="462813"/>
                  <a:pt x="646015" y="462813"/>
                </a:cubicBezTo>
                <a:cubicBezTo>
                  <a:pt x="653074" y="462813"/>
                  <a:pt x="656605" y="462813"/>
                  <a:pt x="656605" y="462813"/>
                </a:cubicBezTo>
                <a:lnTo>
                  <a:pt x="635425" y="452224"/>
                </a:lnTo>
                <a:cubicBezTo>
                  <a:pt x="635425" y="452224"/>
                  <a:pt x="631895" y="452224"/>
                  <a:pt x="624833" y="452224"/>
                </a:cubicBezTo>
                <a:cubicBezTo>
                  <a:pt x="596593" y="423982"/>
                  <a:pt x="564822" y="413392"/>
                  <a:pt x="529521" y="420453"/>
                </a:cubicBezTo>
                <a:lnTo>
                  <a:pt x="508339" y="409861"/>
                </a:lnTo>
                <a:cubicBezTo>
                  <a:pt x="515400" y="402801"/>
                  <a:pt x="515400" y="397507"/>
                  <a:pt x="508339" y="393976"/>
                </a:cubicBezTo>
                <a:cubicBezTo>
                  <a:pt x="501279" y="390445"/>
                  <a:pt x="476569" y="385151"/>
                  <a:pt x="434206" y="378091"/>
                </a:cubicBezTo>
                <a:lnTo>
                  <a:pt x="423617" y="356909"/>
                </a:lnTo>
                <a:lnTo>
                  <a:pt x="381254" y="346320"/>
                </a:lnTo>
                <a:cubicBezTo>
                  <a:pt x="374193" y="339259"/>
                  <a:pt x="370664" y="335728"/>
                  <a:pt x="370664" y="335728"/>
                </a:cubicBezTo>
                <a:lnTo>
                  <a:pt x="360074" y="335728"/>
                </a:lnTo>
                <a:lnTo>
                  <a:pt x="349483" y="335728"/>
                </a:lnTo>
                <a:lnTo>
                  <a:pt x="338893" y="325139"/>
                </a:lnTo>
                <a:cubicBezTo>
                  <a:pt x="331833" y="325139"/>
                  <a:pt x="331833" y="321608"/>
                  <a:pt x="338893" y="314549"/>
                </a:cubicBezTo>
                <a:cubicBezTo>
                  <a:pt x="345953" y="307488"/>
                  <a:pt x="360074" y="307488"/>
                  <a:pt x="381254" y="314549"/>
                </a:cubicBezTo>
                <a:cubicBezTo>
                  <a:pt x="388314" y="314549"/>
                  <a:pt x="400670" y="316313"/>
                  <a:pt x="418320" y="319843"/>
                </a:cubicBezTo>
                <a:cubicBezTo>
                  <a:pt x="435971" y="323374"/>
                  <a:pt x="451857" y="323374"/>
                  <a:pt x="465977" y="319843"/>
                </a:cubicBezTo>
                <a:cubicBezTo>
                  <a:pt x="480097" y="316313"/>
                  <a:pt x="487158" y="314549"/>
                  <a:pt x="487158" y="314549"/>
                </a:cubicBezTo>
                <a:lnTo>
                  <a:pt x="455387" y="293368"/>
                </a:lnTo>
                <a:cubicBezTo>
                  <a:pt x="455387" y="293368"/>
                  <a:pt x="451857" y="291603"/>
                  <a:pt x="444797" y="288072"/>
                </a:cubicBezTo>
                <a:cubicBezTo>
                  <a:pt x="437737" y="284541"/>
                  <a:pt x="427145" y="279247"/>
                  <a:pt x="413026" y="272186"/>
                </a:cubicBezTo>
                <a:cubicBezTo>
                  <a:pt x="391845" y="265126"/>
                  <a:pt x="377724" y="265126"/>
                  <a:pt x="370664" y="272186"/>
                </a:cubicBezTo>
                <a:cubicBezTo>
                  <a:pt x="363604" y="272186"/>
                  <a:pt x="360074" y="272186"/>
                  <a:pt x="360074" y="272186"/>
                </a:cubicBezTo>
                <a:lnTo>
                  <a:pt x="360074" y="261597"/>
                </a:lnTo>
                <a:lnTo>
                  <a:pt x="338893" y="251005"/>
                </a:lnTo>
                <a:cubicBezTo>
                  <a:pt x="324772" y="243945"/>
                  <a:pt x="315946" y="235120"/>
                  <a:pt x="312416" y="224530"/>
                </a:cubicBezTo>
                <a:cubicBezTo>
                  <a:pt x="308887" y="213939"/>
                  <a:pt x="303592" y="208645"/>
                  <a:pt x="296531" y="208645"/>
                </a:cubicBezTo>
                <a:cubicBezTo>
                  <a:pt x="289471" y="208645"/>
                  <a:pt x="282411" y="205114"/>
                  <a:pt x="275350" y="198053"/>
                </a:cubicBezTo>
                <a:lnTo>
                  <a:pt x="275350" y="187463"/>
                </a:lnTo>
                <a:lnTo>
                  <a:pt x="264760" y="176872"/>
                </a:lnTo>
                <a:cubicBezTo>
                  <a:pt x="243579" y="169813"/>
                  <a:pt x="232989" y="166282"/>
                  <a:pt x="232989" y="166282"/>
                </a:cubicBezTo>
                <a:cubicBezTo>
                  <a:pt x="232989" y="159222"/>
                  <a:pt x="231223" y="155691"/>
                  <a:pt x="227693" y="155691"/>
                </a:cubicBezTo>
                <a:cubicBezTo>
                  <a:pt x="224162" y="155691"/>
                  <a:pt x="222398" y="155691"/>
                  <a:pt x="222398" y="155691"/>
                </a:cubicBezTo>
                <a:cubicBezTo>
                  <a:pt x="208277" y="155691"/>
                  <a:pt x="197688" y="155691"/>
                  <a:pt x="190627" y="155691"/>
                </a:cubicBezTo>
                <a:lnTo>
                  <a:pt x="201217" y="145101"/>
                </a:lnTo>
                <a:cubicBezTo>
                  <a:pt x="208277" y="145101"/>
                  <a:pt x="215337" y="145101"/>
                  <a:pt x="222398" y="145101"/>
                </a:cubicBezTo>
                <a:lnTo>
                  <a:pt x="243579" y="145101"/>
                </a:lnTo>
                <a:cubicBezTo>
                  <a:pt x="250640" y="152162"/>
                  <a:pt x="268289" y="155691"/>
                  <a:pt x="296531" y="155691"/>
                </a:cubicBezTo>
                <a:lnTo>
                  <a:pt x="338893" y="166282"/>
                </a:lnTo>
                <a:lnTo>
                  <a:pt x="349483" y="176872"/>
                </a:lnTo>
                <a:cubicBezTo>
                  <a:pt x="349483" y="176872"/>
                  <a:pt x="356544" y="180403"/>
                  <a:pt x="370664" y="187463"/>
                </a:cubicBezTo>
                <a:lnTo>
                  <a:pt x="391845" y="208645"/>
                </a:lnTo>
                <a:cubicBezTo>
                  <a:pt x="405964" y="208645"/>
                  <a:pt x="409496" y="205114"/>
                  <a:pt x="402435" y="198053"/>
                </a:cubicBezTo>
                <a:lnTo>
                  <a:pt x="402435" y="176872"/>
                </a:lnTo>
                <a:lnTo>
                  <a:pt x="413026" y="166282"/>
                </a:lnTo>
                <a:lnTo>
                  <a:pt x="423617" y="166282"/>
                </a:lnTo>
                <a:cubicBezTo>
                  <a:pt x="423617" y="166282"/>
                  <a:pt x="425381" y="168047"/>
                  <a:pt x="428912" y="171578"/>
                </a:cubicBezTo>
                <a:cubicBezTo>
                  <a:pt x="432441" y="175107"/>
                  <a:pt x="437737" y="176872"/>
                  <a:pt x="444797" y="176872"/>
                </a:cubicBezTo>
                <a:lnTo>
                  <a:pt x="455387" y="176872"/>
                </a:lnTo>
                <a:lnTo>
                  <a:pt x="444797" y="166282"/>
                </a:lnTo>
                <a:lnTo>
                  <a:pt x="423617" y="145101"/>
                </a:lnTo>
                <a:lnTo>
                  <a:pt x="370664" y="113330"/>
                </a:lnTo>
                <a:cubicBezTo>
                  <a:pt x="363604" y="113330"/>
                  <a:pt x="360074" y="109799"/>
                  <a:pt x="360074" y="102739"/>
                </a:cubicBezTo>
                <a:lnTo>
                  <a:pt x="338893" y="102739"/>
                </a:lnTo>
                <a:cubicBezTo>
                  <a:pt x="338893" y="109799"/>
                  <a:pt x="331833" y="109799"/>
                  <a:pt x="317712" y="102739"/>
                </a:cubicBezTo>
                <a:lnTo>
                  <a:pt x="296531" y="102739"/>
                </a:lnTo>
                <a:cubicBezTo>
                  <a:pt x="289471" y="102739"/>
                  <a:pt x="285940" y="102739"/>
                  <a:pt x="285940" y="102739"/>
                </a:cubicBezTo>
                <a:lnTo>
                  <a:pt x="264760" y="92149"/>
                </a:lnTo>
                <a:lnTo>
                  <a:pt x="254169" y="81559"/>
                </a:lnTo>
                <a:cubicBezTo>
                  <a:pt x="254169" y="74499"/>
                  <a:pt x="257700" y="74499"/>
                  <a:pt x="264760" y="81559"/>
                </a:cubicBezTo>
                <a:lnTo>
                  <a:pt x="307121" y="70968"/>
                </a:lnTo>
                <a:lnTo>
                  <a:pt x="307121" y="60378"/>
                </a:lnTo>
                <a:cubicBezTo>
                  <a:pt x="300060" y="60378"/>
                  <a:pt x="289471" y="56847"/>
                  <a:pt x="275350" y="49787"/>
                </a:cubicBezTo>
                <a:lnTo>
                  <a:pt x="264760" y="28607"/>
                </a:lnTo>
                <a:cubicBezTo>
                  <a:pt x="271820" y="28607"/>
                  <a:pt x="275350" y="28607"/>
                  <a:pt x="275350" y="28607"/>
                </a:cubicBezTo>
                <a:cubicBezTo>
                  <a:pt x="275350" y="28607"/>
                  <a:pt x="271820" y="25077"/>
                  <a:pt x="264760" y="18016"/>
                </a:cubicBezTo>
                <a:cubicBezTo>
                  <a:pt x="264760" y="10956"/>
                  <a:pt x="266525" y="7426"/>
                  <a:pt x="270055" y="7426"/>
                </a:cubicBezTo>
                <a:cubicBezTo>
                  <a:pt x="273585" y="7426"/>
                  <a:pt x="278881" y="10956"/>
                  <a:pt x="285940" y="18016"/>
                </a:cubicBezTo>
                <a:cubicBezTo>
                  <a:pt x="293001" y="25077"/>
                  <a:pt x="294766" y="30372"/>
                  <a:pt x="291235" y="33902"/>
                </a:cubicBezTo>
                <a:cubicBezTo>
                  <a:pt x="287706" y="37433"/>
                  <a:pt x="289471" y="40962"/>
                  <a:pt x="296531" y="44493"/>
                </a:cubicBezTo>
                <a:cubicBezTo>
                  <a:pt x="303592" y="48022"/>
                  <a:pt x="307121" y="46258"/>
                  <a:pt x="307121" y="39197"/>
                </a:cubicBezTo>
                <a:cubicBezTo>
                  <a:pt x="307121" y="32137"/>
                  <a:pt x="307121" y="25077"/>
                  <a:pt x="307121" y="18016"/>
                </a:cubicBezTo>
                <a:lnTo>
                  <a:pt x="317712" y="39197"/>
                </a:lnTo>
                <a:cubicBezTo>
                  <a:pt x="324772" y="74499"/>
                  <a:pt x="342423" y="78029"/>
                  <a:pt x="370664" y="49787"/>
                </a:cubicBezTo>
                <a:cubicBezTo>
                  <a:pt x="370664" y="49787"/>
                  <a:pt x="372429" y="51552"/>
                  <a:pt x="375959" y="55083"/>
                </a:cubicBezTo>
                <a:cubicBezTo>
                  <a:pt x="379489" y="58614"/>
                  <a:pt x="388314" y="60378"/>
                  <a:pt x="402435" y="60378"/>
                </a:cubicBezTo>
                <a:cubicBezTo>
                  <a:pt x="402435" y="60378"/>
                  <a:pt x="405964" y="60378"/>
                  <a:pt x="413026" y="60378"/>
                </a:cubicBezTo>
                <a:cubicBezTo>
                  <a:pt x="413026" y="53318"/>
                  <a:pt x="409496" y="48022"/>
                  <a:pt x="402435" y="44493"/>
                </a:cubicBezTo>
                <a:cubicBezTo>
                  <a:pt x="395375" y="40962"/>
                  <a:pt x="388314" y="42728"/>
                  <a:pt x="381254" y="49787"/>
                </a:cubicBezTo>
                <a:lnTo>
                  <a:pt x="370664" y="49787"/>
                </a:lnTo>
                <a:cubicBezTo>
                  <a:pt x="377724" y="49787"/>
                  <a:pt x="377724" y="46258"/>
                  <a:pt x="370664" y="39197"/>
                </a:cubicBezTo>
                <a:cubicBezTo>
                  <a:pt x="363604" y="32137"/>
                  <a:pt x="353014" y="25077"/>
                  <a:pt x="338893" y="18016"/>
                </a:cubicBezTo>
                <a:cubicBezTo>
                  <a:pt x="338893" y="18016"/>
                  <a:pt x="335362" y="16251"/>
                  <a:pt x="328302" y="12721"/>
                </a:cubicBezTo>
                <a:cubicBezTo>
                  <a:pt x="321241" y="9191"/>
                  <a:pt x="317712" y="7426"/>
                  <a:pt x="317712" y="7426"/>
                </a:cubicBezTo>
                <a:cubicBezTo>
                  <a:pt x="317712" y="7426"/>
                  <a:pt x="315946" y="7426"/>
                  <a:pt x="312416" y="7426"/>
                </a:cubicBezTo>
                <a:close/>
                <a:moveTo>
                  <a:pt x="285940" y="0"/>
                </a:moveTo>
                <a:lnTo>
                  <a:pt x="296531" y="0"/>
                </a:lnTo>
                <a:lnTo>
                  <a:pt x="296531" y="7426"/>
                </a:lnTo>
                <a:cubicBezTo>
                  <a:pt x="296531" y="7426"/>
                  <a:pt x="293001" y="7426"/>
                  <a:pt x="285940" y="742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kumimoji="1" lang="ja-JP" altLang="en-US" sz="120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  <p:grpSp>
        <p:nvGrpSpPr>
          <p:cNvPr id="22" name="Group 21"/>
          <p:cNvGrpSpPr/>
          <p:nvPr userDrawn="1"/>
        </p:nvGrpSpPr>
        <p:grpSpPr>
          <a:xfrm>
            <a:off x="6124133" y="2202406"/>
            <a:ext cx="1376245" cy="1094081"/>
            <a:chOff x="9186199" y="2684120"/>
            <a:chExt cx="2064368" cy="1640869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23" name="Freeform: Shape 22"/>
            <p:cNvSpPr/>
            <p:nvPr userDrawn="1"/>
          </p:nvSpPr>
          <p:spPr>
            <a:xfrm>
              <a:off x="9186199" y="2684120"/>
              <a:ext cx="2064368" cy="1640869"/>
            </a:xfrm>
            <a:custGeom>
              <a:avLst/>
              <a:gdLst>
                <a:gd name="connsiteX0" fmla="*/ 0 w 2408609"/>
                <a:gd name="connsiteY0" fmla="*/ 0 h 1914490"/>
                <a:gd name="connsiteX1" fmla="*/ 98444 w 2408609"/>
                <a:gd name="connsiteY1" fmla="*/ 2489 h 1914490"/>
                <a:gd name="connsiteX2" fmla="*/ 2330455 w 2408609"/>
                <a:gd name="connsiteY2" fmla="*/ 1264026 h 1914490"/>
                <a:gd name="connsiteX3" fmla="*/ 2408609 w 2408609"/>
                <a:gd name="connsiteY3" fmla="*/ 1392672 h 1914490"/>
                <a:gd name="connsiteX4" fmla="*/ 1504793 w 2408609"/>
                <a:gd name="connsiteY4" fmla="*/ 1914490 h 1914490"/>
                <a:gd name="connsiteX5" fmla="*/ 1464388 w 2408609"/>
                <a:gd name="connsiteY5" fmla="*/ 1847982 h 1914490"/>
                <a:gd name="connsiteX6" fmla="*/ 137396 w 2408609"/>
                <a:gd name="connsiteY6" fmla="*/ 1052618 h 1914490"/>
                <a:gd name="connsiteX7" fmla="*/ 0 w 2408609"/>
                <a:gd name="connsiteY7" fmla="*/ 1045680 h 1914490"/>
                <a:gd name="connsiteX8" fmla="*/ 0 w 2408609"/>
                <a:gd name="connsiteY8" fmla="*/ 0 h 191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8609" h="1914490">
                  <a:moveTo>
                    <a:pt x="0" y="0"/>
                  </a:moveTo>
                  <a:lnTo>
                    <a:pt x="98444" y="2489"/>
                  </a:lnTo>
                  <a:cubicBezTo>
                    <a:pt x="1027802" y="49599"/>
                    <a:pt x="1840516" y="538821"/>
                    <a:pt x="2330455" y="1264026"/>
                  </a:cubicBezTo>
                  <a:lnTo>
                    <a:pt x="2408609" y="1392672"/>
                  </a:lnTo>
                  <a:lnTo>
                    <a:pt x="1504793" y="1914490"/>
                  </a:lnTo>
                  <a:lnTo>
                    <a:pt x="1464388" y="1847982"/>
                  </a:lnTo>
                  <a:cubicBezTo>
                    <a:pt x="1169159" y="1410986"/>
                    <a:pt x="689669" y="1108705"/>
                    <a:pt x="137396" y="1052618"/>
                  </a:cubicBezTo>
                  <a:lnTo>
                    <a:pt x="0" y="104568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1200" i="0">
                <a:solidFill>
                  <a:schemeClr val="tx2"/>
                </a:solidFill>
                <a:latin typeface="+mj-lt"/>
              </a:endParaRPr>
            </a:p>
          </p:txBody>
        </p:sp>
        <p:sp>
          <p:nvSpPr>
            <p:cNvPr id="24" name="TextBox 23"/>
            <p:cNvSpPr txBox="1"/>
            <p:nvPr userDrawn="1"/>
          </p:nvSpPr>
          <p:spPr>
            <a:xfrm>
              <a:off x="9752337" y="3140635"/>
              <a:ext cx="743475" cy="692391"/>
            </a:xfrm>
            <a:prstGeom prst="rect">
              <a:avLst/>
            </a:prstGeom>
            <a:grp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en-US" altLang="ja-JP" sz="2400" i="0" dirty="0">
                  <a:solidFill>
                    <a:schemeClr val="tx2"/>
                  </a:solidFill>
                  <a:latin typeface="+mj-lt"/>
                </a:rPr>
                <a:t>01</a:t>
              </a:r>
              <a:endParaRPr kumimoji="1" lang="ja-JP" altLang="en-US" sz="2400" i="0" dirty="0">
                <a:solidFill>
                  <a:schemeClr val="tx2"/>
                </a:solidFill>
                <a:latin typeface="+mj-lt"/>
              </a:endParaRPr>
            </a:p>
          </p:txBody>
        </p:sp>
      </p:grpSp>
      <p:grpSp>
        <p:nvGrpSpPr>
          <p:cNvPr id="25" name="Group 24"/>
          <p:cNvGrpSpPr/>
          <p:nvPr userDrawn="1"/>
        </p:nvGrpSpPr>
        <p:grpSpPr>
          <a:xfrm>
            <a:off x="7013162" y="3046390"/>
            <a:ext cx="722607" cy="1590654"/>
            <a:chOff x="10519742" y="3949900"/>
            <a:chExt cx="1083911" cy="2385613"/>
          </a:xfrm>
          <a:solidFill>
            <a:schemeClr val="accent1">
              <a:lumMod val="40000"/>
              <a:lumOff val="60000"/>
            </a:schemeClr>
          </a:solidFill>
        </p:grpSpPr>
        <p:sp>
          <p:nvSpPr>
            <p:cNvPr id="26" name="Freeform: Shape 25"/>
            <p:cNvSpPr/>
            <p:nvPr userDrawn="1"/>
          </p:nvSpPr>
          <p:spPr>
            <a:xfrm>
              <a:off x="10519742" y="3949900"/>
              <a:ext cx="1083911" cy="2385613"/>
            </a:xfrm>
            <a:custGeom>
              <a:avLst/>
              <a:gdLst>
                <a:gd name="connsiteX0" fmla="*/ 903834 w 1264657"/>
                <a:gd name="connsiteY0" fmla="*/ 0 h 2783422"/>
                <a:gd name="connsiteX1" fmla="*/ 918287 w 1264657"/>
                <a:gd name="connsiteY1" fmla="*/ 23790 h 2783422"/>
                <a:gd name="connsiteX2" fmla="*/ 1264657 w 1264657"/>
                <a:gd name="connsiteY2" fmla="*/ 1391711 h 2783422"/>
                <a:gd name="connsiteX3" fmla="*/ 918287 w 1264657"/>
                <a:gd name="connsiteY3" fmla="*/ 2759632 h 2783422"/>
                <a:gd name="connsiteX4" fmla="*/ 903835 w 1264657"/>
                <a:gd name="connsiteY4" fmla="*/ 2783422 h 2783422"/>
                <a:gd name="connsiteX5" fmla="*/ 1 w 1264657"/>
                <a:gd name="connsiteY5" fmla="*/ 2261593 h 2783422"/>
                <a:gd name="connsiteX6" fmla="*/ 76770 w 1264657"/>
                <a:gd name="connsiteY6" fmla="*/ 2102227 h 2783422"/>
                <a:gd name="connsiteX7" fmla="*/ 220217 w 1264657"/>
                <a:gd name="connsiteY7" fmla="*/ 1391711 h 2783422"/>
                <a:gd name="connsiteX8" fmla="*/ 76770 w 1264657"/>
                <a:gd name="connsiteY8" fmla="*/ 681195 h 2783422"/>
                <a:gd name="connsiteX9" fmla="*/ 0 w 1264657"/>
                <a:gd name="connsiteY9" fmla="*/ 521829 h 2783422"/>
                <a:gd name="connsiteX10" fmla="*/ 903834 w 1264657"/>
                <a:gd name="connsiteY10" fmla="*/ 0 h 2783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4657" h="2783422">
                  <a:moveTo>
                    <a:pt x="903834" y="0"/>
                  </a:moveTo>
                  <a:lnTo>
                    <a:pt x="918287" y="23790"/>
                  </a:lnTo>
                  <a:cubicBezTo>
                    <a:pt x="1139183" y="430422"/>
                    <a:pt x="1264657" y="896414"/>
                    <a:pt x="1264657" y="1391711"/>
                  </a:cubicBezTo>
                  <a:cubicBezTo>
                    <a:pt x="1264657" y="1887009"/>
                    <a:pt x="1139183" y="2353000"/>
                    <a:pt x="918287" y="2759632"/>
                  </a:cubicBezTo>
                  <a:lnTo>
                    <a:pt x="903835" y="2783422"/>
                  </a:lnTo>
                  <a:lnTo>
                    <a:pt x="1" y="2261593"/>
                  </a:lnTo>
                  <a:lnTo>
                    <a:pt x="76770" y="2102227"/>
                  </a:lnTo>
                  <a:cubicBezTo>
                    <a:pt x="169139" y="1883843"/>
                    <a:pt x="220217" y="1643742"/>
                    <a:pt x="220217" y="1391711"/>
                  </a:cubicBezTo>
                  <a:cubicBezTo>
                    <a:pt x="220217" y="1139680"/>
                    <a:pt x="169139" y="899579"/>
                    <a:pt x="76770" y="681195"/>
                  </a:cubicBezTo>
                  <a:lnTo>
                    <a:pt x="0" y="521829"/>
                  </a:lnTo>
                  <a:lnTo>
                    <a:pt x="903834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1200" i="0">
                <a:solidFill>
                  <a:schemeClr val="tx2"/>
                </a:solidFill>
                <a:latin typeface="+mj-lt"/>
              </a:endParaRPr>
            </a:p>
          </p:txBody>
        </p:sp>
        <p:sp>
          <p:nvSpPr>
            <p:cNvPr id="27" name="TextBox 26"/>
            <p:cNvSpPr txBox="1"/>
            <p:nvPr userDrawn="1"/>
          </p:nvSpPr>
          <p:spPr>
            <a:xfrm>
              <a:off x="10764952" y="4819539"/>
              <a:ext cx="743475" cy="692391"/>
            </a:xfrm>
            <a:prstGeom prst="rect">
              <a:avLst/>
            </a:prstGeom>
            <a:grp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en-US" altLang="ja-JP" sz="2400" i="0" dirty="0">
                  <a:solidFill>
                    <a:schemeClr val="tx2"/>
                  </a:solidFill>
                  <a:latin typeface="+mj-lt"/>
                </a:rPr>
                <a:t>02</a:t>
              </a:r>
              <a:endParaRPr kumimoji="1" lang="ja-JP" altLang="en-US" sz="2400" i="0" dirty="0">
                <a:solidFill>
                  <a:schemeClr val="tx2"/>
                </a:solidFill>
                <a:latin typeface="+mj-lt"/>
              </a:endParaRPr>
            </a:p>
          </p:txBody>
        </p:sp>
      </p:grpSp>
      <p:grpSp>
        <p:nvGrpSpPr>
          <p:cNvPr id="28" name="Group 27"/>
          <p:cNvGrpSpPr/>
          <p:nvPr userDrawn="1"/>
        </p:nvGrpSpPr>
        <p:grpSpPr>
          <a:xfrm>
            <a:off x="6124133" y="4386945"/>
            <a:ext cx="1376245" cy="1094081"/>
            <a:chOff x="9186199" y="5960423"/>
            <a:chExt cx="2064368" cy="1640869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29" name="Freeform: Shape 28"/>
            <p:cNvSpPr/>
            <p:nvPr userDrawn="1"/>
          </p:nvSpPr>
          <p:spPr>
            <a:xfrm>
              <a:off x="9186199" y="5960423"/>
              <a:ext cx="2064368" cy="1640869"/>
            </a:xfrm>
            <a:custGeom>
              <a:avLst/>
              <a:gdLst>
                <a:gd name="connsiteX0" fmla="*/ 1504793 w 2408609"/>
                <a:gd name="connsiteY0" fmla="*/ 0 h 1914490"/>
                <a:gd name="connsiteX1" fmla="*/ 2408609 w 2408609"/>
                <a:gd name="connsiteY1" fmla="*/ 521818 h 1914490"/>
                <a:gd name="connsiteX2" fmla="*/ 2330455 w 2408609"/>
                <a:gd name="connsiteY2" fmla="*/ 650464 h 1914490"/>
                <a:gd name="connsiteX3" fmla="*/ 98444 w 2408609"/>
                <a:gd name="connsiteY3" fmla="*/ 1912001 h 1914490"/>
                <a:gd name="connsiteX4" fmla="*/ 0 w 2408609"/>
                <a:gd name="connsiteY4" fmla="*/ 1914490 h 1914490"/>
                <a:gd name="connsiteX5" fmla="*/ 0 w 2408609"/>
                <a:gd name="connsiteY5" fmla="*/ 868810 h 1914490"/>
                <a:gd name="connsiteX6" fmla="*/ 137396 w 2408609"/>
                <a:gd name="connsiteY6" fmla="*/ 861872 h 1914490"/>
                <a:gd name="connsiteX7" fmla="*/ 1464388 w 2408609"/>
                <a:gd name="connsiteY7" fmla="*/ 66508 h 1914490"/>
                <a:gd name="connsiteX8" fmla="*/ 1504793 w 2408609"/>
                <a:gd name="connsiteY8" fmla="*/ 0 h 191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8609" h="1914490">
                  <a:moveTo>
                    <a:pt x="1504793" y="0"/>
                  </a:moveTo>
                  <a:lnTo>
                    <a:pt x="2408609" y="521818"/>
                  </a:lnTo>
                  <a:lnTo>
                    <a:pt x="2330455" y="650464"/>
                  </a:lnTo>
                  <a:cubicBezTo>
                    <a:pt x="1840516" y="1375669"/>
                    <a:pt x="1027802" y="1864892"/>
                    <a:pt x="98444" y="1912001"/>
                  </a:cubicBezTo>
                  <a:lnTo>
                    <a:pt x="0" y="1914490"/>
                  </a:lnTo>
                  <a:lnTo>
                    <a:pt x="0" y="868810"/>
                  </a:lnTo>
                  <a:lnTo>
                    <a:pt x="137396" y="861872"/>
                  </a:lnTo>
                  <a:cubicBezTo>
                    <a:pt x="689669" y="805786"/>
                    <a:pt x="1169159" y="503504"/>
                    <a:pt x="1464388" y="66508"/>
                  </a:cubicBezTo>
                  <a:lnTo>
                    <a:pt x="1504793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1200" i="0">
                <a:solidFill>
                  <a:schemeClr val="tx2"/>
                </a:solidFill>
                <a:latin typeface="+mj-lt"/>
              </a:endParaRPr>
            </a:p>
          </p:txBody>
        </p:sp>
        <p:sp>
          <p:nvSpPr>
            <p:cNvPr id="30" name="TextBox 29"/>
            <p:cNvSpPr txBox="1"/>
            <p:nvPr userDrawn="1"/>
          </p:nvSpPr>
          <p:spPr>
            <a:xfrm>
              <a:off x="9752337" y="6578776"/>
              <a:ext cx="743475" cy="692391"/>
            </a:xfrm>
            <a:prstGeom prst="rect">
              <a:avLst/>
            </a:prstGeom>
            <a:grp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en-US" altLang="ja-JP" sz="2400" i="0" dirty="0">
                  <a:solidFill>
                    <a:schemeClr val="tx2"/>
                  </a:solidFill>
                  <a:latin typeface="+mj-lt"/>
                </a:rPr>
                <a:t>03</a:t>
              </a:r>
              <a:endParaRPr kumimoji="1" lang="ja-JP" altLang="en-US" sz="2400" i="0" dirty="0">
                <a:solidFill>
                  <a:schemeClr val="tx2"/>
                </a:solidFill>
                <a:latin typeface="+mj-lt"/>
              </a:endParaRPr>
            </a:p>
          </p:txBody>
        </p:sp>
      </p:grpSp>
      <p:grpSp>
        <p:nvGrpSpPr>
          <p:cNvPr id="31" name="Group 30"/>
          <p:cNvGrpSpPr/>
          <p:nvPr userDrawn="1"/>
        </p:nvGrpSpPr>
        <p:grpSpPr>
          <a:xfrm>
            <a:off x="4691622" y="4386945"/>
            <a:ext cx="1376245" cy="1094081"/>
            <a:chOff x="7037432" y="5960423"/>
            <a:chExt cx="2064368" cy="1640869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32" name="Freeform: Shape 31"/>
            <p:cNvSpPr/>
            <p:nvPr userDrawn="1"/>
          </p:nvSpPr>
          <p:spPr>
            <a:xfrm>
              <a:off x="7037432" y="5960423"/>
              <a:ext cx="2064368" cy="1640869"/>
            </a:xfrm>
            <a:custGeom>
              <a:avLst/>
              <a:gdLst>
                <a:gd name="connsiteX0" fmla="*/ 903815 w 2408609"/>
                <a:gd name="connsiteY0" fmla="*/ 0 h 1914490"/>
                <a:gd name="connsiteX1" fmla="*/ 944220 w 2408609"/>
                <a:gd name="connsiteY1" fmla="*/ 66508 h 1914490"/>
                <a:gd name="connsiteX2" fmla="*/ 2271212 w 2408609"/>
                <a:gd name="connsiteY2" fmla="*/ 861872 h 1914490"/>
                <a:gd name="connsiteX3" fmla="*/ 2408609 w 2408609"/>
                <a:gd name="connsiteY3" fmla="*/ 868810 h 1914490"/>
                <a:gd name="connsiteX4" fmla="*/ 2408609 w 2408609"/>
                <a:gd name="connsiteY4" fmla="*/ 1914490 h 1914490"/>
                <a:gd name="connsiteX5" fmla="*/ 2310166 w 2408609"/>
                <a:gd name="connsiteY5" fmla="*/ 1912001 h 1914490"/>
                <a:gd name="connsiteX6" fmla="*/ 78155 w 2408609"/>
                <a:gd name="connsiteY6" fmla="*/ 650464 h 1914490"/>
                <a:gd name="connsiteX7" fmla="*/ 0 w 2408609"/>
                <a:gd name="connsiteY7" fmla="*/ 521817 h 1914490"/>
                <a:gd name="connsiteX8" fmla="*/ 903815 w 2408609"/>
                <a:gd name="connsiteY8" fmla="*/ 0 h 191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8609" h="1914490">
                  <a:moveTo>
                    <a:pt x="903815" y="0"/>
                  </a:moveTo>
                  <a:lnTo>
                    <a:pt x="944220" y="66508"/>
                  </a:lnTo>
                  <a:cubicBezTo>
                    <a:pt x="1239449" y="503504"/>
                    <a:pt x="1718939" y="805786"/>
                    <a:pt x="2271212" y="861872"/>
                  </a:cubicBezTo>
                  <a:lnTo>
                    <a:pt x="2408609" y="868810"/>
                  </a:lnTo>
                  <a:lnTo>
                    <a:pt x="2408609" y="1914490"/>
                  </a:lnTo>
                  <a:lnTo>
                    <a:pt x="2310166" y="1912001"/>
                  </a:lnTo>
                  <a:cubicBezTo>
                    <a:pt x="1380808" y="1864892"/>
                    <a:pt x="568095" y="1375669"/>
                    <a:pt x="78155" y="650464"/>
                  </a:cubicBezTo>
                  <a:lnTo>
                    <a:pt x="0" y="521817"/>
                  </a:lnTo>
                  <a:lnTo>
                    <a:pt x="903815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1200" i="0">
                <a:solidFill>
                  <a:schemeClr val="tx2"/>
                </a:solidFill>
                <a:latin typeface="+mj-lt"/>
              </a:endParaRPr>
            </a:p>
          </p:txBody>
        </p:sp>
        <p:sp>
          <p:nvSpPr>
            <p:cNvPr id="33" name="TextBox 32"/>
            <p:cNvSpPr txBox="1"/>
            <p:nvPr userDrawn="1"/>
          </p:nvSpPr>
          <p:spPr>
            <a:xfrm>
              <a:off x="7760647" y="6578776"/>
              <a:ext cx="743475" cy="692391"/>
            </a:xfrm>
            <a:prstGeom prst="rect">
              <a:avLst/>
            </a:prstGeom>
            <a:grp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en-US" altLang="ja-JP" sz="2400" i="0" dirty="0">
                  <a:solidFill>
                    <a:schemeClr val="tx2"/>
                  </a:solidFill>
                  <a:latin typeface="+mj-lt"/>
                </a:rPr>
                <a:t>04</a:t>
              </a:r>
              <a:endParaRPr kumimoji="1" lang="ja-JP" altLang="en-US" sz="2400" i="0" dirty="0">
                <a:solidFill>
                  <a:schemeClr val="tx2"/>
                </a:solidFill>
                <a:latin typeface="+mj-lt"/>
              </a:endParaRPr>
            </a:p>
          </p:txBody>
        </p:sp>
      </p:grpSp>
      <p:grpSp>
        <p:nvGrpSpPr>
          <p:cNvPr id="34" name="Group 33"/>
          <p:cNvGrpSpPr/>
          <p:nvPr userDrawn="1"/>
        </p:nvGrpSpPr>
        <p:grpSpPr>
          <a:xfrm>
            <a:off x="4456232" y="3046390"/>
            <a:ext cx="722606" cy="1590653"/>
            <a:chOff x="6684347" y="3949901"/>
            <a:chExt cx="1083909" cy="2385611"/>
          </a:xfrm>
          <a:solidFill>
            <a:schemeClr val="accent1">
              <a:lumMod val="40000"/>
              <a:lumOff val="60000"/>
            </a:schemeClr>
          </a:solidFill>
        </p:grpSpPr>
        <p:sp>
          <p:nvSpPr>
            <p:cNvPr id="35" name="Freeform: Shape 34"/>
            <p:cNvSpPr/>
            <p:nvPr userDrawn="1"/>
          </p:nvSpPr>
          <p:spPr>
            <a:xfrm>
              <a:off x="6684347" y="3949901"/>
              <a:ext cx="1083909" cy="2385611"/>
            </a:xfrm>
            <a:custGeom>
              <a:avLst/>
              <a:gdLst>
                <a:gd name="connsiteX0" fmla="*/ 360823 w 1264655"/>
                <a:gd name="connsiteY0" fmla="*/ 0 h 2783420"/>
                <a:gd name="connsiteX1" fmla="*/ 1264655 w 1264655"/>
                <a:gd name="connsiteY1" fmla="*/ 521828 h 2783420"/>
                <a:gd name="connsiteX2" fmla="*/ 1187885 w 1264655"/>
                <a:gd name="connsiteY2" fmla="*/ 681194 h 2783420"/>
                <a:gd name="connsiteX3" fmla="*/ 1044438 w 1264655"/>
                <a:gd name="connsiteY3" fmla="*/ 1391710 h 2783420"/>
                <a:gd name="connsiteX4" fmla="*/ 1187885 w 1264655"/>
                <a:gd name="connsiteY4" fmla="*/ 2102226 h 2783420"/>
                <a:gd name="connsiteX5" fmla="*/ 1264655 w 1264655"/>
                <a:gd name="connsiteY5" fmla="*/ 2261592 h 2783420"/>
                <a:gd name="connsiteX6" fmla="*/ 360822 w 1264655"/>
                <a:gd name="connsiteY6" fmla="*/ 2783420 h 2783420"/>
                <a:gd name="connsiteX7" fmla="*/ 346370 w 1264655"/>
                <a:gd name="connsiteY7" fmla="*/ 2759631 h 2783420"/>
                <a:gd name="connsiteX8" fmla="*/ 0 w 1264655"/>
                <a:gd name="connsiteY8" fmla="*/ 1391710 h 2783420"/>
                <a:gd name="connsiteX9" fmla="*/ 346370 w 1264655"/>
                <a:gd name="connsiteY9" fmla="*/ 23789 h 2783420"/>
                <a:gd name="connsiteX10" fmla="*/ 360823 w 1264655"/>
                <a:gd name="connsiteY10" fmla="*/ 0 h 2783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4655" h="2783420">
                  <a:moveTo>
                    <a:pt x="360823" y="0"/>
                  </a:moveTo>
                  <a:lnTo>
                    <a:pt x="1264655" y="521828"/>
                  </a:lnTo>
                  <a:lnTo>
                    <a:pt x="1187885" y="681194"/>
                  </a:lnTo>
                  <a:cubicBezTo>
                    <a:pt x="1095516" y="899578"/>
                    <a:pt x="1044438" y="1139679"/>
                    <a:pt x="1044438" y="1391710"/>
                  </a:cubicBezTo>
                  <a:cubicBezTo>
                    <a:pt x="1044438" y="1643741"/>
                    <a:pt x="1095516" y="1883842"/>
                    <a:pt x="1187885" y="2102226"/>
                  </a:cubicBezTo>
                  <a:lnTo>
                    <a:pt x="1264655" y="2261592"/>
                  </a:lnTo>
                  <a:lnTo>
                    <a:pt x="360822" y="2783420"/>
                  </a:lnTo>
                  <a:lnTo>
                    <a:pt x="346370" y="2759631"/>
                  </a:lnTo>
                  <a:cubicBezTo>
                    <a:pt x="125475" y="2352999"/>
                    <a:pt x="0" y="1887008"/>
                    <a:pt x="0" y="1391710"/>
                  </a:cubicBezTo>
                  <a:cubicBezTo>
                    <a:pt x="0" y="896413"/>
                    <a:pt x="125475" y="430421"/>
                    <a:pt x="346370" y="23789"/>
                  </a:cubicBezTo>
                  <a:lnTo>
                    <a:pt x="360823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1200" i="0">
                <a:solidFill>
                  <a:schemeClr val="tx2"/>
                </a:solidFill>
                <a:latin typeface="+mj-lt"/>
              </a:endParaRPr>
            </a:p>
          </p:txBody>
        </p:sp>
        <p:sp>
          <p:nvSpPr>
            <p:cNvPr id="36" name="TextBox 35"/>
            <p:cNvSpPr txBox="1"/>
            <p:nvPr userDrawn="1"/>
          </p:nvSpPr>
          <p:spPr>
            <a:xfrm>
              <a:off x="6778364" y="4819540"/>
              <a:ext cx="743475" cy="692391"/>
            </a:xfrm>
            <a:prstGeom prst="rect">
              <a:avLst/>
            </a:prstGeom>
            <a:grp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en-US" altLang="ja-JP" sz="2400" i="0" dirty="0">
                  <a:solidFill>
                    <a:schemeClr val="tx2"/>
                  </a:solidFill>
                  <a:latin typeface="+mj-lt"/>
                </a:rPr>
                <a:t>05</a:t>
              </a:r>
              <a:endParaRPr kumimoji="1" lang="ja-JP" altLang="en-US" sz="2400" i="0" dirty="0">
                <a:solidFill>
                  <a:schemeClr val="tx2"/>
                </a:solidFill>
                <a:latin typeface="+mj-lt"/>
              </a:endParaRPr>
            </a:p>
          </p:txBody>
        </p:sp>
      </p:grpSp>
      <p:grpSp>
        <p:nvGrpSpPr>
          <p:cNvPr id="37" name="Group 36"/>
          <p:cNvGrpSpPr/>
          <p:nvPr userDrawn="1"/>
        </p:nvGrpSpPr>
        <p:grpSpPr>
          <a:xfrm>
            <a:off x="4691622" y="2202406"/>
            <a:ext cx="1376244" cy="1094081"/>
            <a:chOff x="7037433" y="2684120"/>
            <a:chExt cx="2064366" cy="1640869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38" name="Freeform: Shape 37"/>
            <p:cNvSpPr/>
            <p:nvPr userDrawn="1"/>
          </p:nvSpPr>
          <p:spPr>
            <a:xfrm>
              <a:off x="7037433" y="2684120"/>
              <a:ext cx="2064366" cy="1640869"/>
            </a:xfrm>
            <a:custGeom>
              <a:avLst/>
              <a:gdLst>
                <a:gd name="connsiteX0" fmla="*/ 2408607 w 2408607"/>
                <a:gd name="connsiteY0" fmla="*/ 0 h 1914490"/>
                <a:gd name="connsiteX1" fmla="*/ 2408607 w 2408607"/>
                <a:gd name="connsiteY1" fmla="*/ 1045680 h 1914490"/>
                <a:gd name="connsiteX2" fmla="*/ 2271211 w 2408607"/>
                <a:gd name="connsiteY2" fmla="*/ 1052618 h 1914490"/>
                <a:gd name="connsiteX3" fmla="*/ 944219 w 2408607"/>
                <a:gd name="connsiteY3" fmla="*/ 1847982 h 1914490"/>
                <a:gd name="connsiteX4" fmla="*/ 903814 w 2408607"/>
                <a:gd name="connsiteY4" fmla="*/ 1914490 h 1914490"/>
                <a:gd name="connsiteX5" fmla="*/ 0 w 2408607"/>
                <a:gd name="connsiteY5" fmla="*/ 1392673 h 1914490"/>
                <a:gd name="connsiteX6" fmla="*/ 78154 w 2408607"/>
                <a:gd name="connsiteY6" fmla="*/ 1264026 h 1914490"/>
                <a:gd name="connsiteX7" fmla="*/ 2310165 w 2408607"/>
                <a:gd name="connsiteY7" fmla="*/ 2489 h 1914490"/>
                <a:gd name="connsiteX8" fmla="*/ 2408607 w 2408607"/>
                <a:gd name="connsiteY8" fmla="*/ 0 h 191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8607" h="1914490">
                  <a:moveTo>
                    <a:pt x="2408607" y="0"/>
                  </a:moveTo>
                  <a:lnTo>
                    <a:pt x="2408607" y="1045680"/>
                  </a:lnTo>
                  <a:lnTo>
                    <a:pt x="2271211" y="1052618"/>
                  </a:lnTo>
                  <a:cubicBezTo>
                    <a:pt x="1718938" y="1108705"/>
                    <a:pt x="1239448" y="1410986"/>
                    <a:pt x="944219" y="1847982"/>
                  </a:cubicBezTo>
                  <a:lnTo>
                    <a:pt x="903814" y="1914490"/>
                  </a:lnTo>
                  <a:lnTo>
                    <a:pt x="0" y="1392673"/>
                  </a:lnTo>
                  <a:lnTo>
                    <a:pt x="78154" y="1264026"/>
                  </a:lnTo>
                  <a:cubicBezTo>
                    <a:pt x="568094" y="538821"/>
                    <a:pt x="1380807" y="49599"/>
                    <a:pt x="2310165" y="2489"/>
                  </a:cubicBezTo>
                  <a:lnTo>
                    <a:pt x="2408607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1200" i="0">
                <a:solidFill>
                  <a:schemeClr val="tx2"/>
                </a:solidFill>
                <a:latin typeface="+mj-lt"/>
              </a:endParaRPr>
            </a:p>
          </p:txBody>
        </p:sp>
        <p:sp>
          <p:nvSpPr>
            <p:cNvPr id="39" name="TextBox 38"/>
            <p:cNvSpPr txBox="1"/>
            <p:nvPr userDrawn="1"/>
          </p:nvSpPr>
          <p:spPr>
            <a:xfrm>
              <a:off x="7760646" y="3140635"/>
              <a:ext cx="743475" cy="692391"/>
            </a:xfrm>
            <a:prstGeom prst="rect">
              <a:avLst/>
            </a:prstGeom>
            <a:grpFill/>
          </p:spPr>
          <p:txBody>
            <a:bodyPr wrap="none" rtlCol="0">
              <a:spAutoFit/>
            </a:bodyPr>
            <a:lstStyle/>
            <a:p>
              <a:pPr algn="ctr"/>
              <a:r>
                <a:rPr kumimoji="1" lang="en-US" altLang="ja-JP" sz="2400" i="0" dirty="0">
                  <a:solidFill>
                    <a:schemeClr val="tx2"/>
                  </a:solidFill>
                  <a:latin typeface="+mj-lt"/>
                </a:rPr>
                <a:t>06</a:t>
              </a:r>
              <a:endParaRPr kumimoji="1" lang="ja-JP" altLang="en-US" sz="2400" i="0" dirty="0">
                <a:solidFill>
                  <a:schemeClr val="tx2"/>
                </a:solidFill>
                <a:latin typeface="+mj-lt"/>
              </a:endParaRPr>
            </a:p>
          </p:txBody>
        </p:sp>
      </p:grpSp>
      <p:sp>
        <p:nvSpPr>
          <p:cNvPr id="40" name="テキスト プレースホルダー 5"/>
          <p:cNvSpPr>
            <a:spLocks noGrp="1"/>
          </p:cNvSpPr>
          <p:nvPr>
            <p:ph type="body" sz="quarter" idx="18" hasCustomPrompt="1"/>
          </p:nvPr>
        </p:nvSpPr>
        <p:spPr>
          <a:xfrm>
            <a:off x="7615162" y="1819410"/>
            <a:ext cx="3563964" cy="440003"/>
          </a:xfrm>
        </p:spPr>
        <p:txBody>
          <a:bodyPr numCol="1" spcCol="360000" anchor="b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Clr>
                <a:schemeClr val="accent1"/>
              </a:buClr>
              <a:buFontTx/>
              <a:buNone/>
              <a:defRPr sz="21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sp>
        <p:nvSpPr>
          <p:cNvPr id="41" name="テキスト プレースホルダー 5"/>
          <p:cNvSpPr>
            <a:spLocks noGrp="1"/>
          </p:cNvSpPr>
          <p:nvPr>
            <p:ph type="body" sz="quarter" idx="19" hasCustomPrompt="1"/>
          </p:nvPr>
        </p:nvSpPr>
        <p:spPr>
          <a:xfrm>
            <a:off x="7615162" y="2249739"/>
            <a:ext cx="3563964" cy="910521"/>
          </a:xfrm>
        </p:spPr>
        <p:txBody>
          <a:bodyPr numCol="1" spcCol="360000" anchor="t">
            <a:normAutofit/>
          </a:bodyPr>
          <a:lstStyle>
            <a:lvl1pPr marL="0" indent="0" algn="l">
              <a:lnSpc>
                <a:spcPct val="130000"/>
              </a:lnSpc>
              <a:spcBef>
                <a:spcPts val="0"/>
              </a:spcBef>
              <a:buClr>
                <a:schemeClr val="accent1"/>
              </a:buClr>
              <a:buFontTx/>
              <a:buNone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42" name="テキスト プレースホルダー 5"/>
          <p:cNvSpPr>
            <a:spLocks noGrp="1"/>
          </p:cNvSpPr>
          <p:nvPr>
            <p:ph type="body" sz="quarter" idx="20" hasCustomPrompt="1"/>
          </p:nvPr>
        </p:nvSpPr>
        <p:spPr>
          <a:xfrm>
            <a:off x="8045009" y="3375738"/>
            <a:ext cx="3563964" cy="440003"/>
          </a:xfrm>
        </p:spPr>
        <p:txBody>
          <a:bodyPr numCol="1" spcCol="360000" anchor="b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Clr>
                <a:schemeClr val="accent1"/>
              </a:buClr>
              <a:buFontTx/>
              <a:buNone/>
              <a:defRPr sz="21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sp>
        <p:nvSpPr>
          <p:cNvPr id="43" name="テキスト プレースホルダー 5"/>
          <p:cNvSpPr>
            <a:spLocks noGrp="1"/>
          </p:cNvSpPr>
          <p:nvPr>
            <p:ph type="body" sz="quarter" idx="21" hasCustomPrompt="1"/>
          </p:nvPr>
        </p:nvSpPr>
        <p:spPr>
          <a:xfrm>
            <a:off x="8045009" y="3806068"/>
            <a:ext cx="3563964" cy="910521"/>
          </a:xfrm>
        </p:spPr>
        <p:txBody>
          <a:bodyPr numCol="1" spcCol="360000" anchor="t">
            <a:normAutofit/>
          </a:bodyPr>
          <a:lstStyle>
            <a:lvl1pPr marL="0" indent="0" algn="l">
              <a:lnSpc>
                <a:spcPct val="130000"/>
              </a:lnSpc>
              <a:spcBef>
                <a:spcPts val="0"/>
              </a:spcBef>
              <a:buClr>
                <a:schemeClr val="accent1"/>
              </a:buClr>
              <a:buFontTx/>
              <a:buNone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44" name="テキスト プレースホルダー 5"/>
          <p:cNvSpPr>
            <a:spLocks noGrp="1"/>
          </p:cNvSpPr>
          <p:nvPr>
            <p:ph type="body" sz="quarter" idx="22" hasCustomPrompt="1"/>
          </p:nvPr>
        </p:nvSpPr>
        <p:spPr>
          <a:xfrm>
            <a:off x="7615162" y="4932066"/>
            <a:ext cx="3563964" cy="440003"/>
          </a:xfrm>
        </p:spPr>
        <p:txBody>
          <a:bodyPr numCol="1" spcCol="360000" anchor="b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Clr>
                <a:schemeClr val="accent1"/>
              </a:buClr>
              <a:buFontTx/>
              <a:buNone/>
              <a:defRPr sz="21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sp>
        <p:nvSpPr>
          <p:cNvPr id="45" name="テキスト プレースホルダー 5"/>
          <p:cNvSpPr>
            <a:spLocks noGrp="1"/>
          </p:cNvSpPr>
          <p:nvPr>
            <p:ph type="body" sz="quarter" idx="23" hasCustomPrompt="1"/>
          </p:nvPr>
        </p:nvSpPr>
        <p:spPr>
          <a:xfrm>
            <a:off x="7615162" y="5362396"/>
            <a:ext cx="3563964" cy="910521"/>
          </a:xfrm>
        </p:spPr>
        <p:txBody>
          <a:bodyPr numCol="1" spcCol="360000" anchor="t">
            <a:normAutofit/>
          </a:bodyPr>
          <a:lstStyle>
            <a:lvl1pPr marL="0" indent="0" algn="l">
              <a:lnSpc>
                <a:spcPct val="130000"/>
              </a:lnSpc>
              <a:spcBef>
                <a:spcPts val="0"/>
              </a:spcBef>
              <a:buClr>
                <a:schemeClr val="accent1"/>
              </a:buClr>
              <a:buFontTx/>
              <a:buNone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46" name="テキスト プレースホルダー 5"/>
          <p:cNvSpPr>
            <a:spLocks noGrp="1"/>
          </p:cNvSpPr>
          <p:nvPr>
            <p:ph type="body" sz="quarter" idx="24" hasCustomPrompt="1"/>
          </p:nvPr>
        </p:nvSpPr>
        <p:spPr>
          <a:xfrm>
            <a:off x="971545" y="1829083"/>
            <a:ext cx="3563964" cy="440003"/>
          </a:xfrm>
        </p:spPr>
        <p:txBody>
          <a:bodyPr numCol="1" spcCol="360000" anchor="b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Clr>
                <a:schemeClr val="accent1"/>
              </a:buClr>
              <a:buFontTx/>
              <a:buNone/>
              <a:defRPr sz="21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sp>
        <p:nvSpPr>
          <p:cNvPr id="47" name="テキスト プレースホルダー 5"/>
          <p:cNvSpPr>
            <a:spLocks noGrp="1"/>
          </p:cNvSpPr>
          <p:nvPr>
            <p:ph type="body" sz="quarter" idx="25" hasCustomPrompt="1"/>
          </p:nvPr>
        </p:nvSpPr>
        <p:spPr>
          <a:xfrm>
            <a:off x="971545" y="2259412"/>
            <a:ext cx="3563964" cy="910521"/>
          </a:xfrm>
        </p:spPr>
        <p:txBody>
          <a:bodyPr numCol="1" spcCol="360000" anchor="t">
            <a:normAutofit/>
          </a:bodyPr>
          <a:lstStyle>
            <a:lvl1pPr marL="0" indent="0" algn="r">
              <a:lnSpc>
                <a:spcPct val="130000"/>
              </a:lnSpc>
              <a:spcBef>
                <a:spcPts val="0"/>
              </a:spcBef>
              <a:buClr>
                <a:schemeClr val="accent1"/>
              </a:buClr>
              <a:buFontTx/>
              <a:buNone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48" name="テキスト プレースホルダー 5"/>
          <p:cNvSpPr>
            <a:spLocks noGrp="1"/>
          </p:cNvSpPr>
          <p:nvPr>
            <p:ph type="body" sz="quarter" idx="26" hasCustomPrompt="1"/>
          </p:nvPr>
        </p:nvSpPr>
        <p:spPr>
          <a:xfrm>
            <a:off x="531473" y="3385411"/>
            <a:ext cx="3563964" cy="440003"/>
          </a:xfrm>
        </p:spPr>
        <p:txBody>
          <a:bodyPr numCol="1" spcCol="360000" anchor="b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Clr>
                <a:schemeClr val="accent1"/>
              </a:buClr>
              <a:buFontTx/>
              <a:buNone/>
              <a:defRPr sz="21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sp>
        <p:nvSpPr>
          <p:cNvPr id="49" name="テキスト プレースホルダー 5"/>
          <p:cNvSpPr>
            <a:spLocks noGrp="1"/>
          </p:cNvSpPr>
          <p:nvPr>
            <p:ph type="body" sz="quarter" idx="27" hasCustomPrompt="1"/>
          </p:nvPr>
        </p:nvSpPr>
        <p:spPr>
          <a:xfrm>
            <a:off x="531473" y="3815740"/>
            <a:ext cx="3563964" cy="910521"/>
          </a:xfrm>
        </p:spPr>
        <p:txBody>
          <a:bodyPr numCol="1" spcCol="360000" anchor="t">
            <a:normAutofit/>
          </a:bodyPr>
          <a:lstStyle>
            <a:lvl1pPr marL="0" indent="0" algn="r">
              <a:lnSpc>
                <a:spcPct val="130000"/>
              </a:lnSpc>
              <a:spcBef>
                <a:spcPts val="0"/>
              </a:spcBef>
              <a:buClr>
                <a:schemeClr val="accent1"/>
              </a:buClr>
              <a:buFontTx/>
              <a:buNone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50" name="テキスト プレースホルダー 5"/>
          <p:cNvSpPr>
            <a:spLocks noGrp="1"/>
          </p:cNvSpPr>
          <p:nvPr>
            <p:ph type="body" sz="quarter" idx="28" hasCustomPrompt="1"/>
          </p:nvPr>
        </p:nvSpPr>
        <p:spPr>
          <a:xfrm>
            <a:off x="971545" y="4941739"/>
            <a:ext cx="3563964" cy="440003"/>
          </a:xfrm>
        </p:spPr>
        <p:txBody>
          <a:bodyPr numCol="1" spcCol="360000" anchor="b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Clr>
                <a:schemeClr val="accent1"/>
              </a:buClr>
              <a:buFontTx/>
              <a:buNone/>
              <a:defRPr sz="21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sp>
        <p:nvSpPr>
          <p:cNvPr id="51" name="テキスト プレースホルダー 5"/>
          <p:cNvSpPr>
            <a:spLocks noGrp="1"/>
          </p:cNvSpPr>
          <p:nvPr>
            <p:ph type="body" sz="quarter" idx="29" hasCustomPrompt="1"/>
          </p:nvPr>
        </p:nvSpPr>
        <p:spPr>
          <a:xfrm>
            <a:off x="971545" y="5372068"/>
            <a:ext cx="3563964" cy="910521"/>
          </a:xfrm>
        </p:spPr>
        <p:txBody>
          <a:bodyPr numCol="1" spcCol="360000" anchor="t">
            <a:normAutofit/>
          </a:bodyPr>
          <a:lstStyle>
            <a:lvl1pPr marL="0" indent="0" algn="r">
              <a:lnSpc>
                <a:spcPct val="130000"/>
              </a:lnSpc>
              <a:spcBef>
                <a:spcPts val="0"/>
              </a:spcBef>
              <a:buClr>
                <a:schemeClr val="accent1"/>
              </a:buClr>
              <a:buFontTx/>
              <a:buNone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cxnSp>
        <p:nvCxnSpPr>
          <p:cNvPr id="52" name="Straight Connector 69"/>
          <p:cNvCxnSpPr>
            <a:stCxn id="24" idx="0"/>
            <a:endCxn id="40" idx="1"/>
          </p:cNvCxnSpPr>
          <p:nvPr userDrawn="1"/>
        </p:nvCxnSpPr>
        <p:spPr>
          <a:xfrm rot="5400000" flipH="1" flipV="1">
            <a:off x="6948580" y="1840215"/>
            <a:ext cx="467384" cy="865779"/>
          </a:xfrm>
          <a:prstGeom prst="bentConnector2">
            <a:avLst/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69"/>
          <p:cNvCxnSpPr>
            <a:stCxn id="27" idx="3"/>
            <a:endCxn id="42" idx="1"/>
          </p:cNvCxnSpPr>
          <p:nvPr userDrawn="1"/>
        </p:nvCxnSpPr>
        <p:spPr>
          <a:xfrm flipV="1">
            <a:off x="7672285" y="3595740"/>
            <a:ext cx="372724" cy="261332"/>
          </a:xfrm>
          <a:prstGeom prst="bentConnector3">
            <a:avLst>
              <a:gd name="adj1" fmla="val 50000"/>
            </a:avLst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69"/>
          <p:cNvCxnSpPr>
            <a:stCxn id="30" idx="3"/>
            <a:endCxn id="44" idx="1"/>
          </p:cNvCxnSpPr>
          <p:nvPr userDrawn="1"/>
        </p:nvCxnSpPr>
        <p:spPr>
          <a:xfrm>
            <a:off x="6997208" y="5030077"/>
            <a:ext cx="617954" cy="121991"/>
          </a:xfrm>
          <a:prstGeom prst="bentConnector3">
            <a:avLst>
              <a:gd name="adj1" fmla="val 50000"/>
            </a:avLst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69"/>
          <p:cNvCxnSpPr>
            <a:stCxn id="46" idx="3"/>
            <a:endCxn id="39" idx="0"/>
          </p:cNvCxnSpPr>
          <p:nvPr userDrawn="1"/>
        </p:nvCxnSpPr>
        <p:spPr>
          <a:xfrm>
            <a:off x="4535509" y="2049085"/>
            <a:ext cx="886080" cy="457711"/>
          </a:xfrm>
          <a:prstGeom prst="bentConnector2">
            <a:avLst/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69"/>
          <p:cNvCxnSpPr>
            <a:stCxn id="50" idx="3"/>
          </p:cNvCxnSpPr>
          <p:nvPr userDrawn="1"/>
        </p:nvCxnSpPr>
        <p:spPr>
          <a:xfrm flipV="1">
            <a:off x="4535510" y="5013996"/>
            <a:ext cx="702695" cy="147744"/>
          </a:xfrm>
          <a:prstGeom prst="bentConnector3">
            <a:avLst>
              <a:gd name="adj1" fmla="val 50000"/>
            </a:avLst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Straight Connector 69"/>
          <p:cNvCxnSpPr>
            <a:stCxn id="48" idx="3"/>
            <a:endCxn id="36" idx="1"/>
          </p:cNvCxnSpPr>
          <p:nvPr userDrawn="1"/>
        </p:nvCxnSpPr>
        <p:spPr>
          <a:xfrm>
            <a:off x="4095437" y="3605413"/>
            <a:ext cx="423473" cy="251659"/>
          </a:xfrm>
          <a:prstGeom prst="bentConnector3">
            <a:avLst>
              <a:gd name="adj1" fmla="val 50000"/>
            </a:avLst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itle 1"/>
          <p:cNvSpPr>
            <a:spLocks noGrp="1"/>
          </p:cNvSpPr>
          <p:nvPr>
            <p:ph type="title" hasCustomPrompt="1"/>
          </p:nvPr>
        </p:nvSpPr>
        <p:spPr>
          <a:xfrm>
            <a:off x="1607892" y="269946"/>
            <a:ext cx="8976217" cy="1093614"/>
          </a:xfrm>
        </p:spPr>
        <p:txBody>
          <a:bodyPr/>
          <a:lstStyle>
            <a:lvl1pPr algn="ctr">
              <a:lnSpc>
                <a:spcPct val="100000"/>
              </a:lnSpc>
              <a:defRPr sz="6400" baseline="0">
                <a:solidFill>
                  <a:schemeClr val="tx1"/>
                </a:solidFill>
              </a:defRPr>
            </a:lvl1pPr>
          </a:lstStyle>
          <a:p>
            <a:r>
              <a:rPr kumimoji="1" lang="en-US" altLang="ja-JP" dirty="0"/>
              <a:t>Slide Title Goes Here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7661710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975"/>
                            </p:stCondLst>
                            <p:childTnLst>
                              <p:par>
                                <p:cTn id="13" presetID="2" presetClass="entr" presetSubtype="12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" presetClass="entr" presetSubtype="8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" presetClass="entr" presetSubtype="9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" presetClass="entr" presetSubtype="3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7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" presetClass="entr" presetSubtype="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7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2" presetClass="entr" presetSubtype="6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7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"/>
                            </p:stCondLst>
                            <p:childTnLst>
                              <p:par>
                                <p:cTn id="7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2225"/>
                            </p:stCondLst>
                            <p:childTnLst>
                              <p:par>
                                <p:cTn id="78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2725"/>
                            </p:stCondLst>
                            <p:childTnLst>
                              <p:par>
                                <p:cTn id="8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5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3225"/>
                            </p:stCondLst>
                            <p:childTnLst>
                              <p:par>
                                <p:cTn id="8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3725"/>
                            </p:stCondLst>
                            <p:childTnLst>
                              <p:par>
                                <p:cTn id="91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4225"/>
                            </p:stCondLst>
                            <p:childTnLst>
                              <p:par>
                                <p:cTn id="9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8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4725"/>
                            </p:stCondLst>
                            <p:childTnLst>
                              <p:par>
                                <p:cTn id="10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5225"/>
                            </p:stCondLst>
                            <p:childTnLst>
                              <p:par>
                                <p:cTn id="104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725"/>
                            </p:stCondLst>
                            <p:childTnLst>
                              <p:par>
                                <p:cTn id="10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1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6225"/>
                            </p:stCondLst>
                            <p:childTnLst>
                              <p:par>
                                <p:cTn id="11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6725"/>
                            </p:stCondLst>
                            <p:childTnLst>
                              <p:par>
                                <p:cTn id="117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7225"/>
                            </p:stCondLst>
                            <p:childTnLst>
                              <p:par>
                                <p:cTn id="12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4" dur="5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>
                            <p:stCondLst>
                              <p:cond delay="7725"/>
                            </p:stCondLst>
                            <p:childTnLst>
                              <p:par>
                                <p:cTn id="12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8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8225"/>
                            </p:stCondLst>
                            <p:childTnLst>
                              <p:par>
                                <p:cTn id="130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8725"/>
                            </p:stCondLst>
                            <p:childTnLst>
                              <p:par>
                                <p:cTn id="13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7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9225"/>
                            </p:stCondLst>
                            <p:childTnLst>
                              <p:par>
                                <p:cTn id="13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9725"/>
                            </p:stCondLst>
                            <p:childTnLst>
                              <p:par>
                                <p:cTn id="143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5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6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10225"/>
                            </p:stCondLst>
                            <p:childTnLst>
                              <p:par>
                                <p:cTn id="14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0" dur="500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40" grpId="0" build="p">
        <p:tmplLst>
          <p:tmpl lvl="1"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1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" grpId="0" build="p">
        <p:tmplLst>
          <p:tmpl lvl="1"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5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 build="p">
        <p:tmplLst>
          <p:tmpl lvl="1">
            <p:tnLst>
              <p:par>
                <p:cTn presetID="22" presetClass="entr" presetSubtype="2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4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8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9" grpId="0" build="p">
        <p:tmplLst>
          <p:tmpl lvl="1">
            <p:tnLst>
              <p:par>
                <p:cTn presetID="22" presetClass="entr" presetSubtype="2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1" grpId="0" build="p">
        <p:tmplLst>
          <p:tmpl lvl="1">
            <p:tnLst>
              <p:par>
                <p:cTn presetID="22" presetClass="entr" presetSubtype="2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5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6" grpId="0"/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key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Freeform: Shape 69"/>
          <p:cNvSpPr/>
          <p:nvPr userDrawn="1"/>
        </p:nvSpPr>
        <p:spPr>
          <a:xfrm>
            <a:off x="1" y="0"/>
            <a:ext cx="3415321" cy="2654158"/>
          </a:xfrm>
          <a:custGeom>
            <a:avLst/>
            <a:gdLst>
              <a:gd name="connsiteX0" fmla="*/ 4848579 w 5122981"/>
              <a:gd name="connsiteY0" fmla="*/ 3975972 h 3980623"/>
              <a:gd name="connsiteX1" fmla="*/ 4851370 w 5122981"/>
              <a:gd name="connsiteY1" fmla="*/ 3976902 h 3980623"/>
              <a:gd name="connsiteX2" fmla="*/ 4855091 w 5122981"/>
              <a:gd name="connsiteY2" fmla="*/ 3980623 h 3980623"/>
              <a:gd name="connsiteX3" fmla="*/ 4847649 w 5122981"/>
              <a:gd name="connsiteY3" fmla="*/ 3980623 h 3980623"/>
              <a:gd name="connsiteX4" fmla="*/ 4848579 w 5122981"/>
              <a:gd name="connsiteY4" fmla="*/ 3975972 h 3980623"/>
              <a:gd name="connsiteX5" fmla="*/ 4282103 w 5122981"/>
              <a:gd name="connsiteY5" fmla="*/ 3950857 h 3980623"/>
              <a:gd name="connsiteX6" fmla="*/ 4289544 w 5122981"/>
              <a:gd name="connsiteY6" fmla="*/ 3958299 h 3980623"/>
              <a:gd name="connsiteX7" fmla="*/ 4282103 w 5122981"/>
              <a:gd name="connsiteY7" fmla="*/ 3958299 h 3980623"/>
              <a:gd name="connsiteX8" fmla="*/ 4282103 w 5122981"/>
              <a:gd name="connsiteY8" fmla="*/ 3928533 h 3980623"/>
              <a:gd name="connsiteX9" fmla="*/ 4289544 w 5122981"/>
              <a:gd name="connsiteY9" fmla="*/ 3928533 h 3980623"/>
              <a:gd name="connsiteX10" fmla="*/ 4282103 w 5122981"/>
              <a:gd name="connsiteY10" fmla="*/ 3935974 h 3980623"/>
              <a:gd name="connsiteX11" fmla="*/ 4743469 w 5122981"/>
              <a:gd name="connsiteY11" fmla="*/ 3906209 h 3980623"/>
              <a:gd name="connsiteX12" fmla="*/ 4750911 w 5122981"/>
              <a:gd name="connsiteY12" fmla="*/ 3906209 h 3980623"/>
              <a:gd name="connsiteX13" fmla="*/ 4750911 w 5122981"/>
              <a:gd name="connsiteY13" fmla="*/ 3913650 h 3980623"/>
              <a:gd name="connsiteX14" fmla="*/ 4743469 w 5122981"/>
              <a:gd name="connsiteY14" fmla="*/ 3906209 h 3980623"/>
              <a:gd name="connsiteX15" fmla="*/ 4793699 w 5122981"/>
              <a:gd name="connsiteY15" fmla="*/ 3895047 h 3980623"/>
              <a:gd name="connsiteX16" fmla="*/ 4795559 w 5122981"/>
              <a:gd name="connsiteY16" fmla="*/ 3898767 h 3980623"/>
              <a:gd name="connsiteX17" fmla="*/ 4788118 w 5122981"/>
              <a:gd name="connsiteY17" fmla="*/ 3898767 h 3980623"/>
              <a:gd name="connsiteX18" fmla="*/ 4793699 w 5122981"/>
              <a:gd name="connsiteY18" fmla="*/ 3895047 h 3980623"/>
              <a:gd name="connsiteX19" fmla="*/ 4177923 w 5122981"/>
              <a:gd name="connsiteY19" fmla="*/ 3876443 h 3980623"/>
              <a:gd name="connsiteX20" fmla="*/ 4181644 w 5122981"/>
              <a:gd name="connsiteY20" fmla="*/ 3880164 h 3980623"/>
              <a:gd name="connsiteX21" fmla="*/ 4185364 w 5122981"/>
              <a:gd name="connsiteY21" fmla="*/ 3891326 h 3980623"/>
              <a:gd name="connsiteX22" fmla="*/ 4177923 w 5122981"/>
              <a:gd name="connsiteY22" fmla="*/ 3883884 h 3980623"/>
              <a:gd name="connsiteX23" fmla="*/ 4721145 w 5122981"/>
              <a:gd name="connsiteY23" fmla="*/ 3861560 h 3980623"/>
              <a:gd name="connsiteX24" fmla="*/ 4728587 w 5122981"/>
              <a:gd name="connsiteY24" fmla="*/ 3861560 h 3980623"/>
              <a:gd name="connsiteX25" fmla="*/ 4736028 w 5122981"/>
              <a:gd name="connsiteY25" fmla="*/ 3861560 h 3980623"/>
              <a:gd name="connsiteX26" fmla="*/ 4728587 w 5122981"/>
              <a:gd name="connsiteY26" fmla="*/ 3869002 h 3980623"/>
              <a:gd name="connsiteX27" fmla="*/ 4624407 w 5122981"/>
              <a:gd name="connsiteY27" fmla="*/ 3854119 h 3980623"/>
              <a:gd name="connsiteX28" fmla="*/ 4654173 w 5122981"/>
              <a:gd name="connsiteY28" fmla="*/ 3869002 h 3980623"/>
              <a:gd name="connsiteX29" fmla="*/ 4639290 w 5122981"/>
              <a:gd name="connsiteY29" fmla="*/ 3869002 h 3980623"/>
              <a:gd name="connsiteX30" fmla="*/ 4631849 w 5122981"/>
              <a:gd name="connsiteY30" fmla="*/ 3869002 h 3980623"/>
              <a:gd name="connsiteX31" fmla="*/ 4624407 w 5122981"/>
              <a:gd name="connsiteY31" fmla="*/ 3854119 h 3980623"/>
              <a:gd name="connsiteX32" fmla="*/ 4029095 w 5122981"/>
              <a:gd name="connsiteY32" fmla="*/ 3854119 h 3980623"/>
              <a:gd name="connsiteX33" fmla="*/ 4029095 w 5122981"/>
              <a:gd name="connsiteY33" fmla="*/ 3861560 h 3980623"/>
              <a:gd name="connsiteX34" fmla="*/ 4021653 w 5122981"/>
              <a:gd name="connsiteY34" fmla="*/ 3861560 h 3980623"/>
              <a:gd name="connsiteX35" fmla="*/ 4021653 w 5122981"/>
              <a:gd name="connsiteY35" fmla="*/ 3857840 h 3980623"/>
              <a:gd name="connsiteX36" fmla="*/ 4029095 w 5122981"/>
              <a:gd name="connsiteY36" fmla="*/ 3854119 h 3980623"/>
              <a:gd name="connsiteX37" fmla="*/ 4654173 w 5122981"/>
              <a:gd name="connsiteY37" fmla="*/ 3846677 h 3980623"/>
              <a:gd name="connsiteX38" fmla="*/ 4661614 w 5122981"/>
              <a:gd name="connsiteY38" fmla="*/ 3854119 h 3980623"/>
              <a:gd name="connsiteX39" fmla="*/ 4661614 w 5122981"/>
              <a:gd name="connsiteY39" fmla="*/ 3861560 h 3980623"/>
              <a:gd name="connsiteX40" fmla="*/ 4654173 w 5122981"/>
              <a:gd name="connsiteY40" fmla="*/ 3854119 h 3980623"/>
              <a:gd name="connsiteX41" fmla="*/ 4078704 w 5122981"/>
              <a:gd name="connsiteY41" fmla="*/ 3846677 h 3980623"/>
              <a:gd name="connsiteX42" fmla="*/ 4081185 w 5122981"/>
              <a:gd name="connsiteY42" fmla="*/ 3846677 h 3980623"/>
              <a:gd name="connsiteX43" fmla="*/ 4088626 w 5122981"/>
              <a:gd name="connsiteY43" fmla="*/ 3854119 h 3980623"/>
              <a:gd name="connsiteX44" fmla="*/ 4587200 w 5122981"/>
              <a:gd name="connsiteY44" fmla="*/ 3839236 h 3980623"/>
              <a:gd name="connsiteX45" fmla="*/ 4594642 w 5122981"/>
              <a:gd name="connsiteY45" fmla="*/ 3846677 h 3980623"/>
              <a:gd name="connsiteX46" fmla="*/ 4587200 w 5122981"/>
              <a:gd name="connsiteY46" fmla="*/ 3846677 h 3980623"/>
              <a:gd name="connsiteX47" fmla="*/ 4587200 w 5122981"/>
              <a:gd name="connsiteY47" fmla="*/ 3839236 h 3980623"/>
              <a:gd name="connsiteX48" fmla="*/ 4155599 w 5122981"/>
              <a:gd name="connsiteY48" fmla="*/ 3839236 h 3980623"/>
              <a:gd name="connsiteX49" fmla="*/ 4163040 w 5122981"/>
              <a:gd name="connsiteY49" fmla="*/ 3839236 h 3980623"/>
              <a:gd name="connsiteX50" fmla="*/ 4163040 w 5122981"/>
              <a:gd name="connsiteY50" fmla="*/ 3846677 h 3980623"/>
              <a:gd name="connsiteX51" fmla="*/ 4155599 w 5122981"/>
              <a:gd name="connsiteY51" fmla="*/ 3839236 h 3980623"/>
              <a:gd name="connsiteX52" fmla="*/ 4058860 w 5122981"/>
              <a:gd name="connsiteY52" fmla="*/ 3831795 h 3980623"/>
              <a:gd name="connsiteX53" fmla="*/ 4078704 w 5122981"/>
              <a:gd name="connsiteY53" fmla="*/ 3846677 h 3980623"/>
              <a:gd name="connsiteX54" fmla="*/ 4073743 w 5122981"/>
              <a:gd name="connsiteY54" fmla="*/ 3846677 h 3980623"/>
              <a:gd name="connsiteX55" fmla="*/ 4066302 w 5122981"/>
              <a:gd name="connsiteY55" fmla="*/ 3846677 h 3980623"/>
              <a:gd name="connsiteX56" fmla="*/ 4058860 w 5122981"/>
              <a:gd name="connsiteY56" fmla="*/ 3831795 h 3980623"/>
              <a:gd name="connsiteX57" fmla="*/ 4569837 w 5122981"/>
              <a:gd name="connsiteY57" fmla="*/ 3824353 h 3980623"/>
              <a:gd name="connsiteX58" fmla="*/ 4572317 w 5122981"/>
              <a:gd name="connsiteY58" fmla="*/ 3824353 h 3980623"/>
              <a:gd name="connsiteX59" fmla="*/ 4587200 w 5122981"/>
              <a:gd name="connsiteY59" fmla="*/ 3831795 h 3980623"/>
              <a:gd name="connsiteX60" fmla="*/ 4088626 w 5122981"/>
              <a:gd name="connsiteY60" fmla="*/ 3824353 h 3980623"/>
              <a:gd name="connsiteX61" fmla="*/ 4092347 w 5122981"/>
              <a:gd name="connsiteY61" fmla="*/ 3831795 h 3980623"/>
              <a:gd name="connsiteX62" fmla="*/ 4092347 w 5122981"/>
              <a:gd name="connsiteY62" fmla="*/ 3839236 h 3980623"/>
              <a:gd name="connsiteX63" fmla="*/ 4088626 w 5122981"/>
              <a:gd name="connsiteY63" fmla="*/ 3831795 h 3980623"/>
              <a:gd name="connsiteX64" fmla="*/ 4706263 w 5122981"/>
              <a:gd name="connsiteY64" fmla="*/ 3816912 h 3980623"/>
              <a:gd name="connsiteX65" fmla="*/ 4736028 w 5122981"/>
              <a:gd name="connsiteY65" fmla="*/ 3839236 h 3980623"/>
              <a:gd name="connsiteX66" fmla="*/ 4721145 w 5122981"/>
              <a:gd name="connsiteY66" fmla="*/ 3831795 h 3980623"/>
              <a:gd name="connsiteX67" fmla="*/ 4706263 w 5122981"/>
              <a:gd name="connsiteY67" fmla="*/ 3816912 h 3980623"/>
              <a:gd name="connsiteX68" fmla="*/ 4021653 w 5122981"/>
              <a:gd name="connsiteY68" fmla="*/ 3816912 h 3980623"/>
              <a:gd name="connsiteX69" fmla="*/ 4025374 w 5122981"/>
              <a:gd name="connsiteY69" fmla="*/ 3820632 h 3980623"/>
              <a:gd name="connsiteX70" fmla="*/ 4029095 w 5122981"/>
              <a:gd name="connsiteY70" fmla="*/ 3824353 h 3980623"/>
              <a:gd name="connsiteX71" fmla="*/ 4021653 w 5122981"/>
              <a:gd name="connsiteY71" fmla="*/ 3824353 h 3980623"/>
              <a:gd name="connsiteX72" fmla="*/ 4548133 w 5122981"/>
              <a:gd name="connsiteY72" fmla="*/ 3815051 h 3980623"/>
              <a:gd name="connsiteX73" fmla="*/ 4569837 w 5122981"/>
              <a:gd name="connsiteY73" fmla="*/ 3824353 h 3980623"/>
              <a:gd name="connsiteX74" fmla="*/ 4564876 w 5122981"/>
              <a:gd name="connsiteY74" fmla="*/ 3824353 h 3980623"/>
              <a:gd name="connsiteX75" fmla="*/ 4557435 w 5122981"/>
              <a:gd name="connsiteY75" fmla="*/ 3824353 h 3980623"/>
              <a:gd name="connsiteX76" fmla="*/ 4698821 w 5122981"/>
              <a:gd name="connsiteY76" fmla="*/ 3809470 h 3980623"/>
              <a:gd name="connsiteX77" fmla="*/ 4706263 w 5122981"/>
              <a:gd name="connsiteY77" fmla="*/ 3809470 h 3980623"/>
              <a:gd name="connsiteX78" fmla="*/ 4706263 w 5122981"/>
              <a:gd name="connsiteY78" fmla="*/ 3816912 h 3980623"/>
              <a:gd name="connsiteX79" fmla="*/ 4535110 w 5122981"/>
              <a:gd name="connsiteY79" fmla="*/ 3809470 h 3980623"/>
              <a:gd name="connsiteX80" fmla="*/ 4542552 w 5122981"/>
              <a:gd name="connsiteY80" fmla="*/ 3809470 h 3980623"/>
              <a:gd name="connsiteX81" fmla="*/ 4548133 w 5122981"/>
              <a:gd name="connsiteY81" fmla="*/ 3815051 h 3980623"/>
              <a:gd name="connsiteX82" fmla="*/ 4618826 w 5122981"/>
              <a:gd name="connsiteY82" fmla="*/ 3797378 h 3980623"/>
              <a:gd name="connsiteX83" fmla="*/ 4624407 w 5122981"/>
              <a:gd name="connsiteY83" fmla="*/ 3802029 h 3980623"/>
              <a:gd name="connsiteX84" fmla="*/ 4616966 w 5122981"/>
              <a:gd name="connsiteY84" fmla="*/ 3802029 h 3980623"/>
              <a:gd name="connsiteX85" fmla="*/ 4616966 w 5122981"/>
              <a:gd name="connsiteY85" fmla="*/ 3798309 h 3980623"/>
              <a:gd name="connsiteX86" fmla="*/ 4618826 w 5122981"/>
              <a:gd name="connsiteY86" fmla="*/ 3797378 h 3980623"/>
              <a:gd name="connsiteX87" fmla="*/ 4661614 w 5122981"/>
              <a:gd name="connsiteY87" fmla="*/ 3794588 h 3980623"/>
              <a:gd name="connsiteX88" fmla="*/ 4683939 w 5122981"/>
              <a:gd name="connsiteY88" fmla="*/ 3809470 h 3980623"/>
              <a:gd name="connsiteX89" fmla="*/ 4669055 w 5122981"/>
              <a:gd name="connsiteY89" fmla="*/ 3802029 h 3980623"/>
              <a:gd name="connsiteX90" fmla="*/ 4572317 w 5122981"/>
              <a:gd name="connsiteY90" fmla="*/ 3794588 h 3980623"/>
              <a:gd name="connsiteX91" fmla="*/ 4572317 w 5122981"/>
              <a:gd name="connsiteY91" fmla="*/ 3802029 h 3980623"/>
              <a:gd name="connsiteX92" fmla="*/ 4564876 w 5122981"/>
              <a:gd name="connsiteY92" fmla="*/ 3802029 h 3980623"/>
              <a:gd name="connsiteX93" fmla="*/ 4564876 w 5122981"/>
              <a:gd name="connsiteY93" fmla="*/ 3798309 h 3980623"/>
              <a:gd name="connsiteX94" fmla="*/ 4572317 w 5122981"/>
              <a:gd name="connsiteY94" fmla="*/ 3794588 h 3980623"/>
              <a:gd name="connsiteX95" fmla="*/ 4140716 w 5122981"/>
              <a:gd name="connsiteY95" fmla="*/ 3794588 h 3980623"/>
              <a:gd name="connsiteX96" fmla="*/ 4155599 w 5122981"/>
              <a:gd name="connsiteY96" fmla="*/ 3809470 h 3980623"/>
              <a:gd name="connsiteX97" fmla="*/ 4148157 w 5122981"/>
              <a:gd name="connsiteY97" fmla="*/ 3805750 h 3980623"/>
              <a:gd name="connsiteX98" fmla="*/ 4140716 w 5122981"/>
              <a:gd name="connsiteY98" fmla="*/ 3802029 h 3980623"/>
              <a:gd name="connsiteX99" fmla="*/ 3932356 w 5122981"/>
              <a:gd name="connsiteY99" fmla="*/ 3794588 h 3980623"/>
              <a:gd name="connsiteX100" fmla="*/ 3939798 w 5122981"/>
              <a:gd name="connsiteY100" fmla="*/ 3794588 h 3980623"/>
              <a:gd name="connsiteX101" fmla="*/ 3939798 w 5122981"/>
              <a:gd name="connsiteY101" fmla="*/ 3802029 h 3980623"/>
              <a:gd name="connsiteX102" fmla="*/ 4512786 w 5122981"/>
              <a:gd name="connsiteY102" fmla="*/ 3787146 h 3980623"/>
              <a:gd name="connsiteX103" fmla="*/ 4520228 w 5122981"/>
              <a:gd name="connsiteY103" fmla="*/ 3787146 h 3980623"/>
              <a:gd name="connsiteX104" fmla="*/ 4520228 w 5122981"/>
              <a:gd name="connsiteY104" fmla="*/ 3794588 h 3980623"/>
              <a:gd name="connsiteX105" fmla="*/ 4512786 w 5122981"/>
              <a:gd name="connsiteY105" fmla="*/ 3787146 h 3980623"/>
              <a:gd name="connsiteX106" fmla="*/ 3977935 w 5122981"/>
              <a:gd name="connsiteY106" fmla="*/ 3783426 h 3980623"/>
              <a:gd name="connsiteX107" fmla="*/ 3988167 w 5122981"/>
              <a:gd name="connsiteY107" fmla="*/ 3787146 h 3980623"/>
              <a:gd name="connsiteX108" fmla="*/ 4010491 w 5122981"/>
              <a:gd name="connsiteY108" fmla="*/ 3798309 h 3980623"/>
              <a:gd name="connsiteX109" fmla="*/ 4021653 w 5122981"/>
              <a:gd name="connsiteY109" fmla="*/ 3809470 h 3980623"/>
              <a:gd name="connsiteX110" fmla="*/ 4006771 w 5122981"/>
              <a:gd name="connsiteY110" fmla="*/ 3809470 h 3980623"/>
              <a:gd name="connsiteX111" fmla="*/ 3991888 w 5122981"/>
              <a:gd name="connsiteY111" fmla="*/ 3802029 h 3980623"/>
              <a:gd name="connsiteX112" fmla="*/ 3977005 w 5122981"/>
              <a:gd name="connsiteY112" fmla="*/ 3794588 h 3980623"/>
              <a:gd name="connsiteX113" fmla="*/ 3969564 w 5122981"/>
              <a:gd name="connsiteY113" fmla="*/ 3787146 h 3980623"/>
              <a:gd name="connsiteX114" fmla="*/ 3977935 w 5122981"/>
              <a:gd name="connsiteY114" fmla="*/ 3783426 h 3980623"/>
              <a:gd name="connsiteX115" fmla="*/ 4520228 w 5122981"/>
              <a:gd name="connsiteY115" fmla="*/ 3779705 h 3980623"/>
              <a:gd name="connsiteX116" fmla="*/ 4535110 w 5122981"/>
              <a:gd name="connsiteY116" fmla="*/ 3779705 h 3980623"/>
              <a:gd name="connsiteX117" fmla="*/ 4542552 w 5122981"/>
              <a:gd name="connsiteY117" fmla="*/ 3787146 h 3980623"/>
              <a:gd name="connsiteX118" fmla="*/ 4542552 w 5122981"/>
              <a:gd name="connsiteY118" fmla="*/ 3794588 h 3980623"/>
              <a:gd name="connsiteX119" fmla="*/ 4535110 w 5122981"/>
              <a:gd name="connsiteY119" fmla="*/ 3787146 h 3980623"/>
              <a:gd name="connsiteX120" fmla="*/ 4445814 w 5122981"/>
              <a:gd name="connsiteY120" fmla="*/ 3779705 h 3980623"/>
              <a:gd name="connsiteX121" fmla="*/ 4453255 w 5122981"/>
              <a:gd name="connsiteY121" fmla="*/ 3779705 h 3980623"/>
              <a:gd name="connsiteX122" fmla="*/ 4453255 w 5122981"/>
              <a:gd name="connsiteY122" fmla="*/ 3787146 h 3980623"/>
              <a:gd name="connsiteX123" fmla="*/ 4445814 w 5122981"/>
              <a:gd name="connsiteY123" fmla="*/ 3779705 h 3980623"/>
              <a:gd name="connsiteX124" fmla="*/ 4047698 w 5122981"/>
              <a:gd name="connsiteY124" fmla="*/ 3772264 h 3980623"/>
              <a:gd name="connsiteX125" fmla="*/ 4058860 w 5122981"/>
              <a:gd name="connsiteY125" fmla="*/ 3779705 h 3980623"/>
              <a:gd name="connsiteX126" fmla="*/ 4051419 w 5122981"/>
              <a:gd name="connsiteY126" fmla="*/ 3779705 h 3980623"/>
              <a:gd name="connsiteX127" fmla="*/ 4047698 w 5122981"/>
              <a:gd name="connsiteY127" fmla="*/ 3772264 h 3980623"/>
              <a:gd name="connsiteX128" fmla="*/ 4669055 w 5122981"/>
              <a:gd name="connsiteY128" fmla="*/ 3764822 h 3980623"/>
              <a:gd name="connsiteX129" fmla="*/ 4676497 w 5122981"/>
              <a:gd name="connsiteY129" fmla="*/ 3764822 h 3980623"/>
              <a:gd name="connsiteX130" fmla="*/ 4672776 w 5122981"/>
              <a:gd name="connsiteY130" fmla="*/ 3772264 h 3980623"/>
              <a:gd name="connsiteX131" fmla="*/ 4669055 w 5122981"/>
              <a:gd name="connsiteY131" fmla="*/ 3764822 h 3980623"/>
              <a:gd name="connsiteX132" fmla="*/ 4408606 w 5122981"/>
              <a:gd name="connsiteY132" fmla="*/ 3764822 h 3980623"/>
              <a:gd name="connsiteX133" fmla="*/ 4423489 w 5122981"/>
              <a:gd name="connsiteY133" fmla="*/ 3764822 h 3980623"/>
              <a:gd name="connsiteX134" fmla="*/ 4430931 w 5122981"/>
              <a:gd name="connsiteY134" fmla="*/ 3772264 h 3980623"/>
              <a:gd name="connsiteX135" fmla="*/ 4423489 w 5122981"/>
              <a:gd name="connsiteY135" fmla="*/ 3772264 h 3980623"/>
              <a:gd name="connsiteX136" fmla="*/ 4408606 w 5122981"/>
              <a:gd name="connsiteY136" fmla="*/ 3764822 h 3980623"/>
              <a:gd name="connsiteX137" fmla="*/ 4549993 w 5122981"/>
              <a:gd name="connsiteY137" fmla="*/ 3757381 h 3980623"/>
              <a:gd name="connsiteX138" fmla="*/ 4557435 w 5122981"/>
              <a:gd name="connsiteY138" fmla="*/ 3764822 h 3980623"/>
              <a:gd name="connsiteX139" fmla="*/ 4549993 w 5122981"/>
              <a:gd name="connsiteY139" fmla="*/ 3764822 h 3980623"/>
              <a:gd name="connsiteX140" fmla="*/ 4549993 w 5122981"/>
              <a:gd name="connsiteY140" fmla="*/ 3757381 h 3980623"/>
              <a:gd name="connsiteX141" fmla="*/ 4490462 w 5122981"/>
              <a:gd name="connsiteY141" fmla="*/ 3757381 h 3980623"/>
              <a:gd name="connsiteX142" fmla="*/ 4490462 w 5122981"/>
              <a:gd name="connsiteY142" fmla="*/ 3764822 h 3980623"/>
              <a:gd name="connsiteX143" fmla="*/ 4490462 w 5122981"/>
              <a:gd name="connsiteY143" fmla="*/ 3768543 h 3980623"/>
              <a:gd name="connsiteX144" fmla="*/ 4497903 w 5122981"/>
              <a:gd name="connsiteY144" fmla="*/ 3772264 h 3980623"/>
              <a:gd name="connsiteX145" fmla="*/ 4497903 w 5122981"/>
              <a:gd name="connsiteY145" fmla="*/ 3764822 h 3980623"/>
              <a:gd name="connsiteX146" fmla="*/ 4487206 w 5122981"/>
              <a:gd name="connsiteY146" fmla="*/ 3752730 h 3980623"/>
              <a:gd name="connsiteX147" fmla="*/ 4490462 w 5122981"/>
              <a:gd name="connsiteY147" fmla="*/ 3753660 h 3980623"/>
              <a:gd name="connsiteX148" fmla="*/ 4505345 w 5122981"/>
              <a:gd name="connsiteY148" fmla="*/ 3764822 h 3980623"/>
              <a:gd name="connsiteX149" fmla="*/ 4512786 w 5122981"/>
              <a:gd name="connsiteY149" fmla="*/ 3775984 h 3980623"/>
              <a:gd name="connsiteX150" fmla="*/ 4509065 w 5122981"/>
              <a:gd name="connsiteY150" fmla="*/ 3779705 h 3980623"/>
              <a:gd name="connsiteX151" fmla="*/ 4494183 w 5122981"/>
              <a:gd name="connsiteY151" fmla="*/ 3775984 h 3980623"/>
              <a:gd name="connsiteX152" fmla="*/ 4483021 w 5122981"/>
              <a:gd name="connsiteY152" fmla="*/ 3761101 h 3980623"/>
              <a:gd name="connsiteX153" fmla="*/ 4487206 w 5122981"/>
              <a:gd name="connsiteY153" fmla="*/ 3752730 h 3980623"/>
              <a:gd name="connsiteX154" fmla="*/ 4542552 w 5122981"/>
              <a:gd name="connsiteY154" fmla="*/ 3742498 h 3980623"/>
              <a:gd name="connsiteX155" fmla="*/ 4557435 w 5122981"/>
              <a:gd name="connsiteY155" fmla="*/ 3742498 h 3980623"/>
              <a:gd name="connsiteX156" fmla="*/ 4564876 w 5122981"/>
              <a:gd name="connsiteY156" fmla="*/ 3757381 h 3980623"/>
              <a:gd name="connsiteX157" fmla="*/ 4572317 w 5122981"/>
              <a:gd name="connsiteY157" fmla="*/ 3764822 h 3980623"/>
              <a:gd name="connsiteX158" fmla="*/ 4557435 w 5122981"/>
              <a:gd name="connsiteY158" fmla="*/ 3757381 h 3980623"/>
              <a:gd name="connsiteX159" fmla="*/ 4542552 w 5122981"/>
              <a:gd name="connsiteY159" fmla="*/ 3749939 h 3980623"/>
              <a:gd name="connsiteX160" fmla="*/ 4535110 w 5122981"/>
              <a:gd name="connsiteY160" fmla="*/ 3757381 h 3980623"/>
              <a:gd name="connsiteX161" fmla="*/ 4542552 w 5122981"/>
              <a:gd name="connsiteY161" fmla="*/ 3742498 h 3980623"/>
              <a:gd name="connsiteX162" fmla="*/ 4520228 w 5122981"/>
              <a:gd name="connsiteY162" fmla="*/ 3742498 h 3980623"/>
              <a:gd name="connsiteX163" fmla="*/ 4527669 w 5122981"/>
              <a:gd name="connsiteY163" fmla="*/ 3742498 h 3980623"/>
              <a:gd name="connsiteX164" fmla="*/ 4527669 w 5122981"/>
              <a:gd name="connsiteY164" fmla="*/ 3749939 h 3980623"/>
              <a:gd name="connsiteX165" fmla="*/ 4520228 w 5122981"/>
              <a:gd name="connsiteY165" fmla="*/ 3742498 h 3980623"/>
              <a:gd name="connsiteX166" fmla="*/ 3924915 w 5122981"/>
              <a:gd name="connsiteY166" fmla="*/ 3742498 h 3980623"/>
              <a:gd name="connsiteX167" fmla="*/ 3932356 w 5122981"/>
              <a:gd name="connsiteY167" fmla="*/ 3742498 h 3980623"/>
              <a:gd name="connsiteX168" fmla="*/ 3943519 w 5122981"/>
              <a:gd name="connsiteY168" fmla="*/ 3753660 h 3980623"/>
              <a:gd name="connsiteX169" fmla="*/ 3947239 w 5122981"/>
              <a:gd name="connsiteY169" fmla="*/ 3764822 h 3980623"/>
              <a:gd name="connsiteX170" fmla="*/ 3954681 w 5122981"/>
              <a:gd name="connsiteY170" fmla="*/ 3772264 h 3980623"/>
              <a:gd name="connsiteX171" fmla="*/ 3947239 w 5122981"/>
              <a:gd name="connsiteY171" fmla="*/ 3768543 h 3980623"/>
              <a:gd name="connsiteX172" fmla="*/ 3939798 w 5122981"/>
              <a:gd name="connsiteY172" fmla="*/ 3757381 h 3980623"/>
              <a:gd name="connsiteX173" fmla="*/ 4042117 w 5122981"/>
              <a:gd name="connsiteY173" fmla="*/ 3738777 h 3980623"/>
              <a:gd name="connsiteX174" fmla="*/ 4043978 w 5122981"/>
              <a:gd name="connsiteY174" fmla="*/ 3742498 h 3980623"/>
              <a:gd name="connsiteX175" fmla="*/ 4036536 w 5122981"/>
              <a:gd name="connsiteY175" fmla="*/ 3742498 h 3980623"/>
              <a:gd name="connsiteX176" fmla="*/ 4042117 w 5122981"/>
              <a:gd name="connsiteY176" fmla="*/ 3738777 h 3980623"/>
              <a:gd name="connsiteX177" fmla="*/ 4430931 w 5122981"/>
              <a:gd name="connsiteY177" fmla="*/ 3735057 h 3980623"/>
              <a:gd name="connsiteX178" fmla="*/ 4445814 w 5122981"/>
              <a:gd name="connsiteY178" fmla="*/ 3735057 h 3980623"/>
              <a:gd name="connsiteX179" fmla="*/ 4460696 w 5122981"/>
              <a:gd name="connsiteY179" fmla="*/ 3742498 h 3980623"/>
              <a:gd name="connsiteX180" fmla="*/ 4468138 w 5122981"/>
              <a:gd name="connsiteY180" fmla="*/ 3749939 h 3980623"/>
              <a:gd name="connsiteX181" fmla="*/ 4453255 w 5122981"/>
              <a:gd name="connsiteY181" fmla="*/ 3749939 h 3980623"/>
              <a:gd name="connsiteX182" fmla="*/ 4442093 w 5122981"/>
              <a:gd name="connsiteY182" fmla="*/ 3738777 h 3980623"/>
              <a:gd name="connsiteX183" fmla="*/ 4430931 w 5122981"/>
              <a:gd name="connsiteY183" fmla="*/ 3735057 h 3980623"/>
              <a:gd name="connsiteX184" fmla="*/ 3910032 w 5122981"/>
              <a:gd name="connsiteY184" fmla="*/ 3735057 h 3980623"/>
              <a:gd name="connsiteX185" fmla="*/ 3917474 w 5122981"/>
              <a:gd name="connsiteY185" fmla="*/ 3735057 h 3980623"/>
              <a:gd name="connsiteX186" fmla="*/ 3932356 w 5122981"/>
              <a:gd name="connsiteY186" fmla="*/ 3742498 h 3980623"/>
              <a:gd name="connsiteX187" fmla="*/ 3835618 w 5122981"/>
              <a:gd name="connsiteY187" fmla="*/ 3735057 h 3980623"/>
              <a:gd name="connsiteX188" fmla="*/ 3857942 w 5122981"/>
              <a:gd name="connsiteY188" fmla="*/ 3742498 h 3980623"/>
              <a:gd name="connsiteX189" fmla="*/ 3865384 w 5122981"/>
              <a:gd name="connsiteY189" fmla="*/ 3742498 h 3980623"/>
              <a:gd name="connsiteX190" fmla="*/ 3869105 w 5122981"/>
              <a:gd name="connsiteY190" fmla="*/ 3746219 h 3980623"/>
              <a:gd name="connsiteX191" fmla="*/ 3872825 w 5122981"/>
              <a:gd name="connsiteY191" fmla="*/ 3749939 h 3980623"/>
              <a:gd name="connsiteX192" fmla="*/ 3850501 w 5122981"/>
              <a:gd name="connsiteY192" fmla="*/ 3742498 h 3980623"/>
              <a:gd name="connsiteX193" fmla="*/ 3839339 w 5122981"/>
              <a:gd name="connsiteY193" fmla="*/ 3738777 h 3980623"/>
              <a:gd name="connsiteX194" fmla="*/ 3835618 w 5122981"/>
              <a:gd name="connsiteY194" fmla="*/ 3735057 h 3980623"/>
              <a:gd name="connsiteX195" fmla="*/ 4408606 w 5122981"/>
              <a:gd name="connsiteY195" fmla="*/ 3720174 h 3980623"/>
              <a:gd name="connsiteX196" fmla="*/ 4416048 w 5122981"/>
              <a:gd name="connsiteY196" fmla="*/ 3720174 h 3980623"/>
              <a:gd name="connsiteX197" fmla="*/ 4416048 w 5122981"/>
              <a:gd name="connsiteY197" fmla="*/ 3727615 h 3980623"/>
              <a:gd name="connsiteX198" fmla="*/ 4535110 w 5122981"/>
              <a:gd name="connsiteY198" fmla="*/ 3712732 h 3980623"/>
              <a:gd name="connsiteX199" fmla="*/ 4542552 w 5122981"/>
              <a:gd name="connsiteY199" fmla="*/ 3720174 h 3980623"/>
              <a:gd name="connsiteX200" fmla="*/ 4535110 w 5122981"/>
              <a:gd name="connsiteY200" fmla="*/ 3720174 h 3980623"/>
              <a:gd name="connsiteX201" fmla="*/ 4535110 w 5122981"/>
              <a:gd name="connsiteY201" fmla="*/ 3712732 h 3980623"/>
              <a:gd name="connsiteX202" fmla="*/ 4468138 w 5122981"/>
              <a:gd name="connsiteY202" fmla="*/ 3712732 h 3980623"/>
              <a:gd name="connsiteX203" fmla="*/ 4490462 w 5122981"/>
              <a:gd name="connsiteY203" fmla="*/ 3727615 h 3980623"/>
              <a:gd name="connsiteX204" fmla="*/ 4475579 w 5122981"/>
              <a:gd name="connsiteY204" fmla="*/ 3727615 h 3980623"/>
              <a:gd name="connsiteX205" fmla="*/ 4468138 w 5122981"/>
              <a:gd name="connsiteY205" fmla="*/ 3723894 h 3980623"/>
              <a:gd name="connsiteX206" fmla="*/ 4460696 w 5122981"/>
              <a:gd name="connsiteY206" fmla="*/ 3720174 h 3980623"/>
              <a:gd name="connsiteX207" fmla="*/ 4468138 w 5122981"/>
              <a:gd name="connsiteY207" fmla="*/ 3712732 h 3980623"/>
              <a:gd name="connsiteX208" fmla="*/ 3861663 w 5122981"/>
              <a:gd name="connsiteY208" fmla="*/ 3705291 h 3980623"/>
              <a:gd name="connsiteX209" fmla="*/ 3872825 w 5122981"/>
              <a:gd name="connsiteY209" fmla="*/ 3712732 h 3980623"/>
              <a:gd name="connsiteX210" fmla="*/ 3865384 w 5122981"/>
              <a:gd name="connsiteY210" fmla="*/ 3712732 h 3980623"/>
              <a:gd name="connsiteX211" fmla="*/ 3857942 w 5122981"/>
              <a:gd name="connsiteY211" fmla="*/ 3709012 h 3980623"/>
              <a:gd name="connsiteX212" fmla="*/ 3861663 w 5122981"/>
              <a:gd name="connsiteY212" fmla="*/ 3705291 h 3980623"/>
              <a:gd name="connsiteX213" fmla="*/ 4341634 w 5122981"/>
              <a:gd name="connsiteY213" fmla="*/ 3697850 h 3980623"/>
              <a:gd name="connsiteX214" fmla="*/ 4371399 w 5122981"/>
              <a:gd name="connsiteY214" fmla="*/ 3720174 h 3980623"/>
              <a:gd name="connsiteX215" fmla="*/ 4378841 w 5122981"/>
              <a:gd name="connsiteY215" fmla="*/ 3723894 h 3980623"/>
              <a:gd name="connsiteX216" fmla="*/ 4386282 w 5122981"/>
              <a:gd name="connsiteY216" fmla="*/ 3720174 h 3980623"/>
              <a:gd name="connsiteX217" fmla="*/ 4386282 w 5122981"/>
              <a:gd name="connsiteY217" fmla="*/ 3727615 h 3980623"/>
              <a:gd name="connsiteX218" fmla="*/ 4401165 w 5122981"/>
              <a:gd name="connsiteY218" fmla="*/ 3735057 h 3980623"/>
              <a:gd name="connsiteX219" fmla="*/ 4401165 w 5122981"/>
              <a:gd name="connsiteY219" fmla="*/ 3742498 h 3980623"/>
              <a:gd name="connsiteX220" fmla="*/ 4386282 w 5122981"/>
              <a:gd name="connsiteY220" fmla="*/ 3742498 h 3980623"/>
              <a:gd name="connsiteX221" fmla="*/ 4378841 w 5122981"/>
              <a:gd name="connsiteY221" fmla="*/ 3738777 h 3980623"/>
              <a:gd name="connsiteX222" fmla="*/ 4363958 w 5122981"/>
              <a:gd name="connsiteY222" fmla="*/ 3727615 h 3980623"/>
              <a:gd name="connsiteX223" fmla="*/ 4349075 w 5122981"/>
              <a:gd name="connsiteY223" fmla="*/ 3712732 h 3980623"/>
              <a:gd name="connsiteX224" fmla="*/ 4341634 w 5122981"/>
              <a:gd name="connsiteY224" fmla="*/ 3705291 h 3980623"/>
              <a:gd name="connsiteX225" fmla="*/ 4337913 w 5122981"/>
              <a:gd name="connsiteY225" fmla="*/ 3705291 h 3980623"/>
              <a:gd name="connsiteX226" fmla="*/ 4334192 w 5122981"/>
              <a:gd name="connsiteY226" fmla="*/ 3705291 h 3980623"/>
              <a:gd name="connsiteX227" fmla="*/ 4341634 w 5122981"/>
              <a:gd name="connsiteY227" fmla="*/ 3697850 h 3980623"/>
              <a:gd name="connsiteX228" fmla="*/ 3895149 w 5122981"/>
              <a:gd name="connsiteY228" fmla="*/ 3697850 h 3980623"/>
              <a:gd name="connsiteX229" fmla="*/ 3917474 w 5122981"/>
              <a:gd name="connsiteY229" fmla="*/ 3697850 h 3980623"/>
              <a:gd name="connsiteX230" fmla="*/ 3917474 w 5122981"/>
              <a:gd name="connsiteY230" fmla="*/ 3705291 h 3980623"/>
              <a:gd name="connsiteX231" fmla="*/ 3910032 w 5122981"/>
              <a:gd name="connsiteY231" fmla="*/ 3701570 h 3980623"/>
              <a:gd name="connsiteX232" fmla="*/ 3895149 w 5122981"/>
              <a:gd name="connsiteY232" fmla="*/ 3697850 h 3980623"/>
              <a:gd name="connsiteX233" fmla="*/ 4564876 w 5122981"/>
              <a:gd name="connsiteY233" fmla="*/ 3690408 h 3980623"/>
              <a:gd name="connsiteX234" fmla="*/ 4572317 w 5122981"/>
              <a:gd name="connsiteY234" fmla="*/ 3694129 h 3980623"/>
              <a:gd name="connsiteX235" fmla="*/ 4572317 w 5122981"/>
              <a:gd name="connsiteY235" fmla="*/ 3701570 h 3980623"/>
              <a:gd name="connsiteX236" fmla="*/ 4564876 w 5122981"/>
              <a:gd name="connsiteY236" fmla="*/ 3697850 h 3980623"/>
              <a:gd name="connsiteX237" fmla="*/ 4512786 w 5122981"/>
              <a:gd name="connsiteY237" fmla="*/ 3690408 h 3980623"/>
              <a:gd name="connsiteX238" fmla="*/ 4520228 w 5122981"/>
              <a:gd name="connsiteY238" fmla="*/ 3697850 h 3980623"/>
              <a:gd name="connsiteX239" fmla="*/ 4520228 w 5122981"/>
              <a:gd name="connsiteY239" fmla="*/ 3705291 h 3980623"/>
              <a:gd name="connsiteX240" fmla="*/ 4512786 w 5122981"/>
              <a:gd name="connsiteY240" fmla="*/ 3697850 h 3980623"/>
              <a:gd name="connsiteX241" fmla="*/ 4475579 w 5122981"/>
              <a:gd name="connsiteY241" fmla="*/ 3690408 h 3980623"/>
              <a:gd name="connsiteX242" fmla="*/ 4483021 w 5122981"/>
              <a:gd name="connsiteY242" fmla="*/ 3690408 h 3980623"/>
              <a:gd name="connsiteX243" fmla="*/ 4483021 w 5122981"/>
              <a:gd name="connsiteY243" fmla="*/ 3694129 h 3980623"/>
              <a:gd name="connsiteX244" fmla="*/ 4483021 w 5122981"/>
              <a:gd name="connsiteY244" fmla="*/ 3697850 h 3980623"/>
              <a:gd name="connsiteX245" fmla="*/ 4475579 w 5122981"/>
              <a:gd name="connsiteY245" fmla="*/ 3697850 h 3980623"/>
              <a:gd name="connsiteX246" fmla="*/ 4475579 w 5122981"/>
              <a:gd name="connsiteY246" fmla="*/ 3690408 h 3980623"/>
              <a:gd name="connsiteX247" fmla="*/ 3969564 w 5122981"/>
              <a:gd name="connsiteY247" fmla="*/ 3690408 h 3980623"/>
              <a:gd name="connsiteX248" fmla="*/ 3973284 w 5122981"/>
              <a:gd name="connsiteY248" fmla="*/ 3694129 h 3980623"/>
              <a:gd name="connsiteX249" fmla="*/ 3977005 w 5122981"/>
              <a:gd name="connsiteY249" fmla="*/ 3697850 h 3980623"/>
              <a:gd name="connsiteX250" fmla="*/ 3969564 w 5122981"/>
              <a:gd name="connsiteY250" fmla="*/ 3697850 h 3980623"/>
              <a:gd name="connsiteX251" fmla="*/ 3969564 w 5122981"/>
              <a:gd name="connsiteY251" fmla="*/ 3690408 h 3980623"/>
              <a:gd name="connsiteX252" fmla="*/ 3782133 w 5122981"/>
              <a:gd name="connsiteY252" fmla="*/ 3685757 h 3980623"/>
              <a:gd name="connsiteX253" fmla="*/ 3794690 w 5122981"/>
              <a:gd name="connsiteY253" fmla="*/ 3694129 h 3980623"/>
              <a:gd name="connsiteX254" fmla="*/ 3809573 w 5122981"/>
              <a:gd name="connsiteY254" fmla="*/ 3701570 h 3980623"/>
              <a:gd name="connsiteX255" fmla="*/ 3820735 w 5122981"/>
              <a:gd name="connsiteY255" fmla="*/ 3705291 h 3980623"/>
              <a:gd name="connsiteX256" fmla="*/ 3824456 w 5122981"/>
              <a:gd name="connsiteY256" fmla="*/ 3716453 h 3980623"/>
              <a:gd name="connsiteX257" fmla="*/ 3817015 w 5122981"/>
              <a:gd name="connsiteY257" fmla="*/ 3716453 h 3980623"/>
              <a:gd name="connsiteX258" fmla="*/ 3805853 w 5122981"/>
              <a:gd name="connsiteY258" fmla="*/ 3705291 h 3980623"/>
              <a:gd name="connsiteX259" fmla="*/ 3779808 w 5122981"/>
              <a:gd name="connsiteY259" fmla="*/ 3686687 h 3980623"/>
              <a:gd name="connsiteX260" fmla="*/ 3782133 w 5122981"/>
              <a:gd name="connsiteY260" fmla="*/ 3685757 h 3980623"/>
              <a:gd name="connsiteX261" fmla="*/ 4349075 w 5122981"/>
              <a:gd name="connsiteY261" fmla="*/ 3682967 h 3980623"/>
              <a:gd name="connsiteX262" fmla="*/ 4349075 w 5122981"/>
              <a:gd name="connsiteY262" fmla="*/ 3690408 h 3980623"/>
              <a:gd name="connsiteX263" fmla="*/ 4345355 w 5122981"/>
              <a:gd name="connsiteY263" fmla="*/ 3686687 h 3980623"/>
              <a:gd name="connsiteX264" fmla="*/ 4349075 w 5122981"/>
              <a:gd name="connsiteY264" fmla="*/ 3682967 h 3980623"/>
              <a:gd name="connsiteX265" fmla="*/ 4304427 w 5122981"/>
              <a:gd name="connsiteY265" fmla="*/ 3682967 h 3980623"/>
              <a:gd name="connsiteX266" fmla="*/ 4311868 w 5122981"/>
              <a:gd name="connsiteY266" fmla="*/ 3690408 h 3980623"/>
              <a:gd name="connsiteX267" fmla="*/ 4308148 w 5122981"/>
              <a:gd name="connsiteY267" fmla="*/ 3690408 h 3980623"/>
              <a:gd name="connsiteX268" fmla="*/ 4304427 w 5122981"/>
              <a:gd name="connsiteY268" fmla="*/ 3682967 h 3980623"/>
              <a:gd name="connsiteX269" fmla="*/ 4496043 w 5122981"/>
              <a:gd name="connsiteY269" fmla="*/ 3679246 h 3980623"/>
              <a:gd name="connsiteX270" fmla="*/ 4497903 w 5122981"/>
              <a:gd name="connsiteY270" fmla="*/ 3682967 h 3980623"/>
              <a:gd name="connsiteX271" fmla="*/ 4490462 w 5122981"/>
              <a:gd name="connsiteY271" fmla="*/ 3682967 h 3980623"/>
              <a:gd name="connsiteX272" fmla="*/ 4496043 w 5122981"/>
              <a:gd name="connsiteY272" fmla="*/ 3679246 h 3980623"/>
              <a:gd name="connsiteX273" fmla="*/ 4549993 w 5122981"/>
              <a:gd name="connsiteY273" fmla="*/ 3675525 h 3980623"/>
              <a:gd name="connsiteX274" fmla="*/ 4557435 w 5122981"/>
              <a:gd name="connsiteY274" fmla="*/ 3682967 h 3980623"/>
              <a:gd name="connsiteX275" fmla="*/ 4557435 w 5122981"/>
              <a:gd name="connsiteY275" fmla="*/ 3690408 h 3980623"/>
              <a:gd name="connsiteX276" fmla="*/ 4542552 w 5122981"/>
              <a:gd name="connsiteY276" fmla="*/ 3682967 h 3980623"/>
              <a:gd name="connsiteX277" fmla="*/ 4549993 w 5122981"/>
              <a:gd name="connsiteY277" fmla="*/ 3675525 h 3980623"/>
              <a:gd name="connsiteX278" fmla="*/ 4311868 w 5122981"/>
              <a:gd name="connsiteY278" fmla="*/ 3675525 h 3980623"/>
              <a:gd name="connsiteX279" fmla="*/ 4323030 w 5122981"/>
              <a:gd name="connsiteY279" fmla="*/ 3682967 h 3980623"/>
              <a:gd name="connsiteX280" fmla="*/ 4330472 w 5122981"/>
              <a:gd name="connsiteY280" fmla="*/ 3690408 h 3980623"/>
              <a:gd name="connsiteX281" fmla="*/ 4326751 w 5122981"/>
              <a:gd name="connsiteY281" fmla="*/ 3690408 h 3980623"/>
              <a:gd name="connsiteX282" fmla="*/ 4319310 w 5122981"/>
              <a:gd name="connsiteY282" fmla="*/ 3682967 h 3980623"/>
              <a:gd name="connsiteX283" fmla="*/ 4315589 w 5122981"/>
              <a:gd name="connsiteY283" fmla="*/ 3682967 h 3980623"/>
              <a:gd name="connsiteX284" fmla="*/ 4311868 w 5122981"/>
              <a:gd name="connsiteY284" fmla="*/ 3675525 h 3980623"/>
              <a:gd name="connsiteX285" fmla="*/ 4237454 w 5122981"/>
              <a:gd name="connsiteY285" fmla="*/ 3675525 h 3980623"/>
              <a:gd name="connsiteX286" fmla="*/ 4252337 w 5122981"/>
              <a:gd name="connsiteY286" fmla="*/ 3675525 h 3980623"/>
              <a:gd name="connsiteX287" fmla="*/ 4252337 w 5122981"/>
              <a:gd name="connsiteY287" fmla="*/ 3682967 h 3980623"/>
              <a:gd name="connsiteX288" fmla="*/ 4241175 w 5122981"/>
              <a:gd name="connsiteY288" fmla="*/ 3679246 h 3980623"/>
              <a:gd name="connsiteX289" fmla="*/ 4237454 w 5122981"/>
              <a:gd name="connsiteY289" fmla="*/ 3675525 h 3980623"/>
              <a:gd name="connsiteX290" fmla="*/ 4363958 w 5122981"/>
              <a:gd name="connsiteY290" fmla="*/ 3668084 h 3980623"/>
              <a:gd name="connsiteX291" fmla="*/ 4363958 w 5122981"/>
              <a:gd name="connsiteY291" fmla="*/ 3675525 h 3980623"/>
              <a:gd name="connsiteX292" fmla="*/ 4363958 w 5122981"/>
              <a:gd name="connsiteY292" fmla="*/ 3682967 h 3980623"/>
              <a:gd name="connsiteX293" fmla="*/ 4371399 w 5122981"/>
              <a:gd name="connsiteY293" fmla="*/ 3690408 h 3980623"/>
              <a:gd name="connsiteX294" fmla="*/ 4371399 w 5122981"/>
              <a:gd name="connsiteY294" fmla="*/ 3686687 h 3980623"/>
              <a:gd name="connsiteX295" fmla="*/ 4371399 w 5122981"/>
              <a:gd name="connsiteY295" fmla="*/ 3675525 h 3980623"/>
              <a:gd name="connsiteX296" fmla="*/ 3939798 w 5122981"/>
              <a:gd name="connsiteY296" fmla="*/ 3668084 h 3980623"/>
              <a:gd name="connsiteX297" fmla="*/ 3947239 w 5122981"/>
              <a:gd name="connsiteY297" fmla="*/ 3668084 h 3980623"/>
              <a:gd name="connsiteX298" fmla="*/ 3943519 w 5122981"/>
              <a:gd name="connsiteY298" fmla="*/ 3675525 h 3980623"/>
              <a:gd name="connsiteX299" fmla="*/ 3939798 w 5122981"/>
              <a:gd name="connsiteY299" fmla="*/ 3675525 h 3980623"/>
              <a:gd name="connsiteX300" fmla="*/ 3939798 w 5122981"/>
              <a:gd name="connsiteY300" fmla="*/ 3668084 h 3980623"/>
              <a:gd name="connsiteX301" fmla="*/ 4475579 w 5122981"/>
              <a:gd name="connsiteY301" fmla="*/ 3660643 h 3980623"/>
              <a:gd name="connsiteX302" fmla="*/ 4479300 w 5122981"/>
              <a:gd name="connsiteY302" fmla="*/ 3671805 h 3980623"/>
              <a:gd name="connsiteX303" fmla="*/ 4468138 w 5122981"/>
              <a:gd name="connsiteY303" fmla="*/ 3668084 h 3980623"/>
              <a:gd name="connsiteX304" fmla="*/ 4412327 w 5122981"/>
              <a:gd name="connsiteY304" fmla="*/ 3653201 h 3980623"/>
              <a:gd name="connsiteX305" fmla="*/ 4423489 w 5122981"/>
              <a:gd name="connsiteY305" fmla="*/ 3656922 h 3980623"/>
              <a:gd name="connsiteX306" fmla="*/ 4445814 w 5122981"/>
              <a:gd name="connsiteY306" fmla="*/ 3675525 h 3980623"/>
              <a:gd name="connsiteX307" fmla="*/ 4438372 w 5122981"/>
              <a:gd name="connsiteY307" fmla="*/ 3675525 h 3980623"/>
              <a:gd name="connsiteX308" fmla="*/ 4412327 w 5122981"/>
              <a:gd name="connsiteY308" fmla="*/ 3653201 h 3980623"/>
              <a:gd name="connsiteX309" fmla="*/ 3850501 w 5122981"/>
              <a:gd name="connsiteY309" fmla="*/ 3653201 h 3980623"/>
              <a:gd name="connsiteX310" fmla="*/ 3857942 w 5122981"/>
              <a:gd name="connsiteY310" fmla="*/ 3653201 h 3980623"/>
              <a:gd name="connsiteX311" fmla="*/ 3850501 w 5122981"/>
              <a:gd name="connsiteY311" fmla="*/ 3660643 h 3980623"/>
              <a:gd name="connsiteX312" fmla="*/ 3850501 w 5122981"/>
              <a:gd name="connsiteY312" fmla="*/ 3653201 h 3980623"/>
              <a:gd name="connsiteX313" fmla="*/ 3790970 w 5122981"/>
              <a:gd name="connsiteY313" fmla="*/ 3653201 h 3980623"/>
              <a:gd name="connsiteX314" fmla="*/ 3798411 w 5122981"/>
              <a:gd name="connsiteY314" fmla="*/ 3660643 h 3980623"/>
              <a:gd name="connsiteX315" fmla="*/ 3790970 w 5122981"/>
              <a:gd name="connsiteY315" fmla="*/ 3660643 h 3980623"/>
              <a:gd name="connsiteX316" fmla="*/ 3790970 w 5122981"/>
              <a:gd name="connsiteY316" fmla="*/ 3653201 h 3980623"/>
              <a:gd name="connsiteX317" fmla="*/ 4549993 w 5122981"/>
              <a:gd name="connsiteY317" fmla="*/ 3645760 h 3980623"/>
              <a:gd name="connsiteX318" fmla="*/ 4557435 w 5122981"/>
              <a:gd name="connsiteY318" fmla="*/ 3653201 h 3980623"/>
              <a:gd name="connsiteX319" fmla="*/ 4549993 w 5122981"/>
              <a:gd name="connsiteY319" fmla="*/ 3653201 h 3980623"/>
              <a:gd name="connsiteX320" fmla="*/ 4549993 w 5122981"/>
              <a:gd name="connsiteY320" fmla="*/ 3645760 h 3980623"/>
              <a:gd name="connsiteX321" fmla="*/ 4192806 w 5122981"/>
              <a:gd name="connsiteY321" fmla="*/ 3645760 h 3980623"/>
              <a:gd name="connsiteX322" fmla="*/ 4207689 w 5122981"/>
              <a:gd name="connsiteY322" fmla="*/ 3645760 h 3980623"/>
              <a:gd name="connsiteX323" fmla="*/ 4215130 w 5122981"/>
              <a:gd name="connsiteY323" fmla="*/ 3653201 h 3980623"/>
              <a:gd name="connsiteX324" fmla="*/ 4222571 w 5122981"/>
              <a:gd name="connsiteY324" fmla="*/ 3660643 h 3980623"/>
              <a:gd name="connsiteX325" fmla="*/ 4222571 w 5122981"/>
              <a:gd name="connsiteY325" fmla="*/ 3668084 h 3980623"/>
              <a:gd name="connsiteX326" fmla="*/ 4215130 w 5122981"/>
              <a:gd name="connsiteY326" fmla="*/ 3660643 h 3980623"/>
              <a:gd name="connsiteX327" fmla="*/ 4200247 w 5122981"/>
              <a:gd name="connsiteY327" fmla="*/ 3653201 h 3980623"/>
              <a:gd name="connsiteX328" fmla="*/ 4192806 w 5122981"/>
              <a:gd name="connsiteY328" fmla="*/ 3645760 h 3980623"/>
              <a:gd name="connsiteX329" fmla="*/ 3671907 w 5122981"/>
              <a:gd name="connsiteY329" fmla="*/ 3645760 h 3980623"/>
              <a:gd name="connsiteX330" fmla="*/ 3679349 w 5122981"/>
              <a:gd name="connsiteY330" fmla="*/ 3653201 h 3980623"/>
              <a:gd name="connsiteX331" fmla="*/ 3671907 w 5122981"/>
              <a:gd name="connsiteY331" fmla="*/ 3653201 h 3980623"/>
              <a:gd name="connsiteX332" fmla="*/ 4475579 w 5122981"/>
              <a:gd name="connsiteY332" fmla="*/ 3638318 h 3980623"/>
              <a:gd name="connsiteX333" fmla="*/ 4483021 w 5122981"/>
              <a:gd name="connsiteY333" fmla="*/ 3645760 h 3980623"/>
              <a:gd name="connsiteX334" fmla="*/ 4475579 w 5122981"/>
              <a:gd name="connsiteY334" fmla="*/ 3645760 h 3980623"/>
              <a:gd name="connsiteX335" fmla="*/ 4430931 w 5122981"/>
              <a:gd name="connsiteY335" fmla="*/ 3638318 h 3980623"/>
              <a:gd name="connsiteX336" fmla="*/ 4442093 w 5122981"/>
              <a:gd name="connsiteY336" fmla="*/ 3642039 h 3980623"/>
              <a:gd name="connsiteX337" fmla="*/ 4445814 w 5122981"/>
              <a:gd name="connsiteY337" fmla="*/ 3645760 h 3980623"/>
              <a:gd name="connsiteX338" fmla="*/ 4456976 w 5122981"/>
              <a:gd name="connsiteY338" fmla="*/ 3649480 h 3980623"/>
              <a:gd name="connsiteX339" fmla="*/ 4460696 w 5122981"/>
              <a:gd name="connsiteY339" fmla="*/ 3656922 h 3980623"/>
              <a:gd name="connsiteX340" fmla="*/ 4453255 w 5122981"/>
              <a:gd name="connsiteY340" fmla="*/ 3653201 h 3980623"/>
              <a:gd name="connsiteX341" fmla="*/ 4442093 w 5122981"/>
              <a:gd name="connsiteY341" fmla="*/ 3645760 h 3980623"/>
              <a:gd name="connsiteX342" fmla="*/ 4445814 w 5122981"/>
              <a:gd name="connsiteY342" fmla="*/ 3653201 h 3980623"/>
              <a:gd name="connsiteX343" fmla="*/ 4438372 w 5122981"/>
              <a:gd name="connsiteY343" fmla="*/ 3645760 h 3980623"/>
              <a:gd name="connsiteX344" fmla="*/ 4430931 w 5122981"/>
              <a:gd name="connsiteY344" fmla="*/ 3642039 h 3980623"/>
              <a:gd name="connsiteX345" fmla="*/ 4430931 w 5122981"/>
              <a:gd name="connsiteY345" fmla="*/ 3638318 h 3980623"/>
              <a:gd name="connsiteX346" fmla="*/ 4542552 w 5122981"/>
              <a:gd name="connsiteY346" fmla="*/ 3623435 h 3980623"/>
              <a:gd name="connsiteX347" fmla="*/ 4542552 w 5122981"/>
              <a:gd name="connsiteY347" fmla="*/ 3627156 h 3980623"/>
              <a:gd name="connsiteX348" fmla="*/ 4542552 w 5122981"/>
              <a:gd name="connsiteY348" fmla="*/ 3630877 h 3980623"/>
              <a:gd name="connsiteX349" fmla="*/ 4538831 w 5122981"/>
              <a:gd name="connsiteY349" fmla="*/ 3627156 h 3980623"/>
              <a:gd name="connsiteX350" fmla="*/ 4542552 w 5122981"/>
              <a:gd name="connsiteY350" fmla="*/ 3623435 h 3980623"/>
              <a:gd name="connsiteX351" fmla="*/ 4177923 w 5122981"/>
              <a:gd name="connsiteY351" fmla="*/ 3623435 h 3980623"/>
              <a:gd name="connsiteX352" fmla="*/ 4185364 w 5122981"/>
              <a:gd name="connsiteY352" fmla="*/ 3623435 h 3980623"/>
              <a:gd name="connsiteX353" fmla="*/ 4185364 w 5122981"/>
              <a:gd name="connsiteY353" fmla="*/ 3630877 h 3980623"/>
              <a:gd name="connsiteX354" fmla="*/ 4181644 w 5122981"/>
              <a:gd name="connsiteY354" fmla="*/ 3630877 h 3980623"/>
              <a:gd name="connsiteX355" fmla="*/ 4177923 w 5122981"/>
              <a:gd name="connsiteY355" fmla="*/ 3623435 h 3980623"/>
              <a:gd name="connsiteX356" fmla="*/ 4259778 w 5122981"/>
              <a:gd name="connsiteY356" fmla="*/ 3619715 h 3980623"/>
              <a:gd name="connsiteX357" fmla="*/ 4267220 w 5122981"/>
              <a:gd name="connsiteY357" fmla="*/ 3623435 h 3980623"/>
              <a:gd name="connsiteX358" fmla="*/ 4289544 w 5122981"/>
              <a:gd name="connsiteY358" fmla="*/ 3642039 h 3980623"/>
              <a:gd name="connsiteX359" fmla="*/ 4311868 w 5122981"/>
              <a:gd name="connsiteY359" fmla="*/ 3653201 h 3980623"/>
              <a:gd name="connsiteX360" fmla="*/ 4319310 w 5122981"/>
              <a:gd name="connsiteY360" fmla="*/ 3660643 h 3980623"/>
              <a:gd name="connsiteX361" fmla="*/ 4311868 w 5122981"/>
              <a:gd name="connsiteY361" fmla="*/ 3660643 h 3980623"/>
              <a:gd name="connsiteX362" fmla="*/ 4304427 w 5122981"/>
              <a:gd name="connsiteY362" fmla="*/ 3660643 h 3980623"/>
              <a:gd name="connsiteX363" fmla="*/ 4282103 w 5122981"/>
              <a:gd name="connsiteY363" fmla="*/ 3645760 h 3980623"/>
              <a:gd name="connsiteX364" fmla="*/ 4267220 w 5122981"/>
              <a:gd name="connsiteY364" fmla="*/ 3638318 h 3980623"/>
              <a:gd name="connsiteX365" fmla="*/ 4282103 w 5122981"/>
              <a:gd name="connsiteY365" fmla="*/ 3653201 h 3980623"/>
              <a:gd name="connsiteX366" fmla="*/ 4296985 w 5122981"/>
              <a:gd name="connsiteY366" fmla="*/ 3660643 h 3980623"/>
              <a:gd name="connsiteX367" fmla="*/ 4289544 w 5122981"/>
              <a:gd name="connsiteY367" fmla="*/ 3675525 h 3980623"/>
              <a:gd name="connsiteX368" fmla="*/ 4274661 w 5122981"/>
              <a:gd name="connsiteY368" fmla="*/ 3668084 h 3980623"/>
              <a:gd name="connsiteX369" fmla="*/ 4259778 w 5122981"/>
              <a:gd name="connsiteY369" fmla="*/ 3653201 h 3980623"/>
              <a:gd name="connsiteX370" fmla="*/ 4256058 w 5122981"/>
              <a:gd name="connsiteY370" fmla="*/ 3653201 h 3980623"/>
              <a:gd name="connsiteX371" fmla="*/ 4252337 w 5122981"/>
              <a:gd name="connsiteY371" fmla="*/ 3645760 h 3980623"/>
              <a:gd name="connsiteX372" fmla="*/ 4237454 w 5122981"/>
              <a:gd name="connsiteY372" fmla="*/ 3645760 h 3980623"/>
              <a:gd name="connsiteX373" fmla="*/ 4230013 w 5122981"/>
              <a:gd name="connsiteY373" fmla="*/ 3638318 h 3980623"/>
              <a:gd name="connsiteX374" fmla="*/ 4226292 w 5122981"/>
              <a:gd name="connsiteY374" fmla="*/ 3638318 h 3980623"/>
              <a:gd name="connsiteX375" fmla="*/ 4222571 w 5122981"/>
              <a:gd name="connsiteY375" fmla="*/ 3634598 h 3980623"/>
              <a:gd name="connsiteX376" fmla="*/ 4215130 w 5122981"/>
              <a:gd name="connsiteY376" fmla="*/ 3630877 h 3980623"/>
              <a:gd name="connsiteX377" fmla="*/ 4222571 w 5122981"/>
              <a:gd name="connsiteY377" fmla="*/ 3630877 h 3980623"/>
              <a:gd name="connsiteX378" fmla="*/ 4230013 w 5122981"/>
              <a:gd name="connsiteY378" fmla="*/ 3630877 h 3980623"/>
              <a:gd name="connsiteX379" fmla="*/ 4241175 w 5122981"/>
              <a:gd name="connsiteY379" fmla="*/ 3630877 h 3980623"/>
              <a:gd name="connsiteX380" fmla="*/ 4252337 w 5122981"/>
              <a:gd name="connsiteY380" fmla="*/ 3623435 h 3980623"/>
              <a:gd name="connsiteX381" fmla="*/ 4259778 w 5122981"/>
              <a:gd name="connsiteY381" fmla="*/ 3619715 h 3980623"/>
              <a:gd name="connsiteX382" fmla="*/ 3843060 w 5122981"/>
              <a:gd name="connsiteY382" fmla="*/ 3615994 h 3980623"/>
              <a:gd name="connsiteX383" fmla="*/ 3850501 w 5122981"/>
              <a:gd name="connsiteY383" fmla="*/ 3615994 h 3980623"/>
              <a:gd name="connsiteX384" fmla="*/ 3850501 w 5122981"/>
              <a:gd name="connsiteY384" fmla="*/ 3623435 h 3980623"/>
              <a:gd name="connsiteX385" fmla="*/ 3627259 w 5122981"/>
              <a:gd name="connsiteY385" fmla="*/ 3615994 h 3980623"/>
              <a:gd name="connsiteX386" fmla="*/ 3638421 w 5122981"/>
              <a:gd name="connsiteY386" fmla="*/ 3619715 h 3980623"/>
              <a:gd name="connsiteX387" fmla="*/ 3642142 w 5122981"/>
              <a:gd name="connsiteY387" fmla="*/ 3623435 h 3980623"/>
              <a:gd name="connsiteX388" fmla="*/ 3642142 w 5122981"/>
              <a:gd name="connsiteY388" fmla="*/ 3630877 h 3980623"/>
              <a:gd name="connsiteX389" fmla="*/ 3634700 w 5122981"/>
              <a:gd name="connsiteY389" fmla="*/ 3623435 h 3980623"/>
              <a:gd name="connsiteX390" fmla="*/ 4527669 w 5122981"/>
              <a:gd name="connsiteY390" fmla="*/ 3608553 h 3980623"/>
              <a:gd name="connsiteX391" fmla="*/ 4549993 w 5122981"/>
              <a:gd name="connsiteY391" fmla="*/ 3615994 h 3980623"/>
              <a:gd name="connsiteX392" fmla="*/ 4542552 w 5122981"/>
              <a:gd name="connsiteY392" fmla="*/ 3615994 h 3980623"/>
              <a:gd name="connsiteX393" fmla="*/ 4527669 w 5122981"/>
              <a:gd name="connsiteY393" fmla="*/ 3615994 h 3980623"/>
              <a:gd name="connsiteX394" fmla="*/ 4319310 w 5122981"/>
              <a:gd name="connsiteY394" fmla="*/ 3608553 h 3980623"/>
              <a:gd name="connsiteX395" fmla="*/ 4326751 w 5122981"/>
              <a:gd name="connsiteY395" fmla="*/ 3623435 h 3980623"/>
              <a:gd name="connsiteX396" fmla="*/ 4341634 w 5122981"/>
              <a:gd name="connsiteY396" fmla="*/ 3630877 h 3980623"/>
              <a:gd name="connsiteX397" fmla="*/ 4349075 w 5122981"/>
              <a:gd name="connsiteY397" fmla="*/ 3630877 h 3980623"/>
              <a:gd name="connsiteX398" fmla="*/ 4356517 w 5122981"/>
              <a:gd name="connsiteY398" fmla="*/ 3638318 h 3980623"/>
              <a:gd name="connsiteX399" fmla="*/ 4349075 w 5122981"/>
              <a:gd name="connsiteY399" fmla="*/ 3623435 h 3980623"/>
              <a:gd name="connsiteX400" fmla="*/ 4326751 w 5122981"/>
              <a:gd name="connsiteY400" fmla="*/ 3615994 h 3980623"/>
              <a:gd name="connsiteX401" fmla="*/ 4163040 w 5122981"/>
              <a:gd name="connsiteY401" fmla="*/ 3608553 h 3980623"/>
              <a:gd name="connsiteX402" fmla="*/ 4170481 w 5122981"/>
              <a:gd name="connsiteY402" fmla="*/ 3615994 h 3980623"/>
              <a:gd name="connsiteX403" fmla="*/ 4163040 w 5122981"/>
              <a:gd name="connsiteY403" fmla="*/ 3623435 h 3980623"/>
              <a:gd name="connsiteX404" fmla="*/ 4163040 w 5122981"/>
              <a:gd name="connsiteY404" fmla="*/ 3615994 h 3980623"/>
              <a:gd name="connsiteX405" fmla="*/ 4163040 w 5122981"/>
              <a:gd name="connsiteY405" fmla="*/ 3608553 h 3980623"/>
              <a:gd name="connsiteX406" fmla="*/ 4371399 w 5122981"/>
              <a:gd name="connsiteY406" fmla="*/ 3601111 h 3980623"/>
              <a:gd name="connsiteX407" fmla="*/ 4371399 w 5122981"/>
              <a:gd name="connsiteY407" fmla="*/ 3604832 h 3980623"/>
              <a:gd name="connsiteX408" fmla="*/ 4378841 w 5122981"/>
              <a:gd name="connsiteY408" fmla="*/ 3608553 h 3980623"/>
              <a:gd name="connsiteX409" fmla="*/ 4375120 w 5122981"/>
              <a:gd name="connsiteY409" fmla="*/ 3604832 h 3980623"/>
              <a:gd name="connsiteX410" fmla="*/ 4371399 w 5122981"/>
              <a:gd name="connsiteY410" fmla="*/ 3601111 h 3980623"/>
              <a:gd name="connsiteX411" fmla="*/ 3687720 w 5122981"/>
              <a:gd name="connsiteY411" fmla="*/ 3597391 h 3980623"/>
              <a:gd name="connsiteX412" fmla="*/ 3694231 w 5122981"/>
              <a:gd name="connsiteY412" fmla="*/ 3601111 h 3980623"/>
              <a:gd name="connsiteX413" fmla="*/ 3731439 w 5122981"/>
              <a:gd name="connsiteY413" fmla="*/ 3623435 h 3980623"/>
              <a:gd name="connsiteX414" fmla="*/ 3746321 w 5122981"/>
              <a:gd name="connsiteY414" fmla="*/ 3630877 h 3980623"/>
              <a:gd name="connsiteX415" fmla="*/ 3716556 w 5122981"/>
              <a:gd name="connsiteY415" fmla="*/ 3623435 h 3980623"/>
              <a:gd name="connsiteX416" fmla="*/ 3701673 w 5122981"/>
              <a:gd name="connsiteY416" fmla="*/ 3615994 h 3980623"/>
              <a:gd name="connsiteX417" fmla="*/ 3723997 w 5122981"/>
              <a:gd name="connsiteY417" fmla="*/ 3645760 h 3980623"/>
              <a:gd name="connsiteX418" fmla="*/ 3716556 w 5122981"/>
              <a:gd name="connsiteY418" fmla="*/ 3638318 h 3980623"/>
              <a:gd name="connsiteX419" fmla="*/ 3671907 w 5122981"/>
              <a:gd name="connsiteY419" fmla="*/ 3623435 h 3980623"/>
              <a:gd name="connsiteX420" fmla="*/ 3671907 w 5122981"/>
              <a:gd name="connsiteY420" fmla="*/ 3615994 h 3980623"/>
              <a:gd name="connsiteX421" fmla="*/ 3683069 w 5122981"/>
              <a:gd name="connsiteY421" fmla="*/ 3601111 h 3980623"/>
              <a:gd name="connsiteX422" fmla="*/ 3687720 w 5122981"/>
              <a:gd name="connsiteY422" fmla="*/ 3597391 h 3980623"/>
              <a:gd name="connsiteX423" fmla="*/ 4133274 w 5122981"/>
              <a:gd name="connsiteY423" fmla="*/ 3593670 h 3980623"/>
              <a:gd name="connsiteX424" fmla="*/ 4144437 w 5122981"/>
              <a:gd name="connsiteY424" fmla="*/ 3601111 h 3980623"/>
              <a:gd name="connsiteX425" fmla="*/ 4148157 w 5122981"/>
              <a:gd name="connsiteY425" fmla="*/ 3608553 h 3980623"/>
              <a:gd name="connsiteX426" fmla="*/ 4155599 w 5122981"/>
              <a:gd name="connsiteY426" fmla="*/ 3615994 h 3980623"/>
              <a:gd name="connsiteX427" fmla="*/ 4133274 w 5122981"/>
              <a:gd name="connsiteY427" fmla="*/ 3608553 h 3980623"/>
              <a:gd name="connsiteX428" fmla="*/ 4122112 w 5122981"/>
              <a:gd name="connsiteY428" fmla="*/ 3604832 h 3980623"/>
              <a:gd name="connsiteX429" fmla="*/ 4118392 w 5122981"/>
              <a:gd name="connsiteY429" fmla="*/ 3604832 h 3980623"/>
              <a:gd name="connsiteX430" fmla="*/ 4125833 w 5122981"/>
              <a:gd name="connsiteY430" fmla="*/ 3601111 h 3980623"/>
              <a:gd name="connsiteX431" fmla="*/ 4289544 w 5122981"/>
              <a:gd name="connsiteY431" fmla="*/ 3586228 h 3980623"/>
              <a:gd name="connsiteX432" fmla="*/ 4293265 w 5122981"/>
              <a:gd name="connsiteY432" fmla="*/ 3593670 h 3980623"/>
              <a:gd name="connsiteX433" fmla="*/ 4296985 w 5122981"/>
              <a:gd name="connsiteY433" fmla="*/ 3593670 h 3980623"/>
              <a:gd name="connsiteX434" fmla="*/ 4296985 w 5122981"/>
              <a:gd name="connsiteY434" fmla="*/ 3586228 h 3980623"/>
              <a:gd name="connsiteX435" fmla="*/ 4289544 w 5122981"/>
              <a:gd name="connsiteY435" fmla="*/ 3586228 h 3980623"/>
              <a:gd name="connsiteX436" fmla="*/ 4267220 w 5122981"/>
              <a:gd name="connsiteY436" fmla="*/ 3586228 h 3980623"/>
              <a:gd name="connsiteX437" fmla="*/ 4274661 w 5122981"/>
              <a:gd name="connsiteY437" fmla="*/ 3593670 h 3980623"/>
              <a:gd name="connsiteX438" fmla="*/ 4274661 w 5122981"/>
              <a:gd name="connsiteY438" fmla="*/ 3586228 h 3980623"/>
              <a:gd name="connsiteX439" fmla="*/ 4270940 w 5122981"/>
              <a:gd name="connsiteY439" fmla="*/ 3586228 h 3980623"/>
              <a:gd name="connsiteX440" fmla="*/ 4267220 w 5122981"/>
              <a:gd name="connsiteY440" fmla="*/ 3586228 h 3980623"/>
              <a:gd name="connsiteX441" fmla="*/ 3597493 w 5122981"/>
              <a:gd name="connsiteY441" fmla="*/ 3586228 h 3980623"/>
              <a:gd name="connsiteX442" fmla="*/ 3597493 w 5122981"/>
              <a:gd name="connsiteY442" fmla="*/ 3589949 h 3980623"/>
              <a:gd name="connsiteX443" fmla="*/ 3590052 w 5122981"/>
              <a:gd name="connsiteY443" fmla="*/ 3593670 h 3980623"/>
              <a:gd name="connsiteX444" fmla="*/ 3593773 w 5122981"/>
              <a:gd name="connsiteY444" fmla="*/ 3589949 h 3980623"/>
              <a:gd name="connsiteX445" fmla="*/ 3597493 w 5122981"/>
              <a:gd name="connsiteY445" fmla="*/ 3586228 h 3980623"/>
              <a:gd name="connsiteX446" fmla="*/ 4356517 w 5122981"/>
              <a:gd name="connsiteY446" fmla="*/ 3578787 h 3980623"/>
              <a:gd name="connsiteX447" fmla="*/ 4371399 w 5122981"/>
              <a:gd name="connsiteY447" fmla="*/ 3578787 h 3980623"/>
              <a:gd name="connsiteX448" fmla="*/ 4371399 w 5122981"/>
              <a:gd name="connsiteY448" fmla="*/ 3586228 h 3980623"/>
              <a:gd name="connsiteX449" fmla="*/ 4367679 w 5122981"/>
              <a:gd name="connsiteY449" fmla="*/ 3586228 h 3980623"/>
              <a:gd name="connsiteX450" fmla="*/ 4356517 w 5122981"/>
              <a:gd name="connsiteY450" fmla="*/ 3578787 h 3980623"/>
              <a:gd name="connsiteX451" fmla="*/ 4475579 w 5122981"/>
              <a:gd name="connsiteY451" fmla="*/ 3571346 h 3980623"/>
              <a:gd name="connsiteX452" fmla="*/ 4505345 w 5122981"/>
              <a:gd name="connsiteY452" fmla="*/ 3593670 h 3980623"/>
              <a:gd name="connsiteX453" fmla="*/ 4490462 w 5122981"/>
              <a:gd name="connsiteY453" fmla="*/ 3586228 h 3980623"/>
              <a:gd name="connsiteX454" fmla="*/ 4475579 w 5122981"/>
              <a:gd name="connsiteY454" fmla="*/ 3578787 h 3980623"/>
              <a:gd name="connsiteX455" fmla="*/ 4207689 w 5122981"/>
              <a:gd name="connsiteY455" fmla="*/ 3571346 h 3980623"/>
              <a:gd name="connsiteX456" fmla="*/ 4200247 w 5122981"/>
              <a:gd name="connsiteY456" fmla="*/ 3578787 h 3980623"/>
              <a:gd name="connsiteX457" fmla="*/ 4207689 w 5122981"/>
              <a:gd name="connsiteY457" fmla="*/ 3578787 h 3980623"/>
              <a:gd name="connsiteX458" fmla="*/ 4207689 w 5122981"/>
              <a:gd name="connsiteY458" fmla="*/ 3586228 h 3980623"/>
              <a:gd name="connsiteX459" fmla="*/ 4230013 w 5122981"/>
              <a:gd name="connsiteY459" fmla="*/ 3593670 h 3980623"/>
              <a:gd name="connsiteX460" fmla="*/ 4222571 w 5122981"/>
              <a:gd name="connsiteY460" fmla="*/ 3578787 h 3980623"/>
              <a:gd name="connsiteX461" fmla="*/ 4222571 w 5122981"/>
              <a:gd name="connsiteY461" fmla="*/ 3571346 h 3980623"/>
              <a:gd name="connsiteX462" fmla="*/ 4066302 w 5122981"/>
              <a:gd name="connsiteY462" fmla="*/ 3563904 h 3980623"/>
              <a:gd name="connsiteX463" fmla="*/ 4066302 w 5122981"/>
              <a:gd name="connsiteY463" fmla="*/ 3571346 h 3980623"/>
              <a:gd name="connsiteX464" fmla="*/ 4058860 w 5122981"/>
              <a:gd name="connsiteY464" fmla="*/ 3571346 h 3980623"/>
              <a:gd name="connsiteX465" fmla="*/ 4029095 w 5122981"/>
              <a:gd name="connsiteY465" fmla="*/ 3563904 h 3980623"/>
              <a:gd name="connsiteX466" fmla="*/ 4036536 w 5122981"/>
              <a:gd name="connsiteY466" fmla="*/ 3571346 h 3980623"/>
              <a:gd name="connsiteX467" fmla="*/ 4029095 w 5122981"/>
              <a:gd name="connsiteY467" fmla="*/ 3571346 h 3980623"/>
              <a:gd name="connsiteX468" fmla="*/ 3567728 w 5122981"/>
              <a:gd name="connsiteY468" fmla="*/ 3563904 h 3980623"/>
              <a:gd name="connsiteX469" fmla="*/ 3575169 w 5122981"/>
              <a:gd name="connsiteY469" fmla="*/ 3575066 h 3980623"/>
              <a:gd name="connsiteX470" fmla="*/ 3560286 w 5122981"/>
              <a:gd name="connsiteY470" fmla="*/ 3571346 h 3980623"/>
              <a:gd name="connsiteX471" fmla="*/ 3803992 w 5122981"/>
              <a:gd name="connsiteY471" fmla="*/ 3560184 h 3980623"/>
              <a:gd name="connsiteX472" fmla="*/ 3805853 w 5122981"/>
              <a:gd name="connsiteY472" fmla="*/ 3563904 h 3980623"/>
              <a:gd name="connsiteX473" fmla="*/ 3798411 w 5122981"/>
              <a:gd name="connsiteY473" fmla="*/ 3563904 h 3980623"/>
              <a:gd name="connsiteX474" fmla="*/ 3803992 w 5122981"/>
              <a:gd name="connsiteY474" fmla="*/ 3560184 h 3980623"/>
              <a:gd name="connsiteX475" fmla="*/ 3768646 w 5122981"/>
              <a:gd name="connsiteY475" fmla="*/ 3556463 h 3980623"/>
              <a:gd name="connsiteX476" fmla="*/ 3776087 w 5122981"/>
              <a:gd name="connsiteY476" fmla="*/ 3560184 h 3980623"/>
              <a:gd name="connsiteX477" fmla="*/ 3790970 w 5122981"/>
              <a:gd name="connsiteY477" fmla="*/ 3571346 h 3980623"/>
              <a:gd name="connsiteX478" fmla="*/ 3828177 w 5122981"/>
              <a:gd name="connsiteY478" fmla="*/ 3601111 h 3980623"/>
              <a:gd name="connsiteX479" fmla="*/ 3835618 w 5122981"/>
              <a:gd name="connsiteY479" fmla="*/ 3608553 h 3980623"/>
              <a:gd name="connsiteX480" fmla="*/ 3820735 w 5122981"/>
              <a:gd name="connsiteY480" fmla="*/ 3601111 h 3980623"/>
              <a:gd name="connsiteX481" fmla="*/ 3701673 w 5122981"/>
              <a:gd name="connsiteY481" fmla="*/ 3556463 h 3980623"/>
              <a:gd name="connsiteX482" fmla="*/ 3694231 w 5122981"/>
              <a:gd name="connsiteY482" fmla="*/ 3563904 h 3980623"/>
              <a:gd name="connsiteX483" fmla="*/ 3701673 w 5122981"/>
              <a:gd name="connsiteY483" fmla="*/ 3571346 h 3980623"/>
              <a:gd name="connsiteX484" fmla="*/ 3723067 w 5122981"/>
              <a:gd name="connsiteY484" fmla="*/ 3552742 h 3980623"/>
              <a:gd name="connsiteX485" fmla="*/ 3716556 w 5122981"/>
              <a:gd name="connsiteY485" fmla="*/ 3556463 h 3980623"/>
              <a:gd name="connsiteX486" fmla="*/ 3716556 w 5122981"/>
              <a:gd name="connsiteY486" fmla="*/ 3567625 h 3980623"/>
              <a:gd name="connsiteX487" fmla="*/ 3727718 w 5122981"/>
              <a:gd name="connsiteY487" fmla="*/ 3567625 h 3980623"/>
              <a:gd name="connsiteX488" fmla="*/ 3727718 w 5122981"/>
              <a:gd name="connsiteY488" fmla="*/ 3556463 h 3980623"/>
              <a:gd name="connsiteX489" fmla="*/ 3723067 w 5122981"/>
              <a:gd name="connsiteY489" fmla="*/ 3552742 h 3980623"/>
              <a:gd name="connsiteX490" fmla="*/ 4430931 w 5122981"/>
              <a:gd name="connsiteY490" fmla="*/ 3549021 h 3980623"/>
              <a:gd name="connsiteX491" fmla="*/ 4438372 w 5122981"/>
              <a:gd name="connsiteY491" fmla="*/ 3552742 h 3980623"/>
              <a:gd name="connsiteX492" fmla="*/ 4438372 w 5122981"/>
              <a:gd name="connsiteY492" fmla="*/ 3556463 h 3980623"/>
              <a:gd name="connsiteX493" fmla="*/ 4430931 w 5122981"/>
              <a:gd name="connsiteY493" fmla="*/ 3556463 h 3980623"/>
              <a:gd name="connsiteX494" fmla="*/ 4430931 w 5122981"/>
              <a:gd name="connsiteY494" fmla="*/ 3549021 h 3980623"/>
              <a:gd name="connsiteX495" fmla="*/ 3537962 w 5122981"/>
              <a:gd name="connsiteY495" fmla="*/ 3549021 h 3980623"/>
              <a:gd name="connsiteX496" fmla="*/ 3545403 w 5122981"/>
              <a:gd name="connsiteY496" fmla="*/ 3549021 h 3980623"/>
              <a:gd name="connsiteX497" fmla="*/ 3545403 w 5122981"/>
              <a:gd name="connsiteY497" fmla="*/ 3556463 h 3980623"/>
              <a:gd name="connsiteX498" fmla="*/ 4051419 w 5122981"/>
              <a:gd name="connsiteY498" fmla="*/ 3541580 h 3980623"/>
              <a:gd name="connsiteX499" fmla="*/ 4058860 w 5122981"/>
              <a:gd name="connsiteY499" fmla="*/ 3541580 h 3980623"/>
              <a:gd name="connsiteX500" fmla="*/ 4073743 w 5122981"/>
              <a:gd name="connsiteY500" fmla="*/ 3541580 h 3980623"/>
              <a:gd name="connsiteX501" fmla="*/ 4073743 w 5122981"/>
              <a:gd name="connsiteY501" fmla="*/ 3549021 h 3980623"/>
              <a:gd name="connsiteX502" fmla="*/ 4081185 w 5122981"/>
              <a:gd name="connsiteY502" fmla="*/ 3556463 h 3980623"/>
              <a:gd name="connsiteX503" fmla="*/ 4088626 w 5122981"/>
              <a:gd name="connsiteY503" fmla="*/ 3556463 h 3980623"/>
              <a:gd name="connsiteX504" fmla="*/ 4088626 w 5122981"/>
              <a:gd name="connsiteY504" fmla="*/ 3549021 h 3980623"/>
              <a:gd name="connsiteX505" fmla="*/ 4096067 w 5122981"/>
              <a:gd name="connsiteY505" fmla="*/ 3556463 h 3980623"/>
              <a:gd name="connsiteX506" fmla="*/ 4103509 w 5122981"/>
              <a:gd name="connsiteY506" fmla="*/ 3556463 h 3980623"/>
              <a:gd name="connsiteX507" fmla="*/ 4103509 w 5122981"/>
              <a:gd name="connsiteY507" fmla="*/ 3563904 h 3980623"/>
              <a:gd name="connsiteX508" fmla="*/ 4103509 w 5122981"/>
              <a:gd name="connsiteY508" fmla="*/ 3571346 h 3980623"/>
              <a:gd name="connsiteX509" fmla="*/ 4110950 w 5122981"/>
              <a:gd name="connsiteY509" fmla="*/ 3571346 h 3980623"/>
              <a:gd name="connsiteX510" fmla="*/ 4118392 w 5122981"/>
              <a:gd name="connsiteY510" fmla="*/ 3578787 h 3980623"/>
              <a:gd name="connsiteX511" fmla="*/ 4110950 w 5122981"/>
              <a:gd name="connsiteY511" fmla="*/ 3578787 h 3980623"/>
              <a:gd name="connsiteX512" fmla="*/ 4088626 w 5122981"/>
              <a:gd name="connsiteY512" fmla="*/ 3578787 h 3980623"/>
              <a:gd name="connsiteX513" fmla="*/ 4073743 w 5122981"/>
              <a:gd name="connsiteY513" fmla="*/ 3571346 h 3980623"/>
              <a:gd name="connsiteX514" fmla="*/ 4073743 w 5122981"/>
              <a:gd name="connsiteY514" fmla="*/ 3578787 h 3980623"/>
              <a:gd name="connsiteX515" fmla="*/ 4066302 w 5122981"/>
              <a:gd name="connsiteY515" fmla="*/ 3556463 h 3980623"/>
              <a:gd name="connsiteX516" fmla="*/ 4222571 w 5122981"/>
              <a:gd name="connsiteY516" fmla="*/ 3534139 h 3980623"/>
              <a:gd name="connsiteX517" fmla="*/ 4215130 w 5122981"/>
              <a:gd name="connsiteY517" fmla="*/ 3541580 h 3980623"/>
              <a:gd name="connsiteX518" fmla="*/ 4222571 w 5122981"/>
              <a:gd name="connsiteY518" fmla="*/ 3541580 h 3980623"/>
              <a:gd name="connsiteX519" fmla="*/ 4222571 w 5122981"/>
              <a:gd name="connsiteY519" fmla="*/ 3534139 h 3980623"/>
              <a:gd name="connsiteX520" fmla="*/ 3738880 w 5122981"/>
              <a:gd name="connsiteY520" fmla="*/ 3534139 h 3980623"/>
              <a:gd name="connsiteX521" fmla="*/ 3746321 w 5122981"/>
              <a:gd name="connsiteY521" fmla="*/ 3541580 h 3980623"/>
              <a:gd name="connsiteX522" fmla="*/ 3738880 w 5122981"/>
              <a:gd name="connsiteY522" fmla="*/ 3541580 h 3980623"/>
              <a:gd name="connsiteX523" fmla="*/ 3515638 w 5122981"/>
              <a:gd name="connsiteY523" fmla="*/ 3534139 h 3980623"/>
              <a:gd name="connsiteX524" fmla="*/ 3519358 w 5122981"/>
              <a:gd name="connsiteY524" fmla="*/ 3534139 h 3980623"/>
              <a:gd name="connsiteX525" fmla="*/ 3530521 w 5122981"/>
              <a:gd name="connsiteY525" fmla="*/ 3534139 h 3980623"/>
              <a:gd name="connsiteX526" fmla="*/ 3537962 w 5122981"/>
              <a:gd name="connsiteY526" fmla="*/ 3534139 h 3980623"/>
              <a:gd name="connsiteX527" fmla="*/ 3530521 w 5122981"/>
              <a:gd name="connsiteY527" fmla="*/ 3541580 h 3980623"/>
              <a:gd name="connsiteX528" fmla="*/ 4341634 w 5122981"/>
              <a:gd name="connsiteY528" fmla="*/ 3526697 h 3980623"/>
              <a:gd name="connsiteX529" fmla="*/ 4349075 w 5122981"/>
              <a:gd name="connsiteY529" fmla="*/ 3526697 h 3980623"/>
              <a:gd name="connsiteX530" fmla="*/ 4349075 w 5122981"/>
              <a:gd name="connsiteY530" fmla="*/ 3534139 h 3980623"/>
              <a:gd name="connsiteX531" fmla="*/ 3746321 w 5122981"/>
              <a:gd name="connsiteY531" fmla="*/ 3526697 h 3980623"/>
              <a:gd name="connsiteX532" fmla="*/ 3753763 w 5122981"/>
              <a:gd name="connsiteY532" fmla="*/ 3526697 h 3980623"/>
              <a:gd name="connsiteX533" fmla="*/ 3750042 w 5122981"/>
              <a:gd name="connsiteY533" fmla="*/ 3530418 h 3980623"/>
              <a:gd name="connsiteX534" fmla="*/ 3746321 w 5122981"/>
              <a:gd name="connsiteY534" fmla="*/ 3534139 h 3980623"/>
              <a:gd name="connsiteX535" fmla="*/ 4386282 w 5122981"/>
              <a:gd name="connsiteY535" fmla="*/ 3519256 h 3980623"/>
              <a:gd name="connsiteX536" fmla="*/ 4393724 w 5122981"/>
              <a:gd name="connsiteY536" fmla="*/ 3519256 h 3980623"/>
              <a:gd name="connsiteX537" fmla="*/ 4393724 w 5122981"/>
              <a:gd name="connsiteY537" fmla="*/ 3526697 h 3980623"/>
              <a:gd name="connsiteX538" fmla="*/ 4386282 w 5122981"/>
              <a:gd name="connsiteY538" fmla="*/ 3519256 h 3980623"/>
              <a:gd name="connsiteX539" fmla="*/ 3384836 w 5122981"/>
              <a:gd name="connsiteY539" fmla="*/ 3514786 h 3980623"/>
              <a:gd name="connsiteX540" fmla="*/ 3386964 w 5122981"/>
              <a:gd name="connsiteY540" fmla="*/ 3516003 h 3980623"/>
              <a:gd name="connsiteX541" fmla="*/ 3389376 w 5122981"/>
              <a:gd name="connsiteY541" fmla="*/ 3519425 h 3980623"/>
              <a:gd name="connsiteX542" fmla="*/ 3383275 w 5122981"/>
              <a:gd name="connsiteY542" fmla="*/ 3517980 h 3980623"/>
              <a:gd name="connsiteX543" fmla="*/ 3384836 w 5122981"/>
              <a:gd name="connsiteY543" fmla="*/ 3514786 h 3980623"/>
              <a:gd name="connsiteX544" fmla="*/ 3954681 w 5122981"/>
              <a:gd name="connsiteY544" fmla="*/ 3511814 h 3980623"/>
              <a:gd name="connsiteX545" fmla="*/ 3962122 w 5122981"/>
              <a:gd name="connsiteY545" fmla="*/ 3519256 h 3980623"/>
              <a:gd name="connsiteX546" fmla="*/ 3954681 w 5122981"/>
              <a:gd name="connsiteY546" fmla="*/ 3519256 h 3980623"/>
              <a:gd name="connsiteX547" fmla="*/ 3645862 w 5122981"/>
              <a:gd name="connsiteY547" fmla="*/ 3511814 h 3980623"/>
              <a:gd name="connsiteX548" fmla="*/ 3649583 w 5122981"/>
              <a:gd name="connsiteY548" fmla="*/ 3519256 h 3980623"/>
              <a:gd name="connsiteX549" fmla="*/ 3657024 w 5122981"/>
              <a:gd name="connsiteY549" fmla="*/ 3511814 h 3980623"/>
              <a:gd name="connsiteX550" fmla="*/ 3645862 w 5122981"/>
              <a:gd name="connsiteY550" fmla="*/ 3511814 h 3980623"/>
              <a:gd name="connsiteX551" fmla="*/ 4356517 w 5122981"/>
              <a:gd name="connsiteY551" fmla="*/ 3504373 h 3980623"/>
              <a:gd name="connsiteX552" fmla="*/ 4363958 w 5122981"/>
              <a:gd name="connsiteY552" fmla="*/ 3504373 h 3980623"/>
              <a:gd name="connsiteX553" fmla="*/ 4363958 w 5122981"/>
              <a:gd name="connsiteY553" fmla="*/ 3508094 h 3980623"/>
              <a:gd name="connsiteX554" fmla="*/ 4363958 w 5122981"/>
              <a:gd name="connsiteY554" fmla="*/ 3511814 h 3980623"/>
              <a:gd name="connsiteX555" fmla="*/ 4356517 w 5122981"/>
              <a:gd name="connsiteY555" fmla="*/ 3504373 h 3980623"/>
              <a:gd name="connsiteX556" fmla="*/ 3493314 w 5122981"/>
              <a:gd name="connsiteY556" fmla="*/ 3504373 h 3980623"/>
              <a:gd name="connsiteX557" fmla="*/ 3497034 w 5122981"/>
              <a:gd name="connsiteY557" fmla="*/ 3504373 h 3980623"/>
              <a:gd name="connsiteX558" fmla="*/ 3493314 w 5122981"/>
              <a:gd name="connsiteY558" fmla="*/ 3511814 h 3980623"/>
              <a:gd name="connsiteX559" fmla="*/ 3493314 w 5122981"/>
              <a:gd name="connsiteY559" fmla="*/ 3508094 h 3980623"/>
              <a:gd name="connsiteX560" fmla="*/ 3493314 w 5122981"/>
              <a:gd name="connsiteY560" fmla="*/ 3504373 h 3980623"/>
              <a:gd name="connsiteX561" fmla="*/ 4285823 w 5122981"/>
              <a:gd name="connsiteY561" fmla="*/ 3498792 h 3980623"/>
              <a:gd name="connsiteX562" fmla="*/ 4304427 w 5122981"/>
              <a:gd name="connsiteY562" fmla="*/ 3504373 h 3980623"/>
              <a:gd name="connsiteX563" fmla="*/ 4311868 w 5122981"/>
              <a:gd name="connsiteY563" fmla="*/ 3511814 h 3980623"/>
              <a:gd name="connsiteX564" fmla="*/ 4308148 w 5122981"/>
              <a:gd name="connsiteY564" fmla="*/ 3519256 h 3980623"/>
              <a:gd name="connsiteX565" fmla="*/ 4304427 w 5122981"/>
              <a:gd name="connsiteY565" fmla="*/ 3511814 h 3980623"/>
              <a:gd name="connsiteX566" fmla="*/ 4282103 w 5122981"/>
              <a:gd name="connsiteY566" fmla="*/ 3511814 h 3980623"/>
              <a:gd name="connsiteX567" fmla="*/ 4282103 w 5122981"/>
              <a:gd name="connsiteY567" fmla="*/ 3526697 h 3980623"/>
              <a:gd name="connsiteX568" fmla="*/ 4285823 w 5122981"/>
              <a:gd name="connsiteY568" fmla="*/ 3534139 h 3980623"/>
              <a:gd name="connsiteX569" fmla="*/ 4289544 w 5122981"/>
              <a:gd name="connsiteY569" fmla="*/ 3534139 h 3980623"/>
              <a:gd name="connsiteX570" fmla="*/ 4296985 w 5122981"/>
              <a:gd name="connsiteY570" fmla="*/ 3534139 h 3980623"/>
              <a:gd name="connsiteX571" fmla="*/ 4315589 w 5122981"/>
              <a:gd name="connsiteY571" fmla="*/ 3541580 h 3980623"/>
              <a:gd name="connsiteX572" fmla="*/ 4326751 w 5122981"/>
              <a:gd name="connsiteY572" fmla="*/ 3549021 h 3980623"/>
              <a:gd name="connsiteX573" fmla="*/ 4330472 w 5122981"/>
              <a:gd name="connsiteY573" fmla="*/ 3556463 h 3980623"/>
              <a:gd name="connsiteX574" fmla="*/ 4334192 w 5122981"/>
              <a:gd name="connsiteY574" fmla="*/ 3556463 h 3980623"/>
              <a:gd name="connsiteX575" fmla="*/ 4341634 w 5122981"/>
              <a:gd name="connsiteY575" fmla="*/ 3563904 h 3980623"/>
              <a:gd name="connsiteX576" fmla="*/ 4334192 w 5122981"/>
              <a:gd name="connsiteY576" fmla="*/ 3563904 h 3980623"/>
              <a:gd name="connsiteX577" fmla="*/ 4341634 w 5122981"/>
              <a:gd name="connsiteY577" fmla="*/ 3578787 h 3980623"/>
              <a:gd name="connsiteX578" fmla="*/ 4356517 w 5122981"/>
              <a:gd name="connsiteY578" fmla="*/ 3586228 h 3980623"/>
              <a:gd name="connsiteX579" fmla="*/ 4371399 w 5122981"/>
              <a:gd name="connsiteY579" fmla="*/ 3593670 h 3980623"/>
              <a:gd name="connsiteX580" fmla="*/ 4386282 w 5122981"/>
              <a:gd name="connsiteY580" fmla="*/ 3608553 h 3980623"/>
              <a:gd name="connsiteX581" fmla="*/ 4397444 w 5122981"/>
              <a:gd name="connsiteY581" fmla="*/ 3608553 h 3980623"/>
              <a:gd name="connsiteX582" fmla="*/ 4401165 w 5122981"/>
              <a:gd name="connsiteY582" fmla="*/ 3615994 h 3980623"/>
              <a:gd name="connsiteX583" fmla="*/ 4393724 w 5122981"/>
              <a:gd name="connsiteY583" fmla="*/ 3615994 h 3980623"/>
              <a:gd name="connsiteX584" fmla="*/ 4392356 w 5122981"/>
              <a:gd name="connsiteY584" fmla="*/ 3614627 h 3980623"/>
              <a:gd name="connsiteX585" fmla="*/ 4401165 w 5122981"/>
              <a:gd name="connsiteY585" fmla="*/ 3623435 h 3980623"/>
              <a:gd name="connsiteX586" fmla="*/ 4416048 w 5122981"/>
              <a:gd name="connsiteY586" fmla="*/ 3645760 h 3980623"/>
              <a:gd name="connsiteX587" fmla="*/ 4401165 w 5122981"/>
              <a:gd name="connsiteY587" fmla="*/ 3630877 h 3980623"/>
              <a:gd name="connsiteX588" fmla="*/ 4341634 w 5122981"/>
              <a:gd name="connsiteY588" fmla="*/ 3586228 h 3980623"/>
              <a:gd name="connsiteX589" fmla="*/ 4326751 w 5122981"/>
              <a:gd name="connsiteY589" fmla="*/ 3578787 h 3980623"/>
              <a:gd name="connsiteX590" fmla="*/ 4326751 w 5122981"/>
              <a:gd name="connsiteY590" fmla="*/ 3571346 h 3980623"/>
              <a:gd name="connsiteX591" fmla="*/ 4311868 w 5122981"/>
              <a:gd name="connsiteY591" fmla="*/ 3563904 h 3980623"/>
              <a:gd name="connsiteX592" fmla="*/ 4311868 w 5122981"/>
              <a:gd name="connsiteY592" fmla="*/ 3556463 h 3980623"/>
              <a:gd name="connsiteX593" fmla="*/ 4311868 w 5122981"/>
              <a:gd name="connsiteY593" fmla="*/ 3549021 h 3980623"/>
              <a:gd name="connsiteX594" fmla="*/ 4289544 w 5122981"/>
              <a:gd name="connsiteY594" fmla="*/ 3549021 h 3980623"/>
              <a:gd name="connsiteX595" fmla="*/ 4278382 w 5122981"/>
              <a:gd name="connsiteY595" fmla="*/ 3537859 h 3980623"/>
              <a:gd name="connsiteX596" fmla="*/ 4252337 w 5122981"/>
              <a:gd name="connsiteY596" fmla="*/ 3526697 h 3980623"/>
              <a:gd name="connsiteX597" fmla="*/ 4252337 w 5122981"/>
              <a:gd name="connsiteY597" fmla="*/ 3519256 h 3980623"/>
              <a:gd name="connsiteX598" fmla="*/ 4267220 w 5122981"/>
              <a:gd name="connsiteY598" fmla="*/ 3511814 h 3980623"/>
              <a:gd name="connsiteX599" fmla="*/ 4274661 w 5122981"/>
              <a:gd name="connsiteY599" fmla="*/ 3511814 h 3980623"/>
              <a:gd name="connsiteX600" fmla="*/ 4285823 w 5122981"/>
              <a:gd name="connsiteY600" fmla="*/ 3498792 h 3980623"/>
              <a:gd name="connsiteX601" fmla="*/ 3694231 w 5122981"/>
              <a:gd name="connsiteY601" fmla="*/ 3489490 h 3980623"/>
              <a:gd name="connsiteX602" fmla="*/ 3709114 w 5122981"/>
              <a:gd name="connsiteY602" fmla="*/ 3496932 h 3980623"/>
              <a:gd name="connsiteX603" fmla="*/ 3709114 w 5122981"/>
              <a:gd name="connsiteY603" fmla="*/ 3504373 h 3980623"/>
              <a:gd name="connsiteX604" fmla="*/ 3723997 w 5122981"/>
              <a:gd name="connsiteY604" fmla="*/ 3511814 h 3980623"/>
              <a:gd name="connsiteX605" fmla="*/ 3731439 w 5122981"/>
              <a:gd name="connsiteY605" fmla="*/ 3519256 h 3980623"/>
              <a:gd name="connsiteX606" fmla="*/ 3716556 w 5122981"/>
              <a:gd name="connsiteY606" fmla="*/ 3519256 h 3980623"/>
              <a:gd name="connsiteX607" fmla="*/ 3709114 w 5122981"/>
              <a:gd name="connsiteY607" fmla="*/ 3511814 h 3980623"/>
              <a:gd name="connsiteX608" fmla="*/ 3697952 w 5122981"/>
              <a:gd name="connsiteY608" fmla="*/ 3508094 h 3980623"/>
              <a:gd name="connsiteX609" fmla="*/ 3694231 w 5122981"/>
              <a:gd name="connsiteY609" fmla="*/ 3504373 h 3980623"/>
              <a:gd name="connsiteX610" fmla="*/ 3686790 w 5122981"/>
              <a:gd name="connsiteY610" fmla="*/ 3493211 h 3980623"/>
              <a:gd name="connsiteX611" fmla="*/ 3694231 w 5122981"/>
              <a:gd name="connsiteY611" fmla="*/ 3489490 h 3980623"/>
              <a:gd name="connsiteX612" fmla="*/ 4371399 w 5122981"/>
              <a:gd name="connsiteY612" fmla="*/ 3485769 h 3980623"/>
              <a:gd name="connsiteX613" fmla="*/ 4423489 w 5122981"/>
              <a:gd name="connsiteY613" fmla="*/ 3526697 h 3980623"/>
              <a:gd name="connsiteX614" fmla="*/ 4423489 w 5122981"/>
              <a:gd name="connsiteY614" fmla="*/ 3534139 h 3980623"/>
              <a:gd name="connsiteX615" fmla="*/ 4408606 w 5122981"/>
              <a:gd name="connsiteY615" fmla="*/ 3534139 h 3980623"/>
              <a:gd name="connsiteX616" fmla="*/ 4393724 w 5122981"/>
              <a:gd name="connsiteY616" fmla="*/ 3519256 h 3980623"/>
              <a:gd name="connsiteX617" fmla="*/ 4393724 w 5122981"/>
              <a:gd name="connsiteY617" fmla="*/ 3511814 h 3980623"/>
              <a:gd name="connsiteX618" fmla="*/ 4390003 w 5122981"/>
              <a:gd name="connsiteY618" fmla="*/ 3508094 h 3980623"/>
              <a:gd name="connsiteX619" fmla="*/ 4386282 w 5122981"/>
              <a:gd name="connsiteY619" fmla="*/ 3496932 h 3980623"/>
              <a:gd name="connsiteX620" fmla="*/ 4371399 w 5122981"/>
              <a:gd name="connsiteY620" fmla="*/ 3485769 h 3980623"/>
              <a:gd name="connsiteX621" fmla="*/ 4280242 w 5122981"/>
              <a:gd name="connsiteY621" fmla="*/ 3485769 h 3980623"/>
              <a:gd name="connsiteX622" fmla="*/ 4282103 w 5122981"/>
              <a:gd name="connsiteY622" fmla="*/ 3489490 h 3980623"/>
              <a:gd name="connsiteX623" fmla="*/ 4274661 w 5122981"/>
              <a:gd name="connsiteY623" fmla="*/ 3489490 h 3980623"/>
              <a:gd name="connsiteX624" fmla="*/ 4280242 w 5122981"/>
              <a:gd name="connsiteY624" fmla="*/ 3485769 h 3980623"/>
              <a:gd name="connsiteX625" fmla="*/ 3910032 w 5122981"/>
              <a:gd name="connsiteY625" fmla="*/ 3482049 h 3980623"/>
              <a:gd name="connsiteX626" fmla="*/ 3924915 w 5122981"/>
              <a:gd name="connsiteY626" fmla="*/ 3489490 h 3980623"/>
              <a:gd name="connsiteX627" fmla="*/ 3924915 w 5122981"/>
              <a:gd name="connsiteY627" fmla="*/ 3496932 h 3980623"/>
              <a:gd name="connsiteX628" fmla="*/ 3917474 w 5122981"/>
              <a:gd name="connsiteY628" fmla="*/ 3489490 h 3980623"/>
              <a:gd name="connsiteX629" fmla="*/ 3732115 w 5122981"/>
              <a:gd name="connsiteY629" fmla="*/ 3478666 h 3980623"/>
              <a:gd name="connsiteX630" fmla="*/ 3738880 w 5122981"/>
              <a:gd name="connsiteY630" fmla="*/ 3482049 h 3980623"/>
              <a:gd name="connsiteX631" fmla="*/ 3735159 w 5122981"/>
              <a:gd name="connsiteY631" fmla="*/ 3482049 h 3980623"/>
              <a:gd name="connsiteX632" fmla="*/ 3732369 w 5122981"/>
              <a:gd name="connsiteY632" fmla="*/ 3480188 h 3980623"/>
              <a:gd name="connsiteX633" fmla="*/ 4326751 w 5122981"/>
              <a:gd name="connsiteY633" fmla="*/ 3474607 h 3980623"/>
              <a:gd name="connsiteX634" fmla="*/ 4334192 w 5122981"/>
              <a:gd name="connsiteY634" fmla="*/ 3482049 h 3980623"/>
              <a:gd name="connsiteX635" fmla="*/ 4330472 w 5122981"/>
              <a:gd name="connsiteY635" fmla="*/ 3482049 h 3980623"/>
              <a:gd name="connsiteX636" fmla="*/ 4326751 w 5122981"/>
              <a:gd name="connsiteY636" fmla="*/ 3474607 h 3980623"/>
              <a:gd name="connsiteX637" fmla="*/ 4296985 w 5122981"/>
              <a:gd name="connsiteY637" fmla="*/ 3474607 h 3980623"/>
              <a:gd name="connsiteX638" fmla="*/ 4304427 w 5122981"/>
              <a:gd name="connsiteY638" fmla="*/ 3474607 h 3980623"/>
              <a:gd name="connsiteX639" fmla="*/ 4304427 w 5122981"/>
              <a:gd name="connsiteY639" fmla="*/ 3482049 h 3980623"/>
              <a:gd name="connsiteX640" fmla="*/ 4296985 w 5122981"/>
              <a:gd name="connsiteY640" fmla="*/ 3474607 h 3980623"/>
              <a:gd name="connsiteX641" fmla="*/ 3723997 w 5122981"/>
              <a:gd name="connsiteY641" fmla="*/ 3474607 h 3980623"/>
              <a:gd name="connsiteX642" fmla="*/ 3731439 w 5122981"/>
              <a:gd name="connsiteY642" fmla="*/ 3474607 h 3980623"/>
              <a:gd name="connsiteX643" fmla="*/ 3732115 w 5122981"/>
              <a:gd name="connsiteY643" fmla="*/ 3478666 h 3980623"/>
              <a:gd name="connsiteX644" fmla="*/ 3411458 w 5122981"/>
              <a:gd name="connsiteY644" fmla="*/ 3474607 h 3980623"/>
              <a:gd name="connsiteX645" fmla="*/ 3418899 w 5122981"/>
              <a:gd name="connsiteY645" fmla="*/ 3474607 h 3980623"/>
              <a:gd name="connsiteX646" fmla="*/ 3418899 w 5122981"/>
              <a:gd name="connsiteY646" fmla="*/ 3482049 h 3980623"/>
              <a:gd name="connsiteX647" fmla="*/ 4311868 w 5122981"/>
              <a:gd name="connsiteY647" fmla="*/ 3467166 h 3980623"/>
              <a:gd name="connsiteX648" fmla="*/ 4323030 w 5122981"/>
              <a:gd name="connsiteY648" fmla="*/ 3470887 h 3980623"/>
              <a:gd name="connsiteX649" fmla="*/ 4319310 w 5122981"/>
              <a:gd name="connsiteY649" fmla="*/ 3482049 h 3980623"/>
              <a:gd name="connsiteX650" fmla="*/ 4311868 w 5122981"/>
              <a:gd name="connsiteY650" fmla="*/ 3474607 h 3980623"/>
              <a:gd name="connsiteX651" fmla="*/ 4282103 w 5122981"/>
              <a:gd name="connsiteY651" fmla="*/ 3467166 h 3980623"/>
              <a:gd name="connsiteX652" fmla="*/ 4289544 w 5122981"/>
              <a:gd name="connsiteY652" fmla="*/ 3467166 h 3980623"/>
              <a:gd name="connsiteX653" fmla="*/ 4285823 w 5122981"/>
              <a:gd name="connsiteY653" fmla="*/ 3470887 h 3980623"/>
              <a:gd name="connsiteX654" fmla="*/ 4282103 w 5122981"/>
              <a:gd name="connsiteY654" fmla="*/ 3474607 h 3980623"/>
              <a:gd name="connsiteX655" fmla="*/ 3433782 w 5122981"/>
              <a:gd name="connsiteY655" fmla="*/ 3467166 h 3980623"/>
              <a:gd name="connsiteX656" fmla="*/ 3456106 w 5122981"/>
              <a:gd name="connsiteY656" fmla="*/ 3467166 h 3980623"/>
              <a:gd name="connsiteX657" fmla="*/ 3485872 w 5122981"/>
              <a:gd name="connsiteY657" fmla="*/ 3496932 h 3980623"/>
              <a:gd name="connsiteX658" fmla="*/ 3470989 w 5122981"/>
              <a:gd name="connsiteY658" fmla="*/ 3496932 h 3980623"/>
              <a:gd name="connsiteX659" fmla="*/ 3463548 w 5122981"/>
              <a:gd name="connsiteY659" fmla="*/ 3485769 h 3980623"/>
              <a:gd name="connsiteX660" fmla="*/ 3448665 w 5122981"/>
              <a:gd name="connsiteY660" fmla="*/ 3474607 h 3980623"/>
              <a:gd name="connsiteX661" fmla="*/ 3433782 w 5122981"/>
              <a:gd name="connsiteY661" fmla="*/ 3467166 h 3980623"/>
              <a:gd name="connsiteX662" fmla="*/ 3651443 w 5122981"/>
              <a:gd name="connsiteY662" fmla="*/ 3456004 h 3980623"/>
              <a:gd name="connsiteX663" fmla="*/ 3657024 w 5122981"/>
              <a:gd name="connsiteY663" fmla="*/ 3459725 h 3980623"/>
              <a:gd name="connsiteX664" fmla="*/ 3657024 w 5122981"/>
              <a:gd name="connsiteY664" fmla="*/ 3467166 h 3980623"/>
              <a:gd name="connsiteX665" fmla="*/ 3653304 w 5122981"/>
              <a:gd name="connsiteY665" fmla="*/ 3463445 h 3980623"/>
              <a:gd name="connsiteX666" fmla="*/ 3649583 w 5122981"/>
              <a:gd name="connsiteY666" fmla="*/ 3459725 h 3980623"/>
              <a:gd name="connsiteX667" fmla="*/ 3651443 w 5122981"/>
              <a:gd name="connsiteY667" fmla="*/ 3456004 h 3980623"/>
              <a:gd name="connsiteX668" fmla="*/ 3800272 w 5122981"/>
              <a:gd name="connsiteY668" fmla="*/ 3454143 h 3980623"/>
              <a:gd name="connsiteX669" fmla="*/ 3805853 w 5122981"/>
              <a:gd name="connsiteY669" fmla="*/ 3456004 h 3980623"/>
              <a:gd name="connsiteX670" fmla="*/ 3820735 w 5122981"/>
              <a:gd name="connsiteY670" fmla="*/ 3467166 h 3980623"/>
              <a:gd name="connsiteX671" fmla="*/ 3857942 w 5122981"/>
              <a:gd name="connsiteY671" fmla="*/ 3504373 h 3980623"/>
              <a:gd name="connsiteX672" fmla="*/ 3850501 w 5122981"/>
              <a:gd name="connsiteY672" fmla="*/ 3504373 h 3980623"/>
              <a:gd name="connsiteX673" fmla="*/ 3824456 w 5122981"/>
              <a:gd name="connsiteY673" fmla="*/ 3489490 h 3980623"/>
              <a:gd name="connsiteX674" fmla="*/ 3820735 w 5122981"/>
              <a:gd name="connsiteY674" fmla="*/ 3485769 h 3980623"/>
              <a:gd name="connsiteX675" fmla="*/ 3813294 w 5122981"/>
              <a:gd name="connsiteY675" fmla="*/ 3470887 h 3980623"/>
              <a:gd name="connsiteX676" fmla="*/ 3798411 w 5122981"/>
              <a:gd name="connsiteY676" fmla="*/ 3456004 h 3980623"/>
              <a:gd name="connsiteX677" fmla="*/ 3800272 w 5122981"/>
              <a:gd name="connsiteY677" fmla="*/ 3454143 h 3980623"/>
              <a:gd name="connsiteX678" fmla="*/ 4311868 w 5122981"/>
              <a:gd name="connsiteY678" fmla="*/ 3452283 h 3980623"/>
              <a:gd name="connsiteX679" fmla="*/ 4319310 w 5122981"/>
              <a:gd name="connsiteY679" fmla="*/ 3452283 h 3980623"/>
              <a:gd name="connsiteX680" fmla="*/ 4319310 w 5122981"/>
              <a:gd name="connsiteY680" fmla="*/ 3459725 h 3980623"/>
              <a:gd name="connsiteX681" fmla="*/ 4311868 w 5122981"/>
              <a:gd name="connsiteY681" fmla="*/ 3452283 h 3980623"/>
              <a:gd name="connsiteX682" fmla="*/ 4207689 w 5122981"/>
              <a:gd name="connsiteY682" fmla="*/ 3452283 h 3980623"/>
              <a:gd name="connsiteX683" fmla="*/ 4222571 w 5122981"/>
              <a:gd name="connsiteY683" fmla="*/ 3467166 h 3980623"/>
              <a:gd name="connsiteX684" fmla="*/ 4230013 w 5122981"/>
              <a:gd name="connsiteY684" fmla="*/ 3467166 h 3980623"/>
              <a:gd name="connsiteX685" fmla="*/ 4237454 w 5122981"/>
              <a:gd name="connsiteY685" fmla="*/ 3467166 h 3980623"/>
              <a:gd name="connsiteX686" fmla="*/ 4237454 w 5122981"/>
              <a:gd name="connsiteY686" fmla="*/ 3459725 h 3980623"/>
              <a:gd name="connsiteX687" fmla="*/ 4230013 w 5122981"/>
              <a:gd name="connsiteY687" fmla="*/ 3459725 h 3980623"/>
              <a:gd name="connsiteX688" fmla="*/ 4222571 w 5122981"/>
              <a:gd name="connsiteY688" fmla="*/ 3459725 h 3980623"/>
              <a:gd name="connsiteX689" fmla="*/ 4215130 w 5122981"/>
              <a:gd name="connsiteY689" fmla="*/ 3452283 h 3980623"/>
              <a:gd name="connsiteX690" fmla="*/ 4207689 w 5122981"/>
              <a:gd name="connsiteY690" fmla="*/ 3452283 h 3980623"/>
              <a:gd name="connsiteX691" fmla="*/ 3969564 w 5122981"/>
              <a:gd name="connsiteY691" fmla="*/ 3452283 h 3980623"/>
              <a:gd name="connsiteX692" fmla="*/ 3980726 w 5122981"/>
              <a:gd name="connsiteY692" fmla="*/ 3459725 h 3980623"/>
              <a:gd name="connsiteX693" fmla="*/ 3984446 w 5122981"/>
              <a:gd name="connsiteY693" fmla="*/ 3459725 h 3980623"/>
              <a:gd name="connsiteX694" fmla="*/ 3984446 w 5122981"/>
              <a:gd name="connsiteY694" fmla="*/ 3452283 h 3980623"/>
              <a:gd name="connsiteX695" fmla="*/ 3977005 w 5122981"/>
              <a:gd name="connsiteY695" fmla="*/ 3452283 h 3980623"/>
              <a:gd name="connsiteX696" fmla="*/ 3872825 w 5122981"/>
              <a:gd name="connsiteY696" fmla="*/ 3452283 h 3980623"/>
              <a:gd name="connsiteX697" fmla="*/ 3880267 w 5122981"/>
              <a:gd name="connsiteY697" fmla="*/ 3459725 h 3980623"/>
              <a:gd name="connsiteX698" fmla="*/ 3872825 w 5122981"/>
              <a:gd name="connsiteY698" fmla="*/ 3459725 h 3980623"/>
              <a:gd name="connsiteX699" fmla="*/ 3872825 w 5122981"/>
              <a:gd name="connsiteY699" fmla="*/ 3452283 h 3980623"/>
              <a:gd name="connsiteX700" fmla="*/ 3456106 w 5122981"/>
              <a:gd name="connsiteY700" fmla="*/ 3452283 h 3980623"/>
              <a:gd name="connsiteX701" fmla="*/ 3463548 w 5122981"/>
              <a:gd name="connsiteY701" fmla="*/ 3452283 h 3980623"/>
              <a:gd name="connsiteX702" fmla="*/ 3463548 w 5122981"/>
              <a:gd name="connsiteY702" fmla="*/ 3459725 h 3980623"/>
              <a:gd name="connsiteX703" fmla="*/ 3456106 w 5122981"/>
              <a:gd name="connsiteY703" fmla="*/ 3452283 h 3980623"/>
              <a:gd name="connsiteX704" fmla="*/ 3353742 w 5122981"/>
              <a:gd name="connsiteY704" fmla="*/ 3445418 h 3980623"/>
              <a:gd name="connsiteX705" fmla="*/ 3354628 w 5122981"/>
              <a:gd name="connsiteY705" fmla="*/ 3448478 h 3980623"/>
              <a:gd name="connsiteX706" fmla="*/ 3348527 w 5122981"/>
              <a:gd name="connsiteY706" fmla="*/ 3447034 h 3980623"/>
              <a:gd name="connsiteX707" fmla="*/ 3353742 w 5122981"/>
              <a:gd name="connsiteY707" fmla="*/ 3445418 h 3980623"/>
              <a:gd name="connsiteX708" fmla="*/ 4289544 w 5122981"/>
              <a:gd name="connsiteY708" fmla="*/ 3444842 h 3980623"/>
              <a:gd name="connsiteX709" fmla="*/ 4296985 w 5122981"/>
              <a:gd name="connsiteY709" fmla="*/ 3459725 h 3980623"/>
              <a:gd name="connsiteX710" fmla="*/ 4289544 w 5122981"/>
              <a:gd name="connsiteY710" fmla="*/ 3452283 h 3980623"/>
              <a:gd name="connsiteX711" fmla="*/ 4289544 w 5122981"/>
              <a:gd name="connsiteY711" fmla="*/ 3444842 h 3980623"/>
              <a:gd name="connsiteX712" fmla="*/ 4096067 w 5122981"/>
              <a:gd name="connsiteY712" fmla="*/ 3444842 h 3980623"/>
              <a:gd name="connsiteX713" fmla="*/ 4110950 w 5122981"/>
              <a:gd name="connsiteY713" fmla="*/ 3459725 h 3980623"/>
              <a:gd name="connsiteX714" fmla="*/ 4110950 w 5122981"/>
              <a:gd name="connsiteY714" fmla="*/ 3452283 h 3980623"/>
              <a:gd name="connsiteX715" fmla="*/ 4096067 w 5122981"/>
              <a:gd name="connsiteY715" fmla="*/ 3444842 h 3980623"/>
              <a:gd name="connsiteX716" fmla="*/ 3686790 w 5122981"/>
              <a:gd name="connsiteY716" fmla="*/ 3444842 h 3980623"/>
              <a:gd name="connsiteX717" fmla="*/ 3690511 w 5122981"/>
              <a:gd name="connsiteY717" fmla="*/ 3452283 h 3980623"/>
              <a:gd name="connsiteX718" fmla="*/ 3694231 w 5122981"/>
              <a:gd name="connsiteY718" fmla="*/ 3459725 h 3980623"/>
              <a:gd name="connsiteX719" fmla="*/ 3686790 w 5122981"/>
              <a:gd name="connsiteY719" fmla="*/ 3459725 h 3980623"/>
              <a:gd name="connsiteX720" fmla="*/ 3686790 w 5122981"/>
              <a:gd name="connsiteY720" fmla="*/ 3452283 h 3980623"/>
              <a:gd name="connsiteX721" fmla="*/ 3686790 w 5122981"/>
              <a:gd name="connsiteY721" fmla="*/ 3444842 h 3980623"/>
              <a:gd name="connsiteX722" fmla="*/ 3310645 w 5122981"/>
              <a:gd name="connsiteY722" fmla="*/ 3443770 h 3980623"/>
              <a:gd name="connsiteX723" fmla="*/ 3316746 w 5122981"/>
              <a:gd name="connsiteY723" fmla="*/ 3445214 h 3980623"/>
              <a:gd name="connsiteX724" fmla="*/ 3315468 w 5122981"/>
              <a:gd name="connsiteY724" fmla="*/ 3450613 h 3980623"/>
              <a:gd name="connsiteX725" fmla="*/ 3310645 w 5122981"/>
              <a:gd name="connsiteY725" fmla="*/ 3443770 h 3980623"/>
              <a:gd name="connsiteX726" fmla="*/ 4202107 w 5122981"/>
              <a:gd name="connsiteY726" fmla="*/ 3441121 h 3980623"/>
              <a:gd name="connsiteX727" fmla="*/ 4200247 w 5122981"/>
              <a:gd name="connsiteY727" fmla="*/ 3444842 h 3980623"/>
              <a:gd name="connsiteX728" fmla="*/ 4200247 w 5122981"/>
              <a:gd name="connsiteY728" fmla="*/ 3452283 h 3980623"/>
              <a:gd name="connsiteX729" fmla="*/ 4207689 w 5122981"/>
              <a:gd name="connsiteY729" fmla="*/ 3444842 h 3980623"/>
              <a:gd name="connsiteX730" fmla="*/ 4202107 w 5122981"/>
              <a:gd name="connsiteY730" fmla="*/ 3441121 h 3980623"/>
              <a:gd name="connsiteX731" fmla="*/ 4300706 w 5122981"/>
              <a:gd name="connsiteY731" fmla="*/ 3437400 h 3980623"/>
              <a:gd name="connsiteX732" fmla="*/ 4304427 w 5122981"/>
              <a:gd name="connsiteY732" fmla="*/ 3444842 h 3980623"/>
              <a:gd name="connsiteX733" fmla="*/ 4296985 w 5122981"/>
              <a:gd name="connsiteY733" fmla="*/ 3441121 h 3980623"/>
              <a:gd name="connsiteX734" fmla="*/ 4300706 w 5122981"/>
              <a:gd name="connsiteY734" fmla="*/ 3437400 h 3980623"/>
              <a:gd name="connsiteX735" fmla="*/ 4043978 w 5122981"/>
              <a:gd name="connsiteY735" fmla="*/ 3437400 h 3980623"/>
              <a:gd name="connsiteX736" fmla="*/ 4066302 w 5122981"/>
              <a:gd name="connsiteY736" fmla="*/ 3459725 h 3980623"/>
              <a:gd name="connsiteX737" fmla="*/ 4103509 w 5122981"/>
              <a:gd name="connsiteY737" fmla="*/ 3489490 h 3980623"/>
              <a:gd name="connsiteX738" fmla="*/ 4118392 w 5122981"/>
              <a:gd name="connsiteY738" fmla="*/ 3500652 h 3980623"/>
              <a:gd name="connsiteX739" fmla="*/ 4125833 w 5122981"/>
              <a:gd name="connsiteY739" fmla="*/ 3504373 h 3980623"/>
              <a:gd name="connsiteX740" fmla="*/ 4125833 w 5122981"/>
              <a:gd name="connsiteY740" fmla="*/ 3511814 h 3980623"/>
              <a:gd name="connsiteX741" fmla="*/ 4125833 w 5122981"/>
              <a:gd name="connsiteY741" fmla="*/ 3519256 h 3980623"/>
              <a:gd name="connsiteX742" fmla="*/ 4133274 w 5122981"/>
              <a:gd name="connsiteY742" fmla="*/ 3519256 h 3980623"/>
              <a:gd name="connsiteX743" fmla="*/ 4140716 w 5122981"/>
              <a:gd name="connsiteY743" fmla="*/ 3515535 h 3980623"/>
              <a:gd name="connsiteX744" fmla="*/ 4140716 w 5122981"/>
              <a:gd name="connsiteY744" fmla="*/ 3519256 h 3980623"/>
              <a:gd name="connsiteX745" fmla="*/ 4140716 w 5122981"/>
              <a:gd name="connsiteY745" fmla="*/ 3534139 h 3980623"/>
              <a:gd name="connsiteX746" fmla="*/ 4151878 w 5122981"/>
              <a:gd name="connsiteY746" fmla="*/ 3541580 h 3980623"/>
              <a:gd name="connsiteX747" fmla="*/ 4155599 w 5122981"/>
              <a:gd name="connsiteY747" fmla="*/ 3545301 h 3980623"/>
              <a:gd name="connsiteX748" fmla="*/ 4163040 w 5122981"/>
              <a:gd name="connsiteY748" fmla="*/ 3549021 h 3980623"/>
              <a:gd name="connsiteX749" fmla="*/ 4174202 w 5122981"/>
              <a:gd name="connsiteY749" fmla="*/ 3556463 h 3980623"/>
              <a:gd name="connsiteX750" fmla="*/ 4185364 w 5122981"/>
              <a:gd name="connsiteY750" fmla="*/ 3556463 h 3980623"/>
              <a:gd name="connsiteX751" fmla="*/ 4200247 w 5122981"/>
              <a:gd name="connsiteY751" fmla="*/ 3563904 h 3980623"/>
              <a:gd name="connsiteX752" fmla="*/ 4200247 w 5122981"/>
              <a:gd name="connsiteY752" fmla="*/ 3556463 h 3980623"/>
              <a:gd name="connsiteX753" fmla="*/ 4189085 w 5122981"/>
              <a:gd name="connsiteY753" fmla="*/ 3549021 h 3980623"/>
              <a:gd name="connsiteX754" fmla="*/ 4177923 w 5122981"/>
              <a:gd name="connsiteY754" fmla="*/ 3534139 h 3980623"/>
              <a:gd name="connsiteX755" fmla="*/ 4174202 w 5122981"/>
              <a:gd name="connsiteY755" fmla="*/ 3530418 h 3980623"/>
              <a:gd name="connsiteX756" fmla="*/ 4163040 w 5122981"/>
              <a:gd name="connsiteY756" fmla="*/ 3526697 h 3980623"/>
              <a:gd name="connsiteX757" fmla="*/ 4148157 w 5122981"/>
              <a:gd name="connsiteY757" fmla="*/ 3511814 h 3980623"/>
              <a:gd name="connsiteX758" fmla="*/ 4133274 w 5122981"/>
              <a:gd name="connsiteY758" fmla="*/ 3500652 h 3980623"/>
              <a:gd name="connsiteX759" fmla="*/ 4122112 w 5122981"/>
              <a:gd name="connsiteY759" fmla="*/ 3493211 h 3980623"/>
              <a:gd name="connsiteX760" fmla="*/ 4118392 w 5122981"/>
              <a:gd name="connsiteY760" fmla="*/ 3489490 h 3980623"/>
              <a:gd name="connsiteX761" fmla="*/ 4110950 w 5122981"/>
              <a:gd name="connsiteY761" fmla="*/ 3482049 h 3980623"/>
              <a:gd name="connsiteX762" fmla="*/ 4099788 w 5122981"/>
              <a:gd name="connsiteY762" fmla="*/ 3478328 h 3980623"/>
              <a:gd name="connsiteX763" fmla="*/ 4088626 w 5122981"/>
              <a:gd name="connsiteY763" fmla="*/ 3467166 h 3980623"/>
              <a:gd name="connsiteX764" fmla="*/ 4073743 w 5122981"/>
              <a:gd name="connsiteY764" fmla="*/ 3452283 h 3980623"/>
              <a:gd name="connsiteX765" fmla="*/ 4062581 w 5122981"/>
              <a:gd name="connsiteY765" fmla="*/ 3444842 h 3980623"/>
              <a:gd name="connsiteX766" fmla="*/ 4043978 w 5122981"/>
              <a:gd name="connsiteY766" fmla="*/ 3437400 h 3980623"/>
              <a:gd name="connsiteX767" fmla="*/ 3947239 w 5122981"/>
              <a:gd name="connsiteY767" fmla="*/ 3437400 h 3980623"/>
              <a:gd name="connsiteX768" fmla="*/ 3947239 w 5122981"/>
              <a:gd name="connsiteY768" fmla="*/ 3444842 h 3980623"/>
              <a:gd name="connsiteX769" fmla="*/ 3954681 w 5122981"/>
              <a:gd name="connsiteY769" fmla="*/ 3437400 h 3980623"/>
              <a:gd name="connsiteX770" fmla="*/ 3947239 w 5122981"/>
              <a:gd name="connsiteY770" fmla="*/ 3437400 h 3980623"/>
              <a:gd name="connsiteX771" fmla="*/ 4237454 w 5122981"/>
              <a:gd name="connsiteY771" fmla="*/ 3429959 h 3980623"/>
              <a:gd name="connsiteX772" fmla="*/ 4244896 w 5122981"/>
              <a:gd name="connsiteY772" fmla="*/ 3429959 h 3980623"/>
              <a:gd name="connsiteX773" fmla="*/ 4237454 w 5122981"/>
              <a:gd name="connsiteY773" fmla="*/ 3437400 h 3980623"/>
              <a:gd name="connsiteX774" fmla="*/ 4118392 w 5122981"/>
              <a:gd name="connsiteY774" fmla="*/ 3429959 h 3980623"/>
              <a:gd name="connsiteX775" fmla="*/ 4125833 w 5122981"/>
              <a:gd name="connsiteY775" fmla="*/ 3437400 h 3980623"/>
              <a:gd name="connsiteX776" fmla="*/ 4133274 w 5122981"/>
              <a:gd name="connsiteY776" fmla="*/ 3441121 h 3980623"/>
              <a:gd name="connsiteX777" fmla="*/ 4148157 w 5122981"/>
              <a:gd name="connsiteY777" fmla="*/ 3452283 h 3980623"/>
              <a:gd name="connsiteX778" fmla="*/ 4177923 w 5122981"/>
              <a:gd name="connsiteY778" fmla="*/ 3467166 h 3980623"/>
              <a:gd name="connsiteX779" fmla="*/ 4170481 w 5122981"/>
              <a:gd name="connsiteY779" fmla="*/ 3452283 h 3980623"/>
              <a:gd name="connsiteX780" fmla="*/ 4163040 w 5122981"/>
              <a:gd name="connsiteY780" fmla="*/ 3452283 h 3980623"/>
              <a:gd name="connsiteX781" fmla="*/ 4159319 w 5122981"/>
              <a:gd name="connsiteY781" fmla="*/ 3444842 h 3980623"/>
              <a:gd name="connsiteX782" fmla="*/ 4148157 w 5122981"/>
              <a:gd name="connsiteY782" fmla="*/ 3437400 h 3980623"/>
              <a:gd name="connsiteX783" fmla="*/ 3850501 w 5122981"/>
              <a:gd name="connsiteY783" fmla="*/ 3429959 h 3980623"/>
              <a:gd name="connsiteX784" fmla="*/ 3861663 w 5122981"/>
              <a:gd name="connsiteY784" fmla="*/ 3441121 h 3980623"/>
              <a:gd name="connsiteX785" fmla="*/ 3843060 w 5122981"/>
              <a:gd name="connsiteY785" fmla="*/ 3437400 h 3980623"/>
              <a:gd name="connsiteX786" fmla="*/ 3649583 w 5122981"/>
              <a:gd name="connsiteY786" fmla="*/ 3429959 h 3980623"/>
              <a:gd name="connsiteX787" fmla="*/ 3653304 w 5122981"/>
              <a:gd name="connsiteY787" fmla="*/ 3429959 h 3980623"/>
              <a:gd name="connsiteX788" fmla="*/ 3657024 w 5122981"/>
              <a:gd name="connsiteY788" fmla="*/ 3437400 h 3980623"/>
              <a:gd name="connsiteX789" fmla="*/ 4287019 w 5122981"/>
              <a:gd name="connsiteY789" fmla="*/ 3427434 h 3980623"/>
              <a:gd name="connsiteX790" fmla="*/ 4289544 w 5122981"/>
              <a:gd name="connsiteY790" fmla="*/ 3429959 h 3980623"/>
              <a:gd name="connsiteX791" fmla="*/ 4288614 w 5122981"/>
              <a:gd name="connsiteY791" fmla="*/ 3429029 h 3980623"/>
              <a:gd name="connsiteX792" fmla="*/ 4282103 w 5122981"/>
              <a:gd name="connsiteY792" fmla="*/ 3422518 h 3980623"/>
              <a:gd name="connsiteX793" fmla="*/ 4287019 w 5122981"/>
              <a:gd name="connsiteY793" fmla="*/ 3427434 h 3980623"/>
              <a:gd name="connsiteX794" fmla="*/ 4285823 w 5122981"/>
              <a:gd name="connsiteY794" fmla="*/ 3426238 h 3980623"/>
              <a:gd name="connsiteX795" fmla="*/ 4282103 w 5122981"/>
              <a:gd name="connsiteY795" fmla="*/ 3422518 h 3980623"/>
              <a:gd name="connsiteX796" fmla="*/ 4170481 w 5122981"/>
              <a:gd name="connsiteY796" fmla="*/ 3422518 h 3980623"/>
              <a:gd name="connsiteX797" fmla="*/ 4170481 w 5122981"/>
              <a:gd name="connsiteY797" fmla="*/ 3429959 h 3980623"/>
              <a:gd name="connsiteX798" fmla="*/ 4177923 w 5122981"/>
              <a:gd name="connsiteY798" fmla="*/ 3437400 h 3980623"/>
              <a:gd name="connsiteX799" fmla="*/ 4177923 w 5122981"/>
              <a:gd name="connsiteY799" fmla="*/ 3444842 h 3980623"/>
              <a:gd name="connsiteX800" fmla="*/ 4185364 w 5122981"/>
              <a:gd name="connsiteY800" fmla="*/ 3437400 h 3980623"/>
              <a:gd name="connsiteX801" fmla="*/ 4192806 w 5122981"/>
              <a:gd name="connsiteY801" fmla="*/ 3437400 h 3980623"/>
              <a:gd name="connsiteX802" fmla="*/ 4185364 w 5122981"/>
              <a:gd name="connsiteY802" fmla="*/ 3422518 h 3980623"/>
              <a:gd name="connsiteX803" fmla="*/ 3977005 w 5122981"/>
              <a:gd name="connsiteY803" fmla="*/ 3422518 h 3980623"/>
              <a:gd name="connsiteX804" fmla="*/ 3984446 w 5122981"/>
              <a:gd name="connsiteY804" fmla="*/ 3437400 h 3980623"/>
              <a:gd name="connsiteX805" fmla="*/ 3984446 w 5122981"/>
              <a:gd name="connsiteY805" fmla="*/ 3429959 h 3980623"/>
              <a:gd name="connsiteX806" fmla="*/ 3977005 w 5122981"/>
              <a:gd name="connsiteY806" fmla="*/ 3422518 h 3980623"/>
              <a:gd name="connsiteX807" fmla="*/ 3530521 w 5122981"/>
              <a:gd name="connsiteY807" fmla="*/ 3422518 h 3980623"/>
              <a:gd name="connsiteX808" fmla="*/ 3545403 w 5122981"/>
              <a:gd name="connsiteY808" fmla="*/ 3437400 h 3980623"/>
              <a:gd name="connsiteX809" fmla="*/ 3545403 w 5122981"/>
              <a:gd name="connsiteY809" fmla="*/ 3429959 h 3980623"/>
              <a:gd name="connsiteX810" fmla="*/ 3530521 w 5122981"/>
              <a:gd name="connsiteY810" fmla="*/ 3422518 h 3980623"/>
              <a:gd name="connsiteX811" fmla="*/ 3385413 w 5122981"/>
              <a:gd name="connsiteY811" fmla="*/ 3418099 h 3980623"/>
              <a:gd name="connsiteX812" fmla="*/ 3396575 w 5122981"/>
              <a:gd name="connsiteY812" fmla="*/ 3429959 h 3980623"/>
              <a:gd name="connsiteX813" fmla="*/ 3407737 w 5122981"/>
              <a:gd name="connsiteY813" fmla="*/ 3433680 h 3980623"/>
              <a:gd name="connsiteX814" fmla="*/ 3411458 w 5122981"/>
              <a:gd name="connsiteY814" fmla="*/ 3437400 h 3980623"/>
              <a:gd name="connsiteX815" fmla="*/ 3426341 w 5122981"/>
              <a:gd name="connsiteY815" fmla="*/ 3452283 h 3980623"/>
              <a:gd name="connsiteX816" fmla="*/ 3411458 w 5122981"/>
              <a:gd name="connsiteY816" fmla="*/ 3448562 h 3980623"/>
              <a:gd name="connsiteX817" fmla="*/ 3396575 w 5122981"/>
              <a:gd name="connsiteY817" fmla="*/ 3437400 h 3980623"/>
              <a:gd name="connsiteX818" fmla="*/ 3381692 w 5122981"/>
              <a:gd name="connsiteY818" fmla="*/ 3418797 h 3980623"/>
              <a:gd name="connsiteX819" fmla="*/ 3385413 w 5122981"/>
              <a:gd name="connsiteY819" fmla="*/ 3418099 h 3980623"/>
              <a:gd name="connsiteX820" fmla="*/ 3828177 w 5122981"/>
              <a:gd name="connsiteY820" fmla="*/ 3415076 h 3980623"/>
              <a:gd name="connsiteX821" fmla="*/ 3828177 w 5122981"/>
              <a:gd name="connsiteY821" fmla="*/ 3422518 h 3980623"/>
              <a:gd name="connsiteX822" fmla="*/ 3824456 w 5122981"/>
              <a:gd name="connsiteY822" fmla="*/ 3418797 h 3980623"/>
              <a:gd name="connsiteX823" fmla="*/ 3828177 w 5122981"/>
              <a:gd name="connsiteY823" fmla="*/ 3415076 h 3980623"/>
              <a:gd name="connsiteX824" fmla="*/ 3731439 w 5122981"/>
              <a:gd name="connsiteY824" fmla="*/ 3415076 h 3980623"/>
              <a:gd name="connsiteX825" fmla="*/ 3738880 w 5122981"/>
              <a:gd name="connsiteY825" fmla="*/ 3415076 h 3980623"/>
              <a:gd name="connsiteX826" fmla="*/ 3738880 w 5122981"/>
              <a:gd name="connsiteY826" fmla="*/ 3422518 h 3980623"/>
              <a:gd name="connsiteX827" fmla="*/ 3731439 w 5122981"/>
              <a:gd name="connsiteY827" fmla="*/ 3415076 h 3980623"/>
              <a:gd name="connsiteX828" fmla="*/ 3619817 w 5122981"/>
              <a:gd name="connsiteY828" fmla="*/ 3415076 h 3980623"/>
              <a:gd name="connsiteX829" fmla="*/ 3627259 w 5122981"/>
              <a:gd name="connsiteY829" fmla="*/ 3422518 h 3980623"/>
              <a:gd name="connsiteX830" fmla="*/ 3619817 w 5122981"/>
              <a:gd name="connsiteY830" fmla="*/ 3426238 h 3980623"/>
              <a:gd name="connsiteX831" fmla="*/ 3619817 w 5122981"/>
              <a:gd name="connsiteY831" fmla="*/ 3415076 h 3980623"/>
              <a:gd name="connsiteX832" fmla="*/ 3783528 w 5122981"/>
              <a:gd name="connsiteY832" fmla="*/ 3407635 h 3980623"/>
              <a:gd name="connsiteX833" fmla="*/ 3790970 w 5122981"/>
              <a:gd name="connsiteY833" fmla="*/ 3415076 h 3980623"/>
              <a:gd name="connsiteX834" fmla="*/ 3776087 w 5122981"/>
              <a:gd name="connsiteY834" fmla="*/ 3415076 h 3980623"/>
              <a:gd name="connsiteX835" fmla="*/ 3300011 w 5122981"/>
              <a:gd name="connsiteY835" fmla="*/ 3407041 h 3980623"/>
              <a:gd name="connsiteX836" fmla="*/ 3306112 w 5122981"/>
              <a:gd name="connsiteY836" fmla="*/ 3408485 h 3980623"/>
              <a:gd name="connsiteX837" fmla="*/ 3312213 w 5122981"/>
              <a:gd name="connsiteY837" fmla="*/ 3409929 h 3980623"/>
              <a:gd name="connsiteX838" fmla="*/ 3304834 w 5122981"/>
              <a:gd name="connsiteY838" fmla="*/ 3413885 h 3980623"/>
              <a:gd name="connsiteX839" fmla="*/ 4274661 w 5122981"/>
              <a:gd name="connsiteY839" fmla="*/ 3400193 h 3980623"/>
              <a:gd name="connsiteX840" fmla="*/ 4300706 w 5122981"/>
              <a:gd name="connsiteY840" fmla="*/ 3418797 h 3980623"/>
              <a:gd name="connsiteX841" fmla="*/ 4337913 w 5122981"/>
              <a:gd name="connsiteY841" fmla="*/ 3448562 h 3980623"/>
              <a:gd name="connsiteX842" fmla="*/ 4360237 w 5122981"/>
              <a:gd name="connsiteY842" fmla="*/ 3463445 h 3980623"/>
              <a:gd name="connsiteX843" fmla="*/ 4371399 w 5122981"/>
              <a:gd name="connsiteY843" fmla="*/ 3467166 h 3980623"/>
              <a:gd name="connsiteX844" fmla="*/ 4367679 w 5122981"/>
              <a:gd name="connsiteY844" fmla="*/ 3470887 h 3980623"/>
              <a:gd name="connsiteX845" fmla="*/ 4363958 w 5122981"/>
              <a:gd name="connsiteY845" fmla="*/ 3474607 h 3980623"/>
              <a:gd name="connsiteX846" fmla="*/ 4341634 w 5122981"/>
              <a:gd name="connsiteY846" fmla="*/ 3459725 h 3980623"/>
              <a:gd name="connsiteX847" fmla="*/ 4315589 w 5122981"/>
              <a:gd name="connsiteY847" fmla="*/ 3441121 h 3980623"/>
              <a:gd name="connsiteX848" fmla="*/ 4296985 w 5122981"/>
              <a:gd name="connsiteY848" fmla="*/ 3422518 h 3980623"/>
              <a:gd name="connsiteX849" fmla="*/ 4282103 w 5122981"/>
              <a:gd name="connsiteY849" fmla="*/ 3407635 h 3980623"/>
              <a:gd name="connsiteX850" fmla="*/ 4274661 w 5122981"/>
              <a:gd name="connsiteY850" fmla="*/ 3400193 h 3980623"/>
              <a:gd name="connsiteX851" fmla="*/ 4140716 w 5122981"/>
              <a:gd name="connsiteY851" fmla="*/ 3400193 h 3980623"/>
              <a:gd name="connsiteX852" fmla="*/ 4148157 w 5122981"/>
              <a:gd name="connsiteY852" fmla="*/ 3407635 h 3980623"/>
              <a:gd name="connsiteX853" fmla="*/ 4163040 w 5122981"/>
              <a:gd name="connsiteY853" fmla="*/ 3407635 h 3980623"/>
              <a:gd name="connsiteX854" fmla="*/ 4163040 w 5122981"/>
              <a:gd name="connsiteY854" fmla="*/ 3400193 h 3980623"/>
              <a:gd name="connsiteX855" fmla="*/ 4155599 w 5122981"/>
              <a:gd name="connsiteY855" fmla="*/ 3400193 h 3980623"/>
              <a:gd name="connsiteX856" fmla="*/ 4148157 w 5122981"/>
              <a:gd name="connsiteY856" fmla="*/ 3400193 h 3980623"/>
              <a:gd name="connsiteX857" fmla="*/ 3805853 w 5122981"/>
              <a:gd name="connsiteY857" fmla="*/ 3400193 h 3980623"/>
              <a:gd name="connsiteX858" fmla="*/ 3813294 w 5122981"/>
              <a:gd name="connsiteY858" fmla="*/ 3400193 h 3980623"/>
              <a:gd name="connsiteX859" fmla="*/ 3820735 w 5122981"/>
              <a:gd name="connsiteY859" fmla="*/ 3400193 h 3980623"/>
              <a:gd name="connsiteX860" fmla="*/ 3813294 w 5122981"/>
              <a:gd name="connsiteY860" fmla="*/ 3407635 h 3980623"/>
              <a:gd name="connsiteX861" fmla="*/ 3805853 w 5122981"/>
              <a:gd name="connsiteY861" fmla="*/ 3403914 h 3980623"/>
              <a:gd name="connsiteX862" fmla="*/ 3805853 w 5122981"/>
              <a:gd name="connsiteY862" fmla="*/ 3400193 h 3980623"/>
              <a:gd name="connsiteX863" fmla="*/ 3709114 w 5122981"/>
              <a:gd name="connsiteY863" fmla="*/ 3400193 h 3980623"/>
              <a:gd name="connsiteX864" fmla="*/ 3716556 w 5122981"/>
              <a:gd name="connsiteY864" fmla="*/ 3400193 h 3980623"/>
              <a:gd name="connsiteX865" fmla="*/ 3716556 w 5122981"/>
              <a:gd name="connsiteY865" fmla="*/ 3407635 h 3980623"/>
              <a:gd name="connsiteX866" fmla="*/ 3523079 w 5122981"/>
              <a:gd name="connsiteY866" fmla="*/ 3400193 h 3980623"/>
              <a:gd name="connsiteX867" fmla="*/ 3523079 w 5122981"/>
              <a:gd name="connsiteY867" fmla="*/ 3407635 h 3980623"/>
              <a:gd name="connsiteX868" fmla="*/ 3537962 w 5122981"/>
              <a:gd name="connsiteY868" fmla="*/ 3415076 h 3980623"/>
              <a:gd name="connsiteX869" fmla="*/ 3530521 w 5122981"/>
              <a:gd name="connsiteY869" fmla="*/ 3407635 h 3980623"/>
              <a:gd name="connsiteX870" fmla="*/ 4269080 w 5122981"/>
              <a:gd name="connsiteY870" fmla="*/ 3395542 h 3980623"/>
              <a:gd name="connsiteX871" fmla="*/ 4274661 w 5122981"/>
              <a:gd name="connsiteY871" fmla="*/ 3400193 h 3980623"/>
              <a:gd name="connsiteX872" fmla="*/ 4267220 w 5122981"/>
              <a:gd name="connsiteY872" fmla="*/ 3396473 h 3980623"/>
              <a:gd name="connsiteX873" fmla="*/ 4269080 w 5122981"/>
              <a:gd name="connsiteY873" fmla="*/ 3395542 h 3980623"/>
              <a:gd name="connsiteX874" fmla="*/ 3750042 w 5122981"/>
              <a:gd name="connsiteY874" fmla="*/ 3392752 h 3980623"/>
              <a:gd name="connsiteX875" fmla="*/ 3753763 w 5122981"/>
              <a:gd name="connsiteY875" fmla="*/ 3400193 h 3980623"/>
              <a:gd name="connsiteX876" fmla="*/ 3750042 w 5122981"/>
              <a:gd name="connsiteY876" fmla="*/ 3396473 h 3980623"/>
              <a:gd name="connsiteX877" fmla="*/ 3750042 w 5122981"/>
              <a:gd name="connsiteY877" fmla="*/ 3392752 h 3980623"/>
              <a:gd name="connsiteX878" fmla="*/ 3344485 w 5122981"/>
              <a:gd name="connsiteY878" fmla="*/ 3392752 h 3980623"/>
              <a:gd name="connsiteX879" fmla="*/ 3359368 w 5122981"/>
              <a:gd name="connsiteY879" fmla="*/ 3400193 h 3980623"/>
              <a:gd name="connsiteX880" fmla="*/ 3374251 w 5122981"/>
              <a:gd name="connsiteY880" fmla="*/ 3407635 h 3980623"/>
              <a:gd name="connsiteX881" fmla="*/ 3351927 w 5122981"/>
              <a:gd name="connsiteY881" fmla="*/ 3400193 h 3980623"/>
              <a:gd name="connsiteX882" fmla="*/ 3344485 w 5122981"/>
              <a:gd name="connsiteY882" fmla="*/ 3392752 h 3980623"/>
              <a:gd name="connsiteX883" fmla="*/ 2924731 w 5122981"/>
              <a:gd name="connsiteY883" fmla="*/ 3386634 h 3980623"/>
              <a:gd name="connsiteX884" fmla="*/ 2929553 w 5122981"/>
              <a:gd name="connsiteY884" fmla="*/ 3393478 h 3980623"/>
              <a:gd name="connsiteX885" fmla="*/ 2923453 w 5122981"/>
              <a:gd name="connsiteY885" fmla="*/ 3392034 h 3980623"/>
              <a:gd name="connsiteX886" fmla="*/ 3828177 w 5122981"/>
              <a:gd name="connsiteY886" fmla="*/ 3385310 h 3980623"/>
              <a:gd name="connsiteX887" fmla="*/ 3828177 w 5122981"/>
              <a:gd name="connsiteY887" fmla="*/ 3392752 h 3980623"/>
              <a:gd name="connsiteX888" fmla="*/ 3820735 w 5122981"/>
              <a:gd name="connsiteY888" fmla="*/ 3392752 h 3980623"/>
              <a:gd name="connsiteX889" fmla="*/ 3828177 w 5122981"/>
              <a:gd name="connsiteY889" fmla="*/ 3385310 h 3980623"/>
              <a:gd name="connsiteX890" fmla="*/ 3731439 w 5122981"/>
              <a:gd name="connsiteY890" fmla="*/ 3385310 h 3980623"/>
              <a:gd name="connsiteX891" fmla="*/ 3738880 w 5122981"/>
              <a:gd name="connsiteY891" fmla="*/ 3385310 h 3980623"/>
              <a:gd name="connsiteX892" fmla="*/ 3746321 w 5122981"/>
              <a:gd name="connsiteY892" fmla="*/ 3385310 h 3980623"/>
              <a:gd name="connsiteX893" fmla="*/ 3738880 w 5122981"/>
              <a:gd name="connsiteY893" fmla="*/ 3392752 h 3980623"/>
              <a:gd name="connsiteX894" fmla="*/ 3731439 w 5122981"/>
              <a:gd name="connsiteY894" fmla="*/ 3385310 h 3980623"/>
              <a:gd name="connsiteX895" fmla="*/ 3716556 w 5122981"/>
              <a:gd name="connsiteY895" fmla="*/ 3385310 h 3980623"/>
              <a:gd name="connsiteX896" fmla="*/ 3768646 w 5122981"/>
              <a:gd name="connsiteY896" fmla="*/ 3422518 h 3980623"/>
              <a:gd name="connsiteX897" fmla="*/ 3790970 w 5122981"/>
              <a:gd name="connsiteY897" fmla="*/ 3444842 h 3980623"/>
              <a:gd name="connsiteX898" fmla="*/ 3790970 w 5122981"/>
              <a:gd name="connsiteY898" fmla="*/ 3452283 h 3980623"/>
              <a:gd name="connsiteX899" fmla="*/ 3783528 w 5122981"/>
              <a:gd name="connsiteY899" fmla="*/ 3448562 h 3980623"/>
              <a:gd name="connsiteX900" fmla="*/ 3768646 w 5122981"/>
              <a:gd name="connsiteY900" fmla="*/ 3437400 h 3980623"/>
              <a:gd name="connsiteX901" fmla="*/ 3738880 w 5122981"/>
              <a:gd name="connsiteY901" fmla="*/ 3415076 h 3980623"/>
              <a:gd name="connsiteX902" fmla="*/ 3623538 w 5122981"/>
              <a:gd name="connsiteY902" fmla="*/ 3385310 h 3980623"/>
              <a:gd name="connsiteX903" fmla="*/ 3627259 w 5122981"/>
              <a:gd name="connsiteY903" fmla="*/ 3392752 h 3980623"/>
              <a:gd name="connsiteX904" fmla="*/ 3623538 w 5122981"/>
              <a:gd name="connsiteY904" fmla="*/ 3389031 h 3980623"/>
              <a:gd name="connsiteX905" fmla="*/ 3623538 w 5122981"/>
              <a:gd name="connsiteY905" fmla="*/ 3385310 h 3980623"/>
              <a:gd name="connsiteX906" fmla="*/ 3612376 w 5122981"/>
              <a:gd name="connsiteY906" fmla="*/ 3385310 h 3980623"/>
              <a:gd name="connsiteX907" fmla="*/ 3619817 w 5122981"/>
              <a:gd name="connsiteY907" fmla="*/ 3392752 h 3980623"/>
              <a:gd name="connsiteX908" fmla="*/ 3612376 w 5122981"/>
              <a:gd name="connsiteY908" fmla="*/ 3392752 h 3980623"/>
              <a:gd name="connsiteX909" fmla="*/ 3612376 w 5122981"/>
              <a:gd name="connsiteY909" fmla="*/ 3385310 h 3980623"/>
              <a:gd name="connsiteX910" fmla="*/ 3597493 w 5122981"/>
              <a:gd name="connsiteY910" fmla="*/ 3385310 h 3980623"/>
              <a:gd name="connsiteX911" fmla="*/ 3604935 w 5122981"/>
              <a:gd name="connsiteY911" fmla="*/ 3385310 h 3980623"/>
              <a:gd name="connsiteX912" fmla="*/ 3604935 w 5122981"/>
              <a:gd name="connsiteY912" fmla="*/ 3392752 h 3980623"/>
              <a:gd name="connsiteX913" fmla="*/ 3601214 w 5122981"/>
              <a:gd name="connsiteY913" fmla="*/ 3392752 h 3980623"/>
              <a:gd name="connsiteX914" fmla="*/ 3597493 w 5122981"/>
              <a:gd name="connsiteY914" fmla="*/ 3392752 h 3980623"/>
              <a:gd name="connsiteX915" fmla="*/ 3597493 w 5122981"/>
              <a:gd name="connsiteY915" fmla="*/ 3385310 h 3980623"/>
              <a:gd name="connsiteX916" fmla="*/ 3497034 w 5122981"/>
              <a:gd name="connsiteY916" fmla="*/ 3385310 h 3980623"/>
              <a:gd name="connsiteX917" fmla="*/ 3497034 w 5122981"/>
              <a:gd name="connsiteY917" fmla="*/ 3389031 h 3980623"/>
              <a:gd name="connsiteX918" fmla="*/ 3500755 w 5122981"/>
              <a:gd name="connsiteY918" fmla="*/ 3392752 h 3980623"/>
              <a:gd name="connsiteX919" fmla="*/ 3497034 w 5122981"/>
              <a:gd name="connsiteY919" fmla="*/ 3385310 h 3980623"/>
              <a:gd name="connsiteX920" fmla="*/ 3247661 w 5122981"/>
              <a:gd name="connsiteY920" fmla="*/ 3383245 h 3980623"/>
              <a:gd name="connsiteX921" fmla="*/ 3252483 w 5122981"/>
              <a:gd name="connsiteY921" fmla="*/ 3390089 h 3980623"/>
              <a:gd name="connsiteX922" fmla="*/ 3251205 w 5122981"/>
              <a:gd name="connsiteY922" fmla="*/ 3395488 h 3980623"/>
              <a:gd name="connsiteX923" fmla="*/ 3246383 w 5122981"/>
              <a:gd name="connsiteY923" fmla="*/ 3388645 h 3980623"/>
              <a:gd name="connsiteX924" fmla="*/ 3221979 w 5122981"/>
              <a:gd name="connsiteY924" fmla="*/ 3382869 h 3980623"/>
              <a:gd name="connsiteX925" fmla="*/ 3243826 w 5122981"/>
              <a:gd name="connsiteY925" fmla="*/ 3399444 h 3980623"/>
              <a:gd name="connsiteX926" fmla="*/ 3231625 w 5122981"/>
              <a:gd name="connsiteY926" fmla="*/ 3396556 h 3980623"/>
              <a:gd name="connsiteX927" fmla="*/ 3225525 w 5122981"/>
              <a:gd name="connsiteY927" fmla="*/ 3395112 h 3980623"/>
              <a:gd name="connsiteX928" fmla="*/ 3221979 w 5122981"/>
              <a:gd name="connsiteY928" fmla="*/ 3382869 h 3980623"/>
              <a:gd name="connsiteX929" fmla="*/ 4244896 w 5122981"/>
              <a:gd name="connsiteY929" fmla="*/ 3377869 h 3980623"/>
              <a:gd name="connsiteX930" fmla="*/ 4259778 w 5122981"/>
              <a:gd name="connsiteY930" fmla="*/ 3385310 h 3980623"/>
              <a:gd name="connsiteX931" fmla="*/ 4259778 w 5122981"/>
              <a:gd name="connsiteY931" fmla="*/ 3392752 h 3980623"/>
              <a:gd name="connsiteX932" fmla="*/ 4252337 w 5122981"/>
              <a:gd name="connsiteY932" fmla="*/ 3392752 h 3980623"/>
              <a:gd name="connsiteX933" fmla="*/ 4244896 w 5122981"/>
              <a:gd name="connsiteY933" fmla="*/ 3385310 h 3980623"/>
              <a:gd name="connsiteX934" fmla="*/ 4244896 w 5122981"/>
              <a:gd name="connsiteY934" fmla="*/ 3377869 h 3980623"/>
              <a:gd name="connsiteX935" fmla="*/ 3295478 w 5122981"/>
              <a:gd name="connsiteY935" fmla="*/ 3371756 h 3980623"/>
              <a:gd name="connsiteX936" fmla="*/ 3316047 w 5122981"/>
              <a:gd name="connsiteY936" fmla="*/ 3393730 h 3980623"/>
              <a:gd name="connsiteX937" fmla="*/ 3305123 w 5122981"/>
              <a:gd name="connsiteY937" fmla="*/ 3385443 h 3980623"/>
              <a:gd name="connsiteX938" fmla="*/ 3295478 w 5122981"/>
              <a:gd name="connsiteY938" fmla="*/ 3371756 h 3980623"/>
              <a:gd name="connsiteX939" fmla="*/ 2928565 w 5122981"/>
              <a:gd name="connsiteY939" fmla="*/ 3370436 h 3980623"/>
              <a:gd name="connsiteX940" fmla="*/ 2934666 w 5122981"/>
              <a:gd name="connsiteY940" fmla="*/ 3371880 h 3980623"/>
              <a:gd name="connsiteX941" fmla="*/ 2927287 w 5122981"/>
              <a:gd name="connsiteY941" fmla="*/ 3375835 h 3980623"/>
              <a:gd name="connsiteX942" fmla="*/ 4230013 w 5122981"/>
              <a:gd name="connsiteY942" fmla="*/ 3370428 h 3980623"/>
              <a:gd name="connsiteX943" fmla="*/ 4237454 w 5122981"/>
              <a:gd name="connsiteY943" fmla="*/ 3370428 h 3980623"/>
              <a:gd name="connsiteX944" fmla="*/ 4230013 w 5122981"/>
              <a:gd name="connsiteY944" fmla="*/ 3377869 h 3980623"/>
              <a:gd name="connsiteX945" fmla="*/ 4222571 w 5122981"/>
              <a:gd name="connsiteY945" fmla="*/ 3374148 h 3980623"/>
              <a:gd name="connsiteX946" fmla="*/ 4230013 w 5122981"/>
              <a:gd name="connsiteY946" fmla="*/ 3370428 h 3980623"/>
              <a:gd name="connsiteX947" fmla="*/ 4185364 w 5122981"/>
              <a:gd name="connsiteY947" fmla="*/ 3370428 h 3980623"/>
              <a:gd name="connsiteX948" fmla="*/ 4192806 w 5122981"/>
              <a:gd name="connsiteY948" fmla="*/ 3370428 h 3980623"/>
              <a:gd name="connsiteX949" fmla="*/ 4192806 w 5122981"/>
              <a:gd name="connsiteY949" fmla="*/ 3377869 h 3980623"/>
              <a:gd name="connsiteX950" fmla="*/ 4103509 w 5122981"/>
              <a:gd name="connsiteY950" fmla="*/ 3370428 h 3980623"/>
              <a:gd name="connsiteX951" fmla="*/ 4110950 w 5122981"/>
              <a:gd name="connsiteY951" fmla="*/ 3377869 h 3980623"/>
              <a:gd name="connsiteX952" fmla="*/ 4114671 w 5122981"/>
              <a:gd name="connsiteY952" fmla="*/ 3374148 h 3980623"/>
              <a:gd name="connsiteX953" fmla="*/ 4110950 w 5122981"/>
              <a:gd name="connsiteY953" fmla="*/ 3370428 h 3980623"/>
              <a:gd name="connsiteX954" fmla="*/ 4103509 w 5122981"/>
              <a:gd name="connsiteY954" fmla="*/ 3370428 h 3980623"/>
              <a:gd name="connsiteX955" fmla="*/ 4088626 w 5122981"/>
              <a:gd name="connsiteY955" fmla="*/ 3370428 h 3980623"/>
              <a:gd name="connsiteX956" fmla="*/ 4088626 w 5122981"/>
              <a:gd name="connsiteY956" fmla="*/ 3377869 h 3980623"/>
              <a:gd name="connsiteX957" fmla="*/ 4096067 w 5122981"/>
              <a:gd name="connsiteY957" fmla="*/ 3370428 h 3980623"/>
              <a:gd name="connsiteX958" fmla="*/ 3776087 w 5122981"/>
              <a:gd name="connsiteY958" fmla="*/ 3370428 h 3980623"/>
              <a:gd name="connsiteX959" fmla="*/ 3783528 w 5122981"/>
              <a:gd name="connsiteY959" fmla="*/ 3377869 h 3980623"/>
              <a:gd name="connsiteX960" fmla="*/ 3776087 w 5122981"/>
              <a:gd name="connsiteY960" fmla="*/ 3377869 h 3980623"/>
              <a:gd name="connsiteX961" fmla="*/ 3776087 w 5122981"/>
              <a:gd name="connsiteY961" fmla="*/ 3370428 h 3980623"/>
              <a:gd name="connsiteX962" fmla="*/ 3701673 w 5122981"/>
              <a:gd name="connsiteY962" fmla="*/ 3370428 h 3980623"/>
              <a:gd name="connsiteX963" fmla="*/ 3709114 w 5122981"/>
              <a:gd name="connsiteY963" fmla="*/ 3377869 h 3980623"/>
              <a:gd name="connsiteX964" fmla="*/ 3701673 w 5122981"/>
              <a:gd name="connsiteY964" fmla="*/ 3377869 h 3980623"/>
              <a:gd name="connsiteX965" fmla="*/ 3314720 w 5122981"/>
              <a:gd name="connsiteY965" fmla="*/ 3370428 h 3980623"/>
              <a:gd name="connsiteX966" fmla="*/ 3322161 w 5122981"/>
              <a:gd name="connsiteY966" fmla="*/ 3377869 h 3980623"/>
              <a:gd name="connsiteX967" fmla="*/ 3314720 w 5122981"/>
              <a:gd name="connsiteY967" fmla="*/ 3377869 h 3980623"/>
              <a:gd name="connsiteX968" fmla="*/ 3290655 w 5122981"/>
              <a:gd name="connsiteY968" fmla="*/ 3364912 h 3980623"/>
              <a:gd name="connsiteX969" fmla="*/ 3296756 w 5122981"/>
              <a:gd name="connsiteY969" fmla="*/ 3366356 h 3980623"/>
              <a:gd name="connsiteX970" fmla="*/ 3295478 w 5122981"/>
              <a:gd name="connsiteY970" fmla="*/ 3371756 h 3980623"/>
              <a:gd name="connsiteX971" fmla="*/ 3194032 w 5122981"/>
              <a:gd name="connsiteY971" fmla="*/ 3364849 h 3980623"/>
              <a:gd name="connsiteX972" fmla="*/ 3198855 w 5122981"/>
              <a:gd name="connsiteY972" fmla="*/ 3371693 h 3980623"/>
              <a:gd name="connsiteX973" fmla="*/ 3192754 w 5122981"/>
              <a:gd name="connsiteY973" fmla="*/ 3370248 h 3980623"/>
              <a:gd name="connsiteX974" fmla="*/ 3194032 w 5122981"/>
              <a:gd name="connsiteY974" fmla="*/ 3364849 h 3980623"/>
              <a:gd name="connsiteX975" fmla="*/ 3582610 w 5122981"/>
              <a:gd name="connsiteY975" fmla="*/ 3362986 h 3980623"/>
              <a:gd name="connsiteX976" fmla="*/ 3590052 w 5122981"/>
              <a:gd name="connsiteY976" fmla="*/ 3370428 h 3980623"/>
              <a:gd name="connsiteX977" fmla="*/ 3590052 w 5122981"/>
              <a:gd name="connsiteY977" fmla="*/ 3377869 h 3980623"/>
              <a:gd name="connsiteX978" fmla="*/ 3582610 w 5122981"/>
              <a:gd name="connsiteY978" fmla="*/ 3370428 h 3980623"/>
              <a:gd name="connsiteX979" fmla="*/ 3582610 w 5122981"/>
              <a:gd name="connsiteY979" fmla="*/ 3362986 h 3980623"/>
              <a:gd name="connsiteX980" fmla="*/ 3255189 w 5122981"/>
              <a:gd name="connsiteY980" fmla="*/ 3362986 h 3980623"/>
              <a:gd name="connsiteX981" fmla="*/ 3262630 w 5122981"/>
              <a:gd name="connsiteY981" fmla="*/ 3362986 h 3980623"/>
              <a:gd name="connsiteX982" fmla="*/ 3262630 w 5122981"/>
              <a:gd name="connsiteY982" fmla="*/ 3370428 h 3980623"/>
              <a:gd name="connsiteX983" fmla="*/ 3255189 w 5122981"/>
              <a:gd name="connsiteY983" fmla="*/ 3370428 h 3980623"/>
              <a:gd name="connsiteX984" fmla="*/ 3255189 w 5122981"/>
              <a:gd name="connsiteY984" fmla="*/ 3362986 h 3980623"/>
              <a:gd name="connsiteX985" fmla="*/ 3671907 w 5122981"/>
              <a:gd name="connsiteY985" fmla="*/ 3355545 h 3980623"/>
              <a:gd name="connsiteX986" fmla="*/ 3686790 w 5122981"/>
              <a:gd name="connsiteY986" fmla="*/ 3362986 h 3980623"/>
              <a:gd name="connsiteX987" fmla="*/ 3679349 w 5122981"/>
              <a:gd name="connsiteY987" fmla="*/ 3362986 h 3980623"/>
              <a:gd name="connsiteX988" fmla="*/ 3671907 w 5122981"/>
              <a:gd name="connsiteY988" fmla="*/ 3355545 h 3980623"/>
              <a:gd name="connsiteX989" fmla="*/ 3182353 w 5122981"/>
              <a:gd name="connsiteY989" fmla="*/ 3350681 h 3980623"/>
              <a:gd name="connsiteX990" fmla="*/ 3184386 w 5122981"/>
              <a:gd name="connsiteY990" fmla="*/ 3351162 h 3980623"/>
              <a:gd name="connsiteX991" fmla="*/ 3195310 w 5122981"/>
              <a:gd name="connsiteY991" fmla="*/ 3359450 h 3980623"/>
              <a:gd name="connsiteX992" fmla="*/ 3390063 w 5122981"/>
              <a:gd name="connsiteY992" fmla="*/ 3349964 h 3980623"/>
              <a:gd name="connsiteX993" fmla="*/ 3385413 w 5122981"/>
              <a:gd name="connsiteY993" fmla="*/ 3351824 h 3980623"/>
              <a:gd name="connsiteX994" fmla="*/ 3396575 w 5122981"/>
              <a:gd name="connsiteY994" fmla="*/ 3366707 h 3980623"/>
              <a:gd name="connsiteX995" fmla="*/ 3422620 w 5122981"/>
              <a:gd name="connsiteY995" fmla="*/ 3385310 h 3980623"/>
              <a:gd name="connsiteX996" fmla="*/ 3441224 w 5122981"/>
              <a:gd name="connsiteY996" fmla="*/ 3392752 h 3980623"/>
              <a:gd name="connsiteX997" fmla="*/ 3444944 w 5122981"/>
              <a:gd name="connsiteY997" fmla="*/ 3403914 h 3980623"/>
              <a:gd name="connsiteX998" fmla="*/ 3448665 w 5122981"/>
              <a:gd name="connsiteY998" fmla="*/ 3415076 h 3980623"/>
              <a:gd name="connsiteX999" fmla="*/ 3467269 w 5122981"/>
              <a:gd name="connsiteY999" fmla="*/ 3418797 h 3980623"/>
              <a:gd name="connsiteX1000" fmla="*/ 3470989 w 5122981"/>
              <a:gd name="connsiteY1000" fmla="*/ 3411355 h 3980623"/>
              <a:gd name="connsiteX1001" fmla="*/ 3463548 w 5122981"/>
              <a:gd name="connsiteY1001" fmla="*/ 3403914 h 3980623"/>
              <a:gd name="connsiteX1002" fmla="*/ 3444944 w 5122981"/>
              <a:gd name="connsiteY1002" fmla="*/ 3389031 h 3980623"/>
              <a:gd name="connsiteX1003" fmla="*/ 3426341 w 5122981"/>
              <a:gd name="connsiteY1003" fmla="*/ 3377869 h 3980623"/>
              <a:gd name="connsiteX1004" fmla="*/ 3426341 w 5122981"/>
              <a:gd name="connsiteY1004" fmla="*/ 3370428 h 3980623"/>
              <a:gd name="connsiteX1005" fmla="*/ 3418899 w 5122981"/>
              <a:gd name="connsiteY1005" fmla="*/ 3370428 h 3980623"/>
              <a:gd name="connsiteX1006" fmla="*/ 3407737 w 5122981"/>
              <a:gd name="connsiteY1006" fmla="*/ 3362986 h 3980623"/>
              <a:gd name="connsiteX1007" fmla="*/ 3396575 w 5122981"/>
              <a:gd name="connsiteY1007" fmla="*/ 3351824 h 3980623"/>
              <a:gd name="connsiteX1008" fmla="*/ 3390063 w 5122981"/>
              <a:gd name="connsiteY1008" fmla="*/ 3349964 h 3980623"/>
              <a:gd name="connsiteX1009" fmla="*/ 4207689 w 5122981"/>
              <a:gd name="connsiteY1009" fmla="*/ 3348103 h 3980623"/>
              <a:gd name="connsiteX1010" fmla="*/ 4215130 w 5122981"/>
              <a:gd name="connsiteY1010" fmla="*/ 3348103 h 3980623"/>
              <a:gd name="connsiteX1011" fmla="*/ 4222571 w 5122981"/>
              <a:gd name="connsiteY1011" fmla="*/ 3355545 h 3980623"/>
              <a:gd name="connsiteX1012" fmla="*/ 4215130 w 5122981"/>
              <a:gd name="connsiteY1012" fmla="*/ 3362986 h 3980623"/>
              <a:gd name="connsiteX1013" fmla="*/ 4215130 w 5122981"/>
              <a:gd name="connsiteY1013" fmla="*/ 3355545 h 3980623"/>
              <a:gd name="connsiteX1014" fmla="*/ 4155599 w 5122981"/>
              <a:gd name="connsiteY1014" fmla="*/ 3348103 h 3980623"/>
              <a:gd name="connsiteX1015" fmla="*/ 4163040 w 5122981"/>
              <a:gd name="connsiteY1015" fmla="*/ 3351824 h 3980623"/>
              <a:gd name="connsiteX1016" fmla="*/ 4159319 w 5122981"/>
              <a:gd name="connsiteY1016" fmla="*/ 3355545 h 3980623"/>
              <a:gd name="connsiteX1017" fmla="*/ 4155599 w 5122981"/>
              <a:gd name="connsiteY1017" fmla="*/ 3348103 h 3980623"/>
              <a:gd name="connsiteX1018" fmla="*/ 3932356 w 5122981"/>
              <a:gd name="connsiteY1018" fmla="*/ 3348103 h 3980623"/>
              <a:gd name="connsiteX1019" fmla="*/ 3943519 w 5122981"/>
              <a:gd name="connsiteY1019" fmla="*/ 3355545 h 3980623"/>
              <a:gd name="connsiteX1020" fmla="*/ 3943519 w 5122981"/>
              <a:gd name="connsiteY1020" fmla="*/ 3351824 h 3980623"/>
              <a:gd name="connsiteX1021" fmla="*/ 3932356 w 5122981"/>
              <a:gd name="connsiteY1021" fmla="*/ 3348103 h 3980623"/>
              <a:gd name="connsiteX1022" fmla="*/ 3545403 w 5122981"/>
              <a:gd name="connsiteY1022" fmla="*/ 3348103 h 3980623"/>
              <a:gd name="connsiteX1023" fmla="*/ 3552845 w 5122981"/>
              <a:gd name="connsiteY1023" fmla="*/ 3348103 h 3980623"/>
              <a:gd name="connsiteX1024" fmla="*/ 3567728 w 5122981"/>
              <a:gd name="connsiteY1024" fmla="*/ 3355545 h 3980623"/>
              <a:gd name="connsiteX1025" fmla="*/ 3545403 w 5122981"/>
              <a:gd name="connsiteY1025" fmla="*/ 3348103 h 3980623"/>
              <a:gd name="connsiteX1026" fmla="*/ 3262707 w 5122981"/>
              <a:gd name="connsiteY1026" fmla="*/ 3346894 h 3980623"/>
              <a:gd name="connsiteX1027" fmla="*/ 3278455 w 5122981"/>
              <a:gd name="connsiteY1027" fmla="*/ 3362024 h 3980623"/>
              <a:gd name="connsiteX1028" fmla="*/ 3267530 w 5122981"/>
              <a:gd name="connsiteY1028" fmla="*/ 3353737 h 3980623"/>
              <a:gd name="connsiteX1029" fmla="*/ 4177923 w 5122981"/>
              <a:gd name="connsiteY1029" fmla="*/ 3340662 h 3980623"/>
              <a:gd name="connsiteX1030" fmla="*/ 4192806 w 5122981"/>
              <a:gd name="connsiteY1030" fmla="*/ 3340662 h 3980623"/>
              <a:gd name="connsiteX1031" fmla="*/ 4200247 w 5122981"/>
              <a:gd name="connsiteY1031" fmla="*/ 3340662 h 3980623"/>
              <a:gd name="connsiteX1032" fmla="*/ 4192806 w 5122981"/>
              <a:gd name="connsiteY1032" fmla="*/ 3348103 h 3980623"/>
              <a:gd name="connsiteX1033" fmla="*/ 4177923 w 5122981"/>
              <a:gd name="connsiteY1033" fmla="*/ 3340662 h 3980623"/>
              <a:gd name="connsiteX1034" fmla="*/ 4125833 w 5122981"/>
              <a:gd name="connsiteY1034" fmla="*/ 3340662 h 3980623"/>
              <a:gd name="connsiteX1035" fmla="*/ 4140716 w 5122981"/>
              <a:gd name="connsiteY1035" fmla="*/ 3348103 h 3980623"/>
              <a:gd name="connsiteX1036" fmla="*/ 4151878 w 5122981"/>
              <a:gd name="connsiteY1036" fmla="*/ 3355545 h 3980623"/>
              <a:gd name="connsiteX1037" fmla="*/ 4177923 w 5122981"/>
              <a:gd name="connsiteY1037" fmla="*/ 3377869 h 3980623"/>
              <a:gd name="connsiteX1038" fmla="*/ 4215130 w 5122981"/>
              <a:gd name="connsiteY1038" fmla="*/ 3407635 h 3980623"/>
              <a:gd name="connsiteX1039" fmla="*/ 4230013 w 5122981"/>
              <a:gd name="connsiteY1039" fmla="*/ 3418797 h 3980623"/>
              <a:gd name="connsiteX1040" fmla="*/ 4207689 w 5122981"/>
              <a:gd name="connsiteY1040" fmla="*/ 3415076 h 3980623"/>
              <a:gd name="connsiteX1041" fmla="*/ 4207689 w 5122981"/>
              <a:gd name="connsiteY1041" fmla="*/ 3407635 h 3980623"/>
              <a:gd name="connsiteX1042" fmla="*/ 4189085 w 5122981"/>
              <a:gd name="connsiteY1042" fmla="*/ 3400193 h 3980623"/>
              <a:gd name="connsiteX1043" fmla="*/ 4170481 w 5122981"/>
              <a:gd name="connsiteY1043" fmla="*/ 3385310 h 3980623"/>
              <a:gd name="connsiteX1044" fmla="*/ 4148157 w 5122981"/>
              <a:gd name="connsiteY1044" fmla="*/ 3362986 h 3980623"/>
              <a:gd name="connsiteX1045" fmla="*/ 3776087 w 5122981"/>
              <a:gd name="connsiteY1045" fmla="*/ 3340662 h 3980623"/>
              <a:gd name="connsiteX1046" fmla="*/ 3783528 w 5122981"/>
              <a:gd name="connsiteY1046" fmla="*/ 3344383 h 3980623"/>
              <a:gd name="connsiteX1047" fmla="*/ 3783528 w 5122981"/>
              <a:gd name="connsiteY1047" fmla="*/ 3348103 h 3980623"/>
              <a:gd name="connsiteX1048" fmla="*/ 3776087 w 5122981"/>
              <a:gd name="connsiteY1048" fmla="*/ 3348103 h 3980623"/>
              <a:gd name="connsiteX1049" fmla="*/ 3776087 w 5122981"/>
              <a:gd name="connsiteY1049" fmla="*/ 3340662 h 3980623"/>
              <a:gd name="connsiteX1050" fmla="*/ 3694231 w 5122981"/>
              <a:gd name="connsiteY1050" fmla="*/ 3340662 h 3980623"/>
              <a:gd name="connsiteX1051" fmla="*/ 3701673 w 5122981"/>
              <a:gd name="connsiteY1051" fmla="*/ 3340662 h 3980623"/>
              <a:gd name="connsiteX1052" fmla="*/ 3701673 w 5122981"/>
              <a:gd name="connsiteY1052" fmla="*/ 3348103 h 3980623"/>
              <a:gd name="connsiteX1053" fmla="*/ 3657024 w 5122981"/>
              <a:gd name="connsiteY1053" fmla="*/ 3340662 h 3980623"/>
              <a:gd name="connsiteX1054" fmla="*/ 3668187 w 5122981"/>
              <a:gd name="connsiteY1054" fmla="*/ 3344383 h 3980623"/>
              <a:gd name="connsiteX1055" fmla="*/ 3671907 w 5122981"/>
              <a:gd name="connsiteY1055" fmla="*/ 3348103 h 3980623"/>
              <a:gd name="connsiteX1056" fmla="*/ 3664466 w 5122981"/>
              <a:gd name="connsiteY1056" fmla="*/ 3348103 h 3980623"/>
              <a:gd name="connsiteX1057" fmla="*/ 3657024 w 5122981"/>
              <a:gd name="connsiteY1057" fmla="*/ 3348103 h 3980623"/>
              <a:gd name="connsiteX1058" fmla="*/ 3227149 w 5122981"/>
              <a:gd name="connsiteY1058" fmla="*/ 3340615 h 3980623"/>
              <a:gd name="connsiteX1059" fmla="*/ 3230926 w 5122981"/>
              <a:gd name="connsiteY1059" fmla="*/ 3345072 h 3980623"/>
              <a:gd name="connsiteX1060" fmla="*/ 3224825 w 5122981"/>
              <a:gd name="connsiteY1060" fmla="*/ 3343628 h 3980623"/>
              <a:gd name="connsiteX1061" fmla="*/ 3225464 w 5122981"/>
              <a:gd name="connsiteY1061" fmla="*/ 3340930 h 3980623"/>
              <a:gd name="connsiteX1062" fmla="*/ 3227149 w 5122981"/>
              <a:gd name="connsiteY1062" fmla="*/ 3340615 h 3980623"/>
              <a:gd name="connsiteX1063" fmla="*/ 3166157 w 5122981"/>
              <a:gd name="connsiteY1063" fmla="*/ 3339720 h 3980623"/>
              <a:gd name="connsiteX1064" fmla="*/ 3182353 w 5122981"/>
              <a:gd name="connsiteY1064" fmla="*/ 3350681 h 3980623"/>
              <a:gd name="connsiteX1065" fmla="*/ 3178286 w 5122981"/>
              <a:gd name="connsiteY1065" fmla="*/ 3349718 h 3980623"/>
              <a:gd name="connsiteX1066" fmla="*/ 3172185 w 5122981"/>
              <a:gd name="connsiteY1066" fmla="*/ 3348274 h 3980623"/>
              <a:gd name="connsiteX1067" fmla="*/ 3836548 w 5122981"/>
              <a:gd name="connsiteY1067" fmla="*/ 3338337 h 3980623"/>
              <a:gd name="connsiteX1068" fmla="*/ 3828177 w 5122981"/>
              <a:gd name="connsiteY1068" fmla="*/ 3348103 h 3980623"/>
              <a:gd name="connsiteX1069" fmla="*/ 3872825 w 5122981"/>
              <a:gd name="connsiteY1069" fmla="*/ 3377869 h 3980623"/>
              <a:gd name="connsiteX1070" fmla="*/ 3872825 w 5122981"/>
              <a:gd name="connsiteY1070" fmla="*/ 3385310 h 3980623"/>
              <a:gd name="connsiteX1071" fmla="*/ 3880267 w 5122981"/>
              <a:gd name="connsiteY1071" fmla="*/ 3392752 h 3980623"/>
              <a:gd name="connsiteX1072" fmla="*/ 3898870 w 5122981"/>
              <a:gd name="connsiteY1072" fmla="*/ 3407635 h 3980623"/>
              <a:gd name="connsiteX1073" fmla="*/ 3917474 w 5122981"/>
              <a:gd name="connsiteY1073" fmla="*/ 3415076 h 3980623"/>
              <a:gd name="connsiteX1074" fmla="*/ 3924915 w 5122981"/>
              <a:gd name="connsiteY1074" fmla="*/ 3422518 h 3980623"/>
              <a:gd name="connsiteX1075" fmla="*/ 3939798 w 5122981"/>
              <a:gd name="connsiteY1075" fmla="*/ 3429959 h 3980623"/>
              <a:gd name="connsiteX1076" fmla="*/ 3947239 w 5122981"/>
              <a:gd name="connsiteY1076" fmla="*/ 3429959 h 3980623"/>
              <a:gd name="connsiteX1077" fmla="*/ 3939798 w 5122981"/>
              <a:gd name="connsiteY1077" fmla="*/ 3422518 h 3980623"/>
              <a:gd name="connsiteX1078" fmla="*/ 3939798 w 5122981"/>
              <a:gd name="connsiteY1078" fmla="*/ 3415076 h 3980623"/>
              <a:gd name="connsiteX1079" fmla="*/ 3924915 w 5122981"/>
              <a:gd name="connsiteY1079" fmla="*/ 3407635 h 3980623"/>
              <a:gd name="connsiteX1080" fmla="*/ 3917474 w 5122981"/>
              <a:gd name="connsiteY1080" fmla="*/ 3407635 h 3980623"/>
              <a:gd name="connsiteX1081" fmla="*/ 3887708 w 5122981"/>
              <a:gd name="connsiteY1081" fmla="*/ 3377869 h 3980623"/>
              <a:gd name="connsiteX1082" fmla="*/ 3880267 w 5122981"/>
              <a:gd name="connsiteY1082" fmla="*/ 3370428 h 3980623"/>
              <a:gd name="connsiteX1083" fmla="*/ 3872825 w 5122981"/>
              <a:gd name="connsiteY1083" fmla="*/ 3370428 h 3980623"/>
              <a:gd name="connsiteX1084" fmla="*/ 3869105 w 5122981"/>
              <a:gd name="connsiteY1084" fmla="*/ 3366707 h 3980623"/>
              <a:gd name="connsiteX1085" fmla="*/ 3865384 w 5122981"/>
              <a:gd name="connsiteY1085" fmla="*/ 3362986 h 3980623"/>
              <a:gd name="connsiteX1086" fmla="*/ 3850501 w 5122981"/>
              <a:gd name="connsiteY1086" fmla="*/ 3355545 h 3980623"/>
              <a:gd name="connsiteX1087" fmla="*/ 3843060 w 5122981"/>
              <a:gd name="connsiteY1087" fmla="*/ 3340662 h 3980623"/>
              <a:gd name="connsiteX1088" fmla="*/ 3836548 w 5122981"/>
              <a:gd name="connsiteY1088" fmla="*/ 3338337 h 3980623"/>
              <a:gd name="connsiteX1089" fmla="*/ 3583541 w 5122981"/>
              <a:gd name="connsiteY1089" fmla="*/ 3338337 h 3980623"/>
              <a:gd name="connsiteX1090" fmla="*/ 3597493 w 5122981"/>
              <a:gd name="connsiteY1090" fmla="*/ 3348103 h 3980623"/>
              <a:gd name="connsiteX1091" fmla="*/ 3590052 w 5122981"/>
              <a:gd name="connsiteY1091" fmla="*/ 3348103 h 3980623"/>
              <a:gd name="connsiteX1092" fmla="*/ 3582610 w 5122981"/>
              <a:gd name="connsiteY1092" fmla="*/ 3340662 h 3980623"/>
              <a:gd name="connsiteX1093" fmla="*/ 3583541 w 5122981"/>
              <a:gd name="connsiteY1093" fmla="*/ 3338337 h 3980623"/>
              <a:gd name="connsiteX1094" fmla="*/ 4140716 w 5122981"/>
              <a:gd name="connsiteY1094" fmla="*/ 3333221 h 3980623"/>
              <a:gd name="connsiteX1095" fmla="*/ 4148157 w 5122981"/>
              <a:gd name="connsiteY1095" fmla="*/ 3340662 h 3980623"/>
              <a:gd name="connsiteX1096" fmla="*/ 4140716 w 5122981"/>
              <a:gd name="connsiteY1096" fmla="*/ 3340662 h 3980623"/>
              <a:gd name="connsiteX1097" fmla="*/ 4140716 w 5122981"/>
              <a:gd name="connsiteY1097" fmla="*/ 3333221 h 3980623"/>
              <a:gd name="connsiteX1098" fmla="*/ 3156439 w 5122981"/>
              <a:gd name="connsiteY1098" fmla="*/ 3333143 h 3980623"/>
              <a:gd name="connsiteX1099" fmla="*/ 3162540 w 5122981"/>
              <a:gd name="connsiteY1099" fmla="*/ 3334587 h 3980623"/>
              <a:gd name="connsiteX1100" fmla="*/ 3166157 w 5122981"/>
              <a:gd name="connsiteY1100" fmla="*/ 3339720 h 3980623"/>
              <a:gd name="connsiteX1101" fmla="*/ 3756739 w 5122981"/>
              <a:gd name="connsiteY1101" fmla="*/ 3331732 h 3980623"/>
              <a:gd name="connsiteX1102" fmla="*/ 3761204 w 5122981"/>
              <a:gd name="connsiteY1102" fmla="*/ 3340662 h 3980623"/>
              <a:gd name="connsiteX1103" fmla="*/ 3753763 w 5122981"/>
              <a:gd name="connsiteY1103" fmla="*/ 3333221 h 3980623"/>
              <a:gd name="connsiteX1104" fmla="*/ 3189498 w 5122981"/>
              <a:gd name="connsiteY1104" fmla="*/ 3329565 h 3980623"/>
              <a:gd name="connsiteX1105" fmla="*/ 3188220 w 5122981"/>
              <a:gd name="connsiteY1105" fmla="*/ 3334964 h 3980623"/>
              <a:gd name="connsiteX1106" fmla="*/ 3182120 w 5122981"/>
              <a:gd name="connsiteY1106" fmla="*/ 3333520 h 3980623"/>
              <a:gd name="connsiteX1107" fmla="*/ 3182759 w 5122981"/>
              <a:gd name="connsiteY1107" fmla="*/ 3330821 h 3980623"/>
              <a:gd name="connsiteX1108" fmla="*/ 3189498 w 5122981"/>
              <a:gd name="connsiteY1108" fmla="*/ 3329565 h 3980623"/>
              <a:gd name="connsiteX1109" fmla="*/ 3273920 w 5122981"/>
              <a:gd name="connsiteY1109" fmla="*/ 3326740 h 3980623"/>
              <a:gd name="connsiteX1110" fmla="*/ 3280021 w 5122981"/>
              <a:gd name="connsiteY1110" fmla="*/ 3328184 h 3980623"/>
              <a:gd name="connsiteX1111" fmla="*/ 3275693 w 5122981"/>
              <a:gd name="connsiteY1111" fmla="*/ 3332862 h 3980623"/>
              <a:gd name="connsiteX1112" fmla="*/ 3273920 w 5122981"/>
              <a:gd name="connsiteY1112" fmla="*/ 3326740 h 3980623"/>
              <a:gd name="connsiteX1113" fmla="*/ 4036536 w 5122981"/>
              <a:gd name="connsiteY1113" fmla="*/ 3325779 h 3980623"/>
              <a:gd name="connsiteX1114" fmla="*/ 4043978 w 5122981"/>
              <a:gd name="connsiteY1114" fmla="*/ 3333221 h 3980623"/>
              <a:gd name="connsiteX1115" fmla="*/ 4055140 w 5122981"/>
              <a:gd name="connsiteY1115" fmla="*/ 3333221 h 3980623"/>
              <a:gd name="connsiteX1116" fmla="*/ 4051419 w 5122981"/>
              <a:gd name="connsiteY1116" fmla="*/ 3325779 h 3980623"/>
              <a:gd name="connsiteX1117" fmla="*/ 3910032 w 5122981"/>
              <a:gd name="connsiteY1117" fmla="*/ 3325779 h 3980623"/>
              <a:gd name="connsiteX1118" fmla="*/ 3924915 w 5122981"/>
              <a:gd name="connsiteY1118" fmla="*/ 3340662 h 3980623"/>
              <a:gd name="connsiteX1119" fmla="*/ 3924915 w 5122981"/>
              <a:gd name="connsiteY1119" fmla="*/ 3333221 h 3980623"/>
              <a:gd name="connsiteX1120" fmla="*/ 3910032 w 5122981"/>
              <a:gd name="connsiteY1120" fmla="*/ 3325779 h 3980623"/>
              <a:gd name="connsiteX1121" fmla="*/ 3753763 w 5122981"/>
              <a:gd name="connsiteY1121" fmla="*/ 3325779 h 3980623"/>
              <a:gd name="connsiteX1122" fmla="*/ 3757483 w 5122981"/>
              <a:gd name="connsiteY1122" fmla="*/ 3331360 h 3980623"/>
              <a:gd name="connsiteX1123" fmla="*/ 3756739 w 5122981"/>
              <a:gd name="connsiteY1123" fmla="*/ 3331732 h 3980623"/>
              <a:gd name="connsiteX1124" fmla="*/ 3642142 w 5122981"/>
              <a:gd name="connsiteY1124" fmla="*/ 3325779 h 3980623"/>
              <a:gd name="connsiteX1125" fmla="*/ 3649583 w 5122981"/>
              <a:gd name="connsiteY1125" fmla="*/ 3325779 h 3980623"/>
              <a:gd name="connsiteX1126" fmla="*/ 3649583 w 5122981"/>
              <a:gd name="connsiteY1126" fmla="*/ 3333221 h 3980623"/>
              <a:gd name="connsiteX1127" fmla="*/ 3642142 w 5122981"/>
              <a:gd name="connsiteY1127" fmla="*/ 3325779 h 3980623"/>
              <a:gd name="connsiteX1128" fmla="*/ 3481137 w 5122981"/>
              <a:gd name="connsiteY1128" fmla="*/ 3325103 h 3980623"/>
              <a:gd name="connsiteX1129" fmla="*/ 3485872 w 5122981"/>
              <a:gd name="connsiteY1129" fmla="*/ 3325779 h 3980623"/>
              <a:gd name="connsiteX1130" fmla="*/ 3526800 w 5122981"/>
              <a:gd name="connsiteY1130" fmla="*/ 3351824 h 3980623"/>
              <a:gd name="connsiteX1131" fmla="*/ 3560286 w 5122981"/>
              <a:gd name="connsiteY1131" fmla="*/ 3385310 h 3980623"/>
              <a:gd name="connsiteX1132" fmla="*/ 3567728 w 5122981"/>
              <a:gd name="connsiteY1132" fmla="*/ 3392752 h 3980623"/>
              <a:gd name="connsiteX1133" fmla="*/ 3575169 w 5122981"/>
              <a:gd name="connsiteY1133" fmla="*/ 3392752 h 3980623"/>
              <a:gd name="connsiteX1134" fmla="*/ 3590052 w 5122981"/>
              <a:gd name="connsiteY1134" fmla="*/ 3403914 h 3980623"/>
              <a:gd name="connsiteX1135" fmla="*/ 3604935 w 5122981"/>
              <a:gd name="connsiteY1135" fmla="*/ 3415076 h 3980623"/>
              <a:gd name="connsiteX1136" fmla="*/ 3627259 w 5122981"/>
              <a:gd name="connsiteY1136" fmla="*/ 3433680 h 3980623"/>
              <a:gd name="connsiteX1137" fmla="*/ 3634700 w 5122981"/>
              <a:gd name="connsiteY1137" fmla="*/ 3433680 h 3980623"/>
              <a:gd name="connsiteX1138" fmla="*/ 3627259 w 5122981"/>
              <a:gd name="connsiteY1138" fmla="*/ 3444842 h 3980623"/>
              <a:gd name="connsiteX1139" fmla="*/ 3604935 w 5122981"/>
              <a:gd name="connsiteY1139" fmla="*/ 3429959 h 3980623"/>
              <a:gd name="connsiteX1140" fmla="*/ 3590052 w 5122981"/>
              <a:gd name="connsiteY1140" fmla="*/ 3415076 h 3980623"/>
              <a:gd name="connsiteX1141" fmla="*/ 3552845 w 5122981"/>
              <a:gd name="connsiteY1141" fmla="*/ 3377869 h 3980623"/>
              <a:gd name="connsiteX1142" fmla="*/ 3545403 w 5122981"/>
              <a:gd name="connsiteY1142" fmla="*/ 3377869 h 3980623"/>
              <a:gd name="connsiteX1143" fmla="*/ 3500755 w 5122981"/>
              <a:gd name="connsiteY1143" fmla="*/ 3340662 h 3980623"/>
              <a:gd name="connsiteX1144" fmla="*/ 3493314 w 5122981"/>
              <a:gd name="connsiteY1144" fmla="*/ 3333221 h 3980623"/>
              <a:gd name="connsiteX1145" fmla="*/ 4105113 w 5122981"/>
              <a:gd name="connsiteY1145" fmla="*/ 3323153 h 3980623"/>
              <a:gd name="connsiteX1146" fmla="*/ 4110485 w 5122981"/>
              <a:gd name="connsiteY1146" fmla="*/ 3324849 h 3980623"/>
              <a:gd name="connsiteX1147" fmla="*/ 4110950 w 5122981"/>
              <a:gd name="connsiteY1147" fmla="*/ 3324904 h 3980623"/>
              <a:gd name="connsiteX1148" fmla="*/ 4110950 w 5122981"/>
              <a:gd name="connsiteY1148" fmla="*/ 3325779 h 3980623"/>
              <a:gd name="connsiteX1149" fmla="*/ 4105369 w 5122981"/>
              <a:gd name="connsiteY1149" fmla="*/ 3323919 h 3980623"/>
              <a:gd name="connsiteX1150" fmla="*/ 3474179 w 5122981"/>
              <a:gd name="connsiteY1150" fmla="*/ 3320464 h 3980623"/>
              <a:gd name="connsiteX1151" fmla="*/ 3481137 w 5122981"/>
              <a:gd name="connsiteY1151" fmla="*/ 3325103 h 3980623"/>
              <a:gd name="connsiteX1152" fmla="*/ 3479360 w 5122981"/>
              <a:gd name="connsiteY1152" fmla="*/ 3324849 h 3980623"/>
              <a:gd name="connsiteX1153" fmla="*/ 3474710 w 5122981"/>
              <a:gd name="connsiteY1153" fmla="*/ 3322059 h 3980623"/>
              <a:gd name="connsiteX1154" fmla="*/ 4163040 w 5122981"/>
              <a:gd name="connsiteY1154" fmla="*/ 3318338 h 3980623"/>
              <a:gd name="connsiteX1155" fmla="*/ 4170481 w 5122981"/>
              <a:gd name="connsiteY1155" fmla="*/ 3318338 h 3980623"/>
              <a:gd name="connsiteX1156" fmla="*/ 4170481 w 5122981"/>
              <a:gd name="connsiteY1156" fmla="*/ 3325779 h 3980623"/>
              <a:gd name="connsiteX1157" fmla="*/ 4163040 w 5122981"/>
              <a:gd name="connsiteY1157" fmla="*/ 3318338 h 3980623"/>
              <a:gd name="connsiteX1158" fmla="*/ 4110950 w 5122981"/>
              <a:gd name="connsiteY1158" fmla="*/ 3318338 h 3980623"/>
              <a:gd name="connsiteX1159" fmla="*/ 4118392 w 5122981"/>
              <a:gd name="connsiteY1159" fmla="*/ 3318338 h 3980623"/>
              <a:gd name="connsiteX1160" fmla="*/ 4118392 w 5122981"/>
              <a:gd name="connsiteY1160" fmla="*/ 3325779 h 3980623"/>
              <a:gd name="connsiteX1161" fmla="*/ 4110950 w 5122981"/>
              <a:gd name="connsiteY1161" fmla="*/ 3324904 h 3980623"/>
              <a:gd name="connsiteX1162" fmla="*/ 4110950 w 5122981"/>
              <a:gd name="connsiteY1162" fmla="*/ 3323919 h 3980623"/>
              <a:gd name="connsiteX1163" fmla="*/ 4110950 w 5122981"/>
              <a:gd name="connsiteY1163" fmla="*/ 3318338 h 3980623"/>
              <a:gd name="connsiteX1164" fmla="*/ 3515638 w 5122981"/>
              <a:gd name="connsiteY1164" fmla="*/ 3318338 h 3980623"/>
              <a:gd name="connsiteX1165" fmla="*/ 3523079 w 5122981"/>
              <a:gd name="connsiteY1165" fmla="*/ 3325779 h 3980623"/>
              <a:gd name="connsiteX1166" fmla="*/ 3515638 w 5122981"/>
              <a:gd name="connsiteY1166" fmla="*/ 3325779 h 3980623"/>
              <a:gd name="connsiteX1167" fmla="*/ 3515638 w 5122981"/>
              <a:gd name="connsiteY1167" fmla="*/ 3318338 h 3980623"/>
              <a:gd name="connsiteX1168" fmla="*/ 3141971 w 5122981"/>
              <a:gd name="connsiteY1168" fmla="*/ 3312613 h 3980623"/>
              <a:gd name="connsiteX1169" fmla="*/ 3148072 w 5122981"/>
              <a:gd name="connsiteY1169" fmla="*/ 3314057 h 3980623"/>
              <a:gd name="connsiteX1170" fmla="*/ 3146794 w 5122981"/>
              <a:gd name="connsiteY1170" fmla="*/ 3319457 h 3980623"/>
              <a:gd name="connsiteX1171" fmla="*/ 3141971 w 5122981"/>
              <a:gd name="connsiteY1171" fmla="*/ 3312613 h 3980623"/>
              <a:gd name="connsiteX1172" fmla="*/ 2852101 w 5122981"/>
              <a:gd name="connsiteY1172" fmla="*/ 3312423 h 3980623"/>
              <a:gd name="connsiteX1173" fmla="*/ 2854512 w 5122981"/>
              <a:gd name="connsiteY1173" fmla="*/ 3315845 h 3980623"/>
              <a:gd name="connsiteX1174" fmla="*/ 2855645 w 5122981"/>
              <a:gd name="connsiteY1174" fmla="*/ 3324666 h 3980623"/>
              <a:gd name="connsiteX1175" fmla="*/ 2850823 w 5122981"/>
              <a:gd name="connsiteY1175" fmla="*/ 3317822 h 3980623"/>
              <a:gd name="connsiteX1176" fmla="*/ 3984446 w 5122981"/>
              <a:gd name="connsiteY1176" fmla="*/ 3310896 h 3980623"/>
              <a:gd name="connsiteX1177" fmla="*/ 3991888 w 5122981"/>
              <a:gd name="connsiteY1177" fmla="*/ 3325779 h 3980623"/>
              <a:gd name="connsiteX1178" fmla="*/ 3999329 w 5122981"/>
              <a:gd name="connsiteY1178" fmla="*/ 3333221 h 3980623"/>
              <a:gd name="connsiteX1179" fmla="*/ 4021653 w 5122981"/>
              <a:gd name="connsiteY1179" fmla="*/ 3348103 h 3980623"/>
              <a:gd name="connsiteX1180" fmla="*/ 4006771 w 5122981"/>
              <a:gd name="connsiteY1180" fmla="*/ 3325779 h 3980623"/>
              <a:gd name="connsiteX1181" fmla="*/ 3991888 w 5122981"/>
              <a:gd name="connsiteY1181" fmla="*/ 3314617 h 3980623"/>
              <a:gd name="connsiteX1182" fmla="*/ 3984446 w 5122981"/>
              <a:gd name="connsiteY1182" fmla="*/ 3310896 h 3980623"/>
              <a:gd name="connsiteX1183" fmla="*/ 3731439 w 5122981"/>
              <a:gd name="connsiteY1183" fmla="*/ 3310896 h 3980623"/>
              <a:gd name="connsiteX1184" fmla="*/ 3746321 w 5122981"/>
              <a:gd name="connsiteY1184" fmla="*/ 3318338 h 3980623"/>
              <a:gd name="connsiteX1185" fmla="*/ 3746321 w 5122981"/>
              <a:gd name="connsiteY1185" fmla="*/ 3325779 h 3980623"/>
              <a:gd name="connsiteX1186" fmla="*/ 3742601 w 5122981"/>
              <a:gd name="connsiteY1186" fmla="*/ 3322059 h 3980623"/>
              <a:gd name="connsiteX1187" fmla="*/ 3738880 w 5122981"/>
              <a:gd name="connsiteY1187" fmla="*/ 3318338 h 3980623"/>
              <a:gd name="connsiteX1188" fmla="*/ 3627259 w 5122981"/>
              <a:gd name="connsiteY1188" fmla="*/ 3310896 h 3980623"/>
              <a:gd name="connsiteX1189" fmla="*/ 3634700 w 5122981"/>
              <a:gd name="connsiteY1189" fmla="*/ 3318338 h 3980623"/>
              <a:gd name="connsiteX1190" fmla="*/ 3627259 w 5122981"/>
              <a:gd name="connsiteY1190" fmla="*/ 3325779 h 3980623"/>
              <a:gd name="connsiteX1191" fmla="*/ 3612376 w 5122981"/>
              <a:gd name="connsiteY1191" fmla="*/ 3318338 h 3980623"/>
              <a:gd name="connsiteX1192" fmla="*/ 3619817 w 5122981"/>
              <a:gd name="connsiteY1192" fmla="*/ 3318338 h 3980623"/>
              <a:gd name="connsiteX1193" fmla="*/ 3478431 w 5122981"/>
              <a:gd name="connsiteY1193" fmla="*/ 3310896 h 3980623"/>
              <a:gd name="connsiteX1194" fmla="*/ 3478431 w 5122981"/>
              <a:gd name="connsiteY1194" fmla="*/ 3318338 h 3980623"/>
              <a:gd name="connsiteX1195" fmla="*/ 3473780 w 5122981"/>
              <a:gd name="connsiteY1195" fmla="*/ 3319268 h 3980623"/>
              <a:gd name="connsiteX1196" fmla="*/ 3474179 w 5122981"/>
              <a:gd name="connsiteY1196" fmla="*/ 3320464 h 3980623"/>
              <a:gd name="connsiteX1197" fmla="*/ 3470989 w 5122981"/>
              <a:gd name="connsiteY1197" fmla="*/ 3318338 h 3980623"/>
              <a:gd name="connsiteX1198" fmla="*/ 3474710 w 5122981"/>
              <a:gd name="connsiteY1198" fmla="*/ 3314617 h 3980623"/>
              <a:gd name="connsiteX1199" fmla="*/ 3478431 w 5122981"/>
              <a:gd name="connsiteY1199" fmla="*/ 3310896 h 3980623"/>
              <a:gd name="connsiteX1200" fmla="*/ 3262630 w 5122981"/>
              <a:gd name="connsiteY1200" fmla="*/ 3310896 h 3980623"/>
              <a:gd name="connsiteX1201" fmla="*/ 3277513 w 5122981"/>
              <a:gd name="connsiteY1201" fmla="*/ 3310896 h 3980623"/>
              <a:gd name="connsiteX1202" fmla="*/ 3284954 w 5122981"/>
              <a:gd name="connsiteY1202" fmla="*/ 3310896 h 3980623"/>
              <a:gd name="connsiteX1203" fmla="*/ 3281233 w 5122981"/>
              <a:gd name="connsiteY1203" fmla="*/ 3314617 h 3980623"/>
              <a:gd name="connsiteX1204" fmla="*/ 3277513 w 5122981"/>
              <a:gd name="connsiteY1204" fmla="*/ 3318338 h 3980623"/>
              <a:gd name="connsiteX1205" fmla="*/ 3262630 w 5122981"/>
              <a:gd name="connsiteY1205" fmla="*/ 3310896 h 3980623"/>
              <a:gd name="connsiteX1206" fmla="*/ 3240306 w 5122981"/>
              <a:gd name="connsiteY1206" fmla="*/ 3310896 h 3980623"/>
              <a:gd name="connsiteX1207" fmla="*/ 3247747 w 5122981"/>
              <a:gd name="connsiteY1207" fmla="*/ 3314617 h 3980623"/>
              <a:gd name="connsiteX1208" fmla="*/ 3262630 w 5122981"/>
              <a:gd name="connsiteY1208" fmla="*/ 3325779 h 3980623"/>
              <a:gd name="connsiteX1209" fmla="*/ 3292396 w 5122981"/>
              <a:gd name="connsiteY1209" fmla="*/ 3348103 h 3980623"/>
              <a:gd name="connsiteX1210" fmla="*/ 3299837 w 5122981"/>
              <a:gd name="connsiteY1210" fmla="*/ 3355545 h 3980623"/>
              <a:gd name="connsiteX1211" fmla="*/ 3292396 w 5122981"/>
              <a:gd name="connsiteY1211" fmla="*/ 3355545 h 3980623"/>
              <a:gd name="connsiteX1212" fmla="*/ 3277513 w 5122981"/>
              <a:gd name="connsiteY1212" fmla="*/ 3348103 h 3980623"/>
              <a:gd name="connsiteX1213" fmla="*/ 3270071 w 5122981"/>
              <a:gd name="connsiteY1213" fmla="*/ 3344383 h 3980623"/>
              <a:gd name="connsiteX1214" fmla="*/ 3262630 w 5122981"/>
              <a:gd name="connsiteY1214" fmla="*/ 3340662 h 3980623"/>
              <a:gd name="connsiteX1215" fmla="*/ 3255189 w 5122981"/>
              <a:gd name="connsiteY1215" fmla="*/ 3333221 h 3980623"/>
              <a:gd name="connsiteX1216" fmla="*/ 3244026 w 5122981"/>
              <a:gd name="connsiteY1216" fmla="*/ 3325779 h 3980623"/>
              <a:gd name="connsiteX1217" fmla="*/ 3240306 w 5122981"/>
              <a:gd name="connsiteY1217" fmla="*/ 3322059 h 3980623"/>
              <a:gd name="connsiteX1218" fmla="*/ 3240306 w 5122981"/>
              <a:gd name="connsiteY1218" fmla="*/ 3310896 h 3980623"/>
              <a:gd name="connsiteX1219" fmla="*/ 3149350 w 5122981"/>
              <a:gd name="connsiteY1219" fmla="*/ 3308658 h 3980623"/>
              <a:gd name="connsiteX1220" fmla="*/ 3161551 w 5122981"/>
              <a:gd name="connsiteY1220" fmla="*/ 3311546 h 3980623"/>
              <a:gd name="connsiteX1221" fmla="*/ 3166374 w 5122981"/>
              <a:gd name="connsiteY1221" fmla="*/ 3318389 h 3980623"/>
              <a:gd name="connsiteX1222" fmla="*/ 3165096 w 5122981"/>
              <a:gd name="connsiteY1222" fmla="*/ 3323789 h 3980623"/>
              <a:gd name="connsiteX1223" fmla="*/ 3160273 w 5122981"/>
              <a:gd name="connsiteY1223" fmla="*/ 3316945 h 3980623"/>
              <a:gd name="connsiteX1224" fmla="*/ 3396575 w 5122981"/>
              <a:gd name="connsiteY1224" fmla="*/ 3303455 h 3980623"/>
              <a:gd name="connsiteX1225" fmla="*/ 3396575 w 5122981"/>
              <a:gd name="connsiteY1225" fmla="*/ 3310896 h 3980623"/>
              <a:gd name="connsiteX1226" fmla="*/ 3404017 w 5122981"/>
              <a:gd name="connsiteY1226" fmla="*/ 3310896 h 3980623"/>
              <a:gd name="connsiteX1227" fmla="*/ 3396575 w 5122981"/>
              <a:gd name="connsiteY1227" fmla="*/ 3303455 h 3980623"/>
              <a:gd name="connsiteX1228" fmla="*/ 3225423 w 5122981"/>
              <a:gd name="connsiteY1228" fmla="*/ 3303455 h 3980623"/>
              <a:gd name="connsiteX1229" fmla="*/ 3232864 w 5122981"/>
              <a:gd name="connsiteY1229" fmla="*/ 3310896 h 3980623"/>
              <a:gd name="connsiteX1230" fmla="*/ 3229144 w 5122981"/>
              <a:gd name="connsiteY1230" fmla="*/ 3310896 h 3980623"/>
              <a:gd name="connsiteX1231" fmla="*/ 3225423 w 5122981"/>
              <a:gd name="connsiteY1231" fmla="*/ 3303455 h 3980623"/>
              <a:gd name="connsiteX1232" fmla="*/ 3177587 w 5122981"/>
              <a:gd name="connsiteY1232" fmla="*/ 3298236 h 3980623"/>
              <a:gd name="connsiteX1233" fmla="*/ 3182410 w 5122981"/>
              <a:gd name="connsiteY1233" fmla="*/ 3305079 h 3980623"/>
              <a:gd name="connsiteX1234" fmla="*/ 3176309 w 5122981"/>
              <a:gd name="connsiteY1234" fmla="*/ 3303635 h 3980623"/>
              <a:gd name="connsiteX1235" fmla="*/ 3177587 w 5122981"/>
              <a:gd name="connsiteY1235" fmla="*/ 3298236 h 3980623"/>
              <a:gd name="connsiteX1236" fmla="*/ 4081185 w 5122981"/>
              <a:gd name="connsiteY1236" fmla="*/ 3296014 h 3980623"/>
              <a:gd name="connsiteX1237" fmla="*/ 4084905 w 5122981"/>
              <a:gd name="connsiteY1237" fmla="*/ 3303455 h 3980623"/>
              <a:gd name="connsiteX1238" fmla="*/ 4096067 w 5122981"/>
              <a:gd name="connsiteY1238" fmla="*/ 3303455 h 3980623"/>
              <a:gd name="connsiteX1239" fmla="*/ 4096067 w 5122981"/>
              <a:gd name="connsiteY1239" fmla="*/ 3310896 h 3980623"/>
              <a:gd name="connsiteX1240" fmla="*/ 4103509 w 5122981"/>
              <a:gd name="connsiteY1240" fmla="*/ 3318338 h 3980623"/>
              <a:gd name="connsiteX1241" fmla="*/ 4105113 w 5122981"/>
              <a:gd name="connsiteY1241" fmla="*/ 3323153 h 3980623"/>
              <a:gd name="connsiteX1242" fmla="*/ 4101648 w 5122981"/>
              <a:gd name="connsiteY1242" fmla="*/ 3322059 h 3980623"/>
              <a:gd name="connsiteX1243" fmla="*/ 4081185 w 5122981"/>
              <a:gd name="connsiteY1243" fmla="*/ 3310896 h 3980623"/>
              <a:gd name="connsiteX1244" fmla="*/ 3642142 w 5122981"/>
              <a:gd name="connsiteY1244" fmla="*/ 3296014 h 3980623"/>
              <a:gd name="connsiteX1245" fmla="*/ 3649583 w 5122981"/>
              <a:gd name="connsiteY1245" fmla="*/ 3296014 h 3980623"/>
              <a:gd name="connsiteX1246" fmla="*/ 3642142 w 5122981"/>
              <a:gd name="connsiteY1246" fmla="*/ 3303455 h 3980623"/>
              <a:gd name="connsiteX1247" fmla="*/ 3642142 w 5122981"/>
              <a:gd name="connsiteY1247" fmla="*/ 3296014 h 3980623"/>
              <a:gd name="connsiteX1248" fmla="*/ 3088343 w 5122981"/>
              <a:gd name="connsiteY1248" fmla="*/ 3294217 h 3980623"/>
              <a:gd name="connsiteX1249" fmla="*/ 3094443 w 5122981"/>
              <a:gd name="connsiteY1249" fmla="*/ 3295661 h 3980623"/>
              <a:gd name="connsiteX1250" fmla="*/ 3093165 w 5122981"/>
              <a:gd name="connsiteY1250" fmla="*/ 3301061 h 3980623"/>
              <a:gd name="connsiteX1251" fmla="*/ 3088343 w 5122981"/>
              <a:gd name="connsiteY1251" fmla="*/ 3294217 h 3980623"/>
              <a:gd name="connsiteX1252" fmla="*/ 3664466 w 5122981"/>
              <a:gd name="connsiteY1252" fmla="*/ 3288572 h 3980623"/>
              <a:gd name="connsiteX1253" fmla="*/ 3675628 w 5122981"/>
              <a:gd name="connsiteY1253" fmla="*/ 3288572 h 3980623"/>
              <a:gd name="connsiteX1254" fmla="*/ 3679349 w 5122981"/>
              <a:gd name="connsiteY1254" fmla="*/ 3288572 h 3980623"/>
              <a:gd name="connsiteX1255" fmla="*/ 3701673 w 5122981"/>
              <a:gd name="connsiteY1255" fmla="*/ 3303455 h 3980623"/>
              <a:gd name="connsiteX1256" fmla="*/ 3716556 w 5122981"/>
              <a:gd name="connsiteY1256" fmla="*/ 3318338 h 3980623"/>
              <a:gd name="connsiteX1257" fmla="*/ 3723997 w 5122981"/>
              <a:gd name="connsiteY1257" fmla="*/ 3325779 h 3980623"/>
              <a:gd name="connsiteX1258" fmla="*/ 3746321 w 5122981"/>
              <a:gd name="connsiteY1258" fmla="*/ 3340662 h 3980623"/>
              <a:gd name="connsiteX1259" fmla="*/ 3768646 w 5122981"/>
              <a:gd name="connsiteY1259" fmla="*/ 3355545 h 3980623"/>
              <a:gd name="connsiteX1260" fmla="*/ 3753763 w 5122981"/>
              <a:gd name="connsiteY1260" fmla="*/ 3355545 h 3980623"/>
              <a:gd name="connsiteX1261" fmla="*/ 3742601 w 5122981"/>
              <a:gd name="connsiteY1261" fmla="*/ 3348103 h 3980623"/>
              <a:gd name="connsiteX1262" fmla="*/ 3723997 w 5122981"/>
              <a:gd name="connsiteY1262" fmla="*/ 3340662 h 3980623"/>
              <a:gd name="connsiteX1263" fmla="*/ 3712835 w 5122981"/>
              <a:gd name="connsiteY1263" fmla="*/ 3329500 h 3980623"/>
              <a:gd name="connsiteX1264" fmla="*/ 3701673 w 5122981"/>
              <a:gd name="connsiteY1264" fmla="*/ 3325779 h 3980623"/>
              <a:gd name="connsiteX1265" fmla="*/ 3686790 w 5122981"/>
              <a:gd name="connsiteY1265" fmla="*/ 3310896 h 3980623"/>
              <a:gd name="connsiteX1266" fmla="*/ 3701673 w 5122981"/>
              <a:gd name="connsiteY1266" fmla="*/ 3318338 h 3980623"/>
              <a:gd name="connsiteX1267" fmla="*/ 3694231 w 5122981"/>
              <a:gd name="connsiteY1267" fmla="*/ 3310896 h 3980623"/>
              <a:gd name="connsiteX1268" fmla="*/ 3686790 w 5122981"/>
              <a:gd name="connsiteY1268" fmla="*/ 3310896 h 3980623"/>
              <a:gd name="connsiteX1269" fmla="*/ 3679349 w 5122981"/>
              <a:gd name="connsiteY1269" fmla="*/ 3303455 h 3980623"/>
              <a:gd name="connsiteX1270" fmla="*/ 3664466 w 5122981"/>
              <a:gd name="connsiteY1270" fmla="*/ 3288572 h 3980623"/>
              <a:gd name="connsiteX1271" fmla="*/ 3597493 w 5122981"/>
              <a:gd name="connsiteY1271" fmla="*/ 3288572 h 3980623"/>
              <a:gd name="connsiteX1272" fmla="*/ 3601214 w 5122981"/>
              <a:gd name="connsiteY1272" fmla="*/ 3292293 h 3980623"/>
              <a:gd name="connsiteX1273" fmla="*/ 3604935 w 5122981"/>
              <a:gd name="connsiteY1273" fmla="*/ 3296014 h 3980623"/>
              <a:gd name="connsiteX1274" fmla="*/ 3590052 w 5122981"/>
              <a:gd name="connsiteY1274" fmla="*/ 3296014 h 3980623"/>
              <a:gd name="connsiteX1275" fmla="*/ 3128781 w 5122981"/>
              <a:gd name="connsiteY1275" fmla="*/ 3286684 h 3980623"/>
              <a:gd name="connsiteX1276" fmla="*/ 3127503 w 5122981"/>
              <a:gd name="connsiteY1276" fmla="*/ 3292083 h 3980623"/>
              <a:gd name="connsiteX1277" fmla="*/ 3126864 w 5122981"/>
              <a:gd name="connsiteY1277" fmla="*/ 3294783 h 3980623"/>
              <a:gd name="connsiteX1278" fmla="*/ 3132325 w 5122981"/>
              <a:gd name="connsiteY1278" fmla="*/ 3298927 h 3980623"/>
              <a:gd name="connsiteX1279" fmla="*/ 3133015 w 5122981"/>
              <a:gd name="connsiteY1279" fmla="*/ 3296014 h 3980623"/>
              <a:gd name="connsiteX1280" fmla="*/ 3128685 w 5122981"/>
              <a:gd name="connsiteY1280" fmla="*/ 3296014 h 3980623"/>
              <a:gd name="connsiteX1281" fmla="*/ 3133596 w 5122981"/>
              <a:gd name="connsiteY1281" fmla="*/ 3293559 h 3980623"/>
              <a:gd name="connsiteX1282" fmla="*/ 3133603 w 5122981"/>
              <a:gd name="connsiteY1282" fmla="*/ 3293527 h 3980623"/>
              <a:gd name="connsiteX1283" fmla="*/ 3174042 w 5122981"/>
              <a:gd name="connsiteY1283" fmla="*/ 3285993 h 3980623"/>
              <a:gd name="connsiteX1284" fmla="*/ 3186244 w 5122981"/>
              <a:gd name="connsiteY1284" fmla="*/ 3288881 h 3980623"/>
              <a:gd name="connsiteX1285" fmla="*/ 3189788 w 5122981"/>
              <a:gd name="connsiteY1285" fmla="*/ 3301124 h 3980623"/>
              <a:gd name="connsiteX1286" fmla="*/ 3194611 w 5122981"/>
              <a:gd name="connsiteY1286" fmla="*/ 3307967 h 3980623"/>
              <a:gd name="connsiteX1287" fmla="*/ 3183688 w 5122981"/>
              <a:gd name="connsiteY1287" fmla="*/ 3299680 h 3980623"/>
              <a:gd name="connsiteX1288" fmla="*/ 3172764 w 5122981"/>
              <a:gd name="connsiteY1288" fmla="*/ 3291392 h 3980623"/>
              <a:gd name="connsiteX1289" fmla="*/ 3165385 w 5122981"/>
              <a:gd name="connsiteY1289" fmla="*/ 3295348 h 3980623"/>
              <a:gd name="connsiteX1290" fmla="*/ 3174042 w 5122981"/>
              <a:gd name="connsiteY1290" fmla="*/ 3285993 h 3980623"/>
              <a:gd name="connsiteX1291" fmla="*/ 4208833 w 5122981"/>
              <a:gd name="connsiteY1291" fmla="*/ 3285710 h 3980623"/>
              <a:gd name="connsiteX1292" fmla="*/ 4252337 w 5122981"/>
              <a:gd name="connsiteY1292" fmla="*/ 3318338 h 3980623"/>
              <a:gd name="connsiteX1293" fmla="*/ 4244896 w 5122981"/>
              <a:gd name="connsiteY1293" fmla="*/ 3318338 h 3980623"/>
              <a:gd name="connsiteX1294" fmla="*/ 4215130 w 5122981"/>
              <a:gd name="connsiteY1294" fmla="*/ 3303455 h 3980623"/>
              <a:gd name="connsiteX1295" fmla="*/ 4215130 w 5122981"/>
              <a:gd name="connsiteY1295" fmla="*/ 3296014 h 3980623"/>
              <a:gd name="connsiteX1296" fmla="*/ 4209549 w 5122981"/>
              <a:gd name="connsiteY1296" fmla="*/ 3288572 h 3980623"/>
              <a:gd name="connsiteX1297" fmla="*/ 3126910 w 5122981"/>
              <a:gd name="connsiteY1297" fmla="*/ 3282677 h 3980623"/>
              <a:gd name="connsiteX1298" fmla="*/ 3129420 w 5122981"/>
              <a:gd name="connsiteY1298" fmla="*/ 3283984 h 3980623"/>
              <a:gd name="connsiteX1299" fmla="*/ 3136856 w 5122981"/>
              <a:gd name="connsiteY1299" fmla="*/ 3291928 h 3980623"/>
              <a:gd name="connsiteX1300" fmla="*/ 3143567 w 5122981"/>
              <a:gd name="connsiteY1300" fmla="*/ 3288572 h 3980623"/>
              <a:gd name="connsiteX1301" fmla="*/ 3143567 w 5122981"/>
              <a:gd name="connsiteY1301" fmla="*/ 3296014 h 3980623"/>
              <a:gd name="connsiteX1302" fmla="*/ 3140162 w 5122981"/>
              <a:gd name="connsiteY1302" fmla="*/ 3296014 h 3980623"/>
              <a:gd name="connsiteX1303" fmla="*/ 3143888 w 5122981"/>
              <a:gd name="connsiteY1303" fmla="*/ 3304514 h 3980623"/>
              <a:gd name="connsiteX1304" fmla="*/ 3140198 w 5122981"/>
              <a:gd name="connsiteY1304" fmla="*/ 3306492 h 3980623"/>
              <a:gd name="connsiteX1305" fmla="*/ 3128637 w 5122981"/>
              <a:gd name="connsiteY1305" fmla="*/ 3300904 h 3980623"/>
              <a:gd name="connsiteX1306" fmla="*/ 3122041 w 5122981"/>
              <a:gd name="connsiteY1306" fmla="*/ 3287939 h 3980623"/>
              <a:gd name="connsiteX1307" fmla="*/ 3126910 w 5122981"/>
              <a:gd name="connsiteY1307" fmla="*/ 3282677 h 3980623"/>
              <a:gd name="connsiteX1308" fmla="*/ 3155740 w 5122981"/>
              <a:gd name="connsiteY1308" fmla="*/ 3281661 h 3980623"/>
              <a:gd name="connsiteX1309" fmla="*/ 3161841 w 5122981"/>
              <a:gd name="connsiteY1309" fmla="*/ 3283105 h 3980623"/>
              <a:gd name="connsiteX1310" fmla="*/ 3160563 w 5122981"/>
              <a:gd name="connsiteY1310" fmla="*/ 3288504 h 3980623"/>
              <a:gd name="connsiteX1311" fmla="*/ 3155740 w 5122981"/>
              <a:gd name="connsiteY1311" fmla="*/ 3281661 h 3980623"/>
              <a:gd name="connsiteX1312" fmla="*/ 3113802 w 5122981"/>
              <a:gd name="connsiteY1312" fmla="*/ 3281131 h 3980623"/>
              <a:gd name="connsiteX1313" fmla="*/ 3121243 w 5122981"/>
              <a:gd name="connsiteY1313" fmla="*/ 3296014 h 3980623"/>
              <a:gd name="connsiteX1314" fmla="*/ 3113802 w 5122981"/>
              <a:gd name="connsiteY1314" fmla="*/ 3288572 h 3980623"/>
              <a:gd name="connsiteX1315" fmla="*/ 2840189 w 5122981"/>
              <a:gd name="connsiteY1315" fmla="*/ 3281094 h 3980623"/>
              <a:gd name="connsiteX1316" fmla="*/ 2846290 w 5122981"/>
              <a:gd name="connsiteY1316" fmla="*/ 3282538 h 3980623"/>
              <a:gd name="connsiteX1317" fmla="*/ 2845012 w 5122981"/>
              <a:gd name="connsiteY1317" fmla="*/ 3287937 h 3980623"/>
              <a:gd name="connsiteX1318" fmla="*/ 2840189 w 5122981"/>
              <a:gd name="connsiteY1318" fmla="*/ 3281094 h 3980623"/>
              <a:gd name="connsiteX1319" fmla="*/ 3060394 w 5122981"/>
              <a:gd name="connsiteY1319" fmla="*/ 3276198 h 3980623"/>
              <a:gd name="connsiteX1320" fmla="*/ 3072596 w 5122981"/>
              <a:gd name="connsiteY1320" fmla="*/ 3279086 h 3980623"/>
              <a:gd name="connsiteX1321" fmla="*/ 3077419 w 5122981"/>
              <a:gd name="connsiteY1321" fmla="*/ 3285930 h 3980623"/>
              <a:gd name="connsiteX1322" fmla="*/ 3071318 w 5122981"/>
              <a:gd name="connsiteY1322" fmla="*/ 3284486 h 3980623"/>
              <a:gd name="connsiteX1323" fmla="*/ 3060394 w 5122981"/>
              <a:gd name="connsiteY1323" fmla="*/ 3276198 h 3980623"/>
              <a:gd name="connsiteX1324" fmla="*/ 4192806 w 5122981"/>
              <a:gd name="connsiteY1324" fmla="*/ 3273689 h 3980623"/>
              <a:gd name="connsiteX1325" fmla="*/ 4207689 w 5122981"/>
              <a:gd name="connsiteY1325" fmla="*/ 3281131 h 3980623"/>
              <a:gd name="connsiteX1326" fmla="*/ 4208833 w 5122981"/>
              <a:gd name="connsiteY1326" fmla="*/ 3285710 h 3980623"/>
              <a:gd name="connsiteX1327" fmla="*/ 4058860 w 5122981"/>
              <a:gd name="connsiteY1327" fmla="*/ 3273689 h 3980623"/>
              <a:gd name="connsiteX1328" fmla="*/ 4062581 w 5122981"/>
              <a:gd name="connsiteY1328" fmla="*/ 3277410 h 3980623"/>
              <a:gd name="connsiteX1329" fmla="*/ 4051419 w 5122981"/>
              <a:gd name="connsiteY1329" fmla="*/ 3281131 h 3980623"/>
              <a:gd name="connsiteX1330" fmla="*/ 4058860 w 5122981"/>
              <a:gd name="connsiteY1330" fmla="*/ 3273689 h 3980623"/>
              <a:gd name="connsiteX1331" fmla="*/ 3924915 w 5122981"/>
              <a:gd name="connsiteY1331" fmla="*/ 3273689 h 3980623"/>
              <a:gd name="connsiteX1332" fmla="*/ 3928636 w 5122981"/>
              <a:gd name="connsiteY1332" fmla="*/ 3277410 h 3980623"/>
              <a:gd name="connsiteX1333" fmla="*/ 3931294 w 5122981"/>
              <a:gd name="connsiteY1333" fmla="*/ 3276879 h 3980623"/>
              <a:gd name="connsiteX1334" fmla="*/ 3928636 w 5122981"/>
              <a:gd name="connsiteY1334" fmla="*/ 3275550 h 3980623"/>
              <a:gd name="connsiteX1335" fmla="*/ 3924915 w 5122981"/>
              <a:gd name="connsiteY1335" fmla="*/ 3273689 h 3980623"/>
              <a:gd name="connsiteX1336" fmla="*/ 2775870 w 5122981"/>
              <a:gd name="connsiteY1336" fmla="*/ 3271571 h 3980623"/>
              <a:gd name="connsiteX1337" fmla="*/ 2777904 w 5122981"/>
              <a:gd name="connsiteY1337" fmla="*/ 3272053 h 3980623"/>
              <a:gd name="connsiteX1338" fmla="*/ 2782726 w 5122981"/>
              <a:gd name="connsiteY1338" fmla="*/ 3278896 h 3980623"/>
              <a:gd name="connsiteX1339" fmla="*/ 2733920 w 5122981"/>
              <a:gd name="connsiteY1339" fmla="*/ 3267344 h 3980623"/>
              <a:gd name="connsiteX1340" fmla="*/ 2732642 w 5122981"/>
              <a:gd name="connsiteY1340" fmla="*/ 3272743 h 3980623"/>
              <a:gd name="connsiteX1341" fmla="*/ 2726541 w 5122981"/>
              <a:gd name="connsiteY1341" fmla="*/ 3271299 h 3980623"/>
              <a:gd name="connsiteX1342" fmla="*/ 2727180 w 5122981"/>
              <a:gd name="connsiteY1342" fmla="*/ 3268600 h 3980623"/>
              <a:gd name="connsiteX1343" fmla="*/ 2733920 w 5122981"/>
              <a:gd name="connsiteY1343" fmla="*/ 3267344 h 3980623"/>
              <a:gd name="connsiteX1344" fmla="*/ 3545403 w 5122981"/>
              <a:gd name="connsiteY1344" fmla="*/ 3266248 h 3980623"/>
              <a:gd name="connsiteX1345" fmla="*/ 3552845 w 5122981"/>
              <a:gd name="connsiteY1345" fmla="*/ 3266248 h 3980623"/>
              <a:gd name="connsiteX1346" fmla="*/ 3560286 w 5122981"/>
              <a:gd name="connsiteY1346" fmla="*/ 3266248 h 3980623"/>
              <a:gd name="connsiteX1347" fmla="*/ 3575169 w 5122981"/>
              <a:gd name="connsiteY1347" fmla="*/ 3281131 h 3980623"/>
              <a:gd name="connsiteX1348" fmla="*/ 3582610 w 5122981"/>
              <a:gd name="connsiteY1348" fmla="*/ 3284851 h 3980623"/>
              <a:gd name="connsiteX1349" fmla="*/ 3578890 w 5122981"/>
              <a:gd name="connsiteY1349" fmla="*/ 3288572 h 3980623"/>
              <a:gd name="connsiteX1350" fmla="*/ 3567728 w 5122981"/>
              <a:gd name="connsiteY1350" fmla="*/ 3288572 h 3980623"/>
              <a:gd name="connsiteX1351" fmla="*/ 3560286 w 5122981"/>
              <a:gd name="connsiteY1351" fmla="*/ 3281131 h 3980623"/>
              <a:gd name="connsiteX1352" fmla="*/ 3552845 w 5122981"/>
              <a:gd name="connsiteY1352" fmla="*/ 3273689 h 3980623"/>
              <a:gd name="connsiteX1353" fmla="*/ 3448665 w 5122981"/>
              <a:gd name="connsiteY1353" fmla="*/ 3266248 h 3980623"/>
              <a:gd name="connsiteX1354" fmla="*/ 3456106 w 5122981"/>
              <a:gd name="connsiteY1354" fmla="*/ 3269969 h 3980623"/>
              <a:gd name="connsiteX1355" fmla="*/ 3467269 w 5122981"/>
              <a:gd name="connsiteY1355" fmla="*/ 3277410 h 3980623"/>
              <a:gd name="connsiteX1356" fmla="*/ 3478431 w 5122981"/>
              <a:gd name="connsiteY1356" fmla="*/ 3281131 h 3980623"/>
              <a:gd name="connsiteX1357" fmla="*/ 3463548 w 5122981"/>
              <a:gd name="connsiteY1357" fmla="*/ 3281131 h 3980623"/>
              <a:gd name="connsiteX1358" fmla="*/ 3083809 w 5122981"/>
              <a:gd name="connsiteY1358" fmla="*/ 3258933 h 3980623"/>
              <a:gd name="connsiteX1359" fmla="*/ 3096011 w 5122981"/>
              <a:gd name="connsiteY1359" fmla="*/ 3261821 h 3980623"/>
              <a:gd name="connsiteX1360" fmla="*/ 3106934 w 5122981"/>
              <a:gd name="connsiteY1360" fmla="*/ 3270108 h 3980623"/>
              <a:gd name="connsiteX1361" fmla="*/ 3111757 w 5122981"/>
              <a:gd name="connsiteY1361" fmla="*/ 3276951 h 3980623"/>
              <a:gd name="connsiteX1362" fmla="*/ 3099555 w 5122981"/>
              <a:gd name="connsiteY1362" fmla="*/ 3274063 h 3980623"/>
              <a:gd name="connsiteX1363" fmla="*/ 3092321 w 5122981"/>
              <a:gd name="connsiteY1363" fmla="*/ 3263798 h 3980623"/>
              <a:gd name="connsiteX1364" fmla="*/ 3083809 w 5122981"/>
              <a:gd name="connsiteY1364" fmla="*/ 3258933 h 3980623"/>
              <a:gd name="connsiteX1365" fmla="*/ 5033685 w 5122981"/>
              <a:gd name="connsiteY1365" fmla="*/ 3258807 h 3980623"/>
              <a:gd name="connsiteX1366" fmla="*/ 5041126 w 5122981"/>
              <a:gd name="connsiteY1366" fmla="*/ 3266248 h 3980623"/>
              <a:gd name="connsiteX1367" fmla="*/ 5037405 w 5122981"/>
              <a:gd name="connsiteY1367" fmla="*/ 3266248 h 3980623"/>
              <a:gd name="connsiteX1368" fmla="*/ 5033685 w 5122981"/>
              <a:gd name="connsiteY1368" fmla="*/ 3258807 h 3980623"/>
              <a:gd name="connsiteX1369" fmla="*/ 3436263 w 5122981"/>
              <a:gd name="connsiteY1369" fmla="*/ 3258807 h 3980623"/>
              <a:gd name="connsiteX1370" fmla="*/ 3441224 w 5122981"/>
              <a:gd name="connsiteY1370" fmla="*/ 3258807 h 3980623"/>
              <a:gd name="connsiteX1371" fmla="*/ 3441224 w 5122981"/>
              <a:gd name="connsiteY1371" fmla="*/ 3266248 h 3980623"/>
              <a:gd name="connsiteX1372" fmla="*/ 2787838 w 5122981"/>
              <a:gd name="connsiteY1372" fmla="*/ 3257299 h 3980623"/>
              <a:gd name="connsiteX1373" fmla="*/ 2789611 w 5122981"/>
              <a:gd name="connsiteY1373" fmla="*/ 3263421 h 3980623"/>
              <a:gd name="connsiteX1374" fmla="*/ 2788333 w 5122981"/>
              <a:gd name="connsiteY1374" fmla="*/ 3268819 h 3980623"/>
              <a:gd name="connsiteX1375" fmla="*/ 2786560 w 5122981"/>
              <a:gd name="connsiteY1375" fmla="*/ 3262698 h 3980623"/>
              <a:gd name="connsiteX1376" fmla="*/ 2762157 w 5122981"/>
              <a:gd name="connsiteY1376" fmla="*/ 3256922 h 3980623"/>
              <a:gd name="connsiteX1377" fmla="*/ 2775870 w 5122981"/>
              <a:gd name="connsiteY1377" fmla="*/ 3271571 h 3980623"/>
              <a:gd name="connsiteX1378" fmla="*/ 2771803 w 5122981"/>
              <a:gd name="connsiteY1378" fmla="*/ 3270608 h 3980623"/>
              <a:gd name="connsiteX1379" fmla="*/ 2765702 w 5122981"/>
              <a:gd name="connsiteY1379" fmla="*/ 3269164 h 3980623"/>
              <a:gd name="connsiteX1380" fmla="*/ 2762157 w 5122981"/>
              <a:gd name="connsiteY1380" fmla="*/ 3256922 h 3980623"/>
              <a:gd name="connsiteX1381" fmla="*/ 3118147 w 5122981"/>
              <a:gd name="connsiteY1381" fmla="*/ 3249954 h 3980623"/>
              <a:gd name="connsiteX1382" fmla="*/ 3133893 w 5122981"/>
              <a:gd name="connsiteY1382" fmla="*/ 3265086 h 3980623"/>
              <a:gd name="connsiteX1383" fmla="*/ 3121692 w 5122981"/>
              <a:gd name="connsiteY1383" fmla="*/ 3262198 h 3980623"/>
              <a:gd name="connsiteX1384" fmla="*/ 3116230 w 5122981"/>
              <a:gd name="connsiteY1384" fmla="*/ 3258054 h 3980623"/>
              <a:gd name="connsiteX1385" fmla="*/ 3110768 w 5122981"/>
              <a:gd name="connsiteY1385" fmla="*/ 3253910 h 3980623"/>
              <a:gd name="connsiteX1386" fmla="*/ 3118147 w 5122981"/>
              <a:gd name="connsiteY1386" fmla="*/ 3249954 h 3980623"/>
              <a:gd name="connsiteX1387" fmla="*/ 3621131 w 5122981"/>
              <a:gd name="connsiteY1387" fmla="*/ 3248739 h 3980623"/>
              <a:gd name="connsiteX1388" fmla="*/ 3627259 w 5122981"/>
              <a:gd name="connsiteY1388" fmla="*/ 3251365 h 3980623"/>
              <a:gd name="connsiteX1389" fmla="*/ 3642142 w 5122981"/>
              <a:gd name="connsiteY1389" fmla="*/ 3258807 h 3980623"/>
              <a:gd name="connsiteX1390" fmla="*/ 3642142 w 5122981"/>
              <a:gd name="connsiteY1390" fmla="*/ 3266248 h 3980623"/>
              <a:gd name="connsiteX1391" fmla="*/ 3649583 w 5122981"/>
              <a:gd name="connsiteY1391" fmla="*/ 3273689 h 3980623"/>
              <a:gd name="connsiteX1392" fmla="*/ 3627259 w 5122981"/>
              <a:gd name="connsiteY1392" fmla="*/ 3273689 h 3980623"/>
              <a:gd name="connsiteX1393" fmla="*/ 3623538 w 5122981"/>
              <a:gd name="connsiteY1393" fmla="*/ 3269969 h 3980623"/>
              <a:gd name="connsiteX1394" fmla="*/ 3619817 w 5122981"/>
              <a:gd name="connsiteY1394" fmla="*/ 3266248 h 3980623"/>
              <a:gd name="connsiteX1395" fmla="*/ 3616097 w 5122981"/>
              <a:gd name="connsiteY1395" fmla="*/ 3262527 h 3980623"/>
              <a:gd name="connsiteX1396" fmla="*/ 3619817 w 5122981"/>
              <a:gd name="connsiteY1396" fmla="*/ 3258807 h 3980623"/>
              <a:gd name="connsiteX1397" fmla="*/ 3627259 w 5122981"/>
              <a:gd name="connsiteY1397" fmla="*/ 3258807 h 3980623"/>
              <a:gd name="connsiteX1398" fmla="*/ 3625398 w 5122981"/>
              <a:gd name="connsiteY1398" fmla="*/ 3252295 h 3980623"/>
              <a:gd name="connsiteX1399" fmla="*/ 3617788 w 5122981"/>
              <a:gd name="connsiteY1399" fmla="*/ 3247307 h 3980623"/>
              <a:gd name="connsiteX1400" fmla="*/ 3619817 w 5122981"/>
              <a:gd name="connsiteY1400" fmla="*/ 3247644 h 3980623"/>
              <a:gd name="connsiteX1401" fmla="*/ 3621131 w 5122981"/>
              <a:gd name="connsiteY1401" fmla="*/ 3248739 h 3980623"/>
              <a:gd name="connsiteX1402" fmla="*/ 2835656 w 5122981"/>
              <a:gd name="connsiteY1402" fmla="*/ 3245810 h 3980623"/>
              <a:gd name="connsiteX1403" fmla="*/ 2845302 w 5122981"/>
              <a:gd name="connsiteY1403" fmla="*/ 3259496 h 3980623"/>
              <a:gd name="connsiteX1404" fmla="*/ 2839839 w 5122981"/>
              <a:gd name="connsiteY1404" fmla="*/ 3255353 h 3980623"/>
              <a:gd name="connsiteX1405" fmla="*/ 2834378 w 5122981"/>
              <a:gd name="connsiteY1405" fmla="*/ 3251209 h 3980623"/>
              <a:gd name="connsiteX1406" fmla="*/ 3426341 w 5122981"/>
              <a:gd name="connsiteY1406" fmla="*/ 3243924 h 3980623"/>
              <a:gd name="connsiteX1407" fmla="*/ 3436263 w 5122981"/>
              <a:gd name="connsiteY1407" fmla="*/ 3258807 h 3980623"/>
              <a:gd name="connsiteX1408" fmla="*/ 3435643 w 5122981"/>
              <a:gd name="connsiteY1408" fmla="*/ 3258807 h 3980623"/>
              <a:gd name="connsiteX1409" fmla="*/ 3433782 w 5122981"/>
              <a:gd name="connsiteY1409" fmla="*/ 3258807 h 3980623"/>
              <a:gd name="connsiteX1410" fmla="*/ 3430062 w 5122981"/>
              <a:gd name="connsiteY1410" fmla="*/ 3258807 h 3980623"/>
              <a:gd name="connsiteX1411" fmla="*/ 3422620 w 5122981"/>
              <a:gd name="connsiteY1411" fmla="*/ 3255086 h 3980623"/>
              <a:gd name="connsiteX1412" fmla="*/ 3411458 w 5122981"/>
              <a:gd name="connsiteY1412" fmla="*/ 3251365 h 3980623"/>
              <a:gd name="connsiteX1413" fmla="*/ 3068062 w 5122981"/>
              <a:gd name="connsiteY1413" fmla="*/ 3243802 h 3980623"/>
              <a:gd name="connsiteX1414" fmla="*/ 3074164 w 5122981"/>
              <a:gd name="connsiteY1414" fmla="*/ 3245246 h 3980623"/>
              <a:gd name="connsiteX1415" fmla="*/ 3072886 w 5122981"/>
              <a:gd name="connsiteY1415" fmla="*/ 3250645 h 3980623"/>
              <a:gd name="connsiteX1416" fmla="*/ 3894219 w 5122981"/>
              <a:gd name="connsiteY1416" fmla="*/ 3241598 h 3980623"/>
              <a:gd name="connsiteX1417" fmla="*/ 3887708 w 5122981"/>
              <a:gd name="connsiteY1417" fmla="*/ 3243924 h 3980623"/>
              <a:gd name="connsiteX1418" fmla="*/ 3895149 w 5122981"/>
              <a:gd name="connsiteY1418" fmla="*/ 3251365 h 3980623"/>
              <a:gd name="connsiteX1419" fmla="*/ 3902591 w 5122981"/>
              <a:gd name="connsiteY1419" fmla="*/ 3251365 h 3980623"/>
              <a:gd name="connsiteX1420" fmla="*/ 3894219 w 5122981"/>
              <a:gd name="connsiteY1420" fmla="*/ 3241598 h 3980623"/>
              <a:gd name="connsiteX1421" fmla="*/ 2734209 w 5122981"/>
              <a:gd name="connsiteY1421" fmla="*/ 3238903 h 3980623"/>
              <a:gd name="connsiteX1422" fmla="*/ 2736621 w 5122981"/>
              <a:gd name="connsiteY1422" fmla="*/ 3242324 h 3980623"/>
              <a:gd name="connsiteX1423" fmla="*/ 2739032 w 5122981"/>
              <a:gd name="connsiteY1423" fmla="*/ 3245746 h 3980623"/>
              <a:gd name="connsiteX1424" fmla="*/ 2732931 w 5122981"/>
              <a:gd name="connsiteY1424" fmla="*/ 3244302 h 3980623"/>
              <a:gd name="connsiteX1425" fmla="*/ 5003919 w 5122981"/>
              <a:gd name="connsiteY1425" fmla="*/ 3236482 h 3980623"/>
              <a:gd name="connsiteX1426" fmla="*/ 5011360 w 5122981"/>
              <a:gd name="connsiteY1426" fmla="*/ 3236482 h 3980623"/>
              <a:gd name="connsiteX1427" fmla="*/ 5011360 w 5122981"/>
              <a:gd name="connsiteY1427" fmla="*/ 3243924 h 3980623"/>
              <a:gd name="connsiteX1428" fmla="*/ 3232864 w 5122981"/>
              <a:gd name="connsiteY1428" fmla="*/ 3236482 h 3980623"/>
              <a:gd name="connsiteX1429" fmla="*/ 3247747 w 5122981"/>
              <a:gd name="connsiteY1429" fmla="*/ 3251365 h 3980623"/>
              <a:gd name="connsiteX1430" fmla="*/ 3255189 w 5122981"/>
              <a:gd name="connsiteY1430" fmla="*/ 3266248 h 3980623"/>
              <a:gd name="connsiteX1431" fmla="*/ 3258909 w 5122981"/>
              <a:gd name="connsiteY1431" fmla="*/ 3269969 h 3980623"/>
              <a:gd name="connsiteX1432" fmla="*/ 3266351 w 5122981"/>
              <a:gd name="connsiteY1432" fmla="*/ 3273689 h 3980623"/>
              <a:gd name="connsiteX1433" fmla="*/ 3273792 w 5122981"/>
              <a:gd name="connsiteY1433" fmla="*/ 3277410 h 3980623"/>
              <a:gd name="connsiteX1434" fmla="*/ 3284954 w 5122981"/>
              <a:gd name="connsiteY1434" fmla="*/ 3281131 h 3980623"/>
              <a:gd name="connsiteX1435" fmla="*/ 3296116 w 5122981"/>
              <a:gd name="connsiteY1435" fmla="*/ 3292293 h 3980623"/>
              <a:gd name="connsiteX1436" fmla="*/ 3322161 w 5122981"/>
              <a:gd name="connsiteY1436" fmla="*/ 3310896 h 3980623"/>
              <a:gd name="connsiteX1437" fmla="*/ 3351927 w 5122981"/>
              <a:gd name="connsiteY1437" fmla="*/ 3333221 h 3980623"/>
              <a:gd name="connsiteX1438" fmla="*/ 3374251 w 5122981"/>
              <a:gd name="connsiteY1438" fmla="*/ 3340662 h 3980623"/>
              <a:gd name="connsiteX1439" fmla="*/ 3374251 w 5122981"/>
              <a:gd name="connsiteY1439" fmla="*/ 3333221 h 3980623"/>
              <a:gd name="connsiteX1440" fmla="*/ 3366810 w 5122981"/>
              <a:gd name="connsiteY1440" fmla="*/ 3322059 h 3980623"/>
              <a:gd name="connsiteX1441" fmla="*/ 3355648 w 5122981"/>
              <a:gd name="connsiteY1441" fmla="*/ 3310896 h 3980623"/>
              <a:gd name="connsiteX1442" fmla="*/ 3344485 w 5122981"/>
              <a:gd name="connsiteY1442" fmla="*/ 3303455 h 3980623"/>
              <a:gd name="connsiteX1443" fmla="*/ 3329603 w 5122981"/>
              <a:gd name="connsiteY1443" fmla="*/ 3303455 h 3980623"/>
              <a:gd name="connsiteX1444" fmla="*/ 3322161 w 5122981"/>
              <a:gd name="connsiteY1444" fmla="*/ 3288572 h 3980623"/>
              <a:gd name="connsiteX1445" fmla="*/ 3318440 w 5122981"/>
              <a:gd name="connsiteY1445" fmla="*/ 3281131 h 3980623"/>
              <a:gd name="connsiteX1446" fmla="*/ 3314720 w 5122981"/>
              <a:gd name="connsiteY1446" fmla="*/ 3288572 h 3980623"/>
              <a:gd name="connsiteX1447" fmla="*/ 3307278 w 5122981"/>
              <a:gd name="connsiteY1447" fmla="*/ 3288572 h 3980623"/>
              <a:gd name="connsiteX1448" fmla="*/ 3292396 w 5122981"/>
              <a:gd name="connsiteY1448" fmla="*/ 3281131 h 3980623"/>
              <a:gd name="connsiteX1449" fmla="*/ 3299837 w 5122981"/>
              <a:gd name="connsiteY1449" fmla="*/ 3273689 h 3980623"/>
              <a:gd name="connsiteX1450" fmla="*/ 3284954 w 5122981"/>
              <a:gd name="connsiteY1450" fmla="*/ 3266248 h 3980623"/>
              <a:gd name="connsiteX1451" fmla="*/ 3270071 w 5122981"/>
              <a:gd name="connsiteY1451" fmla="*/ 3258807 h 3980623"/>
              <a:gd name="connsiteX1452" fmla="*/ 3262630 w 5122981"/>
              <a:gd name="connsiteY1452" fmla="*/ 3251365 h 3980623"/>
              <a:gd name="connsiteX1453" fmla="*/ 3247747 w 5122981"/>
              <a:gd name="connsiteY1453" fmla="*/ 3243924 h 3980623"/>
              <a:gd name="connsiteX1454" fmla="*/ 3924915 w 5122981"/>
              <a:gd name="connsiteY1454" fmla="*/ 3231831 h 3980623"/>
              <a:gd name="connsiteX1455" fmla="*/ 3921194 w 5122981"/>
              <a:gd name="connsiteY1455" fmla="*/ 3232762 h 3980623"/>
              <a:gd name="connsiteX1456" fmla="*/ 3924915 w 5122981"/>
              <a:gd name="connsiteY1456" fmla="*/ 3243924 h 3980623"/>
              <a:gd name="connsiteX1457" fmla="*/ 3932356 w 5122981"/>
              <a:gd name="connsiteY1457" fmla="*/ 3247644 h 3980623"/>
              <a:gd name="connsiteX1458" fmla="*/ 3928636 w 5122981"/>
              <a:gd name="connsiteY1458" fmla="*/ 3236482 h 3980623"/>
              <a:gd name="connsiteX1459" fmla="*/ 3924915 w 5122981"/>
              <a:gd name="connsiteY1459" fmla="*/ 3231831 h 3980623"/>
              <a:gd name="connsiteX1460" fmla="*/ 3146776 w 5122981"/>
              <a:gd name="connsiteY1460" fmla="*/ 3231072 h 3980623"/>
              <a:gd name="connsiteX1461" fmla="*/ 3147662 w 5122981"/>
              <a:gd name="connsiteY1461" fmla="*/ 3234133 h 3980623"/>
              <a:gd name="connsiteX1462" fmla="*/ 3141561 w 5122981"/>
              <a:gd name="connsiteY1462" fmla="*/ 3232689 h 3980623"/>
              <a:gd name="connsiteX1463" fmla="*/ 3146776 w 5122981"/>
              <a:gd name="connsiteY1463" fmla="*/ 3231072 h 3980623"/>
              <a:gd name="connsiteX1464" fmla="*/ 3374251 w 5122981"/>
              <a:gd name="connsiteY1464" fmla="*/ 3229041 h 3980623"/>
              <a:gd name="connsiteX1465" fmla="*/ 3381692 w 5122981"/>
              <a:gd name="connsiteY1465" fmla="*/ 3236482 h 3980623"/>
              <a:gd name="connsiteX1466" fmla="*/ 3374251 w 5122981"/>
              <a:gd name="connsiteY1466" fmla="*/ 3236482 h 3980623"/>
              <a:gd name="connsiteX1467" fmla="*/ 3374251 w 5122981"/>
              <a:gd name="connsiteY1467" fmla="*/ 3229041 h 3980623"/>
              <a:gd name="connsiteX1468" fmla="*/ 4027234 w 5122981"/>
              <a:gd name="connsiteY1468" fmla="*/ 3225320 h 3980623"/>
              <a:gd name="connsiteX1469" fmla="*/ 4029095 w 5122981"/>
              <a:gd name="connsiteY1469" fmla="*/ 3229041 h 3980623"/>
              <a:gd name="connsiteX1470" fmla="*/ 4025905 w 5122981"/>
              <a:gd name="connsiteY1470" fmla="*/ 3225852 h 3980623"/>
              <a:gd name="connsiteX1471" fmla="*/ 3977005 w 5122981"/>
              <a:gd name="connsiteY1471" fmla="*/ 3221600 h 3980623"/>
              <a:gd name="connsiteX1472" fmla="*/ 3969564 w 5122981"/>
              <a:gd name="connsiteY1472" fmla="*/ 3236482 h 3980623"/>
              <a:gd name="connsiteX1473" fmla="*/ 3984446 w 5122981"/>
              <a:gd name="connsiteY1473" fmla="*/ 3251365 h 3980623"/>
              <a:gd name="connsiteX1474" fmla="*/ 3988167 w 5122981"/>
              <a:gd name="connsiteY1474" fmla="*/ 3255086 h 3980623"/>
              <a:gd name="connsiteX1475" fmla="*/ 3999329 w 5122981"/>
              <a:gd name="connsiteY1475" fmla="*/ 3258807 h 3980623"/>
              <a:gd name="connsiteX1476" fmla="*/ 4000697 w 5122981"/>
              <a:gd name="connsiteY1476" fmla="*/ 3260174 h 3980623"/>
              <a:gd name="connsiteX1477" fmla="*/ 3991888 w 5122981"/>
              <a:gd name="connsiteY1477" fmla="*/ 3251365 h 3980623"/>
              <a:gd name="connsiteX1478" fmla="*/ 3984446 w 5122981"/>
              <a:gd name="connsiteY1478" fmla="*/ 3229041 h 3980623"/>
              <a:gd name="connsiteX1479" fmla="*/ 3977005 w 5122981"/>
              <a:gd name="connsiteY1479" fmla="*/ 3221600 h 3980623"/>
              <a:gd name="connsiteX1480" fmla="*/ 3671907 w 5122981"/>
              <a:gd name="connsiteY1480" fmla="*/ 3221600 h 3980623"/>
              <a:gd name="connsiteX1481" fmla="*/ 3679349 w 5122981"/>
              <a:gd name="connsiteY1481" fmla="*/ 3229041 h 3980623"/>
              <a:gd name="connsiteX1482" fmla="*/ 3701673 w 5122981"/>
              <a:gd name="connsiteY1482" fmla="*/ 3243924 h 3980623"/>
              <a:gd name="connsiteX1483" fmla="*/ 3709114 w 5122981"/>
              <a:gd name="connsiteY1483" fmla="*/ 3255086 h 3980623"/>
              <a:gd name="connsiteX1484" fmla="*/ 3716556 w 5122981"/>
              <a:gd name="connsiteY1484" fmla="*/ 3258807 h 3980623"/>
              <a:gd name="connsiteX1485" fmla="*/ 3723997 w 5122981"/>
              <a:gd name="connsiteY1485" fmla="*/ 3258807 h 3980623"/>
              <a:gd name="connsiteX1486" fmla="*/ 3742601 w 5122981"/>
              <a:gd name="connsiteY1486" fmla="*/ 3284851 h 3980623"/>
              <a:gd name="connsiteX1487" fmla="*/ 3776087 w 5122981"/>
              <a:gd name="connsiteY1487" fmla="*/ 3303455 h 3980623"/>
              <a:gd name="connsiteX1488" fmla="*/ 3783528 w 5122981"/>
              <a:gd name="connsiteY1488" fmla="*/ 3318338 h 3980623"/>
              <a:gd name="connsiteX1489" fmla="*/ 3787249 w 5122981"/>
              <a:gd name="connsiteY1489" fmla="*/ 3318338 h 3980623"/>
              <a:gd name="connsiteX1490" fmla="*/ 3798411 w 5122981"/>
              <a:gd name="connsiteY1490" fmla="*/ 3318338 h 3980623"/>
              <a:gd name="connsiteX1491" fmla="*/ 3813294 w 5122981"/>
              <a:gd name="connsiteY1491" fmla="*/ 3333221 h 3980623"/>
              <a:gd name="connsiteX1492" fmla="*/ 3828177 w 5122981"/>
              <a:gd name="connsiteY1492" fmla="*/ 3333221 h 3980623"/>
              <a:gd name="connsiteX1493" fmla="*/ 3824456 w 5122981"/>
              <a:gd name="connsiteY1493" fmla="*/ 3325779 h 3980623"/>
              <a:gd name="connsiteX1494" fmla="*/ 3820735 w 5122981"/>
              <a:gd name="connsiteY1494" fmla="*/ 3325779 h 3980623"/>
              <a:gd name="connsiteX1495" fmla="*/ 3809573 w 5122981"/>
              <a:gd name="connsiteY1495" fmla="*/ 3322059 h 3980623"/>
              <a:gd name="connsiteX1496" fmla="*/ 3805853 w 5122981"/>
              <a:gd name="connsiteY1496" fmla="*/ 3314617 h 3980623"/>
              <a:gd name="connsiteX1497" fmla="*/ 3798411 w 5122981"/>
              <a:gd name="connsiteY1497" fmla="*/ 3299734 h 3980623"/>
              <a:gd name="connsiteX1498" fmla="*/ 3790970 w 5122981"/>
              <a:gd name="connsiteY1498" fmla="*/ 3292293 h 3980623"/>
              <a:gd name="connsiteX1499" fmla="*/ 3772366 w 5122981"/>
              <a:gd name="connsiteY1499" fmla="*/ 3288572 h 3980623"/>
              <a:gd name="connsiteX1500" fmla="*/ 3753763 w 5122981"/>
              <a:gd name="connsiteY1500" fmla="*/ 3281131 h 3980623"/>
              <a:gd name="connsiteX1501" fmla="*/ 3746321 w 5122981"/>
              <a:gd name="connsiteY1501" fmla="*/ 3269969 h 3980623"/>
              <a:gd name="connsiteX1502" fmla="*/ 3731439 w 5122981"/>
              <a:gd name="connsiteY1502" fmla="*/ 3258807 h 3980623"/>
              <a:gd name="connsiteX1503" fmla="*/ 3716556 w 5122981"/>
              <a:gd name="connsiteY1503" fmla="*/ 3251365 h 3980623"/>
              <a:gd name="connsiteX1504" fmla="*/ 3712835 w 5122981"/>
              <a:gd name="connsiteY1504" fmla="*/ 3247644 h 3980623"/>
              <a:gd name="connsiteX1505" fmla="*/ 3705394 w 5122981"/>
              <a:gd name="connsiteY1505" fmla="*/ 3240203 h 3980623"/>
              <a:gd name="connsiteX1506" fmla="*/ 3701673 w 5122981"/>
              <a:gd name="connsiteY1506" fmla="*/ 3236482 h 3980623"/>
              <a:gd name="connsiteX1507" fmla="*/ 3686790 w 5122981"/>
              <a:gd name="connsiteY1507" fmla="*/ 3229041 h 3980623"/>
              <a:gd name="connsiteX1508" fmla="*/ 3671907 w 5122981"/>
              <a:gd name="connsiteY1508" fmla="*/ 3221600 h 3980623"/>
              <a:gd name="connsiteX1509" fmla="*/ 3537962 w 5122981"/>
              <a:gd name="connsiteY1509" fmla="*/ 3221600 h 3980623"/>
              <a:gd name="connsiteX1510" fmla="*/ 3545403 w 5122981"/>
              <a:gd name="connsiteY1510" fmla="*/ 3221600 h 3980623"/>
              <a:gd name="connsiteX1511" fmla="*/ 3545403 w 5122981"/>
              <a:gd name="connsiteY1511" fmla="*/ 3236482 h 3980623"/>
              <a:gd name="connsiteX1512" fmla="*/ 3537962 w 5122981"/>
              <a:gd name="connsiteY1512" fmla="*/ 3229041 h 3980623"/>
              <a:gd name="connsiteX1513" fmla="*/ 3537962 w 5122981"/>
              <a:gd name="connsiteY1513" fmla="*/ 3221600 h 3980623"/>
              <a:gd name="connsiteX1514" fmla="*/ 3345881 w 5122981"/>
              <a:gd name="connsiteY1514" fmla="*/ 3219274 h 3980623"/>
              <a:gd name="connsiteX1515" fmla="*/ 3366810 w 5122981"/>
              <a:gd name="connsiteY1515" fmla="*/ 3229041 h 3980623"/>
              <a:gd name="connsiteX1516" fmla="*/ 3381692 w 5122981"/>
              <a:gd name="connsiteY1516" fmla="*/ 3243924 h 3980623"/>
              <a:gd name="connsiteX1517" fmla="*/ 3389134 w 5122981"/>
              <a:gd name="connsiteY1517" fmla="*/ 3251365 h 3980623"/>
              <a:gd name="connsiteX1518" fmla="*/ 3404017 w 5122981"/>
              <a:gd name="connsiteY1518" fmla="*/ 3258807 h 3980623"/>
              <a:gd name="connsiteX1519" fmla="*/ 3418899 w 5122981"/>
              <a:gd name="connsiteY1519" fmla="*/ 3273689 h 3980623"/>
              <a:gd name="connsiteX1520" fmla="*/ 3433782 w 5122981"/>
              <a:gd name="connsiteY1520" fmla="*/ 3281131 h 3980623"/>
              <a:gd name="connsiteX1521" fmla="*/ 3448665 w 5122981"/>
              <a:gd name="connsiteY1521" fmla="*/ 3296014 h 3980623"/>
              <a:gd name="connsiteX1522" fmla="*/ 3456106 w 5122981"/>
              <a:gd name="connsiteY1522" fmla="*/ 3310896 h 3980623"/>
              <a:gd name="connsiteX1523" fmla="*/ 3448665 w 5122981"/>
              <a:gd name="connsiteY1523" fmla="*/ 3303455 h 3980623"/>
              <a:gd name="connsiteX1524" fmla="*/ 3441224 w 5122981"/>
              <a:gd name="connsiteY1524" fmla="*/ 3296014 h 3980623"/>
              <a:gd name="connsiteX1525" fmla="*/ 3433782 w 5122981"/>
              <a:gd name="connsiteY1525" fmla="*/ 3288572 h 3980623"/>
              <a:gd name="connsiteX1526" fmla="*/ 3426341 w 5122981"/>
              <a:gd name="connsiteY1526" fmla="*/ 3284851 h 3980623"/>
              <a:gd name="connsiteX1527" fmla="*/ 3418899 w 5122981"/>
              <a:gd name="connsiteY1527" fmla="*/ 3281131 h 3980623"/>
              <a:gd name="connsiteX1528" fmla="*/ 3381692 w 5122981"/>
              <a:gd name="connsiteY1528" fmla="*/ 3251365 h 3980623"/>
              <a:gd name="connsiteX1529" fmla="*/ 3355648 w 5122981"/>
              <a:gd name="connsiteY1529" fmla="*/ 3236482 h 3980623"/>
              <a:gd name="connsiteX1530" fmla="*/ 3351927 w 5122981"/>
              <a:gd name="connsiteY1530" fmla="*/ 3229041 h 3980623"/>
              <a:gd name="connsiteX1531" fmla="*/ 3344485 w 5122981"/>
              <a:gd name="connsiteY1531" fmla="*/ 3229041 h 3980623"/>
              <a:gd name="connsiteX1532" fmla="*/ 3344485 w 5122981"/>
              <a:gd name="connsiteY1532" fmla="*/ 3221600 h 3980623"/>
              <a:gd name="connsiteX1533" fmla="*/ 3345881 w 5122981"/>
              <a:gd name="connsiteY1533" fmla="*/ 3219274 h 3980623"/>
              <a:gd name="connsiteX1534" fmla="*/ 3016990 w 5122981"/>
              <a:gd name="connsiteY1534" fmla="*/ 3214607 h 3980623"/>
              <a:gd name="connsiteX1535" fmla="*/ 3037559 w 5122981"/>
              <a:gd name="connsiteY1535" fmla="*/ 3236582 h 3980623"/>
              <a:gd name="connsiteX1536" fmla="*/ 3043021 w 5122981"/>
              <a:gd name="connsiteY1536" fmla="*/ 3240725 h 3980623"/>
              <a:gd name="connsiteX1537" fmla="*/ 3049761 w 5122981"/>
              <a:gd name="connsiteY1537" fmla="*/ 3239470 h 3980623"/>
              <a:gd name="connsiteX1538" fmla="*/ 3048483 w 5122981"/>
              <a:gd name="connsiteY1538" fmla="*/ 3244869 h 3980623"/>
              <a:gd name="connsiteX1539" fmla="*/ 3059406 w 5122981"/>
              <a:gd name="connsiteY1539" fmla="*/ 3253157 h 3980623"/>
              <a:gd name="connsiteX1540" fmla="*/ 3058128 w 5122981"/>
              <a:gd name="connsiteY1540" fmla="*/ 3258556 h 3980623"/>
              <a:gd name="connsiteX1541" fmla="*/ 3045927 w 5122981"/>
              <a:gd name="connsiteY1541" fmla="*/ 3255668 h 3980623"/>
              <a:gd name="connsiteX1542" fmla="*/ 3040465 w 5122981"/>
              <a:gd name="connsiteY1542" fmla="*/ 3251524 h 3980623"/>
              <a:gd name="connsiteX1543" fmla="*/ 3030180 w 5122981"/>
              <a:gd name="connsiteY1543" fmla="*/ 3240537 h 3980623"/>
              <a:gd name="connsiteX1544" fmla="*/ 3020535 w 5122981"/>
              <a:gd name="connsiteY1544" fmla="*/ 3226849 h 3980623"/>
              <a:gd name="connsiteX1545" fmla="*/ 3015712 w 5122981"/>
              <a:gd name="connsiteY1545" fmla="*/ 3220006 h 3980623"/>
              <a:gd name="connsiteX1546" fmla="*/ 3012662 w 5122981"/>
              <a:gd name="connsiteY1546" fmla="*/ 3219284 h 3980623"/>
              <a:gd name="connsiteX1547" fmla="*/ 3009611 w 5122981"/>
              <a:gd name="connsiteY1547" fmla="*/ 3218562 h 3980623"/>
              <a:gd name="connsiteX1548" fmla="*/ 3016990 w 5122981"/>
              <a:gd name="connsiteY1548" fmla="*/ 3214607 h 3980623"/>
              <a:gd name="connsiteX1549" fmla="*/ 4810442 w 5122981"/>
              <a:gd name="connsiteY1549" fmla="*/ 3214158 h 3980623"/>
              <a:gd name="connsiteX1550" fmla="*/ 4817883 w 5122981"/>
              <a:gd name="connsiteY1550" fmla="*/ 3221600 h 3980623"/>
              <a:gd name="connsiteX1551" fmla="*/ 4810442 w 5122981"/>
              <a:gd name="connsiteY1551" fmla="*/ 3221600 h 3980623"/>
              <a:gd name="connsiteX1552" fmla="*/ 4810442 w 5122981"/>
              <a:gd name="connsiteY1552" fmla="*/ 3214158 h 3980623"/>
              <a:gd name="connsiteX1553" fmla="*/ 4014212 w 5122981"/>
              <a:gd name="connsiteY1553" fmla="*/ 3214158 h 3980623"/>
              <a:gd name="connsiteX1554" fmla="*/ 4025905 w 5122981"/>
              <a:gd name="connsiteY1554" fmla="*/ 3225852 h 3980623"/>
              <a:gd name="connsiteX1555" fmla="*/ 4024909 w 5122981"/>
              <a:gd name="connsiteY1555" fmla="*/ 3226250 h 3980623"/>
              <a:gd name="connsiteX1556" fmla="*/ 4021653 w 5122981"/>
              <a:gd name="connsiteY1556" fmla="*/ 3229041 h 3980623"/>
              <a:gd name="connsiteX1557" fmla="*/ 4014212 w 5122981"/>
              <a:gd name="connsiteY1557" fmla="*/ 3236482 h 3980623"/>
              <a:gd name="connsiteX1558" fmla="*/ 4006771 w 5122981"/>
              <a:gd name="connsiteY1558" fmla="*/ 3229041 h 3980623"/>
              <a:gd name="connsiteX1559" fmla="*/ 4010491 w 5122981"/>
              <a:gd name="connsiteY1559" fmla="*/ 3217879 h 3980623"/>
              <a:gd name="connsiteX1560" fmla="*/ 4014212 w 5122981"/>
              <a:gd name="connsiteY1560" fmla="*/ 3214158 h 3980623"/>
              <a:gd name="connsiteX1561" fmla="*/ 3917474 w 5122981"/>
              <a:gd name="connsiteY1561" fmla="*/ 3214158 h 3980623"/>
              <a:gd name="connsiteX1562" fmla="*/ 3917474 w 5122981"/>
              <a:gd name="connsiteY1562" fmla="*/ 3221600 h 3980623"/>
              <a:gd name="connsiteX1563" fmla="*/ 3924915 w 5122981"/>
              <a:gd name="connsiteY1563" fmla="*/ 3221600 h 3980623"/>
              <a:gd name="connsiteX1564" fmla="*/ 3917474 w 5122981"/>
              <a:gd name="connsiteY1564" fmla="*/ 3214158 h 3980623"/>
              <a:gd name="connsiteX1565" fmla="*/ 3203099 w 5122981"/>
              <a:gd name="connsiteY1565" fmla="*/ 3214158 h 3980623"/>
              <a:gd name="connsiteX1566" fmla="*/ 3203099 w 5122981"/>
              <a:gd name="connsiteY1566" fmla="*/ 3221600 h 3980623"/>
              <a:gd name="connsiteX1567" fmla="*/ 3210540 w 5122981"/>
              <a:gd name="connsiteY1567" fmla="*/ 3221600 h 3980623"/>
              <a:gd name="connsiteX1568" fmla="*/ 3210540 w 5122981"/>
              <a:gd name="connsiteY1568" fmla="*/ 3214158 h 3980623"/>
              <a:gd name="connsiteX1569" fmla="*/ 3203099 w 5122981"/>
              <a:gd name="connsiteY1569" fmla="*/ 3214158 h 3980623"/>
              <a:gd name="connsiteX1570" fmla="*/ 3133194 w 5122981"/>
              <a:gd name="connsiteY1570" fmla="*/ 3213603 h 3980623"/>
              <a:gd name="connsiteX1571" fmla="*/ 3134327 w 5122981"/>
              <a:gd name="connsiteY1571" fmla="*/ 3222424 h 3980623"/>
              <a:gd name="connsiteX1572" fmla="*/ 3125816 w 5122981"/>
              <a:gd name="connsiteY1572" fmla="*/ 3217558 h 3980623"/>
              <a:gd name="connsiteX1573" fmla="*/ 2763230 w 5122981"/>
              <a:gd name="connsiteY1573" fmla="*/ 3211561 h 3980623"/>
              <a:gd name="connsiteX1574" fmla="*/ 2771103 w 5122981"/>
              <a:gd name="connsiteY1574" fmla="*/ 3219126 h 3980623"/>
              <a:gd name="connsiteX1575" fmla="*/ 2765003 w 5122981"/>
              <a:gd name="connsiteY1575" fmla="*/ 3217682 h 3980623"/>
              <a:gd name="connsiteX1576" fmla="*/ 2763230 w 5122981"/>
              <a:gd name="connsiteY1576" fmla="*/ 3211561 h 3980623"/>
              <a:gd name="connsiteX1577" fmla="*/ 2704119 w 5122981"/>
              <a:gd name="connsiteY1577" fmla="*/ 3206122 h 3980623"/>
              <a:gd name="connsiteX1578" fmla="*/ 2711868 w 5122981"/>
              <a:gd name="connsiteY1578" fmla="*/ 3210807 h 3980623"/>
              <a:gd name="connsiteX1579" fmla="*/ 2728253 w 5122981"/>
              <a:gd name="connsiteY1579" fmla="*/ 3223239 h 3980623"/>
              <a:gd name="connsiteX1580" fmla="*/ 2735487 w 5122981"/>
              <a:gd name="connsiteY1580" fmla="*/ 3233503 h 3980623"/>
              <a:gd name="connsiteX1581" fmla="*/ 2723287 w 5122981"/>
              <a:gd name="connsiteY1581" fmla="*/ 3230615 h 3980623"/>
              <a:gd name="connsiteX1582" fmla="*/ 2712363 w 5122981"/>
              <a:gd name="connsiteY1582" fmla="*/ 3222327 h 3980623"/>
              <a:gd name="connsiteX1583" fmla="*/ 2701439 w 5122981"/>
              <a:gd name="connsiteY1583" fmla="*/ 3214041 h 3980623"/>
              <a:gd name="connsiteX1584" fmla="*/ 2696617 w 5122981"/>
              <a:gd name="connsiteY1584" fmla="*/ 3207197 h 3980623"/>
              <a:gd name="connsiteX1585" fmla="*/ 2704119 w 5122981"/>
              <a:gd name="connsiteY1585" fmla="*/ 3206122 h 3980623"/>
              <a:gd name="connsiteX1586" fmla="*/ 2664834 w 5122981"/>
              <a:gd name="connsiteY1586" fmla="*/ 3205376 h 3980623"/>
              <a:gd name="connsiteX1587" fmla="*/ 2670936 w 5122981"/>
              <a:gd name="connsiteY1587" fmla="*/ 3206820 h 3980623"/>
              <a:gd name="connsiteX1588" fmla="*/ 2669658 w 5122981"/>
              <a:gd name="connsiteY1588" fmla="*/ 3212219 h 3980623"/>
              <a:gd name="connsiteX1589" fmla="*/ 3025647 w 5122981"/>
              <a:gd name="connsiteY1589" fmla="*/ 3205252 h 3980623"/>
              <a:gd name="connsiteX1590" fmla="*/ 3024369 w 5122981"/>
              <a:gd name="connsiteY1590" fmla="*/ 3210651 h 3980623"/>
              <a:gd name="connsiteX1591" fmla="*/ 3021958 w 5122981"/>
              <a:gd name="connsiteY1591" fmla="*/ 3207230 h 3980623"/>
              <a:gd name="connsiteX1592" fmla="*/ 3025647 w 5122981"/>
              <a:gd name="connsiteY1592" fmla="*/ 3205252 h 3980623"/>
              <a:gd name="connsiteX1593" fmla="*/ 3939798 w 5122981"/>
              <a:gd name="connsiteY1593" fmla="*/ 3199275 h 3980623"/>
              <a:gd name="connsiteX1594" fmla="*/ 3947239 w 5122981"/>
              <a:gd name="connsiteY1594" fmla="*/ 3206717 h 3980623"/>
              <a:gd name="connsiteX1595" fmla="*/ 3947239 w 5122981"/>
              <a:gd name="connsiteY1595" fmla="*/ 3214158 h 3980623"/>
              <a:gd name="connsiteX1596" fmla="*/ 3954681 w 5122981"/>
              <a:gd name="connsiteY1596" fmla="*/ 3221600 h 3980623"/>
              <a:gd name="connsiteX1597" fmla="*/ 3958401 w 5122981"/>
              <a:gd name="connsiteY1597" fmla="*/ 3214158 h 3980623"/>
              <a:gd name="connsiteX1598" fmla="*/ 3939798 w 5122981"/>
              <a:gd name="connsiteY1598" fmla="*/ 3199275 h 3980623"/>
              <a:gd name="connsiteX1599" fmla="*/ 3180774 w 5122981"/>
              <a:gd name="connsiteY1599" fmla="*/ 3199275 h 3980623"/>
              <a:gd name="connsiteX1600" fmla="*/ 3180774 w 5122981"/>
              <a:gd name="connsiteY1600" fmla="*/ 3206717 h 3980623"/>
              <a:gd name="connsiteX1601" fmla="*/ 3188216 w 5122981"/>
              <a:gd name="connsiteY1601" fmla="*/ 3214158 h 3980623"/>
              <a:gd name="connsiteX1602" fmla="*/ 3195657 w 5122981"/>
              <a:gd name="connsiteY1602" fmla="*/ 3214158 h 3980623"/>
              <a:gd name="connsiteX1603" fmla="*/ 3188216 w 5122981"/>
              <a:gd name="connsiteY1603" fmla="*/ 3206717 h 3980623"/>
              <a:gd name="connsiteX1604" fmla="*/ 3180774 w 5122981"/>
              <a:gd name="connsiteY1604" fmla="*/ 3199275 h 3980623"/>
              <a:gd name="connsiteX1605" fmla="*/ 3040405 w 5122981"/>
              <a:gd name="connsiteY1605" fmla="*/ 3197341 h 3980623"/>
              <a:gd name="connsiteX1606" fmla="*/ 3039127 w 5122981"/>
              <a:gd name="connsiteY1606" fmla="*/ 3202741 h 3980623"/>
              <a:gd name="connsiteX1607" fmla="*/ 3037849 w 5122981"/>
              <a:gd name="connsiteY1607" fmla="*/ 3208140 h 3980623"/>
              <a:gd name="connsiteX1608" fmla="*/ 3042671 w 5122981"/>
              <a:gd name="connsiteY1608" fmla="*/ 3214984 h 3980623"/>
              <a:gd name="connsiteX1609" fmla="*/ 3043310 w 5122981"/>
              <a:gd name="connsiteY1609" fmla="*/ 3212284 h 3980623"/>
              <a:gd name="connsiteX1610" fmla="*/ 3045227 w 5122981"/>
              <a:gd name="connsiteY1610" fmla="*/ 3204185 h 3980623"/>
              <a:gd name="connsiteX1611" fmla="*/ 2989043 w 5122981"/>
              <a:gd name="connsiteY1611" fmla="*/ 3196588 h 3980623"/>
              <a:gd name="connsiteX1612" fmla="*/ 2993865 w 5122981"/>
              <a:gd name="connsiteY1612" fmla="*/ 3203431 h 3980623"/>
              <a:gd name="connsiteX1613" fmla="*/ 2990815 w 5122981"/>
              <a:gd name="connsiteY1613" fmla="*/ 3202709 h 3980623"/>
              <a:gd name="connsiteX1614" fmla="*/ 2989043 w 5122981"/>
              <a:gd name="connsiteY1614" fmla="*/ 3196588 h 3980623"/>
              <a:gd name="connsiteX1615" fmla="*/ 4103509 w 5122981"/>
              <a:gd name="connsiteY1615" fmla="*/ 3191834 h 3980623"/>
              <a:gd name="connsiteX1616" fmla="*/ 4185364 w 5122981"/>
              <a:gd name="connsiteY1616" fmla="*/ 3258807 h 3980623"/>
              <a:gd name="connsiteX1617" fmla="*/ 4163040 w 5122981"/>
              <a:gd name="connsiteY1617" fmla="*/ 3251365 h 3980623"/>
              <a:gd name="connsiteX1618" fmla="*/ 4144437 w 5122981"/>
              <a:gd name="connsiteY1618" fmla="*/ 3236482 h 3980623"/>
              <a:gd name="connsiteX1619" fmla="*/ 4133274 w 5122981"/>
              <a:gd name="connsiteY1619" fmla="*/ 3221600 h 3980623"/>
              <a:gd name="connsiteX1620" fmla="*/ 2994739 w 5122981"/>
              <a:gd name="connsiteY1620" fmla="*/ 3191834 h 3980623"/>
              <a:gd name="connsiteX1621" fmla="*/ 2996436 w 5122981"/>
              <a:gd name="connsiteY1621" fmla="*/ 3192682 h 3980623"/>
              <a:gd name="connsiteX1622" fmla="*/ 2996421 w 5122981"/>
              <a:gd name="connsiteY1622" fmla="*/ 3192632 h 3980623"/>
              <a:gd name="connsiteX1623" fmla="*/ 2996514 w 5122981"/>
              <a:gd name="connsiteY1623" fmla="*/ 3192722 h 3980623"/>
              <a:gd name="connsiteX1624" fmla="*/ 3002181 w 5122981"/>
              <a:gd name="connsiteY1624" fmla="*/ 3195555 h 3980623"/>
              <a:gd name="connsiteX1625" fmla="*/ 3002181 w 5122981"/>
              <a:gd name="connsiteY1625" fmla="*/ 3198167 h 3980623"/>
              <a:gd name="connsiteX1626" fmla="*/ 3004294 w 5122981"/>
              <a:gd name="connsiteY1626" fmla="*/ 3200198 h 3980623"/>
              <a:gd name="connsiteX1627" fmla="*/ 3009118 w 5122981"/>
              <a:gd name="connsiteY1627" fmla="*/ 3207041 h 3980623"/>
              <a:gd name="connsiteX1628" fmla="*/ 3006067 w 5122981"/>
              <a:gd name="connsiteY1628" fmla="*/ 3206319 h 3980623"/>
              <a:gd name="connsiteX1629" fmla="*/ 3001245 w 5122981"/>
              <a:gd name="connsiteY1629" fmla="*/ 3199476 h 3980623"/>
              <a:gd name="connsiteX1630" fmla="*/ 3000396 w 5122981"/>
              <a:gd name="connsiteY1630" fmla="*/ 3199275 h 3980623"/>
              <a:gd name="connsiteX1631" fmla="*/ 2994739 w 5122981"/>
              <a:gd name="connsiteY1631" fmla="*/ 3199275 h 3980623"/>
              <a:gd name="connsiteX1632" fmla="*/ 2994739 w 5122981"/>
              <a:gd name="connsiteY1632" fmla="*/ 3191834 h 3980623"/>
              <a:gd name="connsiteX1633" fmla="*/ 3933286 w 5122981"/>
              <a:gd name="connsiteY1633" fmla="*/ 3187183 h 3980623"/>
              <a:gd name="connsiteX1634" fmla="*/ 3928636 w 5122981"/>
              <a:gd name="connsiteY1634" fmla="*/ 3188113 h 3980623"/>
              <a:gd name="connsiteX1635" fmla="*/ 3932356 w 5122981"/>
              <a:gd name="connsiteY1635" fmla="*/ 3191834 h 3980623"/>
              <a:gd name="connsiteX1636" fmla="*/ 3939798 w 5122981"/>
              <a:gd name="connsiteY1636" fmla="*/ 3191834 h 3980623"/>
              <a:gd name="connsiteX1637" fmla="*/ 3933286 w 5122981"/>
              <a:gd name="connsiteY1637" fmla="*/ 3187183 h 3980623"/>
              <a:gd name="connsiteX1638" fmla="*/ 2764406 w 5122981"/>
              <a:gd name="connsiteY1638" fmla="*/ 3186180 h 3980623"/>
              <a:gd name="connsiteX1639" fmla="*/ 2765293 w 5122981"/>
              <a:gd name="connsiteY1639" fmla="*/ 3189241 h 3980623"/>
              <a:gd name="connsiteX1640" fmla="*/ 2759191 w 5122981"/>
              <a:gd name="connsiteY1640" fmla="*/ 3187797 h 3980623"/>
              <a:gd name="connsiteX1641" fmla="*/ 2764406 w 5122981"/>
              <a:gd name="connsiteY1641" fmla="*/ 3186180 h 3980623"/>
              <a:gd name="connsiteX1642" fmla="*/ 4951829 w 5122981"/>
              <a:gd name="connsiteY1642" fmla="*/ 3184393 h 3980623"/>
              <a:gd name="connsiteX1643" fmla="*/ 4955549 w 5122981"/>
              <a:gd name="connsiteY1643" fmla="*/ 3184393 h 3980623"/>
              <a:gd name="connsiteX1644" fmla="*/ 4959271 w 5122981"/>
              <a:gd name="connsiteY1644" fmla="*/ 3191834 h 3980623"/>
              <a:gd name="connsiteX1645" fmla="*/ 4951829 w 5122981"/>
              <a:gd name="connsiteY1645" fmla="*/ 3191834 h 3980623"/>
              <a:gd name="connsiteX1646" fmla="*/ 4951829 w 5122981"/>
              <a:gd name="connsiteY1646" fmla="*/ 3184393 h 3980623"/>
              <a:gd name="connsiteX1647" fmla="*/ 4088626 w 5122981"/>
              <a:gd name="connsiteY1647" fmla="*/ 3184393 h 3980623"/>
              <a:gd name="connsiteX1648" fmla="*/ 4096067 w 5122981"/>
              <a:gd name="connsiteY1648" fmla="*/ 3188113 h 3980623"/>
              <a:gd name="connsiteX1649" fmla="*/ 4092347 w 5122981"/>
              <a:gd name="connsiteY1649" fmla="*/ 3191834 h 3980623"/>
              <a:gd name="connsiteX1650" fmla="*/ 4088626 w 5122981"/>
              <a:gd name="connsiteY1650" fmla="*/ 3184393 h 3980623"/>
              <a:gd name="connsiteX1651" fmla="*/ 3813294 w 5122981"/>
              <a:gd name="connsiteY1651" fmla="*/ 3184393 h 3980623"/>
              <a:gd name="connsiteX1652" fmla="*/ 3817015 w 5122981"/>
              <a:gd name="connsiteY1652" fmla="*/ 3191834 h 3980623"/>
              <a:gd name="connsiteX1653" fmla="*/ 3820735 w 5122981"/>
              <a:gd name="connsiteY1653" fmla="*/ 3191834 h 3980623"/>
              <a:gd name="connsiteX1654" fmla="*/ 3619817 w 5122981"/>
              <a:gd name="connsiteY1654" fmla="*/ 3184393 h 3980623"/>
              <a:gd name="connsiteX1655" fmla="*/ 3657024 w 5122981"/>
              <a:gd name="connsiteY1655" fmla="*/ 3206717 h 3980623"/>
              <a:gd name="connsiteX1656" fmla="*/ 3649583 w 5122981"/>
              <a:gd name="connsiteY1656" fmla="*/ 3199275 h 3980623"/>
              <a:gd name="connsiteX1657" fmla="*/ 3627259 w 5122981"/>
              <a:gd name="connsiteY1657" fmla="*/ 3188113 h 3980623"/>
              <a:gd name="connsiteX1658" fmla="*/ 3619817 w 5122981"/>
              <a:gd name="connsiteY1658" fmla="*/ 3184393 h 3980623"/>
              <a:gd name="connsiteX1659" fmla="*/ 2935414 w 5122981"/>
              <a:gd name="connsiteY1659" fmla="*/ 3178192 h 3980623"/>
              <a:gd name="connsiteX1660" fmla="*/ 2947615 w 5122981"/>
              <a:gd name="connsiteY1660" fmla="*/ 3181080 h 3980623"/>
              <a:gd name="connsiteX1661" fmla="*/ 2946337 w 5122981"/>
              <a:gd name="connsiteY1661" fmla="*/ 3186479 h 3980623"/>
              <a:gd name="connsiteX1662" fmla="*/ 2937826 w 5122981"/>
              <a:gd name="connsiteY1662" fmla="*/ 3181614 h 3980623"/>
              <a:gd name="connsiteX1663" fmla="*/ 2935414 w 5122981"/>
              <a:gd name="connsiteY1663" fmla="*/ 3178192 h 3980623"/>
              <a:gd name="connsiteX1664" fmla="*/ 4014212 w 5122981"/>
              <a:gd name="connsiteY1664" fmla="*/ 3169510 h 3980623"/>
              <a:gd name="connsiteX1665" fmla="*/ 4058860 w 5122981"/>
              <a:gd name="connsiteY1665" fmla="*/ 3214158 h 3980623"/>
              <a:gd name="connsiteX1666" fmla="*/ 4036536 w 5122981"/>
              <a:gd name="connsiteY1666" fmla="*/ 3191834 h 3980623"/>
              <a:gd name="connsiteX1667" fmla="*/ 4014212 w 5122981"/>
              <a:gd name="connsiteY1667" fmla="*/ 3169510 h 3980623"/>
              <a:gd name="connsiteX1668" fmla="*/ 3463548 w 5122981"/>
              <a:gd name="connsiteY1668" fmla="*/ 3169510 h 3980623"/>
              <a:gd name="connsiteX1669" fmla="*/ 3485872 w 5122981"/>
              <a:gd name="connsiteY1669" fmla="*/ 3180672 h 3980623"/>
              <a:gd name="connsiteX1670" fmla="*/ 3493314 w 5122981"/>
              <a:gd name="connsiteY1670" fmla="*/ 3184393 h 3980623"/>
              <a:gd name="connsiteX1671" fmla="*/ 3493314 w 5122981"/>
              <a:gd name="connsiteY1671" fmla="*/ 3191834 h 3980623"/>
              <a:gd name="connsiteX1672" fmla="*/ 3478431 w 5122981"/>
              <a:gd name="connsiteY1672" fmla="*/ 3184393 h 3980623"/>
              <a:gd name="connsiteX1673" fmla="*/ 3470989 w 5122981"/>
              <a:gd name="connsiteY1673" fmla="*/ 3176951 h 3980623"/>
              <a:gd name="connsiteX1674" fmla="*/ 2667680 w 5122981"/>
              <a:gd name="connsiteY1674" fmla="*/ 3166136 h 3980623"/>
              <a:gd name="connsiteX1675" fmla="*/ 2673781 w 5122981"/>
              <a:gd name="connsiteY1675" fmla="*/ 3167580 h 3980623"/>
              <a:gd name="connsiteX1676" fmla="*/ 2681015 w 5122981"/>
              <a:gd name="connsiteY1676" fmla="*/ 3177845 h 3980623"/>
              <a:gd name="connsiteX1677" fmla="*/ 2682148 w 5122981"/>
              <a:gd name="connsiteY1677" fmla="*/ 3186666 h 3980623"/>
              <a:gd name="connsiteX1678" fmla="*/ 2686971 w 5122981"/>
              <a:gd name="connsiteY1678" fmla="*/ 3193510 h 3980623"/>
              <a:gd name="connsiteX1679" fmla="*/ 2681509 w 5122981"/>
              <a:gd name="connsiteY1679" fmla="*/ 3189366 h 3980623"/>
              <a:gd name="connsiteX1680" fmla="*/ 2677326 w 5122981"/>
              <a:gd name="connsiteY1680" fmla="*/ 3179823 h 3980623"/>
              <a:gd name="connsiteX1681" fmla="*/ 3508196 w 5122981"/>
              <a:gd name="connsiteY1681" fmla="*/ 3165789 h 3980623"/>
              <a:gd name="connsiteX1682" fmla="*/ 3515638 w 5122981"/>
              <a:gd name="connsiteY1682" fmla="*/ 3169510 h 3980623"/>
              <a:gd name="connsiteX1683" fmla="*/ 3523079 w 5122981"/>
              <a:gd name="connsiteY1683" fmla="*/ 3176951 h 3980623"/>
              <a:gd name="connsiteX1684" fmla="*/ 3537962 w 5122981"/>
              <a:gd name="connsiteY1684" fmla="*/ 3184393 h 3980623"/>
              <a:gd name="connsiteX1685" fmla="*/ 3567728 w 5122981"/>
              <a:gd name="connsiteY1685" fmla="*/ 3206717 h 3980623"/>
              <a:gd name="connsiteX1686" fmla="*/ 3597493 w 5122981"/>
              <a:gd name="connsiteY1686" fmla="*/ 3229041 h 3980623"/>
              <a:gd name="connsiteX1687" fmla="*/ 3604935 w 5122981"/>
              <a:gd name="connsiteY1687" fmla="*/ 3243924 h 3980623"/>
              <a:gd name="connsiteX1688" fmla="*/ 3614236 w 5122981"/>
              <a:gd name="connsiteY1688" fmla="*/ 3245784 h 3980623"/>
              <a:gd name="connsiteX1689" fmla="*/ 3617788 w 5122981"/>
              <a:gd name="connsiteY1689" fmla="*/ 3247307 h 3980623"/>
              <a:gd name="connsiteX1690" fmla="*/ 3614236 w 5122981"/>
              <a:gd name="connsiteY1690" fmla="*/ 3246714 h 3980623"/>
              <a:gd name="connsiteX1691" fmla="*/ 3612376 w 5122981"/>
              <a:gd name="connsiteY1691" fmla="*/ 3251365 h 3980623"/>
              <a:gd name="connsiteX1692" fmla="*/ 3597493 w 5122981"/>
              <a:gd name="connsiteY1692" fmla="*/ 3251365 h 3980623"/>
              <a:gd name="connsiteX1693" fmla="*/ 3590052 w 5122981"/>
              <a:gd name="connsiteY1693" fmla="*/ 3236482 h 3980623"/>
              <a:gd name="connsiteX1694" fmla="*/ 3567728 w 5122981"/>
              <a:gd name="connsiteY1694" fmla="*/ 3221600 h 3980623"/>
              <a:gd name="connsiteX1695" fmla="*/ 3560286 w 5122981"/>
              <a:gd name="connsiteY1695" fmla="*/ 3221600 h 3980623"/>
              <a:gd name="connsiteX1696" fmla="*/ 3560286 w 5122981"/>
              <a:gd name="connsiteY1696" fmla="*/ 3214158 h 3980623"/>
              <a:gd name="connsiteX1697" fmla="*/ 3552845 w 5122981"/>
              <a:gd name="connsiteY1697" fmla="*/ 3214158 h 3980623"/>
              <a:gd name="connsiteX1698" fmla="*/ 3500755 w 5122981"/>
              <a:gd name="connsiteY1698" fmla="*/ 3169510 h 3980623"/>
              <a:gd name="connsiteX1699" fmla="*/ 3508196 w 5122981"/>
              <a:gd name="connsiteY1699" fmla="*/ 3165789 h 3980623"/>
              <a:gd name="connsiteX1700" fmla="*/ 4067231 w 5122981"/>
              <a:gd name="connsiteY1700" fmla="*/ 3163929 h 3980623"/>
              <a:gd name="connsiteX1701" fmla="*/ 4073743 w 5122981"/>
              <a:gd name="connsiteY1701" fmla="*/ 3165789 h 3980623"/>
              <a:gd name="connsiteX1702" fmla="*/ 4081185 w 5122981"/>
              <a:gd name="connsiteY1702" fmla="*/ 3176951 h 3980623"/>
              <a:gd name="connsiteX1703" fmla="*/ 4066302 w 5122981"/>
              <a:gd name="connsiteY1703" fmla="*/ 3176951 h 3980623"/>
              <a:gd name="connsiteX1704" fmla="*/ 4062581 w 5122981"/>
              <a:gd name="connsiteY1704" fmla="*/ 3165789 h 3980623"/>
              <a:gd name="connsiteX1705" fmla="*/ 4067231 w 5122981"/>
              <a:gd name="connsiteY1705" fmla="*/ 3163929 h 3980623"/>
              <a:gd name="connsiteX1706" fmla="*/ 4966711 w 5122981"/>
              <a:gd name="connsiteY1706" fmla="*/ 3162068 h 3980623"/>
              <a:gd name="connsiteX1707" fmla="*/ 4981595 w 5122981"/>
              <a:gd name="connsiteY1707" fmla="*/ 3176951 h 3980623"/>
              <a:gd name="connsiteX1708" fmla="*/ 4974153 w 5122981"/>
              <a:gd name="connsiteY1708" fmla="*/ 3176951 h 3980623"/>
              <a:gd name="connsiteX1709" fmla="*/ 2656756 w 5122981"/>
              <a:gd name="connsiteY1709" fmla="*/ 3157849 h 3980623"/>
              <a:gd name="connsiteX1710" fmla="*/ 2662858 w 5122981"/>
              <a:gd name="connsiteY1710" fmla="*/ 3159293 h 3980623"/>
              <a:gd name="connsiteX1711" fmla="*/ 2673781 w 5122981"/>
              <a:gd name="connsiteY1711" fmla="*/ 3167580 h 3980623"/>
              <a:gd name="connsiteX1712" fmla="*/ 4043978 w 5122981"/>
              <a:gd name="connsiteY1712" fmla="*/ 3154627 h 3980623"/>
              <a:gd name="connsiteX1713" fmla="*/ 4051419 w 5122981"/>
              <a:gd name="connsiteY1713" fmla="*/ 3154627 h 3980623"/>
              <a:gd name="connsiteX1714" fmla="*/ 4058860 w 5122981"/>
              <a:gd name="connsiteY1714" fmla="*/ 3154627 h 3980623"/>
              <a:gd name="connsiteX1715" fmla="*/ 4058860 w 5122981"/>
              <a:gd name="connsiteY1715" fmla="*/ 3162068 h 3980623"/>
              <a:gd name="connsiteX1716" fmla="*/ 4051419 w 5122981"/>
              <a:gd name="connsiteY1716" fmla="*/ 3162068 h 3980623"/>
              <a:gd name="connsiteX1717" fmla="*/ 3240306 w 5122981"/>
              <a:gd name="connsiteY1717" fmla="*/ 3154627 h 3980623"/>
              <a:gd name="connsiteX1718" fmla="*/ 3232864 w 5122981"/>
              <a:gd name="connsiteY1718" fmla="*/ 3162068 h 3980623"/>
              <a:gd name="connsiteX1719" fmla="*/ 3262630 w 5122981"/>
              <a:gd name="connsiteY1719" fmla="*/ 3176951 h 3980623"/>
              <a:gd name="connsiteX1720" fmla="*/ 3262630 w 5122981"/>
              <a:gd name="connsiteY1720" fmla="*/ 3169510 h 3980623"/>
              <a:gd name="connsiteX1721" fmla="*/ 3240306 w 5122981"/>
              <a:gd name="connsiteY1721" fmla="*/ 3154627 h 3980623"/>
              <a:gd name="connsiteX1722" fmla="*/ 2903922 w 5122981"/>
              <a:gd name="connsiteY1722" fmla="*/ 3147930 h 3980623"/>
              <a:gd name="connsiteX1723" fmla="*/ 2916124 w 5122981"/>
              <a:gd name="connsiteY1723" fmla="*/ 3150818 h 3980623"/>
              <a:gd name="connsiteX1724" fmla="*/ 2920946 w 5122981"/>
              <a:gd name="connsiteY1724" fmla="*/ 3157661 h 3980623"/>
              <a:gd name="connsiteX1725" fmla="*/ 2925768 w 5122981"/>
              <a:gd name="connsiteY1725" fmla="*/ 3164505 h 3980623"/>
              <a:gd name="connsiteX1726" fmla="*/ 2924490 w 5122981"/>
              <a:gd name="connsiteY1726" fmla="*/ 3169904 h 3980623"/>
              <a:gd name="connsiteX1727" fmla="*/ 2919668 w 5122981"/>
              <a:gd name="connsiteY1727" fmla="*/ 3163061 h 3980623"/>
              <a:gd name="connsiteX1728" fmla="*/ 2908745 w 5122981"/>
              <a:gd name="connsiteY1728" fmla="*/ 3154773 h 3980623"/>
              <a:gd name="connsiteX1729" fmla="*/ 2903922 w 5122981"/>
              <a:gd name="connsiteY1729" fmla="*/ 3147930 h 3980623"/>
              <a:gd name="connsiteX1730" fmla="*/ 3597493 w 5122981"/>
              <a:gd name="connsiteY1730" fmla="*/ 3147185 h 3980623"/>
              <a:gd name="connsiteX1731" fmla="*/ 3597493 w 5122981"/>
              <a:gd name="connsiteY1731" fmla="*/ 3154627 h 3980623"/>
              <a:gd name="connsiteX1732" fmla="*/ 3604935 w 5122981"/>
              <a:gd name="connsiteY1732" fmla="*/ 3154627 h 3980623"/>
              <a:gd name="connsiteX1733" fmla="*/ 3597493 w 5122981"/>
              <a:gd name="connsiteY1733" fmla="*/ 3147185 h 3980623"/>
              <a:gd name="connsiteX1734" fmla="*/ 3292396 w 5122981"/>
              <a:gd name="connsiteY1734" fmla="*/ 3147185 h 3980623"/>
              <a:gd name="connsiteX1735" fmla="*/ 3299837 w 5122981"/>
              <a:gd name="connsiteY1735" fmla="*/ 3154627 h 3980623"/>
              <a:gd name="connsiteX1736" fmla="*/ 3307278 w 5122981"/>
              <a:gd name="connsiteY1736" fmla="*/ 3158348 h 3980623"/>
              <a:gd name="connsiteX1737" fmla="*/ 3314720 w 5122981"/>
              <a:gd name="connsiteY1737" fmla="*/ 3162068 h 3980623"/>
              <a:gd name="connsiteX1738" fmla="*/ 3337044 w 5122981"/>
              <a:gd name="connsiteY1738" fmla="*/ 3176951 h 3980623"/>
              <a:gd name="connsiteX1739" fmla="*/ 3329603 w 5122981"/>
              <a:gd name="connsiteY1739" fmla="*/ 3176951 h 3980623"/>
              <a:gd name="connsiteX1740" fmla="*/ 3322161 w 5122981"/>
              <a:gd name="connsiteY1740" fmla="*/ 3169510 h 3980623"/>
              <a:gd name="connsiteX1741" fmla="*/ 3292396 w 5122981"/>
              <a:gd name="connsiteY1741" fmla="*/ 3147185 h 3980623"/>
              <a:gd name="connsiteX1742" fmla="*/ 2595749 w 5122981"/>
              <a:gd name="connsiteY1742" fmla="*/ 3143408 h 3980623"/>
              <a:gd name="connsiteX1743" fmla="*/ 2612774 w 5122981"/>
              <a:gd name="connsiteY1743" fmla="*/ 3153139 h 3980623"/>
              <a:gd name="connsiteX1744" fmla="*/ 2618874 w 5122981"/>
              <a:gd name="connsiteY1744" fmla="*/ 3154584 h 3980623"/>
              <a:gd name="connsiteX1745" fmla="*/ 2621286 w 5122981"/>
              <a:gd name="connsiteY1745" fmla="*/ 3158006 h 3980623"/>
              <a:gd name="connsiteX1746" fmla="*/ 2623697 w 5122981"/>
              <a:gd name="connsiteY1746" fmla="*/ 3161427 h 3980623"/>
              <a:gd name="connsiteX1747" fmla="*/ 2606673 w 5122981"/>
              <a:gd name="connsiteY1747" fmla="*/ 3151695 h 3980623"/>
              <a:gd name="connsiteX1748" fmla="*/ 2598161 w 5122981"/>
              <a:gd name="connsiteY1748" fmla="*/ 3146829 h 3980623"/>
              <a:gd name="connsiteX1749" fmla="*/ 2595749 w 5122981"/>
              <a:gd name="connsiteY1749" fmla="*/ 3143408 h 3980623"/>
              <a:gd name="connsiteX1750" fmla="*/ 2924780 w 5122981"/>
              <a:gd name="connsiteY1750" fmla="*/ 3141463 h 3980623"/>
              <a:gd name="connsiteX1751" fmla="*/ 2930881 w 5122981"/>
              <a:gd name="connsiteY1751" fmla="*/ 3142907 h 3980623"/>
              <a:gd name="connsiteX1752" fmla="*/ 2936982 w 5122981"/>
              <a:gd name="connsiteY1752" fmla="*/ 3144351 h 3980623"/>
              <a:gd name="connsiteX1753" fmla="*/ 2938249 w 5122981"/>
              <a:gd name="connsiteY1753" fmla="*/ 3144651 h 3980623"/>
              <a:gd name="connsiteX1754" fmla="*/ 2940789 w 5122981"/>
              <a:gd name="connsiteY1754" fmla="*/ 3142535 h 3980623"/>
              <a:gd name="connsiteX1755" fmla="*/ 2942649 w 5122981"/>
              <a:gd name="connsiteY1755" fmla="*/ 3143465 h 3980623"/>
              <a:gd name="connsiteX1756" fmla="*/ 2941653 w 5122981"/>
              <a:gd name="connsiteY1756" fmla="*/ 3145457 h 3980623"/>
              <a:gd name="connsiteX1757" fmla="*/ 2946133 w 5122981"/>
              <a:gd name="connsiteY1757" fmla="*/ 3146518 h 3980623"/>
              <a:gd name="connsiteX1758" fmla="*/ 2956562 w 5122981"/>
              <a:gd name="connsiteY1758" fmla="*/ 3143284 h 3980623"/>
              <a:gd name="connsiteX1759" fmla="*/ 2963301 w 5122981"/>
              <a:gd name="connsiteY1759" fmla="*/ 3142029 h 3980623"/>
              <a:gd name="connsiteX1760" fmla="*/ 2968764 w 5122981"/>
              <a:gd name="connsiteY1760" fmla="*/ 3146172 h 3980623"/>
              <a:gd name="connsiteX1761" fmla="*/ 2983871 w 5122981"/>
              <a:gd name="connsiteY1761" fmla="*/ 3164003 h 3980623"/>
              <a:gd name="connsiteX1762" fmla="*/ 3000255 w 5122981"/>
              <a:gd name="connsiteY1762" fmla="*/ 3176434 h 3980623"/>
              <a:gd name="connsiteX1763" fmla="*/ 3004917 w 5122981"/>
              <a:gd name="connsiteY1763" fmla="*/ 3183049 h 3980623"/>
              <a:gd name="connsiteX1764" fmla="*/ 3009622 w 5122981"/>
              <a:gd name="connsiteY1764" fmla="*/ 3184393 h 3980623"/>
              <a:gd name="connsiteX1765" fmla="*/ 3009622 w 5122981"/>
              <a:gd name="connsiteY1765" fmla="*/ 3199275 h 3980623"/>
              <a:gd name="connsiteX1766" fmla="*/ 3002181 w 5122981"/>
              <a:gd name="connsiteY1766" fmla="*/ 3191834 h 3980623"/>
              <a:gd name="connsiteX1767" fmla="*/ 2998460 w 5122981"/>
              <a:gd name="connsiteY1767" fmla="*/ 3184393 h 3980623"/>
              <a:gd name="connsiteX1768" fmla="*/ 2987298 w 5122981"/>
              <a:gd name="connsiteY1768" fmla="*/ 3184393 h 3980623"/>
              <a:gd name="connsiteX1769" fmla="*/ 2995660 w 5122981"/>
              <a:gd name="connsiteY1769" fmla="*/ 3181048 h 3980623"/>
              <a:gd name="connsiteX1770" fmla="*/ 2992877 w 5122981"/>
              <a:gd name="connsiteY1770" fmla="*/ 3180390 h 3980623"/>
              <a:gd name="connsiteX1771" fmla="*/ 2977131 w 5122981"/>
              <a:gd name="connsiteY1771" fmla="*/ 3165259 h 3980623"/>
              <a:gd name="connsiteX1772" fmla="*/ 2966208 w 5122981"/>
              <a:gd name="connsiteY1772" fmla="*/ 3156971 h 3980623"/>
              <a:gd name="connsiteX1773" fmla="*/ 2975853 w 5122981"/>
              <a:gd name="connsiteY1773" fmla="*/ 3170658 h 3980623"/>
              <a:gd name="connsiteX1774" fmla="*/ 2986776 w 5122981"/>
              <a:gd name="connsiteY1774" fmla="*/ 3178946 h 3980623"/>
              <a:gd name="connsiteX1775" fmla="*/ 2978120 w 5122981"/>
              <a:gd name="connsiteY1775" fmla="*/ 3188300 h 3980623"/>
              <a:gd name="connsiteX1776" fmla="*/ 2977963 w 5122981"/>
              <a:gd name="connsiteY1776" fmla="*/ 3188181 h 3980623"/>
              <a:gd name="connsiteX1777" fmla="*/ 2976136 w 5122981"/>
              <a:gd name="connsiteY1777" fmla="*/ 3191834 h 3980623"/>
              <a:gd name="connsiteX1778" fmla="*/ 2972415 w 5122981"/>
              <a:gd name="connsiteY1778" fmla="*/ 3184393 h 3980623"/>
              <a:gd name="connsiteX1779" fmla="*/ 2972970 w 5122981"/>
              <a:gd name="connsiteY1779" fmla="*/ 3184393 h 3980623"/>
              <a:gd name="connsiteX1780" fmla="*/ 2967196 w 5122981"/>
              <a:gd name="connsiteY1780" fmla="*/ 3180013 h 3980623"/>
              <a:gd name="connsiteX1781" fmla="*/ 2957550 w 5122981"/>
              <a:gd name="connsiteY1781" fmla="*/ 3166326 h 3980623"/>
              <a:gd name="connsiteX1782" fmla="*/ 2954500 w 5122981"/>
              <a:gd name="connsiteY1782" fmla="*/ 3165604 h 3980623"/>
              <a:gd name="connsiteX1783" fmla="*/ 2953477 w 5122981"/>
              <a:gd name="connsiteY1783" fmla="*/ 3162068 h 3980623"/>
              <a:gd name="connsiteX1784" fmla="*/ 2950091 w 5122981"/>
              <a:gd name="connsiteY1784" fmla="*/ 3162068 h 3980623"/>
              <a:gd name="connsiteX1785" fmla="*/ 2951526 w 5122981"/>
              <a:gd name="connsiteY1785" fmla="*/ 3159198 h 3980623"/>
              <a:gd name="connsiteX1786" fmla="*/ 2940526 w 5122981"/>
              <a:gd name="connsiteY1786" fmla="*/ 3156594 h 3980623"/>
              <a:gd name="connsiteX1787" fmla="*/ 2935704 w 5122981"/>
              <a:gd name="connsiteY1787" fmla="*/ 3149751 h 3980623"/>
              <a:gd name="connsiteX1788" fmla="*/ 2932653 w 5122981"/>
              <a:gd name="connsiteY1788" fmla="*/ 3149028 h 3980623"/>
              <a:gd name="connsiteX1789" fmla="*/ 2930241 w 5122981"/>
              <a:gd name="connsiteY1789" fmla="*/ 3145607 h 3980623"/>
              <a:gd name="connsiteX1790" fmla="*/ 2924780 w 5122981"/>
              <a:gd name="connsiteY1790" fmla="*/ 3141463 h 3980623"/>
              <a:gd name="connsiteX1791" fmla="*/ 3418899 w 5122981"/>
              <a:gd name="connsiteY1791" fmla="*/ 3139744 h 3980623"/>
              <a:gd name="connsiteX1792" fmla="*/ 3426341 w 5122981"/>
              <a:gd name="connsiteY1792" fmla="*/ 3139744 h 3980623"/>
              <a:gd name="connsiteX1793" fmla="*/ 3433782 w 5122981"/>
              <a:gd name="connsiteY1793" fmla="*/ 3139744 h 3980623"/>
              <a:gd name="connsiteX1794" fmla="*/ 3426341 w 5122981"/>
              <a:gd name="connsiteY1794" fmla="*/ 3147185 h 3980623"/>
              <a:gd name="connsiteX1795" fmla="*/ 2713232 w 5122981"/>
              <a:gd name="connsiteY1795" fmla="*/ 3137005 h 3980623"/>
              <a:gd name="connsiteX1796" fmla="*/ 2715642 w 5122981"/>
              <a:gd name="connsiteY1796" fmla="*/ 3140426 h 3980623"/>
              <a:gd name="connsiteX1797" fmla="*/ 2718054 w 5122981"/>
              <a:gd name="connsiteY1797" fmla="*/ 3143848 h 3980623"/>
              <a:gd name="connsiteX1798" fmla="*/ 2711954 w 5122981"/>
              <a:gd name="connsiteY1798" fmla="*/ 3142404 h 3980623"/>
              <a:gd name="connsiteX1799" fmla="*/ 2713232 w 5122981"/>
              <a:gd name="connsiteY1799" fmla="*/ 3137005 h 3980623"/>
              <a:gd name="connsiteX1800" fmla="*/ 2895555 w 5122981"/>
              <a:gd name="connsiteY1800" fmla="*/ 3128843 h 3980623"/>
              <a:gd name="connsiteX1801" fmla="*/ 2901655 w 5122981"/>
              <a:gd name="connsiteY1801" fmla="*/ 3130287 h 3980623"/>
              <a:gd name="connsiteX1802" fmla="*/ 2900377 w 5122981"/>
              <a:gd name="connsiteY1802" fmla="*/ 3135687 h 3980623"/>
              <a:gd name="connsiteX1803" fmla="*/ 2897327 w 5122981"/>
              <a:gd name="connsiteY1803" fmla="*/ 3134965 h 3980623"/>
              <a:gd name="connsiteX1804" fmla="*/ 2895555 w 5122981"/>
              <a:gd name="connsiteY1804" fmla="*/ 3128843 h 3980623"/>
              <a:gd name="connsiteX1805" fmla="*/ 2650945 w 5122981"/>
              <a:gd name="connsiteY1805" fmla="*/ 3127964 h 3980623"/>
              <a:gd name="connsiteX1806" fmla="*/ 2669248 w 5122981"/>
              <a:gd name="connsiteY1806" fmla="*/ 3132296 h 3980623"/>
              <a:gd name="connsiteX1807" fmla="*/ 2667970 w 5122981"/>
              <a:gd name="connsiteY1807" fmla="*/ 3137695 h 3980623"/>
              <a:gd name="connsiteX1808" fmla="*/ 2662508 w 5122981"/>
              <a:gd name="connsiteY1808" fmla="*/ 3133551 h 3980623"/>
              <a:gd name="connsiteX1809" fmla="*/ 2650945 w 5122981"/>
              <a:gd name="connsiteY1809" fmla="*/ 3127964 h 3980623"/>
              <a:gd name="connsiteX1810" fmla="*/ 2622214 w 5122981"/>
              <a:gd name="connsiteY1810" fmla="*/ 3126864 h 3980623"/>
              <a:gd name="connsiteX1811" fmla="*/ 2630087 w 5122981"/>
              <a:gd name="connsiteY1811" fmla="*/ 3134430 h 3980623"/>
              <a:gd name="connsiteX1812" fmla="*/ 2623987 w 5122981"/>
              <a:gd name="connsiteY1812" fmla="*/ 3132986 h 3980623"/>
              <a:gd name="connsiteX1813" fmla="*/ 2618525 w 5122981"/>
              <a:gd name="connsiteY1813" fmla="*/ 3128842 h 3980623"/>
              <a:gd name="connsiteX1814" fmla="*/ 2622214 w 5122981"/>
              <a:gd name="connsiteY1814" fmla="*/ 3126864 h 3980623"/>
              <a:gd name="connsiteX1815" fmla="*/ 4743469 w 5122981"/>
              <a:gd name="connsiteY1815" fmla="*/ 3124861 h 3980623"/>
              <a:gd name="connsiteX1816" fmla="*/ 4758353 w 5122981"/>
              <a:gd name="connsiteY1816" fmla="*/ 3132303 h 3980623"/>
              <a:gd name="connsiteX1817" fmla="*/ 4784397 w 5122981"/>
              <a:gd name="connsiteY1817" fmla="*/ 3150906 h 3980623"/>
              <a:gd name="connsiteX1818" fmla="*/ 4795559 w 5122981"/>
              <a:gd name="connsiteY1818" fmla="*/ 3169510 h 3980623"/>
              <a:gd name="connsiteX1819" fmla="*/ 4765793 w 5122981"/>
              <a:gd name="connsiteY1819" fmla="*/ 3154627 h 3980623"/>
              <a:gd name="connsiteX1820" fmla="*/ 4698821 w 5122981"/>
              <a:gd name="connsiteY1820" fmla="*/ 3124861 h 3980623"/>
              <a:gd name="connsiteX1821" fmla="*/ 4721145 w 5122981"/>
              <a:gd name="connsiteY1821" fmla="*/ 3139744 h 3980623"/>
              <a:gd name="connsiteX1822" fmla="*/ 4732307 w 5122981"/>
              <a:gd name="connsiteY1822" fmla="*/ 3147185 h 3980623"/>
              <a:gd name="connsiteX1823" fmla="*/ 4736028 w 5122981"/>
              <a:gd name="connsiteY1823" fmla="*/ 3154627 h 3980623"/>
              <a:gd name="connsiteX1824" fmla="*/ 4006771 w 5122981"/>
              <a:gd name="connsiteY1824" fmla="*/ 3124861 h 3980623"/>
              <a:gd name="connsiteX1825" fmla="*/ 4014212 w 5122981"/>
              <a:gd name="connsiteY1825" fmla="*/ 3124861 h 3980623"/>
              <a:gd name="connsiteX1826" fmla="*/ 4021653 w 5122981"/>
              <a:gd name="connsiteY1826" fmla="*/ 3124861 h 3980623"/>
              <a:gd name="connsiteX1827" fmla="*/ 4021653 w 5122981"/>
              <a:gd name="connsiteY1827" fmla="*/ 3132303 h 3980623"/>
              <a:gd name="connsiteX1828" fmla="*/ 3999329 w 5122981"/>
              <a:gd name="connsiteY1828" fmla="*/ 3132303 h 3980623"/>
              <a:gd name="connsiteX1829" fmla="*/ 3876546 w 5122981"/>
              <a:gd name="connsiteY1829" fmla="*/ 3124861 h 3980623"/>
              <a:gd name="connsiteX1830" fmla="*/ 3880267 w 5122981"/>
              <a:gd name="connsiteY1830" fmla="*/ 3132303 h 3980623"/>
              <a:gd name="connsiteX1831" fmla="*/ 3876546 w 5122981"/>
              <a:gd name="connsiteY1831" fmla="*/ 3128582 h 3980623"/>
              <a:gd name="connsiteX1832" fmla="*/ 3876546 w 5122981"/>
              <a:gd name="connsiteY1832" fmla="*/ 3124861 h 3980623"/>
              <a:gd name="connsiteX1833" fmla="*/ 2905442 w 5122981"/>
              <a:gd name="connsiteY1833" fmla="*/ 3124861 h 3980623"/>
              <a:gd name="connsiteX1834" fmla="*/ 2920325 w 5122981"/>
              <a:gd name="connsiteY1834" fmla="*/ 3132303 h 3980623"/>
              <a:gd name="connsiteX1835" fmla="*/ 2912884 w 5122981"/>
              <a:gd name="connsiteY1835" fmla="*/ 3132303 h 3980623"/>
              <a:gd name="connsiteX1836" fmla="*/ 2993456 w 5122981"/>
              <a:gd name="connsiteY1836" fmla="*/ 3123507 h 3980623"/>
              <a:gd name="connsiteX1837" fmla="*/ 2994327 w 5122981"/>
              <a:gd name="connsiteY1837" fmla="*/ 3126515 h 3980623"/>
              <a:gd name="connsiteX1838" fmla="*/ 2998460 w 5122981"/>
              <a:gd name="connsiteY1838" fmla="*/ 3128582 h 3980623"/>
              <a:gd name="connsiteX1839" fmla="*/ 2998668 w 5122981"/>
              <a:gd name="connsiteY1839" fmla="*/ 3128707 h 3980623"/>
              <a:gd name="connsiteX1840" fmla="*/ 2999557 w 5122981"/>
              <a:gd name="connsiteY1840" fmla="*/ 3124951 h 3980623"/>
              <a:gd name="connsiteX1841" fmla="*/ 2993456 w 5122981"/>
              <a:gd name="connsiteY1841" fmla="*/ 3123507 h 3980623"/>
              <a:gd name="connsiteX1842" fmla="*/ 3190076 w 5122981"/>
              <a:gd name="connsiteY1842" fmla="*/ 3121141 h 3980623"/>
              <a:gd name="connsiteX1843" fmla="*/ 3188216 w 5122981"/>
              <a:gd name="connsiteY1843" fmla="*/ 3124861 h 3980623"/>
              <a:gd name="connsiteX1844" fmla="*/ 3210540 w 5122981"/>
              <a:gd name="connsiteY1844" fmla="*/ 3139744 h 3980623"/>
              <a:gd name="connsiteX1845" fmla="*/ 3217981 w 5122981"/>
              <a:gd name="connsiteY1845" fmla="*/ 3139744 h 3980623"/>
              <a:gd name="connsiteX1846" fmla="*/ 3203099 w 5122981"/>
              <a:gd name="connsiteY1846" fmla="*/ 3132303 h 3980623"/>
              <a:gd name="connsiteX1847" fmla="*/ 3195657 w 5122981"/>
              <a:gd name="connsiteY1847" fmla="*/ 3124861 h 3980623"/>
              <a:gd name="connsiteX1848" fmla="*/ 3190076 w 5122981"/>
              <a:gd name="connsiteY1848" fmla="*/ 3121141 h 3980623"/>
              <a:gd name="connsiteX1849" fmla="*/ 4163040 w 5122981"/>
              <a:gd name="connsiteY1849" fmla="*/ 3117420 h 3980623"/>
              <a:gd name="connsiteX1850" fmla="*/ 4170481 w 5122981"/>
              <a:gd name="connsiteY1850" fmla="*/ 3124861 h 3980623"/>
              <a:gd name="connsiteX1851" fmla="*/ 4163040 w 5122981"/>
              <a:gd name="connsiteY1851" fmla="*/ 3124861 h 3980623"/>
              <a:gd name="connsiteX1852" fmla="*/ 4155599 w 5122981"/>
              <a:gd name="connsiteY1852" fmla="*/ 3124861 h 3980623"/>
              <a:gd name="connsiteX1853" fmla="*/ 3530521 w 5122981"/>
              <a:gd name="connsiteY1853" fmla="*/ 3117420 h 3980623"/>
              <a:gd name="connsiteX1854" fmla="*/ 3537962 w 5122981"/>
              <a:gd name="connsiteY1854" fmla="*/ 3124861 h 3980623"/>
              <a:gd name="connsiteX1855" fmla="*/ 3560286 w 5122981"/>
              <a:gd name="connsiteY1855" fmla="*/ 3139744 h 3980623"/>
              <a:gd name="connsiteX1856" fmla="*/ 3567728 w 5122981"/>
              <a:gd name="connsiteY1856" fmla="*/ 3147185 h 3980623"/>
              <a:gd name="connsiteX1857" fmla="*/ 3590052 w 5122981"/>
              <a:gd name="connsiteY1857" fmla="*/ 3162068 h 3980623"/>
              <a:gd name="connsiteX1858" fmla="*/ 3597493 w 5122981"/>
              <a:gd name="connsiteY1858" fmla="*/ 3169510 h 3980623"/>
              <a:gd name="connsiteX1859" fmla="*/ 3597493 w 5122981"/>
              <a:gd name="connsiteY1859" fmla="*/ 3162068 h 3980623"/>
              <a:gd name="connsiteX1860" fmla="*/ 3582610 w 5122981"/>
              <a:gd name="connsiteY1860" fmla="*/ 3150906 h 3980623"/>
              <a:gd name="connsiteX1861" fmla="*/ 3575169 w 5122981"/>
              <a:gd name="connsiteY1861" fmla="*/ 3147185 h 3980623"/>
              <a:gd name="connsiteX1862" fmla="*/ 3571448 w 5122981"/>
              <a:gd name="connsiteY1862" fmla="*/ 3139744 h 3980623"/>
              <a:gd name="connsiteX1863" fmla="*/ 3560286 w 5122981"/>
              <a:gd name="connsiteY1863" fmla="*/ 3139744 h 3980623"/>
              <a:gd name="connsiteX1864" fmla="*/ 3545403 w 5122981"/>
              <a:gd name="connsiteY1864" fmla="*/ 3124861 h 3980623"/>
              <a:gd name="connsiteX1865" fmla="*/ 3284954 w 5122981"/>
              <a:gd name="connsiteY1865" fmla="*/ 3117420 h 3980623"/>
              <a:gd name="connsiteX1866" fmla="*/ 3299837 w 5122981"/>
              <a:gd name="connsiteY1866" fmla="*/ 3124861 h 3980623"/>
              <a:gd name="connsiteX1867" fmla="*/ 3307278 w 5122981"/>
              <a:gd name="connsiteY1867" fmla="*/ 3132303 h 3980623"/>
              <a:gd name="connsiteX1868" fmla="*/ 3292396 w 5122981"/>
              <a:gd name="connsiteY1868" fmla="*/ 3124861 h 3980623"/>
              <a:gd name="connsiteX1869" fmla="*/ 2885909 w 5122981"/>
              <a:gd name="connsiteY1869" fmla="*/ 3115157 h 3980623"/>
              <a:gd name="connsiteX1870" fmla="*/ 2890731 w 5122981"/>
              <a:gd name="connsiteY1870" fmla="*/ 3122000 h 3980623"/>
              <a:gd name="connsiteX1871" fmla="*/ 2883353 w 5122981"/>
              <a:gd name="connsiteY1871" fmla="*/ 3125955 h 3980623"/>
              <a:gd name="connsiteX1872" fmla="*/ 2884631 w 5122981"/>
              <a:gd name="connsiteY1872" fmla="*/ 3120556 h 3980623"/>
              <a:gd name="connsiteX1873" fmla="*/ 2885909 w 5122981"/>
              <a:gd name="connsiteY1873" fmla="*/ 3115157 h 3980623"/>
              <a:gd name="connsiteX1874" fmla="*/ 2692663 w 5122981"/>
              <a:gd name="connsiteY1874" fmla="*/ 3115030 h 3980623"/>
              <a:gd name="connsiteX1875" fmla="*/ 2698763 w 5122981"/>
              <a:gd name="connsiteY1875" fmla="*/ 3116474 h 3980623"/>
              <a:gd name="connsiteX1876" fmla="*/ 2694435 w 5122981"/>
              <a:gd name="connsiteY1876" fmla="*/ 3121151 h 3980623"/>
              <a:gd name="connsiteX1877" fmla="*/ 2691385 w 5122981"/>
              <a:gd name="connsiteY1877" fmla="*/ 3120429 h 3980623"/>
              <a:gd name="connsiteX1878" fmla="*/ 2692663 w 5122981"/>
              <a:gd name="connsiteY1878" fmla="*/ 3115030 h 3980623"/>
              <a:gd name="connsiteX1879" fmla="*/ 3247747 w 5122981"/>
              <a:gd name="connsiteY1879" fmla="*/ 3109978 h 3980623"/>
              <a:gd name="connsiteX1880" fmla="*/ 3258909 w 5122981"/>
              <a:gd name="connsiteY1880" fmla="*/ 3117420 h 3980623"/>
              <a:gd name="connsiteX1881" fmla="*/ 3262630 w 5122981"/>
              <a:gd name="connsiteY1881" fmla="*/ 3124861 h 3980623"/>
              <a:gd name="connsiteX1882" fmla="*/ 3247747 w 5122981"/>
              <a:gd name="connsiteY1882" fmla="*/ 3124861 h 3980623"/>
              <a:gd name="connsiteX1883" fmla="*/ 3240306 w 5122981"/>
              <a:gd name="connsiteY1883" fmla="*/ 3117420 h 3980623"/>
              <a:gd name="connsiteX1884" fmla="*/ 3247747 w 5122981"/>
              <a:gd name="connsiteY1884" fmla="*/ 3109978 h 3980623"/>
              <a:gd name="connsiteX1885" fmla="*/ 2999171 w 5122981"/>
              <a:gd name="connsiteY1885" fmla="*/ 3109978 h 3980623"/>
              <a:gd name="connsiteX1886" fmla="*/ 2999701 w 5122981"/>
              <a:gd name="connsiteY1886" fmla="*/ 3110731 h 3980623"/>
              <a:gd name="connsiteX1887" fmla="*/ 3002113 w 5122981"/>
              <a:gd name="connsiteY1887" fmla="*/ 3114153 h 3980623"/>
              <a:gd name="connsiteX1888" fmla="*/ 3006996 w 5122981"/>
              <a:gd name="connsiteY1888" fmla="*/ 3117857 h 3980623"/>
              <a:gd name="connsiteX1889" fmla="*/ 3009622 w 5122981"/>
              <a:gd name="connsiteY1889" fmla="*/ 3109978 h 3980623"/>
              <a:gd name="connsiteX1890" fmla="*/ 3984446 w 5122981"/>
              <a:gd name="connsiteY1890" fmla="*/ 3102537 h 3980623"/>
              <a:gd name="connsiteX1891" fmla="*/ 3991888 w 5122981"/>
              <a:gd name="connsiteY1891" fmla="*/ 3109978 h 3980623"/>
              <a:gd name="connsiteX1892" fmla="*/ 3984446 w 5122981"/>
              <a:gd name="connsiteY1892" fmla="*/ 3109978 h 3980623"/>
              <a:gd name="connsiteX1893" fmla="*/ 3448665 w 5122981"/>
              <a:gd name="connsiteY1893" fmla="*/ 3102537 h 3980623"/>
              <a:gd name="connsiteX1894" fmla="*/ 3456106 w 5122981"/>
              <a:gd name="connsiteY1894" fmla="*/ 3109978 h 3980623"/>
              <a:gd name="connsiteX1895" fmla="*/ 3448665 w 5122981"/>
              <a:gd name="connsiteY1895" fmla="*/ 3109978 h 3980623"/>
              <a:gd name="connsiteX1896" fmla="*/ 3448665 w 5122981"/>
              <a:gd name="connsiteY1896" fmla="*/ 3102537 h 3980623"/>
              <a:gd name="connsiteX1897" fmla="*/ 2864062 w 5122981"/>
              <a:gd name="connsiteY1897" fmla="*/ 3098581 h 3980623"/>
              <a:gd name="connsiteX1898" fmla="*/ 2871936 w 5122981"/>
              <a:gd name="connsiteY1898" fmla="*/ 3106147 h 3980623"/>
              <a:gd name="connsiteX1899" fmla="*/ 2873707 w 5122981"/>
              <a:gd name="connsiteY1899" fmla="*/ 3112269 h 3980623"/>
              <a:gd name="connsiteX1900" fmla="*/ 2878531 w 5122981"/>
              <a:gd name="connsiteY1900" fmla="*/ 3119112 h 3980623"/>
              <a:gd name="connsiteX1901" fmla="*/ 2861506 w 5122981"/>
              <a:gd name="connsiteY1901" fmla="*/ 3109380 h 3980623"/>
              <a:gd name="connsiteX1902" fmla="*/ 2852994 w 5122981"/>
              <a:gd name="connsiteY1902" fmla="*/ 3104514 h 3980623"/>
              <a:gd name="connsiteX1903" fmla="*/ 2849944 w 5122981"/>
              <a:gd name="connsiteY1903" fmla="*/ 3103792 h 3980623"/>
              <a:gd name="connsiteX1904" fmla="*/ 2856683 w 5122981"/>
              <a:gd name="connsiteY1904" fmla="*/ 3102537 h 3980623"/>
              <a:gd name="connsiteX1905" fmla="*/ 2560368 w 5122981"/>
              <a:gd name="connsiteY1905" fmla="*/ 3097258 h 3980623"/>
              <a:gd name="connsiteX1906" fmla="*/ 2569224 w 5122981"/>
              <a:gd name="connsiteY1906" fmla="*/ 3105769 h 3980623"/>
              <a:gd name="connsiteX1907" fmla="*/ 2580148 w 5122981"/>
              <a:gd name="connsiteY1907" fmla="*/ 3114056 h 3980623"/>
              <a:gd name="connsiteX1908" fmla="*/ 2588660 w 5122981"/>
              <a:gd name="connsiteY1908" fmla="*/ 3118922 h 3980623"/>
              <a:gd name="connsiteX1909" fmla="*/ 2589793 w 5122981"/>
              <a:gd name="connsiteY1909" fmla="*/ 3127743 h 3980623"/>
              <a:gd name="connsiteX1910" fmla="*/ 2583693 w 5122981"/>
              <a:gd name="connsiteY1910" fmla="*/ 3126299 h 3980623"/>
              <a:gd name="connsiteX1911" fmla="*/ 2576459 w 5122981"/>
              <a:gd name="connsiteY1911" fmla="*/ 3116034 h 3980623"/>
              <a:gd name="connsiteX1912" fmla="*/ 2558301 w 5122981"/>
              <a:gd name="connsiteY1912" fmla="*/ 3097481 h 3980623"/>
              <a:gd name="connsiteX1913" fmla="*/ 2560368 w 5122981"/>
              <a:gd name="connsiteY1913" fmla="*/ 3097258 h 3980623"/>
              <a:gd name="connsiteX1914" fmla="*/ 2928904 w 5122981"/>
              <a:gd name="connsiteY1914" fmla="*/ 3096824 h 3980623"/>
              <a:gd name="connsiteX1915" fmla="*/ 2921525 w 5122981"/>
              <a:gd name="connsiteY1915" fmla="*/ 3100779 h 3980623"/>
              <a:gd name="connsiteX1916" fmla="*/ 2927626 w 5122981"/>
              <a:gd name="connsiteY1916" fmla="*/ 3102223 h 3980623"/>
              <a:gd name="connsiteX1917" fmla="*/ 2926348 w 5122981"/>
              <a:gd name="connsiteY1917" fmla="*/ 3107622 h 3980623"/>
              <a:gd name="connsiteX1918" fmla="*/ 2943372 w 5122981"/>
              <a:gd name="connsiteY1918" fmla="*/ 3117354 h 3980623"/>
              <a:gd name="connsiteX1919" fmla="*/ 2940151 w 5122981"/>
              <a:gd name="connsiteY1919" fmla="*/ 3106231 h 3980623"/>
              <a:gd name="connsiteX1920" fmla="*/ 2935208 w 5122981"/>
              <a:gd name="connsiteY1920" fmla="*/ 3098816 h 3980623"/>
              <a:gd name="connsiteX1921" fmla="*/ 2934235 w 5122981"/>
              <a:gd name="connsiteY1921" fmla="*/ 3098086 h 3980623"/>
              <a:gd name="connsiteX1922" fmla="*/ 3054271 w 5122981"/>
              <a:gd name="connsiteY1922" fmla="*/ 3095096 h 3980623"/>
              <a:gd name="connsiteX1923" fmla="*/ 3046829 w 5122981"/>
              <a:gd name="connsiteY1923" fmla="*/ 3102537 h 3980623"/>
              <a:gd name="connsiteX1924" fmla="*/ 3054271 w 5122981"/>
              <a:gd name="connsiteY1924" fmla="*/ 3109978 h 3980623"/>
              <a:gd name="connsiteX1925" fmla="*/ 3072874 w 5122981"/>
              <a:gd name="connsiteY1925" fmla="*/ 3124861 h 3980623"/>
              <a:gd name="connsiteX1926" fmla="*/ 3098919 w 5122981"/>
              <a:gd name="connsiteY1926" fmla="*/ 3147185 h 3980623"/>
              <a:gd name="connsiteX1927" fmla="*/ 3136126 w 5122981"/>
              <a:gd name="connsiteY1927" fmla="*/ 3154627 h 3980623"/>
              <a:gd name="connsiteX1928" fmla="*/ 3128685 w 5122981"/>
              <a:gd name="connsiteY1928" fmla="*/ 3150906 h 3980623"/>
              <a:gd name="connsiteX1929" fmla="*/ 3121243 w 5122981"/>
              <a:gd name="connsiteY1929" fmla="*/ 3147185 h 3980623"/>
              <a:gd name="connsiteX1930" fmla="*/ 3106360 w 5122981"/>
              <a:gd name="connsiteY1930" fmla="*/ 3139744 h 3980623"/>
              <a:gd name="connsiteX1931" fmla="*/ 3091478 w 5122981"/>
              <a:gd name="connsiteY1931" fmla="*/ 3124861 h 3980623"/>
              <a:gd name="connsiteX1932" fmla="*/ 3054271 w 5122981"/>
              <a:gd name="connsiteY1932" fmla="*/ 3095096 h 3980623"/>
              <a:gd name="connsiteX1933" fmla="*/ 4646731 w 5122981"/>
              <a:gd name="connsiteY1933" fmla="*/ 3087654 h 3980623"/>
              <a:gd name="connsiteX1934" fmla="*/ 4661614 w 5122981"/>
              <a:gd name="connsiteY1934" fmla="*/ 3095096 h 3980623"/>
              <a:gd name="connsiteX1935" fmla="*/ 4683939 w 5122981"/>
              <a:gd name="connsiteY1935" fmla="*/ 3102537 h 3980623"/>
              <a:gd name="connsiteX1936" fmla="*/ 4706263 w 5122981"/>
              <a:gd name="connsiteY1936" fmla="*/ 3102537 h 3980623"/>
              <a:gd name="connsiteX1937" fmla="*/ 4713704 w 5122981"/>
              <a:gd name="connsiteY1937" fmla="*/ 3102537 h 3980623"/>
              <a:gd name="connsiteX1938" fmla="*/ 4721145 w 5122981"/>
              <a:gd name="connsiteY1938" fmla="*/ 3109978 h 3980623"/>
              <a:gd name="connsiteX1939" fmla="*/ 4713704 w 5122981"/>
              <a:gd name="connsiteY1939" fmla="*/ 3109978 h 3980623"/>
              <a:gd name="connsiteX1940" fmla="*/ 4702542 w 5122981"/>
              <a:gd name="connsiteY1940" fmla="*/ 3109978 h 3980623"/>
              <a:gd name="connsiteX1941" fmla="*/ 4698821 w 5122981"/>
              <a:gd name="connsiteY1941" fmla="*/ 3117420 h 3980623"/>
              <a:gd name="connsiteX1942" fmla="*/ 4683939 w 5122981"/>
              <a:gd name="connsiteY1942" fmla="*/ 3117420 h 3980623"/>
              <a:gd name="connsiteX1943" fmla="*/ 4672776 w 5122981"/>
              <a:gd name="connsiteY1943" fmla="*/ 3113699 h 3980623"/>
              <a:gd name="connsiteX1944" fmla="*/ 4661614 w 5122981"/>
              <a:gd name="connsiteY1944" fmla="*/ 3109978 h 3980623"/>
              <a:gd name="connsiteX1945" fmla="*/ 4654173 w 5122981"/>
              <a:gd name="connsiteY1945" fmla="*/ 3102537 h 3980623"/>
              <a:gd name="connsiteX1946" fmla="*/ 4654173 w 5122981"/>
              <a:gd name="connsiteY1946" fmla="*/ 3098816 h 3980623"/>
              <a:gd name="connsiteX1947" fmla="*/ 4646731 w 5122981"/>
              <a:gd name="connsiteY1947" fmla="*/ 3095096 h 3980623"/>
              <a:gd name="connsiteX1948" fmla="*/ 3798411 w 5122981"/>
              <a:gd name="connsiteY1948" fmla="*/ 3087654 h 3980623"/>
              <a:gd name="connsiteX1949" fmla="*/ 3805853 w 5122981"/>
              <a:gd name="connsiteY1949" fmla="*/ 3102537 h 3980623"/>
              <a:gd name="connsiteX1950" fmla="*/ 3828177 w 5122981"/>
              <a:gd name="connsiteY1950" fmla="*/ 3117420 h 3980623"/>
              <a:gd name="connsiteX1951" fmla="*/ 3828177 w 5122981"/>
              <a:gd name="connsiteY1951" fmla="*/ 3109978 h 3980623"/>
              <a:gd name="connsiteX1952" fmla="*/ 3820735 w 5122981"/>
              <a:gd name="connsiteY1952" fmla="*/ 3102537 h 3980623"/>
              <a:gd name="connsiteX1953" fmla="*/ 3805853 w 5122981"/>
              <a:gd name="connsiteY1953" fmla="*/ 3095096 h 3980623"/>
              <a:gd name="connsiteX1954" fmla="*/ 2622010 w 5122981"/>
              <a:gd name="connsiteY1954" fmla="*/ 3086903 h 3980623"/>
              <a:gd name="connsiteX1955" fmla="*/ 2628110 w 5122981"/>
              <a:gd name="connsiteY1955" fmla="*/ 3088347 h 3980623"/>
              <a:gd name="connsiteX1956" fmla="*/ 2620732 w 5122981"/>
              <a:gd name="connsiteY1956" fmla="*/ 3092302 h 3980623"/>
              <a:gd name="connsiteX1957" fmla="*/ 2622010 w 5122981"/>
              <a:gd name="connsiteY1957" fmla="*/ 3086903 h 3980623"/>
              <a:gd name="connsiteX1958" fmla="*/ 3426341 w 5122981"/>
              <a:gd name="connsiteY1958" fmla="*/ 3080213 h 3980623"/>
              <a:gd name="connsiteX1959" fmla="*/ 3426341 w 5122981"/>
              <a:gd name="connsiteY1959" fmla="*/ 3087654 h 3980623"/>
              <a:gd name="connsiteX1960" fmla="*/ 3430062 w 5122981"/>
              <a:gd name="connsiteY1960" fmla="*/ 3087654 h 3980623"/>
              <a:gd name="connsiteX1961" fmla="*/ 3433782 w 5122981"/>
              <a:gd name="connsiteY1961" fmla="*/ 3095096 h 3980623"/>
              <a:gd name="connsiteX1962" fmla="*/ 3448665 w 5122981"/>
              <a:gd name="connsiteY1962" fmla="*/ 3117420 h 3980623"/>
              <a:gd name="connsiteX1963" fmla="*/ 3448665 w 5122981"/>
              <a:gd name="connsiteY1963" fmla="*/ 3124861 h 3980623"/>
              <a:gd name="connsiteX1964" fmla="*/ 3456106 w 5122981"/>
              <a:gd name="connsiteY1964" fmla="*/ 3124861 h 3980623"/>
              <a:gd name="connsiteX1965" fmla="*/ 3448665 w 5122981"/>
              <a:gd name="connsiteY1965" fmla="*/ 3117420 h 3980623"/>
              <a:gd name="connsiteX1966" fmla="*/ 3478431 w 5122981"/>
              <a:gd name="connsiteY1966" fmla="*/ 3117420 h 3980623"/>
              <a:gd name="connsiteX1967" fmla="*/ 3470989 w 5122981"/>
              <a:gd name="connsiteY1967" fmla="*/ 3102537 h 3980623"/>
              <a:gd name="connsiteX1968" fmla="*/ 3459827 w 5122981"/>
              <a:gd name="connsiteY1968" fmla="*/ 3098816 h 3980623"/>
              <a:gd name="connsiteX1969" fmla="*/ 3452386 w 5122981"/>
              <a:gd name="connsiteY1969" fmla="*/ 3095096 h 3980623"/>
              <a:gd name="connsiteX1970" fmla="*/ 3441224 w 5122981"/>
              <a:gd name="connsiteY1970" fmla="*/ 3091375 h 3980623"/>
              <a:gd name="connsiteX1971" fmla="*/ 3433782 w 5122981"/>
              <a:gd name="connsiteY1971" fmla="*/ 3087654 h 3980623"/>
              <a:gd name="connsiteX1972" fmla="*/ 2573204 w 5122981"/>
              <a:gd name="connsiteY1972" fmla="*/ 3075350 h 3980623"/>
              <a:gd name="connsiteX1973" fmla="*/ 2578026 w 5122981"/>
              <a:gd name="connsiteY1973" fmla="*/ 3082194 h 3980623"/>
              <a:gd name="connsiteX1974" fmla="*/ 2571926 w 5122981"/>
              <a:gd name="connsiteY1974" fmla="*/ 3080750 h 3980623"/>
              <a:gd name="connsiteX1975" fmla="*/ 2573204 w 5122981"/>
              <a:gd name="connsiteY1975" fmla="*/ 3075350 h 3980623"/>
              <a:gd name="connsiteX1976" fmla="*/ 2945102 w 5122981"/>
              <a:gd name="connsiteY1976" fmla="*/ 3073998 h 3980623"/>
              <a:gd name="connsiteX1977" fmla="*/ 2940117 w 5122981"/>
              <a:gd name="connsiteY1977" fmla="*/ 3076670 h 3980623"/>
              <a:gd name="connsiteX1978" fmla="*/ 2946217 w 5122981"/>
              <a:gd name="connsiteY1978" fmla="*/ 3078114 h 3980623"/>
              <a:gd name="connsiteX1979" fmla="*/ 2946971 w 5122981"/>
              <a:gd name="connsiteY1979" fmla="*/ 3074932 h 3980623"/>
              <a:gd name="connsiteX1980" fmla="*/ 3939798 w 5122981"/>
              <a:gd name="connsiteY1980" fmla="*/ 3072771 h 3980623"/>
              <a:gd name="connsiteX1981" fmla="*/ 3947239 w 5122981"/>
              <a:gd name="connsiteY1981" fmla="*/ 3080213 h 3980623"/>
              <a:gd name="connsiteX1982" fmla="*/ 3962122 w 5122981"/>
              <a:gd name="connsiteY1982" fmla="*/ 3087654 h 3980623"/>
              <a:gd name="connsiteX1983" fmla="*/ 3969564 w 5122981"/>
              <a:gd name="connsiteY1983" fmla="*/ 3095096 h 3980623"/>
              <a:gd name="connsiteX1984" fmla="*/ 3962122 w 5122981"/>
              <a:gd name="connsiteY1984" fmla="*/ 3095096 h 3980623"/>
              <a:gd name="connsiteX1985" fmla="*/ 3954681 w 5122981"/>
              <a:gd name="connsiteY1985" fmla="*/ 3095096 h 3980623"/>
              <a:gd name="connsiteX1986" fmla="*/ 3954681 w 5122981"/>
              <a:gd name="connsiteY1986" fmla="*/ 3087654 h 3980623"/>
              <a:gd name="connsiteX1987" fmla="*/ 3939798 w 5122981"/>
              <a:gd name="connsiteY1987" fmla="*/ 3080213 h 3980623"/>
              <a:gd name="connsiteX1988" fmla="*/ 3000136 w 5122981"/>
              <a:gd name="connsiteY1988" fmla="*/ 3068069 h 3980623"/>
              <a:gd name="connsiteX1989" fmla="*/ 2999628 w 5122981"/>
              <a:gd name="connsiteY1989" fmla="*/ 3070218 h 3980623"/>
              <a:gd name="connsiteX1990" fmla="*/ 3002181 w 5122981"/>
              <a:gd name="connsiteY1990" fmla="*/ 3072771 h 3980623"/>
              <a:gd name="connsiteX1991" fmla="*/ 3009622 w 5122981"/>
              <a:gd name="connsiteY1991" fmla="*/ 3080213 h 3980623"/>
              <a:gd name="connsiteX1992" fmla="*/ 3039388 w 5122981"/>
              <a:gd name="connsiteY1992" fmla="*/ 3087654 h 3980623"/>
              <a:gd name="connsiteX1993" fmla="*/ 3034737 w 5122981"/>
              <a:gd name="connsiteY1993" fmla="*/ 3079283 h 3980623"/>
              <a:gd name="connsiteX1994" fmla="*/ 3021562 w 5122981"/>
              <a:gd name="connsiteY1994" fmla="*/ 3069622 h 3980623"/>
              <a:gd name="connsiteX1995" fmla="*/ 3024538 w 5122981"/>
              <a:gd name="connsiteY1995" fmla="*/ 3073845 h 3980623"/>
              <a:gd name="connsiteX1996" fmla="*/ 3020211 w 5122981"/>
              <a:gd name="connsiteY1996" fmla="*/ 3078523 h 3980623"/>
              <a:gd name="connsiteX1997" fmla="*/ 3018438 w 5122981"/>
              <a:gd name="connsiteY1997" fmla="*/ 3072401 h 3980623"/>
              <a:gd name="connsiteX1998" fmla="*/ 3000136 w 5122981"/>
              <a:gd name="connsiteY1998" fmla="*/ 3068069 h 3980623"/>
              <a:gd name="connsiteX1999" fmla="*/ 4847649 w 5122981"/>
              <a:gd name="connsiteY1999" fmla="*/ 3065330 h 3980623"/>
              <a:gd name="connsiteX2000" fmla="*/ 4892297 w 5122981"/>
              <a:gd name="connsiteY2000" fmla="*/ 3095096 h 3980623"/>
              <a:gd name="connsiteX2001" fmla="*/ 4899739 w 5122981"/>
              <a:gd name="connsiteY2001" fmla="*/ 3102537 h 3980623"/>
              <a:gd name="connsiteX2002" fmla="*/ 4907181 w 5122981"/>
              <a:gd name="connsiteY2002" fmla="*/ 3117420 h 3980623"/>
              <a:gd name="connsiteX2003" fmla="*/ 4918343 w 5122981"/>
              <a:gd name="connsiteY2003" fmla="*/ 3121141 h 3980623"/>
              <a:gd name="connsiteX2004" fmla="*/ 4922063 w 5122981"/>
              <a:gd name="connsiteY2004" fmla="*/ 3124861 h 3980623"/>
              <a:gd name="connsiteX2005" fmla="*/ 4936946 w 5122981"/>
              <a:gd name="connsiteY2005" fmla="*/ 3139744 h 3980623"/>
              <a:gd name="connsiteX2006" fmla="*/ 4929505 w 5122981"/>
              <a:gd name="connsiteY2006" fmla="*/ 3139744 h 3980623"/>
              <a:gd name="connsiteX2007" fmla="*/ 4922063 w 5122981"/>
              <a:gd name="connsiteY2007" fmla="*/ 3139744 h 3980623"/>
              <a:gd name="connsiteX2008" fmla="*/ 4899739 w 5122981"/>
              <a:gd name="connsiteY2008" fmla="*/ 3109978 h 3980623"/>
              <a:gd name="connsiteX2009" fmla="*/ 4616966 w 5122981"/>
              <a:gd name="connsiteY2009" fmla="*/ 3065330 h 3980623"/>
              <a:gd name="connsiteX2010" fmla="*/ 4624407 w 5122981"/>
              <a:gd name="connsiteY2010" fmla="*/ 3069051 h 3980623"/>
              <a:gd name="connsiteX2011" fmla="*/ 4620687 w 5122981"/>
              <a:gd name="connsiteY2011" fmla="*/ 3072771 h 3980623"/>
              <a:gd name="connsiteX2012" fmla="*/ 4616966 w 5122981"/>
              <a:gd name="connsiteY2012" fmla="*/ 3065330 h 3980623"/>
              <a:gd name="connsiteX2013" fmla="*/ 3467269 w 5122981"/>
              <a:gd name="connsiteY2013" fmla="*/ 3065330 h 3980623"/>
              <a:gd name="connsiteX2014" fmla="*/ 3467269 w 5122981"/>
              <a:gd name="connsiteY2014" fmla="*/ 3069051 h 3980623"/>
              <a:gd name="connsiteX2015" fmla="*/ 3470989 w 5122981"/>
              <a:gd name="connsiteY2015" fmla="*/ 3072771 h 3980623"/>
              <a:gd name="connsiteX2016" fmla="*/ 3467269 w 5122981"/>
              <a:gd name="connsiteY2016" fmla="*/ 3065330 h 3980623"/>
              <a:gd name="connsiteX2017" fmla="*/ 3404017 w 5122981"/>
              <a:gd name="connsiteY2017" fmla="*/ 3065330 h 3980623"/>
              <a:gd name="connsiteX2018" fmla="*/ 3404017 w 5122981"/>
              <a:gd name="connsiteY2018" fmla="*/ 3072771 h 3980623"/>
              <a:gd name="connsiteX2019" fmla="*/ 3415179 w 5122981"/>
              <a:gd name="connsiteY2019" fmla="*/ 3080213 h 3980623"/>
              <a:gd name="connsiteX2020" fmla="*/ 3418899 w 5122981"/>
              <a:gd name="connsiteY2020" fmla="*/ 3087654 h 3980623"/>
              <a:gd name="connsiteX2021" fmla="*/ 3418899 w 5122981"/>
              <a:gd name="connsiteY2021" fmla="*/ 3072771 h 3980623"/>
              <a:gd name="connsiteX2022" fmla="*/ 3415179 w 5122981"/>
              <a:gd name="connsiteY2022" fmla="*/ 3069051 h 3980623"/>
              <a:gd name="connsiteX2023" fmla="*/ 3404017 w 5122981"/>
              <a:gd name="connsiteY2023" fmla="*/ 3065330 h 3980623"/>
              <a:gd name="connsiteX2024" fmla="*/ 3344485 w 5122981"/>
              <a:gd name="connsiteY2024" fmla="*/ 3065330 h 3980623"/>
              <a:gd name="connsiteX2025" fmla="*/ 3351927 w 5122981"/>
              <a:gd name="connsiteY2025" fmla="*/ 3065330 h 3980623"/>
              <a:gd name="connsiteX2026" fmla="*/ 3351927 w 5122981"/>
              <a:gd name="connsiteY2026" fmla="*/ 3072771 h 3980623"/>
              <a:gd name="connsiteX2027" fmla="*/ 3344485 w 5122981"/>
              <a:gd name="connsiteY2027" fmla="*/ 3065330 h 3980623"/>
              <a:gd name="connsiteX2028" fmla="*/ 2814268 w 5122981"/>
              <a:gd name="connsiteY2028" fmla="*/ 3063987 h 3980623"/>
              <a:gd name="connsiteX2029" fmla="*/ 2812990 w 5122981"/>
              <a:gd name="connsiteY2029" fmla="*/ 3069387 h 3980623"/>
              <a:gd name="connsiteX2030" fmla="*/ 2806889 w 5122981"/>
              <a:gd name="connsiteY2030" fmla="*/ 3067943 h 3980623"/>
              <a:gd name="connsiteX2031" fmla="*/ 2622300 w 5122981"/>
              <a:gd name="connsiteY2031" fmla="*/ 3058462 h 3980623"/>
              <a:gd name="connsiteX2032" fmla="*/ 2628400 w 5122981"/>
              <a:gd name="connsiteY2032" fmla="*/ 3059906 h 3980623"/>
              <a:gd name="connsiteX2033" fmla="*/ 2627122 w 5122981"/>
              <a:gd name="connsiteY2033" fmla="*/ 3065305 h 3980623"/>
              <a:gd name="connsiteX2034" fmla="*/ 3374251 w 5122981"/>
              <a:gd name="connsiteY2034" fmla="*/ 3057889 h 3980623"/>
              <a:gd name="connsiteX2035" fmla="*/ 3389134 w 5122981"/>
              <a:gd name="connsiteY2035" fmla="*/ 3080213 h 3980623"/>
              <a:gd name="connsiteX2036" fmla="*/ 3411458 w 5122981"/>
              <a:gd name="connsiteY2036" fmla="*/ 3087654 h 3980623"/>
              <a:gd name="connsiteX2037" fmla="*/ 3389134 w 5122981"/>
              <a:gd name="connsiteY2037" fmla="*/ 3072771 h 3980623"/>
              <a:gd name="connsiteX2038" fmla="*/ 3381692 w 5122981"/>
              <a:gd name="connsiteY2038" fmla="*/ 3065330 h 3980623"/>
              <a:gd name="connsiteX2039" fmla="*/ 3381692 w 5122981"/>
              <a:gd name="connsiteY2039" fmla="*/ 3057889 h 3980623"/>
              <a:gd name="connsiteX2040" fmla="*/ 3374251 w 5122981"/>
              <a:gd name="connsiteY2040" fmla="*/ 3057889 h 3980623"/>
              <a:gd name="connsiteX2041" fmla="*/ 2998460 w 5122981"/>
              <a:gd name="connsiteY2041" fmla="*/ 3057889 h 3980623"/>
              <a:gd name="connsiteX2042" fmla="*/ 2994739 w 5122981"/>
              <a:gd name="connsiteY2042" fmla="*/ 3065330 h 3980623"/>
              <a:gd name="connsiteX2043" fmla="*/ 2995254 w 5122981"/>
              <a:gd name="connsiteY2043" fmla="*/ 3065845 h 3980623"/>
              <a:gd name="connsiteX2044" fmla="*/ 3003643 w 5122981"/>
              <a:gd name="connsiteY2044" fmla="*/ 3060481 h 3980623"/>
              <a:gd name="connsiteX2045" fmla="*/ 2783764 w 5122981"/>
              <a:gd name="connsiteY2045" fmla="*/ 3056767 h 3980623"/>
              <a:gd name="connsiteX2046" fmla="*/ 2788586 w 5122981"/>
              <a:gd name="connsiteY2046" fmla="*/ 3063611 h 3980623"/>
              <a:gd name="connsiteX2047" fmla="*/ 2782486 w 5122981"/>
              <a:gd name="connsiteY2047" fmla="*/ 3062167 h 3980623"/>
              <a:gd name="connsiteX2048" fmla="*/ 2880506 w 5122981"/>
              <a:gd name="connsiteY2048" fmla="*/ 3056331 h 3980623"/>
              <a:gd name="connsiteX2049" fmla="*/ 2880387 w 5122981"/>
              <a:gd name="connsiteY2049" fmla="*/ 3056831 h 3980623"/>
              <a:gd name="connsiteX2050" fmla="*/ 2888261 w 5122981"/>
              <a:gd name="connsiteY2050" fmla="*/ 3064396 h 3980623"/>
              <a:gd name="connsiteX2051" fmla="*/ 2890672 w 5122981"/>
              <a:gd name="connsiteY2051" fmla="*/ 3067818 h 3980623"/>
              <a:gd name="connsiteX2052" fmla="*/ 2896134 w 5122981"/>
              <a:gd name="connsiteY2052" fmla="*/ 3071961 h 3980623"/>
              <a:gd name="connsiteX2053" fmla="*/ 2904006 w 5122981"/>
              <a:gd name="connsiteY2053" fmla="*/ 3079527 h 3980623"/>
              <a:gd name="connsiteX2054" fmla="*/ 2912443 w 5122981"/>
              <a:gd name="connsiteY2054" fmla="*/ 3081524 h 3980623"/>
              <a:gd name="connsiteX2055" fmla="*/ 2886839 w 5122981"/>
              <a:gd name="connsiteY2055" fmla="*/ 3061609 h 3980623"/>
              <a:gd name="connsiteX2056" fmla="*/ 2823853 w 5122981"/>
              <a:gd name="connsiteY2056" fmla="*/ 3050713 h 3980623"/>
              <a:gd name="connsiteX2057" fmla="*/ 2822925 w 5122981"/>
              <a:gd name="connsiteY2057" fmla="*/ 3054632 h 3980623"/>
              <a:gd name="connsiteX2058" fmla="*/ 2827747 w 5122981"/>
              <a:gd name="connsiteY2058" fmla="*/ 3061476 h 3980623"/>
              <a:gd name="connsiteX2059" fmla="*/ 2833848 w 5122981"/>
              <a:gd name="connsiteY2059" fmla="*/ 3062920 h 3980623"/>
              <a:gd name="connsiteX2060" fmla="*/ 2834271 w 5122981"/>
              <a:gd name="connsiteY2060" fmla="*/ 3061131 h 3980623"/>
              <a:gd name="connsiteX2061" fmla="*/ 4051419 w 5122981"/>
              <a:gd name="connsiteY2061" fmla="*/ 3050447 h 3980623"/>
              <a:gd name="connsiteX2062" fmla="*/ 4055140 w 5122981"/>
              <a:gd name="connsiteY2062" fmla="*/ 3054168 h 3980623"/>
              <a:gd name="connsiteX2063" fmla="*/ 4055140 w 5122981"/>
              <a:gd name="connsiteY2063" fmla="*/ 3057889 h 3980623"/>
              <a:gd name="connsiteX2064" fmla="*/ 4051419 w 5122981"/>
              <a:gd name="connsiteY2064" fmla="*/ 3050447 h 3980623"/>
              <a:gd name="connsiteX2065" fmla="*/ 2476870 w 5122981"/>
              <a:gd name="connsiteY2065" fmla="*/ 3046846 h 3980623"/>
              <a:gd name="connsiteX2066" fmla="*/ 2481692 w 5122981"/>
              <a:gd name="connsiteY2066" fmla="*/ 3053689 h 3980623"/>
              <a:gd name="connsiteX2067" fmla="*/ 2475592 w 5122981"/>
              <a:gd name="connsiteY2067" fmla="*/ 3052245 h 3980623"/>
              <a:gd name="connsiteX2068" fmla="*/ 4639290 w 5122981"/>
              <a:gd name="connsiteY2068" fmla="*/ 3043006 h 3980623"/>
              <a:gd name="connsiteX2069" fmla="*/ 4646731 w 5122981"/>
              <a:gd name="connsiteY2069" fmla="*/ 3043006 h 3980623"/>
              <a:gd name="connsiteX2070" fmla="*/ 4646731 w 5122981"/>
              <a:gd name="connsiteY2070" fmla="*/ 3050447 h 3980623"/>
              <a:gd name="connsiteX2071" fmla="*/ 4639290 w 5122981"/>
              <a:gd name="connsiteY2071" fmla="*/ 3043006 h 3980623"/>
              <a:gd name="connsiteX2072" fmla="*/ 3828177 w 5122981"/>
              <a:gd name="connsiteY2072" fmla="*/ 3043006 h 3980623"/>
              <a:gd name="connsiteX2073" fmla="*/ 3820735 w 5122981"/>
              <a:gd name="connsiteY2073" fmla="*/ 3050447 h 3980623"/>
              <a:gd name="connsiteX2074" fmla="*/ 3828177 w 5122981"/>
              <a:gd name="connsiteY2074" fmla="*/ 3050447 h 3980623"/>
              <a:gd name="connsiteX2075" fmla="*/ 3381692 w 5122981"/>
              <a:gd name="connsiteY2075" fmla="*/ 3043006 h 3980623"/>
              <a:gd name="connsiteX2076" fmla="*/ 3374251 w 5122981"/>
              <a:gd name="connsiteY2076" fmla="*/ 3050447 h 3980623"/>
              <a:gd name="connsiteX2077" fmla="*/ 3381692 w 5122981"/>
              <a:gd name="connsiteY2077" fmla="*/ 3050447 h 3980623"/>
              <a:gd name="connsiteX2078" fmla="*/ 3389134 w 5122981"/>
              <a:gd name="connsiteY2078" fmla="*/ 3046726 h 3980623"/>
              <a:gd name="connsiteX2079" fmla="*/ 3381692 w 5122981"/>
              <a:gd name="connsiteY2079" fmla="*/ 3043006 h 3980623"/>
              <a:gd name="connsiteX2080" fmla="*/ 3771552 w 5122981"/>
              <a:gd name="connsiteY2080" fmla="*/ 3042308 h 3980623"/>
              <a:gd name="connsiteX2081" fmla="*/ 3768646 w 5122981"/>
              <a:gd name="connsiteY2081" fmla="*/ 3043006 h 3980623"/>
              <a:gd name="connsiteX2082" fmla="*/ 3776087 w 5122981"/>
              <a:gd name="connsiteY2082" fmla="*/ 3054168 h 3980623"/>
              <a:gd name="connsiteX2083" fmla="*/ 3783528 w 5122981"/>
              <a:gd name="connsiteY2083" fmla="*/ 3057889 h 3980623"/>
              <a:gd name="connsiteX2084" fmla="*/ 3783528 w 5122981"/>
              <a:gd name="connsiteY2084" fmla="*/ 3065330 h 3980623"/>
              <a:gd name="connsiteX2085" fmla="*/ 3813294 w 5122981"/>
              <a:gd name="connsiteY2085" fmla="*/ 3080213 h 3980623"/>
              <a:gd name="connsiteX2086" fmla="*/ 3835618 w 5122981"/>
              <a:gd name="connsiteY2086" fmla="*/ 3095096 h 3980623"/>
              <a:gd name="connsiteX2087" fmla="*/ 3828177 w 5122981"/>
              <a:gd name="connsiteY2087" fmla="*/ 3095096 h 3980623"/>
              <a:gd name="connsiteX2088" fmla="*/ 3828177 w 5122981"/>
              <a:gd name="connsiteY2088" fmla="*/ 3102537 h 3980623"/>
              <a:gd name="connsiteX2089" fmla="*/ 3835618 w 5122981"/>
              <a:gd name="connsiteY2089" fmla="*/ 3106258 h 3980623"/>
              <a:gd name="connsiteX2090" fmla="*/ 3850501 w 5122981"/>
              <a:gd name="connsiteY2090" fmla="*/ 3109978 h 3980623"/>
              <a:gd name="connsiteX2091" fmla="*/ 3863523 w 5122981"/>
              <a:gd name="connsiteY2091" fmla="*/ 3115560 h 3980623"/>
              <a:gd name="connsiteX2092" fmla="*/ 3868639 w 5122981"/>
              <a:gd name="connsiteY2092" fmla="*/ 3116583 h 3980623"/>
              <a:gd name="connsiteX2093" fmla="*/ 3866547 w 5122981"/>
              <a:gd name="connsiteY2093" fmla="*/ 3113932 h 3980623"/>
              <a:gd name="connsiteX2094" fmla="*/ 3865384 w 5122981"/>
              <a:gd name="connsiteY2094" fmla="*/ 3109978 h 3980623"/>
              <a:gd name="connsiteX2095" fmla="*/ 3861663 w 5122981"/>
              <a:gd name="connsiteY2095" fmla="*/ 3109978 h 3980623"/>
              <a:gd name="connsiteX2096" fmla="*/ 3850501 w 5122981"/>
              <a:gd name="connsiteY2096" fmla="*/ 3102537 h 3980623"/>
              <a:gd name="connsiteX2097" fmla="*/ 3771552 w 5122981"/>
              <a:gd name="connsiteY2097" fmla="*/ 3042308 h 3980623"/>
              <a:gd name="connsiteX2098" fmla="*/ 3805853 w 5122981"/>
              <a:gd name="connsiteY2098" fmla="*/ 3028123 h 3980623"/>
              <a:gd name="connsiteX2099" fmla="*/ 3798411 w 5122981"/>
              <a:gd name="connsiteY2099" fmla="*/ 3035564 h 3980623"/>
              <a:gd name="connsiteX2100" fmla="*/ 3813294 w 5122981"/>
              <a:gd name="connsiteY2100" fmla="*/ 3035564 h 3980623"/>
              <a:gd name="connsiteX2101" fmla="*/ 3805853 w 5122981"/>
              <a:gd name="connsiteY2101" fmla="*/ 3028123 h 3980623"/>
              <a:gd name="connsiteX2102" fmla="*/ 3761204 w 5122981"/>
              <a:gd name="connsiteY2102" fmla="*/ 3028123 h 3980623"/>
              <a:gd name="connsiteX2103" fmla="*/ 3761204 w 5122981"/>
              <a:gd name="connsiteY2103" fmla="*/ 3035564 h 3980623"/>
              <a:gd name="connsiteX2104" fmla="*/ 3761204 w 5122981"/>
              <a:gd name="connsiteY2104" fmla="*/ 3043006 h 3980623"/>
              <a:gd name="connsiteX2105" fmla="*/ 3768646 w 5122981"/>
              <a:gd name="connsiteY2105" fmla="*/ 3035564 h 3980623"/>
              <a:gd name="connsiteX2106" fmla="*/ 3761204 w 5122981"/>
              <a:gd name="connsiteY2106" fmla="*/ 3028123 h 3980623"/>
              <a:gd name="connsiteX2107" fmla="*/ 3723997 w 5122981"/>
              <a:gd name="connsiteY2107" fmla="*/ 3028123 h 3980623"/>
              <a:gd name="connsiteX2108" fmla="*/ 3723997 w 5122981"/>
              <a:gd name="connsiteY2108" fmla="*/ 3035564 h 3980623"/>
              <a:gd name="connsiteX2109" fmla="*/ 3738880 w 5122981"/>
              <a:gd name="connsiteY2109" fmla="*/ 3050447 h 3980623"/>
              <a:gd name="connsiteX2110" fmla="*/ 3761204 w 5122981"/>
              <a:gd name="connsiteY2110" fmla="*/ 3057889 h 3980623"/>
              <a:gd name="connsiteX2111" fmla="*/ 3750042 w 5122981"/>
              <a:gd name="connsiteY2111" fmla="*/ 3050447 h 3980623"/>
              <a:gd name="connsiteX2112" fmla="*/ 3735159 w 5122981"/>
              <a:gd name="connsiteY2112" fmla="*/ 3043006 h 3980623"/>
              <a:gd name="connsiteX2113" fmla="*/ 3731439 w 5122981"/>
              <a:gd name="connsiteY2113" fmla="*/ 3028123 h 3980623"/>
              <a:gd name="connsiteX2114" fmla="*/ 4877415 w 5122981"/>
              <a:gd name="connsiteY2114" fmla="*/ 3020682 h 3980623"/>
              <a:gd name="connsiteX2115" fmla="*/ 4884856 w 5122981"/>
              <a:gd name="connsiteY2115" fmla="*/ 3028123 h 3980623"/>
              <a:gd name="connsiteX2116" fmla="*/ 4877415 w 5122981"/>
              <a:gd name="connsiteY2116" fmla="*/ 3028123 h 3980623"/>
              <a:gd name="connsiteX2117" fmla="*/ 3850501 w 5122981"/>
              <a:gd name="connsiteY2117" fmla="*/ 3020682 h 3980623"/>
              <a:gd name="connsiteX2118" fmla="*/ 3865384 w 5122981"/>
              <a:gd name="connsiteY2118" fmla="*/ 3020682 h 3980623"/>
              <a:gd name="connsiteX2119" fmla="*/ 3857942 w 5122981"/>
              <a:gd name="connsiteY2119" fmla="*/ 3028123 h 3980623"/>
              <a:gd name="connsiteX2120" fmla="*/ 3854222 w 5122981"/>
              <a:gd name="connsiteY2120" fmla="*/ 3028123 h 3980623"/>
              <a:gd name="connsiteX2121" fmla="*/ 3850501 w 5122981"/>
              <a:gd name="connsiteY2121" fmla="*/ 3020682 h 3980623"/>
              <a:gd name="connsiteX2122" fmla="*/ 3121243 w 5122981"/>
              <a:gd name="connsiteY2122" fmla="*/ 3020682 h 3980623"/>
              <a:gd name="connsiteX2123" fmla="*/ 3128685 w 5122981"/>
              <a:gd name="connsiteY2123" fmla="*/ 3028123 h 3980623"/>
              <a:gd name="connsiteX2124" fmla="*/ 3132405 w 5122981"/>
              <a:gd name="connsiteY2124" fmla="*/ 3024402 h 3980623"/>
              <a:gd name="connsiteX2125" fmla="*/ 3121243 w 5122981"/>
              <a:gd name="connsiteY2125" fmla="*/ 3020682 h 3980623"/>
              <a:gd name="connsiteX2126" fmla="*/ 2445378 w 5122981"/>
              <a:gd name="connsiteY2126" fmla="*/ 3016584 h 3980623"/>
              <a:gd name="connsiteX2127" fmla="*/ 2453889 w 5122981"/>
              <a:gd name="connsiteY2127" fmla="*/ 3021450 h 3980623"/>
              <a:gd name="connsiteX2128" fmla="*/ 2456301 w 5122981"/>
              <a:gd name="connsiteY2128" fmla="*/ 3024871 h 3980623"/>
              <a:gd name="connsiteX2129" fmla="*/ 2455023 w 5122981"/>
              <a:gd name="connsiteY2129" fmla="*/ 3030271 h 3980623"/>
              <a:gd name="connsiteX2130" fmla="*/ 2450200 w 5122981"/>
              <a:gd name="connsiteY2130" fmla="*/ 3023427 h 3980623"/>
              <a:gd name="connsiteX2131" fmla="*/ 2498141 w 5122981"/>
              <a:gd name="connsiteY2131" fmla="*/ 3014818 h 3980623"/>
              <a:gd name="connsiteX2132" fmla="*/ 2502840 w 5122981"/>
              <a:gd name="connsiteY2132" fmla="*/ 3018781 h 3980623"/>
              <a:gd name="connsiteX2133" fmla="*/ 2529510 w 5122981"/>
              <a:gd name="connsiteY2133" fmla="*/ 3042200 h 3980623"/>
              <a:gd name="connsiteX2134" fmla="*/ 2540433 w 5122981"/>
              <a:gd name="connsiteY2134" fmla="*/ 3050487 h 3980623"/>
              <a:gd name="connsiteX2135" fmla="*/ 2517308 w 5122981"/>
              <a:gd name="connsiteY2135" fmla="*/ 3039312 h 3980623"/>
              <a:gd name="connsiteX2136" fmla="*/ 2506385 w 5122981"/>
              <a:gd name="connsiteY2136" fmla="*/ 3031024 h 3980623"/>
              <a:gd name="connsiteX2137" fmla="*/ 2519575 w 5122981"/>
              <a:gd name="connsiteY2137" fmla="*/ 3056954 h 3980623"/>
              <a:gd name="connsiteX2138" fmla="*/ 2514752 w 5122981"/>
              <a:gd name="connsiteY2138" fmla="*/ 3050110 h 3980623"/>
              <a:gd name="connsiteX2139" fmla="*/ 2480704 w 5122981"/>
              <a:gd name="connsiteY2139" fmla="*/ 3030647 h 3980623"/>
              <a:gd name="connsiteX2140" fmla="*/ 2481982 w 5122981"/>
              <a:gd name="connsiteY2140" fmla="*/ 3025248 h 3980623"/>
              <a:gd name="connsiteX2141" fmla="*/ 2493689 w 5122981"/>
              <a:gd name="connsiteY2141" fmla="*/ 3016615 h 3980623"/>
              <a:gd name="connsiteX2142" fmla="*/ 2498141 w 5122981"/>
              <a:gd name="connsiteY2142" fmla="*/ 3014818 h 3980623"/>
              <a:gd name="connsiteX2143" fmla="*/ 3407737 w 5122981"/>
              <a:gd name="connsiteY2143" fmla="*/ 3013240 h 3980623"/>
              <a:gd name="connsiteX2144" fmla="*/ 3404017 w 5122981"/>
              <a:gd name="connsiteY2144" fmla="*/ 3020682 h 3980623"/>
              <a:gd name="connsiteX2145" fmla="*/ 3411458 w 5122981"/>
              <a:gd name="connsiteY2145" fmla="*/ 3020682 h 3980623"/>
              <a:gd name="connsiteX2146" fmla="*/ 3407737 w 5122981"/>
              <a:gd name="connsiteY2146" fmla="*/ 3013240 h 3980623"/>
              <a:gd name="connsiteX2147" fmla="*/ 3076595 w 5122981"/>
              <a:gd name="connsiteY2147" fmla="*/ 3013240 h 3980623"/>
              <a:gd name="connsiteX2148" fmla="*/ 3091478 w 5122981"/>
              <a:gd name="connsiteY2148" fmla="*/ 3020682 h 3980623"/>
              <a:gd name="connsiteX2149" fmla="*/ 3106360 w 5122981"/>
              <a:gd name="connsiteY2149" fmla="*/ 3028123 h 3980623"/>
              <a:gd name="connsiteX2150" fmla="*/ 3106360 w 5122981"/>
              <a:gd name="connsiteY2150" fmla="*/ 3024402 h 3980623"/>
              <a:gd name="connsiteX2151" fmla="*/ 3091478 w 5122981"/>
              <a:gd name="connsiteY2151" fmla="*/ 3020682 h 3980623"/>
              <a:gd name="connsiteX2152" fmla="*/ 3084036 w 5122981"/>
              <a:gd name="connsiteY2152" fmla="*/ 3013240 h 3980623"/>
              <a:gd name="connsiteX2153" fmla="*/ 3076595 w 5122981"/>
              <a:gd name="connsiteY2153" fmla="*/ 3013240 h 3980623"/>
              <a:gd name="connsiteX2154" fmla="*/ 2599855 w 5122981"/>
              <a:gd name="connsiteY2154" fmla="*/ 3010385 h 3980623"/>
              <a:gd name="connsiteX2155" fmla="*/ 2600742 w 5122981"/>
              <a:gd name="connsiteY2155" fmla="*/ 3013445 h 3980623"/>
              <a:gd name="connsiteX2156" fmla="*/ 2594641 w 5122981"/>
              <a:gd name="connsiteY2156" fmla="*/ 3012001 h 3980623"/>
              <a:gd name="connsiteX2157" fmla="*/ 2599855 w 5122981"/>
              <a:gd name="connsiteY2157" fmla="*/ 3010385 h 3980623"/>
              <a:gd name="connsiteX2158" fmla="*/ 3828177 w 5122981"/>
              <a:gd name="connsiteY2158" fmla="*/ 3005799 h 3980623"/>
              <a:gd name="connsiteX2159" fmla="*/ 3835618 w 5122981"/>
              <a:gd name="connsiteY2159" fmla="*/ 3005799 h 3980623"/>
              <a:gd name="connsiteX2160" fmla="*/ 3843060 w 5122981"/>
              <a:gd name="connsiteY2160" fmla="*/ 3009519 h 3980623"/>
              <a:gd name="connsiteX2161" fmla="*/ 3839339 w 5122981"/>
              <a:gd name="connsiteY2161" fmla="*/ 3013240 h 3980623"/>
              <a:gd name="connsiteX2162" fmla="*/ 3828177 w 5122981"/>
              <a:gd name="connsiteY2162" fmla="*/ 3005799 h 3980623"/>
              <a:gd name="connsiteX2163" fmla="*/ 3232864 w 5122981"/>
              <a:gd name="connsiteY2163" fmla="*/ 3005799 h 3980623"/>
              <a:gd name="connsiteX2164" fmla="*/ 3232864 w 5122981"/>
              <a:gd name="connsiteY2164" fmla="*/ 3013240 h 3980623"/>
              <a:gd name="connsiteX2165" fmla="*/ 3240306 w 5122981"/>
              <a:gd name="connsiteY2165" fmla="*/ 3013240 h 3980623"/>
              <a:gd name="connsiteX2166" fmla="*/ 3236585 w 5122981"/>
              <a:gd name="connsiteY2166" fmla="*/ 3005799 h 3980623"/>
              <a:gd name="connsiteX2167" fmla="*/ 3232864 w 5122981"/>
              <a:gd name="connsiteY2167" fmla="*/ 3005799 h 3980623"/>
              <a:gd name="connsiteX2168" fmla="*/ 2731703 w 5122981"/>
              <a:gd name="connsiteY2168" fmla="*/ 3004530 h 3980623"/>
              <a:gd name="connsiteX2169" fmla="*/ 2736525 w 5122981"/>
              <a:gd name="connsiteY2169" fmla="*/ 3011374 h 3980623"/>
              <a:gd name="connsiteX2170" fmla="*/ 2730425 w 5122981"/>
              <a:gd name="connsiteY2170" fmla="*/ 3009930 h 3980623"/>
              <a:gd name="connsiteX2171" fmla="*/ 3267281 w 5122981"/>
              <a:gd name="connsiteY2171" fmla="*/ 3004403 h 3980623"/>
              <a:gd name="connsiteX2172" fmla="*/ 3262630 w 5122981"/>
              <a:gd name="connsiteY2172" fmla="*/ 3005799 h 3980623"/>
              <a:gd name="connsiteX2173" fmla="*/ 3270071 w 5122981"/>
              <a:gd name="connsiteY2173" fmla="*/ 3013240 h 3980623"/>
              <a:gd name="connsiteX2174" fmla="*/ 3284954 w 5122981"/>
              <a:gd name="connsiteY2174" fmla="*/ 3028123 h 3980623"/>
              <a:gd name="connsiteX2175" fmla="*/ 3292396 w 5122981"/>
              <a:gd name="connsiteY2175" fmla="*/ 3028123 h 3980623"/>
              <a:gd name="connsiteX2176" fmla="*/ 3267281 w 5122981"/>
              <a:gd name="connsiteY2176" fmla="*/ 3004403 h 3980623"/>
              <a:gd name="connsiteX2177" fmla="*/ 2571516 w 5122981"/>
              <a:gd name="connsiteY2177" fmla="*/ 3000826 h 3980623"/>
              <a:gd name="connsiteX2178" fmla="*/ 2576978 w 5122981"/>
              <a:gd name="connsiteY2178" fmla="*/ 3004970 h 3980623"/>
              <a:gd name="connsiteX2179" fmla="*/ 2587262 w 5122981"/>
              <a:gd name="connsiteY2179" fmla="*/ 3015957 h 3980623"/>
              <a:gd name="connsiteX2180" fmla="*/ 2612654 w 5122981"/>
              <a:gd name="connsiteY2180" fmla="*/ 3044774 h 3980623"/>
              <a:gd name="connsiteX2181" fmla="*/ 2617476 w 5122981"/>
              <a:gd name="connsiteY2181" fmla="*/ 3051618 h 3980623"/>
              <a:gd name="connsiteX2182" fmla="*/ 2606552 w 5122981"/>
              <a:gd name="connsiteY2182" fmla="*/ 3043330 h 3980623"/>
              <a:gd name="connsiteX2183" fmla="*/ 4490462 w 5122981"/>
              <a:gd name="connsiteY2183" fmla="*/ 2998357 h 3980623"/>
              <a:gd name="connsiteX2184" fmla="*/ 4497903 w 5122981"/>
              <a:gd name="connsiteY2184" fmla="*/ 2998357 h 3980623"/>
              <a:gd name="connsiteX2185" fmla="*/ 4497903 w 5122981"/>
              <a:gd name="connsiteY2185" fmla="*/ 3005799 h 3980623"/>
              <a:gd name="connsiteX2186" fmla="*/ 4490462 w 5122981"/>
              <a:gd name="connsiteY2186" fmla="*/ 2998357 h 3980623"/>
              <a:gd name="connsiteX2187" fmla="*/ 3709114 w 5122981"/>
              <a:gd name="connsiteY2187" fmla="*/ 2998357 h 3980623"/>
              <a:gd name="connsiteX2188" fmla="*/ 3709114 w 5122981"/>
              <a:gd name="connsiteY2188" fmla="*/ 3000484 h 3980623"/>
              <a:gd name="connsiteX2189" fmla="*/ 3707719 w 5122981"/>
              <a:gd name="connsiteY2189" fmla="*/ 2999288 h 3980623"/>
              <a:gd name="connsiteX2190" fmla="*/ 3709114 w 5122981"/>
              <a:gd name="connsiteY2190" fmla="*/ 2998357 h 3980623"/>
              <a:gd name="connsiteX2191" fmla="*/ 3694231 w 5122981"/>
              <a:gd name="connsiteY2191" fmla="*/ 2998357 h 3980623"/>
              <a:gd name="connsiteX2192" fmla="*/ 3709114 w 5122981"/>
              <a:gd name="connsiteY2192" fmla="*/ 3005799 h 3980623"/>
              <a:gd name="connsiteX2193" fmla="*/ 3709114 w 5122981"/>
              <a:gd name="connsiteY2193" fmla="*/ 3000484 h 3980623"/>
              <a:gd name="connsiteX2194" fmla="*/ 3710974 w 5122981"/>
              <a:gd name="connsiteY2194" fmla="*/ 3002078 h 3980623"/>
              <a:gd name="connsiteX2195" fmla="*/ 3731439 w 5122981"/>
              <a:gd name="connsiteY2195" fmla="*/ 3013240 h 3980623"/>
              <a:gd name="connsiteX2196" fmla="*/ 3738880 w 5122981"/>
              <a:gd name="connsiteY2196" fmla="*/ 3013240 h 3980623"/>
              <a:gd name="connsiteX2197" fmla="*/ 3723997 w 5122981"/>
              <a:gd name="connsiteY2197" fmla="*/ 3002078 h 3980623"/>
              <a:gd name="connsiteX2198" fmla="*/ 3709114 w 5122981"/>
              <a:gd name="connsiteY2198" fmla="*/ 2998357 h 3980623"/>
              <a:gd name="connsiteX2199" fmla="*/ 3322161 w 5122981"/>
              <a:gd name="connsiteY2199" fmla="*/ 2998357 h 3980623"/>
              <a:gd name="connsiteX2200" fmla="*/ 3322161 w 5122981"/>
              <a:gd name="connsiteY2200" fmla="*/ 3005799 h 3980623"/>
              <a:gd name="connsiteX2201" fmla="*/ 3329603 w 5122981"/>
              <a:gd name="connsiteY2201" fmla="*/ 3005799 h 3980623"/>
              <a:gd name="connsiteX2202" fmla="*/ 3292396 w 5122981"/>
              <a:gd name="connsiteY2202" fmla="*/ 2990916 h 3980623"/>
              <a:gd name="connsiteX2203" fmla="*/ 3307278 w 5122981"/>
              <a:gd name="connsiteY2203" fmla="*/ 3013240 h 3980623"/>
              <a:gd name="connsiteX2204" fmla="*/ 3314720 w 5122981"/>
              <a:gd name="connsiteY2204" fmla="*/ 3020682 h 3980623"/>
              <a:gd name="connsiteX2205" fmla="*/ 3322161 w 5122981"/>
              <a:gd name="connsiteY2205" fmla="*/ 3028123 h 3980623"/>
              <a:gd name="connsiteX2206" fmla="*/ 3329603 w 5122981"/>
              <a:gd name="connsiteY2206" fmla="*/ 3028123 h 3980623"/>
              <a:gd name="connsiteX2207" fmla="*/ 3334755 w 5122981"/>
              <a:gd name="connsiteY2207" fmla="*/ 3031558 h 3980623"/>
              <a:gd name="connsiteX2208" fmla="*/ 3324022 w 5122981"/>
              <a:gd name="connsiteY2208" fmla="*/ 3022542 h 3980623"/>
              <a:gd name="connsiteX2209" fmla="*/ 3314720 w 5122981"/>
              <a:gd name="connsiteY2209" fmla="*/ 3005799 h 3980623"/>
              <a:gd name="connsiteX2210" fmla="*/ 3307278 w 5122981"/>
              <a:gd name="connsiteY2210" fmla="*/ 2998357 h 3980623"/>
              <a:gd name="connsiteX2211" fmla="*/ 3247747 w 5122981"/>
              <a:gd name="connsiteY2211" fmla="*/ 2990916 h 3980623"/>
              <a:gd name="connsiteX2212" fmla="*/ 3247747 w 5122981"/>
              <a:gd name="connsiteY2212" fmla="*/ 2998357 h 3980623"/>
              <a:gd name="connsiteX2213" fmla="*/ 3255189 w 5122981"/>
              <a:gd name="connsiteY2213" fmla="*/ 2998357 h 3980623"/>
              <a:gd name="connsiteX2214" fmla="*/ 3247747 w 5122981"/>
              <a:gd name="connsiteY2214" fmla="*/ 2990916 h 3980623"/>
              <a:gd name="connsiteX2215" fmla="*/ 3147288 w 5122981"/>
              <a:gd name="connsiteY2215" fmla="*/ 2990916 h 3980623"/>
              <a:gd name="connsiteX2216" fmla="*/ 3158450 w 5122981"/>
              <a:gd name="connsiteY2216" fmla="*/ 2990916 h 3980623"/>
              <a:gd name="connsiteX2217" fmla="*/ 3151009 w 5122981"/>
              <a:gd name="connsiteY2217" fmla="*/ 2998357 h 3980623"/>
              <a:gd name="connsiteX2218" fmla="*/ 3147288 w 5122981"/>
              <a:gd name="connsiteY2218" fmla="*/ 2990916 h 3980623"/>
              <a:gd name="connsiteX2219" fmla="*/ 2534788 w 5122981"/>
              <a:gd name="connsiteY2219" fmla="*/ 2989281 h 3980623"/>
              <a:gd name="connsiteX2220" fmla="*/ 2528811 w 5122981"/>
              <a:gd name="connsiteY2220" fmla="*/ 2990717 h 3980623"/>
              <a:gd name="connsiteX2221" fmla="*/ 2526894 w 5122981"/>
              <a:gd name="connsiteY2221" fmla="*/ 2998816 h 3980623"/>
              <a:gd name="connsiteX2222" fmla="*/ 2536045 w 5122981"/>
              <a:gd name="connsiteY2222" fmla="*/ 3000982 h 3980623"/>
              <a:gd name="connsiteX2223" fmla="*/ 2537962 w 5122981"/>
              <a:gd name="connsiteY2223" fmla="*/ 2992883 h 3980623"/>
              <a:gd name="connsiteX2224" fmla="*/ 2534788 w 5122981"/>
              <a:gd name="connsiteY2224" fmla="*/ 2989281 h 3980623"/>
              <a:gd name="connsiteX2225" fmla="*/ 2426086 w 5122981"/>
              <a:gd name="connsiteY2225" fmla="*/ 2989209 h 3980623"/>
              <a:gd name="connsiteX2226" fmla="*/ 2425447 w 5122981"/>
              <a:gd name="connsiteY2226" fmla="*/ 2991909 h 3980623"/>
              <a:gd name="connsiteX2227" fmla="*/ 2418708 w 5122981"/>
              <a:gd name="connsiteY2227" fmla="*/ 2993165 h 3980623"/>
              <a:gd name="connsiteX2228" fmla="*/ 2422398 w 5122981"/>
              <a:gd name="connsiteY2228" fmla="*/ 2991188 h 3980623"/>
              <a:gd name="connsiteX2229" fmla="*/ 2426086 w 5122981"/>
              <a:gd name="connsiteY2229" fmla="*/ 2989209 h 3980623"/>
              <a:gd name="connsiteX2230" fmla="*/ 2761218 w 5122981"/>
              <a:gd name="connsiteY2230" fmla="*/ 2988709 h 3980623"/>
              <a:gd name="connsiteX2231" fmla="*/ 2762756 w 5122981"/>
              <a:gd name="connsiteY2231" fmla="*/ 2992217 h 3980623"/>
              <a:gd name="connsiteX2232" fmla="*/ 2763304 w 5122981"/>
              <a:gd name="connsiteY2232" fmla="*/ 2991669 h 3980623"/>
              <a:gd name="connsiteX2233" fmla="*/ 2516609 w 5122981"/>
              <a:gd name="connsiteY2233" fmla="*/ 2987829 h 3980623"/>
              <a:gd name="connsiteX2234" fmla="*/ 2509230 w 5122981"/>
              <a:gd name="connsiteY2234" fmla="*/ 2991784 h 3980623"/>
              <a:gd name="connsiteX2235" fmla="*/ 2514053 w 5122981"/>
              <a:gd name="connsiteY2235" fmla="*/ 2998628 h 3980623"/>
              <a:gd name="connsiteX2236" fmla="*/ 2902145 w 5122981"/>
              <a:gd name="connsiteY2236" fmla="*/ 2987619 h 3980623"/>
              <a:gd name="connsiteX2237" fmla="*/ 2905442 w 5122981"/>
              <a:gd name="connsiteY2237" fmla="*/ 2990916 h 3980623"/>
              <a:gd name="connsiteX2238" fmla="*/ 2905442 w 5122981"/>
              <a:gd name="connsiteY2238" fmla="*/ 2990330 h 3980623"/>
              <a:gd name="connsiteX2239" fmla="*/ 2903103 w 5122981"/>
              <a:gd name="connsiteY2239" fmla="*/ 2988082 h 3980623"/>
              <a:gd name="connsiteX2240" fmla="*/ 2771497 w 5122981"/>
              <a:gd name="connsiteY2240" fmla="*/ 2984214 h 3980623"/>
              <a:gd name="connsiteX2241" fmla="*/ 2768597 w 5122981"/>
              <a:gd name="connsiteY2241" fmla="*/ 2984754 h 3980623"/>
              <a:gd name="connsiteX2242" fmla="*/ 2771497 w 5122981"/>
              <a:gd name="connsiteY2242" fmla="*/ 2986624 h 3980623"/>
              <a:gd name="connsiteX2243" fmla="*/ 4542552 w 5122981"/>
              <a:gd name="connsiteY2243" fmla="*/ 2983475 h 3980623"/>
              <a:gd name="connsiteX2244" fmla="*/ 4549993 w 5122981"/>
              <a:gd name="connsiteY2244" fmla="*/ 2998357 h 3980623"/>
              <a:gd name="connsiteX2245" fmla="*/ 4549993 w 5122981"/>
              <a:gd name="connsiteY2245" fmla="*/ 3009519 h 3980623"/>
              <a:gd name="connsiteX2246" fmla="*/ 4557435 w 5122981"/>
              <a:gd name="connsiteY2246" fmla="*/ 3013240 h 3980623"/>
              <a:gd name="connsiteX2247" fmla="*/ 4557435 w 5122981"/>
              <a:gd name="connsiteY2247" fmla="*/ 3020682 h 3980623"/>
              <a:gd name="connsiteX2248" fmla="*/ 4542552 w 5122981"/>
              <a:gd name="connsiteY2248" fmla="*/ 3013240 h 3980623"/>
              <a:gd name="connsiteX2249" fmla="*/ 4535110 w 5122981"/>
              <a:gd name="connsiteY2249" fmla="*/ 2998357 h 3980623"/>
              <a:gd name="connsiteX2250" fmla="*/ 4542552 w 5122981"/>
              <a:gd name="connsiteY2250" fmla="*/ 2990916 h 3980623"/>
              <a:gd name="connsiteX2251" fmla="*/ 4512786 w 5122981"/>
              <a:gd name="connsiteY2251" fmla="*/ 2983475 h 3980623"/>
              <a:gd name="connsiteX2252" fmla="*/ 4516507 w 5122981"/>
              <a:gd name="connsiteY2252" fmla="*/ 2983475 h 3980623"/>
              <a:gd name="connsiteX2253" fmla="*/ 4520228 w 5122981"/>
              <a:gd name="connsiteY2253" fmla="*/ 2983475 h 3980623"/>
              <a:gd name="connsiteX2254" fmla="*/ 4520228 w 5122981"/>
              <a:gd name="connsiteY2254" fmla="*/ 2990916 h 3980623"/>
              <a:gd name="connsiteX2255" fmla="*/ 4516507 w 5122981"/>
              <a:gd name="connsiteY2255" fmla="*/ 2990916 h 3980623"/>
              <a:gd name="connsiteX2256" fmla="*/ 4512786 w 5122981"/>
              <a:gd name="connsiteY2256" fmla="*/ 2983475 h 3980623"/>
              <a:gd name="connsiteX2257" fmla="*/ 3694231 w 5122981"/>
              <a:gd name="connsiteY2257" fmla="*/ 2983475 h 3980623"/>
              <a:gd name="connsiteX2258" fmla="*/ 3694231 w 5122981"/>
              <a:gd name="connsiteY2258" fmla="*/ 2990916 h 3980623"/>
              <a:gd name="connsiteX2259" fmla="*/ 3709114 w 5122981"/>
              <a:gd name="connsiteY2259" fmla="*/ 2990916 h 3980623"/>
              <a:gd name="connsiteX2260" fmla="*/ 3694231 w 5122981"/>
              <a:gd name="connsiteY2260" fmla="*/ 2983475 h 3980623"/>
              <a:gd name="connsiteX2261" fmla="*/ 3307278 w 5122981"/>
              <a:gd name="connsiteY2261" fmla="*/ 2983475 h 3980623"/>
              <a:gd name="connsiteX2262" fmla="*/ 3307278 w 5122981"/>
              <a:gd name="connsiteY2262" fmla="*/ 2990916 h 3980623"/>
              <a:gd name="connsiteX2263" fmla="*/ 3314720 w 5122981"/>
              <a:gd name="connsiteY2263" fmla="*/ 2990916 h 3980623"/>
              <a:gd name="connsiteX2264" fmla="*/ 3307278 w 5122981"/>
              <a:gd name="connsiteY2264" fmla="*/ 2983475 h 3980623"/>
              <a:gd name="connsiteX2265" fmla="*/ 3121243 w 5122981"/>
              <a:gd name="connsiteY2265" fmla="*/ 2983475 h 3980623"/>
              <a:gd name="connsiteX2266" fmla="*/ 3128685 w 5122981"/>
              <a:gd name="connsiteY2266" fmla="*/ 2990916 h 3980623"/>
              <a:gd name="connsiteX2267" fmla="*/ 3136126 w 5122981"/>
              <a:gd name="connsiteY2267" fmla="*/ 2994637 h 3980623"/>
              <a:gd name="connsiteX2268" fmla="*/ 3147288 w 5122981"/>
              <a:gd name="connsiteY2268" fmla="*/ 3005799 h 3980623"/>
              <a:gd name="connsiteX2269" fmla="*/ 3154730 w 5122981"/>
              <a:gd name="connsiteY2269" fmla="*/ 3016961 h 3980623"/>
              <a:gd name="connsiteX2270" fmla="*/ 3158450 w 5122981"/>
              <a:gd name="connsiteY2270" fmla="*/ 3020682 h 3980623"/>
              <a:gd name="connsiteX2271" fmla="*/ 3195657 w 5122981"/>
              <a:gd name="connsiteY2271" fmla="*/ 3043006 h 3980623"/>
              <a:gd name="connsiteX2272" fmla="*/ 3203099 w 5122981"/>
              <a:gd name="connsiteY2272" fmla="*/ 3057889 h 3980623"/>
              <a:gd name="connsiteX2273" fmla="*/ 3180774 w 5122981"/>
              <a:gd name="connsiteY2273" fmla="*/ 3043006 h 3980623"/>
              <a:gd name="connsiteX2274" fmla="*/ 3173333 w 5122981"/>
              <a:gd name="connsiteY2274" fmla="*/ 3035564 h 3980623"/>
              <a:gd name="connsiteX2275" fmla="*/ 3158450 w 5122981"/>
              <a:gd name="connsiteY2275" fmla="*/ 3028123 h 3980623"/>
              <a:gd name="connsiteX2276" fmla="*/ 3143567 w 5122981"/>
              <a:gd name="connsiteY2276" fmla="*/ 3013240 h 3980623"/>
              <a:gd name="connsiteX2277" fmla="*/ 3128685 w 5122981"/>
              <a:gd name="connsiteY2277" fmla="*/ 2998357 h 3980623"/>
              <a:gd name="connsiteX2278" fmla="*/ 3113802 w 5122981"/>
              <a:gd name="connsiteY2278" fmla="*/ 2990916 h 3980623"/>
              <a:gd name="connsiteX2279" fmla="*/ 3031946 w 5122981"/>
              <a:gd name="connsiteY2279" fmla="*/ 2983475 h 3980623"/>
              <a:gd name="connsiteX2280" fmla="*/ 3046829 w 5122981"/>
              <a:gd name="connsiteY2280" fmla="*/ 2990916 h 3980623"/>
              <a:gd name="connsiteX2281" fmla="*/ 3061712 w 5122981"/>
              <a:gd name="connsiteY2281" fmla="*/ 2983475 h 3980623"/>
              <a:gd name="connsiteX2282" fmla="*/ 3826579 w 5122981"/>
              <a:gd name="connsiteY2282" fmla="*/ 2982105 h 3980623"/>
              <a:gd name="connsiteX2283" fmla="*/ 3850501 w 5122981"/>
              <a:gd name="connsiteY2283" fmla="*/ 2998357 h 3980623"/>
              <a:gd name="connsiteX2284" fmla="*/ 3917474 w 5122981"/>
              <a:gd name="connsiteY2284" fmla="*/ 3050447 h 3980623"/>
              <a:gd name="connsiteX2285" fmla="*/ 3917474 w 5122981"/>
              <a:gd name="connsiteY2285" fmla="*/ 3057889 h 3980623"/>
              <a:gd name="connsiteX2286" fmla="*/ 3939798 w 5122981"/>
              <a:gd name="connsiteY2286" fmla="*/ 3065330 h 3980623"/>
              <a:gd name="connsiteX2287" fmla="*/ 3910032 w 5122981"/>
              <a:gd name="connsiteY2287" fmla="*/ 3057889 h 3980623"/>
              <a:gd name="connsiteX2288" fmla="*/ 3887708 w 5122981"/>
              <a:gd name="connsiteY2288" fmla="*/ 3043006 h 3980623"/>
              <a:gd name="connsiteX2289" fmla="*/ 3876546 w 5122981"/>
              <a:gd name="connsiteY2289" fmla="*/ 3031844 h 3980623"/>
              <a:gd name="connsiteX2290" fmla="*/ 3850501 w 5122981"/>
              <a:gd name="connsiteY2290" fmla="*/ 3005799 h 3980623"/>
              <a:gd name="connsiteX2291" fmla="*/ 3835618 w 5122981"/>
              <a:gd name="connsiteY2291" fmla="*/ 2994637 h 3980623"/>
              <a:gd name="connsiteX2292" fmla="*/ 3828177 w 5122981"/>
              <a:gd name="connsiteY2292" fmla="*/ 2983475 h 3980623"/>
              <a:gd name="connsiteX2293" fmla="*/ 2826624 w 5122981"/>
              <a:gd name="connsiteY2293" fmla="*/ 2980538 h 3980623"/>
              <a:gd name="connsiteX2294" fmla="*/ 2832161 w 5122981"/>
              <a:gd name="connsiteY2294" fmla="*/ 2988396 h 3980623"/>
              <a:gd name="connsiteX2295" fmla="*/ 2849239 w 5122981"/>
              <a:gd name="connsiteY2295" fmla="*/ 3007778 h 3980623"/>
              <a:gd name="connsiteX2296" fmla="*/ 2866375 w 5122981"/>
              <a:gd name="connsiteY2296" fmla="*/ 3018822 h 3980623"/>
              <a:gd name="connsiteX2297" fmla="*/ 2869849 w 5122981"/>
              <a:gd name="connsiteY2297" fmla="*/ 3020237 h 3980623"/>
              <a:gd name="connsiteX2298" fmla="*/ 2869754 w 5122981"/>
              <a:gd name="connsiteY2298" fmla="*/ 3020102 h 3980623"/>
              <a:gd name="connsiteX2299" fmla="*/ 2864931 w 5122981"/>
              <a:gd name="connsiteY2299" fmla="*/ 3013258 h 3980623"/>
              <a:gd name="connsiteX2300" fmla="*/ 2856419 w 5122981"/>
              <a:gd name="connsiteY2300" fmla="*/ 3008392 h 3980623"/>
              <a:gd name="connsiteX2301" fmla="*/ 2849185 w 5122981"/>
              <a:gd name="connsiteY2301" fmla="*/ 2998127 h 3980623"/>
              <a:gd name="connsiteX2302" fmla="*/ 2845393 w 5122981"/>
              <a:gd name="connsiteY2302" fmla="*/ 2992746 h 3980623"/>
              <a:gd name="connsiteX2303" fmla="*/ 2842190 w 5122981"/>
              <a:gd name="connsiteY2303" fmla="*/ 2990916 h 3980623"/>
              <a:gd name="connsiteX2304" fmla="*/ 3823867 w 5122981"/>
              <a:gd name="connsiteY2304" fmla="*/ 2980262 h 3980623"/>
              <a:gd name="connsiteX2305" fmla="*/ 3824921 w 5122981"/>
              <a:gd name="connsiteY2305" fmla="*/ 2980684 h 3980623"/>
              <a:gd name="connsiteX2306" fmla="*/ 3826579 w 5122981"/>
              <a:gd name="connsiteY2306" fmla="*/ 2982105 h 3980623"/>
              <a:gd name="connsiteX2307" fmla="*/ 2550947 w 5122981"/>
              <a:gd name="connsiteY2307" fmla="*/ 2978851 h 3980623"/>
              <a:gd name="connsiteX2308" fmla="*/ 2555770 w 5122981"/>
              <a:gd name="connsiteY2308" fmla="*/ 2985694 h 3980623"/>
              <a:gd name="connsiteX2309" fmla="*/ 2549669 w 5122981"/>
              <a:gd name="connsiteY2309" fmla="*/ 2984250 h 3980623"/>
              <a:gd name="connsiteX2310" fmla="*/ 4749981 w 5122981"/>
              <a:gd name="connsiteY2310" fmla="*/ 2978824 h 3980623"/>
              <a:gd name="connsiteX2311" fmla="*/ 4750911 w 5122981"/>
              <a:gd name="connsiteY2311" fmla="*/ 2983475 h 3980623"/>
              <a:gd name="connsiteX2312" fmla="*/ 4747190 w 5122981"/>
              <a:gd name="connsiteY2312" fmla="*/ 2979754 h 3980623"/>
              <a:gd name="connsiteX2313" fmla="*/ 4749981 w 5122981"/>
              <a:gd name="connsiteY2313" fmla="*/ 2978824 h 3980623"/>
              <a:gd name="connsiteX2314" fmla="*/ 3277513 w 5122981"/>
              <a:gd name="connsiteY2314" fmla="*/ 2978824 h 3980623"/>
              <a:gd name="connsiteX2315" fmla="*/ 3270071 w 5122981"/>
              <a:gd name="connsiteY2315" fmla="*/ 2979754 h 3980623"/>
              <a:gd name="connsiteX2316" fmla="*/ 3273792 w 5122981"/>
              <a:gd name="connsiteY2316" fmla="*/ 2990916 h 3980623"/>
              <a:gd name="connsiteX2317" fmla="*/ 3284954 w 5122981"/>
              <a:gd name="connsiteY2317" fmla="*/ 2990916 h 3980623"/>
              <a:gd name="connsiteX2318" fmla="*/ 3284954 w 5122981"/>
              <a:gd name="connsiteY2318" fmla="*/ 2983475 h 3980623"/>
              <a:gd name="connsiteX2319" fmla="*/ 3277513 w 5122981"/>
              <a:gd name="connsiteY2319" fmla="*/ 2978824 h 3980623"/>
              <a:gd name="connsiteX2320" fmla="*/ 3232864 w 5122981"/>
              <a:gd name="connsiteY2320" fmla="*/ 2976033 h 3980623"/>
              <a:gd name="connsiteX2321" fmla="*/ 3232864 w 5122981"/>
              <a:gd name="connsiteY2321" fmla="*/ 2983475 h 3980623"/>
              <a:gd name="connsiteX2322" fmla="*/ 3240306 w 5122981"/>
              <a:gd name="connsiteY2322" fmla="*/ 2990916 h 3980623"/>
              <a:gd name="connsiteX2323" fmla="*/ 3240306 w 5122981"/>
              <a:gd name="connsiteY2323" fmla="*/ 2983475 h 3980623"/>
              <a:gd name="connsiteX2324" fmla="*/ 3232864 w 5122981"/>
              <a:gd name="connsiteY2324" fmla="*/ 2976033 h 3980623"/>
              <a:gd name="connsiteX2325" fmla="*/ 2558326 w 5122981"/>
              <a:gd name="connsiteY2325" fmla="*/ 2974896 h 3980623"/>
              <a:gd name="connsiteX2326" fmla="*/ 2564427 w 5122981"/>
              <a:gd name="connsiteY2326" fmla="*/ 2976340 h 3980623"/>
              <a:gd name="connsiteX2327" fmla="*/ 2560737 w 5122981"/>
              <a:gd name="connsiteY2327" fmla="*/ 2978318 h 3980623"/>
              <a:gd name="connsiteX2328" fmla="*/ 2557048 w 5122981"/>
              <a:gd name="connsiteY2328" fmla="*/ 2980295 h 3980623"/>
              <a:gd name="connsiteX2329" fmla="*/ 2700210 w 5122981"/>
              <a:gd name="connsiteY2329" fmla="*/ 2974269 h 3980623"/>
              <a:gd name="connsiteX2330" fmla="*/ 2711134 w 5122981"/>
              <a:gd name="connsiteY2330" fmla="*/ 2982556 h 3980623"/>
              <a:gd name="connsiteX2331" fmla="*/ 2709856 w 5122981"/>
              <a:gd name="connsiteY2331" fmla="*/ 2987956 h 3980623"/>
              <a:gd name="connsiteX2332" fmla="*/ 2705034 w 5122981"/>
              <a:gd name="connsiteY2332" fmla="*/ 2981112 h 3980623"/>
              <a:gd name="connsiteX2333" fmla="*/ 4810442 w 5122981"/>
              <a:gd name="connsiteY2333" fmla="*/ 2968592 h 3980623"/>
              <a:gd name="connsiteX2334" fmla="*/ 4814163 w 5122981"/>
              <a:gd name="connsiteY2334" fmla="*/ 2968592 h 3980623"/>
              <a:gd name="connsiteX2335" fmla="*/ 4825325 w 5122981"/>
              <a:gd name="connsiteY2335" fmla="*/ 2976033 h 3980623"/>
              <a:gd name="connsiteX2336" fmla="*/ 4840208 w 5122981"/>
              <a:gd name="connsiteY2336" fmla="*/ 2983475 h 3980623"/>
              <a:gd name="connsiteX2337" fmla="*/ 4832767 w 5122981"/>
              <a:gd name="connsiteY2337" fmla="*/ 2990916 h 3980623"/>
              <a:gd name="connsiteX2338" fmla="*/ 4817883 w 5122981"/>
              <a:gd name="connsiteY2338" fmla="*/ 2976033 h 3980623"/>
              <a:gd name="connsiteX2339" fmla="*/ 4810442 w 5122981"/>
              <a:gd name="connsiteY2339" fmla="*/ 2968592 h 3980623"/>
              <a:gd name="connsiteX2340" fmla="*/ 3671907 w 5122981"/>
              <a:gd name="connsiteY2340" fmla="*/ 2968592 h 3980623"/>
              <a:gd name="connsiteX2341" fmla="*/ 3679349 w 5122981"/>
              <a:gd name="connsiteY2341" fmla="*/ 2976033 h 3980623"/>
              <a:gd name="connsiteX2342" fmla="*/ 3679349 w 5122981"/>
              <a:gd name="connsiteY2342" fmla="*/ 2968592 h 3980623"/>
              <a:gd name="connsiteX2343" fmla="*/ 2405518 w 5122981"/>
              <a:gd name="connsiteY2343" fmla="*/ 2967235 h 3980623"/>
              <a:gd name="connsiteX2344" fmla="*/ 2409702 w 5122981"/>
              <a:gd name="connsiteY2344" fmla="*/ 2976778 h 3980623"/>
              <a:gd name="connsiteX2345" fmla="*/ 2398139 w 5122981"/>
              <a:gd name="connsiteY2345" fmla="*/ 2971191 h 3980623"/>
              <a:gd name="connsiteX2346" fmla="*/ 2754129 w 5122981"/>
              <a:gd name="connsiteY2346" fmla="*/ 2964223 h 3980623"/>
              <a:gd name="connsiteX2347" fmla="*/ 2762002 w 5122981"/>
              <a:gd name="connsiteY2347" fmla="*/ 2971789 h 3980623"/>
              <a:gd name="connsiteX2348" fmla="*/ 2765052 w 5122981"/>
              <a:gd name="connsiteY2348" fmla="*/ 2972511 h 3980623"/>
              <a:gd name="connsiteX2349" fmla="*/ 2766330 w 5122981"/>
              <a:gd name="connsiteY2349" fmla="*/ 2967111 h 3980623"/>
              <a:gd name="connsiteX2350" fmla="*/ 2760230 w 5122981"/>
              <a:gd name="connsiteY2350" fmla="*/ 2965667 h 3980623"/>
              <a:gd name="connsiteX2351" fmla="*/ 3113802 w 5122981"/>
              <a:gd name="connsiteY2351" fmla="*/ 2961150 h 3980623"/>
              <a:gd name="connsiteX2352" fmla="*/ 3121243 w 5122981"/>
              <a:gd name="connsiteY2352" fmla="*/ 2976033 h 3980623"/>
              <a:gd name="connsiteX2353" fmla="*/ 3113802 w 5122981"/>
              <a:gd name="connsiteY2353" fmla="*/ 2968592 h 3980623"/>
              <a:gd name="connsiteX2354" fmla="*/ 2932200 w 5122981"/>
              <a:gd name="connsiteY2354" fmla="*/ 2956717 h 3980623"/>
              <a:gd name="connsiteX2355" fmla="*/ 2928547 w 5122981"/>
              <a:gd name="connsiteY2355" fmla="*/ 2960371 h 3980623"/>
              <a:gd name="connsiteX2356" fmla="*/ 2929189 w 5122981"/>
              <a:gd name="connsiteY2356" fmla="*/ 2961150 h 3980623"/>
              <a:gd name="connsiteX2357" fmla="*/ 2935208 w 5122981"/>
              <a:gd name="connsiteY2357" fmla="*/ 2961150 h 3980623"/>
              <a:gd name="connsiteX2358" fmla="*/ 2935208 w 5122981"/>
              <a:gd name="connsiteY2358" fmla="*/ 2960130 h 3980623"/>
              <a:gd name="connsiteX2359" fmla="*/ 4803001 w 5122981"/>
              <a:gd name="connsiteY2359" fmla="*/ 2953709 h 3980623"/>
              <a:gd name="connsiteX2360" fmla="*/ 4803001 w 5122981"/>
              <a:gd name="connsiteY2360" fmla="*/ 2961150 h 3980623"/>
              <a:gd name="connsiteX2361" fmla="*/ 4795559 w 5122981"/>
              <a:gd name="connsiteY2361" fmla="*/ 2961150 h 3980623"/>
              <a:gd name="connsiteX2362" fmla="*/ 4468138 w 5122981"/>
              <a:gd name="connsiteY2362" fmla="*/ 2953709 h 3980623"/>
              <a:gd name="connsiteX2363" fmla="*/ 4483021 w 5122981"/>
              <a:gd name="connsiteY2363" fmla="*/ 2961150 h 3980623"/>
              <a:gd name="connsiteX2364" fmla="*/ 4475579 w 5122981"/>
              <a:gd name="connsiteY2364" fmla="*/ 2961150 h 3980623"/>
              <a:gd name="connsiteX2365" fmla="*/ 3232864 w 5122981"/>
              <a:gd name="connsiteY2365" fmla="*/ 2953709 h 3980623"/>
              <a:gd name="connsiteX2366" fmla="*/ 3247747 w 5122981"/>
              <a:gd name="connsiteY2366" fmla="*/ 2968592 h 3980623"/>
              <a:gd name="connsiteX2367" fmla="*/ 3262630 w 5122981"/>
              <a:gd name="connsiteY2367" fmla="*/ 2976033 h 3980623"/>
              <a:gd name="connsiteX2368" fmla="*/ 3262630 w 5122981"/>
              <a:gd name="connsiteY2368" fmla="*/ 2961150 h 3980623"/>
              <a:gd name="connsiteX2369" fmla="*/ 3258909 w 5122981"/>
              <a:gd name="connsiteY2369" fmla="*/ 2957430 h 3980623"/>
              <a:gd name="connsiteX2370" fmla="*/ 3247747 w 5122981"/>
              <a:gd name="connsiteY2370" fmla="*/ 2953709 h 3980623"/>
              <a:gd name="connsiteX2371" fmla="*/ 2383671 w 5122981"/>
              <a:gd name="connsiteY2371" fmla="*/ 2950660 h 3980623"/>
              <a:gd name="connsiteX2372" fmla="*/ 2389772 w 5122981"/>
              <a:gd name="connsiteY2372" fmla="*/ 2952104 h 3980623"/>
              <a:gd name="connsiteX2373" fmla="*/ 2388493 w 5122981"/>
              <a:gd name="connsiteY2373" fmla="*/ 2957504 h 3980623"/>
              <a:gd name="connsiteX2374" fmla="*/ 2738382 w 5122981"/>
              <a:gd name="connsiteY2374" fmla="*/ 2949092 h 3980623"/>
              <a:gd name="connsiteX2375" fmla="*/ 2737104 w 5122981"/>
              <a:gd name="connsiteY2375" fmla="*/ 2954492 h 3980623"/>
              <a:gd name="connsiteX2376" fmla="*/ 2744484 w 5122981"/>
              <a:gd name="connsiteY2376" fmla="*/ 2950536 h 3980623"/>
              <a:gd name="connsiteX2377" fmla="*/ 2738382 w 5122981"/>
              <a:gd name="connsiteY2377" fmla="*/ 2949092 h 3980623"/>
              <a:gd name="connsiteX2378" fmla="*/ 2716391 w 5122981"/>
              <a:gd name="connsiteY2378" fmla="*/ 2946738 h 3980623"/>
              <a:gd name="connsiteX2379" fmla="*/ 2713533 w 5122981"/>
              <a:gd name="connsiteY2379" fmla="*/ 2948270 h 3980623"/>
              <a:gd name="connsiteX2380" fmla="*/ 2721268 w 5122981"/>
              <a:gd name="connsiteY2380" fmla="*/ 2949989 h 3980623"/>
              <a:gd name="connsiteX2381" fmla="*/ 2726849 w 5122981"/>
              <a:gd name="connsiteY2381" fmla="*/ 2961150 h 3980623"/>
              <a:gd name="connsiteX2382" fmla="*/ 2739054 w 5122981"/>
              <a:gd name="connsiteY2382" fmla="*/ 2967253 h 3980623"/>
              <a:gd name="connsiteX2383" fmla="*/ 2735826 w 5122981"/>
              <a:gd name="connsiteY2383" fmla="*/ 2959891 h 3980623"/>
              <a:gd name="connsiteX2384" fmla="*/ 2729726 w 5122981"/>
              <a:gd name="connsiteY2384" fmla="*/ 2958447 h 3980623"/>
              <a:gd name="connsiteX2385" fmla="*/ 2724903 w 5122981"/>
              <a:gd name="connsiteY2385" fmla="*/ 2951604 h 3980623"/>
              <a:gd name="connsiteX2386" fmla="*/ 2716391 w 5122981"/>
              <a:gd name="connsiteY2386" fmla="*/ 2946738 h 3980623"/>
              <a:gd name="connsiteX2387" fmla="*/ 2674819 w 5122981"/>
              <a:gd name="connsiteY2387" fmla="*/ 2945450 h 3980623"/>
              <a:gd name="connsiteX2388" fmla="*/ 2679642 w 5122981"/>
              <a:gd name="connsiteY2388" fmla="*/ 2952294 h 3980623"/>
              <a:gd name="connsiteX2389" fmla="*/ 2673541 w 5122981"/>
              <a:gd name="connsiteY2389" fmla="*/ 2950850 h 3980623"/>
              <a:gd name="connsiteX2390" fmla="*/ 2674819 w 5122981"/>
              <a:gd name="connsiteY2390" fmla="*/ 2945450 h 3980623"/>
              <a:gd name="connsiteX2391" fmla="*/ 3183100 w 5122981"/>
              <a:gd name="connsiteY2391" fmla="*/ 2944872 h 3980623"/>
              <a:gd name="connsiteX2392" fmla="*/ 3180774 w 5122981"/>
              <a:gd name="connsiteY2392" fmla="*/ 2946268 h 3980623"/>
              <a:gd name="connsiteX2393" fmla="*/ 3199378 w 5122981"/>
              <a:gd name="connsiteY2393" fmla="*/ 2957430 h 3980623"/>
              <a:gd name="connsiteX2394" fmla="*/ 3217981 w 5122981"/>
              <a:gd name="connsiteY2394" fmla="*/ 2968592 h 3980623"/>
              <a:gd name="connsiteX2395" fmla="*/ 3183100 w 5122981"/>
              <a:gd name="connsiteY2395" fmla="*/ 2944872 h 3980623"/>
              <a:gd name="connsiteX2396" fmla="*/ 2478522 w 5122981"/>
              <a:gd name="connsiteY2396" fmla="*/ 2944602 h 3980623"/>
              <a:gd name="connsiteX2397" fmla="*/ 2480294 w 5122981"/>
              <a:gd name="connsiteY2397" fmla="*/ 2950724 h 3980623"/>
              <a:gd name="connsiteX2398" fmla="*/ 2487673 w 5122981"/>
              <a:gd name="connsiteY2398" fmla="*/ 2946768 h 3980623"/>
              <a:gd name="connsiteX2399" fmla="*/ 2478522 w 5122981"/>
              <a:gd name="connsiteY2399" fmla="*/ 2944602 h 3980623"/>
              <a:gd name="connsiteX2400" fmla="*/ 2994739 w 5122981"/>
              <a:gd name="connsiteY2400" fmla="*/ 2938826 h 3980623"/>
              <a:gd name="connsiteX2401" fmla="*/ 3002181 w 5122981"/>
              <a:gd name="connsiteY2401" fmla="*/ 2946268 h 3980623"/>
              <a:gd name="connsiteX2402" fmla="*/ 3009622 w 5122981"/>
              <a:gd name="connsiteY2402" fmla="*/ 2942547 h 3980623"/>
              <a:gd name="connsiteX2403" fmla="*/ 3002181 w 5122981"/>
              <a:gd name="connsiteY2403" fmla="*/ 2938826 h 3980623"/>
              <a:gd name="connsiteX2404" fmla="*/ 2979856 w 5122981"/>
              <a:gd name="connsiteY2404" fmla="*/ 2938826 h 3980623"/>
              <a:gd name="connsiteX2405" fmla="*/ 2987298 w 5122981"/>
              <a:gd name="connsiteY2405" fmla="*/ 2942547 h 3980623"/>
              <a:gd name="connsiteX2406" fmla="*/ 2987298 w 5122981"/>
              <a:gd name="connsiteY2406" fmla="*/ 2938826 h 3980623"/>
              <a:gd name="connsiteX2407" fmla="*/ 2522010 w 5122981"/>
              <a:gd name="connsiteY2407" fmla="*/ 2937790 h 3980623"/>
              <a:gd name="connsiteX2408" fmla="*/ 2532934 w 5122981"/>
              <a:gd name="connsiteY2408" fmla="*/ 2946078 h 3980623"/>
              <a:gd name="connsiteX2409" fmla="*/ 2531656 w 5122981"/>
              <a:gd name="connsiteY2409" fmla="*/ 2951477 h 3980623"/>
              <a:gd name="connsiteX2410" fmla="*/ 2542580 w 5122981"/>
              <a:gd name="connsiteY2410" fmla="*/ 2959764 h 3980623"/>
              <a:gd name="connsiteX2411" fmla="*/ 2547403 w 5122981"/>
              <a:gd name="connsiteY2411" fmla="*/ 2966608 h 3980623"/>
              <a:gd name="connsiteX2412" fmla="*/ 2535201 w 5122981"/>
              <a:gd name="connsiteY2412" fmla="*/ 2963720 h 3980623"/>
              <a:gd name="connsiteX2413" fmla="*/ 2530378 w 5122981"/>
              <a:gd name="connsiteY2413" fmla="*/ 2956876 h 3980623"/>
              <a:gd name="connsiteX2414" fmla="*/ 2521866 w 5122981"/>
              <a:gd name="connsiteY2414" fmla="*/ 2952011 h 3980623"/>
              <a:gd name="connsiteX2415" fmla="*/ 2519454 w 5122981"/>
              <a:gd name="connsiteY2415" fmla="*/ 2948589 h 3980623"/>
              <a:gd name="connsiteX2416" fmla="*/ 2515271 w 5122981"/>
              <a:gd name="connsiteY2416" fmla="*/ 2939046 h 3980623"/>
              <a:gd name="connsiteX2417" fmla="*/ 2522010 w 5122981"/>
              <a:gd name="connsiteY2417" fmla="*/ 2937790 h 3980623"/>
              <a:gd name="connsiteX2418" fmla="*/ 2554928 w 5122981"/>
              <a:gd name="connsiteY2418" fmla="*/ 2937288 h 3980623"/>
              <a:gd name="connsiteX2419" fmla="*/ 2559893 w 5122981"/>
              <a:gd name="connsiteY2419" fmla="*/ 2941055 h 3980623"/>
              <a:gd name="connsiteX2420" fmla="*/ 2556843 w 5122981"/>
              <a:gd name="connsiteY2420" fmla="*/ 2940333 h 3980623"/>
              <a:gd name="connsiteX2421" fmla="*/ 2554875 w 5122981"/>
              <a:gd name="connsiteY2421" fmla="*/ 2938441 h 3980623"/>
              <a:gd name="connsiteX2422" fmla="*/ 2367925 w 5122981"/>
              <a:gd name="connsiteY2422" fmla="*/ 2935530 h 3980623"/>
              <a:gd name="connsiteX2423" fmla="*/ 2370975 w 5122981"/>
              <a:gd name="connsiteY2423" fmla="*/ 2936251 h 3980623"/>
              <a:gd name="connsiteX2424" fmla="*/ 2380127 w 5122981"/>
              <a:gd name="connsiteY2424" fmla="*/ 2938418 h 3980623"/>
              <a:gd name="connsiteX2425" fmla="*/ 2386227 w 5122981"/>
              <a:gd name="connsiteY2425" fmla="*/ 2939862 h 3980623"/>
              <a:gd name="connsiteX2426" fmla="*/ 2378849 w 5122981"/>
              <a:gd name="connsiteY2426" fmla="*/ 2943817 h 3980623"/>
              <a:gd name="connsiteX2427" fmla="*/ 2548970 w 5122981"/>
              <a:gd name="connsiteY2427" fmla="*/ 2932767 h 3980623"/>
              <a:gd name="connsiteX2428" fmla="*/ 2555071 w 5122981"/>
              <a:gd name="connsiteY2428" fmla="*/ 2934212 h 3980623"/>
              <a:gd name="connsiteX2429" fmla="*/ 2554928 w 5122981"/>
              <a:gd name="connsiteY2429" fmla="*/ 2937288 h 3980623"/>
              <a:gd name="connsiteX2430" fmla="*/ 2615018 w 5122981"/>
              <a:gd name="connsiteY2430" fmla="*/ 2932721 h 3980623"/>
              <a:gd name="connsiteX2431" fmla="*/ 2619274 w 5122981"/>
              <a:gd name="connsiteY2431" fmla="*/ 2935154 h 3980623"/>
              <a:gd name="connsiteX2432" fmla="*/ 2629557 w 5122981"/>
              <a:gd name="connsiteY2432" fmla="*/ 2946141 h 3980623"/>
              <a:gd name="connsiteX2433" fmla="*/ 2653671 w 5122981"/>
              <a:gd name="connsiteY2433" fmla="*/ 2980358 h 3980623"/>
              <a:gd name="connsiteX2434" fmla="*/ 2647571 w 5122981"/>
              <a:gd name="connsiteY2434" fmla="*/ 2978914 h 3980623"/>
              <a:gd name="connsiteX2435" fmla="*/ 2628774 w 5122981"/>
              <a:gd name="connsiteY2435" fmla="*/ 2963061 h 3980623"/>
              <a:gd name="connsiteX2436" fmla="*/ 2626362 w 5122981"/>
              <a:gd name="connsiteY2436" fmla="*/ 2959639 h 3980623"/>
              <a:gd name="connsiteX2437" fmla="*/ 2622818 w 5122981"/>
              <a:gd name="connsiteY2437" fmla="*/ 2947397 h 3980623"/>
              <a:gd name="connsiteX2438" fmla="*/ 2613173 w 5122981"/>
              <a:gd name="connsiteY2438" fmla="*/ 2933710 h 3980623"/>
              <a:gd name="connsiteX2439" fmla="*/ 2615018 w 5122981"/>
              <a:gd name="connsiteY2439" fmla="*/ 2932721 h 3980623"/>
              <a:gd name="connsiteX2440" fmla="*/ 3210540 w 5122981"/>
              <a:gd name="connsiteY2440" fmla="*/ 2931385 h 3980623"/>
              <a:gd name="connsiteX2441" fmla="*/ 3210540 w 5122981"/>
              <a:gd name="connsiteY2441" fmla="*/ 2938826 h 3980623"/>
              <a:gd name="connsiteX2442" fmla="*/ 3225423 w 5122981"/>
              <a:gd name="connsiteY2442" fmla="*/ 2946268 h 3980623"/>
              <a:gd name="connsiteX2443" fmla="*/ 3225423 w 5122981"/>
              <a:gd name="connsiteY2443" fmla="*/ 2938826 h 3980623"/>
              <a:gd name="connsiteX2444" fmla="*/ 3210540 w 5122981"/>
              <a:gd name="connsiteY2444" fmla="*/ 2931385 h 3980623"/>
              <a:gd name="connsiteX2445" fmla="*/ 3069153 w 5122981"/>
              <a:gd name="connsiteY2445" fmla="*/ 2931385 h 3980623"/>
              <a:gd name="connsiteX2446" fmla="*/ 3076595 w 5122981"/>
              <a:gd name="connsiteY2446" fmla="*/ 2931385 h 3980623"/>
              <a:gd name="connsiteX2447" fmla="*/ 3091478 w 5122981"/>
              <a:gd name="connsiteY2447" fmla="*/ 2938826 h 3980623"/>
              <a:gd name="connsiteX2448" fmla="*/ 3106360 w 5122981"/>
              <a:gd name="connsiteY2448" fmla="*/ 2953709 h 3980623"/>
              <a:gd name="connsiteX2449" fmla="*/ 3102640 w 5122981"/>
              <a:gd name="connsiteY2449" fmla="*/ 2961150 h 3980623"/>
              <a:gd name="connsiteX2450" fmla="*/ 3098919 w 5122981"/>
              <a:gd name="connsiteY2450" fmla="*/ 2953709 h 3980623"/>
              <a:gd name="connsiteX2451" fmla="*/ 3091478 w 5122981"/>
              <a:gd name="connsiteY2451" fmla="*/ 2946268 h 3980623"/>
              <a:gd name="connsiteX2452" fmla="*/ 3076595 w 5122981"/>
              <a:gd name="connsiteY2452" fmla="*/ 2938826 h 3980623"/>
              <a:gd name="connsiteX2453" fmla="*/ 2684375 w 5122981"/>
              <a:gd name="connsiteY2453" fmla="*/ 2926118 h 3980623"/>
              <a:gd name="connsiteX2454" fmla="*/ 2685921 w 5122981"/>
              <a:gd name="connsiteY2454" fmla="*/ 2927664 h 3980623"/>
              <a:gd name="connsiteX2455" fmla="*/ 2689642 w 5122981"/>
              <a:gd name="connsiteY2455" fmla="*/ 2931385 h 3980623"/>
              <a:gd name="connsiteX2456" fmla="*/ 3790293 w 5122981"/>
              <a:gd name="connsiteY2456" fmla="*/ 2925973 h 3980623"/>
              <a:gd name="connsiteX2457" fmla="*/ 3792830 w 5122981"/>
              <a:gd name="connsiteY2457" fmla="*/ 2926734 h 3980623"/>
              <a:gd name="connsiteX2458" fmla="*/ 3805853 w 5122981"/>
              <a:gd name="connsiteY2458" fmla="*/ 2935105 h 3980623"/>
              <a:gd name="connsiteX2459" fmla="*/ 3820735 w 5122981"/>
              <a:gd name="connsiteY2459" fmla="*/ 2953709 h 3980623"/>
              <a:gd name="connsiteX2460" fmla="*/ 3798411 w 5122981"/>
              <a:gd name="connsiteY2460" fmla="*/ 2931385 h 3980623"/>
              <a:gd name="connsiteX2461" fmla="*/ 2660351 w 5122981"/>
              <a:gd name="connsiteY2461" fmla="*/ 2924920 h 3980623"/>
              <a:gd name="connsiteX2462" fmla="*/ 2665535 w 5122981"/>
              <a:gd name="connsiteY2462" fmla="*/ 2932277 h 3980623"/>
              <a:gd name="connsiteX2463" fmla="*/ 2667318 w 5122981"/>
              <a:gd name="connsiteY2463" fmla="*/ 2931385 h 3980623"/>
              <a:gd name="connsiteX2464" fmla="*/ 2674759 w 5122981"/>
              <a:gd name="connsiteY2464" fmla="*/ 2938826 h 3980623"/>
              <a:gd name="connsiteX2465" fmla="*/ 2667318 w 5122981"/>
              <a:gd name="connsiteY2465" fmla="*/ 2938826 h 3980623"/>
              <a:gd name="connsiteX2466" fmla="*/ 2659876 w 5122981"/>
              <a:gd name="connsiteY2466" fmla="*/ 2935105 h 3980623"/>
              <a:gd name="connsiteX2467" fmla="*/ 2663363 w 5122981"/>
              <a:gd name="connsiteY2467" fmla="*/ 2933362 h 3980623"/>
              <a:gd name="connsiteX2468" fmla="*/ 2652973 w 5122981"/>
              <a:gd name="connsiteY2468" fmla="*/ 2928875 h 3980623"/>
              <a:gd name="connsiteX2469" fmla="*/ 4773235 w 5122981"/>
              <a:gd name="connsiteY2469" fmla="*/ 2923943 h 3980623"/>
              <a:gd name="connsiteX2470" fmla="*/ 4780677 w 5122981"/>
              <a:gd name="connsiteY2470" fmla="*/ 2931385 h 3980623"/>
              <a:gd name="connsiteX2471" fmla="*/ 4773235 w 5122981"/>
              <a:gd name="connsiteY2471" fmla="*/ 2931385 h 3980623"/>
              <a:gd name="connsiteX2472" fmla="*/ 2652435 w 5122981"/>
              <a:gd name="connsiteY2472" fmla="*/ 2923943 h 3980623"/>
              <a:gd name="connsiteX2473" fmla="*/ 2659876 w 5122981"/>
              <a:gd name="connsiteY2473" fmla="*/ 2923943 h 3980623"/>
              <a:gd name="connsiteX2474" fmla="*/ 2644993 w 5122981"/>
              <a:gd name="connsiteY2474" fmla="*/ 2931385 h 3980623"/>
              <a:gd name="connsiteX2475" fmla="*/ 3781480 w 5122981"/>
              <a:gd name="connsiteY2475" fmla="*/ 2920120 h 3980623"/>
              <a:gd name="connsiteX2476" fmla="*/ 3781668 w 5122981"/>
              <a:gd name="connsiteY2476" fmla="*/ 2920223 h 3980623"/>
              <a:gd name="connsiteX2477" fmla="*/ 3790293 w 5122981"/>
              <a:gd name="connsiteY2477" fmla="*/ 2925973 h 3980623"/>
              <a:gd name="connsiteX2478" fmla="*/ 3783528 w 5122981"/>
              <a:gd name="connsiteY2478" fmla="*/ 2923943 h 3980623"/>
              <a:gd name="connsiteX2479" fmla="*/ 4356517 w 5122981"/>
              <a:gd name="connsiteY2479" fmla="*/ 2916502 h 3980623"/>
              <a:gd name="connsiteX2480" fmla="*/ 4363958 w 5122981"/>
              <a:gd name="connsiteY2480" fmla="*/ 2920223 h 3980623"/>
              <a:gd name="connsiteX2481" fmla="*/ 4360237 w 5122981"/>
              <a:gd name="connsiteY2481" fmla="*/ 2923943 h 3980623"/>
              <a:gd name="connsiteX2482" fmla="*/ 4356517 w 5122981"/>
              <a:gd name="connsiteY2482" fmla="*/ 2916502 h 3980623"/>
              <a:gd name="connsiteX2483" fmla="*/ 3136126 w 5122981"/>
              <a:gd name="connsiteY2483" fmla="*/ 2916502 h 3980623"/>
              <a:gd name="connsiteX2484" fmla="*/ 3136126 w 5122981"/>
              <a:gd name="connsiteY2484" fmla="*/ 2923943 h 3980623"/>
              <a:gd name="connsiteX2485" fmla="*/ 3143567 w 5122981"/>
              <a:gd name="connsiteY2485" fmla="*/ 2923943 h 3980623"/>
              <a:gd name="connsiteX2486" fmla="*/ 3143567 w 5122981"/>
              <a:gd name="connsiteY2486" fmla="*/ 2916502 h 3980623"/>
              <a:gd name="connsiteX2487" fmla="*/ 3136126 w 5122981"/>
              <a:gd name="connsiteY2487" fmla="*/ 2916502 h 3980623"/>
              <a:gd name="connsiteX2488" fmla="*/ 2994739 w 5122981"/>
              <a:gd name="connsiteY2488" fmla="*/ 2916502 h 3980623"/>
              <a:gd name="connsiteX2489" fmla="*/ 2994739 w 5122981"/>
              <a:gd name="connsiteY2489" fmla="*/ 2923943 h 3980623"/>
              <a:gd name="connsiteX2490" fmla="*/ 3002181 w 5122981"/>
              <a:gd name="connsiteY2490" fmla="*/ 2923943 h 3980623"/>
              <a:gd name="connsiteX2491" fmla="*/ 3002181 w 5122981"/>
              <a:gd name="connsiteY2491" fmla="*/ 2919948 h 3980623"/>
              <a:gd name="connsiteX2492" fmla="*/ 2997639 w 5122981"/>
              <a:gd name="connsiteY2492" fmla="*/ 2916502 h 3980623"/>
              <a:gd name="connsiteX2493" fmla="*/ 2555697 w 5122981"/>
              <a:gd name="connsiteY2493" fmla="*/ 2916502 h 3980623"/>
              <a:gd name="connsiteX2494" fmla="*/ 2555697 w 5122981"/>
              <a:gd name="connsiteY2494" fmla="*/ 2923943 h 3980623"/>
              <a:gd name="connsiteX2495" fmla="*/ 2548255 w 5122981"/>
              <a:gd name="connsiteY2495" fmla="*/ 2923943 h 3980623"/>
              <a:gd name="connsiteX2496" fmla="*/ 2706385 w 5122981"/>
              <a:gd name="connsiteY2496" fmla="*/ 2910921 h 3980623"/>
              <a:gd name="connsiteX2497" fmla="*/ 2700577 w 5122981"/>
              <a:gd name="connsiteY2497" fmla="*/ 2914406 h 3980623"/>
              <a:gd name="connsiteX2498" fmla="*/ 2703840 w 5122981"/>
              <a:gd name="connsiteY2498" fmla="*/ 2918109 h 3980623"/>
              <a:gd name="connsiteX2499" fmla="*/ 2717814 w 5122981"/>
              <a:gd name="connsiteY2499" fmla="*/ 2927118 h 3980623"/>
              <a:gd name="connsiteX2500" fmla="*/ 2722636 w 5122981"/>
              <a:gd name="connsiteY2500" fmla="*/ 2933962 h 3980623"/>
              <a:gd name="connsiteX2501" fmla="*/ 2733560 w 5122981"/>
              <a:gd name="connsiteY2501" fmla="*/ 2942249 h 3980623"/>
              <a:gd name="connsiteX2502" fmla="*/ 2739660 w 5122981"/>
              <a:gd name="connsiteY2502" fmla="*/ 2943693 h 3980623"/>
              <a:gd name="connsiteX2503" fmla="*/ 2734838 w 5122981"/>
              <a:gd name="connsiteY2503" fmla="*/ 2936850 h 3980623"/>
              <a:gd name="connsiteX2504" fmla="*/ 2735779 w 5122981"/>
              <a:gd name="connsiteY2504" fmla="*/ 2932874 h 3980623"/>
              <a:gd name="connsiteX2505" fmla="*/ 2734290 w 5122981"/>
              <a:gd name="connsiteY2505" fmla="*/ 2931385 h 3980623"/>
              <a:gd name="connsiteX2506" fmla="*/ 2719407 w 5122981"/>
              <a:gd name="connsiteY2506" fmla="*/ 2923943 h 3980623"/>
              <a:gd name="connsiteX2507" fmla="*/ 2706385 w 5122981"/>
              <a:gd name="connsiteY2507" fmla="*/ 2910921 h 3980623"/>
              <a:gd name="connsiteX2508" fmla="*/ 2644605 w 5122981"/>
              <a:gd name="connsiteY2508" fmla="*/ 2909789 h 3980623"/>
              <a:gd name="connsiteX2509" fmla="*/ 2643327 w 5122981"/>
              <a:gd name="connsiteY2509" fmla="*/ 2915189 h 3980623"/>
              <a:gd name="connsiteX2510" fmla="*/ 2640915 w 5122981"/>
              <a:gd name="connsiteY2510" fmla="*/ 2911767 h 3980623"/>
              <a:gd name="connsiteX2511" fmla="*/ 2644605 w 5122981"/>
              <a:gd name="connsiteY2511" fmla="*/ 2909789 h 3980623"/>
              <a:gd name="connsiteX2512" fmla="*/ 2354735 w 5122981"/>
              <a:gd name="connsiteY2512" fmla="*/ 2909599 h 3980623"/>
              <a:gd name="connsiteX2513" fmla="*/ 2357785 w 5122981"/>
              <a:gd name="connsiteY2513" fmla="*/ 2910321 h 3980623"/>
              <a:gd name="connsiteX2514" fmla="*/ 2353457 w 5122981"/>
              <a:gd name="connsiteY2514" fmla="*/ 2914999 h 3980623"/>
              <a:gd name="connsiteX2515" fmla="*/ 2354096 w 5122981"/>
              <a:gd name="connsiteY2515" fmla="*/ 2912299 h 3980623"/>
              <a:gd name="connsiteX2516" fmla="*/ 2354735 w 5122981"/>
              <a:gd name="connsiteY2516" fmla="*/ 2909599 h 3980623"/>
              <a:gd name="connsiteX2517" fmla="*/ 4616966 w 5122981"/>
              <a:gd name="connsiteY2517" fmla="*/ 2909060 h 3980623"/>
              <a:gd name="connsiteX2518" fmla="*/ 4639290 w 5122981"/>
              <a:gd name="connsiteY2518" fmla="*/ 2916502 h 3980623"/>
              <a:gd name="connsiteX2519" fmla="*/ 4650452 w 5122981"/>
              <a:gd name="connsiteY2519" fmla="*/ 2931385 h 3980623"/>
              <a:gd name="connsiteX2520" fmla="*/ 4654173 w 5122981"/>
              <a:gd name="connsiteY2520" fmla="*/ 2935105 h 3980623"/>
              <a:gd name="connsiteX2521" fmla="*/ 4672776 w 5122981"/>
              <a:gd name="connsiteY2521" fmla="*/ 2957430 h 3980623"/>
              <a:gd name="connsiteX2522" fmla="*/ 4687659 w 5122981"/>
              <a:gd name="connsiteY2522" fmla="*/ 2976033 h 3980623"/>
              <a:gd name="connsiteX2523" fmla="*/ 4654173 w 5122981"/>
              <a:gd name="connsiteY2523" fmla="*/ 2946268 h 3980623"/>
              <a:gd name="connsiteX2524" fmla="*/ 4639290 w 5122981"/>
              <a:gd name="connsiteY2524" fmla="*/ 2931385 h 3980623"/>
              <a:gd name="connsiteX2525" fmla="*/ 4628128 w 5122981"/>
              <a:gd name="connsiteY2525" fmla="*/ 2923943 h 3980623"/>
              <a:gd name="connsiteX2526" fmla="*/ 4616966 w 5122981"/>
              <a:gd name="connsiteY2526" fmla="*/ 2916502 h 3980623"/>
              <a:gd name="connsiteX2527" fmla="*/ 3657024 w 5122981"/>
              <a:gd name="connsiteY2527" fmla="*/ 2909060 h 3980623"/>
              <a:gd name="connsiteX2528" fmla="*/ 3664466 w 5122981"/>
              <a:gd name="connsiteY2528" fmla="*/ 2916502 h 3980623"/>
              <a:gd name="connsiteX2529" fmla="*/ 3686790 w 5122981"/>
              <a:gd name="connsiteY2529" fmla="*/ 2931385 h 3980623"/>
              <a:gd name="connsiteX2530" fmla="*/ 3694231 w 5122981"/>
              <a:gd name="connsiteY2530" fmla="*/ 2938826 h 3980623"/>
              <a:gd name="connsiteX2531" fmla="*/ 3701673 w 5122981"/>
              <a:gd name="connsiteY2531" fmla="*/ 2946268 h 3980623"/>
              <a:gd name="connsiteX2532" fmla="*/ 3709114 w 5122981"/>
              <a:gd name="connsiteY2532" fmla="*/ 2946268 h 3980623"/>
              <a:gd name="connsiteX2533" fmla="*/ 3716556 w 5122981"/>
              <a:gd name="connsiteY2533" fmla="*/ 2946268 h 3980623"/>
              <a:gd name="connsiteX2534" fmla="*/ 3657024 w 5122981"/>
              <a:gd name="connsiteY2534" fmla="*/ 2909060 h 3980623"/>
              <a:gd name="connsiteX2535" fmla="*/ 3597493 w 5122981"/>
              <a:gd name="connsiteY2535" fmla="*/ 2909060 h 3980623"/>
              <a:gd name="connsiteX2536" fmla="*/ 3592087 w 5122981"/>
              <a:gd name="connsiteY2536" fmla="*/ 2912665 h 3980623"/>
              <a:gd name="connsiteX2537" fmla="*/ 3592560 w 5122981"/>
              <a:gd name="connsiteY2537" fmla="*/ 2913337 h 3980623"/>
              <a:gd name="connsiteX2538" fmla="*/ 3604935 w 5122981"/>
              <a:gd name="connsiteY2538" fmla="*/ 2923943 h 3980623"/>
              <a:gd name="connsiteX2539" fmla="*/ 3616097 w 5122981"/>
              <a:gd name="connsiteY2539" fmla="*/ 2927664 h 3980623"/>
              <a:gd name="connsiteX2540" fmla="*/ 3619817 w 5122981"/>
              <a:gd name="connsiteY2540" fmla="*/ 2931385 h 3980623"/>
              <a:gd name="connsiteX2541" fmla="*/ 3634700 w 5122981"/>
              <a:gd name="connsiteY2541" fmla="*/ 2938826 h 3980623"/>
              <a:gd name="connsiteX2542" fmla="*/ 3657024 w 5122981"/>
              <a:gd name="connsiteY2542" fmla="*/ 2953709 h 3980623"/>
              <a:gd name="connsiteX2543" fmla="*/ 3642142 w 5122981"/>
              <a:gd name="connsiteY2543" fmla="*/ 2938826 h 3980623"/>
              <a:gd name="connsiteX2544" fmla="*/ 3619817 w 5122981"/>
              <a:gd name="connsiteY2544" fmla="*/ 2916502 h 3980623"/>
              <a:gd name="connsiteX2545" fmla="*/ 3612376 w 5122981"/>
              <a:gd name="connsiteY2545" fmla="*/ 2909060 h 3980623"/>
              <a:gd name="connsiteX2546" fmla="*/ 3604935 w 5122981"/>
              <a:gd name="connsiteY2546" fmla="*/ 2912781 h 3980623"/>
              <a:gd name="connsiteX2547" fmla="*/ 3597493 w 5122981"/>
              <a:gd name="connsiteY2547" fmla="*/ 2909060 h 3980623"/>
              <a:gd name="connsiteX2548" fmla="*/ 3151009 w 5122981"/>
              <a:gd name="connsiteY2548" fmla="*/ 2909060 h 3980623"/>
              <a:gd name="connsiteX2549" fmla="*/ 3158450 w 5122981"/>
              <a:gd name="connsiteY2549" fmla="*/ 2923943 h 3980623"/>
              <a:gd name="connsiteX2550" fmla="*/ 3173333 w 5122981"/>
              <a:gd name="connsiteY2550" fmla="*/ 2931385 h 3980623"/>
              <a:gd name="connsiteX2551" fmla="*/ 3165892 w 5122981"/>
              <a:gd name="connsiteY2551" fmla="*/ 2923943 h 3980623"/>
              <a:gd name="connsiteX2552" fmla="*/ 3158450 w 5122981"/>
              <a:gd name="connsiteY2552" fmla="*/ 2920223 h 3980623"/>
              <a:gd name="connsiteX2553" fmla="*/ 3151009 w 5122981"/>
              <a:gd name="connsiteY2553" fmla="*/ 2909060 h 3980623"/>
              <a:gd name="connsiteX2554" fmla="*/ 2492682 w 5122981"/>
              <a:gd name="connsiteY2554" fmla="*/ 2905190 h 3980623"/>
              <a:gd name="connsiteX2555" fmla="*/ 2496619 w 5122981"/>
              <a:gd name="connsiteY2555" fmla="*/ 2908973 h 3980623"/>
              <a:gd name="connsiteX2556" fmla="*/ 2495341 w 5122981"/>
              <a:gd name="connsiteY2556" fmla="*/ 2914372 h 3980623"/>
              <a:gd name="connsiteX2557" fmla="*/ 2492930 w 5122981"/>
              <a:gd name="connsiteY2557" fmla="*/ 2910950 h 3980623"/>
              <a:gd name="connsiteX2558" fmla="*/ 2490519 w 5122981"/>
              <a:gd name="connsiteY2558" fmla="*/ 2907529 h 3980623"/>
              <a:gd name="connsiteX2559" fmla="*/ 2492682 w 5122981"/>
              <a:gd name="connsiteY2559" fmla="*/ 2905190 h 3980623"/>
              <a:gd name="connsiteX2560" fmla="*/ 2523578 w 5122981"/>
              <a:gd name="connsiteY2560" fmla="*/ 2903950 h 3980623"/>
              <a:gd name="connsiteX2561" fmla="*/ 2525351 w 5122981"/>
              <a:gd name="connsiteY2561" fmla="*/ 2910071 h 3980623"/>
              <a:gd name="connsiteX2562" fmla="*/ 2527123 w 5122981"/>
              <a:gd name="connsiteY2562" fmla="*/ 2916193 h 3980623"/>
              <a:gd name="connsiteX2563" fmla="*/ 2521022 w 5122981"/>
              <a:gd name="connsiteY2563" fmla="*/ 2914749 h 3980623"/>
              <a:gd name="connsiteX2564" fmla="*/ 2522300 w 5122981"/>
              <a:gd name="connsiteY2564" fmla="*/ 2909349 h 3980623"/>
              <a:gd name="connsiteX2565" fmla="*/ 2523578 w 5122981"/>
              <a:gd name="connsiteY2565" fmla="*/ 2903950 h 3980623"/>
              <a:gd name="connsiteX2566" fmla="*/ 3180774 w 5122981"/>
              <a:gd name="connsiteY2566" fmla="*/ 2901619 h 3980623"/>
              <a:gd name="connsiteX2567" fmla="*/ 3184495 w 5122981"/>
              <a:gd name="connsiteY2567" fmla="*/ 2920223 h 3980623"/>
              <a:gd name="connsiteX2568" fmla="*/ 3210540 w 5122981"/>
              <a:gd name="connsiteY2568" fmla="*/ 2923943 h 3980623"/>
              <a:gd name="connsiteX2569" fmla="*/ 3195657 w 5122981"/>
              <a:gd name="connsiteY2569" fmla="*/ 2916502 h 3980623"/>
              <a:gd name="connsiteX2570" fmla="*/ 3188216 w 5122981"/>
              <a:gd name="connsiteY2570" fmla="*/ 2912781 h 3980623"/>
              <a:gd name="connsiteX2571" fmla="*/ 3188216 w 5122981"/>
              <a:gd name="connsiteY2571" fmla="*/ 2901619 h 3980623"/>
              <a:gd name="connsiteX2572" fmla="*/ 3180774 w 5122981"/>
              <a:gd name="connsiteY2572" fmla="*/ 2901619 h 3980623"/>
              <a:gd name="connsiteX2573" fmla="*/ 2686413 w 5122981"/>
              <a:gd name="connsiteY2573" fmla="*/ 2896986 h 3980623"/>
              <a:gd name="connsiteX2574" fmla="*/ 2691145 w 5122981"/>
              <a:gd name="connsiteY2574" fmla="*/ 2903700 h 3980623"/>
              <a:gd name="connsiteX2575" fmla="*/ 2693362 w 5122981"/>
              <a:gd name="connsiteY2575" fmla="*/ 2906216 h 3980623"/>
              <a:gd name="connsiteX2576" fmla="*/ 2693362 w 5122981"/>
              <a:gd name="connsiteY2576" fmla="*/ 2901619 h 3980623"/>
              <a:gd name="connsiteX2577" fmla="*/ 2609278 w 5122981"/>
              <a:gd name="connsiteY2577" fmla="*/ 2895726 h 3980623"/>
              <a:gd name="connsiteX2578" fmla="*/ 2614101 w 5122981"/>
              <a:gd name="connsiteY2578" fmla="*/ 2902569 h 3980623"/>
              <a:gd name="connsiteX2579" fmla="*/ 2601900 w 5122981"/>
              <a:gd name="connsiteY2579" fmla="*/ 2899681 h 3980623"/>
              <a:gd name="connsiteX2580" fmla="*/ 2628859 w 5122981"/>
              <a:gd name="connsiteY2580" fmla="*/ 2894658 h 3980623"/>
              <a:gd name="connsiteX2581" fmla="*/ 2634959 w 5122981"/>
              <a:gd name="connsiteY2581" fmla="*/ 2896102 h 3980623"/>
              <a:gd name="connsiteX2582" fmla="*/ 2641060 w 5122981"/>
              <a:gd name="connsiteY2582" fmla="*/ 2897546 h 3980623"/>
              <a:gd name="connsiteX2583" fmla="*/ 2633681 w 5122981"/>
              <a:gd name="connsiteY2583" fmla="*/ 2901502 h 3980623"/>
              <a:gd name="connsiteX2584" fmla="*/ 2628220 w 5122981"/>
              <a:gd name="connsiteY2584" fmla="*/ 2897358 h 3980623"/>
              <a:gd name="connsiteX2585" fmla="*/ 2628859 w 5122981"/>
              <a:gd name="connsiteY2585" fmla="*/ 2894658 h 3980623"/>
              <a:gd name="connsiteX2586" fmla="*/ 4736028 w 5122981"/>
              <a:gd name="connsiteY2586" fmla="*/ 2894178 h 3980623"/>
              <a:gd name="connsiteX2587" fmla="*/ 4750911 w 5122981"/>
              <a:gd name="connsiteY2587" fmla="*/ 2909060 h 3980623"/>
              <a:gd name="connsiteX2588" fmla="*/ 4743469 w 5122981"/>
              <a:gd name="connsiteY2588" fmla="*/ 2909060 h 3980623"/>
              <a:gd name="connsiteX2589" fmla="*/ 3106360 w 5122981"/>
              <a:gd name="connsiteY2589" fmla="*/ 2894178 h 3980623"/>
              <a:gd name="connsiteX2590" fmla="*/ 3128685 w 5122981"/>
              <a:gd name="connsiteY2590" fmla="*/ 2916502 h 3980623"/>
              <a:gd name="connsiteX2591" fmla="*/ 3121243 w 5122981"/>
              <a:gd name="connsiteY2591" fmla="*/ 2901619 h 3980623"/>
              <a:gd name="connsiteX2592" fmla="*/ 3106360 w 5122981"/>
              <a:gd name="connsiteY2592" fmla="*/ 2894178 h 3980623"/>
              <a:gd name="connsiteX2593" fmla="*/ 2618949 w 5122981"/>
              <a:gd name="connsiteY2593" fmla="*/ 2894178 h 3980623"/>
              <a:gd name="connsiteX2594" fmla="*/ 2622669 w 5122981"/>
              <a:gd name="connsiteY2594" fmla="*/ 2901619 h 3980623"/>
              <a:gd name="connsiteX2595" fmla="*/ 2622669 w 5122981"/>
              <a:gd name="connsiteY2595" fmla="*/ 2909060 h 3980623"/>
              <a:gd name="connsiteX2596" fmla="*/ 2615228 w 5122981"/>
              <a:gd name="connsiteY2596" fmla="*/ 2901619 h 3980623"/>
              <a:gd name="connsiteX2597" fmla="*/ 2618949 w 5122981"/>
              <a:gd name="connsiteY2597" fmla="*/ 2894178 h 3980623"/>
              <a:gd name="connsiteX2598" fmla="*/ 3036863 w 5122981"/>
              <a:gd name="connsiteY2598" fmla="*/ 2891653 h 3980623"/>
              <a:gd name="connsiteX2599" fmla="*/ 3038458 w 5122981"/>
              <a:gd name="connsiteY2599" fmla="*/ 2893247 h 3980623"/>
              <a:gd name="connsiteX2600" fmla="*/ 3039388 w 5122981"/>
              <a:gd name="connsiteY2600" fmla="*/ 2894178 h 3980623"/>
              <a:gd name="connsiteX2601" fmla="*/ 2565296 w 5122981"/>
              <a:gd name="connsiteY2601" fmla="*/ 2891016 h 3980623"/>
              <a:gd name="connsiteX2602" fmla="*/ 2571396 w 5122981"/>
              <a:gd name="connsiteY2602" fmla="*/ 2892460 h 3980623"/>
              <a:gd name="connsiteX2603" fmla="*/ 2570118 w 5122981"/>
              <a:gd name="connsiteY2603" fmla="*/ 2897860 h 3980623"/>
              <a:gd name="connsiteX2604" fmla="*/ 2565296 w 5122981"/>
              <a:gd name="connsiteY2604" fmla="*/ 2891016 h 3980623"/>
              <a:gd name="connsiteX2605" fmla="*/ 2810564 w 5122981"/>
              <a:gd name="connsiteY2605" fmla="*/ 2890457 h 3980623"/>
              <a:gd name="connsiteX2606" fmla="*/ 2803086 w 5122981"/>
              <a:gd name="connsiteY2606" fmla="*/ 2893449 h 3980623"/>
              <a:gd name="connsiteX2607" fmla="*/ 2809885 w 5122981"/>
              <a:gd name="connsiteY2607" fmla="*/ 2896539 h 3980623"/>
              <a:gd name="connsiteX2608" fmla="*/ 2808704 w 5122981"/>
              <a:gd name="connsiteY2608" fmla="*/ 2894178 h 3980623"/>
              <a:gd name="connsiteX2609" fmla="*/ 2812049 w 5122981"/>
              <a:gd name="connsiteY2609" fmla="*/ 2897523 h 3980623"/>
              <a:gd name="connsiteX2610" fmla="*/ 2814727 w 5122981"/>
              <a:gd name="connsiteY2610" fmla="*/ 2898740 h 3980623"/>
              <a:gd name="connsiteX2611" fmla="*/ 2811172 w 5122981"/>
              <a:gd name="connsiteY2611" fmla="*/ 2890631 h 3980623"/>
              <a:gd name="connsiteX2612" fmla="*/ 2924055 w 5122981"/>
              <a:gd name="connsiteY2612" fmla="*/ 2887980 h 3980623"/>
              <a:gd name="connsiteX2613" fmla="*/ 2926108 w 5122981"/>
              <a:gd name="connsiteY2613" fmla="*/ 2890893 h 3980623"/>
              <a:gd name="connsiteX2614" fmla="*/ 2925797 w 5122981"/>
              <a:gd name="connsiteY2614" fmla="*/ 2892208 h 3980623"/>
              <a:gd name="connsiteX2615" fmla="*/ 2927767 w 5122981"/>
              <a:gd name="connsiteY2615" fmla="*/ 2894178 h 3980623"/>
              <a:gd name="connsiteX2616" fmla="*/ 2938929 w 5122981"/>
              <a:gd name="connsiteY2616" fmla="*/ 2894178 h 3980623"/>
              <a:gd name="connsiteX2617" fmla="*/ 2942649 w 5122981"/>
              <a:gd name="connsiteY2617" fmla="*/ 2897898 h 3980623"/>
              <a:gd name="connsiteX2618" fmla="*/ 2942649 w 5122981"/>
              <a:gd name="connsiteY2618" fmla="*/ 2901619 h 3980623"/>
              <a:gd name="connsiteX2619" fmla="*/ 2950091 w 5122981"/>
              <a:gd name="connsiteY2619" fmla="*/ 2901619 h 3980623"/>
              <a:gd name="connsiteX2620" fmla="*/ 2942649 w 5122981"/>
              <a:gd name="connsiteY2620" fmla="*/ 2894178 h 3980623"/>
              <a:gd name="connsiteX2621" fmla="*/ 2838764 w 5122981"/>
              <a:gd name="connsiteY2621" fmla="*/ 2887324 h 3980623"/>
              <a:gd name="connsiteX2622" fmla="*/ 2841997 w 5122981"/>
              <a:gd name="connsiteY2622" fmla="*/ 2893791 h 3980623"/>
              <a:gd name="connsiteX2623" fmla="*/ 2842466 w 5122981"/>
              <a:gd name="connsiteY2623" fmla="*/ 2893902 h 3980623"/>
              <a:gd name="connsiteX2624" fmla="*/ 2844106 w 5122981"/>
              <a:gd name="connsiteY2624" fmla="*/ 2892262 h 3980623"/>
              <a:gd name="connsiteX2625" fmla="*/ 2843189 w 5122981"/>
              <a:gd name="connsiteY2625" fmla="*/ 2889096 h 3980623"/>
              <a:gd name="connsiteX2626" fmla="*/ 2840437 w 5122981"/>
              <a:gd name="connsiteY2626" fmla="*/ 2887720 h 3980623"/>
              <a:gd name="connsiteX2627" fmla="*/ 4326751 w 5122981"/>
              <a:gd name="connsiteY2627" fmla="*/ 2886736 h 3980623"/>
              <a:gd name="connsiteX2628" fmla="*/ 4334192 w 5122981"/>
              <a:gd name="connsiteY2628" fmla="*/ 2886736 h 3980623"/>
              <a:gd name="connsiteX2629" fmla="*/ 4341634 w 5122981"/>
              <a:gd name="connsiteY2629" fmla="*/ 2909060 h 3980623"/>
              <a:gd name="connsiteX2630" fmla="*/ 4337913 w 5122981"/>
              <a:gd name="connsiteY2630" fmla="*/ 2901619 h 3980623"/>
              <a:gd name="connsiteX2631" fmla="*/ 4334192 w 5122981"/>
              <a:gd name="connsiteY2631" fmla="*/ 2894178 h 3980623"/>
              <a:gd name="connsiteX2632" fmla="*/ 3575169 w 5122981"/>
              <a:gd name="connsiteY2632" fmla="*/ 2886736 h 3980623"/>
              <a:gd name="connsiteX2633" fmla="*/ 3575169 w 5122981"/>
              <a:gd name="connsiteY2633" fmla="*/ 2888659 h 3980623"/>
              <a:gd name="connsiteX2634" fmla="*/ 3576790 w 5122981"/>
              <a:gd name="connsiteY2634" fmla="*/ 2890958 h 3980623"/>
              <a:gd name="connsiteX2635" fmla="*/ 3578763 w 5122981"/>
              <a:gd name="connsiteY2635" fmla="*/ 2897772 h 3980623"/>
              <a:gd name="connsiteX2636" fmla="*/ 3582610 w 5122981"/>
              <a:gd name="connsiteY2636" fmla="*/ 2901619 h 3980623"/>
              <a:gd name="connsiteX2637" fmla="*/ 3582610 w 5122981"/>
              <a:gd name="connsiteY2637" fmla="*/ 2894178 h 3980623"/>
              <a:gd name="connsiteX2638" fmla="*/ 3578890 w 5122981"/>
              <a:gd name="connsiteY2638" fmla="*/ 2890457 h 3980623"/>
              <a:gd name="connsiteX2639" fmla="*/ 3575169 w 5122981"/>
              <a:gd name="connsiteY2639" fmla="*/ 2886736 h 3980623"/>
              <a:gd name="connsiteX2640" fmla="*/ 3031946 w 5122981"/>
              <a:gd name="connsiteY2640" fmla="*/ 2886736 h 3980623"/>
              <a:gd name="connsiteX2641" fmla="*/ 3035667 w 5122981"/>
              <a:gd name="connsiteY2641" fmla="*/ 2890457 h 3980623"/>
              <a:gd name="connsiteX2642" fmla="*/ 3036863 w 5122981"/>
              <a:gd name="connsiteY2642" fmla="*/ 2891653 h 3980623"/>
              <a:gd name="connsiteX2643" fmla="*/ 2957532 w 5122981"/>
              <a:gd name="connsiteY2643" fmla="*/ 2886736 h 3980623"/>
              <a:gd name="connsiteX2644" fmla="*/ 2957532 w 5122981"/>
              <a:gd name="connsiteY2644" fmla="*/ 2894178 h 3980623"/>
              <a:gd name="connsiteX2645" fmla="*/ 2961253 w 5122981"/>
              <a:gd name="connsiteY2645" fmla="*/ 2894178 h 3980623"/>
              <a:gd name="connsiteX2646" fmla="*/ 2964974 w 5122981"/>
              <a:gd name="connsiteY2646" fmla="*/ 2890457 h 3980623"/>
              <a:gd name="connsiteX2647" fmla="*/ 2957532 w 5122981"/>
              <a:gd name="connsiteY2647" fmla="*/ 2886736 h 3980623"/>
              <a:gd name="connsiteX2648" fmla="*/ 2680805 w 5122981"/>
              <a:gd name="connsiteY2648" fmla="*/ 2886736 h 3980623"/>
              <a:gd name="connsiteX2649" fmla="*/ 2682201 w 5122981"/>
              <a:gd name="connsiteY2649" fmla="*/ 2887706 h 3980623"/>
              <a:gd name="connsiteX2650" fmla="*/ 2682201 w 5122981"/>
              <a:gd name="connsiteY2650" fmla="*/ 2886736 h 3980623"/>
              <a:gd name="connsiteX2651" fmla="*/ 2495631 w 5122981"/>
              <a:gd name="connsiteY2651" fmla="*/ 2885931 h 3980623"/>
              <a:gd name="connsiteX2652" fmla="*/ 2498682 w 5122981"/>
              <a:gd name="connsiteY2652" fmla="*/ 2886653 h 3980623"/>
              <a:gd name="connsiteX2653" fmla="*/ 2500453 w 5122981"/>
              <a:gd name="connsiteY2653" fmla="*/ 2892774 h 3980623"/>
              <a:gd name="connsiteX2654" fmla="*/ 3093338 w 5122981"/>
              <a:gd name="connsiteY2654" fmla="*/ 2883016 h 3980623"/>
              <a:gd name="connsiteX2655" fmla="*/ 3091478 w 5122981"/>
              <a:gd name="connsiteY2655" fmla="*/ 2886736 h 3980623"/>
              <a:gd name="connsiteX2656" fmla="*/ 3098919 w 5122981"/>
              <a:gd name="connsiteY2656" fmla="*/ 2894178 h 3980623"/>
              <a:gd name="connsiteX2657" fmla="*/ 3098919 w 5122981"/>
              <a:gd name="connsiteY2657" fmla="*/ 2886736 h 3980623"/>
              <a:gd name="connsiteX2658" fmla="*/ 3093338 w 5122981"/>
              <a:gd name="connsiteY2658" fmla="*/ 2883016 h 3980623"/>
              <a:gd name="connsiteX2659" fmla="*/ 3567003 w 5122981"/>
              <a:gd name="connsiteY2659" fmla="*/ 2878812 h 3980623"/>
              <a:gd name="connsiteX2660" fmla="*/ 3567455 w 5122981"/>
              <a:gd name="connsiteY2660" fmla="*/ 2879295 h 3980623"/>
              <a:gd name="connsiteX2661" fmla="*/ 3567728 w 5122981"/>
              <a:gd name="connsiteY2661" fmla="*/ 2879295 h 3980623"/>
              <a:gd name="connsiteX2662" fmla="*/ 2584381 w 5122981"/>
              <a:gd name="connsiteY2662" fmla="*/ 2878428 h 3980623"/>
              <a:gd name="connsiteX2663" fmla="*/ 2586154 w 5122981"/>
              <a:gd name="connsiteY2663" fmla="*/ 2884550 h 3980623"/>
              <a:gd name="connsiteX2664" fmla="*/ 2583742 w 5122981"/>
              <a:gd name="connsiteY2664" fmla="*/ 2881128 h 3980623"/>
              <a:gd name="connsiteX2665" fmla="*/ 2584381 w 5122981"/>
              <a:gd name="connsiteY2665" fmla="*/ 2878428 h 3980623"/>
              <a:gd name="connsiteX2666" fmla="*/ 3560725 w 5122981"/>
              <a:gd name="connsiteY2666" fmla="*/ 2878418 h 3980623"/>
              <a:gd name="connsiteX2667" fmla="*/ 3560286 w 5122981"/>
              <a:gd name="connsiteY2667" fmla="*/ 2879295 h 3980623"/>
              <a:gd name="connsiteX2668" fmla="*/ 3561448 w 5122981"/>
              <a:gd name="connsiteY2668" fmla="*/ 2879295 h 3980623"/>
              <a:gd name="connsiteX2669" fmla="*/ 2967825 w 5122981"/>
              <a:gd name="connsiteY2669" fmla="*/ 2877959 h 3980623"/>
              <a:gd name="connsiteX2670" fmla="*/ 2978748 w 5122981"/>
              <a:gd name="connsiteY2670" fmla="*/ 2886247 h 3980623"/>
              <a:gd name="connsiteX2671" fmla="*/ 2978900 w 5122981"/>
              <a:gd name="connsiteY2671" fmla="*/ 2889792 h 3980623"/>
              <a:gd name="connsiteX2672" fmla="*/ 2900974 w 5122981"/>
              <a:gd name="connsiteY2672" fmla="*/ 2877799 h 3980623"/>
              <a:gd name="connsiteX2673" fmla="*/ 2905442 w 5122981"/>
              <a:gd name="connsiteY2673" fmla="*/ 2886736 h 3980623"/>
              <a:gd name="connsiteX2674" fmla="*/ 2909164 w 5122981"/>
              <a:gd name="connsiteY2674" fmla="*/ 2888597 h 3980623"/>
              <a:gd name="connsiteX2675" fmla="*/ 2906189 w 5122981"/>
              <a:gd name="connsiteY2675" fmla="*/ 2881162 h 3980623"/>
              <a:gd name="connsiteX2676" fmla="*/ 2651308 w 5122981"/>
              <a:gd name="connsiteY2676" fmla="*/ 2876362 h 3980623"/>
              <a:gd name="connsiteX2677" fmla="*/ 2648715 w 5122981"/>
              <a:gd name="connsiteY2677" fmla="*/ 2886737 h 3980623"/>
              <a:gd name="connsiteX2678" fmla="*/ 2667318 w 5122981"/>
              <a:gd name="connsiteY2678" fmla="*/ 2901619 h 3980623"/>
              <a:gd name="connsiteX2679" fmla="*/ 2673471 w 5122981"/>
              <a:gd name="connsiteY2679" fmla="*/ 2901619 h 3980623"/>
              <a:gd name="connsiteX2680" fmla="*/ 2662558 w 5122981"/>
              <a:gd name="connsiteY2680" fmla="*/ 2888380 h 3980623"/>
              <a:gd name="connsiteX2681" fmla="*/ 2652273 w 5122981"/>
              <a:gd name="connsiteY2681" fmla="*/ 2877393 h 3980623"/>
              <a:gd name="connsiteX2682" fmla="*/ 2549549 w 5122981"/>
              <a:gd name="connsiteY2682" fmla="*/ 2875885 h 3980623"/>
              <a:gd name="connsiteX2683" fmla="*/ 2555650 w 5122981"/>
              <a:gd name="connsiteY2683" fmla="*/ 2877329 h 3980623"/>
              <a:gd name="connsiteX2684" fmla="*/ 2554372 w 5122981"/>
              <a:gd name="connsiteY2684" fmla="*/ 2882729 h 3980623"/>
              <a:gd name="connsiteX2685" fmla="*/ 2292739 w 5122981"/>
              <a:gd name="connsiteY2685" fmla="*/ 2872117 h 3980623"/>
              <a:gd name="connsiteX2686" fmla="*/ 2298839 w 5122981"/>
              <a:gd name="connsiteY2686" fmla="*/ 2873561 h 3980623"/>
              <a:gd name="connsiteX2687" fmla="*/ 2297561 w 5122981"/>
              <a:gd name="connsiteY2687" fmla="*/ 2878961 h 3980623"/>
              <a:gd name="connsiteX2688" fmla="*/ 4709983 w 5122981"/>
              <a:gd name="connsiteY2688" fmla="*/ 2871853 h 3980623"/>
              <a:gd name="connsiteX2689" fmla="*/ 4713704 w 5122981"/>
              <a:gd name="connsiteY2689" fmla="*/ 2879295 h 3980623"/>
              <a:gd name="connsiteX2690" fmla="*/ 4706263 w 5122981"/>
              <a:gd name="connsiteY2690" fmla="*/ 2875574 h 3980623"/>
              <a:gd name="connsiteX2691" fmla="*/ 4709983 w 5122981"/>
              <a:gd name="connsiteY2691" fmla="*/ 2871853 h 3980623"/>
              <a:gd name="connsiteX2692" fmla="*/ 3110081 w 5122981"/>
              <a:gd name="connsiteY2692" fmla="*/ 2871853 h 3980623"/>
              <a:gd name="connsiteX2693" fmla="*/ 3113802 w 5122981"/>
              <a:gd name="connsiteY2693" fmla="*/ 2879295 h 3980623"/>
              <a:gd name="connsiteX2694" fmla="*/ 3113802 w 5122981"/>
              <a:gd name="connsiteY2694" fmla="*/ 2871853 h 3980623"/>
              <a:gd name="connsiteX2695" fmla="*/ 3110081 w 5122981"/>
              <a:gd name="connsiteY2695" fmla="*/ 2871853 h 3980623"/>
              <a:gd name="connsiteX2696" fmla="*/ 2920325 w 5122981"/>
              <a:gd name="connsiteY2696" fmla="*/ 2871853 h 3980623"/>
              <a:gd name="connsiteX2697" fmla="*/ 2912915 w 5122981"/>
              <a:gd name="connsiteY2697" fmla="*/ 2879264 h 3980623"/>
              <a:gd name="connsiteX2698" fmla="*/ 2913562 w 5122981"/>
              <a:gd name="connsiteY2698" fmla="*/ 2879634 h 3980623"/>
              <a:gd name="connsiteX2699" fmla="*/ 2920325 w 5122981"/>
              <a:gd name="connsiteY2699" fmla="*/ 2883016 h 3980623"/>
              <a:gd name="connsiteX2700" fmla="*/ 2920325 w 5122981"/>
              <a:gd name="connsiteY2700" fmla="*/ 2871853 h 3980623"/>
              <a:gd name="connsiteX2701" fmla="*/ 2312319 w 5122981"/>
              <a:gd name="connsiteY2701" fmla="*/ 2871050 h 3980623"/>
              <a:gd name="connsiteX2702" fmla="*/ 2330621 w 5122981"/>
              <a:gd name="connsiteY2702" fmla="*/ 2875382 h 3980623"/>
              <a:gd name="connsiteX2703" fmla="*/ 2349912 w 5122981"/>
              <a:gd name="connsiteY2703" fmla="*/ 2902756 h 3980623"/>
              <a:gd name="connsiteX2704" fmla="*/ 2337710 w 5122981"/>
              <a:gd name="connsiteY2704" fmla="*/ 2899868 h 3980623"/>
              <a:gd name="connsiteX2705" fmla="*/ 2333527 w 5122981"/>
              <a:gd name="connsiteY2705" fmla="*/ 2890324 h 3980623"/>
              <a:gd name="connsiteX2706" fmla="*/ 2323243 w 5122981"/>
              <a:gd name="connsiteY2706" fmla="*/ 2879337 h 3980623"/>
              <a:gd name="connsiteX2707" fmla="*/ 2312319 w 5122981"/>
              <a:gd name="connsiteY2707" fmla="*/ 2871050 h 3980623"/>
              <a:gd name="connsiteX2708" fmla="*/ 2570408 w 5122981"/>
              <a:gd name="connsiteY2708" fmla="*/ 2869419 h 3980623"/>
              <a:gd name="connsiteX2709" fmla="*/ 2576508 w 5122981"/>
              <a:gd name="connsiteY2709" fmla="*/ 2870863 h 3980623"/>
              <a:gd name="connsiteX2710" fmla="*/ 2582609 w 5122981"/>
              <a:gd name="connsiteY2710" fmla="*/ 2872307 h 3980623"/>
              <a:gd name="connsiteX2711" fmla="*/ 2575230 w 5122981"/>
              <a:gd name="connsiteY2711" fmla="*/ 2876262 h 3980623"/>
              <a:gd name="connsiteX2712" fmla="*/ 2570408 w 5122981"/>
              <a:gd name="connsiteY2712" fmla="*/ 2869419 h 3980623"/>
              <a:gd name="connsiteX2713" fmla="*/ 2473784 w 5122981"/>
              <a:gd name="connsiteY2713" fmla="*/ 2869355 h 3980623"/>
              <a:gd name="connsiteX2714" fmla="*/ 2478607 w 5122981"/>
              <a:gd name="connsiteY2714" fmla="*/ 2876199 h 3980623"/>
              <a:gd name="connsiteX2715" fmla="*/ 2471867 w 5122981"/>
              <a:gd name="connsiteY2715" fmla="*/ 2877454 h 3980623"/>
              <a:gd name="connsiteX2716" fmla="*/ 2473784 w 5122981"/>
              <a:gd name="connsiteY2716" fmla="*/ 2869355 h 3980623"/>
              <a:gd name="connsiteX2717" fmla="*/ 2558206 w 5122981"/>
              <a:gd name="connsiteY2717" fmla="*/ 2866530 h 3980623"/>
              <a:gd name="connsiteX2718" fmla="*/ 2594521 w 5122981"/>
              <a:gd name="connsiteY2718" fmla="*/ 2903637 h 3980623"/>
              <a:gd name="connsiteX2719" fmla="*/ 2608989 w 5122981"/>
              <a:gd name="connsiteY2719" fmla="*/ 2924167 h 3980623"/>
              <a:gd name="connsiteX2720" fmla="*/ 2607711 w 5122981"/>
              <a:gd name="connsiteY2720" fmla="*/ 2929566 h 3980623"/>
              <a:gd name="connsiteX2721" fmla="*/ 2602249 w 5122981"/>
              <a:gd name="connsiteY2721" fmla="*/ 2925422 h 3980623"/>
              <a:gd name="connsiteX2722" fmla="*/ 2591965 w 5122981"/>
              <a:gd name="connsiteY2722" fmla="*/ 2914435 h 3980623"/>
              <a:gd name="connsiteX2723" fmla="*/ 2571396 w 5122981"/>
              <a:gd name="connsiteY2723" fmla="*/ 2892460 h 3980623"/>
              <a:gd name="connsiteX2724" fmla="*/ 2333177 w 5122981"/>
              <a:gd name="connsiteY2724" fmla="*/ 2864583 h 3980623"/>
              <a:gd name="connsiteX2725" fmla="*/ 2339278 w 5122981"/>
              <a:gd name="connsiteY2725" fmla="*/ 2866027 h 3980623"/>
              <a:gd name="connsiteX2726" fmla="*/ 2338000 w 5122981"/>
              <a:gd name="connsiteY2726" fmla="*/ 2871427 h 3980623"/>
              <a:gd name="connsiteX2727" fmla="*/ 2333177 w 5122981"/>
              <a:gd name="connsiteY2727" fmla="*/ 2864583 h 3980623"/>
              <a:gd name="connsiteX2728" fmla="*/ 3084036 w 5122981"/>
              <a:gd name="connsiteY2728" fmla="*/ 2864412 h 3980623"/>
              <a:gd name="connsiteX2729" fmla="*/ 3106360 w 5122981"/>
              <a:gd name="connsiteY2729" fmla="*/ 2871853 h 3980623"/>
              <a:gd name="connsiteX2730" fmla="*/ 3098919 w 5122981"/>
              <a:gd name="connsiteY2730" fmla="*/ 2864412 h 3980623"/>
              <a:gd name="connsiteX2731" fmla="*/ 2640070 w 5122981"/>
              <a:gd name="connsiteY2731" fmla="*/ 2864356 h 3980623"/>
              <a:gd name="connsiteX2732" fmla="*/ 2637552 w 5122981"/>
              <a:gd name="connsiteY2732" fmla="*/ 2868133 h 3980623"/>
              <a:gd name="connsiteX2733" fmla="*/ 2635692 w 5122981"/>
              <a:gd name="connsiteY2733" fmla="*/ 2876504 h 3980623"/>
              <a:gd name="connsiteX2734" fmla="*/ 2644993 w 5122981"/>
              <a:gd name="connsiteY2734" fmla="*/ 2871853 h 3980623"/>
              <a:gd name="connsiteX2735" fmla="*/ 2644993 w 5122981"/>
              <a:gd name="connsiteY2735" fmla="*/ 2869615 h 3980623"/>
              <a:gd name="connsiteX2736" fmla="*/ 2399298 w 5122981"/>
              <a:gd name="connsiteY2736" fmla="*/ 2857427 h 3980623"/>
              <a:gd name="connsiteX2737" fmla="*/ 2408942 w 5122981"/>
              <a:gd name="connsiteY2737" fmla="*/ 2871113 h 3980623"/>
              <a:gd name="connsiteX2738" fmla="*/ 2410220 w 5122981"/>
              <a:gd name="connsiteY2738" fmla="*/ 2865714 h 3980623"/>
              <a:gd name="connsiteX2739" fmla="*/ 2399298 w 5122981"/>
              <a:gd name="connsiteY2739" fmla="*/ 2857427 h 3980623"/>
              <a:gd name="connsiteX2740" fmla="*/ 4557435 w 5122981"/>
              <a:gd name="connsiteY2740" fmla="*/ 2856971 h 3980623"/>
              <a:gd name="connsiteX2741" fmla="*/ 4564876 w 5122981"/>
              <a:gd name="connsiteY2741" fmla="*/ 2860691 h 3980623"/>
              <a:gd name="connsiteX2742" fmla="*/ 4576038 w 5122981"/>
              <a:gd name="connsiteY2742" fmla="*/ 2864412 h 3980623"/>
              <a:gd name="connsiteX2743" fmla="*/ 4579759 w 5122981"/>
              <a:gd name="connsiteY2743" fmla="*/ 2871853 h 3980623"/>
              <a:gd name="connsiteX2744" fmla="*/ 4587200 w 5122981"/>
              <a:gd name="connsiteY2744" fmla="*/ 2879295 h 3980623"/>
              <a:gd name="connsiteX2745" fmla="*/ 4616966 w 5122981"/>
              <a:gd name="connsiteY2745" fmla="*/ 2894178 h 3980623"/>
              <a:gd name="connsiteX2746" fmla="*/ 4579759 w 5122981"/>
              <a:gd name="connsiteY2746" fmla="*/ 2879295 h 3980623"/>
              <a:gd name="connsiteX2747" fmla="*/ 4557435 w 5122981"/>
              <a:gd name="connsiteY2747" fmla="*/ 2856971 h 3980623"/>
              <a:gd name="connsiteX2748" fmla="*/ 3612376 w 5122981"/>
              <a:gd name="connsiteY2748" fmla="*/ 2849529 h 3980623"/>
              <a:gd name="connsiteX2749" fmla="*/ 3612376 w 5122981"/>
              <a:gd name="connsiteY2749" fmla="*/ 2856971 h 3980623"/>
              <a:gd name="connsiteX2750" fmla="*/ 3604935 w 5122981"/>
              <a:gd name="connsiteY2750" fmla="*/ 2856971 h 3980623"/>
              <a:gd name="connsiteX2751" fmla="*/ 3612376 w 5122981"/>
              <a:gd name="connsiteY2751" fmla="*/ 2849529 h 3980623"/>
              <a:gd name="connsiteX2752" fmla="*/ 2972415 w 5122981"/>
              <a:gd name="connsiteY2752" fmla="*/ 2849529 h 3980623"/>
              <a:gd name="connsiteX2753" fmla="*/ 3009622 w 5122981"/>
              <a:gd name="connsiteY2753" fmla="*/ 2879295 h 3980623"/>
              <a:gd name="connsiteX2754" fmla="*/ 3046829 w 5122981"/>
              <a:gd name="connsiteY2754" fmla="*/ 2909060 h 3980623"/>
              <a:gd name="connsiteX2755" fmla="*/ 3057991 w 5122981"/>
              <a:gd name="connsiteY2755" fmla="*/ 2916502 h 3980623"/>
              <a:gd name="connsiteX2756" fmla="*/ 3061712 w 5122981"/>
              <a:gd name="connsiteY2756" fmla="*/ 2923943 h 3980623"/>
              <a:gd name="connsiteX2757" fmla="*/ 3054271 w 5122981"/>
              <a:gd name="connsiteY2757" fmla="*/ 2916502 h 3980623"/>
              <a:gd name="connsiteX2758" fmla="*/ 3050550 w 5122981"/>
              <a:gd name="connsiteY2758" fmla="*/ 2912781 h 3980623"/>
              <a:gd name="connsiteX2759" fmla="*/ 3043108 w 5122981"/>
              <a:gd name="connsiteY2759" fmla="*/ 2909060 h 3980623"/>
              <a:gd name="connsiteX2760" fmla="*/ 3028226 w 5122981"/>
              <a:gd name="connsiteY2760" fmla="*/ 2901619 h 3980623"/>
              <a:gd name="connsiteX2761" fmla="*/ 3009622 w 5122981"/>
              <a:gd name="connsiteY2761" fmla="*/ 2886736 h 3980623"/>
              <a:gd name="connsiteX2762" fmla="*/ 2987298 w 5122981"/>
              <a:gd name="connsiteY2762" fmla="*/ 2864412 h 3980623"/>
              <a:gd name="connsiteX2763" fmla="*/ 2972415 w 5122981"/>
              <a:gd name="connsiteY2763" fmla="*/ 2849529 h 3980623"/>
              <a:gd name="connsiteX2764" fmla="*/ 2905442 w 5122981"/>
              <a:gd name="connsiteY2764" fmla="*/ 2849529 h 3980623"/>
              <a:gd name="connsiteX2765" fmla="*/ 2905442 w 5122981"/>
              <a:gd name="connsiteY2765" fmla="*/ 2853250 h 3980623"/>
              <a:gd name="connsiteX2766" fmla="*/ 2909163 w 5122981"/>
              <a:gd name="connsiteY2766" fmla="*/ 2856971 h 3980623"/>
              <a:gd name="connsiteX2767" fmla="*/ 2912884 w 5122981"/>
              <a:gd name="connsiteY2767" fmla="*/ 2849529 h 3980623"/>
              <a:gd name="connsiteX2768" fmla="*/ 2905442 w 5122981"/>
              <a:gd name="connsiteY2768" fmla="*/ 2849529 h 3980623"/>
              <a:gd name="connsiteX2769" fmla="*/ 2525931 w 5122981"/>
              <a:gd name="connsiteY2769" fmla="*/ 2849529 h 3980623"/>
              <a:gd name="connsiteX2770" fmla="*/ 2537093 w 5122981"/>
              <a:gd name="connsiteY2770" fmla="*/ 2853250 h 3980623"/>
              <a:gd name="connsiteX2771" fmla="*/ 2547633 w 5122981"/>
              <a:gd name="connsiteY2771" fmla="*/ 2856764 h 3980623"/>
              <a:gd name="connsiteX2772" fmla="*/ 2548561 w 5122981"/>
              <a:gd name="connsiteY2772" fmla="*/ 2852844 h 3980623"/>
              <a:gd name="connsiteX2773" fmla="*/ 2553217 w 5122981"/>
              <a:gd name="connsiteY2773" fmla="*/ 2859452 h 3980623"/>
              <a:gd name="connsiteX2774" fmla="*/ 2555697 w 5122981"/>
              <a:gd name="connsiteY2774" fmla="*/ 2860691 h 3980623"/>
              <a:gd name="connsiteX2775" fmla="*/ 2555697 w 5122981"/>
              <a:gd name="connsiteY2775" fmla="*/ 2864412 h 3980623"/>
              <a:gd name="connsiteX2776" fmla="*/ 2555697 w 5122981"/>
              <a:gd name="connsiteY2776" fmla="*/ 2871853 h 3980623"/>
              <a:gd name="connsiteX2777" fmla="*/ 2548255 w 5122981"/>
              <a:gd name="connsiteY2777" fmla="*/ 2871853 h 3980623"/>
              <a:gd name="connsiteX2778" fmla="*/ 2540814 w 5122981"/>
              <a:gd name="connsiteY2778" fmla="*/ 2864412 h 3980623"/>
              <a:gd name="connsiteX2779" fmla="*/ 2533372 w 5122981"/>
              <a:gd name="connsiteY2779" fmla="*/ 2856971 h 3980623"/>
              <a:gd name="connsiteX2780" fmla="*/ 2481947 w 5122981"/>
              <a:gd name="connsiteY2780" fmla="*/ 2848480 h 3980623"/>
              <a:gd name="connsiteX2781" fmla="*/ 2483719 w 5122981"/>
              <a:gd name="connsiteY2781" fmla="*/ 2854602 h 3980623"/>
              <a:gd name="connsiteX2782" fmla="*/ 2481308 w 5122981"/>
              <a:gd name="connsiteY2782" fmla="*/ 2851180 h 3980623"/>
              <a:gd name="connsiteX2783" fmla="*/ 2481947 w 5122981"/>
              <a:gd name="connsiteY2783" fmla="*/ 2848480 h 3980623"/>
              <a:gd name="connsiteX2784" fmla="*/ 2472796 w 5122981"/>
              <a:gd name="connsiteY2784" fmla="*/ 2846314 h 3980623"/>
              <a:gd name="connsiteX2785" fmla="*/ 2477618 w 5122981"/>
              <a:gd name="connsiteY2785" fmla="*/ 2853157 h 3980623"/>
              <a:gd name="connsiteX2786" fmla="*/ 2471517 w 5122981"/>
              <a:gd name="connsiteY2786" fmla="*/ 2851713 h 3980623"/>
              <a:gd name="connsiteX2787" fmla="*/ 2472796 w 5122981"/>
              <a:gd name="connsiteY2787" fmla="*/ 2846314 h 3980623"/>
              <a:gd name="connsiteX2788" fmla="*/ 2614680 w 5122981"/>
              <a:gd name="connsiteY2788" fmla="*/ 2845687 h 3980623"/>
              <a:gd name="connsiteX2789" fmla="*/ 2620141 w 5122981"/>
              <a:gd name="connsiteY2789" fmla="*/ 2849831 h 3980623"/>
              <a:gd name="connsiteX2790" fmla="*/ 2619503 w 5122981"/>
              <a:gd name="connsiteY2790" fmla="*/ 2852530 h 3980623"/>
              <a:gd name="connsiteX2791" fmla="*/ 2613402 w 5122981"/>
              <a:gd name="connsiteY2791" fmla="*/ 2851086 h 3980623"/>
              <a:gd name="connsiteX2792" fmla="*/ 2614680 w 5122981"/>
              <a:gd name="connsiteY2792" fmla="*/ 2845687 h 3980623"/>
              <a:gd name="connsiteX2793" fmla="*/ 2460594 w 5122981"/>
              <a:gd name="connsiteY2793" fmla="*/ 2843425 h 3980623"/>
              <a:gd name="connsiteX2794" fmla="*/ 2466695 w 5122981"/>
              <a:gd name="connsiteY2794" fmla="*/ 2844870 h 3980623"/>
              <a:gd name="connsiteX2795" fmla="*/ 2465417 w 5122981"/>
              <a:gd name="connsiteY2795" fmla="*/ 2850269 h 3980623"/>
              <a:gd name="connsiteX2796" fmla="*/ 2462366 w 5122981"/>
              <a:gd name="connsiteY2796" fmla="*/ 2849547 h 3980623"/>
              <a:gd name="connsiteX2797" fmla="*/ 2459316 w 5122981"/>
              <a:gd name="connsiteY2797" fmla="*/ 2848825 h 3980623"/>
              <a:gd name="connsiteX2798" fmla="*/ 2460594 w 5122981"/>
              <a:gd name="connsiteY2798" fmla="*/ 2843425 h 3980623"/>
              <a:gd name="connsiteX2799" fmla="*/ 2935208 w 5122981"/>
              <a:gd name="connsiteY2799" fmla="*/ 2842311 h 3980623"/>
              <a:gd name="connsiteX2800" fmla="*/ 2935208 w 5122981"/>
              <a:gd name="connsiteY2800" fmla="*/ 2849529 h 3980623"/>
              <a:gd name="connsiteX2801" fmla="*/ 2938929 w 5122981"/>
              <a:gd name="connsiteY2801" fmla="*/ 2856971 h 3980623"/>
              <a:gd name="connsiteX2802" fmla="*/ 2942649 w 5122981"/>
              <a:gd name="connsiteY2802" fmla="*/ 2856971 h 3980623"/>
              <a:gd name="connsiteX2803" fmla="*/ 2957396 w 5122981"/>
              <a:gd name="connsiteY2803" fmla="*/ 2864344 h 3980623"/>
              <a:gd name="connsiteX2804" fmla="*/ 2947256 w 5122981"/>
              <a:gd name="connsiteY2804" fmla="*/ 2855985 h 3980623"/>
              <a:gd name="connsiteX2805" fmla="*/ 4602083 w 5122981"/>
              <a:gd name="connsiteY2805" fmla="*/ 2842088 h 3980623"/>
              <a:gd name="connsiteX2806" fmla="*/ 4609524 w 5122981"/>
              <a:gd name="connsiteY2806" fmla="*/ 2842088 h 3980623"/>
              <a:gd name="connsiteX2807" fmla="*/ 4602083 w 5122981"/>
              <a:gd name="connsiteY2807" fmla="*/ 2849529 h 3980623"/>
              <a:gd name="connsiteX2808" fmla="*/ 3069153 w 5122981"/>
              <a:gd name="connsiteY2808" fmla="*/ 2842088 h 3980623"/>
              <a:gd name="connsiteX2809" fmla="*/ 3069153 w 5122981"/>
              <a:gd name="connsiteY2809" fmla="*/ 2849529 h 3980623"/>
              <a:gd name="connsiteX2810" fmla="*/ 3076595 w 5122981"/>
              <a:gd name="connsiteY2810" fmla="*/ 2849529 h 3980623"/>
              <a:gd name="connsiteX2811" fmla="*/ 3069153 w 5122981"/>
              <a:gd name="connsiteY2811" fmla="*/ 2842088 h 3980623"/>
              <a:gd name="connsiteX2812" fmla="*/ 2890560 w 5122981"/>
              <a:gd name="connsiteY2812" fmla="*/ 2842088 h 3980623"/>
              <a:gd name="connsiteX2813" fmla="*/ 2885273 w 5122981"/>
              <a:gd name="connsiteY2813" fmla="*/ 2847375 h 3980623"/>
              <a:gd name="connsiteX2814" fmla="*/ 2889792 w 5122981"/>
              <a:gd name="connsiteY2814" fmla="*/ 2853787 h 3980623"/>
              <a:gd name="connsiteX2815" fmla="*/ 2891488 w 5122981"/>
              <a:gd name="connsiteY2815" fmla="*/ 2854189 h 3980623"/>
              <a:gd name="connsiteX2816" fmla="*/ 2894280 w 5122981"/>
              <a:gd name="connsiteY2816" fmla="*/ 2845809 h 3980623"/>
              <a:gd name="connsiteX2817" fmla="*/ 2890560 w 5122981"/>
              <a:gd name="connsiteY2817" fmla="*/ 2842088 h 3980623"/>
              <a:gd name="connsiteX2818" fmla="*/ 2857788 w 5122981"/>
              <a:gd name="connsiteY2818" fmla="*/ 2840510 h 3980623"/>
              <a:gd name="connsiteX2819" fmla="*/ 2860794 w 5122981"/>
              <a:gd name="connsiteY2819" fmla="*/ 2849529 h 3980623"/>
              <a:gd name="connsiteX2820" fmla="*/ 2864515 w 5122981"/>
              <a:gd name="connsiteY2820" fmla="*/ 2856971 h 3980623"/>
              <a:gd name="connsiteX2821" fmla="*/ 2868024 w 5122981"/>
              <a:gd name="connsiteY2821" fmla="*/ 2842933 h 3980623"/>
              <a:gd name="connsiteX2822" fmla="*/ 2866668 w 5122981"/>
              <a:gd name="connsiteY2822" fmla="*/ 2842612 h 3980623"/>
              <a:gd name="connsiteX2823" fmla="*/ 2860567 w 5122981"/>
              <a:gd name="connsiteY2823" fmla="*/ 2841168 h 3980623"/>
              <a:gd name="connsiteX2824" fmla="*/ 2397030 w 5122981"/>
              <a:gd name="connsiteY2824" fmla="*/ 2839784 h 3980623"/>
              <a:gd name="connsiteX2825" fmla="*/ 2395752 w 5122981"/>
              <a:gd name="connsiteY2825" fmla="*/ 2845184 h 3980623"/>
              <a:gd name="connsiteX2826" fmla="*/ 2406676 w 5122981"/>
              <a:gd name="connsiteY2826" fmla="*/ 2853471 h 3980623"/>
              <a:gd name="connsiteX2827" fmla="*/ 2401854 w 5122981"/>
              <a:gd name="connsiteY2827" fmla="*/ 2846628 h 3980623"/>
              <a:gd name="connsiteX2828" fmla="*/ 2512909 w 5122981"/>
              <a:gd name="connsiteY2828" fmla="*/ 2836507 h 3980623"/>
              <a:gd name="connsiteX2829" fmla="*/ 2511048 w 5122981"/>
              <a:gd name="connsiteY2829" fmla="*/ 2842088 h 3980623"/>
              <a:gd name="connsiteX2830" fmla="*/ 2503607 w 5122981"/>
              <a:gd name="connsiteY2830" fmla="*/ 2849529 h 3980623"/>
              <a:gd name="connsiteX2831" fmla="*/ 2496165 w 5122981"/>
              <a:gd name="connsiteY2831" fmla="*/ 2842088 h 3980623"/>
              <a:gd name="connsiteX2832" fmla="*/ 2526714 w 5122981"/>
              <a:gd name="connsiteY2832" fmla="*/ 2836269 h 3980623"/>
              <a:gd name="connsiteX2833" fmla="*/ 2537637 w 5122981"/>
              <a:gd name="connsiteY2833" fmla="*/ 2844556 h 3980623"/>
              <a:gd name="connsiteX2834" fmla="*/ 2531537 w 5122981"/>
              <a:gd name="connsiteY2834" fmla="*/ 2843112 h 3980623"/>
              <a:gd name="connsiteX2835" fmla="*/ 2526714 w 5122981"/>
              <a:gd name="connsiteY2835" fmla="*/ 2836269 h 3980623"/>
              <a:gd name="connsiteX2836" fmla="*/ 2600352 w 5122981"/>
              <a:gd name="connsiteY2836" fmla="*/ 2835452 h 3980623"/>
              <a:gd name="connsiteX2837" fmla="*/ 2602479 w 5122981"/>
              <a:gd name="connsiteY2837" fmla="*/ 2842799 h 3980623"/>
              <a:gd name="connsiteX2838" fmla="*/ 2597656 w 5122981"/>
              <a:gd name="connsiteY2838" fmla="*/ 2835955 h 3980623"/>
              <a:gd name="connsiteX2839" fmla="*/ 2547571 w 5122981"/>
              <a:gd name="connsiteY2839" fmla="*/ 2829802 h 3980623"/>
              <a:gd name="connsiteX2840" fmla="*/ 2553673 w 5122981"/>
              <a:gd name="connsiteY2840" fmla="*/ 2831246 h 3980623"/>
              <a:gd name="connsiteX2841" fmla="*/ 2552395 w 5122981"/>
              <a:gd name="connsiteY2841" fmla="*/ 2836645 h 3980623"/>
              <a:gd name="connsiteX2842" fmla="*/ 2853661 w 5122981"/>
              <a:gd name="connsiteY2842" fmla="*/ 2828129 h 3980623"/>
              <a:gd name="connsiteX2843" fmla="*/ 2855729 w 5122981"/>
              <a:gd name="connsiteY2843" fmla="*/ 2834332 h 3980623"/>
              <a:gd name="connsiteX2844" fmla="*/ 2855744 w 5122981"/>
              <a:gd name="connsiteY2844" fmla="*/ 2834324 h 3980623"/>
              <a:gd name="connsiteX2845" fmla="*/ 2857022 w 5122981"/>
              <a:gd name="connsiteY2845" fmla="*/ 2828925 h 3980623"/>
              <a:gd name="connsiteX2846" fmla="*/ 3572546 w 5122981"/>
              <a:gd name="connsiteY2846" fmla="*/ 2827233 h 3980623"/>
              <a:gd name="connsiteX2847" fmla="*/ 3577369 w 5122981"/>
              <a:gd name="connsiteY2847" fmla="*/ 2834076 h 3980623"/>
              <a:gd name="connsiteX2848" fmla="*/ 3571268 w 5122981"/>
              <a:gd name="connsiteY2848" fmla="*/ 2832632 h 3980623"/>
              <a:gd name="connsiteX2849" fmla="*/ 4311868 w 5122981"/>
              <a:gd name="connsiteY2849" fmla="*/ 2827205 h 3980623"/>
              <a:gd name="connsiteX2850" fmla="*/ 4326751 w 5122981"/>
              <a:gd name="connsiteY2850" fmla="*/ 2834646 h 3980623"/>
              <a:gd name="connsiteX2851" fmla="*/ 4334192 w 5122981"/>
              <a:gd name="connsiteY2851" fmla="*/ 2842088 h 3980623"/>
              <a:gd name="connsiteX2852" fmla="*/ 4319310 w 5122981"/>
              <a:gd name="connsiteY2852" fmla="*/ 2842088 h 3980623"/>
              <a:gd name="connsiteX2853" fmla="*/ 3076595 w 5122981"/>
              <a:gd name="connsiteY2853" fmla="*/ 2827205 h 3980623"/>
              <a:gd name="connsiteX2854" fmla="*/ 3098919 w 5122981"/>
              <a:gd name="connsiteY2854" fmla="*/ 2849529 h 3980623"/>
              <a:gd name="connsiteX2855" fmla="*/ 3106360 w 5122981"/>
              <a:gd name="connsiteY2855" fmla="*/ 2853250 h 3980623"/>
              <a:gd name="connsiteX2856" fmla="*/ 3121243 w 5122981"/>
              <a:gd name="connsiteY2856" fmla="*/ 2864412 h 3980623"/>
              <a:gd name="connsiteX2857" fmla="*/ 3143567 w 5122981"/>
              <a:gd name="connsiteY2857" fmla="*/ 2879295 h 3980623"/>
              <a:gd name="connsiteX2858" fmla="*/ 3139847 w 5122981"/>
              <a:gd name="connsiteY2858" fmla="*/ 2871853 h 3980623"/>
              <a:gd name="connsiteX2859" fmla="*/ 3136126 w 5122981"/>
              <a:gd name="connsiteY2859" fmla="*/ 2871853 h 3980623"/>
              <a:gd name="connsiteX2860" fmla="*/ 3121243 w 5122981"/>
              <a:gd name="connsiteY2860" fmla="*/ 2856971 h 3980623"/>
              <a:gd name="connsiteX2861" fmla="*/ 3091478 w 5122981"/>
              <a:gd name="connsiteY2861" fmla="*/ 2834646 h 3980623"/>
              <a:gd name="connsiteX2862" fmla="*/ 3080315 w 5122981"/>
              <a:gd name="connsiteY2862" fmla="*/ 2827205 h 3980623"/>
              <a:gd name="connsiteX2863" fmla="*/ 3076595 w 5122981"/>
              <a:gd name="connsiteY2863" fmla="*/ 2827205 h 3980623"/>
              <a:gd name="connsiteX2864" fmla="*/ 2277921 w 5122981"/>
              <a:gd name="connsiteY2864" fmla="*/ 2825845 h 3980623"/>
              <a:gd name="connsiteX2865" fmla="*/ 2281091 w 5122981"/>
              <a:gd name="connsiteY2865" fmla="*/ 2826061 h 3980623"/>
              <a:gd name="connsiteX2866" fmla="*/ 2288205 w 5122981"/>
              <a:gd name="connsiteY2866" fmla="*/ 2836833 h 3980623"/>
              <a:gd name="connsiteX2867" fmla="*/ 2296718 w 5122981"/>
              <a:gd name="connsiteY2867" fmla="*/ 2841699 h 3980623"/>
              <a:gd name="connsiteX2868" fmla="*/ 2299129 w 5122981"/>
              <a:gd name="connsiteY2868" fmla="*/ 2845120 h 3980623"/>
              <a:gd name="connsiteX2869" fmla="*/ 2308774 w 5122981"/>
              <a:gd name="connsiteY2869" fmla="*/ 2858807 h 3980623"/>
              <a:gd name="connsiteX2870" fmla="*/ 2297212 w 5122981"/>
              <a:gd name="connsiteY2870" fmla="*/ 2853219 h 3980623"/>
              <a:gd name="connsiteX2871" fmla="*/ 2286927 w 5122981"/>
              <a:gd name="connsiteY2871" fmla="*/ 2842232 h 3980623"/>
              <a:gd name="connsiteX2872" fmla="*/ 2277921 w 5122981"/>
              <a:gd name="connsiteY2872" fmla="*/ 2825845 h 3980623"/>
              <a:gd name="connsiteX2873" fmla="*/ 2445807 w 5122981"/>
              <a:gd name="connsiteY2873" fmla="*/ 2824245 h 3980623"/>
              <a:gd name="connsiteX2874" fmla="*/ 2452227 w 5122981"/>
              <a:gd name="connsiteY2874" fmla="*/ 2824339 h 3980623"/>
              <a:gd name="connsiteX2875" fmla="*/ 2457049 w 5122981"/>
              <a:gd name="connsiteY2875" fmla="*/ 2831183 h 3980623"/>
              <a:gd name="connsiteX2876" fmla="*/ 2455771 w 5122981"/>
              <a:gd name="connsiteY2876" fmla="*/ 2836582 h 3980623"/>
              <a:gd name="connsiteX2877" fmla="*/ 2450948 w 5122981"/>
              <a:gd name="connsiteY2877" fmla="*/ 2829739 h 3980623"/>
              <a:gd name="connsiteX2878" fmla="*/ 2445807 w 5122981"/>
              <a:gd name="connsiteY2878" fmla="*/ 2824245 h 3980623"/>
              <a:gd name="connsiteX2879" fmla="*/ 2378234 w 5122981"/>
              <a:gd name="connsiteY2879" fmla="*/ 2823931 h 3980623"/>
              <a:gd name="connsiteX2880" fmla="*/ 2377595 w 5122981"/>
              <a:gd name="connsiteY2880" fmla="*/ 2826630 h 3980623"/>
              <a:gd name="connsiteX2881" fmla="*/ 2380006 w 5122981"/>
              <a:gd name="connsiteY2881" fmla="*/ 2830052 h 3980623"/>
              <a:gd name="connsiteX2882" fmla="*/ 2378234 w 5122981"/>
              <a:gd name="connsiteY2882" fmla="*/ 2823931 h 3980623"/>
              <a:gd name="connsiteX2883" fmla="*/ 3566239 w 5122981"/>
              <a:gd name="connsiteY2883" fmla="*/ 2822740 h 3980623"/>
              <a:gd name="connsiteX2884" fmla="*/ 3575169 w 5122981"/>
              <a:gd name="connsiteY2884" fmla="*/ 2827205 h 3980623"/>
              <a:gd name="connsiteX2885" fmla="*/ 3567728 w 5122981"/>
              <a:gd name="connsiteY2885" fmla="*/ 2827205 h 3980623"/>
              <a:gd name="connsiteX2886" fmla="*/ 2517068 w 5122981"/>
              <a:gd name="connsiteY2886" fmla="*/ 2822582 h 3980623"/>
              <a:gd name="connsiteX2887" fmla="*/ 2525581 w 5122981"/>
              <a:gd name="connsiteY2887" fmla="*/ 2827448 h 3980623"/>
              <a:gd name="connsiteX2888" fmla="*/ 2527992 w 5122981"/>
              <a:gd name="connsiteY2888" fmla="*/ 2830869 h 3980623"/>
              <a:gd name="connsiteX2889" fmla="*/ 2521891 w 5122981"/>
              <a:gd name="connsiteY2889" fmla="*/ 2829425 h 3980623"/>
              <a:gd name="connsiteX2890" fmla="*/ 2515790 w 5122981"/>
              <a:gd name="connsiteY2890" fmla="*/ 2827981 h 3980623"/>
              <a:gd name="connsiteX2891" fmla="*/ 2461749 w 5122981"/>
              <a:gd name="connsiteY2891" fmla="*/ 2822554 h 3980623"/>
              <a:gd name="connsiteX2892" fmla="*/ 2473841 w 5122981"/>
              <a:gd name="connsiteY2892" fmla="*/ 2827205 h 3980623"/>
              <a:gd name="connsiteX2893" fmla="*/ 2473841 w 5122981"/>
              <a:gd name="connsiteY2893" fmla="*/ 2834646 h 3980623"/>
              <a:gd name="connsiteX2894" fmla="*/ 2455238 w 5122981"/>
              <a:gd name="connsiteY2894" fmla="*/ 2823484 h 3980623"/>
              <a:gd name="connsiteX2895" fmla="*/ 2461749 w 5122981"/>
              <a:gd name="connsiteY2895" fmla="*/ 2822554 h 3980623"/>
              <a:gd name="connsiteX2896" fmla="*/ 2856483 w 5122981"/>
              <a:gd name="connsiteY2896" fmla="*/ 2820945 h 3980623"/>
              <a:gd name="connsiteX2897" fmla="*/ 2854055 w 5122981"/>
              <a:gd name="connsiteY2897" fmla="*/ 2825801 h 3980623"/>
              <a:gd name="connsiteX2898" fmla="*/ 2858301 w 5122981"/>
              <a:gd name="connsiteY2898" fmla="*/ 2823525 h 3980623"/>
              <a:gd name="connsiteX2899" fmla="*/ 3560286 w 5122981"/>
              <a:gd name="connsiteY2899" fmla="*/ 2819764 h 3980623"/>
              <a:gd name="connsiteX2900" fmla="*/ 3565867 w 5122981"/>
              <a:gd name="connsiteY2900" fmla="*/ 2821624 h 3980623"/>
              <a:gd name="connsiteX2901" fmla="*/ 3566239 w 5122981"/>
              <a:gd name="connsiteY2901" fmla="*/ 2822740 h 3980623"/>
              <a:gd name="connsiteX2902" fmla="*/ 4505577 w 5122981"/>
              <a:gd name="connsiteY2902" fmla="*/ 2815810 h 3980623"/>
              <a:gd name="connsiteX2903" fmla="*/ 4509065 w 5122981"/>
              <a:gd name="connsiteY2903" fmla="*/ 2816043 h 3980623"/>
              <a:gd name="connsiteX2904" fmla="*/ 4538831 w 5122981"/>
              <a:gd name="connsiteY2904" fmla="*/ 2830926 h 3980623"/>
              <a:gd name="connsiteX2905" fmla="*/ 4549993 w 5122981"/>
              <a:gd name="connsiteY2905" fmla="*/ 2849529 h 3980623"/>
              <a:gd name="connsiteX2906" fmla="*/ 4520228 w 5122981"/>
              <a:gd name="connsiteY2906" fmla="*/ 2834646 h 3980623"/>
              <a:gd name="connsiteX2907" fmla="*/ 4505577 w 5122981"/>
              <a:gd name="connsiteY2907" fmla="*/ 2815810 h 3980623"/>
              <a:gd name="connsiteX2908" fmla="*/ 3679349 w 5122981"/>
              <a:gd name="connsiteY2908" fmla="*/ 2812322 h 3980623"/>
              <a:gd name="connsiteX2909" fmla="*/ 3701673 w 5122981"/>
              <a:gd name="connsiteY2909" fmla="*/ 2827205 h 3980623"/>
              <a:gd name="connsiteX2910" fmla="*/ 3686790 w 5122981"/>
              <a:gd name="connsiteY2910" fmla="*/ 2819764 h 3980623"/>
              <a:gd name="connsiteX2911" fmla="*/ 3069153 w 5122981"/>
              <a:gd name="connsiteY2911" fmla="*/ 2812322 h 3980623"/>
              <a:gd name="connsiteX2912" fmla="*/ 3069153 w 5122981"/>
              <a:gd name="connsiteY2912" fmla="*/ 2819764 h 3980623"/>
              <a:gd name="connsiteX2913" fmla="*/ 3072874 w 5122981"/>
              <a:gd name="connsiteY2913" fmla="*/ 2819764 h 3980623"/>
              <a:gd name="connsiteX2914" fmla="*/ 3076595 w 5122981"/>
              <a:gd name="connsiteY2914" fmla="*/ 2819764 h 3980623"/>
              <a:gd name="connsiteX2915" fmla="*/ 3069153 w 5122981"/>
              <a:gd name="connsiteY2915" fmla="*/ 2812322 h 3980623"/>
              <a:gd name="connsiteX2916" fmla="*/ 2507423 w 5122981"/>
              <a:gd name="connsiteY2916" fmla="*/ 2808895 h 3980623"/>
              <a:gd name="connsiteX2917" fmla="*/ 2513524 w 5122981"/>
              <a:gd name="connsiteY2917" fmla="*/ 2810339 h 3980623"/>
              <a:gd name="connsiteX2918" fmla="*/ 2512245 w 5122981"/>
              <a:gd name="connsiteY2918" fmla="*/ 2815738 h 3980623"/>
              <a:gd name="connsiteX2919" fmla="*/ 2507423 w 5122981"/>
              <a:gd name="connsiteY2919" fmla="*/ 2808895 h 3980623"/>
              <a:gd name="connsiteX2920" fmla="*/ 2551235 w 5122981"/>
              <a:gd name="connsiteY2920" fmla="*/ 2807861 h 3980623"/>
              <a:gd name="connsiteX2921" fmla="*/ 2555323 w 5122981"/>
              <a:gd name="connsiteY2921" fmla="*/ 2811949 h 3980623"/>
              <a:gd name="connsiteX2922" fmla="*/ 2552684 w 5122981"/>
              <a:gd name="connsiteY2922" fmla="*/ 2808204 h 3980623"/>
              <a:gd name="connsiteX2923" fmla="*/ 2861724 w 5122981"/>
              <a:gd name="connsiteY2923" fmla="*/ 2806741 h 3980623"/>
              <a:gd name="connsiteX2924" fmla="*/ 2860794 w 5122981"/>
              <a:gd name="connsiteY2924" fmla="*/ 2808601 h 3980623"/>
              <a:gd name="connsiteX2925" fmla="*/ 2860794 w 5122981"/>
              <a:gd name="connsiteY2925" fmla="*/ 2812322 h 3980623"/>
              <a:gd name="connsiteX2926" fmla="*/ 2868235 w 5122981"/>
              <a:gd name="connsiteY2926" fmla="*/ 2812322 h 3980623"/>
              <a:gd name="connsiteX2927" fmla="*/ 2864515 w 5122981"/>
              <a:gd name="connsiteY2927" fmla="*/ 2808601 h 3980623"/>
              <a:gd name="connsiteX2928" fmla="*/ 2861724 w 5122981"/>
              <a:gd name="connsiteY2928" fmla="*/ 2806741 h 3980623"/>
              <a:gd name="connsiteX2929" fmla="*/ 2457223 w 5122981"/>
              <a:gd name="connsiteY2929" fmla="*/ 2806635 h 3980623"/>
              <a:gd name="connsiteX2930" fmla="*/ 2466984 w 5122981"/>
              <a:gd name="connsiteY2930" fmla="*/ 2816428 h 3980623"/>
              <a:gd name="connsiteX2931" fmla="*/ 2460884 w 5122981"/>
              <a:gd name="connsiteY2931" fmla="*/ 2814984 h 3980623"/>
              <a:gd name="connsiteX2932" fmla="*/ 2456061 w 5122981"/>
              <a:gd name="connsiteY2932" fmla="*/ 2808141 h 3980623"/>
              <a:gd name="connsiteX2933" fmla="*/ 2457223 w 5122981"/>
              <a:gd name="connsiteY2933" fmla="*/ 2806635 h 3980623"/>
              <a:gd name="connsiteX2934" fmla="*/ 2424279 w 5122981"/>
              <a:gd name="connsiteY2934" fmla="*/ 2806320 h 3980623"/>
              <a:gd name="connsiteX2935" fmla="*/ 2430380 w 5122981"/>
              <a:gd name="connsiteY2935" fmla="*/ 2807764 h 3980623"/>
              <a:gd name="connsiteX2936" fmla="*/ 2441304 w 5122981"/>
              <a:gd name="connsiteY2936" fmla="*/ 2816052 h 3980623"/>
              <a:gd name="connsiteX2937" fmla="*/ 2424279 w 5122981"/>
              <a:gd name="connsiteY2937" fmla="*/ 2806320 h 3980623"/>
              <a:gd name="connsiteX2938" fmla="*/ 4549993 w 5122981"/>
              <a:gd name="connsiteY2938" fmla="*/ 2804881 h 3980623"/>
              <a:gd name="connsiteX2939" fmla="*/ 4557435 w 5122981"/>
              <a:gd name="connsiteY2939" fmla="*/ 2804881 h 3980623"/>
              <a:gd name="connsiteX2940" fmla="*/ 4549993 w 5122981"/>
              <a:gd name="connsiteY2940" fmla="*/ 2812322 h 3980623"/>
              <a:gd name="connsiteX2941" fmla="*/ 4549993 w 5122981"/>
              <a:gd name="connsiteY2941" fmla="*/ 2804881 h 3980623"/>
              <a:gd name="connsiteX2942" fmla="*/ 2611961 w 5122981"/>
              <a:gd name="connsiteY2942" fmla="*/ 2801614 h 3980623"/>
              <a:gd name="connsiteX2943" fmla="*/ 2615228 w 5122981"/>
              <a:gd name="connsiteY2943" fmla="*/ 2804881 h 3980623"/>
              <a:gd name="connsiteX2944" fmla="*/ 2615228 w 5122981"/>
              <a:gd name="connsiteY2944" fmla="*/ 2803720 h 3980623"/>
              <a:gd name="connsiteX2945" fmla="*/ 2251890 w 5122981"/>
              <a:gd name="connsiteY2945" fmla="*/ 2799727 h 3980623"/>
              <a:gd name="connsiteX2946" fmla="*/ 2262814 w 5122981"/>
              <a:gd name="connsiteY2946" fmla="*/ 2808014 h 3980623"/>
              <a:gd name="connsiteX2947" fmla="*/ 2273737 w 5122981"/>
              <a:gd name="connsiteY2947" fmla="*/ 2816302 h 3980623"/>
              <a:gd name="connsiteX2948" fmla="*/ 2256714 w 5122981"/>
              <a:gd name="connsiteY2948" fmla="*/ 2806570 h 3980623"/>
              <a:gd name="connsiteX2949" fmla="*/ 2251890 w 5122981"/>
              <a:gd name="connsiteY2949" fmla="*/ 2799727 h 3980623"/>
              <a:gd name="connsiteX2950" fmla="*/ 2808704 w 5122981"/>
              <a:gd name="connsiteY2950" fmla="*/ 2797439 h 3980623"/>
              <a:gd name="connsiteX2951" fmla="*/ 2808704 w 5122981"/>
              <a:gd name="connsiteY2951" fmla="*/ 2800167 h 3980623"/>
              <a:gd name="connsiteX2952" fmla="*/ 2813610 w 5122981"/>
              <a:gd name="connsiteY2952" fmla="*/ 2804881 h 3980623"/>
              <a:gd name="connsiteX2953" fmla="*/ 2816146 w 5122981"/>
              <a:gd name="connsiteY2953" fmla="*/ 2804881 h 3980623"/>
              <a:gd name="connsiteX2954" fmla="*/ 2826857 w 5122981"/>
              <a:gd name="connsiteY2954" fmla="*/ 2815592 h 3980623"/>
              <a:gd name="connsiteX2955" fmla="*/ 2828491 w 5122981"/>
              <a:gd name="connsiteY2955" fmla="*/ 2816832 h 3980623"/>
              <a:gd name="connsiteX2956" fmla="*/ 2838470 w 5122981"/>
              <a:gd name="connsiteY2956" fmla="*/ 2823484 h 3980623"/>
              <a:gd name="connsiteX2957" fmla="*/ 2843372 w 5122981"/>
              <a:gd name="connsiteY2957" fmla="*/ 2821034 h 3980623"/>
              <a:gd name="connsiteX2958" fmla="*/ 2841820 w 5122981"/>
              <a:gd name="connsiteY2958" fmla="*/ 2815673 h 3980623"/>
              <a:gd name="connsiteX2959" fmla="*/ 2838470 w 5122981"/>
              <a:gd name="connsiteY2959" fmla="*/ 2812322 h 3980623"/>
              <a:gd name="connsiteX2960" fmla="*/ 2837884 w 5122981"/>
              <a:gd name="connsiteY2960" fmla="*/ 2811151 h 3980623"/>
              <a:gd name="connsiteX2961" fmla="*/ 2835175 w 5122981"/>
              <a:gd name="connsiteY2961" fmla="*/ 2812349 h 3980623"/>
              <a:gd name="connsiteX2962" fmla="*/ 2827797 w 5122981"/>
              <a:gd name="connsiteY2962" fmla="*/ 2816305 h 3980623"/>
              <a:gd name="connsiteX2963" fmla="*/ 2822975 w 5122981"/>
              <a:gd name="connsiteY2963" fmla="*/ 2809461 h 3980623"/>
              <a:gd name="connsiteX2964" fmla="*/ 2827941 w 5122981"/>
              <a:gd name="connsiteY2964" fmla="*/ 2802084 h 3980623"/>
              <a:gd name="connsiteX2965" fmla="*/ 2831631 w 5122981"/>
              <a:gd name="connsiteY2965" fmla="*/ 2800107 h 3980623"/>
              <a:gd name="connsiteX2966" fmla="*/ 2834149 w 5122981"/>
              <a:gd name="connsiteY2966" fmla="*/ 2803679 h 3980623"/>
              <a:gd name="connsiteX2967" fmla="*/ 2831028 w 5122981"/>
              <a:gd name="connsiteY2967" fmla="*/ 2797439 h 3980623"/>
              <a:gd name="connsiteX2968" fmla="*/ 2823587 w 5122981"/>
              <a:gd name="connsiteY2968" fmla="*/ 2797439 h 3980623"/>
              <a:gd name="connsiteX2969" fmla="*/ 2816146 w 5122981"/>
              <a:gd name="connsiteY2969" fmla="*/ 2797439 h 3980623"/>
              <a:gd name="connsiteX2970" fmla="*/ 2808704 w 5122981"/>
              <a:gd name="connsiteY2970" fmla="*/ 2797439 h 3980623"/>
              <a:gd name="connsiteX2971" fmla="*/ 2497778 w 5122981"/>
              <a:gd name="connsiteY2971" fmla="*/ 2795208 h 3980623"/>
              <a:gd name="connsiteX2972" fmla="*/ 2502600 w 5122981"/>
              <a:gd name="connsiteY2972" fmla="*/ 2802051 h 3980623"/>
              <a:gd name="connsiteX2973" fmla="*/ 2495222 w 5122981"/>
              <a:gd name="connsiteY2973" fmla="*/ 2806007 h 3980623"/>
              <a:gd name="connsiteX2974" fmla="*/ 2484298 w 5122981"/>
              <a:gd name="connsiteY2974" fmla="*/ 2797719 h 3980623"/>
              <a:gd name="connsiteX2975" fmla="*/ 2490398 w 5122981"/>
              <a:gd name="connsiteY2975" fmla="*/ 2799163 h 3980623"/>
              <a:gd name="connsiteX2976" fmla="*/ 2897750 w 5122981"/>
              <a:gd name="connsiteY2976" fmla="*/ 2792950 h 3980623"/>
              <a:gd name="connsiteX2977" fmla="*/ 2903212 w 5122981"/>
              <a:gd name="connsiteY2977" fmla="*/ 2797093 h 3980623"/>
              <a:gd name="connsiteX2978" fmla="*/ 2899523 w 5122981"/>
              <a:gd name="connsiteY2978" fmla="*/ 2799071 h 3980623"/>
              <a:gd name="connsiteX2979" fmla="*/ 2897750 w 5122981"/>
              <a:gd name="connsiteY2979" fmla="*/ 2792950 h 3980623"/>
              <a:gd name="connsiteX2980" fmla="*/ 2546112 w 5122981"/>
              <a:gd name="connsiteY2980" fmla="*/ 2792647 h 3980623"/>
              <a:gd name="connsiteX2981" fmla="*/ 2547614 w 5122981"/>
              <a:gd name="connsiteY2981" fmla="*/ 2795601 h 3980623"/>
              <a:gd name="connsiteX2982" fmla="*/ 2556840 w 5122981"/>
              <a:gd name="connsiteY2982" fmla="*/ 2802010 h 3980623"/>
              <a:gd name="connsiteX2983" fmla="*/ 2555697 w 5122981"/>
              <a:gd name="connsiteY2983" fmla="*/ 2797439 h 3980623"/>
              <a:gd name="connsiteX2984" fmla="*/ 3529207 w 5122981"/>
              <a:gd name="connsiteY2984" fmla="*/ 2790874 h 3980623"/>
              <a:gd name="connsiteX2985" fmla="*/ 3529591 w 5122981"/>
              <a:gd name="connsiteY2985" fmla="*/ 2790928 h 3980623"/>
              <a:gd name="connsiteX2986" fmla="*/ 3534241 w 5122981"/>
              <a:gd name="connsiteY2986" fmla="*/ 2793719 h 3980623"/>
              <a:gd name="connsiteX2987" fmla="*/ 3537962 w 5122981"/>
              <a:gd name="connsiteY2987" fmla="*/ 2797439 h 3980623"/>
              <a:gd name="connsiteX2988" fmla="*/ 4468138 w 5122981"/>
              <a:gd name="connsiteY2988" fmla="*/ 2789998 h 3980623"/>
              <a:gd name="connsiteX2989" fmla="*/ 4475579 w 5122981"/>
              <a:gd name="connsiteY2989" fmla="*/ 2789998 h 3980623"/>
              <a:gd name="connsiteX2990" fmla="*/ 4479300 w 5122981"/>
              <a:gd name="connsiteY2990" fmla="*/ 2793719 h 3980623"/>
              <a:gd name="connsiteX2991" fmla="*/ 4483021 w 5122981"/>
              <a:gd name="connsiteY2991" fmla="*/ 2797439 h 3980623"/>
              <a:gd name="connsiteX2992" fmla="*/ 4490462 w 5122981"/>
              <a:gd name="connsiteY2992" fmla="*/ 2797439 h 3980623"/>
              <a:gd name="connsiteX2993" fmla="*/ 4497903 w 5122981"/>
              <a:gd name="connsiteY2993" fmla="*/ 2804881 h 3980623"/>
              <a:gd name="connsiteX2994" fmla="*/ 4475579 w 5122981"/>
              <a:gd name="connsiteY2994" fmla="*/ 2797439 h 3980623"/>
              <a:gd name="connsiteX2995" fmla="*/ 4237454 w 5122981"/>
              <a:gd name="connsiteY2995" fmla="*/ 2789998 h 3980623"/>
              <a:gd name="connsiteX2996" fmla="*/ 4244896 w 5122981"/>
              <a:gd name="connsiteY2996" fmla="*/ 2797439 h 3980623"/>
              <a:gd name="connsiteX2997" fmla="*/ 4237454 w 5122981"/>
              <a:gd name="connsiteY2997" fmla="*/ 2797439 h 3980623"/>
              <a:gd name="connsiteX2998" fmla="*/ 3843060 w 5122981"/>
              <a:gd name="connsiteY2998" fmla="*/ 2789998 h 3980623"/>
              <a:gd name="connsiteX2999" fmla="*/ 3850501 w 5122981"/>
              <a:gd name="connsiteY2999" fmla="*/ 2789998 h 3980623"/>
              <a:gd name="connsiteX3000" fmla="*/ 3850501 w 5122981"/>
              <a:gd name="connsiteY3000" fmla="*/ 2797439 h 3980623"/>
              <a:gd name="connsiteX3001" fmla="*/ 3843060 w 5122981"/>
              <a:gd name="connsiteY3001" fmla="*/ 2789998 h 3980623"/>
              <a:gd name="connsiteX3002" fmla="*/ 2421751 w 5122981"/>
              <a:gd name="connsiteY3002" fmla="*/ 2789998 h 3980623"/>
              <a:gd name="connsiteX3003" fmla="*/ 2429193 w 5122981"/>
              <a:gd name="connsiteY3003" fmla="*/ 2789998 h 3980623"/>
              <a:gd name="connsiteX3004" fmla="*/ 2436634 w 5122981"/>
              <a:gd name="connsiteY3004" fmla="*/ 2797439 h 3980623"/>
              <a:gd name="connsiteX3005" fmla="*/ 4899739 w 5122981"/>
              <a:gd name="connsiteY3005" fmla="*/ 2782557 h 3980623"/>
              <a:gd name="connsiteX3006" fmla="*/ 4907181 w 5122981"/>
              <a:gd name="connsiteY3006" fmla="*/ 2782557 h 3980623"/>
              <a:gd name="connsiteX3007" fmla="*/ 4910901 w 5122981"/>
              <a:gd name="connsiteY3007" fmla="*/ 2793719 h 3980623"/>
              <a:gd name="connsiteX3008" fmla="*/ 4903460 w 5122981"/>
              <a:gd name="connsiteY3008" fmla="*/ 2789998 h 3980623"/>
              <a:gd name="connsiteX3009" fmla="*/ 4899739 w 5122981"/>
              <a:gd name="connsiteY3009" fmla="*/ 2782557 h 3980623"/>
              <a:gd name="connsiteX3010" fmla="*/ 2898001 w 5122981"/>
              <a:gd name="connsiteY3010" fmla="*/ 2782557 h 3980623"/>
              <a:gd name="connsiteX3011" fmla="*/ 2905442 w 5122981"/>
              <a:gd name="connsiteY3011" fmla="*/ 2786277 h 3980623"/>
              <a:gd name="connsiteX3012" fmla="*/ 2901722 w 5122981"/>
              <a:gd name="connsiteY3012" fmla="*/ 2789998 h 3980623"/>
              <a:gd name="connsiteX3013" fmla="*/ 2898001 w 5122981"/>
              <a:gd name="connsiteY3013" fmla="*/ 2782557 h 3980623"/>
              <a:gd name="connsiteX3014" fmla="*/ 2831028 w 5122981"/>
              <a:gd name="connsiteY3014" fmla="*/ 2782557 h 3980623"/>
              <a:gd name="connsiteX3015" fmla="*/ 2842190 w 5122981"/>
              <a:gd name="connsiteY3015" fmla="*/ 2789998 h 3980623"/>
              <a:gd name="connsiteX3016" fmla="*/ 2843920 w 5122981"/>
              <a:gd name="connsiteY3016" fmla="*/ 2796915 h 3980623"/>
              <a:gd name="connsiteX3017" fmla="*/ 2845110 w 5122981"/>
              <a:gd name="connsiteY3017" fmla="*/ 2797596 h 3980623"/>
              <a:gd name="connsiteX3018" fmla="*/ 2848819 w 5122981"/>
              <a:gd name="connsiteY3018" fmla="*/ 2801973 h 3980623"/>
              <a:gd name="connsiteX3019" fmla="*/ 2853353 w 5122981"/>
              <a:gd name="connsiteY3019" fmla="*/ 2797439 h 3980623"/>
              <a:gd name="connsiteX3020" fmla="*/ 2864003 w 5122981"/>
              <a:gd name="connsiteY3020" fmla="*/ 2802765 h 3980623"/>
              <a:gd name="connsiteX3021" fmla="*/ 2853767 w 5122981"/>
              <a:gd name="connsiteY3021" fmla="*/ 2788240 h 3980623"/>
              <a:gd name="connsiteX3022" fmla="*/ 2853229 w 5122981"/>
              <a:gd name="connsiteY3022" fmla="*/ 2787477 h 3980623"/>
              <a:gd name="connsiteX3023" fmla="*/ 2838470 w 5122981"/>
              <a:gd name="connsiteY3023" fmla="*/ 2782557 h 3980623"/>
              <a:gd name="connsiteX3024" fmla="*/ 2404988 w 5122981"/>
              <a:gd name="connsiteY3024" fmla="*/ 2778947 h 3980623"/>
              <a:gd name="connsiteX3025" fmla="*/ 2409811 w 5122981"/>
              <a:gd name="connsiteY3025" fmla="*/ 2785790 h 3980623"/>
              <a:gd name="connsiteX3026" fmla="*/ 2403710 w 5122981"/>
              <a:gd name="connsiteY3026" fmla="*/ 2784346 h 3980623"/>
              <a:gd name="connsiteX3027" fmla="*/ 2404988 w 5122981"/>
              <a:gd name="connsiteY3027" fmla="*/ 2778947 h 3980623"/>
              <a:gd name="connsiteX3028" fmla="*/ 2231322 w 5122981"/>
              <a:gd name="connsiteY3028" fmla="*/ 2777753 h 3980623"/>
              <a:gd name="connsiteX3029" fmla="*/ 2236145 w 5122981"/>
              <a:gd name="connsiteY3029" fmla="*/ 2784596 h 3980623"/>
              <a:gd name="connsiteX3030" fmla="*/ 2230044 w 5122981"/>
              <a:gd name="connsiteY3030" fmla="*/ 2783152 h 3980623"/>
              <a:gd name="connsiteX3031" fmla="*/ 2296606 w 5122981"/>
              <a:gd name="connsiteY3031" fmla="*/ 2777525 h 3980623"/>
              <a:gd name="connsiteX3032" fmla="*/ 2292474 w 5122981"/>
              <a:gd name="connsiteY3032" fmla="*/ 2777973 h 3980623"/>
              <a:gd name="connsiteX3033" fmla="*/ 2299069 w 5122981"/>
              <a:gd name="connsiteY3033" fmla="*/ 2790938 h 3980623"/>
              <a:gd name="connsiteX3034" fmla="*/ 2317226 w 5122981"/>
              <a:gd name="connsiteY3034" fmla="*/ 2809490 h 3980623"/>
              <a:gd name="connsiteX3035" fmla="*/ 2331201 w 5122981"/>
              <a:gd name="connsiteY3035" fmla="*/ 2818500 h 3980623"/>
              <a:gd name="connsiteX3036" fmla="*/ 2332333 w 5122981"/>
              <a:gd name="connsiteY3036" fmla="*/ 2827321 h 3980623"/>
              <a:gd name="connsiteX3037" fmla="*/ 2333467 w 5122981"/>
              <a:gd name="connsiteY3037" fmla="*/ 2836142 h 3980623"/>
              <a:gd name="connsiteX3038" fmla="*/ 2348080 w 5122981"/>
              <a:gd name="connsiteY3038" fmla="*/ 2842452 h 3980623"/>
              <a:gd name="connsiteX3039" fmla="*/ 2352408 w 5122981"/>
              <a:gd name="connsiteY3039" fmla="*/ 2837774 h 3980623"/>
              <a:gd name="connsiteX3040" fmla="*/ 2347585 w 5122981"/>
              <a:gd name="connsiteY3040" fmla="*/ 2830931 h 3980623"/>
              <a:gd name="connsiteX3041" fmla="*/ 2334890 w 5122981"/>
              <a:gd name="connsiteY3041" fmla="*/ 2816522 h 3980623"/>
              <a:gd name="connsiteX3042" fmla="*/ 2321555 w 5122981"/>
              <a:gd name="connsiteY3042" fmla="*/ 2804813 h 3980623"/>
              <a:gd name="connsiteX3043" fmla="*/ 2322833 w 5122981"/>
              <a:gd name="connsiteY3043" fmla="*/ 2799414 h 3980623"/>
              <a:gd name="connsiteX3044" fmla="*/ 2316732 w 5122981"/>
              <a:gd name="connsiteY3044" fmla="*/ 2797970 h 3980623"/>
              <a:gd name="connsiteX3045" fmla="*/ 2308859 w 5122981"/>
              <a:gd name="connsiteY3045" fmla="*/ 2790404 h 3980623"/>
              <a:gd name="connsiteX3046" fmla="*/ 2301625 w 5122981"/>
              <a:gd name="connsiteY3046" fmla="*/ 2780139 h 3980623"/>
              <a:gd name="connsiteX3047" fmla="*/ 2296606 w 5122981"/>
              <a:gd name="connsiteY3047" fmla="*/ 2777525 h 3980623"/>
              <a:gd name="connsiteX3048" fmla="*/ 2375541 w 5122981"/>
              <a:gd name="connsiteY3048" fmla="*/ 2777160 h 3980623"/>
              <a:gd name="connsiteX3049" fmla="*/ 2379307 w 5122981"/>
              <a:gd name="connsiteY3049" fmla="*/ 2778569 h 3980623"/>
              <a:gd name="connsiteX3050" fmla="*/ 2408388 w 5122981"/>
              <a:gd name="connsiteY3050" fmla="*/ 2805410 h 3980623"/>
              <a:gd name="connsiteX3051" fmla="*/ 2430090 w 5122981"/>
              <a:gd name="connsiteY3051" fmla="*/ 2836205 h 3980623"/>
              <a:gd name="connsiteX3052" fmla="*/ 2434913 w 5122981"/>
              <a:gd name="connsiteY3052" fmla="*/ 2843049 h 3980623"/>
              <a:gd name="connsiteX3053" fmla="*/ 2441014 w 5122981"/>
              <a:gd name="connsiteY3053" fmla="*/ 2844493 h 3980623"/>
              <a:gd name="connsiteX3054" fmla="*/ 2451298 w 5122981"/>
              <a:gd name="connsiteY3054" fmla="*/ 2855480 h 3980623"/>
              <a:gd name="connsiteX3055" fmla="*/ 2461583 w 5122981"/>
              <a:gd name="connsiteY3055" fmla="*/ 2866467 h 3980623"/>
              <a:gd name="connsiteX3056" fmla="*/ 2476690 w 5122981"/>
              <a:gd name="connsiteY3056" fmla="*/ 2884298 h 3980623"/>
              <a:gd name="connsiteX3057" fmla="*/ 2482790 w 5122981"/>
              <a:gd name="connsiteY3057" fmla="*/ 2885742 h 3980623"/>
              <a:gd name="connsiteX3058" fmla="*/ 2474773 w 5122981"/>
              <a:gd name="connsiteY3058" fmla="*/ 2892398 h 3980623"/>
              <a:gd name="connsiteX3059" fmla="*/ 2459027 w 5122981"/>
              <a:gd name="connsiteY3059" fmla="*/ 2877266 h 3980623"/>
              <a:gd name="connsiteX3060" fmla="*/ 2449381 w 5122981"/>
              <a:gd name="connsiteY3060" fmla="*/ 2863579 h 3980623"/>
              <a:gd name="connsiteX3061" fmla="*/ 2425268 w 5122981"/>
              <a:gd name="connsiteY3061" fmla="*/ 2829362 h 3980623"/>
              <a:gd name="connsiteX3062" fmla="*/ 2419167 w 5122981"/>
              <a:gd name="connsiteY3062" fmla="*/ 2827918 h 3980623"/>
              <a:gd name="connsiteX3063" fmla="*/ 2388952 w 5122981"/>
              <a:gd name="connsiteY3063" fmla="*/ 2792257 h 3980623"/>
              <a:gd name="connsiteX3064" fmla="*/ 2384130 w 5122981"/>
              <a:gd name="connsiteY3064" fmla="*/ 2785413 h 3980623"/>
              <a:gd name="connsiteX3065" fmla="*/ 2987298 w 5122981"/>
              <a:gd name="connsiteY3065" fmla="*/ 2775115 h 3980623"/>
              <a:gd name="connsiteX3066" fmla="*/ 2987298 w 5122981"/>
              <a:gd name="connsiteY3066" fmla="*/ 2782557 h 3980623"/>
              <a:gd name="connsiteX3067" fmla="*/ 2983577 w 5122981"/>
              <a:gd name="connsiteY3067" fmla="*/ 2786277 h 3980623"/>
              <a:gd name="connsiteX3068" fmla="*/ 2979856 w 5122981"/>
              <a:gd name="connsiteY3068" fmla="*/ 2789998 h 3980623"/>
              <a:gd name="connsiteX3069" fmla="*/ 2972415 w 5122981"/>
              <a:gd name="connsiteY3069" fmla="*/ 2797439 h 3980623"/>
              <a:gd name="connsiteX3070" fmla="*/ 2979856 w 5122981"/>
              <a:gd name="connsiteY3070" fmla="*/ 2797439 h 3980623"/>
              <a:gd name="connsiteX3071" fmla="*/ 3002181 w 5122981"/>
              <a:gd name="connsiteY3071" fmla="*/ 2797439 h 3980623"/>
              <a:gd name="connsiteX3072" fmla="*/ 3017064 w 5122981"/>
              <a:gd name="connsiteY3072" fmla="*/ 2812322 h 3980623"/>
              <a:gd name="connsiteX3073" fmla="*/ 3009622 w 5122981"/>
              <a:gd name="connsiteY3073" fmla="*/ 2812322 h 3980623"/>
              <a:gd name="connsiteX3074" fmla="*/ 3009622 w 5122981"/>
              <a:gd name="connsiteY3074" fmla="*/ 2819764 h 3980623"/>
              <a:gd name="connsiteX3075" fmla="*/ 3024505 w 5122981"/>
              <a:gd name="connsiteY3075" fmla="*/ 2827205 h 3980623"/>
              <a:gd name="connsiteX3076" fmla="*/ 3039388 w 5122981"/>
              <a:gd name="connsiteY3076" fmla="*/ 2827205 h 3980623"/>
              <a:gd name="connsiteX3077" fmla="*/ 3054271 w 5122981"/>
              <a:gd name="connsiteY3077" fmla="*/ 2834646 h 3980623"/>
              <a:gd name="connsiteX3078" fmla="*/ 3054271 w 5122981"/>
              <a:gd name="connsiteY3078" fmla="*/ 2827205 h 3980623"/>
              <a:gd name="connsiteX3079" fmla="*/ 3039388 w 5122981"/>
              <a:gd name="connsiteY3079" fmla="*/ 2819764 h 3980623"/>
              <a:gd name="connsiteX3080" fmla="*/ 3031946 w 5122981"/>
              <a:gd name="connsiteY3080" fmla="*/ 2812322 h 3980623"/>
              <a:gd name="connsiteX3081" fmla="*/ 3017064 w 5122981"/>
              <a:gd name="connsiteY3081" fmla="*/ 2797439 h 3980623"/>
              <a:gd name="connsiteX3082" fmla="*/ 3009622 w 5122981"/>
              <a:gd name="connsiteY3082" fmla="*/ 2789998 h 3980623"/>
              <a:gd name="connsiteX3083" fmla="*/ 2994739 w 5122981"/>
              <a:gd name="connsiteY3083" fmla="*/ 2782557 h 3980623"/>
              <a:gd name="connsiteX3084" fmla="*/ 2987298 w 5122981"/>
              <a:gd name="connsiteY3084" fmla="*/ 2775115 h 3980623"/>
              <a:gd name="connsiteX3085" fmla="*/ 2883725 w 5122981"/>
              <a:gd name="connsiteY3085" fmla="*/ 2773950 h 3980623"/>
              <a:gd name="connsiteX3086" fmla="*/ 2888744 w 5122981"/>
              <a:gd name="connsiteY3086" fmla="*/ 2776563 h 3980623"/>
              <a:gd name="connsiteX3087" fmla="*/ 2892928 w 5122981"/>
              <a:gd name="connsiteY3087" fmla="*/ 2786106 h 3980623"/>
              <a:gd name="connsiteX3088" fmla="*/ 2880727 w 5122981"/>
              <a:gd name="connsiteY3088" fmla="*/ 2783218 h 3980623"/>
              <a:gd name="connsiteX3089" fmla="*/ 2879593 w 5122981"/>
              <a:gd name="connsiteY3089" fmla="*/ 2774397 h 3980623"/>
              <a:gd name="connsiteX3090" fmla="*/ 2883725 w 5122981"/>
              <a:gd name="connsiteY3090" fmla="*/ 2773950 h 3980623"/>
              <a:gd name="connsiteX3091" fmla="*/ 2477208 w 5122981"/>
              <a:gd name="connsiteY3091" fmla="*/ 2773233 h 3980623"/>
              <a:gd name="connsiteX3092" fmla="*/ 2479620 w 5122981"/>
              <a:gd name="connsiteY3092" fmla="*/ 2776655 h 3980623"/>
              <a:gd name="connsiteX3093" fmla="*/ 2482032 w 5122981"/>
              <a:gd name="connsiteY3093" fmla="*/ 2780077 h 3980623"/>
              <a:gd name="connsiteX3094" fmla="*/ 2471192 w 5122981"/>
              <a:gd name="connsiteY3094" fmla="*/ 2777511 h 3980623"/>
              <a:gd name="connsiteX3095" fmla="*/ 2481283 w 5122981"/>
              <a:gd name="connsiteY3095" fmla="*/ 2782557 h 3980623"/>
              <a:gd name="connsiteX3096" fmla="*/ 2473841 w 5122981"/>
              <a:gd name="connsiteY3096" fmla="*/ 2782557 h 3980623"/>
              <a:gd name="connsiteX3097" fmla="*/ 2466400 w 5122981"/>
              <a:gd name="connsiteY3097" fmla="*/ 2775115 h 3980623"/>
              <a:gd name="connsiteX3098" fmla="*/ 2470176 w 5122981"/>
              <a:gd name="connsiteY3098" fmla="*/ 2777003 h 3980623"/>
              <a:gd name="connsiteX3099" fmla="*/ 2370634 w 5122981"/>
              <a:gd name="connsiteY3099" fmla="*/ 2772444 h 3980623"/>
              <a:gd name="connsiteX3100" fmla="*/ 2375541 w 5122981"/>
              <a:gd name="connsiteY3100" fmla="*/ 2777160 h 3980623"/>
              <a:gd name="connsiteX3101" fmla="*/ 2374128 w 5122981"/>
              <a:gd name="connsiteY3101" fmla="*/ 2776631 h 3980623"/>
              <a:gd name="connsiteX3102" fmla="*/ 2370795 w 5122981"/>
              <a:gd name="connsiteY3102" fmla="*/ 2773704 h 3980623"/>
              <a:gd name="connsiteX3103" fmla="*/ 3493314 w 5122981"/>
              <a:gd name="connsiteY3103" fmla="*/ 2767674 h 3980623"/>
              <a:gd name="connsiteX3104" fmla="*/ 3495906 w 5122981"/>
              <a:gd name="connsiteY3104" fmla="*/ 2768970 h 3980623"/>
              <a:gd name="connsiteX3105" fmla="*/ 3494993 w 5122981"/>
              <a:gd name="connsiteY3105" fmla="*/ 2767674 h 3980623"/>
              <a:gd name="connsiteX3106" fmla="*/ 3478431 w 5122981"/>
              <a:gd name="connsiteY3106" fmla="*/ 2767674 h 3980623"/>
              <a:gd name="connsiteX3107" fmla="*/ 3478431 w 5122981"/>
              <a:gd name="connsiteY3107" fmla="*/ 2775115 h 3980623"/>
              <a:gd name="connsiteX3108" fmla="*/ 3485872 w 5122981"/>
              <a:gd name="connsiteY3108" fmla="*/ 2775115 h 3980623"/>
              <a:gd name="connsiteX3109" fmla="*/ 3478431 w 5122981"/>
              <a:gd name="connsiteY3109" fmla="*/ 2767674 h 3980623"/>
              <a:gd name="connsiteX3110" fmla="*/ 2375763 w 5122981"/>
              <a:gd name="connsiteY3110" fmla="*/ 2766326 h 3980623"/>
              <a:gd name="connsiteX3111" fmla="*/ 2375444 w 5122981"/>
              <a:gd name="connsiteY3111" fmla="*/ 2767674 h 3980623"/>
              <a:gd name="connsiteX3112" fmla="*/ 2377103 w 5122981"/>
              <a:gd name="connsiteY3112" fmla="*/ 2767674 h 3980623"/>
              <a:gd name="connsiteX3113" fmla="*/ 2384544 w 5122981"/>
              <a:gd name="connsiteY3113" fmla="*/ 2775115 h 3980623"/>
              <a:gd name="connsiteX3114" fmla="*/ 2374832 w 5122981"/>
              <a:gd name="connsiteY3114" fmla="*/ 2770259 h 3980623"/>
              <a:gd name="connsiteX3115" fmla="*/ 2374485 w 5122981"/>
              <a:gd name="connsiteY3115" fmla="*/ 2771726 h 3980623"/>
              <a:gd name="connsiteX3116" fmla="*/ 2370512 w 5122981"/>
              <a:gd name="connsiteY3116" fmla="*/ 2771499 h 3980623"/>
              <a:gd name="connsiteX3117" fmla="*/ 2370634 w 5122981"/>
              <a:gd name="connsiteY3117" fmla="*/ 2772444 h 3980623"/>
              <a:gd name="connsiteX3118" fmla="*/ 2368383 w 5122981"/>
              <a:gd name="connsiteY3118" fmla="*/ 2770282 h 3980623"/>
              <a:gd name="connsiteX3119" fmla="*/ 2371517 w 5122981"/>
              <a:gd name="connsiteY3119" fmla="*/ 2768602 h 3980623"/>
              <a:gd name="connsiteX3120" fmla="*/ 2369661 w 5122981"/>
              <a:gd name="connsiteY3120" fmla="*/ 2767674 h 3980623"/>
              <a:gd name="connsiteX3121" fmla="*/ 2373248 w 5122981"/>
              <a:gd name="connsiteY3121" fmla="*/ 2767674 h 3980623"/>
              <a:gd name="connsiteX3122" fmla="*/ 2183794 w 5122981"/>
              <a:gd name="connsiteY3122" fmla="*/ 2760801 h 3980623"/>
              <a:gd name="connsiteX3123" fmla="*/ 2189895 w 5122981"/>
              <a:gd name="connsiteY3123" fmla="*/ 2762245 h 3980623"/>
              <a:gd name="connsiteX3124" fmla="*/ 2188617 w 5122981"/>
              <a:gd name="connsiteY3124" fmla="*/ 2767645 h 3980623"/>
              <a:gd name="connsiteX3125" fmla="*/ 2182516 w 5122981"/>
              <a:gd name="connsiteY3125" fmla="*/ 2766201 h 3980623"/>
              <a:gd name="connsiteX3126" fmla="*/ 2183794 w 5122981"/>
              <a:gd name="connsiteY3126" fmla="*/ 2760801 h 3980623"/>
              <a:gd name="connsiteX3127" fmla="*/ 4877415 w 5122981"/>
              <a:gd name="connsiteY3127" fmla="*/ 2760232 h 3980623"/>
              <a:gd name="connsiteX3128" fmla="*/ 4884856 w 5122981"/>
              <a:gd name="connsiteY3128" fmla="*/ 2760232 h 3980623"/>
              <a:gd name="connsiteX3129" fmla="*/ 4884856 w 5122981"/>
              <a:gd name="connsiteY3129" fmla="*/ 2767674 h 3980623"/>
              <a:gd name="connsiteX3130" fmla="*/ 4616966 w 5122981"/>
              <a:gd name="connsiteY3130" fmla="*/ 2760232 h 3980623"/>
              <a:gd name="connsiteX3131" fmla="*/ 4631849 w 5122981"/>
              <a:gd name="connsiteY3131" fmla="*/ 2760232 h 3980623"/>
              <a:gd name="connsiteX3132" fmla="*/ 4639290 w 5122981"/>
              <a:gd name="connsiteY3132" fmla="*/ 2775115 h 3980623"/>
              <a:gd name="connsiteX3133" fmla="*/ 4624407 w 5122981"/>
              <a:gd name="connsiteY3133" fmla="*/ 2767674 h 3980623"/>
              <a:gd name="connsiteX3134" fmla="*/ 4616966 w 5122981"/>
              <a:gd name="connsiteY3134" fmla="*/ 2760232 h 3980623"/>
              <a:gd name="connsiteX3135" fmla="*/ 4442093 w 5122981"/>
              <a:gd name="connsiteY3135" fmla="*/ 2760232 h 3980623"/>
              <a:gd name="connsiteX3136" fmla="*/ 4445814 w 5122981"/>
              <a:gd name="connsiteY3136" fmla="*/ 2767674 h 3980623"/>
              <a:gd name="connsiteX3137" fmla="*/ 4445814 w 5122981"/>
              <a:gd name="connsiteY3137" fmla="*/ 2775115 h 3980623"/>
              <a:gd name="connsiteX3138" fmla="*/ 4438372 w 5122981"/>
              <a:gd name="connsiteY3138" fmla="*/ 2767674 h 3980623"/>
              <a:gd name="connsiteX3139" fmla="*/ 4442093 w 5122981"/>
              <a:gd name="connsiteY3139" fmla="*/ 2760232 h 3980623"/>
              <a:gd name="connsiteX3140" fmla="*/ 3642142 w 5122981"/>
              <a:gd name="connsiteY3140" fmla="*/ 2760232 h 3980623"/>
              <a:gd name="connsiteX3141" fmla="*/ 3649583 w 5122981"/>
              <a:gd name="connsiteY3141" fmla="*/ 2775115 h 3980623"/>
              <a:gd name="connsiteX3142" fmla="*/ 3645862 w 5122981"/>
              <a:gd name="connsiteY3142" fmla="*/ 2771394 h 3980623"/>
              <a:gd name="connsiteX3143" fmla="*/ 3642142 w 5122981"/>
              <a:gd name="connsiteY3143" fmla="*/ 2760232 h 3980623"/>
              <a:gd name="connsiteX3144" fmla="*/ 3604935 w 5122981"/>
              <a:gd name="connsiteY3144" fmla="*/ 2760232 h 3980623"/>
              <a:gd name="connsiteX3145" fmla="*/ 3642142 w 5122981"/>
              <a:gd name="connsiteY3145" fmla="*/ 2782557 h 3980623"/>
              <a:gd name="connsiteX3146" fmla="*/ 3675628 w 5122981"/>
              <a:gd name="connsiteY3146" fmla="*/ 2804881 h 3980623"/>
              <a:gd name="connsiteX3147" fmla="*/ 3675628 w 5122981"/>
              <a:gd name="connsiteY3147" fmla="*/ 2808601 h 3980623"/>
              <a:gd name="connsiteX3148" fmla="*/ 3660745 w 5122981"/>
              <a:gd name="connsiteY3148" fmla="*/ 2804881 h 3980623"/>
              <a:gd name="connsiteX3149" fmla="*/ 3649583 w 5122981"/>
              <a:gd name="connsiteY3149" fmla="*/ 2797439 h 3980623"/>
              <a:gd name="connsiteX3150" fmla="*/ 3619817 w 5122981"/>
              <a:gd name="connsiteY3150" fmla="*/ 2775115 h 3980623"/>
              <a:gd name="connsiteX3151" fmla="*/ 3612376 w 5122981"/>
              <a:gd name="connsiteY3151" fmla="*/ 2767674 h 3980623"/>
              <a:gd name="connsiteX3152" fmla="*/ 3604935 w 5122981"/>
              <a:gd name="connsiteY3152" fmla="*/ 2760232 h 3980623"/>
              <a:gd name="connsiteX3153" fmla="*/ 2860794 w 5122981"/>
              <a:gd name="connsiteY3153" fmla="*/ 2760232 h 3980623"/>
              <a:gd name="connsiteX3154" fmla="*/ 2868235 w 5122981"/>
              <a:gd name="connsiteY3154" fmla="*/ 2760232 h 3980623"/>
              <a:gd name="connsiteX3155" fmla="*/ 2868235 w 5122981"/>
              <a:gd name="connsiteY3155" fmla="*/ 2763156 h 3980623"/>
              <a:gd name="connsiteX3156" fmla="*/ 2872359 w 5122981"/>
              <a:gd name="connsiteY3156" fmla="*/ 2764132 h 3980623"/>
              <a:gd name="connsiteX3157" fmla="*/ 2878460 w 5122981"/>
              <a:gd name="connsiteY3157" fmla="*/ 2765576 h 3980623"/>
              <a:gd name="connsiteX3158" fmla="*/ 2877181 w 5122981"/>
              <a:gd name="connsiteY3158" fmla="*/ 2770975 h 3980623"/>
              <a:gd name="connsiteX3159" fmla="*/ 2871081 w 5122981"/>
              <a:gd name="connsiteY3159" fmla="*/ 2769531 h 3980623"/>
              <a:gd name="connsiteX3160" fmla="*/ 2868235 w 5122981"/>
              <a:gd name="connsiteY3160" fmla="*/ 2765492 h 3980623"/>
              <a:gd name="connsiteX3161" fmla="*/ 2868235 w 5122981"/>
              <a:gd name="connsiteY3161" fmla="*/ 2767674 h 3980623"/>
              <a:gd name="connsiteX3162" fmla="*/ 2860794 w 5122981"/>
              <a:gd name="connsiteY3162" fmla="*/ 2767674 h 3980623"/>
              <a:gd name="connsiteX3163" fmla="*/ 2860794 w 5122981"/>
              <a:gd name="connsiteY3163" fmla="*/ 2760232 h 3980623"/>
              <a:gd name="connsiteX3164" fmla="*/ 2970261 w 5122981"/>
              <a:gd name="connsiteY3164" fmla="*/ 2758796 h 3980623"/>
              <a:gd name="connsiteX3165" fmla="*/ 2975083 w 5122981"/>
              <a:gd name="connsiteY3165" fmla="*/ 2765639 h 3980623"/>
              <a:gd name="connsiteX3166" fmla="*/ 2968983 w 5122981"/>
              <a:gd name="connsiteY3166" fmla="*/ 2764195 h 3980623"/>
              <a:gd name="connsiteX3167" fmla="*/ 2962882 w 5122981"/>
              <a:gd name="connsiteY3167" fmla="*/ 2762751 h 3980623"/>
              <a:gd name="connsiteX3168" fmla="*/ 2957532 w 5122981"/>
              <a:gd name="connsiteY3168" fmla="*/ 2752791 h 3980623"/>
              <a:gd name="connsiteX3169" fmla="*/ 2957532 w 5122981"/>
              <a:gd name="connsiteY3169" fmla="*/ 2760232 h 3980623"/>
              <a:gd name="connsiteX3170" fmla="*/ 2950091 w 5122981"/>
              <a:gd name="connsiteY3170" fmla="*/ 2760232 h 3980623"/>
              <a:gd name="connsiteX3171" fmla="*/ 2957532 w 5122981"/>
              <a:gd name="connsiteY3171" fmla="*/ 2763953 h 3980623"/>
              <a:gd name="connsiteX3172" fmla="*/ 2964974 w 5122981"/>
              <a:gd name="connsiteY3172" fmla="*/ 2767674 h 3980623"/>
              <a:gd name="connsiteX3173" fmla="*/ 2979856 w 5122981"/>
              <a:gd name="connsiteY3173" fmla="*/ 2775115 h 3980623"/>
              <a:gd name="connsiteX3174" fmla="*/ 2957532 w 5122981"/>
              <a:gd name="connsiteY3174" fmla="*/ 2752791 h 3980623"/>
              <a:gd name="connsiteX3175" fmla="*/ 2391986 w 5122981"/>
              <a:gd name="connsiteY3175" fmla="*/ 2752791 h 3980623"/>
              <a:gd name="connsiteX3176" fmla="*/ 2406868 w 5122981"/>
              <a:gd name="connsiteY3176" fmla="*/ 2760232 h 3980623"/>
              <a:gd name="connsiteX3177" fmla="*/ 2399427 w 5122981"/>
              <a:gd name="connsiteY3177" fmla="*/ 2760232 h 3980623"/>
              <a:gd name="connsiteX3178" fmla="*/ 2762249 w 5122981"/>
              <a:gd name="connsiteY3178" fmla="*/ 2750453 h 3980623"/>
              <a:gd name="connsiteX3179" fmla="*/ 2775343 w 5122981"/>
              <a:gd name="connsiteY3179" fmla="*/ 2765907 h 3980623"/>
              <a:gd name="connsiteX3180" fmla="*/ 2782659 w 5122981"/>
              <a:gd name="connsiteY3180" fmla="*/ 2771394 h 3980623"/>
              <a:gd name="connsiteX3181" fmla="*/ 2793821 w 5122981"/>
              <a:gd name="connsiteY3181" fmla="*/ 2775115 h 3980623"/>
              <a:gd name="connsiteX3182" fmla="*/ 2786380 w 5122981"/>
              <a:gd name="connsiteY3182" fmla="*/ 2767674 h 3980623"/>
              <a:gd name="connsiteX3183" fmla="*/ 2763126 w 5122981"/>
              <a:gd name="connsiteY3183" fmla="*/ 2750931 h 3980623"/>
              <a:gd name="connsiteX3184" fmla="*/ 2563138 w 5122981"/>
              <a:gd name="connsiteY3184" fmla="*/ 2749261 h 3980623"/>
              <a:gd name="connsiteX3185" fmla="*/ 2563138 w 5122981"/>
              <a:gd name="connsiteY3185" fmla="*/ 2752791 h 3980623"/>
              <a:gd name="connsiteX3186" fmla="*/ 2570579 w 5122981"/>
              <a:gd name="connsiteY3186" fmla="*/ 2760232 h 3980623"/>
              <a:gd name="connsiteX3187" fmla="*/ 2566288 w 5122981"/>
              <a:gd name="connsiteY3187" fmla="*/ 2751651 h 3980623"/>
              <a:gd name="connsiteX3188" fmla="*/ 2438338 w 5122981"/>
              <a:gd name="connsiteY3188" fmla="*/ 2746927 h 3980623"/>
              <a:gd name="connsiteX3189" fmla="*/ 2444438 w 5122981"/>
              <a:gd name="connsiteY3189" fmla="*/ 2748371 h 3980623"/>
              <a:gd name="connsiteX3190" fmla="*/ 2450539 w 5122981"/>
              <a:gd name="connsiteY3190" fmla="*/ 2749815 h 3980623"/>
              <a:gd name="connsiteX3191" fmla="*/ 2460185 w 5122981"/>
              <a:gd name="connsiteY3191" fmla="*/ 2763502 h 3980623"/>
              <a:gd name="connsiteX3192" fmla="*/ 2465646 w 5122981"/>
              <a:gd name="connsiteY3192" fmla="*/ 2767645 h 3980623"/>
              <a:gd name="connsiteX3193" fmla="*/ 2461957 w 5122981"/>
              <a:gd name="connsiteY3193" fmla="*/ 2769623 h 3980623"/>
              <a:gd name="connsiteX3194" fmla="*/ 2452806 w 5122981"/>
              <a:gd name="connsiteY3194" fmla="*/ 2767457 h 3980623"/>
              <a:gd name="connsiteX3195" fmla="*/ 2447983 w 5122981"/>
              <a:gd name="connsiteY3195" fmla="*/ 2760614 h 3980623"/>
              <a:gd name="connsiteX3196" fmla="*/ 2443160 w 5122981"/>
              <a:gd name="connsiteY3196" fmla="*/ 2753770 h 3980623"/>
              <a:gd name="connsiteX3197" fmla="*/ 4133274 w 5122981"/>
              <a:gd name="connsiteY3197" fmla="*/ 2745350 h 3980623"/>
              <a:gd name="connsiteX3198" fmla="*/ 4148157 w 5122981"/>
              <a:gd name="connsiteY3198" fmla="*/ 2745350 h 3980623"/>
              <a:gd name="connsiteX3199" fmla="*/ 4174202 w 5122981"/>
              <a:gd name="connsiteY3199" fmla="*/ 2745350 h 3980623"/>
              <a:gd name="connsiteX3200" fmla="*/ 4185364 w 5122981"/>
              <a:gd name="connsiteY3200" fmla="*/ 2752791 h 3980623"/>
              <a:gd name="connsiteX3201" fmla="*/ 4192806 w 5122981"/>
              <a:gd name="connsiteY3201" fmla="*/ 2760232 h 3980623"/>
              <a:gd name="connsiteX3202" fmla="*/ 4200247 w 5122981"/>
              <a:gd name="connsiteY3202" fmla="*/ 2775115 h 3980623"/>
              <a:gd name="connsiteX3203" fmla="*/ 4185364 w 5122981"/>
              <a:gd name="connsiteY3203" fmla="*/ 2767674 h 3980623"/>
              <a:gd name="connsiteX3204" fmla="*/ 4170481 w 5122981"/>
              <a:gd name="connsiteY3204" fmla="*/ 2767674 h 3980623"/>
              <a:gd name="connsiteX3205" fmla="*/ 4163040 w 5122981"/>
              <a:gd name="connsiteY3205" fmla="*/ 2771394 h 3980623"/>
              <a:gd name="connsiteX3206" fmla="*/ 4155599 w 5122981"/>
              <a:gd name="connsiteY3206" fmla="*/ 2760232 h 3980623"/>
              <a:gd name="connsiteX3207" fmla="*/ 4148157 w 5122981"/>
              <a:gd name="connsiteY3207" fmla="*/ 2752791 h 3980623"/>
              <a:gd name="connsiteX3208" fmla="*/ 3448665 w 5122981"/>
              <a:gd name="connsiteY3208" fmla="*/ 2745350 h 3980623"/>
              <a:gd name="connsiteX3209" fmla="*/ 3448665 w 5122981"/>
              <a:gd name="connsiteY3209" fmla="*/ 2752791 h 3980623"/>
              <a:gd name="connsiteX3210" fmla="*/ 3456106 w 5122981"/>
              <a:gd name="connsiteY3210" fmla="*/ 2752791 h 3980623"/>
              <a:gd name="connsiteX3211" fmla="*/ 3448665 w 5122981"/>
              <a:gd name="connsiteY3211" fmla="*/ 2745350 h 3980623"/>
              <a:gd name="connsiteX3212" fmla="*/ 2935208 w 5122981"/>
              <a:gd name="connsiteY3212" fmla="*/ 2745350 h 3980623"/>
              <a:gd name="connsiteX3213" fmla="*/ 2935208 w 5122981"/>
              <a:gd name="connsiteY3213" fmla="*/ 2752791 h 3980623"/>
              <a:gd name="connsiteX3214" fmla="*/ 2942649 w 5122981"/>
              <a:gd name="connsiteY3214" fmla="*/ 2745350 h 3980623"/>
              <a:gd name="connsiteX3215" fmla="*/ 2935208 w 5122981"/>
              <a:gd name="connsiteY3215" fmla="*/ 2745350 h 3980623"/>
              <a:gd name="connsiteX3216" fmla="*/ 2377103 w 5122981"/>
              <a:gd name="connsiteY3216" fmla="*/ 2745350 h 3980623"/>
              <a:gd name="connsiteX3217" fmla="*/ 2391986 w 5122981"/>
              <a:gd name="connsiteY3217" fmla="*/ 2752791 h 3980623"/>
              <a:gd name="connsiteX3218" fmla="*/ 2380824 w 5122981"/>
              <a:gd name="connsiteY3218" fmla="*/ 2752791 h 3980623"/>
              <a:gd name="connsiteX3219" fmla="*/ 2377103 w 5122981"/>
              <a:gd name="connsiteY3219" fmla="*/ 2745350 h 3980623"/>
              <a:gd name="connsiteX3220" fmla="*/ 2309932 w 5122981"/>
              <a:gd name="connsiteY3220" fmla="*/ 2745043 h 3980623"/>
              <a:gd name="connsiteX3221" fmla="*/ 2308654 w 5122981"/>
              <a:gd name="connsiteY3221" fmla="*/ 2750442 h 3980623"/>
              <a:gd name="connsiteX3222" fmla="*/ 2314756 w 5122981"/>
              <a:gd name="connsiteY3222" fmla="*/ 2751886 h 3980623"/>
              <a:gd name="connsiteX3223" fmla="*/ 2309932 w 5122981"/>
              <a:gd name="connsiteY3223" fmla="*/ 2745043 h 3980623"/>
              <a:gd name="connsiteX3224" fmla="*/ 3582610 w 5122981"/>
              <a:gd name="connsiteY3224" fmla="*/ 2737908 h 3980623"/>
              <a:gd name="connsiteX3225" fmla="*/ 3582610 w 5122981"/>
              <a:gd name="connsiteY3225" fmla="*/ 2745350 h 3980623"/>
              <a:gd name="connsiteX3226" fmla="*/ 3575169 w 5122981"/>
              <a:gd name="connsiteY3226" fmla="*/ 2745350 h 3980623"/>
              <a:gd name="connsiteX3227" fmla="*/ 3582610 w 5122981"/>
              <a:gd name="connsiteY3227" fmla="*/ 2737908 h 3980623"/>
              <a:gd name="connsiteX3228" fmla="*/ 2444076 w 5122981"/>
              <a:gd name="connsiteY3228" fmla="*/ 2737908 h 3980623"/>
              <a:gd name="connsiteX3229" fmla="*/ 2451517 w 5122981"/>
              <a:gd name="connsiteY3229" fmla="*/ 2745350 h 3980623"/>
              <a:gd name="connsiteX3230" fmla="*/ 2447796 w 5122981"/>
              <a:gd name="connsiteY3230" fmla="*/ 2741629 h 3980623"/>
              <a:gd name="connsiteX3231" fmla="*/ 2444076 w 5122981"/>
              <a:gd name="connsiteY3231" fmla="*/ 2737908 h 3980623"/>
              <a:gd name="connsiteX3232" fmla="*/ 3483263 w 5122981"/>
              <a:gd name="connsiteY3232" fmla="*/ 2736603 h 3980623"/>
              <a:gd name="connsiteX3233" fmla="*/ 3486581 w 5122981"/>
              <a:gd name="connsiteY3233" fmla="*/ 2741312 h 3980623"/>
              <a:gd name="connsiteX3234" fmla="*/ 3495772 w 5122981"/>
              <a:gd name="connsiteY3234" fmla="*/ 2752160 h 3980623"/>
              <a:gd name="connsiteX3235" fmla="*/ 3504476 w 5122981"/>
              <a:gd name="connsiteY3235" fmla="*/ 2756512 h 3980623"/>
              <a:gd name="connsiteX3236" fmla="*/ 3500755 w 5122981"/>
              <a:gd name="connsiteY3236" fmla="*/ 2752791 h 3980623"/>
              <a:gd name="connsiteX3237" fmla="*/ 3493314 w 5122981"/>
              <a:gd name="connsiteY3237" fmla="*/ 2745350 h 3980623"/>
              <a:gd name="connsiteX3238" fmla="*/ 3485872 w 5122981"/>
              <a:gd name="connsiteY3238" fmla="*/ 2737908 h 3980623"/>
              <a:gd name="connsiteX3239" fmla="*/ 4215130 w 5122981"/>
              <a:gd name="connsiteY3239" fmla="*/ 2730467 h 3980623"/>
              <a:gd name="connsiteX3240" fmla="*/ 4230013 w 5122981"/>
              <a:gd name="connsiteY3240" fmla="*/ 2737908 h 3980623"/>
              <a:gd name="connsiteX3241" fmla="*/ 4230013 w 5122981"/>
              <a:gd name="connsiteY3241" fmla="*/ 2752791 h 3980623"/>
              <a:gd name="connsiteX3242" fmla="*/ 4222571 w 5122981"/>
              <a:gd name="connsiteY3242" fmla="*/ 2749070 h 3980623"/>
              <a:gd name="connsiteX3243" fmla="*/ 4215130 w 5122981"/>
              <a:gd name="connsiteY3243" fmla="*/ 2749070 h 3980623"/>
              <a:gd name="connsiteX3244" fmla="*/ 4203968 w 5122981"/>
              <a:gd name="connsiteY3244" fmla="*/ 2749070 h 3980623"/>
              <a:gd name="connsiteX3245" fmla="*/ 4207689 w 5122981"/>
              <a:gd name="connsiteY3245" fmla="*/ 2737908 h 3980623"/>
              <a:gd name="connsiteX3246" fmla="*/ 2920325 w 5122981"/>
              <a:gd name="connsiteY3246" fmla="*/ 2730467 h 3980623"/>
              <a:gd name="connsiteX3247" fmla="*/ 2920325 w 5122981"/>
              <a:gd name="connsiteY3247" fmla="*/ 2737908 h 3980623"/>
              <a:gd name="connsiteX3248" fmla="*/ 2924046 w 5122981"/>
              <a:gd name="connsiteY3248" fmla="*/ 2737908 h 3980623"/>
              <a:gd name="connsiteX3249" fmla="*/ 2927767 w 5122981"/>
              <a:gd name="connsiteY3249" fmla="*/ 2737908 h 3980623"/>
              <a:gd name="connsiteX3250" fmla="*/ 2920325 w 5122981"/>
              <a:gd name="connsiteY3250" fmla="*/ 2730467 h 3980623"/>
              <a:gd name="connsiteX3251" fmla="*/ 2790101 w 5122981"/>
              <a:gd name="connsiteY3251" fmla="*/ 2730467 h 3980623"/>
              <a:gd name="connsiteX3252" fmla="*/ 2786380 w 5122981"/>
              <a:gd name="connsiteY3252" fmla="*/ 2734187 h 3980623"/>
              <a:gd name="connsiteX3253" fmla="*/ 2786380 w 5122981"/>
              <a:gd name="connsiteY3253" fmla="*/ 2735895 h 3980623"/>
              <a:gd name="connsiteX3254" fmla="*/ 2793050 w 5122981"/>
              <a:gd name="connsiteY3254" fmla="*/ 2745359 h 3980623"/>
              <a:gd name="connsiteX3255" fmla="*/ 2797872 w 5122981"/>
              <a:gd name="connsiteY3255" fmla="*/ 2752202 h 3980623"/>
              <a:gd name="connsiteX3256" fmla="*/ 2799598 w 5122981"/>
              <a:gd name="connsiteY3256" fmla="*/ 2754162 h 3980623"/>
              <a:gd name="connsiteX3257" fmla="*/ 2808704 w 5122981"/>
              <a:gd name="connsiteY3257" fmla="*/ 2760232 h 3980623"/>
              <a:gd name="connsiteX3258" fmla="*/ 2816146 w 5122981"/>
              <a:gd name="connsiteY3258" fmla="*/ 2760232 h 3980623"/>
              <a:gd name="connsiteX3259" fmla="*/ 2838470 w 5122981"/>
              <a:gd name="connsiteY3259" fmla="*/ 2767674 h 3980623"/>
              <a:gd name="connsiteX3260" fmla="*/ 2831029 w 5122981"/>
              <a:gd name="connsiteY3260" fmla="*/ 2756512 h 3980623"/>
              <a:gd name="connsiteX3261" fmla="*/ 2819939 w 5122981"/>
              <a:gd name="connsiteY3261" fmla="*/ 2754664 h 3980623"/>
              <a:gd name="connsiteX3262" fmla="*/ 2822275 w 5122981"/>
              <a:gd name="connsiteY3262" fmla="*/ 2757978 h 3980623"/>
              <a:gd name="connsiteX3263" fmla="*/ 2815051 w 5122981"/>
              <a:gd name="connsiteY3263" fmla="*/ 2753849 h 3980623"/>
              <a:gd name="connsiteX3264" fmla="*/ 2808704 w 5122981"/>
              <a:gd name="connsiteY3264" fmla="*/ 2752791 h 3980623"/>
              <a:gd name="connsiteX3265" fmla="*/ 2793821 w 5122981"/>
              <a:gd name="connsiteY3265" fmla="*/ 2741629 h 3980623"/>
              <a:gd name="connsiteX3266" fmla="*/ 2790101 w 5122981"/>
              <a:gd name="connsiteY3266" fmla="*/ 2730467 h 3980623"/>
              <a:gd name="connsiteX3267" fmla="*/ 2764056 w 5122981"/>
              <a:gd name="connsiteY3267" fmla="*/ 2729731 h 3980623"/>
              <a:gd name="connsiteX3268" fmla="*/ 2764056 w 5122981"/>
              <a:gd name="connsiteY3268" fmla="*/ 2730467 h 3980623"/>
              <a:gd name="connsiteX3269" fmla="*/ 2765027 w 5122981"/>
              <a:gd name="connsiteY3269" fmla="*/ 2730467 h 3980623"/>
              <a:gd name="connsiteX3270" fmla="*/ 4431861 w 5122981"/>
              <a:gd name="connsiteY3270" fmla="*/ 2728141 h 3980623"/>
              <a:gd name="connsiteX3271" fmla="*/ 4438372 w 5122981"/>
              <a:gd name="connsiteY3271" fmla="*/ 2730467 h 3980623"/>
              <a:gd name="connsiteX3272" fmla="*/ 4438372 w 5122981"/>
              <a:gd name="connsiteY3272" fmla="*/ 2745350 h 3980623"/>
              <a:gd name="connsiteX3273" fmla="*/ 4430931 w 5122981"/>
              <a:gd name="connsiteY3273" fmla="*/ 2749070 h 3980623"/>
              <a:gd name="connsiteX3274" fmla="*/ 4427210 w 5122981"/>
              <a:gd name="connsiteY3274" fmla="*/ 2752791 h 3980623"/>
              <a:gd name="connsiteX3275" fmla="*/ 4423489 w 5122981"/>
              <a:gd name="connsiteY3275" fmla="*/ 2737908 h 3980623"/>
              <a:gd name="connsiteX3276" fmla="*/ 4431861 w 5122981"/>
              <a:gd name="connsiteY3276" fmla="*/ 2728141 h 3980623"/>
              <a:gd name="connsiteX3277" fmla="*/ 4589991 w 5122981"/>
              <a:gd name="connsiteY3277" fmla="*/ 2725816 h 3980623"/>
              <a:gd name="connsiteX3278" fmla="*/ 4602083 w 5122981"/>
              <a:gd name="connsiteY3278" fmla="*/ 2730467 h 3980623"/>
              <a:gd name="connsiteX3279" fmla="*/ 4609524 w 5122981"/>
              <a:gd name="connsiteY3279" fmla="*/ 2737908 h 3980623"/>
              <a:gd name="connsiteX3280" fmla="*/ 4609524 w 5122981"/>
              <a:gd name="connsiteY3280" fmla="*/ 2745350 h 3980623"/>
              <a:gd name="connsiteX3281" fmla="*/ 4594642 w 5122981"/>
              <a:gd name="connsiteY3281" fmla="*/ 2745350 h 3980623"/>
              <a:gd name="connsiteX3282" fmla="*/ 4583480 w 5122981"/>
              <a:gd name="connsiteY3282" fmla="*/ 2726746 h 3980623"/>
              <a:gd name="connsiteX3283" fmla="*/ 4589991 w 5122981"/>
              <a:gd name="connsiteY3283" fmla="*/ 2725816 h 3980623"/>
              <a:gd name="connsiteX3284" fmla="*/ 2198841 w 5122981"/>
              <a:gd name="connsiteY3284" fmla="*/ 2724449 h 3980623"/>
              <a:gd name="connsiteX3285" fmla="*/ 2211043 w 5122981"/>
              <a:gd name="connsiteY3285" fmla="*/ 2727337 h 3980623"/>
              <a:gd name="connsiteX3286" fmla="*/ 2217143 w 5122981"/>
              <a:gd name="connsiteY3286" fmla="*/ 2728781 h 3980623"/>
              <a:gd name="connsiteX3287" fmla="*/ 2213454 w 5122981"/>
              <a:gd name="connsiteY3287" fmla="*/ 2730759 h 3980623"/>
              <a:gd name="connsiteX3288" fmla="*/ 2209764 w 5122981"/>
              <a:gd name="connsiteY3288" fmla="*/ 2732737 h 3980623"/>
              <a:gd name="connsiteX3289" fmla="*/ 2198841 w 5122981"/>
              <a:gd name="connsiteY3289" fmla="*/ 2724449 h 3980623"/>
              <a:gd name="connsiteX3290" fmla="*/ 4661614 w 5122981"/>
              <a:gd name="connsiteY3290" fmla="*/ 2723025 h 3980623"/>
              <a:gd name="connsiteX3291" fmla="*/ 4680217 w 5122981"/>
              <a:gd name="connsiteY3291" fmla="*/ 2734187 h 3980623"/>
              <a:gd name="connsiteX3292" fmla="*/ 4691379 w 5122981"/>
              <a:gd name="connsiteY3292" fmla="*/ 2752791 h 3980623"/>
              <a:gd name="connsiteX3293" fmla="*/ 4683939 w 5122981"/>
              <a:gd name="connsiteY3293" fmla="*/ 2745350 h 3980623"/>
              <a:gd name="connsiteX3294" fmla="*/ 4669055 w 5122981"/>
              <a:gd name="connsiteY3294" fmla="*/ 2730467 h 3980623"/>
              <a:gd name="connsiteX3295" fmla="*/ 4140716 w 5122981"/>
              <a:gd name="connsiteY3295" fmla="*/ 2723025 h 3980623"/>
              <a:gd name="connsiteX3296" fmla="*/ 4163040 w 5122981"/>
              <a:gd name="connsiteY3296" fmla="*/ 2737908 h 3980623"/>
              <a:gd name="connsiteX3297" fmla="*/ 4148157 w 5122981"/>
              <a:gd name="connsiteY3297" fmla="*/ 2730467 h 3980623"/>
              <a:gd name="connsiteX3298" fmla="*/ 4125833 w 5122981"/>
              <a:gd name="connsiteY3298" fmla="*/ 2723025 h 3980623"/>
              <a:gd name="connsiteX3299" fmla="*/ 4133274 w 5122981"/>
              <a:gd name="connsiteY3299" fmla="*/ 2723025 h 3980623"/>
              <a:gd name="connsiteX3300" fmla="*/ 4118392 w 5122981"/>
              <a:gd name="connsiteY3300" fmla="*/ 2737908 h 3980623"/>
              <a:gd name="connsiteX3301" fmla="*/ 3910032 w 5122981"/>
              <a:gd name="connsiteY3301" fmla="*/ 2723025 h 3980623"/>
              <a:gd name="connsiteX3302" fmla="*/ 3917474 w 5122981"/>
              <a:gd name="connsiteY3302" fmla="*/ 2723025 h 3980623"/>
              <a:gd name="connsiteX3303" fmla="*/ 3924915 w 5122981"/>
              <a:gd name="connsiteY3303" fmla="*/ 2752791 h 3980623"/>
              <a:gd name="connsiteX3304" fmla="*/ 3917474 w 5122981"/>
              <a:gd name="connsiteY3304" fmla="*/ 2745350 h 3980623"/>
              <a:gd name="connsiteX3305" fmla="*/ 3913753 w 5122981"/>
              <a:gd name="connsiteY3305" fmla="*/ 2730467 h 3980623"/>
              <a:gd name="connsiteX3306" fmla="*/ 3910032 w 5122981"/>
              <a:gd name="connsiteY3306" fmla="*/ 2723025 h 3980623"/>
              <a:gd name="connsiteX3307" fmla="*/ 3716556 w 5122981"/>
              <a:gd name="connsiteY3307" fmla="*/ 2723025 h 3980623"/>
              <a:gd name="connsiteX3308" fmla="*/ 3723997 w 5122981"/>
              <a:gd name="connsiteY3308" fmla="*/ 2723025 h 3980623"/>
              <a:gd name="connsiteX3309" fmla="*/ 3723997 w 5122981"/>
              <a:gd name="connsiteY3309" fmla="*/ 2730467 h 3980623"/>
              <a:gd name="connsiteX3310" fmla="*/ 3545403 w 5122981"/>
              <a:gd name="connsiteY3310" fmla="*/ 2723025 h 3980623"/>
              <a:gd name="connsiteX3311" fmla="*/ 3549124 w 5122981"/>
              <a:gd name="connsiteY3311" fmla="*/ 2730467 h 3980623"/>
              <a:gd name="connsiteX3312" fmla="*/ 3552845 w 5122981"/>
              <a:gd name="connsiteY3312" fmla="*/ 2726746 h 3980623"/>
              <a:gd name="connsiteX3313" fmla="*/ 3545403 w 5122981"/>
              <a:gd name="connsiteY3313" fmla="*/ 2723025 h 3980623"/>
              <a:gd name="connsiteX3314" fmla="*/ 2350138 w 5122981"/>
              <a:gd name="connsiteY3314" fmla="*/ 2720348 h 3980623"/>
              <a:gd name="connsiteX3315" fmla="*/ 2354206 w 5122981"/>
              <a:gd name="connsiteY3315" fmla="*/ 2721311 h 3980623"/>
              <a:gd name="connsiteX3316" fmla="*/ 2352928 w 5122981"/>
              <a:gd name="connsiteY3316" fmla="*/ 2726710 h 3980623"/>
              <a:gd name="connsiteX3317" fmla="*/ 2180539 w 5122981"/>
              <a:gd name="connsiteY3317" fmla="*/ 2720117 h 3980623"/>
              <a:gd name="connsiteX3318" fmla="*/ 2186000 w 5122981"/>
              <a:gd name="connsiteY3318" fmla="*/ 2724260 h 3980623"/>
              <a:gd name="connsiteX3319" fmla="*/ 2196285 w 5122981"/>
              <a:gd name="connsiteY3319" fmla="*/ 2735248 h 3980623"/>
              <a:gd name="connsiteX3320" fmla="*/ 2216854 w 5122981"/>
              <a:gd name="connsiteY3320" fmla="*/ 2757222 h 3980623"/>
              <a:gd name="connsiteX3321" fmla="*/ 2221676 w 5122981"/>
              <a:gd name="connsiteY3321" fmla="*/ 2764066 h 3980623"/>
              <a:gd name="connsiteX3322" fmla="*/ 2215576 w 5122981"/>
              <a:gd name="connsiteY3322" fmla="*/ 2762622 h 3980623"/>
              <a:gd name="connsiteX3323" fmla="*/ 2204652 w 5122981"/>
              <a:gd name="connsiteY3323" fmla="*/ 2754334 h 3980623"/>
              <a:gd name="connsiteX3324" fmla="*/ 2199190 w 5122981"/>
              <a:gd name="connsiteY3324" fmla="*/ 2750191 h 3980623"/>
              <a:gd name="connsiteX3325" fmla="*/ 2193729 w 5122981"/>
              <a:gd name="connsiteY3325" fmla="*/ 2746047 h 3980623"/>
              <a:gd name="connsiteX3326" fmla="*/ 2188907 w 5122981"/>
              <a:gd name="connsiteY3326" fmla="*/ 2739203 h 3980623"/>
              <a:gd name="connsiteX3327" fmla="*/ 2181033 w 5122981"/>
              <a:gd name="connsiteY3327" fmla="*/ 2731637 h 3980623"/>
              <a:gd name="connsiteX3328" fmla="*/ 2178622 w 5122981"/>
              <a:gd name="connsiteY3328" fmla="*/ 2728216 h 3980623"/>
              <a:gd name="connsiteX3329" fmla="*/ 2180539 w 5122981"/>
              <a:gd name="connsiteY3329" fmla="*/ 2720117 h 3980623"/>
              <a:gd name="connsiteX3330" fmla="*/ 2778033 w 5122981"/>
              <a:gd name="connsiteY3330" fmla="*/ 2716037 h 3980623"/>
              <a:gd name="connsiteX3331" fmla="*/ 2770110 w 5122981"/>
              <a:gd name="connsiteY3331" fmla="*/ 2719998 h 3980623"/>
              <a:gd name="connsiteX3332" fmla="*/ 2774712 w 5122981"/>
              <a:gd name="connsiteY3332" fmla="*/ 2724039 h 3980623"/>
              <a:gd name="connsiteX3333" fmla="*/ 2778511 w 5122981"/>
              <a:gd name="connsiteY3333" fmla="*/ 2716441 h 3980623"/>
              <a:gd name="connsiteX3334" fmla="*/ 4825325 w 5122981"/>
              <a:gd name="connsiteY3334" fmla="*/ 2715584 h 3980623"/>
              <a:gd name="connsiteX3335" fmla="*/ 4825325 w 5122981"/>
              <a:gd name="connsiteY3335" fmla="*/ 2723025 h 3980623"/>
              <a:gd name="connsiteX3336" fmla="*/ 4821605 w 5122981"/>
              <a:gd name="connsiteY3336" fmla="*/ 2719305 h 3980623"/>
              <a:gd name="connsiteX3337" fmla="*/ 4825325 w 5122981"/>
              <a:gd name="connsiteY3337" fmla="*/ 2715584 h 3980623"/>
              <a:gd name="connsiteX3338" fmla="*/ 3515638 w 5122981"/>
              <a:gd name="connsiteY3338" fmla="*/ 2715584 h 3980623"/>
              <a:gd name="connsiteX3339" fmla="*/ 3508196 w 5122981"/>
              <a:gd name="connsiteY3339" fmla="*/ 2723025 h 3980623"/>
              <a:gd name="connsiteX3340" fmla="*/ 3515638 w 5122981"/>
              <a:gd name="connsiteY3340" fmla="*/ 2723025 h 3980623"/>
              <a:gd name="connsiteX3341" fmla="*/ 3515638 w 5122981"/>
              <a:gd name="connsiteY3341" fmla="*/ 2715584 h 3980623"/>
              <a:gd name="connsiteX3342" fmla="*/ 2838470 w 5122981"/>
              <a:gd name="connsiteY3342" fmla="*/ 2715584 h 3980623"/>
              <a:gd name="connsiteX3343" fmla="*/ 2834749 w 5122981"/>
              <a:gd name="connsiteY3343" fmla="*/ 2719305 h 3980623"/>
              <a:gd name="connsiteX3344" fmla="*/ 2842190 w 5122981"/>
              <a:gd name="connsiteY3344" fmla="*/ 2723025 h 3980623"/>
              <a:gd name="connsiteX3345" fmla="*/ 2845911 w 5122981"/>
              <a:gd name="connsiteY3345" fmla="*/ 2719305 h 3980623"/>
              <a:gd name="connsiteX3346" fmla="*/ 2838470 w 5122981"/>
              <a:gd name="connsiteY3346" fmla="*/ 2715584 h 3980623"/>
              <a:gd name="connsiteX3347" fmla="*/ 2369661 w 5122981"/>
              <a:gd name="connsiteY3347" fmla="*/ 2715584 h 3980623"/>
              <a:gd name="connsiteX3348" fmla="*/ 2373382 w 5122981"/>
              <a:gd name="connsiteY3348" fmla="*/ 2719305 h 3980623"/>
              <a:gd name="connsiteX3349" fmla="*/ 2373382 w 5122981"/>
              <a:gd name="connsiteY3349" fmla="*/ 2723025 h 3980623"/>
              <a:gd name="connsiteX3350" fmla="*/ 2369661 w 5122981"/>
              <a:gd name="connsiteY3350" fmla="*/ 2723025 h 3980623"/>
              <a:gd name="connsiteX3351" fmla="*/ 2369661 w 5122981"/>
              <a:gd name="connsiteY3351" fmla="*/ 2715584 h 3980623"/>
              <a:gd name="connsiteX3352" fmla="*/ 2332454 w 5122981"/>
              <a:gd name="connsiteY3352" fmla="*/ 2715584 h 3980623"/>
              <a:gd name="connsiteX3353" fmla="*/ 2339896 w 5122981"/>
              <a:gd name="connsiteY3353" fmla="*/ 2715584 h 3980623"/>
              <a:gd name="connsiteX3354" fmla="*/ 2347337 w 5122981"/>
              <a:gd name="connsiteY3354" fmla="*/ 2723025 h 3980623"/>
              <a:gd name="connsiteX3355" fmla="*/ 2364468 w 5122981"/>
              <a:gd name="connsiteY3355" fmla="*/ 2735873 h 3980623"/>
              <a:gd name="connsiteX3356" fmla="*/ 2359028 w 5122981"/>
              <a:gd name="connsiteY3356" fmla="*/ 2728154 h 3980623"/>
              <a:gd name="connsiteX3357" fmla="*/ 2364489 w 5122981"/>
              <a:gd name="connsiteY3357" fmla="*/ 2732298 h 3980623"/>
              <a:gd name="connsiteX3358" fmla="*/ 2372363 w 5122981"/>
              <a:gd name="connsiteY3358" fmla="*/ 2739863 h 3980623"/>
              <a:gd name="connsiteX3359" fmla="*/ 2380875 w 5122981"/>
              <a:gd name="connsiteY3359" fmla="*/ 2744729 h 3980623"/>
              <a:gd name="connsiteX3360" fmla="*/ 2368673 w 5122981"/>
              <a:gd name="connsiteY3360" fmla="*/ 2741841 h 3980623"/>
              <a:gd name="connsiteX3361" fmla="*/ 2366689 w 5122981"/>
              <a:gd name="connsiteY3361" fmla="*/ 2739025 h 3980623"/>
              <a:gd name="connsiteX3362" fmla="*/ 2362220 w 5122981"/>
              <a:gd name="connsiteY3362" fmla="*/ 2737908 h 3980623"/>
              <a:gd name="connsiteX3363" fmla="*/ 2354779 w 5122981"/>
              <a:gd name="connsiteY3363" fmla="*/ 2737908 h 3980623"/>
              <a:gd name="connsiteX3364" fmla="*/ 2347337 w 5122981"/>
              <a:gd name="connsiteY3364" fmla="*/ 2730467 h 3980623"/>
              <a:gd name="connsiteX3365" fmla="*/ 2332454 w 5122981"/>
              <a:gd name="connsiteY3365" fmla="*/ 2715584 h 3980623"/>
              <a:gd name="connsiteX3366" fmla="*/ 3569216 w 5122981"/>
              <a:gd name="connsiteY3366" fmla="*/ 2714096 h 3980623"/>
              <a:gd name="connsiteX3367" fmla="*/ 3590052 w 5122981"/>
              <a:gd name="connsiteY3367" fmla="*/ 2723025 h 3980623"/>
              <a:gd name="connsiteX3368" fmla="*/ 3582610 w 5122981"/>
              <a:gd name="connsiteY3368" fmla="*/ 2723025 h 3980623"/>
              <a:gd name="connsiteX3369" fmla="*/ 2169616 w 5122981"/>
              <a:gd name="connsiteY3369" fmla="*/ 2711829 h 3980623"/>
              <a:gd name="connsiteX3370" fmla="*/ 2174438 w 5122981"/>
              <a:gd name="connsiteY3370" fmla="*/ 2718672 h 3980623"/>
              <a:gd name="connsiteX3371" fmla="*/ 2171388 w 5122981"/>
              <a:gd name="connsiteY3371" fmla="*/ 2717950 h 3980623"/>
              <a:gd name="connsiteX3372" fmla="*/ 2169616 w 5122981"/>
              <a:gd name="connsiteY3372" fmla="*/ 2711829 h 3980623"/>
              <a:gd name="connsiteX3373" fmla="*/ 2344560 w 5122981"/>
              <a:gd name="connsiteY3373" fmla="*/ 2707624 h 3980623"/>
              <a:gd name="connsiteX3374" fmla="*/ 2350138 w 5122981"/>
              <a:gd name="connsiteY3374" fmla="*/ 2720348 h 3980623"/>
              <a:gd name="connsiteX3375" fmla="*/ 2349630 w 5122981"/>
              <a:gd name="connsiteY3375" fmla="*/ 2720228 h 3980623"/>
              <a:gd name="connsiteX3376" fmla="*/ 2348104 w 5122981"/>
              <a:gd name="connsiteY3376" fmla="*/ 2719867 h 3980623"/>
              <a:gd name="connsiteX3377" fmla="*/ 2345054 w 5122981"/>
              <a:gd name="connsiteY3377" fmla="*/ 2719145 h 3980623"/>
              <a:gd name="connsiteX3378" fmla="*/ 2339592 w 5122981"/>
              <a:gd name="connsiteY3378" fmla="*/ 2715001 h 3980623"/>
              <a:gd name="connsiteX3379" fmla="*/ 2331080 w 5122981"/>
              <a:gd name="connsiteY3379" fmla="*/ 2710135 h 3980623"/>
              <a:gd name="connsiteX3380" fmla="*/ 2829168 w 5122981"/>
              <a:gd name="connsiteY3380" fmla="*/ 2704422 h 3980623"/>
              <a:gd name="connsiteX3381" fmla="*/ 2823587 w 5122981"/>
              <a:gd name="connsiteY3381" fmla="*/ 2708143 h 3980623"/>
              <a:gd name="connsiteX3382" fmla="*/ 2823587 w 5122981"/>
              <a:gd name="connsiteY3382" fmla="*/ 2715584 h 3980623"/>
              <a:gd name="connsiteX3383" fmla="*/ 2831028 w 5122981"/>
              <a:gd name="connsiteY3383" fmla="*/ 2708143 h 3980623"/>
              <a:gd name="connsiteX3384" fmla="*/ 2829168 w 5122981"/>
              <a:gd name="connsiteY3384" fmla="*/ 2704422 h 3980623"/>
              <a:gd name="connsiteX3385" fmla="*/ 2802193 w 5122981"/>
              <a:gd name="connsiteY3385" fmla="*/ 2704422 h 3980623"/>
              <a:gd name="connsiteX3386" fmla="*/ 2801263 w 5122981"/>
              <a:gd name="connsiteY3386" fmla="*/ 2708143 h 3980623"/>
              <a:gd name="connsiteX3387" fmla="*/ 2786380 w 5122981"/>
              <a:gd name="connsiteY3387" fmla="*/ 2715584 h 3980623"/>
              <a:gd name="connsiteX3388" fmla="*/ 2787093 w 5122981"/>
              <a:gd name="connsiteY3388" fmla="*/ 2717010 h 3980623"/>
              <a:gd name="connsiteX3389" fmla="*/ 2792060 w 5122981"/>
              <a:gd name="connsiteY3389" fmla="*/ 2722317 h 3980623"/>
              <a:gd name="connsiteX3390" fmla="*/ 2795724 w 5122981"/>
              <a:gd name="connsiteY3390" fmla="*/ 2725837 h 3980623"/>
              <a:gd name="connsiteX3391" fmla="*/ 2797542 w 5122981"/>
              <a:gd name="connsiteY3391" fmla="*/ 2726746 h 3980623"/>
              <a:gd name="connsiteX3392" fmla="*/ 2808704 w 5122981"/>
              <a:gd name="connsiteY3392" fmla="*/ 2730467 h 3980623"/>
              <a:gd name="connsiteX3393" fmla="*/ 2823587 w 5122981"/>
              <a:gd name="connsiteY3393" fmla="*/ 2737908 h 3980623"/>
              <a:gd name="connsiteX3394" fmla="*/ 2823587 w 5122981"/>
              <a:gd name="connsiteY3394" fmla="*/ 2730467 h 3980623"/>
              <a:gd name="connsiteX3395" fmla="*/ 2801263 w 5122981"/>
              <a:gd name="connsiteY3395" fmla="*/ 2715584 h 3980623"/>
              <a:gd name="connsiteX3396" fmla="*/ 2804983 w 5122981"/>
              <a:gd name="connsiteY3396" fmla="*/ 2708143 h 3980623"/>
              <a:gd name="connsiteX3397" fmla="*/ 2802193 w 5122981"/>
              <a:gd name="connsiteY3397" fmla="*/ 2704422 h 3980623"/>
              <a:gd name="connsiteX3398" fmla="*/ 4587200 w 5122981"/>
              <a:gd name="connsiteY3398" fmla="*/ 2700701 h 3980623"/>
              <a:gd name="connsiteX3399" fmla="*/ 4602083 w 5122981"/>
              <a:gd name="connsiteY3399" fmla="*/ 2708143 h 3980623"/>
              <a:gd name="connsiteX3400" fmla="*/ 4609524 w 5122981"/>
              <a:gd name="connsiteY3400" fmla="*/ 2723025 h 3980623"/>
              <a:gd name="connsiteX3401" fmla="*/ 4594642 w 5122981"/>
              <a:gd name="connsiteY3401" fmla="*/ 2715584 h 3980623"/>
              <a:gd name="connsiteX3402" fmla="*/ 4103509 w 5122981"/>
              <a:gd name="connsiteY3402" fmla="*/ 2700701 h 3980623"/>
              <a:gd name="connsiteX3403" fmla="*/ 4110950 w 5122981"/>
              <a:gd name="connsiteY3403" fmla="*/ 2708143 h 3980623"/>
              <a:gd name="connsiteX3404" fmla="*/ 4103509 w 5122981"/>
              <a:gd name="connsiteY3404" fmla="*/ 2708143 h 3980623"/>
              <a:gd name="connsiteX3405" fmla="*/ 2883118 w 5122981"/>
              <a:gd name="connsiteY3405" fmla="*/ 2700701 h 3980623"/>
              <a:gd name="connsiteX3406" fmla="*/ 2890560 w 5122981"/>
              <a:gd name="connsiteY3406" fmla="*/ 2715584 h 3980623"/>
              <a:gd name="connsiteX3407" fmla="*/ 2898001 w 5122981"/>
              <a:gd name="connsiteY3407" fmla="*/ 2723025 h 3980623"/>
              <a:gd name="connsiteX3408" fmla="*/ 2905442 w 5122981"/>
              <a:gd name="connsiteY3408" fmla="*/ 2715584 h 3980623"/>
              <a:gd name="connsiteX3409" fmla="*/ 2890560 w 5122981"/>
              <a:gd name="connsiteY3409" fmla="*/ 2708143 h 3980623"/>
              <a:gd name="connsiteX3410" fmla="*/ 2751413 w 5122981"/>
              <a:gd name="connsiteY3410" fmla="*/ 2700701 h 3980623"/>
              <a:gd name="connsiteX3411" fmla="*/ 2756614 w 5122981"/>
              <a:gd name="connsiteY3411" fmla="*/ 2708083 h 3980623"/>
              <a:gd name="connsiteX3412" fmla="*/ 2756614 w 5122981"/>
              <a:gd name="connsiteY3412" fmla="*/ 2700701 h 3980623"/>
              <a:gd name="connsiteX3413" fmla="*/ 4840208 w 5122981"/>
              <a:gd name="connsiteY3413" fmla="*/ 2693260 h 3980623"/>
              <a:gd name="connsiteX3414" fmla="*/ 4855091 w 5122981"/>
              <a:gd name="connsiteY3414" fmla="*/ 2708143 h 3980623"/>
              <a:gd name="connsiteX3415" fmla="*/ 4840208 w 5122981"/>
              <a:gd name="connsiteY3415" fmla="*/ 2700701 h 3980623"/>
              <a:gd name="connsiteX3416" fmla="*/ 3411458 w 5122981"/>
              <a:gd name="connsiteY3416" fmla="*/ 2693260 h 3980623"/>
              <a:gd name="connsiteX3417" fmla="*/ 3418899 w 5122981"/>
              <a:gd name="connsiteY3417" fmla="*/ 2704422 h 3980623"/>
              <a:gd name="connsiteX3418" fmla="*/ 3433782 w 5122981"/>
              <a:gd name="connsiteY3418" fmla="*/ 2715584 h 3980623"/>
              <a:gd name="connsiteX3419" fmla="*/ 3444944 w 5122981"/>
              <a:gd name="connsiteY3419" fmla="*/ 2719305 h 3980623"/>
              <a:gd name="connsiteX3420" fmla="*/ 3456106 w 5122981"/>
              <a:gd name="connsiteY3420" fmla="*/ 2730467 h 3980623"/>
              <a:gd name="connsiteX3421" fmla="*/ 3467269 w 5122981"/>
              <a:gd name="connsiteY3421" fmla="*/ 2737908 h 3980623"/>
              <a:gd name="connsiteX3422" fmla="*/ 3484256 w 5122981"/>
              <a:gd name="connsiteY3422" fmla="*/ 2746402 h 3980623"/>
              <a:gd name="connsiteX3423" fmla="*/ 3482892 w 5122981"/>
              <a:gd name="connsiteY3423" fmla="*/ 2743290 h 3980623"/>
              <a:gd name="connsiteX3424" fmla="*/ 3477431 w 5122981"/>
              <a:gd name="connsiteY3424" fmla="*/ 2739146 h 3980623"/>
              <a:gd name="connsiteX3425" fmla="*/ 3459767 w 5122981"/>
              <a:gd name="connsiteY3425" fmla="*/ 2732115 h 3980623"/>
              <a:gd name="connsiteX3426" fmla="*/ 3440572 w 5122981"/>
              <a:gd name="connsiteY3426" fmla="*/ 2715258 h 3980623"/>
              <a:gd name="connsiteX3427" fmla="*/ 3426341 w 5122981"/>
              <a:gd name="connsiteY3427" fmla="*/ 2708143 h 3980623"/>
              <a:gd name="connsiteX3428" fmla="*/ 3426341 w 5122981"/>
              <a:gd name="connsiteY3428" fmla="*/ 2704422 h 3980623"/>
              <a:gd name="connsiteX3429" fmla="*/ 3426341 w 5122981"/>
              <a:gd name="connsiteY3429" fmla="*/ 2701477 h 3980623"/>
              <a:gd name="connsiteX3430" fmla="*/ 3418650 w 5122981"/>
              <a:gd name="connsiteY3430" fmla="*/ 2693260 h 3980623"/>
              <a:gd name="connsiteX3431" fmla="*/ 3351927 w 5122981"/>
              <a:gd name="connsiteY3431" fmla="*/ 2693260 h 3980623"/>
              <a:gd name="connsiteX3432" fmla="*/ 3344485 w 5122981"/>
              <a:gd name="connsiteY3432" fmla="*/ 2700701 h 3980623"/>
              <a:gd name="connsiteX3433" fmla="*/ 3351927 w 5122981"/>
              <a:gd name="connsiteY3433" fmla="*/ 2708143 h 3980623"/>
              <a:gd name="connsiteX3434" fmla="*/ 3351927 w 5122981"/>
              <a:gd name="connsiteY3434" fmla="*/ 2700701 h 3980623"/>
              <a:gd name="connsiteX3435" fmla="*/ 3351927 w 5122981"/>
              <a:gd name="connsiteY3435" fmla="*/ 2693260 h 3980623"/>
              <a:gd name="connsiteX3436" fmla="*/ 3898405 w 5122981"/>
              <a:gd name="connsiteY3436" fmla="*/ 2690934 h 3980623"/>
              <a:gd name="connsiteX3437" fmla="*/ 3902591 w 5122981"/>
              <a:gd name="connsiteY3437" fmla="*/ 2700701 h 3980623"/>
              <a:gd name="connsiteX3438" fmla="*/ 3895149 w 5122981"/>
              <a:gd name="connsiteY3438" fmla="*/ 2693260 h 3980623"/>
              <a:gd name="connsiteX3439" fmla="*/ 3898405 w 5122981"/>
              <a:gd name="connsiteY3439" fmla="*/ 2690934 h 3980623"/>
              <a:gd name="connsiteX3440" fmla="*/ 4241175 w 5122981"/>
              <a:gd name="connsiteY3440" fmla="*/ 2685818 h 3980623"/>
              <a:gd name="connsiteX3441" fmla="*/ 4244896 w 5122981"/>
              <a:gd name="connsiteY3441" fmla="*/ 2693260 h 3980623"/>
              <a:gd name="connsiteX3442" fmla="*/ 4263499 w 5122981"/>
              <a:gd name="connsiteY3442" fmla="*/ 2700701 h 3980623"/>
              <a:gd name="connsiteX3443" fmla="*/ 4282103 w 5122981"/>
              <a:gd name="connsiteY3443" fmla="*/ 2708143 h 3980623"/>
              <a:gd name="connsiteX3444" fmla="*/ 4289544 w 5122981"/>
              <a:gd name="connsiteY3444" fmla="*/ 2711863 h 3980623"/>
              <a:gd name="connsiteX3445" fmla="*/ 4304427 w 5122981"/>
              <a:gd name="connsiteY3445" fmla="*/ 2723025 h 3980623"/>
              <a:gd name="connsiteX3446" fmla="*/ 4330472 w 5122981"/>
              <a:gd name="connsiteY3446" fmla="*/ 2741629 h 3980623"/>
              <a:gd name="connsiteX3447" fmla="*/ 4393724 w 5122981"/>
              <a:gd name="connsiteY3447" fmla="*/ 2775115 h 3980623"/>
              <a:gd name="connsiteX3448" fmla="*/ 4393724 w 5122981"/>
              <a:gd name="connsiteY3448" fmla="*/ 2789998 h 3980623"/>
              <a:gd name="connsiteX3449" fmla="*/ 4378841 w 5122981"/>
              <a:gd name="connsiteY3449" fmla="*/ 2782557 h 3980623"/>
              <a:gd name="connsiteX3450" fmla="*/ 4334192 w 5122981"/>
              <a:gd name="connsiteY3450" fmla="*/ 2752791 h 3980623"/>
              <a:gd name="connsiteX3451" fmla="*/ 4296985 w 5122981"/>
              <a:gd name="connsiteY3451" fmla="*/ 2730467 h 3980623"/>
              <a:gd name="connsiteX3452" fmla="*/ 4274661 w 5122981"/>
              <a:gd name="connsiteY3452" fmla="*/ 2715584 h 3980623"/>
              <a:gd name="connsiteX3453" fmla="*/ 4259778 w 5122981"/>
              <a:gd name="connsiteY3453" fmla="*/ 2715584 h 3980623"/>
              <a:gd name="connsiteX3454" fmla="*/ 4237454 w 5122981"/>
              <a:gd name="connsiteY3454" fmla="*/ 2700701 h 3980623"/>
              <a:gd name="connsiteX3455" fmla="*/ 4230013 w 5122981"/>
              <a:gd name="connsiteY3455" fmla="*/ 2693260 h 3980623"/>
              <a:gd name="connsiteX3456" fmla="*/ 4241175 w 5122981"/>
              <a:gd name="connsiteY3456" fmla="*/ 2685818 h 3980623"/>
              <a:gd name="connsiteX3457" fmla="*/ 2105063 w 5122981"/>
              <a:gd name="connsiteY3457" fmla="*/ 2685146 h 3980623"/>
              <a:gd name="connsiteX3458" fmla="*/ 2103785 w 5122981"/>
              <a:gd name="connsiteY3458" fmla="*/ 2690545 h 3980623"/>
              <a:gd name="connsiteX3459" fmla="*/ 2091584 w 5122981"/>
              <a:gd name="connsiteY3459" fmla="*/ 2687657 h 3980623"/>
              <a:gd name="connsiteX3460" fmla="*/ 3366810 w 5122981"/>
              <a:gd name="connsiteY3460" fmla="*/ 2678377 h 3980623"/>
              <a:gd name="connsiteX3461" fmla="*/ 3374251 w 5122981"/>
              <a:gd name="connsiteY3461" fmla="*/ 2685818 h 3980623"/>
              <a:gd name="connsiteX3462" fmla="*/ 3381692 w 5122981"/>
              <a:gd name="connsiteY3462" fmla="*/ 2685818 h 3980623"/>
              <a:gd name="connsiteX3463" fmla="*/ 2678952 w 5122981"/>
              <a:gd name="connsiteY3463" fmla="*/ 2675128 h 3980623"/>
              <a:gd name="connsiteX3464" fmla="*/ 2679893 w 5122981"/>
              <a:gd name="connsiteY3464" fmla="*/ 2678377 h 3980623"/>
              <a:gd name="connsiteX3465" fmla="*/ 2682201 w 5122981"/>
              <a:gd name="connsiteY3465" fmla="*/ 2678377 h 3980623"/>
              <a:gd name="connsiteX3466" fmla="*/ 2081938 w 5122981"/>
              <a:gd name="connsiteY3466" fmla="*/ 2673970 h 3980623"/>
              <a:gd name="connsiteX3467" fmla="*/ 2085483 w 5122981"/>
              <a:gd name="connsiteY3467" fmla="*/ 2686213 h 3980623"/>
              <a:gd name="connsiteX3468" fmla="*/ 2080660 w 5122981"/>
              <a:gd name="connsiteY3468" fmla="*/ 2679369 h 3980623"/>
              <a:gd name="connsiteX3469" fmla="*/ 2382500 w 5122981"/>
              <a:gd name="connsiteY3469" fmla="*/ 2672052 h 3980623"/>
              <a:gd name="connsiteX3470" fmla="*/ 2384649 w 5122981"/>
              <a:gd name="connsiteY3470" fmla="*/ 2674348 h 3980623"/>
              <a:gd name="connsiteX3471" fmla="*/ 2394934 w 5122981"/>
              <a:gd name="connsiteY3471" fmla="*/ 2685335 h 3980623"/>
              <a:gd name="connsiteX3472" fmla="*/ 2401034 w 5122981"/>
              <a:gd name="connsiteY3472" fmla="*/ 2686779 h 3980623"/>
              <a:gd name="connsiteX3473" fmla="*/ 2404770 w 5122981"/>
              <a:gd name="connsiteY3473" fmla="*/ 2693260 h 3980623"/>
              <a:gd name="connsiteX3474" fmla="*/ 2406868 w 5122981"/>
              <a:gd name="connsiteY3474" fmla="*/ 2693260 h 3980623"/>
              <a:gd name="connsiteX3475" fmla="*/ 2410589 w 5122981"/>
              <a:gd name="connsiteY3475" fmla="*/ 2693260 h 3980623"/>
              <a:gd name="connsiteX3476" fmla="*/ 2421751 w 5122981"/>
              <a:gd name="connsiteY3476" fmla="*/ 2693260 h 3980623"/>
              <a:gd name="connsiteX3477" fmla="*/ 2406868 w 5122981"/>
              <a:gd name="connsiteY3477" fmla="*/ 2685818 h 3980623"/>
              <a:gd name="connsiteX3478" fmla="*/ 2391986 w 5122981"/>
              <a:gd name="connsiteY3478" fmla="*/ 2678377 h 3980623"/>
              <a:gd name="connsiteX3479" fmla="*/ 4516507 w 5122981"/>
              <a:gd name="connsiteY3479" fmla="*/ 2670935 h 3980623"/>
              <a:gd name="connsiteX3480" fmla="*/ 4535110 w 5122981"/>
              <a:gd name="connsiteY3480" fmla="*/ 2682098 h 3980623"/>
              <a:gd name="connsiteX3481" fmla="*/ 4549993 w 5122981"/>
              <a:gd name="connsiteY3481" fmla="*/ 2700701 h 3980623"/>
              <a:gd name="connsiteX3482" fmla="*/ 4527669 w 5122981"/>
              <a:gd name="connsiteY3482" fmla="*/ 2685818 h 3980623"/>
              <a:gd name="connsiteX3483" fmla="*/ 4516507 w 5122981"/>
              <a:gd name="connsiteY3483" fmla="*/ 2670935 h 3980623"/>
              <a:gd name="connsiteX3484" fmla="*/ 3389134 w 5122981"/>
              <a:gd name="connsiteY3484" fmla="*/ 2670935 h 3980623"/>
              <a:gd name="connsiteX3485" fmla="*/ 3396575 w 5122981"/>
              <a:gd name="connsiteY3485" fmla="*/ 2678377 h 3980623"/>
              <a:gd name="connsiteX3486" fmla="*/ 3407737 w 5122981"/>
              <a:gd name="connsiteY3486" fmla="*/ 2682098 h 3980623"/>
              <a:gd name="connsiteX3487" fmla="*/ 3407737 w 5122981"/>
              <a:gd name="connsiteY3487" fmla="*/ 2674656 h 3980623"/>
              <a:gd name="connsiteX3488" fmla="*/ 3400296 w 5122981"/>
              <a:gd name="connsiteY3488" fmla="*/ 2670935 h 3980623"/>
              <a:gd name="connsiteX3489" fmla="*/ 3404017 w 5122981"/>
              <a:gd name="connsiteY3489" fmla="*/ 2678377 h 3980623"/>
              <a:gd name="connsiteX3490" fmla="*/ 3396575 w 5122981"/>
              <a:gd name="connsiteY3490" fmla="*/ 2674656 h 3980623"/>
              <a:gd name="connsiteX3491" fmla="*/ 3389134 w 5122981"/>
              <a:gd name="connsiteY3491" fmla="*/ 2670935 h 3980623"/>
              <a:gd name="connsiteX3492" fmla="*/ 2784389 w 5122981"/>
              <a:gd name="connsiteY3492" fmla="*/ 2670935 h 3980623"/>
              <a:gd name="connsiteX3493" fmla="*/ 2789036 w 5122981"/>
              <a:gd name="connsiteY3493" fmla="*/ 2673592 h 3980623"/>
              <a:gd name="connsiteX3494" fmla="*/ 2786380 w 5122981"/>
              <a:gd name="connsiteY3494" fmla="*/ 2670935 h 3980623"/>
              <a:gd name="connsiteX3495" fmla="*/ 2287806 w 5122981"/>
              <a:gd name="connsiteY3495" fmla="*/ 2670935 h 3980623"/>
              <a:gd name="connsiteX3496" fmla="*/ 2291527 w 5122981"/>
              <a:gd name="connsiteY3496" fmla="*/ 2670935 h 3980623"/>
              <a:gd name="connsiteX3497" fmla="*/ 2295247 w 5122981"/>
              <a:gd name="connsiteY3497" fmla="*/ 2678377 h 3980623"/>
              <a:gd name="connsiteX3498" fmla="*/ 2304253 w 5122981"/>
              <a:gd name="connsiteY3498" fmla="*/ 2687383 h 3980623"/>
              <a:gd name="connsiteX3499" fmla="*/ 2304411 w 5122981"/>
              <a:gd name="connsiteY3499" fmla="*/ 2686716 h 3980623"/>
              <a:gd name="connsiteX3500" fmla="*/ 2306378 w 5122981"/>
              <a:gd name="connsiteY3500" fmla="*/ 2689508 h 3980623"/>
              <a:gd name="connsiteX3501" fmla="*/ 2310130 w 5122981"/>
              <a:gd name="connsiteY3501" fmla="*/ 2693260 h 3980623"/>
              <a:gd name="connsiteX3502" fmla="*/ 2309022 w 5122981"/>
              <a:gd name="connsiteY3502" fmla="*/ 2693260 h 3980623"/>
              <a:gd name="connsiteX3503" fmla="*/ 2309233 w 5122981"/>
              <a:gd name="connsiteY3503" fmla="*/ 2693560 h 3980623"/>
              <a:gd name="connsiteX3504" fmla="*/ 2307968 w 5122981"/>
              <a:gd name="connsiteY3504" fmla="*/ 2693260 h 3980623"/>
              <a:gd name="connsiteX3505" fmla="*/ 2303939 w 5122981"/>
              <a:gd name="connsiteY3505" fmla="*/ 2693260 h 3980623"/>
              <a:gd name="connsiteX3506" fmla="*/ 2307955 w 5122981"/>
              <a:gd name="connsiteY3506" fmla="*/ 2698959 h 3980623"/>
              <a:gd name="connsiteX3507" fmla="*/ 2312778 w 5122981"/>
              <a:gd name="connsiteY3507" fmla="*/ 2705803 h 3980623"/>
              <a:gd name="connsiteX3508" fmla="*/ 2323702 w 5122981"/>
              <a:gd name="connsiteY3508" fmla="*/ 2714091 h 3980623"/>
              <a:gd name="connsiteX3509" fmla="*/ 2333346 w 5122981"/>
              <a:gd name="connsiteY3509" fmla="*/ 2727777 h 3980623"/>
              <a:gd name="connsiteX3510" fmla="*/ 2344270 w 5122981"/>
              <a:gd name="connsiteY3510" fmla="*/ 2736065 h 3980623"/>
              <a:gd name="connsiteX3511" fmla="*/ 2353916 w 5122981"/>
              <a:gd name="connsiteY3511" fmla="*/ 2749752 h 3980623"/>
              <a:gd name="connsiteX3512" fmla="*/ 2357460 w 5122981"/>
              <a:gd name="connsiteY3512" fmla="*/ 2761994 h 3980623"/>
              <a:gd name="connsiteX3513" fmla="*/ 2352638 w 5122981"/>
              <a:gd name="connsiteY3513" fmla="*/ 2755151 h 3980623"/>
              <a:gd name="connsiteX3514" fmla="*/ 2350975 w 5122981"/>
              <a:gd name="connsiteY3514" fmla="*/ 2752791 h 3980623"/>
              <a:gd name="connsiteX3515" fmla="*/ 2347337 w 5122981"/>
              <a:gd name="connsiteY3515" fmla="*/ 2752791 h 3980623"/>
              <a:gd name="connsiteX3516" fmla="*/ 2339896 w 5122981"/>
              <a:gd name="connsiteY3516" fmla="*/ 2745350 h 3980623"/>
              <a:gd name="connsiteX3517" fmla="*/ 2348905 w 5122981"/>
              <a:gd name="connsiteY3517" fmla="*/ 2749854 h 3980623"/>
              <a:gd name="connsiteX3518" fmla="*/ 2347815 w 5122981"/>
              <a:gd name="connsiteY3518" fmla="*/ 2748308 h 3980623"/>
              <a:gd name="connsiteX3519" fmla="*/ 2342992 w 5122981"/>
              <a:gd name="connsiteY3519" fmla="*/ 2741464 h 3980623"/>
              <a:gd name="connsiteX3520" fmla="*/ 2337531 w 5122981"/>
              <a:gd name="connsiteY3520" fmla="*/ 2737320 h 3980623"/>
              <a:gd name="connsiteX3521" fmla="*/ 2332068 w 5122981"/>
              <a:gd name="connsiteY3521" fmla="*/ 2733177 h 3980623"/>
              <a:gd name="connsiteX3522" fmla="*/ 2306677 w 5122981"/>
              <a:gd name="connsiteY3522" fmla="*/ 2704358 h 3980623"/>
              <a:gd name="connsiteX3523" fmla="*/ 2287881 w 5122981"/>
              <a:gd name="connsiteY3523" fmla="*/ 2688506 h 3980623"/>
              <a:gd name="connsiteX3524" fmla="*/ 2286109 w 5122981"/>
              <a:gd name="connsiteY3524" fmla="*/ 2682384 h 3980623"/>
              <a:gd name="connsiteX3525" fmla="*/ 2280007 w 5122981"/>
              <a:gd name="connsiteY3525" fmla="*/ 2680940 h 3980623"/>
              <a:gd name="connsiteX3526" fmla="*/ 2281285 w 5122981"/>
              <a:gd name="connsiteY3526" fmla="*/ 2675541 h 3980623"/>
              <a:gd name="connsiteX3527" fmla="*/ 2282829 w 5122981"/>
              <a:gd name="connsiteY3527" fmla="*/ 2674124 h 3980623"/>
              <a:gd name="connsiteX3528" fmla="*/ 2290777 w 5122981"/>
              <a:gd name="connsiteY3528" fmla="*/ 2679847 h 3980623"/>
              <a:gd name="connsiteX3529" fmla="*/ 2187219 w 5122981"/>
              <a:gd name="connsiteY3529" fmla="*/ 2664678 h 3980623"/>
              <a:gd name="connsiteX3530" fmla="*/ 2196864 w 5122981"/>
              <a:gd name="connsiteY3530" fmla="*/ 2678365 h 3980623"/>
              <a:gd name="connsiteX3531" fmla="*/ 2200409 w 5122981"/>
              <a:gd name="connsiteY3531" fmla="*/ 2690609 h 3980623"/>
              <a:gd name="connsiteX3532" fmla="*/ 2202820 w 5122981"/>
              <a:gd name="connsiteY3532" fmla="*/ 2694030 h 3980623"/>
              <a:gd name="connsiteX3533" fmla="*/ 2208282 w 5122981"/>
              <a:gd name="connsiteY3533" fmla="*/ 2698174 h 3980623"/>
              <a:gd name="connsiteX3534" fmla="*/ 2213744 w 5122981"/>
              <a:gd name="connsiteY3534" fmla="*/ 2702318 h 3980623"/>
              <a:gd name="connsiteX3535" fmla="*/ 2222255 w 5122981"/>
              <a:gd name="connsiteY3535" fmla="*/ 2707184 h 3980623"/>
              <a:gd name="connsiteX3536" fmla="*/ 2229489 w 5122981"/>
              <a:gd name="connsiteY3536" fmla="*/ 2717449 h 3980623"/>
              <a:gd name="connsiteX3537" fmla="*/ 2247647 w 5122981"/>
              <a:gd name="connsiteY3537" fmla="*/ 2736001 h 3980623"/>
              <a:gd name="connsiteX3538" fmla="*/ 2268216 w 5122981"/>
              <a:gd name="connsiteY3538" fmla="*/ 2757976 h 3980623"/>
              <a:gd name="connsiteX3539" fmla="*/ 2285240 w 5122981"/>
              <a:gd name="connsiteY3539" fmla="*/ 2767708 h 3980623"/>
              <a:gd name="connsiteX3540" fmla="*/ 2286518 w 5122981"/>
              <a:gd name="connsiteY3540" fmla="*/ 2762308 h 3980623"/>
              <a:gd name="connsiteX3541" fmla="*/ 2282334 w 5122981"/>
              <a:gd name="connsiteY3541" fmla="*/ 2752765 h 3980623"/>
              <a:gd name="connsiteX3542" fmla="*/ 2275101 w 5122981"/>
              <a:gd name="connsiteY3542" fmla="*/ 2742500 h 3980623"/>
              <a:gd name="connsiteX3543" fmla="*/ 2267227 w 5122981"/>
              <a:gd name="connsiteY3543" fmla="*/ 2734934 h 3980623"/>
              <a:gd name="connsiteX3544" fmla="*/ 2255026 w 5122981"/>
              <a:gd name="connsiteY3544" fmla="*/ 2732046 h 3980623"/>
              <a:gd name="connsiteX3545" fmla="*/ 2251481 w 5122981"/>
              <a:gd name="connsiteY3545" fmla="*/ 2719803 h 3980623"/>
              <a:gd name="connsiteX3546" fmla="*/ 2249708 w 5122981"/>
              <a:gd name="connsiteY3546" fmla="*/ 2713682 h 3980623"/>
              <a:gd name="connsiteX3547" fmla="*/ 2245381 w 5122981"/>
              <a:gd name="connsiteY3547" fmla="*/ 2718359 h 3980623"/>
              <a:gd name="connsiteX3548" fmla="*/ 2239279 w 5122981"/>
              <a:gd name="connsiteY3548" fmla="*/ 2716915 h 3980623"/>
              <a:gd name="connsiteX3549" fmla="*/ 2228356 w 5122981"/>
              <a:gd name="connsiteY3549" fmla="*/ 2708628 h 3980623"/>
              <a:gd name="connsiteX3550" fmla="*/ 2235735 w 5122981"/>
              <a:gd name="connsiteY3550" fmla="*/ 2704672 h 3980623"/>
              <a:gd name="connsiteX3551" fmla="*/ 2224811 w 5122981"/>
              <a:gd name="connsiteY3551" fmla="*/ 2696385 h 3980623"/>
              <a:gd name="connsiteX3552" fmla="*/ 2213888 w 5122981"/>
              <a:gd name="connsiteY3552" fmla="*/ 2688097 h 3980623"/>
              <a:gd name="connsiteX3553" fmla="*/ 2209066 w 5122981"/>
              <a:gd name="connsiteY3553" fmla="*/ 2681254 h 3980623"/>
              <a:gd name="connsiteX3554" fmla="*/ 2198142 w 5122981"/>
              <a:gd name="connsiteY3554" fmla="*/ 2672966 h 3980623"/>
              <a:gd name="connsiteX3555" fmla="*/ 3441224 w 5122981"/>
              <a:gd name="connsiteY3555" fmla="*/ 2663494 h 3980623"/>
              <a:gd name="connsiteX3556" fmla="*/ 3448665 w 5122981"/>
              <a:gd name="connsiteY3556" fmla="*/ 2670935 h 3980623"/>
              <a:gd name="connsiteX3557" fmla="*/ 3456106 w 5122981"/>
              <a:gd name="connsiteY3557" fmla="*/ 2670935 h 3980623"/>
              <a:gd name="connsiteX3558" fmla="*/ 3448665 w 5122981"/>
              <a:gd name="connsiteY3558" fmla="*/ 2667215 h 3980623"/>
              <a:gd name="connsiteX3559" fmla="*/ 3441224 w 5122981"/>
              <a:gd name="connsiteY3559" fmla="*/ 2663494 h 3980623"/>
              <a:gd name="connsiteX3560" fmla="*/ 3631746 w 5122981"/>
              <a:gd name="connsiteY3560" fmla="*/ 2658784 h 3980623"/>
              <a:gd name="connsiteX3561" fmla="*/ 3637848 w 5122981"/>
              <a:gd name="connsiteY3561" fmla="*/ 2660228 h 3980623"/>
              <a:gd name="connsiteX3562" fmla="*/ 3638980 w 5122981"/>
              <a:gd name="connsiteY3562" fmla="*/ 2669049 h 3980623"/>
              <a:gd name="connsiteX3563" fmla="*/ 3633519 w 5122981"/>
              <a:gd name="connsiteY3563" fmla="*/ 2664905 h 3980623"/>
              <a:gd name="connsiteX3564" fmla="*/ 3631746 w 5122981"/>
              <a:gd name="connsiteY3564" fmla="*/ 2658784 h 3980623"/>
              <a:gd name="connsiteX3565" fmla="*/ 3872825 w 5122981"/>
              <a:gd name="connsiteY3565" fmla="*/ 2656053 h 3980623"/>
              <a:gd name="connsiteX3566" fmla="*/ 3880267 w 5122981"/>
              <a:gd name="connsiteY3566" fmla="*/ 2670935 h 3980623"/>
              <a:gd name="connsiteX3567" fmla="*/ 3880267 w 5122981"/>
              <a:gd name="connsiteY3567" fmla="*/ 2682098 h 3980623"/>
              <a:gd name="connsiteX3568" fmla="*/ 3880267 w 5122981"/>
              <a:gd name="connsiteY3568" fmla="*/ 2685818 h 3980623"/>
              <a:gd name="connsiteX3569" fmla="*/ 3880267 w 5122981"/>
              <a:gd name="connsiteY3569" fmla="*/ 2693260 h 3980623"/>
              <a:gd name="connsiteX3570" fmla="*/ 3872825 w 5122981"/>
              <a:gd name="connsiteY3570" fmla="*/ 2689539 h 3980623"/>
              <a:gd name="connsiteX3571" fmla="*/ 3861663 w 5122981"/>
              <a:gd name="connsiteY3571" fmla="*/ 2678377 h 3980623"/>
              <a:gd name="connsiteX3572" fmla="*/ 3857942 w 5122981"/>
              <a:gd name="connsiteY3572" fmla="*/ 2663494 h 3980623"/>
              <a:gd name="connsiteX3573" fmla="*/ 3861663 w 5122981"/>
              <a:gd name="connsiteY3573" fmla="*/ 2659773 h 3980623"/>
              <a:gd name="connsiteX3574" fmla="*/ 3872825 w 5122981"/>
              <a:gd name="connsiteY3574" fmla="*/ 2656053 h 3980623"/>
              <a:gd name="connsiteX3575" fmla="*/ 3835618 w 5122981"/>
              <a:gd name="connsiteY3575" fmla="*/ 2656053 h 3980623"/>
              <a:gd name="connsiteX3576" fmla="*/ 3839339 w 5122981"/>
              <a:gd name="connsiteY3576" fmla="*/ 2659773 h 3980623"/>
              <a:gd name="connsiteX3577" fmla="*/ 3843060 w 5122981"/>
              <a:gd name="connsiteY3577" fmla="*/ 2670935 h 3980623"/>
              <a:gd name="connsiteX3578" fmla="*/ 3835618 w 5122981"/>
              <a:gd name="connsiteY3578" fmla="*/ 2663494 h 3980623"/>
              <a:gd name="connsiteX3579" fmla="*/ 2823587 w 5122981"/>
              <a:gd name="connsiteY3579" fmla="*/ 2656053 h 3980623"/>
              <a:gd name="connsiteX3580" fmla="*/ 2823587 w 5122981"/>
              <a:gd name="connsiteY3580" fmla="*/ 2663494 h 3980623"/>
              <a:gd name="connsiteX3581" fmla="*/ 2831028 w 5122981"/>
              <a:gd name="connsiteY3581" fmla="*/ 2670935 h 3980623"/>
              <a:gd name="connsiteX3582" fmla="*/ 2831028 w 5122981"/>
              <a:gd name="connsiteY3582" fmla="*/ 2663494 h 3980623"/>
              <a:gd name="connsiteX3583" fmla="*/ 4609524 w 5122981"/>
              <a:gd name="connsiteY3583" fmla="*/ 2648611 h 3980623"/>
              <a:gd name="connsiteX3584" fmla="*/ 4669055 w 5122981"/>
              <a:gd name="connsiteY3584" fmla="*/ 2693260 h 3980623"/>
              <a:gd name="connsiteX3585" fmla="*/ 4639290 w 5122981"/>
              <a:gd name="connsiteY3585" fmla="*/ 2678377 h 3980623"/>
              <a:gd name="connsiteX3586" fmla="*/ 3820735 w 5122981"/>
              <a:gd name="connsiteY3586" fmla="*/ 2648611 h 3980623"/>
              <a:gd name="connsiteX3587" fmla="*/ 3813294 w 5122981"/>
              <a:gd name="connsiteY3587" fmla="*/ 2656053 h 3980623"/>
              <a:gd name="connsiteX3588" fmla="*/ 3820735 w 5122981"/>
              <a:gd name="connsiteY3588" fmla="*/ 2648611 h 3980623"/>
              <a:gd name="connsiteX3589" fmla="*/ 2166650 w 5122981"/>
              <a:gd name="connsiteY3589" fmla="*/ 2642704 h 3980623"/>
              <a:gd name="connsiteX3590" fmla="*/ 2165372 w 5122981"/>
              <a:gd name="connsiteY3590" fmla="*/ 2648104 h 3980623"/>
              <a:gd name="connsiteX3591" fmla="*/ 2171472 w 5122981"/>
              <a:gd name="connsiteY3591" fmla="*/ 2649548 h 3980623"/>
              <a:gd name="connsiteX3592" fmla="*/ 2172750 w 5122981"/>
              <a:gd name="connsiteY3592" fmla="*/ 2644148 h 3980623"/>
              <a:gd name="connsiteX3593" fmla="*/ 2166650 w 5122981"/>
              <a:gd name="connsiteY3593" fmla="*/ 2642704 h 3980623"/>
              <a:gd name="connsiteX3594" fmla="*/ 3567728 w 5122981"/>
              <a:gd name="connsiteY3594" fmla="*/ 2641170 h 3980623"/>
              <a:gd name="connsiteX3595" fmla="*/ 3567728 w 5122981"/>
              <a:gd name="connsiteY3595" fmla="*/ 2648611 h 3980623"/>
              <a:gd name="connsiteX3596" fmla="*/ 3560286 w 5122981"/>
              <a:gd name="connsiteY3596" fmla="*/ 2648611 h 3980623"/>
              <a:gd name="connsiteX3597" fmla="*/ 3567728 w 5122981"/>
              <a:gd name="connsiteY3597" fmla="*/ 2641170 h 3980623"/>
              <a:gd name="connsiteX3598" fmla="*/ 2801263 w 5122981"/>
              <a:gd name="connsiteY3598" fmla="*/ 2641170 h 3980623"/>
              <a:gd name="connsiteX3599" fmla="*/ 2801263 w 5122981"/>
              <a:gd name="connsiteY3599" fmla="*/ 2648611 h 3980623"/>
              <a:gd name="connsiteX3600" fmla="*/ 2808704 w 5122981"/>
              <a:gd name="connsiteY3600" fmla="*/ 2648611 h 3980623"/>
              <a:gd name="connsiteX3601" fmla="*/ 2801263 w 5122981"/>
              <a:gd name="connsiteY3601" fmla="*/ 2641170 h 3980623"/>
              <a:gd name="connsiteX3602" fmla="*/ 3617278 w 5122981"/>
              <a:gd name="connsiteY3602" fmla="*/ 2638253 h 3980623"/>
              <a:gd name="connsiteX3603" fmla="*/ 3623379 w 5122981"/>
              <a:gd name="connsiteY3603" fmla="*/ 2639697 h 3980623"/>
              <a:gd name="connsiteX3604" fmla="*/ 3622101 w 5122981"/>
              <a:gd name="connsiteY3604" fmla="*/ 2645097 h 3980623"/>
              <a:gd name="connsiteX3605" fmla="*/ 4043978 w 5122981"/>
              <a:gd name="connsiteY3605" fmla="*/ 2633728 h 3980623"/>
              <a:gd name="connsiteX3606" fmla="*/ 4036536 w 5122981"/>
              <a:gd name="connsiteY3606" fmla="*/ 2641170 h 3980623"/>
              <a:gd name="connsiteX3607" fmla="*/ 4051419 w 5122981"/>
              <a:gd name="connsiteY3607" fmla="*/ 2648611 h 3980623"/>
              <a:gd name="connsiteX3608" fmla="*/ 4058860 w 5122981"/>
              <a:gd name="connsiteY3608" fmla="*/ 2648611 h 3980623"/>
              <a:gd name="connsiteX3609" fmla="*/ 4043978 w 5122981"/>
              <a:gd name="connsiteY3609" fmla="*/ 2633728 h 3980623"/>
              <a:gd name="connsiteX3610" fmla="*/ 2730569 w 5122981"/>
              <a:gd name="connsiteY3610" fmla="*/ 2633728 h 3980623"/>
              <a:gd name="connsiteX3611" fmla="*/ 2730569 w 5122981"/>
              <a:gd name="connsiteY3611" fmla="*/ 2641170 h 3980623"/>
              <a:gd name="connsiteX3612" fmla="*/ 2726849 w 5122981"/>
              <a:gd name="connsiteY3612" fmla="*/ 2648611 h 3980623"/>
              <a:gd name="connsiteX3613" fmla="*/ 2724766 w 5122981"/>
              <a:gd name="connsiteY3613" fmla="*/ 2648611 h 3980623"/>
              <a:gd name="connsiteX3614" fmla="*/ 2725532 w 5122981"/>
              <a:gd name="connsiteY3614" fmla="*/ 2649550 h 3980623"/>
              <a:gd name="connsiteX3615" fmla="*/ 2740043 w 5122981"/>
              <a:gd name="connsiteY3615" fmla="*/ 2663494 h 3980623"/>
              <a:gd name="connsiteX3616" fmla="*/ 2764056 w 5122981"/>
              <a:gd name="connsiteY3616" fmla="*/ 2663494 h 3980623"/>
              <a:gd name="connsiteX3617" fmla="*/ 2771497 w 5122981"/>
              <a:gd name="connsiteY3617" fmla="*/ 2678377 h 3980623"/>
              <a:gd name="connsiteX3618" fmla="*/ 2786380 w 5122981"/>
              <a:gd name="connsiteY3618" fmla="*/ 2685818 h 3980623"/>
              <a:gd name="connsiteX3619" fmla="*/ 2793821 w 5122981"/>
              <a:gd name="connsiteY3619" fmla="*/ 2685818 h 3980623"/>
              <a:gd name="connsiteX3620" fmla="*/ 2794174 w 5122981"/>
              <a:gd name="connsiteY3620" fmla="*/ 2686171 h 3980623"/>
              <a:gd name="connsiteX3621" fmla="*/ 2794907 w 5122981"/>
              <a:gd name="connsiteY3621" fmla="*/ 2683077 h 3980623"/>
              <a:gd name="connsiteX3622" fmla="*/ 2799729 w 5122981"/>
              <a:gd name="connsiteY3622" fmla="*/ 2689921 h 3980623"/>
              <a:gd name="connsiteX3623" fmla="*/ 2809674 w 5122981"/>
              <a:gd name="connsiteY3623" fmla="*/ 2697466 h 3980623"/>
              <a:gd name="connsiteX3624" fmla="*/ 2816146 w 5122981"/>
              <a:gd name="connsiteY3624" fmla="*/ 2700701 h 3980623"/>
              <a:gd name="connsiteX3625" fmla="*/ 2823587 w 5122981"/>
              <a:gd name="connsiteY3625" fmla="*/ 2700701 h 3980623"/>
              <a:gd name="connsiteX3626" fmla="*/ 2816146 w 5122981"/>
              <a:gd name="connsiteY3626" fmla="*/ 2693260 h 3980623"/>
              <a:gd name="connsiteX3627" fmla="*/ 2801263 w 5122981"/>
              <a:gd name="connsiteY3627" fmla="*/ 2685818 h 3980623"/>
              <a:gd name="connsiteX3628" fmla="*/ 2793821 w 5122981"/>
              <a:gd name="connsiteY3628" fmla="*/ 2678377 h 3980623"/>
              <a:gd name="connsiteX3629" fmla="*/ 2790258 w 5122981"/>
              <a:gd name="connsiteY3629" fmla="*/ 2674814 h 3980623"/>
              <a:gd name="connsiteX3630" fmla="*/ 2782233 w 5122981"/>
              <a:gd name="connsiteY3630" fmla="*/ 2670935 h 3980623"/>
              <a:gd name="connsiteX3631" fmla="*/ 2778939 w 5122981"/>
              <a:gd name="connsiteY3631" fmla="*/ 2670935 h 3980623"/>
              <a:gd name="connsiteX3632" fmla="*/ 2775859 w 5122981"/>
              <a:gd name="connsiteY3632" fmla="*/ 2667855 h 3980623"/>
              <a:gd name="connsiteX3633" fmla="*/ 2773059 w 5122981"/>
              <a:gd name="connsiteY3633" fmla="*/ 2666502 h 3980623"/>
              <a:gd name="connsiteX3634" fmla="*/ 2757314 w 5122981"/>
              <a:gd name="connsiteY3634" fmla="*/ 2651371 h 3980623"/>
              <a:gd name="connsiteX3635" fmla="*/ 2755369 w 5122981"/>
              <a:gd name="connsiteY3635" fmla="*/ 2648611 h 3980623"/>
              <a:gd name="connsiteX3636" fmla="*/ 2749173 w 5122981"/>
              <a:gd name="connsiteY3636" fmla="*/ 2648611 h 3980623"/>
              <a:gd name="connsiteX3637" fmla="*/ 2741731 w 5122981"/>
              <a:gd name="connsiteY3637" fmla="*/ 2648611 h 3980623"/>
              <a:gd name="connsiteX3638" fmla="*/ 2730569 w 5122981"/>
              <a:gd name="connsiteY3638" fmla="*/ 2633728 h 3980623"/>
              <a:gd name="connsiteX3639" fmla="*/ 2150903 w 5122981"/>
              <a:gd name="connsiteY3639" fmla="*/ 2627573 h 3980623"/>
              <a:gd name="connsiteX3640" fmla="*/ 2149625 w 5122981"/>
              <a:gd name="connsiteY3640" fmla="*/ 2632973 h 3980623"/>
              <a:gd name="connsiteX3641" fmla="*/ 2154448 w 5122981"/>
              <a:gd name="connsiteY3641" fmla="*/ 2639816 h 3980623"/>
              <a:gd name="connsiteX3642" fmla="*/ 2160549 w 5122981"/>
              <a:gd name="connsiteY3642" fmla="*/ 2641260 h 3980623"/>
              <a:gd name="connsiteX3643" fmla="*/ 2155726 w 5122981"/>
              <a:gd name="connsiteY3643" fmla="*/ 2634417 h 3980623"/>
              <a:gd name="connsiteX3644" fmla="*/ 2150903 w 5122981"/>
              <a:gd name="connsiteY3644" fmla="*/ 2627573 h 3980623"/>
              <a:gd name="connsiteX3645" fmla="*/ 2304084 w 5122981"/>
              <a:gd name="connsiteY3645" fmla="*/ 2627217 h 3980623"/>
              <a:gd name="connsiteX3646" fmla="*/ 2325013 w 5122981"/>
              <a:gd name="connsiteY3646" fmla="*/ 2641170 h 3980623"/>
              <a:gd name="connsiteX3647" fmla="*/ 2310130 w 5122981"/>
              <a:gd name="connsiteY3647" fmla="*/ 2633728 h 3980623"/>
              <a:gd name="connsiteX3648" fmla="*/ 4073743 w 5122981"/>
              <a:gd name="connsiteY3648" fmla="*/ 2626287 h 3980623"/>
              <a:gd name="connsiteX3649" fmla="*/ 4066302 w 5122981"/>
              <a:gd name="connsiteY3649" fmla="*/ 2633728 h 3980623"/>
              <a:gd name="connsiteX3650" fmla="*/ 4073743 w 5122981"/>
              <a:gd name="connsiteY3650" fmla="*/ 2633728 h 3980623"/>
              <a:gd name="connsiteX3651" fmla="*/ 4081185 w 5122981"/>
              <a:gd name="connsiteY3651" fmla="*/ 2633728 h 3980623"/>
              <a:gd name="connsiteX3652" fmla="*/ 4077464 w 5122981"/>
              <a:gd name="connsiteY3652" fmla="*/ 2630008 h 3980623"/>
              <a:gd name="connsiteX3653" fmla="*/ 4073743 w 5122981"/>
              <a:gd name="connsiteY3653" fmla="*/ 2626287 h 3980623"/>
              <a:gd name="connsiteX3654" fmla="*/ 3642142 w 5122981"/>
              <a:gd name="connsiteY3654" fmla="*/ 2626287 h 3980623"/>
              <a:gd name="connsiteX3655" fmla="*/ 3645862 w 5122981"/>
              <a:gd name="connsiteY3655" fmla="*/ 2630008 h 3980623"/>
              <a:gd name="connsiteX3656" fmla="*/ 3642142 w 5122981"/>
              <a:gd name="connsiteY3656" fmla="*/ 2633728 h 3980623"/>
              <a:gd name="connsiteX3657" fmla="*/ 3642142 w 5122981"/>
              <a:gd name="connsiteY3657" fmla="*/ 2626287 h 3980623"/>
              <a:gd name="connsiteX3658" fmla="*/ 3329603 w 5122981"/>
              <a:gd name="connsiteY3658" fmla="*/ 2626287 h 3980623"/>
              <a:gd name="connsiteX3659" fmla="*/ 3329603 w 5122981"/>
              <a:gd name="connsiteY3659" fmla="*/ 2626299 h 3980623"/>
              <a:gd name="connsiteX3660" fmla="*/ 3335710 w 5122981"/>
              <a:gd name="connsiteY3660" fmla="*/ 2633614 h 3980623"/>
              <a:gd name="connsiteX3661" fmla="*/ 3335668 w 5122981"/>
              <a:gd name="connsiteY3661" fmla="*/ 2633728 h 3980623"/>
              <a:gd name="connsiteX3662" fmla="*/ 3337044 w 5122981"/>
              <a:gd name="connsiteY3662" fmla="*/ 2633728 h 3980623"/>
              <a:gd name="connsiteX3663" fmla="*/ 3329603 w 5122981"/>
              <a:gd name="connsiteY3663" fmla="*/ 2626287 h 3980623"/>
              <a:gd name="connsiteX3664" fmla="*/ 2302689 w 5122981"/>
              <a:gd name="connsiteY3664" fmla="*/ 2625715 h 3980623"/>
              <a:gd name="connsiteX3665" fmla="*/ 2304084 w 5122981"/>
              <a:gd name="connsiteY3665" fmla="*/ 2627217 h 3980623"/>
              <a:gd name="connsiteX3666" fmla="*/ 2302689 w 5122981"/>
              <a:gd name="connsiteY3666" fmla="*/ 2626287 h 3980623"/>
              <a:gd name="connsiteX3667" fmla="*/ 2705657 w 5122981"/>
              <a:gd name="connsiteY3667" fmla="*/ 2624184 h 3980623"/>
              <a:gd name="connsiteX3668" fmla="*/ 2706808 w 5122981"/>
              <a:gd name="connsiteY3668" fmla="*/ 2626587 h 3980623"/>
              <a:gd name="connsiteX3669" fmla="*/ 2718211 w 5122981"/>
              <a:gd name="connsiteY3669" fmla="*/ 2640572 h 3980623"/>
              <a:gd name="connsiteX3670" fmla="*/ 2719407 w 5122981"/>
              <a:gd name="connsiteY3670" fmla="*/ 2641170 h 3980623"/>
              <a:gd name="connsiteX3671" fmla="*/ 2711966 w 5122981"/>
              <a:gd name="connsiteY3671" fmla="*/ 2626287 h 3980623"/>
              <a:gd name="connsiteX3672" fmla="*/ 2018954 w 5122981"/>
              <a:gd name="connsiteY3672" fmla="*/ 2613446 h 3980623"/>
              <a:gd name="connsiteX3673" fmla="*/ 2025054 w 5122981"/>
              <a:gd name="connsiteY3673" fmla="*/ 2614890 h 3980623"/>
              <a:gd name="connsiteX3674" fmla="*/ 2031155 w 5122981"/>
              <a:gd name="connsiteY3674" fmla="*/ 2616335 h 3980623"/>
              <a:gd name="connsiteX3675" fmla="*/ 2029878 w 5122981"/>
              <a:gd name="connsiteY3675" fmla="*/ 2621734 h 3980623"/>
              <a:gd name="connsiteX3676" fmla="*/ 2018954 w 5122981"/>
              <a:gd name="connsiteY3676" fmla="*/ 2613446 h 3980623"/>
              <a:gd name="connsiteX3677" fmla="*/ 2251362 w 5122981"/>
              <a:gd name="connsiteY3677" fmla="*/ 2611438 h 3980623"/>
              <a:gd name="connsiteX3678" fmla="*/ 2256184 w 5122981"/>
              <a:gd name="connsiteY3678" fmla="*/ 2618282 h 3980623"/>
              <a:gd name="connsiteX3679" fmla="*/ 2261645 w 5122981"/>
              <a:gd name="connsiteY3679" fmla="*/ 2622426 h 3980623"/>
              <a:gd name="connsiteX3680" fmla="*/ 2267108 w 5122981"/>
              <a:gd name="connsiteY3680" fmla="*/ 2626569 h 3980623"/>
              <a:gd name="connsiteX3681" fmla="*/ 2282853 w 5122981"/>
              <a:gd name="connsiteY3681" fmla="*/ 2641700 h 3980623"/>
              <a:gd name="connsiteX3682" fmla="*/ 2276753 w 5122981"/>
              <a:gd name="connsiteY3682" fmla="*/ 2640256 h 3980623"/>
              <a:gd name="connsiteX3683" fmla="*/ 2271930 w 5122981"/>
              <a:gd name="connsiteY3683" fmla="*/ 2633413 h 3980623"/>
              <a:gd name="connsiteX3684" fmla="*/ 2251362 w 5122981"/>
              <a:gd name="connsiteY3684" fmla="*/ 2611438 h 3980623"/>
              <a:gd name="connsiteX3685" fmla="*/ 3991888 w 5122981"/>
              <a:gd name="connsiteY3685" fmla="*/ 2611404 h 3980623"/>
              <a:gd name="connsiteX3686" fmla="*/ 3991888 w 5122981"/>
              <a:gd name="connsiteY3686" fmla="*/ 2626287 h 3980623"/>
              <a:gd name="connsiteX3687" fmla="*/ 4014212 w 5122981"/>
              <a:gd name="connsiteY3687" fmla="*/ 2626287 h 3980623"/>
              <a:gd name="connsiteX3688" fmla="*/ 4006771 w 5122981"/>
              <a:gd name="connsiteY3688" fmla="*/ 2618846 h 3980623"/>
              <a:gd name="connsiteX3689" fmla="*/ 3991888 w 5122981"/>
              <a:gd name="connsiteY3689" fmla="*/ 2611404 h 3980623"/>
              <a:gd name="connsiteX3690" fmla="*/ 3485872 w 5122981"/>
              <a:gd name="connsiteY3690" fmla="*/ 2611404 h 3980623"/>
              <a:gd name="connsiteX3691" fmla="*/ 3485872 w 5122981"/>
              <a:gd name="connsiteY3691" fmla="*/ 2618846 h 3980623"/>
              <a:gd name="connsiteX3692" fmla="*/ 3493314 w 5122981"/>
              <a:gd name="connsiteY3692" fmla="*/ 2618846 h 3980623"/>
              <a:gd name="connsiteX3693" fmla="*/ 3485872 w 5122981"/>
              <a:gd name="connsiteY3693" fmla="*/ 2611404 h 3980623"/>
              <a:gd name="connsiteX3694" fmla="*/ 2202176 w 5122981"/>
              <a:gd name="connsiteY3694" fmla="*/ 2609517 h 3980623"/>
              <a:gd name="connsiteX3695" fmla="*/ 2199999 w 5122981"/>
              <a:gd name="connsiteY3695" fmla="*/ 2610684 h 3980623"/>
              <a:gd name="connsiteX3696" fmla="*/ 2221846 w 5122981"/>
              <a:gd name="connsiteY3696" fmla="*/ 2627260 h 3980623"/>
              <a:gd name="connsiteX3697" fmla="*/ 2223051 w 5122981"/>
              <a:gd name="connsiteY3697" fmla="*/ 2622172 h 3980623"/>
              <a:gd name="connsiteX3698" fmla="*/ 2222341 w 5122981"/>
              <a:gd name="connsiteY3698" fmla="*/ 2621108 h 3980623"/>
              <a:gd name="connsiteX3699" fmla="*/ 2219070 w 5122981"/>
              <a:gd name="connsiteY3699" fmla="*/ 2617965 h 3980623"/>
              <a:gd name="connsiteX3700" fmla="*/ 2053292 w 5122981"/>
              <a:gd name="connsiteY3700" fmla="*/ 2604468 h 3980623"/>
              <a:gd name="connsiteX3701" fmla="*/ 2058114 w 5122981"/>
              <a:gd name="connsiteY3701" fmla="*/ 2611312 h 3980623"/>
              <a:gd name="connsiteX3702" fmla="*/ 2052014 w 5122981"/>
              <a:gd name="connsiteY3702" fmla="*/ 2609868 h 3980623"/>
              <a:gd name="connsiteX3703" fmla="*/ 2053292 w 5122981"/>
              <a:gd name="connsiteY3703" fmla="*/ 2604468 h 3980623"/>
              <a:gd name="connsiteX3704" fmla="*/ 3679349 w 5122981"/>
              <a:gd name="connsiteY3704" fmla="*/ 2603963 h 3980623"/>
              <a:gd name="connsiteX3705" fmla="*/ 3686790 w 5122981"/>
              <a:gd name="connsiteY3705" fmla="*/ 2603963 h 3980623"/>
              <a:gd name="connsiteX3706" fmla="*/ 3686790 w 5122981"/>
              <a:gd name="connsiteY3706" fmla="*/ 2611404 h 3980623"/>
              <a:gd name="connsiteX3707" fmla="*/ 3679349 w 5122981"/>
              <a:gd name="connsiteY3707" fmla="*/ 2603963 h 3980623"/>
              <a:gd name="connsiteX3708" fmla="*/ 3299837 w 5122981"/>
              <a:gd name="connsiteY3708" fmla="*/ 2603963 h 3980623"/>
              <a:gd name="connsiteX3709" fmla="*/ 3299837 w 5122981"/>
              <a:gd name="connsiteY3709" fmla="*/ 2611404 h 3980623"/>
              <a:gd name="connsiteX3710" fmla="*/ 3307597 w 5122981"/>
              <a:gd name="connsiteY3710" fmla="*/ 2615285 h 3980623"/>
              <a:gd name="connsiteX3711" fmla="*/ 3302886 w 5122981"/>
              <a:gd name="connsiteY3711" fmla="*/ 2606422 h 3980623"/>
              <a:gd name="connsiteX3712" fmla="*/ 3305706 w 5122981"/>
              <a:gd name="connsiteY3712" fmla="*/ 2607268 h 3980623"/>
              <a:gd name="connsiteX3713" fmla="*/ 3314720 w 5122981"/>
              <a:gd name="connsiteY3713" fmla="*/ 2614107 h 3980623"/>
              <a:gd name="connsiteX3714" fmla="*/ 3314720 w 5122981"/>
              <a:gd name="connsiteY3714" fmla="*/ 2611404 h 3980623"/>
              <a:gd name="connsiteX3715" fmla="*/ 3307278 w 5122981"/>
              <a:gd name="connsiteY3715" fmla="*/ 2607684 h 3980623"/>
              <a:gd name="connsiteX3716" fmla="*/ 3299837 w 5122981"/>
              <a:gd name="connsiteY3716" fmla="*/ 2603963 h 3980623"/>
              <a:gd name="connsiteX3717" fmla="*/ 4275591 w 5122981"/>
              <a:gd name="connsiteY3717" fmla="*/ 2599312 h 3980623"/>
              <a:gd name="connsiteX3718" fmla="*/ 4270940 w 5122981"/>
              <a:gd name="connsiteY3718" fmla="*/ 2600242 h 3980623"/>
              <a:gd name="connsiteX3719" fmla="*/ 4267220 w 5122981"/>
              <a:gd name="connsiteY3719" fmla="*/ 2611404 h 3980623"/>
              <a:gd name="connsiteX3720" fmla="*/ 4274661 w 5122981"/>
              <a:gd name="connsiteY3720" fmla="*/ 2618846 h 3980623"/>
              <a:gd name="connsiteX3721" fmla="*/ 4285823 w 5122981"/>
              <a:gd name="connsiteY3721" fmla="*/ 2622566 h 3980623"/>
              <a:gd name="connsiteX3722" fmla="*/ 4296985 w 5122981"/>
              <a:gd name="connsiteY3722" fmla="*/ 2626287 h 3980623"/>
              <a:gd name="connsiteX3723" fmla="*/ 4319310 w 5122981"/>
              <a:gd name="connsiteY3723" fmla="*/ 2641170 h 3980623"/>
              <a:gd name="connsiteX3724" fmla="*/ 4319310 w 5122981"/>
              <a:gd name="connsiteY3724" fmla="*/ 2626287 h 3980623"/>
              <a:gd name="connsiteX3725" fmla="*/ 4308148 w 5122981"/>
              <a:gd name="connsiteY3725" fmla="*/ 2618846 h 3980623"/>
              <a:gd name="connsiteX3726" fmla="*/ 4300706 w 5122981"/>
              <a:gd name="connsiteY3726" fmla="*/ 2615125 h 3980623"/>
              <a:gd name="connsiteX3727" fmla="*/ 4282103 w 5122981"/>
              <a:gd name="connsiteY3727" fmla="*/ 2603963 h 3980623"/>
              <a:gd name="connsiteX3728" fmla="*/ 4275591 w 5122981"/>
              <a:gd name="connsiteY3728" fmla="*/ 2599312 h 3980623"/>
              <a:gd name="connsiteX3729" fmla="*/ 2632783 w 5122981"/>
              <a:gd name="connsiteY3729" fmla="*/ 2598207 h 3980623"/>
              <a:gd name="connsiteX3730" fmla="*/ 2634310 w 5122981"/>
              <a:gd name="connsiteY3730" fmla="*/ 2599448 h 3980623"/>
              <a:gd name="connsiteX3731" fmla="*/ 2634585 w 5122981"/>
              <a:gd name="connsiteY3731" fmla="*/ 2599513 h 3980623"/>
              <a:gd name="connsiteX3732" fmla="*/ 2633831 w 5122981"/>
              <a:gd name="connsiteY3732" fmla="*/ 2598382 h 3980623"/>
              <a:gd name="connsiteX3733" fmla="*/ 3493314 w 5122981"/>
              <a:gd name="connsiteY3733" fmla="*/ 2596521 h 3980623"/>
              <a:gd name="connsiteX3734" fmla="*/ 3497034 w 5122981"/>
              <a:gd name="connsiteY3734" fmla="*/ 2603963 h 3980623"/>
              <a:gd name="connsiteX3735" fmla="*/ 3500755 w 5122981"/>
              <a:gd name="connsiteY3735" fmla="*/ 2596521 h 3980623"/>
              <a:gd name="connsiteX3736" fmla="*/ 2042368 w 5122981"/>
              <a:gd name="connsiteY3736" fmla="*/ 2596181 h 3980623"/>
              <a:gd name="connsiteX3737" fmla="*/ 2047191 w 5122981"/>
              <a:gd name="connsiteY3737" fmla="*/ 2603024 h 3980623"/>
              <a:gd name="connsiteX3738" fmla="*/ 2045913 w 5122981"/>
              <a:gd name="connsiteY3738" fmla="*/ 2608424 h 3980623"/>
              <a:gd name="connsiteX3739" fmla="*/ 2038039 w 5122981"/>
              <a:gd name="connsiteY3739" fmla="*/ 2600858 h 3980623"/>
              <a:gd name="connsiteX3740" fmla="*/ 2042368 w 5122981"/>
              <a:gd name="connsiteY3740" fmla="*/ 2596181 h 3980623"/>
              <a:gd name="connsiteX3741" fmla="*/ 3582242 w 5122981"/>
              <a:gd name="connsiteY3741" fmla="*/ 2595749 h 3980623"/>
              <a:gd name="connsiteX3742" fmla="*/ 3580964 w 5122981"/>
              <a:gd name="connsiteY3742" fmla="*/ 2601148 h 3980623"/>
              <a:gd name="connsiteX3743" fmla="*/ 3578553 w 5122981"/>
              <a:gd name="connsiteY3743" fmla="*/ 2597727 h 3980623"/>
              <a:gd name="connsiteX3744" fmla="*/ 3582242 w 5122981"/>
              <a:gd name="connsiteY3744" fmla="*/ 2595749 h 3980623"/>
              <a:gd name="connsiteX3745" fmla="*/ 3227283 w 5122981"/>
              <a:gd name="connsiteY3745" fmla="*/ 2591871 h 3980623"/>
              <a:gd name="connsiteX3746" fmla="*/ 3225423 w 5122981"/>
              <a:gd name="connsiteY3746" fmla="*/ 2592801 h 3980623"/>
              <a:gd name="connsiteX3747" fmla="*/ 3232864 w 5122981"/>
              <a:gd name="connsiteY3747" fmla="*/ 2603963 h 3980623"/>
              <a:gd name="connsiteX3748" fmla="*/ 3240306 w 5122981"/>
              <a:gd name="connsiteY3748" fmla="*/ 2603963 h 3980623"/>
              <a:gd name="connsiteX3749" fmla="*/ 3232864 w 5122981"/>
              <a:gd name="connsiteY3749" fmla="*/ 2596521 h 3980623"/>
              <a:gd name="connsiteX3750" fmla="*/ 3227283 w 5122981"/>
              <a:gd name="connsiteY3750" fmla="*/ 2591871 h 3980623"/>
              <a:gd name="connsiteX3751" fmla="*/ 4721145 w 5122981"/>
              <a:gd name="connsiteY3751" fmla="*/ 2589080 h 3980623"/>
              <a:gd name="connsiteX3752" fmla="*/ 4765793 w 5122981"/>
              <a:gd name="connsiteY3752" fmla="*/ 2626287 h 3980623"/>
              <a:gd name="connsiteX3753" fmla="*/ 4765793 w 5122981"/>
              <a:gd name="connsiteY3753" fmla="*/ 2633728 h 3980623"/>
              <a:gd name="connsiteX3754" fmla="*/ 4769515 w 5122981"/>
              <a:gd name="connsiteY3754" fmla="*/ 2637449 h 3980623"/>
              <a:gd name="connsiteX3755" fmla="*/ 4780677 w 5122981"/>
              <a:gd name="connsiteY3755" fmla="*/ 2641170 h 3980623"/>
              <a:gd name="connsiteX3756" fmla="*/ 4795559 w 5122981"/>
              <a:gd name="connsiteY3756" fmla="*/ 2648611 h 3980623"/>
              <a:gd name="connsiteX3757" fmla="*/ 4803001 w 5122981"/>
              <a:gd name="connsiteY3757" fmla="*/ 2656053 h 3980623"/>
              <a:gd name="connsiteX3758" fmla="*/ 4810442 w 5122981"/>
              <a:gd name="connsiteY3758" fmla="*/ 2663494 h 3980623"/>
              <a:gd name="connsiteX3759" fmla="*/ 4803001 w 5122981"/>
              <a:gd name="connsiteY3759" fmla="*/ 2670935 h 3980623"/>
              <a:gd name="connsiteX3760" fmla="*/ 4788118 w 5122981"/>
              <a:gd name="connsiteY3760" fmla="*/ 2667215 h 3980623"/>
              <a:gd name="connsiteX3761" fmla="*/ 4765793 w 5122981"/>
              <a:gd name="connsiteY3761" fmla="*/ 2641170 h 3980623"/>
              <a:gd name="connsiteX3762" fmla="*/ 3723997 w 5122981"/>
              <a:gd name="connsiteY3762" fmla="*/ 2589080 h 3980623"/>
              <a:gd name="connsiteX3763" fmla="*/ 3731439 w 5122981"/>
              <a:gd name="connsiteY3763" fmla="*/ 2589080 h 3980623"/>
              <a:gd name="connsiteX3764" fmla="*/ 3731439 w 5122981"/>
              <a:gd name="connsiteY3764" fmla="*/ 2596521 h 3980623"/>
              <a:gd name="connsiteX3765" fmla="*/ 3723997 w 5122981"/>
              <a:gd name="connsiteY3765" fmla="*/ 2589080 h 3980623"/>
              <a:gd name="connsiteX3766" fmla="*/ 2250372 w 5122981"/>
              <a:gd name="connsiteY3766" fmla="*/ 2588396 h 3980623"/>
              <a:gd name="connsiteX3767" fmla="*/ 2261296 w 5122981"/>
              <a:gd name="connsiteY3767" fmla="*/ 2596684 h 3980623"/>
              <a:gd name="connsiteX3768" fmla="*/ 2266118 w 5122981"/>
              <a:gd name="connsiteY3768" fmla="*/ 2603528 h 3980623"/>
              <a:gd name="connsiteX3769" fmla="*/ 2255196 w 5122981"/>
              <a:gd name="connsiteY3769" fmla="*/ 2595240 h 3980623"/>
              <a:gd name="connsiteX3770" fmla="*/ 3403753 w 5122981"/>
              <a:gd name="connsiteY3770" fmla="*/ 2587711 h 3980623"/>
              <a:gd name="connsiteX3771" fmla="*/ 3415954 w 5122981"/>
              <a:gd name="connsiteY3771" fmla="*/ 2590599 h 3980623"/>
              <a:gd name="connsiteX3772" fmla="*/ 3419499 w 5122981"/>
              <a:gd name="connsiteY3772" fmla="*/ 2602842 h 3980623"/>
              <a:gd name="connsiteX3773" fmla="*/ 3408575 w 5122981"/>
              <a:gd name="connsiteY3773" fmla="*/ 2594555 h 3980623"/>
              <a:gd name="connsiteX3774" fmla="*/ 3403753 w 5122981"/>
              <a:gd name="connsiteY3774" fmla="*/ 2587711 h 3980623"/>
              <a:gd name="connsiteX3775" fmla="*/ 1999663 w 5122981"/>
              <a:gd name="connsiteY3775" fmla="*/ 2586072 h 3980623"/>
              <a:gd name="connsiteX3776" fmla="*/ 2005125 w 5122981"/>
              <a:gd name="connsiteY3776" fmla="*/ 2590216 h 3980623"/>
              <a:gd name="connsiteX3777" fmla="*/ 2004486 w 5122981"/>
              <a:gd name="connsiteY3777" fmla="*/ 2592916 h 3980623"/>
              <a:gd name="connsiteX3778" fmla="*/ 1998385 w 5122981"/>
              <a:gd name="connsiteY3778" fmla="*/ 2591471 h 3980623"/>
              <a:gd name="connsiteX3779" fmla="*/ 1999663 w 5122981"/>
              <a:gd name="connsiteY3779" fmla="*/ 2586072 h 3980623"/>
              <a:gd name="connsiteX3780" fmla="*/ 3598277 w 5122981"/>
              <a:gd name="connsiteY3780" fmla="*/ 2582439 h 3980623"/>
              <a:gd name="connsiteX3781" fmla="*/ 3607923 w 5122981"/>
              <a:gd name="connsiteY3781" fmla="*/ 2596126 h 3980623"/>
              <a:gd name="connsiteX3782" fmla="*/ 3596999 w 5122981"/>
              <a:gd name="connsiteY3782" fmla="*/ 2587838 h 3980623"/>
              <a:gd name="connsiteX3783" fmla="*/ 3913753 w 5122981"/>
              <a:gd name="connsiteY3783" fmla="*/ 2581639 h 3980623"/>
              <a:gd name="connsiteX3784" fmla="*/ 3910032 w 5122981"/>
              <a:gd name="connsiteY3784" fmla="*/ 2589080 h 3980623"/>
              <a:gd name="connsiteX3785" fmla="*/ 3917474 w 5122981"/>
              <a:gd name="connsiteY3785" fmla="*/ 2589080 h 3980623"/>
              <a:gd name="connsiteX3786" fmla="*/ 3921194 w 5122981"/>
              <a:gd name="connsiteY3786" fmla="*/ 2585359 h 3980623"/>
              <a:gd name="connsiteX3787" fmla="*/ 3913753 w 5122981"/>
              <a:gd name="connsiteY3787" fmla="*/ 2581639 h 3980623"/>
              <a:gd name="connsiteX3788" fmla="*/ 3679349 w 5122981"/>
              <a:gd name="connsiteY3788" fmla="*/ 2581639 h 3980623"/>
              <a:gd name="connsiteX3789" fmla="*/ 3686790 w 5122981"/>
              <a:gd name="connsiteY3789" fmla="*/ 2581639 h 3980623"/>
              <a:gd name="connsiteX3790" fmla="*/ 3686790 w 5122981"/>
              <a:gd name="connsiteY3790" fmla="*/ 2589080 h 3980623"/>
              <a:gd name="connsiteX3791" fmla="*/ 3683069 w 5122981"/>
              <a:gd name="connsiteY3791" fmla="*/ 2585359 h 3980623"/>
              <a:gd name="connsiteX3792" fmla="*/ 3679349 w 5122981"/>
              <a:gd name="connsiteY3792" fmla="*/ 2581639 h 3980623"/>
              <a:gd name="connsiteX3793" fmla="*/ 3426341 w 5122981"/>
              <a:gd name="connsiteY3793" fmla="*/ 2581639 h 3980623"/>
              <a:gd name="connsiteX3794" fmla="*/ 3441224 w 5122981"/>
              <a:gd name="connsiteY3794" fmla="*/ 2581639 h 3980623"/>
              <a:gd name="connsiteX3795" fmla="*/ 3448665 w 5122981"/>
              <a:gd name="connsiteY3795" fmla="*/ 2581639 h 3980623"/>
              <a:gd name="connsiteX3796" fmla="*/ 3448665 w 5122981"/>
              <a:gd name="connsiteY3796" fmla="*/ 2589080 h 3980623"/>
              <a:gd name="connsiteX3797" fmla="*/ 3433782 w 5122981"/>
              <a:gd name="connsiteY3797" fmla="*/ 2589080 h 3980623"/>
              <a:gd name="connsiteX3798" fmla="*/ 2669880 w 5122981"/>
              <a:gd name="connsiteY3798" fmla="*/ 2581639 h 3980623"/>
              <a:gd name="connsiteX3799" fmla="*/ 2670565 w 5122981"/>
              <a:gd name="connsiteY3799" fmla="*/ 2582371 h 3980623"/>
              <a:gd name="connsiteX3800" fmla="*/ 2676845 w 5122981"/>
              <a:gd name="connsiteY3800" fmla="*/ 2589080 h 3980623"/>
              <a:gd name="connsiteX3801" fmla="*/ 2682201 w 5122981"/>
              <a:gd name="connsiteY3801" fmla="*/ 2589080 h 3980623"/>
              <a:gd name="connsiteX3802" fmla="*/ 2682201 w 5122981"/>
              <a:gd name="connsiteY3802" fmla="*/ 2594803 h 3980623"/>
              <a:gd name="connsiteX3803" fmla="*/ 2683810 w 5122981"/>
              <a:gd name="connsiteY3803" fmla="*/ 2596521 h 3980623"/>
              <a:gd name="connsiteX3804" fmla="*/ 2689642 w 5122981"/>
              <a:gd name="connsiteY3804" fmla="*/ 2596521 h 3980623"/>
              <a:gd name="connsiteX3805" fmla="*/ 2689642 w 5122981"/>
              <a:gd name="connsiteY3805" fmla="*/ 2589080 h 3980623"/>
              <a:gd name="connsiteX3806" fmla="*/ 2682201 w 5122981"/>
              <a:gd name="connsiteY3806" fmla="*/ 2589080 h 3980623"/>
              <a:gd name="connsiteX3807" fmla="*/ 2674759 w 5122981"/>
              <a:gd name="connsiteY3807" fmla="*/ 2581639 h 3980623"/>
              <a:gd name="connsiteX3808" fmla="*/ 2606362 w 5122981"/>
              <a:gd name="connsiteY3808" fmla="*/ 2581429 h 3980623"/>
              <a:gd name="connsiteX3809" fmla="*/ 2607291 w 5122981"/>
              <a:gd name="connsiteY3809" fmla="*/ 2582134 h 3980623"/>
              <a:gd name="connsiteX3810" fmla="*/ 2607684 w 5122981"/>
              <a:gd name="connsiteY3810" fmla="*/ 2581742 h 3980623"/>
              <a:gd name="connsiteX3811" fmla="*/ 2003105 w 5122981"/>
              <a:gd name="connsiteY3811" fmla="*/ 2578334 h 3980623"/>
              <a:gd name="connsiteX3812" fmla="*/ 2013142 w 5122981"/>
              <a:gd name="connsiteY3812" fmla="*/ 2583561 h 3980623"/>
              <a:gd name="connsiteX3813" fmla="*/ 2010586 w 5122981"/>
              <a:gd name="connsiteY3813" fmla="*/ 2594360 h 3980623"/>
              <a:gd name="connsiteX3814" fmla="*/ 2005764 w 5122981"/>
              <a:gd name="connsiteY3814" fmla="*/ 2587516 h 3980623"/>
              <a:gd name="connsiteX3815" fmla="*/ 2003991 w 5122981"/>
              <a:gd name="connsiteY3815" fmla="*/ 2581395 h 3980623"/>
              <a:gd name="connsiteX3816" fmla="*/ 1994840 w 5122981"/>
              <a:gd name="connsiteY3816" fmla="*/ 2579229 h 3980623"/>
              <a:gd name="connsiteX3817" fmla="*/ 2003105 w 5122981"/>
              <a:gd name="connsiteY3817" fmla="*/ 2578334 h 3980623"/>
              <a:gd name="connsiteX3818" fmla="*/ 1982639 w 5122981"/>
              <a:gd name="connsiteY3818" fmla="*/ 2576341 h 3980623"/>
              <a:gd name="connsiteX3819" fmla="*/ 1988739 w 5122981"/>
              <a:gd name="connsiteY3819" fmla="*/ 2577785 h 3980623"/>
              <a:gd name="connsiteX3820" fmla="*/ 1984411 w 5122981"/>
              <a:gd name="connsiteY3820" fmla="*/ 2582462 h 3980623"/>
              <a:gd name="connsiteX3821" fmla="*/ 1982639 w 5122981"/>
              <a:gd name="connsiteY3821" fmla="*/ 2576341 h 3980623"/>
              <a:gd name="connsiteX3822" fmla="*/ 4136065 w 5122981"/>
              <a:gd name="connsiteY3822" fmla="*/ 2570476 h 3980623"/>
              <a:gd name="connsiteX3823" fmla="*/ 4140716 w 5122981"/>
              <a:gd name="connsiteY3823" fmla="*/ 2574197 h 3980623"/>
              <a:gd name="connsiteX3824" fmla="*/ 4155599 w 5122981"/>
              <a:gd name="connsiteY3824" fmla="*/ 2589080 h 3980623"/>
              <a:gd name="connsiteX3825" fmla="*/ 4148157 w 5122981"/>
              <a:gd name="connsiteY3825" fmla="*/ 2589080 h 3980623"/>
              <a:gd name="connsiteX3826" fmla="*/ 4136995 w 5122981"/>
              <a:gd name="connsiteY3826" fmla="*/ 2574197 h 3980623"/>
              <a:gd name="connsiteX3827" fmla="*/ 4136065 w 5122981"/>
              <a:gd name="connsiteY3827" fmla="*/ 2570476 h 3980623"/>
              <a:gd name="connsiteX3828" fmla="*/ 3446747 w 5122981"/>
              <a:gd name="connsiteY3828" fmla="*/ 2569378 h 3980623"/>
              <a:gd name="connsiteX3829" fmla="*/ 3460081 w 5122981"/>
              <a:gd name="connsiteY3829" fmla="*/ 2581087 h 3980623"/>
              <a:gd name="connsiteX3830" fmla="*/ 3465949 w 5122981"/>
              <a:gd name="connsiteY3830" fmla="*/ 2596521 h 3980623"/>
              <a:gd name="connsiteX3831" fmla="*/ 3478431 w 5122981"/>
              <a:gd name="connsiteY3831" fmla="*/ 2596521 h 3980623"/>
              <a:gd name="connsiteX3832" fmla="*/ 3482151 w 5122981"/>
              <a:gd name="connsiteY3832" fmla="*/ 2596521 h 3980623"/>
              <a:gd name="connsiteX3833" fmla="*/ 3485872 w 5122981"/>
              <a:gd name="connsiteY3833" fmla="*/ 2589080 h 3980623"/>
              <a:gd name="connsiteX3834" fmla="*/ 3484477 w 5122981"/>
              <a:gd name="connsiteY3834" fmla="*/ 2586755 h 3980623"/>
              <a:gd name="connsiteX3835" fmla="*/ 3508196 w 5122981"/>
              <a:gd name="connsiteY3835" fmla="*/ 2596521 h 3980623"/>
              <a:gd name="connsiteX3836" fmla="*/ 3530521 w 5122981"/>
              <a:gd name="connsiteY3836" fmla="*/ 2615125 h 3980623"/>
              <a:gd name="connsiteX3837" fmla="*/ 3541683 w 5122981"/>
              <a:gd name="connsiteY3837" fmla="*/ 2622566 h 3980623"/>
              <a:gd name="connsiteX3838" fmla="*/ 3552845 w 5122981"/>
              <a:gd name="connsiteY3838" fmla="*/ 2626287 h 3980623"/>
              <a:gd name="connsiteX3839" fmla="*/ 3560286 w 5122981"/>
              <a:gd name="connsiteY3839" fmla="*/ 2633728 h 3980623"/>
              <a:gd name="connsiteX3840" fmla="*/ 3556565 w 5122981"/>
              <a:gd name="connsiteY3840" fmla="*/ 2644891 h 3980623"/>
              <a:gd name="connsiteX3841" fmla="*/ 3545403 w 5122981"/>
              <a:gd name="connsiteY3841" fmla="*/ 2648611 h 3980623"/>
              <a:gd name="connsiteX3842" fmla="*/ 3537962 w 5122981"/>
              <a:gd name="connsiteY3842" fmla="*/ 2644891 h 3980623"/>
              <a:gd name="connsiteX3843" fmla="*/ 3537962 w 5122981"/>
              <a:gd name="connsiteY3843" fmla="*/ 2641170 h 3980623"/>
              <a:gd name="connsiteX3844" fmla="*/ 3530521 w 5122981"/>
              <a:gd name="connsiteY3844" fmla="*/ 2633728 h 3980623"/>
              <a:gd name="connsiteX3845" fmla="*/ 3515638 w 5122981"/>
              <a:gd name="connsiteY3845" fmla="*/ 2622566 h 3980623"/>
              <a:gd name="connsiteX3846" fmla="*/ 3515638 w 5122981"/>
              <a:gd name="connsiteY3846" fmla="*/ 2611404 h 3980623"/>
              <a:gd name="connsiteX3847" fmla="*/ 3500755 w 5122981"/>
              <a:gd name="connsiteY3847" fmla="*/ 2626287 h 3980623"/>
              <a:gd name="connsiteX3848" fmla="*/ 3493314 w 5122981"/>
              <a:gd name="connsiteY3848" fmla="*/ 2633728 h 3980623"/>
              <a:gd name="connsiteX3849" fmla="*/ 3482151 w 5122981"/>
              <a:gd name="connsiteY3849" fmla="*/ 2633728 h 3980623"/>
              <a:gd name="connsiteX3850" fmla="*/ 3478431 w 5122981"/>
              <a:gd name="connsiteY3850" fmla="*/ 2641170 h 3980623"/>
              <a:gd name="connsiteX3851" fmla="*/ 3470989 w 5122981"/>
              <a:gd name="connsiteY3851" fmla="*/ 2648611 h 3980623"/>
              <a:gd name="connsiteX3852" fmla="*/ 3463548 w 5122981"/>
              <a:gd name="connsiteY3852" fmla="*/ 2633728 h 3980623"/>
              <a:gd name="connsiteX3853" fmla="*/ 3463548 w 5122981"/>
              <a:gd name="connsiteY3853" fmla="*/ 2622566 h 3980623"/>
              <a:gd name="connsiteX3854" fmla="*/ 3456106 w 5122981"/>
              <a:gd name="connsiteY3854" fmla="*/ 2611404 h 3980623"/>
              <a:gd name="connsiteX3855" fmla="*/ 3456106 w 5122981"/>
              <a:gd name="connsiteY3855" fmla="*/ 2603963 h 3980623"/>
              <a:gd name="connsiteX3856" fmla="*/ 3456106 w 5122981"/>
              <a:gd name="connsiteY3856" fmla="*/ 2596521 h 3980623"/>
              <a:gd name="connsiteX3857" fmla="*/ 3463548 w 5122981"/>
              <a:gd name="connsiteY3857" fmla="*/ 2596521 h 3980623"/>
              <a:gd name="connsiteX3858" fmla="*/ 3465874 w 5122981"/>
              <a:gd name="connsiteY3858" fmla="*/ 2596521 h 3980623"/>
              <a:gd name="connsiteX3859" fmla="*/ 3461216 w 5122981"/>
              <a:gd name="connsiteY3859" fmla="*/ 2589910 h 3980623"/>
              <a:gd name="connsiteX3860" fmla="*/ 3451569 w 5122981"/>
              <a:gd name="connsiteY3860" fmla="*/ 2576222 h 3980623"/>
              <a:gd name="connsiteX3861" fmla="*/ 4512786 w 5122981"/>
              <a:gd name="connsiteY3861" fmla="*/ 2566756 h 3980623"/>
              <a:gd name="connsiteX3862" fmla="*/ 4520228 w 5122981"/>
              <a:gd name="connsiteY3862" fmla="*/ 2570476 h 3980623"/>
              <a:gd name="connsiteX3863" fmla="*/ 4520228 w 5122981"/>
              <a:gd name="connsiteY3863" fmla="*/ 2574197 h 3980623"/>
              <a:gd name="connsiteX3864" fmla="*/ 4512786 w 5122981"/>
              <a:gd name="connsiteY3864" fmla="*/ 2574197 h 3980623"/>
              <a:gd name="connsiteX3865" fmla="*/ 4505345 w 5122981"/>
              <a:gd name="connsiteY3865" fmla="*/ 2570476 h 3980623"/>
              <a:gd name="connsiteX3866" fmla="*/ 4512786 w 5122981"/>
              <a:gd name="connsiteY3866" fmla="*/ 2566756 h 3980623"/>
              <a:gd name="connsiteX3867" fmla="*/ 3433782 w 5122981"/>
              <a:gd name="connsiteY3867" fmla="*/ 2566756 h 3980623"/>
              <a:gd name="connsiteX3868" fmla="*/ 3441224 w 5122981"/>
              <a:gd name="connsiteY3868" fmla="*/ 2574197 h 3980623"/>
              <a:gd name="connsiteX3869" fmla="*/ 3426341 w 5122981"/>
              <a:gd name="connsiteY3869" fmla="*/ 2574197 h 3980623"/>
              <a:gd name="connsiteX3870" fmla="*/ 2235716 w 5122981"/>
              <a:gd name="connsiteY3870" fmla="*/ 2566756 h 3980623"/>
              <a:gd name="connsiteX3871" fmla="*/ 2243158 w 5122981"/>
              <a:gd name="connsiteY3871" fmla="*/ 2566756 h 3980623"/>
              <a:gd name="connsiteX3872" fmla="*/ 2239437 w 5122981"/>
              <a:gd name="connsiteY3872" fmla="*/ 2574197 h 3980623"/>
              <a:gd name="connsiteX3873" fmla="*/ 2235716 w 5122981"/>
              <a:gd name="connsiteY3873" fmla="*/ 2574197 h 3980623"/>
              <a:gd name="connsiteX3874" fmla="*/ 2235716 w 5122981"/>
              <a:gd name="connsiteY3874" fmla="*/ 2566756 h 3980623"/>
              <a:gd name="connsiteX3875" fmla="*/ 3500755 w 5122981"/>
              <a:gd name="connsiteY3875" fmla="*/ 2563035 h 3980623"/>
              <a:gd name="connsiteX3876" fmla="*/ 3508196 w 5122981"/>
              <a:gd name="connsiteY3876" fmla="*/ 2566756 h 3980623"/>
              <a:gd name="connsiteX3877" fmla="*/ 3530521 w 5122981"/>
              <a:gd name="connsiteY3877" fmla="*/ 2574197 h 3980623"/>
              <a:gd name="connsiteX3878" fmla="*/ 3545403 w 5122981"/>
              <a:gd name="connsiteY3878" fmla="*/ 2581639 h 3980623"/>
              <a:gd name="connsiteX3879" fmla="*/ 3545403 w 5122981"/>
              <a:gd name="connsiteY3879" fmla="*/ 2585359 h 3980623"/>
              <a:gd name="connsiteX3880" fmla="*/ 3552845 w 5122981"/>
              <a:gd name="connsiteY3880" fmla="*/ 2589080 h 3980623"/>
              <a:gd name="connsiteX3881" fmla="*/ 3537962 w 5122981"/>
              <a:gd name="connsiteY3881" fmla="*/ 2589080 h 3980623"/>
              <a:gd name="connsiteX3882" fmla="*/ 3523079 w 5122981"/>
              <a:gd name="connsiteY3882" fmla="*/ 2589080 h 3980623"/>
              <a:gd name="connsiteX3883" fmla="*/ 3515638 w 5122981"/>
              <a:gd name="connsiteY3883" fmla="*/ 2589080 h 3980623"/>
              <a:gd name="connsiteX3884" fmla="*/ 3504476 w 5122981"/>
              <a:gd name="connsiteY3884" fmla="*/ 2577918 h 3980623"/>
              <a:gd name="connsiteX3885" fmla="*/ 3493314 w 5122981"/>
              <a:gd name="connsiteY3885" fmla="*/ 2574197 h 3980623"/>
              <a:gd name="connsiteX3886" fmla="*/ 3493314 w 5122981"/>
              <a:gd name="connsiteY3886" fmla="*/ 2566756 h 3980623"/>
              <a:gd name="connsiteX3887" fmla="*/ 3500755 w 5122981"/>
              <a:gd name="connsiteY3887" fmla="*/ 2563035 h 3980623"/>
              <a:gd name="connsiteX3888" fmla="*/ 3880267 w 5122981"/>
              <a:gd name="connsiteY3888" fmla="*/ 2559314 h 3980623"/>
              <a:gd name="connsiteX3889" fmla="*/ 3872825 w 5122981"/>
              <a:gd name="connsiteY3889" fmla="*/ 2563035 h 3980623"/>
              <a:gd name="connsiteX3890" fmla="*/ 3872825 w 5122981"/>
              <a:gd name="connsiteY3890" fmla="*/ 2566756 h 3980623"/>
              <a:gd name="connsiteX3891" fmla="*/ 3887708 w 5122981"/>
              <a:gd name="connsiteY3891" fmla="*/ 2566756 h 3980623"/>
              <a:gd name="connsiteX3892" fmla="*/ 3887708 w 5122981"/>
              <a:gd name="connsiteY3892" fmla="*/ 2559314 h 3980623"/>
              <a:gd name="connsiteX3893" fmla="*/ 3880267 w 5122981"/>
              <a:gd name="connsiteY3893" fmla="*/ 2559314 h 3980623"/>
              <a:gd name="connsiteX3894" fmla="*/ 2656156 w 5122981"/>
              <a:gd name="connsiteY3894" fmla="*/ 2559314 h 3980623"/>
              <a:gd name="connsiteX3895" fmla="*/ 2653557 w 5122981"/>
              <a:gd name="connsiteY3895" fmla="*/ 2564514 h 3980623"/>
              <a:gd name="connsiteX3896" fmla="*/ 2660281 w 5122981"/>
              <a:gd name="connsiteY3896" fmla="*/ 2571384 h 3980623"/>
              <a:gd name="connsiteX3897" fmla="*/ 2666385 w 5122981"/>
              <a:gd name="connsiteY3897" fmla="*/ 2577905 h 3980623"/>
              <a:gd name="connsiteX3898" fmla="*/ 2663597 w 5122981"/>
              <a:gd name="connsiteY3898" fmla="*/ 2566756 h 3980623"/>
              <a:gd name="connsiteX3899" fmla="*/ 2656156 w 5122981"/>
              <a:gd name="connsiteY3899" fmla="*/ 2559314 h 3980623"/>
              <a:gd name="connsiteX3900" fmla="*/ 3382051 w 5122981"/>
              <a:gd name="connsiteY3900" fmla="*/ 2556916 h 3980623"/>
              <a:gd name="connsiteX3901" fmla="*/ 3387549 w 5122981"/>
              <a:gd name="connsiteY3901" fmla="*/ 2557504 h 3980623"/>
              <a:gd name="connsiteX3902" fmla="*/ 3396663 w 5122981"/>
              <a:gd name="connsiteY3902" fmla="*/ 2563226 h 3980623"/>
              <a:gd name="connsiteX3903" fmla="*/ 3401486 w 5122981"/>
              <a:gd name="connsiteY3903" fmla="*/ 2570069 h 3980623"/>
              <a:gd name="connsiteX3904" fmla="*/ 3400208 w 5122981"/>
              <a:gd name="connsiteY3904" fmla="*/ 2575469 h 3980623"/>
              <a:gd name="connsiteX3905" fmla="*/ 3388007 w 5122981"/>
              <a:gd name="connsiteY3905" fmla="*/ 2572581 h 3980623"/>
              <a:gd name="connsiteX3906" fmla="*/ 3382051 w 5122981"/>
              <a:gd name="connsiteY3906" fmla="*/ 2556916 h 3980623"/>
              <a:gd name="connsiteX3907" fmla="*/ 4750911 w 5122981"/>
              <a:gd name="connsiteY3907" fmla="*/ 2551873 h 3980623"/>
              <a:gd name="connsiteX3908" fmla="*/ 4758353 w 5122981"/>
              <a:gd name="connsiteY3908" fmla="*/ 2559314 h 3980623"/>
              <a:gd name="connsiteX3909" fmla="*/ 4750911 w 5122981"/>
              <a:gd name="connsiteY3909" fmla="*/ 2559314 h 3980623"/>
              <a:gd name="connsiteX3910" fmla="*/ 1976828 w 5122981"/>
              <a:gd name="connsiteY3910" fmla="*/ 2546455 h 3980623"/>
              <a:gd name="connsiteX3911" fmla="*/ 1981651 w 5122981"/>
              <a:gd name="connsiteY3911" fmla="*/ 2553299 h 3980623"/>
              <a:gd name="connsiteX3912" fmla="*/ 1980373 w 5122981"/>
              <a:gd name="connsiteY3912" fmla="*/ 2558698 h 3980623"/>
              <a:gd name="connsiteX3913" fmla="*/ 1968171 w 5122981"/>
              <a:gd name="connsiteY3913" fmla="*/ 2555810 h 3980623"/>
              <a:gd name="connsiteX3914" fmla="*/ 3627259 w 5122981"/>
              <a:gd name="connsiteY3914" fmla="*/ 2544432 h 3980623"/>
              <a:gd name="connsiteX3915" fmla="*/ 3634700 w 5122981"/>
              <a:gd name="connsiteY3915" fmla="*/ 2544432 h 3980623"/>
              <a:gd name="connsiteX3916" fmla="*/ 3630980 w 5122981"/>
              <a:gd name="connsiteY3916" fmla="*/ 2551873 h 3980623"/>
              <a:gd name="connsiteX3917" fmla="*/ 3627259 w 5122981"/>
              <a:gd name="connsiteY3917" fmla="*/ 2544432 h 3980623"/>
              <a:gd name="connsiteX3918" fmla="*/ 3530521 w 5122981"/>
              <a:gd name="connsiteY3918" fmla="*/ 2544432 h 3980623"/>
              <a:gd name="connsiteX3919" fmla="*/ 3530521 w 5122981"/>
              <a:gd name="connsiteY3919" fmla="*/ 2551873 h 3980623"/>
              <a:gd name="connsiteX3920" fmla="*/ 3523079 w 5122981"/>
              <a:gd name="connsiteY3920" fmla="*/ 2551873 h 3980623"/>
              <a:gd name="connsiteX3921" fmla="*/ 3530521 w 5122981"/>
              <a:gd name="connsiteY3921" fmla="*/ 2544432 h 3980623"/>
              <a:gd name="connsiteX3922" fmla="*/ 2622669 w 5122981"/>
              <a:gd name="connsiteY3922" fmla="*/ 2544432 h 3980623"/>
              <a:gd name="connsiteX3923" fmla="*/ 2622669 w 5122981"/>
              <a:gd name="connsiteY3923" fmla="*/ 2545376 h 3980623"/>
              <a:gd name="connsiteX3924" fmla="*/ 2627510 w 5122981"/>
              <a:gd name="connsiteY3924" fmla="*/ 2546522 h 3980623"/>
              <a:gd name="connsiteX3925" fmla="*/ 2633611 w 5122981"/>
              <a:gd name="connsiteY3925" fmla="*/ 2547966 h 3980623"/>
              <a:gd name="connsiteX3926" fmla="*/ 2630006 w 5122981"/>
              <a:gd name="connsiteY3926" fmla="*/ 2544432 h 3980623"/>
              <a:gd name="connsiteX3927" fmla="*/ 1963899 w 5122981"/>
              <a:gd name="connsiteY3927" fmla="*/ 2539832 h 3980623"/>
              <a:gd name="connsiteX3928" fmla="*/ 1965265 w 5122981"/>
              <a:gd name="connsiteY3928" fmla="*/ 2540868 h 3980623"/>
              <a:gd name="connsiteX3929" fmla="*/ 1960937 w 5122981"/>
              <a:gd name="connsiteY3929" fmla="*/ 2545545 h 3980623"/>
              <a:gd name="connsiteX3930" fmla="*/ 1958525 w 5122981"/>
              <a:gd name="connsiteY3930" fmla="*/ 2542123 h 3980623"/>
              <a:gd name="connsiteX3931" fmla="*/ 1963899 w 5122981"/>
              <a:gd name="connsiteY3931" fmla="*/ 2539832 h 3980623"/>
              <a:gd name="connsiteX3932" fmla="*/ 3457967 w 5122981"/>
              <a:gd name="connsiteY3932" fmla="*/ 2539781 h 3980623"/>
              <a:gd name="connsiteX3933" fmla="*/ 3463548 w 5122981"/>
              <a:gd name="connsiteY3933" fmla="*/ 2544432 h 3980623"/>
              <a:gd name="connsiteX3934" fmla="*/ 3470989 w 5122981"/>
              <a:gd name="connsiteY3934" fmla="*/ 2555594 h 3980623"/>
              <a:gd name="connsiteX3935" fmla="*/ 3470989 w 5122981"/>
              <a:gd name="connsiteY3935" fmla="*/ 2559314 h 3980623"/>
              <a:gd name="connsiteX3936" fmla="*/ 3463548 w 5122981"/>
              <a:gd name="connsiteY3936" fmla="*/ 2551873 h 3980623"/>
              <a:gd name="connsiteX3937" fmla="*/ 3456106 w 5122981"/>
              <a:gd name="connsiteY3937" fmla="*/ 2540711 h 3980623"/>
              <a:gd name="connsiteX3938" fmla="*/ 3457967 w 5122981"/>
              <a:gd name="connsiteY3938" fmla="*/ 2539781 h 3980623"/>
              <a:gd name="connsiteX3939" fmla="*/ 3389574 w 5122981"/>
              <a:gd name="connsiteY3939" fmla="*/ 2538740 h 3980623"/>
              <a:gd name="connsiteX3940" fmla="*/ 3400497 w 5122981"/>
              <a:gd name="connsiteY3940" fmla="*/ 2547028 h 3980623"/>
              <a:gd name="connsiteX3941" fmla="*/ 3404042 w 5122981"/>
              <a:gd name="connsiteY3941" fmla="*/ 2559270 h 3980623"/>
              <a:gd name="connsiteX3942" fmla="*/ 3393119 w 5122981"/>
              <a:gd name="connsiteY3942" fmla="*/ 2550983 h 3980623"/>
              <a:gd name="connsiteX3943" fmla="*/ 3820735 w 5122981"/>
              <a:gd name="connsiteY3943" fmla="*/ 2536990 h 3980623"/>
              <a:gd name="connsiteX3944" fmla="*/ 3824456 w 5122981"/>
              <a:gd name="connsiteY3944" fmla="*/ 2544432 h 3980623"/>
              <a:gd name="connsiteX3945" fmla="*/ 3828177 w 5122981"/>
              <a:gd name="connsiteY3945" fmla="*/ 2540711 h 3980623"/>
              <a:gd name="connsiteX3946" fmla="*/ 3820735 w 5122981"/>
              <a:gd name="connsiteY3946" fmla="*/ 2536990 h 3980623"/>
              <a:gd name="connsiteX3947" fmla="*/ 3701673 w 5122981"/>
              <a:gd name="connsiteY3947" fmla="*/ 2536990 h 3980623"/>
              <a:gd name="connsiteX3948" fmla="*/ 3709114 w 5122981"/>
              <a:gd name="connsiteY3948" fmla="*/ 2536990 h 3980623"/>
              <a:gd name="connsiteX3949" fmla="*/ 3709114 w 5122981"/>
              <a:gd name="connsiteY3949" fmla="*/ 2544432 h 3980623"/>
              <a:gd name="connsiteX3950" fmla="*/ 3701673 w 5122981"/>
              <a:gd name="connsiteY3950" fmla="*/ 2536990 h 3980623"/>
              <a:gd name="connsiteX3951" fmla="*/ 3374251 w 5122981"/>
              <a:gd name="connsiteY3951" fmla="*/ 2536990 h 3980623"/>
              <a:gd name="connsiteX3952" fmla="*/ 3381692 w 5122981"/>
              <a:gd name="connsiteY3952" fmla="*/ 2544432 h 3980623"/>
              <a:gd name="connsiteX3953" fmla="*/ 3374251 w 5122981"/>
              <a:gd name="connsiteY3953" fmla="*/ 2544432 h 3980623"/>
              <a:gd name="connsiteX3954" fmla="*/ 3893289 w 5122981"/>
              <a:gd name="connsiteY3954" fmla="*/ 2533269 h 3980623"/>
              <a:gd name="connsiteX3955" fmla="*/ 3887708 w 5122981"/>
              <a:gd name="connsiteY3955" fmla="*/ 2536990 h 3980623"/>
              <a:gd name="connsiteX3956" fmla="*/ 3880267 w 5122981"/>
              <a:gd name="connsiteY3956" fmla="*/ 2544432 h 3980623"/>
              <a:gd name="connsiteX3957" fmla="*/ 3887708 w 5122981"/>
              <a:gd name="connsiteY3957" fmla="*/ 2551873 h 3980623"/>
              <a:gd name="connsiteX3958" fmla="*/ 3895149 w 5122981"/>
              <a:gd name="connsiteY3958" fmla="*/ 2559314 h 3980623"/>
              <a:gd name="connsiteX3959" fmla="*/ 3913753 w 5122981"/>
              <a:gd name="connsiteY3959" fmla="*/ 2563035 h 3980623"/>
              <a:gd name="connsiteX3960" fmla="*/ 3932356 w 5122981"/>
              <a:gd name="connsiteY3960" fmla="*/ 2574197 h 3980623"/>
              <a:gd name="connsiteX3961" fmla="*/ 3943519 w 5122981"/>
              <a:gd name="connsiteY3961" fmla="*/ 2577918 h 3980623"/>
              <a:gd name="connsiteX3962" fmla="*/ 3939798 w 5122981"/>
              <a:gd name="connsiteY3962" fmla="*/ 2581639 h 3980623"/>
              <a:gd name="connsiteX3963" fmla="*/ 3939798 w 5122981"/>
              <a:gd name="connsiteY3963" fmla="*/ 2596521 h 3980623"/>
              <a:gd name="connsiteX3964" fmla="*/ 3962122 w 5122981"/>
              <a:gd name="connsiteY3964" fmla="*/ 2603963 h 3980623"/>
              <a:gd name="connsiteX3965" fmla="*/ 3977005 w 5122981"/>
              <a:gd name="connsiteY3965" fmla="*/ 2596521 h 3980623"/>
              <a:gd name="connsiteX3966" fmla="*/ 3969564 w 5122981"/>
              <a:gd name="connsiteY3966" fmla="*/ 2596521 h 3980623"/>
              <a:gd name="connsiteX3967" fmla="*/ 3958401 w 5122981"/>
              <a:gd name="connsiteY3967" fmla="*/ 2585359 h 3980623"/>
              <a:gd name="connsiteX3968" fmla="*/ 3947239 w 5122981"/>
              <a:gd name="connsiteY3968" fmla="*/ 2570476 h 3980623"/>
              <a:gd name="connsiteX3969" fmla="*/ 3924915 w 5122981"/>
              <a:gd name="connsiteY3969" fmla="*/ 2551873 h 3980623"/>
              <a:gd name="connsiteX3970" fmla="*/ 3910032 w 5122981"/>
              <a:gd name="connsiteY3970" fmla="*/ 2548152 h 3980623"/>
              <a:gd name="connsiteX3971" fmla="*/ 3902591 w 5122981"/>
              <a:gd name="connsiteY3971" fmla="*/ 2544432 h 3980623"/>
              <a:gd name="connsiteX3972" fmla="*/ 3898870 w 5122981"/>
              <a:gd name="connsiteY3972" fmla="*/ 2544432 h 3980623"/>
              <a:gd name="connsiteX3973" fmla="*/ 3895149 w 5122981"/>
              <a:gd name="connsiteY3973" fmla="*/ 2536990 h 3980623"/>
              <a:gd name="connsiteX3974" fmla="*/ 3893289 w 5122981"/>
              <a:gd name="connsiteY3974" fmla="*/ 2533269 h 3980623"/>
              <a:gd name="connsiteX3975" fmla="*/ 4099788 w 5122981"/>
              <a:gd name="connsiteY3975" fmla="*/ 2529549 h 3980623"/>
              <a:gd name="connsiteX3976" fmla="*/ 4107230 w 5122981"/>
              <a:gd name="connsiteY3976" fmla="*/ 2533269 h 3980623"/>
              <a:gd name="connsiteX3977" fmla="*/ 4103509 w 5122981"/>
              <a:gd name="connsiteY3977" fmla="*/ 2536990 h 3980623"/>
              <a:gd name="connsiteX3978" fmla="*/ 4099788 w 5122981"/>
              <a:gd name="connsiteY3978" fmla="*/ 2529549 h 3980623"/>
              <a:gd name="connsiteX3979" fmla="*/ 3642142 w 5122981"/>
              <a:gd name="connsiteY3979" fmla="*/ 2529549 h 3980623"/>
              <a:gd name="connsiteX3980" fmla="*/ 3671907 w 5122981"/>
              <a:gd name="connsiteY3980" fmla="*/ 2544432 h 3980623"/>
              <a:gd name="connsiteX3981" fmla="*/ 3664466 w 5122981"/>
              <a:gd name="connsiteY3981" fmla="*/ 2551873 h 3980623"/>
              <a:gd name="connsiteX3982" fmla="*/ 3642142 w 5122981"/>
              <a:gd name="connsiteY3982" fmla="*/ 2544432 h 3980623"/>
              <a:gd name="connsiteX3983" fmla="*/ 3634700 w 5122981"/>
              <a:gd name="connsiteY3983" fmla="*/ 2533269 h 3980623"/>
              <a:gd name="connsiteX3984" fmla="*/ 3642142 w 5122981"/>
              <a:gd name="connsiteY3984" fmla="*/ 2529549 h 3980623"/>
              <a:gd name="connsiteX3985" fmla="*/ 2065084 w 5122981"/>
              <a:gd name="connsiteY3985" fmla="*/ 2527433 h 3980623"/>
              <a:gd name="connsiteX3986" fmla="*/ 2057705 w 5122981"/>
              <a:gd name="connsiteY3986" fmla="*/ 2531388 h 3980623"/>
              <a:gd name="connsiteX3987" fmla="*/ 2062528 w 5122981"/>
              <a:gd name="connsiteY3987" fmla="*/ 2538231 h 3980623"/>
              <a:gd name="connsiteX3988" fmla="*/ 2067574 w 5122981"/>
              <a:gd name="connsiteY3988" fmla="*/ 2543958 h 3980623"/>
              <a:gd name="connsiteX3989" fmla="*/ 2068285 w 5122981"/>
              <a:gd name="connsiteY3989" fmla="*/ 2544432 h 3980623"/>
              <a:gd name="connsiteX3990" fmla="*/ 2079447 w 5122981"/>
              <a:gd name="connsiteY3990" fmla="*/ 2551873 h 3980623"/>
              <a:gd name="connsiteX3991" fmla="*/ 2079447 w 5122981"/>
              <a:gd name="connsiteY3991" fmla="*/ 2557764 h 3980623"/>
              <a:gd name="connsiteX3992" fmla="*/ 2086888 w 5122981"/>
              <a:gd name="connsiteY3992" fmla="*/ 2566791 h 3980623"/>
              <a:gd name="connsiteX3993" fmla="*/ 2086888 w 5122981"/>
              <a:gd name="connsiteY3993" fmla="*/ 2566756 h 3980623"/>
              <a:gd name="connsiteX3994" fmla="*/ 2094329 w 5122981"/>
              <a:gd name="connsiteY3994" fmla="*/ 2566756 h 3980623"/>
              <a:gd name="connsiteX3995" fmla="*/ 2090235 w 5122981"/>
              <a:gd name="connsiteY3995" fmla="*/ 2570851 h 3980623"/>
              <a:gd name="connsiteX3996" fmla="*/ 2092742 w 5122981"/>
              <a:gd name="connsiteY3996" fmla="*/ 2573892 h 3980623"/>
              <a:gd name="connsiteX3997" fmla="*/ 2107922 w 5122981"/>
              <a:gd name="connsiteY3997" fmla="*/ 2584613 h 3980623"/>
              <a:gd name="connsiteX3998" fmla="*/ 2110696 w 5122981"/>
              <a:gd name="connsiteY3998" fmla="*/ 2584988 h 3980623"/>
              <a:gd name="connsiteX3999" fmla="*/ 2117664 w 5122981"/>
              <a:gd name="connsiteY3999" fmla="*/ 2583247 h 3980623"/>
              <a:gd name="connsiteX4000" fmla="*/ 2116506 w 5122981"/>
              <a:gd name="connsiteY4000" fmla="*/ 2582368 h 3980623"/>
              <a:gd name="connsiteX4001" fmla="*/ 2111044 w 5122981"/>
              <a:gd name="connsiteY4001" fmla="*/ 2578224 h 3980623"/>
              <a:gd name="connsiteX4002" fmla="*/ 2100120 w 5122981"/>
              <a:gd name="connsiteY4002" fmla="*/ 2569937 h 3980623"/>
              <a:gd name="connsiteX4003" fmla="*/ 2090475 w 5122981"/>
              <a:gd name="connsiteY4003" fmla="*/ 2556250 h 3980623"/>
              <a:gd name="connsiteX4004" fmla="*/ 2065084 w 5122981"/>
              <a:gd name="connsiteY4004" fmla="*/ 2527433 h 3980623"/>
              <a:gd name="connsiteX4005" fmla="*/ 4043978 w 5122981"/>
              <a:gd name="connsiteY4005" fmla="*/ 2522107 h 3980623"/>
              <a:gd name="connsiteX4006" fmla="*/ 4044085 w 5122981"/>
              <a:gd name="connsiteY4006" fmla="*/ 2522323 h 3980623"/>
              <a:gd name="connsiteX4007" fmla="*/ 4043978 w 5122981"/>
              <a:gd name="connsiteY4007" fmla="*/ 2522320 h 3980623"/>
              <a:gd name="connsiteX4008" fmla="*/ 3895149 w 5122981"/>
              <a:gd name="connsiteY4008" fmla="*/ 2522107 h 3980623"/>
              <a:gd name="connsiteX4009" fmla="*/ 3898870 w 5122981"/>
              <a:gd name="connsiteY4009" fmla="*/ 2529549 h 3980623"/>
              <a:gd name="connsiteX4010" fmla="*/ 3902591 w 5122981"/>
              <a:gd name="connsiteY4010" fmla="*/ 2525828 h 3980623"/>
              <a:gd name="connsiteX4011" fmla="*/ 3902591 w 5122981"/>
              <a:gd name="connsiteY4011" fmla="*/ 2522107 h 3980623"/>
              <a:gd name="connsiteX4012" fmla="*/ 3895149 w 5122981"/>
              <a:gd name="connsiteY4012" fmla="*/ 2522107 h 3980623"/>
              <a:gd name="connsiteX4013" fmla="*/ 2563138 w 5122981"/>
              <a:gd name="connsiteY4013" fmla="*/ 2522107 h 3980623"/>
              <a:gd name="connsiteX4014" fmla="*/ 2567494 w 5122981"/>
              <a:gd name="connsiteY4014" fmla="*/ 2526464 h 3980623"/>
              <a:gd name="connsiteX4015" fmla="*/ 2567781 w 5122981"/>
              <a:gd name="connsiteY4015" fmla="*/ 2526681 h 3980623"/>
              <a:gd name="connsiteX4016" fmla="*/ 2570967 w 5122981"/>
              <a:gd name="connsiteY4016" fmla="*/ 2529743 h 3980623"/>
              <a:gd name="connsiteX4017" fmla="*/ 2577228 w 5122981"/>
              <a:gd name="connsiteY4017" fmla="*/ 2532873 h 3980623"/>
              <a:gd name="connsiteX4018" fmla="*/ 2573882 w 5122981"/>
              <a:gd name="connsiteY4018" fmla="*/ 2528125 h 3980623"/>
              <a:gd name="connsiteX4019" fmla="*/ 2569641 w 5122981"/>
              <a:gd name="connsiteY4019" fmla="*/ 2522107 h 3980623"/>
              <a:gd name="connsiteX4020" fmla="*/ 1937956 w 5122981"/>
              <a:gd name="connsiteY4020" fmla="*/ 2520149 h 3980623"/>
              <a:gd name="connsiteX4021" fmla="*/ 1948880 w 5122981"/>
              <a:gd name="connsiteY4021" fmla="*/ 2528437 h 3980623"/>
              <a:gd name="connsiteX4022" fmla="*/ 1942779 w 5122981"/>
              <a:gd name="connsiteY4022" fmla="*/ 2526993 h 3980623"/>
              <a:gd name="connsiteX4023" fmla="*/ 4936946 w 5122981"/>
              <a:gd name="connsiteY4023" fmla="*/ 2514666 h 3980623"/>
              <a:gd name="connsiteX4024" fmla="*/ 4944387 w 5122981"/>
              <a:gd name="connsiteY4024" fmla="*/ 2522107 h 3980623"/>
              <a:gd name="connsiteX4025" fmla="*/ 4936946 w 5122981"/>
              <a:gd name="connsiteY4025" fmla="*/ 2518387 h 3980623"/>
              <a:gd name="connsiteX4026" fmla="*/ 4936946 w 5122981"/>
              <a:gd name="connsiteY4026" fmla="*/ 2514666 h 3980623"/>
              <a:gd name="connsiteX4027" fmla="*/ 4408606 w 5122981"/>
              <a:gd name="connsiteY4027" fmla="*/ 2514666 h 3980623"/>
              <a:gd name="connsiteX4028" fmla="*/ 4416048 w 5122981"/>
              <a:gd name="connsiteY4028" fmla="*/ 2514666 h 3980623"/>
              <a:gd name="connsiteX4029" fmla="*/ 4416048 w 5122981"/>
              <a:gd name="connsiteY4029" fmla="*/ 2529549 h 3980623"/>
              <a:gd name="connsiteX4030" fmla="*/ 4423489 w 5122981"/>
              <a:gd name="connsiteY4030" fmla="*/ 2536990 h 3980623"/>
              <a:gd name="connsiteX4031" fmla="*/ 4416048 w 5122981"/>
              <a:gd name="connsiteY4031" fmla="*/ 2536990 h 3980623"/>
              <a:gd name="connsiteX4032" fmla="*/ 4401165 w 5122981"/>
              <a:gd name="connsiteY4032" fmla="*/ 2529549 h 3980623"/>
              <a:gd name="connsiteX4033" fmla="*/ 4408606 w 5122981"/>
              <a:gd name="connsiteY4033" fmla="*/ 2529549 h 3980623"/>
              <a:gd name="connsiteX4034" fmla="*/ 3835618 w 5122981"/>
              <a:gd name="connsiteY4034" fmla="*/ 2514666 h 3980623"/>
              <a:gd name="connsiteX4035" fmla="*/ 3820735 w 5122981"/>
              <a:gd name="connsiteY4035" fmla="*/ 2522107 h 3980623"/>
              <a:gd name="connsiteX4036" fmla="*/ 3839339 w 5122981"/>
              <a:gd name="connsiteY4036" fmla="*/ 2522107 h 3980623"/>
              <a:gd name="connsiteX4037" fmla="*/ 3835618 w 5122981"/>
              <a:gd name="connsiteY4037" fmla="*/ 2514666 h 3980623"/>
              <a:gd name="connsiteX4038" fmla="*/ 3790970 w 5122981"/>
              <a:gd name="connsiteY4038" fmla="*/ 2514666 h 3980623"/>
              <a:gd name="connsiteX4039" fmla="*/ 3790970 w 5122981"/>
              <a:gd name="connsiteY4039" fmla="*/ 2525828 h 3980623"/>
              <a:gd name="connsiteX4040" fmla="*/ 3802132 w 5122981"/>
              <a:gd name="connsiteY4040" fmla="*/ 2529549 h 3980623"/>
              <a:gd name="connsiteX4041" fmla="*/ 3805853 w 5122981"/>
              <a:gd name="connsiteY4041" fmla="*/ 2529549 h 3980623"/>
              <a:gd name="connsiteX4042" fmla="*/ 3543821 w 5122981"/>
              <a:gd name="connsiteY4042" fmla="*/ 2511421 h 3980623"/>
              <a:gd name="connsiteX4043" fmla="*/ 3545404 w 5122981"/>
              <a:gd name="connsiteY4043" fmla="*/ 2513973 h 3980623"/>
              <a:gd name="connsiteX4044" fmla="*/ 3545404 w 5122981"/>
              <a:gd name="connsiteY4044" fmla="*/ 2512806 h 3980623"/>
              <a:gd name="connsiteX4045" fmla="*/ 2593548 w 5122981"/>
              <a:gd name="connsiteY4045" fmla="*/ 2511201 h 3980623"/>
              <a:gd name="connsiteX4046" fmla="*/ 2592707 w 5122981"/>
              <a:gd name="connsiteY4046" fmla="*/ 2511561 h 3980623"/>
              <a:gd name="connsiteX4047" fmla="*/ 2596018 w 5122981"/>
              <a:gd name="connsiteY4047" fmla="*/ 2516260 h 3980623"/>
              <a:gd name="connsiteX4048" fmla="*/ 2605942 w 5122981"/>
              <a:gd name="connsiteY4048" fmla="*/ 2525796 h 3980623"/>
              <a:gd name="connsiteX4049" fmla="*/ 2607603 w 5122981"/>
              <a:gd name="connsiteY4049" fmla="*/ 2522474 h 3980623"/>
              <a:gd name="connsiteX4050" fmla="*/ 2604850 w 5122981"/>
              <a:gd name="connsiteY4050" fmla="*/ 2519775 h 3980623"/>
              <a:gd name="connsiteX4051" fmla="*/ 3299606 w 5122981"/>
              <a:gd name="connsiteY4051" fmla="*/ 2510829 h 3980623"/>
              <a:gd name="connsiteX4052" fmla="*/ 3299837 w 5122981"/>
              <a:gd name="connsiteY4052" fmla="*/ 2511052 h 3980623"/>
              <a:gd name="connsiteX4053" fmla="*/ 3299837 w 5122981"/>
              <a:gd name="connsiteY4053" fmla="*/ 2510945 h 3980623"/>
              <a:gd name="connsiteX4054" fmla="*/ 4616966 w 5122981"/>
              <a:gd name="connsiteY4054" fmla="*/ 2507225 h 3980623"/>
              <a:gd name="connsiteX4055" fmla="*/ 4624407 w 5122981"/>
              <a:gd name="connsiteY4055" fmla="*/ 2507225 h 3980623"/>
              <a:gd name="connsiteX4056" fmla="*/ 4616966 w 5122981"/>
              <a:gd name="connsiteY4056" fmla="*/ 2514666 h 3980623"/>
              <a:gd name="connsiteX4057" fmla="*/ 4616966 w 5122981"/>
              <a:gd name="connsiteY4057" fmla="*/ 2507225 h 3980623"/>
              <a:gd name="connsiteX4058" fmla="*/ 3416822 w 5122981"/>
              <a:gd name="connsiteY4058" fmla="*/ 2505276 h 3980623"/>
              <a:gd name="connsiteX4059" fmla="*/ 3432577 w 5122981"/>
              <a:gd name="connsiteY4059" fmla="*/ 2522107 h 3980623"/>
              <a:gd name="connsiteX4060" fmla="*/ 3433782 w 5122981"/>
              <a:gd name="connsiteY4060" fmla="*/ 2522107 h 3980623"/>
              <a:gd name="connsiteX4061" fmla="*/ 3433782 w 5122981"/>
              <a:gd name="connsiteY4061" fmla="*/ 2523395 h 3980623"/>
              <a:gd name="connsiteX4062" fmla="*/ 3457959 w 5122981"/>
              <a:gd name="connsiteY4062" fmla="*/ 2549225 h 3980623"/>
              <a:gd name="connsiteX4063" fmla="*/ 3436113 w 5122981"/>
              <a:gd name="connsiteY4063" fmla="*/ 2532650 h 3980623"/>
              <a:gd name="connsiteX4064" fmla="*/ 3433782 w 5122981"/>
              <a:gd name="connsiteY4064" fmla="*/ 2529343 h 3980623"/>
              <a:gd name="connsiteX4065" fmla="*/ 3433782 w 5122981"/>
              <a:gd name="connsiteY4065" fmla="*/ 2529549 h 3980623"/>
              <a:gd name="connsiteX4066" fmla="*/ 3426341 w 5122981"/>
              <a:gd name="connsiteY4066" fmla="*/ 2529549 h 3980623"/>
              <a:gd name="connsiteX4067" fmla="*/ 3426341 w 5122981"/>
              <a:gd name="connsiteY4067" fmla="*/ 2522107 h 3980623"/>
              <a:gd name="connsiteX4068" fmla="*/ 3428683 w 5122981"/>
              <a:gd name="connsiteY4068" fmla="*/ 2522107 h 3980623"/>
              <a:gd name="connsiteX4069" fmla="*/ 3336729 w 5122981"/>
              <a:gd name="connsiteY4069" fmla="*/ 2503423 h 3980623"/>
              <a:gd name="connsiteX4070" fmla="*/ 3350063 w 5122981"/>
              <a:gd name="connsiteY4070" fmla="*/ 2515133 h 3980623"/>
              <a:gd name="connsiteX4071" fmla="*/ 3351000 w 5122981"/>
              <a:gd name="connsiteY4071" fmla="*/ 2516838 h 3980623"/>
              <a:gd name="connsiteX4072" fmla="*/ 3355648 w 5122981"/>
              <a:gd name="connsiteY4072" fmla="*/ 2518387 h 3980623"/>
              <a:gd name="connsiteX4073" fmla="*/ 3359368 w 5122981"/>
              <a:gd name="connsiteY4073" fmla="*/ 2522107 h 3980623"/>
              <a:gd name="connsiteX4074" fmla="*/ 3352669 w 5122981"/>
              <a:gd name="connsiteY4074" fmla="*/ 2519874 h 3980623"/>
              <a:gd name="connsiteX4075" fmla="*/ 3355597 w 5122981"/>
              <a:gd name="connsiteY4075" fmla="*/ 2525200 h 3980623"/>
              <a:gd name="connsiteX4076" fmla="*/ 3359368 w 5122981"/>
              <a:gd name="connsiteY4076" fmla="*/ 2525828 h 3980623"/>
              <a:gd name="connsiteX4077" fmla="*/ 3359368 w 5122981"/>
              <a:gd name="connsiteY4077" fmla="*/ 2536990 h 3980623"/>
              <a:gd name="connsiteX4078" fmla="*/ 3351927 w 5122981"/>
              <a:gd name="connsiteY4078" fmla="*/ 2529549 h 3980623"/>
              <a:gd name="connsiteX4079" fmla="*/ 3353341 w 5122981"/>
              <a:gd name="connsiteY4079" fmla="*/ 2526014 h 3980623"/>
              <a:gd name="connsiteX4080" fmla="*/ 3343915 w 5122981"/>
              <a:gd name="connsiteY4080" fmla="*/ 2516956 h 3980623"/>
              <a:gd name="connsiteX4081" fmla="*/ 3337044 w 5122981"/>
              <a:gd name="connsiteY4081" fmla="*/ 2514666 h 3980623"/>
              <a:gd name="connsiteX4082" fmla="*/ 3342448 w 5122981"/>
              <a:gd name="connsiteY4082" fmla="*/ 2514666 h 3980623"/>
              <a:gd name="connsiteX4083" fmla="*/ 3686790 w 5122981"/>
              <a:gd name="connsiteY4083" fmla="*/ 2499783 h 3980623"/>
              <a:gd name="connsiteX4084" fmla="*/ 3686790 w 5122981"/>
              <a:gd name="connsiteY4084" fmla="*/ 2507225 h 3980623"/>
              <a:gd name="connsiteX4085" fmla="*/ 3679349 w 5122981"/>
              <a:gd name="connsiteY4085" fmla="*/ 2507225 h 3980623"/>
              <a:gd name="connsiteX4086" fmla="*/ 3686790 w 5122981"/>
              <a:gd name="connsiteY4086" fmla="*/ 2499783 h 3980623"/>
              <a:gd name="connsiteX4087" fmla="*/ 3366810 w 5122981"/>
              <a:gd name="connsiteY4087" fmla="*/ 2499783 h 3980623"/>
              <a:gd name="connsiteX4088" fmla="*/ 3381692 w 5122981"/>
              <a:gd name="connsiteY4088" fmla="*/ 2514666 h 3980623"/>
              <a:gd name="connsiteX4089" fmla="*/ 3392855 w 5122981"/>
              <a:gd name="connsiteY4089" fmla="*/ 2525828 h 3980623"/>
              <a:gd name="connsiteX4090" fmla="*/ 3381692 w 5122981"/>
              <a:gd name="connsiteY4090" fmla="*/ 2522107 h 3980623"/>
              <a:gd name="connsiteX4091" fmla="*/ 3370530 w 5122981"/>
              <a:gd name="connsiteY4091" fmla="*/ 2510945 h 3980623"/>
              <a:gd name="connsiteX4092" fmla="*/ 3359368 w 5122981"/>
              <a:gd name="connsiteY4092" fmla="*/ 2507225 h 3980623"/>
              <a:gd name="connsiteX4093" fmla="*/ 3359368 w 5122981"/>
              <a:gd name="connsiteY4093" fmla="*/ 2503504 h 3980623"/>
              <a:gd name="connsiteX4094" fmla="*/ 3366810 w 5122981"/>
              <a:gd name="connsiteY4094" fmla="*/ 2499783 h 3980623"/>
              <a:gd name="connsiteX4095" fmla="*/ 2123008 w 5122981"/>
              <a:gd name="connsiteY4095" fmla="*/ 2493930 h 3980623"/>
              <a:gd name="connsiteX4096" fmla="*/ 2120424 w 5122981"/>
              <a:gd name="connsiteY4096" fmla="*/ 2497767 h 3980623"/>
              <a:gd name="connsiteX4097" fmla="*/ 2124609 w 5122981"/>
              <a:gd name="connsiteY4097" fmla="*/ 2507310 h 3980623"/>
              <a:gd name="connsiteX4098" fmla="*/ 2124796 w 5122981"/>
              <a:gd name="connsiteY4098" fmla="*/ 2507575 h 3980623"/>
              <a:gd name="connsiteX4099" fmla="*/ 2138978 w 5122981"/>
              <a:gd name="connsiteY4099" fmla="*/ 2514666 h 3980623"/>
              <a:gd name="connsiteX4100" fmla="*/ 2142447 w 5122981"/>
              <a:gd name="connsiteY4100" fmla="*/ 2511198 h 3980623"/>
              <a:gd name="connsiteX4101" fmla="*/ 2135038 w 5122981"/>
              <a:gd name="connsiteY4101" fmla="*/ 2504077 h 3980623"/>
              <a:gd name="connsiteX4102" fmla="*/ 2128936 w 5122981"/>
              <a:gd name="connsiteY4102" fmla="*/ 2502633 h 3980623"/>
              <a:gd name="connsiteX4103" fmla="*/ 2130215 w 5122981"/>
              <a:gd name="connsiteY4103" fmla="*/ 2497233 h 3980623"/>
              <a:gd name="connsiteX4104" fmla="*/ 2128930 w 5122981"/>
              <a:gd name="connsiteY4104" fmla="*/ 2495411 h 3980623"/>
              <a:gd name="connsiteX4105" fmla="*/ 4683939 w 5122981"/>
              <a:gd name="connsiteY4105" fmla="*/ 2492342 h 3980623"/>
              <a:gd name="connsiteX4106" fmla="*/ 4695101 w 5122981"/>
              <a:gd name="connsiteY4106" fmla="*/ 2499783 h 3980623"/>
              <a:gd name="connsiteX4107" fmla="*/ 4713704 w 5122981"/>
              <a:gd name="connsiteY4107" fmla="*/ 2514666 h 3980623"/>
              <a:gd name="connsiteX4108" fmla="*/ 4706263 w 5122981"/>
              <a:gd name="connsiteY4108" fmla="*/ 2514666 h 3980623"/>
              <a:gd name="connsiteX4109" fmla="*/ 4683939 w 5122981"/>
              <a:gd name="connsiteY4109" fmla="*/ 2492342 h 3980623"/>
              <a:gd name="connsiteX4110" fmla="*/ 2025718 w 5122981"/>
              <a:gd name="connsiteY4110" fmla="*/ 2489605 h 3980623"/>
              <a:gd name="connsiteX4111" fmla="*/ 2021390 w 5122981"/>
              <a:gd name="connsiteY4111" fmla="*/ 2494282 h 3980623"/>
              <a:gd name="connsiteX4112" fmla="*/ 2026213 w 5122981"/>
              <a:gd name="connsiteY4112" fmla="*/ 2501126 h 3980623"/>
              <a:gd name="connsiteX4113" fmla="*/ 2031035 w 5122981"/>
              <a:gd name="connsiteY4113" fmla="*/ 2507969 h 3980623"/>
              <a:gd name="connsiteX4114" fmla="*/ 2054161 w 5122981"/>
              <a:gd name="connsiteY4114" fmla="*/ 2519145 h 3980623"/>
              <a:gd name="connsiteX4115" fmla="*/ 2042103 w 5122981"/>
              <a:gd name="connsiteY4115" fmla="*/ 2502036 h 3980623"/>
              <a:gd name="connsiteX4116" fmla="*/ 2025718 w 5122981"/>
              <a:gd name="connsiteY4116" fmla="*/ 2489605 h 3980623"/>
              <a:gd name="connsiteX4117" fmla="*/ 3625398 w 5122981"/>
              <a:gd name="connsiteY4117" fmla="*/ 2488621 h 3980623"/>
              <a:gd name="connsiteX4118" fmla="*/ 3627259 w 5122981"/>
              <a:gd name="connsiteY4118" fmla="*/ 2492342 h 3980623"/>
              <a:gd name="connsiteX4119" fmla="*/ 3634700 w 5122981"/>
              <a:gd name="connsiteY4119" fmla="*/ 2492342 h 3980623"/>
              <a:gd name="connsiteX4120" fmla="*/ 3642142 w 5122981"/>
              <a:gd name="connsiteY4120" fmla="*/ 2492342 h 3980623"/>
              <a:gd name="connsiteX4121" fmla="*/ 3634700 w 5122981"/>
              <a:gd name="connsiteY4121" fmla="*/ 2499783 h 3980623"/>
              <a:gd name="connsiteX4122" fmla="*/ 3619817 w 5122981"/>
              <a:gd name="connsiteY4122" fmla="*/ 2492342 h 3980623"/>
              <a:gd name="connsiteX4123" fmla="*/ 3625398 w 5122981"/>
              <a:gd name="connsiteY4123" fmla="*/ 2488621 h 3980623"/>
              <a:gd name="connsiteX4124" fmla="*/ 1919944 w 5122981"/>
              <a:gd name="connsiteY4124" fmla="*/ 2487375 h 3980623"/>
              <a:gd name="connsiteX4125" fmla="*/ 1946613 w 5122981"/>
              <a:gd name="connsiteY4125" fmla="*/ 2510794 h 3980623"/>
              <a:gd name="connsiteX4126" fmla="*/ 1929589 w 5122981"/>
              <a:gd name="connsiteY4126" fmla="*/ 2501063 h 3980623"/>
              <a:gd name="connsiteX4127" fmla="*/ 4907181 w 5122981"/>
              <a:gd name="connsiteY4127" fmla="*/ 2484900 h 3980623"/>
              <a:gd name="connsiteX4128" fmla="*/ 4922063 w 5122981"/>
              <a:gd name="connsiteY4128" fmla="*/ 2492342 h 3980623"/>
              <a:gd name="connsiteX4129" fmla="*/ 4922063 w 5122981"/>
              <a:gd name="connsiteY4129" fmla="*/ 2499783 h 3980623"/>
              <a:gd name="connsiteX4130" fmla="*/ 4669055 w 5122981"/>
              <a:gd name="connsiteY4130" fmla="*/ 2484900 h 3980623"/>
              <a:gd name="connsiteX4131" fmla="*/ 4676497 w 5122981"/>
              <a:gd name="connsiteY4131" fmla="*/ 2488621 h 3980623"/>
              <a:gd name="connsiteX4132" fmla="*/ 4676497 w 5122981"/>
              <a:gd name="connsiteY4132" fmla="*/ 2492342 h 3980623"/>
              <a:gd name="connsiteX4133" fmla="*/ 4341634 w 5122981"/>
              <a:gd name="connsiteY4133" fmla="*/ 2484900 h 3980623"/>
              <a:gd name="connsiteX4134" fmla="*/ 4356517 w 5122981"/>
              <a:gd name="connsiteY4134" fmla="*/ 2484900 h 3980623"/>
              <a:gd name="connsiteX4135" fmla="*/ 4341634 w 5122981"/>
              <a:gd name="connsiteY4135" fmla="*/ 2492342 h 3980623"/>
              <a:gd name="connsiteX4136" fmla="*/ 4341634 w 5122981"/>
              <a:gd name="connsiteY4136" fmla="*/ 2484900 h 3980623"/>
              <a:gd name="connsiteX4137" fmla="*/ 3276957 w 5122981"/>
              <a:gd name="connsiteY4137" fmla="*/ 2484900 h 3980623"/>
              <a:gd name="connsiteX4138" fmla="*/ 3279411 w 5122981"/>
              <a:gd name="connsiteY4138" fmla="*/ 2487006 h 3980623"/>
              <a:gd name="connsiteX4139" fmla="*/ 3286719 w 5122981"/>
              <a:gd name="connsiteY4139" fmla="*/ 2495871 h 3980623"/>
              <a:gd name="connsiteX4140" fmla="*/ 3284954 w 5122981"/>
              <a:gd name="connsiteY4140" fmla="*/ 2492342 h 3980623"/>
              <a:gd name="connsiteX4141" fmla="*/ 3284954 w 5122981"/>
              <a:gd name="connsiteY4141" fmla="*/ 2484900 h 3980623"/>
              <a:gd name="connsiteX4142" fmla="*/ 2528171 w 5122981"/>
              <a:gd name="connsiteY4142" fmla="*/ 2484900 h 3980623"/>
              <a:gd name="connsiteX4143" fmla="*/ 2531466 w 5122981"/>
              <a:gd name="connsiteY4143" fmla="*/ 2489576 h 3980623"/>
              <a:gd name="connsiteX4144" fmla="*/ 2532572 w 5122981"/>
              <a:gd name="connsiteY4144" fmla="*/ 2484900 h 3980623"/>
              <a:gd name="connsiteX4145" fmla="*/ 3329603 w 5122981"/>
              <a:gd name="connsiteY4145" fmla="*/ 2477459 h 3980623"/>
              <a:gd name="connsiteX4146" fmla="*/ 3337044 w 5122981"/>
              <a:gd name="connsiteY4146" fmla="*/ 2484900 h 3980623"/>
              <a:gd name="connsiteX4147" fmla="*/ 3329603 w 5122981"/>
              <a:gd name="connsiteY4147" fmla="*/ 2492342 h 3980623"/>
              <a:gd name="connsiteX4148" fmla="*/ 3329603 w 5122981"/>
              <a:gd name="connsiteY4148" fmla="*/ 2477459 h 3980623"/>
              <a:gd name="connsiteX4149" fmla="*/ 3895149 w 5122981"/>
              <a:gd name="connsiteY4149" fmla="*/ 2473738 h 3980623"/>
              <a:gd name="connsiteX4150" fmla="*/ 3887708 w 5122981"/>
              <a:gd name="connsiteY4150" fmla="*/ 2477459 h 3980623"/>
              <a:gd name="connsiteX4151" fmla="*/ 3895149 w 5122981"/>
              <a:gd name="connsiteY4151" fmla="*/ 2484900 h 3980623"/>
              <a:gd name="connsiteX4152" fmla="*/ 3910032 w 5122981"/>
              <a:gd name="connsiteY4152" fmla="*/ 2484900 h 3980623"/>
              <a:gd name="connsiteX4153" fmla="*/ 3902591 w 5122981"/>
              <a:gd name="connsiteY4153" fmla="*/ 2477459 h 3980623"/>
              <a:gd name="connsiteX4154" fmla="*/ 3895149 w 5122981"/>
              <a:gd name="connsiteY4154" fmla="*/ 2473738 h 3980623"/>
              <a:gd name="connsiteX4155" fmla="*/ 5115540 w 5122981"/>
              <a:gd name="connsiteY4155" fmla="*/ 2472808 h 3980623"/>
              <a:gd name="connsiteX4156" fmla="*/ 5119261 w 5122981"/>
              <a:gd name="connsiteY4156" fmla="*/ 2477459 h 3980623"/>
              <a:gd name="connsiteX4157" fmla="*/ 5122981 w 5122981"/>
              <a:gd name="connsiteY4157" fmla="*/ 2484900 h 3980623"/>
              <a:gd name="connsiteX4158" fmla="*/ 5115540 w 5122981"/>
              <a:gd name="connsiteY4158" fmla="*/ 2484900 h 3980623"/>
              <a:gd name="connsiteX4159" fmla="*/ 5111819 w 5122981"/>
              <a:gd name="connsiteY4159" fmla="*/ 2473738 h 3980623"/>
              <a:gd name="connsiteX4160" fmla="*/ 5115540 w 5122981"/>
              <a:gd name="connsiteY4160" fmla="*/ 2472808 h 3980623"/>
              <a:gd name="connsiteX4161" fmla="*/ 2097445 w 5122981"/>
              <a:gd name="connsiteY4161" fmla="*/ 2472371 h 3980623"/>
              <a:gd name="connsiteX4162" fmla="*/ 2107820 w 5122981"/>
              <a:gd name="connsiteY4162" fmla="*/ 2480244 h 3980623"/>
              <a:gd name="connsiteX4163" fmla="*/ 2107926 w 5122981"/>
              <a:gd name="connsiteY4163" fmla="*/ 2480032 h 3980623"/>
              <a:gd name="connsiteX4164" fmla="*/ 2103545 w 5122981"/>
              <a:gd name="connsiteY4164" fmla="*/ 2473815 h 3980623"/>
              <a:gd name="connsiteX4165" fmla="*/ 2097445 w 5122981"/>
              <a:gd name="connsiteY4165" fmla="*/ 2472371 h 3980623"/>
              <a:gd name="connsiteX4166" fmla="*/ 3969564 w 5122981"/>
              <a:gd name="connsiteY4166" fmla="*/ 2470018 h 3980623"/>
              <a:gd name="connsiteX4167" fmla="*/ 3969564 w 5122981"/>
              <a:gd name="connsiteY4167" fmla="*/ 2477459 h 3980623"/>
              <a:gd name="connsiteX4168" fmla="*/ 3977005 w 5122981"/>
              <a:gd name="connsiteY4168" fmla="*/ 2488621 h 3980623"/>
              <a:gd name="connsiteX4169" fmla="*/ 3999329 w 5122981"/>
              <a:gd name="connsiteY4169" fmla="*/ 2492342 h 3980623"/>
              <a:gd name="connsiteX4170" fmla="*/ 4014212 w 5122981"/>
              <a:gd name="connsiteY4170" fmla="*/ 2499783 h 3980623"/>
              <a:gd name="connsiteX4171" fmla="*/ 4021653 w 5122981"/>
              <a:gd name="connsiteY4171" fmla="*/ 2499783 h 3980623"/>
              <a:gd name="connsiteX4172" fmla="*/ 4006771 w 5122981"/>
              <a:gd name="connsiteY4172" fmla="*/ 2484900 h 3980623"/>
              <a:gd name="connsiteX4173" fmla="*/ 3977005 w 5122981"/>
              <a:gd name="connsiteY4173" fmla="*/ 2477459 h 3980623"/>
              <a:gd name="connsiteX4174" fmla="*/ 3969564 w 5122981"/>
              <a:gd name="connsiteY4174" fmla="*/ 2470018 h 3980623"/>
              <a:gd name="connsiteX4175" fmla="*/ 3359368 w 5122981"/>
              <a:gd name="connsiteY4175" fmla="*/ 2462576 h 3980623"/>
              <a:gd name="connsiteX4176" fmla="*/ 3363089 w 5122981"/>
              <a:gd name="connsiteY4176" fmla="*/ 2466297 h 3980623"/>
              <a:gd name="connsiteX4177" fmla="*/ 3359368 w 5122981"/>
              <a:gd name="connsiteY4177" fmla="*/ 2466297 h 3980623"/>
              <a:gd name="connsiteX4178" fmla="*/ 2109804 w 5122981"/>
              <a:gd name="connsiteY4178" fmla="*/ 2456317 h 3980623"/>
              <a:gd name="connsiteX4179" fmla="*/ 2107379 w 5122981"/>
              <a:gd name="connsiteY4179" fmla="*/ 2457617 h 3980623"/>
              <a:gd name="connsiteX4180" fmla="*/ 2112333 w 5122981"/>
              <a:gd name="connsiteY4180" fmla="*/ 2461375 h 3980623"/>
              <a:gd name="connsiteX4181" fmla="*/ 5085774 w 5122981"/>
              <a:gd name="connsiteY4181" fmla="*/ 2455135 h 3980623"/>
              <a:gd name="connsiteX4182" fmla="*/ 5100657 w 5122981"/>
              <a:gd name="connsiteY4182" fmla="*/ 2455135 h 3980623"/>
              <a:gd name="connsiteX4183" fmla="*/ 5093215 w 5122981"/>
              <a:gd name="connsiteY4183" fmla="*/ 2462576 h 3980623"/>
              <a:gd name="connsiteX4184" fmla="*/ 4639290 w 5122981"/>
              <a:gd name="connsiteY4184" fmla="*/ 2455135 h 3980623"/>
              <a:gd name="connsiteX4185" fmla="*/ 4646731 w 5122981"/>
              <a:gd name="connsiteY4185" fmla="*/ 2455135 h 3980623"/>
              <a:gd name="connsiteX4186" fmla="*/ 4646731 w 5122981"/>
              <a:gd name="connsiteY4186" fmla="*/ 2462576 h 3980623"/>
              <a:gd name="connsiteX4187" fmla="*/ 3790970 w 5122981"/>
              <a:gd name="connsiteY4187" fmla="*/ 2455135 h 3980623"/>
              <a:gd name="connsiteX4188" fmla="*/ 3783528 w 5122981"/>
              <a:gd name="connsiteY4188" fmla="*/ 2458855 h 3980623"/>
              <a:gd name="connsiteX4189" fmla="*/ 3783528 w 5122981"/>
              <a:gd name="connsiteY4189" fmla="*/ 2470018 h 3980623"/>
              <a:gd name="connsiteX4190" fmla="*/ 3776087 w 5122981"/>
              <a:gd name="connsiteY4190" fmla="*/ 2462576 h 3980623"/>
              <a:gd name="connsiteX4191" fmla="*/ 3761204 w 5122981"/>
              <a:gd name="connsiteY4191" fmla="*/ 2462576 h 3980623"/>
              <a:gd name="connsiteX4192" fmla="*/ 3790970 w 5122981"/>
              <a:gd name="connsiteY4192" fmla="*/ 2477459 h 3980623"/>
              <a:gd name="connsiteX4193" fmla="*/ 3798411 w 5122981"/>
              <a:gd name="connsiteY4193" fmla="*/ 2492342 h 3980623"/>
              <a:gd name="connsiteX4194" fmla="*/ 3790970 w 5122981"/>
              <a:gd name="connsiteY4194" fmla="*/ 2492342 h 3980623"/>
              <a:gd name="connsiteX4195" fmla="*/ 3779808 w 5122981"/>
              <a:gd name="connsiteY4195" fmla="*/ 2492342 h 3980623"/>
              <a:gd name="connsiteX4196" fmla="*/ 3776087 w 5122981"/>
              <a:gd name="connsiteY4196" fmla="*/ 2499783 h 3980623"/>
              <a:gd name="connsiteX4197" fmla="*/ 3790970 w 5122981"/>
              <a:gd name="connsiteY4197" fmla="*/ 2507225 h 3980623"/>
              <a:gd name="connsiteX4198" fmla="*/ 3820735 w 5122981"/>
              <a:gd name="connsiteY4198" fmla="*/ 2507225 h 3980623"/>
              <a:gd name="connsiteX4199" fmla="*/ 3839339 w 5122981"/>
              <a:gd name="connsiteY4199" fmla="*/ 2507225 h 3980623"/>
              <a:gd name="connsiteX4200" fmla="*/ 3835618 w 5122981"/>
              <a:gd name="connsiteY4200" fmla="*/ 2499783 h 3980623"/>
              <a:gd name="connsiteX4201" fmla="*/ 3835618 w 5122981"/>
              <a:gd name="connsiteY4201" fmla="*/ 2484900 h 3980623"/>
              <a:gd name="connsiteX4202" fmla="*/ 3850501 w 5122981"/>
              <a:gd name="connsiteY4202" fmla="*/ 2492342 h 3980623"/>
              <a:gd name="connsiteX4203" fmla="*/ 3857942 w 5122981"/>
              <a:gd name="connsiteY4203" fmla="*/ 2499783 h 3980623"/>
              <a:gd name="connsiteX4204" fmla="*/ 3850501 w 5122981"/>
              <a:gd name="connsiteY4204" fmla="*/ 2522107 h 3980623"/>
              <a:gd name="connsiteX4205" fmla="*/ 3857942 w 5122981"/>
              <a:gd name="connsiteY4205" fmla="*/ 2536990 h 3980623"/>
              <a:gd name="connsiteX4206" fmla="*/ 3857942 w 5122981"/>
              <a:gd name="connsiteY4206" fmla="*/ 2522107 h 3980623"/>
              <a:gd name="connsiteX4207" fmla="*/ 3865384 w 5122981"/>
              <a:gd name="connsiteY4207" fmla="*/ 2507225 h 3980623"/>
              <a:gd name="connsiteX4208" fmla="*/ 3880267 w 5122981"/>
              <a:gd name="connsiteY4208" fmla="*/ 2514666 h 3980623"/>
              <a:gd name="connsiteX4209" fmla="*/ 3872825 w 5122981"/>
              <a:gd name="connsiteY4209" fmla="*/ 2518387 h 3980623"/>
              <a:gd name="connsiteX4210" fmla="*/ 3872825 w 5122981"/>
              <a:gd name="connsiteY4210" fmla="*/ 2522107 h 3980623"/>
              <a:gd name="connsiteX4211" fmla="*/ 3887708 w 5122981"/>
              <a:gd name="connsiteY4211" fmla="*/ 2522107 h 3980623"/>
              <a:gd name="connsiteX4212" fmla="*/ 3895149 w 5122981"/>
              <a:gd name="connsiteY4212" fmla="*/ 2518387 h 3980623"/>
              <a:gd name="connsiteX4213" fmla="*/ 3902591 w 5122981"/>
              <a:gd name="connsiteY4213" fmla="*/ 2514666 h 3980623"/>
              <a:gd name="connsiteX4214" fmla="*/ 3917474 w 5122981"/>
              <a:gd name="connsiteY4214" fmla="*/ 2514666 h 3980623"/>
              <a:gd name="connsiteX4215" fmla="*/ 3880267 w 5122981"/>
              <a:gd name="connsiteY4215" fmla="*/ 2492342 h 3980623"/>
              <a:gd name="connsiteX4216" fmla="*/ 3865561 w 5122981"/>
              <a:gd name="connsiteY4216" fmla="*/ 2484988 h 3980623"/>
              <a:gd name="connsiteX4217" fmla="*/ 3865891 w 5122981"/>
              <a:gd name="connsiteY4217" fmla="*/ 2486129 h 3980623"/>
              <a:gd name="connsiteX4218" fmla="*/ 3859790 w 5122981"/>
              <a:gd name="connsiteY4218" fmla="*/ 2484685 h 3980623"/>
              <a:gd name="connsiteX4219" fmla="*/ 3859436 w 5122981"/>
              <a:gd name="connsiteY4219" fmla="*/ 2481926 h 3980623"/>
              <a:gd name="connsiteX4220" fmla="*/ 3850501 w 5122981"/>
              <a:gd name="connsiteY4220" fmla="*/ 2477459 h 3980623"/>
              <a:gd name="connsiteX4221" fmla="*/ 3843060 w 5122981"/>
              <a:gd name="connsiteY4221" fmla="*/ 2473738 h 3980623"/>
              <a:gd name="connsiteX4222" fmla="*/ 3831898 w 5122981"/>
              <a:gd name="connsiteY4222" fmla="*/ 2466297 h 3980623"/>
              <a:gd name="connsiteX4223" fmla="*/ 3824456 w 5122981"/>
              <a:gd name="connsiteY4223" fmla="*/ 2462576 h 3980623"/>
              <a:gd name="connsiteX4224" fmla="*/ 3813294 w 5122981"/>
              <a:gd name="connsiteY4224" fmla="*/ 2462576 h 3980623"/>
              <a:gd name="connsiteX4225" fmla="*/ 3805853 w 5122981"/>
              <a:gd name="connsiteY4225" fmla="*/ 2462576 h 3980623"/>
              <a:gd name="connsiteX4226" fmla="*/ 4699751 w 5122981"/>
              <a:gd name="connsiteY4226" fmla="*/ 2452344 h 3980623"/>
              <a:gd name="connsiteX4227" fmla="*/ 4709983 w 5122981"/>
              <a:gd name="connsiteY4227" fmla="*/ 2458855 h 3980623"/>
              <a:gd name="connsiteX4228" fmla="*/ 4728587 w 5122981"/>
              <a:gd name="connsiteY4228" fmla="*/ 2477459 h 3980623"/>
              <a:gd name="connsiteX4229" fmla="*/ 4713704 w 5122981"/>
              <a:gd name="connsiteY4229" fmla="*/ 2470018 h 3980623"/>
              <a:gd name="connsiteX4230" fmla="*/ 4698821 w 5122981"/>
              <a:gd name="connsiteY4230" fmla="*/ 2455135 h 3980623"/>
              <a:gd name="connsiteX4231" fmla="*/ 4691379 w 5122981"/>
              <a:gd name="connsiteY4231" fmla="*/ 2455135 h 3980623"/>
              <a:gd name="connsiteX4232" fmla="*/ 4699751 w 5122981"/>
              <a:gd name="connsiteY4232" fmla="*/ 2452344 h 3980623"/>
              <a:gd name="connsiteX4233" fmla="*/ 3688970 w 5122981"/>
              <a:gd name="connsiteY4233" fmla="*/ 2444251 h 3980623"/>
              <a:gd name="connsiteX4234" fmla="*/ 3699893 w 5122981"/>
              <a:gd name="connsiteY4234" fmla="*/ 2452539 h 3980623"/>
              <a:gd name="connsiteX4235" fmla="*/ 3698615 w 5122981"/>
              <a:gd name="connsiteY4235" fmla="*/ 2457938 h 3980623"/>
              <a:gd name="connsiteX4236" fmla="*/ 1883240 w 5122981"/>
              <a:gd name="connsiteY4236" fmla="*/ 2443407 h 3980623"/>
              <a:gd name="connsiteX4237" fmla="*/ 1905476 w 5122981"/>
              <a:gd name="connsiteY4237" fmla="*/ 2466845 h 3980623"/>
              <a:gd name="connsiteX4238" fmla="*/ 1904198 w 5122981"/>
              <a:gd name="connsiteY4238" fmla="*/ 2472244 h 3980623"/>
              <a:gd name="connsiteX4239" fmla="*/ 1891996 w 5122981"/>
              <a:gd name="connsiteY4239" fmla="*/ 2469356 h 3980623"/>
              <a:gd name="connsiteX4240" fmla="*/ 1893274 w 5122981"/>
              <a:gd name="connsiteY4240" fmla="*/ 2463957 h 3980623"/>
              <a:gd name="connsiteX4241" fmla="*/ 1883629 w 5122981"/>
              <a:gd name="connsiteY4241" fmla="*/ 2450270 h 3980623"/>
              <a:gd name="connsiteX4242" fmla="*/ 1878807 w 5122981"/>
              <a:gd name="connsiteY4242" fmla="*/ 2443427 h 3980623"/>
              <a:gd name="connsiteX4243" fmla="*/ 1883240 w 5122981"/>
              <a:gd name="connsiteY4243" fmla="*/ 2443407 h 3980623"/>
              <a:gd name="connsiteX4244" fmla="*/ 2065952 w 5122981"/>
              <a:gd name="connsiteY4244" fmla="*/ 2442109 h 3980623"/>
              <a:gd name="connsiteX4245" fmla="*/ 2076876 w 5122981"/>
              <a:gd name="connsiteY4245" fmla="*/ 2450397 h 3980623"/>
              <a:gd name="connsiteX4246" fmla="*/ 2090355 w 5122981"/>
              <a:gd name="connsiteY4246" fmla="*/ 2447886 h 3980623"/>
              <a:gd name="connsiteX4247" fmla="*/ 4855091 w 5122981"/>
              <a:gd name="connsiteY4247" fmla="*/ 2440252 h 3980623"/>
              <a:gd name="connsiteX4248" fmla="*/ 4862532 w 5122981"/>
              <a:gd name="connsiteY4248" fmla="*/ 2447693 h 3980623"/>
              <a:gd name="connsiteX4249" fmla="*/ 4855091 w 5122981"/>
              <a:gd name="connsiteY4249" fmla="*/ 2447693 h 3980623"/>
              <a:gd name="connsiteX4250" fmla="*/ 4855091 w 5122981"/>
              <a:gd name="connsiteY4250" fmla="*/ 2440252 h 3980623"/>
              <a:gd name="connsiteX4251" fmla="*/ 2110084 w 5122981"/>
              <a:gd name="connsiteY4251" fmla="*/ 2439816 h 3980623"/>
              <a:gd name="connsiteX4252" fmla="*/ 2109212 w 5122981"/>
              <a:gd name="connsiteY4252" fmla="*/ 2440252 h 3980623"/>
              <a:gd name="connsiteX4253" fmla="*/ 2111033 w 5122981"/>
              <a:gd name="connsiteY4253" fmla="*/ 2441162 h 3980623"/>
              <a:gd name="connsiteX4254" fmla="*/ 3391924 w 5122981"/>
              <a:gd name="connsiteY4254" fmla="*/ 2436531 h 3980623"/>
              <a:gd name="connsiteX4255" fmla="*/ 3404017 w 5122981"/>
              <a:gd name="connsiteY4255" fmla="*/ 2440252 h 3980623"/>
              <a:gd name="connsiteX4256" fmla="*/ 3418899 w 5122981"/>
              <a:gd name="connsiteY4256" fmla="*/ 2443973 h 3980623"/>
              <a:gd name="connsiteX4257" fmla="*/ 3433782 w 5122981"/>
              <a:gd name="connsiteY4257" fmla="*/ 2447693 h 3980623"/>
              <a:gd name="connsiteX4258" fmla="*/ 3456106 w 5122981"/>
              <a:gd name="connsiteY4258" fmla="*/ 2447693 h 3980623"/>
              <a:gd name="connsiteX4259" fmla="*/ 3463548 w 5122981"/>
              <a:gd name="connsiteY4259" fmla="*/ 2455135 h 3980623"/>
              <a:gd name="connsiteX4260" fmla="*/ 3467269 w 5122981"/>
              <a:gd name="connsiteY4260" fmla="*/ 2455135 h 3980623"/>
              <a:gd name="connsiteX4261" fmla="*/ 3470989 w 5122981"/>
              <a:gd name="connsiteY4261" fmla="*/ 2462576 h 3980623"/>
              <a:gd name="connsiteX4262" fmla="*/ 3493314 w 5122981"/>
              <a:gd name="connsiteY4262" fmla="*/ 2477459 h 3980623"/>
              <a:gd name="connsiteX4263" fmla="*/ 3508196 w 5122981"/>
              <a:gd name="connsiteY4263" fmla="*/ 2484900 h 3980623"/>
              <a:gd name="connsiteX4264" fmla="*/ 3500755 w 5122981"/>
              <a:gd name="connsiteY4264" fmla="*/ 2492342 h 3980623"/>
              <a:gd name="connsiteX4265" fmla="*/ 3485872 w 5122981"/>
              <a:gd name="connsiteY4265" fmla="*/ 2499783 h 3980623"/>
              <a:gd name="connsiteX4266" fmla="*/ 3463548 w 5122981"/>
              <a:gd name="connsiteY4266" fmla="*/ 2484900 h 3980623"/>
              <a:gd name="connsiteX4267" fmla="*/ 3433782 w 5122981"/>
              <a:gd name="connsiteY4267" fmla="*/ 2462576 h 3980623"/>
              <a:gd name="connsiteX4268" fmla="*/ 3426341 w 5122981"/>
              <a:gd name="connsiteY4268" fmla="*/ 2470018 h 3980623"/>
              <a:gd name="connsiteX4269" fmla="*/ 3415179 w 5122981"/>
              <a:gd name="connsiteY4269" fmla="*/ 2473738 h 3980623"/>
              <a:gd name="connsiteX4270" fmla="*/ 3404017 w 5122981"/>
              <a:gd name="connsiteY4270" fmla="*/ 2473738 h 3980623"/>
              <a:gd name="connsiteX4271" fmla="*/ 3396575 w 5122981"/>
              <a:gd name="connsiteY4271" fmla="*/ 2455135 h 3980623"/>
              <a:gd name="connsiteX4272" fmla="*/ 3389134 w 5122981"/>
              <a:gd name="connsiteY4272" fmla="*/ 2447693 h 3980623"/>
              <a:gd name="connsiteX4273" fmla="*/ 3385413 w 5122981"/>
              <a:gd name="connsiteY4273" fmla="*/ 2440252 h 3980623"/>
              <a:gd name="connsiteX4274" fmla="*/ 3391924 w 5122981"/>
              <a:gd name="connsiteY4274" fmla="*/ 2436531 h 3980623"/>
              <a:gd name="connsiteX4275" fmla="*/ 2116654 w 5122981"/>
              <a:gd name="connsiteY4275" fmla="*/ 2436531 h 3980623"/>
              <a:gd name="connsiteX4276" fmla="*/ 2112970 w 5122981"/>
              <a:gd name="connsiteY4276" fmla="*/ 2438373 h 3980623"/>
              <a:gd name="connsiteX4277" fmla="*/ 2113377 w 5122981"/>
              <a:gd name="connsiteY4277" fmla="*/ 2439080 h 3980623"/>
              <a:gd name="connsiteX4278" fmla="*/ 2111318 w 5122981"/>
              <a:gd name="connsiteY4278" fmla="*/ 2441305 h 3980623"/>
              <a:gd name="connsiteX4279" fmla="*/ 2124095 w 5122981"/>
              <a:gd name="connsiteY4279" fmla="*/ 2447693 h 3980623"/>
              <a:gd name="connsiteX4280" fmla="*/ 2131536 w 5122981"/>
              <a:gd name="connsiteY4280" fmla="*/ 2466297 h 3980623"/>
              <a:gd name="connsiteX4281" fmla="*/ 2138978 w 5122981"/>
              <a:gd name="connsiteY4281" fmla="*/ 2470018 h 3980623"/>
              <a:gd name="connsiteX4282" fmla="*/ 2142925 w 5122981"/>
              <a:gd name="connsiteY4282" fmla="*/ 2471992 h 3980623"/>
              <a:gd name="connsiteX4283" fmla="*/ 2142706 w 5122981"/>
              <a:gd name="connsiteY4283" fmla="*/ 2471681 h 3980623"/>
              <a:gd name="connsiteX4284" fmla="*/ 2131782 w 5122981"/>
              <a:gd name="connsiteY4284" fmla="*/ 2463393 h 3980623"/>
              <a:gd name="connsiteX4285" fmla="*/ 2139161 w 5122981"/>
              <a:gd name="connsiteY4285" fmla="*/ 2459438 h 3980623"/>
              <a:gd name="connsiteX4286" fmla="*/ 2143984 w 5122981"/>
              <a:gd name="connsiteY4286" fmla="*/ 2466281 h 3980623"/>
              <a:gd name="connsiteX4287" fmla="*/ 2149446 w 5122981"/>
              <a:gd name="connsiteY4287" fmla="*/ 2470425 h 3980623"/>
              <a:gd name="connsiteX4288" fmla="*/ 2154402 w 5122981"/>
              <a:gd name="connsiteY4288" fmla="*/ 2477459 h 3980623"/>
              <a:gd name="connsiteX4289" fmla="*/ 2161302 w 5122981"/>
              <a:gd name="connsiteY4289" fmla="*/ 2477459 h 3980623"/>
              <a:gd name="connsiteX4290" fmla="*/ 2138978 w 5122981"/>
              <a:gd name="connsiteY4290" fmla="*/ 2447693 h 3980623"/>
              <a:gd name="connsiteX4291" fmla="*/ 2138602 w 5122981"/>
              <a:gd name="connsiteY4291" fmla="*/ 2447693 h 3980623"/>
              <a:gd name="connsiteX4292" fmla="*/ 2140439 w 5122981"/>
              <a:gd name="connsiteY4292" fmla="*/ 2454038 h 3980623"/>
              <a:gd name="connsiteX4293" fmla="*/ 2135968 w 5122981"/>
              <a:gd name="connsiteY4293" fmla="*/ 2447693 h 3980623"/>
              <a:gd name="connsiteX4294" fmla="*/ 2135257 w 5122981"/>
              <a:gd name="connsiteY4294" fmla="*/ 2447693 h 3980623"/>
              <a:gd name="connsiteX4295" fmla="*/ 2124095 w 5122981"/>
              <a:gd name="connsiteY4295" fmla="*/ 2440252 h 3980623"/>
              <a:gd name="connsiteX4296" fmla="*/ 2116654 w 5122981"/>
              <a:gd name="connsiteY4296" fmla="*/ 2436531 h 3980623"/>
              <a:gd name="connsiteX4297" fmla="*/ 4490462 w 5122981"/>
              <a:gd name="connsiteY4297" fmla="*/ 2432810 h 3980623"/>
              <a:gd name="connsiteX4298" fmla="*/ 4505345 w 5122981"/>
              <a:gd name="connsiteY4298" fmla="*/ 2440252 h 3980623"/>
              <a:gd name="connsiteX4299" fmla="*/ 4520228 w 5122981"/>
              <a:gd name="connsiteY4299" fmla="*/ 2451414 h 3980623"/>
              <a:gd name="connsiteX4300" fmla="*/ 4527669 w 5122981"/>
              <a:gd name="connsiteY4300" fmla="*/ 2462576 h 3980623"/>
              <a:gd name="connsiteX4301" fmla="*/ 4531390 w 5122981"/>
              <a:gd name="connsiteY4301" fmla="*/ 2470018 h 3980623"/>
              <a:gd name="connsiteX4302" fmla="*/ 4542552 w 5122981"/>
              <a:gd name="connsiteY4302" fmla="*/ 2484900 h 3980623"/>
              <a:gd name="connsiteX4303" fmla="*/ 4557435 w 5122981"/>
              <a:gd name="connsiteY4303" fmla="*/ 2499783 h 3980623"/>
              <a:gd name="connsiteX4304" fmla="*/ 4527669 w 5122981"/>
              <a:gd name="connsiteY4304" fmla="*/ 2477459 h 3980623"/>
              <a:gd name="connsiteX4305" fmla="*/ 4509065 w 5122981"/>
              <a:gd name="connsiteY4305" fmla="*/ 2458855 h 3980623"/>
              <a:gd name="connsiteX4306" fmla="*/ 4497903 w 5122981"/>
              <a:gd name="connsiteY4306" fmla="*/ 2455135 h 3980623"/>
              <a:gd name="connsiteX4307" fmla="*/ 4490462 w 5122981"/>
              <a:gd name="connsiteY4307" fmla="*/ 2447693 h 3980623"/>
              <a:gd name="connsiteX4308" fmla="*/ 3366810 w 5122981"/>
              <a:gd name="connsiteY4308" fmla="*/ 2427229 h 3980623"/>
              <a:gd name="connsiteX4309" fmla="*/ 3370530 w 5122981"/>
              <a:gd name="connsiteY4309" fmla="*/ 2429090 h 3980623"/>
              <a:gd name="connsiteX4310" fmla="*/ 3374251 w 5122981"/>
              <a:gd name="connsiteY4310" fmla="*/ 2436531 h 3980623"/>
              <a:gd name="connsiteX4311" fmla="*/ 3366810 w 5122981"/>
              <a:gd name="connsiteY4311" fmla="*/ 2436531 h 3980623"/>
              <a:gd name="connsiteX4312" fmla="*/ 3363089 w 5122981"/>
              <a:gd name="connsiteY4312" fmla="*/ 2429090 h 3980623"/>
              <a:gd name="connsiteX4313" fmla="*/ 3366810 w 5122981"/>
              <a:gd name="connsiteY4313" fmla="*/ 2427229 h 3980623"/>
              <a:gd name="connsiteX4314" fmla="*/ 3277579 w 5122981"/>
              <a:gd name="connsiteY4314" fmla="*/ 2426701 h 3980623"/>
              <a:gd name="connsiteX4315" fmla="*/ 3270920 w 5122981"/>
              <a:gd name="connsiteY4315" fmla="*/ 2428765 h 3980623"/>
              <a:gd name="connsiteX4316" fmla="*/ 3273792 w 5122981"/>
              <a:gd name="connsiteY4316" fmla="*/ 2440252 h 3980623"/>
              <a:gd name="connsiteX4317" fmla="*/ 3277513 w 5122981"/>
              <a:gd name="connsiteY4317" fmla="*/ 2432810 h 3980623"/>
              <a:gd name="connsiteX4318" fmla="*/ 3283936 w 5122981"/>
              <a:gd name="connsiteY4318" fmla="*/ 2432810 h 3980623"/>
              <a:gd name="connsiteX4319" fmla="*/ 4609524 w 5122981"/>
              <a:gd name="connsiteY4319" fmla="*/ 2425369 h 3980623"/>
              <a:gd name="connsiteX4320" fmla="*/ 4624407 w 5122981"/>
              <a:gd name="connsiteY4320" fmla="*/ 2440252 h 3980623"/>
              <a:gd name="connsiteX4321" fmla="*/ 4609524 w 5122981"/>
              <a:gd name="connsiteY4321" fmla="*/ 2432810 h 3980623"/>
              <a:gd name="connsiteX4322" fmla="*/ 3850501 w 5122981"/>
              <a:gd name="connsiteY4322" fmla="*/ 2425369 h 3980623"/>
              <a:gd name="connsiteX4323" fmla="*/ 3854222 w 5122981"/>
              <a:gd name="connsiteY4323" fmla="*/ 2429090 h 3980623"/>
              <a:gd name="connsiteX4324" fmla="*/ 3865384 w 5122981"/>
              <a:gd name="connsiteY4324" fmla="*/ 2432810 h 3980623"/>
              <a:gd name="connsiteX4325" fmla="*/ 3872825 w 5122981"/>
              <a:gd name="connsiteY4325" fmla="*/ 2440252 h 3980623"/>
              <a:gd name="connsiteX4326" fmla="*/ 3880267 w 5122981"/>
              <a:gd name="connsiteY4326" fmla="*/ 2447693 h 3980623"/>
              <a:gd name="connsiteX4327" fmla="*/ 3902591 w 5122981"/>
              <a:gd name="connsiteY4327" fmla="*/ 2455135 h 3980623"/>
              <a:gd name="connsiteX4328" fmla="*/ 3917474 w 5122981"/>
              <a:gd name="connsiteY4328" fmla="*/ 2462576 h 3980623"/>
              <a:gd name="connsiteX4329" fmla="*/ 3924915 w 5122981"/>
              <a:gd name="connsiteY4329" fmla="*/ 2462576 h 3980623"/>
              <a:gd name="connsiteX4330" fmla="*/ 3924915 w 5122981"/>
              <a:gd name="connsiteY4330" fmla="*/ 2470018 h 3980623"/>
              <a:gd name="connsiteX4331" fmla="*/ 3924915 w 5122981"/>
              <a:gd name="connsiteY4331" fmla="*/ 2477459 h 3980623"/>
              <a:gd name="connsiteX4332" fmla="*/ 3921194 w 5122981"/>
              <a:gd name="connsiteY4332" fmla="*/ 2477459 h 3980623"/>
              <a:gd name="connsiteX4333" fmla="*/ 3917474 w 5122981"/>
              <a:gd name="connsiteY4333" fmla="*/ 2484900 h 3980623"/>
              <a:gd name="connsiteX4334" fmla="*/ 3924915 w 5122981"/>
              <a:gd name="connsiteY4334" fmla="*/ 2499783 h 3980623"/>
              <a:gd name="connsiteX4335" fmla="*/ 3947239 w 5122981"/>
              <a:gd name="connsiteY4335" fmla="*/ 2492342 h 3980623"/>
              <a:gd name="connsiteX4336" fmla="*/ 3939798 w 5122981"/>
              <a:gd name="connsiteY4336" fmla="*/ 2484900 h 3980623"/>
              <a:gd name="connsiteX4337" fmla="*/ 3947239 w 5122981"/>
              <a:gd name="connsiteY4337" fmla="*/ 2477459 h 3980623"/>
              <a:gd name="connsiteX4338" fmla="*/ 3962122 w 5122981"/>
              <a:gd name="connsiteY4338" fmla="*/ 2470018 h 3980623"/>
              <a:gd name="connsiteX4339" fmla="*/ 3973284 w 5122981"/>
              <a:gd name="connsiteY4339" fmla="*/ 2462576 h 3980623"/>
              <a:gd name="connsiteX4340" fmla="*/ 3999329 w 5122981"/>
              <a:gd name="connsiteY4340" fmla="*/ 2470018 h 3980623"/>
              <a:gd name="connsiteX4341" fmla="*/ 4006771 w 5122981"/>
              <a:gd name="connsiteY4341" fmla="*/ 2477459 h 3980623"/>
              <a:gd name="connsiteX4342" fmla="*/ 4006771 w 5122981"/>
              <a:gd name="connsiteY4342" fmla="*/ 2470018 h 3980623"/>
              <a:gd name="connsiteX4343" fmla="*/ 3999329 w 5122981"/>
              <a:gd name="connsiteY4343" fmla="*/ 2462576 h 3980623"/>
              <a:gd name="connsiteX4344" fmla="*/ 3984446 w 5122981"/>
              <a:gd name="connsiteY4344" fmla="*/ 2447693 h 3980623"/>
              <a:gd name="connsiteX4345" fmla="*/ 3954681 w 5122981"/>
              <a:gd name="connsiteY4345" fmla="*/ 2440252 h 3980623"/>
              <a:gd name="connsiteX4346" fmla="*/ 3947239 w 5122981"/>
              <a:gd name="connsiteY4346" fmla="*/ 2455135 h 3980623"/>
              <a:gd name="connsiteX4347" fmla="*/ 3939798 w 5122981"/>
              <a:gd name="connsiteY4347" fmla="*/ 2462576 h 3980623"/>
              <a:gd name="connsiteX4348" fmla="*/ 3924915 w 5122981"/>
              <a:gd name="connsiteY4348" fmla="*/ 2451414 h 3980623"/>
              <a:gd name="connsiteX4349" fmla="*/ 3921194 w 5122981"/>
              <a:gd name="connsiteY4349" fmla="*/ 2436531 h 3980623"/>
              <a:gd name="connsiteX4350" fmla="*/ 3917474 w 5122981"/>
              <a:gd name="connsiteY4350" fmla="*/ 2440252 h 3980623"/>
              <a:gd name="connsiteX4351" fmla="*/ 3910032 w 5122981"/>
              <a:gd name="connsiteY4351" fmla="*/ 2447693 h 3980623"/>
              <a:gd name="connsiteX4352" fmla="*/ 3910032 w 5122981"/>
              <a:gd name="connsiteY4352" fmla="*/ 2440252 h 3980623"/>
              <a:gd name="connsiteX4353" fmla="*/ 3895149 w 5122981"/>
              <a:gd name="connsiteY4353" fmla="*/ 2432810 h 3980623"/>
              <a:gd name="connsiteX4354" fmla="*/ 3872825 w 5122981"/>
              <a:gd name="connsiteY4354" fmla="*/ 2425369 h 3980623"/>
              <a:gd name="connsiteX4355" fmla="*/ 1858237 w 5122981"/>
              <a:gd name="connsiteY4355" fmla="*/ 2421453 h 3980623"/>
              <a:gd name="connsiteX4356" fmla="*/ 1875261 w 5122981"/>
              <a:gd name="connsiteY4356" fmla="*/ 2431184 h 3980623"/>
              <a:gd name="connsiteX4357" fmla="*/ 1863060 w 5122981"/>
              <a:gd name="connsiteY4357" fmla="*/ 2428296 h 3980623"/>
              <a:gd name="connsiteX4358" fmla="*/ 3906312 w 5122981"/>
              <a:gd name="connsiteY4358" fmla="*/ 2417928 h 3980623"/>
              <a:gd name="connsiteX4359" fmla="*/ 3902591 w 5122981"/>
              <a:gd name="connsiteY4359" fmla="*/ 2425369 h 3980623"/>
              <a:gd name="connsiteX4360" fmla="*/ 3906312 w 5122981"/>
              <a:gd name="connsiteY4360" fmla="*/ 2425369 h 3980623"/>
              <a:gd name="connsiteX4361" fmla="*/ 3910032 w 5122981"/>
              <a:gd name="connsiteY4361" fmla="*/ 2421648 h 3980623"/>
              <a:gd name="connsiteX4362" fmla="*/ 3906312 w 5122981"/>
              <a:gd name="connsiteY4362" fmla="*/ 2417928 h 3980623"/>
              <a:gd name="connsiteX4363" fmla="*/ 3516096 w 5122981"/>
              <a:gd name="connsiteY4363" fmla="*/ 2417928 h 3980623"/>
              <a:gd name="connsiteX4364" fmla="*/ 3525238 w 5122981"/>
              <a:gd name="connsiteY4364" fmla="*/ 2428304 h 3980623"/>
              <a:gd name="connsiteX4365" fmla="*/ 3519137 w 5122981"/>
              <a:gd name="connsiteY4365" fmla="*/ 2426860 h 3980623"/>
              <a:gd name="connsiteX4366" fmla="*/ 3512673 w 5122981"/>
              <a:gd name="connsiteY4366" fmla="*/ 2420893 h 3980623"/>
              <a:gd name="connsiteX4367" fmla="*/ 3511917 w 5122981"/>
              <a:gd name="connsiteY4367" fmla="*/ 2421648 h 3980623"/>
              <a:gd name="connsiteX4368" fmla="*/ 3508196 w 5122981"/>
              <a:gd name="connsiteY4368" fmla="*/ 2425369 h 3980623"/>
              <a:gd name="connsiteX4369" fmla="*/ 3515638 w 5122981"/>
              <a:gd name="connsiteY4369" fmla="*/ 2440252 h 3980623"/>
              <a:gd name="connsiteX4370" fmla="*/ 3530521 w 5122981"/>
              <a:gd name="connsiteY4370" fmla="*/ 2443973 h 3980623"/>
              <a:gd name="connsiteX4371" fmla="*/ 3541683 w 5122981"/>
              <a:gd name="connsiteY4371" fmla="*/ 2447693 h 3980623"/>
              <a:gd name="connsiteX4372" fmla="*/ 3556565 w 5122981"/>
              <a:gd name="connsiteY4372" fmla="*/ 2455135 h 3980623"/>
              <a:gd name="connsiteX4373" fmla="*/ 3590052 w 5122981"/>
              <a:gd name="connsiteY4373" fmla="*/ 2455135 h 3980623"/>
              <a:gd name="connsiteX4374" fmla="*/ 3601214 w 5122981"/>
              <a:gd name="connsiteY4374" fmla="*/ 2455135 h 3980623"/>
              <a:gd name="connsiteX4375" fmla="*/ 3604935 w 5122981"/>
              <a:gd name="connsiteY4375" fmla="*/ 2447693 h 3980623"/>
              <a:gd name="connsiteX4376" fmla="*/ 3593773 w 5122981"/>
              <a:gd name="connsiteY4376" fmla="*/ 2447693 h 3980623"/>
              <a:gd name="connsiteX4377" fmla="*/ 3582610 w 5122981"/>
              <a:gd name="connsiteY4377" fmla="*/ 2440252 h 3980623"/>
              <a:gd name="connsiteX4378" fmla="*/ 3567728 w 5122981"/>
              <a:gd name="connsiteY4378" fmla="*/ 2432810 h 3980623"/>
              <a:gd name="connsiteX4379" fmla="*/ 3552845 w 5122981"/>
              <a:gd name="connsiteY4379" fmla="*/ 2432810 h 3980623"/>
              <a:gd name="connsiteX4380" fmla="*/ 3545403 w 5122981"/>
              <a:gd name="connsiteY4380" fmla="*/ 2432810 h 3980623"/>
              <a:gd name="connsiteX4381" fmla="*/ 3537962 w 5122981"/>
              <a:gd name="connsiteY4381" fmla="*/ 2417928 h 3980623"/>
              <a:gd name="connsiteX4382" fmla="*/ 3303558 w 5122981"/>
              <a:gd name="connsiteY4382" fmla="*/ 2410486 h 3980623"/>
              <a:gd name="connsiteX4383" fmla="*/ 3307278 w 5122981"/>
              <a:gd name="connsiteY4383" fmla="*/ 2417928 h 3980623"/>
              <a:gd name="connsiteX4384" fmla="*/ 3299837 w 5122981"/>
              <a:gd name="connsiteY4384" fmla="*/ 2417928 h 3980623"/>
              <a:gd name="connsiteX4385" fmla="*/ 3303558 w 5122981"/>
              <a:gd name="connsiteY4385" fmla="*/ 2410486 h 3980623"/>
              <a:gd name="connsiteX4386" fmla="*/ 2046528 w 5122981"/>
              <a:gd name="connsiteY4386" fmla="*/ 2407333 h 3980623"/>
              <a:gd name="connsiteX4387" fmla="*/ 2047940 w 5122981"/>
              <a:gd name="connsiteY4387" fmla="*/ 2409336 h 3980623"/>
              <a:gd name="connsiteX4388" fmla="*/ 2048438 w 5122981"/>
              <a:gd name="connsiteY4388" fmla="*/ 2409243 h 3980623"/>
              <a:gd name="connsiteX4389" fmla="*/ 3452832 w 5122981"/>
              <a:gd name="connsiteY4389" fmla="*/ 2405830 h 3980623"/>
              <a:gd name="connsiteX4390" fmla="*/ 3445928 w 5122981"/>
              <a:gd name="connsiteY4390" fmla="*/ 2409531 h 3980623"/>
              <a:gd name="connsiteX4391" fmla="*/ 3446754 w 5122981"/>
              <a:gd name="connsiteY4391" fmla="*/ 2406042 h 3980623"/>
              <a:gd name="connsiteX4392" fmla="*/ 3444944 w 5122981"/>
              <a:gd name="connsiteY4392" fmla="*/ 2406766 h 3980623"/>
              <a:gd name="connsiteX4393" fmla="*/ 3441224 w 5122981"/>
              <a:gd name="connsiteY4393" fmla="*/ 2410486 h 3980623"/>
              <a:gd name="connsiteX4394" fmla="*/ 3463548 w 5122981"/>
              <a:gd name="connsiteY4394" fmla="*/ 2410486 h 3980623"/>
              <a:gd name="connsiteX4395" fmla="*/ 3456106 w 5122981"/>
              <a:gd name="connsiteY4395" fmla="*/ 2406766 h 3980623"/>
              <a:gd name="connsiteX4396" fmla="*/ 5037405 w 5122981"/>
              <a:gd name="connsiteY4396" fmla="*/ 2403045 h 3980623"/>
              <a:gd name="connsiteX4397" fmla="*/ 5041126 w 5122981"/>
              <a:gd name="connsiteY4397" fmla="*/ 2410486 h 3980623"/>
              <a:gd name="connsiteX4398" fmla="*/ 5033685 w 5122981"/>
              <a:gd name="connsiteY4398" fmla="*/ 2406766 h 3980623"/>
              <a:gd name="connsiteX4399" fmla="*/ 5037405 w 5122981"/>
              <a:gd name="connsiteY4399" fmla="*/ 2403045 h 3980623"/>
              <a:gd name="connsiteX4400" fmla="*/ 4579759 w 5122981"/>
              <a:gd name="connsiteY4400" fmla="*/ 2403045 h 3980623"/>
              <a:gd name="connsiteX4401" fmla="*/ 4587200 w 5122981"/>
              <a:gd name="connsiteY4401" fmla="*/ 2406766 h 3980623"/>
              <a:gd name="connsiteX4402" fmla="*/ 4583480 w 5122981"/>
              <a:gd name="connsiteY4402" fmla="*/ 2410486 h 3980623"/>
              <a:gd name="connsiteX4403" fmla="*/ 4579759 w 5122981"/>
              <a:gd name="connsiteY4403" fmla="*/ 2403045 h 3980623"/>
              <a:gd name="connsiteX4404" fmla="*/ 3619817 w 5122981"/>
              <a:gd name="connsiteY4404" fmla="*/ 2403045 h 3980623"/>
              <a:gd name="connsiteX4405" fmla="*/ 3627259 w 5122981"/>
              <a:gd name="connsiteY4405" fmla="*/ 2403045 h 3980623"/>
              <a:gd name="connsiteX4406" fmla="*/ 3634700 w 5122981"/>
              <a:gd name="connsiteY4406" fmla="*/ 2410486 h 3980623"/>
              <a:gd name="connsiteX4407" fmla="*/ 3657024 w 5122981"/>
              <a:gd name="connsiteY4407" fmla="*/ 2414207 h 3980623"/>
              <a:gd name="connsiteX4408" fmla="*/ 3683069 w 5122981"/>
              <a:gd name="connsiteY4408" fmla="*/ 2425369 h 3980623"/>
              <a:gd name="connsiteX4409" fmla="*/ 3694231 w 5122981"/>
              <a:gd name="connsiteY4409" fmla="*/ 2432810 h 3980623"/>
              <a:gd name="connsiteX4410" fmla="*/ 3671907 w 5122981"/>
              <a:gd name="connsiteY4410" fmla="*/ 2432810 h 3980623"/>
              <a:gd name="connsiteX4411" fmla="*/ 3657024 w 5122981"/>
              <a:gd name="connsiteY4411" fmla="*/ 2421648 h 3980623"/>
              <a:gd name="connsiteX4412" fmla="*/ 3642142 w 5122981"/>
              <a:gd name="connsiteY4412" fmla="*/ 2417928 h 3980623"/>
              <a:gd name="connsiteX4413" fmla="*/ 3630980 w 5122981"/>
              <a:gd name="connsiteY4413" fmla="*/ 2414207 h 3980623"/>
              <a:gd name="connsiteX4414" fmla="*/ 3619817 w 5122981"/>
              <a:gd name="connsiteY4414" fmla="*/ 2410486 h 3980623"/>
              <a:gd name="connsiteX4415" fmla="*/ 3619817 w 5122981"/>
              <a:gd name="connsiteY4415" fmla="*/ 2403045 h 3980623"/>
              <a:gd name="connsiteX4416" fmla="*/ 3653933 w 5122981"/>
              <a:gd name="connsiteY4416" fmla="*/ 2401747 h 3980623"/>
              <a:gd name="connsiteX4417" fmla="*/ 3658755 w 5122981"/>
              <a:gd name="connsiteY4417" fmla="*/ 2408590 h 3980623"/>
              <a:gd name="connsiteX4418" fmla="*/ 3652655 w 5122981"/>
              <a:gd name="connsiteY4418" fmla="*/ 2407146 h 3980623"/>
              <a:gd name="connsiteX4419" fmla="*/ 3653933 w 5122981"/>
              <a:gd name="connsiteY4419" fmla="*/ 2401747 h 3980623"/>
              <a:gd name="connsiteX4420" fmla="*/ 3821498 w 5122981"/>
              <a:gd name="connsiteY4420" fmla="*/ 2401496 h 3980623"/>
              <a:gd name="connsiteX4421" fmla="*/ 3838522 w 5122981"/>
              <a:gd name="connsiteY4421" fmla="*/ 2411227 h 3980623"/>
              <a:gd name="connsiteX4422" fmla="*/ 3826321 w 5122981"/>
              <a:gd name="connsiteY4422" fmla="*/ 2408339 h 3980623"/>
              <a:gd name="connsiteX4423" fmla="*/ 2030915 w 5122981"/>
              <a:gd name="connsiteY4423" fmla="*/ 2399604 h 3980623"/>
              <a:gd name="connsiteX4424" fmla="*/ 2036377 w 5122981"/>
              <a:gd name="connsiteY4424" fmla="*/ 2403748 h 3980623"/>
              <a:gd name="connsiteX4425" fmla="*/ 2037016 w 5122981"/>
              <a:gd name="connsiteY4425" fmla="*/ 2401048 h 3980623"/>
              <a:gd name="connsiteX4426" fmla="*/ 4237454 w 5122981"/>
              <a:gd name="connsiteY4426" fmla="*/ 2395603 h 3980623"/>
              <a:gd name="connsiteX4427" fmla="*/ 4244896 w 5122981"/>
              <a:gd name="connsiteY4427" fmla="*/ 2395603 h 3980623"/>
              <a:gd name="connsiteX4428" fmla="*/ 4241175 w 5122981"/>
              <a:gd name="connsiteY4428" fmla="*/ 2403045 h 3980623"/>
              <a:gd name="connsiteX4429" fmla="*/ 4237454 w 5122981"/>
              <a:gd name="connsiteY4429" fmla="*/ 2395603 h 3980623"/>
              <a:gd name="connsiteX4430" fmla="*/ 1845047 w 5122981"/>
              <a:gd name="connsiteY4430" fmla="*/ 2395523 h 3980623"/>
              <a:gd name="connsiteX4431" fmla="*/ 1850509 w 5122981"/>
              <a:gd name="connsiteY4431" fmla="*/ 2399666 h 3980623"/>
              <a:gd name="connsiteX4432" fmla="*/ 1849870 w 5122981"/>
              <a:gd name="connsiteY4432" fmla="*/ 2402366 h 3980623"/>
              <a:gd name="connsiteX4433" fmla="*/ 1854693 w 5122981"/>
              <a:gd name="connsiteY4433" fmla="*/ 2409210 h 3980623"/>
              <a:gd name="connsiteX4434" fmla="*/ 1848592 w 5122981"/>
              <a:gd name="connsiteY4434" fmla="*/ 2407765 h 3980623"/>
              <a:gd name="connsiteX4435" fmla="*/ 1837668 w 5122981"/>
              <a:gd name="connsiteY4435" fmla="*/ 2399477 h 3980623"/>
              <a:gd name="connsiteX4436" fmla="*/ 4627384 w 5122981"/>
              <a:gd name="connsiteY4436" fmla="*/ 2392627 h 3980623"/>
              <a:gd name="connsiteX4437" fmla="*/ 4631849 w 5122981"/>
              <a:gd name="connsiteY4437" fmla="*/ 2395603 h 3980623"/>
              <a:gd name="connsiteX4438" fmla="*/ 4639290 w 5122981"/>
              <a:gd name="connsiteY4438" fmla="*/ 2403045 h 3980623"/>
              <a:gd name="connsiteX4439" fmla="*/ 4639290 w 5122981"/>
              <a:gd name="connsiteY4439" fmla="*/ 2410486 h 3980623"/>
              <a:gd name="connsiteX4440" fmla="*/ 1852426 w 5122981"/>
              <a:gd name="connsiteY4440" fmla="*/ 2391567 h 3980623"/>
              <a:gd name="connsiteX4441" fmla="*/ 1863350 w 5122981"/>
              <a:gd name="connsiteY4441" fmla="*/ 2399855 h 3980623"/>
              <a:gd name="connsiteX4442" fmla="*/ 1862072 w 5122981"/>
              <a:gd name="connsiteY4442" fmla="*/ 2405254 h 3980623"/>
              <a:gd name="connsiteX4443" fmla="*/ 1855971 w 5122981"/>
              <a:gd name="connsiteY4443" fmla="*/ 2403810 h 3980623"/>
              <a:gd name="connsiteX4444" fmla="*/ 1851148 w 5122981"/>
              <a:gd name="connsiteY4444" fmla="*/ 2396967 h 3980623"/>
              <a:gd name="connsiteX4445" fmla="*/ 1936848 w 5122981"/>
              <a:gd name="connsiteY4445" fmla="*/ 2388742 h 3980623"/>
              <a:gd name="connsiteX4446" fmla="*/ 1941671 w 5122981"/>
              <a:gd name="connsiteY4446" fmla="*/ 2395585 h 3980623"/>
              <a:gd name="connsiteX4447" fmla="*/ 1960961 w 5122981"/>
              <a:gd name="connsiteY4447" fmla="*/ 2422960 h 3980623"/>
              <a:gd name="connsiteX4448" fmla="*/ 1963517 w 5122981"/>
              <a:gd name="connsiteY4448" fmla="*/ 2412160 h 3980623"/>
              <a:gd name="connsiteX4449" fmla="*/ 1942949 w 5122981"/>
              <a:gd name="connsiteY4449" fmla="*/ 2390186 h 3980623"/>
              <a:gd name="connsiteX4450" fmla="*/ 1936848 w 5122981"/>
              <a:gd name="connsiteY4450" fmla="*/ 2388742 h 3980623"/>
              <a:gd name="connsiteX4451" fmla="*/ 5048567 w 5122981"/>
              <a:gd name="connsiteY4451" fmla="*/ 2388162 h 3980623"/>
              <a:gd name="connsiteX4452" fmla="*/ 5070891 w 5122981"/>
              <a:gd name="connsiteY4452" fmla="*/ 2395603 h 3980623"/>
              <a:gd name="connsiteX4453" fmla="*/ 5056009 w 5122981"/>
              <a:gd name="connsiteY4453" fmla="*/ 2395603 h 3980623"/>
              <a:gd name="connsiteX4454" fmla="*/ 4430931 w 5122981"/>
              <a:gd name="connsiteY4454" fmla="*/ 2388162 h 3980623"/>
              <a:gd name="connsiteX4455" fmla="*/ 4442093 w 5122981"/>
              <a:gd name="connsiteY4455" fmla="*/ 2391883 h 3980623"/>
              <a:gd name="connsiteX4456" fmla="*/ 4445814 w 5122981"/>
              <a:gd name="connsiteY4456" fmla="*/ 2395603 h 3980623"/>
              <a:gd name="connsiteX4457" fmla="*/ 4453255 w 5122981"/>
              <a:gd name="connsiteY4457" fmla="*/ 2395603 h 3980623"/>
              <a:gd name="connsiteX4458" fmla="*/ 4453255 w 5122981"/>
              <a:gd name="connsiteY4458" fmla="*/ 2403045 h 3980623"/>
              <a:gd name="connsiteX4459" fmla="*/ 4460696 w 5122981"/>
              <a:gd name="connsiteY4459" fmla="*/ 2403045 h 3980623"/>
              <a:gd name="connsiteX4460" fmla="*/ 4468138 w 5122981"/>
              <a:gd name="connsiteY4460" fmla="*/ 2395603 h 3980623"/>
              <a:gd name="connsiteX4461" fmla="*/ 4475579 w 5122981"/>
              <a:gd name="connsiteY4461" fmla="*/ 2403045 h 3980623"/>
              <a:gd name="connsiteX4462" fmla="*/ 4497903 w 5122981"/>
              <a:gd name="connsiteY4462" fmla="*/ 2425369 h 3980623"/>
              <a:gd name="connsiteX4463" fmla="*/ 4483021 w 5122981"/>
              <a:gd name="connsiteY4463" fmla="*/ 2425369 h 3980623"/>
              <a:gd name="connsiteX4464" fmla="*/ 4453255 w 5122981"/>
              <a:gd name="connsiteY4464" fmla="*/ 2410486 h 3980623"/>
              <a:gd name="connsiteX4465" fmla="*/ 4430931 w 5122981"/>
              <a:gd name="connsiteY4465" fmla="*/ 2388162 h 3980623"/>
              <a:gd name="connsiteX4466" fmla="*/ 2048081 w 5122981"/>
              <a:gd name="connsiteY4466" fmla="*/ 2386562 h 3980623"/>
              <a:gd name="connsiteX4467" fmla="*/ 2049681 w 5122981"/>
              <a:gd name="connsiteY4467" fmla="*/ 2388162 h 3980623"/>
              <a:gd name="connsiteX4468" fmla="*/ 2051825 w 5122981"/>
              <a:gd name="connsiteY4468" fmla="*/ 2387448 h 3980623"/>
              <a:gd name="connsiteX4469" fmla="*/ 1892865 w 5122981"/>
              <a:gd name="connsiteY4469" fmla="*/ 2384033 h 3980623"/>
              <a:gd name="connsiteX4470" fmla="*/ 1892179 w 5122981"/>
              <a:gd name="connsiteY4470" fmla="*/ 2386930 h 3980623"/>
              <a:gd name="connsiteX4471" fmla="*/ 1893411 w 5122981"/>
              <a:gd name="connsiteY4471" fmla="*/ 2388162 h 3980623"/>
              <a:gd name="connsiteX4472" fmla="*/ 1892077 w 5122981"/>
              <a:gd name="connsiteY4472" fmla="*/ 2387362 h 3980623"/>
              <a:gd name="connsiteX4473" fmla="*/ 1891587 w 5122981"/>
              <a:gd name="connsiteY4473" fmla="*/ 2389433 h 3980623"/>
              <a:gd name="connsiteX4474" fmla="*/ 1898965 w 5122981"/>
              <a:gd name="connsiteY4474" fmla="*/ 2385477 h 3980623"/>
              <a:gd name="connsiteX4475" fmla="*/ 1892865 w 5122981"/>
              <a:gd name="connsiteY4475" fmla="*/ 2384033 h 3980623"/>
              <a:gd name="connsiteX4476" fmla="*/ 4609524 w 5122981"/>
              <a:gd name="connsiteY4476" fmla="*/ 2380721 h 3980623"/>
              <a:gd name="connsiteX4477" fmla="*/ 4624407 w 5122981"/>
              <a:gd name="connsiteY4477" fmla="*/ 2388162 h 3980623"/>
              <a:gd name="connsiteX4478" fmla="*/ 4627384 w 5122981"/>
              <a:gd name="connsiteY4478" fmla="*/ 2392627 h 3980623"/>
              <a:gd name="connsiteX4479" fmla="*/ 3567728 w 5122981"/>
              <a:gd name="connsiteY4479" fmla="*/ 2380721 h 3980623"/>
              <a:gd name="connsiteX4480" fmla="*/ 3560286 w 5122981"/>
              <a:gd name="connsiteY4480" fmla="*/ 2388162 h 3980623"/>
              <a:gd name="connsiteX4481" fmla="*/ 3575169 w 5122981"/>
              <a:gd name="connsiteY4481" fmla="*/ 2388162 h 3980623"/>
              <a:gd name="connsiteX4482" fmla="*/ 3567728 w 5122981"/>
              <a:gd name="connsiteY4482" fmla="*/ 2380721 h 3980623"/>
              <a:gd name="connsiteX4483" fmla="*/ 3396575 w 5122981"/>
              <a:gd name="connsiteY4483" fmla="*/ 2380721 h 3980623"/>
              <a:gd name="connsiteX4484" fmla="*/ 3404017 w 5122981"/>
              <a:gd name="connsiteY4484" fmla="*/ 2395603 h 3980623"/>
              <a:gd name="connsiteX4485" fmla="*/ 3441224 w 5122981"/>
              <a:gd name="connsiteY4485" fmla="*/ 2395603 h 3980623"/>
              <a:gd name="connsiteX4486" fmla="*/ 3422620 w 5122981"/>
              <a:gd name="connsiteY4486" fmla="*/ 2388162 h 3980623"/>
              <a:gd name="connsiteX4487" fmla="*/ 3396575 w 5122981"/>
              <a:gd name="connsiteY4487" fmla="*/ 2380721 h 3980623"/>
              <a:gd name="connsiteX4488" fmla="*/ 1878701 w 5122981"/>
              <a:gd name="connsiteY4488" fmla="*/ 2379336 h 3980623"/>
              <a:gd name="connsiteX4489" fmla="*/ 1874562 w 5122981"/>
              <a:gd name="connsiteY4489" fmla="*/ 2379701 h 3980623"/>
              <a:gd name="connsiteX4490" fmla="*/ 1889031 w 5122981"/>
              <a:gd name="connsiteY4490" fmla="*/ 2400232 h 3980623"/>
              <a:gd name="connsiteX4491" fmla="*/ 1937547 w 5122981"/>
              <a:gd name="connsiteY4491" fmla="*/ 2440225 h 3980623"/>
              <a:gd name="connsiteX4492" fmla="*/ 1931446 w 5122981"/>
              <a:gd name="connsiteY4492" fmla="*/ 2438781 h 3980623"/>
              <a:gd name="connsiteX4493" fmla="*/ 1932724 w 5122981"/>
              <a:gd name="connsiteY4493" fmla="*/ 2433381 h 3980623"/>
              <a:gd name="connsiteX4494" fmla="*/ 1927901 w 5122981"/>
              <a:gd name="connsiteY4494" fmla="*/ 2426538 h 3980623"/>
              <a:gd name="connsiteX4495" fmla="*/ 1909105 w 5122981"/>
              <a:gd name="connsiteY4495" fmla="*/ 2410685 h 3980623"/>
              <a:gd name="connsiteX4496" fmla="*/ 1893359 w 5122981"/>
              <a:gd name="connsiteY4496" fmla="*/ 2395554 h 3980623"/>
              <a:gd name="connsiteX4497" fmla="*/ 1886125 w 5122981"/>
              <a:gd name="connsiteY4497" fmla="*/ 2385289 h 3980623"/>
              <a:gd name="connsiteX4498" fmla="*/ 1883776 w 5122981"/>
              <a:gd name="connsiteY4498" fmla="*/ 2382381 h 3980623"/>
              <a:gd name="connsiteX4499" fmla="*/ 4646731 w 5122981"/>
              <a:gd name="connsiteY4499" fmla="*/ 2373279 h 3980623"/>
              <a:gd name="connsiteX4500" fmla="*/ 4661614 w 5122981"/>
              <a:gd name="connsiteY4500" fmla="*/ 2388162 h 3980623"/>
              <a:gd name="connsiteX4501" fmla="*/ 4676497 w 5122981"/>
              <a:gd name="connsiteY4501" fmla="*/ 2395603 h 3980623"/>
              <a:gd name="connsiteX4502" fmla="*/ 4691379 w 5122981"/>
              <a:gd name="connsiteY4502" fmla="*/ 2410486 h 3980623"/>
              <a:gd name="connsiteX4503" fmla="*/ 4698821 w 5122981"/>
              <a:gd name="connsiteY4503" fmla="*/ 2425369 h 3980623"/>
              <a:gd name="connsiteX4504" fmla="*/ 4691379 w 5122981"/>
              <a:gd name="connsiteY4504" fmla="*/ 2417928 h 3980623"/>
              <a:gd name="connsiteX4505" fmla="*/ 4669055 w 5122981"/>
              <a:gd name="connsiteY4505" fmla="*/ 2403045 h 3980623"/>
              <a:gd name="connsiteX4506" fmla="*/ 4646731 w 5122981"/>
              <a:gd name="connsiteY4506" fmla="*/ 2373279 h 3980623"/>
              <a:gd name="connsiteX4507" fmla="*/ 3493314 w 5122981"/>
              <a:gd name="connsiteY4507" fmla="*/ 2373279 h 3980623"/>
              <a:gd name="connsiteX4508" fmla="*/ 3493314 w 5122981"/>
              <a:gd name="connsiteY4508" fmla="*/ 2380721 h 3980623"/>
              <a:gd name="connsiteX4509" fmla="*/ 3493314 w 5122981"/>
              <a:gd name="connsiteY4509" fmla="*/ 2388162 h 3980623"/>
              <a:gd name="connsiteX4510" fmla="*/ 3500755 w 5122981"/>
              <a:gd name="connsiteY4510" fmla="*/ 2380721 h 3980623"/>
              <a:gd name="connsiteX4511" fmla="*/ 3497034 w 5122981"/>
              <a:gd name="connsiteY4511" fmla="*/ 2373279 h 3980623"/>
              <a:gd name="connsiteX4512" fmla="*/ 3493314 w 5122981"/>
              <a:gd name="connsiteY4512" fmla="*/ 2373279 h 3980623"/>
              <a:gd name="connsiteX4513" fmla="*/ 2064564 w 5122981"/>
              <a:gd name="connsiteY4513" fmla="*/ 2373279 h 3980623"/>
              <a:gd name="connsiteX4514" fmla="*/ 2064564 w 5122981"/>
              <a:gd name="connsiteY4514" fmla="*/ 2380721 h 3980623"/>
              <a:gd name="connsiteX4515" fmla="*/ 2060843 w 5122981"/>
              <a:gd name="connsiteY4515" fmla="*/ 2377000 h 3980623"/>
              <a:gd name="connsiteX4516" fmla="*/ 2060290 w 5122981"/>
              <a:gd name="connsiteY4516" fmla="*/ 2376816 h 3980623"/>
              <a:gd name="connsiteX4517" fmla="*/ 2061708 w 5122981"/>
              <a:gd name="connsiteY4517" fmla="*/ 2378383 h 3980623"/>
              <a:gd name="connsiteX4518" fmla="*/ 2066167 w 5122981"/>
              <a:gd name="connsiteY4518" fmla="*/ 2382667 h 3980623"/>
              <a:gd name="connsiteX4519" fmla="*/ 2072005 w 5122981"/>
              <a:gd name="connsiteY4519" fmla="*/ 2380721 h 3980623"/>
              <a:gd name="connsiteX4520" fmla="*/ 4473719 w 5122981"/>
              <a:gd name="connsiteY4520" fmla="*/ 2369559 h 3980623"/>
              <a:gd name="connsiteX4521" fmla="*/ 4475579 w 5122981"/>
              <a:gd name="connsiteY4521" fmla="*/ 2373279 h 3980623"/>
              <a:gd name="connsiteX4522" fmla="*/ 4468138 w 5122981"/>
              <a:gd name="connsiteY4522" fmla="*/ 2373279 h 3980623"/>
              <a:gd name="connsiteX4523" fmla="*/ 4473719 w 5122981"/>
              <a:gd name="connsiteY4523" fmla="*/ 2369559 h 3980623"/>
              <a:gd name="connsiteX4524" fmla="*/ 3275107 w 5122981"/>
              <a:gd name="connsiteY4524" fmla="*/ 2369097 h 3980623"/>
              <a:gd name="connsiteX4525" fmla="*/ 3281208 w 5122981"/>
              <a:gd name="connsiteY4525" fmla="*/ 2370541 h 3980623"/>
              <a:gd name="connsiteX4526" fmla="*/ 3278652 w 5122981"/>
              <a:gd name="connsiteY4526" fmla="*/ 2381340 h 3980623"/>
              <a:gd name="connsiteX4527" fmla="*/ 3283475 w 5122981"/>
              <a:gd name="connsiteY4527" fmla="*/ 2388183 h 3980623"/>
              <a:gd name="connsiteX4528" fmla="*/ 3277374 w 5122981"/>
              <a:gd name="connsiteY4528" fmla="*/ 2386739 h 3980623"/>
              <a:gd name="connsiteX4529" fmla="*/ 3266450 w 5122981"/>
              <a:gd name="connsiteY4529" fmla="*/ 2378452 h 3980623"/>
              <a:gd name="connsiteX4530" fmla="*/ 3272551 w 5122981"/>
              <a:gd name="connsiteY4530" fmla="*/ 2379896 h 3980623"/>
              <a:gd name="connsiteX4531" fmla="*/ 1870244 w 5122981"/>
              <a:gd name="connsiteY4531" fmla="*/ 2367873 h 3980623"/>
              <a:gd name="connsiteX4532" fmla="*/ 1863639 w 5122981"/>
              <a:gd name="connsiteY4532" fmla="*/ 2371414 h 3980623"/>
              <a:gd name="connsiteX4533" fmla="*/ 1869740 w 5122981"/>
              <a:gd name="connsiteY4533" fmla="*/ 2372858 h 3980623"/>
              <a:gd name="connsiteX4534" fmla="*/ 1870703 w 5122981"/>
              <a:gd name="connsiteY4534" fmla="*/ 2368790 h 3980623"/>
              <a:gd name="connsiteX4535" fmla="*/ 2008709 w 5122981"/>
              <a:gd name="connsiteY4535" fmla="*/ 2365838 h 3980623"/>
              <a:gd name="connsiteX4536" fmla="*/ 2012474 w 5122981"/>
              <a:gd name="connsiteY4536" fmla="*/ 2366729 h 3980623"/>
              <a:gd name="connsiteX4537" fmla="*/ 2012474 w 5122981"/>
              <a:gd name="connsiteY4537" fmla="*/ 2366223 h 3980623"/>
              <a:gd name="connsiteX4538" fmla="*/ 2012203 w 5122981"/>
              <a:gd name="connsiteY4538" fmla="*/ 2365838 h 3980623"/>
              <a:gd name="connsiteX4539" fmla="*/ 2031645 w 5122981"/>
              <a:gd name="connsiteY4539" fmla="*/ 2360540 h 3980623"/>
              <a:gd name="connsiteX4540" fmla="*/ 2034647 w 5122981"/>
              <a:gd name="connsiteY4540" fmla="*/ 2363425 h 3980623"/>
              <a:gd name="connsiteX4541" fmla="*/ 2038583 w 5122981"/>
              <a:gd name="connsiteY4541" fmla="*/ 2367208 h 3980623"/>
              <a:gd name="connsiteX4542" fmla="*/ 2043406 w 5122981"/>
              <a:gd name="connsiteY4542" fmla="*/ 2374051 h 3980623"/>
              <a:gd name="connsiteX4543" fmla="*/ 2054330 w 5122981"/>
              <a:gd name="connsiteY4543" fmla="*/ 2382338 h 3980623"/>
              <a:gd name="connsiteX4544" fmla="*/ 2060430 w 5122981"/>
              <a:gd name="connsiteY4544" fmla="*/ 2383782 h 3980623"/>
              <a:gd name="connsiteX4545" fmla="*/ 2054056 w 5122981"/>
              <a:gd name="connsiteY4545" fmla="*/ 2374738 h 3980623"/>
              <a:gd name="connsiteX4546" fmla="*/ 2049681 w 5122981"/>
              <a:gd name="connsiteY4546" fmla="*/ 2373279 h 3980623"/>
              <a:gd name="connsiteX4547" fmla="*/ 2045169 w 5122981"/>
              <a:gd name="connsiteY4547" fmla="*/ 2368767 h 3980623"/>
              <a:gd name="connsiteX4548" fmla="*/ 2044684 w 5122981"/>
              <a:gd name="connsiteY4548" fmla="*/ 2368652 h 3980623"/>
              <a:gd name="connsiteX4549" fmla="*/ 2044925 w 5122981"/>
              <a:gd name="connsiteY4549" fmla="*/ 2368523 h 3980623"/>
              <a:gd name="connsiteX4550" fmla="*/ 2042240 w 5122981"/>
              <a:gd name="connsiteY4550" fmla="*/ 2365838 h 3980623"/>
              <a:gd name="connsiteX4551" fmla="*/ 3731439 w 5122981"/>
              <a:gd name="connsiteY4551" fmla="*/ 2358396 h 3980623"/>
              <a:gd name="connsiteX4552" fmla="*/ 3716556 w 5122981"/>
              <a:gd name="connsiteY4552" fmla="*/ 2362117 h 3980623"/>
              <a:gd name="connsiteX4553" fmla="*/ 3720276 w 5122981"/>
              <a:gd name="connsiteY4553" fmla="*/ 2362117 h 3980623"/>
              <a:gd name="connsiteX4554" fmla="*/ 3731439 w 5122981"/>
              <a:gd name="connsiteY4554" fmla="*/ 2365838 h 3980623"/>
              <a:gd name="connsiteX4555" fmla="*/ 3746321 w 5122981"/>
              <a:gd name="connsiteY4555" fmla="*/ 2365838 h 3980623"/>
              <a:gd name="connsiteX4556" fmla="*/ 1994886 w 5122981"/>
              <a:gd name="connsiteY4556" fmla="*/ 2355691 h 3980623"/>
              <a:gd name="connsiteX4557" fmla="*/ 1995879 w 5122981"/>
              <a:gd name="connsiteY4557" fmla="*/ 2357100 h 3980623"/>
              <a:gd name="connsiteX4558" fmla="*/ 1996424 w 5122981"/>
              <a:gd name="connsiteY4558" fmla="*/ 2357229 h 3980623"/>
              <a:gd name="connsiteX4559" fmla="*/ 1803909 w 5122981"/>
              <a:gd name="connsiteY4559" fmla="*/ 2351574 h 3980623"/>
              <a:gd name="connsiteX4560" fmla="*/ 1819656 w 5122981"/>
              <a:gd name="connsiteY4560" fmla="*/ 2366704 h 3980623"/>
              <a:gd name="connsiteX4561" fmla="*/ 1830579 w 5122981"/>
              <a:gd name="connsiteY4561" fmla="*/ 2374992 h 3980623"/>
              <a:gd name="connsiteX4562" fmla="*/ 1837958 w 5122981"/>
              <a:gd name="connsiteY4562" fmla="*/ 2371036 h 3980623"/>
              <a:gd name="connsiteX4563" fmla="*/ 1842142 w 5122981"/>
              <a:gd name="connsiteY4563" fmla="*/ 2380579 h 3980623"/>
              <a:gd name="connsiteX4564" fmla="*/ 1835402 w 5122981"/>
              <a:gd name="connsiteY4564" fmla="*/ 2381835 h 3980623"/>
              <a:gd name="connsiteX4565" fmla="*/ 1834124 w 5122981"/>
              <a:gd name="connsiteY4565" fmla="*/ 2387235 h 3980623"/>
              <a:gd name="connsiteX4566" fmla="*/ 1829301 w 5122981"/>
              <a:gd name="connsiteY4566" fmla="*/ 2380391 h 3980623"/>
              <a:gd name="connsiteX4567" fmla="*/ 1821428 w 5122981"/>
              <a:gd name="connsiteY4567" fmla="*/ 2372826 h 3980623"/>
              <a:gd name="connsiteX4568" fmla="*/ 1808732 w 5122981"/>
              <a:gd name="connsiteY4568" fmla="*/ 2358417 h 3980623"/>
              <a:gd name="connsiteX4569" fmla="*/ 1907912 w 5122981"/>
              <a:gd name="connsiteY4569" fmla="*/ 2347681 h 3980623"/>
              <a:gd name="connsiteX4570" fmla="*/ 1910323 w 5122981"/>
              <a:gd name="connsiteY4570" fmla="*/ 2351103 h 3980623"/>
              <a:gd name="connsiteX4571" fmla="*/ 1915785 w 5122981"/>
              <a:gd name="connsiteY4571" fmla="*/ 2355247 h 3980623"/>
              <a:gd name="connsiteX4572" fmla="*/ 1919475 w 5122981"/>
              <a:gd name="connsiteY4572" fmla="*/ 2353269 h 3980623"/>
              <a:gd name="connsiteX4573" fmla="*/ 1916965 w 5122981"/>
              <a:gd name="connsiteY4573" fmla="*/ 2351365 h 3980623"/>
              <a:gd name="connsiteX4574" fmla="*/ 1915736 w 5122981"/>
              <a:gd name="connsiteY4574" fmla="*/ 2350955 h 3980623"/>
              <a:gd name="connsiteX4575" fmla="*/ 1913873 w 5122981"/>
              <a:gd name="connsiteY4575" fmla="*/ 2349092 h 3980623"/>
              <a:gd name="connsiteX4576" fmla="*/ 4817883 w 5122981"/>
              <a:gd name="connsiteY4576" fmla="*/ 2343514 h 3980623"/>
              <a:gd name="connsiteX4577" fmla="*/ 4832767 w 5122981"/>
              <a:gd name="connsiteY4577" fmla="*/ 2350955 h 3980623"/>
              <a:gd name="connsiteX4578" fmla="*/ 4862532 w 5122981"/>
              <a:gd name="connsiteY4578" fmla="*/ 2369559 h 3980623"/>
              <a:gd name="connsiteX4579" fmla="*/ 4877415 w 5122981"/>
              <a:gd name="connsiteY4579" fmla="*/ 2388162 h 3980623"/>
              <a:gd name="connsiteX4580" fmla="*/ 4862532 w 5122981"/>
              <a:gd name="connsiteY4580" fmla="*/ 2380721 h 3980623"/>
              <a:gd name="connsiteX4581" fmla="*/ 4855091 w 5122981"/>
              <a:gd name="connsiteY4581" fmla="*/ 2377000 h 3980623"/>
              <a:gd name="connsiteX4582" fmla="*/ 4847649 w 5122981"/>
              <a:gd name="connsiteY4582" fmla="*/ 2373279 h 3980623"/>
              <a:gd name="connsiteX4583" fmla="*/ 4829045 w 5122981"/>
              <a:gd name="connsiteY4583" fmla="*/ 2350955 h 3980623"/>
              <a:gd name="connsiteX4584" fmla="*/ 4817883 w 5122981"/>
              <a:gd name="connsiteY4584" fmla="*/ 2343514 h 3980623"/>
              <a:gd name="connsiteX4585" fmla="*/ 4549993 w 5122981"/>
              <a:gd name="connsiteY4585" fmla="*/ 2343514 h 3980623"/>
              <a:gd name="connsiteX4586" fmla="*/ 4564876 w 5122981"/>
              <a:gd name="connsiteY4586" fmla="*/ 2350955 h 3980623"/>
              <a:gd name="connsiteX4587" fmla="*/ 4609524 w 5122981"/>
              <a:gd name="connsiteY4587" fmla="*/ 2350955 h 3980623"/>
              <a:gd name="connsiteX4588" fmla="*/ 4616966 w 5122981"/>
              <a:gd name="connsiteY4588" fmla="*/ 2358396 h 3980623"/>
              <a:gd name="connsiteX4589" fmla="*/ 4628128 w 5122981"/>
              <a:gd name="connsiteY4589" fmla="*/ 2358396 h 3980623"/>
              <a:gd name="connsiteX4590" fmla="*/ 4631849 w 5122981"/>
              <a:gd name="connsiteY4590" fmla="*/ 2365838 h 3980623"/>
              <a:gd name="connsiteX4591" fmla="*/ 4616966 w 5122981"/>
              <a:gd name="connsiteY4591" fmla="*/ 2365838 h 3980623"/>
              <a:gd name="connsiteX4592" fmla="*/ 4605804 w 5122981"/>
              <a:gd name="connsiteY4592" fmla="*/ 2365838 h 3980623"/>
              <a:gd name="connsiteX4593" fmla="*/ 4602083 w 5122981"/>
              <a:gd name="connsiteY4593" fmla="*/ 2373279 h 3980623"/>
              <a:gd name="connsiteX4594" fmla="*/ 4598362 w 5122981"/>
              <a:gd name="connsiteY4594" fmla="*/ 2380721 h 3980623"/>
              <a:gd name="connsiteX4595" fmla="*/ 4587200 w 5122981"/>
              <a:gd name="connsiteY4595" fmla="*/ 2373279 h 3980623"/>
              <a:gd name="connsiteX4596" fmla="*/ 4572317 w 5122981"/>
              <a:gd name="connsiteY4596" fmla="*/ 2365838 h 3980623"/>
              <a:gd name="connsiteX4597" fmla="*/ 4549993 w 5122981"/>
              <a:gd name="connsiteY4597" fmla="*/ 2343514 h 3980623"/>
              <a:gd name="connsiteX4598" fmla="*/ 4412327 w 5122981"/>
              <a:gd name="connsiteY4598" fmla="*/ 2343514 h 3980623"/>
              <a:gd name="connsiteX4599" fmla="*/ 4416048 w 5122981"/>
              <a:gd name="connsiteY4599" fmla="*/ 2350955 h 3980623"/>
              <a:gd name="connsiteX4600" fmla="*/ 4408606 w 5122981"/>
              <a:gd name="connsiteY4600" fmla="*/ 2350955 h 3980623"/>
              <a:gd name="connsiteX4601" fmla="*/ 4412327 w 5122981"/>
              <a:gd name="connsiteY4601" fmla="*/ 2343514 h 3980623"/>
              <a:gd name="connsiteX4602" fmla="*/ 4378841 w 5122981"/>
              <a:gd name="connsiteY4602" fmla="*/ 2343514 h 3980623"/>
              <a:gd name="connsiteX4603" fmla="*/ 4423489 w 5122981"/>
              <a:gd name="connsiteY4603" fmla="*/ 2373279 h 3980623"/>
              <a:gd name="connsiteX4604" fmla="*/ 4386282 w 5122981"/>
              <a:gd name="connsiteY4604" fmla="*/ 2358396 h 3980623"/>
              <a:gd name="connsiteX4605" fmla="*/ 4378841 w 5122981"/>
              <a:gd name="connsiteY4605" fmla="*/ 2343514 h 3980623"/>
              <a:gd name="connsiteX4606" fmla="*/ 3809573 w 5122981"/>
              <a:gd name="connsiteY4606" fmla="*/ 2343514 h 3980623"/>
              <a:gd name="connsiteX4607" fmla="*/ 3813294 w 5122981"/>
              <a:gd name="connsiteY4607" fmla="*/ 2350955 h 3980623"/>
              <a:gd name="connsiteX4608" fmla="*/ 3820735 w 5122981"/>
              <a:gd name="connsiteY4608" fmla="*/ 2358396 h 3980623"/>
              <a:gd name="connsiteX4609" fmla="*/ 3824456 w 5122981"/>
              <a:gd name="connsiteY4609" fmla="*/ 2358396 h 3980623"/>
              <a:gd name="connsiteX4610" fmla="*/ 3820735 w 5122981"/>
              <a:gd name="connsiteY4610" fmla="*/ 2350955 h 3980623"/>
              <a:gd name="connsiteX4611" fmla="*/ 3809573 w 5122981"/>
              <a:gd name="connsiteY4611" fmla="*/ 2343514 h 3980623"/>
              <a:gd name="connsiteX4612" fmla="*/ 3761204 w 5122981"/>
              <a:gd name="connsiteY4612" fmla="*/ 2343514 h 3980623"/>
              <a:gd name="connsiteX4613" fmla="*/ 3757483 w 5122981"/>
              <a:gd name="connsiteY4613" fmla="*/ 2365838 h 3980623"/>
              <a:gd name="connsiteX4614" fmla="*/ 3768646 w 5122981"/>
              <a:gd name="connsiteY4614" fmla="*/ 2380721 h 3980623"/>
              <a:gd name="connsiteX4615" fmla="*/ 3790970 w 5122981"/>
              <a:gd name="connsiteY4615" fmla="*/ 2395603 h 3980623"/>
              <a:gd name="connsiteX4616" fmla="*/ 3820735 w 5122981"/>
              <a:gd name="connsiteY4616" fmla="*/ 2410486 h 3980623"/>
              <a:gd name="connsiteX4617" fmla="*/ 3835618 w 5122981"/>
              <a:gd name="connsiteY4617" fmla="*/ 2417928 h 3980623"/>
              <a:gd name="connsiteX4618" fmla="*/ 3843060 w 5122981"/>
              <a:gd name="connsiteY4618" fmla="*/ 2417928 h 3980623"/>
              <a:gd name="connsiteX4619" fmla="*/ 3850501 w 5122981"/>
              <a:gd name="connsiteY4619" fmla="*/ 2410486 h 3980623"/>
              <a:gd name="connsiteX4620" fmla="*/ 3850501 w 5122981"/>
              <a:gd name="connsiteY4620" fmla="*/ 2403045 h 3980623"/>
              <a:gd name="connsiteX4621" fmla="*/ 3835618 w 5122981"/>
              <a:gd name="connsiteY4621" fmla="*/ 2395603 h 3980623"/>
              <a:gd name="connsiteX4622" fmla="*/ 3835618 w 5122981"/>
              <a:gd name="connsiteY4622" fmla="*/ 2380721 h 3980623"/>
              <a:gd name="connsiteX4623" fmla="*/ 3813294 w 5122981"/>
              <a:gd name="connsiteY4623" fmla="*/ 2365838 h 3980623"/>
              <a:gd name="connsiteX4624" fmla="*/ 3805853 w 5122981"/>
              <a:gd name="connsiteY4624" fmla="*/ 2365838 h 3980623"/>
              <a:gd name="connsiteX4625" fmla="*/ 3802132 w 5122981"/>
              <a:gd name="connsiteY4625" fmla="*/ 2354676 h 3980623"/>
              <a:gd name="connsiteX4626" fmla="*/ 3790039 w 5122981"/>
              <a:gd name="connsiteY4626" fmla="*/ 2348165 h 3980623"/>
              <a:gd name="connsiteX4627" fmla="*/ 3782558 w 5122981"/>
              <a:gd name="connsiteY4627" fmla="*/ 2349661 h 3980623"/>
              <a:gd name="connsiteX4628" fmla="*/ 3787739 w 5122981"/>
              <a:gd name="connsiteY4628" fmla="*/ 2353592 h 3980623"/>
              <a:gd name="connsiteX4629" fmla="*/ 3792562 w 5122981"/>
              <a:gd name="connsiteY4629" fmla="*/ 2360436 h 3980623"/>
              <a:gd name="connsiteX4630" fmla="*/ 3800435 w 5122981"/>
              <a:gd name="connsiteY4630" fmla="*/ 2368001 h 3980623"/>
              <a:gd name="connsiteX4631" fmla="*/ 3802207 w 5122981"/>
              <a:gd name="connsiteY4631" fmla="*/ 2374122 h 3980623"/>
              <a:gd name="connsiteX4632" fmla="*/ 3796106 w 5122981"/>
              <a:gd name="connsiteY4632" fmla="*/ 2372678 h 3980623"/>
              <a:gd name="connsiteX4633" fmla="*/ 3790006 w 5122981"/>
              <a:gd name="connsiteY4633" fmla="*/ 2371234 h 3980623"/>
              <a:gd name="connsiteX4634" fmla="*/ 3775715 w 5122981"/>
              <a:gd name="connsiteY4634" fmla="*/ 2350955 h 3980623"/>
              <a:gd name="connsiteX4635" fmla="*/ 3768646 w 5122981"/>
              <a:gd name="connsiteY4635" fmla="*/ 2350955 h 3980623"/>
              <a:gd name="connsiteX4636" fmla="*/ 3768646 w 5122981"/>
              <a:gd name="connsiteY4636" fmla="*/ 2343514 h 3980623"/>
              <a:gd name="connsiteX4637" fmla="*/ 3455164 w 5122981"/>
              <a:gd name="connsiteY4637" fmla="*/ 2343294 h 3980623"/>
              <a:gd name="connsiteX4638" fmla="*/ 3464809 w 5122981"/>
              <a:gd name="connsiteY4638" fmla="*/ 2356981 h 3980623"/>
              <a:gd name="connsiteX4639" fmla="*/ 3453886 w 5122981"/>
              <a:gd name="connsiteY4639" fmla="*/ 2348693 h 3980623"/>
              <a:gd name="connsiteX4640" fmla="*/ 1812566 w 5122981"/>
              <a:gd name="connsiteY4640" fmla="*/ 2342219 h 3980623"/>
              <a:gd name="connsiteX4641" fmla="*/ 1808238 w 5122981"/>
              <a:gd name="connsiteY4641" fmla="*/ 2346896 h 3980623"/>
              <a:gd name="connsiteX4642" fmla="*/ 1805826 w 5122981"/>
              <a:gd name="connsiteY4642" fmla="*/ 2343474 h 3980623"/>
              <a:gd name="connsiteX4643" fmla="*/ 1812566 w 5122981"/>
              <a:gd name="connsiteY4643" fmla="*/ 2342219 h 3980623"/>
              <a:gd name="connsiteX4644" fmla="*/ 1901887 w 5122981"/>
              <a:gd name="connsiteY4644" fmla="*/ 2339132 h 3980623"/>
              <a:gd name="connsiteX4645" fmla="*/ 1903090 w 5122981"/>
              <a:gd name="connsiteY4645" fmla="*/ 2340838 h 3980623"/>
              <a:gd name="connsiteX4646" fmla="*/ 1904410 w 5122981"/>
              <a:gd name="connsiteY4646" fmla="*/ 2341150 h 3980623"/>
              <a:gd name="connsiteX4647" fmla="*/ 1977739 w 5122981"/>
              <a:gd name="connsiteY4647" fmla="*/ 2338572 h 3980623"/>
              <a:gd name="connsiteX4648" fmla="*/ 1976832 w 5122981"/>
              <a:gd name="connsiteY4648" fmla="*/ 2340384 h 3980623"/>
              <a:gd name="connsiteX4649" fmla="*/ 1978854 w 5122981"/>
              <a:gd name="connsiteY4649" fmla="*/ 2347368 h 3980623"/>
              <a:gd name="connsiteX4650" fmla="*/ 1980132 w 5122981"/>
              <a:gd name="connsiteY4650" fmla="*/ 2341968 h 3980623"/>
              <a:gd name="connsiteX4651" fmla="*/ 4043978 w 5122981"/>
              <a:gd name="connsiteY4651" fmla="*/ 2336072 h 3980623"/>
              <a:gd name="connsiteX4652" fmla="*/ 4043978 w 5122981"/>
              <a:gd name="connsiteY4652" fmla="*/ 2343514 h 3980623"/>
              <a:gd name="connsiteX4653" fmla="*/ 4051419 w 5122981"/>
              <a:gd name="connsiteY4653" fmla="*/ 2343514 h 3980623"/>
              <a:gd name="connsiteX4654" fmla="*/ 4051419 w 5122981"/>
              <a:gd name="connsiteY4654" fmla="*/ 2336072 h 3980623"/>
              <a:gd name="connsiteX4655" fmla="*/ 4043978 w 5122981"/>
              <a:gd name="connsiteY4655" fmla="*/ 2336072 h 3980623"/>
              <a:gd name="connsiteX4656" fmla="*/ 3954681 w 5122981"/>
              <a:gd name="connsiteY4656" fmla="*/ 2336072 h 3980623"/>
              <a:gd name="connsiteX4657" fmla="*/ 3947239 w 5122981"/>
              <a:gd name="connsiteY4657" fmla="*/ 2343514 h 3980623"/>
              <a:gd name="connsiteX4658" fmla="*/ 3962122 w 5122981"/>
              <a:gd name="connsiteY4658" fmla="*/ 2336072 h 3980623"/>
              <a:gd name="connsiteX4659" fmla="*/ 3954681 w 5122981"/>
              <a:gd name="connsiteY4659" fmla="*/ 2336072 h 3980623"/>
              <a:gd name="connsiteX4660" fmla="*/ 3456106 w 5122981"/>
              <a:gd name="connsiteY4660" fmla="*/ 2336072 h 3980623"/>
              <a:gd name="connsiteX4661" fmla="*/ 3448665 w 5122981"/>
              <a:gd name="connsiteY4661" fmla="*/ 2350955 h 3980623"/>
              <a:gd name="connsiteX4662" fmla="*/ 3456106 w 5122981"/>
              <a:gd name="connsiteY4662" fmla="*/ 2358396 h 3980623"/>
              <a:gd name="connsiteX4663" fmla="*/ 3470989 w 5122981"/>
              <a:gd name="connsiteY4663" fmla="*/ 2358396 h 3980623"/>
              <a:gd name="connsiteX4664" fmla="*/ 3456106 w 5122981"/>
              <a:gd name="connsiteY4664" fmla="*/ 2336072 h 3980623"/>
              <a:gd name="connsiteX4665" fmla="*/ 1975310 w 5122981"/>
              <a:gd name="connsiteY4665" fmla="*/ 2335124 h 3980623"/>
              <a:gd name="connsiteX4666" fmla="*/ 1975584 w 5122981"/>
              <a:gd name="connsiteY4666" fmla="*/ 2336072 h 3980623"/>
              <a:gd name="connsiteX4667" fmla="*/ 1975978 w 5122981"/>
              <a:gd name="connsiteY4667" fmla="*/ 2336072 h 3980623"/>
              <a:gd name="connsiteX4668" fmla="*/ 1775962 w 5122981"/>
              <a:gd name="connsiteY4668" fmla="*/ 2333555 h 3980623"/>
              <a:gd name="connsiteX4669" fmla="*/ 1780785 w 5122981"/>
              <a:gd name="connsiteY4669" fmla="*/ 2340398 h 3980623"/>
              <a:gd name="connsiteX4670" fmla="*/ 1774684 w 5122981"/>
              <a:gd name="connsiteY4670" fmla="*/ 2338954 h 3980623"/>
              <a:gd name="connsiteX4671" fmla="*/ 1769222 w 5122981"/>
              <a:gd name="connsiteY4671" fmla="*/ 2334810 h 3980623"/>
              <a:gd name="connsiteX4672" fmla="*/ 1775962 w 5122981"/>
              <a:gd name="connsiteY4672" fmla="*/ 2333555 h 3980623"/>
              <a:gd name="connsiteX4673" fmla="*/ 1790851 w 5122981"/>
              <a:gd name="connsiteY4673" fmla="*/ 2333043 h 3980623"/>
              <a:gd name="connsiteX4674" fmla="*/ 1791853 w 5122981"/>
              <a:gd name="connsiteY4674" fmla="*/ 2334465 h 3980623"/>
              <a:gd name="connsiteX4675" fmla="*/ 1794264 w 5122981"/>
              <a:gd name="connsiteY4675" fmla="*/ 2337887 h 3980623"/>
              <a:gd name="connsiteX4676" fmla="*/ 1893482 w 5122981"/>
              <a:gd name="connsiteY4676" fmla="*/ 2332408 h 3980623"/>
              <a:gd name="connsiteX4677" fmla="*/ 1892166 w 5122981"/>
              <a:gd name="connsiteY4677" fmla="*/ 2332551 h 3980623"/>
              <a:gd name="connsiteX4678" fmla="*/ 1891527 w 5122981"/>
              <a:gd name="connsiteY4678" fmla="*/ 2335250 h 3980623"/>
              <a:gd name="connsiteX4679" fmla="*/ 1895710 w 5122981"/>
              <a:gd name="connsiteY4679" fmla="*/ 2344793 h 3980623"/>
              <a:gd name="connsiteX4680" fmla="*/ 1900533 w 5122981"/>
              <a:gd name="connsiteY4680" fmla="*/ 2351637 h 3980623"/>
              <a:gd name="connsiteX4681" fmla="*/ 1901812 w 5122981"/>
              <a:gd name="connsiteY4681" fmla="*/ 2346237 h 3980623"/>
              <a:gd name="connsiteX4682" fmla="*/ 1899111 w 5122981"/>
              <a:gd name="connsiteY4682" fmla="*/ 2336911 h 3980623"/>
              <a:gd name="connsiteX4683" fmla="*/ 1765039 w 5122981"/>
              <a:gd name="connsiteY4683" fmla="*/ 2325267 h 3980623"/>
              <a:gd name="connsiteX4684" fmla="*/ 1771139 w 5122981"/>
              <a:gd name="connsiteY4684" fmla="*/ 2326711 h 3980623"/>
              <a:gd name="connsiteX4685" fmla="*/ 1757660 w 5122981"/>
              <a:gd name="connsiteY4685" fmla="*/ 2329222 h 3980623"/>
              <a:gd name="connsiteX4686" fmla="*/ 3194543 w 5122981"/>
              <a:gd name="connsiteY4686" fmla="*/ 2323299 h 3980623"/>
              <a:gd name="connsiteX4687" fmla="*/ 3195448 w 5122981"/>
              <a:gd name="connsiteY4687" fmla="*/ 2324583 h 3980623"/>
              <a:gd name="connsiteX4688" fmla="*/ 3211194 w 5122981"/>
              <a:gd name="connsiteY4688" fmla="*/ 2339714 h 3980623"/>
              <a:gd name="connsiteX4689" fmla="*/ 3221645 w 5122981"/>
              <a:gd name="connsiteY4689" fmla="*/ 2350199 h 3980623"/>
              <a:gd name="connsiteX4690" fmla="*/ 3225423 w 5122981"/>
              <a:gd name="connsiteY4690" fmla="*/ 2350955 h 3980623"/>
              <a:gd name="connsiteX4691" fmla="*/ 3247747 w 5122981"/>
              <a:gd name="connsiteY4691" fmla="*/ 2350955 h 3980623"/>
              <a:gd name="connsiteX4692" fmla="*/ 3243097 w 5122981"/>
              <a:gd name="connsiteY4692" fmla="*/ 2343514 h 3980623"/>
              <a:gd name="connsiteX4693" fmla="*/ 3233143 w 5122981"/>
              <a:gd name="connsiteY4693" fmla="*/ 2338205 h 3980623"/>
              <a:gd name="connsiteX4694" fmla="*/ 3224035 w 5122981"/>
              <a:gd name="connsiteY4694" fmla="*/ 2339902 h 3980623"/>
              <a:gd name="connsiteX4695" fmla="*/ 3225305 w 5122981"/>
              <a:gd name="connsiteY4695" fmla="*/ 2334537 h 3980623"/>
              <a:gd name="connsiteX4696" fmla="*/ 3215191 w 5122981"/>
              <a:gd name="connsiteY4696" fmla="*/ 2330491 h 3980623"/>
              <a:gd name="connsiteX4697" fmla="*/ 3210540 w 5122981"/>
              <a:gd name="connsiteY4697" fmla="*/ 2328631 h 3980623"/>
              <a:gd name="connsiteX4698" fmla="*/ 4341634 w 5122981"/>
              <a:gd name="connsiteY4698" fmla="*/ 2321189 h 3980623"/>
              <a:gd name="connsiteX4699" fmla="*/ 4345355 w 5122981"/>
              <a:gd name="connsiteY4699" fmla="*/ 2321189 h 3980623"/>
              <a:gd name="connsiteX4700" fmla="*/ 4356517 w 5122981"/>
              <a:gd name="connsiteY4700" fmla="*/ 2321189 h 3980623"/>
              <a:gd name="connsiteX4701" fmla="*/ 4363958 w 5122981"/>
              <a:gd name="connsiteY4701" fmla="*/ 2321189 h 3980623"/>
              <a:gd name="connsiteX4702" fmla="*/ 4363958 w 5122981"/>
              <a:gd name="connsiteY4702" fmla="*/ 2328631 h 3980623"/>
              <a:gd name="connsiteX4703" fmla="*/ 4349075 w 5122981"/>
              <a:gd name="connsiteY4703" fmla="*/ 2328631 h 3980623"/>
              <a:gd name="connsiteX4704" fmla="*/ 1960842 w 5122981"/>
              <a:gd name="connsiteY4704" fmla="*/ 2314594 h 3980623"/>
              <a:gd name="connsiteX4705" fmla="*/ 1967247 w 5122981"/>
              <a:gd name="connsiteY4705" fmla="*/ 2319454 h 3980623"/>
              <a:gd name="connsiteX4706" fmla="*/ 1966037 w 5122981"/>
              <a:gd name="connsiteY4706" fmla="*/ 2315824 h 3980623"/>
              <a:gd name="connsiteX4707" fmla="*/ 4728587 w 5122981"/>
              <a:gd name="connsiteY4707" fmla="*/ 2313748 h 3980623"/>
              <a:gd name="connsiteX4708" fmla="*/ 4736028 w 5122981"/>
              <a:gd name="connsiteY4708" fmla="*/ 2313748 h 3980623"/>
              <a:gd name="connsiteX4709" fmla="*/ 4765793 w 5122981"/>
              <a:gd name="connsiteY4709" fmla="*/ 2321189 h 3980623"/>
              <a:gd name="connsiteX4710" fmla="*/ 4780677 w 5122981"/>
              <a:gd name="connsiteY4710" fmla="*/ 2321189 h 3980623"/>
              <a:gd name="connsiteX4711" fmla="*/ 4789979 w 5122981"/>
              <a:gd name="connsiteY4711" fmla="*/ 2313748 h 3980623"/>
              <a:gd name="connsiteX4712" fmla="*/ 4803001 w 5122981"/>
              <a:gd name="connsiteY4712" fmla="*/ 2321189 h 3980623"/>
              <a:gd name="connsiteX4713" fmla="*/ 4803001 w 5122981"/>
              <a:gd name="connsiteY4713" fmla="*/ 2336072 h 3980623"/>
              <a:gd name="connsiteX4714" fmla="*/ 4795559 w 5122981"/>
              <a:gd name="connsiteY4714" fmla="*/ 2343514 h 3980623"/>
              <a:gd name="connsiteX4715" fmla="*/ 4840208 w 5122981"/>
              <a:gd name="connsiteY4715" fmla="*/ 2388162 h 3980623"/>
              <a:gd name="connsiteX4716" fmla="*/ 4866253 w 5122981"/>
              <a:gd name="connsiteY4716" fmla="*/ 2406766 h 3980623"/>
              <a:gd name="connsiteX4717" fmla="*/ 4884856 w 5122981"/>
              <a:gd name="connsiteY4717" fmla="*/ 2425369 h 3980623"/>
              <a:gd name="connsiteX4718" fmla="*/ 4899739 w 5122981"/>
              <a:gd name="connsiteY4718" fmla="*/ 2447693 h 3980623"/>
              <a:gd name="connsiteX4719" fmla="*/ 4892297 w 5122981"/>
              <a:gd name="connsiteY4719" fmla="*/ 2440252 h 3980623"/>
              <a:gd name="connsiteX4720" fmla="*/ 4877415 w 5122981"/>
              <a:gd name="connsiteY4720" fmla="*/ 2429090 h 3980623"/>
              <a:gd name="connsiteX4721" fmla="*/ 4851370 w 5122981"/>
              <a:gd name="connsiteY4721" fmla="*/ 2410486 h 3980623"/>
              <a:gd name="connsiteX4722" fmla="*/ 4836487 w 5122981"/>
              <a:gd name="connsiteY4722" fmla="*/ 2399324 h 3980623"/>
              <a:gd name="connsiteX4723" fmla="*/ 4829045 w 5122981"/>
              <a:gd name="connsiteY4723" fmla="*/ 2391883 h 3980623"/>
              <a:gd name="connsiteX4724" fmla="*/ 4825325 w 5122981"/>
              <a:gd name="connsiteY4724" fmla="*/ 2388162 h 3980623"/>
              <a:gd name="connsiteX4725" fmla="*/ 4791839 w 5122981"/>
              <a:gd name="connsiteY4725" fmla="*/ 2358396 h 3980623"/>
              <a:gd name="connsiteX4726" fmla="*/ 4743469 w 5122981"/>
              <a:gd name="connsiteY4726" fmla="*/ 2336072 h 3980623"/>
              <a:gd name="connsiteX4727" fmla="*/ 4736028 w 5122981"/>
              <a:gd name="connsiteY4727" fmla="*/ 2328631 h 3980623"/>
              <a:gd name="connsiteX4728" fmla="*/ 4520228 w 5122981"/>
              <a:gd name="connsiteY4728" fmla="*/ 2313748 h 3980623"/>
              <a:gd name="connsiteX4729" fmla="*/ 4527669 w 5122981"/>
              <a:gd name="connsiteY4729" fmla="*/ 2321189 h 3980623"/>
              <a:gd name="connsiteX4730" fmla="*/ 4535110 w 5122981"/>
              <a:gd name="connsiteY4730" fmla="*/ 2328631 h 3980623"/>
              <a:gd name="connsiteX4731" fmla="*/ 4520228 w 5122981"/>
              <a:gd name="connsiteY4731" fmla="*/ 2321189 h 3980623"/>
              <a:gd name="connsiteX4732" fmla="*/ 4825325 w 5122981"/>
              <a:gd name="connsiteY4732" fmla="*/ 2306307 h 3980623"/>
              <a:gd name="connsiteX4733" fmla="*/ 4840208 w 5122981"/>
              <a:gd name="connsiteY4733" fmla="*/ 2321189 h 3980623"/>
              <a:gd name="connsiteX4734" fmla="*/ 4825325 w 5122981"/>
              <a:gd name="connsiteY4734" fmla="*/ 2313748 h 3980623"/>
              <a:gd name="connsiteX4735" fmla="*/ 3366810 w 5122981"/>
              <a:gd name="connsiteY4735" fmla="*/ 2306307 h 3980623"/>
              <a:gd name="connsiteX4736" fmla="*/ 3366810 w 5122981"/>
              <a:gd name="connsiteY4736" fmla="*/ 2321189 h 3980623"/>
              <a:gd name="connsiteX4737" fmla="*/ 3381692 w 5122981"/>
              <a:gd name="connsiteY4737" fmla="*/ 2321189 h 3980623"/>
              <a:gd name="connsiteX4738" fmla="*/ 3374251 w 5122981"/>
              <a:gd name="connsiteY4738" fmla="*/ 2313748 h 3980623"/>
              <a:gd name="connsiteX4739" fmla="*/ 3366810 w 5122981"/>
              <a:gd name="connsiteY4739" fmla="*/ 2306307 h 3980623"/>
              <a:gd name="connsiteX4740" fmla="*/ 1990014 w 5122981"/>
              <a:gd name="connsiteY4740" fmla="*/ 2306307 h 3980623"/>
              <a:gd name="connsiteX4741" fmla="*/ 1990150 w 5122981"/>
              <a:gd name="connsiteY4741" fmla="*/ 2306617 h 3980623"/>
              <a:gd name="connsiteX4742" fmla="*/ 1990150 w 5122981"/>
              <a:gd name="connsiteY4742" fmla="*/ 2306307 h 3980623"/>
              <a:gd name="connsiteX4743" fmla="*/ 1687007 w 5122981"/>
              <a:gd name="connsiteY4743" fmla="*/ 2301095 h 3980623"/>
              <a:gd name="connsiteX4744" fmla="*/ 1685729 w 5122981"/>
              <a:gd name="connsiteY4744" fmla="*/ 2306494 h 3980623"/>
              <a:gd name="connsiteX4745" fmla="*/ 1679628 w 5122981"/>
              <a:gd name="connsiteY4745" fmla="*/ 2305050 h 3980623"/>
              <a:gd name="connsiteX4746" fmla="*/ 4058860 w 5122981"/>
              <a:gd name="connsiteY4746" fmla="*/ 2298865 h 3980623"/>
              <a:gd name="connsiteX4747" fmla="*/ 4073743 w 5122981"/>
              <a:gd name="connsiteY4747" fmla="*/ 2321189 h 3980623"/>
              <a:gd name="connsiteX4748" fmla="*/ 4066302 w 5122981"/>
              <a:gd name="connsiteY4748" fmla="*/ 2306307 h 3980623"/>
              <a:gd name="connsiteX4749" fmla="*/ 1742698 w 5122981"/>
              <a:gd name="connsiteY4749" fmla="*/ 2297171 h 3980623"/>
              <a:gd name="connsiteX4750" fmla="*/ 1744470 w 5122981"/>
              <a:gd name="connsiteY4750" fmla="*/ 2303292 h 3980623"/>
              <a:gd name="connsiteX4751" fmla="*/ 1743192 w 5122981"/>
              <a:gd name="connsiteY4751" fmla="*/ 2308691 h 3980623"/>
              <a:gd name="connsiteX4752" fmla="*/ 1738369 w 5122981"/>
              <a:gd name="connsiteY4752" fmla="*/ 2301848 h 3980623"/>
              <a:gd name="connsiteX4753" fmla="*/ 1742698 w 5122981"/>
              <a:gd name="connsiteY4753" fmla="*/ 2297171 h 3980623"/>
              <a:gd name="connsiteX4754" fmla="*/ 4544412 w 5122981"/>
              <a:gd name="connsiteY4754" fmla="*/ 2294214 h 3980623"/>
              <a:gd name="connsiteX4755" fmla="*/ 4549993 w 5122981"/>
              <a:gd name="connsiteY4755" fmla="*/ 2295144 h 3980623"/>
              <a:gd name="connsiteX4756" fmla="*/ 4557435 w 5122981"/>
              <a:gd name="connsiteY4756" fmla="*/ 2298865 h 3980623"/>
              <a:gd name="connsiteX4757" fmla="*/ 4549993 w 5122981"/>
              <a:gd name="connsiteY4757" fmla="*/ 2298865 h 3980623"/>
              <a:gd name="connsiteX4758" fmla="*/ 4542552 w 5122981"/>
              <a:gd name="connsiteY4758" fmla="*/ 2298865 h 3980623"/>
              <a:gd name="connsiteX4759" fmla="*/ 4544412 w 5122981"/>
              <a:gd name="connsiteY4759" fmla="*/ 2294214 h 3980623"/>
              <a:gd name="connsiteX4760" fmla="*/ 1952943 w 5122981"/>
              <a:gd name="connsiteY4760" fmla="*/ 2293276 h 3980623"/>
              <a:gd name="connsiteX4761" fmla="*/ 1952943 w 5122981"/>
              <a:gd name="connsiteY4761" fmla="*/ 2306307 h 3980623"/>
              <a:gd name="connsiteX4762" fmla="*/ 1949222 w 5122981"/>
              <a:gd name="connsiteY4762" fmla="*/ 2306307 h 3980623"/>
              <a:gd name="connsiteX4763" fmla="*/ 1947947 w 5122981"/>
              <a:gd name="connsiteY4763" fmla="*/ 2306307 h 3980623"/>
              <a:gd name="connsiteX4764" fmla="*/ 1948207 w 5122981"/>
              <a:gd name="connsiteY4764" fmla="*/ 2308337 h 3980623"/>
              <a:gd name="connsiteX4765" fmla="*/ 1949222 w 5122981"/>
              <a:gd name="connsiteY4765" fmla="*/ 2306307 h 3980623"/>
              <a:gd name="connsiteX4766" fmla="*/ 1952820 w 5122981"/>
              <a:gd name="connsiteY4766" fmla="*/ 2313501 h 3980623"/>
              <a:gd name="connsiteX4767" fmla="*/ 1956018 w 5122981"/>
              <a:gd name="connsiteY4767" fmla="*/ 2307751 h 3980623"/>
              <a:gd name="connsiteX4768" fmla="*/ 1953556 w 5122981"/>
              <a:gd name="connsiteY4768" fmla="*/ 2294339 h 3980623"/>
              <a:gd name="connsiteX4769" fmla="*/ 4490462 w 5122981"/>
              <a:gd name="connsiteY4769" fmla="*/ 2291424 h 3980623"/>
              <a:gd name="connsiteX4770" fmla="*/ 4497903 w 5122981"/>
              <a:gd name="connsiteY4770" fmla="*/ 2291424 h 3980623"/>
              <a:gd name="connsiteX4771" fmla="*/ 4505345 w 5122981"/>
              <a:gd name="connsiteY4771" fmla="*/ 2298865 h 3980623"/>
              <a:gd name="connsiteX4772" fmla="*/ 1855004 w 5122981"/>
              <a:gd name="connsiteY4772" fmla="*/ 2291424 h 3980623"/>
              <a:gd name="connsiteX4773" fmla="*/ 1855851 w 5122981"/>
              <a:gd name="connsiteY4773" fmla="*/ 2295445 h 3980623"/>
              <a:gd name="connsiteX4774" fmla="*/ 1860673 w 5122981"/>
              <a:gd name="connsiteY4774" fmla="*/ 2302288 h 3980623"/>
              <a:gd name="connsiteX4775" fmla="*/ 1866774 w 5122981"/>
              <a:gd name="connsiteY4775" fmla="*/ 2303732 h 3980623"/>
              <a:gd name="connsiteX4776" fmla="*/ 1871597 w 5122981"/>
              <a:gd name="connsiteY4776" fmla="*/ 2310575 h 3980623"/>
              <a:gd name="connsiteX4777" fmla="*/ 1877280 w 5122981"/>
              <a:gd name="connsiteY4777" fmla="*/ 2307530 h 3980623"/>
              <a:gd name="connsiteX4778" fmla="*/ 1875511 w 5122981"/>
              <a:gd name="connsiteY4778" fmla="*/ 2303992 h 3980623"/>
              <a:gd name="connsiteX4779" fmla="*/ 1869309 w 5122981"/>
              <a:gd name="connsiteY4779" fmla="*/ 2299287 h 3980623"/>
              <a:gd name="connsiteX4780" fmla="*/ 1856204 w 5122981"/>
              <a:gd name="connsiteY4780" fmla="*/ 2291424 h 3980623"/>
              <a:gd name="connsiteX4781" fmla="*/ 1853987 w 5122981"/>
              <a:gd name="connsiteY4781" fmla="*/ 2286594 h 3980623"/>
              <a:gd name="connsiteX4782" fmla="*/ 1854409 w 5122981"/>
              <a:gd name="connsiteY4782" fmla="*/ 2288601 h 3980623"/>
              <a:gd name="connsiteX4783" fmla="*/ 1856204 w 5122981"/>
              <a:gd name="connsiteY4783" fmla="*/ 2287703 h 3980623"/>
              <a:gd name="connsiteX4784" fmla="*/ 1777054 w 5122981"/>
              <a:gd name="connsiteY4784" fmla="*/ 2286416 h 3980623"/>
              <a:gd name="connsiteX4785" fmla="*/ 1773985 w 5122981"/>
              <a:gd name="connsiteY4785" fmla="*/ 2287471 h 3980623"/>
              <a:gd name="connsiteX4786" fmla="*/ 1781075 w 5122981"/>
              <a:gd name="connsiteY4786" fmla="*/ 2311957 h 3980623"/>
              <a:gd name="connsiteX4787" fmla="*/ 1790226 w 5122981"/>
              <a:gd name="connsiteY4787" fmla="*/ 2314123 h 3980623"/>
              <a:gd name="connsiteX4788" fmla="*/ 1793276 w 5122981"/>
              <a:gd name="connsiteY4788" fmla="*/ 2314845 h 3980623"/>
              <a:gd name="connsiteX4789" fmla="*/ 1795048 w 5122981"/>
              <a:gd name="connsiteY4789" fmla="*/ 2320966 h 3980623"/>
              <a:gd name="connsiteX4790" fmla="*/ 1801149 w 5122981"/>
              <a:gd name="connsiteY4790" fmla="*/ 2322410 h 3980623"/>
              <a:gd name="connsiteX4791" fmla="*/ 1802427 w 5122981"/>
              <a:gd name="connsiteY4791" fmla="*/ 2317011 h 3980623"/>
              <a:gd name="connsiteX4792" fmla="*/ 1794554 w 5122981"/>
              <a:gd name="connsiteY4792" fmla="*/ 2309446 h 3980623"/>
              <a:gd name="connsiteX4793" fmla="*/ 1795832 w 5122981"/>
              <a:gd name="connsiteY4793" fmla="*/ 2304046 h 3980623"/>
              <a:gd name="connsiteX4794" fmla="*/ 1786680 w 5122981"/>
              <a:gd name="connsiteY4794" fmla="*/ 2301880 h 3980623"/>
              <a:gd name="connsiteX4795" fmla="*/ 1778808 w 5122981"/>
              <a:gd name="connsiteY4795" fmla="*/ 2294314 h 3980623"/>
              <a:gd name="connsiteX4796" fmla="*/ 1777054 w 5122981"/>
              <a:gd name="connsiteY4796" fmla="*/ 2286416 h 3980623"/>
              <a:gd name="connsiteX4797" fmla="*/ 4929505 w 5122981"/>
              <a:gd name="connsiteY4797" fmla="*/ 2283982 h 3980623"/>
              <a:gd name="connsiteX4798" fmla="*/ 4974153 w 5122981"/>
              <a:gd name="connsiteY4798" fmla="*/ 2313748 h 3980623"/>
              <a:gd name="connsiteX4799" fmla="*/ 4981595 w 5122981"/>
              <a:gd name="connsiteY4799" fmla="*/ 2328631 h 3980623"/>
              <a:gd name="connsiteX4800" fmla="*/ 4996477 w 5122981"/>
              <a:gd name="connsiteY4800" fmla="*/ 2336072 h 3980623"/>
              <a:gd name="connsiteX4801" fmla="*/ 5003919 w 5122981"/>
              <a:gd name="connsiteY4801" fmla="*/ 2343514 h 3980623"/>
              <a:gd name="connsiteX4802" fmla="*/ 5015081 w 5122981"/>
              <a:gd name="connsiteY4802" fmla="*/ 2350955 h 3980623"/>
              <a:gd name="connsiteX4803" fmla="*/ 5018801 w 5122981"/>
              <a:gd name="connsiteY4803" fmla="*/ 2358396 h 3980623"/>
              <a:gd name="connsiteX4804" fmla="*/ 5011360 w 5122981"/>
              <a:gd name="connsiteY4804" fmla="*/ 2358396 h 3980623"/>
              <a:gd name="connsiteX4805" fmla="*/ 5003919 w 5122981"/>
              <a:gd name="connsiteY4805" fmla="*/ 2358396 h 3980623"/>
              <a:gd name="connsiteX4806" fmla="*/ 4981595 w 5122981"/>
              <a:gd name="connsiteY4806" fmla="*/ 2336072 h 3980623"/>
              <a:gd name="connsiteX4807" fmla="*/ 4803001 w 5122981"/>
              <a:gd name="connsiteY4807" fmla="*/ 2283982 h 3980623"/>
              <a:gd name="connsiteX4808" fmla="*/ 4810442 w 5122981"/>
              <a:gd name="connsiteY4808" fmla="*/ 2291424 h 3980623"/>
              <a:gd name="connsiteX4809" fmla="*/ 4810442 w 5122981"/>
              <a:gd name="connsiteY4809" fmla="*/ 2298865 h 3980623"/>
              <a:gd name="connsiteX4810" fmla="*/ 4806721 w 5122981"/>
              <a:gd name="connsiteY4810" fmla="*/ 2295144 h 3980623"/>
              <a:gd name="connsiteX4811" fmla="*/ 4803001 w 5122981"/>
              <a:gd name="connsiteY4811" fmla="*/ 2283982 h 3980623"/>
              <a:gd name="connsiteX4812" fmla="*/ 4311868 w 5122981"/>
              <a:gd name="connsiteY4812" fmla="*/ 2283982 h 3980623"/>
              <a:gd name="connsiteX4813" fmla="*/ 4319310 w 5122981"/>
              <a:gd name="connsiteY4813" fmla="*/ 2298865 h 3980623"/>
              <a:gd name="connsiteX4814" fmla="*/ 4311868 w 5122981"/>
              <a:gd name="connsiteY4814" fmla="*/ 2298865 h 3980623"/>
              <a:gd name="connsiteX4815" fmla="*/ 3534241 w 5122981"/>
              <a:gd name="connsiteY4815" fmla="*/ 2283982 h 3980623"/>
              <a:gd name="connsiteX4816" fmla="*/ 3530521 w 5122981"/>
              <a:gd name="connsiteY4816" fmla="*/ 2291424 h 3980623"/>
              <a:gd name="connsiteX4817" fmla="*/ 3534241 w 5122981"/>
              <a:gd name="connsiteY4817" fmla="*/ 2287703 h 3980623"/>
              <a:gd name="connsiteX4818" fmla="*/ 3534241 w 5122981"/>
              <a:gd name="connsiteY4818" fmla="*/ 2283982 h 3980623"/>
              <a:gd name="connsiteX4819" fmla="*/ 3658885 w 5122981"/>
              <a:gd name="connsiteY4819" fmla="*/ 2279331 h 3980623"/>
              <a:gd name="connsiteX4820" fmla="*/ 3657024 w 5122981"/>
              <a:gd name="connsiteY4820" fmla="*/ 2283982 h 3980623"/>
              <a:gd name="connsiteX4821" fmla="*/ 3657024 w 5122981"/>
              <a:gd name="connsiteY4821" fmla="*/ 2291424 h 3980623"/>
              <a:gd name="connsiteX4822" fmla="*/ 3668187 w 5122981"/>
              <a:gd name="connsiteY4822" fmla="*/ 2287703 h 3980623"/>
              <a:gd name="connsiteX4823" fmla="*/ 3664466 w 5122981"/>
              <a:gd name="connsiteY4823" fmla="*/ 2280262 h 3980623"/>
              <a:gd name="connsiteX4824" fmla="*/ 3658885 w 5122981"/>
              <a:gd name="connsiteY4824" fmla="*/ 2279331 h 3980623"/>
              <a:gd name="connsiteX4825" fmla="*/ 4780677 w 5122981"/>
              <a:gd name="connsiteY4825" fmla="*/ 2276541 h 3980623"/>
              <a:gd name="connsiteX4826" fmla="*/ 4788118 w 5122981"/>
              <a:gd name="connsiteY4826" fmla="*/ 2291424 h 3980623"/>
              <a:gd name="connsiteX4827" fmla="*/ 4780677 w 5122981"/>
              <a:gd name="connsiteY4827" fmla="*/ 2283982 h 3980623"/>
              <a:gd name="connsiteX4828" fmla="*/ 4657893 w 5122981"/>
              <a:gd name="connsiteY4828" fmla="*/ 2276541 h 3980623"/>
              <a:gd name="connsiteX4829" fmla="*/ 4661614 w 5122981"/>
              <a:gd name="connsiteY4829" fmla="*/ 2283982 h 3980623"/>
              <a:gd name="connsiteX4830" fmla="*/ 4657893 w 5122981"/>
              <a:gd name="connsiteY4830" fmla="*/ 2280262 h 3980623"/>
              <a:gd name="connsiteX4831" fmla="*/ 4657893 w 5122981"/>
              <a:gd name="connsiteY4831" fmla="*/ 2276541 h 3980623"/>
              <a:gd name="connsiteX4832" fmla="*/ 1770405 w 5122981"/>
              <a:gd name="connsiteY4832" fmla="*/ 2275375 h 3980623"/>
              <a:gd name="connsiteX4833" fmla="*/ 1770168 w 5122981"/>
              <a:gd name="connsiteY4833" fmla="*/ 2275454 h 3980623"/>
              <a:gd name="connsiteX4834" fmla="*/ 1762423 w 5122981"/>
              <a:gd name="connsiteY4834" fmla="*/ 2281883 h 3980623"/>
              <a:gd name="connsiteX4835" fmla="*/ 1759460 w 5122981"/>
              <a:gd name="connsiteY4835" fmla="*/ 2287596 h 3980623"/>
              <a:gd name="connsiteX4836" fmla="*/ 1767884 w 5122981"/>
              <a:gd name="connsiteY4836" fmla="*/ 2286026 h 3980623"/>
              <a:gd name="connsiteX4837" fmla="*/ 4724866 w 5122981"/>
              <a:gd name="connsiteY4837" fmla="*/ 2269100 h 3980623"/>
              <a:gd name="connsiteX4838" fmla="*/ 4724866 w 5122981"/>
              <a:gd name="connsiteY4838" fmla="*/ 2272820 h 3980623"/>
              <a:gd name="connsiteX4839" fmla="*/ 4728587 w 5122981"/>
              <a:gd name="connsiteY4839" fmla="*/ 2276541 h 3980623"/>
              <a:gd name="connsiteX4840" fmla="*/ 4724866 w 5122981"/>
              <a:gd name="connsiteY4840" fmla="*/ 2269100 h 3980623"/>
              <a:gd name="connsiteX4841" fmla="*/ 4609524 w 5122981"/>
              <a:gd name="connsiteY4841" fmla="*/ 2269100 h 3980623"/>
              <a:gd name="connsiteX4842" fmla="*/ 4616966 w 5122981"/>
              <a:gd name="connsiteY4842" fmla="*/ 2276541 h 3980623"/>
              <a:gd name="connsiteX4843" fmla="*/ 4609524 w 5122981"/>
              <a:gd name="connsiteY4843" fmla="*/ 2276541 h 3980623"/>
              <a:gd name="connsiteX4844" fmla="*/ 4609524 w 5122981"/>
              <a:gd name="connsiteY4844" fmla="*/ 2269100 h 3980623"/>
              <a:gd name="connsiteX4845" fmla="*/ 4155599 w 5122981"/>
              <a:gd name="connsiteY4845" fmla="*/ 2269100 h 3980623"/>
              <a:gd name="connsiteX4846" fmla="*/ 4177923 w 5122981"/>
              <a:gd name="connsiteY4846" fmla="*/ 2291424 h 3980623"/>
              <a:gd name="connsiteX4847" fmla="*/ 4192806 w 5122981"/>
              <a:gd name="connsiteY4847" fmla="*/ 2283982 h 3980623"/>
              <a:gd name="connsiteX4848" fmla="*/ 4177923 w 5122981"/>
              <a:gd name="connsiteY4848" fmla="*/ 2276541 h 3980623"/>
              <a:gd name="connsiteX4849" fmla="*/ 4155599 w 5122981"/>
              <a:gd name="connsiteY4849" fmla="*/ 2269100 h 3980623"/>
              <a:gd name="connsiteX4850" fmla="*/ 3511917 w 5122981"/>
              <a:gd name="connsiteY4850" fmla="*/ 2269100 h 3980623"/>
              <a:gd name="connsiteX4851" fmla="*/ 3508196 w 5122981"/>
              <a:gd name="connsiteY4851" fmla="*/ 2276541 h 3980623"/>
              <a:gd name="connsiteX4852" fmla="*/ 3515638 w 5122981"/>
              <a:gd name="connsiteY4852" fmla="*/ 2269100 h 3980623"/>
              <a:gd name="connsiteX4853" fmla="*/ 3511917 w 5122981"/>
              <a:gd name="connsiteY4853" fmla="*/ 2269100 h 3980623"/>
              <a:gd name="connsiteX4854" fmla="*/ 3277513 w 5122981"/>
              <a:gd name="connsiteY4854" fmla="*/ 2269100 h 3980623"/>
              <a:gd name="connsiteX4855" fmla="*/ 3284954 w 5122981"/>
              <a:gd name="connsiteY4855" fmla="*/ 2276541 h 3980623"/>
              <a:gd name="connsiteX4856" fmla="*/ 3284954 w 5122981"/>
              <a:gd name="connsiteY4856" fmla="*/ 2269100 h 3980623"/>
              <a:gd name="connsiteX4857" fmla="*/ 3277513 w 5122981"/>
              <a:gd name="connsiteY4857" fmla="*/ 2269100 h 3980623"/>
              <a:gd name="connsiteX4858" fmla="*/ 4758353 w 5122981"/>
              <a:gd name="connsiteY4858" fmla="*/ 2261658 h 3980623"/>
              <a:gd name="connsiteX4859" fmla="*/ 4765793 w 5122981"/>
              <a:gd name="connsiteY4859" fmla="*/ 2261658 h 3980623"/>
              <a:gd name="connsiteX4860" fmla="*/ 4765793 w 5122981"/>
              <a:gd name="connsiteY4860" fmla="*/ 2269100 h 3980623"/>
              <a:gd name="connsiteX4861" fmla="*/ 4758353 w 5122981"/>
              <a:gd name="connsiteY4861" fmla="*/ 2261658 h 3980623"/>
              <a:gd name="connsiteX4862" fmla="*/ 1829388 w 5122981"/>
              <a:gd name="connsiteY4862" fmla="*/ 2258289 h 3980623"/>
              <a:gd name="connsiteX4863" fmla="*/ 1830459 w 5122981"/>
              <a:gd name="connsiteY4863" fmla="*/ 2266627 h 3980623"/>
              <a:gd name="connsiteX4864" fmla="*/ 1835564 w 5122981"/>
              <a:gd name="connsiteY4864" fmla="*/ 2268394 h 3980623"/>
              <a:gd name="connsiteX4865" fmla="*/ 1833880 w 5122981"/>
              <a:gd name="connsiteY4865" fmla="*/ 2261658 h 3980623"/>
              <a:gd name="connsiteX4866" fmla="*/ 4293265 w 5122981"/>
              <a:gd name="connsiteY4866" fmla="*/ 2254217 h 3980623"/>
              <a:gd name="connsiteX4867" fmla="*/ 4304427 w 5122981"/>
              <a:gd name="connsiteY4867" fmla="*/ 2261658 h 3980623"/>
              <a:gd name="connsiteX4868" fmla="*/ 4304427 w 5122981"/>
              <a:gd name="connsiteY4868" fmla="*/ 2276541 h 3980623"/>
              <a:gd name="connsiteX4869" fmla="*/ 4289544 w 5122981"/>
              <a:gd name="connsiteY4869" fmla="*/ 2269100 h 3980623"/>
              <a:gd name="connsiteX4870" fmla="*/ 4293265 w 5122981"/>
              <a:gd name="connsiteY4870" fmla="*/ 2254217 h 3980623"/>
              <a:gd name="connsiteX4871" fmla="*/ 3716556 w 5122981"/>
              <a:gd name="connsiteY4871" fmla="*/ 2254217 h 3980623"/>
              <a:gd name="connsiteX4872" fmla="*/ 3720276 w 5122981"/>
              <a:gd name="connsiteY4872" fmla="*/ 2261658 h 3980623"/>
              <a:gd name="connsiteX4873" fmla="*/ 3723497 w 5122981"/>
              <a:gd name="connsiteY4873" fmla="*/ 2255218 h 3980623"/>
              <a:gd name="connsiteX4874" fmla="*/ 3722792 w 5122981"/>
              <a:gd name="connsiteY4874" fmla="*/ 2254217 h 3980623"/>
              <a:gd name="connsiteX4875" fmla="*/ 3720276 w 5122981"/>
              <a:gd name="connsiteY4875" fmla="*/ 2254217 h 3980623"/>
              <a:gd name="connsiteX4876" fmla="*/ 3716556 w 5122981"/>
              <a:gd name="connsiteY4876" fmla="*/ 2254217 h 3980623"/>
              <a:gd name="connsiteX4877" fmla="*/ 3433782 w 5122981"/>
              <a:gd name="connsiteY4877" fmla="*/ 2254217 h 3980623"/>
              <a:gd name="connsiteX4878" fmla="*/ 3430062 w 5122981"/>
              <a:gd name="connsiteY4878" fmla="*/ 2257937 h 3980623"/>
              <a:gd name="connsiteX4879" fmla="*/ 3433782 w 5122981"/>
              <a:gd name="connsiteY4879" fmla="*/ 2261658 h 3980623"/>
              <a:gd name="connsiteX4880" fmla="*/ 3433782 w 5122981"/>
              <a:gd name="connsiteY4880" fmla="*/ 2254217 h 3980623"/>
              <a:gd name="connsiteX4881" fmla="*/ 4959271 w 5122981"/>
              <a:gd name="connsiteY4881" fmla="*/ 2246775 h 3980623"/>
              <a:gd name="connsiteX4882" fmla="*/ 4966711 w 5122981"/>
              <a:gd name="connsiteY4882" fmla="*/ 2246775 h 3980623"/>
              <a:gd name="connsiteX4883" fmla="*/ 4959271 w 5122981"/>
              <a:gd name="connsiteY4883" fmla="*/ 2254217 h 3980623"/>
              <a:gd name="connsiteX4884" fmla="*/ 4148157 w 5122981"/>
              <a:gd name="connsiteY4884" fmla="*/ 2246775 h 3980623"/>
              <a:gd name="connsiteX4885" fmla="*/ 4140716 w 5122981"/>
              <a:gd name="connsiteY4885" fmla="*/ 2250496 h 3980623"/>
              <a:gd name="connsiteX4886" fmla="*/ 4148157 w 5122981"/>
              <a:gd name="connsiteY4886" fmla="*/ 2254217 h 3980623"/>
              <a:gd name="connsiteX4887" fmla="*/ 4155599 w 5122981"/>
              <a:gd name="connsiteY4887" fmla="*/ 2261658 h 3980623"/>
              <a:gd name="connsiteX4888" fmla="*/ 4159319 w 5122981"/>
              <a:gd name="connsiteY4888" fmla="*/ 2257937 h 3980623"/>
              <a:gd name="connsiteX4889" fmla="*/ 4155599 w 5122981"/>
              <a:gd name="connsiteY4889" fmla="*/ 2254217 h 3980623"/>
              <a:gd name="connsiteX4890" fmla="*/ 4148157 w 5122981"/>
              <a:gd name="connsiteY4890" fmla="*/ 2246775 h 3980623"/>
              <a:gd name="connsiteX4891" fmla="*/ 4081185 w 5122981"/>
              <a:gd name="connsiteY4891" fmla="*/ 2246775 h 3980623"/>
              <a:gd name="connsiteX4892" fmla="*/ 4081185 w 5122981"/>
              <a:gd name="connsiteY4892" fmla="*/ 2254217 h 3980623"/>
              <a:gd name="connsiteX4893" fmla="*/ 4088626 w 5122981"/>
              <a:gd name="connsiteY4893" fmla="*/ 2257937 h 3980623"/>
              <a:gd name="connsiteX4894" fmla="*/ 4096067 w 5122981"/>
              <a:gd name="connsiteY4894" fmla="*/ 2269100 h 3980623"/>
              <a:gd name="connsiteX4895" fmla="*/ 4110950 w 5122981"/>
              <a:gd name="connsiteY4895" fmla="*/ 2276541 h 3980623"/>
              <a:gd name="connsiteX4896" fmla="*/ 4043978 w 5122981"/>
              <a:gd name="connsiteY4896" fmla="*/ 2246775 h 3980623"/>
              <a:gd name="connsiteX4897" fmla="*/ 4051419 w 5122981"/>
              <a:gd name="connsiteY4897" fmla="*/ 2254217 h 3980623"/>
              <a:gd name="connsiteX4898" fmla="*/ 4043978 w 5122981"/>
              <a:gd name="connsiteY4898" fmla="*/ 2254217 h 3980623"/>
              <a:gd name="connsiteX4899" fmla="*/ 1674107 w 5122981"/>
              <a:gd name="connsiteY4899" fmla="*/ 2246724 h 3980623"/>
              <a:gd name="connsiteX4900" fmla="*/ 1682619 w 5122981"/>
              <a:gd name="connsiteY4900" fmla="*/ 2251590 h 3980623"/>
              <a:gd name="connsiteX4901" fmla="*/ 1691131 w 5122981"/>
              <a:gd name="connsiteY4901" fmla="*/ 2256456 h 3980623"/>
              <a:gd name="connsiteX4902" fmla="*/ 1696593 w 5122981"/>
              <a:gd name="connsiteY4902" fmla="*/ 2260599 h 3980623"/>
              <a:gd name="connsiteX4903" fmla="*/ 1695954 w 5122981"/>
              <a:gd name="connsiteY4903" fmla="*/ 2263299 h 3980623"/>
              <a:gd name="connsiteX4904" fmla="*/ 1694676 w 5122981"/>
              <a:gd name="connsiteY4904" fmla="*/ 2268698 h 3980623"/>
              <a:gd name="connsiteX4905" fmla="*/ 1688575 w 5122981"/>
              <a:gd name="connsiteY4905" fmla="*/ 2267254 h 3980623"/>
              <a:gd name="connsiteX4906" fmla="*/ 1683752 w 5122981"/>
              <a:gd name="connsiteY4906" fmla="*/ 2260411 h 3980623"/>
              <a:gd name="connsiteX4907" fmla="*/ 1678929 w 5122981"/>
              <a:gd name="connsiteY4907" fmla="*/ 2253567 h 3980623"/>
              <a:gd name="connsiteX4908" fmla="*/ 4453255 w 5122981"/>
              <a:gd name="connsiteY4908" fmla="*/ 2239334 h 3980623"/>
              <a:gd name="connsiteX4909" fmla="*/ 4460696 w 5122981"/>
              <a:gd name="connsiteY4909" fmla="*/ 2250496 h 3980623"/>
              <a:gd name="connsiteX4910" fmla="*/ 4468138 w 5122981"/>
              <a:gd name="connsiteY4910" fmla="*/ 2254217 h 3980623"/>
              <a:gd name="connsiteX4911" fmla="*/ 4479300 w 5122981"/>
              <a:gd name="connsiteY4911" fmla="*/ 2272820 h 3980623"/>
              <a:gd name="connsiteX4912" fmla="*/ 4460696 w 5122981"/>
              <a:gd name="connsiteY4912" fmla="*/ 2276541 h 3980623"/>
              <a:gd name="connsiteX4913" fmla="*/ 4460696 w 5122981"/>
              <a:gd name="connsiteY4913" fmla="*/ 2269100 h 3980623"/>
              <a:gd name="connsiteX4914" fmla="*/ 4438372 w 5122981"/>
              <a:gd name="connsiteY4914" fmla="*/ 2254217 h 3980623"/>
              <a:gd name="connsiteX4915" fmla="*/ 4438372 w 5122981"/>
              <a:gd name="connsiteY4915" fmla="*/ 2246775 h 3980623"/>
              <a:gd name="connsiteX4916" fmla="*/ 4416048 w 5122981"/>
              <a:gd name="connsiteY4916" fmla="*/ 2239334 h 3980623"/>
              <a:gd name="connsiteX4917" fmla="*/ 4423489 w 5122981"/>
              <a:gd name="connsiteY4917" fmla="*/ 2239334 h 3980623"/>
              <a:gd name="connsiteX4918" fmla="*/ 4423489 w 5122981"/>
              <a:gd name="connsiteY4918" fmla="*/ 2246775 h 3980623"/>
              <a:gd name="connsiteX4919" fmla="*/ 4416048 w 5122981"/>
              <a:gd name="connsiteY4919" fmla="*/ 2239334 h 3980623"/>
              <a:gd name="connsiteX4920" fmla="*/ 4215130 w 5122981"/>
              <a:gd name="connsiteY4920" fmla="*/ 2239334 h 3980623"/>
              <a:gd name="connsiteX4921" fmla="*/ 4215130 w 5122981"/>
              <a:gd name="connsiteY4921" fmla="*/ 2246775 h 3980623"/>
              <a:gd name="connsiteX4922" fmla="*/ 4207689 w 5122981"/>
              <a:gd name="connsiteY4922" fmla="*/ 2246775 h 3980623"/>
              <a:gd name="connsiteX4923" fmla="*/ 3523079 w 5122981"/>
              <a:gd name="connsiteY4923" fmla="*/ 2239334 h 3980623"/>
              <a:gd name="connsiteX4924" fmla="*/ 3523079 w 5122981"/>
              <a:gd name="connsiteY4924" fmla="*/ 2246775 h 3980623"/>
              <a:gd name="connsiteX4925" fmla="*/ 3530521 w 5122981"/>
              <a:gd name="connsiteY4925" fmla="*/ 2246775 h 3980623"/>
              <a:gd name="connsiteX4926" fmla="*/ 3530521 w 5122981"/>
              <a:gd name="connsiteY4926" fmla="*/ 2239334 h 3980623"/>
              <a:gd name="connsiteX4927" fmla="*/ 3523079 w 5122981"/>
              <a:gd name="connsiteY4927" fmla="*/ 2239334 h 3980623"/>
              <a:gd name="connsiteX4928" fmla="*/ 3803992 w 5122981"/>
              <a:gd name="connsiteY4928" fmla="*/ 2235613 h 3980623"/>
              <a:gd name="connsiteX4929" fmla="*/ 3798411 w 5122981"/>
              <a:gd name="connsiteY4929" fmla="*/ 2239334 h 3980623"/>
              <a:gd name="connsiteX4930" fmla="*/ 3798411 w 5122981"/>
              <a:gd name="connsiteY4930" fmla="*/ 2246775 h 3980623"/>
              <a:gd name="connsiteX4931" fmla="*/ 3805853 w 5122981"/>
              <a:gd name="connsiteY4931" fmla="*/ 2239334 h 3980623"/>
              <a:gd name="connsiteX4932" fmla="*/ 3803992 w 5122981"/>
              <a:gd name="connsiteY4932" fmla="*/ 2235613 h 3980623"/>
              <a:gd name="connsiteX4933" fmla="*/ 3237515 w 5122981"/>
              <a:gd name="connsiteY4933" fmla="*/ 2235613 h 3980623"/>
              <a:gd name="connsiteX4934" fmla="*/ 3229144 w 5122981"/>
              <a:gd name="connsiteY4934" fmla="*/ 2239334 h 3980623"/>
              <a:gd name="connsiteX4935" fmla="*/ 3217981 w 5122981"/>
              <a:gd name="connsiteY4935" fmla="*/ 2246775 h 3980623"/>
              <a:gd name="connsiteX4936" fmla="*/ 3225423 w 5122981"/>
              <a:gd name="connsiteY4936" fmla="*/ 2254217 h 3980623"/>
              <a:gd name="connsiteX4937" fmla="*/ 3225423 w 5122981"/>
              <a:gd name="connsiteY4937" fmla="*/ 2246775 h 3980623"/>
              <a:gd name="connsiteX4938" fmla="*/ 3232864 w 5122981"/>
              <a:gd name="connsiteY4938" fmla="*/ 2246775 h 3980623"/>
              <a:gd name="connsiteX4939" fmla="*/ 3240306 w 5122981"/>
              <a:gd name="connsiteY4939" fmla="*/ 2239334 h 3980623"/>
              <a:gd name="connsiteX4940" fmla="*/ 3237515 w 5122981"/>
              <a:gd name="connsiteY4940" fmla="*/ 2235613 h 3980623"/>
              <a:gd name="connsiteX4941" fmla="*/ 1665667 w 5122981"/>
              <a:gd name="connsiteY4941" fmla="*/ 2234748 h 3980623"/>
              <a:gd name="connsiteX4942" fmla="*/ 1663183 w 5122981"/>
              <a:gd name="connsiteY4942" fmla="*/ 2238436 h 3980623"/>
              <a:gd name="connsiteX4943" fmla="*/ 1655805 w 5122981"/>
              <a:gd name="connsiteY4943" fmla="*/ 2242392 h 3980623"/>
              <a:gd name="connsiteX4944" fmla="*/ 1650981 w 5122981"/>
              <a:gd name="connsiteY4944" fmla="*/ 2235548 h 3980623"/>
              <a:gd name="connsiteX4945" fmla="*/ 4646731 w 5122981"/>
              <a:gd name="connsiteY4945" fmla="*/ 2224451 h 3980623"/>
              <a:gd name="connsiteX4946" fmla="*/ 4661614 w 5122981"/>
              <a:gd name="connsiteY4946" fmla="*/ 2239334 h 3980623"/>
              <a:gd name="connsiteX4947" fmla="*/ 4654173 w 5122981"/>
              <a:gd name="connsiteY4947" fmla="*/ 2239334 h 3980623"/>
              <a:gd name="connsiteX4948" fmla="*/ 4646731 w 5122981"/>
              <a:gd name="connsiteY4948" fmla="*/ 2231893 h 3980623"/>
              <a:gd name="connsiteX4949" fmla="*/ 3947239 w 5122981"/>
              <a:gd name="connsiteY4949" fmla="*/ 2224451 h 3980623"/>
              <a:gd name="connsiteX4950" fmla="*/ 3932356 w 5122981"/>
              <a:gd name="connsiteY4950" fmla="*/ 2231893 h 3980623"/>
              <a:gd name="connsiteX4951" fmla="*/ 3947239 w 5122981"/>
              <a:gd name="connsiteY4951" fmla="*/ 2231893 h 3980623"/>
              <a:gd name="connsiteX4952" fmla="*/ 3954681 w 5122981"/>
              <a:gd name="connsiteY4952" fmla="*/ 2231893 h 3980623"/>
              <a:gd name="connsiteX4953" fmla="*/ 3753763 w 5122981"/>
              <a:gd name="connsiteY4953" fmla="*/ 2224451 h 3980623"/>
              <a:gd name="connsiteX4954" fmla="*/ 3746321 w 5122981"/>
              <a:gd name="connsiteY4954" fmla="*/ 2231893 h 3980623"/>
              <a:gd name="connsiteX4955" fmla="*/ 3753763 w 5122981"/>
              <a:gd name="connsiteY4955" fmla="*/ 2228172 h 3980623"/>
              <a:gd name="connsiteX4956" fmla="*/ 3753763 w 5122981"/>
              <a:gd name="connsiteY4956" fmla="*/ 2224451 h 3980623"/>
              <a:gd name="connsiteX4957" fmla="*/ 3426341 w 5122981"/>
              <a:gd name="connsiteY4957" fmla="*/ 2224451 h 3980623"/>
              <a:gd name="connsiteX4958" fmla="*/ 3418899 w 5122981"/>
              <a:gd name="connsiteY4958" fmla="*/ 2231893 h 3980623"/>
              <a:gd name="connsiteX4959" fmla="*/ 3426341 w 5122981"/>
              <a:gd name="connsiteY4959" fmla="*/ 2231893 h 3980623"/>
              <a:gd name="connsiteX4960" fmla="*/ 1751439 w 5122981"/>
              <a:gd name="connsiteY4960" fmla="*/ 2219413 h 3980623"/>
              <a:gd name="connsiteX4961" fmla="*/ 1750326 w 5122981"/>
              <a:gd name="connsiteY4961" fmla="*/ 2224116 h 3980623"/>
              <a:gd name="connsiteX4962" fmla="*/ 1754815 w 5122981"/>
              <a:gd name="connsiteY4962" fmla="*/ 2228172 h 3980623"/>
              <a:gd name="connsiteX4963" fmla="*/ 1755626 w 5122981"/>
              <a:gd name="connsiteY4963" fmla="*/ 2228944 h 3980623"/>
              <a:gd name="connsiteX4964" fmla="*/ 1756262 w 5122981"/>
              <a:gd name="connsiteY4964" fmla="*/ 2226256 h 3980623"/>
              <a:gd name="connsiteX4965" fmla="*/ 1754489 w 5122981"/>
              <a:gd name="connsiteY4965" fmla="*/ 2220135 h 3980623"/>
              <a:gd name="connsiteX4966" fmla="*/ 1751439 w 5122981"/>
              <a:gd name="connsiteY4966" fmla="*/ 2219413 h 3980623"/>
              <a:gd name="connsiteX4967" fmla="*/ 4765793 w 5122981"/>
              <a:gd name="connsiteY4967" fmla="*/ 2217010 h 3980623"/>
              <a:gd name="connsiteX4968" fmla="*/ 4776956 w 5122981"/>
              <a:gd name="connsiteY4968" fmla="*/ 2224451 h 3980623"/>
              <a:gd name="connsiteX4969" fmla="*/ 4780677 w 5122981"/>
              <a:gd name="connsiteY4969" fmla="*/ 2231893 h 3980623"/>
              <a:gd name="connsiteX4970" fmla="*/ 4773235 w 5122981"/>
              <a:gd name="connsiteY4970" fmla="*/ 2224451 h 3980623"/>
              <a:gd name="connsiteX4971" fmla="*/ 4244896 w 5122981"/>
              <a:gd name="connsiteY4971" fmla="*/ 2217010 h 3980623"/>
              <a:gd name="connsiteX4972" fmla="*/ 4252337 w 5122981"/>
              <a:gd name="connsiteY4972" fmla="*/ 2224451 h 3980623"/>
              <a:gd name="connsiteX4973" fmla="*/ 4252337 w 5122981"/>
              <a:gd name="connsiteY4973" fmla="*/ 2217010 h 3980623"/>
              <a:gd name="connsiteX4974" fmla="*/ 4244896 w 5122981"/>
              <a:gd name="connsiteY4974" fmla="*/ 2217010 h 3980623"/>
              <a:gd name="connsiteX4975" fmla="*/ 3381692 w 5122981"/>
              <a:gd name="connsiteY4975" fmla="*/ 2217010 h 3980623"/>
              <a:gd name="connsiteX4976" fmla="*/ 3385242 w 5122981"/>
              <a:gd name="connsiteY4976" fmla="*/ 2224109 h 3980623"/>
              <a:gd name="connsiteX4977" fmla="*/ 3385548 w 5122981"/>
              <a:gd name="connsiteY4977" fmla="*/ 2224181 h 3980623"/>
              <a:gd name="connsiteX4978" fmla="*/ 3389134 w 5122981"/>
              <a:gd name="connsiteY4978" fmla="*/ 2217010 h 3980623"/>
              <a:gd name="connsiteX4979" fmla="*/ 1620623 w 5122981"/>
              <a:gd name="connsiteY4979" fmla="*/ 2214107 h 3980623"/>
              <a:gd name="connsiteX4980" fmla="*/ 1626121 w 5122981"/>
              <a:gd name="connsiteY4980" fmla="*/ 2214696 h 3980623"/>
              <a:gd name="connsiteX4981" fmla="*/ 1635235 w 5122981"/>
              <a:gd name="connsiteY4981" fmla="*/ 2220417 h 3980623"/>
              <a:gd name="connsiteX4982" fmla="*/ 1633957 w 5122981"/>
              <a:gd name="connsiteY4982" fmla="*/ 2225816 h 3980623"/>
              <a:gd name="connsiteX4983" fmla="*/ 1620623 w 5122981"/>
              <a:gd name="connsiteY4983" fmla="*/ 2214107 h 3980623"/>
              <a:gd name="connsiteX4984" fmla="*/ 3813294 w 5122981"/>
              <a:gd name="connsiteY4984" fmla="*/ 2209568 h 3980623"/>
              <a:gd name="connsiteX4985" fmla="*/ 3813294 w 5122981"/>
              <a:gd name="connsiteY4985" fmla="*/ 2217010 h 3980623"/>
              <a:gd name="connsiteX4986" fmla="*/ 3820735 w 5122981"/>
              <a:gd name="connsiteY4986" fmla="*/ 2217010 h 3980623"/>
              <a:gd name="connsiteX4987" fmla="*/ 3828177 w 5122981"/>
              <a:gd name="connsiteY4987" fmla="*/ 2209568 h 3980623"/>
              <a:gd name="connsiteX4988" fmla="*/ 3824456 w 5122981"/>
              <a:gd name="connsiteY4988" fmla="*/ 2209568 h 3980623"/>
              <a:gd name="connsiteX4989" fmla="*/ 3813294 w 5122981"/>
              <a:gd name="connsiteY4989" fmla="*/ 2209568 h 3980623"/>
              <a:gd name="connsiteX4990" fmla="*/ 3642142 w 5122981"/>
              <a:gd name="connsiteY4990" fmla="*/ 2209568 h 3980623"/>
              <a:gd name="connsiteX4991" fmla="*/ 3642142 w 5122981"/>
              <a:gd name="connsiteY4991" fmla="*/ 2217010 h 3980623"/>
              <a:gd name="connsiteX4992" fmla="*/ 3649583 w 5122981"/>
              <a:gd name="connsiteY4992" fmla="*/ 2209568 h 3980623"/>
              <a:gd name="connsiteX4993" fmla="*/ 4616966 w 5122981"/>
              <a:gd name="connsiteY4993" fmla="*/ 2202127 h 3980623"/>
              <a:gd name="connsiteX4994" fmla="*/ 4624407 w 5122981"/>
              <a:gd name="connsiteY4994" fmla="*/ 2202127 h 3980623"/>
              <a:gd name="connsiteX4995" fmla="*/ 4631849 w 5122981"/>
              <a:gd name="connsiteY4995" fmla="*/ 2220730 h 3980623"/>
              <a:gd name="connsiteX4996" fmla="*/ 4639290 w 5122981"/>
              <a:gd name="connsiteY4996" fmla="*/ 2231893 h 3980623"/>
              <a:gd name="connsiteX4997" fmla="*/ 4624407 w 5122981"/>
              <a:gd name="connsiteY4997" fmla="*/ 2231893 h 3980623"/>
              <a:gd name="connsiteX4998" fmla="*/ 4616966 w 5122981"/>
              <a:gd name="connsiteY4998" fmla="*/ 2217010 h 3980623"/>
              <a:gd name="connsiteX4999" fmla="*/ 4624407 w 5122981"/>
              <a:gd name="connsiteY4999" fmla="*/ 2209568 h 3980623"/>
              <a:gd name="connsiteX5000" fmla="*/ 4051419 w 5122981"/>
              <a:gd name="connsiteY5000" fmla="*/ 2202127 h 3980623"/>
              <a:gd name="connsiteX5001" fmla="*/ 4055140 w 5122981"/>
              <a:gd name="connsiteY5001" fmla="*/ 2213289 h 3980623"/>
              <a:gd name="connsiteX5002" fmla="*/ 4066302 w 5122981"/>
              <a:gd name="connsiteY5002" fmla="*/ 2217010 h 3980623"/>
              <a:gd name="connsiteX5003" fmla="*/ 4081185 w 5122981"/>
              <a:gd name="connsiteY5003" fmla="*/ 2217010 h 3980623"/>
              <a:gd name="connsiteX5004" fmla="*/ 3995608 w 5122981"/>
              <a:gd name="connsiteY5004" fmla="*/ 2202127 h 3980623"/>
              <a:gd name="connsiteX5005" fmla="*/ 3991888 w 5122981"/>
              <a:gd name="connsiteY5005" fmla="*/ 2209568 h 3980623"/>
              <a:gd name="connsiteX5006" fmla="*/ 3999329 w 5122981"/>
              <a:gd name="connsiteY5006" fmla="*/ 2217010 h 3980623"/>
              <a:gd name="connsiteX5007" fmla="*/ 4010491 w 5122981"/>
              <a:gd name="connsiteY5007" fmla="*/ 2224451 h 3980623"/>
              <a:gd name="connsiteX5008" fmla="*/ 4021653 w 5122981"/>
              <a:gd name="connsiteY5008" fmla="*/ 2239334 h 3980623"/>
              <a:gd name="connsiteX5009" fmla="*/ 4021653 w 5122981"/>
              <a:gd name="connsiteY5009" fmla="*/ 2246775 h 3980623"/>
              <a:gd name="connsiteX5010" fmla="*/ 4014212 w 5122981"/>
              <a:gd name="connsiteY5010" fmla="*/ 2246775 h 3980623"/>
              <a:gd name="connsiteX5011" fmla="*/ 3999329 w 5122981"/>
              <a:gd name="connsiteY5011" fmla="*/ 2239334 h 3980623"/>
              <a:gd name="connsiteX5012" fmla="*/ 3969564 w 5122981"/>
              <a:gd name="connsiteY5012" fmla="*/ 2224451 h 3980623"/>
              <a:gd name="connsiteX5013" fmla="*/ 3977005 w 5122981"/>
              <a:gd name="connsiteY5013" fmla="*/ 2231893 h 3980623"/>
              <a:gd name="connsiteX5014" fmla="*/ 3969564 w 5122981"/>
              <a:gd name="connsiteY5014" fmla="*/ 2231893 h 3980623"/>
              <a:gd name="connsiteX5015" fmla="*/ 3962122 w 5122981"/>
              <a:gd name="connsiteY5015" fmla="*/ 2239334 h 3980623"/>
              <a:gd name="connsiteX5016" fmla="*/ 3973284 w 5122981"/>
              <a:gd name="connsiteY5016" fmla="*/ 2250496 h 3980623"/>
              <a:gd name="connsiteX5017" fmla="*/ 3991888 w 5122981"/>
              <a:gd name="connsiteY5017" fmla="*/ 2246775 h 3980623"/>
              <a:gd name="connsiteX5018" fmla="*/ 4014212 w 5122981"/>
              <a:gd name="connsiteY5018" fmla="*/ 2254217 h 3980623"/>
              <a:gd name="connsiteX5019" fmla="*/ 4014212 w 5122981"/>
              <a:gd name="connsiteY5019" fmla="*/ 2257937 h 3980623"/>
              <a:gd name="connsiteX5020" fmla="*/ 4006771 w 5122981"/>
              <a:gd name="connsiteY5020" fmla="*/ 2254217 h 3980623"/>
              <a:gd name="connsiteX5021" fmla="*/ 3999329 w 5122981"/>
              <a:gd name="connsiteY5021" fmla="*/ 2261658 h 3980623"/>
              <a:gd name="connsiteX5022" fmla="*/ 4006771 w 5122981"/>
              <a:gd name="connsiteY5022" fmla="*/ 2265379 h 3980623"/>
              <a:gd name="connsiteX5023" fmla="*/ 4021653 w 5122981"/>
              <a:gd name="connsiteY5023" fmla="*/ 2269100 h 3980623"/>
              <a:gd name="connsiteX5024" fmla="*/ 4029095 w 5122981"/>
              <a:gd name="connsiteY5024" fmla="*/ 2261658 h 3980623"/>
              <a:gd name="connsiteX5025" fmla="*/ 4036536 w 5122981"/>
              <a:gd name="connsiteY5025" fmla="*/ 2261658 h 3980623"/>
              <a:gd name="connsiteX5026" fmla="*/ 4066302 w 5122981"/>
              <a:gd name="connsiteY5026" fmla="*/ 2254217 h 3980623"/>
              <a:gd name="connsiteX5027" fmla="*/ 4066302 w 5122981"/>
              <a:gd name="connsiteY5027" fmla="*/ 2239334 h 3980623"/>
              <a:gd name="connsiteX5028" fmla="*/ 4051419 w 5122981"/>
              <a:gd name="connsiteY5028" fmla="*/ 2239334 h 3980623"/>
              <a:gd name="connsiteX5029" fmla="*/ 4021653 w 5122981"/>
              <a:gd name="connsiteY5029" fmla="*/ 2224451 h 3980623"/>
              <a:gd name="connsiteX5030" fmla="*/ 4010491 w 5122981"/>
              <a:gd name="connsiteY5030" fmla="*/ 2217010 h 3980623"/>
              <a:gd name="connsiteX5031" fmla="*/ 4003050 w 5122981"/>
              <a:gd name="connsiteY5031" fmla="*/ 2209568 h 3980623"/>
              <a:gd name="connsiteX5032" fmla="*/ 3995608 w 5122981"/>
              <a:gd name="connsiteY5032" fmla="*/ 2202127 h 3980623"/>
              <a:gd name="connsiteX5033" fmla="*/ 4831836 w 5122981"/>
              <a:gd name="connsiteY5033" fmla="*/ 2197476 h 3980623"/>
              <a:gd name="connsiteX5034" fmla="*/ 4832767 w 5122981"/>
              <a:gd name="connsiteY5034" fmla="*/ 2202127 h 3980623"/>
              <a:gd name="connsiteX5035" fmla="*/ 4829045 w 5122981"/>
              <a:gd name="connsiteY5035" fmla="*/ 2198406 h 3980623"/>
              <a:gd name="connsiteX5036" fmla="*/ 4831836 w 5122981"/>
              <a:gd name="connsiteY5036" fmla="*/ 2197476 h 3980623"/>
              <a:gd name="connsiteX5037" fmla="*/ 4391863 w 5122981"/>
              <a:gd name="connsiteY5037" fmla="*/ 2196546 h 3980623"/>
              <a:gd name="connsiteX5038" fmla="*/ 4408606 w 5122981"/>
              <a:gd name="connsiteY5038" fmla="*/ 2209568 h 3980623"/>
              <a:gd name="connsiteX5039" fmla="*/ 4419769 w 5122981"/>
              <a:gd name="connsiteY5039" fmla="*/ 2224451 h 3980623"/>
              <a:gd name="connsiteX5040" fmla="*/ 4408606 w 5122981"/>
              <a:gd name="connsiteY5040" fmla="*/ 2224451 h 3980623"/>
              <a:gd name="connsiteX5041" fmla="*/ 4393724 w 5122981"/>
              <a:gd name="connsiteY5041" fmla="*/ 2217010 h 3980623"/>
              <a:gd name="connsiteX5042" fmla="*/ 4371399 w 5122981"/>
              <a:gd name="connsiteY5042" fmla="*/ 2209568 h 3980623"/>
              <a:gd name="connsiteX5043" fmla="*/ 4378841 w 5122981"/>
              <a:gd name="connsiteY5043" fmla="*/ 2209568 h 3980623"/>
              <a:gd name="connsiteX5044" fmla="*/ 4386282 w 5122981"/>
              <a:gd name="connsiteY5044" fmla="*/ 2209568 h 3980623"/>
              <a:gd name="connsiteX5045" fmla="*/ 4390003 w 5122981"/>
              <a:gd name="connsiteY5045" fmla="*/ 2213289 h 3980623"/>
              <a:gd name="connsiteX5046" fmla="*/ 4386282 w 5122981"/>
              <a:gd name="connsiteY5046" fmla="*/ 2202127 h 3980623"/>
              <a:gd name="connsiteX5047" fmla="*/ 4391863 w 5122981"/>
              <a:gd name="connsiteY5047" fmla="*/ 2196546 h 3980623"/>
              <a:gd name="connsiteX5048" fmla="*/ 4587200 w 5122981"/>
              <a:gd name="connsiteY5048" fmla="*/ 2194685 h 3980623"/>
              <a:gd name="connsiteX5049" fmla="*/ 4602083 w 5122981"/>
              <a:gd name="connsiteY5049" fmla="*/ 2202127 h 3980623"/>
              <a:gd name="connsiteX5050" fmla="*/ 4587200 w 5122981"/>
              <a:gd name="connsiteY5050" fmla="*/ 2202127 h 3980623"/>
              <a:gd name="connsiteX5051" fmla="*/ 4892297 w 5122981"/>
              <a:gd name="connsiteY5051" fmla="*/ 2187244 h 3980623"/>
              <a:gd name="connsiteX5052" fmla="*/ 4907181 w 5122981"/>
              <a:gd name="connsiteY5052" fmla="*/ 2194685 h 3980623"/>
              <a:gd name="connsiteX5053" fmla="*/ 4922063 w 5122981"/>
              <a:gd name="connsiteY5053" fmla="*/ 2209568 h 3980623"/>
              <a:gd name="connsiteX5054" fmla="*/ 4914622 w 5122981"/>
              <a:gd name="connsiteY5054" fmla="*/ 2209568 h 3980623"/>
              <a:gd name="connsiteX5055" fmla="*/ 4899739 w 5122981"/>
              <a:gd name="connsiteY5055" fmla="*/ 2194685 h 3980623"/>
              <a:gd name="connsiteX5056" fmla="*/ 4892297 w 5122981"/>
              <a:gd name="connsiteY5056" fmla="*/ 2187244 h 3980623"/>
              <a:gd name="connsiteX5057" fmla="*/ 4230013 w 5122981"/>
              <a:gd name="connsiteY5057" fmla="*/ 2187244 h 3980623"/>
              <a:gd name="connsiteX5058" fmla="*/ 4230013 w 5122981"/>
              <a:gd name="connsiteY5058" fmla="*/ 2194685 h 3980623"/>
              <a:gd name="connsiteX5059" fmla="*/ 4244896 w 5122981"/>
              <a:gd name="connsiteY5059" fmla="*/ 2202127 h 3980623"/>
              <a:gd name="connsiteX5060" fmla="*/ 4241175 w 5122981"/>
              <a:gd name="connsiteY5060" fmla="*/ 2190965 h 3980623"/>
              <a:gd name="connsiteX5061" fmla="*/ 4230013 w 5122981"/>
              <a:gd name="connsiteY5061" fmla="*/ 2187244 h 3980623"/>
              <a:gd name="connsiteX5062" fmla="*/ 3969564 w 5122981"/>
              <a:gd name="connsiteY5062" fmla="*/ 2187244 h 3980623"/>
              <a:gd name="connsiteX5063" fmla="*/ 3969564 w 5122981"/>
              <a:gd name="connsiteY5063" fmla="*/ 2202127 h 3980623"/>
              <a:gd name="connsiteX5064" fmla="*/ 3984446 w 5122981"/>
              <a:gd name="connsiteY5064" fmla="*/ 2202127 h 3980623"/>
              <a:gd name="connsiteX5065" fmla="*/ 3984446 w 5122981"/>
              <a:gd name="connsiteY5065" fmla="*/ 2190965 h 3980623"/>
              <a:gd name="connsiteX5066" fmla="*/ 3977005 w 5122981"/>
              <a:gd name="connsiteY5066" fmla="*/ 2187244 h 3980623"/>
              <a:gd name="connsiteX5067" fmla="*/ 3969564 w 5122981"/>
              <a:gd name="connsiteY5067" fmla="*/ 2187244 h 3980623"/>
              <a:gd name="connsiteX5068" fmla="*/ 1598920 w 5122981"/>
              <a:gd name="connsiteY5068" fmla="*/ 2183312 h 3980623"/>
              <a:gd name="connsiteX5069" fmla="*/ 1605022 w 5122981"/>
              <a:gd name="connsiteY5069" fmla="*/ 2184756 h 3980623"/>
              <a:gd name="connsiteX5070" fmla="*/ 1609844 w 5122981"/>
              <a:gd name="connsiteY5070" fmla="*/ 2191599 h 3980623"/>
              <a:gd name="connsiteX5071" fmla="*/ 1638081 w 5122981"/>
              <a:gd name="connsiteY5071" fmla="*/ 2181177 h 3980623"/>
              <a:gd name="connsiteX5072" fmla="*/ 1649005 w 5122981"/>
              <a:gd name="connsiteY5072" fmla="*/ 2189465 h 3980623"/>
              <a:gd name="connsiteX5073" fmla="*/ 1642904 w 5122981"/>
              <a:gd name="connsiteY5073" fmla="*/ 2188021 h 3980623"/>
              <a:gd name="connsiteX5074" fmla="*/ 1721959 w 5122981"/>
              <a:gd name="connsiteY5074" fmla="*/ 2180651 h 3980623"/>
              <a:gd name="connsiteX5075" fmla="*/ 1721225 w 5122981"/>
              <a:gd name="connsiteY5075" fmla="*/ 2183752 h 3980623"/>
              <a:gd name="connsiteX5076" fmla="*/ 1726047 w 5122981"/>
              <a:gd name="connsiteY5076" fmla="*/ 2190595 h 3980623"/>
              <a:gd name="connsiteX5077" fmla="*/ 1723484 w 5122981"/>
              <a:gd name="connsiteY5077" fmla="*/ 2181740 h 3980623"/>
              <a:gd name="connsiteX5078" fmla="*/ 3984446 w 5122981"/>
              <a:gd name="connsiteY5078" fmla="*/ 2179803 h 3980623"/>
              <a:gd name="connsiteX5079" fmla="*/ 3991888 w 5122981"/>
              <a:gd name="connsiteY5079" fmla="*/ 2194685 h 3980623"/>
              <a:gd name="connsiteX5080" fmla="*/ 4006771 w 5122981"/>
              <a:gd name="connsiteY5080" fmla="*/ 2194685 h 3980623"/>
              <a:gd name="connsiteX5081" fmla="*/ 3984446 w 5122981"/>
              <a:gd name="connsiteY5081" fmla="*/ 2179803 h 3980623"/>
              <a:gd name="connsiteX5082" fmla="*/ 3843060 w 5122981"/>
              <a:gd name="connsiteY5082" fmla="*/ 2179803 h 3980623"/>
              <a:gd name="connsiteX5083" fmla="*/ 3843060 w 5122981"/>
              <a:gd name="connsiteY5083" fmla="*/ 2187244 h 3980623"/>
              <a:gd name="connsiteX5084" fmla="*/ 3843060 w 5122981"/>
              <a:gd name="connsiteY5084" fmla="*/ 2194685 h 3980623"/>
              <a:gd name="connsiteX5085" fmla="*/ 3850501 w 5122981"/>
              <a:gd name="connsiteY5085" fmla="*/ 2187244 h 3980623"/>
              <a:gd name="connsiteX5086" fmla="*/ 3843060 w 5122981"/>
              <a:gd name="connsiteY5086" fmla="*/ 2179803 h 3980623"/>
              <a:gd name="connsiteX5087" fmla="*/ 3656094 w 5122981"/>
              <a:gd name="connsiteY5087" fmla="*/ 2175152 h 3980623"/>
              <a:gd name="connsiteX5088" fmla="*/ 3653304 w 5122981"/>
              <a:gd name="connsiteY5088" fmla="*/ 2176082 h 3980623"/>
              <a:gd name="connsiteX5089" fmla="*/ 3649583 w 5122981"/>
              <a:gd name="connsiteY5089" fmla="*/ 2183523 h 3980623"/>
              <a:gd name="connsiteX5090" fmla="*/ 3653304 w 5122981"/>
              <a:gd name="connsiteY5090" fmla="*/ 2187244 h 3980623"/>
              <a:gd name="connsiteX5091" fmla="*/ 3657024 w 5122981"/>
              <a:gd name="connsiteY5091" fmla="*/ 2179803 h 3980623"/>
              <a:gd name="connsiteX5092" fmla="*/ 3656094 w 5122981"/>
              <a:gd name="connsiteY5092" fmla="*/ 2175152 h 3980623"/>
              <a:gd name="connsiteX5093" fmla="*/ 4884856 w 5122981"/>
              <a:gd name="connsiteY5093" fmla="*/ 2172361 h 3980623"/>
              <a:gd name="connsiteX5094" fmla="*/ 4892297 w 5122981"/>
              <a:gd name="connsiteY5094" fmla="*/ 2187244 h 3980623"/>
              <a:gd name="connsiteX5095" fmla="*/ 4884856 w 5122981"/>
              <a:gd name="connsiteY5095" fmla="*/ 2179803 h 3980623"/>
              <a:gd name="connsiteX5096" fmla="*/ 4408606 w 5122981"/>
              <a:gd name="connsiteY5096" fmla="*/ 2172361 h 3980623"/>
              <a:gd name="connsiteX5097" fmla="*/ 4408606 w 5122981"/>
              <a:gd name="connsiteY5097" fmla="*/ 2179803 h 3980623"/>
              <a:gd name="connsiteX5098" fmla="*/ 4416048 w 5122981"/>
              <a:gd name="connsiteY5098" fmla="*/ 2187244 h 3980623"/>
              <a:gd name="connsiteX5099" fmla="*/ 4110950 w 5122981"/>
              <a:gd name="connsiteY5099" fmla="*/ 2172361 h 3980623"/>
              <a:gd name="connsiteX5100" fmla="*/ 4110950 w 5122981"/>
              <a:gd name="connsiteY5100" fmla="*/ 2179803 h 3980623"/>
              <a:gd name="connsiteX5101" fmla="*/ 4103509 w 5122981"/>
              <a:gd name="connsiteY5101" fmla="*/ 2179803 h 3980623"/>
              <a:gd name="connsiteX5102" fmla="*/ 4110950 w 5122981"/>
              <a:gd name="connsiteY5102" fmla="*/ 2172361 h 3980623"/>
              <a:gd name="connsiteX5103" fmla="*/ 3969564 w 5122981"/>
              <a:gd name="connsiteY5103" fmla="*/ 2172361 h 3980623"/>
              <a:gd name="connsiteX5104" fmla="*/ 3969564 w 5122981"/>
              <a:gd name="connsiteY5104" fmla="*/ 2179803 h 3980623"/>
              <a:gd name="connsiteX5105" fmla="*/ 3977005 w 5122981"/>
              <a:gd name="connsiteY5105" fmla="*/ 2172361 h 3980623"/>
              <a:gd name="connsiteX5106" fmla="*/ 3969564 w 5122981"/>
              <a:gd name="connsiteY5106" fmla="*/ 2172361 h 3980623"/>
              <a:gd name="connsiteX5107" fmla="*/ 3009622 w 5122981"/>
              <a:gd name="connsiteY5107" fmla="*/ 2169410 h 3980623"/>
              <a:gd name="connsiteX5108" fmla="*/ 3009622 w 5122981"/>
              <a:gd name="connsiteY5108" fmla="*/ 2172361 h 3980623"/>
              <a:gd name="connsiteX5109" fmla="*/ 3012432 w 5122981"/>
              <a:gd name="connsiteY5109" fmla="*/ 2172361 h 3980623"/>
              <a:gd name="connsiteX5110" fmla="*/ 3012945 w 5122981"/>
              <a:gd name="connsiteY5110" fmla="*/ 2170196 h 3980623"/>
              <a:gd name="connsiteX5111" fmla="*/ 4564876 w 5122981"/>
              <a:gd name="connsiteY5111" fmla="*/ 2164920 h 3980623"/>
              <a:gd name="connsiteX5112" fmla="*/ 4572317 w 5122981"/>
              <a:gd name="connsiteY5112" fmla="*/ 2164920 h 3980623"/>
              <a:gd name="connsiteX5113" fmla="*/ 4572317 w 5122981"/>
              <a:gd name="connsiteY5113" fmla="*/ 2172361 h 3980623"/>
              <a:gd name="connsiteX5114" fmla="*/ 4564876 w 5122981"/>
              <a:gd name="connsiteY5114" fmla="*/ 2164920 h 3980623"/>
              <a:gd name="connsiteX5115" fmla="*/ 3917474 w 5122981"/>
              <a:gd name="connsiteY5115" fmla="*/ 2164920 h 3980623"/>
              <a:gd name="connsiteX5116" fmla="*/ 3917474 w 5122981"/>
              <a:gd name="connsiteY5116" fmla="*/ 2172361 h 3980623"/>
              <a:gd name="connsiteX5117" fmla="*/ 3924915 w 5122981"/>
              <a:gd name="connsiteY5117" fmla="*/ 2168641 h 3980623"/>
              <a:gd name="connsiteX5118" fmla="*/ 3921194 w 5122981"/>
              <a:gd name="connsiteY5118" fmla="*/ 2164920 h 3980623"/>
              <a:gd name="connsiteX5119" fmla="*/ 3917474 w 5122981"/>
              <a:gd name="connsiteY5119" fmla="*/ 2164920 h 3980623"/>
              <a:gd name="connsiteX5120" fmla="*/ 3534015 w 5122981"/>
              <a:gd name="connsiteY5120" fmla="*/ 2159452 h 3980623"/>
              <a:gd name="connsiteX5121" fmla="*/ 3530521 w 5122981"/>
              <a:gd name="connsiteY5121" fmla="*/ 2161199 h 3980623"/>
              <a:gd name="connsiteX5122" fmla="*/ 3537818 w 5122981"/>
              <a:gd name="connsiteY5122" fmla="*/ 2164848 h 3980623"/>
              <a:gd name="connsiteX5123" fmla="*/ 3559047 w 5122981"/>
              <a:gd name="connsiteY5123" fmla="*/ 2158718 h 3980623"/>
              <a:gd name="connsiteX5124" fmla="*/ 3552845 w 5122981"/>
              <a:gd name="connsiteY5124" fmla="*/ 2164920 h 3980623"/>
              <a:gd name="connsiteX5125" fmla="*/ 3545403 w 5122981"/>
              <a:gd name="connsiteY5125" fmla="*/ 2172361 h 3980623"/>
              <a:gd name="connsiteX5126" fmla="*/ 3556565 w 5122981"/>
              <a:gd name="connsiteY5126" fmla="*/ 2168641 h 3980623"/>
              <a:gd name="connsiteX5127" fmla="*/ 3564595 w 5122981"/>
              <a:gd name="connsiteY5127" fmla="*/ 2165965 h 3980623"/>
              <a:gd name="connsiteX5128" fmla="*/ 3634700 w 5122981"/>
              <a:gd name="connsiteY5128" fmla="*/ 2157870 h 3980623"/>
              <a:gd name="connsiteX5129" fmla="*/ 3634700 w 5122981"/>
              <a:gd name="connsiteY5129" fmla="*/ 2164920 h 3980623"/>
              <a:gd name="connsiteX5130" fmla="*/ 3642142 w 5122981"/>
              <a:gd name="connsiteY5130" fmla="*/ 2164920 h 3980623"/>
              <a:gd name="connsiteX5131" fmla="*/ 3642472 w 5122981"/>
              <a:gd name="connsiteY5131" fmla="*/ 2163766 h 3980623"/>
              <a:gd name="connsiteX5132" fmla="*/ 4390003 w 5122981"/>
              <a:gd name="connsiteY5132" fmla="*/ 2157478 h 3980623"/>
              <a:gd name="connsiteX5133" fmla="*/ 4390003 w 5122981"/>
              <a:gd name="connsiteY5133" fmla="*/ 2161199 h 3980623"/>
              <a:gd name="connsiteX5134" fmla="*/ 4393724 w 5122981"/>
              <a:gd name="connsiteY5134" fmla="*/ 2164920 h 3980623"/>
              <a:gd name="connsiteX5135" fmla="*/ 4390003 w 5122981"/>
              <a:gd name="connsiteY5135" fmla="*/ 2157478 h 3980623"/>
              <a:gd name="connsiteX5136" fmla="*/ 3537962 w 5122981"/>
              <a:gd name="connsiteY5136" fmla="*/ 2157478 h 3980623"/>
              <a:gd name="connsiteX5137" fmla="*/ 3537771 w 5122981"/>
              <a:gd name="connsiteY5137" fmla="*/ 2157574 h 3980623"/>
              <a:gd name="connsiteX5138" fmla="*/ 3537778 w 5122981"/>
              <a:gd name="connsiteY5138" fmla="*/ 2157579 h 3980623"/>
              <a:gd name="connsiteX5139" fmla="*/ 3539468 w 5122981"/>
              <a:gd name="connsiteY5139" fmla="*/ 2163415 h 3980623"/>
              <a:gd name="connsiteX5140" fmla="*/ 3545403 w 5122981"/>
              <a:gd name="connsiteY5140" fmla="*/ 2157478 h 3980623"/>
              <a:gd name="connsiteX5141" fmla="*/ 3537962 w 5122981"/>
              <a:gd name="connsiteY5141" fmla="*/ 2157478 h 3980623"/>
              <a:gd name="connsiteX5142" fmla="*/ 1560049 w 5122981"/>
              <a:gd name="connsiteY5142" fmla="*/ 2157005 h 3980623"/>
              <a:gd name="connsiteX5143" fmla="*/ 1566150 w 5122981"/>
              <a:gd name="connsiteY5143" fmla="*/ 2158449 h 3980623"/>
              <a:gd name="connsiteX5144" fmla="*/ 1570973 w 5122981"/>
              <a:gd name="connsiteY5144" fmla="*/ 2165292 h 3980623"/>
              <a:gd name="connsiteX5145" fmla="*/ 4019793 w 5122981"/>
              <a:gd name="connsiteY5145" fmla="*/ 2153758 h 3980623"/>
              <a:gd name="connsiteX5146" fmla="*/ 4006771 w 5122981"/>
              <a:gd name="connsiteY5146" fmla="*/ 2157478 h 3980623"/>
              <a:gd name="connsiteX5147" fmla="*/ 4014212 w 5122981"/>
              <a:gd name="connsiteY5147" fmla="*/ 2164920 h 3980623"/>
              <a:gd name="connsiteX5148" fmla="*/ 4029095 w 5122981"/>
              <a:gd name="connsiteY5148" fmla="*/ 2164920 h 3980623"/>
              <a:gd name="connsiteX5149" fmla="*/ 4029095 w 5122981"/>
              <a:gd name="connsiteY5149" fmla="*/ 2157478 h 3980623"/>
              <a:gd name="connsiteX5150" fmla="*/ 4019793 w 5122981"/>
              <a:gd name="connsiteY5150" fmla="*/ 2153758 h 3980623"/>
              <a:gd name="connsiteX5151" fmla="*/ 3791899 w 5122981"/>
              <a:gd name="connsiteY5151" fmla="*/ 2152828 h 3980623"/>
              <a:gd name="connsiteX5152" fmla="*/ 3787249 w 5122981"/>
              <a:gd name="connsiteY5152" fmla="*/ 2157478 h 3980623"/>
              <a:gd name="connsiteX5153" fmla="*/ 3790970 w 5122981"/>
              <a:gd name="connsiteY5153" fmla="*/ 2164920 h 3980623"/>
              <a:gd name="connsiteX5154" fmla="*/ 3805853 w 5122981"/>
              <a:gd name="connsiteY5154" fmla="*/ 2164920 h 3980623"/>
              <a:gd name="connsiteX5155" fmla="*/ 3798411 w 5122981"/>
              <a:gd name="connsiteY5155" fmla="*/ 2153758 h 3980623"/>
              <a:gd name="connsiteX5156" fmla="*/ 3791899 w 5122981"/>
              <a:gd name="connsiteY5156" fmla="*/ 2152828 h 3980623"/>
              <a:gd name="connsiteX5157" fmla="*/ 1580908 w 5122981"/>
              <a:gd name="connsiteY5157" fmla="*/ 2150538 h 3980623"/>
              <a:gd name="connsiteX5158" fmla="*/ 1591831 w 5122981"/>
              <a:gd name="connsiteY5158" fmla="*/ 2158825 h 3980623"/>
              <a:gd name="connsiteX5159" fmla="*/ 1585731 w 5122981"/>
              <a:gd name="connsiteY5159" fmla="*/ 2157382 h 3980623"/>
              <a:gd name="connsiteX5160" fmla="*/ 4639290 w 5122981"/>
              <a:gd name="connsiteY5160" fmla="*/ 2150037 h 3980623"/>
              <a:gd name="connsiteX5161" fmla="*/ 4654173 w 5122981"/>
              <a:gd name="connsiteY5161" fmla="*/ 2157478 h 3980623"/>
              <a:gd name="connsiteX5162" fmla="*/ 4661614 w 5122981"/>
              <a:gd name="connsiteY5162" fmla="*/ 2172361 h 3980623"/>
              <a:gd name="connsiteX5163" fmla="*/ 4646731 w 5122981"/>
              <a:gd name="connsiteY5163" fmla="*/ 2157478 h 3980623"/>
              <a:gd name="connsiteX5164" fmla="*/ 1626303 w 5122981"/>
              <a:gd name="connsiteY5164" fmla="*/ 2150037 h 3980623"/>
              <a:gd name="connsiteX5165" fmla="*/ 1630992 w 5122981"/>
              <a:gd name="connsiteY5165" fmla="*/ 2156692 h 3980623"/>
              <a:gd name="connsiteX5166" fmla="*/ 1628580 w 5122981"/>
              <a:gd name="connsiteY5166" fmla="*/ 2153270 h 3980623"/>
              <a:gd name="connsiteX5167" fmla="*/ 3753763 w 5122981"/>
              <a:gd name="connsiteY5167" fmla="*/ 2142596 h 3980623"/>
              <a:gd name="connsiteX5168" fmla="*/ 3753763 w 5122981"/>
              <a:gd name="connsiteY5168" fmla="*/ 2150037 h 3980623"/>
              <a:gd name="connsiteX5169" fmla="*/ 3761204 w 5122981"/>
              <a:gd name="connsiteY5169" fmla="*/ 2150037 h 3980623"/>
              <a:gd name="connsiteX5170" fmla="*/ 3158450 w 5122981"/>
              <a:gd name="connsiteY5170" fmla="*/ 2142596 h 3980623"/>
              <a:gd name="connsiteX5171" fmla="*/ 3151009 w 5122981"/>
              <a:gd name="connsiteY5171" fmla="*/ 2150037 h 3980623"/>
              <a:gd name="connsiteX5172" fmla="*/ 3158450 w 5122981"/>
              <a:gd name="connsiteY5172" fmla="*/ 2153758 h 3980623"/>
              <a:gd name="connsiteX5173" fmla="*/ 3158450 w 5122981"/>
              <a:gd name="connsiteY5173" fmla="*/ 2142596 h 3980623"/>
              <a:gd name="connsiteX5174" fmla="*/ 1569984 w 5122981"/>
              <a:gd name="connsiteY5174" fmla="*/ 2142251 h 3980623"/>
              <a:gd name="connsiteX5175" fmla="*/ 1580908 w 5122981"/>
              <a:gd name="connsiteY5175" fmla="*/ 2150538 h 3980623"/>
              <a:gd name="connsiteX5176" fmla="*/ 1571757 w 5122981"/>
              <a:gd name="connsiteY5176" fmla="*/ 2148372 h 3980623"/>
              <a:gd name="connsiteX5177" fmla="*/ 1569984 w 5122981"/>
              <a:gd name="connsiteY5177" fmla="*/ 2142251 h 3980623"/>
              <a:gd name="connsiteX5178" fmla="*/ 3679349 w 5122981"/>
              <a:gd name="connsiteY5178" fmla="*/ 2135154 h 3980623"/>
              <a:gd name="connsiteX5179" fmla="*/ 3679349 w 5122981"/>
              <a:gd name="connsiteY5179" fmla="*/ 2142596 h 3980623"/>
              <a:gd name="connsiteX5180" fmla="*/ 3686790 w 5122981"/>
              <a:gd name="connsiteY5180" fmla="*/ 2142596 h 3980623"/>
              <a:gd name="connsiteX5181" fmla="*/ 3686790 w 5122981"/>
              <a:gd name="connsiteY5181" fmla="*/ 2135154 h 3980623"/>
              <a:gd name="connsiteX5182" fmla="*/ 3679349 w 5122981"/>
              <a:gd name="connsiteY5182" fmla="*/ 2135154 h 3980623"/>
              <a:gd name="connsiteX5183" fmla="*/ 3604935 w 5122981"/>
              <a:gd name="connsiteY5183" fmla="*/ 2135154 h 3980623"/>
              <a:gd name="connsiteX5184" fmla="*/ 3597493 w 5122981"/>
              <a:gd name="connsiteY5184" fmla="*/ 2142596 h 3980623"/>
              <a:gd name="connsiteX5185" fmla="*/ 3604935 w 5122981"/>
              <a:gd name="connsiteY5185" fmla="*/ 2142596 h 3980623"/>
              <a:gd name="connsiteX5186" fmla="*/ 3612376 w 5122981"/>
              <a:gd name="connsiteY5186" fmla="*/ 2135154 h 3980623"/>
              <a:gd name="connsiteX5187" fmla="*/ 3604935 w 5122981"/>
              <a:gd name="connsiteY5187" fmla="*/ 2135154 h 3980623"/>
              <a:gd name="connsiteX5188" fmla="*/ 1539481 w 5122981"/>
              <a:gd name="connsiteY5188" fmla="*/ 2135031 h 3980623"/>
              <a:gd name="connsiteX5189" fmla="*/ 1550404 w 5122981"/>
              <a:gd name="connsiteY5189" fmla="*/ 2143318 h 3980623"/>
              <a:gd name="connsiteX5190" fmla="*/ 1544303 w 5122981"/>
              <a:gd name="connsiteY5190" fmla="*/ 2141874 h 3980623"/>
              <a:gd name="connsiteX5191" fmla="*/ 4140716 w 5122981"/>
              <a:gd name="connsiteY5191" fmla="*/ 2127713 h 3980623"/>
              <a:gd name="connsiteX5192" fmla="*/ 4140716 w 5122981"/>
              <a:gd name="connsiteY5192" fmla="*/ 2135154 h 3980623"/>
              <a:gd name="connsiteX5193" fmla="*/ 4133274 w 5122981"/>
              <a:gd name="connsiteY5193" fmla="*/ 2135154 h 3980623"/>
              <a:gd name="connsiteX5194" fmla="*/ 4148157 w 5122981"/>
              <a:gd name="connsiteY5194" fmla="*/ 2142596 h 3980623"/>
              <a:gd name="connsiteX5195" fmla="*/ 4163040 w 5122981"/>
              <a:gd name="connsiteY5195" fmla="*/ 2150037 h 3980623"/>
              <a:gd name="connsiteX5196" fmla="*/ 4170481 w 5122981"/>
              <a:gd name="connsiteY5196" fmla="*/ 2157478 h 3980623"/>
              <a:gd name="connsiteX5197" fmla="*/ 4192806 w 5122981"/>
              <a:gd name="connsiteY5197" fmla="*/ 2157478 h 3980623"/>
              <a:gd name="connsiteX5198" fmla="*/ 4185364 w 5122981"/>
              <a:gd name="connsiteY5198" fmla="*/ 2150037 h 3980623"/>
              <a:gd name="connsiteX5199" fmla="*/ 4155599 w 5122981"/>
              <a:gd name="connsiteY5199" fmla="*/ 2127713 h 3980623"/>
              <a:gd name="connsiteX5200" fmla="*/ 3843060 w 5122981"/>
              <a:gd name="connsiteY5200" fmla="*/ 2127713 h 3980623"/>
              <a:gd name="connsiteX5201" fmla="*/ 3835618 w 5122981"/>
              <a:gd name="connsiteY5201" fmla="*/ 2131434 h 3980623"/>
              <a:gd name="connsiteX5202" fmla="*/ 3839339 w 5122981"/>
              <a:gd name="connsiteY5202" fmla="*/ 2135154 h 3980623"/>
              <a:gd name="connsiteX5203" fmla="*/ 3843060 w 5122981"/>
              <a:gd name="connsiteY5203" fmla="*/ 2127713 h 3980623"/>
              <a:gd name="connsiteX5204" fmla="*/ 4825325 w 5122981"/>
              <a:gd name="connsiteY5204" fmla="*/ 2120271 h 3980623"/>
              <a:gd name="connsiteX5205" fmla="*/ 4832767 w 5122981"/>
              <a:gd name="connsiteY5205" fmla="*/ 2127713 h 3980623"/>
              <a:gd name="connsiteX5206" fmla="*/ 4825325 w 5122981"/>
              <a:gd name="connsiteY5206" fmla="*/ 2127713 h 3980623"/>
              <a:gd name="connsiteX5207" fmla="*/ 4639290 w 5122981"/>
              <a:gd name="connsiteY5207" fmla="*/ 2120271 h 3980623"/>
              <a:gd name="connsiteX5208" fmla="*/ 4661614 w 5122981"/>
              <a:gd name="connsiteY5208" fmla="*/ 2120271 h 3980623"/>
              <a:gd name="connsiteX5209" fmla="*/ 4676497 w 5122981"/>
              <a:gd name="connsiteY5209" fmla="*/ 2127713 h 3980623"/>
              <a:gd name="connsiteX5210" fmla="*/ 4691379 w 5122981"/>
              <a:gd name="connsiteY5210" fmla="*/ 2150037 h 3980623"/>
              <a:gd name="connsiteX5211" fmla="*/ 4695101 w 5122981"/>
              <a:gd name="connsiteY5211" fmla="*/ 2153758 h 3980623"/>
              <a:gd name="connsiteX5212" fmla="*/ 4698821 w 5122981"/>
              <a:gd name="connsiteY5212" fmla="*/ 2157478 h 3980623"/>
              <a:gd name="connsiteX5213" fmla="*/ 4709983 w 5122981"/>
              <a:gd name="connsiteY5213" fmla="*/ 2168641 h 3980623"/>
              <a:gd name="connsiteX5214" fmla="*/ 4721145 w 5122981"/>
              <a:gd name="connsiteY5214" fmla="*/ 2179803 h 3980623"/>
              <a:gd name="connsiteX5215" fmla="*/ 4736028 w 5122981"/>
              <a:gd name="connsiteY5215" fmla="*/ 2194685 h 3980623"/>
              <a:gd name="connsiteX5216" fmla="*/ 4728587 w 5122981"/>
              <a:gd name="connsiteY5216" fmla="*/ 2194685 h 3980623"/>
              <a:gd name="connsiteX5217" fmla="*/ 4713704 w 5122981"/>
              <a:gd name="connsiteY5217" fmla="*/ 2187244 h 3980623"/>
              <a:gd name="connsiteX5218" fmla="*/ 4713704 w 5122981"/>
              <a:gd name="connsiteY5218" fmla="*/ 2179803 h 3980623"/>
              <a:gd name="connsiteX5219" fmla="*/ 4676497 w 5122981"/>
              <a:gd name="connsiteY5219" fmla="*/ 2150037 h 3980623"/>
              <a:gd name="connsiteX5220" fmla="*/ 3716556 w 5122981"/>
              <a:gd name="connsiteY5220" fmla="*/ 2120271 h 3980623"/>
              <a:gd name="connsiteX5221" fmla="*/ 3716556 w 5122981"/>
              <a:gd name="connsiteY5221" fmla="*/ 2127713 h 3980623"/>
              <a:gd name="connsiteX5222" fmla="*/ 3716556 w 5122981"/>
              <a:gd name="connsiteY5222" fmla="*/ 2135154 h 3980623"/>
              <a:gd name="connsiteX5223" fmla="*/ 3723997 w 5122981"/>
              <a:gd name="connsiteY5223" fmla="*/ 2127713 h 3980623"/>
              <a:gd name="connsiteX5224" fmla="*/ 3716556 w 5122981"/>
              <a:gd name="connsiteY5224" fmla="*/ 2120271 h 3980623"/>
              <a:gd name="connsiteX5225" fmla="*/ 3575169 w 5122981"/>
              <a:gd name="connsiteY5225" fmla="*/ 2120271 h 3980623"/>
              <a:gd name="connsiteX5226" fmla="*/ 3575169 w 5122981"/>
              <a:gd name="connsiteY5226" fmla="*/ 2126324 h 3980623"/>
              <a:gd name="connsiteX5227" fmla="*/ 3575348 w 5122981"/>
              <a:gd name="connsiteY5227" fmla="*/ 2127713 h 3980623"/>
              <a:gd name="connsiteX5228" fmla="*/ 3582610 w 5122981"/>
              <a:gd name="connsiteY5228" fmla="*/ 2127713 h 3980623"/>
              <a:gd name="connsiteX5229" fmla="*/ 1568995 w 5122981"/>
              <a:gd name="connsiteY5229" fmla="*/ 2119209 h 3980623"/>
              <a:gd name="connsiteX5230" fmla="*/ 1571407 w 5122981"/>
              <a:gd name="connsiteY5230" fmla="*/ 2122631 h 3980623"/>
              <a:gd name="connsiteX5231" fmla="*/ 1570768 w 5122981"/>
              <a:gd name="connsiteY5231" fmla="*/ 2125330 h 3980623"/>
              <a:gd name="connsiteX5232" fmla="*/ 1567718 w 5122981"/>
              <a:gd name="connsiteY5232" fmla="*/ 2124608 h 3980623"/>
              <a:gd name="connsiteX5233" fmla="*/ 1568995 w 5122981"/>
              <a:gd name="connsiteY5233" fmla="*/ 2119209 h 3980623"/>
              <a:gd name="connsiteX5234" fmla="*/ 4259778 w 5122981"/>
              <a:gd name="connsiteY5234" fmla="*/ 2112830 h 3980623"/>
              <a:gd name="connsiteX5235" fmla="*/ 4267220 w 5122981"/>
              <a:gd name="connsiteY5235" fmla="*/ 2120271 h 3980623"/>
              <a:gd name="connsiteX5236" fmla="*/ 4252337 w 5122981"/>
              <a:gd name="connsiteY5236" fmla="*/ 2120271 h 3980623"/>
              <a:gd name="connsiteX5237" fmla="*/ 3820735 w 5122981"/>
              <a:gd name="connsiteY5237" fmla="*/ 2112830 h 3980623"/>
              <a:gd name="connsiteX5238" fmla="*/ 3820735 w 5122981"/>
              <a:gd name="connsiteY5238" fmla="*/ 2120271 h 3980623"/>
              <a:gd name="connsiteX5239" fmla="*/ 3824456 w 5122981"/>
              <a:gd name="connsiteY5239" fmla="*/ 2120271 h 3980623"/>
              <a:gd name="connsiteX5240" fmla="*/ 3828177 w 5122981"/>
              <a:gd name="connsiteY5240" fmla="*/ 2120271 h 3980623"/>
              <a:gd name="connsiteX5241" fmla="*/ 3828177 w 5122981"/>
              <a:gd name="connsiteY5241" fmla="*/ 2112830 h 3980623"/>
              <a:gd name="connsiteX5242" fmla="*/ 3820735 w 5122981"/>
              <a:gd name="connsiteY5242" fmla="*/ 2112830 h 3980623"/>
              <a:gd name="connsiteX5243" fmla="*/ 3567728 w 5122981"/>
              <a:gd name="connsiteY5243" fmla="*/ 2112830 h 3980623"/>
              <a:gd name="connsiteX5244" fmla="*/ 3567041 w 5122981"/>
              <a:gd name="connsiteY5244" fmla="*/ 2113517 h 3980623"/>
              <a:gd name="connsiteX5245" fmla="*/ 3567583 w 5122981"/>
              <a:gd name="connsiteY5245" fmla="*/ 2113317 h 3980623"/>
              <a:gd name="connsiteX5246" fmla="*/ 3567728 w 5122981"/>
              <a:gd name="connsiteY5246" fmla="*/ 2113239 h 3980623"/>
              <a:gd name="connsiteX5247" fmla="*/ 1538492 w 5122981"/>
              <a:gd name="connsiteY5247" fmla="*/ 2111989 h 3980623"/>
              <a:gd name="connsiteX5248" fmla="*/ 1544593 w 5122981"/>
              <a:gd name="connsiteY5248" fmla="*/ 2113433 h 3980623"/>
              <a:gd name="connsiteX5249" fmla="*/ 1549415 w 5122981"/>
              <a:gd name="connsiteY5249" fmla="*/ 2120276 h 3980623"/>
              <a:gd name="connsiteX5250" fmla="*/ 1564842 w 5122981"/>
              <a:gd name="connsiteY5250" fmla="*/ 2136757 h 3980623"/>
              <a:gd name="connsiteX5251" fmla="*/ 1559061 w 5122981"/>
              <a:gd name="connsiteY5251" fmla="*/ 2133963 h 3980623"/>
              <a:gd name="connsiteX5252" fmla="*/ 1552961 w 5122981"/>
              <a:gd name="connsiteY5252" fmla="*/ 2132519 h 3980623"/>
              <a:gd name="connsiteX5253" fmla="*/ 1548137 w 5122981"/>
              <a:gd name="connsiteY5253" fmla="*/ 2125676 h 3980623"/>
              <a:gd name="connsiteX5254" fmla="*/ 1538492 w 5122981"/>
              <a:gd name="connsiteY5254" fmla="*/ 2111989 h 3980623"/>
              <a:gd name="connsiteX5255" fmla="*/ 3969564 w 5122981"/>
              <a:gd name="connsiteY5255" fmla="*/ 2105389 h 3980623"/>
              <a:gd name="connsiteX5256" fmla="*/ 3999329 w 5122981"/>
              <a:gd name="connsiteY5256" fmla="*/ 2120271 h 3980623"/>
              <a:gd name="connsiteX5257" fmla="*/ 3999329 w 5122981"/>
              <a:gd name="connsiteY5257" fmla="*/ 2112830 h 3980623"/>
              <a:gd name="connsiteX5258" fmla="*/ 3686790 w 5122981"/>
              <a:gd name="connsiteY5258" fmla="*/ 2105389 h 3980623"/>
              <a:gd name="connsiteX5259" fmla="*/ 3679349 w 5122981"/>
              <a:gd name="connsiteY5259" fmla="*/ 2112830 h 3980623"/>
              <a:gd name="connsiteX5260" fmla="*/ 3694231 w 5122981"/>
              <a:gd name="connsiteY5260" fmla="*/ 2112830 h 3980623"/>
              <a:gd name="connsiteX5261" fmla="*/ 3686790 w 5122981"/>
              <a:gd name="connsiteY5261" fmla="*/ 2105389 h 3980623"/>
              <a:gd name="connsiteX5262" fmla="*/ 4795559 w 5122981"/>
              <a:gd name="connsiteY5262" fmla="*/ 2090506 h 3980623"/>
              <a:gd name="connsiteX5263" fmla="*/ 4803001 w 5122981"/>
              <a:gd name="connsiteY5263" fmla="*/ 2097947 h 3980623"/>
              <a:gd name="connsiteX5264" fmla="*/ 4795559 w 5122981"/>
              <a:gd name="connsiteY5264" fmla="*/ 2097947 h 3980623"/>
              <a:gd name="connsiteX5265" fmla="*/ 4791839 w 5122981"/>
              <a:gd name="connsiteY5265" fmla="*/ 2094226 h 3980623"/>
              <a:gd name="connsiteX5266" fmla="*/ 4795559 w 5122981"/>
              <a:gd name="connsiteY5266" fmla="*/ 2090506 h 3980623"/>
              <a:gd name="connsiteX5267" fmla="*/ 3500755 w 5122981"/>
              <a:gd name="connsiteY5267" fmla="*/ 2090506 h 3980623"/>
              <a:gd name="connsiteX5268" fmla="*/ 3508196 w 5122981"/>
              <a:gd name="connsiteY5268" fmla="*/ 2097947 h 3980623"/>
              <a:gd name="connsiteX5269" fmla="*/ 3508196 w 5122981"/>
              <a:gd name="connsiteY5269" fmla="*/ 2090506 h 3980623"/>
              <a:gd name="connsiteX5270" fmla="*/ 3500755 w 5122981"/>
              <a:gd name="connsiteY5270" fmla="*/ 2090506 h 3980623"/>
              <a:gd name="connsiteX5271" fmla="*/ 3776087 w 5122981"/>
              <a:gd name="connsiteY5271" fmla="*/ 2083064 h 3980623"/>
              <a:gd name="connsiteX5272" fmla="*/ 3798411 w 5122981"/>
              <a:gd name="connsiteY5272" fmla="*/ 2097947 h 3980623"/>
              <a:gd name="connsiteX5273" fmla="*/ 3805853 w 5122981"/>
              <a:gd name="connsiteY5273" fmla="*/ 2097947 h 3980623"/>
              <a:gd name="connsiteX5274" fmla="*/ 3790970 w 5122981"/>
              <a:gd name="connsiteY5274" fmla="*/ 2090506 h 3980623"/>
              <a:gd name="connsiteX5275" fmla="*/ 3776087 w 5122981"/>
              <a:gd name="connsiteY5275" fmla="*/ 2083064 h 3980623"/>
              <a:gd name="connsiteX5276" fmla="*/ 3648653 w 5122981"/>
              <a:gd name="connsiteY5276" fmla="*/ 2078414 h 3980623"/>
              <a:gd name="connsiteX5277" fmla="*/ 3642142 w 5122981"/>
              <a:gd name="connsiteY5277" fmla="*/ 2083064 h 3980623"/>
              <a:gd name="connsiteX5278" fmla="*/ 3649583 w 5122981"/>
              <a:gd name="connsiteY5278" fmla="*/ 2090506 h 3980623"/>
              <a:gd name="connsiteX5279" fmla="*/ 3657024 w 5122981"/>
              <a:gd name="connsiteY5279" fmla="*/ 2090506 h 3980623"/>
              <a:gd name="connsiteX5280" fmla="*/ 3653304 w 5122981"/>
              <a:gd name="connsiteY5280" fmla="*/ 2079344 h 3980623"/>
              <a:gd name="connsiteX5281" fmla="*/ 3648653 w 5122981"/>
              <a:gd name="connsiteY5281" fmla="*/ 2078414 h 3980623"/>
              <a:gd name="connsiteX5282" fmla="*/ 3761204 w 5122981"/>
              <a:gd name="connsiteY5282" fmla="*/ 2075623 h 3980623"/>
              <a:gd name="connsiteX5283" fmla="*/ 3764925 w 5122981"/>
              <a:gd name="connsiteY5283" fmla="*/ 2083064 h 3980623"/>
              <a:gd name="connsiteX5284" fmla="*/ 3768646 w 5122981"/>
              <a:gd name="connsiteY5284" fmla="*/ 2075623 h 3980623"/>
              <a:gd name="connsiteX5285" fmla="*/ 1509556 w 5122981"/>
              <a:gd name="connsiteY5285" fmla="*/ 2070928 h 3980623"/>
              <a:gd name="connsiteX5286" fmla="*/ 1512607 w 5122981"/>
              <a:gd name="connsiteY5286" fmla="*/ 2071650 h 3980623"/>
              <a:gd name="connsiteX5287" fmla="*/ 1514378 w 5122981"/>
              <a:gd name="connsiteY5287" fmla="*/ 2077772 h 3980623"/>
              <a:gd name="connsiteX5288" fmla="*/ 1524024 w 5122981"/>
              <a:gd name="connsiteY5288" fmla="*/ 2091459 h 3980623"/>
              <a:gd name="connsiteX5289" fmla="*/ 1517924 w 5122981"/>
              <a:gd name="connsiteY5289" fmla="*/ 2090015 h 3980623"/>
              <a:gd name="connsiteX5290" fmla="*/ 1510689 w 5122981"/>
              <a:gd name="connsiteY5290" fmla="*/ 2079750 h 3980623"/>
              <a:gd name="connsiteX5291" fmla="*/ 1509556 w 5122981"/>
              <a:gd name="connsiteY5291" fmla="*/ 2070928 h 3980623"/>
              <a:gd name="connsiteX5292" fmla="*/ 3746321 w 5122981"/>
              <a:gd name="connsiteY5292" fmla="*/ 2068182 h 3980623"/>
              <a:gd name="connsiteX5293" fmla="*/ 3753763 w 5122981"/>
              <a:gd name="connsiteY5293" fmla="*/ 2075623 h 3980623"/>
              <a:gd name="connsiteX5294" fmla="*/ 3753763 w 5122981"/>
              <a:gd name="connsiteY5294" fmla="*/ 2068182 h 3980623"/>
              <a:gd name="connsiteX5295" fmla="*/ 3746321 w 5122981"/>
              <a:gd name="connsiteY5295" fmla="*/ 2068182 h 3980623"/>
              <a:gd name="connsiteX5296" fmla="*/ 1528782 w 5122981"/>
              <a:gd name="connsiteY5296" fmla="*/ 2068182 h 3980623"/>
              <a:gd name="connsiteX5297" fmla="*/ 1536224 w 5122981"/>
              <a:gd name="connsiteY5297" fmla="*/ 2075623 h 3980623"/>
              <a:gd name="connsiteX5298" fmla="*/ 1528782 w 5122981"/>
              <a:gd name="connsiteY5298" fmla="*/ 2075623 h 3980623"/>
              <a:gd name="connsiteX5299" fmla="*/ 1521341 w 5122981"/>
              <a:gd name="connsiteY5299" fmla="*/ 2075623 h 3980623"/>
              <a:gd name="connsiteX5300" fmla="*/ 1528782 w 5122981"/>
              <a:gd name="connsiteY5300" fmla="*/ 2068182 h 3980623"/>
              <a:gd name="connsiteX5301" fmla="*/ 1459472 w 5122981"/>
              <a:gd name="connsiteY5301" fmla="*/ 2064775 h 3980623"/>
              <a:gd name="connsiteX5302" fmla="*/ 1465573 w 5122981"/>
              <a:gd name="connsiteY5302" fmla="*/ 2066219 h 3980623"/>
              <a:gd name="connsiteX5303" fmla="*/ 1476496 w 5122981"/>
              <a:gd name="connsiteY5303" fmla="*/ 2074506 h 3980623"/>
              <a:gd name="connsiteX5304" fmla="*/ 1464295 w 5122981"/>
              <a:gd name="connsiteY5304" fmla="*/ 2071618 h 3980623"/>
              <a:gd name="connsiteX5305" fmla="*/ 1461883 w 5122981"/>
              <a:gd name="connsiteY5305" fmla="*/ 2068197 h 3980623"/>
              <a:gd name="connsiteX5306" fmla="*/ 1459472 w 5122981"/>
              <a:gd name="connsiteY5306" fmla="*/ 2064775 h 3980623"/>
              <a:gd name="connsiteX5307" fmla="*/ 4683939 w 5122981"/>
              <a:gd name="connsiteY5307" fmla="*/ 2060740 h 3980623"/>
              <a:gd name="connsiteX5308" fmla="*/ 4691379 w 5122981"/>
              <a:gd name="connsiteY5308" fmla="*/ 2060740 h 3980623"/>
              <a:gd name="connsiteX5309" fmla="*/ 4683939 w 5122981"/>
              <a:gd name="connsiteY5309" fmla="*/ 2068182 h 3980623"/>
              <a:gd name="connsiteX5310" fmla="*/ 4006771 w 5122981"/>
              <a:gd name="connsiteY5310" fmla="*/ 2060740 h 3980623"/>
              <a:gd name="connsiteX5311" fmla="*/ 4006771 w 5122981"/>
              <a:gd name="connsiteY5311" fmla="*/ 2068182 h 3980623"/>
              <a:gd name="connsiteX5312" fmla="*/ 4014212 w 5122981"/>
              <a:gd name="connsiteY5312" fmla="*/ 2068182 h 3980623"/>
              <a:gd name="connsiteX5313" fmla="*/ 1507388 w 5122981"/>
              <a:gd name="connsiteY5313" fmla="*/ 2055159 h 3980623"/>
              <a:gd name="connsiteX5314" fmla="*/ 1510179 w 5122981"/>
              <a:gd name="connsiteY5314" fmla="*/ 2057019 h 3980623"/>
              <a:gd name="connsiteX5315" fmla="*/ 1513900 w 5122981"/>
              <a:gd name="connsiteY5315" fmla="*/ 2060740 h 3980623"/>
              <a:gd name="connsiteX5316" fmla="*/ 1506458 w 5122981"/>
              <a:gd name="connsiteY5316" fmla="*/ 2057019 h 3980623"/>
              <a:gd name="connsiteX5317" fmla="*/ 1507388 w 5122981"/>
              <a:gd name="connsiteY5317" fmla="*/ 2055159 h 3980623"/>
              <a:gd name="connsiteX5318" fmla="*/ 4284825 w 5122981"/>
              <a:gd name="connsiteY5318" fmla="*/ 2050576 h 3980623"/>
              <a:gd name="connsiteX5319" fmla="*/ 4289544 w 5122981"/>
              <a:gd name="connsiteY5319" fmla="*/ 2053299 h 3980623"/>
              <a:gd name="connsiteX5320" fmla="*/ 4282103 w 5122981"/>
              <a:gd name="connsiteY5320" fmla="*/ 2053299 h 3980623"/>
              <a:gd name="connsiteX5321" fmla="*/ 3694231 w 5122981"/>
              <a:gd name="connsiteY5321" fmla="*/ 2038416 h 3980623"/>
              <a:gd name="connsiteX5322" fmla="*/ 3701673 w 5122981"/>
              <a:gd name="connsiteY5322" fmla="*/ 2053299 h 3980623"/>
              <a:gd name="connsiteX5323" fmla="*/ 3709114 w 5122981"/>
              <a:gd name="connsiteY5323" fmla="*/ 2053299 h 3980623"/>
              <a:gd name="connsiteX5324" fmla="*/ 3694231 w 5122981"/>
              <a:gd name="connsiteY5324" fmla="*/ 2038416 h 3980623"/>
              <a:gd name="connsiteX5325" fmla="*/ 3950030 w 5122981"/>
              <a:gd name="connsiteY5325" fmla="*/ 2032835 h 3980623"/>
              <a:gd name="connsiteX5326" fmla="*/ 3947239 w 5122981"/>
              <a:gd name="connsiteY5326" fmla="*/ 2034695 h 3980623"/>
              <a:gd name="connsiteX5327" fmla="*/ 3954681 w 5122981"/>
              <a:gd name="connsiteY5327" fmla="*/ 2045857 h 3980623"/>
              <a:gd name="connsiteX5328" fmla="*/ 3969564 w 5122981"/>
              <a:gd name="connsiteY5328" fmla="*/ 2045857 h 3980623"/>
              <a:gd name="connsiteX5329" fmla="*/ 3958401 w 5122981"/>
              <a:gd name="connsiteY5329" fmla="*/ 2034695 h 3980623"/>
              <a:gd name="connsiteX5330" fmla="*/ 3950030 w 5122981"/>
              <a:gd name="connsiteY5330" fmla="*/ 2032835 h 3980623"/>
              <a:gd name="connsiteX5331" fmla="*/ 4215130 w 5122981"/>
              <a:gd name="connsiteY5331" fmla="*/ 2030975 h 3980623"/>
              <a:gd name="connsiteX5332" fmla="*/ 4211409 w 5122981"/>
              <a:gd name="connsiteY5332" fmla="*/ 2034695 h 3980623"/>
              <a:gd name="connsiteX5333" fmla="*/ 4218851 w 5122981"/>
              <a:gd name="connsiteY5333" fmla="*/ 2038416 h 3980623"/>
              <a:gd name="connsiteX5334" fmla="*/ 4215130 w 5122981"/>
              <a:gd name="connsiteY5334" fmla="*/ 2030975 h 3980623"/>
              <a:gd name="connsiteX5335" fmla="*/ 4639290 w 5122981"/>
              <a:gd name="connsiteY5335" fmla="*/ 2023533 h 3980623"/>
              <a:gd name="connsiteX5336" fmla="*/ 4639290 w 5122981"/>
              <a:gd name="connsiteY5336" fmla="*/ 2030975 h 3980623"/>
              <a:gd name="connsiteX5337" fmla="*/ 4637430 w 5122981"/>
              <a:gd name="connsiteY5337" fmla="*/ 2030975 h 3980623"/>
              <a:gd name="connsiteX5338" fmla="*/ 4631849 w 5122981"/>
              <a:gd name="connsiteY5338" fmla="*/ 2030975 h 3980623"/>
              <a:gd name="connsiteX5339" fmla="*/ 4631849 w 5122981"/>
              <a:gd name="connsiteY5339" fmla="*/ 2030044 h 3980623"/>
              <a:gd name="connsiteX5340" fmla="*/ 4631849 w 5122981"/>
              <a:gd name="connsiteY5340" fmla="*/ 2027254 h 3980623"/>
              <a:gd name="connsiteX5341" fmla="*/ 4639290 w 5122981"/>
              <a:gd name="connsiteY5341" fmla="*/ 2023533 h 3980623"/>
              <a:gd name="connsiteX5342" fmla="*/ 3671907 w 5122981"/>
              <a:gd name="connsiteY5342" fmla="*/ 2023533 h 3980623"/>
              <a:gd name="connsiteX5343" fmla="*/ 3675628 w 5122981"/>
              <a:gd name="connsiteY5343" fmla="*/ 2030975 h 3980623"/>
              <a:gd name="connsiteX5344" fmla="*/ 3679349 w 5122981"/>
              <a:gd name="connsiteY5344" fmla="*/ 2023533 h 3980623"/>
              <a:gd name="connsiteX5345" fmla="*/ 4616966 w 5122981"/>
              <a:gd name="connsiteY5345" fmla="*/ 2016092 h 3980623"/>
              <a:gd name="connsiteX5346" fmla="*/ 4631849 w 5122981"/>
              <a:gd name="connsiteY5346" fmla="*/ 2030975 h 3980623"/>
              <a:gd name="connsiteX5347" fmla="*/ 4646731 w 5122981"/>
              <a:gd name="connsiteY5347" fmla="*/ 2045857 h 3980623"/>
              <a:gd name="connsiteX5348" fmla="*/ 4631849 w 5122981"/>
              <a:gd name="connsiteY5348" fmla="*/ 2045857 h 3980623"/>
              <a:gd name="connsiteX5349" fmla="*/ 4512786 w 5122981"/>
              <a:gd name="connsiteY5349" fmla="*/ 1986326 h 3980623"/>
              <a:gd name="connsiteX5350" fmla="*/ 4512786 w 5122981"/>
              <a:gd name="connsiteY5350" fmla="*/ 2001209 h 3980623"/>
              <a:gd name="connsiteX5351" fmla="*/ 4520228 w 5122981"/>
              <a:gd name="connsiteY5351" fmla="*/ 2008650 h 3980623"/>
              <a:gd name="connsiteX5352" fmla="*/ 4531390 w 5122981"/>
              <a:gd name="connsiteY5352" fmla="*/ 2008650 h 3980623"/>
              <a:gd name="connsiteX5353" fmla="*/ 4535110 w 5122981"/>
              <a:gd name="connsiteY5353" fmla="*/ 2016092 h 3980623"/>
              <a:gd name="connsiteX5354" fmla="*/ 4542552 w 5122981"/>
              <a:gd name="connsiteY5354" fmla="*/ 2019812 h 3980623"/>
              <a:gd name="connsiteX5355" fmla="*/ 4549993 w 5122981"/>
              <a:gd name="connsiteY5355" fmla="*/ 2030975 h 3980623"/>
              <a:gd name="connsiteX5356" fmla="*/ 4561155 w 5122981"/>
              <a:gd name="connsiteY5356" fmla="*/ 2042137 h 3980623"/>
              <a:gd name="connsiteX5357" fmla="*/ 4568597 w 5122981"/>
              <a:gd name="connsiteY5357" fmla="*/ 2045857 h 3980623"/>
              <a:gd name="connsiteX5358" fmla="*/ 4576038 w 5122981"/>
              <a:gd name="connsiteY5358" fmla="*/ 2045857 h 3980623"/>
              <a:gd name="connsiteX5359" fmla="*/ 4579759 w 5122981"/>
              <a:gd name="connsiteY5359" fmla="*/ 2053299 h 3980623"/>
              <a:gd name="connsiteX5360" fmla="*/ 4587200 w 5122981"/>
              <a:gd name="connsiteY5360" fmla="*/ 2053299 h 3980623"/>
              <a:gd name="connsiteX5361" fmla="*/ 4587200 w 5122981"/>
              <a:gd name="connsiteY5361" fmla="*/ 2060740 h 3980623"/>
              <a:gd name="connsiteX5362" fmla="*/ 4624407 w 5122981"/>
              <a:gd name="connsiteY5362" fmla="*/ 2075623 h 3980623"/>
              <a:gd name="connsiteX5363" fmla="*/ 4616966 w 5122981"/>
              <a:gd name="connsiteY5363" fmla="*/ 2068182 h 3980623"/>
              <a:gd name="connsiteX5364" fmla="*/ 4594642 w 5122981"/>
              <a:gd name="connsiteY5364" fmla="*/ 2045857 h 3980623"/>
              <a:gd name="connsiteX5365" fmla="*/ 4572317 w 5122981"/>
              <a:gd name="connsiteY5365" fmla="*/ 2023533 h 3980623"/>
              <a:gd name="connsiteX5366" fmla="*/ 4557435 w 5122981"/>
              <a:gd name="connsiteY5366" fmla="*/ 2019812 h 3980623"/>
              <a:gd name="connsiteX5367" fmla="*/ 4549993 w 5122981"/>
              <a:gd name="connsiteY5367" fmla="*/ 2016092 h 3980623"/>
              <a:gd name="connsiteX5368" fmla="*/ 4542552 w 5122981"/>
              <a:gd name="connsiteY5368" fmla="*/ 2001209 h 3980623"/>
              <a:gd name="connsiteX5369" fmla="*/ 4535110 w 5122981"/>
              <a:gd name="connsiteY5369" fmla="*/ 1993768 h 3980623"/>
              <a:gd name="connsiteX5370" fmla="*/ 4531390 w 5122981"/>
              <a:gd name="connsiteY5370" fmla="*/ 1993768 h 3980623"/>
              <a:gd name="connsiteX5371" fmla="*/ 4520228 w 5122981"/>
              <a:gd name="connsiteY5371" fmla="*/ 1986326 h 3980623"/>
              <a:gd name="connsiteX5372" fmla="*/ 4140716 w 5122981"/>
              <a:gd name="connsiteY5372" fmla="*/ 1986326 h 3980623"/>
              <a:gd name="connsiteX5373" fmla="*/ 4140716 w 5122981"/>
              <a:gd name="connsiteY5373" fmla="*/ 1993768 h 3980623"/>
              <a:gd name="connsiteX5374" fmla="*/ 4148157 w 5122981"/>
              <a:gd name="connsiteY5374" fmla="*/ 1993768 h 3980623"/>
              <a:gd name="connsiteX5375" fmla="*/ 4140716 w 5122981"/>
              <a:gd name="connsiteY5375" fmla="*/ 1986326 h 3980623"/>
              <a:gd name="connsiteX5376" fmla="*/ 3604935 w 5122981"/>
              <a:gd name="connsiteY5376" fmla="*/ 1986326 h 3980623"/>
              <a:gd name="connsiteX5377" fmla="*/ 3598813 w 5122981"/>
              <a:gd name="connsiteY5377" fmla="*/ 1992448 h 3980623"/>
              <a:gd name="connsiteX5378" fmla="*/ 3600892 w 5122981"/>
              <a:gd name="connsiteY5378" fmla="*/ 1994901 h 3980623"/>
              <a:gd name="connsiteX5379" fmla="*/ 3619817 w 5122981"/>
              <a:gd name="connsiteY5379" fmla="*/ 2001209 h 3980623"/>
              <a:gd name="connsiteX5380" fmla="*/ 3604935 w 5122981"/>
              <a:gd name="connsiteY5380" fmla="*/ 1986326 h 3980623"/>
              <a:gd name="connsiteX5381" fmla="*/ 4698821 w 5122981"/>
              <a:gd name="connsiteY5381" fmla="*/ 1978885 h 3980623"/>
              <a:gd name="connsiteX5382" fmla="*/ 4713704 w 5122981"/>
              <a:gd name="connsiteY5382" fmla="*/ 1986326 h 3980623"/>
              <a:gd name="connsiteX5383" fmla="*/ 4721145 w 5122981"/>
              <a:gd name="connsiteY5383" fmla="*/ 1993768 h 3980623"/>
              <a:gd name="connsiteX5384" fmla="*/ 4709983 w 5122981"/>
              <a:gd name="connsiteY5384" fmla="*/ 1986326 h 3980623"/>
              <a:gd name="connsiteX5385" fmla="*/ 4698821 w 5122981"/>
              <a:gd name="connsiteY5385" fmla="*/ 1978885 h 3980623"/>
              <a:gd name="connsiteX5386" fmla="*/ 4572317 w 5122981"/>
              <a:gd name="connsiteY5386" fmla="*/ 1978885 h 3980623"/>
              <a:gd name="connsiteX5387" fmla="*/ 4583480 w 5122981"/>
              <a:gd name="connsiteY5387" fmla="*/ 1986326 h 3980623"/>
              <a:gd name="connsiteX5388" fmla="*/ 4587200 w 5122981"/>
              <a:gd name="connsiteY5388" fmla="*/ 2001209 h 3980623"/>
              <a:gd name="connsiteX5389" fmla="*/ 4579759 w 5122981"/>
              <a:gd name="connsiteY5389" fmla="*/ 1993768 h 3980623"/>
              <a:gd name="connsiteX5390" fmla="*/ 4334192 w 5122981"/>
              <a:gd name="connsiteY5390" fmla="*/ 1971443 h 3980623"/>
              <a:gd name="connsiteX5391" fmla="*/ 4334192 w 5122981"/>
              <a:gd name="connsiteY5391" fmla="*/ 1975164 h 3980623"/>
              <a:gd name="connsiteX5392" fmla="*/ 4341634 w 5122981"/>
              <a:gd name="connsiteY5392" fmla="*/ 1990047 h 3980623"/>
              <a:gd name="connsiteX5393" fmla="*/ 4356517 w 5122981"/>
              <a:gd name="connsiteY5393" fmla="*/ 2001209 h 3980623"/>
              <a:gd name="connsiteX5394" fmla="*/ 4363958 w 5122981"/>
              <a:gd name="connsiteY5394" fmla="*/ 2008650 h 3980623"/>
              <a:gd name="connsiteX5395" fmla="*/ 4401165 w 5122981"/>
              <a:gd name="connsiteY5395" fmla="*/ 2023533 h 3980623"/>
              <a:gd name="connsiteX5396" fmla="*/ 4408606 w 5122981"/>
              <a:gd name="connsiteY5396" fmla="*/ 2016092 h 3980623"/>
              <a:gd name="connsiteX5397" fmla="*/ 4393724 w 5122981"/>
              <a:gd name="connsiteY5397" fmla="*/ 2004930 h 3980623"/>
              <a:gd name="connsiteX5398" fmla="*/ 4378841 w 5122981"/>
              <a:gd name="connsiteY5398" fmla="*/ 1993768 h 3980623"/>
              <a:gd name="connsiteX5399" fmla="*/ 1409720 w 5122981"/>
              <a:gd name="connsiteY5399" fmla="*/ 1971443 h 3980623"/>
              <a:gd name="connsiteX5400" fmla="*/ 1409720 w 5122981"/>
              <a:gd name="connsiteY5400" fmla="*/ 1978885 h 3980623"/>
              <a:gd name="connsiteX5401" fmla="*/ 1417161 w 5122981"/>
              <a:gd name="connsiteY5401" fmla="*/ 1986326 h 3980623"/>
              <a:gd name="connsiteX5402" fmla="*/ 1419751 w 5122981"/>
              <a:gd name="connsiteY5402" fmla="*/ 1987621 h 3980623"/>
              <a:gd name="connsiteX5403" fmla="*/ 1421180 w 5122981"/>
              <a:gd name="connsiteY5403" fmla="*/ 1981586 h 3980623"/>
              <a:gd name="connsiteX5404" fmla="*/ 1422382 w 5122981"/>
              <a:gd name="connsiteY5404" fmla="*/ 1976508 h 3980623"/>
              <a:gd name="connsiteX5405" fmla="*/ 1391954 w 5122981"/>
              <a:gd name="connsiteY5405" fmla="*/ 1968966 h 3980623"/>
              <a:gd name="connsiteX5406" fmla="*/ 1390676 w 5122981"/>
              <a:gd name="connsiteY5406" fmla="*/ 1974366 h 3980623"/>
              <a:gd name="connsiteX5407" fmla="*/ 1384576 w 5122981"/>
              <a:gd name="connsiteY5407" fmla="*/ 1972922 h 3980623"/>
              <a:gd name="connsiteX5408" fmla="*/ 1391954 w 5122981"/>
              <a:gd name="connsiteY5408" fmla="*/ 1968966 h 3980623"/>
              <a:gd name="connsiteX5409" fmla="*/ 4319310 w 5122981"/>
              <a:gd name="connsiteY5409" fmla="*/ 1964002 h 3980623"/>
              <a:gd name="connsiteX5410" fmla="*/ 4323030 w 5122981"/>
              <a:gd name="connsiteY5410" fmla="*/ 1971443 h 3980623"/>
              <a:gd name="connsiteX5411" fmla="*/ 4326751 w 5122981"/>
              <a:gd name="connsiteY5411" fmla="*/ 1964002 h 3980623"/>
              <a:gd name="connsiteX5412" fmla="*/ 4159319 w 5122981"/>
              <a:gd name="connsiteY5412" fmla="*/ 1964002 h 3980623"/>
              <a:gd name="connsiteX5413" fmla="*/ 4159319 w 5122981"/>
              <a:gd name="connsiteY5413" fmla="*/ 1967723 h 3980623"/>
              <a:gd name="connsiteX5414" fmla="*/ 4166761 w 5122981"/>
              <a:gd name="connsiteY5414" fmla="*/ 1971443 h 3980623"/>
              <a:gd name="connsiteX5415" fmla="*/ 4166761 w 5122981"/>
              <a:gd name="connsiteY5415" fmla="*/ 1967723 h 3980623"/>
              <a:gd name="connsiteX5416" fmla="*/ 4159319 w 5122981"/>
              <a:gd name="connsiteY5416" fmla="*/ 1964002 h 3980623"/>
              <a:gd name="connsiteX5417" fmla="*/ 3508196 w 5122981"/>
              <a:gd name="connsiteY5417" fmla="*/ 1956560 h 3980623"/>
              <a:gd name="connsiteX5418" fmla="*/ 3504764 w 5122981"/>
              <a:gd name="connsiteY5418" fmla="*/ 1961709 h 3980623"/>
              <a:gd name="connsiteX5419" fmla="*/ 3506106 w 5122981"/>
              <a:gd name="connsiteY5419" fmla="*/ 1964770 h 3980623"/>
              <a:gd name="connsiteX5420" fmla="*/ 3522491 w 5122981"/>
              <a:gd name="connsiteY5420" fmla="*/ 1977201 h 3980623"/>
              <a:gd name="connsiteX5421" fmla="*/ 3527315 w 5122981"/>
              <a:gd name="connsiteY5421" fmla="*/ 1984044 h 3980623"/>
              <a:gd name="connsiteX5422" fmla="*/ 3527681 w 5122981"/>
              <a:gd name="connsiteY5422" fmla="*/ 1984565 h 3980623"/>
              <a:gd name="connsiteX5423" fmla="*/ 3530521 w 5122981"/>
              <a:gd name="connsiteY5423" fmla="*/ 1978885 h 3980623"/>
              <a:gd name="connsiteX5424" fmla="*/ 3508196 w 5122981"/>
              <a:gd name="connsiteY5424" fmla="*/ 1956560 h 3980623"/>
              <a:gd name="connsiteX5425" fmla="*/ 1362729 w 5122981"/>
              <a:gd name="connsiteY5425" fmla="*/ 1956347 h 3980623"/>
              <a:gd name="connsiteX5426" fmla="*/ 1368829 w 5122981"/>
              <a:gd name="connsiteY5426" fmla="*/ 1957791 h 3980623"/>
              <a:gd name="connsiteX5427" fmla="*/ 1361451 w 5122981"/>
              <a:gd name="connsiteY5427" fmla="*/ 1961746 h 3980623"/>
              <a:gd name="connsiteX5428" fmla="*/ 4671846 w 5122981"/>
              <a:gd name="connsiteY5428" fmla="*/ 1944468 h 3980623"/>
              <a:gd name="connsiteX5429" fmla="*/ 4683939 w 5122981"/>
              <a:gd name="connsiteY5429" fmla="*/ 1949119 h 3980623"/>
              <a:gd name="connsiteX5430" fmla="*/ 4691379 w 5122981"/>
              <a:gd name="connsiteY5430" fmla="*/ 1964002 h 3980623"/>
              <a:gd name="connsiteX5431" fmla="*/ 4676497 w 5122981"/>
              <a:gd name="connsiteY5431" fmla="*/ 1964002 h 3980623"/>
              <a:gd name="connsiteX5432" fmla="*/ 4665335 w 5122981"/>
              <a:gd name="connsiteY5432" fmla="*/ 1945398 h 3980623"/>
              <a:gd name="connsiteX5433" fmla="*/ 4671846 w 5122981"/>
              <a:gd name="connsiteY5433" fmla="*/ 1944468 h 3980623"/>
              <a:gd name="connsiteX5434" fmla="*/ 4215130 w 5122981"/>
              <a:gd name="connsiteY5434" fmla="*/ 1941678 h 3980623"/>
              <a:gd name="connsiteX5435" fmla="*/ 4207689 w 5122981"/>
              <a:gd name="connsiteY5435" fmla="*/ 1949119 h 3980623"/>
              <a:gd name="connsiteX5436" fmla="*/ 4207689 w 5122981"/>
              <a:gd name="connsiteY5436" fmla="*/ 1956560 h 3980623"/>
              <a:gd name="connsiteX5437" fmla="*/ 4200247 w 5122981"/>
              <a:gd name="connsiteY5437" fmla="*/ 1964002 h 3980623"/>
              <a:gd name="connsiteX5438" fmla="*/ 4200247 w 5122981"/>
              <a:gd name="connsiteY5438" fmla="*/ 1956560 h 3980623"/>
              <a:gd name="connsiteX5439" fmla="*/ 4203968 w 5122981"/>
              <a:gd name="connsiteY5439" fmla="*/ 1945398 h 3980623"/>
              <a:gd name="connsiteX5440" fmla="*/ 4215130 w 5122981"/>
              <a:gd name="connsiteY5440" fmla="*/ 1941678 h 3980623"/>
              <a:gd name="connsiteX5441" fmla="*/ 4520228 w 5122981"/>
              <a:gd name="connsiteY5441" fmla="*/ 1934236 h 3980623"/>
              <a:gd name="connsiteX5442" fmla="*/ 4509065 w 5122981"/>
              <a:gd name="connsiteY5442" fmla="*/ 1937957 h 3980623"/>
              <a:gd name="connsiteX5443" fmla="*/ 4505345 w 5122981"/>
              <a:gd name="connsiteY5443" fmla="*/ 1941678 h 3980623"/>
              <a:gd name="connsiteX5444" fmla="*/ 4505345 w 5122981"/>
              <a:gd name="connsiteY5444" fmla="*/ 1949119 h 3980623"/>
              <a:gd name="connsiteX5445" fmla="*/ 4520228 w 5122981"/>
              <a:gd name="connsiteY5445" fmla="*/ 1941678 h 3980623"/>
              <a:gd name="connsiteX5446" fmla="*/ 4096067 w 5122981"/>
              <a:gd name="connsiteY5446" fmla="*/ 1934236 h 3980623"/>
              <a:gd name="connsiteX5447" fmla="*/ 4096067 w 5122981"/>
              <a:gd name="connsiteY5447" fmla="*/ 1941678 h 3980623"/>
              <a:gd name="connsiteX5448" fmla="*/ 4110950 w 5122981"/>
              <a:gd name="connsiteY5448" fmla="*/ 1941678 h 3980623"/>
              <a:gd name="connsiteX5449" fmla="*/ 4103509 w 5122981"/>
              <a:gd name="connsiteY5449" fmla="*/ 1934236 h 3980623"/>
              <a:gd name="connsiteX5450" fmla="*/ 4096067 w 5122981"/>
              <a:gd name="connsiteY5450" fmla="*/ 1934236 h 3980623"/>
              <a:gd name="connsiteX5451" fmla="*/ 1343437 w 5122981"/>
              <a:gd name="connsiteY5451" fmla="*/ 1928973 h 3980623"/>
              <a:gd name="connsiteX5452" fmla="*/ 1351311 w 5122981"/>
              <a:gd name="connsiteY5452" fmla="*/ 1936539 h 3980623"/>
              <a:gd name="connsiteX5453" fmla="*/ 1359184 w 5122981"/>
              <a:gd name="connsiteY5453" fmla="*/ 1944104 h 3980623"/>
              <a:gd name="connsiteX5454" fmla="*/ 1357906 w 5122981"/>
              <a:gd name="connsiteY5454" fmla="*/ 1949503 h 3980623"/>
              <a:gd name="connsiteX5455" fmla="*/ 1346983 w 5122981"/>
              <a:gd name="connsiteY5455" fmla="*/ 1941216 h 3980623"/>
              <a:gd name="connsiteX5456" fmla="*/ 4678357 w 5122981"/>
              <a:gd name="connsiteY5456" fmla="*/ 1922144 h 3980623"/>
              <a:gd name="connsiteX5457" fmla="*/ 4683939 w 5122981"/>
              <a:gd name="connsiteY5457" fmla="*/ 1926795 h 3980623"/>
              <a:gd name="connsiteX5458" fmla="*/ 4691379 w 5122981"/>
              <a:gd name="connsiteY5458" fmla="*/ 1941678 h 3980623"/>
              <a:gd name="connsiteX5459" fmla="*/ 4683939 w 5122981"/>
              <a:gd name="connsiteY5459" fmla="*/ 1934236 h 3980623"/>
              <a:gd name="connsiteX5460" fmla="*/ 4676497 w 5122981"/>
              <a:gd name="connsiteY5460" fmla="*/ 1923074 h 3980623"/>
              <a:gd name="connsiteX5461" fmla="*/ 4678357 w 5122981"/>
              <a:gd name="connsiteY5461" fmla="*/ 1922144 h 3980623"/>
              <a:gd name="connsiteX5462" fmla="*/ 4713704 w 5122981"/>
              <a:gd name="connsiteY5462" fmla="*/ 1911912 h 3980623"/>
              <a:gd name="connsiteX5463" fmla="*/ 4721145 w 5122981"/>
              <a:gd name="connsiteY5463" fmla="*/ 1919353 h 3980623"/>
              <a:gd name="connsiteX5464" fmla="*/ 4728587 w 5122981"/>
              <a:gd name="connsiteY5464" fmla="*/ 1934236 h 3980623"/>
              <a:gd name="connsiteX5465" fmla="*/ 4724866 w 5122981"/>
              <a:gd name="connsiteY5465" fmla="*/ 1930516 h 3980623"/>
              <a:gd name="connsiteX5466" fmla="*/ 4721145 w 5122981"/>
              <a:gd name="connsiteY5466" fmla="*/ 1926795 h 3980623"/>
              <a:gd name="connsiteX5467" fmla="*/ 4602083 w 5122981"/>
              <a:gd name="connsiteY5467" fmla="*/ 1889588 h 3980623"/>
              <a:gd name="connsiteX5468" fmla="*/ 4631849 w 5122981"/>
              <a:gd name="connsiteY5468" fmla="*/ 1919353 h 3980623"/>
              <a:gd name="connsiteX5469" fmla="*/ 4609524 w 5122981"/>
              <a:gd name="connsiteY5469" fmla="*/ 1904471 h 3980623"/>
              <a:gd name="connsiteX5470" fmla="*/ 4602083 w 5122981"/>
              <a:gd name="connsiteY5470" fmla="*/ 1889588 h 3980623"/>
              <a:gd name="connsiteX5471" fmla="*/ 4178853 w 5122981"/>
              <a:gd name="connsiteY5471" fmla="*/ 1884937 h 3980623"/>
              <a:gd name="connsiteX5472" fmla="*/ 4177923 w 5122981"/>
              <a:gd name="connsiteY5472" fmla="*/ 1889588 h 3980623"/>
              <a:gd name="connsiteX5473" fmla="*/ 4185364 w 5122981"/>
              <a:gd name="connsiteY5473" fmla="*/ 1889588 h 3980623"/>
              <a:gd name="connsiteX5474" fmla="*/ 4181644 w 5122981"/>
              <a:gd name="connsiteY5474" fmla="*/ 1885867 h 3980623"/>
              <a:gd name="connsiteX5475" fmla="*/ 4178853 w 5122981"/>
              <a:gd name="connsiteY5475" fmla="*/ 1884937 h 3980623"/>
              <a:gd name="connsiteX5476" fmla="*/ 4215130 w 5122981"/>
              <a:gd name="connsiteY5476" fmla="*/ 1874705 h 3980623"/>
              <a:gd name="connsiteX5477" fmla="*/ 4207689 w 5122981"/>
              <a:gd name="connsiteY5477" fmla="*/ 1882146 h 3980623"/>
              <a:gd name="connsiteX5478" fmla="*/ 4218851 w 5122981"/>
              <a:gd name="connsiteY5478" fmla="*/ 1885867 h 3980623"/>
              <a:gd name="connsiteX5479" fmla="*/ 4215130 w 5122981"/>
              <a:gd name="connsiteY5479" fmla="*/ 1874705 h 3980623"/>
              <a:gd name="connsiteX5480" fmla="*/ 4306752 w 5122981"/>
              <a:gd name="connsiteY5480" fmla="*/ 1872845 h 3980623"/>
              <a:gd name="connsiteX5481" fmla="*/ 4311868 w 5122981"/>
              <a:gd name="connsiteY5481" fmla="*/ 1874705 h 3980623"/>
              <a:gd name="connsiteX5482" fmla="*/ 4356517 w 5122981"/>
              <a:gd name="connsiteY5482" fmla="*/ 1897029 h 3980623"/>
              <a:gd name="connsiteX5483" fmla="*/ 4319310 w 5122981"/>
              <a:gd name="connsiteY5483" fmla="*/ 1889588 h 3980623"/>
              <a:gd name="connsiteX5484" fmla="*/ 4306752 w 5122981"/>
              <a:gd name="connsiteY5484" fmla="*/ 1872845 h 3980623"/>
              <a:gd name="connsiteX5485" fmla="*/ 4140716 w 5122981"/>
              <a:gd name="connsiteY5485" fmla="*/ 1867264 h 3980623"/>
              <a:gd name="connsiteX5486" fmla="*/ 4144437 w 5122981"/>
              <a:gd name="connsiteY5486" fmla="*/ 1874705 h 3980623"/>
              <a:gd name="connsiteX5487" fmla="*/ 4148157 w 5122981"/>
              <a:gd name="connsiteY5487" fmla="*/ 1867264 h 3980623"/>
              <a:gd name="connsiteX5488" fmla="*/ 1223685 w 5122981"/>
              <a:gd name="connsiteY5488" fmla="*/ 1867264 h 3980623"/>
              <a:gd name="connsiteX5489" fmla="*/ 1219964 w 5122981"/>
              <a:gd name="connsiteY5489" fmla="*/ 1874705 h 3980623"/>
              <a:gd name="connsiteX5490" fmla="*/ 1216243 w 5122981"/>
              <a:gd name="connsiteY5490" fmla="*/ 1870984 h 3980623"/>
              <a:gd name="connsiteX5491" fmla="*/ 1223685 w 5122981"/>
              <a:gd name="connsiteY5491" fmla="*/ 1867264 h 3980623"/>
              <a:gd name="connsiteX5492" fmla="*/ 4174202 w 5122981"/>
              <a:gd name="connsiteY5492" fmla="*/ 1859822 h 3980623"/>
              <a:gd name="connsiteX5493" fmla="*/ 4170481 w 5122981"/>
              <a:gd name="connsiteY5493" fmla="*/ 1863543 h 3980623"/>
              <a:gd name="connsiteX5494" fmla="*/ 4177923 w 5122981"/>
              <a:gd name="connsiteY5494" fmla="*/ 1867264 h 3980623"/>
              <a:gd name="connsiteX5495" fmla="*/ 4181644 w 5122981"/>
              <a:gd name="connsiteY5495" fmla="*/ 1863543 h 3980623"/>
              <a:gd name="connsiteX5496" fmla="*/ 4174202 w 5122981"/>
              <a:gd name="connsiteY5496" fmla="*/ 1859822 h 3980623"/>
              <a:gd name="connsiteX5497" fmla="*/ 3964913 w 5122981"/>
              <a:gd name="connsiteY5497" fmla="*/ 1848661 h 3980623"/>
              <a:gd name="connsiteX5498" fmla="*/ 3962122 w 5122981"/>
              <a:gd name="connsiteY5498" fmla="*/ 1852381 h 3980623"/>
              <a:gd name="connsiteX5499" fmla="*/ 3962122 w 5122981"/>
              <a:gd name="connsiteY5499" fmla="*/ 1859822 h 3980623"/>
              <a:gd name="connsiteX5500" fmla="*/ 3977005 w 5122981"/>
              <a:gd name="connsiteY5500" fmla="*/ 1867264 h 3980623"/>
              <a:gd name="connsiteX5501" fmla="*/ 3984446 w 5122981"/>
              <a:gd name="connsiteY5501" fmla="*/ 1867264 h 3980623"/>
              <a:gd name="connsiteX5502" fmla="*/ 3991888 w 5122981"/>
              <a:gd name="connsiteY5502" fmla="*/ 1867264 h 3980623"/>
              <a:gd name="connsiteX5503" fmla="*/ 3988167 w 5122981"/>
              <a:gd name="connsiteY5503" fmla="*/ 1863543 h 3980623"/>
              <a:gd name="connsiteX5504" fmla="*/ 3984446 w 5122981"/>
              <a:gd name="connsiteY5504" fmla="*/ 1859822 h 3980623"/>
              <a:gd name="connsiteX5505" fmla="*/ 3973284 w 5122981"/>
              <a:gd name="connsiteY5505" fmla="*/ 1852381 h 3980623"/>
              <a:gd name="connsiteX5506" fmla="*/ 3964913 w 5122981"/>
              <a:gd name="connsiteY5506" fmla="*/ 1848661 h 3980623"/>
              <a:gd name="connsiteX5507" fmla="*/ 4103509 w 5122981"/>
              <a:gd name="connsiteY5507" fmla="*/ 1844939 h 3980623"/>
              <a:gd name="connsiteX5508" fmla="*/ 4125833 w 5122981"/>
              <a:gd name="connsiteY5508" fmla="*/ 1867264 h 3980623"/>
              <a:gd name="connsiteX5509" fmla="*/ 4125833 w 5122981"/>
              <a:gd name="connsiteY5509" fmla="*/ 1859822 h 3980623"/>
              <a:gd name="connsiteX5510" fmla="*/ 3947239 w 5122981"/>
              <a:gd name="connsiteY5510" fmla="*/ 1837498 h 3980623"/>
              <a:gd name="connsiteX5511" fmla="*/ 3939798 w 5122981"/>
              <a:gd name="connsiteY5511" fmla="*/ 1844939 h 3980623"/>
              <a:gd name="connsiteX5512" fmla="*/ 3939798 w 5122981"/>
              <a:gd name="connsiteY5512" fmla="*/ 1852381 h 3980623"/>
              <a:gd name="connsiteX5513" fmla="*/ 3947239 w 5122981"/>
              <a:gd name="connsiteY5513" fmla="*/ 1844939 h 3980623"/>
              <a:gd name="connsiteX5514" fmla="*/ 3947239 w 5122981"/>
              <a:gd name="connsiteY5514" fmla="*/ 1837498 h 3980623"/>
              <a:gd name="connsiteX5515" fmla="*/ 3962122 w 5122981"/>
              <a:gd name="connsiteY5515" fmla="*/ 1830057 h 3980623"/>
              <a:gd name="connsiteX5516" fmla="*/ 3962122 w 5122981"/>
              <a:gd name="connsiteY5516" fmla="*/ 1837498 h 3980623"/>
              <a:gd name="connsiteX5517" fmla="*/ 3977005 w 5122981"/>
              <a:gd name="connsiteY5517" fmla="*/ 1844939 h 3980623"/>
              <a:gd name="connsiteX5518" fmla="*/ 3969564 w 5122981"/>
              <a:gd name="connsiteY5518" fmla="*/ 1837498 h 3980623"/>
              <a:gd name="connsiteX5519" fmla="*/ 3962122 w 5122981"/>
              <a:gd name="connsiteY5519" fmla="*/ 1830057 h 3980623"/>
              <a:gd name="connsiteX5520" fmla="*/ 4296055 w 5122981"/>
              <a:gd name="connsiteY5520" fmla="*/ 1825638 h 3980623"/>
              <a:gd name="connsiteX5521" fmla="*/ 4289544 w 5122981"/>
              <a:gd name="connsiteY5521" fmla="*/ 1826336 h 3980623"/>
              <a:gd name="connsiteX5522" fmla="*/ 4259778 w 5122981"/>
              <a:gd name="connsiteY5522" fmla="*/ 1830057 h 3980623"/>
              <a:gd name="connsiteX5523" fmla="*/ 4244896 w 5122981"/>
              <a:gd name="connsiteY5523" fmla="*/ 1837498 h 3980623"/>
              <a:gd name="connsiteX5524" fmla="*/ 4252337 w 5122981"/>
              <a:gd name="connsiteY5524" fmla="*/ 1844939 h 3980623"/>
              <a:gd name="connsiteX5525" fmla="*/ 4267220 w 5122981"/>
              <a:gd name="connsiteY5525" fmla="*/ 1852381 h 3980623"/>
              <a:gd name="connsiteX5526" fmla="*/ 4267220 w 5122981"/>
              <a:gd name="connsiteY5526" fmla="*/ 1844939 h 3980623"/>
              <a:gd name="connsiteX5527" fmla="*/ 4267220 w 5122981"/>
              <a:gd name="connsiteY5527" fmla="*/ 1837498 h 3980623"/>
              <a:gd name="connsiteX5528" fmla="*/ 4274661 w 5122981"/>
              <a:gd name="connsiteY5528" fmla="*/ 1844939 h 3980623"/>
              <a:gd name="connsiteX5529" fmla="*/ 4282103 w 5122981"/>
              <a:gd name="connsiteY5529" fmla="*/ 1844939 h 3980623"/>
              <a:gd name="connsiteX5530" fmla="*/ 4289544 w 5122981"/>
              <a:gd name="connsiteY5530" fmla="*/ 1852381 h 3980623"/>
              <a:gd name="connsiteX5531" fmla="*/ 4289544 w 5122981"/>
              <a:gd name="connsiteY5531" fmla="*/ 1859822 h 3980623"/>
              <a:gd name="connsiteX5532" fmla="*/ 4278382 w 5122981"/>
              <a:gd name="connsiteY5532" fmla="*/ 1856101 h 3980623"/>
              <a:gd name="connsiteX5533" fmla="*/ 4274661 w 5122981"/>
              <a:gd name="connsiteY5533" fmla="*/ 1867264 h 3980623"/>
              <a:gd name="connsiteX5534" fmla="*/ 4296985 w 5122981"/>
              <a:gd name="connsiteY5534" fmla="*/ 1889588 h 3980623"/>
              <a:gd name="connsiteX5535" fmla="*/ 4349075 w 5122981"/>
              <a:gd name="connsiteY5535" fmla="*/ 1919353 h 3980623"/>
              <a:gd name="connsiteX5536" fmla="*/ 4363958 w 5122981"/>
              <a:gd name="connsiteY5536" fmla="*/ 1911912 h 3980623"/>
              <a:gd name="connsiteX5537" fmla="*/ 4371399 w 5122981"/>
              <a:gd name="connsiteY5537" fmla="*/ 1919353 h 3980623"/>
              <a:gd name="connsiteX5538" fmla="*/ 4378841 w 5122981"/>
              <a:gd name="connsiteY5538" fmla="*/ 1923074 h 3980623"/>
              <a:gd name="connsiteX5539" fmla="*/ 4378841 w 5122981"/>
              <a:gd name="connsiteY5539" fmla="*/ 1926795 h 3980623"/>
              <a:gd name="connsiteX5540" fmla="*/ 4382562 w 5122981"/>
              <a:gd name="connsiteY5540" fmla="*/ 1930516 h 3980623"/>
              <a:gd name="connsiteX5541" fmla="*/ 4386282 w 5122981"/>
              <a:gd name="connsiteY5541" fmla="*/ 1934236 h 3980623"/>
              <a:gd name="connsiteX5542" fmla="*/ 4408606 w 5122981"/>
              <a:gd name="connsiteY5542" fmla="*/ 1956560 h 3980623"/>
              <a:gd name="connsiteX5543" fmla="*/ 4423489 w 5122981"/>
              <a:gd name="connsiteY5543" fmla="*/ 1964002 h 3980623"/>
              <a:gd name="connsiteX5544" fmla="*/ 4468138 w 5122981"/>
              <a:gd name="connsiteY5544" fmla="*/ 1986326 h 3980623"/>
              <a:gd name="connsiteX5545" fmla="*/ 4490462 w 5122981"/>
              <a:gd name="connsiteY5545" fmla="*/ 1986326 h 3980623"/>
              <a:gd name="connsiteX5546" fmla="*/ 4494183 w 5122981"/>
              <a:gd name="connsiteY5546" fmla="*/ 1978885 h 3980623"/>
              <a:gd name="connsiteX5547" fmla="*/ 4483021 w 5122981"/>
              <a:gd name="connsiteY5547" fmla="*/ 1964002 h 3980623"/>
              <a:gd name="connsiteX5548" fmla="*/ 4460696 w 5122981"/>
              <a:gd name="connsiteY5548" fmla="*/ 1949119 h 3980623"/>
              <a:gd name="connsiteX5549" fmla="*/ 4430931 w 5122981"/>
              <a:gd name="connsiteY5549" fmla="*/ 1941678 h 3980623"/>
              <a:gd name="connsiteX5550" fmla="*/ 4438372 w 5122981"/>
              <a:gd name="connsiteY5550" fmla="*/ 1934236 h 3980623"/>
              <a:gd name="connsiteX5551" fmla="*/ 4456976 w 5122981"/>
              <a:gd name="connsiteY5551" fmla="*/ 1937957 h 3980623"/>
              <a:gd name="connsiteX5552" fmla="*/ 4438372 w 5122981"/>
              <a:gd name="connsiteY5552" fmla="*/ 1915633 h 3980623"/>
              <a:gd name="connsiteX5553" fmla="*/ 4408606 w 5122981"/>
              <a:gd name="connsiteY5553" fmla="*/ 1897029 h 3980623"/>
              <a:gd name="connsiteX5554" fmla="*/ 4401165 w 5122981"/>
              <a:gd name="connsiteY5554" fmla="*/ 1897029 h 3980623"/>
              <a:gd name="connsiteX5555" fmla="*/ 4401165 w 5122981"/>
              <a:gd name="connsiteY5555" fmla="*/ 1889588 h 3980623"/>
              <a:gd name="connsiteX5556" fmla="*/ 4378841 w 5122981"/>
              <a:gd name="connsiteY5556" fmla="*/ 1882146 h 3980623"/>
              <a:gd name="connsiteX5557" fmla="*/ 4371399 w 5122981"/>
              <a:gd name="connsiteY5557" fmla="*/ 1874705 h 3980623"/>
              <a:gd name="connsiteX5558" fmla="*/ 4363958 w 5122981"/>
              <a:gd name="connsiteY5558" fmla="*/ 1867264 h 3980623"/>
              <a:gd name="connsiteX5559" fmla="*/ 4352796 w 5122981"/>
              <a:gd name="connsiteY5559" fmla="*/ 1867264 h 3980623"/>
              <a:gd name="connsiteX5560" fmla="*/ 4349075 w 5122981"/>
              <a:gd name="connsiteY5560" fmla="*/ 1863543 h 3980623"/>
              <a:gd name="connsiteX5561" fmla="*/ 4341634 w 5122981"/>
              <a:gd name="connsiteY5561" fmla="*/ 1852381 h 3980623"/>
              <a:gd name="connsiteX5562" fmla="*/ 4326751 w 5122981"/>
              <a:gd name="connsiteY5562" fmla="*/ 1844939 h 3980623"/>
              <a:gd name="connsiteX5563" fmla="*/ 4304427 w 5122981"/>
              <a:gd name="connsiteY5563" fmla="*/ 1837498 h 3980623"/>
              <a:gd name="connsiteX5564" fmla="*/ 4296055 w 5122981"/>
              <a:gd name="connsiteY5564" fmla="*/ 1825638 h 3980623"/>
              <a:gd name="connsiteX5565" fmla="*/ 3969564 w 5122981"/>
              <a:gd name="connsiteY5565" fmla="*/ 1822615 h 3980623"/>
              <a:gd name="connsiteX5566" fmla="*/ 3980726 w 5122981"/>
              <a:gd name="connsiteY5566" fmla="*/ 1833777 h 3980623"/>
              <a:gd name="connsiteX5567" fmla="*/ 4003050 w 5122981"/>
              <a:gd name="connsiteY5567" fmla="*/ 1852381 h 3980623"/>
              <a:gd name="connsiteX5568" fmla="*/ 4025374 w 5122981"/>
              <a:gd name="connsiteY5568" fmla="*/ 1867264 h 3980623"/>
              <a:gd name="connsiteX5569" fmla="*/ 4036536 w 5122981"/>
              <a:gd name="connsiteY5569" fmla="*/ 1874705 h 3980623"/>
              <a:gd name="connsiteX5570" fmla="*/ 4051419 w 5122981"/>
              <a:gd name="connsiteY5570" fmla="*/ 1874705 h 3980623"/>
              <a:gd name="connsiteX5571" fmla="*/ 4047698 w 5122981"/>
              <a:gd name="connsiteY5571" fmla="*/ 1863543 h 3980623"/>
              <a:gd name="connsiteX5572" fmla="*/ 4047698 w 5122981"/>
              <a:gd name="connsiteY5572" fmla="*/ 1852381 h 3980623"/>
              <a:gd name="connsiteX5573" fmla="*/ 4043978 w 5122981"/>
              <a:gd name="connsiteY5573" fmla="*/ 1844939 h 3980623"/>
              <a:gd name="connsiteX5574" fmla="*/ 4036536 w 5122981"/>
              <a:gd name="connsiteY5574" fmla="*/ 1844939 h 3980623"/>
              <a:gd name="connsiteX5575" fmla="*/ 4029095 w 5122981"/>
              <a:gd name="connsiteY5575" fmla="*/ 1837498 h 3980623"/>
              <a:gd name="connsiteX5576" fmla="*/ 4021653 w 5122981"/>
              <a:gd name="connsiteY5576" fmla="*/ 1837498 h 3980623"/>
              <a:gd name="connsiteX5577" fmla="*/ 4014212 w 5122981"/>
              <a:gd name="connsiteY5577" fmla="*/ 1837498 h 3980623"/>
              <a:gd name="connsiteX5578" fmla="*/ 3928636 w 5122981"/>
              <a:gd name="connsiteY5578" fmla="*/ 1822615 h 3980623"/>
              <a:gd name="connsiteX5579" fmla="*/ 3924915 w 5122981"/>
              <a:gd name="connsiteY5579" fmla="*/ 1826336 h 3980623"/>
              <a:gd name="connsiteX5580" fmla="*/ 3932356 w 5122981"/>
              <a:gd name="connsiteY5580" fmla="*/ 1830057 h 3980623"/>
              <a:gd name="connsiteX5581" fmla="*/ 3928636 w 5122981"/>
              <a:gd name="connsiteY5581" fmla="*/ 1822615 h 3980623"/>
              <a:gd name="connsiteX5582" fmla="*/ 4051419 w 5122981"/>
              <a:gd name="connsiteY5582" fmla="*/ 1815174 h 3980623"/>
              <a:gd name="connsiteX5583" fmla="*/ 4051419 w 5122981"/>
              <a:gd name="connsiteY5583" fmla="*/ 1822615 h 3980623"/>
              <a:gd name="connsiteX5584" fmla="*/ 4058860 w 5122981"/>
              <a:gd name="connsiteY5584" fmla="*/ 1822615 h 3980623"/>
              <a:gd name="connsiteX5585" fmla="*/ 4051419 w 5122981"/>
              <a:gd name="connsiteY5585" fmla="*/ 1815174 h 3980623"/>
              <a:gd name="connsiteX5586" fmla="*/ 4029095 w 5122981"/>
              <a:gd name="connsiteY5586" fmla="*/ 1807732 h 3980623"/>
              <a:gd name="connsiteX5587" fmla="*/ 4029095 w 5122981"/>
              <a:gd name="connsiteY5587" fmla="*/ 1811453 h 3980623"/>
              <a:gd name="connsiteX5588" fmla="*/ 4036536 w 5122981"/>
              <a:gd name="connsiteY5588" fmla="*/ 1815174 h 3980623"/>
              <a:gd name="connsiteX5589" fmla="*/ 4032815 w 5122981"/>
              <a:gd name="connsiteY5589" fmla="*/ 1807732 h 3980623"/>
              <a:gd name="connsiteX5590" fmla="*/ 4029095 w 5122981"/>
              <a:gd name="connsiteY5590" fmla="*/ 1807732 h 3980623"/>
              <a:gd name="connsiteX5591" fmla="*/ 3910032 w 5122981"/>
              <a:gd name="connsiteY5591" fmla="*/ 1807732 h 3980623"/>
              <a:gd name="connsiteX5592" fmla="*/ 3902591 w 5122981"/>
              <a:gd name="connsiteY5592" fmla="*/ 1815174 h 3980623"/>
              <a:gd name="connsiteX5593" fmla="*/ 3910032 w 5122981"/>
              <a:gd name="connsiteY5593" fmla="*/ 1815174 h 3980623"/>
              <a:gd name="connsiteX5594" fmla="*/ 3917474 w 5122981"/>
              <a:gd name="connsiteY5594" fmla="*/ 1815174 h 3980623"/>
              <a:gd name="connsiteX5595" fmla="*/ 3910032 w 5122981"/>
              <a:gd name="connsiteY5595" fmla="*/ 1807732 h 3980623"/>
              <a:gd name="connsiteX5596" fmla="*/ 4029095 w 5122981"/>
              <a:gd name="connsiteY5596" fmla="*/ 1792850 h 3980623"/>
              <a:gd name="connsiteX5597" fmla="*/ 4032815 w 5122981"/>
              <a:gd name="connsiteY5597" fmla="*/ 1800291 h 3980623"/>
              <a:gd name="connsiteX5598" fmla="*/ 4036536 w 5122981"/>
              <a:gd name="connsiteY5598" fmla="*/ 1796570 h 3980623"/>
              <a:gd name="connsiteX5599" fmla="*/ 4029095 w 5122981"/>
              <a:gd name="connsiteY5599" fmla="*/ 1792850 h 3980623"/>
              <a:gd name="connsiteX5600" fmla="*/ 3881196 w 5122981"/>
              <a:gd name="connsiteY5600" fmla="*/ 1787268 h 3980623"/>
              <a:gd name="connsiteX5601" fmla="*/ 3876546 w 5122981"/>
              <a:gd name="connsiteY5601" fmla="*/ 1789129 h 3980623"/>
              <a:gd name="connsiteX5602" fmla="*/ 3895149 w 5122981"/>
              <a:gd name="connsiteY5602" fmla="*/ 1800291 h 3980623"/>
              <a:gd name="connsiteX5603" fmla="*/ 3895149 w 5122981"/>
              <a:gd name="connsiteY5603" fmla="*/ 1792850 h 3980623"/>
              <a:gd name="connsiteX5604" fmla="*/ 3887708 w 5122981"/>
              <a:gd name="connsiteY5604" fmla="*/ 1789129 h 3980623"/>
              <a:gd name="connsiteX5605" fmla="*/ 3881196 w 5122981"/>
              <a:gd name="connsiteY5605" fmla="*/ 1787268 h 3980623"/>
              <a:gd name="connsiteX5606" fmla="*/ 3857942 w 5122981"/>
              <a:gd name="connsiteY5606" fmla="*/ 1777967 h 3980623"/>
              <a:gd name="connsiteX5607" fmla="*/ 3861663 w 5122981"/>
              <a:gd name="connsiteY5607" fmla="*/ 1785408 h 3980623"/>
              <a:gd name="connsiteX5608" fmla="*/ 3865384 w 5122981"/>
              <a:gd name="connsiteY5608" fmla="*/ 1785408 h 3980623"/>
              <a:gd name="connsiteX5609" fmla="*/ 3872825 w 5122981"/>
              <a:gd name="connsiteY5609" fmla="*/ 1785408 h 3980623"/>
              <a:gd name="connsiteX5610" fmla="*/ 3869105 w 5122981"/>
              <a:gd name="connsiteY5610" fmla="*/ 1777967 h 3980623"/>
              <a:gd name="connsiteX5611" fmla="*/ 3857942 w 5122981"/>
              <a:gd name="connsiteY5611" fmla="*/ 1777967 h 3980623"/>
              <a:gd name="connsiteX5612" fmla="*/ 3843060 w 5122981"/>
              <a:gd name="connsiteY5612" fmla="*/ 1748201 h 3980623"/>
              <a:gd name="connsiteX5613" fmla="*/ 3843060 w 5122981"/>
              <a:gd name="connsiteY5613" fmla="*/ 1755643 h 3980623"/>
              <a:gd name="connsiteX5614" fmla="*/ 3850501 w 5122981"/>
              <a:gd name="connsiteY5614" fmla="*/ 1755643 h 3980623"/>
              <a:gd name="connsiteX5615" fmla="*/ 3843060 w 5122981"/>
              <a:gd name="connsiteY5615" fmla="*/ 1748201 h 3980623"/>
              <a:gd name="connsiteX5616" fmla="*/ 959515 w 5122981"/>
              <a:gd name="connsiteY5616" fmla="*/ 1688670 h 3980623"/>
              <a:gd name="connsiteX5617" fmla="*/ 955794 w 5122981"/>
              <a:gd name="connsiteY5617" fmla="*/ 1696111 h 3980623"/>
              <a:gd name="connsiteX5618" fmla="*/ 963236 w 5122981"/>
              <a:gd name="connsiteY5618" fmla="*/ 1692391 h 3980623"/>
              <a:gd name="connsiteX5619" fmla="*/ 959515 w 5122981"/>
              <a:gd name="connsiteY5619" fmla="*/ 1688670 h 3980623"/>
              <a:gd name="connsiteX5620" fmla="*/ 948353 w 5122981"/>
              <a:gd name="connsiteY5620" fmla="*/ 1666346 h 3980623"/>
              <a:gd name="connsiteX5621" fmla="*/ 955794 w 5122981"/>
              <a:gd name="connsiteY5621" fmla="*/ 1673787 h 3980623"/>
              <a:gd name="connsiteX5622" fmla="*/ 963236 w 5122981"/>
              <a:gd name="connsiteY5622" fmla="*/ 1673787 h 3980623"/>
              <a:gd name="connsiteX5623" fmla="*/ 955794 w 5122981"/>
              <a:gd name="connsiteY5623" fmla="*/ 1666346 h 3980623"/>
              <a:gd name="connsiteX5624" fmla="*/ 971607 w 5122981"/>
              <a:gd name="connsiteY5624" fmla="*/ 1646812 h 3980623"/>
              <a:gd name="connsiteX5625" fmla="*/ 966956 w 5122981"/>
              <a:gd name="connsiteY5625" fmla="*/ 1647742 h 3980623"/>
              <a:gd name="connsiteX5626" fmla="*/ 955794 w 5122981"/>
              <a:gd name="connsiteY5626" fmla="*/ 1651463 h 3980623"/>
              <a:gd name="connsiteX5627" fmla="*/ 966956 w 5122981"/>
              <a:gd name="connsiteY5627" fmla="*/ 1655184 h 3980623"/>
              <a:gd name="connsiteX5628" fmla="*/ 978119 w 5122981"/>
              <a:gd name="connsiteY5628" fmla="*/ 1658904 h 3980623"/>
              <a:gd name="connsiteX5629" fmla="*/ 978119 w 5122981"/>
              <a:gd name="connsiteY5629" fmla="*/ 1651463 h 3980623"/>
              <a:gd name="connsiteX5630" fmla="*/ 971607 w 5122981"/>
              <a:gd name="connsiteY5630" fmla="*/ 1646812 h 3980623"/>
              <a:gd name="connsiteX5631" fmla="*/ 859056 w 5122981"/>
              <a:gd name="connsiteY5631" fmla="*/ 1584490 h 3980623"/>
              <a:gd name="connsiteX5632" fmla="*/ 859056 w 5122981"/>
              <a:gd name="connsiteY5632" fmla="*/ 1591932 h 3980623"/>
              <a:gd name="connsiteX5633" fmla="*/ 866497 w 5122981"/>
              <a:gd name="connsiteY5633" fmla="*/ 1591932 h 3980623"/>
              <a:gd name="connsiteX5634" fmla="*/ 866497 w 5122981"/>
              <a:gd name="connsiteY5634" fmla="*/ 1577049 h 3980623"/>
              <a:gd name="connsiteX5635" fmla="*/ 873939 w 5122981"/>
              <a:gd name="connsiteY5635" fmla="*/ 1591932 h 3980623"/>
              <a:gd name="connsiteX5636" fmla="*/ 881380 w 5122981"/>
              <a:gd name="connsiteY5636" fmla="*/ 1588211 h 3980623"/>
              <a:gd name="connsiteX5637" fmla="*/ 873939 w 5122981"/>
              <a:gd name="connsiteY5637" fmla="*/ 1580769 h 3980623"/>
              <a:gd name="connsiteX5638" fmla="*/ 866497 w 5122981"/>
              <a:gd name="connsiteY5638" fmla="*/ 1577049 h 3980623"/>
              <a:gd name="connsiteX5639" fmla="*/ 4177923 w 5122981"/>
              <a:gd name="connsiteY5639" fmla="*/ 1539842 h 3980623"/>
              <a:gd name="connsiteX5640" fmla="*/ 4185364 w 5122981"/>
              <a:gd name="connsiteY5640" fmla="*/ 1539842 h 3980623"/>
              <a:gd name="connsiteX5641" fmla="*/ 4185364 w 5122981"/>
              <a:gd name="connsiteY5641" fmla="*/ 1547283 h 3980623"/>
              <a:gd name="connsiteX5642" fmla="*/ 4311868 w 5122981"/>
              <a:gd name="connsiteY5642" fmla="*/ 1517518 h 3980623"/>
              <a:gd name="connsiteX5643" fmla="*/ 4311868 w 5122981"/>
              <a:gd name="connsiteY5643" fmla="*/ 1524959 h 3980623"/>
              <a:gd name="connsiteX5644" fmla="*/ 4296985 w 5122981"/>
              <a:gd name="connsiteY5644" fmla="*/ 1562166 h 3980623"/>
              <a:gd name="connsiteX5645" fmla="*/ 4296985 w 5122981"/>
              <a:gd name="connsiteY5645" fmla="*/ 1551004 h 3980623"/>
              <a:gd name="connsiteX5646" fmla="*/ 4289544 w 5122981"/>
              <a:gd name="connsiteY5646" fmla="*/ 1532400 h 3980623"/>
              <a:gd name="connsiteX5647" fmla="*/ 4293265 w 5122981"/>
              <a:gd name="connsiteY5647" fmla="*/ 1524959 h 3980623"/>
              <a:gd name="connsiteX5648" fmla="*/ 4311868 w 5122981"/>
              <a:gd name="connsiteY5648" fmla="*/ 1517518 h 3980623"/>
              <a:gd name="connsiteX5649" fmla="*/ 680462 w 5122981"/>
              <a:gd name="connsiteY5649" fmla="*/ 1510076 h 3980623"/>
              <a:gd name="connsiteX5650" fmla="*/ 673021 w 5122981"/>
              <a:gd name="connsiteY5650" fmla="*/ 1517518 h 3980623"/>
              <a:gd name="connsiteX5651" fmla="*/ 687904 w 5122981"/>
              <a:gd name="connsiteY5651" fmla="*/ 1517518 h 3980623"/>
              <a:gd name="connsiteX5652" fmla="*/ 763248 w 5122981"/>
              <a:gd name="connsiteY5652" fmla="*/ 1505425 h 3980623"/>
              <a:gd name="connsiteX5653" fmla="*/ 758597 w 5122981"/>
              <a:gd name="connsiteY5653" fmla="*/ 1506355 h 3980623"/>
              <a:gd name="connsiteX5654" fmla="*/ 754876 w 5122981"/>
              <a:gd name="connsiteY5654" fmla="*/ 1513797 h 3980623"/>
              <a:gd name="connsiteX5655" fmla="*/ 762318 w 5122981"/>
              <a:gd name="connsiteY5655" fmla="*/ 1517518 h 3980623"/>
              <a:gd name="connsiteX5656" fmla="*/ 769759 w 5122981"/>
              <a:gd name="connsiteY5656" fmla="*/ 1517518 h 3980623"/>
              <a:gd name="connsiteX5657" fmla="*/ 777200 w 5122981"/>
              <a:gd name="connsiteY5657" fmla="*/ 1521238 h 3980623"/>
              <a:gd name="connsiteX5658" fmla="*/ 777200 w 5122981"/>
              <a:gd name="connsiteY5658" fmla="*/ 1517518 h 3980623"/>
              <a:gd name="connsiteX5659" fmla="*/ 769759 w 5122981"/>
              <a:gd name="connsiteY5659" fmla="*/ 1510076 h 3980623"/>
              <a:gd name="connsiteX5660" fmla="*/ 763248 w 5122981"/>
              <a:gd name="connsiteY5660" fmla="*/ 1505425 h 3980623"/>
              <a:gd name="connsiteX5661" fmla="*/ 4123043 w 5122981"/>
              <a:gd name="connsiteY5661" fmla="*/ 1500774 h 3980623"/>
              <a:gd name="connsiteX5662" fmla="*/ 4118392 w 5122981"/>
              <a:gd name="connsiteY5662" fmla="*/ 1502635 h 3980623"/>
              <a:gd name="connsiteX5663" fmla="*/ 4125833 w 5122981"/>
              <a:gd name="connsiteY5663" fmla="*/ 1517518 h 3980623"/>
              <a:gd name="connsiteX5664" fmla="*/ 4148157 w 5122981"/>
              <a:gd name="connsiteY5664" fmla="*/ 1532400 h 3980623"/>
              <a:gd name="connsiteX5665" fmla="*/ 4148157 w 5122981"/>
              <a:gd name="connsiteY5665" fmla="*/ 1517518 h 3980623"/>
              <a:gd name="connsiteX5666" fmla="*/ 4123043 w 5122981"/>
              <a:gd name="connsiteY5666" fmla="*/ 1500774 h 3980623"/>
              <a:gd name="connsiteX5667" fmla="*/ 4289544 w 5122981"/>
              <a:gd name="connsiteY5667" fmla="*/ 1487752 h 3980623"/>
              <a:gd name="connsiteX5668" fmla="*/ 4296985 w 5122981"/>
              <a:gd name="connsiteY5668" fmla="*/ 1495193 h 3980623"/>
              <a:gd name="connsiteX5669" fmla="*/ 4296985 w 5122981"/>
              <a:gd name="connsiteY5669" fmla="*/ 1502635 h 3980623"/>
              <a:gd name="connsiteX5670" fmla="*/ 4289544 w 5122981"/>
              <a:gd name="connsiteY5670" fmla="*/ 1502635 h 3980623"/>
              <a:gd name="connsiteX5671" fmla="*/ 4282103 w 5122981"/>
              <a:gd name="connsiteY5671" fmla="*/ 1495193 h 3980623"/>
              <a:gd name="connsiteX5672" fmla="*/ 4155599 w 5122981"/>
              <a:gd name="connsiteY5672" fmla="*/ 1480310 h 3980623"/>
              <a:gd name="connsiteX5673" fmla="*/ 4163040 w 5122981"/>
              <a:gd name="connsiteY5673" fmla="*/ 1484031 h 3980623"/>
              <a:gd name="connsiteX5674" fmla="*/ 4155599 w 5122981"/>
              <a:gd name="connsiteY5674" fmla="*/ 1487752 h 3980623"/>
              <a:gd name="connsiteX5675" fmla="*/ 4155599 w 5122981"/>
              <a:gd name="connsiteY5675" fmla="*/ 1484031 h 3980623"/>
              <a:gd name="connsiteX5676" fmla="*/ 4155599 w 5122981"/>
              <a:gd name="connsiteY5676" fmla="*/ 1480310 h 3980623"/>
              <a:gd name="connsiteX5677" fmla="*/ 4296985 w 5122981"/>
              <a:gd name="connsiteY5677" fmla="*/ 1465428 h 3980623"/>
              <a:gd name="connsiteX5678" fmla="*/ 4296985 w 5122981"/>
              <a:gd name="connsiteY5678" fmla="*/ 1469148 h 3980623"/>
              <a:gd name="connsiteX5679" fmla="*/ 4293265 w 5122981"/>
              <a:gd name="connsiteY5679" fmla="*/ 1472869 h 3980623"/>
              <a:gd name="connsiteX5680" fmla="*/ 4289544 w 5122981"/>
              <a:gd name="connsiteY5680" fmla="*/ 1469148 h 3980623"/>
              <a:gd name="connsiteX5681" fmla="*/ 4296985 w 5122981"/>
              <a:gd name="connsiteY5681" fmla="*/ 1465428 h 3980623"/>
              <a:gd name="connsiteX5682" fmla="*/ 650696 w 5122981"/>
              <a:gd name="connsiteY5682" fmla="*/ 1465428 h 3980623"/>
              <a:gd name="connsiteX5683" fmla="*/ 658138 w 5122981"/>
              <a:gd name="connsiteY5683" fmla="*/ 1472869 h 3980623"/>
              <a:gd name="connsiteX5684" fmla="*/ 665580 w 5122981"/>
              <a:gd name="connsiteY5684" fmla="*/ 1465428 h 3980623"/>
              <a:gd name="connsiteX5685" fmla="*/ 658138 w 5122981"/>
              <a:gd name="connsiteY5685" fmla="*/ 1465428 h 3980623"/>
              <a:gd name="connsiteX5686" fmla="*/ 650696 w 5122981"/>
              <a:gd name="connsiteY5686" fmla="*/ 1465428 h 3980623"/>
              <a:gd name="connsiteX5687" fmla="*/ 4207689 w 5122981"/>
              <a:gd name="connsiteY5687" fmla="*/ 1443103 h 3980623"/>
              <a:gd name="connsiteX5688" fmla="*/ 4215130 w 5122981"/>
              <a:gd name="connsiteY5688" fmla="*/ 1450545 h 3980623"/>
              <a:gd name="connsiteX5689" fmla="*/ 4222571 w 5122981"/>
              <a:gd name="connsiteY5689" fmla="*/ 1465428 h 3980623"/>
              <a:gd name="connsiteX5690" fmla="*/ 4230013 w 5122981"/>
              <a:gd name="connsiteY5690" fmla="*/ 1472869 h 3980623"/>
              <a:gd name="connsiteX5691" fmla="*/ 4222571 w 5122981"/>
              <a:gd name="connsiteY5691" fmla="*/ 1480310 h 3980623"/>
              <a:gd name="connsiteX5692" fmla="*/ 4211409 w 5122981"/>
              <a:gd name="connsiteY5692" fmla="*/ 1491473 h 3980623"/>
              <a:gd name="connsiteX5693" fmla="*/ 4200247 w 5122981"/>
              <a:gd name="connsiteY5693" fmla="*/ 1502635 h 3980623"/>
              <a:gd name="connsiteX5694" fmla="*/ 4185364 w 5122981"/>
              <a:gd name="connsiteY5694" fmla="*/ 1510076 h 3980623"/>
              <a:gd name="connsiteX5695" fmla="*/ 4185364 w 5122981"/>
              <a:gd name="connsiteY5695" fmla="*/ 1502635 h 3980623"/>
              <a:gd name="connsiteX5696" fmla="*/ 4185364 w 5122981"/>
              <a:gd name="connsiteY5696" fmla="*/ 1480310 h 3980623"/>
              <a:gd name="connsiteX5697" fmla="*/ 4163040 w 5122981"/>
              <a:gd name="connsiteY5697" fmla="*/ 1465428 h 3980623"/>
              <a:gd name="connsiteX5698" fmla="*/ 4148157 w 5122981"/>
              <a:gd name="connsiteY5698" fmla="*/ 1457986 h 3980623"/>
              <a:gd name="connsiteX5699" fmla="*/ 4155599 w 5122981"/>
              <a:gd name="connsiteY5699" fmla="*/ 1457986 h 3980623"/>
              <a:gd name="connsiteX5700" fmla="*/ 4170481 w 5122981"/>
              <a:gd name="connsiteY5700" fmla="*/ 1450545 h 3980623"/>
              <a:gd name="connsiteX5701" fmla="*/ 4177923 w 5122981"/>
              <a:gd name="connsiteY5701" fmla="*/ 1446824 h 3980623"/>
              <a:gd name="connsiteX5702" fmla="*/ 4189085 w 5122981"/>
              <a:gd name="connsiteY5702" fmla="*/ 1446824 h 3980623"/>
              <a:gd name="connsiteX5703" fmla="*/ 4200247 w 5122981"/>
              <a:gd name="connsiteY5703" fmla="*/ 1450545 h 3980623"/>
              <a:gd name="connsiteX5704" fmla="*/ 535355 w 5122981"/>
              <a:gd name="connsiteY5704" fmla="*/ 1443103 h 3980623"/>
              <a:gd name="connsiteX5705" fmla="*/ 531634 w 5122981"/>
              <a:gd name="connsiteY5705" fmla="*/ 1446824 h 3980623"/>
              <a:gd name="connsiteX5706" fmla="*/ 539075 w 5122981"/>
              <a:gd name="connsiteY5706" fmla="*/ 1450545 h 3980623"/>
              <a:gd name="connsiteX5707" fmla="*/ 535355 w 5122981"/>
              <a:gd name="connsiteY5707" fmla="*/ 1443103 h 3980623"/>
              <a:gd name="connsiteX5708" fmla="*/ 583724 w 5122981"/>
              <a:gd name="connsiteY5708" fmla="*/ 1435662 h 3980623"/>
              <a:gd name="connsiteX5709" fmla="*/ 583724 w 5122981"/>
              <a:gd name="connsiteY5709" fmla="*/ 1443103 h 3980623"/>
              <a:gd name="connsiteX5710" fmla="*/ 598607 w 5122981"/>
              <a:gd name="connsiteY5710" fmla="*/ 1443103 h 3980623"/>
              <a:gd name="connsiteX5711" fmla="*/ 591165 w 5122981"/>
              <a:gd name="connsiteY5711" fmla="*/ 1435662 h 3980623"/>
              <a:gd name="connsiteX5712" fmla="*/ 583724 w 5122981"/>
              <a:gd name="connsiteY5712" fmla="*/ 1435662 h 3980623"/>
              <a:gd name="connsiteX5713" fmla="*/ 412572 w 5122981"/>
              <a:gd name="connsiteY5713" fmla="*/ 1435662 h 3980623"/>
              <a:gd name="connsiteX5714" fmla="*/ 427454 w 5122981"/>
              <a:gd name="connsiteY5714" fmla="*/ 1443103 h 3980623"/>
              <a:gd name="connsiteX5715" fmla="*/ 434896 w 5122981"/>
              <a:gd name="connsiteY5715" fmla="*/ 1465428 h 3980623"/>
              <a:gd name="connsiteX5716" fmla="*/ 427454 w 5122981"/>
              <a:gd name="connsiteY5716" fmla="*/ 1450545 h 3980623"/>
              <a:gd name="connsiteX5717" fmla="*/ 420013 w 5122981"/>
              <a:gd name="connsiteY5717" fmla="*/ 1443103 h 3980623"/>
              <a:gd name="connsiteX5718" fmla="*/ 412572 w 5122981"/>
              <a:gd name="connsiteY5718" fmla="*/ 1435662 h 3980623"/>
              <a:gd name="connsiteX5719" fmla="*/ 576282 w 5122981"/>
              <a:gd name="connsiteY5719" fmla="*/ 1428221 h 3980623"/>
              <a:gd name="connsiteX5720" fmla="*/ 568841 w 5122981"/>
              <a:gd name="connsiteY5720" fmla="*/ 1431941 h 3980623"/>
              <a:gd name="connsiteX5721" fmla="*/ 568841 w 5122981"/>
              <a:gd name="connsiteY5721" fmla="*/ 1435662 h 3980623"/>
              <a:gd name="connsiteX5722" fmla="*/ 546517 w 5122981"/>
              <a:gd name="connsiteY5722" fmla="*/ 1428221 h 3980623"/>
              <a:gd name="connsiteX5723" fmla="*/ 539075 w 5122981"/>
              <a:gd name="connsiteY5723" fmla="*/ 1431941 h 3980623"/>
              <a:gd name="connsiteX5724" fmla="*/ 539075 w 5122981"/>
              <a:gd name="connsiteY5724" fmla="*/ 1435662 h 3980623"/>
              <a:gd name="connsiteX5725" fmla="*/ 546517 w 5122981"/>
              <a:gd name="connsiteY5725" fmla="*/ 1435662 h 3980623"/>
              <a:gd name="connsiteX5726" fmla="*/ 546517 w 5122981"/>
              <a:gd name="connsiteY5726" fmla="*/ 1428221 h 3980623"/>
              <a:gd name="connsiteX5727" fmla="*/ 4125833 w 5122981"/>
              <a:gd name="connsiteY5727" fmla="*/ 1413338 h 3980623"/>
              <a:gd name="connsiteX5728" fmla="*/ 4140716 w 5122981"/>
              <a:gd name="connsiteY5728" fmla="*/ 1413338 h 3980623"/>
              <a:gd name="connsiteX5729" fmla="*/ 4155599 w 5122981"/>
              <a:gd name="connsiteY5729" fmla="*/ 1420779 h 3980623"/>
              <a:gd name="connsiteX5730" fmla="*/ 4140716 w 5122981"/>
              <a:gd name="connsiteY5730" fmla="*/ 1420779 h 3980623"/>
              <a:gd name="connsiteX5731" fmla="*/ 4133274 w 5122981"/>
              <a:gd name="connsiteY5731" fmla="*/ 1420779 h 3980623"/>
              <a:gd name="connsiteX5732" fmla="*/ 4125833 w 5122981"/>
              <a:gd name="connsiteY5732" fmla="*/ 1413338 h 3980623"/>
              <a:gd name="connsiteX5733" fmla="*/ 4125833 w 5122981"/>
              <a:gd name="connsiteY5733" fmla="*/ 1392874 h 3980623"/>
              <a:gd name="connsiteX5734" fmla="*/ 4129554 w 5122981"/>
              <a:gd name="connsiteY5734" fmla="*/ 1394734 h 3980623"/>
              <a:gd name="connsiteX5735" fmla="*/ 4133274 w 5122981"/>
              <a:gd name="connsiteY5735" fmla="*/ 1398455 h 3980623"/>
              <a:gd name="connsiteX5736" fmla="*/ 4125833 w 5122981"/>
              <a:gd name="connsiteY5736" fmla="*/ 1398455 h 3980623"/>
              <a:gd name="connsiteX5737" fmla="*/ 4122112 w 5122981"/>
              <a:gd name="connsiteY5737" fmla="*/ 1394734 h 3980623"/>
              <a:gd name="connsiteX5738" fmla="*/ 4125833 w 5122981"/>
              <a:gd name="connsiteY5738" fmla="*/ 1392874 h 3980623"/>
              <a:gd name="connsiteX5739" fmla="*/ 0 w 5122981"/>
              <a:gd name="connsiteY5739" fmla="*/ 1392396 h 3980623"/>
              <a:gd name="connsiteX5740" fmla="*/ 18177 w 5122981"/>
              <a:gd name="connsiteY5740" fmla="*/ 1398455 h 3980623"/>
              <a:gd name="connsiteX5741" fmla="*/ 25619 w 5122981"/>
              <a:gd name="connsiteY5741" fmla="*/ 1405896 h 3980623"/>
              <a:gd name="connsiteX5742" fmla="*/ 3294 w 5122981"/>
              <a:gd name="connsiteY5742" fmla="*/ 1398455 h 3980623"/>
              <a:gd name="connsiteX5743" fmla="*/ 0 w 5122981"/>
              <a:gd name="connsiteY5743" fmla="*/ 1397357 h 3980623"/>
              <a:gd name="connsiteX5744" fmla="*/ 438151 w 5122981"/>
              <a:gd name="connsiteY5744" fmla="*/ 1373805 h 3980623"/>
              <a:gd name="connsiteX5745" fmla="*/ 434896 w 5122981"/>
              <a:gd name="connsiteY5745" fmla="*/ 1376131 h 3980623"/>
              <a:gd name="connsiteX5746" fmla="*/ 431175 w 5122981"/>
              <a:gd name="connsiteY5746" fmla="*/ 1379851 h 3980623"/>
              <a:gd name="connsiteX5747" fmla="*/ 438617 w 5122981"/>
              <a:gd name="connsiteY5747" fmla="*/ 1383572 h 3980623"/>
              <a:gd name="connsiteX5748" fmla="*/ 442337 w 5122981"/>
              <a:gd name="connsiteY5748" fmla="*/ 1383572 h 3980623"/>
              <a:gd name="connsiteX5749" fmla="*/ 438151 w 5122981"/>
              <a:gd name="connsiteY5749" fmla="*/ 1373805 h 3980623"/>
              <a:gd name="connsiteX5750" fmla="*/ 59105 w 5122981"/>
              <a:gd name="connsiteY5750" fmla="*/ 1373340 h 3980623"/>
              <a:gd name="connsiteX5751" fmla="*/ 70267 w 5122981"/>
              <a:gd name="connsiteY5751" fmla="*/ 1379851 h 3980623"/>
              <a:gd name="connsiteX5752" fmla="*/ 92591 w 5122981"/>
              <a:gd name="connsiteY5752" fmla="*/ 1387293 h 3980623"/>
              <a:gd name="connsiteX5753" fmla="*/ 122357 w 5122981"/>
              <a:gd name="connsiteY5753" fmla="*/ 1391014 h 3980623"/>
              <a:gd name="connsiteX5754" fmla="*/ 148402 w 5122981"/>
              <a:gd name="connsiteY5754" fmla="*/ 1402176 h 3980623"/>
              <a:gd name="connsiteX5755" fmla="*/ 159564 w 5122981"/>
              <a:gd name="connsiteY5755" fmla="*/ 1405896 h 3980623"/>
              <a:gd name="connsiteX5756" fmla="*/ 178168 w 5122981"/>
              <a:gd name="connsiteY5756" fmla="*/ 1413338 h 3980623"/>
              <a:gd name="connsiteX5757" fmla="*/ 193050 w 5122981"/>
              <a:gd name="connsiteY5757" fmla="*/ 1420779 h 3980623"/>
              <a:gd name="connsiteX5758" fmla="*/ 204212 w 5122981"/>
              <a:gd name="connsiteY5758" fmla="*/ 1424500 h 3980623"/>
              <a:gd name="connsiteX5759" fmla="*/ 226537 w 5122981"/>
              <a:gd name="connsiteY5759" fmla="*/ 1428221 h 3980623"/>
              <a:gd name="connsiteX5760" fmla="*/ 278626 w 5122981"/>
              <a:gd name="connsiteY5760" fmla="*/ 1450545 h 3980623"/>
              <a:gd name="connsiteX5761" fmla="*/ 286068 w 5122981"/>
              <a:gd name="connsiteY5761" fmla="*/ 1457986 h 3980623"/>
              <a:gd name="connsiteX5762" fmla="*/ 263744 w 5122981"/>
              <a:gd name="connsiteY5762" fmla="*/ 1450545 h 3980623"/>
              <a:gd name="connsiteX5763" fmla="*/ 241420 w 5122981"/>
              <a:gd name="connsiteY5763" fmla="*/ 1450545 h 3980623"/>
              <a:gd name="connsiteX5764" fmla="*/ 211654 w 5122981"/>
              <a:gd name="connsiteY5764" fmla="*/ 1435662 h 3980623"/>
              <a:gd name="connsiteX5765" fmla="*/ 178168 w 5122981"/>
              <a:gd name="connsiteY5765" fmla="*/ 1420779 h 3980623"/>
              <a:gd name="connsiteX5766" fmla="*/ 167005 w 5122981"/>
              <a:gd name="connsiteY5766" fmla="*/ 1413338 h 3980623"/>
              <a:gd name="connsiteX5767" fmla="*/ 152123 w 5122981"/>
              <a:gd name="connsiteY5767" fmla="*/ 1413338 h 3980623"/>
              <a:gd name="connsiteX5768" fmla="*/ 148402 w 5122981"/>
              <a:gd name="connsiteY5768" fmla="*/ 1409617 h 3980623"/>
              <a:gd name="connsiteX5769" fmla="*/ 137240 w 5122981"/>
              <a:gd name="connsiteY5769" fmla="*/ 1405896 h 3980623"/>
              <a:gd name="connsiteX5770" fmla="*/ 126078 w 5122981"/>
              <a:gd name="connsiteY5770" fmla="*/ 1405896 h 3980623"/>
              <a:gd name="connsiteX5771" fmla="*/ 114916 w 5122981"/>
              <a:gd name="connsiteY5771" fmla="*/ 1398455 h 3980623"/>
              <a:gd name="connsiteX5772" fmla="*/ 103753 w 5122981"/>
              <a:gd name="connsiteY5772" fmla="*/ 1398455 h 3980623"/>
              <a:gd name="connsiteX5773" fmla="*/ 96312 w 5122981"/>
              <a:gd name="connsiteY5773" fmla="*/ 1394734 h 3980623"/>
              <a:gd name="connsiteX5774" fmla="*/ 92591 w 5122981"/>
              <a:gd name="connsiteY5774" fmla="*/ 1391014 h 3980623"/>
              <a:gd name="connsiteX5775" fmla="*/ 70267 w 5122981"/>
              <a:gd name="connsiteY5775" fmla="*/ 1391014 h 3980623"/>
              <a:gd name="connsiteX5776" fmla="*/ 55384 w 5122981"/>
              <a:gd name="connsiteY5776" fmla="*/ 1376131 h 3980623"/>
              <a:gd name="connsiteX5777" fmla="*/ 59105 w 5122981"/>
              <a:gd name="connsiteY5777" fmla="*/ 1373340 h 3980623"/>
              <a:gd name="connsiteX5778" fmla="*/ 390248 w 5122981"/>
              <a:gd name="connsiteY5778" fmla="*/ 1361248 h 3980623"/>
              <a:gd name="connsiteX5779" fmla="*/ 393968 w 5122981"/>
              <a:gd name="connsiteY5779" fmla="*/ 1368689 h 3980623"/>
              <a:gd name="connsiteX5780" fmla="*/ 397689 w 5122981"/>
              <a:gd name="connsiteY5780" fmla="*/ 1368689 h 3980623"/>
              <a:gd name="connsiteX5781" fmla="*/ 393968 w 5122981"/>
              <a:gd name="connsiteY5781" fmla="*/ 1361248 h 3980623"/>
              <a:gd name="connsiteX5782" fmla="*/ 390248 w 5122981"/>
              <a:gd name="connsiteY5782" fmla="*/ 1361248 h 3980623"/>
              <a:gd name="connsiteX5783" fmla="*/ 0 w 5122981"/>
              <a:gd name="connsiteY5783" fmla="*/ 1351421 h 3980623"/>
              <a:gd name="connsiteX5784" fmla="*/ 10736 w 5122981"/>
              <a:gd name="connsiteY5784" fmla="*/ 1353807 h 3980623"/>
              <a:gd name="connsiteX5785" fmla="*/ 47943 w 5122981"/>
              <a:gd name="connsiteY5785" fmla="*/ 1368689 h 3980623"/>
              <a:gd name="connsiteX5786" fmla="*/ 44222 w 5122981"/>
              <a:gd name="connsiteY5786" fmla="*/ 1379851 h 3980623"/>
              <a:gd name="connsiteX5787" fmla="*/ 33060 w 5122981"/>
              <a:gd name="connsiteY5787" fmla="*/ 1376131 h 3980623"/>
              <a:gd name="connsiteX5788" fmla="*/ 29339 w 5122981"/>
              <a:gd name="connsiteY5788" fmla="*/ 1372410 h 3980623"/>
              <a:gd name="connsiteX5789" fmla="*/ 25619 w 5122981"/>
              <a:gd name="connsiteY5789" fmla="*/ 1368689 h 3980623"/>
              <a:gd name="connsiteX5790" fmla="*/ 14457 w 5122981"/>
              <a:gd name="connsiteY5790" fmla="*/ 1364969 h 3980623"/>
              <a:gd name="connsiteX5791" fmla="*/ 0 w 5122981"/>
              <a:gd name="connsiteY5791" fmla="*/ 1364969 h 3980623"/>
              <a:gd name="connsiteX5792" fmla="*/ 360482 w 5122981"/>
              <a:gd name="connsiteY5792" fmla="*/ 1338924 h 3980623"/>
              <a:gd name="connsiteX5793" fmla="*/ 356761 w 5122981"/>
              <a:gd name="connsiteY5793" fmla="*/ 1342644 h 3980623"/>
              <a:gd name="connsiteX5794" fmla="*/ 360482 w 5122981"/>
              <a:gd name="connsiteY5794" fmla="*/ 1346365 h 3980623"/>
              <a:gd name="connsiteX5795" fmla="*/ 367923 w 5122981"/>
              <a:gd name="connsiteY5795" fmla="*/ 1346365 h 3980623"/>
              <a:gd name="connsiteX5796" fmla="*/ 247000 w 5122981"/>
              <a:gd name="connsiteY5796" fmla="*/ 1311018 h 3980623"/>
              <a:gd name="connsiteX5797" fmla="*/ 241420 w 5122981"/>
              <a:gd name="connsiteY5797" fmla="*/ 1312879 h 3980623"/>
              <a:gd name="connsiteX5798" fmla="*/ 241420 w 5122981"/>
              <a:gd name="connsiteY5798" fmla="*/ 1324041 h 3980623"/>
              <a:gd name="connsiteX5799" fmla="*/ 271185 w 5122981"/>
              <a:gd name="connsiteY5799" fmla="*/ 1331482 h 3980623"/>
              <a:gd name="connsiteX5800" fmla="*/ 274905 w 5122981"/>
              <a:gd name="connsiteY5800" fmla="*/ 1320320 h 3980623"/>
              <a:gd name="connsiteX5801" fmla="*/ 260023 w 5122981"/>
              <a:gd name="connsiteY5801" fmla="*/ 1316600 h 3980623"/>
              <a:gd name="connsiteX5802" fmla="*/ 248861 w 5122981"/>
              <a:gd name="connsiteY5802" fmla="*/ 1312879 h 3980623"/>
              <a:gd name="connsiteX5803" fmla="*/ 247000 w 5122981"/>
              <a:gd name="connsiteY5803" fmla="*/ 1311018 h 3980623"/>
              <a:gd name="connsiteX5804" fmla="*/ 4055140 w 5122981"/>
              <a:gd name="connsiteY5804" fmla="*/ 1309158 h 3980623"/>
              <a:gd name="connsiteX5805" fmla="*/ 4051419 w 5122981"/>
              <a:gd name="connsiteY5805" fmla="*/ 1316600 h 3980623"/>
              <a:gd name="connsiteX5806" fmla="*/ 4066302 w 5122981"/>
              <a:gd name="connsiteY5806" fmla="*/ 1331482 h 3980623"/>
              <a:gd name="connsiteX5807" fmla="*/ 4088626 w 5122981"/>
              <a:gd name="connsiteY5807" fmla="*/ 1331482 h 3980623"/>
              <a:gd name="connsiteX5808" fmla="*/ 4088626 w 5122981"/>
              <a:gd name="connsiteY5808" fmla="*/ 1316600 h 3980623"/>
              <a:gd name="connsiteX5809" fmla="*/ 4073743 w 5122981"/>
              <a:gd name="connsiteY5809" fmla="*/ 1312879 h 3980623"/>
              <a:gd name="connsiteX5810" fmla="*/ 4066302 w 5122981"/>
              <a:gd name="connsiteY5810" fmla="*/ 1316600 h 3980623"/>
              <a:gd name="connsiteX5811" fmla="*/ 4055140 w 5122981"/>
              <a:gd name="connsiteY5811" fmla="*/ 1309158 h 3980623"/>
              <a:gd name="connsiteX5812" fmla="*/ 107474 w 5122981"/>
              <a:gd name="connsiteY5812" fmla="*/ 1257068 h 3980623"/>
              <a:gd name="connsiteX5813" fmla="*/ 114916 w 5122981"/>
              <a:gd name="connsiteY5813" fmla="*/ 1271951 h 3980623"/>
              <a:gd name="connsiteX5814" fmla="*/ 137240 w 5122981"/>
              <a:gd name="connsiteY5814" fmla="*/ 1279393 h 3980623"/>
              <a:gd name="connsiteX5815" fmla="*/ 107474 w 5122981"/>
              <a:gd name="connsiteY5815" fmla="*/ 1257068 h 3980623"/>
              <a:gd name="connsiteX5816" fmla="*/ 51664 w 5122981"/>
              <a:gd name="connsiteY5816" fmla="*/ 1227303 h 3980623"/>
              <a:gd name="connsiteX5817" fmla="*/ 47943 w 5122981"/>
              <a:gd name="connsiteY5817" fmla="*/ 1231023 h 3980623"/>
              <a:gd name="connsiteX5818" fmla="*/ 55384 w 5122981"/>
              <a:gd name="connsiteY5818" fmla="*/ 1234744 h 3980623"/>
              <a:gd name="connsiteX5819" fmla="*/ 51664 w 5122981"/>
              <a:gd name="connsiteY5819" fmla="*/ 1227303 h 3980623"/>
              <a:gd name="connsiteX5820" fmla="*/ 3895149 w 5122981"/>
              <a:gd name="connsiteY5820" fmla="*/ 1212420 h 3980623"/>
              <a:gd name="connsiteX5821" fmla="*/ 3895149 w 5122981"/>
              <a:gd name="connsiteY5821" fmla="*/ 1219861 h 3980623"/>
              <a:gd name="connsiteX5822" fmla="*/ 3902591 w 5122981"/>
              <a:gd name="connsiteY5822" fmla="*/ 1227303 h 3980623"/>
              <a:gd name="connsiteX5823" fmla="*/ 3910032 w 5122981"/>
              <a:gd name="connsiteY5823" fmla="*/ 1219861 h 3980623"/>
              <a:gd name="connsiteX5824" fmla="*/ 3895149 w 5122981"/>
              <a:gd name="connsiteY5824" fmla="*/ 1212420 h 3980623"/>
              <a:gd name="connsiteX5825" fmla="*/ 4113276 w 5122981"/>
              <a:gd name="connsiteY5825" fmla="*/ 1210094 h 3980623"/>
              <a:gd name="connsiteX5826" fmla="*/ 4125833 w 5122981"/>
              <a:gd name="connsiteY5826" fmla="*/ 1219861 h 3980623"/>
              <a:gd name="connsiteX5827" fmla="*/ 4114671 w 5122981"/>
              <a:gd name="connsiteY5827" fmla="*/ 1227303 h 3980623"/>
              <a:gd name="connsiteX5828" fmla="*/ 4099788 w 5122981"/>
              <a:gd name="connsiteY5828" fmla="*/ 1223582 h 3980623"/>
              <a:gd name="connsiteX5829" fmla="*/ 4099788 w 5122981"/>
              <a:gd name="connsiteY5829" fmla="*/ 1216141 h 3980623"/>
              <a:gd name="connsiteX5830" fmla="*/ 4103509 w 5122981"/>
              <a:gd name="connsiteY5830" fmla="*/ 1212420 h 3980623"/>
              <a:gd name="connsiteX5831" fmla="*/ 4113276 w 5122981"/>
              <a:gd name="connsiteY5831" fmla="*/ 1210094 h 3980623"/>
              <a:gd name="connsiteX5832" fmla="*/ 3895149 w 5122981"/>
              <a:gd name="connsiteY5832" fmla="*/ 1190096 h 3980623"/>
              <a:gd name="connsiteX5833" fmla="*/ 3895149 w 5122981"/>
              <a:gd name="connsiteY5833" fmla="*/ 1193816 h 3980623"/>
              <a:gd name="connsiteX5834" fmla="*/ 3895149 w 5122981"/>
              <a:gd name="connsiteY5834" fmla="*/ 1197537 h 3980623"/>
              <a:gd name="connsiteX5835" fmla="*/ 3902591 w 5122981"/>
              <a:gd name="connsiteY5835" fmla="*/ 1212420 h 3980623"/>
              <a:gd name="connsiteX5836" fmla="*/ 3910032 w 5122981"/>
              <a:gd name="connsiteY5836" fmla="*/ 1204978 h 3980623"/>
              <a:gd name="connsiteX5837" fmla="*/ 3906312 w 5122981"/>
              <a:gd name="connsiteY5837" fmla="*/ 1201258 h 3980623"/>
              <a:gd name="connsiteX5838" fmla="*/ 3895149 w 5122981"/>
              <a:gd name="connsiteY5838" fmla="*/ 1197537 h 3980623"/>
              <a:gd name="connsiteX5839" fmla="*/ 3902591 w 5122981"/>
              <a:gd name="connsiteY5839" fmla="*/ 1190096 h 3980623"/>
              <a:gd name="connsiteX5840" fmla="*/ 3895149 w 5122981"/>
              <a:gd name="connsiteY5840" fmla="*/ 1190096 h 3980623"/>
              <a:gd name="connsiteX5841" fmla="*/ 4014212 w 5122981"/>
              <a:gd name="connsiteY5841" fmla="*/ 1115682 h 3980623"/>
              <a:gd name="connsiteX5842" fmla="*/ 4021653 w 5122981"/>
              <a:gd name="connsiteY5842" fmla="*/ 1123123 h 3980623"/>
              <a:gd name="connsiteX5843" fmla="*/ 4014212 w 5122981"/>
              <a:gd name="connsiteY5843" fmla="*/ 1123123 h 3980623"/>
              <a:gd name="connsiteX5844" fmla="*/ 4014212 w 5122981"/>
              <a:gd name="connsiteY5844" fmla="*/ 1115682 h 3980623"/>
              <a:gd name="connsiteX5845" fmla="*/ 25619 w 5122981"/>
              <a:gd name="connsiteY5845" fmla="*/ 1108240 h 3980623"/>
              <a:gd name="connsiteX5846" fmla="*/ 21898 w 5122981"/>
              <a:gd name="connsiteY5846" fmla="*/ 1115682 h 3980623"/>
              <a:gd name="connsiteX5847" fmla="*/ 29339 w 5122981"/>
              <a:gd name="connsiteY5847" fmla="*/ 1123123 h 3980623"/>
              <a:gd name="connsiteX5848" fmla="*/ 33060 w 5122981"/>
              <a:gd name="connsiteY5848" fmla="*/ 1115682 h 3980623"/>
              <a:gd name="connsiteX5849" fmla="*/ 29339 w 5122981"/>
              <a:gd name="connsiteY5849" fmla="*/ 1111961 h 3980623"/>
              <a:gd name="connsiteX5850" fmla="*/ 25619 w 5122981"/>
              <a:gd name="connsiteY5850" fmla="*/ 1108240 h 3980623"/>
              <a:gd name="connsiteX5851" fmla="*/ 44222 w 5122981"/>
              <a:gd name="connsiteY5851" fmla="*/ 1084056 h 3980623"/>
              <a:gd name="connsiteX5852" fmla="*/ 40502 w 5122981"/>
              <a:gd name="connsiteY5852" fmla="*/ 1093357 h 3980623"/>
              <a:gd name="connsiteX5853" fmla="*/ 51664 w 5122981"/>
              <a:gd name="connsiteY5853" fmla="*/ 1097078 h 3980623"/>
              <a:gd name="connsiteX5854" fmla="*/ 55384 w 5122981"/>
              <a:gd name="connsiteY5854" fmla="*/ 1108240 h 3980623"/>
              <a:gd name="connsiteX5855" fmla="*/ 55384 w 5122981"/>
              <a:gd name="connsiteY5855" fmla="*/ 1100799 h 3980623"/>
              <a:gd name="connsiteX5856" fmla="*/ 44222 w 5122981"/>
              <a:gd name="connsiteY5856" fmla="*/ 1084056 h 3980623"/>
              <a:gd name="connsiteX5857" fmla="*/ 25619 w 5122981"/>
              <a:gd name="connsiteY5857" fmla="*/ 1063592 h 3980623"/>
              <a:gd name="connsiteX5858" fmla="*/ 21898 w 5122981"/>
              <a:gd name="connsiteY5858" fmla="*/ 1067312 h 3980623"/>
              <a:gd name="connsiteX5859" fmla="*/ 29339 w 5122981"/>
              <a:gd name="connsiteY5859" fmla="*/ 1071033 h 3980623"/>
              <a:gd name="connsiteX5860" fmla="*/ 33060 w 5122981"/>
              <a:gd name="connsiteY5860" fmla="*/ 1067312 h 3980623"/>
              <a:gd name="connsiteX5861" fmla="*/ 25619 w 5122981"/>
              <a:gd name="connsiteY5861" fmla="*/ 1063592 h 3980623"/>
              <a:gd name="connsiteX5862" fmla="*/ 3917474 w 5122981"/>
              <a:gd name="connsiteY5862" fmla="*/ 1056150 h 3980623"/>
              <a:gd name="connsiteX5863" fmla="*/ 3932356 w 5122981"/>
              <a:gd name="connsiteY5863" fmla="*/ 1056150 h 3980623"/>
              <a:gd name="connsiteX5864" fmla="*/ 3924915 w 5122981"/>
              <a:gd name="connsiteY5864" fmla="*/ 1063592 h 3980623"/>
              <a:gd name="connsiteX5865" fmla="*/ 3921194 w 5122981"/>
              <a:gd name="connsiteY5865" fmla="*/ 1059871 h 3980623"/>
              <a:gd name="connsiteX5866" fmla="*/ 3917474 w 5122981"/>
              <a:gd name="connsiteY5866" fmla="*/ 1056150 h 3980623"/>
              <a:gd name="connsiteX5867" fmla="*/ 4021653 w 5122981"/>
              <a:gd name="connsiteY5867" fmla="*/ 974295 h 3980623"/>
              <a:gd name="connsiteX5868" fmla="*/ 4029095 w 5122981"/>
              <a:gd name="connsiteY5868" fmla="*/ 974295 h 3980623"/>
              <a:gd name="connsiteX5869" fmla="*/ 4032815 w 5122981"/>
              <a:gd name="connsiteY5869" fmla="*/ 978016 h 3980623"/>
              <a:gd name="connsiteX5870" fmla="*/ 4036536 w 5122981"/>
              <a:gd name="connsiteY5870" fmla="*/ 981736 h 3980623"/>
              <a:gd name="connsiteX5871" fmla="*/ 4036536 w 5122981"/>
              <a:gd name="connsiteY5871" fmla="*/ 1004060 h 3980623"/>
              <a:gd name="connsiteX5872" fmla="*/ 4029095 w 5122981"/>
              <a:gd name="connsiteY5872" fmla="*/ 1011502 h 3980623"/>
              <a:gd name="connsiteX5873" fmla="*/ 4021653 w 5122981"/>
              <a:gd name="connsiteY5873" fmla="*/ 1011502 h 3980623"/>
              <a:gd name="connsiteX5874" fmla="*/ 4021653 w 5122981"/>
              <a:gd name="connsiteY5874" fmla="*/ 989178 h 3980623"/>
              <a:gd name="connsiteX5875" fmla="*/ 3642142 w 5122981"/>
              <a:gd name="connsiteY5875" fmla="*/ 884998 h 3980623"/>
              <a:gd name="connsiteX5876" fmla="*/ 3642142 w 5122981"/>
              <a:gd name="connsiteY5876" fmla="*/ 892439 h 3980623"/>
              <a:gd name="connsiteX5877" fmla="*/ 3634700 w 5122981"/>
              <a:gd name="connsiteY5877" fmla="*/ 892439 h 3980623"/>
              <a:gd name="connsiteX5878" fmla="*/ 3738880 w 5122981"/>
              <a:gd name="connsiteY5878" fmla="*/ 803143 h 3980623"/>
              <a:gd name="connsiteX5879" fmla="*/ 3746321 w 5122981"/>
              <a:gd name="connsiteY5879" fmla="*/ 803143 h 3980623"/>
              <a:gd name="connsiteX5880" fmla="*/ 3753763 w 5122981"/>
              <a:gd name="connsiteY5880" fmla="*/ 821746 h 3980623"/>
              <a:gd name="connsiteX5881" fmla="*/ 3761204 w 5122981"/>
              <a:gd name="connsiteY5881" fmla="*/ 829187 h 3980623"/>
              <a:gd name="connsiteX5882" fmla="*/ 3753763 w 5122981"/>
              <a:gd name="connsiteY5882" fmla="*/ 840350 h 3980623"/>
              <a:gd name="connsiteX5883" fmla="*/ 3738880 w 5122981"/>
              <a:gd name="connsiteY5883" fmla="*/ 844070 h 3980623"/>
              <a:gd name="connsiteX5884" fmla="*/ 3735159 w 5122981"/>
              <a:gd name="connsiteY5884" fmla="*/ 825467 h 3980623"/>
              <a:gd name="connsiteX5885" fmla="*/ 3738880 w 5122981"/>
              <a:gd name="connsiteY5885" fmla="*/ 803143 h 3980623"/>
              <a:gd name="connsiteX5886" fmla="*/ 3404017 w 5122981"/>
              <a:gd name="connsiteY5886" fmla="*/ 698963 h 3980623"/>
              <a:gd name="connsiteX5887" fmla="*/ 3418899 w 5122981"/>
              <a:gd name="connsiteY5887" fmla="*/ 706404 h 3980623"/>
              <a:gd name="connsiteX5888" fmla="*/ 3415179 w 5122981"/>
              <a:gd name="connsiteY5888" fmla="*/ 710125 h 3980623"/>
              <a:gd name="connsiteX5889" fmla="*/ 3433782 w 5122981"/>
              <a:gd name="connsiteY5889" fmla="*/ 721287 h 3980623"/>
              <a:gd name="connsiteX5890" fmla="*/ 3456106 w 5122981"/>
              <a:gd name="connsiteY5890" fmla="*/ 736170 h 3980623"/>
              <a:gd name="connsiteX5891" fmla="*/ 3441224 w 5122981"/>
              <a:gd name="connsiteY5891" fmla="*/ 728728 h 3980623"/>
              <a:gd name="connsiteX5892" fmla="*/ 3430062 w 5122981"/>
              <a:gd name="connsiteY5892" fmla="*/ 728728 h 3980623"/>
              <a:gd name="connsiteX5893" fmla="*/ 3418899 w 5122981"/>
              <a:gd name="connsiteY5893" fmla="*/ 728728 h 3980623"/>
              <a:gd name="connsiteX5894" fmla="*/ 3396575 w 5122981"/>
              <a:gd name="connsiteY5894" fmla="*/ 713846 h 3980623"/>
              <a:gd name="connsiteX5895" fmla="*/ 3404017 w 5122981"/>
              <a:gd name="connsiteY5895" fmla="*/ 698963 h 3980623"/>
              <a:gd name="connsiteX5896" fmla="*/ 3329603 w 5122981"/>
              <a:gd name="connsiteY5896" fmla="*/ 698963 h 3980623"/>
              <a:gd name="connsiteX5897" fmla="*/ 3322161 w 5122981"/>
              <a:gd name="connsiteY5897" fmla="*/ 706404 h 3980623"/>
              <a:gd name="connsiteX5898" fmla="*/ 3322161 w 5122981"/>
              <a:gd name="connsiteY5898" fmla="*/ 713846 h 3980623"/>
              <a:gd name="connsiteX5899" fmla="*/ 3329603 w 5122981"/>
              <a:gd name="connsiteY5899" fmla="*/ 706404 h 3980623"/>
              <a:gd name="connsiteX5900" fmla="*/ 3329603 w 5122981"/>
              <a:gd name="connsiteY5900" fmla="*/ 698963 h 3980623"/>
              <a:gd name="connsiteX5901" fmla="*/ 3121243 w 5122981"/>
              <a:gd name="connsiteY5901" fmla="*/ 535252 h 3980623"/>
              <a:gd name="connsiteX5902" fmla="*/ 3128685 w 5122981"/>
              <a:gd name="connsiteY5902" fmla="*/ 535252 h 3980623"/>
              <a:gd name="connsiteX5903" fmla="*/ 3132405 w 5122981"/>
              <a:gd name="connsiteY5903" fmla="*/ 546414 h 3980623"/>
              <a:gd name="connsiteX5904" fmla="*/ 3143567 w 5122981"/>
              <a:gd name="connsiteY5904" fmla="*/ 550135 h 3980623"/>
              <a:gd name="connsiteX5905" fmla="*/ 3173333 w 5122981"/>
              <a:gd name="connsiteY5905" fmla="*/ 572459 h 3980623"/>
              <a:gd name="connsiteX5906" fmla="*/ 3162171 w 5122981"/>
              <a:gd name="connsiteY5906" fmla="*/ 568738 h 3980623"/>
              <a:gd name="connsiteX5907" fmla="*/ 3154730 w 5122981"/>
              <a:gd name="connsiteY5907" fmla="*/ 565018 h 3980623"/>
              <a:gd name="connsiteX5908" fmla="*/ 3147288 w 5122981"/>
              <a:gd name="connsiteY5908" fmla="*/ 561297 h 3980623"/>
              <a:gd name="connsiteX5909" fmla="*/ 3136126 w 5122981"/>
              <a:gd name="connsiteY5909" fmla="*/ 557576 h 3980623"/>
              <a:gd name="connsiteX5910" fmla="*/ 3121243 w 5122981"/>
              <a:gd name="connsiteY5910" fmla="*/ 553855 h 3980623"/>
              <a:gd name="connsiteX5911" fmla="*/ 3113802 w 5122981"/>
              <a:gd name="connsiteY5911" fmla="*/ 550135 h 3980623"/>
              <a:gd name="connsiteX5912" fmla="*/ 3121243 w 5122981"/>
              <a:gd name="connsiteY5912" fmla="*/ 535252 h 3980623"/>
              <a:gd name="connsiteX5913" fmla="*/ 2950091 w 5122981"/>
              <a:gd name="connsiteY5913" fmla="*/ 468279 h 3980623"/>
              <a:gd name="connsiteX5914" fmla="*/ 2950091 w 5122981"/>
              <a:gd name="connsiteY5914" fmla="*/ 475721 h 3980623"/>
              <a:gd name="connsiteX5915" fmla="*/ 2957532 w 5122981"/>
              <a:gd name="connsiteY5915" fmla="*/ 468279 h 3980623"/>
              <a:gd name="connsiteX5916" fmla="*/ 2950091 w 5122981"/>
              <a:gd name="connsiteY5916" fmla="*/ 468279 h 3980623"/>
              <a:gd name="connsiteX5917" fmla="*/ 2943580 w 5122981"/>
              <a:gd name="connsiteY5917" fmla="*/ 396656 h 3980623"/>
              <a:gd name="connsiteX5918" fmla="*/ 2957532 w 5122981"/>
              <a:gd name="connsiteY5918" fmla="*/ 401307 h 3980623"/>
              <a:gd name="connsiteX5919" fmla="*/ 2950091 w 5122981"/>
              <a:gd name="connsiteY5919" fmla="*/ 401307 h 3980623"/>
              <a:gd name="connsiteX5920" fmla="*/ 2944510 w 5122981"/>
              <a:gd name="connsiteY5920" fmla="*/ 399446 h 3980623"/>
              <a:gd name="connsiteX5921" fmla="*/ 2637552 w 5122981"/>
              <a:gd name="connsiteY5921" fmla="*/ 267361 h 3980623"/>
              <a:gd name="connsiteX5922" fmla="*/ 2630111 w 5122981"/>
              <a:gd name="connsiteY5922" fmla="*/ 274803 h 3980623"/>
              <a:gd name="connsiteX5923" fmla="*/ 2637552 w 5122981"/>
              <a:gd name="connsiteY5923" fmla="*/ 274803 h 3980623"/>
              <a:gd name="connsiteX5924" fmla="*/ 2644993 w 5122981"/>
              <a:gd name="connsiteY5924" fmla="*/ 274803 h 3980623"/>
              <a:gd name="connsiteX5925" fmla="*/ 2697083 w 5122981"/>
              <a:gd name="connsiteY5925" fmla="*/ 261780 h 3980623"/>
              <a:gd name="connsiteX5926" fmla="*/ 2693362 w 5122981"/>
              <a:gd name="connsiteY5926" fmla="*/ 263641 h 3980623"/>
              <a:gd name="connsiteX5927" fmla="*/ 2693362 w 5122981"/>
              <a:gd name="connsiteY5927" fmla="*/ 271082 h 3980623"/>
              <a:gd name="connsiteX5928" fmla="*/ 2700804 w 5122981"/>
              <a:gd name="connsiteY5928" fmla="*/ 274803 h 3980623"/>
              <a:gd name="connsiteX5929" fmla="*/ 2704524 w 5122981"/>
              <a:gd name="connsiteY5929" fmla="*/ 271082 h 3980623"/>
              <a:gd name="connsiteX5930" fmla="*/ 2700804 w 5122981"/>
              <a:gd name="connsiteY5930" fmla="*/ 263641 h 3980623"/>
              <a:gd name="connsiteX5931" fmla="*/ 2697083 w 5122981"/>
              <a:gd name="connsiteY5931" fmla="*/ 261780 h 3980623"/>
              <a:gd name="connsiteX5932" fmla="*/ 2600345 w 5122981"/>
              <a:gd name="connsiteY5932" fmla="*/ 215271 h 3980623"/>
              <a:gd name="connsiteX5933" fmla="*/ 2607786 w 5122981"/>
              <a:gd name="connsiteY5933" fmla="*/ 222713 h 3980623"/>
              <a:gd name="connsiteX5934" fmla="*/ 2615228 w 5122981"/>
              <a:gd name="connsiteY5934" fmla="*/ 215271 h 3980623"/>
              <a:gd name="connsiteX5935" fmla="*/ 2578021 w 5122981"/>
              <a:gd name="connsiteY5935" fmla="*/ 207830 h 3980623"/>
              <a:gd name="connsiteX5936" fmla="*/ 2578021 w 5122981"/>
              <a:gd name="connsiteY5936" fmla="*/ 215271 h 3980623"/>
              <a:gd name="connsiteX5937" fmla="*/ 2585462 w 5122981"/>
              <a:gd name="connsiteY5937" fmla="*/ 207830 h 3980623"/>
              <a:gd name="connsiteX5938" fmla="*/ 2578021 w 5122981"/>
              <a:gd name="connsiteY5938" fmla="*/ 207830 h 3980623"/>
              <a:gd name="connsiteX5939" fmla="*/ 2413202 w 5122981"/>
              <a:gd name="connsiteY5939" fmla="*/ 49667 h 3980623"/>
              <a:gd name="connsiteX5940" fmla="*/ 2418024 w 5122981"/>
              <a:gd name="connsiteY5940" fmla="*/ 56510 h 3980623"/>
              <a:gd name="connsiteX5941" fmla="*/ 2409367 w 5122981"/>
              <a:gd name="connsiteY5941" fmla="*/ 65865 h 3980623"/>
              <a:gd name="connsiteX5942" fmla="*/ 2413202 w 5122981"/>
              <a:gd name="connsiteY5942" fmla="*/ 49667 h 3980623"/>
              <a:gd name="connsiteX5943" fmla="*/ 0 w 5122981"/>
              <a:gd name="connsiteY5943" fmla="*/ 0 h 3980623"/>
              <a:gd name="connsiteX5944" fmla="*/ 2227460 w 5122981"/>
              <a:gd name="connsiteY5944" fmla="*/ 0 h 3980623"/>
              <a:gd name="connsiteX5945" fmla="*/ 2231457 w 5122981"/>
              <a:gd name="connsiteY5945" fmla="*/ 946 h 3980623"/>
              <a:gd name="connsiteX5946" fmla="*/ 2231681 w 5122981"/>
              <a:gd name="connsiteY5946" fmla="*/ 0 h 3980623"/>
              <a:gd name="connsiteX5947" fmla="*/ 2379860 w 5122981"/>
              <a:gd name="connsiteY5947" fmla="*/ 0 h 3980623"/>
              <a:gd name="connsiteX5948" fmla="*/ 2379443 w 5122981"/>
              <a:gd name="connsiteY5948" fmla="*/ 1762 h 3980623"/>
              <a:gd name="connsiteX5949" fmla="*/ 2372063 w 5122981"/>
              <a:gd name="connsiteY5949" fmla="*/ 5718 h 3980623"/>
              <a:gd name="connsiteX5950" fmla="*/ 2376887 w 5122981"/>
              <a:gd name="connsiteY5950" fmla="*/ 12562 h 3980623"/>
              <a:gd name="connsiteX5951" fmla="*/ 2374330 w 5122981"/>
              <a:gd name="connsiteY5951" fmla="*/ 23360 h 3980623"/>
              <a:gd name="connsiteX5952" fmla="*/ 2381709 w 5122981"/>
              <a:gd name="connsiteY5952" fmla="*/ 19405 h 3980623"/>
              <a:gd name="connsiteX5953" fmla="*/ 2393911 w 5122981"/>
              <a:gd name="connsiteY5953" fmla="*/ 22293 h 3980623"/>
              <a:gd name="connsiteX5954" fmla="*/ 2390076 w 5122981"/>
              <a:gd name="connsiteY5954" fmla="*/ 38491 h 3980623"/>
              <a:gd name="connsiteX5955" fmla="*/ 2383555 w 5122981"/>
              <a:gd name="connsiteY5955" fmla="*/ 66042 h 3980623"/>
              <a:gd name="connsiteX5956" fmla="*/ 2572151 w 5122981"/>
              <a:gd name="connsiteY5956" fmla="*/ 87433 h 3980623"/>
              <a:gd name="connsiteX5957" fmla="*/ 2605673 w 5122981"/>
              <a:gd name="connsiteY5957" fmla="*/ 87667 h 3980623"/>
              <a:gd name="connsiteX5958" fmla="*/ 2604066 w 5122981"/>
              <a:gd name="connsiteY5958" fmla="*/ 92488 h 3980623"/>
              <a:gd name="connsiteX5959" fmla="*/ 2600345 w 5122981"/>
              <a:gd name="connsiteY5959" fmla="*/ 96209 h 3980623"/>
              <a:gd name="connsiteX5960" fmla="*/ 2570579 w 5122981"/>
              <a:gd name="connsiteY5960" fmla="*/ 111092 h 3980623"/>
              <a:gd name="connsiteX5961" fmla="*/ 2555697 w 5122981"/>
              <a:gd name="connsiteY5961" fmla="*/ 111092 h 3980623"/>
              <a:gd name="connsiteX5962" fmla="*/ 2555697 w 5122981"/>
              <a:gd name="connsiteY5962" fmla="*/ 125975 h 3980623"/>
              <a:gd name="connsiteX5963" fmla="*/ 2559417 w 5122981"/>
              <a:gd name="connsiteY5963" fmla="*/ 137137 h 3980623"/>
              <a:gd name="connsiteX5964" fmla="*/ 2563138 w 5122981"/>
              <a:gd name="connsiteY5964" fmla="*/ 148299 h 3980623"/>
              <a:gd name="connsiteX5965" fmla="*/ 2592904 w 5122981"/>
              <a:gd name="connsiteY5965" fmla="*/ 170623 h 3980623"/>
              <a:gd name="connsiteX5966" fmla="*/ 2630111 w 5122981"/>
              <a:gd name="connsiteY5966" fmla="*/ 192947 h 3980623"/>
              <a:gd name="connsiteX5967" fmla="*/ 2652435 w 5122981"/>
              <a:gd name="connsiteY5967" fmla="*/ 207830 h 3980623"/>
              <a:gd name="connsiteX5968" fmla="*/ 2682201 w 5122981"/>
              <a:gd name="connsiteY5968" fmla="*/ 222713 h 3980623"/>
              <a:gd name="connsiteX5969" fmla="*/ 2674759 w 5122981"/>
              <a:gd name="connsiteY5969" fmla="*/ 230154 h 3980623"/>
              <a:gd name="connsiteX5970" fmla="*/ 2704524 w 5122981"/>
              <a:gd name="connsiteY5970" fmla="*/ 245037 h 3980623"/>
              <a:gd name="connsiteX5971" fmla="*/ 2704524 w 5122981"/>
              <a:gd name="connsiteY5971" fmla="*/ 252478 h 3980623"/>
              <a:gd name="connsiteX5972" fmla="*/ 2734290 w 5122981"/>
              <a:gd name="connsiteY5972" fmla="*/ 267361 h 3980623"/>
              <a:gd name="connsiteX5973" fmla="*/ 2764056 w 5122981"/>
              <a:gd name="connsiteY5973" fmla="*/ 297127 h 3980623"/>
              <a:gd name="connsiteX5974" fmla="*/ 2756614 w 5122981"/>
              <a:gd name="connsiteY5974" fmla="*/ 293406 h 3980623"/>
              <a:gd name="connsiteX5975" fmla="*/ 2749173 w 5122981"/>
              <a:gd name="connsiteY5975" fmla="*/ 289685 h 3980623"/>
              <a:gd name="connsiteX5976" fmla="*/ 2726849 w 5122981"/>
              <a:gd name="connsiteY5976" fmla="*/ 289685 h 3980623"/>
              <a:gd name="connsiteX5977" fmla="*/ 2756614 w 5122981"/>
              <a:gd name="connsiteY5977" fmla="*/ 304568 h 3980623"/>
              <a:gd name="connsiteX5978" fmla="*/ 2778939 w 5122981"/>
              <a:gd name="connsiteY5978" fmla="*/ 312010 h 3980623"/>
              <a:gd name="connsiteX5979" fmla="*/ 2790101 w 5122981"/>
              <a:gd name="connsiteY5979" fmla="*/ 319451 h 3980623"/>
              <a:gd name="connsiteX5980" fmla="*/ 2797542 w 5122981"/>
              <a:gd name="connsiteY5980" fmla="*/ 319451 h 3980623"/>
              <a:gd name="connsiteX5981" fmla="*/ 2808704 w 5122981"/>
              <a:gd name="connsiteY5981" fmla="*/ 319451 h 3980623"/>
              <a:gd name="connsiteX5982" fmla="*/ 2816146 w 5122981"/>
              <a:gd name="connsiteY5982" fmla="*/ 326893 h 3980623"/>
              <a:gd name="connsiteX5983" fmla="*/ 2898001 w 5122981"/>
              <a:gd name="connsiteY5983" fmla="*/ 356658 h 3980623"/>
              <a:gd name="connsiteX5984" fmla="*/ 2942649 w 5122981"/>
              <a:gd name="connsiteY5984" fmla="*/ 393865 h 3980623"/>
              <a:gd name="connsiteX5985" fmla="*/ 2943580 w 5122981"/>
              <a:gd name="connsiteY5985" fmla="*/ 396656 h 3980623"/>
              <a:gd name="connsiteX5986" fmla="*/ 2935208 w 5122981"/>
              <a:gd name="connsiteY5986" fmla="*/ 393865 h 3980623"/>
              <a:gd name="connsiteX5987" fmla="*/ 2868235 w 5122981"/>
              <a:gd name="connsiteY5987" fmla="*/ 356658 h 3980623"/>
              <a:gd name="connsiteX5988" fmla="*/ 2845911 w 5122981"/>
              <a:gd name="connsiteY5988" fmla="*/ 349217 h 3980623"/>
              <a:gd name="connsiteX5989" fmla="*/ 2834749 w 5122981"/>
              <a:gd name="connsiteY5989" fmla="*/ 349217 h 3980623"/>
              <a:gd name="connsiteX5990" fmla="*/ 2834749 w 5122981"/>
              <a:gd name="connsiteY5990" fmla="*/ 360379 h 3980623"/>
              <a:gd name="connsiteX5991" fmla="*/ 2838470 w 5122981"/>
              <a:gd name="connsiteY5991" fmla="*/ 371541 h 3980623"/>
              <a:gd name="connsiteX5992" fmla="*/ 2849632 w 5122981"/>
              <a:gd name="connsiteY5992" fmla="*/ 386424 h 3980623"/>
              <a:gd name="connsiteX5993" fmla="*/ 2853353 w 5122981"/>
              <a:gd name="connsiteY5993" fmla="*/ 393865 h 3980623"/>
              <a:gd name="connsiteX5994" fmla="*/ 2860794 w 5122981"/>
              <a:gd name="connsiteY5994" fmla="*/ 408748 h 3980623"/>
              <a:gd name="connsiteX5995" fmla="*/ 2875677 w 5122981"/>
              <a:gd name="connsiteY5995" fmla="*/ 423631 h 3980623"/>
              <a:gd name="connsiteX5996" fmla="*/ 2879398 w 5122981"/>
              <a:gd name="connsiteY5996" fmla="*/ 423631 h 3980623"/>
              <a:gd name="connsiteX5997" fmla="*/ 2890560 w 5122981"/>
              <a:gd name="connsiteY5997" fmla="*/ 431072 h 3980623"/>
              <a:gd name="connsiteX5998" fmla="*/ 2905442 w 5122981"/>
              <a:gd name="connsiteY5998" fmla="*/ 438514 h 3980623"/>
              <a:gd name="connsiteX5999" fmla="*/ 2924046 w 5122981"/>
              <a:gd name="connsiteY5999" fmla="*/ 442234 h 3980623"/>
              <a:gd name="connsiteX6000" fmla="*/ 2935208 w 5122981"/>
              <a:gd name="connsiteY6000" fmla="*/ 431072 h 3980623"/>
              <a:gd name="connsiteX6001" fmla="*/ 2942649 w 5122981"/>
              <a:gd name="connsiteY6001" fmla="*/ 431072 h 3980623"/>
              <a:gd name="connsiteX6002" fmla="*/ 2950091 w 5122981"/>
              <a:gd name="connsiteY6002" fmla="*/ 460838 h 3980623"/>
              <a:gd name="connsiteX6003" fmla="*/ 2961253 w 5122981"/>
              <a:gd name="connsiteY6003" fmla="*/ 464559 h 3980623"/>
              <a:gd name="connsiteX6004" fmla="*/ 2972415 w 5122981"/>
              <a:gd name="connsiteY6004" fmla="*/ 460838 h 3980623"/>
              <a:gd name="connsiteX6005" fmla="*/ 2979856 w 5122981"/>
              <a:gd name="connsiteY6005" fmla="*/ 445955 h 3980623"/>
              <a:gd name="connsiteX6006" fmla="*/ 2994739 w 5122981"/>
              <a:gd name="connsiteY6006" fmla="*/ 460838 h 3980623"/>
              <a:gd name="connsiteX6007" fmla="*/ 3017064 w 5122981"/>
              <a:gd name="connsiteY6007" fmla="*/ 483162 h 3980623"/>
              <a:gd name="connsiteX6008" fmla="*/ 3039388 w 5122981"/>
              <a:gd name="connsiteY6008" fmla="*/ 498045 h 3980623"/>
              <a:gd name="connsiteX6009" fmla="*/ 3054271 w 5122981"/>
              <a:gd name="connsiteY6009" fmla="*/ 512928 h 3980623"/>
              <a:gd name="connsiteX6010" fmla="*/ 3069153 w 5122981"/>
              <a:gd name="connsiteY6010" fmla="*/ 512928 h 3980623"/>
              <a:gd name="connsiteX6011" fmla="*/ 3098919 w 5122981"/>
              <a:gd name="connsiteY6011" fmla="*/ 512928 h 3980623"/>
              <a:gd name="connsiteX6012" fmla="*/ 3098919 w 5122981"/>
              <a:gd name="connsiteY6012" fmla="*/ 535252 h 3980623"/>
              <a:gd name="connsiteX6013" fmla="*/ 3128685 w 5122981"/>
              <a:gd name="connsiteY6013" fmla="*/ 579900 h 3980623"/>
              <a:gd name="connsiteX6014" fmla="*/ 3151009 w 5122981"/>
              <a:gd name="connsiteY6014" fmla="*/ 587342 h 3980623"/>
              <a:gd name="connsiteX6015" fmla="*/ 3177054 w 5122981"/>
              <a:gd name="connsiteY6015" fmla="*/ 594783 h 3980623"/>
              <a:gd name="connsiteX6016" fmla="*/ 3195657 w 5122981"/>
              <a:gd name="connsiteY6016" fmla="*/ 594783 h 3980623"/>
              <a:gd name="connsiteX6017" fmla="*/ 3203099 w 5122981"/>
              <a:gd name="connsiteY6017" fmla="*/ 594783 h 3980623"/>
              <a:gd name="connsiteX6018" fmla="*/ 3217981 w 5122981"/>
              <a:gd name="connsiteY6018" fmla="*/ 602225 h 3980623"/>
              <a:gd name="connsiteX6019" fmla="*/ 3232864 w 5122981"/>
              <a:gd name="connsiteY6019" fmla="*/ 617107 h 3980623"/>
              <a:gd name="connsiteX6020" fmla="*/ 3262630 w 5122981"/>
              <a:gd name="connsiteY6020" fmla="*/ 624549 h 3980623"/>
              <a:gd name="connsiteX6021" fmla="*/ 3281233 w 5122981"/>
              <a:gd name="connsiteY6021" fmla="*/ 628269 h 3980623"/>
              <a:gd name="connsiteX6022" fmla="*/ 3299837 w 5122981"/>
              <a:gd name="connsiteY6022" fmla="*/ 646873 h 3980623"/>
              <a:gd name="connsiteX6023" fmla="*/ 3307278 w 5122981"/>
              <a:gd name="connsiteY6023" fmla="*/ 650594 h 3980623"/>
              <a:gd name="connsiteX6024" fmla="*/ 3322161 w 5122981"/>
              <a:gd name="connsiteY6024" fmla="*/ 661756 h 3980623"/>
              <a:gd name="connsiteX6025" fmla="*/ 3344485 w 5122981"/>
              <a:gd name="connsiteY6025" fmla="*/ 676639 h 3980623"/>
              <a:gd name="connsiteX6026" fmla="*/ 3351927 w 5122981"/>
              <a:gd name="connsiteY6026" fmla="*/ 676639 h 3980623"/>
              <a:gd name="connsiteX6027" fmla="*/ 3366810 w 5122981"/>
              <a:gd name="connsiteY6027" fmla="*/ 680359 h 3980623"/>
              <a:gd name="connsiteX6028" fmla="*/ 3374251 w 5122981"/>
              <a:gd name="connsiteY6028" fmla="*/ 684080 h 3980623"/>
              <a:gd name="connsiteX6029" fmla="*/ 3381692 w 5122981"/>
              <a:gd name="connsiteY6029" fmla="*/ 691521 h 3980623"/>
              <a:gd name="connsiteX6030" fmla="*/ 3385413 w 5122981"/>
              <a:gd name="connsiteY6030" fmla="*/ 721287 h 3980623"/>
              <a:gd name="connsiteX6031" fmla="*/ 3381692 w 5122981"/>
              <a:gd name="connsiteY6031" fmla="*/ 743611 h 3980623"/>
              <a:gd name="connsiteX6032" fmla="*/ 3374251 w 5122981"/>
              <a:gd name="connsiteY6032" fmla="*/ 751053 h 3980623"/>
              <a:gd name="connsiteX6033" fmla="*/ 3381692 w 5122981"/>
              <a:gd name="connsiteY6033" fmla="*/ 751053 h 3980623"/>
              <a:gd name="connsiteX6034" fmla="*/ 3389134 w 5122981"/>
              <a:gd name="connsiteY6034" fmla="*/ 751053 h 3980623"/>
              <a:gd name="connsiteX6035" fmla="*/ 3426341 w 5122981"/>
              <a:gd name="connsiteY6035" fmla="*/ 751053 h 3980623"/>
              <a:gd name="connsiteX6036" fmla="*/ 3478431 w 5122981"/>
              <a:gd name="connsiteY6036" fmla="*/ 758494 h 3980623"/>
              <a:gd name="connsiteX6037" fmla="*/ 3485872 w 5122981"/>
              <a:gd name="connsiteY6037" fmla="*/ 758494 h 3980623"/>
              <a:gd name="connsiteX6038" fmla="*/ 3493314 w 5122981"/>
              <a:gd name="connsiteY6038" fmla="*/ 780818 h 3980623"/>
              <a:gd name="connsiteX6039" fmla="*/ 3485872 w 5122981"/>
              <a:gd name="connsiteY6039" fmla="*/ 780818 h 3980623"/>
              <a:gd name="connsiteX6040" fmla="*/ 3485872 w 5122981"/>
              <a:gd name="connsiteY6040" fmla="*/ 788260 h 3980623"/>
              <a:gd name="connsiteX6041" fmla="*/ 3493314 w 5122981"/>
              <a:gd name="connsiteY6041" fmla="*/ 788260 h 3980623"/>
              <a:gd name="connsiteX6042" fmla="*/ 3500755 w 5122981"/>
              <a:gd name="connsiteY6042" fmla="*/ 773377 h 3980623"/>
              <a:gd name="connsiteX6043" fmla="*/ 3523079 w 5122981"/>
              <a:gd name="connsiteY6043" fmla="*/ 780818 h 3980623"/>
              <a:gd name="connsiteX6044" fmla="*/ 3530521 w 5122981"/>
              <a:gd name="connsiteY6044" fmla="*/ 803143 h 3980623"/>
              <a:gd name="connsiteX6045" fmla="*/ 3545403 w 5122981"/>
              <a:gd name="connsiteY6045" fmla="*/ 840350 h 3980623"/>
              <a:gd name="connsiteX6046" fmla="*/ 3552845 w 5122981"/>
              <a:gd name="connsiteY6046" fmla="*/ 847791 h 3980623"/>
              <a:gd name="connsiteX6047" fmla="*/ 3560286 w 5122981"/>
              <a:gd name="connsiteY6047" fmla="*/ 858953 h 3980623"/>
              <a:gd name="connsiteX6048" fmla="*/ 3575169 w 5122981"/>
              <a:gd name="connsiteY6048" fmla="*/ 862674 h 3980623"/>
              <a:gd name="connsiteX6049" fmla="*/ 3590052 w 5122981"/>
              <a:gd name="connsiteY6049" fmla="*/ 870115 h 3980623"/>
              <a:gd name="connsiteX6050" fmla="*/ 3597493 w 5122981"/>
              <a:gd name="connsiteY6050" fmla="*/ 877557 h 3980623"/>
              <a:gd name="connsiteX6051" fmla="*/ 3634700 w 5122981"/>
              <a:gd name="connsiteY6051" fmla="*/ 899881 h 3980623"/>
              <a:gd name="connsiteX6052" fmla="*/ 3657024 w 5122981"/>
              <a:gd name="connsiteY6052" fmla="*/ 922205 h 3980623"/>
              <a:gd name="connsiteX6053" fmla="*/ 3664466 w 5122981"/>
              <a:gd name="connsiteY6053" fmla="*/ 922205 h 3980623"/>
              <a:gd name="connsiteX6054" fmla="*/ 3675628 w 5122981"/>
              <a:gd name="connsiteY6054" fmla="*/ 925926 h 3980623"/>
              <a:gd name="connsiteX6055" fmla="*/ 3701673 w 5122981"/>
              <a:gd name="connsiteY6055" fmla="*/ 944529 h 3980623"/>
              <a:gd name="connsiteX6056" fmla="*/ 3727718 w 5122981"/>
              <a:gd name="connsiteY6056" fmla="*/ 959412 h 3980623"/>
              <a:gd name="connsiteX6057" fmla="*/ 3731439 w 5122981"/>
              <a:gd name="connsiteY6057" fmla="*/ 959412 h 3980623"/>
              <a:gd name="connsiteX6058" fmla="*/ 3731439 w 5122981"/>
              <a:gd name="connsiteY6058" fmla="*/ 951971 h 3980623"/>
              <a:gd name="connsiteX6059" fmla="*/ 3738880 w 5122981"/>
              <a:gd name="connsiteY6059" fmla="*/ 959412 h 3980623"/>
              <a:gd name="connsiteX6060" fmla="*/ 3753763 w 5122981"/>
              <a:gd name="connsiteY6060" fmla="*/ 981736 h 3980623"/>
              <a:gd name="connsiteX6061" fmla="*/ 3783528 w 5122981"/>
              <a:gd name="connsiteY6061" fmla="*/ 996619 h 3980623"/>
              <a:gd name="connsiteX6062" fmla="*/ 3790970 w 5122981"/>
              <a:gd name="connsiteY6062" fmla="*/ 1004060 h 3980623"/>
              <a:gd name="connsiteX6063" fmla="*/ 3817015 w 5122981"/>
              <a:gd name="connsiteY6063" fmla="*/ 1022664 h 3980623"/>
              <a:gd name="connsiteX6064" fmla="*/ 3839339 w 5122981"/>
              <a:gd name="connsiteY6064" fmla="*/ 1026385 h 3980623"/>
              <a:gd name="connsiteX6065" fmla="*/ 3843060 w 5122981"/>
              <a:gd name="connsiteY6065" fmla="*/ 1011502 h 3980623"/>
              <a:gd name="connsiteX6066" fmla="*/ 3850501 w 5122981"/>
              <a:gd name="connsiteY6066" fmla="*/ 1004060 h 3980623"/>
              <a:gd name="connsiteX6067" fmla="*/ 3854222 w 5122981"/>
              <a:gd name="connsiteY6067" fmla="*/ 1015223 h 3980623"/>
              <a:gd name="connsiteX6068" fmla="*/ 3857942 w 5122981"/>
              <a:gd name="connsiteY6068" fmla="*/ 1018943 h 3980623"/>
              <a:gd name="connsiteX6069" fmla="*/ 3861663 w 5122981"/>
              <a:gd name="connsiteY6069" fmla="*/ 1037547 h 3980623"/>
              <a:gd name="connsiteX6070" fmla="*/ 3872825 w 5122981"/>
              <a:gd name="connsiteY6070" fmla="*/ 1056150 h 3980623"/>
              <a:gd name="connsiteX6071" fmla="*/ 3880267 w 5122981"/>
              <a:gd name="connsiteY6071" fmla="*/ 1063592 h 3980623"/>
              <a:gd name="connsiteX6072" fmla="*/ 3895149 w 5122981"/>
              <a:gd name="connsiteY6072" fmla="*/ 1071033 h 3980623"/>
              <a:gd name="connsiteX6073" fmla="*/ 3924915 w 5122981"/>
              <a:gd name="connsiteY6073" fmla="*/ 1085916 h 3980623"/>
              <a:gd name="connsiteX6074" fmla="*/ 3947239 w 5122981"/>
              <a:gd name="connsiteY6074" fmla="*/ 1100799 h 3980623"/>
              <a:gd name="connsiteX6075" fmla="*/ 3954681 w 5122981"/>
              <a:gd name="connsiteY6075" fmla="*/ 1130564 h 3980623"/>
              <a:gd name="connsiteX6076" fmla="*/ 3958401 w 5122981"/>
              <a:gd name="connsiteY6076" fmla="*/ 1138006 h 3980623"/>
              <a:gd name="connsiteX6077" fmla="*/ 3977005 w 5122981"/>
              <a:gd name="connsiteY6077" fmla="*/ 1138006 h 3980623"/>
              <a:gd name="connsiteX6078" fmla="*/ 4010491 w 5122981"/>
              <a:gd name="connsiteY6078" fmla="*/ 1156609 h 3980623"/>
              <a:gd name="connsiteX6079" fmla="*/ 4029095 w 5122981"/>
              <a:gd name="connsiteY6079" fmla="*/ 1160330 h 3980623"/>
              <a:gd name="connsiteX6080" fmla="*/ 4043978 w 5122981"/>
              <a:gd name="connsiteY6080" fmla="*/ 1167771 h 3980623"/>
              <a:gd name="connsiteX6081" fmla="*/ 4029095 w 5122981"/>
              <a:gd name="connsiteY6081" fmla="*/ 1190096 h 3980623"/>
              <a:gd name="connsiteX6082" fmla="*/ 4021653 w 5122981"/>
              <a:gd name="connsiteY6082" fmla="*/ 1197537 h 3980623"/>
              <a:gd name="connsiteX6083" fmla="*/ 4021653 w 5122981"/>
              <a:gd name="connsiteY6083" fmla="*/ 1212420 h 3980623"/>
              <a:gd name="connsiteX6084" fmla="*/ 4029095 w 5122981"/>
              <a:gd name="connsiteY6084" fmla="*/ 1219861 h 3980623"/>
              <a:gd name="connsiteX6085" fmla="*/ 4036536 w 5122981"/>
              <a:gd name="connsiteY6085" fmla="*/ 1227303 h 3980623"/>
              <a:gd name="connsiteX6086" fmla="*/ 4051419 w 5122981"/>
              <a:gd name="connsiteY6086" fmla="*/ 1219861 h 3980623"/>
              <a:gd name="connsiteX6087" fmla="*/ 4058860 w 5122981"/>
              <a:gd name="connsiteY6087" fmla="*/ 1212420 h 3980623"/>
              <a:gd name="connsiteX6088" fmla="*/ 4051419 w 5122981"/>
              <a:gd name="connsiteY6088" fmla="*/ 1234744 h 3980623"/>
              <a:gd name="connsiteX6089" fmla="*/ 4029095 w 5122981"/>
              <a:gd name="connsiteY6089" fmla="*/ 1242185 h 3980623"/>
              <a:gd name="connsiteX6090" fmla="*/ 4021653 w 5122981"/>
              <a:gd name="connsiteY6090" fmla="*/ 1242185 h 3980623"/>
              <a:gd name="connsiteX6091" fmla="*/ 4014212 w 5122981"/>
              <a:gd name="connsiteY6091" fmla="*/ 1249627 h 3980623"/>
              <a:gd name="connsiteX6092" fmla="*/ 4014212 w 5122981"/>
              <a:gd name="connsiteY6092" fmla="*/ 1257068 h 3980623"/>
              <a:gd name="connsiteX6093" fmla="*/ 4029095 w 5122981"/>
              <a:gd name="connsiteY6093" fmla="*/ 1264510 h 3980623"/>
              <a:gd name="connsiteX6094" fmla="*/ 4055140 w 5122981"/>
              <a:gd name="connsiteY6094" fmla="*/ 1264510 h 3980623"/>
              <a:gd name="connsiteX6095" fmla="*/ 4081185 w 5122981"/>
              <a:gd name="connsiteY6095" fmla="*/ 1257068 h 3980623"/>
              <a:gd name="connsiteX6096" fmla="*/ 4088626 w 5122981"/>
              <a:gd name="connsiteY6096" fmla="*/ 1271951 h 3980623"/>
              <a:gd name="connsiteX6097" fmla="*/ 4088626 w 5122981"/>
              <a:gd name="connsiteY6097" fmla="*/ 1286834 h 3980623"/>
              <a:gd name="connsiteX6098" fmla="*/ 4096067 w 5122981"/>
              <a:gd name="connsiteY6098" fmla="*/ 1286834 h 3980623"/>
              <a:gd name="connsiteX6099" fmla="*/ 4118392 w 5122981"/>
              <a:gd name="connsiteY6099" fmla="*/ 1286834 h 3980623"/>
              <a:gd name="connsiteX6100" fmla="*/ 4125833 w 5122981"/>
              <a:gd name="connsiteY6100" fmla="*/ 1294275 h 3980623"/>
              <a:gd name="connsiteX6101" fmla="*/ 4155599 w 5122981"/>
              <a:gd name="connsiteY6101" fmla="*/ 1324041 h 3980623"/>
              <a:gd name="connsiteX6102" fmla="*/ 4170481 w 5122981"/>
              <a:gd name="connsiteY6102" fmla="*/ 1361248 h 3980623"/>
              <a:gd name="connsiteX6103" fmla="*/ 4177923 w 5122981"/>
              <a:gd name="connsiteY6103" fmla="*/ 1368689 h 3980623"/>
              <a:gd name="connsiteX6104" fmla="*/ 4170481 w 5122981"/>
              <a:gd name="connsiteY6104" fmla="*/ 1376131 h 3980623"/>
              <a:gd name="connsiteX6105" fmla="*/ 4163040 w 5122981"/>
              <a:gd name="connsiteY6105" fmla="*/ 1383572 h 3980623"/>
              <a:gd name="connsiteX6106" fmla="*/ 4155599 w 5122981"/>
              <a:gd name="connsiteY6106" fmla="*/ 1383572 h 3980623"/>
              <a:gd name="connsiteX6107" fmla="*/ 4148157 w 5122981"/>
              <a:gd name="connsiteY6107" fmla="*/ 1383572 h 3980623"/>
              <a:gd name="connsiteX6108" fmla="*/ 4155599 w 5122981"/>
              <a:gd name="connsiteY6108" fmla="*/ 1368689 h 3980623"/>
              <a:gd name="connsiteX6109" fmla="*/ 4155599 w 5122981"/>
              <a:gd name="connsiteY6109" fmla="*/ 1361248 h 3980623"/>
              <a:gd name="connsiteX6110" fmla="*/ 4125833 w 5122981"/>
              <a:gd name="connsiteY6110" fmla="*/ 1376131 h 3980623"/>
              <a:gd name="connsiteX6111" fmla="*/ 4114671 w 5122981"/>
              <a:gd name="connsiteY6111" fmla="*/ 1376131 h 3980623"/>
              <a:gd name="connsiteX6112" fmla="*/ 4084905 w 5122981"/>
              <a:gd name="connsiteY6112" fmla="*/ 1372410 h 3980623"/>
              <a:gd name="connsiteX6113" fmla="*/ 4055140 w 5122981"/>
              <a:gd name="connsiteY6113" fmla="*/ 1368689 h 3980623"/>
              <a:gd name="connsiteX6114" fmla="*/ 4043978 w 5122981"/>
              <a:gd name="connsiteY6114" fmla="*/ 1368689 h 3980623"/>
              <a:gd name="connsiteX6115" fmla="*/ 4047698 w 5122981"/>
              <a:gd name="connsiteY6115" fmla="*/ 1379851 h 3980623"/>
              <a:gd name="connsiteX6116" fmla="*/ 4055140 w 5122981"/>
              <a:gd name="connsiteY6116" fmla="*/ 1379851 h 3980623"/>
              <a:gd name="connsiteX6117" fmla="*/ 4062581 w 5122981"/>
              <a:gd name="connsiteY6117" fmla="*/ 1379851 h 3980623"/>
              <a:gd name="connsiteX6118" fmla="*/ 4036536 w 5122981"/>
              <a:gd name="connsiteY6118" fmla="*/ 1383572 h 3980623"/>
              <a:gd name="connsiteX6119" fmla="*/ 4029095 w 5122981"/>
              <a:gd name="connsiteY6119" fmla="*/ 1387293 h 3980623"/>
              <a:gd name="connsiteX6120" fmla="*/ 4021653 w 5122981"/>
              <a:gd name="connsiteY6120" fmla="*/ 1391014 h 3980623"/>
              <a:gd name="connsiteX6121" fmla="*/ 4006771 w 5122981"/>
              <a:gd name="connsiteY6121" fmla="*/ 1391014 h 3980623"/>
              <a:gd name="connsiteX6122" fmla="*/ 3991888 w 5122981"/>
              <a:gd name="connsiteY6122" fmla="*/ 1383572 h 3980623"/>
              <a:gd name="connsiteX6123" fmla="*/ 3984446 w 5122981"/>
              <a:gd name="connsiteY6123" fmla="*/ 1391014 h 3980623"/>
              <a:gd name="connsiteX6124" fmla="*/ 3991888 w 5122981"/>
              <a:gd name="connsiteY6124" fmla="*/ 1398455 h 3980623"/>
              <a:gd name="connsiteX6125" fmla="*/ 4006771 w 5122981"/>
              <a:gd name="connsiteY6125" fmla="*/ 1413338 h 3980623"/>
              <a:gd name="connsiteX6126" fmla="*/ 3999329 w 5122981"/>
              <a:gd name="connsiteY6126" fmla="*/ 1420779 h 3980623"/>
              <a:gd name="connsiteX6127" fmla="*/ 4006771 w 5122981"/>
              <a:gd name="connsiteY6127" fmla="*/ 1420779 h 3980623"/>
              <a:gd name="connsiteX6128" fmla="*/ 4021653 w 5122981"/>
              <a:gd name="connsiteY6128" fmla="*/ 1428221 h 3980623"/>
              <a:gd name="connsiteX6129" fmla="*/ 4036536 w 5122981"/>
              <a:gd name="connsiteY6129" fmla="*/ 1428221 h 3980623"/>
              <a:gd name="connsiteX6130" fmla="*/ 4066302 w 5122981"/>
              <a:gd name="connsiteY6130" fmla="*/ 1435662 h 3980623"/>
              <a:gd name="connsiteX6131" fmla="*/ 4051419 w 5122981"/>
              <a:gd name="connsiteY6131" fmla="*/ 1443103 h 3980623"/>
              <a:gd name="connsiteX6132" fmla="*/ 4029095 w 5122981"/>
              <a:gd name="connsiteY6132" fmla="*/ 1435662 h 3980623"/>
              <a:gd name="connsiteX6133" fmla="*/ 4021653 w 5122981"/>
              <a:gd name="connsiteY6133" fmla="*/ 1443103 h 3980623"/>
              <a:gd name="connsiteX6134" fmla="*/ 4029095 w 5122981"/>
              <a:gd name="connsiteY6134" fmla="*/ 1457986 h 3980623"/>
              <a:gd name="connsiteX6135" fmla="*/ 4036536 w 5122981"/>
              <a:gd name="connsiteY6135" fmla="*/ 1454266 h 3980623"/>
              <a:gd name="connsiteX6136" fmla="*/ 4043978 w 5122981"/>
              <a:gd name="connsiteY6136" fmla="*/ 1450545 h 3980623"/>
              <a:gd name="connsiteX6137" fmla="*/ 4043978 w 5122981"/>
              <a:gd name="connsiteY6137" fmla="*/ 1457986 h 3980623"/>
              <a:gd name="connsiteX6138" fmla="*/ 4051419 w 5122981"/>
              <a:gd name="connsiteY6138" fmla="*/ 1465428 h 3980623"/>
              <a:gd name="connsiteX6139" fmla="*/ 4062581 w 5122981"/>
              <a:gd name="connsiteY6139" fmla="*/ 1469148 h 3980623"/>
              <a:gd name="connsiteX6140" fmla="*/ 4066302 w 5122981"/>
              <a:gd name="connsiteY6140" fmla="*/ 1472869 h 3980623"/>
              <a:gd name="connsiteX6141" fmla="*/ 4073743 w 5122981"/>
              <a:gd name="connsiteY6141" fmla="*/ 1480310 h 3980623"/>
              <a:gd name="connsiteX6142" fmla="*/ 4081185 w 5122981"/>
              <a:gd name="connsiteY6142" fmla="*/ 1480310 h 3980623"/>
              <a:gd name="connsiteX6143" fmla="*/ 4081185 w 5122981"/>
              <a:gd name="connsiteY6143" fmla="*/ 1487752 h 3980623"/>
              <a:gd name="connsiteX6144" fmla="*/ 4118392 w 5122981"/>
              <a:gd name="connsiteY6144" fmla="*/ 1487752 h 3980623"/>
              <a:gd name="connsiteX6145" fmla="*/ 4140716 w 5122981"/>
              <a:gd name="connsiteY6145" fmla="*/ 1495193 h 3980623"/>
              <a:gd name="connsiteX6146" fmla="*/ 4155599 w 5122981"/>
              <a:gd name="connsiteY6146" fmla="*/ 1510076 h 3980623"/>
              <a:gd name="connsiteX6147" fmla="*/ 4170481 w 5122981"/>
              <a:gd name="connsiteY6147" fmla="*/ 1532400 h 3980623"/>
              <a:gd name="connsiteX6148" fmla="*/ 4192806 w 5122981"/>
              <a:gd name="connsiteY6148" fmla="*/ 1562166 h 3980623"/>
              <a:gd name="connsiteX6149" fmla="*/ 4215130 w 5122981"/>
              <a:gd name="connsiteY6149" fmla="*/ 1562166 h 3980623"/>
              <a:gd name="connsiteX6150" fmla="*/ 4207689 w 5122981"/>
              <a:gd name="connsiteY6150" fmla="*/ 1554725 h 3980623"/>
              <a:gd name="connsiteX6151" fmla="*/ 4192806 w 5122981"/>
              <a:gd name="connsiteY6151" fmla="*/ 1554725 h 3980623"/>
              <a:gd name="connsiteX6152" fmla="*/ 4207689 w 5122981"/>
              <a:gd name="connsiteY6152" fmla="*/ 1547283 h 3980623"/>
              <a:gd name="connsiteX6153" fmla="*/ 4237454 w 5122981"/>
              <a:gd name="connsiteY6153" fmla="*/ 1558445 h 3980623"/>
              <a:gd name="connsiteX6154" fmla="*/ 4248616 w 5122981"/>
              <a:gd name="connsiteY6154" fmla="*/ 1562166 h 3980623"/>
              <a:gd name="connsiteX6155" fmla="*/ 4259778 w 5122981"/>
              <a:gd name="connsiteY6155" fmla="*/ 1569607 h 3980623"/>
              <a:gd name="connsiteX6156" fmla="*/ 4282103 w 5122981"/>
              <a:gd name="connsiteY6156" fmla="*/ 1591932 h 3980623"/>
              <a:gd name="connsiteX6157" fmla="*/ 4289544 w 5122981"/>
              <a:gd name="connsiteY6157" fmla="*/ 1606814 h 3980623"/>
              <a:gd name="connsiteX6158" fmla="*/ 4296985 w 5122981"/>
              <a:gd name="connsiteY6158" fmla="*/ 1621697 h 3980623"/>
              <a:gd name="connsiteX6159" fmla="*/ 4326751 w 5122981"/>
              <a:gd name="connsiteY6159" fmla="*/ 1636580 h 3980623"/>
              <a:gd name="connsiteX6160" fmla="*/ 4349075 w 5122981"/>
              <a:gd name="connsiteY6160" fmla="*/ 1658904 h 3980623"/>
              <a:gd name="connsiteX6161" fmla="*/ 4349075 w 5122981"/>
              <a:gd name="connsiteY6161" fmla="*/ 1673787 h 3980623"/>
              <a:gd name="connsiteX6162" fmla="*/ 4352796 w 5122981"/>
              <a:gd name="connsiteY6162" fmla="*/ 1677508 h 3980623"/>
              <a:gd name="connsiteX6163" fmla="*/ 4363958 w 5122981"/>
              <a:gd name="connsiteY6163" fmla="*/ 1688670 h 3980623"/>
              <a:gd name="connsiteX6164" fmla="*/ 4408606 w 5122981"/>
              <a:gd name="connsiteY6164" fmla="*/ 1718435 h 3980623"/>
              <a:gd name="connsiteX6165" fmla="*/ 4445814 w 5122981"/>
              <a:gd name="connsiteY6165" fmla="*/ 1740760 h 3980623"/>
              <a:gd name="connsiteX6166" fmla="*/ 4475579 w 5122981"/>
              <a:gd name="connsiteY6166" fmla="*/ 1755643 h 3980623"/>
              <a:gd name="connsiteX6167" fmla="*/ 4486741 w 5122981"/>
              <a:gd name="connsiteY6167" fmla="*/ 1763084 h 3980623"/>
              <a:gd name="connsiteX6168" fmla="*/ 4490462 w 5122981"/>
              <a:gd name="connsiteY6168" fmla="*/ 1763084 h 3980623"/>
              <a:gd name="connsiteX6169" fmla="*/ 4512786 w 5122981"/>
              <a:gd name="connsiteY6169" fmla="*/ 1777967 h 3980623"/>
              <a:gd name="connsiteX6170" fmla="*/ 4527669 w 5122981"/>
              <a:gd name="connsiteY6170" fmla="*/ 1800291 h 3980623"/>
              <a:gd name="connsiteX6171" fmla="*/ 4535110 w 5122981"/>
              <a:gd name="connsiteY6171" fmla="*/ 1800291 h 3980623"/>
              <a:gd name="connsiteX6172" fmla="*/ 4538831 w 5122981"/>
              <a:gd name="connsiteY6172" fmla="*/ 1800291 h 3980623"/>
              <a:gd name="connsiteX6173" fmla="*/ 4542552 w 5122981"/>
              <a:gd name="connsiteY6173" fmla="*/ 1807732 h 3980623"/>
              <a:gd name="connsiteX6174" fmla="*/ 4576038 w 5122981"/>
              <a:gd name="connsiteY6174" fmla="*/ 1822615 h 3980623"/>
              <a:gd name="connsiteX6175" fmla="*/ 4609524 w 5122981"/>
              <a:gd name="connsiteY6175" fmla="*/ 1837498 h 3980623"/>
              <a:gd name="connsiteX6176" fmla="*/ 4676497 w 5122981"/>
              <a:gd name="connsiteY6176" fmla="*/ 1889588 h 3980623"/>
              <a:gd name="connsiteX6177" fmla="*/ 4639290 w 5122981"/>
              <a:gd name="connsiteY6177" fmla="*/ 1874705 h 3980623"/>
              <a:gd name="connsiteX6178" fmla="*/ 4616966 w 5122981"/>
              <a:gd name="connsiteY6178" fmla="*/ 1867264 h 3980623"/>
              <a:gd name="connsiteX6179" fmla="*/ 4609524 w 5122981"/>
              <a:gd name="connsiteY6179" fmla="*/ 1867264 h 3980623"/>
              <a:gd name="connsiteX6180" fmla="*/ 4602083 w 5122981"/>
              <a:gd name="connsiteY6180" fmla="*/ 1859822 h 3980623"/>
              <a:gd name="connsiteX6181" fmla="*/ 4587200 w 5122981"/>
              <a:gd name="connsiteY6181" fmla="*/ 1852381 h 3980623"/>
              <a:gd name="connsiteX6182" fmla="*/ 4572317 w 5122981"/>
              <a:gd name="connsiteY6182" fmla="*/ 1841219 h 3980623"/>
              <a:gd name="connsiteX6183" fmla="*/ 4553714 w 5122981"/>
              <a:gd name="connsiteY6183" fmla="*/ 1830057 h 3980623"/>
              <a:gd name="connsiteX6184" fmla="*/ 4542552 w 5122981"/>
              <a:gd name="connsiteY6184" fmla="*/ 1826336 h 3980623"/>
              <a:gd name="connsiteX6185" fmla="*/ 4527669 w 5122981"/>
              <a:gd name="connsiteY6185" fmla="*/ 1815174 h 3980623"/>
              <a:gd name="connsiteX6186" fmla="*/ 4497903 w 5122981"/>
              <a:gd name="connsiteY6186" fmla="*/ 1815174 h 3980623"/>
              <a:gd name="connsiteX6187" fmla="*/ 4483021 w 5122981"/>
              <a:gd name="connsiteY6187" fmla="*/ 1800291 h 3980623"/>
              <a:gd name="connsiteX6188" fmla="*/ 4453255 w 5122981"/>
              <a:gd name="connsiteY6188" fmla="*/ 1792850 h 3980623"/>
              <a:gd name="connsiteX6189" fmla="*/ 4423489 w 5122981"/>
              <a:gd name="connsiteY6189" fmla="*/ 1792850 h 3980623"/>
              <a:gd name="connsiteX6190" fmla="*/ 4453255 w 5122981"/>
              <a:gd name="connsiteY6190" fmla="*/ 1815174 h 3980623"/>
              <a:gd name="connsiteX6191" fmla="*/ 4453255 w 5122981"/>
              <a:gd name="connsiteY6191" fmla="*/ 1830057 h 3980623"/>
              <a:gd name="connsiteX6192" fmla="*/ 4483021 w 5122981"/>
              <a:gd name="connsiteY6192" fmla="*/ 1859822 h 3980623"/>
              <a:gd name="connsiteX6193" fmla="*/ 4512786 w 5122981"/>
              <a:gd name="connsiteY6193" fmla="*/ 1878426 h 3980623"/>
              <a:gd name="connsiteX6194" fmla="*/ 4538831 w 5122981"/>
              <a:gd name="connsiteY6194" fmla="*/ 1897029 h 3980623"/>
              <a:gd name="connsiteX6195" fmla="*/ 4557435 w 5122981"/>
              <a:gd name="connsiteY6195" fmla="*/ 1904471 h 3980623"/>
              <a:gd name="connsiteX6196" fmla="*/ 4564876 w 5122981"/>
              <a:gd name="connsiteY6196" fmla="*/ 1915633 h 3980623"/>
              <a:gd name="connsiteX6197" fmla="*/ 4587200 w 5122981"/>
              <a:gd name="connsiteY6197" fmla="*/ 1926795 h 3980623"/>
              <a:gd name="connsiteX6198" fmla="*/ 4594642 w 5122981"/>
              <a:gd name="connsiteY6198" fmla="*/ 1934236 h 3980623"/>
              <a:gd name="connsiteX6199" fmla="*/ 4598362 w 5122981"/>
              <a:gd name="connsiteY6199" fmla="*/ 1937957 h 3980623"/>
              <a:gd name="connsiteX6200" fmla="*/ 4609524 w 5122981"/>
              <a:gd name="connsiteY6200" fmla="*/ 1941678 h 3980623"/>
              <a:gd name="connsiteX6201" fmla="*/ 4631849 w 5122981"/>
              <a:gd name="connsiteY6201" fmla="*/ 1956560 h 3980623"/>
              <a:gd name="connsiteX6202" fmla="*/ 4654173 w 5122981"/>
              <a:gd name="connsiteY6202" fmla="*/ 1964002 h 3980623"/>
              <a:gd name="connsiteX6203" fmla="*/ 4661614 w 5122981"/>
              <a:gd name="connsiteY6203" fmla="*/ 1978885 h 3980623"/>
              <a:gd name="connsiteX6204" fmla="*/ 4676497 w 5122981"/>
              <a:gd name="connsiteY6204" fmla="*/ 1993768 h 3980623"/>
              <a:gd name="connsiteX6205" fmla="*/ 4691379 w 5122981"/>
              <a:gd name="connsiteY6205" fmla="*/ 2008650 h 3980623"/>
              <a:gd name="connsiteX6206" fmla="*/ 4713704 w 5122981"/>
              <a:gd name="connsiteY6206" fmla="*/ 2023533 h 3980623"/>
              <a:gd name="connsiteX6207" fmla="*/ 4721145 w 5122981"/>
              <a:gd name="connsiteY6207" fmla="*/ 2038416 h 3980623"/>
              <a:gd name="connsiteX6208" fmla="*/ 4713704 w 5122981"/>
              <a:gd name="connsiteY6208" fmla="*/ 2038416 h 3980623"/>
              <a:gd name="connsiteX6209" fmla="*/ 4736028 w 5122981"/>
              <a:gd name="connsiteY6209" fmla="*/ 2060740 h 3980623"/>
              <a:gd name="connsiteX6210" fmla="*/ 4780677 w 5122981"/>
              <a:gd name="connsiteY6210" fmla="*/ 2097947 h 3980623"/>
              <a:gd name="connsiteX6211" fmla="*/ 4776956 w 5122981"/>
              <a:gd name="connsiteY6211" fmla="*/ 2101668 h 3980623"/>
              <a:gd name="connsiteX6212" fmla="*/ 4788118 w 5122981"/>
              <a:gd name="connsiteY6212" fmla="*/ 2112830 h 3980623"/>
              <a:gd name="connsiteX6213" fmla="*/ 4803001 w 5122981"/>
              <a:gd name="connsiteY6213" fmla="*/ 2120271 h 3980623"/>
              <a:gd name="connsiteX6214" fmla="*/ 4817883 w 5122981"/>
              <a:gd name="connsiteY6214" fmla="*/ 2135154 h 3980623"/>
              <a:gd name="connsiteX6215" fmla="*/ 4821605 w 5122981"/>
              <a:gd name="connsiteY6215" fmla="*/ 2138875 h 3980623"/>
              <a:gd name="connsiteX6216" fmla="*/ 4825325 w 5122981"/>
              <a:gd name="connsiteY6216" fmla="*/ 2142596 h 3980623"/>
              <a:gd name="connsiteX6217" fmla="*/ 4836487 w 5122981"/>
              <a:gd name="connsiteY6217" fmla="*/ 2153758 h 3980623"/>
              <a:gd name="connsiteX6218" fmla="*/ 4858811 w 5122981"/>
              <a:gd name="connsiteY6218" fmla="*/ 2172361 h 3980623"/>
              <a:gd name="connsiteX6219" fmla="*/ 4877415 w 5122981"/>
              <a:gd name="connsiteY6219" fmla="*/ 2187244 h 3980623"/>
              <a:gd name="connsiteX6220" fmla="*/ 4884856 w 5122981"/>
              <a:gd name="connsiteY6220" fmla="*/ 2194685 h 3980623"/>
              <a:gd name="connsiteX6221" fmla="*/ 4892297 w 5122981"/>
              <a:gd name="connsiteY6221" fmla="*/ 2202127 h 3980623"/>
              <a:gd name="connsiteX6222" fmla="*/ 4907181 w 5122981"/>
              <a:gd name="connsiteY6222" fmla="*/ 2217010 h 3980623"/>
              <a:gd name="connsiteX6223" fmla="*/ 4922063 w 5122981"/>
              <a:gd name="connsiteY6223" fmla="*/ 2231893 h 3980623"/>
              <a:gd name="connsiteX6224" fmla="*/ 4936946 w 5122981"/>
              <a:gd name="connsiteY6224" fmla="*/ 2246775 h 3980623"/>
              <a:gd name="connsiteX6225" fmla="*/ 4959271 w 5122981"/>
              <a:gd name="connsiteY6225" fmla="*/ 2269100 h 3980623"/>
              <a:gd name="connsiteX6226" fmla="*/ 4944387 w 5122981"/>
              <a:gd name="connsiteY6226" fmla="*/ 2261658 h 3980623"/>
              <a:gd name="connsiteX6227" fmla="*/ 4914622 w 5122981"/>
              <a:gd name="connsiteY6227" fmla="*/ 2246775 h 3980623"/>
              <a:gd name="connsiteX6228" fmla="*/ 4884856 w 5122981"/>
              <a:gd name="connsiteY6228" fmla="*/ 2246775 h 3980623"/>
              <a:gd name="connsiteX6229" fmla="*/ 4847649 w 5122981"/>
              <a:gd name="connsiteY6229" fmla="*/ 2209568 h 3980623"/>
              <a:gd name="connsiteX6230" fmla="*/ 4869973 w 5122981"/>
              <a:gd name="connsiteY6230" fmla="*/ 2224451 h 3980623"/>
              <a:gd name="connsiteX6231" fmla="*/ 4907181 w 5122981"/>
              <a:gd name="connsiteY6231" fmla="*/ 2239334 h 3980623"/>
              <a:gd name="connsiteX6232" fmla="*/ 4847649 w 5122981"/>
              <a:gd name="connsiteY6232" fmla="*/ 2179803 h 3980623"/>
              <a:gd name="connsiteX6233" fmla="*/ 4832767 w 5122981"/>
              <a:gd name="connsiteY6233" fmla="*/ 2157478 h 3980623"/>
              <a:gd name="connsiteX6234" fmla="*/ 4810442 w 5122981"/>
              <a:gd name="connsiteY6234" fmla="*/ 2150037 h 3980623"/>
              <a:gd name="connsiteX6235" fmla="*/ 4765793 w 5122981"/>
              <a:gd name="connsiteY6235" fmla="*/ 2127713 h 3980623"/>
              <a:gd name="connsiteX6236" fmla="*/ 4750911 w 5122981"/>
              <a:gd name="connsiteY6236" fmla="*/ 2112830 h 3980623"/>
              <a:gd name="connsiteX6237" fmla="*/ 4743469 w 5122981"/>
              <a:gd name="connsiteY6237" fmla="*/ 2105389 h 3980623"/>
              <a:gd name="connsiteX6238" fmla="*/ 4736028 w 5122981"/>
              <a:gd name="connsiteY6238" fmla="*/ 2090506 h 3980623"/>
              <a:gd name="connsiteX6239" fmla="*/ 4724866 w 5122981"/>
              <a:gd name="connsiteY6239" fmla="*/ 2083064 h 3980623"/>
              <a:gd name="connsiteX6240" fmla="*/ 4713704 w 5122981"/>
              <a:gd name="connsiteY6240" fmla="*/ 2068182 h 3980623"/>
              <a:gd name="connsiteX6241" fmla="*/ 4702542 w 5122981"/>
              <a:gd name="connsiteY6241" fmla="*/ 2064461 h 3980623"/>
              <a:gd name="connsiteX6242" fmla="*/ 4698821 w 5122981"/>
              <a:gd name="connsiteY6242" fmla="*/ 2060740 h 3980623"/>
              <a:gd name="connsiteX6243" fmla="*/ 4676497 w 5122981"/>
              <a:gd name="connsiteY6243" fmla="*/ 2038416 h 3980623"/>
              <a:gd name="connsiteX6244" fmla="*/ 4661614 w 5122981"/>
              <a:gd name="connsiteY6244" fmla="*/ 2038416 h 3980623"/>
              <a:gd name="connsiteX6245" fmla="*/ 4650452 w 5122981"/>
              <a:gd name="connsiteY6245" fmla="*/ 2030975 h 3980623"/>
              <a:gd name="connsiteX6246" fmla="*/ 4646731 w 5122981"/>
              <a:gd name="connsiteY6246" fmla="*/ 2023533 h 3980623"/>
              <a:gd name="connsiteX6247" fmla="*/ 4654173 w 5122981"/>
              <a:gd name="connsiteY6247" fmla="*/ 2016092 h 3980623"/>
              <a:gd name="connsiteX6248" fmla="*/ 4631849 w 5122981"/>
              <a:gd name="connsiteY6248" fmla="*/ 2008650 h 3980623"/>
              <a:gd name="connsiteX6249" fmla="*/ 4624407 w 5122981"/>
              <a:gd name="connsiteY6249" fmla="*/ 2001209 h 3980623"/>
              <a:gd name="connsiteX6250" fmla="*/ 4609524 w 5122981"/>
              <a:gd name="connsiteY6250" fmla="*/ 1990047 h 3980623"/>
              <a:gd name="connsiteX6251" fmla="*/ 4579759 w 5122981"/>
              <a:gd name="connsiteY6251" fmla="*/ 1978885 h 3980623"/>
              <a:gd name="connsiteX6252" fmla="*/ 4564876 w 5122981"/>
              <a:gd name="connsiteY6252" fmla="*/ 1971443 h 3980623"/>
              <a:gd name="connsiteX6253" fmla="*/ 4557435 w 5122981"/>
              <a:gd name="connsiteY6253" fmla="*/ 1971443 h 3980623"/>
              <a:gd name="connsiteX6254" fmla="*/ 4553714 w 5122981"/>
              <a:gd name="connsiteY6254" fmla="*/ 1971443 h 3980623"/>
              <a:gd name="connsiteX6255" fmla="*/ 4542552 w 5122981"/>
              <a:gd name="connsiteY6255" fmla="*/ 1971443 h 3980623"/>
              <a:gd name="connsiteX6256" fmla="*/ 4542552 w 5122981"/>
              <a:gd name="connsiteY6256" fmla="*/ 1978885 h 3980623"/>
              <a:gd name="connsiteX6257" fmla="*/ 4549993 w 5122981"/>
              <a:gd name="connsiteY6257" fmla="*/ 1982605 h 3980623"/>
              <a:gd name="connsiteX6258" fmla="*/ 4557435 w 5122981"/>
              <a:gd name="connsiteY6258" fmla="*/ 1986326 h 3980623"/>
              <a:gd name="connsiteX6259" fmla="*/ 4594642 w 5122981"/>
              <a:gd name="connsiteY6259" fmla="*/ 2008650 h 3980623"/>
              <a:gd name="connsiteX6260" fmla="*/ 4602083 w 5122981"/>
              <a:gd name="connsiteY6260" fmla="*/ 2016092 h 3980623"/>
              <a:gd name="connsiteX6261" fmla="*/ 4594642 w 5122981"/>
              <a:gd name="connsiteY6261" fmla="*/ 2016092 h 3980623"/>
              <a:gd name="connsiteX6262" fmla="*/ 4598362 w 5122981"/>
              <a:gd name="connsiteY6262" fmla="*/ 2027254 h 3980623"/>
              <a:gd name="connsiteX6263" fmla="*/ 4602083 w 5122981"/>
              <a:gd name="connsiteY6263" fmla="*/ 2030975 h 3980623"/>
              <a:gd name="connsiteX6264" fmla="*/ 4631849 w 5122981"/>
              <a:gd name="connsiteY6264" fmla="*/ 2060740 h 3980623"/>
              <a:gd name="connsiteX6265" fmla="*/ 4661614 w 5122981"/>
              <a:gd name="connsiteY6265" fmla="*/ 2086785 h 3980623"/>
              <a:gd name="connsiteX6266" fmla="*/ 4676497 w 5122981"/>
              <a:gd name="connsiteY6266" fmla="*/ 2090506 h 3980623"/>
              <a:gd name="connsiteX6267" fmla="*/ 4680217 w 5122981"/>
              <a:gd name="connsiteY6267" fmla="*/ 2086785 h 3980623"/>
              <a:gd name="connsiteX6268" fmla="*/ 4676497 w 5122981"/>
              <a:gd name="connsiteY6268" fmla="*/ 2083064 h 3980623"/>
              <a:gd name="connsiteX6269" fmla="*/ 4676497 w 5122981"/>
              <a:gd name="connsiteY6269" fmla="*/ 2075623 h 3980623"/>
              <a:gd name="connsiteX6270" fmla="*/ 4680217 w 5122981"/>
              <a:gd name="connsiteY6270" fmla="*/ 2083064 h 3980623"/>
              <a:gd name="connsiteX6271" fmla="*/ 4683939 w 5122981"/>
              <a:gd name="connsiteY6271" fmla="*/ 2094226 h 3980623"/>
              <a:gd name="connsiteX6272" fmla="*/ 4687659 w 5122981"/>
              <a:gd name="connsiteY6272" fmla="*/ 2101668 h 3980623"/>
              <a:gd name="connsiteX6273" fmla="*/ 4691379 w 5122981"/>
              <a:gd name="connsiteY6273" fmla="*/ 2112830 h 3980623"/>
              <a:gd name="connsiteX6274" fmla="*/ 4698821 w 5122981"/>
              <a:gd name="connsiteY6274" fmla="*/ 2120271 h 3980623"/>
              <a:gd name="connsiteX6275" fmla="*/ 4702542 w 5122981"/>
              <a:gd name="connsiteY6275" fmla="*/ 2127713 h 3980623"/>
              <a:gd name="connsiteX6276" fmla="*/ 4717425 w 5122981"/>
              <a:gd name="connsiteY6276" fmla="*/ 2138875 h 3980623"/>
              <a:gd name="connsiteX6277" fmla="*/ 4736028 w 5122981"/>
              <a:gd name="connsiteY6277" fmla="*/ 2150037 h 3980623"/>
              <a:gd name="connsiteX6278" fmla="*/ 4743469 w 5122981"/>
              <a:gd name="connsiteY6278" fmla="*/ 2157478 h 3980623"/>
              <a:gd name="connsiteX6279" fmla="*/ 4750911 w 5122981"/>
              <a:gd name="connsiteY6279" fmla="*/ 2168641 h 3980623"/>
              <a:gd name="connsiteX6280" fmla="*/ 4758353 w 5122981"/>
              <a:gd name="connsiteY6280" fmla="*/ 2176082 h 3980623"/>
              <a:gd name="connsiteX6281" fmla="*/ 4765793 w 5122981"/>
              <a:gd name="connsiteY6281" fmla="*/ 2187244 h 3980623"/>
              <a:gd name="connsiteX6282" fmla="*/ 4765793 w 5122981"/>
              <a:gd name="connsiteY6282" fmla="*/ 2194685 h 3980623"/>
              <a:gd name="connsiteX6283" fmla="*/ 4736028 w 5122981"/>
              <a:gd name="connsiteY6283" fmla="*/ 2164920 h 3980623"/>
              <a:gd name="connsiteX6284" fmla="*/ 4702542 w 5122981"/>
              <a:gd name="connsiteY6284" fmla="*/ 2135154 h 3980623"/>
              <a:gd name="connsiteX6285" fmla="*/ 4695101 w 5122981"/>
              <a:gd name="connsiteY6285" fmla="*/ 2127713 h 3980623"/>
              <a:gd name="connsiteX6286" fmla="*/ 4683939 w 5122981"/>
              <a:gd name="connsiteY6286" fmla="*/ 2120271 h 3980623"/>
              <a:gd name="connsiteX6287" fmla="*/ 4669055 w 5122981"/>
              <a:gd name="connsiteY6287" fmla="*/ 2105389 h 3980623"/>
              <a:gd name="connsiteX6288" fmla="*/ 4654173 w 5122981"/>
              <a:gd name="connsiteY6288" fmla="*/ 2094226 h 3980623"/>
              <a:gd name="connsiteX6289" fmla="*/ 4639290 w 5122981"/>
              <a:gd name="connsiteY6289" fmla="*/ 2083064 h 3980623"/>
              <a:gd name="connsiteX6290" fmla="*/ 4628128 w 5122981"/>
              <a:gd name="connsiteY6290" fmla="*/ 2083064 h 3980623"/>
              <a:gd name="connsiteX6291" fmla="*/ 4624407 w 5122981"/>
              <a:gd name="connsiteY6291" fmla="*/ 2083064 h 3980623"/>
              <a:gd name="connsiteX6292" fmla="*/ 4616966 w 5122981"/>
              <a:gd name="connsiteY6292" fmla="*/ 2086785 h 3980623"/>
              <a:gd name="connsiteX6293" fmla="*/ 4609524 w 5122981"/>
              <a:gd name="connsiteY6293" fmla="*/ 2083064 h 3980623"/>
              <a:gd name="connsiteX6294" fmla="*/ 4542552 w 5122981"/>
              <a:gd name="connsiteY6294" fmla="*/ 2038416 h 3980623"/>
              <a:gd name="connsiteX6295" fmla="*/ 4490462 w 5122981"/>
              <a:gd name="connsiteY6295" fmla="*/ 2001209 h 3980623"/>
              <a:gd name="connsiteX6296" fmla="*/ 4490462 w 5122981"/>
              <a:gd name="connsiteY6296" fmla="*/ 2008650 h 3980623"/>
              <a:gd name="connsiteX6297" fmla="*/ 4490462 w 5122981"/>
              <a:gd name="connsiteY6297" fmla="*/ 2016092 h 3980623"/>
              <a:gd name="connsiteX6298" fmla="*/ 4497903 w 5122981"/>
              <a:gd name="connsiteY6298" fmla="*/ 2030975 h 3980623"/>
              <a:gd name="connsiteX6299" fmla="*/ 4509065 w 5122981"/>
              <a:gd name="connsiteY6299" fmla="*/ 2038416 h 3980623"/>
              <a:gd name="connsiteX6300" fmla="*/ 4512786 w 5122981"/>
              <a:gd name="connsiteY6300" fmla="*/ 2045857 h 3980623"/>
              <a:gd name="connsiteX6301" fmla="*/ 4527669 w 5122981"/>
              <a:gd name="connsiteY6301" fmla="*/ 2053299 h 3980623"/>
              <a:gd name="connsiteX6302" fmla="*/ 4557435 w 5122981"/>
              <a:gd name="connsiteY6302" fmla="*/ 2068182 h 3980623"/>
              <a:gd name="connsiteX6303" fmla="*/ 4542552 w 5122981"/>
              <a:gd name="connsiteY6303" fmla="*/ 2075623 h 3980623"/>
              <a:gd name="connsiteX6304" fmla="*/ 4549993 w 5122981"/>
              <a:gd name="connsiteY6304" fmla="*/ 2083064 h 3980623"/>
              <a:gd name="connsiteX6305" fmla="*/ 4579759 w 5122981"/>
              <a:gd name="connsiteY6305" fmla="*/ 2105389 h 3980623"/>
              <a:gd name="connsiteX6306" fmla="*/ 4587200 w 5122981"/>
              <a:gd name="connsiteY6306" fmla="*/ 2109109 h 3980623"/>
              <a:gd name="connsiteX6307" fmla="*/ 4602083 w 5122981"/>
              <a:gd name="connsiteY6307" fmla="*/ 2120271 h 3980623"/>
              <a:gd name="connsiteX6308" fmla="*/ 4624407 w 5122981"/>
              <a:gd name="connsiteY6308" fmla="*/ 2135154 h 3980623"/>
              <a:gd name="connsiteX6309" fmla="*/ 4616966 w 5122981"/>
              <a:gd name="connsiteY6309" fmla="*/ 2135154 h 3980623"/>
              <a:gd name="connsiteX6310" fmla="*/ 4602083 w 5122981"/>
              <a:gd name="connsiteY6310" fmla="*/ 2135154 h 3980623"/>
              <a:gd name="connsiteX6311" fmla="*/ 4602083 w 5122981"/>
              <a:gd name="connsiteY6311" fmla="*/ 2138875 h 3980623"/>
              <a:gd name="connsiteX6312" fmla="*/ 4609524 w 5122981"/>
              <a:gd name="connsiteY6312" fmla="*/ 2142596 h 3980623"/>
              <a:gd name="connsiteX6313" fmla="*/ 4616966 w 5122981"/>
              <a:gd name="connsiteY6313" fmla="*/ 2150037 h 3980623"/>
              <a:gd name="connsiteX6314" fmla="*/ 4639290 w 5122981"/>
              <a:gd name="connsiteY6314" fmla="*/ 2150037 h 3980623"/>
              <a:gd name="connsiteX6315" fmla="*/ 4639290 w 5122981"/>
              <a:gd name="connsiteY6315" fmla="*/ 2157478 h 3980623"/>
              <a:gd name="connsiteX6316" fmla="*/ 4654173 w 5122981"/>
              <a:gd name="connsiteY6316" fmla="*/ 2179803 h 3980623"/>
              <a:gd name="connsiteX6317" fmla="*/ 4669055 w 5122981"/>
              <a:gd name="connsiteY6317" fmla="*/ 2187244 h 3980623"/>
              <a:gd name="connsiteX6318" fmla="*/ 4676497 w 5122981"/>
              <a:gd name="connsiteY6318" fmla="*/ 2194685 h 3980623"/>
              <a:gd name="connsiteX6319" fmla="*/ 4676497 w 5122981"/>
              <a:gd name="connsiteY6319" fmla="*/ 2187244 h 3980623"/>
              <a:gd name="connsiteX6320" fmla="*/ 4706263 w 5122981"/>
              <a:gd name="connsiteY6320" fmla="*/ 2209568 h 3980623"/>
              <a:gd name="connsiteX6321" fmla="*/ 4743469 w 5122981"/>
              <a:gd name="connsiteY6321" fmla="*/ 2231893 h 3980623"/>
              <a:gd name="connsiteX6322" fmla="*/ 4750911 w 5122981"/>
              <a:gd name="connsiteY6322" fmla="*/ 2254217 h 3980623"/>
              <a:gd name="connsiteX6323" fmla="*/ 4728587 w 5122981"/>
              <a:gd name="connsiteY6323" fmla="*/ 2239334 h 3980623"/>
              <a:gd name="connsiteX6324" fmla="*/ 4698821 w 5122981"/>
              <a:gd name="connsiteY6324" fmla="*/ 2224451 h 3980623"/>
              <a:gd name="connsiteX6325" fmla="*/ 4713704 w 5122981"/>
              <a:gd name="connsiteY6325" fmla="*/ 2239334 h 3980623"/>
              <a:gd name="connsiteX6326" fmla="*/ 4736028 w 5122981"/>
              <a:gd name="connsiteY6326" fmla="*/ 2254217 h 3980623"/>
              <a:gd name="connsiteX6327" fmla="*/ 4765793 w 5122981"/>
              <a:gd name="connsiteY6327" fmla="*/ 2283982 h 3980623"/>
              <a:gd name="connsiteX6328" fmla="*/ 4780677 w 5122981"/>
              <a:gd name="connsiteY6328" fmla="*/ 2295144 h 3980623"/>
              <a:gd name="connsiteX6329" fmla="*/ 4788118 w 5122981"/>
              <a:gd name="connsiteY6329" fmla="*/ 2306307 h 3980623"/>
              <a:gd name="connsiteX6330" fmla="*/ 4773235 w 5122981"/>
              <a:gd name="connsiteY6330" fmla="*/ 2298865 h 3980623"/>
              <a:gd name="connsiteX6331" fmla="*/ 4736028 w 5122981"/>
              <a:gd name="connsiteY6331" fmla="*/ 2283982 h 3980623"/>
              <a:gd name="connsiteX6332" fmla="*/ 4721145 w 5122981"/>
              <a:gd name="connsiteY6332" fmla="*/ 2283982 h 3980623"/>
              <a:gd name="connsiteX6333" fmla="*/ 4713704 w 5122981"/>
              <a:gd name="connsiteY6333" fmla="*/ 2291424 h 3980623"/>
              <a:gd name="connsiteX6334" fmla="*/ 4706263 w 5122981"/>
              <a:gd name="connsiteY6334" fmla="*/ 2291424 h 3980623"/>
              <a:gd name="connsiteX6335" fmla="*/ 4698821 w 5122981"/>
              <a:gd name="connsiteY6335" fmla="*/ 2276541 h 3980623"/>
              <a:gd name="connsiteX6336" fmla="*/ 4691379 w 5122981"/>
              <a:gd name="connsiteY6336" fmla="*/ 2269100 h 3980623"/>
              <a:gd name="connsiteX6337" fmla="*/ 4683939 w 5122981"/>
              <a:gd name="connsiteY6337" fmla="*/ 2269100 h 3980623"/>
              <a:gd name="connsiteX6338" fmla="*/ 4680217 w 5122981"/>
              <a:gd name="connsiteY6338" fmla="*/ 2257937 h 3980623"/>
              <a:gd name="connsiteX6339" fmla="*/ 4669055 w 5122981"/>
              <a:gd name="connsiteY6339" fmla="*/ 2254217 h 3980623"/>
              <a:gd name="connsiteX6340" fmla="*/ 4661614 w 5122981"/>
              <a:gd name="connsiteY6340" fmla="*/ 2246775 h 3980623"/>
              <a:gd name="connsiteX6341" fmla="*/ 4676497 w 5122981"/>
              <a:gd name="connsiteY6341" fmla="*/ 2246775 h 3980623"/>
              <a:gd name="connsiteX6342" fmla="*/ 4683939 w 5122981"/>
              <a:gd name="connsiteY6342" fmla="*/ 2250496 h 3980623"/>
              <a:gd name="connsiteX6343" fmla="*/ 4702542 w 5122981"/>
              <a:gd name="connsiteY6343" fmla="*/ 2261658 h 3980623"/>
              <a:gd name="connsiteX6344" fmla="*/ 4713704 w 5122981"/>
              <a:gd name="connsiteY6344" fmla="*/ 2261658 h 3980623"/>
              <a:gd name="connsiteX6345" fmla="*/ 4669055 w 5122981"/>
              <a:gd name="connsiteY6345" fmla="*/ 2217010 h 3980623"/>
              <a:gd name="connsiteX6346" fmla="*/ 4654173 w 5122981"/>
              <a:gd name="connsiteY6346" fmla="*/ 2194685 h 3980623"/>
              <a:gd name="connsiteX6347" fmla="*/ 4616966 w 5122981"/>
              <a:gd name="connsiteY6347" fmla="*/ 2179803 h 3980623"/>
              <a:gd name="connsiteX6348" fmla="*/ 4587200 w 5122981"/>
              <a:gd name="connsiteY6348" fmla="*/ 2161199 h 3980623"/>
              <a:gd name="connsiteX6349" fmla="*/ 4564876 w 5122981"/>
              <a:gd name="connsiteY6349" fmla="*/ 2142596 h 3980623"/>
              <a:gd name="connsiteX6350" fmla="*/ 4564876 w 5122981"/>
              <a:gd name="connsiteY6350" fmla="*/ 2135154 h 3980623"/>
              <a:gd name="connsiteX6351" fmla="*/ 4561155 w 5122981"/>
              <a:gd name="connsiteY6351" fmla="*/ 2131434 h 3980623"/>
              <a:gd name="connsiteX6352" fmla="*/ 4549993 w 5122981"/>
              <a:gd name="connsiteY6352" fmla="*/ 2120271 h 3980623"/>
              <a:gd name="connsiteX6353" fmla="*/ 4512786 w 5122981"/>
              <a:gd name="connsiteY6353" fmla="*/ 2105389 h 3980623"/>
              <a:gd name="connsiteX6354" fmla="*/ 4505345 w 5122981"/>
              <a:gd name="connsiteY6354" fmla="*/ 2105389 h 3980623"/>
              <a:gd name="connsiteX6355" fmla="*/ 4505345 w 5122981"/>
              <a:gd name="connsiteY6355" fmla="*/ 2097947 h 3980623"/>
              <a:gd name="connsiteX6356" fmla="*/ 4512786 w 5122981"/>
              <a:gd name="connsiteY6356" fmla="*/ 2097947 h 3980623"/>
              <a:gd name="connsiteX6357" fmla="*/ 4505345 w 5122981"/>
              <a:gd name="connsiteY6357" fmla="*/ 2090506 h 3980623"/>
              <a:gd name="connsiteX6358" fmla="*/ 4483021 w 5122981"/>
              <a:gd name="connsiteY6358" fmla="*/ 2090506 h 3980623"/>
              <a:gd name="connsiteX6359" fmla="*/ 4475579 w 5122981"/>
              <a:gd name="connsiteY6359" fmla="*/ 2083064 h 3980623"/>
              <a:gd name="connsiteX6360" fmla="*/ 4460696 w 5122981"/>
              <a:gd name="connsiteY6360" fmla="*/ 2075623 h 3980623"/>
              <a:gd name="connsiteX6361" fmla="*/ 4453255 w 5122981"/>
              <a:gd name="connsiteY6361" fmla="*/ 2060740 h 3980623"/>
              <a:gd name="connsiteX6362" fmla="*/ 4468138 w 5122981"/>
              <a:gd name="connsiteY6362" fmla="*/ 2068182 h 3980623"/>
              <a:gd name="connsiteX6363" fmla="*/ 4475579 w 5122981"/>
              <a:gd name="connsiteY6363" fmla="*/ 2060740 h 3980623"/>
              <a:gd name="connsiteX6364" fmla="*/ 4460696 w 5122981"/>
              <a:gd name="connsiteY6364" fmla="*/ 2045857 h 3980623"/>
              <a:gd name="connsiteX6365" fmla="*/ 4445814 w 5122981"/>
              <a:gd name="connsiteY6365" fmla="*/ 2038416 h 3980623"/>
              <a:gd name="connsiteX6366" fmla="*/ 4434651 w 5122981"/>
              <a:gd name="connsiteY6366" fmla="*/ 2034695 h 3980623"/>
              <a:gd name="connsiteX6367" fmla="*/ 4430931 w 5122981"/>
              <a:gd name="connsiteY6367" fmla="*/ 2030975 h 3980623"/>
              <a:gd name="connsiteX6368" fmla="*/ 4416048 w 5122981"/>
              <a:gd name="connsiteY6368" fmla="*/ 2030975 h 3980623"/>
              <a:gd name="connsiteX6369" fmla="*/ 4423489 w 5122981"/>
              <a:gd name="connsiteY6369" fmla="*/ 2045857 h 3980623"/>
              <a:gd name="connsiteX6370" fmla="*/ 4430931 w 5122981"/>
              <a:gd name="connsiteY6370" fmla="*/ 2045857 h 3980623"/>
              <a:gd name="connsiteX6371" fmla="*/ 4423489 w 5122981"/>
              <a:gd name="connsiteY6371" fmla="*/ 2049578 h 3980623"/>
              <a:gd name="connsiteX6372" fmla="*/ 4419769 w 5122981"/>
              <a:gd name="connsiteY6372" fmla="*/ 2045857 h 3980623"/>
              <a:gd name="connsiteX6373" fmla="*/ 4412327 w 5122981"/>
              <a:gd name="connsiteY6373" fmla="*/ 2045857 h 3980623"/>
              <a:gd name="connsiteX6374" fmla="*/ 4401165 w 5122981"/>
              <a:gd name="connsiteY6374" fmla="*/ 2045857 h 3980623"/>
              <a:gd name="connsiteX6375" fmla="*/ 4408606 w 5122981"/>
              <a:gd name="connsiteY6375" fmla="*/ 2053299 h 3980623"/>
              <a:gd name="connsiteX6376" fmla="*/ 4453255 w 5122981"/>
              <a:gd name="connsiteY6376" fmla="*/ 2083064 h 3980623"/>
              <a:gd name="connsiteX6377" fmla="*/ 4460696 w 5122981"/>
              <a:gd name="connsiteY6377" fmla="*/ 2097947 h 3980623"/>
              <a:gd name="connsiteX6378" fmla="*/ 4464417 w 5122981"/>
              <a:gd name="connsiteY6378" fmla="*/ 2112830 h 3980623"/>
              <a:gd name="connsiteX6379" fmla="*/ 4483021 w 5122981"/>
              <a:gd name="connsiteY6379" fmla="*/ 2120271 h 3980623"/>
              <a:gd name="connsiteX6380" fmla="*/ 4490462 w 5122981"/>
              <a:gd name="connsiteY6380" fmla="*/ 2127713 h 3980623"/>
              <a:gd name="connsiteX6381" fmla="*/ 4497903 w 5122981"/>
              <a:gd name="connsiteY6381" fmla="*/ 2127713 h 3980623"/>
              <a:gd name="connsiteX6382" fmla="*/ 4505345 w 5122981"/>
              <a:gd name="connsiteY6382" fmla="*/ 2131434 h 3980623"/>
              <a:gd name="connsiteX6383" fmla="*/ 4512786 w 5122981"/>
              <a:gd name="connsiteY6383" fmla="*/ 2150037 h 3980623"/>
              <a:gd name="connsiteX6384" fmla="*/ 4557435 w 5122981"/>
              <a:gd name="connsiteY6384" fmla="*/ 2172361 h 3980623"/>
              <a:gd name="connsiteX6385" fmla="*/ 4572317 w 5122981"/>
              <a:gd name="connsiteY6385" fmla="*/ 2187244 h 3980623"/>
              <a:gd name="connsiteX6386" fmla="*/ 4579759 w 5122981"/>
              <a:gd name="connsiteY6386" fmla="*/ 2209568 h 3980623"/>
              <a:gd name="connsiteX6387" fmla="*/ 4594642 w 5122981"/>
              <a:gd name="connsiteY6387" fmla="*/ 2231893 h 3980623"/>
              <a:gd name="connsiteX6388" fmla="*/ 4564876 w 5122981"/>
              <a:gd name="connsiteY6388" fmla="*/ 2217010 h 3980623"/>
              <a:gd name="connsiteX6389" fmla="*/ 4542552 w 5122981"/>
              <a:gd name="connsiteY6389" fmla="*/ 2187244 h 3980623"/>
              <a:gd name="connsiteX6390" fmla="*/ 4512786 w 5122981"/>
              <a:gd name="connsiteY6390" fmla="*/ 2172361 h 3980623"/>
              <a:gd name="connsiteX6391" fmla="*/ 4497903 w 5122981"/>
              <a:gd name="connsiteY6391" fmla="*/ 2172361 h 3980623"/>
              <a:gd name="connsiteX6392" fmla="*/ 4512786 w 5122981"/>
              <a:gd name="connsiteY6392" fmla="*/ 2187244 h 3980623"/>
              <a:gd name="connsiteX6393" fmla="*/ 4531390 w 5122981"/>
              <a:gd name="connsiteY6393" fmla="*/ 2194685 h 3980623"/>
              <a:gd name="connsiteX6394" fmla="*/ 4535110 w 5122981"/>
              <a:gd name="connsiteY6394" fmla="*/ 2202127 h 3980623"/>
              <a:gd name="connsiteX6395" fmla="*/ 4475579 w 5122981"/>
              <a:gd name="connsiteY6395" fmla="*/ 2172361 h 3980623"/>
              <a:gd name="connsiteX6396" fmla="*/ 4434651 w 5122981"/>
              <a:gd name="connsiteY6396" fmla="*/ 2138875 h 3980623"/>
              <a:gd name="connsiteX6397" fmla="*/ 4393724 w 5122981"/>
              <a:gd name="connsiteY6397" fmla="*/ 2105389 h 3980623"/>
              <a:gd name="connsiteX6398" fmla="*/ 4371399 w 5122981"/>
              <a:gd name="connsiteY6398" fmla="*/ 2090506 h 3980623"/>
              <a:gd name="connsiteX6399" fmla="*/ 4393724 w 5122981"/>
              <a:gd name="connsiteY6399" fmla="*/ 2090506 h 3980623"/>
              <a:gd name="connsiteX6400" fmla="*/ 4416048 w 5122981"/>
              <a:gd name="connsiteY6400" fmla="*/ 2097947 h 3980623"/>
              <a:gd name="connsiteX6401" fmla="*/ 4423489 w 5122981"/>
              <a:gd name="connsiteY6401" fmla="*/ 2105389 h 3980623"/>
              <a:gd name="connsiteX6402" fmla="*/ 4475579 w 5122981"/>
              <a:gd name="connsiteY6402" fmla="*/ 2157478 h 3980623"/>
              <a:gd name="connsiteX6403" fmla="*/ 4483021 w 5122981"/>
              <a:gd name="connsiteY6403" fmla="*/ 2150037 h 3980623"/>
              <a:gd name="connsiteX6404" fmla="*/ 4490462 w 5122981"/>
              <a:gd name="connsiteY6404" fmla="*/ 2150037 h 3980623"/>
              <a:gd name="connsiteX6405" fmla="*/ 4497903 w 5122981"/>
              <a:gd name="connsiteY6405" fmla="*/ 2157478 h 3980623"/>
              <a:gd name="connsiteX6406" fmla="*/ 4497903 w 5122981"/>
              <a:gd name="connsiteY6406" fmla="*/ 2150037 h 3980623"/>
              <a:gd name="connsiteX6407" fmla="*/ 4497903 w 5122981"/>
              <a:gd name="connsiteY6407" fmla="*/ 2142596 h 3980623"/>
              <a:gd name="connsiteX6408" fmla="*/ 4490462 w 5122981"/>
              <a:gd name="connsiteY6408" fmla="*/ 2138875 h 3980623"/>
              <a:gd name="connsiteX6409" fmla="*/ 4479300 w 5122981"/>
              <a:gd name="connsiteY6409" fmla="*/ 2131434 h 3980623"/>
              <a:gd name="connsiteX6410" fmla="*/ 4471858 w 5122981"/>
              <a:gd name="connsiteY6410" fmla="*/ 2123992 h 3980623"/>
              <a:gd name="connsiteX6411" fmla="*/ 4464417 w 5122981"/>
              <a:gd name="connsiteY6411" fmla="*/ 2120271 h 3980623"/>
              <a:gd name="connsiteX6412" fmla="*/ 4456976 w 5122981"/>
              <a:gd name="connsiteY6412" fmla="*/ 2116551 h 3980623"/>
              <a:gd name="connsiteX6413" fmla="*/ 4449534 w 5122981"/>
              <a:gd name="connsiteY6413" fmla="*/ 2109109 h 3980623"/>
              <a:gd name="connsiteX6414" fmla="*/ 4438372 w 5122981"/>
              <a:gd name="connsiteY6414" fmla="*/ 2097947 h 3980623"/>
              <a:gd name="connsiteX6415" fmla="*/ 4423489 w 5122981"/>
              <a:gd name="connsiteY6415" fmla="*/ 2090506 h 3980623"/>
              <a:gd name="connsiteX6416" fmla="*/ 4408606 w 5122981"/>
              <a:gd name="connsiteY6416" fmla="*/ 2068182 h 3980623"/>
              <a:gd name="connsiteX6417" fmla="*/ 4393724 w 5122981"/>
              <a:gd name="connsiteY6417" fmla="*/ 2068182 h 3980623"/>
              <a:gd name="connsiteX6418" fmla="*/ 4386282 w 5122981"/>
              <a:gd name="connsiteY6418" fmla="*/ 2060740 h 3980623"/>
              <a:gd name="connsiteX6419" fmla="*/ 4378841 w 5122981"/>
              <a:gd name="connsiteY6419" fmla="*/ 2053299 h 3980623"/>
              <a:gd name="connsiteX6420" fmla="*/ 4378841 w 5122981"/>
              <a:gd name="connsiteY6420" fmla="*/ 2038416 h 3980623"/>
              <a:gd name="connsiteX6421" fmla="*/ 4378841 w 5122981"/>
              <a:gd name="connsiteY6421" fmla="*/ 2030975 h 3980623"/>
              <a:gd name="connsiteX6422" fmla="*/ 4363958 w 5122981"/>
              <a:gd name="connsiteY6422" fmla="*/ 2027254 h 3980623"/>
              <a:gd name="connsiteX6423" fmla="*/ 4341634 w 5122981"/>
              <a:gd name="connsiteY6423" fmla="*/ 2023533 h 3980623"/>
              <a:gd name="connsiteX6424" fmla="*/ 4334192 w 5122981"/>
              <a:gd name="connsiteY6424" fmla="*/ 2016092 h 3980623"/>
              <a:gd name="connsiteX6425" fmla="*/ 4349075 w 5122981"/>
              <a:gd name="connsiteY6425" fmla="*/ 2023533 h 3980623"/>
              <a:gd name="connsiteX6426" fmla="*/ 4360237 w 5122981"/>
              <a:gd name="connsiteY6426" fmla="*/ 2023533 h 3980623"/>
              <a:gd name="connsiteX6427" fmla="*/ 4352796 w 5122981"/>
              <a:gd name="connsiteY6427" fmla="*/ 2012371 h 3980623"/>
              <a:gd name="connsiteX6428" fmla="*/ 4337913 w 5122981"/>
              <a:gd name="connsiteY6428" fmla="*/ 2004930 h 3980623"/>
              <a:gd name="connsiteX6429" fmla="*/ 4330472 w 5122981"/>
              <a:gd name="connsiteY6429" fmla="*/ 2008650 h 3980623"/>
              <a:gd name="connsiteX6430" fmla="*/ 4319310 w 5122981"/>
              <a:gd name="connsiteY6430" fmla="*/ 2008650 h 3980623"/>
              <a:gd name="connsiteX6431" fmla="*/ 4311868 w 5122981"/>
              <a:gd name="connsiteY6431" fmla="*/ 1986326 h 3980623"/>
              <a:gd name="connsiteX6432" fmla="*/ 4304427 w 5122981"/>
              <a:gd name="connsiteY6432" fmla="*/ 1978885 h 3980623"/>
              <a:gd name="connsiteX6433" fmla="*/ 4300706 w 5122981"/>
              <a:gd name="connsiteY6433" fmla="*/ 1975164 h 3980623"/>
              <a:gd name="connsiteX6434" fmla="*/ 4296985 w 5122981"/>
              <a:gd name="connsiteY6434" fmla="*/ 1971443 h 3980623"/>
              <a:gd name="connsiteX6435" fmla="*/ 4282103 w 5122981"/>
              <a:gd name="connsiteY6435" fmla="*/ 1971443 h 3980623"/>
              <a:gd name="connsiteX6436" fmla="*/ 4274661 w 5122981"/>
              <a:gd name="connsiteY6436" fmla="*/ 1964002 h 3980623"/>
              <a:gd name="connsiteX6437" fmla="*/ 4274661 w 5122981"/>
              <a:gd name="connsiteY6437" fmla="*/ 1971443 h 3980623"/>
              <a:gd name="connsiteX6438" fmla="*/ 4278382 w 5122981"/>
              <a:gd name="connsiteY6438" fmla="*/ 1982605 h 3980623"/>
              <a:gd name="connsiteX6439" fmla="*/ 4282103 w 5122981"/>
              <a:gd name="connsiteY6439" fmla="*/ 1986326 h 3980623"/>
              <a:gd name="connsiteX6440" fmla="*/ 4282103 w 5122981"/>
              <a:gd name="connsiteY6440" fmla="*/ 1993768 h 3980623"/>
              <a:gd name="connsiteX6441" fmla="*/ 4274661 w 5122981"/>
              <a:gd name="connsiteY6441" fmla="*/ 1993768 h 3980623"/>
              <a:gd name="connsiteX6442" fmla="*/ 4252337 w 5122981"/>
              <a:gd name="connsiteY6442" fmla="*/ 1993768 h 3980623"/>
              <a:gd name="connsiteX6443" fmla="*/ 4244896 w 5122981"/>
              <a:gd name="connsiteY6443" fmla="*/ 1993768 h 3980623"/>
              <a:gd name="connsiteX6444" fmla="*/ 4237454 w 5122981"/>
              <a:gd name="connsiteY6444" fmla="*/ 1986326 h 3980623"/>
              <a:gd name="connsiteX6445" fmla="*/ 4237454 w 5122981"/>
              <a:gd name="connsiteY6445" fmla="*/ 1978885 h 3980623"/>
              <a:gd name="connsiteX6446" fmla="*/ 4222571 w 5122981"/>
              <a:gd name="connsiteY6446" fmla="*/ 1971443 h 3980623"/>
              <a:gd name="connsiteX6447" fmla="*/ 4215130 w 5122981"/>
              <a:gd name="connsiteY6447" fmla="*/ 1964002 h 3980623"/>
              <a:gd name="connsiteX6448" fmla="*/ 4222571 w 5122981"/>
              <a:gd name="connsiteY6448" fmla="*/ 1956560 h 3980623"/>
              <a:gd name="connsiteX6449" fmla="*/ 4230013 w 5122981"/>
              <a:gd name="connsiteY6449" fmla="*/ 1956560 h 3980623"/>
              <a:gd name="connsiteX6450" fmla="*/ 4237454 w 5122981"/>
              <a:gd name="connsiteY6450" fmla="*/ 1956560 h 3980623"/>
              <a:gd name="connsiteX6451" fmla="*/ 4244896 w 5122981"/>
              <a:gd name="connsiteY6451" fmla="*/ 1956560 h 3980623"/>
              <a:gd name="connsiteX6452" fmla="*/ 4259778 w 5122981"/>
              <a:gd name="connsiteY6452" fmla="*/ 1964002 h 3980623"/>
              <a:gd name="connsiteX6453" fmla="*/ 4267220 w 5122981"/>
              <a:gd name="connsiteY6453" fmla="*/ 1956560 h 3980623"/>
              <a:gd name="connsiteX6454" fmla="*/ 4244896 w 5122981"/>
              <a:gd name="connsiteY6454" fmla="*/ 1941678 h 3980623"/>
              <a:gd name="connsiteX6455" fmla="*/ 4230013 w 5122981"/>
              <a:gd name="connsiteY6455" fmla="*/ 1934236 h 3980623"/>
              <a:gd name="connsiteX6456" fmla="*/ 4200247 w 5122981"/>
              <a:gd name="connsiteY6456" fmla="*/ 1919353 h 3980623"/>
              <a:gd name="connsiteX6457" fmla="*/ 4192806 w 5122981"/>
              <a:gd name="connsiteY6457" fmla="*/ 1926795 h 3980623"/>
              <a:gd name="connsiteX6458" fmla="*/ 4196526 w 5122981"/>
              <a:gd name="connsiteY6458" fmla="*/ 1937957 h 3980623"/>
              <a:gd name="connsiteX6459" fmla="*/ 4189085 w 5122981"/>
              <a:gd name="connsiteY6459" fmla="*/ 1934236 h 3980623"/>
              <a:gd name="connsiteX6460" fmla="*/ 4174202 w 5122981"/>
              <a:gd name="connsiteY6460" fmla="*/ 1926795 h 3980623"/>
              <a:gd name="connsiteX6461" fmla="*/ 4155599 w 5122981"/>
              <a:gd name="connsiteY6461" fmla="*/ 1915633 h 3980623"/>
              <a:gd name="connsiteX6462" fmla="*/ 4133274 w 5122981"/>
              <a:gd name="connsiteY6462" fmla="*/ 1900750 h 3980623"/>
              <a:gd name="connsiteX6463" fmla="*/ 4103509 w 5122981"/>
              <a:gd name="connsiteY6463" fmla="*/ 1889588 h 3980623"/>
              <a:gd name="connsiteX6464" fmla="*/ 4058860 w 5122981"/>
              <a:gd name="connsiteY6464" fmla="*/ 1859822 h 3980623"/>
              <a:gd name="connsiteX6465" fmla="*/ 4062581 w 5122981"/>
              <a:gd name="connsiteY6465" fmla="*/ 1870984 h 3980623"/>
              <a:gd name="connsiteX6466" fmla="*/ 4066302 w 5122981"/>
              <a:gd name="connsiteY6466" fmla="*/ 1882146 h 3980623"/>
              <a:gd name="connsiteX6467" fmla="*/ 4103509 w 5122981"/>
              <a:gd name="connsiteY6467" fmla="*/ 1904471 h 3980623"/>
              <a:gd name="connsiteX6468" fmla="*/ 4081185 w 5122981"/>
              <a:gd name="connsiteY6468" fmla="*/ 1897029 h 3980623"/>
              <a:gd name="connsiteX6469" fmla="*/ 4073743 w 5122981"/>
              <a:gd name="connsiteY6469" fmla="*/ 1897029 h 3980623"/>
              <a:gd name="connsiteX6470" fmla="*/ 4096067 w 5122981"/>
              <a:gd name="connsiteY6470" fmla="*/ 1911912 h 3980623"/>
              <a:gd name="connsiteX6471" fmla="*/ 4099788 w 5122981"/>
              <a:gd name="connsiteY6471" fmla="*/ 1915633 h 3980623"/>
              <a:gd name="connsiteX6472" fmla="*/ 4110950 w 5122981"/>
              <a:gd name="connsiteY6472" fmla="*/ 1919353 h 3980623"/>
              <a:gd name="connsiteX6473" fmla="*/ 4118392 w 5122981"/>
              <a:gd name="connsiteY6473" fmla="*/ 1930516 h 3980623"/>
              <a:gd name="connsiteX6474" fmla="*/ 4133274 w 5122981"/>
              <a:gd name="connsiteY6474" fmla="*/ 1941678 h 3980623"/>
              <a:gd name="connsiteX6475" fmla="*/ 4163040 w 5122981"/>
              <a:gd name="connsiteY6475" fmla="*/ 1956560 h 3980623"/>
              <a:gd name="connsiteX6476" fmla="*/ 4177923 w 5122981"/>
              <a:gd name="connsiteY6476" fmla="*/ 1960281 h 3980623"/>
              <a:gd name="connsiteX6477" fmla="*/ 4185364 w 5122981"/>
              <a:gd name="connsiteY6477" fmla="*/ 1964002 h 3980623"/>
              <a:gd name="connsiteX6478" fmla="*/ 4200247 w 5122981"/>
              <a:gd name="connsiteY6478" fmla="*/ 1971443 h 3980623"/>
              <a:gd name="connsiteX6479" fmla="*/ 4259778 w 5122981"/>
              <a:gd name="connsiteY6479" fmla="*/ 2001209 h 3980623"/>
              <a:gd name="connsiteX6480" fmla="*/ 4289544 w 5122981"/>
              <a:gd name="connsiteY6480" fmla="*/ 2023533 h 3980623"/>
              <a:gd name="connsiteX6481" fmla="*/ 4296985 w 5122981"/>
              <a:gd name="connsiteY6481" fmla="*/ 2023533 h 3980623"/>
              <a:gd name="connsiteX6482" fmla="*/ 4319310 w 5122981"/>
              <a:gd name="connsiteY6482" fmla="*/ 2038416 h 3980623"/>
              <a:gd name="connsiteX6483" fmla="*/ 4341634 w 5122981"/>
              <a:gd name="connsiteY6483" fmla="*/ 2045857 h 3980623"/>
              <a:gd name="connsiteX6484" fmla="*/ 4349075 w 5122981"/>
              <a:gd name="connsiteY6484" fmla="*/ 2045857 h 3980623"/>
              <a:gd name="connsiteX6485" fmla="*/ 4356517 w 5122981"/>
              <a:gd name="connsiteY6485" fmla="*/ 2060740 h 3980623"/>
              <a:gd name="connsiteX6486" fmla="*/ 4349075 w 5122981"/>
              <a:gd name="connsiteY6486" fmla="*/ 2060740 h 3980623"/>
              <a:gd name="connsiteX6487" fmla="*/ 4356517 w 5122981"/>
              <a:gd name="connsiteY6487" fmla="*/ 2068182 h 3980623"/>
              <a:gd name="connsiteX6488" fmla="*/ 4363958 w 5122981"/>
              <a:gd name="connsiteY6488" fmla="*/ 2075623 h 3980623"/>
              <a:gd name="connsiteX6489" fmla="*/ 4363958 w 5122981"/>
              <a:gd name="connsiteY6489" fmla="*/ 2083064 h 3980623"/>
              <a:gd name="connsiteX6490" fmla="*/ 4349075 w 5122981"/>
              <a:gd name="connsiteY6490" fmla="*/ 2068182 h 3980623"/>
              <a:gd name="connsiteX6491" fmla="*/ 4323030 w 5122981"/>
              <a:gd name="connsiteY6491" fmla="*/ 2053299 h 3980623"/>
              <a:gd name="connsiteX6492" fmla="*/ 4308148 w 5122981"/>
              <a:gd name="connsiteY6492" fmla="*/ 2045857 h 3980623"/>
              <a:gd name="connsiteX6493" fmla="*/ 4289544 w 5122981"/>
              <a:gd name="connsiteY6493" fmla="*/ 2045857 h 3980623"/>
              <a:gd name="connsiteX6494" fmla="*/ 4284825 w 5122981"/>
              <a:gd name="connsiteY6494" fmla="*/ 2050576 h 3980623"/>
              <a:gd name="connsiteX6495" fmla="*/ 4283498 w 5122981"/>
              <a:gd name="connsiteY6495" fmla="*/ 2049811 h 3980623"/>
              <a:gd name="connsiteX6496" fmla="*/ 4282103 w 5122981"/>
              <a:gd name="connsiteY6496" fmla="*/ 2042137 h 3980623"/>
              <a:gd name="connsiteX6497" fmla="*/ 4289544 w 5122981"/>
              <a:gd name="connsiteY6497" fmla="*/ 2030975 h 3980623"/>
              <a:gd name="connsiteX6498" fmla="*/ 4263499 w 5122981"/>
              <a:gd name="connsiteY6498" fmla="*/ 2016092 h 3980623"/>
              <a:gd name="connsiteX6499" fmla="*/ 4230013 w 5122981"/>
              <a:gd name="connsiteY6499" fmla="*/ 2008650 h 3980623"/>
              <a:gd name="connsiteX6500" fmla="*/ 4218851 w 5122981"/>
              <a:gd name="connsiteY6500" fmla="*/ 2004930 h 3980623"/>
              <a:gd name="connsiteX6501" fmla="*/ 4207689 w 5122981"/>
              <a:gd name="connsiteY6501" fmla="*/ 1993768 h 3980623"/>
              <a:gd name="connsiteX6502" fmla="*/ 4174202 w 5122981"/>
              <a:gd name="connsiteY6502" fmla="*/ 1978885 h 3980623"/>
              <a:gd name="connsiteX6503" fmla="*/ 4155599 w 5122981"/>
              <a:gd name="connsiteY6503" fmla="*/ 1971443 h 3980623"/>
              <a:gd name="connsiteX6504" fmla="*/ 4144437 w 5122981"/>
              <a:gd name="connsiteY6504" fmla="*/ 1971443 h 3980623"/>
              <a:gd name="connsiteX6505" fmla="*/ 4140716 w 5122981"/>
              <a:gd name="connsiteY6505" fmla="*/ 1971443 h 3980623"/>
              <a:gd name="connsiteX6506" fmla="*/ 4144437 w 5122981"/>
              <a:gd name="connsiteY6506" fmla="*/ 1978885 h 3980623"/>
              <a:gd name="connsiteX6507" fmla="*/ 4170481 w 5122981"/>
              <a:gd name="connsiteY6507" fmla="*/ 1993768 h 3980623"/>
              <a:gd name="connsiteX6508" fmla="*/ 4189085 w 5122981"/>
              <a:gd name="connsiteY6508" fmla="*/ 2008650 h 3980623"/>
              <a:gd name="connsiteX6509" fmla="*/ 4222571 w 5122981"/>
              <a:gd name="connsiteY6509" fmla="*/ 2023533 h 3980623"/>
              <a:gd name="connsiteX6510" fmla="*/ 4244896 w 5122981"/>
              <a:gd name="connsiteY6510" fmla="*/ 2034695 h 3980623"/>
              <a:gd name="connsiteX6511" fmla="*/ 4259778 w 5122981"/>
              <a:gd name="connsiteY6511" fmla="*/ 2045857 h 3980623"/>
              <a:gd name="connsiteX6512" fmla="*/ 4267220 w 5122981"/>
              <a:gd name="connsiteY6512" fmla="*/ 2045857 h 3980623"/>
              <a:gd name="connsiteX6513" fmla="*/ 4267220 w 5122981"/>
              <a:gd name="connsiteY6513" fmla="*/ 2053299 h 3980623"/>
              <a:gd name="connsiteX6514" fmla="*/ 4282103 w 5122981"/>
              <a:gd name="connsiteY6514" fmla="*/ 2068182 h 3980623"/>
              <a:gd name="connsiteX6515" fmla="*/ 4311868 w 5122981"/>
              <a:gd name="connsiteY6515" fmla="*/ 2083064 h 3980623"/>
              <a:gd name="connsiteX6516" fmla="*/ 4323030 w 5122981"/>
              <a:gd name="connsiteY6516" fmla="*/ 2094226 h 3980623"/>
              <a:gd name="connsiteX6517" fmla="*/ 4330472 w 5122981"/>
              <a:gd name="connsiteY6517" fmla="*/ 2097947 h 3980623"/>
              <a:gd name="connsiteX6518" fmla="*/ 4337913 w 5122981"/>
              <a:gd name="connsiteY6518" fmla="*/ 2101668 h 3980623"/>
              <a:gd name="connsiteX6519" fmla="*/ 4349075 w 5122981"/>
              <a:gd name="connsiteY6519" fmla="*/ 2105389 h 3980623"/>
              <a:gd name="connsiteX6520" fmla="*/ 4386282 w 5122981"/>
              <a:gd name="connsiteY6520" fmla="*/ 2120271 h 3980623"/>
              <a:gd name="connsiteX6521" fmla="*/ 4393724 w 5122981"/>
              <a:gd name="connsiteY6521" fmla="*/ 2127713 h 3980623"/>
              <a:gd name="connsiteX6522" fmla="*/ 4404886 w 5122981"/>
              <a:gd name="connsiteY6522" fmla="*/ 2142596 h 3980623"/>
              <a:gd name="connsiteX6523" fmla="*/ 4423489 w 5122981"/>
              <a:gd name="connsiteY6523" fmla="*/ 2150037 h 3980623"/>
              <a:gd name="connsiteX6524" fmla="*/ 4438372 w 5122981"/>
              <a:gd name="connsiteY6524" fmla="*/ 2161199 h 3980623"/>
              <a:gd name="connsiteX6525" fmla="*/ 4430931 w 5122981"/>
              <a:gd name="connsiteY6525" fmla="*/ 2164920 h 3980623"/>
              <a:gd name="connsiteX6526" fmla="*/ 4423489 w 5122981"/>
              <a:gd name="connsiteY6526" fmla="*/ 2164920 h 3980623"/>
              <a:gd name="connsiteX6527" fmla="*/ 4430931 w 5122981"/>
              <a:gd name="connsiteY6527" fmla="*/ 2172361 h 3980623"/>
              <a:gd name="connsiteX6528" fmla="*/ 4453255 w 5122981"/>
              <a:gd name="connsiteY6528" fmla="*/ 2187244 h 3980623"/>
              <a:gd name="connsiteX6529" fmla="*/ 4497903 w 5122981"/>
              <a:gd name="connsiteY6529" fmla="*/ 2217010 h 3980623"/>
              <a:gd name="connsiteX6530" fmla="*/ 4520228 w 5122981"/>
              <a:gd name="connsiteY6530" fmla="*/ 2231893 h 3980623"/>
              <a:gd name="connsiteX6531" fmla="*/ 4523948 w 5122981"/>
              <a:gd name="connsiteY6531" fmla="*/ 2235613 h 3980623"/>
              <a:gd name="connsiteX6532" fmla="*/ 4527669 w 5122981"/>
              <a:gd name="connsiteY6532" fmla="*/ 2246775 h 3980623"/>
              <a:gd name="connsiteX6533" fmla="*/ 4505345 w 5122981"/>
              <a:gd name="connsiteY6533" fmla="*/ 2254217 h 3980623"/>
              <a:gd name="connsiteX6534" fmla="*/ 4497903 w 5122981"/>
              <a:gd name="connsiteY6534" fmla="*/ 2254217 h 3980623"/>
              <a:gd name="connsiteX6535" fmla="*/ 4490462 w 5122981"/>
              <a:gd name="connsiteY6535" fmla="*/ 2243055 h 3980623"/>
              <a:gd name="connsiteX6536" fmla="*/ 4486741 w 5122981"/>
              <a:gd name="connsiteY6536" fmla="*/ 2231893 h 3980623"/>
              <a:gd name="connsiteX6537" fmla="*/ 4479300 w 5122981"/>
              <a:gd name="connsiteY6537" fmla="*/ 2224451 h 3980623"/>
              <a:gd name="connsiteX6538" fmla="*/ 4475579 w 5122981"/>
              <a:gd name="connsiteY6538" fmla="*/ 2231893 h 3980623"/>
              <a:gd name="connsiteX6539" fmla="*/ 4468138 w 5122981"/>
              <a:gd name="connsiteY6539" fmla="*/ 2239334 h 3980623"/>
              <a:gd name="connsiteX6540" fmla="*/ 4460696 w 5122981"/>
              <a:gd name="connsiteY6540" fmla="*/ 2231893 h 3980623"/>
              <a:gd name="connsiteX6541" fmla="*/ 4460696 w 5122981"/>
              <a:gd name="connsiteY6541" fmla="*/ 2209568 h 3980623"/>
              <a:gd name="connsiteX6542" fmla="*/ 4438372 w 5122981"/>
              <a:gd name="connsiteY6542" fmla="*/ 2194685 h 3980623"/>
              <a:gd name="connsiteX6543" fmla="*/ 4430931 w 5122981"/>
              <a:gd name="connsiteY6543" fmla="*/ 2194685 h 3980623"/>
              <a:gd name="connsiteX6544" fmla="*/ 4423489 w 5122981"/>
              <a:gd name="connsiteY6544" fmla="*/ 2202127 h 3980623"/>
              <a:gd name="connsiteX6545" fmla="*/ 4408606 w 5122981"/>
              <a:gd name="connsiteY6545" fmla="*/ 2187244 h 3980623"/>
              <a:gd name="connsiteX6546" fmla="*/ 4382562 w 5122981"/>
              <a:gd name="connsiteY6546" fmla="*/ 2172361 h 3980623"/>
              <a:gd name="connsiteX6547" fmla="*/ 4378841 w 5122981"/>
              <a:gd name="connsiteY6547" fmla="*/ 2168641 h 3980623"/>
              <a:gd name="connsiteX6548" fmla="*/ 4367679 w 5122981"/>
              <a:gd name="connsiteY6548" fmla="*/ 2161199 h 3980623"/>
              <a:gd name="connsiteX6549" fmla="*/ 4356517 w 5122981"/>
              <a:gd name="connsiteY6549" fmla="*/ 2150037 h 3980623"/>
              <a:gd name="connsiteX6550" fmla="*/ 4334192 w 5122981"/>
              <a:gd name="connsiteY6550" fmla="*/ 2142596 h 3980623"/>
              <a:gd name="connsiteX6551" fmla="*/ 4326751 w 5122981"/>
              <a:gd name="connsiteY6551" fmla="*/ 2135154 h 3980623"/>
              <a:gd name="connsiteX6552" fmla="*/ 4311868 w 5122981"/>
              <a:gd name="connsiteY6552" fmla="*/ 2120271 h 3980623"/>
              <a:gd name="connsiteX6553" fmla="*/ 4296985 w 5122981"/>
              <a:gd name="connsiteY6553" fmla="*/ 2120271 h 3980623"/>
              <a:gd name="connsiteX6554" fmla="*/ 4289544 w 5122981"/>
              <a:gd name="connsiteY6554" fmla="*/ 2120271 h 3980623"/>
              <a:gd name="connsiteX6555" fmla="*/ 4282103 w 5122981"/>
              <a:gd name="connsiteY6555" fmla="*/ 2131434 h 3980623"/>
              <a:gd name="connsiteX6556" fmla="*/ 4289544 w 5122981"/>
              <a:gd name="connsiteY6556" fmla="*/ 2142596 h 3980623"/>
              <a:gd name="connsiteX6557" fmla="*/ 4289544 w 5122981"/>
              <a:gd name="connsiteY6557" fmla="*/ 2150037 h 3980623"/>
              <a:gd name="connsiteX6558" fmla="*/ 4285823 w 5122981"/>
              <a:gd name="connsiteY6558" fmla="*/ 2146316 h 3980623"/>
              <a:gd name="connsiteX6559" fmla="*/ 4274661 w 5122981"/>
              <a:gd name="connsiteY6559" fmla="*/ 2142596 h 3980623"/>
              <a:gd name="connsiteX6560" fmla="*/ 4267220 w 5122981"/>
              <a:gd name="connsiteY6560" fmla="*/ 2112830 h 3980623"/>
              <a:gd name="connsiteX6561" fmla="*/ 4256058 w 5122981"/>
              <a:gd name="connsiteY6561" fmla="*/ 2097947 h 3980623"/>
              <a:gd name="connsiteX6562" fmla="*/ 4252337 w 5122981"/>
              <a:gd name="connsiteY6562" fmla="*/ 2105389 h 3980623"/>
              <a:gd name="connsiteX6563" fmla="*/ 4237454 w 5122981"/>
              <a:gd name="connsiteY6563" fmla="*/ 2105389 h 3980623"/>
              <a:gd name="connsiteX6564" fmla="*/ 4222571 w 5122981"/>
              <a:gd name="connsiteY6564" fmla="*/ 2097947 h 3980623"/>
              <a:gd name="connsiteX6565" fmla="*/ 4226292 w 5122981"/>
              <a:gd name="connsiteY6565" fmla="*/ 2109109 h 3980623"/>
              <a:gd name="connsiteX6566" fmla="*/ 4237454 w 5122981"/>
              <a:gd name="connsiteY6566" fmla="*/ 2112830 h 3980623"/>
              <a:gd name="connsiteX6567" fmla="*/ 4248616 w 5122981"/>
              <a:gd name="connsiteY6567" fmla="*/ 2120271 h 3980623"/>
              <a:gd name="connsiteX6568" fmla="*/ 4252337 w 5122981"/>
              <a:gd name="connsiteY6568" fmla="*/ 2127713 h 3980623"/>
              <a:gd name="connsiteX6569" fmla="*/ 4263499 w 5122981"/>
              <a:gd name="connsiteY6569" fmla="*/ 2142596 h 3980623"/>
              <a:gd name="connsiteX6570" fmla="*/ 4274661 w 5122981"/>
              <a:gd name="connsiteY6570" fmla="*/ 2150037 h 3980623"/>
              <a:gd name="connsiteX6571" fmla="*/ 4319310 w 5122981"/>
              <a:gd name="connsiteY6571" fmla="*/ 2187244 h 3980623"/>
              <a:gd name="connsiteX6572" fmla="*/ 4334192 w 5122981"/>
              <a:gd name="connsiteY6572" fmla="*/ 2187244 h 3980623"/>
              <a:gd name="connsiteX6573" fmla="*/ 4341634 w 5122981"/>
              <a:gd name="connsiteY6573" fmla="*/ 2202127 h 3980623"/>
              <a:gd name="connsiteX6574" fmla="*/ 4345355 w 5122981"/>
              <a:gd name="connsiteY6574" fmla="*/ 2213289 h 3980623"/>
              <a:gd name="connsiteX6575" fmla="*/ 4360237 w 5122981"/>
              <a:gd name="connsiteY6575" fmla="*/ 2224451 h 3980623"/>
              <a:gd name="connsiteX6576" fmla="*/ 4393724 w 5122981"/>
              <a:gd name="connsiteY6576" fmla="*/ 2246775 h 3980623"/>
              <a:gd name="connsiteX6577" fmla="*/ 4419769 w 5122981"/>
              <a:gd name="connsiteY6577" fmla="*/ 2265379 h 3980623"/>
              <a:gd name="connsiteX6578" fmla="*/ 4438372 w 5122981"/>
              <a:gd name="connsiteY6578" fmla="*/ 2269100 h 3980623"/>
              <a:gd name="connsiteX6579" fmla="*/ 4445814 w 5122981"/>
              <a:gd name="connsiteY6579" fmla="*/ 2291424 h 3980623"/>
              <a:gd name="connsiteX6580" fmla="*/ 4468138 w 5122981"/>
              <a:gd name="connsiteY6580" fmla="*/ 2306307 h 3980623"/>
              <a:gd name="connsiteX6581" fmla="*/ 4483021 w 5122981"/>
              <a:gd name="connsiteY6581" fmla="*/ 2321189 h 3980623"/>
              <a:gd name="connsiteX6582" fmla="*/ 4490462 w 5122981"/>
              <a:gd name="connsiteY6582" fmla="*/ 2328631 h 3980623"/>
              <a:gd name="connsiteX6583" fmla="*/ 4512786 w 5122981"/>
              <a:gd name="connsiteY6583" fmla="*/ 2336072 h 3980623"/>
              <a:gd name="connsiteX6584" fmla="*/ 4520228 w 5122981"/>
              <a:gd name="connsiteY6584" fmla="*/ 2343514 h 3980623"/>
              <a:gd name="connsiteX6585" fmla="*/ 4512786 w 5122981"/>
              <a:gd name="connsiteY6585" fmla="*/ 2343514 h 3980623"/>
              <a:gd name="connsiteX6586" fmla="*/ 4520228 w 5122981"/>
              <a:gd name="connsiteY6586" fmla="*/ 2365838 h 3980623"/>
              <a:gd name="connsiteX6587" fmla="*/ 4561155 w 5122981"/>
              <a:gd name="connsiteY6587" fmla="*/ 2391883 h 3980623"/>
              <a:gd name="connsiteX6588" fmla="*/ 4564876 w 5122981"/>
              <a:gd name="connsiteY6588" fmla="*/ 2403045 h 3980623"/>
              <a:gd name="connsiteX6589" fmla="*/ 4572317 w 5122981"/>
              <a:gd name="connsiteY6589" fmla="*/ 2417928 h 3980623"/>
              <a:gd name="connsiteX6590" fmla="*/ 4590921 w 5122981"/>
              <a:gd name="connsiteY6590" fmla="*/ 2429090 h 3980623"/>
              <a:gd name="connsiteX6591" fmla="*/ 4598362 w 5122981"/>
              <a:gd name="connsiteY6591" fmla="*/ 2429090 h 3980623"/>
              <a:gd name="connsiteX6592" fmla="*/ 4602083 w 5122981"/>
              <a:gd name="connsiteY6592" fmla="*/ 2440252 h 3980623"/>
              <a:gd name="connsiteX6593" fmla="*/ 4616966 w 5122981"/>
              <a:gd name="connsiteY6593" fmla="*/ 2455135 h 3980623"/>
              <a:gd name="connsiteX6594" fmla="*/ 4624407 w 5122981"/>
              <a:gd name="connsiteY6594" fmla="*/ 2462576 h 3980623"/>
              <a:gd name="connsiteX6595" fmla="*/ 4646731 w 5122981"/>
              <a:gd name="connsiteY6595" fmla="*/ 2477459 h 3980623"/>
              <a:gd name="connsiteX6596" fmla="*/ 4669055 w 5122981"/>
              <a:gd name="connsiteY6596" fmla="*/ 2492342 h 3980623"/>
              <a:gd name="connsiteX6597" fmla="*/ 4672776 w 5122981"/>
              <a:gd name="connsiteY6597" fmla="*/ 2503504 h 3980623"/>
              <a:gd name="connsiteX6598" fmla="*/ 4683939 w 5122981"/>
              <a:gd name="connsiteY6598" fmla="*/ 2507225 h 3980623"/>
              <a:gd name="connsiteX6599" fmla="*/ 4695101 w 5122981"/>
              <a:gd name="connsiteY6599" fmla="*/ 2525828 h 3980623"/>
              <a:gd name="connsiteX6600" fmla="*/ 4728587 w 5122981"/>
              <a:gd name="connsiteY6600" fmla="*/ 2551873 h 3980623"/>
              <a:gd name="connsiteX6601" fmla="*/ 4750911 w 5122981"/>
              <a:gd name="connsiteY6601" fmla="*/ 2581639 h 3980623"/>
              <a:gd name="connsiteX6602" fmla="*/ 4747190 w 5122981"/>
              <a:gd name="connsiteY6602" fmla="*/ 2577918 h 3980623"/>
              <a:gd name="connsiteX6603" fmla="*/ 4736028 w 5122981"/>
              <a:gd name="connsiteY6603" fmla="*/ 2566756 h 3980623"/>
              <a:gd name="connsiteX6604" fmla="*/ 4698821 w 5122981"/>
              <a:gd name="connsiteY6604" fmla="*/ 2559314 h 3980623"/>
              <a:gd name="connsiteX6605" fmla="*/ 4691379 w 5122981"/>
              <a:gd name="connsiteY6605" fmla="*/ 2559314 h 3980623"/>
              <a:gd name="connsiteX6606" fmla="*/ 4676497 w 5122981"/>
              <a:gd name="connsiteY6606" fmla="*/ 2551873 h 3980623"/>
              <a:gd name="connsiteX6607" fmla="*/ 4639290 w 5122981"/>
              <a:gd name="connsiteY6607" fmla="*/ 2522107 h 3980623"/>
              <a:gd name="connsiteX6608" fmla="*/ 4654173 w 5122981"/>
              <a:gd name="connsiteY6608" fmla="*/ 2529549 h 3980623"/>
              <a:gd name="connsiteX6609" fmla="*/ 4698821 w 5122981"/>
              <a:gd name="connsiteY6609" fmla="*/ 2551873 h 3980623"/>
              <a:gd name="connsiteX6610" fmla="*/ 4687659 w 5122981"/>
              <a:gd name="connsiteY6610" fmla="*/ 2533269 h 3980623"/>
              <a:gd name="connsiteX6611" fmla="*/ 4661614 w 5122981"/>
              <a:gd name="connsiteY6611" fmla="*/ 2507225 h 3980623"/>
              <a:gd name="connsiteX6612" fmla="*/ 4631849 w 5122981"/>
              <a:gd name="connsiteY6612" fmla="*/ 2484900 h 3980623"/>
              <a:gd name="connsiteX6613" fmla="*/ 4616966 w 5122981"/>
              <a:gd name="connsiteY6613" fmla="*/ 2470018 h 3980623"/>
              <a:gd name="connsiteX6614" fmla="*/ 4613245 w 5122981"/>
              <a:gd name="connsiteY6614" fmla="*/ 2462576 h 3980623"/>
              <a:gd name="connsiteX6615" fmla="*/ 4594642 w 5122981"/>
              <a:gd name="connsiteY6615" fmla="*/ 2455135 h 3980623"/>
              <a:gd name="connsiteX6616" fmla="*/ 4549993 w 5122981"/>
              <a:gd name="connsiteY6616" fmla="*/ 2432810 h 3980623"/>
              <a:gd name="connsiteX6617" fmla="*/ 4535110 w 5122981"/>
              <a:gd name="connsiteY6617" fmla="*/ 2421648 h 3980623"/>
              <a:gd name="connsiteX6618" fmla="*/ 4527669 w 5122981"/>
              <a:gd name="connsiteY6618" fmla="*/ 2417928 h 3980623"/>
              <a:gd name="connsiteX6619" fmla="*/ 4527669 w 5122981"/>
              <a:gd name="connsiteY6619" fmla="*/ 2410486 h 3980623"/>
              <a:gd name="connsiteX6620" fmla="*/ 4527669 w 5122981"/>
              <a:gd name="connsiteY6620" fmla="*/ 2403045 h 3980623"/>
              <a:gd name="connsiteX6621" fmla="*/ 4523948 w 5122981"/>
              <a:gd name="connsiteY6621" fmla="*/ 2399324 h 3980623"/>
              <a:gd name="connsiteX6622" fmla="*/ 4512786 w 5122981"/>
              <a:gd name="connsiteY6622" fmla="*/ 2388162 h 3980623"/>
              <a:gd name="connsiteX6623" fmla="*/ 4497903 w 5122981"/>
              <a:gd name="connsiteY6623" fmla="*/ 2380721 h 3980623"/>
              <a:gd name="connsiteX6624" fmla="*/ 4486741 w 5122981"/>
              <a:gd name="connsiteY6624" fmla="*/ 2373279 h 3980623"/>
              <a:gd name="connsiteX6625" fmla="*/ 4483021 w 5122981"/>
              <a:gd name="connsiteY6625" fmla="*/ 2365838 h 3980623"/>
              <a:gd name="connsiteX6626" fmla="*/ 4475579 w 5122981"/>
              <a:gd name="connsiteY6626" fmla="*/ 2350955 h 3980623"/>
              <a:gd name="connsiteX6627" fmla="*/ 4468138 w 5122981"/>
              <a:gd name="connsiteY6627" fmla="*/ 2343514 h 3980623"/>
              <a:gd name="connsiteX6628" fmla="*/ 4460696 w 5122981"/>
              <a:gd name="connsiteY6628" fmla="*/ 2350955 h 3980623"/>
              <a:gd name="connsiteX6629" fmla="*/ 4430931 w 5122981"/>
              <a:gd name="connsiteY6629" fmla="*/ 2343514 h 3980623"/>
              <a:gd name="connsiteX6630" fmla="*/ 4423489 w 5122981"/>
              <a:gd name="connsiteY6630" fmla="*/ 2336072 h 3980623"/>
              <a:gd name="connsiteX6631" fmla="*/ 4416048 w 5122981"/>
              <a:gd name="connsiteY6631" fmla="*/ 2336072 h 3980623"/>
              <a:gd name="connsiteX6632" fmla="*/ 4430931 w 5122981"/>
              <a:gd name="connsiteY6632" fmla="*/ 2328631 h 3980623"/>
              <a:gd name="connsiteX6633" fmla="*/ 4438372 w 5122981"/>
              <a:gd name="connsiteY6633" fmla="*/ 2321189 h 3980623"/>
              <a:gd name="connsiteX6634" fmla="*/ 4416048 w 5122981"/>
              <a:gd name="connsiteY6634" fmla="*/ 2313748 h 3980623"/>
              <a:gd name="connsiteX6635" fmla="*/ 4408606 w 5122981"/>
              <a:gd name="connsiteY6635" fmla="*/ 2306307 h 3980623"/>
              <a:gd name="connsiteX6636" fmla="*/ 4404886 w 5122981"/>
              <a:gd name="connsiteY6636" fmla="*/ 2298865 h 3980623"/>
              <a:gd name="connsiteX6637" fmla="*/ 4393724 w 5122981"/>
              <a:gd name="connsiteY6637" fmla="*/ 2298865 h 3980623"/>
              <a:gd name="connsiteX6638" fmla="*/ 4371399 w 5122981"/>
              <a:gd name="connsiteY6638" fmla="*/ 2298865 h 3980623"/>
              <a:gd name="connsiteX6639" fmla="*/ 4363958 w 5122981"/>
              <a:gd name="connsiteY6639" fmla="*/ 2283982 h 3980623"/>
              <a:gd name="connsiteX6640" fmla="*/ 4334192 w 5122981"/>
              <a:gd name="connsiteY6640" fmla="*/ 2261658 h 3980623"/>
              <a:gd name="connsiteX6641" fmla="*/ 4274661 w 5122981"/>
              <a:gd name="connsiteY6641" fmla="*/ 2239334 h 3980623"/>
              <a:gd name="connsiteX6642" fmla="*/ 4282103 w 5122981"/>
              <a:gd name="connsiteY6642" fmla="*/ 2246775 h 3980623"/>
              <a:gd name="connsiteX6643" fmla="*/ 4252337 w 5122981"/>
              <a:gd name="connsiteY6643" fmla="*/ 2235613 h 3980623"/>
              <a:gd name="connsiteX6644" fmla="*/ 4230013 w 5122981"/>
              <a:gd name="connsiteY6644" fmla="*/ 2224451 h 3980623"/>
              <a:gd name="connsiteX6645" fmla="*/ 4230013 w 5122981"/>
              <a:gd name="connsiteY6645" fmla="*/ 2217010 h 3980623"/>
              <a:gd name="connsiteX6646" fmla="*/ 4215130 w 5122981"/>
              <a:gd name="connsiteY6646" fmla="*/ 2205848 h 3980623"/>
              <a:gd name="connsiteX6647" fmla="*/ 4200247 w 5122981"/>
              <a:gd name="connsiteY6647" fmla="*/ 2194685 h 3980623"/>
              <a:gd name="connsiteX6648" fmla="*/ 4185364 w 5122981"/>
              <a:gd name="connsiteY6648" fmla="*/ 2194685 h 3980623"/>
              <a:gd name="connsiteX6649" fmla="*/ 4177923 w 5122981"/>
              <a:gd name="connsiteY6649" fmla="*/ 2187244 h 3980623"/>
              <a:gd name="connsiteX6650" fmla="*/ 4177923 w 5122981"/>
              <a:gd name="connsiteY6650" fmla="*/ 2179803 h 3980623"/>
              <a:gd name="connsiteX6651" fmla="*/ 4170481 w 5122981"/>
              <a:gd name="connsiteY6651" fmla="*/ 2172361 h 3980623"/>
              <a:gd name="connsiteX6652" fmla="*/ 4166761 w 5122981"/>
              <a:gd name="connsiteY6652" fmla="*/ 2168641 h 3980623"/>
              <a:gd name="connsiteX6653" fmla="*/ 4155599 w 5122981"/>
              <a:gd name="connsiteY6653" fmla="*/ 2164920 h 3980623"/>
              <a:gd name="connsiteX6654" fmla="*/ 4133274 w 5122981"/>
              <a:gd name="connsiteY6654" fmla="*/ 2150037 h 3980623"/>
              <a:gd name="connsiteX6655" fmla="*/ 4122112 w 5122981"/>
              <a:gd name="connsiteY6655" fmla="*/ 2142596 h 3980623"/>
              <a:gd name="connsiteX6656" fmla="*/ 4107230 w 5122981"/>
              <a:gd name="connsiteY6656" fmla="*/ 2131434 h 3980623"/>
              <a:gd name="connsiteX6657" fmla="*/ 4099788 w 5122981"/>
              <a:gd name="connsiteY6657" fmla="*/ 2120271 h 3980623"/>
              <a:gd name="connsiteX6658" fmla="*/ 4103509 w 5122981"/>
              <a:gd name="connsiteY6658" fmla="*/ 2112830 h 3980623"/>
              <a:gd name="connsiteX6659" fmla="*/ 4096067 w 5122981"/>
              <a:gd name="connsiteY6659" fmla="*/ 2112830 h 3980623"/>
              <a:gd name="connsiteX6660" fmla="*/ 4088626 w 5122981"/>
              <a:gd name="connsiteY6660" fmla="*/ 2109109 h 3980623"/>
              <a:gd name="connsiteX6661" fmla="*/ 4073743 w 5122981"/>
              <a:gd name="connsiteY6661" fmla="*/ 2105389 h 3980623"/>
              <a:gd name="connsiteX6662" fmla="*/ 4088626 w 5122981"/>
              <a:gd name="connsiteY6662" fmla="*/ 2142596 h 3980623"/>
              <a:gd name="connsiteX6663" fmla="*/ 4096067 w 5122981"/>
              <a:gd name="connsiteY6663" fmla="*/ 2157478 h 3980623"/>
              <a:gd name="connsiteX6664" fmla="*/ 4088626 w 5122981"/>
              <a:gd name="connsiteY6664" fmla="*/ 2157478 h 3980623"/>
              <a:gd name="connsiteX6665" fmla="*/ 4070023 w 5122981"/>
              <a:gd name="connsiteY6665" fmla="*/ 2168641 h 3980623"/>
              <a:gd name="connsiteX6666" fmla="*/ 4066302 w 5122981"/>
              <a:gd name="connsiteY6666" fmla="*/ 2164920 h 3980623"/>
              <a:gd name="connsiteX6667" fmla="*/ 4051419 w 5122981"/>
              <a:gd name="connsiteY6667" fmla="*/ 2150037 h 3980623"/>
              <a:gd name="connsiteX6668" fmla="*/ 4051419 w 5122981"/>
              <a:gd name="connsiteY6668" fmla="*/ 2172361 h 3980623"/>
              <a:gd name="connsiteX6669" fmla="*/ 4036536 w 5122981"/>
              <a:gd name="connsiteY6669" fmla="*/ 2179803 h 3980623"/>
              <a:gd name="connsiteX6670" fmla="*/ 4021653 w 5122981"/>
              <a:gd name="connsiteY6670" fmla="*/ 2172361 h 3980623"/>
              <a:gd name="connsiteX6671" fmla="*/ 4014212 w 5122981"/>
              <a:gd name="connsiteY6671" fmla="*/ 2187244 h 3980623"/>
              <a:gd name="connsiteX6672" fmla="*/ 4021653 w 5122981"/>
              <a:gd name="connsiteY6672" fmla="*/ 2198406 h 3980623"/>
              <a:gd name="connsiteX6673" fmla="*/ 4036536 w 5122981"/>
              <a:gd name="connsiteY6673" fmla="*/ 2194685 h 3980623"/>
              <a:gd name="connsiteX6674" fmla="*/ 4043978 w 5122981"/>
              <a:gd name="connsiteY6674" fmla="*/ 2194685 h 3980623"/>
              <a:gd name="connsiteX6675" fmla="*/ 4066302 w 5122981"/>
              <a:gd name="connsiteY6675" fmla="*/ 2194685 h 3980623"/>
              <a:gd name="connsiteX6676" fmla="*/ 4103509 w 5122981"/>
              <a:gd name="connsiteY6676" fmla="*/ 2209568 h 3980623"/>
              <a:gd name="connsiteX6677" fmla="*/ 4096067 w 5122981"/>
              <a:gd name="connsiteY6677" fmla="*/ 2209568 h 3980623"/>
              <a:gd name="connsiteX6678" fmla="*/ 4103509 w 5122981"/>
              <a:gd name="connsiteY6678" fmla="*/ 2217010 h 3980623"/>
              <a:gd name="connsiteX6679" fmla="*/ 4125833 w 5122981"/>
              <a:gd name="connsiteY6679" fmla="*/ 2217010 h 3980623"/>
              <a:gd name="connsiteX6680" fmla="*/ 4140716 w 5122981"/>
              <a:gd name="connsiteY6680" fmla="*/ 2224451 h 3980623"/>
              <a:gd name="connsiteX6681" fmla="*/ 4148157 w 5122981"/>
              <a:gd name="connsiteY6681" fmla="*/ 2231893 h 3980623"/>
              <a:gd name="connsiteX6682" fmla="*/ 4170481 w 5122981"/>
              <a:gd name="connsiteY6682" fmla="*/ 2246775 h 3980623"/>
              <a:gd name="connsiteX6683" fmla="*/ 4189085 w 5122981"/>
              <a:gd name="connsiteY6683" fmla="*/ 2261658 h 3980623"/>
              <a:gd name="connsiteX6684" fmla="*/ 4207689 w 5122981"/>
              <a:gd name="connsiteY6684" fmla="*/ 2269100 h 3980623"/>
              <a:gd name="connsiteX6685" fmla="*/ 4244896 w 5122981"/>
              <a:gd name="connsiteY6685" fmla="*/ 2291424 h 3980623"/>
              <a:gd name="connsiteX6686" fmla="*/ 4259778 w 5122981"/>
              <a:gd name="connsiteY6686" fmla="*/ 2313748 h 3980623"/>
              <a:gd name="connsiteX6687" fmla="*/ 4252337 w 5122981"/>
              <a:gd name="connsiteY6687" fmla="*/ 2313748 h 3980623"/>
              <a:gd name="connsiteX6688" fmla="*/ 4252337 w 5122981"/>
              <a:gd name="connsiteY6688" fmla="*/ 2306307 h 3980623"/>
              <a:gd name="connsiteX6689" fmla="*/ 4237454 w 5122981"/>
              <a:gd name="connsiteY6689" fmla="*/ 2291424 h 3980623"/>
              <a:gd name="connsiteX6690" fmla="*/ 4215130 w 5122981"/>
              <a:gd name="connsiteY6690" fmla="*/ 2291424 h 3980623"/>
              <a:gd name="connsiteX6691" fmla="*/ 4222571 w 5122981"/>
              <a:gd name="connsiteY6691" fmla="*/ 2298865 h 3980623"/>
              <a:gd name="connsiteX6692" fmla="*/ 4230013 w 5122981"/>
              <a:gd name="connsiteY6692" fmla="*/ 2302586 h 3980623"/>
              <a:gd name="connsiteX6693" fmla="*/ 4244896 w 5122981"/>
              <a:gd name="connsiteY6693" fmla="*/ 2313748 h 3980623"/>
              <a:gd name="connsiteX6694" fmla="*/ 4244896 w 5122981"/>
              <a:gd name="connsiteY6694" fmla="*/ 2328631 h 3980623"/>
              <a:gd name="connsiteX6695" fmla="*/ 4259778 w 5122981"/>
              <a:gd name="connsiteY6695" fmla="*/ 2343514 h 3980623"/>
              <a:gd name="connsiteX6696" fmla="*/ 4274661 w 5122981"/>
              <a:gd name="connsiteY6696" fmla="*/ 2354676 h 3980623"/>
              <a:gd name="connsiteX6697" fmla="*/ 4282103 w 5122981"/>
              <a:gd name="connsiteY6697" fmla="*/ 2358396 h 3980623"/>
              <a:gd name="connsiteX6698" fmla="*/ 4311868 w 5122981"/>
              <a:gd name="connsiteY6698" fmla="*/ 2377000 h 3980623"/>
              <a:gd name="connsiteX6699" fmla="*/ 4345355 w 5122981"/>
              <a:gd name="connsiteY6699" fmla="*/ 2395603 h 3980623"/>
              <a:gd name="connsiteX6700" fmla="*/ 4356517 w 5122981"/>
              <a:gd name="connsiteY6700" fmla="*/ 2403045 h 3980623"/>
              <a:gd name="connsiteX6701" fmla="*/ 4386282 w 5122981"/>
              <a:gd name="connsiteY6701" fmla="*/ 2425369 h 3980623"/>
              <a:gd name="connsiteX6702" fmla="*/ 4401165 w 5122981"/>
              <a:gd name="connsiteY6702" fmla="*/ 2432810 h 3980623"/>
              <a:gd name="connsiteX6703" fmla="*/ 4393724 w 5122981"/>
              <a:gd name="connsiteY6703" fmla="*/ 2447693 h 3980623"/>
              <a:gd name="connsiteX6704" fmla="*/ 4408606 w 5122981"/>
              <a:gd name="connsiteY6704" fmla="*/ 2462576 h 3980623"/>
              <a:gd name="connsiteX6705" fmla="*/ 4468138 w 5122981"/>
              <a:gd name="connsiteY6705" fmla="*/ 2499783 h 3980623"/>
              <a:gd name="connsiteX6706" fmla="*/ 4490462 w 5122981"/>
              <a:gd name="connsiteY6706" fmla="*/ 2514666 h 3980623"/>
              <a:gd name="connsiteX6707" fmla="*/ 4490462 w 5122981"/>
              <a:gd name="connsiteY6707" fmla="*/ 2522107 h 3980623"/>
              <a:gd name="connsiteX6708" fmla="*/ 4468138 w 5122981"/>
              <a:gd name="connsiteY6708" fmla="*/ 2514666 h 3980623"/>
              <a:gd name="connsiteX6709" fmla="*/ 4456976 w 5122981"/>
              <a:gd name="connsiteY6709" fmla="*/ 2518387 h 3980623"/>
              <a:gd name="connsiteX6710" fmla="*/ 4453255 w 5122981"/>
              <a:gd name="connsiteY6710" fmla="*/ 2514666 h 3980623"/>
              <a:gd name="connsiteX6711" fmla="*/ 4445814 w 5122981"/>
              <a:gd name="connsiteY6711" fmla="*/ 2499783 h 3980623"/>
              <a:gd name="connsiteX6712" fmla="*/ 4430931 w 5122981"/>
              <a:gd name="connsiteY6712" fmla="*/ 2492342 h 3980623"/>
              <a:gd name="connsiteX6713" fmla="*/ 4408606 w 5122981"/>
              <a:gd name="connsiteY6713" fmla="*/ 2470018 h 3980623"/>
              <a:gd name="connsiteX6714" fmla="*/ 4393724 w 5122981"/>
              <a:gd name="connsiteY6714" fmla="*/ 2458855 h 3980623"/>
              <a:gd name="connsiteX6715" fmla="*/ 4378841 w 5122981"/>
              <a:gd name="connsiteY6715" fmla="*/ 2447693 h 3980623"/>
              <a:gd name="connsiteX6716" fmla="*/ 4363958 w 5122981"/>
              <a:gd name="connsiteY6716" fmla="*/ 2432810 h 3980623"/>
              <a:gd name="connsiteX6717" fmla="*/ 4341634 w 5122981"/>
              <a:gd name="connsiteY6717" fmla="*/ 2417928 h 3980623"/>
              <a:gd name="connsiteX6718" fmla="*/ 4319310 w 5122981"/>
              <a:gd name="connsiteY6718" fmla="*/ 2410486 h 3980623"/>
              <a:gd name="connsiteX6719" fmla="*/ 4311868 w 5122981"/>
              <a:gd name="connsiteY6719" fmla="*/ 2410486 h 3980623"/>
              <a:gd name="connsiteX6720" fmla="*/ 4311868 w 5122981"/>
              <a:gd name="connsiteY6720" fmla="*/ 2403045 h 3980623"/>
              <a:gd name="connsiteX6721" fmla="*/ 4296985 w 5122981"/>
              <a:gd name="connsiteY6721" fmla="*/ 2395603 h 3980623"/>
              <a:gd name="connsiteX6722" fmla="*/ 4282103 w 5122981"/>
              <a:gd name="connsiteY6722" fmla="*/ 2388162 h 3980623"/>
              <a:gd name="connsiteX6723" fmla="*/ 4274661 w 5122981"/>
              <a:gd name="connsiteY6723" fmla="*/ 2388162 h 3980623"/>
              <a:gd name="connsiteX6724" fmla="*/ 4259778 w 5122981"/>
              <a:gd name="connsiteY6724" fmla="*/ 2373279 h 3980623"/>
              <a:gd name="connsiteX6725" fmla="*/ 4274661 w 5122981"/>
              <a:gd name="connsiteY6725" fmla="*/ 2373279 h 3980623"/>
              <a:gd name="connsiteX6726" fmla="*/ 4282103 w 5122981"/>
              <a:gd name="connsiteY6726" fmla="*/ 2373279 h 3980623"/>
              <a:gd name="connsiteX6727" fmla="*/ 4244896 w 5122981"/>
              <a:gd name="connsiteY6727" fmla="*/ 2350955 h 3980623"/>
              <a:gd name="connsiteX6728" fmla="*/ 4218851 w 5122981"/>
              <a:gd name="connsiteY6728" fmla="*/ 2347234 h 3980623"/>
              <a:gd name="connsiteX6729" fmla="*/ 4207689 w 5122981"/>
              <a:gd name="connsiteY6729" fmla="*/ 2336072 h 3980623"/>
              <a:gd name="connsiteX6730" fmla="*/ 4155599 w 5122981"/>
              <a:gd name="connsiteY6730" fmla="*/ 2291424 h 3980623"/>
              <a:gd name="connsiteX6731" fmla="*/ 4133274 w 5122981"/>
              <a:gd name="connsiteY6731" fmla="*/ 2283982 h 3980623"/>
              <a:gd name="connsiteX6732" fmla="*/ 4118392 w 5122981"/>
              <a:gd name="connsiteY6732" fmla="*/ 2291424 h 3980623"/>
              <a:gd name="connsiteX6733" fmla="*/ 4096067 w 5122981"/>
              <a:gd name="connsiteY6733" fmla="*/ 2283982 h 3980623"/>
              <a:gd name="connsiteX6734" fmla="*/ 4081185 w 5122981"/>
              <a:gd name="connsiteY6734" fmla="*/ 2276541 h 3980623"/>
              <a:gd name="connsiteX6735" fmla="*/ 4088626 w 5122981"/>
              <a:gd name="connsiteY6735" fmla="*/ 2283982 h 3980623"/>
              <a:gd name="connsiteX6736" fmla="*/ 4066302 w 5122981"/>
              <a:gd name="connsiteY6736" fmla="*/ 2276541 h 3980623"/>
              <a:gd name="connsiteX6737" fmla="*/ 4058860 w 5122981"/>
              <a:gd name="connsiteY6737" fmla="*/ 2276541 h 3980623"/>
              <a:gd name="connsiteX6738" fmla="*/ 4066302 w 5122981"/>
              <a:gd name="connsiteY6738" fmla="*/ 2283982 h 3980623"/>
              <a:gd name="connsiteX6739" fmla="*/ 4073743 w 5122981"/>
              <a:gd name="connsiteY6739" fmla="*/ 2287703 h 3980623"/>
              <a:gd name="connsiteX6740" fmla="*/ 4081185 w 5122981"/>
              <a:gd name="connsiteY6740" fmla="*/ 2298865 h 3980623"/>
              <a:gd name="connsiteX6741" fmla="*/ 4088626 w 5122981"/>
              <a:gd name="connsiteY6741" fmla="*/ 2302586 h 3980623"/>
              <a:gd name="connsiteX6742" fmla="*/ 4088626 w 5122981"/>
              <a:gd name="connsiteY6742" fmla="*/ 2313748 h 3980623"/>
              <a:gd name="connsiteX6743" fmla="*/ 4110950 w 5122981"/>
              <a:gd name="connsiteY6743" fmla="*/ 2343514 h 3980623"/>
              <a:gd name="connsiteX6744" fmla="*/ 4110950 w 5122981"/>
              <a:gd name="connsiteY6744" fmla="*/ 2328631 h 3980623"/>
              <a:gd name="connsiteX6745" fmla="*/ 4096067 w 5122981"/>
              <a:gd name="connsiteY6745" fmla="*/ 2313748 h 3980623"/>
              <a:gd name="connsiteX6746" fmla="*/ 4110950 w 5122981"/>
              <a:gd name="connsiteY6746" fmla="*/ 2321189 h 3980623"/>
              <a:gd name="connsiteX6747" fmla="*/ 4122112 w 5122981"/>
              <a:gd name="connsiteY6747" fmla="*/ 2332351 h 3980623"/>
              <a:gd name="connsiteX6748" fmla="*/ 4133274 w 5122981"/>
              <a:gd name="connsiteY6748" fmla="*/ 2336072 h 3980623"/>
              <a:gd name="connsiteX6749" fmla="*/ 4140716 w 5122981"/>
              <a:gd name="connsiteY6749" fmla="*/ 2339793 h 3980623"/>
              <a:gd name="connsiteX6750" fmla="*/ 4148157 w 5122981"/>
              <a:gd name="connsiteY6750" fmla="*/ 2336072 h 3980623"/>
              <a:gd name="connsiteX6751" fmla="*/ 4159319 w 5122981"/>
              <a:gd name="connsiteY6751" fmla="*/ 2339793 h 3980623"/>
              <a:gd name="connsiteX6752" fmla="*/ 4163040 w 5122981"/>
              <a:gd name="connsiteY6752" fmla="*/ 2343514 h 3980623"/>
              <a:gd name="connsiteX6753" fmla="*/ 4177923 w 5122981"/>
              <a:gd name="connsiteY6753" fmla="*/ 2350955 h 3980623"/>
              <a:gd name="connsiteX6754" fmla="*/ 4196526 w 5122981"/>
              <a:gd name="connsiteY6754" fmla="*/ 2362117 h 3980623"/>
              <a:gd name="connsiteX6755" fmla="*/ 4203968 w 5122981"/>
              <a:gd name="connsiteY6755" fmla="*/ 2380721 h 3980623"/>
              <a:gd name="connsiteX6756" fmla="*/ 4207689 w 5122981"/>
              <a:gd name="connsiteY6756" fmla="*/ 2388162 h 3980623"/>
              <a:gd name="connsiteX6757" fmla="*/ 4215130 w 5122981"/>
              <a:gd name="connsiteY6757" fmla="*/ 2395603 h 3980623"/>
              <a:gd name="connsiteX6758" fmla="*/ 4222571 w 5122981"/>
              <a:gd name="connsiteY6758" fmla="*/ 2410486 h 3980623"/>
              <a:gd name="connsiteX6759" fmla="*/ 4237454 w 5122981"/>
              <a:gd name="connsiteY6759" fmla="*/ 2417928 h 3980623"/>
              <a:gd name="connsiteX6760" fmla="*/ 4267220 w 5122981"/>
              <a:gd name="connsiteY6760" fmla="*/ 2447693 h 3980623"/>
              <a:gd name="connsiteX6761" fmla="*/ 4274661 w 5122981"/>
              <a:gd name="connsiteY6761" fmla="*/ 2462576 h 3980623"/>
              <a:gd name="connsiteX6762" fmla="*/ 4289544 w 5122981"/>
              <a:gd name="connsiteY6762" fmla="*/ 2470018 h 3980623"/>
              <a:gd name="connsiteX6763" fmla="*/ 4296985 w 5122981"/>
              <a:gd name="connsiteY6763" fmla="*/ 2473738 h 3980623"/>
              <a:gd name="connsiteX6764" fmla="*/ 4304427 w 5122981"/>
              <a:gd name="connsiteY6764" fmla="*/ 2481180 h 3980623"/>
              <a:gd name="connsiteX6765" fmla="*/ 4326751 w 5122981"/>
              <a:gd name="connsiteY6765" fmla="*/ 2496062 h 3980623"/>
              <a:gd name="connsiteX6766" fmla="*/ 4363958 w 5122981"/>
              <a:gd name="connsiteY6766" fmla="*/ 2522107 h 3980623"/>
              <a:gd name="connsiteX6767" fmla="*/ 4393724 w 5122981"/>
              <a:gd name="connsiteY6767" fmla="*/ 2536990 h 3980623"/>
              <a:gd name="connsiteX6768" fmla="*/ 4408606 w 5122981"/>
              <a:gd name="connsiteY6768" fmla="*/ 2544432 h 3980623"/>
              <a:gd name="connsiteX6769" fmla="*/ 4430931 w 5122981"/>
              <a:gd name="connsiteY6769" fmla="*/ 2559314 h 3980623"/>
              <a:gd name="connsiteX6770" fmla="*/ 4445814 w 5122981"/>
              <a:gd name="connsiteY6770" fmla="*/ 2574197 h 3980623"/>
              <a:gd name="connsiteX6771" fmla="*/ 4445814 w 5122981"/>
              <a:gd name="connsiteY6771" fmla="*/ 2581639 h 3980623"/>
              <a:gd name="connsiteX6772" fmla="*/ 4453255 w 5122981"/>
              <a:gd name="connsiteY6772" fmla="*/ 2581639 h 3980623"/>
              <a:gd name="connsiteX6773" fmla="*/ 4468138 w 5122981"/>
              <a:gd name="connsiteY6773" fmla="*/ 2589080 h 3980623"/>
              <a:gd name="connsiteX6774" fmla="*/ 4483021 w 5122981"/>
              <a:gd name="connsiteY6774" fmla="*/ 2596521 h 3980623"/>
              <a:gd name="connsiteX6775" fmla="*/ 4497903 w 5122981"/>
              <a:gd name="connsiteY6775" fmla="*/ 2596521 h 3980623"/>
              <a:gd name="connsiteX6776" fmla="*/ 4505345 w 5122981"/>
              <a:gd name="connsiteY6776" fmla="*/ 2603963 h 3980623"/>
              <a:gd name="connsiteX6777" fmla="*/ 4512786 w 5122981"/>
              <a:gd name="connsiteY6777" fmla="*/ 2603963 h 3980623"/>
              <a:gd name="connsiteX6778" fmla="*/ 4557435 w 5122981"/>
              <a:gd name="connsiteY6778" fmla="*/ 2626287 h 3980623"/>
              <a:gd name="connsiteX6779" fmla="*/ 4572317 w 5122981"/>
              <a:gd name="connsiteY6779" fmla="*/ 2626287 h 3980623"/>
              <a:gd name="connsiteX6780" fmla="*/ 4579759 w 5122981"/>
              <a:gd name="connsiteY6780" fmla="*/ 2626287 h 3980623"/>
              <a:gd name="connsiteX6781" fmla="*/ 4594642 w 5122981"/>
              <a:gd name="connsiteY6781" fmla="*/ 2633728 h 3980623"/>
              <a:gd name="connsiteX6782" fmla="*/ 4602083 w 5122981"/>
              <a:gd name="connsiteY6782" fmla="*/ 2633728 h 3980623"/>
              <a:gd name="connsiteX6783" fmla="*/ 4587200 w 5122981"/>
              <a:gd name="connsiteY6783" fmla="*/ 2641170 h 3980623"/>
              <a:gd name="connsiteX6784" fmla="*/ 4579759 w 5122981"/>
              <a:gd name="connsiteY6784" fmla="*/ 2656053 h 3980623"/>
              <a:gd name="connsiteX6785" fmla="*/ 4616966 w 5122981"/>
              <a:gd name="connsiteY6785" fmla="*/ 2685818 h 3980623"/>
              <a:gd name="connsiteX6786" fmla="*/ 4624407 w 5122981"/>
              <a:gd name="connsiteY6786" fmla="*/ 2693260 h 3980623"/>
              <a:gd name="connsiteX6787" fmla="*/ 4643011 w 5122981"/>
              <a:gd name="connsiteY6787" fmla="*/ 2704422 h 3980623"/>
              <a:gd name="connsiteX6788" fmla="*/ 4654173 w 5122981"/>
              <a:gd name="connsiteY6788" fmla="*/ 2715584 h 3980623"/>
              <a:gd name="connsiteX6789" fmla="*/ 4624407 w 5122981"/>
              <a:gd name="connsiteY6789" fmla="*/ 2700701 h 3980623"/>
              <a:gd name="connsiteX6790" fmla="*/ 4579759 w 5122981"/>
              <a:gd name="connsiteY6790" fmla="*/ 2670935 h 3980623"/>
              <a:gd name="connsiteX6791" fmla="*/ 4557435 w 5122981"/>
              <a:gd name="connsiteY6791" fmla="*/ 2656053 h 3980623"/>
              <a:gd name="connsiteX6792" fmla="*/ 4535110 w 5122981"/>
              <a:gd name="connsiteY6792" fmla="*/ 2648611 h 3980623"/>
              <a:gd name="connsiteX6793" fmla="*/ 4527669 w 5122981"/>
              <a:gd name="connsiteY6793" fmla="*/ 2648611 h 3980623"/>
              <a:gd name="connsiteX6794" fmla="*/ 4520228 w 5122981"/>
              <a:gd name="connsiteY6794" fmla="*/ 2641170 h 3980623"/>
              <a:gd name="connsiteX6795" fmla="*/ 4505345 w 5122981"/>
              <a:gd name="connsiteY6795" fmla="*/ 2633728 h 3980623"/>
              <a:gd name="connsiteX6796" fmla="*/ 4490462 w 5122981"/>
              <a:gd name="connsiteY6796" fmla="*/ 2626287 h 3980623"/>
              <a:gd name="connsiteX6797" fmla="*/ 4479300 w 5122981"/>
              <a:gd name="connsiteY6797" fmla="*/ 2615125 h 3980623"/>
              <a:gd name="connsiteX6798" fmla="*/ 4468138 w 5122981"/>
              <a:gd name="connsiteY6798" fmla="*/ 2611404 h 3980623"/>
              <a:gd name="connsiteX6799" fmla="*/ 4453255 w 5122981"/>
              <a:gd name="connsiteY6799" fmla="*/ 2607684 h 3980623"/>
              <a:gd name="connsiteX6800" fmla="*/ 4438372 w 5122981"/>
              <a:gd name="connsiteY6800" fmla="*/ 2596521 h 3980623"/>
              <a:gd name="connsiteX6801" fmla="*/ 4427210 w 5122981"/>
              <a:gd name="connsiteY6801" fmla="*/ 2589080 h 3980623"/>
              <a:gd name="connsiteX6802" fmla="*/ 4416048 w 5122981"/>
              <a:gd name="connsiteY6802" fmla="*/ 2596521 h 3980623"/>
              <a:gd name="connsiteX6803" fmla="*/ 4401165 w 5122981"/>
              <a:gd name="connsiteY6803" fmla="*/ 2589080 h 3980623"/>
              <a:gd name="connsiteX6804" fmla="*/ 4401165 w 5122981"/>
              <a:gd name="connsiteY6804" fmla="*/ 2581639 h 3980623"/>
              <a:gd name="connsiteX6805" fmla="*/ 4371399 w 5122981"/>
              <a:gd name="connsiteY6805" fmla="*/ 2574197 h 3980623"/>
              <a:gd name="connsiteX6806" fmla="*/ 4341634 w 5122981"/>
              <a:gd name="connsiteY6806" fmla="*/ 2581639 h 3980623"/>
              <a:gd name="connsiteX6807" fmla="*/ 4356517 w 5122981"/>
              <a:gd name="connsiteY6807" fmla="*/ 2596521 h 3980623"/>
              <a:gd name="connsiteX6808" fmla="*/ 4367679 w 5122981"/>
              <a:gd name="connsiteY6808" fmla="*/ 2600242 h 3980623"/>
              <a:gd name="connsiteX6809" fmla="*/ 4371399 w 5122981"/>
              <a:gd name="connsiteY6809" fmla="*/ 2611404 h 3980623"/>
              <a:gd name="connsiteX6810" fmla="*/ 4386282 w 5122981"/>
              <a:gd name="connsiteY6810" fmla="*/ 2626287 h 3980623"/>
              <a:gd name="connsiteX6811" fmla="*/ 4390003 w 5122981"/>
              <a:gd name="connsiteY6811" fmla="*/ 2630008 h 3980623"/>
              <a:gd name="connsiteX6812" fmla="*/ 4401165 w 5122981"/>
              <a:gd name="connsiteY6812" fmla="*/ 2641170 h 3980623"/>
              <a:gd name="connsiteX6813" fmla="*/ 4445814 w 5122981"/>
              <a:gd name="connsiteY6813" fmla="*/ 2667215 h 3980623"/>
              <a:gd name="connsiteX6814" fmla="*/ 4471858 w 5122981"/>
              <a:gd name="connsiteY6814" fmla="*/ 2689539 h 3980623"/>
              <a:gd name="connsiteX6815" fmla="*/ 4483021 w 5122981"/>
              <a:gd name="connsiteY6815" fmla="*/ 2696980 h 3980623"/>
              <a:gd name="connsiteX6816" fmla="*/ 4501624 w 5122981"/>
              <a:gd name="connsiteY6816" fmla="*/ 2708143 h 3980623"/>
              <a:gd name="connsiteX6817" fmla="*/ 4516507 w 5122981"/>
              <a:gd name="connsiteY6817" fmla="*/ 2715584 h 3980623"/>
              <a:gd name="connsiteX6818" fmla="*/ 4520228 w 5122981"/>
              <a:gd name="connsiteY6818" fmla="*/ 2723025 h 3980623"/>
              <a:gd name="connsiteX6819" fmla="*/ 4572317 w 5122981"/>
              <a:gd name="connsiteY6819" fmla="*/ 2745350 h 3980623"/>
              <a:gd name="connsiteX6820" fmla="*/ 4579759 w 5122981"/>
              <a:gd name="connsiteY6820" fmla="*/ 2760232 h 3980623"/>
              <a:gd name="connsiteX6821" fmla="*/ 4587200 w 5122981"/>
              <a:gd name="connsiteY6821" fmla="*/ 2775115 h 3980623"/>
              <a:gd name="connsiteX6822" fmla="*/ 4605804 w 5122981"/>
              <a:gd name="connsiteY6822" fmla="*/ 2789998 h 3980623"/>
              <a:gd name="connsiteX6823" fmla="*/ 4631849 w 5122981"/>
              <a:gd name="connsiteY6823" fmla="*/ 2804881 h 3980623"/>
              <a:gd name="connsiteX6824" fmla="*/ 4639290 w 5122981"/>
              <a:gd name="connsiteY6824" fmla="*/ 2819764 h 3980623"/>
              <a:gd name="connsiteX6825" fmla="*/ 4631849 w 5122981"/>
              <a:gd name="connsiteY6825" fmla="*/ 2819764 h 3980623"/>
              <a:gd name="connsiteX6826" fmla="*/ 4654173 w 5122981"/>
              <a:gd name="connsiteY6826" fmla="*/ 2842088 h 3980623"/>
              <a:gd name="connsiteX6827" fmla="*/ 4691379 w 5122981"/>
              <a:gd name="connsiteY6827" fmla="*/ 2879295 h 3980623"/>
              <a:gd name="connsiteX6828" fmla="*/ 4702542 w 5122981"/>
              <a:gd name="connsiteY6828" fmla="*/ 2890457 h 3980623"/>
              <a:gd name="connsiteX6829" fmla="*/ 4721145 w 5122981"/>
              <a:gd name="connsiteY6829" fmla="*/ 2901619 h 3980623"/>
              <a:gd name="connsiteX6830" fmla="*/ 4732307 w 5122981"/>
              <a:gd name="connsiteY6830" fmla="*/ 2905340 h 3980623"/>
              <a:gd name="connsiteX6831" fmla="*/ 4736028 w 5122981"/>
              <a:gd name="connsiteY6831" fmla="*/ 2916502 h 3980623"/>
              <a:gd name="connsiteX6832" fmla="*/ 4743469 w 5122981"/>
              <a:gd name="connsiteY6832" fmla="*/ 2923943 h 3980623"/>
              <a:gd name="connsiteX6833" fmla="*/ 4754631 w 5122981"/>
              <a:gd name="connsiteY6833" fmla="*/ 2935105 h 3980623"/>
              <a:gd name="connsiteX6834" fmla="*/ 4776956 w 5122981"/>
              <a:gd name="connsiteY6834" fmla="*/ 2953709 h 3980623"/>
              <a:gd name="connsiteX6835" fmla="*/ 4799280 w 5122981"/>
              <a:gd name="connsiteY6835" fmla="*/ 2968592 h 3980623"/>
              <a:gd name="connsiteX6836" fmla="*/ 4814163 w 5122981"/>
              <a:gd name="connsiteY6836" fmla="*/ 2983475 h 3980623"/>
              <a:gd name="connsiteX6837" fmla="*/ 4829045 w 5122981"/>
              <a:gd name="connsiteY6837" fmla="*/ 2998357 h 3980623"/>
              <a:gd name="connsiteX6838" fmla="*/ 4855091 w 5122981"/>
              <a:gd name="connsiteY6838" fmla="*/ 3028123 h 3980623"/>
              <a:gd name="connsiteX6839" fmla="*/ 4877415 w 5122981"/>
              <a:gd name="connsiteY6839" fmla="*/ 3050447 h 3980623"/>
              <a:gd name="connsiteX6840" fmla="*/ 4862532 w 5122981"/>
              <a:gd name="connsiteY6840" fmla="*/ 3043006 h 3980623"/>
              <a:gd name="connsiteX6841" fmla="*/ 4825325 w 5122981"/>
              <a:gd name="connsiteY6841" fmla="*/ 3028123 h 3980623"/>
              <a:gd name="connsiteX6842" fmla="*/ 4803001 w 5122981"/>
              <a:gd name="connsiteY6842" fmla="*/ 3028123 h 3980623"/>
              <a:gd name="connsiteX6843" fmla="*/ 4765793 w 5122981"/>
              <a:gd name="connsiteY6843" fmla="*/ 2990916 h 3980623"/>
              <a:gd name="connsiteX6844" fmla="*/ 4773235 w 5122981"/>
              <a:gd name="connsiteY6844" fmla="*/ 2994637 h 3980623"/>
              <a:gd name="connsiteX6845" fmla="*/ 4788118 w 5122981"/>
              <a:gd name="connsiteY6845" fmla="*/ 2998357 h 3980623"/>
              <a:gd name="connsiteX6846" fmla="*/ 4825325 w 5122981"/>
              <a:gd name="connsiteY6846" fmla="*/ 3020682 h 3980623"/>
              <a:gd name="connsiteX6847" fmla="*/ 4765793 w 5122981"/>
              <a:gd name="connsiteY6847" fmla="*/ 2961150 h 3980623"/>
              <a:gd name="connsiteX6848" fmla="*/ 4750911 w 5122981"/>
              <a:gd name="connsiteY6848" fmla="*/ 2938826 h 3980623"/>
              <a:gd name="connsiteX6849" fmla="*/ 4743469 w 5122981"/>
              <a:gd name="connsiteY6849" fmla="*/ 2935105 h 3980623"/>
              <a:gd name="connsiteX6850" fmla="*/ 4721145 w 5122981"/>
              <a:gd name="connsiteY6850" fmla="*/ 2931385 h 3980623"/>
              <a:gd name="connsiteX6851" fmla="*/ 4683939 w 5122981"/>
              <a:gd name="connsiteY6851" fmla="*/ 2909060 h 3980623"/>
              <a:gd name="connsiteX6852" fmla="*/ 4654173 w 5122981"/>
              <a:gd name="connsiteY6852" fmla="*/ 2886736 h 3980623"/>
              <a:gd name="connsiteX6853" fmla="*/ 4661614 w 5122981"/>
              <a:gd name="connsiteY6853" fmla="*/ 2886736 h 3980623"/>
              <a:gd name="connsiteX6854" fmla="*/ 4669055 w 5122981"/>
              <a:gd name="connsiteY6854" fmla="*/ 2879295 h 3980623"/>
              <a:gd name="connsiteX6855" fmla="*/ 4624407 w 5122981"/>
              <a:gd name="connsiteY6855" fmla="*/ 2849529 h 3980623"/>
              <a:gd name="connsiteX6856" fmla="*/ 4616966 w 5122981"/>
              <a:gd name="connsiteY6856" fmla="*/ 2842088 h 3980623"/>
              <a:gd name="connsiteX6857" fmla="*/ 4594642 w 5122981"/>
              <a:gd name="connsiteY6857" fmla="*/ 2819764 h 3980623"/>
              <a:gd name="connsiteX6858" fmla="*/ 4579759 w 5122981"/>
              <a:gd name="connsiteY6858" fmla="*/ 2819764 h 3980623"/>
              <a:gd name="connsiteX6859" fmla="*/ 4572317 w 5122981"/>
              <a:gd name="connsiteY6859" fmla="*/ 2812322 h 3980623"/>
              <a:gd name="connsiteX6860" fmla="*/ 4564876 w 5122981"/>
              <a:gd name="connsiteY6860" fmla="*/ 2808601 h 3980623"/>
              <a:gd name="connsiteX6861" fmla="*/ 4564876 w 5122981"/>
              <a:gd name="connsiteY6861" fmla="*/ 2804881 h 3980623"/>
              <a:gd name="connsiteX6862" fmla="*/ 4572317 w 5122981"/>
              <a:gd name="connsiteY6862" fmla="*/ 2801160 h 3980623"/>
              <a:gd name="connsiteX6863" fmla="*/ 4572317 w 5122981"/>
              <a:gd name="connsiteY6863" fmla="*/ 2797439 h 3980623"/>
              <a:gd name="connsiteX6864" fmla="*/ 4557435 w 5122981"/>
              <a:gd name="connsiteY6864" fmla="*/ 2789998 h 3980623"/>
              <a:gd name="connsiteX6865" fmla="*/ 4542552 w 5122981"/>
              <a:gd name="connsiteY6865" fmla="*/ 2782557 h 3980623"/>
              <a:gd name="connsiteX6866" fmla="*/ 4527669 w 5122981"/>
              <a:gd name="connsiteY6866" fmla="*/ 2775115 h 3980623"/>
              <a:gd name="connsiteX6867" fmla="*/ 4497903 w 5122981"/>
              <a:gd name="connsiteY6867" fmla="*/ 2760232 h 3980623"/>
              <a:gd name="connsiteX6868" fmla="*/ 4490462 w 5122981"/>
              <a:gd name="connsiteY6868" fmla="*/ 2749070 h 3980623"/>
              <a:gd name="connsiteX6869" fmla="*/ 4483021 w 5122981"/>
              <a:gd name="connsiteY6869" fmla="*/ 2745350 h 3980623"/>
              <a:gd name="connsiteX6870" fmla="*/ 4468138 w 5122981"/>
              <a:gd name="connsiteY6870" fmla="*/ 2737908 h 3980623"/>
              <a:gd name="connsiteX6871" fmla="*/ 4423489 w 5122981"/>
              <a:gd name="connsiteY6871" fmla="*/ 2708143 h 3980623"/>
              <a:gd name="connsiteX6872" fmla="*/ 4408606 w 5122981"/>
              <a:gd name="connsiteY6872" fmla="*/ 2708143 h 3980623"/>
              <a:gd name="connsiteX6873" fmla="*/ 4408606 w 5122981"/>
              <a:gd name="connsiteY6873" fmla="*/ 2723025 h 3980623"/>
              <a:gd name="connsiteX6874" fmla="*/ 4382562 w 5122981"/>
              <a:gd name="connsiteY6874" fmla="*/ 2711863 h 3980623"/>
              <a:gd name="connsiteX6875" fmla="*/ 4363958 w 5122981"/>
              <a:gd name="connsiteY6875" fmla="*/ 2693260 h 3980623"/>
              <a:gd name="connsiteX6876" fmla="*/ 4356517 w 5122981"/>
              <a:gd name="connsiteY6876" fmla="*/ 2685818 h 3980623"/>
              <a:gd name="connsiteX6877" fmla="*/ 4349075 w 5122981"/>
              <a:gd name="connsiteY6877" fmla="*/ 2678377 h 3980623"/>
              <a:gd name="connsiteX6878" fmla="*/ 4337913 w 5122981"/>
              <a:gd name="connsiteY6878" fmla="*/ 2667215 h 3980623"/>
              <a:gd name="connsiteX6879" fmla="*/ 4326751 w 5122981"/>
              <a:gd name="connsiteY6879" fmla="*/ 2663494 h 3980623"/>
              <a:gd name="connsiteX6880" fmla="*/ 4334192 w 5122981"/>
              <a:gd name="connsiteY6880" fmla="*/ 2656053 h 3980623"/>
              <a:gd name="connsiteX6881" fmla="*/ 4326751 w 5122981"/>
              <a:gd name="connsiteY6881" fmla="*/ 2659773 h 3980623"/>
              <a:gd name="connsiteX6882" fmla="*/ 4326751 w 5122981"/>
              <a:gd name="connsiteY6882" fmla="*/ 2663494 h 3980623"/>
              <a:gd name="connsiteX6883" fmla="*/ 4311868 w 5122981"/>
              <a:gd name="connsiteY6883" fmla="*/ 2663494 h 3980623"/>
              <a:gd name="connsiteX6884" fmla="*/ 4304427 w 5122981"/>
              <a:gd name="connsiteY6884" fmla="*/ 2648611 h 3980623"/>
              <a:gd name="connsiteX6885" fmla="*/ 4304427 w 5122981"/>
              <a:gd name="connsiteY6885" fmla="*/ 2641170 h 3980623"/>
              <a:gd name="connsiteX6886" fmla="*/ 4296985 w 5122981"/>
              <a:gd name="connsiteY6886" fmla="*/ 2641170 h 3980623"/>
              <a:gd name="connsiteX6887" fmla="*/ 4285823 w 5122981"/>
              <a:gd name="connsiteY6887" fmla="*/ 2637449 h 3980623"/>
              <a:gd name="connsiteX6888" fmla="*/ 4274661 w 5122981"/>
              <a:gd name="connsiteY6888" fmla="*/ 2630008 h 3980623"/>
              <a:gd name="connsiteX6889" fmla="*/ 4263499 w 5122981"/>
              <a:gd name="connsiteY6889" fmla="*/ 2626287 h 3980623"/>
              <a:gd name="connsiteX6890" fmla="*/ 4256058 w 5122981"/>
              <a:gd name="connsiteY6890" fmla="*/ 2622566 h 3980623"/>
              <a:gd name="connsiteX6891" fmla="*/ 4252337 w 5122981"/>
              <a:gd name="connsiteY6891" fmla="*/ 2618846 h 3980623"/>
              <a:gd name="connsiteX6892" fmla="*/ 4244896 w 5122981"/>
              <a:gd name="connsiteY6892" fmla="*/ 2615125 h 3980623"/>
              <a:gd name="connsiteX6893" fmla="*/ 4237454 w 5122981"/>
              <a:gd name="connsiteY6893" fmla="*/ 2603963 h 3980623"/>
              <a:gd name="connsiteX6894" fmla="*/ 4230013 w 5122981"/>
              <a:gd name="connsiteY6894" fmla="*/ 2600242 h 3980623"/>
              <a:gd name="connsiteX6895" fmla="*/ 4230013 w 5122981"/>
              <a:gd name="connsiteY6895" fmla="*/ 2589080 h 3980623"/>
              <a:gd name="connsiteX6896" fmla="*/ 4226292 w 5122981"/>
              <a:gd name="connsiteY6896" fmla="*/ 2589080 h 3980623"/>
              <a:gd name="connsiteX6897" fmla="*/ 4215130 w 5122981"/>
              <a:gd name="connsiteY6897" fmla="*/ 2581639 h 3980623"/>
              <a:gd name="connsiteX6898" fmla="*/ 4207689 w 5122981"/>
              <a:gd name="connsiteY6898" fmla="*/ 2581639 h 3980623"/>
              <a:gd name="connsiteX6899" fmla="*/ 4200247 w 5122981"/>
              <a:gd name="connsiteY6899" fmla="*/ 2581639 h 3980623"/>
              <a:gd name="connsiteX6900" fmla="*/ 4189085 w 5122981"/>
              <a:gd name="connsiteY6900" fmla="*/ 2577918 h 3980623"/>
              <a:gd name="connsiteX6901" fmla="*/ 4181644 w 5122981"/>
              <a:gd name="connsiteY6901" fmla="*/ 2566756 h 3980623"/>
              <a:gd name="connsiteX6902" fmla="*/ 4170481 w 5122981"/>
              <a:gd name="connsiteY6902" fmla="*/ 2555594 h 3980623"/>
              <a:gd name="connsiteX6903" fmla="*/ 4159319 w 5122981"/>
              <a:gd name="connsiteY6903" fmla="*/ 2548152 h 3980623"/>
              <a:gd name="connsiteX6904" fmla="*/ 4151878 w 5122981"/>
              <a:gd name="connsiteY6904" fmla="*/ 2540711 h 3980623"/>
              <a:gd name="connsiteX6905" fmla="*/ 4148157 w 5122981"/>
              <a:gd name="connsiteY6905" fmla="*/ 2536990 h 3980623"/>
              <a:gd name="connsiteX6906" fmla="*/ 4136995 w 5122981"/>
              <a:gd name="connsiteY6906" fmla="*/ 2529549 h 3980623"/>
              <a:gd name="connsiteX6907" fmla="*/ 4125833 w 5122981"/>
              <a:gd name="connsiteY6907" fmla="*/ 2522107 h 3980623"/>
              <a:gd name="connsiteX6908" fmla="*/ 4088626 w 5122981"/>
              <a:gd name="connsiteY6908" fmla="*/ 2499783 h 3980623"/>
              <a:gd name="connsiteX6909" fmla="*/ 4081185 w 5122981"/>
              <a:gd name="connsiteY6909" fmla="*/ 2499783 h 3980623"/>
              <a:gd name="connsiteX6910" fmla="*/ 4088626 w 5122981"/>
              <a:gd name="connsiteY6910" fmla="*/ 2488621 h 3980623"/>
              <a:gd name="connsiteX6911" fmla="*/ 4081185 w 5122981"/>
              <a:gd name="connsiteY6911" fmla="*/ 2484900 h 3980623"/>
              <a:gd name="connsiteX6912" fmla="*/ 4047698 w 5122981"/>
              <a:gd name="connsiteY6912" fmla="*/ 2484900 h 3980623"/>
              <a:gd name="connsiteX6913" fmla="*/ 4043978 w 5122981"/>
              <a:gd name="connsiteY6913" fmla="*/ 2477459 h 3980623"/>
              <a:gd name="connsiteX6914" fmla="*/ 4040257 w 5122981"/>
              <a:gd name="connsiteY6914" fmla="*/ 2470018 h 3980623"/>
              <a:gd name="connsiteX6915" fmla="*/ 4032815 w 5122981"/>
              <a:gd name="connsiteY6915" fmla="*/ 2473738 h 3980623"/>
              <a:gd name="connsiteX6916" fmla="*/ 4032815 w 5122981"/>
              <a:gd name="connsiteY6916" fmla="*/ 2484900 h 3980623"/>
              <a:gd name="connsiteX6917" fmla="*/ 4043978 w 5122981"/>
              <a:gd name="connsiteY6917" fmla="*/ 2492342 h 3980623"/>
              <a:gd name="connsiteX6918" fmla="*/ 4036536 w 5122981"/>
              <a:gd name="connsiteY6918" fmla="*/ 2499783 h 3980623"/>
              <a:gd name="connsiteX6919" fmla="*/ 4021653 w 5122981"/>
              <a:gd name="connsiteY6919" fmla="*/ 2514666 h 3980623"/>
              <a:gd name="connsiteX6920" fmla="*/ 4025374 w 5122981"/>
              <a:gd name="connsiteY6920" fmla="*/ 2518387 h 3980623"/>
              <a:gd name="connsiteX6921" fmla="*/ 4036536 w 5122981"/>
              <a:gd name="connsiteY6921" fmla="*/ 2522107 h 3980623"/>
              <a:gd name="connsiteX6922" fmla="*/ 4043978 w 5122981"/>
              <a:gd name="connsiteY6922" fmla="*/ 2522320 h 3980623"/>
              <a:gd name="connsiteX6923" fmla="*/ 4043978 w 5122981"/>
              <a:gd name="connsiteY6923" fmla="*/ 2523968 h 3980623"/>
              <a:gd name="connsiteX6924" fmla="*/ 4043978 w 5122981"/>
              <a:gd name="connsiteY6924" fmla="*/ 2529549 h 3980623"/>
              <a:gd name="connsiteX6925" fmla="*/ 4051419 w 5122981"/>
              <a:gd name="connsiteY6925" fmla="*/ 2536990 h 3980623"/>
              <a:gd name="connsiteX6926" fmla="*/ 4047698 w 5122981"/>
              <a:gd name="connsiteY6926" fmla="*/ 2529549 h 3980623"/>
              <a:gd name="connsiteX6927" fmla="*/ 4044908 w 5122981"/>
              <a:gd name="connsiteY6927" fmla="*/ 2523968 h 3980623"/>
              <a:gd name="connsiteX6928" fmla="*/ 4044085 w 5122981"/>
              <a:gd name="connsiteY6928" fmla="*/ 2522323 h 3980623"/>
              <a:gd name="connsiteX6929" fmla="*/ 4052814 w 5122981"/>
              <a:gd name="connsiteY6929" fmla="*/ 2522572 h 3980623"/>
              <a:gd name="connsiteX6930" fmla="*/ 4073743 w 5122981"/>
              <a:gd name="connsiteY6930" fmla="*/ 2529549 h 3980623"/>
              <a:gd name="connsiteX6931" fmla="*/ 4066302 w 5122981"/>
              <a:gd name="connsiteY6931" fmla="*/ 2529549 h 3980623"/>
              <a:gd name="connsiteX6932" fmla="*/ 4066302 w 5122981"/>
              <a:gd name="connsiteY6932" fmla="*/ 2551873 h 3980623"/>
              <a:gd name="connsiteX6933" fmla="*/ 4081185 w 5122981"/>
              <a:gd name="connsiteY6933" fmla="*/ 2555594 h 3980623"/>
              <a:gd name="connsiteX6934" fmla="*/ 4096067 w 5122981"/>
              <a:gd name="connsiteY6934" fmla="*/ 2559314 h 3980623"/>
              <a:gd name="connsiteX6935" fmla="*/ 4125833 w 5122981"/>
              <a:gd name="connsiteY6935" fmla="*/ 2574197 h 3980623"/>
              <a:gd name="connsiteX6936" fmla="*/ 4088626 w 5122981"/>
              <a:gd name="connsiteY6936" fmla="*/ 2566756 h 3980623"/>
              <a:gd name="connsiteX6937" fmla="*/ 4066302 w 5122981"/>
              <a:gd name="connsiteY6937" fmla="*/ 2563035 h 3980623"/>
              <a:gd name="connsiteX6938" fmla="*/ 4036536 w 5122981"/>
              <a:gd name="connsiteY6938" fmla="*/ 2559314 h 3980623"/>
              <a:gd name="connsiteX6939" fmla="*/ 4021653 w 5122981"/>
              <a:gd name="connsiteY6939" fmla="*/ 2551873 h 3980623"/>
              <a:gd name="connsiteX6940" fmla="*/ 4014212 w 5122981"/>
              <a:gd name="connsiteY6940" fmla="*/ 2551873 h 3980623"/>
              <a:gd name="connsiteX6941" fmla="*/ 3999329 w 5122981"/>
              <a:gd name="connsiteY6941" fmla="*/ 2544432 h 3980623"/>
              <a:gd name="connsiteX6942" fmla="*/ 3977005 w 5122981"/>
              <a:gd name="connsiteY6942" fmla="*/ 2529549 h 3980623"/>
              <a:gd name="connsiteX6943" fmla="*/ 3958401 w 5122981"/>
              <a:gd name="connsiteY6943" fmla="*/ 2525828 h 3980623"/>
              <a:gd name="connsiteX6944" fmla="*/ 3947239 w 5122981"/>
              <a:gd name="connsiteY6944" fmla="*/ 2525828 h 3980623"/>
              <a:gd name="connsiteX6945" fmla="*/ 3936077 w 5122981"/>
              <a:gd name="connsiteY6945" fmla="*/ 2525828 h 3980623"/>
              <a:gd name="connsiteX6946" fmla="*/ 3932356 w 5122981"/>
              <a:gd name="connsiteY6946" fmla="*/ 2522107 h 3980623"/>
              <a:gd name="connsiteX6947" fmla="*/ 3917474 w 5122981"/>
              <a:gd name="connsiteY6947" fmla="*/ 2529549 h 3980623"/>
              <a:gd name="connsiteX6948" fmla="*/ 3917474 w 5122981"/>
              <a:gd name="connsiteY6948" fmla="*/ 2536990 h 3980623"/>
              <a:gd name="connsiteX6949" fmla="*/ 3924915 w 5122981"/>
              <a:gd name="connsiteY6949" fmla="*/ 2544432 h 3980623"/>
              <a:gd name="connsiteX6950" fmla="*/ 3939798 w 5122981"/>
              <a:gd name="connsiteY6950" fmla="*/ 2551873 h 3980623"/>
              <a:gd name="connsiteX6951" fmla="*/ 3954681 w 5122981"/>
              <a:gd name="connsiteY6951" fmla="*/ 2566756 h 3980623"/>
              <a:gd name="connsiteX6952" fmla="*/ 3977005 w 5122981"/>
              <a:gd name="connsiteY6952" fmla="*/ 2581639 h 3980623"/>
              <a:gd name="connsiteX6953" fmla="*/ 3984446 w 5122981"/>
              <a:gd name="connsiteY6953" fmla="*/ 2596521 h 3980623"/>
              <a:gd name="connsiteX6954" fmla="*/ 3991888 w 5122981"/>
              <a:gd name="connsiteY6954" fmla="*/ 2603963 h 3980623"/>
              <a:gd name="connsiteX6955" fmla="*/ 3991888 w 5122981"/>
              <a:gd name="connsiteY6955" fmla="*/ 2596521 h 3980623"/>
              <a:gd name="connsiteX6956" fmla="*/ 4014212 w 5122981"/>
              <a:gd name="connsiteY6956" fmla="*/ 2589080 h 3980623"/>
              <a:gd name="connsiteX6957" fmla="*/ 4014212 w 5122981"/>
              <a:gd name="connsiteY6957" fmla="*/ 2600242 h 3980623"/>
              <a:gd name="connsiteX6958" fmla="*/ 4014212 w 5122981"/>
              <a:gd name="connsiteY6958" fmla="*/ 2611404 h 3980623"/>
              <a:gd name="connsiteX6959" fmla="*/ 4029095 w 5122981"/>
              <a:gd name="connsiteY6959" fmla="*/ 2611404 h 3980623"/>
              <a:gd name="connsiteX6960" fmla="*/ 4043978 w 5122981"/>
              <a:gd name="connsiteY6960" fmla="*/ 2603963 h 3980623"/>
              <a:gd name="connsiteX6961" fmla="*/ 4055140 w 5122981"/>
              <a:gd name="connsiteY6961" fmla="*/ 2611404 h 3980623"/>
              <a:gd name="connsiteX6962" fmla="*/ 4073743 w 5122981"/>
              <a:gd name="connsiteY6962" fmla="*/ 2622566 h 3980623"/>
              <a:gd name="connsiteX6963" fmla="*/ 4088626 w 5122981"/>
              <a:gd name="connsiteY6963" fmla="*/ 2626287 h 3980623"/>
              <a:gd name="connsiteX6964" fmla="*/ 4107230 w 5122981"/>
              <a:gd name="connsiteY6964" fmla="*/ 2637449 h 3980623"/>
              <a:gd name="connsiteX6965" fmla="*/ 4118392 w 5122981"/>
              <a:gd name="connsiteY6965" fmla="*/ 2656053 h 3980623"/>
              <a:gd name="connsiteX6966" fmla="*/ 4110950 w 5122981"/>
              <a:gd name="connsiteY6966" fmla="*/ 2656053 h 3980623"/>
              <a:gd name="connsiteX6967" fmla="*/ 4103509 w 5122981"/>
              <a:gd name="connsiteY6967" fmla="*/ 2648611 h 3980623"/>
              <a:gd name="connsiteX6968" fmla="*/ 4096067 w 5122981"/>
              <a:gd name="connsiteY6968" fmla="*/ 2637449 h 3980623"/>
              <a:gd name="connsiteX6969" fmla="*/ 4088626 w 5122981"/>
              <a:gd name="connsiteY6969" fmla="*/ 2648611 h 3980623"/>
              <a:gd name="connsiteX6970" fmla="*/ 4096067 w 5122981"/>
              <a:gd name="connsiteY6970" fmla="*/ 2670935 h 3980623"/>
              <a:gd name="connsiteX6971" fmla="*/ 4110950 w 5122981"/>
              <a:gd name="connsiteY6971" fmla="*/ 2678377 h 3980623"/>
              <a:gd name="connsiteX6972" fmla="*/ 4114671 w 5122981"/>
              <a:gd name="connsiteY6972" fmla="*/ 2670935 h 3980623"/>
              <a:gd name="connsiteX6973" fmla="*/ 4125833 w 5122981"/>
              <a:gd name="connsiteY6973" fmla="*/ 2663494 h 3980623"/>
              <a:gd name="connsiteX6974" fmla="*/ 4133274 w 5122981"/>
              <a:gd name="connsiteY6974" fmla="*/ 2656053 h 3980623"/>
              <a:gd name="connsiteX6975" fmla="*/ 4129554 w 5122981"/>
              <a:gd name="connsiteY6975" fmla="*/ 2648611 h 3980623"/>
              <a:gd name="connsiteX6976" fmla="*/ 4140716 w 5122981"/>
              <a:gd name="connsiteY6976" fmla="*/ 2652332 h 3980623"/>
              <a:gd name="connsiteX6977" fmla="*/ 4148157 w 5122981"/>
              <a:gd name="connsiteY6977" fmla="*/ 2670935 h 3980623"/>
              <a:gd name="connsiteX6978" fmla="*/ 4155599 w 5122981"/>
              <a:gd name="connsiteY6978" fmla="*/ 2678377 h 3980623"/>
              <a:gd name="connsiteX6979" fmla="*/ 4177923 w 5122981"/>
              <a:gd name="connsiteY6979" fmla="*/ 2685818 h 3980623"/>
              <a:gd name="connsiteX6980" fmla="*/ 4200247 w 5122981"/>
              <a:gd name="connsiteY6980" fmla="*/ 2693260 h 3980623"/>
              <a:gd name="connsiteX6981" fmla="*/ 4207689 w 5122981"/>
              <a:gd name="connsiteY6981" fmla="*/ 2700701 h 3980623"/>
              <a:gd name="connsiteX6982" fmla="*/ 4215130 w 5122981"/>
              <a:gd name="connsiteY6982" fmla="*/ 2708143 h 3980623"/>
              <a:gd name="connsiteX6983" fmla="*/ 4222571 w 5122981"/>
              <a:gd name="connsiteY6983" fmla="*/ 2708143 h 3980623"/>
              <a:gd name="connsiteX6984" fmla="*/ 4237454 w 5122981"/>
              <a:gd name="connsiteY6984" fmla="*/ 2723025 h 3980623"/>
              <a:gd name="connsiteX6985" fmla="*/ 4259778 w 5122981"/>
              <a:gd name="connsiteY6985" fmla="*/ 2737908 h 3980623"/>
              <a:gd name="connsiteX6986" fmla="*/ 4311868 w 5122981"/>
              <a:gd name="connsiteY6986" fmla="*/ 2767674 h 3980623"/>
              <a:gd name="connsiteX6987" fmla="*/ 4326751 w 5122981"/>
              <a:gd name="connsiteY6987" fmla="*/ 2771394 h 3980623"/>
              <a:gd name="connsiteX6988" fmla="*/ 4341634 w 5122981"/>
              <a:gd name="connsiteY6988" fmla="*/ 2782557 h 3980623"/>
              <a:gd name="connsiteX6989" fmla="*/ 4468138 w 5122981"/>
              <a:gd name="connsiteY6989" fmla="*/ 2864412 h 3980623"/>
              <a:gd name="connsiteX6990" fmla="*/ 4490462 w 5122981"/>
              <a:gd name="connsiteY6990" fmla="*/ 2879295 h 3980623"/>
              <a:gd name="connsiteX6991" fmla="*/ 4512786 w 5122981"/>
              <a:gd name="connsiteY6991" fmla="*/ 2894178 h 3980623"/>
              <a:gd name="connsiteX6992" fmla="*/ 4527669 w 5122981"/>
              <a:gd name="connsiteY6992" fmla="*/ 2909060 h 3980623"/>
              <a:gd name="connsiteX6993" fmla="*/ 4520228 w 5122981"/>
              <a:gd name="connsiteY6993" fmla="*/ 2916502 h 3980623"/>
              <a:gd name="connsiteX6994" fmla="*/ 4549993 w 5122981"/>
              <a:gd name="connsiteY6994" fmla="*/ 2946268 h 3980623"/>
              <a:gd name="connsiteX6995" fmla="*/ 4602083 w 5122981"/>
              <a:gd name="connsiteY6995" fmla="*/ 2976033 h 3980623"/>
              <a:gd name="connsiteX6996" fmla="*/ 4616966 w 5122981"/>
              <a:gd name="connsiteY6996" fmla="*/ 2976033 h 3980623"/>
              <a:gd name="connsiteX6997" fmla="*/ 4624407 w 5122981"/>
              <a:gd name="connsiteY6997" fmla="*/ 2990916 h 3980623"/>
              <a:gd name="connsiteX6998" fmla="*/ 4624407 w 5122981"/>
              <a:gd name="connsiteY6998" fmla="*/ 2998357 h 3980623"/>
              <a:gd name="connsiteX6999" fmla="*/ 4616966 w 5122981"/>
              <a:gd name="connsiteY6999" fmla="*/ 2994637 h 3980623"/>
              <a:gd name="connsiteX7000" fmla="*/ 4605804 w 5122981"/>
              <a:gd name="connsiteY7000" fmla="*/ 2990916 h 3980623"/>
              <a:gd name="connsiteX7001" fmla="*/ 4587200 w 5122981"/>
              <a:gd name="connsiteY7001" fmla="*/ 2983475 h 3980623"/>
              <a:gd name="connsiteX7002" fmla="*/ 4572317 w 5122981"/>
              <a:gd name="connsiteY7002" fmla="*/ 2976033 h 3980623"/>
              <a:gd name="connsiteX7003" fmla="*/ 4561155 w 5122981"/>
              <a:gd name="connsiteY7003" fmla="*/ 2968592 h 3980623"/>
              <a:gd name="connsiteX7004" fmla="*/ 4535110 w 5122981"/>
              <a:gd name="connsiteY7004" fmla="*/ 2946268 h 3980623"/>
              <a:gd name="connsiteX7005" fmla="*/ 4520228 w 5122981"/>
              <a:gd name="connsiteY7005" fmla="*/ 2931385 h 3980623"/>
              <a:gd name="connsiteX7006" fmla="*/ 4512786 w 5122981"/>
              <a:gd name="connsiteY7006" fmla="*/ 2920223 h 3980623"/>
              <a:gd name="connsiteX7007" fmla="*/ 4505345 w 5122981"/>
              <a:gd name="connsiteY7007" fmla="*/ 2912781 h 3980623"/>
              <a:gd name="connsiteX7008" fmla="*/ 4490462 w 5122981"/>
              <a:gd name="connsiteY7008" fmla="*/ 2909060 h 3980623"/>
              <a:gd name="connsiteX7009" fmla="*/ 4475579 w 5122981"/>
              <a:gd name="connsiteY7009" fmla="*/ 2894178 h 3980623"/>
              <a:gd name="connsiteX7010" fmla="*/ 4445814 w 5122981"/>
              <a:gd name="connsiteY7010" fmla="*/ 2879295 h 3980623"/>
              <a:gd name="connsiteX7011" fmla="*/ 4438372 w 5122981"/>
              <a:gd name="connsiteY7011" fmla="*/ 2879295 h 3980623"/>
              <a:gd name="connsiteX7012" fmla="*/ 4438372 w 5122981"/>
              <a:gd name="connsiteY7012" fmla="*/ 2871853 h 3980623"/>
              <a:gd name="connsiteX7013" fmla="*/ 4427210 w 5122981"/>
              <a:gd name="connsiteY7013" fmla="*/ 2871853 h 3980623"/>
              <a:gd name="connsiteX7014" fmla="*/ 4423489 w 5122981"/>
              <a:gd name="connsiteY7014" fmla="*/ 2864412 h 3980623"/>
              <a:gd name="connsiteX7015" fmla="*/ 4404886 w 5122981"/>
              <a:gd name="connsiteY7015" fmla="*/ 2856971 h 3980623"/>
              <a:gd name="connsiteX7016" fmla="*/ 4393724 w 5122981"/>
              <a:gd name="connsiteY7016" fmla="*/ 2856971 h 3980623"/>
              <a:gd name="connsiteX7017" fmla="*/ 4401165 w 5122981"/>
              <a:gd name="connsiteY7017" fmla="*/ 2849529 h 3980623"/>
              <a:gd name="connsiteX7018" fmla="*/ 4408606 w 5122981"/>
              <a:gd name="connsiteY7018" fmla="*/ 2842088 h 3980623"/>
              <a:gd name="connsiteX7019" fmla="*/ 4386282 w 5122981"/>
              <a:gd name="connsiteY7019" fmla="*/ 2827205 h 3980623"/>
              <a:gd name="connsiteX7020" fmla="*/ 4319310 w 5122981"/>
              <a:gd name="connsiteY7020" fmla="*/ 2786277 h 3980623"/>
              <a:gd name="connsiteX7021" fmla="*/ 4252337 w 5122981"/>
              <a:gd name="connsiteY7021" fmla="*/ 2752791 h 3980623"/>
              <a:gd name="connsiteX7022" fmla="*/ 4244896 w 5122981"/>
              <a:gd name="connsiteY7022" fmla="*/ 2745350 h 3980623"/>
              <a:gd name="connsiteX7023" fmla="*/ 4230013 w 5122981"/>
              <a:gd name="connsiteY7023" fmla="*/ 2730467 h 3980623"/>
              <a:gd name="connsiteX7024" fmla="*/ 4170481 w 5122981"/>
              <a:gd name="connsiteY7024" fmla="*/ 2700701 h 3980623"/>
              <a:gd name="connsiteX7025" fmla="*/ 4148157 w 5122981"/>
              <a:gd name="connsiteY7025" fmla="*/ 2693260 h 3980623"/>
              <a:gd name="connsiteX7026" fmla="*/ 4140716 w 5122981"/>
              <a:gd name="connsiteY7026" fmla="*/ 2685818 h 3980623"/>
              <a:gd name="connsiteX7027" fmla="*/ 4133274 w 5122981"/>
              <a:gd name="connsiteY7027" fmla="*/ 2682098 h 3980623"/>
              <a:gd name="connsiteX7028" fmla="*/ 4133274 w 5122981"/>
              <a:gd name="connsiteY7028" fmla="*/ 2670935 h 3980623"/>
              <a:gd name="connsiteX7029" fmla="*/ 4125833 w 5122981"/>
              <a:gd name="connsiteY7029" fmla="*/ 2674656 h 3980623"/>
              <a:gd name="connsiteX7030" fmla="*/ 4125833 w 5122981"/>
              <a:gd name="connsiteY7030" fmla="*/ 2685818 h 3980623"/>
              <a:gd name="connsiteX7031" fmla="*/ 4125833 w 5122981"/>
              <a:gd name="connsiteY7031" fmla="*/ 2693260 h 3980623"/>
              <a:gd name="connsiteX7032" fmla="*/ 4133274 w 5122981"/>
              <a:gd name="connsiteY7032" fmla="*/ 2693260 h 3980623"/>
              <a:gd name="connsiteX7033" fmla="*/ 4136995 w 5122981"/>
              <a:gd name="connsiteY7033" fmla="*/ 2700701 h 3980623"/>
              <a:gd name="connsiteX7034" fmla="*/ 4140716 w 5122981"/>
              <a:gd name="connsiteY7034" fmla="*/ 2708143 h 3980623"/>
              <a:gd name="connsiteX7035" fmla="*/ 4125833 w 5122981"/>
              <a:gd name="connsiteY7035" fmla="*/ 2700701 h 3980623"/>
              <a:gd name="connsiteX7036" fmla="*/ 4096067 w 5122981"/>
              <a:gd name="connsiteY7036" fmla="*/ 2693260 h 3980623"/>
              <a:gd name="connsiteX7037" fmla="*/ 4066302 w 5122981"/>
              <a:gd name="connsiteY7037" fmla="*/ 2693260 h 3980623"/>
              <a:gd name="connsiteX7038" fmla="*/ 4043978 w 5122981"/>
              <a:gd name="connsiteY7038" fmla="*/ 2678377 h 3980623"/>
              <a:gd name="connsiteX7039" fmla="*/ 4032815 w 5122981"/>
              <a:gd name="connsiteY7039" fmla="*/ 2674656 h 3980623"/>
              <a:gd name="connsiteX7040" fmla="*/ 4029095 w 5122981"/>
              <a:gd name="connsiteY7040" fmla="*/ 2670935 h 3980623"/>
              <a:gd name="connsiteX7041" fmla="*/ 3991888 w 5122981"/>
              <a:gd name="connsiteY7041" fmla="*/ 2641170 h 3980623"/>
              <a:gd name="connsiteX7042" fmla="*/ 3977005 w 5122981"/>
              <a:gd name="connsiteY7042" fmla="*/ 2637449 h 3980623"/>
              <a:gd name="connsiteX7043" fmla="*/ 3969564 w 5122981"/>
              <a:gd name="connsiteY7043" fmla="*/ 2633728 h 3980623"/>
              <a:gd name="connsiteX7044" fmla="*/ 3939798 w 5122981"/>
              <a:gd name="connsiteY7044" fmla="*/ 2618846 h 3980623"/>
              <a:gd name="connsiteX7045" fmla="*/ 3902591 w 5122981"/>
              <a:gd name="connsiteY7045" fmla="*/ 2589080 h 3980623"/>
              <a:gd name="connsiteX7046" fmla="*/ 3865384 w 5122981"/>
              <a:gd name="connsiteY7046" fmla="*/ 2581639 h 3980623"/>
              <a:gd name="connsiteX7047" fmla="*/ 3805853 w 5122981"/>
              <a:gd name="connsiteY7047" fmla="*/ 2551873 h 3980623"/>
              <a:gd name="connsiteX7048" fmla="*/ 3779808 w 5122981"/>
              <a:gd name="connsiteY7048" fmla="*/ 2529549 h 3980623"/>
              <a:gd name="connsiteX7049" fmla="*/ 3746321 w 5122981"/>
              <a:gd name="connsiteY7049" fmla="*/ 2514666 h 3980623"/>
              <a:gd name="connsiteX7050" fmla="*/ 3735159 w 5122981"/>
              <a:gd name="connsiteY7050" fmla="*/ 2510945 h 3980623"/>
              <a:gd name="connsiteX7051" fmla="*/ 3731439 w 5122981"/>
              <a:gd name="connsiteY7051" fmla="*/ 2507225 h 3980623"/>
              <a:gd name="connsiteX7052" fmla="*/ 3731439 w 5122981"/>
              <a:gd name="connsiteY7052" fmla="*/ 2499783 h 3980623"/>
              <a:gd name="connsiteX7053" fmla="*/ 3712835 w 5122981"/>
              <a:gd name="connsiteY7053" fmla="*/ 2492342 h 3980623"/>
              <a:gd name="connsiteX7054" fmla="*/ 3686790 w 5122981"/>
              <a:gd name="connsiteY7054" fmla="*/ 2484900 h 3980623"/>
              <a:gd name="connsiteX7055" fmla="*/ 3671907 w 5122981"/>
              <a:gd name="connsiteY7055" fmla="*/ 2481180 h 3980623"/>
              <a:gd name="connsiteX7056" fmla="*/ 3657024 w 5122981"/>
              <a:gd name="connsiteY7056" fmla="*/ 2470018 h 3980623"/>
              <a:gd name="connsiteX7057" fmla="*/ 3657024 w 5122981"/>
              <a:gd name="connsiteY7057" fmla="*/ 2462576 h 3980623"/>
              <a:gd name="connsiteX7058" fmla="*/ 3671907 w 5122981"/>
              <a:gd name="connsiteY7058" fmla="*/ 2466297 h 3980623"/>
              <a:gd name="connsiteX7059" fmla="*/ 3694231 w 5122981"/>
              <a:gd name="connsiteY7059" fmla="*/ 2470018 h 3980623"/>
              <a:gd name="connsiteX7060" fmla="*/ 3709722 w 5122981"/>
              <a:gd name="connsiteY7060" fmla="*/ 2475919 h 3980623"/>
              <a:gd name="connsiteX7061" fmla="*/ 3707621 w 5122981"/>
              <a:gd name="connsiteY7061" fmla="*/ 2474325 h 3980623"/>
              <a:gd name="connsiteX7062" fmla="*/ 3708260 w 5122981"/>
              <a:gd name="connsiteY7062" fmla="*/ 2471625 h 3980623"/>
              <a:gd name="connsiteX7063" fmla="*/ 3711860 w 5122981"/>
              <a:gd name="connsiteY7063" fmla="*/ 2476734 h 3980623"/>
              <a:gd name="connsiteX7064" fmla="*/ 3733299 w 5122981"/>
              <a:gd name="connsiteY7064" fmla="*/ 2484901 h 3980623"/>
              <a:gd name="connsiteX7065" fmla="*/ 3746321 w 5122981"/>
              <a:gd name="connsiteY7065" fmla="*/ 2499783 h 3980623"/>
              <a:gd name="connsiteX7066" fmla="*/ 3750042 w 5122981"/>
              <a:gd name="connsiteY7066" fmla="*/ 2499783 h 3980623"/>
              <a:gd name="connsiteX7067" fmla="*/ 3761204 w 5122981"/>
              <a:gd name="connsiteY7067" fmla="*/ 2499783 h 3980623"/>
              <a:gd name="connsiteX7068" fmla="*/ 3768646 w 5122981"/>
              <a:gd name="connsiteY7068" fmla="*/ 2484900 h 3980623"/>
              <a:gd name="connsiteX7069" fmla="*/ 3716556 w 5122981"/>
              <a:gd name="connsiteY7069" fmla="*/ 2455135 h 3980623"/>
              <a:gd name="connsiteX7070" fmla="*/ 3694231 w 5122981"/>
              <a:gd name="connsiteY7070" fmla="*/ 2447693 h 3980623"/>
              <a:gd name="connsiteX7071" fmla="*/ 3723997 w 5122981"/>
              <a:gd name="connsiteY7071" fmla="*/ 2447693 h 3980623"/>
              <a:gd name="connsiteX7072" fmla="*/ 3750042 w 5122981"/>
              <a:gd name="connsiteY7072" fmla="*/ 2443973 h 3980623"/>
              <a:gd name="connsiteX7073" fmla="*/ 3742601 w 5122981"/>
              <a:gd name="connsiteY7073" fmla="*/ 2440252 h 3980623"/>
              <a:gd name="connsiteX7074" fmla="*/ 3738880 w 5122981"/>
              <a:gd name="connsiteY7074" fmla="*/ 2432810 h 3980623"/>
              <a:gd name="connsiteX7075" fmla="*/ 3701673 w 5122981"/>
              <a:gd name="connsiteY7075" fmla="*/ 2417928 h 3980623"/>
              <a:gd name="connsiteX7076" fmla="*/ 3691535 w 5122981"/>
              <a:gd name="connsiteY7076" fmla="*/ 2412859 h 3980623"/>
              <a:gd name="connsiteX7077" fmla="*/ 3689259 w 5122981"/>
              <a:gd name="connsiteY7077" fmla="*/ 2415810 h 3980623"/>
              <a:gd name="connsiteX7078" fmla="*/ 3684807 w 5122981"/>
              <a:gd name="connsiteY7078" fmla="*/ 2409495 h 3980623"/>
              <a:gd name="connsiteX7079" fmla="*/ 3657024 w 5122981"/>
              <a:gd name="connsiteY7079" fmla="*/ 2395603 h 3980623"/>
              <a:gd name="connsiteX7080" fmla="*/ 3619817 w 5122981"/>
              <a:gd name="connsiteY7080" fmla="*/ 2380721 h 3980623"/>
              <a:gd name="connsiteX7081" fmla="*/ 3612376 w 5122981"/>
              <a:gd name="connsiteY7081" fmla="*/ 2395603 h 3980623"/>
              <a:gd name="connsiteX7082" fmla="*/ 3597493 w 5122981"/>
              <a:gd name="connsiteY7082" fmla="*/ 2403045 h 3980623"/>
              <a:gd name="connsiteX7083" fmla="*/ 3575169 w 5122981"/>
              <a:gd name="connsiteY7083" fmla="*/ 2403045 h 3980623"/>
              <a:gd name="connsiteX7084" fmla="*/ 3560286 w 5122981"/>
              <a:gd name="connsiteY7084" fmla="*/ 2399324 h 3980623"/>
              <a:gd name="connsiteX7085" fmla="*/ 3545403 w 5122981"/>
              <a:gd name="connsiteY7085" fmla="*/ 2388162 h 3980623"/>
              <a:gd name="connsiteX7086" fmla="*/ 3532531 w 5122981"/>
              <a:gd name="connsiteY7086" fmla="*/ 2388162 h 3980623"/>
              <a:gd name="connsiteX7087" fmla="*/ 3543830 w 5122981"/>
              <a:gd name="connsiteY7087" fmla="*/ 2404195 h 3980623"/>
              <a:gd name="connsiteX7088" fmla="*/ 3532906 w 5122981"/>
              <a:gd name="connsiteY7088" fmla="*/ 2395907 h 3980623"/>
              <a:gd name="connsiteX7089" fmla="*/ 3527448 w 5122981"/>
              <a:gd name="connsiteY7089" fmla="*/ 2388162 h 3980623"/>
              <a:gd name="connsiteX7090" fmla="*/ 3515638 w 5122981"/>
              <a:gd name="connsiteY7090" fmla="*/ 2388162 h 3980623"/>
              <a:gd name="connsiteX7091" fmla="*/ 3537962 w 5122981"/>
              <a:gd name="connsiteY7091" fmla="*/ 2403045 h 3980623"/>
              <a:gd name="connsiteX7092" fmla="*/ 3552845 w 5122981"/>
              <a:gd name="connsiteY7092" fmla="*/ 2410486 h 3980623"/>
              <a:gd name="connsiteX7093" fmla="*/ 3575169 w 5122981"/>
              <a:gd name="connsiteY7093" fmla="*/ 2417928 h 3980623"/>
              <a:gd name="connsiteX7094" fmla="*/ 3590052 w 5122981"/>
              <a:gd name="connsiteY7094" fmla="*/ 2425369 h 3980623"/>
              <a:gd name="connsiteX7095" fmla="*/ 3597493 w 5122981"/>
              <a:gd name="connsiteY7095" fmla="*/ 2425369 h 3980623"/>
              <a:gd name="connsiteX7096" fmla="*/ 3619817 w 5122981"/>
              <a:gd name="connsiteY7096" fmla="*/ 2440252 h 3980623"/>
              <a:gd name="connsiteX7097" fmla="*/ 3634700 w 5122981"/>
              <a:gd name="connsiteY7097" fmla="*/ 2470018 h 3980623"/>
              <a:gd name="connsiteX7098" fmla="*/ 3619817 w 5122981"/>
              <a:gd name="connsiteY7098" fmla="*/ 2462576 h 3980623"/>
              <a:gd name="connsiteX7099" fmla="*/ 3604935 w 5122981"/>
              <a:gd name="connsiteY7099" fmla="*/ 2462576 h 3980623"/>
              <a:gd name="connsiteX7100" fmla="*/ 3604935 w 5122981"/>
              <a:gd name="connsiteY7100" fmla="*/ 2477459 h 3980623"/>
              <a:gd name="connsiteX7101" fmla="*/ 3612376 w 5122981"/>
              <a:gd name="connsiteY7101" fmla="*/ 2484900 h 3980623"/>
              <a:gd name="connsiteX7102" fmla="*/ 3604935 w 5122981"/>
              <a:gd name="connsiteY7102" fmla="*/ 2484900 h 3980623"/>
              <a:gd name="connsiteX7103" fmla="*/ 3604935 w 5122981"/>
              <a:gd name="connsiteY7103" fmla="*/ 2514666 h 3980623"/>
              <a:gd name="connsiteX7104" fmla="*/ 3604935 w 5122981"/>
              <a:gd name="connsiteY7104" fmla="*/ 2529549 h 3980623"/>
              <a:gd name="connsiteX7105" fmla="*/ 3590052 w 5122981"/>
              <a:gd name="connsiteY7105" fmla="*/ 2533269 h 3980623"/>
              <a:gd name="connsiteX7106" fmla="*/ 3582610 w 5122981"/>
              <a:gd name="connsiteY7106" fmla="*/ 2507225 h 3980623"/>
              <a:gd name="connsiteX7107" fmla="*/ 3578890 w 5122981"/>
              <a:gd name="connsiteY7107" fmla="*/ 2499783 h 3980623"/>
              <a:gd name="connsiteX7108" fmla="*/ 3567728 w 5122981"/>
              <a:gd name="connsiteY7108" fmla="*/ 2507225 h 3980623"/>
              <a:gd name="connsiteX7109" fmla="*/ 3560286 w 5122981"/>
              <a:gd name="connsiteY7109" fmla="*/ 2522107 h 3980623"/>
              <a:gd name="connsiteX7110" fmla="*/ 3567728 w 5122981"/>
              <a:gd name="connsiteY7110" fmla="*/ 2529549 h 3980623"/>
              <a:gd name="connsiteX7111" fmla="*/ 3582610 w 5122981"/>
              <a:gd name="connsiteY7111" fmla="*/ 2536990 h 3980623"/>
              <a:gd name="connsiteX7112" fmla="*/ 3590052 w 5122981"/>
              <a:gd name="connsiteY7112" fmla="*/ 2544432 h 3980623"/>
              <a:gd name="connsiteX7113" fmla="*/ 3604935 w 5122981"/>
              <a:gd name="connsiteY7113" fmla="*/ 2544432 h 3980623"/>
              <a:gd name="connsiteX7114" fmla="*/ 3619817 w 5122981"/>
              <a:gd name="connsiteY7114" fmla="*/ 2559314 h 3980623"/>
              <a:gd name="connsiteX7115" fmla="*/ 3590052 w 5122981"/>
              <a:gd name="connsiteY7115" fmla="*/ 2574197 h 3980623"/>
              <a:gd name="connsiteX7116" fmla="*/ 3575169 w 5122981"/>
              <a:gd name="connsiteY7116" fmla="*/ 2559314 h 3980623"/>
              <a:gd name="connsiteX7117" fmla="*/ 3573734 w 5122981"/>
              <a:gd name="connsiteY7117" fmla="*/ 2557880 h 3980623"/>
              <a:gd name="connsiteX7118" fmla="*/ 3571608 w 5122981"/>
              <a:gd name="connsiteY7118" fmla="*/ 2559020 h 3980623"/>
              <a:gd name="connsiteX7119" fmla="*/ 3560045 w 5122981"/>
              <a:gd name="connsiteY7119" fmla="*/ 2553432 h 3980623"/>
              <a:gd name="connsiteX7120" fmla="*/ 3556907 w 5122981"/>
              <a:gd name="connsiteY7120" fmla="*/ 2546275 h 3980623"/>
              <a:gd name="connsiteX7121" fmla="*/ 3553386 w 5122981"/>
              <a:gd name="connsiteY7121" fmla="*/ 2540982 h 3980623"/>
              <a:gd name="connsiteX7122" fmla="*/ 3545403 w 5122981"/>
              <a:gd name="connsiteY7122" fmla="*/ 2536990 h 3980623"/>
              <a:gd name="connsiteX7123" fmla="*/ 3541683 w 5122981"/>
              <a:gd name="connsiteY7123" fmla="*/ 2536990 h 3980623"/>
              <a:gd name="connsiteX7124" fmla="*/ 3530521 w 5122981"/>
              <a:gd name="connsiteY7124" fmla="*/ 2536990 h 3980623"/>
              <a:gd name="connsiteX7125" fmla="*/ 3523079 w 5122981"/>
              <a:gd name="connsiteY7125" fmla="*/ 2522107 h 3980623"/>
              <a:gd name="connsiteX7126" fmla="*/ 3508196 w 5122981"/>
              <a:gd name="connsiteY7126" fmla="*/ 2522107 h 3980623"/>
              <a:gd name="connsiteX7127" fmla="*/ 3485872 w 5122981"/>
              <a:gd name="connsiteY7127" fmla="*/ 2514666 h 3980623"/>
              <a:gd name="connsiteX7128" fmla="*/ 3508196 w 5122981"/>
              <a:gd name="connsiteY7128" fmla="*/ 2510945 h 3980623"/>
              <a:gd name="connsiteX7129" fmla="*/ 3530521 w 5122981"/>
              <a:gd name="connsiteY7129" fmla="*/ 2514666 h 3980623"/>
              <a:gd name="connsiteX7130" fmla="*/ 3534242 w 5122981"/>
              <a:gd name="connsiteY7130" fmla="*/ 2523968 h 3980623"/>
              <a:gd name="connsiteX7131" fmla="*/ 3541758 w 5122981"/>
              <a:gd name="connsiteY7131" fmla="*/ 2522715 h 3980623"/>
              <a:gd name="connsiteX7132" fmla="*/ 3526383 w 5122981"/>
              <a:gd name="connsiteY7132" fmla="*/ 2496887 h 3980623"/>
              <a:gd name="connsiteX7133" fmla="*/ 3521219 w 5122981"/>
              <a:gd name="connsiteY7133" fmla="*/ 2493272 h 3980623"/>
              <a:gd name="connsiteX7134" fmla="*/ 3522430 w 5122981"/>
              <a:gd name="connsiteY7134" fmla="*/ 2490246 h 3980623"/>
              <a:gd name="connsiteX7135" fmla="*/ 3518558 w 5122981"/>
              <a:gd name="connsiteY7135" fmla="*/ 2483742 h 3980623"/>
              <a:gd name="connsiteX7136" fmla="*/ 3523500 w 5122981"/>
              <a:gd name="connsiteY7136" fmla="*/ 2488621 h 3980623"/>
              <a:gd name="connsiteX7137" fmla="*/ 3534241 w 5122981"/>
              <a:gd name="connsiteY7137" fmla="*/ 2488621 h 3980623"/>
              <a:gd name="connsiteX7138" fmla="*/ 3537962 w 5122981"/>
              <a:gd name="connsiteY7138" fmla="*/ 2484900 h 3980623"/>
              <a:gd name="connsiteX7139" fmla="*/ 3545403 w 5122981"/>
              <a:gd name="connsiteY7139" fmla="*/ 2492342 h 3980623"/>
              <a:gd name="connsiteX7140" fmla="*/ 3549124 w 5122981"/>
              <a:gd name="connsiteY7140" fmla="*/ 2496062 h 3980623"/>
              <a:gd name="connsiteX7141" fmla="*/ 3552845 w 5122981"/>
              <a:gd name="connsiteY7141" fmla="*/ 2499783 h 3980623"/>
              <a:gd name="connsiteX7142" fmla="*/ 3552845 w 5122981"/>
              <a:gd name="connsiteY7142" fmla="*/ 2492342 h 3980623"/>
              <a:gd name="connsiteX7143" fmla="*/ 3560286 w 5122981"/>
              <a:gd name="connsiteY7143" fmla="*/ 2484900 h 3980623"/>
              <a:gd name="connsiteX7144" fmla="*/ 3567728 w 5122981"/>
              <a:gd name="connsiteY7144" fmla="*/ 2492342 h 3980623"/>
              <a:gd name="connsiteX7145" fmla="*/ 3575169 w 5122981"/>
              <a:gd name="connsiteY7145" fmla="*/ 2492342 h 3980623"/>
              <a:gd name="connsiteX7146" fmla="*/ 3567728 w 5122981"/>
              <a:gd name="connsiteY7146" fmla="*/ 2477459 h 3980623"/>
              <a:gd name="connsiteX7147" fmla="*/ 3552845 w 5122981"/>
              <a:gd name="connsiteY7147" fmla="*/ 2477459 h 3980623"/>
              <a:gd name="connsiteX7148" fmla="*/ 3537962 w 5122981"/>
              <a:gd name="connsiteY7148" fmla="*/ 2470018 h 3980623"/>
              <a:gd name="connsiteX7149" fmla="*/ 3536761 w 5122981"/>
              <a:gd name="connsiteY7149" fmla="*/ 2469418 h 3980623"/>
              <a:gd name="connsiteX7150" fmla="*/ 3544239 w 5122981"/>
              <a:gd name="connsiteY7150" fmla="*/ 2484119 h 3980623"/>
              <a:gd name="connsiteX7151" fmla="*/ 3541827 w 5122981"/>
              <a:gd name="connsiteY7151" fmla="*/ 2480697 h 3980623"/>
              <a:gd name="connsiteX7152" fmla="*/ 3534594 w 5122981"/>
              <a:gd name="connsiteY7152" fmla="*/ 2470432 h 3980623"/>
              <a:gd name="connsiteX7153" fmla="*/ 3505368 w 5122981"/>
              <a:gd name="connsiteY7153" fmla="*/ 2457812 h 3980623"/>
              <a:gd name="connsiteX7154" fmla="*/ 3499267 w 5122981"/>
              <a:gd name="connsiteY7154" fmla="*/ 2456367 h 3980623"/>
              <a:gd name="connsiteX7155" fmla="*/ 3488798 w 5122981"/>
              <a:gd name="connsiteY7155" fmla="*/ 2448425 h 3980623"/>
              <a:gd name="connsiteX7156" fmla="*/ 3485872 w 5122981"/>
              <a:gd name="connsiteY7156" fmla="*/ 2447693 h 3980623"/>
              <a:gd name="connsiteX7157" fmla="*/ 3426341 w 5122981"/>
              <a:gd name="connsiteY7157" fmla="*/ 2417928 h 3980623"/>
              <a:gd name="connsiteX7158" fmla="*/ 3381692 w 5122981"/>
              <a:gd name="connsiteY7158" fmla="*/ 2403045 h 3980623"/>
              <a:gd name="connsiteX7159" fmla="*/ 3374251 w 5122981"/>
              <a:gd name="connsiteY7159" fmla="*/ 2395603 h 3980623"/>
              <a:gd name="connsiteX7160" fmla="*/ 3351927 w 5122981"/>
              <a:gd name="connsiteY7160" fmla="*/ 2388162 h 3980623"/>
              <a:gd name="connsiteX7161" fmla="*/ 3346346 w 5122981"/>
              <a:gd name="connsiteY7161" fmla="*/ 2382581 h 3980623"/>
              <a:gd name="connsiteX7162" fmla="*/ 3338851 w 5122981"/>
              <a:gd name="connsiteY7162" fmla="*/ 2381749 h 3980623"/>
              <a:gd name="connsiteX7163" fmla="*/ 3342215 w 5122981"/>
              <a:gd name="connsiteY7163" fmla="*/ 2384982 h 3980623"/>
              <a:gd name="connsiteX7164" fmla="*/ 3340938 w 5122981"/>
              <a:gd name="connsiteY7164" fmla="*/ 2390381 h 3980623"/>
              <a:gd name="connsiteX7165" fmla="*/ 3324039 w 5122981"/>
              <a:gd name="connsiteY7165" fmla="*/ 2380721 h 3980623"/>
              <a:gd name="connsiteX7166" fmla="*/ 3322602 w 5122981"/>
              <a:gd name="connsiteY7166" fmla="*/ 2380721 h 3980623"/>
              <a:gd name="connsiteX7167" fmla="*/ 3314124 w 5122981"/>
              <a:gd name="connsiteY7167" fmla="*/ 2381184 h 3980623"/>
              <a:gd name="connsiteX7168" fmla="*/ 3313798 w 5122981"/>
              <a:gd name="connsiteY7168" fmla="*/ 2380721 h 3980623"/>
              <a:gd name="connsiteX7169" fmla="*/ 3311930 w 5122981"/>
              <a:gd name="connsiteY7169" fmla="*/ 2380721 h 3980623"/>
              <a:gd name="connsiteX7170" fmla="*/ 3303558 w 5122981"/>
              <a:gd name="connsiteY7170" fmla="*/ 2380721 h 3980623"/>
              <a:gd name="connsiteX7171" fmla="*/ 3299837 w 5122981"/>
              <a:gd name="connsiteY7171" fmla="*/ 2373279 h 3980623"/>
              <a:gd name="connsiteX7172" fmla="*/ 3270071 w 5122981"/>
              <a:gd name="connsiteY7172" fmla="*/ 2358396 h 3980623"/>
              <a:gd name="connsiteX7173" fmla="*/ 3258909 w 5122981"/>
              <a:gd name="connsiteY7173" fmla="*/ 2373279 h 3980623"/>
              <a:gd name="connsiteX7174" fmla="*/ 3258073 w 5122981"/>
              <a:gd name="connsiteY7174" fmla="*/ 2381649 h 3980623"/>
              <a:gd name="connsiteX7175" fmla="*/ 3258845 w 5122981"/>
              <a:gd name="connsiteY7175" fmla="*/ 2382235 h 3980623"/>
              <a:gd name="connsiteX7176" fmla="*/ 3262630 w 5122981"/>
              <a:gd name="connsiteY7176" fmla="*/ 2380721 h 3980623"/>
              <a:gd name="connsiteX7177" fmla="*/ 3270071 w 5122981"/>
              <a:gd name="connsiteY7177" fmla="*/ 2388162 h 3980623"/>
              <a:gd name="connsiteX7178" fmla="*/ 3270071 w 5122981"/>
              <a:gd name="connsiteY7178" fmla="*/ 2390769 h 3980623"/>
              <a:gd name="connsiteX7179" fmla="*/ 3285741 w 5122981"/>
              <a:gd name="connsiteY7179" fmla="*/ 2405825 h 3980623"/>
              <a:gd name="connsiteX7180" fmla="*/ 3295387 w 5122981"/>
              <a:gd name="connsiteY7180" fmla="*/ 2419513 h 3980623"/>
              <a:gd name="connsiteX7181" fmla="*/ 3294109 w 5122981"/>
              <a:gd name="connsiteY7181" fmla="*/ 2424913 h 3980623"/>
              <a:gd name="connsiteX7182" fmla="*/ 3300209 w 5122981"/>
              <a:gd name="connsiteY7182" fmla="*/ 2426357 h 3980623"/>
              <a:gd name="connsiteX7183" fmla="*/ 3311133 w 5122981"/>
              <a:gd name="connsiteY7183" fmla="*/ 2434644 h 3980623"/>
              <a:gd name="connsiteX7184" fmla="*/ 3322057 w 5122981"/>
              <a:gd name="connsiteY7184" fmla="*/ 2442931 h 3980623"/>
              <a:gd name="connsiteX7185" fmla="*/ 3326461 w 5122981"/>
              <a:gd name="connsiteY7185" fmla="*/ 2443973 h 3980623"/>
              <a:gd name="connsiteX7186" fmla="*/ 3337044 w 5122981"/>
              <a:gd name="connsiteY7186" fmla="*/ 2443973 h 3980623"/>
              <a:gd name="connsiteX7187" fmla="*/ 3329603 w 5122981"/>
              <a:gd name="connsiteY7187" fmla="*/ 2432810 h 3980623"/>
              <a:gd name="connsiteX7188" fmla="*/ 3318440 w 5122981"/>
              <a:gd name="connsiteY7188" fmla="*/ 2421648 h 3980623"/>
              <a:gd name="connsiteX7189" fmla="*/ 3314720 w 5122981"/>
              <a:gd name="connsiteY7189" fmla="*/ 2417928 h 3980623"/>
              <a:gd name="connsiteX7190" fmla="*/ 3327743 w 5122981"/>
              <a:gd name="connsiteY7190" fmla="*/ 2417928 h 3980623"/>
              <a:gd name="connsiteX7191" fmla="*/ 3345383 w 5122981"/>
              <a:gd name="connsiteY7191" fmla="*/ 2428783 h 3980623"/>
              <a:gd name="connsiteX7192" fmla="*/ 3344832 w 5122981"/>
              <a:gd name="connsiteY7192" fmla="*/ 2428365 h 3980623"/>
              <a:gd name="connsiteX7193" fmla="*/ 3351571 w 5122981"/>
              <a:gd name="connsiteY7193" fmla="*/ 2427110 h 3980623"/>
              <a:gd name="connsiteX7194" fmla="*/ 3357033 w 5122981"/>
              <a:gd name="connsiteY7194" fmla="*/ 2431253 h 3980623"/>
              <a:gd name="connsiteX7195" fmla="*/ 3356394 w 5122981"/>
              <a:gd name="connsiteY7195" fmla="*/ 2433953 h 3980623"/>
              <a:gd name="connsiteX7196" fmla="*/ 3351858 w 5122981"/>
              <a:gd name="connsiteY7196" fmla="*/ 2432880 h 3980623"/>
              <a:gd name="connsiteX7197" fmla="*/ 3344485 w 5122981"/>
              <a:gd name="connsiteY7197" fmla="*/ 2440252 h 3980623"/>
              <a:gd name="connsiteX7198" fmla="*/ 3340765 w 5122981"/>
              <a:gd name="connsiteY7198" fmla="*/ 2451414 h 3980623"/>
              <a:gd name="connsiteX7199" fmla="*/ 3338517 w 5122981"/>
              <a:gd name="connsiteY7199" fmla="*/ 2451864 h 3980623"/>
              <a:gd name="connsiteX7200" fmla="*/ 3339081 w 5122981"/>
              <a:gd name="connsiteY7200" fmla="*/ 2452663 h 3980623"/>
              <a:gd name="connsiteX7201" fmla="*/ 3345181 w 5122981"/>
              <a:gd name="connsiteY7201" fmla="*/ 2454107 h 3980623"/>
              <a:gd name="connsiteX7202" fmla="*/ 3377952 w 5122981"/>
              <a:gd name="connsiteY7202" fmla="*/ 2478969 h 3980623"/>
              <a:gd name="connsiteX7203" fmla="*/ 3390152 w 5122981"/>
              <a:gd name="connsiteY7203" fmla="*/ 2481857 h 3980623"/>
              <a:gd name="connsiteX7204" fmla="*/ 3396254 w 5122981"/>
              <a:gd name="connsiteY7204" fmla="*/ 2483302 h 3980623"/>
              <a:gd name="connsiteX7205" fmla="*/ 3407178 w 5122981"/>
              <a:gd name="connsiteY7205" fmla="*/ 2491589 h 3980623"/>
              <a:gd name="connsiteX7206" fmla="*/ 3413278 w 5122981"/>
              <a:gd name="connsiteY7206" fmla="*/ 2493033 h 3980623"/>
              <a:gd name="connsiteX7207" fmla="*/ 3399798 w 5122981"/>
              <a:gd name="connsiteY7207" fmla="*/ 2495545 h 3980623"/>
              <a:gd name="connsiteX7208" fmla="*/ 3393744 w 5122981"/>
              <a:gd name="connsiteY7208" fmla="*/ 2502088 h 3980623"/>
              <a:gd name="connsiteX7209" fmla="*/ 3404017 w 5122981"/>
              <a:gd name="connsiteY7209" fmla="*/ 2507225 h 3980623"/>
              <a:gd name="connsiteX7210" fmla="*/ 3411458 w 5122981"/>
              <a:gd name="connsiteY7210" fmla="*/ 2514666 h 3980623"/>
              <a:gd name="connsiteX7211" fmla="*/ 3394878 w 5122981"/>
              <a:gd name="connsiteY7211" fmla="*/ 2509140 h 3980623"/>
              <a:gd name="connsiteX7212" fmla="*/ 3416533 w 5122981"/>
              <a:gd name="connsiteY7212" fmla="*/ 2533717 h 3980623"/>
              <a:gd name="connsiteX7213" fmla="*/ 3421355 w 5122981"/>
              <a:gd name="connsiteY7213" fmla="*/ 2540561 h 3980623"/>
              <a:gd name="connsiteX7214" fmla="*/ 3426341 w 5122981"/>
              <a:gd name="connsiteY7214" fmla="*/ 2544939 h 3980623"/>
              <a:gd name="connsiteX7215" fmla="*/ 3426341 w 5122981"/>
              <a:gd name="connsiteY7215" fmla="*/ 2544432 h 3980623"/>
              <a:gd name="connsiteX7216" fmla="*/ 3456106 w 5122981"/>
              <a:gd name="connsiteY7216" fmla="*/ 2563035 h 3980623"/>
              <a:gd name="connsiteX7217" fmla="*/ 3478431 w 5122981"/>
              <a:gd name="connsiteY7217" fmla="*/ 2581639 h 3980623"/>
              <a:gd name="connsiteX7218" fmla="*/ 3456106 w 5122981"/>
              <a:gd name="connsiteY7218" fmla="*/ 2574197 h 3980623"/>
              <a:gd name="connsiteX7219" fmla="*/ 3435911 w 5122981"/>
              <a:gd name="connsiteY7219" fmla="*/ 2554002 h 3980623"/>
              <a:gd name="connsiteX7220" fmla="*/ 3441924 w 5122981"/>
              <a:gd name="connsiteY7220" fmla="*/ 2562535 h 3980623"/>
              <a:gd name="connsiteX7221" fmla="*/ 3427871 w 5122981"/>
              <a:gd name="connsiteY7221" fmla="*/ 2551873 h 3980623"/>
              <a:gd name="connsiteX7222" fmla="*/ 3426341 w 5122981"/>
              <a:gd name="connsiteY7222" fmla="*/ 2551873 h 3980623"/>
              <a:gd name="connsiteX7223" fmla="*/ 3426341 w 5122981"/>
              <a:gd name="connsiteY7223" fmla="*/ 2550712 h 3980623"/>
              <a:gd name="connsiteX7224" fmla="*/ 3420077 w 5122981"/>
              <a:gd name="connsiteY7224" fmla="*/ 2545960 h 3980623"/>
              <a:gd name="connsiteX7225" fmla="*/ 3409775 w 5122981"/>
              <a:gd name="connsiteY7225" fmla="*/ 2534953 h 3980623"/>
              <a:gd name="connsiteX7226" fmla="*/ 3407737 w 5122981"/>
              <a:gd name="connsiteY7226" fmla="*/ 2536990 h 3980623"/>
              <a:gd name="connsiteX7227" fmla="*/ 3396575 w 5122981"/>
              <a:gd name="connsiteY7227" fmla="*/ 2529549 h 3980623"/>
              <a:gd name="connsiteX7228" fmla="*/ 3404017 w 5122981"/>
              <a:gd name="connsiteY7228" fmla="*/ 2529549 h 3980623"/>
              <a:gd name="connsiteX7229" fmla="*/ 3405332 w 5122981"/>
              <a:gd name="connsiteY7229" fmla="*/ 2530206 h 3980623"/>
              <a:gd name="connsiteX7230" fmla="*/ 3399509 w 5122981"/>
              <a:gd name="connsiteY7230" fmla="*/ 2523986 h 3980623"/>
              <a:gd name="connsiteX7231" fmla="*/ 3388586 w 5122981"/>
              <a:gd name="connsiteY7231" fmla="*/ 2515698 h 3980623"/>
              <a:gd name="connsiteX7232" fmla="*/ 3372839 w 5122981"/>
              <a:gd name="connsiteY7232" fmla="*/ 2500567 h 3980623"/>
              <a:gd name="connsiteX7233" fmla="*/ 3355815 w 5122981"/>
              <a:gd name="connsiteY7233" fmla="*/ 2490835 h 3980623"/>
              <a:gd name="connsiteX7234" fmla="*/ 3350551 w 5122981"/>
              <a:gd name="connsiteY7234" fmla="*/ 2489589 h 3980623"/>
              <a:gd name="connsiteX7235" fmla="*/ 3351927 w 5122981"/>
              <a:gd name="connsiteY7235" fmla="*/ 2492342 h 3980623"/>
              <a:gd name="connsiteX7236" fmla="*/ 3344485 w 5122981"/>
              <a:gd name="connsiteY7236" fmla="*/ 2492342 h 3980623"/>
              <a:gd name="connsiteX7237" fmla="*/ 3344485 w 5122981"/>
              <a:gd name="connsiteY7237" fmla="*/ 2484900 h 3980623"/>
              <a:gd name="connsiteX7238" fmla="*/ 3346549 w 5122981"/>
              <a:gd name="connsiteY7238" fmla="*/ 2484900 h 3980623"/>
              <a:gd name="connsiteX7239" fmla="*/ 3344892 w 5122981"/>
              <a:gd name="connsiteY7239" fmla="*/ 2482548 h 3980623"/>
              <a:gd name="connsiteX7240" fmla="*/ 3333969 w 5122981"/>
              <a:gd name="connsiteY7240" fmla="*/ 2474260 h 3980623"/>
              <a:gd name="connsiteX7241" fmla="*/ 3323045 w 5122981"/>
              <a:gd name="connsiteY7241" fmla="*/ 2465973 h 3980623"/>
              <a:gd name="connsiteX7242" fmla="*/ 3315811 w 5122981"/>
              <a:gd name="connsiteY7242" fmla="*/ 2455708 h 3980623"/>
              <a:gd name="connsiteX7243" fmla="*/ 3314809 w 5122981"/>
              <a:gd name="connsiteY7243" fmla="*/ 2455135 h 3980623"/>
              <a:gd name="connsiteX7244" fmla="*/ 3310999 w 5122981"/>
              <a:gd name="connsiteY7244" fmla="*/ 2455135 h 3980623"/>
              <a:gd name="connsiteX7245" fmla="*/ 3307278 w 5122981"/>
              <a:gd name="connsiteY7245" fmla="*/ 2455135 h 3980623"/>
              <a:gd name="connsiteX7246" fmla="*/ 3299837 w 5122981"/>
              <a:gd name="connsiteY7246" fmla="*/ 2462576 h 3980623"/>
              <a:gd name="connsiteX7247" fmla="*/ 3318440 w 5122981"/>
              <a:gd name="connsiteY7247" fmla="*/ 2466297 h 3980623"/>
              <a:gd name="connsiteX7248" fmla="*/ 3318440 w 5122981"/>
              <a:gd name="connsiteY7248" fmla="*/ 2473738 h 3980623"/>
              <a:gd name="connsiteX7249" fmla="*/ 3292396 w 5122981"/>
              <a:gd name="connsiteY7249" fmla="*/ 2466297 h 3980623"/>
              <a:gd name="connsiteX7250" fmla="*/ 3277513 w 5122981"/>
              <a:gd name="connsiteY7250" fmla="*/ 2455135 h 3980623"/>
              <a:gd name="connsiteX7251" fmla="*/ 3262630 w 5122981"/>
              <a:gd name="connsiteY7251" fmla="*/ 2447693 h 3980623"/>
              <a:gd name="connsiteX7252" fmla="*/ 3244026 w 5122981"/>
              <a:gd name="connsiteY7252" fmla="*/ 2440252 h 3980623"/>
              <a:gd name="connsiteX7253" fmla="*/ 3232864 w 5122981"/>
              <a:gd name="connsiteY7253" fmla="*/ 2436531 h 3980623"/>
              <a:gd name="connsiteX7254" fmla="*/ 3227535 w 5122981"/>
              <a:gd name="connsiteY7254" fmla="*/ 2428537 h 3980623"/>
              <a:gd name="connsiteX7255" fmla="*/ 3227989 w 5122981"/>
              <a:gd name="connsiteY7255" fmla="*/ 2432069 h 3980623"/>
              <a:gd name="connsiteX7256" fmla="*/ 3237634 w 5122981"/>
              <a:gd name="connsiteY7256" fmla="*/ 2445756 h 3980623"/>
              <a:gd name="connsiteX7257" fmla="*/ 3240045 w 5122981"/>
              <a:gd name="connsiteY7257" fmla="*/ 2449178 h 3980623"/>
              <a:gd name="connsiteX7258" fmla="*/ 3244244 w 5122981"/>
              <a:gd name="connsiteY7258" fmla="*/ 2455135 h 3980623"/>
              <a:gd name="connsiteX7259" fmla="*/ 3247747 w 5122981"/>
              <a:gd name="connsiteY7259" fmla="*/ 2455135 h 3980623"/>
              <a:gd name="connsiteX7260" fmla="*/ 3245692 w 5122981"/>
              <a:gd name="connsiteY7260" fmla="*/ 2457190 h 3980623"/>
              <a:gd name="connsiteX7261" fmla="*/ 3247280 w 5122981"/>
              <a:gd name="connsiteY7261" fmla="*/ 2459443 h 3980623"/>
              <a:gd name="connsiteX7262" fmla="*/ 3259608 w 5122981"/>
              <a:gd name="connsiteY7262" fmla="*/ 2470018 h 3980623"/>
              <a:gd name="connsiteX7263" fmla="*/ 3262630 w 5122981"/>
              <a:gd name="connsiteY7263" fmla="*/ 2470018 h 3980623"/>
              <a:gd name="connsiteX7264" fmla="*/ 3266351 w 5122981"/>
              <a:gd name="connsiteY7264" fmla="*/ 2473738 h 3980623"/>
              <a:gd name="connsiteX7265" fmla="*/ 3265240 w 5122981"/>
              <a:gd name="connsiteY7265" fmla="*/ 2474850 h 3980623"/>
              <a:gd name="connsiteX7266" fmla="*/ 3273251 w 5122981"/>
              <a:gd name="connsiteY7266" fmla="*/ 2481721 h 3980623"/>
              <a:gd name="connsiteX7267" fmla="*/ 3277513 w 5122981"/>
              <a:gd name="connsiteY7267" fmla="*/ 2477459 h 3980623"/>
              <a:gd name="connsiteX7268" fmla="*/ 3292396 w 5122981"/>
              <a:gd name="connsiteY7268" fmla="*/ 2484900 h 3980623"/>
              <a:gd name="connsiteX7269" fmla="*/ 3299837 w 5122981"/>
              <a:gd name="connsiteY7269" fmla="*/ 2484900 h 3980623"/>
              <a:gd name="connsiteX7270" fmla="*/ 3299837 w 5122981"/>
              <a:gd name="connsiteY7270" fmla="*/ 2492342 h 3980623"/>
              <a:gd name="connsiteX7271" fmla="*/ 3307278 w 5122981"/>
              <a:gd name="connsiteY7271" fmla="*/ 2499783 h 3980623"/>
              <a:gd name="connsiteX7272" fmla="*/ 3314720 w 5122981"/>
              <a:gd name="connsiteY7272" fmla="*/ 2507225 h 3980623"/>
              <a:gd name="connsiteX7273" fmla="*/ 3322161 w 5122981"/>
              <a:gd name="connsiteY7273" fmla="*/ 2522107 h 3980623"/>
              <a:gd name="connsiteX7274" fmla="*/ 3322161 w 5122981"/>
              <a:gd name="connsiteY7274" fmla="*/ 2529549 h 3980623"/>
              <a:gd name="connsiteX7275" fmla="*/ 3326459 w 5122981"/>
              <a:gd name="connsiteY7275" fmla="*/ 2533846 h 3980623"/>
              <a:gd name="connsiteX7276" fmla="*/ 3329061 w 5122981"/>
              <a:gd name="connsiteY7276" fmla="*/ 2535820 h 3980623"/>
              <a:gd name="connsiteX7277" fmla="*/ 3329317 w 5122981"/>
              <a:gd name="connsiteY7277" fmla="*/ 2536704 h 3980623"/>
              <a:gd name="connsiteX7278" fmla="*/ 3329603 w 5122981"/>
              <a:gd name="connsiteY7278" fmla="*/ 2536990 h 3980623"/>
              <a:gd name="connsiteX7279" fmla="*/ 3337044 w 5122981"/>
              <a:gd name="connsiteY7279" fmla="*/ 2536990 h 3980623"/>
              <a:gd name="connsiteX7280" fmla="*/ 3337044 w 5122981"/>
              <a:gd name="connsiteY7280" fmla="*/ 2544432 h 3980623"/>
              <a:gd name="connsiteX7281" fmla="*/ 3333670 w 5122981"/>
              <a:gd name="connsiteY7281" fmla="*/ 2544432 h 3980623"/>
              <a:gd name="connsiteX7282" fmla="*/ 3350835 w 5122981"/>
              <a:gd name="connsiteY7282" fmla="*/ 2559505 h 3980623"/>
              <a:gd name="connsiteX7283" fmla="*/ 3359368 w 5122981"/>
              <a:gd name="connsiteY7283" fmla="*/ 2563459 h 3980623"/>
              <a:gd name="connsiteX7284" fmla="*/ 3359368 w 5122981"/>
              <a:gd name="connsiteY7284" fmla="*/ 2559314 h 3980623"/>
              <a:gd name="connsiteX7285" fmla="*/ 3362066 w 5122981"/>
              <a:gd name="connsiteY7285" fmla="*/ 2564709 h 3980623"/>
              <a:gd name="connsiteX7286" fmla="*/ 3369703 w 5122981"/>
              <a:gd name="connsiteY7286" fmla="*/ 2568248 h 3980623"/>
              <a:gd name="connsiteX7287" fmla="*/ 3373249 w 5122981"/>
              <a:gd name="connsiteY7287" fmla="*/ 2580491 h 3980623"/>
              <a:gd name="connsiteX7288" fmla="*/ 3373145 w 5122981"/>
              <a:gd name="connsiteY7288" fmla="*/ 2580533 h 3980623"/>
              <a:gd name="connsiteX7289" fmla="*/ 3381692 w 5122981"/>
              <a:gd name="connsiteY7289" fmla="*/ 2589080 h 3980623"/>
              <a:gd name="connsiteX7290" fmla="*/ 3389134 w 5122981"/>
              <a:gd name="connsiteY7290" fmla="*/ 2603963 h 3980623"/>
              <a:gd name="connsiteX7291" fmla="*/ 3404017 w 5122981"/>
              <a:gd name="connsiteY7291" fmla="*/ 2603963 h 3980623"/>
              <a:gd name="connsiteX7292" fmla="*/ 3418899 w 5122981"/>
              <a:gd name="connsiteY7292" fmla="*/ 2611404 h 3980623"/>
              <a:gd name="connsiteX7293" fmla="*/ 3426341 w 5122981"/>
              <a:gd name="connsiteY7293" fmla="*/ 2622566 h 3980623"/>
              <a:gd name="connsiteX7294" fmla="*/ 3433782 w 5122981"/>
              <a:gd name="connsiteY7294" fmla="*/ 2626287 h 3980623"/>
              <a:gd name="connsiteX7295" fmla="*/ 3448665 w 5122981"/>
              <a:gd name="connsiteY7295" fmla="*/ 2641170 h 3980623"/>
              <a:gd name="connsiteX7296" fmla="*/ 3448665 w 5122981"/>
              <a:gd name="connsiteY7296" fmla="*/ 2648611 h 3980623"/>
              <a:gd name="connsiteX7297" fmla="*/ 3448665 w 5122981"/>
              <a:gd name="connsiteY7297" fmla="*/ 2656053 h 3980623"/>
              <a:gd name="connsiteX7298" fmla="*/ 3463548 w 5122981"/>
              <a:gd name="connsiteY7298" fmla="*/ 2656053 h 3980623"/>
              <a:gd name="connsiteX7299" fmla="*/ 3478431 w 5122981"/>
              <a:gd name="connsiteY7299" fmla="*/ 2656053 h 3980623"/>
              <a:gd name="connsiteX7300" fmla="*/ 3493314 w 5122981"/>
              <a:gd name="connsiteY7300" fmla="*/ 2670935 h 3980623"/>
              <a:gd name="connsiteX7301" fmla="*/ 3485872 w 5122981"/>
              <a:gd name="connsiteY7301" fmla="*/ 2670935 h 3980623"/>
              <a:gd name="connsiteX7302" fmla="*/ 3478431 w 5122981"/>
              <a:gd name="connsiteY7302" fmla="*/ 2663494 h 3980623"/>
              <a:gd name="connsiteX7303" fmla="*/ 3478431 w 5122981"/>
              <a:gd name="connsiteY7303" fmla="*/ 2670935 h 3980623"/>
              <a:gd name="connsiteX7304" fmla="*/ 3493314 w 5122981"/>
              <a:gd name="connsiteY7304" fmla="*/ 2678377 h 3980623"/>
              <a:gd name="connsiteX7305" fmla="*/ 3504476 w 5122981"/>
              <a:gd name="connsiteY7305" fmla="*/ 2674656 h 3980623"/>
              <a:gd name="connsiteX7306" fmla="*/ 3515638 w 5122981"/>
              <a:gd name="connsiteY7306" fmla="*/ 2678377 h 3980623"/>
              <a:gd name="connsiteX7307" fmla="*/ 3523079 w 5122981"/>
              <a:gd name="connsiteY7307" fmla="*/ 2693260 h 3980623"/>
              <a:gd name="connsiteX7308" fmla="*/ 3515638 w 5122981"/>
              <a:gd name="connsiteY7308" fmla="*/ 2682098 h 3980623"/>
              <a:gd name="connsiteX7309" fmla="*/ 3500755 w 5122981"/>
              <a:gd name="connsiteY7309" fmla="*/ 2685818 h 3980623"/>
              <a:gd name="connsiteX7310" fmla="*/ 3500755 w 5122981"/>
              <a:gd name="connsiteY7310" fmla="*/ 2693260 h 3980623"/>
              <a:gd name="connsiteX7311" fmla="*/ 3523079 w 5122981"/>
              <a:gd name="connsiteY7311" fmla="*/ 2693260 h 3980623"/>
              <a:gd name="connsiteX7312" fmla="*/ 3560286 w 5122981"/>
              <a:gd name="connsiteY7312" fmla="*/ 2708143 h 3980623"/>
              <a:gd name="connsiteX7313" fmla="*/ 3569216 w 5122981"/>
              <a:gd name="connsiteY7313" fmla="*/ 2714096 h 3980623"/>
              <a:gd name="connsiteX7314" fmla="*/ 3537962 w 5122981"/>
              <a:gd name="connsiteY7314" fmla="*/ 2700701 h 3980623"/>
              <a:gd name="connsiteX7315" fmla="*/ 3530521 w 5122981"/>
              <a:gd name="connsiteY7315" fmla="*/ 2700701 h 3980623"/>
              <a:gd name="connsiteX7316" fmla="*/ 3523079 w 5122981"/>
              <a:gd name="connsiteY7316" fmla="*/ 2700701 h 3980623"/>
              <a:gd name="connsiteX7317" fmla="*/ 3523079 w 5122981"/>
              <a:gd name="connsiteY7317" fmla="*/ 2715584 h 3980623"/>
              <a:gd name="connsiteX7318" fmla="*/ 3534241 w 5122981"/>
              <a:gd name="connsiteY7318" fmla="*/ 2715584 h 3980623"/>
              <a:gd name="connsiteX7319" fmla="*/ 3537962 w 5122981"/>
              <a:gd name="connsiteY7319" fmla="*/ 2715584 h 3980623"/>
              <a:gd name="connsiteX7320" fmla="*/ 3556565 w 5122981"/>
              <a:gd name="connsiteY7320" fmla="*/ 2719305 h 3980623"/>
              <a:gd name="connsiteX7321" fmla="*/ 3575169 w 5122981"/>
              <a:gd name="connsiteY7321" fmla="*/ 2737908 h 3980623"/>
              <a:gd name="connsiteX7322" fmla="*/ 3567728 w 5122981"/>
              <a:gd name="connsiteY7322" fmla="*/ 2737908 h 3980623"/>
              <a:gd name="connsiteX7323" fmla="*/ 3556565 w 5122981"/>
              <a:gd name="connsiteY7323" fmla="*/ 2737908 h 3980623"/>
              <a:gd name="connsiteX7324" fmla="*/ 3560286 w 5122981"/>
              <a:gd name="connsiteY7324" fmla="*/ 2745350 h 3980623"/>
              <a:gd name="connsiteX7325" fmla="*/ 3575169 w 5122981"/>
              <a:gd name="connsiteY7325" fmla="*/ 2752791 h 3980623"/>
              <a:gd name="connsiteX7326" fmla="*/ 3582610 w 5122981"/>
              <a:gd name="connsiteY7326" fmla="*/ 2760232 h 3980623"/>
              <a:gd name="connsiteX7327" fmla="*/ 3604935 w 5122981"/>
              <a:gd name="connsiteY7327" fmla="*/ 2775115 h 3980623"/>
              <a:gd name="connsiteX7328" fmla="*/ 3616097 w 5122981"/>
              <a:gd name="connsiteY7328" fmla="*/ 2786277 h 3980623"/>
              <a:gd name="connsiteX7329" fmla="*/ 3619817 w 5122981"/>
              <a:gd name="connsiteY7329" fmla="*/ 2789998 h 3980623"/>
              <a:gd name="connsiteX7330" fmla="*/ 3627259 w 5122981"/>
              <a:gd name="connsiteY7330" fmla="*/ 2789998 h 3980623"/>
              <a:gd name="connsiteX7331" fmla="*/ 3634700 w 5122981"/>
              <a:gd name="connsiteY7331" fmla="*/ 2797439 h 3980623"/>
              <a:gd name="connsiteX7332" fmla="*/ 3649583 w 5122981"/>
              <a:gd name="connsiteY7332" fmla="*/ 2812322 h 3980623"/>
              <a:gd name="connsiteX7333" fmla="*/ 3664466 w 5122981"/>
              <a:gd name="connsiteY7333" fmla="*/ 2819764 h 3980623"/>
              <a:gd name="connsiteX7334" fmla="*/ 3701673 w 5122981"/>
              <a:gd name="connsiteY7334" fmla="*/ 2856971 h 3980623"/>
              <a:gd name="connsiteX7335" fmla="*/ 3731439 w 5122981"/>
              <a:gd name="connsiteY7335" fmla="*/ 2883016 h 3980623"/>
              <a:gd name="connsiteX7336" fmla="*/ 3753763 w 5122981"/>
              <a:gd name="connsiteY7336" fmla="*/ 2901619 h 3980623"/>
              <a:gd name="connsiteX7337" fmla="*/ 3764925 w 5122981"/>
              <a:gd name="connsiteY7337" fmla="*/ 2909060 h 3980623"/>
              <a:gd name="connsiteX7338" fmla="*/ 3772366 w 5122981"/>
              <a:gd name="connsiteY7338" fmla="*/ 2909060 h 3980623"/>
              <a:gd name="connsiteX7339" fmla="*/ 3780040 w 5122981"/>
              <a:gd name="connsiteY7339" fmla="*/ 2917432 h 3980623"/>
              <a:gd name="connsiteX7340" fmla="*/ 3781480 w 5122981"/>
              <a:gd name="connsiteY7340" fmla="*/ 2920120 h 3980623"/>
              <a:gd name="connsiteX7341" fmla="*/ 3761204 w 5122981"/>
              <a:gd name="connsiteY7341" fmla="*/ 2909060 h 3980623"/>
              <a:gd name="connsiteX7342" fmla="*/ 3742601 w 5122981"/>
              <a:gd name="connsiteY7342" fmla="*/ 2901619 h 3980623"/>
              <a:gd name="connsiteX7343" fmla="*/ 3731439 w 5122981"/>
              <a:gd name="connsiteY7343" fmla="*/ 2894178 h 3980623"/>
              <a:gd name="connsiteX7344" fmla="*/ 3723997 w 5122981"/>
              <a:gd name="connsiteY7344" fmla="*/ 2890457 h 3980623"/>
              <a:gd name="connsiteX7345" fmla="*/ 3705394 w 5122981"/>
              <a:gd name="connsiteY7345" fmla="*/ 2879295 h 3980623"/>
              <a:gd name="connsiteX7346" fmla="*/ 3679349 w 5122981"/>
              <a:gd name="connsiteY7346" fmla="*/ 2860691 h 3980623"/>
              <a:gd name="connsiteX7347" fmla="*/ 3664466 w 5122981"/>
              <a:gd name="connsiteY7347" fmla="*/ 2849529 h 3980623"/>
              <a:gd name="connsiteX7348" fmla="*/ 3709114 w 5122981"/>
              <a:gd name="connsiteY7348" fmla="*/ 2886736 h 3980623"/>
              <a:gd name="connsiteX7349" fmla="*/ 3727718 w 5122981"/>
              <a:gd name="connsiteY7349" fmla="*/ 2901619 h 3980623"/>
              <a:gd name="connsiteX7350" fmla="*/ 3738880 w 5122981"/>
              <a:gd name="connsiteY7350" fmla="*/ 2916502 h 3980623"/>
              <a:gd name="connsiteX7351" fmla="*/ 3764925 w 5122981"/>
              <a:gd name="connsiteY7351" fmla="*/ 2935105 h 3980623"/>
              <a:gd name="connsiteX7352" fmla="*/ 3820038 w 5122981"/>
              <a:gd name="connsiteY7352" fmla="*/ 2977661 h 3980623"/>
              <a:gd name="connsiteX7353" fmla="*/ 3823867 w 5122981"/>
              <a:gd name="connsiteY7353" fmla="*/ 2980262 h 3980623"/>
              <a:gd name="connsiteX7354" fmla="*/ 3822596 w 5122981"/>
              <a:gd name="connsiteY7354" fmla="*/ 2979754 h 3980623"/>
              <a:gd name="connsiteX7355" fmla="*/ 3820735 w 5122981"/>
              <a:gd name="connsiteY7355" fmla="*/ 2983475 h 3980623"/>
              <a:gd name="connsiteX7356" fmla="*/ 3790970 w 5122981"/>
              <a:gd name="connsiteY7356" fmla="*/ 2968592 h 3980623"/>
              <a:gd name="connsiteX7357" fmla="*/ 3783528 w 5122981"/>
              <a:gd name="connsiteY7357" fmla="*/ 2961150 h 3980623"/>
              <a:gd name="connsiteX7358" fmla="*/ 3746321 w 5122981"/>
              <a:gd name="connsiteY7358" fmla="*/ 2938826 h 3980623"/>
              <a:gd name="connsiteX7359" fmla="*/ 3731439 w 5122981"/>
              <a:gd name="connsiteY7359" fmla="*/ 2931385 h 3980623"/>
              <a:gd name="connsiteX7360" fmla="*/ 3723997 w 5122981"/>
              <a:gd name="connsiteY7360" fmla="*/ 2923943 h 3980623"/>
              <a:gd name="connsiteX7361" fmla="*/ 3709114 w 5122981"/>
              <a:gd name="connsiteY7361" fmla="*/ 2909060 h 3980623"/>
              <a:gd name="connsiteX7362" fmla="*/ 3679349 w 5122981"/>
              <a:gd name="connsiteY7362" fmla="*/ 2894178 h 3980623"/>
              <a:gd name="connsiteX7363" fmla="*/ 3627259 w 5122981"/>
              <a:gd name="connsiteY7363" fmla="*/ 2849529 h 3980623"/>
              <a:gd name="connsiteX7364" fmla="*/ 3612376 w 5122981"/>
              <a:gd name="connsiteY7364" fmla="*/ 2842088 h 3980623"/>
              <a:gd name="connsiteX7365" fmla="*/ 3612376 w 5122981"/>
              <a:gd name="connsiteY7365" fmla="*/ 2838367 h 3980623"/>
              <a:gd name="connsiteX7366" fmla="*/ 3604935 w 5122981"/>
              <a:gd name="connsiteY7366" fmla="*/ 2834646 h 3980623"/>
              <a:gd name="connsiteX7367" fmla="*/ 3590052 w 5122981"/>
              <a:gd name="connsiteY7367" fmla="*/ 2827205 h 3980623"/>
              <a:gd name="connsiteX7368" fmla="*/ 3586331 w 5122981"/>
              <a:gd name="connsiteY7368" fmla="*/ 2819764 h 3980623"/>
              <a:gd name="connsiteX7369" fmla="*/ 3582610 w 5122981"/>
              <a:gd name="connsiteY7369" fmla="*/ 2819764 h 3980623"/>
              <a:gd name="connsiteX7370" fmla="*/ 3578890 w 5122981"/>
              <a:gd name="connsiteY7370" fmla="*/ 2816043 h 3980623"/>
              <a:gd name="connsiteX7371" fmla="*/ 3567728 w 5122981"/>
              <a:gd name="connsiteY7371" fmla="*/ 2812322 h 3980623"/>
              <a:gd name="connsiteX7372" fmla="*/ 3560286 w 5122981"/>
              <a:gd name="connsiteY7372" fmla="*/ 2804881 h 3980623"/>
              <a:gd name="connsiteX7373" fmla="*/ 3552845 w 5122981"/>
              <a:gd name="connsiteY7373" fmla="*/ 2797439 h 3980623"/>
              <a:gd name="connsiteX7374" fmla="*/ 3548425 w 5122981"/>
              <a:gd name="connsiteY7374" fmla="*/ 2793020 h 3980623"/>
              <a:gd name="connsiteX7375" fmla="*/ 3541055 w 5122981"/>
              <a:gd name="connsiteY7375" fmla="*/ 2796971 h 3980623"/>
              <a:gd name="connsiteX7376" fmla="*/ 3531408 w 5122981"/>
              <a:gd name="connsiteY7376" fmla="*/ 2783284 h 3980623"/>
              <a:gd name="connsiteX7377" fmla="*/ 3526586 w 5122981"/>
              <a:gd name="connsiteY7377" fmla="*/ 2776440 h 3980623"/>
              <a:gd name="connsiteX7378" fmla="*/ 3529637 w 5122981"/>
              <a:gd name="connsiteY7378" fmla="*/ 2777163 h 3980623"/>
              <a:gd name="connsiteX7379" fmla="*/ 3537510 w 5122981"/>
              <a:gd name="connsiteY7379" fmla="*/ 2784728 h 3980623"/>
              <a:gd name="connsiteX7380" fmla="*/ 3548383 w 5122981"/>
              <a:gd name="connsiteY7380" fmla="*/ 2792978 h 3980623"/>
              <a:gd name="connsiteX7381" fmla="*/ 3545403 w 5122981"/>
              <a:gd name="connsiteY7381" fmla="*/ 2789998 h 3980623"/>
              <a:gd name="connsiteX7382" fmla="*/ 3541683 w 5122981"/>
              <a:gd name="connsiteY7382" fmla="*/ 2786277 h 3980623"/>
              <a:gd name="connsiteX7383" fmla="*/ 3537962 w 5122981"/>
              <a:gd name="connsiteY7383" fmla="*/ 2782557 h 3980623"/>
              <a:gd name="connsiteX7384" fmla="*/ 3516737 w 5122981"/>
              <a:gd name="connsiteY7384" fmla="*/ 2768407 h 3980623"/>
              <a:gd name="connsiteX7385" fmla="*/ 3515662 w 5122981"/>
              <a:gd name="connsiteY7385" fmla="*/ 2768152 h 3980623"/>
              <a:gd name="connsiteX7386" fmla="*/ 3516047 w 5122981"/>
              <a:gd name="connsiteY7386" fmla="*/ 2767946 h 3980623"/>
              <a:gd name="connsiteX7387" fmla="*/ 3515638 w 5122981"/>
              <a:gd name="connsiteY7387" fmla="*/ 2767674 h 3980623"/>
              <a:gd name="connsiteX7388" fmla="*/ 3510567 w 5122981"/>
              <a:gd name="connsiteY7388" fmla="*/ 2767674 h 3980623"/>
              <a:gd name="connsiteX7389" fmla="*/ 3517435 w 5122981"/>
              <a:gd name="connsiteY7389" fmla="*/ 2774274 h 3980623"/>
              <a:gd name="connsiteX7390" fmla="*/ 3527081 w 5122981"/>
              <a:gd name="connsiteY7390" fmla="*/ 2787961 h 3980623"/>
              <a:gd name="connsiteX7391" fmla="*/ 3529051 w 5122981"/>
              <a:gd name="connsiteY7391" fmla="*/ 2790757 h 3980623"/>
              <a:gd name="connsiteX7392" fmla="*/ 3529207 w 5122981"/>
              <a:gd name="connsiteY7392" fmla="*/ 2790874 h 3980623"/>
              <a:gd name="connsiteX7393" fmla="*/ 3529125 w 5122981"/>
              <a:gd name="connsiteY7393" fmla="*/ 2790862 h 3980623"/>
              <a:gd name="connsiteX7394" fmla="*/ 3531474 w 5122981"/>
              <a:gd name="connsiteY7394" fmla="*/ 2794195 h 3980623"/>
              <a:gd name="connsiteX7395" fmla="*/ 3537962 w 5122981"/>
              <a:gd name="connsiteY7395" fmla="*/ 2797439 h 3980623"/>
              <a:gd name="connsiteX7396" fmla="*/ 3545403 w 5122981"/>
              <a:gd name="connsiteY7396" fmla="*/ 2804881 h 3980623"/>
              <a:gd name="connsiteX7397" fmla="*/ 3552845 w 5122981"/>
              <a:gd name="connsiteY7397" fmla="*/ 2812322 h 3980623"/>
              <a:gd name="connsiteX7398" fmla="*/ 3545403 w 5122981"/>
              <a:gd name="connsiteY7398" fmla="*/ 2812322 h 3980623"/>
              <a:gd name="connsiteX7399" fmla="*/ 3542840 w 5122981"/>
              <a:gd name="connsiteY7399" fmla="*/ 2811681 h 3980623"/>
              <a:gd name="connsiteX7400" fmla="*/ 3545403 w 5122981"/>
              <a:gd name="connsiteY7400" fmla="*/ 2815888 h 3980623"/>
              <a:gd name="connsiteX7401" fmla="*/ 3545403 w 5122981"/>
              <a:gd name="connsiteY7401" fmla="*/ 2812322 h 3980623"/>
              <a:gd name="connsiteX7402" fmla="*/ 3560286 w 5122981"/>
              <a:gd name="connsiteY7402" fmla="*/ 2819764 h 3980623"/>
              <a:gd name="connsiteX7403" fmla="*/ 3571448 w 5122981"/>
              <a:gd name="connsiteY7403" fmla="*/ 2842088 h 3980623"/>
              <a:gd name="connsiteX7404" fmla="*/ 3578890 w 5122981"/>
              <a:gd name="connsiteY7404" fmla="*/ 2845809 h 3980623"/>
              <a:gd name="connsiteX7405" fmla="*/ 3582610 w 5122981"/>
              <a:gd name="connsiteY7405" fmla="*/ 2834646 h 3980623"/>
              <a:gd name="connsiteX7406" fmla="*/ 3582610 w 5122981"/>
              <a:gd name="connsiteY7406" fmla="*/ 2827205 h 3980623"/>
              <a:gd name="connsiteX7407" fmla="*/ 3586331 w 5122981"/>
              <a:gd name="connsiteY7407" fmla="*/ 2842088 h 3980623"/>
              <a:gd name="connsiteX7408" fmla="*/ 3601214 w 5122981"/>
              <a:gd name="connsiteY7408" fmla="*/ 2860691 h 3980623"/>
              <a:gd name="connsiteX7409" fmla="*/ 3619817 w 5122981"/>
              <a:gd name="connsiteY7409" fmla="*/ 2875574 h 3980623"/>
              <a:gd name="connsiteX7410" fmla="*/ 3634700 w 5122981"/>
              <a:gd name="connsiteY7410" fmla="*/ 2886736 h 3980623"/>
              <a:gd name="connsiteX7411" fmla="*/ 3627259 w 5122981"/>
              <a:gd name="connsiteY7411" fmla="*/ 2879295 h 3980623"/>
              <a:gd name="connsiteX7412" fmla="*/ 3634700 w 5122981"/>
              <a:gd name="connsiteY7412" fmla="*/ 2871853 h 3980623"/>
              <a:gd name="connsiteX7413" fmla="*/ 3649583 w 5122981"/>
              <a:gd name="connsiteY7413" fmla="*/ 2883016 h 3980623"/>
              <a:gd name="connsiteX7414" fmla="*/ 3679349 w 5122981"/>
              <a:gd name="connsiteY7414" fmla="*/ 2909060 h 3980623"/>
              <a:gd name="connsiteX7415" fmla="*/ 3727718 w 5122981"/>
              <a:gd name="connsiteY7415" fmla="*/ 2949988 h 3980623"/>
              <a:gd name="connsiteX7416" fmla="*/ 3753763 w 5122981"/>
              <a:gd name="connsiteY7416" fmla="*/ 2968592 h 3980623"/>
              <a:gd name="connsiteX7417" fmla="*/ 3768646 w 5122981"/>
              <a:gd name="connsiteY7417" fmla="*/ 2979754 h 3980623"/>
              <a:gd name="connsiteX7418" fmla="*/ 3813294 w 5122981"/>
              <a:gd name="connsiteY7418" fmla="*/ 3013240 h 3980623"/>
              <a:gd name="connsiteX7419" fmla="*/ 3850501 w 5122981"/>
              <a:gd name="connsiteY7419" fmla="*/ 3050447 h 3980623"/>
              <a:gd name="connsiteX7420" fmla="*/ 3872825 w 5122981"/>
              <a:gd name="connsiteY7420" fmla="*/ 3065330 h 3980623"/>
              <a:gd name="connsiteX7421" fmla="*/ 3887708 w 5122981"/>
              <a:gd name="connsiteY7421" fmla="*/ 3080213 h 3980623"/>
              <a:gd name="connsiteX7422" fmla="*/ 3902591 w 5122981"/>
              <a:gd name="connsiteY7422" fmla="*/ 3087654 h 3980623"/>
              <a:gd name="connsiteX7423" fmla="*/ 3917474 w 5122981"/>
              <a:gd name="connsiteY7423" fmla="*/ 3102537 h 3980623"/>
              <a:gd name="connsiteX7424" fmla="*/ 3947239 w 5122981"/>
              <a:gd name="connsiteY7424" fmla="*/ 3124861 h 3980623"/>
              <a:gd name="connsiteX7425" fmla="*/ 3969564 w 5122981"/>
              <a:gd name="connsiteY7425" fmla="*/ 3139744 h 3980623"/>
              <a:gd name="connsiteX7426" fmla="*/ 3969564 w 5122981"/>
              <a:gd name="connsiteY7426" fmla="*/ 3147185 h 3980623"/>
              <a:gd name="connsiteX7427" fmla="*/ 3984446 w 5122981"/>
              <a:gd name="connsiteY7427" fmla="*/ 3154627 h 3980623"/>
              <a:gd name="connsiteX7428" fmla="*/ 3991888 w 5122981"/>
              <a:gd name="connsiteY7428" fmla="*/ 3162068 h 3980623"/>
              <a:gd name="connsiteX7429" fmla="*/ 3969564 w 5122981"/>
              <a:gd name="connsiteY7429" fmla="*/ 3154627 h 3980623"/>
              <a:gd name="connsiteX7430" fmla="*/ 3962122 w 5122981"/>
              <a:gd name="connsiteY7430" fmla="*/ 3139744 h 3980623"/>
              <a:gd name="connsiteX7431" fmla="*/ 3936077 w 5122981"/>
              <a:gd name="connsiteY7431" fmla="*/ 3124861 h 3980623"/>
              <a:gd name="connsiteX7432" fmla="*/ 3910032 w 5122981"/>
              <a:gd name="connsiteY7432" fmla="*/ 3109978 h 3980623"/>
              <a:gd name="connsiteX7433" fmla="*/ 3902591 w 5122981"/>
              <a:gd name="connsiteY7433" fmla="*/ 3102537 h 3980623"/>
              <a:gd name="connsiteX7434" fmla="*/ 3887708 w 5122981"/>
              <a:gd name="connsiteY7434" fmla="*/ 3095096 h 3980623"/>
              <a:gd name="connsiteX7435" fmla="*/ 3865384 w 5122981"/>
              <a:gd name="connsiteY7435" fmla="*/ 3080213 h 3980623"/>
              <a:gd name="connsiteX7436" fmla="*/ 3887708 w 5122981"/>
              <a:gd name="connsiteY7436" fmla="*/ 3102537 h 3980623"/>
              <a:gd name="connsiteX7437" fmla="*/ 3902591 w 5122981"/>
              <a:gd name="connsiteY7437" fmla="*/ 3117420 h 3980623"/>
              <a:gd name="connsiteX7438" fmla="*/ 3939798 w 5122981"/>
              <a:gd name="connsiteY7438" fmla="*/ 3139744 h 3980623"/>
              <a:gd name="connsiteX7439" fmla="*/ 3954681 w 5122981"/>
              <a:gd name="connsiteY7439" fmla="*/ 3154627 h 3980623"/>
              <a:gd name="connsiteX7440" fmla="*/ 3962122 w 5122981"/>
              <a:gd name="connsiteY7440" fmla="*/ 3162068 h 3980623"/>
              <a:gd name="connsiteX7441" fmla="*/ 3999329 w 5122981"/>
              <a:gd name="connsiteY7441" fmla="*/ 3191834 h 3980623"/>
              <a:gd name="connsiteX7442" fmla="*/ 3999329 w 5122981"/>
              <a:gd name="connsiteY7442" fmla="*/ 3195555 h 3980623"/>
              <a:gd name="connsiteX7443" fmla="*/ 4006771 w 5122981"/>
              <a:gd name="connsiteY7443" fmla="*/ 3199275 h 3980623"/>
              <a:gd name="connsiteX7444" fmla="*/ 4029095 w 5122981"/>
              <a:gd name="connsiteY7444" fmla="*/ 3206717 h 3980623"/>
              <a:gd name="connsiteX7445" fmla="*/ 4073743 w 5122981"/>
              <a:gd name="connsiteY7445" fmla="*/ 3243924 h 3980623"/>
              <a:gd name="connsiteX7446" fmla="*/ 4096067 w 5122981"/>
              <a:gd name="connsiteY7446" fmla="*/ 3266248 h 3980623"/>
              <a:gd name="connsiteX7447" fmla="*/ 4110950 w 5122981"/>
              <a:gd name="connsiteY7447" fmla="*/ 3266248 h 3980623"/>
              <a:gd name="connsiteX7448" fmla="*/ 4118392 w 5122981"/>
              <a:gd name="connsiteY7448" fmla="*/ 3273689 h 3980623"/>
              <a:gd name="connsiteX7449" fmla="*/ 4110950 w 5122981"/>
              <a:gd name="connsiteY7449" fmla="*/ 3281131 h 3980623"/>
              <a:gd name="connsiteX7450" fmla="*/ 4118392 w 5122981"/>
              <a:gd name="connsiteY7450" fmla="*/ 3288572 h 3980623"/>
              <a:gd name="connsiteX7451" fmla="*/ 4140716 w 5122981"/>
              <a:gd name="connsiteY7451" fmla="*/ 3296014 h 3980623"/>
              <a:gd name="connsiteX7452" fmla="*/ 4148157 w 5122981"/>
              <a:gd name="connsiteY7452" fmla="*/ 3303455 h 3980623"/>
              <a:gd name="connsiteX7453" fmla="*/ 4148157 w 5122981"/>
              <a:gd name="connsiteY7453" fmla="*/ 3310896 h 3980623"/>
              <a:gd name="connsiteX7454" fmla="*/ 4148157 w 5122981"/>
              <a:gd name="connsiteY7454" fmla="*/ 3318338 h 3980623"/>
              <a:gd name="connsiteX7455" fmla="*/ 4129554 w 5122981"/>
              <a:gd name="connsiteY7455" fmla="*/ 3299734 h 3980623"/>
              <a:gd name="connsiteX7456" fmla="*/ 4110950 w 5122981"/>
              <a:gd name="connsiteY7456" fmla="*/ 3292293 h 3980623"/>
              <a:gd name="connsiteX7457" fmla="*/ 4103509 w 5122981"/>
              <a:gd name="connsiteY7457" fmla="*/ 3288572 h 3980623"/>
              <a:gd name="connsiteX7458" fmla="*/ 4096067 w 5122981"/>
              <a:gd name="connsiteY7458" fmla="*/ 3277410 h 3980623"/>
              <a:gd name="connsiteX7459" fmla="*/ 4088626 w 5122981"/>
              <a:gd name="connsiteY7459" fmla="*/ 3273689 h 3980623"/>
              <a:gd name="connsiteX7460" fmla="*/ 4073743 w 5122981"/>
              <a:gd name="connsiteY7460" fmla="*/ 3266248 h 3980623"/>
              <a:gd name="connsiteX7461" fmla="*/ 4073743 w 5122981"/>
              <a:gd name="connsiteY7461" fmla="*/ 3258807 h 3980623"/>
              <a:gd name="connsiteX7462" fmla="*/ 4066302 w 5122981"/>
              <a:gd name="connsiteY7462" fmla="*/ 3258807 h 3980623"/>
              <a:gd name="connsiteX7463" fmla="*/ 4058860 w 5122981"/>
              <a:gd name="connsiteY7463" fmla="*/ 3258807 h 3980623"/>
              <a:gd name="connsiteX7464" fmla="*/ 4051419 w 5122981"/>
              <a:gd name="connsiteY7464" fmla="*/ 3258807 h 3980623"/>
              <a:gd name="connsiteX7465" fmla="*/ 4043978 w 5122981"/>
              <a:gd name="connsiteY7465" fmla="*/ 3258807 h 3980623"/>
              <a:gd name="connsiteX7466" fmla="*/ 4051419 w 5122981"/>
              <a:gd name="connsiteY7466" fmla="*/ 3251365 h 3980623"/>
              <a:gd name="connsiteX7467" fmla="*/ 4051419 w 5122981"/>
              <a:gd name="connsiteY7467" fmla="*/ 3243924 h 3980623"/>
              <a:gd name="connsiteX7468" fmla="*/ 4043978 w 5122981"/>
              <a:gd name="connsiteY7468" fmla="*/ 3243924 h 3980623"/>
              <a:gd name="connsiteX7469" fmla="*/ 4051419 w 5122981"/>
              <a:gd name="connsiteY7469" fmla="*/ 3236482 h 3980623"/>
              <a:gd name="connsiteX7470" fmla="*/ 4043978 w 5122981"/>
              <a:gd name="connsiteY7470" fmla="*/ 3229041 h 3980623"/>
              <a:gd name="connsiteX7471" fmla="*/ 4043978 w 5122981"/>
              <a:gd name="connsiteY7471" fmla="*/ 3236482 h 3980623"/>
              <a:gd name="connsiteX7472" fmla="*/ 4043978 w 5122981"/>
              <a:gd name="connsiteY7472" fmla="*/ 3243924 h 3980623"/>
              <a:gd name="connsiteX7473" fmla="*/ 4036536 w 5122981"/>
              <a:gd name="connsiteY7473" fmla="*/ 3243924 h 3980623"/>
              <a:gd name="connsiteX7474" fmla="*/ 4029095 w 5122981"/>
              <a:gd name="connsiteY7474" fmla="*/ 3229041 h 3980623"/>
              <a:gd name="connsiteX7475" fmla="*/ 4036536 w 5122981"/>
              <a:gd name="connsiteY7475" fmla="*/ 3229041 h 3980623"/>
              <a:gd name="connsiteX7476" fmla="*/ 3999329 w 5122981"/>
              <a:gd name="connsiteY7476" fmla="*/ 3206717 h 3980623"/>
              <a:gd name="connsiteX7477" fmla="*/ 3962122 w 5122981"/>
              <a:gd name="connsiteY7477" fmla="*/ 3176951 h 3980623"/>
              <a:gd name="connsiteX7478" fmla="*/ 3958401 w 5122981"/>
              <a:gd name="connsiteY7478" fmla="*/ 3184393 h 3980623"/>
              <a:gd name="connsiteX7479" fmla="*/ 3950960 w 5122981"/>
              <a:gd name="connsiteY7479" fmla="*/ 3176951 h 3980623"/>
              <a:gd name="connsiteX7480" fmla="*/ 3932356 w 5122981"/>
              <a:gd name="connsiteY7480" fmla="*/ 3162068 h 3980623"/>
              <a:gd name="connsiteX7481" fmla="*/ 3924915 w 5122981"/>
              <a:gd name="connsiteY7481" fmla="*/ 3154627 h 3980623"/>
              <a:gd name="connsiteX7482" fmla="*/ 3924915 w 5122981"/>
              <a:gd name="connsiteY7482" fmla="*/ 3147185 h 3980623"/>
              <a:gd name="connsiteX7483" fmla="*/ 3910032 w 5122981"/>
              <a:gd name="connsiteY7483" fmla="*/ 3139744 h 3980623"/>
              <a:gd name="connsiteX7484" fmla="*/ 3883987 w 5122981"/>
              <a:gd name="connsiteY7484" fmla="*/ 3128582 h 3980623"/>
              <a:gd name="connsiteX7485" fmla="*/ 3870035 w 5122981"/>
              <a:gd name="connsiteY7485" fmla="*/ 3118350 h 3980623"/>
              <a:gd name="connsiteX7486" fmla="*/ 3869300 w 5122981"/>
              <a:gd name="connsiteY7486" fmla="*/ 3117420 h 3980623"/>
              <a:gd name="connsiteX7487" fmla="*/ 3857942 w 5122981"/>
              <a:gd name="connsiteY7487" fmla="*/ 3117420 h 3980623"/>
              <a:gd name="connsiteX7488" fmla="*/ 3843060 w 5122981"/>
              <a:gd name="connsiteY7488" fmla="*/ 3124861 h 3980623"/>
              <a:gd name="connsiteX7489" fmla="*/ 3835618 w 5122981"/>
              <a:gd name="connsiteY7489" fmla="*/ 3132303 h 3980623"/>
              <a:gd name="connsiteX7490" fmla="*/ 3843060 w 5122981"/>
              <a:gd name="connsiteY7490" fmla="*/ 3132303 h 3980623"/>
              <a:gd name="connsiteX7491" fmla="*/ 3854222 w 5122981"/>
              <a:gd name="connsiteY7491" fmla="*/ 3139744 h 3980623"/>
              <a:gd name="connsiteX7492" fmla="*/ 3865384 w 5122981"/>
              <a:gd name="connsiteY7492" fmla="*/ 3147185 h 3980623"/>
              <a:gd name="connsiteX7493" fmla="*/ 3880267 w 5122981"/>
              <a:gd name="connsiteY7493" fmla="*/ 3154627 h 3980623"/>
              <a:gd name="connsiteX7494" fmla="*/ 3891429 w 5122981"/>
              <a:gd name="connsiteY7494" fmla="*/ 3165789 h 3980623"/>
              <a:gd name="connsiteX7495" fmla="*/ 3906312 w 5122981"/>
              <a:gd name="connsiteY7495" fmla="*/ 3176951 h 3980623"/>
              <a:gd name="connsiteX7496" fmla="*/ 3906312 w 5122981"/>
              <a:gd name="connsiteY7496" fmla="*/ 3173230 h 3980623"/>
              <a:gd name="connsiteX7497" fmla="*/ 3895149 w 5122981"/>
              <a:gd name="connsiteY7497" fmla="*/ 3162068 h 3980623"/>
              <a:gd name="connsiteX7498" fmla="*/ 3887708 w 5122981"/>
              <a:gd name="connsiteY7498" fmla="*/ 3147185 h 3980623"/>
              <a:gd name="connsiteX7499" fmla="*/ 3880267 w 5122981"/>
              <a:gd name="connsiteY7499" fmla="*/ 3147185 h 3980623"/>
              <a:gd name="connsiteX7500" fmla="*/ 3861663 w 5122981"/>
              <a:gd name="connsiteY7500" fmla="*/ 3139744 h 3980623"/>
              <a:gd name="connsiteX7501" fmla="*/ 3854222 w 5122981"/>
              <a:gd name="connsiteY7501" fmla="*/ 3128582 h 3980623"/>
              <a:gd name="connsiteX7502" fmla="*/ 3869105 w 5122981"/>
              <a:gd name="connsiteY7502" fmla="*/ 3132303 h 3980623"/>
              <a:gd name="connsiteX7503" fmla="*/ 3910032 w 5122981"/>
              <a:gd name="connsiteY7503" fmla="*/ 3162068 h 3980623"/>
              <a:gd name="connsiteX7504" fmla="*/ 3954681 w 5122981"/>
              <a:gd name="connsiteY7504" fmla="*/ 3199275 h 3980623"/>
              <a:gd name="connsiteX7505" fmla="*/ 3977005 w 5122981"/>
              <a:gd name="connsiteY7505" fmla="*/ 3214158 h 3980623"/>
              <a:gd name="connsiteX7506" fmla="*/ 3999329 w 5122981"/>
              <a:gd name="connsiteY7506" fmla="*/ 3229041 h 3980623"/>
              <a:gd name="connsiteX7507" fmla="*/ 4021653 w 5122981"/>
              <a:gd name="connsiteY7507" fmla="*/ 3240203 h 3980623"/>
              <a:gd name="connsiteX7508" fmla="*/ 4021653 w 5122981"/>
              <a:gd name="connsiteY7508" fmla="*/ 3251365 h 3980623"/>
              <a:gd name="connsiteX7509" fmla="*/ 4021653 w 5122981"/>
              <a:gd name="connsiteY7509" fmla="*/ 3258807 h 3980623"/>
              <a:gd name="connsiteX7510" fmla="*/ 4021653 w 5122981"/>
              <a:gd name="connsiteY7510" fmla="*/ 3266248 h 3980623"/>
              <a:gd name="connsiteX7511" fmla="*/ 4032815 w 5122981"/>
              <a:gd name="connsiteY7511" fmla="*/ 3262527 h 3980623"/>
              <a:gd name="connsiteX7512" fmla="*/ 4043978 w 5122981"/>
              <a:gd name="connsiteY7512" fmla="*/ 3266248 h 3980623"/>
              <a:gd name="connsiteX7513" fmla="*/ 4043978 w 5122981"/>
              <a:gd name="connsiteY7513" fmla="*/ 3273689 h 3980623"/>
              <a:gd name="connsiteX7514" fmla="*/ 4058860 w 5122981"/>
              <a:gd name="connsiteY7514" fmla="*/ 3296014 h 3980623"/>
              <a:gd name="connsiteX7515" fmla="*/ 4081185 w 5122981"/>
              <a:gd name="connsiteY7515" fmla="*/ 3322059 h 3980623"/>
              <a:gd name="connsiteX7516" fmla="*/ 4088626 w 5122981"/>
              <a:gd name="connsiteY7516" fmla="*/ 3325779 h 3980623"/>
              <a:gd name="connsiteX7517" fmla="*/ 4099788 w 5122981"/>
              <a:gd name="connsiteY7517" fmla="*/ 3329500 h 3980623"/>
              <a:gd name="connsiteX7518" fmla="*/ 4125833 w 5122981"/>
              <a:gd name="connsiteY7518" fmla="*/ 3355545 h 3980623"/>
              <a:gd name="connsiteX7519" fmla="*/ 4177923 w 5122981"/>
              <a:gd name="connsiteY7519" fmla="*/ 3400193 h 3980623"/>
              <a:gd name="connsiteX7520" fmla="*/ 4192806 w 5122981"/>
              <a:gd name="connsiteY7520" fmla="*/ 3415076 h 3980623"/>
              <a:gd name="connsiteX7521" fmla="*/ 4215130 w 5122981"/>
              <a:gd name="connsiteY7521" fmla="*/ 3429959 h 3980623"/>
              <a:gd name="connsiteX7522" fmla="*/ 4226292 w 5122981"/>
              <a:gd name="connsiteY7522" fmla="*/ 3444842 h 3980623"/>
              <a:gd name="connsiteX7523" fmla="*/ 4230013 w 5122981"/>
              <a:gd name="connsiteY7523" fmla="*/ 3452283 h 3980623"/>
              <a:gd name="connsiteX7524" fmla="*/ 4259778 w 5122981"/>
              <a:gd name="connsiteY7524" fmla="*/ 3474607 h 3980623"/>
              <a:gd name="connsiteX7525" fmla="*/ 4252337 w 5122981"/>
              <a:gd name="connsiteY7525" fmla="*/ 3474607 h 3980623"/>
              <a:gd name="connsiteX7526" fmla="*/ 4259778 w 5122981"/>
              <a:gd name="connsiteY7526" fmla="*/ 3482049 h 3980623"/>
              <a:gd name="connsiteX7527" fmla="*/ 4252337 w 5122981"/>
              <a:gd name="connsiteY7527" fmla="*/ 3482049 h 3980623"/>
              <a:gd name="connsiteX7528" fmla="*/ 4252337 w 5122981"/>
              <a:gd name="connsiteY7528" fmla="*/ 3489490 h 3980623"/>
              <a:gd name="connsiteX7529" fmla="*/ 4259778 w 5122981"/>
              <a:gd name="connsiteY7529" fmla="*/ 3504373 h 3980623"/>
              <a:gd name="connsiteX7530" fmla="*/ 4244896 w 5122981"/>
              <a:gd name="connsiteY7530" fmla="*/ 3511814 h 3980623"/>
              <a:gd name="connsiteX7531" fmla="*/ 4230013 w 5122981"/>
              <a:gd name="connsiteY7531" fmla="*/ 3496932 h 3980623"/>
              <a:gd name="connsiteX7532" fmla="*/ 4222571 w 5122981"/>
              <a:gd name="connsiteY7532" fmla="*/ 3485769 h 3980623"/>
              <a:gd name="connsiteX7533" fmla="*/ 4207689 w 5122981"/>
              <a:gd name="connsiteY7533" fmla="*/ 3482049 h 3980623"/>
              <a:gd name="connsiteX7534" fmla="*/ 4192806 w 5122981"/>
              <a:gd name="connsiteY7534" fmla="*/ 3474607 h 3980623"/>
              <a:gd name="connsiteX7535" fmla="*/ 4185364 w 5122981"/>
              <a:gd name="connsiteY7535" fmla="*/ 3474607 h 3980623"/>
              <a:gd name="connsiteX7536" fmla="*/ 4207689 w 5122981"/>
              <a:gd name="connsiteY7536" fmla="*/ 3496932 h 3980623"/>
              <a:gd name="connsiteX7537" fmla="*/ 4237454 w 5122981"/>
              <a:gd name="connsiteY7537" fmla="*/ 3526697 h 3980623"/>
              <a:gd name="connsiteX7538" fmla="*/ 4248616 w 5122981"/>
              <a:gd name="connsiteY7538" fmla="*/ 3530418 h 3980623"/>
              <a:gd name="connsiteX7539" fmla="*/ 4252337 w 5122981"/>
              <a:gd name="connsiteY7539" fmla="*/ 3534139 h 3980623"/>
              <a:gd name="connsiteX7540" fmla="*/ 4267220 w 5122981"/>
              <a:gd name="connsiteY7540" fmla="*/ 3549021 h 3980623"/>
              <a:gd name="connsiteX7541" fmla="*/ 4282103 w 5122981"/>
              <a:gd name="connsiteY7541" fmla="*/ 3560184 h 3980623"/>
              <a:gd name="connsiteX7542" fmla="*/ 4289544 w 5122981"/>
              <a:gd name="connsiteY7542" fmla="*/ 3563904 h 3980623"/>
              <a:gd name="connsiteX7543" fmla="*/ 4293265 w 5122981"/>
              <a:gd name="connsiteY7543" fmla="*/ 3567625 h 3980623"/>
              <a:gd name="connsiteX7544" fmla="*/ 4296985 w 5122981"/>
              <a:gd name="connsiteY7544" fmla="*/ 3571346 h 3980623"/>
              <a:gd name="connsiteX7545" fmla="*/ 4311868 w 5122981"/>
              <a:gd name="connsiteY7545" fmla="*/ 3578787 h 3980623"/>
              <a:gd name="connsiteX7546" fmla="*/ 4319310 w 5122981"/>
              <a:gd name="connsiteY7546" fmla="*/ 3578787 h 3980623"/>
              <a:gd name="connsiteX7547" fmla="*/ 4371399 w 5122981"/>
              <a:gd name="connsiteY7547" fmla="*/ 3630877 h 3980623"/>
              <a:gd name="connsiteX7548" fmla="*/ 4401165 w 5122981"/>
              <a:gd name="connsiteY7548" fmla="*/ 3653201 h 3980623"/>
              <a:gd name="connsiteX7549" fmla="*/ 4438372 w 5122981"/>
              <a:gd name="connsiteY7549" fmla="*/ 3682967 h 3980623"/>
              <a:gd name="connsiteX7550" fmla="*/ 4438372 w 5122981"/>
              <a:gd name="connsiteY7550" fmla="*/ 3690408 h 3980623"/>
              <a:gd name="connsiteX7551" fmla="*/ 4430931 w 5122981"/>
              <a:gd name="connsiteY7551" fmla="*/ 3690408 h 3980623"/>
              <a:gd name="connsiteX7552" fmla="*/ 4430931 w 5122981"/>
              <a:gd name="connsiteY7552" fmla="*/ 3682967 h 3980623"/>
              <a:gd name="connsiteX7553" fmla="*/ 4427210 w 5122981"/>
              <a:gd name="connsiteY7553" fmla="*/ 3682967 h 3980623"/>
              <a:gd name="connsiteX7554" fmla="*/ 4416048 w 5122981"/>
              <a:gd name="connsiteY7554" fmla="*/ 3675525 h 3980623"/>
              <a:gd name="connsiteX7555" fmla="*/ 4408606 w 5122981"/>
              <a:gd name="connsiteY7555" fmla="*/ 3668084 h 3980623"/>
              <a:gd name="connsiteX7556" fmla="*/ 4401165 w 5122981"/>
              <a:gd name="connsiteY7556" fmla="*/ 3668084 h 3980623"/>
              <a:gd name="connsiteX7557" fmla="*/ 4363958 w 5122981"/>
              <a:gd name="connsiteY7557" fmla="*/ 3638318 h 3980623"/>
              <a:gd name="connsiteX7558" fmla="*/ 4356517 w 5122981"/>
              <a:gd name="connsiteY7558" fmla="*/ 3645760 h 3980623"/>
              <a:gd name="connsiteX7559" fmla="*/ 4349075 w 5122981"/>
              <a:gd name="connsiteY7559" fmla="*/ 3645760 h 3980623"/>
              <a:gd name="connsiteX7560" fmla="*/ 4349075 w 5122981"/>
              <a:gd name="connsiteY7560" fmla="*/ 3653201 h 3980623"/>
              <a:gd name="connsiteX7561" fmla="*/ 4356517 w 5122981"/>
              <a:gd name="connsiteY7561" fmla="*/ 3653201 h 3980623"/>
              <a:gd name="connsiteX7562" fmla="*/ 4363958 w 5122981"/>
              <a:gd name="connsiteY7562" fmla="*/ 3660643 h 3980623"/>
              <a:gd name="connsiteX7563" fmla="*/ 4378841 w 5122981"/>
              <a:gd name="connsiteY7563" fmla="*/ 3660643 h 3980623"/>
              <a:gd name="connsiteX7564" fmla="*/ 4386282 w 5122981"/>
              <a:gd name="connsiteY7564" fmla="*/ 3668084 h 3980623"/>
              <a:gd name="connsiteX7565" fmla="*/ 4397444 w 5122981"/>
              <a:gd name="connsiteY7565" fmla="*/ 3675525 h 3980623"/>
              <a:gd name="connsiteX7566" fmla="*/ 4423489 w 5122981"/>
              <a:gd name="connsiteY7566" fmla="*/ 3694129 h 3980623"/>
              <a:gd name="connsiteX7567" fmla="*/ 4442093 w 5122981"/>
              <a:gd name="connsiteY7567" fmla="*/ 3705291 h 3980623"/>
              <a:gd name="connsiteX7568" fmla="*/ 4453255 w 5122981"/>
              <a:gd name="connsiteY7568" fmla="*/ 3705291 h 3980623"/>
              <a:gd name="connsiteX7569" fmla="*/ 4460696 w 5122981"/>
              <a:gd name="connsiteY7569" fmla="*/ 3712732 h 3980623"/>
              <a:gd name="connsiteX7570" fmla="*/ 4453255 w 5122981"/>
              <a:gd name="connsiteY7570" fmla="*/ 3712732 h 3980623"/>
              <a:gd name="connsiteX7571" fmla="*/ 4434651 w 5122981"/>
              <a:gd name="connsiteY7571" fmla="*/ 3716453 h 3980623"/>
              <a:gd name="connsiteX7572" fmla="*/ 4419769 w 5122981"/>
              <a:gd name="connsiteY7572" fmla="*/ 3716453 h 3980623"/>
              <a:gd name="connsiteX7573" fmla="*/ 4423489 w 5122981"/>
              <a:gd name="connsiteY7573" fmla="*/ 3705291 h 3980623"/>
              <a:gd name="connsiteX7574" fmla="*/ 4393724 w 5122981"/>
              <a:gd name="connsiteY7574" fmla="*/ 3697850 h 3980623"/>
              <a:gd name="connsiteX7575" fmla="*/ 4378841 w 5122981"/>
              <a:gd name="connsiteY7575" fmla="*/ 3705291 h 3980623"/>
              <a:gd name="connsiteX7576" fmla="*/ 4371399 w 5122981"/>
              <a:gd name="connsiteY7576" fmla="*/ 3705291 h 3980623"/>
              <a:gd name="connsiteX7577" fmla="*/ 4363958 w 5122981"/>
              <a:gd name="connsiteY7577" fmla="*/ 3690408 h 3980623"/>
              <a:gd name="connsiteX7578" fmla="*/ 4356517 w 5122981"/>
              <a:gd name="connsiteY7578" fmla="*/ 3675525 h 3980623"/>
              <a:gd name="connsiteX7579" fmla="*/ 4349075 w 5122981"/>
              <a:gd name="connsiteY7579" fmla="*/ 3660643 h 3980623"/>
              <a:gd name="connsiteX7580" fmla="*/ 4326751 w 5122981"/>
              <a:gd name="connsiteY7580" fmla="*/ 3645760 h 3980623"/>
              <a:gd name="connsiteX7581" fmla="*/ 4323030 w 5122981"/>
              <a:gd name="connsiteY7581" fmla="*/ 3645760 h 3980623"/>
              <a:gd name="connsiteX7582" fmla="*/ 4315589 w 5122981"/>
              <a:gd name="connsiteY7582" fmla="*/ 3638318 h 3980623"/>
              <a:gd name="connsiteX7583" fmla="*/ 4304427 w 5122981"/>
              <a:gd name="connsiteY7583" fmla="*/ 3638318 h 3980623"/>
              <a:gd name="connsiteX7584" fmla="*/ 4296985 w 5122981"/>
              <a:gd name="connsiteY7584" fmla="*/ 3630877 h 3980623"/>
              <a:gd name="connsiteX7585" fmla="*/ 4274661 w 5122981"/>
              <a:gd name="connsiteY7585" fmla="*/ 3623435 h 3980623"/>
              <a:gd name="connsiteX7586" fmla="*/ 4267220 w 5122981"/>
              <a:gd name="connsiteY7586" fmla="*/ 3615994 h 3980623"/>
              <a:gd name="connsiteX7587" fmla="*/ 4244896 w 5122981"/>
              <a:gd name="connsiteY7587" fmla="*/ 3601111 h 3980623"/>
              <a:gd name="connsiteX7588" fmla="*/ 4244896 w 5122981"/>
              <a:gd name="connsiteY7588" fmla="*/ 3608553 h 3980623"/>
              <a:gd name="connsiteX7589" fmla="*/ 4244896 w 5122981"/>
              <a:gd name="connsiteY7589" fmla="*/ 3615994 h 3980623"/>
              <a:gd name="connsiteX7590" fmla="*/ 4241175 w 5122981"/>
              <a:gd name="connsiteY7590" fmla="*/ 3615994 h 3980623"/>
              <a:gd name="connsiteX7591" fmla="*/ 4237454 w 5122981"/>
              <a:gd name="connsiteY7591" fmla="*/ 3619715 h 3980623"/>
              <a:gd name="connsiteX7592" fmla="*/ 4230013 w 5122981"/>
              <a:gd name="connsiteY7592" fmla="*/ 3608553 h 3980623"/>
              <a:gd name="connsiteX7593" fmla="*/ 4226292 w 5122981"/>
              <a:gd name="connsiteY7593" fmla="*/ 3604832 h 3980623"/>
              <a:gd name="connsiteX7594" fmla="*/ 4222571 w 5122981"/>
              <a:gd name="connsiteY7594" fmla="*/ 3615994 h 3980623"/>
              <a:gd name="connsiteX7595" fmla="*/ 4207689 w 5122981"/>
              <a:gd name="connsiteY7595" fmla="*/ 3615994 h 3980623"/>
              <a:gd name="connsiteX7596" fmla="*/ 4200247 w 5122981"/>
              <a:gd name="connsiteY7596" fmla="*/ 3608553 h 3980623"/>
              <a:gd name="connsiteX7597" fmla="*/ 4215130 w 5122981"/>
              <a:gd name="connsiteY7597" fmla="*/ 3608553 h 3980623"/>
              <a:gd name="connsiteX7598" fmla="*/ 4211409 w 5122981"/>
              <a:gd name="connsiteY7598" fmla="*/ 3601111 h 3980623"/>
              <a:gd name="connsiteX7599" fmla="*/ 4207689 w 5122981"/>
              <a:gd name="connsiteY7599" fmla="*/ 3601111 h 3980623"/>
              <a:gd name="connsiteX7600" fmla="*/ 4192806 w 5122981"/>
              <a:gd name="connsiteY7600" fmla="*/ 3593670 h 3980623"/>
              <a:gd name="connsiteX7601" fmla="*/ 4192806 w 5122981"/>
              <a:gd name="connsiteY7601" fmla="*/ 3586228 h 3980623"/>
              <a:gd name="connsiteX7602" fmla="*/ 4177923 w 5122981"/>
              <a:gd name="connsiteY7602" fmla="*/ 3578787 h 3980623"/>
              <a:gd name="connsiteX7603" fmla="*/ 4155599 w 5122981"/>
              <a:gd name="connsiteY7603" fmla="*/ 3563904 h 3980623"/>
              <a:gd name="connsiteX7604" fmla="*/ 4148157 w 5122981"/>
              <a:gd name="connsiteY7604" fmla="*/ 3560184 h 3980623"/>
              <a:gd name="connsiteX7605" fmla="*/ 4144437 w 5122981"/>
              <a:gd name="connsiteY7605" fmla="*/ 3560184 h 3980623"/>
              <a:gd name="connsiteX7606" fmla="*/ 4133274 w 5122981"/>
              <a:gd name="connsiteY7606" fmla="*/ 3556463 h 3980623"/>
              <a:gd name="connsiteX7607" fmla="*/ 4133274 w 5122981"/>
              <a:gd name="connsiteY7607" fmla="*/ 3549021 h 3980623"/>
              <a:gd name="connsiteX7608" fmla="*/ 4118392 w 5122981"/>
              <a:gd name="connsiteY7608" fmla="*/ 3541580 h 3980623"/>
              <a:gd name="connsiteX7609" fmla="*/ 4110950 w 5122981"/>
              <a:gd name="connsiteY7609" fmla="*/ 3541580 h 3980623"/>
              <a:gd name="connsiteX7610" fmla="*/ 4103509 w 5122981"/>
              <a:gd name="connsiteY7610" fmla="*/ 3541580 h 3980623"/>
              <a:gd name="connsiteX7611" fmla="*/ 4096067 w 5122981"/>
              <a:gd name="connsiteY7611" fmla="*/ 3541580 h 3980623"/>
              <a:gd name="connsiteX7612" fmla="*/ 4088626 w 5122981"/>
              <a:gd name="connsiteY7612" fmla="*/ 3537859 h 3980623"/>
              <a:gd name="connsiteX7613" fmla="*/ 4088626 w 5122981"/>
              <a:gd name="connsiteY7613" fmla="*/ 3534139 h 3980623"/>
              <a:gd name="connsiteX7614" fmla="*/ 4081185 w 5122981"/>
              <a:gd name="connsiteY7614" fmla="*/ 3519256 h 3980623"/>
              <a:gd name="connsiteX7615" fmla="*/ 4073743 w 5122981"/>
              <a:gd name="connsiteY7615" fmla="*/ 3526697 h 3980623"/>
              <a:gd name="connsiteX7616" fmla="*/ 4066302 w 5122981"/>
              <a:gd name="connsiteY7616" fmla="*/ 3534139 h 3980623"/>
              <a:gd name="connsiteX7617" fmla="*/ 4058860 w 5122981"/>
              <a:gd name="connsiteY7617" fmla="*/ 3534139 h 3980623"/>
              <a:gd name="connsiteX7618" fmla="*/ 4058860 w 5122981"/>
              <a:gd name="connsiteY7618" fmla="*/ 3530418 h 3980623"/>
              <a:gd name="connsiteX7619" fmla="*/ 4066302 w 5122981"/>
              <a:gd name="connsiteY7619" fmla="*/ 3526697 h 3980623"/>
              <a:gd name="connsiteX7620" fmla="*/ 4073743 w 5122981"/>
              <a:gd name="connsiteY7620" fmla="*/ 3519256 h 3980623"/>
              <a:gd name="connsiteX7621" fmla="*/ 4058860 w 5122981"/>
              <a:gd name="connsiteY7621" fmla="*/ 3504373 h 3980623"/>
              <a:gd name="connsiteX7622" fmla="*/ 4043978 w 5122981"/>
              <a:gd name="connsiteY7622" fmla="*/ 3493211 h 3980623"/>
              <a:gd name="connsiteX7623" fmla="*/ 4021653 w 5122981"/>
              <a:gd name="connsiteY7623" fmla="*/ 3482049 h 3980623"/>
              <a:gd name="connsiteX7624" fmla="*/ 4006771 w 5122981"/>
              <a:gd name="connsiteY7624" fmla="*/ 3467166 h 3980623"/>
              <a:gd name="connsiteX7625" fmla="*/ 3991888 w 5122981"/>
              <a:gd name="connsiteY7625" fmla="*/ 3474607 h 3980623"/>
              <a:gd name="connsiteX7626" fmla="*/ 4010491 w 5122981"/>
              <a:gd name="connsiteY7626" fmla="*/ 3482049 h 3980623"/>
              <a:gd name="connsiteX7627" fmla="*/ 4021653 w 5122981"/>
              <a:gd name="connsiteY7627" fmla="*/ 3489490 h 3980623"/>
              <a:gd name="connsiteX7628" fmla="*/ 4021653 w 5122981"/>
              <a:gd name="connsiteY7628" fmla="*/ 3496932 h 3980623"/>
              <a:gd name="connsiteX7629" fmla="*/ 4051419 w 5122981"/>
              <a:gd name="connsiteY7629" fmla="*/ 3519256 h 3980623"/>
              <a:gd name="connsiteX7630" fmla="*/ 4043978 w 5122981"/>
              <a:gd name="connsiteY7630" fmla="*/ 3519256 h 3980623"/>
              <a:gd name="connsiteX7631" fmla="*/ 4036536 w 5122981"/>
              <a:gd name="connsiteY7631" fmla="*/ 3511814 h 3980623"/>
              <a:gd name="connsiteX7632" fmla="*/ 4021653 w 5122981"/>
              <a:gd name="connsiteY7632" fmla="*/ 3504373 h 3980623"/>
              <a:gd name="connsiteX7633" fmla="*/ 3991888 w 5122981"/>
              <a:gd name="connsiteY7633" fmla="*/ 3489490 h 3980623"/>
              <a:gd name="connsiteX7634" fmla="*/ 3984446 w 5122981"/>
              <a:gd name="connsiteY7634" fmla="*/ 3482049 h 3980623"/>
              <a:gd name="connsiteX7635" fmla="*/ 3991888 w 5122981"/>
              <a:gd name="connsiteY7635" fmla="*/ 3493211 h 3980623"/>
              <a:gd name="connsiteX7636" fmla="*/ 3999329 w 5122981"/>
              <a:gd name="connsiteY7636" fmla="*/ 3496932 h 3980623"/>
              <a:gd name="connsiteX7637" fmla="*/ 4014212 w 5122981"/>
              <a:gd name="connsiteY7637" fmla="*/ 3504373 h 3980623"/>
              <a:gd name="connsiteX7638" fmla="*/ 4006771 w 5122981"/>
              <a:gd name="connsiteY7638" fmla="*/ 3511814 h 3980623"/>
              <a:gd name="connsiteX7639" fmla="*/ 4003050 w 5122981"/>
              <a:gd name="connsiteY7639" fmla="*/ 3511814 h 3980623"/>
              <a:gd name="connsiteX7640" fmla="*/ 3999329 w 5122981"/>
              <a:gd name="connsiteY7640" fmla="*/ 3508094 h 3980623"/>
              <a:gd name="connsiteX7641" fmla="*/ 3991888 w 5122981"/>
              <a:gd name="connsiteY7641" fmla="*/ 3496932 h 3980623"/>
              <a:gd name="connsiteX7642" fmla="*/ 3999329 w 5122981"/>
              <a:gd name="connsiteY7642" fmla="*/ 3519256 h 3980623"/>
              <a:gd name="connsiteX7643" fmla="*/ 3984446 w 5122981"/>
              <a:gd name="connsiteY7643" fmla="*/ 3511814 h 3980623"/>
              <a:gd name="connsiteX7644" fmla="*/ 3954681 w 5122981"/>
              <a:gd name="connsiteY7644" fmla="*/ 3482049 h 3980623"/>
              <a:gd name="connsiteX7645" fmla="*/ 3954681 w 5122981"/>
              <a:gd name="connsiteY7645" fmla="*/ 3474607 h 3980623"/>
              <a:gd name="connsiteX7646" fmla="*/ 3965843 w 5122981"/>
              <a:gd name="connsiteY7646" fmla="*/ 3463445 h 3980623"/>
              <a:gd name="connsiteX7647" fmla="*/ 3954681 w 5122981"/>
              <a:gd name="connsiteY7647" fmla="*/ 3463445 h 3980623"/>
              <a:gd name="connsiteX7648" fmla="*/ 3947239 w 5122981"/>
              <a:gd name="connsiteY7648" fmla="*/ 3452283 h 3980623"/>
              <a:gd name="connsiteX7649" fmla="*/ 3939798 w 5122981"/>
              <a:gd name="connsiteY7649" fmla="*/ 3452283 h 3980623"/>
              <a:gd name="connsiteX7650" fmla="*/ 3932356 w 5122981"/>
              <a:gd name="connsiteY7650" fmla="*/ 3444842 h 3980623"/>
              <a:gd name="connsiteX7651" fmla="*/ 3921194 w 5122981"/>
              <a:gd name="connsiteY7651" fmla="*/ 3441121 h 3980623"/>
              <a:gd name="connsiteX7652" fmla="*/ 3917474 w 5122981"/>
              <a:gd name="connsiteY7652" fmla="*/ 3444842 h 3980623"/>
              <a:gd name="connsiteX7653" fmla="*/ 3910032 w 5122981"/>
              <a:gd name="connsiteY7653" fmla="*/ 3444842 h 3980623"/>
              <a:gd name="connsiteX7654" fmla="*/ 3910032 w 5122981"/>
              <a:gd name="connsiteY7654" fmla="*/ 3437400 h 3980623"/>
              <a:gd name="connsiteX7655" fmla="*/ 3895149 w 5122981"/>
              <a:gd name="connsiteY7655" fmla="*/ 3422518 h 3980623"/>
              <a:gd name="connsiteX7656" fmla="*/ 3869105 w 5122981"/>
              <a:gd name="connsiteY7656" fmla="*/ 3403914 h 3980623"/>
              <a:gd name="connsiteX7657" fmla="*/ 3843060 w 5122981"/>
              <a:gd name="connsiteY7657" fmla="*/ 3381590 h 3980623"/>
              <a:gd name="connsiteX7658" fmla="*/ 3828177 w 5122981"/>
              <a:gd name="connsiteY7658" fmla="*/ 3370428 h 3980623"/>
              <a:gd name="connsiteX7659" fmla="*/ 3798411 w 5122981"/>
              <a:gd name="connsiteY7659" fmla="*/ 3348103 h 3980623"/>
              <a:gd name="connsiteX7660" fmla="*/ 3772366 w 5122981"/>
              <a:gd name="connsiteY7660" fmla="*/ 3325779 h 3980623"/>
              <a:gd name="connsiteX7661" fmla="*/ 3764925 w 5122981"/>
              <a:gd name="connsiteY7661" fmla="*/ 3318338 h 3980623"/>
              <a:gd name="connsiteX7662" fmla="*/ 3735159 w 5122981"/>
              <a:gd name="connsiteY7662" fmla="*/ 3299734 h 3980623"/>
              <a:gd name="connsiteX7663" fmla="*/ 3701673 w 5122981"/>
              <a:gd name="connsiteY7663" fmla="*/ 3281131 h 3980623"/>
              <a:gd name="connsiteX7664" fmla="*/ 3694231 w 5122981"/>
              <a:gd name="connsiteY7664" fmla="*/ 3269969 h 3980623"/>
              <a:gd name="connsiteX7665" fmla="*/ 3671907 w 5122981"/>
              <a:gd name="connsiteY7665" fmla="*/ 3258807 h 3980623"/>
              <a:gd name="connsiteX7666" fmla="*/ 3664466 w 5122981"/>
              <a:gd name="connsiteY7666" fmla="*/ 3251365 h 3980623"/>
              <a:gd name="connsiteX7667" fmla="*/ 3660745 w 5122981"/>
              <a:gd name="connsiteY7667" fmla="*/ 3247644 h 3980623"/>
              <a:gd name="connsiteX7668" fmla="*/ 3649583 w 5122981"/>
              <a:gd name="connsiteY7668" fmla="*/ 3243924 h 3980623"/>
              <a:gd name="connsiteX7669" fmla="*/ 3649583 w 5122981"/>
              <a:gd name="connsiteY7669" fmla="*/ 3236482 h 3980623"/>
              <a:gd name="connsiteX7670" fmla="*/ 3649583 w 5122981"/>
              <a:gd name="connsiteY7670" fmla="*/ 3229041 h 3980623"/>
              <a:gd name="connsiteX7671" fmla="*/ 3642142 w 5122981"/>
              <a:gd name="connsiteY7671" fmla="*/ 3221600 h 3980623"/>
              <a:gd name="connsiteX7672" fmla="*/ 3638421 w 5122981"/>
              <a:gd name="connsiteY7672" fmla="*/ 3229041 h 3980623"/>
              <a:gd name="connsiteX7673" fmla="*/ 3630980 w 5122981"/>
              <a:gd name="connsiteY7673" fmla="*/ 3229041 h 3980623"/>
              <a:gd name="connsiteX7674" fmla="*/ 3623538 w 5122981"/>
              <a:gd name="connsiteY7674" fmla="*/ 3225320 h 3980623"/>
              <a:gd name="connsiteX7675" fmla="*/ 3616097 w 5122981"/>
              <a:gd name="connsiteY7675" fmla="*/ 3225320 h 3980623"/>
              <a:gd name="connsiteX7676" fmla="*/ 3612376 w 5122981"/>
              <a:gd name="connsiteY7676" fmla="*/ 3214158 h 3980623"/>
              <a:gd name="connsiteX7677" fmla="*/ 3612376 w 5122981"/>
              <a:gd name="connsiteY7677" fmla="*/ 3206717 h 3980623"/>
              <a:gd name="connsiteX7678" fmla="*/ 3597493 w 5122981"/>
              <a:gd name="connsiteY7678" fmla="*/ 3199275 h 3980623"/>
              <a:gd name="connsiteX7679" fmla="*/ 3582610 w 5122981"/>
              <a:gd name="connsiteY7679" fmla="*/ 3191834 h 3980623"/>
              <a:gd name="connsiteX7680" fmla="*/ 3575169 w 5122981"/>
              <a:gd name="connsiteY7680" fmla="*/ 3184393 h 3980623"/>
              <a:gd name="connsiteX7681" fmla="*/ 3571448 w 5122981"/>
              <a:gd name="connsiteY7681" fmla="*/ 3176951 h 3980623"/>
              <a:gd name="connsiteX7682" fmla="*/ 3564007 w 5122981"/>
              <a:gd name="connsiteY7682" fmla="*/ 3180672 h 3980623"/>
              <a:gd name="connsiteX7683" fmla="*/ 3552845 w 5122981"/>
              <a:gd name="connsiteY7683" fmla="*/ 3184393 h 3980623"/>
              <a:gd name="connsiteX7684" fmla="*/ 3552845 w 5122981"/>
              <a:gd name="connsiteY7684" fmla="*/ 3176951 h 3980623"/>
              <a:gd name="connsiteX7685" fmla="*/ 3560286 w 5122981"/>
              <a:gd name="connsiteY7685" fmla="*/ 3173230 h 3980623"/>
              <a:gd name="connsiteX7686" fmla="*/ 3552845 w 5122981"/>
              <a:gd name="connsiteY7686" fmla="*/ 3165789 h 3980623"/>
              <a:gd name="connsiteX7687" fmla="*/ 3545403 w 5122981"/>
              <a:gd name="connsiteY7687" fmla="*/ 3162068 h 3980623"/>
              <a:gd name="connsiteX7688" fmla="*/ 3523079 w 5122981"/>
              <a:gd name="connsiteY7688" fmla="*/ 3147185 h 3980623"/>
              <a:gd name="connsiteX7689" fmla="*/ 3515638 w 5122981"/>
              <a:gd name="connsiteY7689" fmla="*/ 3147185 h 3980623"/>
              <a:gd name="connsiteX7690" fmla="*/ 3511917 w 5122981"/>
              <a:gd name="connsiteY7690" fmla="*/ 3136023 h 3980623"/>
              <a:gd name="connsiteX7691" fmla="*/ 3493314 w 5122981"/>
              <a:gd name="connsiteY7691" fmla="*/ 3132303 h 3980623"/>
              <a:gd name="connsiteX7692" fmla="*/ 3485872 w 5122981"/>
              <a:gd name="connsiteY7692" fmla="*/ 3124861 h 3980623"/>
              <a:gd name="connsiteX7693" fmla="*/ 3482151 w 5122981"/>
              <a:gd name="connsiteY7693" fmla="*/ 3121141 h 3980623"/>
              <a:gd name="connsiteX7694" fmla="*/ 3478431 w 5122981"/>
              <a:gd name="connsiteY7694" fmla="*/ 3132303 h 3980623"/>
              <a:gd name="connsiteX7695" fmla="*/ 3485872 w 5122981"/>
              <a:gd name="connsiteY7695" fmla="*/ 3147185 h 3980623"/>
              <a:gd name="connsiteX7696" fmla="*/ 3470989 w 5122981"/>
              <a:gd name="connsiteY7696" fmla="*/ 3132303 h 3980623"/>
              <a:gd name="connsiteX7697" fmla="*/ 3456106 w 5122981"/>
              <a:gd name="connsiteY7697" fmla="*/ 3132303 h 3980623"/>
              <a:gd name="connsiteX7698" fmla="*/ 3470989 w 5122981"/>
              <a:gd name="connsiteY7698" fmla="*/ 3143465 h 3980623"/>
              <a:gd name="connsiteX7699" fmla="*/ 3493314 w 5122981"/>
              <a:gd name="connsiteY7699" fmla="*/ 3154627 h 3980623"/>
              <a:gd name="connsiteX7700" fmla="*/ 3500755 w 5122981"/>
              <a:gd name="connsiteY7700" fmla="*/ 3169510 h 3980623"/>
              <a:gd name="connsiteX7701" fmla="*/ 3474710 w 5122981"/>
              <a:gd name="connsiteY7701" fmla="*/ 3154627 h 3980623"/>
              <a:gd name="connsiteX7702" fmla="*/ 3444944 w 5122981"/>
              <a:gd name="connsiteY7702" fmla="*/ 3136023 h 3980623"/>
              <a:gd name="connsiteX7703" fmla="*/ 3426341 w 5122981"/>
              <a:gd name="connsiteY7703" fmla="*/ 3124861 h 3980623"/>
              <a:gd name="connsiteX7704" fmla="*/ 3411458 w 5122981"/>
              <a:gd name="connsiteY7704" fmla="*/ 3102537 h 3980623"/>
              <a:gd name="connsiteX7705" fmla="*/ 3411458 w 5122981"/>
              <a:gd name="connsiteY7705" fmla="*/ 3095096 h 3980623"/>
              <a:gd name="connsiteX7706" fmla="*/ 3404017 w 5122981"/>
              <a:gd name="connsiteY7706" fmla="*/ 3102537 h 3980623"/>
              <a:gd name="connsiteX7707" fmla="*/ 3381692 w 5122981"/>
              <a:gd name="connsiteY7707" fmla="*/ 3095096 h 3980623"/>
              <a:gd name="connsiteX7708" fmla="*/ 3366810 w 5122981"/>
              <a:gd name="connsiteY7708" fmla="*/ 3072771 h 3980623"/>
              <a:gd name="connsiteX7709" fmla="*/ 3366810 w 5122981"/>
              <a:gd name="connsiteY7709" fmla="*/ 3069051 h 3980623"/>
              <a:gd name="connsiteX7710" fmla="*/ 3359368 w 5122981"/>
              <a:gd name="connsiteY7710" fmla="*/ 3065330 h 3980623"/>
              <a:gd name="connsiteX7711" fmla="*/ 3351927 w 5122981"/>
              <a:gd name="connsiteY7711" fmla="*/ 3054168 h 3980623"/>
              <a:gd name="connsiteX7712" fmla="*/ 3344485 w 5122981"/>
              <a:gd name="connsiteY7712" fmla="*/ 3050447 h 3980623"/>
              <a:gd name="connsiteX7713" fmla="*/ 3333323 w 5122981"/>
              <a:gd name="connsiteY7713" fmla="*/ 3054168 h 3980623"/>
              <a:gd name="connsiteX7714" fmla="*/ 3329603 w 5122981"/>
              <a:gd name="connsiteY7714" fmla="*/ 3043006 h 3980623"/>
              <a:gd name="connsiteX7715" fmla="*/ 3314720 w 5122981"/>
              <a:gd name="connsiteY7715" fmla="*/ 3035564 h 3980623"/>
              <a:gd name="connsiteX7716" fmla="*/ 3307278 w 5122981"/>
              <a:gd name="connsiteY7716" fmla="*/ 3043006 h 3980623"/>
              <a:gd name="connsiteX7717" fmla="*/ 3314720 w 5122981"/>
              <a:gd name="connsiteY7717" fmla="*/ 3050447 h 3980623"/>
              <a:gd name="connsiteX7718" fmla="*/ 3333323 w 5122981"/>
              <a:gd name="connsiteY7718" fmla="*/ 3057889 h 3980623"/>
              <a:gd name="connsiteX7719" fmla="*/ 3337044 w 5122981"/>
              <a:gd name="connsiteY7719" fmla="*/ 3065330 h 3980623"/>
              <a:gd name="connsiteX7720" fmla="*/ 3340765 w 5122981"/>
              <a:gd name="connsiteY7720" fmla="*/ 3072771 h 3980623"/>
              <a:gd name="connsiteX7721" fmla="*/ 3351927 w 5122981"/>
              <a:gd name="connsiteY7721" fmla="*/ 3080213 h 3980623"/>
              <a:gd name="connsiteX7722" fmla="*/ 3359368 w 5122981"/>
              <a:gd name="connsiteY7722" fmla="*/ 3083934 h 3980623"/>
              <a:gd name="connsiteX7723" fmla="*/ 3374251 w 5122981"/>
              <a:gd name="connsiteY7723" fmla="*/ 3095096 h 3980623"/>
              <a:gd name="connsiteX7724" fmla="*/ 3396575 w 5122981"/>
              <a:gd name="connsiteY7724" fmla="*/ 3109978 h 3980623"/>
              <a:gd name="connsiteX7725" fmla="*/ 3389134 w 5122981"/>
              <a:gd name="connsiteY7725" fmla="*/ 3109978 h 3980623"/>
              <a:gd name="connsiteX7726" fmla="*/ 3366810 w 5122981"/>
              <a:gd name="connsiteY7726" fmla="*/ 3102537 h 3980623"/>
              <a:gd name="connsiteX7727" fmla="*/ 3351927 w 5122981"/>
              <a:gd name="connsiteY7727" fmla="*/ 3087654 h 3980623"/>
              <a:gd name="connsiteX7728" fmla="*/ 3344485 w 5122981"/>
              <a:gd name="connsiteY7728" fmla="*/ 3080213 h 3980623"/>
              <a:gd name="connsiteX7729" fmla="*/ 3329603 w 5122981"/>
              <a:gd name="connsiteY7729" fmla="*/ 3080213 h 3980623"/>
              <a:gd name="connsiteX7730" fmla="*/ 3314720 w 5122981"/>
              <a:gd name="connsiteY7730" fmla="*/ 3065330 h 3980623"/>
              <a:gd name="connsiteX7731" fmla="*/ 3299837 w 5122981"/>
              <a:gd name="connsiteY7731" fmla="*/ 3057889 h 3980623"/>
              <a:gd name="connsiteX7732" fmla="*/ 3303558 w 5122981"/>
              <a:gd name="connsiteY7732" fmla="*/ 3065330 h 3980623"/>
              <a:gd name="connsiteX7733" fmla="*/ 3307278 w 5122981"/>
              <a:gd name="connsiteY7733" fmla="*/ 3065330 h 3980623"/>
              <a:gd name="connsiteX7734" fmla="*/ 3314720 w 5122981"/>
              <a:gd name="connsiteY7734" fmla="*/ 3072771 h 3980623"/>
              <a:gd name="connsiteX7735" fmla="*/ 3329603 w 5122981"/>
              <a:gd name="connsiteY7735" fmla="*/ 3087654 h 3980623"/>
              <a:gd name="connsiteX7736" fmla="*/ 3344485 w 5122981"/>
              <a:gd name="connsiteY7736" fmla="*/ 3102537 h 3980623"/>
              <a:gd name="connsiteX7737" fmla="*/ 3370530 w 5122981"/>
              <a:gd name="connsiteY7737" fmla="*/ 3117420 h 3980623"/>
              <a:gd name="connsiteX7738" fmla="*/ 3396575 w 5122981"/>
              <a:gd name="connsiteY7738" fmla="*/ 3132303 h 3980623"/>
              <a:gd name="connsiteX7739" fmla="*/ 3404017 w 5122981"/>
              <a:gd name="connsiteY7739" fmla="*/ 3147185 h 3980623"/>
              <a:gd name="connsiteX7740" fmla="*/ 3426341 w 5122981"/>
              <a:gd name="connsiteY7740" fmla="*/ 3154627 h 3980623"/>
              <a:gd name="connsiteX7741" fmla="*/ 3433782 w 5122981"/>
              <a:gd name="connsiteY7741" fmla="*/ 3162068 h 3980623"/>
              <a:gd name="connsiteX7742" fmla="*/ 3448665 w 5122981"/>
              <a:gd name="connsiteY7742" fmla="*/ 3176951 h 3980623"/>
              <a:gd name="connsiteX7743" fmla="*/ 3463548 w 5122981"/>
              <a:gd name="connsiteY7743" fmla="*/ 3188113 h 3980623"/>
              <a:gd name="connsiteX7744" fmla="*/ 3478431 w 5122981"/>
              <a:gd name="connsiteY7744" fmla="*/ 3199275 h 3980623"/>
              <a:gd name="connsiteX7745" fmla="*/ 3485872 w 5122981"/>
              <a:gd name="connsiteY7745" fmla="*/ 3199275 h 3980623"/>
              <a:gd name="connsiteX7746" fmla="*/ 3504476 w 5122981"/>
              <a:gd name="connsiteY7746" fmla="*/ 3221600 h 3980623"/>
              <a:gd name="connsiteX7747" fmla="*/ 3523079 w 5122981"/>
              <a:gd name="connsiteY7747" fmla="*/ 3236482 h 3980623"/>
              <a:gd name="connsiteX7748" fmla="*/ 3530521 w 5122981"/>
              <a:gd name="connsiteY7748" fmla="*/ 3243924 h 3980623"/>
              <a:gd name="connsiteX7749" fmla="*/ 3552845 w 5122981"/>
              <a:gd name="connsiteY7749" fmla="*/ 3251365 h 3980623"/>
              <a:gd name="connsiteX7750" fmla="*/ 3515638 w 5122981"/>
              <a:gd name="connsiteY7750" fmla="*/ 3251365 h 3980623"/>
              <a:gd name="connsiteX7751" fmla="*/ 3515638 w 5122981"/>
              <a:gd name="connsiteY7751" fmla="*/ 3243924 h 3980623"/>
              <a:gd name="connsiteX7752" fmla="*/ 3500755 w 5122981"/>
              <a:gd name="connsiteY7752" fmla="*/ 3229041 h 3980623"/>
              <a:gd name="connsiteX7753" fmla="*/ 3485872 w 5122981"/>
              <a:gd name="connsiteY7753" fmla="*/ 3221600 h 3980623"/>
              <a:gd name="connsiteX7754" fmla="*/ 3448665 w 5122981"/>
              <a:gd name="connsiteY7754" fmla="*/ 3199275 h 3980623"/>
              <a:gd name="connsiteX7755" fmla="*/ 3441224 w 5122981"/>
              <a:gd name="connsiteY7755" fmla="*/ 3199275 h 3980623"/>
              <a:gd name="connsiteX7756" fmla="*/ 3441224 w 5122981"/>
              <a:gd name="connsiteY7756" fmla="*/ 3191834 h 3980623"/>
              <a:gd name="connsiteX7757" fmla="*/ 3426341 w 5122981"/>
              <a:gd name="connsiteY7757" fmla="*/ 3176951 h 3980623"/>
              <a:gd name="connsiteX7758" fmla="*/ 3407737 w 5122981"/>
              <a:gd name="connsiteY7758" fmla="*/ 3165789 h 3980623"/>
              <a:gd name="connsiteX7759" fmla="*/ 3389134 w 5122981"/>
              <a:gd name="connsiteY7759" fmla="*/ 3154627 h 3980623"/>
              <a:gd name="connsiteX7760" fmla="*/ 3366810 w 5122981"/>
              <a:gd name="connsiteY7760" fmla="*/ 3139744 h 3980623"/>
              <a:gd name="connsiteX7761" fmla="*/ 3344485 w 5122981"/>
              <a:gd name="connsiteY7761" fmla="*/ 3117420 h 3980623"/>
              <a:gd name="connsiteX7762" fmla="*/ 3329603 w 5122981"/>
              <a:gd name="connsiteY7762" fmla="*/ 3109978 h 3980623"/>
              <a:gd name="connsiteX7763" fmla="*/ 3314720 w 5122981"/>
              <a:gd name="connsiteY7763" fmla="*/ 3098816 h 3980623"/>
              <a:gd name="connsiteX7764" fmla="*/ 3299837 w 5122981"/>
              <a:gd name="connsiteY7764" fmla="*/ 3087654 h 3980623"/>
              <a:gd name="connsiteX7765" fmla="*/ 3292396 w 5122981"/>
              <a:gd name="connsiteY7765" fmla="*/ 3080213 h 3980623"/>
              <a:gd name="connsiteX7766" fmla="*/ 3284954 w 5122981"/>
              <a:gd name="connsiteY7766" fmla="*/ 3080213 h 3980623"/>
              <a:gd name="connsiteX7767" fmla="*/ 3277513 w 5122981"/>
              <a:gd name="connsiteY7767" fmla="*/ 3072771 h 3980623"/>
              <a:gd name="connsiteX7768" fmla="*/ 3232864 w 5122981"/>
              <a:gd name="connsiteY7768" fmla="*/ 3035564 h 3980623"/>
              <a:gd name="connsiteX7769" fmla="*/ 3225423 w 5122981"/>
              <a:gd name="connsiteY7769" fmla="*/ 3028123 h 3980623"/>
              <a:gd name="connsiteX7770" fmla="*/ 3217981 w 5122981"/>
              <a:gd name="connsiteY7770" fmla="*/ 3028123 h 3980623"/>
              <a:gd name="connsiteX7771" fmla="*/ 3210540 w 5122981"/>
              <a:gd name="connsiteY7771" fmla="*/ 3020682 h 3980623"/>
              <a:gd name="connsiteX7772" fmla="*/ 3203099 w 5122981"/>
              <a:gd name="connsiteY7772" fmla="*/ 3013240 h 3980623"/>
              <a:gd name="connsiteX7773" fmla="*/ 3195657 w 5122981"/>
              <a:gd name="connsiteY7773" fmla="*/ 3005799 h 3980623"/>
              <a:gd name="connsiteX7774" fmla="*/ 3165892 w 5122981"/>
              <a:gd name="connsiteY7774" fmla="*/ 2987195 h 3980623"/>
              <a:gd name="connsiteX7775" fmla="*/ 3139847 w 5122981"/>
              <a:gd name="connsiteY7775" fmla="*/ 2964871 h 3980623"/>
              <a:gd name="connsiteX7776" fmla="*/ 3132405 w 5122981"/>
              <a:gd name="connsiteY7776" fmla="*/ 2961150 h 3980623"/>
              <a:gd name="connsiteX7777" fmla="*/ 3121243 w 5122981"/>
              <a:gd name="connsiteY7777" fmla="*/ 2953709 h 3980623"/>
              <a:gd name="connsiteX7778" fmla="*/ 3113802 w 5122981"/>
              <a:gd name="connsiteY7778" fmla="*/ 2946268 h 3980623"/>
              <a:gd name="connsiteX7779" fmla="*/ 3106360 w 5122981"/>
              <a:gd name="connsiteY7779" fmla="*/ 2938826 h 3980623"/>
              <a:gd name="connsiteX7780" fmla="*/ 3106360 w 5122981"/>
              <a:gd name="connsiteY7780" fmla="*/ 2931385 h 3980623"/>
              <a:gd name="connsiteX7781" fmla="*/ 3098919 w 5122981"/>
              <a:gd name="connsiteY7781" fmla="*/ 2931385 h 3980623"/>
              <a:gd name="connsiteX7782" fmla="*/ 3091478 w 5122981"/>
              <a:gd name="connsiteY7782" fmla="*/ 2931385 h 3980623"/>
              <a:gd name="connsiteX7783" fmla="*/ 3046829 w 5122981"/>
              <a:gd name="connsiteY7783" fmla="*/ 2894178 h 3980623"/>
              <a:gd name="connsiteX7784" fmla="*/ 2994739 w 5122981"/>
              <a:gd name="connsiteY7784" fmla="*/ 2842088 h 3980623"/>
              <a:gd name="connsiteX7785" fmla="*/ 2972415 w 5122981"/>
              <a:gd name="connsiteY7785" fmla="*/ 2827205 h 3980623"/>
              <a:gd name="connsiteX7786" fmla="*/ 2968694 w 5122981"/>
              <a:gd name="connsiteY7786" fmla="*/ 2819764 h 3980623"/>
              <a:gd name="connsiteX7787" fmla="*/ 2964974 w 5122981"/>
              <a:gd name="connsiteY7787" fmla="*/ 2819764 h 3980623"/>
              <a:gd name="connsiteX7788" fmla="*/ 2957532 w 5122981"/>
              <a:gd name="connsiteY7788" fmla="*/ 2819764 h 3980623"/>
              <a:gd name="connsiteX7789" fmla="*/ 2957532 w 5122981"/>
              <a:gd name="connsiteY7789" fmla="*/ 2827205 h 3980623"/>
              <a:gd name="connsiteX7790" fmla="*/ 2950091 w 5122981"/>
              <a:gd name="connsiteY7790" fmla="*/ 2827205 h 3980623"/>
              <a:gd name="connsiteX7791" fmla="*/ 2935208 w 5122981"/>
              <a:gd name="connsiteY7791" fmla="*/ 2819764 h 3980623"/>
              <a:gd name="connsiteX7792" fmla="*/ 2927767 w 5122981"/>
              <a:gd name="connsiteY7792" fmla="*/ 2812322 h 3980623"/>
              <a:gd name="connsiteX7793" fmla="*/ 2924046 w 5122981"/>
              <a:gd name="connsiteY7793" fmla="*/ 2804881 h 3980623"/>
              <a:gd name="connsiteX7794" fmla="*/ 2916605 w 5122981"/>
              <a:gd name="connsiteY7794" fmla="*/ 2797439 h 3980623"/>
              <a:gd name="connsiteX7795" fmla="*/ 2912884 w 5122981"/>
              <a:gd name="connsiteY7795" fmla="*/ 2789998 h 3980623"/>
              <a:gd name="connsiteX7796" fmla="*/ 2883118 w 5122981"/>
              <a:gd name="connsiteY7796" fmla="*/ 2760232 h 3980623"/>
              <a:gd name="connsiteX7797" fmla="*/ 2875677 w 5122981"/>
              <a:gd name="connsiteY7797" fmla="*/ 2760232 h 3980623"/>
              <a:gd name="connsiteX7798" fmla="*/ 2864515 w 5122981"/>
              <a:gd name="connsiteY7798" fmla="*/ 2749070 h 3980623"/>
              <a:gd name="connsiteX7799" fmla="*/ 2849632 w 5122981"/>
              <a:gd name="connsiteY7799" fmla="*/ 2745350 h 3980623"/>
              <a:gd name="connsiteX7800" fmla="*/ 2844780 w 5122981"/>
              <a:gd name="connsiteY7800" fmla="*/ 2740498 h 3980623"/>
              <a:gd name="connsiteX7801" fmla="*/ 2834807 w 5122981"/>
              <a:gd name="connsiteY7801" fmla="*/ 2738137 h 3980623"/>
              <a:gd name="connsiteX7802" fmla="*/ 2838470 w 5122981"/>
              <a:gd name="connsiteY7802" fmla="*/ 2752791 h 3980623"/>
              <a:gd name="connsiteX7803" fmla="*/ 2860794 w 5122981"/>
              <a:gd name="connsiteY7803" fmla="*/ 2775115 h 3980623"/>
              <a:gd name="connsiteX7804" fmla="*/ 2868235 w 5122981"/>
              <a:gd name="connsiteY7804" fmla="*/ 2789998 h 3980623"/>
              <a:gd name="connsiteX7805" fmla="*/ 2883118 w 5122981"/>
              <a:gd name="connsiteY7805" fmla="*/ 2797439 h 3980623"/>
              <a:gd name="connsiteX7806" fmla="*/ 2912884 w 5122981"/>
              <a:gd name="connsiteY7806" fmla="*/ 2827205 h 3980623"/>
              <a:gd name="connsiteX7807" fmla="*/ 2898001 w 5122981"/>
              <a:gd name="connsiteY7807" fmla="*/ 2819764 h 3980623"/>
              <a:gd name="connsiteX7808" fmla="*/ 2890560 w 5122981"/>
              <a:gd name="connsiteY7808" fmla="*/ 2808601 h 3980623"/>
              <a:gd name="connsiteX7809" fmla="*/ 2883118 w 5122981"/>
              <a:gd name="connsiteY7809" fmla="*/ 2804881 h 3980623"/>
              <a:gd name="connsiteX7810" fmla="*/ 2868235 w 5122981"/>
              <a:gd name="connsiteY7810" fmla="*/ 2797439 h 3980623"/>
              <a:gd name="connsiteX7811" fmla="*/ 2860794 w 5122981"/>
              <a:gd name="connsiteY7811" fmla="*/ 2789999 h 3980623"/>
              <a:gd name="connsiteX7812" fmla="*/ 2858894 w 5122981"/>
              <a:gd name="connsiteY7812" fmla="*/ 2789365 h 3980623"/>
              <a:gd name="connsiteX7813" fmla="*/ 2862279 w 5122981"/>
              <a:gd name="connsiteY7813" fmla="*/ 2793107 h 3980623"/>
              <a:gd name="connsiteX7814" fmla="*/ 2866409 w 5122981"/>
              <a:gd name="connsiteY7814" fmla="*/ 2803968 h 3980623"/>
              <a:gd name="connsiteX7815" fmla="*/ 2868235 w 5122981"/>
              <a:gd name="connsiteY7815" fmla="*/ 2804881 h 3980623"/>
              <a:gd name="connsiteX7816" fmla="*/ 2883118 w 5122981"/>
              <a:gd name="connsiteY7816" fmla="*/ 2819764 h 3980623"/>
              <a:gd name="connsiteX7817" fmla="*/ 2883118 w 5122981"/>
              <a:gd name="connsiteY7817" fmla="*/ 2827205 h 3980623"/>
              <a:gd name="connsiteX7818" fmla="*/ 2898001 w 5122981"/>
              <a:gd name="connsiteY7818" fmla="*/ 2827205 h 3980623"/>
              <a:gd name="connsiteX7819" fmla="*/ 2905442 w 5122981"/>
              <a:gd name="connsiteY7819" fmla="*/ 2827205 h 3980623"/>
              <a:gd name="connsiteX7820" fmla="*/ 2912884 w 5122981"/>
              <a:gd name="connsiteY7820" fmla="*/ 2838367 h 3980623"/>
              <a:gd name="connsiteX7821" fmla="*/ 2920325 w 5122981"/>
              <a:gd name="connsiteY7821" fmla="*/ 2834646 h 3980623"/>
              <a:gd name="connsiteX7822" fmla="*/ 2927767 w 5122981"/>
              <a:gd name="connsiteY7822" fmla="*/ 2834646 h 3980623"/>
              <a:gd name="connsiteX7823" fmla="*/ 2933051 w 5122981"/>
              <a:gd name="connsiteY7823" fmla="*/ 2838609 h 3980623"/>
              <a:gd name="connsiteX7824" fmla="*/ 2927964 w 5122981"/>
              <a:gd name="connsiteY7824" fmla="*/ 2828611 h 3980623"/>
              <a:gd name="connsiteX7825" fmla="*/ 2908674 w 5122981"/>
              <a:gd name="connsiteY7825" fmla="*/ 2801237 h 3980623"/>
              <a:gd name="connsiteX7826" fmla="*/ 2964279 w 5122981"/>
              <a:gd name="connsiteY7826" fmla="*/ 2865717 h 3980623"/>
              <a:gd name="connsiteX7827" fmla="*/ 2959385 w 5122981"/>
              <a:gd name="connsiteY7827" fmla="*/ 2865983 h 3980623"/>
              <a:gd name="connsiteX7828" fmla="*/ 2957532 w 5122981"/>
              <a:gd name="connsiteY7828" fmla="*/ 2864456 h 3980623"/>
              <a:gd name="connsiteX7829" fmla="*/ 2957532 w 5122981"/>
              <a:gd name="connsiteY7829" fmla="*/ 2871853 h 3980623"/>
              <a:gd name="connsiteX7830" fmla="*/ 2942649 w 5122981"/>
              <a:gd name="connsiteY7830" fmla="*/ 2871853 h 3980623"/>
              <a:gd name="connsiteX7831" fmla="*/ 2946370 w 5122981"/>
              <a:gd name="connsiteY7831" fmla="*/ 2875574 h 3980623"/>
              <a:gd name="connsiteX7832" fmla="*/ 2957532 w 5122981"/>
              <a:gd name="connsiteY7832" fmla="*/ 2879295 h 3980623"/>
              <a:gd name="connsiteX7833" fmla="*/ 2979856 w 5122981"/>
              <a:gd name="connsiteY7833" fmla="*/ 2894178 h 3980623"/>
              <a:gd name="connsiteX7834" fmla="*/ 2980350 w 5122981"/>
              <a:gd name="connsiteY7834" fmla="*/ 2894672 h 3980623"/>
              <a:gd name="connsiteX7835" fmla="*/ 2978995 w 5122981"/>
              <a:gd name="connsiteY7835" fmla="*/ 2892007 h 3980623"/>
              <a:gd name="connsiteX7836" fmla="*/ 2978900 w 5122981"/>
              <a:gd name="connsiteY7836" fmla="*/ 2889792 h 3980623"/>
              <a:gd name="connsiteX7837" fmla="*/ 2992321 w 5122981"/>
              <a:gd name="connsiteY7837" fmla="*/ 2904131 h 3980623"/>
              <a:gd name="connsiteX7838" fmla="*/ 3002181 w 5122981"/>
              <a:gd name="connsiteY7838" fmla="*/ 2909060 h 3980623"/>
              <a:gd name="connsiteX7839" fmla="*/ 3009622 w 5122981"/>
              <a:gd name="connsiteY7839" fmla="*/ 2909060 h 3980623"/>
              <a:gd name="connsiteX7840" fmla="*/ 2994739 w 5122981"/>
              <a:gd name="connsiteY7840" fmla="*/ 2894178 h 3980623"/>
              <a:gd name="connsiteX7841" fmla="*/ 2987298 w 5122981"/>
              <a:gd name="connsiteY7841" fmla="*/ 2894178 h 3980623"/>
              <a:gd name="connsiteX7842" fmla="*/ 3009622 w 5122981"/>
              <a:gd name="connsiteY7842" fmla="*/ 2901619 h 3980623"/>
              <a:gd name="connsiteX7843" fmla="*/ 3031946 w 5122981"/>
              <a:gd name="connsiteY7843" fmla="*/ 2916502 h 3980623"/>
              <a:gd name="connsiteX7844" fmla="*/ 3039388 w 5122981"/>
              <a:gd name="connsiteY7844" fmla="*/ 2923943 h 3980623"/>
              <a:gd name="connsiteX7845" fmla="*/ 3024505 w 5122981"/>
              <a:gd name="connsiteY7845" fmla="*/ 2916502 h 3980623"/>
              <a:gd name="connsiteX7846" fmla="*/ 3017064 w 5122981"/>
              <a:gd name="connsiteY7846" fmla="*/ 2916502 h 3980623"/>
              <a:gd name="connsiteX7847" fmla="*/ 3054271 w 5122981"/>
              <a:gd name="connsiteY7847" fmla="*/ 2953709 h 3980623"/>
              <a:gd name="connsiteX7848" fmla="*/ 3061712 w 5122981"/>
              <a:gd name="connsiteY7848" fmla="*/ 2961150 h 3980623"/>
              <a:gd name="connsiteX7849" fmla="*/ 3061712 w 5122981"/>
              <a:gd name="connsiteY7849" fmla="*/ 2953709 h 3980623"/>
              <a:gd name="connsiteX7850" fmla="*/ 3054271 w 5122981"/>
              <a:gd name="connsiteY7850" fmla="*/ 2946268 h 3980623"/>
              <a:gd name="connsiteX7851" fmla="*/ 3076595 w 5122981"/>
              <a:gd name="connsiteY7851" fmla="*/ 2953709 h 3980623"/>
              <a:gd name="connsiteX7852" fmla="*/ 3084036 w 5122981"/>
              <a:gd name="connsiteY7852" fmla="*/ 2968592 h 3980623"/>
              <a:gd name="connsiteX7853" fmla="*/ 3080315 w 5122981"/>
              <a:gd name="connsiteY7853" fmla="*/ 2964871 h 3980623"/>
              <a:gd name="connsiteX7854" fmla="*/ 3076595 w 5122981"/>
              <a:gd name="connsiteY7854" fmla="*/ 2961150 h 3980623"/>
              <a:gd name="connsiteX7855" fmla="*/ 3076595 w 5122981"/>
              <a:gd name="connsiteY7855" fmla="*/ 2968592 h 3980623"/>
              <a:gd name="connsiteX7856" fmla="*/ 3091478 w 5122981"/>
              <a:gd name="connsiteY7856" fmla="*/ 2976033 h 3980623"/>
              <a:gd name="connsiteX7857" fmla="*/ 3098919 w 5122981"/>
              <a:gd name="connsiteY7857" fmla="*/ 2983475 h 3980623"/>
              <a:gd name="connsiteX7858" fmla="*/ 3091478 w 5122981"/>
              <a:gd name="connsiteY7858" fmla="*/ 2983475 h 3980623"/>
              <a:gd name="connsiteX7859" fmla="*/ 3084036 w 5122981"/>
              <a:gd name="connsiteY7859" fmla="*/ 2990916 h 3980623"/>
              <a:gd name="connsiteX7860" fmla="*/ 3128685 w 5122981"/>
              <a:gd name="connsiteY7860" fmla="*/ 3013240 h 3980623"/>
              <a:gd name="connsiteX7861" fmla="*/ 3158450 w 5122981"/>
              <a:gd name="connsiteY7861" fmla="*/ 3035564 h 3980623"/>
              <a:gd name="connsiteX7862" fmla="*/ 3165892 w 5122981"/>
              <a:gd name="connsiteY7862" fmla="*/ 3050447 h 3980623"/>
              <a:gd name="connsiteX7863" fmla="*/ 3173333 w 5122981"/>
              <a:gd name="connsiteY7863" fmla="*/ 3057889 h 3980623"/>
              <a:gd name="connsiteX7864" fmla="*/ 3195657 w 5122981"/>
              <a:gd name="connsiteY7864" fmla="*/ 3072771 h 3980623"/>
              <a:gd name="connsiteX7865" fmla="*/ 3195657 w 5122981"/>
              <a:gd name="connsiteY7865" fmla="*/ 3080213 h 3980623"/>
              <a:gd name="connsiteX7866" fmla="*/ 3203099 w 5122981"/>
              <a:gd name="connsiteY7866" fmla="*/ 3080213 h 3980623"/>
              <a:gd name="connsiteX7867" fmla="*/ 3217981 w 5122981"/>
              <a:gd name="connsiteY7867" fmla="*/ 3080213 h 3980623"/>
              <a:gd name="connsiteX7868" fmla="*/ 3225423 w 5122981"/>
              <a:gd name="connsiteY7868" fmla="*/ 3095096 h 3980623"/>
              <a:gd name="connsiteX7869" fmla="*/ 3210540 w 5122981"/>
              <a:gd name="connsiteY7869" fmla="*/ 3095096 h 3980623"/>
              <a:gd name="connsiteX7870" fmla="*/ 3180774 w 5122981"/>
              <a:gd name="connsiteY7870" fmla="*/ 3072771 h 3980623"/>
              <a:gd name="connsiteX7871" fmla="*/ 3180774 w 5122981"/>
              <a:gd name="connsiteY7871" fmla="*/ 3065330 h 3980623"/>
              <a:gd name="connsiteX7872" fmla="*/ 3173333 w 5122981"/>
              <a:gd name="connsiteY7872" fmla="*/ 3065330 h 3980623"/>
              <a:gd name="connsiteX7873" fmla="*/ 3151009 w 5122981"/>
              <a:gd name="connsiteY7873" fmla="*/ 3057889 h 3980623"/>
              <a:gd name="connsiteX7874" fmla="*/ 3128685 w 5122981"/>
              <a:gd name="connsiteY7874" fmla="*/ 3043006 h 3980623"/>
              <a:gd name="connsiteX7875" fmla="*/ 3121243 w 5122981"/>
              <a:gd name="connsiteY7875" fmla="*/ 3043006 h 3980623"/>
              <a:gd name="connsiteX7876" fmla="*/ 3121243 w 5122981"/>
              <a:gd name="connsiteY7876" fmla="*/ 3035564 h 3980623"/>
              <a:gd name="connsiteX7877" fmla="*/ 3113802 w 5122981"/>
              <a:gd name="connsiteY7877" fmla="*/ 3028123 h 3980623"/>
              <a:gd name="connsiteX7878" fmla="*/ 3110081 w 5122981"/>
              <a:gd name="connsiteY7878" fmla="*/ 3039285 h 3980623"/>
              <a:gd name="connsiteX7879" fmla="*/ 3117523 w 5122981"/>
              <a:gd name="connsiteY7879" fmla="*/ 3050447 h 3980623"/>
              <a:gd name="connsiteX7880" fmla="*/ 3124964 w 5122981"/>
              <a:gd name="connsiteY7880" fmla="*/ 3057889 h 3980623"/>
              <a:gd name="connsiteX7881" fmla="*/ 3136126 w 5122981"/>
              <a:gd name="connsiteY7881" fmla="*/ 3057889 h 3980623"/>
              <a:gd name="connsiteX7882" fmla="*/ 3136126 w 5122981"/>
              <a:gd name="connsiteY7882" fmla="*/ 3065330 h 3980623"/>
              <a:gd name="connsiteX7883" fmla="*/ 3151009 w 5122981"/>
              <a:gd name="connsiteY7883" fmla="*/ 3072771 h 3980623"/>
              <a:gd name="connsiteX7884" fmla="*/ 3165892 w 5122981"/>
              <a:gd name="connsiteY7884" fmla="*/ 3080213 h 3980623"/>
              <a:gd name="connsiteX7885" fmla="*/ 3180774 w 5122981"/>
              <a:gd name="connsiteY7885" fmla="*/ 3087654 h 3980623"/>
              <a:gd name="connsiteX7886" fmla="*/ 3188216 w 5122981"/>
              <a:gd name="connsiteY7886" fmla="*/ 3087654 h 3980623"/>
              <a:gd name="connsiteX7887" fmla="*/ 3195657 w 5122981"/>
              <a:gd name="connsiteY7887" fmla="*/ 3102537 h 3980623"/>
              <a:gd name="connsiteX7888" fmla="*/ 3199378 w 5122981"/>
              <a:gd name="connsiteY7888" fmla="*/ 3106258 h 3980623"/>
              <a:gd name="connsiteX7889" fmla="*/ 3203099 w 5122981"/>
              <a:gd name="connsiteY7889" fmla="*/ 3109978 h 3980623"/>
              <a:gd name="connsiteX7890" fmla="*/ 3203099 w 5122981"/>
              <a:gd name="connsiteY7890" fmla="*/ 3121141 h 3980623"/>
              <a:gd name="connsiteX7891" fmla="*/ 3217981 w 5122981"/>
              <a:gd name="connsiteY7891" fmla="*/ 3124861 h 3980623"/>
              <a:gd name="connsiteX7892" fmla="*/ 3225423 w 5122981"/>
              <a:gd name="connsiteY7892" fmla="*/ 3132303 h 3980623"/>
              <a:gd name="connsiteX7893" fmla="*/ 3232864 w 5122981"/>
              <a:gd name="connsiteY7893" fmla="*/ 3139744 h 3980623"/>
              <a:gd name="connsiteX7894" fmla="*/ 3244026 w 5122981"/>
              <a:gd name="connsiteY7894" fmla="*/ 3136023 h 3980623"/>
              <a:gd name="connsiteX7895" fmla="*/ 3247747 w 5122981"/>
              <a:gd name="connsiteY7895" fmla="*/ 3139744 h 3980623"/>
              <a:gd name="connsiteX7896" fmla="*/ 3258909 w 5122981"/>
              <a:gd name="connsiteY7896" fmla="*/ 3150906 h 3980623"/>
              <a:gd name="connsiteX7897" fmla="*/ 3270071 w 5122981"/>
              <a:gd name="connsiteY7897" fmla="*/ 3162068 h 3980623"/>
              <a:gd name="connsiteX7898" fmla="*/ 3284954 w 5122981"/>
              <a:gd name="connsiteY7898" fmla="*/ 3184393 h 3980623"/>
              <a:gd name="connsiteX7899" fmla="*/ 3299837 w 5122981"/>
              <a:gd name="connsiteY7899" fmla="*/ 3191834 h 3980623"/>
              <a:gd name="connsiteX7900" fmla="*/ 3322161 w 5122981"/>
              <a:gd name="connsiteY7900" fmla="*/ 3206717 h 3980623"/>
              <a:gd name="connsiteX7901" fmla="*/ 3322161 w 5122981"/>
              <a:gd name="connsiteY7901" fmla="*/ 3214158 h 3980623"/>
              <a:gd name="connsiteX7902" fmla="*/ 3307278 w 5122981"/>
              <a:gd name="connsiteY7902" fmla="*/ 3206717 h 3980623"/>
              <a:gd name="connsiteX7903" fmla="*/ 3292396 w 5122981"/>
              <a:gd name="connsiteY7903" fmla="*/ 3199275 h 3980623"/>
              <a:gd name="connsiteX7904" fmla="*/ 3314720 w 5122981"/>
              <a:gd name="connsiteY7904" fmla="*/ 3221600 h 3980623"/>
              <a:gd name="connsiteX7905" fmla="*/ 3348206 w 5122981"/>
              <a:gd name="connsiteY7905" fmla="*/ 3247644 h 3980623"/>
              <a:gd name="connsiteX7906" fmla="*/ 3374251 w 5122981"/>
              <a:gd name="connsiteY7906" fmla="*/ 3266248 h 3980623"/>
              <a:gd name="connsiteX7907" fmla="*/ 3404017 w 5122981"/>
              <a:gd name="connsiteY7907" fmla="*/ 3288572 h 3980623"/>
              <a:gd name="connsiteX7908" fmla="*/ 3418899 w 5122981"/>
              <a:gd name="connsiteY7908" fmla="*/ 3303455 h 3980623"/>
              <a:gd name="connsiteX7909" fmla="*/ 3426341 w 5122981"/>
              <a:gd name="connsiteY7909" fmla="*/ 3303455 h 3980623"/>
              <a:gd name="connsiteX7910" fmla="*/ 3433782 w 5122981"/>
              <a:gd name="connsiteY7910" fmla="*/ 3314617 h 3980623"/>
              <a:gd name="connsiteX7911" fmla="*/ 3444944 w 5122981"/>
              <a:gd name="connsiteY7911" fmla="*/ 3322059 h 3980623"/>
              <a:gd name="connsiteX7912" fmla="*/ 3459827 w 5122981"/>
              <a:gd name="connsiteY7912" fmla="*/ 3333221 h 3980623"/>
              <a:gd name="connsiteX7913" fmla="*/ 3478431 w 5122981"/>
              <a:gd name="connsiteY7913" fmla="*/ 3348103 h 3980623"/>
              <a:gd name="connsiteX7914" fmla="*/ 3545403 w 5122981"/>
              <a:gd name="connsiteY7914" fmla="*/ 3392752 h 3980623"/>
              <a:gd name="connsiteX7915" fmla="*/ 3552845 w 5122981"/>
              <a:gd name="connsiteY7915" fmla="*/ 3400193 h 3980623"/>
              <a:gd name="connsiteX7916" fmla="*/ 3560286 w 5122981"/>
              <a:gd name="connsiteY7916" fmla="*/ 3415076 h 3980623"/>
              <a:gd name="connsiteX7917" fmla="*/ 3575169 w 5122981"/>
              <a:gd name="connsiteY7917" fmla="*/ 3429959 h 3980623"/>
              <a:gd name="connsiteX7918" fmla="*/ 3590052 w 5122981"/>
              <a:gd name="connsiteY7918" fmla="*/ 3437400 h 3980623"/>
              <a:gd name="connsiteX7919" fmla="*/ 3597493 w 5122981"/>
              <a:gd name="connsiteY7919" fmla="*/ 3444842 h 3980623"/>
              <a:gd name="connsiteX7920" fmla="*/ 3604935 w 5122981"/>
              <a:gd name="connsiteY7920" fmla="*/ 3444842 h 3980623"/>
              <a:gd name="connsiteX7921" fmla="*/ 3608655 w 5122981"/>
              <a:gd name="connsiteY7921" fmla="*/ 3452283 h 3980623"/>
              <a:gd name="connsiteX7922" fmla="*/ 3619817 w 5122981"/>
              <a:gd name="connsiteY7922" fmla="*/ 3459725 h 3980623"/>
              <a:gd name="connsiteX7923" fmla="*/ 3634700 w 5122981"/>
              <a:gd name="connsiteY7923" fmla="*/ 3482049 h 3980623"/>
              <a:gd name="connsiteX7924" fmla="*/ 3649583 w 5122981"/>
              <a:gd name="connsiteY7924" fmla="*/ 3504373 h 3980623"/>
              <a:gd name="connsiteX7925" fmla="*/ 3657024 w 5122981"/>
              <a:gd name="connsiteY7925" fmla="*/ 3496932 h 3980623"/>
              <a:gd name="connsiteX7926" fmla="*/ 3649583 w 5122981"/>
              <a:gd name="connsiteY7926" fmla="*/ 3496932 h 3980623"/>
              <a:gd name="connsiteX7927" fmla="*/ 3642142 w 5122981"/>
              <a:gd name="connsiteY7927" fmla="*/ 3489490 h 3980623"/>
              <a:gd name="connsiteX7928" fmla="*/ 3664466 w 5122981"/>
              <a:gd name="connsiteY7928" fmla="*/ 3496932 h 3980623"/>
              <a:gd name="connsiteX7929" fmla="*/ 3694231 w 5122981"/>
              <a:gd name="connsiteY7929" fmla="*/ 3519256 h 3980623"/>
              <a:gd name="connsiteX7930" fmla="*/ 3701673 w 5122981"/>
              <a:gd name="connsiteY7930" fmla="*/ 3526697 h 3980623"/>
              <a:gd name="connsiteX7931" fmla="*/ 3731439 w 5122981"/>
              <a:gd name="connsiteY7931" fmla="*/ 3549021 h 3980623"/>
              <a:gd name="connsiteX7932" fmla="*/ 3746321 w 5122981"/>
              <a:gd name="connsiteY7932" fmla="*/ 3563904 h 3980623"/>
              <a:gd name="connsiteX7933" fmla="*/ 3761204 w 5122981"/>
              <a:gd name="connsiteY7933" fmla="*/ 3571346 h 3980623"/>
              <a:gd name="connsiteX7934" fmla="*/ 3776087 w 5122981"/>
              <a:gd name="connsiteY7934" fmla="*/ 3586228 h 3980623"/>
              <a:gd name="connsiteX7935" fmla="*/ 3805853 w 5122981"/>
              <a:gd name="connsiteY7935" fmla="*/ 3608553 h 3980623"/>
              <a:gd name="connsiteX7936" fmla="*/ 3843060 w 5122981"/>
              <a:gd name="connsiteY7936" fmla="*/ 3645760 h 3980623"/>
              <a:gd name="connsiteX7937" fmla="*/ 3813294 w 5122981"/>
              <a:gd name="connsiteY7937" fmla="*/ 3623435 h 3980623"/>
              <a:gd name="connsiteX7938" fmla="*/ 3779808 w 5122981"/>
              <a:gd name="connsiteY7938" fmla="*/ 3597391 h 3980623"/>
              <a:gd name="connsiteX7939" fmla="*/ 3761204 w 5122981"/>
              <a:gd name="connsiteY7939" fmla="*/ 3586228 h 3980623"/>
              <a:gd name="connsiteX7940" fmla="*/ 3746321 w 5122981"/>
              <a:gd name="connsiteY7940" fmla="*/ 3586228 h 3980623"/>
              <a:gd name="connsiteX7941" fmla="*/ 3753763 w 5122981"/>
              <a:gd name="connsiteY7941" fmla="*/ 3593670 h 3980623"/>
              <a:gd name="connsiteX7942" fmla="*/ 3776087 w 5122981"/>
              <a:gd name="connsiteY7942" fmla="*/ 3612273 h 3980623"/>
              <a:gd name="connsiteX7943" fmla="*/ 3776087 w 5122981"/>
              <a:gd name="connsiteY7943" fmla="*/ 3623435 h 3980623"/>
              <a:gd name="connsiteX7944" fmla="*/ 3798411 w 5122981"/>
              <a:gd name="connsiteY7944" fmla="*/ 3630877 h 3980623"/>
              <a:gd name="connsiteX7945" fmla="*/ 3798411 w 5122981"/>
              <a:gd name="connsiteY7945" fmla="*/ 3638318 h 3980623"/>
              <a:gd name="connsiteX7946" fmla="*/ 3805853 w 5122981"/>
              <a:gd name="connsiteY7946" fmla="*/ 3638318 h 3980623"/>
              <a:gd name="connsiteX7947" fmla="*/ 3820735 w 5122981"/>
              <a:gd name="connsiteY7947" fmla="*/ 3649480 h 3980623"/>
              <a:gd name="connsiteX7948" fmla="*/ 3835618 w 5122981"/>
              <a:gd name="connsiteY7948" fmla="*/ 3660643 h 3980623"/>
              <a:gd name="connsiteX7949" fmla="*/ 3865384 w 5122981"/>
              <a:gd name="connsiteY7949" fmla="*/ 3690408 h 3980623"/>
              <a:gd name="connsiteX7950" fmla="*/ 3850501 w 5122981"/>
              <a:gd name="connsiteY7950" fmla="*/ 3690408 h 3980623"/>
              <a:gd name="connsiteX7951" fmla="*/ 3850501 w 5122981"/>
              <a:gd name="connsiteY7951" fmla="*/ 3682967 h 3980623"/>
              <a:gd name="connsiteX7952" fmla="*/ 3820735 w 5122981"/>
              <a:gd name="connsiteY7952" fmla="*/ 3675525 h 3980623"/>
              <a:gd name="connsiteX7953" fmla="*/ 3805853 w 5122981"/>
              <a:gd name="connsiteY7953" fmla="*/ 3668084 h 3980623"/>
              <a:gd name="connsiteX7954" fmla="*/ 3802132 w 5122981"/>
              <a:gd name="connsiteY7954" fmla="*/ 3653201 h 3980623"/>
              <a:gd name="connsiteX7955" fmla="*/ 3790970 w 5122981"/>
              <a:gd name="connsiteY7955" fmla="*/ 3649480 h 3980623"/>
              <a:gd name="connsiteX7956" fmla="*/ 3783528 w 5122981"/>
              <a:gd name="connsiteY7956" fmla="*/ 3645760 h 3980623"/>
              <a:gd name="connsiteX7957" fmla="*/ 3776087 w 5122981"/>
              <a:gd name="connsiteY7957" fmla="*/ 3638318 h 3980623"/>
              <a:gd name="connsiteX7958" fmla="*/ 3761204 w 5122981"/>
              <a:gd name="connsiteY7958" fmla="*/ 3630877 h 3980623"/>
              <a:gd name="connsiteX7959" fmla="*/ 3738880 w 5122981"/>
              <a:gd name="connsiteY7959" fmla="*/ 3615994 h 3980623"/>
              <a:gd name="connsiteX7960" fmla="*/ 3723997 w 5122981"/>
              <a:gd name="connsiteY7960" fmla="*/ 3604832 h 3980623"/>
              <a:gd name="connsiteX7961" fmla="*/ 3709114 w 5122981"/>
              <a:gd name="connsiteY7961" fmla="*/ 3593670 h 3980623"/>
              <a:gd name="connsiteX7962" fmla="*/ 3675628 w 5122981"/>
              <a:gd name="connsiteY7962" fmla="*/ 3575066 h 3980623"/>
              <a:gd name="connsiteX7963" fmla="*/ 3649583 w 5122981"/>
              <a:gd name="connsiteY7963" fmla="*/ 3549021 h 3980623"/>
              <a:gd name="connsiteX7964" fmla="*/ 3642142 w 5122981"/>
              <a:gd name="connsiteY7964" fmla="*/ 3541580 h 3980623"/>
              <a:gd name="connsiteX7965" fmla="*/ 3634700 w 5122981"/>
              <a:gd name="connsiteY7965" fmla="*/ 3541580 h 3980623"/>
              <a:gd name="connsiteX7966" fmla="*/ 3616097 w 5122981"/>
              <a:gd name="connsiteY7966" fmla="*/ 3519256 h 3980623"/>
              <a:gd name="connsiteX7967" fmla="*/ 3590052 w 5122981"/>
              <a:gd name="connsiteY7967" fmla="*/ 3496932 h 3980623"/>
              <a:gd name="connsiteX7968" fmla="*/ 3586331 w 5122981"/>
              <a:gd name="connsiteY7968" fmla="*/ 3496932 h 3980623"/>
              <a:gd name="connsiteX7969" fmla="*/ 3582610 w 5122981"/>
              <a:gd name="connsiteY7969" fmla="*/ 3493211 h 3980623"/>
              <a:gd name="connsiteX7970" fmla="*/ 3578890 w 5122981"/>
              <a:gd name="connsiteY7970" fmla="*/ 3485769 h 3980623"/>
              <a:gd name="connsiteX7971" fmla="*/ 3567728 w 5122981"/>
              <a:gd name="connsiteY7971" fmla="*/ 3478328 h 3980623"/>
              <a:gd name="connsiteX7972" fmla="*/ 3552845 w 5122981"/>
              <a:gd name="connsiteY7972" fmla="*/ 3470887 h 3980623"/>
              <a:gd name="connsiteX7973" fmla="*/ 3537962 w 5122981"/>
              <a:gd name="connsiteY7973" fmla="*/ 3459725 h 3980623"/>
              <a:gd name="connsiteX7974" fmla="*/ 3519358 w 5122981"/>
              <a:gd name="connsiteY7974" fmla="*/ 3444842 h 3980623"/>
              <a:gd name="connsiteX7975" fmla="*/ 3515638 w 5122981"/>
              <a:gd name="connsiteY7975" fmla="*/ 3433680 h 3980623"/>
              <a:gd name="connsiteX7976" fmla="*/ 3508196 w 5122981"/>
              <a:gd name="connsiteY7976" fmla="*/ 3429959 h 3980623"/>
              <a:gd name="connsiteX7977" fmla="*/ 3500755 w 5122981"/>
              <a:gd name="connsiteY7977" fmla="*/ 3426238 h 3980623"/>
              <a:gd name="connsiteX7978" fmla="*/ 3493314 w 5122981"/>
              <a:gd name="connsiteY7978" fmla="*/ 3422518 h 3980623"/>
              <a:gd name="connsiteX7979" fmla="*/ 3470989 w 5122981"/>
              <a:gd name="connsiteY7979" fmla="*/ 3415076 h 3980623"/>
              <a:gd name="connsiteX7980" fmla="*/ 3485872 w 5122981"/>
              <a:gd name="connsiteY7980" fmla="*/ 3437400 h 3980623"/>
              <a:gd name="connsiteX7981" fmla="*/ 3500755 w 5122981"/>
              <a:gd name="connsiteY7981" fmla="*/ 3448562 h 3980623"/>
              <a:gd name="connsiteX7982" fmla="*/ 3508196 w 5122981"/>
              <a:gd name="connsiteY7982" fmla="*/ 3452283 h 3980623"/>
              <a:gd name="connsiteX7983" fmla="*/ 3511917 w 5122981"/>
              <a:gd name="connsiteY7983" fmla="*/ 3456004 h 3980623"/>
              <a:gd name="connsiteX7984" fmla="*/ 3523079 w 5122981"/>
              <a:gd name="connsiteY7984" fmla="*/ 3467166 h 3980623"/>
              <a:gd name="connsiteX7985" fmla="*/ 3541683 w 5122981"/>
              <a:gd name="connsiteY7985" fmla="*/ 3474607 h 3980623"/>
              <a:gd name="connsiteX7986" fmla="*/ 3545403 w 5122981"/>
              <a:gd name="connsiteY7986" fmla="*/ 3482049 h 3980623"/>
              <a:gd name="connsiteX7987" fmla="*/ 3560286 w 5122981"/>
              <a:gd name="connsiteY7987" fmla="*/ 3496932 h 3980623"/>
              <a:gd name="connsiteX7988" fmla="*/ 3575169 w 5122981"/>
              <a:gd name="connsiteY7988" fmla="*/ 3511814 h 3980623"/>
              <a:gd name="connsiteX7989" fmla="*/ 3582610 w 5122981"/>
              <a:gd name="connsiteY7989" fmla="*/ 3519256 h 3980623"/>
              <a:gd name="connsiteX7990" fmla="*/ 3597493 w 5122981"/>
              <a:gd name="connsiteY7990" fmla="*/ 3526697 h 3980623"/>
              <a:gd name="connsiteX7991" fmla="*/ 3619817 w 5122981"/>
              <a:gd name="connsiteY7991" fmla="*/ 3545301 h 3980623"/>
              <a:gd name="connsiteX7992" fmla="*/ 3634700 w 5122981"/>
              <a:gd name="connsiteY7992" fmla="*/ 3556463 h 3980623"/>
              <a:gd name="connsiteX7993" fmla="*/ 3649583 w 5122981"/>
              <a:gd name="connsiteY7993" fmla="*/ 3571346 h 3980623"/>
              <a:gd name="connsiteX7994" fmla="*/ 3671907 w 5122981"/>
              <a:gd name="connsiteY7994" fmla="*/ 3593670 h 3980623"/>
              <a:gd name="connsiteX7995" fmla="*/ 3660745 w 5122981"/>
              <a:gd name="connsiteY7995" fmla="*/ 3597391 h 3980623"/>
              <a:gd name="connsiteX7996" fmla="*/ 3660745 w 5122981"/>
              <a:gd name="connsiteY7996" fmla="*/ 3586228 h 3980623"/>
              <a:gd name="connsiteX7997" fmla="*/ 3657024 w 5122981"/>
              <a:gd name="connsiteY7997" fmla="*/ 3582508 h 3980623"/>
              <a:gd name="connsiteX7998" fmla="*/ 3645862 w 5122981"/>
              <a:gd name="connsiteY7998" fmla="*/ 3578787 h 3980623"/>
              <a:gd name="connsiteX7999" fmla="*/ 3634700 w 5122981"/>
              <a:gd name="connsiteY7999" fmla="*/ 3575066 h 3980623"/>
              <a:gd name="connsiteX8000" fmla="*/ 3627259 w 5122981"/>
              <a:gd name="connsiteY8000" fmla="*/ 3571346 h 3980623"/>
              <a:gd name="connsiteX8001" fmla="*/ 3623538 w 5122981"/>
              <a:gd name="connsiteY8001" fmla="*/ 3563904 h 3980623"/>
              <a:gd name="connsiteX8002" fmla="*/ 3612376 w 5122981"/>
              <a:gd name="connsiteY8002" fmla="*/ 3552742 h 3980623"/>
              <a:gd name="connsiteX8003" fmla="*/ 3593773 w 5122981"/>
              <a:gd name="connsiteY8003" fmla="*/ 3541580 h 3980623"/>
              <a:gd name="connsiteX8004" fmla="*/ 3575169 w 5122981"/>
              <a:gd name="connsiteY8004" fmla="*/ 3526697 h 3980623"/>
              <a:gd name="connsiteX8005" fmla="*/ 3552845 w 5122981"/>
              <a:gd name="connsiteY8005" fmla="*/ 3511814 h 3980623"/>
              <a:gd name="connsiteX8006" fmla="*/ 3545403 w 5122981"/>
              <a:gd name="connsiteY8006" fmla="*/ 3496932 h 3980623"/>
              <a:gd name="connsiteX8007" fmla="*/ 3537962 w 5122981"/>
              <a:gd name="connsiteY8007" fmla="*/ 3493211 h 3980623"/>
              <a:gd name="connsiteX8008" fmla="*/ 3530521 w 5122981"/>
              <a:gd name="connsiteY8008" fmla="*/ 3489490 h 3980623"/>
              <a:gd name="connsiteX8009" fmla="*/ 3523079 w 5122981"/>
              <a:gd name="connsiteY8009" fmla="*/ 3489490 h 3980623"/>
              <a:gd name="connsiteX8010" fmla="*/ 3519358 w 5122981"/>
              <a:gd name="connsiteY8010" fmla="*/ 3478328 h 3980623"/>
              <a:gd name="connsiteX8011" fmla="*/ 3508196 w 5122981"/>
              <a:gd name="connsiteY8011" fmla="*/ 3470887 h 3980623"/>
              <a:gd name="connsiteX8012" fmla="*/ 3497034 w 5122981"/>
              <a:gd name="connsiteY8012" fmla="*/ 3463445 h 3980623"/>
              <a:gd name="connsiteX8013" fmla="*/ 3489593 w 5122981"/>
              <a:gd name="connsiteY8013" fmla="*/ 3459725 h 3980623"/>
              <a:gd name="connsiteX8014" fmla="*/ 3485872 w 5122981"/>
              <a:gd name="connsiteY8014" fmla="*/ 3456004 h 3980623"/>
              <a:gd name="connsiteX8015" fmla="*/ 3478431 w 5122981"/>
              <a:gd name="connsiteY8015" fmla="*/ 3452283 h 3980623"/>
              <a:gd name="connsiteX8016" fmla="*/ 3470989 w 5122981"/>
              <a:gd name="connsiteY8016" fmla="*/ 3444842 h 3980623"/>
              <a:gd name="connsiteX8017" fmla="*/ 3459827 w 5122981"/>
              <a:gd name="connsiteY8017" fmla="*/ 3437400 h 3980623"/>
              <a:gd name="connsiteX8018" fmla="*/ 3448665 w 5122981"/>
              <a:gd name="connsiteY8018" fmla="*/ 3429959 h 3980623"/>
              <a:gd name="connsiteX8019" fmla="*/ 3426341 w 5122981"/>
              <a:gd name="connsiteY8019" fmla="*/ 3415076 h 3980623"/>
              <a:gd name="connsiteX8020" fmla="*/ 3411458 w 5122981"/>
              <a:gd name="connsiteY8020" fmla="*/ 3400193 h 3980623"/>
              <a:gd name="connsiteX8021" fmla="*/ 3389134 w 5122981"/>
              <a:gd name="connsiteY8021" fmla="*/ 3392752 h 3980623"/>
              <a:gd name="connsiteX8022" fmla="*/ 3374251 w 5122981"/>
              <a:gd name="connsiteY8022" fmla="*/ 3370428 h 3980623"/>
              <a:gd name="connsiteX8023" fmla="*/ 3374251 w 5122981"/>
              <a:gd name="connsiteY8023" fmla="*/ 3377869 h 3980623"/>
              <a:gd name="connsiteX8024" fmla="*/ 3366810 w 5122981"/>
              <a:gd name="connsiteY8024" fmla="*/ 3385310 h 3980623"/>
              <a:gd name="connsiteX8025" fmla="*/ 3363089 w 5122981"/>
              <a:gd name="connsiteY8025" fmla="*/ 3381590 h 3980623"/>
              <a:gd name="connsiteX8026" fmla="*/ 3366810 w 5122981"/>
              <a:gd name="connsiteY8026" fmla="*/ 3377869 h 3980623"/>
              <a:gd name="connsiteX8027" fmla="*/ 3366810 w 5122981"/>
              <a:gd name="connsiteY8027" fmla="*/ 3370428 h 3980623"/>
              <a:gd name="connsiteX8028" fmla="*/ 3337044 w 5122981"/>
              <a:gd name="connsiteY8028" fmla="*/ 3348103 h 3980623"/>
              <a:gd name="connsiteX8029" fmla="*/ 3325882 w 5122981"/>
              <a:gd name="connsiteY8029" fmla="*/ 3336941 h 3980623"/>
              <a:gd name="connsiteX8030" fmla="*/ 3314720 w 5122981"/>
              <a:gd name="connsiteY8030" fmla="*/ 3333221 h 3980623"/>
              <a:gd name="connsiteX8031" fmla="*/ 3299837 w 5122981"/>
              <a:gd name="connsiteY8031" fmla="*/ 3333221 h 3980623"/>
              <a:gd name="connsiteX8032" fmla="*/ 3307278 w 5122981"/>
              <a:gd name="connsiteY8032" fmla="*/ 3325779 h 3980623"/>
              <a:gd name="connsiteX8033" fmla="*/ 3299837 w 5122981"/>
              <a:gd name="connsiteY8033" fmla="*/ 3318338 h 3980623"/>
              <a:gd name="connsiteX8034" fmla="*/ 3292396 w 5122981"/>
              <a:gd name="connsiteY8034" fmla="*/ 3318338 h 3980623"/>
              <a:gd name="connsiteX8035" fmla="*/ 3292396 w 5122981"/>
              <a:gd name="connsiteY8035" fmla="*/ 3310896 h 3980623"/>
              <a:gd name="connsiteX8036" fmla="*/ 3277513 w 5122981"/>
              <a:gd name="connsiteY8036" fmla="*/ 3303455 h 3980623"/>
              <a:gd name="connsiteX8037" fmla="*/ 3255189 w 5122981"/>
              <a:gd name="connsiteY8037" fmla="*/ 3288572 h 3980623"/>
              <a:gd name="connsiteX8038" fmla="*/ 3240306 w 5122981"/>
              <a:gd name="connsiteY8038" fmla="*/ 3281131 h 3980623"/>
              <a:gd name="connsiteX8039" fmla="*/ 3232864 w 5122981"/>
              <a:gd name="connsiteY8039" fmla="*/ 3273689 h 3980623"/>
              <a:gd name="connsiteX8040" fmla="*/ 3217981 w 5122981"/>
              <a:gd name="connsiteY8040" fmla="*/ 3266248 h 3980623"/>
              <a:gd name="connsiteX8041" fmla="*/ 3205914 w 5122981"/>
              <a:gd name="connsiteY8041" fmla="*/ 3260214 h 3980623"/>
              <a:gd name="connsiteX8042" fmla="*/ 3205474 w 5122981"/>
              <a:gd name="connsiteY8042" fmla="*/ 3262072 h 3980623"/>
              <a:gd name="connsiteX8043" fmla="*/ 3200012 w 5122981"/>
              <a:gd name="connsiteY8043" fmla="*/ 3257929 h 3980623"/>
              <a:gd name="connsiteX8044" fmla="*/ 3200435 w 5122981"/>
              <a:gd name="connsiteY8044" fmla="*/ 3256143 h 3980623"/>
              <a:gd name="connsiteX8045" fmla="*/ 3195657 w 5122981"/>
              <a:gd name="connsiteY8045" fmla="*/ 3251365 h 3980623"/>
              <a:gd name="connsiteX8046" fmla="*/ 3188216 w 5122981"/>
              <a:gd name="connsiteY8046" fmla="*/ 3251365 h 3980623"/>
              <a:gd name="connsiteX8047" fmla="*/ 3188216 w 5122981"/>
              <a:gd name="connsiteY8047" fmla="*/ 3245794 h 3980623"/>
              <a:gd name="connsiteX8048" fmla="*/ 3184267 w 5122981"/>
              <a:gd name="connsiteY8048" fmla="*/ 3242798 h 3980623"/>
              <a:gd name="connsiteX8049" fmla="*/ 3188216 w 5122981"/>
              <a:gd name="connsiteY8049" fmla="*/ 3240680 h 3980623"/>
              <a:gd name="connsiteX8050" fmla="*/ 3188216 w 5122981"/>
              <a:gd name="connsiteY8050" fmla="*/ 3236482 h 3980623"/>
              <a:gd name="connsiteX8051" fmla="*/ 3173333 w 5122981"/>
              <a:gd name="connsiteY8051" fmla="*/ 3229041 h 3980623"/>
              <a:gd name="connsiteX8052" fmla="*/ 3158450 w 5122981"/>
              <a:gd name="connsiteY8052" fmla="*/ 3229041 h 3980623"/>
              <a:gd name="connsiteX8053" fmla="*/ 3154730 w 5122981"/>
              <a:gd name="connsiteY8053" fmla="*/ 3225320 h 3980623"/>
              <a:gd name="connsiteX8054" fmla="*/ 3143567 w 5122981"/>
              <a:gd name="connsiteY8054" fmla="*/ 3221600 h 3980623"/>
              <a:gd name="connsiteX8055" fmla="*/ 3143567 w 5122981"/>
              <a:gd name="connsiteY8055" fmla="*/ 3214158 h 3980623"/>
              <a:gd name="connsiteX8056" fmla="*/ 3136126 w 5122981"/>
              <a:gd name="connsiteY8056" fmla="*/ 3214158 h 3980623"/>
              <a:gd name="connsiteX8057" fmla="*/ 3136126 w 5122981"/>
              <a:gd name="connsiteY8057" fmla="*/ 3206717 h 3980623"/>
              <a:gd name="connsiteX8058" fmla="*/ 3132405 w 5122981"/>
              <a:gd name="connsiteY8058" fmla="*/ 3199275 h 3980623"/>
              <a:gd name="connsiteX8059" fmla="*/ 3121243 w 5122981"/>
              <a:gd name="connsiteY8059" fmla="*/ 3199275 h 3980623"/>
              <a:gd name="connsiteX8060" fmla="*/ 3110379 w 5122981"/>
              <a:gd name="connsiteY8060" fmla="*/ 3195654 h 3980623"/>
              <a:gd name="connsiteX8061" fmla="*/ 3111348 w 5122981"/>
              <a:gd name="connsiteY8061" fmla="*/ 3197028 h 3980623"/>
              <a:gd name="connsiteX8062" fmla="*/ 3119860 w 5122981"/>
              <a:gd name="connsiteY8062" fmla="*/ 3201894 h 3980623"/>
              <a:gd name="connsiteX8063" fmla="*/ 3121631 w 5122981"/>
              <a:gd name="connsiteY8063" fmla="*/ 3208015 h 3980623"/>
              <a:gd name="connsiteX8064" fmla="*/ 3116170 w 5122981"/>
              <a:gd name="connsiteY8064" fmla="*/ 3203871 h 3980623"/>
              <a:gd name="connsiteX8065" fmla="*/ 3108297 w 5122981"/>
              <a:gd name="connsiteY8065" fmla="*/ 3196306 h 3980623"/>
              <a:gd name="connsiteX8066" fmla="*/ 3110070 w 5122981"/>
              <a:gd name="connsiteY8066" fmla="*/ 3202427 h 3980623"/>
              <a:gd name="connsiteX8067" fmla="*/ 3105246 w 5122981"/>
              <a:gd name="connsiteY8067" fmla="*/ 3195584 h 3980623"/>
              <a:gd name="connsiteX8068" fmla="*/ 3101390 w 5122981"/>
              <a:gd name="connsiteY8068" fmla="*/ 3192658 h 3980623"/>
              <a:gd name="connsiteX8069" fmla="*/ 3098919 w 5122981"/>
              <a:gd name="connsiteY8069" fmla="*/ 3191834 h 3980623"/>
              <a:gd name="connsiteX8070" fmla="*/ 3099931 w 5122981"/>
              <a:gd name="connsiteY8070" fmla="*/ 3190823 h 3980623"/>
              <a:gd name="connsiteX8071" fmla="*/ 3100424 w 5122981"/>
              <a:gd name="connsiteY8071" fmla="*/ 3188740 h 3980623"/>
              <a:gd name="connsiteX8072" fmla="*/ 3101435 w 5122981"/>
              <a:gd name="connsiteY8072" fmla="*/ 3189318 h 3980623"/>
              <a:gd name="connsiteX8073" fmla="*/ 3106360 w 5122981"/>
              <a:gd name="connsiteY8073" fmla="*/ 3184393 h 3980623"/>
              <a:gd name="connsiteX8074" fmla="*/ 3091478 w 5122981"/>
              <a:gd name="connsiteY8074" fmla="*/ 3176951 h 3980623"/>
              <a:gd name="connsiteX8075" fmla="*/ 3081078 w 5122981"/>
              <a:gd name="connsiteY8075" fmla="*/ 3174062 h 3980623"/>
              <a:gd name="connsiteX8076" fmla="*/ 3092231 w 5122981"/>
              <a:gd name="connsiteY8076" fmla="*/ 3182525 h 3980623"/>
              <a:gd name="connsiteX8077" fmla="*/ 3086944 w 5122981"/>
              <a:gd name="connsiteY8077" fmla="*/ 3191252 h 3980623"/>
              <a:gd name="connsiteX8078" fmla="*/ 3077299 w 5122981"/>
              <a:gd name="connsiteY8078" fmla="*/ 3177565 h 3980623"/>
              <a:gd name="connsiteX8079" fmla="*/ 3071541 w 5122981"/>
              <a:gd name="connsiteY8079" fmla="*/ 3171413 h 3980623"/>
              <a:gd name="connsiteX8080" fmla="*/ 3057992 w 5122981"/>
              <a:gd name="connsiteY8080" fmla="*/ 3167650 h 3980623"/>
              <a:gd name="connsiteX8081" fmla="*/ 3031946 w 5122981"/>
              <a:gd name="connsiteY8081" fmla="*/ 3139744 h 3980623"/>
              <a:gd name="connsiteX8082" fmla="*/ 3035667 w 5122981"/>
              <a:gd name="connsiteY8082" fmla="*/ 3136023 h 3980623"/>
              <a:gd name="connsiteX8083" fmla="*/ 3039388 w 5122981"/>
              <a:gd name="connsiteY8083" fmla="*/ 3139744 h 3980623"/>
              <a:gd name="connsiteX8084" fmla="*/ 3041898 w 5122981"/>
              <a:gd name="connsiteY8084" fmla="*/ 3139744 h 3980623"/>
              <a:gd name="connsiteX8085" fmla="*/ 3036161 w 5122981"/>
              <a:gd name="connsiteY8085" fmla="*/ 3133615 h 3980623"/>
              <a:gd name="connsiteX8086" fmla="*/ 3025238 w 5122981"/>
              <a:gd name="connsiteY8086" fmla="*/ 3125328 h 3980623"/>
              <a:gd name="connsiteX8087" fmla="*/ 3025595 w 5122981"/>
              <a:gd name="connsiteY8087" fmla="*/ 3123818 h 3980623"/>
              <a:gd name="connsiteX8088" fmla="*/ 3017064 w 5122981"/>
              <a:gd name="connsiteY8088" fmla="*/ 3117420 h 3980623"/>
              <a:gd name="connsiteX8089" fmla="*/ 3017064 w 5122981"/>
              <a:gd name="connsiteY8089" fmla="*/ 3123393 h 3980623"/>
              <a:gd name="connsiteX8090" fmla="*/ 3019137 w 5122981"/>
              <a:gd name="connsiteY8090" fmla="*/ 3123884 h 3980623"/>
              <a:gd name="connsiteX8091" fmla="*/ 3052895 w 5122981"/>
              <a:gd name="connsiteY8091" fmla="*/ 3171788 h 3980623"/>
              <a:gd name="connsiteX8092" fmla="*/ 3060770 w 5122981"/>
              <a:gd name="connsiteY8092" fmla="*/ 3180200 h 3980623"/>
              <a:gd name="connsiteX8093" fmla="*/ 3076595 w 5122981"/>
              <a:gd name="connsiteY8093" fmla="*/ 3188113 h 3980623"/>
              <a:gd name="connsiteX8094" fmla="*/ 3091478 w 5122981"/>
              <a:gd name="connsiteY8094" fmla="*/ 3199275 h 3980623"/>
              <a:gd name="connsiteX8095" fmla="*/ 3097523 w 5122981"/>
              <a:gd name="connsiteY8095" fmla="*/ 3208342 h 3980623"/>
              <a:gd name="connsiteX8096" fmla="*/ 3099958 w 5122981"/>
              <a:gd name="connsiteY8096" fmla="*/ 3211216 h 3980623"/>
              <a:gd name="connsiteX8097" fmla="*/ 3113802 w 5122981"/>
              <a:gd name="connsiteY8097" fmla="*/ 3221600 h 3980623"/>
              <a:gd name="connsiteX8098" fmla="*/ 3121243 w 5122981"/>
              <a:gd name="connsiteY8098" fmla="*/ 3236482 h 3980623"/>
              <a:gd name="connsiteX8099" fmla="*/ 3127778 w 5122981"/>
              <a:gd name="connsiteY8099" fmla="*/ 3236482 h 3980623"/>
              <a:gd name="connsiteX8100" fmla="*/ 3128082 w 5122981"/>
              <a:gd name="connsiteY8100" fmla="*/ 3235201 h 3980623"/>
              <a:gd name="connsiteX8101" fmla="*/ 3133496 w 5122981"/>
              <a:gd name="connsiteY8101" fmla="*/ 3236482 h 3980623"/>
              <a:gd name="connsiteX8102" fmla="*/ 3136126 w 5122981"/>
              <a:gd name="connsiteY8102" fmla="*/ 3236482 h 3980623"/>
              <a:gd name="connsiteX8103" fmla="*/ 3151009 w 5122981"/>
              <a:gd name="connsiteY8103" fmla="*/ 3236482 h 3980623"/>
              <a:gd name="connsiteX8104" fmla="*/ 3157836 w 5122981"/>
              <a:gd name="connsiteY8104" fmla="*/ 3245585 h 3980623"/>
              <a:gd name="connsiteX8105" fmla="*/ 3158586 w 5122981"/>
              <a:gd name="connsiteY8105" fmla="*/ 3242421 h 3980623"/>
              <a:gd name="connsiteX8106" fmla="*/ 3163408 w 5122981"/>
              <a:gd name="connsiteY8106" fmla="*/ 3249265 h 3980623"/>
              <a:gd name="connsiteX8107" fmla="*/ 3162810 w 5122981"/>
              <a:gd name="connsiteY8107" fmla="*/ 3251791 h 3980623"/>
              <a:gd name="connsiteX8108" fmla="*/ 3173333 w 5122981"/>
              <a:gd name="connsiteY8108" fmla="*/ 3258807 h 3980623"/>
              <a:gd name="connsiteX8109" fmla="*/ 3173333 w 5122981"/>
              <a:gd name="connsiteY8109" fmla="*/ 3263348 h 3980623"/>
              <a:gd name="connsiteX8110" fmla="*/ 3177877 w 5122981"/>
              <a:gd name="connsiteY8110" fmla="*/ 3269795 h 3980623"/>
              <a:gd name="connsiteX8111" fmla="*/ 3174735 w 5122981"/>
              <a:gd name="connsiteY8111" fmla="*/ 3269051 h 3980623"/>
              <a:gd name="connsiteX8112" fmla="*/ 3177054 w 5122981"/>
              <a:gd name="connsiteY8112" fmla="*/ 3273689 h 3980623"/>
              <a:gd name="connsiteX8113" fmla="*/ 3188216 w 5122981"/>
              <a:gd name="connsiteY8113" fmla="*/ 3281131 h 3980623"/>
              <a:gd name="connsiteX8114" fmla="*/ 3195657 w 5122981"/>
              <a:gd name="connsiteY8114" fmla="*/ 3284851 h 3980623"/>
              <a:gd name="connsiteX8115" fmla="*/ 3203099 w 5122981"/>
              <a:gd name="connsiteY8115" fmla="*/ 3288572 h 3980623"/>
              <a:gd name="connsiteX8116" fmla="*/ 3188216 w 5122981"/>
              <a:gd name="connsiteY8116" fmla="*/ 3288572 h 3980623"/>
              <a:gd name="connsiteX8117" fmla="*/ 3162171 w 5122981"/>
              <a:gd name="connsiteY8117" fmla="*/ 3269969 h 3980623"/>
              <a:gd name="connsiteX8118" fmla="*/ 3143567 w 5122981"/>
              <a:gd name="connsiteY8118" fmla="*/ 3258807 h 3980623"/>
              <a:gd name="connsiteX8119" fmla="*/ 3110081 w 5122981"/>
              <a:gd name="connsiteY8119" fmla="*/ 3236482 h 3980623"/>
              <a:gd name="connsiteX8120" fmla="*/ 3098236 w 5122981"/>
              <a:gd name="connsiteY8120" fmla="*/ 3225201 h 3980623"/>
              <a:gd name="connsiteX8121" fmla="*/ 3097578 w 5122981"/>
              <a:gd name="connsiteY8121" fmla="*/ 3227980 h 3980623"/>
              <a:gd name="connsiteX8122" fmla="*/ 3091477 w 5122981"/>
              <a:gd name="connsiteY8122" fmla="*/ 3226536 h 3980623"/>
              <a:gd name="connsiteX8123" fmla="*/ 3092755 w 5122981"/>
              <a:gd name="connsiteY8123" fmla="*/ 3221137 h 3980623"/>
              <a:gd name="connsiteX8124" fmla="*/ 3089705 w 5122981"/>
              <a:gd name="connsiteY8124" fmla="*/ 3220415 h 3980623"/>
              <a:gd name="connsiteX8125" fmla="*/ 3081832 w 5122981"/>
              <a:gd name="connsiteY8125" fmla="*/ 3212849 h 3980623"/>
              <a:gd name="connsiteX8126" fmla="*/ 3077009 w 5122981"/>
              <a:gd name="connsiteY8126" fmla="*/ 3206006 h 3980623"/>
              <a:gd name="connsiteX8127" fmla="*/ 3070908 w 5122981"/>
              <a:gd name="connsiteY8127" fmla="*/ 3204562 h 3980623"/>
              <a:gd name="connsiteX8128" fmla="*/ 3046478 w 5122981"/>
              <a:gd name="connsiteY8128" fmla="*/ 3176834 h 3980623"/>
              <a:gd name="connsiteX8129" fmla="*/ 3044631 w 5122981"/>
              <a:gd name="connsiteY8129" fmla="*/ 3176219 h 3980623"/>
              <a:gd name="connsiteX8130" fmla="*/ 3038138 w 5122981"/>
              <a:gd name="connsiteY8130" fmla="*/ 3179699 h 3980623"/>
              <a:gd name="connsiteX8131" fmla="*/ 3032037 w 5122981"/>
              <a:gd name="connsiteY8131" fmla="*/ 3178255 h 3980623"/>
              <a:gd name="connsiteX8132" fmla="*/ 3030759 w 5122981"/>
              <a:gd name="connsiteY8132" fmla="*/ 3183654 h 3980623"/>
              <a:gd name="connsiteX8133" fmla="*/ 3036860 w 5122981"/>
              <a:gd name="connsiteY8133" fmla="*/ 3185099 h 3980623"/>
              <a:gd name="connsiteX8134" fmla="*/ 3041683 w 5122981"/>
              <a:gd name="connsiteY8134" fmla="*/ 3191942 h 3980623"/>
              <a:gd name="connsiteX8135" fmla="*/ 3046236 w 5122981"/>
              <a:gd name="connsiteY8135" fmla="*/ 3193020 h 3980623"/>
              <a:gd name="connsiteX8136" fmla="*/ 3046829 w 5122981"/>
              <a:gd name="connsiteY8136" fmla="*/ 3191834 h 3980623"/>
              <a:gd name="connsiteX8137" fmla="*/ 3048567 w 5122981"/>
              <a:gd name="connsiteY8137" fmla="*/ 3193572 h 3980623"/>
              <a:gd name="connsiteX8138" fmla="*/ 3053885 w 5122981"/>
              <a:gd name="connsiteY8138" fmla="*/ 3194831 h 3980623"/>
              <a:gd name="connsiteX8139" fmla="*/ 3058707 w 5122981"/>
              <a:gd name="connsiteY8139" fmla="*/ 3201674 h 3980623"/>
              <a:gd name="connsiteX8140" fmla="*/ 3061712 w 5122981"/>
              <a:gd name="connsiteY8140" fmla="*/ 3204561 h 3980623"/>
              <a:gd name="connsiteX8141" fmla="*/ 3061712 w 5122981"/>
              <a:gd name="connsiteY8141" fmla="*/ 3199275 h 3980623"/>
              <a:gd name="connsiteX8142" fmla="*/ 3069153 w 5122981"/>
              <a:gd name="connsiteY8142" fmla="*/ 3206717 h 3980623"/>
              <a:gd name="connsiteX8143" fmla="*/ 3063956 w 5122981"/>
              <a:gd name="connsiteY8143" fmla="*/ 3206717 h 3980623"/>
              <a:gd name="connsiteX8144" fmla="*/ 3066580 w 5122981"/>
              <a:gd name="connsiteY8144" fmla="*/ 3209239 h 3980623"/>
              <a:gd name="connsiteX8145" fmla="*/ 3084737 w 5122981"/>
              <a:gd name="connsiteY8145" fmla="*/ 3227792 h 3980623"/>
              <a:gd name="connsiteX8146" fmla="*/ 3098072 w 5122981"/>
              <a:gd name="connsiteY8146" fmla="*/ 3239501 h 3980623"/>
              <a:gd name="connsiteX8147" fmla="*/ 3107224 w 5122981"/>
              <a:gd name="connsiteY8147" fmla="*/ 3241667 h 3980623"/>
              <a:gd name="connsiteX8148" fmla="*/ 3112046 w 5122981"/>
              <a:gd name="connsiteY8148" fmla="*/ 3248510 h 3980623"/>
              <a:gd name="connsiteX8149" fmla="*/ 3105946 w 5122981"/>
              <a:gd name="connsiteY8149" fmla="*/ 3247066 h 3980623"/>
              <a:gd name="connsiteX8150" fmla="*/ 3090055 w 5122981"/>
              <a:gd name="connsiteY8150" fmla="*/ 3246156 h 3980623"/>
              <a:gd name="connsiteX8151" fmla="*/ 3077854 w 5122981"/>
              <a:gd name="connsiteY8151" fmla="*/ 3243268 h 3980623"/>
              <a:gd name="connsiteX8152" fmla="*/ 3082820 w 5122981"/>
              <a:gd name="connsiteY8152" fmla="*/ 3235891 h 3980623"/>
              <a:gd name="connsiteX8153" fmla="*/ 3059696 w 5122981"/>
              <a:gd name="connsiteY8153" fmla="*/ 3224716 h 3980623"/>
              <a:gd name="connsiteX8154" fmla="*/ 3046216 w 5122981"/>
              <a:gd name="connsiteY8154" fmla="*/ 3227227 h 3980623"/>
              <a:gd name="connsiteX8155" fmla="*/ 3040115 w 5122981"/>
              <a:gd name="connsiteY8155" fmla="*/ 3225782 h 3980623"/>
              <a:gd name="connsiteX8156" fmla="*/ 3039388 w 5122981"/>
              <a:gd name="connsiteY8156" fmla="*/ 3223273 h 3980623"/>
              <a:gd name="connsiteX8157" fmla="*/ 3039388 w 5122981"/>
              <a:gd name="connsiteY8157" fmla="*/ 3229041 h 3980623"/>
              <a:gd name="connsiteX8158" fmla="*/ 3024505 w 5122981"/>
              <a:gd name="connsiteY8158" fmla="*/ 3221600 h 3980623"/>
              <a:gd name="connsiteX8159" fmla="*/ 3031946 w 5122981"/>
              <a:gd name="connsiteY8159" fmla="*/ 3221600 h 3980623"/>
              <a:gd name="connsiteX8160" fmla="*/ 3038904 w 5122981"/>
              <a:gd name="connsiteY8160" fmla="*/ 3221600 h 3980623"/>
              <a:gd name="connsiteX8161" fmla="*/ 3036571 w 5122981"/>
              <a:gd name="connsiteY8161" fmla="*/ 3213540 h 3980623"/>
              <a:gd name="connsiteX8162" fmla="*/ 3033026 w 5122981"/>
              <a:gd name="connsiteY8162" fmla="*/ 3201297 h 3980623"/>
              <a:gd name="connsiteX8163" fmla="*/ 3029481 w 5122981"/>
              <a:gd name="connsiteY8163" fmla="*/ 3189054 h 3980623"/>
              <a:gd name="connsiteX8164" fmla="*/ 3013735 w 5122981"/>
              <a:gd name="connsiteY8164" fmla="*/ 3173923 h 3980623"/>
              <a:gd name="connsiteX8165" fmla="*/ 3010685 w 5122981"/>
              <a:gd name="connsiteY8165" fmla="*/ 3173201 h 3980623"/>
              <a:gd name="connsiteX8166" fmla="*/ 3005862 w 5122981"/>
              <a:gd name="connsiteY8166" fmla="*/ 3166357 h 3980623"/>
              <a:gd name="connsiteX8167" fmla="*/ 2996711 w 5122981"/>
              <a:gd name="connsiteY8167" fmla="*/ 3164191 h 3980623"/>
              <a:gd name="connsiteX8168" fmla="*/ 2991888 w 5122981"/>
              <a:gd name="connsiteY8168" fmla="*/ 3157348 h 3980623"/>
              <a:gd name="connsiteX8169" fmla="*/ 2974864 w 5122981"/>
              <a:gd name="connsiteY8169" fmla="*/ 3147616 h 3980623"/>
              <a:gd name="connsiteX8170" fmla="*/ 2970042 w 5122981"/>
              <a:gd name="connsiteY8170" fmla="*/ 3140773 h 3980623"/>
              <a:gd name="connsiteX8171" fmla="*/ 2954296 w 5122981"/>
              <a:gd name="connsiteY8171" fmla="*/ 3125642 h 3980623"/>
              <a:gd name="connsiteX8172" fmla="*/ 2953018 w 5122981"/>
              <a:gd name="connsiteY8172" fmla="*/ 3131041 h 3980623"/>
              <a:gd name="connsiteX8173" fmla="*/ 2951740 w 5122981"/>
              <a:gd name="connsiteY8173" fmla="*/ 3136441 h 3980623"/>
              <a:gd name="connsiteX8174" fmla="*/ 2948689 w 5122981"/>
              <a:gd name="connsiteY8174" fmla="*/ 3135719 h 3980623"/>
              <a:gd name="connsiteX8175" fmla="*/ 2944999 w 5122981"/>
              <a:gd name="connsiteY8175" fmla="*/ 3137696 h 3980623"/>
              <a:gd name="connsiteX8176" fmla="*/ 2940816 w 5122981"/>
              <a:gd name="connsiteY8176" fmla="*/ 3128153 h 3980623"/>
              <a:gd name="connsiteX8177" fmla="*/ 2938404 w 5122981"/>
              <a:gd name="connsiteY8177" fmla="*/ 3124731 h 3980623"/>
              <a:gd name="connsiteX8178" fmla="*/ 2933437 w 5122981"/>
              <a:gd name="connsiteY8178" fmla="*/ 3132108 h 3980623"/>
              <a:gd name="connsiteX8179" fmla="*/ 2921236 w 5122981"/>
              <a:gd name="connsiteY8179" fmla="*/ 3129220 h 3980623"/>
              <a:gd name="connsiteX8180" fmla="*/ 2916413 w 5122981"/>
              <a:gd name="connsiteY8180" fmla="*/ 3122377 h 3980623"/>
              <a:gd name="connsiteX8181" fmla="*/ 2928614 w 5122981"/>
              <a:gd name="connsiteY8181" fmla="*/ 3125265 h 3980623"/>
              <a:gd name="connsiteX8182" fmla="*/ 2926842 w 5122981"/>
              <a:gd name="connsiteY8182" fmla="*/ 3119143 h 3980623"/>
              <a:gd name="connsiteX8183" fmla="*/ 2923792 w 5122981"/>
              <a:gd name="connsiteY8183" fmla="*/ 3118421 h 3980623"/>
              <a:gd name="connsiteX8184" fmla="*/ 2912869 w 5122981"/>
              <a:gd name="connsiteY8184" fmla="*/ 3110134 h 3980623"/>
              <a:gd name="connsiteX8185" fmla="*/ 2914147 w 5122981"/>
              <a:gd name="connsiteY8185" fmla="*/ 3104734 h 3980623"/>
              <a:gd name="connsiteX8186" fmla="*/ 2906928 w 5122981"/>
              <a:gd name="connsiteY8186" fmla="*/ 3099258 h 3980623"/>
              <a:gd name="connsiteX8187" fmla="*/ 2912884 w 5122981"/>
              <a:gd name="connsiteY8187" fmla="*/ 3109978 h 3980623"/>
              <a:gd name="connsiteX8188" fmla="*/ 2890560 w 5122981"/>
              <a:gd name="connsiteY8188" fmla="*/ 3102537 h 3980623"/>
              <a:gd name="connsiteX8189" fmla="*/ 2875677 w 5122981"/>
              <a:gd name="connsiteY8189" fmla="*/ 3087654 h 3980623"/>
              <a:gd name="connsiteX8190" fmla="*/ 2898908 w 5122981"/>
              <a:gd name="connsiteY8190" fmla="*/ 3092301 h 3980623"/>
              <a:gd name="connsiteX8191" fmla="*/ 2887477 w 5122981"/>
              <a:gd name="connsiteY8191" fmla="*/ 3081316 h 3980623"/>
              <a:gd name="connsiteX8192" fmla="*/ 2882015 w 5122981"/>
              <a:gd name="connsiteY8192" fmla="*/ 3077173 h 3980623"/>
              <a:gd name="connsiteX8193" fmla="*/ 2878965 w 5122981"/>
              <a:gd name="connsiteY8193" fmla="*/ 3076451 h 3980623"/>
              <a:gd name="connsiteX8194" fmla="*/ 2870452 w 5122981"/>
              <a:gd name="connsiteY8194" fmla="*/ 3071584 h 3980623"/>
              <a:gd name="connsiteX8195" fmla="*/ 2871730 w 5122981"/>
              <a:gd name="connsiteY8195" fmla="*/ 3066185 h 3980623"/>
              <a:gd name="connsiteX8196" fmla="*/ 2860807 w 5122981"/>
              <a:gd name="connsiteY8196" fmla="*/ 3057897 h 3980623"/>
              <a:gd name="connsiteX8197" fmla="*/ 2854706 w 5122981"/>
              <a:gd name="connsiteY8197" fmla="*/ 3056453 h 3980623"/>
              <a:gd name="connsiteX8198" fmla="*/ 2848606 w 5122981"/>
              <a:gd name="connsiteY8198" fmla="*/ 3055009 h 3980623"/>
              <a:gd name="connsiteX8199" fmla="*/ 2842504 w 5122981"/>
              <a:gd name="connsiteY8199" fmla="*/ 3053565 h 3980623"/>
              <a:gd name="connsiteX8200" fmla="*/ 2837043 w 5122981"/>
              <a:gd name="connsiteY8200" fmla="*/ 3049421 h 3980623"/>
              <a:gd name="connsiteX8201" fmla="*/ 2837682 w 5122981"/>
              <a:gd name="connsiteY8201" fmla="*/ 3046722 h 3980623"/>
              <a:gd name="connsiteX8202" fmla="*/ 2834138 w 5122981"/>
              <a:gd name="connsiteY8202" fmla="*/ 3034479 h 3980623"/>
              <a:gd name="connsiteX8203" fmla="*/ 2826759 w 5122981"/>
              <a:gd name="connsiteY8203" fmla="*/ 3038434 h 3980623"/>
              <a:gd name="connsiteX8204" fmla="*/ 2820388 w 5122981"/>
              <a:gd name="connsiteY8204" fmla="*/ 3041850 h 3980623"/>
              <a:gd name="connsiteX8205" fmla="*/ 2821262 w 5122981"/>
              <a:gd name="connsiteY8205" fmla="*/ 3041611 h 3980623"/>
              <a:gd name="connsiteX8206" fmla="*/ 2853353 w 5122981"/>
              <a:gd name="connsiteY8206" fmla="*/ 3065330 h 3980623"/>
              <a:gd name="connsiteX8207" fmla="*/ 2853353 w 5122981"/>
              <a:gd name="connsiteY8207" fmla="*/ 3072771 h 3980623"/>
              <a:gd name="connsiteX8208" fmla="*/ 2844402 w 5122981"/>
              <a:gd name="connsiteY8208" fmla="*/ 3072771 h 3980623"/>
              <a:gd name="connsiteX8209" fmla="*/ 2843494 w 5122981"/>
              <a:gd name="connsiteY8209" fmla="*/ 3076607 h 3980623"/>
              <a:gd name="connsiteX8210" fmla="*/ 2849594 w 5122981"/>
              <a:gd name="connsiteY8210" fmla="*/ 3078051 h 3980623"/>
              <a:gd name="connsiteX8211" fmla="*/ 2854417 w 5122981"/>
              <a:gd name="connsiteY8211" fmla="*/ 3084894 h 3980623"/>
              <a:gd name="connsiteX8212" fmla="*/ 2848316 w 5122981"/>
              <a:gd name="connsiteY8212" fmla="*/ 3083450 h 3980623"/>
              <a:gd name="connsiteX8213" fmla="*/ 2830014 w 5122981"/>
              <a:gd name="connsiteY8213" fmla="*/ 3079118 h 3980623"/>
              <a:gd name="connsiteX8214" fmla="*/ 2819090 w 5122981"/>
              <a:gd name="connsiteY8214" fmla="*/ 3070831 h 3980623"/>
              <a:gd name="connsiteX8215" fmla="*/ 2817812 w 5122981"/>
              <a:gd name="connsiteY8215" fmla="*/ 3076230 h 3980623"/>
              <a:gd name="connsiteX8216" fmla="*/ 2815546 w 5122981"/>
              <a:gd name="connsiteY8216" fmla="*/ 3058588 h 3980623"/>
              <a:gd name="connsiteX8217" fmla="*/ 2805900 w 5122981"/>
              <a:gd name="connsiteY8217" fmla="*/ 3044901 h 3980623"/>
              <a:gd name="connsiteX8218" fmla="*/ 2812001 w 5122981"/>
              <a:gd name="connsiteY8218" fmla="*/ 3046345 h 3980623"/>
              <a:gd name="connsiteX8219" fmla="*/ 2821806 w 5122981"/>
              <a:gd name="connsiteY8219" fmla="*/ 3048666 h 3980623"/>
              <a:gd name="connsiteX8220" fmla="*/ 2816146 w 5122981"/>
              <a:gd name="connsiteY8220" fmla="*/ 3043006 h 3980623"/>
              <a:gd name="connsiteX8221" fmla="*/ 2818859 w 5122981"/>
              <a:gd name="connsiteY8221" fmla="*/ 3042266 h 3980623"/>
              <a:gd name="connsiteX8222" fmla="*/ 2813279 w 5122981"/>
              <a:gd name="connsiteY8222" fmla="*/ 3040946 h 3980623"/>
              <a:gd name="connsiteX8223" fmla="*/ 2813918 w 5122981"/>
              <a:gd name="connsiteY8223" fmla="*/ 3038246 h 3980623"/>
              <a:gd name="connsiteX8224" fmla="*/ 2820658 w 5122981"/>
              <a:gd name="connsiteY8224" fmla="*/ 3036990 h 3980623"/>
              <a:gd name="connsiteX8225" fmla="*/ 2828037 w 5122981"/>
              <a:gd name="connsiteY8225" fmla="*/ 3033035 h 3980623"/>
              <a:gd name="connsiteX8226" fmla="*/ 2818391 w 5122981"/>
              <a:gd name="connsiteY8226" fmla="*/ 3019348 h 3980623"/>
              <a:gd name="connsiteX8227" fmla="*/ 2808107 w 5122981"/>
              <a:gd name="connsiteY8227" fmla="*/ 3008361 h 3980623"/>
              <a:gd name="connsiteX8228" fmla="*/ 2791722 w 5122981"/>
              <a:gd name="connsiteY8228" fmla="*/ 2995930 h 3980623"/>
              <a:gd name="connsiteX8229" fmla="*/ 2782077 w 5122981"/>
              <a:gd name="connsiteY8229" fmla="*/ 2982243 h 3980623"/>
              <a:gd name="connsiteX8230" fmla="*/ 2772573 w 5122981"/>
              <a:gd name="connsiteY8230" fmla="*/ 2984013 h 3980623"/>
              <a:gd name="connsiteX8231" fmla="*/ 2786380 w 5122981"/>
              <a:gd name="connsiteY8231" fmla="*/ 2990916 h 3980623"/>
              <a:gd name="connsiteX8232" fmla="*/ 2786380 w 5122981"/>
              <a:gd name="connsiteY8232" fmla="*/ 2997425 h 3980623"/>
              <a:gd name="connsiteX8233" fmla="*/ 2790444 w 5122981"/>
              <a:gd name="connsiteY8233" fmla="*/ 3001329 h 3980623"/>
              <a:gd name="connsiteX8234" fmla="*/ 2789165 w 5122981"/>
              <a:gd name="connsiteY8234" fmla="*/ 3006728 h 3980623"/>
              <a:gd name="connsiteX8235" fmla="*/ 2809735 w 5122981"/>
              <a:gd name="connsiteY8235" fmla="*/ 3028703 h 3980623"/>
              <a:gd name="connsiteX8236" fmla="*/ 2807286 w 5122981"/>
              <a:gd name="connsiteY8236" fmla="*/ 3028123 h 3980623"/>
              <a:gd name="connsiteX8237" fmla="*/ 2793821 w 5122981"/>
              <a:gd name="connsiteY8237" fmla="*/ 3028123 h 3980623"/>
              <a:gd name="connsiteX8238" fmla="*/ 2786380 w 5122981"/>
              <a:gd name="connsiteY8238" fmla="*/ 3020682 h 3980623"/>
              <a:gd name="connsiteX8239" fmla="*/ 2802874 w 5122981"/>
              <a:gd name="connsiteY8239" fmla="*/ 3026180 h 3980623"/>
              <a:gd name="connsiteX8240" fmla="*/ 2798811 w 5122981"/>
              <a:gd name="connsiteY8240" fmla="*/ 3020415 h 3980623"/>
              <a:gd name="connsiteX8241" fmla="*/ 2787887 w 5122981"/>
              <a:gd name="connsiteY8241" fmla="*/ 3012128 h 3980623"/>
              <a:gd name="connsiteX8242" fmla="*/ 2777032 w 5122981"/>
              <a:gd name="connsiteY8242" fmla="*/ 3003891 h 3980623"/>
              <a:gd name="connsiteX8243" fmla="*/ 2778939 w 5122981"/>
              <a:gd name="connsiteY8243" fmla="*/ 3005799 h 3980623"/>
              <a:gd name="connsiteX8244" fmla="*/ 2775349 w 5122981"/>
              <a:gd name="connsiteY8244" fmla="*/ 3005799 h 3980623"/>
              <a:gd name="connsiteX8245" fmla="*/ 2781787 w 5122981"/>
              <a:gd name="connsiteY8245" fmla="*/ 3010684 h 3980623"/>
              <a:gd name="connsiteX8246" fmla="*/ 2774409 w 5122981"/>
              <a:gd name="connsiteY8246" fmla="*/ 3014639 h 3980623"/>
              <a:gd name="connsiteX8247" fmla="*/ 2771358 w 5122981"/>
              <a:gd name="connsiteY8247" fmla="*/ 3013917 h 3980623"/>
              <a:gd name="connsiteX8248" fmla="*/ 2768946 w 5122981"/>
              <a:gd name="connsiteY8248" fmla="*/ 3010495 h 3980623"/>
              <a:gd name="connsiteX8249" fmla="*/ 2765593 w 5122981"/>
              <a:gd name="connsiteY8249" fmla="*/ 3002847 h 3980623"/>
              <a:gd name="connsiteX8250" fmla="*/ 2764017 w 5122981"/>
              <a:gd name="connsiteY8250" fmla="*/ 3002059 h 3980623"/>
              <a:gd name="connsiteX8251" fmla="*/ 2762279 w 5122981"/>
              <a:gd name="connsiteY8251" fmla="*/ 3004641 h 3980623"/>
              <a:gd name="connsiteX8252" fmla="*/ 2767029 w 5122981"/>
              <a:gd name="connsiteY8252" fmla="*/ 3018594 h 3980623"/>
              <a:gd name="connsiteX8253" fmla="*/ 2756106 w 5122981"/>
              <a:gd name="connsiteY8253" fmla="*/ 3010307 h 3980623"/>
              <a:gd name="connsiteX8254" fmla="*/ 2736815 w 5122981"/>
              <a:gd name="connsiteY8254" fmla="*/ 2982933 h 3980623"/>
              <a:gd name="connsiteX8255" fmla="*/ 2738093 w 5122981"/>
              <a:gd name="connsiteY8255" fmla="*/ 2977533 h 3980623"/>
              <a:gd name="connsiteX8256" fmla="*/ 2741357 w 5122981"/>
              <a:gd name="connsiteY8256" fmla="*/ 2975784 h 3980623"/>
              <a:gd name="connsiteX8257" fmla="*/ 2730569 w 5122981"/>
              <a:gd name="connsiteY8257" fmla="*/ 2968592 h 3980623"/>
              <a:gd name="connsiteX8258" fmla="*/ 2711966 w 5122981"/>
              <a:gd name="connsiteY8258" fmla="*/ 2953709 h 3980623"/>
              <a:gd name="connsiteX8259" fmla="*/ 2704524 w 5122981"/>
              <a:gd name="connsiteY8259" fmla="*/ 2946268 h 3980623"/>
              <a:gd name="connsiteX8260" fmla="*/ 2706722 w 5122981"/>
              <a:gd name="connsiteY8260" fmla="*/ 2946757 h 3980623"/>
              <a:gd name="connsiteX8261" fmla="*/ 2707879 w 5122981"/>
              <a:gd name="connsiteY8261" fmla="*/ 2941872 h 3980623"/>
              <a:gd name="connsiteX8262" fmla="*/ 2698233 w 5122981"/>
              <a:gd name="connsiteY8262" fmla="*/ 2928185 h 3980623"/>
              <a:gd name="connsiteX8263" fmla="*/ 2693606 w 5122981"/>
              <a:gd name="connsiteY8263" fmla="*/ 2923457 h 3980623"/>
              <a:gd name="connsiteX8264" fmla="*/ 2693362 w 5122981"/>
              <a:gd name="connsiteY8264" fmla="*/ 2923943 h 3980623"/>
              <a:gd name="connsiteX8265" fmla="*/ 2682201 w 5122981"/>
              <a:gd name="connsiteY8265" fmla="*/ 2916502 h 3980623"/>
              <a:gd name="connsiteX8266" fmla="*/ 2667318 w 5122981"/>
              <a:gd name="connsiteY8266" fmla="*/ 2909060 h 3980623"/>
              <a:gd name="connsiteX8267" fmla="*/ 2674759 w 5122981"/>
              <a:gd name="connsiteY8267" fmla="*/ 2916502 h 3980623"/>
              <a:gd name="connsiteX8268" fmla="*/ 2681270 w 5122981"/>
              <a:gd name="connsiteY8268" fmla="*/ 2923013 h 3980623"/>
              <a:gd name="connsiteX8269" fmla="*/ 2682201 w 5122981"/>
              <a:gd name="connsiteY8269" fmla="*/ 2923943 h 3980623"/>
              <a:gd name="connsiteX8270" fmla="*/ 2674759 w 5122981"/>
              <a:gd name="connsiteY8270" fmla="*/ 2922083 h 3980623"/>
              <a:gd name="connsiteX8271" fmla="*/ 2667318 w 5122981"/>
              <a:gd name="connsiteY8271" fmla="*/ 2916502 h 3980623"/>
              <a:gd name="connsiteX8272" fmla="*/ 2648714 w 5122981"/>
              <a:gd name="connsiteY8272" fmla="*/ 2901619 h 3980623"/>
              <a:gd name="connsiteX8273" fmla="*/ 2630111 w 5122981"/>
              <a:gd name="connsiteY8273" fmla="*/ 2886736 h 3980623"/>
              <a:gd name="connsiteX8274" fmla="*/ 2622669 w 5122981"/>
              <a:gd name="connsiteY8274" fmla="*/ 2879295 h 3980623"/>
              <a:gd name="connsiteX8275" fmla="*/ 2613922 w 5122981"/>
              <a:gd name="connsiteY8275" fmla="*/ 2873463 h 3980623"/>
              <a:gd name="connsiteX8276" fmla="*/ 2614390 w 5122981"/>
              <a:gd name="connsiteY8276" fmla="*/ 2874128 h 3980623"/>
              <a:gd name="connsiteX8277" fmla="*/ 2608290 w 5122981"/>
              <a:gd name="connsiteY8277" fmla="*/ 2872684 h 3980623"/>
              <a:gd name="connsiteX8278" fmla="*/ 2608898 w 5122981"/>
              <a:gd name="connsiteY8278" fmla="*/ 2870114 h 3980623"/>
              <a:gd name="connsiteX8279" fmla="*/ 2600345 w 5122981"/>
              <a:gd name="connsiteY8279" fmla="*/ 2864412 h 3980623"/>
              <a:gd name="connsiteX8280" fmla="*/ 2596624 w 5122981"/>
              <a:gd name="connsiteY8280" fmla="*/ 2864412 h 3980623"/>
              <a:gd name="connsiteX8281" fmla="*/ 2592904 w 5122981"/>
              <a:gd name="connsiteY8281" fmla="*/ 2856971 h 3980623"/>
              <a:gd name="connsiteX8282" fmla="*/ 2578021 w 5122981"/>
              <a:gd name="connsiteY8282" fmla="*/ 2856971 h 3980623"/>
              <a:gd name="connsiteX8283" fmla="*/ 2570579 w 5122981"/>
              <a:gd name="connsiteY8283" fmla="*/ 2856971 h 3980623"/>
              <a:gd name="connsiteX8284" fmla="*/ 2589183 w 5122981"/>
              <a:gd name="connsiteY8284" fmla="*/ 2853250 h 3980623"/>
              <a:gd name="connsiteX8285" fmla="*/ 2611507 w 5122981"/>
              <a:gd name="connsiteY8285" fmla="*/ 2860691 h 3980623"/>
              <a:gd name="connsiteX8286" fmla="*/ 2622669 w 5122981"/>
              <a:gd name="connsiteY8286" fmla="*/ 2864412 h 3980623"/>
              <a:gd name="connsiteX8287" fmla="*/ 2620809 w 5122981"/>
              <a:gd name="connsiteY8287" fmla="*/ 2849530 h 3980623"/>
              <a:gd name="connsiteX8288" fmla="*/ 2600906 w 5122981"/>
              <a:gd name="connsiteY8288" fmla="*/ 2835054 h 3980623"/>
              <a:gd name="connsiteX8289" fmla="*/ 2601026 w 5122981"/>
              <a:gd name="connsiteY8289" fmla="*/ 2835327 h 3980623"/>
              <a:gd name="connsiteX8290" fmla="*/ 2600352 w 5122981"/>
              <a:gd name="connsiteY8290" fmla="*/ 2835452 h 3980623"/>
              <a:gd name="connsiteX8291" fmla="*/ 2600026 w 5122981"/>
              <a:gd name="connsiteY8291" fmla="*/ 2834327 h 3980623"/>
              <a:gd name="connsiteX8292" fmla="*/ 2593212 w 5122981"/>
              <a:gd name="connsiteY8292" fmla="*/ 2827513 h 3980623"/>
              <a:gd name="connsiteX8293" fmla="*/ 2592833 w 5122981"/>
              <a:gd name="connsiteY8293" fmla="*/ 2829111 h 3980623"/>
              <a:gd name="connsiteX8294" fmla="*/ 2590935 w 5122981"/>
              <a:gd name="connsiteY8294" fmla="*/ 2826418 h 3980623"/>
              <a:gd name="connsiteX8295" fmla="*/ 2574300 w 5122981"/>
              <a:gd name="connsiteY8295" fmla="*/ 2819764 h 3980623"/>
              <a:gd name="connsiteX8296" fmla="*/ 2569199 w 5122981"/>
              <a:gd name="connsiteY8296" fmla="*/ 2817213 h 3980623"/>
              <a:gd name="connsiteX8297" fmla="*/ 2569708 w 5122981"/>
              <a:gd name="connsiteY8297" fmla="*/ 2817936 h 3980623"/>
              <a:gd name="connsiteX8298" fmla="*/ 2574531 w 5122981"/>
              <a:gd name="connsiteY8298" fmla="*/ 2824779 h 3980623"/>
              <a:gd name="connsiteX8299" fmla="*/ 2590277 w 5122981"/>
              <a:gd name="connsiteY8299" fmla="*/ 2839910 h 3980623"/>
              <a:gd name="connsiteX8300" fmla="*/ 2606024 w 5122981"/>
              <a:gd name="connsiteY8300" fmla="*/ 2855042 h 3980623"/>
              <a:gd name="connsiteX8301" fmla="*/ 2593822 w 5122981"/>
              <a:gd name="connsiteY8301" fmla="*/ 2852154 h 3980623"/>
              <a:gd name="connsiteX8302" fmla="*/ 2585949 w 5122981"/>
              <a:gd name="connsiteY8302" fmla="*/ 2844588 h 3980623"/>
              <a:gd name="connsiteX8303" fmla="*/ 2571975 w 5122981"/>
              <a:gd name="connsiteY8303" fmla="*/ 2835578 h 3980623"/>
              <a:gd name="connsiteX8304" fmla="*/ 2565111 w 5122981"/>
              <a:gd name="connsiteY8304" fmla="*/ 2825838 h 3980623"/>
              <a:gd name="connsiteX8305" fmla="*/ 2540814 w 5122981"/>
              <a:gd name="connsiteY8305" fmla="*/ 2819764 h 3980623"/>
              <a:gd name="connsiteX8306" fmla="*/ 2537093 w 5122981"/>
              <a:gd name="connsiteY8306" fmla="*/ 2808601 h 3980623"/>
              <a:gd name="connsiteX8307" fmla="*/ 2525931 w 5122981"/>
              <a:gd name="connsiteY8307" fmla="*/ 2797439 h 3980623"/>
              <a:gd name="connsiteX8308" fmla="*/ 2511428 w 5122981"/>
              <a:gd name="connsiteY8308" fmla="*/ 2792605 h 3980623"/>
              <a:gd name="connsiteX8309" fmla="*/ 2511257 w 5122981"/>
              <a:gd name="connsiteY8309" fmla="*/ 2792697 h 3980623"/>
              <a:gd name="connsiteX8310" fmla="*/ 2511290 w 5122981"/>
              <a:gd name="connsiteY8310" fmla="*/ 2792559 h 3980623"/>
              <a:gd name="connsiteX8311" fmla="*/ 2503607 w 5122981"/>
              <a:gd name="connsiteY8311" fmla="*/ 2789998 h 3980623"/>
              <a:gd name="connsiteX8312" fmla="*/ 2511896 w 5122981"/>
              <a:gd name="connsiteY8312" fmla="*/ 2789998 h 3980623"/>
              <a:gd name="connsiteX8313" fmla="*/ 2512535 w 5122981"/>
              <a:gd name="connsiteY8313" fmla="*/ 2787297 h 3980623"/>
              <a:gd name="connsiteX8314" fmla="*/ 2518636 w 5122981"/>
              <a:gd name="connsiteY8314" fmla="*/ 2788741 h 3980623"/>
              <a:gd name="connsiteX8315" fmla="*/ 2516291 w 5122981"/>
              <a:gd name="connsiteY8315" fmla="*/ 2789998 h 3980623"/>
              <a:gd name="connsiteX8316" fmla="*/ 2518490 w 5122981"/>
              <a:gd name="connsiteY8316" fmla="*/ 2789998 h 3980623"/>
              <a:gd name="connsiteX8317" fmla="*/ 2525931 w 5122981"/>
              <a:gd name="connsiteY8317" fmla="*/ 2789998 h 3980623"/>
              <a:gd name="connsiteX8318" fmla="*/ 2525931 w 5122981"/>
              <a:gd name="connsiteY8318" fmla="*/ 2786277 h 3980623"/>
              <a:gd name="connsiteX8319" fmla="*/ 2518490 w 5122981"/>
              <a:gd name="connsiteY8319" fmla="*/ 2775115 h 3980623"/>
              <a:gd name="connsiteX8320" fmla="*/ 2511643 w 5122981"/>
              <a:gd name="connsiteY8320" fmla="*/ 2769980 h 3980623"/>
              <a:gd name="connsiteX8321" fmla="*/ 2504168 w 5122981"/>
              <a:gd name="connsiteY8321" fmla="*/ 2768211 h 3980623"/>
              <a:gd name="connsiteX8322" fmla="*/ 2501756 w 5122981"/>
              <a:gd name="connsiteY8322" fmla="*/ 2764789 h 3980623"/>
              <a:gd name="connsiteX8323" fmla="*/ 2501631 w 5122981"/>
              <a:gd name="connsiteY8323" fmla="*/ 2764612 h 3980623"/>
              <a:gd name="connsiteX8324" fmla="*/ 2492445 w 5122981"/>
              <a:gd name="connsiteY8324" fmla="*/ 2767674 h 3980623"/>
              <a:gd name="connsiteX8325" fmla="*/ 2481283 w 5122981"/>
              <a:gd name="connsiteY8325" fmla="*/ 2775115 h 3980623"/>
              <a:gd name="connsiteX8326" fmla="*/ 2470120 w 5122981"/>
              <a:gd name="connsiteY8326" fmla="*/ 2767674 h 3980623"/>
              <a:gd name="connsiteX8327" fmla="*/ 2466400 w 5122981"/>
              <a:gd name="connsiteY8327" fmla="*/ 2760232 h 3980623"/>
              <a:gd name="connsiteX8328" fmla="*/ 2451517 w 5122981"/>
              <a:gd name="connsiteY8328" fmla="*/ 2745350 h 3980623"/>
              <a:gd name="connsiteX8329" fmla="*/ 2466400 w 5122981"/>
              <a:gd name="connsiteY8329" fmla="*/ 2752791 h 3980623"/>
              <a:gd name="connsiteX8330" fmla="*/ 2485003 w 5122981"/>
              <a:gd name="connsiteY8330" fmla="*/ 2756512 h 3980623"/>
              <a:gd name="connsiteX8331" fmla="*/ 2488724 w 5122981"/>
              <a:gd name="connsiteY8331" fmla="*/ 2760232 h 3980623"/>
              <a:gd name="connsiteX8332" fmla="*/ 2488724 w 5122981"/>
              <a:gd name="connsiteY8332" fmla="*/ 2747449 h 3980623"/>
              <a:gd name="connsiteX8333" fmla="*/ 2483599 w 5122981"/>
              <a:gd name="connsiteY8333" fmla="*/ 2746236 h 3980623"/>
              <a:gd name="connsiteX8334" fmla="*/ 2481172 w 5122981"/>
              <a:gd name="connsiteY8334" fmla="*/ 2737852 h 3980623"/>
              <a:gd name="connsiteX8335" fmla="*/ 2466400 w 5122981"/>
              <a:gd name="connsiteY8335" fmla="*/ 2730467 h 3980623"/>
              <a:gd name="connsiteX8336" fmla="*/ 2458958 w 5122981"/>
              <a:gd name="connsiteY8336" fmla="*/ 2737908 h 3980623"/>
              <a:gd name="connsiteX8337" fmla="*/ 2451517 w 5122981"/>
              <a:gd name="connsiteY8337" fmla="*/ 2730467 h 3980623"/>
              <a:gd name="connsiteX8338" fmla="*/ 2444076 w 5122981"/>
              <a:gd name="connsiteY8338" fmla="*/ 2723025 h 3980623"/>
              <a:gd name="connsiteX8339" fmla="*/ 2444004 w 5122981"/>
              <a:gd name="connsiteY8339" fmla="*/ 2722989 h 3980623"/>
              <a:gd name="connsiteX8340" fmla="*/ 2443450 w 5122981"/>
              <a:gd name="connsiteY8340" fmla="*/ 2725329 h 3980623"/>
              <a:gd name="connsiteX8341" fmla="*/ 2440603 w 5122981"/>
              <a:gd name="connsiteY8341" fmla="*/ 2721289 h 3980623"/>
              <a:gd name="connsiteX8342" fmla="*/ 2436634 w 5122981"/>
              <a:gd name="connsiteY8342" fmla="*/ 2719305 h 3980623"/>
              <a:gd name="connsiteX8343" fmla="*/ 2429193 w 5122981"/>
              <a:gd name="connsiteY8343" fmla="*/ 2715584 h 3980623"/>
              <a:gd name="connsiteX8344" fmla="*/ 2414310 w 5122981"/>
              <a:gd name="connsiteY8344" fmla="*/ 2700701 h 3980623"/>
              <a:gd name="connsiteX8345" fmla="*/ 2406933 w 5122981"/>
              <a:gd name="connsiteY8345" fmla="*/ 2697013 h 3980623"/>
              <a:gd name="connsiteX8346" fmla="*/ 2412452 w 5122981"/>
              <a:gd name="connsiteY8346" fmla="*/ 2706588 h 3980623"/>
              <a:gd name="connsiteX8347" fmla="*/ 2417100 w 5122981"/>
              <a:gd name="connsiteY8347" fmla="*/ 2711863 h 3980623"/>
              <a:gd name="connsiteX8348" fmla="*/ 2425472 w 5122981"/>
              <a:gd name="connsiteY8348" fmla="*/ 2715584 h 3980623"/>
              <a:gd name="connsiteX8349" fmla="*/ 2436634 w 5122981"/>
              <a:gd name="connsiteY8349" fmla="*/ 2730467 h 3980623"/>
              <a:gd name="connsiteX8350" fmla="*/ 2431671 w 5122981"/>
              <a:gd name="connsiteY8350" fmla="*/ 2728813 h 3980623"/>
              <a:gd name="connsiteX8351" fmla="*/ 2446995 w 5122981"/>
              <a:gd name="connsiteY8351" fmla="*/ 2737572 h 3980623"/>
              <a:gd name="connsiteX8352" fmla="*/ 2416491 w 5122981"/>
              <a:gd name="connsiteY8352" fmla="*/ 2730352 h 3980623"/>
              <a:gd name="connsiteX8353" fmla="*/ 2417769 w 5122981"/>
              <a:gd name="connsiteY8353" fmla="*/ 2724953 h 3980623"/>
              <a:gd name="connsiteX8354" fmla="*/ 2417055 w 5122981"/>
              <a:gd name="connsiteY8354" fmla="*/ 2723940 h 3980623"/>
              <a:gd name="connsiteX8355" fmla="*/ 2414310 w 5122981"/>
              <a:gd name="connsiteY8355" fmla="*/ 2723025 h 3980623"/>
              <a:gd name="connsiteX8356" fmla="*/ 2384544 w 5122981"/>
              <a:gd name="connsiteY8356" fmla="*/ 2700701 h 3980623"/>
              <a:gd name="connsiteX8357" fmla="*/ 2391986 w 5122981"/>
              <a:gd name="connsiteY8357" fmla="*/ 2700701 h 3980623"/>
              <a:gd name="connsiteX8358" fmla="*/ 2397328 w 5122981"/>
              <a:gd name="connsiteY8358" fmla="*/ 2703075 h 3980623"/>
              <a:gd name="connsiteX8359" fmla="*/ 2397200 w 5122981"/>
              <a:gd name="connsiteY8359" fmla="*/ 2702978 h 3980623"/>
              <a:gd name="connsiteX8360" fmla="*/ 2370531 w 5122981"/>
              <a:gd name="connsiteY8360" fmla="*/ 2679559 h 3980623"/>
              <a:gd name="connsiteX8361" fmla="*/ 2364544 w 5122981"/>
              <a:gd name="connsiteY8361" fmla="*/ 2678142 h 3980623"/>
              <a:gd name="connsiteX8362" fmla="*/ 2369661 w 5122981"/>
              <a:gd name="connsiteY8362" fmla="*/ 2685818 h 3980623"/>
              <a:gd name="connsiteX8363" fmla="*/ 2354779 w 5122981"/>
              <a:gd name="connsiteY8363" fmla="*/ 2678377 h 3980623"/>
              <a:gd name="connsiteX8364" fmla="*/ 2354779 w 5122981"/>
              <a:gd name="connsiteY8364" fmla="*/ 2663494 h 3980623"/>
              <a:gd name="connsiteX8365" fmla="*/ 2364455 w 5122981"/>
              <a:gd name="connsiteY8365" fmla="*/ 2678009 h 3980623"/>
              <a:gd name="connsiteX8366" fmla="*/ 2365708 w 5122981"/>
              <a:gd name="connsiteY8366" fmla="*/ 2672716 h 3980623"/>
              <a:gd name="connsiteX8367" fmla="*/ 2356062 w 5122981"/>
              <a:gd name="connsiteY8367" fmla="*/ 2659029 h 3980623"/>
              <a:gd name="connsiteX8368" fmla="*/ 2342727 w 5122981"/>
              <a:gd name="connsiteY8368" fmla="*/ 2647320 h 3980623"/>
              <a:gd name="connsiteX8369" fmla="*/ 2329393 w 5122981"/>
              <a:gd name="connsiteY8369" fmla="*/ 2635610 h 3980623"/>
              <a:gd name="connsiteX8370" fmla="*/ 2316864 w 5122981"/>
              <a:gd name="connsiteY8370" fmla="*/ 2623571 h 3980623"/>
              <a:gd name="connsiteX8371" fmla="*/ 2302689 w 5122981"/>
              <a:gd name="connsiteY8371" fmla="*/ 2618846 h 3980623"/>
              <a:gd name="connsiteX8372" fmla="*/ 2302689 w 5122981"/>
              <a:gd name="connsiteY8372" fmla="*/ 2624427 h 3980623"/>
              <a:gd name="connsiteX8373" fmla="*/ 2302689 w 5122981"/>
              <a:gd name="connsiteY8373" fmla="*/ 2625715 h 3980623"/>
              <a:gd name="connsiteX8374" fmla="*/ 2298038 w 5122981"/>
              <a:gd name="connsiteY8374" fmla="*/ 2620706 h 3980623"/>
              <a:gd name="connsiteX8375" fmla="*/ 2291527 w 5122981"/>
              <a:gd name="connsiteY8375" fmla="*/ 2611404 h 3980623"/>
              <a:gd name="connsiteX8376" fmla="*/ 2280365 w 5122981"/>
              <a:gd name="connsiteY8376" fmla="*/ 2603963 h 3980623"/>
              <a:gd name="connsiteX8377" fmla="*/ 2265482 w 5122981"/>
              <a:gd name="connsiteY8377" fmla="*/ 2592801 h 3980623"/>
              <a:gd name="connsiteX8378" fmla="*/ 2250599 w 5122981"/>
              <a:gd name="connsiteY8378" fmla="*/ 2581639 h 3980623"/>
              <a:gd name="connsiteX8379" fmla="*/ 2250599 w 5122981"/>
              <a:gd name="connsiteY8379" fmla="*/ 2574197 h 3980623"/>
              <a:gd name="connsiteX8380" fmla="*/ 2265482 w 5122981"/>
              <a:gd name="connsiteY8380" fmla="*/ 2574197 h 3980623"/>
              <a:gd name="connsiteX8381" fmla="*/ 2295247 w 5122981"/>
              <a:gd name="connsiteY8381" fmla="*/ 2603963 h 3980623"/>
              <a:gd name="connsiteX8382" fmla="*/ 2280365 w 5122981"/>
              <a:gd name="connsiteY8382" fmla="*/ 2589080 h 3980623"/>
              <a:gd name="connsiteX8383" fmla="*/ 2272923 w 5122981"/>
              <a:gd name="connsiteY8383" fmla="*/ 2577918 h 3980623"/>
              <a:gd name="connsiteX8384" fmla="*/ 2265482 w 5122981"/>
              <a:gd name="connsiteY8384" fmla="*/ 2574197 h 3980623"/>
              <a:gd name="connsiteX8385" fmla="*/ 2259394 w 5122981"/>
              <a:gd name="connsiteY8385" fmla="*/ 2562022 h 3980623"/>
              <a:gd name="connsiteX8386" fmla="*/ 2256763 w 5122981"/>
              <a:gd name="connsiteY8386" fmla="*/ 2561399 h 3980623"/>
              <a:gd name="connsiteX8387" fmla="*/ 2253799 w 5122981"/>
              <a:gd name="connsiteY8387" fmla="*/ 2557194 h 3980623"/>
              <a:gd name="connsiteX8388" fmla="*/ 2243158 w 5122981"/>
              <a:gd name="connsiteY8388" fmla="*/ 2551873 h 3980623"/>
              <a:gd name="connsiteX8389" fmla="*/ 2235716 w 5122981"/>
              <a:gd name="connsiteY8389" fmla="*/ 2551873 h 3980623"/>
              <a:gd name="connsiteX8390" fmla="*/ 2228275 w 5122981"/>
              <a:gd name="connsiteY8390" fmla="*/ 2544432 h 3980623"/>
              <a:gd name="connsiteX8391" fmla="*/ 2220833 w 5122981"/>
              <a:gd name="connsiteY8391" fmla="*/ 2544432 h 3980623"/>
              <a:gd name="connsiteX8392" fmla="*/ 2217113 w 5122981"/>
              <a:gd name="connsiteY8392" fmla="*/ 2540711 h 3980623"/>
              <a:gd name="connsiteX8393" fmla="*/ 2213392 w 5122981"/>
              <a:gd name="connsiteY8393" fmla="*/ 2536990 h 3980623"/>
              <a:gd name="connsiteX8394" fmla="*/ 2191481 w 5122981"/>
              <a:gd name="connsiteY8394" fmla="*/ 2522382 h 3980623"/>
              <a:gd name="connsiteX8395" fmla="*/ 2193489 w 5122981"/>
              <a:gd name="connsiteY8395" fmla="*/ 2529317 h 3980623"/>
              <a:gd name="connsiteX8396" fmla="*/ 2184199 w 5122981"/>
              <a:gd name="connsiteY8396" fmla="*/ 2520390 h 3980623"/>
              <a:gd name="connsiteX8397" fmla="*/ 2176185 w 5122981"/>
              <a:gd name="connsiteY8397" fmla="*/ 2518387 h 3980623"/>
              <a:gd name="connsiteX8398" fmla="*/ 2168743 w 5122981"/>
              <a:gd name="connsiteY8398" fmla="*/ 2514666 h 3980623"/>
              <a:gd name="connsiteX8399" fmla="*/ 2161610 w 5122981"/>
              <a:gd name="connsiteY8399" fmla="*/ 2507533 h 3980623"/>
              <a:gd name="connsiteX8400" fmla="*/ 2164263 w 5122981"/>
              <a:gd name="connsiteY8400" fmla="*/ 2516697 h 3980623"/>
              <a:gd name="connsiteX8401" fmla="*/ 2169086 w 5122981"/>
              <a:gd name="connsiteY8401" fmla="*/ 2523541 h 3980623"/>
              <a:gd name="connsiteX8402" fmla="*/ 2184832 w 5122981"/>
              <a:gd name="connsiteY8402" fmla="*/ 2538671 h 3980623"/>
              <a:gd name="connsiteX8403" fmla="*/ 2183553 w 5122981"/>
              <a:gd name="connsiteY8403" fmla="*/ 2544071 h 3980623"/>
              <a:gd name="connsiteX8404" fmla="*/ 2189655 w 5122981"/>
              <a:gd name="connsiteY8404" fmla="*/ 2545515 h 3980623"/>
              <a:gd name="connsiteX8405" fmla="*/ 2201856 w 5122981"/>
              <a:gd name="connsiteY8405" fmla="*/ 2548403 h 3980623"/>
              <a:gd name="connsiteX8406" fmla="*/ 2205401 w 5122981"/>
              <a:gd name="connsiteY8406" fmla="*/ 2560646 h 3980623"/>
              <a:gd name="connsiteX8407" fmla="*/ 2198117 w 5122981"/>
              <a:gd name="connsiteY8407" fmla="*/ 2558922 h 3980623"/>
              <a:gd name="connsiteX8408" fmla="*/ 2205951 w 5122981"/>
              <a:gd name="connsiteY8408" fmla="*/ 2566756 h 3980623"/>
              <a:gd name="connsiteX8409" fmla="*/ 2217126 w 5122981"/>
              <a:gd name="connsiteY8409" fmla="*/ 2577932 h 3980623"/>
              <a:gd name="connsiteX8410" fmla="*/ 2221147 w 5122981"/>
              <a:gd name="connsiteY8410" fmla="*/ 2575776 h 3980623"/>
              <a:gd name="connsiteX8411" fmla="*/ 2229020 w 5122981"/>
              <a:gd name="connsiteY8411" fmla="*/ 2583342 h 3980623"/>
              <a:gd name="connsiteX8412" fmla="*/ 2230792 w 5122981"/>
              <a:gd name="connsiteY8412" fmla="*/ 2589464 h 3980623"/>
              <a:gd name="connsiteX8413" fmla="*/ 2218591 w 5122981"/>
              <a:gd name="connsiteY8413" fmla="*/ 2586575 h 3980623"/>
              <a:gd name="connsiteX8414" fmla="*/ 2213768 w 5122981"/>
              <a:gd name="connsiteY8414" fmla="*/ 2579732 h 3980623"/>
              <a:gd name="connsiteX8415" fmla="*/ 2215337 w 5122981"/>
              <a:gd name="connsiteY8415" fmla="*/ 2578891 h 3980623"/>
              <a:gd name="connsiteX8416" fmla="*/ 2191068 w 5122981"/>
              <a:gd name="connsiteY8416" fmla="*/ 2566756 h 3980623"/>
              <a:gd name="connsiteX8417" fmla="*/ 2176185 w 5122981"/>
              <a:gd name="connsiteY8417" fmla="*/ 2544432 h 3980623"/>
              <a:gd name="connsiteX8418" fmla="*/ 2180726 w 5122981"/>
              <a:gd name="connsiteY8418" fmla="*/ 2544432 h 3980623"/>
              <a:gd name="connsiteX8419" fmla="*/ 2172630 w 5122981"/>
              <a:gd name="connsiteY8419" fmla="*/ 2535783 h 3980623"/>
              <a:gd name="connsiteX8420" fmla="*/ 2173908 w 5122981"/>
              <a:gd name="connsiteY8420" fmla="*/ 2530384 h 3980623"/>
              <a:gd name="connsiteX8421" fmla="*/ 2167808 w 5122981"/>
              <a:gd name="connsiteY8421" fmla="*/ 2528940 h 3980623"/>
              <a:gd name="connsiteX8422" fmla="*/ 2159321 w 5122981"/>
              <a:gd name="connsiteY8422" fmla="*/ 2524089 h 3980623"/>
              <a:gd name="connsiteX8423" fmla="*/ 2153861 w 5122981"/>
              <a:gd name="connsiteY8423" fmla="*/ 2529549 h 3980623"/>
              <a:gd name="connsiteX8424" fmla="*/ 2138978 w 5122981"/>
              <a:gd name="connsiteY8424" fmla="*/ 2525828 h 3980623"/>
              <a:gd name="connsiteX8425" fmla="*/ 2136612 w 5122981"/>
              <a:gd name="connsiteY8425" fmla="*/ 2524645 h 3980623"/>
              <a:gd name="connsiteX8426" fmla="*/ 2136346 w 5122981"/>
              <a:gd name="connsiteY8426" fmla="*/ 2525769 h 3980623"/>
              <a:gd name="connsiteX8427" fmla="*/ 2148228 w 5122981"/>
              <a:gd name="connsiteY8427" fmla="*/ 2530007 h 3980623"/>
              <a:gd name="connsiteX8428" fmla="*/ 2154332 w 5122981"/>
              <a:gd name="connsiteY8428" fmla="*/ 2534638 h 3980623"/>
              <a:gd name="connsiteX8429" fmla="*/ 2154791 w 5122981"/>
              <a:gd name="connsiteY8429" fmla="*/ 2532339 h 3980623"/>
              <a:gd name="connsiteX8430" fmla="*/ 2157581 w 5122981"/>
              <a:gd name="connsiteY8430" fmla="*/ 2533269 h 3980623"/>
              <a:gd name="connsiteX8431" fmla="*/ 2161302 w 5122981"/>
              <a:gd name="connsiteY8431" fmla="*/ 2536990 h 3980623"/>
              <a:gd name="connsiteX8432" fmla="*/ 2157432 w 5122981"/>
              <a:gd name="connsiteY8432" fmla="*/ 2536990 h 3980623"/>
              <a:gd name="connsiteX8433" fmla="*/ 2159151 w 5122981"/>
              <a:gd name="connsiteY8433" fmla="*/ 2538295 h 3980623"/>
              <a:gd name="connsiteX8434" fmla="*/ 2170074 w 5122981"/>
              <a:gd name="connsiteY8434" fmla="*/ 2546582 h 3980623"/>
              <a:gd name="connsiteX8435" fmla="*/ 2176175 w 5122981"/>
              <a:gd name="connsiteY8435" fmla="*/ 2548026 h 3980623"/>
              <a:gd name="connsiteX8436" fmla="*/ 2179719 w 5122981"/>
              <a:gd name="connsiteY8436" fmla="*/ 2560269 h 3980623"/>
              <a:gd name="connsiteX8437" fmla="*/ 2182131 w 5122981"/>
              <a:gd name="connsiteY8437" fmla="*/ 2563691 h 3980623"/>
              <a:gd name="connsiteX8438" fmla="*/ 2184543 w 5122981"/>
              <a:gd name="connsiteY8438" fmla="*/ 2567112 h 3980623"/>
              <a:gd name="connsiteX8439" fmla="*/ 2182626 w 5122981"/>
              <a:gd name="connsiteY8439" fmla="*/ 2575212 h 3980623"/>
              <a:gd name="connsiteX8440" fmla="*/ 2194187 w 5122981"/>
              <a:gd name="connsiteY8440" fmla="*/ 2580799 h 3980623"/>
              <a:gd name="connsiteX8441" fmla="*/ 2199011 w 5122981"/>
              <a:gd name="connsiteY8441" fmla="*/ 2587643 h 3980623"/>
              <a:gd name="connsiteX8442" fmla="*/ 2203833 w 5122981"/>
              <a:gd name="connsiteY8442" fmla="*/ 2594486 h 3980623"/>
              <a:gd name="connsiteX8443" fmla="*/ 2213623 w 5122981"/>
              <a:gd name="connsiteY8443" fmla="*/ 2593952 h 3980623"/>
              <a:gd name="connsiteX8444" fmla="*/ 2216035 w 5122981"/>
              <a:gd name="connsiteY8444" fmla="*/ 2597374 h 3980623"/>
              <a:gd name="connsiteX8445" fmla="*/ 2223269 w 5122981"/>
              <a:gd name="connsiteY8445" fmla="*/ 2607639 h 3980623"/>
              <a:gd name="connsiteX8446" fmla="*/ 2230503 w 5122981"/>
              <a:gd name="connsiteY8446" fmla="*/ 2617905 h 3980623"/>
              <a:gd name="connsiteX8447" fmla="*/ 2234227 w 5122981"/>
              <a:gd name="connsiteY8447" fmla="*/ 2626401 h 3980623"/>
              <a:gd name="connsiteX8448" fmla="*/ 2237577 w 5122981"/>
              <a:gd name="connsiteY8448" fmla="*/ 2630008 h 3980623"/>
              <a:gd name="connsiteX8449" fmla="*/ 2236635 w 5122981"/>
              <a:gd name="connsiteY8449" fmla="*/ 2631892 h 3980623"/>
              <a:gd name="connsiteX8450" fmla="*/ 2238870 w 5122981"/>
              <a:gd name="connsiteY8450" fmla="*/ 2636991 h 3980623"/>
              <a:gd name="connsiteX8451" fmla="*/ 2249794 w 5122981"/>
              <a:gd name="connsiteY8451" fmla="*/ 2645279 h 3980623"/>
              <a:gd name="connsiteX8452" fmla="*/ 2265540 w 5122981"/>
              <a:gd name="connsiteY8452" fmla="*/ 2660410 h 3980623"/>
              <a:gd name="connsiteX8453" fmla="*/ 2264262 w 5122981"/>
              <a:gd name="connsiteY8453" fmla="*/ 2665809 h 3980623"/>
              <a:gd name="connsiteX8454" fmla="*/ 2253338 w 5122981"/>
              <a:gd name="connsiteY8454" fmla="*/ 2657522 h 3980623"/>
              <a:gd name="connsiteX8455" fmla="*/ 2242415 w 5122981"/>
              <a:gd name="connsiteY8455" fmla="*/ 2649234 h 3980623"/>
              <a:gd name="connsiteX8456" fmla="*/ 2256883 w 5122981"/>
              <a:gd name="connsiteY8456" fmla="*/ 2669765 h 3980623"/>
              <a:gd name="connsiteX8457" fmla="*/ 2279863 w 5122981"/>
              <a:gd name="connsiteY8457" fmla="*/ 2695160 h 3980623"/>
              <a:gd name="connsiteX8458" fmla="*/ 2298020 w 5122981"/>
              <a:gd name="connsiteY8458" fmla="*/ 2713713 h 3980623"/>
              <a:gd name="connsiteX8459" fmla="*/ 2318590 w 5122981"/>
              <a:gd name="connsiteY8459" fmla="*/ 2735688 h 3980623"/>
              <a:gd name="connsiteX8460" fmla="*/ 2328234 w 5122981"/>
              <a:gd name="connsiteY8460" fmla="*/ 2749375 h 3980623"/>
              <a:gd name="connsiteX8461" fmla="*/ 2334335 w 5122981"/>
              <a:gd name="connsiteY8461" fmla="*/ 2750819 h 3980623"/>
              <a:gd name="connsiteX8462" fmla="*/ 2338519 w 5122981"/>
              <a:gd name="connsiteY8462" fmla="*/ 2760362 h 3980623"/>
              <a:gd name="connsiteX8463" fmla="*/ 2346392 w 5122981"/>
              <a:gd name="connsiteY8463" fmla="*/ 2767928 h 3980623"/>
              <a:gd name="connsiteX8464" fmla="*/ 2356676 w 5122981"/>
              <a:gd name="connsiteY8464" fmla="*/ 2778915 h 3980623"/>
              <a:gd name="connsiteX8465" fmla="*/ 2369373 w 5122981"/>
              <a:gd name="connsiteY8465" fmla="*/ 2793324 h 3980623"/>
              <a:gd name="connsiteX8466" fmla="*/ 2416611 w 5122981"/>
              <a:gd name="connsiteY8466" fmla="*/ 2838717 h 3980623"/>
              <a:gd name="connsiteX8467" fmla="*/ 2421434 w 5122981"/>
              <a:gd name="connsiteY8467" fmla="*/ 2845560 h 3980623"/>
              <a:gd name="connsiteX8468" fmla="*/ 2424978 w 5122981"/>
              <a:gd name="connsiteY8468" fmla="*/ 2857803 h 3980623"/>
              <a:gd name="connsiteX8469" fmla="*/ 2434624 w 5122981"/>
              <a:gd name="connsiteY8469" fmla="*/ 2871490 h 3980623"/>
              <a:gd name="connsiteX8470" fmla="*/ 2445547 w 5122981"/>
              <a:gd name="connsiteY8470" fmla="*/ 2879777 h 3980623"/>
              <a:gd name="connsiteX8471" fmla="*/ 2450369 w 5122981"/>
              <a:gd name="connsiteY8471" fmla="*/ 2886621 h 3980623"/>
              <a:gd name="connsiteX8472" fmla="*/ 2456471 w 5122981"/>
              <a:gd name="connsiteY8472" fmla="*/ 2888065 h 3980623"/>
              <a:gd name="connsiteX8473" fmla="*/ 2458242 w 5122981"/>
              <a:gd name="connsiteY8473" fmla="*/ 2894186 h 3980623"/>
              <a:gd name="connsiteX8474" fmla="*/ 2466115 w 5122981"/>
              <a:gd name="connsiteY8474" fmla="*/ 2901752 h 3980623"/>
              <a:gd name="connsiteX8475" fmla="*/ 2474483 w 5122981"/>
              <a:gd name="connsiteY8475" fmla="*/ 2920839 h 3980623"/>
              <a:gd name="connsiteX8476" fmla="*/ 2482850 w 5122981"/>
              <a:gd name="connsiteY8476" fmla="*/ 2939925 h 3980623"/>
              <a:gd name="connsiteX8477" fmla="*/ 2490229 w 5122981"/>
              <a:gd name="connsiteY8477" fmla="*/ 2935970 h 3980623"/>
              <a:gd name="connsiteX8478" fmla="*/ 2484128 w 5122981"/>
              <a:gd name="connsiteY8478" fmla="*/ 2934526 h 3980623"/>
              <a:gd name="connsiteX8479" fmla="*/ 2479306 w 5122981"/>
              <a:gd name="connsiteY8479" fmla="*/ 2927682 h 3980623"/>
              <a:gd name="connsiteX8480" fmla="*/ 2496330 w 5122981"/>
              <a:gd name="connsiteY8480" fmla="*/ 2937414 h 3980623"/>
              <a:gd name="connsiteX8481" fmla="*/ 2516898 w 5122981"/>
              <a:gd name="connsiteY8481" fmla="*/ 2959388 h 3980623"/>
              <a:gd name="connsiteX8482" fmla="*/ 2521722 w 5122981"/>
              <a:gd name="connsiteY8482" fmla="*/ 2966231 h 3980623"/>
              <a:gd name="connsiteX8483" fmla="*/ 2542291 w 5122981"/>
              <a:gd name="connsiteY8483" fmla="*/ 2988206 h 3980623"/>
              <a:gd name="connsiteX8484" fmla="*/ 2551935 w 5122981"/>
              <a:gd name="connsiteY8484" fmla="*/ 3001893 h 3980623"/>
              <a:gd name="connsiteX8485" fmla="*/ 2562859 w 5122981"/>
              <a:gd name="connsiteY8485" fmla="*/ 3010181 h 3980623"/>
              <a:gd name="connsiteX8486" fmla="*/ 2572505 w 5122981"/>
              <a:gd name="connsiteY8486" fmla="*/ 3023867 h 3980623"/>
              <a:gd name="connsiteX8487" fmla="*/ 2593073 w 5122981"/>
              <a:gd name="connsiteY8487" fmla="*/ 3045842 h 3980623"/>
              <a:gd name="connsiteX8488" fmla="*/ 2617187 w 5122981"/>
              <a:gd name="connsiteY8488" fmla="*/ 3080059 h 3980623"/>
              <a:gd name="connsiteX8489" fmla="*/ 2596618 w 5122981"/>
              <a:gd name="connsiteY8489" fmla="*/ 3058084 h 3980623"/>
              <a:gd name="connsiteX8490" fmla="*/ 2573638 w 5122981"/>
              <a:gd name="connsiteY8490" fmla="*/ 3032689 h 3980623"/>
              <a:gd name="connsiteX8491" fmla="*/ 2560303 w 5122981"/>
              <a:gd name="connsiteY8491" fmla="*/ 3020979 h 3980623"/>
              <a:gd name="connsiteX8492" fmla="*/ 2548101 w 5122981"/>
              <a:gd name="connsiteY8492" fmla="*/ 3018091 h 3980623"/>
              <a:gd name="connsiteX8493" fmla="*/ 2552925 w 5122981"/>
              <a:gd name="connsiteY8493" fmla="*/ 3024935 h 3980623"/>
              <a:gd name="connsiteX8494" fmla="*/ 2568031 w 5122981"/>
              <a:gd name="connsiteY8494" fmla="*/ 3042765 h 3980623"/>
              <a:gd name="connsiteX8495" fmla="*/ 2566114 w 5122981"/>
              <a:gd name="connsiteY8495" fmla="*/ 3050864 h 3980623"/>
              <a:gd name="connsiteX8496" fmla="*/ 2583138 w 5122981"/>
              <a:gd name="connsiteY8496" fmla="*/ 3060596 h 3980623"/>
              <a:gd name="connsiteX8497" fmla="*/ 2581860 w 5122981"/>
              <a:gd name="connsiteY8497" fmla="*/ 3065995 h 3980623"/>
              <a:gd name="connsiteX8498" fmla="*/ 2587961 w 5122981"/>
              <a:gd name="connsiteY8498" fmla="*/ 3067439 h 3980623"/>
              <a:gd name="connsiteX8499" fmla="*/ 2598245 w 5122981"/>
              <a:gd name="connsiteY8499" fmla="*/ 3078426 h 3980623"/>
              <a:gd name="connsiteX8500" fmla="*/ 2608530 w 5122981"/>
              <a:gd name="connsiteY8500" fmla="*/ 3089414 h 3980623"/>
              <a:gd name="connsiteX8501" fmla="*/ 2627821 w 5122981"/>
              <a:gd name="connsiteY8501" fmla="*/ 3116788 h 3980623"/>
              <a:gd name="connsiteX8502" fmla="*/ 2615619 w 5122981"/>
              <a:gd name="connsiteY8502" fmla="*/ 3113900 h 3980623"/>
              <a:gd name="connsiteX8503" fmla="*/ 2616897 w 5122981"/>
              <a:gd name="connsiteY8503" fmla="*/ 3108500 h 3980623"/>
              <a:gd name="connsiteX8504" fmla="*/ 2593772 w 5122981"/>
              <a:gd name="connsiteY8504" fmla="*/ 3097324 h 3980623"/>
              <a:gd name="connsiteX8505" fmla="*/ 2582849 w 5122981"/>
              <a:gd name="connsiteY8505" fmla="*/ 3089037 h 3980623"/>
              <a:gd name="connsiteX8506" fmla="*/ 2582355 w 5122981"/>
              <a:gd name="connsiteY8506" fmla="*/ 3077516 h 3980623"/>
              <a:gd name="connsiteX8507" fmla="*/ 2573843 w 5122981"/>
              <a:gd name="connsiteY8507" fmla="*/ 3072650 h 3980623"/>
              <a:gd name="connsiteX8508" fmla="*/ 2568380 w 5122981"/>
              <a:gd name="connsiteY8508" fmla="*/ 3068507 h 3980623"/>
              <a:gd name="connsiteX8509" fmla="*/ 2563558 w 5122981"/>
              <a:gd name="connsiteY8509" fmla="*/ 3061663 h 3980623"/>
              <a:gd name="connsiteX8510" fmla="*/ 2552635 w 5122981"/>
              <a:gd name="connsiteY8510" fmla="*/ 3053376 h 3980623"/>
              <a:gd name="connsiteX8511" fmla="*/ 2536889 w 5122981"/>
              <a:gd name="connsiteY8511" fmla="*/ 3038245 h 3980623"/>
              <a:gd name="connsiteX8512" fmla="*/ 2526604 w 5122981"/>
              <a:gd name="connsiteY8512" fmla="*/ 3027257 h 3980623"/>
              <a:gd name="connsiteX8513" fmla="*/ 2516320 w 5122981"/>
              <a:gd name="connsiteY8513" fmla="*/ 3016270 h 3980623"/>
              <a:gd name="connsiteX8514" fmla="*/ 2492062 w 5122981"/>
              <a:gd name="connsiteY8514" fmla="*/ 2996273 h 3980623"/>
              <a:gd name="connsiteX8515" fmla="*/ 2475182 w 5122981"/>
              <a:gd name="connsiteY8515" fmla="*/ 2972321 h 3980623"/>
              <a:gd name="connsiteX8516" fmla="*/ 2470360 w 5122981"/>
              <a:gd name="connsiteY8516" fmla="*/ 2965478 h 3980623"/>
              <a:gd name="connsiteX8517" fmla="*/ 2464259 w 5122981"/>
              <a:gd name="connsiteY8517" fmla="*/ 2964034 h 3980623"/>
              <a:gd name="connsiteX8518" fmla="*/ 2452841 w 5122981"/>
              <a:gd name="connsiteY8518" fmla="*/ 2944226 h 3980623"/>
              <a:gd name="connsiteX8519" fmla="*/ 2435322 w 5122981"/>
              <a:gd name="connsiteY8519" fmla="*/ 2922973 h 3980623"/>
              <a:gd name="connsiteX8520" fmla="*/ 2432272 w 5122981"/>
              <a:gd name="connsiteY8520" fmla="*/ 2922251 h 3980623"/>
              <a:gd name="connsiteX8521" fmla="*/ 2429861 w 5122981"/>
              <a:gd name="connsiteY8521" fmla="*/ 2918829 h 3980623"/>
              <a:gd name="connsiteX8522" fmla="*/ 2428089 w 5122981"/>
              <a:gd name="connsiteY8522" fmla="*/ 2912707 h 3980623"/>
              <a:gd name="connsiteX8523" fmla="*/ 2420216 w 5122981"/>
              <a:gd name="connsiteY8523" fmla="*/ 2905142 h 3980623"/>
              <a:gd name="connsiteX8524" fmla="*/ 2409292 w 5122981"/>
              <a:gd name="connsiteY8524" fmla="*/ 2896855 h 3980623"/>
              <a:gd name="connsiteX8525" fmla="*/ 2399008 w 5122981"/>
              <a:gd name="connsiteY8525" fmla="*/ 2885868 h 3980623"/>
              <a:gd name="connsiteX8526" fmla="*/ 2386311 w 5122981"/>
              <a:gd name="connsiteY8526" fmla="*/ 2871459 h 3980623"/>
              <a:gd name="connsiteX8527" fmla="*/ 2385179 w 5122981"/>
              <a:gd name="connsiteY8527" fmla="*/ 2862637 h 3980623"/>
              <a:gd name="connsiteX8528" fmla="*/ 2379716 w 5122981"/>
              <a:gd name="connsiteY8528" fmla="*/ 2858493 h 3980623"/>
              <a:gd name="connsiteX8529" fmla="*/ 2374255 w 5122981"/>
              <a:gd name="connsiteY8529" fmla="*/ 2854350 h 3980623"/>
              <a:gd name="connsiteX8530" fmla="*/ 2368793 w 5122981"/>
              <a:gd name="connsiteY8530" fmla="*/ 2850206 h 3980623"/>
              <a:gd name="connsiteX8531" fmla="*/ 2351769 w 5122981"/>
              <a:gd name="connsiteY8531" fmla="*/ 2840474 h 3980623"/>
              <a:gd name="connsiteX8532" fmla="*/ 2360137 w 5122981"/>
              <a:gd name="connsiteY8532" fmla="*/ 2859560 h 3980623"/>
              <a:gd name="connsiteX8533" fmla="*/ 2370421 w 5122981"/>
              <a:gd name="connsiteY8533" fmla="*/ 2870548 h 3980623"/>
              <a:gd name="connsiteX8534" fmla="*/ 2375882 w 5122981"/>
              <a:gd name="connsiteY8534" fmla="*/ 2874692 h 3980623"/>
              <a:gd name="connsiteX8535" fmla="*/ 2378294 w 5122981"/>
              <a:gd name="connsiteY8535" fmla="*/ 2878114 h 3980623"/>
              <a:gd name="connsiteX8536" fmla="*/ 2385528 w 5122981"/>
              <a:gd name="connsiteY8536" fmla="*/ 2888379 h 3980623"/>
              <a:gd name="connsiteX8537" fmla="*/ 2399502 w 5122981"/>
              <a:gd name="connsiteY8537" fmla="*/ 2897388 h 3980623"/>
              <a:gd name="connsiteX8538" fmla="*/ 2401274 w 5122981"/>
              <a:gd name="connsiteY8538" fmla="*/ 2903510 h 3980623"/>
              <a:gd name="connsiteX8539" fmla="*/ 2410919 w 5122981"/>
              <a:gd name="connsiteY8539" fmla="*/ 2917197 h 3980623"/>
              <a:gd name="connsiteX8540" fmla="*/ 2420565 w 5122981"/>
              <a:gd name="connsiteY8540" fmla="*/ 2930883 h 3980623"/>
              <a:gd name="connsiteX8541" fmla="*/ 2425387 w 5122981"/>
              <a:gd name="connsiteY8541" fmla="*/ 2937727 h 3980623"/>
              <a:gd name="connsiteX8542" fmla="*/ 2436311 w 5122981"/>
              <a:gd name="connsiteY8542" fmla="*/ 2946014 h 3980623"/>
              <a:gd name="connsiteX8543" fmla="*/ 2451418 w 5122981"/>
              <a:gd name="connsiteY8543" fmla="*/ 2963845 h 3980623"/>
              <a:gd name="connsiteX8544" fmla="*/ 2461703 w 5122981"/>
              <a:gd name="connsiteY8544" fmla="*/ 2974833 h 3980623"/>
              <a:gd name="connsiteX8545" fmla="*/ 2471348 w 5122981"/>
              <a:gd name="connsiteY8545" fmla="*/ 2988520 h 3980623"/>
              <a:gd name="connsiteX8546" fmla="*/ 2485816 w 5122981"/>
              <a:gd name="connsiteY8546" fmla="*/ 3009050 h 3980623"/>
              <a:gd name="connsiteX8547" fmla="*/ 2476026 w 5122981"/>
              <a:gd name="connsiteY8547" fmla="*/ 3009584 h 3980623"/>
              <a:gd name="connsiteX8548" fmla="*/ 2477943 w 5122981"/>
              <a:gd name="connsiteY8548" fmla="*/ 3001484 h 3980623"/>
              <a:gd name="connsiteX8549" fmla="*/ 2475531 w 5122981"/>
              <a:gd name="connsiteY8549" fmla="*/ 2998063 h 3980623"/>
              <a:gd name="connsiteX8550" fmla="*/ 2467019 w 5122981"/>
              <a:gd name="connsiteY8550" fmla="*/ 2993197 h 3980623"/>
              <a:gd name="connsiteX8551" fmla="*/ 2458508 w 5122981"/>
              <a:gd name="connsiteY8551" fmla="*/ 2988331 h 3980623"/>
              <a:gd name="connsiteX8552" fmla="*/ 2453046 w 5122981"/>
              <a:gd name="connsiteY8552" fmla="*/ 2984188 h 3980623"/>
              <a:gd name="connsiteX8553" fmla="*/ 2451273 w 5122981"/>
              <a:gd name="connsiteY8553" fmla="*/ 2978066 h 3980623"/>
              <a:gd name="connsiteX8554" fmla="*/ 2444039 w 5122981"/>
              <a:gd name="connsiteY8554" fmla="*/ 2967801 h 3980623"/>
              <a:gd name="connsiteX8555" fmla="*/ 2430705 w 5122981"/>
              <a:gd name="connsiteY8555" fmla="*/ 2956091 h 3980623"/>
              <a:gd name="connsiteX8556" fmla="*/ 2418009 w 5122981"/>
              <a:gd name="connsiteY8556" fmla="*/ 2941682 h 3980623"/>
              <a:gd name="connsiteX8557" fmla="*/ 2402263 w 5122981"/>
              <a:gd name="connsiteY8557" fmla="*/ 2926551 h 3980623"/>
              <a:gd name="connsiteX8558" fmla="*/ 2398718 w 5122981"/>
              <a:gd name="connsiteY8558" fmla="*/ 2914309 h 3980623"/>
              <a:gd name="connsiteX8559" fmla="*/ 2393257 w 5122981"/>
              <a:gd name="connsiteY8559" fmla="*/ 2910165 h 3980623"/>
              <a:gd name="connsiteX8560" fmla="*/ 2387795 w 5122981"/>
              <a:gd name="connsiteY8560" fmla="*/ 2906021 h 3980623"/>
              <a:gd name="connsiteX8561" fmla="*/ 2381694 w 5122981"/>
              <a:gd name="connsiteY8561" fmla="*/ 2904577 h 3980623"/>
              <a:gd name="connsiteX8562" fmla="*/ 2380560 w 5122981"/>
              <a:gd name="connsiteY8562" fmla="*/ 2895756 h 3980623"/>
              <a:gd name="connsiteX8563" fmla="*/ 2372687 w 5122981"/>
              <a:gd name="connsiteY8563" fmla="*/ 2888190 h 3980623"/>
              <a:gd name="connsiteX8564" fmla="*/ 2364814 w 5122981"/>
              <a:gd name="connsiteY8564" fmla="*/ 2880625 h 3980623"/>
              <a:gd name="connsiteX8565" fmla="*/ 2359353 w 5122981"/>
              <a:gd name="connsiteY8565" fmla="*/ 2876481 h 3980623"/>
              <a:gd name="connsiteX8566" fmla="*/ 2356941 w 5122981"/>
              <a:gd name="connsiteY8566" fmla="*/ 2873059 h 3980623"/>
              <a:gd name="connsiteX8567" fmla="*/ 2351480 w 5122981"/>
              <a:gd name="connsiteY8567" fmla="*/ 2868915 h 3980623"/>
              <a:gd name="connsiteX8568" fmla="*/ 2346657 w 5122981"/>
              <a:gd name="connsiteY8568" fmla="*/ 2862072 h 3980623"/>
              <a:gd name="connsiteX8569" fmla="*/ 2338784 w 5122981"/>
              <a:gd name="connsiteY8569" fmla="*/ 2854506 h 3980623"/>
              <a:gd name="connsiteX8570" fmla="*/ 2330911 w 5122981"/>
              <a:gd name="connsiteY8570" fmla="*/ 2846941 h 3980623"/>
              <a:gd name="connsiteX8571" fmla="*/ 2315165 w 5122981"/>
              <a:gd name="connsiteY8571" fmla="*/ 2831810 h 3980623"/>
              <a:gd name="connsiteX8572" fmla="*/ 2305519 w 5122981"/>
              <a:gd name="connsiteY8572" fmla="*/ 2818123 h 3980623"/>
              <a:gd name="connsiteX8573" fmla="*/ 2288495 w 5122981"/>
              <a:gd name="connsiteY8573" fmla="*/ 2808392 h 3980623"/>
              <a:gd name="connsiteX8574" fmla="*/ 2280128 w 5122981"/>
              <a:gd name="connsiteY8574" fmla="*/ 2789305 h 3980623"/>
              <a:gd name="connsiteX8575" fmla="*/ 2278850 w 5122981"/>
              <a:gd name="connsiteY8575" fmla="*/ 2794705 h 3980623"/>
              <a:gd name="connsiteX8576" fmla="*/ 2271471 w 5122981"/>
              <a:gd name="connsiteY8576" fmla="*/ 2798660 h 3980623"/>
              <a:gd name="connsiteX8577" fmla="*/ 2269060 w 5122981"/>
              <a:gd name="connsiteY8577" fmla="*/ 2795238 h 3980623"/>
              <a:gd name="connsiteX8578" fmla="*/ 2272749 w 5122981"/>
              <a:gd name="connsiteY8578" fmla="*/ 2793261 h 3980623"/>
              <a:gd name="connsiteX8579" fmla="*/ 2274027 w 5122981"/>
              <a:gd name="connsiteY8579" fmla="*/ 2787861 h 3980623"/>
              <a:gd name="connsiteX8580" fmla="*/ 2253458 w 5122981"/>
              <a:gd name="connsiteY8580" fmla="*/ 2765886 h 3980623"/>
              <a:gd name="connsiteX8581" fmla="*/ 2246224 w 5122981"/>
              <a:gd name="connsiteY8581" fmla="*/ 2755621 h 3980623"/>
              <a:gd name="connsiteX8582" fmla="*/ 2237712 w 5122981"/>
              <a:gd name="connsiteY8582" fmla="*/ 2750756 h 3980623"/>
              <a:gd name="connsiteX8583" fmla="*/ 2225511 w 5122981"/>
              <a:gd name="connsiteY8583" fmla="*/ 2747868 h 3980623"/>
              <a:gd name="connsiteX8584" fmla="*/ 2232889 w 5122981"/>
              <a:gd name="connsiteY8584" fmla="*/ 2743912 h 3980623"/>
              <a:gd name="connsiteX8585" fmla="*/ 2228067 w 5122981"/>
              <a:gd name="connsiteY8585" fmla="*/ 2737069 h 3980623"/>
              <a:gd name="connsiteX8586" fmla="*/ 2221966 w 5122981"/>
              <a:gd name="connsiteY8586" fmla="*/ 2735625 h 3980623"/>
              <a:gd name="connsiteX8587" fmla="*/ 2223244 w 5122981"/>
              <a:gd name="connsiteY8587" fmla="*/ 2730225 h 3980623"/>
              <a:gd name="connsiteX8588" fmla="*/ 2212321 w 5122981"/>
              <a:gd name="connsiteY8588" fmla="*/ 2721938 h 3980623"/>
              <a:gd name="connsiteX8589" fmla="*/ 2196575 w 5122981"/>
              <a:gd name="connsiteY8589" fmla="*/ 2706807 h 3980623"/>
              <a:gd name="connsiteX8590" fmla="*/ 2185651 w 5122981"/>
              <a:gd name="connsiteY8590" fmla="*/ 2698519 h 3980623"/>
              <a:gd name="connsiteX8591" fmla="*/ 2180828 w 5122981"/>
              <a:gd name="connsiteY8591" fmla="*/ 2691675 h 3980623"/>
              <a:gd name="connsiteX8592" fmla="*/ 2169904 w 5122981"/>
              <a:gd name="connsiteY8592" fmla="*/ 2683388 h 3980623"/>
              <a:gd name="connsiteX8593" fmla="*/ 2158982 w 5122981"/>
              <a:gd name="connsiteY8593" fmla="*/ 2675101 h 3980623"/>
              <a:gd name="connsiteX8594" fmla="*/ 2154158 w 5122981"/>
              <a:gd name="connsiteY8594" fmla="*/ 2668257 h 3980623"/>
              <a:gd name="connsiteX8595" fmla="*/ 2148058 w 5122981"/>
              <a:gd name="connsiteY8595" fmla="*/ 2666813 h 3980623"/>
              <a:gd name="connsiteX8596" fmla="*/ 2150614 w 5122981"/>
              <a:gd name="connsiteY8596" fmla="*/ 2656014 h 3980623"/>
              <a:gd name="connsiteX8597" fmla="*/ 2139691 w 5122981"/>
              <a:gd name="connsiteY8597" fmla="*/ 2647727 h 3980623"/>
              <a:gd name="connsiteX8598" fmla="*/ 2127489 w 5122981"/>
              <a:gd name="connsiteY8598" fmla="*/ 2644838 h 3980623"/>
              <a:gd name="connsiteX8599" fmla="*/ 2125078 w 5122981"/>
              <a:gd name="connsiteY8599" fmla="*/ 2641417 h 3980623"/>
              <a:gd name="connsiteX8600" fmla="*/ 2116565 w 5122981"/>
              <a:gd name="connsiteY8600" fmla="*/ 2636551 h 3980623"/>
              <a:gd name="connsiteX8601" fmla="*/ 2117844 w 5122981"/>
              <a:gd name="connsiteY8601" fmla="*/ 2631152 h 3980623"/>
              <a:gd name="connsiteX8602" fmla="*/ 2111743 w 5122981"/>
              <a:gd name="connsiteY8602" fmla="*/ 2629708 h 3980623"/>
              <a:gd name="connsiteX8603" fmla="*/ 2113021 w 5122981"/>
              <a:gd name="connsiteY8603" fmla="*/ 2624308 h 3980623"/>
              <a:gd name="connsiteX8604" fmla="*/ 2111249 w 5122981"/>
              <a:gd name="connsiteY8604" fmla="*/ 2618187 h 3980623"/>
              <a:gd name="connsiteX8605" fmla="*/ 2102097 w 5122981"/>
              <a:gd name="connsiteY8605" fmla="*/ 2616020 h 3980623"/>
              <a:gd name="connsiteX8606" fmla="*/ 2085074 w 5122981"/>
              <a:gd name="connsiteY8606" fmla="*/ 2606289 h 3980623"/>
              <a:gd name="connsiteX8607" fmla="*/ 2092452 w 5122981"/>
              <a:gd name="connsiteY8607" fmla="*/ 2602334 h 3980623"/>
              <a:gd name="connsiteX8608" fmla="*/ 2081529 w 5122981"/>
              <a:gd name="connsiteY8608" fmla="*/ 2594046 h 3980623"/>
              <a:gd name="connsiteX8609" fmla="*/ 2039113 w 5122981"/>
              <a:gd name="connsiteY8609" fmla="*/ 2555497 h 3980623"/>
              <a:gd name="connsiteX8610" fmla="*/ 2042803 w 5122981"/>
              <a:gd name="connsiteY8610" fmla="*/ 2553519 h 3980623"/>
              <a:gd name="connsiteX8611" fmla="*/ 2045214 w 5122981"/>
              <a:gd name="connsiteY8611" fmla="*/ 2556941 h 3980623"/>
              <a:gd name="connsiteX8612" fmla="*/ 2051315 w 5122981"/>
              <a:gd name="connsiteY8612" fmla="*/ 2558385 h 3980623"/>
              <a:gd name="connsiteX8613" fmla="*/ 2030746 w 5122981"/>
              <a:gd name="connsiteY8613" fmla="*/ 2536410 h 3980623"/>
              <a:gd name="connsiteX8614" fmla="*/ 2029468 w 5122981"/>
              <a:gd name="connsiteY8614" fmla="*/ 2541810 h 3980623"/>
              <a:gd name="connsiteX8615" fmla="*/ 2020955 w 5122981"/>
              <a:gd name="connsiteY8615" fmla="*/ 2536944 h 3980623"/>
              <a:gd name="connsiteX8616" fmla="*/ 2025923 w 5122981"/>
              <a:gd name="connsiteY8616" fmla="*/ 2529567 h 3980623"/>
              <a:gd name="connsiteX8617" fmla="*/ 2007621 w 5122981"/>
              <a:gd name="connsiteY8617" fmla="*/ 2525234 h 3980623"/>
              <a:gd name="connsiteX8618" fmla="*/ 2001026 w 5122981"/>
              <a:gd name="connsiteY8618" fmla="*/ 2512270 h 3980623"/>
              <a:gd name="connsiteX8619" fmla="*/ 1993792 w 5122981"/>
              <a:gd name="connsiteY8619" fmla="*/ 2502005 h 3980623"/>
              <a:gd name="connsiteX8620" fmla="*/ 1977406 w 5122981"/>
              <a:gd name="connsiteY8620" fmla="*/ 2489573 h 3980623"/>
              <a:gd name="connsiteX8621" fmla="*/ 1968894 w 5122981"/>
              <a:gd name="connsiteY8621" fmla="*/ 2484708 h 3980623"/>
              <a:gd name="connsiteX8622" fmla="*/ 1966484 w 5122981"/>
              <a:gd name="connsiteY8622" fmla="*/ 2481286 h 3980623"/>
              <a:gd name="connsiteX8623" fmla="*/ 1967762 w 5122981"/>
              <a:gd name="connsiteY8623" fmla="*/ 2475887 h 3980623"/>
              <a:gd name="connsiteX8624" fmla="*/ 1958116 w 5122981"/>
              <a:gd name="connsiteY8624" fmla="*/ 2462200 h 3980623"/>
              <a:gd name="connsiteX8625" fmla="*/ 1945914 w 5122981"/>
              <a:gd name="connsiteY8625" fmla="*/ 2459311 h 3980623"/>
              <a:gd name="connsiteX8626" fmla="*/ 1948470 w 5122981"/>
              <a:gd name="connsiteY8626" fmla="*/ 2448513 h 3980623"/>
              <a:gd name="connsiteX8627" fmla="*/ 1942370 w 5122981"/>
              <a:gd name="connsiteY8627" fmla="*/ 2447069 h 3980623"/>
              <a:gd name="connsiteX8628" fmla="*/ 1941092 w 5122981"/>
              <a:gd name="connsiteY8628" fmla="*/ 2452468 h 3980623"/>
              <a:gd name="connsiteX8629" fmla="*/ 1984496 w 5122981"/>
              <a:gd name="connsiteY8629" fmla="*/ 2514059 h 3980623"/>
              <a:gd name="connsiteX8630" fmla="*/ 2003292 w 5122981"/>
              <a:gd name="connsiteY8630" fmla="*/ 2529912 h 3980623"/>
              <a:gd name="connsiteX8631" fmla="*/ 2008115 w 5122981"/>
              <a:gd name="connsiteY8631" fmla="*/ 2536756 h 3980623"/>
              <a:gd name="connsiteX8632" fmla="*/ 2013577 w 5122981"/>
              <a:gd name="connsiteY8632" fmla="*/ 2540899 h 3980623"/>
              <a:gd name="connsiteX8633" fmla="*/ 2026912 w 5122981"/>
              <a:gd name="connsiteY8633" fmla="*/ 2552609 h 3980623"/>
              <a:gd name="connsiteX8634" fmla="*/ 2036557 w 5122981"/>
              <a:gd name="connsiteY8634" fmla="*/ 2566295 h 3980623"/>
              <a:gd name="connsiteX8635" fmla="*/ 2041380 w 5122981"/>
              <a:gd name="connsiteY8635" fmla="*/ 2573139 h 3980623"/>
              <a:gd name="connsiteX8636" fmla="*/ 2044430 w 5122981"/>
              <a:gd name="connsiteY8636" fmla="*/ 2573861 h 3980623"/>
              <a:gd name="connsiteX8637" fmla="*/ 2046202 w 5122981"/>
              <a:gd name="connsiteY8637" fmla="*/ 2579983 h 3980623"/>
              <a:gd name="connsiteX8638" fmla="*/ 2051025 w 5122981"/>
              <a:gd name="connsiteY8638" fmla="*/ 2586826 h 3980623"/>
              <a:gd name="connsiteX8639" fmla="*/ 2067410 w 5122981"/>
              <a:gd name="connsiteY8639" fmla="*/ 2599257 h 3980623"/>
              <a:gd name="connsiteX8640" fmla="*/ 2077695 w 5122981"/>
              <a:gd name="connsiteY8640" fmla="*/ 2610244 h 3980623"/>
              <a:gd name="connsiteX8641" fmla="*/ 2081879 w 5122981"/>
              <a:gd name="connsiteY8641" fmla="*/ 2619787 h 3980623"/>
              <a:gd name="connsiteX8642" fmla="*/ 2092163 w 5122981"/>
              <a:gd name="connsiteY8642" fmla="*/ 2630775 h 3980623"/>
              <a:gd name="connsiteX8643" fmla="*/ 2095707 w 5122981"/>
              <a:gd name="connsiteY8643" fmla="*/ 2643018 h 3980623"/>
              <a:gd name="connsiteX8644" fmla="*/ 2107909 w 5122981"/>
              <a:gd name="connsiteY8644" fmla="*/ 2645906 h 3980623"/>
              <a:gd name="connsiteX8645" fmla="*/ 2120110 w 5122981"/>
              <a:gd name="connsiteY8645" fmla="*/ 2648794 h 3980623"/>
              <a:gd name="connsiteX8646" fmla="*/ 2126705 w 5122981"/>
              <a:gd name="connsiteY8646" fmla="*/ 2661759 h 3980623"/>
              <a:gd name="connsiteX8647" fmla="*/ 2134578 w 5122981"/>
              <a:gd name="connsiteY8647" fmla="*/ 2669325 h 3980623"/>
              <a:gd name="connsiteX8648" fmla="*/ 2133300 w 5122981"/>
              <a:gd name="connsiteY8648" fmla="*/ 2674724 h 3980623"/>
              <a:gd name="connsiteX8649" fmla="*/ 2135073 w 5122981"/>
              <a:gd name="connsiteY8649" fmla="*/ 2680845 h 3980623"/>
              <a:gd name="connsiteX8650" fmla="*/ 2142946 w 5122981"/>
              <a:gd name="connsiteY8650" fmla="*/ 2688411 h 3980623"/>
              <a:gd name="connsiteX8651" fmla="*/ 2148407 w 5122981"/>
              <a:gd name="connsiteY8651" fmla="*/ 2692554 h 3980623"/>
              <a:gd name="connsiteX8652" fmla="*/ 2153869 w 5122981"/>
              <a:gd name="connsiteY8652" fmla="*/ 2696698 h 3980623"/>
              <a:gd name="connsiteX8653" fmla="*/ 2141668 w 5122981"/>
              <a:gd name="connsiteY8653" fmla="*/ 2693810 h 3980623"/>
              <a:gd name="connsiteX8654" fmla="*/ 2123510 w 5122981"/>
              <a:gd name="connsiteY8654" fmla="*/ 2675258 h 3980623"/>
              <a:gd name="connsiteX8655" fmla="*/ 2110175 w 5122981"/>
              <a:gd name="connsiteY8655" fmla="*/ 2663548 h 3980623"/>
              <a:gd name="connsiteX8656" fmla="*/ 2086556 w 5122981"/>
              <a:gd name="connsiteY8656" fmla="*/ 2640851 h 3980623"/>
              <a:gd name="connsiteX8657" fmla="*/ 2070316 w 5122981"/>
              <a:gd name="connsiteY8657" fmla="*/ 2614200 h 3980623"/>
              <a:gd name="connsiteX8658" fmla="*/ 2067904 w 5122981"/>
              <a:gd name="connsiteY8658" fmla="*/ 2610778 h 3980623"/>
              <a:gd name="connsiteX8659" fmla="*/ 2065493 w 5122981"/>
              <a:gd name="connsiteY8659" fmla="*/ 2607356 h 3980623"/>
              <a:gd name="connsiteX8660" fmla="*/ 2054570 w 5122981"/>
              <a:gd name="connsiteY8660" fmla="*/ 2599069 h 3980623"/>
              <a:gd name="connsiteX8661" fmla="*/ 2049747 w 5122981"/>
              <a:gd name="connsiteY8661" fmla="*/ 2592226 h 3980623"/>
              <a:gd name="connsiteX8662" fmla="*/ 2044924 w 5122981"/>
              <a:gd name="connsiteY8662" fmla="*/ 2585382 h 3980623"/>
              <a:gd name="connsiteX8663" fmla="*/ 2027900 w 5122981"/>
              <a:gd name="connsiteY8663" fmla="*/ 2575651 h 3980623"/>
              <a:gd name="connsiteX8664" fmla="*/ 2016977 w 5122981"/>
              <a:gd name="connsiteY8664" fmla="*/ 2567363 h 3980623"/>
              <a:gd name="connsiteX8665" fmla="*/ 2004281 w 5122981"/>
              <a:gd name="connsiteY8665" fmla="*/ 2552953 h 3980623"/>
              <a:gd name="connsiteX8666" fmla="*/ 1986763 w 5122981"/>
              <a:gd name="connsiteY8666" fmla="*/ 2531701 h 3980623"/>
              <a:gd name="connsiteX8667" fmla="*/ 1979529 w 5122981"/>
              <a:gd name="connsiteY8667" fmla="*/ 2521436 h 3980623"/>
              <a:gd name="connsiteX8668" fmla="*/ 1971016 w 5122981"/>
              <a:gd name="connsiteY8668" fmla="*/ 2516570 h 3980623"/>
              <a:gd name="connsiteX8669" fmla="*/ 1966833 w 5122981"/>
              <a:gd name="connsiteY8669" fmla="*/ 2507027 h 3980623"/>
              <a:gd name="connsiteX8670" fmla="*/ 1956548 w 5122981"/>
              <a:gd name="connsiteY8670" fmla="*/ 2496040 h 3980623"/>
              <a:gd name="connsiteX8671" fmla="*/ 1933568 w 5122981"/>
              <a:gd name="connsiteY8671" fmla="*/ 2470644 h 3980623"/>
              <a:gd name="connsiteX8672" fmla="*/ 1918461 w 5122981"/>
              <a:gd name="connsiteY8672" fmla="*/ 2452813 h 3980623"/>
              <a:gd name="connsiteX8673" fmla="*/ 1908177 w 5122981"/>
              <a:gd name="connsiteY8673" fmla="*/ 2441826 h 3980623"/>
              <a:gd name="connsiteX8674" fmla="*/ 1902714 w 5122981"/>
              <a:gd name="connsiteY8674" fmla="*/ 2437682 h 3980623"/>
              <a:gd name="connsiteX8675" fmla="*/ 1900943 w 5122981"/>
              <a:gd name="connsiteY8675" fmla="*/ 2431561 h 3980623"/>
              <a:gd name="connsiteX8676" fmla="*/ 1899170 w 5122981"/>
              <a:gd name="connsiteY8676" fmla="*/ 2425439 h 3980623"/>
              <a:gd name="connsiteX8677" fmla="*/ 1897397 w 5122981"/>
              <a:gd name="connsiteY8677" fmla="*/ 2419318 h 3980623"/>
              <a:gd name="connsiteX8678" fmla="*/ 1891297 w 5122981"/>
              <a:gd name="connsiteY8678" fmla="*/ 2417874 h 3980623"/>
              <a:gd name="connsiteX8679" fmla="*/ 1865906 w 5122981"/>
              <a:gd name="connsiteY8679" fmla="*/ 2389056 h 3980623"/>
              <a:gd name="connsiteX8680" fmla="*/ 1859805 w 5122981"/>
              <a:gd name="connsiteY8680" fmla="*/ 2387612 h 3980623"/>
              <a:gd name="connsiteX8681" fmla="*/ 1850160 w 5122981"/>
              <a:gd name="connsiteY8681" fmla="*/ 2373925 h 3980623"/>
              <a:gd name="connsiteX8682" fmla="*/ 1845337 w 5122981"/>
              <a:gd name="connsiteY8682" fmla="*/ 2367081 h 3980623"/>
              <a:gd name="connsiteX8683" fmla="*/ 1835691 w 5122981"/>
              <a:gd name="connsiteY8683" fmla="*/ 2353394 h 3980623"/>
              <a:gd name="connsiteX8684" fmla="*/ 1830869 w 5122981"/>
              <a:gd name="connsiteY8684" fmla="*/ 2346551 h 3980623"/>
              <a:gd name="connsiteX8685" fmla="*/ 1819945 w 5122981"/>
              <a:gd name="connsiteY8685" fmla="*/ 2338263 h 3980623"/>
              <a:gd name="connsiteX8686" fmla="*/ 1802921 w 5122981"/>
              <a:gd name="connsiteY8686" fmla="*/ 2328532 h 3980623"/>
              <a:gd name="connsiteX8687" fmla="*/ 1798592 w 5122981"/>
              <a:gd name="connsiteY8687" fmla="*/ 2333209 h 3980623"/>
              <a:gd name="connsiteX8688" fmla="*/ 1790720 w 5122981"/>
              <a:gd name="connsiteY8688" fmla="*/ 2325644 h 3980623"/>
              <a:gd name="connsiteX8689" fmla="*/ 1779797 w 5122981"/>
              <a:gd name="connsiteY8689" fmla="*/ 2317356 h 3980623"/>
              <a:gd name="connsiteX8690" fmla="*/ 1784619 w 5122981"/>
              <a:gd name="connsiteY8690" fmla="*/ 2324200 h 3980623"/>
              <a:gd name="connsiteX8691" fmla="*/ 1788839 w 5122981"/>
              <a:gd name="connsiteY8691" fmla="*/ 2330187 h 3980623"/>
              <a:gd name="connsiteX8692" fmla="*/ 1789442 w 5122981"/>
              <a:gd name="connsiteY8692" fmla="*/ 2331043 h 3980623"/>
              <a:gd name="connsiteX8693" fmla="*/ 1783660 w 5122981"/>
              <a:gd name="connsiteY8693" fmla="*/ 2328249 h 3980623"/>
              <a:gd name="connsiteX8694" fmla="*/ 1778518 w 5122981"/>
              <a:gd name="connsiteY8694" fmla="*/ 2322756 h 3980623"/>
              <a:gd name="connsiteX8695" fmla="*/ 1765822 w 5122981"/>
              <a:gd name="connsiteY8695" fmla="*/ 2308346 h 3980623"/>
              <a:gd name="connsiteX8696" fmla="*/ 1753127 w 5122981"/>
              <a:gd name="connsiteY8696" fmla="*/ 2293938 h 3980623"/>
              <a:gd name="connsiteX8697" fmla="*/ 1748304 w 5122981"/>
              <a:gd name="connsiteY8697" fmla="*/ 2287094 h 3980623"/>
              <a:gd name="connsiteX8698" fmla="*/ 1740431 w 5122981"/>
              <a:gd name="connsiteY8698" fmla="*/ 2279528 h 3980623"/>
              <a:gd name="connsiteX8699" fmla="*/ 1732558 w 5122981"/>
              <a:gd name="connsiteY8699" fmla="*/ 2271963 h 3980623"/>
              <a:gd name="connsiteX8700" fmla="*/ 1729507 w 5122981"/>
              <a:gd name="connsiteY8700" fmla="*/ 2271241 h 3980623"/>
              <a:gd name="connsiteX8701" fmla="*/ 1727736 w 5122981"/>
              <a:gd name="connsiteY8701" fmla="*/ 2265120 h 3980623"/>
              <a:gd name="connsiteX8702" fmla="*/ 1715534 w 5122981"/>
              <a:gd name="connsiteY8702" fmla="*/ 2262232 h 3980623"/>
              <a:gd name="connsiteX8703" fmla="*/ 1709433 w 5122981"/>
              <a:gd name="connsiteY8703" fmla="*/ 2260788 h 3980623"/>
              <a:gd name="connsiteX8704" fmla="*/ 1725324 w 5122981"/>
              <a:gd name="connsiteY8704" fmla="*/ 2261698 h 3980623"/>
              <a:gd name="connsiteX8705" fmla="*/ 1742348 w 5122981"/>
              <a:gd name="connsiteY8705" fmla="*/ 2271429 h 3980623"/>
              <a:gd name="connsiteX8706" fmla="*/ 1750860 w 5122981"/>
              <a:gd name="connsiteY8706" fmla="*/ 2276295 h 3980623"/>
              <a:gd name="connsiteX8707" fmla="*/ 1737670 w 5122981"/>
              <a:gd name="connsiteY8707" fmla="*/ 2250365 h 3980623"/>
              <a:gd name="connsiteX8708" fmla="*/ 1734430 w 5122981"/>
              <a:gd name="connsiteY8708" fmla="*/ 2245767 h 3980623"/>
              <a:gd name="connsiteX8709" fmla="*/ 1733421 w 5122981"/>
              <a:gd name="connsiteY8709" fmla="*/ 2246775 h 3980623"/>
              <a:gd name="connsiteX8710" fmla="*/ 1731293 w 5122981"/>
              <a:gd name="connsiteY8710" fmla="*/ 2242520 h 3980623"/>
              <a:gd name="connsiteX8711" fmla="*/ 1718874 w 5122981"/>
              <a:gd name="connsiteY8711" fmla="*/ 2234513 h 3980623"/>
              <a:gd name="connsiteX8712" fmla="*/ 1707950 w 5122981"/>
              <a:gd name="connsiteY8712" fmla="*/ 2226225 h 3980623"/>
              <a:gd name="connsiteX8713" fmla="*/ 1707456 w 5122981"/>
              <a:gd name="connsiteY8713" fmla="*/ 2214704 h 3980623"/>
              <a:gd name="connsiteX8714" fmla="*/ 1702140 w 5122981"/>
              <a:gd name="connsiteY8714" fmla="*/ 2210671 h 3980623"/>
              <a:gd name="connsiteX8715" fmla="*/ 1699935 w 5122981"/>
              <a:gd name="connsiteY8715" fmla="*/ 2209568 h 3980623"/>
              <a:gd name="connsiteX8716" fmla="*/ 1697571 w 5122981"/>
              <a:gd name="connsiteY8716" fmla="*/ 2207205 h 3980623"/>
              <a:gd name="connsiteX8717" fmla="*/ 1696533 w 5122981"/>
              <a:gd name="connsiteY8717" fmla="*/ 2206417 h 3980623"/>
              <a:gd name="connsiteX8718" fmla="*/ 1695255 w 5122981"/>
              <a:gd name="connsiteY8718" fmla="*/ 2211816 h 3980623"/>
              <a:gd name="connsiteX8719" fmla="*/ 1700077 w 5122981"/>
              <a:gd name="connsiteY8719" fmla="*/ 2218659 h 3980623"/>
              <a:gd name="connsiteX8720" fmla="*/ 1709722 w 5122981"/>
              <a:gd name="connsiteY8720" fmla="*/ 2232347 h 3980623"/>
              <a:gd name="connsiteX8721" fmla="*/ 1714545 w 5122981"/>
              <a:gd name="connsiteY8721" fmla="*/ 2239190 h 3980623"/>
              <a:gd name="connsiteX8722" fmla="*/ 1691420 w 5122981"/>
              <a:gd name="connsiteY8722" fmla="*/ 2228015 h 3980623"/>
              <a:gd name="connsiteX8723" fmla="*/ 1690287 w 5122981"/>
              <a:gd name="connsiteY8723" fmla="*/ 2219193 h 3980623"/>
              <a:gd name="connsiteX8724" fmla="*/ 1683053 w 5122981"/>
              <a:gd name="connsiteY8724" fmla="*/ 2208928 h 3980623"/>
              <a:gd name="connsiteX8725" fmla="*/ 1666029 w 5122981"/>
              <a:gd name="connsiteY8725" fmla="*/ 2199196 h 3980623"/>
              <a:gd name="connsiteX8726" fmla="*/ 1678231 w 5122981"/>
              <a:gd name="connsiteY8726" fmla="*/ 2202085 h 3980623"/>
              <a:gd name="connsiteX8727" fmla="*/ 1684331 w 5122981"/>
              <a:gd name="connsiteY8727" fmla="*/ 2203528 h 3980623"/>
              <a:gd name="connsiteX8728" fmla="*/ 1684970 w 5122981"/>
              <a:gd name="connsiteY8728" fmla="*/ 2200829 h 3980623"/>
              <a:gd name="connsiteX8729" fmla="*/ 1680787 w 5122981"/>
              <a:gd name="connsiteY8729" fmla="*/ 2191285 h 3980623"/>
              <a:gd name="connsiteX8730" fmla="*/ 1670502 w 5122981"/>
              <a:gd name="connsiteY8730" fmla="*/ 2180298 h 3980623"/>
              <a:gd name="connsiteX8731" fmla="*/ 1670169 w 5122981"/>
              <a:gd name="connsiteY8731" fmla="*/ 2180316 h 3980623"/>
              <a:gd name="connsiteX8732" fmla="*/ 1670169 w 5122981"/>
              <a:gd name="connsiteY8732" fmla="*/ 2187244 h 3980623"/>
              <a:gd name="connsiteX8733" fmla="*/ 1663600 w 5122981"/>
              <a:gd name="connsiteY8733" fmla="*/ 2180675 h 3980623"/>
              <a:gd name="connsiteX8734" fmla="*/ 1660712 w 5122981"/>
              <a:gd name="connsiteY8734" fmla="*/ 2180832 h 3980623"/>
              <a:gd name="connsiteX8735" fmla="*/ 1650283 w 5122981"/>
              <a:gd name="connsiteY8735" fmla="*/ 2184065 h 3980623"/>
              <a:gd name="connsiteX8736" fmla="*/ 1642409 w 5122981"/>
              <a:gd name="connsiteY8736" fmla="*/ 2176500 h 3980623"/>
              <a:gd name="connsiteX8737" fmla="*/ 1640637 w 5122981"/>
              <a:gd name="connsiteY8737" fmla="*/ 2170378 h 3980623"/>
              <a:gd name="connsiteX8738" fmla="*/ 1638874 w 5122981"/>
              <a:gd name="connsiteY8738" fmla="*/ 2167876 h 3980623"/>
              <a:gd name="connsiteX8739" fmla="*/ 1632962 w 5122981"/>
              <a:gd name="connsiteY8739" fmla="*/ 2164920 h 3980623"/>
              <a:gd name="connsiteX8740" fmla="*/ 1636791 w 5122981"/>
              <a:gd name="connsiteY8740" fmla="*/ 2164920 h 3980623"/>
              <a:gd name="connsiteX8741" fmla="*/ 1630992 w 5122981"/>
              <a:gd name="connsiteY8741" fmla="*/ 2156692 h 3980623"/>
              <a:gd name="connsiteX8742" fmla="*/ 1641837 w 5122981"/>
              <a:gd name="connsiteY8742" fmla="*/ 2164920 h 3980623"/>
              <a:gd name="connsiteX8743" fmla="*/ 1655286 w 5122981"/>
              <a:gd name="connsiteY8743" fmla="*/ 2164920 h 3980623"/>
              <a:gd name="connsiteX8744" fmla="*/ 1660114 w 5122981"/>
              <a:gd name="connsiteY8744" fmla="*/ 2169748 h 3980623"/>
              <a:gd name="connsiteX8745" fmla="*/ 1661257 w 5122981"/>
              <a:gd name="connsiteY8745" fmla="*/ 2164920 h 3980623"/>
              <a:gd name="connsiteX8746" fmla="*/ 1655286 w 5122981"/>
              <a:gd name="connsiteY8746" fmla="*/ 2164920 h 3980623"/>
              <a:gd name="connsiteX8747" fmla="*/ 1655286 w 5122981"/>
              <a:gd name="connsiteY8747" fmla="*/ 2157478 h 3980623"/>
              <a:gd name="connsiteX8748" fmla="*/ 1660959 w 5122981"/>
              <a:gd name="connsiteY8748" fmla="*/ 2163151 h 3980623"/>
              <a:gd name="connsiteX8749" fmla="*/ 1656673 w 5122981"/>
              <a:gd name="connsiteY8749" fmla="*/ 2157068 h 3980623"/>
              <a:gd name="connsiteX8750" fmla="*/ 1654504 w 5122981"/>
              <a:gd name="connsiteY8750" fmla="*/ 2155423 h 3980623"/>
              <a:gd name="connsiteX8751" fmla="*/ 1640083 w 5122981"/>
              <a:gd name="connsiteY8751" fmla="*/ 2151818 h 3980623"/>
              <a:gd name="connsiteX8752" fmla="*/ 1638370 w 5122981"/>
              <a:gd name="connsiteY8752" fmla="*/ 2152736 h 3980623"/>
              <a:gd name="connsiteX8753" fmla="*/ 1637218 w 5122981"/>
              <a:gd name="connsiteY8753" fmla="*/ 2151101 h 3980623"/>
              <a:gd name="connsiteX8754" fmla="*/ 1632962 w 5122981"/>
              <a:gd name="connsiteY8754" fmla="*/ 2150037 h 3980623"/>
              <a:gd name="connsiteX8755" fmla="*/ 1626303 w 5122981"/>
              <a:gd name="connsiteY8755" fmla="*/ 2150037 h 3980623"/>
              <a:gd name="connsiteX8756" fmla="*/ 1618079 w 5122981"/>
              <a:gd name="connsiteY8756" fmla="*/ 2150037 h 3980623"/>
              <a:gd name="connsiteX8757" fmla="*/ 1603196 w 5122981"/>
              <a:gd name="connsiteY8757" fmla="*/ 2142596 h 3980623"/>
              <a:gd name="connsiteX8758" fmla="*/ 1599476 w 5122981"/>
              <a:gd name="connsiteY8758" fmla="*/ 2131434 h 3980623"/>
              <a:gd name="connsiteX8759" fmla="*/ 1588314 w 5122981"/>
              <a:gd name="connsiteY8759" fmla="*/ 2127713 h 3980623"/>
              <a:gd name="connsiteX8760" fmla="*/ 1558548 w 5122981"/>
              <a:gd name="connsiteY8760" fmla="*/ 2109109 h 3980623"/>
              <a:gd name="connsiteX8761" fmla="*/ 1569710 w 5122981"/>
              <a:gd name="connsiteY8761" fmla="*/ 2109109 h 3980623"/>
              <a:gd name="connsiteX8762" fmla="*/ 1584467 w 5122981"/>
              <a:gd name="connsiteY8762" fmla="*/ 2112061 h 3980623"/>
              <a:gd name="connsiteX8763" fmla="*/ 1583753 w 5122981"/>
              <a:gd name="connsiteY8763" fmla="*/ 2111298 h 3980623"/>
              <a:gd name="connsiteX8764" fmla="*/ 1589855 w 5122981"/>
              <a:gd name="connsiteY8764" fmla="*/ 2112742 h 3980623"/>
              <a:gd name="connsiteX8765" fmla="*/ 1600692 w 5122981"/>
              <a:gd name="connsiteY8765" fmla="*/ 2120271 h 3980623"/>
              <a:gd name="connsiteX8766" fmla="*/ 1610409 w 5122981"/>
              <a:gd name="connsiteY8766" fmla="*/ 2120271 h 3980623"/>
              <a:gd name="connsiteX8767" fmla="*/ 1609863 w 5122981"/>
              <a:gd name="connsiteY8767" fmla="*/ 2119496 h 3980623"/>
              <a:gd name="connsiteX8768" fmla="*/ 1605191 w 5122981"/>
              <a:gd name="connsiteY8768" fmla="*/ 2114825 h 3980623"/>
              <a:gd name="connsiteX8769" fmla="*/ 1597968 w 5122981"/>
              <a:gd name="connsiteY8769" fmla="*/ 2109344 h 3980623"/>
              <a:gd name="connsiteX8770" fmla="*/ 1580872 w 5122981"/>
              <a:gd name="connsiteY8770" fmla="*/ 2097947 h 3980623"/>
              <a:gd name="connsiteX8771" fmla="*/ 1572398 w 5122981"/>
              <a:gd name="connsiteY8771" fmla="*/ 2093710 h 3980623"/>
              <a:gd name="connsiteX8772" fmla="*/ 1574108 w 5122981"/>
              <a:gd name="connsiteY8772" fmla="*/ 2097611 h 3980623"/>
              <a:gd name="connsiteX8773" fmla="*/ 1563185 w 5122981"/>
              <a:gd name="connsiteY8773" fmla="*/ 2089324 h 3980623"/>
              <a:gd name="connsiteX8774" fmla="*/ 1563495 w 5122981"/>
              <a:gd name="connsiteY8774" fmla="*/ 2088012 h 3980623"/>
              <a:gd name="connsiteX8775" fmla="*/ 1543665 w 5122981"/>
              <a:gd name="connsiteY8775" fmla="*/ 2068182 h 3980623"/>
              <a:gd name="connsiteX8776" fmla="*/ 1528782 w 5122981"/>
              <a:gd name="connsiteY8776" fmla="*/ 2060740 h 3980623"/>
              <a:gd name="connsiteX8777" fmla="*/ 1513900 w 5122981"/>
              <a:gd name="connsiteY8777" fmla="*/ 2053299 h 3980623"/>
              <a:gd name="connsiteX8778" fmla="*/ 1499017 w 5122981"/>
              <a:gd name="connsiteY8778" fmla="*/ 2053299 h 3980623"/>
              <a:gd name="connsiteX8779" fmla="*/ 1491575 w 5122981"/>
              <a:gd name="connsiteY8779" fmla="*/ 2038416 h 3980623"/>
              <a:gd name="connsiteX8780" fmla="*/ 1506458 w 5122981"/>
              <a:gd name="connsiteY8780" fmla="*/ 2038416 h 3980623"/>
              <a:gd name="connsiteX8781" fmla="*/ 1491575 w 5122981"/>
              <a:gd name="connsiteY8781" fmla="*/ 2030975 h 3980623"/>
              <a:gd name="connsiteX8782" fmla="*/ 1476693 w 5122981"/>
              <a:gd name="connsiteY8782" fmla="*/ 2023533 h 3980623"/>
              <a:gd name="connsiteX8783" fmla="*/ 1469251 w 5122981"/>
              <a:gd name="connsiteY8783" fmla="*/ 2016092 h 3980623"/>
              <a:gd name="connsiteX8784" fmla="*/ 1463524 w 5122981"/>
              <a:gd name="connsiteY8784" fmla="*/ 2013228 h 3980623"/>
              <a:gd name="connsiteX8785" fmla="*/ 1475405 w 5122981"/>
              <a:gd name="connsiteY8785" fmla="*/ 2031484 h 3980623"/>
              <a:gd name="connsiteX8786" fmla="*/ 1473241 w 5122981"/>
              <a:gd name="connsiteY8786" fmla="*/ 2033822 h 3980623"/>
              <a:gd name="connsiteX8787" fmla="*/ 1467780 w 5122981"/>
              <a:gd name="connsiteY8787" fmla="*/ 2029679 h 3980623"/>
              <a:gd name="connsiteX8788" fmla="*/ 1463595 w 5122981"/>
              <a:gd name="connsiteY8788" fmla="*/ 2020136 h 3980623"/>
              <a:gd name="connsiteX8789" fmla="*/ 1450806 w 5122981"/>
              <a:gd name="connsiteY8789" fmla="*/ 2010432 h 3980623"/>
              <a:gd name="connsiteX8790" fmla="*/ 1446927 w 5122981"/>
              <a:gd name="connsiteY8790" fmla="*/ 2012371 h 3980623"/>
              <a:gd name="connsiteX8791" fmla="*/ 1443207 w 5122981"/>
              <a:gd name="connsiteY8791" fmla="*/ 2011441 h 3980623"/>
              <a:gd name="connsiteX8792" fmla="*/ 1437244 w 5122981"/>
              <a:gd name="connsiteY8792" fmla="*/ 2005975 h 3980623"/>
              <a:gd name="connsiteX8793" fmla="*/ 1434370 w 5122981"/>
              <a:gd name="connsiteY8793" fmla="*/ 2007516 h 3980623"/>
              <a:gd name="connsiteX8794" fmla="*/ 1428650 w 5122981"/>
              <a:gd name="connsiteY8794" fmla="*/ 1999399 h 3980623"/>
              <a:gd name="connsiteX8795" fmla="*/ 1405059 w 5122981"/>
              <a:gd name="connsiteY8795" fmla="*/ 1986817 h 3980623"/>
              <a:gd name="connsiteX8796" fmla="*/ 1406422 w 5122981"/>
              <a:gd name="connsiteY8796" fmla="*/ 1989496 h 3980623"/>
              <a:gd name="connsiteX8797" fmla="*/ 1383298 w 5122981"/>
              <a:gd name="connsiteY8797" fmla="*/ 1978321 h 3980623"/>
              <a:gd name="connsiteX8798" fmla="*/ 1377836 w 5122981"/>
              <a:gd name="connsiteY8798" fmla="*/ 1974177 h 3980623"/>
              <a:gd name="connsiteX8799" fmla="*/ 1390676 w 5122981"/>
              <a:gd name="connsiteY8799" fmla="*/ 1974366 h 3980623"/>
              <a:gd name="connsiteX8800" fmla="*/ 1401259 w 5122981"/>
              <a:gd name="connsiteY8800" fmla="*/ 1981718 h 3980623"/>
              <a:gd name="connsiteX8801" fmla="*/ 1394837 w 5122981"/>
              <a:gd name="connsiteY8801" fmla="*/ 1971443 h 3980623"/>
              <a:gd name="connsiteX8802" fmla="*/ 1394837 w 5122981"/>
              <a:gd name="connsiteY8802" fmla="*/ 1964002 h 3980623"/>
              <a:gd name="connsiteX8803" fmla="*/ 1387396 w 5122981"/>
              <a:gd name="connsiteY8803" fmla="*/ 1956560 h 3980623"/>
              <a:gd name="connsiteX8804" fmla="*/ 1383675 w 5122981"/>
              <a:gd name="connsiteY8804" fmla="*/ 1949119 h 3980623"/>
              <a:gd name="connsiteX8805" fmla="*/ 1379955 w 5122981"/>
              <a:gd name="connsiteY8805" fmla="*/ 1956560 h 3980623"/>
              <a:gd name="connsiteX8806" fmla="*/ 1365071 w 5122981"/>
              <a:gd name="connsiteY8806" fmla="*/ 1941678 h 3980623"/>
              <a:gd name="connsiteX8807" fmla="*/ 1353910 w 5122981"/>
              <a:gd name="connsiteY8807" fmla="*/ 1937957 h 3980623"/>
              <a:gd name="connsiteX8808" fmla="*/ 1342747 w 5122981"/>
              <a:gd name="connsiteY8808" fmla="*/ 1926795 h 3980623"/>
              <a:gd name="connsiteX8809" fmla="*/ 1316702 w 5122981"/>
              <a:gd name="connsiteY8809" fmla="*/ 1911912 h 3980623"/>
              <a:gd name="connsiteX8810" fmla="*/ 1298099 w 5122981"/>
              <a:gd name="connsiteY8810" fmla="*/ 1897029 h 3980623"/>
              <a:gd name="connsiteX8811" fmla="*/ 1264613 w 5122981"/>
              <a:gd name="connsiteY8811" fmla="*/ 1882146 h 3980623"/>
              <a:gd name="connsiteX8812" fmla="*/ 1238568 w 5122981"/>
              <a:gd name="connsiteY8812" fmla="*/ 1859822 h 3980623"/>
              <a:gd name="connsiteX8813" fmla="*/ 1193919 w 5122981"/>
              <a:gd name="connsiteY8813" fmla="*/ 1830057 h 3980623"/>
              <a:gd name="connsiteX8814" fmla="*/ 1182757 w 5122981"/>
              <a:gd name="connsiteY8814" fmla="*/ 1826336 h 3980623"/>
              <a:gd name="connsiteX8815" fmla="*/ 1179036 w 5122981"/>
              <a:gd name="connsiteY8815" fmla="*/ 1822615 h 3980623"/>
              <a:gd name="connsiteX8816" fmla="*/ 1171595 w 5122981"/>
              <a:gd name="connsiteY8816" fmla="*/ 1822615 h 3980623"/>
              <a:gd name="connsiteX8817" fmla="*/ 1186478 w 5122981"/>
              <a:gd name="connsiteY8817" fmla="*/ 1837498 h 3980623"/>
              <a:gd name="connsiteX8818" fmla="*/ 1164154 w 5122981"/>
              <a:gd name="connsiteY8818" fmla="*/ 1830057 h 3980623"/>
              <a:gd name="connsiteX8819" fmla="*/ 1149271 w 5122981"/>
              <a:gd name="connsiteY8819" fmla="*/ 1807732 h 3980623"/>
              <a:gd name="connsiteX8820" fmla="*/ 1160433 w 5122981"/>
              <a:gd name="connsiteY8820" fmla="*/ 1811453 h 3980623"/>
              <a:gd name="connsiteX8821" fmla="*/ 1149271 w 5122981"/>
              <a:gd name="connsiteY8821" fmla="*/ 1792850 h 3980623"/>
              <a:gd name="connsiteX8822" fmla="*/ 1134388 w 5122981"/>
              <a:gd name="connsiteY8822" fmla="*/ 1785408 h 3980623"/>
              <a:gd name="connsiteX8823" fmla="*/ 1112064 w 5122981"/>
              <a:gd name="connsiteY8823" fmla="*/ 1777967 h 3980623"/>
              <a:gd name="connsiteX8824" fmla="*/ 1104622 w 5122981"/>
              <a:gd name="connsiteY8824" fmla="*/ 1766805 h 3980623"/>
              <a:gd name="connsiteX8825" fmla="*/ 1089739 w 5122981"/>
              <a:gd name="connsiteY8825" fmla="*/ 1763084 h 3980623"/>
              <a:gd name="connsiteX8826" fmla="*/ 1071136 w 5122981"/>
              <a:gd name="connsiteY8826" fmla="*/ 1755643 h 3980623"/>
              <a:gd name="connsiteX8827" fmla="*/ 1052532 w 5122981"/>
              <a:gd name="connsiteY8827" fmla="*/ 1748201 h 3980623"/>
              <a:gd name="connsiteX8828" fmla="*/ 1037650 w 5122981"/>
              <a:gd name="connsiteY8828" fmla="*/ 1748201 h 3980623"/>
              <a:gd name="connsiteX8829" fmla="*/ 1052532 w 5122981"/>
              <a:gd name="connsiteY8829" fmla="*/ 1740760 h 3980623"/>
              <a:gd name="connsiteX8830" fmla="*/ 1052532 w 5122981"/>
              <a:gd name="connsiteY8830" fmla="*/ 1733318 h 3980623"/>
              <a:gd name="connsiteX8831" fmla="*/ 1063695 w 5122981"/>
              <a:gd name="connsiteY8831" fmla="*/ 1729598 h 3980623"/>
              <a:gd name="connsiteX8832" fmla="*/ 1074857 w 5122981"/>
              <a:gd name="connsiteY8832" fmla="*/ 1733318 h 3980623"/>
              <a:gd name="connsiteX8833" fmla="*/ 1052532 w 5122981"/>
              <a:gd name="connsiteY8833" fmla="*/ 1718435 h 3980623"/>
              <a:gd name="connsiteX8834" fmla="*/ 1045091 w 5122981"/>
              <a:gd name="connsiteY8834" fmla="*/ 1718435 h 3980623"/>
              <a:gd name="connsiteX8835" fmla="*/ 1052532 w 5122981"/>
              <a:gd name="connsiteY8835" fmla="*/ 1729598 h 3980623"/>
              <a:gd name="connsiteX8836" fmla="*/ 1045091 w 5122981"/>
              <a:gd name="connsiteY8836" fmla="*/ 1733318 h 3980623"/>
              <a:gd name="connsiteX8837" fmla="*/ 1037650 w 5122981"/>
              <a:gd name="connsiteY8837" fmla="*/ 1725877 h 3980623"/>
              <a:gd name="connsiteX8838" fmla="*/ 1030208 w 5122981"/>
              <a:gd name="connsiteY8838" fmla="*/ 1725877 h 3980623"/>
              <a:gd name="connsiteX8839" fmla="*/ 1015325 w 5122981"/>
              <a:gd name="connsiteY8839" fmla="*/ 1710994 h 3980623"/>
              <a:gd name="connsiteX8840" fmla="*/ 978119 w 5122981"/>
              <a:gd name="connsiteY8840" fmla="*/ 1696111 h 3980623"/>
              <a:gd name="connsiteX8841" fmla="*/ 970677 w 5122981"/>
              <a:gd name="connsiteY8841" fmla="*/ 1696111 h 3980623"/>
              <a:gd name="connsiteX8842" fmla="*/ 963236 w 5122981"/>
              <a:gd name="connsiteY8842" fmla="*/ 1696111 h 3980623"/>
              <a:gd name="connsiteX8843" fmla="*/ 963236 w 5122981"/>
              <a:gd name="connsiteY8843" fmla="*/ 1703553 h 3980623"/>
              <a:gd name="connsiteX8844" fmla="*/ 963236 w 5122981"/>
              <a:gd name="connsiteY8844" fmla="*/ 1714715 h 3980623"/>
              <a:gd name="connsiteX8845" fmla="*/ 955794 w 5122981"/>
              <a:gd name="connsiteY8845" fmla="*/ 1710994 h 3980623"/>
              <a:gd name="connsiteX8846" fmla="*/ 940911 w 5122981"/>
              <a:gd name="connsiteY8846" fmla="*/ 1703553 h 3980623"/>
              <a:gd name="connsiteX8847" fmla="*/ 911146 w 5122981"/>
              <a:gd name="connsiteY8847" fmla="*/ 1688670 h 3980623"/>
              <a:gd name="connsiteX8848" fmla="*/ 851614 w 5122981"/>
              <a:gd name="connsiteY8848" fmla="*/ 1666346 h 3980623"/>
              <a:gd name="connsiteX8849" fmla="*/ 873939 w 5122981"/>
              <a:gd name="connsiteY8849" fmla="*/ 1673787 h 3980623"/>
              <a:gd name="connsiteX8850" fmla="*/ 888822 w 5122981"/>
              <a:gd name="connsiteY8850" fmla="*/ 1681228 h 3980623"/>
              <a:gd name="connsiteX8851" fmla="*/ 888822 w 5122981"/>
              <a:gd name="connsiteY8851" fmla="*/ 1673787 h 3980623"/>
              <a:gd name="connsiteX8852" fmla="*/ 903704 w 5122981"/>
              <a:gd name="connsiteY8852" fmla="*/ 1666346 h 3980623"/>
              <a:gd name="connsiteX8853" fmla="*/ 918587 w 5122981"/>
              <a:gd name="connsiteY8853" fmla="*/ 1658904 h 3980623"/>
              <a:gd name="connsiteX8854" fmla="*/ 873939 w 5122981"/>
              <a:gd name="connsiteY8854" fmla="*/ 1629139 h 3980623"/>
              <a:gd name="connsiteX8855" fmla="*/ 851614 w 5122981"/>
              <a:gd name="connsiteY8855" fmla="*/ 1621697 h 3980623"/>
              <a:gd name="connsiteX8856" fmla="*/ 844173 w 5122981"/>
              <a:gd name="connsiteY8856" fmla="*/ 1610535 h 3980623"/>
              <a:gd name="connsiteX8857" fmla="*/ 836732 w 5122981"/>
              <a:gd name="connsiteY8857" fmla="*/ 1606814 h 3980623"/>
              <a:gd name="connsiteX8858" fmla="*/ 814407 w 5122981"/>
              <a:gd name="connsiteY8858" fmla="*/ 1591932 h 3980623"/>
              <a:gd name="connsiteX8859" fmla="*/ 792083 w 5122981"/>
              <a:gd name="connsiteY8859" fmla="*/ 1591932 h 3980623"/>
              <a:gd name="connsiteX8860" fmla="*/ 792083 w 5122981"/>
              <a:gd name="connsiteY8860" fmla="*/ 1599373 h 3980623"/>
              <a:gd name="connsiteX8861" fmla="*/ 806966 w 5122981"/>
              <a:gd name="connsiteY8861" fmla="*/ 1614256 h 3980623"/>
              <a:gd name="connsiteX8862" fmla="*/ 814407 w 5122981"/>
              <a:gd name="connsiteY8862" fmla="*/ 1621697 h 3980623"/>
              <a:gd name="connsiteX8863" fmla="*/ 821849 w 5122981"/>
              <a:gd name="connsiteY8863" fmla="*/ 1621697 h 3980623"/>
              <a:gd name="connsiteX8864" fmla="*/ 806966 w 5122981"/>
              <a:gd name="connsiteY8864" fmla="*/ 1606814 h 3980623"/>
              <a:gd name="connsiteX8865" fmla="*/ 810687 w 5122981"/>
              <a:gd name="connsiteY8865" fmla="*/ 1599373 h 3980623"/>
              <a:gd name="connsiteX8866" fmla="*/ 814407 w 5122981"/>
              <a:gd name="connsiteY8866" fmla="*/ 1606814 h 3980623"/>
              <a:gd name="connsiteX8867" fmla="*/ 821849 w 5122981"/>
              <a:gd name="connsiteY8867" fmla="*/ 1614256 h 3980623"/>
              <a:gd name="connsiteX8868" fmla="*/ 844173 w 5122981"/>
              <a:gd name="connsiteY8868" fmla="*/ 1625418 h 3980623"/>
              <a:gd name="connsiteX8869" fmla="*/ 866497 w 5122981"/>
              <a:gd name="connsiteY8869" fmla="*/ 1636580 h 3980623"/>
              <a:gd name="connsiteX8870" fmla="*/ 851614 w 5122981"/>
              <a:gd name="connsiteY8870" fmla="*/ 1636580 h 3980623"/>
              <a:gd name="connsiteX8871" fmla="*/ 836732 w 5122981"/>
              <a:gd name="connsiteY8871" fmla="*/ 1629139 h 3980623"/>
              <a:gd name="connsiteX8872" fmla="*/ 829290 w 5122981"/>
              <a:gd name="connsiteY8872" fmla="*/ 1629139 h 3980623"/>
              <a:gd name="connsiteX8873" fmla="*/ 829290 w 5122981"/>
              <a:gd name="connsiteY8873" fmla="*/ 1644021 h 3980623"/>
              <a:gd name="connsiteX8874" fmla="*/ 840452 w 5122981"/>
              <a:gd name="connsiteY8874" fmla="*/ 1647742 h 3980623"/>
              <a:gd name="connsiteX8875" fmla="*/ 844173 w 5122981"/>
              <a:gd name="connsiteY8875" fmla="*/ 1651463 h 3980623"/>
              <a:gd name="connsiteX8876" fmla="*/ 806966 w 5122981"/>
              <a:gd name="connsiteY8876" fmla="*/ 1636580 h 3980623"/>
              <a:gd name="connsiteX8877" fmla="*/ 788363 w 5122981"/>
              <a:gd name="connsiteY8877" fmla="*/ 1625418 h 3980623"/>
              <a:gd name="connsiteX8878" fmla="*/ 777200 w 5122981"/>
              <a:gd name="connsiteY8878" fmla="*/ 1621697 h 3980623"/>
              <a:gd name="connsiteX8879" fmla="*/ 762318 w 5122981"/>
              <a:gd name="connsiteY8879" fmla="*/ 1606814 h 3980623"/>
              <a:gd name="connsiteX8880" fmla="*/ 777200 w 5122981"/>
              <a:gd name="connsiteY8880" fmla="*/ 1599373 h 3980623"/>
              <a:gd name="connsiteX8881" fmla="*/ 777200 w 5122981"/>
              <a:gd name="connsiteY8881" fmla="*/ 1591932 h 3980623"/>
              <a:gd name="connsiteX8882" fmla="*/ 784642 w 5122981"/>
              <a:gd name="connsiteY8882" fmla="*/ 1591932 h 3980623"/>
              <a:gd name="connsiteX8883" fmla="*/ 762318 w 5122981"/>
              <a:gd name="connsiteY8883" fmla="*/ 1584490 h 3980623"/>
              <a:gd name="connsiteX8884" fmla="*/ 739993 w 5122981"/>
              <a:gd name="connsiteY8884" fmla="*/ 1591932 h 3980623"/>
              <a:gd name="connsiteX8885" fmla="*/ 710228 w 5122981"/>
              <a:gd name="connsiteY8885" fmla="*/ 1577049 h 3980623"/>
              <a:gd name="connsiteX8886" fmla="*/ 702786 w 5122981"/>
              <a:gd name="connsiteY8886" fmla="*/ 1562166 h 3980623"/>
              <a:gd name="connsiteX8887" fmla="*/ 710228 w 5122981"/>
              <a:gd name="connsiteY8887" fmla="*/ 1569607 h 3980623"/>
              <a:gd name="connsiteX8888" fmla="*/ 717669 w 5122981"/>
              <a:gd name="connsiteY8888" fmla="*/ 1569607 h 3980623"/>
              <a:gd name="connsiteX8889" fmla="*/ 725111 w 5122981"/>
              <a:gd name="connsiteY8889" fmla="*/ 1569607 h 3980623"/>
              <a:gd name="connsiteX8890" fmla="*/ 725111 w 5122981"/>
              <a:gd name="connsiteY8890" fmla="*/ 1558445 h 3980623"/>
              <a:gd name="connsiteX8891" fmla="*/ 725111 w 5122981"/>
              <a:gd name="connsiteY8891" fmla="*/ 1554725 h 3980623"/>
              <a:gd name="connsiteX8892" fmla="*/ 728831 w 5122981"/>
              <a:gd name="connsiteY8892" fmla="*/ 1558445 h 3980623"/>
              <a:gd name="connsiteX8893" fmla="*/ 732552 w 5122981"/>
              <a:gd name="connsiteY8893" fmla="*/ 1562166 h 3980623"/>
              <a:gd name="connsiteX8894" fmla="*/ 747435 w 5122981"/>
              <a:gd name="connsiteY8894" fmla="*/ 1569607 h 3980623"/>
              <a:gd name="connsiteX8895" fmla="*/ 762318 w 5122981"/>
              <a:gd name="connsiteY8895" fmla="*/ 1577049 h 3980623"/>
              <a:gd name="connsiteX8896" fmla="*/ 769759 w 5122981"/>
              <a:gd name="connsiteY8896" fmla="*/ 1577049 h 3980623"/>
              <a:gd name="connsiteX8897" fmla="*/ 773480 w 5122981"/>
              <a:gd name="connsiteY8897" fmla="*/ 1580769 h 3980623"/>
              <a:gd name="connsiteX8898" fmla="*/ 769759 w 5122981"/>
              <a:gd name="connsiteY8898" fmla="*/ 1569607 h 3980623"/>
              <a:gd name="connsiteX8899" fmla="*/ 747435 w 5122981"/>
              <a:gd name="connsiteY8899" fmla="*/ 1554725 h 3980623"/>
              <a:gd name="connsiteX8900" fmla="*/ 739993 w 5122981"/>
              <a:gd name="connsiteY8900" fmla="*/ 1554725 h 3980623"/>
              <a:gd name="connsiteX8901" fmla="*/ 732552 w 5122981"/>
              <a:gd name="connsiteY8901" fmla="*/ 1554725 h 3980623"/>
              <a:gd name="connsiteX8902" fmla="*/ 725111 w 5122981"/>
              <a:gd name="connsiteY8902" fmla="*/ 1554725 h 3980623"/>
              <a:gd name="connsiteX8903" fmla="*/ 725111 w 5122981"/>
              <a:gd name="connsiteY8903" fmla="*/ 1553794 h 3980623"/>
              <a:gd name="connsiteX8904" fmla="*/ 725111 w 5122981"/>
              <a:gd name="connsiteY8904" fmla="*/ 1547283 h 3980623"/>
              <a:gd name="connsiteX8905" fmla="*/ 717669 w 5122981"/>
              <a:gd name="connsiteY8905" fmla="*/ 1539842 h 3980623"/>
              <a:gd name="connsiteX8906" fmla="*/ 710228 w 5122981"/>
              <a:gd name="connsiteY8906" fmla="*/ 1539842 h 3980623"/>
              <a:gd name="connsiteX8907" fmla="*/ 702786 w 5122981"/>
              <a:gd name="connsiteY8907" fmla="*/ 1547283 h 3980623"/>
              <a:gd name="connsiteX8908" fmla="*/ 680462 w 5122981"/>
              <a:gd name="connsiteY8908" fmla="*/ 1554725 h 3980623"/>
              <a:gd name="connsiteX8909" fmla="*/ 673021 w 5122981"/>
              <a:gd name="connsiteY8909" fmla="*/ 1554725 h 3980623"/>
              <a:gd name="connsiteX8910" fmla="*/ 650696 w 5122981"/>
              <a:gd name="connsiteY8910" fmla="*/ 1562166 h 3980623"/>
              <a:gd name="connsiteX8911" fmla="*/ 620931 w 5122981"/>
              <a:gd name="connsiteY8911" fmla="*/ 1562166 h 3980623"/>
              <a:gd name="connsiteX8912" fmla="*/ 598607 w 5122981"/>
              <a:gd name="connsiteY8912" fmla="*/ 1539842 h 3980623"/>
              <a:gd name="connsiteX8913" fmla="*/ 583724 w 5122981"/>
              <a:gd name="connsiteY8913" fmla="*/ 1539842 h 3980623"/>
              <a:gd name="connsiteX8914" fmla="*/ 568841 w 5122981"/>
              <a:gd name="connsiteY8914" fmla="*/ 1547283 h 3980623"/>
              <a:gd name="connsiteX8915" fmla="*/ 557679 w 5122981"/>
              <a:gd name="connsiteY8915" fmla="*/ 1543562 h 3980623"/>
              <a:gd name="connsiteX8916" fmla="*/ 539075 w 5122981"/>
              <a:gd name="connsiteY8916" fmla="*/ 1539842 h 3980623"/>
              <a:gd name="connsiteX8917" fmla="*/ 509310 w 5122981"/>
              <a:gd name="connsiteY8917" fmla="*/ 1524959 h 3980623"/>
              <a:gd name="connsiteX8918" fmla="*/ 501868 w 5122981"/>
              <a:gd name="connsiteY8918" fmla="*/ 1521238 h 3980623"/>
              <a:gd name="connsiteX8919" fmla="*/ 494427 w 5122981"/>
              <a:gd name="connsiteY8919" fmla="*/ 1517518 h 3980623"/>
              <a:gd name="connsiteX8920" fmla="*/ 479544 w 5122981"/>
              <a:gd name="connsiteY8920" fmla="*/ 1513797 h 3980623"/>
              <a:gd name="connsiteX8921" fmla="*/ 460941 w 5122981"/>
              <a:gd name="connsiteY8921" fmla="*/ 1506355 h 3980623"/>
              <a:gd name="connsiteX8922" fmla="*/ 449779 w 5122981"/>
              <a:gd name="connsiteY8922" fmla="*/ 1510076 h 3980623"/>
              <a:gd name="connsiteX8923" fmla="*/ 446058 w 5122981"/>
              <a:gd name="connsiteY8923" fmla="*/ 1513797 h 3980623"/>
              <a:gd name="connsiteX8924" fmla="*/ 442337 w 5122981"/>
              <a:gd name="connsiteY8924" fmla="*/ 1502635 h 3980623"/>
              <a:gd name="connsiteX8925" fmla="*/ 405130 w 5122981"/>
              <a:gd name="connsiteY8925" fmla="*/ 1495193 h 3980623"/>
              <a:gd name="connsiteX8926" fmla="*/ 360482 w 5122981"/>
              <a:gd name="connsiteY8926" fmla="*/ 1487752 h 3980623"/>
              <a:gd name="connsiteX8927" fmla="*/ 330716 w 5122981"/>
              <a:gd name="connsiteY8927" fmla="*/ 1472869 h 3980623"/>
              <a:gd name="connsiteX8928" fmla="*/ 338158 w 5122981"/>
              <a:gd name="connsiteY8928" fmla="*/ 1465428 h 3980623"/>
              <a:gd name="connsiteX8929" fmla="*/ 364203 w 5122981"/>
              <a:gd name="connsiteY8929" fmla="*/ 1469148 h 3980623"/>
              <a:gd name="connsiteX8930" fmla="*/ 397689 w 5122981"/>
              <a:gd name="connsiteY8930" fmla="*/ 1472869 h 3980623"/>
              <a:gd name="connsiteX8931" fmla="*/ 420013 w 5122981"/>
              <a:gd name="connsiteY8931" fmla="*/ 1476590 h 3980623"/>
              <a:gd name="connsiteX8932" fmla="*/ 453499 w 5122981"/>
              <a:gd name="connsiteY8932" fmla="*/ 1484031 h 3980623"/>
              <a:gd name="connsiteX8933" fmla="*/ 501868 w 5122981"/>
              <a:gd name="connsiteY8933" fmla="*/ 1495193 h 3980623"/>
              <a:gd name="connsiteX8934" fmla="*/ 513031 w 5122981"/>
              <a:gd name="connsiteY8934" fmla="*/ 1498914 h 3980623"/>
              <a:gd name="connsiteX8935" fmla="*/ 524193 w 5122981"/>
              <a:gd name="connsiteY8935" fmla="*/ 1502635 h 3980623"/>
              <a:gd name="connsiteX8936" fmla="*/ 531634 w 5122981"/>
              <a:gd name="connsiteY8936" fmla="*/ 1502635 h 3980623"/>
              <a:gd name="connsiteX8937" fmla="*/ 561400 w 5122981"/>
              <a:gd name="connsiteY8937" fmla="*/ 1502635 h 3980623"/>
              <a:gd name="connsiteX8938" fmla="*/ 591165 w 5122981"/>
              <a:gd name="connsiteY8938" fmla="*/ 1517518 h 3980623"/>
              <a:gd name="connsiteX8939" fmla="*/ 594886 w 5122981"/>
              <a:gd name="connsiteY8939" fmla="*/ 1521238 h 3980623"/>
              <a:gd name="connsiteX8940" fmla="*/ 598607 w 5122981"/>
              <a:gd name="connsiteY8940" fmla="*/ 1517518 h 3980623"/>
              <a:gd name="connsiteX8941" fmla="*/ 635814 w 5122981"/>
              <a:gd name="connsiteY8941" fmla="*/ 1524959 h 3980623"/>
              <a:gd name="connsiteX8942" fmla="*/ 646976 w 5122981"/>
              <a:gd name="connsiteY8942" fmla="*/ 1528680 h 3980623"/>
              <a:gd name="connsiteX8943" fmla="*/ 665580 w 5122981"/>
              <a:gd name="connsiteY8943" fmla="*/ 1532400 h 3980623"/>
              <a:gd name="connsiteX8944" fmla="*/ 680462 w 5122981"/>
              <a:gd name="connsiteY8944" fmla="*/ 1532400 h 3980623"/>
              <a:gd name="connsiteX8945" fmla="*/ 669300 w 5122981"/>
              <a:gd name="connsiteY8945" fmla="*/ 1521238 h 3980623"/>
              <a:gd name="connsiteX8946" fmla="*/ 650696 w 5122981"/>
              <a:gd name="connsiteY8946" fmla="*/ 1517518 h 3980623"/>
              <a:gd name="connsiteX8947" fmla="*/ 643255 w 5122981"/>
              <a:gd name="connsiteY8947" fmla="*/ 1517518 h 3980623"/>
              <a:gd name="connsiteX8948" fmla="*/ 643255 w 5122981"/>
              <a:gd name="connsiteY8948" fmla="*/ 1510076 h 3980623"/>
              <a:gd name="connsiteX8949" fmla="*/ 650696 w 5122981"/>
              <a:gd name="connsiteY8949" fmla="*/ 1506355 h 3980623"/>
              <a:gd name="connsiteX8950" fmla="*/ 643255 w 5122981"/>
              <a:gd name="connsiteY8950" fmla="*/ 1498914 h 3980623"/>
              <a:gd name="connsiteX8951" fmla="*/ 632093 w 5122981"/>
              <a:gd name="connsiteY8951" fmla="*/ 1502635 h 3980623"/>
              <a:gd name="connsiteX8952" fmla="*/ 620931 w 5122981"/>
              <a:gd name="connsiteY8952" fmla="*/ 1502635 h 3980623"/>
              <a:gd name="connsiteX8953" fmla="*/ 620931 w 5122981"/>
              <a:gd name="connsiteY8953" fmla="*/ 1495193 h 3980623"/>
              <a:gd name="connsiteX8954" fmla="*/ 628372 w 5122981"/>
              <a:gd name="connsiteY8954" fmla="*/ 1495193 h 3980623"/>
              <a:gd name="connsiteX8955" fmla="*/ 620931 w 5122981"/>
              <a:gd name="connsiteY8955" fmla="*/ 1480310 h 3980623"/>
              <a:gd name="connsiteX8956" fmla="*/ 606048 w 5122981"/>
              <a:gd name="connsiteY8956" fmla="*/ 1476590 h 3980623"/>
              <a:gd name="connsiteX8957" fmla="*/ 591165 w 5122981"/>
              <a:gd name="connsiteY8957" fmla="*/ 1465428 h 3980623"/>
              <a:gd name="connsiteX8958" fmla="*/ 574422 w 5122981"/>
              <a:gd name="connsiteY8958" fmla="*/ 1456591 h 3980623"/>
              <a:gd name="connsiteX8959" fmla="*/ 561400 w 5122981"/>
              <a:gd name="connsiteY8959" fmla="*/ 1452406 h 3980623"/>
              <a:gd name="connsiteX8960" fmla="*/ 565120 w 5122981"/>
              <a:gd name="connsiteY8960" fmla="*/ 1454266 h 3980623"/>
              <a:gd name="connsiteX8961" fmla="*/ 583724 w 5122981"/>
              <a:gd name="connsiteY8961" fmla="*/ 1465428 h 3980623"/>
              <a:gd name="connsiteX8962" fmla="*/ 598607 w 5122981"/>
              <a:gd name="connsiteY8962" fmla="*/ 1487752 h 3980623"/>
              <a:gd name="connsiteX8963" fmla="*/ 580003 w 5122981"/>
              <a:gd name="connsiteY8963" fmla="*/ 1472869 h 3980623"/>
              <a:gd name="connsiteX8964" fmla="*/ 561400 w 5122981"/>
              <a:gd name="connsiteY8964" fmla="*/ 1465428 h 3980623"/>
              <a:gd name="connsiteX8965" fmla="*/ 553958 w 5122981"/>
              <a:gd name="connsiteY8965" fmla="*/ 1465428 h 3980623"/>
              <a:gd name="connsiteX8966" fmla="*/ 557679 w 5122981"/>
              <a:gd name="connsiteY8966" fmla="*/ 1454266 h 3980623"/>
              <a:gd name="connsiteX8967" fmla="*/ 561400 w 5122981"/>
              <a:gd name="connsiteY8967" fmla="*/ 1452405 h 3980623"/>
              <a:gd name="connsiteX8968" fmla="*/ 546517 w 5122981"/>
              <a:gd name="connsiteY8968" fmla="*/ 1457986 h 3980623"/>
              <a:gd name="connsiteX8969" fmla="*/ 539075 w 5122981"/>
              <a:gd name="connsiteY8969" fmla="*/ 1457986 h 3980623"/>
              <a:gd name="connsiteX8970" fmla="*/ 524193 w 5122981"/>
              <a:gd name="connsiteY8970" fmla="*/ 1450545 h 3980623"/>
              <a:gd name="connsiteX8971" fmla="*/ 509310 w 5122981"/>
              <a:gd name="connsiteY8971" fmla="*/ 1435662 h 3980623"/>
              <a:gd name="connsiteX8972" fmla="*/ 494427 w 5122981"/>
              <a:gd name="connsiteY8972" fmla="*/ 1435662 h 3980623"/>
              <a:gd name="connsiteX8973" fmla="*/ 486986 w 5122981"/>
              <a:gd name="connsiteY8973" fmla="*/ 1420779 h 3980623"/>
              <a:gd name="connsiteX8974" fmla="*/ 483265 w 5122981"/>
              <a:gd name="connsiteY8974" fmla="*/ 1413338 h 3980623"/>
              <a:gd name="connsiteX8975" fmla="*/ 472103 w 5122981"/>
              <a:gd name="connsiteY8975" fmla="*/ 1409617 h 3980623"/>
              <a:gd name="connsiteX8976" fmla="*/ 464661 w 5122981"/>
              <a:gd name="connsiteY8976" fmla="*/ 1413338 h 3980623"/>
              <a:gd name="connsiteX8977" fmla="*/ 453499 w 5122981"/>
              <a:gd name="connsiteY8977" fmla="*/ 1405896 h 3980623"/>
              <a:gd name="connsiteX8978" fmla="*/ 449779 w 5122981"/>
              <a:gd name="connsiteY8978" fmla="*/ 1405896 h 3980623"/>
              <a:gd name="connsiteX8979" fmla="*/ 442337 w 5122981"/>
              <a:gd name="connsiteY8979" fmla="*/ 1398455 h 3980623"/>
              <a:gd name="connsiteX8980" fmla="*/ 427454 w 5122981"/>
              <a:gd name="connsiteY8980" fmla="*/ 1387293 h 3980623"/>
              <a:gd name="connsiteX8981" fmla="*/ 405130 w 5122981"/>
              <a:gd name="connsiteY8981" fmla="*/ 1391014 h 3980623"/>
              <a:gd name="connsiteX8982" fmla="*/ 397689 w 5122981"/>
              <a:gd name="connsiteY8982" fmla="*/ 1391014 h 3980623"/>
              <a:gd name="connsiteX8983" fmla="*/ 397689 w 5122981"/>
              <a:gd name="connsiteY8983" fmla="*/ 1383572 h 3980623"/>
              <a:gd name="connsiteX8984" fmla="*/ 375364 w 5122981"/>
              <a:gd name="connsiteY8984" fmla="*/ 1376131 h 3980623"/>
              <a:gd name="connsiteX8985" fmla="*/ 360482 w 5122981"/>
              <a:gd name="connsiteY8985" fmla="*/ 1368689 h 3980623"/>
              <a:gd name="connsiteX8986" fmla="*/ 356761 w 5122981"/>
              <a:gd name="connsiteY8986" fmla="*/ 1368689 h 3980623"/>
              <a:gd name="connsiteX8987" fmla="*/ 349320 w 5122981"/>
              <a:gd name="connsiteY8987" fmla="*/ 1368689 h 3980623"/>
              <a:gd name="connsiteX8988" fmla="*/ 330716 w 5122981"/>
              <a:gd name="connsiteY8988" fmla="*/ 1364969 h 3980623"/>
              <a:gd name="connsiteX8989" fmla="*/ 304671 w 5122981"/>
              <a:gd name="connsiteY8989" fmla="*/ 1357527 h 3980623"/>
              <a:gd name="connsiteX8990" fmla="*/ 278626 w 5122981"/>
              <a:gd name="connsiteY8990" fmla="*/ 1350086 h 3980623"/>
              <a:gd name="connsiteX8991" fmla="*/ 256302 w 5122981"/>
              <a:gd name="connsiteY8991" fmla="*/ 1346365 h 3980623"/>
              <a:gd name="connsiteX8992" fmla="*/ 248861 w 5122981"/>
              <a:gd name="connsiteY8992" fmla="*/ 1342644 h 3980623"/>
              <a:gd name="connsiteX8993" fmla="*/ 226537 w 5122981"/>
              <a:gd name="connsiteY8993" fmla="*/ 1331482 h 3980623"/>
              <a:gd name="connsiteX8994" fmla="*/ 185609 w 5122981"/>
              <a:gd name="connsiteY8994" fmla="*/ 1320320 h 3980623"/>
              <a:gd name="connsiteX8995" fmla="*/ 181888 w 5122981"/>
              <a:gd name="connsiteY8995" fmla="*/ 1309158 h 3980623"/>
              <a:gd name="connsiteX8996" fmla="*/ 167005 w 5122981"/>
              <a:gd name="connsiteY8996" fmla="*/ 1309158 h 3980623"/>
              <a:gd name="connsiteX8997" fmla="*/ 137240 w 5122981"/>
              <a:gd name="connsiteY8997" fmla="*/ 1316600 h 3980623"/>
              <a:gd name="connsiteX8998" fmla="*/ 111195 w 5122981"/>
              <a:gd name="connsiteY8998" fmla="*/ 1309158 h 3980623"/>
              <a:gd name="connsiteX8999" fmla="*/ 70267 w 5122981"/>
              <a:gd name="connsiteY8999" fmla="*/ 1294275 h 3980623"/>
              <a:gd name="connsiteX9000" fmla="*/ 25619 w 5122981"/>
              <a:gd name="connsiteY9000" fmla="*/ 1279393 h 3980623"/>
              <a:gd name="connsiteX9001" fmla="*/ 0 w 5122981"/>
              <a:gd name="connsiteY9001" fmla="*/ 1274269 h 3980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</a:cxnLst>
            <a:rect l="l" t="t" r="r" b="b"/>
            <a:pathLst>
              <a:path w="5122981" h="3980623">
                <a:moveTo>
                  <a:pt x="4848579" y="3975972"/>
                </a:moveTo>
                <a:cubicBezTo>
                  <a:pt x="4849199" y="3975352"/>
                  <a:pt x="4850130" y="3975662"/>
                  <a:pt x="4851370" y="3976902"/>
                </a:cubicBezTo>
                <a:cubicBezTo>
                  <a:pt x="4853850" y="3979383"/>
                  <a:pt x="4855091" y="3980623"/>
                  <a:pt x="4855091" y="3980623"/>
                </a:cubicBezTo>
                <a:lnTo>
                  <a:pt x="4847649" y="3980623"/>
                </a:lnTo>
                <a:cubicBezTo>
                  <a:pt x="4847649" y="3978143"/>
                  <a:pt x="4847959" y="3976592"/>
                  <a:pt x="4848579" y="3975972"/>
                </a:cubicBezTo>
                <a:close/>
                <a:moveTo>
                  <a:pt x="4282103" y="3950857"/>
                </a:moveTo>
                <a:cubicBezTo>
                  <a:pt x="4287064" y="3955818"/>
                  <a:pt x="4289544" y="3958299"/>
                  <a:pt x="4289544" y="3958299"/>
                </a:cubicBezTo>
                <a:cubicBezTo>
                  <a:pt x="4284583" y="3958299"/>
                  <a:pt x="4282103" y="3958299"/>
                  <a:pt x="4282103" y="3958299"/>
                </a:cubicBezTo>
                <a:close/>
                <a:moveTo>
                  <a:pt x="4282103" y="3928533"/>
                </a:moveTo>
                <a:cubicBezTo>
                  <a:pt x="4282103" y="3928533"/>
                  <a:pt x="4284583" y="3928533"/>
                  <a:pt x="4289544" y="3928533"/>
                </a:cubicBezTo>
                <a:lnTo>
                  <a:pt x="4282103" y="3935974"/>
                </a:lnTo>
                <a:close/>
                <a:moveTo>
                  <a:pt x="4743469" y="3906209"/>
                </a:moveTo>
                <a:cubicBezTo>
                  <a:pt x="4748431" y="3906209"/>
                  <a:pt x="4750911" y="3906209"/>
                  <a:pt x="4750911" y="3906209"/>
                </a:cubicBezTo>
                <a:lnTo>
                  <a:pt x="4750911" y="3913650"/>
                </a:lnTo>
                <a:cubicBezTo>
                  <a:pt x="4745949" y="3913650"/>
                  <a:pt x="4743469" y="3911169"/>
                  <a:pt x="4743469" y="3906209"/>
                </a:cubicBezTo>
                <a:close/>
                <a:moveTo>
                  <a:pt x="4793699" y="3895047"/>
                </a:moveTo>
                <a:cubicBezTo>
                  <a:pt x="4794939" y="3895047"/>
                  <a:pt x="4795559" y="3896287"/>
                  <a:pt x="4795559" y="3898767"/>
                </a:cubicBezTo>
                <a:lnTo>
                  <a:pt x="4788118" y="3898767"/>
                </a:lnTo>
                <a:cubicBezTo>
                  <a:pt x="4790599" y="3896287"/>
                  <a:pt x="4792459" y="3895047"/>
                  <a:pt x="4793699" y="3895047"/>
                </a:cubicBezTo>
                <a:close/>
                <a:moveTo>
                  <a:pt x="4177923" y="3876443"/>
                </a:moveTo>
                <a:cubicBezTo>
                  <a:pt x="4177923" y="3876443"/>
                  <a:pt x="4179164" y="3877683"/>
                  <a:pt x="4181644" y="3880164"/>
                </a:cubicBezTo>
                <a:cubicBezTo>
                  <a:pt x="4184124" y="3882644"/>
                  <a:pt x="4185364" y="3886365"/>
                  <a:pt x="4185364" y="3891326"/>
                </a:cubicBezTo>
                <a:lnTo>
                  <a:pt x="4177923" y="3883884"/>
                </a:lnTo>
                <a:close/>
                <a:moveTo>
                  <a:pt x="4721145" y="3861560"/>
                </a:moveTo>
                <a:cubicBezTo>
                  <a:pt x="4721145" y="3861560"/>
                  <a:pt x="4723625" y="3861560"/>
                  <a:pt x="4728587" y="3861560"/>
                </a:cubicBezTo>
                <a:lnTo>
                  <a:pt x="4736028" y="3861560"/>
                </a:lnTo>
                <a:cubicBezTo>
                  <a:pt x="4736028" y="3866521"/>
                  <a:pt x="4733548" y="3869002"/>
                  <a:pt x="4728587" y="3869002"/>
                </a:cubicBezTo>
                <a:close/>
                <a:moveTo>
                  <a:pt x="4624407" y="3854119"/>
                </a:moveTo>
                <a:lnTo>
                  <a:pt x="4654173" y="3869002"/>
                </a:lnTo>
                <a:lnTo>
                  <a:pt x="4639290" y="3869002"/>
                </a:lnTo>
                <a:lnTo>
                  <a:pt x="4631849" y="3869002"/>
                </a:lnTo>
                <a:cubicBezTo>
                  <a:pt x="4626887" y="3864041"/>
                  <a:pt x="4624407" y="3859080"/>
                  <a:pt x="4624407" y="3854119"/>
                </a:cubicBezTo>
                <a:close/>
                <a:moveTo>
                  <a:pt x="4029095" y="3854119"/>
                </a:moveTo>
                <a:cubicBezTo>
                  <a:pt x="4029095" y="3854119"/>
                  <a:pt x="4029095" y="3856599"/>
                  <a:pt x="4029095" y="3861560"/>
                </a:cubicBezTo>
                <a:lnTo>
                  <a:pt x="4021653" y="3861560"/>
                </a:lnTo>
                <a:cubicBezTo>
                  <a:pt x="4021653" y="3861560"/>
                  <a:pt x="4021653" y="3860320"/>
                  <a:pt x="4021653" y="3857840"/>
                </a:cubicBezTo>
                <a:cubicBezTo>
                  <a:pt x="4021653" y="3855359"/>
                  <a:pt x="4024133" y="3854119"/>
                  <a:pt x="4029095" y="3854119"/>
                </a:cubicBezTo>
                <a:close/>
                <a:moveTo>
                  <a:pt x="4654173" y="3846677"/>
                </a:moveTo>
                <a:cubicBezTo>
                  <a:pt x="4659134" y="3851639"/>
                  <a:pt x="4661614" y="3854119"/>
                  <a:pt x="4661614" y="3854119"/>
                </a:cubicBezTo>
                <a:lnTo>
                  <a:pt x="4661614" y="3861560"/>
                </a:lnTo>
                <a:lnTo>
                  <a:pt x="4654173" y="3854119"/>
                </a:lnTo>
                <a:close/>
                <a:moveTo>
                  <a:pt x="4078704" y="3846677"/>
                </a:moveTo>
                <a:lnTo>
                  <a:pt x="4081185" y="3846677"/>
                </a:lnTo>
                <a:lnTo>
                  <a:pt x="4088626" y="3854119"/>
                </a:lnTo>
                <a:close/>
                <a:moveTo>
                  <a:pt x="4587200" y="3839236"/>
                </a:moveTo>
                <a:lnTo>
                  <a:pt x="4594642" y="3846677"/>
                </a:lnTo>
                <a:cubicBezTo>
                  <a:pt x="4594642" y="3851639"/>
                  <a:pt x="4592162" y="3851639"/>
                  <a:pt x="4587200" y="3846677"/>
                </a:cubicBezTo>
                <a:cubicBezTo>
                  <a:pt x="4587200" y="3841717"/>
                  <a:pt x="4587200" y="3839236"/>
                  <a:pt x="4587200" y="3839236"/>
                </a:cubicBezTo>
                <a:close/>
                <a:moveTo>
                  <a:pt x="4155599" y="3839236"/>
                </a:moveTo>
                <a:cubicBezTo>
                  <a:pt x="4160560" y="3839236"/>
                  <a:pt x="4163040" y="3839236"/>
                  <a:pt x="4163040" y="3839236"/>
                </a:cubicBezTo>
                <a:lnTo>
                  <a:pt x="4163040" y="3846677"/>
                </a:lnTo>
                <a:cubicBezTo>
                  <a:pt x="4158079" y="3846677"/>
                  <a:pt x="4155599" y="3844197"/>
                  <a:pt x="4155599" y="3839236"/>
                </a:cubicBezTo>
                <a:close/>
                <a:moveTo>
                  <a:pt x="4058860" y="3831795"/>
                </a:moveTo>
                <a:lnTo>
                  <a:pt x="4078704" y="3846677"/>
                </a:lnTo>
                <a:lnTo>
                  <a:pt x="4073743" y="3846677"/>
                </a:lnTo>
                <a:lnTo>
                  <a:pt x="4066302" y="3846677"/>
                </a:lnTo>
                <a:cubicBezTo>
                  <a:pt x="4061340" y="3836756"/>
                  <a:pt x="4058860" y="3831795"/>
                  <a:pt x="4058860" y="3831795"/>
                </a:cubicBezTo>
                <a:close/>
                <a:moveTo>
                  <a:pt x="4569837" y="3824353"/>
                </a:moveTo>
                <a:lnTo>
                  <a:pt x="4572317" y="3824353"/>
                </a:lnTo>
                <a:lnTo>
                  <a:pt x="4587200" y="3831795"/>
                </a:lnTo>
                <a:close/>
                <a:moveTo>
                  <a:pt x="4088626" y="3824353"/>
                </a:moveTo>
                <a:cubicBezTo>
                  <a:pt x="4088626" y="3824353"/>
                  <a:pt x="4089867" y="3826834"/>
                  <a:pt x="4092347" y="3831795"/>
                </a:cubicBezTo>
                <a:cubicBezTo>
                  <a:pt x="4094827" y="3836756"/>
                  <a:pt x="4094827" y="3839236"/>
                  <a:pt x="4092347" y="3839236"/>
                </a:cubicBezTo>
                <a:cubicBezTo>
                  <a:pt x="4089867" y="3839236"/>
                  <a:pt x="4088626" y="3836756"/>
                  <a:pt x="4088626" y="3831795"/>
                </a:cubicBezTo>
                <a:close/>
                <a:moveTo>
                  <a:pt x="4706263" y="3816912"/>
                </a:moveTo>
                <a:lnTo>
                  <a:pt x="4736028" y="3839236"/>
                </a:lnTo>
                <a:lnTo>
                  <a:pt x="4721145" y="3831795"/>
                </a:lnTo>
                <a:cubicBezTo>
                  <a:pt x="4711224" y="3826834"/>
                  <a:pt x="4706263" y="3821873"/>
                  <a:pt x="4706263" y="3816912"/>
                </a:cubicBezTo>
                <a:close/>
                <a:moveTo>
                  <a:pt x="4021653" y="3816912"/>
                </a:moveTo>
                <a:cubicBezTo>
                  <a:pt x="4021653" y="3816912"/>
                  <a:pt x="4022894" y="3818152"/>
                  <a:pt x="4025374" y="3820632"/>
                </a:cubicBezTo>
                <a:cubicBezTo>
                  <a:pt x="4027854" y="3823113"/>
                  <a:pt x="4029095" y="3824353"/>
                  <a:pt x="4029095" y="3824353"/>
                </a:cubicBezTo>
                <a:cubicBezTo>
                  <a:pt x="4024133" y="3824353"/>
                  <a:pt x="4021653" y="3824353"/>
                  <a:pt x="4021653" y="3824353"/>
                </a:cubicBezTo>
                <a:close/>
                <a:moveTo>
                  <a:pt x="4548133" y="3815051"/>
                </a:moveTo>
                <a:lnTo>
                  <a:pt x="4569837" y="3824353"/>
                </a:lnTo>
                <a:lnTo>
                  <a:pt x="4564876" y="3824353"/>
                </a:lnTo>
                <a:lnTo>
                  <a:pt x="4557435" y="3824353"/>
                </a:lnTo>
                <a:close/>
                <a:moveTo>
                  <a:pt x="4698821" y="3809470"/>
                </a:moveTo>
                <a:lnTo>
                  <a:pt x="4706263" y="3809470"/>
                </a:lnTo>
                <a:cubicBezTo>
                  <a:pt x="4706263" y="3814432"/>
                  <a:pt x="4706263" y="3816912"/>
                  <a:pt x="4706263" y="3816912"/>
                </a:cubicBezTo>
                <a:close/>
                <a:moveTo>
                  <a:pt x="4535110" y="3809470"/>
                </a:moveTo>
                <a:lnTo>
                  <a:pt x="4542552" y="3809470"/>
                </a:lnTo>
                <a:lnTo>
                  <a:pt x="4548133" y="3815051"/>
                </a:lnTo>
                <a:close/>
                <a:moveTo>
                  <a:pt x="4618826" y="3797378"/>
                </a:moveTo>
                <a:cubicBezTo>
                  <a:pt x="4620066" y="3797999"/>
                  <a:pt x="4621927" y="3799549"/>
                  <a:pt x="4624407" y="3802029"/>
                </a:cubicBezTo>
                <a:lnTo>
                  <a:pt x="4616966" y="3802029"/>
                </a:lnTo>
                <a:cubicBezTo>
                  <a:pt x="4616966" y="3802029"/>
                  <a:pt x="4616966" y="3800789"/>
                  <a:pt x="4616966" y="3798309"/>
                </a:cubicBezTo>
                <a:cubicBezTo>
                  <a:pt x="4616966" y="3797068"/>
                  <a:pt x="4617586" y="3796759"/>
                  <a:pt x="4618826" y="3797378"/>
                </a:cubicBezTo>
                <a:close/>
                <a:moveTo>
                  <a:pt x="4661614" y="3794588"/>
                </a:moveTo>
                <a:lnTo>
                  <a:pt x="4683939" y="3809470"/>
                </a:lnTo>
                <a:lnTo>
                  <a:pt x="4669055" y="3802029"/>
                </a:lnTo>
                <a:close/>
                <a:moveTo>
                  <a:pt x="4572317" y="3794588"/>
                </a:moveTo>
                <a:cubicBezTo>
                  <a:pt x="4572317" y="3799549"/>
                  <a:pt x="4572317" y="3802029"/>
                  <a:pt x="4572317" y="3802029"/>
                </a:cubicBezTo>
                <a:cubicBezTo>
                  <a:pt x="4567356" y="3802029"/>
                  <a:pt x="4564876" y="3802029"/>
                  <a:pt x="4564876" y="3802029"/>
                </a:cubicBezTo>
                <a:cubicBezTo>
                  <a:pt x="4564876" y="3802029"/>
                  <a:pt x="4564876" y="3800789"/>
                  <a:pt x="4564876" y="3798309"/>
                </a:cubicBezTo>
                <a:cubicBezTo>
                  <a:pt x="4564876" y="3795828"/>
                  <a:pt x="4567356" y="3794588"/>
                  <a:pt x="4572317" y="3794588"/>
                </a:cubicBezTo>
                <a:close/>
                <a:moveTo>
                  <a:pt x="4140716" y="3794588"/>
                </a:moveTo>
                <a:cubicBezTo>
                  <a:pt x="4145677" y="3794588"/>
                  <a:pt x="4150637" y="3799549"/>
                  <a:pt x="4155599" y="3809470"/>
                </a:cubicBezTo>
                <a:cubicBezTo>
                  <a:pt x="4155599" y="3809470"/>
                  <a:pt x="4153119" y="3808230"/>
                  <a:pt x="4148157" y="3805750"/>
                </a:cubicBezTo>
                <a:cubicBezTo>
                  <a:pt x="4143196" y="3803270"/>
                  <a:pt x="4140716" y="3802029"/>
                  <a:pt x="4140716" y="3802029"/>
                </a:cubicBezTo>
                <a:close/>
                <a:moveTo>
                  <a:pt x="3932356" y="3794588"/>
                </a:moveTo>
                <a:cubicBezTo>
                  <a:pt x="3937318" y="3794588"/>
                  <a:pt x="3939798" y="3794588"/>
                  <a:pt x="3939798" y="3794588"/>
                </a:cubicBezTo>
                <a:cubicBezTo>
                  <a:pt x="3939798" y="3794588"/>
                  <a:pt x="3939798" y="3797068"/>
                  <a:pt x="3939798" y="3802029"/>
                </a:cubicBezTo>
                <a:close/>
                <a:moveTo>
                  <a:pt x="4512786" y="3787146"/>
                </a:moveTo>
                <a:cubicBezTo>
                  <a:pt x="4512786" y="3787146"/>
                  <a:pt x="4515266" y="3787146"/>
                  <a:pt x="4520228" y="3787146"/>
                </a:cubicBezTo>
                <a:lnTo>
                  <a:pt x="4520228" y="3794588"/>
                </a:lnTo>
                <a:cubicBezTo>
                  <a:pt x="4520228" y="3794588"/>
                  <a:pt x="4517747" y="3792107"/>
                  <a:pt x="4512786" y="3787146"/>
                </a:cubicBezTo>
                <a:close/>
                <a:moveTo>
                  <a:pt x="3977935" y="3783426"/>
                </a:moveTo>
                <a:cubicBezTo>
                  <a:pt x="3981035" y="3783426"/>
                  <a:pt x="3984446" y="3784666"/>
                  <a:pt x="3988167" y="3787146"/>
                </a:cubicBezTo>
                <a:cubicBezTo>
                  <a:pt x="3995608" y="3792107"/>
                  <a:pt x="4003050" y="3795828"/>
                  <a:pt x="4010491" y="3798309"/>
                </a:cubicBezTo>
                <a:cubicBezTo>
                  <a:pt x="4017933" y="3800789"/>
                  <a:pt x="4021653" y="3804510"/>
                  <a:pt x="4021653" y="3809470"/>
                </a:cubicBezTo>
                <a:lnTo>
                  <a:pt x="4006771" y="3809470"/>
                </a:lnTo>
                <a:cubicBezTo>
                  <a:pt x="4001809" y="3804510"/>
                  <a:pt x="3996849" y="3802029"/>
                  <a:pt x="3991888" y="3802029"/>
                </a:cubicBezTo>
                <a:cubicBezTo>
                  <a:pt x="3991888" y="3797068"/>
                  <a:pt x="3986926" y="3794588"/>
                  <a:pt x="3977005" y="3794588"/>
                </a:cubicBezTo>
                <a:lnTo>
                  <a:pt x="3969564" y="3787146"/>
                </a:lnTo>
                <a:cubicBezTo>
                  <a:pt x="3972044" y="3784666"/>
                  <a:pt x="3974835" y="3783426"/>
                  <a:pt x="3977935" y="3783426"/>
                </a:cubicBezTo>
                <a:close/>
                <a:moveTo>
                  <a:pt x="4520228" y="3779705"/>
                </a:moveTo>
                <a:lnTo>
                  <a:pt x="4535110" y="3779705"/>
                </a:lnTo>
                <a:cubicBezTo>
                  <a:pt x="4540072" y="3779705"/>
                  <a:pt x="4542552" y="3782186"/>
                  <a:pt x="4542552" y="3787146"/>
                </a:cubicBezTo>
                <a:cubicBezTo>
                  <a:pt x="4542552" y="3792107"/>
                  <a:pt x="4542552" y="3794588"/>
                  <a:pt x="4542552" y="3794588"/>
                </a:cubicBezTo>
                <a:cubicBezTo>
                  <a:pt x="4542552" y="3794588"/>
                  <a:pt x="4540072" y="3792107"/>
                  <a:pt x="4535110" y="3787146"/>
                </a:cubicBezTo>
                <a:close/>
                <a:moveTo>
                  <a:pt x="4445814" y="3779705"/>
                </a:moveTo>
                <a:cubicBezTo>
                  <a:pt x="4445814" y="3779705"/>
                  <a:pt x="4448294" y="3779705"/>
                  <a:pt x="4453255" y="3779705"/>
                </a:cubicBezTo>
                <a:lnTo>
                  <a:pt x="4453255" y="3787146"/>
                </a:lnTo>
                <a:cubicBezTo>
                  <a:pt x="4448294" y="3787146"/>
                  <a:pt x="4445814" y="3784666"/>
                  <a:pt x="4445814" y="3779705"/>
                </a:cubicBezTo>
                <a:close/>
                <a:moveTo>
                  <a:pt x="4047698" y="3772264"/>
                </a:moveTo>
                <a:cubicBezTo>
                  <a:pt x="4050178" y="3772264"/>
                  <a:pt x="4053899" y="3774744"/>
                  <a:pt x="4058860" y="3779705"/>
                </a:cubicBezTo>
                <a:lnTo>
                  <a:pt x="4051419" y="3779705"/>
                </a:lnTo>
                <a:cubicBezTo>
                  <a:pt x="4046458" y="3774744"/>
                  <a:pt x="4045218" y="3772264"/>
                  <a:pt x="4047698" y="3772264"/>
                </a:cubicBezTo>
                <a:close/>
                <a:moveTo>
                  <a:pt x="4669055" y="3764822"/>
                </a:moveTo>
                <a:lnTo>
                  <a:pt x="4676497" y="3764822"/>
                </a:lnTo>
                <a:cubicBezTo>
                  <a:pt x="4676497" y="3769783"/>
                  <a:pt x="4675256" y="3772264"/>
                  <a:pt x="4672776" y="3772264"/>
                </a:cubicBezTo>
                <a:cubicBezTo>
                  <a:pt x="4670296" y="3772264"/>
                  <a:pt x="4669055" y="3769783"/>
                  <a:pt x="4669055" y="3764822"/>
                </a:cubicBezTo>
                <a:close/>
                <a:moveTo>
                  <a:pt x="4408606" y="3764822"/>
                </a:moveTo>
                <a:lnTo>
                  <a:pt x="4423489" y="3764822"/>
                </a:lnTo>
                <a:lnTo>
                  <a:pt x="4430931" y="3772264"/>
                </a:lnTo>
                <a:lnTo>
                  <a:pt x="4423489" y="3772264"/>
                </a:lnTo>
                <a:cubicBezTo>
                  <a:pt x="4418528" y="3767303"/>
                  <a:pt x="4413568" y="3764822"/>
                  <a:pt x="4408606" y="3764822"/>
                </a:cubicBezTo>
                <a:close/>
                <a:moveTo>
                  <a:pt x="4549993" y="3757381"/>
                </a:moveTo>
                <a:lnTo>
                  <a:pt x="4557435" y="3764822"/>
                </a:lnTo>
                <a:cubicBezTo>
                  <a:pt x="4557435" y="3764822"/>
                  <a:pt x="4554955" y="3764822"/>
                  <a:pt x="4549993" y="3764822"/>
                </a:cubicBezTo>
                <a:cubicBezTo>
                  <a:pt x="4549993" y="3764822"/>
                  <a:pt x="4549993" y="3762342"/>
                  <a:pt x="4549993" y="3757381"/>
                </a:cubicBezTo>
                <a:close/>
                <a:moveTo>
                  <a:pt x="4490462" y="3757381"/>
                </a:moveTo>
                <a:cubicBezTo>
                  <a:pt x="4490462" y="3757381"/>
                  <a:pt x="4490462" y="3759861"/>
                  <a:pt x="4490462" y="3764822"/>
                </a:cubicBezTo>
                <a:cubicBezTo>
                  <a:pt x="4490462" y="3764822"/>
                  <a:pt x="4490462" y="3766062"/>
                  <a:pt x="4490462" y="3768543"/>
                </a:cubicBezTo>
                <a:cubicBezTo>
                  <a:pt x="4490462" y="3771024"/>
                  <a:pt x="4492942" y="3772264"/>
                  <a:pt x="4497903" y="3772264"/>
                </a:cubicBezTo>
                <a:cubicBezTo>
                  <a:pt x="4497903" y="3772264"/>
                  <a:pt x="4497903" y="3769783"/>
                  <a:pt x="4497903" y="3764822"/>
                </a:cubicBezTo>
                <a:close/>
                <a:moveTo>
                  <a:pt x="4487206" y="3752730"/>
                </a:moveTo>
                <a:cubicBezTo>
                  <a:pt x="4488137" y="3752730"/>
                  <a:pt x="4489221" y="3753040"/>
                  <a:pt x="4490462" y="3753660"/>
                </a:cubicBezTo>
                <a:cubicBezTo>
                  <a:pt x="4495423" y="3756141"/>
                  <a:pt x="4500383" y="3759861"/>
                  <a:pt x="4505345" y="3764822"/>
                </a:cubicBezTo>
                <a:cubicBezTo>
                  <a:pt x="4510306" y="3769783"/>
                  <a:pt x="4512786" y="3773504"/>
                  <a:pt x="4512786" y="3775984"/>
                </a:cubicBezTo>
                <a:cubicBezTo>
                  <a:pt x="4512786" y="3778465"/>
                  <a:pt x="4511546" y="3779705"/>
                  <a:pt x="4509065" y="3779705"/>
                </a:cubicBezTo>
                <a:cubicBezTo>
                  <a:pt x="4506585" y="3779705"/>
                  <a:pt x="4501624" y="3778465"/>
                  <a:pt x="4494183" y="3775984"/>
                </a:cubicBezTo>
                <a:cubicBezTo>
                  <a:pt x="4486741" y="3773504"/>
                  <a:pt x="4483021" y="3768543"/>
                  <a:pt x="4483021" y="3761101"/>
                </a:cubicBezTo>
                <a:cubicBezTo>
                  <a:pt x="4483021" y="3755520"/>
                  <a:pt x="4484416" y="3752730"/>
                  <a:pt x="4487206" y="3752730"/>
                </a:cubicBezTo>
                <a:close/>
                <a:moveTo>
                  <a:pt x="4542552" y="3742498"/>
                </a:moveTo>
                <a:lnTo>
                  <a:pt x="4557435" y="3742498"/>
                </a:lnTo>
                <a:cubicBezTo>
                  <a:pt x="4552473" y="3747459"/>
                  <a:pt x="4554955" y="3752420"/>
                  <a:pt x="4564876" y="3757381"/>
                </a:cubicBezTo>
                <a:lnTo>
                  <a:pt x="4572317" y="3764822"/>
                </a:lnTo>
                <a:cubicBezTo>
                  <a:pt x="4567356" y="3764822"/>
                  <a:pt x="4562396" y="3762342"/>
                  <a:pt x="4557435" y="3757381"/>
                </a:cubicBezTo>
                <a:lnTo>
                  <a:pt x="4542552" y="3749939"/>
                </a:lnTo>
                <a:lnTo>
                  <a:pt x="4535110" y="3757381"/>
                </a:lnTo>
                <a:cubicBezTo>
                  <a:pt x="4535110" y="3752420"/>
                  <a:pt x="4537590" y="3747459"/>
                  <a:pt x="4542552" y="3742498"/>
                </a:cubicBezTo>
                <a:close/>
                <a:moveTo>
                  <a:pt x="4520228" y="3742498"/>
                </a:moveTo>
                <a:lnTo>
                  <a:pt x="4527669" y="3742498"/>
                </a:lnTo>
                <a:cubicBezTo>
                  <a:pt x="4527669" y="3747459"/>
                  <a:pt x="4527669" y="3749939"/>
                  <a:pt x="4527669" y="3749939"/>
                </a:cubicBezTo>
                <a:cubicBezTo>
                  <a:pt x="4527669" y="3749939"/>
                  <a:pt x="4525189" y="3747459"/>
                  <a:pt x="4520228" y="3742498"/>
                </a:cubicBezTo>
                <a:close/>
                <a:moveTo>
                  <a:pt x="3924915" y="3742498"/>
                </a:moveTo>
                <a:cubicBezTo>
                  <a:pt x="3929876" y="3742498"/>
                  <a:pt x="3932356" y="3742498"/>
                  <a:pt x="3932356" y="3742498"/>
                </a:cubicBezTo>
                <a:cubicBezTo>
                  <a:pt x="3937318" y="3747459"/>
                  <a:pt x="3941039" y="3751179"/>
                  <a:pt x="3943519" y="3753660"/>
                </a:cubicBezTo>
                <a:cubicBezTo>
                  <a:pt x="3945999" y="3756141"/>
                  <a:pt x="3947239" y="3759861"/>
                  <a:pt x="3947239" y="3764822"/>
                </a:cubicBezTo>
                <a:cubicBezTo>
                  <a:pt x="3952201" y="3764822"/>
                  <a:pt x="3954681" y="3767303"/>
                  <a:pt x="3954681" y="3772264"/>
                </a:cubicBezTo>
                <a:cubicBezTo>
                  <a:pt x="3954681" y="3772264"/>
                  <a:pt x="3952201" y="3771024"/>
                  <a:pt x="3947239" y="3768543"/>
                </a:cubicBezTo>
                <a:cubicBezTo>
                  <a:pt x="3942278" y="3766062"/>
                  <a:pt x="3939798" y="3762342"/>
                  <a:pt x="3939798" y="3757381"/>
                </a:cubicBezTo>
                <a:close/>
                <a:moveTo>
                  <a:pt x="4042117" y="3738777"/>
                </a:moveTo>
                <a:cubicBezTo>
                  <a:pt x="4043357" y="3738777"/>
                  <a:pt x="4043978" y="3740018"/>
                  <a:pt x="4043978" y="3742498"/>
                </a:cubicBezTo>
                <a:lnTo>
                  <a:pt x="4036536" y="3742498"/>
                </a:lnTo>
                <a:cubicBezTo>
                  <a:pt x="4039017" y="3740018"/>
                  <a:pt x="4040877" y="3738777"/>
                  <a:pt x="4042117" y="3738777"/>
                </a:cubicBezTo>
                <a:close/>
                <a:moveTo>
                  <a:pt x="4430931" y="3735057"/>
                </a:moveTo>
                <a:lnTo>
                  <a:pt x="4445814" y="3735057"/>
                </a:lnTo>
                <a:cubicBezTo>
                  <a:pt x="4450775" y="3740017"/>
                  <a:pt x="4455735" y="3742498"/>
                  <a:pt x="4460696" y="3742498"/>
                </a:cubicBezTo>
                <a:cubicBezTo>
                  <a:pt x="4465658" y="3742498"/>
                  <a:pt x="4468138" y="3744979"/>
                  <a:pt x="4468138" y="3749939"/>
                </a:cubicBezTo>
                <a:lnTo>
                  <a:pt x="4453255" y="3749939"/>
                </a:lnTo>
                <a:cubicBezTo>
                  <a:pt x="4448294" y="3744979"/>
                  <a:pt x="4444573" y="3741258"/>
                  <a:pt x="4442093" y="3738777"/>
                </a:cubicBezTo>
                <a:cubicBezTo>
                  <a:pt x="4439613" y="3736297"/>
                  <a:pt x="4435892" y="3735057"/>
                  <a:pt x="4430931" y="3735057"/>
                </a:cubicBezTo>
                <a:close/>
                <a:moveTo>
                  <a:pt x="3910032" y="3735057"/>
                </a:moveTo>
                <a:lnTo>
                  <a:pt x="3917474" y="3735057"/>
                </a:lnTo>
                <a:cubicBezTo>
                  <a:pt x="3922435" y="3735057"/>
                  <a:pt x="3927395" y="3737537"/>
                  <a:pt x="3932356" y="3742498"/>
                </a:cubicBezTo>
                <a:close/>
                <a:moveTo>
                  <a:pt x="3835618" y="3735057"/>
                </a:moveTo>
                <a:lnTo>
                  <a:pt x="3857942" y="3742498"/>
                </a:lnTo>
                <a:lnTo>
                  <a:pt x="3865384" y="3742498"/>
                </a:lnTo>
                <a:cubicBezTo>
                  <a:pt x="3865384" y="3742498"/>
                  <a:pt x="3866624" y="3743738"/>
                  <a:pt x="3869105" y="3746219"/>
                </a:cubicBezTo>
                <a:cubicBezTo>
                  <a:pt x="3871585" y="3748699"/>
                  <a:pt x="3872825" y="3749939"/>
                  <a:pt x="3872825" y="3749939"/>
                </a:cubicBezTo>
                <a:cubicBezTo>
                  <a:pt x="3862904" y="3749939"/>
                  <a:pt x="3855462" y="3747459"/>
                  <a:pt x="3850501" y="3742498"/>
                </a:cubicBezTo>
                <a:cubicBezTo>
                  <a:pt x="3845540" y="3737537"/>
                  <a:pt x="3841819" y="3736297"/>
                  <a:pt x="3839339" y="3738777"/>
                </a:cubicBezTo>
                <a:cubicBezTo>
                  <a:pt x="3836859" y="3741258"/>
                  <a:pt x="3835618" y="3740017"/>
                  <a:pt x="3835618" y="3735057"/>
                </a:cubicBezTo>
                <a:close/>
                <a:moveTo>
                  <a:pt x="4408606" y="3720174"/>
                </a:moveTo>
                <a:cubicBezTo>
                  <a:pt x="4408606" y="3720174"/>
                  <a:pt x="4411087" y="3720174"/>
                  <a:pt x="4416048" y="3720174"/>
                </a:cubicBezTo>
                <a:lnTo>
                  <a:pt x="4416048" y="3727615"/>
                </a:lnTo>
                <a:close/>
                <a:moveTo>
                  <a:pt x="4535110" y="3712732"/>
                </a:moveTo>
                <a:cubicBezTo>
                  <a:pt x="4540072" y="3712732"/>
                  <a:pt x="4542552" y="3715213"/>
                  <a:pt x="4542552" y="3720174"/>
                </a:cubicBezTo>
                <a:cubicBezTo>
                  <a:pt x="4537590" y="3720174"/>
                  <a:pt x="4535110" y="3720174"/>
                  <a:pt x="4535110" y="3720174"/>
                </a:cubicBezTo>
                <a:cubicBezTo>
                  <a:pt x="4535110" y="3715213"/>
                  <a:pt x="4535110" y="3712732"/>
                  <a:pt x="4535110" y="3712732"/>
                </a:cubicBezTo>
                <a:close/>
                <a:moveTo>
                  <a:pt x="4468138" y="3712732"/>
                </a:moveTo>
                <a:cubicBezTo>
                  <a:pt x="4483021" y="3717693"/>
                  <a:pt x="4490462" y="3722654"/>
                  <a:pt x="4490462" y="3727615"/>
                </a:cubicBezTo>
                <a:lnTo>
                  <a:pt x="4475579" y="3727615"/>
                </a:lnTo>
                <a:cubicBezTo>
                  <a:pt x="4475579" y="3722654"/>
                  <a:pt x="4473099" y="3721414"/>
                  <a:pt x="4468138" y="3723894"/>
                </a:cubicBezTo>
                <a:cubicBezTo>
                  <a:pt x="4463176" y="3726375"/>
                  <a:pt x="4460696" y="3725135"/>
                  <a:pt x="4460696" y="3720174"/>
                </a:cubicBezTo>
                <a:cubicBezTo>
                  <a:pt x="4460696" y="3715213"/>
                  <a:pt x="4463176" y="3712732"/>
                  <a:pt x="4468138" y="3712732"/>
                </a:cubicBezTo>
                <a:close/>
                <a:moveTo>
                  <a:pt x="3861663" y="3705291"/>
                </a:moveTo>
                <a:cubicBezTo>
                  <a:pt x="3864143" y="3705291"/>
                  <a:pt x="3867864" y="3707772"/>
                  <a:pt x="3872825" y="3712732"/>
                </a:cubicBezTo>
                <a:lnTo>
                  <a:pt x="3865384" y="3712732"/>
                </a:lnTo>
                <a:cubicBezTo>
                  <a:pt x="3860423" y="3712732"/>
                  <a:pt x="3857942" y="3711492"/>
                  <a:pt x="3857942" y="3709012"/>
                </a:cubicBezTo>
                <a:cubicBezTo>
                  <a:pt x="3857942" y="3706531"/>
                  <a:pt x="3859183" y="3705291"/>
                  <a:pt x="3861663" y="3705291"/>
                </a:cubicBezTo>
                <a:close/>
                <a:moveTo>
                  <a:pt x="4341634" y="3697850"/>
                </a:moveTo>
                <a:lnTo>
                  <a:pt x="4371399" y="3720174"/>
                </a:lnTo>
                <a:cubicBezTo>
                  <a:pt x="4371399" y="3720174"/>
                  <a:pt x="4373880" y="3721414"/>
                  <a:pt x="4378841" y="3723894"/>
                </a:cubicBezTo>
                <a:cubicBezTo>
                  <a:pt x="4383802" y="3726375"/>
                  <a:pt x="4386282" y="3725135"/>
                  <a:pt x="4386282" y="3720174"/>
                </a:cubicBezTo>
                <a:lnTo>
                  <a:pt x="4386282" y="3727615"/>
                </a:lnTo>
                <a:cubicBezTo>
                  <a:pt x="4386282" y="3727615"/>
                  <a:pt x="4391244" y="3730096"/>
                  <a:pt x="4401165" y="3735057"/>
                </a:cubicBezTo>
                <a:lnTo>
                  <a:pt x="4401165" y="3742498"/>
                </a:lnTo>
                <a:lnTo>
                  <a:pt x="4386282" y="3742498"/>
                </a:lnTo>
                <a:cubicBezTo>
                  <a:pt x="4381321" y="3742498"/>
                  <a:pt x="4378841" y="3741258"/>
                  <a:pt x="4378841" y="3738777"/>
                </a:cubicBezTo>
                <a:cubicBezTo>
                  <a:pt x="4378841" y="3736297"/>
                  <a:pt x="4373880" y="3732576"/>
                  <a:pt x="4363958" y="3727615"/>
                </a:cubicBezTo>
                <a:cubicBezTo>
                  <a:pt x="4354037" y="3722654"/>
                  <a:pt x="4349075" y="3717693"/>
                  <a:pt x="4349075" y="3712732"/>
                </a:cubicBezTo>
                <a:lnTo>
                  <a:pt x="4341634" y="3705291"/>
                </a:lnTo>
                <a:cubicBezTo>
                  <a:pt x="4341634" y="3705291"/>
                  <a:pt x="4340393" y="3705291"/>
                  <a:pt x="4337913" y="3705291"/>
                </a:cubicBezTo>
                <a:lnTo>
                  <a:pt x="4334192" y="3705291"/>
                </a:lnTo>
                <a:cubicBezTo>
                  <a:pt x="4339154" y="3705291"/>
                  <a:pt x="4341634" y="3702810"/>
                  <a:pt x="4341634" y="3697850"/>
                </a:cubicBezTo>
                <a:close/>
                <a:moveTo>
                  <a:pt x="3895149" y="3697850"/>
                </a:moveTo>
                <a:lnTo>
                  <a:pt x="3917474" y="3697850"/>
                </a:lnTo>
                <a:lnTo>
                  <a:pt x="3917474" y="3705291"/>
                </a:lnTo>
                <a:cubicBezTo>
                  <a:pt x="3912512" y="3705291"/>
                  <a:pt x="3910032" y="3704051"/>
                  <a:pt x="3910032" y="3701570"/>
                </a:cubicBezTo>
                <a:cubicBezTo>
                  <a:pt x="3910032" y="3699090"/>
                  <a:pt x="3905071" y="3697850"/>
                  <a:pt x="3895149" y="3697850"/>
                </a:cubicBezTo>
                <a:close/>
                <a:moveTo>
                  <a:pt x="4564876" y="3690408"/>
                </a:moveTo>
                <a:cubicBezTo>
                  <a:pt x="4569837" y="3690408"/>
                  <a:pt x="4572317" y="3691648"/>
                  <a:pt x="4572317" y="3694129"/>
                </a:cubicBezTo>
                <a:cubicBezTo>
                  <a:pt x="4572317" y="3696609"/>
                  <a:pt x="4572317" y="3699090"/>
                  <a:pt x="4572317" y="3701570"/>
                </a:cubicBezTo>
                <a:cubicBezTo>
                  <a:pt x="4572317" y="3704051"/>
                  <a:pt x="4569837" y="3702810"/>
                  <a:pt x="4564876" y="3697850"/>
                </a:cubicBezTo>
                <a:close/>
                <a:moveTo>
                  <a:pt x="4512786" y="3690408"/>
                </a:moveTo>
                <a:cubicBezTo>
                  <a:pt x="4512786" y="3690408"/>
                  <a:pt x="4515266" y="3692889"/>
                  <a:pt x="4520228" y="3697850"/>
                </a:cubicBezTo>
                <a:lnTo>
                  <a:pt x="4520228" y="3705291"/>
                </a:lnTo>
                <a:cubicBezTo>
                  <a:pt x="4520228" y="3705291"/>
                  <a:pt x="4517747" y="3702810"/>
                  <a:pt x="4512786" y="3697850"/>
                </a:cubicBezTo>
                <a:close/>
                <a:moveTo>
                  <a:pt x="4475579" y="3690408"/>
                </a:moveTo>
                <a:cubicBezTo>
                  <a:pt x="4475579" y="3690408"/>
                  <a:pt x="4478059" y="3690408"/>
                  <a:pt x="4483021" y="3690408"/>
                </a:cubicBezTo>
                <a:cubicBezTo>
                  <a:pt x="4483021" y="3690408"/>
                  <a:pt x="4483021" y="3691648"/>
                  <a:pt x="4483021" y="3694129"/>
                </a:cubicBezTo>
                <a:cubicBezTo>
                  <a:pt x="4483021" y="3696609"/>
                  <a:pt x="4483021" y="3697850"/>
                  <a:pt x="4483021" y="3697850"/>
                </a:cubicBezTo>
                <a:cubicBezTo>
                  <a:pt x="4478059" y="3697850"/>
                  <a:pt x="4475579" y="3697850"/>
                  <a:pt x="4475579" y="3697850"/>
                </a:cubicBezTo>
                <a:cubicBezTo>
                  <a:pt x="4475579" y="3697850"/>
                  <a:pt x="4475579" y="3695369"/>
                  <a:pt x="4475579" y="3690408"/>
                </a:cubicBezTo>
                <a:close/>
                <a:moveTo>
                  <a:pt x="3969564" y="3690408"/>
                </a:moveTo>
                <a:cubicBezTo>
                  <a:pt x="3969564" y="3690408"/>
                  <a:pt x="3970804" y="3691648"/>
                  <a:pt x="3973284" y="3694129"/>
                </a:cubicBezTo>
                <a:cubicBezTo>
                  <a:pt x="3975764" y="3696609"/>
                  <a:pt x="3977005" y="3697850"/>
                  <a:pt x="3977005" y="3697850"/>
                </a:cubicBezTo>
                <a:cubicBezTo>
                  <a:pt x="3977005" y="3697850"/>
                  <a:pt x="3974525" y="3697850"/>
                  <a:pt x="3969564" y="3697850"/>
                </a:cubicBezTo>
                <a:cubicBezTo>
                  <a:pt x="3969564" y="3697850"/>
                  <a:pt x="3969564" y="3695369"/>
                  <a:pt x="3969564" y="3690408"/>
                </a:cubicBezTo>
                <a:close/>
                <a:moveTo>
                  <a:pt x="3782133" y="3685757"/>
                </a:moveTo>
                <a:cubicBezTo>
                  <a:pt x="3784924" y="3685757"/>
                  <a:pt x="3789109" y="3688548"/>
                  <a:pt x="3794690" y="3694129"/>
                </a:cubicBezTo>
                <a:cubicBezTo>
                  <a:pt x="3802132" y="3701570"/>
                  <a:pt x="3807093" y="3704051"/>
                  <a:pt x="3809573" y="3701570"/>
                </a:cubicBezTo>
                <a:cubicBezTo>
                  <a:pt x="3812053" y="3699090"/>
                  <a:pt x="3815774" y="3700330"/>
                  <a:pt x="3820735" y="3705291"/>
                </a:cubicBezTo>
                <a:cubicBezTo>
                  <a:pt x="3825697" y="3710252"/>
                  <a:pt x="3826936" y="3713972"/>
                  <a:pt x="3824456" y="3716453"/>
                </a:cubicBezTo>
                <a:cubicBezTo>
                  <a:pt x="3821976" y="3718934"/>
                  <a:pt x="3819495" y="3718934"/>
                  <a:pt x="3817015" y="3716453"/>
                </a:cubicBezTo>
                <a:cubicBezTo>
                  <a:pt x="3814535" y="3713972"/>
                  <a:pt x="3810814" y="3710252"/>
                  <a:pt x="3805853" y="3705291"/>
                </a:cubicBezTo>
                <a:cubicBezTo>
                  <a:pt x="3786008" y="3695369"/>
                  <a:pt x="3777328" y="3689168"/>
                  <a:pt x="3779808" y="3686687"/>
                </a:cubicBezTo>
                <a:cubicBezTo>
                  <a:pt x="3780428" y="3686067"/>
                  <a:pt x="3781203" y="3685757"/>
                  <a:pt x="3782133" y="3685757"/>
                </a:cubicBezTo>
                <a:close/>
                <a:moveTo>
                  <a:pt x="4349075" y="3682967"/>
                </a:moveTo>
                <a:lnTo>
                  <a:pt x="4349075" y="3690408"/>
                </a:lnTo>
                <a:cubicBezTo>
                  <a:pt x="4349075" y="3690408"/>
                  <a:pt x="4347835" y="3689168"/>
                  <a:pt x="4345355" y="3686687"/>
                </a:cubicBezTo>
                <a:cubicBezTo>
                  <a:pt x="4342874" y="3684207"/>
                  <a:pt x="4344114" y="3682967"/>
                  <a:pt x="4349075" y="3682967"/>
                </a:cubicBezTo>
                <a:close/>
                <a:moveTo>
                  <a:pt x="4304427" y="3682967"/>
                </a:moveTo>
                <a:cubicBezTo>
                  <a:pt x="4309388" y="3687927"/>
                  <a:pt x="4311868" y="3690408"/>
                  <a:pt x="4311868" y="3690408"/>
                </a:cubicBezTo>
                <a:cubicBezTo>
                  <a:pt x="4311868" y="3690408"/>
                  <a:pt x="4310628" y="3690408"/>
                  <a:pt x="4308148" y="3690408"/>
                </a:cubicBezTo>
                <a:cubicBezTo>
                  <a:pt x="4305667" y="3690408"/>
                  <a:pt x="4304427" y="3687927"/>
                  <a:pt x="4304427" y="3682967"/>
                </a:cubicBezTo>
                <a:close/>
                <a:moveTo>
                  <a:pt x="4496043" y="3679246"/>
                </a:moveTo>
                <a:cubicBezTo>
                  <a:pt x="4497283" y="3679246"/>
                  <a:pt x="4497903" y="3680487"/>
                  <a:pt x="4497903" y="3682967"/>
                </a:cubicBezTo>
                <a:lnTo>
                  <a:pt x="4490462" y="3682967"/>
                </a:lnTo>
                <a:cubicBezTo>
                  <a:pt x="4492943" y="3680487"/>
                  <a:pt x="4494803" y="3679246"/>
                  <a:pt x="4496043" y="3679246"/>
                </a:cubicBezTo>
                <a:close/>
                <a:moveTo>
                  <a:pt x="4549993" y="3675525"/>
                </a:moveTo>
                <a:cubicBezTo>
                  <a:pt x="4549993" y="3675525"/>
                  <a:pt x="4552473" y="3678006"/>
                  <a:pt x="4557435" y="3682967"/>
                </a:cubicBezTo>
                <a:cubicBezTo>
                  <a:pt x="4557435" y="3687927"/>
                  <a:pt x="4557435" y="3690408"/>
                  <a:pt x="4557435" y="3690408"/>
                </a:cubicBezTo>
                <a:cubicBezTo>
                  <a:pt x="4552473" y="3690408"/>
                  <a:pt x="4547513" y="3687927"/>
                  <a:pt x="4542552" y="3682967"/>
                </a:cubicBezTo>
                <a:cubicBezTo>
                  <a:pt x="4542552" y="3678006"/>
                  <a:pt x="4545032" y="3675525"/>
                  <a:pt x="4549993" y="3675525"/>
                </a:cubicBezTo>
                <a:close/>
                <a:moveTo>
                  <a:pt x="4311868" y="3675525"/>
                </a:moveTo>
                <a:cubicBezTo>
                  <a:pt x="4311868" y="3675525"/>
                  <a:pt x="4315589" y="3678006"/>
                  <a:pt x="4323030" y="3682967"/>
                </a:cubicBezTo>
                <a:cubicBezTo>
                  <a:pt x="4330472" y="3687927"/>
                  <a:pt x="4332952" y="3690408"/>
                  <a:pt x="4330472" y="3690408"/>
                </a:cubicBezTo>
                <a:cubicBezTo>
                  <a:pt x="4327992" y="3690408"/>
                  <a:pt x="4326751" y="3690408"/>
                  <a:pt x="4326751" y="3690408"/>
                </a:cubicBezTo>
                <a:cubicBezTo>
                  <a:pt x="4321790" y="3685447"/>
                  <a:pt x="4319310" y="3682967"/>
                  <a:pt x="4319310" y="3682967"/>
                </a:cubicBezTo>
                <a:cubicBezTo>
                  <a:pt x="4319310" y="3682967"/>
                  <a:pt x="4318069" y="3682967"/>
                  <a:pt x="4315589" y="3682967"/>
                </a:cubicBezTo>
                <a:cubicBezTo>
                  <a:pt x="4313109" y="3682967"/>
                  <a:pt x="4311868" y="3680486"/>
                  <a:pt x="4311868" y="3675525"/>
                </a:cubicBezTo>
                <a:close/>
                <a:moveTo>
                  <a:pt x="4237454" y="3675525"/>
                </a:moveTo>
                <a:lnTo>
                  <a:pt x="4252337" y="3675525"/>
                </a:lnTo>
                <a:cubicBezTo>
                  <a:pt x="4257298" y="3680486"/>
                  <a:pt x="4257298" y="3682967"/>
                  <a:pt x="4252337" y="3682967"/>
                </a:cubicBezTo>
                <a:cubicBezTo>
                  <a:pt x="4247376" y="3682967"/>
                  <a:pt x="4243655" y="3681727"/>
                  <a:pt x="4241175" y="3679246"/>
                </a:cubicBezTo>
                <a:cubicBezTo>
                  <a:pt x="4238695" y="3676765"/>
                  <a:pt x="4237454" y="3675525"/>
                  <a:pt x="4237454" y="3675525"/>
                </a:cubicBezTo>
                <a:close/>
                <a:moveTo>
                  <a:pt x="4363958" y="3668084"/>
                </a:moveTo>
                <a:cubicBezTo>
                  <a:pt x="4363958" y="3673045"/>
                  <a:pt x="4363958" y="3675525"/>
                  <a:pt x="4363958" y="3675525"/>
                </a:cubicBezTo>
                <a:cubicBezTo>
                  <a:pt x="4363958" y="3675525"/>
                  <a:pt x="4363958" y="3678006"/>
                  <a:pt x="4363958" y="3682967"/>
                </a:cubicBezTo>
                <a:lnTo>
                  <a:pt x="4371399" y="3690408"/>
                </a:lnTo>
                <a:cubicBezTo>
                  <a:pt x="4371399" y="3690408"/>
                  <a:pt x="4371399" y="3689168"/>
                  <a:pt x="4371399" y="3686687"/>
                </a:cubicBezTo>
                <a:cubicBezTo>
                  <a:pt x="4371399" y="3684207"/>
                  <a:pt x="4371399" y="3680486"/>
                  <a:pt x="4371399" y="3675525"/>
                </a:cubicBezTo>
                <a:close/>
                <a:moveTo>
                  <a:pt x="3939798" y="3668084"/>
                </a:moveTo>
                <a:lnTo>
                  <a:pt x="3947239" y="3668084"/>
                </a:lnTo>
                <a:cubicBezTo>
                  <a:pt x="3947239" y="3673045"/>
                  <a:pt x="3945999" y="3675525"/>
                  <a:pt x="3943519" y="3675525"/>
                </a:cubicBezTo>
                <a:cubicBezTo>
                  <a:pt x="3941039" y="3675525"/>
                  <a:pt x="3939798" y="3675525"/>
                  <a:pt x="3939798" y="3675525"/>
                </a:cubicBezTo>
                <a:cubicBezTo>
                  <a:pt x="3939798" y="3675525"/>
                  <a:pt x="3939798" y="3673045"/>
                  <a:pt x="3939798" y="3668084"/>
                </a:cubicBezTo>
                <a:close/>
                <a:moveTo>
                  <a:pt x="4475579" y="3660643"/>
                </a:moveTo>
                <a:cubicBezTo>
                  <a:pt x="4480540" y="3665603"/>
                  <a:pt x="4481780" y="3669324"/>
                  <a:pt x="4479300" y="3671805"/>
                </a:cubicBezTo>
                <a:cubicBezTo>
                  <a:pt x="4476820" y="3674285"/>
                  <a:pt x="4473099" y="3673045"/>
                  <a:pt x="4468138" y="3668084"/>
                </a:cubicBezTo>
                <a:close/>
                <a:moveTo>
                  <a:pt x="4412327" y="3653201"/>
                </a:moveTo>
                <a:cubicBezTo>
                  <a:pt x="4414807" y="3653201"/>
                  <a:pt x="4418528" y="3654441"/>
                  <a:pt x="4423489" y="3656922"/>
                </a:cubicBezTo>
                <a:cubicBezTo>
                  <a:pt x="4428451" y="3659402"/>
                  <a:pt x="4435892" y="3665603"/>
                  <a:pt x="4445814" y="3675525"/>
                </a:cubicBezTo>
                <a:lnTo>
                  <a:pt x="4438372" y="3675525"/>
                </a:lnTo>
                <a:cubicBezTo>
                  <a:pt x="4418528" y="3660643"/>
                  <a:pt x="4409847" y="3653201"/>
                  <a:pt x="4412327" y="3653201"/>
                </a:cubicBezTo>
                <a:close/>
                <a:moveTo>
                  <a:pt x="3850501" y="3653201"/>
                </a:moveTo>
                <a:lnTo>
                  <a:pt x="3857942" y="3653201"/>
                </a:lnTo>
                <a:lnTo>
                  <a:pt x="3850501" y="3660643"/>
                </a:lnTo>
                <a:cubicBezTo>
                  <a:pt x="3850501" y="3660643"/>
                  <a:pt x="3850501" y="3658162"/>
                  <a:pt x="3850501" y="3653201"/>
                </a:cubicBezTo>
                <a:close/>
                <a:moveTo>
                  <a:pt x="3790970" y="3653201"/>
                </a:moveTo>
                <a:lnTo>
                  <a:pt x="3798411" y="3660643"/>
                </a:lnTo>
                <a:lnTo>
                  <a:pt x="3790970" y="3660643"/>
                </a:lnTo>
                <a:cubicBezTo>
                  <a:pt x="3786008" y="3660643"/>
                  <a:pt x="3786008" y="3658162"/>
                  <a:pt x="3790970" y="3653201"/>
                </a:cubicBezTo>
                <a:close/>
                <a:moveTo>
                  <a:pt x="4549993" y="3645760"/>
                </a:moveTo>
                <a:lnTo>
                  <a:pt x="4557435" y="3653201"/>
                </a:lnTo>
                <a:lnTo>
                  <a:pt x="4549993" y="3653201"/>
                </a:lnTo>
                <a:cubicBezTo>
                  <a:pt x="4549993" y="3648240"/>
                  <a:pt x="4549993" y="3645760"/>
                  <a:pt x="4549993" y="3645760"/>
                </a:cubicBezTo>
                <a:close/>
                <a:moveTo>
                  <a:pt x="4192806" y="3645760"/>
                </a:moveTo>
                <a:lnTo>
                  <a:pt x="4207689" y="3645760"/>
                </a:lnTo>
                <a:cubicBezTo>
                  <a:pt x="4212650" y="3645760"/>
                  <a:pt x="4215130" y="3648240"/>
                  <a:pt x="4215130" y="3653201"/>
                </a:cubicBezTo>
                <a:cubicBezTo>
                  <a:pt x="4215130" y="3658162"/>
                  <a:pt x="4217610" y="3660643"/>
                  <a:pt x="4222571" y="3660643"/>
                </a:cubicBezTo>
                <a:lnTo>
                  <a:pt x="4222571" y="3668084"/>
                </a:lnTo>
                <a:lnTo>
                  <a:pt x="4215130" y="3660643"/>
                </a:lnTo>
                <a:cubicBezTo>
                  <a:pt x="4210169" y="3655682"/>
                  <a:pt x="4205208" y="3653201"/>
                  <a:pt x="4200247" y="3653201"/>
                </a:cubicBezTo>
                <a:cubicBezTo>
                  <a:pt x="4195286" y="3653201"/>
                  <a:pt x="4192806" y="3650720"/>
                  <a:pt x="4192806" y="3645760"/>
                </a:cubicBezTo>
                <a:close/>
                <a:moveTo>
                  <a:pt x="3671907" y="3645760"/>
                </a:moveTo>
                <a:cubicBezTo>
                  <a:pt x="3671907" y="3645760"/>
                  <a:pt x="3674387" y="3648240"/>
                  <a:pt x="3679349" y="3653201"/>
                </a:cubicBezTo>
                <a:lnTo>
                  <a:pt x="3671907" y="3653201"/>
                </a:lnTo>
                <a:close/>
                <a:moveTo>
                  <a:pt x="4475579" y="3638318"/>
                </a:moveTo>
                <a:lnTo>
                  <a:pt x="4483021" y="3645760"/>
                </a:lnTo>
                <a:cubicBezTo>
                  <a:pt x="4483021" y="3650720"/>
                  <a:pt x="4480540" y="3650720"/>
                  <a:pt x="4475579" y="3645760"/>
                </a:cubicBezTo>
                <a:close/>
                <a:moveTo>
                  <a:pt x="4430931" y="3638318"/>
                </a:moveTo>
                <a:cubicBezTo>
                  <a:pt x="4435892" y="3638318"/>
                  <a:pt x="4439613" y="3639559"/>
                  <a:pt x="4442093" y="3642039"/>
                </a:cubicBezTo>
                <a:cubicBezTo>
                  <a:pt x="4444573" y="3644520"/>
                  <a:pt x="4445814" y="3645760"/>
                  <a:pt x="4445814" y="3645760"/>
                </a:cubicBezTo>
                <a:cubicBezTo>
                  <a:pt x="4450775" y="3645760"/>
                  <a:pt x="4454496" y="3647000"/>
                  <a:pt x="4456976" y="3649480"/>
                </a:cubicBezTo>
                <a:cubicBezTo>
                  <a:pt x="4459456" y="3651961"/>
                  <a:pt x="4460696" y="3654441"/>
                  <a:pt x="4460696" y="3656922"/>
                </a:cubicBezTo>
                <a:cubicBezTo>
                  <a:pt x="4460696" y="3659402"/>
                  <a:pt x="4458216" y="3658162"/>
                  <a:pt x="4453255" y="3653201"/>
                </a:cubicBezTo>
                <a:cubicBezTo>
                  <a:pt x="4448294" y="3648240"/>
                  <a:pt x="4444573" y="3645760"/>
                  <a:pt x="4442093" y="3645760"/>
                </a:cubicBezTo>
                <a:cubicBezTo>
                  <a:pt x="4439613" y="3645760"/>
                  <a:pt x="4440852" y="3648240"/>
                  <a:pt x="4445814" y="3653201"/>
                </a:cubicBezTo>
                <a:lnTo>
                  <a:pt x="4438372" y="3645760"/>
                </a:lnTo>
                <a:cubicBezTo>
                  <a:pt x="4433411" y="3645760"/>
                  <a:pt x="4430931" y="3644520"/>
                  <a:pt x="4430931" y="3642039"/>
                </a:cubicBezTo>
                <a:cubicBezTo>
                  <a:pt x="4430931" y="3639559"/>
                  <a:pt x="4430931" y="3638318"/>
                  <a:pt x="4430931" y="3638318"/>
                </a:cubicBezTo>
                <a:close/>
                <a:moveTo>
                  <a:pt x="4542552" y="3623435"/>
                </a:moveTo>
                <a:cubicBezTo>
                  <a:pt x="4542552" y="3623435"/>
                  <a:pt x="4542552" y="3624676"/>
                  <a:pt x="4542552" y="3627156"/>
                </a:cubicBezTo>
                <a:cubicBezTo>
                  <a:pt x="4542552" y="3629637"/>
                  <a:pt x="4542552" y="3630877"/>
                  <a:pt x="4542552" y="3630877"/>
                </a:cubicBezTo>
                <a:cubicBezTo>
                  <a:pt x="4542552" y="3630877"/>
                  <a:pt x="4541311" y="3629637"/>
                  <a:pt x="4538831" y="3627156"/>
                </a:cubicBezTo>
                <a:cubicBezTo>
                  <a:pt x="4536351" y="3624676"/>
                  <a:pt x="4537590" y="3623435"/>
                  <a:pt x="4542552" y="3623435"/>
                </a:cubicBezTo>
                <a:close/>
                <a:moveTo>
                  <a:pt x="4177923" y="3623435"/>
                </a:moveTo>
                <a:lnTo>
                  <a:pt x="4185364" y="3623435"/>
                </a:lnTo>
                <a:cubicBezTo>
                  <a:pt x="4185364" y="3628397"/>
                  <a:pt x="4185364" y="3630877"/>
                  <a:pt x="4185364" y="3630877"/>
                </a:cubicBezTo>
                <a:cubicBezTo>
                  <a:pt x="4185364" y="3630877"/>
                  <a:pt x="4184124" y="3630877"/>
                  <a:pt x="4181644" y="3630877"/>
                </a:cubicBezTo>
                <a:cubicBezTo>
                  <a:pt x="4179164" y="3630877"/>
                  <a:pt x="4177923" y="3628397"/>
                  <a:pt x="4177923" y="3623435"/>
                </a:cubicBezTo>
                <a:close/>
                <a:moveTo>
                  <a:pt x="4259778" y="3619715"/>
                </a:moveTo>
                <a:cubicBezTo>
                  <a:pt x="4262258" y="3619715"/>
                  <a:pt x="4264739" y="3620955"/>
                  <a:pt x="4267220" y="3623435"/>
                </a:cubicBezTo>
                <a:cubicBezTo>
                  <a:pt x="4272181" y="3628397"/>
                  <a:pt x="4279622" y="3634598"/>
                  <a:pt x="4289544" y="3642039"/>
                </a:cubicBezTo>
                <a:cubicBezTo>
                  <a:pt x="4299465" y="3649480"/>
                  <a:pt x="4306907" y="3653201"/>
                  <a:pt x="4311868" y="3653201"/>
                </a:cubicBezTo>
                <a:cubicBezTo>
                  <a:pt x="4316830" y="3653201"/>
                  <a:pt x="4319310" y="3655682"/>
                  <a:pt x="4319310" y="3660643"/>
                </a:cubicBezTo>
                <a:lnTo>
                  <a:pt x="4311868" y="3660643"/>
                </a:lnTo>
                <a:lnTo>
                  <a:pt x="4304427" y="3660643"/>
                </a:lnTo>
                <a:cubicBezTo>
                  <a:pt x="4294505" y="3650720"/>
                  <a:pt x="4287064" y="3645760"/>
                  <a:pt x="4282103" y="3645760"/>
                </a:cubicBezTo>
                <a:cubicBezTo>
                  <a:pt x="4277141" y="3645760"/>
                  <a:pt x="4272181" y="3643279"/>
                  <a:pt x="4267220" y="3638318"/>
                </a:cubicBezTo>
                <a:cubicBezTo>
                  <a:pt x="4272181" y="3648240"/>
                  <a:pt x="4277141" y="3653201"/>
                  <a:pt x="4282103" y="3653201"/>
                </a:cubicBezTo>
                <a:cubicBezTo>
                  <a:pt x="4287064" y="3653201"/>
                  <a:pt x="4292024" y="3655682"/>
                  <a:pt x="4296985" y="3660643"/>
                </a:cubicBezTo>
                <a:lnTo>
                  <a:pt x="4289544" y="3675525"/>
                </a:lnTo>
                <a:cubicBezTo>
                  <a:pt x="4284583" y="3670565"/>
                  <a:pt x="4279622" y="3668084"/>
                  <a:pt x="4274661" y="3668084"/>
                </a:cubicBezTo>
                <a:lnTo>
                  <a:pt x="4259778" y="3653201"/>
                </a:lnTo>
                <a:cubicBezTo>
                  <a:pt x="4259778" y="3653201"/>
                  <a:pt x="4258538" y="3653201"/>
                  <a:pt x="4256058" y="3653201"/>
                </a:cubicBezTo>
                <a:cubicBezTo>
                  <a:pt x="4253578" y="3653201"/>
                  <a:pt x="4252337" y="3650720"/>
                  <a:pt x="4252337" y="3645760"/>
                </a:cubicBezTo>
                <a:cubicBezTo>
                  <a:pt x="4247376" y="3645760"/>
                  <a:pt x="4242415" y="3645760"/>
                  <a:pt x="4237454" y="3645760"/>
                </a:cubicBezTo>
                <a:lnTo>
                  <a:pt x="4230013" y="3638318"/>
                </a:lnTo>
                <a:cubicBezTo>
                  <a:pt x="4230013" y="3638318"/>
                  <a:pt x="4228772" y="3638318"/>
                  <a:pt x="4226292" y="3638318"/>
                </a:cubicBezTo>
                <a:cubicBezTo>
                  <a:pt x="4223812" y="3638318"/>
                  <a:pt x="4222571" y="3637078"/>
                  <a:pt x="4222571" y="3634598"/>
                </a:cubicBezTo>
                <a:cubicBezTo>
                  <a:pt x="4222571" y="3632118"/>
                  <a:pt x="4220091" y="3630877"/>
                  <a:pt x="4215130" y="3630877"/>
                </a:cubicBezTo>
                <a:lnTo>
                  <a:pt x="4222571" y="3630877"/>
                </a:lnTo>
                <a:cubicBezTo>
                  <a:pt x="4227533" y="3630877"/>
                  <a:pt x="4230013" y="3630877"/>
                  <a:pt x="4230013" y="3630877"/>
                </a:cubicBezTo>
                <a:cubicBezTo>
                  <a:pt x="4234974" y="3630877"/>
                  <a:pt x="4238695" y="3630877"/>
                  <a:pt x="4241175" y="3630877"/>
                </a:cubicBezTo>
                <a:cubicBezTo>
                  <a:pt x="4243655" y="3630877"/>
                  <a:pt x="4247376" y="3628397"/>
                  <a:pt x="4252337" y="3623435"/>
                </a:cubicBezTo>
                <a:cubicBezTo>
                  <a:pt x="4254818" y="3620955"/>
                  <a:pt x="4257298" y="3619715"/>
                  <a:pt x="4259778" y="3619715"/>
                </a:cubicBezTo>
                <a:close/>
                <a:moveTo>
                  <a:pt x="3843060" y="3615994"/>
                </a:moveTo>
                <a:cubicBezTo>
                  <a:pt x="3843060" y="3615994"/>
                  <a:pt x="3845540" y="3615994"/>
                  <a:pt x="3850501" y="3615994"/>
                </a:cubicBezTo>
                <a:cubicBezTo>
                  <a:pt x="3850501" y="3615994"/>
                  <a:pt x="3850501" y="3618475"/>
                  <a:pt x="3850501" y="3623435"/>
                </a:cubicBezTo>
                <a:close/>
                <a:moveTo>
                  <a:pt x="3627259" y="3615994"/>
                </a:moveTo>
                <a:cubicBezTo>
                  <a:pt x="3632220" y="3615994"/>
                  <a:pt x="3635941" y="3617234"/>
                  <a:pt x="3638421" y="3619715"/>
                </a:cubicBezTo>
                <a:cubicBezTo>
                  <a:pt x="3640901" y="3622195"/>
                  <a:pt x="3642142" y="3623435"/>
                  <a:pt x="3642142" y="3623435"/>
                </a:cubicBezTo>
                <a:lnTo>
                  <a:pt x="3642142" y="3630877"/>
                </a:lnTo>
                <a:cubicBezTo>
                  <a:pt x="3642142" y="3630877"/>
                  <a:pt x="3639662" y="3628397"/>
                  <a:pt x="3634700" y="3623435"/>
                </a:cubicBezTo>
                <a:close/>
                <a:moveTo>
                  <a:pt x="4527669" y="3608553"/>
                </a:moveTo>
                <a:lnTo>
                  <a:pt x="4549993" y="3615994"/>
                </a:lnTo>
                <a:lnTo>
                  <a:pt x="4542552" y="3615994"/>
                </a:lnTo>
                <a:cubicBezTo>
                  <a:pt x="4537590" y="3611033"/>
                  <a:pt x="4532630" y="3611033"/>
                  <a:pt x="4527669" y="3615994"/>
                </a:cubicBezTo>
                <a:close/>
                <a:moveTo>
                  <a:pt x="4319310" y="3608553"/>
                </a:moveTo>
                <a:lnTo>
                  <a:pt x="4326751" y="3623435"/>
                </a:lnTo>
                <a:cubicBezTo>
                  <a:pt x="4336673" y="3628397"/>
                  <a:pt x="4341634" y="3630877"/>
                  <a:pt x="4341634" y="3630877"/>
                </a:cubicBezTo>
                <a:cubicBezTo>
                  <a:pt x="4346595" y="3630877"/>
                  <a:pt x="4349075" y="3630877"/>
                  <a:pt x="4349075" y="3630877"/>
                </a:cubicBezTo>
                <a:cubicBezTo>
                  <a:pt x="4349075" y="3635838"/>
                  <a:pt x="4351555" y="3638318"/>
                  <a:pt x="4356517" y="3638318"/>
                </a:cubicBezTo>
                <a:lnTo>
                  <a:pt x="4349075" y="3623435"/>
                </a:lnTo>
                <a:cubicBezTo>
                  <a:pt x="4339154" y="3618475"/>
                  <a:pt x="4331712" y="3615994"/>
                  <a:pt x="4326751" y="3615994"/>
                </a:cubicBezTo>
                <a:close/>
                <a:moveTo>
                  <a:pt x="4163040" y="3608553"/>
                </a:moveTo>
                <a:lnTo>
                  <a:pt x="4170481" y="3615994"/>
                </a:lnTo>
                <a:cubicBezTo>
                  <a:pt x="4175443" y="3620955"/>
                  <a:pt x="4172962" y="3623435"/>
                  <a:pt x="4163040" y="3623435"/>
                </a:cubicBezTo>
                <a:cubicBezTo>
                  <a:pt x="4163040" y="3618475"/>
                  <a:pt x="4163040" y="3615994"/>
                  <a:pt x="4163040" y="3615994"/>
                </a:cubicBezTo>
                <a:cubicBezTo>
                  <a:pt x="4158079" y="3615994"/>
                  <a:pt x="4158079" y="3613513"/>
                  <a:pt x="4163040" y="3608553"/>
                </a:cubicBezTo>
                <a:close/>
                <a:moveTo>
                  <a:pt x="4371399" y="3601111"/>
                </a:moveTo>
                <a:cubicBezTo>
                  <a:pt x="4371399" y="3601111"/>
                  <a:pt x="4371399" y="3602351"/>
                  <a:pt x="4371399" y="3604832"/>
                </a:cubicBezTo>
                <a:cubicBezTo>
                  <a:pt x="4371399" y="3607313"/>
                  <a:pt x="4373880" y="3608553"/>
                  <a:pt x="4378841" y="3608553"/>
                </a:cubicBezTo>
                <a:cubicBezTo>
                  <a:pt x="4378841" y="3608553"/>
                  <a:pt x="4377600" y="3607313"/>
                  <a:pt x="4375120" y="3604832"/>
                </a:cubicBezTo>
                <a:cubicBezTo>
                  <a:pt x="4372640" y="3602351"/>
                  <a:pt x="4371399" y="3601111"/>
                  <a:pt x="4371399" y="3601111"/>
                </a:cubicBezTo>
                <a:close/>
                <a:moveTo>
                  <a:pt x="3687720" y="3597391"/>
                </a:moveTo>
                <a:cubicBezTo>
                  <a:pt x="3689580" y="3597391"/>
                  <a:pt x="3691751" y="3598631"/>
                  <a:pt x="3694231" y="3601111"/>
                </a:cubicBezTo>
                <a:cubicBezTo>
                  <a:pt x="3704153" y="3611033"/>
                  <a:pt x="3716556" y="3618475"/>
                  <a:pt x="3731439" y="3623435"/>
                </a:cubicBezTo>
                <a:cubicBezTo>
                  <a:pt x="3741360" y="3628397"/>
                  <a:pt x="3746321" y="3630877"/>
                  <a:pt x="3746321" y="3630877"/>
                </a:cubicBezTo>
                <a:lnTo>
                  <a:pt x="3716556" y="3623435"/>
                </a:lnTo>
                <a:lnTo>
                  <a:pt x="3701673" y="3615994"/>
                </a:lnTo>
                <a:lnTo>
                  <a:pt x="3723997" y="3645760"/>
                </a:lnTo>
                <a:cubicBezTo>
                  <a:pt x="3719036" y="3645760"/>
                  <a:pt x="3716556" y="3643279"/>
                  <a:pt x="3716556" y="3638318"/>
                </a:cubicBezTo>
                <a:lnTo>
                  <a:pt x="3671907" y="3623435"/>
                </a:lnTo>
                <a:cubicBezTo>
                  <a:pt x="3661986" y="3618475"/>
                  <a:pt x="3661986" y="3615994"/>
                  <a:pt x="3671907" y="3615994"/>
                </a:cubicBezTo>
                <a:cubicBezTo>
                  <a:pt x="3676869" y="3611033"/>
                  <a:pt x="3680589" y="3606072"/>
                  <a:pt x="3683069" y="3601111"/>
                </a:cubicBezTo>
                <a:cubicBezTo>
                  <a:pt x="3684309" y="3598631"/>
                  <a:pt x="3685859" y="3597391"/>
                  <a:pt x="3687720" y="3597391"/>
                </a:cubicBezTo>
                <a:close/>
                <a:moveTo>
                  <a:pt x="4133274" y="3593670"/>
                </a:moveTo>
                <a:cubicBezTo>
                  <a:pt x="4143196" y="3593670"/>
                  <a:pt x="4146917" y="3596151"/>
                  <a:pt x="4144437" y="3601111"/>
                </a:cubicBezTo>
                <a:cubicBezTo>
                  <a:pt x="4141956" y="3606072"/>
                  <a:pt x="4143196" y="3608553"/>
                  <a:pt x="4148157" y="3608553"/>
                </a:cubicBezTo>
                <a:cubicBezTo>
                  <a:pt x="4153119" y="3608553"/>
                  <a:pt x="4155599" y="3611033"/>
                  <a:pt x="4155599" y="3615994"/>
                </a:cubicBezTo>
                <a:cubicBezTo>
                  <a:pt x="4145677" y="3615994"/>
                  <a:pt x="4138236" y="3613513"/>
                  <a:pt x="4133274" y="3608553"/>
                </a:cubicBezTo>
                <a:cubicBezTo>
                  <a:pt x="4128313" y="3603592"/>
                  <a:pt x="4124592" y="3602351"/>
                  <a:pt x="4122112" y="3604832"/>
                </a:cubicBezTo>
                <a:cubicBezTo>
                  <a:pt x="4119632" y="3607313"/>
                  <a:pt x="4118392" y="3607313"/>
                  <a:pt x="4118392" y="3604832"/>
                </a:cubicBezTo>
                <a:cubicBezTo>
                  <a:pt x="4118392" y="3602351"/>
                  <a:pt x="4120872" y="3601111"/>
                  <a:pt x="4125833" y="3601111"/>
                </a:cubicBezTo>
                <a:close/>
                <a:moveTo>
                  <a:pt x="4289544" y="3586228"/>
                </a:moveTo>
                <a:cubicBezTo>
                  <a:pt x="4289544" y="3591189"/>
                  <a:pt x="4290785" y="3593670"/>
                  <a:pt x="4293265" y="3593670"/>
                </a:cubicBezTo>
                <a:cubicBezTo>
                  <a:pt x="4295745" y="3593670"/>
                  <a:pt x="4296985" y="3593670"/>
                  <a:pt x="4296985" y="3593670"/>
                </a:cubicBezTo>
                <a:cubicBezTo>
                  <a:pt x="4296985" y="3593670"/>
                  <a:pt x="4296985" y="3591189"/>
                  <a:pt x="4296985" y="3586228"/>
                </a:cubicBezTo>
                <a:cubicBezTo>
                  <a:pt x="4296985" y="3586228"/>
                  <a:pt x="4294505" y="3586228"/>
                  <a:pt x="4289544" y="3586228"/>
                </a:cubicBezTo>
                <a:close/>
                <a:moveTo>
                  <a:pt x="4267220" y="3586228"/>
                </a:moveTo>
                <a:cubicBezTo>
                  <a:pt x="4267220" y="3591189"/>
                  <a:pt x="4269700" y="3593670"/>
                  <a:pt x="4274661" y="3593670"/>
                </a:cubicBezTo>
                <a:cubicBezTo>
                  <a:pt x="4274661" y="3588709"/>
                  <a:pt x="4274661" y="3586228"/>
                  <a:pt x="4274661" y="3586228"/>
                </a:cubicBezTo>
                <a:cubicBezTo>
                  <a:pt x="4274661" y="3586228"/>
                  <a:pt x="4273421" y="3586228"/>
                  <a:pt x="4270940" y="3586228"/>
                </a:cubicBezTo>
                <a:cubicBezTo>
                  <a:pt x="4268460" y="3586228"/>
                  <a:pt x="4267220" y="3586228"/>
                  <a:pt x="4267220" y="3586228"/>
                </a:cubicBezTo>
                <a:close/>
                <a:moveTo>
                  <a:pt x="3597493" y="3586228"/>
                </a:moveTo>
                <a:cubicBezTo>
                  <a:pt x="3597493" y="3586228"/>
                  <a:pt x="3597493" y="3587468"/>
                  <a:pt x="3597493" y="3589949"/>
                </a:cubicBezTo>
                <a:cubicBezTo>
                  <a:pt x="3597493" y="3592430"/>
                  <a:pt x="3595013" y="3593670"/>
                  <a:pt x="3590052" y="3593670"/>
                </a:cubicBezTo>
                <a:cubicBezTo>
                  <a:pt x="3590052" y="3593670"/>
                  <a:pt x="3591292" y="3592430"/>
                  <a:pt x="3593773" y="3589949"/>
                </a:cubicBezTo>
                <a:cubicBezTo>
                  <a:pt x="3596253" y="3587468"/>
                  <a:pt x="3597493" y="3586228"/>
                  <a:pt x="3597493" y="3586228"/>
                </a:cubicBezTo>
                <a:close/>
                <a:moveTo>
                  <a:pt x="4356517" y="3578787"/>
                </a:moveTo>
                <a:lnTo>
                  <a:pt x="4371399" y="3578787"/>
                </a:lnTo>
                <a:lnTo>
                  <a:pt x="4371399" y="3586228"/>
                </a:lnTo>
                <a:cubicBezTo>
                  <a:pt x="4371399" y="3586228"/>
                  <a:pt x="4370159" y="3586228"/>
                  <a:pt x="4367679" y="3586228"/>
                </a:cubicBezTo>
                <a:cubicBezTo>
                  <a:pt x="4365199" y="3586228"/>
                  <a:pt x="4361478" y="3583748"/>
                  <a:pt x="4356517" y="3578787"/>
                </a:cubicBezTo>
                <a:close/>
                <a:moveTo>
                  <a:pt x="4475579" y="3571346"/>
                </a:moveTo>
                <a:lnTo>
                  <a:pt x="4505345" y="3593670"/>
                </a:lnTo>
                <a:lnTo>
                  <a:pt x="4490462" y="3586228"/>
                </a:lnTo>
                <a:cubicBezTo>
                  <a:pt x="4485501" y="3581268"/>
                  <a:pt x="4480540" y="3578787"/>
                  <a:pt x="4475579" y="3578787"/>
                </a:cubicBezTo>
                <a:close/>
                <a:moveTo>
                  <a:pt x="4207689" y="3571346"/>
                </a:moveTo>
                <a:lnTo>
                  <a:pt x="4200247" y="3578787"/>
                </a:lnTo>
                <a:cubicBezTo>
                  <a:pt x="4205208" y="3578787"/>
                  <a:pt x="4207689" y="3578787"/>
                  <a:pt x="4207689" y="3578787"/>
                </a:cubicBezTo>
                <a:lnTo>
                  <a:pt x="4207689" y="3586228"/>
                </a:lnTo>
                <a:lnTo>
                  <a:pt x="4230013" y="3593670"/>
                </a:lnTo>
                <a:lnTo>
                  <a:pt x="4222571" y="3578787"/>
                </a:lnTo>
                <a:cubicBezTo>
                  <a:pt x="4222571" y="3573826"/>
                  <a:pt x="4222571" y="3571346"/>
                  <a:pt x="4222571" y="3571346"/>
                </a:cubicBezTo>
                <a:close/>
                <a:moveTo>
                  <a:pt x="4066302" y="3563904"/>
                </a:moveTo>
                <a:cubicBezTo>
                  <a:pt x="4066302" y="3568865"/>
                  <a:pt x="4066302" y="3571346"/>
                  <a:pt x="4066302" y="3571346"/>
                </a:cubicBezTo>
                <a:cubicBezTo>
                  <a:pt x="4066302" y="3576306"/>
                  <a:pt x="4063822" y="3576306"/>
                  <a:pt x="4058860" y="3571346"/>
                </a:cubicBezTo>
                <a:close/>
                <a:moveTo>
                  <a:pt x="4029095" y="3563904"/>
                </a:moveTo>
                <a:cubicBezTo>
                  <a:pt x="4034056" y="3563904"/>
                  <a:pt x="4036536" y="3566385"/>
                  <a:pt x="4036536" y="3571346"/>
                </a:cubicBezTo>
                <a:lnTo>
                  <a:pt x="4029095" y="3571346"/>
                </a:lnTo>
                <a:close/>
                <a:moveTo>
                  <a:pt x="3567728" y="3563904"/>
                </a:moveTo>
                <a:cubicBezTo>
                  <a:pt x="3572689" y="3568865"/>
                  <a:pt x="3575169" y="3572586"/>
                  <a:pt x="3575169" y="3575066"/>
                </a:cubicBezTo>
                <a:cubicBezTo>
                  <a:pt x="3575169" y="3577547"/>
                  <a:pt x="3570208" y="3576306"/>
                  <a:pt x="3560286" y="3571346"/>
                </a:cubicBezTo>
                <a:close/>
                <a:moveTo>
                  <a:pt x="3803992" y="3560184"/>
                </a:moveTo>
                <a:cubicBezTo>
                  <a:pt x="3805233" y="3560184"/>
                  <a:pt x="3805853" y="3561424"/>
                  <a:pt x="3805853" y="3563904"/>
                </a:cubicBezTo>
                <a:lnTo>
                  <a:pt x="3798411" y="3563904"/>
                </a:lnTo>
                <a:cubicBezTo>
                  <a:pt x="3800892" y="3561424"/>
                  <a:pt x="3802752" y="3560184"/>
                  <a:pt x="3803992" y="3560184"/>
                </a:cubicBezTo>
                <a:close/>
                <a:moveTo>
                  <a:pt x="3768646" y="3556463"/>
                </a:moveTo>
                <a:cubicBezTo>
                  <a:pt x="3768646" y="3556463"/>
                  <a:pt x="3771126" y="3557703"/>
                  <a:pt x="3776087" y="3560184"/>
                </a:cubicBezTo>
                <a:cubicBezTo>
                  <a:pt x="3781048" y="3562664"/>
                  <a:pt x="3786008" y="3566385"/>
                  <a:pt x="3790970" y="3571346"/>
                </a:cubicBezTo>
                <a:lnTo>
                  <a:pt x="3828177" y="3601111"/>
                </a:lnTo>
                <a:lnTo>
                  <a:pt x="3835618" y="3608553"/>
                </a:lnTo>
                <a:cubicBezTo>
                  <a:pt x="3825697" y="3603592"/>
                  <a:pt x="3820735" y="3601111"/>
                  <a:pt x="3820735" y="3601111"/>
                </a:cubicBezTo>
                <a:close/>
                <a:moveTo>
                  <a:pt x="3701673" y="3556463"/>
                </a:moveTo>
                <a:lnTo>
                  <a:pt x="3694231" y="3563904"/>
                </a:lnTo>
                <a:lnTo>
                  <a:pt x="3701673" y="3571346"/>
                </a:lnTo>
                <a:close/>
                <a:moveTo>
                  <a:pt x="3723067" y="3552742"/>
                </a:moveTo>
                <a:cubicBezTo>
                  <a:pt x="3721207" y="3552742"/>
                  <a:pt x="3719036" y="3553983"/>
                  <a:pt x="3716556" y="3556463"/>
                </a:cubicBezTo>
                <a:cubicBezTo>
                  <a:pt x="3711594" y="3561424"/>
                  <a:pt x="3711594" y="3565144"/>
                  <a:pt x="3716556" y="3567625"/>
                </a:cubicBezTo>
                <a:cubicBezTo>
                  <a:pt x="3721517" y="3570106"/>
                  <a:pt x="3725238" y="3570106"/>
                  <a:pt x="3727718" y="3567625"/>
                </a:cubicBezTo>
                <a:cubicBezTo>
                  <a:pt x="3730198" y="3565144"/>
                  <a:pt x="3730198" y="3561424"/>
                  <a:pt x="3727718" y="3556463"/>
                </a:cubicBezTo>
                <a:cubicBezTo>
                  <a:pt x="3726478" y="3553983"/>
                  <a:pt x="3724927" y="3552742"/>
                  <a:pt x="3723067" y="3552742"/>
                </a:cubicBezTo>
                <a:close/>
                <a:moveTo>
                  <a:pt x="4430931" y="3549021"/>
                </a:moveTo>
                <a:cubicBezTo>
                  <a:pt x="4435892" y="3549021"/>
                  <a:pt x="4438372" y="3550261"/>
                  <a:pt x="4438372" y="3552742"/>
                </a:cubicBezTo>
                <a:cubicBezTo>
                  <a:pt x="4438372" y="3555223"/>
                  <a:pt x="4438372" y="3556463"/>
                  <a:pt x="4438372" y="3556463"/>
                </a:cubicBezTo>
                <a:cubicBezTo>
                  <a:pt x="4438372" y="3556463"/>
                  <a:pt x="4435892" y="3556463"/>
                  <a:pt x="4430931" y="3556463"/>
                </a:cubicBezTo>
                <a:cubicBezTo>
                  <a:pt x="4430931" y="3556463"/>
                  <a:pt x="4430931" y="3553982"/>
                  <a:pt x="4430931" y="3549021"/>
                </a:cubicBezTo>
                <a:close/>
                <a:moveTo>
                  <a:pt x="3537962" y="3549021"/>
                </a:moveTo>
                <a:lnTo>
                  <a:pt x="3545403" y="3549021"/>
                </a:lnTo>
                <a:cubicBezTo>
                  <a:pt x="3545403" y="3553982"/>
                  <a:pt x="3545403" y="3556463"/>
                  <a:pt x="3545403" y="3556463"/>
                </a:cubicBezTo>
                <a:close/>
                <a:moveTo>
                  <a:pt x="4051419" y="3541580"/>
                </a:moveTo>
                <a:lnTo>
                  <a:pt x="4058860" y="3541580"/>
                </a:lnTo>
                <a:lnTo>
                  <a:pt x="4073743" y="3541580"/>
                </a:lnTo>
                <a:cubicBezTo>
                  <a:pt x="4073743" y="3541580"/>
                  <a:pt x="4073743" y="3544061"/>
                  <a:pt x="4073743" y="3549021"/>
                </a:cubicBezTo>
                <a:lnTo>
                  <a:pt x="4081185" y="3556463"/>
                </a:lnTo>
                <a:lnTo>
                  <a:pt x="4088626" y="3556463"/>
                </a:lnTo>
                <a:lnTo>
                  <a:pt x="4088626" y="3549021"/>
                </a:lnTo>
                <a:cubicBezTo>
                  <a:pt x="4093587" y="3553982"/>
                  <a:pt x="4096067" y="3556463"/>
                  <a:pt x="4096067" y="3556463"/>
                </a:cubicBezTo>
                <a:lnTo>
                  <a:pt x="4103509" y="3556463"/>
                </a:lnTo>
                <a:lnTo>
                  <a:pt x="4103509" y="3563904"/>
                </a:lnTo>
                <a:lnTo>
                  <a:pt x="4103509" y="3571346"/>
                </a:lnTo>
                <a:lnTo>
                  <a:pt x="4110950" y="3571346"/>
                </a:lnTo>
                <a:lnTo>
                  <a:pt x="4118392" y="3578787"/>
                </a:lnTo>
                <a:cubicBezTo>
                  <a:pt x="4118392" y="3578787"/>
                  <a:pt x="4115912" y="3578787"/>
                  <a:pt x="4110950" y="3578787"/>
                </a:cubicBezTo>
                <a:cubicBezTo>
                  <a:pt x="4101029" y="3578787"/>
                  <a:pt x="4093587" y="3578787"/>
                  <a:pt x="4088626" y="3578787"/>
                </a:cubicBezTo>
                <a:lnTo>
                  <a:pt x="4073743" y="3571346"/>
                </a:lnTo>
                <a:lnTo>
                  <a:pt x="4073743" y="3578787"/>
                </a:lnTo>
                <a:cubicBezTo>
                  <a:pt x="4073743" y="3578787"/>
                  <a:pt x="4071263" y="3571346"/>
                  <a:pt x="4066302" y="3556463"/>
                </a:cubicBezTo>
                <a:close/>
                <a:moveTo>
                  <a:pt x="4222571" y="3534139"/>
                </a:moveTo>
                <a:lnTo>
                  <a:pt x="4215130" y="3541580"/>
                </a:lnTo>
                <a:cubicBezTo>
                  <a:pt x="4215130" y="3541580"/>
                  <a:pt x="4217610" y="3541580"/>
                  <a:pt x="4222571" y="3541580"/>
                </a:cubicBezTo>
                <a:cubicBezTo>
                  <a:pt x="4222571" y="3536619"/>
                  <a:pt x="4222571" y="3534139"/>
                  <a:pt x="4222571" y="3534139"/>
                </a:cubicBezTo>
                <a:close/>
                <a:moveTo>
                  <a:pt x="3738880" y="3534139"/>
                </a:moveTo>
                <a:cubicBezTo>
                  <a:pt x="3738880" y="3534139"/>
                  <a:pt x="3741360" y="3536619"/>
                  <a:pt x="3746321" y="3541580"/>
                </a:cubicBezTo>
                <a:lnTo>
                  <a:pt x="3738880" y="3541580"/>
                </a:lnTo>
                <a:close/>
                <a:moveTo>
                  <a:pt x="3515638" y="3534139"/>
                </a:moveTo>
                <a:cubicBezTo>
                  <a:pt x="3515638" y="3534139"/>
                  <a:pt x="3516878" y="3534139"/>
                  <a:pt x="3519358" y="3534139"/>
                </a:cubicBezTo>
                <a:cubicBezTo>
                  <a:pt x="3521839" y="3534139"/>
                  <a:pt x="3525559" y="3534139"/>
                  <a:pt x="3530521" y="3534139"/>
                </a:cubicBezTo>
                <a:cubicBezTo>
                  <a:pt x="3535482" y="3534139"/>
                  <a:pt x="3537962" y="3534139"/>
                  <a:pt x="3537962" y="3534139"/>
                </a:cubicBezTo>
                <a:lnTo>
                  <a:pt x="3530521" y="3541580"/>
                </a:lnTo>
                <a:close/>
                <a:moveTo>
                  <a:pt x="4341634" y="3526697"/>
                </a:moveTo>
                <a:cubicBezTo>
                  <a:pt x="4341634" y="3526697"/>
                  <a:pt x="4344114" y="3526697"/>
                  <a:pt x="4349075" y="3526697"/>
                </a:cubicBezTo>
                <a:cubicBezTo>
                  <a:pt x="4349075" y="3526697"/>
                  <a:pt x="4349075" y="3529178"/>
                  <a:pt x="4349075" y="3534139"/>
                </a:cubicBezTo>
                <a:close/>
                <a:moveTo>
                  <a:pt x="3746321" y="3526697"/>
                </a:moveTo>
                <a:cubicBezTo>
                  <a:pt x="3746321" y="3526697"/>
                  <a:pt x="3748801" y="3526697"/>
                  <a:pt x="3753763" y="3526697"/>
                </a:cubicBezTo>
                <a:cubicBezTo>
                  <a:pt x="3753763" y="3526697"/>
                  <a:pt x="3752522" y="3527937"/>
                  <a:pt x="3750042" y="3530418"/>
                </a:cubicBezTo>
                <a:cubicBezTo>
                  <a:pt x="3747562" y="3532899"/>
                  <a:pt x="3746321" y="3534139"/>
                  <a:pt x="3746321" y="3534139"/>
                </a:cubicBezTo>
                <a:close/>
                <a:moveTo>
                  <a:pt x="4386282" y="3519256"/>
                </a:moveTo>
                <a:lnTo>
                  <a:pt x="4393724" y="3519256"/>
                </a:lnTo>
                <a:lnTo>
                  <a:pt x="4393724" y="3526697"/>
                </a:lnTo>
                <a:cubicBezTo>
                  <a:pt x="4388762" y="3526697"/>
                  <a:pt x="4386282" y="3524217"/>
                  <a:pt x="4386282" y="3519256"/>
                </a:cubicBezTo>
                <a:close/>
                <a:moveTo>
                  <a:pt x="3384836" y="3514786"/>
                </a:moveTo>
                <a:cubicBezTo>
                  <a:pt x="3385451" y="3514456"/>
                  <a:pt x="3386161" y="3514862"/>
                  <a:pt x="3386964" y="3516003"/>
                </a:cubicBezTo>
                <a:cubicBezTo>
                  <a:pt x="3388572" y="3518284"/>
                  <a:pt x="3389376" y="3519425"/>
                  <a:pt x="3389376" y="3519425"/>
                </a:cubicBezTo>
                <a:lnTo>
                  <a:pt x="3383275" y="3517980"/>
                </a:lnTo>
                <a:cubicBezTo>
                  <a:pt x="3383701" y="3516181"/>
                  <a:pt x="3384221" y="3515116"/>
                  <a:pt x="3384836" y="3514786"/>
                </a:cubicBezTo>
                <a:close/>
                <a:moveTo>
                  <a:pt x="3954681" y="3511814"/>
                </a:moveTo>
                <a:cubicBezTo>
                  <a:pt x="3959642" y="3511814"/>
                  <a:pt x="3962122" y="3514295"/>
                  <a:pt x="3962122" y="3519256"/>
                </a:cubicBezTo>
                <a:lnTo>
                  <a:pt x="3954681" y="3519256"/>
                </a:lnTo>
                <a:close/>
                <a:moveTo>
                  <a:pt x="3645862" y="3511814"/>
                </a:moveTo>
                <a:cubicBezTo>
                  <a:pt x="3643382" y="3511814"/>
                  <a:pt x="3644622" y="3514295"/>
                  <a:pt x="3649583" y="3519256"/>
                </a:cubicBezTo>
                <a:lnTo>
                  <a:pt x="3657024" y="3511814"/>
                </a:lnTo>
                <a:cubicBezTo>
                  <a:pt x="3652063" y="3511814"/>
                  <a:pt x="3648342" y="3511814"/>
                  <a:pt x="3645862" y="3511814"/>
                </a:cubicBezTo>
                <a:close/>
                <a:moveTo>
                  <a:pt x="4356517" y="3504373"/>
                </a:moveTo>
                <a:cubicBezTo>
                  <a:pt x="4356517" y="3504373"/>
                  <a:pt x="4358997" y="3504373"/>
                  <a:pt x="4363958" y="3504373"/>
                </a:cubicBezTo>
                <a:cubicBezTo>
                  <a:pt x="4363958" y="3504373"/>
                  <a:pt x="4363958" y="3505613"/>
                  <a:pt x="4363958" y="3508094"/>
                </a:cubicBezTo>
                <a:cubicBezTo>
                  <a:pt x="4363958" y="3510574"/>
                  <a:pt x="4363958" y="3511814"/>
                  <a:pt x="4363958" y="3511814"/>
                </a:cubicBezTo>
                <a:cubicBezTo>
                  <a:pt x="4358997" y="3511814"/>
                  <a:pt x="4356517" y="3509334"/>
                  <a:pt x="4356517" y="3504373"/>
                </a:cubicBezTo>
                <a:close/>
                <a:moveTo>
                  <a:pt x="3493314" y="3504373"/>
                </a:moveTo>
                <a:cubicBezTo>
                  <a:pt x="3493314" y="3504373"/>
                  <a:pt x="3494554" y="3504373"/>
                  <a:pt x="3497034" y="3504373"/>
                </a:cubicBezTo>
                <a:cubicBezTo>
                  <a:pt x="3499514" y="3504373"/>
                  <a:pt x="3498275" y="3506854"/>
                  <a:pt x="3493314" y="3511814"/>
                </a:cubicBezTo>
                <a:cubicBezTo>
                  <a:pt x="3493314" y="3511814"/>
                  <a:pt x="3493314" y="3510574"/>
                  <a:pt x="3493314" y="3508094"/>
                </a:cubicBezTo>
                <a:cubicBezTo>
                  <a:pt x="3493314" y="3505613"/>
                  <a:pt x="3493314" y="3504373"/>
                  <a:pt x="3493314" y="3504373"/>
                </a:cubicBezTo>
                <a:close/>
                <a:moveTo>
                  <a:pt x="4285823" y="3498792"/>
                </a:moveTo>
                <a:cubicBezTo>
                  <a:pt x="4290785" y="3497552"/>
                  <a:pt x="4296985" y="3499412"/>
                  <a:pt x="4304427" y="3504373"/>
                </a:cubicBezTo>
                <a:cubicBezTo>
                  <a:pt x="4309388" y="3504373"/>
                  <a:pt x="4311868" y="3506854"/>
                  <a:pt x="4311868" y="3511814"/>
                </a:cubicBezTo>
                <a:cubicBezTo>
                  <a:pt x="4311868" y="3516775"/>
                  <a:pt x="4310628" y="3519256"/>
                  <a:pt x="4308148" y="3519256"/>
                </a:cubicBezTo>
                <a:cubicBezTo>
                  <a:pt x="4305667" y="3519256"/>
                  <a:pt x="4304427" y="3516775"/>
                  <a:pt x="4304427" y="3511814"/>
                </a:cubicBezTo>
                <a:cubicBezTo>
                  <a:pt x="4299465" y="3506854"/>
                  <a:pt x="4292024" y="3506854"/>
                  <a:pt x="4282103" y="3511814"/>
                </a:cubicBezTo>
                <a:cubicBezTo>
                  <a:pt x="4277141" y="3516775"/>
                  <a:pt x="4277141" y="3521736"/>
                  <a:pt x="4282103" y="3526697"/>
                </a:cubicBezTo>
                <a:cubicBezTo>
                  <a:pt x="4282103" y="3531658"/>
                  <a:pt x="4283343" y="3534139"/>
                  <a:pt x="4285823" y="3534139"/>
                </a:cubicBezTo>
                <a:cubicBezTo>
                  <a:pt x="4288303" y="3534139"/>
                  <a:pt x="4289544" y="3534139"/>
                  <a:pt x="4289544" y="3534139"/>
                </a:cubicBezTo>
                <a:lnTo>
                  <a:pt x="4296985" y="3534139"/>
                </a:lnTo>
                <a:cubicBezTo>
                  <a:pt x="4301947" y="3539099"/>
                  <a:pt x="4308148" y="3541580"/>
                  <a:pt x="4315589" y="3541580"/>
                </a:cubicBezTo>
                <a:cubicBezTo>
                  <a:pt x="4323030" y="3541580"/>
                  <a:pt x="4326751" y="3544061"/>
                  <a:pt x="4326751" y="3549021"/>
                </a:cubicBezTo>
                <a:cubicBezTo>
                  <a:pt x="4326751" y="3553982"/>
                  <a:pt x="4327992" y="3556463"/>
                  <a:pt x="4330472" y="3556463"/>
                </a:cubicBezTo>
                <a:cubicBezTo>
                  <a:pt x="4332952" y="3556463"/>
                  <a:pt x="4334192" y="3556463"/>
                  <a:pt x="4334192" y="3556463"/>
                </a:cubicBezTo>
                <a:lnTo>
                  <a:pt x="4341634" y="3563904"/>
                </a:lnTo>
                <a:lnTo>
                  <a:pt x="4334192" y="3563904"/>
                </a:lnTo>
                <a:lnTo>
                  <a:pt x="4341634" y="3578787"/>
                </a:lnTo>
                <a:cubicBezTo>
                  <a:pt x="4346595" y="3578787"/>
                  <a:pt x="4351555" y="3581268"/>
                  <a:pt x="4356517" y="3586228"/>
                </a:cubicBezTo>
                <a:cubicBezTo>
                  <a:pt x="4361478" y="3591189"/>
                  <a:pt x="4366438" y="3593670"/>
                  <a:pt x="4371399" y="3593670"/>
                </a:cubicBezTo>
                <a:cubicBezTo>
                  <a:pt x="4381321" y="3598631"/>
                  <a:pt x="4386282" y="3603592"/>
                  <a:pt x="4386282" y="3608553"/>
                </a:cubicBezTo>
                <a:cubicBezTo>
                  <a:pt x="4391244" y="3608553"/>
                  <a:pt x="4394964" y="3608553"/>
                  <a:pt x="4397444" y="3608553"/>
                </a:cubicBezTo>
                <a:cubicBezTo>
                  <a:pt x="4399924" y="3608553"/>
                  <a:pt x="4401165" y="3611033"/>
                  <a:pt x="4401165" y="3615994"/>
                </a:cubicBezTo>
                <a:lnTo>
                  <a:pt x="4393724" y="3615994"/>
                </a:lnTo>
                <a:lnTo>
                  <a:pt x="4392356" y="3614627"/>
                </a:lnTo>
                <a:lnTo>
                  <a:pt x="4401165" y="3623435"/>
                </a:lnTo>
                <a:cubicBezTo>
                  <a:pt x="4421009" y="3628397"/>
                  <a:pt x="4425969" y="3635838"/>
                  <a:pt x="4416048" y="3645760"/>
                </a:cubicBezTo>
                <a:cubicBezTo>
                  <a:pt x="4416048" y="3640799"/>
                  <a:pt x="4411087" y="3635838"/>
                  <a:pt x="4401165" y="3630877"/>
                </a:cubicBezTo>
                <a:cubicBezTo>
                  <a:pt x="4381321" y="3620955"/>
                  <a:pt x="4361478" y="3606072"/>
                  <a:pt x="4341634" y="3586228"/>
                </a:cubicBezTo>
                <a:lnTo>
                  <a:pt x="4326751" y="3578787"/>
                </a:lnTo>
                <a:cubicBezTo>
                  <a:pt x="4321790" y="3578787"/>
                  <a:pt x="4321790" y="3576306"/>
                  <a:pt x="4326751" y="3571346"/>
                </a:cubicBezTo>
                <a:cubicBezTo>
                  <a:pt x="4321790" y="3571346"/>
                  <a:pt x="4316830" y="3568865"/>
                  <a:pt x="4311868" y="3563904"/>
                </a:cubicBezTo>
                <a:lnTo>
                  <a:pt x="4311868" y="3556463"/>
                </a:lnTo>
                <a:cubicBezTo>
                  <a:pt x="4311868" y="3556463"/>
                  <a:pt x="4311868" y="3553982"/>
                  <a:pt x="4311868" y="3549021"/>
                </a:cubicBezTo>
                <a:lnTo>
                  <a:pt x="4289544" y="3549021"/>
                </a:lnTo>
                <a:cubicBezTo>
                  <a:pt x="4289544" y="3549021"/>
                  <a:pt x="4285823" y="3545301"/>
                  <a:pt x="4278382" y="3537859"/>
                </a:cubicBezTo>
                <a:cubicBezTo>
                  <a:pt x="4270940" y="3530418"/>
                  <a:pt x="4262258" y="3526697"/>
                  <a:pt x="4252337" y="3526697"/>
                </a:cubicBezTo>
                <a:cubicBezTo>
                  <a:pt x="4247376" y="3521736"/>
                  <a:pt x="4247376" y="3519256"/>
                  <a:pt x="4252337" y="3519256"/>
                </a:cubicBezTo>
                <a:lnTo>
                  <a:pt x="4267220" y="3511814"/>
                </a:lnTo>
                <a:cubicBezTo>
                  <a:pt x="4272181" y="3511814"/>
                  <a:pt x="4274661" y="3511814"/>
                  <a:pt x="4274661" y="3511814"/>
                </a:cubicBezTo>
                <a:cubicBezTo>
                  <a:pt x="4277142" y="3504373"/>
                  <a:pt x="4280863" y="3500033"/>
                  <a:pt x="4285823" y="3498792"/>
                </a:cubicBezTo>
                <a:close/>
                <a:moveTo>
                  <a:pt x="3694231" y="3489490"/>
                </a:moveTo>
                <a:lnTo>
                  <a:pt x="3709114" y="3496932"/>
                </a:lnTo>
                <a:lnTo>
                  <a:pt x="3709114" y="3504373"/>
                </a:lnTo>
                <a:cubicBezTo>
                  <a:pt x="3714076" y="3514295"/>
                  <a:pt x="3719036" y="3516775"/>
                  <a:pt x="3723997" y="3511814"/>
                </a:cubicBezTo>
                <a:lnTo>
                  <a:pt x="3731439" y="3519256"/>
                </a:lnTo>
                <a:cubicBezTo>
                  <a:pt x="3726477" y="3519256"/>
                  <a:pt x="3721517" y="3519256"/>
                  <a:pt x="3716556" y="3519256"/>
                </a:cubicBezTo>
                <a:cubicBezTo>
                  <a:pt x="3711594" y="3519256"/>
                  <a:pt x="3709114" y="3516775"/>
                  <a:pt x="3709114" y="3511814"/>
                </a:cubicBezTo>
                <a:cubicBezTo>
                  <a:pt x="3704153" y="3511814"/>
                  <a:pt x="3700432" y="3510574"/>
                  <a:pt x="3697952" y="3508094"/>
                </a:cubicBezTo>
                <a:cubicBezTo>
                  <a:pt x="3695472" y="3505613"/>
                  <a:pt x="3694231" y="3504373"/>
                  <a:pt x="3694231" y="3504373"/>
                </a:cubicBezTo>
                <a:cubicBezTo>
                  <a:pt x="3689270" y="3499412"/>
                  <a:pt x="3686790" y="3495692"/>
                  <a:pt x="3686790" y="3493211"/>
                </a:cubicBezTo>
                <a:cubicBezTo>
                  <a:pt x="3686790" y="3490730"/>
                  <a:pt x="3689270" y="3489490"/>
                  <a:pt x="3694231" y="3489490"/>
                </a:cubicBezTo>
                <a:close/>
                <a:moveTo>
                  <a:pt x="4371399" y="3485769"/>
                </a:moveTo>
                <a:cubicBezTo>
                  <a:pt x="4371399" y="3483289"/>
                  <a:pt x="4388762" y="3496932"/>
                  <a:pt x="4423489" y="3526697"/>
                </a:cubicBezTo>
                <a:lnTo>
                  <a:pt x="4423489" y="3534139"/>
                </a:lnTo>
                <a:cubicBezTo>
                  <a:pt x="4418528" y="3529178"/>
                  <a:pt x="4413568" y="3529178"/>
                  <a:pt x="4408606" y="3534139"/>
                </a:cubicBezTo>
                <a:lnTo>
                  <a:pt x="4393724" y="3519256"/>
                </a:lnTo>
                <a:cubicBezTo>
                  <a:pt x="4388762" y="3519256"/>
                  <a:pt x="4388762" y="3516775"/>
                  <a:pt x="4393724" y="3511814"/>
                </a:cubicBezTo>
                <a:cubicBezTo>
                  <a:pt x="4393724" y="3511814"/>
                  <a:pt x="4392483" y="3510574"/>
                  <a:pt x="4390003" y="3508094"/>
                </a:cubicBezTo>
                <a:cubicBezTo>
                  <a:pt x="4387523" y="3505613"/>
                  <a:pt x="4386282" y="3501892"/>
                  <a:pt x="4386282" y="3496932"/>
                </a:cubicBezTo>
                <a:cubicBezTo>
                  <a:pt x="4376361" y="3491971"/>
                  <a:pt x="4371399" y="3488250"/>
                  <a:pt x="4371399" y="3485769"/>
                </a:cubicBezTo>
                <a:close/>
                <a:moveTo>
                  <a:pt x="4280242" y="3485769"/>
                </a:moveTo>
                <a:cubicBezTo>
                  <a:pt x="4281482" y="3485769"/>
                  <a:pt x="4282103" y="3487010"/>
                  <a:pt x="4282103" y="3489490"/>
                </a:cubicBezTo>
                <a:lnTo>
                  <a:pt x="4274661" y="3489490"/>
                </a:lnTo>
                <a:cubicBezTo>
                  <a:pt x="4277142" y="3487010"/>
                  <a:pt x="4279002" y="3485769"/>
                  <a:pt x="4280242" y="3485769"/>
                </a:cubicBezTo>
                <a:close/>
                <a:moveTo>
                  <a:pt x="3910032" y="3482049"/>
                </a:moveTo>
                <a:cubicBezTo>
                  <a:pt x="3914994" y="3482049"/>
                  <a:pt x="3919954" y="3484529"/>
                  <a:pt x="3924915" y="3489490"/>
                </a:cubicBezTo>
                <a:lnTo>
                  <a:pt x="3924915" y="3496932"/>
                </a:lnTo>
                <a:cubicBezTo>
                  <a:pt x="3924915" y="3496932"/>
                  <a:pt x="3922435" y="3494451"/>
                  <a:pt x="3917474" y="3489490"/>
                </a:cubicBezTo>
                <a:close/>
                <a:moveTo>
                  <a:pt x="3732115" y="3478666"/>
                </a:moveTo>
                <a:lnTo>
                  <a:pt x="3738880" y="3482049"/>
                </a:lnTo>
                <a:cubicBezTo>
                  <a:pt x="3738880" y="3482049"/>
                  <a:pt x="3737639" y="3482049"/>
                  <a:pt x="3735159" y="3482049"/>
                </a:cubicBezTo>
                <a:cubicBezTo>
                  <a:pt x="3733919" y="3482049"/>
                  <a:pt x="3732989" y="3481429"/>
                  <a:pt x="3732369" y="3480188"/>
                </a:cubicBezTo>
                <a:close/>
                <a:moveTo>
                  <a:pt x="4326751" y="3474607"/>
                </a:moveTo>
                <a:lnTo>
                  <a:pt x="4334192" y="3482049"/>
                </a:lnTo>
                <a:cubicBezTo>
                  <a:pt x="4334192" y="3487010"/>
                  <a:pt x="4332952" y="3487010"/>
                  <a:pt x="4330472" y="3482049"/>
                </a:cubicBezTo>
                <a:cubicBezTo>
                  <a:pt x="4327992" y="3477088"/>
                  <a:pt x="4326751" y="3474607"/>
                  <a:pt x="4326751" y="3474607"/>
                </a:cubicBezTo>
                <a:close/>
                <a:moveTo>
                  <a:pt x="4296985" y="3474607"/>
                </a:moveTo>
                <a:cubicBezTo>
                  <a:pt x="4296985" y="3474607"/>
                  <a:pt x="4299465" y="3474607"/>
                  <a:pt x="4304427" y="3474607"/>
                </a:cubicBezTo>
                <a:cubicBezTo>
                  <a:pt x="4304427" y="3474607"/>
                  <a:pt x="4304427" y="3477088"/>
                  <a:pt x="4304427" y="3482049"/>
                </a:cubicBezTo>
                <a:cubicBezTo>
                  <a:pt x="4299465" y="3482049"/>
                  <a:pt x="4296985" y="3479568"/>
                  <a:pt x="4296985" y="3474607"/>
                </a:cubicBezTo>
                <a:close/>
                <a:moveTo>
                  <a:pt x="3723997" y="3474607"/>
                </a:moveTo>
                <a:lnTo>
                  <a:pt x="3731439" y="3474607"/>
                </a:lnTo>
                <a:lnTo>
                  <a:pt x="3732115" y="3478666"/>
                </a:lnTo>
                <a:close/>
                <a:moveTo>
                  <a:pt x="3411458" y="3474607"/>
                </a:moveTo>
                <a:cubicBezTo>
                  <a:pt x="3411458" y="3474607"/>
                  <a:pt x="3413938" y="3474607"/>
                  <a:pt x="3418899" y="3474607"/>
                </a:cubicBezTo>
                <a:cubicBezTo>
                  <a:pt x="3418899" y="3474607"/>
                  <a:pt x="3418899" y="3477088"/>
                  <a:pt x="3418899" y="3482049"/>
                </a:cubicBezTo>
                <a:close/>
                <a:moveTo>
                  <a:pt x="4311868" y="3467166"/>
                </a:moveTo>
                <a:cubicBezTo>
                  <a:pt x="4316830" y="3467166"/>
                  <a:pt x="4320550" y="3468406"/>
                  <a:pt x="4323030" y="3470887"/>
                </a:cubicBezTo>
                <a:cubicBezTo>
                  <a:pt x="4325510" y="3473367"/>
                  <a:pt x="4324271" y="3477088"/>
                  <a:pt x="4319310" y="3482049"/>
                </a:cubicBezTo>
                <a:cubicBezTo>
                  <a:pt x="4319310" y="3477088"/>
                  <a:pt x="4316830" y="3474607"/>
                  <a:pt x="4311868" y="3474607"/>
                </a:cubicBezTo>
                <a:close/>
                <a:moveTo>
                  <a:pt x="4282103" y="3467166"/>
                </a:moveTo>
                <a:cubicBezTo>
                  <a:pt x="4282103" y="3467166"/>
                  <a:pt x="4284583" y="3467166"/>
                  <a:pt x="4289544" y="3467166"/>
                </a:cubicBezTo>
                <a:cubicBezTo>
                  <a:pt x="4289544" y="3467166"/>
                  <a:pt x="4288303" y="3468406"/>
                  <a:pt x="4285823" y="3470887"/>
                </a:cubicBezTo>
                <a:cubicBezTo>
                  <a:pt x="4283343" y="3473367"/>
                  <a:pt x="4282103" y="3474607"/>
                  <a:pt x="4282103" y="3474607"/>
                </a:cubicBezTo>
                <a:close/>
                <a:moveTo>
                  <a:pt x="3433782" y="3467166"/>
                </a:moveTo>
                <a:lnTo>
                  <a:pt x="3456106" y="3467166"/>
                </a:lnTo>
                <a:cubicBezTo>
                  <a:pt x="3475951" y="3487010"/>
                  <a:pt x="3485872" y="3496932"/>
                  <a:pt x="3485872" y="3496932"/>
                </a:cubicBezTo>
                <a:lnTo>
                  <a:pt x="3470989" y="3496932"/>
                </a:lnTo>
                <a:cubicBezTo>
                  <a:pt x="3466028" y="3491971"/>
                  <a:pt x="3463548" y="3488250"/>
                  <a:pt x="3463548" y="3485769"/>
                </a:cubicBezTo>
                <a:cubicBezTo>
                  <a:pt x="3463548" y="3483289"/>
                  <a:pt x="3458587" y="3479568"/>
                  <a:pt x="3448665" y="3474607"/>
                </a:cubicBezTo>
                <a:cubicBezTo>
                  <a:pt x="3438744" y="3469647"/>
                  <a:pt x="3433782" y="3467166"/>
                  <a:pt x="3433782" y="3467166"/>
                </a:cubicBezTo>
                <a:close/>
                <a:moveTo>
                  <a:pt x="3651443" y="3456004"/>
                </a:moveTo>
                <a:cubicBezTo>
                  <a:pt x="3652683" y="3456004"/>
                  <a:pt x="3654544" y="3457244"/>
                  <a:pt x="3657024" y="3459725"/>
                </a:cubicBezTo>
                <a:lnTo>
                  <a:pt x="3657024" y="3467166"/>
                </a:lnTo>
                <a:cubicBezTo>
                  <a:pt x="3657024" y="3467166"/>
                  <a:pt x="3655784" y="3465926"/>
                  <a:pt x="3653304" y="3463445"/>
                </a:cubicBezTo>
                <a:cubicBezTo>
                  <a:pt x="3650824" y="3460965"/>
                  <a:pt x="3649583" y="3459725"/>
                  <a:pt x="3649583" y="3459725"/>
                </a:cubicBezTo>
                <a:cubicBezTo>
                  <a:pt x="3649583" y="3457244"/>
                  <a:pt x="3650203" y="3456004"/>
                  <a:pt x="3651443" y="3456004"/>
                </a:cubicBezTo>
                <a:close/>
                <a:moveTo>
                  <a:pt x="3800272" y="3454143"/>
                </a:moveTo>
                <a:cubicBezTo>
                  <a:pt x="3801512" y="3454143"/>
                  <a:pt x="3803372" y="3454764"/>
                  <a:pt x="3805853" y="3456004"/>
                </a:cubicBezTo>
                <a:cubicBezTo>
                  <a:pt x="3810814" y="3458484"/>
                  <a:pt x="3815774" y="3462205"/>
                  <a:pt x="3820735" y="3467166"/>
                </a:cubicBezTo>
                <a:lnTo>
                  <a:pt x="3857942" y="3504373"/>
                </a:lnTo>
                <a:lnTo>
                  <a:pt x="3850501" y="3504373"/>
                </a:lnTo>
                <a:cubicBezTo>
                  <a:pt x="3840580" y="3494451"/>
                  <a:pt x="3831898" y="3489490"/>
                  <a:pt x="3824456" y="3489490"/>
                </a:cubicBezTo>
                <a:cubicBezTo>
                  <a:pt x="3817015" y="3489490"/>
                  <a:pt x="3815774" y="3488250"/>
                  <a:pt x="3820735" y="3485769"/>
                </a:cubicBezTo>
                <a:cubicBezTo>
                  <a:pt x="3825697" y="3483289"/>
                  <a:pt x="3823215" y="3478328"/>
                  <a:pt x="3813294" y="3470887"/>
                </a:cubicBezTo>
                <a:cubicBezTo>
                  <a:pt x="3803372" y="3463445"/>
                  <a:pt x="3798411" y="3458484"/>
                  <a:pt x="3798411" y="3456004"/>
                </a:cubicBezTo>
                <a:cubicBezTo>
                  <a:pt x="3798411" y="3454764"/>
                  <a:pt x="3799031" y="3454143"/>
                  <a:pt x="3800272" y="3454143"/>
                </a:cubicBezTo>
                <a:close/>
                <a:moveTo>
                  <a:pt x="4311868" y="3452283"/>
                </a:moveTo>
                <a:lnTo>
                  <a:pt x="4319310" y="3452283"/>
                </a:lnTo>
                <a:lnTo>
                  <a:pt x="4319310" y="3459725"/>
                </a:lnTo>
                <a:cubicBezTo>
                  <a:pt x="4314348" y="3454764"/>
                  <a:pt x="4311868" y="3452283"/>
                  <a:pt x="4311868" y="3452283"/>
                </a:cubicBezTo>
                <a:close/>
                <a:moveTo>
                  <a:pt x="4207689" y="3452283"/>
                </a:moveTo>
                <a:lnTo>
                  <a:pt x="4222571" y="3467166"/>
                </a:lnTo>
                <a:cubicBezTo>
                  <a:pt x="4227533" y="3467166"/>
                  <a:pt x="4230013" y="3467166"/>
                  <a:pt x="4230013" y="3467166"/>
                </a:cubicBezTo>
                <a:lnTo>
                  <a:pt x="4237454" y="3467166"/>
                </a:lnTo>
                <a:cubicBezTo>
                  <a:pt x="4237454" y="3462205"/>
                  <a:pt x="4237454" y="3459725"/>
                  <a:pt x="4237454" y="3459725"/>
                </a:cubicBezTo>
                <a:lnTo>
                  <a:pt x="4230013" y="3459725"/>
                </a:lnTo>
                <a:lnTo>
                  <a:pt x="4222571" y="3459725"/>
                </a:lnTo>
                <a:cubicBezTo>
                  <a:pt x="4217610" y="3454764"/>
                  <a:pt x="4215130" y="3452283"/>
                  <a:pt x="4215130" y="3452283"/>
                </a:cubicBezTo>
                <a:cubicBezTo>
                  <a:pt x="4215130" y="3452283"/>
                  <a:pt x="4212650" y="3452283"/>
                  <a:pt x="4207689" y="3452283"/>
                </a:cubicBezTo>
                <a:close/>
                <a:moveTo>
                  <a:pt x="3969564" y="3452283"/>
                </a:moveTo>
                <a:cubicBezTo>
                  <a:pt x="3974525" y="3457244"/>
                  <a:pt x="3978246" y="3459725"/>
                  <a:pt x="3980726" y="3459725"/>
                </a:cubicBezTo>
                <a:cubicBezTo>
                  <a:pt x="3983206" y="3459725"/>
                  <a:pt x="3984446" y="3459725"/>
                  <a:pt x="3984446" y="3459725"/>
                </a:cubicBezTo>
                <a:lnTo>
                  <a:pt x="3984446" y="3452283"/>
                </a:lnTo>
                <a:cubicBezTo>
                  <a:pt x="3984446" y="3457244"/>
                  <a:pt x="3981966" y="3457244"/>
                  <a:pt x="3977005" y="3452283"/>
                </a:cubicBezTo>
                <a:close/>
                <a:moveTo>
                  <a:pt x="3872825" y="3452283"/>
                </a:moveTo>
                <a:lnTo>
                  <a:pt x="3880267" y="3459725"/>
                </a:lnTo>
                <a:lnTo>
                  <a:pt x="3872825" y="3459725"/>
                </a:lnTo>
                <a:cubicBezTo>
                  <a:pt x="3872825" y="3454764"/>
                  <a:pt x="3872825" y="3452283"/>
                  <a:pt x="3872825" y="3452283"/>
                </a:cubicBezTo>
                <a:close/>
                <a:moveTo>
                  <a:pt x="3456106" y="3452283"/>
                </a:moveTo>
                <a:lnTo>
                  <a:pt x="3463548" y="3452283"/>
                </a:lnTo>
                <a:lnTo>
                  <a:pt x="3463548" y="3459725"/>
                </a:lnTo>
                <a:cubicBezTo>
                  <a:pt x="3463548" y="3459725"/>
                  <a:pt x="3461068" y="3457244"/>
                  <a:pt x="3456106" y="3452283"/>
                </a:cubicBezTo>
                <a:close/>
                <a:moveTo>
                  <a:pt x="3353742" y="3445418"/>
                </a:moveTo>
                <a:cubicBezTo>
                  <a:pt x="3354759" y="3445658"/>
                  <a:pt x="3355054" y="3446678"/>
                  <a:pt x="3354628" y="3448478"/>
                </a:cubicBezTo>
                <a:lnTo>
                  <a:pt x="3348527" y="3447034"/>
                </a:lnTo>
                <a:cubicBezTo>
                  <a:pt x="3350988" y="3445716"/>
                  <a:pt x="3352726" y="3445177"/>
                  <a:pt x="3353742" y="3445418"/>
                </a:cubicBezTo>
                <a:close/>
                <a:moveTo>
                  <a:pt x="4289544" y="3444842"/>
                </a:moveTo>
                <a:lnTo>
                  <a:pt x="4296985" y="3459725"/>
                </a:lnTo>
                <a:cubicBezTo>
                  <a:pt x="4292024" y="3459725"/>
                  <a:pt x="4289544" y="3457244"/>
                  <a:pt x="4289544" y="3452283"/>
                </a:cubicBezTo>
                <a:cubicBezTo>
                  <a:pt x="4289544" y="3447322"/>
                  <a:pt x="4289544" y="3444842"/>
                  <a:pt x="4289544" y="3444842"/>
                </a:cubicBezTo>
                <a:close/>
                <a:moveTo>
                  <a:pt x="4096067" y="3444842"/>
                </a:moveTo>
                <a:lnTo>
                  <a:pt x="4110950" y="3459725"/>
                </a:lnTo>
                <a:lnTo>
                  <a:pt x="4110950" y="3452283"/>
                </a:lnTo>
                <a:cubicBezTo>
                  <a:pt x="4105989" y="3447322"/>
                  <a:pt x="4101029" y="3444842"/>
                  <a:pt x="4096067" y="3444842"/>
                </a:cubicBezTo>
                <a:close/>
                <a:moveTo>
                  <a:pt x="3686790" y="3444842"/>
                </a:moveTo>
                <a:cubicBezTo>
                  <a:pt x="3691751" y="3444842"/>
                  <a:pt x="3692991" y="3447322"/>
                  <a:pt x="3690511" y="3452283"/>
                </a:cubicBezTo>
                <a:cubicBezTo>
                  <a:pt x="3688031" y="3457244"/>
                  <a:pt x="3689270" y="3459725"/>
                  <a:pt x="3694231" y="3459725"/>
                </a:cubicBezTo>
                <a:lnTo>
                  <a:pt x="3686790" y="3459725"/>
                </a:lnTo>
                <a:cubicBezTo>
                  <a:pt x="3686790" y="3459725"/>
                  <a:pt x="3686790" y="3457244"/>
                  <a:pt x="3686790" y="3452283"/>
                </a:cubicBezTo>
                <a:cubicBezTo>
                  <a:pt x="3686790" y="3447322"/>
                  <a:pt x="3686790" y="3444842"/>
                  <a:pt x="3686790" y="3444842"/>
                </a:cubicBezTo>
                <a:close/>
                <a:moveTo>
                  <a:pt x="3310645" y="3443770"/>
                </a:moveTo>
                <a:cubicBezTo>
                  <a:pt x="3314713" y="3444732"/>
                  <a:pt x="3316746" y="3445214"/>
                  <a:pt x="3316746" y="3445214"/>
                </a:cubicBezTo>
                <a:lnTo>
                  <a:pt x="3315468" y="3450613"/>
                </a:lnTo>
                <a:cubicBezTo>
                  <a:pt x="3311400" y="3449650"/>
                  <a:pt x="3309793" y="3447369"/>
                  <a:pt x="3310645" y="3443770"/>
                </a:cubicBezTo>
                <a:close/>
                <a:moveTo>
                  <a:pt x="4202107" y="3441121"/>
                </a:moveTo>
                <a:cubicBezTo>
                  <a:pt x="4200867" y="3441121"/>
                  <a:pt x="4200247" y="3442362"/>
                  <a:pt x="4200247" y="3444842"/>
                </a:cubicBezTo>
                <a:lnTo>
                  <a:pt x="4200247" y="3452283"/>
                </a:lnTo>
                <a:lnTo>
                  <a:pt x="4207689" y="3444842"/>
                </a:lnTo>
                <a:cubicBezTo>
                  <a:pt x="4205208" y="3442362"/>
                  <a:pt x="4203348" y="3441121"/>
                  <a:pt x="4202107" y="3441121"/>
                </a:cubicBezTo>
                <a:close/>
                <a:moveTo>
                  <a:pt x="4300706" y="3437400"/>
                </a:moveTo>
                <a:cubicBezTo>
                  <a:pt x="4303186" y="3437400"/>
                  <a:pt x="4304427" y="3439881"/>
                  <a:pt x="4304427" y="3444842"/>
                </a:cubicBezTo>
                <a:cubicBezTo>
                  <a:pt x="4299465" y="3444842"/>
                  <a:pt x="4296985" y="3443602"/>
                  <a:pt x="4296985" y="3441121"/>
                </a:cubicBezTo>
                <a:cubicBezTo>
                  <a:pt x="4296985" y="3438641"/>
                  <a:pt x="4298226" y="3437400"/>
                  <a:pt x="4300706" y="3437400"/>
                </a:cubicBezTo>
                <a:close/>
                <a:moveTo>
                  <a:pt x="4043978" y="3437400"/>
                </a:moveTo>
                <a:lnTo>
                  <a:pt x="4066302" y="3459725"/>
                </a:lnTo>
                <a:cubicBezTo>
                  <a:pt x="4081185" y="3469647"/>
                  <a:pt x="4093587" y="3479568"/>
                  <a:pt x="4103509" y="3489490"/>
                </a:cubicBezTo>
                <a:cubicBezTo>
                  <a:pt x="4108470" y="3494451"/>
                  <a:pt x="4113430" y="3498172"/>
                  <a:pt x="4118392" y="3500652"/>
                </a:cubicBezTo>
                <a:cubicBezTo>
                  <a:pt x="4123353" y="3503133"/>
                  <a:pt x="4125833" y="3504373"/>
                  <a:pt x="4125833" y="3504373"/>
                </a:cubicBezTo>
                <a:lnTo>
                  <a:pt x="4125833" y="3511814"/>
                </a:lnTo>
                <a:cubicBezTo>
                  <a:pt x="4120872" y="3511814"/>
                  <a:pt x="4120872" y="3514295"/>
                  <a:pt x="4125833" y="3519256"/>
                </a:cubicBezTo>
                <a:cubicBezTo>
                  <a:pt x="4130794" y="3524217"/>
                  <a:pt x="4133274" y="3524217"/>
                  <a:pt x="4133274" y="3519256"/>
                </a:cubicBezTo>
                <a:cubicBezTo>
                  <a:pt x="4138236" y="3514295"/>
                  <a:pt x="4140716" y="3513054"/>
                  <a:pt x="4140716" y="3515535"/>
                </a:cubicBezTo>
                <a:cubicBezTo>
                  <a:pt x="4140716" y="3518016"/>
                  <a:pt x="4140716" y="3519256"/>
                  <a:pt x="4140716" y="3519256"/>
                </a:cubicBezTo>
                <a:cubicBezTo>
                  <a:pt x="4140716" y="3529178"/>
                  <a:pt x="4140716" y="3534139"/>
                  <a:pt x="4140716" y="3534139"/>
                </a:cubicBezTo>
                <a:cubicBezTo>
                  <a:pt x="4145677" y="3534139"/>
                  <a:pt x="4149398" y="3536619"/>
                  <a:pt x="4151878" y="3541580"/>
                </a:cubicBezTo>
                <a:cubicBezTo>
                  <a:pt x="4154358" y="3546541"/>
                  <a:pt x="4155599" y="3547781"/>
                  <a:pt x="4155599" y="3545301"/>
                </a:cubicBezTo>
                <a:cubicBezTo>
                  <a:pt x="4155599" y="3542820"/>
                  <a:pt x="4158079" y="3544061"/>
                  <a:pt x="4163040" y="3549021"/>
                </a:cubicBezTo>
                <a:cubicBezTo>
                  <a:pt x="4168001" y="3553982"/>
                  <a:pt x="4171722" y="3556463"/>
                  <a:pt x="4174202" y="3556463"/>
                </a:cubicBezTo>
                <a:cubicBezTo>
                  <a:pt x="4176682" y="3556463"/>
                  <a:pt x="4180403" y="3556463"/>
                  <a:pt x="4185364" y="3556463"/>
                </a:cubicBezTo>
                <a:cubicBezTo>
                  <a:pt x="4195286" y="3561424"/>
                  <a:pt x="4200247" y="3563904"/>
                  <a:pt x="4200247" y="3563904"/>
                </a:cubicBezTo>
                <a:lnTo>
                  <a:pt x="4200247" y="3556463"/>
                </a:lnTo>
                <a:cubicBezTo>
                  <a:pt x="4200247" y="3556463"/>
                  <a:pt x="4196526" y="3553982"/>
                  <a:pt x="4189085" y="3549021"/>
                </a:cubicBezTo>
                <a:cubicBezTo>
                  <a:pt x="4181644" y="3544061"/>
                  <a:pt x="4177923" y="3539099"/>
                  <a:pt x="4177923" y="3534139"/>
                </a:cubicBezTo>
                <a:cubicBezTo>
                  <a:pt x="4177923" y="3534139"/>
                  <a:pt x="4176682" y="3532899"/>
                  <a:pt x="4174202" y="3530418"/>
                </a:cubicBezTo>
                <a:cubicBezTo>
                  <a:pt x="4171722" y="3527937"/>
                  <a:pt x="4168001" y="3526697"/>
                  <a:pt x="4163040" y="3526697"/>
                </a:cubicBezTo>
                <a:cubicBezTo>
                  <a:pt x="4158079" y="3521736"/>
                  <a:pt x="4153119" y="3516775"/>
                  <a:pt x="4148157" y="3511814"/>
                </a:cubicBezTo>
                <a:cubicBezTo>
                  <a:pt x="4143196" y="3506854"/>
                  <a:pt x="4138236" y="3503133"/>
                  <a:pt x="4133274" y="3500652"/>
                </a:cubicBezTo>
                <a:cubicBezTo>
                  <a:pt x="4128313" y="3498172"/>
                  <a:pt x="4124592" y="3495692"/>
                  <a:pt x="4122112" y="3493211"/>
                </a:cubicBezTo>
                <a:cubicBezTo>
                  <a:pt x="4119632" y="3490730"/>
                  <a:pt x="4118392" y="3489490"/>
                  <a:pt x="4118392" y="3489490"/>
                </a:cubicBezTo>
                <a:lnTo>
                  <a:pt x="4110950" y="3482049"/>
                </a:lnTo>
                <a:cubicBezTo>
                  <a:pt x="4105989" y="3482049"/>
                  <a:pt x="4102268" y="3480809"/>
                  <a:pt x="4099788" y="3478328"/>
                </a:cubicBezTo>
                <a:cubicBezTo>
                  <a:pt x="4097308" y="3475847"/>
                  <a:pt x="4093587" y="3472127"/>
                  <a:pt x="4088626" y="3467166"/>
                </a:cubicBezTo>
                <a:lnTo>
                  <a:pt x="4073743" y="3452283"/>
                </a:lnTo>
                <a:cubicBezTo>
                  <a:pt x="4073743" y="3452283"/>
                  <a:pt x="4070023" y="3449803"/>
                  <a:pt x="4062581" y="3444842"/>
                </a:cubicBezTo>
                <a:cubicBezTo>
                  <a:pt x="4055140" y="3439881"/>
                  <a:pt x="4048939" y="3437400"/>
                  <a:pt x="4043978" y="3437400"/>
                </a:cubicBezTo>
                <a:close/>
                <a:moveTo>
                  <a:pt x="3947239" y="3437400"/>
                </a:moveTo>
                <a:cubicBezTo>
                  <a:pt x="3942278" y="3437400"/>
                  <a:pt x="3942278" y="3439881"/>
                  <a:pt x="3947239" y="3444842"/>
                </a:cubicBezTo>
                <a:lnTo>
                  <a:pt x="3954681" y="3437400"/>
                </a:lnTo>
                <a:cubicBezTo>
                  <a:pt x="3954681" y="3437400"/>
                  <a:pt x="3952201" y="3437400"/>
                  <a:pt x="3947239" y="3437400"/>
                </a:cubicBezTo>
                <a:close/>
                <a:moveTo>
                  <a:pt x="4237454" y="3429959"/>
                </a:moveTo>
                <a:cubicBezTo>
                  <a:pt x="4242415" y="3429959"/>
                  <a:pt x="4244896" y="3429959"/>
                  <a:pt x="4244896" y="3429959"/>
                </a:cubicBezTo>
                <a:cubicBezTo>
                  <a:pt x="4244896" y="3434920"/>
                  <a:pt x="4242415" y="3437400"/>
                  <a:pt x="4237454" y="3437400"/>
                </a:cubicBezTo>
                <a:close/>
                <a:moveTo>
                  <a:pt x="4118392" y="3429959"/>
                </a:moveTo>
                <a:lnTo>
                  <a:pt x="4125833" y="3437400"/>
                </a:lnTo>
                <a:cubicBezTo>
                  <a:pt x="4125833" y="3437400"/>
                  <a:pt x="4128313" y="3438641"/>
                  <a:pt x="4133274" y="3441121"/>
                </a:cubicBezTo>
                <a:cubicBezTo>
                  <a:pt x="4138236" y="3443602"/>
                  <a:pt x="4143196" y="3447322"/>
                  <a:pt x="4148157" y="3452283"/>
                </a:cubicBezTo>
                <a:cubicBezTo>
                  <a:pt x="4163040" y="3467166"/>
                  <a:pt x="4172962" y="3472127"/>
                  <a:pt x="4177923" y="3467166"/>
                </a:cubicBezTo>
                <a:lnTo>
                  <a:pt x="4170481" y="3452283"/>
                </a:lnTo>
                <a:cubicBezTo>
                  <a:pt x="4165520" y="3452283"/>
                  <a:pt x="4163040" y="3452283"/>
                  <a:pt x="4163040" y="3452283"/>
                </a:cubicBezTo>
                <a:cubicBezTo>
                  <a:pt x="4163040" y="3452283"/>
                  <a:pt x="4161799" y="3449803"/>
                  <a:pt x="4159319" y="3444842"/>
                </a:cubicBezTo>
                <a:cubicBezTo>
                  <a:pt x="4156839" y="3439881"/>
                  <a:pt x="4153119" y="3437400"/>
                  <a:pt x="4148157" y="3437400"/>
                </a:cubicBezTo>
                <a:close/>
                <a:moveTo>
                  <a:pt x="3850501" y="3429959"/>
                </a:moveTo>
                <a:cubicBezTo>
                  <a:pt x="3860423" y="3434920"/>
                  <a:pt x="3864143" y="3438641"/>
                  <a:pt x="3861663" y="3441121"/>
                </a:cubicBezTo>
                <a:cubicBezTo>
                  <a:pt x="3859183" y="3443602"/>
                  <a:pt x="3852981" y="3442362"/>
                  <a:pt x="3843060" y="3437400"/>
                </a:cubicBezTo>
                <a:close/>
                <a:moveTo>
                  <a:pt x="3649583" y="3429959"/>
                </a:moveTo>
                <a:cubicBezTo>
                  <a:pt x="3649583" y="3429959"/>
                  <a:pt x="3650824" y="3429959"/>
                  <a:pt x="3653304" y="3429959"/>
                </a:cubicBezTo>
                <a:cubicBezTo>
                  <a:pt x="3655784" y="3429959"/>
                  <a:pt x="3657024" y="3432440"/>
                  <a:pt x="3657024" y="3437400"/>
                </a:cubicBezTo>
                <a:close/>
                <a:moveTo>
                  <a:pt x="4287019" y="3427434"/>
                </a:moveTo>
                <a:lnTo>
                  <a:pt x="4289544" y="3429959"/>
                </a:lnTo>
                <a:cubicBezTo>
                  <a:pt x="4289544" y="3429959"/>
                  <a:pt x="4289234" y="3429649"/>
                  <a:pt x="4288614" y="3429029"/>
                </a:cubicBezTo>
                <a:close/>
                <a:moveTo>
                  <a:pt x="4282103" y="3422518"/>
                </a:moveTo>
                <a:lnTo>
                  <a:pt x="4287019" y="3427434"/>
                </a:lnTo>
                <a:lnTo>
                  <a:pt x="4285823" y="3426238"/>
                </a:lnTo>
                <a:cubicBezTo>
                  <a:pt x="4283343" y="3423758"/>
                  <a:pt x="4282103" y="3422518"/>
                  <a:pt x="4282103" y="3422518"/>
                </a:cubicBezTo>
                <a:close/>
                <a:moveTo>
                  <a:pt x="4170481" y="3422518"/>
                </a:moveTo>
                <a:cubicBezTo>
                  <a:pt x="4170481" y="3427479"/>
                  <a:pt x="4170481" y="3429959"/>
                  <a:pt x="4170481" y="3429959"/>
                </a:cubicBezTo>
                <a:lnTo>
                  <a:pt x="4177923" y="3437400"/>
                </a:lnTo>
                <a:lnTo>
                  <a:pt x="4177923" y="3444842"/>
                </a:lnTo>
                <a:cubicBezTo>
                  <a:pt x="4182884" y="3444842"/>
                  <a:pt x="4185364" y="3442362"/>
                  <a:pt x="4185364" y="3437400"/>
                </a:cubicBezTo>
                <a:lnTo>
                  <a:pt x="4192806" y="3437400"/>
                </a:lnTo>
                <a:cubicBezTo>
                  <a:pt x="4197767" y="3432440"/>
                  <a:pt x="4195286" y="3427479"/>
                  <a:pt x="4185364" y="3422518"/>
                </a:cubicBezTo>
                <a:close/>
                <a:moveTo>
                  <a:pt x="3977005" y="3422518"/>
                </a:moveTo>
                <a:cubicBezTo>
                  <a:pt x="3972044" y="3432440"/>
                  <a:pt x="3974525" y="3437400"/>
                  <a:pt x="3984446" y="3437400"/>
                </a:cubicBezTo>
                <a:lnTo>
                  <a:pt x="3984446" y="3429959"/>
                </a:lnTo>
                <a:cubicBezTo>
                  <a:pt x="3979485" y="3424998"/>
                  <a:pt x="3977005" y="3422518"/>
                  <a:pt x="3977005" y="3422518"/>
                </a:cubicBezTo>
                <a:close/>
                <a:moveTo>
                  <a:pt x="3530521" y="3422518"/>
                </a:moveTo>
                <a:lnTo>
                  <a:pt x="3545403" y="3437400"/>
                </a:lnTo>
                <a:lnTo>
                  <a:pt x="3545403" y="3429959"/>
                </a:lnTo>
                <a:cubicBezTo>
                  <a:pt x="3535482" y="3424998"/>
                  <a:pt x="3530521" y="3422518"/>
                  <a:pt x="3530521" y="3422518"/>
                </a:cubicBezTo>
                <a:close/>
                <a:moveTo>
                  <a:pt x="3385413" y="3418099"/>
                </a:moveTo>
                <a:cubicBezTo>
                  <a:pt x="3389134" y="3418564"/>
                  <a:pt x="3392854" y="3422518"/>
                  <a:pt x="3396575" y="3429959"/>
                </a:cubicBezTo>
                <a:cubicBezTo>
                  <a:pt x="3401537" y="3429959"/>
                  <a:pt x="3405257" y="3431200"/>
                  <a:pt x="3407737" y="3433680"/>
                </a:cubicBezTo>
                <a:cubicBezTo>
                  <a:pt x="3410217" y="3436160"/>
                  <a:pt x="3411458" y="3437400"/>
                  <a:pt x="3411458" y="3437400"/>
                </a:cubicBezTo>
                <a:lnTo>
                  <a:pt x="3426341" y="3452283"/>
                </a:lnTo>
                <a:cubicBezTo>
                  <a:pt x="3421380" y="3452283"/>
                  <a:pt x="3416419" y="3451043"/>
                  <a:pt x="3411458" y="3448562"/>
                </a:cubicBezTo>
                <a:cubicBezTo>
                  <a:pt x="3406497" y="3446082"/>
                  <a:pt x="3401537" y="3442362"/>
                  <a:pt x="3396575" y="3437400"/>
                </a:cubicBezTo>
                <a:cubicBezTo>
                  <a:pt x="3381692" y="3427479"/>
                  <a:pt x="3376731" y="3421277"/>
                  <a:pt x="3381692" y="3418797"/>
                </a:cubicBezTo>
                <a:cubicBezTo>
                  <a:pt x="3382932" y="3418177"/>
                  <a:pt x="3384173" y="3417945"/>
                  <a:pt x="3385413" y="3418099"/>
                </a:cubicBezTo>
                <a:close/>
                <a:moveTo>
                  <a:pt x="3828177" y="3415076"/>
                </a:moveTo>
                <a:cubicBezTo>
                  <a:pt x="3828177" y="3420037"/>
                  <a:pt x="3828177" y="3422518"/>
                  <a:pt x="3828177" y="3422518"/>
                </a:cubicBezTo>
                <a:cubicBezTo>
                  <a:pt x="3828177" y="3422518"/>
                  <a:pt x="3826936" y="3421277"/>
                  <a:pt x="3824456" y="3418797"/>
                </a:cubicBezTo>
                <a:cubicBezTo>
                  <a:pt x="3821976" y="3416317"/>
                  <a:pt x="3823215" y="3415076"/>
                  <a:pt x="3828177" y="3415076"/>
                </a:cubicBezTo>
                <a:close/>
                <a:moveTo>
                  <a:pt x="3731439" y="3415076"/>
                </a:moveTo>
                <a:lnTo>
                  <a:pt x="3738880" y="3415076"/>
                </a:lnTo>
                <a:lnTo>
                  <a:pt x="3738880" y="3422518"/>
                </a:lnTo>
                <a:cubicBezTo>
                  <a:pt x="3733919" y="3422518"/>
                  <a:pt x="3731439" y="3420037"/>
                  <a:pt x="3731439" y="3415076"/>
                </a:cubicBezTo>
                <a:close/>
                <a:moveTo>
                  <a:pt x="3619817" y="3415076"/>
                </a:moveTo>
                <a:lnTo>
                  <a:pt x="3627259" y="3422518"/>
                </a:lnTo>
                <a:cubicBezTo>
                  <a:pt x="3622298" y="3427479"/>
                  <a:pt x="3619817" y="3428719"/>
                  <a:pt x="3619817" y="3426238"/>
                </a:cubicBezTo>
                <a:cubicBezTo>
                  <a:pt x="3619817" y="3423758"/>
                  <a:pt x="3619817" y="3420037"/>
                  <a:pt x="3619817" y="3415076"/>
                </a:cubicBezTo>
                <a:close/>
                <a:moveTo>
                  <a:pt x="3783528" y="3407635"/>
                </a:moveTo>
                <a:cubicBezTo>
                  <a:pt x="3788490" y="3412596"/>
                  <a:pt x="3790970" y="3415076"/>
                  <a:pt x="3790970" y="3415076"/>
                </a:cubicBezTo>
                <a:lnTo>
                  <a:pt x="3776087" y="3415076"/>
                </a:lnTo>
                <a:close/>
                <a:moveTo>
                  <a:pt x="3300011" y="3407041"/>
                </a:moveTo>
                <a:cubicBezTo>
                  <a:pt x="3300011" y="3407041"/>
                  <a:pt x="3302044" y="3407522"/>
                  <a:pt x="3306112" y="3408485"/>
                </a:cubicBezTo>
                <a:lnTo>
                  <a:pt x="3312213" y="3409929"/>
                </a:lnTo>
                <a:cubicBezTo>
                  <a:pt x="3311361" y="3413528"/>
                  <a:pt x="3308901" y="3414847"/>
                  <a:pt x="3304834" y="3413885"/>
                </a:cubicBezTo>
                <a:close/>
                <a:moveTo>
                  <a:pt x="4274661" y="3400193"/>
                </a:moveTo>
                <a:cubicBezTo>
                  <a:pt x="4279622" y="3405155"/>
                  <a:pt x="4288303" y="3411355"/>
                  <a:pt x="4300706" y="3418797"/>
                </a:cubicBezTo>
                <a:cubicBezTo>
                  <a:pt x="4313109" y="3426238"/>
                  <a:pt x="4325510" y="3436160"/>
                  <a:pt x="4337913" y="3448562"/>
                </a:cubicBezTo>
                <a:cubicBezTo>
                  <a:pt x="4350316" y="3460965"/>
                  <a:pt x="4357757" y="3465926"/>
                  <a:pt x="4360237" y="3463445"/>
                </a:cubicBezTo>
                <a:cubicBezTo>
                  <a:pt x="4362717" y="3460965"/>
                  <a:pt x="4366438" y="3462205"/>
                  <a:pt x="4371399" y="3467166"/>
                </a:cubicBezTo>
                <a:cubicBezTo>
                  <a:pt x="4371399" y="3472127"/>
                  <a:pt x="4370159" y="3473367"/>
                  <a:pt x="4367679" y="3470887"/>
                </a:cubicBezTo>
                <a:cubicBezTo>
                  <a:pt x="4365199" y="3468406"/>
                  <a:pt x="4363958" y="3469647"/>
                  <a:pt x="4363958" y="3474607"/>
                </a:cubicBezTo>
                <a:cubicBezTo>
                  <a:pt x="4363958" y="3479568"/>
                  <a:pt x="4356517" y="3474607"/>
                  <a:pt x="4341634" y="3459725"/>
                </a:cubicBezTo>
                <a:cubicBezTo>
                  <a:pt x="4331712" y="3454764"/>
                  <a:pt x="4323030" y="3448562"/>
                  <a:pt x="4315589" y="3441121"/>
                </a:cubicBezTo>
                <a:cubicBezTo>
                  <a:pt x="4308148" y="3433680"/>
                  <a:pt x="4301947" y="3427479"/>
                  <a:pt x="4296985" y="3422518"/>
                </a:cubicBezTo>
                <a:cubicBezTo>
                  <a:pt x="4292024" y="3417557"/>
                  <a:pt x="4287064" y="3412596"/>
                  <a:pt x="4282103" y="3407635"/>
                </a:cubicBezTo>
                <a:cubicBezTo>
                  <a:pt x="4277141" y="3402674"/>
                  <a:pt x="4274661" y="3400193"/>
                  <a:pt x="4274661" y="3400193"/>
                </a:cubicBezTo>
                <a:close/>
                <a:moveTo>
                  <a:pt x="4140716" y="3400193"/>
                </a:moveTo>
                <a:lnTo>
                  <a:pt x="4148157" y="3407635"/>
                </a:lnTo>
                <a:cubicBezTo>
                  <a:pt x="4158079" y="3417557"/>
                  <a:pt x="4163040" y="3417557"/>
                  <a:pt x="4163040" y="3407635"/>
                </a:cubicBezTo>
                <a:cubicBezTo>
                  <a:pt x="4163040" y="3402674"/>
                  <a:pt x="4163040" y="3400193"/>
                  <a:pt x="4163040" y="3400193"/>
                </a:cubicBezTo>
                <a:cubicBezTo>
                  <a:pt x="4158079" y="3400193"/>
                  <a:pt x="4155599" y="3400193"/>
                  <a:pt x="4155599" y="3400193"/>
                </a:cubicBezTo>
                <a:cubicBezTo>
                  <a:pt x="4155599" y="3400193"/>
                  <a:pt x="4153119" y="3400193"/>
                  <a:pt x="4148157" y="3400193"/>
                </a:cubicBezTo>
                <a:close/>
                <a:moveTo>
                  <a:pt x="3805853" y="3400193"/>
                </a:moveTo>
                <a:cubicBezTo>
                  <a:pt x="3805853" y="3400193"/>
                  <a:pt x="3808333" y="3400193"/>
                  <a:pt x="3813294" y="3400193"/>
                </a:cubicBezTo>
                <a:cubicBezTo>
                  <a:pt x="3818255" y="3400193"/>
                  <a:pt x="3820735" y="3400193"/>
                  <a:pt x="3820735" y="3400193"/>
                </a:cubicBezTo>
                <a:lnTo>
                  <a:pt x="3813294" y="3407635"/>
                </a:lnTo>
                <a:cubicBezTo>
                  <a:pt x="3808333" y="3407635"/>
                  <a:pt x="3805853" y="3406395"/>
                  <a:pt x="3805853" y="3403914"/>
                </a:cubicBezTo>
                <a:cubicBezTo>
                  <a:pt x="3805853" y="3401434"/>
                  <a:pt x="3805853" y="3400193"/>
                  <a:pt x="3805853" y="3400193"/>
                </a:cubicBezTo>
                <a:close/>
                <a:moveTo>
                  <a:pt x="3709114" y="3400193"/>
                </a:moveTo>
                <a:lnTo>
                  <a:pt x="3716556" y="3400193"/>
                </a:lnTo>
                <a:lnTo>
                  <a:pt x="3716556" y="3407635"/>
                </a:lnTo>
                <a:close/>
                <a:moveTo>
                  <a:pt x="3523079" y="3400193"/>
                </a:moveTo>
                <a:lnTo>
                  <a:pt x="3523079" y="3407635"/>
                </a:lnTo>
                <a:lnTo>
                  <a:pt x="3537962" y="3415076"/>
                </a:lnTo>
                <a:lnTo>
                  <a:pt x="3530521" y="3407635"/>
                </a:lnTo>
                <a:close/>
                <a:moveTo>
                  <a:pt x="4269080" y="3395542"/>
                </a:moveTo>
                <a:cubicBezTo>
                  <a:pt x="4270320" y="3396163"/>
                  <a:pt x="4272181" y="3397713"/>
                  <a:pt x="4274661" y="3400193"/>
                </a:cubicBezTo>
                <a:cubicBezTo>
                  <a:pt x="4269700" y="3400193"/>
                  <a:pt x="4267220" y="3398953"/>
                  <a:pt x="4267220" y="3396473"/>
                </a:cubicBezTo>
                <a:cubicBezTo>
                  <a:pt x="4267220" y="3395233"/>
                  <a:pt x="4267839" y="3394923"/>
                  <a:pt x="4269080" y="3395542"/>
                </a:cubicBezTo>
                <a:close/>
                <a:moveTo>
                  <a:pt x="3750042" y="3392752"/>
                </a:moveTo>
                <a:cubicBezTo>
                  <a:pt x="3752522" y="3392752"/>
                  <a:pt x="3753763" y="3395233"/>
                  <a:pt x="3753763" y="3400193"/>
                </a:cubicBezTo>
                <a:cubicBezTo>
                  <a:pt x="3753763" y="3400193"/>
                  <a:pt x="3752522" y="3398953"/>
                  <a:pt x="3750042" y="3396473"/>
                </a:cubicBezTo>
                <a:cubicBezTo>
                  <a:pt x="3747562" y="3393993"/>
                  <a:pt x="3747562" y="3392752"/>
                  <a:pt x="3750042" y="3392752"/>
                </a:cubicBezTo>
                <a:close/>
                <a:moveTo>
                  <a:pt x="3344485" y="3392752"/>
                </a:moveTo>
                <a:lnTo>
                  <a:pt x="3359368" y="3400193"/>
                </a:lnTo>
                <a:cubicBezTo>
                  <a:pt x="3359368" y="3405155"/>
                  <a:pt x="3364330" y="3407635"/>
                  <a:pt x="3374251" y="3407635"/>
                </a:cubicBezTo>
                <a:cubicBezTo>
                  <a:pt x="3364330" y="3407635"/>
                  <a:pt x="3356888" y="3405155"/>
                  <a:pt x="3351927" y="3400193"/>
                </a:cubicBezTo>
                <a:cubicBezTo>
                  <a:pt x="3342005" y="3395233"/>
                  <a:pt x="3339524" y="3392752"/>
                  <a:pt x="3344485" y="3392752"/>
                </a:cubicBezTo>
                <a:close/>
                <a:moveTo>
                  <a:pt x="2924731" y="3386634"/>
                </a:moveTo>
                <a:cubicBezTo>
                  <a:pt x="2927946" y="3391197"/>
                  <a:pt x="2929553" y="3393478"/>
                  <a:pt x="2929553" y="3393478"/>
                </a:cubicBezTo>
                <a:cubicBezTo>
                  <a:pt x="2925486" y="3392515"/>
                  <a:pt x="2923453" y="3392034"/>
                  <a:pt x="2923453" y="3392034"/>
                </a:cubicBezTo>
                <a:close/>
                <a:moveTo>
                  <a:pt x="3828177" y="3385310"/>
                </a:moveTo>
                <a:cubicBezTo>
                  <a:pt x="3833138" y="3385310"/>
                  <a:pt x="3833138" y="3387791"/>
                  <a:pt x="3828177" y="3392752"/>
                </a:cubicBezTo>
                <a:cubicBezTo>
                  <a:pt x="3828177" y="3392752"/>
                  <a:pt x="3825697" y="3392752"/>
                  <a:pt x="3820735" y="3392752"/>
                </a:cubicBezTo>
                <a:cubicBezTo>
                  <a:pt x="3820735" y="3387791"/>
                  <a:pt x="3823215" y="3385310"/>
                  <a:pt x="3828177" y="3385310"/>
                </a:cubicBezTo>
                <a:close/>
                <a:moveTo>
                  <a:pt x="3731439" y="3385310"/>
                </a:moveTo>
                <a:lnTo>
                  <a:pt x="3738880" y="3385310"/>
                </a:lnTo>
                <a:cubicBezTo>
                  <a:pt x="3743841" y="3385310"/>
                  <a:pt x="3746321" y="3385310"/>
                  <a:pt x="3746321" y="3385310"/>
                </a:cubicBezTo>
                <a:cubicBezTo>
                  <a:pt x="3746321" y="3385310"/>
                  <a:pt x="3743841" y="3387791"/>
                  <a:pt x="3738880" y="3392752"/>
                </a:cubicBezTo>
                <a:cubicBezTo>
                  <a:pt x="3738880" y="3392752"/>
                  <a:pt x="3736400" y="3390272"/>
                  <a:pt x="3731439" y="3385310"/>
                </a:cubicBezTo>
                <a:close/>
                <a:moveTo>
                  <a:pt x="3716556" y="3385310"/>
                </a:moveTo>
                <a:cubicBezTo>
                  <a:pt x="3731439" y="3395233"/>
                  <a:pt x="3748801" y="3407635"/>
                  <a:pt x="3768646" y="3422518"/>
                </a:cubicBezTo>
                <a:cubicBezTo>
                  <a:pt x="3778567" y="3437400"/>
                  <a:pt x="3786008" y="3444842"/>
                  <a:pt x="3790970" y="3444842"/>
                </a:cubicBezTo>
                <a:lnTo>
                  <a:pt x="3790970" y="3452283"/>
                </a:lnTo>
                <a:cubicBezTo>
                  <a:pt x="3790970" y="3452283"/>
                  <a:pt x="3788490" y="3451043"/>
                  <a:pt x="3783528" y="3448562"/>
                </a:cubicBezTo>
                <a:cubicBezTo>
                  <a:pt x="3778567" y="3446082"/>
                  <a:pt x="3773607" y="3442362"/>
                  <a:pt x="3768646" y="3437400"/>
                </a:cubicBezTo>
                <a:cubicBezTo>
                  <a:pt x="3758724" y="3427479"/>
                  <a:pt x="3748801" y="3420037"/>
                  <a:pt x="3738880" y="3415076"/>
                </a:cubicBezTo>
                <a:close/>
                <a:moveTo>
                  <a:pt x="3623538" y="3385310"/>
                </a:moveTo>
                <a:cubicBezTo>
                  <a:pt x="3626018" y="3385310"/>
                  <a:pt x="3627259" y="3387791"/>
                  <a:pt x="3627259" y="3392752"/>
                </a:cubicBezTo>
                <a:cubicBezTo>
                  <a:pt x="3627259" y="3392752"/>
                  <a:pt x="3626018" y="3391512"/>
                  <a:pt x="3623538" y="3389031"/>
                </a:cubicBezTo>
                <a:cubicBezTo>
                  <a:pt x="3621058" y="3386551"/>
                  <a:pt x="3621058" y="3385310"/>
                  <a:pt x="3623538" y="3385310"/>
                </a:cubicBezTo>
                <a:close/>
                <a:moveTo>
                  <a:pt x="3612376" y="3385310"/>
                </a:moveTo>
                <a:cubicBezTo>
                  <a:pt x="3617337" y="3390272"/>
                  <a:pt x="3619817" y="3392752"/>
                  <a:pt x="3619817" y="3392752"/>
                </a:cubicBezTo>
                <a:lnTo>
                  <a:pt x="3612376" y="3392752"/>
                </a:lnTo>
                <a:cubicBezTo>
                  <a:pt x="3612376" y="3387791"/>
                  <a:pt x="3612376" y="3385310"/>
                  <a:pt x="3612376" y="3385310"/>
                </a:cubicBezTo>
                <a:close/>
                <a:moveTo>
                  <a:pt x="3597493" y="3385310"/>
                </a:moveTo>
                <a:cubicBezTo>
                  <a:pt x="3602455" y="3385310"/>
                  <a:pt x="3604935" y="3385310"/>
                  <a:pt x="3604935" y="3385310"/>
                </a:cubicBezTo>
                <a:cubicBezTo>
                  <a:pt x="3604935" y="3385310"/>
                  <a:pt x="3604935" y="3387791"/>
                  <a:pt x="3604935" y="3392752"/>
                </a:cubicBezTo>
                <a:cubicBezTo>
                  <a:pt x="3604935" y="3392752"/>
                  <a:pt x="3603694" y="3392752"/>
                  <a:pt x="3601214" y="3392752"/>
                </a:cubicBezTo>
                <a:cubicBezTo>
                  <a:pt x="3598734" y="3392752"/>
                  <a:pt x="3597493" y="3392752"/>
                  <a:pt x="3597493" y="3392752"/>
                </a:cubicBezTo>
                <a:cubicBezTo>
                  <a:pt x="3597493" y="3387791"/>
                  <a:pt x="3597493" y="3385310"/>
                  <a:pt x="3597493" y="3385310"/>
                </a:cubicBezTo>
                <a:close/>
                <a:moveTo>
                  <a:pt x="3497034" y="3385310"/>
                </a:moveTo>
                <a:cubicBezTo>
                  <a:pt x="3494554" y="3385310"/>
                  <a:pt x="3494554" y="3386551"/>
                  <a:pt x="3497034" y="3389031"/>
                </a:cubicBezTo>
                <a:cubicBezTo>
                  <a:pt x="3499514" y="3391512"/>
                  <a:pt x="3500755" y="3392752"/>
                  <a:pt x="3500755" y="3392752"/>
                </a:cubicBezTo>
                <a:cubicBezTo>
                  <a:pt x="3500755" y="3387791"/>
                  <a:pt x="3499514" y="3385310"/>
                  <a:pt x="3497034" y="3385310"/>
                </a:cubicBezTo>
                <a:close/>
                <a:moveTo>
                  <a:pt x="3247661" y="3383245"/>
                </a:moveTo>
                <a:cubicBezTo>
                  <a:pt x="3250876" y="3387808"/>
                  <a:pt x="3252483" y="3390089"/>
                  <a:pt x="3252483" y="3390089"/>
                </a:cubicBezTo>
                <a:lnTo>
                  <a:pt x="3251205" y="3395488"/>
                </a:lnTo>
                <a:lnTo>
                  <a:pt x="3246383" y="3388645"/>
                </a:lnTo>
                <a:close/>
                <a:moveTo>
                  <a:pt x="3221979" y="3382869"/>
                </a:moveTo>
                <a:lnTo>
                  <a:pt x="3243826" y="3399444"/>
                </a:lnTo>
                <a:lnTo>
                  <a:pt x="3231625" y="3396556"/>
                </a:lnTo>
                <a:lnTo>
                  <a:pt x="3225525" y="3395112"/>
                </a:lnTo>
                <a:cubicBezTo>
                  <a:pt x="3222309" y="3390549"/>
                  <a:pt x="3221127" y="3386468"/>
                  <a:pt x="3221979" y="3382869"/>
                </a:cubicBezTo>
                <a:close/>
                <a:moveTo>
                  <a:pt x="4244896" y="3377869"/>
                </a:moveTo>
                <a:cubicBezTo>
                  <a:pt x="4249857" y="3377869"/>
                  <a:pt x="4254817" y="3380350"/>
                  <a:pt x="4259778" y="3385310"/>
                </a:cubicBezTo>
                <a:cubicBezTo>
                  <a:pt x="4259778" y="3390272"/>
                  <a:pt x="4259778" y="3392752"/>
                  <a:pt x="4259778" y="3392752"/>
                </a:cubicBezTo>
                <a:cubicBezTo>
                  <a:pt x="4259778" y="3392752"/>
                  <a:pt x="4257298" y="3392752"/>
                  <a:pt x="4252337" y="3392752"/>
                </a:cubicBezTo>
                <a:cubicBezTo>
                  <a:pt x="4252337" y="3392752"/>
                  <a:pt x="4249857" y="3390272"/>
                  <a:pt x="4244896" y="3385310"/>
                </a:cubicBezTo>
                <a:cubicBezTo>
                  <a:pt x="4239934" y="3380350"/>
                  <a:pt x="4239934" y="3377869"/>
                  <a:pt x="4244896" y="3377869"/>
                </a:cubicBezTo>
                <a:close/>
                <a:moveTo>
                  <a:pt x="3295478" y="3371756"/>
                </a:moveTo>
                <a:lnTo>
                  <a:pt x="3316047" y="3393730"/>
                </a:lnTo>
                <a:lnTo>
                  <a:pt x="3305123" y="3385443"/>
                </a:lnTo>
                <a:cubicBezTo>
                  <a:pt x="3297841" y="3379919"/>
                  <a:pt x="3294626" y="3375356"/>
                  <a:pt x="3295478" y="3371756"/>
                </a:cubicBezTo>
                <a:close/>
                <a:moveTo>
                  <a:pt x="2928565" y="3370436"/>
                </a:moveTo>
                <a:cubicBezTo>
                  <a:pt x="2928565" y="3370436"/>
                  <a:pt x="2930598" y="3370917"/>
                  <a:pt x="2934666" y="3371880"/>
                </a:cubicBezTo>
                <a:lnTo>
                  <a:pt x="2927287" y="3375835"/>
                </a:lnTo>
                <a:close/>
                <a:moveTo>
                  <a:pt x="4230013" y="3370428"/>
                </a:moveTo>
                <a:cubicBezTo>
                  <a:pt x="4234974" y="3370428"/>
                  <a:pt x="4237454" y="3370428"/>
                  <a:pt x="4237454" y="3370428"/>
                </a:cubicBezTo>
                <a:cubicBezTo>
                  <a:pt x="4237454" y="3375389"/>
                  <a:pt x="4234974" y="3377869"/>
                  <a:pt x="4230013" y="3377869"/>
                </a:cubicBezTo>
                <a:cubicBezTo>
                  <a:pt x="4225051" y="3377869"/>
                  <a:pt x="4222571" y="3376629"/>
                  <a:pt x="4222571" y="3374148"/>
                </a:cubicBezTo>
                <a:cubicBezTo>
                  <a:pt x="4222571" y="3371668"/>
                  <a:pt x="4225051" y="3370428"/>
                  <a:pt x="4230013" y="3370428"/>
                </a:cubicBezTo>
                <a:close/>
                <a:moveTo>
                  <a:pt x="4185364" y="3370428"/>
                </a:moveTo>
                <a:cubicBezTo>
                  <a:pt x="4190326" y="3370428"/>
                  <a:pt x="4192806" y="3370428"/>
                  <a:pt x="4192806" y="3370428"/>
                </a:cubicBezTo>
                <a:lnTo>
                  <a:pt x="4192806" y="3377869"/>
                </a:lnTo>
                <a:close/>
                <a:moveTo>
                  <a:pt x="4103509" y="3370428"/>
                </a:moveTo>
                <a:cubicBezTo>
                  <a:pt x="4103509" y="3375389"/>
                  <a:pt x="4105989" y="3377869"/>
                  <a:pt x="4110950" y="3377869"/>
                </a:cubicBezTo>
                <a:cubicBezTo>
                  <a:pt x="4115912" y="3377869"/>
                  <a:pt x="4117151" y="3376629"/>
                  <a:pt x="4114671" y="3374148"/>
                </a:cubicBezTo>
                <a:cubicBezTo>
                  <a:pt x="4112191" y="3371668"/>
                  <a:pt x="4110950" y="3370428"/>
                  <a:pt x="4110950" y="3370428"/>
                </a:cubicBezTo>
                <a:cubicBezTo>
                  <a:pt x="4110950" y="3370428"/>
                  <a:pt x="4108470" y="3370428"/>
                  <a:pt x="4103509" y="3370428"/>
                </a:cubicBezTo>
                <a:close/>
                <a:moveTo>
                  <a:pt x="4088626" y="3370428"/>
                </a:moveTo>
                <a:cubicBezTo>
                  <a:pt x="4083665" y="3370428"/>
                  <a:pt x="4083665" y="3372908"/>
                  <a:pt x="4088626" y="3377869"/>
                </a:cubicBezTo>
                <a:lnTo>
                  <a:pt x="4096067" y="3370428"/>
                </a:lnTo>
                <a:close/>
                <a:moveTo>
                  <a:pt x="3776087" y="3370428"/>
                </a:moveTo>
                <a:cubicBezTo>
                  <a:pt x="3781048" y="3370428"/>
                  <a:pt x="3783528" y="3372908"/>
                  <a:pt x="3783528" y="3377869"/>
                </a:cubicBezTo>
                <a:lnTo>
                  <a:pt x="3776087" y="3377869"/>
                </a:lnTo>
                <a:cubicBezTo>
                  <a:pt x="3776087" y="3372908"/>
                  <a:pt x="3776087" y="3370428"/>
                  <a:pt x="3776087" y="3370428"/>
                </a:cubicBezTo>
                <a:close/>
                <a:moveTo>
                  <a:pt x="3701673" y="3370428"/>
                </a:moveTo>
                <a:lnTo>
                  <a:pt x="3709114" y="3377869"/>
                </a:lnTo>
                <a:cubicBezTo>
                  <a:pt x="3709114" y="3382830"/>
                  <a:pt x="3706634" y="3382830"/>
                  <a:pt x="3701673" y="3377869"/>
                </a:cubicBezTo>
                <a:close/>
                <a:moveTo>
                  <a:pt x="3314720" y="3370428"/>
                </a:moveTo>
                <a:cubicBezTo>
                  <a:pt x="3319681" y="3375389"/>
                  <a:pt x="3322161" y="3377869"/>
                  <a:pt x="3322161" y="3377869"/>
                </a:cubicBezTo>
                <a:lnTo>
                  <a:pt x="3314720" y="3377869"/>
                </a:lnTo>
                <a:close/>
                <a:moveTo>
                  <a:pt x="3290655" y="3364912"/>
                </a:moveTo>
                <a:lnTo>
                  <a:pt x="3296756" y="3366356"/>
                </a:lnTo>
                <a:cubicBezTo>
                  <a:pt x="3295904" y="3369957"/>
                  <a:pt x="3295478" y="3371756"/>
                  <a:pt x="3295478" y="3371756"/>
                </a:cubicBezTo>
                <a:close/>
                <a:moveTo>
                  <a:pt x="3194032" y="3364849"/>
                </a:moveTo>
                <a:lnTo>
                  <a:pt x="3198855" y="3371693"/>
                </a:lnTo>
                <a:cubicBezTo>
                  <a:pt x="3198003" y="3375293"/>
                  <a:pt x="3195970" y="3374812"/>
                  <a:pt x="3192754" y="3370248"/>
                </a:cubicBezTo>
                <a:cubicBezTo>
                  <a:pt x="3193606" y="3366649"/>
                  <a:pt x="3194032" y="3364849"/>
                  <a:pt x="3194032" y="3364849"/>
                </a:cubicBezTo>
                <a:close/>
                <a:moveTo>
                  <a:pt x="3582610" y="3362986"/>
                </a:moveTo>
                <a:cubicBezTo>
                  <a:pt x="3587572" y="3362986"/>
                  <a:pt x="3590052" y="3365467"/>
                  <a:pt x="3590052" y="3370428"/>
                </a:cubicBezTo>
                <a:cubicBezTo>
                  <a:pt x="3590052" y="3375389"/>
                  <a:pt x="3590052" y="3377869"/>
                  <a:pt x="3590052" y="3377869"/>
                </a:cubicBezTo>
                <a:cubicBezTo>
                  <a:pt x="3590052" y="3377869"/>
                  <a:pt x="3587572" y="3375389"/>
                  <a:pt x="3582610" y="3370428"/>
                </a:cubicBezTo>
                <a:cubicBezTo>
                  <a:pt x="3572689" y="3365467"/>
                  <a:pt x="3572689" y="3362986"/>
                  <a:pt x="3582610" y="3362986"/>
                </a:cubicBezTo>
                <a:close/>
                <a:moveTo>
                  <a:pt x="3255189" y="3362986"/>
                </a:moveTo>
                <a:cubicBezTo>
                  <a:pt x="3260150" y="3362986"/>
                  <a:pt x="3262630" y="3362986"/>
                  <a:pt x="3262630" y="3362986"/>
                </a:cubicBezTo>
                <a:cubicBezTo>
                  <a:pt x="3262630" y="3362986"/>
                  <a:pt x="3262630" y="3365467"/>
                  <a:pt x="3262630" y="3370428"/>
                </a:cubicBezTo>
                <a:cubicBezTo>
                  <a:pt x="3262630" y="3370428"/>
                  <a:pt x="3260150" y="3370428"/>
                  <a:pt x="3255189" y="3370428"/>
                </a:cubicBezTo>
                <a:cubicBezTo>
                  <a:pt x="3255189" y="3365467"/>
                  <a:pt x="3255189" y="3362986"/>
                  <a:pt x="3255189" y="3362986"/>
                </a:cubicBezTo>
                <a:close/>
                <a:moveTo>
                  <a:pt x="3671907" y="3355545"/>
                </a:moveTo>
                <a:lnTo>
                  <a:pt x="3686790" y="3362986"/>
                </a:lnTo>
                <a:cubicBezTo>
                  <a:pt x="3686790" y="3367948"/>
                  <a:pt x="3684310" y="3367948"/>
                  <a:pt x="3679349" y="3362986"/>
                </a:cubicBezTo>
                <a:cubicBezTo>
                  <a:pt x="3674387" y="3358026"/>
                  <a:pt x="3671907" y="3355545"/>
                  <a:pt x="3671907" y="3355545"/>
                </a:cubicBezTo>
                <a:close/>
                <a:moveTo>
                  <a:pt x="3182353" y="3350681"/>
                </a:moveTo>
                <a:lnTo>
                  <a:pt x="3184386" y="3351162"/>
                </a:lnTo>
                <a:lnTo>
                  <a:pt x="3195310" y="3359450"/>
                </a:lnTo>
                <a:close/>
                <a:moveTo>
                  <a:pt x="3390063" y="3349964"/>
                </a:moveTo>
                <a:cubicBezTo>
                  <a:pt x="3388203" y="3349964"/>
                  <a:pt x="3386653" y="3350584"/>
                  <a:pt x="3385413" y="3351824"/>
                </a:cubicBezTo>
                <a:cubicBezTo>
                  <a:pt x="3382933" y="3354305"/>
                  <a:pt x="3386654" y="3359266"/>
                  <a:pt x="3396575" y="3366707"/>
                </a:cubicBezTo>
                <a:cubicBezTo>
                  <a:pt x="3406497" y="3374148"/>
                  <a:pt x="3415179" y="3380350"/>
                  <a:pt x="3422620" y="3385310"/>
                </a:cubicBezTo>
                <a:cubicBezTo>
                  <a:pt x="3430062" y="3390272"/>
                  <a:pt x="3436262" y="3392752"/>
                  <a:pt x="3441224" y="3392752"/>
                </a:cubicBezTo>
                <a:cubicBezTo>
                  <a:pt x="3441224" y="3397713"/>
                  <a:pt x="3442464" y="3401434"/>
                  <a:pt x="3444944" y="3403914"/>
                </a:cubicBezTo>
                <a:cubicBezTo>
                  <a:pt x="3447424" y="3406395"/>
                  <a:pt x="3448665" y="3410115"/>
                  <a:pt x="3448665" y="3415076"/>
                </a:cubicBezTo>
                <a:cubicBezTo>
                  <a:pt x="3458587" y="3420037"/>
                  <a:pt x="3464789" y="3421277"/>
                  <a:pt x="3467269" y="3418797"/>
                </a:cubicBezTo>
                <a:cubicBezTo>
                  <a:pt x="3469749" y="3416317"/>
                  <a:pt x="3470989" y="3413836"/>
                  <a:pt x="3470989" y="3411355"/>
                </a:cubicBezTo>
                <a:cubicBezTo>
                  <a:pt x="3470989" y="3408875"/>
                  <a:pt x="3468509" y="3406395"/>
                  <a:pt x="3463548" y="3403914"/>
                </a:cubicBezTo>
                <a:cubicBezTo>
                  <a:pt x="3458587" y="3401434"/>
                  <a:pt x="3452386" y="3396473"/>
                  <a:pt x="3444944" y="3389031"/>
                </a:cubicBezTo>
                <a:cubicBezTo>
                  <a:pt x="3437503" y="3381590"/>
                  <a:pt x="3431302" y="3377869"/>
                  <a:pt x="3426341" y="3377869"/>
                </a:cubicBezTo>
                <a:lnTo>
                  <a:pt x="3426341" y="3370428"/>
                </a:lnTo>
                <a:cubicBezTo>
                  <a:pt x="3426341" y="3370428"/>
                  <a:pt x="3423861" y="3370428"/>
                  <a:pt x="3418899" y="3370428"/>
                </a:cubicBezTo>
                <a:cubicBezTo>
                  <a:pt x="3413938" y="3370428"/>
                  <a:pt x="3410217" y="3367948"/>
                  <a:pt x="3407737" y="3362986"/>
                </a:cubicBezTo>
                <a:cubicBezTo>
                  <a:pt x="3405257" y="3358026"/>
                  <a:pt x="3401537" y="3354305"/>
                  <a:pt x="3396575" y="3351824"/>
                </a:cubicBezTo>
                <a:cubicBezTo>
                  <a:pt x="3394095" y="3350584"/>
                  <a:pt x="3391924" y="3349964"/>
                  <a:pt x="3390063" y="3349964"/>
                </a:cubicBezTo>
                <a:close/>
                <a:moveTo>
                  <a:pt x="4207689" y="3348103"/>
                </a:moveTo>
                <a:cubicBezTo>
                  <a:pt x="4212650" y="3348103"/>
                  <a:pt x="4215130" y="3348103"/>
                  <a:pt x="4215130" y="3348103"/>
                </a:cubicBezTo>
                <a:cubicBezTo>
                  <a:pt x="4215130" y="3348103"/>
                  <a:pt x="4217610" y="3350584"/>
                  <a:pt x="4222571" y="3355545"/>
                </a:cubicBezTo>
                <a:lnTo>
                  <a:pt x="4215130" y="3362986"/>
                </a:lnTo>
                <a:cubicBezTo>
                  <a:pt x="4215130" y="3358026"/>
                  <a:pt x="4215130" y="3355545"/>
                  <a:pt x="4215130" y="3355545"/>
                </a:cubicBezTo>
                <a:close/>
                <a:moveTo>
                  <a:pt x="4155599" y="3348103"/>
                </a:moveTo>
                <a:cubicBezTo>
                  <a:pt x="4160560" y="3348103"/>
                  <a:pt x="4163040" y="3349344"/>
                  <a:pt x="4163040" y="3351824"/>
                </a:cubicBezTo>
                <a:cubicBezTo>
                  <a:pt x="4163040" y="3354305"/>
                  <a:pt x="4161799" y="3355545"/>
                  <a:pt x="4159319" y="3355545"/>
                </a:cubicBezTo>
                <a:cubicBezTo>
                  <a:pt x="4156839" y="3355545"/>
                  <a:pt x="4155599" y="3353065"/>
                  <a:pt x="4155599" y="3348103"/>
                </a:cubicBezTo>
                <a:close/>
                <a:moveTo>
                  <a:pt x="3932356" y="3348103"/>
                </a:moveTo>
                <a:cubicBezTo>
                  <a:pt x="3937318" y="3353065"/>
                  <a:pt x="3941039" y="3355545"/>
                  <a:pt x="3943519" y="3355545"/>
                </a:cubicBezTo>
                <a:cubicBezTo>
                  <a:pt x="3945999" y="3355545"/>
                  <a:pt x="3945999" y="3354305"/>
                  <a:pt x="3943519" y="3351824"/>
                </a:cubicBezTo>
                <a:cubicBezTo>
                  <a:pt x="3941039" y="3349344"/>
                  <a:pt x="3937318" y="3348103"/>
                  <a:pt x="3932356" y="3348103"/>
                </a:cubicBezTo>
                <a:close/>
                <a:moveTo>
                  <a:pt x="3545403" y="3348103"/>
                </a:moveTo>
                <a:lnTo>
                  <a:pt x="3552845" y="3348103"/>
                </a:lnTo>
                <a:cubicBezTo>
                  <a:pt x="3557806" y="3353065"/>
                  <a:pt x="3562766" y="3355545"/>
                  <a:pt x="3567728" y="3355545"/>
                </a:cubicBezTo>
                <a:cubicBezTo>
                  <a:pt x="3562766" y="3355545"/>
                  <a:pt x="3555325" y="3353065"/>
                  <a:pt x="3545403" y="3348103"/>
                </a:cubicBezTo>
                <a:close/>
                <a:moveTo>
                  <a:pt x="3262707" y="3346894"/>
                </a:moveTo>
                <a:lnTo>
                  <a:pt x="3278455" y="3362024"/>
                </a:lnTo>
                <a:lnTo>
                  <a:pt x="3267530" y="3353737"/>
                </a:lnTo>
                <a:close/>
                <a:moveTo>
                  <a:pt x="4177923" y="3340662"/>
                </a:moveTo>
                <a:cubicBezTo>
                  <a:pt x="4192806" y="3345623"/>
                  <a:pt x="4197767" y="3345623"/>
                  <a:pt x="4192806" y="3340662"/>
                </a:cubicBezTo>
                <a:lnTo>
                  <a:pt x="4200247" y="3340662"/>
                </a:lnTo>
                <a:lnTo>
                  <a:pt x="4192806" y="3348103"/>
                </a:lnTo>
                <a:cubicBezTo>
                  <a:pt x="4192806" y="3348103"/>
                  <a:pt x="4187844" y="3345623"/>
                  <a:pt x="4177923" y="3340662"/>
                </a:cubicBezTo>
                <a:close/>
                <a:moveTo>
                  <a:pt x="4125833" y="3340662"/>
                </a:moveTo>
                <a:lnTo>
                  <a:pt x="4140716" y="3348103"/>
                </a:lnTo>
                <a:cubicBezTo>
                  <a:pt x="4145677" y="3353065"/>
                  <a:pt x="4149398" y="3355545"/>
                  <a:pt x="4151878" y="3355545"/>
                </a:cubicBezTo>
                <a:cubicBezTo>
                  <a:pt x="4154358" y="3355545"/>
                  <a:pt x="4163040" y="3362986"/>
                  <a:pt x="4177923" y="3377869"/>
                </a:cubicBezTo>
                <a:cubicBezTo>
                  <a:pt x="4192806" y="3392752"/>
                  <a:pt x="4205208" y="3402674"/>
                  <a:pt x="4215130" y="3407635"/>
                </a:cubicBezTo>
                <a:cubicBezTo>
                  <a:pt x="4225051" y="3412596"/>
                  <a:pt x="4230013" y="3416317"/>
                  <a:pt x="4230013" y="3418797"/>
                </a:cubicBezTo>
                <a:cubicBezTo>
                  <a:pt x="4230013" y="3421277"/>
                  <a:pt x="4222571" y="3420037"/>
                  <a:pt x="4207689" y="3415076"/>
                </a:cubicBezTo>
                <a:lnTo>
                  <a:pt x="4207689" y="3407635"/>
                </a:lnTo>
                <a:cubicBezTo>
                  <a:pt x="4202727" y="3407635"/>
                  <a:pt x="4196526" y="3405155"/>
                  <a:pt x="4189085" y="3400193"/>
                </a:cubicBezTo>
                <a:cubicBezTo>
                  <a:pt x="4181644" y="3395233"/>
                  <a:pt x="4175443" y="3390272"/>
                  <a:pt x="4170481" y="3385310"/>
                </a:cubicBezTo>
                <a:cubicBezTo>
                  <a:pt x="4160560" y="3375389"/>
                  <a:pt x="4153119" y="3367948"/>
                  <a:pt x="4148157" y="3362986"/>
                </a:cubicBezTo>
                <a:close/>
                <a:moveTo>
                  <a:pt x="3776087" y="3340662"/>
                </a:moveTo>
                <a:cubicBezTo>
                  <a:pt x="3781048" y="3340662"/>
                  <a:pt x="3783528" y="3341903"/>
                  <a:pt x="3783528" y="3344383"/>
                </a:cubicBezTo>
                <a:cubicBezTo>
                  <a:pt x="3783528" y="3346863"/>
                  <a:pt x="3783528" y="3348103"/>
                  <a:pt x="3783528" y="3348103"/>
                </a:cubicBezTo>
                <a:cubicBezTo>
                  <a:pt x="3783528" y="3348103"/>
                  <a:pt x="3781048" y="3348103"/>
                  <a:pt x="3776087" y="3348103"/>
                </a:cubicBezTo>
                <a:cubicBezTo>
                  <a:pt x="3776087" y="3348103"/>
                  <a:pt x="3776087" y="3345623"/>
                  <a:pt x="3776087" y="3340662"/>
                </a:cubicBezTo>
                <a:close/>
                <a:moveTo>
                  <a:pt x="3694231" y="3340662"/>
                </a:moveTo>
                <a:cubicBezTo>
                  <a:pt x="3699193" y="3340662"/>
                  <a:pt x="3701673" y="3340662"/>
                  <a:pt x="3701673" y="3340662"/>
                </a:cubicBezTo>
                <a:cubicBezTo>
                  <a:pt x="3701673" y="3345623"/>
                  <a:pt x="3701673" y="3348103"/>
                  <a:pt x="3701673" y="3348103"/>
                </a:cubicBezTo>
                <a:close/>
                <a:moveTo>
                  <a:pt x="3657024" y="3340662"/>
                </a:moveTo>
                <a:cubicBezTo>
                  <a:pt x="3661986" y="3340662"/>
                  <a:pt x="3665706" y="3341903"/>
                  <a:pt x="3668187" y="3344383"/>
                </a:cubicBezTo>
                <a:cubicBezTo>
                  <a:pt x="3670667" y="3346863"/>
                  <a:pt x="3671907" y="3348103"/>
                  <a:pt x="3671907" y="3348103"/>
                </a:cubicBezTo>
                <a:cubicBezTo>
                  <a:pt x="3671907" y="3348103"/>
                  <a:pt x="3669427" y="3348103"/>
                  <a:pt x="3664466" y="3348103"/>
                </a:cubicBezTo>
                <a:cubicBezTo>
                  <a:pt x="3659505" y="3348103"/>
                  <a:pt x="3657024" y="3348103"/>
                  <a:pt x="3657024" y="3348103"/>
                </a:cubicBezTo>
                <a:close/>
                <a:moveTo>
                  <a:pt x="3227149" y="3340615"/>
                </a:moveTo>
                <a:cubicBezTo>
                  <a:pt x="3228059" y="3341306"/>
                  <a:pt x="3229318" y="3342792"/>
                  <a:pt x="3230926" y="3345072"/>
                </a:cubicBezTo>
                <a:lnTo>
                  <a:pt x="3224825" y="3343628"/>
                </a:lnTo>
                <a:cubicBezTo>
                  <a:pt x="3224825" y="3343628"/>
                  <a:pt x="3225038" y="3342729"/>
                  <a:pt x="3225464" y="3340930"/>
                </a:cubicBezTo>
                <a:cubicBezTo>
                  <a:pt x="3225677" y="3340029"/>
                  <a:pt x="3226239" y="3339925"/>
                  <a:pt x="3227149" y="3340615"/>
                </a:cubicBezTo>
                <a:close/>
                <a:moveTo>
                  <a:pt x="3166157" y="3339720"/>
                </a:moveTo>
                <a:lnTo>
                  <a:pt x="3182353" y="3350681"/>
                </a:lnTo>
                <a:lnTo>
                  <a:pt x="3178286" y="3349718"/>
                </a:lnTo>
                <a:lnTo>
                  <a:pt x="3172185" y="3348274"/>
                </a:lnTo>
                <a:close/>
                <a:moveTo>
                  <a:pt x="3836548" y="3338337"/>
                </a:moveTo>
                <a:cubicBezTo>
                  <a:pt x="3830967" y="3337406"/>
                  <a:pt x="3828177" y="3340662"/>
                  <a:pt x="3828177" y="3348103"/>
                </a:cubicBezTo>
                <a:cubicBezTo>
                  <a:pt x="3828177" y="3358026"/>
                  <a:pt x="3843060" y="3367948"/>
                  <a:pt x="3872825" y="3377869"/>
                </a:cubicBezTo>
                <a:cubicBezTo>
                  <a:pt x="3877787" y="3377869"/>
                  <a:pt x="3877787" y="3380350"/>
                  <a:pt x="3872825" y="3385310"/>
                </a:cubicBezTo>
                <a:lnTo>
                  <a:pt x="3880267" y="3392752"/>
                </a:lnTo>
                <a:cubicBezTo>
                  <a:pt x="3890188" y="3397713"/>
                  <a:pt x="3896390" y="3402674"/>
                  <a:pt x="3898870" y="3407635"/>
                </a:cubicBezTo>
                <a:cubicBezTo>
                  <a:pt x="3901350" y="3412596"/>
                  <a:pt x="3907552" y="3415076"/>
                  <a:pt x="3917474" y="3415076"/>
                </a:cubicBezTo>
                <a:cubicBezTo>
                  <a:pt x="3922435" y="3415076"/>
                  <a:pt x="3924915" y="3417557"/>
                  <a:pt x="3924915" y="3422518"/>
                </a:cubicBezTo>
                <a:cubicBezTo>
                  <a:pt x="3924915" y="3427479"/>
                  <a:pt x="3929876" y="3429959"/>
                  <a:pt x="3939798" y="3429959"/>
                </a:cubicBezTo>
                <a:cubicBezTo>
                  <a:pt x="3944759" y="3429959"/>
                  <a:pt x="3947239" y="3429959"/>
                  <a:pt x="3947239" y="3429959"/>
                </a:cubicBezTo>
                <a:cubicBezTo>
                  <a:pt x="3947239" y="3429959"/>
                  <a:pt x="3944759" y="3427479"/>
                  <a:pt x="3939798" y="3422518"/>
                </a:cubicBezTo>
                <a:cubicBezTo>
                  <a:pt x="3939798" y="3422518"/>
                  <a:pt x="3939798" y="3420037"/>
                  <a:pt x="3939798" y="3415076"/>
                </a:cubicBezTo>
                <a:cubicBezTo>
                  <a:pt x="3939798" y="3410115"/>
                  <a:pt x="3934837" y="3407635"/>
                  <a:pt x="3924915" y="3407635"/>
                </a:cubicBezTo>
                <a:lnTo>
                  <a:pt x="3917474" y="3407635"/>
                </a:lnTo>
                <a:lnTo>
                  <a:pt x="3887708" y="3377869"/>
                </a:lnTo>
                <a:cubicBezTo>
                  <a:pt x="3882747" y="3377869"/>
                  <a:pt x="3880267" y="3375389"/>
                  <a:pt x="3880267" y="3370428"/>
                </a:cubicBezTo>
                <a:lnTo>
                  <a:pt x="3872825" y="3370428"/>
                </a:lnTo>
                <a:cubicBezTo>
                  <a:pt x="3872825" y="3370428"/>
                  <a:pt x="3871585" y="3369188"/>
                  <a:pt x="3869105" y="3366707"/>
                </a:cubicBezTo>
                <a:cubicBezTo>
                  <a:pt x="3866624" y="3364227"/>
                  <a:pt x="3865384" y="3362986"/>
                  <a:pt x="3865384" y="3362986"/>
                </a:cubicBezTo>
                <a:cubicBezTo>
                  <a:pt x="3860423" y="3358026"/>
                  <a:pt x="3855462" y="3355545"/>
                  <a:pt x="3850501" y="3355545"/>
                </a:cubicBezTo>
                <a:lnTo>
                  <a:pt x="3843060" y="3340662"/>
                </a:lnTo>
                <a:cubicBezTo>
                  <a:pt x="3840580" y="3339422"/>
                  <a:pt x="3838409" y="3338647"/>
                  <a:pt x="3836548" y="3338337"/>
                </a:cubicBezTo>
                <a:close/>
                <a:moveTo>
                  <a:pt x="3583541" y="3338337"/>
                </a:moveTo>
                <a:cubicBezTo>
                  <a:pt x="3585401" y="3337406"/>
                  <a:pt x="3590052" y="3340662"/>
                  <a:pt x="3597493" y="3348103"/>
                </a:cubicBezTo>
                <a:lnTo>
                  <a:pt x="3590052" y="3348103"/>
                </a:lnTo>
                <a:lnTo>
                  <a:pt x="3582610" y="3340662"/>
                </a:lnTo>
                <a:cubicBezTo>
                  <a:pt x="3582610" y="3339422"/>
                  <a:pt x="3582920" y="3338647"/>
                  <a:pt x="3583541" y="3338337"/>
                </a:cubicBezTo>
                <a:close/>
                <a:moveTo>
                  <a:pt x="4140716" y="3333221"/>
                </a:moveTo>
                <a:lnTo>
                  <a:pt x="4148157" y="3340662"/>
                </a:lnTo>
                <a:cubicBezTo>
                  <a:pt x="4148157" y="3340662"/>
                  <a:pt x="4145677" y="3340662"/>
                  <a:pt x="4140716" y="3340662"/>
                </a:cubicBezTo>
                <a:cubicBezTo>
                  <a:pt x="4140716" y="3340662"/>
                  <a:pt x="4140716" y="3338182"/>
                  <a:pt x="4140716" y="3333221"/>
                </a:cubicBezTo>
                <a:close/>
                <a:moveTo>
                  <a:pt x="3156439" y="3333143"/>
                </a:moveTo>
                <a:lnTo>
                  <a:pt x="3162540" y="3334587"/>
                </a:lnTo>
                <a:lnTo>
                  <a:pt x="3166157" y="3339720"/>
                </a:lnTo>
                <a:close/>
                <a:moveTo>
                  <a:pt x="3756739" y="3331732"/>
                </a:moveTo>
                <a:lnTo>
                  <a:pt x="3761204" y="3340662"/>
                </a:lnTo>
                <a:lnTo>
                  <a:pt x="3753763" y="3333221"/>
                </a:lnTo>
                <a:close/>
                <a:moveTo>
                  <a:pt x="3189498" y="3329565"/>
                </a:moveTo>
                <a:cubicBezTo>
                  <a:pt x="3188646" y="3333165"/>
                  <a:pt x="3188220" y="3334964"/>
                  <a:pt x="3188220" y="3334964"/>
                </a:cubicBezTo>
                <a:cubicBezTo>
                  <a:pt x="3184153" y="3334001"/>
                  <a:pt x="3182120" y="3333520"/>
                  <a:pt x="3182120" y="3333520"/>
                </a:cubicBezTo>
                <a:cubicBezTo>
                  <a:pt x="3182120" y="3333520"/>
                  <a:pt x="3182333" y="3332620"/>
                  <a:pt x="3182759" y="3330821"/>
                </a:cubicBezTo>
                <a:cubicBezTo>
                  <a:pt x="3183185" y="3329021"/>
                  <a:pt x="3185431" y="3328602"/>
                  <a:pt x="3189498" y="3329565"/>
                </a:cubicBezTo>
                <a:close/>
                <a:moveTo>
                  <a:pt x="3273920" y="3326740"/>
                </a:moveTo>
                <a:lnTo>
                  <a:pt x="3280021" y="3328184"/>
                </a:lnTo>
                <a:cubicBezTo>
                  <a:pt x="3279169" y="3331784"/>
                  <a:pt x="3277726" y="3333343"/>
                  <a:pt x="3275693" y="3332862"/>
                </a:cubicBezTo>
                <a:cubicBezTo>
                  <a:pt x="3273659" y="3332381"/>
                  <a:pt x="3273068" y="3330339"/>
                  <a:pt x="3273920" y="3326740"/>
                </a:cubicBezTo>
                <a:close/>
                <a:moveTo>
                  <a:pt x="4036536" y="3325779"/>
                </a:moveTo>
                <a:cubicBezTo>
                  <a:pt x="4036536" y="3330741"/>
                  <a:pt x="4039016" y="3333221"/>
                  <a:pt x="4043978" y="3333221"/>
                </a:cubicBezTo>
                <a:cubicBezTo>
                  <a:pt x="4048939" y="3333221"/>
                  <a:pt x="4052660" y="3333221"/>
                  <a:pt x="4055140" y="3333221"/>
                </a:cubicBezTo>
                <a:cubicBezTo>
                  <a:pt x="4057620" y="3333221"/>
                  <a:pt x="4056380" y="3330741"/>
                  <a:pt x="4051419" y="3325779"/>
                </a:cubicBezTo>
                <a:close/>
                <a:moveTo>
                  <a:pt x="3910032" y="3325779"/>
                </a:moveTo>
                <a:lnTo>
                  <a:pt x="3924915" y="3340662"/>
                </a:lnTo>
                <a:lnTo>
                  <a:pt x="3924915" y="3333221"/>
                </a:lnTo>
                <a:cubicBezTo>
                  <a:pt x="3919954" y="3328260"/>
                  <a:pt x="3914994" y="3325779"/>
                  <a:pt x="3910032" y="3325779"/>
                </a:cubicBezTo>
                <a:close/>
                <a:moveTo>
                  <a:pt x="3753763" y="3325779"/>
                </a:moveTo>
                <a:cubicBezTo>
                  <a:pt x="3756243" y="3328260"/>
                  <a:pt x="3757484" y="3330120"/>
                  <a:pt x="3757483" y="3331360"/>
                </a:cubicBezTo>
                <a:lnTo>
                  <a:pt x="3756739" y="3331732"/>
                </a:lnTo>
                <a:close/>
                <a:moveTo>
                  <a:pt x="3642142" y="3325779"/>
                </a:moveTo>
                <a:lnTo>
                  <a:pt x="3649583" y="3325779"/>
                </a:lnTo>
                <a:lnTo>
                  <a:pt x="3649583" y="3333221"/>
                </a:lnTo>
                <a:cubicBezTo>
                  <a:pt x="3644622" y="3333221"/>
                  <a:pt x="3642142" y="3330741"/>
                  <a:pt x="3642142" y="3325779"/>
                </a:cubicBezTo>
                <a:close/>
                <a:moveTo>
                  <a:pt x="3481137" y="3325103"/>
                </a:moveTo>
                <a:lnTo>
                  <a:pt x="3485872" y="3325779"/>
                </a:lnTo>
                <a:cubicBezTo>
                  <a:pt x="3490833" y="3325779"/>
                  <a:pt x="3504476" y="3334461"/>
                  <a:pt x="3526800" y="3351824"/>
                </a:cubicBezTo>
                <a:cubicBezTo>
                  <a:pt x="3549124" y="3369188"/>
                  <a:pt x="3560286" y="3380350"/>
                  <a:pt x="3560286" y="3385310"/>
                </a:cubicBezTo>
                <a:cubicBezTo>
                  <a:pt x="3565247" y="3390272"/>
                  <a:pt x="3567728" y="3392752"/>
                  <a:pt x="3567728" y="3392752"/>
                </a:cubicBezTo>
                <a:lnTo>
                  <a:pt x="3575169" y="3392752"/>
                </a:lnTo>
                <a:cubicBezTo>
                  <a:pt x="3580130" y="3397713"/>
                  <a:pt x="3585090" y="3401434"/>
                  <a:pt x="3590052" y="3403914"/>
                </a:cubicBezTo>
                <a:cubicBezTo>
                  <a:pt x="3595013" y="3406395"/>
                  <a:pt x="3599973" y="3410115"/>
                  <a:pt x="3604935" y="3415076"/>
                </a:cubicBezTo>
                <a:cubicBezTo>
                  <a:pt x="3614856" y="3429959"/>
                  <a:pt x="3622298" y="3436160"/>
                  <a:pt x="3627259" y="3433680"/>
                </a:cubicBezTo>
                <a:cubicBezTo>
                  <a:pt x="3632220" y="3431200"/>
                  <a:pt x="3634700" y="3431200"/>
                  <a:pt x="3634700" y="3433680"/>
                </a:cubicBezTo>
                <a:cubicBezTo>
                  <a:pt x="3634700" y="3436160"/>
                  <a:pt x="3632220" y="3439881"/>
                  <a:pt x="3627259" y="3444842"/>
                </a:cubicBezTo>
                <a:cubicBezTo>
                  <a:pt x="3617337" y="3439881"/>
                  <a:pt x="3609896" y="3434920"/>
                  <a:pt x="3604935" y="3429959"/>
                </a:cubicBezTo>
                <a:lnTo>
                  <a:pt x="3590052" y="3415076"/>
                </a:lnTo>
                <a:cubicBezTo>
                  <a:pt x="3575169" y="3415076"/>
                  <a:pt x="3562766" y="3402674"/>
                  <a:pt x="3552845" y="3377869"/>
                </a:cubicBezTo>
                <a:cubicBezTo>
                  <a:pt x="3552845" y="3377869"/>
                  <a:pt x="3550365" y="3377869"/>
                  <a:pt x="3545403" y="3377869"/>
                </a:cubicBezTo>
                <a:lnTo>
                  <a:pt x="3500755" y="3340662"/>
                </a:lnTo>
                <a:cubicBezTo>
                  <a:pt x="3500755" y="3340662"/>
                  <a:pt x="3498275" y="3338182"/>
                  <a:pt x="3493314" y="3333221"/>
                </a:cubicBezTo>
                <a:close/>
                <a:moveTo>
                  <a:pt x="4105113" y="3323153"/>
                </a:moveTo>
                <a:lnTo>
                  <a:pt x="4110485" y="3324849"/>
                </a:lnTo>
                <a:lnTo>
                  <a:pt x="4110950" y="3324904"/>
                </a:lnTo>
                <a:lnTo>
                  <a:pt x="4110950" y="3325779"/>
                </a:lnTo>
                <a:cubicBezTo>
                  <a:pt x="4108470" y="3325779"/>
                  <a:pt x="4106609" y="3325159"/>
                  <a:pt x="4105369" y="3323919"/>
                </a:cubicBezTo>
                <a:close/>
                <a:moveTo>
                  <a:pt x="3474179" y="3320464"/>
                </a:moveTo>
                <a:lnTo>
                  <a:pt x="3481137" y="3325103"/>
                </a:lnTo>
                <a:lnTo>
                  <a:pt x="3479360" y="3324849"/>
                </a:lnTo>
                <a:cubicBezTo>
                  <a:pt x="3477500" y="3324229"/>
                  <a:pt x="3475950" y="3323299"/>
                  <a:pt x="3474710" y="3322059"/>
                </a:cubicBezTo>
                <a:close/>
                <a:moveTo>
                  <a:pt x="4163040" y="3318338"/>
                </a:moveTo>
                <a:cubicBezTo>
                  <a:pt x="4168001" y="3318338"/>
                  <a:pt x="4170481" y="3318338"/>
                  <a:pt x="4170481" y="3318338"/>
                </a:cubicBezTo>
                <a:cubicBezTo>
                  <a:pt x="4170481" y="3318338"/>
                  <a:pt x="4170481" y="3320818"/>
                  <a:pt x="4170481" y="3325779"/>
                </a:cubicBezTo>
                <a:cubicBezTo>
                  <a:pt x="4165520" y="3325779"/>
                  <a:pt x="4163040" y="3323299"/>
                  <a:pt x="4163040" y="3318338"/>
                </a:cubicBezTo>
                <a:close/>
                <a:moveTo>
                  <a:pt x="4110950" y="3318338"/>
                </a:moveTo>
                <a:lnTo>
                  <a:pt x="4118392" y="3318338"/>
                </a:lnTo>
                <a:lnTo>
                  <a:pt x="4118392" y="3325779"/>
                </a:lnTo>
                <a:lnTo>
                  <a:pt x="4110950" y="3324904"/>
                </a:lnTo>
                <a:lnTo>
                  <a:pt x="4110950" y="3323919"/>
                </a:lnTo>
                <a:cubicBezTo>
                  <a:pt x="4110950" y="3322679"/>
                  <a:pt x="4110950" y="3320818"/>
                  <a:pt x="4110950" y="3318338"/>
                </a:cubicBezTo>
                <a:close/>
                <a:moveTo>
                  <a:pt x="3515638" y="3318338"/>
                </a:moveTo>
                <a:cubicBezTo>
                  <a:pt x="3520599" y="3318338"/>
                  <a:pt x="3523079" y="3320818"/>
                  <a:pt x="3523079" y="3325779"/>
                </a:cubicBezTo>
                <a:cubicBezTo>
                  <a:pt x="3518118" y="3325779"/>
                  <a:pt x="3515638" y="3325779"/>
                  <a:pt x="3515638" y="3325779"/>
                </a:cubicBezTo>
                <a:cubicBezTo>
                  <a:pt x="3515638" y="3320818"/>
                  <a:pt x="3515638" y="3318338"/>
                  <a:pt x="3515638" y="3318338"/>
                </a:cubicBezTo>
                <a:close/>
                <a:moveTo>
                  <a:pt x="3141971" y="3312613"/>
                </a:moveTo>
                <a:cubicBezTo>
                  <a:pt x="3141971" y="3312613"/>
                  <a:pt x="3144004" y="3313094"/>
                  <a:pt x="3148072" y="3314057"/>
                </a:cubicBezTo>
                <a:lnTo>
                  <a:pt x="3146794" y="3319457"/>
                </a:lnTo>
                <a:cubicBezTo>
                  <a:pt x="3146794" y="3319457"/>
                  <a:pt x="3145186" y="3317175"/>
                  <a:pt x="3141971" y="3312613"/>
                </a:cubicBezTo>
                <a:close/>
                <a:moveTo>
                  <a:pt x="2852101" y="3312423"/>
                </a:moveTo>
                <a:cubicBezTo>
                  <a:pt x="2852101" y="3312423"/>
                  <a:pt x="2852905" y="3313564"/>
                  <a:pt x="2854512" y="3315845"/>
                </a:cubicBezTo>
                <a:cubicBezTo>
                  <a:pt x="2856120" y="3318126"/>
                  <a:pt x="2856497" y="3321067"/>
                  <a:pt x="2855645" y="3324666"/>
                </a:cubicBezTo>
                <a:lnTo>
                  <a:pt x="2850823" y="3317822"/>
                </a:lnTo>
                <a:close/>
                <a:moveTo>
                  <a:pt x="3984446" y="3310896"/>
                </a:moveTo>
                <a:lnTo>
                  <a:pt x="3991888" y="3325779"/>
                </a:lnTo>
                <a:lnTo>
                  <a:pt x="3999329" y="3333221"/>
                </a:lnTo>
                <a:cubicBezTo>
                  <a:pt x="3999329" y="3343143"/>
                  <a:pt x="4006771" y="3348103"/>
                  <a:pt x="4021653" y="3348103"/>
                </a:cubicBezTo>
                <a:cubicBezTo>
                  <a:pt x="4016692" y="3338182"/>
                  <a:pt x="4011732" y="3330741"/>
                  <a:pt x="4006771" y="3325779"/>
                </a:cubicBezTo>
                <a:cubicBezTo>
                  <a:pt x="4001809" y="3320818"/>
                  <a:pt x="3996849" y="3317098"/>
                  <a:pt x="3991888" y="3314617"/>
                </a:cubicBezTo>
                <a:cubicBezTo>
                  <a:pt x="3986926" y="3312137"/>
                  <a:pt x="3984446" y="3310896"/>
                  <a:pt x="3984446" y="3310896"/>
                </a:cubicBezTo>
                <a:close/>
                <a:moveTo>
                  <a:pt x="3731439" y="3310896"/>
                </a:moveTo>
                <a:lnTo>
                  <a:pt x="3746321" y="3318338"/>
                </a:lnTo>
                <a:lnTo>
                  <a:pt x="3746321" y="3325779"/>
                </a:lnTo>
                <a:cubicBezTo>
                  <a:pt x="3746321" y="3325779"/>
                  <a:pt x="3745081" y="3324539"/>
                  <a:pt x="3742601" y="3322059"/>
                </a:cubicBezTo>
                <a:cubicBezTo>
                  <a:pt x="3740121" y="3319578"/>
                  <a:pt x="3738880" y="3318338"/>
                  <a:pt x="3738880" y="3318338"/>
                </a:cubicBezTo>
                <a:close/>
                <a:moveTo>
                  <a:pt x="3627259" y="3310896"/>
                </a:moveTo>
                <a:cubicBezTo>
                  <a:pt x="3627259" y="3310896"/>
                  <a:pt x="3629739" y="3313377"/>
                  <a:pt x="3634700" y="3318338"/>
                </a:cubicBezTo>
                <a:lnTo>
                  <a:pt x="3627259" y="3325779"/>
                </a:lnTo>
                <a:cubicBezTo>
                  <a:pt x="3617337" y="3320818"/>
                  <a:pt x="3612376" y="3318338"/>
                  <a:pt x="3612376" y="3318338"/>
                </a:cubicBezTo>
                <a:lnTo>
                  <a:pt x="3619817" y="3318338"/>
                </a:lnTo>
                <a:close/>
                <a:moveTo>
                  <a:pt x="3478431" y="3310896"/>
                </a:moveTo>
                <a:cubicBezTo>
                  <a:pt x="3478431" y="3310896"/>
                  <a:pt x="3478431" y="3313377"/>
                  <a:pt x="3478431" y="3318338"/>
                </a:cubicBezTo>
                <a:cubicBezTo>
                  <a:pt x="3475950" y="3318338"/>
                  <a:pt x="3474400" y="3318648"/>
                  <a:pt x="3473780" y="3319268"/>
                </a:cubicBezTo>
                <a:lnTo>
                  <a:pt x="3474179" y="3320464"/>
                </a:lnTo>
                <a:lnTo>
                  <a:pt x="3470989" y="3318338"/>
                </a:lnTo>
                <a:cubicBezTo>
                  <a:pt x="3470989" y="3318338"/>
                  <a:pt x="3472230" y="3317098"/>
                  <a:pt x="3474710" y="3314617"/>
                </a:cubicBezTo>
                <a:cubicBezTo>
                  <a:pt x="3477190" y="3312137"/>
                  <a:pt x="3478431" y="3310896"/>
                  <a:pt x="3478431" y="3310896"/>
                </a:cubicBezTo>
                <a:close/>
                <a:moveTo>
                  <a:pt x="3262630" y="3310896"/>
                </a:moveTo>
                <a:lnTo>
                  <a:pt x="3277513" y="3310896"/>
                </a:lnTo>
                <a:lnTo>
                  <a:pt x="3284954" y="3310896"/>
                </a:lnTo>
                <a:cubicBezTo>
                  <a:pt x="3284954" y="3310896"/>
                  <a:pt x="3283714" y="3312137"/>
                  <a:pt x="3281233" y="3314617"/>
                </a:cubicBezTo>
                <a:cubicBezTo>
                  <a:pt x="3278753" y="3317098"/>
                  <a:pt x="3277513" y="3318338"/>
                  <a:pt x="3277513" y="3318338"/>
                </a:cubicBezTo>
                <a:cubicBezTo>
                  <a:pt x="3267591" y="3318338"/>
                  <a:pt x="3262630" y="3315858"/>
                  <a:pt x="3262630" y="3310896"/>
                </a:cubicBezTo>
                <a:close/>
                <a:moveTo>
                  <a:pt x="3240306" y="3310896"/>
                </a:moveTo>
                <a:cubicBezTo>
                  <a:pt x="3240306" y="3310896"/>
                  <a:pt x="3242786" y="3312137"/>
                  <a:pt x="3247747" y="3314617"/>
                </a:cubicBezTo>
                <a:cubicBezTo>
                  <a:pt x="3252708" y="3317098"/>
                  <a:pt x="3257669" y="3320818"/>
                  <a:pt x="3262630" y="3325779"/>
                </a:cubicBezTo>
                <a:cubicBezTo>
                  <a:pt x="3272551" y="3335701"/>
                  <a:pt x="3282474" y="3343143"/>
                  <a:pt x="3292396" y="3348103"/>
                </a:cubicBezTo>
                <a:lnTo>
                  <a:pt x="3299837" y="3355545"/>
                </a:lnTo>
                <a:cubicBezTo>
                  <a:pt x="3294876" y="3355545"/>
                  <a:pt x="3292396" y="3355545"/>
                  <a:pt x="3292396" y="3355545"/>
                </a:cubicBezTo>
                <a:cubicBezTo>
                  <a:pt x="3287434" y="3350584"/>
                  <a:pt x="3282474" y="3348103"/>
                  <a:pt x="3277513" y="3348103"/>
                </a:cubicBezTo>
                <a:cubicBezTo>
                  <a:pt x="3272551" y="3348103"/>
                  <a:pt x="3270071" y="3346863"/>
                  <a:pt x="3270071" y="3344383"/>
                </a:cubicBezTo>
                <a:cubicBezTo>
                  <a:pt x="3270071" y="3341903"/>
                  <a:pt x="3267591" y="3340662"/>
                  <a:pt x="3262630" y="3340662"/>
                </a:cubicBezTo>
                <a:lnTo>
                  <a:pt x="3255189" y="3333221"/>
                </a:lnTo>
                <a:cubicBezTo>
                  <a:pt x="3250227" y="3328260"/>
                  <a:pt x="3246506" y="3325779"/>
                  <a:pt x="3244026" y="3325779"/>
                </a:cubicBezTo>
                <a:cubicBezTo>
                  <a:pt x="3241546" y="3325779"/>
                  <a:pt x="3240306" y="3324539"/>
                  <a:pt x="3240306" y="3322059"/>
                </a:cubicBezTo>
                <a:cubicBezTo>
                  <a:pt x="3240306" y="3319578"/>
                  <a:pt x="3240306" y="3315858"/>
                  <a:pt x="3240306" y="3310896"/>
                </a:cubicBezTo>
                <a:close/>
                <a:moveTo>
                  <a:pt x="3149350" y="3308658"/>
                </a:moveTo>
                <a:lnTo>
                  <a:pt x="3161551" y="3311546"/>
                </a:lnTo>
                <a:cubicBezTo>
                  <a:pt x="3165619" y="3312509"/>
                  <a:pt x="3167226" y="3314790"/>
                  <a:pt x="3166374" y="3318389"/>
                </a:cubicBezTo>
                <a:cubicBezTo>
                  <a:pt x="3165522" y="3321989"/>
                  <a:pt x="3165096" y="3323789"/>
                  <a:pt x="3165096" y="3323789"/>
                </a:cubicBezTo>
                <a:cubicBezTo>
                  <a:pt x="3165096" y="3323789"/>
                  <a:pt x="3163489" y="3321508"/>
                  <a:pt x="3160273" y="3316945"/>
                </a:cubicBezTo>
                <a:close/>
                <a:moveTo>
                  <a:pt x="3396575" y="3303455"/>
                </a:moveTo>
                <a:lnTo>
                  <a:pt x="3396575" y="3310896"/>
                </a:lnTo>
                <a:lnTo>
                  <a:pt x="3404017" y="3310896"/>
                </a:lnTo>
                <a:cubicBezTo>
                  <a:pt x="3404017" y="3305936"/>
                  <a:pt x="3401537" y="3303455"/>
                  <a:pt x="3396575" y="3303455"/>
                </a:cubicBezTo>
                <a:close/>
                <a:moveTo>
                  <a:pt x="3225423" y="3303455"/>
                </a:moveTo>
                <a:cubicBezTo>
                  <a:pt x="3230384" y="3303455"/>
                  <a:pt x="3232864" y="3305936"/>
                  <a:pt x="3232864" y="3310896"/>
                </a:cubicBezTo>
                <a:cubicBezTo>
                  <a:pt x="3232864" y="3310896"/>
                  <a:pt x="3231624" y="3310896"/>
                  <a:pt x="3229144" y="3310896"/>
                </a:cubicBezTo>
                <a:cubicBezTo>
                  <a:pt x="3226664" y="3310896"/>
                  <a:pt x="3225423" y="3308416"/>
                  <a:pt x="3225423" y="3303455"/>
                </a:cubicBezTo>
                <a:close/>
                <a:moveTo>
                  <a:pt x="3177587" y="3298236"/>
                </a:moveTo>
                <a:lnTo>
                  <a:pt x="3182410" y="3305079"/>
                </a:lnTo>
                <a:cubicBezTo>
                  <a:pt x="3182410" y="3305079"/>
                  <a:pt x="3180377" y="3304598"/>
                  <a:pt x="3176309" y="3303635"/>
                </a:cubicBezTo>
                <a:cubicBezTo>
                  <a:pt x="3176309" y="3303635"/>
                  <a:pt x="3176735" y="3301836"/>
                  <a:pt x="3177587" y="3298236"/>
                </a:cubicBezTo>
                <a:close/>
                <a:moveTo>
                  <a:pt x="4081185" y="3296014"/>
                </a:moveTo>
                <a:cubicBezTo>
                  <a:pt x="4081185" y="3300975"/>
                  <a:pt x="4082425" y="3303455"/>
                  <a:pt x="4084905" y="3303455"/>
                </a:cubicBezTo>
                <a:cubicBezTo>
                  <a:pt x="4087385" y="3303455"/>
                  <a:pt x="4091106" y="3303455"/>
                  <a:pt x="4096067" y="3303455"/>
                </a:cubicBezTo>
                <a:lnTo>
                  <a:pt x="4096067" y="3310896"/>
                </a:lnTo>
                <a:cubicBezTo>
                  <a:pt x="4101029" y="3310896"/>
                  <a:pt x="4103509" y="3313377"/>
                  <a:pt x="4103509" y="3318338"/>
                </a:cubicBezTo>
                <a:lnTo>
                  <a:pt x="4105113" y="3323153"/>
                </a:lnTo>
                <a:lnTo>
                  <a:pt x="4101648" y="3322059"/>
                </a:lnTo>
                <a:cubicBezTo>
                  <a:pt x="4095448" y="3319578"/>
                  <a:pt x="4088626" y="3315857"/>
                  <a:pt x="4081185" y="3310896"/>
                </a:cubicBezTo>
                <a:close/>
                <a:moveTo>
                  <a:pt x="3642142" y="3296014"/>
                </a:moveTo>
                <a:cubicBezTo>
                  <a:pt x="3642142" y="3296014"/>
                  <a:pt x="3644622" y="3296014"/>
                  <a:pt x="3649583" y="3296014"/>
                </a:cubicBezTo>
                <a:lnTo>
                  <a:pt x="3642142" y="3303455"/>
                </a:lnTo>
                <a:cubicBezTo>
                  <a:pt x="3642142" y="3303455"/>
                  <a:pt x="3642142" y="3300975"/>
                  <a:pt x="3642142" y="3296014"/>
                </a:cubicBezTo>
                <a:close/>
                <a:moveTo>
                  <a:pt x="3088343" y="3294217"/>
                </a:moveTo>
                <a:cubicBezTo>
                  <a:pt x="3088343" y="3294217"/>
                  <a:pt x="3090376" y="3294699"/>
                  <a:pt x="3094443" y="3295661"/>
                </a:cubicBezTo>
                <a:lnTo>
                  <a:pt x="3093165" y="3301061"/>
                </a:lnTo>
                <a:cubicBezTo>
                  <a:pt x="3089098" y="3300098"/>
                  <a:pt x="3087491" y="3297817"/>
                  <a:pt x="3088343" y="3294217"/>
                </a:cubicBezTo>
                <a:close/>
                <a:moveTo>
                  <a:pt x="3664466" y="3288572"/>
                </a:moveTo>
                <a:cubicBezTo>
                  <a:pt x="3669427" y="3288572"/>
                  <a:pt x="3673148" y="3288572"/>
                  <a:pt x="3675628" y="3288572"/>
                </a:cubicBezTo>
                <a:cubicBezTo>
                  <a:pt x="3678108" y="3288572"/>
                  <a:pt x="3679349" y="3288572"/>
                  <a:pt x="3679349" y="3288572"/>
                </a:cubicBezTo>
                <a:cubicBezTo>
                  <a:pt x="3679349" y="3293534"/>
                  <a:pt x="3686790" y="3298494"/>
                  <a:pt x="3701673" y="3303455"/>
                </a:cubicBezTo>
                <a:lnTo>
                  <a:pt x="3716556" y="3318338"/>
                </a:lnTo>
                <a:lnTo>
                  <a:pt x="3723997" y="3325779"/>
                </a:lnTo>
                <a:lnTo>
                  <a:pt x="3746321" y="3340662"/>
                </a:lnTo>
                <a:lnTo>
                  <a:pt x="3768646" y="3355545"/>
                </a:lnTo>
                <a:lnTo>
                  <a:pt x="3753763" y="3355545"/>
                </a:lnTo>
                <a:cubicBezTo>
                  <a:pt x="3748801" y="3350584"/>
                  <a:pt x="3745081" y="3348103"/>
                  <a:pt x="3742601" y="3348103"/>
                </a:cubicBezTo>
                <a:cubicBezTo>
                  <a:pt x="3740121" y="3348103"/>
                  <a:pt x="3733919" y="3345623"/>
                  <a:pt x="3723997" y="3340662"/>
                </a:cubicBezTo>
                <a:cubicBezTo>
                  <a:pt x="3719036" y="3335701"/>
                  <a:pt x="3715315" y="3331981"/>
                  <a:pt x="3712835" y="3329500"/>
                </a:cubicBezTo>
                <a:cubicBezTo>
                  <a:pt x="3710355" y="3327020"/>
                  <a:pt x="3706634" y="3325779"/>
                  <a:pt x="3701673" y="3325779"/>
                </a:cubicBezTo>
                <a:lnTo>
                  <a:pt x="3686790" y="3310896"/>
                </a:lnTo>
                <a:lnTo>
                  <a:pt x="3701673" y="3318338"/>
                </a:lnTo>
                <a:cubicBezTo>
                  <a:pt x="3696712" y="3313377"/>
                  <a:pt x="3694231" y="3310896"/>
                  <a:pt x="3694231" y="3310896"/>
                </a:cubicBezTo>
                <a:lnTo>
                  <a:pt x="3686790" y="3310896"/>
                </a:lnTo>
                <a:lnTo>
                  <a:pt x="3679349" y="3303455"/>
                </a:lnTo>
                <a:cubicBezTo>
                  <a:pt x="3664466" y="3293534"/>
                  <a:pt x="3659505" y="3288572"/>
                  <a:pt x="3664466" y="3288572"/>
                </a:cubicBezTo>
                <a:close/>
                <a:moveTo>
                  <a:pt x="3597493" y="3288572"/>
                </a:moveTo>
                <a:cubicBezTo>
                  <a:pt x="3597493" y="3288572"/>
                  <a:pt x="3598734" y="3289812"/>
                  <a:pt x="3601214" y="3292293"/>
                </a:cubicBezTo>
                <a:cubicBezTo>
                  <a:pt x="3603694" y="3294774"/>
                  <a:pt x="3604935" y="3296014"/>
                  <a:pt x="3604935" y="3296014"/>
                </a:cubicBezTo>
                <a:lnTo>
                  <a:pt x="3590052" y="3296014"/>
                </a:lnTo>
                <a:close/>
                <a:moveTo>
                  <a:pt x="3128781" y="3286684"/>
                </a:moveTo>
                <a:cubicBezTo>
                  <a:pt x="3128781" y="3286684"/>
                  <a:pt x="3128355" y="3288483"/>
                  <a:pt x="3127503" y="3292083"/>
                </a:cubicBezTo>
                <a:cubicBezTo>
                  <a:pt x="3127503" y="3292083"/>
                  <a:pt x="3127290" y="3292982"/>
                  <a:pt x="3126864" y="3294783"/>
                </a:cubicBezTo>
                <a:cubicBezTo>
                  <a:pt x="3126438" y="3296583"/>
                  <a:pt x="3128258" y="3297964"/>
                  <a:pt x="3132325" y="3298927"/>
                </a:cubicBezTo>
                <a:lnTo>
                  <a:pt x="3133015" y="3296014"/>
                </a:lnTo>
                <a:lnTo>
                  <a:pt x="3128685" y="3296014"/>
                </a:lnTo>
                <a:lnTo>
                  <a:pt x="3133596" y="3293559"/>
                </a:lnTo>
                <a:lnTo>
                  <a:pt x="3133603" y="3293527"/>
                </a:lnTo>
                <a:close/>
                <a:moveTo>
                  <a:pt x="3174042" y="3285993"/>
                </a:moveTo>
                <a:lnTo>
                  <a:pt x="3186244" y="3288881"/>
                </a:lnTo>
                <a:cubicBezTo>
                  <a:pt x="3181324" y="3291518"/>
                  <a:pt x="3182507" y="3295599"/>
                  <a:pt x="3189788" y="3301124"/>
                </a:cubicBezTo>
                <a:lnTo>
                  <a:pt x="3194611" y="3307967"/>
                </a:lnTo>
                <a:cubicBezTo>
                  <a:pt x="3190543" y="3307004"/>
                  <a:pt x="3186903" y="3304242"/>
                  <a:pt x="3183688" y="3299680"/>
                </a:cubicBezTo>
                <a:lnTo>
                  <a:pt x="3172764" y="3291392"/>
                </a:lnTo>
                <a:lnTo>
                  <a:pt x="3165385" y="3295348"/>
                </a:lnTo>
                <a:cubicBezTo>
                  <a:pt x="3166237" y="3291748"/>
                  <a:pt x="3169122" y="3288630"/>
                  <a:pt x="3174042" y="3285993"/>
                </a:cubicBezTo>
                <a:close/>
                <a:moveTo>
                  <a:pt x="4208833" y="3285710"/>
                </a:moveTo>
                <a:lnTo>
                  <a:pt x="4252337" y="3318338"/>
                </a:lnTo>
                <a:lnTo>
                  <a:pt x="4244896" y="3318338"/>
                </a:lnTo>
                <a:cubicBezTo>
                  <a:pt x="4230013" y="3308416"/>
                  <a:pt x="4220091" y="3303455"/>
                  <a:pt x="4215130" y="3303455"/>
                </a:cubicBezTo>
                <a:cubicBezTo>
                  <a:pt x="4210169" y="3303455"/>
                  <a:pt x="4210169" y="3300975"/>
                  <a:pt x="4215130" y="3296014"/>
                </a:cubicBezTo>
                <a:cubicBezTo>
                  <a:pt x="4212649" y="3293533"/>
                  <a:pt x="4210789" y="3291053"/>
                  <a:pt x="4209549" y="3288572"/>
                </a:cubicBezTo>
                <a:close/>
                <a:moveTo>
                  <a:pt x="3126910" y="3282677"/>
                </a:moveTo>
                <a:cubicBezTo>
                  <a:pt x="3127674" y="3282858"/>
                  <a:pt x="3128509" y="3283293"/>
                  <a:pt x="3129420" y="3283984"/>
                </a:cubicBezTo>
                <a:lnTo>
                  <a:pt x="3136856" y="3291928"/>
                </a:lnTo>
                <a:lnTo>
                  <a:pt x="3143567" y="3288572"/>
                </a:lnTo>
                <a:cubicBezTo>
                  <a:pt x="3148529" y="3293534"/>
                  <a:pt x="3148529" y="3296014"/>
                  <a:pt x="3143567" y="3296014"/>
                </a:cubicBezTo>
                <a:lnTo>
                  <a:pt x="3140162" y="3296014"/>
                </a:lnTo>
                <a:lnTo>
                  <a:pt x="3143888" y="3304514"/>
                </a:lnTo>
                <a:cubicBezTo>
                  <a:pt x="3143462" y="3306314"/>
                  <a:pt x="3142232" y="3306973"/>
                  <a:pt x="3140198" y="3306492"/>
                </a:cubicBezTo>
                <a:cubicBezTo>
                  <a:pt x="3138165" y="3306010"/>
                  <a:pt x="3134311" y="3304148"/>
                  <a:pt x="3128637" y="3300904"/>
                </a:cubicBezTo>
                <a:cubicBezTo>
                  <a:pt x="3122961" y="3297660"/>
                  <a:pt x="3120763" y="3293339"/>
                  <a:pt x="3122041" y="3287939"/>
                </a:cubicBezTo>
                <a:cubicBezTo>
                  <a:pt x="3123000" y="3283889"/>
                  <a:pt x="3124623" y="3282136"/>
                  <a:pt x="3126910" y="3282677"/>
                </a:cubicBezTo>
                <a:close/>
                <a:moveTo>
                  <a:pt x="3155740" y="3281661"/>
                </a:moveTo>
                <a:lnTo>
                  <a:pt x="3161841" y="3283105"/>
                </a:lnTo>
                <a:cubicBezTo>
                  <a:pt x="3160989" y="3286705"/>
                  <a:pt x="3160563" y="3288504"/>
                  <a:pt x="3160563" y="3288504"/>
                </a:cubicBezTo>
                <a:cubicBezTo>
                  <a:pt x="3160563" y="3288504"/>
                  <a:pt x="3158956" y="3286223"/>
                  <a:pt x="3155740" y="3281661"/>
                </a:cubicBezTo>
                <a:close/>
                <a:moveTo>
                  <a:pt x="3113802" y="3281131"/>
                </a:moveTo>
                <a:cubicBezTo>
                  <a:pt x="3118763" y="3286092"/>
                  <a:pt x="3121243" y="3291053"/>
                  <a:pt x="3121243" y="3296014"/>
                </a:cubicBezTo>
                <a:lnTo>
                  <a:pt x="3113802" y="3288572"/>
                </a:lnTo>
                <a:close/>
                <a:moveTo>
                  <a:pt x="2840189" y="3281094"/>
                </a:moveTo>
                <a:cubicBezTo>
                  <a:pt x="2844256" y="3282057"/>
                  <a:pt x="2846290" y="3282538"/>
                  <a:pt x="2846290" y="3282538"/>
                </a:cubicBezTo>
                <a:lnTo>
                  <a:pt x="2845012" y="3287937"/>
                </a:lnTo>
                <a:cubicBezTo>
                  <a:pt x="2840944" y="3286974"/>
                  <a:pt x="2839337" y="3284694"/>
                  <a:pt x="2840189" y="3281094"/>
                </a:cubicBezTo>
                <a:close/>
                <a:moveTo>
                  <a:pt x="3060394" y="3276198"/>
                </a:moveTo>
                <a:lnTo>
                  <a:pt x="3072596" y="3279086"/>
                </a:lnTo>
                <a:lnTo>
                  <a:pt x="3077419" y="3285930"/>
                </a:lnTo>
                <a:lnTo>
                  <a:pt x="3071318" y="3284486"/>
                </a:lnTo>
                <a:cubicBezTo>
                  <a:pt x="3068103" y="3279924"/>
                  <a:pt x="3064462" y="3277161"/>
                  <a:pt x="3060394" y="3276198"/>
                </a:cubicBezTo>
                <a:close/>
                <a:moveTo>
                  <a:pt x="4192806" y="3273689"/>
                </a:moveTo>
                <a:lnTo>
                  <a:pt x="4207689" y="3281131"/>
                </a:lnTo>
                <a:lnTo>
                  <a:pt x="4208833" y="3285710"/>
                </a:lnTo>
                <a:close/>
                <a:moveTo>
                  <a:pt x="4058860" y="3273689"/>
                </a:moveTo>
                <a:cubicBezTo>
                  <a:pt x="4063822" y="3273689"/>
                  <a:pt x="4065061" y="3274930"/>
                  <a:pt x="4062581" y="3277410"/>
                </a:cubicBezTo>
                <a:cubicBezTo>
                  <a:pt x="4060101" y="3279891"/>
                  <a:pt x="4056380" y="3281131"/>
                  <a:pt x="4051419" y="3281131"/>
                </a:cubicBezTo>
                <a:cubicBezTo>
                  <a:pt x="4051419" y="3276170"/>
                  <a:pt x="4053899" y="3273689"/>
                  <a:pt x="4058860" y="3273689"/>
                </a:cubicBezTo>
                <a:close/>
                <a:moveTo>
                  <a:pt x="3924915" y="3273689"/>
                </a:moveTo>
                <a:cubicBezTo>
                  <a:pt x="3924915" y="3278650"/>
                  <a:pt x="3926156" y="3279891"/>
                  <a:pt x="3928636" y="3277410"/>
                </a:cubicBezTo>
                <a:lnTo>
                  <a:pt x="3931294" y="3276879"/>
                </a:lnTo>
                <a:lnTo>
                  <a:pt x="3928636" y="3275550"/>
                </a:lnTo>
                <a:cubicBezTo>
                  <a:pt x="3926155" y="3274310"/>
                  <a:pt x="3924915" y="3273689"/>
                  <a:pt x="3924915" y="3273689"/>
                </a:cubicBezTo>
                <a:close/>
                <a:moveTo>
                  <a:pt x="2775870" y="3271571"/>
                </a:moveTo>
                <a:lnTo>
                  <a:pt x="2777904" y="3272053"/>
                </a:lnTo>
                <a:lnTo>
                  <a:pt x="2782726" y="3278896"/>
                </a:lnTo>
                <a:close/>
                <a:moveTo>
                  <a:pt x="2733920" y="3267344"/>
                </a:moveTo>
                <a:cubicBezTo>
                  <a:pt x="2733920" y="3267344"/>
                  <a:pt x="2733494" y="3269144"/>
                  <a:pt x="2732642" y="3272743"/>
                </a:cubicBezTo>
                <a:lnTo>
                  <a:pt x="2726541" y="3271299"/>
                </a:lnTo>
                <a:cubicBezTo>
                  <a:pt x="2726541" y="3271299"/>
                  <a:pt x="2726754" y="3270399"/>
                  <a:pt x="2727180" y="3268600"/>
                </a:cubicBezTo>
                <a:cubicBezTo>
                  <a:pt x="2727606" y="3266799"/>
                  <a:pt x="2729852" y="3266381"/>
                  <a:pt x="2733920" y="3267344"/>
                </a:cubicBezTo>
                <a:close/>
                <a:moveTo>
                  <a:pt x="3545403" y="3266248"/>
                </a:moveTo>
                <a:cubicBezTo>
                  <a:pt x="3550365" y="3266248"/>
                  <a:pt x="3552845" y="3266248"/>
                  <a:pt x="3552845" y="3266248"/>
                </a:cubicBezTo>
                <a:cubicBezTo>
                  <a:pt x="3552845" y="3266248"/>
                  <a:pt x="3555325" y="3266248"/>
                  <a:pt x="3560286" y="3266248"/>
                </a:cubicBezTo>
                <a:lnTo>
                  <a:pt x="3575169" y="3281131"/>
                </a:lnTo>
                <a:cubicBezTo>
                  <a:pt x="3580130" y="3281131"/>
                  <a:pt x="3582610" y="3282371"/>
                  <a:pt x="3582610" y="3284851"/>
                </a:cubicBezTo>
                <a:cubicBezTo>
                  <a:pt x="3582610" y="3287332"/>
                  <a:pt x="3581370" y="3288572"/>
                  <a:pt x="3578890" y="3288572"/>
                </a:cubicBezTo>
                <a:cubicBezTo>
                  <a:pt x="3576410" y="3288572"/>
                  <a:pt x="3572689" y="3288572"/>
                  <a:pt x="3567728" y="3288572"/>
                </a:cubicBezTo>
                <a:cubicBezTo>
                  <a:pt x="3567728" y="3283611"/>
                  <a:pt x="3565247" y="3281131"/>
                  <a:pt x="3560286" y="3281131"/>
                </a:cubicBezTo>
                <a:cubicBezTo>
                  <a:pt x="3560286" y="3276170"/>
                  <a:pt x="3557806" y="3273689"/>
                  <a:pt x="3552845" y="3273689"/>
                </a:cubicBezTo>
                <a:close/>
                <a:moveTo>
                  <a:pt x="3448665" y="3266248"/>
                </a:moveTo>
                <a:cubicBezTo>
                  <a:pt x="3453626" y="3266248"/>
                  <a:pt x="3456106" y="3267489"/>
                  <a:pt x="3456106" y="3269969"/>
                </a:cubicBezTo>
                <a:cubicBezTo>
                  <a:pt x="3456106" y="3272449"/>
                  <a:pt x="3459827" y="3274930"/>
                  <a:pt x="3467269" y="3277410"/>
                </a:cubicBezTo>
                <a:cubicBezTo>
                  <a:pt x="3474710" y="3279891"/>
                  <a:pt x="3478431" y="3281131"/>
                  <a:pt x="3478431" y="3281131"/>
                </a:cubicBezTo>
                <a:lnTo>
                  <a:pt x="3463548" y="3281131"/>
                </a:lnTo>
                <a:close/>
                <a:moveTo>
                  <a:pt x="3083809" y="3258933"/>
                </a:moveTo>
                <a:lnTo>
                  <a:pt x="3096011" y="3261821"/>
                </a:lnTo>
                <a:cubicBezTo>
                  <a:pt x="3099226" y="3266383"/>
                  <a:pt x="3102867" y="3269146"/>
                  <a:pt x="3106934" y="3270108"/>
                </a:cubicBezTo>
                <a:cubicBezTo>
                  <a:pt x="3111002" y="3271071"/>
                  <a:pt x="3112609" y="3273353"/>
                  <a:pt x="3111757" y="3276951"/>
                </a:cubicBezTo>
                <a:lnTo>
                  <a:pt x="3099555" y="3274063"/>
                </a:lnTo>
                <a:cubicBezTo>
                  <a:pt x="3096340" y="3269502"/>
                  <a:pt x="3093928" y="3266080"/>
                  <a:pt x="3092321" y="3263798"/>
                </a:cubicBezTo>
                <a:cubicBezTo>
                  <a:pt x="3090714" y="3261517"/>
                  <a:pt x="3087877" y="3259896"/>
                  <a:pt x="3083809" y="3258933"/>
                </a:cubicBezTo>
                <a:close/>
                <a:moveTo>
                  <a:pt x="5033685" y="3258807"/>
                </a:moveTo>
                <a:cubicBezTo>
                  <a:pt x="5038645" y="3263768"/>
                  <a:pt x="5041126" y="3266248"/>
                  <a:pt x="5041126" y="3266248"/>
                </a:cubicBezTo>
                <a:cubicBezTo>
                  <a:pt x="5041126" y="3266248"/>
                  <a:pt x="5039885" y="3266248"/>
                  <a:pt x="5037405" y="3266248"/>
                </a:cubicBezTo>
                <a:cubicBezTo>
                  <a:pt x="5034925" y="3266248"/>
                  <a:pt x="5033685" y="3263768"/>
                  <a:pt x="5033685" y="3258807"/>
                </a:cubicBezTo>
                <a:close/>
                <a:moveTo>
                  <a:pt x="3436263" y="3258807"/>
                </a:moveTo>
                <a:lnTo>
                  <a:pt x="3441224" y="3258807"/>
                </a:lnTo>
                <a:cubicBezTo>
                  <a:pt x="3441224" y="3263768"/>
                  <a:pt x="3441224" y="3266248"/>
                  <a:pt x="3441224" y="3266248"/>
                </a:cubicBezTo>
                <a:close/>
                <a:moveTo>
                  <a:pt x="2787838" y="3257299"/>
                </a:moveTo>
                <a:cubicBezTo>
                  <a:pt x="2787838" y="3257299"/>
                  <a:pt x="2788429" y="3259340"/>
                  <a:pt x="2789611" y="3263421"/>
                </a:cubicBezTo>
                <a:cubicBezTo>
                  <a:pt x="2790792" y="3267501"/>
                  <a:pt x="2790366" y="3269301"/>
                  <a:pt x="2788333" y="3268819"/>
                </a:cubicBezTo>
                <a:cubicBezTo>
                  <a:pt x="2786299" y="3268338"/>
                  <a:pt x="2785708" y="3266298"/>
                  <a:pt x="2786560" y="3262698"/>
                </a:cubicBezTo>
                <a:close/>
                <a:moveTo>
                  <a:pt x="2762157" y="3256922"/>
                </a:moveTo>
                <a:lnTo>
                  <a:pt x="2775870" y="3271571"/>
                </a:lnTo>
                <a:lnTo>
                  <a:pt x="2771803" y="3270608"/>
                </a:lnTo>
                <a:lnTo>
                  <a:pt x="2765702" y="3269164"/>
                </a:lnTo>
                <a:cubicBezTo>
                  <a:pt x="2763338" y="3261003"/>
                  <a:pt x="2762157" y="3256922"/>
                  <a:pt x="2762157" y="3256922"/>
                </a:cubicBezTo>
                <a:close/>
                <a:moveTo>
                  <a:pt x="3118147" y="3249954"/>
                </a:moveTo>
                <a:cubicBezTo>
                  <a:pt x="3129497" y="3256442"/>
                  <a:pt x="3134745" y="3261486"/>
                  <a:pt x="3133893" y="3265086"/>
                </a:cubicBezTo>
                <a:lnTo>
                  <a:pt x="3121692" y="3262198"/>
                </a:lnTo>
                <a:cubicBezTo>
                  <a:pt x="3122544" y="3258598"/>
                  <a:pt x="3120723" y="3257217"/>
                  <a:pt x="3116230" y="3258054"/>
                </a:cubicBezTo>
                <a:cubicBezTo>
                  <a:pt x="3111736" y="3258891"/>
                  <a:pt x="3109916" y="3257510"/>
                  <a:pt x="3110768" y="3253910"/>
                </a:cubicBezTo>
                <a:cubicBezTo>
                  <a:pt x="3111620" y="3250311"/>
                  <a:pt x="3114079" y="3248992"/>
                  <a:pt x="3118147" y="3249954"/>
                </a:cubicBezTo>
                <a:close/>
                <a:moveTo>
                  <a:pt x="3621131" y="3248739"/>
                </a:moveTo>
                <a:lnTo>
                  <a:pt x="3627259" y="3251365"/>
                </a:lnTo>
                <a:lnTo>
                  <a:pt x="3642142" y="3258807"/>
                </a:lnTo>
                <a:cubicBezTo>
                  <a:pt x="3642142" y="3258807"/>
                  <a:pt x="3642142" y="3261287"/>
                  <a:pt x="3642142" y="3266248"/>
                </a:cubicBezTo>
                <a:cubicBezTo>
                  <a:pt x="3642142" y="3271209"/>
                  <a:pt x="3644622" y="3273689"/>
                  <a:pt x="3649583" y="3273689"/>
                </a:cubicBezTo>
                <a:lnTo>
                  <a:pt x="3627259" y="3273689"/>
                </a:lnTo>
                <a:cubicBezTo>
                  <a:pt x="3627259" y="3273689"/>
                  <a:pt x="3626018" y="3272449"/>
                  <a:pt x="3623538" y="3269969"/>
                </a:cubicBezTo>
                <a:cubicBezTo>
                  <a:pt x="3621058" y="3267489"/>
                  <a:pt x="3619817" y="3266248"/>
                  <a:pt x="3619817" y="3266248"/>
                </a:cubicBezTo>
                <a:cubicBezTo>
                  <a:pt x="3614856" y="3266248"/>
                  <a:pt x="3613617" y="3265008"/>
                  <a:pt x="3616097" y="3262527"/>
                </a:cubicBezTo>
                <a:cubicBezTo>
                  <a:pt x="3618577" y="3260047"/>
                  <a:pt x="3619817" y="3258807"/>
                  <a:pt x="3619817" y="3258807"/>
                </a:cubicBezTo>
                <a:lnTo>
                  <a:pt x="3627259" y="3258807"/>
                </a:lnTo>
                <a:cubicBezTo>
                  <a:pt x="3627259" y="3256326"/>
                  <a:pt x="3626639" y="3254156"/>
                  <a:pt x="3625398" y="3252295"/>
                </a:cubicBezTo>
                <a:close/>
                <a:moveTo>
                  <a:pt x="3617788" y="3247307"/>
                </a:moveTo>
                <a:lnTo>
                  <a:pt x="3619817" y="3247644"/>
                </a:lnTo>
                <a:lnTo>
                  <a:pt x="3621131" y="3248739"/>
                </a:lnTo>
                <a:close/>
                <a:moveTo>
                  <a:pt x="2835656" y="3245810"/>
                </a:moveTo>
                <a:cubicBezTo>
                  <a:pt x="2839723" y="3246773"/>
                  <a:pt x="2842937" y="3251335"/>
                  <a:pt x="2845302" y="3259496"/>
                </a:cubicBezTo>
                <a:cubicBezTo>
                  <a:pt x="2845302" y="3259496"/>
                  <a:pt x="2843481" y="3258115"/>
                  <a:pt x="2839839" y="3255353"/>
                </a:cubicBezTo>
                <a:cubicBezTo>
                  <a:pt x="2836198" y="3252591"/>
                  <a:pt x="2834378" y="3251209"/>
                  <a:pt x="2834378" y="3251209"/>
                </a:cubicBezTo>
                <a:close/>
                <a:moveTo>
                  <a:pt x="3426341" y="3243924"/>
                </a:moveTo>
                <a:lnTo>
                  <a:pt x="3436263" y="3258807"/>
                </a:lnTo>
                <a:lnTo>
                  <a:pt x="3435643" y="3258807"/>
                </a:lnTo>
                <a:cubicBezTo>
                  <a:pt x="3434402" y="3258807"/>
                  <a:pt x="3433782" y="3258807"/>
                  <a:pt x="3433782" y="3258807"/>
                </a:cubicBezTo>
                <a:cubicBezTo>
                  <a:pt x="3433782" y="3258807"/>
                  <a:pt x="3432542" y="3258807"/>
                  <a:pt x="3430062" y="3258807"/>
                </a:cubicBezTo>
                <a:cubicBezTo>
                  <a:pt x="3427581" y="3258807"/>
                  <a:pt x="3425100" y="3257567"/>
                  <a:pt x="3422620" y="3255086"/>
                </a:cubicBezTo>
                <a:cubicBezTo>
                  <a:pt x="3420140" y="3252606"/>
                  <a:pt x="3416419" y="3251365"/>
                  <a:pt x="3411458" y="3251365"/>
                </a:cubicBezTo>
                <a:close/>
                <a:moveTo>
                  <a:pt x="3068062" y="3243802"/>
                </a:moveTo>
                <a:cubicBezTo>
                  <a:pt x="3068062" y="3243802"/>
                  <a:pt x="3070097" y="3244283"/>
                  <a:pt x="3074164" y="3245246"/>
                </a:cubicBezTo>
                <a:lnTo>
                  <a:pt x="3072886" y="3250645"/>
                </a:lnTo>
                <a:close/>
                <a:moveTo>
                  <a:pt x="3894219" y="3241598"/>
                </a:moveTo>
                <a:cubicBezTo>
                  <a:pt x="3892359" y="3241909"/>
                  <a:pt x="3890189" y="3242684"/>
                  <a:pt x="3887708" y="3243924"/>
                </a:cubicBezTo>
                <a:lnTo>
                  <a:pt x="3895149" y="3251365"/>
                </a:lnTo>
                <a:cubicBezTo>
                  <a:pt x="3900111" y="3256326"/>
                  <a:pt x="3902591" y="3256326"/>
                  <a:pt x="3902591" y="3251365"/>
                </a:cubicBezTo>
                <a:cubicBezTo>
                  <a:pt x="3902591" y="3243924"/>
                  <a:pt x="3899800" y="3240668"/>
                  <a:pt x="3894219" y="3241598"/>
                </a:cubicBezTo>
                <a:close/>
                <a:moveTo>
                  <a:pt x="2734209" y="3238903"/>
                </a:moveTo>
                <a:cubicBezTo>
                  <a:pt x="2734209" y="3238903"/>
                  <a:pt x="2735014" y="3240043"/>
                  <a:pt x="2736621" y="3242324"/>
                </a:cubicBezTo>
                <a:cubicBezTo>
                  <a:pt x="2738228" y="3244606"/>
                  <a:pt x="2739032" y="3245746"/>
                  <a:pt x="2739032" y="3245746"/>
                </a:cubicBezTo>
                <a:cubicBezTo>
                  <a:pt x="2734965" y="3244783"/>
                  <a:pt x="2732931" y="3244302"/>
                  <a:pt x="2732931" y="3244302"/>
                </a:cubicBezTo>
                <a:close/>
                <a:moveTo>
                  <a:pt x="5003919" y="3236482"/>
                </a:moveTo>
                <a:lnTo>
                  <a:pt x="5011360" y="3236482"/>
                </a:lnTo>
                <a:lnTo>
                  <a:pt x="5011360" y="3243924"/>
                </a:lnTo>
                <a:close/>
                <a:moveTo>
                  <a:pt x="3232864" y="3236482"/>
                </a:moveTo>
                <a:lnTo>
                  <a:pt x="3247747" y="3251365"/>
                </a:lnTo>
                <a:cubicBezTo>
                  <a:pt x="3252708" y="3261287"/>
                  <a:pt x="3255189" y="3266248"/>
                  <a:pt x="3255189" y="3266248"/>
                </a:cubicBezTo>
                <a:cubicBezTo>
                  <a:pt x="3255189" y="3266248"/>
                  <a:pt x="3256429" y="3267489"/>
                  <a:pt x="3258909" y="3269969"/>
                </a:cubicBezTo>
                <a:cubicBezTo>
                  <a:pt x="3261389" y="3272449"/>
                  <a:pt x="3263871" y="3273689"/>
                  <a:pt x="3266351" y="3273689"/>
                </a:cubicBezTo>
                <a:cubicBezTo>
                  <a:pt x="3268831" y="3273689"/>
                  <a:pt x="3271312" y="3274930"/>
                  <a:pt x="3273792" y="3277410"/>
                </a:cubicBezTo>
                <a:cubicBezTo>
                  <a:pt x="3276272" y="3279891"/>
                  <a:pt x="3279993" y="3281131"/>
                  <a:pt x="3284954" y="3281131"/>
                </a:cubicBezTo>
                <a:cubicBezTo>
                  <a:pt x="3284954" y="3286092"/>
                  <a:pt x="3288675" y="3289812"/>
                  <a:pt x="3296116" y="3292293"/>
                </a:cubicBezTo>
                <a:cubicBezTo>
                  <a:pt x="3303558" y="3294774"/>
                  <a:pt x="3312240" y="3300975"/>
                  <a:pt x="3322161" y="3310896"/>
                </a:cubicBezTo>
                <a:cubicBezTo>
                  <a:pt x="3332083" y="3320818"/>
                  <a:pt x="3342005" y="3328260"/>
                  <a:pt x="3351927" y="3333221"/>
                </a:cubicBezTo>
                <a:cubicBezTo>
                  <a:pt x="3361848" y="3338182"/>
                  <a:pt x="3369290" y="3340662"/>
                  <a:pt x="3374251" y="3340662"/>
                </a:cubicBezTo>
                <a:lnTo>
                  <a:pt x="3374251" y="3333221"/>
                </a:lnTo>
                <a:cubicBezTo>
                  <a:pt x="3374251" y="3328260"/>
                  <a:pt x="3371771" y="3324539"/>
                  <a:pt x="3366810" y="3322059"/>
                </a:cubicBezTo>
                <a:cubicBezTo>
                  <a:pt x="3361848" y="3319578"/>
                  <a:pt x="3358128" y="3315858"/>
                  <a:pt x="3355648" y="3310896"/>
                </a:cubicBezTo>
                <a:cubicBezTo>
                  <a:pt x="3353167" y="3305936"/>
                  <a:pt x="3349447" y="3303455"/>
                  <a:pt x="3344485" y="3303455"/>
                </a:cubicBezTo>
                <a:lnTo>
                  <a:pt x="3329603" y="3303455"/>
                </a:lnTo>
                <a:lnTo>
                  <a:pt x="3322161" y="3288572"/>
                </a:lnTo>
                <a:cubicBezTo>
                  <a:pt x="3322161" y="3283611"/>
                  <a:pt x="3320921" y="3281131"/>
                  <a:pt x="3318440" y="3281131"/>
                </a:cubicBezTo>
                <a:cubicBezTo>
                  <a:pt x="3315960" y="3281131"/>
                  <a:pt x="3314720" y="3283611"/>
                  <a:pt x="3314720" y="3288572"/>
                </a:cubicBezTo>
                <a:lnTo>
                  <a:pt x="3307278" y="3288572"/>
                </a:lnTo>
                <a:cubicBezTo>
                  <a:pt x="3302317" y="3288572"/>
                  <a:pt x="3297357" y="3286092"/>
                  <a:pt x="3292396" y="3281131"/>
                </a:cubicBezTo>
                <a:cubicBezTo>
                  <a:pt x="3297357" y="3281131"/>
                  <a:pt x="3299837" y="3278650"/>
                  <a:pt x="3299837" y="3273689"/>
                </a:cubicBezTo>
                <a:cubicBezTo>
                  <a:pt x="3299837" y="3263768"/>
                  <a:pt x="3294876" y="3261287"/>
                  <a:pt x="3284954" y="3266248"/>
                </a:cubicBezTo>
                <a:lnTo>
                  <a:pt x="3270071" y="3258807"/>
                </a:lnTo>
                <a:lnTo>
                  <a:pt x="3262630" y="3251365"/>
                </a:lnTo>
                <a:cubicBezTo>
                  <a:pt x="3257669" y="3251365"/>
                  <a:pt x="3252708" y="3248885"/>
                  <a:pt x="3247747" y="3243924"/>
                </a:cubicBezTo>
                <a:close/>
                <a:moveTo>
                  <a:pt x="3924915" y="3231831"/>
                </a:moveTo>
                <a:cubicBezTo>
                  <a:pt x="3923675" y="3231212"/>
                  <a:pt x="3922434" y="3231522"/>
                  <a:pt x="3921194" y="3232762"/>
                </a:cubicBezTo>
                <a:cubicBezTo>
                  <a:pt x="3918714" y="3235242"/>
                  <a:pt x="3919954" y="3238963"/>
                  <a:pt x="3924915" y="3243924"/>
                </a:cubicBezTo>
                <a:cubicBezTo>
                  <a:pt x="3929876" y="3248885"/>
                  <a:pt x="3932356" y="3250125"/>
                  <a:pt x="3932356" y="3247644"/>
                </a:cubicBezTo>
                <a:cubicBezTo>
                  <a:pt x="3932356" y="3245164"/>
                  <a:pt x="3931116" y="3241444"/>
                  <a:pt x="3928636" y="3236482"/>
                </a:cubicBezTo>
                <a:cubicBezTo>
                  <a:pt x="3927396" y="3234002"/>
                  <a:pt x="3926155" y="3232452"/>
                  <a:pt x="3924915" y="3231831"/>
                </a:cubicBezTo>
                <a:close/>
                <a:moveTo>
                  <a:pt x="3146776" y="3231072"/>
                </a:moveTo>
                <a:cubicBezTo>
                  <a:pt x="3147792" y="3231313"/>
                  <a:pt x="3148088" y="3232334"/>
                  <a:pt x="3147662" y="3234133"/>
                </a:cubicBezTo>
                <a:lnTo>
                  <a:pt x="3141561" y="3232689"/>
                </a:lnTo>
                <a:cubicBezTo>
                  <a:pt x="3144022" y="3231372"/>
                  <a:pt x="3145760" y="3230832"/>
                  <a:pt x="3146776" y="3231072"/>
                </a:cubicBezTo>
                <a:close/>
                <a:moveTo>
                  <a:pt x="3374251" y="3229041"/>
                </a:moveTo>
                <a:cubicBezTo>
                  <a:pt x="3379212" y="3229041"/>
                  <a:pt x="3381692" y="3231522"/>
                  <a:pt x="3381692" y="3236482"/>
                </a:cubicBezTo>
                <a:cubicBezTo>
                  <a:pt x="3381692" y="3236482"/>
                  <a:pt x="3379212" y="3236482"/>
                  <a:pt x="3374251" y="3236482"/>
                </a:cubicBezTo>
                <a:cubicBezTo>
                  <a:pt x="3374251" y="3236482"/>
                  <a:pt x="3374251" y="3234002"/>
                  <a:pt x="3374251" y="3229041"/>
                </a:cubicBezTo>
                <a:close/>
                <a:moveTo>
                  <a:pt x="4027234" y="3225320"/>
                </a:moveTo>
                <a:cubicBezTo>
                  <a:pt x="4028475" y="3225320"/>
                  <a:pt x="4029095" y="3226561"/>
                  <a:pt x="4029095" y="3229041"/>
                </a:cubicBezTo>
                <a:lnTo>
                  <a:pt x="4025905" y="3225852"/>
                </a:lnTo>
                <a:close/>
                <a:moveTo>
                  <a:pt x="3977005" y="3221600"/>
                </a:moveTo>
                <a:cubicBezTo>
                  <a:pt x="3972044" y="3221600"/>
                  <a:pt x="3969564" y="3226561"/>
                  <a:pt x="3969564" y="3236482"/>
                </a:cubicBezTo>
                <a:lnTo>
                  <a:pt x="3984446" y="3251365"/>
                </a:lnTo>
                <a:cubicBezTo>
                  <a:pt x="3984446" y="3251365"/>
                  <a:pt x="3985687" y="3252606"/>
                  <a:pt x="3988167" y="3255086"/>
                </a:cubicBezTo>
                <a:cubicBezTo>
                  <a:pt x="3990647" y="3257567"/>
                  <a:pt x="3994368" y="3258807"/>
                  <a:pt x="3999329" y="3258807"/>
                </a:cubicBezTo>
                <a:lnTo>
                  <a:pt x="4000697" y="3260174"/>
                </a:lnTo>
                <a:lnTo>
                  <a:pt x="3991888" y="3251365"/>
                </a:lnTo>
                <a:cubicBezTo>
                  <a:pt x="3986926" y="3246404"/>
                  <a:pt x="3984446" y="3238963"/>
                  <a:pt x="3984446" y="3229041"/>
                </a:cubicBezTo>
                <a:cubicBezTo>
                  <a:pt x="3984446" y="3224080"/>
                  <a:pt x="3981966" y="3221600"/>
                  <a:pt x="3977005" y="3221600"/>
                </a:cubicBezTo>
                <a:close/>
                <a:moveTo>
                  <a:pt x="3671907" y="3221600"/>
                </a:moveTo>
                <a:lnTo>
                  <a:pt x="3679349" y="3229041"/>
                </a:lnTo>
                <a:cubicBezTo>
                  <a:pt x="3684310" y="3234002"/>
                  <a:pt x="3691751" y="3238963"/>
                  <a:pt x="3701673" y="3243924"/>
                </a:cubicBezTo>
                <a:cubicBezTo>
                  <a:pt x="3701673" y="3248885"/>
                  <a:pt x="3704153" y="3252606"/>
                  <a:pt x="3709114" y="3255086"/>
                </a:cubicBezTo>
                <a:cubicBezTo>
                  <a:pt x="3714076" y="3257567"/>
                  <a:pt x="3716556" y="3258807"/>
                  <a:pt x="3716556" y="3258807"/>
                </a:cubicBezTo>
                <a:lnTo>
                  <a:pt x="3723997" y="3258807"/>
                </a:lnTo>
                <a:cubicBezTo>
                  <a:pt x="3723997" y="3263768"/>
                  <a:pt x="3730198" y="3272449"/>
                  <a:pt x="3742601" y="3284851"/>
                </a:cubicBezTo>
                <a:cubicBezTo>
                  <a:pt x="3755003" y="3297254"/>
                  <a:pt x="3766165" y="3303455"/>
                  <a:pt x="3776087" y="3303455"/>
                </a:cubicBezTo>
                <a:cubicBezTo>
                  <a:pt x="3781048" y="3308416"/>
                  <a:pt x="3783528" y="3313377"/>
                  <a:pt x="3783528" y="3318338"/>
                </a:cubicBezTo>
                <a:cubicBezTo>
                  <a:pt x="3783528" y="3318338"/>
                  <a:pt x="3784769" y="3318338"/>
                  <a:pt x="3787249" y="3318338"/>
                </a:cubicBezTo>
                <a:cubicBezTo>
                  <a:pt x="3789729" y="3318338"/>
                  <a:pt x="3793450" y="3318338"/>
                  <a:pt x="3798411" y="3318338"/>
                </a:cubicBezTo>
                <a:cubicBezTo>
                  <a:pt x="3798411" y="3323299"/>
                  <a:pt x="3803372" y="3328260"/>
                  <a:pt x="3813294" y="3333221"/>
                </a:cubicBezTo>
                <a:cubicBezTo>
                  <a:pt x="3818255" y="3333221"/>
                  <a:pt x="3823215" y="3333221"/>
                  <a:pt x="3828177" y="3333221"/>
                </a:cubicBezTo>
                <a:cubicBezTo>
                  <a:pt x="3828177" y="3328260"/>
                  <a:pt x="3826936" y="3325779"/>
                  <a:pt x="3824456" y="3325779"/>
                </a:cubicBezTo>
                <a:cubicBezTo>
                  <a:pt x="3821976" y="3325779"/>
                  <a:pt x="3820735" y="3325779"/>
                  <a:pt x="3820735" y="3325779"/>
                </a:cubicBezTo>
                <a:cubicBezTo>
                  <a:pt x="3810814" y="3325779"/>
                  <a:pt x="3807093" y="3324539"/>
                  <a:pt x="3809573" y="3322059"/>
                </a:cubicBezTo>
                <a:cubicBezTo>
                  <a:pt x="3812053" y="3319578"/>
                  <a:pt x="3810814" y="3317098"/>
                  <a:pt x="3805853" y="3314617"/>
                </a:cubicBezTo>
                <a:cubicBezTo>
                  <a:pt x="3800891" y="3312137"/>
                  <a:pt x="3798411" y="3307176"/>
                  <a:pt x="3798411" y="3299734"/>
                </a:cubicBezTo>
                <a:cubicBezTo>
                  <a:pt x="3798411" y="3292293"/>
                  <a:pt x="3795931" y="3289812"/>
                  <a:pt x="3790970" y="3292293"/>
                </a:cubicBezTo>
                <a:cubicBezTo>
                  <a:pt x="3786008" y="3294774"/>
                  <a:pt x="3779808" y="3293534"/>
                  <a:pt x="3772366" y="3288572"/>
                </a:cubicBezTo>
                <a:cubicBezTo>
                  <a:pt x="3764925" y="3283611"/>
                  <a:pt x="3758724" y="3281131"/>
                  <a:pt x="3753763" y="3281131"/>
                </a:cubicBezTo>
                <a:cubicBezTo>
                  <a:pt x="3753763" y="3276170"/>
                  <a:pt x="3751283" y="3272449"/>
                  <a:pt x="3746321" y="3269969"/>
                </a:cubicBezTo>
                <a:cubicBezTo>
                  <a:pt x="3741360" y="3267489"/>
                  <a:pt x="3736400" y="3263768"/>
                  <a:pt x="3731439" y="3258807"/>
                </a:cubicBezTo>
                <a:cubicBezTo>
                  <a:pt x="3726477" y="3253846"/>
                  <a:pt x="3721517" y="3251365"/>
                  <a:pt x="3716556" y="3251365"/>
                </a:cubicBezTo>
                <a:cubicBezTo>
                  <a:pt x="3716556" y="3251365"/>
                  <a:pt x="3715315" y="3250125"/>
                  <a:pt x="3712835" y="3247644"/>
                </a:cubicBezTo>
                <a:cubicBezTo>
                  <a:pt x="3710355" y="3245164"/>
                  <a:pt x="3707874" y="3242684"/>
                  <a:pt x="3705394" y="3240203"/>
                </a:cubicBezTo>
                <a:cubicBezTo>
                  <a:pt x="3702914" y="3237723"/>
                  <a:pt x="3701673" y="3236482"/>
                  <a:pt x="3701673" y="3236482"/>
                </a:cubicBezTo>
                <a:cubicBezTo>
                  <a:pt x="3696712" y="3236482"/>
                  <a:pt x="3691751" y="3234002"/>
                  <a:pt x="3686790" y="3229041"/>
                </a:cubicBezTo>
                <a:cubicBezTo>
                  <a:pt x="3681829" y="3224080"/>
                  <a:pt x="3676869" y="3221600"/>
                  <a:pt x="3671907" y="3221600"/>
                </a:cubicBezTo>
                <a:close/>
                <a:moveTo>
                  <a:pt x="3537962" y="3221600"/>
                </a:moveTo>
                <a:cubicBezTo>
                  <a:pt x="3537962" y="3221600"/>
                  <a:pt x="3540442" y="3221600"/>
                  <a:pt x="3545403" y="3221600"/>
                </a:cubicBezTo>
                <a:cubicBezTo>
                  <a:pt x="3550365" y="3226561"/>
                  <a:pt x="3550365" y="3231522"/>
                  <a:pt x="3545403" y="3236482"/>
                </a:cubicBezTo>
                <a:cubicBezTo>
                  <a:pt x="3540442" y="3241444"/>
                  <a:pt x="3537962" y="3238963"/>
                  <a:pt x="3537962" y="3229041"/>
                </a:cubicBezTo>
                <a:cubicBezTo>
                  <a:pt x="3537962" y="3224080"/>
                  <a:pt x="3537962" y="3221600"/>
                  <a:pt x="3537962" y="3221600"/>
                </a:cubicBezTo>
                <a:close/>
                <a:moveTo>
                  <a:pt x="3345881" y="3219274"/>
                </a:moveTo>
                <a:cubicBezTo>
                  <a:pt x="3348671" y="3218344"/>
                  <a:pt x="3355648" y="3221600"/>
                  <a:pt x="3366810" y="3229041"/>
                </a:cubicBezTo>
                <a:cubicBezTo>
                  <a:pt x="3376731" y="3238963"/>
                  <a:pt x="3381692" y="3243924"/>
                  <a:pt x="3381692" y="3243924"/>
                </a:cubicBezTo>
                <a:cubicBezTo>
                  <a:pt x="3386654" y="3243924"/>
                  <a:pt x="3389134" y="3246404"/>
                  <a:pt x="3389134" y="3251365"/>
                </a:cubicBezTo>
                <a:lnTo>
                  <a:pt x="3404017" y="3258807"/>
                </a:lnTo>
                <a:lnTo>
                  <a:pt x="3418899" y="3273689"/>
                </a:lnTo>
                <a:cubicBezTo>
                  <a:pt x="3423861" y="3278650"/>
                  <a:pt x="3428821" y="3281131"/>
                  <a:pt x="3433782" y="3281131"/>
                </a:cubicBezTo>
                <a:lnTo>
                  <a:pt x="3448665" y="3296014"/>
                </a:lnTo>
                <a:cubicBezTo>
                  <a:pt x="3458587" y="3300975"/>
                  <a:pt x="3461068" y="3305936"/>
                  <a:pt x="3456106" y="3310896"/>
                </a:cubicBezTo>
                <a:lnTo>
                  <a:pt x="3448665" y="3303455"/>
                </a:lnTo>
                <a:cubicBezTo>
                  <a:pt x="3443704" y="3303455"/>
                  <a:pt x="3441224" y="3300975"/>
                  <a:pt x="3441224" y="3296014"/>
                </a:cubicBezTo>
                <a:cubicBezTo>
                  <a:pt x="3436262" y="3291053"/>
                  <a:pt x="3433782" y="3288572"/>
                  <a:pt x="3433782" y="3288572"/>
                </a:cubicBezTo>
                <a:cubicBezTo>
                  <a:pt x="3428821" y="3288572"/>
                  <a:pt x="3426341" y="3287332"/>
                  <a:pt x="3426341" y="3284851"/>
                </a:cubicBezTo>
                <a:cubicBezTo>
                  <a:pt x="3426341" y="3282371"/>
                  <a:pt x="3423861" y="3281131"/>
                  <a:pt x="3418899" y="3281131"/>
                </a:cubicBezTo>
                <a:lnTo>
                  <a:pt x="3381692" y="3251365"/>
                </a:lnTo>
                <a:cubicBezTo>
                  <a:pt x="3366810" y="3241444"/>
                  <a:pt x="3358128" y="3236482"/>
                  <a:pt x="3355648" y="3236482"/>
                </a:cubicBezTo>
                <a:cubicBezTo>
                  <a:pt x="3353167" y="3236482"/>
                  <a:pt x="3351927" y="3234002"/>
                  <a:pt x="3351927" y="3229041"/>
                </a:cubicBezTo>
                <a:lnTo>
                  <a:pt x="3344485" y="3229041"/>
                </a:lnTo>
                <a:cubicBezTo>
                  <a:pt x="3344485" y="3229041"/>
                  <a:pt x="3344485" y="3226561"/>
                  <a:pt x="3344485" y="3221600"/>
                </a:cubicBezTo>
                <a:cubicBezTo>
                  <a:pt x="3344485" y="3220359"/>
                  <a:pt x="3344950" y="3219585"/>
                  <a:pt x="3345881" y="3219274"/>
                </a:cubicBezTo>
                <a:close/>
                <a:moveTo>
                  <a:pt x="3016990" y="3214607"/>
                </a:moveTo>
                <a:lnTo>
                  <a:pt x="3037559" y="3236582"/>
                </a:lnTo>
                <a:cubicBezTo>
                  <a:pt x="3037559" y="3236582"/>
                  <a:pt x="3039380" y="3237963"/>
                  <a:pt x="3043021" y="3240725"/>
                </a:cubicBezTo>
                <a:cubicBezTo>
                  <a:pt x="3046662" y="3243488"/>
                  <a:pt x="3048909" y="3243069"/>
                  <a:pt x="3049761" y="3239470"/>
                </a:cubicBezTo>
                <a:lnTo>
                  <a:pt x="3048483" y="3244869"/>
                </a:lnTo>
                <a:cubicBezTo>
                  <a:pt x="3048483" y="3244869"/>
                  <a:pt x="3052124" y="3247632"/>
                  <a:pt x="3059406" y="3253157"/>
                </a:cubicBezTo>
                <a:lnTo>
                  <a:pt x="3058128" y="3258556"/>
                </a:lnTo>
                <a:lnTo>
                  <a:pt x="3045927" y="3255668"/>
                </a:lnTo>
                <a:cubicBezTo>
                  <a:pt x="3041859" y="3254705"/>
                  <a:pt x="3040039" y="3253324"/>
                  <a:pt x="3040465" y="3251524"/>
                </a:cubicBezTo>
                <a:cubicBezTo>
                  <a:pt x="3040891" y="3249724"/>
                  <a:pt x="3037463" y="3246062"/>
                  <a:pt x="3030180" y="3240537"/>
                </a:cubicBezTo>
                <a:cubicBezTo>
                  <a:pt x="3022899" y="3235012"/>
                  <a:pt x="3019683" y="3230449"/>
                  <a:pt x="3020535" y="3226849"/>
                </a:cubicBezTo>
                <a:lnTo>
                  <a:pt x="3015712" y="3220006"/>
                </a:lnTo>
                <a:cubicBezTo>
                  <a:pt x="3015712" y="3220006"/>
                  <a:pt x="3014695" y="3219765"/>
                  <a:pt x="3012662" y="3219284"/>
                </a:cubicBezTo>
                <a:lnTo>
                  <a:pt x="3009611" y="3218562"/>
                </a:lnTo>
                <a:cubicBezTo>
                  <a:pt x="3013679" y="3219525"/>
                  <a:pt x="3016138" y="3218206"/>
                  <a:pt x="3016990" y="3214607"/>
                </a:cubicBezTo>
                <a:close/>
                <a:moveTo>
                  <a:pt x="4810442" y="3214158"/>
                </a:moveTo>
                <a:lnTo>
                  <a:pt x="4817883" y="3221600"/>
                </a:lnTo>
                <a:lnTo>
                  <a:pt x="4810442" y="3221600"/>
                </a:lnTo>
                <a:cubicBezTo>
                  <a:pt x="4810442" y="3216639"/>
                  <a:pt x="4810442" y="3214158"/>
                  <a:pt x="4810442" y="3214158"/>
                </a:cubicBezTo>
                <a:close/>
                <a:moveTo>
                  <a:pt x="4014212" y="3214158"/>
                </a:moveTo>
                <a:lnTo>
                  <a:pt x="4025905" y="3225852"/>
                </a:lnTo>
                <a:lnTo>
                  <a:pt x="4024909" y="3226250"/>
                </a:lnTo>
                <a:cubicBezTo>
                  <a:pt x="4023979" y="3226871"/>
                  <a:pt x="4022894" y="3227801"/>
                  <a:pt x="4021653" y="3229041"/>
                </a:cubicBezTo>
                <a:cubicBezTo>
                  <a:pt x="4021653" y="3234002"/>
                  <a:pt x="4019173" y="3236482"/>
                  <a:pt x="4014212" y="3236482"/>
                </a:cubicBezTo>
                <a:cubicBezTo>
                  <a:pt x="4009251" y="3236482"/>
                  <a:pt x="4006771" y="3234002"/>
                  <a:pt x="4006771" y="3229041"/>
                </a:cubicBezTo>
                <a:cubicBezTo>
                  <a:pt x="4006771" y="3224080"/>
                  <a:pt x="4008011" y="3220359"/>
                  <a:pt x="4010491" y="3217879"/>
                </a:cubicBezTo>
                <a:cubicBezTo>
                  <a:pt x="4012971" y="3215399"/>
                  <a:pt x="4014212" y="3214158"/>
                  <a:pt x="4014212" y="3214158"/>
                </a:cubicBezTo>
                <a:close/>
                <a:moveTo>
                  <a:pt x="3917474" y="3214158"/>
                </a:moveTo>
                <a:cubicBezTo>
                  <a:pt x="3917474" y="3219119"/>
                  <a:pt x="3917474" y="3221600"/>
                  <a:pt x="3917474" y="3221600"/>
                </a:cubicBezTo>
                <a:cubicBezTo>
                  <a:pt x="3922435" y="3221600"/>
                  <a:pt x="3924915" y="3221600"/>
                  <a:pt x="3924915" y="3221600"/>
                </a:cubicBezTo>
                <a:cubicBezTo>
                  <a:pt x="3924915" y="3216639"/>
                  <a:pt x="3922435" y="3214158"/>
                  <a:pt x="3917474" y="3214158"/>
                </a:cubicBezTo>
                <a:close/>
                <a:moveTo>
                  <a:pt x="3203099" y="3214158"/>
                </a:moveTo>
                <a:cubicBezTo>
                  <a:pt x="3203099" y="3214158"/>
                  <a:pt x="3203099" y="3216639"/>
                  <a:pt x="3203099" y="3221600"/>
                </a:cubicBezTo>
                <a:cubicBezTo>
                  <a:pt x="3203099" y="3221600"/>
                  <a:pt x="3205579" y="3221600"/>
                  <a:pt x="3210540" y="3221600"/>
                </a:cubicBezTo>
                <a:cubicBezTo>
                  <a:pt x="3210540" y="3216639"/>
                  <a:pt x="3210540" y="3214158"/>
                  <a:pt x="3210540" y="3214158"/>
                </a:cubicBezTo>
                <a:cubicBezTo>
                  <a:pt x="3205579" y="3214158"/>
                  <a:pt x="3203099" y="3214158"/>
                  <a:pt x="3203099" y="3214158"/>
                </a:cubicBezTo>
                <a:close/>
                <a:moveTo>
                  <a:pt x="3133194" y="3213603"/>
                </a:moveTo>
                <a:cubicBezTo>
                  <a:pt x="3136409" y="3218165"/>
                  <a:pt x="3136787" y="3221105"/>
                  <a:pt x="3134327" y="3222424"/>
                </a:cubicBezTo>
                <a:cubicBezTo>
                  <a:pt x="3131869" y="3223743"/>
                  <a:pt x="3129031" y="3222121"/>
                  <a:pt x="3125816" y="3217558"/>
                </a:cubicBezTo>
                <a:close/>
                <a:moveTo>
                  <a:pt x="2763230" y="3211561"/>
                </a:moveTo>
                <a:cubicBezTo>
                  <a:pt x="2765263" y="3212042"/>
                  <a:pt x="2767888" y="3214564"/>
                  <a:pt x="2771103" y="3219126"/>
                </a:cubicBezTo>
                <a:lnTo>
                  <a:pt x="2765003" y="3217682"/>
                </a:lnTo>
                <a:cubicBezTo>
                  <a:pt x="2761788" y="3213120"/>
                  <a:pt x="2761197" y="3211080"/>
                  <a:pt x="2763230" y="3211561"/>
                </a:cubicBezTo>
                <a:close/>
                <a:moveTo>
                  <a:pt x="2704119" y="3206122"/>
                </a:moveTo>
                <a:cubicBezTo>
                  <a:pt x="2706660" y="3206723"/>
                  <a:pt x="2709244" y="3208285"/>
                  <a:pt x="2711868" y="3210807"/>
                </a:cubicBezTo>
                <a:cubicBezTo>
                  <a:pt x="2717117" y="3215850"/>
                  <a:pt x="2722579" y="3219994"/>
                  <a:pt x="2728253" y="3223239"/>
                </a:cubicBezTo>
                <a:cubicBezTo>
                  <a:pt x="2733929" y="3226482"/>
                  <a:pt x="2736339" y="3229904"/>
                  <a:pt x="2735487" y="3233503"/>
                </a:cubicBezTo>
                <a:lnTo>
                  <a:pt x="2723287" y="3230615"/>
                </a:lnTo>
                <a:cubicBezTo>
                  <a:pt x="2720070" y="3226053"/>
                  <a:pt x="2716430" y="3223290"/>
                  <a:pt x="2712363" y="3222327"/>
                </a:cubicBezTo>
                <a:cubicBezTo>
                  <a:pt x="2713215" y="3218728"/>
                  <a:pt x="2709573" y="3215966"/>
                  <a:pt x="2701439" y="3214041"/>
                </a:cubicBezTo>
                <a:lnTo>
                  <a:pt x="2696617" y="3207197"/>
                </a:lnTo>
                <a:cubicBezTo>
                  <a:pt x="2699076" y="3205878"/>
                  <a:pt x="2701577" y="3205520"/>
                  <a:pt x="2704119" y="3206122"/>
                </a:cubicBezTo>
                <a:close/>
                <a:moveTo>
                  <a:pt x="2664834" y="3205376"/>
                </a:moveTo>
                <a:cubicBezTo>
                  <a:pt x="2668902" y="3206339"/>
                  <a:pt x="2670936" y="3206820"/>
                  <a:pt x="2670936" y="3206820"/>
                </a:cubicBezTo>
                <a:cubicBezTo>
                  <a:pt x="2670936" y="3206820"/>
                  <a:pt x="2670510" y="3208620"/>
                  <a:pt x="2669658" y="3212219"/>
                </a:cubicBezTo>
                <a:close/>
                <a:moveTo>
                  <a:pt x="3025647" y="3205252"/>
                </a:moveTo>
                <a:lnTo>
                  <a:pt x="3024369" y="3210651"/>
                </a:lnTo>
                <a:cubicBezTo>
                  <a:pt x="3024369" y="3210651"/>
                  <a:pt x="3023565" y="3209511"/>
                  <a:pt x="3021958" y="3207230"/>
                </a:cubicBezTo>
                <a:cubicBezTo>
                  <a:pt x="3020350" y="3204949"/>
                  <a:pt x="3021580" y="3204289"/>
                  <a:pt x="3025647" y="3205252"/>
                </a:cubicBezTo>
                <a:close/>
                <a:moveTo>
                  <a:pt x="3939798" y="3199275"/>
                </a:moveTo>
                <a:lnTo>
                  <a:pt x="3947239" y="3206717"/>
                </a:lnTo>
                <a:lnTo>
                  <a:pt x="3947239" y="3214158"/>
                </a:lnTo>
                <a:lnTo>
                  <a:pt x="3954681" y="3221600"/>
                </a:lnTo>
                <a:cubicBezTo>
                  <a:pt x="3959642" y="3221600"/>
                  <a:pt x="3960881" y="3219119"/>
                  <a:pt x="3958401" y="3214158"/>
                </a:cubicBezTo>
                <a:cubicBezTo>
                  <a:pt x="3955921" y="3209197"/>
                  <a:pt x="3949719" y="3204237"/>
                  <a:pt x="3939798" y="3199275"/>
                </a:cubicBezTo>
                <a:close/>
                <a:moveTo>
                  <a:pt x="3180774" y="3199275"/>
                </a:moveTo>
                <a:lnTo>
                  <a:pt x="3180774" y="3206717"/>
                </a:lnTo>
                <a:lnTo>
                  <a:pt x="3188216" y="3214158"/>
                </a:lnTo>
                <a:lnTo>
                  <a:pt x="3195657" y="3214158"/>
                </a:lnTo>
                <a:cubicBezTo>
                  <a:pt x="3195657" y="3214158"/>
                  <a:pt x="3193177" y="3211678"/>
                  <a:pt x="3188216" y="3206717"/>
                </a:cubicBezTo>
                <a:cubicBezTo>
                  <a:pt x="3183255" y="3201756"/>
                  <a:pt x="3180774" y="3199275"/>
                  <a:pt x="3180774" y="3199275"/>
                </a:cubicBezTo>
                <a:close/>
                <a:moveTo>
                  <a:pt x="3040405" y="3197341"/>
                </a:moveTo>
                <a:cubicBezTo>
                  <a:pt x="3039553" y="3200941"/>
                  <a:pt x="3039127" y="3202741"/>
                  <a:pt x="3039127" y="3202741"/>
                </a:cubicBezTo>
                <a:cubicBezTo>
                  <a:pt x="3039127" y="3202741"/>
                  <a:pt x="3038701" y="3204541"/>
                  <a:pt x="3037849" y="3208140"/>
                </a:cubicBezTo>
                <a:lnTo>
                  <a:pt x="3042671" y="3214984"/>
                </a:lnTo>
                <a:cubicBezTo>
                  <a:pt x="3042671" y="3214984"/>
                  <a:pt x="3042884" y="3214084"/>
                  <a:pt x="3043310" y="3212284"/>
                </a:cubicBezTo>
                <a:cubicBezTo>
                  <a:pt x="3043736" y="3210484"/>
                  <a:pt x="3044375" y="3207784"/>
                  <a:pt x="3045227" y="3204185"/>
                </a:cubicBezTo>
                <a:close/>
                <a:moveTo>
                  <a:pt x="2989043" y="3196588"/>
                </a:moveTo>
                <a:cubicBezTo>
                  <a:pt x="2992258" y="3201150"/>
                  <a:pt x="2993865" y="3203431"/>
                  <a:pt x="2993865" y="3203431"/>
                </a:cubicBezTo>
                <a:cubicBezTo>
                  <a:pt x="2993865" y="3203431"/>
                  <a:pt x="2992849" y="3203191"/>
                  <a:pt x="2990815" y="3202709"/>
                </a:cubicBezTo>
                <a:cubicBezTo>
                  <a:pt x="2988782" y="3202228"/>
                  <a:pt x="2988191" y="3200187"/>
                  <a:pt x="2989043" y="3196588"/>
                </a:cubicBezTo>
                <a:close/>
                <a:moveTo>
                  <a:pt x="4103509" y="3191834"/>
                </a:moveTo>
                <a:cubicBezTo>
                  <a:pt x="4158079" y="3226561"/>
                  <a:pt x="4185364" y="3248885"/>
                  <a:pt x="4185364" y="3258807"/>
                </a:cubicBezTo>
                <a:cubicBezTo>
                  <a:pt x="4185364" y="3263768"/>
                  <a:pt x="4177923" y="3261287"/>
                  <a:pt x="4163040" y="3251365"/>
                </a:cubicBezTo>
                <a:cubicBezTo>
                  <a:pt x="4158079" y="3246404"/>
                  <a:pt x="4151878" y="3241444"/>
                  <a:pt x="4144437" y="3236482"/>
                </a:cubicBezTo>
                <a:cubicBezTo>
                  <a:pt x="4136995" y="3231522"/>
                  <a:pt x="4133274" y="3226561"/>
                  <a:pt x="4133274" y="3221600"/>
                </a:cubicBezTo>
                <a:close/>
                <a:moveTo>
                  <a:pt x="2994739" y="3191834"/>
                </a:moveTo>
                <a:lnTo>
                  <a:pt x="2996436" y="3192682"/>
                </a:lnTo>
                <a:lnTo>
                  <a:pt x="2996421" y="3192632"/>
                </a:lnTo>
                <a:lnTo>
                  <a:pt x="2996514" y="3192722"/>
                </a:lnTo>
                <a:lnTo>
                  <a:pt x="3002181" y="3195555"/>
                </a:lnTo>
                <a:lnTo>
                  <a:pt x="3002181" y="3198167"/>
                </a:lnTo>
                <a:lnTo>
                  <a:pt x="3004294" y="3200198"/>
                </a:lnTo>
                <a:cubicBezTo>
                  <a:pt x="3009544" y="3205241"/>
                  <a:pt x="3011151" y="3207523"/>
                  <a:pt x="3009118" y="3207041"/>
                </a:cubicBezTo>
                <a:cubicBezTo>
                  <a:pt x="3007084" y="3206560"/>
                  <a:pt x="3006067" y="3206319"/>
                  <a:pt x="3006067" y="3206319"/>
                </a:cubicBezTo>
                <a:cubicBezTo>
                  <a:pt x="3002852" y="3201757"/>
                  <a:pt x="3001245" y="3199476"/>
                  <a:pt x="3001245" y="3199476"/>
                </a:cubicBezTo>
                <a:lnTo>
                  <a:pt x="3000396" y="3199275"/>
                </a:lnTo>
                <a:lnTo>
                  <a:pt x="2994739" y="3199275"/>
                </a:lnTo>
                <a:cubicBezTo>
                  <a:pt x="2994739" y="3199275"/>
                  <a:pt x="2994739" y="3196795"/>
                  <a:pt x="2994739" y="3191834"/>
                </a:cubicBezTo>
                <a:close/>
                <a:moveTo>
                  <a:pt x="3933286" y="3187183"/>
                </a:moveTo>
                <a:cubicBezTo>
                  <a:pt x="3931426" y="3186563"/>
                  <a:pt x="3929876" y="3186873"/>
                  <a:pt x="3928636" y="3188113"/>
                </a:cubicBezTo>
                <a:cubicBezTo>
                  <a:pt x="3926156" y="3190594"/>
                  <a:pt x="3927395" y="3191834"/>
                  <a:pt x="3932356" y="3191834"/>
                </a:cubicBezTo>
                <a:lnTo>
                  <a:pt x="3939798" y="3191834"/>
                </a:lnTo>
                <a:cubicBezTo>
                  <a:pt x="3937317" y="3189353"/>
                  <a:pt x="3935146" y="3187803"/>
                  <a:pt x="3933286" y="3187183"/>
                </a:cubicBezTo>
                <a:close/>
                <a:moveTo>
                  <a:pt x="2764406" y="3186180"/>
                </a:moveTo>
                <a:cubicBezTo>
                  <a:pt x="2765423" y="3186421"/>
                  <a:pt x="2765719" y="3187442"/>
                  <a:pt x="2765293" y="3189241"/>
                </a:cubicBezTo>
                <a:lnTo>
                  <a:pt x="2759191" y="3187797"/>
                </a:lnTo>
                <a:cubicBezTo>
                  <a:pt x="2761651" y="3186479"/>
                  <a:pt x="2763389" y="3185939"/>
                  <a:pt x="2764406" y="3186180"/>
                </a:cubicBezTo>
                <a:close/>
                <a:moveTo>
                  <a:pt x="4951829" y="3184393"/>
                </a:moveTo>
                <a:cubicBezTo>
                  <a:pt x="4951829" y="3184393"/>
                  <a:pt x="4953069" y="3184393"/>
                  <a:pt x="4955549" y="3184393"/>
                </a:cubicBezTo>
                <a:cubicBezTo>
                  <a:pt x="4958029" y="3184393"/>
                  <a:pt x="4959271" y="3186873"/>
                  <a:pt x="4959271" y="3191834"/>
                </a:cubicBezTo>
                <a:lnTo>
                  <a:pt x="4951829" y="3191834"/>
                </a:lnTo>
                <a:cubicBezTo>
                  <a:pt x="4951829" y="3186873"/>
                  <a:pt x="4951829" y="3184393"/>
                  <a:pt x="4951829" y="3184393"/>
                </a:cubicBezTo>
                <a:close/>
                <a:moveTo>
                  <a:pt x="4088626" y="3184393"/>
                </a:moveTo>
                <a:cubicBezTo>
                  <a:pt x="4093587" y="3184393"/>
                  <a:pt x="4096067" y="3185633"/>
                  <a:pt x="4096067" y="3188113"/>
                </a:cubicBezTo>
                <a:cubicBezTo>
                  <a:pt x="4096067" y="3190594"/>
                  <a:pt x="4094827" y="3191834"/>
                  <a:pt x="4092347" y="3191834"/>
                </a:cubicBezTo>
                <a:cubicBezTo>
                  <a:pt x="4089867" y="3191834"/>
                  <a:pt x="4088626" y="3189354"/>
                  <a:pt x="4088626" y="3184393"/>
                </a:cubicBezTo>
                <a:close/>
                <a:moveTo>
                  <a:pt x="3813294" y="3184393"/>
                </a:moveTo>
                <a:cubicBezTo>
                  <a:pt x="3813294" y="3189354"/>
                  <a:pt x="3814535" y="3191834"/>
                  <a:pt x="3817015" y="3191834"/>
                </a:cubicBezTo>
                <a:cubicBezTo>
                  <a:pt x="3819495" y="3191834"/>
                  <a:pt x="3820735" y="3191834"/>
                  <a:pt x="3820735" y="3191834"/>
                </a:cubicBezTo>
                <a:close/>
                <a:moveTo>
                  <a:pt x="3619817" y="3184393"/>
                </a:moveTo>
                <a:lnTo>
                  <a:pt x="3657024" y="3206717"/>
                </a:lnTo>
                <a:lnTo>
                  <a:pt x="3649583" y="3199275"/>
                </a:lnTo>
                <a:cubicBezTo>
                  <a:pt x="3639662" y="3194315"/>
                  <a:pt x="3632220" y="3190594"/>
                  <a:pt x="3627259" y="3188113"/>
                </a:cubicBezTo>
                <a:cubicBezTo>
                  <a:pt x="3622298" y="3185633"/>
                  <a:pt x="3619817" y="3184393"/>
                  <a:pt x="3619817" y="3184393"/>
                </a:cubicBezTo>
                <a:close/>
                <a:moveTo>
                  <a:pt x="2935414" y="3178192"/>
                </a:moveTo>
                <a:lnTo>
                  <a:pt x="2947615" y="3181080"/>
                </a:lnTo>
                <a:cubicBezTo>
                  <a:pt x="2950831" y="3185642"/>
                  <a:pt x="2950405" y="3187442"/>
                  <a:pt x="2946337" y="3186479"/>
                </a:cubicBezTo>
                <a:cubicBezTo>
                  <a:pt x="2942270" y="3185517"/>
                  <a:pt x="2939432" y="3183895"/>
                  <a:pt x="2937826" y="3181614"/>
                </a:cubicBezTo>
                <a:cubicBezTo>
                  <a:pt x="2936219" y="3179332"/>
                  <a:pt x="2935414" y="3178192"/>
                  <a:pt x="2935414" y="3178192"/>
                </a:cubicBezTo>
                <a:close/>
                <a:moveTo>
                  <a:pt x="4014212" y="3169510"/>
                </a:moveTo>
                <a:cubicBezTo>
                  <a:pt x="4043978" y="3189354"/>
                  <a:pt x="4058860" y="3204237"/>
                  <a:pt x="4058860" y="3214158"/>
                </a:cubicBezTo>
                <a:cubicBezTo>
                  <a:pt x="4058860" y="3214158"/>
                  <a:pt x="4051419" y="3206717"/>
                  <a:pt x="4036536" y="3191834"/>
                </a:cubicBezTo>
                <a:cubicBezTo>
                  <a:pt x="4021653" y="3181912"/>
                  <a:pt x="4014212" y="3174471"/>
                  <a:pt x="4014212" y="3169510"/>
                </a:cubicBezTo>
                <a:close/>
                <a:moveTo>
                  <a:pt x="3463548" y="3169510"/>
                </a:moveTo>
                <a:lnTo>
                  <a:pt x="3485872" y="3180672"/>
                </a:lnTo>
                <a:cubicBezTo>
                  <a:pt x="3490833" y="3183152"/>
                  <a:pt x="3493314" y="3184393"/>
                  <a:pt x="3493314" y="3184393"/>
                </a:cubicBezTo>
                <a:lnTo>
                  <a:pt x="3493314" y="3191834"/>
                </a:lnTo>
                <a:cubicBezTo>
                  <a:pt x="3493314" y="3191834"/>
                  <a:pt x="3488352" y="3189354"/>
                  <a:pt x="3478431" y="3184393"/>
                </a:cubicBezTo>
                <a:lnTo>
                  <a:pt x="3470989" y="3176951"/>
                </a:lnTo>
                <a:close/>
                <a:moveTo>
                  <a:pt x="2667680" y="3166136"/>
                </a:moveTo>
                <a:cubicBezTo>
                  <a:pt x="2671747" y="3167099"/>
                  <a:pt x="2673781" y="3167580"/>
                  <a:pt x="2673781" y="3167580"/>
                </a:cubicBezTo>
                <a:cubicBezTo>
                  <a:pt x="2676997" y="3172143"/>
                  <a:pt x="2679409" y="3175564"/>
                  <a:pt x="2681015" y="3177845"/>
                </a:cubicBezTo>
                <a:cubicBezTo>
                  <a:pt x="2682623" y="3180127"/>
                  <a:pt x="2683000" y="3183066"/>
                  <a:pt x="2682148" y="3186666"/>
                </a:cubicBezTo>
                <a:cubicBezTo>
                  <a:pt x="2686216" y="3187629"/>
                  <a:pt x="2687823" y="3189911"/>
                  <a:pt x="2686971" y="3193510"/>
                </a:cubicBezTo>
                <a:cubicBezTo>
                  <a:pt x="2686971" y="3193510"/>
                  <a:pt x="2685151" y="3192129"/>
                  <a:pt x="2681509" y="3189366"/>
                </a:cubicBezTo>
                <a:cubicBezTo>
                  <a:pt x="2677868" y="3186603"/>
                  <a:pt x="2676474" y="3183423"/>
                  <a:pt x="2677326" y="3179823"/>
                </a:cubicBezTo>
                <a:close/>
                <a:moveTo>
                  <a:pt x="3508196" y="3165789"/>
                </a:moveTo>
                <a:cubicBezTo>
                  <a:pt x="3510676" y="3165789"/>
                  <a:pt x="3513157" y="3167029"/>
                  <a:pt x="3515638" y="3169510"/>
                </a:cubicBezTo>
                <a:lnTo>
                  <a:pt x="3523079" y="3176951"/>
                </a:lnTo>
                <a:cubicBezTo>
                  <a:pt x="3523079" y="3171990"/>
                  <a:pt x="3528040" y="3174471"/>
                  <a:pt x="3537962" y="3184393"/>
                </a:cubicBezTo>
                <a:cubicBezTo>
                  <a:pt x="3547883" y="3194315"/>
                  <a:pt x="3557806" y="3201756"/>
                  <a:pt x="3567728" y="3206717"/>
                </a:cubicBezTo>
                <a:lnTo>
                  <a:pt x="3597493" y="3229041"/>
                </a:lnTo>
                <a:cubicBezTo>
                  <a:pt x="3597493" y="3238963"/>
                  <a:pt x="3599973" y="3243924"/>
                  <a:pt x="3604935" y="3243924"/>
                </a:cubicBezTo>
                <a:cubicBezTo>
                  <a:pt x="3607415" y="3243924"/>
                  <a:pt x="3610516" y="3244544"/>
                  <a:pt x="3614236" y="3245784"/>
                </a:cubicBezTo>
                <a:lnTo>
                  <a:pt x="3617788" y="3247307"/>
                </a:lnTo>
                <a:lnTo>
                  <a:pt x="3614236" y="3246714"/>
                </a:lnTo>
                <a:cubicBezTo>
                  <a:pt x="3612996" y="3247335"/>
                  <a:pt x="3612376" y="3248885"/>
                  <a:pt x="3612376" y="3251365"/>
                </a:cubicBezTo>
                <a:lnTo>
                  <a:pt x="3597493" y="3251365"/>
                </a:lnTo>
                <a:lnTo>
                  <a:pt x="3590052" y="3236482"/>
                </a:lnTo>
                <a:cubicBezTo>
                  <a:pt x="3590052" y="3226561"/>
                  <a:pt x="3582610" y="3221600"/>
                  <a:pt x="3567728" y="3221600"/>
                </a:cubicBezTo>
                <a:lnTo>
                  <a:pt x="3560286" y="3221600"/>
                </a:lnTo>
                <a:cubicBezTo>
                  <a:pt x="3560286" y="3216639"/>
                  <a:pt x="3560286" y="3214158"/>
                  <a:pt x="3560286" y="3214158"/>
                </a:cubicBezTo>
                <a:cubicBezTo>
                  <a:pt x="3555325" y="3214158"/>
                  <a:pt x="3552845" y="3214158"/>
                  <a:pt x="3552845" y="3214158"/>
                </a:cubicBezTo>
                <a:cubicBezTo>
                  <a:pt x="3542923" y="3209197"/>
                  <a:pt x="3525559" y="3194315"/>
                  <a:pt x="3500755" y="3169510"/>
                </a:cubicBezTo>
                <a:cubicBezTo>
                  <a:pt x="3503236" y="3167029"/>
                  <a:pt x="3505716" y="3165789"/>
                  <a:pt x="3508196" y="3165789"/>
                </a:cubicBezTo>
                <a:close/>
                <a:moveTo>
                  <a:pt x="4067231" y="3163929"/>
                </a:moveTo>
                <a:cubicBezTo>
                  <a:pt x="4069092" y="3163929"/>
                  <a:pt x="4071263" y="3164549"/>
                  <a:pt x="4073743" y="3165789"/>
                </a:cubicBezTo>
                <a:cubicBezTo>
                  <a:pt x="4078705" y="3168270"/>
                  <a:pt x="4081185" y="3171990"/>
                  <a:pt x="4081185" y="3176951"/>
                </a:cubicBezTo>
                <a:cubicBezTo>
                  <a:pt x="4081185" y="3181912"/>
                  <a:pt x="4076223" y="3181912"/>
                  <a:pt x="4066302" y="3176951"/>
                </a:cubicBezTo>
                <a:cubicBezTo>
                  <a:pt x="4061340" y="3171990"/>
                  <a:pt x="4060101" y="3168270"/>
                  <a:pt x="4062581" y="3165789"/>
                </a:cubicBezTo>
                <a:cubicBezTo>
                  <a:pt x="4063821" y="3164549"/>
                  <a:pt x="4065372" y="3163929"/>
                  <a:pt x="4067231" y="3163929"/>
                </a:cubicBezTo>
                <a:close/>
                <a:moveTo>
                  <a:pt x="4966711" y="3162068"/>
                </a:moveTo>
                <a:cubicBezTo>
                  <a:pt x="4976633" y="3162068"/>
                  <a:pt x="4981595" y="3167030"/>
                  <a:pt x="4981595" y="3176951"/>
                </a:cubicBezTo>
                <a:lnTo>
                  <a:pt x="4974153" y="3176951"/>
                </a:lnTo>
                <a:close/>
                <a:moveTo>
                  <a:pt x="2656756" y="3157849"/>
                </a:moveTo>
                <a:lnTo>
                  <a:pt x="2662858" y="3159293"/>
                </a:lnTo>
                <a:cubicBezTo>
                  <a:pt x="2666925" y="3160256"/>
                  <a:pt x="2670566" y="3163018"/>
                  <a:pt x="2673781" y="3167580"/>
                </a:cubicBezTo>
                <a:close/>
                <a:moveTo>
                  <a:pt x="4043978" y="3154627"/>
                </a:moveTo>
                <a:lnTo>
                  <a:pt x="4051419" y="3154627"/>
                </a:lnTo>
                <a:cubicBezTo>
                  <a:pt x="4056380" y="3154627"/>
                  <a:pt x="4058860" y="3154627"/>
                  <a:pt x="4058860" y="3154627"/>
                </a:cubicBezTo>
                <a:cubicBezTo>
                  <a:pt x="4058860" y="3159588"/>
                  <a:pt x="4058860" y="3162068"/>
                  <a:pt x="4058860" y="3162068"/>
                </a:cubicBezTo>
                <a:cubicBezTo>
                  <a:pt x="4058860" y="3162068"/>
                  <a:pt x="4056380" y="3162068"/>
                  <a:pt x="4051419" y="3162068"/>
                </a:cubicBezTo>
                <a:close/>
                <a:moveTo>
                  <a:pt x="3240306" y="3154627"/>
                </a:moveTo>
                <a:lnTo>
                  <a:pt x="3232864" y="3162068"/>
                </a:lnTo>
                <a:cubicBezTo>
                  <a:pt x="3242786" y="3171990"/>
                  <a:pt x="3252708" y="3176951"/>
                  <a:pt x="3262630" y="3176951"/>
                </a:cubicBezTo>
                <a:lnTo>
                  <a:pt x="3262630" y="3169510"/>
                </a:lnTo>
                <a:cubicBezTo>
                  <a:pt x="3257669" y="3164549"/>
                  <a:pt x="3250227" y="3159588"/>
                  <a:pt x="3240306" y="3154627"/>
                </a:cubicBezTo>
                <a:close/>
                <a:moveTo>
                  <a:pt x="2903922" y="3147930"/>
                </a:moveTo>
                <a:lnTo>
                  <a:pt x="2916124" y="3150818"/>
                </a:lnTo>
                <a:cubicBezTo>
                  <a:pt x="2920191" y="3151781"/>
                  <a:pt x="2921798" y="3154062"/>
                  <a:pt x="2920946" y="3157661"/>
                </a:cubicBezTo>
                <a:cubicBezTo>
                  <a:pt x="2920094" y="3161261"/>
                  <a:pt x="2921701" y="3163542"/>
                  <a:pt x="2925768" y="3164505"/>
                </a:cubicBezTo>
                <a:lnTo>
                  <a:pt x="2924490" y="3169904"/>
                </a:lnTo>
                <a:lnTo>
                  <a:pt x="2919668" y="3163061"/>
                </a:lnTo>
                <a:cubicBezTo>
                  <a:pt x="2916453" y="3158499"/>
                  <a:pt x="2912812" y="3155736"/>
                  <a:pt x="2908745" y="3154773"/>
                </a:cubicBezTo>
                <a:cubicBezTo>
                  <a:pt x="2904677" y="3153811"/>
                  <a:pt x="2903070" y="3151529"/>
                  <a:pt x="2903922" y="3147930"/>
                </a:cubicBezTo>
                <a:close/>
                <a:moveTo>
                  <a:pt x="3597493" y="3147185"/>
                </a:moveTo>
                <a:lnTo>
                  <a:pt x="3597493" y="3154627"/>
                </a:lnTo>
                <a:lnTo>
                  <a:pt x="3604935" y="3154627"/>
                </a:lnTo>
                <a:cubicBezTo>
                  <a:pt x="3599973" y="3149666"/>
                  <a:pt x="3597493" y="3147185"/>
                  <a:pt x="3597493" y="3147185"/>
                </a:cubicBezTo>
                <a:close/>
                <a:moveTo>
                  <a:pt x="3292396" y="3147185"/>
                </a:moveTo>
                <a:lnTo>
                  <a:pt x="3299837" y="3154627"/>
                </a:lnTo>
                <a:cubicBezTo>
                  <a:pt x="3304798" y="3154627"/>
                  <a:pt x="3307278" y="3155868"/>
                  <a:pt x="3307278" y="3158348"/>
                </a:cubicBezTo>
                <a:cubicBezTo>
                  <a:pt x="3307278" y="3160828"/>
                  <a:pt x="3309758" y="3162068"/>
                  <a:pt x="3314720" y="3162068"/>
                </a:cubicBezTo>
                <a:cubicBezTo>
                  <a:pt x="3324641" y="3167030"/>
                  <a:pt x="3332083" y="3171990"/>
                  <a:pt x="3337044" y="3176951"/>
                </a:cubicBezTo>
                <a:cubicBezTo>
                  <a:pt x="3332083" y="3176951"/>
                  <a:pt x="3329603" y="3176951"/>
                  <a:pt x="3329603" y="3176951"/>
                </a:cubicBezTo>
                <a:cubicBezTo>
                  <a:pt x="3329603" y="3171990"/>
                  <a:pt x="3327122" y="3169510"/>
                  <a:pt x="3322161" y="3169510"/>
                </a:cubicBezTo>
                <a:cubicBezTo>
                  <a:pt x="3302317" y="3169510"/>
                  <a:pt x="3292396" y="3162068"/>
                  <a:pt x="3292396" y="3147185"/>
                </a:cubicBezTo>
                <a:close/>
                <a:moveTo>
                  <a:pt x="2595749" y="3143408"/>
                </a:moveTo>
                <a:lnTo>
                  <a:pt x="2612774" y="3153139"/>
                </a:lnTo>
                <a:lnTo>
                  <a:pt x="2618874" y="3154584"/>
                </a:lnTo>
                <a:cubicBezTo>
                  <a:pt x="2618874" y="3154584"/>
                  <a:pt x="2619678" y="3155724"/>
                  <a:pt x="2621286" y="3158006"/>
                </a:cubicBezTo>
                <a:cubicBezTo>
                  <a:pt x="2622893" y="3160286"/>
                  <a:pt x="2623697" y="3161427"/>
                  <a:pt x="2623697" y="3161427"/>
                </a:cubicBezTo>
                <a:cubicBezTo>
                  <a:pt x="2615563" y="3159501"/>
                  <a:pt x="2609888" y="3156258"/>
                  <a:pt x="2606673" y="3151695"/>
                </a:cubicBezTo>
                <a:cubicBezTo>
                  <a:pt x="2603458" y="3147133"/>
                  <a:pt x="2600620" y="3145511"/>
                  <a:pt x="2598161" y="3146829"/>
                </a:cubicBezTo>
                <a:cubicBezTo>
                  <a:pt x="2595702" y="3148148"/>
                  <a:pt x="2594897" y="3147007"/>
                  <a:pt x="2595749" y="3143408"/>
                </a:cubicBezTo>
                <a:close/>
                <a:moveTo>
                  <a:pt x="2924780" y="3141463"/>
                </a:moveTo>
                <a:lnTo>
                  <a:pt x="2930881" y="3142907"/>
                </a:lnTo>
                <a:cubicBezTo>
                  <a:pt x="2934949" y="3143870"/>
                  <a:pt x="2936982" y="3144351"/>
                  <a:pt x="2936982" y="3144351"/>
                </a:cubicBezTo>
                <a:lnTo>
                  <a:pt x="2938249" y="3144651"/>
                </a:lnTo>
                <a:lnTo>
                  <a:pt x="2940789" y="3142535"/>
                </a:lnTo>
                <a:cubicBezTo>
                  <a:pt x="2942029" y="3141915"/>
                  <a:pt x="2942649" y="3142225"/>
                  <a:pt x="2942649" y="3143465"/>
                </a:cubicBezTo>
                <a:lnTo>
                  <a:pt x="2941653" y="3145457"/>
                </a:lnTo>
                <a:lnTo>
                  <a:pt x="2946133" y="3146518"/>
                </a:lnTo>
                <a:cubicBezTo>
                  <a:pt x="2948166" y="3146999"/>
                  <a:pt x="2951643" y="3145921"/>
                  <a:pt x="2956562" y="3143284"/>
                </a:cubicBezTo>
                <a:cubicBezTo>
                  <a:pt x="2959022" y="3141966"/>
                  <a:pt x="2961268" y="3141547"/>
                  <a:pt x="2963301" y="3142029"/>
                </a:cubicBezTo>
                <a:cubicBezTo>
                  <a:pt x="2965334" y="3142510"/>
                  <a:pt x="2967156" y="3143891"/>
                  <a:pt x="2968764" y="3146172"/>
                </a:cubicBezTo>
                <a:cubicBezTo>
                  <a:pt x="2971979" y="3150735"/>
                  <a:pt x="2977014" y="3156678"/>
                  <a:pt x="2983871" y="3164003"/>
                </a:cubicBezTo>
                <a:cubicBezTo>
                  <a:pt x="2990726" y="3171327"/>
                  <a:pt x="2996188" y="3175471"/>
                  <a:pt x="3000255" y="3176434"/>
                </a:cubicBezTo>
                <a:lnTo>
                  <a:pt x="3004917" y="3183049"/>
                </a:lnTo>
                <a:lnTo>
                  <a:pt x="3009622" y="3184393"/>
                </a:lnTo>
                <a:lnTo>
                  <a:pt x="3009622" y="3199275"/>
                </a:lnTo>
                <a:lnTo>
                  <a:pt x="3002181" y="3191834"/>
                </a:lnTo>
                <a:cubicBezTo>
                  <a:pt x="3002181" y="3186873"/>
                  <a:pt x="3000940" y="3184393"/>
                  <a:pt x="2998460" y="3184393"/>
                </a:cubicBezTo>
                <a:cubicBezTo>
                  <a:pt x="2995980" y="3184393"/>
                  <a:pt x="2992259" y="3184393"/>
                  <a:pt x="2987298" y="3184393"/>
                </a:cubicBezTo>
                <a:lnTo>
                  <a:pt x="2995660" y="3181048"/>
                </a:lnTo>
                <a:lnTo>
                  <a:pt x="2992877" y="3180390"/>
                </a:lnTo>
                <a:cubicBezTo>
                  <a:pt x="2986447" y="3171265"/>
                  <a:pt x="2981198" y="3166221"/>
                  <a:pt x="2977131" y="3165259"/>
                </a:cubicBezTo>
                <a:cubicBezTo>
                  <a:pt x="2973063" y="3164296"/>
                  <a:pt x="2969423" y="3161533"/>
                  <a:pt x="2966208" y="3156971"/>
                </a:cubicBezTo>
                <a:cubicBezTo>
                  <a:pt x="2968571" y="3165133"/>
                  <a:pt x="2971785" y="3169695"/>
                  <a:pt x="2975853" y="3170658"/>
                </a:cubicBezTo>
                <a:cubicBezTo>
                  <a:pt x="2979920" y="3171621"/>
                  <a:pt x="2983560" y="3174383"/>
                  <a:pt x="2986776" y="3178946"/>
                </a:cubicBezTo>
                <a:lnTo>
                  <a:pt x="2978120" y="3188300"/>
                </a:lnTo>
                <a:lnTo>
                  <a:pt x="2977963" y="3188181"/>
                </a:lnTo>
                <a:lnTo>
                  <a:pt x="2976136" y="3191834"/>
                </a:lnTo>
                <a:cubicBezTo>
                  <a:pt x="2973656" y="3191834"/>
                  <a:pt x="2972415" y="3189354"/>
                  <a:pt x="2972415" y="3184393"/>
                </a:cubicBezTo>
                <a:lnTo>
                  <a:pt x="2972970" y="3184393"/>
                </a:lnTo>
                <a:lnTo>
                  <a:pt x="2967196" y="3180013"/>
                </a:lnTo>
                <a:lnTo>
                  <a:pt x="2957550" y="3166326"/>
                </a:lnTo>
                <a:cubicBezTo>
                  <a:pt x="2957550" y="3166326"/>
                  <a:pt x="2956534" y="3166085"/>
                  <a:pt x="2954500" y="3165604"/>
                </a:cubicBezTo>
                <a:lnTo>
                  <a:pt x="2953477" y="3162068"/>
                </a:lnTo>
                <a:lnTo>
                  <a:pt x="2950091" y="3162068"/>
                </a:lnTo>
                <a:lnTo>
                  <a:pt x="2951526" y="3159198"/>
                </a:lnTo>
                <a:lnTo>
                  <a:pt x="2940526" y="3156594"/>
                </a:lnTo>
                <a:lnTo>
                  <a:pt x="2935704" y="3149751"/>
                </a:lnTo>
                <a:cubicBezTo>
                  <a:pt x="2935704" y="3149751"/>
                  <a:pt x="2934687" y="3149510"/>
                  <a:pt x="2932653" y="3149028"/>
                </a:cubicBezTo>
                <a:cubicBezTo>
                  <a:pt x="2930620" y="3148547"/>
                  <a:pt x="2929815" y="3147407"/>
                  <a:pt x="2930241" y="3145607"/>
                </a:cubicBezTo>
                <a:cubicBezTo>
                  <a:pt x="2930667" y="3143808"/>
                  <a:pt x="2928848" y="3142426"/>
                  <a:pt x="2924780" y="3141463"/>
                </a:cubicBezTo>
                <a:close/>
                <a:moveTo>
                  <a:pt x="3418899" y="3139744"/>
                </a:moveTo>
                <a:cubicBezTo>
                  <a:pt x="3418899" y="3139744"/>
                  <a:pt x="3421380" y="3139744"/>
                  <a:pt x="3426341" y="3139744"/>
                </a:cubicBezTo>
                <a:cubicBezTo>
                  <a:pt x="3431302" y="3139744"/>
                  <a:pt x="3433782" y="3139744"/>
                  <a:pt x="3433782" y="3139744"/>
                </a:cubicBezTo>
                <a:cubicBezTo>
                  <a:pt x="3433782" y="3144705"/>
                  <a:pt x="3431302" y="3147185"/>
                  <a:pt x="3426341" y="3147185"/>
                </a:cubicBezTo>
                <a:close/>
                <a:moveTo>
                  <a:pt x="2713232" y="3137005"/>
                </a:moveTo>
                <a:cubicBezTo>
                  <a:pt x="2713232" y="3137005"/>
                  <a:pt x="2714035" y="3138145"/>
                  <a:pt x="2715642" y="3140426"/>
                </a:cubicBezTo>
                <a:cubicBezTo>
                  <a:pt x="2717250" y="3142707"/>
                  <a:pt x="2718054" y="3143848"/>
                  <a:pt x="2718054" y="3143848"/>
                </a:cubicBezTo>
                <a:cubicBezTo>
                  <a:pt x="2718054" y="3143848"/>
                  <a:pt x="2716021" y="3143367"/>
                  <a:pt x="2711954" y="3142404"/>
                </a:cubicBezTo>
                <a:cubicBezTo>
                  <a:pt x="2711954" y="3142404"/>
                  <a:pt x="2712380" y="3140604"/>
                  <a:pt x="2713232" y="3137005"/>
                </a:cubicBezTo>
                <a:close/>
                <a:moveTo>
                  <a:pt x="2895555" y="3128843"/>
                </a:moveTo>
                <a:lnTo>
                  <a:pt x="2901655" y="3130287"/>
                </a:lnTo>
                <a:cubicBezTo>
                  <a:pt x="2900803" y="3133887"/>
                  <a:pt x="2900377" y="3135687"/>
                  <a:pt x="2900377" y="3135687"/>
                </a:cubicBezTo>
                <a:cubicBezTo>
                  <a:pt x="2900377" y="3135687"/>
                  <a:pt x="2899360" y="3135446"/>
                  <a:pt x="2897327" y="3134965"/>
                </a:cubicBezTo>
                <a:cubicBezTo>
                  <a:pt x="2895294" y="3134484"/>
                  <a:pt x="2894702" y="3132443"/>
                  <a:pt x="2895555" y="3128843"/>
                </a:cubicBezTo>
                <a:close/>
                <a:moveTo>
                  <a:pt x="2650945" y="3127964"/>
                </a:moveTo>
                <a:lnTo>
                  <a:pt x="2669248" y="3132296"/>
                </a:lnTo>
                <a:lnTo>
                  <a:pt x="2667970" y="3137695"/>
                </a:lnTo>
                <a:cubicBezTo>
                  <a:pt x="2663902" y="3136732"/>
                  <a:pt x="2662082" y="3135351"/>
                  <a:pt x="2662508" y="3133551"/>
                </a:cubicBezTo>
                <a:cubicBezTo>
                  <a:pt x="2662934" y="3131751"/>
                  <a:pt x="2659080" y="3129889"/>
                  <a:pt x="2650945" y="3127964"/>
                </a:cubicBezTo>
                <a:close/>
                <a:moveTo>
                  <a:pt x="2622214" y="3126864"/>
                </a:moveTo>
                <a:cubicBezTo>
                  <a:pt x="2624247" y="3127346"/>
                  <a:pt x="2626872" y="3129868"/>
                  <a:pt x="2630087" y="3134430"/>
                </a:cubicBezTo>
                <a:lnTo>
                  <a:pt x="2623987" y="3132986"/>
                </a:lnTo>
                <a:cubicBezTo>
                  <a:pt x="2619920" y="3132023"/>
                  <a:pt x="2618099" y="3130642"/>
                  <a:pt x="2618525" y="3128842"/>
                </a:cubicBezTo>
                <a:cubicBezTo>
                  <a:pt x="2618951" y="3127042"/>
                  <a:pt x="2620181" y="3126383"/>
                  <a:pt x="2622214" y="3126864"/>
                </a:cubicBezTo>
                <a:close/>
                <a:moveTo>
                  <a:pt x="4743469" y="3124861"/>
                </a:moveTo>
                <a:cubicBezTo>
                  <a:pt x="4743469" y="3124861"/>
                  <a:pt x="4748431" y="3127342"/>
                  <a:pt x="4758353" y="3132303"/>
                </a:cubicBezTo>
                <a:cubicBezTo>
                  <a:pt x="4768274" y="3137264"/>
                  <a:pt x="4776956" y="3143465"/>
                  <a:pt x="4784397" y="3150906"/>
                </a:cubicBezTo>
                <a:cubicBezTo>
                  <a:pt x="4791839" y="3158348"/>
                  <a:pt x="4795559" y="3164549"/>
                  <a:pt x="4795559" y="3169510"/>
                </a:cubicBezTo>
                <a:lnTo>
                  <a:pt x="4765793" y="3154627"/>
                </a:lnTo>
                <a:close/>
                <a:moveTo>
                  <a:pt x="4698821" y="3124861"/>
                </a:moveTo>
                <a:lnTo>
                  <a:pt x="4721145" y="3139744"/>
                </a:lnTo>
                <a:cubicBezTo>
                  <a:pt x="4726107" y="3139744"/>
                  <a:pt x="4729827" y="3142225"/>
                  <a:pt x="4732307" y="3147185"/>
                </a:cubicBezTo>
                <a:cubicBezTo>
                  <a:pt x="4734787" y="3152147"/>
                  <a:pt x="4736028" y="3154627"/>
                  <a:pt x="4736028" y="3154627"/>
                </a:cubicBezTo>
                <a:close/>
                <a:moveTo>
                  <a:pt x="4006771" y="3124861"/>
                </a:moveTo>
                <a:cubicBezTo>
                  <a:pt x="4011732" y="3129823"/>
                  <a:pt x="4014212" y="3129823"/>
                  <a:pt x="4014212" y="3124861"/>
                </a:cubicBezTo>
                <a:cubicBezTo>
                  <a:pt x="4014212" y="3124861"/>
                  <a:pt x="4016692" y="3124861"/>
                  <a:pt x="4021653" y="3124861"/>
                </a:cubicBezTo>
                <a:lnTo>
                  <a:pt x="4021653" y="3132303"/>
                </a:lnTo>
                <a:cubicBezTo>
                  <a:pt x="4011732" y="3132303"/>
                  <a:pt x="4004290" y="3132303"/>
                  <a:pt x="3999329" y="3132303"/>
                </a:cubicBezTo>
                <a:close/>
                <a:moveTo>
                  <a:pt x="3876546" y="3124861"/>
                </a:moveTo>
                <a:cubicBezTo>
                  <a:pt x="3879026" y="3124861"/>
                  <a:pt x="3880267" y="3127342"/>
                  <a:pt x="3880267" y="3132303"/>
                </a:cubicBezTo>
                <a:cubicBezTo>
                  <a:pt x="3880267" y="3132303"/>
                  <a:pt x="3879026" y="3131063"/>
                  <a:pt x="3876546" y="3128582"/>
                </a:cubicBezTo>
                <a:cubicBezTo>
                  <a:pt x="3874066" y="3126102"/>
                  <a:pt x="3874066" y="3124861"/>
                  <a:pt x="3876546" y="3124861"/>
                </a:cubicBezTo>
                <a:close/>
                <a:moveTo>
                  <a:pt x="2905442" y="3124861"/>
                </a:moveTo>
                <a:lnTo>
                  <a:pt x="2920325" y="3132303"/>
                </a:lnTo>
                <a:lnTo>
                  <a:pt x="2912884" y="3132303"/>
                </a:lnTo>
                <a:close/>
                <a:moveTo>
                  <a:pt x="2993456" y="3123507"/>
                </a:moveTo>
                <a:lnTo>
                  <a:pt x="2994327" y="3126515"/>
                </a:lnTo>
                <a:lnTo>
                  <a:pt x="2998460" y="3128582"/>
                </a:lnTo>
                <a:lnTo>
                  <a:pt x="2998668" y="3128707"/>
                </a:lnTo>
                <a:lnTo>
                  <a:pt x="2999557" y="3124951"/>
                </a:lnTo>
                <a:cubicBezTo>
                  <a:pt x="2999557" y="3124951"/>
                  <a:pt x="2997523" y="3124470"/>
                  <a:pt x="2993456" y="3123507"/>
                </a:cubicBezTo>
                <a:close/>
                <a:moveTo>
                  <a:pt x="3190076" y="3121141"/>
                </a:moveTo>
                <a:cubicBezTo>
                  <a:pt x="3188836" y="3121141"/>
                  <a:pt x="3188216" y="3122381"/>
                  <a:pt x="3188216" y="3124861"/>
                </a:cubicBezTo>
                <a:lnTo>
                  <a:pt x="3210540" y="3139744"/>
                </a:lnTo>
                <a:lnTo>
                  <a:pt x="3217981" y="3139744"/>
                </a:lnTo>
                <a:cubicBezTo>
                  <a:pt x="3213020" y="3134783"/>
                  <a:pt x="3208060" y="3132303"/>
                  <a:pt x="3203099" y="3132303"/>
                </a:cubicBezTo>
                <a:cubicBezTo>
                  <a:pt x="3203099" y="3132303"/>
                  <a:pt x="3200619" y="3129823"/>
                  <a:pt x="3195657" y="3124861"/>
                </a:cubicBezTo>
                <a:cubicBezTo>
                  <a:pt x="3193177" y="3122381"/>
                  <a:pt x="3191316" y="3121141"/>
                  <a:pt x="3190076" y="3121141"/>
                </a:cubicBezTo>
                <a:close/>
                <a:moveTo>
                  <a:pt x="4163040" y="3117420"/>
                </a:moveTo>
                <a:cubicBezTo>
                  <a:pt x="4163040" y="3117420"/>
                  <a:pt x="4165520" y="3119901"/>
                  <a:pt x="4170481" y="3124861"/>
                </a:cubicBezTo>
                <a:cubicBezTo>
                  <a:pt x="4165520" y="3124861"/>
                  <a:pt x="4163040" y="3124861"/>
                  <a:pt x="4163040" y="3124861"/>
                </a:cubicBezTo>
                <a:cubicBezTo>
                  <a:pt x="4158079" y="3124861"/>
                  <a:pt x="4155599" y="3124861"/>
                  <a:pt x="4155599" y="3124861"/>
                </a:cubicBezTo>
                <a:close/>
                <a:moveTo>
                  <a:pt x="3530521" y="3117420"/>
                </a:moveTo>
                <a:lnTo>
                  <a:pt x="3537962" y="3124861"/>
                </a:lnTo>
                <a:cubicBezTo>
                  <a:pt x="3547883" y="3134783"/>
                  <a:pt x="3555325" y="3139744"/>
                  <a:pt x="3560286" y="3139744"/>
                </a:cubicBezTo>
                <a:lnTo>
                  <a:pt x="3567728" y="3147185"/>
                </a:lnTo>
                <a:lnTo>
                  <a:pt x="3590052" y="3162068"/>
                </a:lnTo>
                <a:cubicBezTo>
                  <a:pt x="3595013" y="3162068"/>
                  <a:pt x="3597493" y="3164549"/>
                  <a:pt x="3597493" y="3169510"/>
                </a:cubicBezTo>
                <a:lnTo>
                  <a:pt x="3597493" y="3162068"/>
                </a:lnTo>
                <a:cubicBezTo>
                  <a:pt x="3592532" y="3157108"/>
                  <a:pt x="3587572" y="3153387"/>
                  <a:pt x="3582610" y="3150906"/>
                </a:cubicBezTo>
                <a:cubicBezTo>
                  <a:pt x="3577649" y="3148426"/>
                  <a:pt x="3575169" y="3147185"/>
                  <a:pt x="3575169" y="3147185"/>
                </a:cubicBezTo>
                <a:cubicBezTo>
                  <a:pt x="3575169" y="3142225"/>
                  <a:pt x="3573928" y="3139744"/>
                  <a:pt x="3571448" y="3139744"/>
                </a:cubicBezTo>
                <a:cubicBezTo>
                  <a:pt x="3568968" y="3139744"/>
                  <a:pt x="3565247" y="3139744"/>
                  <a:pt x="3560286" y="3139744"/>
                </a:cubicBezTo>
                <a:cubicBezTo>
                  <a:pt x="3555325" y="3139744"/>
                  <a:pt x="3550365" y="3134783"/>
                  <a:pt x="3545403" y="3124861"/>
                </a:cubicBezTo>
                <a:close/>
                <a:moveTo>
                  <a:pt x="3284954" y="3117420"/>
                </a:moveTo>
                <a:lnTo>
                  <a:pt x="3299837" y="3124861"/>
                </a:lnTo>
                <a:cubicBezTo>
                  <a:pt x="3299837" y="3124861"/>
                  <a:pt x="3302317" y="3127342"/>
                  <a:pt x="3307278" y="3132303"/>
                </a:cubicBezTo>
                <a:lnTo>
                  <a:pt x="3292396" y="3124861"/>
                </a:lnTo>
                <a:close/>
                <a:moveTo>
                  <a:pt x="2885909" y="3115157"/>
                </a:moveTo>
                <a:lnTo>
                  <a:pt x="2890731" y="3122000"/>
                </a:lnTo>
                <a:cubicBezTo>
                  <a:pt x="2893947" y="3126562"/>
                  <a:pt x="2891487" y="3127880"/>
                  <a:pt x="2883353" y="3125955"/>
                </a:cubicBezTo>
                <a:cubicBezTo>
                  <a:pt x="2884205" y="3122356"/>
                  <a:pt x="2884631" y="3120556"/>
                  <a:pt x="2884631" y="3120556"/>
                </a:cubicBezTo>
                <a:cubicBezTo>
                  <a:pt x="2880564" y="3119593"/>
                  <a:pt x="2880990" y="3117793"/>
                  <a:pt x="2885909" y="3115157"/>
                </a:cubicBezTo>
                <a:close/>
                <a:moveTo>
                  <a:pt x="2692663" y="3115030"/>
                </a:moveTo>
                <a:lnTo>
                  <a:pt x="2698763" y="3116474"/>
                </a:lnTo>
                <a:cubicBezTo>
                  <a:pt x="2697911" y="3120074"/>
                  <a:pt x="2696468" y="3121633"/>
                  <a:pt x="2694435" y="3121151"/>
                </a:cubicBezTo>
                <a:cubicBezTo>
                  <a:pt x="2692402" y="3120670"/>
                  <a:pt x="2691385" y="3120429"/>
                  <a:pt x="2691385" y="3120429"/>
                </a:cubicBezTo>
                <a:cubicBezTo>
                  <a:pt x="2691385" y="3120429"/>
                  <a:pt x="2691811" y="3118630"/>
                  <a:pt x="2692663" y="3115030"/>
                </a:cubicBezTo>
                <a:close/>
                <a:moveTo>
                  <a:pt x="3247747" y="3109978"/>
                </a:moveTo>
                <a:cubicBezTo>
                  <a:pt x="3247747" y="3114940"/>
                  <a:pt x="3251468" y="3117420"/>
                  <a:pt x="3258909" y="3117420"/>
                </a:cubicBezTo>
                <a:cubicBezTo>
                  <a:pt x="3266351" y="3117420"/>
                  <a:pt x="3267591" y="3119901"/>
                  <a:pt x="3262630" y="3124861"/>
                </a:cubicBezTo>
                <a:cubicBezTo>
                  <a:pt x="3252708" y="3124861"/>
                  <a:pt x="3247747" y="3124861"/>
                  <a:pt x="3247747" y="3124861"/>
                </a:cubicBezTo>
                <a:lnTo>
                  <a:pt x="3240306" y="3117420"/>
                </a:lnTo>
                <a:cubicBezTo>
                  <a:pt x="3245267" y="3117420"/>
                  <a:pt x="3247747" y="3114940"/>
                  <a:pt x="3247747" y="3109978"/>
                </a:cubicBezTo>
                <a:close/>
                <a:moveTo>
                  <a:pt x="2999171" y="3109978"/>
                </a:moveTo>
                <a:lnTo>
                  <a:pt x="2999701" y="3110731"/>
                </a:lnTo>
                <a:cubicBezTo>
                  <a:pt x="3001309" y="3113012"/>
                  <a:pt x="3002113" y="3114153"/>
                  <a:pt x="3002113" y="3114153"/>
                </a:cubicBezTo>
                <a:lnTo>
                  <a:pt x="3006996" y="3117857"/>
                </a:lnTo>
                <a:lnTo>
                  <a:pt x="3009622" y="3109978"/>
                </a:lnTo>
                <a:close/>
                <a:moveTo>
                  <a:pt x="3984446" y="3102537"/>
                </a:moveTo>
                <a:lnTo>
                  <a:pt x="3991888" y="3109978"/>
                </a:lnTo>
                <a:lnTo>
                  <a:pt x="3984446" y="3109978"/>
                </a:lnTo>
                <a:close/>
                <a:moveTo>
                  <a:pt x="3448665" y="3102537"/>
                </a:moveTo>
                <a:cubicBezTo>
                  <a:pt x="3453626" y="3102537"/>
                  <a:pt x="3456106" y="3105018"/>
                  <a:pt x="3456106" y="3109978"/>
                </a:cubicBezTo>
                <a:cubicBezTo>
                  <a:pt x="3456106" y="3109978"/>
                  <a:pt x="3453626" y="3109978"/>
                  <a:pt x="3448665" y="3109978"/>
                </a:cubicBezTo>
                <a:cubicBezTo>
                  <a:pt x="3448665" y="3105018"/>
                  <a:pt x="3448665" y="3102537"/>
                  <a:pt x="3448665" y="3102537"/>
                </a:cubicBezTo>
                <a:close/>
                <a:moveTo>
                  <a:pt x="2864062" y="3098581"/>
                </a:moveTo>
                <a:cubicBezTo>
                  <a:pt x="2872196" y="3100507"/>
                  <a:pt x="2874821" y="3103029"/>
                  <a:pt x="2871936" y="3106147"/>
                </a:cubicBezTo>
                <a:cubicBezTo>
                  <a:pt x="2869049" y="3109265"/>
                  <a:pt x="2869640" y="3111306"/>
                  <a:pt x="2873707" y="3112269"/>
                </a:cubicBezTo>
                <a:cubicBezTo>
                  <a:pt x="2877776" y="3113231"/>
                  <a:pt x="2879383" y="3115512"/>
                  <a:pt x="2878531" y="3119112"/>
                </a:cubicBezTo>
                <a:cubicBezTo>
                  <a:pt x="2870396" y="3117187"/>
                  <a:pt x="2864722" y="3113942"/>
                  <a:pt x="2861506" y="3109380"/>
                </a:cubicBezTo>
                <a:cubicBezTo>
                  <a:pt x="2858290" y="3104818"/>
                  <a:pt x="2855453" y="3103196"/>
                  <a:pt x="2852994" y="3104514"/>
                </a:cubicBezTo>
                <a:cubicBezTo>
                  <a:pt x="2850535" y="3105833"/>
                  <a:pt x="2849518" y="3105593"/>
                  <a:pt x="2849944" y="3103792"/>
                </a:cubicBezTo>
                <a:cubicBezTo>
                  <a:pt x="2850370" y="3101992"/>
                  <a:pt x="2852616" y="3101574"/>
                  <a:pt x="2856683" y="3102537"/>
                </a:cubicBezTo>
                <a:close/>
                <a:moveTo>
                  <a:pt x="2560368" y="3097258"/>
                </a:moveTo>
                <a:cubicBezTo>
                  <a:pt x="2562655" y="3097799"/>
                  <a:pt x="2565607" y="3100636"/>
                  <a:pt x="2569224" y="3105769"/>
                </a:cubicBezTo>
                <a:cubicBezTo>
                  <a:pt x="2574048" y="3112612"/>
                  <a:pt x="2577689" y="3115375"/>
                  <a:pt x="2580148" y="3114056"/>
                </a:cubicBezTo>
                <a:cubicBezTo>
                  <a:pt x="2582607" y="3112738"/>
                  <a:pt x="2585445" y="3114360"/>
                  <a:pt x="2588660" y="3118922"/>
                </a:cubicBezTo>
                <a:cubicBezTo>
                  <a:pt x="2591876" y="3123485"/>
                  <a:pt x="2592253" y="3126424"/>
                  <a:pt x="2589793" y="3127743"/>
                </a:cubicBezTo>
                <a:cubicBezTo>
                  <a:pt x="2587334" y="3129062"/>
                  <a:pt x="2585300" y="3128581"/>
                  <a:pt x="2583693" y="3126299"/>
                </a:cubicBezTo>
                <a:cubicBezTo>
                  <a:pt x="2582086" y="3124018"/>
                  <a:pt x="2579674" y="3120597"/>
                  <a:pt x="2576459" y="3116034"/>
                </a:cubicBezTo>
                <a:cubicBezTo>
                  <a:pt x="2561893" y="3104984"/>
                  <a:pt x="2555842" y="3098800"/>
                  <a:pt x="2558301" y="3097481"/>
                </a:cubicBezTo>
                <a:cubicBezTo>
                  <a:pt x="2558916" y="3097151"/>
                  <a:pt x="2559605" y="3097077"/>
                  <a:pt x="2560368" y="3097258"/>
                </a:cubicBezTo>
                <a:close/>
                <a:moveTo>
                  <a:pt x="2928904" y="3096824"/>
                </a:moveTo>
                <a:lnTo>
                  <a:pt x="2921525" y="3100779"/>
                </a:lnTo>
                <a:cubicBezTo>
                  <a:pt x="2925592" y="3101742"/>
                  <a:pt x="2927626" y="3102223"/>
                  <a:pt x="2927626" y="3102223"/>
                </a:cubicBezTo>
                <a:lnTo>
                  <a:pt x="2926348" y="3107622"/>
                </a:lnTo>
                <a:lnTo>
                  <a:pt x="2943372" y="3117354"/>
                </a:lnTo>
                <a:lnTo>
                  <a:pt x="2940151" y="3106231"/>
                </a:lnTo>
                <a:lnTo>
                  <a:pt x="2935208" y="3098816"/>
                </a:lnTo>
                <a:lnTo>
                  <a:pt x="2934235" y="3098086"/>
                </a:lnTo>
                <a:close/>
                <a:moveTo>
                  <a:pt x="3054271" y="3095096"/>
                </a:moveTo>
                <a:lnTo>
                  <a:pt x="3046829" y="3102537"/>
                </a:lnTo>
                <a:lnTo>
                  <a:pt x="3054271" y="3109978"/>
                </a:lnTo>
                <a:cubicBezTo>
                  <a:pt x="3054271" y="3109978"/>
                  <a:pt x="3060471" y="3114940"/>
                  <a:pt x="3072874" y="3124861"/>
                </a:cubicBezTo>
                <a:cubicBezTo>
                  <a:pt x="3085277" y="3134783"/>
                  <a:pt x="3093958" y="3142225"/>
                  <a:pt x="3098919" y="3147185"/>
                </a:cubicBezTo>
                <a:cubicBezTo>
                  <a:pt x="3113802" y="3157108"/>
                  <a:pt x="3126205" y="3159588"/>
                  <a:pt x="3136126" y="3154627"/>
                </a:cubicBezTo>
                <a:cubicBezTo>
                  <a:pt x="3136126" y="3154627"/>
                  <a:pt x="3133646" y="3153387"/>
                  <a:pt x="3128685" y="3150906"/>
                </a:cubicBezTo>
                <a:cubicBezTo>
                  <a:pt x="3123723" y="3148426"/>
                  <a:pt x="3121243" y="3147185"/>
                  <a:pt x="3121243" y="3147185"/>
                </a:cubicBezTo>
                <a:lnTo>
                  <a:pt x="3106360" y="3139744"/>
                </a:lnTo>
                <a:cubicBezTo>
                  <a:pt x="3096439" y="3129823"/>
                  <a:pt x="3091478" y="3124861"/>
                  <a:pt x="3091478" y="3124861"/>
                </a:cubicBezTo>
                <a:cubicBezTo>
                  <a:pt x="3086516" y="3124861"/>
                  <a:pt x="3074115" y="3114940"/>
                  <a:pt x="3054271" y="3095096"/>
                </a:cubicBezTo>
                <a:close/>
                <a:moveTo>
                  <a:pt x="4646731" y="3087654"/>
                </a:moveTo>
                <a:cubicBezTo>
                  <a:pt x="4651693" y="3087654"/>
                  <a:pt x="4656653" y="3090135"/>
                  <a:pt x="4661614" y="3095096"/>
                </a:cubicBezTo>
                <a:cubicBezTo>
                  <a:pt x="4666575" y="3100057"/>
                  <a:pt x="4674017" y="3102537"/>
                  <a:pt x="4683939" y="3102537"/>
                </a:cubicBezTo>
                <a:cubicBezTo>
                  <a:pt x="4693860" y="3102537"/>
                  <a:pt x="4701301" y="3102537"/>
                  <a:pt x="4706263" y="3102537"/>
                </a:cubicBezTo>
                <a:cubicBezTo>
                  <a:pt x="4706263" y="3097576"/>
                  <a:pt x="4708743" y="3097576"/>
                  <a:pt x="4713704" y="3102537"/>
                </a:cubicBezTo>
                <a:cubicBezTo>
                  <a:pt x="4718665" y="3107498"/>
                  <a:pt x="4721145" y="3109978"/>
                  <a:pt x="4721145" y="3109978"/>
                </a:cubicBezTo>
                <a:lnTo>
                  <a:pt x="4713704" y="3109978"/>
                </a:lnTo>
                <a:cubicBezTo>
                  <a:pt x="4708743" y="3109978"/>
                  <a:pt x="4705022" y="3109978"/>
                  <a:pt x="4702542" y="3109978"/>
                </a:cubicBezTo>
                <a:cubicBezTo>
                  <a:pt x="4700061" y="3109978"/>
                  <a:pt x="4698821" y="3112459"/>
                  <a:pt x="4698821" y="3117420"/>
                </a:cubicBezTo>
                <a:cubicBezTo>
                  <a:pt x="4688899" y="3117420"/>
                  <a:pt x="4683939" y="3117420"/>
                  <a:pt x="4683939" y="3117420"/>
                </a:cubicBezTo>
                <a:cubicBezTo>
                  <a:pt x="4678977" y="3117420"/>
                  <a:pt x="4675256" y="3116180"/>
                  <a:pt x="4672776" y="3113699"/>
                </a:cubicBezTo>
                <a:cubicBezTo>
                  <a:pt x="4670296" y="3111219"/>
                  <a:pt x="4666575" y="3109978"/>
                  <a:pt x="4661614" y="3109978"/>
                </a:cubicBezTo>
                <a:cubicBezTo>
                  <a:pt x="4661614" y="3109978"/>
                  <a:pt x="4659134" y="3107498"/>
                  <a:pt x="4654173" y="3102537"/>
                </a:cubicBezTo>
                <a:cubicBezTo>
                  <a:pt x="4654173" y="3102537"/>
                  <a:pt x="4654173" y="3101297"/>
                  <a:pt x="4654173" y="3098816"/>
                </a:cubicBezTo>
                <a:cubicBezTo>
                  <a:pt x="4654173" y="3096336"/>
                  <a:pt x="4651693" y="3095096"/>
                  <a:pt x="4646731" y="3095096"/>
                </a:cubicBezTo>
                <a:close/>
                <a:moveTo>
                  <a:pt x="3798411" y="3087654"/>
                </a:moveTo>
                <a:lnTo>
                  <a:pt x="3805853" y="3102537"/>
                </a:lnTo>
                <a:cubicBezTo>
                  <a:pt x="3815774" y="3107498"/>
                  <a:pt x="3823215" y="3112459"/>
                  <a:pt x="3828177" y="3117420"/>
                </a:cubicBezTo>
                <a:lnTo>
                  <a:pt x="3828177" y="3109978"/>
                </a:lnTo>
                <a:lnTo>
                  <a:pt x="3820735" y="3102537"/>
                </a:lnTo>
                <a:lnTo>
                  <a:pt x="3805853" y="3095096"/>
                </a:lnTo>
                <a:close/>
                <a:moveTo>
                  <a:pt x="2622010" y="3086903"/>
                </a:moveTo>
                <a:lnTo>
                  <a:pt x="2628110" y="3088347"/>
                </a:lnTo>
                <a:lnTo>
                  <a:pt x="2620732" y="3092302"/>
                </a:lnTo>
                <a:cubicBezTo>
                  <a:pt x="2620732" y="3092302"/>
                  <a:pt x="2621158" y="3090502"/>
                  <a:pt x="2622010" y="3086903"/>
                </a:cubicBezTo>
                <a:close/>
                <a:moveTo>
                  <a:pt x="3426341" y="3080213"/>
                </a:moveTo>
                <a:cubicBezTo>
                  <a:pt x="3426341" y="3085174"/>
                  <a:pt x="3426341" y="3087654"/>
                  <a:pt x="3426341" y="3087654"/>
                </a:cubicBezTo>
                <a:cubicBezTo>
                  <a:pt x="3426341" y="3087654"/>
                  <a:pt x="3427581" y="3087654"/>
                  <a:pt x="3430062" y="3087654"/>
                </a:cubicBezTo>
                <a:cubicBezTo>
                  <a:pt x="3432542" y="3087654"/>
                  <a:pt x="3433782" y="3090135"/>
                  <a:pt x="3433782" y="3095096"/>
                </a:cubicBezTo>
                <a:lnTo>
                  <a:pt x="3448665" y="3117420"/>
                </a:lnTo>
                <a:lnTo>
                  <a:pt x="3448665" y="3124861"/>
                </a:lnTo>
                <a:lnTo>
                  <a:pt x="3456106" y="3124861"/>
                </a:lnTo>
                <a:cubicBezTo>
                  <a:pt x="3456106" y="3124861"/>
                  <a:pt x="3453626" y="3122381"/>
                  <a:pt x="3448665" y="3117420"/>
                </a:cubicBezTo>
                <a:cubicBezTo>
                  <a:pt x="3458587" y="3122381"/>
                  <a:pt x="3468509" y="3122381"/>
                  <a:pt x="3478431" y="3117420"/>
                </a:cubicBezTo>
                <a:cubicBezTo>
                  <a:pt x="3478431" y="3117420"/>
                  <a:pt x="3475951" y="3112459"/>
                  <a:pt x="3470989" y="3102537"/>
                </a:cubicBezTo>
                <a:cubicBezTo>
                  <a:pt x="3466028" y="3102537"/>
                  <a:pt x="3462307" y="3101297"/>
                  <a:pt x="3459827" y="3098816"/>
                </a:cubicBezTo>
                <a:cubicBezTo>
                  <a:pt x="3457347" y="3096336"/>
                  <a:pt x="3454866" y="3095096"/>
                  <a:pt x="3452386" y="3095096"/>
                </a:cubicBezTo>
                <a:cubicBezTo>
                  <a:pt x="3449906" y="3095096"/>
                  <a:pt x="3446185" y="3093856"/>
                  <a:pt x="3441224" y="3091375"/>
                </a:cubicBezTo>
                <a:cubicBezTo>
                  <a:pt x="3436262" y="3088895"/>
                  <a:pt x="3433782" y="3087654"/>
                  <a:pt x="3433782" y="3087654"/>
                </a:cubicBezTo>
                <a:close/>
                <a:moveTo>
                  <a:pt x="2573204" y="3075350"/>
                </a:moveTo>
                <a:lnTo>
                  <a:pt x="2578026" y="3082194"/>
                </a:lnTo>
                <a:lnTo>
                  <a:pt x="2571926" y="3080750"/>
                </a:lnTo>
                <a:cubicBezTo>
                  <a:pt x="2567858" y="3079787"/>
                  <a:pt x="2568284" y="3077987"/>
                  <a:pt x="2573204" y="3075350"/>
                </a:cubicBezTo>
                <a:close/>
                <a:moveTo>
                  <a:pt x="2945102" y="3073998"/>
                </a:moveTo>
                <a:lnTo>
                  <a:pt x="2940117" y="3076670"/>
                </a:lnTo>
                <a:cubicBezTo>
                  <a:pt x="2940117" y="3076670"/>
                  <a:pt x="2942150" y="3077151"/>
                  <a:pt x="2946217" y="3078114"/>
                </a:cubicBezTo>
                <a:lnTo>
                  <a:pt x="2946971" y="3074932"/>
                </a:lnTo>
                <a:close/>
                <a:moveTo>
                  <a:pt x="3939798" y="3072771"/>
                </a:moveTo>
                <a:cubicBezTo>
                  <a:pt x="3939798" y="3072771"/>
                  <a:pt x="3942278" y="3075252"/>
                  <a:pt x="3947239" y="3080213"/>
                </a:cubicBezTo>
                <a:cubicBezTo>
                  <a:pt x="3952201" y="3085174"/>
                  <a:pt x="3957161" y="3087654"/>
                  <a:pt x="3962122" y="3087654"/>
                </a:cubicBezTo>
                <a:cubicBezTo>
                  <a:pt x="3967083" y="3087654"/>
                  <a:pt x="3969564" y="3090135"/>
                  <a:pt x="3969564" y="3095096"/>
                </a:cubicBezTo>
                <a:lnTo>
                  <a:pt x="3962122" y="3095096"/>
                </a:lnTo>
                <a:cubicBezTo>
                  <a:pt x="3957161" y="3095096"/>
                  <a:pt x="3954681" y="3095096"/>
                  <a:pt x="3954681" y="3095096"/>
                </a:cubicBezTo>
                <a:cubicBezTo>
                  <a:pt x="3954681" y="3095096"/>
                  <a:pt x="3954681" y="3092616"/>
                  <a:pt x="3954681" y="3087654"/>
                </a:cubicBezTo>
                <a:cubicBezTo>
                  <a:pt x="3954681" y="3087654"/>
                  <a:pt x="3949719" y="3085174"/>
                  <a:pt x="3939798" y="3080213"/>
                </a:cubicBezTo>
                <a:close/>
                <a:moveTo>
                  <a:pt x="3000136" y="3068069"/>
                </a:moveTo>
                <a:lnTo>
                  <a:pt x="2999628" y="3070218"/>
                </a:lnTo>
                <a:lnTo>
                  <a:pt x="3002181" y="3072771"/>
                </a:lnTo>
                <a:lnTo>
                  <a:pt x="3009622" y="3080213"/>
                </a:lnTo>
                <a:lnTo>
                  <a:pt x="3039388" y="3087654"/>
                </a:lnTo>
                <a:cubicBezTo>
                  <a:pt x="3039388" y="3085174"/>
                  <a:pt x="3037838" y="3082383"/>
                  <a:pt x="3034737" y="3079283"/>
                </a:cubicBezTo>
                <a:lnTo>
                  <a:pt x="3021562" y="3069622"/>
                </a:lnTo>
                <a:lnTo>
                  <a:pt x="3024538" y="3073845"/>
                </a:lnTo>
                <a:cubicBezTo>
                  <a:pt x="3023686" y="3077445"/>
                  <a:pt x="3022244" y="3079004"/>
                  <a:pt x="3020211" y="3078523"/>
                </a:cubicBezTo>
                <a:cubicBezTo>
                  <a:pt x="3018177" y="3078042"/>
                  <a:pt x="3017586" y="3076001"/>
                  <a:pt x="3018438" y="3072401"/>
                </a:cubicBezTo>
                <a:cubicBezTo>
                  <a:pt x="3015222" y="3067839"/>
                  <a:pt x="3009121" y="3066395"/>
                  <a:pt x="3000136" y="3068069"/>
                </a:cubicBezTo>
                <a:close/>
                <a:moveTo>
                  <a:pt x="4847649" y="3065330"/>
                </a:moveTo>
                <a:cubicBezTo>
                  <a:pt x="4872453" y="3080213"/>
                  <a:pt x="4887337" y="3090135"/>
                  <a:pt x="4892297" y="3095096"/>
                </a:cubicBezTo>
                <a:cubicBezTo>
                  <a:pt x="4892297" y="3100057"/>
                  <a:pt x="4894777" y="3102537"/>
                  <a:pt x="4899739" y="3102537"/>
                </a:cubicBezTo>
                <a:lnTo>
                  <a:pt x="4907181" y="3117420"/>
                </a:lnTo>
                <a:cubicBezTo>
                  <a:pt x="4912142" y="3117420"/>
                  <a:pt x="4915863" y="3118660"/>
                  <a:pt x="4918343" y="3121141"/>
                </a:cubicBezTo>
                <a:cubicBezTo>
                  <a:pt x="4920823" y="3123621"/>
                  <a:pt x="4922063" y="3124861"/>
                  <a:pt x="4922063" y="3124861"/>
                </a:cubicBezTo>
                <a:lnTo>
                  <a:pt x="4936946" y="3139744"/>
                </a:lnTo>
                <a:cubicBezTo>
                  <a:pt x="4936946" y="3139744"/>
                  <a:pt x="4934466" y="3139744"/>
                  <a:pt x="4929505" y="3139744"/>
                </a:cubicBezTo>
                <a:lnTo>
                  <a:pt x="4922063" y="3139744"/>
                </a:lnTo>
                <a:cubicBezTo>
                  <a:pt x="4922063" y="3134783"/>
                  <a:pt x="4914622" y="3124861"/>
                  <a:pt x="4899739" y="3109978"/>
                </a:cubicBezTo>
                <a:close/>
                <a:moveTo>
                  <a:pt x="4616966" y="3065330"/>
                </a:moveTo>
                <a:cubicBezTo>
                  <a:pt x="4621927" y="3065330"/>
                  <a:pt x="4624407" y="3066571"/>
                  <a:pt x="4624407" y="3069051"/>
                </a:cubicBezTo>
                <a:cubicBezTo>
                  <a:pt x="4624407" y="3071531"/>
                  <a:pt x="4623167" y="3072771"/>
                  <a:pt x="4620687" y="3072771"/>
                </a:cubicBezTo>
                <a:cubicBezTo>
                  <a:pt x="4618206" y="3072771"/>
                  <a:pt x="4616966" y="3070291"/>
                  <a:pt x="4616966" y="3065330"/>
                </a:cubicBezTo>
                <a:close/>
                <a:moveTo>
                  <a:pt x="3467269" y="3065330"/>
                </a:moveTo>
                <a:cubicBezTo>
                  <a:pt x="3464789" y="3065330"/>
                  <a:pt x="3464789" y="3066571"/>
                  <a:pt x="3467269" y="3069051"/>
                </a:cubicBezTo>
                <a:cubicBezTo>
                  <a:pt x="3469749" y="3071531"/>
                  <a:pt x="3470989" y="3072771"/>
                  <a:pt x="3470989" y="3072771"/>
                </a:cubicBezTo>
                <a:cubicBezTo>
                  <a:pt x="3470989" y="3067811"/>
                  <a:pt x="3469749" y="3065330"/>
                  <a:pt x="3467269" y="3065330"/>
                </a:cubicBezTo>
                <a:close/>
                <a:moveTo>
                  <a:pt x="3404017" y="3065330"/>
                </a:moveTo>
                <a:lnTo>
                  <a:pt x="3404017" y="3072771"/>
                </a:lnTo>
                <a:cubicBezTo>
                  <a:pt x="3408978" y="3077733"/>
                  <a:pt x="3412699" y="3080213"/>
                  <a:pt x="3415179" y="3080213"/>
                </a:cubicBezTo>
                <a:cubicBezTo>
                  <a:pt x="3417659" y="3080213"/>
                  <a:pt x="3418899" y="3082693"/>
                  <a:pt x="3418899" y="3087654"/>
                </a:cubicBezTo>
                <a:lnTo>
                  <a:pt x="3418899" y="3072771"/>
                </a:lnTo>
                <a:cubicBezTo>
                  <a:pt x="3418899" y="3072771"/>
                  <a:pt x="3417659" y="3071531"/>
                  <a:pt x="3415179" y="3069051"/>
                </a:cubicBezTo>
                <a:cubicBezTo>
                  <a:pt x="3412699" y="3066571"/>
                  <a:pt x="3408978" y="3065330"/>
                  <a:pt x="3404017" y="3065330"/>
                </a:cubicBezTo>
                <a:close/>
                <a:moveTo>
                  <a:pt x="3344485" y="3065330"/>
                </a:moveTo>
                <a:lnTo>
                  <a:pt x="3351927" y="3065330"/>
                </a:lnTo>
                <a:lnTo>
                  <a:pt x="3351927" y="3072771"/>
                </a:lnTo>
                <a:cubicBezTo>
                  <a:pt x="3346965" y="3072771"/>
                  <a:pt x="3344485" y="3070291"/>
                  <a:pt x="3344485" y="3065330"/>
                </a:cubicBezTo>
                <a:close/>
                <a:moveTo>
                  <a:pt x="2814268" y="3063987"/>
                </a:moveTo>
                <a:cubicBezTo>
                  <a:pt x="2813416" y="3067587"/>
                  <a:pt x="2812990" y="3069387"/>
                  <a:pt x="2812990" y="3069387"/>
                </a:cubicBezTo>
                <a:cubicBezTo>
                  <a:pt x="2812138" y="3072986"/>
                  <a:pt x="2810105" y="3072505"/>
                  <a:pt x="2806889" y="3067943"/>
                </a:cubicBezTo>
                <a:close/>
                <a:moveTo>
                  <a:pt x="2622300" y="3058462"/>
                </a:moveTo>
                <a:cubicBezTo>
                  <a:pt x="2622300" y="3058462"/>
                  <a:pt x="2624332" y="3058943"/>
                  <a:pt x="2628400" y="3059906"/>
                </a:cubicBezTo>
                <a:cubicBezTo>
                  <a:pt x="2628400" y="3059906"/>
                  <a:pt x="2627974" y="3061706"/>
                  <a:pt x="2627122" y="3065305"/>
                </a:cubicBezTo>
                <a:close/>
                <a:moveTo>
                  <a:pt x="3374251" y="3057889"/>
                </a:moveTo>
                <a:cubicBezTo>
                  <a:pt x="3379212" y="3067811"/>
                  <a:pt x="3384173" y="3075252"/>
                  <a:pt x="3389134" y="3080213"/>
                </a:cubicBezTo>
                <a:cubicBezTo>
                  <a:pt x="3404017" y="3090135"/>
                  <a:pt x="3411458" y="3092616"/>
                  <a:pt x="3411458" y="3087654"/>
                </a:cubicBezTo>
                <a:cubicBezTo>
                  <a:pt x="3411458" y="3082693"/>
                  <a:pt x="3404017" y="3077733"/>
                  <a:pt x="3389134" y="3072771"/>
                </a:cubicBezTo>
                <a:lnTo>
                  <a:pt x="3381692" y="3065330"/>
                </a:lnTo>
                <a:lnTo>
                  <a:pt x="3381692" y="3057889"/>
                </a:lnTo>
                <a:cubicBezTo>
                  <a:pt x="3381692" y="3057889"/>
                  <a:pt x="3379212" y="3057889"/>
                  <a:pt x="3374251" y="3057889"/>
                </a:cubicBezTo>
                <a:close/>
                <a:moveTo>
                  <a:pt x="2998460" y="3057889"/>
                </a:moveTo>
                <a:cubicBezTo>
                  <a:pt x="2995980" y="3057889"/>
                  <a:pt x="2994739" y="3060369"/>
                  <a:pt x="2994739" y="3065330"/>
                </a:cubicBezTo>
                <a:lnTo>
                  <a:pt x="2995254" y="3065845"/>
                </a:lnTo>
                <a:lnTo>
                  <a:pt x="3003643" y="3060481"/>
                </a:lnTo>
                <a:close/>
                <a:moveTo>
                  <a:pt x="2783764" y="3056767"/>
                </a:moveTo>
                <a:cubicBezTo>
                  <a:pt x="2787832" y="3057730"/>
                  <a:pt x="2789438" y="3060011"/>
                  <a:pt x="2788586" y="3063611"/>
                </a:cubicBezTo>
                <a:lnTo>
                  <a:pt x="2782486" y="3062167"/>
                </a:lnTo>
                <a:close/>
                <a:moveTo>
                  <a:pt x="2880506" y="3056331"/>
                </a:moveTo>
                <a:lnTo>
                  <a:pt x="2880387" y="3056831"/>
                </a:lnTo>
                <a:cubicBezTo>
                  <a:pt x="2884455" y="3057793"/>
                  <a:pt x="2887079" y="3060315"/>
                  <a:pt x="2888261" y="3064396"/>
                </a:cubicBezTo>
                <a:cubicBezTo>
                  <a:pt x="2889442" y="3068477"/>
                  <a:pt x="2890246" y="3069617"/>
                  <a:pt x="2890672" y="3067818"/>
                </a:cubicBezTo>
                <a:cubicBezTo>
                  <a:pt x="2891098" y="3066018"/>
                  <a:pt x="2892918" y="3067399"/>
                  <a:pt x="2896134" y="3071961"/>
                </a:cubicBezTo>
                <a:cubicBezTo>
                  <a:pt x="2899349" y="3076523"/>
                  <a:pt x="2901973" y="3079046"/>
                  <a:pt x="2904006" y="3079527"/>
                </a:cubicBezTo>
                <a:lnTo>
                  <a:pt x="2912443" y="3081524"/>
                </a:lnTo>
                <a:lnTo>
                  <a:pt x="2886839" y="3061609"/>
                </a:lnTo>
                <a:close/>
                <a:moveTo>
                  <a:pt x="2823853" y="3050713"/>
                </a:moveTo>
                <a:lnTo>
                  <a:pt x="2822925" y="3054632"/>
                </a:lnTo>
                <a:lnTo>
                  <a:pt x="2827747" y="3061476"/>
                </a:lnTo>
                <a:lnTo>
                  <a:pt x="2833848" y="3062920"/>
                </a:lnTo>
                <a:lnTo>
                  <a:pt x="2834271" y="3061131"/>
                </a:lnTo>
                <a:close/>
                <a:moveTo>
                  <a:pt x="4051419" y="3050447"/>
                </a:moveTo>
                <a:cubicBezTo>
                  <a:pt x="4051419" y="3050447"/>
                  <a:pt x="4052660" y="3051688"/>
                  <a:pt x="4055140" y="3054168"/>
                </a:cubicBezTo>
                <a:cubicBezTo>
                  <a:pt x="4057620" y="3056649"/>
                  <a:pt x="4057620" y="3057889"/>
                  <a:pt x="4055140" y="3057889"/>
                </a:cubicBezTo>
                <a:cubicBezTo>
                  <a:pt x="4052660" y="3057889"/>
                  <a:pt x="4051419" y="3055409"/>
                  <a:pt x="4051419" y="3050447"/>
                </a:cubicBezTo>
                <a:close/>
                <a:moveTo>
                  <a:pt x="2476870" y="3046846"/>
                </a:moveTo>
                <a:cubicBezTo>
                  <a:pt x="2476870" y="3046846"/>
                  <a:pt x="2478476" y="3049126"/>
                  <a:pt x="2481692" y="3053689"/>
                </a:cubicBezTo>
                <a:lnTo>
                  <a:pt x="2475592" y="3052245"/>
                </a:lnTo>
                <a:close/>
                <a:moveTo>
                  <a:pt x="4639290" y="3043006"/>
                </a:moveTo>
                <a:cubicBezTo>
                  <a:pt x="4639290" y="3043006"/>
                  <a:pt x="4641770" y="3043006"/>
                  <a:pt x="4646731" y="3043006"/>
                </a:cubicBezTo>
                <a:lnTo>
                  <a:pt x="4646731" y="3050447"/>
                </a:lnTo>
                <a:cubicBezTo>
                  <a:pt x="4641770" y="3050447"/>
                  <a:pt x="4639290" y="3047967"/>
                  <a:pt x="4639290" y="3043006"/>
                </a:cubicBezTo>
                <a:close/>
                <a:moveTo>
                  <a:pt x="3828177" y="3043006"/>
                </a:moveTo>
                <a:lnTo>
                  <a:pt x="3820735" y="3050447"/>
                </a:lnTo>
                <a:lnTo>
                  <a:pt x="3828177" y="3050447"/>
                </a:lnTo>
                <a:close/>
                <a:moveTo>
                  <a:pt x="3381692" y="3043006"/>
                </a:moveTo>
                <a:cubicBezTo>
                  <a:pt x="3376731" y="3043006"/>
                  <a:pt x="3374251" y="3045486"/>
                  <a:pt x="3374251" y="3050447"/>
                </a:cubicBezTo>
                <a:lnTo>
                  <a:pt x="3381692" y="3050447"/>
                </a:lnTo>
                <a:cubicBezTo>
                  <a:pt x="3386654" y="3050447"/>
                  <a:pt x="3389134" y="3049207"/>
                  <a:pt x="3389134" y="3046726"/>
                </a:cubicBezTo>
                <a:cubicBezTo>
                  <a:pt x="3389134" y="3044246"/>
                  <a:pt x="3386654" y="3043006"/>
                  <a:pt x="3381692" y="3043006"/>
                </a:cubicBezTo>
                <a:close/>
                <a:moveTo>
                  <a:pt x="3771552" y="3042308"/>
                </a:moveTo>
                <a:cubicBezTo>
                  <a:pt x="3770235" y="3042153"/>
                  <a:pt x="3769266" y="3042385"/>
                  <a:pt x="3768646" y="3043006"/>
                </a:cubicBezTo>
                <a:cubicBezTo>
                  <a:pt x="3768646" y="3047967"/>
                  <a:pt x="3771126" y="3051688"/>
                  <a:pt x="3776087" y="3054168"/>
                </a:cubicBezTo>
                <a:cubicBezTo>
                  <a:pt x="3781048" y="3056649"/>
                  <a:pt x="3783528" y="3057889"/>
                  <a:pt x="3783528" y="3057889"/>
                </a:cubicBezTo>
                <a:lnTo>
                  <a:pt x="3783528" y="3065330"/>
                </a:lnTo>
                <a:cubicBezTo>
                  <a:pt x="3788490" y="3065330"/>
                  <a:pt x="3798411" y="3070291"/>
                  <a:pt x="3813294" y="3080213"/>
                </a:cubicBezTo>
                <a:cubicBezTo>
                  <a:pt x="3828177" y="3090135"/>
                  <a:pt x="3835618" y="3095096"/>
                  <a:pt x="3835618" y="3095096"/>
                </a:cubicBezTo>
                <a:lnTo>
                  <a:pt x="3828177" y="3095096"/>
                </a:lnTo>
                <a:lnTo>
                  <a:pt x="3828177" y="3102537"/>
                </a:lnTo>
                <a:cubicBezTo>
                  <a:pt x="3828177" y="3102537"/>
                  <a:pt x="3830657" y="3103778"/>
                  <a:pt x="3835618" y="3106258"/>
                </a:cubicBezTo>
                <a:cubicBezTo>
                  <a:pt x="3840580" y="3108738"/>
                  <a:pt x="3845540" y="3109978"/>
                  <a:pt x="3850501" y="3109978"/>
                </a:cubicBezTo>
                <a:cubicBezTo>
                  <a:pt x="3855462" y="3112459"/>
                  <a:pt x="3859803" y="3114319"/>
                  <a:pt x="3863523" y="3115560"/>
                </a:cubicBezTo>
                <a:lnTo>
                  <a:pt x="3868639" y="3116583"/>
                </a:lnTo>
                <a:lnTo>
                  <a:pt x="3866547" y="3113932"/>
                </a:lnTo>
                <a:cubicBezTo>
                  <a:pt x="3865772" y="3112536"/>
                  <a:pt x="3865384" y="3111218"/>
                  <a:pt x="3865384" y="3109978"/>
                </a:cubicBezTo>
                <a:cubicBezTo>
                  <a:pt x="3865384" y="3109978"/>
                  <a:pt x="3864143" y="3109978"/>
                  <a:pt x="3861663" y="3109978"/>
                </a:cubicBezTo>
                <a:cubicBezTo>
                  <a:pt x="3859183" y="3109978"/>
                  <a:pt x="3855462" y="3107498"/>
                  <a:pt x="3850501" y="3102537"/>
                </a:cubicBezTo>
                <a:cubicBezTo>
                  <a:pt x="3807093" y="3063470"/>
                  <a:pt x="3780777" y="3043394"/>
                  <a:pt x="3771552" y="3042308"/>
                </a:cubicBezTo>
                <a:close/>
                <a:moveTo>
                  <a:pt x="3805853" y="3028123"/>
                </a:moveTo>
                <a:lnTo>
                  <a:pt x="3798411" y="3035564"/>
                </a:lnTo>
                <a:lnTo>
                  <a:pt x="3813294" y="3035564"/>
                </a:lnTo>
                <a:cubicBezTo>
                  <a:pt x="3808333" y="3035564"/>
                  <a:pt x="3805853" y="3033084"/>
                  <a:pt x="3805853" y="3028123"/>
                </a:cubicBezTo>
                <a:close/>
                <a:moveTo>
                  <a:pt x="3761204" y="3028123"/>
                </a:moveTo>
                <a:cubicBezTo>
                  <a:pt x="3761204" y="3028123"/>
                  <a:pt x="3761204" y="3030604"/>
                  <a:pt x="3761204" y="3035564"/>
                </a:cubicBezTo>
                <a:cubicBezTo>
                  <a:pt x="3761204" y="3040526"/>
                  <a:pt x="3761204" y="3043006"/>
                  <a:pt x="3761204" y="3043006"/>
                </a:cubicBezTo>
                <a:lnTo>
                  <a:pt x="3768646" y="3035564"/>
                </a:lnTo>
                <a:cubicBezTo>
                  <a:pt x="3763684" y="3030604"/>
                  <a:pt x="3761204" y="3028123"/>
                  <a:pt x="3761204" y="3028123"/>
                </a:cubicBezTo>
                <a:close/>
                <a:moveTo>
                  <a:pt x="3723997" y="3028123"/>
                </a:moveTo>
                <a:cubicBezTo>
                  <a:pt x="3714076" y="3028123"/>
                  <a:pt x="3714076" y="3030604"/>
                  <a:pt x="3723997" y="3035564"/>
                </a:cubicBezTo>
                <a:lnTo>
                  <a:pt x="3738880" y="3050447"/>
                </a:lnTo>
                <a:cubicBezTo>
                  <a:pt x="3753763" y="3055409"/>
                  <a:pt x="3761204" y="3057889"/>
                  <a:pt x="3761204" y="3057889"/>
                </a:cubicBezTo>
                <a:cubicBezTo>
                  <a:pt x="3756243" y="3052928"/>
                  <a:pt x="3752522" y="3050447"/>
                  <a:pt x="3750042" y="3050447"/>
                </a:cubicBezTo>
                <a:cubicBezTo>
                  <a:pt x="3747562" y="3050447"/>
                  <a:pt x="3742601" y="3047967"/>
                  <a:pt x="3735159" y="3043006"/>
                </a:cubicBezTo>
                <a:cubicBezTo>
                  <a:pt x="3727718" y="3038045"/>
                  <a:pt x="3726477" y="3033084"/>
                  <a:pt x="3731439" y="3028123"/>
                </a:cubicBezTo>
                <a:close/>
                <a:moveTo>
                  <a:pt x="4877415" y="3020682"/>
                </a:moveTo>
                <a:cubicBezTo>
                  <a:pt x="4877415" y="3020682"/>
                  <a:pt x="4879895" y="3023162"/>
                  <a:pt x="4884856" y="3028123"/>
                </a:cubicBezTo>
                <a:lnTo>
                  <a:pt x="4877415" y="3028123"/>
                </a:lnTo>
                <a:close/>
                <a:moveTo>
                  <a:pt x="3850501" y="3020682"/>
                </a:moveTo>
                <a:lnTo>
                  <a:pt x="3865384" y="3020682"/>
                </a:lnTo>
                <a:cubicBezTo>
                  <a:pt x="3865384" y="3020682"/>
                  <a:pt x="3862904" y="3023162"/>
                  <a:pt x="3857942" y="3028123"/>
                </a:cubicBezTo>
                <a:cubicBezTo>
                  <a:pt x="3857942" y="3028123"/>
                  <a:pt x="3856702" y="3028123"/>
                  <a:pt x="3854222" y="3028123"/>
                </a:cubicBezTo>
                <a:cubicBezTo>
                  <a:pt x="3851742" y="3028123"/>
                  <a:pt x="3850501" y="3025643"/>
                  <a:pt x="3850501" y="3020682"/>
                </a:cubicBezTo>
                <a:close/>
                <a:moveTo>
                  <a:pt x="3121243" y="3020682"/>
                </a:moveTo>
                <a:cubicBezTo>
                  <a:pt x="3121243" y="3025643"/>
                  <a:pt x="3123723" y="3028123"/>
                  <a:pt x="3128685" y="3028123"/>
                </a:cubicBezTo>
                <a:cubicBezTo>
                  <a:pt x="3133646" y="3028123"/>
                  <a:pt x="3134885" y="3026883"/>
                  <a:pt x="3132405" y="3024402"/>
                </a:cubicBezTo>
                <a:cubicBezTo>
                  <a:pt x="3129925" y="3021922"/>
                  <a:pt x="3126205" y="3020682"/>
                  <a:pt x="3121243" y="3020682"/>
                </a:cubicBezTo>
                <a:close/>
                <a:moveTo>
                  <a:pt x="2445378" y="3016584"/>
                </a:moveTo>
                <a:cubicBezTo>
                  <a:pt x="2449445" y="3017547"/>
                  <a:pt x="2452283" y="3019168"/>
                  <a:pt x="2453889" y="3021450"/>
                </a:cubicBezTo>
                <a:cubicBezTo>
                  <a:pt x="2455497" y="3023730"/>
                  <a:pt x="2456301" y="3024871"/>
                  <a:pt x="2456301" y="3024871"/>
                </a:cubicBezTo>
                <a:lnTo>
                  <a:pt x="2455023" y="3030271"/>
                </a:lnTo>
                <a:cubicBezTo>
                  <a:pt x="2455023" y="3030271"/>
                  <a:pt x="2453416" y="3027990"/>
                  <a:pt x="2450200" y="3023427"/>
                </a:cubicBezTo>
                <a:close/>
                <a:moveTo>
                  <a:pt x="2498141" y="3014818"/>
                </a:moveTo>
                <a:cubicBezTo>
                  <a:pt x="2499666" y="3015179"/>
                  <a:pt x="2501232" y="3016500"/>
                  <a:pt x="2502840" y="3018781"/>
                </a:cubicBezTo>
                <a:cubicBezTo>
                  <a:pt x="2509270" y="3027906"/>
                  <a:pt x="2518160" y="3035712"/>
                  <a:pt x="2529510" y="3042200"/>
                </a:cubicBezTo>
                <a:cubicBezTo>
                  <a:pt x="2536792" y="3047725"/>
                  <a:pt x="2540433" y="3050487"/>
                  <a:pt x="2540433" y="3050487"/>
                </a:cubicBezTo>
                <a:lnTo>
                  <a:pt x="2517308" y="3039312"/>
                </a:lnTo>
                <a:lnTo>
                  <a:pt x="2506385" y="3031024"/>
                </a:lnTo>
                <a:lnTo>
                  <a:pt x="2519575" y="3056954"/>
                </a:lnTo>
                <a:cubicBezTo>
                  <a:pt x="2515507" y="3055991"/>
                  <a:pt x="2513900" y="3053710"/>
                  <a:pt x="2514752" y="3050110"/>
                </a:cubicBezTo>
                <a:lnTo>
                  <a:pt x="2480704" y="3030647"/>
                </a:lnTo>
                <a:cubicBezTo>
                  <a:pt x="2473422" y="3025123"/>
                  <a:pt x="2473848" y="3023323"/>
                  <a:pt x="2481982" y="3025248"/>
                </a:cubicBezTo>
                <a:cubicBezTo>
                  <a:pt x="2486902" y="3022611"/>
                  <a:pt x="2490804" y="3019734"/>
                  <a:pt x="2493689" y="3016615"/>
                </a:cubicBezTo>
                <a:cubicBezTo>
                  <a:pt x="2495131" y="3015056"/>
                  <a:pt x="2496615" y="3014457"/>
                  <a:pt x="2498141" y="3014818"/>
                </a:cubicBezTo>
                <a:close/>
                <a:moveTo>
                  <a:pt x="3407737" y="3013240"/>
                </a:moveTo>
                <a:cubicBezTo>
                  <a:pt x="3405257" y="3013240"/>
                  <a:pt x="3404017" y="3015721"/>
                  <a:pt x="3404017" y="3020682"/>
                </a:cubicBezTo>
                <a:cubicBezTo>
                  <a:pt x="3404017" y="3020682"/>
                  <a:pt x="3406497" y="3020682"/>
                  <a:pt x="3411458" y="3020682"/>
                </a:cubicBezTo>
                <a:cubicBezTo>
                  <a:pt x="3411458" y="3015721"/>
                  <a:pt x="3410217" y="3013240"/>
                  <a:pt x="3407737" y="3013240"/>
                </a:cubicBezTo>
                <a:close/>
                <a:moveTo>
                  <a:pt x="3076595" y="3013240"/>
                </a:moveTo>
                <a:lnTo>
                  <a:pt x="3091478" y="3020682"/>
                </a:lnTo>
                <a:lnTo>
                  <a:pt x="3106360" y="3028123"/>
                </a:lnTo>
                <a:cubicBezTo>
                  <a:pt x="3106360" y="3028123"/>
                  <a:pt x="3106360" y="3026883"/>
                  <a:pt x="3106360" y="3024402"/>
                </a:cubicBezTo>
                <a:cubicBezTo>
                  <a:pt x="3106360" y="3021922"/>
                  <a:pt x="3101399" y="3020682"/>
                  <a:pt x="3091478" y="3020682"/>
                </a:cubicBezTo>
                <a:lnTo>
                  <a:pt x="3084036" y="3013240"/>
                </a:lnTo>
                <a:cubicBezTo>
                  <a:pt x="3084036" y="3013240"/>
                  <a:pt x="3081556" y="3013240"/>
                  <a:pt x="3076595" y="3013240"/>
                </a:cubicBezTo>
                <a:close/>
                <a:moveTo>
                  <a:pt x="2599855" y="3010385"/>
                </a:moveTo>
                <a:cubicBezTo>
                  <a:pt x="2600873" y="3010626"/>
                  <a:pt x="2601168" y="3011646"/>
                  <a:pt x="2600742" y="3013445"/>
                </a:cubicBezTo>
                <a:lnTo>
                  <a:pt x="2594641" y="3012001"/>
                </a:lnTo>
                <a:cubicBezTo>
                  <a:pt x="2597101" y="3010683"/>
                  <a:pt x="2598838" y="3010144"/>
                  <a:pt x="2599855" y="3010385"/>
                </a:cubicBezTo>
                <a:close/>
                <a:moveTo>
                  <a:pt x="3828177" y="3005799"/>
                </a:moveTo>
                <a:cubicBezTo>
                  <a:pt x="3828177" y="3005799"/>
                  <a:pt x="3830657" y="3005799"/>
                  <a:pt x="3835618" y="3005799"/>
                </a:cubicBezTo>
                <a:cubicBezTo>
                  <a:pt x="3840580" y="3005799"/>
                  <a:pt x="3843060" y="3007039"/>
                  <a:pt x="3843060" y="3009519"/>
                </a:cubicBezTo>
                <a:cubicBezTo>
                  <a:pt x="3843060" y="3012000"/>
                  <a:pt x="3841819" y="3013240"/>
                  <a:pt x="3839339" y="3013240"/>
                </a:cubicBezTo>
                <a:cubicBezTo>
                  <a:pt x="3836859" y="3013240"/>
                  <a:pt x="3833138" y="3010760"/>
                  <a:pt x="3828177" y="3005799"/>
                </a:cubicBezTo>
                <a:close/>
                <a:moveTo>
                  <a:pt x="3232864" y="3005799"/>
                </a:moveTo>
                <a:cubicBezTo>
                  <a:pt x="3232864" y="3005799"/>
                  <a:pt x="3232864" y="3008279"/>
                  <a:pt x="3232864" y="3013240"/>
                </a:cubicBezTo>
                <a:lnTo>
                  <a:pt x="3240306" y="3013240"/>
                </a:lnTo>
                <a:cubicBezTo>
                  <a:pt x="3240306" y="3008279"/>
                  <a:pt x="3239065" y="3005799"/>
                  <a:pt x="3236585" y="3005799"/>
                </a:cubicBezTo>
                <a:cubicBezTo>
                  <a:pt x="3234105" y="3005799"/>
                  <a:pt x="3232864" y="3005799"/>
                  <a:pt x="3232864" y="3005799"/>
                </a:cubicBezTo>
                <a:close/>
                <a:moveTo>
                  <a:pt x="2731703" y="3004530"/>
                </a:moveTo>
                <a:cubicBezTo>
                  <a:pt x="2735770" y="3005493"/>
                  <a:pt x="2737378" y="3007774"/>
                  <a:pt x="2736525" y="3011374"/>
                </a:cubicBezTo>
                <a:lnTo>
                  <a:pt x="2730425" y="3009930"/>
                </a:lnTo>
                <a:close/>
                <a:moveTo>
                  <a:pt x="3267281" y="3004403"/>
                </a:moveTo>
                <a:cubicBezTo>
                  <a:pt x="3265420" y="3004094"/>
                  <a:pt x="3263871" y="3004559"/>
                  <a:pt x="3262630" y="3005799"/>
                </a:cubicBezTo>
                <a:cubicBezTo>
                  <a:pt x="3262630" y="3005799"/>
                  <a:pt x="3265110" y="3008279"/>
                  <a:pt x="3270071" y="3013240"/>
                </a:cubicBezTo>
                <a:cubicBezTo>
                  <a:pt x="3275033" y="3018201"/>
                  <a:pt x="3279993" y="3023162"/>
                  <a:pt x="3284954" y="3028123"/>
                </a:cubicBezTo>
                <a:lnTo>
                  <a:pt x="3292396" y="3028123"/>
                </a:lnTo>
                <a:cubicBezTo>
                  <a:pt x="3281233" y="3013240"/>
                  <a:pt x="3272862" y="3005334"/>
                  <a:pt x="3267281" y="3004403"/>
                </a:cubicBezTo>
                <a:close/>
                <a:moveTo>
                  <a:pt x="2571516" y="3000826"/>
                </a:moveTo>
                <a:cubicBezTo>
                  <a:pt x="2571516" y="3000826"/>
                  <a:pt x="2573337" y="3002207"/>
                  <a:pt x="2576978" y="3004970"/>
                </a:cubicBezTo>
                <a:cubicBezTo>
                  <a:pt x="2580619" y="3007732"/>
                  <a:pt x="2584046" y="3011394"/>
                  <a:pt x="2587262" y="3015957"/>
                </a:cubicBezTo>
                <a:lnTo>
                  <a:pt x="2612654" y="3044774"/>
                </a:lnTo>
                <a:lnTo>
                  <a:pt x="2617476" y="3051618"/>
                </a:lnTo>
                <a:cubicBezTo>
                  <a:pt x="2610194" y="3046093"/>
                  <a:pt x="2606552" y="3043330"/>
                  <a:pt x="2606552" y="3043330"/>
                </a:cubicBezTo>
                <a:close/>
                <a:moveTo>
                  <a:pt x="4490462" y="2998357"/>
                </a:moveTo>
                <a:lnTo>
                  <a:pt x="4497903" y="2998357"/>
                </a:lnTo>
                <a:lnTo>
                  <a:pt x="4497903" y="3005799"/>
                </a:lnTo>
                <a:cubicBezTo>
                  <a:pt x="4492942" y="3005799"/>
                  <a:pt x="4490462" y="3003319"/>
                  <a:pt x="4490462" y="2998357"/>
                </a:cubicBezTo>
                <a:close/>
                <a:moveTo>
                  <a:pt x="3709114" y="2998357"/>
                </a:moveTo>
                <a:lnTo>
                  <a:pt x="3709114" y="3000484"/>
                </a:lnTo>
                <a:lnTo>
                  <a:pt x="3707719" y="2999288"/>
                </a:lnTo>
                <a:cubicBezTo>
                  <a:pt x="3707409" y="2998667"/>
                  <a:pt x="3707874" y="2998357"/>
                  <a:pt x="3709114" y="2998357"/>
                </a:cubicBezTo>
                <a:close/>
                <a:moveTo>
                  <a:pt x="3694231" y="2998357"/>
                </a:moveTo>
                <a:cubicBezTo>
                  <a:pt x="3694231" y="3003319"/>
                  <a:pt x="3699193" y="3005799"/>
                  <a:pt x="3709114" y="3005799"/>
                </a:cubicBezTo>
                <a:lnTo>
                  <a:pt x="3709114" y="3000484"/>
                </a:lnTo>
                <a:lnTo>
                  <a:pt x="3710974" y="3002078"/>
                </a:lnTo>
                <a:cubicBezTo>
                  <a:pt x="3714695" y="3004559"/>
                  <a:pt x="3721516" y="3008279"/>
                  <a:pt x="3731439" y="3013240"/>
                </a:cubicBezTo>
                <a:lnTo>
                  <a:pt x="3738880" y="3013240"/>
                </a:lnTo>
                <a:cubicBezTo>
                  <a:pt x="3733919" y="3008279"/>
                  <a:pt x="3728958" y="3004559"/>
                  <a:pt x="3723997" y="3002078"/>
                </a:cubicBezTo>
                <a:cubicBezTo>
                  <a:pt x="3719036" y="2999598"/>
                  <a:pt x="3714076" y="2998357"/>
                  <a:pt x="3709114" y="2998357"/>
                </a:cubicBezTo>
                <a:close/>
                <a:moveTo>
                  <a:pt x="3322161" y="2998357"/>
                </a:moveTo>
                <a:cubicBezTo>
                  <a:pt x="3317200" y="2998357"/>
                  <a:pt x="3317200" y="3000838"/>
                  <a:pt x="3322161" y="3005799"/>
                </a:cubicBezTo>
                <a:cubicBezTo>
                  <a:pt x="3327122" y="3010760"/>
                  <a:pt x="3329603" y="3010760"/>
                  <a:pt x="3329603" y="3005799"/>
                </a:cubicBezTo>
                <a:close/>
                <a:moveTo>
                  <a:pt x="3292396" y="2990916"/>
                </a:moveTo>
                <a:lnTo>
                  <a:pt x="3307278" y="3013240"/>
                </a:lnTo>
                <a:cubicBezTo>
                  <a:pt x="3312240" y="3018201"/>
                  <a:pt x="3314720" y="3020682"/>
                  <a:pt x="3314720" y="3020682"/>
                </a:cubicBezTo>
                <a:lnTo>
                  <a:pt x="3322161" y="3028123"/>
                </a:lnTo>
                <a:cubicBezTo>
                  <a:pt x="3322161" y="3028123"/>
                  <a:pt x="3324641" y="3028123"/>
                  <a:pt x="3329603" y="3028123"/>
                </a:cubicBezTo>
                <a:lnTo>
                  <a:pt x="3334755" y="3031558"/>
                </a:lnTo>
                <a:lnTo>
                  <a:pt x="3324022" y="3022542"/>
                </a:lnTo>
                <a:cubicBezTo>
                  <a:pt x="3317820" y="3016341"/>
                  <a:pt x="3314720" y="3010760"/>
                  <a:pt x="3314720" y="3005799"/>
                </a:cubicBezTo>
                <a:lnTo>
                  <a:pt x="3307278" y="2998357"/>
                </a:lnTo>
                <a:close/>
                <a:moveTo>
                  <a:pt x="3247747" y="2990916"/>
                </a:moveTo>
                <a:lnTo>
                  <a:pt x="3247747" y="2998357"/>
                </a:lnTo>
                <a:cubicBezTo>
                  <a:pt x="3247747" y="2998357"/>
                  <a:pt x="3250227" y="2998357"/>
                  <a:pt x="3255189" y="2998357"/>
                </a:cubicBezTo>
                <a:cubicBezTo>
                  <a:pt x="3255189" y="2993397"/>
                  <a:pt x="3252708" y="2990916"/>
                  <a:pt x="3247747" y="2990916"/>
                </a:cubicBezTo>
                <a:close/>
                <a:moveTo>
                  <a:pt x="3147288" y="2990916"/>
                </a:moveTo>
                <a:cubicBezTo>
                  <a:pt x="3149768" y="2990916"/>
                  <a:pt x="3153489" y="2990916"/>
                  <a:pt x="3158450" y="2990916"/>
                </a:cubicBezTo>
                <a:lnTo>
                  <a:pt x="3151009" y="2998357"/>
                </a:lnTo>
                <a:cubicBezTo>
                  <a:pt x="3146048" y="2993397"/>
                  <a:pt x="3144808" y="2990916"/>
                  <a:pt x="3147288" y="2990916"/>
                </a:cubicBezTo>
                <a:close/>
                <a:moveTo>
                  <a:pt x="2534788" y="2989281"/>
                </a:moveTo>
                <a:cubicBezTo>
                  <a:pt x="2533263" y="2988920"/>
                  <a:pt x="2531270" y="2989399"/>
                  <a:pt x="2528811" y="2990717"/>
                </a:cubicBezTo>
                <a:cubicBezTo>
                  <a:pt x="2523891" y="2993354"/>
                  <a:pt x="2523252" y="2996053"/>
                  <a:pt x="2526894" y="2998816"/>
                </a:cubicBezTo>
                <a:cubicBezTo>
                  <a:pt x="2530535" y="3001579"/>
                  <a:pt x="2533586" y="3002301"/>
                  <a:pt x="2536045" y="3000982"/>
                </a:cubicBezTo>
                <a:cubicBezTo>
                  <a:pt x="2538504" y="2999663"/>
                  <a:pt x="2539143" y="2996964"/>
                  <a:pt x="2537962" y="2992883"/>
                </a:cubicBezTo>
                <a:cubicBezTo>
                  <a:pt x="2537371" y="2990843"/>
                  <a:pt x="2536313" y="2989642"/>
                  <a:pt x="2534788" y="2989281"/>
                </a:cubicBezTo>
                <a:close/>
                <a:moveTo>
                  <a:pt x="2426086" y="2989209"/>
                </a:moveTo>
                <a:cubicBezTo>
                  <a:pt x="2426086" y="2989209"/>
                  <a:pt x="2425873" y="2990109"/>
                  <a:pt x="2425447" y="2991909"/>
                </a:cubicBezTo>
                <a:cubicBezTo>
                  <a:pt x="2425021" y="2993710"/>
                  <a:pt x="2422775" y="2994128"/>
                  <a:pt x="2418708" y="2993165"/>
                </a:cubicBezTo>
                <a:cubicBezTo>
                  <a:pt x="2418708" y="2993165"/>
                  <a:pt x="2419938" y="2992506"/>
                  <a:pt x="2422398" y="2991188"/>
                </a:cubicBezTo>
                <a:cubicBezTo>
                  <a:pt x="2424857" y="2989869"/>
                  <a:pt x="2426086" y="2989209"/>
                  <a:pt x="2426086" y="2989209"/>
                </a:cubicBezTo>
                <a:close/>
                <a:moveTo>
                  <a:pt x="2761218" y="2988709"/>
                </a:moveTo>
                <a:lnTo>
                  <a:pt x="2762756" y="2992217"/>
                </a:lnTo>
                <a:lnTo>
                  <a:pt x="2763304" y="2991669"/>
                </a:lnTo>
                <a:close/>
                <a:moveTo>
                  <a:pt x="2516609" y="2987829"/>
                </a:moveTo>
                <a:lnTo>
                  <a:pt x="2509230" y="2991784"/>
                </a:lnTo>
                <a:lnTo>
                  <a:pt x="2514053" y="2998628"/>
                </a:lnTo>
                <a:close/>
                <a:moveTo>
                  <a:pt x="2902145" y="2987619"/>
                </a:moveTo>
                <a:lnTo>
                  <a:pt x="2905442" y="2990916"/>
                </a:lnTo>
                <a:lnTo>
                  <a:pt x="2905442" y="2990330"/>
                </a:lnTo>
                <a:lnTo>
                  <a:pt x="2903103" y="2988082"/>
                </a:lnTo>
                <a:close/>
                <a:moveTo>
                  <a:pt x="2771497" y="2984214"/>
                </a:moveTo>
                <a:lnTo>
                  <a:pt x="2768597" y="2984754"/>
                </a:lnTo>
                <a:lnTo>
                  <a:pt x="2771497" y="2986624"/>
                </a:lnTo>
                <a:close/>
                <a:moveTo>
                  <a:pt x="4542552" y="2983475"/>
                </a:moveTo>
                <a:cubicBezTo>
                  <a:pt x="4547513" y="2988436"/>
                  <a:pt x="4549993" y="2993397"/>
                  <a:pt x="4549993" y="2998357"/>
                </a:cubicBezTo>
                <a:cubicBezTo>
                  <a:pt x="4549993" y="3003319"/>
                  <a:pt x="4549993" y="3007039"/>
                  <a:pt x="4549993" y="3009519"/>
                </a:cubicBezTo>
                <a:cubicBezTo>
                  <a:pt x="4549993" y="3012000"/>
                  <a:pt x="4552473" y="3013240"/>
                  <a:pt x="4557435" y="3013240"/>
                </a:cubicBezTo>
                <a:cubicBezTo>
                  <a:pt x="4557435" y="3013240"/>
                  <a:pt x="4557435" y="3015721"/>
                  <a:pt x="4557435" y="3020682"/>
                </a:cubicBezTo>
                <a:lnTo>
                  <a:pt x="4542552" y="3013240"/>
                </a:lnTo>
                <a:lnTo>
                  <a:pt x="4535110" y="2998357"/>
                </a:lnTo>
                <a:cubicBezTo>
                  <a:pt x="4545032" y="3003319"/>
                  <a:pt x="4547513" y="3000838"/>
                  <a:pt x="4542552" y="2990916"/>
                </a:cubicBezTo>
                <a:close/>
                <a:moveTo>
                  <a:pt x="4512786" y="2983475"/>
                </a:moveTo>
                <a:cubicBezTo>
                  <a:pt x="4512786" y="2983475"/>
                  <a:pt x="4514027" y="2983475"/>
                  <a:pt x="4516507" y="2983475"/>
                </a:cubicBezTo>
                <a:cubicBezTo>
                  <a:pt x="4518987" y="2983475"/>
                  <a:pt x="4520228" y="2983475"/>
                  <a:pt x="4520228" y="2983475"/>
                </a:cubicBezTo>
                <a:lnTo>
                  <a:pt x="4520228" y="2990916"/>
                </a:lnTo>
                <a:cubicBezTo>
                  <a:pt x="4520228" y="2990916"/>
                  <a:pt x="4518987" y="2990916"/>
                  <a:pt x="4516507" y="2990916"/>
                </a:cubicBezTo>
                <a:cubicBezTo>
                  <a:pt x="4514027" y="2990916"/>
                  <a:pt x="4512786" y="2988436"/>
                  <a:pt x="4512786" y="2983475"/>
                </a:cubicBezTo>
                <a:close/>
                <a:moveTo>
                  <a:pt x="3694231" y="2983475"/>
                </a:moveTo>
                <a:lnTo>
                  <a:pt x="3694231" y="2990916"/>
                </a:lnTo>
                <a:lnTo>
                  <a:pt x="3709114" y="2990916"/>
                </a:lnTo>
                <a:cubicBezTo>
                  <a:pt x="3709114" y="2985955"/>
                  <a:pt x="3704153" y="2983475"/>
                  <a:pt x="3694231" y="2983475"/>
                </a:cubicBezTo>
                <a:close/>
                <a:moveTo>
                  <a:pt x="3307278" y="2983475"/>
                </a:moveTo>
                <a:lnTo>
                  <a:pt x="3307278" y="2990916"/>
                </a:lnTo>
                <a:lnTo>
                  <a:pt x="3314720" y="2990916"/>
                </a:lnTo>
                <a:cubicBezTo>
                  <a:pt x="3314720" y="2990916"/>
                  <a:pt x="3312240" y="2988436"/>
                  <a:pt x="3307278" y="2983475"/>
                </a:cubicBezTo>
                <a:close/>
                <a:moveTo>
                  <a:pt x="3121243" y="2983475"/>
                </a:moveTo>
                <a:lnTo>
                  <a:pt x="3128685" y="2990916"/>
                </a:lnTo>
                <a:cubicBezTo>
                  <a:pt x="3128685" y="2990916"/>
                  <a:pt x="3131165" y="2992157"/>
                  <a:pt x="3136126" y="2994637"/>
                </a:cubicBezTo>
                <a:cubicBezTo>
                  <a:pt x="3141087" y="2997117"/>
                  <a:pt x="3144808" y="3000838"/>
                  <a:pt x="3147288" y="3005799"/>
                </a:cubicBezTo>
                <a:cubicBezTo>
                  <a:pt x="3149768" y="3010760"/>
                  <a:pt x="3152249" y="3014481"/>
                  <a:pt x="3154730" y="3016961"/>
                </a:cubicBezTo>
                <a:cubicBezTo>
                  <a:pt x="3157210" y="3019442"/>
                  <a:pt x="3158450" y="3020682"/>
                  <a:pt x="3158450" y="3020682"/>
                </a:cubicBezTo>
                <a:lnTo>
                  <a:pt x="3195657" y="3043006"/>
                </a:lnTo>
                <a:lnTo>
                  <a:pt x="3203099" y="3057889"/>
                </a:lnTo>
                <a:cubicBezTo>
                  <a:pt x="3188216" y="3047967"/>
                  <a:pt x="3180774" y="3043006"/>
                  <a:pt x="3180774" y="3043006"/>
                </a:cubicBezTo>
                <a:lnTo>
                  <a:pt x="3173333" y="3035564"/>
                </a:lnTo>
                <a:cubicBezTo>
                  <a:pt x="3168372" y="3030604"/>
                  <a:pt x="3163412" y="3028123"/>
                  <a:pt x="3158450" y="3028123"/>
                </a:cubicBezTo>
                <a:cubicBezTo>
                  <a:pt x="3153489" y="3028123"/>
                  <a:pt x="3148529" y="3023162"/>
                  <a:pt x="3143567" y="3013240"/>
                </a:cubicBezTo>
                <a:cubicBezTo>
                  <a:pt x="3138606" y="3003319"/>
                  <a:pt x="3133646" y="2998357"/>
                  <a:pt x="3128685" y="2998357"/>
                </a:cubicBezTo>
                <a:cubicBezTo>
                  <a:pt x="3123723" y="2998357"/>
                  <a:pt x="3118763" y="2995877"/>
                  <a:pt x="3113802" y="2990916"/>
                </a:cubicBezTo>
                <a:close/>
                <a:moveTo>
                  <a:pt x="3031946" y="2983475"/>
                </a:moveTo>
                <a:lnTo>
                  <a:pt x="3046829" y="2990916"/>
                </a:lnTo>
                <a:lnTo>
                  <a:pt x="3061712" y="2983475"/>
                </a:lnTo>
                <a:close/>
                <a:moveTo>
                  <a:pt x="3826579" y="2982105"/>
                </a:moveTo>
                <a:lnTo>
                  <a:pt x="3850501" y="2998357"/>
                </a:lnTo>
                <a:cubicBezTo>
                  <a:pt x="3895149" y="3028123"/>
                  <a:pt x="3917474" y="3045486"/>
                  <a:pt x="3917474" y="3050447"/>
                </a:cubicBezTo>
                <a:lnTo>
                  <a:pt x="3917474" y="3057889"/>
                </a:lnTo>
                <a:lnTo>
                  <a:pt x="3939798" y="3065330"/>
                </a:lnTo>
                <a:lnTo>
                  <a:pt x="3910032" y="3057889"/>
                </a:lnTo>
                <a:lnTo>
                  <a:pt x="3887708" y="3043006"/>
                </a:lnTo>
                <a:cubicBezTo>
                  <a:pt x="3882747" y="3043006"/>
                  <a:pt x="3879026" y="3039285"/>
                  <a:pt x="3876546" y="3031844"/>
                </a:cubicBezTo>
                <a:cubicBezTo>
                  <a:pt x="3874066" y="3024402"/>
                  <a:pt x="3865384" y="3015721"/>
                  <a:pt x="3850501" y="3005799"/>
                </a:cubicBezTo>
                <a:cubicBezTo>
                  <a:pt x="3845540" y="3000838"/>
                  <a:pt x="3840580" y="2997117"/>
                  <a:pt x="3835618" y="2994637"/>
                </a:cubicBezTo>
                <a:cubicBezTo>
                  <a:pt x="3830657" y="2992157"/>
                  <a:pt x="3828177" y="2988436"/>
                  <a:pt x="3828177" y="2983475"/>
                </a:cubicBezTo>
                <a:close/>
                <a:moveTo>
                  <a:pt x="2826624" y="2980538"/>
                </a:moveTo>
                <a:lnTo>
                  <a:pt x="2832161" y="2988396"/>
                </a:lnTo>
                <a:lnTo>
                  <a:pt x="2849239" y="3007778"/>
                </a:lnTo>
                <a:lnTo>
                  <a:pt x="2866375" y="3018822"/>
                </a:lnTo>
                <a:lnTo>
                  <a:pt x="2869849" y="3020237"/>
                </a:lnTo>
                <a:lnTo>
                  <a:pt x="2869754" y="3020102"/>
                </a:lnTo>
                <a:lnTo>
                  <a:pt x="2864931" y="3013258"/>
                </a:lnTo>
                <a:cubicBezTo>
                  <a:pt x="2860864" y="3012296"/>
                  <a:pt x="2858026" y="3010674"/>
                  <a:pt x="2856419" y="3008392"/>
                </a:cubicBezTo>
                <a:cubicBezTo>
                  <a:pt x="2854811" y="3006111"/>
                  <a:pt x="2852400" y="3002690"/>
                  <a:pt x="2849185" y="2998127"/>
                </a:cubicBezTo>
                <a:lnTo>
                  <a:pt x="2845393" y="2992746"/>
                </a:lnTo>
                <a:lnTo>
                  <a:pt x="2842190" y="2990916"/>
                </a:lnTo>
                <a:close/>
                <a:moveTo>
                  <a:pt x="3823867" y="2980262"/>
                </a:moveTo>
                <a:lnTo>
                  <a:pt x="3824921" y="2980684"/>
                </a:lnTo>
                <a:lnTo>
                  <a:pt x="3826579" y="2982105"/>
                </a:lnTo>
                <a:close/>
                <a:moveTo>
                  <a:pt x="2550947" y="2978851"/>
                </a:moveTo>
                <a:cubicBezTo>
                  <a:pt x="2550947" y="2978851"/>
                  <a:pt x="2552554" y="2981132"/>
                  <a:pt x="2555770" y="2985694"/>
                </a:cubicBezTo>
                <a:lnTo>
                  <a:pt x="2549669" y="2984250"/>
                </a:lnTo>
                <a:close/>
                <a:moveTo>
                  <a:pt x="4749981" y="2978824"/>
                </a:moveTo>
                <a:cubicBezTo>
                  <a:pt x="4750601" y="2979444"/>
                  <a:pt x="4750911" y="2980994"/>
                  <a:pt x="4750911" y="2983475"/>
                </a:cubicBezTo>
                <a:cubicBezTo>
                  <a:pt x="4745949" y="2983475"/>
                  <a:pt x="4744710" y="2982234"/>
                  <a:pt x="4747190" y="2979754"/>
                </a:cubicBezTo>
                <a:cubicBezTo>
                  <a:pt x="4748431" y="2978514"/>
                  <a:pt x="4749361" y="2978204"/>
                  <a:pt x="4749981" y="2978824"/>
                </a:cubicBezTo>
                <a:close/>
                <a:moveTo>
                  <a:pt x="3277513" y="2978824"/>
                </a:moveTo>
                <a:cubicBezTo>
                  <a:pt x="3275032" y="2978204"/>
                  <a:pt x="3272552" y="2978514"/>
                  <a:pt x="3270071" y="2979754"/>
                </a:cubicBezTo>
                <a:cubicBezTo>
                  <a:pt x="3265110" y="2982234"/>
                  <a:pt x="3266351" y="2985955"/>
                  <a:pt x="3273792" y="2990916"/>
                </a:cubicBezTo>
                <a:cubicBezTo>
                  <a:pt x="3281233" y="2995877"/>
                  <a:pt x="3284954" y="2995877"/>
                  <a:pt x="3284954" y="2990916"/>
                </a:cubicBezTo>
                <a:cubicBezTo>
                  <a:pt x="3284954" y="2985955"/>
                  <a:pt x="3284954" y="2983475"/>
                  <a:pt x="3284954" y="2983475"/>
                </a:cubicBezTo>
                <a:cubicBezTo>
                  <a:pt x="3282473" y="2980994"/>
                  <a:pt x="3279993" y="2979444"/>
                  <a:pt x="3277513" y="2978824"/>
                </a:cubicBezTo>
                <a:close/>
                <a:moveTo>
                  <a:pt x="3232864" y="2976033"/>
                </a:moveTo>
                <a:lnTo>
                  <a:pt x="3232864" y="2983475"/>
                </a:lnTo>
                <a:lnTo>
                  <a:pt x="3240306" y="2990916"/>
                </a:lnTo>
                <a:lnTo>
                  <a:pt x="3240306" y="2983475"/>
                </a:lnTo>
                <a:cubicBezTo>
                  <a:pt x="3235344" y="2983475"/>
                  <a:pt x="3232864" y="2980994"/>
                  <a:pt x="3232864" y="2976033"/>
                </a:cubicBezTo>
                <a:close/>
                <a:moveTo>
                  <a:pt x="2558326" y="2974896"/>
                </a:moveTo>
                <a:cubicBezTo>
                  <a:pt x="2558326" y="2974896"/>
                  <a:pt x="2560359" y="2975377"/>
                  <a:pt x="2564427" y="2976340"/>
                </a:cubicBezTo>
                <a:cubicBezTo>
                  <a:pt x="2564427" y="2976340"/>
                  <a:pt x="2563197" y="2976999"/>
                  <a:pt x="2560737" y="2978318"/>
                </a:cubicBezTo>
                <a:cubicBezTo>
                  <a:pt x="2558278" y="2979636"/>
                  <a:pt x="2557048" y="2980295"/>
                  <a:pt x="2557048" y="2980295"/>
                </a:cubicBezTo>
                <a:close/>
                <a:moveTo>
                  <a:pt x="2700210" y="2974269"/>
                </a:moveTo>
                <a:cubicBezTo>
                  <a:pt x="2704278" y="2975232"/>
                  <a:pt x="2707919" y="2977993"/>
                  <a:pt x="2711134" y="2982556"/>
                </a:cubicBezTo>
                <a:lnTo>
                  <a:pt x="2709856" y="2987956"/>
                </a:lnTo>
                <a:cubicBezTo>
                  <a:pt x="2709856" y="2987956"/>
                  <a:pt x="2708249" y="2985674"/>
                  <a:pt x="2705034" y="2981112"/>
                </a:cubicBezTo>
                <a:close/>
                <a:moveTo>
                  <a:pt x="4810442" y="2968592"/>
                </a:moveTo>
                <a:cubicBezTo>
                  <a:pt x="4810442" y="2968592"/>
                  <a:pt x="4811683" y="2968592"/>
                  <a:pt x="4814163" y="2968592"/>
                </a:cubicBezTo>
                <a:cubicBezTo>
                  <a:pt x="4816643" y="2968592"/>
                  <a:pt x="4820363" y="2971072"/>
                  <a:pt x="4825325" y="2976033"/>
                </a:cubicBezTo>
                <a:lnTo>
                  <a:pt x="4840208" y="2983475"/>
                </a:lnTo>
                <a:lnTo>
                  <a:pt x="4832767" y="2990916"/>
                </a:lnTo>
                <a:cubicBezTo>
                  <a:pt x="4827805" y="2985955"/>
                  <a:pt x="4822845" y="2980994"/>
                  <a:pt x="4817883" y="2976033"/>
                </a:cubicBezTo>
                <a:cubicBezTo>
                  <a:pt x="4812923" y="2971072"/>
                  <a:pt x="4810442" y="2968592"/>
                  <a:pt x="4810442" y="2968592"/>
                </a:cubicBezTo>
                <a:close/>
                <a:moveTo>
                  <a:pt x="3671907" y="2968592"/>
                </a:moveTo>
                <a:cubicBezTo>
                  <a:pt x="3671907" y="2973553"/>
                  <a:pt x="3674387" y="2976033"/>
                  <a:pt x="3679349" y="2976033"/>
                </a:cubicBezTo>
                <a:lnTo>
                  <a:pt x="3679349" y="2968592"/>
                </a:lnTo>
                <a:close/>
                <a:moveTo>
                  <a:pt x="2405518" y="2967235"/>
                </a:moveTo>
                <a:cubicBezTo>
                  <a:pt x="2408733" y="2971798"/>
                  <a:pt x="2410128" y="2974979"/>
                  <a:pt x="2409702" y="2976778"/>
                </a:cubicBezTo>
                <a:cubicBezTo>
                  <a:pt x="2409276" y="2978578"/>
                  <a:pt x="2405422" y="2976715"/>
                  <a:pt x="2398139" y="2971191"/>
                </a:cubicBezTo>
                <a:close/>
                <a:moveTo>
                  <a:pt x="2754129" y="2964223"/>
                </a:moveTo>
                <a:cubicBezTo>
                  <a:pt x="2757344" y="2968786"/>
                  <a:pt x="2759969" y="2971308"/>
                  <a:pt x="2762002" y="2971789"/>
                </a:cubicBezTo>
                <a:cubicBezTo>
                  <a:pt x="2764035" y="2972270"/>
                  <a:pt x="2765052" y="2972511"/>
                  <a:pt x="2765052" y="2972511"/>
                </a:cubicBezTo>
                <a:lnTo>
                  <a:pt x="2766330" y="2967111"/>
                </a:lnTo>
                <a:cubicBezTo>
                  <a:pt x="2765478" y="2970711"/>
                  <a:pt x="2763445" y="2970230"/>
                  <a:pt x="2760230" y="2965667"/>
                </a:cubicBezTo>
                <a:close/>
                <a:moveTo>
                  <a:pt x="3113802" y="2961150"/>
                </a:moveTo>
                <a:lnTo>
                  <a:pt x="3121243" y="2976033"/>
                </a:lnTo>
                <a:cubicBezTo>
                  <a:pt x="3116282" y="2971072"/>
                  <a:pt x="3113802" y="2968592"/>
                  <a:pt x="3113802" y="2968592"/>
                </a:cubicBezTo>
                <a:close/>
                <a:moveTo>
                  <a:pt x="2932200" y="2956717"/>
                </a:moveTo>
                <a:lnTo>
                  <a:pt x="2928547" y="2960371"/>
                </a:lnTo>
                <a:lnTo>
                  <a:pt x="2929189" y="2961150"/>
                </a:lnTo>
                <a:lnTo>
                  <a:pt x="2935208" y="2961150"/>
                </a:lnTo>
                <a:lnTo>
                  <a:pt x="2935208" y="2960130"/>
                </a:lnTo>
                <a:close/>
                <a:moveTo>
                  <a:pt x="4803001" y="2953709"/>
                </a:moveTo>
                <a:lnTo>
                  <a:pt x="4803001" y="2961150"/>
                </a:lnTo>
                <a:lnTo>
                  <a:pt x="4795559" y="2961150"/>
                </a:lnTo>
                <a:close/>
                <a:moveTo>
                  <a:pt x="4468138" y="2953709"/>
                </a:moveTo>
                <a:lnTo>
                  <a:pt x="4483021" y="2961150"/>
                </a:lnTo>
                <a:lnTo>
                  <a:pt x="4475579" y="2961150"/>
                </a:lnTo>
                <a:close/>
                <a:moveTo>
                  <a:pt x="3232864" y="2953709"/>
                </a:moveTo>
                <a:cubicBezTo>
                  <a:pt x="3237826" y="2953709"/>
                  <a:pt x="3242786" y="2958670"/>
                  <a:pt x="3247747" y="2968592"/>
                </a:cubicBezTo>
                <a:lnTo>
                  <a:pt x="3262630" y="2976033"/>
                </a:lnTo>
                <a:cubicBezTo>
                  <a:pt x="3257669" y="2971072"/>
                  <a:pt x="3257669" y="2966112"/>
                  <a:pt x="3262630" y="2961150"/>
                </a:cubicBezTo>
                <a:cubicBezTo>
                  <a:pt x="3262630" y="2961150"/>
                  <a:pt x="3261389" y="2959910"/>
                  <a:pt x="3258909" y="2957430"/>
                </a:cubicBezTo>
                <a:cubicBezTo>
                  <a:pt x="3256429" y="2954950"/>
                  <a:pt x="3252708" y="2953709"/>
                  <a:pt x="3247747" y="2953709"/>
                </a:cubicBezTo>
                <a:close/>
                <a:moveTo>
                  <a:pt x="2383671" y="2950660"/>
                </a:moveTo>
                <a:lnTo>
                  <a:pt x="2389772" y="2952104"/>
                </a:lnTo>
                <a:cubicBezTo>
                  <a:pt x="2388920" y="2955704"/>
                  <a:pt x="2388493" y="2957504"/>
                  <a:pt x="2388493" y="2957504"/>
                </a:cubicBezTo>
                <a:close/>
                <a:moveTo>
                  <a:pt x="2738382" y="2949092"/>
                </a:moveTo>
                <a:cubicBezTo>
                  <a:pt x="2734315" y="2948129"/>
                  <a:pt x="2733889" y="2949929"/>
                  <a:pt x="2737104" y="2954492"/>
                </a:cubicBezTo>
                <a:lnTo>
                  <a:pt x="2744484" y="2950536"/>
                </a:lnTo>
                <a:cubicBezTo>
                  <a:pt x="2744484" y="2950536"/>
                  <a:pt x="2742450" y="2950055"/>
                  <a:pt x="2738382" y="2949092"/>
                </a:cubicBezTo>
                <a:close/>
                <a:moveTo>
                  <a:pt x="2716391" y="2946738"/>
                </a:moveTo>
                <a:lnTo>
                  <a:pt x="2713533" y="2948270"/>
                </a:lnTo>
                <a:lnTo>
                  <a:pt x="2721268" y="2949989"/>
                </a:lnTo>
                <a:cubicBezTo>
                  <a:pt x="2724989" y="2952469"/>
                  <a:pt x="2726849" y="2956190"/>
                  <a:pt x="2726849" y="2961150"/>
                </a:cubicBezTo>
                <a:lnTo>
                  <a:pt x="2739054" y="2967253"/>
                </a:lnTo>
                <a:lnTo>
                  <a:pt x="2735826" y="2959891"/>
                </a:lnTo>
                <a:cubicBezTo>
                  <a:pt x="2736678" y="2956291"/>
                  <a:pt x="2734645" y="2955810"/>
                  <a:pt x="2729726" y="2958447"/>
                </a:cubicBezTo>
                <a:cubicBezTo>
                  <a:pt x="2729726" y="2958447"/>
                  <a:pt x="2728119" y="2956166"/>
                  <a:pt x="2724903" y="2951604"/>
                </a:cubicBezTo>
                <a:cubicBezTo>
                  <a:pt x="2725755" y="2948004"/>
                  <a:pt x="2722918" y="2946383"/>
                  <a:pt x="2716391" y="2946738"/>
                </a:cubicBezTo>
                <a:close/>
                <a:moveTo>
                  <a:pt x="2674819" y="2945450"/>
                </a:moveTo>
                <a:lnTo>
                  <a:pt x="2679642" y="2952294"/>
                </a:lnTo>
                <a:lnTo>
                  <a:pt x="2673541" y="2950850"/>
                </a:lnTo>
                <a:cubicBezTo>
                  <a:pt x="2674393" y="2947251"/>
                  <a:pt x="2674819" y="2945450"/>
                  <a:pt x="2674819" y="2945450"/>
                </a:cubicBezTo>
                <a:close/>
                <a:moveTo>
                  <a:pt x="3183100" y="2944872"/>
                </a:moveTo>
                <a:cubicBezTo>
                  <a:pt x="3181549" y="2944562"/>
                  <a:pt x="3180774" y="2945027"/>
                  <a:pt x="3180774" y="2946268"/>
                </a:cubicBezTo>
                <a:cubicBezTo>
                  <a:pt x="3180774" y="2946268"/>
                  <a:pt x="3186975" y="2949988"/>
                  <a:pt x="3199378" y="2957430"/>
                </a:cubicBezTo>
                <a:cubicBezTo>
                  <a:pt x="3211781" y="2964871"/>
                  <a:pt x="3217981" y="2968592"/>
                  <a:pt x="3217981" y="2968592"/>
                </a:cubicBezTo>
                <a:cubicBezTo>
                  <a:pt x="3199378" y="2953709"/>
                  <a:pt x="3187751" y="2945802"/>
                  <a:pt x="3183100" y="2944872"/>
                </a:cubicBezTo>
                <a:close/>
                <a:moveTo>
                  <a:pt x="2478522" y="2944602"/>
                </a:moveTo>
                <a:cubicBezTo>
                  <a:pt x="2476489" y="2944121"/>
                  <a:pt x="2477079" y="2946161"/>
                  <a:pt x="2480294" y="2950724"/>
                </a:cubicBezTo>
                <a:lnTo>
                  <a:pt x="2487673" y="2946768"/>
                </a:lnTo>
                <a:cubicBezTo>
                  <a:pt x="2483606" y="2945805"/>
                  <a:pt x="2480555" y="2945083"/>
                  <a:pt x="2478522" y="2944602"/>
                </a:cubicBezTo>
                <a:close/>
                <a:moveTo>
                  <a:pt x="2994739" y="2938826"/>
                </a:moveTo>
                <a:lnTo>
                  <a:pt x="3002181" y="2946268"/>
                </a:lnTo>
                <a:cubicBezTo>
                  <a:pt x="3007142" y="2946268"/>
                  <a:pt x="3009622" y="2945027"/>
                  <a:pt x="3009622" y="2942547"/>
                </a:cubicBezTo>
                <a:cubicBezTo>
                  <a:pt x="3009622" y="2940067"/>
                  <a:pt x="3007142" y="2938826"/>
                  <a:pt x="3002181" y="2938826"/>
                </a:cubicBezTo>
                <a:close/>
                <a:moveTo>
                  <a:pt x="2979856" y="2938826"/>
                </a:moveTo>
                <a:cubicBezTo>
                  <a:pt x="2984818" y="2943787"/>
                  <a:pt x="2987298" y="2945027"/>
                  <a:pt x="2987298" y="2942547"/>
                </a:cubicBezTo>
                <a:cubicBezTo>
                  <a:pt x="2987298" y="2940067"/>
                  <a:pt x="2987298" y="2938826"/>
                  <a:pt x="2987298" y="2938826"/>
                </a:cubicBezTo>
                <a:close/>
                <a:moveTo>
                  <a:pt x="2522010" y="2937790"/>
                </a:moveTo>
                <a:lnTo>
                  <a:pt x="2532934" y="2946078"/>
                </a:lnTo>
                <a:lnTo>
                  <a:pt x="2531656" y="2951477"/>
                </a:lnTo>
                <a:cubicBezTo>
                  <a:pt x="2534020" y="2959639"/>
                  <a:pt x="2537660" y="2962401"/>
                  <a:pt x="2542580" y="2959764"/>
                </a:cubicBezTo>
                <a:lnTo>
                  <a:pt x="2547403" y="2966608"/>
                </a:lnTo>
                <a:cubicBezTo>
                  <a:pt x="2543335" y="2965646"/>
                  <a:pt x="2539269" y="2964683"/>
                  <a:pt x="2535201" y="2963720"/>
                </a:cubicBezTo>
                <a:cubicBezTo>
                  <a:pt x="2531133" y="2962757"/>
                  <a:pt x="2529526" y="2960476"/>
                  <a:pt x="2530378" y="2956876"/>
                </a:cubicBezTo>
                <a:cubicBezTo>
                  <a:pt x="2526311" y="2955914"/>
                  <a:pt x="2523473" y="2954292"/>
                  <a:pt x="2521866" y="2952011"/>
                </a:cubicBezTo>
                <a:cubicBezTo>
                  <a:pt x="2520259" y="2949730"/>
                  <a:pt x="2519454" y="2948589"/>
                  <a:pt x="2519454" y="2948589"/>
                </a:cubicBezTo>
                <a:cubicBezTo>
                  <a:pt x="2516239" y="2944027"/>
                  <a:pt x="2514845" y="2940846"/>
                  <a:pt x="2515271" y="2939046"/>
                </a:cubicBezTo>
                <a:cubicBezTo>
                  <a:pt x="2515697" y="2937246"/>
                  <a:pt x="2517943" y="2936827"/>
                  <a:pt x="2522010" y="2937790"/>
                </a:cubicBezTo>
                <a:close/>
                <a:moveTo>
                  <a:pt x="2554928" y="2937288"/>
                </a:moveTo>
                <a:lnTo>
                  <a:pt x="2559893" y="2941055"/>
                </a:lnTo>
                <a:cubicBezTo>
                  <a:pt x="2559893" y="2941055"/>
                  <a:pt x="2558876" y="2940815"/>
                  <a:pt x="2556843" y="2940333"/>
                </a:cubicBezTo>
                <a:cubicBezTo>
                  <a:pt x="2555826" y="2940093"/>
                  <a:pt x="2555170" y="2939462"/>
                  <a:pt x="2554875" y="2938441"/>
                </a:cubicBezTo>
                <a:close/>
                <a:moveTo>
                  <a:pt x="2367925" y="2935530"/>
                </a:moveTo>
                <a:cubicBezTo>
                  <a:pt x="2367925" y="2935530"/>
                  <a:pt x="2368941" y="2935770"/>
                  <a:pt x="2370975" y="2936251"/>
                </a:cubicBezTo>
                <a:cubicBezTo>
                  <a:pt x="2373009" y="2936733"/>
                  <a:pt x="2376059" y="2937455"/>
                  <a:pt x="2380127" y="2938418"/>
                </a:cubicBezTo>
                <a:cubicBezTo>
                  <a:pt x="2384194" y="2939380"/>
                  <a:pt x="2386227" y="2939862"/>
                  <a:pt x="2386227" y="2939862"/>
                </a:cubicBezTo>
                <a:lnTo>
                  <a:pt x="2378849" y="2943817"/>
                </a:lnTo>
                <a:close/>
                <a:moveTo>
                  <a:pt x="2548970" y="2932767"/>
                </a:moveTo>
                <a:lnTo>
                  <a:pt x="2555071" y="2934212"/>
                </a:lnTo>
                <a:lnTo>
                  <a:pt x="2554928" y="2937288"/>
                </a:lnTo>
                <a:close/>
                <a:moveTo>
                  <a:pt x="2615018" y="2932721"/>
                </a:moveTo>
                <a:cubicBezTo>
                  <a:pt x="2616034" y="2932961"/>
                  <a:pt x="2617453" y="2933773"/>
                  <a:pt x="2619274" y="2935154"/>
                </a:cubicBezTo>
                <a:cubicBezTo>
                  <a:pt x="2622915" y="2937916"/>
                  <a:pt x="2626342" y="2941579"/>
                  <a:pt x="2629557" y="2946141"/>
                </a:cubicBezTo>
                <a:lnTo>
                  <a:pt x="2653671" y="2980358"/>
                </a:lnTo>
                <a:lnTo>
                  <a:pt x="2647571" y="2978914"/>
                </a:lnTo>
                <a:cubicBezTo>
                  <a:pt x="2641141" y="2969790"/>
                  <a:pt x="2634875" y="2964505"/>
                  <a:pt x="2628774" y="2963061"/>
                </a:cubicBezTo>
                <a:cubicBezTo>
                  <a:pt x="2622673" y="2961617"/>
                  <a:pt x="2621869" y="2960477"/>
                  <a:pt x="2626362" y="2959639"/>
                </a:cubicBezTo>
                <a:cubicBezTo>
                  <a:pt x="2630856" y="2958803"/>
                  <a:pt x="2629674" y="2954721"/>
                  <a:pt x="2622818" y="2947397"/>
                </a:cubicBezTo>
                <a:cubicBezTo>
                  <a:pt x="2615962" y="2940072"/>
                  <a:pt x="2612747" y="2935509"/>
                  <a:pt x="2613173" y="2933710"/>
                </a:cubicBezTo>
                <a:cubicBezTo>
                  <a:pt x="2613386" y="2932810"/>
                  <a:pt x="2614000" y="2932480"/>
                  <a:pt x="2615018" y="2932721"/>
                </a:cubicBezTo>
                <a:close/>
                <a:moveTo>
                  <a:pt x="3210540" y="2931385"/>
                </a:moveTo>
                <a:cubicBezTo>
                  <a:pt x="3205579" y="2931385"/>
                  <a:pt x="3205579" y="2933865"/>
                  <a:pt x="3210540" y="2938826"/>
                </a:cubicBezTo>
                <a:cubicBezTo>
                  <a:pt x="3215501" y="2943787"/>
                  <a:pt x="3220462" y="2946268"/>
                  <a:pt x="3225423" y="2946268"/>
                </a:cubicBezTo>
                <a:lnTo>
                  <a:pt x="3225423" y="2938826"/>
                </a:lnTo>
                <a:cubicBezTo>
                  <a:pt x="3220462" y="2933865"/>
                  <a:pt x="3215501" y="2931385"/>
                  <a:pt x="3210540" y="2931385"/>
                </a:cubicBezTo>
                <a:close/>
                <a:moveTo>
                  <a:pt x="3069153" y="2931385"/>
                </a:moveTo>
                <a:lnTo>
                  <a:pt x="3076595" y="2931385"/>
                </a:lnTo>
                <a:cubicBezTo>
                  <a:pt x="3081556" y="2931385"/>
                  <a:pt x="3086516" y="2933865"/>
                  <a:pt x="3091478" y="2938826"/>
                </a:cubicBezTo>
                <a:cubicBezTo>
                  <a:pt x="3096439" y="2943787"/>
                  <a:pt x="3101399" y="2948748"/>
                  <a:pt x="3106360" y="2953709"/>
                </a:cubicBezTo>
                <a:cubicBezTo>
                  <a:pt x="3106360" y="2958670"/>
                  <a:pt x="3105120" y="2961150"/>
                  <a:pt x="3102640" y="2961150"/>
                </a:cubicBezTo>
                <a:cubicBezTo>
                  <a:pt x="3100160" y="2961150"/>
                  <a:pt x="3098919" y="2958670"/>
                  <a:pt x="3098919" y="2953709"/>
                </a:cubicBezTo>
                <a:cubicBezTo>
                  <a:pt x="3098919" y="2948748"/>
                  <a:pt x="3096439" y="2946268"/>
                  <a:pt x="3091478" y="2946268"/>
                </a:cubicBezTo>
                <a:lnTo>
                  <a:pt x="3076595" y="2938826"/>
                </a:lnTo>
                <a:close/>
                <a:moveTo>
                  <a:pt x="2684375" y="2926118"/>
                </a:moveTo>
                <a:lnTo>
                  <a:pt x="2685921" y="2927664"/>
                </a:lnTo>
                <a:cubicBezTo>
                  <a:pt x="2688402" y="2930145"/>
                  <a:pt x="2689642" y="2931385"/>
                  <a:pt x="2689642" y="2931385"/>
                </a:cubicBezTo>
                <a:close/>
                <a:moveTo>
                  <a:pt x="3790293" y="2925973"/>
                </a:moveTo>
                <a:lnTo>
                  <a:pt x="3792830" y="2926734"/>
                </a:lnTo>
                <a:cubicBezTo>
                  <a:pt x="3796551" y="2928594"/>
                  <a:pt x="3800892" y="2931385"/>
                  <a:pt x="3805853" y="2935105"/>
                </a:cubicBezTo>
                <a:cubicBezTo>
                  <a:pt x="3815774" y="2942547"/>
                  <a:pt x="3820735" y="2948748"/>
                  <a:pt x="3820735" y="2953709"/>
                </a:cubicBezTo>
                <a:cubicBezTo>
                  <a:pt x="3815775" y="2946268"/>
                  <a:pt x="3808333" y="2938826"/>
                  <a:pt x="3798411" y="2931385"/>
                </a:cubicBezTo>
                <a:close/>
                <a:moveTo>
                  <a:pt x="2660351" y="2924920"/>
                </a:moveTo>
                <a:lnTo>
                  <a:pt x="2665535" y="2932277"/>
                </a:lnTo>
                <a:lnTo>
                  <a:pt x="2667318" y="2931385"/>
                </a:lnTo>
                <a:lnTo>
                  <a:pt x="2674759" y="2938826"/>
                </a:lnTo>
                <a:lnTo>
                  <a:pt x="2667318" y="2938826"/>
                </a:lnTo>
                <a:cubicBezTo>
                  <a:pt x="2662357" y="2938826"/>
                  <a:pt x="2659876" y="2937586"/>
                  <a:pt x="2659876" y="2935105"/>
                </a:cubicBezTo>
                <a:lnTo>
                  <a:pt x="2663363" y="2933362"/>
                </a:lnTo>
                <a:lnTo>
                  <a:pt x="2652973" y="2928875"/>
                </a:lnTo>
                <a:close/>
                <a:moveTo>
                  <a:pt x="4773235" y="2923943"/>
                </a:moveTo>
                <a:lnTo>
                  <a:pt x="4780677" y="2931385"/>
                </a:lnTo>
                <a:lnTo>
                  <a:pt x="4773235" y="2931385"/>
                </a:lnTo>
                <a:close/>
                <a:moveTo>
                  <a:pt x="2652435" y="2923943"/>
                </a:moveTo>
                <a:cubicBezTo>
                  <a:pt x="2657396" y="2923943"/>
                  <a:pt x="2659876" y="2923943"/>
                  <a:pt x="2659876" y="2923943"/>
                </a:cubicBezTo>
                <a:cubicBezTo>
                  <a:pt x="2654915" y="2928905"/>
                  <a:pt x="2649955" y="2931385"/>
                  <a:pt x="2644993" y="2931385"/>
                </a:cubicBezTo>
                <a:close/>
                <a:moveTo>
                  <a:pt x="3781480" y="2920120"/>
                </a:moveTo>
                <a:lnTo>
                  <a:pt x="3781668" y="2920223"/>
                </a:lnTo>
                <a:lnTo>
                  <a:pt x="3790293" y="2925973"/>
                </a:lnTo>
                <a:lnTo>
                  <a:pt x="3783528" y="2923943"/>
                </a:lnTo>
                <a:close/>
                <a:moveTo>
                  <a:pt x="4356517" y="2916502"/>
                </a:moveTo>
                <a:cubicBezTo>
                  <a:pt x="4361478" y="2916502"/>
                  <a:pt x="4363958" y="2917743"/>
                  <a:pt x="4363958" y="2920223"/>
                </a:cubicBezTo>
                <a:cubicBezTo>
                  <a:pt x="4363958" y="2922703"/>
                  <a:pt x="4362717" y="2923943"/>
                  <a:pt x="4360237" y="2923943"/>
                </a:cubicBezTo>
                <a:cubicBezTo>
                  <a:pt x="4357757" y="2923943"/>
                  <a:pt x="4356517" y="2921463"/>
                  <a:pt x="4356517" y="2916502"/>
                </a:cubicBezTo>
                <a:close/>
                <a:moveTo>
                  <a:pt x="3136126" y="2916502"/>
                </a:moveTo>
                <a:cubicBezTo>
                  <a:pt x="3136126" y="2916502"/>
                  <a:pt x="3136126" y="2918983"/>
                  <a:pt x="3136126" y="2923943"/>
                </a:cubicBezTo>
                <a:cubicBezTo>
                  <a:pt x="3136126" y="2923943"/>
                  <a:pt x="3138606" y="2923943"/>
                  <a:pt x="3143567" y="2923943"/>
                </a:cubicBezTo>
                <a:lnTo>
                  <a:pt x="3143567" y="2916502"/>
                </a:lnTo>
                <a:cubicBezTo>
                  <a:pt x="3138606" y="2916502"/>
                  <a:pt x="3136126" y="2916502"/>
                  <a:pt x="3136126" y="2916502"/>
                </a:cubicBezTo>
                <a:close/>
                <a:moveTo>
                  <a:pt x="2994739" y="2916502"/>
                </a:moveTo>
                <a:lnTo>
                  <a:pt x="2994739" y="2923943"/>
                </a:lnTo>
                <a:cubicBezTo>
                  <a:pt x="2999701" y="2923943"/>
                  <a:pt x="3002181" y="2923943"/>
                  <a:pt x="3002181" y="2923943"/>
                </a:cubicBezTo>
                <a:lnTo>
                  <a:pt x="3002181" y="2919948"/>
                </a:lnTo>
                <a:lnTo>
                  <a:pt x="2997639" y="2916502"/>
                </a:lnTo>
                <a:close/>
                <a:moveTo>
                  <a:pt x="2555697" y="2916502"/>
                </a:moveTo>
                <a:cubicBezTo>
                  <a:pt x="2555697" y="2916502"/>
                  <a:pt x="2555697" y="2918983"/>
                  <a:pt x="2555697" y="2923943"/>
                </a:cubicBezTo>
                <a:cubicBezTo>
                  <a:pt x="2550736" y="2923943"/>
                  <a:pt x="2548255" y="2923943"/>
                  <a:pt x="2548255" y="2923943"/>
                </a:cubicBezTo>
                <a:close/>
                <a:moveTo>
                  <a:pt x="2706385" y="2910921"/>
                </a:moveTo>
                <a:lnTo>
                  <a:pt x="2700577" y="2914406"/>
                </a:lnTo>
                <a:lnTo>
                  <a:pt x="2703840" y="2918109"/>
                </a:lnTo>
                <a:cubicBezTo>
                  <a:pt x="2705021" y="2922189"/>
                  <a:pt x="2709680" y="2925193"/>
                  <a:pt x="2717814" y="2927118"/>
                </a:cubicBezTo>
                <a:cubicBezTo>
                  <a:pt x="2721881" y="2928081"/>
                  <a:pt x="2723488" y="2930362"/>
                  <a:pt x="2722636" y="2933962"/>
                </a:cubicBezTo>
                <a:cubicBezTo>
                  <a:pt x="2721784" y="2937561"/>
                  <a:pt x="2725426" y="2940323"/>
                  <a:pt x="2733560" y="2942249"/>
                </a:cubicBezTo>
                <a:cubicBezTo>
                  <a:pt x="2737627" y="2943212"/>
                  <a:pt x="2739660" y="2943693"/>
                  <a:pt x="2739660" y="2943693"/>
                </a:cubicBezTo>
                <a:cubicBezTo>
                  <a:pt x="2739660" y="2943693"/>
                  <a:pt x="2738053" y="2941412"/>
                  <a:pt x="2734838" y="2936850"/>
                </a:cubicBezTo>
                <a:lnTo>
                  <a:pt x="2735779" y="2932874"/>
                </a:lnTo>
                <a:lnTo>
                  <a:pt x="2734290" y="2931385"/>
                </a:lnTo>
                <a:lnTo>
                  <a:pt x="2719407" y="2923943"/>
                </a:lnTo>
                <a:cubicBezTo>
                  <a:pt x="2714447" y="2916502"/>
                  <a:pt x="2710106" y="2912161"/>
                  <a:pt x="2706385" y="2910921"/>
                </a:cubicBezTo>
                <a:close/>
                <a:moveTo>
                  <a:pt x="2644605" y="2909789"/>
                </a:moveTo>
                <a:cubicBezTo>
                  <a:pt x="2643753" y="2913389"/>
                  <a:pt x="2643327" y="2915189"/>
                  <a:pt x="2643327" y="2915189"/>
                </a:cubicBezTo>
                <a:cubicBezTo>
                  <a:pt x="2643327" y="2915189"/>
                  <a:pt x="2642523" y="2914048"/>
                  <a:pt x="2640915" y="2911767"/>
                </a:cubicBezTo>
                <a:cubicBezTo>
                  <a:pt x="2639308" y="2909486"/>
                  <a:pt x="2640537" y="2908826"/>
                  <a:pt x="2644605" y="2909789"/>
                </a:cubicBezTo>
                <a:close/>
                <a:moveTo>
                  <a:pt x="2354735" y="2909599"/>
                </a:moveTo>
                <a:cubicBezTo>
                  <a:pt x="2354735" y="2909599"/>
                  <a:pt x="2355752" y="2909840"/>
                  <a:pt x="2357785" y="2910321"/>
                </a:cubicBezTo>
                <a:cubicBezTo>
                  <a:pt x="2359818" y="2910803"/>
                  <a:pt x="2358376" y="2912363"/>
                  <a:pt x="2353457" y="2914999"/>
                </a:cubicBezTo>
                <a:cubicBezTo>
                  <a:pt x="2353457" y="2914999"/>
                  <a:pt x="2353670" y="2914099"/>
                  <a:pt x="2354096" y="2912299"/>
                </a:cubicBezTo>
                <a:cubicBezTo>
                  <a:pt x="2354522" y="2910499"/>
                  <a:pt x="2354735" y="2909599"/>
                  <a:pt x="2354735" y="2909599"/>
                </a:cubicBezTo>
                <a:close/>
                <a:moveTo>
                  <a:pt x="4616966" y="2909060"/>
                </a:moveTo>
                <a:cubicBezTo>
                  <a:pt x="4621927" y="2909060"/>
                  <a:pt x="4629369" y="2911541"/>
                  <a:pt x="4639290" y="2916502"/>
                </a:cubicBezTo>
                <a:cubicBezTo>
                  <a:pt x="4644251" y="2926424"/>
                  <a:pt x="4647972" y="2931385"/>
                  <a:pt x="4650452" y="2931385"/>
                </a:cubicBezTo>
                <a:cubicBezTo>
                  <a:pt x="4652932" y="2931385"/>
                  <a:pt x="4654173" y="2932625"/>
                  <a:pt x="4654173" y="2935105"/>
                </a:cubicBezTo>
                <a:cubicBezTo>
                  <a:pt x="4654173" y="2937586"/>
                  <a:pt x="4660373" y="2945027"/>
                  <a:pt x="4672776" y="2957430"/>
                </a:cubicBezTo>
                <a:cubicBezTo>
                  <a:pt x="4685179" y="2969832"/>
                  <a:pt x="4690139" y="2976033"/>
                  <a:pt x="4687659" y="2976033"/>
                </a:cubicBezTo>
                <a:cubicBezTo>
                  <a:pt x="4685179" y="2976033"/>
                  <a:pt x="4674017" y="2966112"/>
                  <a:pt x="4654173" y="2946268"/>
                </a:cubicBezTo>
                <a:cubicBezTo>
                  <a:pt x="4649212" y="2941307"/>
                  <a:pt x="4644251" y="2936346"/>
                  <a:pt x="4639290" y="2931385"/>
                </a:cubicBezTo>
                <a:cubicBezTo>
                  <a:pt x="4634329" y="2926424"/>
                  <a:pt x="4630608" y="2923943"/>
                  <a:pt x="4628128" y="2923943"/>
                </a:cubicBezTo>
                <a:cubicBezTo>
                  <a:pt x="4625648" y="2923943"/>
                  <a:pt x="4621927" y="2921463"/>
                  <a:pt x="4616966" y="2916502"/>
                </a:cubicBezTo>
                <a:close/>
                <a:moveTo>
                  <a:pt x="3657024" y="2909060"/>
                </a:moveTo>
                <a:lnTo>
                  <a:pt x="3664466" y="2916502"/>
                </a:lnTo>
                <a:cubicBezTo>
                  <a:pt x="3674387" y="2926424"/>
                  <a:pt x="3681829" y="2931385"/>
                  <a:pt x="3686790" y="2931385"/>
                </a:cubicBezTo>
                <a:lnTo>
                  <a:pt x="3694231" y="2938826"/>
                </a:lnTo>
                <a:cubicBezTo>
                  <a:pt x="3699193" y="2938826"/>
                  <a:pt x="3701673" y="2941307"/>
                  <a:pt x="3701673" y="2946268"/>
                </a:cubicBezTo>
                <a:lnTo>
                  <a:pt x="3709114" y="2946268"/>
                </a:lnTo>
                <a:lnTo>
                  <a:pt x="3716556" y="2946268"/>
                </a:lnTo>
                <a:cubicBezTo>
                  <a:pt x="3681829" y="2921463"/>
                  <a:pt x="3661986" y="2909060"/>
                  <a:pt x="3657024" y="2909060"/>
                </a:cubicBezTo>
                <a:close/>
                <a:moveTo>
                  <a:pt x="3597493" y="2909060"/>
                </a:moveTo>
                <a:lnTo>
                  <a:pt x="3592087" y="2912665"/>
                </a:lnTo>
                <a:lnTo>
                  <a:pt x="3592560" y="2913337"/>
                </a:lnTo>
                <a:lnTo>
                  <a:pt x="3604935" y="2923943"/>
                </a:lnTo>
                <a:cubicBezTo>
                  <a:pt x="3609896" y="2923943"/>
                  <a:pt x="3613617" y="2925184"/>
                  <a:pt x="3616097" y="2927664"/>
                </a:cubicBezTo>
                <a:cubicBezTo>
                  <a:pt x="3618577" y="2930145"/>
                  <a:pt x="3619817" y="2931385"/>
                  <a:pt x="3619817" y="2931385"/>
                </a:cubicBezTo>
                <a:cubicBezTo>
                  <a:pt x="3619817" y="2931385"/>
                  <a:pt x="3624779" y="2933865"/>
                  <a:pt x="3634700" y="2938826"/>
                </a:cubicBezTo>
                <a:cubicBezTo>
                  <a:pt x="3644622" y="2948748"/>
                  <a:pt x="3652063" y="2953709"/>
                  <a:pt x="3657024" y="2953709"/>
                </a:cubicBezTo>
                <a:lnTo>
                  <a:pt x="3642142" y="2938826"/>
                </a:lnTo>
                <a:cubicBezTo>
                  <a:pt x="3632220" y="2933865"/>
                  <a:pt x="3624779" y="2926424"/>
                  <a:pt x="3619817" y="2916502"/>
                </a:cubicBezTo>
                <a:lnTo>
                  <a:pt x="3612376" y="2909060"/>
                </a:lnTo>
                <a:cubicBezTo>
                  <a:pt x="3612376" y="2914022"/>
                  <a:pt x="3609896" y="2915262"/>
                  <a:pt x="3604935" y="2912781"/>
                </a:cubicBezTo>
                <a:cubicBezTo>
                  <a:pt x="3599973" y="2910301"/>
                  <a:pt x="3597493" y="2909060"/>
                  <a:pt x="3597493" y="2909060"/>
                </a:cubicBezTo>
                <a:close/>
                <a:moveTo>
                  <a:pt x="3151009" y="2909060"/>
                </a:moveTo>
                <a:lnTo>
                  <a:pt x="3158450" y="2923943"/>
                </a:lnTo>
                <a:cubicBezTo>
                  <a:pt x="3168372" y="2928905"/>
                  <a:pt x="3173333" y="2931385"/>
                  <a:pt x="3173333" y="2931385"/>
                </a:cubicBezTo>
                <a:lnTo>
                  <a:pt x="3165892" y="2923943"/>
                </a:lnTo>
                <a:cubicBezTo>
                  <a:pt x="3160930" y="2923943"/>
                  <a:pt x="3158450" y="2922703"/>
                  <a:pt x="3158450" y="2920223"/>
                </a:cubicBezTo>
                <a:cubicBezTo>
                  <a:pt x="3158450" y="2917743"/>
                  <a:pt x="3155970" y="2914022"/>
                  <a:pt x="3151009" y="2909060"/>
                </a:cubicBezTo>
                <a:close/>
                <a:moveTo>
                  <a:pt x="2492682" y="2905190"/>
                </a:moveTo>
                <a:cubicBezTo>
                  <a:pt x="2493699" y="2905430"/>
                  <a:pt x="2495012" y="2906691"/>
                  <a:pt x="2496619" y="2908973"/>
                </a:cubicBezTo>
                <a:lnTo>
                  <a:pt x="2495341" y="2914372"/>
                </a:lnTo>
                <a:cubicBezTo>
                  <a:pt x="2495341" y="2914372"/>
                  <a:pt x="2494538" y="2913231"/>
                  <a:pt x="2492930" y="2910950"/>
                </a:cubicBezTo>
                <a:cubicBezTo>
                  <a:pt x="2491323" y="2908669"/>
                  <a:pt x="2490519" y="2907529"/>
                  <a:pt x="2490519" y="2907529"/>
                </a:cubicBezTo>
                <a:cubicBezTo>
                  <a:pt x="2490945" y="2905728"/>
                  <a:pt x="2491666" y="2904949"/>
                  <a:pt x="2492682" y="2905190"/>
                </a:cubicBezTo>
                <a:close/>
                <a:moveTo>
                  <a:pt x="2523578" y="2903950"/>
                </a:moveTo>
                <a:cubicBezTo>
                  <a:pt x="2527645" y="2904913"/>
                  <a:pt x="2528236" y="2906953"/>
                  <a:pt x="2525351" y="2910071"/>
                </a:cubicBezTo>
                <a:cubicBezTo>
                  <a:pt x="2522466" y="2913189"/>
                  <a:pt x="2523055" y="2915230"/>
                  <a:pt x="2527123" y="2916193"/>
                </a:cubicBezTo>
                <a:lnTo>
                  <a:pt x="2521022" y="2914749"/>
                </a:lnTo>
                <a:cubicBezTo>
                  <a:pt x="2521022" y="2914749"/>
                  <a:pt x="2521448" y="2912949"/>
                  <a:pt x="2522300" y="2909349"/>
                </a:cubicBezTo>
                <a:cubicBezTo>
                  <a:pt x="2523152" y="2905749"/>
                  <a:pt x="2523578" y="2903950"/>
                  <a:pt x="2523578" y="2903950"/>
                </a:cubicBezTo>
                <a:close/>
                <a:moveTo>
                  <a:pt x="3180774" y="2901619"/>
                </a:moveTo>
                <a:cubicBezTo>
                  <a:pt x="3165892" y="2901619"/>
                  <a:pt x="3167132" y="2907820"/>
                  <a:pt x="3184495" y="2920223"/>
                </a:cubicBezTo>
                <a:cubicBezTo>
                  <a:pt x="3201858" y="2932625"/>
                  <a:pt x="3210540" y="2933865"/>
                  <a:pt x="3210540" y="2923943"/>
                </a:cubicBezTo>
                <a:cubicBezTo>
                  <a:pt x="3210540" y="2923943"/>
                  <a:pt x="3205579" y="2921463"/>
                  <a:pt x="3195657" y="2916502"/>
                </a:cubicBezTo>
                <a:cubicBezTo>
                  <a:pt x="3190696" y="2916502"/>
                  <a:pt x="3188216" y="2915262"/>
                  <a:pt x="3188216" y="2912781"/>
                </a:cubicBezTo>
                <a:cubicBezTo>
                  <a:pt x="3188216" y="2910301"/>
                  <a:pt x="3188216" y="2906580"/>
                  <a:pt x="3188216" y="2901619"/>
                </a:cubicBezTo>
                <a:cubicBezTo>
                  <a:pt x="3183255" y="2901619"/>
                  <a:pt x="3180774" y="2901619"/>
                  <a:pt x="3180774" y="2901619"/>
                </a:cubicBezTo>
                <a:close/>
                <a:moveTo>
                  <a:pt x="2686413" y="2896986"/>
                </a:moveTo>
                <a:lnTo>
                  <a:pt x="2691145" y="2903700"/>
                </a:lnTo>
                <a:lnTo>
                  <a:pt x="2693362" y="2906216"/>
                </a:lnTo>
                <a:lnTo>
                  <a:pt x="2693362" y="2901619"/>
                </a:lnTo>
                <a:close/>
                <a:moveTo>
                  <a:pt x="2609278" y="2895726"/>
                </a:moveTo>
                <a:cubicBezTo>
                  <a:pt x="2612494" y="2900288"/>
                  <a:pt x="2614101" y="2902569"/>
                  <a:pt x="2614101" y="2902569"/>
                </a:cubicBezTo>
                <a:lnTo>
                  <a:pt x="2601900" y="2899681"/>
                </a:lnTo>
                <a:close/>
                <a:moveTo>
                  <a:pt x="2628859" y="2894658"/>
                </a:moveTo>
                <a:cubicBezTo>
                  <a:pt x="2628859" y="2894658"/>
                  <a:pt x="2630892" y="2895139"/>
                  <a:pt x="2634959" y="2896102"/>
                </a:cubicBezTo>
                <a:cubicBezTo>
                  <a:pt x="2639027" y="2897065"/>
                  <a:pt x="2641060" y="2897546"/>
                  <a:pt x="2641060" y="2897546"/>
                </a:cubicBezTo>
                <a:lnTo>
                  <a:pt x="2633681" y="2901502"/>
                </a:lnTo>
                <a:cubicBezTo>
                  <a:pt x="2629614" y="2900539"/>
                  <a:pt x="2627794" y="2899158"/>
                  <a:pt x="2628220" y="2897358"/>
                </a:cubicBezTo>
                <a:cubicBezTo>
                  <a:pt x="2628646" y="2895559"/>
                  <a:pt x="2628859" y="2894658"/>
                  <a:pt x="2628859" y="2894658"/>
                </a:cubicBezTo>
                <a:close/>
                <a:moveTo>
                  <a:pt x="4736028" y="2894178"/>
                </a:moveTo>
                <a:lnTo>
                  <a:pt x="4750911" y="2909060"/>
                </a:lnTo>
                <a:lnTo>
                  <a:pt x="4743469" y="2909060"/>
                </a:lnTo>
                <a:close/>
                <a:moveTo>
                  <a:pt x="3106360" y="2894178"/>
                </a:moveTo>
                <a:lnTo>
                  <a:pt x="3128685" y="2916502"/>
                </a:lnTo>
                <a:lnTo>
                  <a:pt x="3121243" y="2901619"/>
                </a:lnTo>
                <a:cubicBezTo>
                  <a:pt x="3111322" y="2896658"/>
                  <a:pt x="3106360" y="2894178"/>
                  <a:pt x="3106360" y="2894178"/>
                </a:cubicBezTo>
                <a:close/>
                <a:moveTo>
                  <a:pt x="2618949" y="2894178"/>
                </a:moveTo>
                <a:cubicBezTo>
                  <a:pt x="2621429" y="2894178"/>
                  <a:pt x="2622669" y="2896658"/>
                  <a:pt x="2622669" y="2901619"/>
                </a:cubicBezTo>
                <a:cubicBezTo>
                  <a:pt x="2622669" y="2906580"/>
                  <a:pt x="2622669" y="2909060"/>
                  <a:pt x="2622669" y="2909060"/>
                </a:cubicBezTo>
                <a:cubicBezTo>
                  <a:pt x="2617708" y="2909060"/>
                  <a:pt x="2615228" y="2906580"/>
                  <a:pt x="2615228" y="2901619"/>
                </a:cubicBezTo>
                <a:cubicBezTo>
                  <a:pt x="2615228" y="2896658"/>
                  <a:pt x="2616468" y="2894178"/>
                  <a:pt x="2618949" y="2894178"/>
                </a:cubicBezTo>
                <a:close/>
                <a:moveTo>
                  <a:pt x="3036863" y="2891653"/>
                </a:moveTo>
                <a:lnTo>
                  <a:pt x="3038458" y="2893247"/>
                </a:lnTo>
                <a:cubicBezTo>
                  <a:pt x="3039077" y="2893868"/>
                  <a:pt x="3039388" y="2894178"/>
                  <a:pt x="3039388" y="2894178"/>
                </a:cubicBezTo>
                <a:close/>
                <a:moveTo>
                  <a:pt x="2565296" y="2891016"/>
                </a:moveTo>
                <a:lnTo>
                  <a:pt x="2571396" y="2892460"/>
                </a:lnTo>
                <a:lnTo>
                  <a:pt x="2570118" y="2897860"/>
                </a:lnTo>
                <a:cubicBezTo>
                  <a:pt x="2566051" y="2896898"/>
                  <a:pt x="2564444" y="2894616"/>
                  <a:pt x="2565296" y="2891016"/>
                </a:cubicBezTo>
                <a:close/>
                <a:moveTo>
                  <a:pt x="2810564" y="2890457"/>
                </a:moveTo>
                <a:lnTo>
                  <a:pt x="2803086" y="2893449"/>
                </a:lnTo>
                <a:lnTo>
                  <a:pt x="2809885" y="2896539"/>
                </a:lnTo>
                <a:lnTo>
                  <a:pt x="2808704" y="2894178"/>
                </a:lnTo>
                <a:lnTo>
                  <a:pt x="2812049" y="2897523"/>
                </a:lnTo>
                <a:lnTo>
                  <a:pt x="2814727" y="2898740"/>
                </a:lnTo>
                <a:lnTo>
                  <a:pt x="2811172" y="2890631"/>
                </a:lnTo>
                <a:close/>
                <a:moveTo>
                  <a:pt x="2924055" y="2887980"/>
                </a:moveTo>
                <a:lnTo>
                  <a:pt x="2926108" y="2890893"/>
                </a:lnTo>
                <a:lnTo>
                  <a:pt x="2925797" y="2892208"/>
                </a:lnTo>
                <a:lnTo>
                  <a:pt x="2927767" y="2894178"/>
                </a:lnTo>
                <a:cubicBezTo>
                  <a:pt x="2932728" y="2894178"/>
                  <a:pt x="2936449" y="2894178"/>
                  <a:pt x="2938929" y="2894178"/>
                </a:cubicBezTo>
                <a:cubicBezTo>
                  <a:pt x="2941409" y="2894178"/>
                  <a:pt x="2942649" y="2895418"/>
                  <a:pt x="2942649" y="2897898"/>
                </a:cubicBezTo>
                <a:cubicBezTo>
                  <a:pt x="2942649" y="2900379"/>
                  <a:pt x="2942649" y="2901619"/>
                  <a:pt x="2942649" y="2901619"/>
                </a:cubicBezTo>
                <a:cubicBezTo>
                  <a:pt x="2947611" y="2901619"/>
                  <a:pt x="2950091" y="2901619"/>
                  <a:pt x="2950091" y="2901619"/>
                </a:cubicBezTo>
                <a:lnTo>
                  <a:pt x="2942649" y="2894178"/>
                </a:lnTo>
                <a:close/>
                <a:moveTo>
                  <a:pt x="2838764" y="2887324"/>
                </a:moveTo>
                <a:lnTo>
                  <a:pt x="2841997" y="2893791"/>
                </a:lnTo>
                <a:lnTo>
                  <a:pt x="2842466" y="2893902"/>
                </a:lnTo>
                <a:lnTo>
                  <a:pt x="2844106" y="2892262"/>
                </a:lnTo>
                <a:lnTo>
                  <a:pt x="2843189" y="2889096"/>
                </a:lnTo>
                <a:lnTo>
                  <a:pt x="2840437" y="2887720"/>
                </a:lnTo>
                <a:close/>
                <a:moveTo>
                  <a:pt x="4326751" y="2886736"/>
                </a:moveTo>
                <a:lnTo>
                  <a:pt x="4334192" y="2886736"/>
                </a:lnTo>
                <a:cubicBezTo>
                  <a:pt x="4349075" y="2901619"/>
                  <a:pt x="4351555" y="2909060"/>
                  <a:pt x="4341634" y="2909060"/>
                </a:cubicBezTo>
                <a:cubicBezTo>
                  <a:pt x="4341634" y="2904100"/>
                  <a:pt x="4340393" y="2901619"/>
                  <a:pt x="4337913" y="2901619"/>
                </a:cubicBezTo>
                <a:cubicBezTo>
                  <a:pt x="4335433" y="2901619"/>
                  <a:pt x="4334192" y="2899139"/>
                  <a:pt x="4334192" y="2894178"/>
                </a:cubicBezTo>
                <a:close/>
                <a:moveTo>
                  <a:pt x="3575169" y="2886736"/>
                </a:moveTo>
                <a:lnTo>
                  <a:pt x="3575169" y="2888659"/>
                </a:lnTo>
                <a:lnTo>
                  <a:pt x="3576790" y="2890958"/>
                </a:lnTo>
                <a:lnTo>
                  <a:pt x="3578763" y="2897772"/>
                </a:lnTo>
                <a:lnTo>
                  <a:pt x="3582610" y="2901619"/>
                </a:lnTo>
                <a:lnTo>
                  <a:pt x="3582610" y="2894178"/>
                </a:lnTo>
                <a:cubicBezTo>
                  <a:pt x="3582610" y="2894178"/>
                  <a:pt x="3581370" y="2892938"/>
                  <a:pt x="3578890" y="2890457"/>
                </a:cubicBezTo>
                <a:cubicBezTo>
                  <a:pt x="3576410" y="2887977"/>
                  <a:pt x="3575169" y="2886736"/>
                  <a:pt x="3575169" y="2886736"/>
                </a:cubicBezTo>
                <a:close/>
                <a:moveTo>
                  <a:pt x="3031946" y="2886736"/>
                </a:moveTo>
                <a:cubicBezTo>
                  <a:pt x="3031946" y="2886736"/>
                  <a:pt x="3033187" y="2887977"/>
                  <a:pt x="3035667" y="2890457"/>
                </a:cubicBezTo>
                <a:lnTo>
                  <a:pt x="3036863" y="2891653"/>
                </a:lnTo>
                <a:close/>
                <a:moveTo>
                  <a:pt x="2957532" y="2886736"/>
                </a:moveTo>
                <a:lnTo>
                  <a:pt x="2957532" y="2894178"/>
                </a:lnTo>
                <a:cubicBezTo>
                  <a:pt x="2957532" y="2894178"/>
                  <a:pt x="2958773" y="2894178"/>
                  <a:pt x="2961253" y="2894178"/>
                </a:cubicBezTo>
                <a:cubicBezTo>
                  <a:pt x="2963733" y="2894178"/>
                  <a:pt x="2964974" y="2892938"/>
                  <a:pt x="2964974" y="2890457"/>
                </a:cubicBezTo>
                <a:cubicBezTo>
                  <a:pt x="2964974" y="2887977"/>
                  <a:pt x="2962494" y="2886736"/>
                  <a:pt x="2957532" y="2886736"/>
                </a:cubicBezTo>
                <a:close/>
                <a:moveTo>
                  <a:pt x="2680805" y="2886736"/>
                </a:moveTo>
                <a:lnTo>
                  <a:pt x="2682201" y="2887706"/>
                </a:lnTo>
                <a:lnTo>
                  <a:pt x="2682201" y="2886736"/>
                </a:lnTo>
                <a:close/>
                <a:moveTo>
                  <a:pt x="2495631" y="2885931"/>
                </a:moveTo>
                <a:cubicBezTo>
                  <a:pt x="2495631" y="2885931"/>
                  <a:pt x="2496648" y="2886171"/>
                  <a:pt x="2498682" y="2886653"/>
                </a:cubicBezTo>
                <a:cubicBezTo>
                  <a:pt x="2500715" y="2887134"/>
                  <a:pt x="2501305" y="2889175"/>
                  <a:pt x="2500453" y="2892774"/>
                </a:cubicBezTo>
                <a:close/>
                <a:moveTo>
                  <a:pt x="3093338" y="2883016"/>
                </a:moveTo>
                <a:cubicBezTo>
                  <a:pt x="3092098" y="2883016"/>
                  <a:pt x="3091478" y="2884256"/>
                  <a:pt x="3091478" y="2886736"/>
                </a:cubicBezTo>
                <a:cubicBezTo>
                  <a:pt x="3091478" y="2891698"/>
                  <a:pt x="3093958" y="2894178"/>
                  <a:pt x="3098919" y="2894178"/>
                </a:cubicBezTo>
                <a:lnTo>
                  <a:pt x="3098919" y="2886736"/>
                </a:lnTo>
                <a:cubicBezTo>
                  <a:pt x="3096438" y="2884256"/>
                  <a:pt x="3094578" y="2883016"/>
                  <a:pt x="3093338" y="2883016"/>
                </a:cubicBezTo>
                <a:close/>
                <a:moveTo>
                  <a:pt x="3567003" y="2878812"/>
                </a:moveTo>
                <a:lnTo>
                  <a:pt x="3567455" y="2879295"/>
                </a:lnTo>
                <a:lnTo>
                  <a:pt x="3567728" y="2879295"/>
                </a:lnTo>
                <a:close/>
                <a:moveTo>
                  <a:pt x="2584381" y="2878428"/>
                </a:moveTo>
                <a:cubicBezTo>
                  <a:pt x="2586415" y="2878910"/>
                  <a:pt x="2587006" y="2880951"/>
                  <a:pt x="2586154" y="2884550"/>
                </a:cubicBezTo>
                <a:cubicBezTo>
                  <a:pt x="2586154" y="2884550"/>
                  <a:pt x="2585350" y="2883409"/>
                  <a:pt x="2583742" y="2881128"/>
                </a:cubicBezTo>
                <a:cubicBezTo>
                  <a:pt x="2582135" y="2878848"/>
                  <a:pt x="2582348" y="2877947"/>
                  <a:pt x="2584381" y="2878428"/>
                </a:cubicBezTo>
                <a:close/>
                <a:moveTo>
                  <a:pt x="3560725" y="2878418"/>
                </a:moveTo>
                <a:lnTo>
                  <a:pt x="3560286" y="2879295"/>
                </a:lnTo>
                <a:lnTo>
                  <a:pt x="3561448" y="2879295"/>
                </a:lnTo>
                <a:close/>
                <a:moveTo>
                  <a:pt x="2967825" y="2877959"/>
                </a:moveTo>
                <a:lnTo>
                  <a:pt x="2978748" y="2886247"/>
                </a:lnTo>
                <a:lnTo>
                  <a:pt x="2978900" y="2889792"/>
                </a:lnTo>
                <a:close/>
                <a:moveTo>
                  <a:pt x="2900974" y="2877799"/>
                </a:moveTo>
                <a:lnTo>
                  <a:pt x="2905442" y="2886736"/>
                </a:lnTo>
                <a:cubicBezTo>
                  <a:pt x="2907923" y="2889217"/>
                  <a:pt x="2909164" y="2889838"/>
                  <a:pt x="2909164" y="2888597"/>
                </a:cubicBezTo>
                <a:lnTo>
                  <a:pt x="2906189" y="2881162"/>
                </a:lnTo>
                <a:close/>
                <a:moveTo>
                  <a:pt x="2651308" y="2876362"/>
                </a:moveTo>
                <a:lnTo>
                  <a:pt x="2648715" y="2886737"/>
                </a:lnTo>
                <a:cubicBezTo>
                  <a:pt x="2651195" y="2891698"/>
                  <a:pt x="2657396" y="2896659"/>
                  <a:pt x="2667318" y="2901619"/>
                </a:cubicBezTo>
                <a:lnTo>
                  <a:pt x="2673471" y="2901619"/>
                </a:lnTo>
                <a:lnTo>
                  <a:pt x="2662558" y="2888380"/>
                </a:lnTo>
                <a:cubicBezTo>
                  <a:pt x="2655702" y="2881055"/>
                  <a:pt x="2652273" y="2877393"/>
                  <a:pt x="2652273" y="2877393"/>
                </a:cubicBezTo>
                <a:close/>
                <a:moveTo>
                  <a:pt x="2549549" y="2875885"/>
                </a:moveTo>
                <a:lnTo>
                  <a:pt x="2555650" y="2877329"/>
                </a:lnTo>
                <a:lnTo>
                  <a:pt x="2554372" y="2882729"/>
                </a:lnTo>
                <a:close/>
                <a:moveTo>
                  <a:pt x="2292739" y="2872117"/>
                </a:moveTo>
                <a:cubicBezTo>
                  <a:pt x="2292739" y="2872117"/>
                  <a:pt x="2294772" y="2872598"/>
                  <a:pt x="2298839" y="2873561"/>
                </a:cubicBezTo>
                <a:cubicBezTo>
                  <a:pt x="2298839" y="2873561"/>
                  <a:pt x="2298413" y="2875361"/>
                  <a:pt x="2297561" y="2878961"/>
                </a:cubicBezTo>
                <a:close/>
                <a:moveTo>
                  <a:pt x="4709983" y="2871853"/>
                </a:moveTo>
                <a:cubicBezTo>
                  <a:pt x="4712463" y="2871853"/>
                  <a:pt x="4713704" y="2874334"/>
                  <a:pt x="4713704" y="2879295"/>
                </a:cubicBezTo>
                <a:cubicBezTo>
                  <a:pt x="4708743" y="2879295"/>
                  <a:pt x="4706263" y="2878055"/>
                  <a:pt x="4706263" y="2875574"/>
                </a:cubicBezTo>
                <a:cubicBezTo>
                  <a:pt x="4706263" y="2873094"/>
                  <a:pt x="4707503" y="2871853"/>
                  <a:pt x="4709983" y="2871853"/>
                </a:cubicBezTo>
                <a:close/>
                <a:moveTo>
                  <a:pt x="3110081" y="2871853"/>
                </a:moveTo>
                <a:cubicBezTo>
                  <a:pt x="3107601" y="2871853"/>
                  <a:pt x="3108840" y="2874334"/>
                  <a:pt x="3113802" y="2879295"/>
                </a:cubicBezTo>
                <a:lnTo>
                  <a:pt x="3113802" y="2871853"/>
                </a:lnTo>
                <a:cubicBezTo>
                  <a:pt x="3113802" y="2871853"/>
                  <a:pt x="3112561" y="2871853"/>
                  <a:pt x="3110081" y="2871853"/>
                </a:cubicBezTo>
                <a:close/>
                <a:moveTo>
                  <a:pt x="2920325" y="2871853"/>
                </a:moveTo>
                <a:lnTo>
                  <a:pt x="2912915" y="2879264"/>
                </a:lnTo>
                <a:lnTo>
                  <a:pt x="2913562" y="2879634"/>
                </a:lnTo>
                <a:lnTo>
                  <a:pt x="2920325" y="2883016"/>
                </a:lnTo>
                <a:cubicBezTo>
                  <a:pt x="2920325" y="2880535"/>
                  <a:pt x="2920325" y="2876815"/>
                  <a:pt x="2920325" y="2871853"/>
                </a:cubicBezTo>
                <a:close/>
                <a:moveTo>
                  <a:pt x="2312319" y="2871050"/>
                </a:moveTo>
                <a:lnTo>
                  <a:pt x="2330621" y="2875382"/>
                </a:lnTo>
                <a:cubicBezTo>
                  <a:pt x="2343482" y="2893632"/>
                  <a:pt x="2349912" y="2902756"/>
                  <a:pt x="2349912" y="2902756"/>
                </a:cubicBezTo>
                <a:lnTo>
                  <a:pt x="2337710" y="2899868"/>
                </a:lnTo>
                <a:cubicBezTo>
                  <a:pt x="2334495" y="2895306"/>
                  <a:pt x="2333101" y="2892125"/>
                  <a:pt x="2333527" y="2890324"/>
                </a:cubicBezTo>
                <a:cubicBezTo>
                  <a:pt x="2333953" y="2888525"/>
                  <a:pt x="2330525" y="2884862"/>
                  <a:pt x="2323243" y="2879337"/>
                </a:cubicBezTo>
                <a:cubicBezTo>
                  <a:pt x="2315961" y="2873813"/>
                  <a:pt x="2312319" y="2871050"/>
                  <a:pt x="2312319" y="2871050"/>
                </a:cubicBezTo>
                <a:close/>
                <a:moveTo>
                  <a:pt x="2570408" y="2869419"/>
                </a:moveTo>
                <a:lnTo>
                  <a:pt x="2576508" y="2870863"/>
                </a:lnTo>
                <a:cubicBezTo>
                  <a:pt x="2580575" y="2871825"/>
                  <a:pt x="2582609" y="2872307"/>
                  <a:pt x="2582609" y="2872307"/>
                </a:cubicBezTo>
                <a:cubicBezTo>
                  <a:pt x="2582609" y="2872307"/>
                  <a:pt x="2580149" y="2873625"/>
                  <a:pt x="2575230" y="2876262"/>
                </a:cubicBezTo>
                <a:cubicBezTo>
                  <a:pt x="2575230" y="2876262"/>
                  <a:pt x="2573623" y="2873982"/>
                  <a:pt x="2570408" y="2869419"/>
                </a:cubicBezTo>
                <a:close/>
                <a:moveTo>
                  <a:pt x="2473784" y="2869355"/>
                </a:moveTo>
                <a:lnTo>
                  <a:pt x="2478607" y="2876199"/>
                </a:lnTo>
                <a:cubicBezTo>
                  <a:pt x="2473687" y="2878836"/>
                  <a:pt x="2471441" y="2879255"/>
                  <a:pt x="2471867" y="2877454"/>
                </a:cubicBezTo>
                <a:cubicBezTo>
                  <a:pt x="2472293" y="2875655"/>
                  <a:pt x="2472932" y="2872955"/>
                  <a:pt x="2473784" y="2869355"/>
                </a:cubicBezTo>
                <a:close/>
                <a:moveTo>
                  <a:pt x="2558206" y="2866530"/>
                </a:moveTo>
                <a:cubicBezTo>
                  <a:pt x="2568704" y="2876619"/>
                  <a:pt x="2580808" y="2888987"/>
                  <a:pt x="2594521" y="2903637"/>
                </a:cubicBezTo>
                <a:cubicBezTo>
                  <a:pt x="2600099" y="2916360"/>
                  <a:pt x="2604921" y="2923204"/>
                  <a:pt x="2608989" y="2924167"/>
                </a:cubicBezTo>
                <a:lnTo>
                  <a:pt x="2607711" y="2929566"/>
                </a:lnTo>
                <a:cubicBezTo>
                  <a:pt x="2607711" y="2929566"/>
                  <a:pt x="2605891" y="2928185"/>
                  <a:pt x="2602249" y="2925422"/>
                </a:cubicBezTo>
                <a:cubicBezTo>
                  <a:pt x="2598608" y="2922660"/>
                  <a:pt x="2595180" y="2918998"/>
                  <a:pt x="2591965" y="2914435"/>
                </a:cubicBezTo>
                <a:cubicBezTo>
                  <a:pt x="2585535" y="2905311"/>
                  <a:pt x="2578678" y="2897985"/>
                  <a:pt x="2571396" y="2892460"/>
                </a:cubicBezTo>
                <a:close/>
                <a:moveTo>
                  <a:pt x="2333177" y="2864583"/>
                </a:moveTo>
                <a:lnTo>
                  <a:pt x="2339278" y="2866027"/>
                </a:lnTo>
                <a:lnTo>
                  <a:pt x="2338000" y="2871427"/>
                </a:lnTo>
                <a:cubicBezTo>
                  <a:pt x="2338000" y="2871427"/>
                  <a:pt x="2336393" y="2869146"/>
                  <a:pt x="2333177" y="2864583"/>
                </a:cubicBezTo>
                <a:close/>
                <a:moveTo>
                  <a:pt x="3084036" y="2864412"/>
                </a:moveTo>
                <a:cubicBezTo>
                  <a:pt x="3084036" y="2869373"/>
                  <a:pt x="3091478" y="2871853"/>
                  <a:pt x="3106360" y="2871853"/>
                </a:cubicBezTo>
                <a:lnTo>
                  <a:pt x="3098919" y="2864412"/>
                </a:lnTo>
                <a:close/>
                <a:moveTo>
                  <a:pt x="2640070" y="2864356"/>
                </a:moveTo>
                <a:lnTo>
                  <a:pt x="2637552" y="2868133"/>
                </a:lnTo>
                <a:lnTo>
                  <a:pt x="2635692" y="2876504"/>
                </a:lnTo>
                <a:lnTo>
                  <a:pt x="2644993" y="2871853"/>
                </a:lnTo>
                <a:lnTo>
                  <a:pt x="2644993" y="2869615"/>
                </a:lnTo>
                <a:close/>
                <a:moveTo>
                  <a:pt x="2399298" y="2857427"/>
                </a:moveTo>
                <a:lnTo>
                  <a:pt x="2408942" y="2871113"/>
                </a:lnTo>
                <a:lnTo>
                  <a:pt x="2410220" y="2865714"/>
                </a:lnTo>
                <a:cubicBezTo>
                  <a:pt x="2402939" y="2860189"/>
                  <a:pt x="2399298" y="2857427"/>
                  <a:pt x="2399298" y="2857427"/>
                </a:cubicBezTo>
                <a:close/>
                <a:moveTo>
                  <a:pt x="4557435" y="2856971"/>
                </a:moveTo>
                <a:cubicBezTo>
                  <a:pt x="4557435" y="2856971"/>
                  <a:pt x="4559915" y="2858211"/>
                  <a:pt x="4564876" y="2860691"/>
                </a:cubicBezTo>
                <a:cubicBezTo>
                  <a:pt x="4569837" y="2863172"/>
                  <a:pt x="4573558" y="2864412"/>
                  <a:pt x="4576038" y="2864412"/>
                </a:cubicBezTo>
                <a:cubicBezTo>
                  <a:pt x="4578518" y="2864412"/>
                  <a:pt x="4579759" y="2866893"/>
                  <a:pt x="4579759" y="2871853"/>
                </a:cubicBezTo>
                <a:cubicBezTo>
                  <a:pt x="4579759" y="2876815"/>
                  <a:pt x="4582239" y="2879295"/>
                  <a:pt x="4587200" y="2879295"/>
                </a:cubicBezTo>
                <a:lnTo>
                  <a:pt x="4616966" y="2894178"/>
                </a:lnTo>
                <a:cubicBezTo>
                  <a:pt x="4607044" y="2894178"/>
                  <a:pt x="4594642" y="2889217"/>
                  <a:pt x="4579759" y="2879295"/>
                </a:cubicBezTo>
                <a:cubicBezTo>
                  <a:pt x="4564876" y="2864412"/>
                  <a:pt x="4557435" y="2856971"/>
                  <a:pt x="4557435" y="2856971"/>
                </a:cubicBezTo>
                <a:close/>
                <a:moveTo>
                  <a:pt x="3612376" y="2849529"/>
                </a:moveTo>
                <a:lnTo>
                  <a:pt x="3612376" y="2856971"/>
                </a:lnTo>
                <a:lnTo>
                  <a:pt x="3604935" y="2856971"/>
                </a:lnTo>
                <a:cubicBezTo>
                  <a:pt x="3604935" y="2852010"/>
                  <a:pt x="3607415" y="2849529"/>
                  <a:pt x="3612376" y="2849529"/>
                </a:cubicBezTo>
                <a:close/>
                <a:moveTo>
                  <a:pt x="2972415" y="2849529"/>
                </a:moveTo>
                <a:lnTo>
                  <a:pt x="3009622" y="2879295"/>
                </a:lnTo>
                <a:cubicBezTo>
                  <a:pt x="3029466" y="2899139"/>
                  <a:pt x="3041868" y="2909060"/>
                  <a:pt x="3046829" y="2909060"/>
                </a:cubicBezTo>
                <a:cubicBezTo>
                  <a:pt x="3051790" y="2909060"/>
                  <a:pt x="3055511" y="2911541"/>
                  <a:pt x="3057991" y="2916502"/>
                </a:cubicBezTo>
                <a:cubicBezTo>
                  <a:pt x="3060471" y="2921463"/>
                  <a:pt x="3061712" y="2923943"/>
                  <a:pt x="3061712" y="2923943"/>
                </a:cubicBezTo>
                <a:lnTo>
                  <a:pt x="3054271" y="2916502"/>
                </a:lnTo>
                <a:cubicBezTo>
                  <a:pt x="3054271" y="2916502"/>
                  <a:pt x="3053030" y="2915262"/>
                  <a:pt x="3050550" y="2912781"/>
                </a:cubicBezTo>
                <a:cubicBezTo>
                  <a:pt x="3048070" y="2910301"/>
                  <a:pt x="3045589" y="2909060"/>
                  <a:pt x="3043108" y="2909060"/>
                </a:cubicBezTo>
                <a:cubicBezTo>
                  <a:pt x="3040628" y="2909060"/>
                  <a:pt x="3035667" y="2906580"/>
                  <a:pt x="3028226" y="2901619"/>
                </a:cubicBezTo>
                <a:cubicBezTo>
                  <a:pt x="3020784" y="2896658"/>
                  <a:pt x="3014583" y="2891698"/>
                  <a:pt x="3009622" y="2886736"/>
                </a:cubicBezTo>
                <a:lnTo>
                  <a:pt x="2987298" y="2864412"/>
                </a:lnTo>
                <a:cubicBezTo>
                  <a:pt x="2977376" y="2859451"/>
                  <a:pt x="2972415" y="2854491"/>
                  <a:pt x="2972415" y="2849529"/>
                </a:cubicBezTo>
                <a:close/>
                <a:moveTo>
                  <a:pt x="2905442" y="2849529"/>
                </a:moveTo>
                <a:cubicBezTo>
                  <a:pt x="2905442" y="2849529"/>
                  <a:pt x="2905442" y="2850770"/>
                  <a:pt x="2905442" y="2853250"/>
                </a:cubicBezTo>
                <a:cubicBezTo>
                  <a:pt x="2905442" y="2855731"/>
                  <a:pt x="2906683" y="2856971"/>
                  <a:pt x="2909163" y="2856971"/>
                </a:cubicBezTo>
                <a:cubicBezTo>
                  <a:pt x="2911643" y="2856971"/>
                  <a:pt x="2912884" y="2854491"/>
                  <a:pt x="2912884" y="2849529"/>
                </a:cubicBezTo>
                <a:cubicBezTo>
                  <a:pt x="2907923" y="2849529"/>
                  <a:pt x="2905442" y="2849529"/>
                  <a:pt x="2905442" y="2849529"/>
                </a:cubicBezTo>
                <a:close/>
                <a:moveTo>
                  <a:pt x="2525931" y="2849529"/>
                </a:moveTo>
                <a:cubicBezTo>
                  <a:pt x="2530892" y="2849529"/>
                  <a:pt x="2534613" y="2850770"/>
                  <a:pt x="2537093" y="2853250"/>
                </a:cubicBezTo>
                <a:lnTo>
                  <a:pt x="2547633" y="2856764"/>
                </a:lnTo>
                <a:lnTo>
                  <a:pt x="2548561" y="2852844"/>
                </a:lnTo>
                <a:lnTo>
                  <a:pt x="2553217" y="2859452"/>
                </a:lnTo>
                <a:lnTo>
                  <a:pt x="2555697" y="2860691"/>
                </a:lnTo>
                <a:cubicBezTo>
                  <a:pt x="2555697" y="2863172"/>
                  <a:pt x="2555697" y="2864412"/>
                  <a:pt x="2555697" y="2864412"/>
                </a:cubicBezTo>
                <a:cubicBezTo>
                  <a:pt x="2555697" y="2869373"/>
                  <a:pt x="2555697" y="2871853"/>
                  <a:pt x="2555697" y="2871853"/>
                </a:cubicBezTo>
                <a:cubicBezTo>
                  <a:pt x="2555697" y="2871853"/>
                  <a:pt x="2553216" y="2871853"/>
                  <a:pt x="2548255" y="2871853"/>
                </a:cubicBezTo>
                <a:cubicBezTo>
                  <a:pt x="2543294" y="2871853"/>
                  <a:pt x="2540814" y="2869373"/>
                  <a:pt x="2540814" y="2864412"/>
                </a:cubicBezTo>
                <a:lnTo>
                  <a:pt x="2533372" y="2856971"/>
                </a:lnTo>
                <a:close/>
                <a:moveTo>
                  <a:pt x="2481947" y="2848480"/>
                </a:moveTo>
                <a:cubicBezTo>
                  <a:pt x="2483980" y="2848961"/>
                  <a:pt x="2484571" y="2851002"/>
                  <a:pt x="2483719" y="2854602"/>
                </a:cubicBezTo>
                <a:cubicBezTo>
                  <a:pt x="2483719" y="2854602"/>
                  <a:pt x="2482914" y="2853461"/>
                  <a:pt x="2481308" y="2851180"/>
                </a:cubicBezTo>
                <a:cubicBezTo>
                  <a:pt x="2479700" y="2848899"/>
                  <a:pt x="2479913" y="2847998"/>
                  <a:pt x="2481947" y="2848480"/>
                </a:cubicBezTo>
                <a:close/>
                <a:moveTo>
                  <a:pt x="2472796" y="2846314"/>
                </a:moveTo>
                <a:cubicBezTo>
                  <a:pt x="2476011" y="2850876"/>
                  <a:pt x="2477618" y="2853157"/>
                  <a:pt x="2477618" y="2853157"/>
                </a:cubicBezTo>
                <a:lnTo>
                  <a:pt x="2471517" y="2851713"/>
                </a:lnTo>
                <a:cubicBezTo>
                  <a:pt x="2472369" y="2848114"/>
                  <a:pt x="2472796" y="2846314"/>
                  <a:pt x="2472796" y="2846314"/>
                </a:cubicBezTo>
                <a:close/>
                <a:moveTo>
                  <a:pt x="2614680" y="2845687"/>
                </a:moveTo>
                <a:cubicBezTo>
                  <a:pt x="2618747" y="2846649"/>
                  <a:pt x="2620567" y="2848031"/>
                  <a:pt x="2620141" y="2849831"/>
                </a:cubicBezTo>
                <a:cubicBezTo>
                  <a:pt x="2619716" y="2851630"/>
                  <a:pt x="2619503" y="2852530"/>
                  <a:pt x="2619503" y="2852530"/>
                </a:cubicBezTo>
                <a:cubicBezTo>
                  <a:pt x="2619503" y="2852530"/>
                  <a:pt x="2617469" y="2852048"/>
                  <a:pt x="2613402" y="2851086"/>
                </a:cubicBezTo>
                <a:cubicBezTo>
                  <a:pt x="2613402" y="2851086"/>
                  <a:pt x="2613828" y="2849286"/>
                  <a:pt x="2614680" y="2845687"/>
                </a:cubicBezTo>
                <a:close/>
                <a:moveTo>
                  <a:pt x="2460594" y="2843425"/>
                </a:moveTo>
                <a:cubicBezTo>
                  <a:pt x="2464662" y="2844388"/>
                  <a:pt x="2466695" y="2844870"/>
                  <a:pt x="2466695" y="2844870"/>
                </a:cubicBezTo>
                <a:cubicBezTo>
                  <a:pt x="2466695" y="2844870"/>
                  <a:pt x="2466269" y="2846670"/>
                  <a:pt x="2465417" y="2850269"/>
                </a:cubicBezTo>
                <a:cubicBezTo>
                  <a:pt x="2465417" y="2850269"/>
                  <a:pt x="2464400" y="2850029"/>
                  <a:pt x="2462366" y="2849547"/>
                </a:cubicBezTo>
                <a:cubicBezTo>
                  <a:pt x="2460333" y="2849066"/>
                  <a:pt x="2459316" y="2848825"/>
                  <a:pt x="2459316" y="2848825"/>
                </a:cubicBezTo>
                <a:cubicBezTo>
                  <a:pt x="2460168" y="2845226"/>
                  <a:pt x="2460594" y="2843425"/>
                  <a:pt x="2460594" y="2843425"/>
                </a:cubicBezTo>
                <a:close/>
                <a:moveTo>
                  <a:pt x="2935208" y="2842311"/>
                </a:moveTo>
                <a:lnTo>
                  <a:pt x="2935208" y="2849529"/>
                </a:lnTo>
                <a:cubicBezTo>
                  <a:pt x="2935208" y="2854491"/>
                  <a:pt x="2936449" y="2856971"/>
                  <a:pt x="2938929" y="2856971"/>
                </a:cubicBezTo>
                <a:cubicBezTo>
                  <a:pt x="2941409" y="2856971"/>
                  <a:pt x="2942649" y="2856971"/>
                  <a:pt x="2942649" y="2856971"/>
                </a:cubicBezTo>
                <a:lnTo>
                  <a:pt x="2957396" y="2864344"/>
                </a:lnTo>
                <a:lnTo>
                  <a:pt x="2947256" y="2855985"/>
                </a:lnTo>
                <a:close/>
                <a:moveTo>
                  <a:pt x="4602083" y="2842088"/>
                </a:moveTo>
                <a:cubicBezTo>
                  <a:pt x="4602083" y="2842088"/>
                  <a:pt x="4604563" y="2842088"/>
                  <a:pt x="4609524" y="2842088"/>
                </a:cubicBezTo>
                <a:lnTo>
                  <a:pt x="4602083" y="2849529"/>
                </a:lnTo>
                <a:close/>
                <a:moveTo>
                  <a:pt x="3069153" y="2842088"/>
                </a:moveTo>
                <a:lnTo>
                  <a:pt x="3069153" y="2849529"/>
                </a:lnTo>
                <a:lnTo>
                  <a:pt x="3076595" y="2849529"/>
                </a:lnTo>
                <a:cubicBezTo>
                  <a:pt x="3071633" y="2844568"/>
                  <a:pt x="3069153" y="2842088"/>
                  <a:pt x="3069153" y="2842088"/>
                </a:cubicBezTo>
                <a:close/>
                <a:moveTo>
                  <a:pt x="2890560" y="2842088"/>
                </a:moveTo>
                <a:lnTo>
                  <a:pt x="2885273" y="2847375"/>
                </a:lnTo>
                <a:lnTo>
                  <a:pt x="2889792" y="2853787"/>
                </a:lnTo>
                <a:lnTo>
                  <a:pt x="2891488" y="2854189"/>
                </a:lnTo>
                <a:lnTo>
                  <a:pt x="2894280" y="2845809"/>
                </a:lnTo>
                <a:cubicBezTo>
                  <a:pt x="2896760" y="2843328"/>
                  <a:pt x="2895521" y="2842088"/>
                  <a:pt x="2890560" y="2842088"/>
                </a:cubicBezTo>
                <a:close/>
                <a:moveTo>
                  <a:pt x="2857788" y="2840510"/>
                </a:moveTo>
                <a:lnTo>
                  <a:pt x="2860794" y="2849529"/>
                </a:lnTo>
                <a:cubicBezTo>
                  <a:pt x="2860794" y="2854491"/>
                  <a:pt x="2862035" y="2856971"/>
                  <a:pt x="2864515" y="2856971"/>
                </a:cubicBezTo>
                <a:lnTo>
                  <a:pt x="2868024" y="2842933"/>
                </a:lnTo>
                <a:lnTo>
                  <a:pt x="2866668" y="2842612"/>
                </a:lnTo>
                <a:lnTo>
                  <a:pt x="2860567" y="2841168"/>
                </a:lnTo>
                <a:close/>
                <a:moveTo>
                  <a:pt x="2397030" y="2839784"/>
                </a:moveTo>
                <a:lnTo>
                  <a:pt x="2395752" y="2845184"/>
                </a:lnTo>
                <a:lnTo>
                  <a:pt x="2406676" y="2853471"/>
                </a:lnTo>
                <a:lnTo>
                  <a:pt x="2401854" y="2846628"/>
                </a:lnTo>
                <a:close/>
                <a:moveTo>
                  <a:pt x="2512909" y="2836507"/>
                </a:moveTo>
                <a:lnTo>
                  <a:pt x="2511048" y="2842088"/>
                </a:lnTo>
                <a:cubicBezTo>
                  <a:pt x="2511048" y="2847049"/>
                  <a:pt x="2508568" y="2849529"/>
                  <a:pt x="2503607" y="2849529"/>
                </a:cubicBezTo>
                <a:cubicBezTo>
                  <a:pt x="2498646" y="2849529"/>
                  <a:pt x="2496165" y="2847049"/>
                  <a:pt x="2496165" y="2842088"/>
                </a:cubicBezTo>
                <a:close/>
                <a:moveTo>
                  <a:pt x="2526714" y="2836269"/>
                </a:moveTo>
                <a:lnTo>
                  <a:pt x="2537637" y="2844556"/>
                </a:lnTo>
                <a:cubicBezTo>
                  <a:pt x="2536785" y="2848156"/>
                  <a:pt x="2534752" y="2847675"/>
                  <a:pt x="2531537" y="2843112"/>
                </a:cubicBezTo>
                <a:cubicBezTo>
                  <a:pt x="2528320" y="2838550"/>
                  <a:pt x="2526714" y="2836269"/>
                  <a:pt x="2526714" y="2836269"/>
                </a:cubicBezTo>
                <a:close/>
                <a:moveTo>
                  <a:pt x="2600352" y="2835452"/>
                </a:moveTo>
                <a:lnTo>
                  <a:pt x="2602479" y="2842799"/>
                </a:lnTo>
                <a:lnTo>
                  <a:pt x="2597656" y="2835955"/>
                </a:lnTo>
                <a:close/>
                <a:moveTo>
                  <a:pt x="2547571" y="2829802"/>
                </a:moveTo>
                <a:cubicBezTo>
                  <a:pt x="2551640" y="2830765"/>
                  <a:pt x="2553673" y="2831246"/>
                  <a:pt x="2553673" y="2831246"/>
                </a:cubicBezTo>
                <a:cubicBezTo>
                  <a:pt x="2552821" y="2834846"/>
                  <a:pt x="2552395" y="2836645"/>
                  <a:pt x="2552395" y="2836645"/>
                </a:cubicBezTo>
                <a:close/>
                <a:moveTo>
                  <a:pt x="2853661" y="2828129"/>
                </a:moveTo>
                <a:lnTo>
                  <a:pt x="2855729" y="2834332"/>
                </a:lnTo>
                <a:lnTo>
                  <a:pt x="2855744" y="2834324"/>
                </a:lnTo>
                <a:lnTo>
                  <a:pt x="2857022" y="2828925"/>
                </a:lnTo>
                <a:close/>
                <a:moveTo>
                  <a:pt x="3572546" y="2827233"/>
                </a:moveTo>
                <a:cubicBezTo>
                  <a:pt x="3572546" y="2827233"/>
                  <a:pt x="3574154" y="2829514"/>
                  <a:pt x="3577369" y="2834076"/>
                </a:cubicBezTo>
                <a:lnTo>
                  <a:pt x="3571268" y="2832632"/>
                </a:lnTo>
                <a:close/>
                <a:moveTo>
                  <a:pt x="4311868" y="2827205"/>
                </a:moveTo>
                <a:cubicBezTo>
                  <a:pt x="4316830" y="2827205"/>
                  <a:pt x="4321790" y="2829686"/>
                  <a:pt x="4326751" y="2834646"/>
                </a:cubicBezTo>
                <a:cubicBezTo>
                  <a:pt x="4331712" y="2839608"/>
                  <a:pt x="4334192" y="2842088"/>
                  <a:pt x="4334192" y="2842088"/>
                </a:cubicBezTo>
                <a:lnTo>
                  <a:pt x="4319310" y="2842088"/>
                </a:lnTo>
                <a:close/>
                <a:moveTo>
                  <a:pt x="3076595" y="2827205"/>
                </a:moveTo>
                <a:lnTo>
                  <a:pt x="3098919" y="2849529"/>
                </a:lnTo>
                <a:cubicBezTo>
                  <a:pt x="3098919" y="2849529"/>
                  <a:pt x="3101399" y="2850770"/>
                  <a:pt x="3106360" y="2853250"/>
                </a:cubicBezTo>
                <a:cubicBezTo>
                  <a:pt x="3111322" y="2855731"/>
                  <a:pt x="3116282" y="2859451"/>
                  <a:pt x="3121243" y="2864412"/>
                </a:cubicBezTo>
                <a:cubicBezTo>
                  <a:pt x="3136126" y="2879295"/>
                  <a:pt x="3143567" y="2884256"/>
                  <a:pt x="3143567" y="2879295"/>
                </a:cubicBezTo>
                <a:cubicBezTo>
                  <a:pt x="3143567" y="2874334"/>
                  <a:pt x="3142327" y="2871853"/>
                  <a:pt x="3139847" y="2871853"/>
                </a:cubicBezTo>
                <a:cubicBezTo>
                  <a:pt x="3137367" y="2871853"/>
                  <a:pt x="3136126" y="2871853"/>
                  <a:pt x="3136126" y="2871853"/>
                </a:cubicBezTo>
                <a:cubicBezTo>
                  <a:pt x="3126205" y="2866893"/>
                  <a:pt x="3121243" y="2861932"/>
                  <a:pt x="3121243" y="2856971"/>
                </a:cubicBezTo>
                <a:cubicBezTo>
                  <a:pt x="3116282" y="2856971"/>
                  <a:pt x="3106360" y="2849529"/>
                  <a:pt x="3091478" y="2834646"/>
                </a:cubicBezTo>
                <a:cubicBezTo>
                  <a:pt x="3086516" y="2829686"/>
                  <a:pt x="3082796" y="2827205"/>
                  <a:pt x="3080315" y="2827205"/>
                </a:cubicBezTo>
                <a:cubicBezTo>
                  <a:pt x="3077835" y="2827205"/>
                  <a:pt x="3076595" y="2827205"/>
                  <a:pt x="3076595" y="2827205"/>
                </a:cubicBezTo>
                <a:close/>
                <a:moveTo>
                  <a:pt x="2277921" y="2825845"/>
                </a:moveTo>
                <a:cubicBezTo>
                  <a:pt x="2279044" y="2825636"/>
                  <a:pt x="2280101" y="2825709"/>
                  <a:pt x="2281091" y="2826061"/>
                </a:cubicBezTo>
                <a:cubicBezTo>
                  <a:pt x="2284062" y="2827121"/>
                  <a:pt x="2286433" y="2830711"/>
                  <a:pt x="2288205" y="2836833"/>
                </a:cubicBezTo>
                <a:cubicBezTo>
                  <a:pt x="2292274" y="2837796"/>
                  <a:pt x="2295110" y="2839418"/>
                  <a:pt x="2296718" y="2841699"/>
                </a:cubicBezTo>
                <a:cubicBezTo>
                  <a:pt x="2298324" y="2843979"/>
                  <a:pt x="2299129" y="2845120"/>
                  <a:pt x="2299129" y="2845120"/>
                </a:cubicBezTo>
                <a:lnTo>
                  <a:pt x="2308774" y="2858807"/>
                </a:lnTo>
                <a:cubicBezTo>
                  <a:pt x="2304707" y="2857844"/>
                  <a:pt x="2300853" y="2855982"/>
                  <a:pt x="2297212" y="2853219"/>
                </a:cubicBezTo>
                <a:cubicBezTo>
                  <a:pt x="2293571" y="2850457"/>
                  <a:pt x="2290143" y="2846795"/>
                  <a:pt x="2286927" y="2842232"/>
                </a:cubicBezTo>
                <a:cubicBezTo>
                  <a:pt x="2276430" y="2832145"/>
                  <a:pt x="2273428" y="2826682"/>
                  <a:pt x="2277921" y="2825845"/>
                </a:cubicBezTo>
                <a:close/>
                <a:moveTo>
                  <a:pt x="2445807" y="2824245"/>
                </a:moveTo>
                <a:cubicBezTo>
                  <a:pt x="2446020" y="2823345"/>
                  <a:pt x="2448160" y="2823376"/>
                  <a:pt x="2452227" y="2824339"/>
                </a:cubicBezTo>
                <a:cubicBezTo>
                  <a:pt x="2456295" y="2825302"/>
                  <a:pt x="2457901" y="2827583"/>
                  <a:pt x="2457049" y="2831183"/>
                </a:cubicBezTo>
                <a:cubicBezTo>
                  <a:pt x="2456197" y="2834783"/>
                  <a:pt x="2455771" y="2836582"/>
                  <a:pt x="2455771" y="2836582"/>
                </a:cubicBezTo>
                <a:cubicBezTo>
                  <a:pt x="2455771" y="2836582"/>
                  <a:pt x="2454164" y="2834302"/>
                  <a:pt x="2450948" y="2829739"/>
                </a:cubicBezTo>
                <a:cubicBezTo>
                  <a:pt x="2447307" y="2826977"/>
                  <a:pt x="2445594" y="2825145"/>
                  <a:pt x="2445807" y="2824245"/>
                </a:cubicBezTo>
                <a:close/>
                <a:moveTo>
                  <a:pt x="2378234" y="2823931"/>
                </a:moveTo>
                <a:cubicBezTo>
                  <a:pt x="2376201" y="2823449"/>
                  <a:pt x="2375988" y="2824350"/>
                  <a:pt x="2377595" y="2826630"/>
                </a:cubicBezTo>
                <a:cubicBezTo>
                  <a:pt x="2379202" y="2828912"/>
                  <a:pt x="2380006" y="2830052"/>
                  <a:pt x="2380006" y="2830052"/>
                </a:cubicBezTo>
                <a:cubicBezTo>
                  <a:pt x="2380858" y="2826453"/>
                  <a:pt x="2380267" y="2824412"/>
                  <a:pt x="2378234" y="2823931"/>
                </a:cubicBezTo>
                <a:close/>
                <a:moveTo>
                  <a:pt x="3566239" y="2822740"/>
                </a:moveTo>
                <a:lnTo>
                  <a:pt x="3575169" y="2827205"/>
                </a:lnTo>
                <a:lnTo>
                  <a:pt x="3567728" y="2827205"/>
                </a:lnTo>
                <a:close/>
                <a:moveTo>
                  <a:pt x="2517068" y="2822582"/>
                </a:moveTo>
                <a:cubicBezTo>
                  <a:pt x="2521136" y="2823545"/>
                  <a:pt x="2523973" y="2825167"/>
                  <a:pt x="2525581" y="2827448"/>
                </a:cubicBezTo>
                <a:cubicBezTo>
                  <a:pt x="2527188" y="2829729"/>
                  <a:pt x="2527992" y="2830869"/>
                  <a:pt x="2527992" y="2830869"/>
                </a:cubicBezTo>
                <a:cubicBezTo>
                  <a:pt x="2527992" y="2830869"/>
                  <a:pt x="2525958" y="2830388"/>
                  <a:pt x="2521891" y="2829425"/>
                </a:cubicBezTo>
                <a:cubicBezTo>
                  <a:pt x="2517824" y="2828462"/>
                  <a:pt x="2515790" y="2827981"/>
                  <a:pt x="2515790" y="2827981"/>
                </a:cubicBezTo>
                <a:close/>
                <a:moveTo>
                  <a:pt x="2461749" y="2822554"/>
                </a:moveTo>
                <a:cubicBezTo>
                  <a:pt x="2464850" y="2823174"/>
                  <a:pt x="2468880" y="2824724"/>
                  <a:pt x="2473841" y="2827205"/>
                </a:cubicBezTo>
                <a:lnTo>
                  <a:pt x="2473841" y="2834646"/>
                </a:lnTo>
                <a:cubicBezTo>
                  <a:pt x="2458958" y="2829686"/>
                  <a:pt x="2452757" y="2825965"/>
                  <a:pt x="2455238" y="2823484"/>
                </a:cubicBezTo>
                <a:cubicBezTo>
                  <a:pt x="2456478" y="2822244"/>
                  <a:pt x="2458648" y="2821934"/>
                  <a:pt x="2461749" y="2822554"/>
                </a:cubicBezTo>
                <a:close/>
                <a:moveTo>
                  <a:pt x="2856483" y="2820945"/>
                </a:moveTo>
                <a:lnTo>
                  <a:pt x="2854055" y="2825801"/>
                </a:lnTo>
                <a:lnTo>
                  <a:pt x="2858301" y="2823525"/>
                </a:lnTo>
                <a:close/>
                <a:moveTo>
                  <a:pt x="3560286" y="2819764"/>
                </a:moveTo>
                <a:cubicBezTo>
                  <a:pt x="3562767" y="2819764"/>
                  <a:pt x="3564627" y="2820384"/>
                  <a:pt x="3565867" y="2821624"/>
                </a:cubicBezTo>
                <a:lnTo>
                  <a:pt x="3566239" y="2822740"/>
                </a:lnTo>
                <a:close/>
                <a:moveTo>
                  <a:pt x="4505577" y="2815810"/>
                </a:moveTo>
                <a:cubicBezTo>
                  <a:pt x="4506042" y="2815345"/>
                  <a:pt x="4507205" y="2815423"/>
                  <a:pt x="4509065" y="2816043"/>
                </a:cubicBezTo>
                <a:cubicBezTo>
                  <a:pt x="4516507" y="2818524"/>
                  <a:pt x="4526428" y="2823484"/>
                  <a:pt x="4538831" y="2830926"/>
                </a:cubicBezTo>
                <a:cubicBezTo>
                  <a:pt x="4551234" y="2838367"/>
                  <a:pt x="4554955" y="2844568"/>
                  <a:pt x="4549993" y="2849529"/>
                </a:cubicBezTo>
                <a:lnTo>
                  <a:pt x="4520228" y="2834646"/>
                </a:lnTo>
                <a:cubicBezTo>
                  <a:pt x="4509065" y="2823484"/>
                  <a:pt x="4504182" y="2817206"/>
                  <a:pt x="4505577" y="2815810"/>
                </a:cubicBezTo>
                <a:close/>
                <a:moveTo>
                  <a:pt x="3679349" y="2812322"/>
                </a:moveTo>
                <a:lnTo>
                  <a:pt x="3701673" y="2827205"/>
                </a:lnTo>
                <a:cubicBezTo>
                  <a:pt x="3696712" y="2827205"/>
                  <a:pt x="3691751" y="2824725"/>
                  <a:pt x="3686790" y="2819764"/>
                </a:cubicBezTo>
                <a:close/>
                <a:moveTo>
                  <a:pt x="3069153" y="2812322"/>
                </a:moveTo>
                <a:cubicBezTo>
                  <a:pt x="3069153" y="2817284"/>
                  <a:pt x="3069153" y="2819764"/>
                  <a:pt x="3069153" y="2819764"/>
                </a:cubicBezTo>
                <a:cubicBezTo>
                  <a:pt x="3069153" y="2819764"/>
                  <a:pt x="3070394" y="2819764"/>
                  <a:pt x="3072874" y="2819764"/>
                </a:cubicBezTo>
                <a:cubicBezTo>
                  <a:pt x="3075354" y="2819764"/>
                  <a:pt x="3076595" y="2819764"/>
                  <a:pt x="3076595" y="2819764"/>
                </a:cubicBezTo>
                <a:cubicBezTo>
                  <a:pt x="3076595" y="2814803"/>
                  <a:pt x="3074115" y="2812322"/>
                  <a:pt x="3069153" y="2812322"/>
                </a:cubicBezTo>
                <a:close/>
                <a:moveTo>
                  <a:pt x="2507423" y="2808895"/>
                </a:moveTo>
                <a:lnTo>
                  <a:pt x="2513524" y="2810339"/>
                </a:lnTo>
                <a:lnTo>
                  <a:pt x="2512245" y="2815738"/>
                </a:lnTo>
                <a:cubicBezTo>
                  <a:pt x="2508178" y="2814776"/>
                  <a:pt x="2506571" y="2812495"/>
                  <a:pt x="2507423" y="2808895"/>
                </a:cubicBezTo>
                <a:close/>
                <a:moveTo>
                  <a:pt x="2551235" y="2807861"/>
                </a:moveTo>
                <a:lnTo>
                  <a:pt x="2555323" y="2811949"/>
                </a:lnTo>
                <a:lnTo>
                  <a:pt x="2552684" y="2808204"/>
                </a:lnTo>
                <a:close/>
                <a:moveTo>
                  <a:pt x="2861724" y="2806741"/>
                </a:moveTo>
                <a:cubicBezTo>
                  <a:pt x="2861104" y="2806741"/>
                  <a:pt x="2860794" y="2807361"/>
                  <a:pt x="2860794" y="2808601"/>
                </a:cubicBezTo>
                <a:cubicBezTo>
                  <a:pt x="2860794" y="2811082"/>
                  <a:pt x="2860794" y="2812322"/>
                  <a:pt x="2860794" y="2812322"/>
                </a:cubicBezTo>
                <a:lnTo>
                  <a:pt x="2868235" y="2812322"/>
                </a:lnTo>
                <a:cubicBezTo>
                  <a:pt x="2868235" y="2812322"/>
                  <a:pt x="2866995" y="2811082"/>
                  <a:pt x="2864515" y="2808601"/>
                </a:cubicBezTo>
                <a:cubicBezTo>
                  <a:pt x="2863275" y="2807361"/>
                  <a:pt x="2862344" y="2806741"/>
                  <a:pt x="2861724" y="2806741"/>
                </a:cubicBezTo>
                <a:close/>
                <a:moveTo>
                  <a:pt x="2457223" y="2806635"/>
                </a:moveTo>
                <a:cubicBezTo>
                  <a:pt x="2458908" y="2806320"/>
                  <a:pt x="2462162" y="2809585"/>
                  <a:pt x="2466984" y="2816428"/>
                </a:cubicBezTo>
                <a:lnTo>
                  <a:pt x="2460884" y="2814984"/>
                </a:lnTo>
                <a:lnTo>
                  <a:pt x="2456061" y="2808141"/>
                </a:lnTo>
                <a:cubicBezTo>
                  <a:pt x="2456274" y="2807241"/>
                  <a:pt x="2456661" y="2806739"/>
                  <a:pt x="2457223" y="2806635"/>
                </a:cubicBezTo>
                <a:close/>
                <a:moveTo>
                  <a:pt x="2424279" y="2806320"/>
                </a:moveTo>
                <a:lnTo>
                  <a:pt x="2430380" y="2807764"/>
                </a:lnTo>
                <a:cubicBezTo>
                  <a:pt x="2433595" y="2812327"/>
                  <a:pt x="2437236" y="2815089"/>
                  <a:pt x="2441304" y="2816052"/>
                </a:cubicBezTo>
                <a:cubicBezTo>
                  <a:pt x="2437236" y="2815089"/>
                  <a:pt x="2431561" y="2811846"/>
                  <a:pt x="2424279" y="2806320"/>
                </a:cubicBezTo>
                <a:close/>
                <a:moveTo>
                  <a:pt x="4549993" y="2804881"/>
                </a:moveTo>
                <a:cubicBezTo>
                  <a:pt x="4554955" y="2804881"/>
                  <a:pt x="4557435" y="2804881"/>
                  <a:pt x="4557435" y="2804881"/>
                </a:cubicBezTo>
                <a:lnTo>
                  <a:pt x="4549993" y="2812322"/>
                </a:lnTo>
                <a:cubicBezTo>
                  <a:pt x="4549993" y="2812322"/>
                  <a:pt x="4549993" y="2809842"/>
                  <a:pt x="4549993" y="2804881"/>
                </a:cubicBezTo>
                <a:close/>
                <a:moveTo>
                  <a:pt x="2611961" y="2801614"/>
                </a:moveTo>
                <a:lnTo>
                  <a:pt x="2615228" y="2804881"/>
                </a:lnTo>
                <a:lnTo>
                  <a:pt x="2615228" y="2803720"/>
                </a:lnTo>
                <a:close/>
                <a:moveTo>
                  <a:pt x="2251890" y="2799727"/>
                </a:moveTo>
                <a:lnTo>
                  <a:pt x="2262814" y="2808014"/>
                </a:lnTo>
                <a:cubicBezTo>
                  <a:pt x="2261962" y="2811615"/>
                  <a:pt x="2265604" y="2814377"/>
                  <a:pt x="2273737" y="2816302"/>
                </a:cubicBezTo>
                <a:cubicBezTo>
                  <a:pt x="2265604" y="2814377"/>
                  <a:pt x="2259929" y="2811134"/>
                  <a:pt x="2256714" y="2806570"/>
                </a:cubicBezTo>
                <a:cubicBezTo>
                  <a:pt x="2249431" y="2801046"/>
                  <a:pt x="2247823" y="2798764"/>
                  <a:pt x="2251890" y="2799727"/>
                </a:cubicBezTo>
                <a:close/>
                <a:moveTo>
                  <a:pt x="2808704" y="2797439"/>
                </a:moveTo>
                <a:lnTo>
                  <a:pt x="2808704" y="2800167"/>
                </a:lnTo>
                <a:lnTo>
                  <a:pt x="2813610" y="2804881"/>
                </a:lnTo>
                <a:lnTo>
                  <a:pt x="2816146" y="2804881"/>
                </a:lnTo>
                <a:lnTo>
                  <a:pt x="2826857" y="2815592"/>
                </a:lnTo>
                <a:lnTo>
                  <a:pt x="2828491" y="2816832"/>
                </a:lnTo>
                <a:lnTo>
                  <a:pt x="2838470" y="2823484"/>
                </a:lnTo>
                <a:lnTo>
                  <a:pt x="2843372" y="2821034"/>
                </a:lnTo>
                <a:lnTo>
                  <a:pt x="2841820" y="2815673"/>
                </a:lnTo>
                <a:lnTo>
                  <a:pt x="2838470" y="2812322"/>
                </a:lnTo>
                <a:lnTo>
                  <a:pt x="2837884" y="2811151"/>
                </a:lnTo>
                <a:lnTo>
                  <a:pt x="2835175" y="2812349"/>
                </a:lnTo>
                <a:cubicBezTo>
                  <a:pt x="2834323" y="2815949"/>
                  <a:pt x="2831864" y="2817267"/>
                  <a:pt x="2827797" y="2816305"/>
                </a:cubicBezTo>
                <a:cubicBezTo>
                  <a:pt x="2823730" y="2815342"/>
                  <a:pt x="2822122" y="2813061"/>
                  <a:pt x="2822975" y="2809461"/>
                </a:cubicBezTo>
                <a:cubicBezTo>
                  <a:pt x="2823827" y="2805862"/>
                  <a:pt x="2825482" y="2803403"/>
                  <a:pt x="2827941" y="2802084"/>
                </a:cubicBezTo>
                <a:cubicBezTo>
                  <a:pt x="2830401" y="2800766"/>
                  <a:pt x="2831631" y="2800107"/>
                  <a:pt x="2831631" y="2800107"/>
                </a:cubicBezTo>
                <a:lnTo>
                  <a:pt x="2834149" y="2803679"/>
                </a:lnTo>
                <a:lnTo>
                  <a:pt x="2831028" y="2797439"/>
                </a:lnTo>
                <a:lnTo>
                  <a:pt x="2823587" y="2797439"/>
                </a:lnTo>
                <a:cubicBezTo>
                  <a:pt x="2818626" y="2797439"/>
                  <a:pt x="2816146" y="2797439"/>
                  <a:pt x="2816146" y="2797439"/>
                </a:cubicBezTo>
                <a:cubicBezTo>
                  <a:pt x="2811184" y="2797439"/>
                  <a:pt x="2808704" y="2797439"/>
                  <a:pt x="2808704" y="2797439"/>
                </a:cubicBezTo>
                <a:close/>
                <a:moveTo>
                  <a:pt x="2497778" y="2795208"/>
                </a:moveTo>
                <a:cubicBezTo>
                  <a:pt x="2497778" y="2795208"/>
                  <a:pt x="2499385" y="2797489"/>
                  <a:pt x="2502600" y="2802051"/>
                </a:cubicBezTo>
                <a:lnTo>
                  <a:pt x="2495222" y="2806007"/>
                </a:lnTo>
                <a:cubicBezTo>
                  <a:pt x="2487939" y="2800482"/>
                  <a:pt x="2484298" y="2797719"/>
                  <a:pt x="2484298" y="2797719"/>
                </a:cubicBezTo>
                <a:lnTo>
                  <a:pt x="2490398" y="2799163"/>
                </a:lnTo>
                <a:close/>
                <a:moveTo>
                  <a:pt x="2897750" y="2792950"/>
                </a:moveTo>
                <a:cubicBezTo>
                  <a:pt x="2901818" y="2793913"/>
                  <a:pt x="2903638" y="2795294"/>
                  <a:pt x="2903212" y="2797093"/>
                </a:cubicBezTo>
                <a:cubicBezTo>
                  <a:pt x="2902786" y="2798893"/>
                  <a:pt x="2901556" y="2799552"/>
                  <a:pt x="2899523" y="2799071"/>
                </a:cubicBezTo>
                <a:cubicBezTo>
                  <a:pt x="2897490" y="2798590"/>
                  <a:pt x="2896898" y="2796550"/>
                  <a:pt x="2897750" y="2792950"/>
                </a:cubicBezTo>
                <a:close/>
                <a:moveTo>
                  <a:pt x="2546112" y="2792647"/>
                </a:moveTo>
                <a:lnTo>
                  <a:pt x="2547614" y="2795601"/>
                </a:lnTo>
                <a:lnTo>
                  <a:pt x="2556840" y="2802010"/>
                </a:lnTo>
                <a:lnTo>
                  <a:pt x="2555697" y="2797439"/>
                </a:lnTo>
                <a:close/>
                <a:moveTo>
                  <a:pt x="3529207" y="2790874"/>
                </a:moveTo>
                <a:lnTo>
                  <a:pt x="3529591" y="2790928"/>
                </a:lnTo>
                <a:cubicBezTo>
                  <a:pt x="3531451" y="2791548"/>
                  <a:pt x="3533001" y="2792479"/>
                  <a:pt x="3534241" y="2793719"/>
                </a:cubicBezTo>
                <a:cubicBezTo>
                  <a:pt x="3536721" y="2796199"/>
                  <a:pt x="3537962" y="2797439"/>
                  <a:pt x="3537962" y="2797439"/>
                </a:cubicBezTo>
                <a:close/>
                <a:moveTo>
                  <a:pt x="4468138" y="2789998"/>
                </a:moveTo>
                <a:cubicBezTo>
                  <a:pt x="4473099" y="2789998"/>
                  <a:pt x="4475579" y="2789998"/>
                  <a:pt x="4475579" y="2789998"/>
                </a:cubicBezTo>
                <a:cubicBezTo>
                  <a:pt x="4475579" y="2789998"/>
                  <a:pt x="4476820" y="2791239"/>
                  <a:pt x="4479300" y="2793719"/>
                </a:cubicBezTo>
                <a:cubicBezTo>
                  <a:pt x="4481780" y="2796199"/>
                  <a:pt x="4483021" y="2797439"/>
                  <a:pt x="4483021" y="2797439"/>
                </a:cubicBezTo>
                <a:cubicBezTo>
                  <a:pt x="4487982" y="2797439"/>
                  <a:pt x="4490462" y="2797439"/>
                  <a:pt x="4490462" y="2797439"/>
                </a:cubicBezTo>
                <a:lnTo>
                  <a:pt x="4497903" y="2804881"/>
                </a:lnTo>
                <a:cubicBezTo>
                  <a:pt x="4497903" y="2814803"/>
                  <a:pt x="4490462" y="2812322"/>
                  <a:pt x="4475579" y="2797439"/>
                </a:cubicBezTo>
                <a:close/>
                <a:moveTo>
                  <a:pt x="4237454" y="2789998"/>
                </a:moveTo>
                <a:cubicBezTo>
                  <a:pt x="4242415" y="2789998"/>
                  <a:pt x="4244896" y="2792479"/>
                  <a:pt x="4244896" y="2797439"/>
                </a:cubicBezTo>
                <a:lnTo>
                  <a:pt x="4237454" y="2797439"/>
                </a:lnTo>
                <a:close/>
                <a:moveTo>
                  <a:pt x="3843060" y="2789998"/>
                </a:moveTo>
                <a:cubicBezTo>
                  <a:pt x="3848021" y="2789998"/>
                  <a:pt x="3850501" y="2789998"/>
                  <a:pt x="3850501" y="2789998"/>
                </a:cubicBezTo>
                <a:lnTo>
                  <a:pt x="3850501" y="2797439"/>
                </a:lnTo>
                <a:cubicBezTo>
                  <a:pt x="3845540" y="2797439"/>
                  <a:pt x="3843060" y="2794959"/>
                  <a:pt x="3843060" y="2789998"/>
                </a:cubicBezTo>
                <a:close/>
                <a:moveTo>
                  <a:pt x="2421751" y="2789998"/>
                </a:moveTo>
                <a:lnTo>
                  <a:pt x="2429193" y="2789998"/>
                </a:lnTo>
                <a:lnTo>
                  <a:pt x="2436634" y="2797439"/>
                </a:lnTo>
                <a:close/>
                <a:moveTo>
                  <a:pt x="4899739" y="2782557"/>
                </a:moveTo>
                <a:cubicBezTo>
                  <a:pt x="4904701" y="2782557"/>
                  <a:pt x="4907181" y="2782557"/>
                  <a:pt x="4907181" y="2782557"/>
                </a:cubicBezTo>
                <a:cubicBezTo>
                  <a:pt x="4912142" y="2787518"/>
                  <a:pt x="4913381" y="2791239"/>
                  <a:pt x="4910901" y="2793719"/>
                </a:cubicBezTo>
                <a:cubicBezTo>
                  <a:pt x="4908421" y="2796199"/>
                  <a:pt x="4905940" y="2794959"/>
                  <a:pt x="4903460" y="2789998"/>
                </a:cubicBezTo>
                <a:cubicBezTo>
                  <a:pt x="4900979" y="2785037"/>
                  <a:pt x="4899739" y="2782557"/>
                  <a:pt x="4899739" y="2782557"/>
                </a:cubicBezTo>
                <a:close/>
                <a:moveTo>
                  <a:pt x="2898001" y="2782557"/>
                </a:moveTo>
                <a:cubicBezTo>
                  <a:pt x="2902962" y="2782557"/>
                  <a:pt x="2905442" y="2783797"/>
                  <a:pt x="2905442" y="2786277"/>
                </a:cubicBezTo>
                <a:cubicBezTo>
                  <a:pt x="2905442" y="2788758"/>
                  <a:pt x="2904202" y="2789998"/>
                  <a:pt x="2901722" y="2789998"/>
                </a:cubicBezTo>
                <a:cubicBezTo>
                  <a:pt x="2899242" y="2789998"/>
                  <a:pt x="2898001" y="2787518"/>
                  <a:pt x="2898001" y="2782557"/>
                </a:cubicBezTo>
                <a:close/>
                <a:moveTo>
                  <a:pt x="2831028" y="2782557"/>
                </a:moveTo>
                <a:cubicBezTo>
                  <a:pt x="2835990" y="2782557"/>
                  <a:pt x="2839710" y="2785037"/>
                  <a:pt x="2842190" y="2789998"/>
                </a:cubicBezTo>
                <a:lnTo>
                  <a:pt x="2843920" y="2796915"/>
                </a:lnTo>
                <a:lnTo>
                  <a:pt x="2845110" y="2797596"/>
                </a:lnTo>
                <a:lnTo>
                  <a:pt x="2848819" y="2801973"/>
                </a:lnTo>
                <a:lnTo>
                  <a:pt x="2853353" y="2797439"/>
                </a:lnTo>
                <a:lnTo>
                  <a:pt x="2864003" y="2802765"/>
                </a:lnTo>
                <a:lnTo>
                  <a:pt x="2853767" y="2788240"/>
                </a:lnTo>
                <a:lnTo>
                  <a:pt x="2853229" y="2787477"/>
                </a:lnTo>
                <a:lnTo>
                  <a:pt x="2838470" y="2782557"/>
                </a:lnTo>
                <a:close/>
                <a:moveTo>
                  <a:pt x="2404988" y="2778947"/>
                </a:moveTo>
                <a:cubicBezTo>
                  <a:pt x="2409056" y="2779909"/>
                  <a:pt x="2410663" y="2782190"/>
                  <a:pt x="2409811" y="2785790"/>
                </a:cubicBezTo>
                <a:cubicBezTo>
                  <a:pt x="2405744" y="2784827"/>
                  <a:pt x="2403710" y="2784346"/>
                  <a:pt x="2403710" y="2784346"/>
                </a:cubicBezTo>
                <a:cubicBezTo>
                  <a:pt x="2404562" y="2780746"/>
                  <a:pt x="2404988" y="2778947"/>
                  <a:pt x="2404988" y="2778947"/>
                </a:cubicBezTo>
                <a:close/>
                <a:moveTo>
                  <a:pt x="2231322" y="2777753"/>
                </a:moveTo>
                <a:cubicBezTo>
                  <a:pt x="2234537" y="2782315"/>
                  <a:pt x="2236145" y="2784596"/>
                  <a:pt x="2236145" y="2784596"/>
                </a:cubicBezTo>
                <a:lnTo>
                  <a:pt x="2230044" y="2783152"/>
                </a:lnTo>
                <a:close/>
                <a:moveTo>
                  <a:pt x="2296606" y="2777525"/>
                </a:moveTo>
                <a:cubicBezTo>
                  <a:pt x="2295081" y="2777164"/>
                  <a:pt x="2293703" y="2777314"/>
                  <a:pt x="2292474" y="2777973"/>
                </a:cubicBezTo>
                <a:cubicBezTo>
                  <a:pt x="2290014" y="2779292"/>
                  <a:pt x="2292213" y="2783613"/>
                  <a:pt x="2299069" y="2790938"/>
                </a:cubicBezTo>
                <a:cubicBezTo>
                  <a:pt x="2305925" y="2798262"/>
                  <a:pt x="2311978" y="2804447"/>
                  <a:pt x="2317226" y="2809490"/>
                </a:cubicBezTo>
                <a:cubicBezTo>
                  <a:pt x="2322476" y="2814534"/>
                  <a:pt x="2327133" y="2817537"/>
                  <a:pt x="2331201" y="2818500"/>
                </a:cubicBezTo>
                <a:cubicBezTo>
                  <a:pt x="2330349" y="2822100"/>
                  <a:pt x="2330726" y="2825040"/>
                  <a:pt x="2332333" y="2827321"/>
                </a:cubicBezTo>
                <a:cubicBezTo>
                  <a:pt x="2333941" y="2829602"/>
                  <a:pt x="2334319" y="2832542"/>
                  <a:pt x="2333467" y="2836142"/>
                </a:cubicBezTo>
                <a:cubicBezTo>
                  <a:pt x="2340749" y="2841667"/>
                  <a:pt x="2345621" y="2843771"/>
                  <a:pt x="2348080" y="2842452"/>
                </a:cubicBezTo>
                <a:cubicBezTo>
                  <a:pt x="2350539" y="2841134"/>
                  <a:pt x="2351982" y="2839574"/>
                  <a:pt x="2352408" y="2837774"/>
                </a:cubicBezTo>
                <a:cubicBezTo>
                  <a:pt x="2352834" y="2835975"/>
                  <a:pt x="2351226" y="2833694"/>
                  <a:pt x="2347585" y="2830931"/>
                </a:cubicBezTo>
                <a:cubicBezTo>
                  <a:pt x="2343944" y="2828169"/>
                  <a:pt x="2339712" y="2823366"/>
                  <a:pt x="2334890" y="2816522"/>
                </a:cubicBezTo>
                <a:cubicBezTo>
                  <a:pt x="2330067" y="2809679"/>
                  <a:pt x="2325622" y="2805776"/>
                  <a:pt x="2321555" y="2804813"/>
                </a:cubicBezTo>
                <a:lnTo>
                  <a:pt x="2322833" y="2799414"/>
                </a:lnTo>
                <a:cubicBezTo>
                  <a:pt x="2322833" y="2799414"/>
                  <a:pt x="2320800" y="2798933"/>
                  <a:pt x="2316732" y="2797970"/>
                </a:cubicBezTo>
                <a:cubicBezTo>
                  <a:pt x="2312664" y="2797007"/>
                  <a:pt x="2310040" y="2794485"/>
                  <a:pt x="2308859" y="2790404"/>
                </a:cubicBezTo>
                <a:cubicBezTo>
                  <a:pt x="2307678" y="2786324"/>
                  <a:pt x="2305267" y="2782902"/>
                  <a:pt x="2301625" y="2780139"/>
                </a:cubicBezTo>
                <a:cubicBezTo>
                  <a:pt x="2299805" y="2778758"/>
                  <a:pt x="2298131" y="2777886"/>
                  <a:pt x="2296606" y="2777525"/>
                </a:cubicBezTo>
                <a:close/>
                <a:moveTo>
                  <a:pt x="2375541" y="2777160"/>
                </a:moveTo>
                <a:lnTo>
                  <a:pt x="2379307" y="2778569"/>
                </a:lnTo>
                <a:cubicBezTo>
                  <a:pt x="2383374" y="2779532"/>
                  <a:pt x="2393068" y="2788479"/>
                  <a:pt x="2408388" y="2805410"/>
                </a:cubicBezTo>
                <a:cubicBezTo>
                  <a:pt x="2423708" y="2822341"/>
                  <a:pt x="2430942" y="2832606"/>
                  <a:pt x="2430090" y="2836205"/>
                </a:cubicBezTo>
                <a:cubicBezTo>
                  <a:pt x="2433305" y="2840768"/>
                  <a:pt x="2434913" y="2843049"/>
                  <a:pt x="2434913" y="2843049"/>
                </a:cubicBezTo>
                <a:lnTo>
                  <a:pt x="2441014" y="2844493"/>
                </a:lnTo>
                <a:cubicBezTo>
                  <a:pt x="2444229" y="2849056"/>
                  <a:pt x="2447656" y="2852718"/>
                  <a:pt x="2451298" y="2855480"/>
                </a:cubicBezTo>
                <a:cubicBezTo>
                  <a:pt x="2454940" y="2858243"/>
                  <a:pt x="2458367" y="2861905"/>
                  <a:pt x="2461583" y="2866467"/>
                </a:cubicBezTo>
                <a:cubicBezTo>
                  <a:pt x="2467161" y="2879192"/>
                  <a:pt x="2472196" y="2885135"/>
                  <a:pt x="2476690" y="2884298"/>
                </a:cubicBezTo>
                <a:cubicBezTo>
                  <a:pt x="2481183" y="2883462"/>
                  <a:pt x="2483216" y="2883943"/>
                  <a:pt x="2482790" y="2885742"/>
                </a:cubicBezTo>
                <a:cubicBezTo>
                  <a:pt x="2482364" y="2887542"/>
                  <a:pt x="2479692" y="2889761"/>
                  <a:pt x="2474773" y="2892398"/>
                </a:cubicBezTo>
                <a:cubicBezTo>
                  <a:pt x="2467490" y="2886872"/>
                  <a:pt x="2462242" y="2881829"/>
                  <a:pt x="2459027" y="2877266"/>
                </a:cubicBezTo>
                <a:lnTo>
                  <a:pt x="2449381" y="2863579"/>
                </a:lnTo>
                <a:cubicBezTo>
                  <a:pt x="2437180" y="2860691"/>
                  <a:pt x="2429141" y="2849285"/>
                  <a:pt x="2425268" y="2829362"/>
                </a:cubicBezTo>
                <a:cubicBezTo>
                  <a:pt x="2425268" y="2829362"/>
                  <a:pt x="2423234" y="2828881"/>
                  <a:pt x="2419167" y="2827918"/>
                </a:cubicBezTo>
                <a:lnTo>
                  <a:pt x="2388952" y="2792257"/>
                </a:lnTo>
                <a:cubicBezTo>
                  <a:pt x="2388952" y="2792257"/>
                  <a:pt x="2387346" y="2789976"/>
                  <a:pt x="2384130" y="2785413"/>
                </a:cubicBezTo>
                <a:close/>
                <a:moveTo>
                  <a:pt x="2987298" y="2775115"/>
                </a:moveTo>
                <a:cubicBezTo>
                  <a:pt x="2987298" y="2775115"/>
                  <a:pt x="2987298" y="2777596"/>
                  <a:pt x="2987298" y="2782557"/>
                </a:cubicBezTo>
                <a:cubicBezTo>
                  <a:pt x="2987298" y="2782557"/>
                  <a:pt x="2986057" y="2783797"/>
                  <a:pt x="2983577" y="2786277"/>
                </a:cubicBezTo>
                <a:cubicBezTo>
                  <a:pt x="2981097" y="2788758"/>
                  <a:pt x="2979856" y="2789998"/>
                  <a:pt x="2979856" y="2789998"/>
                </a:cubicBezTo>
                <a:lnTo>
                  <a:pt x="2972415" y="2797439"/>
                </a:lnTo>
                <a:cubicBezTo>
                  <a:pt x="2972415" y="2797439"/>
                  <a:pt x="2974895" y="2797439"/>
                  <a:pt x="2979856" y="2797439"/>
                </a:cubicBezTo>
                <a:lnTo>
                  <a:pt x="3002181" y="2797439"/>
                </a:lnTo>
                <a:cubicBezTo>
                  <a:pt x="3017064" y="2807361"/>
                  <a:pt x="3022025" y="2812322"/>
                  <a:pt x="3017064" y="2812322"/>
                </a:cubicBezTo>
                <a:cubicBezTo>
                  <a:pt x="3017064" y="2812322"/>
                  <a:pt x="3014583" y="2812322"/>
                  <a:pt x="3009622" y="2812322"/>
                </a:cubicBezTo>
                <a:lnTo>
                  <a:pt x="3009622" y="2819764"/>
                </a:lnTo>
                <a:cubicBezTo>
                  <a:pt x="3019544" y="2824725"/>
                  <a:pt x="3024505" y="2827205"/>
                  <a:pt x="3024505" y="2827205"/>
                </a:cubicBezTo>
                <a:lnTo>
                  <a:pt x="3039388" y="2827205"/>
                </a:lnTo>
                <a:lnTo>
                  <a:pt x="3054271" y="2834646"/>
                </a:lnTo>
                <a:lnTo>
                  <a:pt x="3054271" y="2827205"/>
                </a:lnTo>
                <a:cubicBezTo>
                  <a:pt x="3049309" y="2822244"/>
                  <a:pt x="3044349" y="2819764"/>
                  <a:pt x="3039388" y="2819764"/>
                </a:cubicBezTo>
                <a:lnTo>
                  <a:pt x="3031946" y="2812322"/>
                </a:lnTo>
                <a:lnTo>
                  <a:pt x="3017064" y="2797439"/>
                </a:lnTo>
                <a:cubicBezTo>
                  <a:pt x="3012102" y="2797439"/>
                  <a:pt x="3009622" y="2794959"/>
                  <a:pt x="3009622" y="2789998"/>
                </a:cubicBezTo>
                <a:cubicBezTo>
                  <a:pt x="3004661" y="2785037"/>
                  <a:pt x="2999701" y="2782557"/>
                  <a:pt x="2994739" y="2782557"/>
                </a:cubicBezTo>
                <a:cubicBezTo>
                  <a:pt x="2989778" y="2777596"/>
                  <a:pt x="2987298" y="2775115"/>
                  <a:pt x="2987298" y="2775115"/>
                </a:cubicBezTo>
                <a:close/>
                <a:moveTo>
                  <a:pt x="2883725" y="2773950"/>
                </a:moveTo>
                <a:cubicBezTo>
                  <a:pt x="2885251" y="2774311"/>
                  <a:pt x="2886924" y="2775182"/>
                  <a:pt x="2888744" y="2776563"/>
                </a:cubicBezTo>
                <a:cubicBezTo>
                  <a:pt x="2892386" y="2779326"/>
                  <a:pt x="2893780" y="2782507"/>
                  <a:pt x="2892928" y="2786106"/>
                </a:cubicBezTo>
                <a:cubicBezTo>
                  <a:pt x="2892076" y="2789706"/>
                  <a:pt x="2888008" y="2788743"/>
                  <a:pt x="2880727" y="2783218"/>
                </a:cubicBezTo>
                <a:cubicBezTo>
                  <a:pt x="2877511" y="2778656"/>
                  <a:pt x="2877134" y="2775716"/>
                  <a:pt x="2879593" y="2774397"/>
                </a:cubicBezTo>
                <a:cubicBezTo>
                  <a:pt x="2880823" y="2773738"/>
                  <a:pt x="2882201" y="2773589"/>
                  <a:pt x="2883725" y="2773950"/>
                </a:cubicBezTo>
                <a:close/>
                <a:moveTo>
                  <a:pt x="2477208" y="2773233"/>
                </a:moveTo>
                <a:cubicBezTo>
                  <a:pt x="2477208" y="2773233"/>
                  <a:pt x="2478013" y="2774374"/>
                  <a:pt x="2479620" y="2776655"/>
                </a:cubicBezTo>
                <a:cubicBezTo>
                  <a:pt x="2481227" y="2778937"/>
                  <a:pt x="2482032" y="2780077"/>
                  <a:pt x="2482032" y="2780077"/>
                </a:cubicBezTo>
                <a:lnTo>
                  <a:pt x="2471192" y="2777511"/>
                </a:lnTo>
                <a:lnTo>
                  <a:pt x="2481283" y="2782557"/>
                </a:lnTo>
                <a:lnTo>
                  <a:pt x="2473841" y="2782557"/>
                </a:lnTo>
                <a:lnTo>
                  <a:pt x="2466400" y="2775115"/>
                </a:lnTo>
                <a:lnTo>
                  <a:pt x="2470176" y="2777003"/>
                </a:lnTo>
                <a:close/>
                <a:moveTo>
                  <a:pt x="2370634" y="2772444"/>
                </a:moveTo>
                <a:lnTo>
                  <a:pt x="2375541" y="2777160"/>
                </a:lnTo>
                <a:lnTo>
                  <a:pt x="2374128" y="2776631"/>
                </a:lnTo>
                <a:cubicBezTo>
                  <a:pt x="2372710" y="2775820"/>
                  <a:pt x="2371598" y="2774845"/>
                  <a:pt x="2370795" y="2773704"/>
                </a:cubicBezTo>
                <a:close/>
                <a:moveTo>
                  <a:pt x="3493314" y="2767674"/>
                </a:moveTo>
                <a:lnTo>
                  <a:pt x="3495906" y="2768970"/>
                </a:lnTo>
                <a:lnTo>
                  <a:pt x="3494993" y="2767674"/>
                </a:lnTo>
                <a:close/>
                <a:moveTo>
                  <a:pt x="3478431" y="2767674"/>
                </a:moveTo>
                <a:cubicBezTo>
                  <a:pt x="3478431" y="2767674"/>
                  <a:pt x="3478431" y="2770154"/>
                  <a:pt x="3478431" y="2775115"/>
                </a:cubicBezTo>
                <a:lnTo>
                  <a:pt x="3485872" y="2775115"/>
                </a:lnTo>
                <a:cubicBezTo>
                  <a:pt x="3485872" y="2770154"/>
                  <a:pt x="3483392" y="2767674"/>
                  <a:pt x="3478431" y="2767674"/>
                </a:cubicBezTo>
                <a:close/>
                <a:moveTo>
                  <a:pt x="2375763" y="2766326"/>
                </a:moveTo>
                <a:lnTo>
                  <a:pt x="2375444" y="2767674"/>
                </a:lnTo>
                <a:lnTo>
                  <a:pt x="2377103" y="2767674"/>
                </a:lnTo>
                <a:lnTo>
                  <a:pt x="2384544" y="2775115"/>
                </a:lnTo>
                <a:lnTo>
                  <a:pt x="2374832" y="2770259"/>
                </a:lnTo>
                <a:lnTo>
                  <a:pt x="2374485" y="2771726"/>
                </a:lnTo>
                <a:cubicBezTo>
                  <a:pt x="2372451" y="2771245"/>
                  <a:pt x="2371127" y="2771169"/>
                  <a:pt x="2370512" y="2771499"/>
                </a:cubicBezTo>
                <a:lnTo>
                  <a:pt x="2370634" y="2772444"/>
                </a:lnTo>
                <a:lnTo>
                  <a:pt x="2368383" y="2770282"/>
                </a:lnTo>
                <a:lnTo>
                  <a:pt x="2371517" y="2768602"/>
                </a:lnTo>
                <a:lnTo>
                  <a:pt x="2369661" y="2767674"/>
                </a:lnTo>
                <a:lnTo>
                  <a:pt x="2373248" y="2767674"/>
                </a:lnTo>
                <a:close/>
                <a:moveTo>
                  <a:pt x="2183794" y="2760801"/>
                </a:moveTo>
                <a:cubicBezTo>
                  <a:pt x="2187862" y="2761763"/>
                  <a:pt x="2189895" y="2762245"/>
                  <a:pt x="2189895" y="2762245"/>
                </a:cubicBezTo>
                <a:cubicBezTo>
                  <a:pt x="2189895" y="2762245"/>
                  <a:pt x="2189469" y="2764045"/>
                  <a:pt x="2188617" y="2767645"/>
                </a:cubicBezTo>
                <a:cubicBezTo>
                  <a:pt x="2188617" y="2767645"/>
                  <a:pt x="2186583" y="2767163"/>
                  <a:pt x="2182516" y="2766201"/>
                </a:cubicBezTo>
                <a:cubicBezTo>
                  <a:pt x="2183368" y="2762601"/>
                  <a:pt x="2183794" y="2760801"/>
                  <a:pt x="2183794" y="2760801"/>
                </a:cubicBezTo>
                <a:close/>
                <a:moveTo>
                  <a:pt x="4877415" y="2760232"/>
                </a:moveTo>
                <a:lnTo>
                  <a:pt x="4884856" y="2760232"/>
                </a:lnTo>
                <a:lnTo>
                  <a:pt x="4884856" y="2767674"/>
                </a:lnTo>
                <a:close/>
                <a:moveTo>
                  <a:pt x="4616966" y="2760232"/>
                </a:moveTo>
                <a:lnTo>
                  <a:pt x="4631849" y="2760232"/>
                </a:lnTo>
                <a:lnTo>
                  <a:pt x="4639290" y="2775115"/>
                </a:lnTo>
                <a:cubicBezTo>
                  <a:pt x="4634329" y="2775115"/>
                  <a:pt x="4629369" y="2772635"/>
                  <a:pt x="4624407" y="2767674"/>
                </a:cubicBezTo>
                <a:cubicBezTo>
                  <a:pt x="4619446" y="2762713"/>
                  <a:pt x="4616966" y="2760232"/>
                  <a:pt x="4616966" y="2760232"/>
                </a:cubicBezTo>
                <a:close/>
                <a:moveTo>
                  <a:pt x="4442093" y="2760232"/>
                </a:moveTo>
                <a:cubicBezTo>
                  <a:pt x="4444573" y="2760232"/>
                  <a:pt x="4445814" y="2762713"/>
                  <a:pt x="4445814" y="2767674"/>
                </a:cubicBezTo>
                <a:cubicBezTo>
                  <a:pt x="4445814" y="2772635"/>
                  <a:pt x="4445814" y="2775115"/>
                  <a:pt x="4445814" y="2775115"/>
                </a:cubicBezTo>
                <a:cubicBezTo>
                  <a:pt x="4440852" y="2775115"/>
                  <a:pt x="4438372" y="2772635"/>
                  <a:pt x="4438372" y="2767674"/>
                </a:cubicBezTo>
                <a:cubicBezTo>
                  <a:pt x="4438372" y="2762713"/>
                  <a:pt x="4439613" y="2760232"/>
                  <a:pt x="4442093" y="2760232"/>
                </a:cubicBezTo>
                <a:close/>
                <a:moveTo>
                  <a:pt x="3642142" y="2760232"/>
                </a:moveTo>
                <a:lnTo>
                  <a:pt x="3649583" y="2775115"/>
                </a:lnTo>
                <a:cubicBezTo>
                  <a:pt x="3649583" y="2775115"/>
                  <a:pt x="3648342" y="2773875"/>
                  <a:pt x="3645862" y="2771394"/>
                </a:cubicBezTo>
                <a:cubicBezTo>
                  <a:pt x="3643382" y="2768914"/>
                  <a:pt x="3642142" y="2765194"/>
                  <a:pt x="3642142" y="2760232"/>
                </a:cubicBezTo>
                <a:close/>
                <a:moveTo>
                  <a:pt x="3604935" y="2760232"/>
                </a:moveTo>
                <a:lnTo>
                  <a:pt x="3642142" y="2782557"/>
                </a:lnTo>
                <a:cubicBezTo>
                  <a:pt x="3661986" y="2797439"/>
                  <a:pt x="3673148" y="2804881"/>
                  <a:pt x="3675628" y="2804881"/>
                </a:cubicBezTo>
                <a:cubicBezTo>
                  <a:pt x="3678108" y="2804881"/>
                  <a:pt x="3678108" y="2806121"/>
                  <a:pt x="3675628" y="2808601"/>
                </a:cubicBezTo>
                <a:cubicBezTo>
                  <a:pt x="3673148" y="2811082"/>
                  <a:pt x="3668187" y="2809842"/>
                  <a:pt x="3660745" y="2804881"/>
                </a:cubicBezTo>
                <a:cubicBezTo>
                  <a:pt x="3653304" y="2799920"/>
                  <a:pt x="3649583" y="2797439"/>
                  <a:pt x="3649583" y="2797439"/>
                </a:cubicBezTo>
                <a:lnTo>
                  <a:pt x="3619817" y="2775115"/>
                </a:lnTo>
                <a:cubicBezTo>
                  <a:pt x="3619817" y="2770154"/>
                  <a:pt x="3617337" y="2767674"/>
                  <a:pt x="3612376" y="2767674"/>
                </a:cubicBezTo>
                <a:cubicBezTo>
                  <a:pt x="3607415" y="2767674"/>
                  <a:pt x="3604935" y="2765194"/>
                  <a:pt x="3604935" y="2760232"/>
                </a:cubicBezTo>
                <a:close/>
                <a:moveTo>
                  <a:pt x="2860794" y="2760232"/>
                </a:moveTo>
                <a:cubicBezTo>
                  <a:pt x="2865755" y="2760232"/>
                  <a:pt x="2868235" y="2760232"/>
                  <a:pt x="2868235" y="2760232"/>
                </a:cubicBezTo>
                <a:lnTo>
                  <a:pt x="2868235" y="2763156"/>
                </a:lnTo>
                <a:lnTo>
                  <a:pt x="2872359" y="2764132"/>
                </a:lnTo>
                <a:cubicBezTo>
                  <a:pt x="2876426" y="2765094"/>
                  <a:pt x="2878460" y="2765576"/>
                  <a:pt x="2878460" y="2765576"/>
                </a:cubicBezTo>
                <a:cubicBezTo>
                  <a:pt x="2877607" y="2769175"/>
                  <a:pt x="2877181" y="2770975"/>
                  <a:pt x="2877181" y="2770975"/>
                </a:cubicBezTo>
                <a:cubicBezTo>
                  <a:pt x="2877181" y="2770975"/>
                  <a:pt x="2875148" y="2770494"/>
                  <a:pt x="2871081" y="2769531"/>
                </a:cubicBezTo>
                <a:lnTo>
                  <a:pt x="2868235" y="2765492"/>
                </a:lnTo>
                <a:lnTo>
                  <a:pt x="2868235" y="2767674"/>
                </a:lnTo>
                <a:cubicBezTo>
                  <a:pt x="2868235" y="2767674"/>
                  <a:pt x="2865755" y="2767674"/>
                  <a:pt x="2860794" y="2767674"/>
                </a:cubicBezTo>
                <a:cubicBezTo>
                  <a:pt x="2860794" y="2767674"/>
                  <a:pt x="2860794" y="2765194"/>
                  <a:pt x="2860794" y="2760232"/>
                </a:cubicBezTo>
                <a:close/>
                <a:moveTo>
                  <a:pt x="2970261" y="2758796"/>
                </a:moveTo>
                <a:cubicBezTo>
                  <a:pt x="2970261" y="2758796"/>
                  <a:pt x="2971867" y="2761077"/>
                  <a:pt x="2975083" y="2765639"/>
                </a:cubicBezTo>
                <a:cubicBezTo>
                  <a:pt x="2971015" y="2764676"/>
                  <a:pt x="2968983" y="2764195"/>
                  <a:pt x="2968983" y="2764195"/>
                </a:cubicBezTo>
                <a:cubicBezTo>
                  <a:pt x="2964915" y="2763232"/>
                  <a:pt x="2962882" y="2762751"/>
                  <a:pt x="2962882" y="2762751"/>
                </a:cubicBezTo>
                <a:close/>
                <a:moveTo>
                  <a:pt x="2957532" y="2752791"/>
                </a:moveTo>
                <a:lnTo>
                  <a:pt x="2957532" y="2760232"/>
                </a:lnTo>
                <a:lnTo>
                  <a:pt x="2950091" y="2760232"/>
                </a:lnTo>
                <a:cubicBezTo>
                  <a:pt x="2950091" y="2765194"/>
                  <a:pt x="2952571" y="2766434"/>
                  <a:pt x="2957532" y="2763953"/>
                </a:cubicBezTo>
                <a:cubicBezTo>
                  <a:pt x="2962494" y="2761473"/>
                  <a:pt x="2964974" y="2762713"/>
                  <a:pt x="2964974" y="2767674"/>
                </a:cubicBezTo>
                <a:lnTo>
                  <a:pt x="2979856" y="2775115"/>
                </a:lnTo>
                <a:cubicBezTo>
                  <a:pt x="2979856" y="2760232"/>
                  <a:pt x="2972415" y="2752791"/>
                  <a:pt x="2957532" y="2752791"/>
                </a:cubicBezTo>
                <a:close/>
                <a:moveTo>
                  <a:pt x="2391986" y="2752791"/>
                </a:moveTo>
                <a:lnTo>
                  <a:pt x="2406868" y="2760232"/>
                </a:lnTo>
                <a:cubicBezTo>
                  <a:pt x="2401907" y="2760232"/>
                  <a:pt x="2399427" y="2760232"/>
                  <a:pt x="2399427" y="2760232"/>
                </a:cubicBezTo>
                <a:close/>
                <a:moveTo>
                  <a:pt x="2762249" y="2750453"/>
                </a:moveTo>
                <a:lnTo>
                  <a:pt x="2775343" y="2765907"/>
                </a:lnTo>
                <a:lnTo>
                  <a:pt x="2782659" y="2771394"/>
                </a:lnTo>
                <a:cubicBezTo>
                  <a:pt x="2790101" y="2778836"/>
                  <a:pt x="2793821" y="2780076"/>
                  <a:pt x="2793821" y="2775115"/>
                </a:cubicBezTo>
                <a:lnTo>
                  <a:pt x="2786380" y="2767674"/>
                </a:lnTo>
                <a:cubicBezTo>
                  <a:pt x="2776458" y="2760233"/>
                  <a:pt x="2768707" y="2754652"/>
                  <a:pt x="2763126" y="2750931"/>
                </a:cubicBezTo>
                <a:close/>
                <a:moveTo>
                  <a:pt x="2563138" y="2749261"/>
                </a:moveTo>
                <a:lnTo>
                  <a:pt x="2563138" y="2752791"/>
                </a:lnTo>
                <a:cubicBezTo>
                  <a:pt x="2563138" y="2757752"/>
                  <a:pt x="2565618" y="2760232"/>
                  <a:pt x="2570579" y="2760232"/>
                </a:cubicBezTo>
                <a:lnTo>
                  <a:pt x="2566288" y="2751651"/>
                </a:lnTo>
                <a:close/>
                <a:moveTo>
                  <a:pt x="2438338" y="2746927"/>
                </a:moveTo>
                <a:cubicBezTo>
                  <a:pt x="2442405" y="2747890"/>
                  <a:pt x="2444438" y="2748371"/>
                  <a:pt x="2444438" y="2748371"/>
                </a:cubicBezTo>
                <a:cubicBezTo>
                  <a:pt x="2444438" y="2748371"/>
                  <a:pt x="2446472" y="2748852"/>
                  <a:pt x="2450539" y="2749815"/>
                </a:cubicBezTo>
                <a:lnTo>
                  <a:pt x="2460185" y="2763502"/>
                </a:lnTo>
                <a:cubicBezTo>
                  <a:pt x="2464252" y="2764465"/>
                  <a:pt x="2466072" y="2765846"/>
                  <a:pt x="2465646" y="2767645"/>
                </a:cubicBezTo>
                <a:cubicBezTo>
                  <a:pt x="2465220" y="2769445"/>
                  <a:pt x="2463990" y="2770104"/>
                  <a:pt x="2461957" y="2769623"/>
                </a:cubicBezTo>
                <a:cubicBezTo>
                  <a:pt x="2459924" y="2769142"/>
                  <a:pt x="2456873" y="2768420"/>
                  <a:pt x="2452806" y="2767457"/>
                </a:cubicBezTo>
                <a:cubicBezTo>
                  <a:pt x="2453658" y="2763858"/>
                  <a:pt x="2452050" y="2761576"/>
                  <a:pt x="2447983" y="2760614"/>
                </a:cubicBezTo>
                <a:cubicBezTo>
                  <a:pt x="2448835" y="2757014"/>
                  <a:pt x="2447228" y="2754733"/>
                  <a:pt x="2443160" y="2753770"/>
                </a:cubicBezTo>
                <a:close/>
                <a:moveTo>
                  <a:pt x="4133274" y="2745350"/>
                </a:moveTo>
                <a:lnTo>
                  <a:pt x="4148157" y="2745350"/>
                </a:lnTo>
                <a:cubicBezTo>
                  <a:pt x="4158079" y="2745350"/>
                  <a:pt x="4166761" y="2745350"/>
                  <a:pt x="4174202" y="2745350"/>
                </a:cubicBezTo>
                <a:cubicBezTo>
                  <a:pt x="4181644" y="2745350"/>
                  <a:pt x="4185364" y="2747830"/>
                  <a:pt x="4185364" y="2752791"/>
                </a:cubicBezTo>
                <a:cubicBezTo>
                  <a:pt x="4185364" y="2757752"/>
                  <a:pt x="4187844" y="2760232"/>
                  <a:pt x="4192806" y="2760232"/>
                </a:cubicBezTo>
                <a:lnTo>
                  <a:pt x="4200247" y="2775115"/>
                </a:lnTo>
                <a:cubicBezTo>
                  <a:pt x="4195286" y="2775115"/>
                  <a:pt x="4190326" y="2772635"/>
                  <a:pt x="4185364" y="2767674"/>
                </a:cubicBezTo>
                <a:lnTo>
                  <a:pt x="4170481" y="2767674"/>
                </a:lnTo>
                <a:cubicBezTo>
                  <a:pt x="4170481" y="2772635"/>
                  <a:pt x="4168001" y="2773875"/>
                  <a:pt x="4163040" y="2771394"/>
                </a:cubicBezTo>
                <a:cubicBezTo>
                  <a:pt x="4158079" y="2768914"/>
                  <a:pt x="4155599" y="2765194"/>
                  <a:pt x="4155599" y="2760232"/>
                </a:cubicBezTo>
                <a:lnTo>
                  <a:pt x="4148157" y="2752791"/>
                </a:lnTo>
                <a:close/>
                <a:moveTo>
                  <a:pt x="3448665" y="2745350"/>
                </a:moveTo>
                <a:cubicBezTo>
                  <a:pt x="3448665" y="2750311"/>
                  <a:pt x="3448665" y="2752791"/>
                  <a:pt x="3448665" y="2752791"/>
                </a:cubicBezTo>
                <a:cubicBezTo>
                  <a:pt x="3448665" y="2752791"/>
                  <a:pt x="3451145" y="2752791"/>
                  <a:pt x="3456106" y="2752791"/>
                </a:cubicBezTo>
                <a:cubicBezTo>
                  <a:pt x="3456106" y="2747830"/>
                  <a:pt x="3453626" y="2745350"/>
                  <a:pt x="3448665" y="2745350"/>
                </a:cubicBezTo>
                <a:close/>
                <a:moveTo>
                  <a:pt x="2935208" y="2745350"/>
                </a:moveTo>
                <a:lnTo>
                  <a:pt x="2935208" y="2752791"/>
                </a:lnTo>
                <a:lnTo>
                  <a:pt x="2942649" y="2745350"/>
                </a:lnTo>
                <a:cubicBezTo>
                  <a:pt x="2937688" y="2745350"/>
                  <a:pt x="2935208" y="2745350"/>
                  <a:pt x="2935208" y="2745350"/>
                </a:cubicBezTo>
                <a:close/>
                <a:moveTo>
                  <a:pt x="2377103" y="2745350"/>
                </a:moveTo>
                <a:lnTo>
                  <a:pt x="2391986" y="2752791"/>
                </a:lnTo>
                <a:cubicBezTo>
                  <a:pt x="2387025" y="2752791"/>
                  <a:pt x="2383304" y="2752791"/>
                  <a:pt x="2380824" y="2752791"/>
                </a:cubicBezTo>
                <a:cubicBezTo>
                  <a:pt x="2378343" y="2752791"/>
                  <a:pt x="2377103" y="2750311"/>
                  <a:pt x="2377103" y="2745350"/>
                </a:cubicBezTo>
                <a:close/>
                <a:moveTo>
                  <a:pt x="2309932" y="2745043"/>
                </a:moveTo>
                <a:lnTo>
                  <a:pt x="2308654" y="2750442"/>
                </a:lnTo>
                <a:lnTo>
                  <a:pt x="2314756" y="2751886"/>
                </a:lnTo>
                <a:cubicBezTo>
                  <a:pt x="2315608" y="2748287"/>
                  <a:pt x="2314000" y="2746006"/>
                  <a:pt x="2309932" y="2745043"/>
                </a:cubicBezTo>
                <a:close/>
                <a:moveTo>
                  <a:pt x="3582610" y="2737908"/>
                </a:moveTo>
                <a:lnTo>
                  <a:pt x="3582610" y="2745350"/>
                </a:lnTo>
                <a:lnTo>
                  <a:pt x="3575169" y="2745350"/>
                </a:lnTo>
                <a:cubicBezTo>
                  <a:pt x="3575169" y="2740389"/>
                  <a:pt x="3577649" y="2737908"/>
                  <a:pt x="3582610" y="2737908"/>
                </a:cubicBezTo>
                <a:close/>
                <a:moveTo>
                  <a:pt x="2444076" y="2737908"/>
                </a:moveTo>
                <a:lnTo>
                  <a:pt x="2451517" y="2745350"/>
                </a:lnTo>
                <a:cubicBezTo>
                  <a:pt x="2451517" y="2745350"/>
                  <a:pt x="2450277" y="2744109"/>
                  <a:pt x="2447796" y="2741629"/>
                </a:cubicBezTo>
                <a:cubicBezTo>
                  <a:pt x="2445316" y="2739149"/>
                  <a:pt x="2444076" y="2737908"/>
                  <a:pt x="2444076" y="2737908"/>
                </a:cubicBezTo>
                <a:close/>
                <a:moveTo>
                  <a:pt x="3483263" y="2736603"/>
                </a:moveTo>
                <a:lnTo>
                  <a:pt x="3486581" y="2741312"/>
                </a:lnTo>
                <a:lnTo>
                  <a:pt x="3495772" y="2752160"/>
                </a:lnTo>
                <a:lnTo>
                  <a:pt x="3504476" y="2756512"/>
                </a:lnTo>
                <a:cubicBezTo>
                  <a:pt x="3506956" y="2754032"/>
                  <a:pt x="3505716" y="2752791"/>
                  <a:pt x="3500755" y="2752791"/>
                </a:cubicBezTo>
                <a:lnTo>
                  <a:pt x="3493314" y="2745350"/>
                </a:lnTo>
                <a:lnTo>
                  <a:pt x="3485872" y="2737908"/>
                </a:lnTo>
                <a:close/>
                <a:moveTo>
                  <a:pt x="4215130" y="2730467"/>
                </a:moveTo>
                <a:lnTo>
                  <a:pt x="4230013" y="2737908"/>
                </a:lnTo>
                <a:lnTo>
                  <a:pt x="4230013" y="2752791"/>
                </a:lnTo>
                <a:cubicBezTo>
                  <a:pt x="4225051" y="2752791"/>
                  <a:pt x="4222571" y="2751551"/>
                  <a:pt x="4222571" y="2749070"/>
                </a:cubicBezTo>
                <a:cubicBezTo>
                  <a:pt x="4222571" y="2746590"/>
                  <a:pt x="4220091" y="2746590"/>
                  <a:pt x="4215130" y="2749070"/>
                </a:cubicBezTo>
                <a:cubicBezTo>
                  <a:pt x="4210169" y="2751551"/>
                  <a:pt x="4206448" y="2751551"/>
                  <a:pt x="4203968" y="2749070"/>
                </a:cubicBezTo>
                <a:cubicBezTo>
                  <a:pt x="4201488" y="2746590"/>
                  <a:pt x="4202727" y="2742869"/>
                  <a:pt x="4207689" y="2737908"/>
                </a:cubicBezTo>
                <a:close/>
                <a:moveTo>
                  <a:pt x="2920325" y="2730467"/>
                </a:moveTo>
                <a:lnTo>
                  <a:pt x="2920325" y="2737908"/>
                </a:lnTo>
                <a:cubicBezTo>
                  <a:pt x="2920325" y="2737908"/>
                  <a:pt x="2921566" y="2737908"/>
                  <a:pt x="2924046" y="2737908"/>
                </a:cubicBezTo>
                <a:cubicBezTo>
                  <a:pt x="2926526" y="2737908"/>
                  <a:pt x="2927767" y="2737908"/>
                  <a:pt x="2927767" y="2737908"/>
                </a:cubicBezTo>
                <a:cubicBezTo>
                  <a:pt x="2927767" y="2737908"/>
                  <a:pt x="2925287" y="2735428"/>
                  <a:pt x="2920325" y="2730467"/>
                </a:cubicBezTo>
                <a:close/>
                <a:moveTo>
                  <a:pt x="2790101" y="2730467"/>
                </a:moveTo>
                <a:cubicBezTo>
                  <a:pt x="2787621" y="2730467"/>
                  <a:pt x="2786380" y="2731707"/>
                  <a:pt x="2786380" y="2734187"/>
                </a:cubicBezTo>
                <a:lnTo>
                  <a:pt x="2786380" y="2735895"/>
                </a:lnTo>
                <a:lnTo>
                  <a:pt x="2793050" y="2745359"/>
                </a:lnTo>
                <a:cubicBezTo>
                  <a:pt x="2792198" y="2748959"/>
                  <a:pt x="2793805" y="2751239"/>
                  <a:pt x="2797872" y="2752202"/>
                </a:cubicBezTo>
                <a:lnTo>
                  <a:pt x="2799598" y="2754162"/>
                </a:lnTo>
                <a:lnTo>
                  <a:pt x="2808704" y="2760232"/>
                </a:lnTo>
                <a:cubicBezTo>
                  <a:pt x="2813665" y="2760232"/>
                  <a:pt x="2816146" y="2760232"/>
                  <a:pt x="2816146" y="2760232"/>
                </a:cubicBezTo>
                <a:lnTo>
                  <a:pt x="2838470" y="2767674"/>
                </a:lnTo>
                <a:cubicBezTo>
                  <a:pt x="2838470" y="2762713"/>
                  <a:pt x="2835990" y="2758992"/>
                  <a:pt x="2831029" y="2756512"/>
                </a:cubicBezTo>
                <a:lnTo>
                  <a:pt x="2819939" y="2754664"/>
                </a:lnTo>
                <a:lnTo>
                  <a:pt x="2822275" y="2757978"/>
                </a:lnTo>
                <a:lnTo>
                  <a:pt x="2815051" y="2753849"/>
                </a:lnTo>
                <a:lnTo>
                  <a:pt x="2808704" y="2752791"/>
                </a:lnTo>
                <a:cubicBezTo>
                  <a:pt x="2798783" y="2752791"/>
                  <a:pt x="2793821" y="2749070"/>
                  <a:pt x="2793821" y="2741629"/>
                </a:cubicBezTo>
                <a:cubicBezTo>
                  <a:pt x="2793821" y="2734187"/>
                  <a:pt x="2792581" y="2730467"/>
                  <a:pt x="2790101" y="2730467"/>
                </a:cubicBezTo>
                <a:close/>
                <a:moveTo>
                  <a:pt x="2764056" y="2729731"/>
                </a:moveTo>
                <a:lnTo>
                  <a:pt x="2764056" y="2730467"/>
                </a:lnTo>
                <a:lnTo>
                  <a:pt x="2765027" y="2730467"/>
                </a:lnTo>
                <a:close/>
                <a:moveTo>
                  <a:pt x="4431861" y="2728141"/>
                </a:moveTo>
                <a:cubicBezTo>
                  <a:pt x="4433721" y="2728451"/>
                  <a:pt x="4435892" y="2729227"/>
                  <a:pt x="4438372" y="2730467"/>
                </a:cubicBezTo>
                <a:lnTo>
                  <a:pt x="4438372" y="2745350"/>
                </a:lnTo>
                <a:cubicBezTo>
                  <a:pt x="4433411" y="2745350"/>
                  <a:pt x="4430931" y="2746590"/>
                  <a:pt x="4430931" y="2749070"/>
                </a:cubicBezTo>
                <a:cubicBezTo>
                  <a:pt x="4430931" y="2751551"/>
                  <a:pt x="4429690" y="2752791"/>
                  <a:pt x="4427210" y="2752791"/>
                </a:cubicBezTo>
                <a:cubicBezTo>
                  <a:pt x="4424730" y="2752791"/>
                  <a:pt x="4423489" y="2747830"/>
                  <a:pt x="4423489" y="2737908"/>
                </a:cubicBezTo>
                <a:cubicBezTo>
                  <a:pt x="4423489" y="2730467"/>
                  <a:pt x="4426280" y="2727211"/>
                  <a:pt x="4431861" y="2728141"/>
                </a:cubicBezTo>
                <a:close/>
                <a:moveTo>
                  <a:pt x="4589991" y="2725816"/>
                </a:moveTo>
                <a:cubicBezTo>
                  <a:pt x="4593092" y="2726436"/>
                  <a:pt x="4597122" y="2727986"/>
                  <a:pt x="4602083" y="2730467"/>
                </a:cubicBezTo>
                <a:cubicBezTo>
                  <a:pt x="4607044" y="2735428"/>
                  <a:pt x="4609524" y="2737908"/>
                  <a:pt x="4609524" y="2737908"/>
                </a:cubicBezTo>
                <a:cubicBezTo>
                  <a:pt x="4609524" y="2737908"/>
                  <a:pt x="4609524" y="2740389"/>
                  <a:pt x="4609524" y="2745350"/>
                </a:cubicBezTo>
                <a:lnTo>
                  <a:pt x="4594642" y="2745350"/>
                </a:lnTo>
                <a:cubicBezTo>
                  <a:pt x="4584720" y="2735428"/>
                  <a:pt x="4580999" y="2729227"/>
                  <a:pt x="4583480" y="2726746"/>
                </a:cubicBezTo>
                <a:cubicBezTo>
                  <a:pt x="4584720" y="2725506"/>
                  <a:pt x="4586890" y="2725196"/>
                  <a:pt x="4589991" y="2725816"/>
                </a:cubicBezTo>
                <a:close/>
                <a:moveTo>
                  <a:pt x="2198841" y="2724449"/>
                </a:moveTo>
                <a:lnTo>
                  <a:pt x="2211043" y="2727337"/>
                </a:lnTo>
                <a:lnTo>
                  <a:pt x="2217143" y="2728781"/>
                </a:lnTo>
                <a:cubicBezTo>
                  <a:pt x="2217143" y="2728781"/>
                  <a:pt x="2215913" y="2729441"/>
                  <a:pt x="2213454" y="2730759"/>
                </a:cubicBezTo>
                <a:cubicBezTo>
                  <a:pt x="2210994" y="2732078"/>
                  <a:pt x="2209764" y="2732737"/>
                  <a:pt x="2209764" y="2732737"/>
                </a:cubicBezTo>
                <a:cubicBezTo>
                  <a:pt x="2201630" y="2730811"/>
                  <a:pt x="2197989" y="2728049"/>
                  <a:pt x="2198841" y="2724449"/>
                </a:cubicBezTo>
                <a:close/>
                <a:moveTo>
                  <a:pt x="4661614" y="2723025"/>
                </a:moveTo>
                <a:cubicBezTo>
                  <a:pt x="4666575" y="2723025"/>
                  <a:pt x="4672776" y="2726746"/>
                  <a:pt x="4680217" y="2734187"/>
                </a:cubicBezTo>
                <a:cubicBezTo>
                  <a:pt x="4687659" y="2741629"/>
                  <a:pt x="4691379" y="2747830"/>
                  <a:pt x="4691379" y="2752791"/>
                </a:cubicBezTo>
                <a:lnTo>
                  <a:pt x="4683939" y="2745350"/>
                </a:lnTo>
                <a:cubicBezTo>
                  <a:pt x="4678977" y="2740389"/>
                  <a:pt x="4674017" y="2735428"/>
                  <a:pt x="4669055" y="2730467"/>
                </a:cubicBezTo>
                <a:close/>
                <a:moveTo>
                  <a:pt x="4140716" y="2723025"/>
                </a:moveTo>
                <a:lnTo>
                  <a:pt x="4163040" y="2737908"/>
                </a:lnTo>
                <a:cubicBezTo>
                  <a:pt x="4158079" y="2737908"/>
                  <a:pt x="4153119" y="2735428"/>
                  <a:pt x="4148157" y="2730467"/>
                </a:cubicBezTo>
                <a:close/>
                <a:moveTo>
                  <a:pt x="4125833" y="2723025"/>
                </a:moveTo>
                <a:lnTo>
                  <a:pt x="4133274" y="2723025"/>
                </a:lnTo>
                <a:cubicBezTo>
                  <a:pt x="4128313" y="2723025"/>
                  <a:pt x="4123353" y="2727987"/>
                  <a:pt x="4118392" y="2737908"/>
                </a:cubicBezTo>
                <a:close/>
                <a:moveTo>
                  <a:pt x="3910032" y="2723025"/>
                </a:moveTo>
                <a:cubicBezTo>
                  <a:pt x="3910032" y="2723025"/>
                  <a:pt x="3912512" y="2723025"/>
                  <a:pt x="3917474" y="2723025"/>
                </a:cubicBezTo>
                <a:lnTo>
                  <a:pt x="3924915" y="2752791"/>
                </a:lnTo>
                <a:cubicBezTo>
                  <a:pt x="3919954" y="2752791"/>
                  <a:pt x="3917474" y="2750311"/>
                  <a:pt x="3917474" y="2745350"/>
                </a:cubicBezTo>
                <a:cubicBezTo>
                  <a:pt x="3917474" y="2740389"/>
                  <a:pt x="3916233" y="2735428"/>
                  <a:pt x="3913753" y="2730467"/>
                </a:cubicBezTo>
                <a:cubicBezTo>
                  <a:pt x="3911273" y="2725506"/>
                  <a:pt x="3910032" y="2723025"/>
                  <a:pt x="3910032" y="2723025"/>
                </a:cubicBezTo>
                <a:close/>
                <a:moveTo>
                  <a:pt x="3716556" y="2723025"/>
                </a:moveTo>
                <a:lnTo>
                  <a:pt x="3723997" y="2723025"/>
                </a:lnTo>
                <a:lnTo>
                  <a:pt x="3723997" y="2730467"/>
                </a:lnTo>
                <a:close/>
                <a:moveTo>
                  <a:pt x="3545403" y="2723025"/>
                </a:moveTo>
                <a:cubicBezTo>
                  <a:pt x="3545403" y="2727987"/>
                  <a:pt x="3546644" y="2730467"/>
                  <a:pt x="3549124" y="2730467"/>
                </a:cubicBezTo>
                <a:cubicBezTo>
                  <a:pt x="3551604" y="2730467"/>
                  <a:pt x="3552845" y="2729227"/>
                  <a:pt x="3552845" y="2726746"/>
                </a:cubicBezTo>
                <a:cubicBezTo>
                  <a:pt x="3552845" y="2724266"/>
                  <a:pt x="3550365" y="2723025"/>
                  <a:pt x="3545403" y="2723025"/>
                </a:cubicBezTo>
                <a:close/>
                <a:moveTo>
                  <a:pt x="2350138" y="2720348"/>
                </a:moveTo>
                <a:lnTo>
                  <a:pt x="2354206" y="2721311"/>
                </a:lnTo>
                <a:cubicBezTo>
                  <a:pt x="2353354" y="2724911"/>
                  <a:pt x="2352928" y="2726710"/>
                  <a:pt x="2352928" y="2726710"/>
                </a:cubicBezTo>
                <a:close/>
                <a:moveTo>
                  <a:pt x="2180539" y="2720117"/>
                </a:moveTo>
                <a:cubicBezTo>
                  <a:pt x="2180539" y="2720117"/>
                  <a:pt x="2182359" y="2721498"/>
                  <a:pt x="2186000" y="2724260"/>
                </a:cubicBezTo>
                <a:cubicBezTo>
                  <a:pt x="2189641" y="2727023"/>
                  <a:pt x="2193070" y="2730685"/>
                  <a:pt x="2196285" y="2735248"/>
                </a:cubicBezTo>
                <a:cubicBezTo>
                  <a:pt x="2202715" y="2744372"/>
                  <a:pt x="2209572" y="2751698"/>
                  <a:pt x="2216854" y="2757222"/>
                </a:cubicBezTo>
                <a:lnTo>
                  <a:pt x="2221676" y="2764066"/>
                </a:lnTo>
                <a:cubicBezTo>
                  <a:pt x="2217609" y="2763103"/>
                  <a:pt x="2215576" y="2762622"/>
                  <a:pt x="2215576" y="2762622"/>
                </a:cubicBezTo>
                <a:cubicBezTo>
                  <a:pt x="2212360" y="2758059"/>
                  <a:pt x="2208720" y="2755297"/>
                  <a:pt x="2204652" y="2754334"/>
                </a:cubicBezTo>
                <a:cubicBezTo>
                  <a:pt x="2200585" y="2753371"/>
                  <a:pt x="2198764" y="2751990"/>
                  <a:pt x="2199190" y="2750191"/>
                </a:cubicBezTo>
                <a:cubicBezTo>
                  <a:pt x="2199616" y="2748391"/>
                  <a:pt x="2197796" y="2747009"/>
                  <a:pt x="2193729" y="2746047"/>
                </a:cubicBezTo>
                <a:lnTo>
                  <a:pt x="2188907" y="2739203"/>
                </a:lnTo>
                <a:cubicBezTo>
                  <a:pt x="2185690" y="2734641"/>
                  <a:pt x="2183066" y="2732119"/>
                  <a:pt x="2181033" y="2731637"/>
                </a:cubicBezTo>
                <a:cubicBezTo>
                  <a:pt x="2179000" y="2731156"/>
                  <a:pt x="2178196" y="2730016"/>
                  <a:pt x="2178622" y="2728216"/>
                </a:cubicBezTo>
                <a:cubicBezTo>
                  <a:pt x="2179048" y="2726416"/>
                  <a:pt x="2179687" y="2723717"/>
                  <a:pt x="2180539" y="2720117"/>
                </a:cubicBezTo>
                <a:close/>
                <a:moveTo>
                  <a:pt x="2778033" y="2716037"/>
                </a:moveTo>
                <a:lnTo>
                  <a:pt x="2770110" y="2719998"/>
                </a:lnTo>
                <a:lnTo>
                  <a:pt x="2774712" y="2724039"/>
                </a:lnTo>
                <a:lnTo>
                  <a:pt x="2778511" y="2716441"/>
                </a:lnTo>
                <a:close/>
                <a:moveTo>
                  <a:pt x="4825325" y="2715584"/>
                </a:moveTo>
                <a:cubicBezTo>
                  <a:pt x="4825325" y="2720545"/>
                  <a:pt x="4825325" y="2723025"/>
                  <a:pt x="4825325" y="2723025"/>
                </a:cubicBezTo>
                <a:cubicBezTo>
                  <a:pt x="4825325" y="2723025"/>
                  <a:pt x="4824085" y="2721785"/>
                  <a:pt x="4821605" y="2719305"/>
                </a:cubicBezTo>
                <a:cubicBezTo>
                  <a:pt x="4819124" y="2716825"/>
                  <a:pt x="4820363" y="2715584"/>
                  <a:pt x="4825325" y="2715584"/>
                </a:cubicBezTo>
                <a:close/>
                <a:moveTo>
                  <a:pt x="3515638" y="2715584"/>
                </a:moveTo>
                <a:cubicBezTo>
                  <a:pt x="3510676" y="2715584"/>
                  <a:pt x="3508196" y="2718065"/>
                  <a:pt x="3508196" y="2723025"/>
                </a:cubicBezTo>
                <a:lnTo>
                  <a:pt x="3515638" y="2723025"/>
                </a:lnTo>
                <a:cubicBezTo>
                  <a:pt x="3515638" y="2718065"/>
                  <a:pt x="3515638" y="2715584"/>
                  <a:pt x="3515638" y="2715584"/>
                </a:cubicBezTo>
                <a:close/>
                <a:moveTo>
                  <a:pt x="2838470" y="2715584"/>
                </a:moveTo>
                <a:cubicBezTo>
                  <a:pt x="2833508" y="2715584"/>
                  <a:pt x="2832269" y="2716825"/>
                  <a:pt x="2834749" y="2719305"/>
                </a:cubicBezTo>
                <a:cubicBezTo>
                  <a:pt x="2837229" y="2721785"/>
                  <a:pt x="2839710" y="2723025"/>
                  <a:pt x="2842190" y="2723025"/>
                </a:cubicBezTo>
                <a:cubicBezTo>
                  <a:pt x="2844671" y="2723025"/>
                  <a:pt x="2845911" y="2721785"/>
                  <a:pt x="2845911" y="2719305"/>
                </a:cubicBezTo>
                <a:cubicBezTo>
                  <a:pt x="2845911" y="2716825"/>
                  <a:pt x="2843431" y="2715584"/>
                  <a:pt x="2838470" y="2715584"/>
                </a:cubicBezTo>
                <a:close/>
                <a:moveTo>
                  <a:pt x="2369661" y="2715584"/>
                </a:moveTo>
                <a:cubicBezTo>
                  <a:pt x="2369661" y="2715584"/>
                  <a:pt x="2370902" y="2716825"/>
                  <a:pt x="2373382" y="2719305"/>
                </a:cubicBezTo>
                <a:cubicBezTo>
                  <a:pt x="2375863" y="2721785"/>
                  <a:pt x="2375863" y="2723025"/>
                  <a:pt x="2373382" y="2723025"/>
                </a:cubicBezTo>
                <a:cubicBezTo>
                  <a:pt x="2370902" y="2723025"/>
                  <a:pt x="2369661" y="2723025"/>
                  <a:pt x="2369661" y="2723025"/>
                </a:cubicBezTo>
                <a:cubicBezTo>
                  <a:pt x="2369661" y="2718065"/>
                  <a:pt x="2369661" y="2715584"/>
                  <a:pt x="2369661" y="2715584"/>
                </a:cubicBezTo>
                <a:close/>
                <a:moveTo>
                  <a:pt x="2332454" y="2715584"/>
                </a:moveTo>
                <a:lnTo>
                  <a:pt x="2339896" y="2715584"/>
                </a:lnTo>
                <a:lnTo>
                  <a:pt x="2347337" y="2723025"/>
                </a:lnTo>
                <a:lnTo>
                  <a:pt x="2364468" y="2735873"/>
                </a:lnTo>
                <a:lnTo>
                  <a:pt x="2359028" y="2728154"/>
                </a:lnTo>
                <a:cubicBezTo>
                  <a:pt x="2363095" y="2729117"/>
                  <a:pt x="2364915" y="2730498"/>
                  <a:pt x="2364489" y="2732298"/>
                </a:cubicBezTo>
                <a:cubicBezTo>
                  <a:pt x="2364063" y="2734097"/>
                  <a:pt x="2366688" y="2736620"/>
                  <a:pt x="2372363" y="2739863"/>
                </a:cubicBezTo>
                <a:cubicBezTo>
                  <a:pt x="2378037" y="2743108"/>
                  <a:pt x="2380875" y="2744729"/>
                  <a:pt x="2380875" y="2744729"/>
                </a:cubicBezTo>
                <a:lnTo>
                  <a:pt x="2368673" y="2741841"/>
                </a:lnTo>
                <a:lnTo>
                  <a:pt x="2366689" y="2739025"/>
                </a:lnTo>
                <a:lnTo>
                  <a:pt x="2362220" y="2737908"/>
                </a:lnTo>
                <a:lnTo>
                  <a:pt x="2354779" y="2737908"/>
                </a:lnTo>
                <a:lnTo>
                  <a:pt x="2347337" y="2730467"/>
                </a:lnTo>
                <a:cubicBezTo>
                  <a:pt x="2342376" y="2725506"/>
                  <a:pt x="2337415" y="2720545"/>
                  <a:pt x="2332454" y="2715584"/>
                </a:cubicBezTo>
                <a:close/>
                <a:moveTo>
                  <a:pt x="3569216" y="2714096"/>
                </a:moveTo>
                <a:lnTo>
                  <a:pt x="3590052" y="2723025"/>
                </a:lnTo>
                <a:cubicBezTo>
                  <a:pt x="3590052" y="2723025"/>
                  <a:pt x="3587572" y="2723025"/>
                  <a:pt x="3582610" y="2723025"/>
                </a:cubicBezTo>
                <a:close/>
                <a:moveTo>
                  <a:pt x="2169616" y="2711829"/>
                </a:moveTo>
                <a:cubicBezTo>
                  <a:pt x="2173683" y="2712792"/>
                  <a:pt x="2175290" y="2715073"/>
                  <a:pt x="2174438" y="2718672"/>
                </a:cubicBezTo>
                <a:cubicBezTo>
                  <a:pt x="2174438" y="2718672"/>
                  <a:pt x="2173421" y="2718432"/>
                  <a:pt x="2171388" y="2717950"/>
                </a:cubicBezTo>
                <a:cubicBezTo>
                  <a:pt x="2169355" y="2717469"/>
                  <a:pt x="2168764" y="2715429"/>
                  <a:pt x="2169616" y="2711829"/>
                </a:cubicBezTo>
                <a:close/>
                <a:moveTo>
                  <a:pt x="2344560" y="2707624"/>
                </a:moveTo>
                <a:lnTo>
                  <a:pt x="2350138" y="2720348"/>
                </a:lnTo>
                <a:lnTo>
                  <a:pt x="2349630" y="2720228"/>
                </a:lnTo>
                <a:cubicBezTo>
                  <a:pt x="2348613" y="2719987"/>
                  <a:pt x="2348104" y="2719867"/>
                  <a:pt x="2348104" y="2719867"/>
                </a:cubicBezTo>
                <a:cubicBezTo>
                  <a:pt x="2348104" y="2719867"/>
                  <a:pt x="2347088" y="2719626"/>
                  <a:pt x="2345054" y="2719145"/>
                </a:cubicBezTo>
                <a:cubicBezTo>
                  <a:pt x="2343020" y="2718663"/>
                  <a:pt x="2341199" y="2717282"/>
                  <a:pt x="2339592" y="2715001"/>
                </a:cubicBezTo>
                <a:cubicBezTo>
                  <a:pt x="2337985" y="2712720"/>
                  <a:pt x="2335148" y="2711097"/>
                  <a:pt x="2331080" y="2710135"/>
                </a:cubicBezTo>
                <a:close/>
                <a:moveTo>
                  <a:pt x="2829168" y="2704422"/>
                </a:moveTo>
                <a:cubicBezTo>
                  <a:pt x="2827928" y="2704422"/>
                  <a:pt x="2826068" y="2705662"/>
                  <a:pt x="2823587" y="2708143"/>
                </a:cubicBezTo>
                <a:cubicBezTo>
                  <a:pt x="2823587" y="2708143"/>
                  <a:pt x="2823587" y="2710623"/>
                  <a:pt x="2823587" y="2715584"/>
                </a:cubicBezTo>
                <a:cubicBezTo>
                  <a:pt x="2823587" y="2715584"/>
                  <a:pt x="2826067" y="2713104"/>
                  <a:pt x="2831028" y="2708143"/>
                </a:cubicBezTo>
                <a:cubicBezTo>
                  <a:pt x="2831028" y="2705662"/>
                  <a:pt x="2830409" y="2704422"/>
                  <a:pt x="2829168" y="2704422"/>
                </a:cubicBezTo>
                <a:close/>
                <a:moveTo>
                  <a:pt x="2802193" y="2704422"/>
                </a:moveTo>
                <a:cubicBezTo>
                  <a:pt x="2801573" y="2704422"/>
                  <a:pt x="2801263" y="2705662"/>
                  <a:pt x="2801263" y="2708143"/>
                </a:cubicBezTo>
                <a:lnTo>
                  <a:pt x="2786380" y="2715584"/>
                </a:lnTo>
                <a:lnTo>
                  <a:pt x="2787093" y="2717010"/>
                </a:lnTo>
                <a:lnTo>
                  <a:pt x="2792060" y="2722317"/>
                </a:lnTo>
                <a:lnTo>
                  <a:pt x="2795724" y="2725837"/>
                </a:lnTo>
                <a:lnTo>
                  <a:pt x="2797542" y="2726746"/>
                </a:lnTo>
                <a:cubicBezTo>
                  <a:pt x="2800022" y="2729227"/>
                  <a:pt x="2803743" y="2730467"/>
                  <a:pt x="2808704" y="2730467"/>
                </a:cubicBezTo>
                <a:lnTo>
                  <a:pt x="2823587" y="2737908"/>
                </a:lnTo>
                <a:cubicBezTo>
                  <a:pt x="2823587" y="2732947"/>
                  <a:pt x="2823587" y="2730467"/>
                  <a:pt x="2823587" y="2730467"/>
                </a:cubicBezTo>
                <a:lnTo>
                  <a:pt x="2801263" y="2715584"/>
                </a:lnTo>
                <a:cubicBezTo>
                  <a:pt x="2806224" y="2715584"/>
                  <a:pt x="2807464" y="2713104"/>
                  <a:pt x="2804983" y="2708143"/>
                </a:cubicBezTo>
                <a:cubicBezTo>
                  <a:pt x="2803743" y="2705662"/>
                  <a:pt x="2802813" y="2704422"/>
                  <a:pt x="2802193" y="2704422"/>
                </a:cubicBezTo>
                <a:close/>
                <a:moveTo>
                  <a:pt x="4587200" y="2700701"/>
                </a:moveTo>
                <a:cubicBezTo>
                  <a:pt x="4592162" y="2700701"/>
                  <a:pt x="4597122" y="2703182"/>
                  <a:pt x="4602083" y="2708143"/>
                </a:cubicBezTo>
                <a:cubicBezTo>
                  <a:pt x="4607044" y="2713104"/>
                  <a:pt x="4609524" y="2718065"/>
                  <a:pt x="4609524" y="2723025"/>
                </a:cubicBezTo>
                <a:lnTo>
                  <a:pt x="4594642" y="2715584"/>
                </a:lnTo>
                <a:close/>
                <a:moveTo>
                  <a:pt x="4103509" y="2700701"/>
                </a:moveTo>
                <a:cubicBezTo>
                  <a:pt x="4108470" y="2700701"/>
                  <a:pt x="4110950" y="2703182"/>
                  <a:pt x="4110950" y="2708143"/>
                </a:cubicBezTo>
                <a:cubicBezTo>
                  <a:pt x="4110950" y="2708143"/>
                  <a:pt x="4108470" y="2708143"/>
                  <a:pt x="4103509" y="2708143"/>
                </a:cubicBezTo>
                <a:close/>
                <a:moveTo>
                  <a:pt x="2883118" y="2700701"/>
                </a:moveTo>
                <a:lnTo>
                  <a:pt x="2890560" y="2715584"/>
                </a:lnTo>
                <a:cubicBezTo>
                  <a:pt x="2895521" y="2720545"/>
                  <a:pt x="2898001" y="2723025"/>
                  <a:pt x="2898001" y="2723025"/>
                </a:cubicBezTo>
                <a:cubicBezTo>
                  <a:pt x="2902962" y="2727987"/>
                  <a:pt x="2905442" y="2725506"/>
                  <a:pt x="2905442" y="2715584"/>
                </a:cubicBezTo>
                <a:cubicBezTo>
                  <a:pt x="2900481" y="2710623"/>
                  <a:pt x="2895521" y="2708143"/>
                  <a:pt x="2890560" y="2708143"/>
                </a:cubicBezTo>
                <a:close/>
                <a:moveTo>
                  <a:pt x="2751413" y="2700701"/>
                </a:moveTo>
                <a:lnTo>
                  <a:pt x="2756614" y="2708083"/>
                </a:lnTo>
                <a:lnTo>
                  <a:pt x="2756614" y="2700701"/>
                </a:lnTo>
                <a:close/>
                <a:moveTo>
                  <a:pt x="4840208" y="2693260"/>
                </a:moveTo>
                <a:lnTo>
                  <a:pt x="4855091" y="2708143"/>
                </a:lnTo>
                <a:lnTo>
                  <a:pt x="4840208" y="2700701"/>
                </a:lnTo>
                <a:close/>
                <a:moveTo>
                  <a:pt x="3411458" y="2693260"/>
                </a:moveTo>
                <a:cubicBezTo>
                  <a:pt x="3411458" y="2693260"/>
                  <a:pt x="3413938" y="2696980"/>
                  <a:pt x="3418899" y="2704422"/>
                </a:cubicBezTo>
                <a:cubicBezTo>
                  <a:pt x="3423861" y="2711863"/>
                  <a:pt x="3428821" y="2715584"/>
                  <a:pt x="3433782" y="2715584"/>
                </a:cubicBezTo>
                <a:cubicBezTo>
                  <a:pt x="3438744" y="2715584"/>
                  <a:pt x="3442464" y="2716825"/>
                  <a:pt x="3444944" y="2719305"/>
                </a:cubicBezTo>
                <a:cubicBezTo>
                  <a:pt x="3447424" y="2721785"/>
                  <a:pt x="3451145" y="2725506"/>
                  <a:pt x="3456106" y="2730467"/>
                </a:cubicBezTo>
                <a:cubicBezTo>
                  <a:pt x="3456106" y="2735428"/>
                  <a:pt x="3459827" y="2737908"/>
                  <a:pt x="3467269" y="2737908"/>
                </a:cubicBezTo>
                <a:lnTo>
                  <a:pt x="3484256" y="2746402"/>
                </a:lnTo>
                <a:lnTo>
                  <a:pt x="3482892" y="2743290"/>
                </a:lnTo>
                <a:cubicBezTo>
                  <a:pt x="3482892" y="2743290"/>
                  <a:pt x="3481073" y="2741909"/>
                  <a:pt x="3477431" y="2739146"/>
                </a:cubicBezTo>
                <a:cubicBezTo>
                  <a:pt x="3473789" y="2736384"/>
                  <a:pt x="3467901" y="2734040"/>
                  <a:pt x="3459767" y="2732115"/>
                </a:cubicBezTo>
                <a:lnTo>
                  <a:pt x="3440572" y="2715258"/>
                </a:lnTo>
                <a:lnTo>
                  <a:pt x="3426341" y="2708143"/>
                </a:lnTo>
                <a:cubicBezTo>
                  <a:pt x="3426341" y="2708143"/>
                  <a:pt x="3426341" y="2706902"/>
                  <a:pt x="3426341" y="2704422"/>
                </a:cubicBezTo>
                <a:lnTo>
                  <a:pt x="3426341" y="2701477"/>
                </a:lnTo>
                <a:lnTo>
                  <a:pt x="3418650" y="2693260"/>
                </a:lnTo>
                <a:close/>
                <a:moveTo>
                  <a:pt x="3351927" y="2693260"/>
                </a:moveTo>
                <a:cubicBezTo>
                  <a:pt x="3346965" y="2693260"/>
                  <a:pt x="3344485" y="2695740"/>
                  <a:pt x="3344485" y="2700701"/>
                </a:cubicBezTo>
                <a:lnTo>
                  <a:pt x="3351927" y="2708143"/>
                </a:lnTo>
                <a:cubicBezTo>
                  <a:pt x="3351927" y="2708143"/>
                  <a:pt x="3351927" y="2705662"/>
                  <a:pt x="3351927" y="2700701"/>
                </a:cubicBezTo>
                <a:cubicBezTo>
                  <a:pt x="3351927" y="2695740"/>
                  <a:pt x="3351927" y="2693260"/>
                  <a:pt x="3351927" y="2693260"/>
                </a:cubicBezTo>
                <a:close/>
                <a:moveTo>
                  <a:pt x="3898405" y="2690934"/>
                </a:moveTo>
                <a:cubicBezTo>
                  <a:pt x="3901196" y="2690004"/>
                  <a:pt x="3902591" y="2693260"/>
                  <a:pt x="3902591" y="2700701"/>
                </a:cubicBezTo>
                <a:lnTo>
                  <a:pt x="3895149" y="2693260"/>
                </a:lnTo>
                <a:cubicBezTo>
                  <a:pt x="3896390" y="2692020"/>
                  <a:pt x="3897475" y="2691244"/>
                  <a:pt x="3898405" y="2690934"/>
                </a:cubicBezTo>
                <a:close/>
                <a:moveTo>
                  <a:pt x="4241175" y="2685818"/>
                </a:moveTo>
                <a:cubicBezTo>
                  <a:pt x="4243655" y="2685818"/>
                  <a:pt x="4244896" y="2688299"/>
                  <a:pt x="4244896" y="2693260"/>
                </a:cubicBezTo>
                <a:cubicBezTo>
                  <a:pt x="4249857" y="2693260"/>
                  <a:pt x="4256058" y="2695740"/>
                  <a:pt x="4263499" y="2700701"/>
                </a:cubicBezTo>
                <a:cubicBezTo>
                  <a:pt x="4270940" y="2705662"/>
                  <a:pt x="4277141" y="2708143"/>
                  <a:pt x="4282103" y="2708143"/>
                </a:cubicBezTo>
                <a:cubicBezTo>
                  <a:pt x="4282103" y="2708143"/>
                  <a:pt x="4284583" y="2709383"/>
                  <a:pt x="4289544" y="2711863"/>
                </a:cubicBezTo>
                <a:cubicBezTo>
                  <a:pt x="4294505" y="2714344"/>
                  <a:pt x="4299465" y="2718065"/>
                  <a:pt x="4304427" y="2723025"/>
                </a:cubicBezTo>
                <a:cubicBezTo>
                  <a:pt x="4314348" y="2732947"/>
                  <a:pt x="4323030" y="2739149"/>
                  <a:pt x="4330472" y="2741629"/>
                </a:cubicBezTo>
                <a:cubicBezTo>
                  <a:pt x="4337913" y="2744109"/>
                  <a:pt x="4358997" y="2755272"/>
                  <a:pt x="4393724" y="2775115"/>
                </a:cubicBezTo>
                <a:cubicBezTo>
                  <a:pt x="4413568" y="2785037"/>
                  <a:pt x="4413568" y="2789998"/>
                  <a:pt x="4393724" y="2789998"/>
                </a:cubicBezTo>
                <a:lnTo>
                  <a:pt x="4378841" y="2782557"/>
                </a:lnTo>
                <a:cubicBezTo>
                  <a:pt x="4383802" y="2772635"/>
                  <a:pt x="4368919" y="2762713"/>
                  <a:pt x="4334192" y="2752791"/>
                </a:cubicBezTo>
                <a:cubicBezTo>
                  <a:pt x="4319310" y="2747830"/>
                  <a:pt x="4306907" y="2740389"/>
                  <a:pt x="4296985" y="2730467"/>
                </a:cubicBezTo>
                <a:lnTo>
                  <a:pt x="4274661" y="2715584"/>
                </a:lnTo>
                <a:cubicBezTo>
                  <a:pt x="4269700" y="2715584"/>
                  <a:pt x="4264740" y="2715584"/>
                  <a:pt x="4259778" y="2715584"/>
                </a:cubicBezTo>
                <a:cubicBezTo>
                  <a:pt x="4259778" y="2705662"/>
                  <a:pt x="4252337" y="2700701"/>
                  <a:pt x="4237454" y="2700701"/>
                </a:cubicBezTo>
                <a:cubicBezTo>
                  <a:pt x="4232493" y="2700701"/>
                  <a:pt x="4230013" y="2698221"/>
                  <a:pt x="4230013" y="2693260"/>
                </a:cubicBezTo>
                <a:cubicBezTo>
                  <a:pt x="4234973" y="2688299"/>
                  <a:pt x="4238694" y="2685818"/>
                  <a:pt x="4241175" y="2685818"/>
                </a:cubicBezTo>
                <a:close/>
                <a:moveTo>
                  <a:pt x="2105063" y="2685146"/>
                </a:moveTo>
                <a:cubicBezTo>
                  <a:pt x="2108279" y="2689709"/>
                  <a:pt x="2107853" y="2691508"/>
                  <a:pt x="2103785" y="2690545"/>
                </a:cubicBezTo>
                <a:cubicBezTo>
                  <a:pt x="2099717" y="2689583"/>
                  <a:pt x="2095651" y="2688620"/>
                  <a:pt x="2091584" y="2687657"/>
                </a:cubicBezTo>
                <a:close/>
                <a:moveTo>
                  <a:pt x="3366810" y="2678377"/>
                </a:moveTo>
                <a:lnTo>
                  <a:pt x="3374251" y="2685818"/>
                </a:lnTo>
                <a:lnTo>
                  <a:pt x="3381692" y="2685818"/>
                </a:lnTo>
                <a:close/>
                <a:moveTo>
                  <a:pt x="2678952" y="2675128"/>
                </a:moveTo>
                <a:lnTo>
                  <a:pt x="2679893" y="2678377"/>
                </a:lnTo>
                <a:lnTo>
                  <a:pt x="2682201" y="2678377"/>
                </a:lnTo>
                <a:close/>
                <a:moveTo>
                  <a:pt x="2081938" y="2673970"/>
                </a:moveTo>
                <a:cubicBezTo>
                  <a:pt x="2085153" y="2678533"/>
                  <a:pt x="2086335" y="2682614"/>
                  <a:pt x="2085483" y="2686213"/>
                </a:cubicBezTo>
                <a:lnTo>
                  <a:pt x="2080660" y="2679369"/>
                </a:lnTo>
                <a:close/>
                <a:moveTo>
                  <a:pt x="2382500" y="2672052"/>
                </a:moveTo>
                <a:lnTo>
                  <a:pt x="2384649" y="2674348"/>
                </a:lnTo>
                <a:cubicBezTo>
                  <a:pt x="2387438" y="2680711"/>
                  <a:pt x="2390866" y="2684373"/>
                  <a:pt x="2394934" y="2685335"/>
                </a:cubicBezTo>
                <a:lnTo>
                  <a:pt x="2401034" y="2686779"/>
                </a:lnTo>
                <a:lnTo>
                  <a:pt x="2404770" y="2693260"/>
                </a:lnTo>
                <a:lnTo>
                  <a:pt x="2406868" y="2693260"/>
                </a:lnTo>
                <a:cubicBezTo>
                  <a:pt x="2406868" y="2693260"/>
                  <a:pt x="2408109" y="2693260"/>
                  <a:pt x="2410589" y="2693260"/>
                </a:cubicBezTo>
                <a:cubicBezTo>
                  <a:pt x="2413070" y="2693260"/>
                  <a:pt x="2416790" y="2693260"/>
                  <a:pt x="2421751" y="2693260"/>
                </a:cubicBezTo>
                <a:lnTo>
                  <a:pt x="2406868" y="2685818"/>
                </a:lnTo>
                <a:lnTo>
                  <a:pt x="2391986" y="2678377"/>
                </a:lnTo>
                <a:close/>
                <a:moveTo>
                  <a:pt x="4516507" y="2670935"/>
                </a:moveTo>
                <a:cubicBezTo>
                  <a:pt x="4518987" y="2670935"/>
                  <a:pt x="4525189" y="2674656"/>
                  <a:pt x="4535110" y="2682098"/>
                </a:cubicBezTo>
                <a:cubicBezTo>
                  <a:pt x="4545032" y="2689539"/>
                  <a:pt x="4549993" y="2695740"/>
                  <a:pt x="4549993" y="2700701"/>
                </a:cubicBezTo>
                <a:cubicBezTo>
                  <a:pt x="4545032" y="2695740"/>
                  <a:pt x="4537590" y="2690780"/>
                  <a:pt x="4527669" y="2685818"/>
                </a:cubicBezTo>
                <a:cubicBezTo>
                  <a:pt x="4517747" y="2675897"/>
                  <a:pt x="4514027" y="2670935"/>
                  <a:pt x="4516507" y="2670935"/>
                </a:cubicBezTo>
                <a:close/>
                <a:moveTo>
                  <a:pt x="3389134" y="2670935"/>
                </a:moveTo>
                <a:lnTo>
                  <a:pt x="3396575" y="2678377"/>
                </a:lnTo>
                <a:cubicBezTo>
                  <a:pt x="3401537" y="2683338"/>
                  <a:pt x="3405257" y="2684578"/>
                  <a:pt x="3407737" y="2682098"/>
                </a:cubicBezTo>
                <a:cubicBezTo>
                  <a:pt x="3410217" y="2679618"/>
                  <a:pt x="3410217" y="2677137"/>
                  <a:pt x="3407737" y="2674656"/>
                </a:cubicBezTo>
                <a:cubicBezTo>
                  <a:pt x="3405257" y="2672176"/>
                  <a:pt x="3402776" y="2670935"/>
                  <a:pt x="3400296" y="2670935"/>
                </a:cubicBezTo>
                <a:cubicBezTo>
                  <a:pt x="3397816" y="2670935"/>
                  <a:pt x="3399055" y="2673416"/>
                  <a:pt x="3404017" y="2678377"/>
                </a:cubicBezTo>
                <a:cubicBezTo>
                  <a:pt x="3399055" y="2678377"/>
                  <a:pt x="3396575" y="2677137"/>
                  <a:pt x="3396575" y="2674656"/>
                </a:cubicBezTo>
                <a:cubicBezTo>
                  <a:pt x="3396575" y="2672176"/>
                  <a:pt x="3394095" y="2670935"/>
                  <a:pt x="3389134" y="2670935"/>
                </a:cubicBezTo>
                <a:close/>
                <a:moveTo>
                  <a:pt x="2784389" y="2670935"/>
                </a:moveTo>
                <a:lnTo>
                  <a:pt x="2789036" y="2673592"/>
                </a:lnTo>
                <a:lnTo>
                  <a:pt x="2786380" y="2670935"/>
                </a:lnTo>
                <a:close/>
                <a:moveTo>
                  <a:pt x="2287806" y="2670935"/>
                </a:moveTo>
                <a:lnTo>
                  <a:pt x="2291527" y="2670935"/>
                </a:lnTo>
                <a:cubicBezTo>
                  <a:pt x="2294007" y="2670935"/>
                  <a:pt x="2295247" y="2673416"/>
                  <a:pt x="2295247" y="2678377"/>
                </a:cubicBezTo>
                <a:lnTo>
                  <a:pt x="2304253" y="2687383"/>
                </a:lnTo>
                <a:lnTo>
                  <a:pt x="2304411" y="2686716"/>
                </a:lnTo>
                <a:lnTo>
                  <a:pt x="2306378" y="2689508"/>
                </a:lnTo>
                <a:lnTo>
                  <a:pt x="2310130" y="2693260"/>
                </a:lnTo>
                <a:lnTo>
                  <a:pt x="2309022" y="2693260"/>
                </a:lnTo>
                <a:lnTo>
                  <a:pt x="2309233" y="2693560"/>
                </a:lnTo>
                <a:lnTo>
                  <a:pt x="2307968" y="2693260"/>
                </a:lnTo>
                <a:lnTo>
                  <a:pt x="2303939" y="2693260"/>
                </a:lnTo>
                <a:lnTo>
                  <a:pt x="2307955" y="2698959"/>
                </a:lnTo>
                <a:cubicBezTo>
                  <a:pt x="2312023" y="2699922"/>
                  <a:pt x="2313630" y="2702203"/>
                  <a:pt x="2312778" y="2705803"/>
                </a:cubicBezTo>
                <a:lnTo>
                  <a:pt x="2323702" y="2714091"/>
                </a:lnTo>
                <a:lnTo>
                  <a:pt x="2333346" y="2727777"/>
                </a:lnTo>
                <a:cubicBezTo>
                  <a:pt x="2336562" y="2732339"/>
                  <a:pt x="2340203" y="2735102"/>
                  <a:pt x="2344270" y="2736065"/>
                </a:cubicBezTo>
                <a:lnTo>
                  <a:pt x="2353916" y="2749752"/>
                </a:lnTo>
                <a:cubicBezTo>
                  <a:pt x="2361198" y="2755277"/>
                  <a:pt x="2362380" y="2759358"/>
                  <a:pt x="2357460" y="2761994"/>
                </a:cubicBezTo>
                <a:lnTo>
                  <a:pt x="2352638" y="2755151"/>
                </a:lnTo>
                <a:lnTo>
                  <a:pt x="2350975" y="2752791"/>
                </a:lnTo>
                <a:lnTo>
                  <a:pt x="2347337" y="2752791"/>
                </a:lnTo>
                <a:lnTo>
                  <a:pt x="2339896" y="2745350"/>
                </a:lnTo>
                <a:lnTo>
                  <a:pt x="2348905" y="2749854"/>
                </a:lnTo>
                <a:lnTo>
                  <a:pt x="2347815" y="2748308"/>
                </a:lnTo>
                <a:cubicBezTo>
                  <a:pt x="2344599" y="2743745"/>
                  <a:pt x="2342992" y="2741464"/>
                  <a:pt x="2342992" y="2741464"/>
                </a:cubicBezTo>
                <a:cubicBezTo>
                  <a:pt x="2338925" y="2740501"/>
                  <a:pt x="2337105" y="2739120"/>
                  <a:pt x="2337531" y="2737320"/>
                </a:cubicBezTo>
                <a:cubicBezTo>
                  <a:pt x="2337957" y="2735520"/>
                  <a:pt x="2336136" y="2734140"/>
                  <a:pt x="2332068" y="2733177"/>
                </a:cubicBezTo>
                <a:lnTo>
                  <a:pt x="2306677" y="2704358"/>
                </a:lnTo>
                <a:cubicBezTo>
                  <a:pt x="2296180" y="2694272"/>
                  <a:pt x="2289914" y="2688987"/>
                  <a:pt x="2287881" y="2688506"/>
                </a:cubicBezTo>
                <a:cubicBezTo>
                  <a:pt x="2285847" y="2688024"/>
                  <a:pt x="2285257" y="2685984"/>
                  <a:pt x="2286109" y="2682384"/>
                </a:cubicBezTo>
                <a:lnTo>
                  <a:pt x="2280007" y="2680940"/>
                </a:lnTo>
                <a:cubicBezTo>
                  <a:pt x="2280007" y="2680940"/>
                  <a:pt x="2280433" y="2679141"/>
                  <a:pt x="2281285" y="2675541"/>
                </a:cubicBezTo>
                <a:cubicBezTo>
                  <a:pt x="2281498" y="2674641"/>
                  <a:pt x="2282013" y="2674169"/>
                  <a:pt x="2282829" y="2674124"/>
                </a:cubicBezTo>
                <a:lnTo>
                  <a:pt x="2290777" y="2679847"/>
                </a:lnTo>
                <a:close/>
                <a:moveTo>
                  <a:pt x="2187219" y="2664678"/>
                </a:moveTo>
                <a:lnTo>
                  <a:pt x="2196864" y="2678365"/>
                </a:lnTo>
                <a:cubicBezTo>
                  <a:pt x="2199227" y="2686527"/>
                  <a:pt x="2200409" y="2690609"/>
                  <a:pt x="2200409" y="2690609"/>
                </a:cubicBezTo>
                <a:cubicBezTo>
                  <a:pt x="2200409" y="2690609"/>
                  <a:pt x="2201212" y="2691750"/>
                  <a:pt x="2202820" y="2694030"/>
                </a:cubicBezTo>
                <a:cubicBezTo>
                  <a:pt x="2204427" y="2696311"/>
                  <a:pt x="2206249" y="2697693"/>
                  <a:pt x="2208282" y="2698174"/>
                </a:cubicBezTo>
                <a:cubicBezTo>
                  <a:pt x="2210315" y="2698655"/>
                  <a:pt x="2212136" y="2700037"/>
                  <a:pt x="2213744" y="2702318"/>
                </a:cubicBezTo>
                <a:cubicBezTo>
                  <a:pt x="2215350" y="2704599"/>
                  <a:pt x="2218188" y="2706221"/>
                  <a:pt x="2222255" y="2707184"/>
                </a:cubicBezTo>
                <a:cubicBezTo>
                  <a:pt x="2221403" y="2710783"/>
                  <a:pt x="2223815" y="2714205"/>
                  <a:pt x="2229489" y="2717449"/>
                </a:cubicBezTo>
                <a:cubicBezTo>
                  <a:pt x="2235164" y="2720693"/>
                  <a:pt x="2241217" y="2726877"/>
                  <a:pt x="2247647" y="2736001"/>
                </a:cubicBezTo>
                <a:cubicBezTo>
                  <a:pt x="2254077" y="2745126"/>
                  <a:pt x="2260933" y="2752451"/>
                  <a:pt x="2268216" y="2757976"/>
                </a:cubicBezTo>
                <a:cubicBezTo>
                  <a:pt x="2275497" y="2763501"/>
                  <a:pt x="2281173" y="2766745"/>
                  <a:pt x="2285240" y="2767708"/>
                </a:cubicBezTo>
                <a:lnTo>
                  <a:pt x="2286518" y="2762308"/>
                </a:lnTo>
                <a:cubicBezTo>
                  <a:pt x="2287370" y="2758709"/>
                  <a:pt x="2285976" y="2755528"/>
                  <a:pt x="2282334" y="2752765"/>
                </a:cubicBezTo>
                <a:cubicBezTo>
                  <a:pt x="2278692" y="2750002"/>
                  <a:pt x="2276282" y="2746581"/>
                  <a:pt x="2275101" y="2742500"/>
                </a:cubicBezTo>
                <a:cubicBezTo>
                  <a:pt x="2273919" y="2738419"/>
                  <a:pt x="2271295" y="2735897"/>
                  <a:pt x="2267227" y="2734934"/>
                </a:cubicBezTo>
                <a:lnTo>
                  <a:pt x="2255026" y="2732046"/>
                </a:lnTo>
                <a:lnTo>
                  <a:pt x="2251481" y="2719803"/>
                </a:lnTo>
                <a:cubicBezTo>
                  <a:pt x="2252333" y="2716204"/>
                  <a:pt x="2251742" y="2714163"/>
                  <a:pt x="2249708" y="2713682"/>
                </a:cubicBezTo>
                <a:cubicBezTo>
                  <a:pt x="2247675" y="2713201"/>
                  <a:pt x="2246233" y="2714760"/>
                  <a:pt x="2245381" y="2718359"/>
                </a:cubicBezTo>
                <a:lnTo>
                  <a:pt x="2239279" y="2716915"/>
                </a:lnTo>
                <a:cubicBezTo>
                  <a:pt x="2235212" y="2715952"/>
                  <a:pt x="2231572" y="2713190"/>
                  <a:pt x="2228356" y="2708628"/>
                </a:cubicBezTo>
                <a:cubicBezTo>
                  <a:pt x="2232424" y="2709591"/>
                  <a:pt x="2234883" y="2708272"/>
                  <a:pt x="2235735" y="2704672"/>
                </a:cubicBezTo>
                <a:cubicBezTo>
                  <a:pt x="2237439" y="2697473"/>
                  <a:pt x="2233798" y="2694710"/>
                  <a:pt x="2224811" y="2696385"/>
                </a:cubicBezTo>
                <a:lnTo>
                  <a:pt x="2213888" y="2688097"/>
                </a:lnTo>
                <a:lnTo>
                  <a:pt x="2209066" y="2681254"/>
                </a:lnTo>
                <a:cubicBezTo>
                  <a:pt x="2204998" y="2680291"/>
                  <a:pt x="2201357" y="2677529"/>
                  <a:pt x="2198142" y="2672966"/>
                </a:cubicBezTo>
                <a:close/>
                <a:moveTo>
                  <a:pt x="3441224" y="2663494"/>
                </a:moveTo>
                <a:cubicBezTo>
                  <a:pt x="3441224" y="2668455"/>
                  <a:pt x="3443704" y="2670935"/>
                  <a:pt x="3448665" y="2670935"/>
                </a:cubicBezTo>
                <a:cubicBezTo>
                  <a:pt x="3453626" y="2670935"/>
                  <a:pt x="3456106" y="2670935"/>
                  <a:pt x="3456106" y="2670935"/>
                </a:cubicBezTo>
                <a:cubicBezTo>
                  <a:pt x="3451145" y="2670935"/>
                  <a:pt x="3448665" y="2669695"/>
                  <a:pt x="3448665" y="2667215"/>
                </a:cubicBezTo>
                <a:cubicBezTo>
                  <a:pt x="3448665" y="2664735"/>
                  <a:pt x="3446185" y="2663494"/>
                  <a:pt x="3441224" y="2663494"/>
                </a:cubicBezTo>
                <a:close/>
                <a:moveTo>
                  <a:pt x="3631746" y="2658784"/>
                </a:moveTo>
                <a:cubicBezTo>
                  <a:pt x="3635814" y="2659747"/>
                  <a:pt x="3637848" y="2660228"/>
                  <a:pt x="3637848" y="2660228"/>
                </a:cubicBezTo>
                <a:cubicBezTo>
                  <a:pt x="3641063" y="2664791"/>
                  <a:pt x="3641440" y="2667731"/>
                  <a:pt x="3638980" y="2669049"/>
                </a:cubicBezTo>
                <a:cubicBezTo>
                  <a:pt x="3636521" y="2670367"/>
                  <a:pt x="3634700" y="2668986"/>
                  <a:pt x="3633519" y="2664905"/>
                </a:cubicBezTo>
                <a:cubicBezTo>
                  <a:pt x="3632337" y="2660824"/>
                  <a:pt x="3631746" y="2658784"/>
                  <a:pt x="3631746" y="2658784"/>
                </a:cubicBezTo>
                <a:close/>
                <a:moveTo>
                  <a:pt x="3872825" y="2656053"/>
                </a:moveTo>
                <a:cubicBezTo>
                  <a:pt x="3877787" y="2656053"/>
                  <a:pt x="3880267" y="2661014"/>
                  <a:pt x="3880267" y="2670935"/>
                </a:cubicBezTo>
                <a:cubicBezTo>
                  <a:pt x="3880267" y="2675897"/>
                  <a:pt x="3880267" y="2679618"/>
                  <a:pt x="3880267" y="2682098"/>
                </a:cubicBezTo>
                <a:cubicBezTo>
                  <a:pt x="3880267" y="2684578"/>
                  <a:pt x="3880267" y="2685818"/>
                  <a:pt x="3880267" y="2685818"/>
                </a:cubicBezTo>
                <a:cubicBezTo>
                  <a:pt x="3880267" y="2685818"/>
                  <a:pt x="3880267" y="2688299"/>
                  <a:pt x="3880267" y="2693260"/>
                </a:cubicBezTo>
                <a:cubicBezTo>
                  <a:pt x="3875305" y="2693260"/>
                  <a:pt x="3872825" y="2692020"/>
                  <a:pt x="3872825" y="2689539"/>
                </a:cubicBezTo>
                <a:cubicBezTo>
                  <a:pt x="3872825" y="2687059"/>
                  <a:pt x="3869105" y="2683338"/>
                  <a:pt x="3861663" y="2678377"/>
                </a:cubicBezTo>
                <a:cubicBezTo>
                  <a:pt x="3854222" y="2673416"/>
                  <a:pt x="3852981" y="2668455"/>
                  <a:pt x="3857942" y="2663494"/>
                </a:cubicBezTo>
                <a:cubicBezTo>
                  <a:pt x="3857942" y="2663494"/>
                  <a:pt x="3859183" y="2662254"/>
                  <a:pt x="3861663" y="2659773"/>
                </a:cubicBezTo>
                <a:cubicBezTo>
                  <a:pt x="3864143" y="2657293"/>
                  <a:pt x="3867864" y="2656053"/>
                  <a:pt x="3872825" y="2656053"/>
                </a:cubicBezTo>
                <a:close/>
                <a:moveTo>
                  <a:pt x="3835618" y="2656053"/>
                </a:moveTo>
                <a:cubicBezTo>
                  <a:pt x="3835618" y="2656053"/>
                  <a:pt x="3836859" y="2657293"/>
                  <a:pt x="3839339" y="2659773"/>
                </a:cubicBezTo>
                <a:cubicBezTo>
                  <a:pt x="3841819" y="2662254"/>
                  <a:pt x="3843060" y="2665975"/>
                  <a:pt x="3843060" y="2670935"/>
                </a:cubicBezTo>
                <a:lnTo>
                  <a:pt x="3835618" y="2663494"/>
                </a:lnTo>
                <a:close/>
                <a:moveTo>
                  <a:pt x="2823587" y="2656053"/>
                </a:moveTo>
                <a:cubicBezTo>
                  <a:pt x="2823587" y="2656053"/>
                  <a:pt x="2823587" y="2658533"/>
                  <a:pt x="2823587" y="2663494"/>
                </a:cubicBezTo>
                <a:lnTo>
                  <a:pt x="2831028" y="2670935"/>
                </a:lnTo>
                <a:cubicBezTo>
                  <a:pt x="2831028" y="2670935"/>
                  <a:pt x="2831028" y="2668455"/>
                  <a:pt x="2831028" y="2663494"/>
                </a:cubicBezTo>
                <a:close/>
                <a:moveTo>
                  <a:pt x="4609524" y="2648611"/>
                </a:moveTo>
                <a:lnTo>
                  <a:pt x="4669055" y="2693260"/>
                </a:lnTo>
                <a:cubicBezTo>
                  <a:pt x="4659134" y="2688299"/>
                  <a:pt x="4649212" y="2683338"/>
                  <a:pt x="4639290" y="2678377"/>
                </a:cubicBezTo>
                <a:close/>
                <a:moveTo>
                  <a:pt x="3820735" y="2648611"/>
                </a:moveTo>
                <a:cubicBezTo>
                  <a:pt x="3825697" y="2653573"/>
                  <a:pt x="3823215" y="2656053"/>
                  <a:pt x="3813294" y="2656053"/>
                </a:cubicBezTo>
                <a:cubicBezTo>
                  <a:pt x="3813294" y="2651092"/>
                  <a:pt x="3815774" y="2648611"/>
                  <a:pt x="3820735" y="2648611"/>
                </a:cubicBezTo>
                <a:close/>
                <a:moveTo>
                  <a:pt x="2166650" y="2642704"/>
                </a:moveTo>
                <a:cubicBezTo>
                  <a:pt x="2166650" y="2642704"/>
                  <a:pt x="2166224" y="2644504"/>
                  <a:pt x="2165372" y="2648104"/>
                </a:cubicBezTo>
                <a:cubicBezTo>
                  <a:pt x="2165372" y="2648104"/>
                  <a:pt x="2167405" y="2648585"/>
                  <a:pt x="2171472" y="2649548"/>
                </a:cubicBezTo>
                <a:cubicBezTo>
                  <a:pt x="2172324" y="2645948"/>
                  <a:pt x="2172750" y="2644148"/>
                  <a:pt x="2172750" y="2644148"/>
                </a:cubicBezTo>
                <a:cubicBezTo>
                  <a:pt x="2168683" y="2643185"/>
                  <a:pt x="2166650" y="2642704"/>
                  <a:pt x="2166650" y="2642704"/>
                </a:cubicBezTo>
                <a:close/>
                <a:moveTo>
                  <a:pt x="3567728" y="2641170"/>
                </a:moveTo>
                <a:lnTo>
                  <a:pt x="3567728" y="2648611"/>
                </a:lnTo>
                <a:cubicBezTo>
                  <a:pt x="3567728" y="2648611"/>
                  <a:pt x="3565247" y="2648611"/>
                  <a:pt x="3560286" y="2648611"/>
                </a:cubicBezTo>
                <a:cubicBezTo>
                  <a:pt x="3560286" y="2643651"/>
                  <a:pt x="3562766" y="2641170"/>
                  <a:pt x="3567728" y="2641170"/>
                </a:cubicBezTo>
                <a:close/>
                <a:moveTo>
                  <a:pt x="2801263" y="2641170"/>
                </a:moveTo>
                <a:lnTo>
                  <a:pt x="2801263" y="2648611"/>
                </a:lnTo>
                <a:lnTo>
                  <a:pt x="2808704" y="2648611"/>
                </a:lnTo>
                <a:cubicBezTo>
                  <a:pt x="2803743" y="2643651"/>
                  <a:pt x="2801263" y="2641170"/>
                  <a:pt x="2801263" y="2641170"/>
                </a:cubicBezTo>
                <a:close/>
                <a:moveTo>
                  <a:pt x="3617278" y="2638253"/>
                </a:moveTo>
                <a:lnTo>
                  <a:pt x="3623379" y="2639697"/>
                </a:lnTo>
                <a:lnTo>
                  <a:pt x="3622101" y="2645097"/>
                </a:lnTo>
                <a:close/>
                <a:moveTo>
                  <a:pt x="4043978" y="2633728"/>
                </a:moveTo>
                <a:lnTo>
                  <a:pt x="4036536" y="2641170"/>
                </a:lnTo>
                <a:cubicBezTo>
                  <a:pt x="4046458" y="2646131"/>
                  <a:pt x="4051419" y="2648611"/>
                  <a:pt x="4051419" y="2648611"/>
                </a:cubicBezTo>
                <a:cubicBezTo>
                  <a:pt x="4051419" y="2648611"/>
                  <a:pt x="4053899" y="2648611"/>
                  <a:pt x="4058860" y="2648611"/>
                </a:cubicBezTo>
                <a:cubicBezTo>
                  <a:pt x="4058860" y="2643651"/>
                  <a:pt x="4053899" y="2638690"/>
                  <a:pt x="4043978" y="2633728"/>
                </a:cubicBezTo>
                <a:close/>
                <a:moveTo>
                  <a:pt x="2730569" y="2633728"/>
                </a:moveTo>
                <a:cubicBezTo>
                  <a:pt x="2728089" y="2633728"/>
                  <a:pt x="2728089" y="2636209"/>
                  <a:pt x="2730569" y="2641170"/>
                </a:cubicBezTo>
                <a:cubicBezTo>
                  <a:pt x="2733050" y="2646131"/>
                  <a:pt x="2731810" y="2648611"/>
                  <a:pt x="2726849" y="2648611"/>
                </a:cubicBezTo>
                <a:lnTo>
                  <a:pt x="2724766" y="2648611"/>
                </a:lnTo>
                <a:lnTo>
                  <a:pt x="2725532" y="2649550"/>
                </a:lnTo>
                <a:lnTo>
                  <a:pt x="2740043" y="2663494"/>
                </a:lnTo>
                <a:lnTo>
                  <a:pt x="2764056" y="2663494"/>
                </a:lnTo>
                <a:cubicBezTo>
                  <a:pt x="2769017" y="2668455"/>
                  <a:pt x="2771497" y="2673416"/>
                  <a:pt x="2771497" y="2678377"/>
                </a:cubicBezTo>
                <a:cubicBezTo>
                  <a:pt x="2781419" y="2678377"/>
                  <a:pt x="2786380" y="2680858"/>
                  <a:pt x="2786380" y="2685818"/>
                </a:cubicBezTo>
                <a:lnTo>
                  <a:pt x="2793821" y="2685818"/>
                </a:lnTo>
                <a:lnTo>
                  <a:pt x="2794174" y="2686171"/>
                </a:lnTo>
                <a:lnTo>
                  <a:pt x="2794907" y="2683077"/>
                </a:lnTo>
                <a:cubicBezTo>
                  <a:pt x="2794907" y="2683077"/>
                  <a:pt x="2796514" y="2685358"/>
                  <a:pt x="2799729" y="2689921"/>
                </a:cubicBezTo>
                <a:lnTo>
                  <a:pt x="2809674" y="2697466"/>
                </a:lnTo>
                <a:lnTo>
                  <a:pt x="2816146" y="2700701"/>
                </a:lnTo>
                <a:lnTo>
                  <a:pt x="2823587" y="2700701"/>
                </a:lnTo>
                <a:lnTo>
                  <a:pt x="2816146" y="2693260"/>
                </a:lnTo>
                <a:cubicBezTo>
                  <a:pt x="2811184" y="2693260"/>
                  <a:pt x="2806224" y="2690780"/>
                  <a:pt x="2801263" y="2685818"/>
                </a:cubicBezTo>
                <a:cubicBezTo>
                  <a:pt x="2796301" y="2680858"/>
                  <a:pt x="2793821" y="2678377"/>
                  <a:pt x="2793821" y="2678377"/>
                </a:cubicBezTo>
                <a:lnTo>
                  <a:pt x="2790258" y="2674814"/>
                </a:lnTo>
                <a:lnTo>
                  <a:pt x="2782233" y="2670935"/>
                </a:lnTo>
                <a:lnTo>
                  <a:pt x="2778939" y="2670935"/>
                </a:lnTo>
                <a:lnTo>
                  <a:pt x="2775859" y="2667855"/>
                </a:lnTo>
                <a:lnTo>
                  <a:pt x="2773059" y="2666502"/>
                </a:lnTo>
                <a:lnTo>
                  <a:pt x="2757314" y="2651371"/>
                </a:lnTo>
                <a:lnTo>
                  <a:pt x="2755369" y="2648611"/>
                </a:lnTo>
                <a:lnTo>
                  <a:pt x="2749173" y="2648611"/>
                </a:lnTo>
                <a:lnTo>
                  <a:pt x="2741731" y="2648611"/>
                </a:lnTo>
                <a:cubicBezTo>
                  <a:pt x="2736771" y="2638690"/>
                  <a:pt x="2733050" y="2633728"/>
                  <a:pt x="2730569" y="2633728"/>
                </a:cubicBezTo>
                <a:close/>
                <a:moveTo>
                  <a:pt x="2150903" y="2627573"/>
                </a:moveTo>
                <a:lnTo>
                  <a:pt x="2149625" y="2632973"/>
                </a:lnTo>
                <a:lnTo>
                  <a:pt x="2154448" y="2639816"/>
                </a:lnTo>
                <a:lnTo>
                  <a:pt x="2160549" y="2641260"/>
                </a:lnTo>
                <a:cubicBezTo>
                  <a:pt x="2160549" y="2641260"/>
                  <a:pt x="2158942" y="2638979"/>
                  <a:pt x="2155726" y="2634417"/>
                </a:cubicBezTo>
                <a:cubicBezTo>
                  <a:pt x="2152511" y="2629854"/>
                  <a:pt x="2150903" y="2627573"/>
                  <a:pt x="2150903" y="2627573"/>
                </a:cubicBezTo>
                <a:close/>
                <a:moveTo>
                  <a:pt x="2304084" y="2627217"/>
                </a:moveTo>
                <a:lnTo>
                  <a:pt x="2325013" y="2641170"/>
                </a:lnTo>
                <a:cubicBezTo>
                  <a:pt x="2325013" y="2646131"/>
                  <a:pt x="2320052" y="2643651"/>
                  <a:pt x="2310130" y="2633728"/>
                </a:cubicBezTo>
                <a:close/>
                <a:moveTo>
                  <a:pt x="4073743" y="2626287"/>
                </a:moveTo>
                <a:cubicBezTo>
                  <a:pt x="4068782" y="2626287"/>
                  <a:pt x="4066302" y="2628768"/>
                  <a:pt x="4066302" y="2633728"/>
                </a:cubicBezTo>
                <a:lnTo>
                  <a:pt x="4073743" y="2633728"/>
                </a:lnTo>
                <a:cubicBezTo>
                  <a:pt x="4078705" y="2633728"/>
                  <a:pt x="4081185" y="2633728"/>
                  <a:pt x="4081185" y="2633728"/>
                </a:cubicBezTo>
                <a:cubicBezTo>
                  <a:pt x="4081185" y="2633728"/>
                  <a:pt x="4079944" y="2632488"/>
                  <a:pt x="4077464" y="2630008"/>
                </a:cubicBezTo>
                <a:cubicBezTo>
                  <a:pt x="4074984" y="2627528"/>
                  <a:pt x="4073743" y="2626287"/>
                  <a:pt x="4073743" y="2626287"/>
                </a:cubicBezTo>
                <a:close/>
                <a:moveTo>
                  <a:pt x="3642142" y="2626287"/>
                </a:moveTo>
                <a:cubicBezTo>
                  <a:pt x="3647103" y="2626287"/>
                  <a:pt x="3648342" y="2627528"/>
                  <a:pt x="3645862" y="2630008"/>
                </a:cubicBezTo>
                <a:cubicBezTo>
                  <a:pt x="3643382" y="2632488"/>
                  <a:pt x="3642142" y="2633728"/>
                  <a:pt x="3642142" y="2633728"/>
                </a:cubicBezTo>
                <a:cubicBezTo>
                  <a:pt x="3637180" y="2628768"/>
                  <a:pt x="3637180" y="2626287"/>
                  <a:pt x="3642142" y="2626287"/>
                </a:cubicBezTo>
                <a:close/>
                <a:moveTo>
                  <a:pt x="3329603" y="2626287"/>
                </a:moveTo>
                <a:lnTo>
                  <a:pt x="3329603" y="2626299"/>
                </a:lnTo>
                <a:lnTo>
                  <a:pt x="3335710" y="2633614"/>
                </a:lnTo>
                <a:lnTo>
                  <a:pt x="3335668" y="2633728"/>
                </a:lnTo>
                <a:lnTo>
                  <a:pt x="3337044" y="2633728"/>
                </a:lnTo>
                <a:cubicBezTo>
                  <a:pt x="3332083" y="2628768"/>
                  <a:pt x="3329603" y="2626287"/>
                  <a:pt x="3329603" y="2626287"/>
                </a:cubicBezTo>
                <a:close/>
                <a:moveTo>
                  <a:pt x="2302689" y="2625715"/>
                </a:moveTo>
                <a:lnTo>
                  <a:pt x="2304084" y="2627217"/>
                </a:lnTo>
                <a:lnTo>
                  <a:pt x="2302689" y="2626287"/>
                </a:lnTo>
                <a:close/>
                <a:moveTo>
                  <a:pt x="2705657" y="2624184"/>
                </a:moveTo>
                <a:lnTo>
                  <a:pt x="2706808" y="2626587"/>
                </a:lnTo>
                <a:lnTo>
                  <a:pt x="2718211" y="2640572"/>
                </a:lnTo>
                <a:lnTo>
                  <a:pt x="2719407" y="2641170"/>
                </a:lnTo>
                <a:lnTo>
                  <a:pt x="2711966" y="2626287"/>
                </a:lnTo>
                <a:close/>
                <a:moveTo>
                  <a:pt x="2018954" y="2613446"/>
                </a:moveTo>
                <a:cubicBezTo>
                  <a:pt x="2023021" y="2614409"/>
                  <a:pt x="2025054" y="2614890"/>
                  <a:pt x="2025054" y="2614890"/>
                </a:cubicBezTo>
                <a:cubicBezTo>
                  <a:pt x="2025054" y="2614890"/>
                  <a:pt x="2027087" y="2615372"/>
                  <a:pt x="2031155" y="2616335"/>
                </a:cubicBezTo>
                <a:lnTo>
                  <a:pt x="2029878" y="2621734"/>
                </a:lnTo>
                <a:cubicBezTo>
                  <a:pt x="2025809" y="2620771"/>
                  <a:pt x="2022169" y="2618009"/>
                  <a:pt x="2018954" y="2613446"/>
                </a:cubicBezTo>
                <a:close/>
                <a:moveTo>
                  <a:pt x="2251362" y="2611438"/>
                </a:moveTo>
                <a:lnTo>
                  <a:pt x="2256184" y="2618282"/>
                </a:lnTo>
                <a:cubicBezTo>
                  <a:pt x="2260251" y="2619244"/>
                  <a:pt x="2262071" y="2620626"/>
                  <a:pt x="2261645" y="2622426"/>
                </a:cubicBezTo>
                <a:cubicBezTo>
                  <a:pt x="2261219" y="2624225"/>
                  <a:pt x="2263040" y="2625606"/>
                  <a:pt x="2267108" y="2626569"/>
                </a:cubicBezTo>
                <a:cubicBezTo>
                  <a:pt x="2274389" y="2632095"/>
                  <a:pt x="2279638" y="2637138"/>
                  <a:pt x="2282853" y="2641700"/>
                </a:cubicBezTo>
                <a:cubicBezTo>
                  <a:pt x="2278786" y="2640737"/>
                  <a:pt x="2276753" y="2640256"/>
                  <a:pt x="2276753" y="2640256"/>
                </a:cubicBezTo>
                <a:cubicBezTo>
                  <a:pt x="2277605" y="2636657"/>
                  <a:pt x="2275997" y="2634376"/>
                  <a:pt x="2271930" y="2633413"/>
                </a:cubicBezTo>
                <a:cubicBezTo>
                  <a:pt x="2255661" y="2629562"/>
                  <a:pt x="2248805" y="2622237"/>
                  <a:pt x="2251362" y="2611438"/>
                </a:cubicBezTo>
                <a:close/>
                <a:moveTo>
                  <a:pt x="3991888" y="2611404"/>
                </a:moveTo>
                <a:lnTo>
                  <a:pt x="3991888" y="2626287"/>
                </a:lnTo>
                <a:cubicBezTo>
                  <a:pt x="4001809" y="2626287"/>
                  <a:pt x="4009251" y="2626287"/>
                  <a:pt x="4014212" y="2626287"/>
                </a:cubicBezTo>
                <a:lnTo>
                  <a:pt x="4006771" y="2618846"/>
                </a:lnTo>
                <a:cubicBezTo>
                  <a:pt x="4001809" y="2618846"/>
                  <a:pt x="3996849" y="2616366"/>
                  <a:pt x="3991888" y="2611404"/>
                </a:cubicBezTo>
                <a:close/>
                <a:moveTo>
                  <a:pt x="3485872" y="2611404"/>
                </a:moveTo>
                <a:cubicBezTo>
                  <a:pt x="3485872" y="2616366"/>
                  <a:pt x="3485872" y="2618846"/>
                  <a:pt x="3485872" y="2618846"/>
                </a:cubicBezTo>
                <a:cubicBezTo>
                  <a:pt x="3485872" y="2618846"/>
                  <a:pt x="3488352" y="2618846"/>
                  <a:pt x="3493314" y="2618846"/>
                </a:cubicBezTo>
                <a:cubicBezTo>
                  <a:pt x="3493314" y="2613885"/>
                  <a:pt x="3490833" y="2611404"/>
                  <a:pt x="3485872" y="2611404"/>
                </a:cubicBezTo>
                <a:close/>
                <a:moveTo>
                  <a:pt x="2202176" y="2609517"/>
                </a:moveTo>
                <a:lnTo>
                  <a:pt x="2199999" y="2610684"/>
                </a:lnTo>
                <a:cubicBezTo>
                  <a:pt x="2206429" y="2619809"/>
                  <a:pt x="2213711" y="2625334"/>
                  <a:pt x="2221846" y="2627260"/>
                </a:cubicBezTo>
                <a:lnTo>
                  <a:pt x="2223051" y="2622172"/>
                </a:lnTo>
                <a:lnTo>
                  <a:pt x="2222341" y="2621108"/>
                </a:lnTo>
                <a:lnTo>
                  <a:pt x="2219070" y="2617965"/>
                </a:lnTo>
                <a:close/>
                <a:moveTo>
                  <a:pt x="2053292" y="2604468"/>
                </a:moveTo>
                <a:lnTo>
                  <a:pt x="2058114" y="2611312"/>
                </a:lnTo>
                <a:lnTo>
                  <a:pt x="2052014" y="2609868"/>
                </a:lnTo>
                <a:cubicBezTo>
                  <a:pt x="2052866" y="2606268"/>
                  <a:pt x="2053292" y="2604468"/>
                  <a:pt x="2053292" y="2604468"/>
                </a:cubicBezTo>
                <a:close/>
                <a:moveTo>
                  <a:pt x="3679349" y="2603963"/>
                </a:moveTo>
                <a:cubicBezTo>
                  <a:pt x="3679349" y="2603963"/>
                  <a:pt x="3681829" y="2603963"/>
                  <a:pt x="3686790" y="2603963"/>
                </a:cubicBezTo>
                <a:cubicBezTo>
                  <a:pt x="3686790" y="2608924"/>
                  <a:pt x="3686790" y="2611404"/>
                  <a:pt x="3686790" y="2611404"/>
                </a:cubicBezTo>
                <a:cubicBezTo>
                  <a:pt x="3681829" y="2606443"/>
                  <a:pt x="3679349" y="2603963"/>
                  <a:pt x="3679349" y="2603963"/>
                </a:cubicBezTo>
                <a:close/>
                <a:moveTo>
                  <a:pt x="3299837" y="2603963"/>
                </a:moveTo>
                <a:lnTo>
                  <a:pt x="3299837" y="2611404"/>
                </a:lnTo>
                <a:lnTo>
                  <a:pt x="3307597" y="2615285"/>
                </a:lnTo>
                <a:lnTo>
                  <a:pt x="3302886" y="2606422"/>
                </a:lnTo>
                <a:cubicBezTo>
                  <a:pt x="3303347" y="2606175"/>
                  <a:pt x="3304288" y="2606457"/>
                  <a:pt x="3305706" y="2607268"/>
                </a:cubicBezTo>
                <a:lnTo>
                  <a:pt x="3314720" y="2614107"/>
                </a:lnTo>
                <a:lnTo>
                  <a:pt x="3314720" y="2611404"/>
                </a:lnTo>
                <a:cubicBezTo>
                  <a:pt x="3309758" y="2611404"/>
                  <a:pt x="3307278" y="2610164"/>
                  <a:pt x="3307278" y="2607684"/>
                </a:cubicBezTo>
                <a:cubicBezTo>
                  <a:pt x="3307278" y="2605203"/>
                  <a:pt x="3304798" y="2603963"/>
                  <a:pt x="3299837" y="2603963"/>
                </a:cubicBezTo>
                <a:close/>
                <a:moveTo>
                  <a:pt x="4275591" y="2599312"/>
                </a:moveTo>
                <a:cubicBezTo>
                  <a:pt x="4273730" y="2598692"/>
                  <a:pt x="4272181" y="2599002"/>
                  <a:pt x="4270940" y="2600242"/>
                </a:cubicBezTo>
                <a:cubicBezTo>
                  <a:pt x="4268460" y="2602723"/>
                  <a:pt x="4267220" y="2606443"/>
                  <a:pt x="4267220" y="2611404"/>
                </a:cubicBezTo>
                <a:cubicBezTo>
                  <a:pt x="4272181" y="2611404"/>
                  <a:pt x="4274661" y="2613885"/>
                  <a:pt x="4274661" y="2618846"/>
                </a:cubicBezTo>
                <a:cubicBezTo>
                  <a:pt x="4279622" y="2618846"/>
                  <a:pt x="4283343" y="2620086"/>
                  <a:pt x="4285823" y="2622566"/>
                </a:cubicBezTo>
                <a:cubicBezTo>
                  <a:pt x="4288303" y="2625047"/>
                  <a:pt x="4292024" y="2626287"/>
                  <a:pt x="4296985" y="2626287"/>
                </a:cubicBezTo>
                <a:cubicBezTo>
                  <a:pt x="4306907" y="2636209"/>
                  <a:pt x="4314348" y="2641170"/>
                  <a:pt x="4319310" y="2641170"/>
                </a:cubicBezTo>
                <a:cubicBezTo>
                  <a:pt x="4324271" y="2636209"/>
                  <a:pt x="4324271" y="2631248"/>
                  <a:pt x="4319310" y="2626287"/>
                </a:cubicBezTo>
                <a:cubicBezTo>
                  <a:pt x="4314348" y="2621326"/>
                  <a:pt x="4310628" y="2618846"/>
                  <a:pt x="4308148" y="2618846"/>
                </a:cubicBezTo>
                <a:cubicBezTo>
                  <a:pt x="4305667" y="2618846"/>
                  <a:pt x="4303186" y="2617606"/>
                  <a:pt x="4300706" y="2615125"/>
                </a:cubicBezTo>
                <a:cubicBezTo>
                  <a:pt x="4298226" y="2612645"/>
                  <a:pt x="4292024" y="2608924"/>
                  <a:pt x="4282103" y="2603963"/>
                </a:cubicBezTo>
                <a:cubicBezTo>
                  <a:pt x="4279622" y="2601482"/>
                  <a:pt x="4277451" y="2599932"/>
                  <a:pt x="4275591" y="2599312"/>
                </a:cubicBezTo>
                <a:close/>
                <a:moveTo>
                  <a:pt x="2632783" y="2598207"/>
                </a:moveTo>
                <a:lnTo>
                  <a:pt x="2634310" y="2599448"/>
                </a:lnTo>
                <a:lnTo>
                  <a:pt x="2634585" y="2599513"/>
                </a:lnTo>
                <a:lnTo>
                  <a:pt x="2633831" y="2598382"/>
                </a:lnTo>
                <a:close/>
                <a:moveTo>
                  <a:pt x="3493314" y="2596521"/>
                </a:moveTo>
                <a:cubicBezTo>
                  <a:pt x="3493314" y="2601483"/>
                  <a:pt x="3494554" y="2603963"/>
                  <a:pt x="3497034" y="2603963"/>
                </a:cubicBezTo>
                <a:cubicBezTo>
                  <a:pt x="3499514" y="2603963"/>
                  <a:pt x="3500755" y="2601483"/>
                  <a:pt x="3500755" y="2596521"/>
                </a:cubicBezTo>
                <a:close/>
                <a:moveTo>
                  <a:pt x="2042368" y="2596181"/>
                </a:moveTo>
                <a:lnTo>
                  <a:pt x="2047191" y="2603024"/>
                </a:lnTo>
                <a:cubicBezTo>
                  <a:pt x="2047191" y="2603024"/>
                  <a:pt x="2046765" y="2604824"/>
                  <a:pt x="2045913" y="2608424"/>
                </a:cubicBezTo>
                <a:cubicBezTo>
                  <a:pt x="2041845" y="2607461"/>
                  <a:pt x="2039221" y="2604940"/>
                  <a:pt x="2038039" y="2600858"/>
                </a:cubicBezTo>
                <a:cubicBezTo>
                  <a:pt x="2036858" y="2596778"/>
                  <a:pt x="2038301" y="2595218"/>
                  <a:pt x="2042368" y="2596181"/>
                </a:cubicBezTo>
                <a:close/>
                <a:moveTo>
                  <a:pt x="3582242" y="2595749"/>
                </a:moveTo>
                <a:cubicBezTo>
                  <a:pt x="3581390" y="2599348"/>
                  <a:pt x="3580964" y="2601148"/>
                  <a:pt x="3580964" y="2601148"/>
                </a:cubicBezTo>
                <a:cubicBezTo>
                  <a:pt x="3580964" y="2601148"/>
                  <a:pt x="3580160" y="2600007"/>
                  <a:pt x="3578553" y="2597727"/>
                </a:cubicBezTo>
                <a:cubicBezTo>
                  <a:pt x="3576944" y="2595446"/>
                  <a:pt x="3578174" y="2594786"/>
                  <a:pt x="3582242" y="2595749"/>
                </a:cubicBezTo>
                <a:close/>
                <a:moveTo>
                  <a:pt x="3227283" y="2591871"/>
                </a:moveTo>
                <a:cubicBezTo>
                  <a:pt x="3226043" y="2591250"/>
                  <a:pt x="3225423" y="2591561"/>
                  <a:pt x="3225423" y="2592801"/>
                </a:cubicBezTo>
                <a:cubicBezTo>
                  <a:pt x="3225423" y="2595281"/>
                  <a:pt x="3227903" y="2599002"/>
                  <a:pt x="3232864" y="2603963"/>
                </a:cubicBezTo>
                <a:lnTo>
                  <a:pt x="3240306" y="2603963"/>
                </a:lnTo>
                <a:cubicBezTo>
                  <a:pt x="3240306" y="2603963"/>
                  <a:pt x="3237826" y="2601483"/>
                  <a:pt x="3232864" y="2596521"/>
                </a:cubicBezTo>
                <a:cubicBezTo>
                  <a:pt x="3230384" y="2594041"/>
                  <a:pt x="3228523" y="2592491"/>
                  <a:pt x="3227283" y="2591871"/>
                </a:cubicBezTo>
                <a:close/>
                <a:moveTo>
                  <a:pt x="4721145" y="2589080"/>
                </a:moveTo>
                <a:cubicBezTo>
                  <a:pt x="4745949" y="2603963"/>
                  <a:pt x="4760833" y="2616366"/>
                  <a:pt x="4765793" y="2626287"/>
                </a:cubicBezTo>
                <a:cubicBezTo>
                  <a:pt x="4765793" y="2631248"/>
                  <a:pt x="4765793" y="2633728"/>
                  <a:pt x="4765793" y="2633728"/>
                </a:cubicBezTo>
                <a:cubicBezTo>
                  <a:pt x="4765793" y="2633728"/>
                  <a:pt x="4767035" y="2634969"/>
                  <a:pt x="4769515" y="2637449"/>
                </a:cubicBezTo>
                <a:cubicBezTo>
                  <a:pt x="4771995" y="2639930"/>
                  <a:pt x="4775715" y="2641170"/>
                  <a:pt x="4780677" y="2641170"/>
                </a:cubicBezTo>
                <a:cubicBezTo>
                  <a:pt x="4785638" y="2646131"/>
                  <a:pt x="4790598" y="2648611"/>
                  <a:pt x="4795559" y="2648611"/>
                </a:cubicBezTo>
                <a:cubicBezTo>
                  <a:pt x="4795559" y="2648611"/>
                  <a:pt x="4798039" y="2651092"/>
                  <a:pt x="4803001" y="2656053"/>
                </a:cubicBezTo>
                <a:cubicBezTo>
                  <a:pt x="4807962" y="2661014"/>
                  <a:pt x="4810442" y="2663494"/>
                  <a:pt x="4810442" y="2663494"/>
                </a:cubicBezTo>
                <a:cubicBezTo>
                  <a:pt x="4810442" y="2668455"/>
                  <a:pt x="4807962" y="2670935"/>
                  <a:pt x="4803001" y="2670935"/>
                </a:cubicBezTo>
                <a:cubicBezTo>
                  <a:pt x="4793079" y="2670935"/>
                  <a:pt x="4788118" y="2669695"/>
                  <a:pt x="4788118" y="2667215"/>
                </a:cubicBezTo>
                <a:cubicBezTo>
                  <a:pt x="4788118" y="2664735"/>
                  <a:pt x="4780677" y="2656053"/>
                  <a:pt x="4765793" y="2641170"/>
                </a:cubicBezTo>
                <a:close/>
                <a:moveTo>
                  <a:pt x="3723997" y="2589080"/>
                </a:moveTo>
                <a:lnTo>
                  <a:pt x="3731439" y="2589080"/>
                </a:lnTo>
                <a:lnTo>
                  <a:pt x="3731439" y="2596521"/>
                </a:lnTo>
                <a:cubicBezTo>
                  <a:pt x="3731439" y="2596521"/>
                  <a:pt x="3728958" y="2594041"/>
                  <a:pt x="3723997" y="2589080"/>
                </a:cubicBezTo>
                <a:close/>
                <a:moveTo>
                  <a:pt x="2250372" y="2588396"/>
                </a:moveTo>
                <a:lnTo>
                  <a:pt x="2261296" y="2596684"/>
                </a:lnTo>
                <a:cubicBezTo>
                  <a:pt x="2261296" y="2596684"/>
                  <a:pt x="2262903" y="2598965"/>
                  <a:pt x="2266118" y="2603528"/>
                </a:cubicBezTo>
                <a:lnTo>
                  <a:pt x="2255196" y="2595240"/>
                </a:lnTo>
                <a:close/>
                <a:moveTo>
                  <a:pt x="3403753" y="2587711"/>
                </a:moveTo>
                <a:lnTo>
                  <a:pt x="3415954" y="2590599"/>
                </a:lnTo>
                <a:lnTo>
                  <a:pt x="3419499" y="2602842"/>
                </a:lnTo>
                <a:cubicBezTo>
                  <a:pt x="3415432" y="2601879"/>
                  <a:pt x="3411791" y="2599118"/>
                  <a:pt x="3408575" y="2594555"/>
                </a:cubicBezTo>
                <a:cubicBezTo>
                  <a:pt x="3405360" y="2589993"/>
                  <a:pt x="3403753" y="2587711"/>
                  <a:pt x="3403753" y="2587711"/>
                </a:cubicBezTo>
                <a:close/>
                <a:moveTo>
                  <a:pt x="1999663" y="2586072"/>
                </a:moveTo>
                <a:cubicBezTo>
                  <a:pt x="2003731" y="2587035"/>
                  <a:pt x="2005551" y="2588417"/>
                  <a:pt x="2005125" y="2590216"/>
                </a:cubicBezTo>
                <a:cubicBezTo>
                  <a:pt x="2004699" y="2592016"/>
                  <a:pt x="2004486" y="2592916"/>
                  <a:pt x="2004486" y="2592916"/>
                </a:cubicBezTo>
                <a:cubicBezTo>
                  <a:pt x="2004486" y="2592916"/>
                  <a:pt x="2002453" y="2592434"/>
                  <a:pt x="1998385" y="2591471"/>
                </a:cubicBezTo>
                <a:cubicBezTo>
                  <a:pt x="1998385" y="2591471"/>
                  <a:pt x="1998811" y="2589672"/>
                  <a:pt x="1999663" y="2586072"/>
                </a:cubicBezTo>
                <a:close/>
                <a:moveTo>
                  <a:pt x="3598277" y="2582439"/>
                </a:moveTo>
                <a:lnTo>
                  <a:pt x="3607923" y="2596126"/>
                </a:lnTo>
                <a:lnTo>
                  <a:pt x="3596999" y="2587838"/>
                </a:lnTo>
                <a:close/>
                <a:moveTo>
                  <a:pt x="3913753" y="2581639"/>
                </a:moveTo>
                <a:cubicBezTo>
                  <a:pt x="3911273" y="2581639"/>
                  <a:pt x="3910032" y="2584119"/>
                  <a:pt x="3910032" y="2589080"/>
                </a:cubicBezTo>
                <a:lnTo>
                  <a:pt x="3917474" y="2589080"/>
                </a:lnTo>
                <a:cubicBezTo>
                  <a:pt x="3922435" y="2589080"/>
                  <a:pt x="3923674" y="2587840"/>
                  <a:pt x="3921194" y="2585359"/>
                </a:cubicBezTo>
                <a:cubicBezTo>
                  <a:pt x="3918714" y="2582879"/>
                  <a:pt x="3916233" y="2581639"/>
                  <a:pt x="3913753" y="2581639"/>
                </a:cubicBezTo>
                <a:close/>
                <a:moveTo>
                  <a:pt x="3679349" y="2581639"/>
                </a:moveTo>
                <a:lnTo>
                  <a:pt x="3686790" y="2581639"/>
                </a:lnTo>
                <a:cubicBezTo>
                  <a:pt x="3686790" y="2586600"/>
                  <a:pt x="3686790" y="2589080"/>
                  <a:pt x="3686790" y="2589080"/>
                </a:cubicBezTo>
                <a:cubicBezTo>
                  <a:pt x="3686790" y="2589080"/>
                  <a:pt x="3685549" y="2587840"/>
                  <a:pt x="3683069" y="2585359"/>
                </a:cubicBezTo>
                <a:cubicBezTo>
                  <a:pt x="3680589" y="2582879"/>
                  <a:pt x="3679349" y="2581639"/>
                  <a:pt x="3679349" y="2581639"/>
                </a:cubicBezTo>
                <a:close/>
                <a:moveTo>
                  <a:pt x="3426341" y="2581639"/>
                </a:moveTo>
                <a:cubicBezTo>
                  <a:pt x="3431302" y="2581639"/>
                  <a:pt x="3436262" y="2581639"/>
                  <a:pt x="3441224" y="2581639"/>
                </a:cubicBezTo>
                <a:cubicBezTo>
                  <a:pt x="3441224" y="2581639"/>
                  <a:pt x="3443704" y="2581639"/>
                  <a:pt x="3448665" y="2581639"/>
                </a:cubicBezTo>
                <a:cubicBezTo>
                  <a:pt x="3458587" y="2581639"/>
                  <a:pt x="3458587" y="2584119"/>
                  <a:pt x="3448665" y="2589080"/>
                </a:cubicBezTo>
                <a:cubicBezTo>
                  <a:pt x="3443704" y="2594041"/>
                  <a:pt x="3438744" y="2594041"/>
                  <a:pt x="3433782" y="2589080"/>
                </a:cubicBezTo>
                <a:close/>
                <a:moveTo>
                  <a:pt x="2669880" y="2581639"/>
                </a:moveTo>
                <a:lnTo>
                  <a:pt x="2670565" y="2582371"/>
                </a:lnTo>
                <a:lnTo>
                  <a:pt x="2676845" y="2589080"/>
                </a:lnTo>
                <a:lnTo>
                  <a:pt x="2682201" y="2589080"/>
                </a:lnTo>
                <a:lnTo>
                  <a:pt x="2682201" y="2594803"/>
                </a:lnTo>
                <a:lnTo>
                  <a:pt x="2683810" y="2596521"/>
                </a:lnTo>
                <a:lnTo>
                  <a:pt x="2689642" y="2596521"/>
                </a:lnTo>
                <a:cubicBezTo>
                  <a:pt x="2689642" y="2591561"/>
                  <a:pt x="2689642" y="2589080"/>
                  <a:pt x="2689642" y="2589080"/>
                </a:cubicBezTo>
                <a:cubicBezTo>
                  <a:pt x="2684681" y="2589080"/>
                  <a:pt x="2682201" y="2589080"/>
                  <a:pt x="2682201" y="2589080"/>
                </a:cubicBezTo>
                <a:cubicBezTo>
                  <a:pt x="2682201" y="2584119"/>
                  <a:pt x="2679720" y="2581639"/>
                  <a:pt x="2674759" y="2581639"/>
                </a:cubicBezTo>
                <a:close/>
                <a:moveTo>
                  <a:pt x="2606362" y="2581429"/>
                </a:moveTo>
                <a:lnTo>
                  <a:pt x="2607291" y="2582134"/>
                </a:lnTo>
                <a:lnTo>
                  <a:pt x="2607684" y="2581742"/>
                </a:lnTo>
                <a:close/>
                <a:moveTo>
                  <a:pt x="2003105" y="2578334"/>
                </a:moveTo>
                <a:cubicBezTo>
                  <a:pt x="2006156" y="2579056"/>
                  <a:pt x="2009501" y="2580798"/>
                  <a:pt x="2013142" y="2583561"/>
                </a:cubicBezTo>
                <a:lnTo>
                  <a:pt x="2010586" y="2594360"/>
                </a:lnTo>
                <a:lnTo>
                  <a:pt x="2005764" y="2587516"/>
                </a:lnTo>
                <a:cubicBezTo>
                  <a:pt x="2006616" y="2583917"/>
                  <a:pt x="2006024" y="2581876"/>
                  <a:pt x="2003991" y="2581395"/>
                </a:cubicBezTo>
                <a:cubicBezTo>
                  <a:pt x="2001958" y="2580914"/>
                  <a:pt x="1998907" y="2580192"/>
                  <a:pt x="1994840" y="2579229"/>
                </a:cubicBezTo>
                <a:cubicBezTo>
                  <a:pt x="1997300" y="2577910"/>
                  <a:pt x="2000056" y="2577612"/>
                  <a:pt x="2003105" y="2578334"/>
                </a:cubicBezTo>
                <a:close/>
                <a:moveTo>
                  <a:pt x="1982639" y="2576341"/>
                </a:moveTo>
                <a:lnTo>
                  <a:pt x="1988739" y="2577785"/>
                </a:lnTo>
                <a:cubicBezTo>
                  <a:pt x="1987887" y="2581385"/>
                  <a:pt x="1986445" y="2582943"/>
                  <a:pt x="1984411" y="2582462"/>
                </a:cubicBezTo>
                <a:cubicBezTo>
                  <a:pt x="1982378" y="2581981"/>
                  <a:pt x="1981787" y="2579941"/>
                  <a:pt x="1982639" y="2576341"/>
                </a:cubicBezTo>
                <a:close/>
                <a:moveTo>
                  <a:pt x="4136065" y="2570476"/>
                </a:moveTo>
                <a:cubicBezTo>
                  <a:pt x="4136685" y="2570476"/>
                  <a:pt x="4138235" y="2571717"/>
                  <a:pt x="4140716" y="2574197"/>
                </a:cubicBezTo>
                <a:lnTo>
                  <a:pt x="4155599" y="2589080"/>
                </a:lnTo>
                <a:cubicBezTo>
                  <a:pt x="4150637" y="2589080"/>
                  <a:pt x="4148157" y="2589080"/>
                  <a:pt x="4148157" y="2589080"/>
                </a:cubicBezTo>
                <a:cubicBezTo>
                  <a:pt x="4143196" y="2584119"/>
                  <a:pt x="4139475" y="2579159"/>
                  <a:pt x="4136995" y="2574197"/>
                </a:cubicBezTo>
                <a:cubicBezTo>
                  <a:pt x="4135755" y="2571717"/>
                  <a:pt x="4135445" y="2570476"/>
                  <a:pt x="4136065" y="2570476"/>
                </a:cubicBezTo>
                <a:close/>
                <a:moveTo>
                  <a:pt x="3446747" y="2569378"/>
                </a:moveTo>
                <a:cubicBezTo>
                  <a:pt x="3450814" y="2570341"/>
                  <a:pt x="3455259" y="2574244"/>
                  <a:pt x="3460081" y="2581087"/>
                </a:cubicBezTo>
                <a:lnTo>
                  <a:pt x="3465949" y="2596521"/>
                </a:lnTo>
                <a:lnTo>
                  <a:pt x="3478431" y="2596521"/>
                </a:lnTo>
                <a:cubicBezTo>
                  <a:pt x="3478431" y="2596521"/>
                  <a:pt x="3479671" y="2596521"/>
                  <a:pt x="3482151" y="2596521"/>
                </a:cubicBezTo>
                <a:cubicBezTo>
                  <a:pt x="3484631" y="2596521"/>
                  <a:pt x="3485872" y="2594041"/>
                  <a:pt x="3485872" y="2589080"/>
                </a:cubicBezTo>
                <a:cubicBezTo>
                  <a:pt x="3484631" y="2587840"/>
                  <a:pt x="3484166" y="2587064"/>
                  <a:pt x="3484477" y="2586755"/>
                </a:cubicBezTo>
                <a:cubicBezTo>
                  <a:pt x="3485406" y="2585824"/>
                  <a:pt x="3493313" y="2589080"/>
                  <a:pt x="3508196" y="2596521"/>
                </a:cubicBezTo>
                <a:cubicBezTo>
                  <a:pt x="3518118" y="2606443"/>
                  <a:pt x="3525559" y="2612645"/>
                  <a:pt x="3530521" y="2615125"/>
                </a:cubicBezTo>
                <a:cubicBezTo>
                  <a:pt x="3535482" y="2617606"/>
                  <a:pt x="3539203" y="2620086"/>
                  <a:pt x="3541683" y="2622566"/>
                </a:cubicBezTo>
                <a:cubicBezTo>
                  <a:pt x="3544163" y="2625047"/>
                  <a:pt x="3547883" y="2626287"/>
                  <a:pt x="3552845" y="2626287"/>
                </a:cubicBezTo>
                <a:cubicBezTo>
                  <a:pt x="3557806" y="2626287"/>
                  <a:pt x="3560286" y="2628768"/>
                  <a:pt x="3560286" y="2633728"/>
                </a:cubicBezTo>
                <a:cubicBezTo>
                  <a:pt x="3560286" y="2638690"/>
                  <a:pt x="3559046" y="2642410"/>
                  <a:pt x="3556565" y="2644891"/>
                </a:cubicBezTo>
                <a:cubicBezTo>
                  <a:pt x="3554085" y="2647371"/>
                  <a:pt x="3550365" y="2648611"/>
                  <a:pt x="3545403" y="2648611"/>
                </a:cubicBezTo>
                <a:cubicBezTo>
                  <a:pt x="3540442" y="2648611"/>
                  <a:pt x="3537962" y="2647371"/>
                  <a:pt x="3537962" y="2644891"/>
                </a:cubicBezTo>
                <a:cubicBezTo>
                  <a:pt x="3537962" y="2642410"/>
                  <a:pt x="3537962" y="2641170"/>
                  <a:pt x="3537962" y="2641170"/>
                </a:cubicBezTo>
                <a:cubicBezTo>
                  <a:pt x="3537962" y="2636209"/>
                  <a:pt x="3535482" y="2633728"/>
                  <a:pt x="3530521" y="2633728"/>
                </a:cubicBezTo>
                <a:cubicBezTo>
                  <a:pt x="3525559" y="2633728"/>
                  <a:pt x="3520599" y="2630008"/>
                  <a:pt x="3515638" y="2622566"/>
                </a:cubicBezTo>
                <a:cubicBezTo>
                  <a:pt x="3510676" y="2615125"/>
                  <a:pt x="3510676" y="2611404"/>
                  <a:pt x="3515638" y="2611404"/>
                </a:cubicBezTo>
                <a:cubicBezTo>
                  <a:pt x="3500755" y="2611404"/>
                  <a:pt x="3495794" y="2616366"/>
                  <a:pt x="3500755" y="2626287"/>
                </a:cubicBezTo>
                <a:cubicBezTo>
                  <a:pt x="3500755" y="2631248"/>
                  <a:pt x="3498275" y="2633728"/>
                  <a:pt x="3493314" y="2633728"/>
                </a:cubicBezTo>
                <a:cubicBezTo>
                  <a:pt x="3488352" y="2633728"/>
                  <a:pt x="3484631" y="2633728"/>
                  <a:pt x="3482151" y="2633728"/>
                </a:cubicBezTo>
                <a:cubicBezTo>
                  <a:pt x="3479671" y="2633728"/>
                  <a:pt x="3478431" y="2636209"/>
                  <a:pt x="3478431" y="2641170"/>
                </a:cubicBezTo>
                <a:lnTo>
                  <a:pt x="3470989" y="2648611"/>
                </a:lnTo>
                <a:cubicBezTo>
                  <a:pt x="3466028" y="2643651"/>
                  <a:pt x="3463548" y="2638690"/>
                  <a:pt x="3463548" y="2633728"/>
                </a:cubicBezTo>
                <a:cubicBezTo>
                  <a:pt x="3463548" y="2628768"/>
                  <a:pt x="3463548" y="2625047"/>
                  <a:pt x="3463548" y="2622566"/>
                </a:cubicBezTo>
                <a:cubicBezTo>
                  <a:pt x="3463548" y="2620086"/>
                  <a:pt x="3461068" y="2616366"/>
                  <a:pt x="3456106" y="2611404"/>
                </a:cubicBezTo>
                <a:lnTo>
                  <a:pt x="3456106" y="2603963"/>
                </a:lnTo>
                <a:cubicBezTo>
                  <a:pt x="3461068" y="2603963"/>
                  <a:pt x="3461068" y="2601483"/>
                  <a:pt x="3456106" y="2596521"/>
                </a:cubicBezTo>
                <a:lnTo>
                  <a:pt x="3463548" y="2596521"/>
                </a:lnTo>
                <a:lnTo>
                  <a:pt x="3465874" y="2596521"/>
                </a:lnTo>
                <a:lnTo>
                  <a:pt x="3461216" y="2589910"/>
                </a:lnTo>
                <a:cubicBezTo>
                  <a:pt x="3458000" y="2585347"/>
                  <a:pt x="3454785" y="2580785"/>
                  <a:pt x="3451569" y="2576222"/>
                </a:cubicBezTo>
                <a:close/>
                <a:moveTo>
                  <a:pt x="4512786" y="2566756"/>
                </a:moveTo>
                <a:cubicBezTo>
                  <a:pt x="4517747" y="2566756"/>
                  <a:pt x="4520228" y="2567996"/>
                  <a:pt x="4520228" y="2570476"/>
                </a:cubicBezTo>
                <a:cubicBezTo>
                  <a:pt x="4520228" y="2572957"/>
                  <a:pt x="4520228" y="2574197"/>
                  <a:pt x="4520228" y="2574197"/>
                </a:cubicBezTo>
                <a:cubicBezTo>
                  <a:pt x="4520228" y="2574197"/>
                  <a:pt x="4517747" y="2574197"/>
                  <a:pt x="4512786" y="2574197"/>
                </a:cubicBezTo>
                <a:cubicBezTo>
                  <a:pt x="4507825" y="2574197"/>
                  <a:pt x="4505345" y="2572957"/>
                  <a:pt x="4505345" y="2570476"/>
                </a:cubicBezTo>
                <a:cubicBezTo>
                  <a:pt x="4505345" y="2567996"/>
                  <a:pt x="4507825" y="2566756"/>
                  <a:pt x="4512786" y="2566756"/>
                </a:cubicBezTo>
                <a:close/>
                <a:moveTo>
                  <a:pt x="3433782" y="2566756"/>
                </a:moveTo>
                <a:lnTo>
                  <a:pt x="3441224" y="2574197"/>
                </a:lnTo>
                <a:lnTo>
                  <a:pt x="3426341" y="2574197"/>
                </a:lnTo>
                <a:close/>
                <a:moveTo>
                  <a:pt x="2235716" y="2566756"/>
                </a:moveTo>
                <a:cubicBezTo>
                  <a:pt x="2235716" y="2566756"/>
                  <a:pt x="2238197" y="2566756"/>
                  <a:pt x="2243158" y="2566756"/>
                </a:cubicBezTo>
                <a:cubicBezTo>
                  <a:pt x="2243158" y="2571717"/>
                  <a:pt x="2241917" y="2574197"/>
                  <a:pt x="2239437" y="2574197"/>
                </a:cubicBezTo>
                <a:cubicBezTo>
                  <a:pt x="2236956" y="2574197"/>
                  <a:pt x="2235716" y="2574197"/>
                  <a:pt x="2235716" y="2574197"/>
                </a:cubicBezTo>
                <a:cubicBezTo>
                  <a:pt x="2235716" y="2574197"/>
                  <a:pt x="2235716" y="2571717"/>
                  <a:pt x="2235716" y="2566756"/>
                </a:cubicBezTo>
                <a:close/>
                <a:moveTo>
                  <a:pt x="3500755" y="2563035"/>
                </a:moveTo>
                <a:cubicBezTo>
                  <a:pt x="3503236" y="2563035"/>
                  <a:pt x="3505716" y="2564275"/>
                  <a:pt x="3508196" y="2566756"/>
                </a:cubicBezTo>
                <a:lnTo>
                  <a:pt x="3530521" y="2574197"/>
                </a:lnTo>
                <a:cubicBezTo>
                  <a:pt x="3535482" y="2569236"/>
                  <a:pt x="3540442" y="2571717"/>
                  <a:pt x="3545403" y="2581639"/>
                </a:cubicBezTo>
                <a:cubicBezTo>
                  <a:pt x="3545403" y="2581639"/>
                  <a:pt x="3545403" y="2582879"/>
                  <a:pt x="3545403" y="2585359"/>
                </a:cubicBezTo>
                <a:cubicBezTo>
                  <a:pt x="3545403" y="2587840"/>
                  <a:pt x="3547883" y="2589080"/>
                  <a:pt x="3552845" y="2589080"/>
                </a:cubicBezTo>
                <a:lnTo>
                  <a:pt x="3537962" y="2589080"/>
                </a:lnTo>
                <a:lnTo>
                  <a:pt x="3523079" y="2589080"/>
                </a:lnTo>
                <a:lnTo>
                  <a:pt x="3515638" y="2589080"/>
                </a:lnTo>
                <a:cubicBezTo>
                  <a:pt x="3510676" y="2584119"/>
                  <a:pt x="3506956" y="2580399"/>
                  <a:pt x="3504476" y="2577918"/>
                </a:cubicBezTo>
                <a:cubicBezTo>
                  <a:pt x="3501996" y="2575438"/>
                  <a:pt x="3498275" y="2574197"/>
                  <a:pt x="3493314" y="2574197"/>
                </a:cubicBezTo>
                <a:cubicBezTo>
                  <a:pt x="3488352" y="2574197"/>
                  <a:pt x="3488352" y="2571717"/>
                  <a:pt x="3493314" y="2566756"/>
                </a:cubicBezTo>
                <a:cubicBezTo>
                  <a:pt x="3495794" y="2564275"/>
                  <a:pt x="3498274" y="2563035"/>
                  <a:pt x="3500755" y="2563035"/>
                </a:cubicBezTo>
                <a:close/>
                <a:moveTo>
                  <a:pt x="3880267" y="2559314"/>
                </a:moveTo>
                <a:cubicBezTo>
                  <a:pt x="3875305" y="2559314"/>
                  <a:pt x="3872825" y="2560555"/>
                  <a:pt x="3872825" y="2563035"/>
                </a:cubicBezTo>
                <a:cubicBezTo>
                  <a:pt x="3872825" y="2565516"/>
                  <a:pt x="3872825" y="2566756"/>
                  <a:pt x="3872825" y="2566756"/>
                </a:cubicBezTo>
                <a:lnTo>
                  <a:pt x="3887708" y="2566756"/>
                </a:lnTo>
                <a:cubicBezTo>
                  <a:pt x="3887708" y="2561795"/>
                  <a:pt x="3887708" y="2559314"/>
                  <a:pt x="3887708" y="2559314"/>
                </a:cubicBezTo>
                <a:cubicBezTo>
                  <a:pt x="3887708" y="2559314"/>
                  <a:pt x="3885228" y="2559314"/>
                  <a:pt x="3880267" y="2559314"/>
                </a:cubicBezTo>
                <a:close/>
                <a:moveTo>
                  <a:pt x="2656156" y="2559314"/>
                </a:moveTo>
                <a:lnTo>
                  <a:pt x="2653557" y="2564514"/>
                </a:lnTo>
                <a:lnTo>
                  <a:pt x="2660281" y="2571384"/>
                </a:lnTo>
                <a:lnTo>
                  <a:pt x="2666385" y="2577905"/>
                </a:lnTo>
                <a:lnTo>
                  <a:pt x="2663597" y="2566756"/>
                </a:lnTo>
                <a:cubicBezTo>
                  <a:pt x="2661117" y="2561795"/>
                  <a:pt x="2658636" y="2559314"/>
                  <a:pt x="2656156" y="2559314"/>
                </a:cubicBezTo>
                <a:close/>
                <a:moveTo>
                  <a:pt x="3382051" y="2556916"/>
                </a:moveTo>
                <a:cubicBezTo>
                  <a:pt x="3383280" y="2556257"/>
                  <a:pt x="3385113" y="2556453"/>
                  <a:pt x="3387549" y="2557504"/>
                </a:cubicBezTo>
                <a:cubicBezTo>
                  <a:pt x="3389984" y="2558556"/>
                  <a:pt x="3393022" y="2560463"/>
                  <a:pt x="3396663" y="2563226"/>
                </a:cubicBezTo>
                <a:cubicBezTo>
                  <a:pt x="3399878" y="2567788"/>
                  <a:pt x="3401486" y="2570069"/>
                  <a:pt x="3401486" y="2570069"/>
                </a:cubicBezTo>
                <a:cubicBezTo>
                  <a:pt x="3401486" y="2570069"/>
                  <a:pt x="3401060" y="2571869"/>
                  <a:pt x="3400208" y="2575469"/>
                </a:cubicBezTo>
                <a:lnTo>
                  <a:pt x="3388007" y="2572581"/>
                </a:lnTo>
                <a:cubicBezTo>
                  <a:pt x="3381576" y="2563456"/>
                  <a:pt x="3379590" y="2558235"/>
                  <a:pt x="3382051" y="2556916"/>
                </a:cubicBezTo>
                <a:close/>
                <a:moveTo>
                  <a:pt x="4750911" y="2551873"/>
                </a:moveTo>
                <a:cubicBezTo>
                  <a:pt x="4750911" y="2551873"/>
                  <a:pt x="4753391" y="2554354"/>
                  <a:pt x="4758353" y="2559314"/>
                </a:cubicBezTo>
                <a:lnTo>
                  <a:pt x="4750911" y="2559314"/>
                </a:lnTo>
                <a:close/>
                <a:moveTo>
                  <a:pt x="1976828" y="2546455"/>
                </a:moveTo>
                <a:cubicBezTo>
                  <a:pt x="1980043" y="2551018"/>
                  <a:pt x="1981651" y="2553299"/>
                  <a:pt x="1981651" y="2553299"/>
                </a:cubicBezTo>
                <a:cubicBezTo>
                  <a:pt x="1981651" y="2553299"/>
                  <a:pt x="1981224" y="2555099"/>
                  <a:pt x="1980373" y="2558698"/>
                </a:cubicBezTo>
                <a:lnTo>
                  <a:pt x="1968171" y="2555810"/>
                </a:lnTo>
                <a:close/>
                <a:moveTo>
                  <a:pt x="3627259" y="2544432"/>
                </a:moveTo>
                <a:lnTo>
                  <a:pt x="3634700" y="2544432"/>
                </a:lnTo>
                <a:cubicBezTo>
                  <a:pt x="3634700" y="2549393"/>
                  <a:pt x="3633460" y="2551873"/>
                  <a:pt x="3630980" y="2551873"/>
                </a:cubicBezTo>
                <a:cubicBezTo>
                  <a:pt x="3628499" y="2551873"/>
                  <a:pt x="3627259" y="2549393"/>
                  <a:pt x="3627259" y="2544432"/>
                </a:cubicBezTo>
                <a:close/>
                <a:moveTo>
                  <a:pt x="3530521" y="2544432"/>
                </a:moveTo>
                <a:lnTo>
                  <a:pt x="3530521" y="2551873"/>
                </a:lnTo>
                <a:cubicBezTo>
                  <a:pt x="3525559" y="2551873"/>
                  <a:pt x="3523079" y="2551873"/>
                  <a:pt x="3523079" y="2551873"/>
                </a:cubicBezTo>
                <a:cubicBezTo>
                  <a:pt x="3523079" y="2546912"/>
                  <a:pt x="3525559" y="2544432"/>
                  <a:pt x="3530521" y="2544432"/>
                </a:cubicBezTo>
                <a:close/>
                <a:moveTo>
                  <a:pt x="2622669" y="2544432"/>
                </a:moveTo>
                <a:lnTo>
                  <a:pt x="2622669" y="2545376"/>
                </a:lnTo>
                <a:lnTo>
                  <a:pt x="2627510" y="2546522"/>
                </a:lnTo>
                <a:lnTo>
                  <a:pt x="2633611" y="2547966"/>
                </a:lnTo>
                <a:lnTo>
                  <a:pt x="2630006" y="2544432"/>
                </a:lnTo>
                <a:close/>
                <a:moveTo>
                  <a:pt x="1963899" y="2539832"/>
                </a:moveTo>
                <a:cubicBezTo>
                  <a:pt x="1965023" y="2539623"/>
                  <a:pt x="1965478" y="2539968"/>
                  <a:pt x="1965265" y="2540868"/>
                </a:cubicBezTo>
                <a:cubicBezTo>
                  <a:pt x="1964839" y="2542667"/>
                  <a:pt x="1963396" y="2544227"/>
                  <a:pt x="1960937" y="2545545"/>
                </a:cubicBezTo>
                <a:cubicBezTo>
                  <a:pt x="1958478" y="2546864"/>
                  <a:pt x="1957673" y="2545723"/>
                  <a:pt x="1958525" y="2542123"/>
                </a:cubicBezTo>
                <a:cubicBezTo>
                  <a:pt x="1960985" y="2540805"/>
                  <a:pt x="1962777" y="2540041"/>
                  <a:pt x="1963899" y="2539832"/>
                </a:cubicBezTo>
                <a:close/>
                <a:moveTo>
                  <a:pt x="3457967" y="2539781"/>
                </a:moveTo>
                <a:cubicBezTo>
                  <a:pt x="3459207" y="2540401"/>
                  <a:pt x="3461067" y="2541951"/>
                  <a:pt x="3463548" y="2544432"/>
                </a:cubicBezTo>
                <a:cubicBezTo>
                  <a:pt x="3468509" y="2549393"/>
                  <a:pt x="3470989" y="2553114"/>
                  <a:pt x="3470989" y="2555594"/>
                </a:cubicBezTo>
                <a:cubicBezTo>
                  <a:pt x="3470989" y="2558074"/>
                  <a:pt x="3470989" y="2559314"/>
                  <a:pt x="3470989" y="2559314"/>
                </a:cubicBezTo>
                <a:cubicBezTo>
                  <a:pt x="3470989" y="2559314"/>
                  <a:pt x="3468509" y="2556834"/>
                  <a:pt x="3463548" y="2551873"/>
                </a:cubicBezTo>
                <a:cubicBezTo>
                  <a:pt x="3458587" y="2546912"/>
                  <a:pt x="3456106" y="2543192"/>
                  <a:pt x="3456106" y="2540711"/>
                </a:cubicBezTo>
                <a:cubicBezTo>
                  <a:pt x="3456106" y="2539471"/>
                  <a:pt x="3456727" y="2539160"/>
                  <a:pt x="3457967" y="2539781"/>
                </a:cubicBezTo>
                <a:close/>
                <a:moveTo>
                  <a:pt x="3389574" y="2538740"/>
                </a:moveTo>
                <a:cubicBezTo>
                  <a:pt x="3393642" y="2539703"/>
                  <a:pt x="3397282" y="2542465"/>
                  <a:pt x="3400497" y="2547028"/>
                </a:cubicBezTo>
                <a:cubicBezTo>
                  <a:pt x="3403712" y="2551590"/>
                  <a:pt x="3404894" y="2555671"/>
                  <a:pt x="3404042" y="2559270"/>
                </a:cubicBezTo>
                <a:lnTo>
                  <a:pt x="3393119" y="2550983"/>
                </a:lnTo>
                <a:close/>
                <a:moveTo>
                  <a:pt x="3820735" y="2536990"/>
                </a:moveTo>
                <a:cubicBezTo>
                  <a:pt x="3820735" y="2541951"/>
                  <a:pt x="3821976" y="2544432"/>
                  <a:pt x="3824456" y="2544432"/>
                </a:cubicBezTo>
                <a:cubicBezTo>
                  <a:pt x="3826936" y="2544432"/>
                  <a:pt x="3828177" y="2543192"/>
                  <a:pt x="3828177" y="2540711"/>
                </a:cubicBezTo>
                <a:cubicBezTo>
                  <a:pt x="3828177" y="2538231"/>
                  <a:pt x="3825697" y="2536990"/>
                  <a:pt x="3820735" y="2536990"/>
                </a:cubicBezTo>
                <a:close/>
                <a:moveTo>
                  <a:pt x="3701673" y="2536990"/>
                </a:moveTo>
                <a:lnTo>
                  <a:pt x="3709114" y="2536990"/>
                </a:lnTo>
                <a:lnTo>
                  <a:pt x="3709114" y="2544432"/>
                </a:lnTo>
                <a:cubicBezTo>
                  <a:pt x="3704153" y="2544432"/>
                  <a:pt x="3701673" y="2541951"/>
                  <a:pt x="3701673" y="2536990"/>
                </a:cubicBezTo>
                <a:close/>
                <a:moveTo>
                  <a:pt x="3374251" y="2536990"/>
                </a:moveTo>
                <a:cubicBezTo>
                  <a:pt x="3379212" y="2536990"/>
                  <a:pt x="3381692" y="2539471"/>
                  <a:pt x="3381692" y="2544432"/>
                </a:cubicBezTo>
                <a:lnTo>
                  <a:pt x="3374251" y="2544432"/>
                </a:lnTo>
                <a:close/>
                <a:moveTo>
                  <a:pt x="3893289" y="2533269"/>
                </a:moveTo>
                <a:cubicBezTo>
                  <a:pt x="3892049" y="2533269"/>
                  <a:pt x="3890189" y="2534510"/>
                  <a:pt x="3887708" y="2536990"/>
                </a:cubicBezTo>
                <a:lnTo>
                  <a:pt x="3880267" y="2544432"/>
                </a:lnTo>
                <a:cubicBezTo>
                  <a:pt x="3885228" y="2544432"/>
                  <a:pt x="3887708" y="2546912"/>
                  <a:pt x="3887708" y="2551873"/>
                </a:cubicBezTo>
                <a:cubicBezTo>
                  <a:pt x="3892669" y="2551873"/>
                  <a:pt x="3895149" y="2554354"/>
                  <a:pt x="3895149" y="2559314"/>
                </a:cubicBezTo>
                <a:cubicBezTo>
                  <a:pt x="3900111" y="2554354"/>
                  <a:pt x="3906312" y="2555594"/>
                  <a:pt x="3913753" y="2563035"/>
                </a:cubicBezTo>
                <a:cubicBezTo>
                  <a:pt x="3921194" y="2570476"/>
                  <a:pt x="3927395" y="2574197"/>
                  <a:pt x="3932356" y="2574197"/>
                </a:cubicBezTo>
                <a:cubicBezTo>
                  <a:pt x="3937318" y="2574197"/>
                  <a:pt x="3941039" y="2575438"/>
                  <a:pt x="3943519" y="2577918"/>
                </a:cubicBezTo>
                <a:cubicBezTo>
                  <a:pt x="3945999" y="2580399"/>
                  <a:pt x="3944759" y="2581639"/>
                  <a:pt x="3939798" y="2581639"/>
                </a:cubicBezTo>
                <a:cubicBezTo>
                  <a:pt x="3919954" y="2586600"/>
                  <a:pt x="3919954" y="2591561"/>
                  <a:pt x="3939798" y="2596521"/>
                </a:cubicBezTo>
                <a:cubicBezTo>
                  <a:pt x="3949719" y="2601483"/>
                  <a:pt x="3957161" y="2603963"/>
                  <a:pt x="3962122" y="2603963"/>
                </a:cubicBezTo>
                <a:lnTo>
                  <a:pt x="3977005" y="2596521"/>
                </a:lnTo>
                <a:lnTo>
                  <a:pt x="3969564" y="2596521"/>
                </a:lnTo>
                <a:cubicBezTo>
                  <a:pt x="3964602" y="2596521"/>
                  <a:pt x="3960881" y="2592801"/>
                  <a:pt x="3958401" y="2585359"/>
                </a:cubicBezTo>
                <a:cubicBezTo>
                  <a:pt x="3955921" y="2577918"/>
                  <a:pt x="3952201" y="2572957"/>
                  <a:pt x="3947239" y="2570476"/>
                </a:cubicBezTo>
                <a:cubicBezTo>
                  <a:pt x="3942278" y="2567996"/>
                  <a:pt x="3934837" y="2561795"/>
                  <a:pt x="3924915" y="2551873"/>
                </a:cubicBezTo>
                <a:cubicBezTo>
                  <a:pt x="3919954" y="2551873"/>
                  <a:pt x="3914994" y="2550633"/>
                  <a:pt x="3910032" y="2548152"/>
                </a:cubicBezTo>
                <a:cubicBezTo>
                  <a:pt x="3905071" y="2545672"/>
                  <a:pt x="3902591" y="2544432"/>
                  <a:pt x="3902591" y="2544432"/>
                </a:cubicBezTo>
                <a:cubicBezTo>
                  <a:pt x="3902591" y="2544432"/>
                  <a:pt x="3901350" y="2544432"/>
                  <a:pt x="3898870" y="2544432"/>
                </a:cubicBezTo>
                <a:cubicBezTo>
                  <a:pt x="3896390" y="2544432"/>
                  <a:pt x="3895149" y="2541951"/>
                  <a:pt x="3895149" y="2536990"/>
                </a:cubicBezTo>
                <a:cubicBezTo>
                  <a:pt x="3895149" y="2534510"/>
                  <a:pt x="3894530" y="2533269"/>
                  <a:pt x="3893289" y="2533269"/>
                </a:cubicBezTo>
                <a:close/>
                <a:moveTo>
                  <a:pt x="4099788" y="2529549"/>
                </a:moveTo>
                <a:cubicBezTo>
                  <a:pt x="4102268" y="2529549"/>
                  <a:pt x="4104749" y="2530789"/>
                  <a:pt x="4107230" y="2533269"/>
                </a:cubicBezTo>
                <a:cubicBezTo>
                  <a:pt x="4109710" y="2535750"/>
                  <a:pt x="4108470" y="2536990"/>
                  <a:pt x="4103509" y="2536990"/>
                </a:cubicBezTo>
                <a:cubicBezTo>
                  <a:pt x="4098548" y="2532029"/>
                  <a:pt x="4097308" y="2529549"/>
                  <a:pt x="4099788" y="2529549"/>
                </a:cubicBezTo>
                <a:close/>
                <a:moveTo>
                  <a:pt x="3642142" y="2529549"/>
                </a:moveTo>
                <a:cubicBezTo>
                  <a:pt x="3652063" y="2529549"/>
                  <a:pt x="3661986" y="2534510"/>
                  <a:pt x="3671907" y="2544432"/>
                </a:cubicBezTo>
                <a:cubicBezTo>
                  <a:pt x="3681829" y="2559314"/>
                  <a:pt x="3679349" y="2561795"/>
                  <a:pt x="3664466" y="2551873"/>
                </a:cubicBezTo>
                <a:lnTo>
                  <a:pt x="3642142" y="2544432"/>
                </a:lnTo>
                <a:cubicBezTo>
                  <a:pt x="3637180" y="2539471"/>
                  <a:pt x="3634700" y="2535750"/>
                  <a:pt x="3634700" y="2533269"/>
                </a:cubicBezTo>
                <a:cubicBezTo>
                  <a:pt x="3634700" y="2530789"/>
                  <a:pt x="3637180" y="2529549"/>
                  <a:pt x="3642142" y="2529549"/>
                </a:cubicBezTo>
                <a:close/>
                <a:moveTo>
                  <a:pt x="2065084" y="2527433"/>
                </a:moveTo>
                <a:lnTo>
                  <a:pt x="2057705" y="2531388"/>
                </a:lnTo>
                <a:lnTo>
                  <a:pt x="2062528" y="2538231"/>
                </a:lnTo>
                <a:lnTo>
                  <a:pt x="2067574" y="2543958"/>
                </a:lnTo>
                <a:lnTo>
                  <a:pt x="2068285" y="2544432"/>
                </a:lnTo>
                <a:cubicBezTo>
                  <a:pt x="2070765" y="2544432"/>
                  <a:pt x="2074486" y="2546912"/>
                  <a:pt x="2079447" y="2551873"/>
                </a:cubicBezTo>
                <a:lnTo>
                  <a:pt x="2079447" y="2557764"/>
                </a:lnTo>
                <a:lnTo>
                  <a:pt x="2086888" y="2566791"/>
                </a:lnTo>
                <a:lnTo>
                  <a:pt x="2086888" y="2566756"/>
                </a:lnTo>
                <a:lnTo>
                  <a:pt x="2094329" y="2566756"/>
                </a:lnTo>
                <a:lnTo>
                  <a:pt x="2090235" y="2570851"/>
                </a:lnTo>
                <a:lnTo>
                  <a:pt x="2092742" y="2573892"/>
                </a:lnTo>
                <a:cubicBezTo>
                  <a:pt x="2097991" y="2578936"/>
                  <a:pt x="2103051" y="2582510"/>
                  <a:pt x="2107922" y="2584613"/>
                </a:cubicBezTo>
                <a:lnTo>
                  <a:pt x="2110696" y="2584988"/>
                </a:lnTo>
                <a:lnTo>
                  <a:pt x="2117664" y="2583247"/>
                </a:lnTo>
                <a:lnTo>
                  <a:pt x="2116506" y="2582368"/>
                </a:lnTo>
                <a:cubicBezTo>
                  <a:pt x="2112864" y="2579606"/>
                  <a:pt x="2111044" y="2578224"/>
                  <a:pt x="2111044" y="2578224"/>
                </a:cubicBezTo>
                <a:lnTo>
                  <a:pt x="2100120" y="2569937"/>
                </a:lnTo>
                <a:cubicBezTo>
                  <a:pt x="2093691" y="2560813"/>
                  <a:pt x="2090475" y="2556250"/>
                  <a:pt x="2090475" y="2556250"/>
                </a:cubicBezTo>
                <a:cubicBezTo>
                  <a:pt x="2086407" y="2555287"/>
                  <a:pt x="2077944" y="2545682"/>
                  <a:pt x="2065084" y="2527433"/>
                </a:cubicBezTo>
                <a:close/>
                <a:moveTo>
                  <a:pt x="4043978" y="2522107"/>
                </a:moveTo>
                <a:lnTo>
                  <a:pt x="4044085" y="2522323"/>
                </a:lnTo>
                <a:lnTo>
                  <a:pt x="4043978" y="2522320"/>
                </a:lnTo>
                <a:close/>
                <a:moveTo>
                  <a:pt x="3895149" y="2522107"/>
                </a:moveTo>
                <a:cubicBezTo>
                  <a:pt x="3895149" y="2527069"/>
                  <a:pt x="3896390" y="2529549"/>
                  <a:pt x="3898870" y="2529549"/>
                </a:cubicBezTo>
                <a:cubicBezTo>
                  <a:pt x="3901350" y="2529549"/>
                  <a:pt x="3902591" y="2528309"/>
                  <a:pt x="3902591" y="2525828"/>
                </a:cubicBezTo>
                <a:cubicBezTo>
                  <a:pt x="3902591" y="2523348"/>
                  <a:pt x="3902591" y="2522107"/>
                  <a:pt x="3902591" y="2522107"/>
                </a:cubicBezTo>
                <a:cubicBezTo>
                  <a:pt x="3902591" y="2522107"/>
                  <a:pt x="3900111" y="2522107"/>
                  <a:pt x="3895149" y="2522107"/>
                </a:cubicBezTo>
                <a:close/>
                <a:moveTo>
                  <a:pt x="2563138" y="2522107"/>
                </a:moveTo>
                <a:lnTo>
                  <a:pt x="2567494" y="2526464"/>
                </a:lnTo>
                <a:lnTo>
                  <a:pt x="2567781" y="2526681"/>
                </a:lnTo>
                <a:lnTo>
                  <a:pt x="2570967" y="2529743"/>
                </a:lnTo>
                <a:lnTo>
                  <a:pt x="2577228" y="2532873"/>
                </a:lnTo>
                <a:lnTo>
                  <a:pt x="2573882" y="2528125"/>
                </a:lnTo>
                <a:lnTo>
                  <a:pt x="2569641" y="2522107"/>
                </a:lnTo>
                <a:close/>
                <a:moveTo>
                  <a:pt x="1937956" y="2520149"/>
                </a:moveTo>
                <a:lnTo>
                  <a:pt x="1948880" y="2528437"/>
                </a:lnTo>
                <a:lnTo>
                  <a:pt x="1942779" y="2526993"/>
                </a:lnTo>
                <a:close/>
                <a:moveTo>
                  <a:pt x="4936946" y="2514666"/>
                </a:moveTo>
                <a:lnTo>
                  <a:pt x="4944387" y="2522107"/>
                </a:lnTo>
                <a:cubicBezTo>
                  <a:pt x="4939426" y="2522107"/>
                  <a:pt x="4936946" y="2520867"/>
                  <a:pt x="4936946" y="2518387"/>
                </a:cubicBezTo>
                <a:cubicBezTo>
                  <a:pt x="4936946" y="2515907"/>
                  <a:pt x="4936946" y="2514666"/>
                  <a:pt x="4936946" y="2514666"/>
                </a:cubicBezTo>
                <a:close/>
                <a:moveTo>
                  <a:pt x="4408606" y="2514666"/>
                </a:moveTo>
                <a:lnTo>
                  <a:pt x="4416048" y="2514666"/>
                </a:lnTo>
                <a:cubicBezTo>
                  <a:pt x="4421009" y="2519627"/>
                  <a:pt x="4421009" y="2524588"/>
                  <a:pt x="4416048" y="2529549"/>
                </a:cubicBezTo>
                <a:cubicBezTo>
                  <a:pt x="4421009" y="2534510"/>
                  <a:pt x="4423489" y="2536990"/>
                  <a:pt x="4423489" y="2536990"/>
                </a:cubicBezTo>
                <a:lnTo>
                  <a:pt x="4416048" y="2536990"/>
                </a:lnTo>
                <a:cubicBezTo>
                  <a:pt x="4406126" y="2532029"/>
                  <a:pt x="4401165" y="2529549"/>
                  <a:pt x="4401165" y="2529549"/>
                </a:cubicBezTo>
                <a:lnTo>
                  <a:pt x="4408606" y="2529549"/>
                </a:lnTo>
                <a:close/>
                <a:moveTo>
                  <a:pt x="3835618" y="2514666"/>
                </a:moveTo>
                <a:lnTo>
                  <a:pt x="3820735" y="2522107"/>
                </a:lnTo>
                <a:lnTo>
                  <a:pt x="3839339" y="2522107"/>
                </a:lnTo>
                <a:cubicBezTo>
                  <a:pt x="3836859" y="2522107"/>
                  <a:pt x="3835618" y="2519627"/>
                  <a:pt x="3835618" y="2514666"/>
                </a:cubicBezTo>
                <a:close/>
                <a:moveTo>
                  <a:pt x="3790970" y="2514666"/>
                </a:moveTo>
                <a:cubicBezTo>
                  <a:pt x="3786008" y="2519627"/>
                  <a:pt x="3786008" y="2523348"/>
                  <a:pt x="3790970" y="2525828"/>
                </a:cubicBezTo>
                <a:cubicBezTo>
                  <a:pt x="3795931" y="2528309"/>
                  <a:pt x="3799652" y="2529549"/>
                  <a:pt x="3802132" y="2529549"/>
                </a:cubicBezTo>
                <a:cubicBezTo>
                  <a:pt x="3804612" y="2529549"/>
                  <a:pt x="3805853" y="2529549"/>
                  <a:pt x="3805853" y="2529549"/>
                </a:cubicBezTo>
                <a:close/>
                <a:moveTo>
                  <a:pt x="3543821" y="2511421"/>
                </a:moveTo>
                <a:lnTo>
                  <a:pt x="3545404" y="2513973"/>
                </a:lnTo>
                <a:lnTo>
                  <a:pt x="3545404" y="2512806"/>
                </a:lnTo>
                <a:close/>
                <a:moveTo>
                  <a:pt x="2593548" y="2511201"/>
                </a:moveTo>
                <a:lnTo>
                  <a:pt x="2592707" y="2511561"/>
                </a:lnTo>
                <a:lnTo>
                  <a:pt x="2596018" y="2516260"/>
                </a:lnTo>
                <a:lnTo>
                  <a:pt x="2605942" y="2525796"/>
                </a:lnTo>
                <a:lnTo>
                  <a:pt x="2607603" y="2522474"/>
                </a:lnTo>
                <a:lnTo>
                  <a:pt x="2604850" y="2519775"/>
                </a:lnTo>
                <a:close/>
                <a:moveTo>
                  <a:pt x="3299606" y="2510829"/>
                </a:moveTo>
                <a:lnTo>
                  <a:pt x="3299837" y="2511052"/>
                </a:lnTo>
                <a:lnTo>
                  <a:pt x="3299837" y="2510945"/>
                </a:lnTo>
                <a:close/>
                <a:moveTo>
                  <a:pt x="4616966" y="2507225"/>
                </a:moveTo>
                <a:cubicBezTo>
                  <a:pt x="4616966" y="2507225"/>
                  <a:pt x="4619446" y="2507225"/>
                  <a:pt x="4624407" y="2507225"/>
                </a:cubicBezTo>
                <a:lnTo>
                  <a:pt x="4616966" y="2514666"/>
                </a:lnTo>
                <a:cubicBezTo>
                  <a:pt x="4616966" y="2509705"/>
                  <a:pt x="4616966" y="2507225"/>
                  <a:pt x="4616966" y="2507225"/>
                </a:cubicBezTo>
                <a:close/>
                <a:moveTo>
                  <a:pt x="3416822" y="2505276"/>
                </a:moveTo>
                <a:lnTo>
                  <a:pt x="3432577" y="2522107"/>
                </a:lnTo>
                <a:lnTo>
                  <a:pt x="3433782" y="2522107"/>
                </a:lnTo>
                <a:lnTo>
                  <a:pt x="3433782" y="2523395"/>
                </a:lnTo>
                <a:lnTo>
                  <a:pt x="3457959" y="2549225"/>
                </a:lnTo>
                <a:cubicBezTo>
                  <a:pt x="3450678" y="2543700"/>
                  <a:pt x="3443396" y="2538175"/>
                  <a:pt x="3436113" y="2532650"/>
                </a:cubicBezTo>
                <a:lnTo>
                  <a:pt x="3433782" y="2529343"/>
                </a:lnTo>
                <a:lnTo>
                  <a:pt x="3433782" y="2529549"/>
                </a:lnTo>
                <a:cubicBezTo>
                  <a:pt x="3428821" y="2529549"/>
                  <a:pt x="3426341" y="2529549"/>
                  <a:pt x="3426341" y="2529549"/>
                </a:cubicBezTo>
                <a:cubicBezTo>
                  <a:pt x="3426341" y="2524588"/>
                  <a:pt x="3426341" y="2522107"/>
                  <a:pt x="3426341" y="2522107"/>
                </a:cubicBezTo>
                <a:lnTo>
                  <a:pt x="3428683" y="2522107"/>
                </a:lnTo>
                <a:close/>
                <a:moveTo>
                  <a:pt x="3336729" y="2503423"/>
                </a:moveTo>
                <a:cubicBezTo>
                  <a:pt x="3338762" y="2503905"/>
                  <a:pt x="3343208" y="2507808"/>
                  <a:pt x="3350063" y="2515133"/>
                </a:cubicBezTo>
                <a:lnTo>
                  <a:pt x="3351000" y="2516838"/>
                </a:lnTo>
                <a:lnTo>
                  <a:pt x="3355648" y="2518387"/>
                </a:lnTo>
                <a:cubicBezTo>
                  <a:pt x="3358128" y="2520867"/>
                  <a:pt x="3359368" y="2522107"/>
                  <a:pt x="3359368" y="2522107"/>
                </a:cubicBezTo>
                <a:lnTo>
                  <a:pt x="3352669" y="2519874"/>
                </a:lnTo>
                <a:lnTo>
                  <a:pt x="3355597" y="2525200"/>
                </a:lnTo>
                <a:lnTo>
                  <a:pt x="3359368" y="2525828"/>
                </a:lnTo>
                <a:cubicBezTo>
                  <a:pt x="3364330" y="2528309"/>
                  <a:pt x="3364330" y="2532029"/>
                  <a:pt x="3359368" y="2536990"/>
                </a:cubicBezTo>
                <a:lnTo>
                  <a:pt x="3351927" y="2529549"/>
                </a:lnTo>
                <a:lnTo>
                  <a:pt x="3353341" y="2526014"/>
                </a:lnTo>
                <a:lnTo>
                  <a:pt x="3343915" y="2516956"/>
                </a:lnTo>
                <a:lnTo>
                  <a:pt x="3337044" y="2514666"/>
                </a:lnTo>
                <a:lnTo>
                  <a:pt x="3342448" y="2514666"/>
                </a:lnTo>
                <a:close/>
                <a:moveTo>
                  <a:pt x="3686790" y="2499783"/>
                </a:moveTo>
                <a:cubicBezTo>
                  <a:pt x="3686790" y="2504744"/>
                  <a:pt x="3686790" y="2507225"/>
                  <a:pt x="3686790" y="2507225"/>
                </a:cubicBezTo>
                <a:lnTo>
                  <a:pt x="3679349" y="2507225"/>
                </a:lnTo>
                <a:cubicBezTo>
                  <a:pt x="3679349" y="2502264"/>
                  <a:pt x="3681829" y="2499783"/>
                  <a:pt x="3686790" y="2499783"/>
                </a:cubicBezTo>
                <a:close/>
                <a:moveTo>
                  <a:pt x="3366810" y="2499783"/>
                </a:moveTo>
                <a:lnTo>
                  <a:pt x="3381692" y="2514666"/>
                </a:lnTo>
                <a:cubicBezTo>
                  <a:pt x="3391614" y="2519627"/>
                  <a:pt x="3395335" y="2523348"/>
                  <a:pt x="3392855" y="2525828"/>
                </a:cubicBezTo>
                <a:cubicBezTo>
                  <a:pt x="3390374" y="2528309"/>
                  <a:pt x="3386654" y="2527069"/>
                  <a:pt x="3381692" y="2522107"/>
                </a:cubicBezTo>
                <a:cubicBezTo>
                  <a:pt x="3376731" y="2517147"/>
                  <a:pt x="3373010" y="2513426"/>
                  <a:pt x="3370530" y="2510945"/>
                </a:cubicBezTo>
                <a:cubicBezTo>
                  <a:pt x="3368050" y="2508465"/>
                  <a:pt x="3364330" y="2507225"/>
                  <a:pt x="3359368" y="2507225"/>
                </a:cubicBezTo>
                <a:cubicBezTo>
                  <a:pt x="3354407" y="2507225"/>
                  <a:pt x="3354407" y="2505984"/>
                  <a:pt x="3359368" y="2503504"/>
                </a:cubicBezTo>
                <a:cubicBezTo>
                  <a:pt x="3364330" y="2501024"/>
                  <a:pt x="3366810" y="2499783"/>
                  <a:pt x="3366810" y="2499783"/>
                </a:cubicBezTo>
                <a:close/>
                <a:moveTo>
                  <a:pt x="2123008" y="2493930"/>
                </a:moveTo>
                <a:lnTo>
                  <a:pt x="2120424" y="2497767"/>
                </a:lnTo>
                <a:cubicBezTo>
                  <a:pt x="2121180" y="2503647"/>
                  <a:pt x="2122575" y="2506829"/>
                  <a:pt x="2124609" y="2507310"/>
                </a:cubicBezTo>
                <a:lnTo>
                  <a:pt x="2124796" y="2507575"/>
                </a:lnTo>
                <a:lnTo>
                  <a:pt x="2138978" y="2514666"/>
                </a:lnTo>
                <a:lnTo>
                  <a:pt x="2142447" y="2511198"/>
                </a:lnTo>
                <a:lnTo>
                  <a:pt x="2135038" y="2504077"/>
                </a:lnTo>
                <a:cubicBezTo>
                  <a:pt x="2130970" y="2503114"/>
                  <a:pt x="2128936" y="2502633"/>
                  <a:pt x="2128936" y="2502633"/>
                </a:cubicBezTo>
                <a:cubicBezTo>
                  <a:pt x="2128936" y="2502633"/>
                  <a:pt x="2129362" y="2500834"/>
                  <a:pt x="2130215" y="2497233"/>
                </a:cubicBezTo>
                <a:lnTo>
                  <a:pt x="2128930" y="2495411"/>
                </a:lnTo>
                <a:close/>
                <a:moveTo>
                  <a:pt x="4683939" y="2492342"/>
                </a:moveTo>
                <a:cubicBezTo>
                  <a:pt x="4683939" y="2492342"/>
                  <a:pt x="4687659" y="2494822"/>
                  <a:pt x="4695101" y="2499783"/>
                </a:cubicBezTo>
                <a:cubicBezTo>
                  <a:pt x="4702542" y="2504744"/>
                  <a:pt x="4708743" y="2509705"/>
                  <a:pt x="4713704" y="2514666"/>
                </a:cubicBezTo>
                <a:lnTo>
                  <a:pt x="4706263" y="2514666"/>
                </a:lnTo>
                <a:cubicBezTo>
                  <a:pt x="4686419" y="2504744"/>
                  <a:pt x="4678977" y="2497302"/>
                  <a:pt x="4683939" y="2492342"/>
                </a:cubicBezTo>
                <a:close/>
                <a:moveTo>
                  <a:pt x="2025718" y="2489605"/>
                </a:moveTo>
                <a:cubicBezTo>
                  <a:pt x="2023685" y="2489124"/>
                  <a:pt x="2022242" y="2490683"/>
                  <a:pt x="2021390" y="2494282"/>
                </a:cubicBezTo>
                <a:cubicBezTo>
                  <a:pt x="2020538" y="2497882"/>
                  <a:pt x="2022145" y="2500163"/>
                  <a:pt x="2026213" y="2501126"/>
                </a:cubicBezTo>
                <a:lnTo>
                  <a:pt x="2031035" y="2507969"/>
                </a:lnTo>
                <a:lnTo>
                  <a:pt x="2054161" y="2519145"/>
                </a:lnTo>
                <a:cubicBezTo>
                  <a:pt x="2055013" y="2515545"/>
                  <a:pt x="2050994" y="2509842"/>
                  <a:pt x="2042103" y="2502036"/>
                </a:cubicBezTo>
                <a:cubicBezTo>
                  <a:pt x="2033213" y="2494230"/>
                  <a:pt x="2027751" y="2490087"/>
                  <a:pt x="2025718" y="2489605"/>
                </a:cubicBezTo>
                <a:close/>
                <a:moveTo>
                  <a:pt x="3625398" y="2488621"/>
                </a:moveTo>
                <a:cubicBezTo>
                  <a:pt x="3626639" y="2488621"/>
                  <a:pt x="3627259" y="2489862"/>
                  <a:pt x="3627259" y="2492342"/>
                </a:cubicBezTo>
                <a:cubicBezTo>
                  <a:pt x="3632220" y="2492342"/>
                  <a:pt x="3634700" y="2492342"/>
                  <a:pt x="3634700" y="2492342"/>
                </a:cubicBezTo>
                <a:cubicBezTo>
                  <a:pt x="3639662" y="2492342"/>
                  <a:pt x="3642142" y="2492342"/>
                  <a:pt x="3642142" y="2492342"/>
                </a:cubicBezTo>
                <a:lnTo>
                  <a:pt x="3634700" y="2499783"/>
                </a:lnTo>
                <a:lnTo>
                  <a:pt x="3619817" y="2492342"/>
                </a:lnTo>
                <a:cubicBezTo>
                  <a:pt x="3622298" y="2489862"/>
                  <a:pt x="3624158" y="2488621"/>
                  <a:pt x="3625398" y="2488621"/>
                </a:cubicBezTo>
                <a:close/>
                <a:moveTo>
                  <a:pt x="1919944" y="2487375"/>
                </a:moveTo>
                <a:cubicBezTo>
                  <a:pt x="1940279" y="2492189"/>
                  <a:pt x="1949169" y="2499996"/>
                  <a:pt x="1946613" y="2510794"/>
                </a:cubicBezTo>
                <a:cubicBezTo>
                  <a:pt x="1945761" y="2514394"/>
                  <a:pt x="1940086" y="2511150"/>
                  <a:pt x="1929589" y="2501063"/>
                </a:cubicBezTo>
                <a:close/>
                <a:moveTo>
                  <a:pt x="4907181" y="2484900"/>
                </a:moveTo>
                <a:lnTo>
                  <a:pt x="4922063" y="2492342"/>
                </a:lnTo>
                <a:lnTo>
                  <a:pt x="4922063" y="2499783"/>
                </a:lnTo>
                <a:close/>
                <a:moveTo>
                  <a:pt x="4669055" y="2484900"/>
                </a:moveTo>
                <a:cubicBezTo>
                  <a:pt x="4674017" y="2484900"/>
                  <a:pt x="4676497" y="2486140"/>
                  <a:pt x="4676497" y="2488621"/>
                </a:cubicBezTo>
                <a:cubicBezTo>
                  <a:pt x="4676497" y="2491102"/>
                  <a:pt x="4676497" y="2492342"/>
                  <a:pt x="4676497" y="2492342"/>
                </a:cubicBezTo>
                <a:close/>
                <a:moveTo>
                  <a:pt x="4341634" y="2484900"/>
                </a:moveTo>
                <a:lnTo>
                  <a:pt x="4356517" y="2484900"/>
                </a:lnTo>
                <a:lnTo>
                  <a:pt x="4341634" y="2492342"/>
                </a:lnTo>
                <a:cubicBezTo>
                  <a:pt x="4341634" y="2487381"/>
                  <a:pt x="4341634" y="2484900"/>
                  <a:pt x="4341634" y="2484900"/>
                </a:cubicBezTo>
                <a:close/>
                <a:moveTo>
                  <a:pt x="3276957" y="2484900"/>
                </a:moveTo>
                <a:lnTo>
                  <a:pt x="3279411" y="2487006"/>
                </a:lnTo>
                <a:lnTo>
                  <a:pt x="3286719" y="2495871"/>
                </a:lnTo>
                <a:lnTo>
                  <a:pt x="3284954" y="2492342"/>
                </a:lnTo>
                <a:lnTo>
                  <a:pt x="3284954" y="2484900"/>
                </a:lnTo>
                <a:close/>
                <a:moveTo>
                  <a:pt x="2528171" y="2484900"/>
                </a:moveTo>
                <a:lnTo>
                  <a:pt x="2531466" y="2489576"/>
                </a:lnTo>
                <a:lnTo>
                  <a:pt x="2532572" y="2484900"/>
                </a:lnTo>
                <a:close/>
                <a:moveTo>
                  <a:pt x="3329603" y="2477459"/>
                </a:moveTo>
                <a:cubicBezTo>
                  <a:pt x="3334564" y="2477459"/>
                  <a:pt x="3337044" y="2479940"/>
                  <a:pt x="3337044" y="2484900"/>
                </a:cubicBezTo>
                <a:lnTo>
                  <a:pt x="3329603" y="2492342"/>
                </a:lnTo>
                <a:cubicBezTo>
                  <a:pt x="3324641" y="2482420"/>
                  <a:pt x="3324641" y="2477459"/>
                  <a:pt x="3329603" y="2477459"/>
                </a:cubicBezTo>
                <a:close/>
                <a:moveTo>
                  <a:pt x="3895149" y="2473738"/>
                </a:moveTo>
                <a:cubicBezTo>
                  <a:pt x="3892669" y="2473738"/>
                  <a:pt x="3890189" y="2474978"/>
                  <a:pt x="3887708" y="2477459"/>
                </a:cubicBezTo>
                <a:lnTo>
                  <a:pt x="3895149" y="2484900"/>
                </a:lnTo>
                <a:lnTo>
                  <a:pt x="3910032" y="2484900"/>
                </a:lnTo>
                <a:cubicBezTo>
                  <a:pt x="3905071" y="2479940"/>
                  <a:pt x="3902591" y="2477459"/>
                  <a:pt x="3902591" y="2477459"/>
                </a:cubicBezTo>
                <a:cubicBezTo>
                  <a:pt x="3900110" y="2474978"/>
                  <a:pt x="3897630" y="2473738"/>
                  <a:pt x="3895149" y="2473738"/>
                </a:cubicBezTo>
                <a:close/>
                <a:moveTo>
                  <a:pt x="5115540" y="2472808"/>
                </a:moveTo>
                <a:cubicBezTo>
                  <a:pt x="5116780" y="2473428"/>
                  <a:pt x="5118021" y="2474978"/>
                  <a:pt x="5119261" y="2477459"/>
                </a:cubicBezTo>
                <a:cubicBezTo>
                  <a:pt x="5121741" y="2482420"/>
                  <a:pt x="5122981" y="2484900"/>
                  <a:pt x="5122981" y="2484900"/>
                </a:cubicBezTo>
                <a:lnTo>
                  <a:pt x="5115540" y="2484900"/>
                </a:lnTo>
                <a:cubicBezTo>
                  <a:pt x="5110579" y="2479940"/>
                  <a:pt x="5109339" y="2476219"/>
                  <a:pt x="5111819" y="2473738"/>
                </a:cubicBezTo>
                <a:cubicBezTo>
                  <a:pt x="5113059" y="2472498"/>
                  <a:pt x="5114299" y="2472188"/>
                  <a:pt x="5115540" y="2472808"/>
                </a:cubicBezTo>
                <a:close/>
                <a:moveTo>
                  <a:pt x="2097445" y="2472371"/>
                </a:moveTo>
                <a:lnTo>
                  <a:pt x="2107820" y="2480244"/>
                </a:lnTo>
                <a:lnTo>
                  <a:pt x="2107926" y="2480032"/>
                </a:lnTo>
                <a:lnTo>
                  <a:pt x="2103545" y="2473815"/>
                </a:lnTo>
                <a:cubicBezTo>
                  <a:pt x="2103545" y="2473815"/>
                  <a:pt x="2101512" y="2473334"/>
                  <a:pt x="2097445" y="2472371"/>
                </a:cubicBezTo>
                <a:close/>
                <a:moveTo>
                  <a:pt x="3969564" y="2470018"/>
                </a:moveTo>
                <a:cubicBezTo>
                  <a:pt x="3969564" y="2470018"/>
                  <a:pt x="3969564" y="2472498"/>
                  <a:pt x="3969564" y="2477459"/>
                </a:cubicBezTo>
                <a:cubicBezTo>
                  <a:pt x="3969564" y="2482420"/>
                  <a:pt x="3972044" y="2486140"/>
                  <a:pt x="3977005" y="2488621"/>
                </a:cubicBezTo>
                <a:cubicBezTo>
                  <a:pt x="3981966" y="2491102"/>
                  <a:pt x="3989408" y="2492342"/>
                  <a:pt x="3999329" y="2492342"/>
                </a:cubicBezTo>
                <a:cubicBezTo>
                  <a:pt x="4004290" y="2492342"/>
                  <a:pt x="4009251" y="2494822"/>
                  <a:pt x="4014212" y="2499783"/>
                </a:cubicBezTo>
                <a:lnTo>
                  <a:pt x="4021653" y="2499783"/>
                </a:lnTo>
                <a:cubicBezTo>
                  <a:pt x="4021653" y="2499783"/>
                  <a:pt x="4016692" y="2494822"/>
                  <a:pt x="4006771" y="2484900"/>
                </a:cubicBezTo>
                <a:lnTo>
                  <a:pt x="3977005" y="2477459"/>
                </a:lnTo>
                <a:cubicBezTo>
                  <a:pt x="3972044" y="2472498"/>
                  <a:pt x="3969564" y="2470018"/>
                  <a:pt x="3969564" y="2470018"/>
                </a:cubicBezTo>
                <a:close/>
                <a:moveTo>
                  <a:pt x="3359368" y="2462576"/>
                </a:moveTo>
                <a:cubicBezTo>
                  <a:pt x="3364330" y="2462576"/>
                  <a:pt x="3365569" y="2463816"/>
                  <a:pt x="3363089" y="2466297"/>
                </a:cubicBezTo>
                <a:cubicBezTo>
                  <a:pt x="3360609" y="2468777"/>
                  <a:pt x="3359368" y="2468777"/>
                  <a:pt x="3359368" y="2466297"/>
                </a:cubicBezTo>
                <a:close/>
                <a:moveTo>
                  <a:pt x="2109804" y="2456317"/>
                </a:moveTo>
                <a:lnTo>
                  <a:pt x="2107379" y="2457617"/>
                </a:lnTo>
                <a:lnTo>
                  <a:pt x="2112333" y="2461375"/>
                </a:lnTo>
                <a:close/>
                <a:moveTo>
                  <a:pt x="5085774" y="2455135"/>
                </a:moveTo>
                <a:lnTo>
                  <a:pt x="5100657" y="2455135"/>
                </a:lnTo>
                <a:lnTo>
                  <a:pt x="5093215" y="2462576"/>
                </a:lnTo>
                <a:close/>
                <a:moveTo>
                  <a:pt x="4639290" y="2455135"/>
                </a:moveTo>
                <a:lnTo>
                  <a:pt x="4646731" y="2455135"/>
                </a:lnTo>
                <a:cubicBezTo>
                  <a:pt x="4646731" y="2455135"/>
                  <a:pt x="4646731" y="2457615"/>
                  <a:pt x="4646731" y="2462576"/>
                </a:cubicBezTo>
                <a:close/>
                <a:moveTo>
                  <a:pt x="3790970" y="2455135"/>
                </a:moveTo>
                <a:cubicBezTo>
                  <a:pt x="3781048" y="2455135"/>
                  <a:pt x="3778567" y="2456375"/>
                  <a:pt x="3783528" y="2458855"/>
                </a:cubicBezTo>
                <a:cubicBezTo>
                  <a:pt x="3788490" y="2461336"/>
                  <a:pt x="3788490" y="2465057"/>
                  <a:pt x="3783528" y="2470018"/>
                </a:cubicBezTo>
                <a:lnTo>
                  <a:pt x="3776087" y="2462576"/>
                </a:lnTo>
                <a:lnTo>
                  <a:pt x="3761204" y="2462576"/>
                </a:lnTo>
                <a:lnTo>
                  <a:pt x="3790970" y="2477459"/>
                </a:lnTo>
                <a:cubicBezTo>
                  <a:pt x="3800891" y="2477459"/>
                  <a:pt x="3803372" y="2482420"/>
                  <a:pt x="3798411" y="2492342"/>
                </a:cubicBezTo>
                <a:cubicBezTo>
                  <a:pt x="3798411" y="2492342"/>
                  <a:pt x="3795931" y="2492342"/>
                  <a:pt x="3790970" y="2492342"/>
                </a:cubicBezTo>
                <a:cubicBezTo>
                  <a:pt x="3786008" y="2492342"/>
                  <a:pt x="3782288" y="2492342"/>
                  <a:pt x="3779808" y="2492342"/>
                </a:cubicBezTo>
                <a:cubicBezTo>
                  <a:pt x="3777328" y="2492342"/>
                  <a:pt x="3776087" y="2494822"/>
                  <a:pt x="3776087" y="2499783"/>
                </a:cubicBezTo>
                <a:cubicBezTo>
                  <a:pt x="3776087" y="2504744"/>
                  <a:pt x="3781048" y="2507225"/>
                  <a:pt x="3790970" y="2507225"/>
                </a:cubicBezTo>
                <a:lnTo>
                  <a:pt x="3820735" y="2507225"/>
                </a:lnTo>
                <a:cubicBezTo>
                  <a:pt x="3830657" y="2512186"/>
                  <a:pt x="3836859" y="2512186"/>
                  <a:pt x="3839339" y="2507225"/>
                </a:cubicBezTo>
                <a:cubicBezTo>
                  <a:pt x="3841819" y="2502264"/>
                  <a:pt x="3840580" y="2499783"/>
                  <a:pt x="3835618" y="2499783"/>
                </a:cubicBezTo>
                <a:lnTo>
                  <a:pt x="3835618" y="2484900"/>
                </a:lnTo>
                <a:cubicBezTo>
                  <a:pt x="3835618" y="2484900"/>
                  <a:pt x="3840580" y="2487381"/>
                  <a:pt x="3850501" y="2492342"/>
                </a:cubicBezTo>
                <a:lnTo>
                  <a:pt x="3857942" y="2499783"/>
                </a:lnTo>
                <a:cubicBezTo>
                  <a:pt x="3843060" y="2499783"/>
                  <a:pt x="3840580" y="2507225"/>
                  <a:pt x="3850501" y="2522107"/>
                </a:cubicBezTo>
                <a:lnTo>
                  <a:pt x="3857942" y="2536990"/>
                </a:lnTo>
                <a:lnTo>
                  <a:pt x="3857942" y="2522107"/>
                </a:lnTo>
                <a:cubicBezTo>
                  <a:pt x="3862904" y="2512186"/>
                  <a:pt x="3865384" y="2507225"/>
                  <a:pt x="3865384" y="2507225"/>
                </a:cubicBezTo>
                <a:cubicBezTo>
                  <a:pt x="3865384" y="2507225"/>
                  <a:pt x="3870345" y="2509705"/>
                  <a:pt x="3880267" y="2514666"/>
                </a:cubicBezTo>
                <a:cubicBezTo>
                  <a:pt x="3875305" y="2514666"/>
                  <a:pt x="3872825" y="2515907"/>
                  <a:pt x="3872825" y="2518387"/>
                </a:cubicBezTo>
                <a:cubicBezTo>
                  <a:pt x="3872825" y="2520867"/>
                  <a:pt x="3872825" y="2522107"/>
                  <a:pt x="3872825" y="2522107"/>
                </a:cubicBezTo>
                <a:lnTo>
                  <a:pt x="3887708" y="2522107"/>
                </a:lnTo>
                <a:cubicBezTo>
                  <a:pt x="3892669" y="2522107"/>
                  <a:pt x="3895149" y="2520867"/>
                  <a:pt x="3895149" y="2518387"/>
                </a:cubicBezTo>
                <a:cubicBezTo>
                  <a:pt x="3895149" y="2515907"/>
                  <a:pt x="3897630" y="2514666"/>
                  <a:pt x="3902591" y="2514666"/>
                </a:cubicBezTo>
                <a:cubicBezTo>
                  <a:pt x="3907552" y="2514666"/>
                  <a:pt x="3912512" y="2514666"/>
                  <a:pt x="3917474" y="2514666"/>
                </a:cubicBezTo>
                <a:lnTo>
                  <a:pt x="3880267" y="2492342"/>
                </a:lnTo>
                <a:lnTo>
                  <a:pt x="3865561" y="2484988"/>
                </a:lnTo>
                <a:lnTo>
                  <a:pt x="3865891" y="2486129"/>
                </a:lnTo>
                <a:lnTo>
                  <a:pt x="3859790" y="2484685"/>
                </a:lnTo>
                <a:lnTo>
                  <a:pt x="3859436" y="2481926"/>
                </a:lnTo>
                <a:lnTo>
                  <a:pt x="3850501" y="2477459"/>
                </a:lnTo>
                <a:cubicBezTo>
                  <a:pt x="3850501" y="2477459"/>
                  <a:pt x="3848021" y="2476219"/>
                  <a:pt x="3843060" y="2473738"/>
                </a:cubicBezTo>
                <a:cubicBezTo>
                  <a:pt x="3838098" y="2471258"/>
                  <a:pt x="3834378" y="2468777"/>
                  <a:pt x="3831898" y="2466297"/>
                </a:cubicBezTo>
                <a:cubicBezTo>
                  <a:pt x="3829417" y="2463816"/>
                  <a:pt x="3826936" y="2462576"/>
                  <a:pt x="3824456" y="2462576"/>
                </a:cubicBezTo>
                <a:cubicBezTo>
                  <a:pt x="3821976" y="2462576"/>
                  <a:pt x="3818255" y="2462576"/>
                  <a:pt x="3813294" y="2462576"/>
                </a:cubicBezTo>
                <a:cubicBezTo>
                  <a:pt x="3813294" y="2462576"/>
                  <a:pt x="3810814" y="2462576"/>
                  <a:pt x="3805853" y="2462576"/>
                </a:cubicBezTo>
                <a:close/>
                <a:moveTo>
                  <a:pt x="4699751" y="2452344"/>
                </a:moveTo>
                <a:cubicBezTo>
                  <a:pt x="4702851" y="2452964"/>
                  <a:pt x="4706263" y="2455135"/>
                  <a:pt x="4709983" y="2458855"/>
                </a:cubicBezTo>
                <a:cubicBezTo>
                  <a:pt x="4717425" y="2466297"/>
                  <a:pt x="4723625" y="2472498"/>
                  <a:pt x="4728587" y="2477459"/>
                </a:cubicBezTo>
                <a:lnTo>
                  <a:pt x="4713704" y="2470018"/>
                </a:lnTo>
                <a:cubicBezTo>
                  <a:pt x="4708743" y="2465057"/>
                  <a:pt x="4703783" y="2460095"/>
                  <a:pt x="4698821" y="2455135"/>
                </a:cubicBezTo>
                <a:lnTo>
                  <a:pt x="4691379" y="2455135"/>
                </a:lnTo>
                <a:cubicBezTo>
                  <a:pt x="4693861" y="2452655"/>
                  <a:pt x="4696651" y="2451724"/>
                  <a:pt x="4699751" y="2452344"/>
                </a:cubicBezTo>
                <a:close/>
                <a:moveTo>
                  <a:pt x="3688970" y="2444251"/>
                </a:moveTo>
                <a:lnTo>
                  <a:pt x="3699893" y="2452539"/>
                </a:lnTo>
                <a:lnTo>
                  <a:pt x="3698615" y="2457938"/>
                </a:lnTo>
                <a:close/>
                <a:moveTo>
                  <a:pt x="1883240" y="2443407"/>
                </a:moveTo>
                <a:cubicBezTo>
                  <a:pt x="1888419" y="2445346"/>
                  <a:pt x="1895830" y="2453158"/>
                  <a:pt x="1905476" y="2466845"/>
                </a:cubicBezTo>
                <a:cubicBezTo>
                  <a:pt x="1908691" y="2471408"/>
                  <a:pt x="1908265" y="2473207"/>
                  <a:pt x="1904198" y="2472244"/>
                </a:cubicBezTo>
                <a:lnTo>
                  <a:pt x="1891996" y="2469356"/>
                </a:lnTo>
                <a:cubicBezTo>
                  <a:pt x="1892848" y="2465757"/>
                  <a:pt x="1893274" y="2463957"/>
                  <a:pt x="1893274" y="2463957"/>
                </a:cubicBezTo>
                <a:lnTo>
                  <a:pt x="1883629" y="2450270"/>
                </a:lnTo>
                <a:lnTo>
                  <a:pt x="1878807" y="2443427"/>
                </a:lnTo>
                <a:cubicBezTo>
                  <a:pt x="1880036" y="2442768"/>
                  <a:pt x="1881514" y="2442761"/>
                  <a:pt x="1883240" y="2443407"/>
                </a:cubicBezTo>
                <a:close/>
                <a:moveTo>
                  <a:pt x="2065952" y="2442109"/>
                </a:moveTo>
                <a:lnTo>
                  <a:pt x="2076876" y="2450397"/>
                </a:lnTo>
                <a:lnTo>
                  <a:pt x="2090355" y="2447886"/>
                </a:lnTo>
                <a:close/>
                <a:moveTo>
                  <a:pt x="4855091" y="2440252"/>
                </a:moveTo>
                <a:lnTo>
                  <a:pt x="4862532" y="2447693"/>
                </a:lnTo>
                <a:lnTo>
                  <a:pt x="4855091" y="2447693"/>
                </a:lnTo>
                <a:cubicBezTo>
                  <a:pt x="4855091" y="2442733"/>
                  <a:pt x="4855091" y="2440252"/>
                  <a:pt x="4855091" y="2440252"/>
                </a:cubicBezTo>
                <a:close/>
                <a:moveTo>
                  <a:pt x="2110084" y="2439816"/>
                </a:moveTo>
                <a:lnTo>
                  <a:pt x="2109212" y="2440252"/>
                </a:lnTo>
                <a:lnTo>
                  <a:pt x="2111033" y="2441162"/>
                </a:lnTo>
                <a:close/>
                <a:moveTo>
                  <a:pt x="3391924" y="2436531"/>
                </a:moveTo>
                <a:cubicBezTo>
                  <a:pt x="3395025" y="2436531"/>
                  <a:pt x="3399056" y="2437771"/>
                  <a:pt x="3404017" y="2440252"/>
                </a:cubicBezTo>
                <a:cubicBezTo>
                  <a:pt x="3408978" y="2440252"/>
                  <a:pt x="3413938" y="2441492"/>
                  <a:pt x="3418899" y="2443973"/>
                </a:cubicBezTo>
                <a:cubicBezTo>
                  <a:pt x="3423861" y="2446453"/>
                  <a:pt x="3428821" y="2447693"/>
                  <a:pt x="3433782" y="2447693"/>
                </a:cubicBezTo>
                <a:cubicBezTo>
                  <a:pt x="3443704" y="2447693"/>
                  <a:pt x="3451145" y="2447693"/>
                  <a:pt x="3456106" y="2447693"/>
                </a:cubicBezTo>
                <a:cubicBezTo>
                  <a:pt x="3461068" y="2452654"/>
                  <a:pt x="3463548" y="2455135"/>
                  <a:pt x="3463548" y="2455135"/>
                </a:cubicBezTo>
                <a:cubicBezTo>
                  <a:pt x="3463548" y="2455135"/>
                  <a:pt x="3464789" y="2455135"/>
                  <a:pt x="3467269" y="2455135"/>
                </a:cubicBezTo>
                <a:cubicBezTo>
                  <a:pt x="3469749" y="2455135"/>
                  <a:pt x="3470989" y="2457615"/>
                  <a:pt x="3470989" y="2462576"/>
                </a:cubicBezTo>
                <a:lnTo>
                  <a:pt x="3493314" y="2477459"/>
                </a:lnTo>
                <a:cubicBezTo>
                  <a:pt x="3503235" y="2482420"/>
                  <a:pt x="3508196" y="2484900"/>
                  <a:pt x="3508196" y="2484900"/>
                </a:cubicBezTo>
                <a:lnTo>
                  <a:pt x="3500755" y="2492342"/>
                </a:lnTo>
                <a:lnTo>
                  <a:pt x="3485872" y="2499783"/>
                </a:lnTo>
                <a:cubicBezTo>
                  <a:pt x="3475951" y="2494822"/>
                  <a:pt x="3468509" y="2489861"/>
                  <a:pt x="3463548" y="2484900"/>
                </a:cubicBezTo>
                <a:cubicBezTo>
                  <a:pt x="3453626" y="2470018"/>
                  <a:pt x="3443704" y="2462576"/>
                  <a:pt x="3433782" y="2462576"/>
                </a:cubicBezTo>
                <a:cubicBezTo>
                  <a:pt x="3433782" y="2467537"/>
                  <a:pt x="3431302" y="2470018"/>
                  <a:pt x="3426341" y="2470018"/>
                </a:cubicBezTo>
                <a:cubicBezTo>
                  <a:pt x="3421380" y="2470018"/>
                  <a:pt x="3417659" y="2471258"/>
                  <a:pt x="3415179" y="2473738"/>
                </a:cubicBezTo>
                <a:cubicBezTo>
                  <a:pt x="3412699" y="2476219"/>
                  <a:pt x="3408978" y="2476219"/>
                  <a:pt x="3404017" y="2473738"/>
                </a:cubicBezTo>
                <a:cubicBezTo>
                  <a:pt x="3399055" y="2471258"/>
                  <a:pt x="3396575" y="2465057"/>
                  <a:pt x="3396575" y="2455135"/>
                </a:cubicBezTo>
                <a:lnTo>
                  <a:pt x="3389134" y="2447693"/>
                </a:lnTo>
                <a:cubicBezTo>
                  <a:pt x="3384173" y="2447693"/>
                  <a:pt x="3382933" y="2445213"/>
                  <a:pt x="3385413" y="2440252"/>
                </a:cubicBezTo>
                <a:cubicBezTo>
                  <a:pt x="3386653" y="2437771"/>
                  <a:pt x="3388824" y="2436531"/>
                  <a:pt x="3391924" y="2436531"/>
                </a:cubicBezTo>
                <a:close/>
                <a:moveTo>
                  <a:pt x="2116654" y="2436531"/>
                </a:moveTo>
                <a:lnTo>
                  <a:pt x="2112970" y="2438373"/>
                </a:lnTo>
                <a:lnTo>
                  <a:pt x="2113377" y="2439080"/>
                </a:lnTo>
                <a:lnTo>
                  <a:pt x="2111318" y="2441305"/>
                </a:lnTo>
                <a:lnTo>
                  <a:pt x="2124095" y="2447693"/>
                </a:lnTo>
                <a:cubicBezTo>
                  <a:pt x="2129056" y="2457615"/>
                  <a:pt x="2131536" y="2463816"/>
                  <a:pt x="2131536" y="2466297"/>
                </a:cubicBezTo>
                <a:cubicBezTo>
                  <a:pt x="2131536" y="2468777"/>
                  <a:pt x="2134017" y="2470018"/>
                  <a:pt x="2138978" y="2470018"/>
                </a:cubicBezTo>
                <a:lnTo>
                  <a:pt x="2142925" y="2471992"/>
                </a:lnTo>
                <a:lnTo>
                  <a:pt x="2142706" y="2471681"/>
                </a:lnTo>
                <a:cubicBezTo>
                  <a:pt x="2138638" y="2470718"/>
                  <a:pt x="2134997" y="2467956"/>
                  <a:pt x="2131782" y="2463393"/>
                </a:cubicBezTo>
                <a:lnTo>
                  <a:pt x="2139161" y="2459438"/>
                </a:lnTo>
                <a:lnTo>
                  <a:pt x="2143984" y="2466281"/>
                </a:lnTo>
                <a:cubicBezTo>
                  <a:pt x="2143984" y="2466281"/>
                  <a:pt x="2145804" y="2467663"/>
                  <a:pt x="2149446" y="2470425"/>
                </a:cubicBezTo>
                <a:lnTo>
                  <a:pt x="2154402" y="2477459"/>
                </a:lnTo>
                <a:lnTo>
                  <a:pt x="2161302" y="2477459"/>
                </a:lnTo>
                <a:cubicBezTo>
                  <a:pt x="2156341" y="2477459"/>
                  <a:pt x="2148900" y="2467537"/>
                  <a:pt x="2138978" y="2447693"/>
                </a:cubicBezTo>
                <a:lnTo>
                  <a:pt x="2138602" y="2447693"/>
                </a:lnTo>
                <a:lnTo>
                  <a:pt x="2140439" y="2454038"/>
                </a:lnTo>
                <a:lnTo>
                  <a:pt x="2135968" y="2447693"/>
                </a:lnTo>
                <a:lnTo>
                  <a:pt x="2135257" y="2447693"/>
                </a:lnTo>
                <a:cubicBezTo>
                  <a:pt x="2132777" y="2447693"/>
                  <a:pt x="2129056" y="2445213"/>
                  <a:pt x="2124095" y="2440252"/>
                </a:cubicBezTo>
                <a:cubicBezTo>
                  <a:pt x="2121615" y="2437771"/>
                  <a:pt x="2119134" y="2436531"/>
                  <a:pt x="2116654" y="2436531"/>
                </a:cubicBezTo>
                <a:close/>
                <a:moveTo>
                  <a:pt x="4490462" y="2432810"/>
                </a:moveTo>
                <a:lnTo>
                  <a:pt x="4505345" y="2440252"/>
                </a:lnTo>
                <a:cubicBezTo>
                  <a:pt x="4510306" y="2445213"/>
                  <a:pt x="4515266" y="2448933"/>
                  <a:pt x="4520228" y="2451414"/>
                </a:cubicBezTo>
                <a:cubicBezTo>
                  <a:pt x="4525189" y="2453895"/>
                  <a:pt x="4527669" y="2457615"/>
                  <a:pt x="4527669" y="2462576"/>
                </a:cubicBezTo>
                <a:cubicBezTo>
                  <a:pt x="4527669" y="2462576"/>
                  <a:pt x="4528910" y="2465057"/>
                  <a:pt x="4531390" y="2470018"/>
                </a:cubicBezTo>
                <a:cubicBezTo>
                  <a:pt x="4533870" y="2474978"/>
                  <a:pt x="4537590" y="2479940"/>
                  <a:pt x="4542552" y="2484900"/>
                </a:cubicBezTo>
                <a:lnTo>
                  <a:pt x="4557435" y="2499783"/>
                </a:lnTo>
                <a:cubicBezTo>
                  <a:pt x="4547513" y="2494822"/>
                  <a:pt x="4537590" y="2487381"/>
                  <a:pt x="4527669" y="2477459"/>
                </a:cubicBezTo>
                <a:cubicBezTo>
                  <a:pt x="4522708" y="2467537"/>
                  <a:pt x="4516507" y="2461336"/>
                  <a:pt x="4509065" y="2458855"/>
                </a:cubicBezTo>
                <a:cubicBezTo>
                  <a:pt x="4501624" y="2456375"/>
                  <a:pt x="4497903" y="2455135"/>
                  <a:pt x="4497903" y="2455135"/>
                </a:cubicBezTo>
                <a:cubicBezTo>
                  <a:pt x="4497903" y="2455135"/>
                  <a:pt x="4495423" y="2452654"/>
                  <a:pt x="4490462" y="2447693"/>
                </a:cubicBezTo>
                <a:close/>
                <a:moveTo>
                  <a:pt x="3366810" y="2427229"/>
                </a:moveTo>
                <a:cubicBezTo>
                  <a:pt x="3368050" y="2427229"/>
                  <a:pt x="3369290" y="2427850"/>
                  <a:pt x="3370530" y="2429090"/>
                </a:cubicBezTo>
                <a:cubicBezTo>
                  <a:pt x="3373010" y="2431570"/>
                  <a:pt x="3374251" y="2434051"/>
                  <a:pt x="3374251" y="2436531"/>
                </a:cubicBezTo>
                <a:cubicBezTo>
                  <a:pt x="3374251" y="2439012"/>
                  <a:pt x="3371771" y="2439012"/>
                  <a:pt x="3366810" y="2436531"/>
                </a:cubicBezTo>
                <a:cubicBezTo>
                  <a:pt x="3361848" y="2434051"/>
                  <a:pt x="3360609" y="2431570"/>
                  <a:pt x="3363089" y="2429090"/>
                </a:cubicBezTo>
                <a:cubicBezTo>
                  <a:pt x="3364329" y="2427850"/>
                  <a:pt x="3365570" y="2427229"/>
                  <a:pt x="3366810" y="2427229"/>
                </a:cubicBezTo>
                <a:close/>
                <a:moveTo>
                  <a:pt x="3277579" y="2426701"/>
                </a:moveTo>
                <a:lnTo>
                  <a:pt x="3270920" y="2428765"/>
                </a:lnTo>
                <a:lnTo>
                  <a:pt x="3273792" y="2440252"/>
                </a:lnTo>
                <a:cubicBezTo>
                  <a:pt x="3276272" y="2440252"/>
                  <a:pt x="3277513" y="2437771"/>
                  <a:pt x="3277513" y="2432810"/>
                </a:cubicBezTo>
                <a:lnTo>
                  <a:pt x="3283936" y="2432810"/>
                </a:lnTo>
                <a:close/>
                <a:moveTo>
                  <a:pt x="4609524" y="2425369"/>
                </a:moveTo>
                <a:lnTo>
                  <a:pt x="4624407" y="2440252"/>
                </a:lnTo>
                <a:cubicBezTo>
                  <a:pt x="4624407" y="2440252"/>
                  <a:pt x="4619446" y="2437771"/>
                  <a:pt x="4609524" y="2432810"/>
                </a:cubicBezTo>
                <a:close/>
                <a:moveTo>
                  <a:pt x="3850501" y="2425369"/>
                </a:moveTo>
                <a:cubicBezTo>
                  <a:pt x="3850501" y="2425369"/>
                  <a:pt x="3851742" y="2426609"/>
                  <a:pt x="3854222" y="2429090"/>
                </a:cubicBezTo>
                <a:cubicBezTo>
                  <a:pt x="3856702" y="2431570"/>
                  <a:pt x="3860423" y="2432810"/>
                  <a:pt x="3865384" y="2432810"/>
                </a:cubicBezTo>
                <a:cubicBezTo>
                  <a:pt x="3870345" y="2432810"/>
                  <a:pt x="3872825" y="2435291"/>
                  <a:pt x="3872825" y="2440252"/>
                </a:cubicBezTo>
                <a:cubicBezTo>
                  <a:pt x="3872825" y="2445213"/>
                  <a:pt x="3875305" y="2447693"/>
                  <a:pt x="3880267" y="2447693"/>
                </a:cubicBezTo>
                <a:cubicBezTo>
                  <a:pt x="3885228" y="2447693"/>
                  <a:pt x="3892669" y="2450174"/>
                  <a:pt x="3902591" y="2455135"/>
                </a:cubicBezTo>
                <a:lnTo>
                  <a:pt x="3917474" y="2462576"/>
                </a:lnTo>
                <a:lnTo>
                  <a:pt x="3924915" y="2462576"/>
                </a:lnTo>
                <a:cubicBezTo>
                  <a:pt x="3924915" y="2462576"/>
                  <a:pt x="3924915" y="2465057"/>
                  <a:pt x="3924915" y="2470018"/>
                </a:cubicBezTo>
                <a:cubicBezTo>
                  <a:pt x="3924915" y="2470018"/>
                  <a:pt x="3924915" y="2472498"/>
                  <a:pt x="3924915" y="2477459"/>
                </a:cubicBezTo>
                <a:cubicBezTo>
                  <a:pt x="3924915" y="2477459"/>
                  <a:pt x="3923674" y="2477459"/>
                  <a:pt x="3921194" y="2477459"/>
                </a:cubicBezTo>
                <a:cubicBezTo>
                  <a:pt x="3918714" y="2477459"/>
                  <a:pt x="3917474" y="2479940"/>
                  <a:pt x="3917474" y="2484900"/>
                </a:cubicBezTo>
                <a:cubicBezTo>
                  <a:pt x="3917474" y="2489861"/>
                  <a:pt x="3919954" y="2494822"/>
                  <a:pt x="3924915" y="2499783"/>
                </a:cubicBezTo>
                <a:cubicBezTo>
                  <a:pt x="3939798" y="2504744"/>
                  <a:pt x="3947239" y="2502264"/>
                  <a:pt x="3947239" y="2492342"/>
                </a:cubicBezTo>
                <a:cubicBezTo>
                  <a:pt x="3947239" y="2487381"/>
                  <a:pt x="3944759" y="2484900"/>
                  <a:pt x="3939798" y="2484900"/>
                </a:cubicBezTo>
                <a:lnTo>
                  <a:pt x="3947239" y="2477459"/>
                </a:lnTo>
                <a:lnTo>
                  <a:pt x="3962122" y="2470018"/>
                </a:lnTo>
                <a:cubicBezTo>
                  <a:pt x="3957161" y="2465057"/>
                  <a:pt x="3960881" y="2462576"/>
                  <a:pt x="3973284" y="2462576"/>
                </a:cubicBezTo>
                <a:cubicBezTo>
                  <a:pt x="3985687" y="2462576"/>
                  <a:pt x="3994368" y="2465057"/>
                  <a:pt x="3999329" y="2470018"/>
                </a:cubicBezTo>
                <a:cubicBezTo>
                  <a:pt x="3999329" y="2474978"/>
                  <a:pt x="4001809" y="2477459"/>
                  <a:pt x="4006771" y="2477459"/>
                </a:cubicBezTo>
                <a:cubicBezTo>
                  <a:pt x="4011732" y="2472498"/>
                  <a:pt x="4011732" y="2470018"/>
                  <a:pt x="4006771" y="2470018"/>
                </a:cubicBezTo>
                <a:lnTo>
                  <a:pt x="3999329" y="2462576"/>
                </a:lnTo>
                <a:cubicBezTo>
                  <a:pt x="3999329" y="2457615"/>
                  <a:pt x="3994368" y="2452654"/>
                  <a:pt x="3984446" y="2447693"/>
                </a:cubicBezTo>
                <a:cubicBezTo>
                  <a:pt x="3974525" y="2442733"/>
                  <a:pt x="3964602" y="2440252"/>
                  <a:pt x="3954681" y="2440252"/>
                </a:cubicBezTo>
                <a:lnTo>
                  <a:pt x="3947239" y="2455135"/>
                </a:lnTo>
                <a:lnTo>
                  <a:pt x="3939798" y="2462576"/>
                </a:lnTo>
                <a:cubicBezTo>
                  <a:pt x="3929876" y="2462576"/>
                  <a:pt x="3924915" y="2458855"/>
                  <a:pt x="3924915" y="2451414"/>
                </a:cubicBezTo>
                <a:cubicBezTo>
                  <a:pt x="3924915" y="2443973"/>
                  <a:pt x="3923674" y="2439012"/>
                  <a:pt x="3921194" y="2436531"/>
                </a:cubicBezTo>
                <a:cubicBezTo>
                  <a:pt x="3918714" y="2434051"/>
                  <a:pt x="3917474" y="2435291"/>
                  <a:pt x="3917474" y="2440252"/>
                </a:cubicBezTo>
                <a:cubicBezTo>
                  <a:pt x="3912512" y="2445213"/>
                  <a:pt x="3910032" y="2447693"/>
                  <a:pt x="3910032" y="2447693"/>
                </a:cubicBezTo>
                <a:cubicBezTo>
                  <a:pt x="3910032" y="2447693"/>
                  <a:pt x="3910032" y="2445213"/>
                  <a:pt x="3910032" y="2440252"/>
                </a:cubicBezTo>
                <a:cubicBezTo>
                  <a:pt x="3905071" y="2435291"/>
                  <a:pt x="3900111" y="2432810"/>
                  <a:pt x="3895149" y="2432810"/>
                </a:cubicBezTo>
                <a:lnTo>
                  <a:pt x="3872825" y="2425369"/>
                </a:lnTo>
                <a:close/>
                <a:moveTo>
                  <a:pt x="1858237" y="2421453"/>
                </a:moveTo>
                <a:lnTo>
                  <a:pt x="1875261" y="2431184"/>
                </a:lnTo>
                <a:lnTo>
                  <a:pt x="1863060" y="2428296"/>
                </a:lnTo>
                <a:close/>
                <a:moveTo>
                  <a:pt x="3906312" y="2417928"/>
                </a:moveTo>
                <a:cubicBezTo>
                  <a:pt x="3903831" y="2417928"/>
                  <a:pt x="3902591" y="2420408"/>
                  <a:pt x="3902591" y="2425369"/>
                </a:cubicBezTo>
                <a:cubicBezTo>
                  <a:pt x="3902591" y="2425369"/>
                  <a:pt x="3903831" y="2425369"/>
                  <a:pt x="3906312" y="2425369"/>
                </a:cubicBezTo>
                <a:cubicBezTo>
                  <a:pt x="3908792" y="2425369"/>
                  <a:pt x="3910032" y="2424129"/>
                  <a:pt x="3910032" y="2421648"/>
                </a:cubicBezTo>
                <a:cubicBezTo>
                  <a:pt x="3910032" y="2419168"/>
                  <a:pt x="3908792" y="2417928"/>
                  <a:pt x="3906312" y="2417928"/>
                </a:cubicBezTo>
                <a:close/>
                <a:moveTo>
                  <a:pt x="3516096" y="2417928"/>
                </a:moveTo>
                <a:lnTo>
                  <a:pt x="3525238" y="2428304"/>
                </a:lnTo>
                <a:lnTo>
                  <a:pt x="3519137" y="2426860"/>
                </a:lnTo>
                <a:lnTo>
                  <a:pt x="3512673" y="2420893"/>
                </a:lnTo>
                <a:lnTo>
                  <a:pt x="3511917" y="2421648"/>
                </a:lnTo>
                <a:cubicBezTo>
                  <a:pt x="3509437" y="2424129"/>
                  <a:pt x="3508196" y="2425369"/>
                  <a:pt x="3508196" y="2425369"/>
                </a:cubicBezTo>
                <a:lnTo>
                  <a:pt x="3515638" y="2440252"/>
                </a:lnTo>
                <a:cubicBezTo>
                  <a:pt x="3520599" y="2445213"/>
                  <a:pt x="3525559" y="2446453"/>
                  <a:pt x="3530521" y="2443973"/>
                </a:cubicBezTo>
                <a:cubicBezTo>
                  <a:pt x="3535482" y="2441492"/>
                  <a:pt x="3539203" y="2442733"/>
                  <a:pt x="3541683" y="2447693"/>
                </a:cubicBezTo>
                <a:cubicBezTo>
                  <a:pt x="3544163" y="2452654"/>
                  <a:pt x="3549124" y="2455135"/>
                  <a:pt x="3556565" y="2455135"/>
                </a:cubicBezTo>
                <a:cubicBezTo>
                  <a:pt x="3564007" y="2455135"/>
                  <a:pt x="3575169" y="2455135"/>
                  <a:pt x="3590052" y="2455135"/>
                </a:cubicBezTo>
                <a:cubicBezTo>
                  <a:pt x="3595013" y="2455135"/>
                  <a:pt x="3598734" y="2455135"/>
                  <a:pt x="3601214" y="2455135"/>
                </a:cubicBezTo>
                <a:cubicBezTo>
                  <a:pt x="3603694" y="2455135"/>
                  <a:pt x="3604935" y="2452654"/>
                  <a:pt x="3604935" y="2447693"/>
                </a:cubicBezTo>
                <a:cubicBezTo>
                  <a:pt x="3604935" y="2447693"/>
                  <a:pt x="3601214" y="2447693"/>
                  <a:pt x="3593773" y="2447693"/>
                </a:cubicBezTo>
                <a:cubicBezTo>
                  <a:pt x="3586331" y="2447693"/>
                  <a:pt x="3582610" y="2445213"/>
                  <a:pt x="3582610" y="2440252"/>
                </a:cubicBezTo>
                <a:cubicBezTo>
                  <a:pt x="3582610" y="2435291"/>
                  <a:pt x="3577649" y="2432810"/>
                  <a:pt x="3567728" y="2432810"/>
                </a:cubicBezTo>
                <a:cubicBezTo>
                  <a:pt x="3562766" y="2432810"/>
                  <a:pt x="3557806" y="2432810"/>
                  <a:pt x="3552845" y="2432810"/>
                </a:cubicBezTo>
                <a:cubicBezTo>
                  <a:pt x="3547883" y="2432810"/>
                  <a:pt x="3545403" y="2432810"/>
                  <a:pt x="3545403" y="2432810"/>
                </a:cubicBezTo>
                <a:lnTo>
                  <a:pt x="3537962" y="2417928"/>
                </a:lnTo>
                <a:close/>
                <a:moveTo>
                  <a:pt x="3303558" y="2410486"/>
                </a:moveTo>
                <a:cubicBezTo>
                  <a:pt x="3306038" y="2410486"/>
                  <a:pt x="3307278" y="2412967"/>
                  <a:pt x="3307278" y="2417928"/>
                </a:cubicBezTo>
                <a:lnTo>
                  <a:pt x="3299837" y="2417928"/>
                </a:lnTo>
                <a:cubicBezTo>
                  <a:pt x="3299837" y="2412967"/>
                  <a:pt x="3301078" y="2410486"/>
                  <a:pt x="3303558" y="2410486"/>
                </a:cubicBezTo>
                <a:close/>
                <a:moveTo>
                  <a:pt x="2046528" y="2407333"/>
                </a:moveTo>
                <a:lnTo>
                  <a:pt x="2047940" y="2409336"/>
                </a:lnTo>
                <a:lnTo>
                  <a:pt x="2048438" y="2409243"/>
                </a:lnTo>
                <a:close/>
                <a:moveTo>
                  <a:pt x="3452832" y="2405830"/>
                </a:moveTo>
                <a:lnTo>
                  <a:pt x="3445928" y="2409531"/>
                </a:lnTo>
                <a:lnTo>
                  <a:pt x="3446754" y="2406042"/>
                </a:lnTo>
                <a:lnTo>
                  <a:pt x="3444944" y="2406766"/>
                </a:lnTo>
                <a:cubicBezTo>
                  <a:pt x="3442464" y="2409246"/>
                  <a:pt x="3441224" y="2410486"/>
                  <a:pt x="3441224" y="2410486"/>
                </a:cubicBezTo>
                <a:lnTo>
                  <a:pt x="3463548" y="2410486"/>
                </a:lnTo>
                <a:cubicBezTo>
                  <a:pt x="3463548" y="2410486"/>
                  <a:pt x="3461068" y="2409246"/>
                  <a:pt x="3456106" y="2406766"/>
                </a:cubicBezTo>
                <a:close/>
                <a:moveTo>
                  <a:pt x="5037405" y="2403045"/>
                </a:moveTo>
                <a:cubicBezTo>
                  <a:pt x="5039885" y="2403045"/>
                  <a:pt x="5041126" y="2405526"/>
                  <a:pt x="5041126" y="2410486"/>
                </a:cubicBezTo>
                <a:cubicBezTo>
                  <a:pt x="5036165" y="2410486"/>
                  <a:pt x="5033685" y="2409246"/>
                  <a:pt x="5033685" y="2406766"/>
                </a:cubicBezTo>
                <a:cubicBezTo>
                  <a:pt x="5033685" y="2404285"/>
                  <a:pt x="5034925" y="2403045"/>
                  <a:pt x="5037405" y="2403045"/>
                </a:cubicBezTo>
                <a:close/>
                <a:moveTo>
                  <a:pt x="4579759" y="2403045"/>
                </a:moveTo>
                <a:cubicBezTo>
                  <a:pt x="4584720" y="2403045"/>
                  <a:pt x="4587200" y="2404285"/>
                  <a:pt x="4587200" y="2406766"/>
                </a:cubicBezTo>
                <a:cubicBezTo>
                  <a:pt x="4587200" y="2409246"/>
                  <a:pt x="4585960" y="2410486"/>
                  <a:pt x="4583480" y="2410486"/>
                </a:cubicBezTo>
                <a:cubicBezTo>
                  <a:pt x="4580999" y="2410486"/>
                  <a:pt x="4579759" y="2408006"/>
                  <a:pt x="4579759" y="2403045"/>
                </a:cubicBezTo>
                <a:close/>
                <a:moveTo>
                  <a:pt x="3619817" y="2403045"/>
                </a:moveTo>
                <a:lnTo>
                  <a:pt x="3627259" y="2403045"/>
                </a:lnTo>
                <a:lnTo>
                  <a:pt x="3634700" y="2410486"/>
                </a:lnTo>
                <a:cubicBezTo>
                  <a:pt x="3639662" y="2410486"/>
                  <a:pt x="3647103" y="2411726"/>
                  <a:pt x="3657024" y="2414207"/>
                </a:cubicBezTo>
                <a:cubicBezTo>
                  <a:pt x="3666946" y="2416688"/>
                  <a:pt x="3675628" y="2420408"/>
                  <a:pt x="3683069" y="2425369"/>
                </a:cubicBezTo>
                <a:cubicBezTo>
                  <a:pt x="3690511" y="2430330"/>
                  <a:pt x="3694231" y="2432810"/>
                  <a:pt x="3694231" y="2432810"/>
                </a:cubicBezTo>
                <a:cubicBezTo>
                  <a:pt x="3694231" y="2442733"/>
                  <a:pt x="3686790" y="2442733"/>
                  <a:pt x="3671907" y="2432810"/>
                </a:cubicBezTo>
                <a:cubicBezTo>
                  <a:pt x="3666946" y="2427850"/>
                  <a:pt x="3661986" y="2424129"/>
                  <a:pt x="3657024" y="2421648"/>
                </a:cubicBezTo>
                <a:cubicBezTo>
                  <a:pt x="3652063" y="2419168"/>
                  <a:pt x="3647103" y="2417928"/>
                  <a:pt x="3642142" y="2417928"/>
                </a:cubicBezTo>
                <a:cubicBezTo>
                  <a:pt x="3637180" y="2417928"/>
                  <a:pt x="3633460" y="2416688"/>
                  <a:pt x="3630980" y="2414207"/>
                </a:cubicBezTo>
                <a:cubicBezTo>
                  <a:pt x="3628499" y="2411726"/>
                  <a:pt x="3624779" y="2410486"/>
                  <a:pt x="3619817" y="2410486"/>
                </a:cubicBezTo>
                <a:cubicBezTo>
                  <a:pt x="3609896" y="2410486"/>
                  <a:pt x="3609896" y="2408006"/>
                  <a:pt x="3619817" y="2403045"/>
                </a:cubicBezTo>
                <a:close/>
                <a:moveTo>
                  <a:pt x="3653933" y="2401747"/>
                </a:moveTo>
                <a:lnTo>
                  <a:pt x="3658755" y="2408590"/>
                </a:lnTo>
                <a:lnTo>
                  <a:pt x="3652655" y="2407146"/>
                </a:lnTo>
                <a:cubicBezTo>
                  <a:pt x="3653507" y="2403547"/>
                  <a:pt x="3653933" y="2401747"/>
                  <a:pt x="3653933" y="2401747"/>
                </a:cubicBezTo>
                <a:close/>
                <a:moveTo>
                  <a:pt x="3821498" y="2401496"/>
                </a:moveTo>
                <a:cubicBezTo>
                  <a:pt x="3833700" y="2404384"/>
                  <a:pt x="3839374" y="2407628"/>
                  <a:pt x="3838522" y="2411227"/>
                </a:cubicBezTo>
                <a:lnTo>
                  <a:pt x="3826321" y="2408339"/>
                </a:lnTo>
                <a:close/>
                <a:moveTo>
                  <a:pt x="2030915" y="2399604"/>
                </a:moveTo>
                <a:cubicBezTo>
                  <a:pt x="2034131" y="2404167"/>
                  <a:pt x="2035951" y="2405548"/>
                  <a:pt x="2036377" y="2403748"/>
                </a:cubicBezTo>
                <a:cubicBezTo>
                  <a:pt x="2036803" y="2401949"/>
                  <a:pt x="2037016" y="2401048"/>
                  <a:pt x="2037016" y="2401048"/>
                </a:cubicBezTo>
                <a:close/>
                <a:moveTo>
                  <a:pt x="4237454" y="2395603"/>
                </a:moveTo>
                <a:lnTo>
                  <a:pt x="4244896" y="2395603"/>
                </a:lnTo>
                <a:cubicBezTo>
                  <a:pt x="4244896" y="2400564"/>
                  <a:pt x="4243655" y="2403045"/>
                  <a:pt x="4241175" y="2403045"/>
                </a:cubicBezTo>
                <a:cubicBezTo>
                  <a:pt x="4238695" y="2403045"/>
                  <a:pt x="4237454" y="2400564"/>
                  <a:pt x="4237454" y="2395603"/>
                </a:cubicBezTo>
                <a:close/>
                <a:moveTo>
                  <a:pt x="1845047" y="2395523"/>
                </a:moveTo>
                <a:cubicBezTo>
                  <a:pt x="1849115" y="2396485"/>
                  <a:pt x="1850935" y="2397867"/>
                  <a:pt x="1850509" y="2399666"/>
                </a:cubicBezTo>
                <a:cubicBezTo>
                  <a:pt x="1850083" y="2401466"/>
                  <a:pt x="1849870" y="2402366"/>
                  <a:pt x="1849870" y="2402366"/>
                </a:cubicBezTo>
                <a:lnTo>
                  <a:pt x="1854693" y="2409210"/>
                </a:lnTo>
                <a:lnTo>
                  <a:pt x="1848592" y="2407765"/>
                </a:lnTo>
                <a:lnTo>
                  <a:pt x="1837668" y="2399477"/>
                </a:lnTo>
                <a:close/>
                <a:moveTo>
                  <a:pt x="4627384" y="2392627"/>
                </a:moveTo>
                <a:lnTo>
                  <a:pt x="4631849" y="2395603"/>
                </a:lnTo>
                <a:lnTo>
                  <a:pt x="4639290" y="2403045"/>
                </a:lnTo>
                <a:cubicBezTo>
                  <a:pt x="4639290" y="2403045"/>
                  <a:pt x="4639290" y="2405526"/>
                  <a:pt x="4639290" y="2410486"/>
                </a:cubicBezTo>
                <a:close/>
                <a:moveTo>
                  <a:pt x="1852426" y="2391567"/>
                </a:moveTo>
                <a:lnTo>
                  <a:pt x="1863350" y="2399855"/>
                </a:lnTo>
                <a:cubicBezTo>
                  <a:pt x="1859282" y="2398892"/>
                  <a:pt x="1858856" y="2400692"/>
                  <a:pt x="1862072" y="2405254"/>
                </a:cubicBezTo>
                <a:lnTo>
                  <a:pt x="1855971" y="2403810"/>
                </a:lnTo>
                <a:cubicBezTo>
                  <a:pt x="1855971" y="2403810"/>
                  <a:pt x="1854363" y="2401529"/>
                  <a:pt x="1851148" y="2396967"/>
                </a:cubicBezTo>
                <a:close/>
                <a:moveTo>
                  <a:pt x="1936848" y="2388742"/>
                </a:moveTo>
                <a:cubicBezTo>
                  <a:pt x="1935996" y="2392342"/>
                  <a:pt x="1937603" y="2394623"/>
                  <a:pt x="1941671" y="2395585"/>
                </a:cubicBezTo>
                <a:cubicBezTo>
                  <a:pt x="1947248" y="2408310"/>
                  <a:pt x="1953680" y="2417435"/>
                  <a:pt x="1960961" y="2422960"/>
                </a:cubicBezTo>
                <a:lnTo>
                  <a:pt x="1963517" y="2412160"/>
                </a:lnTo>
                <a:cubicBezTo>
                  <a:pt x="1953872" y="2398474"/>
                  <a:pt x="1947016" y="2391149"/>
                  <a:pt x="1942949" y="2390186"/>
                </a:cubicBezTo>
                <a:cubicBezTo>
                  <a:pt x="1938881" y="2389223"/>
                  <a:pt x="1936848" y="2388742"/>
                  <a:pt x="1936848" y="2388742"/>
                </a:cubicBezTo>
                <a:close/>
                <a:moveTo>
                  <a:pt x="5048567" y="2388162"/>
                </a:moveTo>
                <a:cubicBezTo>
                  <a:pt x="5063450" y="2388162"/>
                  <a:pt x="5070891" y="2390643"/>
                  <a:pt x="5070891" y="2395603"/>
                </a:cubicBezTo>
                <a:lnTo>
                  <a:pt x="5056009" y="2395603"/>
                </a:lnTo>
                <a:close/>
                <a:moveTo>
                  <a:pt x="4430931" y="2388162"/>
                </a:moveTo>
                <a:cubicBezTo>
                  <a:pt x="4435892" y="2388162"/>
                  <a:pt x="4439613" y="2389402"/>
                  <a:pt x="4442093" y="2391883"/>
                </a:cubicBezTo>
                <a:cubicBezTo>
                  <a:pt x="4444573" y="2394363"/>
                  <a:pt x="4445814" y="2395603"/>
                  <a:pt x="4445814" y="2395603"/>
                </a:cubicBezTo>
                <a:cubicBezTo>
                  <a:pt x="4445814" y="2395603"/>
                  <a:pt x="4448294" y="2395603"/>
                  <a:pt x="4453255" y="2395603"/>
                </a:cubicBezTo>
                <a:cubicBezTo>
                  <a:pt x="4453255" y="2400564"/>
                  <a:pt x="4453255" y="2403045"/>
                  <a:pt x="4453255" y="2403045"/>
                </a:cubicBezTo>
                <a:cubicBezTo>
                  <a:pt x="4453255" y="2403045"/>
                  <a:pt x="4455735" y="2403045"/>
                  <a:pt x="4460696" y="2403045"/>
                </a:cubicBezTo>
                <a:lnTo>
                  <a:pt x="4468138" y="2395603"/>
                </a:lnTo>
                <a:lnTo>
                  <a:pt x="4475579" y="2403045"/>
                </a:lnTo>
                <a:lnTo>
                  <a:pt x="4497903" y="2425369"/>
                </a:lnTo>
                <a:cubicBezTo>
                  <a:pt x="4497903" y="2425369"/>
                  <a:pt x="4492942" y="2425369"/>
                  <a:pt x="4483021" y="2425369"/>
                </a:cubicBezTo>
                <a:cubicBezTo>
                  <a:pt x="4473099" y="2420408"/>
                  <a:pt x="4463176" y="2415447"/>
                  <a:pt x="4453255" y="2410486"/>
                </a:cubicBezTo>
                <a:cubicBezTo>
                  <a:pt x="4433411" y="2395603"/>
                  <a:pt x="4425969" y="2388162"/>
                  <a:pt x="4430931" y="2388162"/>
                </a:cubicBezTo>
                <a:close/>
                <a:moveTo>
                  <a:pt x="2048081" y="2386562"/>
                </a:moveTo>
                <a:lnTo>
                  <a:pt x="2049681" y="2388162"/>
                </a:lnTo>
                <a:lnTo>
                  <a:pt x="2051825" y="2387448"/>
                </a:lnTo>
                <a:close/>
                <a:moveTo>
                  <a:pt x="1892865" y="2384033"/>
                </a:moveTo>
                <a:lnTo>
                  <a:pt x="1892179" y="2386930"/>
                </a:lnTo>
                <a:lnTo>
                  <a:pt x="1893411" y="2388162"/>
                </a:lnTo>
                <a:lnTo>
                  <a:pt x="1892077" y="2387362"/>
                </a:lnTo>
                <a:lnTo>
                  <a:pt x="1891587" y="2389433"/>
                </a:lnTo>
                <a:lnTo>
                  <a:pt x="1898965" y="2385477"/>
                </a:lnTo>
                <a:cubicBezTo>
                  <a:pt x="1898965" y="2385477"/>
                  <a:pt x="1896932" y="2384996"/>
                  <a:pt x="1892865" y="2384033"/>
                </a:cubicBezTo>
                <a:close/>
                <a:moveTo>
                  <a:pt x="4609524" y="2380721"/>
                </a:moveTo>
                <a:cubicBezTo>
                  <a:pt x="4609524" y="2380721"/>
                  <a:pt x="4614486" y="2383201"/>
                  <a:pt x="4624407" y="2388162"/>
                </a:cubicBezTo>
                <a:lnTo>
                  <a:pt x="4627384" y="2392627"/>
                </a:lnTo>
                <a:close/>
                <a:moveTo>
                  <a:pt x="3567728" y="2380721"/>
                </a:moveTo>
                <a:lnTo>
                  <a:pt x="3560286" y="2388162"/>
                </a:lnTo>
                <a:cubicBezTo>
                  <a:pt x="3565247" y="2388162"/>
                  <a:pt x="3570208" y="2388162"/>
                  <a:pt x="3575169" y="2388162"/>
                </a:cubicBezTo>
                <a:cubicBezTo>
                  <a:pt x="3575169" y="2383201"/>
                  <a:pt x="3572689" y="2380721"/>
                  <a:pt x="3567728" y="2380721"/>
                </a:cubicBezTo>
                <a:close/>
                <a:moveTo>
                  <a:pt x="3396575" y="2380721"/>
                </a:moveTo>
                <a:lnTo>
                  <a:pt x="3404017" y="2395603"/>
                </a:lnTo>
                <a:lnTo>
                  <a:pt x="3441224" y="2395603"/>
                </a:lnTo>
                <a:cubicBezTo>
                  <a:pt x="3441224" y="2395603"/>
                  <a:pt x="3435023" y="2393123"/>
                  <a:pt x="3422620" y="2388162"/>
                </a:cubicBezTo>
                <a:cubicBezTo>
                  <a:pt x="3410217" y="2383201"/>
                  <a:pt x="3401537" y="2380721"/>
                  <a:pt x="3396575" y="2380721"/>
                </a:cubicBezTo>
                <a:close/>
                <a:moveTo>
                  <a:pt x="1878701" y="2379336"/>
                </a:moveTo>
                <a:lnTo>
                  <a:pt x="1874562" y="2379701"/>
                </a:lnTo>
                <a:cubicBezTo>
                  <a:pt x="1873710" y="2383301"/>
                  <a:pt x="1878533" y="2390144"/>
                  <a:pt x="1889031" y="2400232"/>
                </a:cubicBezTo>
                <a:cubicBezTo>
                  <a:pt x="1919671" y="2434093"/>
                  <a:pt x="1935843" y="2447424"/>
                  <a:pt x="1937547" y="2440225"/>
                </a:cubicBezTo>
                <a:cubicBezTo>
                  <a:pt x="1937547" y="2440225"/>
                  <a:pt x="1935513" y="2439744"/>
                  <a:pt x="1931446" y="2438781"/>
                </a:cubicBezTo>
                <a:cubicBezTo>
                  <a:pt x="1927378" y="2437818"/>
                  <a:pt x="1927804" y="2436018"/>
                  <a:pt x="1932724" y="2433381"/>
                </a:cubicBezTo>
                <a:cubicBezTo>
                  <a:pt x="1933577" y="2429782"/>
                  <a:pt x="1931969" y="2427501"/>
                  <a:pt x="1927901" y="2426538"/>
                </a:cubicBezTo>
                <a:cubicBezTo>
                  <a:pt x="1923834" y="2425575"/>
                  <a:pt x="1917569" y="2420291"/>
                  <a:pt x="1909105" y="2410685"/>
                </a:cubicBezTo>
                <a:cubicBezTo>
                  <a:pt x="1900641" y="2401079"/>
                  <a:pt x="1895392" y="2396035"/>
                  <a:pt x="1893359" y="2395554"/>
                </a:cubicBezTo>
                <a:cubicBezTo>
                  <a:pt x="1891326" y="2395073"/>
                  <a:pt x="1888914" y="2391651"/>
                  <a:pt x="1886125" y="2385289"/>
                </a:cubicBezTo>
                <a:lnTo>
                  <a:pt x="1883776" y="2382381"/>
                </a:lnTo>
                <a:close/>
                <a:moveTo>
                  <a:pt x="4646731" y="2373279"/>
                </a:moveTo>
                <a:cubicBezTo>
                  <a:pt x="4646731" y="2373279"/>
                  <a:pt x="4651693" y="2378240"/>
                  <a:pt x="4661614" y="2388162"/>
                </a:cubicBezTo>
                <a:cubicBezTo>
                  <a:pt x="4666575" y="2388162"/>
                  <a:pt x="4671535" y="2390643"/>
                  <a:pt x="4676497" y="2395603"/>
                </a:cubicBezTo>
                <a:cubicBezTo>
                  <a:pt x="4681458" y="2400564"/>
                  <a:pt x="4686419" y="2405526"/>
                  <a:pt x="4691379" y="2410486"/>
                </a:cubicBezTo>
                <a:cubicBezTo>
                  <a:pt x="4701301" y="2420408"/>
                  <a:pt x="4703783" y="2425369"/>
                  <a:pt x="4698821" y="2425369"/>
                </a:cubicBezTo>
                <a:cubicBezTo>
                  <a:pt x="4698821" y="2425369"/>
                  <a:pt x="4696341" y="2422888"/>
                  <a:pt x="4691379" y="2417928"/>
                </a:cubicBezTo>
                <a:cubicBezTo>
                  <a:pt x="4686419" y="2412967"/>
                  <a:pt x="4678977" y="2408006"/>
                  <a:pt x="4669055" y="2403045"/>
                </a:cubicBezTo>
                <a:cubicBezTo>
                  <a:pt x="4649212" y="2388162"/>
                  <a:pt x="4641770" y="2378240"/>
                  <a:pt x="4646731" y="2373279"/>
                </a:cubicBezTo>
                <a:close/>
                <a:moveTo>
                  <a:pt x="3493314" y="2373279"/>
                </a:moveTo>
                <a:lnTo>
                  <a:pt x="3493314" y="2380721"/>
                </a:lnTo>
                <a:cubicBezTo>
                  <a:pt x="3493314" y="2385681"/>
                  <a:pt x="3493314" y="2388162"/>
                  <a:pt x="3493314" y="2388162"/>
                </a:cubicBezTo>
                <a:lnTo>
                  <a:pt x="3500755" y="2380721"/>
                </a:lnTo>
                <a:cubicBezTo>
                  <a:pt x="3500755" y="2375760"/>
                  <a:pt x="3499514" y="2373279"/>
                  <a:pt x="3497034" y="2373279"/>
                </a:cubicBezTo>
                <a:cubicBezTo>
                  <a:pt x="3494554" y="2373279"/>
                  <a:pt x="3493314" y="2373279"/>
                  <a:pt x="3493314" y="2373279"/>
                </a:cubicBezTo>
                <a:close/>
                <a:moveTo>
                  <a:pt x="2064564" y="2373279"/>
                </a:moveTo>
                <a:lnTo>
                  <a:pt x="2064564" y="2380721"/>
                </a:lnTo>
                <a:cubicBezTo>
                  <a:pt x="2064564" y="2380721"/>
                  <a:pt x="2063323" y="2379481"/>
                  <a:pt x="2060843" y="2377000"/>
                </a:cubicBezTo>
                <a:lnTo>
                  <a:pt x="2060290" y="2376816"/>
                </a:lnTo>
                <a:lnTo>
                  <a:pt x="2061708" y="2378383"/>
                </a:lnTo>
                <a:lnTo>
                  <a:pt x="2066167" y="2382667"/>
                </a:lnTo>
                <a:lnTo>
                  <a:pt x="2072005" y="2380721"/>
                </a:lnTo>
                <a:close/>
                <a:moveTo>
                  <a:pt x="4473719" y="2369559"/>
                </a:moveTo>
                <a:cubicBezTo>
                  <a:pt x="4474959" y="2369559"/>
                  <a:pt x="4475579" y="2370799"/>
                  <a:pt x="4475579" y="2373279"/>
                </a:cubicBezTo>
                <a:lnTo>
                  <a:pt x="4468138" y="2373279"/>
                </a:lnTo>
                <a:cubicBezTo>
                  <a:pt x="4470618" y="2370799"/>
                  <a:pt x="4472479" y="2369559"/>
                  <a:pt x="4473719" y="2369559"/>
                </a:cubicBezTo>
                <a:close/>
                <a:moveTo>
                  <a:pt x="3275107" y="2369097"/>
                </a:moveTo>
                <a:lnTo>
                  <a:pt x="3281208" y="2370541"/>
                </a:lnTo>
                <a:cubicBezTo>
                  <a:pt x="3284423" y="2375104"/>
                  <a:pt x="3283571" y="2378703"/>
                  <a:pt x="3278652" y="2381340"/>
                </a:cubicBezTo>
                <a:cubicBezTo>
                  <a:pt x="3281867" y="2385903"/>
                  <a:pt x="3283475" y="2388183"/>
                  <a:pt x="3283475" y="2388183"/>
                </a:cubicBezTo>
                <a:lnTo>
                  <a:pt x="3277374" y="2386739"/>
                </a:lnTo>
                <a:cubicBezTo>
                  <a:pt x="3270091" y="2381214"/>
                  <a:pt x="3266450" y="2378452"/>
                  <a:pt x="3266450" y="2378452"/>
                </a:cubicBezTo>
                <a:lnTo>
                  <a:pt x="3272551" y="2379896"/>
                </a:lnTo>
                <a:close/>
                <a:moveTo>
                  <a:pt x="1870244" y="2367873"/>
                </a:moveTo>
                <a:lnTo>
                  <a:pt x="1863639" y="2371414"/>
                </a:lnTo>
                <a:cubicBezTo>
                  <a:pt x="1867707" y="2372376"/>
                  <a:pt x="1869740" y="2372858"/>
                  <a:pt x="1869740" y="2372858"/>
                </a:cubicBezTo>
                <a:lnTo>
                  <a:pt x="1870703" y="2368790"/>
                </a:lnTo>
                <a:close/>
                <a:moveTo>
                  <a:pt x="2008709" y="2365838"/>
                </a:moveTo>
                <a:lnTo>
                  <a:pt x="2012474" y="2366729"/>
                </a:lnTo>
                <a:lnTo>
                  <a:pt x="2012474" y="2366223"/>
                </a:lnTo>
                <a:lnTo>
                  <a:pt x="2012203" y="2365838"/>
                </a:lnTo>
                <a:close/>
                <a:moveTo>
                  <a:pt x="2031645" y="2360540"/>
                </a:moveTo>
                <a:lnTo>
                  <a:pt x="2034647" y="2363425"/>
                </a:lnTo>
                <a:cubicBezTo>
                  <a:pt x="2037271" y="2365947"/>
                  <a:pt x="2038583" y="2367208"/>
                  <a:pt x="2038583" y="2367208"/>
                </a:cubicBezTo>
                <a:lnTo>
                  <a:pt x="2043406" y="2374051"/>
                </a:lnTo>
                <a:cubicBezTo>
                  <a:pt x="2047473" y="2375014"/>
                  <a:pt x="2051114" y="2377777"/>
                  <a:pt x="2054330" y="2382338"/>
                </a:cubicBezTo>
                <a:cubicBezTo>
                  <a:pt x="2057545" y="2386902"/>
                  <a:pt x="2059578" y="2387383"/>
                  <a:pt x="2060430" y="2383782"/>
                </a:cubicBezTo>
                <a:lnTo>
                  <a:pt x="2054056" y="2374738"/>
                </a:lnTo>
                <a:lnTo>
                  <a:pt x="2049681" y="2373279"/>
                </a:lnTo>
                <a:lnTo>
                  <a:pt x="2045169" y="2368767"/>
                </a:lnTo>
                <a:lnTo>
                  <a:pt x="2044684" y="2368652"/>
                </a:lnTo>
                <a:lnTo>
                  <a:pt x="2044925" y="2368523"/>
                </a:lnTo>
                <a:lnTo>
                  <a:pt x="2042240" y="2365838"/>
                </a:lnTo>
                <a:close/>
                <a:moveTo>
                  <a:pt x="3731439" y="2358396"/>
                </a:moveTo>
                <a:cubicBezTo>
                  <a:pt x="3721517" y="2358396"/>
                  <a:pt x="3716556" y="2359636"/>
                  <a:pt x="3716556" y="2362117"/>
                </a:cubicBezTo>
                <a:cubicBezTo>
                  <a:pt x="3716556" y="2364598"/>
                  <a:pt x="3717796" y="2364598"/>
                  <a:pt x="3720276" y="2362117"/>
                </a:cubicBezTo>
                <a:cubicBezTo>
                  <a:pt x="3722756" y="2359636"/>
                  <a:pt x="3726477" y="2360877"/>
                  <a:pt x="3731439" y="2365838"/>
                </a:cubicBezTo>
                <a:lnTo>
                  <a:pt x="3746321" y="2365838"/>
                </a:lnTo>
                <a:close/>
                <a:moveTo>
                  <a:pt x="1994886" y="2355691"/>
                </a:moveTo>
                <a:lnTo>
                  <a:pt x="1995879" y="2357100"/>
                </a:lnTo>
                <a:lnTo>
                  <a:pt x="1996424" y="2357229"/>
                </a:lnTo>
                <a:close/>
                <a:moveTo>
                  <a:pt x="1803909" y="2351574"/>
                </a:moveTo>
                <a:cubicBezTo>
                  <a:pt x="1816111" y="2354462"/>
                  <a:pt x="1821360" y="2359506"/>
                  <a:pt x="1819656" y="2366704"/>
                </a:cubicBezTo>
                <a:cubicBezTo>
                  <a:pt x="1819656" y="2366704"/>
                  <a:pt x="1823297" y="2369467"/>
                  <a:pt x="1830579" y="2374992"/>
                </a:cubicBezTo>
                <a:lnTo>
                  <a:pt x="1837958" y="2371036"/>
                </a:lnTo>
                <a:cubicBezTo>
                  <a:pt x="1841173" y="2375599"/>
                  <a:pt x="1842568" y="2378780"/>
                  <a:pt x="1842142" y="2380579"/>
                </a:cubicBezTo>
                <a:cubicBezTo>
                  <a:pt x="1841715" y="2382380"/>
                  <a:pt x="1839469" y="2382798"/>
                  <a:pt x="1835402" y="2381835"/>
                </a:cubicBezTo>
                <a:lnTo>
                  <a:pt x="1834124" y="2387235"/>
                </a:lnTo>
                <a:cubicBezTo>
                  <a:pt x="1834976" y="2383636"/>
                  <a:pt x="1833369" y="2381354"/>
                  <a:pt x="1829301" y="2380391"/>
                </a:cubicBezTo>
                <a:cubicBezTo>
                  <a:pt x="1825234" y="2379429"/>
                  <a:pt x="1822610" y="2376907"/>
                  <a:pt x="1821428" y="2372826"/>
                </a:cubicBezTo>
                <a:cubicBezTo>
                  <a:pt x="1820246" y="2368745"/>
                  <a:pt x="1816015" y="2363942"/>
                  <a:pt x="1808732" y="2358417"/>
                </a:cubicBezTo>
                <a:close/>
                <a:moveTo>
                  <a:pt x="1907912" y="2347681"/>
                </a:moveTo>
                <a:cubicBezTo>
                  <a:pt x="1907912" y="2347681"/>
                  <a:pt x="1908716" y="2348822"/>
                  <a:pt x="1910323" y="2351103"/>
                </a:cubicBezTo>
                <a:cubicBezTo>
                  <a:pt x="1911931" y="2353384"/>
                  <a:pt x="1913752" y="2354766"/>
                  <a:pt x="1915785" y="2355247"/>
                </a:cubicBezTo>
                <a:cubicBezTo>
                  <a:pt x="1917818" y="2355728"/>
                  <a:pt x="1919048" y="2355069"/>
                  <a:pt x="1919475" y="2353269"/>
                </a:cubicBezTo>
                <a:lnTo>
                  <a:pt x="1916965" y="2351365"/>
                </a:lnTo>
                <a:lnTo>
                  <a:pt x="1915736" y="2350955"/>
                </a:lnTo>
                <a:lnTo>
                  <a:pt x="1913873" y="2349092"/>
                </a:lnTo>
                <a:close/>
                <a:moveTo>
                  <a:pt x="4817883" y="2343514"/>
                </a:moveTo>
                <a:cubicBezTo>
                  <a:pt x="4817883" y="2343514"/>
                  <a:pt x="4822845" y="2345994"/>
                  <a:pt x="4832767" y="2350955"/>
                </a:cubicBezTo>
                <a:cubicBezTo>
                  <a:pt x="4842688" y="2355916"/>
                  <a:pt x="4852611" y="2362117"/>
                  <a:pt x="4862532" y="2369559"/>
                </a:cubicBezTo>
                <a:cubicBezTo>
                  <a:pt x="4872453" y="2377000"/>
                  <a:pt x="4877415" y="2383201"/>
                  <a:pt x="4877415" y="2388162"/>
                </a:cubicBezTo>
                <a:lnTo>
                  <a:pt x="4862532" y="2380721"/>
                </a:lnTo>
                <a:cubicBezTo>
                  <a:pt x="4862532" y="2380721"/>
                  <a:pt x="4860052" y="2379481"/>
                  <a:pt x="4855091" y="2377000"/>
                </a:cubicBezTo>
                <a:cubicBezTo>
                  <a:pt x="4850129" y="2374519"/>
                  <a:pt x="4847649" y="2373279"/>
                  <a:pt x="4847649" y="2373279"/>
                </a:cubicBezTo>
                <a:cubicBezTo>
                  <a:pt x="4842688" y="2363357"/>
                  <a:pt x="4836487" y="2355916"/>
                  <a:pt x="4829045" y="2350955"/>
                </a:cubicBezTo>
                <a:cubicBezTo>
                  <a:pt x="4821605" y="2345994"/>
                  <a:pt x="4817883" y="2343514"/>
                  <a:pt x="4817883" y="2343514"/>
                </a:cubicBezTo>
                <a:close/>
                <a:moveTo>
                  <a:pt x="4549993" y="2343514"/>
                </a:moveTo>
                <a:cubicBezTo>
                  <a:pt x="4549993" y="2343514"/>
                  <a:pt x="4554955" y="2345994"/>
                  <a:pt x="4564876" y="2350955"/>
                </a:cubicBezTo>
                <a:cubicBezTo>
                  <a:pt x="4579759" y="2360877"/>
                  <a:pt x="4594642" y="2360877"/>
                  <a:pt x="4609524" y="2350955"/>
                </a:cubicBezTo>
                <a:lnTo>
                  <a:pt x="4616966" y="2358396"/>
                </a:lnTo>
                <a:cubicBezTo>
                  <a:pt x="4621927" y="2358396"/>
                  <a:pt x="4625648" y="2358396"/>
                  <a:pt x="4628128" y="2358396"/>
                </a:cubicBezTo>
                <a:cubicBezTo>
                  <a:pt x="4630608" y="2358396"/>
                  <a:pt x="4631849" y="2360877"/>
                  <a:pt x="4631849" y="2365838"/>
                </a:cubicBezTo>
                <a:cubicBezTo>
                  <a:pt x="4631849" y="2370799"/>
                  <a:pt x="4626887" y="2370799"/>
                  <a:pt x="4616966" y="2365838"/>
                </a:cubicBezTo>
                <a:cubicBezTo>
                  <a:pt x="4612005" y="2365838"/>
                  <a:pt x="4608284" y="2365838"/>
                  <a:pt x="4605804" y="2365838"/>
                </a:cubicBezTo>
                <a:cubicBezTo>
                  <a:pt x="4603324" y="2365838"/>
                  <a:pt x="4602083" y="2368318"/>
                  <a:pt x="4602083" y="2373279"/>
                </a:cubicBezTo>
                <a:cubicBezTo>
                  <a:pt x="4602083" y="2378240"/>
                  <a:pt x="4600842" y="2380721"/>
                  <a:pt x="4598362" y="2380721"/>
                </a:cubicBezTo>
                <a:cubicBezTo>
                  <a:pt x="4595882" y="2380721"/>
                  <a:pt x="4592162" y="2378240"/>
                  <a:pt x="4587200" y="2373279"/>
                </a:cubicBezTo>
                <a:lnTo>
                  <a:pt x="4572317" y="2365838"/>
                </a:lnTo>
                <a:cubicBezTo>
                  <a:pt x="4552473" y="2355916"/>
                  <a:pt x="4545032" y="2348474"/>
                  <a:pt x="4549993" y="2343514"/>
                </a:cubicBezTo>
                <a:close/>
                <a:moveTo>
                  <a:pt x="4412327" y="2343514"/>
                </a:moveTo>
                <a:cubicBezTo>
                  <a:pt x="4414807" y="2343514"/>
                  <a:pt x="4416048" y="2345994"/>
                  <a:pt x="4416048" y="2350955"/>
                </a:cubicBezTo>
                <a:cubicBezTo>
                  <a:pt x="4416048" y="2350955"/>
                  <a:pt x="4413568" y="2350955"/>
                  <a:pt x="4408606" y="2350955"/>
                </a:cubicBezTo>
                <a:cubicBezTo>
                  <a:pt x="4408606" y="2345994"/>
                  <a:pt x="4409847" y="2343514"/>
                  <a:pt x="4412327" y="2343514"/>
                </a:cubicBezTo>
                <a:close/>
                <a:moveTo>
                  <a:pt x="4378841" y="2343514"/>
                </a:moveTo>
                <a:lnTo>
                  <a:pt x="4423489" y="2373279"/>
                </a:lnTo>
                <a:cubicBezTo>
                  <a:pt x="4418528" y="2378240"/>
                  <a:pt x="4406126" y="2373279"/>
                  <a:pt x="4386282" y="2358396"/>
                </a:cubicBezTo>
                <a:cubicBezTo>
                  <a:pt x="4376361" y="2348474"/>
                  <a:pt x="4373880" y="2343514"/>
                  <a:pt x="4378841" y="2343514"/>
                </a:cubicBezTo>
                <a:close/>
                <a:moveTo>
                  <a:pt x="3809573" y="2343514"/>
                </a:moveTo>
                <a:cubicBezTo>
                  <a:pt x="3807093" y="2343514"/>
                  <a:pt x="3808333" y="2345994"/>
                  <a:pt x="3813294" y="2350955"/>
                </a:cubicBezTo>
                <a:cubicBezTo>
                  <a:pt x="3818255" y="2355916"/>
                  <a:pt x="3820735" y="2358396"/>
                  <a:pt x="3820735" y="2358396"/>
                </a:cubicBezTo>
                <a:cubicBezTo>
                  <a:pt x="3820735" y="2358396"/>
                  <a:pt x="3821976" y="2358396"/>
                  <a:pt x="3824456" y="2358396"/>
                </a:cubicBezTo>
                <a:cubicBezTo>
                  <a:pt x="3826936" y="2358396"/>
                  <a:pt x="3825697" y="2355916"/>
                  <a:pt x="3820735" y="2350955"/>
                </a:cubicBezTo>
                <a:cubicBezTo>
                  <a:pt x="3815774" y="2345994"/>
                  <a:pt x="3812053" y="2343514"/>
                  <a:pt x="3809573" y="2343514"/>
                </a:cubicBezTo>
                <a:close/>
                <a:moveTo>
                  <a:pt x="3761204" y="2343514"/>
                </a:moveTo>
                <a:cubicBezTo>
                  <a:pt x="3756243" y="2353436"/>
                  <a:pt x="3755003" y="2360877"/>
                  <a:pt x="3757483" y="2365838"/>
                </a:cubicBezTo>
                <a:cubicBezTo>
                  <a:pt x="3759964" y="2370799"/>
                  <a:pt x="3763684" y="2375760"/>
                  <a:pt x="3768646" y="2380721"/>
                </a:cubicBezTo>
                <a:cubicBezTo>
                  <a:pt x="3773607" y="2385681"/>
                  <a:pt x="3781048" y="2390643"/>
                  <a:pt x="3790970" y="2395603"/>
                </a:cubicBezTo>
                <a:cubicBezTo>
                  <a:pt x="3805853" y="2405526"/>
                  <a:pt x="3815774" y="2410486"/>
                  <a:pt x="3820735" y="2410486"/>
                </a:cubicBezTo>
                <a:lnTo>
                  <a:pt x="3835618" y="2417928"/>
                </a:lnTo>
                <a:lnTo>
                  <a:pt x="3843060" y="2417928"/>
                </a:lnTo>
                <a:cubicBezTo>
                  <a:pt x="3843060" y="2412967"/>
                  <a:pt x="3845540" y="2410486"/>
                  <a:pt x="3850501" y="2410486"/>
                </a:cubicBezTo>
                <a:lnTo>
                  <a:pt x="3850501" y="2403045"/>
                </a:lnTo>
                <a:lnTo>
                  <a:pt x="3835618" y="2395603"/>
                </a:lnTo>
                <a:lnTo>
                  <a:pt x="3835618" y="2380721"/>
                </a:lnTo>
                <a:lnTo>
                  <a:pt x="3813294" y="2365838"/>
                </a:lnTo>
                <a:cubicBezTo>
                  <a:pt x="3813294" y="2365838"/>
                  <a:pt x="3810814" y="2365838"/>
                  <a:pt x="3805853" y="2365838"/>
                </a:cubicBezTo>
                <a:cubicBezTo>
                  <a:pt x="3810814" y="2365838"/>
                  <a:pt x="3809573" y="2362117"/>
                  <a:pt x="3802132" y="2354676"/>
                </a:cubicBezTo>
                <a:cubicBezTo>
                  <a:pt x="3798411" y="2350955"/>
                  <a:pt x="3794380" y="2348785"/>
                  <a:pt x="3790039" y="2348165"/>
                </a:cubicBezTo>
                <a:lnTo>
                  <a:pt x="3782558" y="2349661"/>
                </a:lnTo>
                <a:lnTo>
                  <a:pt x="3787739" y="2353592"/>
                </a:lnTo>
                <a:cubicBezTo>
                  <a:pt x="3790955" y="2358154"/>
                  <a:pt x="3792562" y="2360436"/>
                  <a:pt x="3792562" y="2360436"/>
                </a:cubicBezTo>
                <a:cubicBezTo>
                  <a:pt x="3796629" y="2361398"/>
                  <a:pt x="3799254" y="2363920"/>
                  <a:pt x="3800435" y="2368001"/>
                </a:cubicBezTo>
                <a:cubicBezTo>
                  <a:pt x="3801616" y="2372082"/>
                  <a:pt x="3802207" y="2374122"/>
                  <a:pt x="3802207" y="2374122"/>
                </a:cubicBezTo>
                <a:cubicBezTo>
                  <a:pt x="3802207" y="2374122"/>
                  <a:pt x="3800174" y="2373641"/>
                  <a:pt x="3796106" y="2372678"/>
                </a:cubicBezTo>
                <a:cubicBezTo>
                  <a:pt x="3792039" y="2371715"/>
                  <a:pt x="3790006" y="2371234"/>
                  <a:pt x="3790006" y="2371234"/>
                </a:cubicBezTo>
                <a:lnTo>
                  <a:pt x="3775715" y="2350955"/>
                </a:lnTo>
                <a:lnTo>
                  <a:pt x="3768646" y="2350955"/>
                </a:lnTo>
                <a:cubicBezTo>
                  <a:pt x="3768646" y="2350955"/>
                  <a:pt x="3768646" y="2348474"/>
                  <a:pt x="3768646" y="2343514"/>
                </a:cubicBezTo>
                <a:close/>
                <a:moveTo>
                  <a:pt x="3455164" y="2343294"/>
                </a:moveTo>
                <a:lnTo>
                  <a:pt x="3464809" y="2356981"/>
                </a:lnTo>
                <a:cubicBezTo>
                  <a:pt x="3464809" y="2356981"/>
                  <a:pt x="3461168" y="2354218"/>
                  <a:pt x="3453886" y="2348693"/>
                </a:cubicBezTo>
                <a:close/>
                <a:moveTo>
                  <a:pt x="1812566" y="2342219"/>
                </a:moveTo>
                <a:cubicBezTo>
                  <a:pt x="1811714" y="2345818"/>
                  <a:pt x="1810272" y="2347377"/>
                  <a:pt x="1808238" y="2346896"/>
                </a:cubicBezTo>
                <a:cubicBezTo>
                  <a:pt x="1806205" y="2346415"/>
                  <a:pt x="1805400" y="2345274"/>
                  <a:pt x="1805826" y="2343474"/>
                </a:cubicBezTo>
                <a:cubicBezTo>
                  <a:pt x="1806252" y="2341674"/>
                  <a:pt x="1808499" y="2341256"/>
                  <a:pt x="1812566" y="2342219"/>
                </a:cubicBezTo>
                <a:close/>
                <a:moveTo>
                  <a:pt x="1901887" y="2339132"/>
                </a:moveTo>
                <a:lnTo>
                  <a:pt x="1903090" y="2340838"/>
                </a:lnTo>
                <a:lnTo>
                  <a:pt x="1904410" y="2341150"/>
                </a:lnTo>
                <a:close/>
                <a:moveTo>
                  <a:pt x="1977739" y="2338572"/>
                </a:moveTo>
                <a:lnTo>
                  <a:pt x="1976832" y="2340384"/>
                </a:lnTo>
                <a:lnTo>
                  <a:pt x="1978854" y="2347368"/>
                </a:lnTo>
                <a:cubicBezTo>
                  <a:pt x="1982070" y="2351931"/>
                  <a:pt x="1982496" y="2350130"/>
                  <a:pt x="1980132" y="2341968"/>
                </a:cubicBezTo>
                <a:close/>
                <a:moveTo>
                  <a:pt x="4043978" y="2336072"/>
                </a:moveTo>
                <a:cubicBezTo>
                  <a:pt x="4043978" y="2336072"/>
                  <a:pt x="4043978" y="2338553"/>
                  <a:pt x="4043978" y="2343514"/>
                </a:cubicBezTo>
                <a:lnTo>
                  <a:pt x="4051419" y="2343514"/>
                </a:lnTo>
                <a:cubicBezTo>
                  <a:pt x="4051419" y="2338553"/>
                  <a:pt x="4051419" y="2336072"/>
                  <a:pt x="4051419" y="2336072"/>
                </a:cubicBezTo>
                <a:cubicBezTo>
                  <a:pt x="4051419" y="2336072"/>
                  <a:pt x="4048939" y="2336072"/>
                  <a:pt x="4043978" y="2336072"/>
                </a:cubicBezTo>
                <a:close/>
                <a:moveTo>
                  <a:pt x="3954681" y="2336072"/>
                </a:moveTo>
                <a:lnTo>
                  <a:pt x="3947239" y="2343514"/>
                </a:lnTo>
                <a:cubicBezTo>
                  <a:pt x="3952201" y="2343514"/>
                  <a:pt x="3957161" y="2341033"/>
                  <a:pt x="3962122" y="2336072"/>
                </a:cubicBezTo>
                <a:cubicBezTo>
                  <a:pt x="3957161" y="2336072"/>
                  <a:pt x="3954681" y="2336072"/>
                  <a:pt x="3954681" y="2336072"/>
                </a:cubicBezTo>
                <a:close/>
                <a:moveTo>
                  <a:pt x="3456106" y="2336072"/>
                </a:moveTo>
                <a:lnTo>
                  <a:pt x="3448665" y="2350955"/>
                </a:lnTo>
                <a:lnTo>
                  <a:pt x="3456106" y="2358396"/>
                </a:lnTo>
                <a:cubicBezTo>
                  <a:pt x="3456106" y="2363357"/>
                  <a:pt x="3461068" y="2363357"/>
                  <a:pt x="3470989" y="2358396"/>
                </a:cubicBezTo>
                <a:cubicBezTo>
                  <a:pt x="3485872" y="2348474"/>
                  <a:pt x="3480911" y="2341033"/>
                  <a:pt x="3456106" y="2336072"/>
                </a:cubicBezTo>
                <a:close/>
                <a:moveTo>
                  <a:pt x="1975310" y="2335124"/>
                </a:moveTo>
                <a:lnTo>
                  <a:pt x="1975584" y="2336072"/>
                </a:lnTo>
                <a:lnTo>
                  <a:pt x="1975978" y="2336072"/>
                </a:lnTo>
                <a:close/>
                <a:moveTo>
                  <a:pt x="1775962" y="2333555"/>
                </a:moveTo>
                <a:lnTo>
                  <a:pt x="1780785" y="2340398"/>
                </a:lnTo>
                <a:lnTo>
                  <a:pt x="1774684" y="2338954"/>
                </a:lnTo>
                <a:cubicBezTo>
                  <a:pt x="1770617" y="2337991"/>
                  <a:pt x="1768796" y="2336610"/>
                  <a:pt x="1769222" y="2334810"/>
                </a:cubicBezTo>
                <a:cubicBezTo>
                  <a:pt x="1769648" y="2333010"/>
                  <a:pt x="1771895" y="2332592"/>
                  <a:pt x="1775962" y="2333555"/>
                </a:cubicBezTo>
                <a:close/>
                <a:moveTo>
                  <a:pt x="1790851" y="2333043"/>
                </a:moveTo>
                <a:lnTo>
                  <a:pt x="1791853" y="2334465"/>
                </a:lnTo>
                <a:cubicBezTo>
                  <a:pt x="1793461" y="2336747"/>
                  <a:pt x="1794264" y="2337887"/>
                  <a:pt x="1794264" y="2337887"/>
                </a:cubicBezTo>
                <a:close/>
                <a:moveTo>
                  <a:pt x="1893482" y="2332408"/>
                </a:moveTo>
                <a:lnTo>
                  <a:pt x="1892166" y="2332551"/>
                </a:lnTo>
                <a:cubicBezTo>
                  <a:pt x="1892166" y="2332551"/>
                  <a:pt x="1891953" y="2333450"/>
                  <a:pt x="1891527" y="2335250"/>
                </a:cubicBezTo>
                <a:cubicBezTo>
                  <a:pt x="1891101" y="2337050"/>
                  <a:pt x="1892495" y="2340231"/>
                  <a:pt x="1895710" y="2344793"/>
                </a:cubicBezTo>
                <a:cubicBezTo>
                  <a:pt x="1898925" y="2349356"/>
                  <a:pt x="1900533" y="2351637"/>
                  <a:pt x="1900533" y="2351637"/>
                </a:cubicBezTo>
                <a:lnTo>
                  <a:pt x="1901812" y="2346237"/>
                </a:lnTo>
                <a:lnTo>
                  <a:pt x="1899111" y="2336911"/>
                </a:lnTo>
                <a:close/>
                <a:moveTo>
                  <a:pt x="1765039" y="2325267"/>
                </a:moveTo>
                <a:cubicBezTo>
                  <a:pt x="1769106" y="2326229"/>
                  <a:pt x="1771139" y="2326711"/>
                  <a:pt x="1771139" y="2326711"/>
                </a:cubicBezTo>
                <a:cubicBezTo>
                  <a:pt x="1766220" y="2329348"/>
                  <a:pt x="1761727" y="2330185"/>
                  <a:pt x="1757660" y="2329222"/>
                </a:cubicBezTo>
                <a:close/>
                <a:moveTo>
                  <a:pt x="3194543" y="2323299"/>
                </a:moveTo>
                <a:lnTo>
                  <a:pt x="3195448" y="2324583"/>
                </a:lnTo>
                <a:cubicBezTo>
                  <a:pt x="3199089" y="2327345"/>
                  <a:pt x="3204339" y="2332389"/>
                  <a:pt x="3211194" y="2339714"/>
                </a:cubicBezTo>
                <a:lnTo>
                  <a:pt x="3221645" y="2350199"/>
                </a:lnTo>
                <a:lnTo>
                  <a:pt x="3225423" y="2350955"/>
                </a:lnTo>
                <a:lnTo>
                  <a:pt x="3247747" y="2350955"/>
                </a:lnTo>
                <a:cubicBezTo>
                  <a:pt x="3247747" y="2348475"/>
                  <a:pt x="3246197" y="2345994"/>
                  <a:pt x="3243097" y="2343514"/>
                </a:cubicBezTo>
                <a:lnTo>
                  <a:pt x="3233143" y="2338205"/>
                </a:lnTo>
                <a:lnTo>
                  <a:pt x="3224035" y="2339902"/>
                </a:lnTo>
                <a:lnTo>
                  <a:pt x="3225305" y="2334537"/>
                </a:lnTo>
                <a:lnTo>
                  <a:pt x="3215191" y="2330491"/>
                </a:lnTo>
                <a:cubicBezTo>
                  <a:pt x="3212091" y="2329251"/>
                  <a:pt x="3210540" y="2328631"/>
                  <a:pt x="3210540" y="2328631"/>
                </a:cubicBezTo>
                <a:close/>
                <a:moveTo>
                  <a:pt x="4341634" y="2321189"/>
                </a:moveTo>
                <a:cubicBezTo>
                  <a:pt x="4341634" y="2321189"/>
                  <a:pt x="4342874" y="2321189"/>
                  <a:pt x="4345355" y="2321189"/>
                </a:cubicBezTo>
                <a:cubicBezTo>
                  <a:pt x="4347835" y="2321189"/>
                  <a:pt x="4351555" y="2321189"/>
                  <a:pt x="4356517" y="2321189"/>
                </a:cubicBezTo>
                <a:cubicBezTo>
                  <a:pt x="4361478" y="2321189"/>
                  <a:pt x="4363958" y="2321189"/>
                  <a:pt x="4363958" y="2321189"/>
                </a:cubicBezTo>
                <a:lnTo>
                  <a:pt x="4363958" y="2328631"/>
                </a:lnTo>
                <a:cubicBezTo>
                  <a:pt x="4358997" y="2328631"/>
                  <a:pt x="4354037" y="2328631"/>
                  <a:pt x="4349075" y="2328631"/>
                </a:cubicBezTo>
                <a:close/>
                <a:moveTo>
                  <a:pt x="1960842" y="2314594"/>
                </a:moveTo>
                <a:lnTo>
                  <a:pt x="1967247" y="2319454"/>
                </a:lnTo>
                <a:lnTo>
                  <a:pt x="1966037" y="2315824"/>
                </a:lnTo>
                <a:close/>
                <a:moveTo>
                  <a:pt x="4728587" y="2313748"/>
                </a:moveTo>
                <a:lnTo>
                  <a:pt x="4736028" y="2313748"/>
                </a:lnTo>
                <a:lnTo>
                  <a:pt x="4765793" y="2321189"/>
                </a:lnTo>
                <a:cubicBezTo>
                  <a:pt x="4775715" y="2326150"/>
                  <a:pt x="4780677" y="2326150"/>
                  <a:pt x="4780677" y="2321189"/>
                </a:cubicBezTo>
                <a:cubicBezTo>
                  <a:pt x="4783157" y="2316229"/>
                  <a:pt x="4786257" y="2313748"/>
                  <a:pt x="4789979" y="2313748"/>
                </a:cubicBezTo>
                <a:cubicBezTo>
                  <a:pt x="4793699" y="2313748"/>
                  <a:pt x="4798040" y="2316229"/>
                  <a:pt x="4803001" y="2321189"/>
                </a:cubicBezTo>
                <a:lnTo>
                  <a:pt x="4803001" y="2336072"/>
                </a:lnTo>
                <a:lnTo>
                  <a:pt x="4795559" y="2343514"/>
                </a:lnTo>
                <a:cubicBezTo>
                  <a:pt x="4805481" y="2353436"/>
                  <a:pt x="4820363" y="2368318"/>
                  <a:pt x="4840208" y="2388162"/>
                </a:cubicBezTo>
                <a:cubicBezTo>
                  <a:pt x="4850129" y="2393123"/>
                  <a:pt x="4858811" y="2399324"/>
                  <a:pt x="4866253" y="2406766"/>
                </a:cubicBezTo>
                <a:cubicBezTo>
                  <a:pt x="4873694" y="2414207"/>
                  <a:pt x="4879895" y="2420408"/>
                  <a:pt x="4884856" y="2425369"/>
                </a:cubicBezTo>
                <a:cubicBezTo>
                  <a:pt x="4904701" y="2435291"/>
                  <a:pt x="4909661" y="2442733"/>
                  <a:pt x="4899739" y="2447693"/>
                </a:cubicBezTo>
                <a:cubicBezTo>
                  <a:pt x="4899739" y="2447693"/>
                  <a:pt x="4897259" y="2445213"/>
                  <a:pt x="4892297" y="2440252"/>
                </a:cubicBezTo>
                <a:cubicBezTo>
                  <a:pt x="4892297" y="2440252"/>
                  <a:pt x="4887337" y="2436531"/>
                  <a:pt x="4877415" y="2429090"/>
                </a:cubicBezTo>
                <a:cubicBezTo>
                  <a:pt x="4867493" y="2421648"/>
                  <a:pt x="4858811" y="2415447"/>
                  <a:pt x="4851370" y="2410486"/>
                </a:cubicBezTo>
                <a:cubicBezTo>
                  <a:pt x="4843929" y="2405526"/>
                  <a:pt x="4838967" y="2401805"/>
                  <a:pt x="4836487" y="2399324"/>
                </a:cubicBezTo>
                <a:cubicBezTo>
                  <a:pt x="4834007" y="2396843"/>
                  <a:pt x="4831526" y="2394363"/>
                  <a:pt x="4829045" y="2391883"/>
                </a:cubicBezTo>
                <a:cubicBezTo>
                  <a:pt x="4826565" y="2389402"/>
                  <a:pt x="4825325" y="2388162"/>
                  <a:pt x="4825325" y="2388162"/>
                </a:cubicBezTo>
                <a:cubicBezTo>
                  <a:pt x="4825325" y="2383201"/>
                  <a:pt x="4814163" y="2373279"/>
                  <a:pt x="4791839" y="2358396"/>
                </a:cubicBezTo>
                <a:cubicBezTo>
                  <a:pt x="4769515" y="2343514"/>
                  <a:pt x="4753391" y="2336072"/>
                  <a:pt x="4743469" y="2336072"/>
                </a:cubicBezTo>
                <a:cubicBezTo>
                  <a:pt x="4743469" y="2336072"/>
                  <a:pt x="4740989" y="2333592"/>
                  <a:pt x="4736028" y="2328631"/>
                </a:cubicBezTo>
                <a:close/>
                <a:moveTo>
                  <a:pt x="4520228" y="2313748"/>
                </a:moveTo>
                <a:cubicBezTo>
                  <a:pt x="4520228" y="2313748"/>
                  <a:pt x="4522708" y="2316229"/>
                  <a:pt x="4527669" y="2321189"/>
                </a:cubicBezTo>
                <a:lnTo>
                  <a:pt x="4535110" y="2328631"/>
                </a:lnTo>
                <a:cubicBezTo>
                  <a:pt x="4530149" y="2328631"/>
                  <a:pt x="4525189" y="2326150"/>
                  <a:pt x="4520228" y="2321189"/>
                </a:cubicBezTo>
                <a:close/>
                <a:moveTo>
                  <a:pt x="4825325" y="2306307"/>
                </a:moveTo>
                <a:cubicBezTo>
                  <a:pt x="4835247" y="2306307"/>
                  <a:pt x="4840208" y="2311267"/>
                  <a:pt x="4840208" y="2321189"/>
                </a:cubicBezTo>
                <a:lnTo>
                  <a:pt x="4825325" y="2313748"/>
                </a:lnTo>
                <a:close/>
                <a:moveTo>
                  <a:pt x="3366810" y="2306307"/>
                </a:moveTo>
                <a:lnTo>
                  <a:pt x="3366810" y="2321189"/>
                </a:lnTo>
                <a:lnTo>
                  <a:pt x="3381692" y="2321189"/>
                </a:lnTo>
                <a:cubicBezTo>
                  <a:pt x="3381692" y="2321189"/>
                  <a:pt x="3379212" y="2318709"/>
                  <a:pt x="3374251" y="2313748"/>
                </a:cubicBezTo>
                <a:cubicBezTo>
                  <a:pt x="3369290" y="2308787"/>
                  <a:pt x="3366810" y="2306307"/>
                  <a:pt x="3366810" y="2306307"/>
                </a:cubicBezTo>
                <a:close/>
                <a:moveTo>
                  <a:pt x="1990014" y="2306307"/>
                </a:moveTo>
                <a:lnTo>
                  <a:pt x="1990150" y="2306617"/>
                </a:lnTo>
                <a:lnTo>
                  <a:pt x="1990150" y="2306307"/>
                </a:lnTo>
                <a:close/>
                <a:moveTo>
                  <a:pt x="1687007" y="2301095"/>
                </a:moveTo>
                <a:cubicBezTo>
                  <a:pt x="1687007" y="2301095"/>
                  <a:pt x="1686581" y="2302895"/>
                  <a:pt x="1685729" y="2306494"/>
                </a:cubicBezTo>
                <a:cubicBezTo>
                  <a:pt x="1681662" y="2305531"/>
                  <a:pt x="1679628" y="2305050"/>
                  <a:pt x="1679628" y="2305050"/>
                </a:cubicBezTo>
                <a:close/>
                <a:moveTo>
                  <a:pt x="4058860" y="2298865"/>
                </a:moveTo>
                <a:lnTo>
                  <a:pt x="4073743" y="2321189"/>
                </a:lnTo>
                <a:lnTo>
                  <a:pt x="4066302" y="2306307"/>
                </a:lnTo>
                <a:close/>
                <a:moveTo>
                  <a:pt x="1742698" y="2297171"/>
                </a:moveTo>
                <a:cubicBezTo>
                  <a:pt x="1744731" y="2297653"/>
                  <a:pt x="1745322" y="2299693"/>
                  <a:pt x="1744470" y="2303292"/>
                </a:cubicBezTo>
                <a:cubicBezTo>
                  <a:pt x="1743618" y="2306892"/>
                  <a:pt x="1743192" y="2308691"/>
                  <a:pt x="1743192" y="2308691"/>
                </a:cubicBezTo>
                <a:cubicBezTo>
                  <a:pt x="1739125" y="2307729"/>
                  <a:pt x="1737517" y="2305448"/>
                  <a:pt x="1738369" y="2301848"/>
                </a:cubicBezTo>
                <a:cubicBezTo>
                  <a:pt x="1739221" y="2298249"/>
                  <a:pt x="1740664" y="2296690"/>
                  <a:pt x="1742698" y="2297171"/>
                </a:cubicBezTo>
                <a:close/>
                <a:moveTo>
                  <a:pt x="4544412" y="2294214"/>
                </a:moveTo>
                <a:cubicBezTo>
                  <a:pt x="4545652" y="2293594"/>
                  <a:pt x="4547513" y="2293904"/>
                  <a:pt x="4549993" y="2295144"/>
                </a:cubicBezTo>
                <a:cubicBezTo>
                  <a:pt x="4554955" y="2297625"/>
                  <a:pt x="4557435" y="2298865"/>
                  <a:pt x="4557435" y="2298865"/>
                </a:cubicBezTo>
                <a:lnTo>
                  <a:pt x="4549993" y="2298865"/>
                </a:lnTo>
                <a:cubicBezTo>
                  <a:pt x="4549993" y="2298865"/>
                  <a:pt x="4547513" y="2298865"/>
                  <a:pt x="4542552" y="2298865"/>
                </a:cubicBezTo>
                <a:cubicBezTo>
                  <a:pt x="4542552" y="2296385"/>
                  <a:pt x="4543172" y="2294835"/>
                  <a:pt x="4544412" y="2294214"/>
                </a:cubicBezTo>
                <a:close/>
                <a:moveTo>
                  <a:pt x="1952943" y="2293276"/>
                </a:moveTo>
                <a:lnTo>
                  <a:pt x="1952943" y="2306307"/>
                </a:lnTo>
                <a:lnTo>
                  <a:pt x="1949222" y="2306307"/>
                </a:lnTo>
                <a:lnTo>
                  <a:pt x="1947947" y="2306307"/>
                </a:lnTo>
                <a:lnTo>
                  <a:pt x="1948207" y="2308337"/>
                </a:lnTo>
                <a:lnTo>
                  <a:pt x="1949222" y="2306307"/>
                </a:lnTo>
                <a:lnTo>
                  <a:pt x="1952820" y="2313501"/>
                </a:lnTo>
                <a:lnTo>
                  <a:pt x="1956018" y="2307751"/>
                </a:lnTo>
                <a:cubicBezTo>
                  <a:pt x="1955263" y="2301870"/>
                  <a:pt x="1954442" y="2297399"/>
                  <a:pt x="1953556" y="2294339"/>
                </a:cubicBezTo>
                <a:close/>
                <a:moveTo>
                  <a:pt x="4490462" y="2291424"/>
                </a:moveTo>
                <a:lnTo>
                  <a:pt x="4497903" y="2291424"/>
                </a:lnTo>
                <a:cubicBezTo>
                  <a:pt x="4502865" y="2296385"/>
                  <a:pt x="4505345" y="2298865"/>
                  <a:pt x="4505345" y="2298865"/>
                </a:cubicBezTo>
                <a:close/>
                <a:moveTo>
                  <a:pt x="1855004" y="2291424"/>
                </a:moveTo>
                <a:lnTo>
                  <a:pt x="1855851" y="2295445"/>
                </a:lnTo>
                <a:lnTo>
                  <a:pt x="1860673" y="2302288"/>
                </a:lnTo>
                <a:cubicBezTo>
                  <a:pt x="1860673" y="2302288"/>
                  <a:pt x="1862707" y="2302770"/>
                  <a:pt x="1866774" y="2303732"/>
                </a:cubicBezTo>
                <a:cubicBezTo>
                  <a:pt x="1865922" y="2307332"/>
                  <a:pt x="1867530" y="2309613"/>
                  <a:pt x="1871597" y="2310575"/>
                </a:cubicBezTo>
                <a:lnTo>
                  <a:pt x="1877280" y="2307530"/>
                </a:lnTo>
                <a:lnTo>
                  <a:pt x="1875511" y="2303992"/>
                </a:lnTo>
                <a:lnTo>
                  <a:pt x="1869309" y="2299287"/>
                </a:lnTo>
                <a:lnTo>
                  <a:pt x="1856204" y="2291424"/>
                </a:lnTo>
                <a:close/>
                <a:moveTo>
                  <a:pt x="1853987" y="2286594"/>
                </a:moveTo>
                <a:lnTo>
                  <a:pt x="1854409" y="2288601"/>
                </a:lnTo>
                <a:lnTo>
                  <a:pt x="1856204" y="2287703"/>
                </a:lnTo>
                <a:close/>
                <a:moveTo>
                  <a:pt x="1777054" y="2286416"/>
                </a:moveTo>
                <a:cubicBezTo>
                  <a:pt x="1776237" y="2286460"/>
                  <a:pt x="1775215" y="2286812"/>
                  <a:pt x="1773985" y="2287471"/>
                </a:cubicBezTo>
                <a:cubicBezTo>
                  <a:pt x="1764147" y="2292745"/>
                  <a:pt x="1766510" y="2300907"/>
                  <a:pt x="1781075" y="2311957"/>
                </a:cubicBezTo>
                <a:cubicBezTo>
                  <a:pt x="1785142" y="2312919"/>
                  <a:pt x="1788192" y="2313641"/>
                  <a:pt x="1790226" y="2314123"/>
                </a:cubicBezTo>
                <a:cubicBezTo>
                  <a:pt x="1792259" y="2314604"/>
                  <a:pt x="1793276" y="2314845"/>
                  <a:pt x="1793276" y="2314845"/>
                </a:cubicBezTo>
                <a:cubicBezTo>
                  <a:pt x="1792424" y="2318445"/>
                  <a:pt x="1793015" y="2320485"/>
                  <a:pt x="1795048" y="2320966"/>
                </a:cubicBezTo>
                <a:cubicBezTo>
                  <a:pt x="1797082" y="2321447"/>
                  <a:pt x="1799115" y="2321929"/>
                  <a:pt x="1801149" y="2322410"/>
                </a:cubicBezTo>
                <a:cubicBezTo>
                  <a:pt x="1803182" y="2322891"/>
                  <a:pt x="1803608" y="2321092"/>
                  <a:pt x="1802427" y="2317011"/>
                </a:cubicBezTo>
                <a:cubicBezTo>
                  <a:pt x="1801245" y="2312930"/>
                  <a:pt x="1798622" y="2310409"/>
                  <a:pt x="1794554" y="2309446"/>
                </a:cubicBezTo>
                <a:cubicBezTo>
                  <a:pt x="1794554" y="2309446"/>
                  <a:pt x="1794980" y="2307646"/>
                  <a:pt x="1795832" y="2304046"/>
                </a:cubicBezTo>
                <a:cubicBezTo>
                  <a:pt x="1795832" y="2304046"/>
                  <a:pt x="1792782" y="2303324"/>
                  <a:pt x="1786680" y="2301880"/>
                </a:cubicBezTo>
                <a:cubicBezTo>
                  <a:pt x="1780580" y="2300436"/>
                  <a:pt x="1777956" y="2297914"/>
                  <a:pt x="1778808" y="2294314"/>
                </a:cubicBezTo>
                <a:cubicBezTo>
                  <a:pt x="1780086" y="2288915"/>
                  <a:pt x="1779501" y="2286282"/>
                  <a:pt x="1777054" y="2286416"/>
                </a:cubicBezTo>
                <a:close/>
                <a:moveTo>
                  <a:pt x="4929505" y="2283982"/>
                </a:moveTo>
                <a:cubicBezTo>
                  <a:pt x="4954309" y="2298865"/>
                  <a:pt x="4969192" y="2308787"/>
                  <a:pt x="4974153" y="2313748"/>
                </a:cubicBezTo>
                <a:cubicBezTo>
                  <a:pt x="4974153" y="2318709"/>
                  <a:pt x="4976633" y="2323670"/>
                  <a:pt x="4981595" y="2328631"/>
                </a:cubicBezTo>
                <a:lnTo>
                  <a:pt x="4996477" y="2336072"/>
                </a:lnTo>
                <a:cubicBezTo>
                  <a:pt x="5001439" y="2341033"/>
                  <a:pt x="5003919" y="2343514"/>
                  <a:pt x="5003919" y="2343514"/>
                </a:cubicBezTo>
                <a:cubicBezTo>
                  <a:pt x="5008880" y="2343514"/>
                  <a:pt x="5012601" y="2345994"/>
                  <a:pt x="5015081" y="2350955"/>
                </a:cubicBezTo>
                <a:cubicBezTo>
                  <a:pt x="5017561" y="2355916"/>
                  <a:pt x="5018801" y="2358396"/>
                  <a:pt x="5018801" y="2358396"/>
                </a:cubicBezTo>
                <a:cubicBezTo>
                  <a:pt x="5018801" y="2358396"/>
                  <a:pt x="5016321" y="2358396"/>
                  <a:pt x="5011360" y="2358396"/>
                </a:cubicBezTo>
                <a:cubicBezTo>
                  <a:pt x="5006399" y="2358396"/>
                  <a:pt x="5003919" y="2358396"/>
                  <a:pt x="5003919" y="2358396"/>
                </a:cubicBezTo>
                <a:lnTo>
                  <a:pt x="4981595" y="2336072"/>
                </a:lnTo>
                <a:close/>
                <a:moveTo>
                  <a:pt x="4803001" y="2283982"/>
                </a:moveTo>
                <a:lnTo>
                  <a:pt x="4810442" y="2291424"/>
                </a:lnTo>
                <a:lnTo>
                  <a:pt x="4810442" y="2298865"/>
                </a:lnTo>
                <a:cubicBezTo>
                  <a:pt x="4810442" y="2298865"/>
                  <a:pt x="4809201" y="2297625"/>
                  <a:pt x="4806721" y="2295144"/>
                </a:cubicBezTo>
                <a:cubicBezTo>
                  <a:pt x="4804241" y="2292664"/>
                  <a:pt x="4803001" y="2288943"/>
                  <a:pt x="4803001" y="2283982"/>
                </a:cubicBezTo>
                <a:close/>
                <a:moveTo>
                  <a:pt x="4311868" y="2283982"/>
                </a:moveTo>
                <a:lnTo>
                  <a:pt x="4319310" y="2298865"/>
                </a:lnTo>
                <a:cubicBezTo>
                  <a:pt x="4319310" y="2298865"/>
                  <a:pt x="4316830" y="2298865"/>
                  <a:pt x="4311868" y="2298865"/>
                </a:cubicBezTo>
                <a:close/>
                <a:moveTo>
                  <a:pt x="3534241" y="2283982"/>
                </a:moveTo>
                <a:cubicBezTo>
                  <a:pt x="3531761" y="2283982"/>
                  <a:pt x="3530521" y="2286463"/>
                  <a:pt x="3530521" y="2291424"/>
                </a:cubicBezTo>
                <a:cubicBezTo>
                  <a:pt x="3530521" y="2291424"/>
                  <a:pt x="3531761" y="2290184"/>
                  <a:pt x="3534241" y="2287703"/>
                </a:cubicBezTo>
                <a:cubicBezTo>
                  <a:pt x="3536721" y="2285222"/>
                  <a:pt x="3536721" y="2283982"/>
                  <a:pt x="3534241" y="2283982"/>
                </a:cubicBezTo>
                <a:close/>
                <a:moveTo>
                  <a:pt x="3658885" y="2279331"/>
                </a:moveTo>
                <a:cubicBezTo>
                  <a:pt x="3657644" y="2279952"/>
                  <a:pt x="3657024" y="2281502"/>
                  <a:pt x="3657024" y="2283982"/>
                </a:cubicBezTo>
                <a:lnTo>
                  <a:pt x="3657024" y="2291424"/>
                </a:lnTo>
                <a:cubicBezTo>
                  <a:pt x="3661986" y="2291424"/>
                  <a:pt x="3665706" y="2290184"/>
                  <a:pt x="3668187" y="2287703"/>
                </a:cubicBezTo>
                <a:cubicBezTo>
                  <a:pt x="3670667" y="2285222"/>
                  <a:pt x="3669427" y="2282742"/>
                  <a:pt x="3664466" y="2280262"/>
                </a:cubicBezTo>
                <a:cubicBezTo>
                  <a:pt x="3661985" y="2279022"/>
                  <a:pt x="3660125" y="2278711"/>
                  <a:pt x="3658885" y="2279331"/>
                </a:cubicBezTo>
                <a:close/>
                <a:moveTo>
                  <a:pt x="4780677" y="2276541"/>
                </a:moveTo>
                <a:cubicBezTo>
                  <a:pt x="4785638" y="2281502"/>
                  <a:pt x="4788118" y="2286463"/>
                  <a:pt x="4788118" y="2291424"/>
                </a:cubicBezTo>
                <a:lnTo>
                  <a:pt x="4780677" y="2283982"/>
                </a:lnTo>
                <a:close/>
                <a:moveTo>
                  <a:pt x="4657893" y="2276541"/>
                </a:moveTo>
                <a:cubicBezTo>
                  <a:pt x="4660373" y="2276541"/>
                  <a:pt x="4661614" y="2279022"/>
                  <a:pt x="4661614" y="2283982"/>
                </a:cubicBezTo>
                <a:cubicBezTo>
                  <a:pt x="4661614" y="2283982"/>
                  <a:pt x="4660373" y="2282742"/>
                  <a:pt x="4657893" y="2280262"/>
                </a:cubicBezTo>
                <a:cubicBezTo>
                  <a:pt x="4655413" y="2277781"/>
                  <a:pt x="4655413" y="2276541"/>
                  <a:pt x="4657893" y="2276541"/>
                </a:cubicBezTo>
                <a:close/>
                <a:moveTo>
                  <a:pt x="1770405" y="2275375"/>
                </a:moveTo>
                <a:lnTo>
                  <a:pt x="1770168" y="2275454"/>
                </a:lnTo>
                <a:lnTo>
                  <a:pt x="1762423" y="2281883"/>
                </a:lnTo>
                <a:lnTo>
                  <a:pt x="1759460" y="2287596"/>
                </a:lnTo>
                <a:lnTo>
                  <a:pt x="1767884" y="2286026"/>
                </a:lnTo>
                <a:close/>
                <a:moveTo>
                  <a:pt x="4724866" y="2269100"/>
                </a:moveTo>
                <a:cubicBezTo>
                  <a:pt x="4722386" y="2269100"/>
                  <a:pt x="4722386" y="2270340"/>
                  <a:pt x="4724866" y="2272820"/>
                </a:cubicBezTo>
                <a:cubicBezTo>
                  <a:pt x="4727346" y="2275301"/>
                  <a:pt x="4728587" y="2276541"/>
                  <a:pt x="4728587" y="2276541"/>
                </a:cubicBezTo>
                <a:cubicBezTo>
                  <a:pt x="4728587" y="2271580"/>
                  <a:pt x="4727346" y="2269100"/>
                  <a:pt x="4724866" y="2269100"/>
                </a:cubicBezTo>
                <a:close/>
                <a:moveTo>
                  <a:pt x="4609524" y="2269100"/>
                </a:moveTo>
                <a:lnTo>
                  <a:pt x="4616966" y="2276541"/>
                </a:lnTo>
                <a:lnTo>
                  <a:pt x="4609524" y="2276541"/>
                </a:lnTo>
                <a:cubicBezTo>
                  <a:pt x="4609524" y="2271580"/>
                  <a:pt x="4609524" y="2269100"/>
                  <a:pt x="4609524" y="2269100"/>
                </a:cubicBezTo>
                <a:close/>
                <a:moveTo>
                  <a:pt x="4155599" y="2269100"/>
                </a:moveTo>
                <a:lnTo>
                  <a:pt x="4177923" y="2291424"/>
                </a:lnTo>
                <a:lnTo>
                  <a:pt x="4192806" y="2283982"/>
                </a:lnTo>
                <a:cubicBezTo>
                  <a:pt x="4192806" y="2283982"/>
                  <a:pt x="4187844" y="2281502"/>
                  <a:pt x="4177923" y="2276541"/>
                </a:cubicBezTo>
                <a:cubicBezTo>
                  <a:pt x="4168001" y="2271580"/>
                  <a:pt x="4160560" y="2269100"/>
                  <a:pt x="4155599" y="2269100"/>
                </a:cubicBezTo>
                <a:close/>
                <a:moveTo>
                  <a:pt x="3511917" y="2269100"/>
                </a:moveTo>
                <a:cubicBezTo>
                  <a:pt x="3509437" y="2269100"/>
                  <a:pt x="3508196" y="2271580"/>
                  <a:pt x="3508196" y="2276541"/>
                </a:cubicBezTo>
                <a:cubicBezTo>
                  <a:pt x="3513158" y="2276541"/>
                  <a:pt x="3515638" y="2274060"/>
                  <a:pt x="3515638" y="2269100"/>
                </a:cubicBezTo>
                <a:cubicBezTo>
                  <a:pt x="3515638" y="2269100"/>
                  <a:pt x="3514397" y="2269100"/>
                  <a:pt x="3511917" y="2269100"/>
                </a:cubicBezTo>
                <a:close/>
                <a:moveTo>
                  <a:pt x="3277513" y="2269100"/>
                </a:moveTo>
                <a:cubicBezTo>
                  <a:pt x="3277513" y="2269100"/>
                  <a:pt x="3279993" y="2271580"/>
                  <a:pt x="3284954" y="2276541"/>
                </a:cubicBezTo>
                <a:cubicBezTo>
                  <a:pt x="3284954" y="2276541"/>
                  <a:pt x="3284954" y="2274060"/>
                  <a:pt x="3284954" y="2269100"/>
                </a:cubicBezTo>
                <a:cubicBezTo>
                  <a:pt x="3279993" y="2269100"/>
                  <a:pt x="3277513" y="2269100"/>
                  <a:pt x="3277513" y="2269100"/>
                </a:cubicBezTo>
                <a:close/>
                <a:moveTo>
                  <a:pt x="4758353" y="2261658"/>
                </a:moveTo>
                <a:cubicBezTo>
                  <a:pt x="4758353" y="2261658"/>
                  <a:pt x="4760833" y="2261658"/>
                  <a:pt x="4765793" y="2261658"/>
                </a:cubicBezTo>
                <a:lnTo>
                  <a:pt x="4765793" y="2269100"/>
                </a:lnTo>
                <a:cubicBezTo>
                  <a:pt x="4760833" y="2264139"/>
                  <a:pt x="4758353" y="2261658"/>
                  <a:pt x="4758353" y="2261658"/>
                </a:cubicBezTo>
                <a:close/>
                <a:moveTo>
                  <a:pt x="1829388" y="2258289"/>
                </a:moveTo>
                <a:lnTo>
                  <a:pt x="1830459" y="2266627"/>
                </a:lnTo>
                <a:lnTo>
                  <a:pt x="1835564" y="2268394"/>
                </a:lnTo>
                <a:lnTo>
                  <a:pt x="1833880" y="2261658"/>
                </a:lnTo>
                <a:close/>
                <a:moveTo>
                  <a:pt x="4293265" y="2254217"/>
                </a:moveTo>
                <a:cubicBezTo>
                  <a:pt x="4295745" y="2254217"/>
                  <a:pt x="4299465" y="2256697"/>
                  <a:pt x="4304427" y="2261658"/>
                </a:cubicBezTo>
                <a:cubicBezTo>
                  <a:pt x="4309388" y="2266619"/>
                  <a:pt x="4309388" y="2271580"/>
                  <a:pt x="4304427" y="2276541"/>
                </a:cubicBezTo>
                <a:cubicBezTo>
                  <a:pt x="4294505" y="2281502"/>
                  <a:pt x="4289544" y="2279022"/>
                  <a:pt x="4289544" y="2269100"/>
                </a:cubicBezTo>
                <a:cubicBezTo>
                  <a:pt x="4289544" y="2259177"/>
                  <a:pt x="4290785" y="2254217"/>
                  <a:pt x="4293265" y="2254217"/>
                </a:cubicBezTo>
                <a:close/>
                <a:moveTo>
                  <a:pt x="3716556" y="2254217"/>
                </a:moveTo>
                <a:cubicBezTo>
                  <a:pt x="3716556" y="2259177"/>
                  <a:pt x="3717796" y="2261658"/>
                  <a:pt x="3720276" y="2261658"/>
                </a:cubicBezTo>
                <a:lnTo>
                  <a:pt x="3723497" y="2255218"/>
                </a:lnTo>
                <a:lnTo>
                  <a:pt x="3722792" y="2254217"/>
                </a:lnTo>
                <a:lnTo>
                  <a:pt x="3720276" y="2254217"/>
                </a:lnTo>
                <a:cubicBezTo>
                  <a:pt x="3717796" y="2254217"/>
                  <a:pt x="3716556" y="2254217"/>
                  <a:pt x="3716556" y="2254217"/>
                </a:cubicBezTo>
                <a:close/>
                <a:moveTo>
                  <a:pt x="3433782" y="2254217"/>
                </a:moveTo>
                <a:cubicBezTo>
                  <a:pt x="3428821" y="2254217"/>
                  <a:pt x="3427581" y="2255457"/>
                  <a:pt x="3430062" y="2257937"/>
                </a:cubicBezTo>
                <a:cubicBezTo>
                  <a:pt x="3432542" y="2260418"/>
                  <a:pt x="3433782" y="2261658"/>
                  <a:pt x="3433782" y="2261658"/>
                </a:cubicBezTo>
                <a:cubicBezTo>
                  <a:pt x="3433782" y="2261658"/>
                  <a:pt x="3433782" y="2259177"/>
                  <a:pt x="3433782" y="2254217"/>
                </a:cubicBezTo>
                <a:close/>
                <a:moveTo>
                  <a:pt x="4959271" y="2246775"/>
                </a:moveTo>
                <a:cubicBezTo>
                  <a:pt x="4964231" y="2246775"/>
                  <a:pt x="4966711" y="2246775"/>
                  <a:pt x="4966711" y="2246775"/>
                </a:cubicBezTo>
                <a:lnTo>
                  <a:pt x="4959271" y="2254217"/>
                </a:lnTo>
                <a:close/>
                <a:moveTo>
                  <a:pt x="4148157" y="2246775"/>
                </a:moveTo>
                <a:cubicBezTo>
                  <a:pt x="4143196" y="2246775"/>
                  <a:pt x="4140716" y="2248015"/>
                  <a:pt x="4140716" y="2250496"/>
                </a:cubicBezTo>
                <a:cubicBezTo>
                  <a:pt x="4140716" y="2252977"/>
                  <a:pt x="4143196" y="2254217"/>
                  <a:pt x="4148157" y="2254217"/>
                </a:cubicBezTo>
                <a:cubicBezTo>
                  <a:pt x="4148157" y="2264139"/>
                  <a:pt x="4150637" y="2266619"/>
                  <a:pt x="4155599" y="2261658"/>
                </a:cubicBezTo>
                <a:cubicBezTo>
                  <a:pt x="4155599" y="2261658"/>
                  <a:pt x="4156839" y="2260418"/>
                  <a:pt x="4159319" y="2257937"/>
                </a:cubicBezTo>
                <a:cubicBezTo>
                  <a:pt x="4161799" y="2255457"/>
                  <a:pt x="4160560" y="2254217"/>
                  <a:pt x="4155599" y="2254217"/>
                </a:cubicBezTo>
                <a:cubicBezTo>
                  <a:pt x="4155599" y="2249256"/>
                  <a:pt x="4153119" y="2246775"/>
                  <a:pt x="4148157" y="2246775"/>
                </a:cubicBezTo>
                <a:close/>
                <a:moveTo>
                  <a:pt x="4081185" y="2246775"/>
                </a:moveTo>
                <a:lnTo>
                  <a:pt x="4081185" y="2254217"/>
                </a:lnTo>
                <a:cubicBezTo>
                  <a:pt x="4081185" y="2254217"/>
                  <a:pt x="4083665" y="2255457"/>
                  <a:pt x="4088626" y="2257937"/>
                </a:cubicBezTo>
                <a:cubicBezTo>
                  <a:pt x="4093587" y="2260418"/>
                  <a:pt x="4096067" y="2264139"/>
                  <a:pt x="4096067" y="2269100"/>
                </a:cubicBezTo>
                <a:lnTo>
                  <a:pt x="4110950" y="2276541"/>
                </a:lnTo>
                <a:close/>
                <a:moveTo>
                  <a:pt x="4043978" y="2246775"/>
                </a:moveTo>
                <a:lnTo>
                  <a:pt x="4051419" y="2254217"/>
                </a:lnTo>
                <a:cubicBezTo>
                  <a:pt x="4051419" y="2254217"/>
                  <a:pt x="4048939" y="2254217"/>
                  <a:pt x="4043978" y="2254217"/>
                </a:cubicBezTo>
                <a:close/>
                <a:moveTo>
                  <a:pt x="1674107" y="2246724"/>
                </a:moveTo>
                <a:cubicBezTo>
                  <a:pt x="1678174" y="2247686"/>
                  <a:pt x="1681011" y="2249309"/>
                  <a:pt x="1682619" y="2251590"/>
                </a:cubicBezTo>
                <a:cubicBezTo>
                  <a:pt x="1684226" y="2253871"/>
                  <a:pt x="1687063" y="2255493"/>
                  <a:pt x="1691131" y="2256456"/>
                </a:cubicBezTo>
                <a:cubicBezTo>
                  <a:pt x="1695198" y="2257418"/>
                  <a:pt x="1697019" y="2258799"/>
                  <a:pt x="1696593" y="2260599"/>
                </a:cubicBezTo>
                <a:cubicBezTo>
                  <a:pt x="1696167" y="2262399"/>
                  <a:pt x="1695954" y="2263299"/>
                  <a:pt x="1695954" y="2263299"/>
                </a:cubicBezTo>
                <a:cubicBezTo>
                  <a:pt x="1695102" y="2266899"/>
                  <a:pt x="1694676" y="2268698"/>
                  <a:pt x="1694676" y="2268698"/>
                </a:cubicBezTo>
                <a:cubicBezTo>
                  <a:pt x="1694676" y="2268698"/>
                  <a:pt x="1692642" y="2268216"/>
                  <a:pt x="1688575" y="2267254"/>
                </a:cubicBezTo>
                <a:cubicBezTo>
                  <a:pt x="1684507" y="2266291"/>
                  <a:pt x="1682900" y="2264010"/>
                  <a:pt x="1683752" y="2260411"/>
                </a:cubicBezTo>
                <a:lnTo>
                  <a:pt x="1678929" y="2253567"/>
                </a:lnTo>
                <a:close/>
                <a:moveTo>
                  <a:pt x="4453255" y="2239334"/>
                </a:moveTo>
                <a:cubicBezTo>
                  <a:pt x="4453255" y="2244295"/>
                  <a:pt x="4455735" y="2248015"/>
                  <a:pt x="4460696" y="2250496"/>
                </a:cubicBezTo>
                <a:cubicBezTo>
                  <a:pt x="4465658" y="2252977"/>
                  <a:pt x="4468138" y="2254217"/>
                  <a:pt x="4468138" y="2254217"/>
                </a:cubicBezTo>
                <a:cubicBezTo>
                  <a:pt x="4478059" y="2264139"/>
                  <a:pt x="4481780" y="2270340"/>
                  <a:pt x="4479300" y="2272820"/>
                </a:cubicBezTo>
                <a:cubicBezTo>
                  <a:pt x="4476820" y="2275301"/>
                  <a:pt x="4470618" y="2276541"/>
                  <a:pt x="4460696" y="2276541"/>
                </a:cubicBezTo>
                <a:lnTo>
                  <a:pt x="4460696" y="2269100"/>
                </a:lnTo>
                <a:lnTo>
                  <a:pt x="4438372" y="2254217"/>
                </a:lnTo>
                <a:cubicBezTo>
                  <a:pt x="4443333" y="2254217"/>
                  <a:pt x="4443333" y="2251736"/>
                  <a:pt x="4438372" y="2246775"/>
                </a:cubicBezTo>
                <a:close/>
                <a:moveTo>
                  <a:pt x="4416048" y="2239334"/>
                </a:moveTo>
                <a:lnTo>
                  <a:pt x="4423489" y="2239334"/>
                </a:lnTo>
                <a:lnTo>
                  <a:pt x="4423489" y="2246775"/>
                </a:lnTo>
                <a:cubicBezTo>
                  <a:pt x="4423489" y="2246775"/>
                  <a:pt x="4421009" y="2244295"/>
                  <a:pt x="4416048" y="2239334"/>
                </a:cubicBezTo>
                <a:close/>
                <a:moveTo>
                  <a:pt x="4215130" y="2239334"/>
                </a:moveTo>
                <a:cubicBezTo>
                  <a:pt x="4215130" y="2244295"/>
                  <a:pt x="4215130" y="2246775"/>
                  <a:pt x="4215130" y="2246775"/>
                </a:cubicBezTo>
                <a:cubicBezTo>
                  <a:pt x="4210169" y="2246775"/>
                  <a:pt x="4207689" y="2246775"/>
                  <a:pt x="4207689" y="2246775"/>
                </a:cubicBezTo>
                <a:close/>
                <a:moveTo>
                  <a:pt x="3523079" y="2239334"/>
                </a:moveTo>
                <a:cubicBezTo>
                  <a:pt x="3523079" y="2239334"/>
                  <a:pt x="3523079" y="2241815"/>
                  <a:pt x="3523079" y="2246775"/>
                </a:cubicBezTo>
                <a:cubicBezTo>
                  <a:pt x="3523079" y="2251736"/>
                  <a:pt x="3525559" y="2251736"/>
                  <a:pt x="3530521" y="2246775"/>
                </a:cubicBezTo>
                <a:lnTo>
                  <a:pt x="3530521" y="2239334"/>
                </a:lnTo>
                <a:cubicBezTo>
                  <a:pt x="3525559" y="2239334"/>
                  <a:pt x="3523079" y="2239334"/>
                  <a:pt x="3523079" y="2239334"/>
                </a:cubicBezTo>
                <a:close/>
                <a:moveTo>
                  <a:pt x="3803992" y="2235613"/>
                </a:moveTo>
                <a:cubicBezTo>
                  <a:pt x="3802752" y="2235613"/>
                  <a:pt x="3800892" y="2236853"/>
                  <a:pt x="3798411" y="2239334"/>
                </a:cubicBezTo>
                <a:lnTo>
                  <a:pt x="3798411" y="2246775"/>
                </a:lnTo>
                <a:cubicBezTo>
                  <a:pt x="3798411" y="2246775"/>
                  <a:pt x="3800891" y="2244295"/>
                  <a:pt x="3805853" y="2239334"/>
                </a:cubicBezTo>
                <a:cubicBezTo>
                  <a:pt x="3805853" y="2236853"/>
                  <a:pt x="3805233" y="2235613"/>
                  <a:pt x="3803992" y="2235613"/>
                </a:cubicBezTo>
                <a:close/>
                <a:moveTo>
                  <a:pt x="3237515" y="2235613"/>
                </a:moveTo>
                <a:cubicBezTo>
                  <a:pt x="3235655" y="2235613"/>
                  <a:pt x="3232864" y="2236853"/>
                  <a:pt x="3229144" y="2239334"/>
                </a:cubicBezTo>
                <a:cubicBezTo>
                  <a:pt x="3221702" y="2244295"/>
                  <a:pt x="3217981" y="2246775"/>
                  <a:pt x="3217981" y="2246775"/>
                </a:cubicBezTo>
                <a:cubicBezTo>
                  <a:pt x="3217981" y="2251736"/>
                  <a:pt x="3220462" y="2254217"/>
                  <a:pt x="3225423" y="2254217"/>
                </a:cubicBezTo>
                <a:lnTo>
                  <a:pt x="3225423" y="2246775"/>
                </a:lnTo>
                <a:cubicBezTo>
                  <a:pt x="3225423" y="2246775"/>
                  <a:pt x="3227903" y="2246775"/>
                  <a:pt x="3232864" y="2246775"/>
                </a:cubicBezTo>
                <a:lnTo>
                  <a:pt x="3240306" y="2239334"/>
                </a:lnTo>
                <a:cubicBezTo>
                  <a:pt x="3240306" y="2236853"/>
                  <a:pt x="3239376" y="2235613"/>
                  <a:pt x="3237515" y="2235613"/>
                </a:cubicBezTo>
                <a:close/>
                <a:moveTo>
                  <a:pt x="1665667" y="2234748"/>
                </a:moveTo>
                <a:lnTo>
                  <a:pt x="1663183" y="2238436"/>
                </a:lnTo>
                <a:cubicBezTo>
                  <a:pt x="1662331" y="2242036"/>
                  <a:pt x="1659872" y="2243354"/>
                  <a:pt x="1655805" y="2242392"/>
                </a:cubicBezTo>
                <a:cubicBezTo>
                  <a:pt x="1651737" y="2241429"/>
                  <a:pt x="1650129" y="2239148"/>
                  <a:pt x="1650981" y="2235548"/>
                </a:cubicBezTo>
                <a:close/>
                <a:moveTo>
                  <a:pt x="4646731" y="2224451"/>
                </a:moveTo>
                <a:cubicBezTo>
                  <a:pt x="4651693" y="2229412"/>
                  <a:pt x="4656653" y="2234373"/>
                  <a:pt x="4661614" y="2239334"/>
                </a:cubicBezTo>
                <a:cubicBezTo>
                  <a:pt x="4661614" y="2244295"/>
                  <a:pt x="4659134" y="2244295"/>
                  <a:pt x="4654173" y="2239334"/>
                </a:cubicBezTo>
                <a:cubicBezTo>
                  <a:pt x="4654173" y="2239334"/>
                  <a:pt x="4651693" y="2236853"/>
                  <a:pt x="4646731" y="2231893"/>
                </a:cubicBezTo>
                <a:close/>
                <a:moveTo>
                  <a:pt x="3947239" y="2224451"/>
                </a:moveTo>
                <a:lnTo>
                  <a:pt x="3932356" y="2231893"/>
                </a:lnTo>
                <a:cubicBezTo>
                  <a:pt x="3937318" y="2231893"/>
                  <a:pt x="3942278" y="2231893"/>
                  <a:pt x="3947239" y="2231893"/>
                </a:cubicBezTo>
                <a:lnTo>
                  <a:pt x="3954681" y="2231893"/>
                </a:lnTo>
                <a:close/>
                <a:moveTo>
                  <a:pt x="3753763" y="2224451"/>
                </a:moveTo>
                <a:lnTo>
                  <a:pt x="3746321" y="2231893"/>
                </a:lnTo>
                <a:cubicBezTo>
                  <a:pt x="3751283" y="2231893"/>
                  <a:pt x="3753763" y="2230652"/>
                  <a:pt x="3753763" y="2228172"/>
                </a:cubicBezTo>
                <a:cubicBezTo>
                  <a:pt x="3753763" y="2225691"/>
                  <a:pt x="3753763" y="2224451"/>
                  <a:pt x="3753763" y="2224451"/>
                </a:cubicBezTo>
                <a:close/>
                <a:moveTo>
                  <a:pt x="3426341" y="2224451"/>
                </a:moveTo>
                <a:cubicBezTo>
                  <a:pt x="3421380" y="2224451"/>
                  <a:pt x="3418899" y="2226932"/>
                  <a:pt x="3418899" y="2231893"/>
                </a:cubicBezTo>
                <a:cubicBezTo>
                  <a:pt x="3423861" y="2231893"/>
                  <a:pt x="3426341" y="2231893"/>
                  <a:pt x="3426341" y="2231893"/>
                </a:cubicBezTo>
                <a:close/>
                <a:moveTo>
                  <a:pt x="1751439" y="2219413"/>
                </a:moveTo>
                <a:lnTo>
                  <a:pt x="1750326" y="2224116"/>
                </a:lnTo>
                <a:lnTo>
                  <a:pt x="1754815" y="2228172"/>
                </a:lnTo>
                <a:lnTo>
                  <a:pt x="1755626" y="2228944"/>
                </a:lnTo>
                <a:lnTo>
                  <a:pt x="1756262" y="2226256"/>
                </a:lnTo>
                <a:cubicBezTo>
                  <a:pt x="1757114" y="2222657"/>
                  <a:pt x="1756524" y="2220617"/>
                  <a:pt x="1754489" y="2220135"/>
                </a:cubicBezTo>
                <a:cubicBezTo>
                  <a:pt x="1752456" y="2219654"/>
                  <a:pt x="1751439" y="2219413"/>
                  <a:pt x="1751439" y="2219413"/>
                </a:cubicBezTo>
                <a:close/>
                <a:moveTo>
                  <a:pt x="4765793" y="2217010"/>
                </a:moveTo>
                <a:cubicBezTo>
                  <a:pt x="4770755" y="2217010"/>
                  <a:pt x="4774476" y="2219490"/>
                  <a:pt x="4776956" y="2224451"/>
                </a:cubicBezTo>
                <a:cubicBezTo>
                  <a:pt x="4779436" y="2229412"/>
                  <a:pt x="4780677" y="2231893"/>
                  <a:pt x="4780677" y="2231893"/>
                </a:cubicBezTo>
                <a:lnTo>
                  <a:pt x="4773235" y="2224451"/>
                </a:lnTo>
                <a:close/>
                <a:moveTo>
                  <a:pt x="4244896" y="2217010"/>
                </a:moveTo>
                <a:cubicBezTo>
                  <a:pt x="4244896" y="2221970"/>
                  <a:pt x="4247376" y="2224451"/>
                  <a:pt x="4252337" y="2224451"/>
                </a:cubicBezTo>
                <a:cubicBezTo>
                  <a:pt x="4252337" y="2219490"/>
                  <a:pt x="4252337" y="2217010"/>
                  <a:pt x="4252337" y="2217010"/>
                </a:cubicBezTo>
                <a:cubicBezTo>
                  <a:pt x="4247376" y="2217010"/>
                  <a:pt x="4244896" y="2217010"/>
                  <a:pt x="4244896" y="2217010"/>
                </a:cubicBezTo>
                <a:close/>
                <a:moveTo>
                  <a:pt x="3381692" y="2217010"/>
                </a:moveTo>
                <a:lnTo>
                  <a:pt x="3385242" y="2224109"/>
                </a:lnTo>
                <a:lnTo>
                  <a:pt x="3385548" y="2224181"/>
                </a:lnTo>
                <a:lnTo>
                  <a:pt x="3389134" y="2217010"/>
                </a:lnTo>
                <a:close/>
                <a:moveTo>
                  <a:pt x="1620623" y="2214107"/>
                </a:moveTo>
                <a:cubicBezTo>
                  <a:pt x="1621853" y="2213448"/>
                  <a:pt x="1623685" y="2213644"/>
                  <a:pt x="1626121" y="2214696"/>
                </a:cubicBezTo>
                <a:cubicBezTo>
                  <a:pt x="1628557" y="2215747"/>
                  <a:pt x="1631594" y="2217654"/>
                  <a:pt x="1635235" y="2220417"/>
                </a:cubicBezTo>
                <a:lnTo>
                  <a:pt x="1633957" y="2225816"/>
                </a:lnTo>
                <a:cubicBezTo>
                  <a:pt x="1622608" y="2219329"/>
                  <a:pt x="1618163" y="2215426"/>
                  <a:pt x="1620623" y="2214107"/>
                </a:cubicBezTo>
                <a:close/>
                <a:moveTo>
                  <a:pt x="3813294" y="2209568"/>
                </a:moveTo>
                <a:cubicBezTo>
                  <a:pt x="3813294" y="2214529"/>
                  <a:pt x="3813294" y="2217010"/>
                  <a:pt x="3813294" y="2217010"/>
                </a:cubicBezTo>
                <a:cubicBezTo>
                  <a:pt x="3813294" y="2217010"/>
                  <a:pt x="3815774" y="2217010"/>
                  <a:pt x="3820735" y="2217010"/>
                </a:cubicBezTo>
                <a:cubicBezTo>
                  <a:pt x="3825697" y="2217010"/>
                  <a:pt x="3828177" y="2214529"/>
                  <a:pt x="3828177" y="2209568"/>
                </a:cubicBezTo>
                <a:cubicBezTo>
                  <a:pt x="3828177" y="2209568"/>
                  <a:pt x="3826936" y="2209568"/>
                  <a:pt x="3824456" y="2209568"/>
                </a:cubicBezTo>
                <a:cubicBezTo>
                  <a:pt x="3821976" y="2209568"/>
                  <a:pt x="3818255" y="2209568"/>
                  <a:pt x="3813294" y="2209568"/>
                </a:cubicBezTo>
                <a:close/>
                <a:moveTo>
                  <a:pt x="3642142" y="2209568"/>
                </a:moveTo>
                <a:lnTo>
                  <a:pt x="3642142" y="2217010"/>
                </a:lnTo>
                <a:cubicBezTo>
                  <a:pt x="3647103" y="2217010"/>
                  <a:pt x="3649583" y="2214529"/>
                  <a:pt x="3649583" y="2209568"/>
                </a:cubicBezTo>
                <a:close/>
                <a:moveTo>
                  <a:pt x="4616966" y="2202127"/>
                </a:moveTo>
                <a:lnTo>
                  <a:pt x="4624407" y="2202127"/>
                </a:lnTo>
                <a:cubicBezTo>
                  <a:pt x="4629369" y="2207088"/>
                  <a:pt x="4631849" y="2213289"/>
                  <a:pt x="4631849" y="2220730"/>
                </a:cubicBezTo>
                <a:cubicBezTo>
                  <a:pt x="4631849" y="2228172"/>
                  <a:pt x="4634329" y="2231893"/>
                  <a:pt x="4639290" y="2231893"/>
                </a:cubicBezTo>
                <a:lnTo>
                  <a:pt x="4624407" y="2231893"/>
                </a:lnTo>
                <a:lnTo>
                  <a:pt x="4616966" y="2217010"/>
                </a:lnTo>
                <a:cubicBezTo>
                  <a:pt x="4621927" y="2212049"/>
                  <a:pt x="4624407" y="2209568"/>
                  <a:pt x="4624407" y="2209568"/>
                </a:cubicBezTo>
                <a:close/>
                <a:moveTo>
                  <a:pt x="4051419" y="2202127"/>
                </a:moveTo>
                <a:cubicBezTo>
                  <a:pt x="4051419" y="2207088"/>
                  <a:pt x="4052660" y="2210808"/>
                  <a:pt x="4055140" y="2213289"/>
                </a:cubicBezTo>
                <a:cubicBezTo>
                  <a:pt x="4057620" y="2215770"/>
                  <a:pt x="4061340" y="2217010"/>
                  <a:pt x="4066302" y="2217010"/>
                </a:cubicBezTo>
                <a:cubicBezTo>
                  <a:pt x="4076223" y="2221970"/>
                  <a:pt x="4081185" y="2221970"/>
                  <a:pt x="4081185" y="2217010"/>
                </a:cubicBezTo>
                <a:close/>
                <a:moveTo>
                  <a:pt x="3995608" y="2202127"/>
                </a:moveTo>
                <a:cubicBezTo>
                  <a:pt x="3993128" y="2202127"/>
                  <a:pt x="3991888" y="2204608"/>
                  <a:pt x="3991888" y="2209568"/>
                </a:cubicBezTo>
                <a:cubicBezTo>
                  <a:pt x="3991888" y="2214529"/>
                  <a:pt x="3994368" y="2217010"/>
                  <a:pt x="3999329" y="2217010"/>
                </a:cubicBezTo>
                <a:cubicBezTo>
                  <a:pt x="4004290" y="2217010"/>
                  <a:pt x="4008011" y="2219490"/>
                  <a:pt x="4010491" y="2224451"/>
                </a:cubicBezTo>
                <a:cubicBezTo>
                  <a:pt x="4012971" y="2229412"/>
                  <a:pt x="4016692" y="2234373"/>
                  <a:pt x="4021653" y="2239334"/>
                </a:cubicBezTo>
                <a:lnTo>
                  <a:pt x="4021653" y="2246775"/>
                </a:lnTo>
                <a:cubicBezTo>
                  <a:pt x="4021653" y="2246775"/>
                  <a:pt x="4019173" y="2246775"/>
                  <a:pt x="4014212" y="2246775"/>
                </a:cubicBezTo>
                <a:cubicBezTo>
                  <a:pt x="4009251" y="2246775"/>
                  <a:pt x="4004290" y="2244295"/>
                  <a:pt x="3999329" y="2239334"/>
                </a:cubicBezTo>
                <a:cubicBezTo>
                  <a:pt x="3984446" y="2224451"/>
                  <a:pt x="3974525" y="2219490"/>
                  <a:pt x="3969564" y="2224451"/>
                </a:cubicBezTo>
                <a:cubicBezTo>
                  <a:pt x="3969564" y="2224451"/>
                  <a:pt x="3972044" y="2226932"/>
                  <a:pt x="3977005" y="2231893"/>
                </a:cubicBezTo>
                <a:lnTo>
                  <a:pt x="3969564" y="2231893"/>
                </a:lnTo>
                <a:lnTo>
                  <a:pt x="3962122" y="2239334"/>
                </a:lnTo>
                <a:cubicBezTo>
                  <a:pt x="3962122" y="2244295"/>
                  <a:pt x="3965843" y="2248015"/>
                  <a:pt x="3973284" y="2250496"/>
                </a:cubicBezTo>
                <a:cubicBezTo>
                  <a:pt x="3980726" y="2252977"/>
                  <a:pt x="3986926" y="2251736"/>
                  <a:pt x="3991888" y="2246775"/>
                </a:cubicBezTo>
                <a:lnTo>
                  <a:pt x="4014212" y="2254217"/>
                </a:lnTo>
                <a:lnTo>
                  <a:pt x="4014212" y="2257937"/>
                </a:lnTo>
                <a:cubicBezTo>
                  <a:pt x="4014212" y="2255457"/>
                  <a:pt x="4011732" y="2254217"/>
                  <a:pt x="4006771" y="2254217"/>
                </a:cubicBezTo>
                <a:lnTo>
                  <a:pt x="3999329" y="2261658"/>
                </a:lnTo>
                <a:cubicBezTo>
                  <a:pt x="3999329" y="2261658"/>
                  <a:pt x="4001809" y="2262898"/>
                  <a:pt x="4006771" y="2265379"/>
                </a:cubicBezTo>
                <a:cubicBezTo>
                  <a:pt x="4011732" y="2267859"/>
                  <a:pt x="4016692" y="2269100"/>
                  <a:pt x="4021653" y="2269100"/>
                </a:cubicBezTo>
                <a:lnTo>
                  <a:pt x="4029095" y="2261658"/>
                </a:lnTo>
                <a:lnTo>
                  <a:pt x="4036536" y="2261658"/>
                </a:lnTo>
                <a:cubicBezTo>
                  <a:pt x="4046458" y="2271580"/>
                  <a:pt x="4056380" y="2269100"/>
                  <a:pt x="4066302" y="2254217"/>
                </a:cubicBezTo>
                <a:cubicBezTo>
                  <a:pt x="4071263" y="2249256"/>
                  <a:pt x="4071263" y="2244295"/>
                  <a:pt x="4066302" y="2239334"/>
                </a:cubicBezTo>
                <a:lnTo>
                  <a:pt x="4051419" y="2239334"/>
                </a:lnTo>
                <a:lnTo>
                  <a:pt x="4021653" y="2224451"/>
                </a:lnTo>
                <a:cubicBezTo>
                  <a:pt x="4016692" y="2219490"/>
                  <a:pt x="4012971" y="2217010"/>
                  <a:pt x="4010491" y="2217010"/>
                </a:cubicBezTo>
                <a:cubicBezTo>
                  <a:pt x="4008011" y="2217010"/>
                  <a:pt x="4005530" y="2214529"/>
                  <a:pt x="4003050" y="2209568"/>
                </a:cubicBezTo>
                <a:cubicBezTo>
                  <a:pt x="4000570" y="2204608"/>
                  <a:pt x="3998089" y="2202127"/>
                  <a:pt x="3995608" y="2202127"/>
                </a:cubicBezTo>
                <a:close/>
                <a:moveTo>
                  <a:pt x="4831836" y="2197476"/>
                </a:moveTo>
                <a:cubicBezTo>
                  <a:pt x="4832457" y="2198096"/>
                  <a:pt x="4832767" y="2199646"/>
                  <a:pt x="4832767" y="2202127"/>
                </a:cubicBezTo>
                <a:cubicBezTo>
                  <a:pt x="4827805" y="2202127"/>
                  <a:pt x="4826565" y="2200887"/>
                  <a:pt x="4829045" y="2198406"/>
                </a:cubicBezTo>
                <a:cubicBezTo>
                  <a:pt x="4830285" y="2197166"/>
                  <a:pt x="4831216" y="2196856"/>
                  <a:pt x="4831836" y="2197476"/>
                </a:cubicBezTo>
                <a:close/>
                <a:moveTo>
                  <a:pt x="4391863" y="2196546"/>
                </a:moveTo>
                <a:cubicBezTo>
                  <a:pt x="4395584" y="2197786"/>
                  <a:pt x="4401165" y="2202127"/>
                  <a:pt x="4408606" y="2209568"/>
                </a:cubicBezTo>
                <a:cubicBezTo>
                  <a:pt x="4418528" y="2219490"/>
                  <a:pt x="4422249" y="2224451"/>
                  <a:pt x="4419769" y="2224451"/>
                </a:cubicBezTo>
                <a:cubicBezTo>
                  <a:pt x="4417289" y="2224451"/>
                  <a:pt x="4413568" y="2224451"/>
                  <a:pt x="4408606" y="2224451"/>
                </a:cubicBezTo>
                <a:lnTo>
                  <a:pt x="4393724" y="2217010"/>
                </a:lnTo>
                <a:lnTo>
                  <a:pt x="4371399" y="2209568"/>
                </a:lnTo>
                <a:cubicBezTo>
                  <a:pt x="4376361" y="2209568"/>
                  <a:pt x="4378841" y="2209568"/>
                  <a:pt x="4378841" y="2209568"/>
                </a:cubicBezTo>
                <a:cubicBezTo>
                  <a:pt x="4378841" y="2209568"/>
                  <a:pt x="4381321" y="2209568"/>
                  <a:pt x="4386282" y="2209568"/>
                </a:cubicBezTo>
                <a:cubicBezTo>
                  <a:pt x="4386282" y="2214529"/>
                  <a:pt x="4387523" y="2215770"/>
                  <a:pt x="4390003" y="2213289"/>
                </a:cubicBezTo>
                <a:cubicBezTo>
                  <a:pt x="4392483" y="2210808"/>
                  <a:pt x="4391244" y="2207088"/>
                  <a:pt x="4386282" y="2202127"/>
                </a:cubicBezTo>
                <a:cubicBezTo>
                  <a:pt x="4386282" y="2197166"/>
                  <a:pt x="4388143" y="2195306"/>
                  <a:pt x="4391863" y="2196546"/>
                </a:cubicBezTo>
                <a:close/>
                <a:moveTo>
                  <a:pt x="4587200" y="2194685"/>
                </a:moveTo>
                <a:lnTo>
                  <a:pt x="4602083" y="2202127"/>
                </a:lnTo>
                <a:lnTo>
                  <a:pt x="4587200" y="2202127"/>
                </a:lnTo>
                <a:close/>
                <a:moveTo>
                  <a:pt x="4892297" y="2187244"/>
                </a:moveTo>
                <a:lnTo>
                  <a:pt x="4907181" y="2194685"/>
                </a:lnTo>
                <a:lnTo>
                  <a:pt x="4922063" y="2209568"/>
                </a:lnTo>
                <a:lnTo>
                  <a:pt x="4914622" y="2209568"/>
                </a:lnTo>
                <a:cubicBezTo>
                  <a:pt x="4909661" y="2204608"/>
                  <a:pt x="4904701" y="2199646"/>
                  <a:pt x="4899739" y="2194685"/>
                </a:cubicBezTo>
                <a:cubicBezTo>
                  <a:pt x="4894777" y="2189725"/>
                  <a:pt x="4892297" y="2187244"/>
                  <a:pt x="4892297" y="2187244"/>
                </a:cubicBezTo>
                <a:close/>
                <a:moveTo>
                  <a:pt x="4230013" y="2187244"/>
                </a:moveTo>
                <a:lnTo>
                  <a:pt x="4230013" y="2194685"/>
                </a:lnTo>
                <a:lnTo>
                  <a:pt x="4244896" y="2202127"/>
                </a:lnTo>
                <a:cubicBezTo>
                  <a:pt x="4244896" y="2197166"/>
                  <a:pt x="4243655" y="2193445"/>
                  <a:pt x="4241175" y="2190965"/>
                </a:cubicBezTo>
                <a:cubicBezTo>
                  <a:pt x="4238695" y="2188484"/>
                  <a:pt x="4234974" y="2187244"/>
                  <a:pt x="4230013" y="2187244"/>
                </a:cubicBezTo>
                <a:close/>
                <a:moveTo>
                  <a:pt x="3969564" y="2187244"/>
                </a:moveTo>
                <a:lnTo>
                  <a:pt x="3969564" y="2202127"/>
                </a:lnTo>
                <a:cubicBezTo>
                  <a:pt x="3979485" y="2207088"/>
                  <a:pt x="3984446" y="2207088"/>
                  <a:pt x="3984446" y="2202127"/>
                </a:cubicBezTo>
                <a:cubicBezTo>
                  <a:pt x="3984446" y="2197166"/>
                  <a:pt x="3984446" y="2193445"/>
                  <a:pt x="3984446" y="2190965"/>
                </a:cubicBezTo>
                <a:cubicBezTo>
                  <a:pt x="3984446" y="2188484"/>
                  <a:pt x="3981966" y="2187244"/>
                  <a:pt x="3977005" y="2187244"/>
                </a:cubicBezTo>
                <a:cubicBezTo>
                  <a:pt x="3977005" y="2187244"/>
                  <a:pt x="3974525" y="2187244"/>
                  <a:pt x="3969564" y="2187244"/>
                </a:cubicBezTo>
                <a:close/>
                <a:moveTo>
                  <a:pt x="1598920" y="2183312"/>
                </a:moveTo>
                <a:lnTo>
                  <a:pt x="1605022" y="2184756"/>
                </a:lnTo>
                <a:lnTo>
                  <a:pt x="1609844" y="2191599"/>
                </a:lnTo>
                <a:close/>
                <a:moveTo>
                  <a:pt x="1638081" y="2181177"/>
                </a:moveTo>
                <a:lnTo>
                  <a:pt x="1649005" y="2189465"/>
                </a:lnTo>
                <a:lnTo>
                  <a:pt x="1642904" y="2188021"/>
                </a:lnTo>
                <a:close/>
                <a:moveTo>
                  <a:pt x="1721959" y="2180651"/>
                </a:moveTo>
                <a:lnTo>
                  <a:pt x="1721225" y="2183752"/>
                </a:lnTo>
                <a:cubicBezTo>
                  <a:pt x="1720373" y="2187351"/>
                  <a:pt x="1721980" y="2189632"/>
                  <a:pt x="1726047" y="2190595"/>
                </a:cubicBezTo>
                <a:lnTo>
                  <a:pt x="1723484" y="2181740"/>
                </a:lnTo>
                <a:close/>
                <a:moveTo>
                  <a:pt x="3984446" y="2179803"/>
                </a:moveTo>
                <a:lnTo>
                  <a:pt x="3991888" y="2194685"/>
                </a:lnTo>
                <a:lnTo>
                  <a:pt x="4006771" y="2194685"/>
                </a:lnTo>
                <a:cubicBezTo>
                  <a:pt x="4006771" y="2184763"/>
                  <a:pt x="3999329" y="2179803"/>
                  <a:pt x="3984446" y="2179803"/>
                </a:cubicBezTo>
                <a:close/>
                <a:moveTo>
                  <a:pt x="3843060" y="2179803"/>
                </a:moveTo>
                <a:lnTo>
                  <a:pt x="3843060" y="2187244"/>
                </a:lnTo>
                <a:cubicBezTo>
                  <a:pt x="3843060" y="2192205"/>
                  <a:pt x="3843060" y="2194685"/>
                  <a:pt x="3843060" y="2194685"/>
                </a:cubicBezTo>
                <a:cubicBezTo>
                  <a:pt x="3848021" y="2194685"/>
                  <a:pt x="3850501" y="2192205"/>
                  <a:pt x="3850501" y="2187244"/>
                </a:cubicBezTo>
                <a:cubicBezTo>
                  <a:pt x="3850501" y="2182283"/>
                  <a:pt x="3848021" y="2179803"/>
                  <a:pt x="3843060" y="2179803"/>
                </a:cubicBezTo>
                <a:close/>
                <a:moveTo>
                  <a:pt x="3656094" y="2175152"/>
                </a:moveTo>
                <a:cubicBezTo>
                  <a:pt x="3655474" y="2174531"/>
                  <a:pt x="3654544" y="2174842"/>
                  <a:pt x="3653304" y="2176082"/>
                </a:cubicBezTo>
                <a:cubicBezTo>
                  <a:pt x="3650824" y="2178563"/>
                  <a:pt x="3649583" y="2181043"/>
                  <a:pt x="3649583" y="2183523"/>
                </a:cubicBezTo>
                <a:cubicBezTo>
                  <a:pt x="3649583" y="2186004"/>
                  <a:pt x="3650824" y="2187244"/>
                  <a:pt x="3653304" y="2187244"/>
                </a:cubicBezTo>
                <a:cubicBezTo>
                  <a:pt x="3655784" y="2187244"/>
                  <a:pt x="3657024" y="2184763"/>
                  <a:pt x="3657024" y="2179803"/>
                </a:cubicBezTo>
                <a:cubicBezTo>
                  <a:pt x="3657024" y="2177323"/>
                  <a:pt x="3656714" y="2175772"/>
                  <a:pt x="3656094" y="2175152"/>
                </a:cubicBezTo>
                <a:close/>
                <a:moveTo>
                  <a:pt x="4884856" y="2172361"/>
                </a:moveTo>
                <a:lnTo>
                  <a:pt x="4892297" y="2187244"/>
                </a:lnTo>
                <a:lnTo>
                  <a:pt x="4884856" y="2179803"/>
                </a:lnTo>
                <a:close/>
                <a:moveTo>
                  <a:pt x="4408606" y="2172361"/>
                </a:moveTo>
                <a:lnTo>
                  <a:pt x="4408606" y="2179803"/>
                </a:lnTo>
                <a:lnTo>
                  <a:pt x="4416048" y="2187244"/>
                </a:lnTo>
                <a:close/>
                <a:moveTo>
                  <a:pt x="4110950" y="2172361"/>
                </a:moveTo>
                <a:lnTo>
                  <a:pt x="4110950" y="2179803"/>
                </a:lnTo>
                <a:lnTo>
                  <a:pt x="4103509" y="2179803"/>
                </a:lnTo>
                <a:cubicBezTo>
                  <a:pt x="4103509" y="2174842"/>
                  <a:pt x="4105989" y="2172361"/>
                  <a:pt x="4110950" y="2172361"/>
                </a:cubicBezTo>
                <a:close/>
                <a:moveTo>
                  <a:pt x="3969564" y="2172361"/>
                </a:moveTo>
                <a:cubicBezTo>
                  <a:pt x="3969564" y="2177322"/>
                  <a:pt x="3969564" y="2179803"/>
                  <a:pt x="3969564" y="2179803"/>
                </a:cubicBezTo>
                <a:cubicBezTo>
                  <a:pt x="3974525" y="2179803"/>
                  <a:pt x="3977005" y="2177322"/>
                  <a:pt x="3977005" y="2172361"/>
                </a:cubicBezTo>
                <a:cubicBezTo>
                  <a:pt x="3977005" y="2172361"/>
                  <a:pt x="3974525" y="2172361"/>
                  <a:pt x="3969564" y="2172361"/>
                </a:cubicBezTo>
                <a:close/>
                <a:moveTo>
                  <a:pt x="3009622" y="2169410"/>
                </a:moveTo>
                <a:lnTo>
                  <a:pt x="3009622" y="2172361"/>
                </a:lnTo>
                <a:lnTo>
                  <a:pt x="3012432" y="2172361"/>
                </a:lnTo>
                <a:lnTo>
                  <a:pt x="3012945" y="2170196"/>
                </a:lnTo>
                <a:close/>
                <a:moveTo>
                  <a:pt x="4564876" y="2164920"/>
                </a:moveTo>
                <a:lnTo>
                  <a:pt x="4572317" y="2164920"/>
                </a:lnTo>
                <a:cubicBezTo>
                  <a:pt x="4577279" y="2164920"/>
                  <a:pt x="4577279" y="2167401"/>
                  <a:pt x="4572317" y="2172361"/>
                </a:cubicBezTo>
                <a:cubicBezTo>
                  <a:pt x="4567356" y="2167401"/>
                  <a:pt x="4564876" y="2164920"/>
                  <a:pt x="4564876" y="2164920"/>
                </a:cubicBezTo>
                <a:close/>
                <a:moveTo>
                  <a:pt x="3917474" y="2164920"/>
                </a:moveTo>
                <a:lnTo>
                  <a:pt x="3917474" y="2172361"/>
                </a:lnTo>
                <a:cubicBezTo>
                  <a:pt x="3922435" y="2172361"/>
                  <a:pt x="3924915" y="2171121"/>
                  <a:pt x="3924915" y="2168641"/>
                </a:cubicBezTo>
                <a:cubicBezTo>
                  <a:pt x="3924915" y="2166160"/>
                  <a:pt x="3923674" y="2164920"/>
                  <a:pt x="3921194" y="2164920"/>
                </a:cubicBezTo>
                <a:cubicBezTo>
                  <a:pt x="3918714" y="2164920"/>
                  <a:pt x="3917474" y="2164920"/>
                  <a:pt x="3917474" y="2164920"/>
                </a:cubicBezTo>
                <a:close/>
                <a:moveTo>
                  <a:pt x="3534015" y="2159452"/>
                </a:moveTo>
                <a:lnTo>
                  <a:pt x="3530521" y="2161199"/>
                </a:lnTo>
                <a:lnTo>
                  <a:pt x="3537818" y="2164848"/>
                </a:lnTo>
                <a:close/>
                <a:moveTo>
                  <a:pt x="3559047" y="2158718"/>
                </a:moveTo>
                <a:lnTo>
                  <a:pt x="3552845" y="2164920"/>
                </a:lnTo>
                <a:cubicBezTo>
                  <a:pt x="3547883" y="2169881"/>
                  <a:pt x="3545403" y="2172361"/>
                  <a:pt x="3545403" y="2172361"/>
                </a:cubicBezTo>
                <a:cubicBezTo>
                  <a:pt x="3545403" y="2172361"/>
                  <a:pt x="3549124" y="2171121"/>
                  <a:pt x="3556565" y="2168641"/>
                </a:cubicBezTo>
                <a:lnTo>
                  <a:pt x="3564595" y="2165965"/>
                </a:lnTo>
                <a:close/>
                <a:moveTo>
                  <a:pt x="3634700" y="2157870"/>
                </a:moveTo>
                <a:lnTo>
                  <a:pt x="3634700" y="2164920"/>
                </a:lnTo>
                <a:lnTo>
                  <a:pt x="3642142" y="2164920"/>
                </a:lnTo>
                <a:lnTo>
                  <a:pt x="3642472" y="2163766"/>
                </a:lnTo>
                <a:close/>
                <a:moveTo>
                  <a:pt x="4390003" y="2157478"/>
                </a:moveTo>
                <a:cubicBezTo>
                  <a:pt x="4387523" y="2157478"/>
                  <a:pt x="4387523" y="2158718"/>
                  <a:pt x="4390003" y="2161199"/>
                </a:cubicBezTo>
                <a:cubicBezTo>
                  <a:pt x="4392483" y="2163680"/>
                  <a:pt x="4393724" y="2164920"/>
                  <a:pt x="4393724" y="2164920"/>
                </a:cubicBezTo>
                <a:cubicBezTo>
                  <a:pt x="4393724" y="2159959"/>
                  <a:pt x="4392483" y="2157478"/>
                  <a:pt x="4390003" y="2157478"/>
                </a:cubicBezTo>
                <a:close/>
                <a:moveTo>
                  <a:pt x="3537962" y="2157478"/>
                </a:moveTo>
                <a:lnTo>
                  <a:pt x="3537771" y="2157574"/>
                </a:lnTo>
                <a:lnTo>
                  <a:pt x="3537778" y="2157579"/>
                </a:lnTo>
                <a:lnTo>
                  <a:pt x="3539468" y="2163415"/>
                </a:lnTo>
                <a:lnTo>
                  <a:pt x="3545403" y="2157478"/>
                </a:lnTo>
                <a:cubicBezTo>
                  <a:pt x="3545403" y="2157478"/>
                  <a:pt x="3542923" y="2157478"/>
                  <a:pt x="3537962" y="2157478"/>
                </a:cubicBezTo>
                <a:close/>
                <a:moveTo>
                  <a:pt x="1560049" y="2157005"/>
                </a:moveTo>
                <a:lnTo>
                  <a:pt x="1566150" y="2158449"/>
                </a:lnTo>
                <a:lnTo>
                  <a:pt x="1570973" y="2165292"/>
                </a:lnTo>
                <a:close/>
                <a:moveTo>
                  <a:pt x="4019793" y="2153758"/>
                </a:moveTo>
                <a:cubicBezTo>
                  <a:pt x="4016072" y="2153758"/>
                  <a:pt x="4011731" y="2154998"/>
                  <a:pt x="4006771" y="2157478"/>
                </a:cubicBezTo>
                <a:lnTo>
                  <a:pt x="4014212" y="2164920"/>
                </a:lnTo>
                <a:cubicBezTo>
                  <a:pt x="4024133" y="2164920"/>
                  <a:pt x="4029095" y="2164920"/>
                  <a:pt x="4029095" y="2164920"/>
                </a:cubicBezTo>
                <a:cubicBezTo>
                  <a:pt x="4029095" y="2164920"/>
                  <a:pt x="4029095" y="2162439"/>
                  <a:pt x="4029095" y="2157478"/>
                </a:cubicBezTo>
                <a:cubicBezTo>
                  <a:pt x="4026614" y="2154998"/>
                  <a:pt x="4023513" y="2153758"/>
                  <a:pt x="4019793" y="2153758"/>
                </a:cubicBezTo>
                <a:close/>
                <a:moveTo>
                  <a:pt x="3791899" y="2152828"/>
                </a:moveTo>
                <a:cubicBezTo>
                  <a:pt x="3790039" y="2153448"/>
                  <a:pt x="3788489" y="2154998"/>
                  <a:pt x="3787249" y="2157478"/>
                </a:cubicBezTo>
                <a:cubicBezTo>
                  <a:pt x="3784769" y="2162439"/>
                  <a:pt x="3786008" y="2164920"/>
                  <a:pt x="3790970" y="2164920"/>
                </a:cubicBezTo>
                <a:cubicBezTo>
                  <a:pt x="3800891" y="2169881"/>
                  <a:pt x="3805853" y="2169881"/>
                  <a:pt x="3805853" y="2164920"/>
                </a:cubicBezTo>
                <a:cubicBezTo>
                  <a:pt x="3805853" y="2159959"/>
                  <a:pt x="3803372" y="2156238"/>
                  <a:pt x="3798411" y="2153758"/>
                </a:cubicBezTo>
                <a:cubicBezTo>
                  <a:pt x="3795931" y="2152518"/>
                  <a:pt x="3793760" y="2152207"/>
                  <a:pt x="3791899" y="2152828"/>
                </a:cubicBezTo>
                <a:close/>
                <a:moveTo>
                  <a:pt x="1580908" y="2150538"/>
                </a:moveTo>
                <a:lnTo>
                  <a:pt x="1591831" y="2158825"/>
                </a:lnTo>
                <a:cubicBezTo>
                  <a:pt x="1587764" y="2157863"/>
                  <a:pt x="1585731" y="2157382"/>
                  <a:pt x="1585731" y="2157382"/>
                </a:cubicBezTo>
                <a:close/>
                <a:moveTo>
                  <a:pt x="4639290" y="2150037"/>
                </a:moveTo>
                <a:lnTo>
                  <a:pt x="4654173" y="2157478"/>
                </a:lnTo>
                <a:lnTo>
                  <a:pt x="4661614" y="2172361"/>
                </a:lnTo>
                <a:lnTo>
                  <a:pt x="4646731" y="2157478"/>
                </a:lnTo>
                <a:close/>
                <a:moveTo>
                  <a:pt x="1626303" y="2150037"/>
                </a:moveTo>
                <a:lnTo>
                  <a:pt x="1630992" y="2156692"/>
                </a:lnTo>
                <a:cubicBezTo>
                  <a:pt x="1630992" y="2156692"/>
                  <a:pt x="1630188" y="2155551"/>
                  <a:pt x="1628580" y="2153270"/>
                </a:cubicBezTo>
                <a:close/>
                <a:moveTo>
                  <a:pt x="3753763" y="2142596"/>
                </a:moveTo>
                <a:cubicBezTo>
                  <a:pt x="3753763" y="2142596"/>
                  <a:pt x="3753763" y="2145076"/>
                  <a:pt x="3753763" y="2150037"/>
                </a:cubicBezTo>
                <a:cubicBezTo>
                  <a:pt x="3758724" y="2150037"/>
                  <a:pt x="3761204" y="2150037"/>
                  <a:pt x="3761204" y="2150037"/>
                </a:cubicBezTo>
                <a:close/>
                <a:moveTo>
                  <a:pt x="3158450" y="2142596"/>
                </a:moveTo>
                <a:lnTo>
                  <a:pt x="3151009" y="2150037"/>
                </a:lnTo>
                <a:cubicBezTo>
                  <a:pt x="3155970" y="2154998"/>
                  <a:pt x="3158450" y="2156238"/>
                  <a:pt x="3158450" y="2153758"/>
                </a:cubicBezTo>
                <a:cubicBezTo>
                  <a:pt x="3158450" y="2151277"/>
                  <a:pt x="3158450" y="2147556"/>
                  <a:pt x="3158450" y="2142596"/>
                </a:cubicBezTo>
                <a:close/>
                <a:moveTo>
                  <a:pt x="1569984" y="2142251"/>
                </a:moveTo>
                <a:lnTo>
                  <a:pt x="1580908" y="2150538"/>
                </a:lnTo>
                <a:cubicBezTo>
                  <a:pt x="1576841" y="2149576"/>
                  <a:pt x="1573790" y="2148854"/>
                  <a:pt x="1571757" y="2148372"/>
                </a:cubicBezTo>
                <a:cubicBezTo>
                  <a:pt x="1569723" y="2147891"/>
                  <a:pt x="1569132" y="2145851"/>
                  <a:pt x="1569984" y="2142251"/>
                </a:cubicBezTo>
                <a:close/>
                <a:moveTo>
                  <a:pt x="3679349" y="2135154"/>
                </a:moveTo>
                <a:cubicBezTo>
                  <a:pt x="3679349" y="2135154"/>
                  <a:pt x="3679349" y="2137635"/>
                  <a:pt x="3679349" y="2142596"/>
                </a:cubicBezTo>
                <a:cubicBezTo>
                  <a:pt x="3679349" y="2142596"/>
                  <a:pt x="3681829" y="2142596"/>
                  <a:pt x="3686790" y="2142596"/>
                </a:cubicBezTo>
                <a:cubicBezTo>
                  <a:pt x="3686790" y="2142596"/>
                  <a:pt x="3686790" y="2140115"/>
                  <a:pt x="3686790" y="2135154"/>
                </a:cubicBezTo>
                <a:cubicBezTo>
                  <a:pt x="3681829" y="2135154"/>
                  <a:pt x="3679349" y="2135154"/>
                  <a:pt x="3679349" y="2135154"/>
                </a:cubicBezTo>
                <a:close/>
                <a:moveTo>
                  <a:pt x="3604935" y="2135154"/>
                </a:moveTo>
                <a:cubicBezTo>
                  <a:pt x="3604935" y="2135154"/>
                  <a:pt x="3602455" y="2137635"/>
                  <a:pt x="3597493" y="2142596"/>
                </a:cubicBezTo>
                <a:lnTo>
                  <a:pt x="3604935" y="2142596"/>
                </a:lnTo>
                <a:lnTo>
                  <a:pt x="3612376" y="2135154"/>
                </a:lnTo>
                <a:cubicBezTo>
                  <a:pt x="3612376" y="2135154"/>
                  <a:pt x="3609896" y="2135154"/>
                  <a:pt x="3604935" y="2135154"/>
                </a:cubicBezTo>
                <a:close/>
                <a:moveTo>
                  <a:pt x="1539481" y="2135031"/>
                </a:moveTo>
                <a:lnTo>
                  <a:pt x="1550404" y="2143318"/>
                </a:lnTo>
                <a:lnTo>
                  <a:pt x="1544303" y="2141874"/>
                </a:lnTo>
                <a:close/>
                <a:moveTo>
                  <a:pt x="4140716" y="2127713"/>
                </a:moveTo>
                <a:lnTo>
                  <a:pt x="4140716" y="2135154"/>
                </a:lnTo>
                <a:cubicBezTo>
                  <a:pt x="4135755" y="2135154"/>
                  <a:pt x="4133274" y="2135154"/>
                  <a:pt x="4133274" y="2135154"/>
                </a:cubicBezTo>
                <a:lnTo>
                  <a:pt x="4148157" y="2142596"/>
                </a:lnTo>
                <a:lnTo>
                  <a:pt x="4163040" y="2150037"/>
                </a:lnTo>
                <a:lnTo>
                  <a:pt x="4170481" y="2157478"/>
                </a:lnTo>
                <a:cubicBezTo>
                  <a:pt x="4180403" y="2162439"/>
                  <a:pt x="4187844" y="2162439"/>
                  <a:pt x="4192806" y="2157478"/>
                </a:cubicBezTo>
                <a:cubicBezTo>
                  <a:pt x="4192806" y="2157478"/>
                  <a:pt x="4190326" y="2154998"/>
                  <a:pt x="4185364" y="2150037"/>
                </a:cubicBezTo>
                <a:cubicBezTo>
                  <a:pt x="4175443" y="2145076"/>
                  <a:pt x="4165520" y="2137635"/>
                  <a:pt x="4155599" y="2127713"/>
                </a:cubicBezTo>
                <a:close/>
                <a:moveTo>
                  <a:pt x="3843060" y="2127713"/>
                </a:moveTo>
                <a:cubicBezTo>
                  <a:pt x="3838098" y="2127713"/>
                  <a:pt x="3835618" y="2128953"/>
                  <a:pt x="3835618" y="2131434"/>
                </a:cubicBezTo>
                <a:cubicBezTo>
                  <a:pt x="3835618" y="2133914"/>
                  <a:pt x="3836859" y="2135154"/>
                  <a:pt x="3839339" y="2135154"/>
                </a:cubicBezTo>
                <a:cubicBezTo>
                  <a:pt x="3841819" y="2135154"/>
                  <a:pt x="3843060" y="2132674"/>
                  <a:pt x="3843060" y="2127713"/>
                </a:cubicBezTo>
                <a:close/>
                <a:moveTo>
                  <a:pt x="4825325" y="2120271"/>
                </a:moveTo>
                <a:cubicBezTo>
                  <a:pt x="4830287" y="2120271"/>
                  <a:pt x="4832767" y="2122752"/>
                  <a:pt x="4832767" y="2127713"/>
                </a:cubicBezTo>
                <a:lnTo>
                  <a:pt x="4825325" y="2127713"/>
                </a:lnTo>
                <a:close/>
                <a:moveTo>
                  <a:pt x="4639290" y="2120271"/>
                </a:moveTo>
                <a:lnTo>
                  <a:pt x="4661614" y="2120271"/>
                </a:lnTo>
                <a:cubicBezTo>
                  <a:pt x="4666575" y="2125232"/>
                  <a:pt x="4671535" y="2127713"/>
                  <a:pt x="4676497" y="2127713"/>
                </a:cubicBezTo>
                <a:cubicBezTo>
                  <a:pt x="4681458" y="2127713"/>
                  <a:pt x="4686419" y="2135154"/>
                  <a:pt x="4691379" y="2150037"/>
                </a:cubicBezTo>
                <a:cubicBezTo>
                  <a:pt x="4691379" y="2150037"/>
                  <a:pt x="4692621" y="2151277"/>
                  <a:pt x="4695101" y="2153758"/>
                </a:cubicBezTo>
                <a:cubicBezTo>
                  <a:pt x="4697581" y="2156238"/>
                  <a:pt x="4698821" y="2157478"/>
                  <a:pt x="4698821" y="2157478"/>
                </a:cubicBezTo>
                <a:cubicBezTo>
                  <a:pt x="4698821" y="2157478"/>
                  <a:pt x="4702542" y="2161199"/>
                  <a:pt x="4709983" y="2168641"/>
                </a:cubicBezTo>
                <a:cubicBezTo>
                  <a:pt x="4717425" y="2176082"/>
                  <a:pt x="4721145" y="2179803"/>
                  <a:pt x="4721145" y="2179803"/>
                </a:cubicBezTo>
                <a:lnTo>
                  <a:pt x="4736028" y="2194685"/>
                </a:lnTo>
                <a:cubicBezTo>
                  <a:pt x="4736028" y="2194685"/>
                  <a:pt x="4733548" y="2194685"/>
                  <a:pt x="4728587" y="2194685"/>
                </a:cubicBezTo>
                <a:lnTo>
                  <a:pt x="4713704" y="2187244"/>
                </a:lnTo>
                <a:cubicBezTo>
                  <a:pt x="4713704" y="2182283"/>
                  <a:pt x="4713704" y="2179803"/>
                  <a:pt x="4713704" y="2179803"/>
                </a:cubicBezTo>
                <a:cubicBezTo>
                  <a:pt x="4708743" y="2179803"/>
                  <a:pt x="4696341" y="2169881"/>
                  <a:pt x="4676497" y="2150037"/>
                </a:cubicBezTo>
                <a:close/>
                <a:moveTo>
                  <a:pt x="3716556" y="2120271"/>
                </a:moveTo>
                <a:lnTo>
                  <a:pt x="3716556" y="2127713"/>
                </a:lnTo>
                <a:cubicBezTo>
                  <a:pt x="3716556" y="2132674"/>
                  <a:pt x="3716556" y="2135154"/>
                  <a:pt x="3716556" y="2135154"/>
                </a:cubicBezTo>
                <a:lnTo>
                  <a:pt x="3723997" y="2127713"/>
                </a:lnTo>
                <a:cubicBezTo>
                  <a:pt x="3723997" y="2122752"/>
                  <a:pt x="3721517" y="2120271"/>
                  <a:pt x="3716556" y="2120271"/>
                </a:cubicBezTo>
                <a:close/>
                <a:moveTo>
                  <a:pt x="3575169" y="2120271"/>
                </a:moveTo>
                <a:lnTo>
                  <a:pt x="3575169" y="2126324"/>
                </a:lnTo>
                <a:lnTo>
                  <a:pt x="3575348" y="2127713"/>
                </a:lnTo>
                <a:lnTo>
                  <a:pt x="3582610" y="2127713"/>
                </a:lnTo>
                <a:close/>
                <a:moveTo>
                  <a:pt x="1568995" y="2119209"/>
                </a:moveTo>
                <a:cubicBezTo>
                  <a:pt x="1568995" y="2119209"/>
                  <a:pt x="1569800" y="2120350"/>
                  <a:pt x="1571407" y="2122631"/>
                </a:cubicBezTo>
                <a:cubicBezTo>
                  <a:pt x="1573015" y="2124912"/>
                  <a:pt x="1572802" y="2125812"/>
                  <a:pt x="1570768" y="2125330"/>
                </a:cubicBezTo>
                <a:cubicBezTo>
                  <a:pt x="1568735" y="2124849"/>
                  <a:pt x="1567718" y="2124608"/>
                  <a:pt x="1567718" y="2124608"/>
                </a:cubicBezTo>
                <a:cubicBezTo>
                  <a:pt x="1568569" y="2121009"/>
                  <a:pt x="1568995" y="2119209"/>
                  <a:pt x="1568995" y="2119209"/>
                </a:cubicBezTo>
                <a:close/>
                <a:moveTo>
                  <a:pt x="4259778" y="2112830"/>
                </a:moveTo>
                <a:lnTo>
                  <a:pt x="4267220" y="2120271"/>
                </a:lnTo>
                <a:lnTo>
                  <a:pt x="4252337" y="2120271"/>
                </a:lnTo>
                <a:close/>
                <a:moveTo>
                  <a:pt x="3820735" y="2112830"/>
                </a:moveTo>
                <a:cubicBezTo>
                  <a:pt x="3820735" y="2112830"/>
                  <a:pt x="3820735" y="2115311"/>
                  <a:pt x="3820735" y="2120271"/>
                </a:cubicBezTo>
                <a:cubicBezTo>
                  <a:pt x="3820735" y="2120271"/>
                  <a:pt x="3821976" y="2120271"/>
                  <a:pt x="3824456" y="2120271"/>
                </a:cubicBezTo>
                <a:cubicBezTo>
                  <a:pt x="3826936" y="2120271"/>
                  <a:pt x="3828177" y="2120271"/>
                  <a:pt x="3828177" y="2120271"/>
                </a:cubicBezTo>
                <a:cubicBezTo>
                  <a:pt x="3828177" y="2120271"/>
                  <a:pt x="3828177" y="2117791"/>
                  <a:pt x="3828177" y="2112830"/>
                </a:cubicBezTo>
                <a:cubicBezTo>
                  <a:pt x="3823215" y="2112830"/>
                  <a:pt x="3820735" y="2112830"/>
                  <a:pt x="3820735" y="2112830"/>
                </a:cubicBezTo>
                <a:close/>
                <a:moveTo>
                  <a:pt x="3567728" y="2112830"/>
                </a:moveTo>
                <a:lnTo>
                  <a:pt x="3567041" y="2113517"/>
                </a:lnTo>
                <a:lnTo>
                  <a:pt x="3567583" y="2113317"/>
                </a:lnTo>
                <a:lnTo>
                  <a:pt x="3567728" y="2113239"/>
                </a:lnTo>
                <a:close/>
                <a:moveTo>
                  <a:pt x="1538492" y="2111989"/>
                </a:moveTo>
                <a:lnTo>
                  <a:pt x="1544593" y="2113433"/>
                </a:lnTo>
                <a:lnTo>
                  <a:pt x="1549415" y="2120276"/>
                </a:lnTo>
                <a:lnTo>
                  <a:pt x="1564842" y="2136757"/>
                </a:lnTo>
                <a:lnTo>
                  <a:pt x="1559061" y="2133963"/>
                </a:lnTo>
                <a:lnTo>
                  <a:pt x="1552961" y="2132519"/>
                </a:lnTo>
                <a:lnTo>
                  <a:pt x="1548137" y="2125676"/>
                </a:lnTo>
                <a:cubicBezTo>
                  <a:pt x="1544922" y="2121114"/>
                  <a:pt x="1541707" y="2116551"/>
                  <a:pt x="1538492" y="2111989"/>
                </a:cubicBezTo>
                <a:close/>
                <a:moveTo>
                  <a:pt x="3969564" y="2105389"/>
                </a:moveTo>
                <a:lnTo>
                  <a:pt x="3999329" y="2120271"/>
                </a:lnTo>
                <a:cubicBezTo>
                  <a:pt x="4004290" y="2120271"/>
                  <a:pt x="4004290" y="2117791"/>
                  <a:pt x="3999329" y="2112830"/>
                </a:cubicBezTo>
                <a:close/>
                <a:moveTo>
                  <a:pt x="3686790" y="2105389"/>
                </a:moveTo>
                <a:lnTo>
                  <a:pt x="3679349" y="2112830"/>
                </a:lnTo>
                <a:cubicBezTo>
                  <a:pt x="3684310" y="2117791"/>
                  <a:pt x="3689270" y="2117791"/>
                  <a:pt x="3694231" y="2112830"/>
                </a:cubicBezTo>
                <a:cubicBezTo>
                  <a:pt x="3694231" y="2112830"/>
                  <a:pt x="3691751" y="2110349"/>
                  <a:pt x="3686790" y="2105389"/>
                </a:cubicBezTo>
                <a:close/>
                <a:moveTo>
                  <a:pt x="4795559" y="2090506"/>
                </a:moveTo>
                <a:cubicBezTo>
                  <a:pt x="4800521" y="2090506"/>
                  <a:pt x="4803001" y="2092986"/>
                  <a:pt x="4803001" y="2097947"/>
                </a:cubicBezTo>
                <a:cubicBezTo>
                  <a:pt x="4803001" y="2097947"/>
                  <a:pt x="4800521" y="2097947"/>
                  <a:pt x="4795559" y="2097947"/>
                </a:cubicBezTo>
                <a:cubicBezTo>
                  <a:pt x="4795559" y="2097947"/>
                  <a:pt x="4794319" y="2096707"/>
                  <a:pt x="4791839" y="2094226"/>
                </a:cubicBezTo>
                <a:cubicBezTo>
                  <a:pt x="4789359" y="2091746"/>
                  <a:pt x="4790598" y="2090506"/>
                  <a:pt x="4795559" y="2090506"/>
                </a:cubicBezTo>
                <a:close/>
                <a:moveTo>
                  <a:pt x="3500755" y="2090506"/>
                </a:moveTo>
                <a:lnTo>
                  <a:pt x="3508196" y="2097947"/>
                </a:lnTo>
                <a:cubicBezTo>
                  <a:pt x="3508196" y="2097947"/>
                  <a:pt x="3508196" y="2095467"/>
                  <a:pt x="3508196" y="2090506"/>
                </a:cubicBezTo>
                <a:cubicBezTo>
                  <a:pt x="3503235" y="2090506"/>
                  <a:pt x="3500755" y="2090506"/>
                  <a:pt x="3500755" y="2090506"/>
                </a:cubicBezTo>
                <a:close/>
                <a:moveTo>
                  <a:pt x="3776087" y="2083064"/>
                </a:moveTo>
                <a:lnTo>
                  <a:pt x="3798411" y="2097947"/>
                </a:lnTo>
                <a:lnTo>
                  <a:pt x="3805853" y="2097947"/>
                </a:lnTo>
                <a:cubicBezTo>
                  <a:pt x="3805853" y="2097947"/>
                  <a:pt x="3800891" y="2095467"/>
                  <a:pt x="3790970" y="2090506"/>
                </a:cubicBezTo>
                <a:cubicBezTo>
                  <a:pt x="3781048" y="2085545"/>
                  <a:pt x="3776087" y="2083064"/>
                  <a:pt x="3776087" y="2083064"/>
                </a:cubicBezTo>
                <a:close/>
                <a:moveTo>
                  <a:pt x="3648653" y="2078414"/>
                </a:moveTo>
                <a:cubicBezTo>
                  <a:pt x="3646793" y="2079034"/>
                  <a:pt x="3644622" y="2080584"/>
                  <a:pt x="3642142" y="2083064"/>
                </a:cubicBezTo>
                <a:lnTo>
                  <a:pt x="3649583" y="2090506"/>
                </a:lnTo>
                <a:lnTo>
                  <a:pt x="3657024" y="2090506"/>
                </a:lnTo>
                <a:cubicBezTo>
                  <a:pt x="3657024" y="2085545"/>
                  <a:pt x="3655784" y="2081824"/>
                  <a:pt x="3653304" y="2079344"/>
                </a:cubicBezTo>
                <a:cubicBezTo>
                  <a:pt x="3652064" y="2078104"/>
                  <a:pt x="3650514" y="2077793"/>
                  <a:pt x="3648653" y="2078414"/>
                </a:cubicBezTo>
                <a:close/>
                <a:moveTo>
                  <a:pt x="3761204" y="2075623"/>
                </a:moveTo>
                <a:cubicBezTo>
                  <a:pt x="3761204" y="2080584"/>
                  <a:pt x="3762445" y="2083064"/>
                  <a:pt x="3764925" y="2083064"/>
                </a:cubicBezTo>
                <a:cubicBezTo>
                  <a:pt x="3767405" y="2083064"/>
                  <a:pt x="3768646" y="2080584"/>
                  <a:pt x="3768646" y="2075623"/>
                </a:cubicBezTo>
                <a:close/>
                <a:moveTo>
                  <a:pt x="1509556" y="2070928"/>
                </a:moveTo>
                <a:lnTo>
                  <a:pt x="1512607" y="2071650"/>
                </a:lnTo>
                <a:cubicBezTo>
                  <a:pt x="1514640" y="2072131"/>
                  <a:pt x="1515230" y="2074172"/>
                  <a:pt x="1514378" y="2077772"/>
                </a:cubicBezTo>
                <a:cubicBezTo>
                  <a:pt x="1517594" y="2082334"/>
                  <a:pt x="1520809" y="2086896"/>
                  <a:pt x="1524024" y="2091459"/>
                </a:cubicBezTo>
                <a:lnTo>
                  <a:pt x="1517924" y="2090015"/>
                </a:lnTo>
                <a:cubicBezTo>
                  <a:pt x="1510641" y="2084490"/>
                  <a:pt x="1508229" y="2081068"/>
                  <a:pt x="1510689" y="2079750"/>
                </a:cubicBezTo>
                <a:cubicBezTo>
                  <a:pt x="1513149" y="2078431"/>
                  <a:pt x="1512771" y="2075491"/>
                  <a:pt x="1509556" y="2070928"/>
                </a:cubicBezTo>
                <a:close/>
                <a:moveTo>
                  <a:pt x="3746321" y="2068182"/>
                </a:moveTo>
                <a:lnTo>
                  <a:pt x="3753763" y="2075623"/>
                </a:lnTo>
                <a:lnTo>
                  <a:pt x="3753763" y="2068182"/>
                </a:lnTo>
                <a:cubicBezTo>
                  <a:pt x="3748801" y="2068182"/>
                  <a:pt x="3746321" y="2068182"/>
                  <a:pt x="3746321" y="2068182"/>
                </a:cubicBezTo>
                <a:close/>
                <a:moveTo>
                  <a:pt x="1528782" y="2068182"/>
                </a:moveTo>
                <a:lnTo>
                  <a:pt x="1536224" y="2075623"/>
                </a:lnTo>
                <a:cubicBezTo>
                  <a:pt x="1536224" y="2075623"/>
                  <a:pt x="1533743" y="2075623"/>
                  <a:pt x="1528782" y="2075623"/>
                </a:cubicBezTo>
                <a:lnTo>
                  <a:pt x="1521341" y="2075623"/>
                </a:lnTo>
                <a:cubicBezTo>
                  <a:pt x="1521341" y="2070662"/>
                  <a:pt x="1523822" y="2068182"/>
                  <a:pt x="1528782" y="2068182"/>
                </a:cubicBezTo>
                <a:close/>
                <a:moveTo>
                  <a:pt x="1459472" y="2064775"/>
                </a:moveTo>
                <a:lnTo>
                  <a:pt x="1465573" y="2066219"/>
                </a:lnTo>
                <a:cubicBezTo>
                  <a:pt x="1469640" y="2067182"/>
                  <a:pt x="1473281" y="2069945"/>
                  <a:pt x="1476496" y="2074506"/>
                </a:cubicBezTo>
                <a:lnTo>
                  <a:pt x="1464295" y="2071618"/>
                </a:lnTo>
                <a:cubicBezTo>
                  <a:pt x="1464295" y="2071618"/>
                  <a:pt x="1463491" y="2070478"/>
                  <a:pt x="1461883" y="2068197"/>
                </a:cubicBezTo>
                <a:cubicBezTo>
                  <a:pt x="1460276" y="2065916"/>
                  <a:pt x="1459472" y="2064775"/>
                  <a:pt x="1459472" y="2064775"/>
                </a:cubicBezTo>
                <a:close/>
                <a:moveTo>
                  <a:pt x="4683939" y="2060740"/>
                </a:moveTo>
                <a:cubicBezTo>
                  <a:pt x="4688899" y="2060740"/>
                  <a:pt x="4691379" y="2060740"/>
                  <a:pt x="4691379" y="2060740"/>
                </a:cubicBezTo>
                <a:lnTo>
                  <a:pt x="4683939" y="2068182"/>
                </a:lnTo>
                <a:close/>
                <a:moveTo>
                  <a:pt x="4006771" y="2060740"/>
                </a:moveTo>
                <a:cubicBezTo>
                  <a:pt x="4006771" y="2060740"/>
                  <a:pt x="4006771" y="2063221"/>
                  <a:pt x="4006771" y="2068182"/>
                </a:cubicBezTo>
                <a:lnTo>
                  <a:pt x="4014212" y="2068182"/>
                </a:lnTo>
                <a:close/>
                <a:moveTo>
                  <a:pt x="1507388" y="2055159"/>
                </a:moveTo>
                <a:cubicBezTo>
                  <a:pt x="1508008" y="2055159"/>
                  <a:pt x="1508939" y="2055779"/>
                  <a:pt x="1510179" y="2057019"/>
                </a:cubicBezTo>
                <a:cubicBezTo>
                  <a:pt x="1512660" y="2059500"/>
                  <a:pt x="1513900" y="2060740"/>
                  <a:pt x="1513900" y="2060740"/>
                </a:cubicBezTo>
                <a:cubicBezTo>
                  <a:pt x="1508939" y="2060740"/>
                  <a:pt x="1506458" y="2059500"/>
                  <a:pt x="1506458" y="2057019"/>
                </a:cubicBezTo>
                <a:cubicBezTo>
                  <a:pt x="1506458" y="2055779"/>
                  <a:pt x="1506768" y="2055159"/>
                  <a:pt x="1507388" y="2055159"/>
                </a:cubicBezTo>
                <a:close/>
                <a:moveTo>
                  <a:pt x="4284825" y="2050576"/>
                </a:moveTo>
                <a:lnTo>
                  <a:pt x="4289544" y="2053299"/>
                </a:lnTo>
                <a:lnTo>
                  <a:pt x="4282103" y="2053299"/>
                </a:lnTo>
                <a:close/>
                <a:moveTo>
                  <a:pt x="3694231" y="2038416"/>
                </a:moveTo>
                <a:lnTo>
                  <a:pt x="3701673" y="2053299"/>
                </a:lnTo>
                <a:cubicBezTo>
                  <a:pt x="3706634" y="2053299"/>
                  <a:pt x="3709114" y="2053299"/>
                  <a:pt x="3709114" y="2053299"/>
                </a:cubicBezTo>
                <a:cubicBezTo>
                  <a:pt x="3709114" y="2043377"/>
                  <a:pt x="3704153" y="2038416"/>
                  <a:pt x="3694231" y="2038416"/>
                </a:cubicBezTo>
                <a:close/>
                <a:moveTo>
                  <a:pt x="3950030" y="2032835"/>
                </a:moveTo>
                <a:cubicBezTo>
                  <a:pt x="3948169" y="2032835"/>
                  <a:pt x="3947239" y="2033455"/>
                  <a:pt x="3947239" y="2034695"/>
                </a:cubicBezTo>
                <a:cubicBezTo>
                  <a:pt x="3947239" y="2037176"/>
                  <a:pt x="3949719" y="2040897"/>
                  <a:pt x="3954681" y="2045857"/>
                </a:cubicBezTo>
                <a:lnTo>
                  <a:pt x="3969564" y="2045857"/>
                </a:lnTo>
                <a:cubicBezTo>
                  <a:pt x="3969564" y="2040897"/>
                  <a:pt x="3965843" y="2037176"/>
                  <a:pt x="3958401" y="2034695"/>
                </a:cubicBezTo>
                <a:cubicBezTo>
                  <a:pt x="3954681" y="2033455"/>
                  <a:pt x="3951890" y="2032835"/>
                  <a:pt x="3950030" y="2032835"/>
                </a:cubicBezTo>
                <a:close/>
                <a:moveTo>
                  <a:pt x="4215130" y="2030975"/>
                </a:moveTo>
                <a:cubicBezTo>
                  <a:pt x="4210169" y="2030975"/>
                  <a:pt x="4208929" y="2032215"/>
                  <a:pt x="4211409" y="2034695"/>
                </a:cubicBezTo>
                <a:cubicBezTo>
                  <a:pt x="4213889" y="2037176"/>
                  <a:pt x="4216371" y="2038416"/>
                  <a:pt x="4218851" y="2038416"/>
                </a:cubicBezTo>
                <a:cubicBezTo>
                  <a:pt x="4221331" y="2038416"/>
                  <a:pt x="4220091" y="2035935"/>
                  <a:pt x="4215130" y="2030975"/>
                </a:cubicBezTo>
                <a:close/>
                <a:moveTo>
                  <a:pt x="4639290" y="2023533"/>
                </a:moveTo>
                <a:cubicBezTo>
                  <a:pt x="4639290" y="2028494"/>
                  <a:pt x="4639290" y="2030975"/>
                  <a:pt x="4639290" y="2030975"/>
                </a:cubicBezTo>
                <a:cubicBezTo>
                  <a:pt x="4639290" y="2030975"/>
                  <a:pt x="4638670" y="2030975"/>
                  <a:pt x="4637430" y="2030975"/>
                </a:cubicBezTo>
                <a:lnTo>
                  <a:pt x="4631849" y="2030975"/>
                </a:lnTo>
                <a:lnTo>
                  <a:pt x="4631849" y="2030044"/>
                </a:lnTo>
                <a:cubicBezTo>
                  <a:pt x="4631849" y="2029424"/>
                  <a:pt x="4631849" y="2028494"/>
                  <a:pt x="4631849" y="2027254"/>
                </a:cubicBezTo>
                <a:cubicBezTo>
                  <a:pt x="4631849" y="2024773"/>
                  <a:pt x="4634329" y="2023533"/>
                  <a:pt x="4639290" y="2023533"/>
                </a:cubicBezTo>
                <a:close/>
                <a:moveTo>
                  <a:pt x="3671907" y="2023533"/>
                </a:moveTo>
                <a:cubicBezTo>
                  <a:pt x="3671907" y="2028494"/>
                  <a:pt x="3673148" y="2030975"/>
                  <a:pt x="3675628" y="2030975"/>
                </a:cubicBezTo>
                <a:cubicBezTo>
                  <a:pt x="3678108" y="2030975"/>
                  <a:pt x="3679349" y="2028494"/>
                  <a:pt x="3679349" y="2023533"/>
                </a:cubicBezTo>
                <a:close/>
                <a:moveTo>
                  <a:pt x="4616966" y="2016092"/>
                </a:moveTo>
                <a:lnTo>
                  <a:pt x="4631849" y="2030975"/>
                </a:lnTo>
                <a:lnTo>
                  <a:pt x="4646731" y="2045857"/>
                </a:lnTo>
                <a:cubicBezTo>
                  <a:pt x="4646731" y="2045857"/>
                  <a:pt x="4641770" y="2045857"/>
                  <a:pt x="4631849" y="2045857"/>
                </a:cubicBezTo>
                <a:close/>
                <a:moveTo>
                  <a:pt x="4512786" y="1986326"/>
                </a:moveTo>
                <a:cubicBezTo>
                  <a:pt x="4512786" y="1991287"/>
                  <a:pt x="4512786" y="1996248"/>
                  <a:pt x="4512786" y="2001209"/>
                </a:cubicBezTo>
                <a:lnTo>
                  <a:pt x="4520228" y="2008650"/>
                </a:lnTo>
                <a:cubicBezTo>
                  <a:pt x="4525189" y="2008650"/>
                  <a:pt x="4528910" y="2008650"/>
                  <a:pt x="4531390" y="2008650"/>
                </a:cubicBezTo>
                <a:cubicBezTo>
                  <a:pt x="4533870" y="2008650"/>
                  <a:pt x="4535110" y="2011131"/>
                  <a:pt x="4535110" y="2016092"/>
                </a:cubicBezTo>
                <a:cubicBezTo>
                  <a:pt x="4535110" y="2016092"/>
                  <a:pt x="4537590" y="2017332"/>
                  <a:pt x="4542552" y="2019812"/>
                </a:cubicBezTo>
                <a:cubicBezTo>
                  <a:pt x="4547513" y="2022293"/>
                  <a:pt x="4549993" y="2026014"/>
                  <a:pt x="4549993" y="2030975"/>
                </a:cubicBezTo>
                <a:cubicBezTo>
                  <a:pt x="4554955" y="2035935"/>
                  <a:pt x="4558675" y="2039656"/>
                  <a:pt x="4561155" y="2042137"/>
                </a:cubicBezTo>
                <a:cubicBezTo>
                  <a:pt x="4563635" y="2044617"/>
                  <a:pt x="4566117" y="2045857"/>
                  <a:pt x="4568597" y="2045857"/>
                </a:cubicBezTo>
                <a:cubicBezTo>
                  <a:pt x="4571077" y="2045857"/>
                  <a:pt x="4573558" y="2045857"/>
                  <a:pt x="4576038" y="2045857"/>
                </a:cubicBezTo>
                <a:cubicBezTo>
                  <a:pt x="4578518" y="2045857"/>
                  <a:pt x="4579759" y="2048338"/>
                  <a:pt x="4579759" y="2053299"/>
                </a:cubicBezTo>
                <a:cubicBezTo>
                  <a:pt x="4579759" y="2053299"/>
                  <a:pt x="4582239" y="2053299"/>
                  <a:pt x="4587200" y="2053299"/>
                </a:cubicBezTo>
                <a:lnTo>
                  <a:pt x="4587200" y="2060740"/>
                </a:lnTo>
                <a:cubicBezTo>
                  <a:pt x="4587200" y="2060740"/>
                  <a:pt x="4599603" y="2065701"/>
                  <a:pt x="4624407" y="2075623"/>
                </a:cubicBezTo>
                <a:lnTo>
                  <a:pt x="4616966" y="2068182"/>
                </a:lnTo>
                <a:cubicBezTo>
                  <a:pt x="4612005" y="2063221"/>
                  <a:pt x="4604563" y="2055779"/>
                  <a:pt x="4594642" y="2045857"/>
                </a:cubicBezTo>
                <a:cubicBezTo>
                  <a:pt x="4584720" y="2035935"/>
                  <a:pt x="4577279" y="2028494"/>
                  <a:pt x="4572317" y="2023533"/>
                </a:cubicBezTo>
                <a:cubicBezTo>
                  <a:pt x="4567356" y="2023533"/>
                  <a:pt x="4562396" y="2022293"/>
                  <a:pt x="4557435" y="2019812"/>
                </a:cubicBezTo>
                <a:cubicBezTo>
                  <a:pt x="4552473" y="2017332"/>
                  <a:pt x="4549993" y="2016092"/>
                  <a:pt x="4549993" y="2016092"/>
                </a:cubicBezTo>
                <a:cubicBezTo>
                  <a:pt x="4540072" y="2011131"/>
                  <a:pt x="4537590" y="2006170"/>
                  <a:pt x="4542552" y="2001209"/>
                </a:cubicBezTo>
                <a:lnTo>
                  <a:pt x="4535110" y="1993768"/>
                </a:lnTo>
                <a:cubicBezTo>
                  <a:pt x="4535110" y="1993768"/>
                  <a:pt x="4533870" y="1993768"/>
                  <a:pt x="4531390" y="1993768"/>
                </a:cubicBezTo>
                <a:cubicBezTo>
                  <a:pt x="4528910" y="1993768"/>
                  <a:pt x="4525189" y="1991287"/>
                  <a:pt x="4520228" y="1986326"/>
                </a:cubicBezTo>
                <a:close/>
                <a:moveTo>
                  <a:pt x="4140716" y="1986326"/>
                </a:moveTo>
                <a:lnTo>
                  <a:pt x="4140716" y="1993768"/>
                </a:lnTo>
                <a:lnTo>
                  <a:pt x="4148157" y="1993768"/>
                </a:lnTo>
                <a:cubicBezTo>
                  <a:pt x="4148157" y="1988807"/>
                  <a:pt x="4145677" y="1986326"/>
                  <a:pt x="4140716" y="1986326"/>
                </a:cubicBezTo>
                <a:close/>
                <a:moveTo>
                  <a:pt x="3604935" y="1986326"/>
                </a:moveTo>
                <a:lnTo>
                  <a:pt x="3598813" y="1992448"/>
                </a:lnTo>
                <a:lnTo>
                  <a:pt x="3600892" y="1994901"/>
                </a:lnTo>
                <a:lnTo>
                  <a:pt x="3619817" y="2001209"/>
                </a:lnTo>
                <a:cubicBezTo>
                  <a:pt x="3619817" y="1996248"/>
                  <a:pt x="3614856" y="1991287"/>
                  <a:pt x="3604935" y="1986326"/>
                </a:cubicBezTo>
                <a:close/>
                <a:moveTo>
                  <a:pt x="4698821" y="1978885"/>
                </a:moveTo>
                <a:lnTo>
                  <a:pt x="4713704" y="1986326"/>
                </a:lnTo>
                <a:cubicBezTo>
                  <a:pt x="4718665" y="1991287"/>
                  <a:pt x="4721145" y="1993768"/>
                  <a:pt x="4721145" y="1993768"/>
                </a:cubicBezTo>
                <a:cubicBezTo>
                  <a:pt x="4721145" y="1993768"/>
                  <a:pt x="4717425" y="1991287"/>
                  <a:pt x="4709983" y="1986326"/>
                </a:cubicBezTo>
                <a:cubicBezTo>
                  <a:pt x="4702542" y="1981365"/>
                  <a:pt x="4698821" y="1978885"/>
                  <a:pt x="4698821" y="1978885"/>
                </a:cubicBezTo>
                <a:close/>
                <a:moveTo>
                  <a:pt x="4572317" y="1978885"/>
                </a:moveTo>
                <a:cubicBezTo>
                  <a:pt x="4572317" y="1978885"/>
                  <a:pt x="4576038" y="1981365"/>
                  <a:pt x="4583480" y="1986326"/>
                </a:cubicBezTo>
                <a:cubicBezTo>
                  <a:pt x="4590921" y="1991287"/>
                  <a:pt x="4592162" y="1996248"/>
                  <a:pt x="4587200" y="2001209"/>
                </a:cubicBezTo>
                <a:lnTo>
                  <a:pt x="4579759" y="1993768"/>
                </a:lnTo>
                <a:close/>
                <a:moveTo>
                  <a:pt x="4334192" y="1971443"/>
                </a:moveTo>
                <a:cubicBezTo>
                  <a:pt x="4334192" y="1971443"/>
                  <a:pt x="4334192" y="1972683"/>
                  <a:pt x="4334192" y="1975164"/>
                </a:cubicBezTo>
                <a:cubicBezTo>
                  <a:pt x="4334192" y="1977645"/>
                  <a:pt x="4336673" y="1982605"/>
                  <a:pt x="4341634" y="1990047"/>
                </a:cubicBezTo>
                <a:cubicBezTo>
                  <a:pt x="4346595" y="1997488"/>
                  <a:pt x="4351555" y="2001209"/>
                  <a:pt x="4356517" y="2001209"/>
                </a:cubicBezTo>
                <a:cubicBezTo>
                  <a:pt x="4361478" y="2001209"/>
                  <a:pt x="4363958" y="2003690"/>
                  <a:pt x="4363958" y="2008650"/>
                </a:cubicBezTo>
                <a:cubicBezTo>
                  <a:pt x="4368919" y="2018572"/>
                  <a:pt x="4381321" y="2023533"/>
                  <a:pt x="4401165" y="2023533"/>
                </a:cubicBezTo>
                <a:lnTo>
                  <a:pt x="4408606" y="2016092"/>
                </a:lnTo>
                <a:cubicBezTo>
                  <a:pt x="4408606" y="2011131"/>
                  <a:pt x="4403645" y="2007410"/>
                  <a:pt x="4393724" y="2004930"/>
                </a:cubicBezTo>
                <a:cubicBezTo>
                  <a:pt x="4383802" y="2002449"/>
                  <a:pt x="4378841" y="1998728"/>
                  <a:pt x="4378841" y="1993768"/>
                </a:cubicBezTo>
                <a:close/>
                <a:moveTo>
                  <a:pt x="1409720" y="1971443"/>
                </a:moveTo>
                <a:lnTo>
                  <a:pt x="1409720" y="1978885"/>
                </a:lnTo>
                <a:cubicBezTo>
                  <a:pt x="1414681" y="1983845"/>
                  <a:pt x="1417161" y="1986326"/>
                  <a:pt x="1417161" y="1986326"/>
                </a:cubicBezTo>
                <a:lnTo>
                  <a:pt x="1419751" y="1987621"/>
                </a:lnTo>
                <a:lnTo>
                  <a:pt x="1421180" y="1981586"/>
                </a:lnTo>
                <a:lnTo>
                  <a:pt x="1422382" y="1976508"/>
                </a:lnTo>
                <a:close/>
                <a:moveTo>
                  <a:pt x="1391954" y="1968966"/>
                </a:moveTo>
                <a:lnTo>
                  <a:pt x="1390676" y="1974366"/>
                </a:lnTo>
                <a:cubicBezTo>
                  <a:pt x="1390676" y="1974366"/>
                  <a:pt x="1388643" y="1973885"/>
                  <a:pt x="1384576" y="1972922"/>
                </a:cubicBezTo>
                <a:cubicBezTo>
                  <a:pt x="1385428" y="1969322"/>
                  <a:pt x="1387887" y="1968004"/>
                  <a:pt x="1391954" y="1968966"/>
                </a:cubicBezTo>
                <a:close/>
                <a:moveTo>
                  <a:pt x="4319310" y="1964002"/>
                </a:moveTo>
                <a:cubicBezTo>
                  <a:pt x="4319310" y="1968963"/>
                  <a:pt x="4320550" y="1971443"/>
                  <a:pt x="4323030" y="1971443"/>
                </a:cubicBezTo>
                <a:cubicBezTo>
                  <a:pt x="4325510" y="1971443"/>
                  <a:pt x="4326751" y="1968963"/>
                  <a:pt x="4326751" y="1964002"/>
                </a:cubicBezTo>
                <a:close/>
                <a:moveTo>
                  <a:pt x="4159319" y="1964002"/>
                </a:moveTo>
                <a:cubicBezTo>
                  <a:pt x="4156839" y="1964002"/>
                  <a:pt x="4156839" y="1965242"/>
                  <a:pt x="4159319" y="1967723"/>
                </a:cubicBezTo>
                <a:cubicBezTo>
                  <a:pt x="4161799" y="1970203"/>
                  <a:pt x="4164281" y="1971443"/>
                  <a:pt x="4166761" y="1971443"/>
                </a:cubicBezTo>
                <a:cubicBezTo>
                  <a:pt x="4169241" y="1971443"/>
                  <a:pt x="4169241" y="1970203"/>
                  <a:pt x="4166761" y="1967723"/>
                </a:cubicBezTo>
                <a:cubicBezTo>
                  <a:pt x="4164281" y="1965242"/>
                  <a:pt x="4161799" y="1964002"/>
                  <a:pt x="4159319" y="1964002"/>
                </a:cubicBezTo>
                <a:close/>
                <a:moveTo>
                  <a:pt x="3508196" y="1956560"/>
                </a:moveTo>
                <a:lnTo>
                  <a:pt x="3504764" y="1961709"/>
                </a:lnTo>
                <a:lnTo>
                  <a:pt x="3506106" y="1964770"/>
                </a:lnTo>
                <a:cubicBezTo>
                  <a:pt x="3509747" y="1967532"/>
                  <a:pt x="3515209" y="1971676"/>
                  <a:pt x="3522491" y="1977201"/>
                </a:cubicBezTo>
                <a:cubicBezTo>
                  <a:pt x="3521639" y="1980801"/>
                  <a:pt x="3523246" y="1983081"/>
                  <a:pt x="3527315" y="1984044"/>
                </a:cubicBezTo>
                <a:lnTo>
                  <a:pt x="3527681" y="1984565"/>
                </a:lnTo>
                <a:lnTo>
                  <a:pt x="3530521" y="1978885"/>
                </a:lnTo>
                <a:cubicBezTo>
                  <a:pt x="3530521" y="1964002"/>
                  <a:pt x="3523079" y="1956560"/>
                  <a:pt x="3508196" y="1956560"/>
                </a:cubicBezTo>
                <a:close/>
                <a:moveTo>
                  <a:pt x="1362729" y="1956347"/>
                </a:moveTo>
                <a:lnTo>
                  <a:pt x="1368829" y="1957791"/>
                </a:lnTo>
                <a:cubicBezTo>
                  <a:pt x="1368829" y="1957791"/>
                  <a:pt x="1366370" y="1959109"/>
                  <a:pt x="1361451" y="1961746"/>
                </a:cubicBezTo>
                <a:close/>
                <a:moveTo>
                  <a:pt x="4671846" y="1944468"/>
                </a:moveTo>
                <a:cubicBezTo>
                  <a:pt x="4674947" y="1945089"/>
                  <a:pt x="4678977" y="1946639"/>
                  <a:pt x="4683939" y="1949119"/>
                </a:cubicBezTo>
                <a:cubicBezTo>
                  <a:pt x="4688899" y="1954080"/>
                  <a:pt x="4691379" y="1959041"/>
                  <a:pt x="4691379" y="1964002"/>
                </a:cubicBezTo>
                <a:cubicBezTo>
                  <a:pt x="4681458" y="1964002"/>
                  <a:pt x="4676497" y="1964002"/>
                  <a:pt x="4676497" y="1964002"/>
                </a:cubicBezTo>
                <a:cubicBezTo>
                  <a:pt x="4666575" y="1954080"/>
                  <a:pt x="4662855" y="1947879"/>
                  <a:pt x="4665335" y="1945398"/>
                </a:cubicBezTo>
                <a:cubicBezTo>
                  <a:pt x="4666575" y="1944158"/>
                  <a:pt x="4668745" y="1943848"/>
                  <a:pt x="4671846" y="1944468"/>
                </a:cubicBezTo>
                <a:close/>
                <a:moveTo>
                  <a:pt x="4215130" y="1941678"/>
                </a:moveTo>
                <a:lnTo>
                  <a:pt x="4207689" y="1949119"/>
                </a:lnTo>
                <a:lnTo>
                  <a:pt x="4207689" y="1956560"/>
                </a:lnTo>
                <a:cubicBezTo>
                  <a:pt x="4207689" y="1961521"/>
                  <a:pt x="4205208" y="1964002"/>
                  <a:pt x="4200247" y="1964002"/>
                </a:cubicBezTo>
                <a:cubicBezTo>
                  <a:pt x="4195286" y="1964002"/>
                  <a:pt x="4195286" y="1961521"/>
                  <a:pt x="4200247" y="1956560"/>
                </a:cubicBezTo>
                <a:cubicBezTo>
                  <a:pt x="4200247" y="1951600"/>
                  <a:pt x="4201488" y="1947879"/>
                  <a:pt x="4203968" y="1945398"/>
                </a:cubicBezTo>
                <a:cubicBezTo>
                  <a:pt x="4206448" y="1942918"/>
                  <a:pt x="4210169" y="1941678"/>
                  <a:pt x="4215130" y="1941678"/>
                </a:cubicBezTo>
                <a:close/>
                <a:moveTo>
                  <a:pt x="4520228" y="1934236"/>
                </a:moveTo>
                <a:cubicBezTo>
                  <a:pt x="4515266" y="1939197"/>
                  <a:pt x="4511546" y="1940438"/>
                  <a:pt x="4509065" y="1937957"/>
                </a:cubicBezTo>
                <a:cubicBezTo>
                  <a:pt x="4506585" y="1935476"/>
                  <a:pt x="4505345" y="1936717"/>
                  <a:pt x="4505345" y="1941678"/>
                </a:cubicBezTo>
                <a:lnTo>
                  <a:pt x="4505345" y="1949119"/>
                </a:lnTo>
                <a:cubicBezTo>
                  <a:pt x="4515266" y="1954080"/>
                  <a:pt x="4520228" y="1951600"/>
                  <a:pt x="4520228" y="1941678"/>
                </a:cubicBezTo>
                <a:close/>
                <a:moveTo>
                  <a:pt x="4096067" y="1934236"/>
                </a:moveTo>
                <a:lnTo>
                  <a:pt x="4096067" y="1941678"/>
                </a:lnTo>
                <a:cubicBezTo>
                  <a:pt x="4105989" y="1941678"/>
                  <a:pt x="4110950" y="1941678"/>
                  <a:pt x="4110950" y="1941678"/>
                </a:cubicBezTo>
                <a:cubicBezTo>
                  <a:pt x="4110950" y="1936717"/>
                  <a:pt x="4108470" y="1934236"/>
                  <a:pt x="4103509" y="1934236"/>
                </a:cubicBezTo>
                <a:cubicBezTo>
                  <a:pt x="4098548" y="1934236"/>
                  <a:pt x="4096067" y="1934236"/>
                  <a:pt x="4096067" y="1934236"/>
                </a:cubicBezTo>
                <a:close/>
                <a:moveTo>
                  <a:pt x="1343437" y="1928973"/>
                </a:moveTo>
                <a:cubicBezTo>
                  <a:pt x="1346653" y="1933535"/>
                  <a:pt x="1349277" y="1936057"/>
                  <a:pt x="1351311" y="1936539"/>
                </a:cubicBezTo>
                <a:cubicBezTo>
                  <a:pt x="1353345" y="1937020"/>
                  <a:pt x="1355969" y="1939542"/>
                  <a:pt x="1359184" y="1944104"/>
                </a:cubicBezTo>
                <a:lnTo>
                  <a:pt x="1357906" y="1949503"/>
                </a:lnTo>
                <a:cubicBezTo>
                  <a:pt x="1357906" y="1949503"/>
                  <a:pt x="1354265" y="1946741"/>
                  <a:pt x="1346983" y="1941216"/>
                </a:cubicBezTo>
                <a:close/>
                <a:moveTo>
                  <a:pt x="4678357" y="1922144"/>
                </a:moveTo>
                <a:cubicBezTo>
                  <a:pt x="4679597" y="1922764"/>
                  <a:pt x="4681457" y="1924315"/>
                  <a:pt x="4683939" y="1926795"/>
                </a:cubicBezTo>
                <a:cubicBezTo>
                  <a:pt x="4688899" y="1931756"/>
                  <a:pt x="4691379" y="1936717"/>
                  <a:pt x="4691379" y="1941678"/>
                </a:cubicBezTo>
                <a:lnTo>
                  <a:pt x="4683939" y="1934236"/>
                </a:lnTo>
                <a:cubicBezTo>
                  <a:pt x="4678977" y="1929276"/>
                  <a:pt x="4676497" y="1925555"/>
                  <a:pt x="4676497" y="1923074"/>
                </a:cubicBezTo>
                <a:cubicBezTo>
                  <a:pt x="4676497" y="1921834"/>
                  <a:pt x="4677117" y="1921524"/>
                  <a:pt x="4678357" y="1922144"/>
                </a:cubicBezTo>
                <a:close/>
                <a:moveTo>
                  <a:pt x="4713704" y="1911912"/>
                </a:moveTo>
                <a:cubicBezTo>
                  <a:pt x="4713704" y="1911912"/>
                  <a:pt x="4716184" y="1914393"/>
                  <a:pt x="4721145" y="1919353"/>
                </a:cubicBezTo>
                <a:lnTo>
                  <a:pt x="4728587" y="1934236"/>
                </a:lnTo>
                <a:cubicBezTo>
                  <a:pt x="4728587" y="1934236"/>
                  <a:pt x="4727346" y="1932996"/>
                  <a:pt x="4724866" y="1930516"/>
                </a:cubicBezTo>
                <a:cubicBezTo>
                  <a:pt x="4722386" y="1928035"/>
                  <a:pt x="4721145" y="1926795"/>
                  <a:pt x="4721145" y="1926795"/>
                </a:cubicBezTo>
                <a:close/>
                <a:moveTo>
                  <a:pt x="4602083" y="1889588"/>
                </a:moveTo>
                <a:lnTo>
                  <a:pt x="4631849" y="1919353"/>
                </a:lnTo>
                <a:cubicBezTo>
                  <a:pt x="4631849" y="1924314"/>
                  <a:pt x="4624407" y="1919353"/>
                  <a:pt x="4609524" y="1904471"/>
                </a:cubicBezTo>
                <a:cubicBezTo>
                  <a:pt x="4599603" y="1894549"/>
                  <a:pt x="4597122" y="1889588"/>
                  <a:pt x="4602083" y="1889588"/>
                </a:cubicBezTo>
                <a:close/>
                <a:moveTo>
                  <a:pt x="4178853" y="1884937"/>
                </a:moveTo>
                <a:cubicBezTo>
                  <a:pt x="4178233" y="1885557"/>
                  <a:pt x="4177923" y="1887108"/>
                  <a:pt x="4177923" y="1889588"/>
                </a:cubicBezTo>
                <a:lnTo>
                  <a:pt x="4185364" y="1889588"/>
                </a:lnTo>
                <a:cubicBezTo>
                  <a:pt x="4185364" y="1889588"/>
                  <a:pt x="4184124" y="1888348"/>
                  <a:pt x="4181644" y="1885867"/>
                </a:cubicBezTo>
                <a:cubicBezTo>
                  <a:pt x="4180404" y="1884627"/>
                  <a:pt x="4179473" y="1884317"/>
                  <a:pt x="4178853" y="1884937"/>
                </a:cubicBezTo>
                <a:close/>
                <a:moveTo>
                  <a:pt x="4215130" y="1874705"/>
                </a:moveTo>
                <a:lnTo>
                  <a:pt x="4207689" y="1882146"/>
                </a:lnTo>
                <a:cubicBezTo>
                  <a:pt x="4212650" y="1887107"/>
                  <a:pt x="4216371" y="1888348"/>
                  <a:pt x="4218851" y="1885867"/>
                </a:cubicBezTo>
                <a:cubicBezTo>
                  <a:pt x="4221331" y="1883386"/>
                  <a:pt x="4220091" y="1879666"/>
                  <a:pt x="4215130" y="1874705"/>
                </a:cubicBezTo>
                <a:close/>
                <a:moveTo>
                  <a:pt x="4306752" y="1872845"/>
                </a:moveTo>
                <a:cubicBezTo>
                  <a:pt x="4307682" y="1872845"/>
                  <a:pt x="4309388" y="1873465"/>
                  <a:pt x="4311868" y="1874705"/>
                </a:cubicBezTo>
                <a:cubicBezTo>
                  <a:pt x="4341634" y="1879666"/>
                  <a:pt x="4356517" y="1887107"/>
                  <a:pt x="4356517" y="1897029"/>
                </a:cubicBezTo>
                <a:lnTo>
                  <a:pt x="4319310" y="1889588"/>
                </a:lnTo>
                <a:cubicBezTo>
                  <a:pt x="4308148" y="1878426"/>
                  <a:pt x="4303962" y="1872845"/>
                  <a:pt x="4306752" y="1872845"/>
                </a:cubicBezTo>
                <a:close/>
                <a:moveTo>
                  <a:pt x="4140716" y="1867264"/>
                </a:moveTo>
                <a:cubicBezTo>
                  <a:pt x="4140716" y="1872224"/>
                  <a:pt x="4141956" y="1874705"/>
                  <a:pt x="4144437" y="1874705"/>
                </a:cubicBezTo>
                <a:cubicBezTo>
                  <a:pt x="4146917" y="1874705"/>
                  <a:pt x="4148157" y="1872224"/>
                  <a:pt x="4148157" y="1867264"/>
                </a:cubicBezTo>
                <a:close/>
                <a:moveTo>
                  <a:pt x="1223685" y="1867264"/>
                </a:moveTo>
                <a:cubicBezTo>
                  <a:pt x="1223685" y="1872224"/>
                  <a:pt x="1222445" y="1874705"/>
                  <a:pt x="1219964" y="1874705"/>
                </a:cubicBezTo>
                <a:cubicBezTo>
                  <a:pt x="1217483" y="1874705"/>
                  <a:pt x="1216243" y="1873465"/>
                  <a:pt x="1216243" y="1870984"/>
                </a:cubicBezTo>
                <a:cubicBezTo>
                  <a:pt x="1216243" y="1868504"/>
                  <a:pt x="1218724" y="1867264"/>
                  <a:pt x="1223685" y="1867264"/>
                </a:cubicBezTo>
                <a:close/>
                <a:moveTo>
                  <a:pt x="4174202" y="1859822"/>
                </a:moveTo>
                <a:cubicBezTo>
                  <a:pt x="4171722" y="1859822"/>
                  <a:pt x="4170481" y="1861062"/>
                  <a:pt x="4170481" y="1863543"/>
                </a:cubicBezTo>
                <a:cubicBezTo>
                  <a:pt x="4170481" y="1866024"/>
                  <a:pt x="4172962" y="1867264"/>
                  <a:pt x="4177923" y="1867264"/>
                </a:cubicBezTo>
                <a:cubicBezTo>
                  <a:pt x="4182884" y="1867264"/>
                  <a:pt x="4184124" y="1866024"/>
                  <a:pt x="4181644" y="1863543"/>
                </a:cubicBezTo>
                <a:cubicBezTo>
                  <a:pt x="4179164" y="1861062"/>
                  <a:pt x="4176682" y="1859822"/>
                  <a:pt x="4174202" y="1859822"/>
                </a:cubicBezTo>
                <a:close/>
                <a:moveTo>
                  <a:pt x="3964913" y="1848661"/>
                </a:moveTo>
                <a:cubicBezTo>
                  <a:pt x="3963052" y="1848661"/>
                  <a:pt x="3962122" y="1849901"/>
                  <a:pt x="3962122" y="1852381"/>
                </a:cubicBezTo>
                <a:lnTo>
                  <a:pt x="3962122" y="1859822"/>
                </a:lnTo>
                <a:cubicBezTo>
                  <a:pt x="3967083" y="1864783"/>
                  <a:pt x="3972044" y="1867264"/>
                  <a:pt x="3977005" y="1867264"/>
                </a:cubicBezTo>
                <a:cubicBezTo>
                  <a:pt x="3981966" y="1867264"/>
                  <a:pt x="3984446" y="1867264"/>
                  <a:pt x="3984446" y="1867264"/>
                </a:cubicBezTo>
                <a:lnTo>
                  <a:pt x="3991888" y="1867264"/>
                </a:lnTo>
                <a:cubicBezTo>
                  <a:pt x="3991888" y="1867264"/>
                  <a:pt x="3990647" y="1866024"/>
                  <a:pt x="3988167" y="1863543"/>
                </a:cubicBezTo>
                <a:cubicBezTo>
                  <a:pt x="3985687" y="1861062"/>
                  <a:pt x="3984446" y="1859822"/>
                  <a:pt x="3984446" y="1859822"/>
                </a:cubicBezTo>
                <a:cubicBezTo>
                  <a:pt x="3984446" y="1859822"/>
                  <a:pt x="3980726" y="1857342"/>
                  <a:pt x="3973284" y="1852381"/>
                </a:cubicBezTo>
                <a:cubicBezTo>
                  <a:pt x="3969564" y="1849901"/>
                  <a:pt x="3966773" y="1848661"/>
                  <a:pt x="3964913" y="1848661"/>
                </a:cubicBezTo>
                <a:close/>
                <a:moveTo>
                  <a:pt x="4103509" y="1844939"/>
                </a:moveTo>
                <a:cubicBezTo>
                  <a:pt x="4103509" y="1859822"/>
                  <a:pt x="4110950" y="1867264"/>
                  <a:pt x="4125833" y="1867264"/>
                </a:cubicBezTo>
                <a:lnTo>
                  <a:pt x="4125833" y="1859822"/>
                </a:lnTo>
                <a:close/>
                <a:moveTo>
                  <a:pt x="3947239" y="1837498"/>
                </a:moveTo>
                <a:lnTo>
                  <a:pt x="3939798" y="1844939"/>
                </a:lnTo>
                <a:cubicBezTo>
                  <a:pt x="3939798" y="1849900"/>
                  <a:pt x="3939798" y="1852381"/>
                  <a:pt x="3939798" y="1852381"/>
                </a:cubicBezTo>
                <a:lnTo>
                  <a:pt x="3947239" y="1844939"/>
                </a:lnTo>
                <a:cubicBezTo>
                  <a:pt x="3947239" y="1839979"/>
                  <a:pt x="3947239" y="1837498"/>
                  <a:pt x="3947239" y="1837498"/>
                </a:cubicBezTo>
                <a:close/>
                <a:moveTo>
                  <a:pt x="3962122" y="1830057"/>
                </a:moveTo>
                <a:lnTo>
                  <a:pt x="3962122" y="1837498"/>
                </a:lnTo>
                <a:cubicBezTo>
                  <a:pt x="3967083" y="1837498"/>
                  <a:pt x="3972044" y="1839979"/>
                  <a:pt x="3977005" y="1844939"/>
                </a:cubicBezTo>
                <a:lnTo>
                  <a:pt x="3969564" y="1837498"/>
                </a:lnTo>
                <a:cubicBezTo>
                  <a:pt x="3969564" y="1832537"/>
                  <a:pt x="3967083" y="1830057"/>
                  <a:pt x="3962122" y="1830057"/>
                </a:cubicBezTo>
                <a:close/>
                <a:moveTo>
                  <a:pt x="4296055" y="1825638"/>
                </a:moveTo>
                <a:cubicBezTo>
                  <a:pt x="4294195" y="1825483"/>
                  <a:pt x="4292025" y="1825716"/>
                  <a:pt x="4289544" y="1826336"/>
                </a:cubicBezTo>
                <a:cubicBezTo>
                  <a:pt x="4279622" y="1828817"/>
                  <a:pt x="4269700" y="1830057"/>
                  <a:pt x="4259778" y="1830057"/>
                </a:cubicBezTo>
                <a:lnTo>
                  <a:pt x="4244896" y="1837498"/>
                </a:lnTo>
                <a:lnTo>
                  <a:pt x="4252337" y="1844939"/>
                </a:lnTo>
                <a:cubicBezTo>
                  <a:pt x="4257298" y="1849900"/>
                  <a:pt x="4262258" y="1852381"/>
                  <a:pt x="4267220" y="1852381"/>
                </a:cubicBezTo>
                <a:lnTo>
                  <a:pt x="4267220" y="1844939"/>
                </a:lnTo>
                <a:lnTo>
                  <a:pt x="4267220" y="1837498"/>
                </a:lnTo>
                <a:lnTo>
                  <a:pt x="4274661" y="1844939"/>
                </a:lnTo>
                <a:cubicBezTo>
                  <a:pt x="4279622" y="1844939"/>
                  <a:pt x="4282103" y="1844939"/>
                  <a:pt x="4282103" y="1844939"/>
                </a:cubicBezTo>
                <a:cubicBezTo>
                  <a:pt x="4287064" y="1844939"/>
                  <a:pt x="4289544" y="1847420"/>
                  <a:pt x="4289544" y="1852381"/>
                </a:cubicBezTo>
                <a:lnTo>
                  <a:pt x="4289544" y="1859822"/>
                </a:lnTo>
                <a:cubicBezTo>
                  <a:pt x="4284583" y="1854861"/>
                  <a:pt x="4280862" y="1853621"/>
                  <a:pt x="4278382" y="1856101"/>
                </a:cubicBezTo>
                <a:cubicBezTo>
                  <a:pt x="4275902" y="1858582"/>
                  <a:pt x="4274661" y="1862303"/>
                  <a:pt x="4274661" y="1867264"/>
                </a:cubicBezTo>
                <a:cubicBezTo>
                  <a:pt x="4274661" y="1872224"/>
                  <a:pt x="4282103" y="1879666"/>
                  <a:pt x="4296985" y="1889588"/>
                </a:cubicBezTo>
                <a:cubicBezTo>
                  <a:pt x="4331712" y="1909431"/>
                  <a:pt x="4349075" y="1919353"/>
                  <a:pt x="4349075" y="1919353"/>
                </a:cubicBezTo>
                <a:lnTo>
                  <a:pt x="4363958" y="1911912"/>
                </a:lnTo>
                <a:cubicBezTo>
                  <a:pt x="4363958" y="1916873"/>
                  <a:pt x="4366438" y="1919353"/>
                  <a:pt x="4371399" y="1919353"/>
                </a:cubicBezTo>
                <a:cubicBezTo>
                  <a:pt x="4376361" y="1919353"/>
                  <a:pt x="4378841" y="1920593"/>
                  <a:pt x="4378841" y="1923074"/>
                </a:cubicBezTo>
                <a:cubicBezTo>
                  <a:pt x="4378841" y="1925555"/>
                  <a:pt x="4378841" y="1926795"/>
                  <a:pt x="4378841" y="1926795"/>
                </a:cubicBezTo>
                <a:cubicBezTo>
                  <a:pt x="4378841" y="1926795"/>
                  <a:pt x="4380081" y="1928035"/>
                  <a:pt x="4382562" y="1930516"/>
                </a:cubicBezTo>
                <a:cubicBezTo>
                  <a:pt x="4385042" y="1932996"/>
                  <a:pt x="4386282" y="1934236"/>
                  <a:pt x="4386282" y="1934236"/>
                </a:cubicBezTo>
                <a:lnTo>
                  <a:pt x="4408606" y="1956560"/>
                </a:lnTo>
                <a:lnTo>
                  <a:pt x="4423489" y="1964002"/>
                </a:lnTo>
                <a:cubicBezTo>
                  <a:pt x="4438372" y="1968963"/>
                  <a:pt x="4453255" y="1976404"/>
                  <a:pt x="4468138" y="1986326"/>
                </a:cubicBezTo>
                <a:cubicBezTo>
                  <a:pt x="4478059" y="1991287"/>
                  <a:pt x="4485501" y="1991287"/>
                  <a:pt x="4490462" y="1986326"/>
                </a:cubicBezTo>
                <a:cubicBezTo>
                  <a:pt x="4490462" y="1981365"/>
                  <a:pt x="4491703" y="1978885"/>
                  <a:pt x="4494183" y="1978885"/>
                </a:cubicBezTo>
                <a:cubicBezTo>
                  <a:pt x="4496663" y="1978885"/>
                  <a:pt x="4492942" y="1973924"/>
                  <a:pt x="4483021" y="1964002"/>
                </a:cubicBezTo>
                <a:cubicBezTo>
                  <a:pt x="4463176" y="1944158"/>
                  <a:pt x="4455735" y="1939197"/>
                  <a:pt x="4460696" y="1949119"/>
                </a:cubicBezTo>
                <a:lnTo>
                  <a:pt x="4430931" y="1941678"/>
                </a:lnTo>
                <a:lnTo>
                  <a:pt x="4438372" y="1934236"/>
                </a:lnTo>
                <a:cubicBezTo>
                  <a:pt x="4448294" y="1939197"/>
                  <a:pt x="4454496" y="1940438"/>
                  <a:pt x="4456976" y="1937957"/>
                </a:cubicBezTo>
                <a:cubicBezTo>
                  <a:pt x="4459456" y="1935476"/>
                  <a:pt x="4453255" y="1928035"/>
                  <a:pt x="4438372" y="1915633"/>
                </a:cubicBezTo>
                <a:cubicBezTo>
                  <a:pt x="4423489" y="1903231"/>
                  <a:pt x="4413568" y="1897029"/>
                  <a:pt x="4408606" y="1897029"/>
                </a:cubicBezTo>
                <a:lnTo>
                  <a:pt x="4401165" y="1897029"/>
                </a:lnTo>
                <a:cubicBezTo>
                  <a:pt x="4401165" y="1892068"/>
                  <a:pt x="4401165" y="1889588"/>
                  <a:pt x="4401165" y="1889588"/>
                </a:cubicBezTo>
                <a:lnTo>
                  <a:pt x="4378841" y="1882146"/>
                </a:lnTo>
                <a:cubicBezTo>
                  <a:pt x="4378841" y="1877186"/>
                  <a:pt x="4376361" y="1874705"/>
                  <a:pt x="4371399" y="1874705"/>
                </a:cubicBezTo>
                <a:lnTo>
                  <a:pt x="4363958" y="1867264"/>
                </a:lnTo>
                <a:cubicBezTo>
                  <a:pt x="4358997" y="1867264"/>
                  <a:pt x="4355276" y="1867264"/>
                  <a:pt x="4352796" y="1867264"/>
                </a:cubicBezTo>
                <a:cubicBezTo>
                  <a:pt x="4350316" y="1867264"/>
                  <a:pt x="4349075" y="1866024"/>
                  <a:pt x="4349075" y="1863543"/>
                </a:cubicBezTo>
                <a:cubicBezTo>
                  <a:pt x="4349075" y="1861062"/>
                  <a:pt x="4346595" y="1857342"/>
                  <a:pt x="4341634" y="1852381"/>
                </a:cubicBezTo>
                <a:cubicBezTo>
                  <a:pt x="4336673" y="1847420"/>
                  <a:pt x="4331712" y="1844939"/>
                  <a:pt x="4326751" y="1844939"/>
                </a:cubicBezTo>
                <a:cubicBezTo>
                  <a:pt x="4311868" y="1854861"/>
                  <a:pt x="4304427" y="1852381"/>
                  <a:pt x="4304427" y="1837498"/>
                </a:cubicBezTo>
                <a:cubicBezTo>
                  <a:pt x="4304427" y="1830057"/>
                  <a:pt x="4301636" y="1826103"/>
                  <a:pt x="4296055" y="1825638"/>
                </a:cubicBezTo>
                <a:close/>
                <a:moveTo>
                  <a:pt x="3969564" y="1822615"/>
                </a:moveTo>
                <a:cubicBezTo>
                  <a:pt x="3969564" y="1827576"/>
                  <a:pt x="3973284" y="1831297"/>
                  <a:pt x="3980726" y="1833777"/>
                </a:cubicBezTo>
                <a:cubicBezTo>
                  <a:pt x="3988167" y="1836258"/>
                  <a:pt x="3995608" y="1842459"/>
                  <a:pt x="4003050" y="1852381"/>
                </a:cubicBezTo>
                <a:cubicBezTo>
                  <a:pt x="4010491" y="1862303"/>
                  <a:pt x="4017933" y="1867264"/>
                  <a:pt x="4025374" y="1867264"/>
                </a:cubicBezTo>
                <a:cubicBezTo>
                  <a:pt x="4032815" y="1867264"/>
                  <a:pt x="4036536" y="1869744"/>
                  <a:pt x="4036536" y="1874705"/>
                </a:cubicBezTo>
                <a:lnTo>
                  <a:pt x="4051419" y="1874705"/>
                </a:lnTo>
                <a:cubicBezTo>
                  <a:pt x="4046458" y="1869744"/>
                  <a:pt x="4045218" y="1866024"/>
                  <a:pt x="4047698" y="1863543"/>
                </a:cubicBezTo>
                <a:cubicBezTo>
                  <a:pt x="4050178" y="1861062"/>
                  <a:pt x="4050178" y="1857342"/>
                  <a:pt x="4047698" y="1852381"/>
                </a:cubicBezTo>
                <a:cubicBezTo>
                  <a:pt x="4045218" y="1847420"/>
                  <a:pt x="4043978" y="1844939"/>
                  <a:pt x="4043978" y="1844939"/>
                </a:cubicBezTo>
                <a:lnTo>
                  <a:pt x="4036536" y="1844939"/>
                </a:lnTo>
                <a:cubicBezTo>
                  <a:pt x="4031575" y="1839979"/>
                  <a:pt x="4029095" y="1837498"/>
                  <a:pt x="4029095" y="1837498"/>
                </a:cubicBezTo>
                <a:cubicBezTo>
                  <a:pt x="4029095" y="1837498"/>
                  <a:pt x="4026615" y="1837498"/>
                  <a:pt x="4021653" y="1837498"/>
                </a:cubicBezTo>
                <a:cubicBezTo>
                  <a:pt x="4021653" y="1842459"/>
                  <a:pt x="4019173" y="1842459"/>
                  <a:pt x="4014212" y="1837498"/>
                </a:cubicBezTo>
                <a:close/>
                <a:moveTo>
                  <a:pt x="3928636" y="1822615"/>
                </a:moveTo>
                <a:cubicBezTo>
                  <a:pt x="3926156" y="1822615"/>
                  <a:pt x="3924915" y="1823855"/>
                  <a:pt x="3924915" y="1826336"/>
                </a:cubicBezTo>
                <a:cubicBezTo>
                  <a:pt x="3924915" y="1828817"/>
                  <a:pt x="3927395" y="1830057"/>
                  <a:pt x="3932356" y="1830057"/>
                </a:cubicBezTo>
                <a:cubicBezTo>
                  <a:pt x="3932356" y="1825096"/>
                  <a:pt x="3931116" y="1822615"/>
                  <a:pt x="3928636" y="1822615"/>
                </a:cubicBezTo>
                <a:close/>
                <a:moveTo>
                  <a:pt x="4051419" y="1815174"/>
                </a:moveTo>
                <a:lnTo>
                  <a:pt x="4051419" y="1822615"/>
                </a:lnTo>
                <a:lnTo>
                  <a:pt x="4058860" y="1822615"/>
                </a:lnTo>
                <a:cubicBezTo>
                  <a:pt x="4053899" y="1817654"/>
                  <a:pt x="4051419" y="1815174"/>
                  <a:pt x="4051419" y="1815174"/>
                </a:cubicBezTo>
                <a:close/>
                <a:moveTo>
                  <a:pt x="4029095" y="1807732"/>
                </a:moveTo>
                <a:cubicBezTo>
                  <a:pt x="4029095" y="1807732"/>
                  <a:pt x="4029095" y="1808972"/>
                  <a:pt x="4029095" y="1811453"/>
                </a:cubicBezTo>
                <a:cubicBezTo>
                  <a:pt x="4029095" y="1813934"/>
                  <a:pt x="4031575" y="1815174"/>
                  <a:pt x="4036536" y="1815174"/>
                </a:cubicBezTo>
                <a:cubicBezTo>
                  <a:pt x="4036536" y="1810213"/>
                  <a:pt x="4035296" y="1807732"/>
                  <a:pt x="4032815" y="1807732"/>
                </a:cubicBezTo>
                <a:cubicBezTo>
                  <a:pt x="4030335" y="1807732"/>
                  <a:pt x="4029095" y="1807732"/>
                  <a:pt x="4029095" y="1807732"/>
                </a:cubicBezTo>
                <a:close/>
                <a:moveTo>
                  <a:pt x="3910032" y="1807732"/>
                </a:moveTo>
                <a:cubicBezTo>
                  <a:pt x="3910032" y="1807732"/>
                  <a:pt x="3907552" y="1810213"/>
                  <a:pt x="3902591" y="1815174"/>
                </a:cubicBezTo>
                <a:cubicBezTo>
                  <a:pt x="3902591" y="1815174"/>
                  <a:pt x="3905071" y="1815174"/>
                  <a:pt x="3910032" y="1815174"/>
                </a:cubicBezTo>
                <a:lnTo>
                  <a:pt x="3917474" y="1815174"/>
                </a:lnTo>
                <a:cubicBezTo>
                  <a:pt x="3917474" y="1810213"/>
                  <a:pt x="3914994" y="1807732"/>
                  <a:pt x="3910032" y="1807732"/>
                </a:cubicBezTo>
                <a:close/>
                <a:moveTo>
                  <a:pt x="4029095" y="1792850"/>
                </a:moveTo>
                <a:cubicBezTo>
                  <a:pt x="4029095" y="1797810"/>
                  <a:pt x="4030335" y="1800291"/>
                  <a:pt x="4032815" y="1800291"/>
                </a:cubicBezTo>
                <a:cubicBezTo>
                  <a:pt x="4035296" y="1800291"/>
                  <a:pt x="4036536" y="1799051"/>
                  <a:pt x="4036536" y="1796570"/>
                </a:cubicBezTo>
                <a:cubicBezTo>
                  <a:pt x="4036536" y="1794090"/>
                  <a:pt x="4034056" y="1792850"/>
                  <a:pt x="4029095" y="1792850"/>
                </a:cubicBezTo>
                <a:close/>
                <a:moveTo>
                  <a:pt x="3881196" y="1787268"/>
                </a:moveTo>
                <a:cubicBezTo>
                  <a:pt x="3879336" y="1787268"/>
                  <a:pt x="3877786" y="1787889"/>
                  <a:pt x="3876546" y="1789129"/>
                </a:cubicBezTo>
                <a:cubicBezTo>
                  <a:pt x="3874066" y="1791609"/>
                  <a:pt x="3880267" y="1795330"/>
                  <a:pt x="3895149" y="1800291"/>
                </a:cubicBezTo>
                <a:cubicBezTo>
                  <a:pt x="3895149" y="1795330"/>
                  <a:pt x="3895149" y="1792850"/>
                  <a:pt x="3895149" y="1792850"/>
                </a:cubicBezTo>
                <a:cubicBezTo>
                  <a:pt x="3895149" y="1792850"/>
                  <a:pt x="3892669" y="1791609"/>
                  <a:pt x="3887708" y="1789129"/>
                </a:cubicBezTo>
                <a:cubicBezTo>
                  <a:pt x="3885227" y="1787889"/>
                  <a:pt x="3883057" y="1787268"/>
                  <a:pt x="3881196" y="1787268"/>
                </a:cubicBezTo>
                <a:close/>
                <a:moveTo>
                  <a:pt x="3857942" y="1777967"/>
                </a:moveTo>
                <a:cubicBezTo>
                  <a:pt x="3857942" y="1782927"/>
                  <a:pt x="3859183" y="1785408"/>
                  <a:pt x="3861663" y="1785408"/>
                </a:cubicBezTo>
                <a:cubicBezTo>
                  <a:pt x="3864143" y="1785408"/>
                  <a:pt x="3865384" y="1785408"/>
                  <a:pt x="3865384" y="1785408"/>
                </a:cubicBezTo>
                <a:lnTo>
                  <a:pt x="3872825" y="1785408"/>
                </a:lnTo>
                <a:cubicBezTo>
                  <a:pt x="3872825" y="1780447"/>
                  <a:pt x="3871585" y="1777967"/>
                  <a:pt x="3869105" y="1777967"/>
                </a:cubicBezTo>
                <a:cubicBezTo>
                  <a:pt x="3866624" y="1777967"/>
                  <a:pt x="3862904" y="1777967"/>
                  <a:pt x="3857942" y="1777967"/>
                </a:cubicBezTo>
                <a:close/>
                <a:moveTo>
                  <a:pt x="3843060" y="1748201"/>
                </a:moveTo>
                <a:cubicBezTo>
                  <a:pt x="3838098" y="1748201"/>
                  <a:pt x="3838098" y="1750682"/>
                  <a:pt x="3843060" y="1755643"/>
                </a:cubicBezTo>
                <a:lnTo>
                  <a:pt x="3850501" y="1755643"/>
                </a:lnTo>
                <a:cubicBezTo>
                  <a:pt x="3850501" y="1750682"/>
                  <a:pt x="3848021" y="1748201"/>
                  <a:pt x="3843060" y="1748201"/>
                </a:cubicBezTo>
                <a:close/>
                <a:moveTo>
                  <a:pt x="959515" y="1688670"/>
                </a:moveTo>
                <a:cubicBezTo>
                  <a:pt x="957034" y="1688670"/>
                  <a:pt x="955794" y="1691151"/>
                  <a:pt x="955794" y="1696111"/>
                </a:cubicBezTo>
                <a:cubicBezTo>
                  <a:pt x="960755" y="1696111"/>
                  <a:pt x="963236" y="1694871"/>
                  <a:pt x="963236" y="1692391"/>
                </a:cubicBezTo>
                <a:cubicBezTo>
                  <a:pt x="963236" y="1689910"/>
                  <a:pt x="961996" y="1688670"/>
                  <a:pt x="959515" y="1688670"/>
                </a:cubicBezTo>
                <a:close/>
                <a:moveTo>
                  <a:pt x="948353" y="1666346"/>
                </a:moveTo>
                <a:cubicBezTo>
                  <a:pt x="953313" y="1671306"/>
                  <a:pt x="955794" y="1673787"/>
                  <a:pt x="955794" y="1673787"/>
                </a:cubicBezTo>
                <a:lnTo>
                  <a:pt x="963236" y="1673787"/>
                </a:lnTo>
                <a:lnTo>
                  <a:pt x="955794" y="1666346"/>
                </a:lnTo>
                <a:close/>
                <a:moveTo>
                  <a:pt x="971607" y="1646812"/>
                </a:moveTo>
                <a:cubicBezTo>
                  <a:pt x="969747" y="1646192"/>
                  <a:pt x="968197" y="1646502"/>
                  <a:pt x="966956" y="1647742"/>
                </a:cubicBezTo>
                <a:cubicBezTo>
                  <a:pt x="964476" y="1650223"/>
                  <a:pt x="960755" y="1651463"/>
                  <a:pt x="955794" y="1651463"/>
                </a:cubicBezTo>
                <a:cubicBezTo>
                  <a:pt x="955794" y="1651463"/>
                  <a:pt x="959515" y="1652703"/>
                  <a:pt x="966956" y="1655184"/>
                </a:cubicBezTo>
                <a:cubicBezTo>
                  <a:pt x="974398" y="1657664"/>
                  <a:pt x="978119" y="1658904"/>
                  <a:pt x="978119" y="1658904"/>
                </a:cubicBezTo>
                <a:lnTo>
                  <a:pt x="978119" y="1651463"/>
                </a:lnTo>
                <a:cubicBezTo>
                  <a:pt x="975638" y="1648983"/>
                  <a:pt x="973468" y="1647432"/>
                  <a:pt x="971607" y="1646812"/>
                </a:cubicBezTo>
                <a:close/>
                <a:moveTo>
                  <a:pt x="859056" y="1584490"/>
                </a:moveTo>
                <a:cubicBezTo>
                  <a:pt x="859056" y="1584490"/>
                  <a:pt x="859056" y="1586971"/>
                  <a:pt x="859056" y="1591932"/>
                </a:cubicBezTo>
                <a:cubicBezTo>
                  <a:pt x="864017" y="1591932"/>
                  <a:pt x="866497" y="1591932"/>
                  <a:pt x="866497" y="1591932"/>
                </a:cubicBezTo>
                <a:close/>
                <a:moveTo>
                  <a:pt x="866497" y="1577049"/>
                </a:moveTo>
                <a:lnTo>
                  <a:pt x="873939" y="1591932"/>
                </a:lnTo>
                <a:cubicBezTo>
                  <a:pt x="878899" y="1591932"/>
                  <a:pt x="881380" y="1590692"/>
                  <a:pt x="881380" y="1588211"/>
                </a:cubicBezTo>
                <a:cubicBezTo>
                  <a:pt x="881380" y="1585730"/>
                  <a:pt x="878899" y="1583250"/>
                  <a:pt x="873939" y="1580769"/>
                </a:cubicBezTo>
                <a:cubicBezTo>
                  <a:pt x="868978" y="1578289"/>
                  <a:pt x="866497" y="1577049"/>
                  <a:pt x="866497" y="1577049"/>
                </a:cubicBezTo>
                <a:close/>
                <a:moveTo>
                  <a:pt x="4177923" y="1539842"/>
                </a:moveTo>
                <a:lnTo>
                  <a:pt x="4185364" y="1539842"/>
                </a:lnTo>
                <a:lnTo>
                  <a:pt x="4185364" y="1547283"/>
                </a:lnTo>
                <a:close/>
                <a:moveTo>
                  <a:pt x="4311868" y="1517518"/>
                </a:moveTo>
                <a:lnTo>
                  <a:pt x="4311868" y="1524959"/>
                </a:lnTo>
                <a:cubicBezTo>
                  <a:pt x="4311868" y="1549764"/>
                  <a:pt x="4306907" y="1562166"/>
                  <a:pt x="4296985" y="1562166"/>
                </a:cubicBezTo>
                <a:cubicBezTo>
                  <a:pt x="4296985" y="1562166"/>
                  <a:pt x="4296985" y="1558445"/>
                  <a:pt x="4296985" y="1551004"/>
                </a:cubicBezTo>
                <a:cubicBezTo>
                  <a:pt x="4296985" y="1543562"/>
                  <a:pt x="4294505" y="1537361"/>
                  <a:pt x="4289544" y="1532400"/>
                </a:cubicBezTo>
                <a:cubicBezTo>
                  <a:pt x="4284583" y="1527440"/>
                  <a:pt x="4285823" y="1524959"/>
                  <a:pt x="4293265" y="1524959"/>
                </a:cubicBezTo>
                <a:cubicBezTo>
                  <a:pt x="4300706" y="1524959"/>
                  <a:pt x="4306907" y="1522478"/>
                  <a:pt x="4311868" y="1517518"/>
                </a:cubicBezTo>
                <a:close/>
                <a:moveTo>
                  <a:pt x="680462" y="1510076"/>
                </a:moveTo>
                <a:lnTo>
                  <a:pt x="673021" y="1517518"/>
                </a:lnTo>
                <a:cubicBezTo>
                  <a:pt x="673021" y="1517518"/>
                  <a:pt x="677981" y="1517518"/>
                  <a:pt x="687904" y="1517518"/>
                </a:cubicBezTo>
                <a:close/>
                <a:moveTo>
                  <a:pt x="763248" y="1505425"/>
                </a:moveTo>
                <a:cubicBezTo>
                  <a:pt x="761388" y="1504805"/>
                  <a:pt x="759837" y="1505115"/>
                  <a:pt x="758597" y="1506355"/>
                </a:cubicBezTo>
                <a:cubicBezTo>
                  <a:pt x="756116" y="1508836"/>
                  <a:pt x="754876" y="1511316"/>
                  <a:pt x="754876" y="1513797"/>
                </a:cubicBezTo>
                <a:cubicBezTo>
                  <a:pt x="754876" y="1516277"/>
                  <a:pt x="757357" y="1517518"/>
                  <a:pt x="762318" y="1517518"/>
                </a:cubicBezTo>
                <a:cubicBezTo>
                  <a:pt x="762318" y="1517518"/>
                  <a:pt x="764798" y="1517518"/>
                  <a:pt x="769759" y="1517518"/>
                </a:cubicBezTo>
                <a:cubicBezTo>
                  <a:pt x="774720" y="1522478"/>
                  <a:pt x="777200" y="1523719"/>
                  <a:pt x="777200" y="1521238"/>
                </a:cubicBezTo>
                <a:cubicBezTo>
                  <a:pt x="777200" y="1518758"/>
                  <a:pt x="777200" y="1517518"/>
                  <a:pt x="777200" y="1517518"/>
                </a:cubicBezTo>
                <a:lnTo>
                  <a:pt x="769759" y="1510076"/>
                </a:lnTo>
                <a:cubicBezTo>
                  <a:pt x="767279" y="1507596"/>
                  <a:pt x="765108" y="1506046"/>
                  <a:pt x="763248" y="1505425"/>
                </a:cubicBezTo>
                <a:close/>
                <a:moveTo>
                  <a:pt x="4123043" y="1500774"/>
                </a:moveTo>
                <a:cubicBezTo>
                  <a:pt x="4121182" y="1500774"/>
                  <a:pt x="4119632" y="1501395"/>
                  <a:pt x="4118392" y="1502635"/>
                </a:cubicBezTo>
                <a:lnTo>
                  <a:pt x="4125833" y="1517518"/>
                </a:lnTo>
                <a:lnTo>
                  <a:pt x="4148157" y="1532400"/>
                </a:lnTo>
                <a:lnTo>
                  <a:pt x="4148157" y="1517518"/>
                </a:lnTo>
                <a:cubicBezTo>
                  <a:pt x="4136995" y="1506355"/>
                  <a:pt x="4128624" y="1500774"/>
                  <a:pt x="4123043" y="1500774"/>
                </a:cubicBezTo>
                <a:close/>
                <a:moveTo>
                  <a:pt x="4289544" y="1487752"/>
                </a:moveTo>
                <a:lnTo>
                  <a:pt x="4296985" y="1495193"/>
                </a:lnTo>
                <a:lnTo>
                  <a:pt x="4296985" y="1502635"/>
                </a:lnTo>
                <a:lnTo>
                  <a:pt x="4289544" y="1502635"/>
                </a:lnTo>
                <a:cubicBezTo>
                  <a:pt x="4284583" y="1502635"/>
                  <a:pt x="4282103" y="1500154"/>
                  <a:pt x="4282103" y="1495193"/>
                </a:cubicBezTo>
                <a:close/>
                <a:moveTo>
                  <a:pt x="4155599" y="1480310"/>
                </a:moveTo>
                <a:cubicBezTo>
                  <a:pt x="4160560" y="1480310"/>
                  <a:pt x="4163040" y="1481551"/>
                  <a:pt x="4163040" y="1484031"/>
                </a:cubicBezTo>
                <a:cubicBezTo>
                  <a:pt x="4163040" y="1486512"/>
                  <a:pt x="4160560" y="1487752"/>
                  <a:pt x="4155599" y="1487752"/>
                </a:cubicBezTo>
                <a:cubicBezTo>
                  <a:pt x="4155599" y="1487752"/>
                  <a:pt x="4155599" y="1486512"/>
                  <a:pt x="4155599" y="1484031"/>
                </a:cubicBezTo>
                <a:cubicBezTo>
                  <a:pt x="4155599" y="1481551"/>
                  <a:pt x="4155599" y="1480310"/>
                  <a:pt x="4155599" y="1480310"/>
                </a:cubicBezTo>
                <a:close/>
                <a:moveTo>
                  <a:pt x="4296985" y="1465428"/>
                </a:moveTo>
                <a:cubicBezTo>
                  <a:pt x="4296985" y="1465428"/>
                  <a:pt x="4296985" y="1466668"/>
                  <a:pt x="4296985" y="1469148"/>
                </a:cubicBezTo>
                <a:cubicBezTo>
                  <a:pt x="4296985" y="1471629"/>
                  <a:pt x="4295745" y="1472869"/>
                  <a:pt x="4293265" y="1472869"/>
                </a:cubicBezTo>
                <a:cubicBezTo>
                  <a:pt x="4290785" y="1472869"/>
                  <a:pt x="4289544" y="1471629"/>
                  <a:pt x="4289544" y="1469148"/>
                </a:cubicBezTo>
                <a:cubicBezTo>
                  <a:pt x="4289544" y="1466668"/>
                  <a:pt x="4292024" y="1465428"/>
                  <a:pt x="4296985" y="1465428"/>
                </a:cubicBezTo>
                <a:close/>
                <a:moveTo>
                  <a:pt x="650696" y="1465428"/>
                </a:moveTo>
                <a:cubicBezTo>
                  <a:pt x="650696" y="1470388"/>
                  <a:pt x="653177" y="1472869"/>
                  <a:pt x="658138" y="1472869"/>
                </a:cubicBezTo>
                <a:cubicBezTo>
                  <a:pt x="663099" y="1472869"/>
                  <a:pt x="665580" y="1470388"/>
                  <a:pt x="665580" y="1465428"/>
                </a:cubicBezTo>
                <a:cubicBezTo>
                  <a:pt x="660619" y="1465428"/>
                  <a:pt x="658138" y="1465428"/>
                  <a:pt x="658138" y="1465428"/>
                </a:cubicBezTo>
                <a:cubicBezTo>
                  <a:pt x="658138" y="1465428"/>
                  <a:pt x="655657" y="1465428"/>
                  <a:pt x="650696" y="1465428"/>
                </a:cubicBezTo>
                <a:close/>
                <a:moveTo>
                  <a:pt x="4207689" y="1443103"/>
                </a:moveTo>
                <a:lnTo>
                  <a:pt x="4215130" y="1450545"/>
                </a:lnTo>
                <a:lnTo>
                  <a:pt x="4222571" y="1465428"/>
                </a:lnTo>
                <a:lnTo>
                  <a:pt x="4230013" y="1472869"/>
                </a:lnTo>
                <a:lnTo>
                  <a:pt x="4222571" y="1480310"/>
                </a:lnTo>
                <a:cubicBezTo>
                  <a:pt x="4217610" y="1485271"/>
                  <a:pt x="4213889" y="1488992"/>
                  <a:pt x="4211409" y="1491473"/>
                </a:cubicBezTo>
                <a:cubicBezTo>
                  <a:pt x="4208929" y="1493953"/>
                  <a:pt x="4205208" y="1497674"/>
                  <a:pt x="4200247" y="1502635"/>
                </a:cubicBezTo>
                <a:cubicBezTo>
                  <a:pt x="4195286" y="1512557"/>
                  <a:pt x="4190326" y="1515037"/>
                  <a:pt x="4185364" y="1510076"/>
                </a:cubicBezTo>
                <a:lnTo>
                  <a:pt x="4185364" y="1502635"/>
                </a:lnTo>
                <a:cubicBezTo>
                  <a:pt x="4190326" y="1492713"/>
                  <a:pt x="4190326" y="1485271"/>
                  <a:pt x="4185364" y="1480310"/>
                </a:cubicBezTo>
                <a:lnTo>
                  <a:pt x="4163040" y="1465428"/>
                </a:lnTo>
                <a:cubicBezTo>
                  <a:pt x="4158079" y="1465428"/>
                  <a:pt x="4153119" y="1462947"/>
                  <a:pt x="4148157" y="1457986"/>
                </a:cubicBezTo>
                <a:lnTo>
                  <a:pt x="4155599" y="1457986"/>
                </a:lnTo>
                <a:cubicBezTo>
                  <a:pt x="4165520" y="1457986"/>
                  <a:pt x="4170481" y="1455506"/>
                  <a:pt x="4170481" y="1450545"/>
                </a:cubicBezTo>
                <a:cubicBezTo>
                  <a:pt x="4170481" y="1445584"/>
                  <a:pt x="4172962" y="1444343"/>
                  <a:pt x="4177923" y="1446824"/>
                </a:cubicBezTo>
                <a:cubicBezTo>
                  <a:pt x="4182884" y="1449305"/>
                  <a:pt x="4186605" y="1449305"/>
                  <a:pt x="4189085" y="1446824"/>
                </a:cubicBezTo>
                <a:cubicBezTo>
                  <a:pt x="4191565" y="1444343"/>
                  <a:pt x="4195286" y="1445584"/>
                  <a:pt x="4200247" y="1450545"/>
                </a:cubicBezTo>
                <a:close/>
                <a:moveTo>
                  <a:pt x="535355" y="1443103"/>
                </a:moveTo>
                <a:cubicBezTo>
                  <a:pt x="532874" y="1443103"/>
                  <a:pt x="531634" y="1444343"/>
                  <a:pt x="531634" y="1446824"/>
                </a:cubicBezTo>
                <a:cubicBezTo>
                  <a:pt x="531634" y="1449305"/>
                  <a:pt x="534115" y="1450545"/>
                  <a:pt x="539075" y="1450545"/>
                </a:cubicBezTo>
                <a:cubicBezTo>
                  <a:pt x="539075" y="1445584"/>
                  <a:pt x="537835" y="1443103"/>
                  <a:pt x="535355" y="1443103"/>
                </a:cubicBezTo>
                <a:close/>
                <a:moveTo>
                  <a:pt x="583724" y="1435662"/>
                </a:moveTo>
                <a:cubicBezTo>
                  <a:pt x="583724" y="1435662"/>
                  <a:pt x="583724" y="1438143"/>
                  <a:pt x="583724" y="1443103"/>
                </a:cubicBezTo>
                <a:lnTo>
                  <a:pt x="598607" y="1443103"/>
                </a:lnTo>
                <a:cubicBezTo>
                  <a:pt x="598607" y="1438143"/>
                  <a:pt x="596126" y="1435662"/>
                  <a:pt x="591165" y="1435662"/>
                </a:cubicBezTo>
                <a:cubicBezTo>
                  <a:pt x="586205" y="1435662"/>
                  <a:pt x="583724" y="1435662"/>
                  <a:pt x="583724" y="1435662"/>
                </a:cubicBezTo>
                <a:close/>
                <a:moveTo>
                  <a:pt x="412572" y="1435662"/>
                </a:moveTo>
                <a:lnTo>
                  <a:pt x="427454" y="1443103"/>
                </a:lnTo>
                <a:cubicBezTo>
                  <a:pt x="437377" y="1457986"/>
                  <a:pt x="439856" y="1465428"/>
                  <a:pt x="434896" y="1465428"/>
                </a:cubicBezTo>
                <a:lnTo>
                  <a:pt x="427454" y="1450545"/>
                </a:lnTo>
                <a:cubicBezTo>
                  <a:pt x="427454" y="1450545"/>
                  <a:pt x="424974" y="1448064"/>
                  <a:pt x="420013" y="1443103"/>
                </a:cubicBezTo>
                <a:cubicBezTo>
                  <a:pt x="415052" y="1443103"/>
                  <a:pt x="412572" y="1440623"/>
                  <a:pt x="412572" y="1435662"/>
                </a:cubicBezTo>
                <a:close/>
                <a:moveTo>
                  <a:pt x="576282" y="1428221"/>
                </a:moveTo>
                <a:cubicBezTo>
                  <a:pt x="571322" y="1428221"/>
                  <a:pt x="568841" y="1429461"/>
                  <a:pt x="568841" y="1431941"/>
                </a:cubicBezTo>
                <a:cubicBezTo>
                  <a:pt x="568841" y="1434422"/>
                  <a:pt x="568841" y="1435662"/>
                  <a:pt x="568841" y="1435662"/>
                </a:cubicBezTo>
                <a:close/>
                <a:moveTo>
                  <a:pt x="546517" y="1428221"/>
                </a:moveTo>
                <a:cubicBezTo>
                  <a:pt x="541556" y="1428221"/>
                  <a:pt x="539075" y="1429461"/>
                  <a:pt x="539075" y="1431941"/>
                </a:cubicBezTo>
                <a:cubicBezTo>
                  <a:pt x="539075" y="1434422"/>
                  <a:pt x="539075" y="1435662"/>
                  <a:pt x="539075" y="1435662"/>
                </a:cubicBezTo>
                <a:cubicBezTo>
                  <a:pt x="544036" y="1435662"/>
                  <a:pt x="546517" y="1435662"/>
                  <a:pt x="546517" y="1435662"/>
                </a:cubicBezTo>
                <a:cubicBezTo>
                  <a:pt x="546517" y="1435662"/>
                  <a:pt x="546517" y="1433181"/>
                  <a:pt x="546517" y="1428221"/>
                </a:cubicBezTo>
                <a:close/>
                <a:moveTo>
                  <a:pt x="4125833" y="1413338"/>
                </a:moveTo>
                <a:lnTo>
                  <a:pt x="4140716" y="1413338"/>
                </a:lnTo>
                <a:cubicBezTo>
                  <a:pt x="4150637" y="1418299"/>
                  <a:pt x="4155599" y="1420779"/>
                  <a:pt x="4155599" y="1420779"/>
                </a:cubicBezTo>
                <a:lnTo>
                  <a:pt x="4140716" y="1420779"/>
                </a:lnTo>
                <a:lnTo>
                  <a:pt x="4133274" y="1420779"/>
                </a:lnTo>
                <a:cubicBezTo>
                  <a:pt x="4128313" y="1415818"/>
                  <a:pt x="4125833" y="1413338"/>
                  <a:pt x="4125833" y="1413338"/>
                </a:cubicBezTo>
                <a:close/>
                <a:moveTo>
                  <a:pt x="4125833" y="1392874"/>
                </a:moveTo>
                <a:cubicBezTo>
                  <a:pt x="4127073" y="1392874"/>
                  <a:pt x="4128314" y="1393494"/>
                  <a:pt x="4129554" y="1394734"/>
                </a:cubicBezTo>
                <a:cubicBezTo>
                  <a:pt x="4132034" y="1397215"/>
                  <a:pt x="4133274" y="1398455"/>
                  <a:pt x="4133274" y="1398455"/>
                </a:cubicBezTo>
                <a:lnTo>
                  <a:pt x="4125833" y="1398455"/>
                </a:lnTo>
                <a:cubicBezTo>
                  <a:pt x="4120872" y="1398455"/>
                  <a:pt x="4119632" y="1397215"/>
                  <a:pt x="4122112" y="1394734"/>
                </a:cubicBezTo>
                <a:cubicBezTo>
                  <a:pt x="4123352" y="1393494"/>
                  <a:pt x="4124592" y="1392874"/>
                  <a:pt x="4125833" y="1392874"/>
                </a:cubicBezTo>
                <a:close/>
                <a:moveTo>
                  <a:pt x="0" y="1392396"/>
                </a:moveTo>
                <a:lnTo>
                  <a:pt x="18177" y="1398455"/>
                </a:lnTo>
                <a:lnTo>
                  <a:pt x="25619" y="1405896"/>
                </a:lnTo>
                <a:cubicBezTo>
                  <a:pt x="20658" y="1405896"/>
                  <a:pt x="13216" y="1403416"/>
                  <a:pt x="3294" y="1398455"/>
                </a:cubicBezTo>
                <a:lnTo>
                  <a:pt x="0" y="1397357"/>
                </a:lnTo>
                <a:close/>
                <a:moveTo>
                  <a:pt x="438151" y="1373805"/>
                </a:moveTo>
                <a:cubicBezTo>
                  <a:pt x="437221" y="1374116"/>
                  <a:pt x="436136" y="1374891"/>
                  <a:pt x="434896" y="1376131"/>
                </a:cubicBezTo>
                <a:cubicBezTo>
                  <a:pt x="429935" y="1376131"/>
                  <a:pt x="428695" y="1377371"/>
                  <a:pt x="431175" y="1379851"/>
                </a:cubicBezTo>
                <a:cubicBezTo>
                  <a:pt x="433656" y="1382332"/>
                  <a:pt x="436136" y="1383572"/>
                  <a:pt x="438617" y="1383572"/>
                </a:cubicBezTo>
                <a:cubicBezTo>
                  <a:pt x="441097" y="1383572"/>
                  <a:pt x="442337" y="1383572"/>
                  <a:pt x="442337" y="1383572"/>
                </a:cubicBezTo>
                <a:cubicBezTo>
                  <a:pt x="442337" y="1376131"/>
                  <a:pt x="440942" y="1372875"/>
                  <a:pt x="438151" y="1373805"/>
                </a:cubicBezTo>
                <a:close/>
                <a:moveTo>
                  <a:pt x="59105" y="1373340"/>
                </a:moveTo>
                <a:cubicBezTo>
                  <a:pt x="61585" y="1373961"/>
                  <a:pt x="65306" y="1376131"/>
                  <a:pt x="70267" y="1379851"/>
                </a:cubicBezTo>
                <a:cubicBezTo>
                  <a:pt x="80189" y="1387293"/>
                  <a:pt x="87631" y="1389774"/>
                  <a:pt x="92591" y="1387293"/>
                </a:cubicBezTo>
                <a:cubicBezTo>
                  <a:pt x="97552" y="1384812"/>
                  <a:pt x="107474" y="1386053"/>
                  <a:pt x="122357" y="1391014"/>
                </a:cubicBezTo>
                <a:cubicBezTo>
                  <a:pt x="137240" y="1395974"/>
                  <a:pt x="145921" y="1399695"/>
                  <a:pt x="148402" y="1402176"/>
                </a:cubicBezTo>
                <a:cubicBezTo>
                  <a:pt x="150882" y="1404656"/>
                  <a:pt x="154603" y="1405896"/>
                  <a:pt x="159564" y="1405896"/>
                </a:cubicBezTo>
                <a:cubicBezTo>
                  <a:pt x="164525" y="1405896"/>
                  <a:pt x="170726" y="1408377"/>
                  <a:pt x="178168" y="1413338"/>
                </a:cubicBezTo>
                <a:cubicBezTo>
                  <a:pt x="185609" y="1418299"/>
                  <a:pt x="190570" y="1420779"/>
                  <a:pt x="193050" y="1420779"/>
                </a:cubicBezTo>
                <a:cubicBezTo>
                  <a:pt x="195531" y="1420779"/>
                  <a:pt x="199252" y="1422019"/>
                  <a:pt x="204212" y="1424500"/>
                </a:cubicBezTo>
                <a:cubicBezTo>
                  <a:pt x="209173" y="1426981"/>
                  <a:pt x="216615" y="1428221"/>
                  <a:pt x="226537" y="1428221"/>
                </a:cubicBezTo>
                <a:cubicBezTo>
                  <a:pt x="256302" y="1428221"/>
                  <a:pt x="273666" y="1435662"/>
                  <a:pt x="278626" y="1450545"/>
                </a:cubicBezTo>
                <a:cubicBezTo>
                  <a:pt x="278626" y="1455506"/>
                  <a:pt x="281107" y="1457986"/>
                  <a:pt x="286068" y="1457986"/>
                </a:cubicBezTo>
                <a:lnTo>
                  <a:pt x="263744" y="1450545"/>
                </a:lnTo>
                <a:cubicBezTo>
                  <a:pt x="253822" y="1450545"/>
                  <a:pt x="246380" y="1450545"/>
                  <a:pt x="241420" y="1450545"/>
                </a:cubicBezTo>
                <a:lnTo>
                  <a:pt x="211654" y="1435662"/>
                </a:lnTo>
                <a:cubicBezTo>
                  <a:pt x="191810" y="1430701"/>
                  <a:pt x="180648" y="1425740"/>
                  <a:pt x="178168" y="1420779"/>
                </a:cubicBezTo>
                <a:cubicBezTo>
                  <a:pt x="175687" y="1415818"/>
                  <a:pt x="171966" y="1413338"/>
                  <a:pt x="167005" y="1413338"/>
                </a:cubicBezTo>
                <a:cubicBezTo>
                  <a:pt x="162044" y="1413338"/>
                  <a:pt x="157083" y="1413338"/>
                  <a:pt x="152123" y="1413338"/>
                </a:cubicBezTo>
                <a:cubicBezTo>
                  <a:pt x="152123" y="1413338"/>
                  <a:pt x="150882" y="1412098"/>
                  <a:pt x="148402" y="1409617"/>
                </a:cubicBezTo>
                <a:cubicBezTo>
                  <a:pt x="145921" y="1407136"/>
                  <a:pt x="142200" y="1405896"/>
                  <a:pt x="137240" y="1405896"/>
                </a:cubicBezTo>
                <a:cubicBezTo>
                  <a:pt x="132279" y="1405896"/>
                  <a:pt x="128558" y="1405896"/>
                  <a:pt x="126078" y="1405896"/>
                </a:cubicBezTo>
                <a:cubicBezTo>
                  <a:pt x="123597" y="1405896"/>
                  <a:pt x="119876" y="1403416"/>
                  <a:pt x="114916" y="1398455"/>
                </a:cubicBezTo>
                <a:cubicBezTo>
                  <a:pt x="109955" y="1398455"/>
                  <a:pt x="106234" y="1398455"/>
                  <a:pt x="103753" y="1398455"/>
                </a:cubicBezTo>
                <a:cubicBezTo>
                  <a:pt x="101273" y="1398455"/>
                  <a:pt x="98792" y="1397215"/>
                  <a:pt x="96312" y="1394734"/>
                </a:cubicBezTo>
                <a:cubicBezTo>
                  <a:pt x="93832" y="1392254"/>
                  <a:pt x="92591" y="1391014"/>
                  <a:pt x="92591" y="1391014"/>
                </a:cubicBezTo>
                <a:lnTo>
                  <a:pt x="70267" y="1391014"/>
                </a:lnTo>
                <a:cubicBezTo>
                  <a:pt x="60345" y="1386053"/>
                  <a:pt x="55384" y="1381092"/>
                  <a:pt x="55384" y="1376131"/>
                </a:cubicBezTo>
                <a:cubicBezTo>
                  <a:pt x="55384" y="1373651"/>
                  <a:pt x="56624" y="1372721"/>
                  <a:pt x="59105" y="1373340"/>
                </a:cubicBezTo>
                <a:close/>
                <a:moveTo>
                  <a:pt x="390248" y="1361248"/>
                </a:moveTo>
                <a:cubicBezTo>
                  <a:pt x="390248" y="1366209"/>
                  <a:pt x="391488" y="1368689"/>
                  <a:pt x="393968" y="1368689"/>
                </a:cubicBezTo>
                <a:cubicBezTo>
                  <a:pt x="396449" y="1368689"/>
                  <a:pt x="397689" y="1368689"/>
                  <a:pt x="397689" y="1368689"/>
                </a:cubicBezTo>
                <a:cubicBezTo>
                  <a:pt x="397689" y="1363729"/>
                  <a:pt x="396449" y="1361248"/>
                  <a:pt x="393968" y="1361248"/>
                </a:cubicBezTo>
                <a:cubicBezTo>
                  <a:pt x="391488" y="1361248"/>
                  <a:pt x="390248" y="1361248"/>
                  <a:pt x="390248" y="1361248"/>
                </a:cubicBezTo>
                <a:close/>
                <a:moveTo>
                  <a:pt x="0" y="1351421"/>
                </a:moveTo>
                <a:lnTo>
                  <a:pt x="10736" y="1353807"/>
                </a:lnTo>
                <a:lnTo>
                  <a:pt x="47943" y="1368689"/>
                </a:lnTo>
                <a:cubicBezTo>
                  <a:pt x="47943" y="1373650"/>
                  <a:pt x="46703" y="1377371"/>
                  <a:pt x="44222" y="1379851"/>
                </a:cubicBezTo>
                <a:cubicBezTo>
                  <a:pt x="41742" y="1382332"/>
                  <a:pt x="38021" y="1381092"/>
                  <a:pt x="33060" y="1376131"/>
                </a:cubicBezTo>
                <a:cubicBezTo>
                  <a:pt x="33060" y="1376131"/>
                  <a:pt x="31820" y="1374891"/>
                  <a:pt x="29339" y="1372410"/>
                </a:cubicBezTo>
                <a:cubicBezTo>
                  <a:pt x="26859" y="1369929"/>
                  <a:pt x="25619" y="1368689"/>
                  <a:pt x="25619" y="1368689"/>
                </a:cubicBezTo>
                <a:cubicBezTo>
                  <a:pt x="20658" y="1363729"/>
                  <a:pt x="16937" y="1362488"/>
                  <a:pt x="14457" y="1364969"/>
                </a:cubicBezTo>
                <a:lnTo>
                  <a:pt x="0" y="1364969"/>
                </a:lnTo>
                <a:close/>
                <a:moveTo>
                  <a:pt x="360482" y="1338924"/>
                </a:moveTo>
                <a:cubicBezTo>
                  <a:pt x="360482" y="1338924"/>
                  <a:pt x="359242" y="1340164"/>
                  <a:pt x="356761" y="1342644"/>
                </a:cubicBezTo>
                <a:cubicBezTo>
                  <a:pt x="354280" y="1345125"/>
                  <a:pt x="355521" y="1346365"/>
                  <a:pt x="360482" y="1346365"/>
                </a:cubicBezTo>
                <a:cubicBezTo>
                  <a:pt x="365443" y="1346365"/>
                  <a:pt x="367923" y="1346365"/>
                  <a:pt x="367923" y="1346365"/>
                </a:cubicBezTo>
                <a:close/>
                <a:moveTo>
                  <a:pt x="247000" y="1311018"/>
                </a:moveTo>
                <a:cubicBezTo>
                  <a:pt x="245760" y="1311018"/>
                  <a:pt x="243900" y="1311639"/>
                  <a:pt x="241420" y="1312879"/>
                </a:cubicBezTo>
                <a:cubicBezTo>
                  <a:pt x="236458" y="1315359"/>
                  <a:pt x="236458" y="1319080"/>
                  <a:pt x="241420" y="1324041"/>
                </a:cubicBezTo>
                <a:cubicBezTo>
                  <a:pt x="251341" y="1333963"/>
                  <a:pt x="261263" y="1336443"/>
                  <a:pt x="271185" y="1331482"/>
                </a:cubicBezTo>
                <a:cubicBezTo>
                  <a:pt x="276146" y="1326522"/>
                  <a:pt x="277386" y="1322801"/>
                  <a:pt x="274905" y="1320320"/>
                </a:cubicBezTo>
                <a:cubicBezTo>
                  <a:pt x="272425" y="1317840"/>
                  <a:pt x="267464" y="1316600"/>
                  <a:pt x="260023" y="1316600"/>
                </a:cubicBezTo>
                <a:cubicBezTo>
                  <a:pt x="252582" y="1316600"/>
                  <a:pt x="248861" y="1315359"/>
                  <a:pt x="248861" y="1312879"/>
                </a:cubicBezTo>
                <a:cubicBezTo>
                  <a:pt x="248861" y="1311639"/>
                  <a:pt x="248241" y="1311018"/>
                  <a:pt x="247000" y="1311018"/>
                </a:cubicBezTo>
                <a:close/>
                <a:moveTo>
                  <a:pt x="4055140" y="1309158"/>
                </a:moveTo>
                <a:cubicBezTo>
                  <a:pt x="4052660" y="1309158"/>
                  <a:pt x="4051419" y="1311639"/>
                  <a:pt x="4051419" y="1316600"/>
                </a:cubicBezTo>
                <a:cubicBezTo>
                  <a:pt x="4051419" y="1326522"/>
                  <a:pt x="4056380" y="1331482"/>
                  <a:pt x="4066302" y="1331482"/>
                </a:cubicBezTo>
                <a:cubicBezTo>
                  <a:pt x="4081185" y="1341404"/>
                  <a:pt x="4088626" y="1341404"/>
                  <a:pt x="4088626" y="1331482"/>
                </a:cubicBezTo>
                <a:cubicBezTo>
                  <a:pt x="4093587" y="1326522"/>
                  <a:pt x="4093587" y="1321560"/>
                  <a:pt x="4088626" y="1316600"/>
                </a:cubicBezTo>
                <a:cubicBezTo>
                  <a:pt x="4083665" y="1311639"/>
                  <a:pt x="4078705" y="1310398"/>
                  <a:pt x="4073743" y="1312879"/>
                </a:cubicBezTo>
                <a:cubicBezTo>
                  <a:pt x="4068782" y="1315359"/>
                  <a:pt x="4066302" y="1316600"/>
                  <a:pt x="4066302" y="1316600"/>
                </a:cubicBezTo>
                <a:cubicBezTo>
                  <a:pt x="4061340" y="1311639"/>
                  <a:pt x="4057620" y="1309158"/>
                  <a:pt x="4055140" y="1309158"/>
                </a:cubicBezTo>
                <a:close/>
                <a:moveTo>
                  <a:pt x="107474" y="1257068"/>
                </a:moveTo>
                <a:cubicBezTo>
                  <a:pt x="97552" y="1257068"/>
                  <a:pt x="100033" y="1262029"/>
                  <a:pt x="114916" y="1271951"/>
                </a:cubicBezTo>
                <a:lnTo>
                  <a:pt x="137240" y="1279393"/>
                </a:lnTo>
                <a:cubicBezTo>
                  <a:pt x="137240" y="1264510"/>
                  <a:pt x="127318" y="1257068"/>
                  <a:pt x="107474" y="1257068"/>
                </a:cubicBezTo>
                <a:close/>
                <a:moveTo>
                  <a:pt x="51664" y="1227303"/>
                </a:moveTo>
                <a:cubicBezTo>
                  <a:pt x="49183" y="1227303"/>
                  <a:pt x="47943" y="1228543"/>
                  <a:pt x="47943" y="1231023"/>
                </a:cubicBezTo>
                <a:cubicBezTo>
                  <a:pt x="47943" y="1233504"/>
                  <a:pt x="50423" y="1234744"/>
                  <a:pt x="55384" y="1234744"/>
                </a:cubicBezTo>
                <a:cubicBezTo>
                  <a:pt x="55384" y="1229783"/>
                  <a:pt x="54144" y="1227303"/>
                  <a:pt x="51664" y="1227303"/>
                </a:cubicBezTo>
                <a:close/>
                <a:moveTo>
                  <a:pt x="3895149" y="1212420"/>
                </a:moveTo>
                <a:cubicBezTo>
                  <a:pt x="3895149" y="1212420"/>
                  <a:pt x="3895149" y="1214901"/>
                  <a:pt x="3895149" y="1219861"/>
                </a:cubicBezTo>
                <a:cubicBezTo>
                  <a:pt x="3895149" y="1224822"/>
                  <a:pt x="3897630" y="1227303"/>
                  <a:pt x="3902591" y="1227303"/>
                </a:cubicBezTo>
                <a:lnTo>
                  <a:pt x="3910032" y="1219861"/>
                </a:lnTo>
                <a:cubicBezTo>
                  <a:pt x="3900111" y="1214901"/>
                  <a:pt x="3895149" y="1212420"/>
                  <a:pt x="3895149" y="1212420"/>
                </a:cubicBezTo>
                <a:close/>
                <a:moveTo>
                  <a:pt x="4113276" y="1210094"/>
                </a:moveTo>
                <a:cubicBezTo>
                  <a:pt x="4121647" y="1209164"/>
                  <a:pt x="4125833" y="1212420"/>
                  <a:pt x="4125833" y="1219861"/>
                </a:cubicBezTo>
                <a:cubicBezTo>
                  <a:pt x="4125833" y="1224822"/>
                  <a:pt x="4122112" y="1227303"/>
                  <a:pt x="4114671" y="1227303"/>
                </a:cubicBezTo>
                <a:cubicBezTo>
                  <a:pt x="4107230" y="1227303"/>
                  <a:pt x="4102268" y="1226063"/>
                  <a:pt x="4099788" y="1223582"/>
                </a:cubicBezTo>
                <a:cubicBezTo>
                  <a:pt x="4097308" y="1221101"/>
                  <a:pt x="4097308" y="1218621"/>
                  <a:pt x="4099788" y="1216141"/>
                </a:cubicBezTo>
                <a:cubicBezTo>
                  <a:pt x="4102268" y="1213660"/>
                  <a:pt x="4103509" y="1212420"/>
                  <a:pt x="4103509" y="1212420"/>
                </a:cubicBezTo>
                <a:cubicBezTo>
                  <a:pt x="4107230" y="1211180"/>
                  <a:pt x="4110485" y="1210405"/>
                  <a:pt x="4113276" y="1210094"/>
                </a:cubicBezTo>
                <a:close/>
                <a:moveTo>
                  <a:pt x="3895149" y="1190096"/>
                </a:moveTo>
                <a:cubicBezTo>
                  <a:pt x="3895149" y="1190096"/>
                  <a:pt x="3895149" y="1191336"/>
                  <a:pt x="3895149" y="1193816"/>
                </a:cubicBezTo>
                <a:cubicBezTo>
                  <a:pt x="3895149" y="1196297"/>
                  <a:pt x="3895149" y="1197537"/>
                  <a:pt x="3895149" y="1197537"/>
                </a:cubicBezTo>
                <a:lnTo>
                  <a:pt x="3902591" y="1212420"/>
                </a:lnTo>
                <a:lnTo>
                  <a:pt x="3910032" y="1204978"/>
                </a:lnTo>
                <a:cubicBezTo>
                  <a:pt x="3910032" y="1204978"/>
                  <a:pt x="3908792" y="1203738"/>
                  <a:pt x="3906312" y="1201258"/>
                </a:cubicBezTo>
                <a:cubicBezTo>
                  <a:pt x="3903831" y="1198777"/>
                  <a:pt x="3900111" y="1197537"/>
                  <a:pt x="3895149" y="1197537"/>
                </a:cubicBezTo>
                <a:lnTo>
                  <a:pt x="3902591" y="1190096"/>
                </a:lnTo>
                <a:cubicBezTo>
                  <a:pt x="3902591" y="1190096"/>
                  <a:pt x="3900111" y="1190096"/>
                  <a:pt x="3895149" y="1190096"/>
                </a:cubicBezTo>
                <a:close/>
                <a:moveTo>
                  <a:pt x="4014212" y="1115682"/>
                </a:moveTo>
                <a:lnTo>
                  <a:pt x="4021653" y="1123123"/>
                </a:lnTo>
                <a:lnTo>
                  <a:pt x="4014212" y="1123123"/>
                </a:lnTo>
                <a:cubicBezTo>
                  <a:pt x="4014212" y="1118162"/>
                  <a:pt x="4014212" y="1115682"/>
                  <a:pt x="4014212" y="1115682"/>
                </a:cubicBezTo>
                <a:close/>
                <a:moveTo>
                  <a:pt x="25619" y="1108240"/>
                </a:moveTo>
                <a:cubicBezTo>
                  <a:pt x="20658" y="1108240"/>
                  <a:pt x="19418" y="1110721"/>
                  <a:pt x="21898" y="1115682"/>
                </a:cubicBezTo>
                <a:cubicBezTo>
                  <a:pt x="24378" y="1120642"/>
                  <a:pt x="26859" y="1123123"/>
                  <a:pt x="29339" y="1123123"/>
                </a:cubicBezTo>
                <a:cubicBezTo>
                  <a:pt x="31820" y="1123123"/>
                  <a:pt x="33060" y="1120642"/>
                  <a:pt x="33060" y="1115682"/>
                </a:cubicBezTo>
                <a:cubicBezTo>
                  <a:pt x="33060" y="1115682"/>
                  <a:pt x="31820" y="1114442"/>
                  <a:pt x="29339" y="1111961"/>
                </a:cubicBezTo>
                <a:cubicBezTo>
                  <a:pt x="26859" y="1109480"/>
                  <a:pt x="25619" y="1108240"/>
                  <a:pt x="25619" y="1108240"/>
                </a:cubicBezTo>
                <a:close/>
                <a:moveTo>
                  <a:pt x="44222" y="1084056"/>
                </a:moveTo>
                <a:cubicBezTo>
                  <a:pt x="41742" y="1082816"/>
                  <a:pt x="40502" y="1085916"/>
                  <a:pt x="40502" y="1093357"/>
                </a:cubicBezTo>
                <a:cubicBezTo>
                  <a:pt x="45462" y="1093357"/>
                  <a:pt x="49183" y="1094597"/>
                  <a:pt x="51664" y="1097078"/>
                </a:cubicBezTo>
                <a:cubicBezTo>
                  <a:pt x="54144" y="1099559"/>
                  <a:pt x="55384" y="1103279"/>
                  <a:pt x="55384" y="1108240"/>
                </a:cubicBezTo>
                <a:lnTo>
                  <a:pt x="55384" y="1100799"/>
                </a:lnTo>
                <a:cubicBezTo>
                  <a:pt x="50423" y="1090877"/>
                  <a:pt x="46703" y="1085296"/>
                  <a:pt x="44222" y="1084056"/>
                </a:cubicBezTo>
                <a:close/>
                <a:moveTo>
                  <a:pt x="25619" y="1063592"/>
                </a:moveTo>
                <a:cubicBezTo>
                  <a:pt x="20658" y="1063592"/>
                  <a:pt x="19418" y="1064832"/>
                  <a:pt x="21898" y="1067312"/>
                </a:cubicBezTo>
                <a:cubicBezTo>
                  <a:pt x="24378" y="1069793"/>
                  <a:pt x="26859" y="1071033"/>
                  <a:pt x="29339" y="1071033"/>
                </a:cubicBezTo>
                <a:cubicBezTo>
                  <a:pt x="31820" y="1071033"/>
                  <a:pt x="33060" y="1069793"/>
                  <a:pt x="33060" y="1067312"/>
                </a:cubicBezTo>
                <a:cubicBezTo>
                  <a:pt x="33060" y="1064832"/>
                  <a:pt x="30579" y="1063592"/>
                  <a:pt x="25619" y="1063592"/>
                </a:cubicBezTo>
                <a:close/>
                <a:moveTo>
                  <a:pt x="3917474" y="1056150"/>
                </a:moveTo>
                <a:lnTo>
                  <a:pt x="3932356" y="1056150"/>
                </a:lnTo>
                <a:cubicBezTo>
                  <a:pt x="3932356" y="1061111"/>
                  <a:pt x="3929876" y="1063592"/>
                  <a:pt x="3924915" y="1063592"/>
                </a:cubicBezTo>
                <a:cubicBezTo>
                  <a:pt x="3924915" y="1063592"/>
                  <a:pt x="3923674" y="1062352"/>
                  <a:pt x="3921194" y="1059871"/>
                </a:cubicBezTo>
                <a:cubicBezTo>
                  <a:pt x="3918714" y="1057390"/>
                  <a:pt x="3917474" y="1056150"/>
                  <a:pt x="3917474" y="1056150"/>
                </a:cubicBezTo>
                <a:close/>
                <a:moveTo>
                  <a:pt x="4021653" y="974295"/>
                </a:moveTo>
                <a:lnTo>
                  <a:pt x="4029095" y="974295"/>
                </a:lnTo>
                <a:cubicBezTo>
                  <a:pt x="4029095" y="974295"/>
                  <a:pt x="4030335" y="975535"/>
                  <a:pt x="4032815" y="978016"/>
                </a:cubicBezTo>
                <a:cubicBezTo>
                  <a:pt x="4035296" y="980496"/>
                  <a:pt x="4036536" y="981736"/>
                  <a:pt x="4036536" y="981736"/>
                </a:cubicBezTo>
                <a:cubicBezTo>
                  <a:pt x="4041497" y="991658"/>
                  <a:pt x="4041497" y="999100"/>
                  <a:pt x="4036536" y="1004060"/>
                </a:cubicBezTo>
                <a:cubicBezTo>
                  <a:pt x="4031575" y="1009021"/>
                  <a:pt x="4029095" y="1011502"/>
                  <a:pt x="4029095" y="1011502"/>
                </a:cubicBezTo>
                <a:cubicBezTo>
                  <a:pt x="4029095" y="1011502"/>
                  <a:pt x="4026615" y="1011502"/>
                  <a:pt x="4021653" y="1011502"/>
                </a:cubicBezTo>
                <a:cubicBezTo>
                  <a:pt x="4016692" y="1006541"/>
                  <a:pt x="4016692" y="999100"/>
                  <a:pt x="4021653" y="989178"/>
                </a:cubicBezTo>
                <a:close/>
                <a:moveTo>
                  <a:pt x="3642142" y="884998"/>
                </a:moveTo>
                <a:lnTo>
                  <a:pt x="3642142" y="892439"/>
                </a:lnTo>
                <a:lnTo>
                  <a:pt x="3634700" y="892439"/>
                </a:lnTo>
                <a:close/>
                <a:moveTo>
                  <a:pt x="3738880" y="803143"/>
                </a:moveTo>
                <a:lnTo>
                  <a:pt x="3746321" y="803143"/>
                </a:lnTo>
                <a:cubicBezTo>
                  <a:pt x="3746321" y="813065"/>
                  <a:pt x="3748801" y="819265"/>
                  <a:pt x="3753763" y="821746"/>
                </a:cubicBezTo>
                <a:cubicBezTo>
                  <a:pt x="3758724" y="824227"/>
                  <a:pt x="3761204" y="826707"/>
                  <a:pt x="3761204" y="829187"/>
                </a:cubicBezTo>
                <a:cubicBezTo>
                  <a:pt x="3761204" y="831668"/>
                  <a:pt x="3758724" y="835389"/>
                  <a:pt x="3753763" y="840350"/>
                </a:cubicBezTo>
                <a:cubicBezTo>
                  <a:pt x="3748801" y="845310"/>
                  <a:pt x="3743841" y="846551"/>
                  <a:pt x="3738880" y="844070"/>
                </a:cubicBezTo>
                <a:cubicBezTo>
                  <a:pt x="3733919" y="841590"/>
                  <a:pt x="3732679" y="835389"/>
                  <a:pt x="3735159" y="825467"/>
                </a:cubicBezTo>
                <a:cubicBezTo>
                  <a:pt x="3737639" y="815545"/>
                  <a:pt x="3738880" y="808103"/>
                  <a:pt x="3738880" y="803143"/>
                </a:cubicBezTo>
                <a:close/>
                <a:moveTo>
                  <a:pt x="3404017" y="698963"/>
                </a:moveTo>
                <a:lnTo>
                  <a:pt x="3418899" y="706404"/>
                </a:lnTo>
                <a:cubicBezTo>
                  <a:pt x="3413938" y="706404"/>
                  <a:pt x="3412699" y="707644"/>
                  <a:pt x="3415179" y="710125"/>
                </a:cubicBezTo>
                <a:cubicBezTo>
                  <a:pt x="3417659" y="712606"/>
                  <a:pt x="3423861" y="716326"/>
                  <a:pt x="3433782" y="721287"/>
                </a:cubicBezTo>
                <a:lnTo>
                  <a:pt x="3456106" y="736170"/>
                </a:lnTo>
                <a:cubicBezTo>
                  <a:pt x="3451145" y="736170"/>
                  <a:pt x="3446185" y="733689"/>
                  <a:pt x="3441224" y="728728"/>
                </a:cubicBezTo>
                <a:cubicBezTo>
                  <a:pt x="3436262" y="728728"/>
                  <a:pt x="3432542" y="728728"/>
                  <a:pt x="3430062" y="728728"/>
                </a:cubicBezTo>
                <a:cubicBezTo>
                  <a:pt x="3427581" y="728728"/>
                  <a:pt x="3423861" y="728728"/>
                  <a:pt x="3418899" y="728728"/>
                </a:cubicBezTo>
                <a:cubicBezTo>
                  <a:pt x="3404017" y="728728"/>
                  <a:pt x="3396575" y="723768"/>
                  <a:pt x="3396575" y="713846"/>
                </a:cubicBezTo>
                <a:cubicBezTo>
                  <a:pt x="3396575" y="708885"/>
                  <a:pt x="3399055" y="703924"/>
                  <a:pt x="3404017" y="698963"/>
                </a:cubicBezTo>
                <a:close/>
                <a:moveTo>
                  <a:pt x="3329603" y="698963"/>
                </a:moveTo>
                <a:lnTo>
                  <a:pt x="3322161" y="706404"/>
                </a:lnTo>
                <a:cubicBezTo>
                  <a:pt x="3322161" y="711365"/>
                  <a:pt x="3322161" y="713846"/>
                  <a:pt x="3322161" y="713846"/>
                </a:cubicBezTo>
                <a:cubicBezTo>
                  <a:pt x="3327122" y="713846"/>
                  <a:pt x="3329603" y="711365"/>
                  <a:pt x="3329603" y="706404"/>
                </a:cubicBezTo>
                <a:cubicBezTo>
                  <a:pt x="3329603" y="701443"/>
                  <a:pt x="3329603" y="698963"/>
                  <a:pt x="3329603" y="698963"/>
                </a:cubicBezTo>
                <a:close/>
                <a:moveTo>
                  <a:pt x="3121243" y="535252"/>
                </a:moveTo>
                <a:lnTo>
                  <a:pt x="3128685" y="535252"/>
                </a:lnTo>
                <a:cubicBezTo>
                  <a:pt x="3128685" y="540213"/>
                  <a:pt x="3129925" y="543934"/>
                  <a:pt x="3132405" y="546414"/>
                </a:cubicBezTo>
                <a:cubicBezTo>
                  <a:pt x="3134885" y="548895"/>
                  <a:pt x="3138606" y="550135"/>
                  <a:pt x="3143567" y="550135"/>
                </a:cubicBezTo>
                <a:lnTo>
                  <a:pt x="3173333" y="572459"/>
                </a:lnTo>
                <a:cubicBezTo>
                  <a:pt x="3168372" y="572459"/>
                  <a:pt x="3164651" y="571219"/>
                  <a:pt x="3162171" y="568738"/>
                </a:cubicBezTo>
                <a:cubicBezTo>
                  <a:pt x="3159691" y="566258"/>
                  <a:pt x="3157210" y="565018"/>
                  <a:pt x="3154730" y="565018"/>
                </a:cubicBezTo>
                <a:cubicBezTo>
                  <a:pt x="3152249" y="565018"/>
                  <a:pt x="3149768" y="563777"/>
                  <a:pt x="3147288" y="561297"/>
                </a:cubicBezTo>
                <a:cubicBezTo>
                  <a:pt x="3144808" y="558817"/>
                  <a:pt x="3141087" y="557576"/>
                  <a:pt x="3136126" y="557576"/>
                </a:cubicBezTo>
                <a:cubicBezTo>
                  <a:pt x="3131165" y="557576"/>
                  <a:pt x="3126205" y="556336"/>
                  <a:pt x="3121243" y="553855"/>
                </a:cubicBezTo>
                <a:cubicBezTo>
                  <a:pt x="3116282" y="551375"/>
                  <a:pt x="3113802" y="550135"/>
                  <a:pt x="3113802" y="550135"/>
                </a:cubicBezTo>
                <a:cubicBezTo>
                  <a:pt x="3113802" y="540213"/>
                  <a:pt x="3116282" y="535252"/>
                  <a:pt x="3121243" y="535252"/>
                </a:cubicBezTo>
                <a:close/>
                <a:moveTo>
                  <a:pt x="2950091" y="468279"/>
                </a:moveTo>
                <a:lnTo>
                  <a:pt x="2950091" y="475721"/>
                </a:lnTo>
                <a:cubicBezTo>
                  <a:pt x="2955052" y="475721"/>
                  <a:pt x="2957532" y="473241"/>
                  <a:pt x="2957532" y="468279"/>
                </a:cubicBezTo>
                <a:cubicBezTo>
                  <a:pt x="2957532" y="468279"/>
                  <a:pt x="2955052" y="468279"/>
                  <a:pt x="2950091" y="468279"/>
                </a:cubicBezTo>
                <a:close/>
                <a:moveTo>
                  <a:pt x="2943580" y="396656"/>
                </a:moveTo>
                <a:lnTo>
                  <a:pt x="2957532" y="401307"/>
                </a:lnTo>
                <a:cubicBezTo>
                  <a:pt x="2957532" y="401307"/>
                  <a:pt x="2955052" y="401307"/>
                  <a:pt x="2950091" y="401307"/>
                </a:cubicBezTo>
                <a:cubicBezTo>
                  <a:pt x="2947610" y="401307"/>
                  <a:pt x="2945750" y="400687"/>
                  <a:pt x="2944510" y="399446"/>
                </a:cubicBezTo>
                <a:close/>
                <a:moveTo>
                  <a:pt x="2637552" y="267361"/>
                </a:moveTo>
                <a:cubicBezTo>
                  <a:pt x="2632591" y="267361"/>
                  <a:pt x="2630111" y="269842"/>
                  <a:pt x="2630111" y="274803"/>
                </a:cubicBezTo>
                <a:cubicBezTo>
                  <a:pt x="2635072" y="274803"/>
                  <a:pt x="2637552" y="274803"/>
                  <a:pt x="2637552" y="274803"/>
                </a:cubicBezTo>
                <a:lnTo>
                  <a:pt x="2644993" y="274803"/>
                </a:lnTo>
                <a:close/>
                <a:moveTo>
                  <a:pt x="2697083" y="261780"/>
                </a:moveTo>
                <a:cubicBezTo>
                  <a:pt x="2695843" y="261780"/>
                  <a:pt x="2694602" y="262401"/>
                  <a:pt x="2693362" y="263641"/>
                </a:cubicBezTo>
                <a:cubicBezTo>
                  <a:pt x="2690882" y="266121"/>
                  <a:pt x="2690882" y="268602"/>
                  <a:pt x="2693362" y="271082"/>
                </a:cubicBezTo>
                <a:cubicBezTo>
                  <a:pt x="2695843" y="273562"/>
                  <a:pt x="2698324" y="274803"/>
                  <a:pt x="2700804" y="274803"/>
                </a:cubicBezTo>
                <a:cubicBezTo>
                  <a:pt x="2703284" y="274803"/>
                  <a:pt x="2704524" y="273562"/>
                  <a:pt x="2704524" y="271082"/>
                </a:cubicBezTo>
                <a:cubicBezTo>
                  <a:pt x="2704524" y="268602"/>
                  <a:pt x="2703284" y="266121"/>
                  <a:pt x="2700804" y="263641"/>
                </a:cubicBezTo>
                <a:cubicBezTo>
                  <a:pt x="2699564" y="262401"/>
                  <a:pt x="2698324" y="261780"/>
                  <a:pt x="2697083" y="261780"/>
                </a:cubicBezTo>
                <a:close/>
                <a:moveTo>
                  <a:pt x="2600345" y="215271"/>
                </a:moveTo>
                <a:cubicBezTo>
                  <a:pt x="2605306" y="220232"/>
                  <a:pt x="2607786" y="222713"/>
                  <a:pt x="2607786" y="222713"/>
                </a:cubicBezTo>
                <a:lnTo>
                  <a:pt x="2615228" y="215271"/>
                </a:lnTo>
                <a:close/>
                <a:moveTo>
                  <a:pt x="2578021" y="207830"/>
                </a:moveTo>
                <a:cubicBezTo>
                  <a:pt x="2578021" y="207830"/>
                  <a:pt x="2578021" y="210310"/>
                  <a:pt x="2578021" y="215271"/>
                </a:cubicBezTo>
                <a:cubicBezTo>
                  <a:pt x="2582982" y="215271"/>
                  <a:pt x="2585462" y="212791"/>
                  <a:pt x="2585462" y="207830"/>
                </a:cubicBezTo>
                <a:cubicBezTo>
                  <a:pt x="2585462" y="207830"/>
                  <a:pt x="2582982" y="207830"/>
                  <a:pt x="2578021" y="207830"/>
                </a:cubicBezTo>
                <a:close/>
                <a:moveTo>
                  <a:pt x="2413202" y="49667"/>
                </a:moveTo>
                <a:lnTo>
                  <a:pt x="2418024" y="56510"/>
                </a:lnTo>
                <a:lnTo>
                  <a:pt x="2409367" y="65865"/>
                </a:lnTo>
                <a:cubicBezTo>
                  <a:pt x="2406152" y="61302"/>
                  <a:pt x="2407430" y="55903"/>
                  <a:pt x="2413202" y="49667"/>
                </a:cubicBezTo>
                <a:close/>
                <a:moveTo>
                  <a:pt x="0" y="0"/>
                </a:moveTo>
                <a:lnTo>
                  <a:pt x="2227460" y="0"/>
                </a:lnTo>
                <a:lnTo>
                  <a:pt x="2231457" y="946"/>
                </a:lnTo>
                <a:lnTo>
                  <a:pt x="2231681" y="0"/>
                </a:lnTo>
                <a:lnTo>
                  <a:pt x="2379860" y="0"/>
                </a:lnTo>
                <a:lnTo>
                  <a:pt x="2379443" y="1762"/>
                </a:lnTo>
                <a:lnTo>
                  <a:pt x="2372063" y="5718"/>
                </a:lnTo>
                <a:cubicBezTo>
                  <a:pt x="2376131" y="6681"/>
                  <a:pt x="2377739" y="8962"/>
                  <a:pt x="2376887" y="12562"/>
                </a:cubicBezTo>
                <a:cubicBezTo>
                  <a:pt x="2376035" y="16161"/>
                  <a:pt x="2375183" y="19761"/>
                  <a:pt x="2374330" y="23360"/>
                </a:cubicBezTo>
                <a:lnTo>
                  <a:pt x="2381709" y="19405"/>
                </a:lnTo>
                <a:lnTo>
                  <a:pt x="2393911" y="22293"/>
                </a:lnTo>
                <a:cubicBezTo>
                  <a:pt x="2393058" y="25893"/>
                  <a:pt x="2391780" y="31292"/>
                  <a:pt x="2390076" y="38491"/>
                </a:cubicBezTo>
                <a:lnTo>
                  <a:pt x="2383555" y="66042"/>
                </a:lnTo>
                <a:lnTo>
                  <a:pt x="2572151" y="87433"/>
                </a:lnTo>
                <a:lnTo>
                  <a:pt x="2605673" y="87667"/>
                </a:lnTo>
                <a:lnTo>
                  <a:pt x="2604066" y="92488"/>
                </a:lnTo>
                <a:cubicBezTo>
                  <a:pt x="2601585" y="94969"/>
                  <a:pt x="2600345" y="96209"/>
                  <a:pt x="2600345" y="96209"/>
                </a:cubicBezTo>
                <a:cubicBezTo>
                  <a:pt x="2600345" y="111092"/>
                  <a:pt x="2590423" y="116053"/>
                  <a:pt x="2570579" y="111092"/>
                </a:cubicBezTo>
                <a:cubicBezTo>
                  <a:pt x="2565618" y="106131"/>
                  <a:pt x="2560658" y="106131"/>
                  <a:pt x="2555697" y="111092"/>
                </a:cubicBezTo>
                <a:cubicBezTo>
                  <a:pt x="2550736" y="116053"/>
                  <a:pt x="2550736" y="121014"/>
                  <a:pt x="2555697" y="125975"/>
                </a:cubicBezTo>
                <a:cubicBezTo>
                  <a:pt x="2555697" y="130936"/>
                  <a:pt x="2556937" y="134656"/>
                  <a:pt x="2559417" y="137137"/>
                </a:cubicBezTo>
                <a:cubicBezTo>
                  <a:pt x="2561898" y="139617"/>
                  <a:pt x="2563138" y="143338"/>
                  <a:pt x="2563138" y="148299"/>
                </a:cubicBezTo>
                <a:cubicBezTo>
                  <a:pt x="2568099" y="158221"/>
                  <a:pt x="2578021" y="165662"/>
                  <a:pt x="2592904" y="170623"/>
                </a:cubicBezTo>
                <a:lnTo>
                  <a:pt x="2630111" y="192947"/>
                </a:lnTo>
                <a:cubicBezTo>
                  <a:pt x="2635072" y="202869"/>
                  <a:pt x="2642513" y="207830"/>
                  <a:pt x="2652435" y="207830"/>
                </a:cubicBezTo>
                <a:lnTo>
                  <a:pt x="2682201" y="222713"/>
                </a:lnTo>
                <a:cubicBezTo>
                  <a:pt x="2677239" y="222713"/>
                  <a:pt x="2674759" y="225193"/>
                  <a:pt x="2674759" y="230154"/>
                </a:cubicBezTo>
                <a:lnTo>
                  <a:pt x="2704524" y="245037"/>
                </a:lnTo>
                <a:lnTo>
                  <a:pt x="2704524" y="252478"/>
                </a:lnTo>
                <a:lnTo>
                  <a:pt x="2734290" y="267361"/>
                </a:lnTo>
                <a:lnTo>
                  <a:pt x="2764056" y="297127"/>
                </a:lnTo>
                <a:cubicBezTo>
                  <a:pt x="2764056" y="297127"/>
                  <a:pt x="2761576" y="295887"/>
                  <a:pt x="2756614" y="293406"/>
                </a:cubicBezTo>
                <a:cubicBezTo>
                  <a:pt x="2751654" y="290926"/>
                  <a:pt x="2749173" y="289685"/>
                  <a:pt x="2749173" y="289685"/>
                </a:cubicBezTo>
                <a:lnTo>
                  <a:pt x="2726849" y="289685"/>
                </a:lnTo>
                <a:cubicBezTo>
                  <a:pt x="2726849" y="299608"/>
                  <a:pt x="2736771" y="304568"/>
                  <a:pt x="2756614" y="304568"/>
                </a:cubicBezTo>
                <a:cubicBezTo>
                  <a:pt x="2766536" y="304568"/>
                  <a:pt x="2773978" y="307049"/>
                  <a:pt x="2778939" y="312010"/>
                </a:cubicBezTo>
                <a:cubicBezTo>
                  <a:pt x="2783900" y="316971"/>
                  <a:pt x="2787621" y="319451"/>
                  <a:pt x="2790101" y="319451"/>
                </a:cubicBezTo>
                <a:cubicBezTo>
                  <a:pt x="2792581" y="319451"/>
                  <a:pt x="2795062" y="319451"/>
                  <a:pt x="2797542" y="319451"/>
                </a:cubicBezTo>
                <a:cubicBezTo>
                  <a:pt x="2800022" y="319451"/>
                  <a:pt x="2803743" y="319451"/>
                  <a:pt x="2808704" y="319451"/>
                </a:cubicBezTo>
                <a:cubicBezTo>
                  <a:pt x="2813665" y="319451"/>
                  <a:pt x="2816146" y="321932"/>
                  <a:pt x="2816146" y="326893"/>
                </a:cubicBezTo>
                <a:cubicBezTo>
                  <a:pt x="2855833" y="346737"/>
                  <a:pt x="2883118" y="356658"/>
                  <a:pt x="2898001" y="356658"/>
                </a:cubicBezTo>
                <a:lnTo>
                  <a:pt x="2942649" y="393865"/>
                </a:lnTo>
                <a:lnTo>
                  <a:pt x="2943580" y="396656"/>
                </a:lnTo>
                <a:lnTo>
                  <a:pt x="2935208" y="393865"/>
                </a:lnTo>
                <a:cubicBezTo>
                  <a:pt x="2910404" y="374022"/>
                  <a:pt x="2888080" y="361619"/>
                  <a:pt x="2868235" y="356658"/>
                </a:cubicBezTo>
                <a:cubicBezTo>
                  <a:pt x="2858314" y="356658"/>
                  <a:pt x="2850872" y="354178"/>
                  <a:pt x="2845911" y="349217"/>
                </a:cubicBezTo>
                <a:cubicBezTo>
                  <a:pt x="2840950" y="344256"/>
                  <a:pt x="2837229" y="344256"/>
                  <a:pt x="2834749" y="349217"/>
                </a:cubicBezTo>
                <a:cubicBezTo>
                  <a:pt x="2832269" y="354178"/>
                  <a:pt x="2832269" y="357899"/>
                  <a:pt x="2834749" y="360379"/>
                </a:cubicBezTo>
                <a:cubicBezTo>
                  <a:pt x="2837229" y="362859"/>
                  <a:pt x="2838470" y="366580"/>
                  <a:pt x="2838470" y="371541"/>
                </a:cubicBezTo>
                <a:cubicBezTo>
                  <a:pt x="2838470" y="376502"/>
                  <a:pt x="2842190" y="381463"/>
                  <a:pt x="2849632" y="386424"/>
                </a:cubicBezTo>
                <a:cubicBezTo>
                  <a:pt x="2857073" y="391385"/>
                  <a:pt x="2858314" y="393865"/>
                  <a:pt x="2853353" y="393865"/>
                </a:cubicBezTo>
                <a:lnTo>
                  <a:pt x="2860794" y="408748"/>
                </a:lnTo>
                <a:cubicBezTo>
                  <a:pt x="2865755" y="418670"/>
                  <a:pt x="2870715" y="423631"/>
                  <a:pt x="2875677" y="423631"/>
                </a:cubicBezTo>
                <a:cubicBezTo>
                  <a:pt x="2875677" y="423631"/>
                  <a:pt x="2876917" y="423631"/>
                  <a:pt x="2879398" y="423631"/>
                </a:cubicBezTo>
                <a:cubicBezTo>
                  <a:pt x="2881878" y="423631"/>
                  <a:pt x="2885598" y="426111"/>
                  <a:pt x="2890560" y="431072"/>
                </a:cubicBezTo>
                <a:cubicBezTo>
                  <a:pt x="2890560" y="436034"/>
                  <a:pt x="2895521" y="438514"/>
                  <a:pt x="2905442" y="438514"/>
                </a:cubicBezTo>
                <a:cubicBezTo>
                  <a:pt x="2915364" y="443475"/>
                  <a:pt x="2921566" y="444715"/>
                  <a:pt x="2924046" y="442234"/>
                </a:cubicBezTo>
                <a:cubicBezTo>
                  <a:pt x="2926526" y="439754"/>
                  <a:pt x="2930247" y="436034"/>
                  <a:pt x="2935208" y="431072"/>
                </a:cubicBezTo>
                <a:lnTo>
                  <a:pt x="2942649" y="431072"/>
                </a:lnTo>
                <a:cubicBezTo>
                  <a:pt x="2932728" y="450916"/>
                  <a:pt x="2935208" y="460838"/>
                  <a:pt x="2950091" y="460838"/>
                </a:cubicBezTo>
                <a:cubicBezTo>
                  <a:pt x="2955052" y="460838"/>
                  <a:pt x="2958773" y="462078"/>
                  <a:pt x="2961253" y="464559"/>
                </a:cubicBezTo>
                <a:cubicBezTo>
                  <a:pt x="2963733" y="467039"/>
                  <a:pt x="2967454" y="465799"/>
                  <a:pt x="2972415" y="460838"/>
                </a:cubicBezTo>
                <a:lnTo>
                  <a:pt x="2979856" y="445955"/>
                </a:lnTo>
                <a:lnTo>
                  <a:pt x="2994739" y="460838"/>
                </a:lnTo>
                <a:cubicBezTo>
                  <a:pt x="3004661" y="475721"/>
                  <a:pt x="3012102" y="483162"/>
                  <a:pt x="3017064" y="483162"/>
                </a:cubicBezTo>
                <a:lnTo>
                  <a:pt x="3039388" y="498045"/>
                </a:lnTo>
                <a:cubicBezTo>
                  <a:pt x="3044349" y="507967"/>
                  <a:pt x="3049309" y="512928"/>
                  <a:pt x="3054271" y="512928"/>
                </a:cubicBezTo>
                <a:lnTo>
                  <a:pt x="3069153" y="512928"/>
                </a:lnTo>
                <a:lnTo>
                  <a:pt x="3098919" y="512928"/>
                </a:lnTo>
                <a:lnTo>
                  <a:pt x="3098919" y="535252"/>
                </a:lnTo>
                <a:cubicBezTo>
                  <a:pt x="3098919" y="565018"/>
                  <a:pt x="3108840" y="579900"/>
                  <a:pt x="3128685" y="579900"/>
                </a:cubicBezTo>
                <a:cubicBezTo>
                  <a:pt x="3138606" y="584862"/>
                  <a:pt x="3146048" y="587342"/>
                  <a:pt x="3151009" y="587342"/>
                </a:cubicBezTo>
                <a:cubicBezTo>
                  <a:pt x="3155970" y="592303"/>
                  <a:pt x="3164651" y="594783"/>
                  <a:pt x="3177054" y="594783"/>
                </a:cubicBezTo>
                <a:cubicBezTo>
                  <a:pt x="3189456" y="594783"/>
                  <a:pt x="3195657" y="594783"/>
                  <a:pt x="3195657" y="594783"/>
                </a:cubicBezTo>
                <a:lnTo>
                  <a:pt x="3203099" y="594783"/>
                </a:lnTo>
                <a:cubicBezTo>
                  <a:pt x="3208060" y="599744"/>
                  <a:pt x="3213020" y="602225"/>
                  <a:pt x="3217981" y="602225"/>
                </a:cubicBezTo>
                <a:cubicBezTo>
                  <a:pt x="3222943" y="602225"/>
                  <a:pt x="3227903" y="607185"/>
                  <a:pt x="3232864" y="617107"/>
                </a:cubicBezTo>
                <a:cubicBezTo>
                  <a:pt x="3247747" y="631990"/>
                  <a:pt x="3257669" y="634471"/>
                  <a:pt x="3262630" y="624549"/>
                </a:cubicBezTo>
                <a:cubicBezTo>
                  <a:pt x="3267591" y="619588"/>
                  <a:pt x="3273792" y="620828"/>
                  <a:pt x="3281233" y="628269"/>
                </a:cubicBezTo>
                <a:cubicBezTo>
                  <a:pt x="3288675" y="635711"/>
                  <a:pt x="3294876" y="641912"/>
                  <a:pt x="3299837" y="646873"/>
                </a:cubicBezTo>
                <a:cubicBezTo>
                  <a:pt x="3299837" y="646873"/>
                  <a:pt x="3302317" y="648113"/>
                  <a:pt x="3307278" y="650594"/>
                </a:cubicBezTo>
                <a:cubicBezTo>
                  <a:pt x="3312240" y="653074"/>
                  <a:pt x="3317200" y="656795"/>
                  <a:pt x="3322161" y="661756"/>
                </a:cubicBezTo>
                <a:cubicBezTo>
                  <a:pt x="3327122" y="671678"/>
                  <a:pt x="3334564" y="676639"/>
                  <a:pt x="3344485" y="676639"/>
                </a:cubicBezTo>
                <a:lnTo>
                  <a:pt x="3351927" y="676639"/>
                </a:lnTo>
                <a:cubicBezTo>
                  <a:pt x="3356888" y="681599"/>
                  <a:pt x="3361848" y="682840"/>
                  <a:pt x="3366810" y="680359"/>
                </a:cubicBezTo>
                <a:cubicBezTo>
                  <a:pt x="3371771" y="677879"/>
                  <a:pt x="3374251" y="679119"/>
                  <a:pt x="3374251" y="684080"/>
                </a:cubicBezTo>
                <a:lnTo>
                  <a:pt x="3381692" y="691521"/>
                </a:lnTo>
                <a:cubicBezTo>
                  <a:pt x="3381692" y="696482"/>
                  <a:pt x="3382933" y="706404"/>
                  <a:pt x="3385413" y="721287"/>
                </a:cubicBezTo>
                <a:cubicBezTo>
                  <a:pt x="3387893" y="736170"/>
                  <a:pt x="3386654" y="743611"/>
                  <a:pt x="3381692" y="743611"/>
                </a:cubicBezTo>
                <a:cubicBezTo>
                  <a:pt x="3376731" y="748572"/>
                  <a:pt x="3374251" y="751053"/>
                  <a:pt x="3374251" y="751053"/>
                </a:cubicBezTo>
                <a:cubicBezTo>
                  <a:pt x="3374251" y="751053"/>
                  <a:pt x="3376731" y="751053"/>
                  <a:pt x="3381692" y="751053"/>
                </a:cubicBezTo>
                <a:cubicBezTo>
                  <a:pt x="3381692" y="751053"/>
                  <a:pt x="3384173" y="751053"/>
                  <a:pt x="3389134" y="751053"/>
                </a:cubicBezTo>
                <a:cubicBezTo>
                  <a:pt x="3394095" y="746092"/>
                  <a:pt x="3406497" y="746092"/>
                  <a:pt x="3426341" y="751053"/>
                </a:cubicBezTo>
                <a:cubicBezTo>
                  <a:pt x="3456106" y="765935"/>
                  <a:pt x="3473469" y="768416"/>
                  <a:pt x="3478431" y="758494"/>
                </a:cubicBezTo>
                <a:cubicBezTo>
                  <a:pt x="3483392" y="758494"/>
                  <a:pt x="3485872" y="758494"/>
                  <a:pt x="3485872" y="758494"/>
                </a:cubicBezTo>
                <a:lnTo>
                  <a:pt x="3493314" y="780818"/>
                </a:lnTo>
                <a:cubicBezTo>
                  <a:pt x="3488352" y="780818"/>
                  <a:pt x="3485872" y="780818"/>
                  <a:pt x="3485872" y="780818"/>
                </a:cubicBezTo>
                <a:cubicBezTo>
                  <a:pt x="3485872" y="780818"/>
                  <a:pt x="3485872" y="783299"/>
                  <a:pt x="3485872" y="788260"/>
                </a:cubicBezTo>
                <a:lnTo>
                  <a:pt x="3493314" y="788260"/>
                </a:lnTo>
                <a:cubicBezTo>
                  <a:pt x="3498275" y="783299"/>
                  <a:pt x="3500755" y="778338"/>
                  <a:pt x="3500755" y="773377"/>
                </a:cubicBezTo>
                <a:cubicBezTo>
                  <a:pt x="3500755" y="763455"/>
                  <a:pt x="3508196" y="765935"/>
                  <a:pt x="3523079" y="780818"/>
                </a:cubicBezTo>
                <a:cubicBezTo>
                  <a:pt x="3528040" y="790740"/>
                  <a:pt x="3530521" y="798182"/>
                  <a:pt x="3530521" y="803143"/>
                </a:cubicBezTo>
                <a:lnTo>
                  <a:pt x="3545403" y="840350"/>
                </a:lnTo>
                <a:cubicBezTo>
                  <a:pt x="3550365" y="845310"/>
                  <a:pt x="3552845" y="847791"/>
                  <a:pt x="3552845" y="847791"/>
                </a:cubicBezTo>
                <a:cubicBezTo>
                  <a:pt x="3552845" y="852752"/>
                  <a:pt x="3555325" y="856472"/>
                  <a:pt x="3560286" y="858953"/>
                </a:cubicBezTo>
                <a:cubicBezTo>
                  <a:pt x="3565247" y="861434"/>
                  <a:pt x="3570208" y="862674"/>
                  <a:pt x="3575169" y="862674"/>
                </a:cubicBezTo>
                <a:cubicBezTo>
                  <a:pt x="3580130" y="862674"/>
                  <a:pt x="3585090" y="865154"/>
                  <a:pt x="3590052" y="870115"/>
                </a:cubicBezTo>
                <a:cubicBezTo>
                  <a:pt x="3595013" y="875076"/>
                  <a:pt x="3597493" y="877557"/>
                  <a:pt x="3597493" y="877557"/>
                </a:cubicBezTo>
                <a:cubicBezTo>
                  <a:pt x="3607415" y="887479"/>
                  <a:pt x="3619817" y="894920"/>
                  <a:pt x="3634700" y="899881"/>
                </a:cubicBezTo>
                <a:lnTo>
                  <a:pt x="3657024" y="922205"/>
                </a:lnTo>
                <a:lnTo>
                  <a:pt x="3664466" y="922205"/>
                </a:lnTo>
                <a:cubicBezTo>
                  <a:pt x="3669427" y="922205"/>
                  <a:pt x="3673148" y="923445"/>
                  <a:pt x="3675628" y="925926"/>
                </a:cubicBezTo>
                <a:cubicBezTo>
                  <a:pt x="3678108" y="928406"/>
                  <a:pt x="3686790" y="934607"/>
                  <a:pt x="3701673" y="944529"/>
                </a:cubicBezTo>
                <a:cubicBezTo>
                  <a:pt x="3716556" y="954451"/>
                  <a:pt x="3725238" y="959412"/>
                  <a:pt x="3727718" y="959412"/>
                </a:cubicBezTo>
                <a:cubicBezTo>
                  <a:pt x="3730198" y="959412"/>
                  <a:pt x="3731439" y="959412"/>
                  <a:pt x="3731439" y="959412"/>
                </a:cubicBezTo>
                <a:lnTo>
                  <a:pt x="3731439" y="951971"/>
                </a:lnTo>
                <a:cubicBezTo>
                  <a:pt x="3736400" y="951971"/>
                  <a:pt x="3738880" y="954451"/>
                  <a:pt x="3738880" y="959412"/>
                </a:cubicBezTo>
                <a:cubicBezTo>
                  <a:pt x="3738880" y="964373"/>
                  <a:pt x="3743841" y="971814"/>
                  <a:pt x="3753763" y="981736"/>
                </a:cubicBezTo>
                <a:cubicBezTo>
                  <a:pt x="3773607" y="996619"/>
                  <a:pt x="3783528" y="1001580"/>
                  <a:pt x="3783528" y="996619"/>
                </a:cubicBezTo>
                <a:lnTo>
                  <a:pt x="3790970" y="1004060"/>
                </a:lnTo>
                <a:cubicBezTo>
                  <a:pt x="3795931" y="1009021"/>
                  <a:pt x="3804612" y="1015223"/>
                  <a:pt x="3817015" y="1022664"/>
                </a:cubicBezTo>
                <a:cubicBezTo>
                  <a:pt x="3829417" y="1030105"/>
                  <a:pt x="3836859" y="1031345"/>
                  <a:pt x="3839339" y="1026385"/>
                </a:cubicBezTo>
                <a:cubicBezTo>
                  <a:pt x="3841819" y="1021424"/>
                  <a:pt x="3843060" y="1016463"/>
                  <a:pt x="3843060" y="1011502"/>
                </a:cubicBezTo>
                <a:lnTo>
                  <a:pt x="3850501" y="1004060"/>
                </a:lnTo>
                <a:cubicBezTo>
                  <a:pt x="3850501" y="1009021"/>
                  <a:pt x="3851742" y="1012742"/>
                  <a:pt x="3854222" y="1015223"/>
                </a:cubicBezTo>
                <a:cubicBezTo>
                  <a:pt x="3856702" y="1017703"/>
                  <a:pt x="3857942" y="1018943"/>
                  <a:pt x="3857942" y="1018943"/>
                </a:cubicBezTo>
                <a:cubicBezTo>
                  <a:pt x="3862904" y="1023904"/>
                  <a:pt x="3864143" y="1030105"/>
                  <a:pt x="3861663" y="1037547"/>
                </a:cubicBezTo>
                <a:cubicBezTo>
                  <a:pt x="3859183" y="1044988"/>
                  <a:pt x="3862904" y="1051190"/>
                  <a:pt x="3872825" y="1056150"/>
                </a:cubicBezTo>
                <a:cubicBezTo>
                  <a:pt x="3872825" y="1061111"/>
                  <a:pt x="3875305" y="1063592"/>
                  <a:pt x="3880267" y="1063592"/>
                </a:cubicBezTo>
                <a:cubicBezTo>
                  <a:pt x="3885228" y="1063592"/>
                  <a:pt x="3890188" y="1066072"/>
                  <a:pt x="3895149" y="1071033"/>
                </a:cubicBezTo>
                <a:cubicBezTo>
                  <a:pt x="3905071" y="1071033"/>
                  <a:pt x="3914994" y="1075994"/>
                  <a:pt x="3924915" y="1085916"/>
                </a:cubicBezTo>
                <a:cubicBezTo>
                  <a:pt x="3934837" y="1095838"/>
                  <a:pt x="3942278" y="1100799"/>
                  <a:pt x="3947239" y="1100799"/>
                </a:cubicBezTo>
                <a:cubicBezTo>
                  <a:pt x="3962122" y="1100799"/>
                  <a:pt x="3964602" y="1110721"/>
                  <a:pt x="3954681" y="1130564"/>
                </a:cubicBezTo>
                <a:cubicBezTo>
                  <a:pt x="3954681" y="1135525"/>
                  <a:pt x="3955921" y="1138006"/>
                  <a:pt x="3958401" y="1138006"/>
                </a:cubicBezTo>
                <a:cubicBezTo>
                  <a:pt x="3960881" y="1138006"/>
                  <a:pt x="3967083" y="1138006"/>
                  <a:pt x="3977005" y="1138006"/>
                </a:cubicBezTo>
                <a:cubicBezTo>
                  <a:pt x="3991888" y="1142967"/>
                  <a:pt x="4003050" y="1149168"/>
                  <a:pt x="4010491" y="1156609"/>
                </a:cubicBezTo>
                <a:cubicBezTo>
                  <a:pt x="4017933" y="1164051"/>
                  <a:pt x="4024133" y="1165291"/>
                  <a:pt x="4029095" y="1160330"/>
                </a:cubicBezTo>
                <a:cubicBezTo>
                  <a:pt x="4034056" y="1160330"/>
                  <a:pt x="4039016" y="1162811"/>
                  <a:pt x="4043978" y="1167771"/>
                </a:cubicBezTo>
                <a:cubicBezTo>
                  <a:pt x="4039016" y="1182654"/>
                  <a:pt x="4034056" y="1190096"/>
                  <a:pt x="4029095" y="1190096"/>
                </a:cubicBezTo>
                <a:cubicBezTo>
                  <a:pt x="4024133" y="1190096"/>
                  <a:pt x="4021653" y="1192576"/>
                  <a:pt x="4021653" y="1197537"/>
                </a:cubicBezTo>
                <a:cubicBezTo>
                  <a:pt x="4021653" y="1202498"/>
                  <a:pt x="4021653" y="1207459"/>
                  <a:pt x="4021653" y="1212420"/>
                </a:cubicBezTo>
                <a:lnTo>
                  <a:pt x="4029095" y="1219861"/>
                </a:lnTo>
                <a:cubicBezTo>
                  <a:pt x="4029095" y="1224822"/>
                  <a:pt x="4031575" y="1227303"/>
                  <a:pt x="4036536" y="1227303"/>
                </a:cubicBezTo>
                <a:cubicBezTo>
                  <a:pt x="4041497" y="1227303"/>
                  <a:pt x="4046458" y="1224822"/>
                  <a:pt x="4051419" y="1219861"/>
                </a:cubicBezTo>
                <a:lnTo>
                  <a:pt x="4058860" y="1212420"/>
                </a:lnTo>
                <a:cubicBezTo>
                  <a:pt x="4053899" y="1217381"/>
                  <a:pt x="4051419" y="1224822"/>
                  <a:pt x="4051419" y="1234744"/>
                </a:cubicBezTo>
                <a:cubicBezTo>
                  <a:pt x="4051419" y="1244666"/>
                  <a:pt x="4043978" y="1247146"/>
                  <a:pt x="4029095" y="1242185"/>
                </a:cubicBezTo>
                <a:lnTo>
                  <a:pt x="4021653" y="1242185"/>
                </a:lnTo>
                <a:cubicBezTo>
                  <a:pt x="4016692" y="1242185"/>
                  <a:pt x="4014212" y="1244666"/>
                  <a:pt x="4014212" y="1249627"/>
                </a:cubicBezTo>
                <a:cubicBezTo>
                  <a:pt x="4009251" y="1249627"/>
                  <a:pt x="4009251" y="1252108"/>
                  <a:pt x="4014212" y="1257068"/>
                </a:cubicBezTo>
                <a:lnTo>
                  <a:pt x="4029095" y="1264510"/>
                </a:lnTo>
                <a:cubicBezTo>
                  <a:pt x="4043978" y="1269470"/>
                  <a:pt x="4052660" y="1269470"/>
                  <a:pt x="4055140" y="1264510"/>
                </a:cubicBezTo>
                <a:cubicBezTo>
                  <a:pt x="4057620" y="1259549"/>
                  <a:pt x="4066302" y="1257068"/>
                  <a:pt x="4081185" y="1257068"/>
                </a:cubicBezTo>
                <a:lnTo>
                  <a:pt x="4088626" y="1271951"/>
                </a:lnTo>
                <a:cubicBezTo>
                  <a:pt x="4088626" y="1276912"/>
                  <a:pt x="4088626" y="1281873"/>
                  <a:pt x="4088626" y="1286834"/>
                </a:cubicBezTo>
                <a:lnTo>
                  <a:pt x="4096067" y="1286834"/>
                </a:lnTo>
                <a:cubicBezTo>
                  <a:pt x="4101029" y="1286834"/>
                  <a:pt x="4108470" y="1286834"/>
                  <a:pt x="4118392" y="1286834"/>
                </a:cubicBezTo>
                <a:cubicBezTo>
                  <a:pt x="4118392" y="1291795"/>
                  <a:pt x="4120872" y="1294275"/>
                  <a:pt x="4125833" y="1294275"/>
                </a:cubicBezTo>
                <a:cubicBezTo>
                  <a:pt x="4140716" y="1304197"/>
                  <a:pt x="4150637" y="1314119"/>
                  <a:pt x="4155599" y="1324041"/>
                </a:cubicBezTo>
                <a:cubicBezTo>
                  <a:pt x="4150637" y="1338924"/>
                  <a:pt x="4155599" y="1351326"/>
                  <a:pt x="4170481" y="1361248"/>
                </a:cubicBezTo>
                <a:cubicBezTo>
                  <a:pt x="4175443" y="1366209"/>
                  <a:pt x="4177923" y="1368689"/>
                  <a:pt x="4177923" y="1368689"/>
                </a:cubicBezTo>
                <a:cubicBezTo>
                  <a:pt x="4177923" y="1368689"/>
                  <a:pt x="4175443" y="1371170"/>
                  <a:pt x="4170481" y="1376131"/>
                </a:cubicBezTo>
                <a:cubicBezTo>
                  <a:pt x="4170481" y="1381092"/>
                  <a:pt x="4168001" y="1383572"/>
                  <a:pt x="4163040" y="1383572"/>
                </a:cubicBezTo>
                <a:cubicBezTo>
                  <a:pt x="4163040" y="1383572"/>
                  <a:pt x="4160560" y="1383572"/>
                  <a:pt x="4155599" y="1383572"/>
                </a:cubicBezTo>
                <a:lnTo>
                  <a:pt x="4148157" y="1383572"/>
                </a:lnTo>
                <a:cubicBezTo>
                  <a:pt x="4148157" y="1378611"/>
                  <a:pt x="4150637" y="1373650"/>
                  <a:pt x="4155599" y="1368689"/>
                </a:cubicBezTo>
                <a:cubicBezTo>
                  <a:pt x="4165520" y="1363729"/>
                  <a:pt x="4165520" y="1361248"/>
                  <a:pt x="4155599" y="1361248"/>
                </a:cubicBezTo>
                <a:cubicBezTo>
                  <a:pt x="4135755" y="1356287"/>
                  <a:pt x="4125833" y="1361248"/>
                  <a:pt x="4125833" y="1376131"/>
                </a:cubicBezTo>
                <a:cubicBezTo>
                  <a:pt x="4125833" y="1381092"/>
                  <a:pt x="4122112" y="1381092"/>
                  <a:pt x="4114671" y="1376131"/>
                </a:cubicBezTo>
                <a:cubicBezTo>
                  <a:pt x="4107230" y="1371170"/>
                  <a:pt x="4097308" y="1369929"/>
                  <a:pt x="4084905" y="1372410"/>
                </a:cubicBezTo>
                <a:cubicBezTo>
                  <a:pt x="4072503" y="1374891"/>
                  <a:pt x="4062581" y="1373650"/>
                  <a:pt x="4055140" y="1368689"/>
                </a:cubicBezTo>
                <a:cubicBezTo>
                  <a:pt x="4047698" y="1363729"/>
                  <a:pt x="4043978" y="1363729"/>
                  <a:pt x="4043978" y="1368689"/>
                </a:cubicBezTo>
                <a:cubicBezTo>
                  <a:pt x="4043978" y="1373650"/>
                  <a:pt x="4045218" y="1377371"/>
                  <a:pt x="4047698" y="1379851"/>
                </a:cubicBezTo>
                <a:cubicBezTo>
                  <a:pt x="4050178" y="1382332"/>
                  <a:pt x="4052660" y="1382332"/>
                  <a:pt x="4055140" y="1379851"/>
                </a:cubicBezTo>
                <a:cubicBezTo>
                  <a:pt x="4057620" y="1377371"/>
                  <a:pt x="4060101" y="1377371"/>
                  <a:pt x="4062581" y="1379851"/>
                </a:cubicBezTo>
                <a:cubicBezTo>
                  <a:pt x="4065061" y="1382332"/>
                  <a:pt x="4056380" y="1383572"/>
                  <a:pt x="4036536" y="1383572"/>
                </a:cubicBezTo>
                <a:cubicBezTo>
                  <a:pt x="4036536" y="1383572"/>
                  <a:pt x="4034056" y="1384812"/>
                  <a:pt x="4029095" y="1387293"/>
                </a:cubicBezTo>
                <a:cubicBezTo>
                  <a:pt x="4024133" y="1389774"/>
                  <a:pt x="4021653" y="1391014"/>
                  <a:pt x="4021653" y="1391014"/>
                </a:cubicBezTo>
                <a:lnTo>
                  <a:pt x="4006771" y="1391014"/>
                </a:lnTo>
                <a:cubicBezTo>
                  <a:pt x="4006771" y="1376131"/>
                  <a:pt x="4001809" y="1373650"/>
                  <a:pt x="3991888" y="1383572"/>
                </a:cubicBezTo>
                <a:lnTo>
                  <a:pt x="3984446" y="1391014"/>
                </a:lnTo>
                <a:lnTo>
                  <a:pt x="3991888" y="1398455"/>
                </a:lnTo>
                <a:cubicBezTo>
                  <a:pt x="4001809" y="1403416"/>
                  <a:pt x="4006771" y="1408377"/>
                  <a:pt x="4006771" y="1413338"/>
                </a:cubicBezTo>
                <a:lnTo>
                  <a:pt x="3999329" y="1420779"/>
                </a:lnTo>
                <a:cubicBezTo>
                  <a:pt x="4004290" y="1420779"/>
                  <a:pt x="4006771" y="1420779"/>
                  <a:pt x="4006771" y="1420779"/>
                </a:cubicBezTo>
                <a:cubicBezTo>
                  <a:pt x="4011732" y="1420779"/>
                  <a:pt x="4016692" y="1423260"/>
                  <a:pt x="4021653" y="1428221"/>
                </a:cubicBezTo>
                <a:lnTo>
                  <a:pt x="4036536" y="1428221"/>
                </a:lnTo>
                <a:lnTo>
                  <a:pt x="4066302" y="1435662"/>
                </a:lnTo>
                <a:cubicBezTo>
                  <a:pt x="4066302" y="1440623"/>
                  <a:pt x="4061340" y="1443103"/>
                  <a:pt x="4051419" y="1443103"/>
                </a:cubicBezTo>
                <a:lnTo>
                  <a:pt x="4029095" y="1435662"/>
                </a:lnTo>
                <a:lnTo>
                  <a:pt x="4021653" y="1443103"/>
                </a:lnTo>
                <a:cubicBezTo>
                  <a:pt x="4021653" y="1448064"/>
                  <a:pt x="4024133" y="1453026"/>
                  <a:pt x="4029095" y="1457986"/>
                </a:cubicBezTo>
                <a:cubicBezTo>
                  <a:pt x="4034056" y="1457986"/>
                  <a:pt x="4036536" y="1456746"/>
                  <a:pt x="4036536" y="1454266"/>
                </a:cubicBezTo>
                <a:cubicBezTo>
                  <a:pt x="4036536" y="1451785"/>
                  <a:pt x="4039016" y="1450545"/>
                  <a:pt x="4043978" y="1450545"/>
                </a:cubicBezTo>
                <a:cubicBezTo>
                  <a:pt x="4043978" y="1455506"/>
                  <a:pt x="4043978" y="1457986"/>
                  <a:pt x="4043978" y="1457986"/>
                </a:cubicBezTo>
                <a:lnTo>
                  <a:pt x="4051419" y="1465428"/>
                </a:lnTo>
                <a:cubicBezTo>
                  <a:pt x="4056380" y="1465428"/>
                  <a:pt x="4060101" y="1466668"/>
                  <a:pt x="4062581" y="1469148"/>
                </a:cubicBezTo>
                <a:cubicBezTo>
                  <a:pt x="4065061" y="1471629"/>
                  <a:pt x="4066302" y="1472869"/>
                  <a:pt x="4066302" y="1472869"/>
                </a:cubicBezTo>
                <a:cubicBezTo>
                  <a:pt x="4066302" y="1477830"/>
                  <a:pt x="4068782" y="1480310"/>
                  <a:pt x="4073743" y="1480310"/>
                </a:cubicBezTo>
                <a:cubicBezTo>
                  <a:pt x="4078705" y="1480310"/>
                  <a:pt x="4081185" y="1480310"/>
                  <a:pt x="4081185" y="1480310"/>
                </a:cubicBezTo>
                <a:cubicBezTo>
                  <a:pt x="4081185" y="1480310"/>
                  <a:pt x="4081185" y="1482791"/>
                  <a:pt x="4081185" y="1487752"/>
                </a:cubicBezTo>
                <a:cubicBezTo>
                  <a:pt x="4086146" y="1492713"/>
                  <a:pt x="4098548" y="1492713"/>
                  <a:pt x="4118392" y="1487752"/>
                </a:cubicBezTo>
                <a:lnTo>
                  <a:pt x="4140716" y="1495193"/>
                </a:lnTo>
                <a:cubicBezTo>
                  <a:pt x="4135755" y="1505115"/>
                  <a:pt x="4140716" y="1510076"/>
                  <a:pt x="4155599" y="1510076"/>
                </a:cubicBezTo>
                <a:cubicBezTo>
                  <a:pt x="4165520" y="1515037"/>
                  <a:pt x="4170481" y="1522478"/>
                  <a:pt x="4170481" y="1532400"/>
                </a:cubicBezTo>
                <a:cubicBezTo>
                  <a:pt x="4170481" y="1547283"/>
                  <a:pt x="4177923" y="1557205"/>
                  <a:pt x="4192806" y="1562166"/>
                </a:cubicBezTo>
                <a:cubicBezTo>
                  <a:pt x="4207689" y="1567127"/>
                  <a:pt x="4215130" y="1567127"/>
                  <a:pt x="4215130" y="1562166"/>
                </a:cubicBezTo>
                <a:lnTo>
                  <a:pt x="4207689" y="1554725"/>
                </a:lnTo>
                <a:cubicBezTo>
                  <a:pt x="4202727" y="1554725"/>
                  <a:pt x="4197767" y="1554725"/>
                  <a:pt x="4192806" y="1554725"/>
                </a:cubicBezTo>
                <a:lnTo>
                  <a:pt x="4207689" y="1547283"/>
                </a:lnTo>
                <a:cubicBezTo>
                  <a:pt x="4222571" y="1557205"/>
                  <a:pt x="4232493" y="1560926"/>
                  <a:pt x="4237454" y="1558445"/>
                </a:cubicBezTo>
                <a:cubicBezTo>
                  <a:pt x="4242415" y="1555965"/>
                  <a:pt x="4246136" y="1557205"/>
                  <a:pt x="4248616" y="1562166"/>
                </a:cubicBezTo>
                <a:cubicBezTo>
                  <a:pt x="4251096" y="1567127"/>
                  <a:pt x="4254817" y="1569607"/>
                  <a:pt x="4259778" y="1569607"/>
                </a:cubicBezTo>
                <a:lnTo>
                  <a:pt x="4282103" y="1591932"/>
                </a:lnTo>
                <a:cubicBezTo>
                  <a:pt x="4282103" y="1596892"/>
                  <a:pt x="4284583" y="1601854"/>
                  <a:pt x="4289544" y="1606814"/>
                </a:cubicBezTo>
                <a:cubicBezTo>
                  <a:pt x="4294505" y="1611775"/>
                  <a:pt x="4296985" y="1616736"/>
                  <a:pt x="4296985" y="1621697"/>
                </a:cubicBezTo>
                <a:lnTo>
                  <a:pt x="4326751" y="1636580"/>
                </a:lnTo>
                <a:cubicBezTo>
                  <a:pt x="4341634" y="1646502"/>
                  <a:pt x="4349075" y="1653943"/>
                  <a:pt x="4349075" y="1658904"/>
                </a:cubicBezTo>
                <a:cubicBezTo>
                  <a:pt x="4349075" y="1663865"/>
                  <a:pt x="4349075" y="1668826"/>
                  <a:pt x="4349075" y="1673787"/>
                </a:cubicBezTo>
                <a:cubicBezTo>
                  <a:pt x="4349075" y="1673787"/>
                  <a:pt x="4350316" y="1675027"/>
                  <a:pt x="4352796" y="1677508"/>
                </a:cubicBezTo>
                <a:cubicBezTo>
                  <a:pt x="4355276" y="1679988"/>
                  <a:pt x="4358997" y="1683709"/>
                  <a:pt x="4363958" y="1688670"/>
                </a:cubicBezTo>
                <a:lnTo>
                  <a:pt x="4408606" y="1718435"/>
                </a:lnTo>
                <a:cubicBezTo>
                  <a:pt x="4423489" y="1728358"/>
                  <a:pt x="4435892" y="1735799"/>
                  <a:pt x="4445814" y="1740760"/>
                </a:cubicBezTo>
                <a:cubicBezTo>
                  <a:pt x="4455735" y="1745720"/>
                  <a:pt x="4465658" y="1750682"/>
                  <a:pt x="4475579" y="1755643"/>
                </a:cubicBezTo>
                <a:cubicBezTo>
                  <a:pt x="4480540" y="1760603"/>
                  <a:pt x="4484261" y="1763084"/>
                  <a:pt x="4486741" y="1763084"/>
                </a:cubicBezTo>
                <a:cubicBezTo>
                  <a:pt x="4489221" y="1763084"/>
                  <a:pt x="4490462" y="1763084"/>
                  <a:pt x="4490462" y="1763084"/>
                </a:cubicBezTo>
                <a:cubicBezTo>
                  <a:pt x="4495423" y="1763084"/>
                  <a:pt x="4502865" y="1768045"/>
                  <a:pt x="4512786" y="1777967"/>
                </a:cubicBezTo>
                <a:cubicBezTo>
                  <a:pt x="4522708" y="1787889"/>
                  <a:pt x="4527669" y="1795330"/>
                  <a:pt x="4527669" y="1800291"/>
                </a:cubicBezTo>
                <a:lnTo>
                  <a:pt x="4535110" y="1800291"/>
                </a:lnTo>
                <a:cubicBezTo>
                  <a:pt x="4535110" y="1800291"/>
                  <a:pt x="4536351" y="1800291"/>
                  <a:pt x="4538831" y="1800291"/>
                </a:cubicBezTo>
                <a:cubicBezTo>
                  <a:pt x="4541311" y="1800291"/>
                  <a:pt x="4542552" y="1802772"/>
                  <a:pt x="4542552" y="1807732"/>
                </a:cubicBezTo>
                <a:cubicBezTo>
                  <a:pt x="4547513" y="1807732"/>
                  <a:pt x="4558675" y="1812693"/>
                  <a:pt x="4576038" y="1822615"/>
                </a:cubicBezTo>
                <a:cubicBezTo>
                  <a:pt x="4593401" y="1832537"/>
                  <a:pt x="4604563" y="1837498"/>
                  <a:pt x="4609524" y="1837498"/>
                </a:cubicBezTo>
                <a:lnTo>
                  <a:pt x="4676497" y="1889588"/>
                </a:lnTo>
                <a:lnTo>
                  <a:pt x="4639290" y="1874705"/>
                </a:lnTo>
                <a:cubicBezTo>
                  <a:pt x="4624407" y="1869744"/>
                  <a:pt x="4616966" y="1867264"/>
                  <a:pt x="4616966" y="1867264"/>
                </a:cubicBezTo>
                <a:lnTo>
                  <a:pt x="4609524" y="1867264"/>
                </a:lnTo>
                <a:lnTo>
                  <a:pt x="4602083" y="1859822"/>
                </a:lnTo>
                <a:lnTo>
                  <a:pt x="4587200" y="1852381"/>
                </a:lnTo>
                <a:cubicBezTo>
                  <a:pt x="4582239" y="1852381"/>
                  <a:pt x="4577279" y="1848660"/>
                  <a:pt x="4572317" y="1841219"/>
                </a:cubicBezTo>
                <a:cubicBezTo>
                  <a:pt x="4567356" y="1833777"/>
                  <a:pt x="4561155" y="1830057"/>
                  <a:pt x="4553714" y="1830057"/>
                </a:cubicBezTo>
                <a:cubicBezTo>
                  <a:pt x="4546273" y="1830057"/>
                  <a:pt x="4542552" y="1828817"/>
                  <a:pt x="4542552" y="1826336"/>
                </a:cubicBezTo>
                <a:cubicBezTo>
                  <a:pt x="4542552" y="1823855"/>
                  <a:pt x="4537590" y="1820135"/>
                  <a:pt x="4527669" y="1815174"/>
                </a:cubicBezTo>
                <a:cubicBezTo>
                  <a:pt x="4517747" y="1810213"/>
                  <a:pt x="4507825" y="1810213"/>
                  <a:pt x="4497903" y="1815174"/>
                </a:cubicBezTo>
                <a:cubicBezTo>
                  <a:pt x="4487982" y="1820135"/>
                  <a:pt x="4483021" y="1815174"/>
                  <a:pt x="4483021" y="1800291"/>
                </a:cubicBezTo>
                <a:cubicBezTo>
                  <a:pt x="4483021" y="1795330"/>
                  <a:pt x="4473099" y="1792850"/>
                  <a:pt x="4453255" y="1792850"/>
                </a:cubicBezTo>
                <a:cubicBezTo>
                  <a:pt x="4433411" y="1792850"/>
                  <a:pt x="4423489" y="1792850"/>
                  <a:pt x="4423489" y="1792850"/>
                </a:cubicBezTo>
                <a:cubicBezTo>
                  <a:pt x="4423489" y="1802772"/>
                  <a:pt x="4433411" y="1810213"/>
                  <a:pt x="4453255" y="1815174"/>
                </a:cubicBezTo>
                <a:cubicBezTo>
                  <a:pt x="4453255" y="1815174"/>
                  <a:pt x="4453255" y="1820135"/>
                  <a:pt x="4453255" y="1830057"/>
                </a:cubicBezTo>
                <a:cubicBezTo>
                  <a:pt x="4453255" y="1835017"/>
                  <a:pt x="4463176" y="1844939"/>
                  <a:pt x="4483021" y="1859822"/>
                </a:cubicBezTo>
                <a:cubicBezTo>
                  <a:pt x="4492942" y="1864783"/>
                  <a:pt x="4502865" y="1870984"/>
                  <a:pt x="4512786" y="1878426"/>
                </a:cubicBezTo>
                <a:cubicBezTo>
                  <a:pt x="4522708" y="1885867"/>
                  <a:pt x="4531390" y="1892068"/>
                  <a:pt x="4538831" y="1897029"/>
                </a:cubicBezTo>
                <a:cubicBezTo>
                  <a:pt x="4546273" y="1901990"/>
                  <a:pt x="4552473" y="1904471"/>
                  <a:pt x="4557435" y="1904471"/>
                </a:cubicBezTo>
                <a:cubicBezTo>
                  <a:pt x="4557435" y="1909431"/>
                  <a:pt x="4559915" y="1913152"/>
                  <a:pt x="4564876" y="1915633"/>
                </a:cubicBezTo>
                <a:cubicBezTo>
                  <a:pt x="4569837" y="1918113"/>
                  <a:pt x="4577279" y="1921834"/>
                  <a:pt x="4587200" y="1926795"/>
                </a:cubicBezTo>
                <a:cubicBezTo>
                  <a:pt x="4587200" y="1931756"/>
                  <a:pt x="4589680" y="1934236"/>
                  <a:pt x="4594642" y="1934236"/>
                </a:cubicBezTo>
                <a:cubicBezTo>
                  <a:pt x="4594642" y="1934236"/>
                  <a:pt x="4595882" y="1935476"/>
                  <a:pt x="4598362" y="1937957"/>
                </a:cubicBezTo>
                <a:cubicBezTo>
                  <a:pt x="4600842" y="1940438"/>
                  <a:pt x="4604563" y="1941678"/>
                  <a:pt x="4609524" y="1941678"/>
                </a:cubicBezTo>
                <a:cubicBezTo>
                  <a:pt x="4614486" y="1946638"/>
                  <a:pt x="4621927" y="1951600"/>
                  <a:pt x="4631849" y="1956560"/>
                </a:cubicBezTo>
                <a:cubicBezTo>
                  <a:pt x="4641770" y="1961521"/>
                  <a:pt x="4649212" y="1964002"/>
                  <a:pt x="4654173" y="1964002"/>
                </a:cubicBezTo>
                <a:lnTo>
                  <a:pt x="4661614" y="1978885"/>
                </a:lnTo>
                <a:cubicBezTo>
                  <a:pt x="4651693" y="1988807"/>
                  <a:pt x="4656653" y="1993768"/>
                  <a:pt x="4676497" y="1993768"/>
                </a:cubicBezTo>
                <a:cubicBezTo>
                  <a:pt x="4681458" y="1998728"/>
                  <a:pt x="4686419" y="2003690"/>
                  <a:pt x="4691379" y="2008650"/>
                </a:cubicBezTo>
                <a:lnTo>
                  <a:pt x="4713704" y="2023533"/>
                </a:lnTo>
                <a:lnTo>
                  <a:pt x="4721145" y="2038416"/>
                </a:lnTo>
                <a:cubicBezTo>
                  <a:pt x="4716184" y="2038416"/>
                  <a:pt x="4713704" y="2038416"/>
                  <a:pt x="4713704" y="2038416"/>
                </a:cubicBezTo>
                <a:cubicBezTo>
                  <a:pt x="4713704" y="2043377"/>
                  <a:pt x="4721145" y="2050818"/>
                  <a:pt x="4736028" y="2060740"/>
                </a:cubicBezTo>
                <a:lnTo>
                  <a:pt x="4780677" y="2097947"/>
                </a:lnTo>
                <a:cubicBezTo>
                  <a:pt x="4775715" y="2097947"/>
                  <a:pt x="4774476" y="2099187"/>
                  <a:pt x="4776956" y="2101668"/>
                </a:cubicBezTo>
                <a:cubicBezTo>
                  <a:pt x="4779436" y="2104149"/>
                  <a:pt x="4783157" y="2107869"/>
                  <a:pt x="4788118" y="2112830"/>
                </a:cubicBezTo>
                <a:cubicBezTo>
                  <a:pt x="4793079" y="2122752"/>
                  <a:pt x="4798039" y="2125232"/>
                  <a:pt x="4803001" y="2120271"/>
                </a:cubicBezTo>
                <a:lnTo>
                  <a:pt x="4817883" y="2135154"/>
                </a:lnTo>
                <a:cubicBezTo>
                  <a:pt x="4817883" y="2135154"/>
                  <a:pt x="4819124" y="2136394"/>
                  <a:pt x="4821605" y="2138875"/>
                </a:cubicBezTo>
                <a:cubicBezTo>
                  <a:pt x="4824085" y="2141356"/>
                  <a:pt x="4825325" y="2142596"/>
                  <a:pt x="4825325" y="2142596"/>
                </a:cubicBezTo>
                <a:cubicBezTo>
                  <a:pt x="4830287" y="2142596"/>
                  <a:pt x="4834007" y="2146316"/>
                  <a:pt x="4836487" y="2153758"/>
                </a:cubicBezTo>
                <a:cubicBezTo>
                  <a:pt x="4838967" y="2161199"/>
                  <a:pt x="4846409" y="2167401"/>
                  <a:pt x="4858811" y="2172361"/>
                </a:cubicBezTo>
                <a:cubicBezTo>
                  <a:pt x="4871214" y="2177322"/>
                  <a:pt x="4877415" y="2182283"/>
                  <a:pt x="4877415" y="2187244"/>
                </a:cubicBezTo>
                <a:cubicBezTo>
                  <a:pt x="4877415" y="2187244"/>
                  <a:pt x="4879895" y="2189725"/>
                  <a:pt x="4884856" y="2194685"/>
                </a:cubicBezTo>
                <a:cubicBezTo>
                  <a:pt x="4889817" y="2199646"/>
                  <a:pt x="4892297" y="2202127"/>
                  <a:pt x="4892297" y="2202127"/>
                </a:cubicBezTo>
                <a:cubicBezTo>
                  <a:pt x="4902219" y="2207088"/>
                  <a:pt x="4907181" y="2212049"/>
                  <a:pt x="4907181" y="2217010"/>
                </a:cubicBezTo>
                <a:cubicBezTo>
                  <a:pt x="4912142" y="2221970"/>
                  <a:pt x="4917102" y="2226932"/>
                  <a:pt x="4922063" y="2231893"/>
                </a:cubicBezTo>
                <a:cubicBezTo>
                  <a:pt x="4927025" y="2236853"/>
                  <a:pt x="4931985" y="2241815"/>
                  <a:pt x="4936946" y="2246775"/>
                </a:cubicBezTo>
                <a:lnTo>
                  <a:pt x="4959271" y="2269100"/>
                </a:lnTo>
                <a:cubicBezTo>
                  <a:pt x="4959271" y="2269100"/>
                  <a:pt x="4954309" y="2266619"/>
                  <a:pt x="4944387" y="2261658"/>
                </a:cubicBezTo>
                <a:cubicBezTo>
                  <a:pt x="4924543" y="2246775"/>
                  <a:pt x="4914622" y="2241815"/>
                  <a:pt x="4914622" y="2246775"/>
                </a:cubicBezTo>
                <a:cubicBezTo>
                  <a:pt x="4909661" y="2251736"/>
                  <a:pt x="4899739" y="2251736"/>
                  <a:pt x="4884856" y="2246775"/>
                </a:cubicBezTo>
                <a:lnTo>
                  <a:pt x="4847649" y="2209568"/>
                </a:lnTo>
                <a:lnTo>
                  <a:pt x="4869973" y="2224451"/>
                </a:lnTo>
                <a:cubicBezTo>
                  <a:pt x="4889817" y="2239334"/>
                  <a:pt x="4902219" y="2244295"/>
                  <a:pt x="4907181" y="2239334"/>
                </a:cubicBezTo>
                <a:lnTo>
                  <a:pt x="4847649" y="2179803"/>
                </a:lnTo>
                <a:cubicBezTo>
                  <a:pt x="4837727" y="2169881"/>
                  <a:pt x="4832767" y="2162439"/>
                  <a:pt x="4832767" y="2157478"/>
                </a:cubicBezTo>
                <a:lnTo>
                  <a:pt x="4810442" y="2150037"/>
                </a:lnTo>
                <a:lnTo>
                  <a:pt x="4765793" y="2127713"/>
                </a:lnTo>
                <a:cubicBezTo>
                  <a:pt x="4760833" y="2122752"/>
                  <a:pt x="4755872" y="2117791"/>
                  <a:pt x="4750911" y="2112830"/>
                </a:cubicBezTo>
                <a:cubicBezTo>
                  <a:pt x="4745949" y="2107869"/>
                  <a:pt x="4743469" y="2105389"/>
                  <a:pt x="4743469" y="2105389"/>
                </a:cubicBezTo>
                <a:lnTo>
                  <a:pt x="4736028" y="2090506"/>
                </a:lnTo>
                <a:cubicBezTo>
                  <a:pt x="4731067" y="2090506"/>
                  <a:pt x="4727346" y="2088025"/>
                  <a:pt x="4724866" y="2083064"/>
                </a:cubicBezTo>
                <a:cubicBezTo>
                  <a:pt x="4722386" y="2078104"/>
                  <a:pt x="4718665" y="2073142"/>
                  <a:pt x="4713704" y="2068182"/>
                </a:cubicBezTo>
                <a:cubicBezTo>
                  <a:pt x="4708743" y="2068182"/>
                  <a:pt x="4705022" y="2066942"/>
                  <a:pt x="4702542" y="2064461"/>
                </a:cubicBezTo>
                <a:cubicBezTo>
                  <a:pt x="4700061" y="2061980"/>
                  <a:pt x="4698821" y="2060740"/>
                  <a:pt x="4698821" y="2060740"/>
                </a:cubicBezTo>
                <a:lnTo>
                  <a:pt x="4676497" y="2038416"/>
                </a:lnTo>
                <a:lnTo>
                  <a:pt x="4661614" y="2038416"/>
                </a:lnTo>
                <a:cubicBezTo>
                  <a:pt x="4656653" y="2033455"/>
                  <a:pt x="4652932" y="2030975"/>
                  <a:pt x="4650452" y="2030975"/>
                </a:cubicBezTo>
                <a:cubicBezTo>
                  <a:pt x="4647972" y="2030975"/>
                  <a:pt x="4646731" y="2028494"/>
                  <a:pt x="4646731" y="2023533"/>
                </a:cubicBezTo>
                <a:lnTo>
                  <a:pt x="4654173" y="2016092"/>
                </a:lnTo>
                <a:cubicBezTo>
                  <a:pt x="4654173" y="2011131"/>
                  <a:pt x="4646731" y="2008650"/>
                  <a:pt x="4631849" y="2008650"/>
                </a:cubicBezTo>
                <a:cubicBezTo>
                  <a:pt x="4626887" y="2008650"/>
                  <a:pt x="4624407" y="2006170"/>
                  <a:pt x="4624407" y="2001209"/>
                </a:cubicBezTo>
                <a:cubicBezTo>
                  <a:pt x="4624407" y="1996248"/>
                  <a:pt x="4619446" y="1992527"/>
                  <a:pt x="4609524" y="1990047"/>
                </a:cubicBezTo>
                <a:cubicBezTo>
                  <a:pt x="4599603" y="1987566"/>
                  <a:pt x="4589680" y="1983845"/>
                  <a:pt x="4579759" y="1978885"/>
                </a:cubicBezTo>
                <a:cubicBezTo>
                  <a:pt x="4569837" y="1964002"/>
                  <a:pt x="4564876" y="1961521"/>
                  <a:pt x="4564876" y="1971443"/>
                </a:cubicBezTo>
                <a:cubicBezTo>
                  <a:pt x="4564876" y="1976404"/>
                  <a:pt x="4562396" y="1976404"/>
                  <a:pt x="4557435" y="1971443"/>
                </a:cubicBezTo>
                <a:cubicBezTo>
                  <a:pt x="4557435" y="1971443"/>
                  <a:pt x="4556194" y="1971443"/>
                  <a:pt x="4553714" y="1971443"/>
                </a:cubicBezTo>
                <a:cubicBezTo>
                  <a:pt x="4551234" y="1971443"/>
                  <a:pt x="4547513" y="1971443"/>
                  <a:pt x="4542552" y="1971443"/>
                </a:cubicBezTo>
                <a:cubicBezTo>
                  <a:pt x="4542552" y="1976404"/>
                  <a:pt x="4542552" y="1978885"/>
                  <a:pt x="4542552" y="1978885"/>
                </a:cubicBezTo>
                <a:cubicBezTo>
                  <a:pt x="4547513" y="1978885"/>
                  <a:pt x="4549993" y="1980125"/>
                  <a:pt x="4549993" y="1982605"/>
                </a:cubicBezTo>
                <a:cubicBezTo>
                  <a:pt x="4549993" y="1985086"/>
                  <a:pt x="4552473" y="1986326"/>
                  <a:pt x="4557435" y="1986326"/>
                </a:cubicBezTo>
                <a:cubicBezTo>
                  <a:pt x="4562396" y="2001209"/>
                  <a:pt x="4574798" y="2008650"/>
                  <a:pt x="4594642" y="2008650"/>
                </a:cubicBezTo>
                <a:lnTo>
                  <a:pt x="4602083" y="2016092"/>
                </a:lnTo>
                <a:cubicBezTo>
                  <a:pt x="4597122" y="2011131"/>
                  <a:pt x="4594642" y="2011131"/>
                  <a:pt x="4594642" y="2016092"/>
                </a:cubicBezTo>
                <a:cubicBezTo>
                  <a:pt x="4594642" y="2021052"/>
                  <a:pt x="4595882" y="2024773"/>
                  <a:pt x="4598362" y="2027254"/>
                </a:cubicBezTo>
                <a:cubicBezTo>
                  <a:pt x="4600842" y="2029734"/>
                  <a:pt x="4602083" y="2030975"/>
                  <a:pt x="4602083" y="2030975"/>
                </a:cubicBezTo>
                <a:cubicBezTo>
                  <a:pt x="4612005" y="2035935"/>
                  <a:pt x="4621927" y="2045857"/>
                  <a:pt x="4631849" y="2060740"/>
                </a:cubicBezTo>
                <a:cubicBezTo>
                  <a:pt x="4641770" y="2070662"/>
                  <a:pt x="4651693" y="2079344"/>
                  <a:pt x="4661614" y="2086785"/>
                </a:cubicBezTo>
                <a:cubicBezTo>
                  <a:pt x="4671535" y="2094226"/>
                  <a:pt x="4676497" y="2095467"/>
                  <a:pt x="4676497" y="2090506"/>
                </a:cubicBezTo>
                <a:cubicBezTo>
                  <a:pt x="4681458" y="2090506"/>
                  <a:pt x="4682697" y="2089266"/>
                  <a:pt x="4680217" y="2086785"/>
                </a:cubicBezTo>
                <a:cubicBezTo>
                  <a:pt x="4677737" y="2084304"/>
                  <a:pt x="4676497" y="2083064"/>
                  <a:pt x="4676497" y="2083064"/>
                </a:cubicBezTo>
                <a:lnTo>
                  <a:pt x="4676497" y="2075623"/>
                </a:lnTo>
                <a:cubicBezTo>
                  <a:pt x="4676497" y="2075623"/>
                  <a:pt x="4677737" y="2078104"/>
                  <a:pt x="4680217" y="2083064"/>
                </a:cubicBezTo>
                <a:cubicBezTo>
                  <a:pt x="4682697" y="2088025"/>
                  <a:pt x="4683939" y="2091746"/>
                  <a:pt x="4683939" y="2094226"/>
                </a:cubicBezTo>
                <a:cubicBezTo>
                  <a:pt x="4683939" y="2096707"/>
                  <a:pt x="4685179" y="2099187"/>
                  <a:pt x="4687659" y="2101668"/>
                </a:cubicBezTo>
                <a:cubicBezTo>
                  <a:pt x="4690139" y="2104149"/>
                  <a:pt x="4691379" y="2107869"/>
                  <a:pt x="4691379" y="2112830"/>
                </a:cubicBezTo>
                <a:lnTo>
                  <a:pt x="4698821" y="2120271"/>
                </a:lnTo>
                <a:cubicBezTo>
                  <a:pt x="4698821" y="2125232"/>
                  <a:pt x="4700061" y="2127713"/>
                  <a:pt x="4702542" y="2127713"/>
                </a:cubicBezTo>
                <a:cubicBezTo>
                  <a:pt x="4705022" y="2127713"/>
                  <a:pt x="4709983" y="2131434"/>
                  <a:pt x="4717425" y="2138875"/>
                </a:cubicBezTo>
                <a:cubicBezTo>
                  <a:pt x="4724866" y="2146316"/>
                  <a:pt x="4731067" y="2150037"/>
                  <a:pt x="4736028" y="2150037"/>
                </a:cubicBezTo>
                <a:lnTo>
                  <a:pt x="4743469" y="2157478"/>
                </a:lnTo>
                <a:cubicBezTo>
                  <a:pt x="4743469" y="2162439"/>
                  <a:pt x="4745949" y="2166160"/>
                  <a:pt x="4750911" y="2168641"/>
                </a:cubicBezTo>
                <a:cubicBezTo>
                  <a:pt x="4755872" y="2171121"/>
                  <a:pt x="4758353" y="2173601"/>
                  <a:pt x="4758353" y="2176082"/>
                </a:cubicBezTo>
                <a:cubicBezTo>
                  <a:pt x="4758353" y="2178563"/>
                  <a:pt x="4760833" y="2182283"/>
                  <a:pt x="4765793" y="2187244"/>
                </a:cubicBezTo>
                <a:lnTo>
                  <a:pt x="4765793" y="2194685"/>
                </a:lnTo>
                <a:cubicBezTo>
                  <a:pt x="4765793" y="2194685"/>
                  <a:pt x="4755872" y="2184763"/>
                  <a:pt x="4736028" y="2164920"/>
                </a:cubicBezTo>
                <a:cubicBezTo>
                  <a:pt x="4716184" y="2145076"/>
                  <a:pt x="4705022" y="2135154"/>
                  <a:pt x="4702542" y="2135154"/>
                </a:cubicBezTo>
                <a:cubicBezTo>
                  <a:pt x="4700061" y="2135154"/>
                  <a:pt x="4697581" y="2132674"/>
                  <a:pt x="4695101" y="2127713"/>
                </a:cubicBezTo>
                <a:cubicBezTo>
                  <a:pt x="4692621" y="2122752"/>
                  <a:pt x="4688899" y="2120271"/>
                  <a:pt x="4683939" y="2120271"/>
                </a:cubicBezTo>
                <a:cubicBezTo>
                  <a:pt x="4683939" y="2115311"/>
                  <a:pt x="4678977" y="2110349"/>
                  <a:pt x="4669055" y="2105389"/>
                </a:cubicBezTo>
                <a:cubicBezTo>
                  <a:pt x="4659134" y="2100428"/>
                  <a:pt x="4654173" y="2096707"/>
                  <a:pt x="4654173" y="2094226"/>
                </a:cubicBezTo>
                <a:cubicBezTo>
                  <a:pt x="4654173" y="2091746"/>
                  <a:pt x="4649212" y="2088025"/>
                  <a:pt x="4639290" y="2083064"/>
                </a:cubicBezTo>
                <a:cubicBezTo>
                  <a:pt x="4634329" y="2083064"/>
                  <a:pt x="4630608" y="2083064"/>
                  <a:pt x="4628128" y="2083064"/>
                </a:cubicBezTo>
                <a:cubicBezTo>
                  <a:pt x="4625648" y="2083064"/>
                  <a:pt x="4624407" y="2083064"/>
                  <a:pt x="4624407" y="2083064"/>
                </a:cubicBezTo>
                <a:cubicBezTo>
                  <a:pt x="4624407" y="2088025"/>
                  <a:pt x="4621927" y="2089266"/>
                  <a:pt x="4616966" y="2086785"/>
                </a:cubicBezTo>
                <a:cubicBezTo>
                  <a:pt x="4612005" y="2084304"/>
                  <a:pt x="4609524" y="2083064"/>
                  <a:pt x="4609524" y="2083064"/>
                </a:cubicBezTo>
                <a:lnTo>
                  <a:pt x="4542552" y="2038416"/>
                </a:lnTo>
                <a:lnTo>
                  <a:pt x="4490462" y="2001209"/>
                </a:lnTo>
                <a:cubicBezTo>
                  <a:pt x="4490462" y="2006170"/>
                  <a:pt x="4490462" y="2008650"/>
                  <a:pt x="4490462" y="2008650"/>
                </a:cubicBezTo>
                <a:lnTo>
                  <a:pt x="4490462" y="2016092"/>
                </a:lnTo>
                <a:lnTo>
                  <a:pt x="4497903" y="2030975"/>
                </a:lnTo>
                <a:cubicBezTo>
                  <a:pt x="4502865" y="2030975"/>
                  <a:pt x="4506585" y="2033455"/>
                  <a:pt x="4509065" y="2038416"/>
                </a:cubicBezTo>
                <a:cubicBezTo>
                  <a:pt x="4511546" y="2043377"/>
                  <a:pt x="4512786" y="2045857"/>
                  <a:pt x="4512786" y="2045857"/>
                </a:cubicBezTo>
                <a:cubicBezTo>
                  <a:pt x="4512786" y="2050818"/>
                  <a:pt x="4517747" y="2053299"/>
                  <a:pt x="4527669" y="2053299"/>
                </a:cubicBezTo>
                <a:cubicBezTo>
                  <a:pt x="4547513" y="2063221"/>
                  <a:pt x="4557435" y="2068182"/>
                  <a:pt x="4557435" y="2068182"/>
                </a:cubicBezTo>
                <a:cubicBezTo>
                  <a:pt x="4557435" y="2073142"/>
                  <a:pt x="4552473" y="2075623"/>
                  <a:pt x="4542552" y="2075623"/>
                </a:cubicBezTo>
                <a:lnTo>
                  <a:pt x="4549993" y="2083064"/>
                </a:lnTo>
                <a:cubicBezTo>
                  <a:pt x="4559915" y="2088025"/>
                  <a:pt x="4569837" y="2095467"/>
                  <a:pt x="4579759" y="2105389"/>
                </a:cubicBezTo>
                <a:cubicBezTo>
                  <a:pt x="4579759" y="2105389"/>
                  <a:pt x="4582239" y="2106629"/>
                  <a:pt x="4587200" y="2109109"/>
                </a:cubicBezTo>
                <a:cubicBezTo>
                  <a:pt x="4592162" y="2111590"/>
                  <a:pt x="4597122" y="2115311"/>
                  <a:pt x="4602083" y="2120271"/>
                </a:cubicBezTo>
                <a:lnTo>
                  <a:pt x="4624407" y="2135154"/>
                </a:lnTo>
                <a:lnTo>
                  <a:pt x="4616966" y="2135154"/>
                </a:lnTo>
                <a:cubicBezTo>
                  <a:pt x="4607044" y="2130193"/>
                  <a:pt x="4602083" y="2130193"/>
                  <a:pt x="4602083" y="2135154"/>
                </a:cubicBezTo>
                <a:cubicBezTo>
                  <a:pt x="4602083" y="2135154"/>
                  <a:pt x="4602083" y="2136394"/>
                  <a:pt x="4602083" y="2138875"/>
                </a:cubicBezTo>
                <a:cubicBezTo>
                  <a:pt x="4602083" y="2141356"/>
                  <a:pt x="4604563" y="2142596"/>
                  <a:pt x="4609524" y="2142596"/>
                </a:cubicBezTo>
                <a:lnTo>
                  <a:pt x="4616966" y="2150037"/>
                </a:lnTo>
                <a:lnTo>
                  <a:pt x="4639290" y="2150037"/>
                </a:lnTo>
                <a:lnTo>
                  <a:pt x="4639290" y="2157478"/>
                </a:lnTo>
                <a:cubicBezTo>
                  <a:pt x="4644251" y="2172361"/>
                  <a:pt x="4649212" y="2179803"/>
                  <a:pt x="4654173" y="2179803"/>
                </a:cubicBezTo>
                <a:cubicBezTo>
                  <a:pt x="4659134" y="2179803"/>
                  <a:pt x="4664094" y="2182283"/>
                  <a:pt x="4669055" y="2187244"/>
                </a:cubicBezTo>
                <a:lnTo>
                  <a:pt x="4676497" y="2194685"/>
                </a:lnTo>
                <a:cubicBezTo>
                  <a:pt x="4681458" y="2194685"/>
                  <a:pt x="4681458" y="2192205"/>
                  <a:pt x="4676497" y="2187244"/>
                </a:cubicBezTo>
                <a:lnTo>
                  <a:pt x="4706263" y="2209568"/>
                </a:lnTo>
                <a:cubicBezTo>
                  <a:pt x="4721145" y="2219490"/>
                  <a:pt x="4733548" y="2226932"/>
                  <a:pt x="4743469" y="2231893"/>
                </a:cubicBezTo>
                <a:cubicBezTo>
                  <a:pt x="4758353" y="2241815"/>
                  <a:pt x="4760833" y="2249256"/>
                  <a:pt x="4750911" y="2254217"/>
                </a:cubicBezTo>
                <a:cubicBezTo>
                  <a:pt x="4750911" y="2254217"/>
                  <a:pt x="4743469" y="2249256"/>
                  <a:pt x="4728587" y="2239334"/>
                </a:cubicBezTo>
                <a:lnTo>
                  <a:pt x="4698821" y="2224451"/>
                </a:lnTo>
                <a:cubicBezTo>
                  <a:pt x="4703783" y="2229412"/>
                  <a:pt x="4708743" y="2234373"/>
                  <a:pt x="4713704" y="2239334"/>
                </a:cubicBezTo>
                <a:lnTo>
                  <a:pt x="4736028" y="2254217"/>
                </a:lnTo>
                <a:cubicBezTo>
                  <a:pt x="4740989" y="2264139"/>
                  <a:pt x="4750911" y="2274060"/>
                  <a:pt x="4765793" y="2283982"/>
                </a:cubicBezTo>
                <a:cubicBezTo>
                  <a:pt x="4770755" y="2288943"/>
                  <a:pt x="4775715" y="2292664"/>
                  <a:pt x="4780677" y="2295144"/>
                </a:cubicBezTo>
                <a:cubicBezTo>
                  <a:pt x="4785638" y="2297625"/>
                  <a:pt x="4788118" y="2301346"/>
                  <a:pt x="4788118" y="2306307"/>
                </a:cubicBezTo>
                <a:lnTo>
                  <a:pt x="4773235" y="2298865"/>
                </a:lnTo>
                <a:cubicBezTo>
                  <a:pt x="4753391" y="2283982"/>
                  <a:pt x="4740989" y="2279022"/>
                  <a:pt x="4736028" y="2283982"/>
                </a:cubicBezTo>
                <a:cubicBezTo>
                  <a:pt x="4731067" y="2288943"/>
                  <a:pt x="4726107" y="2288943"/>
                  <a:pt x="4721145" y="2283982"/>
                </a:cubicBezTo>
                <a:lnTo>
                  <a:pt x="4713704" y="2291424"/>
                </a:lnTo>
                <a:lnTo>
                  <a:pt x="4706263" y="2291424"/>
                </a:lnTo>
                <a:lnTo>
                  <a:pt x="4698821" y="2276541"/>
                </a:lnTo>
                <a:cubicBezTo>
                  <a:pt x="4698821" y="2271580"/>
                  <a:pt x="4696341" y="2269100"/>
                  <a:pt x="4691379" y="2269100"/>
                </a:cubicBezTo>
                <a:cubicBezTo>
                  <a:pt x="4686419" y="2269100"/>
                  <a:pt x="4683939" y="2269100"/>
                  <a:pt x="4683939" y="2269100"/>
                </a:cubicBezTo>
                <a:cubicBezTo>
                  <a:pt x="4683939" y="2264139"/>
                  <a:pt x="4682697" y="2260418"/>
                  <a:pt x="4680217" y="2257937"/>
                </a:cubicBezTo>
                <a:cubicBezTo>
                  <a:pt x="4677737" y="2255457"/>
                  <a:pt x="4674017" y="2254217"/>
                  <a:pt x="4669055" y="2254217"/>
                </a:cubicBezTo>
                <a:lnTo>
                  <a:pt x="4661614" y="2246775"/>
                </a:lnTo>
                <a:lnTo>
                  <a:pt x="4676497" y="2246775"/>
                </a:lnTo>
                <a:cubicBezTo>
                  <a:pt x="4681458" y="2246775"/>
                  <a:pt x="4683939" y="2248015"/>
                  <a:pt x="4683939" y="2250496"/>
                </a:cubicBezTo>
                <a:cubicBezTo>
                  <a:pt x="4683939" y="2252977"/>
                  <a:pt x="4690139" y="2256697"/>
                  <a:pt x="4702542" y="2261658"/>
                </a:cubicBezTo>
                <a:cubicBezTo>
                  <a:pt x="4714945" y="2266619"/>
                  <a:pt x="4718665" y="2266619"/>
                  <a:pt x="4713704" y="2261658"/>
                </a:cubicBezTo>
                <a:cubicBezTo>
                  <a:pt x="4713704" y="2251736"/>
                  <a:pt x="4698821" y="2236853"/>
                  <a:pt x="4669055" y="2217010"/>
                </a:cubicBezTo>
                <a:lnTo>
                  <a:pt x="4654173" y="2194685"/>
                </a:lnTo>
                <a:lnTo>
                  <a:pt x="4616966" y="2179803"/>
                </a:lnTo>
                <a:cubicBezTo>
                  <a:pt x="4607044" y="2179803"/>
                  <a:pt x="4597122" y="2173601"/>
                  <a:pt x="4587200" y="2161199"/>
                </a:cubicBezTo>
                <a:cubicBezTo>
                  <a:pt x="4577279" y="2148797"/>
                  <a:pt x="4569837" y="2142596"/>
                  <a:pt x="4564876" y="2142596"/>
                </a:cubicBezTo>
                <a:lnTo>
                  <a:pt x="4564876" y="2135154"/>
                </a:lnTo>
                <a:cubicBezTo>
                  <a:pt x="4564876" y="2130193"/>
                  <a:pt x="4563635" y="2128953"/>
                  <a:pt x="4561155" y="2131434"/>
                </a:cubicBezTo>
                <a:cubicBezTo>
                  <a:pt x="4558675" y="2133914"/>
                  <a:pt x="4554955" y="2130193"/>
                  <a:pt x="4549993" y="2120271"/>
                </a:cubicBezTo>
                <a:cubicBezTo>
                  <a:pt x="4545032" y="2105389"/>
                  <a:pt x="4532630" y="2100428"/>
                  <a:pt x="4512786" y="2105389"/>
                </a:cubicBezTo>
                <a:cubicBezTo>
                  <a:pt x="4507825" y="2105389"/>
                  <a:pt x="4505345" y="2105389"/>
                  <a:pt x="4505345" y="2105389"/>
                </a:cubicBezTo>
                <a:cubicBezTo>
                  <a:pt x="4505345" y="2105389"/>
                  <a:pt x="4505345" y="2102908"/>
                  <a:pt x="4505345" y="2097947"/>
                </a:cubicBezTo>
                <a:lnTo>
                  <a:pt x="4512786" y="2097947"/>
                </a:lnTo>
                <a:lnTo>
                  <a:pt x="4505345" y="2090506"/>
                </a:lnTo>
                <a:lnTo>
                  <a:pt x="4483021" y="2090506"/>
                </a:lnTo>
                <a:cubicBezTo>
                  <a:pt x="4483021" y="2085545"/>
                  <a:pt x="4480540" y="2083064"/>
                  <a:pt x="4475579" y="2083064"/>
                </a:cubicBezTo>
                <a:cubicBezTo>
                  <a:pt x="4470618" y="2083064"/>
                  <a:pt x="4465658" y="2080584"/>
                  <a:pt x="4460696" y="2075623"/>
                </a:cubicBezTo>
                <a:cubicBezTo>
                  <a:pt x="4440852" y="2070662"/>
                  <a:pt x="4438372" y="2065701"/>
                  <a:pt x="4453255" y="2060740"/>
                </a:cubicBezTo>
                <a:cubicBezTo>
                  <a:pt x="4458216" y="2060740"/>
                  <a:pt x="4463176" y="2063221"/>
                  <a:pt x="4468138" y="2068182"/>
                </a:cubicBezTo>
                <a:lnTo>
                  <a:pt x="4475579" y="2060740"/>
                </a:lnTo>
                <a:lnTo>
                  <a:pt x="4460696" y="2045857"/>
                </a:lnTo>
                <a:cubicBezTo>
                  <a:pt x="4455735" y="2045857"/>
                  <a:pt x="4450775" y="2043377"/>
                  <a:pt x="4445814" y="2038416"/>
                </a:cubicBezTo>
                <a:cubicBezTo>
                  <a:pt x="4440852" y="2038416"/>
                  <a:pt x="4437131" y="2037176"/>
                  <a:pt x="4434651" y="2034695"/>
                </a:cubicBezTo>
                <a:cubicBezTo>
                  <a:pt x="4432171" y="2032215"/>
                  <a:pt x="4430931" y="2030975"/>
                  <a:pt x="4430931" y="2030975"/>
                </a:cubicBezTo>
                <a:cubicBezTo>
                  <a:pt x="4425969" y="2030975"/>
                  <a:pt x="4421009" y="2030975"/>
                  <a:pt x="4416048" y="2030975"/>
                </a:cubicBezTo>
                <a:lnTo>
                  <a:pt x="4423489" y="2045857"/>
                </a:lnTo>
                <a:lnTo>
                  <a:pt x="4430931" y="2045857"/>
                </a:lnTo>
                <a:cubicBezTo>
                  <a:pt x="4425969" y="2050818"/>
                  <a:pt x="4423489" y="2052059"/>
                  <a:pt x="4423489" y="2049578"/>
                </a:cubicBezTo>
                <a:cubicBezTo>
                  <a:pt x="4423489" y="2047097"/>
                  <a:pt x="4422249" y="2045857"/>
                  <a:pt x="4419769" y="2045857"/>
                </a:cubicBezTo>
                <a:cubicBezTo>
                  <a:pt x="4417289" y="2045857"/>
                  <a:pt x="4414807" y="2045857"/>
                  <a:pt x="4412327" y="2045857"/>
                </a:cubicBezTo>
                <a:cubicBezTo>
                  <a:pt x="4409847" y="2045857"/>
                  <a:pt x="4406126" y="2045857"/>
                  <a:pt x="4401165" y="2045857"/>
                </a:cubicBezTo>
                <a:lnTo>
                  <a:pt x="4408606" y="2053299"/>
                </a:lnTo>
                <a:cubicBezTo>
                  <a:pt x="4428451" y="2073142"/>
                  <a:pt x="4443333" y="2083064"/>
                  <a:pt x="4453255" y="2083064"/>
                </a:cubicBezTo>
                <a:cubicBezTo>
                  <a:pt x="4463176" y="2083064"/>
                  <a:pt x="4465658" y="2088025"/>
                  <a:pt x="4460696" y="2097947"/>
                </a:cubicBezTo>
                <a:cubicBezTo>
                  <a:pt x="4455735" y="2102908"/>
                  <a:pt x="4456976" y="2107869"/>
                  <a:pt x="4464417" y="2112830"/>
                </a:cubicBezTo>
                <a:cubicBezTo>
                  <a:pt x="4471858" y="2117791"/>
                  <a:pt x="4478059" y="2120271"/>
                  <a:pt x="4483021" y="2120271"/>
                </a:cubicBezTo>
                <a:cubicBezTo>
                  <a:pt x="4487982" y="2120271"/>
                  <a:pt x="4490462" y="2122752"/>
                  <a:pt x="4490462" y="2127713"/>
                </a:cubicBezTo>
                <a:cubicBezTo>
                  <a:pt x="4490462" y="2132674"/>
                  <a:pt x="4492942" y="2132674"/>
                  <a:pt x="4497903" y="2127713"/>
                </a:cubicBezTo>
                <a:cubicBezTo>
                  <a:pt x="4497903" y="2127713"/>
                  <a:pt x="4500383" y="2128953"/>
                  <a:pt x="4505345" y="2131434"/>
                </a:cubicBezTo>
                <a:cubicBezTo>
                  <a:pt x="4510306" y="2133914"/>
                  <a:pt x="4512786" y="2140115"/>
                  <a:pt x="4512786" y="2150037"/>
                </a:cubicBezTo>
                <a:cubicBezTo>
                  <a:pt x="4532630" y="2164920"/>
                  <a:pt x="4547513" y="2172361"/>
                  <a:pt x="4557435" y="2172361"/>
                </a:cubicBezTo>
                <a:lnTo>
                  <a:pt x="4572317" y="2187244"/>
                </a:lnTo>
                <a:lnTo>
                  <a:pt x="4579759" y="2209568"/>
                </a:lnTo>
                <a:cubicBezTo>
                  <a:pt x="4599603" y="2224451"/>
                  <a:pt x="4604563" y="2231893"/>
                  <a:pt x="4594642" y="2231893"/>
                </a:cubicBezTo>
                <a:cubicBezTo>
                  <a:pt x="4574798" y="2231893"/>
                  <a:pt x="4564876" y="2226932"/>
                  <a:pt x="4564876" y="2217010"/>
                </a:cubicBezTo>
                <a:lnTo>
                  <a:pt x="4542552" y="2187244"/>
                </a:lnTo>
                <a:lnTo>
                  <a:pt x="4512786" y="2172361"/>
                </a:lnTo>
                <a:lnTo>
                  <a:pt x="4497903" y="2172361"/>
                </a:lnTo>
                <a:cubicBezTo>
                  <a:pt x="4497903" y="2177322"/>
                  <a:pt x="4502865" y="2182283"/>
                  <a:pt x="4512786" y="2187244"/>
                </a:cubicBezTo>
                <a:cubicBezTo>
                  <a:pt x="4522708" y="2187244"/>
                  <a:pt x="4528910" y="2189725"/>
                  <a:pt x="4531390" y="2194685"/>
                </a:cubicBezTo>
                <a:cubicBezTo>
                  <a:pt x="4533870" y="2199646"/>
                  <a:pt x="4535110" y="2202127"/>
                  <a:pt x="4535110" y="2202127"/>
                </a:cubicBezTo>
                <a:cubicBezTo>
                  <a:pt x="4530149" y="2197166"/>
                  <a:pt x="4510306" y="2187244"/>
                  <a:pt x="4475579" y="2172361"/>
                </a:cubicBezTo>
                <a:cubicBezTo>
                  <a:pt x="4465658" y="2167401"/>
                  <a:pt x="4452014" y="2156238"/>
                  <a:pt x="4434651" y="2138875"/>
                </a:cubicBezTo>
                <a:cubicBezTo>
                  <a:pt x="4417289" y="2121511"/>
                  <a:pt x="4403645" y="2110349"/>
                  <a:pt x="4393724" y="2105389"/>
                </a:cubicBezTo>
                <a:lnTo>
                  <a:pt x="4371399" y="2090506"/>
                </a:lnTo>
                <a:lnTo>
                  <a:pt x="4393724" y="2090506"/>
                </a:lnTo>
                <a:cubicBezTo>
                  <a:pt x="4398685" y="2100428"/>
                  <a:pt x="4406126" y="2102908"/>
                  <a:pt x="4416048" y="2097947"/>
                </a:cubicBezTo>
                <a:lnTo>
                  <a:pt x="4423489" y="2105389"/>
                </a:lnTo>
                <a:lnTo>
                  <a:pt x="4475579" y="2157478"/>
                </a:lnTo>
                <a:cubicBezTo>
                  <a:pt x="4480540" y="2157478"/>
                  <a:pt x="4483021" y="2154998"/>
                  <a:pt x="4483021" y="2150037"/>
                </a:cubicBezTo>
                <a:lnTo>
                  <a:pt x="4490462" y="2150037"/>
                </a:lnTo>
                <a:cubicBezTo>
                  <a:pt x="4495423" y="2154998"/>
                  <a:pt x="4497903" y="2157478"/>
                  <a:pt x="4497903" y="2157478"/>
                </a:cubicBezTo>
                <a:cubicBezTo>
                  <a:pt x="4497903" y="2157478"/>
                  <a:pt x="4497903" y="2154998"/>
                  <a:pt x="4497903" y="2150037"/>
                </a:cubicBezTo>
                <a:lnTo>
                  <a:pt x="4497903" y="2142596"/>
                </a:lnTo>
                <a:cubicBezTo>
                  <a:pt x="4497903" y="2142596"/>
                  <a:pt x="4495423" y="2141356"/>
                  <a:pt x="4490462" y="2138875"/>
                </a:cubicBezTo>
                <a:cubicBezTo>
                  <a:pt x="4485501" y="2136394"/>
                  <a:pt x="4481780" y="2133914"/>
                  <a:pt x="4479300" y="2131434"/>
                </a:cubicBezTo>
                <a:cubicBezTo>
                  <a:pt x="4476820" y="2128953"/>
                  <a:pt x="4474339" y="2126473"/>
                  <a:pt x="4471858" y="2123992"/>
                </a:cubicBezTo>
                <a:cubicBezTo>
                  <a:pt x="4469378" y="2121511"/>
                  <a:pt x="4466897" y="2120271"/>
                  <a:pt x="4464417" y="2120271"/>
                </a:cubicBezTo>
                <a:cubicBezTo>
                  <a:pt x="4461937" y="2120271"/>
                  <a:pt x="4459456" y="2119031"/>
                  <a:pt x="4456976" y="2116551"/>
                </a:cubicBezTo>
                <a:cubicBezTo>
                  <a:pt x="4454496" y="2114070"/>
                  <a:pt x="4452014" y="2111590"/>
                  <a:pt x="4449534" y="2109109"/>
                </a:cubicBezTo>
                <a:cubicBezTo>
                  <a:pt x="4447054" y="2106629"/>
                  <a:pt x="4443333" y="2102908"/>
                  <a:pt x="4438372" y="2097947"/>
                </a:cubicBezTo>
                <a:cubicBezTo>
                  <a:pt x="4433411" y="2092986"/>
                  <a:pt x="4428451" y="2090506"/>
                  <a:pt x="4423489" y="2090506"/>
                </a:cubicBezTo>
                <a:cubicBezTo>
                  <a:pt x="4413568" y="2075623"/>
                  <a:pt x="4408606" y="2068182"/>
                  <a:pt x="4408606" y="2068182"/>
                </a:cubicBezTo>
                <a:lnTo>
                  <a:pt x="4393724" y="2068182"/>
                </a:lnTo>
                <a:lnTo>
                  <a:pt x="4386282" y="2060740"/>
                </a:lnTo>
                <a:cubicBezTo>
                  <a:pt x="4391244" y="2060740"/>
                  <a:pt x="4388762" y="2058260"/>
                  <a:pt x="4378841" y="2053299"/>
                </a:cubicBezTo>
                <a:cubicBezTo>
                  <a:pt x="4378841" y="2048338"/>
                  <a:pt x="4378841" y="2043377"/>
                  <a:pt x="4378841" y="2038416"/>
                </a:cubicBezTo>
                <a:lnTo>
                  <a:pt x="4378841" y="2030975"/>
                </a:lnTo>
                <a:cubicBezTo>
                  <a:pt x="4378841" y="2026014"/>
                  <a:pt x="4373880" y="2024773"/>
                  <a:pt x="4363958" y="2027254"/>
                </a:cubicBezTo>
                <a:cubicBezTo>
                  <a:pt x="4354037" y="2029734"/>
                  <a:pt x="4346595" y="2028494"/>
                  <a:pt x="4341634" y="2023533"/>
                </a:cubicBezTo>
                <a:lnTo>
                  <a:pt x="4334192" y="2016092"/>
                </a:lnTo>
                <a:lnTo>
                  <a:pt x="4349075" y="2023533"/>
                </a:lnTo>
                <a:cubicBezTo>
                  <a:pt x="4354037" y="2023533"/>
                  <a:pt x="4357757" y="2023533"/>
                  <a:pt x="4360237" y="2023533"/>
                </a:cubicBezTo>
                <a:cubicBezTo>
                  <a:pt x="4362717" y="2023533"/>
                  <a:pt x="4360237" y="2019812"/>
                  <a:pt x="4352796" y="2012371"/>
                </a:cubicBezTo>
                <a:cubicBezTo>
                  <a:pt x="4345355" y="2004930"/>
                  <a:pt x="4340393" y="2002449"/>
                  <a:pt x="4337913" y="2004930"/>
                </a:cubicBezTo>
                <a:cubicBezTo>
                  <a:pt x="4335433" y="2007410"/>
                  <a:pt x="4332952" y="2008650"/>
                  <a:pt x="4330472" y="2008650"/>
                </a:cubicBezTo>
                <a:cubicBezTo>
                  <a:pt x="4327992" y="2008650"/>
                  <a:pt x="4324271" y="2008650"/>
                  <a:pt x="4319310" y="2008650"/>
                </a:cubicBezTo>
                <a:lnTo>
                  <a:pt x="4311868" y="1986326"/>
                </a:lnTo>
                <a:cubicBezTo>
                  <a:pt x="4306907" y="1986326"/>
                  <a:pt x="4304427" y="1983845"/>
                  <a:pt x="4304427" y="1978885"/>
                </a:cubicBezTo>
                <a:cubicBezTo>
                  <a:pt x="4304427" y="1978885"/>
                  <a:pt x="4303186" y="1977645"/>
                  <a:pt x="4300706" y="1975164"/>
                </a:cubicBezTo>
                <a:cubicBezTo>
                  <a:pt x="4298226" y="1972683"/>
                  <a:pt x="4296985" y="1971443"/>
                  <a:pt x="4296985" y="1971443"/>
                </a:cubicBezTo>
                <a:cubicBezTo>
                  <a:pt x="4287064" y="1976404"/>
                  <a:pt x="4282103" y="1976404"/>
                  <a:pt x="4282103" y="1971443"/>
                </a:cubicBezTo>
                <a:lnTo>
                  <a:pt x="4274661" y="1964002"/>
                </a:lnTo>
                <a:lnTo>
                  <a:pt x="4274661" y="1971443"/>
                </a:lnTo>
                <a:cubicBezTo>
                  <a:pt x="4274661" y="1976404"/>
                  <a:pt x="4275902" y="1980125"/>
                  <a:pt x="4278382" y="1982605"/>
                </a:cubicBezTo>
                <a:cubicBezTo>
                  <a:pt x="4280862" y="1985086"/>
                  <a:pt x="4282103" y="1986326"/>
                  <a:pt x="4282103" y="1986326"/>
                </a:cubicBezTo>
                <a:cubicBezTo>
                  <a:pt x="4282103" y="1991287"/>
                  <a:pt x="4282103" y="1993768"/>
                  <a:pt x="4282103" y="1993768"/>
                </a:cubicBezTo>
                <a:cubicBezTo>
                  <a:pt x="4282103" y="1993768"/>
                  <a:pt x="4279622" y="1993768"/>
                  <a:pt x="4274661" y="1993768"/>
                </a:cubicBezTo>
                <a:lnTo>
                  <a:pt x="4252337" y="1993768"/>
                </a:lnTo>
                <a:cubicBezTo>
                  <a:pt x="4252337" y="1993768"/>
                  <a:pt x="4249857" y="1993768"/>
                  <a:pt x="4244896" y="1993768"/>
                </a:cubicBezTo>
                <a:cubicBezTo>
                  <a:pt x="4239934" y="1988807"/>
                  <a:pt x="4237454" y="1986326"/>
                  <a:pt x="4237454" y="1986326"/>
                </a:cubicBezTo>
                <a:cubicBezTo>
                  <a:pt x="4237454" y="1986326"/>
                  <a:pt x="4237454" y="1983845"/>
                  <a:pt x="4237454" y="1978885"/>
                </a:cubicBezTo>
                <a:cubicBezTo>
                  <a:pt x="4237454" y="1973924"/>
                  <a:pt x="4232493" y="1971443"/>
                  <a:pt x="4222571" y="1971443"/>
                </a:cubicBezTo>
                <a:cubicBezTo>
                  <a:pt x="4217610" y="1971443"/>
                  <a:pt x="4215130" y="1968963"/>
                  <a:pt x="4215130" y="1964002"/>
                </a:cubicBezTo>
                <a:cubicBezTo>
                  <a:pt x="4220091" y="1959041"/>
                  <a:pt x="4222571" y="1956560"/>
                  <a:pt x="4222571" y="1956560"/>
                </a:cubicBezTo>
                <a:cubicBezTo>
                  <a:pt x="4222571" y="1956560"/>
                  <a:pt x="4225051" y="1956560"/>
                  <a:pt x="4230013" y="1956560"/>
                </a:cubicBezTo>
                <a:cubicBezTo>
                  <a:pt x="4234974" y="1961521"/>
                  <a:pt x="4237454" y="1961521"/>
                  <a:pt x="4237454" y="1956560"/>
                </a:cubicBezTo>
                <a:lnTo>
                  <a:pt x="4244896" y="1956560"/>
                </a:lnTo>
                <a:cubicBezTo>
                  <a:pt x="4249857" y="1961521"/>
                  <a:pt x="4254817" y="1964002"/>
                  <a:pt x="4259778" y="1964002"/>
                </a:cubicBezTo>
                <a:cubicBezTo>
                  <a:pt x="4264740" y="1964002"/>
                  <a:pt x="4267220" y="1961521"/>
                  <a:pt x="4267220" y="1956560"/>
                </a:cubicBezTo>
                <a:cubicBezTo>
                  <a:pt x="4267220" y="1936717"/>
                  <a:pt x="4259778" y="1931756"/>
                  <a:pt x="4244896" y="1941678"/>
                </a:cubicBezTo>
                <a:cubicBezTo>
                  <a:pt x="4239934" y="1941678"/>
                  <a:pt x="4234974" y="1939197"/>
                  <a:pt x="4230013" y="1934236"/>
                </a:cubicBezTo>
                <a:lnTo>
                  <a:pt x="4200247" y="1919353"/>
                </a:lnTo>
                <a:lnTo>
                  <a:pt x="4192806" y="1926795"/>
                </a:lnTo>
                <a:cubicBezTo>
                  <a:pt x="4197767" y="1931756"/>
                  <a:pt x="4199006" y="1935476"/>
                  <a:pt x="4196526" y="1937957"/>
                </a:cubicBezTo>
                <a:cubicBezTo>
                  <a:pt x="4194046" y="1940438"/>
                  <a:pt x="4191565" y="1939197"/>
                  <a:pt x="4189085" y="1934236"/>
                </a:cubicBezTo>
                <a:cubicBezTo>
                  <a:pt x="4186605" y="1929276"/>
                  <a:pt x="4181644" y="1926795"/>
                  <a:pt x="4174202" y="1926795"/>
                </a:cubicBezTo>
                <a:cubicBezTo>
                  <a:pt x="4166761" y="1926795"/>
                  <a:pt x="4160560" y="1923074"/>
                  <a:pt x="4155599" y="1915633"/>
                </a:cubicBezTo>
                <a:cubicBezTo>
                  <a:pt x="4150637" y="1908191"/>
                  <a:pt x="4143196" y="1903231"/>
                  <a:pt x="4133274" y="1900750"/>
                </a:cubicBezTo>
                <a:cubicBezTo>
                  <a:pt x="4123353" y="1898269"/>
                  <a:pt x="4113430" y="1894549"/>
                  <a:pt x="4103509" y="1889588"/>
                </a:cubicBezTo>
                <a:cubicBezTo>
                  <a:pt x="4083665" y="1859822"/>
                  <a:pt x="4068782" y="1849900"/>
                  <a:pt x="4058860" y="1859822"/>
                </a:cubicBezTo>
                <a:cubicBezTo>
                  <a:pt x="4058860" y="1859822"/>
                  <a:pt x="4060101" y="1863543"/>
                  <a:pt x="4062581" y="1870984"/>
                </a:cubicBezTo>
                <a:cubicBezTo>
                  <a:pt x="4065061" y="1878426"/>
                  <a:pt x="4066302" y="1882146"/>
                  <a:pt x="4066302" y="1882146"/>
                </a:cubicBezTo>
                <a:cubicBezTo>
                  <a:pt x="4091106" y="1882146"/>
                  <a:pt x="4103509" y="1889588"/>
                  <a:pt x="4103509" y="1904471"/>
                </a:cubicBezTo>
                <a:lnTo>
                  <a:pt x="4081185" y="1897029"/>
                </a:lnTo>
                <a:cubicBezTo>
                  <a:pt x="4081185" y="1897029"/>
                  <a:pt x="4078705" y="1897029"/>
                  <a:pt x="4073743" y="1897029"/>
                </a:cubicBezTo>
                <a:lnTo>
                  <a:pt x="4096067" y="1911912"/>
                </a:lnTo>
                <a:cubicBezTo>
                  <a:pt x="4096067" y="1911912"/>
                  <a:pt x="4097308" y="1913152"/>
                  <a:pt x="4099788" y="1915633"/>
                </a:cubicBezTo>
                <a:cubicBezTo>
                  <a:pt x="4102268" y="1918113"/>
                  <a:pt x="4105989" y="1919353"/>
                  <a:pt x="4110950" y="1919353"/>
                </a:cubicBezTo>
                <a:cubicBezTo>
                  <a:pt x="4115912" y="1924314"/>
                  <a:pt x="4118392" y="1928035"/>
                  <a:pt x="4118392" y="1930516"/>
                </a:cubicBezTo>
                <a:cubicBezTo>
                  <a:pt x="4118392" y="1932996"/>
                  <a:pt x="4123353" y="1936717"/>
                  <a:pt x="4133274" y="1941678"/>
                </a:cubicBezTo>
                <a:lnTo>
                  <a:pt x="4163040" y="1956560"/>
                </a:lnTo>
                <a:cubicBezTo>
                  <a:pt x="4168001" y="1956560"/>
                  <a:pt x="4172962" y="1957801"/>
                  <a:pt x="4177923" y="1960281"/>
                </a:cubicBezTo>
                <a:cubicBezTo>
                  <a:pt x="4182884" y="1962762"/>
                  <a:pt x="4185364" y="1964002"/>
                  <a:pt x="4185364" y="1964002"/>
                </a:cubicBezTo>
                <a:cubicBezTo>
                  <a:pt x="4190326" y="1964002"/>
                  <a:pt x="4195286" y="1966483"/>
                  <a:pt x="4200247" y="1971443"/>
                </a:cubicBezTo>
                <a:cubicBezTo>
                  <a:pt x="4220091" y="1991287"/>
                  <a:pt x="4239934" y="2001209"/>
                  <a:pt x="4259778" y="2001209"/>
                </a:cubicBezTo>
                <a:lnTo>
                  <a:pt x="4289544" y="2023533"/>
                </a:lnTo>
                <a:cubicBezTo>
                  <a:pt x="4289544" y="2023533"/>
                  <a:pt x="4292024" y="2023533"/>
                  <a:pt x="4296985" y="2023533"/>
                </a:cubicBezTo>
                <a:cubicBezTo>
                  <a:pt x="4301947" y="2023533"/>
                  <a:pt x="4309388" y="2028494"/>
                  <a:pt x="4319310" y="2038416"/>
                </a:cubicBezTo>
                <a:cubicBezTo>
                  <a:pt x="4329231" y="2043377"/>
                  <a:pt x="4336673" y="2045857"/>
                  <a:pt x="4341634" y="2045857"/>
                </a:cubicBezTo>
                <a:lnTo>
                  <a:pt x="4349075" y="2045857"/>
                </a:lnTo>
                <a:lnTo>
                  <a:pt x="4356517" y="2060740"/>
                </a:lnTo>
                <a:lnTo>
                  <a:pt x="4349075" y="2060740"/>
                </a:lnTo>
                <a:cubicBezTo>
                  <a:pt x="4349075" y="2065701"/>
                  <a:pt x="4351555" y="2068182"/>
                  <a:pt x="4356517" y="2068182"/>
                </a:cubicBezTo>
                <a:cubicBezTo>
                  <a:pt x="4361478" y="2068182"/>
                  <a:pt x="4363958" y="2070662"/>
                  <a:pt x="4363958" y="2075623"/>
                </a:cubicBezTo>
                <a:cubicBezTo>
                  <a:pt x="4368919" y="2080584"/>
                  <a:pt x="4368919" y="2083064"/>
                  <a:pt x="4363958" y="2083064"/>
                </a:cubicBezTo>
                <a:lnTo>
                  <a:pt x="4349075" y="2068182"/>
                </a:lnTo>
                <a:cubicBezTo>
                  <a:pt x="4334192" y="2063221"/>
                  <a:pt x="4325510" y="2058260"/>
                  <a:pt x="4323030" y="2053299"/>
                </a:cubicBezTo>
                <a:cubicBezTo>
                  <a:pt x="4320550" y="2048338"/>
                  <a:pt x="4315589" y="2045857"/>
                  <a:pt x="4308148" y="2045857"/>
                </a:cubicBezTo>
                <a:cubicBezTo>
                  <a:pt x="4300706" y="2045857"/>
                  <a:pt x="4294505" y="2045857"/>
                  <a:pt x="4289544" y="2045857"/>
                </a:cubicBezTo>
                <a:lnTo>
                  <a:pt x="4284825" y="2050576"/>
                </a:lnTo>
                <a:lnTo>
                  <a:pt x="4283498" y="2049811"/>
                </a:lnTo>
                <a:cubicBezTo>
                  <a:pt x="4278847" y="2046555"/>
                  <a:pt x="4278381" y="2043997"/>
                  <a:pt x="4282103" y="2042137"/>
                </a:cubicBezTo>
                <a:cubicBezTo>
                  <a:pt x="4287064" y="2039656"/>
                  <a:pt x="4289544" y="2035935"/>
                  <a:pt x="4289544" y="2030975"/>
                </a:cubicBezTo>
                <a:cubicBezTo>
                  <a:pt x="4289544" y="2030975"/>
                  <a:pt x="4280862" y="2026014"/>
                  <a:pt x="4263499" y="2016092"/>
                </a:cubicBezTo>
                <a:cubicBezTo>
                  <a:pt x="4246136" y="2006170"/>
                  <a:pt x="4234974" y="2003690"/>
                  <a:pt x="4230013" y="2008650"/>
                </a:cubicBezTo>
                <a:cubicBezTo>
                  <a:pt x="4225051" y="2008650"/>
                  <a:pt x="4221331" y="2007410"/>
                  <a:pt x="4218851" y="2004930"/>
                </a:cubicBezTo>
                <a:cubicBezTo>
                  <a:pt x="4216371" y="2002449"/>
                  <a:pt x="4212650" y="1998728"/>
                  <a:pt x="4207689" y="1993768"/>
                </a:cubicBezTo>
                <a:cubicBezTo>
                  <a:pt x="4197767" y="1983845"/>
                  <a:pt x="4186605" y="1978885"/>
                  <a:pt x="4174202" y="1978885"/>
                </a:cubicBezTo>
                <a:cubicBezTo>
                  <a:pt x="4161799" y="1978885"/>
                  <a:pt x="4155599" y="1976404"/>
                  <a:pt x="4155599" y="1971443"/>
                </a:cubicBezTo>
                <a:cubicBezTo>
                  <a:pt x="4150637" y="1971443"/>
                  <a:pt x="4146917" y="1971443"/>
                  <a:pt x="4144437" y="1971443"/>
                </a:cubicBezTo>
                <a:cubicBezTo>
                  <a:pt x="4141956" y="1971443"/>
                  <a:pt x="4140716" y="1971443"/>
                  <a:pt x="4140716" y="1971443"/>
                </a:cubicBezTo>
                <a:cubicBezTo>
                  <a:pt x="4135755" y="1971443"/>
                  <a:pt x="4136995" y="1973924"/>
                  <a:pt x="4144437" y="1978885"/>
                </a:cubicBezTo>
                <a:cubicBezTo>
                  <a:pt x="4151878" y="1983845"/>
                  <a:pt x="4160560" y="1988807"/>
                  <a:pt x="4170481" y="1993768"/>
                </a:cubicBezTo>
                <a:cubicBezTo>
                  <a:pt x="4170481" y="1998728"/>
                  <a:pt x="4176682" y="2003690"/>
                  <a:pt x="4189085" y="2008650"/>
                </a:cubicBezTo>
                <a:cubicBezTo>
                  <a:pt x="4201488" y="2013611"/>
                  <a:pt x="4212650" y="2018572"/>
                  <a:pt x="4222571" y="2023533"/>
                </a:cubicBezTo>
                <a:cubicBezTo>
                  <a:pt x="4227533" y="2023533"/>
                  <a:pt x="4234974" y="2027254"/>
                  <a:pt x="4244896" y="2034695"/>
                </a:cubicBezTo>
                <a:cubicBezTo>
                  <a:pt x="4254817" y="2042137"/>
                  <a:pt x="4259778" y="2045857"/>
                  <a:pt x="4259778" y="2045857"/>
                </a:cubicBezTo>
                <a:cubicBezTo>
                  <a:pt x="4264740" y="2045857"/>
                  <a:pt x="4267220" y="2045857"/>
                  <a:pt x="4267220" y="2045857"/>
                </a:cubicBezTo>
                <a:cubicBezTo>
                  <a:pt x="4267220" y="2045857"/>
                  <a:pt x="4267220" y="2048338"/>
                  <a:pt x="4267220" y="2053299"/>
                </a:cubicBezTo>
                <a:cubicBezTo>
                  <a:pt x="4272181" y="2058260"/>
                  <a:pt x="4277141" y="2063221"/>
                  <a:pt x="4282103" y="2068182"/>
                </a:cubicBezTo>
                <a:cubicBezTo>
                  <a:pt x="4292024" y="2073142"/>
                  <a:pt x="4301947" y="2078104"/>
                  <a:pt x="4311868" y="2083064"/>
                </a:cubicBezTo>
                <a:cubicBezTo>
                  <a:pt x="4316830" y="2088025"/>
                  <a:pt x="4320550" y="2091746"/>
                  <a:pt x="4323030" y="2094226"/>
                </a:cubicBezTo>
                <a:cubicBezTo>
                  <a:pt x="4325510" y="2096707"/>
                  <a:pt x="4327992" y="2097947"/>
                  <a:pt x="4330472" y="2097947"/>
                </a:cubicBezTo>
                <a:cubicBezTo>
                  <a:pt x="4332952" y="2097947"/>
                  <a:pt x="4335433" y="2099187"/>
                  <a:pt x="4337913" y="2101668"/>
                </a:cubicBezTo>
                <a:cubicBezTo>
                  <a:pt x="4340393" y="2104149"/>
                  <a:pt x="4344114" y="2105389"/>
                  <a:pt x="4349075" y="2105389"/>
                </a:cubicBezTo>
                <a:cubicBezTo>
                  <a:pt x="4363958" y="2115311"/>
                  <a:pt x="4376361" y="2120271"/>
                  <a:pt x="4386282" y="2120271"/>
                </a:cubicBezTo>
                <a:lnTo>
                  <a:pt x="4393724" y="2127713"/>
                </a:lnTo>
                <a:cubicBezTo>
                  <a:pt x="4393724" y="2132674"/>
                  <a:pt x="4397444" y="2137635"/>
                  <a:pt x="4404886" y="2142596"/>
                </a:cubicBezTo>
                <a:cubicBezTo>
                  <a:pt x="4412327" y="2147556"/>
                  <a:pt x="4418528" y="2150037"/>
                  <a:pt x="4423489" y="2150037"/>
                </a:cubicBezTo>
                <a:cubicBezTo>
                  <a:pt x="4433411" y="2154998"/>
                  <a:pt x="4438372" y="2158718"/>
                  <a:pt x="4438372" y="2161199"/>
                </a:cubicBezTo>
                <a:cubicBezTo>
                  <a:pt x="4438372" y="2163680"/>
                  <a:pt x="4435892" y="2164920"/>
                  <a:pt x="4430931" y="2164920"/>
                </a:cubicBezTo>
                <a:lnTo>
                  <a:pt x="4423489" y="2164920"/>
                </a:lnTo>
                <a:cubicBezTo>
                  <a:pt x="4423489" y="2164920"/>
                  <a:pt x="4425969" y="2167401"/>
                  <a:pt x="4430931" y="2172361"/>
                </a:cubicBezTo>
                <a:cubicBezTo>
                  <a:pt x="4435892" y="2177322"/>
                  <a:pt x="4443333" y="2182283"/>
                  <a:pt x="4453255" y="2187244"/>
                </a:cubicBezTo>
                <a:lnTo>
                  <a:pt x="4497903" y="2217010"/>
                </a:lnTo>
                <a:cubicBezTo>
                  <a:pt x="4507825" y="2221970"/>
                  <a:pt x="4515266" y="2226932"/>
                  <a:pt x="4520228" y="2231893"/>
                </a:cubicBezTo>
                <a:cubicBezTo>
                  <a:pt x="4520228" y="2231893"/>
                  <a:pt x="4521468" y="2233133"/>
                  <a:pt x="4523948" y="2235613"/>
                </a:cubicBezTo>
                <a:cubicBezTo>
                  <a:pt x="4526428" y="2238094"/>
                  <a:pt x="4527669" y="2241815"/>
                  <a:pt x="4527669" y="2246775"/>
                </a:cubicBezTo>
                <a:lnTo>
                  <a:pt x="4505345" y="2254217"/>
                </a:lnTo>
                <a:cubicBezTo>
                  <a:pt x="4505345" y="2259177"/>
                  <a:pt x="4502865" y="2259177"/>
                  <a:pt x="4497903" y="2254217"/>
                </a:cubicBezTo>
                <a:cubicBezTo>
                  <a:pt x="4492942" y="2249256"/>
                  <a:pt x="4490462" y="2245535"/>
                  <a:pt x="4490462" y="2243055"/>
                </a:cubicBezTo>
                <a:cubicBezTo>
                  <a:pt x="4490462" y="2240574"/>
                  <a:pt x="4489221" y="2236853"/>
                  <a:pt x="4486741" y="2231893"/>
                </a:cubicBezTo>
                <a:cubicBezTo>
                  <a:pt x="4484261" y="2226932"/>
                  <a:pt x="4481780" y="2224451"/>
                  <a:pt x="4479300" y="2224451"/>
                </a:cubicBezTo>
                <a:cubicBezTo>
                  <a:pt x="4476820" y="2224451"/>
                  <a:pt x="4475579" y="2226932"/>
                  <a:pt x="4475579" y="2231893"/>
                </a:cubicBezTo>
                <a:lnTo>
                  <a:pt x="4468138" y="2239334"/>
                </a:lnTo>
                <a:lnTo>
                  <a:pt x="4460696" y="2231893"/>
                </a:lnTo>
                <a:cubicBezTo>
                  <a:pt x="4475579" y="2226932"/>
                  <a:pt x="4475579" y="2219490"/>
                  <a:pt x="4460696" y="2209568"/>
                </a:cubicBezTo>
                <a:cubicBezTo>
                  <a:pt x="4455735" y="2209568"/>
                  <a:pt x="4448294" y="2204608"/>
                  <a:pt x="4438372" y="2194685"/>
                </a:cubicBezTo>
                <a:lnTo>
                  <a:pt x="4430931" y="2194685"/>
                </a:lnTo>
                <a:lnTo>
                  <a:pt x="4423489" y="2202127"/>
                </a:lnTo>
                <a:lnTo>
                  <a:pt x="4408606" y="2187244"/>
                </a:lnTo>
                <a:cubicBezTo>
                  <a:pt x="4393724" y="2177322"/>
                  <a:pt x="4385042" y="2172361"/>
                  <a:pt x="4382562" y="2172361"/>
                </a:cubicBezTo>
                <a:cubicBezTo>
                  <a:pt x="4380081" y="2172361"/>
                  <a:pt x="4378841" y="2171121"/>
                  <a:pt x="4378841" y="2168641"/>
                </a:cubicBezTo>
                <a:cubicBezTo>
                  <a:pt x="4378841" y="2166160"/>
                  <a:pt x="4375120" y="2163680"/>
                  <a:pt x="4367679" y="2161199"/>
                </a:cubicBezTo>
                <a:cubicBezTo>
                  <a:pt x="4360237" y="2158718"/>
                  <a:pt x="4356517" y="2154998"/>
                  <a:pt x="4356517" y="2150037"/>
                </a:cubicBezTo>
                <a:cubicBezTo>
                  <a:pt x="4356517" y="2145076"/>
                  <a:pt x="4349075" y="2142596"/>
                  <a:pt x="4334192" y="2142596"/>
                </a:cubicBezTo>
                <a:cubicBezTo>
                  <a:pt x="4329231" y="2142596"/>
                  <a:pt x="4326751" y="2140115"/>
                  <a:pt x="4326751" y="2135154"/>
                </a:cubicBezTo>
                <a:cubicBezTo>
                  <a:pt x="4326751" y="2130193"/>
                  <a:pt x="4321790" y="2125232"/>
                  <a:pt x="4311868" y="2120271"/>
                </a:cubicBezTo>
                <a:cubicBezTo>
                  <a:pt x="4306907" y="2120271"/>
                  <a:pt x="4301947" y="2120271"/>
                  <a:pt x="4296985" y="2120271"/>
                </a:cubicBezTo>
                <a:cubicBezTo>
                  <a:pt x="4292024" y="2120271"/>
                  <a:pt x="4289544" y="2120271"/>
                  <a:pt x="4289544" y="2120271"/>
                </a:cubicBezTo>
                <a:cubicBezTo>
                  <a:pt x="4284583" y="2125232"/>
                  <a:pt x="4282103" y="2128953"/>
                  <a:pt x="4282103" y="2131434"/>
                </a:cubicBezTo>
                <a:cubicBezTo>
                  <a:pt x="4282103" y="2133914"/>
                  <a:pt x="4284583" y="2137635"/>
                  <a:pt x="4289544" y="2142596"/>
                </a:cubicBezTo>
                <a:lnTo>
                  <a:pt x="4289544" y="2150037"/>
                </a:lnTo>
                <a:cubicBezTo>
                  <a:pt x="4289544" y="2150037"/>
                  <a:pt x="4288303" y="2148797"/>
                  <a:pt x="4285823" y="2146316"/>
                </a:cubicBezTo>
                <a:cubicBezTo>
                  <a:pt x="4283343" y="2143836"/>
                  <a:pt x="4279622" y="2142596"/>
                  <a:pt x="4274661" y="2142596"/>
                </a:cubicBezTo>
                <a:lnTo>
                  <a:pt x="4267220" y="2112830"/>
                </a:lnTo>
                <a:cubicBezTo>
                  <a:pt x="4267220" y="2102908"/>
                  <a:pt x="4263499" y="2097947"/>
                  <a:pt x="4256058" y="2097947"/>
                </a:cubicBezTo>
                <a:cubicBezTo>
                  <a:pt x="4248616" y="2097947"/>
                  <a:pt x="4247376" y="2100428"/>
                  <a:pt x="4252337" y="2105389"/>
                </a:cubicBezTo>
                <a:lnTo>
                  <a:pt x="4237454" y="2105389"/>
                </a:lnTo>
                <a:cubicBezTo>
                  <a:pt x="4227533" y="2100428"/>
                  <a:pt x="4222571" y="2097947"/>
                  <a:pt x="4222571" y="2097947"/>
                </a:cubicBezTo>
                <a:cubicBezTo>
                  <a:pt x="4222571" y="2102908"/>
                  <a:pt x="4223812" y="2106629"/>
                  <a:pt x="4226292" y="2109109"/>
                </a:cubicBezTo>
                <a:cubicBezTo>
                  <a:pt x="4228772" y="2111590"/>
                  <a:pt x="4232493" y="2112830"/>
                  <a:pt x="4237454" y="2112830"/>
                </a:cubicBezTo>
                <a:cubicBezTo>
                  <a:pt x="4242415" y="2112830"/>
                  <a:pt x="4246136" y="2115311"/>
                  <a:pt x="4248616" y="2120271"/>
                </a:cubicBezTo>
                <a:cubicBezTo>
                  <a:pt x="4251096" y="2125232"/>
                  <a:pt x="4252337" y="2127713"/>
                  <a:pt x="4252337" y="2127713"/>
                </a:cubicBezTo>
                <a:cubicBezTo>
                  <a:pt x="4252337" y="2132674"/>
                  <a:pt x="4256058" y="2137635"/>
                  <a:pt x="4263499" y="2142596"/>
                </a:cubicBezTo>
                <a:cubicBezTo>
                  <a:pt x="4270940" y="2147556"/>
                  <a:pt x="4274661" y="2150037"/>
                  <a:pt x="4274661" y="2150037"/>
                </a:cubicBezTo>
                <a:cubicBezTo>
                  <a:pt x="4289544" y="2164920"/>
                  <a:pt x="4304427" y="2177322"/>
                  <a:pt x="4319310" y="2187244"/>
                </a:cubicBezTo>
                <a:cubicBezTo>
                  <a:pt x="4324271" y="2187244"/>
                  <a:pt x="4329231" y="2187244"/>
                  <a:pt x="4334192" y="2187244"/>
                </a:cubicBezTo>
                <a:cubicBezTo>
                  <a:pt x="4339154" y="2187244"/>
                  <a:pt x="4341634" y="2192205"/>
                  <a:pt x="4341634" y="2202127"/>
                </a:cubicBezTo>
                <a:cubicBezTo>
                  <a:pt x="4341634" y="2207088"/>
                  <a:pt x="4342874" y="2210808"/>
                  <a:pt x="4345355" y="2213289"/>
                </a:cubicBezTo>
                <a:cubicBezTo>
                  <a:pt x="4347835" y="2215770"/>
                  <a:pt x="4352796" y="2219490"/>
                  <a:pt x="4360237" y="2224451"/>
                </a:cubicBezTo>
                <a:cubicBezTo>
                  <a:pt x="4367679" y="2229412"/>
                  <a:pt x="4378841" y="2236853"/>
                  <a:pt x="4393724" y="2246775"/>
                </a:cubicBezTo>
                <a:cubicBezTo>
                  <a:pt x="4408606" y="2256697"/>
                  <a:pt x="4417289" y="2262898"/>
                  <a:pt x="4419769" y="2265379"/>
                </a:cubicBezTo>
                <a:cubicBezTo>
                  <a:pt x="4422249" y="2267859"/>
                  <a:pt x="4428451" y="2269100"/>
                  <a:pt x="4438372" y="2269100"/>
                </a:cubicBezTo>
                <a:cubicBezTo>
                  <a:pt x="4453255" y="2279022"/>
                  <a:pt x="4455735" y="2286463"/>
                  <a:pt x="4445814" y="2291424"/>
                </a:cubicBezTo>
                <a:lnTo>
                  <a:pt x="4468138" y="2306307"/>
                </a:lnTo>
                <a:cubicBezTo>
                  <a:pt x="4478059" y="2306307"/>
                  <a:pt x="4483021" y="2311267"/>
                  <a:pt x="4483021" y="2321189"/>
                </a:cubicBezTo>
                <a:lnTo>
                  <a:pt x="4490462" y="2328631"/>
                </a:lnTo>
                <a:cubicBezTo>
                  <a:pt x="4500383" y="2328631"/>
                  <a:pt x="4507825" y="2331111"/>
                  <a:pt x="4512786" y="2336072"/>
                </a:cubicBezTo>
                <a:cubicBezTo>
                  <a:pt x="4517747" y="2341033"/>
                  <a:pt x="4520228" y="2343514"/>
                  <a:pt x="4520228" y="2343514"/>
                </a:cubicBezTo>
                <a:cubicBezTo>
                  <a:pt x="4520228" y="2343514"/>
                  <a:pt x="4517747" y="2343514"/>
                  <a:pt x="4512786" y="2343514"/>
                </a:cubicBezTo>
                <a:cubicBezTo>
                  <a:pt x="4492942" y="2343514"/>
                  <a:pt x="4495423" y="2350955"/>
                  <a:pt x="4520228" y="2365838"/>
                </a:cubicBezTo>
                <a:cubicBezTo>
                  <a:pt x="4545032" y="2380721"/>
                  <a:pt x="4558675" y="2389402"/>
                  <a:pt x="4561155" y="2391883"/>
                </a:cubicBezTo>
                <a:cubicBezTo>
                  <a:pt x="4563635" y="2394363"/>
                  <a:pt x="4564876" y="2398084"/>
                  <a:pt x="4564876" y="2403045"/>
                </a:cubicBezTo>
                <a:lnTo>
                  <a:pt x="4572317" y="2417928"/>
                </a:lnTo>
                <a:cubicBezTo>
                  <a:pt x="4582239" y="2427850"/>
                  <a:pt x="4588441" y="2431570"/>
                  <a:pt x="4590921" y="2429090"/>
                </a:cubicBezTo>
                <a:cubicBezTo>
                  <a:pt x="4593401" y="2426609"/>
                  <a:pt x="4595882" y="2426609"/>
                  <a:pt x="4598362" y="2429090"/>
                </a:cubicBezTo>
                <a:cubicBezTo>
                  <a:pt x="4600842" y="2431570"/>
                  <a:pt x="4602083" y="2435291"/>
                  <a:pt x="4602083" y="2440252"/>
                </a:cubicBezTo>
                <a:cubicBezTo>
                  <a:pt x="4602083" y="2445213"/>
                  <a:pt x="4607044" y="2450174"/>
                  <a:pt x="4616966" y="2455135"/>
                </a:cubicBezTo>
                <a:lnTo>
                  <a:pt x="4624407" y="2462576"/>
                </a:lnTo>
                <a:cubicBezTo>
                  <a:pt x="4629369" y="2467537"/>
                  <a:pt x="4636810" y="2472498"/>
                  <a:pt x="4646731" y="2477459"/>
                </a:cubicBezTo>
                <a:cubicBezTo>
                  <a:pt x="4656653" y="2482420"/>
                  <a:pt x="4664094" y="2487381"/>
                  <a:pt x="4669055" y="2492342"/>
                </a:cubicBezTo>
                <a:cubicBezTo>
                  <a:pt x="4669055" y="2497302"/>
                  <a:pt x="4670296" y="2501024"/>
                  <a:pt x="4672776" y="2503504"/>
                </a:cubicBezTo>
                <a:cubicBezTo>
                  <a:pt x="4675256" y="2505984"/>
                  <a:pt x="4678977" y="2507225"/>
                  <a:pt x="4683939" y="2507225"/>
                </a:cubicBezTo>
                <a:cubicBezTo>
                  <a:pt x="4688899" y="2512186"/>
                  <a:pt x="4692621" y="2518387"/>
                  <a:pt x="4695101" y="2525828"/>
                </a:cubicBezTo>
                <a:cubicBezTo>
                  <a:pt x="4697581" y="2533269"/>
                  <a:pt x="4708743" y="2541951"/>
                  <a:pt x="4728587" y="2551873"/>
                </a:cubicBezTo>
                <a:lnTo>
                  <a:pt x="4750911" y="2581639"/>
                </a:lnTo>
                <a:cubicBezTo>
                  <a:pt x="4750911" y="2581639"/>
                  <a:pt x="4749671" y="2580399"/>
                  <a:pt x="4747190" y="2577918"/>
                </a:cubicBezTo>
                <a:cubicBezTo>
                  <a:pt x="4744710" y="2575438"/>
                  <a:pt x="4740989" y="2571717"/>
                  <a:pt x="4736028" y="2566756"/>
                </a:cubicBezTo>
                <a:lnTo>
                  <a:pt x="4698821" y="2559314"/>
                </a:lnTo>
                <a:cubicBezTo>
                  <a:pt x="4698821" y="2559314"/>
                  <a:pt x="4696341" y="2559314"/>
                  <a:pt x="4691379" y="2559314"/>
                </a:cubicBezTo>
                <a:cubicBezTo>
                  <a:pt x="4686419" y="2559314"/>
                  <a:pt x="4681458" y="2556834"/>
                  <a:pt x="4676497" y="2551873"/>
                </a:cubicBezTo>
                <a:lnTo>
                  <a:pt x="4639290" y="2522107"/>
                </a:lnTo>
                <a:lnTo>
                  <a:pt x="4654173" y="2529549"/>
                </a:lnTo>
                <a:cubicBezTo>
                  <a:pt x="4678977" y="2544432"/>
                  <a:pt x="4693860" y="2551873"/>
                  <a:pt x="4698821" y="2551873"/>
                </a:cubicBezTo>
                <a:cubicBezTo>
                  <a:pt x="4698821" y="2546912"/>
                  <a:pt x="4695101" y="2540711"/>
                  <a:pt x="4687659" y="2533269"/>
                </a:cubicBezTo>
                <a:cubicBezTo>
                  <a:pt x="4680217" y="2525828"/>
                  <a:pt x="4671535" y="2517147"/>
                  <a:pt x="4661614" y="2507225"/>
                </a:cubicBezTo>
                <a:cubicBezTo>
                  <a:pt x="4651693" y="2497302"/>
                  <a:pt x="4641770" y="2489861"/>
                  <a:pt x="4631849" y="2484900"/>
                </a:cubicBezTo>
                <a:lnTo>
                  <a:pt x="4616966" y="2470018"/>
                </a:lnTo>
                <a:cubicBezTo>
                  <a:pt x="4616966" y="2465057"/>
                  <a:pt x="4615725" y="2462576"/>
                  <a:pt x="4613245" y="2462576"/>
                </a:cubicBezTo>
                <a:cubicBezTo>
                  <a:pt x="4610765" y="2462576"/>
                  <a:pt x="4604563" y="2460095"/>
                  <a:pt x="4594642" y="2455135"/>
                </a:cubicBezTo>
                <a:cubicBezTo>
                  <a:pt x="4579759" y="2450174"/>
                  <a:pt x="4564876" y="2442733"/>
                  <a:pt x="4549993" y="2432810"/>
                </a:cubicBezTo>
                <a:cubicBezTo>
                  <a:pt x="4545032" y="2427850"/>
                  <a:pt x="4540072" y="2424129"/>
                  <a:pt x="4535110" y="2421648"/>
                </a:cubicBezTo>
                <a:cubicBezTo>
                  <a:pt x="4530149" y="2419168"/>
                  <a:pt x="4527669" y="2417928"/>
                  <a:pt x="4527669" y="2417928"/>
                </a:cubicBezTo>
                <a:lnTo>
                  <a:pt x="4527669" y="2410486"/>
                </a:lnTo>
                <a:cubicBezTo>
                  <a:pt x="4532630" y="2405526"/>
                  <a:pt x="4532630" y="2403045"/>
                  <a:pt x="4527669" y="2403045"/>
                </a:cubicBezTo>
                <a:cubicBezTo>
                  <a:pt x="4527669" y="2403045"/>
                  <a:pt x="4526428" y="2401805"/>
                  <a:pt x="4523948" y="2399324"/>
                </a:cubicBezTo>
                <a:cubicBezTo>
                  <a:pt x="4521468" y="2396843"/>
                  <a:pt x="4517747" y="2393123"/>
                  <a:pt x="4512786" y="2388162"/>
                </a:cubicBezTo>
                <a:cubicBezTo>
                  <a:pt x="4507825" y="2383201"/>
                  <a:pt x="4502865" y="2380721"/>
                  <a:pt x="4497903" y="2380721"/>
                </a:cubicBezTo>
                <a:cubicBezTo>
                  <a:pt x="4492942" y="2375760"/>
                  <a:pt x="4489221" y="2373279"/>
                  <a:pt x="4486741" y="2373279"/>
                </a:cubicBezTo>
                <a:cubicBezTo>
                  <a:pt x="4484261" y="2373279"/>
                  <a:pt x="4483021" y="2370799"/>
                  <a:pt x="4483021" y="2365838"/>
                </a:cubicBezTo>
                <a:cubicBezTo>
                  <a:pt x="4483021" y="2365838"/>
                  <a:pt x="4480540" y="2360877"/>
                  <a:pt x="4475579" y="2350955"/>
                </a:cubicBezTo>
                <a:lnTo>
                  <a:pt x="4468138" y="2343514"/>
                </a:lnTo>
                <a:lnTo>
                  <a:pt x="4460696" y="2350955"/>
                </a:lnTo>
                <a:cubicBezTo>
                  <a:pt x="4450775" y="2355916"/>
                  <a:pt x="4440852" y="2353436"/>
                  <a:pt x="4430931" y="2343514"/>
                </a:cubicBezTo>
                <a:cubicBezTo>
                  <a:pt x="4430931" y="2338553"/>
                  <a:pt x="4428451" y="2336072"/>
                  <a:pt x="4423489" y="2336072"/>
                </a:cubicBezTo>
                <a:cubicBezTo>
                  <a:pt x="4423489" y="2336072"/>
                  <a:pt x="4421009" y="2336072"/>
                  <a:pt x="4416048" y="2336072"/>
                </a:cubicBezTo>
                <a:cubicBezTo>
                  <a:pt x="4421009" y="2331111"/>
                  <a:pt x="4425969" y="2328631"/>
                  <a:pt x="4430931" y="2328631"/>
                </a:cubicBezTo>
                <a:cubicBezTo>
                  <a:pt x="4435892" y="2328631"/>
                  <a:pt x="4438372" y="2326150"/>
                  <a:pt x="4438372" y="2321189"/>
                </a:cubicBezTo>
                <a:cubicBezTo>
                  <a:pt x="4433411" y="2316229"/>
                  <a:pt x="4425969" y="2313748"/>
                  <a:pt x="4416048" y="2313748"/>
                </a:cubicBezTo>
                <a:cubicBezTo>
                  <a:pt x="4411087" y="2313748"/>
                  <a:pt x="4408606" y="2311267"/>
                  <a:pt x="4408606" y="2306307"/>
                </a:cubicBezTo>
                <a:cubicBezTo>
                  <a:pt x="4408606" y="2301346"/>
                  <a:pt x="4407366" y="2298865"/>
                  <a:pt x="4404886" y="2298865"/>
                </a:cubicBezTo>
                <a:cubicBezTo>
                  <a:pt x="4402406" y="2298865"/>
                  <a:pt x="4398685" y="2298865"/>
                  <a:pt x="4393724" y="2298865"/>
                </a:cubicBezTo>
                <a:lnTo>
                  <a:pt x="4371399" y="2298865"/>
                </a:lnTo>
                <a:cubicBezTo>
                  <a:pt x="4371399" y="2288943"/>
                  <a:pt x="4368919" y="2283982"/>
                  <a:pt x="4363958" y="2283982"/>
                </a:cubicBezTo>
                <a:lnTo>
                  <a:pt x="4334192" y="2261658"/>
                </a:lnTo>
                <a:cubicBezTo>
                  <a:pt x="4304427" y="2241815"/>
                  <a:pt x="4284583" y="2234373"/>
                  <a:pt x="4274661" y="2239334"/>
                </a:cubicBezTo>
                <a:lnTo>
                  <a:pt x="4282103" y="2246775"/>
                </a:lnTo>
                <a:cubicBezTo>
                  <a:pt x="4277141" y="2246775"/>
                  <a:pt x="4267220" y="2243055"/>
                  <a:pt x="4252337" y="2235613"/>
                </a:cubicBezTo>
                <a:cubicBezTo>
                  <a:pt x="4237454" y="2228172"/>
                  <a:pt x="4230013" y="2224451"/>
                  <a:pt x="4230013" y="2224451"/>
                </a:cubicBezTo>
                <a:lnTo>
                  <a:pt x="4230013" y="2217010"/>
                </a:lnTo>
                <a:cubicBezTo>
                  <a:pt x="4225051" y="2217010"/>
                  <a:pt x="4220091" y="2213289"/>
                  <a:pt x="4215130" y="2205848"/>
                </a:cubicBezTo>
                <a:cubicBezTo>
                  <a:pt x="4210169" y="2198406"/>
                  <a:pt x="4205208" y="2194685"/>
                  <a:pt x="4200247" y="2194685"/>
                </a:cubicBezTo>
                <a:cubicBezTo>
                  <a:pt x="4195286" y="2194685"/>
                  <a:pt x="4190326" y="2194685"/>
                  <a:pt x="4185364" y="2194685"/>
                </a:cubicBezTo>
                <a:lnTo>
                  <a:pt x="4177923" y="2187244"/>
                </a:lnTo>
                <a:lnTo>
                  <a:pt x="4177923" y="2179803"/>
                </a:lnTo>
                <a:cubicBezTo>
                  <a:pt x="4177923" y="2174842"/>
                  <a:pt x="4175443" y="2172361"/>
                  <a:pt x="4170481" y="2172361"/>
                </a:cubicBezTo>
                <a:cubicBezTo>
                  <a:pt x="4170481" y="2172361"/>
                  <a:pt x="4169241" y="2171121"/>
                  <a:pt x="4166761" y="2168641"/>
                </a:cubicBezTo>
                <a:cubicBezTo>
                  <a:pt x="4164281" y="2166160"/>
                  <a:pt x="4160560" y="2164920"/>
                  <a:pt x="4155599" y="2164920"/>
                </a:cubicBezTo>
                <a:cubicBezTo>
                  <a:pt x="4145677" y="2154998"/>
                  <a:pt x="4138236" y="2150037"/>
                  <a:pt x="4133274" y="2150037"/>
                </a:cubicBezTo>
                <a:cubicBezTo>
                  <a:pt x="4128313" y="2150037"/>
                  <a:pt x="4124592" y="2147556"/>
                  <a:pt x="4122112" y="2142596"/>
                </a:cubicBezTo>
                <a:cubicBezTo>
                  <a:pt x="4119632" y="2137635"/>
                  <a:pt x="4114671" y="2133914"/>
                  <a:pt x="4107230" y="2131434"/>
                </a:cubicBezTo>
                <a:cubicBezTo>
                  <a:pt x="4099788" y="2128953"/>
                  <a:pt x="4097308" y="2125232"/>
                  <a:pt x="4099788" y="2120271"/>
                </a:cubicBezTo>
                <a:cubicBezTo>
                  <a:pt x="4102268" y="2115311"/>
                  <a:pt x="4103509" y="2112830"/>
                  <a:pt x="4103509" y="2112830"/>
                </a:cubicBezTo>
                <a:lnTo>
                  <a:pt x="4096067" y="2112830"/>
                </a:lnTo>
                <a:cubicBezTo>
                  <a:pt x="4096067" y="2117791"/>
                  <a:pt x="4093587" y="2116551"/>
                  <a:pt x="4088626" y="2109109"/>
                </a:cubicBezTo>
                <a:cubicBezTo>
                  <a:pt x="4083665" y="2101668"/>
                  <a:pt x="4078705" y="2100428"/>
                  <a:pt x="4073743" y="2105389"/>
                </a:cubicBezTo>
                <a:cubicBezTo>
                  <a:pt x="4073743" y="2120271"/>
                  <a:pt x="4078705" y="2132674"/>
                  <a:pt x="4088626" y="2142596"/>
                </a:cubicBezTo>
                <a:lnTo>
                  <a:pt x="4096067" y="2157478"/>
                </a:lnTo>
                <a:lnTo>
                  <a:pt x="4088626" y="2157478"/>
                </a:lnTo>
                <a:cubicBezTo>
                  <a:pt x="4078705" y="2162439"/>
                  <a:pt x="4072503" y="2166160"/>
                  <a:pt x="4070023" y="2168641"/>
                </a:cubicBezTo>
                <a:cubicBezTo>
                  <a:pt x="4067542" y="2171121"/>
                  <a:pt x="4066302" y="2169881"/>
                  <a:pt x="4066302" y="2164920"/>
                </a:cubicBezTo>
                <a:cubicBezTo>
                  <a:pt x="4066302" y="2150037"/>
                  <a:pt x="4061340" y="2145076"/>
                  <a:pt x="4051419" y="2150037"/>
                </a:cubicBezTo>
                <a:cubicBezTo>
                  <a:pt x="4046458" y="2150037"/>
                  <a:pt x="4046458" y="2157478"/>
                  <a:pt x="4051419" y="2172361"/>
                </a:cubicBezTo>
                <a:lnTo>
                  <a:pt x="4036536" y="2179803"/>
                </a:lnTo>
                <a:cubicBezTo>
                  <a:pt x="4031575" y="2174842"/>
                  <a:pt x="4026615" y="2172361"/>
                  <a:pt x="4021653" y="2172361"/>
                </a:cubicBezTo>
                <a:cubicBezTo>
                  <a:pt x="4016692" y="2172361"/>
                  <a:pt x="4014212" y="2177322"/>
                  <a:pt x="4014212" y="2187244"/>
                </a:cubicBezTo>
                <a:cubicBezTo>
                  <a:pt x="4014212" y="2192205"/>
                  <a:pt x="4016692" y="2195926"/>
                  <a:pt x="4021653" y="2198406"/>
                </a:cubicBezTo>
                <a:cubicBezTo>
                  <a:pt x="4026615" y="2200887"/>
                  <a:pt x="4031575" y="2199646"/>
                  <a:pt x="4036536" y="2194685"/>
                </a:cubicBezTo>
                <a:lnTo>
                  <a:pt x="4043978" y="2194685"/>
                </a:lnTo>
                <a:cubicBezTo>
                  <a:pt x="4043978" y="2194685"/>
                  <a:pt x="4051419" y="2194685"/>
                  <a:pt x="4066302" y="2194685"/>
                </a:cubicBezTo>
                <a:lnTo>
                  <a:pt x="4103509" y="2209568"/>
                </a:lnTo>
                <a:lnTo>
                  <a:pt x="4096067" y="2209568"/>
                </a:lnTo>
                <a:lnTo>
                  <a:pt x="4103509" y="2217010"/>
                </a:lnTo>
                <a:cubicBezTo>
                  <a:pt x="4118392" y="2217010"/>
                  <a:pt x="4125833" y="2217010"/>
                  <a:pt x="4125833" y="2217010"/>
                </a:cubicBezTo>
                <a:lnTo>
                  <a:pt x="4140716" y="2224451"/>
                </a:lnTo>
                <a:cubicBezTo>
                  <a:pt x="4140716" y="2229412"/>
                  <a:pt x="4143196" y="2231893"/>
                  <a:pt x="4148157" y="2231893"/>
                </a:cubicBezTo>
                <a:lnTo>
                  <a:pt x="4170481" y="2246775"/>
                </a:lnTo>
                <a:cubicBezTo>
                  <a:pt x="4175443" y="2251736"/>
                  <a:pt x="4181644" y="2256697"/>
                  <a:pt x="4189085" y="2261658"/>
                </a:cubicBezTo>
                <a:cubicBezTo>
                  <a:pt x="4196526" y="2266619"/>
                  <a:pt x="4202727" y="2269100"/>
                  <a:pt x="4207689" y="2269100"/>
                </a:cubicBezTo>
                <a:cubicBezTo>
                  <a:pt x="4207689" y="2269100"/>
                  <a:pt x="4220091" y="2276541"/>
                  <a:pt x="4244896" y="2291424"/>
                </a:cubicBezTo>
                <a:cubicBezTo>
                  <a:pt x="4274661" y="2311267"/>
                  <a:pt x="4279622" y="2318709"/>
                  <a:pt x="4259778" y="2313748"/>
                </a:cubicBezTo>
                <a:cubicBezTo>
                  <a:pt x="4254817" y="2313748"/>
                  <a:pt x="4252337" y="2313748"/>
                  <a:pt x="4252337" y="2313748"/>
                </a:cubicBezTo>
                <a:cubicBezTo>
                  <a:pt x="4252337" y="2313748"/>
                  <a:pt x="4252337" y="2311267"/>
                  <a:pt x="4252337" y="2306307"/>
                </a:cubicBezTo>
                <a:cubicBezTo>
                  <a:pt x="4252337" y="2301346"/>
                  <a:pt x="4247376" y="2296385"/>
                  <a:pt x="4237454" y="2291424"/>
                </a:cubicBezTo>
                <a:lnTo>
                  <a:pt x="4215130" y="2291424"/>
                </a:lnTo>
                <a:cubicBezTo>
                  <a:pt x="4220091" y="2296385"/>
                  <a:pt x="4222571" y="2298865"/>
                  <a:pt x="4222571" y="2298865"/>
                </a:cubicBezTo>
                <a:cubicBezTo>
                  <a:pt x="4227533" y="2298865"/>
                  <a:pt x="4230013" y="2300105"/>
                  <a:pt x="4230013" y="2302586"/>
                </a:cubicBezTo>
                <a:cubicBezTo>
                  <a:pt x="4230013" y="2305067"/>
                  <a:pt x="4234974" y="2308787"/>
                  <a:pt x="4244896" y="2313748"/>
                </a:cubicBezTo>
                <a:lnTo>
                  <a:pt x="4244896" y="2328631"/>
                </a:lnTo>
                <a:lnTo>
                  <a:pt x="4259778" y="2343514"/>
                </a:lnTo>
                <a:cubicBezTo>
                  <a:pt x="4264740" y="2348474"/>
                  <a:pt x="4269700" y="2352195"/>
                  <a:pt x="4274661" y="2354676"/>
                </a:cubicBezTo>
                <a:cubicBezTo>
                  <a:pt x="4279622" y="2357156"/>
                  <a:pt x="4282103" y="2358396"/>
                  <a:pt x="4282103" y="2358396"/>
                </a:cubicBezTo>
                <a:cubicBezTo>
                  <a:pt x="4282103" y="2358396"/>
                  <a:pt x="4292024" y="2364598"/>
                  <a:pt x="4311868" y="2377000"/>
                </a:cubicBezTo>
                <a:cubicBezTo>
                  <a:pt x="4331712" y="2389402"/>
                  <a:pt x="4342874" y="2395603"/>
                  <a:pt x="4345355" y="2395603"/>
                </a:cubicBezTo>
                <a:cubicBezTo>
                  <a:pt x="4347835" y="2395603"/>
                  <a:pt x="4351555" y="2398084"/>
                  <a:pt x="4356517" y="2403045"/>
                </a:cubicBezTo>
                <a:lnTo>
                  <a:pt x="4386282" y="2425369"/>
                </a:lnTo>
                <a:lnTo>
                  <a:pt x="4401165" y="2432810"/>
                </a:lnTo>
                <a:lnTo>
                  <a:pt x="4393724" y="2447693"/>
                </a:lnTo>
                <a:cubicBezTo>
                  <a:pt x="4403645" y="2447693"/>
                  <a:pt x="4408606" y="2452654"/>
                  <a:pt x="4408606" y="2462576"/>
                </a:cubicBezTo>
                <a:cubicBezTo>
                  <a:pt x="4423489" y="2487381"/>
                  <a:pt x="4443333" y="2499783"/>
                  <a:pt x="4468138" y="2499783"/>
                </a:cubicBezTo>
                <a:cubicBezTo>
                  <a:pt x="4473099" y="2499783"/>
                  <a:pt x="4480540" y="2504744"/>
                  <a:pt x="4490462" y="2514666"/>
                </a:cubicBezTo>
                <a:lnTo>
                  <a:pt x="4490462" y="2522107"/>
                </a:lnTo>
                <a:cubicBezTo>
                  <a:pt x="4485501" y="2517147"/>
                  <a:pt x="4478059" y="2514666"/>
                  <a:pt x="4468138" y="2514666"/>
                </a:cubicBezTo>
                <a:cubicBezTo>
                  <a:pt x="4463176" y="2519627"/>
                  <a:pt x="4459456" y="2520867"/>
                  <a:pt x="4456976" y="2518387"/>
                </a:cubicBezTo>
                <a:cubicBezTo>
                  <a:pt x="4454496" y="2515907"/>
                  <a:pt x="4453255" y="2514666"/>
                  <a:pt x="4453255" y="2514666"/>
                </a:cubicBezTo>
                <a:cubicBezTo>
                  <a:pt x="4453255" y="2509705"/>
                  <a:pt x="4450775" y="2504744"/>
                  <a:pt x="4445814" y="2499783"/>
                </a:cubicBezTo>
                <a:lnTo>
                  <a:pt x="4430931" y="2492342"/>
                </a:lnTo>
                <a:lnTo>
                  <a:pt x="4408606" y="2470018"/>
                </a:lnTo>
                <a:cubicBezTo>
                  <a:pt x="4403645" y="2465057"/>
                  <a:pt x="4398685" y="2461336"/>
                  <a:pt x="4393724" y="2458855"/>
                </a:cubicBezTo>
                <a:cubicBezTo>
                  <a:pt x="4388762" y="2456375"/>
                  <a:pt x="4383802" y="2452654"/>
                  <a:pt x="4378841" y="2447693"/>
                </a:cubicBezTo>
                <a:cubicBezTo>
                  <a:pt x="4378841" y="2442733"/>
                  <a:pt x="4373880" y="2437771"/>
                  <a:pt x="4363958" y="2432810"/>
                </a:cubicBezTo>
                <a:cubicBezTo>
                  <a:pt x="4354037" y="2427850"/>
                  <a:pt x="4346595" y="2422888"/>
                  <a:pt x="4341634" y="2417928"/>
                </a:cubicBezTo>
                <a:cubicBezTo>
                  <a:pt x="4336673" y="2408006"/>
                  <a:pt x="4329231" y="2405526"/>
                  <a:pt x="4319310" y="2410486"/>
                </a:cubicBezTo>
                <a:cubicBezTo>
                  <a:pt x="4314348" y="2410486"/>
                  <a:pt x="4311868" y="2410486"/>
                  <a:pt x="4311868" y="2410486"/>
                </a:cubicBezTo>
                <a:cubicBezTo>
                  <a:pt x="4311868" y="2410486"/>
                  <a:pt x="4311868" y="2408006"/>
                  <a:pt x="4311868" y="2403045"/>
                </a:cubicBezTo>
                <a:cubicBezTo>
                  <a:pt x="4311868" y="2403045"/>
                  <a:pt x="4306907" y="2400564"/>
                  <a:pt x="4296985" y="2395603"/>
                </a:cubicBezTo>
                <a:lnTo>
                  <a:pt x="4282103" y="2388162"/>
                </a:lnTo>
                <a:cubicBezTo>
                  <a:pt x="4282103" y="2388162"/>
                  <a:pt x="4279622" y="2388162"/>
                  <a:pt x="4274661" y="2388162"/>
                </a:cubicBezTo>
                <a:lnTo>
                  <a:pt x="4259778" y="2373279"/>
                </a:lnTo>
                <a:lnTo>
                  <a:pt x="4274661" y="2373279"/>
                </a:lnTo>
                <a:cubicBezTo>
                  <a:pt x="4279622" y="2373279"/>
                  <a:pt x="4282103" y="2373279"/>
                  <a:pt x="4282103" y="2373279"/>
                </a:cubicBezTo>
                <a:lnTo>
                  <a:pt x="4244896" y="2350955"/>
                </a:lnTo>
                <a:cubicBezTo>
                  <a:pt x="4234974" y="2350955"/>
                  <a:pt x="4226292" y="2349715"/>
                  <a:pt x="4218851" y="2347234"/>
                </a:cubicBezTo>
                <a:cubicBezTo>
                  <a:pt x="4211409" y="2344754"/>
                  <a:pt x="4207689" y="2341033"/>
                  <a:pt x="4207689" y="2336072"/>
                </a:cubicBezTo>
                <a:cubicBezTo>
                  <a:pt x="4207689" y="2326150"/>
                  <a:pt x="4190326" y="2311267"/>
                  <a:pt x="4155599" y="2291424"/>
                </a:cubicBezTo>
                <a:cubicBezTo>
                  <a:pt x="4145677" y="2286463"/>
                  <a:pt x="4138236" y="2283982"/>
                  <a:pt x="4133274" y="2283982"/>
                </a:cubicBezTo>
                <a:cubicBezTo>
                  <a:pt x="4128313" y="2283982"/>
                  <a:pt x="4123353" y="2286463"/>
                  <a:pt x="4118392" y="2291424"/>
                </a:cubicBezTo>
                <a:lnTo>
                  <a:pt x="4096067" y="2283982"/>
                </a:lnTo>
                <a:lnTo>
                  <a:pt x="4081185" y="2276541"/>
                </a:lnTo>
                <a:lnTo>
                  <a:pt x="4088626" y="2283982"/>
                </a:lnTo>
                <a:lnTo>
                  <a:pt x="4066302" y="2276541"/>
                </a:lnTo>
                <a:lnTo>
                  <a:pt x="4058860" y="2276541"/>
                </a:lnTo>
                <a:cubicBezTo>
                  <a:pt x="4058860" y="2281502"/>
                  <a:pt x="4061340" y="2283982"/>
                  <a:pt x="4066302" y="2283982"/>
                </a:cubicBezTo>
                <a:cubicBezTo>
                  <a:pt x="4071263" y="2283982"/>
                  <a:pt x="4073743" y="2285222"/>
                  <a:pt x="4073743" y="2287703"/>
                </a:cubicBezTo>
                <a:cubicBezTo>
                  <a:pt x="4073743" y="2290184"/>
                  <a:pt x="4076223" y="2293904"/>
                  <a:pt x="4081185" y="2298865"/>
                </a:cubicBezTo>
                <a:cubicBezTo>
                  <a:pt x="4086146" y="2298865"/>
                  <a:pt x="4088626" y="2300105"/>
                  <a:pt x="4088626" y="2302586"/>
                </a:cubicBezTo>
                <a:cubicBezTo>
                  <a:pt x="4088626" y="2305067"/>
                  <a:pt x="4088626" y="2308787"/>
                  <a:pt x="4088626" y="2313748"/>
                </a:cubicBezTo>
                <a:cubicBezTo>
                  <a:pt x="4093587" y="2328631"/>
                  <a:pt x="4101029" y="2338553"/>
                  <a:pt x="4110950" y="2343514"/>
                </a:cubicBezTo>
                <a:lnTo>
                  <a:pt x="4110950" y="2328631"/>
                </a:lnTo>
                <a:lnTo>
                  <a:pt x="4096067" y="2313748"/>
                </a:lnTo>
                <a:lnTo>
                  <a:pt x="4110950" y="2321189"/>
                </a:lnTo>
                <a:cubicBezTo>
                  <a:pt x="4110950" y="2326150"/>
                  <a:pt x="4114671" y="2329871"/>
                  <a:pt x="4122112" y="2332351"/>
                </a:cubicBezTo>
                <a:cubicBezTo>
                  <a:pt x="4129554" y="2334832"/>
                  <a:pt x="4133274" y="2336072"/>
                  <a:pt x="4133274" y="2336072"/>
                </a:cubicBezTo>
                <a:cubicBezTo>
                  <a:pt x="4138236" y="2336072"/>
                  <a:pt x="4140716" y="2337312"/>
                  <a:pt x="4140716" y="2339793"/>
                </a:cubicBezTo>
                <a:cubicBezTo>
                  <a:pt x="4140716" y="2342274"/>
                  <a:pt x="4143196" y="2341033"/>
                  <a:pt x="4148157" y="2336072"/>
                </a:cubicBezTo>
                <a:cubicBezTo>
                  <a:pt x="4153119" y="2336072"/>
                  <a:pt x="4156839" y="2337312"/>
                  <a:pt x="4159319" y="2339793"/>
                </a:cubicBezTo>
                <a:cubicBezTo>
                  <a:pt x="4161799" y="2342274"/>
                  <a:pt x="4163040" y="2343514"/>
                  <a:pt x="4163040" y="2343514"/>
                </a:cubicBezTo>
                <a:lnTo>
                  <a:pt x="4177923" y="2350955"/>
                </a:lnTo>
                <a:cubicBezTo>
                  <a:pt x="4182884" y="2350955"/>
                  <a:pt x="4189085" y="2354676"/>
                  <a:pt x="4196526" y="2362117"/>
                </a:cubicBezTo>
                <a:cubicBezTo>
                  <a:pt x="4203968" y="2369559"/>
                  <a:pt x="4206448" y="2375760"/>
                  <a:pt x="4203968" y="2380721"/>
                </a:cubicBezTo>
                <a:cubicBezTo>
                  <a:pt x="4201488" y="2385681"/>
                  <a:pt x="4202727" y="2388162"/>
                  <a:pt x="4207689" y="2388162"/>
                </a:cubicBezTo>
                <a:cubicBezTo>
                  <a:pt x="4212650" y="2388162"/>
                  <a:pt x="4215130" y="2390643"/>
                  <a:pt x="4215130" y="2395603"/>
                </a:cubicBezTo>
                <a:cubicBezTo>
                  <a:pt x="4215130" y="2400564"/>
                  <a:pt x="4217610" y="2405526"/>
                  <a:pt x="4222571" y="2410486"/>
                </a:cubicBezTo>
                <a:cubicBezTo>
                  <a:pt x="4227533" y="2415447"/>
                  <a:pt x="4232493" y="2417928"/>
                  <a:pt x="4237454" y="2417928"/>
                </a:cubicBezTo>
                <a:cubicBezTo>
                  <a:pt x="4252337" y="2427850"/>
                  <a:pt x="4262258" y="2437771"/>
                  <a:pt x="4267220" y="2447693"/>
                </a:cubicBezTo>
                <a:cubicBezTo>
                  <a:pt x="4267220" y="2452654"/>
                  <a:pt x="4269700" y="2457615"/>
                  <a:pt x="4274661" y="2462576"/>
                </a:cubicBezTo>
                <a:cubicBezTo>
                  <a:pt x="4279622" y="2467537"/>
                  <a:pt x="4284583" y="2470018"/>
                  <a:pt x="4289544" y="2470018"/>
                </a:cubicBezTo>
                <a:cubicBezTo>
                  <a:pt x="4294505" y="2470018"/>
                  <a:pt x="4296985" y="2471258"/>
                  <a:pt x="4296985" y="2473738"/>
                </a:cubicBezTo>
                <a:cubicBezTo>
                  <a:pt x="4296985" y="2476219"/>
                  <a:pt x="4299465" y="2478699"/>
                  <a:pt x="4304427" y="2481180"/>
                </a:cubicBezTo>
                <a:cubicBezTo>
                  <a:pt x="4309388" y="2483660"/>
                  <a:pt x="4316830" y="2488621"/>
                  <a:pt x="4326751" y="2496062"/>
                </a:cubicBezTo>
                <a:cubicBezTo>
                  <a:pt x="4336673" y="2503504"/>
                  <a:pt x="4349075" y="2512186"/>
                  <a:pt x="4363958" y="2522107"/>
                </a:cubicBezTo>
                <a:lnTo>
                  <a:pt x="4393724" y="2536990"/>
                </a:lnTo>
                <a:cubicBezTo>
                  <a:pt x="4398685" y="2541951"/>
                  <a:pt x="4403645" y="2544432"/>
                  <a:pt x="4408606" y="2544432"/>
                </a:cubicBezTo>
                <a:cubicBezTo>
                  <a:pt x="4413568" y="2544432"/>
                  <a:pt x="4421009" y="2549393"/>
                  <a:pt x="4430931" y="2559314"/>
                </a:cubicBezTo>
                <a:cubicBezTo>
                  <a:pt x="4440852" y="2569236"/>
                  <a:pt x="4445814" y="2574197"/>
                  <a:pt x="4445814" y="2574197"/>
                </a:cubicBezTo>
                <a:cubicBezTo>
                  <a:pt x="4445814" y="2579159"/>
                  <a:pt x="4445814" y="2581639"/>
                  <a:pt x="4445814" y="2581639"/>
                </a:cubicBezTo>
                <a:cubicBezTo>
                  <a:pt x="4445814" y="2581639"/>
                  <a:pt x="4448294" y="2581639"/>
                  <a:pt x="4453255" y="2581639"/>
                </a:cubicBezTo>
                <a:lnTo>
                  <a:pt x="4468138" y="2589080"/>
                </a:lnTo>
                <a:lnTo>
                  <a:pt x="4483021" y="2596521"/>
                </a:lnTo>
                <a:lnTo>
                  <a:pt x="4497903" y="2596521"/>
                </a:lnTo>
                <a:cubicBezTo>
                  <a:pt x="4497903" y="2601483"/>
                  <a:pt x="4500383" y="2603963"/>
                  <a:pt x="4505345" y="2603963"/>
                </a:cubicBezTo>
                <a:cubicBezTo>
                  <a:pt x="4510306" y="2603963"/>
                  <a:pt x="4512786" y="2603963"/>
                  <a:pt x="4512786" y="2603963"/>
                </a:cubicBezTo>
                <a:cubicBezTo>
                  <a:pt x="4512786" y="2613885"/>
                  <a:pt x="4527669" y="2621326"/>
                  <a:pt x="4557435" y="2626287"/>
                </a:cubicBezTo>
                <a:lnTo>
                  <a:pt x="4572317" y="2626287"/>
                </a:lnTo>
                <a:cubicBezTo>
                  <a:pt x="4577279" y="2621326"/>
                  <a:pt x="4579759" y="2621326"/>
                  <a:pt x="4579759" y="2626287"/>
                </a:cubicBezTo>
                <a:lnTo>
                  <a:pt x="4594642" y="2633728"/>
                </a:lnTo>
                <a:cubicBezTo>
                  <a:pt x="4599603" y="2633728"/>
                  <a:pt x="4602083" y="2633728"/>
                  <a:pt x="4602083" y="2633728"/>
                </a:cubicBezTo>
                <a:lnTo>
                  <a:pt x="4587200" y="2641170"/>
                </a:lnTo>
                <a:lnTo>
                  <a:pt x="4579759" y="2656053"/>
                </a:lnTo>
                <a:lnTo>
                  <a:pt x="4616966" y="2685818"/>
                </a:lnTo>
                <a:cubicBezTo>
                  <a:pt x="4616966" y="2690780"/>
                  <a:pt x="4619446" y="2693260"/>
                  <a:pt x="4624407" y="2693260"/>
                </a:cubicBezTo>
                <a:cubicBezTo>
                  <a:pt x="4629369" y="2693260"/>
                  <a:pt x="4635569" y="2696980"/>
                  <a:pt x="4643011" y="2704422"/>
                </a:cubicBezTo>
                <a:cubicBezTo>
                  <a:pt x="4650452" y="2711863"/>
                  <a:pt x="4654173" y="2715584"/>
                  <a:pt x="4654173" y="2715584"/>
                </a:cubicBezTo>
                <a:lnTo>
                  <a:pt x="4624407" y="2700701"/>
                </a:lnTo>
                <a:cubicBezTo>
                  <a:pt x="4599603" y="2680858"/>
                  <a:pt x="4584720" y="2670935"/>
                  <a:pt x="4579759" y="2670935"/>
                </a:cubicBezTo>
                <a:cubicBezTo>
                  <a:pt x="4579759" y="2670935"/>
                  <a:pt x="4572317" y="2665975"/>
                  <a:pt x="4557435" y="2656053"/>
                </a:cubicBezTo>
                <a:cubicBezTo>
                  <a:pt x="4542552" y="2651092"/>
                  <a:pt x="4535110" y="2648611"/>
                  <a:pt x="4535110" y="2648611"/>
                </a:cubicBezTo>
                <a:lnTo>
                  <a:pt x="4527669" y="2648611"/>
                </a:lnTo>
                <a:cubicBezTo>
                  <a:pt x="4522708" y="2643651"/>
                  <a:pt x="4520228" y="2641170"/>
                  <a:pt x="4520228" y="2641170"/>
                </a:cubicBezTo>
                <a:lnTo>
                  <a:pt x="4505345" y="2633728"/>
                </a:lnTo>
                <a:lnTo>
                  <a:pt x="4490462" y="2626287"/>
                </a:lnTo>
                <a:cubicBezTo>
                  <a:pt x="4485501" y="2621326"/>
                  <a:pt x="4481780" y="2617606"/>
                  <a:pt x="4479300" y="2615125"/>
                </a:cubicBezTo>
                <a:cubicBezTo>
                  <a:pt x="4476820" y="2612645"/>
                  <a:pt x="4473099" y="2611404"/>
                  <a:pt x="4468138" y="2611404"/>
                </a:cubicBezTo>
                <a:cubicBezTo>
                  <a:pt x="4458216" y="2611404"/>
                  <a:pt x="4453255" y="2610164"/>
                  <a:pt x="4453255" y="2607684"/>
                </a:cubicBezTo>
                <a:cubicBezTo>
                  <a:pt x="4453255" y="2605203"/>
                  <a:pt x="4448294" y="2601483"/>
                  <a:pt x="4438372" y="2596521"/>
                </a:cubicBezTo>
                <a:cubicBezTo>
                  <a:pt x="4433411" y="2591561"/>
                  <a:pt x="4429690" y="2589080"/>
                  <a:pt x="4427210" y="2589080"/>
                </a:cubicBezTo>
                <a:cubicBezTo>
                  <a:pt x="4424730" y="2589080"/>
                  <a:pt x="4421009" y="2591561"/>
                  <a:pt x="4416048" y="2596521"/>
                </a:cubicBezTo>
                <a:cubicBezTo>
                  <a:pt x="4411087" y="2596521"/>
                  <a:pt x="4406126" y="2594041"/>
                  <a:pt x="4401165" y="2589080"/>
                </a:cubicBezTo>
                <a:lnTo>
                  <a:pt x="4401165" y="2581639"/>
                </a:lnTo>
                <a:cubicBezTo>
                  <a:pt x="4401165" y="2576678"/>
                  <a:pt x="4391244" y="2574197"/>
                  <a:pt x="4371399" y="2574197"/>
                </a:cubicBezTo>
                <a:cubicBezTo>
                  <a:pt x="4351555" y="2574197"/>
                  <a:pt x="4341634" y="2576678"/>
                  <a:pt x="4341634" y="2581639"/>
                </a:cubicBezTo>
                <a:lnTo>
                  <a:pt x="4356517" y="2596521"/>
                </a:lnTo>
                <a:cubicBezTo>
                  <a:pt x="4361478" y="2596521"/>
                  <a:pt x="4365199" y="2597762"/>
                  <a:pt x="4367679" y="2600242"/>
                </a:cubicBezTo>
                <a:cubicBezTo>
                  <a:pt x="4370159" y="2602723"/>
                  <a:pt x="4371399" y="2606443"/>
                  <a:pt x="4371399" y="2611404"/>
                </a:cubicBezTo>
                <a:cubicBezTo>
                  <a:pt x="4371399" y="2621326"/>
                  <a:pt x="4376361" y="2626287"/>
                  <a:pt x="4386282" y="2626287"/>
                </a:cubicBezTo>
                <a:cubicBezTo>
                  <a:pt x="4386282" y="2626287"/>
                  <a:pt x="4387523" y="2627528"/>
                  <a:pt x="4390003" y="2630008"/>
                </a:cubicBezTo>
                <a:cubicBezTo>
                  <a:pt x="4392483" y="2632488"/>
                  <a:pt x="4396204" y="2636209"/>
                  <a:pt x="4401165" y="2641170"/>
                </a:cubicBezTo>
                <a:cubicBezTo>
                  <a:pt x="4416048" y="2646131"/>
                  <a:pt x="4430931" y="2654813"/>
                  <a:pt x="4445814" y="2667215"/>
                </a:cubicBezTo>
                <a:cubicBezTo>
                  <a:pt x="4460696" y="2679618"/>
                  <a:pt x="4469378" y="2687059"/>
                  <a:pt x="4471858" y="2689539"/>
                </a:cubicBezTo>
                <a:cubicBezTo>
                  <a:pt x="4474339" y="2692020"/>
                  <a:pt x="4478059" y="2694500"/>
                  <a:pt x="4483021" y="2696980"/>
                </a:cubicBezTo>
                <a:cubicBezTo>
                  <a:pt x="4487982" y="2699461"/>
                  <a:pt x="4494183" y="2703182"/>
                  <a:pt x="4501624" y="2708143"/>
                </a:cubicBezTo>
                <a:cubicBezTo>
                  <a:pt x="4509065" y="2713104"/>
                  <a:pt x="4514027" y="2715584"/>
                  <a:pt x="4516507" y="2715584"/>
                </a:cubicBezTo>
                <a:cubicBezTo>
                  <a:pt x="4518987" y="2715584"/>
                  <a:pt x="4520228" y="2718065"/>
                  <a:pt x="4520228" y="2723025"/>
                </a:cubicBezTo>
                <a:cubicBezTo>
                  <a:pt x="4540072" y="2737908"/>
                  <a:pt x="4557435" y="2745350"/>
                  <a:pt x="4572317" y="2745350"/>
                </a:cubicBezTo>
                <a:lnTo>
                  <a:pt x="4579759" y="2760232"/>
                </a:lnTo>
                <a:cubicBezTo>
                  <a:pt x="4564876" y="2765194"/>
                  <a:pt x="4567356" y="2770154"/>
                  <a:pt x="4587200" y="2775115"/>
                </a:cubicBezTo>
                <a:cubicBezTo>
                  <a:pt x="4597122" y="2780076"/>
                  <a:pt x="4603324" y="2785037"/>
                  <a:pt x="4605804" y="2789998"/>
                </a:cubicBezTo>
                <a:cubicBezTo>
                  <a:pt x="4608284" y="2794959"/>
                  <a:pt x="4616966" y="2799920"/>
                  <a:pt x="4631849" y="2804881"/>
                </a:cubicBezTo>
                <a:lnTo>
                  <a:pt x="4639290" y="2819764"/>
                </a:lnTo>
                <a:cubicBezTo>
                  <a:pt x="4634329" y="2819764"/>
                  <a:pt x="4631849" y="2819764"/>
                  <a:pt x="4631849" y="2819764"/>
                </a:cubicBezTo>
                <a:cubicBezTo>
                  <a:pt x="4631849" y="2824725"/>
                  <a:pt x="4639290" y="2832166"/>
                  <a:pt x="4654173" y="2842088"/>
                </a:cubicBezTo>
                <a:lnTo>
                  <a:pt x="4691379" y="2879295"/>
                </a:lnTo>
                <a:cubicBezTo>
                  <a:pt x="4691379" y="2879295"/>
                  <a:pt x="4695101" y="2883016"/>
                  <a:pt x="4702542" y="2890457"/>
                </a:cubicBezTo>
                <a:cubicBezTo>
                  <a:pt x="4709983" y="2897898"/>
                  <a:pt x="4716184" y="2901619"/>
                  <a:pt x="4721145" y="2901619"/>
                </a:cubicBezTo>
                <a:cubicBezTo>
                  <a:pt x="4726107" y="2901619"/>
                  <a:pt x="4729827" y="2902860"/>
                  <a:pt x="4732307" y="2905340"/>
                </a:cubicBezTo>
                <a:cubicBezTo>
                  <a:pt x="4734787" y="2907820"/>
                  <a:pt x="4736028" y="2911541"/>
                  <a:pt x="4736028" y="2916502"/>
                </a:cubicBezTo>
                <a:cubicBezTo>
                  <a:pt x="4736028" y="2921463"/>
                  <a:pt x="4738508" y="2923943"/>
                  <a:pt x="4743469" y="2923943"/>
                </a:cubicBezTo>
                <a:cubicBezTo>
                  <a:pt x="4748431" y="2923943"/>
                  <a:pt x="4752151" y="2927664"/>
                  <a:pt x="4754631" y="2935105"/>
                </a:cubicBezTo>
                <a:cubicBezTo>
                  <a:pt x="4757111" y="2942547"/>
                  <a:pt x="4764553" y="2948748"/>
                  <a:pt x="4776956" y="2953709"/>
                </a:cubicBezTo>
                <a:cubicBezTo>
                  <a:pt x="4789359" y="2958670"/>
                  <a:pt x="4796800" y="2963631"/>
                  <a:pt x="4799280" y="2968592"/>
                </a:cubicBezTo>
                <a:cubicBezTo>
                  <a:pt x="4801760" y="2973553"/>
                  <a:pt x="4806721" y="2978514"/>
                  <a:pt x="4814163" y="2983475"/>
                </a:cubicBezTo>
                <a:cubicBezTo>
                  <a:pt x="4821605" y="2988436"/>
                  <a:pt x="4826565" y="2993397"/>
                  <a:pt x="4829045" y="2998357"/>
                </a:cubicBezTo>
                <a:cubicBezTo>
                  <a:pt x="4831526" y="3003319"/>
                  <a:pt x="4840208" y="3013240"/>
                  <a:pt x="4855091" y="3028123"/>
                </a:cubicBezTo>
                <a:lnTo>
                  <a:pt x="4877415" y="3050447"/>
                </a:lnTo>
                <a:cubicBezTo>
                  <a:pt x="4877415" y="3050447"/>
                  <a:pt x="4872453" y="3047967"/>
                  <a:pt x="4862532" y="3043006"/>
                </a:cubicBezTo>
                <a:cubicBezTo>
                  <a:pt x="4842688" y="3028123"/>
                  <a:pt x="4830287" y="3023162"/>
                  <a:pt x="4825325" y="3028123"/>
                </a:cubicBezTo>
                <a:cubicBezTo>
                  <a:pt x="4825325" y="3033084"/>
                  <a:pt x="4817883" y="3033084"/>
                  <a:pt x="4803001" y="3028123"/>
                </a:cubicBezTo>
                <a:lnTo>
                  <a:pt x="4765793" y="2990916"/>
                </a:lnTo>
                <a:cubicBezTo>
                  <a:pt x="4765793" y="2990916"/>
                  <a:pt x="4768274" y="2992157"/>
                  <a:pt x="4773235" y="2994637"/>
                </a:cubicBezTo>
                <a:cubicBezTo>
                  <a:pt x="4778197" y="2997117"/>
                  <a:pt x="4783157" y="2998357"/>
                  <a:pt x="4788118" y="2998357"/>
                </a:cubicBezTo>
                <a:cubicBezTo>
                  <a:pt x="4807962" y="3018201"/>
                  <a:pt x="4820363" y="3025643"/>
                  <a:pt x="4825325" y="3020682"/>
                </a:cubicBezTo>
                <a:lnTo>
                  <a:pt x="4765793" y="2961150"/>
                </a:lnTo>
                <a:cubicBezTo>
                  <a:pt x="4755872" y="2951229"/>
                  <a:pt x="4750911" y="2943787"/>
                  <a:pt x="4750911" y="2938826"/>
                </a:cubicBezTo>
                <a:cubicBezTo>
                  <a:pt x="4750911" y="2938826"/>
                  <a:pt x="4748431" y="2937586"/>
                  <a:pt x="4743469" y="2935105"/>
                </a:cubicBezTo>
                <a:cubicBezTo>
                  <a:pt x="4738508" y="2932625"/>
                  <a:pt x="4731067" y="2931385"/>
                  <a:pt x="4721145" y="2931385"/>
                </a:cubicBezTo>
                <a:lnTo>
                  <a:pt x="4683939" y="2909060"/>
                </a:lnTo>
                <a:cubicBezTo>
                  <a:pt x="4669055" y="2899139"/>
                  <a:pt x="4659134" y="2891698"/>
                  <a:pt x="4654173" y="2886736"/>
                </a:cubicBezTo>
                <a:lnTo>
                  <a:pt x="4661614" y="2886736"/>
                </a:lnTo>
                <a:cubicBezTo>
                  <a:pt x="4666575" y="2886736"/>
                  <a:pt x="4669055" y="2884256"/>
                  <a:pt x="4669055" y="2879295"/>
                </a:cubicBezTo>
                <a:cubicBezTo>
                  <a:pt x="4664094" y="2869373"/>
                  <a:pt x="4649212" y="2859451"/>
                  <a:pt x="4624407" y="2849529"/>
                </a:cubicBezTo>
                <a:cubicBezTo>
                  <a:pt x="4619446" y="2849529"/>
                  <a:pt x="4616966" y="2847049"/>
                  <a:pt x="4616966" y="2842088"/>
                </a:cubicBezTo>
                <a:lnTo>
                  <a:pt x="4594642" y="2819764"/>
                </a:lnTo>
                <a:lnTo>
                  <a:pt x="4579759" y="2819764"/>
                </a:lnTo>
                <a:lnTo>
                  <a:pt x="4572317" y="2812322"/>
                </a:lnTo>
                <a:cubicBezTo>
                  <a:pt x="4567356" y="2812322"/>
                  <a:pt x="4564876" y="2811082"/>
                  <a:pt x="4564876" y="2808601"/>
                </a:cubicBezTo>
                <a:cubicBezTo>
                  <a:pt x="4564876" y="2806121"/>
                  <a:pt x="4564876" y="2804881"/>
                  <a:pt x="4564876" y="2804881"/>
                </a:cubicBezTo>
                <a:cubicBezTo>
                  <a:pt x="4569837" y="2804881"/>
                  <a:pt x="4572317" y="2803641"/>
                  <a:pt x="4572317" y="2801160"/>
                </a:cubicBezTo>
                <a:cubicBezTo>
                  <a:pt x="4572317" y="2798680"/>
                  <a:pt x="4572317" y="2797439"/>
                  <a:pt x="4572317" y="2797439"/>
                </a:cubicBezTo>
                <a:lnTo>
                  <a:pt x="4557435" y="2789998"/>
                </a:lnTo>
                <a:cubicBezTo>
                  <a:pt x="4547513" y="2789998"/>
                  <a:pt x="4542552" y="2787518"/>
                  <a:pt x="4542552" y="2782557"/>
                </a:cubicBezTo>
                <a:lnTo>
                  <a:pt x="4527669" y="2775115"/>
                </a:lnTo>
                <a:cubicBezTo>
                  <a:pt x="4517747" y="2775115"/>
                  <a:pt x="4507825" y="2770154"/>
                  <a:pt x="4497903" y="2760232"/>
                </a:cubicBezTo>
                <a:cubicBezTo>
                  <a:pt x="4497903" y="2755272"/>
                  <a:pt x="4495423" y="2751551"/>
                  <a:pt x="4490462" y="2749070"/>
                </a:cubicBezTo>
                <a:cubicBezTo>
                  <a:pt x="4485501" y="2746590"/>
                  <a:pt x="4483021" y="2745350"/>
                  <a:pt x="4483021" y="2745350"/>
                </a:cubicBezTo>
                <a:cubicBezTo>
                  <a:pt x="4478059" y="2745350"/>
                  <a:pt x="4473099" y="2742869"/>
                  <a:pt x="4468138" y="2737908"/>
                </a:cubicBezTo>
                <a:cubicBezTo>
                  <a:pt x="4453255" y="2723025"/>
                  <a:pt x="4438372" y="2713104"/>
                  <a:pt x="4423489" y="2708143"/>
                </a:cubicBezTo>
                <a:cubicBezTo>
                  <a:pt x="4413568" y="2708143"/>
                  <a:pt x="4408606" y="2708143"/>
                  <a:pt x="4408606" y="2708143"/>
                </a:cubicBezTo>
                <a:lnTo>
                  <a:pt x="4408606" y="2723025"/>
                </a:lnTo>
                <a:cubicBezTo>
                  <a:pt x="4403645" y="2723025"/>
                  <a:pt x="4394964" y="2719305"/>
                  <a:pt x="4382562" y="2711863"/>
                </a:cubicBezTo>
                <a:cubicBezTo>
                  <a:pt x="4370159" y="2704422"/>
                  <a:pt x="4363958" y="2698221"/>
                  <a:pt x="4363958" y="2693260"/>
                </a:cubicBezTo>
                <a:cubicBezTo>
                  <a:pt x="4363958" y="2688299"/>
                  <a:pt x="4361478" y="2685818"/>
                  <a:pt x="4356517" y="2685818"/>
                </a:cubicBezTo>
                <a:cubicBezTo>
                  <a:pt x="4351555" y="2680858"/>
                  <a:pt x="4349075" y="2678377"/>
                  <a:pt x="4349075" y="2678377"/>
                </a:cubicBezTo>
                <a:cubicBezTo>
                  <a:pt x="4344114" y="2673416"/>
                  <a:pt x="4340393" y="2669695"/>
                  <a:pt x="4337913" y="2667215"/>
                </a:cubicBezTo>
                <a:cubicBezTo>
                  <a:pt x="4335433" y="2664735"/>
                  <a:pt x="4331712" y="2663494"/>
                  <a:pt x="4326751" y="2663494"/>
                </a:cubicBezTo>
                <a:cubicBezTo>
                  <a:pt x="4326751" y="2663494"/>
                  <a:pt x="4329231" y="2661014"/>
                  <a:pt x="4334192" y="2656053"/>
                </a:cubicBezTo>
                <a:cubicBezTo>
                  <a:pt x="4329231" y="2656053"/>
                  <a:pt x="4326751" y="2657293"/>
                  <a:pt x="4326751" y="2659773"/>
                </a:cubicBezTo>
                <a:cubicBezTo>
                  <a:pt x="4326751" y="2662254"/>
                  <a:pt x="4326751" y="2663494"/>
                  <a:pt x="4326751" y="2663494"/>
                </a:cubicBezTo>
                <a:cubicBezTo>
                  <a:pt x="4321790" y="2668455"/>
                  <a:pt x="4316830" y="2668455"/>
                  <a:pt x="4311868" y="2663494"/>
                </a:cubicBezTo>
                <a:cubicBezTo>
                  <a:pt x="4306907" y="2658533"/>
                  <a:pt x="4304427" y="2653573"/>
                  <a:pt x="4304427" y="2648611"/>
                </a:cubicBezTo>
                <a:lnTo>
                  <a:pt x="4304427" y="2641170"/>
                </a:lnTo>
                <a:cubicBezTo>
                  <a:pt x="4304427" y="2641170"/>
                  <a:pt x="4301947" y="2641170"/>
                  <a:pt x="4296985" y="2641170"/>
                </a:cubicBezTo>
                <a:cubicBezTo>
                  <a:pt x="4292024" y="2641170"/>
                  <a:pt x="4288303" y="2639930"/>
                  <a:pt x="4285823" y="2637449"/>
                </a:cubicBezTo>
                <a:cubicBezTo>
                  <a:pt x="4283343" y="2634969"/>
                  <a:pt x="4279622" y="2632488"/>
                  <a:pt x="4274661" y="2630008"/>
                </a:cubicBezTo>
                <a:cubicBezTo>
                  <a:pt x="4269700" y="2627528"/>
                  <a:pt x="4265979" y="2626287"/>
                  <a:pt x="4263499" y="2626287"/>
                </a:cubicBezTo>
                <a:cubicBezTo>
                  <a:pt x="4261019" y="2626287"/>
                  <a:pt x="4258538" y="2625047"/>
                  <a:pt x="4256058" y="2622566"/>
                </a:cubicBezTo>
                <a:cubicBezTo>
                  <a:pt x="4253578" y="2620086"/>
                  <a:pt x="4252337" y="2618846"/>
                  <a:pt x="4252337" y="2618846"/>
                </a:cubicBezTo>
                <a:cubicBezTo>
                  <a:pt x="4252337" y="2618846"/>
                  <a:pt x="4249857" y="2617606"/>
                  <a:pt x="4244896" y="2615125"/>
                </a:cubicBezTo>
                <a:cubicBezTo>
                  <a:pt x="4239934" y="2612645"/>
                  <a:pt x="4237454" y="2608924"/>
                  <a:pt x="4237454" y="2603963"/>
                </a:cubicBezTo>
                <a:cubicBezTo>
                  <a:pt x="4232493" y="2603963"/>
                  <a:pt x="4230013" y="2602723"/>
                  <a:pt x="4230013" y="2600242"/>
                </a:cubicBezTo>
                <a:cubicBezTo>
                  <a:pt x="4230013" y="2597762"/>
                  <a:pt x="4230013" y="2594041"/>
                  <a:pt x="4230013" y="2589080"/>
                </a:cubicBezTo>
                <a:cubicBezTo>
                  <a:pt x="4230013" y="2589080"/>
                  <a:pt x="4228772" y="2589080"/>
                  <a:pt x="4226292" y="2589080"/>
                </a:cubicBezTo>
                <a:cubicBezTo>
                  <a:pt x="4223812" y="2589080"/>
                  <a:pt x="4220091" y="2586600"/>
                  <a:pt x="4215130" y="2581639"/>
                </a:cubicBezTo>
                <a:cubicBezTo>
                  <a:pt x="4215130" y="2576678"/>
                  <a:pt x="4212650" y="2576678"/>
                  <a:pt x="4207689" y="2581639"/>
                </a:cubicBezTo>
                <a:lnTo>
                  <a:pt x="4200247" y="2581639"/>
                </a:lnTo>
                <a:cubicBezTo>
                  <a:pt x="4195286" y="2581639"/>
                  <a:pt x="4191565" y="2580399"/>
                  <a:pt x="4189085" y="2577918"/>
                </a:cubicBezTo>
                <a:cubicBezTo>
                  <a:pt x="4186605" y="2575438"/>
                  <a:pt x="4184124" y="2571717"/>
                  <a:pt x="4181644" y="2566756"/>
                </a:cubicBezTo>
                <a:cubicBezTo>
                  <a:pt x="4179164" y="2561795"/>
                  <a:pt x="4175443" y="2558074"/>
                  <a:pt x="4170481" y="2555594"/>
                </a:cubicBezTo>
                <a:cubicBezTo>
                  <a:pt x="4165520" y="2553114"/>
                  <a:pt x="4161799" y="2550633"/>
                  <a:pt x="4159319" y="2548152"/>
                </a:cubicBezTo>
                <a:cubicBezTo>
                  <a:pt x="4156839" y="2545672"/>
                  <a:pt x="4154358" y="2543192"/>
                  <a:pt x="4151878" y="2540711"/>
                </a:cubicBezTo>
                <a:cubicBezTo>
                  <a:pt x="4149398" y="2538231"/>
                  <a:pt x="4148157" y="2536990"/>
                  <a:pt x="4148157" y="2536990"/>
                </a:cubicBezTo>
                <a:cubicBezTo>
                  <a:pt x="4148157" y="2532029"/>
                  <a:pt x="4144437" y="2529549"/>
                  <a:pt x="4136995" y="2529549"/>
                </a:cubicBezTo>
                <a:cubicBezTo>
                  <a:pt x="4129554" y="2529549"/>
                  <a:pt x="4125833" y="2527069"/>
                  <a:pt x="4125833" y="2522107"/>
                </a:cubicBezTo>
                <a:cubicBezTo>
                  <a:pt x="4110950" y="2507225"/>
                  <a:pt x="4098548" y="2499783"/>
                  <a:pt x="4088626" y="2499783"/>
                </a:cubicBezTo>
                <a:lnTo>
                  <a:pt x="4081185" y="2499783"/>
                </a:lnTo>
                <a:cubicBezTo>
                  <a:pt x="4086146" y="2494822"/>
                  <a:pt x="4088626" y="2491102"/>
                  <a:pt x="4088626" y="2488621"/>
                </a:cubicBezTo>
                <a:cubicBezTo>
                  <a:pt x="4088626" y="2486140"/>
                  <a:pt x="4086146" y="2484900"/>
                  <a:pt x="4081185" y="2484900"/>
                </a:cubicBezTo>
                <a:cubicBezTo>
                  <a:pt x="4061340" y="2484900"/>
                  <a:pt x="4050178" y="2484900"/>
                  <a:pt x="4047698" y="2484900"/>
                </a:cubicBezTo>
                <a:cubicBezTo>
                  <a:pt x="4045218" y="2484900"/>
                  <a:pt x="4043978" y="2482420"/>
                  <a:pt x="4043978" y="2477459"/>
                </a:cubicBezTo>
                <a:cubicBezTo>
                  <a:pt x="4043978" y="2472498"/>
                  <a:pt x="4042737" y="2470018"/>
                  <a:pt x="4040257" y="2470018"/>
                </a:cubicBezTo>
                <a:cubicBezTo>
                  <a:pt x="4037777" y="2470018"/>
                  <a:pt x="4035296" y="2471258"/>
                  <a:pt x="4032815" y="2473738"/>
                </a:cubicBezTo>
                <a:cubicBezTo>
                  <a:pt x="4030335" y="2476219"/>
                  <a:pt x="4030335" y="2479940"/>
                  <a:pt x="4032815" y="2484900"/>
                </a:cubicBezTo>
                <a:cubicBezTo>
                  <a:pt x="4035296" y="2489861"/>
                  <a:pt x="4039016" y="2492342"/>
                  <a:pt x="4043978" y="2492342"/>
                </a:cubicBezTo>
                <a:lnTo>
                  <a:pt x="4036536" y="2499783"/>
                </a:lnTo>
                <a:lnTo>
                  <a:pt x="4021653" y="2514666"/>
                </a:lnTo>
                <a:cubicBezTo>
                  <a:pt x="4021653" y="2514666"/>
                  <a:pt x="4022894" y="2515907"/>
                  <a:pt x="4025374" y="2518387"/>
                </a:cubicBezTo>
                <a:cubicBezTo>
                  <a:pt x="4027854" y="2520867"/>
                  <a:pt x="4031575" y="2522107"/>
                  <a:pt x="4036536" y="2522107"/>
                </a:cubicBezTo>
                <a:lnTo>
                  <a:pt x="4043978" y="2522320"/>
                </a:lnTo>
                <a:lnTo>
                  <a:pt x="4043978" y="2523968"/>
                </a:lnTo>
                <a:cubicBezTo>
                  <a:pt x="4043978" y="2525208"/>
                  <a:pt x="4043978" y="2527068"/>
                  <a:pt x="4043978" y="2529549"/>
                </a:cubicBezTo>
                <a:lnTo>
                  <a:pt x="4051419" y="2536990"/>
                </a:lnTo>
                <a:cubicBezTo>
                  <a:pt x="4051419" y="2536990"/>
                  <a:pt x="4050178" y="2534510"/>
                  <a:pt x="4047698" y="2529549"/>
                </a:cubicBezTo>
                <a:cubicBezTo>
                  <a:pt x="4046458" y="2527068"/>
                  <a:pt x="4045528" y="2525208"/>
                  <a:pt x="4044908" y="2523968"/>
                </a:cubicBezTo>
                <a:lnTo>
                  <a:pt x="4044085" y="2522323"/>
                </a:lnTo>
                <a:lnTo>
                  <a:pt x="4052814" y="2522572"/>
                </a:lnTo>
                <a:cubicBezTo>
                  <a:pt x="4066767" y="2523503"/>
                  <a:pt x="4073743" y="2525828"/>
                  <a:pt x="4073743" y="2529549"/>
                </a:cubicBezTo>
                <a:cubicBezTo>
                  <a:pt x="4073743" y="2529549"/>
                  <a:pt x="4071263" y="2529549"/>
                  <a:pt x="4066302" y="2529549"/>
                </a:cubicBezTo>
                <a:lnTo>
                  <a:pt x="4066302" y="2551873"/>
                </a:lnTo>
                <a:cubicBezTo>
                  <a:pt x="4071263" y="2551873"/>
                  <a:pt x="4076223" y="2553114"/>
                  <a:pt x="4081185" y="2555594"/>
                </a:cubicBezTo>
                <a:cubicBezTo>
                  <a:pt x="4086146" y="2558074"/>
                  <a:pt x="4091106" y="2559314"/>
                  <a:pt x="4096067" y="2559314"/>
                </a:cubicBezTo>
                <a:lnTo>
                  <a:pt x="4125833" y="2574197"/>
                </a:lnTo>
                <a:cubicBezTo>
                  <a:pt x="4115912" y="2579159"/>
                  <a:pt x="4103509" y="2576678"/>
                  <a:pt x="4088626" y="2566756"/>
                </a:cubicBezTo>
                <a:cubicBezTo>
                  <a:pt x="4083665" y="2561795"/>
                  <a:pt x="4076223" y="2560555"/>
                  <a:pt x="4066302" y="2563035"/>
                </a:cubicBezTo>
                <a:cubicBezTo>
                  <a:pt x="4056380" y="2565516"/>
                  <a:pt x="4046458" y="2564276"/>
                  <a:pt x="4036536" y="2559314"/>
                </a:cubicBezTo>
                <a:cubicBezTo>
                  <a:pt x="4031575" y="2554354"/>
                  <a:pt x="4026615" y="2551873"/>
                  <a:pt x="4021653" y="2551873"/>
                </a:cubicBezTo>
                <a:cubicBezTo>
                  <a:pt x="4016692" y="2551873"/>
                  <a:pt x="4014212" y="2551873"/>
                  <a:pt x="4014212" y="2551873"/>
                </a:cubicBezTo>
                <a:lnTo>
                  <a:pt x="3999329" y="2544432"/>
                </a:lnTo>
                <a:cubicBezTo>
                  <a:pt x="3994368" y="2539471"/>
                  <a:pt x="3986926" y="2534510"/>
                  <a:pt x="3977005" y="2529549"/>
                </a:cubicBezTo>
                <a:cubicBezTo>
                  <a:pt x="3967083" y="2524588"/>
                  <a:pt x="3960881" y="2523348"/>
                  <a:pt x="3958401" y="2525828"/>
                </a:cubicBezTo>
                <a:cubicBezTo>
                  <a:pt x="3955921" y="2528309"/>
                  <a:pt x="3952201" y="2528309"/>
                  <a:pt x="3947239" y="2525828"/>
                </a:cubicBezTo>
                <a:cubicBezTo>
                  <a:pt x="3942278" y="2523348"/>
                  <a:pt x="3938557" y="2523348"/>
                  <a:pt x="3936077" y="2525828"/>
                </a:cubicBezTo>
                <a:cubicBezTo>
                  <a:pt x="3933597" y="2528309"/>
                  <a:pt x="3932356" y="2527069"/>
                  <a:pt x="3932356" y="2522107"/>
                </a:cubicBezTo>
                <a:lnTo>
                  <a:pt x="3917474" y="2529549"/>
                </a:lnTo>
                <a:cubicBezTo>
                  <a:pt x="3912512" y="2529549"/>
                  <a:pt x="3912512" y="2532029"/>
                  <a:pt x="3917474" y="2536990"/>
                </a:cubicBezTo>
                <a:lnTo>
                  <a:pt x="3924915" y="2544432"/>
                </a:lnTo>
                <a:cubicBezTo>
                  <a:pt x="3934837" y="2544432"/>
                  <a:pt x="3939798" y="2546912"/>
                  <a:pt x="3939798" y="2551873"/>
                </a:cubicBezTo>
                <a:lnTo>
                  <a:pt x="3954681" y="2566756"/>
                </a:lnTo>
                <a:cubicBezTo>
                  <a:pt x="3964602" y="2576678"/>
                  <a:pt x="3972044" y="2581639"/>
                  <a:pt x="3977005" y="2581639"/>
                </a:cubicBezTo>
                <a:cubicBezTo>
                  <a:pt x="3977005" y="2591561"/>
                  <a:pt x="3979485" y="2596521"/>
                  <a:pt x="3984446" y="2596521"/>
                </a:cubicBezTo>
                <a:cubicBezTo>
                  <a:pt x="3984446" y="2596521"/>
                  <a:pt x="3986926" y="2599002"/>
                  <a:pt x="3991888" y="2603963"/>
                </a:cubicBezTo>
                <a:lnTo>
                  <a:pt x="3991888" y="2596521"/>
                </a:lnTo>
                <a:cubicBezTo>
                  <a:pt x="3991888" y="2586600"/>
                  <a:pt x="3999329" y="2584119"/>
                  <a:pt x="4014212" y="2589080"/>
                </a:cubicBezTo>
                <a:cubicBezTo>
                  <a:pt x="4019173" y="2594041"/>
                  <a:pt x="4019173" y="2597762"/>
                  <a:pt x="4014212" y="2600242"/>
                </a:cubicBezTo>
                <a:cubicBezTo>
                  <a:pt x="4009251" y="2602723"/>
                  <a:pt x="4009251" y="2606443"/>
                  <a:pt x="4014212" y="2611404"/>
                </a:cubicBezTo>
                <a:cubicBezTo>
                  <a:pt x="4019173" y="2616366"/>
                  <a:pt x="4024133" y="2616366"/>
                  <a:pt x="4029095" y="2611404"/>
                </a:cubicBezTo>
                <a:cubicBezTo>
                  <a:pt x="4034056" y="2606443"/>
                  <a:pt x="4039016" y="2603963"/>
                  <a:pt x="4043978" y="2603963"/>
                </a:cubicBezTo>
                <a:cubicBezTo>
                  <a:pt x="4048939" y="2603963"/>
                  <a:pt x="4052660" y="2606443"/>
                  <a:pt x="4055140" y="2611404"/>
                </a:cubicBezTo>
                <a:cubicBezTo>
                  <a:pt x="4057620" y="2616366"/>
                  <a:pt x="4063822" y="2620086"/>
                  <a:pt x="4073743" y="2622566"/>
                </a:cubicBezTo>
                <a:cubicBezTo>
                  <a:pt x="4083665" y="2625047"/>
                  <a:pt x="4088626" y="2626287"/>
                  <a:pt x="4088626" y="2626287"/>
                </a:cubicBezTo>
                <a:cubicBezTo>
                  <a:pt x="4093587" y="2626287"/>
                  <a:pt x="4099788" y="2630008"/>
                  <a:pt x="4107230" y="2637449"/>
                </a:cubicBezTo>
                <a:cubicBezTo>
                  <a:pt x="4114671" y="2644891"/>
                  <a:pt x="4118392" y="2651092"/>
                  <a:pt x="4118392" y="2656053"/>
                </a:cubicBezTo>
                <a:cubicBezTo>
                  <a:pt x="4113430" y="2656053"/>
                  <a:pt x="4110950" y="2656053"/>
                  <a:pt x="4110950" y="2656053"/>
                </a:cubicBezTo>
                <a:cubicBezTo>
                  <a:pt x="4110950" y="2656053"/>
                  <a:pt x="4108470" y="2653573"/>
                  <a:pt x="4103509" y="2648611"/>
                </a:cubicBezTo>
                <a:cubicBezTo>
                  <a:pt x="4103509" y="2643651"/>
                  <a:pt x="4101029" y="2639930"/>
                  <a:pt x="4096067" y="2637449"/>
                </a:cubicBezTo>
                <a:cubicBezTo>
                  <a:pt x="4091106" y="2634969"/>
                  <a:pt x="4088626" y="2638690"/>
                  <a:pt x="4088626" y="2648611"/>
                </a:cubicBezTo>
                <a:cubicBezTo>
                  <a:pt x="4088626" y="2658533"/>
                  <a:pt x="4091106" y="2665975"/>
                  <a:pt x="4096067" y="2670935"/>
                </a:cubicBezTo>
                <a:cubicBezTo>
                  <a:pt x="4101029" y="2675897"/>
                  <a:pt x="4105989" y="2678377"/>
                  <a:pt x="4110950" y="2678377"/>
                </a:cubicBezTo>
                <a:cubicBezTo>
                  <a:pt x="4115912" y="2678377"/>
                  <a:pt x="4117151" y="2675897"/>
                  <a:pt x="4114671" y="2670935"/>
                </a:cubicBezTo>
                <a:cubicBezTo>
                  <a:pt x="4112191" y="2665975"/>
                  <a:pt x="4115912" y="2663494"/>
                  <a:pt x="4125833" y="2663494"/>
                </a:cubicBezTo>
                <a:lnTo>
                  <a:pt x="4133274" y="2656053"/>
                </a:lnTo>
                <a:cubicBezTo>
                  <a:pt x="4128313" y="2656053"/>
                  <a:pt x="4127074" y="2653573"/>
                  <a:pt x="4129554" y="2648611"/>
                </a:cubicBezTo>
                <a:cubicBezTo>
                  <a:pt x="4132034" y="2643651"/>
                  <a:pt x="4135755" y="2644891"/>
                  <a:pt x="4140716" y="2652332"/>
                </a:cubicBezTo>
                <a:cubicBezTo>
                  <a:pt x="4145677" y="2659773"/>
                  <a:pt x="4148157" y="2665975"/>
                  <a:pt x="4148157" y="2670935"/>
                </a:cubicBezTo>
                <a:cubicBezTo>
                  <a:pt x="4153119" y="2675897"/>
                  <a:pt x="4155599" y="2678377"/>
                  <a:pt x="4155599" y="2678377"/>
                </a:cubicBezTo>
                <a:lnTo>
                  <a:pt x="4177923" y="2685818"/>
                </a:lnTo>
                <a:lnTo>
                  <a:pt x="4200247" y="2693260"/>
                </a:lnTo>
                <a:cubicBezTo>
                  <a:pt x="4205208" y="2693260"/>
                  <a:pt x="4207689" y="2695740"/>
                  <a:pt x="4207689" y="2700701"/>
                </a:cubicBezTo>
                <a:cubicBezTo>
                  <a:pt x="4207689" y="2700701"/>
                  <a:pt x="4210169" y="2703182"/>
                  <a:pt x="4215130" y="2708143"/>
                </a:cubicBezTo>
                <a:cubicBezTo>
                  <a:pt x="4220091" y="2708143"/>
                  <a:pt x="4222571" y="2708143"/>
                  <a:pt x="4222571" y="2708143"/>
                </a:cubicBezTo>
                <a:lnTo>
                  <a:pt x="4237454" y="2723025"/>
                </a:lnTo>
                <a:cubicBezTo>
                  <a:pt x="4247376" y="2727987"/>
                  <a:pt x="4254817" y="2732947"/>
                  <a:pt x="4259778" y="2737908"/>
                </a:cubicBezTo>
                <a:lnTo>
                  <a:pt x="4311868" y="2767674"/>
                </a:lnTo>
                <a:cubicBezTo>
                  <a:pt x="4316830" y="2767674"/>
                  <a:pt x="4321790" y="2768914"/>
                  <a:pt x="4326751" y="2771394"/>
                </a:cubicBezTo>
                <a:cubicBezTo>
                  <a:pt x="4331712" y="2773875"/>
                  <a:pt x="4336673" y="2777596"/>
                  <a:pt x="4341634" y="2782557"/>
                </a:cubicBezTo>
                <a:cubicBezTo>
                  <a:pt x="4376361" y="2817284"/>
                  <a:pt x="4418528" y="2844568"/>
                  <a:pt x="4468138" y="2864412"/>
                </a:cubicBezTo>
                <a:cubicBezTo>
                  <a:pt x="4478059" y="2869373"/>
                  <a:pt x="4485501" y="2874334"/>
                  <a:pt x="4490462" y="2879295"/>
                </a:cubicBezTo>
                <a:cubicBezTo>
                  <a:pt x="4495423" y="2884256"/>
                  <a:pt x="4502865" y="2889217"/>
                  <a:pt x="4512786" y="2894178"/>
                </a:cubicBezTo>
                <a:lnTo>
                  <a:pt x="4527669" y="2909060"/>
                </a:lnTo>
                <a:lnTo>
                  <a:pt x="4520228" y="2916502"/>
                </a:lnTo>
                <a:cubicBezTo>
                  <a:pt x="4525189" y="2921463"/>
                  <a:pt x="4535110" y="2931385"/>
                  <a:pt x="4549993" y="2946268"/>
                </a:cubicBezTo>
                <a:lnTo>
                  <a:pt x="4602083" y="2976033"/>
                </a:lnTo>
                <a:lnTo>
                  <a:pt x="4616966" y="2976033"/>
                </a:lnTo>
                <a:cubicBezTo>
                  <a:pt x="4616966" y="2980994"/>
                  <a:pt x="4619446" y="2985955"/>
                  <a:pt x="4624407" y="2990916"/>
                </a:cubicBezTo>
                <a:lnTo>
                  <a:pt x="4624407" y="2998357"/>
                </a:lnTo>
                <a:cubicBezTo>
                  <a:pt x="4619446" y="2998357"/>
                  <a:pt x="4616966" y="2997117"/>
                  <a:pt x="4616966" y="2994637"/>
                </a:cubicBezTo>
                <a:cubicBezTo>
                  <a:pt x="4616966" y="2992157"/>
                  <a:pt x="4613245" y="2990916"/>
                  <a:pt x="4605804" y="2990916"/>
                </a:cubicBezTo>
                <a:cubicBezTo>
                  <a:pt x="4598362" y="2990916"/>
                  <a:pt x="4592162" y="2988436"/>
                  <a:pt x="4587200" y="2983475"/>
                </a:cubicBezTo>
                <a:lnTo>
                  <a:pt x="4572317" y="2976033"/>
                </a:lnTo>
                <a:cubicBezTo>
                  <a:pt x="4567356" y="2976033"/>
                  <a:pt x="4563635" y="2973553"/>
                  <a:pt x="4561155" y="2968592"/>
                </a:cubicBezTo>
                <a:cubicBezTo>
                  <a:pt x="4558675" y="2963631"/>
                  <a:pt x="4549993" y="2956190"/>
                  <a:pt x="4535110" y="2946268"/>
                </a:cubicBezTo>
                <a:cubicBezTo>
                  <a:pt x="4530149" y="2941307"/>
                  <a:pt x="4525189" y="2936346"/>
                  <a:pt x="4520228" y="2931385"/>
                </a:cubicBezTo>
                <a:cubicBezTo>
                  <a:pt x="4515266" y="2926424"/>
                  <a:pt x="4512786" y="2922703"/>
                  <a:pt x="4512786" y="2920223"/>
                </a:cubicBezTo>
                <a:cubicBezTo>
                  <a:pt x="4512786" y="2917743"/>
                  <a:pt x="4510306" y="2915262"/>
                  <a:pt x="4505345" y="2912781"/>
                </a:cubicBezTo>
                <a:cubicBezTo>
                  <a:pt x="4500383" y="2910301"/>
                  <a:pt x="4495423" y="2909060"/>
                  <a:pt x="4490462" y="2909060"/>
                </a:cubicBezTo>
                <a:cubicBezTo>
                  <a:pt x="4480540" y="2904100"/>
                  <a:pt x="4475579" y="2899139"/>
                  <a:pt x="4475579" y="2894178"/>
                </a:cubicBezTo>
                <a:cubicBezTo>
                  <a:pt x="4470618" y="2884256"/>
                  <a:pt x="4460696" y="2879295"/>
                  <a:pt x="4445814" y="2879295"/>
                </a:cubicBezTo>
                <a:cubicBezTo>
                  <a:pt x="4440852" y="2879295"/>
                  <a:pt x="4438372" y="2879295"/>
                  <a:pt x="4438372" y="2879295"/>
                </a:cubicBezTo>
                <a:cubicBezTo>
                  <a:pt x="4438372" y="2879295"/>
                  <a:pt x="4438372" y="2876815"/>
                  <a:pt x="4438372" y="2871853"/>
                </a:cubicBezTo>
                <a:cubicBezTo>
                  <a:pt x="4433411" y="2871853"/>
                  <a:pt x="4429690" y="2871853"/>
                  <a:pt x="4427210" y="2871853"/>
                </a:cubicBezTo>
                <a:cubicBezTo>
                  <a:pt x="4424730" y="2871853"/>
                  <a:pt x="4423489" y="2869373"/>
                  <a:pt x="4423489" y="2864412"/>
                </a:cubicBezTo>
                <a:cubicBezTo>
                  <a:pt x="4413568" y="2859451"/>
                  <a:pt x="4407366" y="2856971"/>
                  <a:pt x="4404886" y="2856971"/>
                </a:cubicBezTo>
                <a:cubicBezTo>
                  <a:pt x="4402406" y="2856971"/>
                  <a:pt x="4398685" y="2856971"/>
                  <a:pt x="4393724" y="2856971"/>
                </a:cubicBezTo>
                <a:lnTo>
                  <a:pt x="4401165" y="2849529"/>
                </a:lnTo>
                <a:cubicBezTo>
                  <a:pt x="4406126" y="2849529"/>
                  <a:pt x="4408606" y="2847049"/>
                  <a:pt x="4408606" y="2842088"/>
                </a:cubicBezTo>
                <a:lnTo>
                  <a:pt x="4386282" y="2827205"/>
                </a:lnTo>
                <a:cubicBezTo>
                  <a:pt x="4366438" y="2827205"/>
                  <a:pt x="4344114" y="2813563"/>
                  <a:pt x="4319310" y="2786277"/>
                </a:cubicBezTo>
                <a:cubicBezTo>
                  <a:pt x="4294505" y="2758992"/>
                  <a:pt x="4272181" y="2747830"/>
                  <a:pt x="4252337" y="2752791"/>
                </a:cubicBezTo>
                <a:cubicBezTo>
                  <a:pt x="4247376" y="2752791"/>
                  <a:pt x="4244896" y="2750311"/>
                  <a:pt x="4244896" y="2745350"/>
                </a:cubicBezTo>
                <a:cubicBezTo>
                  <a:pt x="4244896" y="2740389"/>
                  <a:pt x="4239934" y="2735428"/>
                  <a:pt x="4230013" y="2730467"/>
                </a:cubicBezTo>
                <a:cubicBezTo>
                  <a:pt x="4210169" y="2715584"/>
                  <a:pt x="4190326" y="2705662"/>
                  <a:pt x="4170481" y="2700701"/>
                </a:cubicBezTo>
                <a:cubicBezTo>
                  <a:pt x="4160560" y="2700701"/>
                  <a:pt x="4153119" y="2698221"/>
                  <a:pt x="4148157" y="2693260"/>
                </a:cubicBezTo>
                <a:lnTo>
                  <a:pt x="4140716" y="2685818"/>
                </a:lnTo>
                <a:cubicBezTo>
                  <a:pt x="4135755" y="2685818"/>
                  <a:pt x="4133274" y="2684578"/>
                  <a:pt x="4133274" y="2682098"/>
                </a:cubicBezTo>
                <a:cubicBezTo>
                  <a:pt x="4133274" y="2679618"/>
                  <a:pt x="4133274" y="2675897"/>
                  <a:pt x="4133274" y="2670935"/>
                </a:cubicBezTo>
                <a:cubicBezTo>
                  <a:pt x="4128313" y="2670935"/>
                  <a:pt x="4125833" y="2672176"/>
                  <a:pt x="4125833" y="2674656"/>
                </a:cubicBezTo>
                <a:cubicBezTo>
                  <a:pt x="4125833" y="2677137"/>
                  <a:pt x="4125833" y="2680858"/>
                  <a:pt x="4125833" y="2685818"/>
                </a:cubicBezTo>
                <a:cubicBezTo>
                  <a:pt x="4125833" y="2690780"/>
                  <a:pt x="4125833" y="2693260"/>
                  <a:pt x="4125833" y="2693260"/>
                </a:cubicBezTo>
                <a:cubicBezTo>
                  <a:pt x="4125833" y="2693260"/>
                  <a:pt x="4128313" y="2693260"/>
                  <a:pt x="4133274" y="2693260"/>
                </a:cubicBezTo>
                <a:cubicBezTo>
                  <a:pt x="4133274" y="2693260"/>
                  <a:pt x="4134515" y="2695740"/>
                  <a:pt x="4136995" y="2700701"/>
                </a:cubicBezTo>
                <a:cubicBezTo>
                  <a:pt x="4139475" y="2705662"/>
                  <a:pt x="4140716" y="2708143"/>
                  <a:pt x="4140716" y="2708143"/>
                </a:cubicBezTo>
                <a:lnTo>
                  <a:pt x="4125833" y="2700701"/>
                </a:lnTo>
                <a:cubicBezTo>
                  <a:pt x="4105989" y="2685818"/>
                  <a:pt x="4096067" y="2683338"/>
                  <a:pt x="4096067" y="2693260"/>
                </a:cubicBezTo>
                <a:cubicBezTo>
                  <a:pt x="4091106" y="2698221"/>
                  <a:pt x="4081185" y="2698221"/>
                  <a:pt x="4066302" y="2693260"/>
                </a:cubicBezTo>
                <a:lnTo>
                  <a:pt x="4043978" y="2678377"/>
                </a:lnTo>
                <a:cubicBezTo>
                  <a:pt x="4039016" y="2678377"/>
                  <a:pt x="4035296" y="2677137"/>
                  <a:pt x="4032815" y="2674656"/>
                </a:cubicBezTo>
                <a:cubicBezTo>
                  <a:pt x="4030335" y="2672176"/>
                  <a:pt x="4029095" y="2670935"/>
                  <a:pt x="4029095" y="2670935"/>
                </a:cubicBezTo>
                <a:lnTo>
                  <a:pt x="3991888" y="2641170"/>
                </a:lnTo>
                <a:cubicBezTo>
                  <a:pt x="3986926" y="2641170"/>
                  <a:pt x="3981966" y="2639930"/>
                  <a:pt x="3977005" y="2637449"/>
                </a:cubicBezTo>
                <a:cubicBezTo>
                  <a:pt x="3972044" y="2634969"/>
                  <a:pt x="3969564" y="2633728"/>
                  <a:pt x="3969564" y="2633728"/>
                </a:cubicBezTo>
                <a:lnTo>
                  <a:pt x="3939798" y="2618846"/>
                </a:lnTo>
                <a:cubicBezTo>
                  <a:pt x="3914994" y="2613885"/>
                  <a:pt x="3902591" y="2603963"/>
                  <a:pt x="3902591" y="2589080"/>
                </a:cubicBezTo>
                <a:cubicBezTo>
                  <a:pt x="3902591" y="2584119"/>
                  <a:pt x="3890188" y="2581639"/>
                  <a:pt x="3865384" y="2581639"/>
                </a:cubicBezTo>
                <a:cubicBezTo>
                  <a:pt x="3835618" y="2581639"/>
                  <a:pt x="3815774" y="2571717"/>
                  <a:pt x="3805853" y="2551873"/>
                </a:cubicBezTo>
                <a:cubicBezTo>
                  <a:pt x="3805853" y="2546912"/>
                  <a:pt x="3797171" y="2539471"/>
                  <a:pt x="3779808" y="2529549"/>
                </a:cubicBezTo>
                <a:cubicBezTo>
                  <a:pt x="3762445" y="2519627"/>
                  <a:pt x="3751283" y="2514666"/>
                  <a:pt x="3746321" y="2514666"/>
                </a:cubicBezTo>
                <a:cubicBezTo>
                  <a:pt x="3741360" y="2514666"/>
                  <a:pt x="3737639" y="2513426"/>
                  <a:pt x="3735159" y="2510945"/>
                </a:cubicBezTo>
                <a:cubicBezTo>
                  <a:pt x="3732679" y="2508465"/>
                  <a:pt x="3731439" y="2507225"/>
                  <a:pt x="3731439" y="2507225"/>
                </a:cubicBezTo>
                <a:lnTo>
                  <a:pt x="3731439" y="2499783"/>
                </a:lnTo>
                <a:cubicBezTo>
                  <a:pt x="3726477" y="2499783"/>
                  <a:pt x="3720276" y="2497302"/>
                  <a:pt x="3712835" y="2492342"/>
                </a:cubicBezTo>
                <a:cubicBezTo>
                  <a:pt x="3705394" y="2487381"/>
                  <a:pt x="3696712" y="2484900"/>
                  <a:pt x="3686790" y="2484900"/>
                </a:cubicBezTo>
                <a:cubicBezTo>
                  <a:pt x="3676869" y="2484900"/>
                  <a:pt x="3671907" y="2483660"/>
                  <a:pt x="3671907" y="2481180"/>
                </a:cubicBezTo>
                <a:cubicBezTo>
                  <a:pt x="3671907" y="2478699"/>
                  <a:pt x="3666946" y="2474978"/>
                  <a:pt x="3657024" y="2470018"/>
                </a:cubicBezTo>
                <a:lnTo>
                  <a:pt x="3657024" y="2462576"/>
                </a:lnTo>
                <a:cubicBezTo>
                  <a:pt x="3661986" y="2462576"/>
                  <a:pt x="3666946" y="2463816"/>
                  <a:pt x="3671907" y="2466297"/>
                </a:cubicBezTo>
                <a:cubicBezTo>
                  <a:pt x="3676869" y="2468777"/>
                  <a:pt x="3684310" y="2470018"/>
                  <a:pt x="3694231" y="2470018"/>
                </a:cubicBezTo>
                <a:lnTo>
                  <a:pt x="3709722" y="2475919"/>
                </a:lnTo>
                <a:lnTo>
                  <a:pt x="3707621" y="2474325"/>
                </a:lnTo>
                <a:cubicBezTo>
                  <a:pt x="3708047" y="2472526"/>
                  <a:pt x="3708260" y="2471625"/>
                  <a:pt x="3708260" y="2471625"/>
                </a:cubicBezTo>
                <a:lnTo>
                  <a:pt x="3711860" y="2476734"/>
                </a:lnTo>
                <a:lnTo>
                  <a:pt x="3733299" y="2484901"/>
                </a:lnTo>
                <a:cubicBezTo>
                  <a:pt x="3741980" y="2489862"/>
                  <a:pt x="3746321" y="2494822"/>
                  <a:pt x="3746321" y="2499783"/>
                </a:cubicBezTo>
                <a:cubicBezTo>
                  <a:pt x="3746321" y="2499783"/>
                  <a:pt x="3747562" y="2499783"/>
                  <a:pt x="3750042" y="2499783"/>
                </a:cubicBezTo>
                <a:cubicBezTo>
                  <a:pt x="3752522" y="2499783"/>
                  <a:pt x="3756243" y="2499783"/>
                  <a:pt x="3761204" y="2499783"/>
                </a:cubicBezTo>
                <a:cubicBezTo>
                  <a:pt x="3771126" y="2499783"/>
                  <a:pt x="3773607" y="2494822"/>
                  <a:pt x="3768646" y="2484900"/>
                </a:cubicBezTo>
                <a:lnTo>
                  <a:pt x="3716556" y="2455135"/>
                </a:lnTo>
                <a:cubicBezTo>
                  <a:pt x="3711594" y="2455135"/>
                  <a:pt x="3704153" y="2452654"/>
                  <a:pt x="3694231" y="2447693"/>
                </a:cubicBezTo>
                <a:lnTo>
                  <a:pt x="3723997" y="2447693"/>
                </a:lnTo>
                <a:cubicBezTo>
                  <a:pt x="3743841" y="2447693"/>
                  <a:pt x="3752522" y="2446453"/>
                  <a:pt x="3750042" y="2443973"/>
                </a:cubicBezTo>
                <a:cubicBezTo>
                  <a:pt x="3747562" y="2441492"/>
                  <a:pt x="3745081" y="2440252"/>
                  <a:pt x="3742601" y="2440252"/>
                </a:cubicBezTo>
                <a:cubicBezTo>
                  <a:pt x="3740121" y="2440252"/>
                  <a:pt x="3738880" y="2437771"/>
                  <a:pt x="3738880" y="2432810"/>
                </a:cubicBezTo>
                <a:cubicBezTo>
                  <a:pt x="3733919" y="2422888"/>
                  <a:pt x="3721517" y="2417928"/>
                  <a:pt x="3701673" y="2417928"/>
                </a:cubicBezTo>
                <a:lnTo>
                  <a:pt x="3691535" y="2412859"/>
                </a:lnTo>
                <a:lnTo>
                  <a:pt x="3689259" y="2415810"/>
                </a:lnTo>
                <a:lnTo>
                  <a:pt x="3684807" y="2409495"/>
                </a:lnTo>
                <a:lnTo>
                  <a:pt x="3657024" y="2395603"/>
                </a:lnTo>
                <a:cubicBezTo>
                  <a:pt x="3632220" y="2385681"/>
                  <a:pt x="3619817" y="2380721"/>
                  <a:pt x="3619817" y="2380721"/>
                </a:cubicBezTo>
                <a:cubicBezTo>
                  <a:pt x="3619817" y="2380721"/>
                  <a:pt x="3617337" y="2385681"/>
                  <a:pt x="3612376" y="2395603"/>
                </a:cubicBezTo>
                <a:cubicBezTo>
                  <a:pt x="3607415" y="2410486"/>
                  <a:pt x="3602455" y="2412967"/>
                  <a:pt x="3597493" y="2403045"/>
                </a:cubicBezTo>
                <a:cubicBezTo>
                  <a:pt x="3592532" y="2403045"/>
                  <a:pt x="3585090" y="2403045"/>
                  <a:pt x="3575169" y="2403045"/>
                </a:cubicBezTo>
                <a:cubicBezTo>
                  <a:pt x="3570208" y="2403045"/>
                  <a:pt x="3565247" y="2401805"/>
                  <a:pt x="3560286" y="2399324"/>
                </a:cubicBezTo>
                <a:cubicBezTo>
                  <a:pt x="3555325" y="2396843"/>
                  <a:pt x="3550365" y="2393123"/>
                  <a:pt x="3545403" y="2388162"/>
                </a:cubicBezTo>
                <a:lnTo>
                  <a:pt x="3532531" y="2388162"/>
                </a:lnTo>
                <a:lnTo>
                  <a:pt x="3543830" y="2404195"/>
                </a:lnTo>
                <a:lnTo>
                  <a:pt x="3532906" y="2395907"/>
                </a:lnTo>
                <a:lnTo>
                  <a:pt x="3527448" y="2388162"/>
                </a:lnTo>
                <a:lnTo>
                  <a:pt x="3515638" y="2388162"/>
                </a:lnTo>
                <a:cubicBezTo>
                  <a:pt x="3515638" y="2403045"/>
                  <a:pt x="3523079" y="2408006"/>
                  <a:pt x="3537962" y="2403045"/>
                </a:cubicBezTo>
                <a:cubicBezTo>
                  <a:pt x="3547883" y="2403045"/>
                  <a:pt x="3552845" y="2405526"/>
                  <a:pt x="3552845" y="2410486"/>
                </a:cubicBezTo>
                <a:cubicBezTo>
                  <a:pt x="3557806" y="2420408"/>
                  <a:pt x="3565247" y="2422888"/>
                  <a:pt x="3575169" y="2417928"/>
                </a:cubicBezTo>
                <a:cubicBezTo>
                  <a:pt x="3580130" y="2417928"/>
                  <a:pt x="3585090" y="2420408"/>
                  <a:pt x="3590052" y="2425369"/>
                </a:cubicBezTo>
                <a:lnTo>
                  <a:pt x="3597493" y="2425369"/>
                </a:lnTo>
                <a:lnTo>
                  <a:pt x="3619817" y="2440252"/>
                </a:lnTo>
                <a:cubicBezTo>
                  <a:pt x="3644622" y="2450174"/>
                  <a:pt x="3649583" y="2460095"/>
                  <a:pt x="3634700" y="2470018"/>
                </a:cubicBezTo>
                <a:cubicBezTo>
                  <a:pt x="3624779" y="2474978"/>
                  <a:pt x="3619817" y="2472498"/>
                  <a:pt x="3619817" y="2462576"/>
                </a:cubicBezTo>
                <a:lnTo>
                  <a:pt x="3604935" y="2462576"/>
                </a:lnTo>
                <a:lnTo>
                  <a:pt x="3604935" y="2477459"/>
                </a:lnTo>
                <a:cubicBezTo>
                  <a:pt x="3609896" y="2477459"/>
                  <a:pt x="3612376" y="2479940"/>
                  <a:pt x="3612376" y="2484900"/>
                </a:cubicBezTo>
                <a:cubicBezTo>
                  <a:pt x="3612376" y="2484900"/>
                  <a:pt x="3609896" y="2484900"/>
                  <a:pt x="3604935" y="2484900"/>
                </a:cubicBezTo>
                <a:lnTo>
                  <a:pt x="3604935" y="2514666"/>
                </a:lnTo>
                <a:lnTo>
                  <a:pt x="3604935" y="2529549"/>
                </a:lnTo>
                <a:cubicBezTo>
                  <a:pt x="3599973" y="2534510"/>
                  <a:pt x="3595013" y="2535750"/>
                  <a:pt x="3590052" y="2533269"/>
                </a:cubicBezTo>
                <a:cubicBezTo>
                  <a:pt x="3585090" y="2530789"/>
                  <a:pt x="3582610" y="2522107"/>
                  <a:pt x="3582610" y="2507225"/>
                </a:cubicBezTo>
                <a:cubicBezTo>
                  <a:pt x="3582610" y="2502264"/>
                  <a:pt x="3581370" y="2499783"/>
                  <a:pt x="3578890" y="2499783"/>
                </a:cubicBezTo>
                <a:cubicBezTo>
                  <a:pt x="3576410" y="2499783"/>
                  <a:pt x="3572689" y="2502264"/>
                  <a:pt x="3567728" y="2507225"/>
                </a:cubicBezTo>
                <a:lnTo>
                  <a:pt x="3560286" y="2522107"/>
                </a:lnTo>
                <a:cubicBezTo>
                  <a:pt x="3565247" y="2522107"/>
                  <a:pt x="3567728" y="2524588"/>
                  <a:pt x="3567728" y="2529549"/>
                </a:cubicBezTo>
                <a:lnTo>
                  <a:pt x="3582610" y="2536990"/>
                </a:lnTo>
                <a:lnTo>
                  <a:pt x="3590052" y="2544432"/>
                </a:lnTo>
                <a:lnTo>
                  <a:pt x="3604935" y="2544432"/>
                </a:lnTo>
                <a:cubicBezTo>
                  <a:pt x="3609896" y="2549393"/>
                  <a:pt x="3614856" y="2554354"/>
                  <a:pt x="3619817" y="2559314"/>
                </a:cubicBezTo>
                <a:cubicBezTo>
                  <a:pt x="3619817" y="2569236"/>
                  <a:pt x="3609896" y="2574197"/>
                  <a:pt x="3590052" y="2574197"/>
                </a:cubicBezTo>
                <a:cubicBezTo>
                  <a:pt x="3580130" y="2569236"/>
                  <a:pt x="3575169" y="2564276"/>
                  <a:pt x="3575169" y="2559314"/>
                </a:cubicBezTo>
                <a:lnTo>
                  <a:pt x="3573734" y="2557880"/>
                </a:lnTo>
                <a:lnTo>
                  <a:pt x="3571608" y="2559020"/>
                </a:lnTo>
                <a:cubicBezTo>
                  <a:pt x="3563474" y="2557094"/>
                  <a:pt x="3559619" y="2555232"/>
                  <a:pt x="3560045" y="2553432"/>
                </a:cubicBezTo>
                <a:cubicBezTo>
                  <a:pt x="3560258" y="2552532"/>
                  <a:pt x="3559212" y="2550147"/>
                  <a:pt x="3556907" y="2546275"/>
                </a:cubicBezTo>
                <a:lnTo>
                  <a:pt x="3553386" y="2540982"/>
                </a:lnTo>
                <a:lnTo>
                  <a:pt x="3545403" y="2536990"/>
                </a:lnTo>
                <a:cubicBezTo>
                  <a:pt x="3545403" y="2536990"/>
                  <a:pt x="3544163" y="2536990"/>
                  <a:pt x="3541683" y="2536990"/>
                </a:cubicBezTo>
                <a:cubicBezTo>
                  <a:pt x="3539203" y="2536990"/>
                  <a:pt x="3535482" y="2536990"/>
                  <a:pt x="3530521" y="2536990"/>
                </a:cubicBezTo>
                <a:lnTo>
                  <a:pt x="3523079" y="2522107"/>
                </a:lnTo>
                <a:lnTo>
                  <a:pt x="3508196" y="2522107"/>
                </a:lnTo>
                <a:lnTo>
                  <a:pt x="3485872" y="2514666"/>
                </a:lnTo>
                <a:cubicBezTo>
                  <a:pt x="3485872" y="2514666"/>
                  <a:pt x="3493314" y="2513426"/>
                  <a:pt x="3508196" y="2510945"/>
                </a:cubicBezTo>
                <a:cubicBezTo>
                  <a:pt x="3523079" y="2508465"/>
                  <a:pt x="3530521" y="2509705"/>
                  <a:pt x="3530521" y="2514666"/>
                </a:cubicBezTo>
                <a:cubicBezTo>
                  <a:pt x="3530521" y="2519627"/>
                  <a:pt x="3531761" y="2522728"/>
                  <a:pt x="3534242" y="2523968"/>
                </a:cubicBezTo>
                <a:lnTo>
                  <a:pt x="3541758" y="2522715"/>
                </a:lnTo>
                <a:lnTo>
                  <a:pt x="3526383" y="2496887"/>
                </a:lnTo>
                <a:lnTo>
                  <a:pt x="3521219" y="2493272"/>
                </a:lnTo>
                <a:lnTo>
                  <a:pt x="3522430" y="2490246"/>
                </a:lnTo>
                <a:lnTo>
                  <a:pt x="3518558" y="2483742"/>
                </a:lnTo>
                <a:lnTo>
                  <a:pt x="3523500" y="2488621"/>
                </a:lnTo>
                <a:lnTo>
                  <a:pt x="3534241" y="2488621"/>
                </a:lnTo>
                <a:cubicBezTo>
                  <a:pt x="3536721" y="2491102"/>
                  <a:pt x="3537962" y="2489861"/>
                  <a:pt x="3537962" y="2484900"/>
                </a:cubicBezTo>
                <a:lnTo>
                  <a:pt x="3545403" y="2492342"/>
                </a:lnTo>
                <a:cubicBezTo>
                  <a:pt x="3545403" y="2492342"/>
                  <a:pt x="3546644" y="2493582"/>
                  <a:pt x="3549124" y="2496062"/>
                </a:cubicBezTo>
                <a:cubicBezTo>
                  <a:pt x="3551604" y="2498543"/>
                  <a:pt x="3552845" y="2499783"/>
                  <a:pt x="3552845" y="2499783"/>
                </a:cubicBezTo>
                <a:lnTo>
                  <a:pt x="3552845" y="2492342"/>
                </a:lnTo>
                <a:cubicBezTo>
                  <a:pt x="3552845" y="2487381"/>
                  <a:pt x="3555325" y="2484900"/>
                  <a:pt x="3560286" y="2484900"/>
                </a:cubicBezTo>
                <a:lnTo>
                  <a:pt x="3567728" y="2492342"/>
                </a:lnTo>
                <a:cubicBezTo>
                  <a:pt x="3567728" y="2492342"/>
                  <a:pt x="3570208" y="2492342"/>
                  <a:pt x="3575169" y="2492342"/>
                </a:cubicBezTo>
                <a:cubicBezTo>
                  <a:pt x="3575169" y="2487381"/>
                  <a:pt x="3572689" y="2482420"/>
                  <a:pt x="3567728" y="2477459"/>
                </a:cubicBezTo>
                <a:lnTo>
                  <a:pt x="3552845" y="2477459"/>
                </a:lnTo>
                <a:lnTo>
                  <a:pt x="3537962" y="2470018"/>
                </a:lnTo>
                <a:lnTo>
                  <a:pt x="3536761" y="2469418"/>
                </a:lnTo>
                <a:lnTo>
                  <a:pt x="3544239" y="2484119"/>
                </a:lnTo>
                <a:cubicBezTo>
                  <a:pt x="3544239" y="2484119"/>
                  <a:pt x="3543435" y="2482979"/>
                  <a:pt x="3541827" y="2480697"/>
                </a:cubicBezTo>
                <a:cubicBezTo>
                  <a:pt x="3540220" y="2478416"/>
                  <a:pt x="3537809" y="2474994"/>
                  <a:pt x="3534594" y="2470432"/>
                </a:cubicBezTo>
                <a:lnTo>
                  <a:pt x="3505368" y="2457812"/>
                </a:lnTo>
                <a:cubicBezTo>
                  <a:pt x="3505368" y="2457812"/>
                  <a:pt x="3503335" y="2457330"/>
                  <a:pt x="3499267" y="2456367"/>
                </a:cubicBezTo>
                <a:lnTo>
                  <a:pt x="3488798" y="2448425"/>
                </a:lnTo>
                <a:lnTo>
                  <a:pt x="3485872" y="2447693"/>
                </a:lnTo>
                <a:cubicBezTo>
                  <a:pt x="3461068" y="2427850"/>
                  <a:pt x="3441224" y="2417928"/>
                  <a:pt x="3426341" y="2417928"/>
                </a:cubicBezTo>
                <a:cubicBezTo>
                  <a:pt x="3401537" y="2417928"/>
                  <a:pt x="3386654" y="2412967"/>
                  <a:pt x="3381692" y="2403045"/>
                </a:cubicBezTo>
                <a:cubicBezTo>
                  <a:pt x="3381692" y="2398084"/>
                  <a:pt x="3379212" y="2395603"/>
                  <a:pt x="3374251" y="2395603"/>
                </a:cubicBezTo>
                <a:lnTo>
                  <a:pt x="3351927" y="2388162"/>
                </a:lnTo>
                <a:cubicBezTo>
                  <a:pt x="3351927" y="2385682"/>
                  <a:pt x="3350067" y="2383821"/>
                  <a:pt x="3346346" y="2382581"/>
                </a:cubicBezTo>
                <a:lnTo>
                  <a:pt x="3338851" y="2381749"/>
                </a:lnTo>
                <a:lnTo>
                  <a:pt x="3342215" y="2384982"/>
                </a:lnTo>
                <a:lnTo>
                  <a:pt x="3340938" y="2390381"/>
                </a:lnTo>
                <a:lnTo>
                  <a:pt x="3324039" y="2380721"/>
                </a:lnTo>
                <a:lnTo>
                  <a:pt x="3322602" y="2380721"/>
                </a:lnTo>
                <a:lnTo>
                  <a:pt x="3314124" y="2381184"/>
                </a:lnTo>
                <a:lnTo>
                  <a:pt x="3313798" y="2380721"/>
                </a:lnTo>
                <a:lnTo>
                  <a:pt x="3311930" y="2380721"/>
                </a:lnTo>
                <a:cubicBezTo>
                  <a:pt x="3307589" y="2380721"/>
                  <a:pt x="3304798" y="2380721"/>
                  <a:pt x="3303558" y="2380721"/>
                </a:cubicBezTo>
                <a:cubicBezTo>
                  <a:pt x="3301078" y="2380721"/>
                  <a:pt x="3299837" y="2378240"/>
                  <a:pt x="3299837" y="2373279"/>
                </a:cubicBezTo>
                <a:cubicBezTo>
                  <a:pt x="3299837" y="2363357"/>
                  <a:pt x="3289915" y="2358396"/>
                  <a:pt x="3270071" y="2358396"/>
                </a:cubicBezTo>
                <a:cubicBezTo>
                  <a:pt x="3265110" y="2358396"/>
                  <a:pt x="3261389" y="2363357"/>
                  <a:pt x="3258909" y="2373279"/>
                </a:cubicBezTo>
                <a:lnTo>
                  <a:pt x="3258073" y="2381649"/>
                </a:lnTo>
                <a:lnTo>
                  <a:pt x="3258845" y="2382235"/>
                </a:lnTo>
                <a:lnTo>
                  <a:pt x="3262630" y="2380721"/>
                </a:lnTo>
                <a:cubicBezTo>
                  <a:pt x="3267591" y="2380721"/>
                  <a:pt x="3270071" y="2383201"/>
                  <a:pt x="3270071" y="2388162"/>
                </a:cubicBezTo>
                <a:lnTo>
                  <a:pt x="3270071" y="2390769"/>
                </a:lnTo>
                <a:lnTo>
                  <a:pt x="3285741" y="2405825"/>
                </a:lnTo>
                <a:cubicBezTo>
                  <a:pt x="3292171" y="2414950"/>
                  <a:pt x="3295387" y="2419513"/>
                  <a:pt x="3295387" y="2419513"/>
                </a:cubicBezTo>
                <a:cubicBezTo>
                  <a:pt x="3294535" y="2423113"/>
                  <a:pt x="3294109" y="2424913"/>
                  <a:pt x="3294109" y="2424913"/>
                </a:cubicBezTo>
                <a:cubicBezTo>
                  <a:pt x="3294109" y="2424913"/>
                  <a:pt x="3296142" y="2425394"/>
                  <a:pt x="3300209" y="2426357"/>
                </a:cubicBezTo>
                <a:lnTo>
                  <a:pt x="3311133" y="2434644"/>
                </a:lnTo>
                <a:lnTo>
                  <a:pt x="3322057" y="2442931"/>
                </a:lnTo>
                <a:lnTo>
                  <a:pt x="3326461" y="2443973"/>
                </a:lnTo>
                <a:lnTo>
                  <a:pt x="3337044" y="2443973"/>
                </a:lnTo>
                <a:cubicBezTo>
                  <a:pt x="3337044" y="2441492"/>
                  <a:pt x="3334564" y="2437771"/>
                  <a:pt x="3329603" y="2432810"/>
                </a:cubicBezTo>
                <a:cubicBezTo>
                  <a:pt x="3324641" y="2427850"/>
                  <a:pt x="3320921" y="2424129"/>
                  <a:pt x="3318440" y="2421648"/>
                </a:cubicBezTo>
                <a:cubicBezTo>
                  <a:pt x="3315960" y="2419168"/>
                  <a:pt x="3314720" y="2417928"/>
                  <a:pt x="3314720" y="2417928"/>
                </a:cubicBezTo>
                <a:cubicBezTo>
                  <a:pt x="3317201" y="2415448"/>
                  <a:pt x="3321541" y="2415448"/>
                  <a:pt x="3327743" y="2417928"/>
                </a:cubicBezTo>
                <a:lnTo>
                  <a:pt x="3345383" y="2428783"/>
                </a:lnTo>
                <a:lnTo>
                  <a:pt x="3344832" y="2428365"/>
                </a:lnTo>
                <a:cubicBezTo>
                  <a:pt x="3345258" y="2426566"/>
                  <a:pt x="3347504" y="2426147"/>
                  <a:pt x="3351571" y="2427110"/>
                </a:cubicBezTo>
                <a:cubicBezTo>
                  <a:pt x="3355638" y="2428073"/>
                  <a:pt x="3357459" y="2429454"/>
                  <a:pt x="3357033" y="2431253"/>
                </a:cubicBezTo>
                <a:cubicBezTo>
                  <a:pt x="3356607" y="2433053"/>
                  <a:pt x="3356394" y="2433953"/>
                  <a:pt x="3356394" y="2433953"/>
                </a:cubicBezTo>
                <a:lnTo>
                  <a:pt x="3351858" y="2432880"/>
                </a:lnTo>
                <a:lnTo>
                  <a:pt x="3344485" y="2440252"/>
                </a:lnTo>
                <a:cubicBezTo>
                  <a:pt x="3344485" y="2445213"/>
                  <a:pt x="3343245" y="2448933"/>
                  <a:pt x="3340765" y="2451414"/>
                </a:cubicBezTo>
                <a:lnTo>
                  <a:pt x="3338517" y="2451864"/>
                </a:lnTo>
                <a:lnTo>
                  <a:pt x="3339081" y="2452663"/>
                </a:lnTo>
                <a:cubicBezTo>
                  <a:pt x="3343148" y="2453626"/>
                  <a:pt x="3345181" y="2454107"/>
                  <a:pt x="3345181" y="2454107"/>
                </a:cubicBezTo>
                <a:cubicBezTo>
                  <a:pt x="3343477" y="2461306"/>
                  <a:pt x="3354400" y="2469594"/>
                  <a:pt x="3377952" y="2478969"/>
                </a:cubicBezTo>
                <a:lnTo>
                  <a:pt x="3390152" y="2481857"/>
                </a:lnTo>
                <a:cubicBezTo>
                  <a:pt x="3395073" y="2479221"/>
                  <a:pt x="3397106" y="2479702"/>
                  <a:pt x="3396254" y="2483302"/>
                </a:cubicBezTo>
                <a:lnTo>
                  <a:pt x="3407178" y="2491589"/>
                </a:lnTo>
                <a:cubicBezTo>
                  <a:pt x="3411245" y="2492552"/>
                  <a:pt x="3413278" y="2493033"/>
                  <a:pt x="3413278" y="2493033"/>
                </a:cubicBezTo>
                <a:lnTo>
                  <a:pt x="3399798" y="2495545"/>
                </a:lnTo>
                <a:lnTo>
                  <a:pt x="3393744" y="2502088"/>
                </a:lnTo>
                <a:lnTo>
                  <a:pt x="3404017" y="2507225"/>
                </a:lnTo>
                <a:cubicBezTo>
                  <a:pt x="3404017" y="2507225"/>
                  <a:pt x="3406497" y="2509705"/>
                  <a:pt x="3411458" y="2514666"/>
                </a:cubicBezTo>
                <a:lnTo>
                  <a:pt x="3394878" y="2509140"/>
                </a:lnTo>
                <a:lnTo>
                  <a:pt x="3416533" y="2533717"/>
                </a:lnTo>
                <a:cubicBezTo>
                  <a:pt x="3415681" y="2537317"/>
                  <a:pt x="3417288" y="2539598"/>
                  <a:pt x="3421355" y="2540561"/>
                </a:cubicBezTo>
                <a:lnTo>
                  <a:pt x="3426341" y="2544939"/>
                </a:lnTo>
                <a:lnTo>
                  <a:pt x="3426341" y="2544432"/>
                </a:lnTo>
                <a:cubicBezTo>
                  <a:pt x="3431302" y="2544432"/>
                  <a:pt x="3441224" y="2550633"/>
                  <a:pt x="3456106" y="2563035"/>
                </a:cubicBezTo>
                <a:cubicBezTo>
                  <a:pt x="3470989" y="2575438"/>
                  <a:pt x="3478431" y="2581639"/>
                  <a:pt x="3478431" y="2581639"/>
                </a:cubicBezTo>
                <a:cubicBezTo>
                  <a:pt x="3473469" y="2581639"/>
                  <a:pt x="3466028" y="2579159"/>
                  <a:pt x="3456106" y="2574197"/>
                </a:cubicBezTo>
                <a:lnTo>
                  <a:pt x="3435911" y="2554002"/>
                </a:lnTo>
                <a:lnTo>
                  <a:pt x="3441924" y="2562535"/>
                </a:lnTo>
                <a:lnTo>
                  <a:pt x="3427871" y="2551873"/>
                </a:lnTo>
                <a:lnTo>
                  <a:pt x="3426341" y="2551873"/>
                </a:lnTo>
                <a:lnTo>
                  <a:pt x="3426341" y="2550712"/>
                </a:lnTo>
                <a:lnTo>
                  <a:pt x="3420077" y="2545960"/>
                </a:lnTo>
                <a:lnTo>
                  <a:pt x="3409775" y="2534953"/>
                </a:lnTo>
                <a:lnTo>
                  <a:pt x="3407737" y="2536990"/>
                </a:lnTo>
                <a:cubicBezTo>
                  <a:pt x="3405257" y="2536990"/>
                  <a:pt x="3401537" y="2534510"/>
                  <a:pt x="3396575" y="2529549"/>
                </a:cubicBezTo>
                <a:cubicBezTo>
                  <a:pt x="3396575" y="2529549"/>
                  <a:pt x="3399055" y="2529549"/>
                  <a:pt x="3404017" y="2529549"/>
                </a:cubicBezTo>
                <a:lnTo>
                  <a:pt x="3405332" y="2530206"/>
                </a:lnTo>
                <a:lnTo>
                  <a:pt x="3399509" y="2523986"/>
                </a:lnTo>
                <a:cubicBezTo>
                  <a:pt x="3394260" y="2518942"/>
                  <a:pt x="3390619" y="2516179"/>
                  <a:pt x="3388586" y="2515698"/>
                </a:cubicBezTo>
                <a:cubicBezTo>
                  <a:pt x="3388586" y="2515698"/>
                  <a:pt x="3383336" y="2510655"/>
                  <a:pt x="3372839" y="2500567"/>
                </a:cubicBezTo>
                <a:cubicBezTo>
                  <a:pt x="3361490" y="2494080"/>
                  <a:pt x="3355815" y="2490835"/>
                  <a:pt x="3355815" y="2490835"/>
                </a:cubicBezTo>
                <a:lnTo>
                  <a:pt x="3350551" y="2489589"/>
                </a:lnTo>
                <a:lnTo>
                  <a:pt x="3351927" y="2492342"/>
                </a:lnTo>
                <a:cubicBezTo>
                  <a:pt x="3351927" y="2492342"/>
                  <a:pt x="3349447" y="2492342"/>
                  <a:pt x="3344485" y="2492342"/>
                </a:cubicBezTo>
                <a:cubicBezTo>
                  <a:pt x="3344485" y="2487381"/>
                  <a:pt x="3344485" y="2484900"/>
                  <a:pt x="3344485" y="2484900"/>
                </a:cubicBezTo>
                <a:lnTo>
                  <a:pt x="3346549" y="2484900"/>
                </a:lnTo>
                <a:lnTo>
                  <a:pt x="3344892" y="2482548"/>
                </a:lnTo>
                <a:lnTo>
                  <a:pt x="3333969" y="2474260"/>
                </a:lnTo>
                <a:lnTo>
                  <a:pt x="3323045" y="2465973"/>
                </a:lnTo>
                <a:cubicBezTo>
                  <a:pt x="3319830" y="2461411"/>
                  <a:pt x="3317418" y="2457989"/>
                  <a:pt x="3315811" y="2455708"/>
                </a:cubicBezTo>
                <a:lnTo>
                  <a:pt x="3314809" y="2455135"/>
                </a:lnTo>
                <a:lnTo>
                  <a:pt x="3310999" y="2455135"/>
                </a:lnTo>
                <a:cubicBezTo>
                  <a:pt x="3308519" y="2455135"/>
                  <a:pt x="3307278" y="2455135"/>
                  <a:pt x="3307278" y="2455135"/>
                </a:cubicBezTo>
                <a:lnTo>
                  <a:pt x="3299837" y="2462576"/>
                </a:lnTo>
                <a:cubicBezTo>
                  <a:pt x="3304798" y="2462576"/>
                  <a:pt x="3310999" y="2463816"/>
                  <a:pt x="3318440" y="2466297"/>
                </a:cubicBezTo>
                <a:cubicBezTo>
                  <a:pt x="3325882" y="2468777"/>
                  <a:pt x="3325882" y="2471258"/>
                  <a:pt x="3318440" y="2473738"/>
                </a:cubicBezTo>
                <a:cubicBezTo>
                  <a:pt x="3310999" y="2476219"/>
                  <a:pt x="3302317" y="2473738"/>
                  <a:pt x="3292396" y="2466297"/>
                </a:cubicBezTo>
                <a:cubicBezTo>
                  <a:pt x="3282474" y="2458855"/>
                  <a:pt x="3277513" y="2455135"/>
                  <a:pt x="3277513" y="2455135"/>
                </a:cubicBezTo>
                <a:lnTo>
                  <a:pt x="3262630" y="2447693"/>
                </a:lnTo>
                <a:cubicBezTo>
                  <a:pt x="3257669" y="2442733"/>
                  <a:pt x="3251468" y="2440252"/>
                  <a:pt x="3244026" y="2440252"/>
                </a:cubicBezTo>
                <a:cubicBezTo>
                  <a:pt x="3236585" y="2440252"/>
                  <a:pt x="3232864" y="2439012"/>
                  <a:pt x="3232864" y="2436531"/>
                </a:cubicBezTo>
                <a:lnTo>
                  <a:pt x="3227535" y="2428537"/>
                </a:lnTo>
                <a:lnTo>
                  <a:pt x="3227989" y="2432069"/>
                </a:lnTo>
                <a:cubicBezTo>
                  <a:pt x="3226284" y="2439268"/>
                  <a:pt x="3229501" y="2443831"/>
                  <a:pt x="3237634" y="2445756"/>
                </a:cubicBezTo>
                <a:cubicBezTo>
                  <a:pt x="3237634" y="2445756"/>
                  <a:pt x="3238439" y="2446897"/>
                  <a:pt x="3240045" y="2449178"/>
                </a:cubicBezTo>
                <a:lnTo>
                  <a:pt x="3244244" y="2455135"/>
                </a:lnTo>
                <a:lnTo>
                  <a:pt x="3247747" y="2455135"/>
                </a:lnTo>
                <a:lnTo>
                  <a:pt x="3245692" y="2457190"/>
                </a:lnTo>
                <a:lnTo>
                  <a:pt x="3247280" y="2459443"/>
                </a:lnTo>
                <a:lnTo>
                  <a:pt x="3259608" y="2470018"/>
                </a:lnTo>
                <a:lnTo>
                  <a:pt x="3262630" y="2470018"/>
                </a:lnTo>
                <a:cubicBezTo>
                  <a:pt x="3267591" y="2470018"/>
                  <a:pt x="3268831" y="2471258"/>
                  <a:pt x="3266351" y="2473738"/>
                </a:cubicBezTo>
                <a:lnTo>
                  <a:pt x="3265240" y="2474850"/>
                </a:lnTo>
                <a:lnTo>
                  <a:pt x="3273251" y="2481721"/>
                </a:lnTo>
                <a:lnTo>
                  <a:pt x="3277513" y="2477459"/>
                </a:lnTo>
                <a:cubicBezTo>
                  <a:pt x="3287434" y="2477459"/>
                  <a:pt x="3292396" y="2479940"/>
                  <a:pt x="3292396" y="2484900"/>
                </a:cubicBezTo>
                <a:lnTo>
                  <a:pt x="3299837" y="2484900"/>
                </a:lnTo>
                <a:lnTo>
                  <a:pt x="3299837" y="2492342"/>
                </a:lnTo>
                <a:cubicBezTo>
                  <a:pt x="3299837" y="2497302"/>
                  <a:pt x="3302317" y="2499783"/>
                  <a:pt x="3307278" y="2499783"/>
                </a:cubicBezTo>
                <a:lnTo>
                  <a:pt x="3314720" y="2507225"/>
                </a:lnTo>
                <a:cubicBezTo>
                  <a:pt x="3314720" y="2517147"/>
                  <a:pt x="3317200" y="2522107"/>
                  <a:pt x="3322161" y="2522107"/>
                </a:cubicBezTo>
                <a:cubicBezTo>
                  <a:pt x="3322161" y="2527069"/>
                  <a:pt x="3322161" y="2529549"/>
                  <a:pt x="3322161" y="2529549"/>
                </a:cubicBezTo>
                <a:lnTo>
                  <a:pt x="3326459" y="2533846"/>
                </a:lnTo>
                <a:lnTo>
                  <a:pt x="3329061" y="2535820"/>
                </a:lnTo>
                <a:lnTo>
                  <a:pt x="3329317" y="2536704"/>
                </a:lnTo>
                <a:lnTo>
                  <a:pt x="3329603" y="2536990"/>
                </a:lnTo>
                <a:cubicBezTo>
                  <a:pt x="3334564" y="2536990"/>
                  <a:pt x="3337044" y="2536990"/>
                  <a:pt x="3337044" y="2536990"/>
                </a:cubicBezTo>
                <a:cubicBezTo>
                  <a:pt x="3337044" y="2536990"/>
                  <a:pt x="3337044" y="2539471"/>
                  <a:pt x="3337044" y="2544432"/>
                </a:cubicBezTo>
                <a:lnTo>
                  <a:pt x="3333670" y="2544432"/>
                </a:lnTo>
                <a:lnTo>
                  <a:pt x="3350835" y="2559505"/>
                </a:lnTo>
                <a:lnTo>
                  <a:pt x="3359368" y="2563459"/>
                </a:lnTo>
                <a:lnTo>
                  <a:pt x="3359368" y="2559314"/>
                </a:lnTo>
                <a:lnTo>
                  <a:pt x="3362066" y="2564709"/>
                </a:lnTo>
                <a:lnTo>
                  <a:pt x="3369703" y="2568248"/>
                </a:lnTo>
                <a:lnTo>
                  <a:pt x="3373249" y="2580491"/>
                </a:lnTo>
                <a:lnTo>
                  <a:pt x="3373145" y="2580533"/>
                </a:lnTo>
                <a:lnTo>
                  <a:pt x="3381692" y="2589080"/>
                </a:lnTo>
                <a:lnTo>
                  <a:pt x="3389134" y="2603963"/>
                </a:lnTo>
                <a:lnTo>
                  <a:pt x="3404017" y="2603963"/>
                </a:lnTo>
                <a:cubicBezTo>
                  <a:pt x="3408978" y="2603963"/>
                  <a:pt x="3413938" y="2606443"/>
                  <a:pt x="3418899" y="2611404"/>
                </a:cubicBezTo>
                <a:cubicBezTo>
                  <a:pt x="3423861" y="2616366"/>
                  <a:pt x="3426341" y="2620086"/>
                  <a:pt x="3426341" y="2622566"/>
                </a:cubicBezTo>
                <a:cubicBezTo>
                  <a:pt x="3426341" y="2625047"/>
                  <a:pt x="3428821" y="2626287"/>
                  <a:pt x="3433782" y="2626287"/>
                </a:cubicBezTo>
                <a:cubicBezTo>
                  <a:pt x="3448665" y="2626287"/>
                  <a:pt x="3453626" y="2631248"/>
                  <a:pt x="3448665" y="2641170"/>
                </a:cubicBezTo>
                <a:cubicBezTo>
                  <a:pt x="3448665" y="2646131"/>
                  <a:pt x="3448665" y="2648611"/>
                  <a:pt x="3448665" y="2648611"/>
                </a:cubicBezTo>
                <a:cubicBezTo>
                  <a:pt x="3448665" y="2648611"/>
                  <a:pt x="3448665" y="2651092"/>
                  <a:pt x="3448665" y="2656053"/>
                </a:cubicBezTo>
                <a:lnTo>
                  <a:pt x="3463548" y="2656053"/>
                </a:lnTo>
                <a:lnTo>
                  <a:pt x="3478431" y="2656053"/>
                </a:lnTo>
                <a:lnTo>
                  <a:pt x="3493314" y="2670935"/>
                </a:lnTo>
                <a:cubicBezTo>
                  <a:pt x="3488352" y="2670935"/>
                  <a:pt x="3485872" y="2670935"/>
                  <a:pt x="3485872" y="2670935"/>
                </a:cubicBezTo>
                <a:cubicBezTo>
                  <a:pt x="3485872" y="2670935"/>
                  <a:pt x="3483392" y="2668455"/>
                  <a:pt x="3478431" y="2663494"/>
                </a:cubicBezTo>
                <a:lnTo>
                  <a:pt x="3478431" y="2670935"/>
                </a:lnTo>
                <a:cubicBezTo>
                  <a:pt x="3483392" y="2675897"/>
                  <a:pt x="3488352" y="2678377"/>
                  <a:pt x="3493314" y="2678377"/>
                </a:cubicBezTo>
                <a:cubicBezTo>
                  <a:pt x="3498275" y="2678377"/>
                  <a:pt x="3501996" y="2677137"/>
                  <a:pt x="3504476" y="2674656"/>
                </a:cubicBezTo>
                <a:cubicBezTo>
                  <a:pt x="3506956" y="2672176"/>
                  <a:pt x="3510676" y="2673416"/>
                  <a:pt x="3515638" y="2678377"/>
                </a:cubicBezTo>
                <a:cubicBezTo>
                  <a:pt x="3520599" y="2683338"/>
                  <a:pt x="3523079" y="2688299"/>
                  <a:pt x="3523079" y="2693260"/>
                </a:cubicBezTo>
                <a:cubicBezTo>
                  <a:pt x="3523079" y="2688299"/>
                  <a:pt x="3520599" y="2684578"/>
                  <a:pt x="3515638" y="2682098"/>
                </a:cubicBezTo>
                <a:cubicBezTo>
                  <a:pt x="3510676" y="2679618"/>
                  <a:pt x="3505716" y="2680858"/>
                  <a:pt x="3500755" y="2685818"/>
                </a:cubicBezTo>
                <a:cubicBezTo>
                  <a:pt x="3500755" y="2690780"/>
                  <a:pt x="3500755" y="2693260"/>
                  <a:pt x="3500755" y="2693260"/>
                </a:cubicBezTo>
                <a:cubicBezTo>
                  <a:pt x="3505716" y="2693260"/>
                  <a:pt x="3513158" y="2693260"/>
                  <a:pt x="3523079" y="2693260"/>
                </a:cubicBezTo>
                <a:lnTo>
                  <a:pt x="3560286" y="2708143"/>
                </a:lnTo>
                <a:lnTo>
                  <a:pt x="3569216" y="2714096"/>
                </a:lnTo>
                <a:lnTo>
                  <a:pt x="3537962" y="2700701"/>
                </a:lnTo>
                <a:lnTo>
                  <a:pt x="3530521" y="2700701"/>
                </a:lnTo>
                <a:cubicBezTo>
                  <a:pt x="3530521" y="2705662"/>
                  <a:pt x="3528040" y="2705662"/>
                  <a:pt x="3523079" y="2700701"/>
                </a:cubicBezTo>
                <a:lnTo>
                  <a:pt x="3523079" y="2715584"/>
                </a:lnTo>
                <a:cubicBezTo>
                  <a:pt x="3528040" y="2715584"/>
                  <a:pt x="3531761" y="2715584"/>
                  <a:pt x="3534241" y="2715584"/>
                </a:cubicBezTo>
                <a:cubicBezTo>
                  <a:pt x="3536721" y="2715584"/>
                  <a:pt x="3537962" y="2715584"/>
                  <a:pt x="3537962" y="2715584"/>
                </a:cubicBezTo>
                <a:cubicBezTo>
                  <a:pt x="3537962" y="2710623"/>
                  <a:pt x="3544163" y="2711863"/>
                  <a:pt x="3556565" y="2719305"/>
                </a:cubicBezTo>
                <a:cubicBezTo>
                  <a:pt x="3568968" y="2726746"/>
                  <a:pt x="3575169" y="2732947"/>
                  <a:pt x="3575169" y="2737908"/>
                </a:cubicBezTo>
                <a:cubicBezTo>
                  <a:pt x="3575169" y="2742869"/>
                  <a:pt x="3572689" y="2742869"/>
                  <a:pt x="3567728" y="2737908"/>
                </a:cubicBezTo>
                <a:cubicBezTo>
                  <a:pt x="3562766" y="2737908"/>
                  <a:pt x="3559046" y="2737908"/>
                  <a:pt x="3556565" y="2737908"/>
                </a:cubicBezTo>
                <a:cubicBezTo>
                  <a:pt x="3554085" y="2737908"/>
                  <a:pt x="3555325" y="2740389"/>
                  <a:pt x="3560286" y="2745350"/>
                </a:cubicBezTo>
                <a:cubicBezTo>
                  <a:pt x="3565247" y="2750311"/>
                  <a:pt x="3570208" y="2752791"/>
                  <a:pt x="3575169" y="2752791"/>
                </a:cubicBezTo>
                <a:cubicBezTo>
                  <a:pt x="3580130" y="2752791"/>
                  <a:pt x="3582610" y="2755272"/>
                  <a:pt x="3582610" y="2760232"/>
                </a:cubicBezTo>
                <a:lnTo>
                  <a:pt x="3604935" y="2775115"/>
                </a:lnTo>
                <a:cubicBezTo>
                  <a:pt x="3609896" y="2780076"/>
                  <a:pt x="3613617" y="2783797"/>
                  <a:pt x="3616097" y="2786277"/>
                </a:cubicBezTo>
                <a:cubicBezTo>
                  <a:pt x="3618577" y="2788758"/>
                  <a:pt x="3619817" y="2789998"/>
                  <a:pt x="3619817" y="2789998"/>
                </a:cubicBezTo>
                <a:lnTo>
                  <a:pt x="3627259" y="2789998"/>
                </a:lnTo>
                <a:lnTo>
                  <a:pt x="3634700" y="2797439"/>
                </a:lnTo>
                <a:cubicBezTo>
                  <a:pt x="3629739" y="2802401"/>
                  <a:pt x="3634700" y="2807361"/>
                  <a:pt x="3649583" y="2812322"/>
                </a:cubicBezTo>
                <a:lnTo>
                  <a:pt x="3664466" y="2819764"/>
                </a:lnTo>
                <a:cubicBezTo>
                  <a:pt x="3659505" y="2824725"/>
                  <a:pt x="3671907" y="2837127"/>
                  <a:pt x="3701673" y="2856971"/>
                </a:cubicBezTo>
                <a:cubicBezTo>
                  <a:pt x="3711594" y="2866893"/>
                  <a:pt x="3721517" y="2875574"/>
                  <a:pt x="3731439" y="2883016"/>
                </a:cubicBezTo>
                <a:cubicBezTo>
                  <a:pt x="3741360" y="2890457"/>
                  <a:pt x="3748801" y="2896658"/>
                  <a:pt x="3753763" y="2901619"/>
                </a:cubicBezTo>
                <a:cubicBezTo>
                  <a:pt x="3758724" y="2906580"/>
                  <a:pt x="3762445" y="2909060"/>
                  <a:pt x="3764925" y="2909060"/>
                </a:cubicBezTo>
                <a:cubicBezTo>
                  <a:pt x="3767405" y="2909060"/>
                  <a:pt x="3769886" y="2909060"/>
                  <a:pt x="3772366" y="2909060"/>
                </a:cubicBezTo>
                <a:cubicBezTo>
                  <a:pt x="3774226" y="2909060"/>
                  <a:pt x="3776784" y="2911851"/>
                  <a:pt x="3780040" y="2917432"/>
                </a:cubicBezTo>
                <a:lnTo>
                  <a:pt x="3781480" y="2920120"/>
                </a:lnTo>
                <a:lnTo>
                  <a:pt x="3761204" y="2909060"/>
                </a:lnTo>
                <a:cubicBezTo>
                  <a:pt x="3751283" y="2909060"/>
                  <a:pt x="3745081" y="2906580"/>
                  <a:pt x="3742601" y="2901619"/>
                </a:cubicBezTo>
                <a:cubicBezTo>
                  <a:pt x="3740121" y="2896658"/>
                  <a:pt x="3736400" y="2894178"/>
                  <a:pt x="3731439" y="2894178"/>
                </a:cubicBezTo>
                <a:cubicBezTo>
                  <a:pt x="3731439" y="2894178"/>
                  <a:pt x="3728958" y="2892938"/>
                  <a:pt x="3723997" y="2890457"/>
                </a:cubicBezTo>
                <a:cubicBezTo>
                  <a:pt x="3719036" y="2887977"/>
                  <a:pt x="3712835" y="2884256"/>
                  <a:pt x="3705394" y="2879295"/>
                </a:cubicBezTo>
                <a:cubicBezTo>
                  <a:pt x="3697952" y="2874334"/>
                  <a:pt x="3689270" y="2868133"/>
                  <a:pt x="3679349" y="2860691"/>
                </a:cubicBezTo>
                <a:cubicBezTo>
                  <a:pt x="3669427" y="2853250"/>
                  <a:pt x="3664466" y="2849529"/>
                  <a:pt x="3664466" y="2849529"/>
                </a:cubicBezTo>
                <a:lnTo>
                  <a:pt x="3709114" y="2886736"/>
                </a:lnTo>
                <a:cubicBezTo>
                  <a:pt x="3714076" y="2891698"/>
                  <a:pt x="3720276" y="2896658"/>
                  <a:pt x="3727718" y="2901619"/>
                </a:cubicBezTo>
                <a:cubicBezTo>
                  <a:pt x="3735159" y="2906580"/>
                  <a:pt x="3738880" y="2911541"/>
                  <a:pt x="3738880" y="2916502"/>
                </a:cubicBezTo>
                <a:cubicBezTo>
                  <a:pt x="3743841" y="2916502"/>
                  <a:pt x="3752522" y="2922703"/>
                  <a:pt x="3764925" y="2935105"/>
                </a:cubicBezTo>
                <a:cubicBezTo>
                  <a:pt x="3774227" y="2944407"/>
                  <a:pt x="3792598" y="2958592"/>
                  <a:pt x="3820038" y="2977661"/>
                </a:cubicBezTo>
                <a:lnTo>
                  <a:pt x="3823867" y="2980262"/>
                </a:lnTo>
                <a:lnTo>
                  <a:pt x="3822596" y="2979754"/>
                </a:lnTo>
                <a:cubicBezTo>
                  <a:pt x="3821355" y="2979754"/>
                  <a:pt x="3820735" y="2980994"/>
                  <a:pt x="3820735" y="2983475"/>
                </a:cubicBezTo>
                <a:cubicBezTo>
                  <a:pt x="3810814" y="2988436"/>
                  <a:pt x="3800891" y="2983475"/>
                  <a:pt x="3790970" y="2968592"/>
                </a:cubicBezTo>
                <a:cubicBezTo>
                  <a:pt x="3786008" y="2958670"/>
                  <a:pt x="3783528" y="2956190"/>
                  <a:pt x="3783528" y="2961150"/>
                </a:cubicBezTo>
                <a:cubicBezTo>
                  <a:pt x="3778567" y="2966112"/>
                  <a:pt x="3766165" y="2958670"/>
                  <a:pt x="3746321" y="2938826"/>
                </a:cubicBezTo>
                <a:cubicBezTo>
                  <a:pt x="3741360" y="2933865"/>
                  <a:pt x="3736400" y="2931385"/>
                  <a:pt x="3731439" y="2931385"/>
                </a:cubicBezTo>
                <a:cubicBezTo>
                  <a:pt x="3731439" y="2931385"/>
                  <a:pt x="3728958" y="2928905"/>
                  <a:pt x="3723997" y="2923943"/>
                </a:cubicBezTo>
                <a:cubicBezTo>
                  <a:pt x="3719036" y="2918983"/>
                  <a:pt x="3714076" y="2914022"/>
                  <a:pt x="3709114" y="2909060"/>
                </a:cubicBezTo>
                <a:cubicBezTo>
                  <a:pt x="3694231" y="2899139"/>
                  <a:pt x="3684310" y="2894178"/>
                  <a:pt x="3679349" y="2894178"/>
                </a:cubicBezTo>
                <a:cubicBezTo>
                  <a:pt x="3669427" y="2889217"/>
                  <a:pt x="3652063" y="2874334"/>
                  <a:pt x="3627259" y="2849529"/>
                </a:cubicBezTo>
                <a:cubicBezTo>
                  <a:pt x="3622298" y="2844568"/>
                  <a:pt x="3617337" y="2842088"/>
                  <a:pt x="3612376" y="2842088"/>
                </a:cubicBezTo>
                <a:cubicBezTo>
                  <a:pt x="3612376" y="2842088"/>
                  <a:pt x="3612376" y="2840848"/>
                  <a:pt x="3612376" y="2838367"/>
                </a:cubicBezTo>
                <a:cubicBezTo>
                  <a:pt x="3612376" y="2835887"/>
                  <a:pt x="3609896" y="2834646"/>
                  <a:pt x="3604935" y="2834646"/>
                </a:cubicBezTo>
                <a:lnTo>
                  <a:pt x="3590052" y="2827205"/>
                </a:lnTo>
                <a:cubicBezTo>
                  <a:pt x="3590052" y="2822244"/>
                  <a:pt x="3588811" y="2819764"/>
                  <a:pt x="3586331" y="2819764"/>
                </a:cubicBezTo>
                <a:cubicBezTo>
                  <a:pt x="3583851" y="2819764"/>
                  <a:pt x="3582610" y="2819764"/>
                  <a:pt x="3582610" y="2819764"/>
                </a:cubicBezTo>
                <a:cubicBezTo>
                  <a:pt x="3582610" y="2819764"/>
                  <a:pt x="3581370" y="2818524"/>
                  <a:pt x="3578890" y="2816043"/>
                </a:cubicBezTo>
                <a:cubicBezTo>
                  <a:pt x="3576410" y="2813563"/>
                  <a:pt x="3572689" y="2812322"/>
                  <a:pt x="3567728" y="2812322"/>
                </a:cubicBezTo>
                <a:lnTo>
                  <a:pt x="3560286" y="2804881"/>
                </a:lnTo>
                <a:lnTo>
                  <a:pt x="3552845" y="2797439"/>
                </a:lnTo>
                <a:lnTo>
                  <a:pt x="3548425" y="2793020"/>
                </a:lnTo>
                <a:lnTo>
                  <a:pt x="3541055" y="2796971"/>
                </a:lnTo>
                <a:cubicBezTo>
                  <a:pt x="3537839" y="2792408"/>
                  <a:pt x="3534624" y="2787846"/>
                  <a:pt x="3531408" y="2783284"/>
                </a:cubicBezTo>
                <a:cubicBezTo>
                  <a:pt x="3528194" y="2778721"/>
                  <a:pt x="3526586" y="2776440"/>
                  <a:pt x="3526586" y="2776440"/>
                </a:cubicBezTo>
                <a:cubicBezTo>
                  <a:pt x="3526586" y="2776440"/>
                  <a:pt x="3527603" y="2776681"/>
                  <a:pt x="3529637" y="2777163"/>
                </a:cubicBezTo>
                <a:cubicBezTo>
                  <a:pt x="3531670" y="2777644"/>
                  <a:pt x="3534294" y="2780165"/>
                  <a:pt x="3537510" y="2784728"/>
                </a:cubicBezTo>
                <a:lnTo>
                  <a:pt x="3548383" y="2792978"/>
                </a:lnTo>
                <a:lnTo>
                  <a:pt x="3545403" y="2789998"/>
                </a:lnTo>
                <a:cubicBezTo>
                  <a:pt x="3545403" y="2789998"/>
                  <a:pt x="3544163" y="2788758"/>
                  <a:pt x="3541683" y="2786277"/>
                </a:cubicBezTo>
                <a:cubicBezTo>
                  <a:pt x="3539203" y="2783797"/>
                  <a:pt x="3537962" y="2782557"/>
                  <a:pt x="3537962" y="2782557"/>
                </a:cubicBezTo>
                <a:lnTo>
                  <a:pt x="3516737" y="2768407"/>
                </a:lnTo>
                <a:lnTo>
                  <a:pt x="3515662" y="2768152"/>
                </a:lnTo>
                <a:lnTo>
                  <a:pt x="3516047" y="2767946"/>
                </a:lnTo>
                <a:lnTo>
                  <a:pt x="3515638" y="2767674"/>
                </a:lnTo>
                <a:lnTo>
                  <a:pt x="3510567" y="2767674"/>
                </a:lnTo>
                <a:lnTo>
                  <a:pt x="3517435" y="2774274"/>
                </a:lnTo>
                <a:cubicBezTo>
                  <a:pt x="3518616" y="2778355"/>
                  <a:pt x="3521831" y="2782918"/>
                  <a:pt x="3527081" y="2787961"/>
                </a:cubicBezTo>
                <a:lnTo>
                  <a:pt x="3529051" y="2790757"/>
                </a:lnTo>
                <a:lnTo>
                  <a:pt x="3529207" y="2790874"/>
                </a:lnTo>
                <a:lnTo>
                  <a:pt x="3529125" y="2790862"/>
                </a:lnTo>
                <a:lnTo>
                  <a:pt x="3531474" y="2794195"/>
                </a:lnTo>
                <a:lnTo>
                  <a:pt x="3537962" y="2797439"/>
                </a:lnTo>
                <a:lnTo>
                  <a:pt x="3545403" y="2804881"/>
                </a:lnTo>
                <a:cubicBezTo>
                  <a:pt x="3550365" y="2809842"/>
                  <a:pt x="3552845" y="2812322"/>
                  <a:pt x="3552845" y="2812322"/>
                </a:cubicBezTo>
                <a:cubicBezTo>
                  <a:pt x="3552845" y="2812322"/>
                  <a:pt x="3550365" y="2812322"/>
                  <a:pt x="3545403" y="2812322"/>
                </a:cubicBezTo>
                <a:lnTo>
                  <a:pt x="3542840" y="2811681"/>
                </a:lnTo>
                <a:lnTo>
                  <a:pt x="3545403" y="2815888"/>
                </a:lnTo>
                <a:lnTo>
                  <a:pt x="3545403" y="2812322"/>
                </a:lnTo>
                <a:lnTo>
                  <a:pt x="3560286" y="2819764"/>
                </a:lnTo>
                <a:cubicBezTo>
                  <a:pt x="3565247" y="2829686"/>
                  <a:pt x="3568968" y="2837127"/>
                  <a:pt x="3571448" y="2842088"/>
                </a:cubicBezTo>
                <a:cubicBezTo>
                  <a:pt x="3573928" y="2847049"/>
                  <a:pt x="3576410" y="2848289"/>
                  <a:pt x="3578890" y="2845809"/>
                </a:cubicBezTo>
                <a:cubicBezTo>
                  <a:pt x="3581370" y="2843328"/>
                  <a:pt x="3582610" y="2839608"/>
                  <a:pt x="3582610" y="2834646"/>
                </a:cubicBezTo>
                <a:lnTo>
                  <a:pt x="3582610" y="2827205"/>
                </a:lnTo>
                <a:cubicBezTo>
                  <a:pt x="3587572" y="2832166"/>
                  <a:pt x="3588811" y="2837127"/>
                  <a:pt x="3586331" y="2842088"/>
                </a:cubicBezTo>
                <a:cubicBezTo>
                  <a:pt x="3583851" y="2847049"/>
                  <a:pt x="3588811" y="2853250"/>
                  <a:pt x="3601214" y="2860691"/>
                </a:cubicBezTo>
                <a:cubicBezTo>
                  <a:pt x="3613617" y="2868133"/>
                  <a:pt x="3619817" y="2873094"/>
                  <a:pt x="3619817" y="2875574"/>
                </a:cubicBezTo>
                <a:cubicBezTo>
                  <a:pt x="3619817" y="2878055"/>
                  <a:pt x="3624779" y="2881776"/>
                  <a:pt x="3634700" y="2886736"/>
                </a:cubicBezTo>
                <a:lnTo>
                  <a:pt x="3627259" y="2879295"/>
                </a:lnTo>
                <a:lnTo>
                  <a:pt x="3634700" y="2871853"/>
                </a:lnTo>
                <a:cubicBezTo>
                  <a:pt x="3634700" y="2871853"/>
                  <a:pt x="3639662" y="2875574"/>
                  <a:pt x="3649583" y="2883016"/>
                </a:cubicBezTo>
                <a:cubicBezTo>
                  <a:pt x="3659505" y="2890457"/>
                  <a:pt x="3669427" y="2899139"/>
                  <a:pt x="3679349" y="2909060"/>
                </a:cubicBezTo>
                <a:cubicBezTo>
                  <a:pt x="3704153" y="2928905"/>
                  <a:pt x="3720276" y="2942547"/>
                  <a:pt x="3727718" y="2949988"/>
                </a:cubicBezTo>
                <a:cubicBezTo>
                  <a:pt x="3735159" y="2957430"/>
                  <a:pt x="3743841" y="2963631"/>
                  <a:pt x="3753763" y="2968592"/>
                </a:cubicBezTo>
                <a:cubicBezTo>
                  <a:pt x="3753763" y="2968592"/>
                  <a:pt x="3758724" y="2972312"/>
                  <a:pt x="3768646" y="2979754"/>
                </a:cubicBezTo>
                <a:cubicBezTo>
                  <a:pt x="3778567" y="2987195"/>
                  <a:pt x="3793450" y="2998357"/>
                  <a:pt x="3813294" y="3013240"/>
                </a:cubicBezTo>
                <a:cubicBezTo>
                  <a:pt x="3813294" y="3018201"/>
                  <a:pt x="3825697" y="3030604"/>
                  <a:pt x="3850501" y="3050447"/>
                </a:cubicBezTo>
                <a:cubicBezTo>
                  <a:pt x="3860423" y="3055409"/>
                  <a:pt x="3867864" y="3060369"/>
                  <a:pt x="3872825" y="3065330"/>
                </a:cubicBezTo>
                <a:cubicBezTo>
                  <a:pt x="3877787" y="3070291"/>
                  <a:pt x="3882747" y="3075252"/>
                  <a:pt x="3887708" y="3080213"/>
                </a:cubicBezTo>
                <a:cubicBezTo>
                  <a:pt x="3892669" y="3085174"/>
                  <a:pt x="3897630" y="3087654"/>
                  <a:pt x="3902591" y="3087654"/>
                </a:cubicBezTo>
                <a:cubicBezTo>
                  <a:pt x="3907552" y="3092616"/>
                  <a:pt x="3912512" y="3097576"/>
                  <a:pt x="3917474" y="3102537"/>
                </a:cubicBezTo>
                <a:cubicBezTo>
                  <a:pt x="3922435" y="3107498"/>
                  <a:pt x="3932356" y="3114940"/>
                  <a:pt x="3947239" y="3124861"/>
                </a:cubicBezTo>
                <a:cubicBezTo>
                  <a:pt x="3962122" y="3134783"/>
                  <a:pt x="3969564" y="3139744"/>
                  <a:pt x="3969564" y="3139744"/>
                </a:cubicBezTo>
                <a:lnTo>
                  <a:pt x="3969564" y="3147185"/>
                </a:lnTo>
                <a:cubicBezTo>
                  <a:pt x="3974525" y="3142225"/>
                  <a:pt x="3979485" y="3144705"/>
                  <a:pt x="3984446" y="3154627"/>
                </a:cubicBezTo>
                <a:lnTo>
                  <a:pt x="3991888" y="3162068"/>
                </a:lnTo>
                <a:cubicBezTo>
                  <a:pt x="3986926" y="3157108"/>
                  <a:pt x="3979485" y="3154627"/>
                  <a:pt x="3969564" y="3154627"/>
                </a:cubicBezTo>
                <a:lnTo>
                  <a:pt x="3962122" y="3139744"/>
                </a:lnTo>
                <a:cubicBezTo>
                  <a:pt x="3957161" y="3139744"/>
                  <a:pt x="3948480" y="3134783"/>
                  <a:pt x="3936077" y="3124861"/>
                </a:cubicBezTo>
                <a:cubicBezTo>
                  <a:pt x="3923674" y="3114940"/>
                  <a:pt x="3914994" y="3109978"/>
                  <a:pt x="3910032" y="3109978"/>
                </a:cubicBezTo>
                <a:cubicBezTo>
                  <a:pt x="3910032" y="3109978"/>
                  <a:pt x="3907552" y="3107498"/>
                  <a:pt x="3902591" y="3102537"/>
                </a:cubicBezTo>
                <a:cubicBezTo>
                  <a:pt x="3897630" y="3097576"/>
                  <a:pt x="3892669" y="3095096"/>
                  <a:pt x="3887708" y="3095096"/>
                </a:cubicBezTo>
                <a:cubicBezTo>
                  <a:pt x="3867864" y="3080213"/>
                  <a:pt x="3860423" y="3075252"/>
                  <a:pt x="3865384" y="3080213"/>
                </a:cubicBezTo>
                <a:lnTo>
                  <a:pt x="3887708" y="3102537"/>
                </a:lnTo>
                <a:lnTo>
                  <a:pt x="3902591" y="3117420"/>
                </a:lnTo>
                <a:cubicBezTo>
                  <a:pt x="3912512" y="3127342"/>
                  <a:pt x="3924915" y="3134783"/>
                  <a:pt x="3939798" y="3139744"/>
                </a:cubicBezTo>
                <a:lnTo>
                  <a:pt x="3954681" y="3154627"/>
                </a:lnTo>
                <a:cubicBezTo>
                  <a:pt x="3954681" y="3159588"/>
                  <a:pt x="3957161" y="3162068"/>
                  <a:pt x="3962122" y="3162068"/>
                </a:cubicBezTo>
                <a:lnTo>
                  <a:pt x="3999329" y="3191834"/>
                </a:lnTo>
                <a:cubicBezTo>
                  <a:pt x="3999329" y="3191834"/>
                  <a:pt x="3999329" y="3193075"/>
                  <a:pt x="3999329" y="3195555"/>
                </a:cubicBezTo>
                <a:cubicBezTo>
                  <a:pt x="3999329" y="3198035"/>
                  <a:pt x="4001809" y="3199275"/>
                  <a:pt x="4006771" y="3199275"/>
                </a:cubicBezTo>
                <a:lnTo>
                  <a:pt x="4029095" y="3206717"/>
                </a:lnTo>
                <a:lnTo>
                  <a:pt x="4073743" y="3243924"/>
                </a:lnTo>
                <a:cubicBezTo>
                  <a:pt x="4088626" y="3253846"/>
                  <a:pt x="4096067" y="3261287"/>
                  <a:pt x="4096067" y="3266248"/>
                </a:cubicBezTo>
                <a:cubicBezTo>
                  <a:pt x="4101029" y="3266248"/>
                  <a:pt x="4105989" y="3266248"/>
                  <a:pt x="4110950" y="3266248"/>
                </a:cubicBezTo>
                <a:lnTo>
                  <a:pt x="4118392" y="3273689"/>
                </a:lnTo>
                <a:cubicBezTo>
                  <a:pt x="4118392" y="3278650"/>
                  <a:pt x="4115912" y="3281131"/>
                  <a:pt x="4110950" y="3281131"/>
                </a:cubicBezTo>
                <a:lnTo>
                  <a:pt x="4118392" y="3288572"/>
                </a:lnTo>
                <a:lnTo>
                  <a:pt x="4140716" y="3296014"/>
                </a:lnTo>
                <a:cubicBezTo>
                  <a:pt x="4145677" y="3300975"/>
                  <a:pt x="4148157" y="3303455"/>
                  <a:pt x="4148157" y="3303455"/>
                </a:cubicBezTo>
                <a:lnTo>
                  <a:pt x="4148157" y="3310896"/>
                </a:lnTo>
                <a:lnTo>
                  <a:pt x="4148157" y="3318338"/>
                </a:lnTo>
                <a:cubicBezTo>
                  <a:pt x="4148157" y="3313377"/>
                  <a:pt x="4141956" y="3307176"/>
                  <a:pt x="4129554" y="3299734"/>
                </a:cubicBezTo>
                <a:cubicBezTo>
                  <a:pt x="4117151" y="3292293"/>
                  <a:pt x="4110950" y="3289812"/>
                  <a:pt x="4110950" y="3292293"/>
                </a:cubicBezTo>
                <a:cubicBezTo>
                  <a:pt x="4110950" y="3294774"/>
                  <a:pt x="4108470" y="3293534"/>
                  <a:pt x="4103509" y="3288572"/>
                </a:cubicBezTo>
                <a:cubicBezTo>
                  <a:pt x="4103509" y="3283611"/>
                  <a:pt x="4101029" y="3279891"/>
                  <a:pt x="4096067" y="3277410"/>
                </a:cubicBezTo>
                <a:cubicBezTo>
                  <a:pt x="4091106" y="3274930"/>
                  <a:pt x="4088626" y="3273689"/>
                  <a:pt x="4088626" y="3273689"/>
                </a:cubicBezTo>
                <a:cubicBezTo>
                  <a:pt x="4078705" y="3273689"/>
                  <a:pt x="4073743" y="3271209"/>
                  <a:pt x="4073743" y="3266248"/>
                </a:cubicBezTo>
                <a:cubicBezTo>
                  <a:pt x="4073743" y="3266248"/>
                  <a:pt x="4073743" y="3263768"/>
                  <a:pt x="4073743" y="3258807"/>
                </a:cubicBezTo>
                <a:cubicBezTo>
                  <a:pt x="4068782" y="3258807"/>
                  <a:pt x="4066302" y="3258807"/>
                  <a:pt x="4066302" y="3258807"/>
                </a:cubicBezTo>
                <a:lnTo>
                  <a:pt x="4058860" y="3258807"/>
                </a:lnTo>
                <a:cubicBezTo>
                  <a:pt x="4053899" y="3253846"/>
                  <a:pt x="4051419" y="3253846"/>
                  <a:pt x="4051419" y="3258807"/>
                </a:cubicBezTo>
                <a:cubicBezTo>
                  <a:pt x="4051419" y="3258807"/>
                  <a:pt x="4048939" y="3258807"/>
                  <a:pt x="4043978" y="3258807"/>
                </a:cubicBezTo>
                <a:lnTo>
                  <a:pt x="4051419" y="3251365"/>
                </a:lnTo>
                <a:lnTo>
                  <a:pt x="4051419" y="3243924"/>
                </a:lnTo>
                <a:lnTo>
                  <a:pt x="4043978" y="3243924"/>
                </a:lnTo>
                <a:cubicBezTo>
                  <a:pt x="4048939" y="3243924"/>
                  <a:pt x="4051419" y="3241444"/>
                  <a:pt x="4051419" y="3236482"/>
                </a:cubicBezTo>
                <a:lnTo>
                  <a:pt x="4043978" y="3229041"/>
                </a:lnTo>
                <a:cubicBezTo>
                  <a:pt x="4043978" y="3229041"/>
                  <a:pt x="4043978" y="3231522"/>
                  <a:pt x="4043978" y="3236482"/>
                </a:cubicBezTo>
                <a:cubicBezTo>
                  <a:pt x="4043978" y="3241444"/>
                  <a:pt x="4043978" y="3243924"/>
                  <a:pt x="4043978" y="3243924"/>
                </a:cubicBezTo>
                <a:lnTo>
                  <a:pt x="4036536" y="3243924"/>
                </a:lnTo>
                <a:cubicBezTo>
                  <a:pt x="4031575" y="3238963"/>
                  <a:pt x="4029095" y="3234002"/>
                  <a:pt x="4029095" y="3229041"/>
                </a:cubicBezTo>
                <a:lnTo>
                  <a:pt x="4036536" y="3229041"/>
                </a:lnTo>
                <a:cubicBezTo>
                  <a:pt x="4036536" y="3214158"/>
                  <a:pt x="4024133" y="3206717"/>
                  <a:pt x="3999329" y="3206717"/>
                </a:cubicBezTo>
                <a:lnTo>
                  <a:pt x="3962122" y="3176951"/>
                </a:lnTo>
                <a:cubicBezTo>
                  <a:pt x="3962122" y="3181912"/>
                  <a:pt x="3960881" y="3184393"/>
                  <a:pt x="3958401" y="3184393"/>
                </a:cubicBezTo>
                <a:cubicBezTo>
                  <a:pt x="3955921" y="3184393"/>
                  <a:pt x="3953440" y="3181912"/>
                  <a:pt x="3950960" y="3176951"/>
                </a:cubicBezTo>
                <a:cubicBezTo>
                  <a:pt x="3948480" y="3171990"/>
                  <a:pt x="3942278" y="3167030"/>
                  <a:pt x="3932356" y="3162068"/>
                </a:cubicBezTo>
                <a:lnTo>
                  <a:pt x="3924915" y="3154627"/>
                </a:lnTo>
                <a:lnTo>
                  <a:pt x="3924915" y="3147185"/>
                </a:lnTo>
                <a:cubicBezTo>
                  <a:pt x="3919954" y="3142225"/>
                  <a:pt x="3914994" y="3139744"/>
                  <a:pt x="3910032" y="3139744"/>
                </a:cubicBezTo>
                <a:cubicBezTo>
                  <a:pt x="3905071" y="3139744"/>
                  <a:pt x="3896390" y="3136023"/>
                  <a:pt x="3883987" y="3128582"/>
                </a:cubicBezTo>
                <a:cubicBezTo>
                  <a:pt x="3877786" y="3124861"/>
                  <a:pt x="3873135" y="3121450"/>
                  <a:pt x="3870035" y="3118350"/>
                </a:cubicBezTo>
                <a:lnTo>
                  <a:pt x="3869300" y="3117420"/>
                </a:lnTo>
                <a:lnTo>
                  <a:pt x="3857942" y="3117420"/>
                </a:lnTo>
                <a:lnTo>
                  <a:pt x="3843060" y="3124861"/>
                </a:lnTo>
                <a:cubicBezTo>
                  <a:pt x="3838098" y="3129823"/>
                  <a:pt x="3835618" y="3132303"/>
                  <a:pt x="3835618" y="3132303"/>
                </a:cubicBezTo>
                <a:lnTo>
                  <a:pt x="3843060" y="3132303"/>
                </a:lnTo>
                <a:cubicBezTo>
                  <a:pt x="3848021" y="3137264"/>
                  <a:pt x="3851742" y="3139744"/>
                  <a:pt x="3854222" y="3139744"/>
                </a:cubicBezTo>
                <a:cubicBezTo>
                  <a:pt x="3856702" y="3139744"/>
                  <a:pt x="3860423" y="3142225"/>
                  <a:pt x="3865384" y="3147185"/>
                </a:cubicBezTo>
                <a:lnTo>
                  <a:pt x="3880267" y="3154627"/>
                </a:lnTo>
                <a:cubicBezTo>
                  <a:pt x="3880267" y="3154627"/>
                  <a:pt x="3883987" y="3158348"/>
                  <a:pt x="3891429" y="3165789"/>
                </a:cubicBezTo>
                <a:cubicBezTo>
                  <a:pt x="3898870" y="3173230"/>
                  <a:pt x="3903831" y="3176951"/>
                  <a:pt x="3906312" y="3176951"/>
                </a:cubicBezTo>
                <a:cubicBezTo>
                  <a:pt x="3908792" y="3176951"/>
                  <a:pt x="3908792" y="3175711"/>
                  <a:pt x="3906312" y="3173230"/>
                </a:cubicBezTo>
                <a:cubicBezTo>
                  <a:pt x="3903831" y="3170750"/>
                  <a:pt x="3900111" y="3167030"/>
                  <a:pt x="3895149" y="3162068"/>
                </a:cubicBezTo>
                <a:cubicBezTo>
                  <a:pt x="3890188" y="3157108"/>
                  <a:pt x="3887708" y="3152147"/>
                  <a:pt x="3887708" y="3147185"/>
                </a:cubicBezTo>
                <a:cubicBezTo>
                  <a:pt x="3887708" y="3147185"/>
                  <a:pt x="3885228" y="3147185"/>
                  <a:pt x="3880267" y="3147185"/>
                </a:cubicBezTo>
                <a:cubicBezTo>
                  <a:pt x="3875305" y="3147185"/>
                  <a:pt x="3869105" y="3144705"/>
                  <a:pt x="3861663" y="3139744"/>
                </a:cubicBezTo>
                <a:cubicBezTo>
                  <a:pt x="3854222" y="3134783"/>
                  <a:pt x="3851742" y="3131063"/>
                  <a:pt x="3854222" y="3128582"/>
                </a:cubicBezTo>
                <a:cubicBezTo>
                  <a:pt x="3856702" y="3126102"/>
                  <a:pt x="3861663" y="3127342"/>
                  <a:pt x="3869105" y="3132303"/>
                </a:cubicBezTo>
                <a:cubicBezTo>
                  <a:pt x="3876546" y="3137264"/>
                  <a:pt x="3890188" y="3147185"/>
                  <a:pt x="3910032" y="3162068"/>
                </a:cubicBezTo>
                <a:cubicBezTo>
                  <a:pt x="3929876" y="3176951"/>
                  <a:pt x="3944759" y="3189354"/>
                  <a:pt x="3954681" y="3199275"/>
                </a:cubicBezTo>
                <a:cubicBezTo>
                  <a:pt x="3964602" y="3209197"/>
                  <a:pt x="3972044" y="3214158"/>
                  <a:pt x="3977005" y="3214158"/>
                </a:cubicBezTo>
                <a:lnTo>
                  <a:pt x="3999329" y="3229041"/>
                </a:lnTo>
                <a:cubicBezTo>
                  <a:pt x="4009251" y="3238963"/>
                  <a:pt x="4016692" y="3242684"/>
                  <a:pt x="4021653" y="3240203"/>
                </a:cubicBezTo>
                <a:cubicBezTo>
                  <a:pt x="4026615" y="3237723"/>
                  <a:pt x="4026615" y="3241444"/>
                  <a:pt x="4021653" y="3251365"/>
                </a:cubicBezTo>
                <a:cubicBezTo>
                  <a:pt x="4021653" y="3251365"/>
                  <a:pt x="4021653" y="3253846"/>
                  <a:pt x="4021653" y="3258807"/>
                </a:cubicBezTo>
                <a:cubicBezTo>
                  <a:pt x="4016692" y="3263768"/>
                  <a:pt x="4016692" y="3266248"/>
                  <a:pt x="4021653" y="3266248"/>
                </a:cubicBezTo>
                <a:cubicBezTo>
                  <a:pt x="4026615" y="3266248"/>
                  <a:pt x="4030335" y="3265008"/>
                  <a:pt x="4032815" y="3262527"/>
                </a:cubicBezTo>
                <a:cubicBezTo>
                  <a:pt x="4035296" y="3260047"/>
                  <a:pt x="4039016" y="3261287"/>
                  <a:pt x="4043978" y="3266248"/>
                </a:cubicBezTo>
                <a:lnTo>
                  <a:pt x="4043978" y="3273689"/>
                </a:lnTo>
                <a:cubicBezTo>
                  <a:pt x="4039016" y="3273689"/>
                  <a:pt x="4043978" y="3281131"/>
                  <a:pt x="4058860" y="3296014"/>
                </a:cubicBezTo>
                <a:cubicBezTo>
                  <a:pt x="4073743" y="3310896"/>
                  <a:pt x="4081185" y="3319578"/>
                  <a:pt x="4081185" y="3322059"/>
                </a:cubicBezTo>
                <a:cubicBezTo>
                  <a:pt x="4081185" y="3324539"/>
                  <a:pt x="4083665" y="3325779"/>
                  <a:pt x="4088626" y="3325779"/>
                </a:cubicBezTo>
                <a:cubicBezTo>
                  <a:pt x="4093587" y="3325779"/>
                  <a:pt x="4097308" y="3327020"/>
                  <a:pt x="4099788" y="3329500"/>
                </a:cubicBezTo>
                <a:cubicBezTo>
                  <a:pt x="4102268" y="3331981"/>
                  <a:pt x="4110950" y="3340662"/>
                  <a:pt x="4125833" y="3355545"/>
                </a:cubicBezTo>
                <a:cubicBezTo>
                  <a:pt x="4160560" y="3385310"/>
                  <a:pt x="4177923" y="3400193"/>
                  <a:pt x="4177923" y="3400193"/>
                </a:cubicBezTo>
                <a:cubicBezTo>
                  <a:pt x="4177923" y="3410115"/>
                  <a:pt x="4182884" y="3415076"/>
                  <a:pt x="4192806" y="3415076"/>
                </a:cubicBezTo>
                <a:cubicBezTo>
                  <a:pt x="4192806" y="3410115"/>
                  <a:pt x="4200247" y="3415076"/>
                  <a:pt x="4215130" y="3429959"/>
                </a:cubicBezTo>
                <a:cubicBezTo>
                  <a:pt x="4220091" y="3434920"/>
                  <a:pt x="4223812" y="3439881"/>
                  <a:pt x="4226292" y="3444842"/>
                </a:cubicBezTo>
                <a:cubicBezTo>
                  <a:pt x="4228772" y="3449803"/>
                  <a:pt x="4230013" y="3452283"/>
                  <a:pt x="4230013" y="3452283"/>
                </a:cubicBezTo>
                <a:lnTo>
                  <a:pt x="4259778" y="3474607"/>
                </a:lnTo>
                <a:lnTo>
                  <a:pt x="4252337" y="3474607"/>
                </a:lnTo>
                <a:lnTo>
                  <a:pt x="4259778" y="3482049"/>
                </a:lnTo>
                <a:lnTo>
                  <a:pt x="4252337" y="3482049"/>
                </a:lnTo>
                <a:lnTo>
                  <a:pt x="4252337" y="3489490"/>
                </a:lnTo>
                <a:cubicBezTo>
                  <a:pt x="4257298" y="3499412"/>
                  <a:pt x="4259778" y="3504373"/>
                  <a:pt x="4259778" y="3504373"/>
                </a:cubicBezTo>
                <a:lnTo>
                  <a:pt x="4244896" y="3511814"/>
                </a:lnTo>
                <a:lnTo>
                  <a:pt x="4230013" y="3496932"/>
                </a:lnTo>
                <a:cubicBezTo>
                  <a:pt x="4230013" y="3491971"/>
                  <a:pt x="4227533" y="3488250"/>
                  <a:pt x="4222571" y="3485769"/>
                </a:cubicBezTo>
                <a:cubicBezTo>
                  <a:pt x="4217610" y="3483289"/>
                  <a:pt x="4212650" y="3482049"/>
                  <a:pt x="4207689" y="3482049"/>
                </a:cubicBezTo>
                <a:cubicBezTo>
                  <a:pt x="4197767" y="3487010"/>
                  <a:pt x="4192806" y="3484529"/>
                  <a:pt x="4192806" y="3474607"/>
                </a:cubicBezTo>
                <a:lnTo>
                  <a:pt x="4185364" y="3474607"/>
                </a:lnTo>
                <a:lnTo>
                  <a:pt x="4207689" y="3496932"/>
                </a:lnTo>
                <a:lnTo>
                  <a:pt x="4237454" y="3526697"/>
                </a:lnTo>
                <a:cubicBezTo>
                  <a:pt x="4242415" y="3526697"/>
                  <a:pt x="4246136" y="3527937"/>
                  <a:pt x="4248616" y="3530418"/>
                </a:cubicBezTo>
                <a:cubicBezTo>
                  <a:pt x="4251096" y="3532899"/>
                  <a:pt x="4252337" y="3534139"/>
                  <a:pt x="4252337" y="3534139"/>
                </a:cubicBezTo>
                <a:cubicBezTo>
                  <a:pt x="4257298" y="3534139"/>
                  <a:pt x="4262258" y="3539099"/>
                  <a:pt x="4267220" y="3549021"/>
                </a:cubicBezTo>
                <a:cubicBezTo>
                  <a:pt x="4272181" y="3553982"/>
                  <a:pt x="4277141" y="3557703"/>
                  <a:pt x="4282103" y="3560184"/>
                </a:cubicBezTo>
                <a:cubicBezTo>
                  <a:pt x="4287064" y="3562664"/>
                  <a:pt x="4289544" y="3563904"/>
                  <a:pt x="4289544" y="3563904"/>
                </a:cubicBezTo>
                <a:cubicBezTo>
                  <a:pt x="4289544" y="3563904"/>
                  <a:pt x="4290785" y="3565144"/>
                  <a:pt x="4293265" y="3567625"/>
                </a:cubicBezTo>
                <a:cubicBezTo>
                  <a:pt x="4295745" y="3570106"/>
                  <a:pt x="4296985" y="3571346"/>
                  <a:pt x="4296985" y="3571346"/>
                </a:cubicBezTo>
                <a:cubicBezTo>
                  <a:pt x="4301947" y="3576306"/>
                  <a:pt x="4306907" y="3578787"/>
                  <a:pt x="4311868" y="3578787"/>
                </a:cubicBezTo>
                <a:lnTo>
                  <a:pt x="4319310" y="3578787"/>
                </a:lnTo>
                <a:lnTo>
                  <a:pt x="4371399" y="3630877"/>
                </a:lnTo>
                <a:lnTo>
                  <a:pt x="4401165" y="3653201"/>
                </a:lnTo>
                <a:cubicBezTo>
                  <a:pt x="4416048" y="3663123"/>
                  <a:pt x="4428451" y="3673045"/>
                  <a:pt x="4438372" y="3682967"/>
                </a:cubicBezTo>
                <a:lnTo>
                  <a:pt x="4438372" y="3690408"/>
                </a:lnTo>
                <a:lnTo>
                  <a:pt x="4430931" y="3690408"/>
                </a:lnTo>
                <a:lnTo>
                  <a:pt x="4430931" y="3682967"/>
                </a:lnTo>
                <a:cubicBezTo>
                  <a:pt x="4430931" y="3682967"/>
                  <a:pt x="4429690" y="3682967"/>
                  <a:pt x="4427210" y="3682967"/>
                </a:cubicBezTo>
                <a:cubicBezTo>
                  <a:pt x="4424730" y="3682967"/>
                  <a:pt x="4421009" y="3680486"/>
                  <a:pt x="4416048" y="3675525"/>
                </a:cubicBezTo>
                <a:cubicBezTo>
                  <a:pt x="4411087" y="3670565"/>
                  <a:pt x="4408606" y="3668084"/>
                  <a:pt x="4408606" y="3668084"/>
                </a:cubicBezTo>
                <a:lnTo>
                  <a:pt x="4401165" y="3668084"/>
                </a:lnTo>
                <a:lnTo>
                  <a:pt x="4363958" y="3638318"/>
                </a:lnTo>
                <a:cubicBezTo>
                  <a:pt x="4363958" y="3643279"/>
                  <a:pt x="4361478" y="3645760"/>
                  <a:pt x="4356517" y="3645760"/>
                </a:cubicBezTo>
                <a:lnTo>
                  <a:pt x="4349075" y="3645760"/>
                </a:lnTo>
                <a:cubicBezTo>
                  <a:pt x="4349075" y="3650720"/>
                  <a:pt x="4349075" y="3653201"/>
                  <a:pt x="4349075" y="3653201"/>
                </a:cubicBezTo>
                <a:cubicBezTo>
                  <a:pt x="4349075" y="3653201"/>
                  <a:pt x="4351555" y="3653201"/>
                  <a:pt x="4356517" y="3653201"/>
                </a:cubicBezTo>
                <a:cubicBezTo>
                  <a:pt x="4361478" y="3653201"/>
                  <a:pt x="4363958" y="3655682"/>
                  <a:pt x="4363958" y="3660643"/>
                </a:cubicBezTo>
                <a:cubicBezTo>
                  <a:pt x="4368919" y="3665603"/>
                  <a:pt x="4373880" y="3665603"/>
                  <a:pt x="4378841" y="3660643"/>
                </a:cubicBezTo>
                <a:lnTo>
                  <a:pt x="4386282" y="3668084"/>
                </a:lnTo>
                <a:cubicBezTo>
                  <a:pt x="4386282" y="3668084"/>
                  <a:pt x="4390003" y="3670565"/>
                  <a:pt x="4397444" y="3675525"/>
                </a:cubicBezTo>
                <a:cubicBezTo>
                  <a:pt x="4404886" y="3680486"/>
                  <a:pt x="4413568" y="3686687"/>
                  <a:pt x="4423489" y="3694129"/>
                </a:cubicBezTo>
                <a:cubicBezTo>
                  <a:pt x="4433411" y="3701570"/>
                  <a:pt x="4439613" y="3705291"/>
                  <a:pt x="4442093" y="3705291"/>
                </a:cubicBezTo>
                <a:cubicBezTo>
                  <a:pt x="4444573" y="3705291"/>
                  <a:pt x="4448294" y="3705291"/>
                  <a:pt x="4453255" y="3705291"/>
                </a:cubicBezTo>
                <a:lnTo>
                  <a:pt x="4460696" y="3712732"/>
                </a:lnTo>
                <a:lnTo>
                  <a:pt x="4453255" y="3712732"/>
                </a:lnTo>
                <a:cubicBezTo>
                  <a:pt x="4448294" y="3712732"/>
                  <a:pt x="4442093" y="3713972"/>
                  <a:pt x="4434651" y="3716453"/>
                </a:cubicBezTo>
                <a:cubicBezTo>
                  <a:pt x="4427210" y="3718934"/>
                  <a:pt x="4422249" y="3718934"/>
                  <a:pt x="4419769" y="3716453"/>
                </a:cubicBezTo>
                <a:cubicBezTo>
                  <a:pt x="4417289" y="3713972"/>
                  <a:pt x="4418528" y="3710252"/>
                  <a:pt x="4423489" y="3705291"/>
                </a:cubicBezTo>
                <a:lnTo>
                  <a:pt x="4393724" y="3697850"/>
                </a:lnTo>
                <a:cubicBezTo>
                  <a:pt x="4388762" y="3697850"/>
                  <a:pt x="4383802" y="3700330"/>
                  <a:pt x="4378841" y="3705291"/>
                </a:cubicBezTo>
                <a:lnTo>
                  <a:pt x="4371399" y="3705291"/>
                </a:lnTo>
                <a:cubicBezTo>
                  <a:pt x="4371399" y="3700330"/>
                  <a:pt x="4368919" y="3695369"/>
                  <a:pt x="4363958" y="3690408"/>
                </a:cubicBezTo>
                <a:cubicBezTo>
                  <a:pt x="4358997" y="3685447"/>
                  <a:pt x="4356517" y="3680486"/>
                  <a:pt x="4356517" y="3675525"/>
                </a:cubicBezTo>
                <a:lnTo>
                  <a:pt x="4349075" y="3660643"/>
                </a:lnTo>
                <a:lnTo>
                  <a:pt x="4326751" y="3645760"/>
                </a:lnTo>
                <a:cubicBezTo>
                  <a:pt x="4326751" y="3645760"/>
                  <a:pt x="4325510" y="3645760"/>
                  <a:pt x="4323030" y="3645760"/>
                </a:cubicBezTo>
                <a:cubicBezTo>
                  <a:pt x="4320550" y="3645760"/>
                  <a:pt x="4318069" y="3643279"/>
                  <a:pt x="4315589" y="3638318"/>
                </a:cubicBezTo>
                <a:cubicBezTo>
                  <a:pt x="4313109" y="3633358"/>
                  <a:pt x="4309388" y="3633358"/>
                  <a:pt x="4304427" y="3638318"/>
                </a:cubicBezTo>
                <a:cubicBezTo>
                  <a:pt x="4299465" y="3638318"/>
                  <a:pt x="4296985" y="3635838"/>
                  <a:pt x="4296985" y="3630877"/>
                </a:cubicBezTo>
                <a:lnTo>
                  <a:pt x="4274661" y="3623435"/>
                </a:lnTo>
                <a:cubicBezTo>
                  <a:pt x="4274661" y="3623435"/>
                  <a:pt x="4272181" y="3620955"/>
                  <a:pt x="4267220" y="3615994"/>
                </a:cubicBezTo>
                <a:cubicBezTo>
                  <a:pt x="4262258" y="3606072"/>
                  <a:pt x="4254817" y="3601111"/>
                  <a:pt x="4244896" y="3601111"/>
                </a:cubicBezTo>
                <a:lnTo>
                  <a:pt x="4244896" y="3608553"/>
                </a:lnTo>
                <a:lnTo>
                  <a:pt x="4244896" y="3615994"/>
                </a:lnTo>
                <a:cubicBezTo>
                  <a:pt x="4239934" y="3611033"/>
                  <a:pt x="4238695" y="3611033"/>
                  <a:pt x="4241175" y="3615994"/>
                </a:cubicBezTo>
                <a:cubicBezTo>
                  <a:pt x="4243655" y="3620955"/>
                  <a:pt x="4242415" y="3622195"/>
                  <a:pt x="4237454" y="3619715"/>
                </a:cubicBezTo>
                <a:cubicBezTo>
                  <a:pt x="4232493" y="3617234"/>
                  <a:pt x="4230013" y="3613513"/>
                  <a:pt x="4230013" y="3608553"/>
                </a:cubicBezTo>
                <a:cubicBezTo>
                  <a:pt x="4230013" y="3603592"/>
                  <a:pt x="4228772" y="3602351"/>
                  <a:pt x="4226292" y="3604832"/>
                </a:cubicBezTo>
                <a:cubicBezTo>
                  <a:pt x="4223812" y="3607313"/>
                  <a:pt x="4222571" y="3611033"/>
                  <a:pt x="4222571" y="3615994"/>
                </a:cubicBezTo>
                <a:cubicBezTo>
                  <a:pt x="4222571" y="3620955"/>
                  <a:pt x="4217610" y="3620955"/>
                  <a:pt x="4207689" y="3615994"/>
                </a:cubicBezTo>
                <a:lnTo>
                  <a:pt x="4200247" y="3608553"/>
                </a:lnTo>
                <a:cubicBezTo>
                  <a:pt x="4205208" y="3608553"/>
                  <a:pt x="4210169" y="3608553"/>
                  <a:pt x="4215130" y="3608553"/>
                </a:cubicBezTo>
                <a:cubicBezTo>
                  <a:pt x="4215130" y="3603592"/>
                  <a:pt x="4213889" y="3601111"/>
                  <a:pt x="4211409" y="3601111"/>
                </a:cubicBezTo>
                <a:cubicBezTo>
                  <a:pt x="4208929" y="3601111"/>
                  <a:pt x="4207689" y="3601111"/>
                  <a:pt x="4207689" y="3601111"/>
                </a:cubicBezTo>
                <a:lnTo>
                  <a:pt x="4192806" y="3593670"/>
                </a:lnTo>
                <a:cubicBezTo>
                  <a:pt x="4192806" y="3588709"/>
                  <a:pt x="4192806" y="3586228"/>
                  <a:pt x="4192806" y="3586228"/>
                </a:cubicBezTo>
                <a:cubicBezTo>
                  <a:pt x="4187844" y="3586228"/>
                  <a:pt x="4182884" y="3583748"/>
                  <a:pt x="4177923" y="3578787"/>
                </a:cubicBezTo>
                <a:cubicBezTo>
                  <a:pt x="4168001" y="3573826"/>
                  <a:pt x="4160560" y="3568865"/>
                  <a:pt x="4155599" y="3563904"/>
                </a:cubicBezTo>
                <a:cubicBezTo>
                  <a:pt x="4150637" y="3558943"/>
                  <a:pt x="4148157" y="3557703"/>
                  <a:pt x="4148157" y="3560184"/>
                </a:cubicBezTo>
                <a:cubicBezTo>
                  <a:pt x="4148157" y="3562664"/>
                  <a:pt x="4146917" y="3562664"/>
                  <a:pt x="4144437" y="3560184"/>
                </a:cubicBezTo>
                <a:cubicBezTo>
                  <a:pt x="4141956" y="3557703"/>
                  <a:pt x="4138236" y="3556463"/>
                  <a:pt x="4133274" y="3556463"/>
                </a:cubicBezTo>
                <a:lnTo>
                  <a:pt x="4133274" y="3549021"/>
                </a:lnTo>
                <a:lnTo>
                  <a:pt x="4118392" y="3541580"/>
                </a:lnTo>
                <a:lnTo>
                  <a:pt x="4110950" y="3541580"/>
                </a:lnTo>
                <a:lnTo>
                  <a:pt x="4103509" y="3541580"/>
                </a:lnTo>
                <a:cubicBezTo>
                  <a:pt x="4098548" y="3541580"/>
                  <a:pt x="4096067" y="3541580"/>
                  <a:pt x="4096067" y="3541580"/>
                </a:cubicBezTo>
                <a:cubicBezTo>
                  <a:pt x="4091106" y="3541580"/>
                  <a:pt x="4088626" y="3540340"/>
                  <a:pt x="4088626" y="3537859"/>
                </a:cubicBezTo>
                <a:cubicBezTo>
                  <a:pt x="4088626" y="3535379"/>
                  <a:pt x="4088626" y="3534139"/>
                  <a:pt x="4088626" y="3534139"/>
                </a:cubicBezTo>
                <a:cubicBezTo>
                  <a:pt x="4088626" y="3529178"/>
                  <a:pt x="4086146" y="3524217"/>
                  <a:pt x="4081185" y="3519256"/>
                </a:cubicBezTo>
                <a:lnTo>
                  <a:pt x="4073743" y="3526697"/>
                </a:lnTo>
                <a:lnTo>
                  <a:pt x="4066302" y="3534139"/>
                </a:lnTo>
                <a:lnTo>
                  <a:pt x="4058860" y="3534139"/>
                </a:lnTo>
                <a:cubicBezTo>
                  <a:pt x="4058860" y="3534139"/>
                  <a:pt x="4058860" y="3532899"/>
                  <a:pt x="4058860" y="3530418"/>
                </a:cubicBezTo>
                <a:cubicBezTo>
                  <a:pt x="4058860" y="3527937"/>
                  <a:pt x="4061340" y="3526697"/>
                  <a:pt x="4066302" y="3526697"/>
                </a:cubicBezTo>
                <a:lnTo>
                  <a:pt x="4073743" y="3519256"/>
                </a:lnTo>
                <a:cubicBezTo>
                  <a:pt x="4073743" y="3504373"/>
                  <a:pt x="4068782" y="3499412"/>
                  <a:pt x="4058860" y="3504373"/>
                </a:cubicBezTo>
                <a:cubicBezTo>
                  <a:pt x="4058860" y="3504373"/>
                  <a:pt x="4053899" y="3500652"/>
                  <a:pt x="4043978" y="3493211"/>
                </a:cubicBezTo>
                <a:cubicBezTo>
                  <a:pt x="4034056" y="3485769"/>
                  <a:pt x="4026615" y="3482049"/>
                  <a:pt x="4021653" y="3482049"/>
                </a:cubicBezTo>
                <a:lnTo>
                  <a:pt x="4006771" y="3467166"/>
                </a:lnTo>
                <a:cubicBezTo>
                  <a:pt x="4001809" y="3472127"/>
                  <a:pt x="3996849" y="3474607"/>
                  <a:pt x="3991888" y="3474607"/>
                </a:cubicBezTo>
                <a:cubicBezTo>
                  <a:pt x="3996849" y="3479568"/>
                  <a:pt x="4003050" y="3482049"/>
                  <a:pt x="4010491" y="3482049"/>
                </a:cubicBezTo>
                <a:cubicBezTo>
                  <a:pt x="4017933" y="3482049"/>
                  <a:pt x="4021653" y="3484529"/>
                  <a:pt x="4021653" y="3489490"/>
                </a:cubicBezTo>
                <a:lnTo>
                  <a:pt x="4021653" y="3496932"/>
                </a:lnTo>
                <a:lnTo>
                  <a:pt x="4051419" y="3519256"/>
                </a:lnTo>
                <a:cubicBezTo>
                  <a:pt x="4046458" y="3519256"/>
                  <a:pt x="4043978" y="3519256"/>
                  <a:pt x="4043978" y="3519256"/>
                </a:cubicBezTo>
                <a:cubicBezTo>
                  <a:pt x="4043978" y="3519256"/>
                  <a:pt x="4041497" y="3516775"/>
                  <a:pt x="4036536" y="3511814"/>
                </a:cubicBezTo>
                <a:cubicBezTo>
                  <a:pt x="4036536" y="3511814"/>
                  <a:pt x="4031575" y="3509334"/>
                  <a:pt x="4021653" y="3504373"/>
                </a:cubicBezTo>
                <a:lnTo>
                  <a:pt x="3991888" y="3489490"/>
                </a:lnTo>
                <a:lnTo>
                  <a:pt x="3984446" y="3482049"/>
                </a:lnTo>
                <a:cubicBezTo>
                  <a:pt x="3984446" y="3487010"/>
                  <a:pt x="3986926" y="3490730"/>
                  <a:pt x="3991888" y="3493211"/>
                </a:cubicBezTo>
                <a:cubicBezTo>
                  <a:pt x="3996849" y="3495692"/>
                  <a:pt x="3999329" y="3496932"/>
                  <a:pt x="3999329" y="3496932"/>
                </a:cubicBezTo>
                <a:cubicBezTo>
                  <a:pt x="4004290" y="3501892"/>
                  <a:pt x="4009251" y="3504373"/>
                  <a:pt x="4014212" y="3504373"/>
                </a:cubicBezTo>
                <a:lnTo>
                  <a:pt x="4006771" y="3511814"/>
                </a:lnTo>
                <a:cubicBezTo>
                  <a:pt x="4006771" y="3511814"/>
                  <a:pt x="4005530" y="3511814"/>
                  <a:pt x="4003050" y="3511814"/>
                </a:cubicBezTo>
                <a:cubicBezTo>
                  <a:pt x="4000570" y="3511814"/>
                  <a:pt x="3999329" y="3510574"/>
                  <a:pt x="3999329" y="3508094"/>
                </a:cubicBezTo>
                <a:cubicBezTo>
                  <a:pt x="3999329" y="3505613"/>
                  <a:pt x="3996849" y="3501892"/>
                  <a:pt x="3991888" y="3496932"/>
                </a:cubicBezTo>
                <a:cubicBezTo>
                  <a:pt x="3986926" y="3496932"/>
                  <a:pt x="3989408" y="3504373"/>
                  <a:pt x="3999329" y="3519256"/>
                </a:cubicBezTo>
                <a:cubicBezTo>
                  <a:pt x="3994368" y="3519256"/>
                  <a:pt x="3989408" y="3516775"/>
                  <a:pt x="3984446" y="3511814"/>
                </a:cubicBezTo>
                <a:lnTo>
                  <a:pt x="3954681" y="3482049"/>
                </a:lnTo>
                <a:lnTo>
                  <a:pt x="3954681" y="3474607"/>
                </a:lnTo>
                <a:cubicBezTo>
                  <a:pt x="3964602" y="3469647"/>
                  <a:pt x="3968323" y="3465926"/>
                  <a:pt x="3965843" y="3463445"/>
                </a:cubicBezTo>
                <a:cubicBezTo>
                  <a:pt x="3963363" y="3460965"/>
                  <a:pt x="3959642" y="3460965"/>
                  <a:pt x="3954681" y="3463445"/>
                </a:cubicBezTo>
                <a:cubicBezTo>
                  <a:pt x="3949719" y="3465926"/>
                  <a:pt x="3947239" y="3462205"/>
                  <a:pt x="3947239" y="3452283"/>
                </a:cubicBezTo>
                <a:cubicBezTo>
                  <a:pt x="3947239" y="3447322"/>
                  <a:pt x="3944759" y="3447322"/>
                  <a:pt x="3939798" y="3452283"/>
                </a:cubicBezTo>
                <a:cubicBezTo>
                  <a:pt x="3939798" y="3452283"/>
                  <a:pt x="3937318" y="3449803"/>
                  <a:pt x="3932356" y="3444842"/>
                </a:cubicBezTo>
                <a:cubicBezTo>
                  <a:pt x="3932356" y="3439881"/>
                  <a:pt x="3928636" y="3438641"/>
                  <a:pt x="3921194" y="3441121"/>
                </a:cubicBezTo>
                <a:cubicBezTo>
                  <a:pt x="3913753" y="3443602"/>
                  <a:pt x="3912512" y="3444842"/>
                  <a:pt x="3917474" y="3444842"/>
                </a:cubicBezTo>
                <a:lnTo>
                  <a:pt x="3910032" y="3444842"/>
                </a:lnTo>
                <a:cubicBezTo>
                  <a:pt x="3910032" y="3444842"/>
                  <a:pt x="3910032" y="3442362"/>
                  <a:pt x="3910032" y="3437400"/>
                </a:cubicBezTo>
                <a:cubicBezTo>
                  <a:pt x="3910032" y="3432440"/>
                  <a:pt x="3905071" y="3427479"/>
                  <a:pt x="3895149" y="3422518"/>
                </a:cubicBezTo>
                <a:cubicBezTo>
                  <a:pt x="3885228" y="3417557"/>
                  <a:pt x="3876546" y="3411355"/>
                  <a:pt x="3869105" y="3403914"/>
                </a:cubicBezTo>
                <a:cubicBezTo>
                  <a:pt x="3861663" y="3396473"/>
                  <a:pt x="3852981" y="3389031"/>
                  <a:pt x="3843060" y="3381590"/>
                </a:cubicBezTo>
                <a:cubicBezTo>
                  <a:pt x="3833138" y="3374148"/>
                  <a:pt x="3828177" y="3370428"/>
                  <a:pt x="3828177" y="3370428"/>
                </a:cubicBezTo>
                <a:lnTo>
                  <a:pt x="3798411" y="3348103"/>
                </a:lnTo>
                <a:cubicBezTo>
                  <a:pt x="3783528" y="3338182"/>
                  <a:pt x="3774846" y="3330741"/>
                  <a:pt x="3772366" y="3325779"/>
                </a:cubicBezTo>
                <a:cubicBezTo>
                  <a:pt x="3769886" y="3320818"/>
                  <a:pt x="3767405" y="3318338"/>
                  <a:pt x="3764925" y="3318338"/>
                </a:cubicBezTo>
                <a:cubicBezTo>
                  <a:pt x="3762445" y="3318338"/>
                  <a:pt x="3752522" y="3312137"/>
                  <a:pt x="3735159" y="3299734"/>
                </a:cubicBezTo>
                <a:cubicBezTo>
                  <a:pt x="3717796" y="3287332"/>
                  <a:pt x="3706634" y="3281131"/>
                  <a:pt x="3701673" y="3281131"/>
                </a:cubicBezTo>
                <a:cubicBezTo>
                  <a:pt x="3701673" y="3276170"/>
                  <a:pt x="3699193" y="3272449"/>
                  <a:pt x="3694231" y="3269969"/>
                </a:cubicBezTo>
                <a:cubicBezTo>
                  <a:pt x="3689270" y="3267489"/>
                  <a:pt x="3681829" y="3263768"/>
                  <a:pt x="3671907" y="3258807"/>
                </a:cubicBezTo>
                <a:cubicBezTo>
                  <a:pt x="3666946" y="3258807"/>
                  <a:pt x="3664466" y="3256326"/>
                  <a:pt x="3664466" y="3251365"/>
                </a:cubicBezTo>
                <a:cubicBezTo>
                  <a:pt x="3664466" y="3246404"/>
                  <a:pt x="3663225" y="3245164"/>
                  <a:pt x="3660745" y="3247644"/>
                </a:cubicBezTo>
                <a:cubicBezTo>
                  <a:pt x="3658265" y="3250125"/>
                  <a:pt x="3654544" y="3248885"/>
                  <a:pt x="3649583" y="3243924"/>
                </a:cubicBezTo>
                <a:lnTo>
                  <a:pt x="3649583" y="3236482"/>
                </a:lnTo>
                <a:cubicBezTo>
                  <a:pt x="3644622" y="3231522"/>
                  <a:pt x="3644622" y="3229041"/>
                  <a:pt x="3649583" y="3229041"/>
                </a:cubicBezTo>
                <a:lnTo>
                  <a:pt x="3642142" y="3221600"/>
                </a:lnTo>
                <a:cubicBezTo>
                  <a:pt x="3642142" y="3221600"/>
                  <a:pt x="3640901" y="3224080"/>
                  <a:pt x="3638421" y="3229041"/>
                </a:cubicBezTo>
                <a:cubicBezTo>
                  <a:pt x="3635941" y="3234002"/>
                  <a:pt x="3633460" y="3234002"/>
                  <a:pt x="3630980" y="3229041"/>
                </a:cubicBezTo>
                <a:cubicBezTo>
                  <a:pt x="3628499" y="3224080"/>
                  <a:pt x="3626018" y="3222840"/>
                  <a:pt x="3623538" y="3225320"/>
                </a:cubicBezTo>
                <a:cubicBezTo>
                  <a:pt x="3621058" y="3227801"/>
                  <a:pt x="3618577" y="3227801"/>
                  <a:pt x="3616097" y="3225320"/>
                </a:cubicBezTo>
                <a:cubicBezTo>
                  <a:pt x="3613617" y="3222840"/>
                  <a:pt x="3612376" y="3219119"/>
                  <a:pt x="3612376" y="3214158"/>
                </a:cubicBezTo>
                <a:cubicBezTo>
                  <a:pt x="3612376" y="3209197"/>
                  <a:pt x="3612376" y="3206717"/>
                  <a:pt x="3612376" y="3206717"/>
                </a:cubicBezTo>
                <a:cubicBezTo>
                  <a:pt x="3607415" y="3196795"/>
                  <a:pt x="3602455" y="3194315"/>
                  <a:pt x="3597493" y="3199275"/>
                </a:cubicBezTo>
                <a:cubicBezTo>
                  <a:pt x="3587572" y="3199275"/>
                  <a:pt x="3582610" y="3196795"/>
                  <a:pt x="3582610" y="3191834"/>
                </a:cubicBezTo>
                <a:lnTo>
                  <a:pt x="3575169" y="3184393"/>
                </a:lnTo>
                <a:cubicBezTo>
                  <a:pt x="3575169" y="3179432"/>
                  <a:pt x="3573928" y="3176951"/>
                  <a:pt x="3571448" y="3176951"/>
                </a:cubicBezTo>
                <a:cubicBezTo>
                  <a:pt x="3568968" y="3176951"/>
                  <a:pt x="3566487" y="3178192"/>
                  <a:pt x="3564007" y="3180672"/>
                </a:cubicBezTo>
                <a:cubicBezTo>
                  <a:pt x="3561527" y="3183152"/>
                  <a:pt x="3557806" y="3184393"/>
                  <a:pt x="3552845" y="3184393"/>
                </a:cubicBezTo>
                <a:lnTo>
                  <a:pt x="3552845" y="3176951"/>
                </a:lnTo>
                <a:cubicBezTo>
                  <a:pt x="3557806" y="3176951"/>
                  <a:pt x="3560286" y="3175711"/>
                  <a:pt x="3560286" y="3173230"/>
                </a:cubicBezTo>
                <a:cubicBezTo>
                  <a:pt x="3560286" y="3170750"/>
                  <a:pt x="3557806" y="3168270"/>
                  <a:pt x="3552845" y="3165789"/>
                </a:cubicBezTo>
                <a:cubicBezTo>
                  <a:pt x="3547883" y="3163309"/>
                  <a:pt x="3545403" y="3162068"/>
                  <a:pt x="3545403" y="3162068"/>
                </a:cubicBezTo>
                <a:cubicBezTo>
                  <a:pt x="3545403" y="3147185"/>
                  <a:pt x="3537962" y="3142225"/>
                  <a:pt x="3523079" y="3147185"/>
                </a:cubicBezTo>
                <a:cubicBezTo>
                  <a:pt x="3518118" y="3147185"/>
                  <a:pt x="3515638" y="3147185"/>
                  <a:pt x="3515638" y="3147185"/>
                </a:cubicBezTo>
                <a:cubicBezTo>
                  <a:pt x="3515638" y="3142225"/>
                  <a:pt x="3514397" y="3138504"/>
                  <a:pt x="3511917" y="3136023"/>
                </a:cubicBezTo>
                <a:cubicBezTo>
                  <a:pt x="3509437" y="3133543"/>
                  <a:pt x="3503235" y="3132303"/>
                  <a:pt x="3493314" y="3132303"/>
                </a:cubicBezTo>
                <a:cubicBezTo>
                  <a:pt x="3488352" y="3127342"/>
                  <a:pt x="3485872" y="3124861"/>
                  <a:pt x="3485872" y="3124861"/>
                </a:cubicBezTo>
                <a:cubicBezTo>
                  <a:pt x="3490833" y="3119901"/>
                  <a:pt x="3489593" y="3118660"/>
                  <a:pt x="3482151" y="3121141"/>
                </a:cubicBezTo>
                <a:cubicBezTo>
                  <a:pt x="3474710" y="3123621"/>
                  <a:pt x="3473469" y="3127342"/>
                  <a:pt x="3478431" y="3132303"/>
                </a:cubicBezTo>
                <a:lnTo>
                  <a:pt x="3485872" y="3147185"/>
                </a:lnTo>
                <a:lnTo>
                  <a:pt x="3470989" y="3132303"/>
                </a:lnTo>
                <a:lnTo>
                  <a:pt x="3456106" y="3132303"/>
                </a:lnTo>
                <a:cubicBezTo>
                  <a:pt x="3456106" y="3137264"/>
                  <a:pt x="3461068" y="3140985"/>
                  <a:pt x="3470989" y="3143465"/>
                </a:cubicBezTo>
                <a:cubicBezTo>
                  <a:pt x="3480911" y="3145945"/>
                  <a:pt x="3488352" y="3149666"/>
                  <a:pt x="3493314" y="3154627"/>
                </a:cubicBezTo>
                <a:cubicBezTo>
                  <a:pt x="3498275" y="3159588"/>
                  <a:pt x="3500755" y="3164549"/>
                  <a:pt x="3500755" y="3169510"/>
                </a:cubicBezTo>
                <a:cubicBezTo>
                  <a:pt x="3495794" y="3164549"/>
                  <a:pt x="3487113" y="3159588"/>
                  <a:pt x="3474710" y="3154627"/>
                </a:cubicBezTo>
                <a:cubicBezTo>
                  <a:pt x="3462307" y="3149666"/>
                  <a:pt x="3452386" y="3143465"/>
                  <a:pt x="3444944" y="3136023"/>
                </a:cubicBezTo>
                <a:cubicBezTo>
                  <a:pt x="3437503" y="3128582"/>
                  <a:pt x="3431302" y="3124861"/>
                  <a:pt x="3426341" y="3124861"/>
                </a:cubicBezTo>
                <a:lnTo>
                  <a:pt x="3411458" y="3102537"/>
                </a:lnTo>
                <a:lnTo>
                  <a:pt x="3411458" y="3095096"/>
                </a:lnTo>
                <a:cubicBezTo>
                  <a:pt x="3406497" y="3100057"/>
                  <a:pt x="3404017" y="3102537"/>
                  <a:pt x="3404017" y="3102537"/>
                </a:cubicBezTo>
                <a:cubicBezTo>
                  <a:pt x="3408978" y="3107498"/>
                  <a:pt x="3401537" y="3105018"/>
                  <a:pt x="3381692" y="3095096"/>
                </a:cubicBezTo>
                <a:cubicBezTo>
                  <a:pt x="3371771" y="3085174"/>
                  <a:pt x="3366810" y="3077733"/>
                  <a:pt x="3366810" y="3072771"/>
                </a:cubicBezTo>
                <a:cubicBezTo>
                  <a:pt x="3366810" y="3072771"/>
                  <a:pt x="3366810" y="3071531"/>
                  <a:pt x="3366810" y="3069051"/>
                </a:cubicBezTo>
                <a:cubicBezTo>
                  <a:pt x="3366810" y="3066571"/>
                  <a:pt x="3364330" y="3065330"/>
                  <a:pt x="3359368" y="3065330"/>
                </a:cubicBezTo>
                <a:cubicBezTo>
                  <a:pt x="3354407" y="3060369"/>
                  <a:pt x="3351927" y="3056649"/>
                  <a:pt x="3351927" y="3054168"/>
                </a:cubicBezTo>
                <a:cubicBezTo>
                  <a:pt x="3351927" y="3051688"/>
                  <a:pt x="3349447" y="3050447"/>
                  <a:pt x="3344485" y="3050447"/>
                </a:cubicBezTo>
                <a:cubicBezTo>
                  <a:pt x="3339524" y="3055409"/>
                  <a:pt x="3335803" y="3056649"/>
                  <a:pt x="3333323" y="3054168"/>
                </a:cubicBezTo>
                <a:cubicBezTo>
                  <a:pt x="3330843" y="3051688"/>
                  <a:pt x="3329603" y="3047967"/>
                  <a:pt x="3329603" y="3043006"/>
                </a:cubicBezTo>
                <a:cubicBezTo>
                  <a:pt x="3324641" y="3038045"/>
                  <a:pt x="3319681" y="3035564"/>
                  <a:pt x="3314720" y="3035564"/>
                </a:cubicBezTo>
                <a:cubicBezTo>
                  <a:pt x="3309758" y="3040526"/>
                  <a:pt x="3307278" y="3043006"/>
                  <a:pt x="3307278" y="3043006"/>
                </a:cubicBezTo>
                <a:cubicBezTo>
                  <a:pt x="3307278" y="3043006"/>
                  <a:pt x="3309758" y="3045486"/>
                  <a:pt x="3314720" y="3050447"/>
                </a:cubicBezTo>
                <a:cubicBezTo>
                  <a:pt x="3324641" y="3055409"/>
                  <a:pt x="3330843" y="3057889"/>
                  <a:pt x="3333323" y="3057889"/>
                </a:cubicBezTo>
                <a:cubicBezTo>
                  <a:pt x="3335803" y="3057889"/>
                  <a:pt x="3337044" y="3060369"/>
                  <a:pt x="3337044" y="3065330"/>
                </a:cubicBezTo>
                <a:cubicBezTo>
                  <a:pt x="3337044" y="3070291"/>
                  <a:pt x="3338285" y="3072771"/>
                  <a:pt x="3340765" y="3072771"/>
                </a:cubicBezTo>
                <a:cubicBezTo>
                  <a:pt x="3343245" y="3072771"/>
                  <a:pt x="3346965" y="3075252"/>
                  <a:pt x="3351927" y="3080213"/>
                </a:cubicBezTo>
                <a:cubicBezTo>
                  <a:pt x="3356888" y="3080213"/>
                  <a:pt x="3359368" y="3081453"/>
                  <a:pt x="3359368" y="3083934"/>
                </a:cubicBezTo>
                <a:cubicBezTo>
                  <a:pt x="3359368" y="3086414"/>
                  <a:pt x="3364330" y="3090135"/>
                  <a:pt x="3374251" y="3095096"/>
                </a:cubicBezTo>
                <a:lnTo>
                  <a:pt x="3396575" y="3109978"/>
                </a:lnTo>
                <a:lnTo>
                  <a:pt x="3389134" y="3109978"/>
                </a:lnTo>
                <a:lnTo>
                  <a:pt x="3366810" y="3102537"/>
                </a:lnTo>
                <a:lnTo>
                  <a:pt x="3351927" y="3087654"/>
                </a:lnTo>
                <a:cubicBezTo>
                  <a:pt x="3351927" y="3082693"/>
                  <a:pt x="3349447" y="3080213"/>
                  <a:pt x="3344485" y="3080213"/>
                </a:cubicBezTo>
                <a:lnTo>
                  <a:pt x="3329603" y="3080213"/>
                </a:lnTo>
                <a:cubicBezTo>
                  <a:pt x="3329603" y="3080213"/>
                  <a:pt x="3324641" y="3075252"/>
                  <a:pt x="3314720" y="3065330"/>
                </a:cubicBezTo>
                <a:lnTo>
                  <a:pt x="3299837" y="3057889"/>
                </a:lnTo>
                <a:cubicBezTo>
                  <a:pt x="3299837" y="3062850"/>
                  <a:pt x="3301078" y="3065330"/>
                  <a:pt x="3303558" y="3065330"/>
                </a:cubicBezTo>
                <a:cubicBezTo>
                  <a:pt x="3306038" y="3065330"/>
                  <a:pt x="3307278" y="3065330"/>
                  <a:pt x="3307278" y="3065330"/>
                </a:cubicBezTo>
                <a:lnTo>
                  <a:pt x="3314720" y="3072771"/>
                </a:lnTo>
                <a:lnTo>
                  <a:pt x="3329603" y="3087654"/>
                </a:lnTo>
                <a:lnTo>
                  <a:pt x="3344485" y="3102537"/>
                </a:lnTo>
                <a:cubicBezTo>
                  <a:pt x="3349447" y="3102537"/>
                  <a:pt x="3358128" y="3107498"/>
                  <a:pt x="3370530" y="3117420"/>
                </a:cubicBezTo>
                <a:cubicBezTo>
                  <a:pt x="3382933" y="3127342"/>
                  <a:pt x="3391614" y="3132303"/>
                  <a:pt x="3396575" y="3132303"/>
                </a:cubicBezTo>
                <a:cubicBezTo>
                  <a:pt x="3391614" y="3137264"/>
                  <a:pt x="3394095" y="3142225"/>
                  <a:pt x="3404017" y="3147185"/>
                </a:cubicBezTo>
                <a:cubicBezTo>
                  <a:pt x="3413938" y="3152147"/>
                  <a:pt x="3421380" y="3154627"/>
                  <a:pt x="3426341" y="3154627"/>
                </a:cubicBezTo>
                <a:lnTo>
                  <a:pt x="3433782" y="3162068"/>
                </a:lnTo>
                <a:lnTo>
                  <a:pt x="3448665" y="3176951"/>
                </a:lnTo>
                <a:cubicBezTo>
                  <a:pt x="3453626" y="3176951"/>
                  <a:pt x="3458587" y="3180672"/>
                  <a:pt x="3463548" y="3188113"/>
                </a:cubicBezTo>
                <a:cubicBezTo>
                  <a:pt x="3468509" y="3195555"/>
                  <a:pt x="3473469" y="3199275"/>
                  <a:pt x="3478431" y="3199275"/>
                </a:cubicBezTo>
                <a:lnTo>
                  <a:pt x="3485872" y="3199275"/>
                </a:lnTo>
                <a:cubicBezTo>
                  <a:pt x="3485872" y="3204237"/>
                  <a:pt x="3492073" y="3211678"/>
                  <a:pt x="3504476" y="3221600"/>
                </a:cubicBezTo>
                <a:cubicBezTo>
                  <a:pt x="3516878" y="3231522"/>
                  <a:pt x="3523079" y="3236482"/>
                  <a:pt x="3523079" y="3236482"/>
                </a:cubicBezTo>
                <a:lnTo>
                  <a:pt x="3530521" y="3243924"/>
                </a:lnTo>
                <a:lnTo>
                  <a:pt x="3552845" y="3251365"/>
                </a:lnTo>
                <a:lnTo>
                  <a:pt x="3515638" y="3251365"/>
                </a:lnTo>
                <a:cubicBezTo>
                  <a:pt x="3515638" y="3251365"/>
                  <a:pt x="3515638" y="3248885"/>
                  <a:pt x="3515638" y="3243924"/>
                </a:cubicBezTo>
                <a:lnTo>
                  <a:pt x="3500755" y="3229041"/>
                </a:lnTo>
                <a:lnTo>
                  <a:pt x="3485872" y="3221600"/>
                </a:lnTo>
                <a:lnTo>
                  <a:pt x="3448665" y="3199275"/>
                </a:lnTo>
                <a:cubicBezTo>
                  <a:pt x="3448665" y="3199275"/>
                  <a:pt x="3446185" y="3199275"/>
                  <a:pt x="3441224" y="3199275"/>
                </a:cubicBezTo>
                <a:cubicBezTo>
                  <a:pt x="3441224" y="3194315"/>
                  <a:pt x="3441224" y="3191834"/>
                  <a:pt x="3441224" y="3191834"/>
                </a:cubicBezTo>
                <a:cubicBezTo>
                  <a:pt x="3441224" y="3186873"/>
                  <a:pt x="3436262" y="3181912"/>
                  <a:pt x="3426341" y="3176951"/>
                </a:cubicBezTo>
                <a:cubicBezTo>
                  <a:pt x="3421380" y="3176951"/>
                  <a:pt x="3415179" y="3173230"/>
                  <a:pt x="3407737" y="3165789"/>
                </a:cubicBezTo>
                <a:cubicBezTo>
                  <a:pt x="3400296" y="3158348"/>
                  <a:pt x="3394095" y="3154627"/>
                  <a:pt x="3389134" y="3154627"/>
                </a:cubicBezTo>
                <a:cubicBezTo>
                  <a:pt x="3384173" y="3154627"/>
                  <a:pt x="3376731" y="3149666"/>
                  <a:pt x="3366810" y="3139744"/>
                </a:cubicBezTo>
                <a:lnTo>
                  <a:pt x="3344485" y="3117420"/>
                </a:lnTo>
                <a:cubicBezTo>
                  <a:pt x="3339524" y="3117420"/>
                  <a:pt x="3334564" y="3114940"/>
                  <a:pt x="3329603" y="3109978"/>
                </a:cubicBezTo>
                <a:cubicBezTo>
                  <a:pt x="3324641" y="3105018"/>
                  <a:pt x="3319681" y="3101297"/>
                  <a:pt x="3314720" y="3098816"/>
                </a:cubicBezTo>
                <a:cubicBezTo>
                  <a:pt x="3309758" y="3096336"/>
                  <a:pt x="3304798" y="3092616"/>
                  <a:pt x="3299837" y="3087654"/>
                </a:cubicBezTo>
                <a:cubicBezTo>
                  <a:pt x="3294876" y="3082693"/>
                  <a:pt x="3292396" y="3080213"/>
                  <a:pt x="3292396" y="3080213"/>
                </a:cubicBezTo>
                <a:cubicBezTo>
                  <a:pt x="3287434" y="3080213"/>
                  <a:pt x="3284954" y="3080213"/>
                  <a:pt x="3284954" y="3080213"/>
                </a:cubicBezTo>
                <a:cubicBezTo>
                  <a:pt x="3284954" y="3075252"/>
                  <a:pt x="3282474" y="3072771"/>
                  <a:pt x="3277513" y="3072771"/>
                </a:cubicBezTo>
                <a:cubicBezTo>
                  <a:pt x="3262630" y="3072771"/>
                  <a:pt x="3247747" y="3060369"/>
                  <a:pt x="3232864" y="3035564"/>
                </a:cubicBezTo>
                <a:lnTo>
                  <a:pt x="3225423" y="3028123"/>
                </a:lnTo>
                <a:cubicBezTo>
                  <a:pt x="3225423" y="3028123"/>
                  <a:pt x="3222943" y="3028123"/>
                  <a:pt x="3217981" y="3028123"/>
                </a:cubicBezTo>
                <a:lnTo>
                  <a:pt x="3210540" y="3020682"/>
                </a:lnTo>
                <a:cubicBezTo>
                  <a:pt x="3205579" y="3020682"/>
                  <a:pt x="3203099" y="3018201"/>
                  <a:pt x="3203099" y="3013240"/>
                </a:cubicBezTo>
                <a:lnTo>
                  <a:pt x="3195657" y="3005799"/>
                </a:lnTo>
                <a:cubicBezTo>
                  <a:pt x="3190696" y="3005799"/>
                  <a:pt x="3180774" y="2999598"/>
                  <a:pt x="3165892" y="2987195"/>
                </a:cubicBezTo>
                <a:cubicBezTo>
                  <a:pt x="3151009" y="2974793"/>
                  <a:pt x="3142327" y="2967352"/>
                  <a:pt x="3139847" y="2964871"/>
                </a:cubicBezTo>
                <a:cubicBezTo>
                  <a:pt x="3137367" y="2962391"/>
                  <a:pt x="3134885" y="2961150"/>
                  <a:pt x="3132405" y="2961150"/>
                </a:cubicBezTo>
                <a:cubicBezTo>
                  <a:pt x="3129925" y="2961150"/>
                  <a:pt x="3126205" y="2958670"/>
                  <a:pt x="3121243" y="2953709"/>
                </a:cubicBezTo>
                <a:lnTo>
                  <a:pt x="3113802" y="2946268"/>
                </a:lnTo>
                <a:lnTo>
                  <a:pt x="3106360" y="2938826"/>
                </a:lnTo>
                <a:cubicBezTo>
                  <a:pt x="3101399" y="2933865"/>
                  <a:pt x="3101399" y="2931385"/>
                  <a:pt x="3106360" y="2931385"/>
                </a:cubicBezTo>
                <a:lnTo>
                  <a:pt x="3098919" y="2931385"/>
                </a:lnTo>
                <a:lnTo>
                  <a:pt x="3091478" y="2931385"/>
                </a:lnTo>
                <a:cubicBezTo>
                  <a:pt x="3071633" y="2926424"/>
                  <a:pt x="3056751" y="2914022"/>
                  <a:pt x="3046829" y="2894178"/>
                </a:cubicBezTo>
                <a:cubicBezTo>
                  <a:pt x="3041868" y="2884256"/>
                  <a:pt x="3024505" y="2866893"/>
                  <a:pt x="2994739" y="2842088"/>
                </a:cubicBezTo>
                <a:cubicBezTo>
                  <a:pt x="2979856" y="2837127"/>
                  <a:pt x="2972415" y="2832166"/>
                  <a:pt x="2972415" y="2827205"/>
                </a:cubicBezTo>
                <a:cubicBezTo>
                  <a:pt x="2972415" y="2822244"/>
                  <a:pt x="2971174" y="2819764"/>
                  <a:pt x="2968694" y="2819764"/>
                </a:cubicBezTo>
                <a:cubicBezTo>
                  <a:pt x="2966214" y="2819764"/>
                  <a:pt x="2964974" y="2819764"/>
                  <a:pt x="2964974" y="2819764"/>
                </a:cubicBezTo>
                <a:cubicBezTo>
                  <a:pt x="2964974" y="2819764"/>
                  <a:pt x="2962494" y="2819764"/>
                  <a:pt x="2957532" y="2819764"/>
                </a:cubicBezTo>
                <a:lnTo>
                  <a:pt x="2957532" y="2827205"/>
                </a:lnTo>
                <a:lnTo>
                  <a:pt x="2950091" y="2827205"/>
                </a:lnTo>
                <a:lnTo>
                  <a:pt x="2935208" y="2819764"/>
                </a:lnTo>
                <a:lnTo>
                  <a:pt x="2927767" y="2812322"/>
                </a:lnTo>
                <a:cubicBezTo>
                  <a:pt x="2927767" y="2812322"/>
                  <a:pt x="2926526" y="2809842"/>
                  <a:pt x="2924046" y="2804881"/>
                </a:cubicBezTo>
                <a:cubicBezTo>
                  <a:pt x="2921566" y="2799920"/>
                  <a:pt x="2919085" y="2797439"/>
                  <a:pt x="2916605" y="2797439"/>
                </a:cubicBezTo>
                <a:cubicBezTo>
                  <a:pt x="2914124" y="2797439"/>
                  <a:pt x="2912884" y="2794959"/>
                  <a:pt x="2912884" y="2789998"/>
                </a:cubicBezTo>
                <a:lnTo>
                  <a:pt x="2883118" y="2760232"/>
                </a:lnTo>
                <a:lnTo>
                  <a:pt x="2875677" y="2760232"/>
                </a:lnTo>
                <a:cubicBezTo>
                  <a:pt x="2875677" y="2755272"/>
                  <a:pt x="2871956" y="2751551"/>
                  <a:pt x="2864515" y="2749070"/>
                </a:cubicBezTo>
                <a:cubicBezTo>
                  <a:pt x="2857073" y="2746590"/>
                  <a:pt x="2852112" y="2745350"/>
                  <a:pt x="2849632" y="2745350"/>
                </a:cubicBezTo>
                <a:lnTo>
                  <a:pt x="2844780" y="2740498"/>
                </a:lnTo>
                <a:lnTo>
                  <a:pt x="2834807" y="2738137"/>
                </a:lnTo>
                <a:lnTo>
                  <a:pt x="2838470" y="2752791"/>
                </a:lnTo>
                <a:lnTo>
                  <a:pt x="2860794" y="2775115"/>
                </a:lnTo>
                <a:lnTo>
                  <a:pt x="2868235" y="2789998"/>
                </a:lnTo>
                <a:cubicBezTo>
                  <a:pt x="2873197" y="2794959"/>
                  <a:pt x="2878157" y="2797439"/>
                  <a:pt x="2883118" y="2797439"/>
                </a:cubicBezTo>
                <a:cubicBezTo>
                  <a:pt x="2902962" y="2797439"/>
                  <a:pt x="2912884" y="2807361"/>
                  <a:pt x="2912884" y="2827205"/>
                </a:cubicBezTo>
                <a:lnTo>
                  <a:pt x="2898001" y="2819764"/>
                </a:lnTo>
                <a:cubicBezTo>
                  <a:pt x="2898001" y="2814803"/>
                  <a:pt x="2895521" y="2811082"/>
                  <a:pt x="2890560" y="2808601"/>
                </a:cubicBezTo>
                <a:cubicBezTo>
                  <a:pt x="2885598" y="2806121"/>
                  <a:pt x="2883118" y="2804881"/>
                  <a:pt x="2883118" y="2804881"/>
                </a:cubicBezTo>
                <a:lnTo>
                  <a:pt x="2868235" y="2797439"/>
                </a:lnTo>
                <a:cubicBezTo>
                  <a:pt x="2868235" y="2794959"/>
                  <a:pt x="2865755" y="2792479"/>
                  <a:pt x="2860794" y="2789999"/>
                </a:cubicBezTo>
                <a:lnTo>
                  <a:pt x="2858894" y="2789365"/>
                </a:lnTo>
                <a:lnTo>
                  <a:pt x="2862279" y="2793107"/>
                </a:lnTo>
                <a:lnTo>
                  <a:pt x="2866409" y="2803968"/>
                </a:lnTo>
                <a:lnTo>
                  <a:pt x="2868235" y="2804881"/>
                </a:lnTo>
                <a:cubicBezTo>
                  <a:pt x="2878157" y="2809842"/>
                  <a:pt x="2883118" y="2814803"/>
                  <a:pt x="2883118" y="2819764"/>
                </a:cubicBezTo>
                <a:cubicBezTo>
                  <a:pt x="2883118" y="2824725"/>
                  <a:pt x="2883118" y="2827205"/>
                  <a:pt x="2883118" y="2827205"/>
                </a:cubicBezTo>
                <a:cubicBezTo>
                  <a:pt x="2888080" y="2832166"/>
                  <a:pt x="2893040" y="2832166"/>
                  <a:pt x="2898001" y="2827205"/>
                </a:cubicBezTo>
                <a:cubicBezTo>
                  <a:pt x="2898001" y="2827205"/>
                  <a:pt x="2900481" y="2827205"/>
                  <a:pt x="2905442" y="2827205"/>
                </a:cubicBezTo>
                <a:cubicBezTo>
                  <a:pt x="2905442" y="2832166"/>
                  <a:pt x="2907923" y="2835887"/>
                  <a:pt x="2912884" y="2838367"/>
                </a:cubicBezTo>
                <a:cubicBezTo>
                  <a:pt x="2917845" y="2840848"/>
                  <a:pt x="2920325" y="2839608"/>
                  <a:pt x="2920325" y="2834646"/>
                </a:cubicBezTo>
                <a:lnTo>
                  <a:pt x="2927767" y="2834646"/>
                </a:lnTo>
                <a:lnTo>
                  <a:pt x="2933051" y="2838609"/>
                </a:lnTo>
                <a:lnTo>
                  <a:pt x="2927964" y="2828611"/>
                </a:lnTo>
                <a:lnTo>
                  <a:pt x="2908674" y="2801237"/>
                </a:lnTo>
                <a:cubicBezTo>
                  <a:pt x="2947448" y="2837024"/>
                  <a:pt x="2965984" y="2858517"/>
                  <a:pt x="2964279" y="2865717"/>
                </a:cubicBezTo>
                <a:cubicBezTo>
                  <a:pt x="2963853" y="2867517"/>
                  <a:pt x="2962222" y="2867605"/>
                  <a:pt x="2959385" y="2865983"/>
                </a:cubicBezTo>
                <a:lnTo>
                  <a:pt x="2957532" y="2864456"/>
                </a:lnTo>
                <a:lnTo>
                  <a:pt x="2957532" y="2871853"/>
                </a:lnTo>
                <a:lnTo>
                  <a:pt x="2942649" y="2871853"/>
                </a:lnTo>
                <a:cubicBezTo>
                  <a:pt x="2942649" y="2871853"/>
                  <a:pt x="2943890" y="2873094"/>
                  <a:pt x="2946370" y="2875574"/>
                </a:cubicBezTo>
                <a:cubicBezTo>
                  <a:pt x="2948850" y="2878055"/>
                  <a:pt x="2952571" y="2879295"/>
                  <a:pt x="2957532" y="2879295"/>
                </a:cubicBezTo>
                <a:cubicBezTo>
                  <a:pt x="2972415" y="2889217"/>
                  <a:pt x="2979856" y="2894178"/>
                  <a:pt x="2979856" y="2894178"/>
                </a:cubicBezTo>
                <a:lnTo>
                  <a:pt x="2980350" y="2894672"/>
                </a:lnTo>
                <a:lnTo>
                  <a:pt x="2978995" y="2892007"/>
                </a:lnTo>
                <a:lnTo>
                  <a:pt x="2978900" y="2889792"/>
                </a:lnTo>
                <a:lnTo>
                  <a:pt x="2992321" y="2904131"/>
                </a:lnTo>
                <a:lnTo>
                  <a:pt x="3002181" y="2909060"/>
                </a:lnTo>
                <a:cubicBezTo>
                  <a:pt x="3007142" y="2914022"/>
                  <a:pt x="3009622" y="2914022"/>
                  <a:pt x="3009622" y="2909060"/>
                </a:cubicBezTo>
                <a:lnTo>
                  <a:pt x="2994739" y="2894178"/>
                </a:lnTo>
                <a:cubicBezTo>
                  <a:pt x="2989778" y="2894178"/>
                  <a:pt x="2987298" y="2894178"/>
                  <a:pt x="2987298" y="2894178"/>
                </a:cubicBezTo>
                <a:cubicBezTo>
                  <a:pt x="2987298" y="2884256"/>
                  <a:pt x="2994739" y="2886736"/>
                  <a:pt x="3009622" y="2901619"/>
                </a:cubicBezTo>
                <a:lnTo>
                  <a:pt x="3031946" y="2916502"/>
                </a:lnTo>
                <a:cubicBezTo>
                  <a:pt x="3036908" y="2916502"/>
                  <a:pt x="3039388" y="2918983"/>
                  <a:pt x="3039388" y="2923943"/>
                </a:cubicBezTo>
                <a:lnTo>
                  <a:pt x="3024505" y="2916502"/>
                </a:lnTo>
                <a:lnTo>
                  <a:pt x="3017064" y="2916502"/>
                </a:lnTo>
                <a:cubicBezTo>
                  <a:pt x="3017064" y="2941307"/>
                  <a:pt x="3029466" y="2953709"/>
                  <a:pt x="3054271" y="2953709"/>
                </a:cubicBezTo>
                <a:lnTo>
                  <a:pt x="3061712" y="2961150"/>
                </a:lnTo>
                <a:lnTo>
                  <a:pt x="3061712" y="2953709"/>
                </a:lnTo>
                <a:cubicBezTo>
                  <a:pt x="3056751" y="2953709"/>
                  <a:pt x="3054271" y="2951229"/>
                  <a:pt x="3054271" y="2946268"/>
                </a:cubicBezTo>
                <a:lnTo>
                  <a:pt x="3076595" y="2953709"/>
                </a:lnTo>
                <a:cubicBezTo>
                  <a:pt x="3086516" y="2963631"/>
                  <a:pt x="3088997" y="2968592"/>
                  <a:pt x="3084036" y="2968592"/>
                </a:cubicBezTo>
                <a:cubicBezTo>
                  <a:pt x="3084036" y="2968592"/>
                  <a:pt x="3082796" y="2967352"/>
                  <a:pt x="3080315" y="2964871"/>
                </a:cubicBezTo>
                <a:cubicBezTo>
                  <a:pt x="3077835" y="2962391"/>
                  <a:pt x="3076595" y="2961150"/>
                  <a:pt x="3076595" y="2961150"/>
                </a:cubicBezTo>
                <a:lnTo>
                  <a:pt x="3076595" y="2968592"/>
                </a:lnTo>
                <a:cubicBezTo>
                  <a:pt x="3081556" y="2973553"/>
                  <a:pt x="3086516" y="2976033"/>
                  <a:pt x="3091478" y="2976033"/>
                </a:cubicBezTo>
                <a:lnTo>
                  <a:pt x="3098919" y="2983475"/>
                </a:lnTo>
                <a:cubicBezTo>
                  <a:pt x="3098919" y="2983475"/>
                  <a:pt x="3096439" y="2983475"/>
                  <a:pt x="3091478" y="2983475"/>
                </a:cubicBezTo>
                <a:lnTo>
                  <a:pt x="3084036" y="2990916"/>
                </a:lnTo>
                <a:lnTo>
                  <a:pt x="3128685" y="3013240"/>
                </a:lnTo>
                <a:cubicBezTo>
                  <a:pt x="3138606" y="3023162"/>
                  <a:pt x="3148529" y="3030604"/>
                  <a:pt x="3158450" y="3035564"/>
                </a:cubicBezTo>
                <a:lnTo>
                  <a:pt x="3165892" y="3050447"/>
                </a:lnTo>
                <a:lnTo>
                  <a:pt x="3173333" y="3057889"/>
                </a:lnTo>
                <a:cubicBezTo>
                  <a:pt x="3188216" y="3057889"/>
                  <a:pt x="3195657" y="3062850"/>
                  <a:pt x="3195657" y="3072771"/>
                </a:cubicBezTo>
                <a:lnTo>
                  <a:pt x="3195657" y="3080213"/>
                </a:lnTo>
                <a:cubicBezTo>
                  <a:pt x="3200619" y="3080213"/>
                  <a:pt x="3203099" y="3080213"/>
                  <a:pt x="3203099" y="3080213"/>
                </a:cubicBezTo>
                <a:cubicBezTo>
                  <a:pt x="3203099" y="3075252"/>
                  <a:pt x="3208060" y="3075252"/>
                  <a:pt x="3217981" y="3080213"/>
                </a:cubicBezTo>
                <a:lnTo>
                  <a:pt x="3225423" y="3095096"/>
                </a:lnTo>
                <a:cubicBezTo>
                  <a:pt x="3225423" y="3100057"/>
                  <a:pt x="3220462" y="3100057"/>
                  <a:pt x="3210540" y="3095096"/>
                </a:cubicBezTo>
                <a:lnTo>
                  <a:pt x="3180774" y="3072771"/>
                </a:lnTo>
                <a:lnTo>
                  <a:pt x="3180774" y="3065330"/>
                </a:lnTo>
                <a:cubicBezTo>
                  <a:pt x="3180774" y="3065330"/>
                  <a:pt x="3178294" y="3065330"/>
                  <a:pt x="3173333" y="3065330"/>
                </a:cubicBezTo>
                <a:lnTo>
                  <a:pt x="3151009" y="3057889"/>
                </a:lnTo>
                <a:cubicBezTo>
                  <a:pt x="3141087" y="3047967"/>
                  <a:pt x="3133646" y="3043006"/>
                  <a:pt x="3128685" y="3043006"/>
                </a:cubicBezTo>
                <a:cubicBezTo>
                  <a:pt x="3123723" y="3043006"/>
                  <a:pt x="3121243" y="3043006"/>
                  <a:pt x="3121243" y="3043006"/>
                </a:cubicBezTo>
                <a:cubicBezTo>
                  <a:pt x="3121243" y="3043006"/>
                  <a:pt x="3121243" y="3040526"/>
                  <a:pt x="3121243" y="3035564"/>
                </a:cubicBezTo>
                <a:cubicBezTo>
                  <a:pt x="3121243" y="3030604"/>
                  <a:pt x="3118763" y="3028123"/>
                  <a:pt x="3113802" y="3028123"/>
                </a:cubicBezTo>
                <a:cubicBezTo>
                  <a:pt x="3108840" y="3028123"/>
                  <a:pt x="3107601" y="3031844"/>
                  <a:pt x="3110081" y="3039285"/>
                </a:cubicBezTo>
                <a:cubicBezTo>
                  <a:pt x="3112561" y="3046726"/>
                  <a:pt x="3115042" y="3050447"/>
                  <a:pt x="3117523" y="3050447"/>
                </a:cubicBezTo>
                <a:cubicBezTo>
                  <a:pt x="3120003" y="3050447"/>
                  <a:pt x="3122484" y="3052928"/>
                  <a:pt x="3124964" y="3057889"/>
                </a:cubicBezTo>
                <a:cubicBezTo>
                  <a:pt x="3127444" y="3062850"/>
                  <a:pt x="3131165" y="3062850"/>
                  <a:pt x="3136126" y="3057889"/>
                </a:cubicBezTo>
                <a:lnTo>
                  <a:pt x="3136126" y="3065330"/>
                </a:lnTo>
                <a:cubicBezTo>
                  <a:pt x="3131165" y="3070291"/>
                  <a:pt x="3136126" y="3072771"/>
                  <a:pt x="3151009" y="3072771"/>
                </a:cubicBezTo>
                <a:cubicBezTo>
                  <a:pt x="3155970" y="3072771"/>
                  <a:pt x="3160930" y="3075252"/>
                  <a:pt x="3165892" y="3080213"/>
                </a:cubicBezTo>
                <a:cubicBezTo>
                  <a:pt x="3170853" y="3085174"/>
                  <a:pt x="3175813" y="3087654"/>
                  <a:pt x="3180774" y="3087654"/>
                </a:cubicBezTo>
                <a:lnTo>
                  <a:pt x="3188216" y="3087654"/>
                </a:lnTo>
                <a:lnTo>
                  <a:pt x="3195657" y="3102537"/>
                </a:lnTo>
                <a:cubicBezTo>
                  <a:pt x="3195657" y="3102537"/>
                  <a:pt x="3196898" y="3103778"/>
                  <a:pt x="3199378" y="3106258"/>
                </a:cubicBezTo>
                <a:cubicBezTo>
                  <a:pt x="3201858" y="3108738"/>
                  <a:pt x="3203099" y="3109978"/>
                  <a:pt x="3203099" y="3109978"/>
                </a:cubicBezTo>
                <a:cubicBezTo>
                  <a:pt x="3203099" y="3114940"/>
                  <a:pt x="3203099" y="3118660"/>
                  <a:pt x="3203099" y="3121141"/>
                </a:cubicBezTo>
                <a:cubicBezTo>
                  <a:pt x="3203099" y="3123621"/>
                  <a:pt x="3208060" y="3124861"/>
                  <a:pt x="3217981" y="3124861"/>
                </a:cubicBezTo>
                <a:cubicBezTo>
                  <a:pt x="3222943" y="3124861"/>
                  <a:pt x="3225423" y="3127342"/>
                  <a:pt x="3225423" y="3132303"/>
                </a:cubicBezTo>
                <a:cubicBezTo>
                  <a:pt x="3225423" y="3137264"/>
                  <a:pt x="3227903" y="3139744"/>
                  <a:pt x="3232864" y="3139744"/>
                </a:cubicBezTo>
                <a:cubicBezTo>
                  <a:pt x="3237826" y="3139744"/>
                  <a:pt x="3241546" y="3138504"/>
                  <a:pt x="3244026" y="3136023"/>
                </a:cubicBezTo>
                <a:cubicBezTo>
                  <a:pt x="3246506" y="3133543"/>
                  <a:pt x="3247747" y="3134783"/>
                  <a:pt x="3247747" y="3139744"/>
                </a:cubicBezTo>
                <a:cubicBezTo>
                  <a:pt x="3247747" y="3139744"/>
                  <a:pt x="3251468" y="3143465"/>
                  <a:pt x="3258909" y="3150906"/>
                </a:cubicBezTo>
                <a:cubicBezTo>
                  <a:pt x="3266351" y="3158348"/>
                  <a:pt x="3270071" y="3162068"/>
                  <a:pt x="3270071" y="3162068"/>
                </a:cubicBezTo>
                <a:lnTo>
                  <a:pt x="3284954" y="3184393"/>
                </a:lnTo>
                <a:cubicBezTo>
                  <a:pt x="3289915" y="3179432"/>
                  <a:pt x="3294876" y="3181912"/>
                  <a:pt x="3299837" y="3191834"/>
                </a:cubicBezTo>
                <a:lnTo>
                  <a:pt x="3322161" y="3206717"/>
                </a:lnTo>
                <a:lnTo>
                  <a:pt x="3322161" y="3214158"/>
                </a:lnTo>
                <a:cubicBezTo>
                  <a:pt x="3317200" y="3209197"/>
                  <a:pt x="3312240" y="3206717"/>
                  <a:pt x="3307278" y="3206717"/>
                </a:cubicBezTo>
                <a:lnTo>
                  <a:pt x="3292396" y="3199275"/>
                </a:lnTo>
                <a:cubicBezTo>
                  <a:pt x="3292396" y="3204237"/>
                  <a:pt x="3299837" y="3211678"/>
                  <a:pt x="3314720" y="3221600"/>
                </a:cubicBezTo>
                <a:cubicBezTo>
                  <a:pt x="3329603" y="3231522"/>
                  <a:pt x="3340765" y="3240203"/>
                  <a:pt x="3348206" y="3247644"/>
                </a:cubicBezTo>
                <a:cubicBezTo>
                  <a:pt x="3355648" y="3255086"/>
                  <a:pt x="3364330" y="3261287"/>
                  <a:pt x="3374251" y="3266248"/>
                </a:cubicBezTo>
                <a:cubicBezTo>
                  <a:pt x="3384173" y="3271209"/>
                  <a:pt x="3394095" y="3278650"/>
                  <a:pt x="3404017" y="3288572"/>
                </a:cubicBezTo>
                <a:cubicBezTo>
                  <a:pt x="3413938" y="3298494"/>
                  <a:pt x="3418899" y="3303455"/>
                  <a:pt x="3418899" y="3303455"/>
                </a:cubicBezTo>
                <a:lnTo>
                  <a:pt x="3426341" y="3303455"/>
                </a:lnTo>
                <a:cubicBezTo>
                  <a:pt x="3426341" y="3308416"/>
                  <a:pt x="3428821" y="3312137"/>
                  <a:pt x="3433782" y="3314617"/>
                </a:cubicBezTo>
                <a:cubicBezTo>
                  <a:pt x="3438744" y="3317098"/>
                  <a:pt x="3442464" y="3319578"/>
                  <a:pt x="3444944" y="3322059"/>
                </a:cubicBezTo>
                <a:cubicBezTo>
                  <a:pt x="3447424" y="3324539"/>
                  <a:pt x="3452386" y="3328260"/>
                  <a:pt x="3459827" y="3333221"/>
                </a:cubicBezTo>
                <a:cubicBezTo>
                  <a:pt x="3467269" y="3338182"/>
                  <a:pt x="3473469" y="3343143"/>
                  <a:pt x="3478431" y="3348103"/>
                </a:cubicBezTo>
                <a:cubicBezTo>
                  <a:pt x="3518118" y="3382830"/>
                  <a:pt x="3540442" y="3397713"/>
                  <a:pt x="3545403" y="3392752"/>
                </a:cubicBezTo>
                <a:lnTo>
                  <a:pt x="3552845" y="3400193"/>
                </a:lnTo>
                <a:lnTo>
                  <a:pt x="3560286" y="3415076"/>
                </a:lnTo>
                <a:cubicBezTo>
                  <a:pt x="3565247" y="3415076"/>
                  <a:pt x="3570208" y="3420037"/>
                  <a:pt x="3575169" y="3429959"/>
                </a:cubicBezTo>
                <a:cubicBezTo>
                  <a:pt x="3580130" y="3429959"/>
                  <a:pt x="3585090" y="3432440"/>
                  <a:pt x="3590052" y="3437400"/>
                </a:cubicBezTo>
                <a:cubicBezTo>
                  <a:pt x="3595013" y="3442362"/>
                  <a:pt x="3597493" y="3444842"/>
                  <a:pt x="3597493" y="3444842"/>
                </a:cubicBezTo>
                <a:cubicBezTo>
                  <a:pt x="3602455" y="3444842"/>
                  <a:pt x="3604935" y="3444842"/>
                  <a:pt x="3604935" y="3444842"/>
                </a:cubicBezTo>
                <a:cubicBezTo>
                  <a:pt x="3604935" y="3444842"/>
                  <a:pt x="3606175" y="3447322"/>
                  <a:pt x="3608655" y="3452283"/>
                </a:cubicBezTo>
                <a:cubicBezTo>
                  <a:pt x="3611135" y="3457244"/>
                  <a:pt x="3614856" y="3459725"/>
                  <a:pt x="3619817" y="3459725"/>
                </a:cubicBezTo>
                <a:lnTo>
                  <a:pt x="3634700" y="3482049"/>
                </a:lnTo>
                <a:cubicBezTo>
                  <a:pt x="3624779" y="3482049"/>
                  <a:pt x="3629739" y="3489490"/>
                  <a:pt x="3649583" y="3504373"/>
                </a:cubicBezTo>
                <a:lnTo>
                  <a:pt x="3657024" y="3496932"/>
                </a:lnTo>
                <a:cubicBezTo>
                  <a:pt x="3657024" y="3496932"/>
                  <a:pt x="3654544" y="3496932"/>
                  <a:pt x="3649583" y="3496932"/>
                </a:cubicBezTo>
                <a:cubicBezTo>
                  <a:pt x="3649583" y="3496932"/>
                  <a:pt x="3647103" y="3494451"/>
                  <a:pt x="3642142" y="3489490"/>
                </a:cubicBezTo>
                <a:lnTo>
                  <a:pt x="3664466" y="3496932"/>
                </a:lnTo>
                <a:cubicBezTo>
                  <a:pt x="3684310" y="3511814"/>
                  <a:pt x="3694231" y="3519256"/>
                  <a:pt x="3694231" y="3519256"/>
                </a:cubicBezTo>
                <a:lnTo>
                  <a:pt x="3701673" y="3526697"/>
                </a:lnTo>
                <a:cubicBezTo>
                  <a:pt x="3706634" y="3531658"/>
                  <a:pt x="3716556" y="3539099"/>
                  <a:pt x="3731439" y="3549021"/>
                </a:cubicBezTo>
                <a:cubicBezTo>
                  <a:pt x="3736400" y="3553982"/>
                  <a:pt x="3741360" y="3558943"/>
                  <a:pt x="3746321" y="3563904"/>
                </a:cubicBezTo>
                <a:cubicBezTo>
                  <a:pt x="3751283" y="3568865"/>
                  <a:pt x="3756243" y="3571346"/>
                  <a:pt x="3761204" y="3571346"/>
                </a:cubicBezTo>
                <a:cubicBezTo>
                  <a:pt x="3766165" y="3576306"/>
                  <a:pt x="3771126" y="3581268"/>
                  <a:pt x="3776087" y="3586228"/>
                </a:cubicBezTo>
                <a:cubicBezTo>
                  <a:pt x="3781048" y="3591189"/>
                  <a:pt x="3790970" y="3598631"/>
                  <a:pt x="3805853" y="3608553"/>
                </a:cubicBezTo>
                <a:lnTo>
                  <a:pt x="3843060" y="3645760"/>
                </a:lnTo>
                <a:cubicBezTo>
                  <a:pt x="3843060" y="3645760"/>
                  <a:pt x="3833138" y="3638318"/>
                  <a:pt x="3813294" y="3623435"/>
                </a:cubicBezTo>
                <a:cubicBezTo>
                  <a:pt x="3793450" y="3608553"/>
                  <a:pt x="3782288" y="3599871"/>
                  <a:pt x="3779808" y="3597391"/>
                </a:cubicBezTo>
                <a:cubicBezTo>
                  <a:pt x="3777328" y="3594910"/>
                  <a:pt x="3771126" y="3591189"/>
                  <a:pt x="3761204" y="3586228"/>
                </a:cubicBezTo>
                <a:lnTo>
                  <a:pt x="3746321" y="3586228"/>
                </a:lnTo>
                <a:lnTo>
                  <a:pt x="3753763" y="3593670"/>
                </a:lnTo>
                <a:cubicBezTo>
                  <a:pt x="3763684" y="3603592"/>
                  <a:pt x="3771126" y="3609793"/>
                  <a:pt x="3776087" y="3612273"/>
                </a:cubicBezTo>
                <a:cubicBezTo>
                  <a:pt x="3781048" y="3614754"/>
                  <a:pt x="3781048" y="3618475"/>
                  <a:pt x="3776087" y="3623435"/>
                </a:cubicBezTo>
                <a:lnTo>
                  <a:pt x="3798411" y="3630877"/>
                </a:lnTo>
                <a:cubicBezTo>
                  <a:pt x="3798411" y="3630877"/>
                  <a:pt x="3798411" y="3633358"/>
                  <a:pt x="3798411" y="3638318"/>
                </a:cubicBezTo>
                <a:cubicBezTo>
                  <a:pt x="3803372" y="3638318"/>
                  <a:pt x="3805853" y="3638318"/>
                  <a:pt x="3805853" y="3638318"/>
                </a:cubicBezTo>
                <a:cubicBezTo>
                  <a:pt x="3810814" y="3638318"/>
                  <a:pt x="3815774" y="3642039"/>
                  <a:pt x="3820735" y="3649480"/>
                </a:cubicBezTo>
                <a:cubicBezTo>
                  <a:pt x="3825697" y="3656922"/>
                  <a:pt x="3830657" y="3660643"/>
                  <a:pt x="3835618" y="3660643"/>
                </a:cubicBezTo>
                <a:cubicBezTo>
                  <a:pt x="3845540" y="3660643"/>
                  <a:pt x="3855462" y="3670565"/>
                  <a:pt x="3865384" y="3690408"/>
                </a:cubicBezTo>
                <a:cubicBezTo>
                  <a:pt x="3860423" y="3695369"/>
                  <a:pt x="3855462" y="3695369"/>
                  <a:pt x="3850501" y="3690408"/>
                </a:cubicBezTo>
                <a:cubicBezTo>
                  <a:pt x="3850501" y="3690408"/>
                  <a:pt x="3850501" y="3687927"/>
                  <a:pt x="3850501" y="3682967"/>
                </a:cubicBezTo>
                <a:lnTo>
                  <a:pt x="3820735" y="3675525"/>
                </a:lnTo>
                <a:lnTo>
                  <a:pt x="3805853" y="3668084"/>
                </a:lnTo>
                <a:cubicBezTo>
                  <a:pt x="3805853" y="3663123"/>
                  <a:pt x="3804612" y="3658162"/>
                  <a:pt x="3802132" y="3653201"/>
                </a:cubicBezTo>
                <a:cubicBezTo>
                  <a:pt x="3799652" y="3648240"/>
                  <a:pt x="3795931" y="3647000"/>
                  <a:pt x="3790970" y="3649480"/>
                </a:cubicBezTo>
                <a:cubicBezTo>
                  <a:pt x="3786008" y="3651961"/>
                  <a:pt x="3783528" y="3650720"/>
                  <a:pt x="3783528" y="3645760"/>
                </a:cubicBezTo>
                <a:cubicBezTo>
                  <a:pt x="3783528" y="3640799"/>
                  <a:pt x="3781048" y="3638318"/>
                  <a:pt x="3776087" y="3638318"/>
                </a:cubicBezTo>
                <a:cubicBezTo>
                  <a:pt x="3771126" y="3638318"/>
                  <a:pt x="3766165" y="3635838"/>
                  <a:pt x="3761204" y="3630877"/>
                </a:cubicBezTo>
                <a:cubicBezTo>
                  <a:pt x="3751283" y="3620955"/>
                  <a:pt x="3743841" y="3615994"/>
                  <a:pt x="3738880" y="3615994"/>
                </a:cubicBezTo>
                <a:cubicBezTo>
                  <a:pt x="3733919" y="3615994"/>
                  <a:pt x="3728958" y="3612273"/>
                  <a:pt x="3723997" y="3604832"/>
                </a:cubicBezTo>
                <a:cubicBezTo>
                  <a:pt x="3719036" y="3597391"/>
                  <a:pt x="3714076" y="3593670"/>
                  <a:pt x="3709114" y="3593670"/>
                </a:cubicBezTo>
                <a:cubicBezTo>
                  <a:pt x="3704153" y="3593670"/>
                  <a:pt x="3692991" y="3587468"/>
                  <a:pt x="3675628" y="3575066"/>
                </a:cubicBezTo>
                <a:cubicBezTo>
                  <a:pt x="3658265" y="3562664"/>
                  <a:pt x="3649583" y="3553982"/>
                  <a:pt x="3649583" y="3549021"/>
                </a:cubicBezTo>
                <a:cubicBezTo>
                  <a:pt x="3649583" y="3544061"/>
                  <a:pt x="3647103" y="3541580"/>
                  <a:pt x="3642142" y="3541580"/>
                </a:cubicBezTo>
                <a:lnTo>
                  <a:pt x="3634700" y="3541580"/>
                </a:lnTo>
                <a:cubicBezTo>
                  <a:pt x="3634700" y="3536619"/>
                  <a:pt x="3628499" y="3529178"/>
                  <a:pt x="3616097" y="3519256"/>
                </a:cubicBezTo>
                <a:cubicBezTo>
                  <a:pt x="3603694" y="3509334"/>
                  <a:pt x="3595013" y="3501892"/>
                  <a:pt x="3590052" y="3496932"/>
                </a:cubicBezTo>
                <a:cubicBezTo>
                  <a:pt x="3590052" y="3496932"/>
                  <a:pt x="3588811" y="3496932"/>
                  <a:pt x="3586331" y="3496932"/>
                </a:cubicBezTo>
                <a:cubicBezTo>
                  <a:pt x="3583851" y="3496932"/>
                  <a:pt x="3582610" y="3495692"/>
                  <a:pt x="3582610" y="3493211"/>
                </a:cubicBezTo>
                <a:cubicBezTo>
                  <a:pt x="3582610" y="3490730"/>
                  <a:pt x="3581370" y="3488250"/>
                  <a:pt x="3578890" y="3485769"/>
                </a:cubicBezTo>
                <a:cubicBezTo>
                  <a:pt x="3576410" y="3483289"/>
                  <a:pt x="3572689" y="3480809"/>
                  <a:pt x="3567728" y="3478328"/>
                </a:cubicBezTo>
                <a:cubicBezTo>
                  <a:pt x="3562766" y="3475847"/>
                  <a:pt x="3557806" y="3473367"/>
                  <a:pt x="3552845" y="3470887"/>
                </a:cubicBezTo>
                <a:cubicBezTo>
                  <a:pt x="3547883" y="3468406"/>
                  <a:pt x="3542923" y="3464685"/>
                  <a:pt x="3537962" y="3459725"/>
                </a:cubicBezTo>
                <a:cubicBezTo>
                  <a:pt x="3528040" y="3449803"/>
                  <a:pt x="3521839" y="3444842"/>
                  <a:pt x="3519358" y="3444842"/>
                </a:cubicBezTo>
                <a:cubicBezTo>
                  <a:pt x="3516878" y="3444842"/>
                  <a:pt x="3515638" y="3441121"/>
                  <a:pt x="3515638" y="3433680"/>
                </a:cubicBezTo>
                <a:cubicBezTo>
                  <a:pt x="3515638" y="3426238"/>
                  <a:pt x="3513158" y="3424998"/>
                  <a:pt x="3508196" y="3429959"/>
                </a:cubicBezTo>
                <a:cubicBezTo>
                  <a:pt x="3508196" y="3429959"/>
                  <a:pt x="3505716" y="3428719"/>
                  <a:pt x="3500755" y="3426238"/>
                </a:cubicBezTo>
                <a:cubicBezTo>
                  <a:pt x="3495794" y="3423758"/>
                  <a:pt x="3493314" y="3422518"/>
                  <a:pt x="3493314" y="3422518"/>
                </a:cubicBezTo>
                <a:cubicBezTo>
                  <a:pt x="3483392" y="3417557"/>
                  <a:pt x="3475951" y="3415076"/>
                  <a:pt x="3470989" y="3415076"/>
                </a:cubicBezTo>
                <a:cubicBezTo>
                  <a:pt x="3475951" y="3424998"/>
                  <a:pt x="3480911" y="3432440"/>
                  <a:pt x="3485872" y="3437400"/>
                </a:cubicBezTo>
                <a:cubicBezTo>
                  <a:pt x="3495794" y="3442362"/>
                  <a:pt x="3500755" y="3446082"/>
                  <a:pt x="3500755" y="3448562"/>
                </a:cubicBezTo>
                <a:cubicBezTo>
                  <a:pt x="3500755" y="3451043"/>
                  <a:pt x="3503235" y="3452283"/>
                  <a:pt x="3508196" y="3452283"/>
                </a:cubicBezTo>
                <a:cubicBezTo>
                  <a:pt x="3508196" y="3452283"/>
                  <a:pt x="3509437" y="3453524"/>
                  <a:pt x="3511917" y="3456004"/>
                </a:cubicBezTo>
                <a:cubicBezTo>
                  <a:pt x="3514397" y="3458484"/>
                  <a:pt x="3518118" y="3462205"/>
                  <a:pt x="3523079" y="3467166"/>
                </a:cubicBezTo>
                <a:cubicBezTo>
                  <a:pt x="3533001" y="3472127"/>
                  <a:pt x="3539203" y="3474607"/>
                  <a:pt x="3541683" y="3474607"/>
                </a:cubicBezTo>
                <a:cubicBezTo>
                  <a:pt x="3544163" y="3474607"/>
                  <a:pt x="3545403" y="3477088"/>
                  <a:pt x="3545403" y="3482049"/>
                </a:cubicBezTo>
                <a:cubicBezTo>
                  <a:pt x="3545403" y="3482049"/>
                  <a:pt x="3550365" y="3487010"/>
                  <a:pt x="3560286" y="3496932"/>
                </a:cubicBezTo>
                <a:cubicBezTo>
                  <a:pt x="3570208" y="3506854"/>
                  <a:pt x="3575169" y="3511814"/>
                  <a:pt x="3575169" y="3511814"/>
                </a:cubicBezTo>
                <a:lnTo>
                  <a:pt x="3582610" y="3519256"/>
                </a:lnTo>
                <a:cubicBezTo>
                  <a:pt x="3587572" y="3524217"/>
                  <a:pt x="3592532" y="3526697"/>
                  <a:pt x="3597493" y="3526697"/>
                </a:cubicBezTo>
                <a:cubicBezTo>
                  <a:pt x="3607415" y="3531658"/>
                  <a:pt x="3614856" y="3537859"/>
                  <a:pt x="3619817" y="3545301"/>
                </a:cubicBezTo>
                <a:cubicBezTo>
                  <a:pt x="3624779" y="3552742"/>
                  <a:pt x="3629739" y="3556463"/>
                  <a:pt x="3634700" y="3556463"/>
                </a:cubicBezTo>
                <a:lnTo>
                  <a:pt x="3649583" y="3571346"/>
                </a:lnTo>
                <a:cubicBezTo>
                  <a:pt x="3669427" y="3581268"/>
                  <a:pt x="3676869" y="3588709"/>
                  <a:pt x="3671907" y="3593670"/>
                </a:cubicBezTo>
                <a:cubicBezTo>
                  <a:pt x="3666946" y="3598631"/>
                  <a:pt x="3663225" y="3599871"/>
                  <a:pt x="3660745" y="3597391"/>
                </a:cubicBezTo>
                <a:cubicBezTo>
                  <a:pt x="3658265" y="3594910"/>
                  <a:pt x="3658265" y="3591189"/>
                  <a:pt x="3660745" y="3586228"/>
                </a:cubicBezTo>
                <a:cubicBezTo>
                  <a:pt x="3663225" y="3581268"/>
                  <a:pt x="3661986" y="3580027"/>
                  <a:pt x="3657024" y="3582508"/>
                </a:cubicBezTo>
                <a:cubicBezTo>
                  <a:pt x="3652063" y="3584988"/>
                  <a:pt x="3648342" y="3583748"/>
                  <a:pt x="3645862" y="3578787"/>
                </a:cubicBezTo>
                <a:cubicBezTo>
                  <a:pt x="3643382" y="3573826"/>
                  <a:pt x="3639662" y="3572586"/>
                  <a:pt x="3634700" y="3575066"/>
                </a:cubicBezTo>
                <a:cubicBezTo>
                  <a:pt x="3629739" y="3577547"/>
                  <a:pt x="3627259" y="3576306"/>
                  <a:pt x="3627259" y="3571346"/>
                </a:cubicBezTo>
                <a:cubicBezTo>
                  <a:pt x="3627259" y="3571346"/>
                  <a:pt x="3626018" y="3568865"/>
                  <a:pt x="3623538" y="3563904"/>
                </a:cubicBezTo>
                <a:cubicBezTo>
                  <a:pt x="3621058" y="3558943"/>
                  <a:pt x="3617337" y="3555223"/>
                  <a:pt x="3612376" y="3552742"/>
                </a:cubicBezTo>
                <a:cubicBezTo>
                  <a:pt x="3607415" y="3550261"/>
                  <a:pt x="3601214" y="3546541"/>
                  <a:pt x="3593773" y="3541580"/>
                </a:cubicBezTo>
                <a:cubicBezTo>
                  <a:pt x="3586331" y="3536619"/>
                  <a:pt x="3580130" y="3531658"/>
                  <a:pt x="3575169" y="3526697"/>
                </a:cubicBezTo>
                <a:cubicBezTo>
                  <a:pt x="3565247" y="3516775"/>
                  <a:pt x="3557806" y="3511814"/>
                  <a:pt x="3552845" y="3511814"/>
                </a:cubicBezTo>
                <a:cubicBezTo>
                  <a:pt x="3547883" y="3511814"/>
                  <a:pt x="3545403" y="3506854"/>
                  <a:pt x="3545403" y="3496932"/>
                </a:cubicBezTo>
                <a:cubicBezTo>
                  <a:pt x="3540442" y="3496932"/>
                  <a:pt x="3537962" y="3495692"/>
                  <a:pt x="3537962" y="3493211"/>
                </a:cubicBezTo>
                <a:cubicBezTo>
                  <a:pt x="3537962" y="3490730"/>
                  <a:pt x="3535482" y="3489490"/>
                  <a:pt x="3530521" y="3489490"/>
                </a:cubicBezTo>
                <a:lnTo>
                  <a:pt x="3523079" y="3489490"/>
                </a:lnTo>
                <a:cubicBezTo>
                  <a:pt x="3523079" y="3484529"/>
                  <a:pt x="3521839" y="3480809"/>
                  <a:pt x="3519358" y="3478328"/>
                </a:cubicBezTo>
                <a:cubicBezTo>
                  <a:pt x="3516878" y="3475847"/>
                  <a:pt x="3513158" y="3473367"/>
                  <a:pt x="3508196" y="3470887"/>
                </a:cubicBezTo>
                <a:cubicBezTo>
                  <a:pt x="3503235" y="3468406"/>
                  <a:pt x="3499514" y="3465926"/>
                  <a:pt x="3497034" y="3463445"/>
                </a:cubicBezTo>
                <a:cubicBezTo>
                  <a:pt x="3494554" y="3460965"/>
                  <a:pt x="3492073" y="3459725"/>
                  <a:pt x="3489593" y="3459725"/>
                </a:cubicBezTo>
                <a:cubicBezTo>
                  <a:pt x="3487113" y="3459725"/>
                  <a:pt x="3485872" y="3458484"/>
                  <a:pt x="3485872" y="3456004"/>
                </a:cubicBezTo>
                <a:cubicBezTo>
                  <a:pt x="3485872" y="3453524"/>
                  <a:pt x="3483392" y="3452283"/>
                  <a:pt x="3478431" y="3452283"/>
                </a:cubicBezTo>
                <a:lnTo>
                  <a:pt x="3470989" y="3444842"/>
                </a:lnTo>
                <a:cubicBezTo>
                  <a:pt x="3466028" y="3444842"/>
                  <a:pt x="3462307" y="3442362"/>
                  <a:pt x="3459827" y="3437400"/>
                </a:cubicBezTo>
                <a:cubicBezTo>
                  <a:pt x="3457347" y="3432440"/>
                  <a:pt x="3453626" y="3429959"/>
                  <a:pt x="3448665" y="3429959"/>
                </a:cubicBezTo>
                <a:lnTo>
                  <a:pt x="3426341" y="3415076"/>
                </a:lnTo>
                <a:lnTo>
                  <a:pt x="3411458" y="3400193"/>
                </a:lnTo>
                <a:cubicBezTo>
                  <a:pt x="3401537" y="3395233"/>
                  <a:pt x="3394095" y="3392752"/>
                  <a:pt x="3389134" y="3392752"/>
                </a:cubicBezTo>
                <a:lnTo>
                  <a:pt x="3374251" y="3370428"/>
                </a:lnTo>
                <a:cubicBezTo>
                  <a:pt x="3369290" y="3375389"/>
                  <a:pt x="3369290" y="3377869"/>
                  <a:pt x="3374251" y="3377869"/>
                </a:cubicBezTo>
                <a:lnTo>
                  <a:pt x="3366810" y="3385310"/>
                </a:lnTo>
                <a:cubicBezTo>
                  <a:pt x="3366810" y="3385310"/>
                  <a:pt x="3365569" y="3384070"/>
                  <a:pt x="3363089" y="3381590"/>
                </a:cubicBezTo>
                <a:cubicBezTo>
                  <a:pt x="3360609" y="3379110"/>
                  <a:pt x="3361848" y="3377869"/>
                  <a:pt x="3366810" y="3377869"/>
                </a:cubicBezTo>
                <a:lnTo>
                  <a:pt x="3366810" y="3370428"/>
                </a:lnTo>
                <a:lnTo>
                  <a:pt x="3337044" y="3348103"/>
                </a:lnTo>
                <a:cubicBezTo>
                  <a:pt x="3337044" y="3348103"/>
                  <a:pt x="3333323" y="3344383"/>
                  <a:pt x="3325882" y="3336941"/>
                </a:cubicBezTo>
                <a:cubicBezTo>
                  <a:pt x="3318440" y="3329500"/>
                  <a:pt x="3314720" y="3328260"/>
                  <a:pt x="3314720" y="3333221"/>
                </a:cubicBezTo>
                <a:cubicBezTo>
                  <a:pt x="3304798" y="3343143"/>
                  <a:pt x="3299837" y="3343143"/>
                  <a:pt x="3299837" y="3333221"/>
                </a:cubicBezTo>
                <a:lnTo>
                  <a:pt x="3307278" y="3325779"/>
                </a:lnTo>
                <a:cubicBezTo>
                  <a:pt x="3307278" y="3320818"/>
                  <a:pt x="3304798" y="3318338"/>
                  <a:pt x="3299837" y="3318338"/>
                </a:cubicBezTo>
                <a:cubicBezTo>
                  <a:pt x="3294876" y="3318338"/>
                  <a:pt x="3292396" y="3318338"/>
                  <a:pt x="3292396" y="3318338"/>
                </a:cubicBezTo>
                <a:cubicBezTo>
                  <a:pt x="3292396" y="3318338"/>
                  <a:pt x="3292396" y="3315858"/>
                  <a:pt x="3292396" y="3310896"/>
                </a:cubicBezTo>
                <a:lnTo>
                  <a:pt x="3277513" y="3303455"/>
                </a:lnTo>
                <a:lnTo>
                  <a:pt x="3255189" y="3288572"/>
                </a:lnTo>
                <a:cubicBezTo>
                  <a:pt x="3255189" y="3278650"/>
                  <a:pt x="3250227" y="3276170"/>
                  <a:pt x="3240306" y="3281131"/>
                </a:cubicBezTo>
                <a:cubicBezTo>
                  <a:pt x="3235344" y="3281131"/>
                  <a:pt x="3232864" y="3278650"/>
                  <a:pt x="3232864" y="3273689"/>
                </a:cubicBezTo>
                <a:cubicBezTo>
                  <a:pt x="3232864" y="3268729"/>
                  <a:pt x="3227903" y="3266248"/>
                  <a:pt x="3217981" y="3266248"/>
                </a:cubicBezTo>
                <a:lnTo>
                  <a:pt x="3205914" y="3260214"/>
                </a:lnTo>
                <a:lnTo>
                  <a:pt x="3205474" y="3262072"/>
                </a:lnTo>
                <a:cubicBezTo>
                  <a:pt x="3205048" y="3263872"/>
                  <a:pt x="3203228" y="3262491"/>
                  <a:pt x="3200012" y="3257929"/>
                </a:cubicBezTo>
                <a:lnTo>
                  <a:pt x="3200435" y="3256143"/>
                </a:lnTo>
                <a:lnTo>
                  <a:pt x="3195657" y="3251365"/>
                </a:lnTo>
                <a:lnTo>
                  <a:pt x="3188216" y="3251365"/>
                </a:lnTo>
                <a:lnTo>
                  <a:pt x="3188216" y="3245794"/>
                </a:lnTo>
                <a:lnTo>
                  <a:pt x="3184267" y="3242798"/>
                </a:lnTo>
                <a:lnTo>
                  <a:pt x="3188216" y="3240680"/>
                </a:lnTo>
                <a:lnTo>
                  <a:pt x="3188216" y="3236482"/>
                </a:lnTo>
                <a:cubicBezTo>
                  <a:pt x="3183255" y="3231522"/>
                  <a:pt x="3178294" y="3229041"/>
                  <a:pt x="3173333" y="3229041"/>
                </a:cubicBezTo>
                <a:cubicBezTo>
                  <a:pt x="3168372" y="3229041"/>
                  <a:pt x="3163412" y="3229041"/>
                  <a:pt x="3158450" y="3229041"/>
                </a:cubicBezTo>
                <a:cubicBezTo>
                  <a:pt x="3158450" y="3229041"/>
                  <a:pt x="3157210" y="3227801"/>
                  <a:pt x="3154730" y="3225320"/>
                </a:cubicBezTo>
                <a:cubicBezTo>
                  <a:pt x="3152249" y="3222840"/>
                  <a:pt x="3148529" y="3221600"/>
                  <a:pt x="3143567" y="3221600"/>
                </a:cubicBezTo>
                <a:cubicBezTo>
                  <a:pt x="3143567" y="3221600"/>
                  <a:pt x="3143567" y="3219119"/>
                  <a:pt x="3143567" y="3214158"/>
                </a:cubicBezTo>
                <a:cubicBezTo>
                  <a:pt x="3143567" y="3209197"/>
                  <a:pt x="3141087" y="3209197"/>
                  <a:pt x="3136126" y="3214158"/>
                </a:cubicBezTo>
                <a:lnTo>
                  <a:pt x="3136126" y="3206717"/>
                </a:lnTo>
                <a:cubicBezTo>
                  <a:pt x="3136126" y="3201756"/>
                  <a:pt x="3134885" y="3199275"/>
                  <a:pt x="3132405" y="3199275"/>
                </a:cubicBezTo>
                <a:cubicBezTo>
                  <a:pt x="3129925" y="3199275"/>
                  <a:pt x="3126205" y="3199275"/>
                  <a:pt x="3121243" y="3199275"/>
                </a:cubicBezTo>
                <a:lnTo>
                  <a:pt x="3110379" y="3195654"/>
                </a:lnTo>
                <a:lnTo>
                  <a:pt x="3111348" y="3197028"/>
                </a:lnTo>
                <a:cubicBezTo>
                  <a:pt x="3115415" y="3197991"/>
                  <a:pt x="3118252" y="3199613"/>
                  <a:pt x="3119860" y="3201894"/>
                </a:cubicBezTo>
                <a:cubicBezTo>
                  <a:pt x="3121467" y="3204175"/>
                  <a:pt x="3122057" y="3206215"/>
                  <a:pt x="3121631" y="3208015"/>
                </a:cubicBezTo>
                <a:cubicBezTo>
                  <a:pt x="3121205" y="3209815"/>
                  <a:pt x="3119385" y="3208434"/>
                  <a:pt x="3116170" y="3203871"/>
                </a:cubicBezTo>
                <a:cubicBezTo>
                  <a:pt x="3112955" y="3199309"/>
                  <a:pt x="3110330" y="3196787"/>
                  <a:pt x="3108297" y="3196306"/>
                </a:cubicBezTo>
                <a:cubicBezTo>
                  <a:pt x="3106264" y="3195825"/>
                  <a:pt x="3106854" y="3197865"/>
                  <a:pt x="3110070" y="3202427"/>
                </a:cubicBezTo>
                <a:lnTo>
                  <a:pt x="3105246" y="3195584"/>
                </a:lnTo>
                <a:lnTo>
                  <a:pt x="3101390" y="3192658"/>
                </a:lnTo>
                <a:lnTo>
                  <a:pt x="3098919" y="3191834"/>
                </a:lnTo>
                <a:lnTo>
                  <a:pt x="3099931" y="3190823"/>
                </a:lnTo>
                <a:lnTo>
                  <a:pt x="3100424" y="3188740"/>
                </a:lnTo>
                <a:lnTo>
                  <a:pt x="3101435" y="3189318"/>
                </a:lnTo>
                <a:lnTo>
                  <a:pt x="3106360" y="3184393"/>
                </a:lnTo>
                <a:cubicBezTo>
                  <a:pt x="3106360" y="3179432"/>
                  <a:pt x="3101399" y="3176951"/>
                  <a:pt x="3091478" y="3176951"/>
                </a:cubicBezTo>
                <a:lnTo>
                  <a:pt x="3081078" y="3174062"/>
                </a:lnTo>
                <a:lnTo>
                  <a:pt x="3092231" y="3182525"/>
                </a:lnTo>
                <a:cubicBezTo>
                  <a:pt x="3093625" y="3185706"/>
                  <a:pt x="3091863" y="3188615"/>
                  <a:pt x="3086944" y="3191252"/>
                </a:cubicBezTo>
                <a:cubicBezTo>
                  <a:pt x="3087796" y="3187652"/>
                  <a:pt x="3084581" y="3183090"/>
                  <a:pt x="3077299" y="3177565"/>
                </a:cubicBezTo>
                <a:lnTo>
                  <a:pt x="3071541" y="3171413"/>
                </a:lnTo>
                <a:lnTo>
                  <a:pt x="3057992" y="3167650"/>
                </a:lnTo>
                <a:cubicBezTo>
                  <a:pt x="3048070" y="3161449"/>
                  <a:pt x="3039388" y="3152147"/>
                  <a:pt x="3031946" y="3139744"/>
                </a:cubicBezTo>
                <a:cubicBezTo>
                  <a:pt x="3031946" y="3139744"/>
                  <a:pt x="3033187" y="3138504"/>
                  <a:pt x="3035667" y="3136023"/>
                </a:cubicBezTo>
                <a:cubicBezTo>
                  <a:pt x="3038147" y="3133543"/>
                  <a:pt x="3039388" y="3134783"/>
                  <a:pt x="3039388" y="3139744"/>
                </a:cubicBezTo>
                <a:lnTo>
                  <a:pt x="3041898" y="3139744"/>
                </a:lnTo>
                <a:lnTo>
                  <a:pt x="3036161" y="3133615"/>
                </a:lnTo>
                <a:lnTo>
                  <a:pt x="3025238" y="3125328"/>
                </a:lnTo>
                <a:lnTo>
                  <a:pt x="3025595" y="3123818"/>
                </a:lnTo>
                <a:lnTo>
                  <a:pt x="3017064" y="3117420"/>
                </a:lnTo>
                <a:lnTo>
                  <a:pt x="3017064" y="3123393"/>
                </a:lnTo>
                <a:lnTo>
                  <a:pt x="3019137" y="3123884"/>
                </a:lnTo>
                <a:lnTo>
                  <a:pt x="3052895" y="3171788"/>
                </a:lnTo>
                <a:lnTo>
                  <a:pt x="3060770" y="3180200"/>
                </a:lnTo>
                <a:lnTo>
                  <a:pt x="3076595" y="3188113"/>
                </a:lnTo>
                <a:cubicBezTo>
                  <a:pt x="3086516" y="3195555"/>
                  <a:pt x="3091478" y="3199275"/>
                  <a:pt x="3091478" y="3199275"/>
                </a:cubicBezTo>
                <a:lnTo>
                  <a:pt x="3097523" y="3208342"/>
                </a:lnTo>
                <a:lnTo>
                  <a:pt x="3099958" y="3211216"/>
                </a:lnTo>
                <a:lnTo>
                  <a:pt x="3113802" y="3221600"/>
                </a:lnTo>
                <a:cubicBezTo>
                  <a:pt x="3118763" y="3226561"/>
                  <a:pt x="3121243" y="3231522"/>
                  <a:pt x="3121243" y="3236482"/>
                </a:cubicBezTo>
                <a:lnTo>
                  <a:pt x="3127778" y="3236482"/>
                </a:lnTo>
                <a:lnTo>
                  <a:pt x="3128082" y="3235201"/>
                </a:lnTo>
                <a:lnTo>
                  <a:pt x="3133496" y="3236482"/>
                </a:lnTo>
                <a:lnTo>
                  <a:pt x="3136126" y="3236482"/>
                </a:lnTo>
                <a:lnTo>
                  <a:pt x="3151009" y="3236482"/>
                </a:lnTo>
                <a:lnTo>
                  <a:pt x="3157836" y="3245585"/>
                </a:lnTo>
                <a:lnTo>
                  <a:pt x="3158586" y="3242421"/>
                </a:lnTo>
                <a:cubicBezTo>
                  <a:pt x="3158586" y="3242421"/>
                  <a:pt x="3160192" y="3244702"/>
                  <a:pt x="3163408" y="3249265"/>
                </a:cubicBezTo>
                <a:lnTo>
                  <a:pt x="3162810" y="3251791"/>
                </a:lnTo>
                <a:lnTo>
                  <a:pt x="3173333" y="3258807"/>
                </a:lnTo>
                <a:lnTo>
                  <a:pt x="3173333" y="3263348"/>
                </a:lnTo>
                <a:lnTo>
                  <a:pt x="3177877" y="3269795"/>
                </a:lnTo>
                <a:lnTo>
                  <a:pt x="3174735" y="3269051"/>
                </a:lnTo>
                <a:lnTo>
                  <a:pt x="3177054" y="3273689"/>
                </a:lnTo>
                <a:cubicBezTo>
                  <a:pt x="3179534" y="3273689"/>
                  <a:pt x="3183255" y="3276170"/>
                  <a:pt x="3188216" y="3281131"/>
                </a:cubicBezTo>
                <a:cubicBezTo>
                  <a:pt x="3193177" y="3281131"/>
                  <a:pt x="3195657" y="3282371"/>
                  <a:pt x="3195657" y="3284851"/>
                </a:cubicBezTo>
                <a:cubicBezTo>
                  <a:pt x="3195657" y="3287332"/>
                  <a:pt x="3198137" y="3288572"/>
                  <a:pt x="3203099" y="3288572"/>
                </a:cubicBezTo>
                <a:cubicBezTo>
                  <a:pt x="3203099" y="3293534"/>
                  <a:pt x="3198137" y="3293534"/>
                  <a:pt x="3188216" y="3288572"/>
                </a:cubicBezTo>
                <a:cubicBezTo>
                  <a:pt x="3178294" y="3283611"/>
                  <a:pt x="3169612" y="3277410"/>
                  <a:pt x="3162171" y="3269969"/>
                </a:cubicBezTo>
                <a:cubicBezTo>
                  <a:pt x="3154730" y="3262527"/>
                  <a:pt x="3148529" y="3258807"/>
                  <a:pt x="3143567" y="3258807"/>
                </a:cubicBezTo>
                <a:cubicBezTo>
                  <a:pt x="3138606" y="3258807"/>
                  <a:pt x="3127444" y="3251365"/>
                  <a:pt x="3110081" y="3236482"/>
                </a:cubicBezTo>
                <a:lnTo>
                  <a:pt x="3098236" y="3225201"/>
                </a:lnTo>
                <a:lnTo>
                  <a:pt x="3097578" y="3227980"/>
                </a:lnTo>
                <a:lnTo>
                  <a:pt x="3091477" y="3226536"/>
                </a:lnTo>
                <a:lnTo>
                  <a:pt x="3092755" y="3221137"/>
                </a:lnTo>
                <a:cubicBezTo>
                  <a:pt x="3092755" y="3221137"/>
                  <a:pt x="3091738" y="3220896"/>
                  <a:pt x="3089705" y="3220415"/>
                </a:cubicBezTo>
                <a:cubicBezTo>
                  <a:pt x="3087672" y="3219934"/>
                  <a:pt x="3085047" y="3217411"/>
                  <a:pt x="3081832" y="3212849"/>
                </a:cubicBezTo>
                <a:cubicBezTo>
                  <a:pt x="3078617" y="3208287"/>
                  <a:pt x="3077009" y="3206006"/>
                  <a:pt x="3077009" y="3206006"/>
                </a:cubicBezTo>
                <a:lnTo>
                  <a:pt x="3070908" y="3204562"/>
                </a:lnTo>
                <a:lnTo>
                  <a:pt x="3046478" y="3176834"/>
                </a:lnTo>
                <a:lnTo>
                  <a:pt x="3044631" y="3176219"/>
                </a:lnTo>
                <a:lnTo>
                  <a:pt x="3038138" y="3179699"/>
                </a:lnTo>
                <a:lnTo>
                  <a:pt x="3032037" y="3178255"/>
                </a:lnTo>
                <a:cubicBezTo>
                  <a:pt x="3031185" y="3181854"/>
                  <a:pt x="3030759" y="3183654"/>
                  <a:pt x="3030759" y="3183654"/>
                </a:cubicBezTo>
                <a:cubicBezTo>
                  <a:pt x="3030759" y="3183654"/>
                  <a:pt x="3032792" y="3184136"/>
                  <a:pt x="3036860" y="3185099"/>
                </a:cubicBezTo>
                <a:cubicBezTo>
                  <a:pt x="3040928" y="3186061"/>
                  <a:pt x="3042535" y="3188343"/>
                  <a:pt x="3041683" y="3191942"/>
                </a:cubicBezTo>
                <a:lnTo>
                  <a:pt x="3046236" y="3193020"/>
                </a:lnTo>
                <a:lnTo>
                  <a:pt x="3046829" y="3191834"/>
                </a:lnTo>
                <a:lnTo>
                  <a:pt x="3048567" y="3193572"/>
                </a:lnTo>
                <a:lnTo>
                  <a:pt x="3053885" y="3194831"/>
                </a:lnTo>
                <a:lnTo>
                  <a:pt x="3058707" y="3201674"/>
                </a:lnTo>
                <a:lnTo>
                  <a:pt x="3061712" y="3204561"/>
                </a:lnTo>
                <a:lnTo>
                  <a:pt x="3061712" y="3199275"/>
                </a:lnTo>
                <a:lnTo>
                  <a:pt x="3069153" y="3206717"/>
                </a:lnTo>
                <a:lnTo>
                  <a:pt x="3063956" y="3206717"/>
                </a:lnTo>
                <a:lnTo>
                  <a:pt x="3066580" y="3209239"/>
                </a:lnTo>
                <a:cubicBezTo>
                  <a:pt x="3071829" y="3214283"/>
                  <a:pt x="3077882" y="3220467"/>
                  <a:pt x="3084737" y="3227792"/>
                </a:cubicBezTo>
                <a:cubicBezTo>
                  <a:pt x="3091594" y="3235116"/>
                  <a:pt x="3096039" y="3239020"/>
                  <a:pt x="3098072" y="3239501"/>
                </a:cubicBezTo>
                <a:cubicBezTo>
                  <a:pt x="3100106" y="3239982"/>
                  <a:pt x="3103157" y="3240705"/>
                  <a:pt x="3107224" y="3241667"/>
                </a:cubicBezTo>
                <a:lnTo>
                  <a:pt x="3112046" y="3248510"/>
                </a:lnTo>
                <a:lnTo>
                  <a:pt x="3105946" y="3247066"/>
                </a:lnTo>
                <a:cubicBezTo>
                  <a:pt x="3101879" y="3246104"/>
                  <a:pt x="3096582" y="3245800"/>
                  <a:pt x="3090055" y="3246156"/>
                </a:cubicBezTo>
                <a:cubicBezTo>
                  <a:pt x="3083528" y="3246512"/>
                  <a:pt x="3079460" y="3245549"/>
                  <a:pt x="3077854" y="3243268"/>
                </a:cubicBezTo>
                <a:cubicBezTo>
                  <a:pt x="3076246" y="3240987"/>
                  <a:pt x="3077901" y="3238528"/>
                  <a:pt x="3082820" y="3235891"/>
                </a:cubicBezTo>
                <a:lnTo>
                  <a:pt x="3059696" y="3224716"/>
                </a:lnTo>
                <a:cubicBezTo>
                  <a:pt x="3055628" y="3223753"/>
                  <a:pt x="3051136" y="3224590"/>
                  <a:pt x="3046216" y="3227227"/>
                </a:cubicBezTo>
                <a:lnTo>
                  <a:pt x="3040115" y="3225782"/>
                </a:lnTo>
                <a:lnTo>
                  <a:pt x="3039388" y="3223273"/>
                </a:lnTo>
                <a:lnTo>
                  <a:pt x="3039388" y="3229041"/>
                </a:lnTo>
                <a:cubicBezTo>
                  <a:pt x="3034426" y="3229041"/>
                  <a:pt x="3029466" y="3226561"/>
                  <a:pt x="3024505" y="3221600"/>
                </a:cubicBezTo>
                <a:cubicBezTo>
                  <a:pt x="3029466" y="3221600"/>
                  <a:pt x="3031946" y="3221600"/>
                  <a:pt x="3031946" y="3221600"/>
                </a:cubicBezTo>
                <a:lnTo>
                  <a:pt x="3038904" y="3221600"/>
                </a:lnTo>
                <a:lnTo>
                  <a:pt x="3036571" y="3213540"/>
                </a:lnTo>
                <a:cubicBezTo>
                  <a:pt x="3033356" y="3208977"/>
                  <a:pt x="3032174" y="3204896"/>
                  <a:pt x="3033026" y="3201297"/>
                </a:cubicBezTo>
                <a:lnTo>
                  <a:pt x="3029481" y="3189054"/>
                </a:lnTo>
                <a:lnTo>
                  <a:pt x="3013735" y="3173923"/>
                </a:lnTo>
                <a:cubicBezTo>
                  <a:pt x="3013735" y="3173923"/>
                  <a:pt x="3012718" y="3173682"/>
                  <a:pt x="3010685" y="3173201"/>
                </a:cubicBezTo>
                <a:cubicBezTo>
                  <a:pt x="3008651" y="3172720"/>
                  <a:pt x="3007044" y="3170438"/>
                  <a:pt x="3005862" y="3166357"/>
                </a:cubicBezTo>
                <a:cubicBezTo>
                  <a:pt x="3004681" y="3162277"/>
                  <a:pt x="3001630" y="3161555"/>
                  <a:pt x="2996711" y="3164191"/>
                </a:cubicBezTo>
                <a:cubicBezTo>
                  <a:pt x="2992643" y="3163228"/>
                  <a:pt x="2991036" y="3160947"/>
                  <a:pt x="2991888" y="3157348"/>
                </a:cubicBezTo>
                <a:lnTo>
                  <a:pt x="2974864" y="3147616"/>
                </a:lnTo>
                <a:cubicBezTo>
                  <a:pt x="2974864" y="3147616"/>
                  <a:pt x="2973257" y="3145335"/>
                  <a:pt x="2970042" y="3140773"/>
                </a:cubicBezTo>
                <a:cubicBezTo>
                  <a:pt x="2967678" y="3132611"/>
                  <a:pt x="2962429" y="3127567"/>
                  <a:pt x="2954296" y="3125642"/>
                </a:cubicBezTo>
                <a:lnTo>
                  <a:pt x="2953018" y="3131041"/>
                </a:lnTo>
                <a:lnTo>
                  <a:pt x="2951740" y="3136441"/>
                </a:lnTo>
                <a:cubicBezTo>
                  <a:pt x="2948524" y="3131878"/>
                  <a:pt x="2947508" y="3131638"/>
                  <a:pt x="2948689" y="3135719"/>
                </a:cubicBezTo>
                <a:cubicBezTo>
                  <a:pt x="2949870" y="3139799"/>
                  <a:pt x="2948641" y="3140458"/>
                  <a:pt x="2944999" y="3137696"/>
                </a:cubicBezTo>
                <a:cubicBezTo>
                  <a:pt x="2941358" y="3134934"/>
                  <a:pt x="2939964" y="3131752"/>
                  <a:pt x="2940816" y="3128153"/>
                </a:cubicBezTo>
                <a:cubicBezTo>
                  <a:pt x="2941668" y="3124554"/>
                  <a:pt x="2940864" y="3123413"/>
                  <a:pt x="2938404" y="3124731"/>
                </a:cubicBezTo>
                <a:cubicBezTo>
                  <a:pt x="2935945" y="3126050"/>
                  <a:pt x="2934289" y="3128509"/>
                  <a:pt x="2933437" y="3132108"/>
                </a:cubicBezTo>
                <a:cubicBezTo>
                  <a:pt x="2932585" y="3135708"/>
                  <a:pt x="2928517" y="3134745"/>
                  <a:pt x="2921236" y="3129220"/>
                </a:cubicBezTo>
                <a:lnTo>
                  <a:pt x="2916413" y="3122377"/>
                </a:lnTo>
                <a:cubicBezTo>
                  <a:pt x="2920480" y="3123340"/>
                  <a:pt x="2924547" y="3124302"/>
                  <a:pt x="2928614" y="3125265"/>
                </a:cubicBezTo>
                <a:cubicBezTo>
                  <a:pt x="2929466" y="3121666"/>
                  <a:pt x="2928875" y="3119624"/>
                  <a:pt x="2926842" y="3119143"/>
                </a:cubicBezTo>
                <a:cubicBezTo>
                  <a:pt x="2924809" y="3118662"/>
                  <a:pt x="2923792" y="3118421"/>
                  <a:pt x="2923792" y="3118421"/>
                </a:cubicBezTo>
                <a:lnTo>
                  <a:pt x="2912869" y="3110134"/>
                </a:lnTo>
                <a:cubicBezTo>
                  <a:pt x="2913721" y="3106534"/>
                  <a:pt x="2914147" y="3104734"/>
                  <a:pt x="2914147" y="3104734"/>
                </a:cubicBezTo>
                <a:lnTo>
                  <a:pt x="2906928" y="3099258"/>
                </a:lnTo>
                <a:lnTo>
                  <a:pt x="2912884" y="3109978"/>
                </a:lnTo>
                <a:cubicBezTo>
                  <a:pt x="2912884" y="3114940"/>
                  <a:pt x="2905442" y="3112459"/>
                  <a:pt x="2890560" y="3102537"/>
                </a:cubicBezTo>
                <a:lnTo>
                  <a:pt x="2875677" y="3087654"/>
                </a:lnTo>
                <a:lnTo>
                  <a:pt x="2898908" y="3092301"/>
                </a:lnTo>
                <a:lnTo>
                  <a:pt x="2887477" y="3081316"/>
                </a:lnTo>
                <a:cubicBezTo>
                  <a:pt x="2884261" y="3076753"/>
                  <a:pt x="2882441" y="3075372"/>
                  <a:pt x="2882015" y="3077173"/>
                </a:cubicBezTo>
                <a:cubicBezTo>
                  <a:pt x="2881589" y="3078972"/>
                  <a:pt x="2880572" y="3078731"/>
                  <a:pt x="2878965" y="3076451"/>
                </a:cubicBezTo>
                <a:cubicBezTo>
                  <a:pt x="2877357" y="3074169"/>
                  <a:pt x="2874520" y="3072547"/>
                  <a:pt x="2870452" y="3071584"/>
                </a:cubicBezTo>
                <a:lnTo>
                  <a:pt x="2871730" y="3066185"/>
                </a:lnTo>
                <a:lnTo>
                  <a:pt x="2860807" y="3057897"/>
                </a:lnTo>
                <a:lnTo>
                  <a:pt x="2854706" y="3056453"/>
                </a:lnTo>
                <a:lnTo>
                  <a:pt x="2848606" y="3055009"/>
                </a:lnTo>
                <a:cubicBezTo>
                  <a:pt x="2844539" y="3054047"/>
                  <a:pt x="2842504" y="3053565"/>
                  <a:pt x="2842504" y="3053565"/>
                </a:cubicBezTo>
                <a:cubicBezTo>
                  <a:pt x="2838437" y="3052602"/>
                  <a:pt x="2836617" y="3051221"/>
                  <a:pt x="2837043" y="3049421"/>
                </a:cubicBezTo>
                <a:cubicBezTo>
                  <a:pt x="2837469" y="3047622"/>
                  <a:pt x="2837682" y="3046722"/>
                  <a:pt x="2837682" y="3046722"/>
                </a:cubicBezTo>
                <a:cubicBezTo>
                  <a:pt x="2838534" y="3043123"/>
                  <a:pt x="2837353" y="3039041"/>
                  <a:pt x="2834138" y="3034479"/>
                </a:cubicBezTo>
                <a:lnTo>
                  <a:pt x="2826759" y="3038434"/>
                </a:lnTo>
                <a:lnTo>
                  <a:pt x="2820388" y="3041850"/>
                </a:lnTo>
                <a:lnTo>
                  <a:pt x="2821262" y="3041611"/>
                </a:lnTo>
                <a:cubicBezTo>
                  <a:pt x="2827773" y="3042541"/>
                  <a:pt x="2838469" y="3050447"/>
                  <a:pt x="2853353" y="3065330"/>
                </a:cubicBezTo>
                <a:cubicBezTo>
                  <a:pt x="2858314" y="3070291"/>
                  <a:pt x="2858314" y="3072771"/>
                  <a:pt x="2853353" y="3072771"/>
                </a:cubicBezTo>
                <a:lnTo>
                  <a:pt x="2844402" y="3072771"/>
                </a:lnTo>
                <a:lnTo>
                  <a:pt x="2843494" y="3076607"/>
                </a:lnTo>
                <a:lnTo>
                  <a:pt x="2849594" y="3078051"/>
                </a:lnTo>
                <a:lnTo>
                  <a:pt x="2854417" y="3084894"/>
                </a:lnTo>
                <a:cubicBezTo>
                  <a:pt x="2854417" y="3084894"/>
                  <a:pt x="2852384" y="3084413"/>
                  <a:pt x="2848316" y="3083450"/>
                </a:cubicBezTo>
                <a:cubicBezTo>
                  <a:pt x="2840182" y="3081525"/>
                  <a:pt x="2834081" y="3080081"/>
                  <a:pt x="2830014" y="3079118"/>
                </a:cubicBezTo>
                <a:lnTo>
                  <a:pt x="2819090" y="3070831"/>
                </a:lnTo>
                <a:lnTo>
                  <a:pt x="2817812" y="3076230"/>
                </a:lnTo>
                <a:cubicBezTo>
                  <a:pt x="2817812" y="3076230"/>
                  <a:pt x="2817057" y="3070350"/>
                  <a:pt x="2815546" y="3058588"/>
                </a:cubicBezTo>
                <a:lnTo>
                  <a:pt x="2805900" y="3044901"/>
                </a:lnTo>
                <a:lnTo>
                  <a:pt x="2812001" y="3046345"/>
                </a:lnTo>
                <a:lnTo>
                  <a:pt x="2821806" y="3048666"/>
                </a:lnTo>
                <a:lnTo>
                  <a:pt x="2816146" y="3043006"/>
                </a:lnTo>
                <a:lnTo>
                  <a:pt x="2818859" y="3042266"/>
                </a:lnTo>
                <a:lnTo>
                  <a:pt x="2813279" y="3040946"/>
                </a:lnTo>
                <a:cubicBezTo>
                  <a:pt x="2813279" y="3040946"/>
                  <a:pt x="2813492" y="3040046"/>
                  <a:pt x="2813918" y="3038246"/>
                </a:cubicBezTo>
                <a:cubicBezTo>
                  <a:pt x="2814344" y="3036446"/>
                  <a:pt x="2816590" y="3036027"/>
                  <a:pt x="2820658" y="3036990"/>
                </a:cubicBezTo>
                <a:lnTo>
                  <a:pt x="2828037" y="3033035"/>
                </a:lnTo>
                <a:cubicBezTo>
                  <a:pt x="2830593" y="3022236"/>
                  <a:pt x="2827377" y="3017674"/>
                  <a:pt x="2818391" y="3019348"/>
                </a:cubicBezTo>
                <a:cubicBezTo>
                  <a:pt x="2818391" y="3019348"/>
                  <a:pt x="2814963" y="3015685"/>
                  <a:pt x="2808107" y="3008361"/>
                </a:cubicBezTo>
                <a:cubicBezTo>
                  <a:pt x="2801251" y="3001036"/>
                  <a:pt x="2795790" y="2996893"/>
                  <a:pt x="2791722" y="2995930"/>
                </a:cubicBezTo>
                <a:lnTo>
                  <a:pt x="2782077" y="2982243"/>
                </a:lnTo>
                <a:lnTo>
                  <a:pt x="2772573" y="2984013"/>
                </a:lnTo>
                <a:lnTo>
                  <a:pt x="2786380" y="2990916"/>
                </a:lnTo>
                <a:lnTo>
                  <a:pt x="2786380" y="2997425"/>
                </a:lnTo>
                <a:lnTo>
                  <a:pt x="2790444" y="3001329"/>
                </a:lnTo>
                <a:lnTo>
                  <a:pt x="2789165" y="3006728"/>
                </a:lnTo>
                <a:lnTo>
                  <a:pt x="2809735" y="3028703"/>
                </a:lnTo>
                <a:lnTo>
                  <a:pt x="2807286" y="3028123"/>
                </a:lnTo>
                <a:lnTo>
                  <a:pt x="2793821" y="3028123"/>
                </a:lnTo>
                <a:lnTo>
                  <a:pt x="2786380" y="3020682"/>
                </a:lnTo>
                <a:lnTo>
                  <a:pt x="2802874" y="3026180"/>
                </a:lnTo>
                <a:lnTo>
                  <a:pt x="2798811" y="3020415"/>
                </a:lnTo>
                <a:cubicBezTo>
                  <a:pt x="2798811" y="3020415"/>
                  <a:pt x="2795170" y="3017653"/>
                  <a:pt x="2787887" y="3012128"/>
                </a:cubicBezTo>
                <a:lnTo>
                  <a:pt x="2777032" y="3003891"/>
                </a:lnTo>
                <a:lnTo>
                  <a:pt x="2778939" y="3005799"/>
                </a:lnTo>
                <a:lnTo>
                  <a:pt x="2775349" y="3005799"/>
                </a:lnTo>
                <a:lnTo>
                  <a:pt x="2781787" y="3010684"/>
                </a:lnTo>
                <a:lnTo>
                  <a:pt x="2774409" y="3014639"/>
                </a:lnTo>
                <a:cubicBezTo>
                  <a:pt x="2774409" y="3014639"/>
                  <a:pt x="2773391" y="3014398"/>
                  <a:pt x="2771358" y="3013917"/>
                </a:cubicBezTo>
                <a:cubicBezTo>
                  <a:pt x="2769325" y="3013435"/>
                  <a:pt x="2768520" y="3012295"/>
                  <a:pt x="2768946" y="3010495"/>
                </a:cubicBezTo>
                <a:lnTo>
                  <a:pt x="2765593" y="3002847"/>
                </a:lnTo>
                <a:lnTo>
                  <a:pt x="2764017" y="3002059"/>
                </a:lnTo>
                <a:lnTo>
                  <a:pt x="2762279" y="3004641"/>
                </a:lnTo>
                <a:cubicBezTo>
                  <a:pt x="2762657" y="3007581"/>
                  <a:pt x="2764241" y="3012232"/>
                  <a:pt x="2767029" y="3018594"/>
                </a:cubicBezTo>
                <a:cubicBezTo>
                  <a:pt x="2762962" y="3017632"/>
                  <a:pt x="2759322" y="3014869"/>
                  <a:pt x="2756106" y="3010307"/>
                </a:cubicBezTo>
                <a:lnTo>
                  <a:pt x="2736815" y="2982933"/>
                </a:lnTo>
                <a:lnTo>
                  <a:pt x="2738093" y="2977533"/>
                </a:lnTo>
                <a:lnTo>
                  <a:pt x="2741357" y="2975784"/>
                </a:lnTo>
                <a:lnTo>
                  <a:pt x="2730569" y="2968592"/>
                </a:lnTo>
                <a:cubicBezTo>
                  <a:pt x="2728089" y="2963631"/>
                  <a:pt x="2721888" y="2958670"/>
                  <a:pt x="2711966" y="2953709"/>
                </a:cubicBezTo>
                <a:lnTo>
                  <a:pt x="2704524" y="2946268"/>
                </a:lnTo>
                <a:lnTo>
                  <a:pt x="2706722" y="2946757"/>
                </a:lnTo>
                <a:lnTo>
                  <a:pt x="2707879" y="2941872"/>
                </a:lnTo>
                <a:cubicBezTo>
                  <a:pt x="2708731" y="2938273"/>
                  <a:pt x="2705515" y="2933710"/>
                  <a:pt x="2698233" y="2928185"/>
                </a:cubicBezTo>
                <a:lnTo>
                  <a:pt x="2693606" y="2923457"/>
                </a:lnTo>
                <a:lnTo>
                  <a:pt x="2693362" y="2923943"/>
                </a:lnTo>
                <a:cubicBezTo>
                  <a:pt x="2690882" y="2923943"/>
                  <a:pt x="2687162" y="2921463"/>
                  <a:pt x="2682201" y="2916502"/>
                </a:cubicBezTo>
                <a:lnTo>
                  <a:pt x="2667318" y="2909060"/>
                </a:lnTo>
                <a:lnTo>
                  <a:pt x="2674759" y="2916502"/>
                </a:lnTo>
                <a:cubicBezTo>
                  <a:pt x="2677239" y="2918983"/>
                  <a:pt x="2679410" y="2921153"/>
                  <a:pt x="2681270" y="2923013"/>
                </a:cubicBezTo>
                <a:lnTo>
                  <a:pt x="2682201" y="2923943"/>
                </a:lnTo>
                <a:lnTo>
                  <a:pt x="2674759" y="2922083"/>
                </a:lnTo>
                <a:cubicBezTo>
                  <a:pt x="2672279" y="2920843"/>
                  <a:pt x="2669798" y="2918983"/>
                  <a:pt x="2667318" y="2916502"/>
                </a:cubicBezTo>
                <a:cubicBezTo>
                  <a:pt x="2662357" y="2911541"/>
                  <a:pt x="2656156" y="2906580"/>
                  <a:pt x="2648714" y="2901619"/>
                </a:cubicBezTo>
                <a:cubicBezTo>
                  <a:pt x="2641273" y="2896658"/>
                  <a:pt x="2635072" y="2891698"/>
                  <a:pt x="2630111" y="2886736"/>
                </a:cubicBezTo>
                <a:cubicBezTo>
                  <a:pt x="2625150" y="2886736"/>
                  <a:pt x="2622669" y="2884256"/>
                  <a:pt x="2622669" y="2879295"/>
                </a:cubicBezTo>
                <a:lnTo>
                  <a:pt x="2613922" y="2873463"/>
                </a:lnTo>
                <a:lnTo>
                  <a:pt x="2614390" y="2874128"/>
                </a:lnTo>
                <a:lnTo>
                  <a:pt x="2608290" y="2872684"/>
                </a:lnTo>
                <a:lnTo>
                  <a:pt x="2608898" y="2870114"/>
                </a:lnTo>
                <a:lnTo>
                  <a:pt x="2600345" y="2864412"/>
                </a:lnTo>
                <a:cubicBezTo>
                  <a:pt x="2600345" y="2864412"/>
                  <a:pt x="2599105" y="2864412"/>
                  <a:pt x="2596624" y="2864412"/>
                </a:cubicBezTo>
                <a:cubicBezTo>
                  <a:pt x="2594144" y="2864412"/>
                  <a:pt x="2592904" y="2861932"/>
                  <a:pt x="2592904" y="2856971"/>
                </a:cubicBezTo>
                <a:cubicBezTo>
                  <a:pt x="2587943" y="2856971"/>
                  <a:pt x="2582982" y="2856971"/>
                  <a:pt x="2578021" y="2856971"/>
                </a:cubicBezTo>
                <a:lnTo>
                  <a:pt x="2570579" y="2856971"/>
                </a:lnTo>
                <a:cubicBezTo>
                  <a:pt x="2575540" y="2852010"/>
                  <a:pt x="2581742" y="2850770"/>
                  <a:pt x="2589183" y="2853250"/>
                </a:cubicBezTo>
                <a:cubicBezTo>
                  <a:pt x="2596624" y="2855731"/>
                  <a:pt x="2604066" y="2858211"/>
                  <a:pt x="2611507" y="2860691"/>
                </a:cubicBezTo>
                <a:cubicBezTo>
                  <a:pt x="2618949" y="2863172"/>
                  <a:pt x="2622669" y="2864412"/>
                  <a:pt x="2622669" y="2864412"/>
                </a:cubicBezTo>
                <a:cubicBezTo>
                  <a:pt x="2625150" y="2859452"/>
                  <a:pt x="2624530" y="2854491"/>
                  <a:pt x="2620809" y="2849530"/>
                </a:cubicBezTo>
                <a:lnTo>
                  <a:pt x="2600906" y="2835054"/>
                </a:lnTo>
                <a:lnTo>
                  <a:pt x="2601026" y="2835327"/>
                </a:lnTo>
                <a:lnTo>
                  <a:pt x="2600352" y="2835452"/>
                </a:lnTo>
                <a:lnTo>
                  <a:pt x="2600026" y="2834327"/>
                </a:lnTo>
                <a:lnTo>
                  <a:pt x="2593212" y="2827513"/>
                </a:lnTo>
                <a:lnTo>
                  <a:pt x="2592833" y="2829111"/>
                </a:lnTo>
                <a:lnTo>
                  <a:pt x="2590935" y="2826418"/>
                </a:lnTo>
                <a:lnTo>
                  <a:pt x="2574300" y="2819764"/>
                </a:lnTo>
                <a:lnTo>
                  <a:pt x="2569199" y="2817213"/>
                </a:lnTo>
                <a:lnTo>
                  <a:pt x="2569708" y="2817936"/>
                </a:lnTo>
                <a:lnTo>
                  <a:pt x="2574531" y="2824779"/>
                </a:lnTo>
                <a:lnTo>
                  <a:pt x="2590277" y="2839910"/>
                </a:lnTo>
                <a:lnTo>
                  <a:pt x="2606024" y="2855042"/>
                </a:lnTo>
                <a:lnTo>
                  <a:pt x="2593822" y="2852154"/>
                </a:lnTo>
                <a:cubicBezTo>
                  <a:pt x="2590606" y="2847591"/>
                  <a:pt x="2587983" y="2845069"/>
                  <a:pt x="2585949" y="2844588"/>
                </a:cubicBezTo>
                <a:cubicBezTo>
                  <a:pt x="2583916" y="2844106"/>
                  <a:pt x="2579257" y="2841103"/>
                  <a:pt x="2571975" y="2835578"/>
                </a:cubicBezTo>
                <a:lnTo>
                  <a:pt x="2565111" y="2825838"/>
                </a:lnTo>
                <a:lnTo>
                  <a:pt x="2540814" y="2819764"/>
                </a:lnTo>
                <a:cubicBezTo>
                  <a:pt x="2540814" y="2814803"/>
                  <a:pt x="2539573" y="2811082"/>
                  <a:pt x="2537093" y="2808601"/>
                </a:cubicBezTo>
                <a:cubicBezTo>
                  <a:pt x="2534613" y="2806121"/>
                  <a:pt x="2530892" y="2802401"/>
                  <a:pt x="2525931" y="2797439"/>
                </a:cubicBezTo>
                <a:lnTo>
                  <a:pt x="2511428" y="2792605"/>
                </a:lnTo>
                <a:lnTo>
                  <a:pt x="2511257" y="2792697"/>
                </a:lnTo>
                <a:lnTo>
                  <a:pt x="2511290" y="2792559"/>
                </a:lnTo>
                <a:lnTo>
                  <a:pt x="2503607" y="2789998"/>
                </a:lnTo>
                <a:lnTo>
                  <a:pt x="2511896" y="2789998"/>
                </a:lnTo>
                <a:lnTo>
                  <a:pt x="2512535" y="2787297"/>
                </a:lnTo>
                <a:cubicBezTo>
                  <a:pt x="2512535" y="2787297"/>
                  <a:pt x="2514569" y="2787779"/>
                  <a:pt x="2518636" y="2788741"/>
                </a:cubicBezTo>
                <a:lnTo>
                  <a:pt x="2516291" y="2789998"/>
                </a:lnTo>
                <a:lnTo>
                  <a:pt x="2518490" y="2789998"/>
                </a:lnTo>
                <a:lnTo>
                  <a:pt x="2525931" y="2789998"/>
                </a:lnTo>
                <a:cubicBezTo>
                  <a:pt x="2525931" y="2789998"/>
                  <a:pt x="2525931" y="2788758"/>
                  <a:pt x="2525931" y="2786277"/>
                </a:cubicBezTo>
                <a:cubicBezTo>
                  <a:pt x="2525931" y="2783797"/>
                  <a:pt x="2523451" y="2780076"/>
                  <a:pt x="2518490" y="2775115"/>
                </a:cubicBezTo>
                <a:lnTo>
                  <a:pt x="2511643" y="2769980"/>
                </a:lnTo>
                <a:lnTo>
                  <a:pt x="2504168" y="2768211"/>
                </a:lnTo>
                <a:cubicBezTo>
                  <a:pt x="2504168" y="2768211"/>
                  <a:pt x="2503363" y="2767070"/>
                  <a:pt x="2501756" y="2764789"/>
                </a:cubicBezTo>
                <a:lnTo>
                  <a:pt x="2501631" y="2764612"/>
                </a:lnTo>
                <a:lnTo>
                  <a:pt x="2492445" y="2767674"/>
                </a:lnTo>
                <a:cubicBezTo>
                  <a:pt x="2489964" y="2772635"/>
                  <a:pt x="2486244" y="2775115"/>
                  <a:pt x="2481283" y="2775115"/>
                </a:cubicBezTo>
                <a:cubicBezTo>
                  <a:pt x="2476322" y="2770154"/>
                  <a:pt x="2472601" y="2767674"/>
                  <a:pt x="2470120" y="2767674"/>
                </a:cubicBezTo>
                <a:cubicBezTo>
                  <a:pt x="2467640" y="2767674"/>
                  <a:pt x="2466400" y="2765194"/>
                  <a:pt x="2466400" y="2760232"/>
                </a:cubicBezTo>
                <a:lnTo>
                  <a:pt x="2451517" y="2745350"/>
                </a:lnTo>
                <a:lnTo>
                  <a:pt x="2466400" y="2752791"/>
                </a:lnTo>
                <a:cubicBezTo>
                  <a:pt x="2476322" y="2752791"/>
                  <a:pt x="2482523" y="2754032"/>
                  <a:pt x="2485003" y="2756512"/>
                </a:cubicBezTo>
                <a:cubicBezTo>
                  <a:pt x="2487484" y="2758992"/>
                  <a:pt x="2488724" y="2760232"/>
                  <a:pt x="2488724" y="2760232"/>
                </a:cubicBezTo>
                <a:lnTo>
                  <a:pt x="2488724" y="2747449"/>
                </a:lnTo>
                <a:lnTo>
                  <a:pt x="2483599" y="2746236"/>
                </a:lnTo>
                <a:lnTo>
                  <a:pt x="2481172" y="2737852"/>
                </a:lnTo>
                <a:lnTo>
                  <a:pt x="2466400" y="2730467"/>
                </a:lnTo>
                <a:lnTo>
                  <a:pt x="2458958" y="2737908"/>
                </a:lnTo>
                <a:lnTo>
                  <a:pt x="2451517" y="2730467"/>
                </a:lnTo>
                <a:lnTo>
                  <a:pt x="2444076" y="2723025"/>
                </a:lnTo>
                <a:lnTo>
                  <a:pt x="2444004" y="2722989"/>
                </a:lnTo>
                <a:lnTo>
                  <a:pt x="2443450" y="2725329"/>
                </a:lnTo>
                <a:lnTo>
                  <a:pt x="2440603" y="2721289"/>
                </a:lnTo>
                <a:lnTo>
                  <a:pt x="2436634" y="2719305"/>
                </a:lnTo>
                <a:cubicBezTo>
                  <a:pt x="2431673" y="2721785"/>
                  <a:pt x="2429193" y="2720545"/>
                  <a:pt x="2429193" y="2715584"/>
                </a:cubicBezTo>
                <a:lnTo>
                  <a:pt x="2414310" y="2700701"/>
                </a:lnTo>
                <a:lnTo>
                  <a:pt x="2406933" y="2697013"/>
                </a:lnTo>
                <a:lnTo>
                  <a:pt x="2412452" y="2706588"/>
                </a:lnTo>
                <a:lnTo>
                  <a:pt x="2417100" y="2711863"/>
                </a:lnTo>
                <a:lnTo>
                  <a:pt x="2425472" y="2715584"/>
                </a:lnTo>
                <a:cubicBezTo>
                  <a:pt x="2432913" y="2720545"/>
                  <a:pt x="2436634" y="2725506"/>
                  <a:pt x="2436634" y="2730467"/>
                </a:cubicBezTo>
                <a:lnTo>
                  <a:pt x="2431671" y="2728813"/>
                </a:lnTo>
                <a:lnTo>
                  <a:pt x="2446995" y="2737572"/>
                </a:lnTo>
                <a:lnTo>
                  <a:pt x="2416491" y="2730352"/>
                </a:lnTo>
                <a:cubicBezTo>
                  <a:pt x="2416491" y="2730352"/>
                  <a:pt x="2416917" y="2728552"/>
                  <a:pt x="2417769" y="2724953"/>
                </a:cubicBezTo>
                <a:lnTo>
                  <a:pt x="2417055" y="2723940"/>
                </a:lnTo>
                <a:lnTo>
                  <a:pt x="2414310" y="2723025"/>
                </a:lnTo>
                <a:cubicBezTo>
                  <a:pt x="2399427" y="2713104"/>
                  <a:pt x="2389505" y="2705662"/>
                  <a:pt x="2384544" y="2700701"/>
                </a:cubicBezTo>
                <a:lnTo>
                  <a:pt x="2391986" y="2700701"/>
                </a:lnTo>
                <a:lnTo>
                  <a:pt x="2397328" y="2703075"/>
                </a:lnTo>
                <a:lnTo>
                  <a:pt x="2397200" y="2702978"/>
                </a:lnTo>
                <a:lnTo>
                  <a:pt x="2370531" y="2679559"/>
                </a:lnTo>
                <a:lnTo>
                  <a:pt x="2364544" y="2678142"/>
                </a:lnTo>
                <a:lnTo>
                  <a:pt x="2369661" y="2685818"/>
                </a:lnTo>
                <a:cubicBezTo>
                  <a:pt x="2369661" y="2685818"/>
                  <a:pt x="2364700" y="2683338"/>
                  <a:pt x="2354779" y="2678377"/>
                </a:cubicBezTo>
                <a:lnTo>
                  <a:pt x="2354779" y="2663494"/>
                </a:lnTo>
                <a:lnTo>
                  <a:pt x="2364455" y="2678009"/>
                </a:lnTo>
                <a:lnTo>
                  <a:pt x="2365708" y="2672716"/>
                </a:lnTo>
                <a:cubicBezTo>
                  <a:pt x="2366560" y="2669116"/>
                  <a:pt x="2363344" y="2664554"/>
                  <a:pt x="2356062" y="2659029"/>
                </a:cubicBezTo>
                <a:cubicBezTo>
                  <a:pt x="2351995" y="2658066"/>
                  <a:pt x="2347550" y="2654163"/>
                  <a:pt x="2342727" y="2647320"/>
                </a:cubicBezTo>
                <a:cubicBezTo>
                  <a:pt x="2337905" y="2640476"/>
                  <a:pt x="2333460" y="2636573"/>
                  <a:pt x="2329393" y="2635610"/>
                </a:cubicBezTo>
                <a:lnTo>
                  <a:pt x="2316864" y="2623571"/>
                </a:lnTo>
                <a:lnTo>
                  <a:pt x="2302689" y="2618846"/>
                </a:lnTo>
                <a:cubicBezTo>
                  <a:pt x="2302689" y="2621326"/>
                  <a:pt x="2302689" y="2623187"/>
                  <a:pt x="2302689" y="2624427"/>
                </a:cubicBezTo>
                <a:lnTo>
                  <a:pt x="2302689" y="2625715"/>
                </a:lnTo>
                <a:lnTo>
                  <a:pt x="2298038" y="2620706"/>
                </a:lnTo>
                <a:cubicBezTo>
                  <a:pt x="2294937" y="2616985"/>
                  <a:pt x="2292767" y="2613885"/>
                  <a:pt x="2291527" y="2611404"/>
                </a:cubicBezTo>
                <a:cubicBezTo>
                  <a:pt x="2289046" y="2606443"/>
                  <a:pt x="2285326" y="2603963"/>
                  <a:pt x="2280365" y="2603963"/>
                </a:cubicBezTo>
                <a:cubicBezTo>
                  <a:pt x="2275404" y="2603963"/>
                  <a:pt x="2270443" y="2600242"/>
                  <a:pt x="2265482" y="2592801"/>
                </a:cubicBezTo>
                <a:cubicBezTo>
                  <a:pt x="2260521" y="2585359"/>
                  <a:pt x="2255560" y="2581639"/>
                  <a:pt x="2250599" y="2581639"/>
                </a:cubicBezTo>
                <a:lnTo>
                  <a:pt x="2250599" y="2574197"/>
                </a:lnTo>
                <a:lnTo>
                  <a:pt x="2265482" y="2574197"/>
                </a:lnTo>
                <a:cubicBezTo>
                  <a:pt x="2270443" y="2594041"/>
                  <a:pt x="2280365" y="2603963"/>
                  <a:pt x="2295247" y="2603963"/>
                </a:cubicBezTo>
                <a:lnTo>
                  <a:pt x="2280365" y="2589080"/>
                </a:lnTo>
                <a:cubicBezTo>
                  <a:pt x="2280365" y="2584119"/>
                  <a:pt x="2277884" y="2580399"/>
                  <a:pt x="2272923" y="2577918"/>
                </a:cubicBezTo>
                <a:cubicBezTo>
                  <a:pt x="2267962" y="2575438"/>
                  <a:pt x="2265482" y="2574197"/>
                  <a:pt x="2265482" y="2574197"/>
                </a:cubicBezTo>
                <a:lnTo>
                  <a:pt x="2259394" y="2562022"/>
                </a:lnTo>
                <a:lnTo>
                  <a:pt x="2256763" y="2561399"/>
                </a:lnTo>
                <a:lnTo>
                  <a:pt x="2253799" y="2557194"/>
                </a:lnTo>
                <a:lnTo>
                  <a:pt x="2243158" y="2551873"/>
                </a:lnTo>
                <a:cubicBezTo>
                  <a:pt x="2243158" y="2551873"/>
                  <a:pt x="2240677" y="2551873"/>
                  <a:pt x="2235716" y="2551873"/>
                </a:cubicBezTo>
                <a:cubicBezTo>
                  <a:pt x="2230755" y="2551873"/>
                  <a:pt x="2228275" y="2549393"/>
                  <a:pt x="2228275" y="2544432"/>
                </a:cubicBezTo>
                <a:lnTo>
                  <a:pt x="2220833" y="2544432"/>
                </a:lnTo>
                <a:cubicBezTo>
                  <a:pt x="2220833" y="2544432"/>
                  <a:pt x="2219593" y="2543192"/>
                  <a:pt x="2217113" y="2540711"/>
                </a:cubicBezTo>
                <a:cubicBezTo>
                  <a:pt x="2214632" y="2538231"/>
                  <a:pt x="2213392" y="2536990"/>
                  <a:pt x="2213392" y="2536990"/>
                </a:cubicBezTo>
                <a:lnTo>
                  <a:pt x="2191481" y="2522382"/>
                </a:lnTo>
                <a:lnTo>
                  <a:pt x="2193489" y="2529317"/>
                </a:lnTo>
                <a:lnTo>
                  <a:pt x="2184199" y="2520390"/>
                </a:lnTo>
                <a:lnTo>
                  <a:pt x="2176185" y="2518387"/>
                </a:lnTo>
                <a:cubicBezTo>
                  <a:pt x="2171224" y="2515907"/>
                  <a:pt x="2168743" y="2514666"/>
                  <a:pt x="2168743" y="2514666"/>
                </a:cubicBezTo>
                <a:lnTo>
                  <a:pt x="2161610" y="2507533"/>
                </a:lnTo>
                <a:lnTo>
                  <a:pt x="2164263" y="2516697"/>
                </a:lnTo>
                <a:lnTo>
                  <a:pt x="2169086" y="2523541"/>
                </a:lnTo>
                <a:cubicBezTo>
                  <a:pt x="2181287" y="2526429"/>
                  <a:pt x="2186535" y="2531472"/>
                  <a:pt x="2184832" y="2538671"/>
                </a:cubicBezTo>
                <a:lnTo>
                  <a:pt x="2183553" y="2544071"/>
                </a:lnTo>
                <a:cubicBezTo>
                  <a:pt x="2187622" y="2545034"/>
                  <a:pt x="2189655" y="2545515"/>
                  <a:pt x="2189655" y="2545515"/>
                </a:cubicBezTo>
                <a:cubicBezTo>
                  <a:pt x="2190507" y="2541915"/>
                  <a:pt x="2194574" y="2542878"/>
                  <a:pt x="2201856" y="2548403"/>
                </a:cubicBezTo>
                <a:lnTo>
                  <a:pt x="2205401" y="2560646"/>
                </a:lnTo>
                <a:lnTo>
                  <a:pt x="2198117" y="2558922"/>
                </a:lnTo>
                <a:lnTo>
                  <a:pt x="2205951" y="2566756"/>
                </a:lnTo>
                <a:lnTo>
                  <a:pt x="2217126" y="2577932"/>
                </a:lnTo>
                <a:lnTo>
                  <a:pt x="2221147" y="2575776"/>
                </a:lnTo>
                <a:cubicBezTo>
                  <a:pt x="2220295" y="2579377"/>
                  <a:pt x="2222919" y="2581898"/>
                  <a:pt x="2229020" y="2583342"/>
                </a:cubicBezTo>
                <a:cubicBezTo>
                  <a:pt x="2235121" y="2584786"/>
                  <a:pt x="2235711" y="2586827"/>
                  <a:pt x="2230792" y="2589464"/>
                </a:cubicBezTo>
                <a:cubicBezTo>
                  <a:pt x="2222658" y="2587538"/>
                  <a:pt x="2218591" y="2586575"/>
                  <a:pt x="2218591" y="2586575"/>
                </a:cubicBezTo>
                <a:lnTo>
                  <a:pt x="2213768" y="2579732"/>
                </a:lnTo>
                <a:lnTo>
                  <a:pt x="2215337" y="2578891"/>
                </a:lnTo>
                <a:lnTo>
                  <a:pt x="2191068" y="2566756"/>
                </a:lnTo>
                <a:cubicBezTo>
                  <a:pt x="2181146" y="2551873"/>
                  <a:pt x="2176185" y="2544432"/>
                  <a:pt x="2176185" y="2544432"/>
                </a:cubicBezTo>
                <a:lnTo>
                  <a:pt x="2180726" y="2544432"/>
                </a:lnTo>
                <a:lnTo>
                  <a:pt x="2172630" y="2535783"/>
                </a:lnTo>
                <a:lnTo>
                  <a:pt x="2173908" y="2530384"/>
                </a:lnTo>
                <a:cubicBezTo>
                  <a:pt x="2173908" y="2530384"/>
                  <a:pt x="2171875" y="2529902"/>
                  <a:pt x="2167808" y="2528940"/>
                </a:cubicBezTo>
                <a:lnTo>
                  <a:pt x="2159321" y="2524089"/>
                </a:lnTo>
                <a:lnTo>
                  <a:pt x="2153861" y="2529549"/>
                </a:lnTo>
                <a:cubicBezTo>
                  <a:pt x="2148900" y="2529549"/>
                  <a:pt x="2143939" y="2528309"/>
                  <a:pt x="2138978" y="2525828"/>
                </a:cubicBezTo>
                <a:lnTo>
                  <a:pt x="2136612" y="2524645"/>
                </a:lnTo>
                <a:lnTo>
                  <a:pt x="2136346" y="2525769"/>
                </a:lnTo>
                <a:cubicBezTo>
                  <a:pt x="2138166" y="2527150"/>
                  <a:pt x="2142127" y="2528563"/>
                  <a:pt x="2148228" y="2530007"/>
                </a:cubicBezTo>
                <a:lnTo>
                  <a:pt x="2154332" y="2534638"/>
                </a:lnTo>
                <a:lnTo>
                  <a:pt x="2154791" y="2532339"/>
                </a:lnTo>
                <a:cubicBezTo>
                  <a:pt x="2155411" y="2531719"/>
                  <a:pt x="2156341" y="2532029"/>
                  <a:pt x="2157581" y="2533269"/>
                </a:cubicBezTo>
                <a:cubicBezTo>
                  <a:pt x="2160062" y="2535750"/>
                  <a:pt x="2161302" y="2536990"/>
                  <a:pt x="2161302" y="2536990"/>
                </a:cubicBezTo>
                <a:lnTo>
                  <a:pt x="2157432" y="2536990"/>
                </a:lnTo>
                <a:lnTo>
                  <a:pt x="2159151" y="2538295"/>
                </a:lnTo>
                <a:cubicBezTo>
                  <a:pt x="2162366" y="2542857"/>
                  <a:pt x="2166007" y="2545619"/>
                  <a:pt x="2170074" y="2546582"/>
                </a:cubicBezTo>
                <a:lnTo>
                  <a:pt x="2176175" y="2548026"/>
                </a:lnTo>
                <a:lnTo>
                  <a:pt x="2179719" y="2560269"/>
                </a:lnTo>
                <a:cubicBezTo>
                  <a:pt x="2179719" y="2560269"/>
                  <a:pt x="2180524" y="2561410"/>
                  <a:pt x="2182131" y="2563691"/>
                </a:cubicBezTo>
                <a:cubicBezTo>
                  <a:pt x="2183738" y="2565972"/>
                  <a:pt x="2184543" y="2567112"/>
                  <a:pt x="2184543" y="2567112"/>
                </a:cubicBezTo>
                <a:cubicBezTo>
                  <a:pt x="2183690" y="2570713"/>
                  <a:pt x="2183052" y="2573412"/>
                  <a:pt x="2182626" y="2575212"/>
                </a:cubicBezTo>
                <a:cubicBezTo>
                  <a:pt x="2182200" y="2577011"/>
                  <a:pt x="2186054" y="2578874"/>
                  <a:pt x="2194187" y="2580799"/>
                </a:cubicBezTo>
                <a:cubicBezTo>
                  <a:pt x="2198256" y="2581762"/>
                  <a:pt x="2199863" y="2584043"/>
                  <a:pt x="2199011" y="2587643"/>
                </a:cubicBezTo>
                <a:cubicBezTo>
                  <a:pt x="2198159" y="2591243"/>
                  <a:pt x="2199766" y="2593523"/>
                  <a:pt x="2203833" y="2594486"/>
                </a:cubicBezTo>
                <a:cubicBezTo>
                  <a:pt x="2207901" y="2595449"/>
                  <a:pt x="2211164" y="2595271"/>
                  <a:pt x="2213623" y="2593952"/>
                </a:cubicBezTo>
                <a:cubicBezTo>
                  <a:pt x="2216082" y="2592634"/>
                  <a:pt x="2216887" y="2593775"/>
                  <a:pt x="2216035" y="2597374"/>
                </a:cubicBezTo>
                <a:cubicBezTo>
                  <a:pt x="2216035" y="2597374"/>
                  <a:pt x="2218446" y="2600796"/>
                  <a:pt x="2223269" y="2607639"/>
                </a:cubicBezTo>
                <a:cubicBezTo>
                  <a:pt x="2228092" y="2614483"/>
                  <a:pt x="2230503" y="2617905"/>
                  <a:pt x="2230503" y="2617905"/>
                </a:cubicBezTo>
                <a:lnTo>
                  <a:pt x="2234227" y="2626401"/>
                </a:lnTo>
                <a:lnTo>
                  <a:pt x="2237577" y="2630008"/>
                </a:lnTo>
                <a:lnTo>
                  <a:pt x="2236635" y="2631892"/>
                </a:lnTo>
                <a:lnTo>
                  <a:pt x="2238870" y="2636991"/>
                </a:lnTo>
                <a:cubicBezTo>
                  <a:pt x="2243789" y="2634355"/>
                  <a:pt x="2247431" y="2637117"/>
                  <a:pt x="2249794" y="2645279"/>
                </a:cubicBezTo>
                <a:lnTo>
                  <a:pt x="2265540" y="2660410"/>
                </a:lnTo>
                <a:lnTo>
                  <a:pt x="2264262" y="2665809"/>
                </a:lnTo>
                <a:cubicBezTo>
                  <a:pt x="2261046" y="2661247"/>
                  <a:pt x="2257406" y="2658485"/>
                  <a:pt x="2253338" y="2657522"/>
                </a:cubicBezTo>
                <a:lnTo>
                  <a:pt x="2242415" y="2649234"/>
                </a:lnTo>
                <a:cubicBezTo>
                  <a:pt x="2241563" y="2652834"/>
                  <a:pt x="2246385" y="2659677"/>
                  <a:pt x="2256883" y="2669765"/>
                </a:cubicBezTo>
                <a:cubicBezTo>
                  <a:pt x="2267380" y="2679852"/>
                  <a:pt x="2275041" y="2688317"/>
                  <a:pt x="2279863" y="2695160"/>
                </a:cubicBezTo>
                <a:cubicBezTo>
                  <a:pt x="2284686" y="2702004"/>
                  <a:pt x="2290739" y="2708189"/>
                  <a:pt x="2298020" y="2713713"/>
                </a:cubicBezTo>
                <a:cubicBezTo>
                  <a:pt x="2305303" y="2719239"/>
                  <a:pt x="2312159" y="2726563"/>
                  <a:pt x="2318590" y="2735688"/>
                </a:cubicBezTo>
                <a:cubicBezTo>
                  <a:pt x="2325019" y="2744812"/>
                  <a:pt x="2328234" y="2749375"/>
                  <a:pt x="2328234" y="2749375"/>
                </a:cubicBezTo>
                <a:lnTo>
                  <a:pt x="2334335" y="2750819"/>
                </a:lnTo>
                <a:cubicBezTo>
                  <a:pt x="2333483" y="2754419"/>
                  <a:pt x="2334878" y="2757600"/>
                  <a:pt x="2338519" y="2760362"/>
                </a:cubicBezTo>
                <a:cubicBezTo>
                  <a:pt x="2342161" y="2763125"/>
                  <a:pt x="2344785" y="2765646"/>
                  <a:pt x="2346392" y="2767928"/>
                </a:cubicBezTo>
                <a:cubicBezTo>
                  <a:pt x="2347999" y="2770209"/>
                  <a:pt x="2351428" y="2773871"/>
                  <a:pt x="2356676" y="2778915"/>
                </a:cubicBezTo>
                <a:cubicBezTo>
                  <a:pt x="2361926" y="2783959"/>
                  <a:pt x="2366157" y="2788762"/>
                  <a:pt x="2369373" y="2793324"/>
                </a:cubicBezTo>
                <a:cubicBezTo>
                  <a:pt x="2395945" y="2826223"/>
                  <a:pt x="2411691" y="2841354"/>
                  <a:pt x="2416611" y="2838717"/>
                </a:cubicBezTo>
                <a:lnTo>
                  <a:pt x="2421434" y="2845560"/>
                </a:lnTo>
                <a:lnTo>
                  <a:pt x="2424978" y="2857803"/>
                </a:lnTo>
                <a:cubicBezTo>
                  <a:pt x="2429045" y="2858766"/>
                  <a:pt x="2432261" y="2863328"/>
                  <a:pt x="2434624" y="2871490"/>
                </a:cubicBezTo>
                <a:cubicBezTo>
                  <a:pt x="2438691" y="2872453"/>
                  <a:pt x="2442331" y="2875215"/>
                  <a:pt x="2445547" y="2879777"/>
                </a:cubicBezTo>
                <a:cubicBezTo>
                  <a:pt x="2448762" y="2884341"/>
                  <a:pt x="2450369" y="2886621"/>
                  <a:pt x="2450369" y="2886621"/>
                </a:cubicBezTo>
                <a:cubicBezTo>
                  <a:pt x="2454437" y="2887584"/>
                  <a:pt x="2456471" y="2888065"/>
                  <a:pt x="2456471" y="2888065"/>
                </a:cubicBezTo>
                <a:cubicBezTo>
                  <a:pt x="2456471" y="2888065"/>
                  <a:pt x="2457061" y="2890105"/>
                  <a:pt x="2458242" y="2894186"/>
                </a:cubicBezTo>
                <a:cubicBezTo>
                  <a:pt x="2459424" y="2898267"/>
                  <a:pt x="2462048" y="2900790"/>
                  <a:pt x="2466115" y="2901752"/>
                </a:cubicBezTo>
                <a:lnTo>
                  <a:pt x="2474483" y="2920839"/>
                </a:lnTo>
                <a:cubicBezTo>
                  <a:pt x="2466349" y="2918913"/>
                  <a:pt x="2469137" y="2925275"/>
                  <a:pt x="2482850" y="2939925"/>
                </a:cubicBezTo>
                <a:lnTo>
                  <a:pt x="2490229" y="2935970"/>
                </a:lnTo>
                <a:cubicBezTo>
                  <a:pt x="2490229" y="2935970"/>
                  <a:pt x="2488195" y="2935488"/>
                  <a:pt x="2484128" y="2934526"/>
                </a:cubicBezTo>
                <a:cubicBezTo>
                  <a:pt x="2484128" y="2934526"/>
                  <a:pt x="2482521" y="2932244"/>
                  <a:pt x="2479306" y="2927682"/>
                </a:cubicBezTo>
                <a:lnTo>
                  <a:pt x="2496330" y="2937414"/>
                </a:lnTo>
                <a:cubicBezTo>
                  <a:pt x="2510043" y="2952063"/>
                  <a:pt x="2516898" y="2959388"/>
                  <a:pt x="2516898" y="2959388"/>
                </a:cubicBezTo>
                <a:lnTo>
                  <a:pt x="2521722" y="2966231"/>
                </a:lnTo>
                <a:cubicBezTo>
                  <a:pt x="2524937" y="2970793"/>
                  <a:pt x="2531793" y="2978118"/>
                  <a:pt x="2542291" y="2988206"/>
                </a:cubicBezTo>
                <a:cubicBezTo>
                  <a:pt x="2545506" y="2992768"/>
                  <a:pt x="2548720" y="2997330"/>
                  <a:pt x="2551935" y="3001893"/>
                </a:cubicBezTo>
                <a:cubicBezTo>
                  <a:pt x="2555151" y="3006455"/>
                  <a:pt x="2558792" y="3009218"/>
                  <a:pt x="2562859" y="3010181"/>
                </a:cubicBezTo>
                <a:cubicBezTo>
                  <a:pt x="2566074" y="3014742"/>
                  <a:pt x="2569289" y="3019305"/>
                  <a:pt x="2572505" y="3023867"/>
                </a:cubicBezTo>
                <a:cubicBezTo>
                  <a:pt x="2575720" y="3028429"/>
                  <a:pt x="2582576" y="3035754"/>
                  <a:pt x="2593073" y="3045842"/>
                </a:cubicBezTo>
                <a:lnTo>
                  <a:pt x="2617187" y="3080059"/>
                </a:lnTo>
                <a:cubicBezTo>
                  <a:pt x="2617187" y="3080059"/>
                  <a:pt x="2610331" y="3072734"/>
                  <a:pt x="2596618" y="3058084"/>
                </a:cubicBezTo>
                <a:cubicBezTo>
                  <a:pt x="2582905" y="3043435"/>
                  <a:pt x="2575245" y="3034970"/>
                  <a:pt x="2573638" y="3032689"/>
                </a:cubicBezTo>
                <a:cubicBezTo>
                  <a:pt x="2572031" y="3030407"/>
                  <a:pt x="2567585" y="3026504"/>
                  <a:pt x="2560303" y="3020979"/>
                </a:cubicBezTo>
                <a:lnTo>
                  <a:pt x="2548101" y="3018091"/>
                </a:lnTo>
                <a:lnTo>
                  <a:pt x="2552925" y="3024935"/>
                </a:lnTo>
                <a:cubicBezTo>
                  <a:pt x="2559354" y="3034059"/>
                  <a:pt x="2564390" y="3040003"/>
                  <a:pt x="2568031" y="3042765"/>
                </a:cubicBezTo>
                <a:cubicBezTo>
                  <a:pt x="2571672" y="3045528"/>
                  <a:pt x="2571033" y="3048228"/>
                  <a:pt x="2566114" y="3050864"/>
                </a:cubicBezTo>
                <a:lnTo>
                  <a:pt x="2583138" y="3060596"/>
                </a:lnTo>
                <a:cubicBezTo>
                  <a:pt x="2583138" y="3060596"/>
                  <a:pt x="2582712" y="3062396"/>
                  <a:pt x="2581860" y="3065995"/>
                </a:cubicBezTo>
                <a:cubicBezTo>
                  <a:pt x="2585928" y="3066958"/>
                  <a:pt x="2587961" y="3067439"/>
                  <a:pt x="2587961" y="3067439"/>
                </a:cubicBezTo>
                <a:cubicBezTo>
                  <a:pt x="2592029" y="3068402"/>
                  <a:pt x="2595456" y="3072064"/>
                  <a:pt x="2598245" y="3078426"/>
                </a:cubicBezTo>
                <a:cubicBezTo>
                  <a:pt x="2601035" y="3084789"/>
                  <a:pt x="2604463" y="3088451"/>
                  <a:pt x="2608530" y="3089414"/>
                </a:cubicBezTo>
                <a:cubicBezTo>
                  <a:pt x="2616664" y="3091340"/>
                  <a:pt x="2623095" y="3100464"/>
                  <a:pt x="2627821" y="3116788"/>
                </a:cubicBezTo>
                <a:cubicBezTo>
                  <a:pt x="2622902" y="3119425"/>
                  <a:pt x="2618835" y="3118462"/>
                  <a:pt x="2615619" y="3113900"/>
                </a:cubicBezTo>
                <a:cubicBezTo>
                  <a:pt x="2615619" y="3113900"/>
                  <a:pt x="2616046" y="3112099"/>
                  <a:pt x="2616897" y="3108500"/>
                </a:cubicBezTo>
                <a:lnTo>
                  <a:pt x="2593772" y="3097324"/>
                </a:lnTo>
                <a:lnTo>
                  <a:pt x="2582849" y="3089037"/>
                </a:lnTo>
                <a:cubicBezTo>
                  <a:pt x="2583701" y="3085438"/>
                  <a:pt x="2583536" y="3081597"/>
                  <a:pt x="2582355" y="3077516"/>
                </a:cubicBezTo>
                <a:cubicBezTo>
                  <a:pt x="2581174" y="3073435"/>
                  <a:pt x="2578336" y="3071813"/>
                  <a:pt x="2573843" y="3072650"/>
                </a:cubicBezTo>
                <a:cubicBezTo>
                  <a:pt x="2569349" y="3073487"/>
                  <a:pt x="2567529" y="3072106"/>
                  <a:pt x="2568380" y="3068507"/>
                </a:cubicBezTo>
                <a:cubicBezTo>
                  <a:pt x="2569232" y="3064907"/>
                  <a:pt x="2567625" y="3062626"/>
                  <a:pt x="2563558" y="3061663"/>
                </a:cubicBezTo>
                <a:cubicBezTo>
                  <a:pt x="2559491" y="3060700"/>
                  <a:pt x="2555850" y="3057938"/>
                  <a:pt x="2552635" y="3053376"/>
                </a:cubicBezTo>
                <a:cubicBezTo>
                  <a:pt x="2546205" y="3044251"/>
                  <a:pt x="2540956" y="3039207"/>
                  <a:pt x="2536889" y="3038245"/>
                </a:cubicBezTo>
                <a:cubicBezTo>
                  <a:pt x="2532821" y="3037282"/>
                  <a:pt x="2529393" y="3033619"/>
                  <a:pt x="2526604" y="3027257"/>
                </a:cubicBezTo>
                <a:cubicBezTo>
                  <a:pt x="2523815" y="3020895"/>
                  <a:pt x="2520388" y="3017233"/>
                  <a:pt x="2516320" y="3016270"/>
                </a:cubicBezTo>
                <a:cubicBezTo>
                  <a:pt x="2512252" y="3015308"/>
                  <a:pt x="2504166" y="3008641"/>
                  <a:pt x="2492062" y="2996273"/>
                </a:cubicBezTo>
                <a:cubicBezTo>
                  <a:pt x="2479957" y="2983905"/>
                  <a:pt x="2474330" y="2975920"/>
                  <a:pt x="2475182" y="2972321"/>
                </a:cubicBezTo>
                <a:cubicBezTo>
                  <a:pt x="2476034" y="2968722"/>
                  <a:pt x="2474427" y="2966440"/>
                  <a:pt x="2470360" y="2965478"/>
                </a:cubicBezTo>
                <a:lnTo>
                  <a:pt x="2464259" y="2964034"/>
                </a:lnTo>
                <a:cubicBezTo>
                  <a:pt x="2465111" y="2960434"/>
                  <a:pt x="2461305" y="2953832"/>
                  <a:pt x="2452841" y="2944226"/>
                </a:cubicBezTo>
                <a:cubicBezTo>
                  <a:pt x="2444377" y="2934619"/>
                  <a:pt x="2438538" y="2927535"/>
                  <a:pt x="2435322" y="2922973"/>
                </a:cubicBezTo>
                <a:cubicBezTo>
                  <a:pt x="2435322" y="2922973"/>
                  <a:pt x="2434305" y="2922732"/>
                  <a:pt x="2432272" y="2922251"/>
                </a:cubicBezTo>
                <a:cubicBezTo>
                  <a:pt x="2430239" y="2921770"/>
                  <a:pt x="2429434" y="2920629"/>
                  <a:pt x="2429861" y="2918829"/>
                </a:cubicBezTo>
                <a:cubicBezTo>
                  <a:pt x="2430287" y="2917029"/>
                  <a:pt x="2429696" y="2914989"/>
                  <a:pt x="2428089" y="2912707"/>
                </a:cubicBezTo>
                <a:cubicBezTo>
                  <a:pt x="2426482" y="2910427"/>
                  <a:pt x="2423857" y="2907905"/>
                  <a:pt x="2420216" y="2905142"/>
                </a:cubicBezTo>
                <a:cubicBezTo>
                  <a:pt x="2416574" y="2902379"/>
                  <a:pt x="2412933" y="2899617"/>
                  <a:pt x="2409292" y="2896855"/>
                </a:cubicBezTo>
                <a:cubicBezTo>
                  <a:pt x="2405650" y="2894092"/>
                  <a:pt x="2402223" y="2890429"/>
                  <a:pt x="2399008" y="2885868"/>
                </a:cubicBezTo>
                <a:cubicBezTo>
                  <a:pt x="2392577" y="2876743"/>
                  <a:pt x="2388346" y="2871940"/>
                  <a:pt x="2386311" y="2871459"/>
                </a:cubicBezTo>
                <a:cubicBezTo>
                  <a:pt x="2384278" y="2870977"/>
                  <a:pt x="2383901" y="2868037"/>
                  <a:pt x="2385179" y="2862637"/>
                </a:cubicBezTo>
                <a:cubicBezTo>
                  <a:pt x="2386457" y="2857238"/>
                  <a:pt x="2384636" y="2855857"/>
                  <a:pt x="2379716" y="2858493"/>
                </a:cubicBezTo>
                <a:cubicBezTo>
                  <a:pt x="2379716" y="2858493"/>
                  <a:pt x="2377896" y="2857113"/>
                  <a:pt x="2374255" y="2854350"/>
                </a:cubicBezTo>
                <a:cubicBezTo>
                  <a:pt x="2370614" y="2851587"/>
                  <a:pt x="2368793" y="2850206"/>
                  <a:pt x="2368793" y="2850206"/>
                </a:cubicBezTo>
                <a:cubicBezTo>
                  <a:pt x="2361511" y="2844681"/>
                  <a:pt x="2355837" y="2841437"/>
                  <a:pt x="2351769" y="2840474"/>
                </a:cubicBezTo>
                <a:cubicBezTo>
                  <a:pt x="2354133" y="2848637"/>
                  <a:pt x="2356921" y="2854999"/>
                  <a:pt x="2360137" y="2859560"/>
                </a:cubicBezTo>
                <a:cubicBezTo>
                  <a:pt x="2367419" y="2865086"/>
                  <a:pt x="2370847" y="2868748"/>
                  <a:pt x="2370421" y="2870548"/>
                </a:cubicBezTo>
                <a:cubicBezTo>
                  <a:pt x="2369995" y="2872348"/>
                  <a:pt x="2371815" y="2873729"/>
                  <a:pt x="2375882" y="2874692"/>
                </a:cubicBezTo>
                <a:cubicBezTo>
                  <a:pt x="2375882" y="2874692"/>
                  <a:pt x="2376686" y="2875833"/>
                  <a:pt x="2378294" y="2878114"/>
                </a:cubicBezTo>
                <a:cubicBezTo>
                  <a:pt x="2379901" y="2880394"/>
                  <a:pt x="2382313" y="2883816"/>
                  <a:pt x="2385528" y="2888379"/>
                </a:cubicBezTo>
                <a:cubicBezTo>
                  <a:pt x="2392810" y="2893904"/>
                  <a:pt x="2397469" y="2896907"/>
                  <a:pt x="2399502" y="2897388"/>
                </a:cubicBezTo>
                <a:cubicBezTo>
                  <a:pt x="2401535" y="2897869"/>
                  <a:pt x="2402126" y="2899910"/>
                  <a:pt x="2401274" y="2903510"/>
                </a:cubicBezTo>
                <a:cubicBezTo>
                  <a:pt x="2401274" y="2903510"/>
                  <a:pt x="2404490" y="2908072"/>
                  <a:pt x="2410919" y="2917197"/>
                </a:cubicBezTo>
                <a:cubicBezTo>
                  <a:pt x="2417350" y="2926322"/>
                  <a:pt x="2420565" y="2930883"/>
                  <a:pt x="2420565" y="2930883"/>
                </a:cubicBezTo>
                <a:lnTo>
                  <a:pt x="2425387" y="2937727"/>
                </a:lnTo>
                <a:cubicBezTo>
                  <a:pt x="2428603" y="2942290"/>
                  <a:pt x="2432244" y="2945052"/>
                  <a:pt x="2436311" y="2946014"/>
                </a:cubicBezTo>
                <a:cubicBezTo>
                  <a:pt x="2443593" y="2951539"/>
                  <a:pt x="2448629" y="2957483"/>
                  <a:pt x="2451418" y="2963845"/>
                </a:cubicBezTo>
                <a:cubicBezTo>
                  <a:pt x="2454208" y="2970207"/>
                  <a:pt x="2457635" y="2973870"/>
                  <a:pt x="2461703" y="2974833"/>
                </a:cubicBezTo>
                <a:lnTo>
                  <a:pt x="2471348" y="2988520"/>
                </a:lnTo>
                <a:cubicBezTo>
                  <a:pt x="2485913" y="2999570"/>
                  <a:pt x="2490736" y="3006413"/>
                  <a:pt x="2485816" y="3009050"/>
                </a:cubicBezTo>
                <a:cubicBezTo>
                  <a:pt x="2480896" y="3011687"/>
                  <a:pt x="2477633" y="3011865"/>
                  <a:pt x="2476026" y="3009584"/>
                </a:cubicBezTo>
                <a:cubicBezTo>
                  <a:pt x="2474419" y="3007302"/>
                  <a:pt x="2475058" y="3004602"/>
                  <a:pt x="2477943" y="3001484"/>
                </a:cubicBezTo>
                <a:cubicBezTo>
                  <a:pt x="2480828" y="2998366"/>
                  <a:pt x="2480025" y="2997225"/>
                  <a:pt x="2475531" y="2998063"/>
                </a:cubicBezTo>
                <a:cubicBezTo>
                  <a:pt x="2471038" y="2998899"/>
                  <a:pt x="2468200" y="2997278"/>
                  <a:pt x="2467019" y="2993197"/>
                </a:cubicBezTo>
                <a:cubicBezTo>
                  <a:pt x="2465838" y="2989116"/>
                  <a:pt x="2463001" y="2987494"/>
                  <a:pt x="2458508" y="2988331"/>
                </a:cubicBezTo>
                <a:cubicBezTo>
                  <a:pt x="2454014" y="2989168"/>
                  <a:pt x="2452194" y="2987787"/>
                  <a:pt x="2453046" y="2984188"/>
                </a:cubicBezTo>
                <a:cubicBezTo>
                  <a:pt x="2453046" y="2984188"/>
                  <a:pt x="2452454" y="2982147"/>
                  <a:pt x="2451273" y="2978066"/>
                </a:cubicBezTo>
                <a:cubicBezTo>
                  <a:pt x="2450092" y="2973985"/>
                  <a:pt x="2447680" y="2970563"/>
                  <a:pt x="2444039" y="2967801"/>
                </a:cubicBezTo>
                <a:cubicBezTo>
                  <a:pt x="2440398" y="2965038"/>
                  <a:pt x="2435953" y="2961135"/>
                  <a:pt x="2430705" y="2956091"/>
                </a:cubicBezTo>
                <a:cubicBezTo>
                  <a:pt x="2425456" y="2951048"/>
                  <a:pt x="2421224" y="2946244"/>
                  <a:pt x="2418009" y="2941682"/>
                </a:cubicBezTo>
                <a:cubicBezTo>
                  <a:pt x="2411578" y="2932557"/>
                  <a:pt x="2406330" y="2927514"/>
                  <a:pt x="2402263" y="2926551"/>
                </a:cubicBezTo>
                <a:cubicBezTo>
                  <a:pt x="2398195" y="2925588"/>
                  <a:pt x="2397014" y="2921508"/>
                  <a:pt x="2398718" y="2914309"/>
                </a:cubicBezTo>
                <a:cubicBezTo>
                  <a:pt x="2394650" y="2913346"/>
                  <a:pt x="2392830" y="2911965"/>
                  <a:pt x="2393257" y="2910165"/>
                </a:cubicBezTo>
                <a:cubicBezTo>
                  <a:pt x="2393683" y="2908365"/>
                  <a:pt x="2391862" y="2906984"/>
                  <a:pt x="2387795" y="2906021"/>
                </a:cubicBezTo>
                <a:lnTo>
                  <a:pt x="2381694" y="2904577"/>
                </a:lnTo>
                <a:cubicBezTo>
                  <a:pt x="2382546" y="2900977"/>
                  <a:pt x="2382168" y="2898037"/>
                  <a:pt x="2380560" y="2895756"/>
                </a:cubicBezTo>
                <a:cubicBezTo>
                  <a:pt x="2378953" y="2893474"/>
                  <a:pt x="2376329" y="2890953"/>
                  <a:pt x="2372687" y="2888190"/>
                </a:cubicBezTo>
                <a:cubicBezTo>
                  <a:pt x="2369046" y="2885428"/>
                  <a:pt x="2366421" y="2882906"/>
                  <a:pt x="2364814" y="2880625"/>
                </a:cubicBezTo>
                <a:cubicBezTo>
                  <a:pt x="2363207" y="2878344"/>
                  <a:pt x="2361386" y="2876963"/>
                  <a:pt x="2359353" y="2876481"/>
                </a:cubicBezTo>
                <a:cubicBezTo>
                  <a:pt x="2357320" y="2876000"/>
                  <a:pt x="2356515" y="2874859"/>
                  <a:pt x="2356941" y="2873059"/>
                </a:cubicBezTo>
                <a:cubicBezTo>
                  <a:pt x="2357367" y="2871260"/>
                  <a:pt x="2355547" y="2869878"/>
                  <a:pt x="2351480" y="2868915"/>
                </a:cubicBezTo>
                <a:lnTo>
                  <a:pt x="2346657" y="2862072"/>
                </a:lnTo>
                <a:cubicBezTo>
                  <a:pt x="2342589" y="2861110"/>
                  <a:pt x="2339965" y="2858588"/>
                  <a:pt x="2338784" y="2854506"/>
                </a:cubicBezTo>
                <a:cubicBezTo>
                  <a:pt x="2337603" y="2850426"/>
                  <a:pt x="2334978" y="2847904"/>
                  <a:pt x="2330911" y="2846941"/>
                </a:cubicBezTo>
                <a:lnTo>
                  <a:pt x="2315165" y="2831810"/>
                </a:lnTo>
                <a:lnTo>
                  <a:pt x="2305519" y="2818123"/>
                </a:lnTo>
                <a:cubicBezTo>
                  <a:pt x="2298238" y="2812599"/>
                  <a:pt x="2292562" y="2809354"/>
                  <a:pt x="2288495" y="2808392"/>
                </a:cubicBezTo>
                <a:lnTo>
                  <a:pt x="2280128" y="2789305"/>
                </a:lnTo>
                <a:cubicBezTo>
                  <a:pt x="2275208" y="2791942"/>
                  <a:pt x="2274782" y="2793742"/>
                  <a:pt x="2278850" y="2794705"/>
                </a:cubicBezTo>
                <a:lnTo>
                  <a:pt x="2271471" y="2798660"/>
                </a:lnTo>
                <a:cubicBezTo>
                  <a:pt x="2271471" y="2798660"/>
                  <a:pt x="2270667" y="2797519"/>
                  <a:pt x="2269060" y="2795238"/>
                </a:cubicBezTo>
                <a:cubicBezTo>
                  <a:pt x="2267452" y="2792958"/>
                  <a:pt x="2268681" y="2792298"/>
                  <a:pt x="2272749" y="2793261"/>
                </a:cubicBezTo>
                <a:lnTo>
                  <a:pt x="2274027" y="2787861"/>
                </a:lnTo>
                <a:lnTo>
                  <a:pt x="2253458" y="2765886"/>
                </a:lnTo>
                <a:cubicBezTo>
                  <a:pt x="2253458" y="2765886"/>
                  <a:pt x="2251046" y="2762465"/>
                  <a:pt x="2246224" y="2755621"/>
                </a:cubicBezTo>
                <a:cubicBezTo>
                  <a:pt x="2241401" y="2748778"/>
                  <a:pt x="2238564" y="2747156"/>
                  <a:pt x="2237712" y="2750756"/>
                </a:cubicBezTo>
                <a:cubicBezTo>
                  <a:pt x="2227874" y="2756030"/>
                  <a:pt x="2223806" y="2755067"/>
                  <a:pt x="2225511" y="2747868"/>
                </a:cubicBezTo>
                <a:lnTo>
                  <a:pt x="2232889" y="2743912"/>
                </a:lnTo>
                <a:cubicBezTo>
                  <a:pt x="2233741" y="2740312"/>
                  <a:pt x="2232134" y="2738032"/>
                  <a:pt x="2228067" y="2737069"/>
                </a:cubicBezTo>
                <a:cubicBezTo>
                  <a:pt x="2224000" y="2736106"/>
                  <a:pt x="2221966" y="2735625"/>
                  <a:pt x="2221966" y="2735625"/>
                </a:cubicBezTo>
                <a:cubicBezTo>
                  <a:pt x="2221966" y="2735625"/>
                  <a:pt x="2222392" y="2733825"/>
                  <a:pt x="2223244" y="2730225"/>
                </a:cubicBezTo>
                <a:lnTo>
                  <a:pt x="2212321" y="2721938"/>
                </a:lnTo>
                <a:lnTo>
                  <a:pt x="2196575" y="2706807"/>
                </a:lnTo>
                <a:cubicBezTo>
                  <a:pt x="2198279" y="2699607"/>
                  <a:pt x="2194637" y="2696845"/>
                  <a:pt x="2185651" y="2698519"/>
                </a:cubicBezTo>
                <a:cubicBezTo>
                  <a:pt x="2181583" y="2697556"/>
                  <a:pt x="2179976" y="2695275"/>
                  <a:pt x="2180828" y="2691675"/>
                </a:cubicBezTo>
                <a:cubicBezTo>
                  <a:pt x="2181680" y="2688076"/>
                  <a:pt x="2178039" y="2685314"/>
                  <a:pt x="2169904" y="2683388"/>
                </a:cubicBezTo>
                <a:cubicBezTo>
                  <a:pt x="2161771" y="2681463"/>
                  <a:pt x="2158129" y="2678701"/>
                  <a:pt x="2158982" y="2675101"/>
                </a:cubicBezTo>
                <a:lnTo>
                  <a:pt x="2154158" y="2668257"/>
                </a:lnTo>
                <a:lnTo>
                  <a:pt x="2148058" y="2666813"/>
                </a:lnTo>
                <a:lnTo>
                  <a:pt x="2150614" y="2656014"/>
                </a:lnTo>
                <a:cubicBezTo>
                  <a:pt x="2147399" y="2651452"/>
                  <a:pt x="2143758" y="2648689"/>
                  <a:pt x="2139691" y="2647727"/>
                </a:cubicBezTo>
                <a:cubicBezTo>
                  <a:pt x="2135624" y="2646764"/>
                  <a:pt x="2131557" y="2645801"/>
                  <a:pt x="2127489" y="2644838"/>
                </a:cubicBezTo>
                <a:cubicBezTo>
                  <a:pt x="2127489" y="2644838"/>
                  <a:pt x="2126685" y="2643698"/>
                  <a:pt x="2125078" y="2641417"/>
                </a:cubicBezTo>
                <a:cubicBezTo>
                  <a:pt x="2123470" y="2639136"/>
                  <a:pt x="2120634" y="2637514"/>
                  <a:pt x="2116565" y="2636551"/>
                </a:cubicBezTo>
                <a:cubicBezTo>
                  <a:pt x="2116565" y="2636551"/>
                  <a:pt x="2116992" y="2634751"/>
                  <a:pt x="2117844" y="2631152"/>
                </a:cubicBezTo>
                <a:cubicBezTo>
                  <a:pt x="2118696" y="2627552"/>
                  <a:pt x="2116662" y="2627071"/>
                  <a:pt x="2111743" y="2629708"/>
                </a:cubicBezTo>
                <a:lnTo>
                  <a:pt x="2113021" y="2624308"/>
                </a:lnTo>
                <a:cubicBezTo>
                  <a:pt x="2113873" y="2620709"/>
                  <a:pt x="2113282" y="2618668"/>
                  <a:pt x="2111249" y="2618187"/>
                </a:cubicBezTo>
                <a:cubicBezTo>
                  <a:pt x="2109215" y="2617705"/>
                  <a:pt x="2106166" y="2616983"/>
                  <a:pt x="2102097" y="2616020"/>
                </a:cubicBezTo>
                <a:cubicBezTo>
                  <a:pt x="2094816" y="2610496"/>
                  <a:pt x="2089141" y="2607252"/>
                  <a:pt x="2085074" y="2606289"/>
                </a:cubicBezTo>
                <a:cubicBezTo>
                  <a:pt x="2089141" y="2607252"/>
                  <a:pt x="2091600" y="2605934"/>
                  <a:pt x="2092452" y="2602334"/>
                </a:cubicBezTo>
                <a:cubicBezTo>
                  <a:pt x="2093304" y="2598734"/>
                  <a:pt x="2089663" y="2595971"/>
                  <a:pt x="2081529" y="2594046"/>
                </a:cubicBezTo>
                <a:cubicBezTo>
                  <a:pt x="2061193" y="2589233"/>
                  <a:pt x="2047054" y="2576383"/>
                  <a:pt x="2039113" y="2555497"/>
                </a:cubicBezTo>
                <a:cubicBezTo>
                  <a:pt x="2039113" y="2555497"/>
                  <a:pt x="2040343" y="2554838"/>
                  <a:pt x="2042803" y="2553519"/>
                </a:cubicBezTo>
                <a:cubicBezTo>
                  <a:pt x="2045262" y="2552201"/>
                  <a:pt x="2046066" y="2553341"/>
                  <a:pt x="2045214" y="2556941"/>
                </a:cubicBezTo>
                <a:cubicBezTo>
                  <a:pt x="2049281" y="2557903"/>
                  <a:pt x="2051315" y="2558385"/>
                  <a:pt x="2051315" y="2558385"/>
                </a:cubicBezTo>
                <a:lnTo>
                  <a:pt x="2030746" y="2536410"/>
                </a:lnTo>
                <a:lnTo>
                  <a:pt x="2029468" y="2541810"/>
                </a:lnTo>
                <a:cubicBezTo>
                  <a:pt x="2025400" y="2540847"/>
                  <a:pt x="2022562" y="2539225"/>
                  <a:pt x="2020955" y="2536944"/>
                </a:cubicBezTo>
                <a:cubicBezTo>
                  <a:pt x="2019348" y="2534663"/>
                  <a:pt x="2021004" y="2532204"/>
                  <a:pt x="2025923" y="2529567"/>
                </a:cubicBezTo>
                <a:cubicBezTo>
                  <a:pt x="2021004" y="2532204"/>
                  <a:pt x="2014902" y="2530760"/>
                  <a:pt x="2007621" y="2525234"/>
                </a:cubicBezTo>
                <a:cubicBezTo>
                  <a:pt x="2000338" y="2519710"/>
                  <a:pt x="1998141" y="2515388"/>
                  <a:pt x="2001026" y="2512270"/>
                </a:cubicBezTo>
                <a:cubicBezTo>
                  <a:pt x="2003911" y="2509152"/>
                  <a:pt x="2001500" y="2505730"/>
                  <a:pt x="1993792" y="2502005"/>
                </a:cubicBezTo>
                <a:cubicBezTo>
                  <a:pt x="1986084" y="2498279"/>
                  <a:pt x="1980622" y="2494136"/>
                  <a:pt x="1977406" y="2489573"/>
                </a:cubicBezTo>
                <a:cubicBezTo>
                  <a:pt x="1973339" y="2488610"/>
                  <a:pt x="1970501" y="2486988"/>
                  <a:pt x="1968894" y="2484708"/>
                </a:cubicBezTo>
                <a:cubicBezTo>
                  <a:pt x="1967287" y="2482427"/>
                  <a:pt x="1966484" y="2481286"/>
                  <a:pt x="1966484" y="2481286"/>
                </a:cubicBezTo>
                <a:cubicBezTo>
                  <a:pt x="1966484" y="2481286"/>
                  <a:pt x="1966909" y="2479486"/>
                  <a:pt x="1967762" y="2475887"/>
                </a:cubicBezTo>
                <a:cubicBezTo>
                  <a:pt x="1968614" y="2472287"/>
                  <a:pt x="1965398" y="2467725"/>
                  <a:pt x="1958116" y="2462200"/>
                </a:cubicBezTo>
                <a:lnTo>
                  <a:pt x="1945914" y="2459311"/>
                </a:lnTo>
                <a:lnTo>
                  <a:pt x="1948470" y="2448513"/>
                </a:lnTo>
                <a:lnTo>
                  <a:pt x="1942370" y="2447069"/>
                </a:lnTo>
                <a:cubicBezTo>
                  <a:pt x="1941518" y="2450668"/>
                  <a:pt x="1941092" y="2452468"/>
                  <a:pt x="1941092" y="2452468"/>
                </a:cubicBezTo>
                <a:cubicBezTo>
                  <a:pt x="1936172" y="2455105"/>
                  <a:pt x="1950641" y="2475635"/>
                  <a:pt x="1984496" y="2514059"/>
                </a:cubicBezTo>
                <a:cubicBezTo>
                  <a:pt x="1995845" y="2520547"/>
                  <a:pt x="2002111" y="2525831"/>
                  <a:pt x="2003292" y="2529912"/>
                </a:cubicBezTo>
                <a:cubicBezTo>
                  <a:pt x="2004473" y="2533993"/>
                  <a:pt x="2006082" y="2536274"/>
                  <a:pt x="2008115" y="2536756"/>
                </a:cubicBezTo>
                <a:cubicBezTo>
                  <a:pt x="2010149" y="2537237"/>
                  <a:pt x="2011969" y="2538619"/>
                  <a:pt x="2013577" y="2540899"/>
                </a:cubicBezTo>
                <a:cubicBezTo>
                  <a:pt x="2015184" y="2543181"/>
                  <a:pt x="2019630" y="2547083"/>
                  <a:pt x="2026912" y="2552609"/>
                </a:cubicBezTo>
                <a:cubicBezTo>
                  <a:pt x="2030127" y="2557171"/>
                  <a:pt x="2033342" y="2561733"/>
                  <a:pt x="2036557" y="2566295"/>
                </a:cubicBezTo>
                <a:cubicBezTo>
                  <a:pt x="2035705" y="2569895"/>
                  <a:pt x="2037312" y="2572176"/>
                  <a:pt x="2041380" y="2573139"/>
                </a:cubicBezTo>
                <a:cubicBezTo>
                  <a:pt x="2041380" y="2573139"/>
                  <a:pt x="2042396" y="2573380"/>
                  <a:pt x="2044430" y="2573861"/>
                </a:cubicBezTo>
                <a:cubicBezTo>
                  <a:pt x="2046464" y="2574342"/>
                  <a:pt x="2047054" y="2576383"/>
                  <a:pt x="2046202" y="2579983"/>
                </a:cubicBezTo>
                <a:cubicBezTo>
                  <a:pt x="2045350" y="2583582"/>
                  <a:pt x="2046957" y="2585863"/>
                  <a:pt x="2051025" y="2586826"/>
                </a:cubicBezTo>
                <a:cubicBezTo>
                  <a:pt x="2055093" y="2587789"/>
                  <a:pt x="2060554" y="2591933"/>
                  <a:pt x="2067410" y="2599257"/>
                </a:cubicBezTo>
                <a:cubicBezTo>
                  <a:pt x="2074266" y="2606582"/>
                  <a:pt x="2077695" y="2610244"/>
                  <a:pt x="2077695" y="2610244"/>
                </a:cubicBezTo>
                <a:cubicBezTo>
                  <a:pt x="2076843" y="2613845"/>
                  <a:pt x="2078237" y="2617025"/>
                  <a:pt x="2081879" y="2619787"/>
                </a:cubicBezTo>
                <a:cubicBezTo>
                  <a:pt x="2085520" y="2622550"/>
                  <a:pt x="2088947" y="2626213"/>
                  <a:pt x="2092163" y="2630775"/>
                </a:cubicBezTo>
                <a:cubicBezTo>
                  <a:pt x="2095378" y="2635338"/>
                  <a:pt x="2096559" y="2639418"/>
                  <a:pt x="2095707" y="2643018"/>
                </a:cubicBezTo>
                <a:lnTo>
                  <a:pt x="2107909" y="2645906"/>
                </a:lnTo>
                <a:lnTo>
                  <a:pt x="2120110" y="2648794"/>
                </a:lnTo>
                <a:cubicBezTo>
                  <a:pt x="2123326" y="2653357"/>
                  <a:pt x="2125524" y="2657678"/>
                  <a:pt x="2126705" y="2661759"/>
                </a:cubicBezTo>
                <a:cubicBezTo>
                  <a:pt x="2127887" y="2665840"/>
                  <a:pt x="2130511" y="2668362"/>
                  <a:pt x="2134578" y="2669325"/>
                </a:cubicBezTo>
                <a:cubicBezTo>
                  <a:pt x="2134578" y="2669325"/>
                  <a:pt x="2134152" y="2671124"/>
                  <a:pt x="2133300" y="2674724"/>
                </a:cubicBezTo>
                <a:cubicBezTo>
                  <a:pt x="2132448" y="2678323"/>
                  <a:pt x="2133040" y="2680364"/>
                  <a:pt x="2135073" y="2680845"/>
                </a:cubicBezTo>
                <a:cubicBezTo>
                  <a:pt x="2137106" y="2681326"/>
                  <a:pt x="2139731" y="2683848"/>
                  <a:pt x="2142946" y="2688411"/>
                </a:cubicBezTo>
                <a:cubicBezTo>
                  <a:pt x="2147013" y="2689374"/>
                  <a:pt x="2148833" y="2690754"/>
                  <a:pt x="2148407" y="2692554"/>
                </a:cubicBezTo>
                <a:cubicBezTo>
                  <a:pt x="2147981" y="2694354"/>
                  <a:pt x="2149801" y="2695735"/>
                  <a:pt x="2153869" y="2696698"/>
                </a:cubicBezTo>
                <a:cubicBezTo>
                  <a:pt x="2153017" y="2700299"/>
                  <a:pt x="2148949" y="2699336"/>
                  <a:pt x="2141668" y="2693810"/>
                </a:cubicBezTo>
                <a:cubicBezTo>
                  <a:pt x="2134385" y="2688285"/>
                  <a:pt x="2128333" y="2682101"/>
                  <a:pt x="2123510" y="2675258"/>
                </a:cubicBezTo>
                <a:cubicBezTo>
                  <a:pt x="2118688" y="2668414"/>
                  <a:pt x="2114243" y="2664511"/>
                  <a:pt x="2110175" y="2663548"/>
                </a:cubicBezTo>
                <a:cubicBezTo>
                  <a:pt x="2106108" y="2662586"/>
                  <a:pt x="2098235" y="2655020"/>
                  <a:pt x="2086556" y="2640851"/>
                </a:cubicBezTo>
                <a:cubicBezTo>
                  <a:pt x="2074877" y="2626684"/>
                  <a:pt x="2069464" y="2617800"/>
                  <a:pt x="2070316" y="2614200"/>
                </a:cubicBezTo>
                <a:cubicBezTo>
                  <a:pt x="2070316" y="2614200"/>
                  <a:pt x="2069512" y="2613059"/>
                  <a:pt x="2067904" y="2610778"/>
                </a:cubicBezTo>
                <a:cubicBezTo>
                  <a:pt x="2066297" y="2608497"/>
                  <a:pt x="2065493" y="2607356"/>
                  <a:pt x="2065493" y="2607356"/>
                </a:cubicBezTo>
                <a:cubicBezTo>
                  <a:pt x="2058211" y="2601832"/>
                  <a:pt x="2054570" y="2599069"/>
                  <a:pt x="2054570" y="2599069"/>
                </a:cubicBezTo>
                <a:lnTo>
                  <a:pt x="2049747" y="2592226"/>
                </a:lnTo>
                <a:lnTo>
                  <a:pt x="2044924" y="2585382"/>
                </a:lnTo>
                <a:cubicBezTo>
                  <a:pt x="2041709" y="2580820"/>
                  <a:pt x="2036034" y="2577576"/>
                  <a:pt x="2027900" y="2575651"/>
                </a:cubicBezTo>
                <a:lnTo>
                  <a:pt x="2016977" y="2567363"/>
                </a:lnTo>
                <a:cubicBezTo>
                  <a:pt x="2013761" y="2562801"/>
                  <a:pt x="2009530" y="2557998"/>
                  <a:pt x="2004281" y="2552953"/>
                </a:cubicBezTo>
                <a:cubicBezTo>
                  <a:pt x="1999032" y="2547910"/>
                  <a:pt x="1993192" y="2540826"/>
                  <a:pt x="1986763" y="2531701"/>
                </a:cubicBezTo>
                <a:cubicBezTo>
                  <a:pt x="1983547" y="2527139"/>
                  <a:pt x="1981136" y="2523718"/>
                  <a:pt x="1979529" y="2521436"/>
                </a:cubicBezTo>
                <a:cubicBezTo>
                  <a:pt x="1977921" y="2519155"/>
                  <a:pt x="1975084" y="2517533"/>
                  <a:pt x="1971016" y="2516570"/>
                </a:cubicBezTo>
                <a:cubicBezTo>
                  <a:pt x="1971868" y="2512971"/>
                  <a:pt x="1970474" y="2509790"/>
                  <a:pt x="1966833" y="2507027"/>
                </a:cubicBezTo>
                <a:cubicBezTo>
                  <a:pt x="1963191" y="2504265"/>
                  <a:pt x="1959764" y="2500603"/>
                  <a:pt x="1956548" y="2496040"/>
                </a:cubicBezTo>
                <a:cubicBezTo>
                  <a:pt x="1946050" y="2485953"/>
                  <a:pt x="1938390" y="2477487"/>
                  <a:pt x="1933568" y="2470644"/>
                </a:cubicBezTo>
                <a:cubicBezTo>
                  <a:pt x="1928746" y="2463800"/>
                  <a:pt x="1923709" y="2457857"/>
                  <a:pt x="1918461" y="2452813"/>
                </a:cubicBezTo>
                <a:cubicBezTo>
                  <a:pt x="1913212" y="2447769"/>
                  <a:pt x="1909784" y="2444107"/>
                  <a:pt x="1908177" y="2441826"/>
                </a:cubicBezTo>
                <a:cubicBezTo>
                  <a:pt x="1906569" y="2439545"/>
                  <a:pt x="1904748" y="2438163"/>
                  <a:pt x="1902714" y="2437682"/>
                </a:cubicBezTo>
                <a:cubicBezTo>
                  <a:pt x="1900681" y="2437201"/>
                  <a:pt x="1900091" y="2435161"/>
                  <a:pt x="1900943" y="2431561"/>
                </a:cubicBezTo>
                <a:cubicBezTo>
                  <a:pt x="1901795" y="2427961"/>
                  <a:pt x="1901203" y="2425920"/>
                  <a:pt x="1899170" y="2425439"/>
                </a:cubicBezTo>
                <a:cubicBezTo>
                  <a:pt x="1897137" y="2424958"/>
                  <a:pt x="1896545" y="2422918"/>
                  <a:pt x="1897397" y="2419318"/>
                </a:cubicBezTo>
                <a:lnTo>
                  <a:pt x="1891297" y="2417874"/>
                </a:lnTo>
                <a:cubicBezTo>
                  <a:pt x="1888082" y="2413312"/>
                  <a:pt x="1879618" y="2403706"/>
                  <a:pt x="1865906" y="2389056"/>
                </a:cubicBezTo>
                <a:lnTo>
                  <a:pt x="1859805" y="2387612"/>
                </a:lnTo>
                <a:lnTo>
                  <a:pt x="1850160" y="2373925"/>
                </a:lnTo>
                <a:cubicBezTo>
                  <a:pt x="1846945" y="2369363"/>
                  <a:pt x="1845337" y="2367081"/>
                  <a:pt x="1845337" y="2367081"/>
                </a:cubicBezTo>
                <a:lnTo>
                  <a:pt x="1835691" y="2353394"/>
                </a:lnTo>
                <a:cubicBezTo>
                  <a:pt x="1832477" y="2348832"/>
                  <a:pt x="1830869" y="2346551"/>
                  <a:pt x="1830869" y="2346551"/>
                </a:cubicBezTo>
                <a:lnTo>
                  <a:pt x="1819945" y="2338263"/>
                </a:lnTo>
                <a:cubicBezTo>
                  <a:pt x="1814368" y="2325539"/>
                  <a:pt x="1808692" y="2322295"/>
                  <a:pt x="1802921" y="2328532"/>
                </a:cubicBezTo>
                <a:cubicBezTo>
                  <a:pt x="1802069" y="2332131"/>
                  <a:pt x="1800626" y="2333690"/>
                  <a:pt x="1798592" y="2333209"/>
                </a:cubicBezTo>
                <a:cubicBezTo>
                  <a:pt x="1796559" y="2332728"/>
                  <a:pt x="1793935" y="2330206"/>
                  <a:pt x="1790720" y="2325644"/>
                </a:cubicBezTo>
                <a:lnTo>
                  <a:pt x="1779797" y="2317356"/>
                </a:lnTo>
                <a:lnTo>
                  <a:pt x="1784619" y="2324200"/>
                </a:lnTo>
                <a:cubicBezTo>
                  <a:pt x="1786226" y="2326481"/>
                  <a:pt x="1787633" y="2328477"/>
                  <a:pt x="1788839" y="2330187"/>
                </a:cubicBezTo>
                <a:lnTo>
                  <a:pt x="1789442" y="2331043"/>
                </a:lnTo>
                <a:lnTo>
                  <a:pt x="1783660" y="2328249"/>
                </a:lnTo>
                <a:cubicBezTo>
                  <a:pt x="1781840" y="2326868"/>
                  <a:pt x="1780126" y="2325037"/>
                  <a:pt x="1778518" y="2322756"/>
                </a:cubicBezTo>
                <a:cubicBezTo>
                  <a:pt x="1775303" y="2318193"/>
                  <a:pt x="1771072" y="2313390"/>
                  <a:pt x="1765822" y="2308346"/>
                </a:cubicBezTo>
                <a:cubicBezTo>
                  <a:pt x="1760574" y="2303303"/>
                  <a:pt x="1756342" y="2298501"/>
                  <a:pt x="1753127" y="2293938"/>
                </a:cubicBezTo>
                <a:cubicBezTo>
                  <a:pt x="1749060" y="2292975"/>
                  <a:pt x="1747452" y="2290694"/>
                  <a:pt x="1748304" y="2287094"/>
                </a:cubicBezTo>
                <a:cubicBezTo>
                  <a:pt x="1748304" y="2287094"/>
                  <a:pt x="1745680" y="2284573"/>
                  <a:pt x="1740431" y="2279528"/>
                </a:cubicBezTo>
                <a:cubicBezTo>
                  <a:pt x="1735182" y="2274485"/>
                  <a:pt x="1732558" y="2271963"/>
                  <a:pt x="1732558" y="2271963"/>
                </a:cubicBezTo>
                <a:cubicBezTo>
                  <a:pt x="1732558" y="2271963"/>
                  <a:pt x="1731541" y="2271722"/>
                  <a:pt x="1729507" y="2271241"/>
                </a:cubicBezTo>
                <a:cubicBezTo>
                  <a:pt x="1727474" y="2270760"/>
                  <a:pt x="1726884" y="2268720"/>
                  <a:pt x="1727736" y="2265120"/>
                </a:cubicBezTo>
                <a:cubicBezTo>
                  <a:pt x="1723668" y="2264157"/>
                  <a:pt x="1719601" y="2263195"/>
                  <a:pt x="1715534" y="2262232"/>
                </a:cubicBezTo>
                <a:lnTo>
                  <a:pt x="1709433" y="2260788"/>
                </a:lnTo>
                <a:cubicBezTo>
                  <a:pt x="1714352" y="2258151"/>
                  <a:pt x="1719650" y="2258455"/>
                  <a:pt x="1725324" y="2261698"/>
                </a:cubicBezTo>
                <a:cubicBezTo>
                  <a:pt x="1730998" y="2264942"/>
                  <a:pt x="1736674" y="2268186"/>
                  <a:pt x="1742348" y="2271429"/>
                </a:cubicBezTo>
                <a:cubicBezTo>
                  <a:pt x="1748023" y="2274674"/>
                  <a:pt x="1750860" y="2276295"/>
                  <a:pt x="1750860" y="2276295"/>
                </a:cubicBezTo>
                <a:cubicBezTo>
                  <a:pt x="1756631" y="2270059"/>
                  <a:pt x="1752235" y="2261415"/>
                  <a:pt x="1737670" y="2250365"/>
                </a:cubicBezTo>
                <a:lnTo>
                  <a:pt x="1734430" y="2245767"/>
                </a:lnTo>
                <a:lnTo>
                  <a:pt x="1733421" y="2246775"/>
                </a:lnTo>
                <a:lnTo>
                  <a:pt x="1731293" y="2242520"/>
                </a:lnTo>
                <a:lnTo>
                  <a:pt x="1718874" y="2234513"/>
                </a:lnTo>
                <a:cubicBezTo>
                  <a:pt x="1713625" y="2229469"/>
                  <a:pt x="1709984" y="2226706"/>
                  <a:pt x="1707950" y="2226225"/>
                </a:cubicBezTo>
                <a:cubicBezTo>
                  <a:pt x="1705917" y="2225744"/>
                  <a:pt x="1705752" y="2221903"/>
                  <a:pt x="1707456" y="2214704"/>
                </a:cubicBezTo>
                <a:lnTo>
                  <a:pt x="1702140" y="2210671"/>
                </a:lnTo>
                <a:lnTo>
                  <a:pt x="1699935" y="2209568"/>
                </a:lnTo>
                <a:lnTo>
                  <a:pt x="1697571" y="2207205"/>
                </a:lnTo>
                <a:lnTo>
                  <a:pt x="1696533" y="2206417"/>
                </a:lnTo>
                <a:lnTo>
                  <a:pt x="1695255" y="2211816"/>
                </a:lnTo>
                <a:cubicBezTo>
                  <a:pt x="1698470" y="2216379"/>
                  <a:pt x="1700077" y="2218659"/>
                  <a:pt x="1700077" y="2218659"/>
                </a:cubicBezTo>
                <a:lnTo>
                  <a:pt x="1709722" y="2232347"/>
                </a:lnTo>
                <a:lnTo>
                  <a:pt x="1714545" y="2239190"/>
                </a:lnTo>
                <a:lnTo>
                  <a:pt x="1691420" y="2228015"/>
                </a:lnTo>
                <a:cubicBezTo>
                  <a:pt x="1692272" y="2224415"/>
                  <a:pt x="1691894" y="2221474"/>
                  <a:pt x="1690287" y="2219193"/>
                </a:cubicBezTo>
                <a:cubicBezTo>
                  <a:pt x="1688680" y="2216912"/>
                  <a:pt x="1686268" y="2213491"/>
                  <a:pt x="1683053" y="2208928"/>
                </a:cubicBezTo>
                <a:cubicBezTo>
                  <a:pt x="1675770" y="2203403"/>
                  <a:pt x="1670096" y="2200159"/>
                  <a:pt x="1666029" y="2199196"/>
                </a:cubicBezTo>
                <a:lnTo>
                  <a:pt x="1678231" y="2202085"/>
                </a:lnTo>
                <a:lnTo>
                  <a:pt x="1684331" y="2203528"/>
                </a:lnTo>
                <a:cubicBezTo>
                  <a:pt x="1684331" y="2203528"/>
                  <a:pt x="1684544" y="2202629"/>
                  <a:pt x="1684970" y="2200829"/>
                </a:cubicBezTo>
                <a:cubicBezTo>
                  <a:pt x="1685396" y="2199029"/>
                  <a:pt x="1684002" y="2195848"/>
                  <a:pt x="1680787" y="2191285"/>
                </a:cubicBezTo>
                <a:cubicBezTo>
                  <a:pt x="1677571" y="2186723"/>
                  <a:pt x="1674143" y="2183061"/>
                  <a:pt x="1670502" y="2180298"/>
                </a:cubicBezTo>
                <a:lnTo>
                  <a:pt x="1670169" y="2180316"/>
                </a:lnTo>
                <a:lnTo>
                  <a:pt x="1670169" y="2187244"/>
                </a:lnTo>
                <a:lnTo>
                  <a:pt x="1663600" y="2180675"/>
                </a:lnTo>
                <a:lnTo>
                  <a:pt x="1660712" y="2180832"/>
                </a:lnTo>
                <a:cubicBezTo>
                  <a:pt x="1657826" y="2183950"/>
                  <a:pt x="1654350" y="2185028"/>
                  <a:pt x="1650283" y="2184065"/>
                </a:cubicBezTo>
                <a:cubicBezTo>
                  <a:pt x="1647068" y="2179503"/>
                  <a:pt x="1644443" y="2176981"/>
                  <a:pt x="1642409" y="2176500"/>
                </a:cubicBezTo>
                <a:cubicBezTo>
                  <a:pt x="1640376" y="2176019"/>
                  <a:pt x="1639785" y="2173979"/>
                  <a:pt x="1640637" y="2170378"/>
                </a:cubicBezTo>
                <a:lnTo>
                  <a:pt x="1638874" y="2167876"/>
                </a:lnTo>
                <a:lnTo>
                  <a:pt x="1632962" y="2164920"/>
                </a:lnTo>
                <a:lnTo>
                  <a:pt x="1636791" y="2164920"/>
                </a:lnTo>
                <a:lnTo>
                  <a:pt x="1630992" y="2156692"/>
                </a:lnTo>
                <a:lnTo>
                  <a:pt x="1641837" y="2164920"/>
                </a:lnTo>
                <a:lnTo>
                  <a:pt x="1655286" y="2164920"/>
                </a:lnTo>
                <a:lnTo>
                  <a:pt x="1660114" y="2169748"/>
                </a:lnTo>
                <a:lnTo>
                  <a:pt x="1661257" y="2164920"/>
                </a:lnTo>
                <a:lnTo>
                  <a:pt x="1655286" y="2164920"/>
                </a:lnTo>
                <a:cubicBezTo>
                  <a:pt x="1655286" y="2164920"/>
                  <a:pt x="1655286" y="2162439"/>
                  <a:pt x="1655286" y="2157478"/>
                </a:cubicBezTo>
                <a:lnTo>
                  <a:pt x="1660959" y="2163151"/>
                </a:lnTo>
                <a:lnTo>
                  <a:pt x="1656673" y="2157068"/>
                </a:lnTo>
                <a:lnTo>
                  <a:pt x="1654504" y="2155423"/>
                </a:lnTo>
                <a:lnTo>
                  <a:pt x="1640083" y="2151818"/>
                </a:lnTo>
                <a:lnTo>
                  <a:pt x="1638370" y="2152736"/>
                </a:lnTo>
                <a:lnTo>
                  <a:pt x="1637218" y="2151101"/>
                </a:lnTo>
                <a:lnTo>
                  <a:pt x="1632962" y="2150037"/>
                </a:lnTo>
                <a:lnTo>
                  <a:pt x="1626303" y="2150037"/>
                </a:lnTo>
                <a:lnTo>
                  <a:pt x="1618079" y="2150037"/>
                </a:lnTo>
                <a:cubicBezTo>
                  <a:pt x="1613119" y="2145076"/>
                  <a:pt x="1608158" y="2142596"/>
                  <a:pt x="1603196" y="2142596"/>
                </a:cubicBezTo>
                <a:cubicBezTo>
                  <a:pt x="1603196" y="2137635"/>
                  <a:pt x="1601956" y="2133914"/>
                  <a:pt x="1599476" y="2131434"/>
                </a:cubicBezTo>
                <a:cubicBezTo>
                  <a:pt x="1596995" y="2128953"/>
                  <a:pt x="1593274" y="2127713"/>
                  <a:pt x="1588314" y="2127713"/>
                </a:cubicBezTo>
                <a:cubicBezTo>
                  <a:pt x="1568470" y="2117791"/>
                  <a:pt x="1558548" y="2111590"/>
                  <a:pt x="1558548" y="2109109"/>
                </a:cubicBezTo>
                <a:cubicBezTo>
                  <a:pt x="1558548" y="2106629"/>
                  <a:pt x="1562269" y="2106629"/>
                  <a:pt x="1569710" y="2109109"/>
                </a:cubicBezTo>
                <a:lnTo>
                  <a:pt x="1584467" y="2112061"/>
                </a:lnTo>
                <a:lnTo>
                  <a:pt x="1583753" y="2111298"/>
                </a:lnTo>
                <a:lnTo>
                  <a:pt x="1589855" y="2112742"/>
                </a:lnTo>
                <a:lnTo>
                  <a:pt x="1600692" y="2120271"/>
                </a:lnTo>
                <a:lnTo>
                  <a:pt x="1610409" y="2120271"/>
                </a:lnTo>
                <a:lnTo>
                  <a:pt x="1609863" y="2119496"/>
                </a:lnTo>
                <a:lnTo>
                  <a:pt x="1605191" y="2114825"/>
                </a:lnTo>
                <a:lnTo>
                  <a:pt x="1597968" y="2109344"/>
                </a:lnTo>
                <a:lnTo>
                  <a:pt x="1580872" y="2097947"/>
                </a:lnTo>
                <a:lnTo>
                  <a:pt x="1572398" y="2093710"/>
                </a:lnTo>
                <a:lnTo>
                  <a:pt x="1574108" y="2097611"/>
                </a:lnTo>
                <a:cubicBezTo>
                  <a:pt x="1574108" y="2097611"/>
                  <a:pt x="1570467" y="2094849"/>
                  <a:pt x="1563185" y="2089324"/>
                </a:cubicBezTo>
                <a:lnTo>
                  <a:pt x="1563495" y="2088012"/>
                </a:lnTo>
                <a:lnTo>
                  <a:pt x="1543665" y="2068182"/>
                </a:lnTo>
                <a:lnTo>
                  <a:pt x="1528782" y="2060740"/>
                </a:lnTo>
                <a:cubicBezTo>
                  <a:pt x="1523822" y="2060740"/>
                  <a:pt x="1518861" y="2058260"/>
                  <a:pt x="1513900" y="2053299"/>
                </a:cubicBezTo>
                <a:cubicBezTo>
                  <a:pt x="1508939" y="2048338"/>
                  <a:pt x="1503978" y="2048338"/>
                  <a:pt x="1499017" y="2053299"/>
                </a:cubicBezTo>
                <a:cubicBezTo>
                  <a:pt x="1499017" y="2053299"/>
                  <a:pt x="1496536" y="2048338"/>
                  <a:pt x="1491575" y="2038416"/>
                </a:cubicBezTo>
                <a:lnTo>
                  <a:pt x="1506458" y="2038416"/>
                </a:lnTo>
                <a:cubicBezTo>
                  <a:pt x="1506458" y="2038416"/>
                  <a:pt x="1501497" y="2035935"/>
                  <a:pt x="1491575" y="2030975"/>
                </a:cubicBezTo>
                <a:cubicBezTo>
                  <a:pt x="1481653" y="2026014"/>
                  <a:pt x="1476693" y="2023533"/>
                  <a:pt x="1476693" y="2023533"/>
                </a:cubicBezTo>
                <a:cubicBezTo>
                  <a:pt x="1476693" y="2023533"/>
                  <a:pt x="1474212" y="2021052"/>
                  <a:pt x="1469251" y="2016092"/>
                </a:cubicBezTo>
                <a:lnTo>
                  <a:pt x="1463524" y="2013228"/>
                </a:lnTo>
                <a:lnTo>
                  <a:pt x="1475405" y="2031484"/>
                </a:lnTo>
                <a:cubicBezTo>
                  <a:pt x="1477604" y="2035806"/>
                  <a:pt x="1476882" y="2036585"/>
                  <a:pt x="1473241" y="2033822"/>
                </a:cubicBezTo>
                <a:cubicBezTo>
                  <a:pt x="1473241" y="2033822"/>
                  <a:pt x="1471421" y="2032441"/>
                  <a:pt x="1467780" y="2029679"/>
                </a:cubicBezTo>
                <a:cubicBezTo>
                  <a:pt x="1464138" y="2026917"/>
                  <a:pt x="1462743" y="2023735"/>
                  <a:pt x="1463595" y="2020136"/>
                </a:cubicBezTo>
                <a:lnTo>
                  <a:pt x="1450806" y="2010432"/>
                </a:lnTo>
                <a:lnTo>
                  <a:pt x="1446927" y="2012371"/>
                </a:lnTo>
                <a:cubicBezTo>
                  <a:pt x="1446927" y="2013612"/>
                  <a:pt x="1445687" y="2013302"/>
                  <a:pt x="1443207" y="2011441"/>
                </a:cubicBezTo>
                <a:lnTo>
                  <a:pt x="1437244" y="2005975"/>
                </a:lnTo>
                <a:lnTo>
                  <a:pt x="1434370" y="2007516"/>
                </a:lnTo>
                <a:lnTo>
                  <a:pt x="1428650" y="1999399"/>
                </a:lnTo>
                <a:lnTo>
                  <a:pt x="1405059" y="1986817"/>
                </a:lnTo>
                <a:lnTo>
                  <a:pt x="1406422" y="1989496"/>
                </a:lnTo>
                <a:lnTo>
                  <a:pt x="1383298" y="1978321"/>
                </a:lnTo>
                <a:cubicBezTo>
                  <a:pt x="1379231" y="1977358"/>
                  <a:pt x="1377410" y="1975977"/>
                  <a:pt x="1377836" y="1974177"/>
                </a:cubicBezTo>
                <a:cubicBezTo>
                  <a:pt x="1378262" y="1972378"/>
                  <a:pt x="1382542" y="1972441"/>
                  <a:pt x="1390676" y="1974366"/>
                </a:cubicBezTo>
                <a:lnTo>
                  <a:pt x="1401259" y="1981718"/>
                </a:lnTo>
                <a:lnTo>
                  <a:pt x="1394837" y="1971443"/>
                </a:lnTo>
                <a:lnTo>
                  <a:pt x="1394837" y="1964002"/>
                </a:lnTo>
                <a:lnTo>
                  <a:pt x="1387396" y="1956560"/>
                </a:lnTo>
                <a:cubicBezTo>
                  <a:pt x="1387396" y="1951600"/>
                  <a:pt x="1386156" y="1949119"/>
                  <a:pt x="1383675" y="1949119"/>
                </a:cubicBezTo>
                <a:cubicBezTo>
                  <a:pt x="1381194" y="1949119"/>
                  <a:pt x="1379955" y="1951600"/>
                  <a:pt x="1379955" y="1956560"/>
                </a:cubicBezTo>
                <a:lnTo>
                  <a:pt x="1365071" y="1941678"/>
                </a:lnTo>
                <a:cubicBezTo>
                  <a:pt x="1360111" y="1941678"/>
                  <a:pt x="1356390" y="1940438"/>
                  <a:pt x="1353910" y="1937957"/>
                </a:cubicBezTo>
                <a:cubicBezTo>
                  <a:pt x="1351429" y="1935476"/>
                  <a:pt x="1347708" y="1931756"/>
                  <a:pt x="1342747" y="1926795"/>
                </a:cubicBezTo>
                <a:cubicBezTo>
                  <a:pt x="1332825" y="1926795"/>
                  <a:pt x="1324144" y="1921834"/>
                  <a:pt x="1316702" y="1911912"/>
                </a:cubicBezTo>
                <a:cubicBezTo>
                  <a:pt x="1309261" y="1901990"/>
                  <a:pt x="1303060" y="1897029"/>
                  <a:pt x="1298099" y="1897029"/>
                </a:cubicBezTo>
                <a:cubicBezTo>
                  <a:pt x="1288177" y="1897029"/>
                  <a:pt x="1277015" y="1892068"/>
                  <a:pt x="1264613" y="1882146"/>
                </a:cubicBezTo>
                <a:cubicBezTo>
                  <a:pt x="1252210" y="1872224"/>
                  <a:pt x="1243528" y="1864783"/>
                  <a:pt x="1238568" y="1859822"/>
                </a:cubicBezTo>
                <a:cubicBezTo>
                  <a:pt x="1233607" y="1849900"/>
                  <a:pt x="1218724" y="1839979"/>
                  <a:pt x="1193919" y="1830057"/>
                </a:cubicBezTo>
                <a:cubicBezTo>
                  <a:pt x="1188958" y="1830057"/>
                  <a:pt x="1185238" y="1828817"/>
                  <a:pt x="1182757" y="1826336"/>
                </a:cubicBezTo>
                <a:cubicBezTo>
                  <a:pt x="1180276" y="1823855"/>
                  <a:pt x="1179036" y="1822615"/>
                  <a:pt x="1179036" y="1822615"/>
                </a:cubicBezTo>
                <a:lnTo>
                  <a:pt x="1171595" y="1822615"/>
                </a:lnTo>
                <a:lnTo>
                  <a:pt x="1186478" y="1837498"/>
                </a:lnTo>
                <a:cubicBezTo>
                  <a:pt x="1181517" y="1842459"/>
                  <a:pt x="1174076" y="1839979"/>
                  <a:pt x="1164154" y="1830057"/>
                </a:cubicBezTo>
                <a:cubicBezTo>
                  <a:pt x="1154231" y="1820135"/>
                  <a:pt x="1149271" y="1812693"/>
                  <a:pt x="1149271" y="1807732"/>
                </a:cubicBezTo>
                <a:cubicBezTo>
                  <a:pt x="1154231" y="1812693"/>
                  <a:pt x="1157952" y="1813934"/>
                  <a:pt x="1160433" y="1811453"/>
                </a:cubicBezTo>
                <a:cubicBezTo>
                  <a:pt x="1162913" y="1808972"/>
                  <a:pt x="1159193" y="1802772"/>
                  <a:pt x="1149271" y="1792850"/>
                </a:cubicBezTo>
                <a:lnTo>
                  <a:pt x="1134388" y="1785408"/>
                </a:lnTo>
                <a:cubicBezTo>
                  <a:pt x="1139349" y="1790369"/>
                  <a:pt x="1131907" y="1787889"/>
                  <a:pt x="1112064" y="1777967"/>
                </a:cubicBezTo>
                <a:cubicBezTo>
                  <a:pt x="1112064" y="1773006"/>
                  <a:pt x="1109583" y="1769285"/>
                  <a:pt x="1104622" y="1766805"/>
                </a:cubicBezTo>
                <a:cubicBezTo>
                  <a:pt x="1099662" y="1764324"/>
                  <a:pt x="1094700" y="1763084"/>
                  <a:pt x="1089739" y="1763084"/>
                </a:cubicBezTo>
                <a:cubicBezTo>
                  <a:pt x="1084779" y="1763084"/>
                  <a:pt x="1078577" y="1760603"/>
                  <a:pt x="1071136" y="1755643"/>
                </a:cubicBezTo>
                <a:cubicBezTo>
                  <a:pt x="1063695" y="1750682"/>
                  <a:pt x="1057493" y="1748201"/>
                  <a:pt x="1052532" y="1748201"/>
                </a:cubicBezTo>
                <a:lnTo>
                  <a:pt x="1037650" y="1748201"/>
                </a:lnTo>
                <a:lnTo>
                  <a:pt x="1052532" y="1740760"/>
                </a:lnTo>
                <a:cubicBezTo>
                  <a:pt x="1052532" y="1740760"/>
                  <a:pt x="1052532" y="1738279"/>
                  <a:pt x="1052532" y="1733318"/>
                </a:cubicBezTo>
                <a:cubicBezTo>
                  <a:pt x="1052532" y="1728358"/>
                  <a:pt x="1056253" y="1727117"/>
                  <a:pt x="1063695" y="1729598"/>
                </a:cubicBezTo>
                <a:cubicBezTo>
                  <a:pt x="1071136" y="1732078"/>
                  <a:pt x="1074857" y="1733318"/>
                  <a:pt x="1074857" y="1733318"/>
                </a:cubicBezTo>
                <a:lnTo>
                  <a:pt x="1052532" y="1718435"/>
                </a:lnTo>
                <a:lnTo>
                  <a:pt x="1045091" y="1718435"/>
                </a:lnTo>
                <a:cubicBezTo>
                  <a:pt x="1050052" y="1723396"/>
                  <a:pt x="1052532" y="1727117"/>
                  <a:pt x="1052532" y="1729598"/>
                </a:cubicBezTo>
                <a:cubicBezTo>
                  <a:pt x="1052532" y="1732078"/>
                  <a:pt x="1050052" y="1733318"/>
                  <a:pt x="1045091" y="1733318"/>
                </a:cubicBezTo>
                <a:cubicBezTo>
                  <a:pt x="1040130" y="1733318"/>
                  <a:pt x="1037650" y="1730838"/>
                  <a:pt x="1037650" y="1725877"/>
                </a:cubicBezTo>
                <a:lnTo>
                  <a:pt x="1030208" y="1725877"/>
                </a:lnTo>
                <a:cubicBezTo>
                  <a:pt x="1030208" y="1725877"/>
                  <a:pt x="1025247" y="1720916"/>
                  <a:pt x="1015325" y="1710994"/>
                </a:cubicBezTo>
                <a:cubicBezTo>
                  <a:pt x="995482" y="1696111"/>
                  <a:pt x="983079" y="1691151"/>
                  <a:pt x="978119" y="1696111"/>
                </a:cubicBezTo>
                <a:cubicBezTo>
                  <a:pt x="978119" y="1701072"/>
                  <a:pt x="975638" y="1701072"/>
                  <a:pt x="970677" y="1696111"/>
                </a:cubicBezTo>
                <a:cubicBezTo>
                  <a:pt x="965716" y="1696111"/>
                  <a:pt x="963236" y="1696111"/>
                  <a:pt x="963236" y="1696111"/>
                </a:cubicBezTo>
                <a:cubicBezTo>
                  <a:pt x="963236" y="1696111"/>
                  <a:pt x="963236" y="1698592"/>
                  <a:pt x="963236" y="1703553"/>
                </a:cubicBezTo>
                <a:cubicBezTo>
                  <a:pt x="963236" y="1708513"/>
                  <a:pt x="963236" y="1712234"/>
                  <a:pt x="963236" y="1714715"/>
                </a:cubicBezTo>
                <a:cubicBezTo>
                  <a:pt x="963236" y="1717195"/>
                  <a:pt x="960755" y="1715955"/>
                  <a:pt x="955794" y="1710994"/>
                </a:cubicBezTo>
                <a:cubicBezTo>
                  <a:pt x="955794" y="1710994"/>
                  <a:pt x="950833" y="1708513"/>
                  <a:pt x="940911" y="1703553"/>
                </a:cubicBezTo>
                <a:cubicBezTo>
                  <a:pt x="930989" y="1698592"/>
                  <a:pt x="921068" y="1693631"/>
                  <a:pt x="911146" y="1688670"/>
                </a:cubicBezTo>
                <a:cubicBezTo>
                  <a:pt x="871458" y="1678748"/>
                  <a:pt x="851614" y="1671306"/>
                  <a:pt x="851614" y="1666346"/>
                </a:cubicBezTo>
                <a:cubicBezTo>
                  <a:pt x="856575" y="1666346"/>
                  <a:pt x="864017" y="1668826"/>
                  <a:pt x="873939" y="1673787"/>
                </a:cubicBezTo>
                <a:lnTo>
                  <a:pt x="888822" y="1681228"/>
                </a:lnTo>
                <a:lnTo>
                  <a:pt x="888822" y="1673787"/>
                </a:lnTo>
                <a:cubicBezTo>
                  <a:pt x="893783" y="1663865"/>
                  <a:pt x="898744" y="1661385"/>
                  <a:pt x="903704" y="1666346"/>
                </a:cubicBezTo>
                <a:lnTo>
                  <a:pt x="918587" y="1658904"/>
                </a:lnTo>
                <a:cubicBezTo>
                  <a:pt x="893783" y="1639061"/>
                  <a:pt x="878899" y="1629139"/>
                  <a:pt x="873939" y="1629139"/>
                </a:cubicBezTo>
                <a:cubicBezTo>
                  <a:pt x="868978" y="1629139"/>
                  <a:pt x="861537" y="1626658"/>
                  <a:pt x="851614" y="1621697"/>
                </a:cubicBezTo>
                <a:cubicBezTo>
                  <a:pt x="851614" y="1616736"/>
                  <a:pt x="849134" y="1613016"/>
                  <a:pt x="844173" y="1610535"/>
                </a:cubicBezTo>
                <a:cubicBezTo>
                  <a:pt x="839213" y="1608054"/>
                  <a:pt x="836732" y="1606814"/>
                  <a:pt x="836732" y="1606814"/>
                </a:cubicBezTo>
                <a:lnTo>
                  <a:pt x="814407" y="1591932"/>
                </a:lnTo>
                <a:cubicBezTo>
                  <a:pt x="804485" y="1591932"/>
                  <a:pt x="797044" y="1591932"/>
                  <a:pt x="792083" y="1591932"/>
                </a:cubicBezTo>
                <a:lnTo>
                  <a:pt x="792083" y="1599373"/>
                </a:lnTo>
                <a:lnTo>
                  <a:pt x="806966" y="1614256"/>
                </a:lnTo>
                <a:cubicBezTo>
                  <a:pt x="806966" y="1619217"/>
                  <a:pt x="809447" y="1621697"/>
                  <a:pt x="814407" y="1621697"/>
                </a:cubicBezTo>
                <a:lnTo>
                  <a:pt x="821849" y="1621697"/>
                </a:lnTo>
                <a:cubicBezTo>
                  <a:pt x="811927" y="1616736"/>
                  <a:pt x="806966" y="1611775"/>
                  <a:pt x="806966" y="1606814"/>
                </a:cubicBezTo>
                <a:cubicBezTo>
                  <a:pt x="806966" y="1601854"/>
                  <a:pt x="808206" y="1599373"/>
                  <a:pt x="810687" y="1599373"/>
                </a:cubicBezTo>
                <a:cubicBezTo>
                  <a:pt x="813167" y="1599373"/>
                  <a:pt x="814407" y="1601854"/>
                  <a:pt x="814407" y="1606814"/>
                </a:cubicBezTo>
                <a:lnTo>
                  <a:pt x="821849" y="1614256"/>
                </a:lnTo>
                <a:cubicBezTo>
                  <a:pt x="826810" y="1614256"/>
                  <a:pt x="834251" y="1617976"/>
                  <a:pt x="844173" y="1625418"/>
                </a:cubicBezTo>
                <a:cubicBezTo>
                  <a:pt x="854095" y="1632859"/>
                  <a:pt x="861537" y="1636580"/>
                  <a:pt x="866497" y="1636580"/>
                </a:cubicBezTo>
                <a:lnTo>
                  <a:pt x="851614" y="1636580"/>
                </a:lnTo>
                <a:lnTo>
                  <a:pt x="836732" y="1629139"/>
                </a:lnTo>
                <a:lnTo>
                  <a:pt x="829290" y="1629139"/>
                </a:lnTo>
                <a:lnTo>
                  <a:pt x="829290" y="1644021"/>
                </a:lnTo>
                <a:cubicBezTo>
                  <a:pt x="834251" y="1644021"/>
                  <a:pt x="837972" y="1645261"/>
                  <a:pt x="840452" y="1647742"/>
                </a:cubicBezTo>
                <a:cubicBezTo>
                  <a:pt x="842933" y="1650223"/>
                  <a:pt x="844173" y="1651463"/>
                  <a:pt x="844173" y="1651463"/>
                </a:cubicBezTo>
                <a:cubicBezTo>
                  <a:pt x="844173" y="1661385"/>
                  <a:pt x="831771" y="1656424"/>
                  <a:pt x="806966" y="1636580"/>
                </a:cubicBezTo>
                <a:cubicBezTo>
                  <a:pt x="797044" y="1631619"/>
                  <a:pt x="790843" y="1627899"/>
                  <a:pt x="788363" y="1625418"/>
                </a:cubicBezTo>
                <a:cubicBezTo>
                  <a:pt x="785882" y="1622937"/>
                  <a:pt x="782161" y="1621697"/>
                  <a:pt x="777200" y="1621697"/>
                </a:cubicBezTo>
                <a:cubicBezTo>
                  <a:pt x="772240" y="1616736"/>
                  <a:pt x="767278" y="1611775"/>
                  <a:pt x="762318" y="1606814"/>
                </a:cubicBezTo>
                <a:cubicBezTo>
                  <a:pt x="772240" y="1606814"/>
                  <a:pt x="777200" y="1604334"/>
                  <a:pt x="777200" y="1599373"/>
                </a:cubicBezTo>
                <a:lnTo>
                  <a:pt x="777200" y="1591932"/>
                </a:lnTo>
                <a:lnTo>
                  <a:pt x="784642" y="1591932"/>
                </a:lnTo>
                <a:cubicBezTo>
                  <a:pt x="779681" y="1586971"/>
                  <a:pt x="772240" y="1584490"/>
                  <a:pt x="762318" y="1584490"/>
                </a:cubicBezTo>
                <a:lnTo>
                  <a:pt x="739993" y="1591932"/>
                </a:lnTo>
                <a:lnTo>
                  <a:pt x="710228" y="1577049"/>
                </a:lnTo>
                <a:lnTo>
                  <a:pt x="702786" y="1562166"/>
                </a:lnTo>
                <a:cubicBezTo>
                  <a:pt x="707747" y="1562166"/>
                  <a:pt x="710228" y="1564647"/>
                  <a:pt x="710228" y="1569607"/>
                </a:cubicBezTo>
                <a:lnTo>
                  <a:pt x="717669" y="1569607"/>
                </a:lnTo>
                <a:cubicBezTo>
                  <a:pt x="722630" y="1569607"/>
                  <a:pt x="725111" y="1569607"/>
                  <a:pt x="725111" y="1569607"/>
                </a:cubicBezTo>
                <a:cubicBezTo>
                  <a:pt x="725111" y="1564647"/>
                  <a:pt x="725111" y="1560926"/>
                  <a:pt x="725111" y="1558445"/>
                </a:cubicBezTo>
                <a:lnTo>
                  <a:pt x="725111" y="1554725"/>
                </a:lnTo>
                <a:cubicBezTo>
                  <a:pt x="725111" y="1554725"/>
                  <a:pt x="726351" y="1555965"/>
                  <a:pt x="728831" y="1558445"/>
                </a:cubicBezTo>
                <a:cubicBezTo>
                  <a:pt x="731312" y="1560926"/>
                  <a:pt x="732552" y="1562166"/>
                  <a:pt x="732552" y="1562166"/>
                </a:cubicBezTo>
                <a:cubicBezTo>
                  <a:pt x="732552" y="1557205"/>
                  <a:pt x="737513" y="1559685"/>
                  <a:pt x="747435" y="1569607"/>
                </a:cubicBezTo>
                <a:lnTo>
                  <a:pt x="762318" y="1577049"/>
                </a:lnTo>
                <a:lnTo>
                  <a:pt x="769759" y="1577049"/>
                </a:lnTo>
                <a:cubicBezTo>
                  <a:pt x="769759" y="1582010"/>
                  <a:pt x="770999" y="1583250"/>
                  <a:pt x="773480" y="1580769"/>
                </a:cubicBezTo>
                <a:cubicBezTo>
                  <a:pt x="775960" y="1578289"/>
                  <a:pt x="774720" y="1574568"/>
                  <a:pt x="769759" y="1569607"/>
                </a:cubicBezTo>
                <a:cubicBezTo>
                  <a:pt x="764798" y="1564647"/>
                  <a:pt x="757357" y="1559685"/>
                  <a:pt x="747435" y="1554725"/>
                </a:cubicBezTo>
                <a:cubicBezTo>
                  <a:pt x="747435" y="1554725"/>
                  <a:pt x="744954" y="1554725"/>
                  <a:pt x="739993" y="1554725"/>
                </a:cubicBezTo>
                <a:cubicBezTo>
                  <a:pt x="735033" y="1554725"/>
                  <a:pt x="732552" y="1554725"/>
                  <a:pt x="732552" y="1554725"/>
                </a:cubicBezTo>
                <a:cubicBezTo>
                  <a:pt x="727591" y="1549764"/>
                  <a:pt x="725111" y="1549764"/>
                  <a:pt x="725111" y="1554725"/>
                </a:cubicBezTo>
                <a:lnTo>
                  <a:pt x="725111" y="1553794"/>
                </a:lnTo>
                <a:cubicBezTo>
                  <a:pt x="725111" y="1551934"/>
                  <a:pt x="725111" y="1549764"/>
                  <a:pt x="725111" y="1547283"/>
                </a:cubicBezTo>
                <a:cubicBezTo>
                  <a:pt x="725111" y="1542322"/>
                  <a:pt x="722630" y="1539842"/>
                  <a:pt x="717669" y="1539842"/>
                </a:cubicBezTo>
                <a:cubicBezTo>
                  <a:pt x="717669" y="1539842"/>
                  <a:pt x="715188" y="1539842"/>
                  <a:pt x="710228" y="1539842"/>
                </a:cubicBezTo>
                <a:cubicBezTo>
                  <a:pt x="715188" y="1549764"/>
                  <a:pt x="712708" y="1552244"/>
                  <a:pt x="702786" y="1547283"/>
                </a:cubicBezTo>
                <a:cubicBezTo>
                  <a:pt x="692864" y="1547283"/>
                  <a:pt x="685423" y="1549764"/>
                  <a:pt x="680462" y="1554725"/>
                </a:cubicBezTo>
                <a:cubicBezTo>
                  <a:pt x="680462" y="1554725"/>
                  <a:pt x="677981" y="1554725"/>
                  <a:pt x="673021" y="1554725"/>
                </a:cubicBezTo>
                <a:cubicBezTo>
                  <a:pt x="668060" y="1554725"/>
                  <a:pt x="660619" y="1557205"/>
                  <a:pt x="650696" y="1562166"/>
                </a:cubicBezTo>
                <a:lnTo>
                  <a:pt x="620931" y="1562166"/>
                </a:lnTo>
                <a:cubicBezTo>
                  <a:pt x="606048" y="1552244"/>
                  <a:pt x="598607" y="1544802"/>
                  <a:pt x="598607" y="1539842"/>
                </a:cubicBezTo>
                <a:lnTo>
                  <a:pt x="583724" y="1539842"/>
                </a:lnTo>
                <a:cubicBezTo>
                  <a:pt x="578763" y="1544802"/>
                  <a:pt x="573802" y="1547283"/>
                  <a:pt x="568841" y="1547283"/>
                </a:cubicBezTo>
                <a:cubicBezTo>
                  <a:pt x="563880" y="1547283"/>
                  <a:pt x="560160" y="1546043"/>
                  <a:pt x="557679" y="1543562"/>
                </a:cubicBezTo>
                <a:cubicBezTo>
                  <a:pt x="555198" y="1541082"/>
                  <a:pt x="548997" y="1539842"/>
                  <a:pt x="539075" y="1539842"/>
                </a:cubicBezTo>
                <a:cubicBezTo>
                  <a:pt x="529153" y="1539842"/>
                  <a:pt x="519232" y="1534881"/>
                  <a:pt x="509310" y="1524959"/>
                </a:cubicBezTo>
                <a:cubicBezTo>
                  <a:pt x="509310" y="1524959"/>
                  <a:pt x="506829" y="1523719"/>
                  <a:pt x="501868" y="1521238"/>
                </a:cubicBezTo>
                <a:cubicBezTo>
                  <a:pt x="496908" y="1518758"/>
                  <a:pt x="494427" y="1517518"/>
                  <a:pt x="494427" y="1517518"/>
                </a:cubicBezTo>
                <a:cubicBezTo>
                  <a:pt x="489466" y="1517518"/>
                  <a:pt x="484505" y="1516277"/>
                  <a:pt x="479544" y="1513797"/>
                </a:cubicBezTo>
                <a:cubicBezTo>
                  <a:pt x="474583" y="1511316"/>
                  <a:pt x="468382" y="1508836"/>
                  <a:pt x="460941" y="1506355"/>
                </a:cubicBezTo>
                <a:cubicBezTo>
                  <a:pt x="453499" y="1503875"/>
                  <a:pt x="449779" y="1505115"/>
                  <a:pt x="449779" y="1510076"/>
                </a:cubicBezTo>
                <a:cubicBezTo>
                  <a:pt x="449779" y="1515037"/>
                  <a:pt x="448538" y="1516277"/>
                  <a:pt x="446058" y="1513797"/>
                </a:cubicBezTo>
                <a:cubicBezTo>
                  <a:pt x="443577" y="1511316"/>
                  <a:pt x="442337" y="1507595"/>
                  <a:pt x="442337" y="1502635"/>
                </a:cubicBezTo>
                <a:lnTo>
                  <a:pt x="405130" y="1495193"/>
                </a:lnTo>
                <a:cubicBezTo>
                  <a:pt x="385287" y="1495193"/>
                  <a:pt x="370404" y="1492713"/>
                  <a:pt x="360482" y="1487752"/>
                </a:cubicBezTo>
                <a:cubicBezTo>
                  <a:pt x="350560" y="1482791"/>
                  <a:pt x="340638" y="1477830"/>
                  <a:pt x="330716" y="1472869"/>
                </a:cubicBezTo>
                <a:lnTo>
                  <a:pt x="338158" y="1465428"/>
                </a:lnTo>
                <a:cubicBezTo>
                  <a:pt x="348080" y="1470388"/>
                  <a:pt x="356761" y="1471629"/>
                  <a:pt x="364203" y="1469148"/>
                </a:cubicBezTo>
                <a:cubicBezTo>
                  <a:pt x="371644" y="1466668"/>
                  <a:pt x="382806" y="1467908"/>
                  <a:pt x="397689" y="1472869"/>
                </a:cubicBezTo>
                <a:cubicBezTo>
                  <a:pt x="412572" y="1477830"/>
                  <a:pt x="420013" y="1479070"/>
                  <a:pt x="420013" y="1476590"/>
                </a:cubicBezTo>
                <a:cubicBezTo>
                  <a:pt x="420013" y="1474109"/>
                  <a:pt x="431175" y="1476590"/>
                  <a:pt x="453499" y="1484031"/>
                </a:cubicBezTo>
                <a:cubicBezTo>
                  <a:pt x="475823" y="1491473"/>
                  <a:pt x="491946" y="1495193"/>
                  <a:pt x="501868" y="1495193"/>
                </a:cubicBezTo>
                <a:cubicBezTo>
                  <a:pt x="506829" y="1495193"/>
                  <a:pt x="510550" y="1496433"/>
                  <a:pt x="513031" y="1498914"/>
                </a:cubicBezTo>
                <a:cubicBezTo>
                  <a:pt x="515511" y="1501395"/>
                  <a:pt x="519232" y="1502635"/>
                  <a:pt x="524193" y="1502635"/>
                </a:cubicBezTo>
                <a:cubicBezTo>
                  <a:pt x="524193" y="1507595"/>
                  <a:pt x="526674" y="1507595"/>
                  <a:pt x="531634" y="1502635"/>
                </a:cubicBezTo>
                <a:lnTo>
                  <a:pt x="561400" y="1502635"/>
                </a:lnTo>
                <a:cubicBezTo>
                  <a:pt x="576282" y="1507595"/>
                  <a:pt x="586205" y="1512557"/>
                  <a:pt x="591165" y="1517518"/>
                </a:cubicBezTo>
                <a:cubicBezTo>
                  <a:pt x="591165" y="1517518"/>
                  <a:pt x="592405" y="1518758"/>
                  <a:pt x="594886" y="1521238"/>
                </a:cubicBezTo>
                <a:cubicBezTo>
                  <a:pt x="597367" y="1523719"/>
                  <a:pt x="598607" y="1522478"/>
                  <a:pt x="598607" y="1517518"/>
                </a:cubicBezTo>
                <a:cubicBezTo>
                  <a:pt x="608529" y="1512557"/>
                  <a:pt x="620931" y="1515037"/>
                  <a:pt x="635814" y="1524959"/>
                </a:cubicBezTo>
                <a:cubicBezTo>
                  <a:pt x="640774" y="1529920"/>
                  <a:pt x="644495" y="1531160"/>
                  <a:pt x="646976" y="1528680"/>
                </a:cubicBezTo>
                <a:cubicBezTo>
                  <a:pt x="649456" y="1526199"/>
                  <a:pt x="655657" y="1527440"/>
                  <a:pt x="665580" y="1532400"/>
                </a:cubicBezTo>
                <a:lnTo>
                  <a:pt x="680462" y="1532400"/>
                </a:lnTo>
                <a:cubicBezTo>
                  <a:pt x="680462" y="1527440"/>
                  <a:pt x="676741" y="1523719"/>
                  <a:pt x="669300" y="1521238"/>
                </a:cubicBezTo>
                <a:cubicBezTo>
                  <a:pt x="661859" y="1518758"/>
                  <a:pt x="655657" y="1517518"/>
                  <a:pt x="650696" y="1517518"/>
                </a:cubicBezTo>
                <a:lnTo>
                  <a:pt x="643255" y="1517518"/>
                </a:lnTo>
                <a:lnTo>
                  <a:pt x="643255" y="1510076"/>
                </a:lnTo>
                <a:cubicBezTo>
                  <a:pt x="648216" y="1510076"/>
                  <a:pt x="650696" y="1508836"/>
                  <a:pt x="650696" y="1506355"/>
                </a:cubicBezTo>
                <a:cubicBezTo>
                  <a:pt x="650696" y="1503875"/>
                  <a:pt x="648216" y="1501395"/>
                  <a:pt x="643255" y="1498914"/>
                </a:cubicBezTo>
                <a:cubicBezTo>
                  <a:pt x="638294" y="1496433"/>
                  <a:pt x="634574" y="1497674"/>
                  <a:pt x="632093" y="1502635"/>
                </a:cubicBezTo>
                <a:cubicBezTo>
                  <a:pt x="629612" y="1507595"/>
                  <a:pt x="625892" y="1507595"/>
                  <a:pt x="620931" y="1502635"/>
                </a:cubicBezTo>
                <a:lnTo>
                  <a:pt x="620931" y="1495193"/>
                </a:lnTo>
                <a:cubicBezTo>
                  <a:pt x="625892" y="1495193"/>
                  <a:pt x="628372" y="1495193"/>
                  <a:pt x="628372" y="1495193"/>
                </a:cubicBezTo>
                <a:cubicBezTo>
                  <a:pt x="628372" y="1485271"/>
                  <a:pt x="625892" y="1480310"/>
                  <a:pt x="620931" y="1480310"/>
                </a:cubicBezTo>
                <a:cubicBezTo>
                  <a:pt x="615970" y="1480310"/>
                  <a:pt x="611009" y="1479070"/>
                  <a:pt x="606048" y="1476590"/>
                </a:cubicBezTo>
                <a:cubicBezTo>
                  <a:pt x="601087" y="1474109"/>
                  <a:pt x="596126" y="1470388"/>
                  <a:pt x="591165" y="1465428"/>
                </a:cubicBezTo>
                <a:cubicBezTo>
                  <a:pt x="584964" y="1461707"/>
                  <a:pt x="579383" y="1458762"/>
                  <a:pt x="574422" y="1456591"/>
                </a:cubicBezTo>
                <a:lnTo>
                  <a:pt x="561400" y="1452406"/>
                </a:lnTo>
                <a:lnTo>
                  <a:pt x="565120" y="1454266"/>
                </a:lnTo>
                <a:cubicBezTo>
                  <a:pt x="567601" y="1456746"/>
                  <a:pt x="573802" y="1460467"/>
                  <a:pt x="583724" y="1465428"/>
                </a:cubicBezTo>
                <a:cubicBezTo>
                  <a:pt x="593646" y="1475350"/>
                  <a:pt x="598607" y="1482791"/>
                  <a:pt x="598607" y="1487752"/>
                </a:cubicBezTo>
                <a:cubicBezTo>
                  <a:pt x="593646" y="1482791"/>
                  <a:pt x="587445" y="1477830"/>
                  <a:pt x="580003" y="1472869"/>
                </a:cubicBezTo>
                <a:cubicBezTo>
                  <a:pt x="572562" y="1467908"/>
                  <a:pt x="566360" y="1465428"/>
                  <a:pt x="561400" y="1465428"/>
                </a:cubicBezTo>
                <a:lnTo>
                  <a:pt x="553958" y="1465428"/>
                </a:lnTo>
                <a:cubicBezTo>
                  <a:pt x="553958" y="1460467"/>
                  <a:pt x="555198" y="1456746"/>
                  <a:pt x="557679" y="1454266"/>
                </a:cubicBezTo>
                <a:lnTo>
                  <a:pt x="561400" y="1452405"/>
                </a:lnTo>
                <a:cubicBezTo>
                  <a:pt x="553958" y="1451165"/>
                  <a:pt x="548997" y="1453026"/>
                  <a:pt x="546517" y="1457986"/>
                </a:cubicBezTo>
                <a:lnTo>
                  <a:pt x="539075" y="1457986"/>
                </a:lnTo>
                <a:lnTo>
                  <a:pt x="524193" y="1450545"/>
                </a:lnTo>
                <a:lnTo>
                  <a:pt x="509310" y="1435662"/>
                </a:lnTo>
                <a:cubicBezTo>
                  <a:pt x="504349" y="1435662"/>
                  <a:pt x="499388" y="1435662"/>
                  <a:pt x="494427" y="1435662"/>
                </a:cubicBezTo>
                <a:lnTo>
                  <a:pt x="486986" y="1420779"/>
                </a:lnTo>
                <a:cubicBezTo>
                  <a:pt x="486986" y="1415818"/>
                  <a:pt x="485746" y="1413338"/>
                  <a:pt x="483265" y="1413338"/>
                </a:cubicBezTo>
                <a:cubicBezTo>
                  <a:pt x="480784" y="1413338"/>
                  <a:pt x="477063" y="1412098"/>
                  <a:pt x="472103" y="1409617"/>
                </a:cubicBezTo>
                <a:cubicBezTo>
                  <a:pt x="467142" y="1407136"/>
                  <a:pt x="464661" y="1408377"/>
                  <a:pt x="464661" y="1413338"/>
                </a:cubicBezTo>
                <a:cubicBezTo>
                  <a:pt x="459701" y="1408377"/>
                  <a:pt x="455980" y="1405896"/>
                  <a:pt x="453499" y="1405896"/>
                </a:cubicBezTo>
                <a:cubicBezTo>
                  <a:pt x="451019" y="1405896"/>
                  <a:pt x="449779" y="1405896"/>
                  <a:pt x="449779" y="1405896"/>
                </a:cubicBezTo>
                <a:cubicBezTo>
                  <a:pt x="444818" y="1405896"/>
                  <a:pt x="442337" y="1403416"/>
                  <a:pt x="442337" y="1398455"/>
                </a:cubicBezTo>
                <a:cubicBezTo>
                  <a:pt x="442337" y="1393494"/>
                  <a:pt x="437377" y="1389774"/>
                  <a:pt x="427454" y="1387293"/>
                </a:cubicBezTo>
                <a:cubicBezTo>
                  <a:pt x="417532" y="1384812"/>
                  <a:pt x="410091" y="1386053"/>
                  <a:pt x="405130" y="1391014"/>
                </a:cubicBezTo>
                <a:lnTo>
                  <a:pt x="397689" y="1391014"/>
                </a:lnTo>
                <a:lnTo>
                  <a:pt x="397689" y="1383572"/>
                </a:lnTo>
                <a:cubicBezTo>
                  <a:pt x="392728" y="1383572"/>
                  <a:pt x="385287" y="1381092"/>
                  <a:pt x="375364" y="1376131"/>
                </a:cubicBezTo>
                <a:cubicBezTo>
                  <a:pt x="365443" y="1371170"/>
                  <a:pt x="360482" y="1368689"/>
                  <a:pt x="360482" y="1368689"/>
                </a:cubicBezTo>
                <a:cubicBezTo>
                  <a:pt x="360482" y="1368689"/>
                  <a:pt x="359242" y="1368689"/>
                  <a:pt x="356761" y="1368689"/>
                </a:cubicBezTo>
                <a:cubicBezTo>
                  <a:pt x="354280" y="1368689"/>
                  <a:pt x="351800" y="1368689"/>
                  <a:pt x="349320" y="1368689"/>
                </a:cubicBezTo>
                <a:cubicBezTo>
                  <a:pt x="346839" y="1368689"/>
                  <a:pt x="340638" y="1367449"/>
                  <a:pt x="330716" y="1364969"/>
                </a:cubicBezTo>
                <a:cubicBezTo>
                  <a:pt x="320794" y="1362488"/>
                  <a:pt x="312113" y="1360008"/>
                  <a:pt x="304671" y="1357527"/>
                </a:cubicBezTo>
                <a:cubicBezTo>
                  <a:pt x="297230" y="1355047"/>
                  <a:pt x="288548" y="1352567"/>
                  <a:pt x="278626" y="1350086"/>
                </a:cubicBezTo>
                <a:cubicBezTo>
                  <a:pt x="268704" y="1347605"/>
                  <a:pt x="261263" y="1346365"/>
                  <a:pt x="256302" y="1346365"/>
                </a:cubicBezTo>
                <a:cubicBezTo>
                  <a:pt x="251341" y="1346365"/>
                  <a:pt x="248861" y="1345125"/>
                  <a:pt x="248861" y="1342644"/>
                </a:cubicBezTo>
                <a:cubicBezTo>
                  <a:pt x="248861" y="1340164"/>
                  <a:pt x="241420" y="1336443"/>
                  <a:pt x="226537" y="1331482"/>
                </a:cubicBezTo>
                <a:cubicBezTo>
                  <a:pt x="201732" y="1326522"/>
                  <a:pt x="188089" y="1322801"/>
                  <a:pt x="185609" y="1320320"/>
                </a:cubicBezTo>
                <a:cubicBezTo>
                  <a:pt x="183128" y="1317840"/>
                  <a:pt x="181888" y="1314119"/>
                  <a:pt x="181888" y="1309158"/>
                </a:cubicBezTo>
                <a:lnTo>
                  <a:pt x="167005" y="1309158"/>
                </a:lnTo>
                <a:cubicBezTo>
                  <a:pt x="162044" y="1319080"/>
                  <a:pt x="152123" y="1321560"/>
                  <a:pt x="137240" y="1316600"/>
                </a:cubicBezTo>
                <a:cubicBezTo>
                  <a:pt x="132279" y="1311639"/>
                  <a:pt x="123597" y="1309158"/>
                  <a:pt x="111195" y="1309158"/>
                </a:cubicBezTo>
                <a:cubicBezTo>
                  <a:pt x="98792" y="1309158"/>
                  <a:pt x="85150" y="1304197"/>
                  <a:pt x="70267" y="1294275"/>
                </a:cubicBezTo>
                <a:lnTo>
                  <a:pt x="25619" y="1279393"/>
                </a:lnTo>
                <a:lnTo>
                  <a:pt x="0" y="127426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kumimoji="1" lang="ja-JP" altLang="en-US" sz="120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  <p:sp>
        <p:nvSpPr>
          <p:cNvPr id="20" name="Text Placeholder 3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917044" y="4798092"/>
            <a:ext cx="3767761" cy="1154251"/>
          </a:xfrm>
        </p:spPr>
        <p:txBody>
          <a:bodyPr vert="horz" lIns="91440" tIns="45720" rIns="91440" bIns="45720" rtlCol="0" anchor="t">
            <a:normAutofit/>
          </a:bodyPr>
          <a:lstStyle>
            <a:lvl1pPr algn="r">
              <a:spcBef>
                <a:spcPts val="0"/>
              </a:spcBef>
              <a:defRPr kumimoji="1" lang="ja-JP" altLang="en-US" sz="1200" dirty="0">
                <a:solidFill>
                  <a:schemeClr val="tx2"/>
                </a:solidFill>
              </a:defRPr>
            </a:lvl1pPr>
          </a:lstStyle>
          <a:p>
            <a:pPr lvl="0">
              <a:spcBef>
                <a:spcPts val="0"/>
              </a:spcBef>
            </a:pPr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21" name="Text Placeholder 3"/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917044" y="4337855"/>
            <a:ext cx="3767761" cy="480074"/>
          </a:xfrm>
        </p:spPr>
        <p:txBody>
          <a:bodyPr anchor="b">
            <a:norm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sp>
        <p:nvSpPr>
          <p:cNvPr id="22" name="Text Placeholder 3"/>
          <p:cNvSpPr>
            <a:spLocks noGrp="1"/>
          </p:cNvSpPr>
          <p:nvPr userDrawn="1">
            <p:ph type="body" sz="quarter" idx="16" hasCustomPrompt="1"/>
          </p:nvPr>
        </p:nvSpPr>
        <p:spPr>
          <a:xfrm>
            <a:off x="7551282" y="1916145"/>
            <a:ext cx="3767761" cy="1154251"/>
          </a:xfrm>
        </p:spPr>
        <p:txBody>
          <a:bodyPr vert="horz" lIns="91440" tIns="45720" rIns="91440" bIns="45720" rtlCol="0" anchor="t">
            <a:normAutofit/>
          </a:bodyPr>
          <a:lstStyle>
            <a:lvl1pPr>
              <a:spcBef>
                <a:spcPts val="0"/>
              </a:spcBef>
              <a:defRPr kumimoji="1" lang="ja-JP" altLang="en-US" sz="1200" dirty="0">
                <a:solidFill>
                  <a:schemeClr val="tx2"/>
                </a:solidFill>
              </a:defRPr>
            </a:lvl1pPr>
          </a:lstStyle>
          <a:p>
            <a:pPr lvl="0">
              <a:spcBef>
                <a:spcPts val="0"/>
              </a:spcBef>
            </a:pPr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23" name="Text Placeholder 3"/>
          <p:cNvSpPr>
            <a:spLocks noGrp="1"/>
          </p:cNvSpPr>
          <p:nvPr userDrawn="1">
            <p:ph type="body" sz="quarter" idx="17" hasCustomPrompt="1"/>
          </p:nvPr>
        </p:nvSpPr>
        <p:spPr>
          <a:xfrm>
            <a:off x="7551282" y="1457710"/>
            <a:ext cx="3767761" cy="480074"/>
          </a:xfrm>
        </p:spPr>
        <p:txBody>
          <a:bodyPr anchor="b">
            <a:norm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sp>
        <p:nvSpPr>
          <p:cNvPr id="24" name="Text Placeholder 3"/>
          <p:cNvSpPr>
            <a:spLocks noGrp="1"/>
          </p:cNvSpPr>
          <p:nvPr userDrawn="1">
            <p:ph type="body" sz="quarter" idx="18" hasCustomPrompt="1"/>
          </p:nvPr>
        </p:nvSpPr>
        <p:spPr>
          <a:xfrm>
            <a:off x="7551282" y="4792458"/>
            <a:ext cx="3767761" cy="1154251"/>
          </a:xfrm>
        </p:spPr>
        <p:txBody>
          <a:bodyPr vert="horz" lIns="91440" tIns="45720" rIns="91440" bIns="45720" rtlCol="0" anchor="t">
            <a:normAutofit/>
          </a:bodyPr>
          <a:lstStyle>
            <a:lvl1pPr>
              <a:spcBef>
                <a:spcPts val="0"/>
              </a:spcBef>
              <a:defRPr kumimoji="1" lang="ja-JP" altLang="en-US" sz="1200" dirty="0">
                <a:solidFill>
                  <a:schemeClr val="tx2"/>
                </a:solidFill>
              </a:defRPr>
            </a:lvl1pPr>
          </a:lstStyle>
          <a:p>
            <a:pPr lvl="0">
              <a:spcBef>
                <a:spcPts val="0"/>
              </a:spcBef>
            </a:pPr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25" name="Text Placeholder 3"/>
          <p:cNvSpPr>
            <a:spLocks noGrp="1"/>
          </p:cNvSpPr>
          <p:nvPr userDrawn="1">
            <p:ph type="body" sz="quarter" idx="19" hasCustomPrompt="1"/>
          </p:nvPr>
        </p:nvSpPr>
        <p:spPr>
          <a:xfrm>
            <a:off x="7551282" y="4318018"/>
            <a:ext cx="3767761" cy="480074"/>
          </a:xfrm>
        </p:spPr>
        <p:txBody>
          <a:bodyPr anchor="ctr">
            <a:norm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cxnSp>
        <p:nvCxnSpPr>
          <p:cNvPr id="8" name="Straight Connector 7"/>
          <p:cNvCxnSpPr>
            <a:stCxn id="50" idx="2"/>
            <a:endCxn id="21" idx="3"/>
          </p:cNvCxnSpPr>
          <p:nvPr userDrawn="1"/>
        </p:nvCxnSpPr>
        <p:spPr>
          <a:xfrm rot="5400000">
            <a:off x="4721053" y="3469645"/>
            <a:ext cx="1071999" cy="1144495"/>
          </a:xfrm>
          <a:prstGeom prst="bentConnector2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7"/>
          <p:cNvCxnSpPr>
            <a:stCxn id="25" idx="1"/>
            <a:endCxn id="52" idx="2"/>
          </p:cNvCxnSpPr>
          <p:nvPr userDrawn="1"/>
        </p:nvCxnSpPr>
        <p:spPr>
          <a:xfrm rot="10800000">
            <a:off x="6800035" y="3505893"/>
            <a:ext cx="751247" cy="1052162"/>
          </a:xfrm>
          <a:prstGeom prst="bentConnector2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7"/>
          <p:cNvCxnSpPr>
            <a:stCxn id="51" idx="0"/>
            <a:endCxn id="23" idx="1"/>
          </p:cNvCxnSpPr>
          <p:nvPr userDrawn="1"/>
        </p:nvCxnSpPr>
        <p:spPr>
          <a:xfrm rot="5400000" flipH="1" flipV="1">
            <a:off x="6530740" y="1481677"/>
            <a:ext cx="804471" cy="1236614"/>
          </a:xfrm>
          <a:prstGeom prst="bentConnector2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itle 1"/>
          <p:cNvSpPr>
            <a:spLocks noGrp="1"/>
          </p:cNvSpPr>
          <p:nvPr userDrawn="1">
            <p:ph type="title" hasCustomPrompt="1"/>
          </p:nvPr>
        </p:nvSpPr>
        <p:spPr>
          <a:xfrm>
            <a:off x="486615" y="481613"/>
            <a:ext cx="5447460" cy="1667975"/>
          </a:xfrm>
        </p:spPr>
        <p:txBody>
          <a:bodyPr anchor="t"/>
          <a:lstStyle>
            <a:lvl1pPr algn="l">
              <a:lnSpc>
                <a:spcPct val="80000"/>
              </a:lnSpc>
              <a:defRPr sz="6400" baseline="0">
                <a:solidFill>
                  <a:schemeClr val="tx1"/>
                </a:solidFill>
              </a:defRPr>
            </a:lvl1pPr>
          </a:lstStyle>
          <a:p>
            <a:r>
              <a:rPr kumimoji="1" lang="en-US" altLang="ja-JP" dirty="0"/>
              <a:t>Slide Title</a:t>
            </a:r>
            <a:br>
              <a:rPr kumimoji="1" lang="en-US" altLang="ja-JP" dirty="0"/>
            </a:br>
            <a:r>
              <a:rPr kumimoji="1" lang="en-US" altLang="ja-JP" dirty="0"/>
              <a:t>Goes Here</a:t>
            </a:r>
            <a:endParaRPr kumimoji="1" lang="ja-JP" altLang="en-US" dirty="0"/>
          </a:p>
        </p:txBody>
      </p:sp>
      <p:sp>
        <p:nvSpPr>
          <p:cNvPr id="50" name="Rectangle 49"/>
          <p:cNvSpPr/>
          <p:nvPr userDrawn="1"/>
        </p:nvSpPr>
        <p:spPr>
          <a:xfrm>
            <a:off x="5645150" y="2694193"/>
            <a:ext cx="368300" cy="8117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kumimoji="1" lang="en-US" altLang="ja-JP" sz="1600" dirty="0">
                <a:solidFill>
                  <a:schemeClr val="tx2"/>
                </a:solidFill>
                <a:latin typeface="+mj-lt"/>
              </a:rPr>
              <a:t>01</a:t>
            </a:r>
            <a:endParaRPr kumimoji="1" lang="ja-JP" altLang="en-US" sz="1600" dirty="0">
              <a:solidFill>
                <a:schemeClr val="tx2"/>
              </a:solidFill>
              <a:latin typeface="+mj-lt"/>
            </a:endParaRPr>
          </a:p>
        </p:txBody>
      </p:sp>
      <p:sp>
        <p:nvSpPr>
          <p:cNvPr id="51" name="Rectangle 50"/>
          <p:cNvSpPr/>
          <p:nvPr userDrawn="1"/>
        </p:nvSpPr>
        <p:spPr>
          <a:xfrm>
            <a:off x="6130518" y="2502219"/>
            <a:ext cx="368300" cy="1003674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kumimoji="1" lang="en-US" altLang="ja-JP" sz="1600" dirty="0">
                <a:solidFill>
                  <a:schemeClr val="tx2"/>
                </a:solidFill>
                <a:latin typeface="+mj-lt"/>
              </a:rPr>
              <a:t>02</a:t>
            </a:r>
            <a:endParaRPr kumimoji="1" lang="ja-JP" altLang="en-US" sz="1600" dirty="0">
              <a:solidFill>
                <a:schemeClr val="tx2"/>
              </a:solidFill>
              <a:latin typeface="+mj-lt"/>
            </a:endParaRPr>
          </a:p>
        </p:txBody>
      </p:sp>
      <p:sp>
        <p:nvSpPr>
          <p:cNvPr id="52" name="Rectangle 51"/>
          <p:cNvSpPr/>
          <p:nvPr userDrawn="1"/>
        </p:nvSpPr>
        <p:spPr>
          <a:xfrm>
            <a:off x="6615885" y="2298987"/>
            <a:ext cx="368300" cy="1206906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kumimoji="1" lang="en-US" altLang="ja-JP" sz="1600" dirty="0">
                <a:solidFill>
                  <a:schemeClr val="tx2"/>
                </a:solidFill>
                <a:latin typeface="+mj-lt"/>
              </a:rPr>
              <a:t>03</a:t>
            </a:r>
            <a:endParaRPr kumimoji="1" lang="ja-JP" altLang="en-US" sz="1600" dirty="0">
              <a:solidFill>
                <a:schemeClr val="tx2"/>
              </a:solidFill>
              <a:latin typeface="+mj-lt"/>
            </a:endParaRPr>
          </a:p>
        </p:txBody>
      </p:sp>
      <p:grpSp>
        <p:nvGrpSpPr>
          <p:cNvPr id="62" name="Group 61"/>
          <p:cNvGrpSpPr/>
          <p:nvPr userDrawn="1"/>
        </p:nvGrpSpPr>
        <p:grpSpPr>
          <a:xfrm>
            <a:off x="3415321" y="2694193"/>
            <a:ext cx="3921835" cy="1468555"/>
            <a:chOff x="5122981" y="3907417"/>
            <a:chExt cx="5882753" cy="2202493"/>
          </a:xfrm>
        </p:grpSpPr>
        <p:sp>
          <p:nvSpPr>
            <p:cNvPr id="11" name="Rectangle 10"/>
            <p:cNvSpPr/>
            <p:nvPr userDrawn="1"/>
          </p:nvSpPr>
          <p:spPr>
            <a:xfrm rot="16200000">
              <a:off x="6433735" y="4892550"/>
              <a:ext cx="1074058" cy="232229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 sz="1200"/>
            </a:p>
          </p:txBody>
        </p:sp>
        <p:sp>
          <p:nvSpPr>
            <p:cNvPr id="13" name="Rectangle 12"/>
            <p:cNvSpPr/>
            <p:nvPr userDrawn="1"/>
          </p:nvSpPr>
          <p:spPr>
            <a:xfrm rot="16200000">
              <a:off x="6876418" y="4885295"/>
              <a:ext cx="812801" cy="246741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 sz="1200"/>
            </a:p>
          </p:txBody>
        </p:sp>
        <p:sp>
          <p:nvSpPr>
            <p:cNvPr id="5" name="Rectangle: Rounded Corners 4"/>
            <p:cNvSpPr/>
            <p:nvPr userDrawn="1"/>
          </p:nvSpPr>
          <p:spPr>
            <a:xfrm>
              <a:off x="5122981" y="3907417"/>
              <a:ext cx="1430637" cy="2202493"/>
            </a:xfrm>
            <a:prstGeom prst="roundRect">
              <a:avLst>
                <a:gd name="adj" fmla="val 50000"/>
              </a:avLst>
            </a:prstGeom>
            <a:noFill/>
            <a:ln w="22860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 sz="1200"/>
            </a:p>
          </p:txBody>
        </p:sp>
        <p:sp>
          <p:nvSpPr>
            <p:cNvPr id="10" name="Rectangle 9"/>
            <p:cNvSpPr/>
            <p:nvPr userDrawn="1"/>
          </p:nvSpPr>
          <p:spPr>
            <a:xfrm rot="16200000">
              <a:off x="8719734" y="2838779"/>
              <a:ext cx="232229" cy="4339771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 sz="1200"/>
            </a:p>
          </p:txBody>
        </p:sp>
      </p:grpSp>
    </p:spTree>
    <p:extLst>
      <p:ext uri="{BB962C8B-B14F-4D97-AF65-F5344CB8AC3E}">
        <p14:creationId xmlns:p14="http://schemas.microsoft.com/office/powerpoint/2010/main" val="25544862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975"/>
                            </p:stCondLst>
                            <p:childTnLst>
                              <p:par>
                                <p:cTn id="13" presetID="2" presetClass="entr" presetSubtype="8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975"/>
                            </p:stCondLst>
                            <p:childTnLst>
                              <p:par>
                                <p:cTn id="39" presetID="22" presetClass="entr" presetSubtype="2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725"/>
                            </p:stCondLst>
                            <p:childTnLst>
                              <p:par>
                                <p:cTn id="43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75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75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475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975"/>
                            </p:stCondLst>
                            <p:childTnLst>
                              <p:par>
                                <p:cTn id="5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475"/>
                            </p:stCondLst>
                            <p:childTnLst>
                              <p:par>
                                <p:cTn id="56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75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75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225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725"/>
                            </p:stCondLst>
                            <p:childTnLst>
                              <p:par>
                                <p:cTn id="6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6225"/>
                            </p:stCondLst>
                            <p:childTnLst>
                              <p:par>
                                <p:cTn id="69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75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75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6975"/>
                            </p:stCondLst>
                            <p:childTnLst>
                              <p:par>
                                <p:cTn id="7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20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4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9" grpId="0"/>
      <p:bldP spid="50" grpId="0" animBg="1"/>
      <p:bldP spid="50" grpId="1" animBg="1"/>
      <p:bldP spid="51" grpId="0" animBg="1"/>
      <p:bldP spid="51" grpId="1" animBg="1"/>
      <p:bldP spid="52" grpId="0" animBg="1"/>
      <p:bldP spid="52" grpId="1" animBg="1"/>
    </p:bldLst>
  </p:timing>
  <p:extLst>
    <p:ext uri="{DCECCB84-F9BA-43D5-87BE-67443E8EF086}">
      <p15:sldGuideLst xmlns:p15="http://schemas.microsoft.com/office/powerpoint/2012/main">
        <p15:guide id="1" orient="horz" pos="3239">
          <p15:clr>
            <a:srgbClr val="FBAE40"/>
          </p15:clr>
        </p15:guide>
        <p15:guide id="2" pos="5760">
          <p15:clr>
            <a:srgbClr val="FBAE4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C01975E-ED39-4980-B400-B1F6B4B6892F}" type="datetimeFigureOut">
              <a:rPr lang="en-US" smtClean="0"/>
              <a:t>9/5/2025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C1CE6FB-DB76-4446-8A19-A1A7825AB7F7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08366974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mple process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Freeform: Shape 29"/>
          <p:cNvSpPr/>
          <p:nvPr userDrawn="1"/>
        </p:nvSpPr>
        <p:spPr>
          <a:xfrm>
            <a:off x="3303663" y="0"/>
            <a:ext cx="5958871" cy="1996256"/>
          </a:xfrm>
          <a:custGeom>
            <a:avLst/>
            <a:gdLst>
              <a:gd name="connsiteX0" fmla="*/ 6841406 w 8938307"/>
              <a:gd name="connsiteY0" fmla="*/ 2962151 h 2993922"/>
              <a:gd name="connsiteX1" fmla="*/ 6926129 w 8938307"/>
              <a:gd name="connsiteY1" fmla="*/ 2993922 h 2993922"/>
              <a:gd name="connsiteX2" fmla="*/ 6862587 w 8938307"/>
              <a:gd name="connsiteY2" fmla="*/ 2983332 h 2993922"/>
              <a:gd name="connsiteX3" fmla="*/ 6841406 w 8938307"/>
              <a:gd name="connsiteY3" fmla="*/ 2962151 h 2993922"/>
              <a:gd name="connsiteX4" fmla="*/ 7961341 w 8938307"/>
              <a:gd name="connsiteY4" fmla="*/ 2893314 h 2993922"/>
              <a:gd name="connsiteX5" fmla="*/ 7963990 w 8938307"/>
              <a:gd name="connsiteY5" fmla="*/ 2898609 h 2993922"/>
              <a:gd name="connsiteX6" fmla="*/ 7953398 w 8938307"/>
              <a:gd name="connsiteY6" fmla="*/ 2898609 h 2993922"/>
              <a:gd name="connsiteX7" fmla="*/ 7961341 w 8938307"/>
              <a:gd name="connsiteY7" fmla="*/ 2893314 h 2993922"/>
              <a:gd name="connsiteX8" fmla="*/ 7625096 w 8938307"/>
              <a:gd name="connsiteY8" fmla="*/ 2845657 h 2993922"/>
              <a:gd name="connsiteX9" fmla="*/ 7667457 w 8938307"/>
              <a:gd name="connsiteY9" fmla="*/ 2845657 h 2993922"/>
              <a:gd name="connsiteX10" fmla="*/ 7667457 w 8938307"/>
              <a:gd name="connsiteY10" fmla="*/ 2856247 h 2993922"/>
              <a:gd name="connsiteX11" fmla="*/ 7646278 w 8938307"/>
              <a:gd name="connsiteY11" fmla="*/ 2856247 h 2993922"/>
              <a:gd name="connsiteX12" fmla="*/ 7625096 w 8938307"/>
              <a:gd name="connsiteY12" fmla="*/ 2845657 h 2993922"/>
              <a:gd name="connsiteX13" fmla="*/ 7572144 w 8938307"/>
              <a:gd name="connsiteY13" fmla="*/ 2835066 h 2993922"/>
              <a:gd name="connsiteX14" fmla="*/ 7593326 w 8938307"/>
              <a:gd name="connsiteY14" fmla="*/ 2835066 h 2993922"/>
              <a:gd name="connsiteX15" fmla="*/ 7593326 w 8938307"/>
              <a:gd name="connsiteY15" fmla="*/ 2845657 h 2993922"/>
              <a:gd name="connsiteX16" fmla="*/ 7752182 w 8938307"/>
              <a:gd name="connsiteY16" fmla="*/ 2750343 h 2993922"/>
              <a:gd name="connsiteX17" fmla="*/ 7773361 w 8938307"/>
              <a:gd name="connsiteY17" fmla="*/ 2760933 h 2993922"/>
              <a:gd name="connsiteX18" fmla="*/ 7815724 w 8938307"/>
              <a:gd name="connsiteY18" fmla="*/ 2771524 h 2993922"/>
              <a:gd name="connsiteX19" fmla="*/ 7863380 w 8938307"/>
              <a:gd name="connsiteY19" fmla="*/ 2798000 h 2993922"/>
              <a:gd name="connsiteX20" fmla="*/ 7942808 w 8938307"/>
              <a:gd name="connsiteY20" fmla="*/ 2835066 h 2993922"/>
              <a:gd name="connsiteX21" fmla="*/ 8048712 w 8938307"/>
              <a:gd name="connsiteY21" fmla="*/ 2888018 h 2993922"/>
              <a:gd name="connsiteX22" fmla="*/ 8096369 w 8938307"/>
              <a:gd name="connsiteY22" fmla="*/ 2909199 h 2993922"/>
              <a:gd name="connsiteX23" fmla="*/ 8128141 w 8938307"/>
              <a:gd name="connsiteY23" fmla="*/ 2930380 h 2993922"/>
              <a:gd name="connsiteX24" fmla="*/ 8133435 w 8938307"/>
              <a:gd name="connsiteY24" fmla="*/ 2940970 h 2993922"/>
              <a:gd name="connsiteX25" fmla="*/ 8133435 w 8938307"/>
              <a:gd name="connsiteY25" fmla="*/ 2962151 h 2993922"/>
              <a:gd name="connsiteX26" fmla="*/ 8122846 w 8938307"/>
              <a:gd name="connsiteY26" fmla="*/ 2951561 h 2993922"/>
              <a:gd name="connsiteX27" fmla="*/ 8106960 w 8938307"/>
              <a:gd name="connsiteY27" fmla="*/ 2946266 h 2993922"/>
              <a:gd name="connsiteX28" fmla="*/ 8101664 w 8938307"/>
              <a:gd name="connsiteY28" fmla="*/ 2940970 h 2993922"/>
              <a:gd name="connsiteX29" fmla="*/ 8080483 w 8938307"/>
              <a:gd name="connsiteY29" fmla="*/ 2940970 h 2993922"/>
              <a:gd name="connsiteX30" fmla="*/ 8059302 w 8938307"/>
              <a:gd name="connsiteY30" fmla="*/ 2919791 h 2993922"/>
              <a:gd name="connsiteX31" fmla="*/ 8032827 w 8938307"/>
              <a:gd name="connsiteY31" fmla="*/ 2909199 h 2993922"/>
              <a:gd name="connsiteX32" fmla="*/ 8032827 w 8938307"/>
              <a:gd name="connsiteY32" fmla="*/ 2914495 h 2993922"/>
              <a:gd name="connsiteX33" fmla="*/ 8038123 w 8938307"/>
              <a:gd name="connsiteY33" fmla="*/ 2925085 h 2993922"/>
              <a:gd name="connsiteX34" fmla="*/ 8011646 w 8938307"/>
              <a:gd name="connsiteY34" fmla="*/ 2909199 h 2993922"/>
              <a:gd name="connsiteX35" fmla="*/ 7985171 w 8938307"/>
              <a:gd name="connsiteY35" fmla="*/ 2877428 h 2993922"/>
              <a:gd name="connsiteX36" fmla="*/ 7921627 w 8938307"/>
              <a:gd name="connsiteY36" fmla="*/ 2845657 h 2993922"/>
              <a:gd name="connsiteX37" fmla="*/ 7889856 w 8938307"/>
              <a:gd name="connsiteY37" fmla="*/ 2824476 h 2993922"/>
              <a:gd name="connsiteX38" fmla="*/ 7879267 w 8938307"/>
              <a:gd name="connsiteY38" fmla="*/ 2824476 h 2993922"/>
              <a:gd name="connsiteX39" fmla="*/ 7868675 w 8938307"/>
              <a:gd name="connsiteY39" fmla="*/ 2824476 h 2993922"/>
              <a:gd name="connsiteX40" fmla="*/ 7847494 w 8938307"/>
              <a:gd name="connsiteY40" fmla="*/ 2813885 h 2993922"/>
              <a:gd name="connsiteX41" fmla="*/ 7836904 w 8938307"/>
              <a:gd name="connsiteY41" fmla="*/ 2813885 h 2993922"/>
              <a:gd name="connsiteX42" fmla="*/ 7826313 w 8938307"/>
              <a:gd name="connsiteY42" fmla="*/ 2803295 h 2993922"/>
              <a:gd name="connsiteX43" fmla="*/ 7815724 w 8938307"/>
              <a:gd name="connsiteY43" fmla="*/ 2803295 h 2993922"/>
              <a:gd name="connsiteX44" fmla="*/ 7783952 w 8938307"/>
              <a:gd name="connsiteY44" fmla="*/ 2782114 h 2993922"/>
              <a:gd name="connsiteX45" fmla="*/ 6068305 w 8938307"/>
              <a:gd name="connsiteY45" fmla="*/ 2739753 h 2993922"/>
              <a:gd name="connsiteX46" fmla="*/ 6089486 w 8938307"/>
              <a:gd name="connsiteY46" fmla="*/ 2750343 h 2993922"/>
              <a:gd name="connsiteX47" fmla="*/ 6073601 w 8938307"/>
              <a:gd name="connsiteY47" fmla="*/ 2745048 h 2993922"/>
              <a:gd name="connsiteX48" fmla="*/ 6068305 w 8938307"/>
              <a:gd name="connsiteY48" fmla="*/ 2739753 h 2993922"/>
              <a:gd name="connsiteX49" fmla="*/ 7709820 w 8938307"/>
              <a:gd name="connsiteY49" fmla="*/ 2729162 h 2993922"/>
              <a:gd name="connsiteX50" fmla="*/ 7731000 w 8938307"/>
              <a:gd name="connsiteY50" fmla="*/ 2739753 h 2993922"/>
              <a:gd name="connsiteX51" fmla="*/ 7731000 w 8938307"/>
              <a:gd name="connsiteY51" fmla="*/ 2750343 h 2993922"/>
              <a:gd name="connsiteX52" fmla="*/ 7720409 w 8938307"/>
              <a:gd name="connsiteY52" fmla="*/ 2739753 h 2993922"/>
              <a:gd name="connsiteX53" fmla="*/ 7715115 w 8938307"/>
              <a:gd name="connsiteY53" fmla="*/ 2734458 h 2993922"/>
              <a:gd name="connsiteX54" fmla="*/ 7709820 w 8938307"/>
              <a:gd name="connsiteY54" fmla="*/ 2729162 h 2993922"/>
              <a:gd name="connsiteX55" fmla="*/ 7699230 w 8938307"/>
              <a:gd name="connsiteY55" fmla="*/ 2707981 h 2993922"/>
              <a:gd name="connsiteX56" fmla="*/ 7709820 w 8938307"/>
              <a:gd name="connsiteY56" fmla="*/ 2718572 h 2993922"/>
              <a:gd name="connsiteX57" fmla="*/ 7699230 w 8938307"/>
              <a:gd name="connsiteY57" fmla="*/ 2718572 h 2993922"/>
              <a:gd name="connsiteX58" fmla="*/ 5983582 w 8938307"/>
              <a:gd name="connsiteY58" fmla="*/ 2707981 h 2993922"/>
              <a:gd name="connsiteX59" fmla="*/ 5994172 w 8938307"/>
              <a:gd name="connsiteY59" fmla="*/ 2707981 h 2993922"/>
              <a:gd name="connsiteX60" fmla="*/ 6068305 w 8938307"/>
              <a:gd name="connsiteY60" fmla="*/ 2739753 h 2993922"/>
              <a:gd name="connsiteX61" fmla="*/ 5983582 w 8938307"/>
              <a:gd name="connsiteY61" fmla="*/ 2707981 h 2993922"/>
              <a:gd name="connsiteX62" fmla="*/ 7656867 w 8938307"/>
              <a:gd name="connsiteY62" fmla="*/ 2697391 h 2993922"/>
              <a:gd name="connsiteX63" fmla="*/ 7667457 w 8938307"/>
              <a:gd name="connsiteY63" fmla="*/ 2702687 h 2993922"/>
              <a:gd name="connsiteX64" fmla="*/ 7672752 w 8938307"/>
              <a:gd name="connsiteY64" fmla="*/ 2707981 h 2993922"/>
              <a:gd name="connsiteX65" fmla="*/ 7688638 w 8938307"/>
              <a:gd name="connsiteY65" fmla="*/ 2718572 h 2993922"/>
              <a:gd name="connsiteX66" fmla="*/ 7688638 w 8938307"/>
              <a:gd name="connsiteY66" fmla="*/ 2729162 h 2993922"/>
              <a:gd name="connsiteX67" fmla="*/ 7683344 w 8938307"/>
              <a:gd name="connsiteY67" fmla="*/ 2729162 h 2993922"/>
              <a:gd name="connsiteX68" fmla="*/ 7678048 w 8938307"/>
              <a:gd name="connsiteY68" fmla="*/ 2718572 h 2993922"/>
              <a:gd name="connsiteX69" fmla="*/ 7656867 w 8938307"/>
              <a:gd name="connsiteY69" fmla="*/ 2707981 h 2993922"/>
              <a:gd name="connsiteX70" fmla="*/ 6290704 w 8938307"/>
              <a:gd name="connsiteY70" fmla="*/ 2665620 h 2993922"/>
              <a:gd name="connsiteX71" fmla="*/ 6301294 w 8938307"/>
              <a:gd name="connsiteY71" fmla="*/ 2665620 h 2993922"/>
              <a:gd name="connsiteX72" fmla="*/ 6322476 w 8938307"/>
              <a:gd name="connsiteY72" fmla="*/ 2676210 h 2993922"/>
              <a:gd name="connsiteX73" fmla="*/ 6311884 w 8938307"/>
              <a:gd name="connsiteY73" fmla="*/ 2676210 h 2993922"/>
              <a:gd name="connsiteX74" fmla="*/ 6290704 w 8938307"/>
              <a:gd name="connsiteY74" fmla="*/ 2676210 h 2993922"/>
              <a:gd name="connsiteX75" fmla="*/ 6555464 w 8938307"/>
              <a:gd name="connsiteY75" fmla="*/ 2602077 h 2993922"/>
              <a:gd name="connsiteX76" fmla="*/ 6555464 w 8938307"/>
              <a:gd name="connsiteY76" fmla="*/ 2612668 h 2993922"/>
              <a:gd name="connsiteX77" fmla="*/ 6544874 w 8938307"/>
              <a:gd name="connsiteY77" fmla="*/ 2612668 h 2993922"/>
              <a:gd name="connsiteX78" fmla="*/ 6555464 w 8938307"/>
              <a:gd name="connsiteY78" fmla="*/ 2602077 h 2993922"/>
              <a:gd name="connsiteX79" fmla="*/ 7434468 w 8938307"/>
              <a:gd name="connsiteY79" fmla="*/ 2591487 h 2993922"/>
              <a:gd name="connsiteX80" fmla="*/ 7445059 w 8938307"/>
              <a:gd name="connsiteY80" fmla="*/ 2591487 h 2993922"/>
              <a:gd name="connsiteX81" fmla="*/ 7450355 w 8938307"/>
              <a:gd name="connsiteY81" fmla="*/ 2602077 h 2993922"/>
              <a:gd name="connsiteX82" fmla="*/ 7434468 w 8938307"/>
              <a:gd name="connsiteY82" fmla="*/ 2591487 h 2993922"/>
              <a:gd name="connsiteX83" fmla="*/ 6904948 w 8938307"/>
              <a:gd name="connsiteY83" fmla="*/ 2591487 h 2993922"/>
              <a:gd name="connsiteX84" fmla="*/ 6936718 w 8938307"/>
              <a:gd name="connsiteY84" fmla="*/ 2602077 h 2993922"/>
              <a:gd name="connsiteX85" fmla="*/ 6952604 w 8938307"/>
              <a:gd name="connsiteY85" fmla="*/ 2602077 h 2993922"/>
              <a:gd name="connsiteX86" fmla="*/ 6957900 w 8938307"/>
              <a:gd name="connsiteY86" fmla="*/ 2602077 h 2993922"/>
              <a:gd name="connsiteX87" fmla="*/ 6957900 w 8938307"/>
              <a:gd name="connsiteY87" fmla="*/ 2612668 h 2993922"/>
              <a:gd name="connsiteX88" fmla="*/ 6968491 w 8938307"/>
              <a:gd name="connsiteY88" fmla="*/ 2612668 h 2993922"/>
              <a:gd name="connsiteX89" fmla="*/ 6984376 w 8938307"/>
              <a:gd name="connsiteY89" fmla="*/ 2612668 h 2993922"/>
              <a:gd name="connsiteX90" fmla="*/ 7010852 w 8938307"/>
              <a:gd name="connsiteY90" fmla="*/ 2612668 h 2993922"/>
              <a:gd name="connsiteX91" fmla="*/ 7053214 w 8938307"/>
              <a:gd name="connsiteY91" fmla="*/ 2633849 h 2993922"/>
              <a:gd name="connsiteX92" fmla="*/ 7084985 w 8938307"/>
              <a:gd name="connsiteY92" fmla="*/ 2633849 h 2993922"/>
              <a:gd name="connsiteX93" fmla="*/ 7095574 w 8938307"/>
              <a:gd name="connsiteY93" fmla="*/ 2644439 h 2993922"/>
              <a:gd name="connsiteX94" fmla="*/ 7116756 w 8938307"/>
              <a:gd name="connsiteY94" fmla="*/ 2644439 h 2993922"/>
              <a:gd name="connsiteX95" fmla="*/ 7127347 w 8938307"/>
              <a:gd name="connsiteY95" fmla="*/ 2655029 h 2993922"/>
              <a:gd name="connsiteX96" fmla="*/ 7116756 w 8938307"/>
              <a:gd name="connsiteY96" fmla="*/ 2655029 h 2993922"/>
              <a:gd name="connsiteX97" fmla="*/ 7053214 w 8938307"/>
              <a:gd name="connsiteY97" fmla="*/ 2644439 h 2993922"/>
              <a:gd name="connsiteX98" fmla="*/ 7063804 w 8938307"/>
              <a:gd name="connsiteY98" fmla="*/ 2655029 h 2993922"/>
              <a:gd name="connsiteX99" fmla="*/ 7053214 w 8938307"/>
              <a:gd name="connsiteY99" fmla="*/ 2655029 h 2993922"/>
              <a:gd name="connsiteX100" fmla="*/ 7063804 w 8938307"/>
              <a:gd name="connsiteY100" fmla="*/ 2665620 h 2993922"/>
              <a:gd name="connsiteX101" fmla="*/ 7095574 w 8938307"/>
              <a:gd name="connsiteY101" fmla="*/ 2660325 h 2993922"/>
              <a:gd name="connsiteX102" fmla="*/ 7100870 w 8938307"/>
              <a:gd name="connsiteY102" fmla="*/ 2655029 h 2993922"/>
              <a:gd name="connsiteX103" fmla="*/ 7095574 w 8938307"/>
              <a:gd name="connsiteY103" fmla="*/ 2665620 h 2993922"/>
              <a:gd name="connsiteX104" fmla="*/ 7106166 w 8938307"/>
              <a:gd name="connsiteY104" fmla="*/ 2676210 h 2993922"/>
              <a:gd name="connsiteX105" fmla="*/ 7063804 w 8938307"/>
              <a:gd name="connsiteY105" fmla="*/ 2676210 h 2993922"/>
              <a:gd name="connsiteX106" fmla="*/ 7010852 w 8938307"/>
              <a:gd name="connsiteY106" fmla="*/ 2665620 h 2993922"/>
              <a:gd name="connsiteX107" fmla="*/ 7010852 w 8938307"/>
              <a:gd name="connsiteY107" fmla="*/ 2655029 h 2993922"/>
              <a:gd name="connsiteX108" fmla="*/ 7021443 w 8938307"/>
              <a:gd name="connsiteY108" fmla="*/ 2644439 h 2993922"/>
              <a:gd name="connsiteX109" fmla="*/ 7016148 w 8938307"/>
              <a:gd name="connsiteY109" fmla="*/ 2644439 h 2993922"/>
              <a:gd name="connsiteX110" fmla="*/ 7000262 w 8938307"/>
              <a:gd name="connsiteY110" fmla="*/ 2644439 h 2993922"/>
              <a:gd name="connsiteX111" fmla="*/ 6989670 w 8938307"/>
              <a:gd name="connsiteY111" fmla="*/ 2644439 h 2993922"/>
              <a:gd name="connsiteX112" fmla="*/ 6989670 w 8938307"/>
              <a:gd name="connsiteY112" fmla="*/ 2655029 h 2993922"/>
              <a:gd name="connsiteX113" fmla="*/ 6979081 w 8938307"/>
              <a:gd name="connsiteY113" fmla="*/ 2644439 h 2993922"/>
              <a:gd name="connsiteX114" fmla="*/ 6968491 w 8938307"/>
              <a:gd name="connsiteY114" fmla="*/ 2633849 h 2993922"/>
              <a:gd name="connsiteX115" fmla="*/ 6947310 w 8938307"/>
              <a:gd name="connsiteY115" fmla="*/ 2644439 h 2993922"/>
              <a:gd name="connsiteX116" fmla="*/ 6936718 w 8938307"/>
              <a:gd name="connsiteY116" fmla="*/ 2633849 h 2993922"/>
              <a:gd name="connsiteX117" fmla="*/ 6904948 w 8938307"/>
              <a:gd name="connsiteY117" fmla="*/ 2633849 h 2993922"/>
              <a:gd name="connsiteX118" fmla="*/ 6899652 w 8938307"/>
              <a:gd name="connsiteY118" fmla="*/ 2633849 h 2993922"/>
              <a:gd name="connsiteX119" fmla="*/ 6883766 w 8938307"/>
              <a:gd name="connsiteY119" fmla="*/ 2633849 h 2993922"/>
              <a:gd name="connsiteX120" fmla="*/ 6862587 w 8938307"/>
              <a:gd name="connsiteY120" fmla="*/ 2644439 h 2993922"/>
              <a:gd name="connsiteX121" fmla="*/ 6873177 w 8938307"/>
              <a:gd name="connsiteY121" fmla="*/ 2644439 h 2993922"/>
              <a:gd name="connsiteX122" fmla="*/ 6873177 w 8938307"/>
              <a:gd name="connsiteY122" fmla="*/ 2649735 h 2993922"/>
              <a:gd name="connsiteX123" fmla="*/ 6846700 w 8938307"/>
              <a:gd name="connsiteY123" fmla="*/ 2649735 h 2993922"/>
              <a:gd name="connsiteX124" fmla="*/ 6799044 w 8938307"/>
              <a:gd name="connsiteY124" fmla="*/ 2633849 h 2993922"/>
              <a:gd name="connsiteX125" fmla="*/ 6767272 w 8938307"/>
              <a:gd name="connsiteY125" fmla="*/ 2612668 h 2993922"/>
              <a:gd name="connsiteX126" fmla="*/ 6799044 w 8938307"/>
              <a:gd name="connsiteY126" fmla="*/ 2623258 h 2993922"/>
              <a:gd name="connsiteX127" fmla="*/ 6814929 w 8938307"/>
              <a:gd name="connsiteY127" fmla="*/ 2628554 h 2993922"/>
              <a:gd name="connsiteX128" fmla="*/ 6830814 w 8938307"/>
              <a:gd name="connsiteY128" fmla="*/ 2633849 h 2993922"/>
              <a:gd name="connsiteX129" fmla="*/ 6841406 w 8938307"/>
              <a:gd name="connsiteY129" fmla="*/ 2623258 h 2993922"/>
              <a:gd name="connsiteX130" fmla="*/ 6851996 w 8938307"/>
              <a:gd name="connsiteY130" fmla="*/ 2623258 h 2993922"/>
              <a:gd name="connsiteX131" fmla="*/ 6862587 w 8938307"/>
              <a:gd name="connsiteY131" fmla="*/ 2623258 h 2993922"/>
              <a:gd name="connsiteX132" fmla="*/ 6883766 w 8938307"/>
              <a:gd name="connsiteY132" fmla="*/ 2617962 h 2993922"/>
              <a:gd name="connsiteX133" fmla="*/ 6889062 w 8938307"/>
              <a:gd name="connsiteY133" fmla="*/ 2602077 h 2993922"/>
              <a:gd name="connsiteX134" fmla="*/ 6904948 w 8938307"/>
              <a:gd name="connsiteY134" fmla="*/ 2591487 h 2993922"/>
              <a:gd name="connsiteX135" fmla="*/ 6230187 w 8938307"/>
              <a:gd name="connsiteY135" fmla="*/ 2586949 h 2993922"/>
              <a:gd name="connsiteX136" fmla="*/ 6237752 w 8938307"/>
              <a:gd name="connsiteY136" fmla="*/ 2602077 h 2993922"/>
              <a:gd name="connsiteX137" fmla="*/ 6227161 w 8938307"/>
              <a:gd name="connsiteY137" fmla="*/ 2591487 h 2993922"/>
              <a:gd name="connsiteX138" fmla="*/ 7265022 w 8938307"/>
              <a:gd name="connsiteY138" fmla="*/ 2580897 h 2993922"/>
              <a:gd name="connsiteX139" fmla="*/ 7275612 w 8938307"/>
              <a:gd name="connsiteY139" fmla="*/ 2580897 h 2993922"/>
              <a:gd name="connsiteX140" fmla="*/ 7286203 w 8938307"/>
              <a:gd name="connsiteY140" fmla="*/ 2591487 h 2993922"/>
              <a:gd name="connsiteX141" fmla="*/ 7307384 w 8938307"/>
              <a:gd name="connsiteY141" fmla="*/ 2591487 h 2993922"/>
              <a:gd name="connsiteX142" fmla="*/ 7317974 w 8938307"/>
              <a:gd name="connsiteY142" fmla="*/ 2602077 h 2993922"/>
              <a:gd name="connsiteX143" fmla="*/ 7307384 w 8938307"/>
              <a:gd name="connsiteY143" fmla="*/ 2602077 h 2993922"/>
              <a:gd name="connsiteX144" fmla="*/ 7275612 w 8938307"/>
              <a:gd name="connsiteY144" fmla="*/ 2591487 h 2993922"/>
              <a:gd name="connsiteX145" fmla="*/ 6227161 w 8938307"/>
              <a:gd name="connsiteY145" fmla="*/ 2580897 h 2993922"/>
              <a:gd name="connsiteX146" fmla="*/ 6232457 w 8938307"/>
              <a:gd name="connsiteY146" fmla="*/ 2583544 h 2993922"/>
              <a:gd name="connsiteX147" fmla="*/ 6230187 w 8938307"/>
              <a:gd name="connsiteY147" fmla="*/ 2586949 h 2993922"/>
              <a:gd name="connsiteX148" fmla="*/ 7529782 w 8938307"/>
              <a:gd name="connsiteY148" fmla="*/ 2570306 h 2993922"/>
              <a:gd name="connsiteX149" fmla="*/ 7540374 w 8938307"/>
              <a:gd name="connsiteY149" fmla="*/ 2580897 h 2993922"/>
              <a:gd name="connsiteX150" fmla="*/ 7550963 w 8938307"/>
              <a:gd name="connsiteY150" fmla="*/ 2580897 h 2993922"/>
              <a:gd name="connsiteX151" fmla="*/ 7540374 w 8938307"/>
              <a:gd name="connsiteY151" fmla="*/ 2591487 h 2993922"/>
              <a:gd name="connsiteX152" fmla="*/ 7540374 w 8938307"/>
              <a:gd name="connsiteY152" fmla="*/ 2602077 h 2993922"/>
              <a:gd name="connsiteX153" fmla="*/ 7529782 w 8938307"/>
              <a:gd name="connsiteY153" fmla="*/ 2602077 h 2993922"/>
              <a:gd name="connsiteX154" fmla="*/ 7519192 w 8938307"/>
              <a:gd name="connsiteY154" fmla="*/ 2591487 h 2993922"/>
              <a:gd name="connsiteX155" fmla="*/ 7508601 w 8938307"/>
              <a:gd name="connsiteY155" fmla="*/ 2591487 h 2993922"/>
              <a:gd name="connsiteX156" fmla="*/ 7519192 w 8938307"/>
              <a:gd name="connsiteY156" fmla="*/ 2580897 h 2993922"/>
              <a:gd name="connsiteX157" fmla="*/ 7455649 w 8938307"/>
              <a:gd name="connsiteY157" fmla="*/ 2570306 h 2993922"/>
              <a:gd name="connsiteX158" fmla="*/ 7466240 w 8938307"/>
              <a:gd name="connsiteY158" fmla="*/ 2580897 h 2993922"/>
              <a:gd name="connsiteX159" fmla="*/ 7455649 w 8938307"/>
              <a:gd name="connsiteY159" fmla="*/ 2580897 h 2993922"/>
              <a:gd name="connsiteX160" fmla="*/ 6979081 w 8938307"/>
              <a:gd name="connsiteY160" fmla="*/ 2570306 h 2993922"/>
              <a:gd name="connsiteX161" fmla="*/ 7021443 w 8938307"/>
              <a:gd name="connsiteY161" fmla="*/ 2586192 h 2993922"/>
              <a:gd name="connsiteX162" fmla="*/ 7053214 w 8938307"/>
              <a:gd name="connsiteY162" fmla="*/ 2591487 h 2993922"/>
              <a:gd name="connsiteX163" fmla="*/ 6989670 w 8938307"/>
              <a:gd name="connsiteY163" fmla="*/ 2591487 h 2993922"/>
              <a:gd name="connsiteX164" fmla="*/ 5994172 w 8938307"/>
              <a:gd name="connsiteY164" fmla="*/ 2570306 h 2993922"/>
              <a:gd name="connsiteX165" fmla="*/ 6015353 w 8938307"/>
              <a:gd name="connsiteY165" fmla="*/ 2575602 h 2993922"/>
              <a:gd name="connsiteX166" fmla="*/ 6031238 w 8938307"/>
              <a:gd name="connsiteY166" fmla="*/ 2575602 h 2993922"/>
              <a:gd name="connsiteX167" fmla="*/ 6084190 w 8938307"/>
              <a:gd name="connsiteY167" fmla="*/ 2586192 h 2993922"/>
              <a:gd name="connsiteX168" fmla="*/ 6142438 w 8938307"/>
              <a:gd name="connsiteY168" fmla="*/ 2612668 h 2993922"/>
              <a:gd name="connsiteX169" fmla="*/ 6163620 w 8938307"/>
              <a:gd name="connsiteY169" fmla="*/ 2623258 h 2993922"/>
              <a:gd name="connsiteX170" fmla="*/ 6174209 w 8938307"/>
              <a:gd name="connsiteY170" fmla="*/ 2623258 h 2993922"/>
              <a:gd name="connsiteX171" fmla="*/ 6184800 w 8938307"/>
              <a:gd name="connsiteY171" fmla="*/ 2633849 h 2993922"/>
              <a:gd name="connsiteX172" fmla="*/ 6221866 w 8938307"/>
              <a:gd name="connsiteY172" fmla="*/ 2644439 h 2993922"/>
              <a:gd name="connsiteX173" fmla="*/ 6237752 w 8938307"/>
              <a:gd name="connsiteY173" fmla="*/ 2655029 h 2993922"/>
              <a:gd name="connsiteX174" fmla="*/ 6195390 w 8938307"/>
              <a:gd name="connsiteY174" fmla="*/ 2644439 h 2993922"/>
              <a:gd name="connsiteX175" fmla="*/ 6147734 w 8938307"/>
              <a:gd name="connsiteY175" fmla="*/ 2628554 h 2993922"/>
              <a:gd name="connsiteX176" fmla="*/ 6121257 w 8938307"/>
              <a:gd name="connsiteY176" fmla="*/ 2623258 h 2993922"/>
              <a:gd name="connsiteX177" fmla="*/ 6110668 w 8938307"/>
              <a:gd name="connsiteY177" fmla="*/ 2623258 h 2993922"/>
              <a:gd name="connsiteX178" fmla="*/ 6100076 w 8938307"/>
              <a:gd name="connsiteY178" fmla="*/ 2612668 h 2993922"/>
              <a:gd name="connsiteX179" fmla="*/ 6078895 w 8938307"/>
              <a:gd name="connsiteY179" fmla="*/ 2602077 h 2993922"/>
              <a:gd name="connsiteX180" fmla="*/ 6025943 w 8938307"/>
              <a:gd name="connsiteY180" fmla="*/ 2591487 h 2993922"/>
              <a:gd name="connsiteX181" fmla="*/ 5983582 w 8938307"/>
              <a:gd name="connsiteY181" fmla="*/ 2570306 h 2993922"/>
              <a:gd name="connsiteX182" fmla="*/ 5994172 w 8938307"/>
              <a:gd name="connsiteY182" fmla="*/ 2580897 h 2993922"/>
              <a:gd name="connsiteX183" fmla="*/ 5983582 w 8938307"/>
              <a:gd name="connsiteY183" fmla="*/ 2575602 h 2993922"/>
              <a:gd name="connsiteX184" fmla="*/ 5983582 w 8938307"/>
              <a:gd name="connsiteY184" fmla="*/ 2570306 h 2993922"/>
              <a:gd name="connsiteX185" fmla="*/ 7159118 w 8938307"/>
              <a:gd name="connsiteY185" fmla="*/ 2559716 h 2993922"/>
              <a:gd name="connsiteX186" fmla="*/ 7176327 w 8938307"/>
              <a:gd name="connsiteY186" fmla="*/ 2561040 h 2993922"/>
              <a:gd name="connsiteX187" fmla="*/ 7243841 w 8938307"/>
              <a:gd name="connsiteY187" fmla="*/ 2580897 h 2993922"/>
              <a:gd name="connsiteX188" fmla="*/ 7222660 w 8938307"/>
              <a:gd name="connsiteY188" fmla="*/ 2580897 h 2993922"/>
              <a:gd name="connsiteX189" fmla="*/ 7175004 w 8938307"/>
              <a:gd name="connsiteY189" fmla="*/ 2567659 h 2993922"/>
              <a:gd name="connsiteX190" fmla="*/ 7688638 w 8938307"/>
              <a:gd name="connsiteY190" fmla="*/ 2538535 h 2993922"/>
              <a:gd name="connsiteX191" fmla="*/ 7699230 w 8938307"/>
              <a:gd name="connsiteY191" fmla="*/ 2538535 h 2993922"/>
              <a:gd name="connsiteX192" fmla="*/ 7688638 w 8938307"/>
              <a:gd name="connsiteY192" fmla="*/ 2549125 h 2993922"/>
              <a:gd name="connsiteX193" fmla="*/ 7275612 w 8938307"/>
              <a:gd name="connsiteY193" fmla="*/ 2538535 h 2993922"/>
              <a:gd name="connsiteX194" fmla="*/ 7296793 w 8938307"/>
              <a:gd name="connsiteY194" fmla="*/ 2538535 h 2993922"/>
              <a:gd name="connsiteX195" fmla="*/ 7360336 w 8938307"/>
              <a:gd name="connsiteY195" fmla="*/ 2549125 h 2993922"/>
              <a:gd name="connsiteX196" fmla="*/ 7370926 w 8938307"/>
              <a:gd name="connsiteY196" fmla="*/ 2538535 h 2993922"/>
              <a:gd name="connsiteX197" fmla="*/ 7381516 w 8938307"/>
              <a:gd name="connsiteY197" fmla="*/ 2549125 h 2993922"/>
              <a:gd name="connsiteX198" fmla="*/ 7402697 w 8938307"/>
              <a:gd name="connsiteY198" fmla="*/ 2559716 h 2993922"/>
              <a:gd name="connsiteX199" fmla="*/ 7423878 w 8938307"/>
              <a:gd name="connsiteY199" fmla="*/ 2565010 h 2993922"/>
              <a:gd name="connsiteX200" fmla="*/ 7434468 w 8938307"/>
              <a:gd name="connsiteY200" fmla="*/ 2559716 h 2993922"/>
              <a:gd name="connsiteX201" fmla="*/ 7434468 w 8938307"/>
              <a:gd name="connsiteY201" fmla="*/ 2570306 h 2993922"/>
              <a:gd name="connsiteX202" fmla="*/ 7423878 w 8938307"/>
              <a:gd name="connsiteY202" fmla="*/ 2580897 h 2993922"/>
              <a:gd name="connsiteX203" fmla="*/ 7392107 w 8938307"/>
              <a:gd name="connsiteY203" fmla="*/ 2570306 h 2993922"/>
              <a:gd name="connsiteX204" fmla="*/ 7360336 w 8938307"/>
              <a:gd name="connsiteY204" fmla="*/ 2570306 h 2993922"/>
              <a:gd name="connsiteX205" fmla="*/ 7116756 w 8938307"/>
              <a:gd name="connsiteY205" fmla="*/ 2538535 h 2993922"/>
              <a:gd name="connsiteX206" fmla="*/ 7132641 w 8938307"/>
              <a:gd name="connsiteY206" fmla="*/ 2543831 h 2993922"/>
              <a:gd name="connsiteX207" fmla="*/ 7141909 w 8938307"/>
              <a:gd name="connsiteY207" fmla="*/ 2550449 h 2993922"/>
              <a:gd name="connsiteX208" fmla="*/ 7159116 w 8938307"/>
              <a:gd name="connsiteY208" fmla="*/ 2559715 h 2993922"/>
              <a:gd name="connsiteX209" fmla="*/ 7137937 w 8938307"/>
              <a:gd name="connsiteY209" fmla="*/ 2549125 h 2993922"/>
              <a:gd name="connsiteX210" fmla="*/ 7116756 w 8938307"/>
              <a:gd name="connsiteY210" fmla="*/ 2549125 h 2993922"/>
              <a:gd name="connsiteX211" fmla="*/ 6629598 w 8938307"/>
              <a:gd name="connsiteY211" fmla="*/ 2538535 h 2993922"/>
              <a:gd name="connsiteX212" fmla="*/ 6650778 w 8938307"/>
              <a:gd name="connsiteY212" fmla="*/ 2549125 h 2993922"/>
              <a:gd name="connsiteX213" fmla="*/ 6682550 w 8938307"/>
              <a:gd name="connsiteY213" fmla="*/ 2549125 h 2993922"/>
              <a:gd name="connsiteX214" fmla="*/ 6693140 w 8938307"/>
              <a:gd name="connsiteY214" fmla="*/ 2538535 h 2993922"/>
              <a:gd name="connsiteX215" fmla="*/ 6703730 w 8938307"/>
              <a:gd name="connsiteY215" fmla="*/ 2538535 h 2993922"/>
              <a:gd name="connsiteX216" fmla="*/ 6703730 w 8938307"/>
              <a:gd name="connsiteY216" fmla="*/ 2549125 h 2993922"/>
              <a:gd name="connsiteX217" fmla="*/ 6777862 w 8938307"/>
              <a:gd name="connsiteY217" fmla="*/ 2570306 h 2993922"/>
              <a:gd name="connsiteX218" fmla="*/ 6809634 w 8938307"/>
              <a:gd name="connsiteY218" fmla="*/ 2591487 h 2993922"/>
              <a:gd name="connsiteX219" fmla="*/ 6820224 w 8938307"/>
              <a:gd name="connsiteY219" fmla="*/ 2591487 h 2993922"/>
              <a:gd name="connsiteX220" fmla="*/ 6846700 w 8938307"/>
              <a:gd name="connsiteY220" fmla="*/ 2591487 h 2993922"/>
              <a:gd name="connsiteX221" fmla="*/ 6873177 w 8938307"/>
              <a:gd name="connsiteY221" fmla="*/ 2602077 h 2993922"/>
              <a:gd name="connsiteX222" fmla="*/ 6809634 w 8938307"/>
              <a:gd name="connsiteY222" fmla="*/ 2602077 h 2993922"/>
              <a:gd name="connsiteX223" fmla="*/ 6783158 w 8938307"/>
              <a:gd name="connsiteY223" fmla="*/ 2591487 h 2993922"/>
              <a:gd name="connsiteX224" fmla="*/ 6756682 w 8938307"/>
              <a:gd name="connsiteY224" fmla="*/ 2602077 h 2993922"/>
              <a:gd name="connsiteX225" fmla="*/ 6735502 w 8938307"/>
              <a:gd name="connsiteY225" fmla="*/ 2602077 h 2993922"/>
              <a:gd name="connsiteX226" fmla="*/ 6714320 w 8938307"/>
              <a:gd name="connsiteY226" fmla="*/ 2607373 h 2993922"/>
              <a:gd name="connsiteX227" fmla="*/ 6703730 w 8938307"/>
              <a:gd name="connsiteY227" fmla="*/ 2612668 h 2993922"/>
              <a:gd name="connsiteX228" fmla="*/ 6693140 w 8938307"/>
              <a:gd name="connsiteY228" fmla="*/ 2602077 h 2993922"/>
              <a:gd name="connsiteX229" fmla="*/ 6682550 w 8938307"/>
              <a:gd name="connsiteY229" fmla="*/ 2591487 h 2993922"/>
              <a:gd name="connsiteX230" fmla="*/ 6682550 w 8938307"/>
              <a:gd name="connsiteY230" fmla="*/ 2580897 h 2993922"/>
              <a:gd name="connsiteX231" fmla="*/ 6671958 w 8938307"/>
              <a:gd name="connsiteY231" fmla="*/ 2570306 h 2993922"/>
              <a:gd name="connsiteX232" fmla="*/ 6661368 w 8938307"/>
              <a:gd name="connsiteY232" fmla="*/ 2570306 h 2993922"/>
              <a:gd name="connsiteX233" fmla="*/ 6640188 w 8938307"/>
              <a:gd name="connsiteY233" fmla="*/ 2549125 h 2993922"/>
              <a:gd name="connsiteX234" fmla="*/ 6078895 w 8938307"/>
              <a:gd name="connsiteY234" fmla="*/ 2538535 h 2993922"/>
              <a:gd name="connsiteX235" fmla="*/ 6110668 w 8938307"/>
              <a:gd name="connsiteY235" fmla="*/ 2559716 h 2993922"/>
              <a:gd name="connsiteX236" fmla="*/ 6131847 w 8938307"/>
              <a:gd name="connsiteY236" fmla="*/ 2559716 h 2993922"/>
              <a:gd name="connsiteX237" fmla="*/ 6147734 w 8938307"/>
              <a:gd name="connsiteY237" fmla="*/ 2559716 h 2993922"/>
              <a:gd name="connsiteX238" fmla="*/ 6174209 w 8938307"/>
              <a:gd name="connsiteY238" fmla="*/ 2559716 h 2993922"/>
              <a:gd name="connsiteX239" fmla="*/ 6163620 w 8938307"/>
              <a:gd name="connsiteY239" fmla="*/ 2570306 h 2993922"/>
              <a:gd name="connsiteX240" fmla="*/ 6147734 w 8938307"/>
              <a:gd name="connsiteY240" fmla="*/ 2575602 h 2993922"/>
              <a:gd name="connsiteX241" fmla="*/ 6142438 w 8938307"/>
              <a:gd name="connsiteY241" fmla="*/ 2580897 h 2993922"/>
              <a:gd name="connsiteX242" fmla="*/ 6131847 w 8938307"/>
              <a:gd name="connsiteY242" fmla="*/ 2580897 h 2993922"/>
              <a:gd name="connsiteX243" fmla="*/ 6110668 w 8938307"/>
              <a:gd name="connsiteY243" fmla="*/ 2570306 h 2993922"/>
              <a:gd name="connsiteX244" fmla="*/ 6100076 w 8938307"/>
              <a:gd name="connsiteY244" fmla="*/ 2559716 h 2993922"/>
              <a:gd name="connsiteX245" fmla="*/ 5326977 w 8938307"/>
              <a:gd name="connsiteY245" fmla="*/ 2538535 h 2993922"/>
              <a:gd name="connsiteX246" fmla="*/ 5337566 w 8938307"/>
              <a:gd name="connsiteY246" fmla="*/ 2538535 h 2993922"/>
              <a:gd name="connsiteX247" fmla="*/ 5358748 w 8938307"/>
              <a:gd name="connsiteY247" fmla="*/ 2549125 h 2993922"/>
              <a:gd name="connsiteX248" fmla="*/ 5326977 w 8938307"/>
              <a:gd name="connsiteY248" fmla="*/ 2538535 h 2993922"/>
              <a:gd name="connsiteX249" fmla="*/ 6280114 w 8938307"/>
              <a:gd name="connsiteY249" fmla="*/ 2527944 h 2993922"/>
              <a:gd name="connsiteX250" fmla="*/ 6311884 w 8938307"/>
              <a:gd name="connsiteY250" fmla="*/ 2538535 h 2993922"/>
              <a:gd name="connsiteX251" fmla="*/ 6290704 w 8938307"/>
              <a:gd name="connsiteY251" fmla="*/ 2538535 h 2993922"/>
              <a:gd name="connsiteX252" fmla="*/ 7434468 w 8938307"/>
              <a:gd name="connsiteY252" fmla="*/ 2517354 h 2993922"/>
              <a:gd name="connsiteX253" fmla="*/ 7434468 w 8938307"/>
              <a:gd name="connsiteY253" fmla="*/ 2538535 h 2993922"/>
              <a:gd name="connsiteX254" fmla="*/ 7423878 w 8938307"/>
              <a:gd name="connsiteY254" fmla="*/ 2527944 h 2993922"/>
              <a:gd name="connsiteX255" fmla="*/ 7434468 w 8938307"/>
              <a:gd name="connsiteY255" fmla="*/ 2517354 h 2993922"/>
              <a:gd name="connsiteX256" fmla="*/ 6343656 w 8938307"/>
              <a:gd name="connsiteY256" fmla="*/ 2517354 h 2993922"/>
              <a:gd name="connsiteX257" fmla="*/ 6354246 w 8938307"/>
              <a:gd name="connsiteY257" fmla="*/ 2527944 h 2993922"/>
              <a:gd name="connsiteX258" fmla="*/ 6343656 w 8938307"/>
              <a:gd name="connsiteY258" fmla="*/ 2527944 h 2993922"/>
              <a:gd name="connsiteX259" fmla="*/ 6343656 w 8938307"/>
              <a:gd name="connsiteY259" fmla="*/ 2517354 h 2993922"/>
              <a:gd name="connsiteX260" fmla="*/ 7159118 w 8938307"/>
              <a:gd name="connsiteY260" fmla="*/ 2506764 h 2993922"/>
              <a:gd name="connsiteX261" fmla="*/ 7169708 w 8938307"/>
              <a:gd name="connsiteY261" fmla="*/ 2506764 h 2993922"/>
              <a:gd name="connsiteX262" fmla="*/ 7180299 w 8938307"/>
              <a:gd name="connsiteY262" fmla="*/ 2506764 h 2993922"/>
              <a:gd name="connsiteX263" fmla="*/ 7169708 w 8938307"/>
              <a:gd name="connsiteY263" fmla="*/ 2517354 h 2993922"/>
              <a:gd name="connsiteX264" fmla="*/ 7053214 w 8938307"/>
              <a:gd name="connsiteY264" fmla="*/ 2506764 h 2993922"/>
              <a:gd name="connsiteX265" fmla="*/ 7074395 w 8938307"/>
              <a:gd name="connsiteY265" fmla="*/ 2517354 h 2993922"/>
              <a:gd name="connsiteX266" fmla="*/ 7084985 w 8938307"/>
              <a:gd name="connsiteY266" fmla="*/ 2527944 h 2993922"/>
              <a:gd name="connsiteX267" fmla="*/ 7074395 w 8938307"/>
              <a:gd name="connsiteY267" fmla="*/ 2527944 h 2993922"/>
              <a:gd name="connsiteX268" fmla="*/ 7063804 w 8938307"/>
              <a:gd name="connsiteY268" fmla="*/ 2527944 h 2993922"/>
              <a:gd name="connsiteX269" fmla="*/ 7042622 w 8938307"/>
              <a:gd name="connsiteY269" fmla="*/ 2527944 h 2993922"/>
              <a:gd name="connsiteX270" fmla="*/ 7032033 w 8938307"/>
              <a:gd name="connsiteY270" fmla="*/ 2527944 h 2993922"/>
              <a:gd name="connsiteX271" fmla="*/ 7021443 w 8938307"/>
              <a:gd name="connsiteY271" fmla="*/ 2538535 h 2993922"/>
              <a:gd name="connsiteX272" fmla="*/ 7010852 w 8938307"/>
              <a:gd name="connsiteY272" fmla="*/ 2527944 h 2993922"/>
              <a:gd name="connsiteX273" fmla="*/ 7021443 w 8938307"/>
              <a:gd name="connsiteY273" fmla="*/ 2527944 h 2993922"/>
              <a:gd name="connsiteX274" fmla="*/ 7042622 w 8938307"/>
              <a:gd name="connsiteY274" fmla="*/ 2517354 h 2993922"/>
              <a:gd name="connsiteX275" fmla="*/ 7053214 w 8938307"/>
              <a:gd name="connsiteY275" fmla="*/ 2506764 h 2993922"/>
              <a:gd name="connsiteX276" fmla="*/ 6830814 w 8938307"/>
              <a:gd name="connsiteY276" fmla="*/ 2506764 h 2993922"/>
              <a:gd name="connsiteX277" fmla="*/ 6851996 w 8938307"/>
              <a:gd name="connsiteY277" fmla="*/ 2506764 h 2993922"/>
              <a:gd name="connsiteX278" fmla="*/ 6851996 w 8938307"/>
              <a:gd name="connsiteY278" fmla="*/ 2517354 h 2993922"/>
              <a:gd name="connsiteX279" fmla="*/ 6830814 w 8938307"/>
              <a:gd name="connsiteY279" fmla="*/ 2506764 h 2993922"/>
              <a:gd name="connsiteX280" fmla="*/ 6205980 w 8938307"/>
              <a:gd name="connsiteY280" fmla="*/ 2506764 h 2993922"/>
              <a:gd name="connsiteX281" fmla="*/ 6216572 w 8938307"/>
              <a:gd name="connsiteY281" fmla="*/ 2506764 h 2993922"/>
              <a:gd name="connsiteX282" fmla="*/ 6237752 w 8938307"/>
              <a:gd name="connsiteY282" fmla="*/ 2517354 h 2993922"/>
              <a:gd name="connsiteX283" fmla="*/ 6205980 w 8938307"/>
              <a:gd name="connsiteY283" fmla="*/ 2506764 h 2993922"/>
              <a:gd name="connsiteX284" fmla="*/ 8080483 w 8938307"/>
              <a:gd name="connsiteY284" fmla="*/ 2496173 h 2993922"/>
              <a:gd name="connsiteX285" fmla="*/ 8091075 w 8938307"/>
              <a:gd name="connsiteY285" fmla="*/ 2506764 h 2993922"/>
              <a:gd name="connsiteX286" fmla="*/ 8080483 w 8938307"/>
              <a:gd name="connsiteY286" fmla="*/ 2506764 h 2993922"/>
              <a:gd name="connsiteX287" fmla="*/ 7095574 w 8938307"/>
              <a:gd name="connsiteY287" fmla="*/ 2496173 h 2993922"/>
              <a:gd name="connsiteX288" fmla="*/ 7148526 w 8938307"/>
              <a:gd name="connsiteY288" fmla="*/ 2506764 h 2993922"/>
              <a:gd name="connsiteX289" fmla="*/ 7116756 w 8938307"/>
              <a:gd name="connsiteY289" fmla="*/ 2506764 h 2993922"/>
              <a:gd name="connsiteX290" fmla="*/ 6703730 w 8938307"/>
              <a:gd name="connsiteY290" fmla="*/ 2496173 h 2993922"/>
              <a:gd name="connsiteX291" fmla="*/ 6714320 w 8938307"/>
              <a:gd name="connsiteY291" fmla="*/ 2501469 h 2993922"/>
              <a:gd name="connsiteX292" fmla="*/ 6709025 w 8938307"/>
              <a:gd name="connsiteY292" fmla="*/ 2506764 h 2993922"/>
              <a:gd name="connsiteX293" fmla="*/ 6703730 w 8938307"/>
              <a:gd name="connsiteY293" fmla="*/ 2496173 h 2993922"/>
              <a:gd name="connsiteX294" fmla="*/ 5263434 w 8938307"/>
              <a:gd name="connsiteY294" fmla="*/ 2496173 h 2993922"/>
              <a:gd name="connsiteX295" fmla="*/ 5274025 w 8938307"/>
              <a:gd name="connsiteY295" fmla="*/ 2517354 h 2993922"/>
              <a:gd name="connsiteX296" fmla="*/ 5252844 w 8938307"/>
              <a:gd name="connsiteY296" fmla="*/ 2517354 h 2993922"/>
              <a:gd name="connsiteX297" fmla="*/ 5242254 w 8938307"/>
              <a:gd name="connsiteY297" fmla="*/ 2506764 h 2993922"/>
              <a:gd name="connsiteX298" fmla="*/ 7137937 w 8938307"/>
              <a:gd name="connsiteY298" fmla="*/ 2485583 h 2993922"/>
              <a:gd name="connsiteX299" fmla="*/ 7159118 w 8938307"/>
              <a:gd name="connsiteY299" fmla="*/ 2490879 h 2993922"/>
              <a:gd name="connsiteX300" fmla="*/ 7169708 w 8938307"/>
              <a:gd name="connsiteY300" fmla="*/ 2496173 h 2993922"/>
              <a:gd name="connsiteX301" fmla="*/ 7159118 w 8938307"/>
              <a:gd name="connsiteY301" fmla="*/ 2506764 h 2993922"/>
              <a:gd name="connsiteX302" fmla="*/ 7159118 w 8938307"/>
              <a:gd name="connsiteY302" fmla="*/ 2496173 h 2993922"/>
              <a:gd name="connsiteX303" fmla="*/ 6947310 w 8938307"/>
              <a:gd name="connsiteY303" fmla="*/ 2485583 h 2993922"/>
              <a:gd name="connsiteX304" fmla="*/ 6963196 w 8938307"/>
              <a:gd name="connsiteY304" fmla="*/ 2485583 h 2993922"/>
              <a:gd name="connsiteX305" fmla="*/ 6968491 w 8938307"/>
              <a:gd name="connsiteY305" fmla="*/ 2485583 h 2993922"/>
              <a:gd name="connsiteX306" fmla="*/ 6947310 w 8938307"/>
              <a:gd name="connsiteY306" fmla="*/ 2496173 h 2993922"/>
              <a:gd name="connsiteX307" fmla="*/ 6936718 w 8938307"/>
              <a:gd name="connsiteY307" fmla="*/ 2496173 h 2993922"/>
              <a:gd name="connsiteX308" fmla="*/ 6947310 w 8938307"/>
              <a:gd name="connsiteY308" fmla="*/ 2485583 h 2993922"/>
              <a:gd name="connsiteX309" fmla="*/ 5721469 w 8938307"/>
              <a:gd name="connsiteY309" fmla="*/ 2482273 h 2993922"/>
              <a:gd name="connsiteX310" fmla="*/ 5761183 w 8938307"/>
              <a:gd name="connsiteY310" fmla="*/ 2496173 h 2993922"/>
              <a:gd name="connsiteX311" fmla="*/ 5729412 w 8938307"/>
              <a:gd name="connsiteY311" fmla="*/ 2496173 h 2993922"/>
              <a:gd name="connsiteX312" fmla="*/ 5697641 w 8938307"/>
              <a:gd name="connsiteY312" fmla="*/ 2485583 h 2993922"/>
              <a:gd name="connsiteX313" fmla="*/ 5721469 w 8938307"/>
              <a:gd name="connsiteY313" fmla="*/ 2482273 h 2993922"/>
              <a:gd name="connsiteX314" fmla="*/ 5665870 w 8938307"/>
              <a:gd name="connsiteY314" fmla="*/ 2474992 h 2993922"/>
              <a:gd name="connsiteX315" fmla="*/ 5676460 w 8938307"/>
              <a:gd name="connsiteY315" fmla="*/ 2474992 h 2993922"/>
              <a:gd name="connsiteX316" fmla="*/ 5671166 w 8938307"/>
              <a:gd name="connsiteY316" fmla="*/ 2485583 h 2993922"/>
              <a:gd name="connsiteX317" fmla="*/ 5665870 w 8938307"/>
              <a:gd name="connsiteY317" fmla="*/ 2474992 h 2993922"/>
              <a:gd name="connsiteX318" fmla="*/ 7443736 w 8938307"/>
              <a:gd name="connsiteY318" fmla="*/ 2469698 h 2993922"/>
              <a:gd name="connsiteX319" fmla="*/ 7445059 w 8938307"/>
              <a:gd name="connsiteY319" fmla="*/ 2474992 h 2993922"/>
              <a:gd name="connsiteX320" fmla="*/ 7445059 w 8938307"/>
              <a:gd name="connsiteY320" fmla="*/ 2485583 h 2993922"/>
              <a:gd name="connsiteX321" fmla="*/ 7439764 w 8938307"/>
              <a:gd name="connsiteY321" fmla="*/ 2474992 h 2993922"/>
              <a:gd name="connsiteX322" fmla="*/ 7443736 w 8938307"/>
              <a:gd name="connsiteY322" fmla="*/ 2469698 h 2993922"/>
              <a:gd name="connsiteX323" fmla="*/ 7111462 w 8938307"/>
              <a:gd name="connsiteY323" fmla="*/ 2469698 h 2993922"/>
              <a:gd name="connsiteX324" fmla="*/ 7120728 w 8938307"/>
              <a:gd name="connsiteY324" fmla="*/ 2476317 h 2993922"/>
              <a:gd name="connsiteX325" fmla="*/ 7137937 w 8938307"/>
              <a:gd name="connsiteY325" fmla="*/ 2485583 h 2993922"/>
              <a:gd name="connsiteX326" fmla="*/ 7122052 w 8938307"/>
              <a:gd name="connsiteY326" fmla="*/ 2485583 h 2993922"/>
              <a:gd name="connsiteX327" fmla="*/ 7116756 w 8938307"/>
              <a:gd name="connsiteY327" fmla="*/ 2474992 h 2993922"/>
              <a:gd name="connsiteX328" fmla="*/ 6947310 w 8938307"/>
              <a:gd name="connsiteY328" fmla="*/ 2464402 h 2993922"/>
              <a:gd name="connsiteX329" fmla="*/ 6957900 w 8938307"/>
              <a:gd name="connsiteY329" fmla="*/ 2464402 h 2993922"/>
              <a:gd name="connsiteX330" fmla="*/ 6952604 w 8938307"/>
              <a:gd name="connsiteY330" fmla="*/ 2474992 h 2993922"/>
              <a:gd name="connsiteX331" fmla="*/ 6947310 w 8938307"/>
              <a:gd name="connsiteY331" fmla="*/ 2464402 h 2993922"/>
              <a:gd name="connsiteX332" fmla="*/ 6364836 w 8938307"/>
              <a:gd name="connsiteY332" fmla="*/ 2464402 h 2993922"/>
              <a:gd name="connsiteX333" fmla="*/ 6343656 w 8938307"/>
              <a:gd name="connsiteY333" fmla="*/ 2474992 h 2993922"/>
              <a:gd name="connsiteX334" fmla="*/ 6364836 w 8938307"/>
              <a:gd name="connsiteY334" fmla="*/ 2474992 h 2993922"/>
              <a:gd name="connsiteX335" fmla="*/ 6386018 w 8938307"/>
              <a:gd name="connsiteY335" fmla="*/ 2485583 h 2993922"/>
              <a:gd name="connsiteX336" fmla="*/ 6380723 w 8938307"/>
              <a:gd name="connsiteY336" fmla="*/ 2496173 h 2993922"/>
              <a:gd name="connsiteX337" fmla="*/ 6396608 w 8938307"/>
              <a:gd name="connsiteY337" fmla="*/ 2496173 h 2993922"/>
              <a:gd name="connsiteX338" fmla="*/ 6396608 w 8938307"/>
              <a:gd name="connsiteY338" fmla="*/ 2474992 h 2993922"/>
              <a:gd name="connsiteX339" fmla="*/ 6386018 w 8938307"/>
              <a:gd name="connsiteY339" fmla="*/ 2474992 h 2993922"/>
              <a:gd name="connsiteX340" fmla="*/ 6248342 w 8938307"/>
              <a:gd name="connsiteY340" fmla="*/ 2464402 h 2993922"/>
              <a:gd name="connsiteX341" fmla="*/ 6248342 w 8938307"/>
              <a:gd name="connsiteY341" fmla="*/ 2474992 h 2993922"/>
              <a:gd name="connsiteX342" fmla="*/ 6237752 w 8938307"/>
              <a:gd name="connsiteY342" fmla="*/ 2474992 h 2993922"/>
              <a:gd name="connsiteX343" fmla="*/ 6785806 w 8938307"/>
              <a:gd name="connsiteY343" fmla="*/ 2459106 h 2993922"/>
              <a:gd name="connsiteX344" fmla="*/ 6788454 w 8938307"/>
              <a:gd name="connsiteY344" fmla="*/ 2464402 h 2993922"/>
              <a:gd name="connsiteX345" fmla="*/ 6777862 w 8938307"/>
              <a:gd name="connsiteY345" fmla="*/ 2464402 h 2993922"/>
              <a:gd name="connsiteX346" fmla="*/ 6785806 w 8938307"/>
              <a:gd name="connsiteY346" fmla="*/ 2459106 h 2993922"/>
              <a:gd name="connsiteX347" fmla="*/ 6513102 w 8938307"/>
              <a:gd name="connsiteY347" fmla="*/ 2453812 h 2993922"/>
              <a:gd name="connsiteX348" fmla="*/ 6555464 w 8938307"/>
              <a:gd name="connsiteY348" fmla="*/ 2464402 h 2993922"/>
              <a:gd name="connsiteX349" fmla="*/ 6534284 w 8938307"/>
              <a:gd name="connsiteY349" fmla="*/ 2464402 h 2993922"/>
              <a:gd name="connsiteX350" fmla="*/ 6513102 w 8938307"/>
              <a:gd name="connsiteY350" fmla="*/ 2453812 h 2993922"/>
              <a:gd name="connsiteX351" fmla="*/ 6025943 w 8938307"/>
              <a:gd name="connsiteY351" fmla="*/ 2453812 h 2993922"/>
              <a:gd name="connsiteX352" fmla="*/ 6036534 w 8938307"/>
              <a:gd name="connsiteY352" fmla="*/ 2453812 h 2993922"/>
              <a:gd name="connsiteX353" fmla="*/ 6068305 w 8938307"/>
              <a:gd name="connsiteY353" fmla="*/ 2464402 h 2993922"/>
              <a:gd name="connsiteX354" fmla="*/ 6036534 w 8938307"/>
              <a:gd name="connsiteY354" fmla="*/ 2464402 h 2993922"/>
              <a:gd name="connsiteX355" fmla="*/ 7701876 w 8938307"/>
              <a:gd name="connsiteY355" fmla="*/ 2436602 h 2993922"/>
              <a:gd name="connsiteX356" fmla="*/ 7709820 w 8938307"/>
              <a:gd name="connsiteY356" fmla="*/ 2437927 h 2993922"/>
              <a:gd name="connsiteX357" fmla="*/ 7752182 w 8938307"/>
              <a:gd name="connsiteY357" fmla="*/ 2443221 h 2993922"/>
              <a:gd name="connsiteX358" fmla="*/ 7794542 w 8938307"/>
              <a:gd name="connsiteY358" fmla="*/ 2453812 h 2993922"/>
              <a:gd name="connsiteX359" fmla="*/ 7783952 w 8938307"/>
              <a:gd name="connsiteY359" fmla="*/ 2464402 h 2993922"/>
              <a:gd name="connsiteX360" fmla="*/ 7741590 w 8938307"/>
              <a:gd name="connsiteY360" fmla="*/ 2453812 h 2993922"/>
              <a:gd name="connsiteX361" fmla="*/ 7699230 w 8938307"/>
              <a:gd name="connsiteY361" fmla="*/ 2443221 h 2993922"/>
              <a:gd name="connsiteX362" fmla="*/ 7701876 w 8938307"/>
              <a:gd name="connsiteY362" fmla="*/ 2436602 h 2993922"/>
              <a:gd name="connsiteX363" fmla="*/ 7286203 w 8938307"/>
              <a:gd name="connsiteY363" fmla="*/ 2432631 h 2993922"/>
              <a:gd name="connsiteX364" fmla="*/ 7307384 w 8938307"/>
              <a:gd name="connsiteY364" fmla="*/ 2432631 h 2993922"/>
              <a:gd name="connsiteX365" fmla="*/ 7307384 w 8938307"/>
              <a:gd name="connsiteY365" fmla="*/ 2443221 h 2993922"/>
              <a:gd name="connsiteX366" fmla="*/ 7291498 w 8938307"/>
              <a:gd name="connsiteY366" fmla="*/ 2443221 h 2993922"/>
              <a:gd name="connsiteX367" fmla="*/ 7286203 w 8938307"/>
              <a:gd name="connsiteY367" fmla="*/ 2432631 h 2993922"/>
              <a:gd name="connsiteX368" fmla="*/ 7116756 w 8938307"/>
              <a:gd name="connsiteY368" fmla="*/ 2432631 h 2993922"/>
              <a:gd name="connsiteX369" fmla="*/ 7127347 w 8938307"/>
              <a:gd name="connsiteY369" fmla="*/ 2443221 h 2993922"/>
              <a:gd name="connsiteX370" fmla="*/ 7116756 w 8938307"/>
              <a:gd name="connsiteY370" fmla="*/ 2443221 h 2993922"/>
              <a:gd name="connsiteX371" fmla="*/ 7106166 w 8938307"/>
              <a:gd name="connsiteY371" fmla="*/ 2443221 h 2993922"/>
              <a:gd name="connsiteX372" fmla="*/ 7116756 w 8938307"/>
              <a:gd name="connsiteY372" fmla="*/ 2432631 h 2993922"/>
              <a:gd name="connsiteX373" fmla="*/ 5920039 w 8938307"/>
              <a:gd name="connsiteY373" fmla="*/ 2432631 h 2993922"/>
              <a:gd name="connsiteX374" fmla="*/ 5930630 w 8938307"/>
              <a:gd name="connsiteY374" fmla="*/ 2432631 h 2993922"/>
              <a:gd name="connsiteX375" fmla="*/ 6015353 w 8938307"/>
              <a:gd name="connsiteY375" fmla="*/ 2453812 h 2993922"/>
              <a:gd name="connsiteX376" fmla="*/ 5994172 w 8938307"/>
              <a:gd name="connsiteY376" fmla="*/ 2453812 h 2993922"/>
              <a:gd name="connsiteX377" fmla="*/ 5951812 w 8938307"/>
              <a:gd name="connsiteY377" fmla="*/ 2443221 h 2993922"/>
              <a:gd name="connsiteX378" fmla="*/ 5930630 w 8938307"/>
              <a:gd name="connsiteY378" fmla="*/ 2437927 h 2993922"/>
              <a:gd name="connsiteX379" fmla="*/ 5920039 w 8938307"/>
              <a:gd name="connsiteY379" fmla="*/ 2432631 h 2993922"/>
              <a:gd name="connsiteX380" fmla="*/ 6354246 w 8938307"/>
              <a:gd name="connsiteY380" fmla="*/ 2422040 h 2993922"/>
              <a:gd name="connsiteX381" fmla="*/ 6364836 w 8938307"/>
              <a:gd name="connsiteY381" fmla="*/ 2432631 h 2993922"/>
              <a:gd name="connsiteX382" fmla="*/ 6364836 w 8938307"/>
              <a:gd name="connsiteY382" fmla="*/ 2437927 h 2993922"/>
              <a:gd name="connsiteX383" fmla="*/ 6375428 w 8938307"/>
              <a:gd name="connsiteY383" fmla="*/ 2443221 h 2993922"/>
              <a:gd name="connsiteX384" fmla="*/ 6386018 w 8938307"/>
              <a:gd name="connsiteY384" fmla="*/ 2453812 h 2993922"/>
              <a:gd name="connsiteX385" fmla="*/ 6449560 w 8938307"/>
              <a:gd name="connsiteY385" fmla="*/ 2474992 h 2993922"/>
              <a:gd name="connsiteX386" fmla="*/ 6460150 w 8938307"/>
              <a:gd name="connsiteY386" fmla="*/ 2485583 h 2993922"/>
              <a:gd name="connsiteX387" fmla="*/ 6481332 w 8938307"/>
              <a:gd name="connsiteY387" fmla="*/ 2485583 h 2993922"/>
              <a:gd name="connsiteX388" fmla="*/ 6534284 w 8938307"/>
              <a:gd name="connsiteY388" fmla="*/ 2496173 h 2993922"/>
              <a:gd name="connsiteX389" fmla="*/ 6587236 w 8938307"/>
              <a:gd name="connsiteY389" fmla="*/ 2506764 h 2993922"/>
              <a:gd name="connsiteX390" fmla="*/ 6608416 w 8938307"/>
              <a:gd name="connsiteY390" fmla="*/ 2517354 h 2993922"/>
              <a:gd name="connsiteX391" fmla="*/ 6619006 w 8938307"/>
              <a:gd name="connsiteY391" fmla="*/ 2517354 h 2993922"/>
              <a:gd name="connsiteX392" fmla="*/ 6640188 w 8938307"/>
              <a:gd name="connsiteY392" fmla="*/ 2527944 h 2993922"/>
              <a:gd name="connsiteX393" fmla="*/ 6650778 w 8938307"/>
              <a:gd name="connsiteY393" fmla="*/ 2538535 h 2993922"/>
              <a:gd name="connsiteX394" fmla="*/ 6640188 w 8938307"/>
              <a:gd name="connsiteY394" fmla="*/ 2538535 h 2993922"/>
              <a:gd name="connsiteX395" fmla="*/ 6629598 w 8938307"/>
              <a:gd name="connsiteY395" fmla="*/ 2538535 h 2993922"/>
              <a:gd name="connsiteX396" fmla="*/ 6619006 w 8938307"/>
              <a:gd name="connsiteY396" fmla="*/ 2538535 h 2993922"/>
              <a:gd name="connsiteX397" fmla="*/ 6624302 w 8938307"/>
              <a:gd name="connsiteY397" fmla="*/ 2554421 h 2993922"/>
              <a:gd name="connsiteX398" fmla="*/ 6613711 w 8938307"/>
              <a:gd name="connsiteY398" fmla="*/ 2559716 h 2993922"/>
              <a:gd name="connsiteX399" fmla="*/ 6608416 w 8938307"/>
              <a:gd name="connsiteY399" fmla="*/ 2549125 h 2993922"/>
              <a:gd name="connsiteX400" fmla="*/ 6576646 w 8938307"/>
              <a:gd name="connsiteY400" fmla="*/ 2538535 h 2993922"/>
              <a:gd name="connsiteX401" fmla="*/ 6513102 w 8938307"/>
              <a:gd name="connsiteY401" fmla="*/ 2517354 h 2993922"/>
              <a:gd name="connsiteX402" fmla="*/ 6460150 w 8938307"/>
              <a:gd name="connsiteY402" fmla="*/ 2506764 h 2993922"/>
              <a:gd name="connsiteX403" fmla="*/ 6454855 w 8938307"/>
              <a:gd name="connsiteY403" fmla="*/ 2496173 h 2993922"/>
              <a:gd name="connsiteX404" fmla="*/ 6449560 w 8938307"/>
              <a:gd name="connsiteY404" fmla="*/ 2480287 h 2993922"/>
              <a:gd name="connsiteX405" fmla="*/ 6438970 w 8938307"/>
              <a:gd name="connsiteY405" fmla="*/ 2474992 h 2993922"/>
              <a:gd name="connsiteX406" fmla="*/ 6433675 w 8938307"/>
              <a:gd name="connsiteY406" fmla="*/ 2485583 h 2993922"/>
              <a:gd name="connsiteX407" fmla="*/ 6423084 w 8938307"/>
              <a:gd name="connsiteY407" fmla="*/ 2501469 h 2993922"/>
              <a:gd name="connsiteX408" fmla="*/ 6407198 w 8938307"/>
              <a:gd name="connsiteY408" fmla="*/ 2506764 h 2993922"/>
              <a:gd name="connsiteX409" fmla="*/ 6396608 w 8938307"/>
              <a:gd name="connsiteY409" fmla="*/ 2517354 h 2993922"/>
              <a:gd name="connsiteX410" fmla="*/ 6375428 w 8938307"/>
              <a:gd name="connsiteY410" fmla="*/ 2517354 h 2993922"/>
              <a:gd name="connsiteX411" fmla="*/ 6364836 w 8938307"/>
              <a:gd name="connsiteY411" fmla="*/ 2517354 h 2993922"/>
              <a:gd name="connsiteX412" fmla="*/ 6359542 w 8938307"/>
              <a:gd name="connsiteY412" fmla="*/ 2512058 h 2993922"/>
              <a:gd name="connsiteX413" fmla="*/ 6354246 w 8938307"/>
              <a:gd name="connsiteY413" fmla="*/ 2506764 h 2993922"/>
              <a:gd name="connsiteX414" fmla="*/ 6348950 w 8938307"/>
              <a:gd name="connsiteY414" fmla="*/ 2496173 h 2993922"/>
              <a:gd name="connsiteX415" fmla="*/ 6343656 w 8938307"/>
              <a:gd name="connsiteY415" fmla="*/ 2496173 h 2993922"/>
              <a:gd name="connsiteX416" fmla="*/ 6333066 w 8938307"/>
              <a:gd name="connsiteY416" fmla="*/ 2485583 h 2993922"/>
              <a:gd name="connsiteX417" fmla="*/ 6333066 w 8938307"/>
              <a:gd name="connsiteY417" fmla="*/ 2464402 h 2993922"/>
              <a:gd name="connsiteX418" fmla="*/ 6301294 w 8938307"/>
              <a:gd name="connsiteY418" fmla="*/ 2443221 h 2993922"/>
              <a:gd name="connsiteX419" fmla="*/ 6280114 w 8938307"/>
              <a:gd name="connsiteY419" fmla="*/ 2432631 h 2993922"/>
              <a:gd name="connsiteX420" fmla="*/ 6285409 w 8938307"/>
              <a:gd name="connsiteY420" fmla="*/ 2432631 h 2993922"/>
              <a:gd name="connsiteX421" fmla="*/ 6290704 w 8938307"/>
              <a:gd name="connsiteY421" fmla="*/ 2432631 h 2993922"/>
              <a:gd name="connsiteX422" fmla="*/ 6333066 w 8938307"/>
              <a:gd name="connsiteY422" fmla="*/ 2432631 h 2993922"/>
              <a:gd name="connsiteX423" fmla="*/ 6333066 w 8938307"/>
              <a:gd name="connsiteY423" fmla="*/ 2416746 h 2993922"/>
              <a:gd name="connsiteX424" fmla="*/ 6343656 w 8938307"/>
              <a:gd name="connsiteY424" fmla="*/ 2422040 h 2993922"/>
              <a:gd name="connsiteX425" fmla="*/ 6333066 w 8938307"/>
              <a:gd name="connsiteY425" fmla="*/ 2422040 h 2993922"/>
              <a:gd name="connsiteX426" fmla="*/ 6322476 w 8938307"/>
              <a:gd name="connsiteY426" fmla="*/ 2422040 h 2993922"/>
              <a:gd name="connsiteX427" fmla="*/ 6333066 w 8938307"/>
              <a:gd name="connsiteY427" fmla="*/ 2416746 h 2993922"/>
              <a:gd name="connsiteX428" fmla="*/ 6926129 w 8938307"/>
              <a:gd name="connsiteY428" fmla="*/ 2411450 h 2993922"/>
              <a:gd name="connsiteX429" fmla="*/ 6957900 w 8938307"/>
              <a:gd name="connsiteY429" fmla="*/ 2416746 h 2993922"/>
              <a:gd name="connsiteX430" fmla="*/ 6989670 w 8938307"/>
              <a:gd name="connsiteY430" fmla="*/ 2422040 h 2993922"/>
              <a:gd name="connsiteX431" fmla="*/ 6957900 w 8938307"/>
              <a:gd name="connsiteY431" fmla="*/ 2422040 h 2993922"/>
              <a:gd name="connsiteX432" fmla="*/ 6936718 w 8938307"/>
              <a:gd name="connsiteY432" fmla="*/ 2422040 h 2993922"/>
              <a:gd name="connsiteX433" fmla="*/ 6724910 w 8938307"/>
              <a:gd name="connsiteY433" fmla="*/ 2411450 h 2993922"/>
              <a:gd name="connsiteX434" fmla="*/ 6730206 w 8938307"/>
              <a:gd name="connsiteY434" fmla="*/ 2422040 h 2993922"/>
              <a:gd name="connsiteX435" fmla="*/ 6735502 w 8938307"/>
              <a:gd name="connsiteY435" fmla="*/ 2422040 h 2993922"/>
              <a:gd name="connsiteX436" fmla="*/ 6730206 w 8938307"/>
              <a:gd name="connsiteY436" fmla="*/ 2432631 h 2993922"/>
              <a:gd name="connsiteX437" fmla="*/ 6724910 w 8938307"/>
              <a:gd name="connsiteY437" fmla="*/ 2432631 h 2993922"/>
              <a:gd name="connsiteX438" fmla="*/ 6724910 w 8938307"/>
              <a:gd name="connsiteY438" fmla="*/ 2422040 h 2993922"/>
              <a:gd name="connsiteX439" fmla="*/ 6068305 w 8938307"/>
              <a:gd name="connsiteY439" fmla="*/ 2411450 h 2993922"/>
              <a:gd name="connsiteX440" fmla="*/ 6084190 w 8938307"/>
              <a:gd name="connsiteY440" fmla="*/ 2411450 h 2993922"/>
              <a:gd name="connsiteX441" fmla="*/ 6110668 w 8938307"/>
              <a:gd name="connsiteY441" fmla="*/ 2411450 h 2993922"/>
              <a:gd name="connsiteX442" fmla="*/ 6142438 w 8938307"/>
              <a:gd name="connsiteY442" fmla="*/ 2422040 h 2993922"/>
              <a:gd name="connsiteX443" fmla="*/ 6078895 w 8938307"/>
              <a:gd name="connsiteY443" fmla="*/ 2422040 h 2993922"/>
              <a:gd name="connsiteX444" fmla="*/ 5644689 w 8938307"/>
              <a:gd name="connsiteY444" fmla="*/ 2411450 h 2993922"/>
              <a:gd name="connsiteX445" fmla="*/ 5655279 w 8938307"/>
              <a:gd name="connsiteY445" fmla="*/ 2422040 h 2993922"/>
              <a:gd name="connsiteX446" fmla="*/ 5649984 w 8938307"/>
              <a:gd name="connsiteY446" fmla="*/ 2427335 h 2993922"/>
              <a:gd name="connsiteX447" fmla="*/ 5634099 w 8938307"/>
              <a:gd name="connsiteY447" fmla="*/ 2422040 h 2993922"/>
              <a:gd name="connsiteX448" fmla="*/ 7193536 w 8938307"/>
              <a:gd name="connsiteY448" fmla="*/ 2406154 h 2993922"/>
              <a:gd name="connsiteX449" fmla="*/ 7201480 w 8938307"/>
              <a:gd name="connsiteY449" fmla="*/ 2411450 h 2993922"/>
              <a:gd name="connsiteX450" fmla="*/ 7190889 w 8938307"/>
              <a:gd name="connsiteY450" fmla="*/ 2411450 h 2993922"/>
              <a:gd name="connsiteX451" fmla="*/ 7193536 w 8938307"/>
              <a:gd name="connsiteY451" fmla="*/ 2406154 h 2993922"/>
              <a:gd name="connsiteX452" fmla="*/ 6796396 w 8938307"/>
              <a:gd name="connsiteY452" fmla="*/ 2406154 h 2993922"/>
              <a:gd name="connsiteX453" fmla="*/ 6799044 w 8938307"/>
              <a:gd name="connsiteY453" fmla="*/ 2411450 h 2993922"/>
              <a:gd name="connsiteX454" fmla="*/ 6788454 w 8938307"/>
              <a:gd name="connsiteY454" fmla="*/ 2411450 h 2993922"/>
              <a:gd name="connsiteX455" fmla="*/ 6796396 w 8938307"/>
              <a:gd name="connsiteY455" fmla="*/ 2406154 h 2993922"/>
              <a:gd name="connsiteX456" fmla="*/ 6904948 w 8938307"/>
              <a:gd name="connsiteY456" fmla="*/ 2400860 h 2993922"/>
              <a:gd name="connsiteX457" fmla="*/ 6904948 w 8938307"/>
              <a:gd name="connsiteY457" fmla="*/ 2411450 h 2993922"/>
              <a:gd name="connsiteX458" fmla="*/ 6883766 w 8938307"/>
              <a:gd name="connsiteY458" fmla="*/ 2411450 h 2993922"/>
              <a:gd name="connsiteX459" fmla="*/ 6904948 w 8938307"/>
              <a:gd name="connsiteY459" fmla="*/ 2400860 h 2993922"/>
              <a:gd name="connsiteX460" fmla="*/ 6269524 w 8938307"/>
              <a:gd name="connsiteY460" fmla="*/ 2400860 h 2993922"/>
              <a:gd name="connsiteX461" fmla="*/ 6280114 w 8938307"/>
              <a:gd name="connsiteY461" fmla="*/ 2406154 h 2993922"/>
              <a:gd name="connsiteX462" fmla="*/ 6269524 w 8938307"/>
              <a:gd name="connsiteY462" fmla="*/ 2411450 h 2993922"/>
              <a:gd name="connsiteX463" fmla="*/ 6269524 w 8938307"/>
              <a:gd name="connsiteY463" fmla="*/ 2400860 h 2993922"/>
              <a:gd name="connsiteX464" fmla="*/ 6243046 w 8938307"/>
              <a:gd name="connsiteY464" fmla="*/ 2400860 h 2993922"/>
              <a:gd name="connsiteX465" fmla="*/ 6253638 w 8938307"/>
              <a:gd name="connsiteY465" fmla="*/ 2400860 h 2993922"/>
              <a:gd name="connsiteX466" fmla="*/ 6248342 w 8938307"/>
              <a:gd name="connsiteY466" fmla="*/ 2411450 h 2993922"/>
              <a:gd name="connsiteX467" fmla="*/ 6237752 w 8938307"/>
              <a:gd name="connsiteY467" fmla="*/ 2411450 h 2993922"/>
              <a:gd name="connsiteX468" fmla="*/ 6243046 w 8938307"/>
              <a:gd name="connsiteY468" fmla="*/ 2400860 h 2993922"/>
              <a:gd name="connsiteX469" fmla="*/ 6098752 w 8938307"/>
              <a:gd name="connsiteY469" fmla="*/ 2394241 h 2993922"/>
              <a:gd name="connsiteX470" fmla="*/ 6100076 w 8938307"/>
              <a:gd name="connsiteY470" fmla="*/ 2400860 h 2993922"/>
              <a:gd name="connsiteX471" fmla="*/ 6089486 w 8938307"/>
              <a:gd name="connsiteY471" fmla="*/ 2400860 h 2993922"/>
              <a:gd name="connsiteX472" fmla="*/ 6094782 w 8938307"/>
              <a:gd name="connsiteY472" fmla="*/ 2395565 h 2993922"/>
              <a:gd name="connsiteX473" fmla="*/ 6098752 w 8938307"/>
              <a:gd name="connsiteY473" fmla="*/ 2394241 h 2993922"/>
              <a:gd name="connsiteX474" fmla="*/ 6597826 w 8938307"/>
              <a:gd name="connsiteY474" fmla="*/ 2379679 h 2993922"/>
              <a:gd name="connsiteX475" fmla="*/ 6619006 w 8938307"/>
              <a:gd name="connsiteY475" fmla="*/ 2379679 h 2993922"/>
              <a:gd name="connsiteX476" fmla="*/ 6629598 w 8938307"/>
              <a:gd name="connsiteY476" fmla="*/ 2400860 h 2993922"/>
              <a:gd name="connsiteX477" fmla="*/ 6634892 w 8938307"/>
              <a:gd name="connsiteY477" fmla="*/ 2400860 h 2993922"/>
              <a:gd name="connsiteX478" fmla="*/ 6650778 w 8938307"/>
              <a:gd name="connsiteY478" fmla="*/ 2400860 h 2993922"/>
              <a:gd name="connsiteX479" fmla="*/ 6661368 w 8938307"/>
              <a:gd name="connsiteY479" fmla="*/ 2400860 h 2993922"/>
              <a:gd name="connsiteX480" fmla="*/ 6661368 w 8938307"/>
              <a:gd name="connsiteY480" fmla="*/ 2390269 h 2993922"/>
              <a:gd name="connsiteX481" fmla="*/ 6671958 w 8938307"/>
              <a:gd name="connsiteY481" fmla="*/ 2390269 h 2993922"/>
              <a:gd name="connsiteX482" fmla="*/ 6671958 w 8938307"/>
              <a:gd name="connsiteY482" fmla="*/ 2400860 h 2993922"/>
              <a:gd name="connsiteX483" fmla="*/ 6682550 w 8938307"/>
              <a:gd name="connsiteY483" fmla="*/ 2400860 h 2993922"/>
              <a:gd name="connsiteX484" fmla="*/ 6693140 w 8938307"/>
              <a:gd name="connsiteY484" fmla="*/ 2411450 h 2993922"/>
              <a:gd name="connsiteX485" fmla="*/ 6671958 w 8938307"/>
              <a:gd name="connsiteY485" fmla="*/ 2411450 h 2993922"/>
              <a:gd name="connsiteX486" fmla="*/ 6650778 w 8938307"/>
              <a:gd name="connsiteY486" fmla="*/ 2422040 h 2993922"/>
              <a:gd name="connsiteX487" fmla="*/ 6640188 w 8938307"/>
              <a:gd name="connsiteY487" fmla="*/ 2422040 h 2993922"/>
              <a:gd name="connsiteX488" fmla="*/ 6619006 w 8938307"/>
              <a:gd name="connsiteY488" fmla="*/ 2400860 h 2993922"/>
              <a:gd name="connsiteX489" fmla="*/ 6608416 w 8938307"/>
              <a:gd name="connsiteY489" fmla="*/ 2384973 h 2993922"/>
              <a:gd name="connsiteX490" fmla="*/ 6597826 w 8938307"/>
              <a:gd name="connsiteY490" fmla="*/ 2379679 h 2993922"/>
              <a:gd name="connsiteX491" fmla="*/ 6153028 w 8938307"/>
              <a:gd name="connsiteY491" fmla="*/ 2379679 h 2993922"/>
              <a:gd name="connsiteX492" fmla="*/ 6195390 w 8938307"/>
              <a:gd name="connsiteY492" fmla="*/ 2390269 h 2993922"/>
              <a:gd name="connsiteX493" fmla="*/ 6237752 w 8938307"/>
              <a:gd name="connsiteY493" fmla="*/ 2400860 h 2993922"/>
              <a:gd name="connsiteX494" fmla="*/ 6205980 w 8938307"/>
              <a:gd name="connsiteY494" fmla="*/ 2400860 h 2993922"/>
              <a:gd name="connsiteX495" fmla="*/ 6184800 w 8938307"/>
              <a:gd name="connsiteY495" fmla="*/ 2400860 h 2993922"/>
              <a:gd name="connsiteX496" fmla="*/ 6163620 w 8938307"/>
              <a:gd name="connsiteY496" fmla="*/ 2400860 h 2993922"/>
              <a:gd name="connsiteX497" fmla="*/ 6163620 w 8938307"/>
              <a:gd name="connsiteY497" fmla="*/ 2395565 h 2993922"/>
              <a:gd name="connsiteX498" fmla="*/ 6153028 w 8938307"/>
              <a:gd name="connsiteY498" fmla="*/ 2390269 h 2993922"/>
              <a:gd name="connsiteX499" fmla="*/ 6791101 w 8938307"/>
              <a:gd name="connsiteY499" fmla="*/ 2374383 h 2993922"/>
              <a:gd name="connsiteX500" fmla="*/ 6788454 w 8938307"/>
              <a:gd name="connsiteY500" fmla="*/ 2379679 h 2993922"/>
              <a:gd name="connsiteX501" fmla="*/ 6799044 w 8938307"/>
              <a:gd name="connsiteY501" fmla="*/ 2379679 h 2993922"/>
              <a:gd name="connsiteX502" fmla="*/ 6791101 w 8938307"/>
              <a:gd name="connsiteY502" fmla="*/ 2374383 h 2993922"/>
              <a:gd name="connsiteX503" fmla="*/ 7635686 w 8938307"/>
              <a:gd name="connsiteY503" fmla="*/ 2369088 h 2993922"/>
              <a:gd name="connsiteX504" fmla="*/ 7646278 w 8938307"/>
              <a:gd name="connsiteY504" fmla="*/ 2379679 h 2993922"/>
              <a:gd name="connsiteX505" fmla="*/ 7638334 w 8938307"/>
              <a:gd name="connsiteY505" fmla="*/ 2379679 h 2993922"/>
              <a:gd name="connsiteX506" fmla="*/ 7625096 w 8938307"/>
              <a:gd name="connsiteY506" fmla="*/ 2379679 h 2993922"/>
              <a:gd name="connsiteX507" fmla="*/ 7630390 w 8938307"/>
              <a:gd name="connsiteY507" fmla="*/ 2374383 h 2993922"/>
              <a:gd name="connsiteX508" fmla="*/ 7635686 w 8938307"/>
              <a:gd name="connsiteY508" fmla="*/ 2369088 h 2993922"/>
              <a:gd name="connsiteX509" fmla="*/ 7540374 w 8938307"/>
              <a:gd name="connsiteY509" fmla="*/ 2369088 h 2993922"/>
              <a:gd name="connsiteX510" fmla="*/ 7540374 w 8938307"/>
              <a:gd name="connsiteY510" fmla="*/ 2379679 h 2993922"/>
              <a:gd name="connsiteX511" fmla="*/ 7529782 w 8938307"/>
              <a:gd name="connsiteY511" fmla="*/ 2379679 h 2993922"/>
              <a:gd name="connsiteX512" fmla="*/ 7540374 w 8938307"/>
              <a:gd name="connsiteY512" fmla="*/ 2369088 h 2993922"/>
              <a:gd name="connsiteX513" fmla="*/ 7487420 w 8938307"/>
              <a:gd name="connsiteY513" fmla="*/ 2369088 h 2993922"/>
              <a:gd name="connsiteX514" fmla="*/ 7498011 w 8938307"/>
              <a:gd name="connsiteY514" fmla="*/ 2369088 h 2993922"/>
              <a:gd name="connsiteX515" fmla="*/ 7508601 w 8938307"/>
              <a:gd name="connsiteY515" fmla="*/ 2369088 h 2993922"/>
              <a:gd name="connsiteX516" fmla="*/ 7498011 w 8938307"/>
              <a:gd name="connsiteY516" fmla="*/ 2379679 h 2993922"/>
              <a:gd name="connsiteX517" fmla="*/ 7487420 w 8938307"/>
              <a:gd name="connsiteY517" fmla="*/ 2379679 h 2993922"/>
              <a:gd name="connsiteX518" fmla="*/ 7487420 w 8938307"/>
              <a:gd name="connsiteY518" fmla="*/ 2369088 h 2993922"/>
              <a:gd name="connsiteX519" fmla="*/ 5930630 w 8938307"/>
              <a:gd name="connsiteY519" fmla="*/ 2369088 h 2993922"/>
              <a:gd name="connsiteX520" fmla="*/ 5951812 w 8938307"/>
              <a:gd name="connsiteY520" fmla="*/ 2369088 h 2993922"/>
              <a:gd name="connsiteX521" fmla="*/ 5951812 w 8938307"/>
              <a:gd name="connsiteY521" fmla="*/ 2379679 h 2993922"/>
              <a:gd name="connsiteX522" fmla="*/ 5930630 w 8938307"/>
              <a:gd name="connsiteY522" fmla="*/ 2369088 h 2993922"/>
              <a:gd name="connsiteX523" fmla="*/ 5761183 w 8938307"/>
              <a:gd name="connsiteY523" fmla="*/ 2369088 h 2993922"/>
              <a:gd name="connsiteX524" fmla="*/ 5782364 w 8938307"/>
              <a:gd name="connsiteY524" fmla="*/ 2369088 h 2993922"/>
              <a:gd name="connsiteX525" fmla="*/ 5803545 w 8938307"/>
              <a:gd name="connsiteY525" fmla="*/ 2379679 h 2993922"/>
              <a:gd name="connsiteX526" fmla="*/ 5798250 w 8938307"/>
              <a:gd name="connsiteY526" fmla="*/ 2384973 h 2993922"/>
              <a:gd name="connsiteX527" fmla="*/ 5787660 w 8938307"/>
              <a:gd name="connsiteY527" fmla="*/ 2384973 h 2993922"/>
              <a:gd name="connsiteX528" fmla="*/ 5771774 w 8938307"/>
              <a:gd name="connsiteY528" fmla="*/ 2379679 h 2993922"/>
              <a:gd name="connsiteX529" fmla="*/ 5655279 w 8938307"/>
              <a:gd name="connsiteY529" fmla="*/ 2369088 h 2993922"/>
              <a:gd name="connsiteX530" fmla="*/ 5676460 w 8938307"/>
              <a:gd name="connsiteY530" fmla="*/ 2379679 h 2993922"/>
              <a:gd name="connsiteX531" fmla="*/ 5676460 w 8938307"/>
              <a:gd name="connsiteY531" fmla="*/ 2390269 h 2993922"/>
              <a:gd name="connsiteX532" fmla="*/ 5655279 w 8938307"/>
              <a:gd name="connsiteY532" fmla="*/ 2390269 h 2993922"/>
              <a:gd name="connsiteX533" fmla="*/ 5644689 w 8938307"/>
              <a:gd name="connsiteY533" fmla="*/ 2390269 h 2993922"/>
              <a:gd name="connsiteX534" fmla="*/ 5655279 w 8938307"/>
              <a:gd name="connsiteY534" fmla="*/ 2379679 h 2993922"/>
              <a:gd name="connsiteX535" fmla="*/ 5655279 w 8938307"/>
              <a:gd name="connsiteY535" fmla="*/ 2369088 h 2993922"/>
              <a:gd name="connsiteX536" fmla="*/ 5591737 w 8938307"/>
              <a:gd name="connsiteY536" fmla="*/ 2369088 h 2993922"/>
              <a:gd name="connsiteX537" fmla="*/ 5612918 w 8938307"/>
              <a:gd name="connsiteY537" fmla="*/ 2369088 h 2993922"/>
              <a:gd name="connsiteX538" fmla="*/ 5602327 w 8938307"/>
              <a:gd name="connsiteY538" fmla="*/ 2379679 h 2993922"/>
              <a:gd name="connsiteX539" fmla="*/ 7400050 w 8938307"/>
              <a:gd name="connsiteY539" fmla="*/ 2363793 h 2993922"/>
              <a:gd name="connsiteX540" fmla="*/ 7402697 w 8938307"/>
              <a:gd name="connsiteY540" fmla="*/ 2369088 h 2993922"/>
              <a:gd name="connsiteX541" fmla="*/ 7392107 w 8938307"/>
              <a:gd name="connsiteY541" fmla="*/ 2369088 h 2993922"/>
              <a:gd name="connsiteX542" fmla="*/ 7400050 w 8938307"/>
              <a:gd name="connsiteY542" fmla="*/ 2363793 h 2993922"/>
              <a:gd name="connsiteX543" fmla="*/ 7095574 w 8938307"/>
              <a:gd name="connsiteY543" fmla="*/ 2358498 h 2993922"/>
              <a:gd name="connsiteX544" fmla="*/ 7106166 w 8938307"/>
              <a:gd name="connsiteY544" fmla="*/ 2358498 h 2993922"/>
              <a:gd name="connsiteX545" fmla="*/ 7116756 w 8938307"/>
              <a:gd name="connsiteY545" fmla="*/ 2358498 h 2993922"/>
              <a:gd name="connsiteX546" fmla="*/ 7106166 w 8938307"/>
              <a:gd name="connsiteY546" fmla="*/ 2369088 h 2993922"/>
              <a:gd name="connsiteX547" fmla="*/ 6184800 w 8938307"/>
              <a:gd name="connsiteY547" fmla="*/ 2358498 h 2993922"/>
              <a:gd name="connsiteX548" fmla="*/ 6195390 w 8938307"/>
              <a:gd name="connsiteY548" fmla="*/ 2358498 h 2993922"/>
              <a:gd name="connsiteX549" fmla="*/ 6195390 w 8938307"/>
              <a:gd name="connsiteY549" fmla="*/ 2363793 h 2993922"/>
              <a:gd name="connsiteX550" fmla="*/ 6195390 w 8938307"/>
              <a:gd name="connsiteY550" fmla="*/ 2369088 h 2993922"/>
              <a:gd name="connsiteX551" fmla="*/ 6126553 w 8938307"/>
              <a:gd name="connsiteY551" fmla="*/ 2358498 h 2993922"/>
              <a:gd name="connsiteX552" fmla="*/ 6137142 w 8938307"/>
              <a:gd name="connsiteY552" fmla="*/ 2369088 h 2993922"/>
              <a:gd name="connsiteX553" fmla="*/ 6121257 w 8938307"/>
              <a:gd name="connsiteY553" fmla="*/ 2379679 h 2993922"/>
              <a:gd name="connsiteX554" fmla="*/ 6100076 w 8938307"/>
              <a:gd name="connsiteY554" fmla="*/ 2369088 h 2993922"/>
              <a:gd name="connsiteX555" fmla="*/ 6110668 w 8938307"/>
              <a:gd name="connsiteY555" fmla="*/ 2369088 h 2993922"/>
              <a:gd name="connsiteX556" fmla="*/ 6121257 w 8938307"/>
              <a:gd name="connsiteY556" fmla="*/ 2369088 h 2993922"/>
              <a:gd name="connsiteX557" fmla="*/ 6126553 w 8938307"/>
              <a:gd name="connsiteY557" fmla="*/ 2358498 h 2993922"/>
              <a:gd name="connsiteX558" fmla="*/ 5475243 w 8938307"/>
              <a:gd name="connsiteY558" fmla="*/ 2358498 h 2993922"/>
              <a:gd name="connsiteX559" fmla="*/ 5485833 w 8938307"/>
              <a:gd name="connsiteY559" fmla="*/ 2358498 h 2993922"/>
              <a:gd name="connsiteX560" fmla="*/ 5507014 w 8938307"/>
              <a:gd name="connsiteY560" fmla="*/ 2369088 h 2993922"/>
              <a:gd name="connsiteX561" fmla="*/ 5538785 w 8938307"/>
              <a:gd name="connsiteY561" fmla="*/ 2379679 h 2993922"/>
              <a:gd name="connsiteX562" fmla="*/ 5559966 w 8938307"/>
              <a:gd name="connsiteY562" fmla="*/ 2379679 h 2993922"/>
              <a:gd name="connsiteX563" fmla="*/ 5581147 w 8938307"/>
              <a:gd name="connsiteY563" fmla="*/ 2379679 h 2993922"/>
              <a:gd name="connsiteX564" fmla="*/ 5517604 w 8938307"/>
              <a:gd name="connsiteY564" fmla="*/ 2390269 h 2993922"/>
              <a:gd name="connsiteX565" fmla="*/ 5496423 w 8938307"/>
              <a:gd name="connsiteY565" fmla="*/ 2379679 h 2993922"/>
              <a:gd name="connsiteX566" fmla="*/ 7892505 w 8938307"/>
              <a:gd name="connsiteY566" fmla="*/ 2353202 h 2993922"/>
              <a:gd name="connsiteX567" fmla="*/ 7911038 w 8938307"/>
              <a:gd name="connsiteY567" fmla="*/ 2358498 h 2993922"/>
              <a:gd name="connsiteX568" fmla="*/ 7932219 w 8938307"/>
              <a:gd name="connsiteY568" fmla="*/ 2369088 h 2993922"/>
              <a:gd name="connsiteX569" fmla="*/ 7953398 w 8938307"/>
              <a:gd name="connsiteY569" fmla="*/ 2379679 h 2993922"/>
              <a:gd name="connsiteX570" fmla="*/ 7963990 w 8938307"/>
              <a:gd name="connsiteY570" fmla="*/ 2379679 h 2993922"/>
              <a:gd name="connsiteX571" fmla="*/ 7953398 w 8938307"/>
              <a:gd name="connsiteY571" fmla="*/ 2390269 h 2993922"/>
              <a:gd name="connsiteX572" fmla="*/ 7963990 w 8938307"/>
              <a:gd name="connsiteY572" fmla="*/ 2395565 h 2993922"/>
              <a:gd name="connsiteX573" fmla="*/ 7985171 w 8938307"/>
              <a:gd name="connsiteY573" fmla="*/ 2400860 h 2993922"/>
              <a:gd name="connsiteX574" fmla="*/ 8069894 w 8938307"/>
              <a:gd name="connsiteY574" fmla="*/ 2443221 h 2993922"/>
              <a:gd name="connsiteX575" fmla="*/ 8175798 w 8938307"/>
              <a:gd name="connsiteY575" fmla="*/ 2485583 h 2993922"/>
              <a:gd name="connsiteX576" fmla="*/ 8223454 w 8938307"/>
              <a:gd name="connsiteY576" fmla="*/ 2517354 h 2993922"/>
              <a:gd name="connsiteX577" fmla="*/ 8249931 w 8938307"/>
              <a:gd name="connsiteY577" fmla="*/ 2538535 h 2993922"/>
              <a:gd name="connsiteX578" fmla="*/ 8255225 w 8938307"/>
              <a:gd name="connsiteY578" fmla="*/ 2549125 h 2993922"/>
              <a:gd name="connsiteX579" fmla="*/ 8260521 w 8938307"/>
              <a:gd name="connsiteY579" fmla="*/ 2559716 h 2993922"/>
              <a:gd name="connsiteX580" fmla="*/ 8249931 w 8938307"/>
              <a:gd name="connsiteY580" fmla="*/ 2559716 h 2993922"/>
              <a:gd name="connsiteX581" fmla="*/ 8228750 w 8938307"/>
              <a:gd name="connsiteY581" fmla="*/ 2549125 h 2993922"/>
              <a:gd name="connsiteX582" fmla="*/ 8212864 w 8938307"/>
              <a:gd name="connsiteY582" fmla="*/ 2554421 h 2993922"/>
              <a:gd name="connsiteX583" fmla="*/ 8207569 w 8938307"/>
              <a:gd name="connsiteY583" fmla="*/ 2543831 h 2993922"/>
              <a:gd name="connsiteX584" fmla="*/ 8186387 w 8938307"/>
              <a:gd name="connsiteY584" fmla="*/ 2522650 h 2993922"/>
              <a:gd name="connsiteX585" fmla="*/ 8154617 w 8938307"/>
              <a:gd name="connsiteY585" fmla="*/ 2517354 h 2993922"/>
              <a:gd name="connsiteX586" fmla="*/ 8165206 w 8938307"/>
              <a:gd name="connsiteY586" fmla="*/ 2527944 h 2993922"/>
              <a:gd name="connsiteX587" fmla="*/ 8112254 w 8938307"/>
              <a:gd name="connsiteY587" fmla="*/ 2485583 h 2993922"/>
              <a:gd name="connsiteX588" fmla="*/ 8048712 w 8938307"/>
              <a:gd name="connsiteY588" fmla="*/ 2453812 h 2993922"/>
              <a:gd name="connsiteX589" fmla="*/ 8016942 w 8938307"/>
              <a:gd name="connsiteY589" fmla="*/ 2432631 h 2993922"/>
              <a:gd name="connsiteX590" fmla="*/ 8001056 w 8938307"/>
              <a:gd name="connsiteY590" fmla="*/ 2427335 h 2993922"/>
              <a:gd name="connsiteX591" fmla="*/ 7990465 w 8938307"/>
              <a:gd name="connsiteY591" fmla="*/ 2422040 h 2993922"/>
              <a:gd name="connsiteX592" fmla="*/ 7974579 w 8938307"/>
              <a:gd name="connsiteY592" fmla="*/ 2422040 h 2993922"/>
              <a:gd name="connsiteX593" fmla="*/ 7963990 w 8938307"/>
              <a:gd name="connsiteY593" fmla="*/ 2411450 h 2993922"/>
              <a:gd name="connsiteX594" fmla="*/ 7953398 w 8938307"/>
              <a:gd name="connsiteY594" fmla="*/ 2411450 h 2993922"/>
              <a:gd name="connsiteX595" fmla="*/ 7942808 w 8938307"/>
              <a:gd name="connsiteY595" fmla="*/ 2400860 h 2993922"/>
              <a:gd name="connsiteX596" fmla="*/ 7921627 w 8938307"/>
              <a:gd name="connsiteY596" fmla="*/ 2390269 h 2993922"/>
              <a:gd name="connsiteX597" fmla="*/ 7911038 w 8938307"/>
              <a:gd name="connsiteY597" fmla="*/ 2379679 h 2993922"/>
              <a:gd name="connsiteX598" fmla="*/ 7879267 w 8938307"/>
              <a:gd name="connsiteY598" fmla="*/ 2358498 h 2993922"/>
              <a:gd name="connsiteX599" fmla="*/ 7892505 w 8938307"/>
              <a:gd name="connsiteY599" fmla="*/ 2353202 h 2993922"/>
              <a:gd name="connsiteX600" fmla="*/ 7180299 w 8938307"/>
              <a:gd name="connsiteY600" fmla="*/ 2347908 h 2993922"/>
              <a:gd name="connsiteX601" fmla="*/ 7212070 w 8938307"/>
              <a:gd name="connsiteY601" fmla="*/ 2358498 h 2993922"/>
              <a:gd name="connsiteX602" fmla="*/ 7227956 w 8938307"/>
              <a:gd name="connsiteY602" fmla="*/ 2369088 h 2993922"/>
              <a:gd name="connsiteX603" fmla="*/ 7233251 w 8938307"/>
              <a:gd name="connsiteY603" fmla="*/ 2379679 h 2993922"/>
              <a:gd name="connsiteX604" fmla="*/ 7190889 w 8938307"/>
              <a:gd name="connsiteY604" fmla="*/ 2379679 h 2993922"/>
              <a:gd name="connsiteX605" fmla="*/ 7180299 w 8938307"/>
              <a:gd name="connsiteY605" fmla="*/ 2369088 h 2993922"/>
              <a:gd name="connsiteX606" fmla="*/ 7190889 w 8938307"/>
              <a:gd name="connsiteY606" fmla="*/ 2358498 h 2993922"/>
              <a:gd name="connsiteX607" fmla="*/ 7180299 w 8938307"/>
              <a:gd name="connsiteY607" fmla="*/ 2358498 h 2993922"/>
              <a:gd name="connsiteX608" fmla="*/ 5835316 w 8938307"/>
              <a:gd name="connsiteY608" fmla="*/ 2337317 h 2993922"/>
              <a:gd name="connsiteX609" fmla="*/ 5856497 w 8938307"/>
              <a:gd name="connsiteY609" fmla="*/ 2347908 h 2993922"/>
              <a:gd name="connsiteX610" fmla="*/ 5824726 w 8938307"/>
              <a:gd name="connsiteY610" fmla="*/ 2347908 h 2993922"/>
              <a:gd name="connsiteX611" fmla="*/ 5533490 w 8938307"/>
              <a:gd name="connsiteY611" fmla="*/ 2337317 h 2993922"/>
              <a:gd name="connsiteX612" fmla="*/ 5538785 w 8938307"/>
              <a:gd name="connsiteY612" fmla="*/ 2337317 h 2993922"/>
              <a:gd name="connsiteX613" fmla="*/ 5517604 w 8938307"/>
              <a:gd name="connsiteY613" fmla="*/ 2358498 h 2993922"/>
              <a:gd name="connsiteX614" fmla="*/ 5517604 w 8938307"/>
              <a:gd name="connsiteY614" fmla="*/ 2347908 h 2993922"/>
              <a:gd name="connsiteX615" fmla="*/ 5533490 w 8938307"/>
              <a:gd name="connsiteY615" fmla="*/ 2337317 h 2993922"/>
              <a:gd name="connsiteX616" fmla="*/ 7450355 w 8938307"/>
              <a:gd name="connsiteY616" fmla="*/ 2332021 h 2993922"/>
              <a:gd name="connsiteX617" fmla="*/ 7455649 w 8938307"/>
              <a:gd name="connsiteY617" fmla="*/ 2337317 h 2993922"/>
              <a:gd name="connsiteX618" fmla="*/ 7445059 w 8938307"/>
              <a:gd name="connsiteY618" fmla="*/ 2347908 h 2993922"/>
              <a:gd name="connsiteX619" fmla="*/ 7434468 w 8938307"/>
              <a:gd name="connsiteY619" fmla="*/ 2337317 h 2993922"/>
              <a:gd name="connsiteX620" fmla="*/ 7450355 w 8938307"/>
              <a:gd name="connsiteY620" fmla="*/ 2332021 h 2993922"/>
              <a:gd name="connsiteX621" fmla="*/ 7274290 w 8938307"/>
              <a:gd name="connsiteY621" fmla="*/ 2330698 h 2993922"/>
              <a:gd name="connsiteX622" fmla="*/ 7280908 w 8938307"/>
              <a:gd name="connsiteY622" fmla="*/ 2332021 h 2993922"/>
              <a:gd name="connsiteX623" fmla="*/ 7280908 w 8938307"/>
              <a:gd name="connsiteY623" fmla="*/ 2342612 h 2993922"/>
              <a:gd name="connsiteX624" fmla="*/ 7265022 w 8938307"/>
              <a:gd name="connsiteY624" fmla="*/ 2347908 h 2993922"/>
              <a:gd name="connsiteX625" fmla="*/ 7265022 w 8938307"/>
              <a:gd name="connsiteY625" fmla="*/ 2337317 h 2993922"/>
              <a:gd name="connsiteX626" fmla="*/ 7274290 w 8938307"/>
              <a:gd name="connsiteY626" fmla="*/ 2330698 h 2993922"/>
              <a:gd name="connsiteX627" fmla="*/ 7805134 w 8938307"/>
              <a:gd name="connsiteY627" fmla="*/ 2326727 h 2993922"/>
              <a:gd name="connsiteX628" fmla="*/ 7815724 w 8938307"/>
              <a:gd name="connsiteY628" fmla="*/ 2326727 h 2993922"/>
              <a:gd name="connsiteX629" fmla="*/ 7815724 w 8938307"/>
              <a:gd name="connsiteY629" fmla="*/ 2337317 h 2993922"/>
              <a:gd name="connsiteX630" fmla="*/ 7810428 w 8938307"/>
              <a:gd name="connsiteY630" fmla="*/ 2337317 h 2993922"/>
              <a:gd name="connsiteX631" fmla="*/ 7805134 w 8938307"/>
              <a:gd name="connsiteY631" fmla="*/ 2337317 h 2993922"/>
              <a:gd name="connsiteX632" fmla="*/ 7805134 w 8938307"/>
              <a:gd name="connsiteY632" fmla="*/ 2326727 h 2993922"/>
              <a:gd name="connsiteX633" fmla="*/ 7582734 w 8938307"/>
              <a:gd name="connsiteY633" fmla="*/ 2326727 h 2993922"/>
              <a:gd name="connsiteX634" fmla="*/ 7593326 w 8938307"/>
              <a:gd name="connsiteY634" fmla="*/ 2326727 h 2993922"/>
              <a:gd name="connsiteX635" fmla="*/ 7582734 w 8938307"/>
              <a:gd name="connsiteY635" fmla="*/ 2337317 h 2993922"/>
              <a:gd name="connsiteX636" fmla="*/ 7492716 w 8938307"/>
              <a:gd name="connsiteY636" fmla="*/ 2326727 h 2993922"/>
              <a:gd name="connsiteX637" fmla="*/ 7519192 w 8938307"/>
              <a:gd name="connsiteY637" fmla="*/ 2326727 h 2993922"/>
              <a:gd name="connsiteX638" fmla="*/ 7519192 w 8938307"/>
              <a:gd name="connsiteY638" fmla="*/ 2337317 h 2993922"/>
              <a:gd name="connsiteX639" fmla="*/ 7476830 w 8938307"/>
              <a:gd name="connsiteY639" fmla="*/ 2337317 h 2993922"/>
              <a:gd name="connsiteX640" fmla="*/ 7492716 w 8938307"/>
              <a:gd name="connsiteY640" fmla="*/ 2326727 h 2993922"/>
              <a:gd name="connsiteX641" fmla="*/ 7053214 w 8938307"/>
              <a:gd name="connsiteY641" fmla="*/ 2326727 h 2993922"/>
              <a:gd name="connsiteX642" fmla="*/ 7063804 w 8938307"/>
              <a:gd name="connsiteY642" fmla="*/ 2337317 h 2993922"/>
              <a:gd name="connsiteX643" fmla="*/ 7053214 w 8938307"/>
              <a:gd name="connsiteY643" fmla="*/ 2337317 h 2993922"/>
              <a:gd name="connsiteX644" fmla="*/ 7053214 w 8938307"/>
              <a:gd name="connsiteY644" fmla="*/ 2326727 h 2993922"/>
              <a:gd name="connsiteX645" fmla="*/ 5782364 w 8938307"/>
              <a:gd name="connsiteY645" fmla="*/ 2326727 h 2993922"/>
              <a:gd name="connsiteX646" fmla="*/ 5792954 w 8938307"/>
              <a:gd name="connsiteY646" fmla="*/ 2326727 h 2993922"/>
              <a:gd name="connsiteX647" fmla="*/ 5808840 w 8938307"/>
              <a:gd name="connsiteY647" fmla="*/ 2332021 h 2993922"/>
              <a:gd name="connsiteX648" fmla="*/ 5814135 w 8938307"/>
              <a:gd name="connsiteY648" fmla="*/ 2337317 h 2993922"/>
              <a:gd name="connsiteX649" fmla="*/ 5792954 w 8938307"/>
              <a:gd name="connsiteY649" fmla="*/ 2337317 h 2993922"/>
              <a:gd name="connsiteX650" fmla="*/ 5718822 w 8938307"/>
              <a:gd name="connsiteY650" fmla="*/ 2326727 h 2993922"/>
              <a:gd name="connsiteX651" fmla="*/ 5718822 w 8938307"/>
              <a:gd name="connsiteY651" fmla="*/ 2337317 h 2993922"/>
              <a:gd name="connsiteX652" fmla="*/ 5718822 w 8938307"/>
              <a:gd name="connsiteY652" fmla="*/ 2342612 h 2993922"/>
              <a:gd name="connsiteX653" fmla="*/ 5729412 w 8938307"/>
              <a:gd name="connsiteY653" fmla="*/ 2347908 h 2993922"/>
              <a:gd name="connsiteX654" fmla="*/ 5729412 w 8938307"/>
              <a:gd name="connsiteY654" fmla="*/ 2358498 h 2993922"/>
              <a:gd name="connsiteX655" fmla="*/ 5655279 w 8938307"/>
              <a:gd name="connsiteY655" fmla="*/ 2358498 h 2993922"/>
              <a:gd name="connsiteX656" fmla="*/ 5644689 w 8938307"/>
              <a:gd name="connsiteY656" fmla="*/ 2358498 h 2993922"/>
              <a:gd name="connsiteX657" fmla="*/ 5644689 w 8938307"/>
              <a:gd name="connsiteY657" fmla="*/ 2353202 h 2993922"/>
              <a:gd name="connsiteX658" fmla="*/ 5634099 w 8938307"/>
              <a:gd name="connsiteY658" fmla="*/ 2347908 h 2993922"/>
              <a:gd name="connsiteX659" fmla="*/ 5623508 w 8938307"/>
              <a:gd name="connsiteY659" fmla="*/ 2347908 h 2993922"/>
              <a:gd name="connsiteX660" fmla="*/ 5618214 w 8938307"/>
              <a:gd name="connsiteY660" fmla="*/ 2347908 h 2993922"/>
              <a:gd name="connsiteX661" fmla="*/ 5602327 w 8938307"/>
              <a:gd name="connsiteY661" fmla="*/ 2337317 h 2993922"/>
              <a:gd name="connsiteX662" fmla="*/ 5655279 w 8938307"/>
              <a:gd name="connsiteY662" fmla="*/ 2347908 h 2993922"/>
              <a:gd name="connsiteX663" fmla="*/ 5708232 w 8938307"/>
              <a:gd name="connsiteY663" fmla="*/ 2337317 h 2993922"/>
              <a:gd name="connsiteX664" fmla="*/ 5718822 w 8938307"/>
              <a:gd name="connsiteY664" fmla="*/ 2326727 h 2993922"/>
              <a:gd name="connsiteX665" fmla="*/ 5665870 w 8938307"/>
              <a:gd name="connsiteY665" fmla="*/ 2326727 h 2993922"/>
              <a:gd name="connsiteX666" fmla="*/ 5665870 w 8938307"/>
              <a:gd name="connsiteY666" fmla="*/ 2337317 h 2993922"/>
              <a:gd name="connsiteX667" fmla="*/ 5644689 w 8938307"/>
              <a:gd name="connsiteY667" fmla="*/ 2337317 h 2993922"/>
              <a:gd name="connsiteX668" fmla="*/ 6047124 w 8938307"/>
              <a:gd name="connsiteY668" fmla="*/ 2321431 h 2993922"/>
              <a:gd name="connsiteX669" fmla="*/ 6057716 w 8938307"/>
              <a:gd name="connsiteY669" fmla="*/ 2326727 h 2993922"/>
              <a:gd name="connsiteX670" fmla="*/ 6049772 w 8938307"/>
              <a:gd name="connsiteY670" fmla="*/ 2325403 h 2993922"/>
              <a:gd name="connsiteX671" fmla="*/ 7836904 w 8938307"/>
              <a:gd name="connsiteY671" fmla="*/ 2316136 h 2993922"/>
              <a:gd name="connsiteX672" fmla="*/ 7858085 w 8938307"/>
              <a:gd name="connsiteY672" fmla="*/ 2337317 h 2993922"/>
              <a:gd name="connsiteX673" fmla="*/ 7868675 w 8938307"/>
              <a:gd name="connsiteY673" fmla="*/ 2353202 h 2993922"/>
              <a:gd name="connsiteX674" fmla="*/ 7858085 w 8938307"/>
              <a:gd name="connsiteY674" fmla="*/ 2358498 h 2993922"/>
              <a:gd name="connsiteX675" fmla="*/ 7847494 w 8938307"/>
              <a:gd name="connsiteY675" fmla="*/ 2347908 h 2993922"/>
              <a:gd name="connsiteX676" fmla="*/ 7836904 w 8938307"/>
              <a:gd name="connsiteY676" fmla="*/ 2332021 h 2993922"/>
              <a:gd name="connsiteX677" fmla="*/ 7826313 w 8938307"/>
              <a:gd name="connsiteY677" fmla="*/ 2326727 h 2993922"/>
              <a:gd name="connsiteX678" fmla="*/ 7312678 w 8938307"/>
              <a:gd name="connsiteY678" fmla="*/ 2316136 h 2993922"/>
              <a:gd name="connsiteX679" fmla="*/ 7317974 w 8938307"/>
              <a:gd name="connsiteY679" fmla="*/ 2316136 h 2993922"/>
              <a:gd name="connsiteX680" fmla="*/ 7307384 w 8938307"/>
              <a:gd name="connsiteY680" fmla="*/ 2326727 h 2993922"/>
              <a:gd name="connsiteX681" fmla="*/ 7302088 w 8938307"/>
              <a:gd name="connsiteY681" fmla="*/ 2321431 h 2993922"/>
              <a:gd name="connsiteX682" fmla="*/ 7312678 w 8938307"/>
              <a:gd name="connsiteY682" fmla="*/ 2316136 h 2993922"/>
              <a:gd name="connsiteX683" fmla="*/ 7010852 w 8938307"/>
              <a:gd name="connsiteY683" fmla="*/ 2316136 h 2993922"/>
              <a:gd name="connsiteX684" fmla="*/ 7021443 w 8938307"/>
              <a:gd name="connsiteY684" fmla="*/ 2326727 h 2993922"/>
              <a:gd name="connsiteX685" fmla="*/ 7010852 w 8938307"/>
              <a:gd name="connsiteY685" fmla="*/ 2337317 h 2993922"/>
              <a:gd name="connsiteX686" fmla="*/ 7000262 w 8938307"/>
              <a:gd name="connsiteY686" fmla="*/ 2326727 h 2993922"/>
              <a:gd name="connsiteX687" fmla="*/ 7010852 w 8938307"/>
              <a:gd name="connsiteY687" fmla="*/ 2316136 h 2993922"/>
              <a:gd name="connsiteX688" fmla="*/ 6036534 w 8938307"/>
              <a:gd name="connsiteY688" fmla="*/ 2316136 h 2993922"/>
              <a:gd name="connsiteX689" fmla="*/ 6044477 w 8938307"/>
              <a:gd name="connsiteY689" fmla="*/ 2317461 h 2993922"/>
              <a:gd name="connsiteX690" fmla="*/ 6047124 w 8938307"/>
              <a:gd name="connsiteY690" fmla="*/ 2321431 h 2993922"/>
              <a:gd name="connsiteX691" fmla="*/ 6004764 w 8938307"/>
              <a:gd name="connsiteY691" fmla="*/ 2316136 h 2993922"/>
              <a:gd name="connsiteX692" fmla="*/ 6004764 w 8938307"/>
              <a:gd name="connsiteY692" fmla="*/ 2326727 h 2993922"/>
              <a:gd name="connsiteX693" fmla="*/ 6015353 w 8938307"/>
              <a:gd name="connsiteY693" fmla="*/ 2321431 h 2993922"/>
              <a:gd name="connsiteX694" fmla="*/ 6004764 w 8938307"/>
              <a:gd name="connsiteY694" fmla="*/ 2316136 h 2993922"/>
              <a:gd name="connsiteX695" fmla="*/ 5401110 w 8938307"/>
              <a:gd name="connsiteY695" fmla="*/ 2316136 h 2993922"/>
              <a:gd name="connsiteX696" fmla="*/ 5485833 w 8938307"/>
              <a:gd name="connsiteY696" fmla="*/ 2326727 h 2993922"/>
              <a:gd name="connsiteX697" fmla="*/ 5496423 w 8938307"/>
              <a:gd name="connsiteY697" fmla="*/ 2347908 h 2993922"/>
              <a:gd name="connsiteX698" fmla="*/ 5480538 w 8938307"/>
              <a:gd name="connsiteY698" fmla="*/ 2342612 h 2993922"/>
              <a:gd name="connsiteX699" fmla="*/ 5448766 w 8938307"/>
              <a:gd name="connsiteY699" fmla="*/ 2332021 h 2993922"/>
              <a:gd name="connsiteX700" fmla="*/ 5416996 w 8938307"/>
              <a:gd name="connsiteY700" fmla="*/ 2321431 h 2993922"/>
              <a:gd name="connsiteX701" fmla="*/ 5401110 w 8938307"/>
              <a:gd name="connsiteY701" fmla="*/ 2316136 h 2993922"/>
              <a:gd name="connsiteX702" fmla="*/ 7773361 w 8938307"/>
              <a:gd name="connsiteY702" fmla="*/ 2305546 h 2993922"/>
              <a:gd name="connsiteX703" fmla="*/ 7783952 w 8938307"/>
              <a:gd name="connsiteY703" fmla="*/ 2305546 h 2993922"/>
              <a:gd name="connsiteX704" fmla="*/ 7794542 w 8938307"/>
              <a:gd name="connsiteY704" fmla="*/ 2316136 h 2993922"/>
              <a:gd name="connsiteX705" fmla="*/ 7789248 w 8938307"/>
              <a:gd name="connsiteY705" fmla="*/ 2316136 h 2993922"/>
              <a:gd name="connsiteX706" fmla="*/ 7783952 w 8938307"/>
              <a:gd name="connsiteY706" fmla="*/ 2316136 h 2993922"/>
              <a:gd name="connsiteX707" fmla="*/ 7667457 w 8938307"/>
              <a:gd name="connsiteY707" fmla="*/ 2305546 h 2993922"/>
              <a:gd name="connsiteX708" fmla="*/ 7678048 w 8938307"/>
              <a:gd name="connsiteY708" fmla="*/ 2305546 h 2993922"/>
              <a:gd name="connsiteX709" fmla="*/ 7683344 w 8938307"/>
              <a:gd name="connsiteY709" fmla="*/ 2310841 h 2993922"/>
              <a:gd name="connsiteX710" fmla="*/ 7699230 w 8938307"/>
              <a:gd name="connsiteY710" fmla="*/ 2316136 h 2993922"/>
              <a:gd name="connsiteX711" fmla="*/ 7678048 w 8938307"/>
              <a:gd name="connsiteY711" fmla="*/ 2316136 h 2993922"/>
              <a:gd name="connsiteX712" fmla="*/ 7550963 w 8938307"/>
              <a:gd name="connsiteY712" fmla="*/ 2305546 h 2993922"/>
              <a:gd name="connsiteX713" fmla="*/ 7561553 w 8938307"/>
              <a:gd name="connsiteY713" fmla="*/ 2305546 h 2993922"/>
              <a:gd name="connsiteX714" fmla="*/ 7550963 w 8938307"/>
              <a:gd name="connsiteY714" fmla="*/ 2316136 h 2993922"/>
              <a:gd name="connsiteX715" fmla="*/ 7550963 w 8938307"/>
              <a:gd name="connsiteY715" fmla="*/ 2305546 h 2993922"/>
              <a:gd name="connsiteX716" fmla="*/ 5655279 w 8938307"/>
              <a:gd name="connsiteY716" fmla="*/ 2305546 h 2993922"/>
              <a:gd name="connsiteX717" fmla="*/ 5676460 w 8938307"/>
              <a:gd name="connsiteY717" fmla="*/ 2316136 h 2993922"/>
              <a:gd name="connsiteX718" fmla="*/ 5665870 w 8938307"/>
              <a:gd name="connsiteY718" fmla="*/ 2316136 h 2993922"/>
              <a:gd name="connsiteX719" fmla="*/ 5644689 w 8938307"/>
              <a:gd name="connsiteY719" fmla="*/ 2316136 h 2993922"/>
              <a:gd name="connsiteX720" fmla="*/ 5655279 w 8938307"/>
              <a:gd name="connsiteY720" fmla="*/ 2305546 h 2993922"/>
              <a:gd name="connsiteX721" fmla="*/ 4871588 w 8938307"/>
              <a:gd name="connsiteY721" fmla="*/ 2305546 h 2993922"/>
              <a:gd name="connsiteX722" fmla="*/ 4882180 w 8938307"/>
              <a:gd name="connsiteY722" fmla="*/ 2316136 h 2993922"/>
              <a:gd name="connsiteX723" fmla="*/ 4871588 w 8938307"/>
              <a:gd name="connsiteY723" fmla="*/ 2316136 h 2993922"/>
              <a:gd name="connsiteX724" fmla="*/ 4765684 w 8938307"/>
              <a:gd name="connsiteY724" fmla="*/ 2305546 h 2993922"/>
              <a:gd name="connsiteX725" fmla="*/ 4776276 w 8938307"/>
              <a:gd name="connsiteY725" fmla="*/ 2305546 h 2993922"/>
              <a:gd name="connsiteX726" fmla="*/ 4776276 w 8938307"/>
              <a:gd name="connsiteY726" fmla="*/ 2316136 h 2993922"/>
              <a:gd name="connsiteX727" fmla="*/ 4765684 w 8938307"/>
              <a:gd name="connsiteY727" fmla="*/ 2316136 h 2993922"/>
              <a:gd name="connsiteX728" fmla="*/ 6092134 w 8938307"/>
              <a:gd name="connsiteY728" fmla="*/ 2302237 h 2993922"/>
              <a:gd name="connsiteX729" fmla="*/ 6131847 w 8938307"/>
              <a:gd name="connsiteY729" fmla="*/ 2316136 h 2993922"/>
              <a:gd name="connsiteX730" fmla="*/ 6195390 w 8938307"/>
              <a:gd name="connsiteY730" fmla="*/ 2337317 h 2993922"/>
              <a:gd name="connsiteX731" fmla="*/ 6205980 w 8938307"/>
              <a:gd name="connsiteY731" fmla="*/ 2347908 h 2993922"/>
              <a:gd name="connsiteX732" fmla="*/ 6184800 w 8938307"/>
              <a:gd name="connsiteY732" fmla="*/ 2347908 h 2993922"/>
              <a:gd name="connsiteX733" fmla="*/ 6158324 w 8938307"/>
              <a:gd name="connsiteY733" fmla="*/ 2342612 h 2993922"/>
              <a:gd name="connsiteX734" fmla="*/ 6121257 w 8938307"/>
              <a:gd name="connsiteY734" fmla="*/ 2326727 h 2993922"/>
              <a:gd name="connsiteX735" fmla="*/ 6089486 w 8938307"/>
              <a:gd name="connsiteY735" fmla="*/ 2305546 h 2993922"/>
              <a:gd name="connsiteX736" fmla="*/ 6092134 w 8938307"/>
              <a:gd name="connsiteY736" fmla="*/ 2302237 h 2993922"/>
              <a:gd name="connsiteX737" fmla="*/ 6407198 w 8938307"/>
              <a:gd name="connsiteY737" fmla="*/ 2294956 h 2993922"/>
              <a:gd name="connsiteX738" fmla="*/ 6417788 w 8938307"/>
              <a:gd name="connsiteY738" fmla="*/ 2294956 h 2993922"/>
              <a:gd name="connsiteX739" fmla="*/ 6423084 w 8938307"/>
              <a:gd name="connsiteY739" fmla="*/ 2305546 h 2993922"/>
              <a:gd name="connsiteX740" fmla="*/ 6417788 w 8938307"/>
              <a:gd name="connsiteY740" fmla="*/ 2305546 h 2993922"/>
              <a:gd name="connsiteX741" fmla="*/ 5708232 w 8938307"/>
              <a:gd name="connsiteY741" fmla="*/ 2294956 h 2993922"/>
              <a:gd name="connsiteX742" fmla="*/ 5718822 w 8938307"/>
              <a:gd name="connsiteY742" fmla="*/ 2294956 h 2993922"/>
              <a:gd name="connsiteX743" fmla="*/ 5729412 w 8938307"/>
              <a:gd name="connsiteY743" fmla="*/ 2300250 h 2993922"/>
              <a:gd name="connsiteX744" fmla="*/ 5718822 w 8938307"/>
              <a:gd name="connsiteY744" fmla="*/ 2305546 h 2993922"/>
              <a:gd name="connsiteX745" fmla="*/ 5713526 w 8938307"/>
              <a:gd name="connsiteY745" fmla="*/ 2300250 h 2993922"/>
              <a:gd name="connsiteX746" fmla="*/ 5708232 w 8938307"/>
              <a:gd name="connsiteY746" fmla="*/ 2294956 h 2993922"/>
              <a:gd name="connsiteX747" fmla="*/ 7302088 w 8938307"/>
              <a:gd name="connsiteY747" fmla="*/ 2284365 h 2993922"/>
              <a:gd name="connsiteX748" fmla="*/ 7307384 w 8938307"/>
              <a:gd name="connsiteY748" fmla="*/ 2284365 h 2993922"/>
              <a:gd name="connsiteX749" fmla="*/ 7296793 w 8938307"/>
              <a:gd name="connsiteY749" fmla="*/ 2294956 h 2993922"/>
              <a:gd name="connsiteX750" fmla="*/ 7302088 w 8938307"/>
              <a:gd name="connsiteY750" fmla="*/ 2284365 h 2993922"/>
              <a:gd name="connsiteX751" fmla="*/ 5972991 w 8938307"/>
              <a:gd name="connsiteY751" fmla="*/ 2284365 h 2993922"/>
              <a:gd name="connsiteX752" fmla="*/ 5983582 w 8938307"/>
              <a:gd name="connsiteY752" fmla="*/ 2294956 h 2993922"/>
              <a:gd name="connsiteX753" fmla="*/ 6015353 w 8938307"/>
              <a:gd name="connsiteY753" fmla="*/ 2305546 h 2993922"/>
              <a:gd name="connsiteX754" fmla="*/ 6036534 w 8938307"/>
              <a:gd name="connsiteY754" fmla="*/ 2316136 h 2993922"/>
              <a:gd name="connsiteX755" fmla="*/ 6036534 w 8938307"/>
              <a:gd name="connsiteY755" fmla="*/ 2326727 h 2993922"/>
              <a:gd name="connsiteX756" fmla="*/ 6036534 w 8938307"/>
              <a:gd name="connsiteY756" fmla="*/ 2337317 h 2993922"/>
              <a:gd name="connsiteX757" fmla="*/ 6047124 w 8938307"/>
              <a:gd name="connsiteY757" fmla="*/ 2337317 h 2993922"/>
              <a:gd name="connsiteX758" fmla="*/ 6057716 w 8938307"/>
              <a:gd name="connsiteY758" fmla="*/ 2347908 h 2993922"/>
              <a:gd name="connsiteX759" fmla="*/ 6078895 w 8938307"/>
              <a:gd name="connsiteY759" fmla="*/ 2358498 h 2993922"/>
              <a:gd name="connsiteX760" fmla="*/ 6100076 w 8938307"/>
              <a:gd name="connsiteY760" fmla="*/ 2358498 h 2993922"/>
              <a:gd name="connsiteX761" fmla="*/ 6078895 w 8938307"/>
              <a:gd name="connsiteY761" fmla="*/ 2369088 h 2993922"/>
              <a:gd name="connsiteX762" fmla="*/ 6047124 w 8938307"/>
              <a:gd name="connsiteY762" fmla="*/ 2358498 h 2993922"/>
              <a:gd name="connsiteX763" fmla="*/ 6047124 w 8938307"/>
              <a:gd name="connsiteY763" fmla="*/ 2347908 h 2993922"/>
              <a:gd name="connsiteX764" fmla="*/ 6036534 w 8938307"/>
              <a:gd name="connsiteY764" fmla="*/ 2347908 h 2993922"/>
              <a:gd name="connsiteX765" fmla="*/ 6015353 w 8938307"/>
              <a:gd name="connsiteY765" fmla="*/ 2353202 h 2993922"/>
              <a:gd name="connsiteX766" fmla="*/ 5988878 w 8938307"/>
              <a:gd name="connsiteY766" fmla="*/ 2342612 h 2993922"/>
              <a:gd name="connsiteX767" fmla="*/ 5962401 w 8938307"/>
              <a:gd name="connsiteY767" fmla="*/ 2337317 h 2993922"/>
              <a:gd name="connsiteX768" fmla="*/ 5941220 w 8938307"/>
              <a:gd name="connsiteY768" fmla="*/ 2337317 h 2993922"/>
              <a:gd name="connsiteX769" fmla="*/ 5983582 w 8938307"/>
              <a:gd name="connsiteY769" fmla="*/ 2316136 h 2993922"/>
              <a:gd name="connsiteX770" fmla="*/ 5994172 w 8938307"/>
              <a:gd name="connsiteY770" fmla="*/ 2305546 h 2993922"/>
              <a:gd name="connsiteX771" fmla="*/ 5972991 w 8938307"/>
              <a:gd name="connsiteY771" fmla="*/ 2294956 h 2993922"/>
              <a:gd name="connsiteX772" fmla="*/ 5962401 w 8938307"/>
              <a:gd name="connsiteY772" fmla="*/ 2294956 h 2993922"/>
              <a:gd name="connsiteX773" fmla="*/ 4808046 w 8938307"/>
              <a:gd name="connsiteY773" fmla="*/ 2284365 h 2993922"/>
              <a:gd name="connsiteX774" fmla="*/ 4808046 w 8938307"/>
              <a:gd name="connsiteY774" fmla="*/ 2294956 h 2993922"/>
              <a:gd name="connsiteX775" fmla="*/ 4797456 w 8938307"/>
              <a:gd name="connsiteY775" fmla="*/ 2294956 h 2993922"/>
              <a:gd name="connsiteX776" fmla="*/ 7688638 w 8938307"/>
              <a:gd name="connsiteY776" fmla="*/ 2273775 h 2993922"/>
              <a:gd name="connsiteX777" fmla="*/ 7709820 w 8938307"/>
              <a:gd name="connsiteY777" fmla="*/ 2273775 h 2993922"/>
              <a:gd name="connsiteX778" fmla="*/ 7699230 w 8938307"/>
              <a:gd name="connsiteY778" fmla="*/ 2284365 h 2993922"/>
              <a:gd name="connsiteX779" fmla="*/ 7021443 w 8938307"/>
              <a:gd name="connsiteY779" fmla="*/ 2273775 h 2993922"/>
              <a:gd name="connsiteX780" fmla="*/ 7032033 w 8938307"/>
              <a:gd name="connsiteY780" fmla="*/ 2284365 h 2993922"/>
              <a:gd name="connsiteX781" fmla="*/ 7021443 w 8938307"/>
              <a:gd name="connsiteY781" fmla="*/ 2284365 h 2993922"/>
              <a:gd name="connsiteX782" fmla="*/ 7021443 w 8938307"/>
              <a:gd name="connsiteY782" fmla="*/ 2273775 h 2993922"/>
              <a:gd name="connsiteX783" fmla="*/ 6608416 w 8938307"/>
              <a:gd name="connsiteY783" fmla="*/ 2273775 h 2993922"/>
              <a:gd name="connsiteX784" fmla="*/ 6619006 w 8938307"/>
              <a:gd name="connsiteY784" fmla="*/ 2284365 h 2993922"/>
              <a:gd name="connsiteX785" fmla="*/ 6608416 w 8938307"/>
              <a:gd name="connsiteY785" fmla="*/ 2284365 h 2993922"/>
              <a:gd name="connsiteX786" fmla="*/ 5295206 w 8938307"/>
              <a:gd name="connsiteY786" fmla="*/ 2273775 h 2993922"/>
              <a:gd name="connsiteX787" fmla="*/ 5348158 w 8938307"/>
              <a:gd name="connsiteY787" fmla="*/ 2294956 h 2993922"/>
              <a:gd name="connsiteX788" fmla="*/ 5358748 w 8938307"/>
              <a:gd name="connsiteY788" fmla="*/ 2294956 h 2993922"/>
              <a:gd name="connsiteX789" fmla="*/ 5369339 w 8938307"/>
              <a:gd name="connsiteY789" fmla="*/ 2294956 h 2993922"/>
              <a:gd name="connsiteX790" fmla="*/ 5369339 w 8938307"/>
              <a:gd name="connsiteY790" fmla="*/ 2305546 h 2993922"/>
              <a:gd name="connsiteX791" fmla="*/ 5342862 w 8938307"/>
              <a:gd name="connsiteY791" fmla="*/ 2305546 h 2993922"/>
              <a:gd name="connsiteX792" fmla="*/ 5311092 w 8938307"/>
              <a:gd name="connsiteY792" fmla="*/ 2294956 h 2993922"/>
              <a:gd name="connsiteX793" fmla="*/ 5295206 w 8938307"/>
              <a:gd name="connsiteY793" fmla="*/ 2284365 h 2993922"/>
              <a:gd name="connsiteX794" fmla="*/ 8175798 w 8938307"/>
              <a:gd name="connsiteY794" fmla="*/ 2263184 h 2993922"/>
              <a:gd name="connsiteX795" fmla="*/ 8181093 w 8938307"/>
              <a:gd name="connsiteY795" fmla="*/ 2263184 h 2993922"/>
              <a:gd name="connsiteX796" fmla="*/ 8186387 w 8938307"/>
              <a:gd name="connsiteY796" fmla="*/ 2268479 h 2993922"/>
              <a:gd name="connsiteX797" fmla="*/ 8175798 w 8938307"/>
              <a:gd name="connsiteY797" fmla="*/ 2273775 h 2993922"/>
              <a:gd name="connsiteX798" fmla="*/ 8175798 w 8938307"/>
              <a:gd name="connsiteY798" fmla="*/ 2263184 h 2993922"/>
              <a:gd name="connsiteX799" fmla="*/ 6163620 w 8938307"/>
              <a:gd name="connsiteY799" fmla="*/ 2263184 h 2993922"/>
              <a:gd name="connsiteX800" fmla="*/ 6163620 w 8938307"/>
              <a:gd name="connsiteY800" fmla="*/ 2273775 h 2993922"/>
              <a:gd name="connsiteX801" fmla="*/ 6174209 w 8938307"/>
              <a:gd name="connsiteY801" fmla="*/ 2268479 h 2993922"/>
              <a:gd name="connsiteX802" fmla="*/ 6174209 w 8938307"/>
              <a:gd name="connsiteY802" fmla="*/ 2263184 h 2993922"/>
              <a:gd name="connsiteX803" fmla="*/ 6163620 w 8938307"/>
              <a:gd name="connsiteY803" fmla="*/ 2263184 h 2993922"/>
              <a:gd name="connsiteX804" fmla="*/ 5814135 w 8938307"/>
              <a:gd name="connsiteY804" fmla="*/ 2263184 h 2993922"/>
              <a:gd name="connsiteX805" fmla="*/ 5835316 w 8938307"/>
              <a:gd name="connsiteY805" fmla="*/ 2273775 h 2993922"/>
              <a:gd name="connsiteX806" fmla="*/ 5824726 w 8938307"/>
              <a:gd name="connsiteY806" fmla="*/ 2263184 h 2993922"/>
              <a:gd name="connsiteX807" fmla="*/ 5581147 w 8938307"/>
              <a:gd name="connsiteY807" fmla="*/ 2263184 h 2993922"/>
              <a:gd name="connsiteX808" fmla="*/ 5623508 w 8938307"/>
              <a:gd name="connsiteY808" fmla="*/ 2284365 h 2993922"/>
              <a:gd name="connsiteX809" fmla="*/ 5602327 w 8938307"/>
              <a:gd name="connsiteY809" fmla="*/ 2284365 h 2993922"/>
              <a:gd name="connsiteX810" fmla="*/ 5591737 w 8938307"/>
              <a:gd name="connsiteY810" fmla="*/ 2284365 h 2993922"/>
              <a:gd name="connsiteX811" fmla="*/ 5591737 w 8938307"/>
              <a:gd name="connsiteY811" fmla="*/ 2294956 h 2993922"/>
              <a:gd name="connsiteX812" fmla="*/ 5581147 w 8938307"/>
              <a:gd name="connsiteY812" fmla="*/ 2273775 h 2993922"/>
              <a:gd name="connsiteX813" fmla="*/ 5581147 w 8938307"/>
              <a:gd name="connsiteY813" fmla="*/ 2263184 h 2993922"/>
              <a:gd name="connsiteX814" fmla="*/ 5475243 w 8938307"/>
              <a:gd name="connsiteY814" fmla="*/ 2263184 h 2993922"/>
              <a:gd name="connsiteX815" fmla="*/ 5496423 w 8938307"/>
              <a:gd name="connsiteY815" fmla="*/ 2273775 h 2993922"/>
              <a:gd name="connsiteX816" fmla="*/ 5485833 w 8938307"/>
              <a:gd name="connsiteY816" fmla="*/ 2273775 h 2993922"/>
              <a:gd name="connsiteX817" fmla="*/ 5475243 w 8938307"/>
              <a:gd name="connsiteY817" fmla="*/ 2284365 h 2993922"/>
              <a:gd name="connsiteX818" fmla="*/ 5475243 w 8938307"/>
              <a:gd name="connsiteY818" fmla="*/ 2294956 h 2993922"/>
              <a:gd name="connsiteX819" fmla="*/ 5464652 w 8938307"/>
              <a:gd name="connsiteY819" fmla="*/ 2289660 h 2993922"/>
              <a:gd name="connsiteX820" fmla="*/ 5464652 w 8938307"/>
              <a:gd name="connsiteY820" fmla="*/ 2284365 h 2993922"/>
              <a:gd name="connsiteX821" fmla="*/ 5464652 w 8938307"/>
              <a:gd name="connsiteY821" fmla="*/ 2273775 h 2993922"/>
              <a:gd name="connsiteX822" fmla="*/ 8165206 w 8938307"/>
              <a:gd name="connsiteY822" fmla="*/ 2252594 h 2993922"/>
              <a:gd name="connsiteX823" fmla="*/ 8165206 w 8938307"/>
              <a:gd name="connsiteY823" fmla="*/ 2263184 h 2993922"/>
              <a:gd name="connsiteX824" fmla="*/ 8154617 w 8938307"/>
              <a:gd name="connsiteY824" fmla="*/ 2263184 h 2993922"/>
              <a:gd name="connsiteX825" fmla="*/ 7190889 w 8938307"/>
              <a:gd name="connsiteY825" fmla="*/ 2252594 h 2993922"/>
              <a:gd name="connsiteX826" fmla="*/ 7190889 w 8938307"/>
              <a:gd name="connsiteY826" fmla="*/ 2263184 h 2993922"/>
              <a:gd name="connsiteX827" fmla="*/ 7201480 w 8938307"/>
              <a:gd name="connsiteY827" fmla="*/ 2263184 h 2993922"/>
              <a:gd name="connsiteX828" fmla="*/ 7212070 w 8938307"/>
              <a:gd name="connsiteY828" fmla="*/ 2252594 h 2993922"/>
              <a:gd name="connsiteX829" fmla="*/ 7201480 w 8938307"/>
              <a:gd name="connsiteY829" fmla="*/ 2252594 h 2993922"/>
              <a:gd name="connsiteX830" fmla="*/ 7190889 w 8938307"/>
              <a:gd name="connsiteY830" fmla="*/ 2252594 h 2993922"/>
              <a:gd name="connsiteX831" fmla="*/ 7047918 w 8938307"/>
              <a:gd name="connsiteY831" fmla="*/ 2252594 h 2993922"/>
              <a:gd name="connsiteX832" fmla="*/ 7053214 w 8938307"/>
              <a:gd name="connsiteY832" fmla="*/ 2252594 h 2993922"/>
              <a:gd name="connsiteX833" fmla="*/ 7042622 w 8938307"/>
              <a:gd name="connsiteY833" fmla="*/ 2263184 h 2993922"/>
              <a:gd name="connsiteX834" fmla="*/ 7037328 w 8938307"/>
              <a:gd name="connsiteY834" fmla="*/ 2257889 h 2993922"/>
              <a:gd name="connsiteX835" fmla="*/ 7047918 w 8938307"/>
              <a:gd name="connsiteY835" fmla="*/ 2252594 h 2993922"/>
              <a:gd name="connsiteX836" fmla="*/ 6735502 w 8938307"/>
              <a:gd name="connsiteY836" fmla="*/ 2252594 h 2993922"/>
              <a:gd name="connsiteX837" fmla="*/ 6740796 w 8938307"/>
              <a:gd name="connsiteY837" fmla="*/ 2257889 h 2993922"/>
              <a:gd name="connsiteX838" fmla="*/ 6746092 w 8938307"/>
              <a:gd name="connsiteY838" fmla="*/ 2263184 h 2993922"/>
              <a:gd name="connsiteX839" fmla="*/ 6735502 w 8938307"/>
              <a:gd name="connsiteY839" fmla="*/ 2263184 h 2993922"/>
              <a:gd name="connsiteX840" fmla="*/ 6714320 w 8938307"/>
              <a:gd name="connsiteY840" fmla="*/ 2252594 h 2993922"/>
              <a:gd name="connsiteX841" fmla="*/ 6724910 w 8938307"/>
              <a:gd name="connsiteY841" fmla="*/ 2257889 h 2993922"/>
              <a:gd name="connsiteX842" fmla="*/ 6714320 w 8938307"/>
              <a:gd name="connsiteY842" fmla="*/ 2263184 h 2993922"/>
              <a:gd name="connsiteX843" fmla="*/ 6714320 w 8938307"/>
              <a:gd name="connsiteY843" fmla="*/ 2252594 h 2993922"/>
              <a:gd name="connsiteX844" fmla="*/ 6401903 w 8938307"/>
              <a:gd name="connsiteY844" fmla="*/ 2252594 h 2993922"/>
              <a:gd name="connsiteX845" fmla="*/ 6407198 w 8938307"/>
              <a:gd name="connsiteY845" fmla="*/ 2257889 h 2993922"/>
              <a:gd name="connsiteX846" fmla="*/ 6417788 w 8938307"/>
              <a:gd name="connsiteY846" fmla="*/ 2263184 h 2993922"/>
              <a:gd name="connsiteX847" fmla="*/ 6433675 w 8938307"/>
              <a:gd name="connsiteY847" fmla="*/ 2273775 h 2993922"/>
              <a:gd name="connsiteX848" fmla="*/ 6454855 w 8938307"/>
              <a:gd name="connsiteY848" fmla="*/ 2284365 h 2993922"/>
              <a:gd name="connsiteX849" fmla="*/ 6476036 w 8938307"/>
              <a:gd name="connsiteY849" fmla="*/ 2289660 h 2993922"/>
              <a:gd name="connsiteX850" fmla="*/ 6486627 w 8938307"/>
              <a:gd name="connsiteY850" fmla="*/ 2294956 h 2993922"/>
              <a:gd name="connsiteX851" fmla="*/ 6523694 w 8938307"/>
              <a:gd name="connsiteY851" fmla="*/ 2300250 h 2993922"/>
              <a:gd name="connsiteX852" fmla="*/ 6566054 w 8938307"/>
              <a:gd name="connsiteY852" fmla="*/ 2316136 h 2993922"/>
              <a:gd name="connsiteX853" fmla="*/ 6576646 w 8938307"/>
              <a:gd name="connsiteY853" fmla="*/ 2316136 h 2993922"/>
              <a:gd name="connsiteX854" fmla="*/ 6603121 w 8938307"/>
              <a:gd name="connsiteY854" fmla="*/ 2321431 h 2993922"/>
              <a:gd name="connsiteX855" fmla="*/ 6629598 w 8938307"/>
              <a:gd name="connsiteY855" fmla="*/ 2326727 h 2993922"/>
              <a:gd name="connsiteX856" fmla="*/ 6640188 w 8938307"/>
              <a:gd name="connsiteY856" fmla="*/ 2326727 h 2993922"/>
              <a:gd name="connsiteX857" fmla="*/ 6650778 w 8938307"/>
              <a:gd name="connsiteY857" fmla="*/ 2326727 h 2993922"/>
              <a:gd name="connsiteX858" fmla="*/ 6671958 w 8938307"/>
              <a:gd name="connsiteY858" fmla="*/ 2337317 h 2993922"/>
              <a:gd name="connsiteX859" fmla="*/ 6703730 w 8938307"/>
              <a:gd name="connsiteY859" fmla="*/ 2347908 h 2993922"/>
              <a:gd name="connsiteX860" fmla="*/ 6719616 w 8938307"/>
              <a:gd name="connsiteY860" fmla="*/ 2347908 h 2993922"/>
              <a:gd name="connsiteX861" fmla="*/ 6724910 w 8938307"/>
              <a:gd name="connsiteY861" fmla="*/ 2347908 h 2993922"/>
              <a:gd name="connsiteX862" fmla="*/ 6735502 w 8938307"/>
              <a:gd name="connsiteY862" fmla="*/ 2358498 h 2993922"/>
              <a:gd name="connsiteX863" fmla="*/ 6746092 w 8938307"/>
              <a:gd name="connsiteY863" fmla="*/ 2369088 h 2993922"/>
              <a:gd name="connsiteX864" fmla="*/ 6746092 w 8938307"/>
              <a:gd name="connsiteY864" fmla="*/ 2379679 h 2993922"/>
              <a:gd name="connsiteX865" fmla="*/ 6756682 w 8938307"/>
              <a:gd name="connsiteY865" fmla="*/ 2390269 h 2993922"/>
              <a:gd name="connsiteX866" fmla="*/ 6767272 w 8938307"/>
              <a:gd name="connsiteY866" fmla="*/ 2384973 h 2993922"/>
              <a:gd name="connsiteX867" fmla="*/ 6777862 w 8938307"/>
              <a:gd name="connsiteY867" fmla="*/ 2369088 h 2993922"/>
              <a:gd name="connsiteX868" fmla="*/ 6756682 w 8938307"/>
              <a:gd name="connsiteY868" fmla="*/ 2347908 h 2993922"/>
              <a:gd name="connsiteX869" fmla="*/ 6730206 w 8938307"/>
              <a:gd name="connsiteY869" fmla="*/ 2332021 h 2993922"/>
              <a:gd name="connsiteX870" fmla="*/ 6703730 w 8938307"/>
              <a:gd name="connsiteY870" fmla="*/ 2326727 h 2993922"/>
              <a:gd name="connsiteX871" fmla="*/ 6682550 w 8938307"/>
              <a:gd name="connsiteY871" fmla="*/ 2326727 h 2993922"/>
              <a:gd name="connsiteX872" fmla="*/ 6703730 w 8938307"/>
              <a:gd name="connsiteY872" fmla="*/ 2321431 h 2993922"/>
              <a:gd name="connsiteX873" fmla="*/ 6724910 w 8938307"/>
              <a:gd name="connsiteY873" fmla="*/ 2316136 h 2993922"/>
              <a:gd name="connsiteX874" fmla="*/ 6730206 w 8938307"/>
              <a:gd name="connsiteY874" fmla="*/ 2326727 h 2993922"/>
              <a:gd name="connsiteX875" fmla="*/ 6746092 w 8938307"/>
              <a:gd name="connsiteY875" fmla="*/ 2326727 h 2993922"/>
              <a:gd name="connsiteX876" fmla="*/ 6767272 w 8938307"/>
              <a:gd name="connsiteY876" fmla="*/ 2337317 h 2993922"/>
              <a:gd name="connsiteX877" fmla="*/ 6809634 w 8938307"/>
              <a:gd name="connsiteY877" fmla="*/ 2347908 h 2993922"/>
              <a:gd name="connsiteX878" fmla="*/ 6894358 w 8938307"/>
              <a:gd name="connsiteY878" fmla="*/ 2379679 h 2993922"/>
              <a:gd name="connsiteX879" fmla="*/ 6904948 w 8938307"/>
              <a:gd name="connsiteY879" fmla="*/ 2379679 h 2993922"/>
              <a:gd name="connsiteX880" fmla="*/ 6926129 w 8938307"/>
              <a:gd name="connsiteY880" fmla="*/ 2390269 h 2993922"/>
              <a:gd name="connsiteX881" fmla="*/ 6936718 w 8938307"/>
              <a:gd name="connsiteY881" fmla="*/ 2400860 h 2993922"/>
              <a:gd name="connsiteX882" fmla="*/ 6926129 w 8938307"/>
              <a:gd name="connsiteY882" fmla="*/ 2400860 h 2993922"/>
              <a:gd name="connsiteX883" fmla="*/ 6894358 w 8938307"/>
              <a:gd name="connsiteY883" fmla="*/ 2390269 h 2993922"/>
              <a:gd name="connsiteX884" fmla="*/ 6883766 w 8938307"/>
              <a:gd name="connsiteY884" fmla="*/ 2400860 h 2993922"/>
              <a:gd name="connsiteX885" fmla="*/ 6873177 w 8938307"/>
              <a:gd name="connsiteY885" fmla="*/ 2400860 h 2993922"/>
              <a:gd name="connsiteX886" fmla="*/ 6857292 w 8938307"/>
              <a:gd name="connsiteY886" fmla="*/ 2400860 h 2993922"/>
              <a:gd name="connsiteX887" fmla="*/ 6841406 w 8938307"/>
              <a:gd name="connsiteY887" fmla="*/ 2406154 h 2993922"/>
              <a:gd name="connsiteX888" fmla="*/ 6851996 w 8938307"/>
              <a:gd name="connsiteY888" fmla="*/ 2411450 h 2993922"/>
              <a:gd name="connsiteX889" fmla="*/ 6857292 w 8938307"/>
              <a:gd name="connsiteY889" fmla="*/ 2416746 h 2993922"/>
              <a:gd name="connsiteX890" fmla="*/ 6862587 w 8938307"/>
              <a:gd name="connsiteY890" fmla="*/ 2422040 h 2993922"/>
              <a:gd name="connsiteX891" fmla="*/ 6873177 w 8938307"/>
              <a:gd name="connsiteY891" fmla="*/ 2422040 h 2993922"/>
              <a:gd name="connsiteX892" fmla="*/ 6889062 w 8938307"/>
              <a:gd name="connsiteY892" fmla="*/ 2427335 h 2993922"/>
              <a:gd name="connsiteX893" fmla="*/ 6894358 w 8938307"/>
              <a:gd name="connsiteY893" fmla="*/ 2432631 h 2993922"/>
              <a:gd name="connsiteX894" fmla="*/ 6904948 w 8938307"/>
              <a:gd name="connsiteY894" fmla="*/ 2443221 h 2993922"/>
              <a:gd name="connsiteX895" fmla="*/ 6904948 w 8938307"/>
              <a:gd name="connsiteY895" fmla="*/ 2432631 h 2993922"/>
              <a:gd name="connsiteX896" fmla="*/ 6915539 w 8938307"/>
              <a:gd name="connsiteY896" fmla="*/ 2432631 h 2993922"/>
              <a:gd name="connsiteX897" fmla="*/ 6936718 w 8938307"/>
              <a:gd name="connsiteY897" fmla="*/ 2432631 h 2993922"/>
              <a:gd name="connsiteX898" fmla="*/ 6947310 w 8938307"/>
              <a:gd name="connsiteY898" fmla="*/ 2437927 h 2993922"/>
              <a:gd name="connsiteX899" fmla="*/ 6968491 w 8938307"/>
              <a:gd name="connsiteY899" fmla="*/ 2443221 h 2993922"/>
              <a:gd name="connsiteX900" fmla="*/ 7032033 w 8938307"/>
              <a:gd name="connsiteY900" fmla="*/ 2453812 h 2993922"/>
              <a:gd name="connsiteX901" fmla="*/ 7042622 w 8938307"/>
              <a:gd name="connsiteY901" fmla="*/ 2453812 h 2993922"/>
              <a:gd name="connsiteX902" fmla="*/ 7063804 w 8938307"/>
              <a:gd name="connsiteY902" fmla="*/ 2453812 h 2993922"/>
              <a:gd name="connsiteX903" fmla="*/ 7084985 w 8938307"/>
              <a:gd name="connsiteY903" fmla="*/ 2453812 h 2993922"/>
              <a:gd name="connsiteX904" fmla="*/ 7095574 w 8938307"/>
              <a:gd name="connsiteY904" fmla="*/ 2474992 h 2993922"/>
              <a:gd name="connsiteX905" fmla="*/ 7106166 w 8938307"/>
              <a:gd name="connsiteY905" fmla="*/ 2485583 h 2993922"/>
              <a:gd name="connsiteX906" fmla="*/ 7084985 w 8938307"/>
              <a:gd name="connsiteY906" fmla="*/ 2485583 h 2993922"/>
              <a:gd name="connsiteX907" fmla="*/ 7053214 w 8938307"/>
              <a:gd name="connsiteY907" fmla="*/ 2464402 h 2993922"/>
              <a:gd name="connsiteX908" fmla="*/ 7032033 w 8938307"/>
              <a:gd name="connsiteY908" fmla="*/ 2459106 h 2993922"/>
              <a:gd name="connsiteX909" fmla="*/ 7000262 w 8938307"/>
              <a:gd name="connsiteY909" fmla="*/ 2453812 h 2993922"/>
              <a:gd name="connsiteX910" fmla="*/ 6926129 w 8938307"/>
              <a:gd name="connsiteY910" fmla="*/ 2459106 h 2993922"/>
              <a:gd name="connsiteX911" fmla="*/ 6883766 w 8938307"/>
              <a:gd name="connsiteY911" fmla="*/ 2448517 h 2993922"/>
              <a:gd name="connsiteX912" fmla="*/ 6873177 w 8938307"/>
              <a:gd name="connsiteY912" fmla="*/ 2453812 h 2993922"/>
              <a:gd name="connsiteX913" fmla="*/ 6851996 w 8938307"/>
              <a:gd name="connsiteY913" fmla="*/ 2464402 h 2993922"/>
              <a:gd name="connsiteX914" fmla="*/ 6841406 w 8938307"/>
              <a:gd name="connsiteY914" fmla="*/ 2453812 h 2993922"/>
              <a:gd name="connsiteX915" fmla="*/ 6846700 w 8938307"/>
              <a:gd name="connsiteY915" fmla="*/ 2448517 h 2993922"/>
              <a:gd name="connsiteX916" fmla="*/ 6862587 w 8938307"/>
              <a:gd name="connsiteY916" fmla="*/ 2443221 h 2993922"/>
              <a:gd name="connsiteX917" fmla="*/ 6873177 w 8938307"/>
              <a:gd name="connsiteY917" fmla="*/ 2443221 h 2993922"/>
              <a:gd name="connsiteX918" fmla="*/ 6862587 w 8938307"/>
              <a:gd name="connsiteY918" fmla="*/ 2432631 h 2993922"/>
              <a:gd name="connsiteX919" fmla="*/ 6830814 w 8938307"/>
              <a:gd name="connsiteY919" fmla="*/ 2443221 h 2993922"/>
              <a:gd name="connsiteX920" fmla="*/ 6809634 w 8938307"/>
              <a:gd name="connsiteY920" fmla="*/ 2453812 h 2993922"/>
              <a:gd name="connsiteX921" fmla="*/ 6788454 w 8938307"/>
              <a:gd name="connsiteY921" fmla="*/ 2443221 h 2993922"/>
              <a:gd name="connsiteX922" fmla="*/ 6756682 w 8938307"/>
              <a:gd name="connsiteY922" fmla="*/ 2422040 h 2993922"/>
              <a:gd name="connsiteX923" fmla="*/ 6767272 w 8938307"/>
              <a:gd name="connsiteY923" fmla="*/ 2427335 h 2993922"/>
              <a:gd name="connsiteX924" fmla="*/ 6809634 w 8938307"/>
              <a:gd name="connsiteY924" fmla="*/ 2432631 h 2993922"/>
              <a:gd name="connsiteX925" fmla="*/ 6830814 w 8938307"/>
              <a:gd name="connsiteY925" fmla="*/ 2422040 h 2993922"/>
              <a:gd name="connsiteX926" fmla="*/ 6820224 w 8938307"/>
              <a:gd name="connsiteY926" fmla="*/ 2422040 h 2993922"/>
              <a:gd name="connsiteX927" fmla="*/ 6809634 w 8938307"/>
              <a:gd name="connsiteY927" fmla="*/ 2411450 h 2993922"/>
              <a:gd name="connsiteX928" fmla="*/ 6820224 w 8938307"/>
              <a:gd name="connsiteY928" fmla="*/ 2400860 h 2993922"/>
              <a:gd name="connsiteX929" fmla="*/ 6825520 w 8938307"/>
              <a:gd name="connsiteY929" fmla="*/ 2400860 h 2993922"/>
              <a:gd name="connsiteX930" fmla="*/ 6830814 w 8938307"/>
              <a:gd name="connsiteY930" fmla="*/ 2390269 h 2993922"/>
              <a:gd name="connsiteX931" fmla="*/ 6830814 w 8938307"/>
              <a:gd name="connsiteY931" fmla="*/ 2379679 h 2993922"/>
              <a:gd name="connsiteX932" fmla="*/ 6814929 w 8938307"/>
              <a:gd name="connsiteY932" fmla="*/ 2374383 h 2993922"/>
              <a:gd name="connsiteX933" fmla="*/ 6809634 w 8938307"/>
              <a:gd name="connsiteY933" fmla="*/ 2384973 h 2993922"/>
              <a:gd name="connsiteX934" fmla="*/ 6799044 w 8938307"/>
              <a:gd name="connsiteY934" fmla="*/ 2384973 h 2993922"/>
              <a:gd name="connsiteX935" fmla="*/ 6783158 w 8938307"/>
              <a:gd name="connsiteY935" fmla="*/ 2390269 h 2993922"/>
              <a:gd name="connsiteX936" fmla="*/ 6761977 w 8938307"/>
              <a:gd name="connsiteY936" fmla="*/ 2400860 h 2993922"/>
              <a:gd name="connsiteX937" fmla="*/ 6735502 w 8938307"/>
              <a:gd name="connsiteY937" fmla="*/ 2390269 h 2993922"/>
              <a:gd name="connsiteX938" fmla="*/ 6724910 w 8938307"/>
              <a:gd name="connsiteY938" fmla="*/ 2390269 h 2993922"/>
              <a:gd name="connsiteX939" fmla="*/ 6640188 w 8938307"/>
              <a:gd name="connsiteY939" fmla="*/ 2379679 h 2993922"/>
              <a:gd name="connsiteX940" fmla="*/ 6587236 w 8938307"/>
              <a:gd name="connsiteY940" fmla="*/ 2358498 h 2993922"/>
              <a:gd name="connsiteX941" fmla="*/ 6555464 w 8938307"/>
              <a:gd name="connsiteY941" fmla="*/ 2347908 h 2993922"/>
              <a:gd name="connsiteX942" fmla="*/ 6534284 w 8938307"/>
              <a:gd name="connsiteY942" fmla="*/ 2347908 h 2993922"/>
              <a:gd name="connsiteX943" fmla="*/ 6544874 w 8938307"/>
              <a:gd name="connsiteY943" fmla="*/ 2369088 h 2993922"/>
              <a:gd name="connsiteX944" fmla="*/ 6534284 w 8938307"/>
              <a:gd name="connsiteY944" fmla="*/ 2379679 h 2993922"/>
              <a:gd name="connsiteX945" fmla="*/ 6513102 w 8938307"/>
              <a:gd name="connsiteY945" fmla="*/ 2369088 h 2993922"/>
              <a:gd name="connsiteX946" fmla="*/ 6523694 w 8938307"/>
              <a:gd name="connsiteY946" fmla="*/ 2369088 h 2993922"/>
              <a:gd name="connsiteX947" fmla="*/ 6523694 w 8938307"/>
              <a:gd name="connsiteY947" fmla="*/ 2358498 h 2993922"/>
              <a:gd name="connsiteX948" fmla="*/ 6523694 w 8938307"/>
              <a:gd name="connsiteY948" fmla="*/ 2347908 h 2993922"/>
              <a:gd name="connsiteX949" fmla="*/ 6513102 w 8938307"/>
              <a:gd name="connsiteY949" fmla="*/ 2347908 h 2993922"/>
              <a:gd name="connsiteX950" fmla="*/ 6502512 w 8938307"/>
              <a:gd name="connsiteY950" fmla="*/ 2358498 h 2993922"/>
              <a:gd name="connsiteX951" fmla="*/ 6491922 w 8938307"/>
              <a:gd name="connsiteY951" fmla="*/ 2347908 h 2993922"/>
              <a:gd name="connsiteX952" fmla="*/ 6491922 w 8938307"/>
              <a:gd name="connsiteY952" fmla="*/ 2337317 h 2993922"/>
              <a:gd name="connsiteX953" fmla="*/ 6470740 w 8938307"/>
              <a:gd name="connsiteY953" fmla="*/ 2326727 h 2993922"/>
              <a:gd name="connsiteX954" fmla="*/ 6460150 w 8938307"/>
              <a:gd name="connsiteY954" fmla="*/ 2326727 h 2993922"/>
              <a:gd name="connsiteX955" fmla="*/ 6460150 w 8938307"/>
              <a:gd name="connsiteY955" fmla="*/ 2337317 h 2993922"/>
              <a:gd name="connsiteX956" fmla="*/ 6470740 w 8938307"/>
              <a:gd name="connsiteY956" fmla="*/ 2337317 h 2993922"/>
              <a:gd name="connsiteX957" fmla="*/ 6386018 w 8938307"/>
              <a:gd name="connsiteY957" fmla="*/ 2337317 h 2993922"/>
              <a:gd name="connsiteX958" fmla="*/ 6343656 w 8938307"/>
              <a:gd name="connsiteY958" fmla="*/ 2337317 h 2993922"/>
              <a:gd name="connsiteX959" fmla="*/ 6327771 w 8938307"/>
              <a:gd name="connsiteY959" fmla="*/ 2332021 h 2993922"/>
              <a:gd name="connsiteX960" fmla="*/ 6301294 w 8938307"/>
              <a:gd name="connsiteY960" fmla="*/ 2321431 h 2993922"/>
              <a:gd name="connsiteX961" fmla="*/ 6280114 w 8938307"/>
              <a:gd name="connsiteY961" fmla="*/ 2316136 h 2993922"/>
              <a:gd name="connsiteX962" fmla="*/ 6269524 w 8938307"/>
              <a:gd name="connsiteY962" fmla="*/ 2316136 h 2993922"/>
              <a:gd name="connsiteX963" fmla="*/ 6264228 w 8938307"/>
              <a:gd name="connsiteY963" fmla="*/ 2316136 h 2993922"/>
              <a:gd name="connsiteX964" fmla="*/ 6248342 w 8938307"/>
              <a:gd name="connsiteY964" fmla="*/ 2305546 h 2993922"/>
              <a:gd name="connsiteX965" fmla="*/ 6264228 w 8938307"/>
              <a:gd name="connsiteY965" fmla="*/ 2305546 h 2993922"/>
              <a:gd name="connsiteX966" fmla="*/ 6258932 w 8938307"/>
              <a:gd name="connsiteY966" fmla="*/ 2294956 h 2993922"/>
              <a:gd name="connsiteX967" fmla="*/ 6290704 w 8938307"/>
              <a:gd name="connsiteY967" fmla="*/ 2294956 h 2993922"/>
              <a:gd name="connsiteX968" fmla="*/ 6317180 w 8938307"/>
              <a:gd name="connsiteY968" fmla="*/ 2300250 h 2993922"/>
              <a:gd name="connsiteX969" fmla="*/ 6343656 w 8938307"/>
              <a:gd name="connsiteY969" fmla="*/ 2305546 h 2993922"/>
              <a:gd name="connsiteX970" fmla="*/ 6407198 w 8938307"/>
              <a:gd name="connsiteY970" fmla="*/ 2316136 h 2993922"/>
              <a:gd name="connsiteX971" fmla="*/ 6438970 w 8938307"/>
              <a:gd name="connsiteY971" fmla="*/ 2316136 h 2993922"/>
              <a:gd name="connsiteX972" fmla="*/ 6428380 w 8938307"/>
              <a:gd name="connsiteY972" fmla="*/ 2300250 h 2993922"/>
              <a:gd name="connsiteX973" fmla="*/ 6428380 w 8938307"/>
              <a:gd name="connsiteY973" fmla="*/ 2294956 h 2993922"/>
              <a:gd name="connsiteX974" fmla="*/ 6438970 w 8938307"/>
              <a:gd name="connsiteY974" fmla="*/ 2305546 h 2993922"/>
              <a:gd name="connsiteX975" fmla="*/ 6449560 w 8938307"/>
              <a:gd name="connsiteY975" fmla="*/ 2300250 h 2993922"/>
              <a:gd name="connsiteX976" fmla="*/ 6449560 w 8938307"/>
              <a:gd name="connsiteY976" fmla="*/ 2294956 h 2993922"/>
              <a:gd name="connsiteX977" fmla="*/ 6438970 w 8938307"/>
              <a:gd name="connsiteY977" fmla="*/ 2294956 h 2993922"/>
              <a:gd name="connsiteX978" fmla="*/ 6428380 w 8938307"/>
              <a:gd name="connsiteY978" fmla="*/ 2294956 h 2993922"/>
              <a:gd name="connsiteX979" fmla="*/ 6417788 w 8938307"/>
              <a:gd name="connsiteY979" fmla="*/ 2284365 h 2993922"/>
              <a:gd name="connsiteX980" fmla="*/ 6401903 w 8938307"/>
              <a:gd name="connsiteY980" fmla="*/ 2279069 h 2993922"/>
              <a:gd name="connsiteX981" fmla="*/ 6396608 w 8938307"/>
              <a:gd name="connsiteY981" fmla="*/ 2263184 h 2993922"/>
              <a:gd name="connsiteX982" fmla="*/ 6401903 w 8938307"/>
              <a:gd name="connsiteY982" fmla="*/ 2252594 h 2993922"/>
              <a:gd name="connsiteX983" fmla="*/ 5994172 w 8938307"/>
              <a:gd name="connsiteY983" fmla="*/ 2252594 h 2993922"/>
              <a:gd name="connsiteX984" fmla="*/ 6004764 w 8938307"/>
              <a:gd name="connsiteY984" fmla="*/ 2252594 h 2993922"/>
              <a:gd name="connsiteX985" fmla="*/ 5994172 w 8938307"/>
              <a:gd name="connsiteY985" fmla="*/ 2263184 h 2993922"/>
              <a:gd name="connsiteX986" fmla="*/ 4702142 w 8938307"/>
              <a:gd name="connsiteY986" fmla="*/ 2252594 h 2993922"/>
              <a:gd name="connsiteX987" fmla="*/ 4723324 w 8938307"/>
              <a:gd name="connsiteY987" fmla="*/ 2252594 h 2993922"/>
              <a:gd name="connsiteX988" fmla="*/ 4765684 w 8938307"/>
              <a:gd name="connsiteY988" fmla="*/ 2273775 h 2993922"/>
              <a:gd name="connsiteX989" fmla="*/ 4765684 w 8938307"/>
              <a:gd name="connsiteY989" fmla="*/ 2284365 h 2993922"/>
              <a:gd name="connsiteX990" fmla="*/ 4744504 w 8938307"/>
              <a:gd name="connsiteY990" fmla="*/ 2279069 h 2993922"/>
              <a:gd name="connsiteX991" fmla="*/ 4733914 w 8938307"/>
              <a:gd name="connsiteY991" fmla="*/ 2273775 h 2993922"/>
              <a:gd name="connsiteX992" fmla="*/ 4702142 w 8938307"/>
              <a:gd name="connsiteY992" fmla="*/ 2263184 h 2993922"/>
              <a:gd name="connsiteX993" fmla="*/ 7847494 w 8938307"/>
              <a:gd name="connsiteY993" fmla="*/ 2242004 h 2993922"/>
              <a:gd name="connsiteX994" fmla="*/ 7858085 w 8938307"/>
              <a:gd name="connsiteY994" fmla="*/ 2242004 h 2993922"/>
              <a:gd name="connsiteX995" fmla="*/ 7847494 w 8938307"/>
              <a:gd name="connsiteY995" fmla="*/ 2252594 h 2993922"/>
              <a:gd name="connsiteX996" fmla="*/ 7720409 w 8938307"/>
              <a:gd name="connsiteY996" fmla="*/ 2242004 h 2993922"/>
              <a:gd name="connsiteX997" fmla="*/ 7773361 w 8938307"/>
              <a:gd name="connsiteY997" fmla="*/ 2252594 h 2993922"/>
              <a:gd name="connsiteX998" fmla="*/ 7741590 w 8938307"/>
              <a:gd name="connsiteY998" fmla="*/ 2252594 h 2993922"/>
              <a:gd name="connsiteX999" fmla="*/ 7720409 w 8938307"/>
              <a:gd name="connsiteY999" fmla="*/ 2242004 h 2993922"/>
              <a:gd name="connsiteX1000" fmla="*/ 7127347 w 8938307"/>
              <a:gd name="connsiteY1000" fmla="*/ 2242004 h 2993922"/>
              <a:gd name="connsiteX1001" fmla="*/ 7127347 w 8938307"/>
              <a:gd name="connsiteY1001" fmla="*/ 2252594 h 2993922"/>
              <a:gd name="connsiteX1002" fmla="*/ 7148526 w 8938307"/>
              <a:gd name="connsiteY1002" fmla="*/ 2252594 h 2993922"/>
              <a:gd name="connsiteX1003" fmla="*/ 7127347 w 8938307"/>
              <a:gd name="connsiteY1003" fmla="*/ 2242004 h 2993922"/>
              <a:gd name="connsiteX1004" fmla="*/ 6904948 w 8938307"/>
              <a:gd name="connsiteY1004" fmla="*/ 2242004 h 2993922"/>
              <a:gd name="connsiteX1005" fmla="*/ 6904948 w 8938307"/>
              <a:gd name="connsiteY1005" fmla="*/ 2252594 h 2993922"/>
              <a:gd name="connsiteX1006" fmla="*/ 6915539 w 8938307"/>
              <a:gd name="connsiteY1006" fmla="*/ 2257889 h 2993922"/>
              <a:gd name="connsiteX1007" fmla="*/ 6915539 w 8938307"/>
              <a:gd name="connsiteY1007" fmla="*/ 2273775 h 2993922"/>
              <a:gd name="connsiteX1008" fmla="*/ 6904948 w 8938307"/>
              <a:gd name="connsiteY1008" fmla="*/ 2279069 h 2993922"/>
              <a:gd name="connsiteX1009" fmla="*/ 6910244 w 8938307"/>
              <a:gd name="connsiteY1009" fmla="*/ 2284365 h 2993922"/>
              <a:gd name="connsiteX1010" fmla="*/ 6920833 w 8938307"/>
              <a:gd name="connsiteY1010" fmla="*/ 2284365 h 2993922"/>
              <a:gd name="connsiteX1011" fmla="*/ 6926129 w 8938307"/>
              <a:gd name="connsiteY1011" fmla="*/ 2279069 h 2993922"/>
              <a:gd name="connsiteX1012" fmla="*/ 6936718 w 8938307"/>
              <a:gd name="connsiteY1012" fmla="*/ 2273775 h 2993922"/>
              <a:gd name="connsiteX1013" fmla="*/ 6947310 w 8938307"/>
              <a:gd name="connsiteY1013" fmla="*/ 2268479 h 2993922"/>
              <a:gd name="connsiteX1014" fmla="*/ 6957900 w 8938307"/>
              <a:gd name="connsiteY1014" fmla="*/ 2263184 h 2993922"/>
              <a:gd name="connsiteX1015" fmla="*/ 6957900 w 8938307"/>
              <a:gd name="connsiteY1015" fmla="*/ 2252594 h 2993922"/>
              <a:gd name="connsiteX1016" fmla="*/ 6947310 w 8938307"/>
              <a:gd name="connsiteY1016" fmla="*/ 2257889 h 2993922"/>
              <a:gd name="connsiteX1017" fmla="*/ 6936718 w 8938307"/>
              <a:gd name="connsiteY1017" fmla="*/ 2252594 h 2993922"/>
              <a:gd name="connsiteX1018" fmla="*/ 6926129 w 8938307"/>
              <a:gd name="connsiteY1018" fmla="*/ 2242004 h 2993922"/>
              <a:gd name="connsiteX1019" fmla="*/ 6915539 w 8938307"/>
              <a:gd name="connsiteY1019" fmla="*/ 2242004 h 2993922"/>
              <a:gd name="connsiteX1020" fmla="*/ 6910244 w 8938307"/>
              <a:gd name="connsiteY1020" fmla="*/ 2242004 h 2993922"/>
              <a:gd name="connsiteX1021" fmla="*/ 6650778 w 8938307"/>
              <a:gd name="connsiteY1021" fmla="*/ 2242004 h 2993922"/>
              <a:gd name="connsiteX1022" fmla="*/ 6661368 w 8938307"/>
              <a:gd name="connsiteY1022" fmla="*/ 2242004 h 2993922"/>
              <a:gd name="connsiteX1023" fmla="*/ 6650778 w 8938307"/>
              <a:gd name="connsiteY1023" fmla="*/ 2252594 h 2993922"/>
              <a:gd name="connsiteX1024" fmla="*/ 6640188 w 8938307"/>
              <a:gd name="connsiteY1024" fmla="*/ 2247298 h 2993922"/>
              <a:gd name="connsiteX1025" fmla="*/ 6650778 w 8938307"/>
              <a:gd name="connsiteY1025" fmla="*/ 2242004 h 2993922"/>
              <a:gd name="connsiteX1026" fmla="*/ 6619006 w 8938307"/>
              <a:gd name="connsiteY1026" fmla="*/ 2242004 h 2993922"/>
              <a:gd name="connsiteX1027" fmla="*/ 6629598 w 8938307"/>
              <a:gd name="connsiteY1027" fmla="*/ 2242004 h 2993922"/>
              <a:gd name="connsiteX1028" fmla="*/ 6629598 w 8938307"/>
              <a:gd name="connsiteY1028" fmla="*/ 2252594 h 2993922"/>
              <a:gd name="connsiteX1029" fmla="*/ 6619006 w 8938307"/>
              <a:gd name="connsiteY1029" fmla="*/ 2242004 h 2993922"/>
              <a:gd name="connsiteX1030" fmla="*/ 6491922 w 8938307"/>
              <a:gd name="connsiteY1030" fmla="*/ 2242004 h 2993922"/>
              <a:gd name="connsiteX1031" fmla="*/ 6523694 w 8938307"/>
              <a:gd name="connsiteY1031" fmla="*/ 2252594 h 2993922"/>
              <a:gd name="connsiteX1032" fmla="*/ 6544874 w 8938307"/>
              <a:gd name="connsiteY1032" fmla="*/ 2252594 h 2993922"/>
              <a:gd name="connsiteX1033" fmla="*/ 6555464 w 8938307"/>
              <a:gd name="connsiteY1033" fmla="*/ 2263184 h 2993922"/>
              <a:gd name="connsiteX1034" fmla="*/ 6566054 w 8938307"/>
              <a:gd name="connsiteY1034" fmla="*/ 2273775 h 2993922"/>
              <a:gd name="connsiteX1035" fmla="*/ 6523694 w 8938307"/>
              <a:gd name="connsiteY1035" fmla="*/ 2263184 h 2993922"/>
              <a:gd name="connsiteX1036" fmla="*/ 6491922 w 8938307"/>
              <a:gd name="connsiteY1036" fmla="*/ 2242004 h 2993922"/>
              <a:gd name="connsiteX1037" fmla="*/ 7815724 w 8938307"/>
              <a:gd name="connsiteY1037" fmla="*/ 2231413 h 2993922"/>
              <a:gd name="connsiteX1038" fmla="*/ 7821019 w 8938307"/>
              <a:gd name="connsiteY1038" fmla="*/ 2236708 h 2993922"/>
              <a:gd name="connsiteX1039" fmla="*/ 7826313 w 8938307"/>
              <a:gd name="connsiteY1039" fmla="*/ 2242004 h 2993922"/>
              <a:gd name="connsiteX1040" fmla="*/ 7815724 w 8938307"/>
              <a:gd name="connsiteY1040" fmla="*/ 2242004 h 2993922"/>
              <a:gd name="connsiteX1041" fmla="*/ 6830814 w 8938307"/>
              <a:gd name="connsiteY1041" fmla="*/ 2231413 h 2993922"/>
              <a:gd name="connsiteX1042" fmla="*/ 6825520 w 8938307"/>
              <a:gd name="connsiteY1042" fmla="*/ 2236708 h 2993922"/>
              <a:gd name="connsiteX1043" fmla="*/ 6857292 w 8938307"/>
              <a:gd name="connsiteY1043" fmla="*/ 2242004 h 2993922"/>
              <a:gd name="connsiteX1044" fmla="*/ 6883766 w 8938307"/>
              <a:gd name="connsiteY1044" fmla="*/ 2236708 h 2993922"/>
              <a:gd name="connsiteX1045" fmla="*/ 6862587 w 8938307"/>
              <a:gd name="connsiteY1045" fmla="*/ 2231413 h 2993922"/>
              <a:gd name="connsiteX1046" fmla="*/ 6830814 w 8938307"/>
              <a:gd name="connsiteY1046" fmla="*/ 2231413 h 2993922"/>
              <a:gd name="connsiteX1047" fmla="*/ 6460150 w 8938307"/>
              <a:gd name="connsiteY1047" fmla="*/ 2231413 h 2993922"/>
              <a:gd name="connsiteX1048" fmla="*/ 6470740 w 8938307"/>
              <a:gd name="connsiteY1048" fmla="*/ 2242004 h 2993922"/>
              <a:gd name="connsiteX1049" fmla="*/ 6460150 w 8938307"/>
              <a:gd name="connsiteY1049" fmla="*/ 2242004 h 2993922"/>
              <a:gd name="connsiteX1050" fmla="*/ 4617420 w 8938307"/>
              <a:gd name="connsiteY1050" fmla="*/ 2231413 h 2993922"/>
              <a:gd name="connsiteX1051" fmla="*/ 4628010 w 8938307"/>
              <a:gd name="connsiteY1051" fmla="*/ 2231413 h 2993922"/>
              <a:gd name="connsiteX1052" fmla="*/ 4649190 w 8938307"/>
              <a:gd name="connsiteY1052" fmla="*/ 2247298 h 2993922"/>
              <a:gd name="connsiteX1053" fmla="*/ 4649190 w 8938307"/>
              <a:gd name="connsiteY1053" fmla="*/ 2252594 h 2993922"/>
              <a:gd name="connsiteX1054" fmla="*/ 4638599 w 8938307"/>
              <a:gd name="connsiteY1054" fmla="*/ 2242004 h 2993922"/>
              <a:gd name="connsiteX1055" fmla="*/ 4617420 w 8938307"/>
              <a:gd name="connsiteY1055" fmla="*/ 2231413 h 2993922"/>
              <a:gd name="connsiteX1056" fmla="*/ 6980404 w 8938307"/>
              <a:gd name="connsiteY1056" fmla="*/ 2214204 h 2993922"/>
              <a:gd name="connsiteX1057" fmla="*/ 6973785 w 8938307"/>
              <a:gd name="connsiteY1057" fmla="*/ 2215527 h 2993922"/>
              <a:gd name="connsiteX1058" fmla="*/ 6952604 w 8938307"/>
              <a:gd name="connsiteY1058" fmla="*/ 2220823 h 2993922"/>
              <a:gd name="connsiteX1059" fmla="*/ 6936718 w 8938307"/>
              <a:gd name="connsiteY1059" fmla="*/ 2220823 h 2993922"/>
              <a:gd name="connsiteX1060" fmla="*/ 6989670 w 8938307"/>
              <a:gd name="connsiteY1060" fmla="*/ 2231413 h 2993922"/>
              <a:gd name="connsiteX1061" fmla="*/ 6989670 w 8938307"/>
              <a:gd name="connsiteY1061" fmla="*/ 2220823 h 2993922"/>
              <a:gd name="connsiteX1062" fmla="*/ 6980404 w 8938307"/>
              <a:gd name="connsiteY1062" fmla="*/ 2214204 h 2993922"/>
              <a:gd name="connsiteX1063" fmla="*/ 7932219 w 8938307"/>
              <a:gd name="connsiteY1063" fmla="*/ 2210232 h 2993922"/>
              <a:gd name="connsiteX1064" fmla="*/ 7937513 w 8938307"/>
              <a:gd name="connsiteY1064" fmla="*/ 2220823 h 2993922"/>
              <a:gd name="connsiteX1065" fmla="*/ 7942808 w 8938307"/>
              <a:gd name="connsiteY1065" fmla="*/ 2215527 h 2993922"/>
              <a:gd name="connsiteX1066" fmla="*/ 7932219 w 8938307"/>
              <a:gd name="connsiteY1066" fmla="*/ 2210232 h 2993922"/>
              <a:gd name="connsiteX1067" fmla="*/ 6857292 w 8938307"/>
              <a:gd name="connsiteY1067" fmla="*/ 2210232 h 2993922"/>
              <a:gd name="connsiteX1068" fmla="*/ 6851996 w 8938307"/>
              <a:gd name="connsiteY1068" fmla="*/ 2220823 h 2993922"/>
              <a:gd name="connsiteX1069" fmla="*/ 6857292 w 8938307"/>
              <a:gd name="connsiteY1069" fmla="*/ 2215527 h 2993922"/>
              <a:gd name="connsiteX1070" fmla="*/ 6857292 w 8938307"/>
              <a:gd name="connsiteY1070" fmla="*/ 2210232 h 2993922"/>
              <a:gd name="connsiteX1071" fmla="*/ 5522900 w 8938307"/>
              <a:gd name="connsiteY1071" fmla="*/ 2210232 h 2993922"/>
              <a:gd name="connsiteX1072" fmla="*/ 5507014 w 8938307"/>
              <a:gd name="connsiteY1072" fmla="*/ 2220823 h 2993922"/>
              <a:gd name="connsiteX1073" fmla="*/ 5517604 w 8938307"/>
              <a:gd name="connsiteY1073" fmla="*/ 2220823 h 2993922"/>
              <a:gd name="connsiteX1074" fmla="*/ 5538785 w 8938307"/>
              <a:gd name="connsiteY1074" fmla="*/ 2220823 h 2993922"/>
              <a:gd name="connsiteX1075" fmla="*/ 5528195 w 8938307"/>
              <a:gd name="connsiteY1075" fmla="*/ 2210232 h 2993922"/>
              <a:gd name="connsiteX1076" fmla="*/ 5522900 w 8938307"/>
              <a:gd name="connsiteY1076" fmla="*/ 2210232 h 2993922"/>
              <a:gd name="connsiteX1077" fmla="*/ 5210482 w 8938307"/>
              <a:gd name="connsiteY1077" fmla="*/ 2210232 h 2993922"/>
              <a:gd name="connsiteX1078" fmla="*/ 5242254 w 8938307"/>
              <a:gd name="connsiteY1078" fmla="*/ 2210232 h 2993922"/>
              <a:gd name="connsiteX1079" fmla="*/ 5263434 w 8938307"/>
              <a:gd name="connsiteY1079" fmla="*/ 2220823 h 2993922"/>
              <a:gd name="connsiteX1080" fmla="*/ 5221073 w 8938307"/>
              <a:gd name="connsiteY1080" fmla="*/ 2220823 h 2993922"/>
              <a:gd name="connsiteX1081" fmla="*/ 7317974 w 8938307"/>
              <a:gd name="connsiteY1081" fmla="*/ 2199642 h 2993922"/>
              <a:gd name="connsiteX1082" fmla="*/ 7360336 w 8938307"/>
              <a:gd name="connsiteY1082" fmla="*/ 2220823 h 2993922"/>
              <a:gd name="connsiteX1083" fmla="*/ 7328564 w 8938307"/>
              <a:gd name="connsiteY1083" fmla="*/ 2210232 h 2993922"/>
              <a:gd name="connsiteX1084" fmla="*/ 6460150 w 8938307"/>
              <a:gd name="connsiteY1084" fmla="*/ 2199642 h 2993922"/>
              <a:gd name="connsiteX1085" fmla="*/ 6513102 w 8938307"/>
              <a:gd name="connsiteY1085" fmla="*/ 2210232 h 2993922"/>
              <a:gd name="connsiteX1086" fmla="*/ 6528988 w 8938307"/>
              <a:gd name="connsiteY1086" fmla="*/ 2204937 h 2993922"/>
              <a:gd name="connsiteX1087" fmla="*/ 6544874 w 8938307"/>
              <a:gd name="connsiteY1087" fmla="*/ 2210232 h 2993922"/>
              <a:gd name="connsiteX1088" fmla="*/ 6544874 w 8938307"/>
              <a:gd name="connsiteY1088" fmla="*/ 2215527 h 2993922"/>
              <a:gd name="connsiteX1089" fmla="*/ 6544874 w 8938307"/>
              <a:gd name="connsiteY1089" fmla="*/ 2220823 h 2993922"/>
              <a:gd name="connsiteX1090" fmla="*/ 6555464 w 8938307"/>
              <a:gd name="connsiteY1090" fmla="*/ 2220823 h 2993922"/>
              <a:gd name="connsiteX1091" fmla="*/ 6566054 w 8938307"/>
              <a:gd name="connsiteY1091" fmla="*/ 2231413 h 2993922"/>
              <a:gd name="connsiteX1092" fmla="*/ 6555464 w 8938307"/>
              <a:gd name="connsiteY1092" fmla="*/ 2231413 h 2993922"/>
              <a:gd name="connsiteX1093" fmla="*/ 6534284 w 8938307"/>
              <a:gd name="connsiteY1093" fmla="*/ 2231413 h 2993922"/>
              <a:gd name="connsiteX1094" fmla="*/ 6523694 w 8938307"/>
              <a:gd name="connsiteY1094" fmla="*/ 2231413 h 2993922"/>
              <a:gd name="connsiteX1095" fmla="*/ 4988084 w 8938307"/>
              <a:gd name="connsiteY1095" fmla="*/ 2199642 h 2993922"/>
              <a:gd name="connsiteX1096" fmla="*/ 4998674 w 8938307"/>
              <a:gd name="connsiteY1096" fmla="*/ 2199642 h 2993922"/>
              <a:gd name="connsiteX1097" fmla="*/ 5009265 w 8938307"/>
              <a:gd name="connsiteY1097" fmla="*/ 2210232 h 2993922"/>
              <a:gd name="connsiteX1098" fmla="*/ 5035740 w 8938307"/>
              <a:gd name="connsiteY1098" fmla="*/ 2204937 h 2993922"/>
              <a:gd name="connsiteX1099" fmla="*/ 5078102 w 8938307"/>
              <a:gd name="connsiteY1099" fmla="*/ 2215527 h 2993922"/>
              <a:gd name="connsiteX1100" fmla="*/ 5115169 w 8938307"/>
              <a:gd name="connsiteY1100" fmla="*/ 2231413 h 2993922"/>
              <a:gd name="connsiteX1101" fmla="*/ 5104578 w 8938307"/>
              <a:gd name="connsiteY1101" fmla="*/ 2231413 h 2993922"/>
              <a:gd name="connsiteX1102" fmla="*/ 5104578 w 8938307"/>
              <a:gd name="connsiteY1102" fmla="*/ 2242004 h 2993922"/>
              <a:gd name="connsiteX1103" fmla="*/ 5115169 w 8938307"/>
              <a:gd name="connsiteY1103" fmla="*/ 2231413 h 2993922"/>
              <a:gd name="connsiteX1104" fmla="*/ 5157530 w 8938307"/>
              <a:gd name="connsiteY1104" fmla="*/ 2242004 h 2993922"/>
              <a:gd name="connsiteX1105" fmla="*/ 5221073 w 8938307"/>
              <a:gd name="connsiteY1105" fmla="*/ 2252594 h 2993922"/>
              <a:gd name="connsiteX1106" fmla="*/ 5263434 w 8938307"/>
              <a:gd name="connsiteY1106" fmla="*/ 2263184 h 2993922"/>
              <a:gd name="connsiteX1107" fmla="*/ 5263434 w 8938307"/>
              <a:gd name="connsiteY1107" fmla="*/ 2294956 h 2993922"/>
              <a:gd name="connsiteX1108" fmla="*/ 5284614 w 8938307"/>
              <a:gd name="connsiteY1108" fmla="*/ 2305546 h 2993922"/>
              <a:gd name="connsiteX1109" fmla="*/ 5295206 w 8938307"/>
              <a:gd name="connsiteY1109" fmla="*/ 2305546 h 2993922"/>
              <a:gd name="connsiteX1110" fmla="*/ 5316386 w 8938307"/>
              <a:gd name="connsiteY1110" fmla="*/ 2305546 h 2993922"/>
              <a:gd name="connsiteX1111" fmla="*/ 5321681 w 8938307"/>
              <a:gd name="connsiteY1111" fmla="*/ 2316136 h 2993922"/>
              <a:gd name="connsiteX1112" fmla="*/ 5326977 w 8938307"/>
              <a:gd name="connsiteY1112" fmla="*/ 2316136 h 2993922"/>
              <a:gd name="connsiteX1113" fmla="*/ 5337566 w 8938307"/>
              <a:gd name="connsiteY1113" fmla="*/ 2316136 h 2993922"/>
              <a:gd name="connsiteX1114" fmla="*/ 5422291 w 8938307"/>
              <a:gd name="connsiteY1114" fmla="*/ 2337317 h 2993922"/>
              <a:gd name="connsiteX1115" fmla="*/ 5432881 w 8938307"/>
              <a:gd name="connsiteY1115" fmla="*/ 2342612 h 2993922"/>
              <a:gd name="connsiteX1116" fmla="*/ 5422291 w 8938307"/>
              <a:gd name="connsiteY1116" fmla="*/ 2353202 h 2993922"/>
              <a:gd name="connsiteX1117" fmla="*/ 5390518 w 8938307"/>
              <a:gd name="connsiteY1117" fmla="*/ 2353202 h 2993922"/>
              <a:gd name="connsiteX1118" fmla="*/ 5348158 w 8938307"/>
              <a:gd name="connsiteY1118" fmla="*/ 2342612 h 2993922"/>
              <a:gd name="connsiteX1119" fmla="*/ 5316386 w 8938307"/>
              <a:gd name="connsiteY1119" fmla="*/ 2326727 h 2993922"/>
              <a:gd name="connsiteX1120" fmla="*/ 5274025 w 8938307"/>
              <a:gd name="connsiteY1120" fmla="*/ 2316136 h 2993922"/>
              <a:gd name="connsiteX1121" fmla="*/ 5252844 w 8938307"/>
              <a:gd name="connsiteY1121" fmla="*/ 2305546 h 2993922"/>
              <a:gd name="connsiteX1122" fmla="*/ 5221073 w 8938307"/>
              <a:gd name="connsiteY1122" fmla="*/ 2294956 h 2993922"/>
              <a:gd name="connsiteX1123" fmla="*/ 5173416 w 8938307"/>
              <a:gd name="connsiteY1123" fmla="*/ 2289660 h 2993922"/>
              <a:gd name="connsiteX1124" fmla="*/ 5125758 w 8938307"/>
              <a:gd name="connsiteY1124" fmla="*/ 2279069 h 2993922"/>
              <a:gd name="connsiteX1125" fmla="*/ 5083398 w 8938307"/>
              <a:gd name="connsiteY1125" fmla="*/ 2263184 h 2993922"/>
              <a:gd name="connsiteX1126" fmla="*/ 5056921 w 8938307"/>
              <a:gd name="connsiteY1126" fmla="*/ 2257889 h 2993922"/>
              <a:gd name="connsiteX1127" fmla="*/ 5041036 w 8938307"/>
              <a:gd name="connsiteY1127" fmla="*/ 2252594 h 2993922"/>
              <a:gd name="connsiteX1128" fmla="*/ 4966902 w 8938307"/>
              <a:gd name="connsiteY1128" fmla="*/ 2220823 h 2993922"/>
              <a:gd name="connsiteX1129" fmla="*/ 4966902 w 8938307"/>
              <a:gd name="connsiteY1129" fmla="*/ 2210232 h 2993922"/>
              <a:gd name="connsiteX1130" fmla="*/ 4977492 w 8938307"/>
              <a:gd name="connsiteY1130" fmla="*/ 2210232 h 2993922"/>
              <a:gd name="connsiteX1131" fmla="*/ 4988084 w 8938307"/>
              <a:gd name="connsiteY1131" fmla="*/ 2210232 h 2993922"/>
              <a:gd name="connsiteX1132" fmla="*/ 4670372 w 8938307"/>
              <a:gd name="connsiteY1132" fmla="*/ 2199642 h 2993922"/>
              <a:gd name="connsiteX1133" fmla="*/ 4675666 w 8938307"/>
              <a:gd name="connsiteY1133" fmla="*/ 2204937 h 2993922"/>
              <a:gd name="connsiteX1134" fmla="*/ 4691551 w 8938307"/>
              <a:gd name="connsiteY1134" fmla="*/ 2210232 h 2993922"/>
              <a:gd name="connsiteX1135" fmla="*/ 4680962 w 8938307"/>
              <a:gd name="connsiteY1135" fmla="*/ 2210232 h 2993922"/>
              <a:gd name="connsiteX1136" fmla="*/ 4670372 w 8938307"/>
              <a:gd name="connsiteY1136" fmla="*/ 2210232 h 2993922"/>
              <a:gd name="connsiteX1137" fmla="*/ 5925334 w 8938307"/>
              <a:gd name="connsiteY1137" fmla="*/ 2194346 h 2993922"/>
              <a:gd name="connsiteX1138" fmla="*/ 5920039 w 8938307"/>
              <a:gd name="connsiteY1138" fmla="*/ 2199642 h 2993922"/>
              <a:gd name="connsiteX1139" fmla="*/ 5930630 w 8938307"/>
              <a:gd name="connsiteY1139" fmla="*/ 2199642 h 2993922"/>
              <a:gd name="connsiteX1140" fmla="*/ 5941220 w 8938307"/>
              <a:gd name="connsiteY1140" fmla="*/ 2199642 h 2993922"/>
              <a:gd name="connsiteX1141" fmla="*/ 5925334 w 8938307"/>
              <a:gd name="connsiteY1141" fmla="*/ 2194346 h 2993922"/>
              <a:gd name="connsiteX1142" fmla="*/ 7476830 w 8938307"/>
              <a:gd name="connsiteY1142" fmla="*/ 2189051 h 2993922"/>
              <a:gd name="connsiteX1143" fmla="*/ 7487420 w 8938307"/>
              <a:gd name="connsiteY1143" fmla="*/ 2189051 h 2993922"/>
              <a:gd name="connsiteX1144" fmla="*/ 7487420 w 8938307"/>
              <a:gd name="connsiteY1144" fmla="*/ 2199642 h 2993922"/>
              <a:gd name="connsiteX1145" fmla="*/ 7476830 w 8938307"/>
              <a:gd name="connsiteY1145" fmla="*/ 2189051 h 2993922"/>
              <a:gd name="connsiteX1146" fmla="*/ 6682550 w 8938307"/>
              <a:gd name="connsiteY1146" fmla="*/ 2189051 h 2993922"/>
              <a:gd name="connsiteX1147" fmla="*/ 6682550 w 8938307"/>
              <a:gd name="connsiteY1147" fmla="*/ 2199642 h 2993922"/>
              <a:gd name="connsiteX1148" fmla="*/ 6671958 w 8938307"/>
              <a:gd name="connsiteY1148" fmla="*/ 2199642 h 2993922"/>
              <a:gd name="connsiteX1149" fmla="*/ 6491922 w 8938307"/>
              <a:gd name="connsiteY1149" fmla="*/ 2189051 h 2993922"/>
              <a:gd name="connsiteX1150" fmla="*/ 6502512 w 8938307"/>
              <a:gd name="connsiteY1150" fmla="*/ 2199642 h 2993922"/>
              <a:gd name="connsiteX1151" fmla="*/ 6497217 w 8938307"/>
              <a:gd name="connsiteY1151" fmla="*/ 2199642 h 2993922"/>
              <a:gd name="connsiteX1152" fmla="*/ 6491922 w 8938307"/>
              <a:gd name="connsiteY1152" fmla="*/ 2194346 h 2993922"/>
              <a:gd name="connsiteX1153" fmla="*/ 6491922 w 8938307"/>
              <a:gd name="connsiteY1153" fmla="*/ 2189051 h 2993922"/>
              <a:gd name="connsiteX1154" fmla="*/ 6301294 w 8938307"/>
              <a:gd name="connsiteY1154" fmla="*/ 2189051 h 2993922"/>
              <a:gd name="connsiteX1155" fmla="*/ 6311884 w 8938307"/>
              <a:gd name="connsiteY1155" fmla="*/ 2189051 h 2993922"/>
              <a:gd name="connsiteX1156" fmla="*/ 6311884 w 8938307"/>
              <a:gd name="connsiteY1156" fmla="*/ 2199642 h 2993922"/>
              <a:gd name="connsiteX1157" fmla="*/ 6301294 w 8938307"/>
              <a:gd name="connsiteY1157" fmla="*/ 2189051 h 2993922"/>
              <a:gd name="connsiteX1158" fmla="*/ 5909449 w 8938307"/>
              <a:gd name="connsiteY1158" fmla="*/ 2189051 h 2993922"/>
              <a:gd name="connsiteX1159" fmla="*/ 5909449 w 8938307"/>
              <a:gd name="connsiteY1159" fmla="*/ 2199642 h 2993922"/>
              <a:gd name="connsiteX1160" fmla="*/ 5920039 w 8938307"/>
              <a:gd name="connsiteY1160" fmla="*/ 2189051 h 2993922"/>
              <a:gd name="connsiteX1161" fmla="*/ 5909449 w 8938307"/>
              <a:gd name="connsiteY1161" fmla="*/ 2189051 h 2993922"/>
              <a:gd name="connsiteX1162" fmla="*/ 4903360 w 8938307"/>
              <a:gd name="connsiteY1162" fmla="*/ 2189051 h 2993922"/>
              <a:gd name="connsiteX1163" fmla="*/ 4913950 w 8938307"/>
              <a:gd name="connsiteY1163" fmla="*/ 2189051 h 2993922"/>
              <a:gd name="connsiteX1164" fmla="*/ 4924540 w 8938307"/>
              <a:gd name="connsiteY1164" fmla="*/ 2199642 h 2993922"/>
              <a:gd name="connsiteX1165" fmla="*/ 4903360 w 8938307"/>
              <a:gd name="connsiteY1165" fmla="*/ 2199642 h 2993922"/>
              <a:gd name="connsiteX1166" fmla="*/ 4204393 w 8938307"/>
              <a:gd name="connsiteY1166" fmla="*/ 2189051 h 2993922"/>
              <a:gd name="connsiteX1167" fmla="*/ 4257345 w 8938307"/>
              <a:gd name="connsiteY1167" fmla="*/ 2204937 h 2993922"/>
              <a:gd name="connsiteX1168" fmla="*/ 4289116 w 8938307"/>
              <a:gd name="connsiteY1168" fmla="*/ 2220823 h 2993922"/>
              <a:gd name="connsiteX1169" fmla="*/ 4225574 w 8938307"/>
              <a:gd name="connsiteY1169" fmla="*/ 2210232 h 2993922"/>
              <a:gd name="connsiteX1170" fmla="*/ 4204393 w 8938307"/>
              <a:gd name="connsiteY1170" fmla="*/ 2189051 h 2993922"/>
              <a:gd name="connsiteX1171" fmla="*/ 7868675 w 8938307"/>
              <a:gd name="connsiteY1171" fmla="*/ 2178461 h 2993922"/>
              <a:gd name="connsiteX1172" fmla="*/ 7879267 w 8938307"/>
              <a:gd name="connsiteY1172" fmla="*/ 2183756 h 2993922"/>
              <a:gd name="connsiteX1173" fmla="*/ 7868675 w 8938307"/>
              <a:gd name="connsiteY1173" fmla="*/ 2189051 h 2993922"/>
              <a:gd name="connsiteX1174" fmla="*/ 7858085 w 8938307"/>
              <a:gd name="connsiteY1174" fmla="*/ 2183756 h 2993922"/>
              <a:gd name="connsiteX1175" fmla="*/ 7868675 w 8938307"/>
              <a:gd name="connsiteY1175" fmla="*/ 2178461 h 2993922"/>
              <a:gd name="connsiteX1176" fmla="*/ 7635686 w 8938307"/>
              <a:gd name="connsiteY1176" fmla="*/ 2178461 h 2993922"/>
              <a:gd name="connsiteX1177" fmla="*/ 7625096 w 8938307"/>
              <a:gd name="connsiteY1177" fmla="*/ 2189051 h 2993922"/>
              <a:gd name="connsiteX1178" fmla="*/ 7635686 w 8938307"/>
              <a:gd name="connsiteY1178" fmla="*/ 2189051 h 2993922"/>
              <a:gd name="connsiteX1179" fmla="*/ 6936718 w 8938307"/>
              <a:gd name="connsiteY1179" fmla="*/ 2178461 h 2993922"/>
              <a:gd name="connsiteX1180" fmla="*/ 6936718 w 8938307"/>
              <a:gd name="connsiteY1180" fmla="*/ 2189051 h 2993922"/>
              <a:gd name="connsiteX1181" fmla="*/ 6947310 w 8938307"/>
              <a:gd name="connsiteY1181" fmla="*/ 2178461 h 2993922"/>
              <a:gd name="connsiteX1182" fmla="*/ 6703730 w 8938307"/>
              <a:gd name="connsiteY1182" fmla="*/ 2178461 h 2993922"/>
              <a:gd name="connsiteX1183" fmla="*/ 6724910 w 8938307"/>
              <a:gd name="connsiteY1183" fmla="*/ 2189051 h 2993922"/>
              <a:gd name="connsiteX1184" fmla="*/ 6703730 w 8938307"/>
              <a:gd name="connsiteY1184" fmla="*/ 2189051 h 2993922"/>
              <a:gd name="connsiteX1185" fmla="*/ 5867087 w 8938307"/>
              <a:gd name="connsiteY1185" fmla="*/ 2178461 h 2993922"/>
              <a:gd name="connsiteX1186" fmla="*/ 5867087 w 8938307"/>
              <a:gd name="connsiteY1186" fmla="*/ 2189051 h 2993922"/>
              <a:gd name="connsiteX1187" fmla="*/ 5888268 w 8938307"/>
              <a:gd name="connsiteY1187" fmla="*/ 2189051 h 2993922"/>
              <a:gd name="connsiteX1188" fmla="*/ 5867087 w 8938307"/>
              <a:gd name="connsiteY1188" fmla="*/ 2178461 h 2993922"/>
              <a:gd name="connsiteX1189" fmla="*/ 7720409 w 8938307"/>
              <a:gd name="connsiteY1189" fmla="*/ 2167871 h 2993922"/>
              <a:gd name="connsiteX1190" fmla="*/ 7720409 w 8938307"/>
              <a:gd name="connsiteY1190" fmla="*/ 2178461 h 2993922"/>
              <a:gd name="connsiteX1191" fmla="*/ 7720409 w 8938307"/>
              <a:gd name="connsiteY1191" fmla="*/ 2189051 h 2993922"/>
              <a:gd name="connsiteX1192" fmla="*/ 7709820 w 8938307"/>
              <a:gd name="connsiteY1192" fmla="*/ 2178461 h 2993922"/>
              <a:gd name="connsiteX1193" fmla="*/ 7720409 w 8938307"/>
              <a:gd name="connsiteY1193" fmla="*/ 2167871 h 2993922"/>
              <a:gd name="connsiteX1194" fmla="*/ 6121257 w 8938307"/>
              <a:gd name="connsiteY1194" fmla="*/ 2157280 h 2993922"/>
              <a:gd name="connsiteX1195" fmla="*/ 6121257 w 8938307"/>
              <a:gd name="connsiteY1195" fmla="*/ 2167871 h 2993922"/>
              <a:gd name="connsiteX1196" fmla="*/ 6153028 w 8938307"/>
              <a:gd name="connsiteY1196" fmla="*/ 2178461 h 2993922"/>
              <a:gd name="connsiteX1197" fmla="*/ 6142438 w 8938307"/>
              <a:gd name="connsiteY1197" fmla="*/ 2167871 h 2993922"/>
              <a:gd name="connsiteX1198" fmla="*/ 6121257 w 8938307"/>
              <a:gd name="connsiteY1198" fmla="*/ 2157280 h 2993922"/>
              <a:gd name="connsiteX1199" fmla="*/ 7564202 w 8938307"/>
              <a:gd name="connsiteY1199" fmla="*/ 2150660 h 2993922"/>
              <a:gd name="connsiteX1200" fmla="*/ 7561553 w 8938307"/>
              <a:gd name="connsiteY1200" fmla="*/ 2151985 h 2993922"/>
              <a:gd name="connsiteX1201" fmla="*/ 7572144 w 8938307"/>
              <a:gd name="connsiteY1201" fmla="*/ 2167871 h 2993922"/>
              <a:gd name="connsiteX1202" fmla="*/ 7582734 w 8938307"/>
              <a:gd name="connsiteY1202" fmla="*/ 2167871 h 2993922"/>
              <a:gd name="connsiteX1203" fmla="*/ 7572144 w 8938307"/>
              <a:gd name="connsiteY1203" fmla="*/ 2157280 h 2993922"/>
              <a:gd name="connsiteX1204" fmla="*/ 7564202 w 8938307"/>
              <a:gd name="connsiteY1204" fmla="*/ 2150660 h 2993922"/>
              <a:gd name="connsiteX1205" fmla="*/ 7805134 w 8938307"/>
              <a:gd name="connsiteY1205" fmla="*/ 2146690 h 2993922"/>
              <a:gd name="connsiteX1206" fmla="*/ 7783952 w 8938307"/>
              <a:gd name="connsiteY1206" fmla="*/ 2157280 h 2993922"/>
              <a:gd name="connsiteX1207" fmla="*/ 7805134 w 8938307"/>
              <a:gd name="connsiteY1207" fmla="*/ 2157280 h 2993922"/>
              <a:gd name="connsiteX1208" fmla="*/ 7805134 w 8938307"/>
              <a:gd name="connsiteY1208" fmla="*/ 2146690 h 2993922"/>
              <a:gd name="connsiteX1209" fmla="*/ 6957900 w 8938307"/>
              <a:gd name="connsiteY1209" fmla="*/ 2146690 h 2993922"/>
              <a:gd name="connsiteX1210" fmla="*/ 6968491 w 8938307"/>
              <a:gd name="connsiteY1210" fmla="*/ 2157280 h 2993922"/>
              <a:gd name="connsiteX1211" fmla="*/ 6957900 w 8938307"/>
              <a:gd name="connsiteY1211" fmla="*/ 2157280 h 2993922"/>
              <a:gd name="connsiteX1212" fmla="*/ 4331478 w 8938307"/>
              <a:gd name="connsiteY1212" fmla="*/ 2146690 h 2993922"/>
              <a:gd name="connsiteX1213" fmla="*/ 4395020 w 8938307"/>
              <a:gd name="connsiteY1213" fmla="*/ 2167871 h 2993922"/>
              <a:gd name="connsiteX1214" fmla="*/ 4426791 w 8938307"/>
              <a:gd name="connsiteY1214" fmla="*/ 2178461 h 2993922"/>
              <a:gd name="connsiteX1215" fmla="*/ 4458562 w 8938307"/>
              <a:gd name="connsiteY1215" fmla="*/ 2189051 h 2993922"/>
              <a:gd name="connsiteX1216" fmla="*/ 4447972 w 8938307"/>
              <a:gd name="connsiteY1216" fmla="*/ 2199642 h 2993922"/>
              <a:gd name="connsiteX1217" fmla="*/ 4426791 w 8938307"/>
              <a:gd name="connsiteY1217" fmla="*/ 2210232 h 2993922"/>
              <a:gd name="connsiteX1218" fmla="*/ 4384430 w 8938307"/>
              <a:gd name="connsiteY1218" fmla="*/ 2189051 h 2993922"/>
              <a:gd name="connsiteX1219" fmla="*/ 4352658 w 8938307"/>
              <a:gd name="connsiteY1219" fmla="*/ 2167871 h 2993922"/>
              <a:gd name="connsiteX1220" fmla="*/ 4342068 w 8938307"/>
              <a:gd name="connsiteY1220" fmla="*/ 2157280 h 2993922"/>
              <a:gd name="connsiteX1221" fmla="*/ 7519192 w 8938307"/>
              <a:gd name="connsiteY1221" fmla="*/ 2136099 h 2993922"/>
              <a:gd name="connsiteX1222" fmla="*/ 7508601 w 8938307"/>
              <a:gd name="connsiteY1222" fmla="*/ 2146690 h 2993922"/>
              <a:gd name="connsiteX1223" fmla="*/ 7519192 w 8938307"/>
              <a:gd name="connsiteY1223" fmla="*/ 2157280 h 2993922"/>
              <a:gd name="connsiteX1224" fmla="*/ 7519192 w 8938307"/>
              <a:gd name="connsiteY1224" fmla="*/ 2146690 h 2993922"/>
              <a:gd name="connsiteX1225" fmla="*/ 6301294 w 8938307"/>
              <a:gd name="connsiteY1225" fmla="*/ 2136099 h 2993922"/>
              <a:gd name="connsiteX1226" fmla="*/ 6311884 w 8938307"/>
              <a:gd name="connsiteY1226" fmla="*/ 2136099 h 2993922"/>
              <a:gd name="connsiteX1227" fmla="*/ 6311884 w 8938307"/>
              <a:gd name="connsiteY1227" fmla="*/ 2157280 h 2993922"/>
              <a:gd name="connsiteX1228" fmla="*/ 6290704 w 8938307"/>
              <a:gd name="connsiteY1228" fmla="*/ 2157280 h 2993922"/>
              <a:gd name="connsiteX1229" fmla="*/ 6280114 w 8938307"/>
              <a:gd name="connsiteY1229" fmla="*/ 2146690 h 2993922"/>
              <a:gd name="connsiteX1230" fmla="*/ 6290704 w 8938307"/>
              <a:gd name="connsiteY1230" fmla="*/ 2146690 h 2993922"/>
              <a:gd name="connsiteX1231" fmla="*/ 6295998 w 8938307"/>
              <a:gd name="connsiteY1231" fmla="*/ 2146690 h 2993922"/>
              <a:gd name="connsiteX1232" fmla="*/ 6301294 w 8938307"/>
              <a:gd name="connsiteY1232" fmla="*/ 2136099 h 2993922"/>
              <a:gd name="connsiteX1233" fmla="*/ 5814135 w 8938307"/>
              <a:gd name="connsiteY1233" fmla="*/ 2136099 h 2993922"/>
              <a:gd name="connsiteX1234" fmla="*/ 5819430 w 8938307"/>
              <a:gd name="connsiteY1234" fmla="*/ 2141394 h 2993922"/>
              <a:gd name="connsiteX1235" fmla="*/ 5835316 w 8938307"/>
              <a:gd name="connsiteY1235" fmla="*/ 2146690 h 2993922"/>
              <a:gd name="connsiteX1236" fmla="*/ 5856497 w 8938307"/>
              <a:gd name="connsiteY1236" fmla="*/ 2146690 h 2993922"/>
              <a:gd name="connsiteX1237" fmla="*/ 5867087 w 8938307"/>
              <a:gd name="connsiteY1237" fmla="*/ 2157280 h 2993922"/>
              <a:gd name="connsiteX1238" fmla="*/ 5920039 w 8938307"/>
              <a:gd name="connsiteY1238" fmla="*/ 2178461 h 2993922"/>
              <a:gd name="connsiteX1239" fmla="*/ 5930630 w 8938307"/>
              <a:gd name="connsiteY1239" fmla="*/ 2178461 h 2993922"/>
              <a:gd name="connsiteX1240" fmla="*/ 5962401 w 8938307"/>
              <a:gd name="connsiteY1240" fmla="*/ 2189051 h 2993922"/>
              <a:gd name="connsiteX1241" fmla="*/ 5972991 w 8938307"/>
              <a:gd name="connsiteY1241" fmla="*/ 2189051 h 2993922"/>
              <a:gd name="connsiteX1242" fmla="*/ 5983582 w 8938307"/>
              <a:gd name="connsiteY1242" fmla="*/ 2189051 h 2993922"/>
              <a:gd name="connsiteX1243" fmla="*/ 5983582 w 8938307"/>
              <a:gd name="connsiteY1243" fmla="*/ 2178461 h 2993922"/>
              <a:gd name="connsiteX1244" fmla="*/ 5972991 w 8938307"/>
              <a:gd name="connsiteY1244" fmla="*/ 2178461 h 2993922"/>
              <a:gd name="connsiteX1245" fmla="*/ 5930630 w 8938307"/>
              <a:gd name="connsiteY1245" fmla="*/ 2167871 h 2993922"/>
              <a:gd name="connsiteX1246" fmla="*/ 5909449 w 8938307"/>
              <a:gd name="connsiteY1246" fmla="*/ 2146690 h 2993922"/>
              <a:gd name="connsiteX1247" fmla="*/ 5898860 w 8938307"/>
              <a:gd name="connsiteY1247" fmla="*/ 2146690 h 2993922"/>
              <a:gd name="connsiteX1248" fmla="*/ 5861792 w 8938307"/>
              <a:gd name="connsiteY1248" fmla="*/ 2141394 h 2993922"/>
              <a:gd name="connsiteX1249" fmla="*/ 5824726 w 8938307"/>
              <a:gd name="connsiteY1249" fmla="*/ 2136099 h 2993922"/>
              <a:gd name="connsiteX1250" fmla="*/ 5194596 w 8938307"/>
              <a:gd name="connsiteY1250" fmla="*/ 2136099 h 2993922"/>
              <a:gd name="connsiteX1251" fmla="*/ 5178710 w 8938307"/>
              <a:gd name="connsiteY1251" fmla="*/ 2141394 h 2993922"/>
              <a:gd name="connsiteX1252" fmla="*/ 5178710 w 8938307"/>
              <a:gd name="connsiteY1252" fmla="*/ 2146690 h 2993922"/>
              <a:gd name="connsiteX1253" fmla="*/ 5231662 w 8938307"/>
              <a:gd name="connsiteY1253" fmla="*/ 2157280 h 2993922"/>
              <a:gd name="connsiteX1254" fmla="*/ 5252844 w 8938307"/>
              <a:gd name="connsiteY1254" fmla="*/ 2157280 h 2993922"/>
              <a:gd name="connsiteX1255" fmla="*/ 5231662 w 8938307"/>
              <a:gd name="connsiteY1255" fmla="*/ 2151985 h 2993922"/>
              <a:gd name="connsiteX1256" fmla="*/ 5210482 w 8938307"/>
              <a:gd name="connsiteY1256" fmla="*/ 2141394 h 2993922"/>
              <a:gd name="connsiteX1257" fmla="*/ 5194596 w 8938307"/>
              <a:gd name="connsiteY1257" fmla="*/ 2136099 h 2993922"/>
              <a:gd name="connsiteX1258" fmla="*/ 6460150 w 8938307"/>
              <a:gd name="connsiteY1258" fmla="*/ 2135216 h 2993922"/>
              <a:gd name="connsiteX1259" fmla="*/ 6460150 w 8938307"/>
              <a:gd name="connsiteY1259" fmla="*/ 2136099 h 2993922"/>
              <a:gd name="connsiteX1260" fmla="*/ 6450884 w 8938307"/>
              <a:gd name="connsiteY1260" fmla="*/ 2138747 h 2993922"/>
              <a:gd name="connsiteX1261" fmla="*/ 6454855 w 8938307"/>
              <a:gd name="connsiteY1261" fmla="*/ 2136099 h 2993922"/>
              <a:gd name="connsiteX1262" fmla="*/ 5092664 w 8938307"/>
              <a:gd name="connsiteY1262" fmla="*/ 2129481 h 2993922"/>
              <a:gd name="connsiteX1263" fmla="*/ 5088692 w 8938307"/>
              <a:gd name="connsiteY1263" fmla="*/ 2130804 h 2993922"/>
              <a:gd name="connsiteX1264" fmla="*/ 5093988 w 8938307"/>
              <a:gd name="connsiteY1264" fmla="*/ 2136099 h 2993922"/>
              <a:gd name="connsiteX1265" fmla="*/ 5092664 w 8938307"/>
              <a:gd name="connsiteY1265" fmla="*/ 2129481 h 2993922"/>
              <a:gd name="connsiteX1266" fmla="*/ 7466240 w 8938307"/>
              <a:gd name="connsiteY1266" fmla="*/ 2128156 h 2993922"/>
              <a:gd name="connsiteX1267" fmla="*/ 7471534 w 8938307"/>
              <a:gd name="connsiteY1267" fmla="*/ 2130804 h 2993922"/>
              <a:gd name="connsiteX1268" fmla="*/ 7476830 w 8938307"/>
              <a:gd name="connsiteY1268" fmla="*/ 2136099 h 2993922"/>
              <a:gd name="connsiteX1269" fmla="*/ 7468888 w 8938307"/>
              <a:gd name="connsiteY1269" fmla="*/ 2146690 h 2993922"/>
              <a:gd name="connsiteX1270" fmla="*/ 7466240 w 8938307"/>
              <a:gd name="connsiteY1270" fmla="*/ 2136099 h 2993922"/>
              <a:gd name="connsiteX1271" fmla="*/ 7460944 w 8938307"/>
              <a:gd name="connsiteY1271" fmla="*/ 2130804 h 2993922"/>
              <a:gd name="connsiteX1272" fmla="*/ 7466240 w 8938307"/>
              <a:gd name="connsiteY1272" fmla="*/ 2128156 h 2993922"/>
              <a:gd name="connsiteX1273" fmla="*/ 6408522 w 8938307"/>
              <a:gd name="connsiteY1273" fmla="*/ 2128156 h 2993922"/>
              <a:gd name="connsiteX1274" fmla="*/ 6417788 w 8938307"/>
              <a:gd name="connsiteY1274" fmla="*/ 2130804 h 2993922"/>
              <a:gd name="connsiteX1275" fmla="*/ 6428380 w 8938307"/>
              <a:gd name="connsiteY1275" fmla="*/ 2136099 h 2993922"/>
              <a:gd name="connsiteX1276" fmla="*/ 6446250 w 8938307"/>
              <a:gd name="connsiteY1276" fmla="*/ 2140071 h 2993922"/>
              <a:gd name="connsiteX1277" fmla="*/ 6450884 w 8938307"/>
              <a:gd name="connsiteY1277" fmla="*/ 2138747 h 2993922"/>
              <a:gd name="connsiteX1278" fmla="*/ 6449560 w 8938307"/>
              <a:gd name="connsiteY1278" fmla="*/ 2146690 h 2993922"/>
              <a:gd name="connsiteX1279" fmla="*/ 6396608 w 8938307"/>
              <a:gd name="connsiteY1279" fmla="*/ 2146690 h 2993922"/>
              <a:gd name="connsiteX1280" fmla="*/ 6401903 w 8938307"/>
              <a:gd name="connsiteY1280" fmla="*/ 2130804 h 2993922"/>
              <a:gd name="connsiteX1281" fmla="*/ 6408522 w 8938307"/>
              <a:gd name="connsiteY1281" fmla="*/ 2128156 h 2993922"/>
              <a:gd name="connsiteX1282" fmla="*/ 6336324 w 8938307"/>
              <a:gd name="connsiteY1282" fmla="*/ 2126731 h 2993922"/>
              <a:gd name="connsiteX1283" fmla="*/ 6333066 w 8938307"/>
              <a:gd name="connsiteY1283" fmla="*/ 2130804 h 2993922"/>
              <a:gd name="connsiteX1284" fmla="*/ 6335714 w 8938307"/>
              <a:gd name="connsiteY1284" fmla="*/ 2126832 h 2993922"/>
              <a:gd name="connsiteX1285" fmla="*/ 7794542 w 8938307"/>
              <a:gd name="connsiteY1285" fmla="*/ 2125509 h 2993922"/>
              <a:gd name="connsiteX1286" fmla="*/ 7789248 w 8938307"/>
              <a:gd name="connsiteY1286" fmla="*/ 2136099 h 2993922"/>
              <a:gd name="connsiteX1287" fmla="*/ 7815724 w 8938307"/>
              <a:gd name="connsiteY1287" fmla="*/ 2146690 h 2993922"/>
              <a:gd name="connsiteX1288" fmla="*/ 7836904 w 8938307"/>
              <a:gd name="connsiteY1288" fmla="*/ 2157280 h 2993922"/>
              <a:gd name="connsiteX1289" fmla="*/ 7836904 w 8938307"/>
              <a:gd name="connsiteY1289" fmla="*/ 2167871 h 2993922"/>
              <a:gd name="connsiteX1290" fmla="*/ 7836904 w 8938307"/>
              <a:gd name="connsiteY1290" fmla="*/ 2178461 h 2993922"/>
              <a:gd name="connsiteX1291" fmla="*/ 7836904 w 8938307"/>
              <a:gd name="connsiteY1291" fmla="*/ 2183756 h 2993922"/>
              <a:gd name="connsiteX1292" fmla="*/ 7847494 w 8938307"/>
              <a:gd name="connsiteY1292" fmla="*/ 2199642 h 2993922"/>
              <a:gd name="connsiteX1293" fmla="*/ 7900446 w 8938307"/>
              <a:gd name="connsiteY1293" fmla="*/ 2199642 h 2993922"/>
              <a:gd name="connsiteX1294" fmla="*/ 7932219 w 8938307"/>
              <a:gd name="connsiteY1294" fmla="*/ 2199642 h 2993922"/>
              <a:gd name="connsiteX1295" fmla="*/ 7942808 w 8938307"/>
              <a:gd name="connsiteY1295" fmla="*/ 2189051 h 2993922"/>
              <a:gd name="connsiteX1296" fmla="*/ 7921627 w 8938307"/>
              <a:gd name="connsiteY1296" fmla="*/ 2178461 h 2993922"/>
              <a:gd name="connsiteX1297" fmla="*/ 7905742 w 8938307"/>
              <a:gd name="connsiteY1297" fmla="*/ 2173165 h 2993922"/>
              <a:gd name="connsiteX1298" fmla="*/ 7889856 w 8938307"/>
              <a:gd name="connsiteY1298" fmla="*/ 2167871 h 2993922"/>
              <a:gd name="connsiteX1299" fmla="*/ 7873971 w 8938307"/>
              <a:gd name="connsiteY1299" fmla="*/ 2167871 h 2993922"/>
              <a:gd name="connsiteX1300" fmla="*/ 7858085 w 8938307"/>
              <a:gd name="connsiteY1300" fmla="*/ 2157280 h 2993922"/>
              <a:gd name="connsiteX1301" fmla="*/ 7858085 w 8938307"/>
              <a:gd name="connsiteY1301" fmla="*/ 2146690 h 2993922"/>
              <a:gd name="connsiteX1302" fmla="*/ 7847494 w 8938307"/>
              <a:gd name="connsiteY1302" fmla="*/ 2146690 h 2993922"/>
              <a:gd name="connsiteX1303" fmla="*/ 7826313 w 8938307"/>
              <a:gd name="connsiteY1303" fmla="*/ 2136099 h 2993922"/>
              <a:gd name="connsiteX1304" fmla="*/ 7805134 w 8938307"/>
              <a:gd name="connsiteY1304" fmla="*/ 2125509 h 2993922"/>
              <a:gd name="connsiteX1305" fmla="*/ 7794542 w 8938307"/>
              <a:gd name="connsiteY1305" fmla="*/ 2125509 h 2993922"/>
              <a:gd name="connsiteX1306" fmla="*/ 5051626 w 8938307"/>
              <a:gd name="connsiteY1306" fmla="*/ 2125509 h 2993922"/>
              <a:gd name="connsiteX1307" fmla="*/ 5051626 w 8938307"/>
              <a:gd name="connsiteY1307" fmla="*/ 2136099 h 2993922"/>
              <a:gd name="connsiteX1308" fmla="*/ 5062217 w 8938307"/>
              <a:gd name="connsiteY1308" fmla="*/ 2125509 h 2993922"/>
              <a:gd name="connsiteX1309" fmla="*/ 4310297 w 8938307"/>
              <a:gd name="connsiteY1309" fmla="*/ 2125509 h 2993922"/>
              <a:gd name="connsiteX1310" fmla="*/ 4320887 w 8938307"/>
              <a:gd name="connsiteY1310" fmla="*/ 2136099 h 2993922"/>
              <a:gd name="connsiteX1311" fmla="*/ 4299706 w 8938307"/>
              <a:gd name="connsiteY1311" fmla="*/ 2136099 h 2993922"/>
              <a:gd name="connsiteX1312" fmla="*/ 4310297 w 8938307"/>
              <a:gd name="connsiteY1312" fmla="*/ 2125509 h 2993922"/>
              <a:gd name="connsiteX1313" fmla="*/ 6109342 w 8938307"/>
              <a:gd name="connsiteY1313" fmla="*/ 2122200 h 2993922"/>
              <a:gd name="connsiteX1314" fmla="*/ 6121257 w 8938307"/>
              <a:gd name="connsiteY1314" fmla="*/ 2136099 h 2993922"/>
              <a:gd name="connsiteX1315" fmla="*/ 6100076 w 8938307"/>
              <a:gd name="connsiteY1315" fmla="*/ 2136099 h 2993922"/>
              <a:gd name="connsiteX1316" fmla="*/ 6100076 w 8938307"/>
              <a:gd name="connsiteY1316" fmla="*/ 2125509 h 2993922"/>
              <a:gd name="connsiteX1317" fmla="*/ 6109342 w 8938307"/>
              <a:gd name="connsiteY1317" fmla="*/ 2122200 h 2993922"/>
              <a:gd name="connsiteX1318" fmla="*/ 6237752 w 8938307"/>
              <a:gd name="connsiteY1318" fmla="*/ 2120213 h 2993922"/>
              <a:gd name="connsiteX1319" fmla="*/ 6243046 w 8938307"/>
              <a:gd name="connsiteY1319" fmla="*/ 2125509 h 2993922"/>
              <a:gd name="connsiteX1320" fmla="*/ 6248342 w 8938307"/>
              <a:gd name="connsiteY1320" fmla="*/ 2136099 h 2993922"/>
              <a:gd name="connsiteX1321" fmla="*/ 6248342 w 8938307"/>
              <a:gd name="connsiteY1321" fmla="*/ 2146690 h 2993922"/>
              <a:gd name="connsiteX1322" fmla="*/ 6237752 w 8938307"/>
              <a:gd name="connsiteY1322" fmla="*/ 2130804 h 2993922"/>
              <a:gd name="connsiteX1323" fmla="*/ 6237752 w 8938307"/>
              <a:gd name="connsiteY1323" fmla="*/ 2124185 h 2993922"/>
              <a:gd name="connsiteX1324" fmla="*/ 5681756 w 8938307"/>
              <a:gd name="connsiteY1324" fmla="*/ 2120213 h 2993922"/>
              <a:gd name="connsiteX1325" fmla="*/ 5676460 w 8938307"/>
              <a:gd name="connsiteY1325" fmla="*/ 2125509 h 2993922"/>
              <a:gd name="connsiteX1326" fmla="*/ 5687051 w 8938307"/>
              <a:gd name="connsiteY1326" fmla="*/ 2130804 h 2993922"/>
              <a:gd name="connsiteX1327" fmla="*/ 5708232 w 8938307"/>
              <a:gd name="connsiteY1327" fmla="*/ 2136099 h 2993922"/>
              <a:gd name="connsiteX1328" fmla="*/ 5697641 w 8938307"/>
              <a:gd name="connsiteY1328" fmla="*/ 2125509 h 2993922"/>
              <a:gd name="connsiteX1329" fmla="*/ 5681756 w 8938307"/>
              <a:gd name="connsiteY1329" fmla="*/ 2120213 h 2993922"/>
              <a:gd name="connsiteX1330" fmla="*/ 7370926 w 8938307"/>
              <a:gd name="connsiteY1330" fmla="*/ 2114919 h 2993922"/>
              <a:gd name="connsiteX1331" fmla="*/ 7376222 w 8938307"/>
              <a:gd name="connsiteY1331" fmla="*/ 2120213 h 2993922"/>
              <a:gd name="connsiteX1332" fmla="*/ 7376222 w 8938307"/>
              <a:gd name="connsiteY1332" fmla="*/ 2125509 h 2993922"/>
              <a:gd name="connsiteX1333" fmla="*/ 7386812 w 8938307"/>
              <a:gd name="connsiteY1333" fmla="*/ 2130804 h 2993922"/>
              <a:gd name="connsiteX1334" fmla="*/ 7392107 w 8938307"/>
              <a:gd name="connsiteY1334" fmla="*/ 2146690 h 2993922"/>
              <a:gd name="connsiteX1335" fmla="*/ 7376222 w 8938307"/>
              <a:gd name="connsiteY1335" fmla="*/ 2130804 h 2993922"/>
              <a:gd name="connsiteX1336" fmla="*/ 7360336 w 8938307"/>
              <a:gd name="connsiteY1336" fmla="*/ 2125509 h 2993922"/>
              <a:gd name="connsiteX1337" fmla="*/ 7349745 w 8938307"/>
              <a:gd name="connsiteY1337" fmla="*/ 2125509 h 2993922"/>
              <a:gd name="connsiteX1338" fmla="*/ 7370926 w 8938307"/>
              <a:gd name="connsiteY1338" fmla="*/ 2114919 h 2993922"/>
              <a:gd name="connsiteX1339" fmla="*/ 6947310 w 8938307"/>
              <a:gd name="connsiteY1339" fmla="*/ 2114919 h 2993922"/>
              <a:gd name="connsiteX1340" fmla="*/ 6968491 w 8938307"/>
              <a:gd name="connsiteY1340" fmla="*/ 2114919 h 2993922"/>
              <a:gd name="connsiteX1341" fmla="*/ 6989670 w 8938307"/>
              <a:gd name="connsiteY1341" fmla="*/ 2114919 h 2993922"/>
              <a:gd name="connsiteX1342" fmla="*/ 6979081 w 8938307"/>
              <a:gd name="connsiteY1342" fmla="*/ 2125509 h 2993922"/>
              <a:gd name="connsiteX1343" fmla="*/ 6989670 w 8938307"/>
              <a:gd name="connsiteY1343" fmla="*/ 2136099 h 2993922"/>
              <a:gd name="connsiteX1344" fmla="*/ 7032033 w 8938307"/>
              <a:gd name="connsiteY1344" fmla="*/ 2157280 h 2993922"/>
              <a:gd name="connsiteX1345" fmla="*/ 7000262 w 8938307"/>
              <a:gd name="connsiteY1345" fmla="*/ 2146690 h 2993922"/>
              <a:gd name="connsiteX1346" fmla="*/ 6957900 w 8938307"/>
              <a:gd name="connsiteY1346" fmla="*/ 2125509 h 2993922"/>
              <a:gd name="connsiteX1347" fmla="*/ 6947310 w 8938307"/>
              <a:gd name="connsiteY1347" fmla="*/ 2114919 h 2993922"/>
              <a:gd name="connsiteX1348" fmla="*/ 6894358 w 8938307"/>
              <a:gd name="connsiteY1348" fmla="*/ 2114919 h 2993922"/>
              <a:gd name="connsiteX1349" fmla="*/ 6926129 w 8938307"/>
              <a:gd name="connsiteY1349" fmla="*/ 2125509 h 2993922"/>
              <a:gd name="connsiteX1350" fmla="*/ 6894358 w 8938307"/>
              <a:gd name="connsiteY1350" fmla="*/ 2125509 h 2993922"/>
              <a:gd name="connsiteX1351" fmla="*/ 6894358 w 8938307"/>
              <a:gd name="connsiteY1351" fmla="*/ 2114919 h 2993922"/>
              <a:gd name="connsiteX1352" fmla="*/ 6534284 w 8938307"/>
              <a:gd name="connsiteY1352" fmla="*/ 2114919 h 2993922"/>
              <a:gd name="connsiteX1353" fmla="*/ 6534284 w 8938307"/>
              <a:gd name="connsiteY1353" fmla="*/ 2125509 h 2993922"/>
              <a:gd name="connsiteX1354" fmla="*/ 6544874 w 8938307"/>
              <a:gd name="connsiteY1354" fmla="*/ 2114919 h 2993922"/>
              <a:gd name="connsiteX1355" fmla="*/ 6534284 w 8938307"/>
              <a:gd name="connsiteY1355" fmla="*/ 2114919 h 2993922"/>
              <a:gd name="connsiteX1356" fmla="*/ 7159118 w 8938307"/>
              <a:gd name="connsiteY1356" fmla="*/ 2104328 h 2993922"/>
              <a:gd name="connsiteX1357" fmla="*/ 7212070 w 8938307"/>
              <a:gd name="connsiteY1357" fmla="*/ 2125509 h 2993922"/>
              <a:gd name="connsiteX1358" fmla="*/ 7227956 w 8938307"/>
              <a:gd name="connsiteY1358" fmla="*/ 2141394 h 2993922"/>
              <a:gd name="connsiteX1359" fmla="*/ 7243841 w 8938307"/>
              <a:gd name="connsiteY1359" fmla="*/ 2136099 h 2993922"/>
              <a:gd name="connsiteX1360" fmla="*/ 7265022 w 8938307"/>
              <a:gd name="connsiteY1360" fmla="*/ 2146690 h 2993922"/>
              <a:gd name="connsiteX1361" fmla="*/ 7270318 w 8938307"/>
              <a:gd name="connsiteY1361" fmla="*/ 2157280 h 2993922"/>
              <a:gd name="connsiteX1362" fmla="*/ 7275612 w 8938307"/>
              <a:gd name="connsiteY1362" fmla="*/ 2157280 h 2993922"/>
              <a:gd name="connsiteX1363" fmla="*/ 7291498 w 8938307"/>
              <a:gd name="connsiteY1363" fmla="*/ 2151985 h 2993922"/>
              <a:gd name="connsiteX1364" fmla="*/ 7307384 w 8938307"/>
              <a:gd name="connsiteY1364" fmla="*/ 2157280 h 2993922"/>
              <a:gd name="connsiteX1365" fmla="*/ 7328564 w 8938307"/>
              <a:gd name="connsiteY1365" fmla="*/ 2167871 h 2993922"/>
              <a:gd name="connsiteX1366" fmla="*/ 7339155 w 8938307"/>
              <a:gd name="connsiteY1366" fmla="*/ 2167871 h 2993922"/>
              <a:gd name="connsiteX1367" fmla="*/ 7344450 w 8938307"/>
              <a:gd name="connsiteY1367" fmla="*/ 2157280 h 2993922"/>
              <a:gd name="connsiteX1368" fmla="*/ 7349745 w 8938307"/>
              <a:gd name="connsiteY1368" fmla="*/ 2167871 h 2993922"/>
              <a:gd name="connsiteX1369" fmla="*/ 7381516 w 8938307"/>
              <a:gd name="connsiteY1369" fmla="*/ 2178461 h 2993922"/>
              <a:gd name="connsiteX1370" fmla="*/ 7402697 w 8938307"/>
              <a:gd name="connsiteY1370" fmla="*/ 2178461 h 2993922"/>
              <a:gd name="connsiteX1371" fmla="*/ 7423878 w 8938307"/>
              <a:gd name="connsiteY1371" fmla="*/ 2189051 h 2993922"/>
              <a:gd name="connsiteX1372" fmla="*/ 7445059 w 8938307"/>
              <a:gd name="connsiteY1372" fmla="*/ 2199642 h 2993922"/>
              <a:gd name="connsiteX1373" fmla="*/ 7466240 w 8938307"/>
              <a:gd name="connsiteY1373" fmla="*/ 2199642 h 2993922"/>
              <a:gd name="connsiteX1374" fmla="*/ 7445059 w 8938307"/>
              <a:gd name="connsiteY1374" fmla="*/ 2210232 h 2993922"/>
              <a:gd name="connsiteX1375" fmla="*/ 7423878 w 8938307"/>
              <a:gd name="connsiteY1375" fmla="*/ 2199642 h 2993922"/>
              <a:gd name="connsiteX1376" fmla="*/ 7397403 w 8938307"/>
              <a:gd name="connsiteY1376" fmla="*/ 2194346 h 2993922"/>
              <a:gd name="connsiteX1377" fmla="*/ 7381516 w 8938307"/>
              <a:gd name="connsiteY1377" fmla="*/ 2189051 h 2993922"/>
              <a:gd name="connsiteX1378" fmla="*/ 7376222 w 8938307"/>
              <a:gd name="connsiteY1378" fmla="*/ 2194346 h 2993922"/>
              <a:gd name="connsiteX1379" fmla="*/ 7365630 w 8938307"/>
              <a:gd name="connsiteY1379" fmla="*/ 2189051 h 2993922"/>
              <a:gd name="connsiteX1380" fmla="*/ 7349745 w 8938307"/>
              <a:gd name="connsiteY1380" fmla="*/ 2189051 h 2993922"/>
              <a:gd name="connsiteX1381" fmla="*/ 7339155 w 8938307"/>
              <a:gd name="connsiteY1381" fmla="*/ 2189051 h 2993922"/>
              <a:gd name="connsiteX1382" fmla="*/ 7296793 w 8938307"/>
              <a:gd name="connsiteY1382" fmla="*/ 2178461 h 2993922"/>
              <a:gd name="connsiteX1383" fmla="*/ 7222660 w 8938307"/>
              <a:gd name="connsiteY1383" fmla="*/ 2146690 h 2993922"/>
              <a:gd name="connsiteX1384" fmla="*/ 7217366 w 8938307"/>
              <a:gd name="connsiteY1384" fmla="*/ 2141394 h 2993922"/>
              <a:gd name="connsiteX1385" fmla="*/ 7201480 w 8938307"/>
              <a:gd name="connsiteY1385" fmla="*/ 2136099 h 2993922"/>
              <a:gd name="connsiteX1386" fmla="*/ 7185593 w 8938307"/>
              <a:gd name="connsiteY1386" fmla="*/ 2141394 h 2993922"/>
              <a:gd name="connsiteX1387" fmla="*/ 7169708 w 8938307"/>
              <a:gd name="connsiteY1387" fmla="*/ 2146690 h 2993922"/>
              <a:gd name="connsiteX1388" fmla="*/ 7148526 w 8938307"/>
              <a:gd name="connsiteY1388" fmla="*/ 2146690 h 2993922"/>
              <a:gd name="connsiteX1389" fmla="*/ 7137937 w 8938307"/>
              <a:gd name="connsiteY1389" fmla="*/ 2146690 h 2993922"/>
              <a:gd name="connsiteX1390" fmla="*/ 7137937 w 8938307"/>
              <a:gd name="connsiteY1390" fmla="*/ 2136099 h 2993922"/>
              <a:gd name="connsiteX1391" fmla="*/ 7137937 w 8938307"/>
              <a:gd name="connsiteY1391" fmla="*/ 2125509 h 2993922"/>
              <a:gd name="connsiteX1392" fmla="*/ 7143232 w 8938307"/>
              <a:gd name="connsiteY1392" fmla="*/ 2125509 h 2993922"/>
              <a:gd name="connsiteX1393" fmla="*/ 7159118 w 8938307"/>
              <a:gd name="connsiteY1393" fmla="*/ 2125509 h 2993922"/>
              <a:gd name="connsiteX1394" fmla="*/ 7164414 w 8938307"/>
              <a:gd name="connsiteY1394" fmla="*/ 2120213 h 2993922"/>
              <a:gd name="connsiteX1395" fmla="*/ 7159118 w 8938307"/>
              <a:gd name="connsiteY1395" fmla="*/ 2114919 h 2993922"/>
              <a:gd name="connsiteX1396" fmla="*/ 6915539 w 8938307"/>
              <a:gd name="connsiteY1396" fmla="*/ 2104328 h 2993922"/>
              <a:gd name="connsiteX1397" fmla="*/ 6920833 w 8938307"/>
              <a:gd name="connsiteY1397" fmla="*/ 2104328 h 2993922"/>
              <a:gd name="connsiteX1398" fmla="*/ 6926129 w 8938307"/>
              <a:gd name="connsiteY1398" fmla="*/ 2114919 h 2993922"/>
              <a:gd name="connsiteX1399" fmla="*/ 6904948 w 8938307"/>
              <a:gd name="connsiteY1399" fmla="*/ 2114919 h 2993922"/>
              <a:gd name="connsiteX1400" fmla="*/ 4755094 w 8938307"/>
              <a:gd name="connsiteY1400" fmla="*/ 2104328 h 2993922"/>
              <a:gd name="connsiteX1401" fmla="*/ 4765684 w 8938307"/>
              <a:gd name="connsiteY1401" fmla="*/ 2114919 h 2993922"/>
              <a:gd name="connsiteX1402" fmla="*/ 4755094 w 8938307"/>
              <a:gd name="connsiteY1402" fmla="*/ 2114919 h 2993922"/>
              <a:gd name="connsiteX1403" fmla="*/ 4755094 w 8938307"/>
              <a:gd name="connsiteY1403" fmla="*/ 2104328 h 2993922"/>
              <a:gd name="connsiteX1404" fmla="*/ 3918452 w 8938307"/>
              <a:gd name="connsiteY1404" fmla="*/ 2104328 h 2993922"/>
              <a:gd name="connsiteX1405" fmla="*/ 3939633 w 8938307"/>
              <a:gd name="connsiteY1405" fmla="*/ 2109623 h 2993922"/>
              <a:gd name="connsiteX1406" fmla="*/ 3960812 w 8938307"/>
              <a:gd name="connsiteY1406" fmla="*/ 2125509 h 2993922"/>
              <a:gd name="connsiteX1407" fmla="*/ 3934338 w 8938307"/>
              <a:gd name="connsiteY1407" fmla="*/ 2114919 h 2993922"/>
              <a:gd name="connsiteX1408" fmla="*/ 3923746 w 8938307"/>
              <a:gd name="connsiteY1408" fmla="*/ 2109623 h 2993922"/>
              <a:gd name="connsiteX1409" fmla="*/ 3918452 w 8938307"/>
              <a:gd name="connsiteY1409" fmla="*/ 2104328 h 2993922"/>
              <a:gd name="connsiteX1410" fmla="*/ 8800632 w 8938307"/>
              <a:gd name="connsiteY1410" fmla="*/ 2093738 h 2993922"/>
              <a:gd name="connsiteX1411" fmla="*/ 8800632 w 8938307"/>
              <a:gd name="connsiteY1411" fmla="*/ 2104328 h 2993922"/>
              <a:gd name="connsiteX1412" fmla="*/ 8790041 w 8938307"/>
              <a:gd name="connsiteY1412" fmla="*/ 2104328 h 2993922"/>
              <a:gd name="connsiteX1413" fmla="*/ 8800632 w 8938307"/>
              <a:gd name="connsiteY1413" fmla="*/ 2093738 h 2993922"/>
              <a:gd name="connsiteX1414" fmla="*/ 7942808 w 8938307"/>
              <a:gd name="connsiteY1414" fmla="*/ 2093738 h 2993922"/>
              <a:gd name="connsiteX1415" fmla="*/ 7953398 w 8938307"/>
              <a:gd name="connsiteY1415" fmla="*/ 2093738 h 2993922"/>
              <a:gd name="connsiteX1416" fmla="*/ 7953398 w 8938307"/>
              <a:gd name="connsiteY1416" fmla="*/ 2104328 h 2993922"/>
              <a:gd name="connsiteX1417" fmla="*/ 7937513 w 8938307"/>
              <a:gd name="connsiteY1417" fmla="*/ 2099033 h 2993922"/>
              <a:gd name="connsiteX1418" fmla="*/ 7942808 w 8938307"/>
              <a:gd name="connsiteY1418" fmla="*/ 2093738 h 2993922"/>
              <a:gd name="connsiteX1419" fmla="*/ 7021443 w 8938307"/>
              <a:gd name="connsiteY1419" fmla="*/ 2093738 h 2993922"/>
              <a:gd name="connsiteX1420" fmla="*/ 7032033 w 8938307"/>
              <a:gd name="connsiteY1420" fmla="*/ 2104328 h 2993922"/>
              <a:gd name="connsiteX1421" fmla="*/ 7021443 w 8938307"/>
              <a:gd name="connsiteY1421" fmla="*/ 2104328 h 2993922"/>
              <a:gd name="connsiteX1422" fmla="*/ 6830814 w 8938307"/>
              <a:gd name="connsiteY1422" fmla="*/ 2093738 h 2993922"/>
              <a:gd name="connsiteX1423" fmla="*/ 6841406 w 8938307"/>
              <a:gd name="connsiteY1423" fmla="*/ 2093738 h 2993922"/>
              <a:gd name="connsiteX1424" fmla="*/ 6851996 w 8938307"/>
              <a:gd name="connsiteY1424" fmla="*/ 2093738 h 2993922"/>
              <a:gd name="connsiteX1425" fmla="*/ 6851996 w 8938307"/>
              <a:gd name="connsiteY1425" fmla="*/ 2114919 h 2993922"/>
              <a:gd name="connsiteX1426" fmla="*/ 6830814 w 8938307"/>
              <a:gd name="connsiteY1426" fmla="*/ 2104328 h 2993922"/>
              <a:gd name="connsiteX1427" fmla="*/ 6820224 w 8938307"/>
              <a:gd name="connsiteY1427" fmla="*/ 2104328 h 2993922"/>
              <a:gd name="connsiteX1428" fmla="*/ 6830814 w 8938307"/>
              <a:gd name="connsiteY1428" fmla="*/ 2093738 h 2993922"/>
              <a:gd name="connsiteX1429" fmla="*/ 5517604 w 8938307"/>
              <a:gd name="connsiteY1429" fmla="*/ 2093738 h 2993922"/>
              <a:gd name="connsiteX1430" fmla="*/ 5538785 w 8938307"/>
              <a:gd name="connsiteY1430" fmla="*/ 2104328 h 2993922"/>
              <a:gd name="connsiteX1431" fmla="*/ 5554670 w 8938307"/>
              <a:gd name="connsiteY1431" fmla="*/ 2104328 h 2993922"/>
              <a:gd name="connsiteX1432" fmla="*/ 5559966 w 8938307"/>
              <a:gd name="connsiteY1432" fmla="*/ 2114919 h 2993922"/>
              <a:gd name="connsiteX1433" fmla="*/ 5581147 w 8938307"/>
              <a:gd name="connsiteY1433" fmla="*/ 2114919 h 2993922"/>
              <a:gd name="connsiteX1434" fmla="*/ 5644689 w 8938307"/>
              <a:gd name="connsiteY1434" fmla="*/ 2136099 h 2993922"/>
              <a:gd name="connsiteX1435" fmla="*/ 5655279 w 8938307"/>
              <a:gd name="connsiteY1435" fmla="*/ 2136099 h 2993922"/>
              <a:gd name="connsiteX1436" fmla="*/ 5665870 w 8938307"/>
              <a:gd name="connsiteY1436" fmla="*/ 2141394 h 2993922"/>
              <a:gd name="connsiteX1437" fmla="*/ 5671166 w 8938307"/>
              <a:gd name="connsiteY1437" fmla="*/ 2146690 h 2993922"/>
              <a:gd name="connsiteX1438" fmla="*/ 5687051 w 8938307"/>
              <a:gd name="connsiteY1438" fmla="*/ 2146690 h 2993922"/>
              <a:gd name="connsiteX1439" fmla="*/ 5761183 w 8938307"/>
              <a:gd name="connsiteY1439" fmla="*/ 2167871 h 2993922"/>
              <a:gd name="connsiteX1440" fmla="*/ 5824726 w 8938307"/>
              <a:gd name="connsiteY1440" fmla="*/ 2178461 h 2993922"/>
              <a:gd name="connsiteX1441" fmla="*/ 5819430 w 8938307"/>
              <a:gd name="connsiteY1441" fmla="*/ 2167871 h 2993922"/>
              <a:gd name="connsiteX1442" fmla="*/ 5814135 w 8938307"/>
              <a:gd name="connsiteY1442" fmla="*/ 2162575 h 2993922"/>
              <a:gd name="connsiteX1443" fmla="*/ 5803545 w 8938307"/>
              <a:gd name="connsiteY1443" fmla="*/ 2167871 h 2993922"/>
              <a:gd name="connsiteX1444" fmla="*/ 5792954 w 8938307"/>
              <a:gd name="connsiteY1444" fmla="*/ 2167871 h 2993922"/>
              <a:gd name="connsiteX1445" fmla="*/ 5782364 w 8938307"/>
              <a:gd name="connsiteY1445" fmla="*/ 2157280 h 2993922"/>
              <a:gd name="connsiteX1446" fmla="*/ 5761183 w 8938307"/>
              <a:gd name="connsiteY1446" fmla="*/ 2162575 h 2993922"/>
              <a:gd name="connsiteX1447" fmla="*/ 5740002 w 8938307"/>
              <a:gd name="connsiteY1447" fmla="*/ 2157280 h 2993922"/>
              <a:gd name="connsiteX1448" fmla="*/ 5665870 w 8938307"/>
              <a:gd name="connsiteY1448" fmla="*/ 2125509 h 2993922"/>
              <a:gd name="connsiteX1449" fmla="*/ 5665870 w 8938307"/>
              <a:gd name="connsiteY1449" fmla="*/ 2114919 h 2993922"/>
              <a:gd name="connsiteX1450" fmla="*/ 5655279 w 8938307"/>
              <a:gd name="connsiteY1450" fmla="*/ 2114919 h 2993922"/>
              <a:gd name="connsiteX1451" fmla="*/ 5665870 w 8938307"/>
              <a:gd name="connsiteY1451" fmla="*/ 2125509 h 2993922"/>
              <a:gd name="connsiteX1452" fmla="*/ 5634099 w 8938307"/>
              <a:gd name="connsiteY1452" fmla="*/ 2114919 h 2993922"/>
              <a:gd name="connsiteX1453" fmla="*/ 5644689 w 8938307"/>
              <a:gd name="connsiteY1453" fmla="*/ 2114919 h 2993922"/>
              <a:gd name="connsiteX1454" fmla="*/ 5644689 w 8938307"/>
              <a:gd name="connsiteY1454" fmla="*/ 2104328 h 2993922"/>
              <a:gd name="connsiteX1455" fmla="*/ 5639394 w 8938307"/>
              <a:gd name="connsiteY1455" fmla="*/ 2104328 h 2993922"/>
              <a:gd name="connsiteX1456" fmla="*/ 5634099 w 8938307"/>
              <a:gd name="connsiteY1456" fmla="*/ 2114919 h 2993922"/>
              <a:gd name="connsiteX1457" fmla="*/ 5581147 w 8938307"/>
              <a:gd name="connsiteY1457" fmla="*/ 2114919 h 2993922"/>
              <a:gd name="connsiteX1458" fmla="*/ 5549375 w 8938307"/>
              <a:gd name="connsiteY1458" fmla="*/ 2093738 h 2993922"/>
              <a:gd name="connsiteX1459" fmla="*/ 5522900 w 8938307"/>
              <a:gd name="connsiteY1459" fmla="*/ 2093738 h 2993922"/>
              <a:gd name="connsiteX1460" fmla="*/ 5517604 w 8938307"/>
              <a:gd name="connsiteY1460" fmla="*/ 2093738 h 2993922"/>
              <a:gd name="connsiteX1461" fmla="*/ 4331478 w 8938307"/>
              <a:gd name="connsiteY1461" fmla="*/ 2093738 h 2993922"/>
              <a:gd name="connsiteX1462" fmla="*/ 4331478 w 8938307"/>
              <a:gd name="connsiteY1462" fmla="*/ 2104328 h 2993922"/>
              <a:gd name="connsiteX1463" fmla="*/ 4342068 w 8938307"/>
              <a:gd name="connsiteY1463" fmla="*/ 2104328 h 2993922"/>
              <a:gd name="connsiteX1464" fmla="*/ 4331478 w 8938307"/>
              <a:gd name="connsiteY1464" fmla="*/ 2093738 h 2993922"/>
              <a:gd name="connsiteX1465" fmla="*/ 8091075 w 8938307"/>
              <a:gd name="connsiteY1465" fmla="*/ 2083146 h 2993922"/>
              <a:gd name="connsiteX1466" fmla="*/ 8091075 w 8938307"/>
              <a:gd name="connsiteY1466" fmla="*/ 2093738 h 2993922"/>
              <a:gd name="connsiteX1467" fmla="*/ 8080483 w 8938307"/>
              <a:gd name="connsiteY1467" fmla="*/ 2093738 h 2993922"/>
              <a:gd name="connsiteX1468" fmla="*/ 7911038 w 8938307"/>
              <a:gd name="connsiteY1468" fmla="*/ 2083146 h 2993922"/>
              <a:gd name="connsiteX1469" fmla="*/ 7921627 w 8938307"/>
              <a:gd name="connsiteY1469" fmla="*/ 2083146 h 2993922"/>
              <a:gd name="connsiteX1470" fmla="*/ 7926923 w 8938307"/>
              <a:gd name="connsiteY1470" fmla="*/ 2083146 h 2993922"/>
              <a:gd name="connsiteX1471" fmla="*/ 7921627 w 8938307"/>
              <a:gd name="connsiteY1471" fmla="*/ 2093738 h 2993922"/>
              <a:gd name="connsiteX1472" fmla="*/ 7911038 w 8938307"/>
              <a:gd name="connsiteY1472" fmla="*/ 2083146 h 2993922"/>
              <a:gd name="connsiteX1473" fmla="*/ 7466240 w 8938307"/>
              <a:gd name="connsiteY1473" fmla="*/ 2083146 h 2993922"/>
              <a:gd name="connsiteX1474" fmla="*/ 7476830 w 8938307"/>
              <a:gd name="connsiteY1474" fmla="*/ 2083146 h 2993922"/>
              <a:gd name="connsiteX1475" fmla="*/ 7476830 w 8938307"/>
              <a:gd name="connsiteY1475" fmla="*/ 2093738 h 2993922"/>
              <a:gd name="connsiteX1476" fmla="*/ 7032033 w 8938307"/>
              <a:gd name="connsiteY1476" fmla="*/ 2083146 h 2993922"/>
              <a:gd name="connsiteX1477" fmla="*/ 7042622 w 8938307"/>
              <a:gd name="connsiteY1477" fmla="*/ 2083146 h 2993922"/>
              <a:gd name="connsiteX1478" fmla="*/ 7042622 w 8938307"/>
              <a:gd name="connsiteY1478" fmla="*/ 2093738 h 2993922"/>
              <a:gd name="connsiteX1479" fmla="*/ 6566054 w 8938307"/>
              <a:gd name="connsiteY1479" fmla="*/ 2083146 h 2993922"/>
              <a:gd name="connsiteX1480" fmla="*/ 6555464 w 8938307"/>
              <a:gd name="connsiteY1480" fmla="*/ 2093738 h 2993922"/>
              <a:gd name="connsiteX1481" fmla="*/ 6566054 w 8938307"/>
              <a:gd name="connsiteY1481" fmla="*/ 2093738 h 2993922"/>
              <a:gd name="connsiteX1482" fmla="*/ 6566054 w 8938307"/>
              <a:gd name="connsiteY1482" fmla="*/ 2083146 h 2993922"/>
              <a:gd name="connsiteX1483" fmla="*/ 5702936 w 8938307"/>
              <a:gd name="connsiteY1483" fmla="*/ 2083146 h 2993922"/>
              <a:gd name="connsiteX1484" fmla="*/ 5687051 w 8938307"/>
              <a:gd name="connsiteY1484" fmla="*/ 2093738 h 2993922"/>
              <a:gd name="connsiteX1485" fmla="*/ 5697641 w 8938307"/>
              <a:gd name="connsiteY1485" fmla="*/ 2104328 h 2993922"/>
              <a:gd name="connsiteX1486" fmla="*/ 5718822 w 8938307"/>
              <a:gd name="connsiteY1486" fmla="*/ 2104328 h 2993922"/>
              <a:gd name="connsiteX1487" fmla="*/ 5724116 w 8938307"/>
              <a:gd name="connsiteY1487" fmla="*/ 2088442 h 2993922"/>
              <a:gd name="connsiteX1488" fmla="*/ 5702936 w 8938307"/>
              <a:gd name="connsiteY1488" fmla="*/ 2083146 h 2993922"/>
              <a:gd name="connsiteX1489" fmla="*/ 4808046 w 8938307"/>
              <a:gd name="connsiteY1489" fmla="*/ 2083146 h 2993922"/>
              <a:gd name="connsiteX1490" fmla="*/ 4829228 w 8938307"/>
              <a:gd name="connsiteY1490" fmla="*/ 2088442 h 2993922"/>
              <a:gd name="connsiteX1491" fmla="*/ 4839818 w 8938307"/>
              <a:gd name="connsiteY1491" fmla="*/ 2093738 h 2993922"/>
              <a:gd name="connsiteX1492" fmla="*/ 4797456 w 8938307"/>
              <a:gd name="connsiteY1492" fmla="*/ 2093738 h 2993922"/>
              <a:gd name="connsiteX1493" fmla="*/ 4765684 w 8938307"/>
              <a:gd name="connsiteY1493" fmla="*/ 2083146 h 2993922"/>
              <a:gd name="connsiteX1494" fmla="*/ 4776276 w 8938307"/>
              <a:gd name="connsiteY1494" fmla="*/ 2083146 h 2993922"/>
              <a:gd name="connsiteX1495" fmla="*/ 4765684 w 8938307"/>
              <a:gd name="connsiteY1495" fmla="*/ 2093738 h 2993922"/>
              <a:gd name="connsiteX1496" fmla="*/ 4755094 w 8938307"/>
              <a:gd name="connsiteY1496" fmla="*/ 2088442 h 2993922"/>
              <a:gd name="connsiteX1497" fmla="*/ 4765684 w 8938307"/>
              <a:gd name="connsiteY1497" fmla="*/ 2083146 h 2993922"/>
              <a:gd name="connsiteX1498" fmla="*/ 4628010 w 8938307"/>
              <a:gd name="connsiteY1498" fmla="*/ 2083146 h 2993922"/>
              <a:gd name="connsiteX1499" fmla="*/ 4638599 w 8938307"/>
              <a:gd name="connsiteY1499" fmla="*/ 2093738 h 2993922"/>
              <a:gd name="connsiteX1500" fmla="*/ 4628010 w 8938307"/>
              <a:gd name="connsiteY1500" fmla="*/ 2093738 h 2993922"/>
              <a:gd name="connsiteX1501" fmla="*/ 4628010 w 8938307"/>
              <a:gd name="connsiteY1501" fmla="*/ 2083146 h 2993922"/>
              <a:gd name="connsiteX1502" fmla="*/ 4328830 w 8938307"/>
              <a:gd name="connsiteY1502" fmla="*/ 2080169 h 2993922"/>
              <a:gd name="connsiteX1503" fmla="*/ 4352658 w 8938307"/>
              <a:gd name="connsiteY1503" fmla="*/ 2099033 h 2993922"/>
              <a:gd name="connsiteX1504" fmla="*/ 4384430 w 8938307"/>
              <a:gd name="connsiteY1504" fmla="*/ 2114919 h 2993922"/>
              <a:gd name="connsiteX1505" fmla="*/ 4447972 w 8938307"/>
              <a:gd name="connsiteY1505" fmla="*/ 2114919 h 2993922"/>
              <a:gd name="connsiteX1506" fmla="*/ 4511514 w 8938307"/>
              <a:gd name="connsiteY1506" fmla="*/ 2146690 h 2993922"/>
              <a:gd name="connsiteX1507" fmla="*/ 4553876 w 8938307"/>
              <a:gd name="connsiteY1507" fmla="*/ 2167871 h 2993922"/>
              <a:gd name="connsiteX1508" fmla="*/ 4585647 w 8938307"/>
              <a:gd name="connsiteY1508" fmla="*/ 2178461 h 2993922"/>
              <a:gd name="connsiteX1509" fmla="*/ 4659780 w 8938307"/>
              <a:gd name="connsiteY1509" fmla="*/ 2199642 h 2993922"/>
              <a:gd name="connsiteX1510" fmla="*/ 4575058 w 8938307"/>
              <a:gd name="connsiteY1510" fmla="*/ 2189051 h 2993922"/>
              <a:gd name="connsiteX1511" fmla="*/ 4342068 w 8938307"/>
              <a:gd name="connsiteY1511" fmla="*/ 2125509 h 2993922"/>
              <a:gd name="connsiteX1512" fmla="*/ 4299706 w 8938307"/>
              <a:gd name="connsiteY1512" fmla="*/ 2104328 h 2993922"/>
              <a:gd name="connsiteX1513" fmla="*/ 4289116 w 8938307"/>
              <a:gd name="connsiteY1513" fmla="*/ 2104328 h 2993922"/>
              <a:gd name="connsiteX1514" fmla="*/ 4278526 w 8938307"/>
              <a:gd name="connsiteY1514" fmla="*/ 2093738 h 2993922"/>
              <a:gd name="connsiteX1515" fmla="*/ 4289116 w 8938307"/>
              <a:gd name="connsiteY1515" fmla="*/ 2093738 h 2993922"/>
              <a:gd name="connsiteX1516" fmla="*/ 4310297 w 8938307"/>
              <a:gd name="connsiteY1516" fmla="*/ 2083146 h 2993922"/>
              <a:gd name="connsiteX1517" fmla="*/ 4328830 w 8938307"/>
              <a:gd name="connsiteY1517" fmla="*/ 2080169 h 2993922"/>
              <a:gd name="connsiteX1518" fmla="*/ 7529782 w 8938307"/>
              <a:gd name="connsiteY1518" fmla="*/ 2072557 h 2993922"/>
              <a:gd name="connsiteX1519" fmla="*/ 7540374 w 8938307"/>
              <a:gd name="connsiteY1519" fmla="*/ 2083146 h 2993922"/>
              <a:gd name="connsiteX1520" fmla="*/ 7529782 w 8938307"/>
              <a:gd name="connsiteY1520" fmla="*/ 2083146 h 2993922"/>
              <a:gd name="connsiteX1521" fmla="*/ 7370926 w 8938307"/>
              <a:gd name="connsiteY1521" fmla="*/ 2072557 h 2993922"/>
              <a:gd name="connsiteX1522" fmla="*/ 7381516 w 8938307"/>
              <a:gd name="connsiteY1522" fmla="*/ 2072557 h 2993922"/>
              <a:gd name="connsiteX1523" fmla="*/ 7370926 w 8938307"/>
              <a:gd name="connsiteY1523" fmla="*/ 2083146 h 2993922"/>
              <a:gd name="connsiteX1524" fmla="*/ 7376222 w 8938307"/>
              <a:gd name="connsiteY1524" fmla="*/ 2093738 h 2993922"/>
              <a:gd name="connsiteX1525" fmla="*/ 7392107 w 8938307"/>
              <a:gd name="connsiteY1525" fmla="*/ 2093738 h 2993922"/>
              <a:gd name="connsiteX1526" fmla="*/ 7413288 w 8938307"/>
              <a:gd name="connsiteY1526" fmla="*/ 2099033 h 2993922"/>
              <a:gd name="connsiteX1527" fmla="*/ 7423878 w 8938307"/>
              <a:gd name="connsiteY1527" fmla="*/ 2104328 h 2993922"/>
              <a:gd name="connsiteX1528" fmla="*/ 7413288 w 8938307"/>
              <a:gd name="connsiteY1528" fmla="*/ 2114919 h 2993922"/>
              <a:gd name="connsiteX1529" fmla="*/ 7392107 w 8938307"/>
              <a:gd name="connsiteY1529" fmla="*/ 2104328 h 2993922"/>
              <a:gd name="connsiteX1530" fmla="*/ 7349745 w 8938307"/>
              <a:gd name="connsiteY1530" fmla="*/ 2104328 h 2993922"/>
              <a:gd name="connsiteX1531" fmla="*/ 7349745 w 8938307"/>
              <a:gd name="connsiteY1531" fmla="*/ 2093738 h 2993922"/>
              <a:gd name="connsiteX1532" fmla="*/ 7360336 w 8938307"/>
              <a:gd name="connsiteY1532" fmla="*/ 2083146 h 2993922"/>
              <a:gd name="connsiteX1533" fmla="*/ 7370926 w 8938307"/>
              <a:gd name="connsiteY1533" fmla="*/ 2072557 h 2993922"/>
              <a:gd name="connsiteX1534" fmla="*/ 7296793 w 8938307"/>
              <a:gd name="connsiteY1534" fmla="*/ 2072557 h 2993922"/>
              <a:gd name="connsiteX1535" fmla="*/ 7323270 w 8938307"/>
              <a:gd name="connsiteY1535" fmla="*/ 2083146 h 2993922"/>
              <a:gd name="connsiteX1536" fmla="*/ 7328564 w 8938307"/>
              <a:gd name="connsiteY1536" fmla="*/ 2093738 h 2993922"/>
              <a:gd name="connsiteX1537" fmla="*/ 7307384 w 8938307"/>
              <a:gd name="connsiteY1537" fmla="*/ 2083146 h 2993922"/>
              <a:gd name="connsiteX1538" fmla="*/ 6195390 w 8938307"/>
              <a:gd name="connsiteY1538" fmla="*/ 2072557 h 2993922"/>
              <a:gd name="connsiteX1539" fmla="*/ 6184800 w 8938307"/>
              <a:gd name="connsiteY1539" fmla="*/ 2104328 h 2993922"/>
              <a:gd name="connsiteX1540" fmla="*/ 6195390 w 8938307"/>
              <a:gd name="connsiteY1540" fmla="*/ 2114919 h 2993922"/>
              <a:gd name="connsiteX1541" fmla="*/ 6205980 w 8938307"/>
              <a:gd name="connsiteY1541" fmla="*/ 2104328 h 2993922"/>
              <a:gd name="connsiteX1542" fmla="*/ 6205980 w 8938307"/>
              <a:gd name="connsiteY1542" fmla="*/ 2083146 h 2993922"/>
              <a:gd name="connsiteX1543" fmla="*/ 6195390 w 8938307"/>
              <a:gd name="connsiteY1543" fmla="*/ 2072557 h 2993922"/>
              <a:gd name="connsiteX1544" fmla="*/ 5655279 w 8938307"/>
              <a:gd name="connsiteY1544" fmla="*/ 2072557 h 2993922"/>
              <a:gd name="connsiteX1545" fmla="*/ 5660574 w 8938307"/>
              <a:gd name="connsiteY1545" fmla="*/ 2088442 h 2993922"/>
              <a:gd name="connsiteX1546" fmla="*/ 5665870 w 8938307"/>
              <a:gd name="connsiteY1546" fmla="*/ 2088442 h 2993922"/>
              <a:gd name="connsiteX1547" fmla="*/ 5665870 w 8938307"/>
              <a:gd name="connsiteY1547" fmla="*/ 2072557 h 2993922"/>
              <a:gd name="connsiteX1548" fmla="*/ 5655279 w 8938307"/>
              <a:gd name="connsiteY1548" fmla="*/ 2072557 h 2993922"/>
              <a:gd name="connsiteX1549" fmla="*/ 7567510 w 8938307"/>
              <a:gd name="connsiteY1549" fmla="*/ 2069248 h 2993922"/>
              <a:gd name="connsiteX1550" fmla="*/ 7572144 w 8938307"/>
              <a:gd name="connsiteY1550" fmla="*/ 2072557 h 2993922"/>
              <a:gd name="connsiteX1551" fmla="*/ 7593326 w 8938307"/>
              <a:gd name="connsiteY1551" fmla="*/ 2083146 h 2993922"/>
              <a:gd name="connsiteX1552" fmla="*/ 7609211 w 8938307"/>
              <a:gd name="connsiteY1552" fmla="*/ 2083146 h 2993922"/>
              <a:gd name="connsiteX1553" fmla="*/ 7614505 w 8938307"/>
              <a:gd name="connsiteY1553" fmla="*/ 2083146 h 2993922"/>
              <a:gd name="connsiteX1554" fmla="*/ 7625096 w 8938307"/>
              <a:gd name="connsiteY1554" fmla="*/ 2093738 h 2993922"/>
              <a:gd name="connsiteX1555" fmla="*/ 7635686 w 8938307"/>
              <a:gd name="connsiteY1555" fmla="*/ 2083146 h 2993922"/>
              <a:gd name="connsiteX1556" fmla="*/ 7646278 w 8938307"/>
              <a:gd name="connsiteY1556" fmla="*/ 2083146 h 2993922"/>
              <a:gd name="connsiteX1557" fmla="*/ 7656867 w 8938307"/>
              <a:gd name="connsiteY1557" fmla="*/ 2093738 h 2993922"/>
              <a:gd name="connsiteX1558" fmla="*/ 7667457 w 8938307"/>
              <a:gd name="connsiteY1558" fmla="*/ 2093738 h 2993922"/>
              <a:gd name="connsiteX1559" fmla="*/ 7678048 w 8938307"/>
              <a:gd name="connsiteY1559" fmla="*/ 2104328 h 2993922"/>
              <a:gd name="connsiteX1560" fmla="*/ 7688638 w 8938307"/>
              <a:gd name="connsiteY1560" fmla="*/ 2114919 h 2993922"/>
              <a:gd name="connsiteX1561" fmla="*/ 7699230 w 8938307"/>
              <a:gd name="connsiteY1561" fmla="*/ 2125509 h 2993922"/>
              <a:gd name="connsiteX1562" fmla="*/ 7699230 w 8938307"/>
              <a:gd name="connsiteY1562" fmla="*/ 2114919 h 2993922"/>
              <a:gd name="connsiteX1563" fmla="*/ 7709820 w 8938307"/>
              <a:gd name="connsiteY1563" fmla="*/ 2114919 h 2993922"/>
              <a:gd name="connsiteX1564" fmla="*/ 7720409 w 8938307"/>
              <a:gd name="connsiteY1564" fmla="*/ 2125509 h 2993922"/>
              <a:gd name="connsiteX1565" fmla="*/ 7720409 w 8938307"/>
              <a:gd name="connsiteY1565" fmla="*/ 2136099 h 2993922"/>
              <a:gd name="connsiteX1566" fmla="*/ 7731000 w 8938307"/>
              <a:gd name="connsiteY1566" fmla="*/ 2136099 h 2993922"/>
              <a:gd name="connsiteX1567" fmla="*/ 7731000 w 8938307"/>
              <a:gd name="connsiteY1567" fmla="*/ 2141394 h 2993922"/>
              <a:gd name="connsiteX1568" fmla="*/ 7725704 w 8938307"/>
              <a:gd name="connsiteY1568" fmla="*/ 2146690 h 2993922"/>
              <a:gd name="connsiteX1569" fmla="*/ 7720409 w 8938307"/>
              <a:gd name="connsiteY1569" fmla="*/ 2146690 h 2993922"/>
              <a:gd name="connsiteX1570" fmla="*/ 7709820 w 8938307"/>
              <a:gd name="connsiteY1570" fmla="*/ 2157280 h 2993922"/>
              <a:gd name="connsiteX1571" fmla="*/ 7699230 w 8938307"/>
              <a:gd name="connsiteY1571" fmla="*/ 2146690 h 2993922"/>
              <a:gd name="connsiteX1572" fmla="*/ 7667457 w 8938307"/>
              <a:gd name="connsiteY1572" fmla="*/ 2114919 h 2993922"/>
              <a:gd name="connsiteX1573" fmla="*/ 7678048 w 8938307"/>
              <a:gd name="connsiteY1573" fmla="*/ 2125509 h 2993922"/>
              <a:gd name="connsiteX1574" fmla="*/ 7656867 w 8938307"/>
              <a:gd name="connsiteY1574" fmla="*/ 2125509 h 2993922"/>
              <a:gd name="connsiteX1575" fmla="*/ 7646278 w 8938307"/>
              <a:gd name="connsiteY1575" fmla="*/ 2136099 h 2993922"/>
              <a:gd name="connsiteX1576" fmla="*/ 7656867 w 8938307"/>
              <a:gd name="connsiteY1576" fmla="*/ 2141394 h 2993922"/>
              <a:gd name="connsiteX1577" fmla="*/ 7646278 w 8938307"/>
              <a:gd name="connsiteY1577" fmla="*/ 2157280 h 2993922"/>
              <a:gd name="connsiteX1578" fmla="*/ 7635686 w 8938307"/>
              <a:gd name="connsiteY1578" fmla="*/ 2167871 h 2993922"/>
              <a:gd name="connsiteX1579" fmla="*/ 7646278 w 8938307"/>
              <a:gd name="connsiteY1579" fmla="*/ 2167871 h 2993922"/>
              <a:gd name="connsiteX1580" fmla="*/ 7672752 w 8938307"/>
              <a:gd name="connsiteY1580" fmla="*/ 2162575 h 2993922"/>
              <a:gd name="connsiteX1581" fmla="*/ 7678048 w 8938307"/>
              <a:gd name="connsiteY1581" fmla="*/ 2189051 h 2993922"/>
              <a:gd name="connsiteX1582" fmla="*/ 7688638 w 8938307"/>
              <a:gd name="connsiteY1582" fmla="*/ 2220823 h 2993922"/>
              <a:gd name="connsiteX1583" fmla="*/ 7667457 w 8938307"/>
              <a:gd name="connsiteY1583" fmla="*/ 2231413 h 2993922"/>
              <a:gd name="connsiteX1584" fmla="*/ 7646278 w 8938307"/>
              <a:gd name="connsiteY1584" fmla="*/ 2242004 h 2993922"/>
              <a:gd name="connsiteX1585" fmla="*/ 7656867 w 8938307"/>
              <a:gd name="connsiteY1585" fmla="*/ 2247298 h 2993922"/>
              <a:gd name="connsiteX1586" fmla="*/ 7656867 w 8938307"/>
              <a:gd name="connsiteY1586" fmla="*/ 2252594 h 2993922"/>
              <a:gd name="connsiteX1587" fmla="*/ 7646278 w 8938307"/>
              <a:gd name="connsiteY1587" fmla="*/ 2252594 h 2993922"/>
              <a:gd name="connsiteX1588" fmla="*/ 7635686 w 8938307"/>
              <a:gd name="connsiteY1588" fmla="*/ 2252594 h 2993922"/>
              <a:gd name="connsiteX1589" fmla="*/ 7625096 w 8938307"/>
              <a:gd name="connsiteY1589" fmla="*/ 2252594 h 2993922"/>
              <a:gd name="connsiteX1590" fmla="*/ 7603915 w 8938307"/>
              <a:gd name="connsiteY1590" fmla="*/ 2252594 h 2993922"/>
              <a:gd name="connsiteX1591" fmla="*/ 7561553 w 8938307"/>
              <a:gd name="connsiteY1591" fmla="*/ 2242004 h 2993922"/>
              <a:gd name="connsiteX1592" fmla="*/ 7550963 w 8938307"/>
              <a:gd name="connsiteY1592" fmla="*/ 2231413 h 2993922"/>
              <a:gd name="connsiteX1593" fmla="*/ 7561553 w 8938307"/>
              <a:gd name="connsiteY1593" fmla="*/ 2231413 h 2993922"/>
              <a:gd name="connsiteX1594" fmla="*/ 7598620 w 8938307"/>
              <a:gd name="connsiteY1594" fmla="*/ 2236708 h 2993922"/>
              <a:gd name="connsiteX1595" fmla="*/ 7635686 w 8938307"/>
              <a:gd name="connsiteY1595" fmla="*/ 2231413 h 2993922"/>
              <a:gd name="connsiteX1596" fmla="*/ 7635686 w 8938307"/>
              <a:gd name="connsiteY1596" fmla="*/ 2220823 h 2993922"/>
              <a:gd name="connsiteX1597" fmla="*/ 7646278 w 8938307"/>
              <a:gd name="connsiteY1597" fmla="*/ 2220823 h 2993922"/>
              <a:gd name="connsiteX1598" fmla="*/ 7656867 w 8938307"/>
              <a:gd name="connsiteY1598" fmla="*/ 2210232 h 2993922"/>
              <a:gd name="connsiteX1599" fmla="*/ 7635686 w 8938307"/>
              <a:gd name="connsiteY1599" fmla="*/ 2199642 h 2993922"/>
              <a:gd name="connsiteX1600" fmla="*/ 7603915 w 8938307"/>
              <a:gd name="connsiteY1600" fmla="*/ 2194346 h 2993922"/>
              <a:gd name="connsiteX1601" fmla="*/ 7577438 w 8938307"/>
              <a:gd name="connsiteY1601" fmla="*/ 2189051 h 2993922"/>
              <a:gd name="connsiteX1602" fmla="*/ 7572144 w 8938307"/>
              <a:gd name="connsiteY1602" fmla="*/ 2178461 h 2993922"/>
              <a:gd name="connsiteX1603" fmla="*/ 7572144 w 8938307"/>
              <a:gd name="connsiteY1603" fmla="*/ 2189051 h 2993922"/>
              <a:gd name="connsiteX1604" fmla="*/ 7572144 w 8938307"/>
              <a:gd name="connsiteY1604" fmla="*/ 2210232 h 2993922"/>
              <a:gd name="connsiteX1605" fmla="*/ 7566848 w 8938307"/>
              <a:gd name="connsiteY1605" fmla="*/ 2210232 h 2993922"/>
              <a:gd name="connsiteX1606" fmla="*/ 7561553 w 8938307"/>
              <a:gd name="connsiteY1606" fmla="*/ 2199642 h 2993922"/>
              <a:gd name="connsiteX1607" fmla="*/ 7556259 w 8938307"/>
              <a:gd name="connsiteY1607" fmla="*/ 2189051 h 2993922"/>
              <a:gd name="connsiteX1608" fmla="*/ 7540374 w 8938307"/>
              <a:gd name="connsiteY1608" fmla="*/ 2183756 h 2993922"/>
              <a:gd name="connsiteX1609" fmla="*/ 7498011 w 8938307"/>
              <a:gd name="connsiteY1609" fmla="*/ 2178461 h 2993922"/>
              <a:gd name="connsiteX1610" fmla="*/ 7423878 w 8938307"/>
              <a:gd name="connsiteY1610" fmla="*/ 2157280 h 2993922"/>
              <a:gd name="connsiteX1611" fmla="*/ 7407992 w 8938307"/>
              <a:gd name="connsiteY1611" fmla="*/ 2157280 h 2993922"/>
              <a:gd name="connsiteX1612" fmla="*/ 7402697 w 8938307"/>
              <a:gd name="connsiteY1612" fmla="*/ 2146690 h 2993922"/>
              <a:gd name="connsiteX1613" fmla="*/ 7413288 w 8938307"/>
              <a:gd name="connsiteY1613" fmla="*/ 2136099 h 2993922"/>
              <a:gd name="connsiteX1614" fmla="*/ 7423878 w 8938307"/>
              <a:gd name="connsiteY1614" fmla="*/ 2136099 h 2993922"/>
              <a:gd name="connsiteX1615" fmla="*/ 7423878 w 8938307"/>
              <a:gd name="connsiteY1615" fmla="*/ 2125509 h 2993922"/>
              <a:gd name="connsiteX1616" fmla="*/ 7445059 w 8938307"/>
              <a:gd name="connsiteY1616" fmla="*/ 2136099 h 2993922"/>
              <a:gd name="connsiteX1617" fmla="*/ 7434468 w 8938307"/>
              <a:gd name="connsiteY1617" fmla="*/ 2136099 h 2993922"/>
              <a:gd name="connsiteX1618" fmla="*/ 7423878 w 8938307"/>
              <a:gd name="connsiteY1618" fmla="*/ 2146690 h 2993922"/>
              <a:gd name="connsiteX1619" fmla="*/ 7468888 w 8938307"/>
              <a:gd name="connsiteY1619" fmla="*/ 2146690 h 2993922"/>
              <a:gd name="connsiteX1620" fmla="*/ 7487420 w 8938307"/>
              <a:gd name="connsiteY1620" fmla="*/ 2146690 h 2993922"/>
              <a:gd name="connsiteX1621" fmla="*/ 7487420 w 8938307"/>
              <a:gd name="connsiteY1621" fmla="*/ 2125509 h 2993922"/>
              <a:gd name="connsiteX1622" fmla="*/ 7508601 w 8938307"/>
              <a:gd name="connsiteY1622" fmla="*/ 2125509 h 2993922"/>
              <a:gd name="connsiteX1623" fmla="*/ 7508601 w 8938307"/>
              <a:gd name="connsiteY1623" fmla="*/ 2114919 h 2993922"/>
              <a:gd name="connsiteX1624" fmla="*/ 7498011 w 8938307"/>
              <a:gd name="connsiteY1624" fmla="*/ 2104328 h 2993922"/>
              <a:gd name="connsiteX1625" fmla="*/ 7508601 w 8938307"/>
              <a:gd name="connsiteY1625" fmla="*/ 2104328 h 2993922"/>
              <a:gd name="connsiteX1626" fmla="*/ 7519192 w 8938307"/>
              <a:gd name="connsiteY1626" fmla="*/ 2104328 h 2993922"/>
              <a:gd name="connsiteX1627" fmla="*/ 7524486 w 8938307"/>
              <a:gd name="connsiteY1627" fmla="*/ 2125509 h 2993922"/>
              <a:gd name="connsiteX1628" fmla="*/ 7535078 w 8938307"/>
              <a:gd name="connsiteY1628" fmla="*/ 2130804 h 2993922"/>
              <a:gd name="connsiteX1629" fmla="*/ 7540374 w 8938307"/>
              <a:gd name="connsiteY1629" fmla="*/ 2114919 h 2993922"/>
              <a:gd name="connsiteX1630" fmla="*/ 7561553 w 8938307"/>
              <a:gd name="connsiteY1630" fmla="*/ 2125509 h 2993922"/>
              <a:gd name="connsiteX1631" fmla="*/ 7603915 w 8938307"/>
              <a:gd name="connsiteY1631" fmla="*/ 2136099 h 2993922"/>
              <a:gd name="connsiteX1632" fmla="*/ 7603915 w 8938307"/>
              <a:gd name="connsiteY1632" fmla="*/ 2125509 h 2993922"/>
              <a:gd name="connsiteX1633" fmla="*/ 7603915 w 8938307"/>
              <a:gd name="connsiteY1633" fmla="*/ 2114919 h 2993922"/>
              <a:gd name="connsiteX1634" fmla="*/ 7625096 w 8938307"/>
              <a:gd name="connsiteY1634" fmla="*/ 2120213 h 2993922"/>
              <a:gd name="connsiteX1635" fmla="*/ 7630390 w 8938307"/>
              <a:gd name="connsiteY1635" fmla="*/ 2109623 h 2993922"/>
              <a:gd name="connsiteX1636" fmla="*/ 7614505 w 8938307"/>
              <a:gd name="connsiteY1636" fmla="*/ 2104328 h 2993922"/>
              <a:gd name="connsiteX1637" fmla="*/ 7598620 w 8938307"/>
              <a:gd name="connsiteY1637" fmla="*/ 2099033 h 2993922"/>
              <a:gd name="connsiteX1638" fmla="*/ 7593326 w 8938307"/>
              <a:gd name="connsiteY1638" fmla="*/ 2093738 h 2993922"/>
              <a:gd name="connsiteX1639" fmla="*/ 7561553 w 8938307"/>
              <a:gd name="connsiteY1639" fmla="*/ 2083146 h 2993922"/>
              <a:gd name="connsiteX1640" fmla="*/ 7567510 w 8938307"/>
              <a:gd name="connsiteY1640" fmla="*/ 2069248 h 2993922"/>
              <a:gd name="connsiteX1641" fmla="*/ 7413288 w 8938307"/>
              <a:gd name="connsiteY1641" fmla="*/ 2067261 h 2993922"/>
              <a:gd name="connsiteX1642" fmla="*/ 7418582 w 8938307"/>
              <a:gd name="connsiteY1642" fmla="*/ 2072557 h 2993922"/>
              <a:gd name="connsiteX1643" fmla="*/ 7413288 w 8938307"/>
              <a:gd name="connsiteY1643" fmla="*/ 2083146 h 2993922"/>
              <a:gd name="connsiteX1644" fmla="*/ 7407992 w 8938307"/>
              <a:gd name="connsiteY1644" fmla="*/ 2072557 h 2993922"/>
              <a:gd name="connsiteX1645" fmla="*/ 7413288 w 8938307"/>
              <a:gd name="connsiteY1645" fmla="*/ 2067261 h 2993922"/>
              <a:gd name="connsiteX1646" fmla="*/ 7593326 w 8938307"/>
              <a:gd name="connsiteY1646" fmla="*/ 2061967 h 2993922"/>
              <a:gd name="connsiteX1647" fmla="*/ 7603915 w 8938307"/>
              <a:gd name="connsiteY1647" fmla="*/ 2061967 h 2993922"/>
              <a:gd name="connsiteX1648" fmla="*/ 7593326 w 8938307"/>
              <a:gd name="connsiteY1648" fmla="*/ 2072557 h 2993922"/>
              <a:gd name="connsiteX1649" fmla="*/ 7593326 w 8938307"/>
              <a:gd name="connsiteY1649" fmla="*/ 2061967 h 2993922"/>
              <a:gd name="connsiteX1650" fmla="*/ 7487420 w 8938307"/>
              <a:gd name="connsiteY1650" fmla="*/ 2061967 h 2993922"/>
              <a:gd name="connsiteX1651" fmla="*/ 7487420 w 8938307"/>
              <a:gd name="connsiteY1651" fmla="*/ 2072557 h 2993922"/>
              <a:gd name="connsiteX1652" fmla="*/ 7476830 w 8938307"/>
              <a:gd name="connsiteY1652" fmla="*/ 2072557 h 2993922"/>
              <a:gd name="connsiteX1653" fmla="*/ 6153028 w 8938307"/>
              <a:gd name="connsiteY1653" fmla="*/ 2061967 h 2993922"/>
              <a:gd name="connsiteX1654" fmla="*/ 6131847 w 8938307"/>
              <a:gd name="connsiteY1654" fmla="*/ 2072557 h 2993922"/>
              <a:gd name="connsiteX1655" fmla="*/ 6147734 w 8938307"/>
              <a:gd name="connsiteY1655" fmla="*/ 2072557 h 2993922"/>
              <a:gd name="connsiteX1656" fmla="*/ 6153028 w 8938307"/>
              <a:gd name="connsiteY1656" fmla="*/ 2072557 h 2993922"/>
              <a:gd name="connsiteX1657" fmla="*/ 4977492 w 8938307"/>
              <a:gd name="connsiteY1657" fmla="*/ 2061967 h 2993922"/>
              <a:gd name="connsiteX1658" fmla="*/ 4988084 w 8938307"/>
              <a:gd name="connsiteY1658" fmla="*/ 2072557 h 2993922"/>
              <a:gd name="connsiteX1659" fmla="*/ 4998674 w 8938307"/>
              <a:gd name="connsiteY1659" fmla="*/ 2072557 h 2993922"/>
              <a:gd name="connsiteX1660" fmla="*/ 4988084 w 8938307"/>
              <a:gd name="connsiteY1660" fmla="*/ 2061967 h 2993922"/>
              <a:gd name="connsiteX1661" fmla="*/ 4977492 w 8938307"/>
              <a:gd name="connsiteY1661" fmla="*/ 2061967 h 2993922"/>
              <a:gd name="connsiteX1662" fmla="*/ 7329889 w 8938307"/>
              <a:gd name="connsiteY1662" fmla="*/ 2056671 h 2993922"/>
              <a:gd name="connsiteX1663" fmla="*/ 7333860 w 8938307"/>
              <a:gd name="connsiteY1663" fmla="*/ 2061967 h 2993922"/>
              <a:gd name="connsiteX1664" fmla="*/ 7349745 w 8938307"/>
              <a:gd name="connsiteY1664" fmla="*/ 2067261 h 2993922"/>
              <a:gd name="connsiteX1665" fmla="*/ 7360336 w 8938307"/>
              <a:gd name="connsiteY1665" fmla="*/ 2072557 h 2993922"/>
              <a:gd name="connsiteX1666" fmla="*/ 7339155 w 8938307"/>
              <a:gd name="connsiteY1666" fmla="*/ 2072557 h 2993922"/>
              <a:gd name="connsiteX1667" fmla="*/ 7317974 w 8938307"/>
              <a:gd name="connsiteY1667" fmla="*/ 2072557 h 2993922"/>
              <a:gd name="connsiteX1668" fmla="*/ 7328564 w 8938307"/>
              <a:gd name="connsiteY1668" fmla="*/ 2061967 h 2993922"/>
              <a:gd name="connsiteX1669" fmla="*/ 7329889 w 8938307"/>
              <a:gd name="connsiteY1669" fmla="*/ 2056671 h 2993922"/>
              <a:gd name="connsiteX1670" fmla="*/ 6674607 w 8938307"/>
              <a:gd name="connsiteY1670" fmla="*/ 2055348 h 2993922"/>
              <a:gd name="connsiteX1671" fmla="*/ 6682550 w 8938307"/>
              <a:gd name="connsiteY1671" fmla="*/ 2061967 h 2993922"/>
              <a:gd name="connsiteX1672" fmla="*/ 6682550 w 8938307"/>
              <a:gd name="connsiteY1672" fmla="*/ 2072557 h 2993922"/>
              <a:gd name="connsiteX1673" fmla="*/ 6682550 w 8938307"/>
              <a:gd name="connsiteY1673" fmla="*/ 2083146 h 2993922"/>
              <a:gd name="connsiteX1674" fmla="*/ 6682550 w 8938307"/>
              <a:gd name="connsiteY1674" fmla="*/ 2093738 h 2993922"/>
              <a:gd name="connsiteX1675" fmla="*/ 6650778 w 8938307"/>
              <a:gd name="connsiteY1675" fmla="*/ 2093738 h 2993922"/>
              <a:gd name="connsiteX1676" fmla="*/ 6650778 w 8938307"/>
              <a:gd name="connsiteY1676" fmla="*/ 2083146 h 2993922"/>
              <a:gd name="connsiteX1677" fmla="*/ 6666664 w 8938307"/>
              <a:gd name="connsiteY1677" fmla="*/ 2083146 h 2993922"/>
              <a:gd name="connsiteX1678" fmla="*/ 6671958 w 8938307"/>
              <a:gd name="connsiteY1678" fmla="*/ 2083146 h 2993922"/>
              <a:gd name="connsiteX1679" fmla="*/ 6671958 w 8938307"/>
              <a:gd name="connsiteY1679" fmla="*/ 2072557 h 2993922"/>
              <a:gd name="connsiteX1680" fmla="*/ 6671958 w 8938307"/>
              <a:gd name="connsiteY1680" fmla="*/ 2061967 h 2993922"/>
              <a:gd name="connsiteX1681" fmla="*/ 6671958 w 8938307"/>
              <a:gd name="connsiteY1681" fmla="*/ 2056671 h 2993922"/>
              <a:gd name="connsiteX1682" fmla="*/ 6674607 w 8938307"/>
              <a:gd name="connsiteY1682" fmla="*/ 2055348 h 2993922"/>
              <a:gd name="connsiteX1683" fmla="*/ 5559966 w 8938307"/>
              <a:gd name="connsiteY1683" fmla="*/ 2051376 h 2993922"/>
              <a:gd name="connsiteX1684" fmla="*/ 5570556 w 8938307"/>
              <a:gd name="connsiteY1684" fmla="*/ 2061967 h 2993922"/>
              <a:gd name="connsiteX1685" fmla="*/ 5570556 w 8938307"/>
              <a:gd name="connsiteY1685" fmla="*/ 2051376 h 2993922"/>
              <a:gd name="connsiteX1686" fmla="*/ 5559966 w 8938307"/>
              <a:gd name="connsiteY1686" fmla="*/ 2051376 h 2993922"/>
              <a:gd name="connsiteX1687" fmla="*/ 4045537 w 8938307"/>
              <a:gd name="connsiteY1687" fmla="*/ 2051376 h 2993922"/>
              <a:gd name="connsiteX1688" fmla="*/ 4087898 w 8938307"/>
              <a:gd name="connsiteY1688" fmla="*/ 2061967 h 2993922"/>
              <a:gd name="connsiteX1689" fmla="*/ 4077308 w 8938307"/>
              <a:gd name="connsiteY1689" fmla="*/ 2072557 h 2993922"/>
              <a:gd name="connsiteX1690" fmla="*/ 4045537 w 8938307"/>
              <a:gd name="connsiteY1690" fmla="*/ 2072557 h 2993922"/>
              <a:gd name="connsiteX1691" fmla="*/ 4045537 w 8938307"/>
              <a:gd name="connsiteY1691" fmla="*/ 2061967 h 2993922"/>
              <a:gd name="connsiteX1692" fmla="*/ 7768067 w 8938307"/>
              <a:gd name="connsiteY1692" fmla="*/ 2040786 h 2993922"/>
              <a:gd name="connsiteX1693" fmla="*/ 7773361 w 8938307"/>
              <a:gd name="connsiteY1693" fmla="*/ 2051376 h 2993922"/>
              <a:gd name="connsiteX1694" fmla="*/ 7762772 w 8938307"/>
              <a:gd name="connsiteY1694" fmla="*/ 2046080 h 2993922"/>
              <a:gd name="connsiteX1695" fmla="*/ 7768067 w 8938307"/>
              <a:gd name="connsiteY1695" fmla="*/ 2040786 h 2993922"/>
              <a:gd name="connsiteX1696" fmla="*/ 6142438 w 8938307"/>
              <a:gd name="connsiteY1696" fmla="*/ 2040786 h 2993922"/>
              <a:gd name="connsiteX1697" fmla="*/ 6142438 w 8938307"/>
              <a:gd name="connsiteY1697" fmla="*/ 2046080 h 2993922"/>
              <a:gd name="connsiteX1698" fmla="*/ 6153028 w 8938307"/>
              <a:gd name="connsiteY1698" fmla="*/ 2040786 h 2993922"/>
              <a:gd name="connsiteX1699" fmla="*/ 6153028 w 8938307"/>
              <a:gd name="connsiteY1699" fmla="*/ 2051376 h 2993922"/>
              <a:gd name="connsiteX1700" fmla="*/ 6174209 w 8938307"/>
              <a:gd name="connsiteY1700" fmla="*/ 2051376 h 2993922"/>
              <a:gd name="connsiteX1701" fmla="*/ 6195390 w 8938307"/>
              <a:gd name="connsiteY1701" fmla="*/ 2061967 h 2993922"/>
              <a:gd name="connsiteX1702" fmla="*/ 6216572 w 8938307"/>
              <a:gd name="connsiteY1702" fmla="*/ 2072557 h 2993922"/>
              <a:gd name="connsiteX1703" fmla="*/ 6216572 w 8938307"/>
              <a:gd name="connsiteY1703" fmla="*/ 2061967 h 2993922"/>
              <a:gd name="connsiteX1704" fmla="*/ 6195390 w 8938307"/>
              <a:gd name="connsiteY1704" fmla="*/ 2056671 h 2993922"/>
              <a:gd name="connsiteX1705" fmla="*/ 6174209 w 8938307"/>
              <a:gd name="connsiteY1705" fmla="*/ 2051376 h 2993922"/>
              <a:gd name="connsiteX1706" fmla="*/ 6163620 w 8938307"/>
              <a:gd name="connsiteY1706" fmla="*/ 2046080 h 2993922"/>
              <a:gd name="connsiteX1707" fmla="*/ 6163620 w 8938307"/>
              <a:gd name="connsiteY1707" fmla="*/ 2040786 h 2993922"/>
              <a:gd name="connsiteX1708" fmla="*/ 6153028 w 8938307"/>
              <a:gd name="connsiteY1708" fmla="*/ 2040786 h 2993922"/>
              <a:gd name="connsiteX1709" fmla="*/ 6142438 w 8938307"/>
              <a:gd name="connsiteY1709" fmla="*/ 2040786 h 2993922"/>
              <a:gd name="connsiteX1710" fmla="*/ 4691551 w 8938307"/>
              <a:gd name="connsiteY1710" fmla="*/ 2040786 h 2993922"/>
              <a:gd name="connsiteX1711" fmla="*/ 4691551 w 8938307"/>
              <a:gd name="connsiteY1711" fmla="*/ 2051376 h 2993922"/>
              <a:gd name="connsiteX1712" fmla="*/ 4702142 w 8938307"/>
              <a:gd name="connsiteY1712" fmla="*/ 2051376 h 2993922"/>
              <a:gd name="connsiteX1713" fmla="*/ 4702142 w 8938307"/>
              <a:gd name="connsiteY1713" fmla="*/ 2061967 h 2993922"/>
              <a:gd name="connsiteX1714" fmla="*/ 4670372 w 8938307"/>
              <a:gd name="connsiteY1714" fmla="*/ 2061967 h 2993922"/>
              <a:gd name="connsiteX1715" fmla="*/ 4691551 w 8938307"/>
              <a:gd name="connsiteY1715" fmla="*/ 2040786 h 2993922"/>
              <a:gd name="connsiteX1716" fmla="*/ 4649190 w 8938307"/>
              <a:gd name="connsiteY1716" fmla="*/ 2040786 h 2993922"/>
              <a:gd name="connsiteX1717" fmla="*/ 4659780 w 8938307"/>
              <a:gd name="connsiteY1717" fmla="*/ 2061967 h 2993922"/>
              <a:gd name="connsiteX1718" fmla="*/ 4638599 w 8938307"/>
              <a:gd name="connsiteY1718" fmla="*/ 2061967 h 2993922"/>
              <a:gd name="connsiteX1719" fmla="*/ 4649190 w 8938307"/>
              <a:gd name="connsiteY1719" fmla="*/ 2040786 h 2993922"/>
              <a:gd name="connsiteX1720" fmla="*/ 7171032 w 8938307"/>
              <a:gd name="connsiteY1720" fmla="*/ 2034167 h 2993922"/>
              <a:gd name="connsiteX1721" fmla="*/ 7169708 w 8938307"/>
              <a:gd name="connsiteY1721" fmla="*/ 2040786 h 2993922"/>
              <a:gd name="connsiteX1722" fmla="*/ 7180299 w 8938307"/>
              <a:gd name="connsiteY1722" fmla="*/ 2040786 h 2993922"/>
              <a:gd name="connsiteX1723" fmla="*/ 7180299 w 8938307"/>
              <a:gd name="connsiteY1723" fmla="*/ 2051376 h 2993922"/>
              <a:gd name="connsiteX1724" fmla="*/ 7212070 w 8938307"/>
              <a:gd name="connsiteY1724" fmla="*/ 2051376 h 2993922"/>
              <a:gd name="connsiteX1725" fmla="*/ 7212070 w 8938307"/>
              <a:gd name="connsiteY1725" fmla="*/ 2040786 h 2993922"/>
              <a:gd name="connsiteX1726" fmla="*/ 7201480 w 8938307"/>
              <a:gd name="connsiteY1726" fmla="*/ 2040786 h 2993922"/>
              <a:gd name="connsiteX1727" fmla="*/ 7190889 w 8938307"/>
              <a:gd name="connsiteY1727" fmla="*/ 2040786 h 2993922"/>
              <a:gd name="connsiteX1728" fmla="*/ 7175004 w 8938307"/>
              <a:gd name="connsiteY1728" fmla="*/ 2035490 h 2993922"/>
              <a:gd name="connsiteX1729" fmla="*/ 7171032 w 8938307"/>
              <a:gd name="connsiteY1729" fmla="*/ 2034167 h 2993922"/>
              <a:gd name="connsiteX1730" fmla="*/ 7783952 w 8938307"/>
              <a:gd name="connsiteY1730" fmla="*/ 2030194 h 2993922"/>
              <a:gd name="connsiteX1731" fmla="*/ 7789248 w 8938307"/>
              <a:gd name="connsiteY1731" fmla="*/ 2030194 h 2993922"/>
              <a:gd name="connsiteX1732" fmla="*/ 7794542 w 8938307"/>
              <a:gd name="connsiteY1732" fmla="*/ 2040786 h 2993922"/>
              <a:gd name="connsiteX1733" fmla="*/ 7783952 w 8938307"/>
              <a:gd name="connsiteY1733" fmla="*/ 2040786 h 2993922"/>
              <a:gd name="connsiteX1734" fmla="*/ 7413288 w 8938307"/>
              <a:gd name="connsiteY1734" fmla="*/ 2030194 h 2993922"/>
              <a:gd name="connsiteX1735" fmla="*/ 7423878 w 8938307"/>
              <a:gd name="connsiteY1735" fmla="*/ 2030194 h 2993922"/>
              <a:gd name="connsiteX1736" fmla="*/ 7429174 w 8938307"/>
              <a:gd name="connsiteY1736" fmla="*/ 2035490 h 2993922"/>
              <a:gd name="connsiteX1737" fmla="*/ 7434468 w 8938307"/>
              <a:gd name="connsiteY1737" fmla="*/ 2040786 h 2993922"/>
              <a:gd name="connsiteX1738" fmla="*/ 7423878 w 8938307"/>
              <a:gd name="connsiteY1738" fmla="*/ 2051376 h 2993922"/>
              <a:gd name="connsiteX1739" fmla="*/ 7423878 w 8938307"/>
              <a:gd name="connsiteY1739" fmla="*/ 2061967 h 2993922"/>
              <a:gd name="connsiteX1740" fmla="*/ 7413288 w 8938307"/>
              <a:gd name="connsiteY1740" fmla="*/ 2061967 h 2993922"/>
              <a:gd name="connsiteX1741" fmla="*/ 7402697 w 8938307"/>
              <a:gd name="connsiteY1741" fmla="*/ 2061967 h 2993922"/>
              <a:gd name="connsiteX1742" fmla="*/ 7407992 w 8938307"/>
              <a:gd name="connsiteY1742" fmla="*/ 2056671 h 2993922"/>
              <a:gd name="connsiteX1743" fmla="*/ 7407992 w 8938307"/>
              <a:gd name="connsiteY1743" fmla="*/ 2046080 h 2993922"/>
              <a:gd name="connsiteX1744" fmla="*/ 7413288 w 8938307"/>
              <a:gd name="connsiteY1744" fmla="*/ 2030194 h 2993922"/>
              <a:gd name="connsiteX1745" fmla="*/ 6587236 w 8938307"/>
              <a:gd name="connsiteY1745" fmla="*/ 2030194 h 2993922"/>
              <a:gd name="connsiteX1746" fmla="*/ 6597826 w 8938307"/>
              <a:gd name="connsiteY1746" fmla="*/ 2030194 h 2993922"/>
              <a:gd name="connsiteX1747" fmla="*/ 6597826 w 8938307"/>
              <a:gd name="connsiteY1747" fmla="*/ 2040786 h 2993922"/>
              <a:gd name="connsiteX1748" fmla="*/ 5507014 w 8938307"/>
              <a:gd name="connsiteY1748" fmla="*/ 2030194 h 2993922"/>
              <a:gd name="connsiteX1749" fmla="*/ 5517604 w 8938307"/>
              <a:gd name="connsiteY1749" fmla="*/ 2051376 h 2993922"/>
              <a:gd name="connsiteX1750" fmla="*/ 5528195 w 8938307"/>
              <a:gd name="connsiteY1750" fmla="*/ 2040786 h 2993922"/>
              <a:gd name="connsiteX1751" fmla="*/ 5522900 w 8938307"/>
              <a:gd name="connsiteY1751" fmla="*/ 2035490 h 2993922"/>
              <a:gd name="connsiteX1752" fmla="*/ 5507014 w 8938307"/>
              <a:gd name="connsiteY1752" fmla="*/ 2030194 h 2993922"/>
              <a:gd name="connsiteX1753" fmla="*/ 4034946 w 8938307"/>
              <a:gd name="connsiteY1753" fmla="*/ 2030194 h 2993922"/>
              <a:gd name="connsiteX1754" fmla="*/ 4045537 w 8938307"/>
              <a:gd name="connsiteY1754" fmla="*/ 2030194 h 2993922"/>
              <a:gd name="connsiteX1755" fmla="*/ 4045537 w 8938307"/>
              <a:gd name="connsiteY1755" fmla="*/ 2040786 h 2993922"/>
              <a:gd name="connsiteX1756" fmla="*/ 3918452 w 8938307"/>
              <a:gd name="connsiteY1756" fmla="*/ 2030194 h 2993922"/>
              <a:gd name="connsiteX1757" fmla="*/ 3929042 w 8938307"/>
              <a:gd name="connsiteY1757" fmla="*/ 2030194 h 2993922"/>
              <a:gd name="connsiteX1758" fmla="*/ 3939633 w 8938307"/>
              <a:gd name="connsiteY1758" fmla="*/ 2040786 h 2993922"/>
              <a:gd name="connsiteX1759" fmla="*/ 3929042 w 8938307"/>
              <a:gd name="connsiteY1759" fmla="*/ 2040786 h 2993922"/>
              <a:gd name="connsiteX1760" fmla="*/ 3918452 w 8938307"/>
              <a:gd name="connsiteY1760" fmla="*/ 2030194 h 2993922"/>
              <a:gd name="connsiteX1761" fmla="*/ 5403757 w 8938307"/>
              <a:gd name="connsiteY1761" fmla="*/ 2024900 h 2993922"/>
              <a:gd name="connsiteX1762" fmla="*/ 5401110 w 8938307"/>
              <a:gd name="connsiteY1762" fmla="*/ 2030194 h 2993922"/>
              <a:gd name="connsiteX1763" fmla="*/ 5411700 w 8938307"/>
              <a:gd name="connsiteY1763" fmla="*/ 2030194 h 2993922"/>
              <a:gd name="connsiteX1764" fmla="*/ 5403757 w 8938307"/>
              <a:gd name="connsiteY1764" fmla="*/ 2024900 h 2993922"/>
              <a:gd name="connsiteX1765" fmla="*/ 7741590 w 8938307"/>
              <a:gd name="connsiteY1765" fmla="*/ 2019605 h 2993922"/>
              <a:gd name="connsiteX1766" fmla="*/ 7762772 w 8938307"/>
              <a:gd name="connsiteY1766" fmla="*/ 2040786 h 2993922"/>
              <a:gd name="connsiteX1767" fmla="*/ 7752182 w 8938307"/>
              <a:gd name="connsiteY1767" fmla="*/ 2040786 h 2993922"/>
              <a:gd name="connsiteX1768" fmla="*/ 7736296 w 8938307"/>
              <a:gd name="connsiteY1768" fmla="*/ 2035490 h 2993922"/>
              <a:gd name="connsiteX1769" fmla="*/ 7720409 w 8938307"/>
              <a:gd name="connsiteY1769" fmla="*/ 2024900 h 2993922"/>
              <a:gd name="connsiteX1770" fmla="*/ 7741590 w 8938307"/>
              <a:gd name="connsiteY1770" fmla="*/ 2019605 h 2993922"/>
              <a:gd name="connsiteX1771" fmla="*/ 7243841 w 8938307"/>
              <a:gd name="connsiteY1771" fmla="*/ 2019605 h 2993922"/>
              <a:gd name="connsiteX1772" fmla="*/ 7254432 w 8938307"/>
              <a:gd name="connsiteY1772" fmla="*/ 2024900 h 2993922"/>
              <a:gd name="connsiteX1773" fmla="*/ 7249136 w 8938307"/>
              <a:gd name="connsiteY1773" fmla="*/ 2030194 h 2993922"/>
              <a:gd name="connsiteX1774" fmla="*/ 7243841 w 8938307"/>
              <a:gd name="connsiteY1774" fmla="*/ 2019605 h 2993922"/>
              <a:gd name="connsiteX1775" fmla="*/ 5734708 w 8938307"/>
              <a:gd name="connsiteY1775" fmla="*/ 2019605 h 2993922"/>
              <a:gd name="connsiteX1776" fmla="*/ 5740002 w 8938307"/>
              <a:gd name="connsiteY1776" fmla="*/ 2030194 h 2993922"/>
              <a:gd name="connsiteX1777" fmla="*/ 5729412 w 8938307"/>
              <a:gd name="connsiteY1777" fmla="*/ 2030194 h 2993922"/>
              <a:gd name="connsiteX1778" fmla="*/ 5734708 w 8938307"/>
              <a:gd name="connsiteY1778" fmla="*/ 2019605 h 2993922"/>
              <a:gd name="connsiteX1779" fmla="*/ 3950223 w 8938307"/>
              <a:gd name="connsiteY1779" fmla="*/ 2019605 h 2993922"/>
              <a:gd name="connsiteX1780" fmla="*/ 4003175 w 8938307"/>
              <a:gd name="connsiteY1780" fmla="*/ 2030194 h 2993922"/>
              <a:gd name="connsiteX1781" fmla="*/ 4013765 w 8938307"/>
              <a:gd name="connsiteY1781" fmla="*/ 2051376 h 2993922"/>
              <a:gd name="connsiteX1782" fmla="*/ 3971404 w 8938307"/>
              <a:gd name="connsiteY1782" fmla="*/ 2030194 h 2993922"/>
              <a:gd name="connsiteX1783" fmla="*/ 7341802 w 8938307"/>
              <a:gd name="connsiteY1783" fmla="*/ 2012985 h 2993922"/>
              <a:gd name="connsiteX1784" fmla="*/ 7349745 w 8938307"/>
              <a:gd name="connsiteY1784" fmla="*/ 2014309 h 2993922"/>
              <a:gd name="connsiteX1785" fmla="*/ 7360336 w 8938307"/>
              <a:gd name="connsiteY1785" fmla="*/ 2019605 h 2993922"/>
              <a:gd name="connsiteX1786" fmla="*/ 7370926 w 8938307"/>
              <a:gd name="connsiteY1786" fmla="*/ 2040786 h 2993922"/>
              <a:gd name="connsiteX1787" fmla="*/ 7355040 w 8938307"/>
              <a:gd name="connsiteY1787" fmla="*/ 2040786 h 2993922"/>
              <a:gd name="connsiteX1788" fmla="*/ 7349745 w 8938307"/>
              <a:gd name="connsiteY1788" fmla="*/ 2030194 h 2993922"/>
              <a:gd name="connsiteX1789" fmla="*/ 7339155 w 8938307"/>
              <a:gd name="connsiteY1789" fmla="*/ 2019605 h 2993922"/>
              <a:gd name="connsiteX1790" fmla="*/ 7341802 w 8938307"/>
              <a:gd name="connsiteY1790" fmla="*/ 2012985 h 2993922"/>
              <a:gd name="connsiteX1791" fmla="*/ 7762772 w 8938307"/>
              <a:gd name="connsiteY1791" fmla="*/ 2009015 h 2993922"/>
              <a:gd name="connsiteX1792" fmla="*/ 7773361 w 8938307"/>
              <a:gd name="connsiteY1792" fmla="*/ 2009015 h 2993922"/>
              <a:gd name="connsiteX1793" fmla="*/ 7762772 w 8938307"/>
              <a:gd name="connsiteY1793" fmla="*/ 2019605 h 2993922"/>
              <a:gd name="connsiteX1794" fmla="*/ 7317974 w 8938307"/>
              <a:gd name="connsiteY1794" fmla="*/ 2009015 h 2993922"/>
              <a:gd name="connsiteX1795" fmla="*/ 7328564 w 8938307"/>
              <a:gd name="connsiteY1795" fmla="*/ 2019605 h 2993922"/>
              <a:gd name="connsiteX1796" fmla="*/ 7328564 w 8938307"/>
              <a:gd name="connsiteY1796" fmla="*/ 2030194 h 2993922"/>
              <a:gd name="connsiteX1797" fmla="*/ 7317974 w 8938307"/>
              <a:gd name="connsiteY1797" fmla="*/ 2030194 h 2993922"/>
              <a:gd name="connsiteX1798" fmla="*/ 7317974 w 8938307"/>
              <a:gd name="connsiteY1798" fmla="*/ 2019605 h 2993922"/>
              <a:gd name="connsiteX1799" fmla="*/ 6650778 w 8938307"/>
              <a:gd name="connsiteY1799" fmla="*/ 2009015 h 2993922"/>
              <a:gd name="connsiteX1800" fmla="*/ 6650778 w 8938307"/>
              <a:gd name="connsiteY1800" fmla="*/ 2019605 h 2993922"/>
              <a:gd name="connsiteX1801" fmla="*/ 6671958 w 8938307"/>
              <a:gd name="connsiteY1801" fmla="*/ 2009015 h 2993922"/>
              <a:gd name="connsiteX1802" fmla="*/ 6333066 w 8938307"/>
              <a:gd name="connsiteY1802" fmla="*/ 2009015 h 2993922"/>
              <a:gd name="connsiteX1803" fmla="*/ 6311884 w 8938307"/>
              <a:gd name="connsiteY1803" fmla="*/ 2019605 h 2993922"/>
              <a:gd name="connsiteX1804" fmla="*/ 6311884 w 8938307"/>
              <a:gd name="connsiteY1804" fmla="*/ 2030194 h 2993922"/>
              <a:gd name="connsiteX1805" fmla="*/ 6343656 w 8938307"/>
              <a:gd name="connsiteY1805" fmla="*/ 2035490 h 2993922"/>
              <a:gd name="connsiteX1806" fmla="*/ 6364836 w 8938307"/>
              <a:gd name="connsiteY1806" fmla="*/ 2040786 h 2993922"/>
              <a:gd name="connsiteX1807" fmla="*/ 6386018 w 8938307"/>
              <a:gd name="connsiteY1807" fmla="*/ 2040786 h 2993922"/>
              <a:gd name="connsiteX1808" fmla="*/ 6386018 w 8938307"/>
              <a:gd name="connsiteY1808" fmla="*/ 2030194 h 2993922"/>
              <a:gd name="connsiteX1809" fmla="*/ 6386018 w 8938307"/>
              <a:gd name="connsiteY1809" fmla="*/ 2019605 h 2993922"/>
              <a:gd name="connsiteX1810" fmla="*/ 6370132 w 8938307"/>
              <a:gd name="connsiteY1810" fmla="*/ 2014309 h 2993922"/>
              <a:gd name="connsiteX1811" fmla="*/ 6354246 w 8938307"/>
              <a:gd name="connsiteY1811" fmla="*/ 2019605 h 2993922"/>
              <a:gd name="connsiteX1812" fmla="*/ 6333066 w 8938307"/>
              <a:gd name="connsiteY1812" fmla="*/ 2009015 h 2993922"/>
              <a:gd name="connsiteX1813" fmla="*/ 5263434 w 8938307"/>
              <a:gd name="connsiteY1813" fmla="*/ 2009015 h 2993922"/>
              <a:gd name="connsiteX1814" fmla="*/ 5274025 w 8938307"/>
              <a:gd name="connsiteY1814" fmla="*/ 2009015 h 2993922"/>
              <a:gd name="connsiteX1815" fmla="*/ 5263434 w 8938307"/>
              <a:gd name="connsiteY1815" fmla="*/ 2019605 h 2993922"/>
              <a:gd name="connsiteX1816" fmla="*/ 3783424 w 8938307"/>
              <a:gd name="connsiteY1816" fmla="*/ 2001072 h 2993922"/>
              <a:gd name="connsiteX1817" fmla="*/ 3791367 w 8938307"/>
              <a:gd name="connsiteY1817" fmla="*/ 2003719 h 2993922"/>
              <a:gd name="connsiteX1818" fmla="*/ 3801956 w 8938307"/>
              <a:gd name="connsiteY1818" fmla="*/ 2009015 h 2993922"/>
              <a:gd name="connsiteX1819" fmla="*/ 3780776 w 8938307"/>
              <a:gd name="connsiteY1819" fmla="*/ 2009015 h 2993922"/>
              <a:gd name="connsiteX1820" fmla="*/ 3780776 w 8938307"/>
              <a:gd name="connsiteY1820" fmla="*/ 2003719 h 2993922"/>
              <a:gd name="connsiteX1821" fmla="*/ 3783424 w 8938307"/>
              <a:gd name="connsiteY1821" fmla="*/ 2001072 h 2993922"/>
              <a:gd name="connsiteX1822" fmla="*/ 7540374 w 8938307"/>
              <a:gd name="connsiteY1822" fmla="*/ 1998424 h 2993922"/>
              <a:gd name="connsiteX1823" fmla="*/ 7550963 w 8938307"/>
              <a:gd name="connsiteY1823" fmla="*/ 1998424 h 2993922"/>
              <a:gd name="connsiteX1824" fmla="*/ 7540374 w 8938307"/>
              <a:gd name="connsiteY1824" fmla="*/ 2009015 h 2993922"/>
              <a:gd name="connsiteX1825" fmla="*/ 7540374 w 8938307"/>
              <a:gd name="connsiteY1825" fmla="*/ 1998424 h 2993922"/>
              <a:gd name="connsiteX1826" fmla="*/ 7339155 w 8938307"/>
              <a:gd name="connsiteY1826" fmla="*/ 1998424 h 2993922"/>
              <a:gd name="connsiteX1827" fmla="*/ 7349745 w 8938307"/>
              <a:gd name="connsiteY1827" fmla="*/ 1998424 h 2993922"/>
              <a:gd name="connsiteX1828" fmla="*/ 7339155 w 8938307"/>
              <a:gd name="connsiteY1828" fmla="*/ 2009015 h 2993922"/>
              <a:gd name="connsiteX1829" fmla="*/ 7047918 w 8938307"/>
              <a:gd name="connsiteY1829" fmla="*/ 1998424 h 2993922"/>
              <a:gd name="connsiteX1830" fmla="*/ 7047918 w 8938307"/>
              <a:gd name="connsiteY1830" fmla="*/ 2003719 h 2993922"/>
              <a:gd name="connsiteX1831" fmla="*/ 7074395 w 8938307"/>
              <a:gd name="connsiteY1831" fmla="*/ 2014309 h 2993922"/>
              <a:gd name="connsiteX1832" fmla="*/ 7100870 w 8938307"/>
              <a:gd name="connsiteY1832" fmla="*/ 2019605 h 2993922"/>
              <a:gd name="connsiteX1833" fmla="*/ 7116756 w 8938307"/>
              <a:gd name="connsiteY1833" fmla="*/ 2019605 h 2993922"/>
              <a:gd name="connsiteX1834" fmla="*/ 7127347 w 8938307"/>
              <a:gd name="connsiteY1834" fmla="*/ 2019605 h 2993922"/>
              <a:gd name="connsiteX1835" fmla="*/ 7127347 w 8938307"/>
              <a:gd name="connsiteY1835" fmla="*/ 2009015 h 2993922"/>
              <a:gd name="connsiteX1836" fmla="*/ 7137937 w 8938307"/>
              <a:gd name="connsiteY1836" fmla="*/ 2009015 h 2993922"/>
              <a:gd name="connsiteX1837" fmla="*/ 7095574 w 8938307"/>
              <a:gd name="connsiteY1837" fmla="*/ 1998424 h 2993922"/>
              <a:gd name="connsiteX1838" fmla="*/ 7074395 w 8938307"/>
              <a:gd name="connsiteY1838" fmla="*/ 1998424 h 2993922"/>
              <a:gd name="connsiteX1839" fmla="*/ 7053214 w 8938307"/>
              <a:gd name="connsiteY1839" fmla="*/ 1998424 h 2993922"/>
              <a:gd name="connsiteX1840" fmla="*/ 7047918 w 8938307"/>
              <a:gd name="connsiteY1840" fmla="*/ 1998424 h 2993922"/>
              <a:gd name="connsiteX1841" fmla="*/ 8493510 w 8938307"/>
              <a:gd name="connsiteY1841" fmla="*/ 1987834 h 2993922"/>
              <a:gd name="connsiteX1842" fmla="*/ 8504100 w 8938307"/>
              <a:gd name="connsiteY1842" fmla="*/ 1987834 h 2993922"/>
              <a:gd name="connsiteX1843" fmla="*/ 8514691 w 8938307"/>
              <a:gd name="connsiteY1843" fmla="*/ 1987834 h 2993922"/>
              <a:gd name="connsiteX1844" fmla="*/ 8525281 w 8938307"/>
              <a:gd name="connsiteY1844" fmla="*/ 1987834 h 2993922"/>
              <a:gd name="connsiteX1845" fmla="*/ 8541166 w 8938307"/>
              <a:gd name="connsiteY1845" fmla="*/ 1998424 h 2993922"/>
              <a:gd name="connsiteX1846" fmla="*/ 8546462 w 8938307"/>
              <a:gd name="connsiteY1846" fmla="*/ 1998424 h 2993922"/>
              <a:gd name="connsiteX1847" fmla="*/ 8631185 w 8938307"/>
              <a:gd name="connsiteY1847" fmla="*/ 2030194 h 2993922"/>
              <a:gd name="connsiteX1848" fmla="*/ 8647070 w 8938307"/>
              <a:gd name="connsiteY1848" fmla="*/ 2035490 h 2993922"/>
              <a:gd name="connsiteX1849" fmla="*/ 8662957 w 8938307"/>
              <a:gd name="connsiteY1849" fmla="*/ 2040786 h 2993922"/>
              <a:gd name="connsiteX1850" fmla="*/ 8673545 w 8938307"/>
              <a:gd name="connsiteY1850" fmla="*/ 2040786 h 2993922"/>
              <a:gd name="connsiteX1851" fmla="*/ 8694728 w 8938307"/>
              <a:gd name="connsiteY1851" fmla="*/ 2061967 h 2993922"/>
              <a:gd name="connsiteX1852" fmla="*/ 8715908 w 8938307"/>
              <a:gd name="connsiteY1852" fmla="*/ 2072557 h 2993922"/>
              <a:gd name="connsiteX1853" fmla="*/ 8684137 w 8938307"/>
              <a:gd name="connsiteY1853" fmla="*/ 2072557 h 2993922"/>
              <a:gd name="connsiteX1854" fmla="*/ 8641775 w 8938307"/>
              <a:gd name="connsiteY1854" fmla="*/ 2051376 h 2993922"/>
              <a:gd name="connsiteX1855" fmla="*/ 8610004 w 8938307"/>
              <a:gd name="connsiteY1855" fmla="*/ 2040786 h 2993922"/>
              <a:gd name="connsiteX1856" fmla="*/ 8578233 w 8938307"/>
              <a:gd name="connsiteY1856" fmla="*/ 2030194 h 2993922"/>
              <a:gd name="connsiteX1857" fmla="*/ 8567641 w 8938307"/>
              <a:gd name="connsiteY1857" fmla="*/ 2024900 h 2993922"/>
              <a:gd name="connsiteX1858" fmla="*/ 8514691 w 8938307"/>
              <a:gd name="connsiteY1858" fmla="*/ 2009015 h 2993922"/>
              <a:gd name="connsiteX1859" fmla="*/ 7423878 w 8938307"/>
              <a:gd name="connsiteY1859" fmla="*/ 1987834 h 2993922"/>
              <a:gd name="connsiteX1860" fmla="*/ 7434468 w 8938307"/>
              <a:gd name="connsiteY1860" fmla="*/ 1993128 h 2993922"/>
              <a:gd name="connsiteX1861" fmla="*/ 7423878 w 8938307"/>
              <a:gd name="connsiteY1861" fmla="*/ 1998424 h 2993922"/>
              <a:gd name="connsiteX1862" fmla="*/ 7413288 w 8938307"/>
              <a:gd name="connsiteY1862" fmla="*/ 1998424 h 2993922"/>
              <a:gd name="connsiteX1863" fmla="*/ 7423878 w 8938307"/>
              <a:gd name="connsiteY1863" fmla="*/ 1987834 h 2993922"/>
              <a:gd name="connsiteX1864" fmla="*/ 5972991 w 8938307"/>
              <a:gd name="connsiteY1864" fmla="*/ 1987834 h 2993922"/>
              <a:gd name="connsiteX1865" fmla="*/ 5972991 w 8938307"/>
              <a:gd name="connsiteY1865" fmla="*/ 2009015 h 2993922"/>
              <a:gd name="connsiteX1866" fmla="*/ 6036534 w 8938307"/>
              <a:gd name="connsiteY1866" fmla="*/ 2030194 h 2993922"/>
              <a:gd name="connsiteX1867" fmla="*/ 6057716 w 8938307"/>
              <a:gd name="connsiteY1867" fmla="*/ 2019605 h 2993922"/>
              <a:gd name="connsiteX1868" fmla="*/ 6068305 w 8938307"/>
              <a:gd name="connsiteY1868" fmla="*/ 2030194 h 2993922"/>
              <a:gd name="connsiteX1869" fmla="*/ 6089486 w 8938307"/>
              <a:gd name="connsiteY1869" fmla="*/ 2030194 h 2993922"/>
              <a:gd name="connsiteX1870" fmla="*/ 6036534 w 8938307"/>
              <a:gd name="connsiteY1870" fmla="*/ 2009015 h 2993922"/>
              <a:gd name="connsiteX1871" fmla="*/ 6025943 w 8938307"/>
              <a:gd name="connsiteY1871" fmla="*/ 2009015 h 2993922"/>
              <a:gd name="connsiteX1872" fmla="*/ 6015353 w 8938307"/>
              <a:gd name="connsiteY1872" fmla="*/ 2003719 h 2993922"/>
              <a:gd name="connsiteX1873" fmla="*/ 6025943 w 8938307"/>
              <a:gd name="connsiteY1873" fmla="*/ 1998424 h 2993922"/>
              <a:gd name="connsiteX1874" fmla="*/ 5994172 w 8938307"/>
              <a:gd name="connsiteY1874" fmla="*/ 1987834 h 2993922"/>
              <a:gd name="connsiteX1875" fmla="*/ 5379929 w 8938307"/>
              <a:gd name="connsiteY1875" fmla="*/ 1987834 h 2993922"/>
              <a:gd name="connsiteX1876" fmla="*/ 5369339 w 8938307"/>
              <a:gd name="connsiteY1876" fmla="*/ 1993128 h 2993922"/>
              <a:gd name="connsiteX1877" fmla="*/ 5379929 w 8938307"/>
              <a:gd name="connsiteY1877" fmla="*/ 1998424 h 2993922"/>
              <a:gd name="connsiteX1878" fmla="*/ 5401110 w 8938307"/>
              <a:gd name="connsiteY1878" fmla="*/ 2009015 h 2993922"/>
              <a:gd name="connsiteX1879" fmla="*/ 5411700 w 8938307"/>
              <a:gd name="connsiteY1879" fmla="*/ 2014309 h 2993922"/>
              <a:gd name="connsiteX1880" fmla="*/ 5432881 w 8938307"/>
              <a:gd name="connsiteY1880" fmla="*/ 2019605 h 2993922"/>
              <a:gd name="connsiteX1881" fmla="*/ 5454062 w 8938307"/>
              <a:gd name="connsiteY1881" fmla="*/ 2019605 h 2993922"/>
              <a:gd name="connsiteX1882" fmla="*/ 5443471 w 8938307"/>
              <a:gd name="connsiteY1882" fmla="*/ 2014309 h 2993922"/>
              <a:gd name="connsiteX1883" fmla="*/ 5422291 w 8938307"/>
              <a:gd name="connsiteY1883" fmla="*/ 2009015 h 2993922"/>
              <a:gd name="connsiteX1884" fmla="*/ 5395814 w 8938307"/>
              <a:gd name="connsiteY1884" fmla="*/ 1993128 h 2993922"/>
              <a:gd name="connsiteX1885" fmla="*/ 5379929 w 8938307"/>
              <a:gd name="connsiteY1885" fmla="*/ 1987834 h 2993922"/>
              <a:gd name="connsiteX1886" fmla="*/ 4490334 w 8938307"/>
              <a:gd name="connsiteY1886" fmla="*/ 1987834 h 2993922"/>
              <a:gd name="connsiteX1887" fmla="*/ 4490334 w 8938307"/>
              <a:gd name="connsiteY1887" fmla="*/ 1998424 h 2993922"/>
              <a:gd name="connsiteX1888" fmla="*/ 4479743 w 8938307"/>
              <a:gd name="connsiteY1888" fmla="*/ 1998424 h 2993922"/>
              <a:gd name="connsiteX1889" fmla="*/ 4479743 w 8938307"/>
              <a:gd name="connsiteY1889" fmla="*/ 1993128 h 2993922"/>
              <a:gd name="connsiteX1890" fmla="*/ 4490334 w 8938307"/>
              <a:gd name="connsiteY1890" fmla="*/ 1987834 h 2993922"/>
              <a:gd name="connsiteX1891" fmla="*/ 4426791 w 8938307"/>
              <a:gd name="connsiteY1891" fmla="*/ 1987834 h 2993922"/>
              <a:gd name="connsiteX1892" fmla="*/ 4458562 w 8938307"/>
              <a:gd name="connsiteY1892" fmla="*/ 2009015 h 2993922"/>
              <a:gd name="connsiteX1893" fmla="*/ 4426791 w 8938307"/>
              <a:gd name="connsiteY1893" fmla="*/ 2009015 h 2993922"/>
              <a:gd name="connsiteX1894" fmla="*/ 7339155 w 8938307"/>
              <a:gd name="connsiteY1894" fmla="*/ 1977242 h 2993922"/>
              <a:gd name="connsiteX1895" fmla="*/ 7349745 w 8938307"/>
              <a:gd name="connsiteY1895" fmla="*/ 1977242 h 2993922"/>
              <a:gd name="connsiteX1896" fmla="*/ 7360336 w 8938307"/>
              <a:gd name="connsiteY1896" fmla="*/ 1977242 h 2993922"/>
              <a:gd name="connsiteX1897" fmla="*/ 7360336 w 8938307"/>
              <a:gd name="connsiteY1897" fmla="*/ 1982538 h 2993922"/>
              <a:gd name="connsiteX1898" fmla="*/ 7349745 w 8938307"/>
              <a:gd name="connsiteY1898" fmla="*/ 1987834 h 2993922"/>
              <a:gd name="connsiteX1899" fmla="*/ 7339155 w 8938307"/>
              <a:gd name="connsiteY1899" fmla="*/ 1977242 h 2993922"/>
              <a:gd name="connsiteX1900" fmla="*/ 6550169 w 8938307"/>
              <a:gd name="connsiteY1900" fmla="*/ 1977242 h 2993922"/>
              <a:gd name="connsiteX1901" fmla="*/ 6566054 w 8938307"/>
              <a:gd name="connsiteY1901" fmla="*/ 1977242 h 2993922"/>
              <a:gd name="connsiteX1902" fmla="*/ 6576646 w 8938307"/>
              <a:gd name="connsiteY1902" fmla="*/ 1977242 h 2993922"/>
              <a:gd name="connsiteX1903" fmla="*/ 6576646 w 8938307"/>
              <a:gd name="connsiteY1903" fmla="*/ 1987834 h 2993922"/>
              <a:gd name="connsiteX1904" fmla="*/ 6566054 w 8938307"/>
              <a:gd name="connsiteY1904" fmla="*/ 1987834 h 2993922"/>
              <a:gd name="connsiteX1905" fmla="*/ 6550169 w 8938307"/>
              <a:gd name="connsiteY1905" fmla="*/ 1977242 h 2993922"/>
              <a:gd name="connsiteX1906" fmla="*/ 6428380 w 8938307"/>
              <a:gd name="connsiteY1906" fmla="*/ 1977242 h 2993922"/>
              <a:gd name="connsiteX1907" fmla="*/ 6438970 w 8938307"/>
              <a:gd name="connsiteY1907" fmla="*/ 1977242 h 2993922"/>
              <a:gd name="connsiteX1908" fmla="*/ 6481332 w 8938307"/>
              <a:gd name="connsiteY1908" fmla="*/ 1977242 h 2993922"/>
              <a:gd name="connsiteX1909" fmla="*/ 6523694 w 8938307"/>
              <a:gd name="connsiteY1909" fmla="*/ 1977242 h 2993922"/>
              <a:gd name="connsiteX1910" fmla="*/ 6534284 w 8938307"/>
              <a:gd name="connsiteY1910" fmla="*/ 1977242 h 2993922"/>
              <a:gd name="connsiteX1911" fmla="*/ 6544874 w 8938307"/>
              <a:gd name="connsiteY1911" fmla="*/ 1977242 h 2993922"/>
              <a:gd name="connsiteX1912" fmla="*/ 6550169 w 8938307"/>
              <a:gd name="connsiteY1912" fmla="*/ 1977242 h 2993922"/>
              <a:gd name="connsiteX1913" fmla="*/ 6534284 w 8938307"/>
              <a:gd name="connsiteY1913" fmla="*/ 1982538 h 2993922"/>
              <a:gd name="connsiteX1914" fmla="*/ 6539579 w 8938307"/>
              <a:gd name="connsiteY1914" fmla="*/ 1987834 h 2993922"/>
              <a:gd name="connsiteX1915" fmla="*/ 6544874 w 8938307"/>
              <a:gd name="connsiteY1915" fmla="*/ 1998424 h 2993922"/>
              <a:gd name="connsiteX1916" fmla="*/ 6555464 w 8938307"/>
              <a:gd name="connsiteY1916" fmla="*/ 2009015 h 2993922"/>
              <a:gd name="connsiteX1917" fmla="*/ 6560759 w 8938307"/>
              <a:gd name="connsiteY1917" fmla="*/ 2014309 h 2993922"/>
              <a:gd name="connsiteX1918" fmla="*/ 6534284 w 8938307"/>
              <a:gd name="connsiteY1918" fmla="*/ 2009015 h 2993922"/>
              <a:gd name="connsiteX1919" fmla="*/ 6491922 w 8938307"/>
              <a:gd name="connsiteY1919" fmla="*/ 1998424 h 2993922"/>
              <a:gd name="connsiteX1920" fmla="*/ 6476036 w 8938307"/>
              <a:gd name="connsiteY1920" fmla="*/ 1993128 h 2993922"/>
              <a:gd name="connsiteX1921" fmla="*/ 6470740 w 8938307"/>
              <a:gd name="connsiteY1921" fmla="*/ 1987834 h 2993922"/>
              <a:gd name="connsiteX1922" fmla="*/ 6470740 w 8938307"/>
              <a:gd name="connsiteY1922" fmla="*/ 1998424 h 2993922"/>
              <a:gd name="connsiteX1923" fmla="*/ 6470740 w 8938307"/>
              <a:gd name="connsiteY1923" fmla="*/ 2009015 h 2993922"/>
              <a:gd name="connsiteX1924" fmla="*/ 6449560 w 8938307"/>
              <a:gd name="connsiteY1924" fmla="*/ 1993128 h 2993922"/>
              <a:gd name="connsiteX1925" fmla="*/ 6428380 w 8938307"/>
              <a:gd name="connsiteY1925" fmla="*/ 1977242 h 2993922"/>
              <a:gd name="connsiteX1926" fmla="*/ 5146940 w 8938307"/>
              <a:gd name="connsiteY1926" fmla="*/ 1977242 h 2993922"/>
              <a:gd name="connsiteX1927" fmla="*/ 5168121 w 8938307"/>
              <a:gd name="connsiteY1927" fmla="*/ 1987834 h 2993922"/>
              <a:gd name="connsiteX1928" fmla="*/ 5157530 w 8938307"/>
              <a:gd name="connsiteY1928" fmla="*/ 1987834 h 2993922"/>
              <a:gd name="connsiteX1929" fmla="*/ 5146940 w 8938307"/>
              <a:gd name="connsiteY1929" fmla="*/ 1987834 h 2993922"/>
              <a:gd name="connsiteX1930" fmla="*/ 5157530 w 8938307"/>
              <a:gd name="connsiteY1930" fmla="*/ 1998424 h 2993922"/>
              <a:gd name="connsiteX1931" fmla="*/ 5178710 w 8938307"/>
              <a:gd name="connsiteY1931" fmla="*/ 1987834 h 2993922"/>
              <a:gd name="connsiteX1932" fmla="*/ 5157530 w 8938307"/>
              <a:gd name="connsiteY1932" fmla="*/ 1977242 h 2993922"/>
              <a:gd name="connsiteX1933" fmla="*/ 5009265 w 8938307"/>
              <a:gd name="connsiteY1933" fmla="*/ 1977242 h 2993922"/>
              <a:gd name="connsiteX1934" fmla="*/ 5009265 w 8938307"/>
              <a:gd name="connsiteY1934" fmla="*/ 1987834 h 2993922"/>
              <a:gd name="connsiteX1935" fmla="*/ 5019854 w 8938307"/>
              <a:gd name="connsiteY1935" fmla="*/ 1977242 h 2993922"/>
              <a:gd name="connsiteX1936" fmla="*/ 5009265 w 8938307"/>
              <a:gd name="connsiteY1936" fmla="*/ 1977242 h 2993922"/>
              <a:gd name="connsiteX1937" fmla="*/ 7104842 w 8938307"/>
              <a:gd name="connsiteY1937" fmla="*/ 1971948 h 2993922"/>
              <a:gd name="connsiteX1938" fmla="*/ 7095574 w 8938307"/>
              <a:gd name="connsiteY1938" fmla="*/ 1977242 h 2993922"/>
              <a:gd name="connsiteX1939" fmla="*/ 7106166 w 8938307"/>
              <a:gd name="connsiteY1939" fmla="*/ 1987834 h 2993922"/>
              <a:gd name="connsiteX1940" fmla="*/ 7116756 w 8938307"/>
              <a:gd name="connsiteY1940" fmla="*/ 1987834 h 2993922"/>
              <a:gd name="connsiteX1941" fmla="*/ 7111462 w 8938307"/>
              <a:gd name="connsiteY1941" fmla="*/ 1977242 h 2993922"/>
              <a:gd name="connsiteX1942" fmla="*/ 7104842 w 8938307"/>
              <a:gd name="connsiteY1942" fmla="*/ 1971948 h 2993922"/>
              <a:gd name="connsiteX1943" fmla="*/ 7635686 w 8938307"/>
              <a:gd name="connsiteY1943" fmla="*/ 1966653 h 2993922"/>
              <a:gd name="connsiteX1944" fmla="*/ 7646278 w 8938307"/>
              <a:gd name="connsiteY1944" fmla="*/ 1977242 h 2993922"/>
              <a:gd name="connsiteX1945" fmla="*/ 7667457 w 8938307"/>
              <a:gd name="connsiteY1945" fmla="*/ 1966653 h 2993922"/>
              <a:gd name="connsiteX1946" fmla="*/ 7651572 w 8938307"/>
              <a:gd name="connsiteY1946" fmla="*/ 1966653 h 2993922"/>
              <a:gd name="connsiteX1947" fmla="*/ 7635686 w 8938307"/>
              <a:gd name="connsiteY1947" fmla="*/ 1966653 h 2993922"/>
              <a:gd name="connsiteX1948" fmla="*/ 6608416 w 8938307"/>
              <a:gd name="connsiteY1948" fmla="*/ 1966653 h 2993922"/>
              <a:gd name="connsiteX1949" fmla="*/ 6619006 w 8938307"/>
              <a:gd name="connsiteY1949" fmla="*/ 1977242 h 2993922"/>
              <a:gd name="connsiteX1950" fmla="*/ 6629598 w 8938307"/>
              <a:gd name="connsiteY1950" fmla="*/ 1966653 h 2993922"/>
              <a:gd name="connsiteX1951" fmla="*/ 6619006 w 8938307"/>
              <a:gd name="connsiteY1951" fmla="*/ 1966653 h 2993922"/>
              <a:gd name="connsiteX1952" fmla="*/ 6608416 w 8938307"/>
              <a:gd name="connsiteY1952" fmla="*/ 1966653 h 2993922"/>
              <a:gd name="connsiteX1953" fmla="*/ 6174209 w 8938307"/>
              <a:gd name="connsiteY1953" fmla="*/ 1966653 h 2993922"/>
              <a:gd name="connsiteX1954" fmla="*/ 6174209 w 8938307"/>
              <a:gd name="connsiteY1954" fmla="*/ 1977242 h 2993922"/>
              <a:gd name="connsiteX1955" fmla="*/ 6184800 w 8938307"/>
              <a:gd name="connsiteY1955" fmla="*/ 1977242 h 2993922"/>
              <a:gd name="connsiteX1956" fmla="*/ 6174209 w 8938307"/>
              <a:gd name="connsiteY1956" fmla="*/ 1966653 h 2993922"/>
              <a:gd name="connsiteX1957" fmla="*/ 5941220 w 8938307"/>
              <a:gd name="connsiteY1957" fmla="*/ 1966653 h 2993922"/>
              <a:gd name="connsiteX1958" fmla="*/ 5930630 w 8938307"/>
              <a:gd name="connsiteY1958" fmla="*/ 1977242 h 2993922"/>
              <a:gd name="connsiteX1959" fmla="*/ 5930630 w 8938307"/>
              <a:gd name="connsiteY1959" fmla="*/ 1987834 h 2993922"/>
              <a:gd name="connsiteX1960" fmla="*/ 5941220 w 8938307"/>
              <a:gd name="connsiteY1960" fmla="*/ 1987834 h 2993922"/>
              <a:gd name="connsiteX1961" fmla="*/ 5962401 w 8938307"/>
              <a:gd name="connsiteY1961" fmla="*/ 1987834 h 2993922"/>
              <a:gd name="connsiteX1962" fmla="*/ 5951812 w 8938307"/>
              <a:gd name="connsiteY1962" fmla="*/ 1977242 h 2993922"/>
              <a:gd name="connsiteX1963" fmla="*/ 5941220 w 8938307"/>
              <a:gd name="connsiteY1963" fmla="*/ 1966653 h 2993922"/>
              <a:gd name="connsiteX1964" fmla="*/ 5845908 w 8938307"/>
              <a:gd name="connsiteY1964" fmla="*/ 1966653 h 2993922"/>
              <a:gd name="connsiteX1965" fmla="*/ 5830020 w 8938307"/>
              <a:gd name="connsiteY1965" fmla="*/ 1977242 h 2993922"/>
              <a:gd name="connsiteX1966" fmla="*/ 5845908 w 8938307"/>
              <a:gd name="connsiteY1966" fmla="*/ 1998424 h 2993922"/>
              <a:gd name="connsiteX1967" fmla="*/ 5877678 w 8938307"/>
              <a:gd name="connsiteY1967" fmla="*/ 1998424 h 2993922"/>
              <a:gd name="connsiteX1968" fmla="*/ 5882972 w 8938307"/>
              <a:gd name="connsiteY1968" fmla="*/ 1977242 h 2993922"/>
              <a:gd name="connsiteX1969" fmla="*/ 5867087 w 8938307"/>
              <a:gd name="connsiteY1969" fmla="*/ 1977242 h 2993922"/>
              <a:gd name="connsiteX1970" fmla="*/ 5856497 w 8938307"/>
              <a:gd name="connsiteY1970" fmla="*/ 1966653 h 2993922"/>
              <a:gd name="connsiteX1971" fmla="*/ 5845908 w 8938307"/>
              <a:gd name="connsiteY1971" fmla="*/ 1966653 h 2993922"/>
              <a:gd name="connsiteX1972" fmla="*/ 5687051 w 8938307"/>
              <a:gd name="connsiteY1972" fmla="*/ 1966653 h 2993922"/>
              <a:gd name="connsiteX1973" fmla="*/ 5676460 w 8938307"/>
              <a:gd name="connsiteY1973" fmla="*/ 1977242 h 2993922"/>
              <a:gd name="connsiteX1974" fmla="*/ 5681756 w 8938307"/>
              <a:gd name="connsiteY1974" fmla="*/ 1987834 h 2993922"/>
              <a:gd name="connsiteX1975" fmla="*/ 5687051 w 8938307"/>
              <a:gd name="connsiteY1975" fmla="*/ 1977242 h 2993922"/>
              <a:gd name="connsiteX1976" fmla="*/ 5687051 w 8938307"/>
              <a:gd name="connsiteY1976" fmla="*/ 1966653 h 2993922"/>
              <a:gd name="connsiteX1977" fmla="*/ 8424672 w 8938307"/>
              <a:gd name="connsiteY1977" fmla="*/ 1963344 h 2993922"/>
              <a:gd name="connsiteX1978" fmla="*/ 8440558 w 8938307"/>
              <a:gd name="connsiteY1978" fmla="*/ 1977242 h 2993922"/>
              <a:gd name="connsiteX1979" fmla="*/ 8451148 w 8938307"/>
              <a:gd name="connsiteY1979" fmla="*/ 1987834 h 2993922"/>
              <a:gd name="connsiteX1980" fmla="*/ 8429968 w 8938307"/>
              <a:gd name="connsiteY1980" fmla="*/ 1977242 h 2993922"/>
              <a:gd name="connsiteX1981" fmla="*/ 8419377 w 8938307"/>
              <a:gd name="connsiteY1981" fmla="*/ 1966653 h 2993922"/>
              <a:gd name="connsiteX1982" fmla="*/ 8424672 w 8938307"/>
              <a:gd name="connsiteY1982" fmla="*/ 1963344 h 2993922"/>
              <a:gd name="connsiteX1983" fmla="*/ 7540374 w 8938307"/>
              <a:gd name="connsiteY1983" fmla="*/ 1956063 h 2993922"/>
              <a:gd name="connsiteX1984" fmla="*/ 7529782 w 8938307"/>
              <a:gd name="connsiteY1984" fmla="*/ 1966653 h 2993922"/>
              <a:gd name="connsiteX1985" fmla="*/ 7540374 w 8938307"/>
              <a:gd name="connsiteY1985" fmla="*/ 1966653 h 2993922"/>
              <a:gd name="connsiteX1986" fmla="*/ 7434468 w 8938307"/>
              <a:gd name="connsiteY1986" fmla="*/ 1956063 h 2993922"/>
              <a:gd name="connsiteX1987" fmla="*/ 7445059 w 8938307"/>
              <a:gd name="connsiteY1987" fmla="*/ 1966653 h 2993922"/>
              <a:gd name="connsiteX1988" fmla="*/ 7455649 w 8938307"/>
              <a:gd name="connsiteY1988" fmla="*/ 1977242 h 2993922"/>
              <a:gd name="connsiteX1989" fmla="*/ 7466240 w 8938307"/>
              <a:gd name="connsiteY1989" fmla="*/ 1982538 h 2993922"/>
              <a:gd name="connsiteX1990" fmla="*/ 7455649 w 8938307"/>
              <a:gd name="connsiteY1990" fmla="*/ 1987834 h 2993922"/>
              <a:gd name="connsiteX1991" fmla="*/ 7445059 w 8938307"/>
              <a:gd name="connsiteY1991" fmla="*/ 1987834 h 2993922"/>
              <a:gd name="connsiteX1992" fmla="*/ 7434468 w 8938307"/>
              <a:gd name="connsiteY1992" fmla="*/ 1977242 h 2993922"/>
              <a:gd name="connsiteX1993" fmla="*/ 7233251 w 8938307"/>
              <a:gd name="connsiteY1993" fmla="*/ 1956063 h 2993922"/>
              <a:gd name="connsiteX1994" fmla="*/ 7233251 w 8938307"/>
              <a:gd name="connsiteY1994" fmla="*/ 1966653 h 2993922"/>
              <a:gd name="connsiteX1995" fmla="*/ 7243841 w 8938307"/>
              <a:gd name="connsiteY1995" fmla="*/ 1971948 h 2993922"/>
              <a:gd name="connsiteX1996" fmla="*/ 7254432 w 8938307"/>
              <a:gd name="connsiteY1996" fmla="*/ 1966653 h 2993922"/>
              <a:gd name="connsiteX1997" fmla="*/ 7254432 w 8938307"/>
              <a:gd name="connsiteY1997" fmla="*/ 1956063 h 2993922"/>
              <a:gd name="connsiteX1998" fmla="*/ 7243841 w 8938307"/>
              <a:gd name="connsiteY1998" fmla="*/ 1956063 h 2993922"/>
              <a:gd name="connsiteX1999" fmla="*/ 5623508 w 8938307"/>
              <a:gd name="connsiteY1999" fmla="*/ 1956063 h 2993922"/>
              <a:gd name="connsiteX2000" fmla="*/ 5634099 w 8938307"/>
              <a:gd name="connsiteY2000" fmla="*/ 1966653 h 2993922"/>
              <a:gd name="connsiteX2001" fmla="*/ 5649984 w 8938307"/>
              <a:gd name="connsiteY2001" fmla="*/ 1977242 h 2993922"/>
              <a:gd name="connsiteX2002" fmla="*/ 5655279 w 8938307"/>
              <a:gd name="connsiteY2002" fmla="*/ 1966653 h 2993922"/>
              <a:gd name="connsiteX2003" fmla="*/ 5623508 w 8938307"/>
              <a:gd name="connsiteY2003" fmla="*/ 1956063 h 2993922"/>
              <a:gd name="connsiteX2004" fmla="*/ 5570556 w 8938307"/>
              <a:gd name="connsiteY2004" fmla="*/ 1956063 h 2993922"/>
              <a:gd name="connsiteX2005" fmla="*/ 5559966 w 8938307"/>
              <a:gd name="connsiteY2005" fmla="*/ 1966653 h 2993922"/>
              <a:gd name="connsiteX2006" fmla="*/ 5570556 w 8938307"/>
              <a:gd name="connsiteY2006" fmla="*/ 1961357 h 2993922"/>
              <a:gd name="connsiteX2007" fmla="*/ 5570556 w 8938307"/>
              <a:gd name="connsiteY2007" fmla="*/ 1956063 h 2993922"/>
              <a:gd name="connsiteX2008" fmla="*/ 5115169 w 8938307"/>
              <a:gd name="connsiteY2008" fmla="*/ 1956063 h 2993922"/>
              <a:gd name="connsiteX2009" fmla="*/ 5104578 w 8938307"/>
              <a:gd name="connsiteY2009" fmla="*/ 1966653 h 2993922"/>
              <a:gd name="connsiteX2010" fmla="*/ 5104578 w 8938307"/>
              <a:gd name="connsiteY2010" fmla="*/ 1977242 h 2993922"/>
              <a:gd name="connsiteX2011" fmla="*/ 5115169 w 8938307"/>
              <a:gd name="connsiteY2011" fmla="*/ 1977242 h 2993922"/>
              <a:gd name="connsiteX2012" fmla="*/ 5125758 w 8938307"/>
              <a:gd name="connsiteY2012" fmla="*/ 1966653 h 2993922"/>
              <a:gd name="connsiteX2013" fmla="*/ 5125758 w 8938307"/>
              <a:gd name="connsiteY2013" fmla="*/ 1961357 h 2993922"/>
              <a:gd name="connsiteX2014" fmla="*/ 5115169 w 8938307"/>
              <a:gd name="connsiteY2014" fmla="*/ 1956063 h 2993922"/>
              <a:gd name="connsiteX2015" fmla="*/ 4522106 w 8938307"/>
              <a:gd name="connsiteY2015" fmla="*/ 1956063 h 2993922"/>
              <a:gd name="connsiteX2016" fmla="*/ 4522106 w 8938307"/>
              <a:gd name="connsiteY2016" fmla="*/ 1966653 h 2993922"/>
              <a:gd name="connsiteX2017" fmla="*/ 4532695 w 8938307"/>
              <a:gd name="connsiteY2017" fmla="*/ 1966653 h 2993922"/>
              <a:gd name="connsiteX2018" fmla="*/ 4522106 w 8938307"/>
              <a:gd name="connsiteY2018" fmla="*/ 1956063 h 2993922"/>
              <a:gd name="connsiteX2019" fmla="*/ 4160708 w 8938307"/>
              <a:gd name="connsiteY2019" fmla="*/ 1949444 h 2993922"/>
              <a:gd name="connsiteX2020" fmla="*/ 4156736 w 8938307"/>
              <a:gd name="connsiteY2020" fmla="*/ 1950767 h 2993922"/>
              <a:gd name="connsiteX2021" fmla="*/ 4162031 w 8938307"/>
              <a:gd name="connsiteY2021" fmla="*/ 1961357 h 2993922"/>
              <a:gd name="connsiteX2022" fmla="*/ 4172621 w 8938307"/>
              <a:gd name="connsiteY2022" fmla="*/ 1966653 h 2993922"/>
              <a:gd name="connsiteX2023" fmla="*/ 4162031 w 8938307"/>
              <a:gd name="connsiteY2023" fmla="*/ 1956063 h 2993922"/>
              <a:gd name="connsiteX2024" fmla="*/ 4160708 w 8938307"/>
              <a:gd name="connsiteY2024" fmla="*/ 1949444 h 2993922"/>
              <a:gd name="connsiteX2025" fmla="*/ 7699230 w 8938307"/>
              <a:gd name="connsiteY2025" fmla="*/ 1945472 h 2993922"/>
              <a:gd name="connsiteX2026" fmla="*/ 7699230 w 8938307"/>
              <a:gd name="connsiteY2026" fmla="*/ 1966653 h 2993922"/>
              <a:gd name="connsiteX2027" fmla="*/ 7720409 w 8938307"/>
              <a:gd name="connsiteY2027" fmla="*/ 1966653 h 2993922"/>
              <a:gd name="connsiteX2028" fmla="*/ 7731000 w 8938307"/>
              <a:gd name="connsiteY2028" fmla="*/ 1966653 h 2993922"/>
              <a:gd name="connsiteX2029" fmla="*/ 7709820 w 8938307"/>
              <a:gd name="connsiteY2029" fmla="*/ 1956063 h 2993922"/>
              <a:gd name="connsiteX2030" fmla="*/ 7699230 w 8938307"/>
              <a:gd name="connsiteY2030" fmla="*/ 1945472 h 2993922"/>
              <a:gd name="connsiteX2031" fmla="*/ 7646278 w 8938307"/>
              <a:gd name="connsiteY2031" fmla="*/ 1945472 h 2993922"/>
              <a:gd name="connsiteX2032" fmla="*/ 7656867 w 8938307"/>
              <a:gd name="connsiteY2032" fmla="*/ 1956063 h 2993922"/>
              <a:gd name="connsiteX2033" fmla="*/ 7656867 w 8938307"/>
              <a:gd name="connsiteY2033" fmla="*/ 1945472 h 2993922"/>
              <a:gd name="connsiteX2034" fmla="*/ 7646278 w 8938307"/>
              <a:gd name="connsiteY2034" fmla="*/ 1945472 h 2993922"/>
              <a:gd name="connsiteX2035" fmla="*/ 7593326 w 8938307"/>
              <a:gd name="connsiteY2035" fmla="*/ 1945472 h 2993922"/>
              <a:gd name="connsiteX2036" fmla="*/ 7582734 w 8938307"/>
              <a:gd name="connsiteY2036" fmla="*/ 1977242 h 2993922"/>
              <a:gd name="connsiteX2037" fmla="*/ 7593326 w 8938307"/>
              <a:gd name="connsiteY2037" fmla="*/ 1966653 h 2993922"/>
              <a:gd name="connsiteX2038" fmla="*/ 7370926 w 8938307"/>
              <a:gd name="connsiteY2038" fmla="*/ 1945472 h 2993922"/>
              <a:gd name="connsiteX2039" fmla="*/ 7370926 w 8938307"/>
              <a:gd name="connsiteY2039" fmla="*/ 1956063 h 2993922"/>
              <a:gd name="connsiteX2040" fmla="*/ 7381516 w 8938307"/>
              <a:gd name="connsiteY2040" fmla="*/ 1956063 h 2993922"/>
              <a:gd name="connsiteX2041" fmla="*/ 7376222 w 8938307"/>
              <a:gd name="connsiteY2041" fmla="*/ 1945472 h 2993922"/>
              <a:gd name="connsiteX2042" fmla="*/ 7370926 w 8938307"/>
              <a:gd name="connsiteY2042" fmla="*/ 1945472 h 2993922"/>
              <a:gd name="connsiteX2043" fmla="*/ 3685463 w 8938307"/>
              <a:gd name="connsiteY2043" fmla="*/ 1945472 h 2993922"/>
              <a:gd name="connsiteX2044" fmla="*/ 3706644 w 8938307"/>
              <a:gd name="connsiteY2044" fmla="*/ 1945472 h 2993922"/>
              <a:gd name="connsiteX2045" fmla="*/ 3706644 w 8938307"/>
              <a:gd name="connsiteY2045" fmla="*/ 1956063 h 2993922"/>
              <a:gd name="connsiteX2046" fmla="*/ 3685463 w 8938307"/>
              <a:gd name="connsiteY2046" fmla="*/ 1945472 h 2993922"/>
              <a:gd name="connsiteX2047" fmla="*/ 7519192 w 8938307"/>
              <a:gd name="connsiteY2047" fmla="*/ 1934882 h 2993922"/>
              <a:gd name="connsiteX2048" fmla="*/ 7519192 w 8938307"/>
              <a:gd name="connsiteY2048" fmla="*/ 1945472 h 2993922"/>
              <a:gd name="connsiteX2049" fmla="*/ 7519192 w 8938307"/>
              <a:gd name="connsiteY2049" fmla="*/ 1956063 h 2993922"/>
              <a:gd name="connsiteX2050" fmla="*/ 7529782 w 8938307"/>
              <a:gd name="connsiteY2050" fmla="*/ 1945472 h 2993922"/>
              <a:gd name="connsiteX2051" fmla="*/ 7519192 w 8938307"/>
              <a:gd name="connsiteY2051" fmla="*/ 1934882 h 2993922"/>
              <a:gd name="connsiteX2052" fmla="*/ 7434468 w 8938307"/>
              <a:gd name="connsiteY2052" fmla="*/ 1934882 h 2993922"/>
              <a:gd name="connsiteX2053" fmla="*/ 7445059 w 8938307"/>
              <a:gd name="connsiteY2053" fmla="*/ 1934882 h 2993922"/>
              <a:gd name="connsiteX2054" fmla="*/ 7445059 w 8938307"/>
              <a:gd name="connsiteY2054" fmla="*/ 1945472 h 2993922"/>
              <a:gd name="connsiteX2055" fmla="*/ 7434468 w 8938307"/>
              <a:gd name="connsiteY2055" fmla="*/ 1934882 h 2993922"/>
              <a:gd name="connsiteX2056" fmla="*/ 7296793 w 8938307"/>
              <a:gd name="connsiteY2056" fmla="*/ 1934882 h 2993922"/>
              <a:gd name="connsiteX2057" fmla="*/ 7317974 w 8938307"/>
              <a:gd name="connsiteY2057" fmla="*/ 1945472 h 2993922"/>
              <a:gd name="connsiteX2058" fmla="*/ 7317974 w 8938307"/>
              <a:gd name="connsiteY2058" fmla="*/ 1934882 h 2993922"/>
              <a:gd name="connsiteX2059" fmla="*/ 7169708 w 8938307"/>
              <a:gd name="connsiteY2059" fmla="*/ 1934882 h 2993922"/>
              <a:gd name="connsiteX2060" fmla="*/ 7175004 w 8938307"/>
              <a:gd name="connsiteY2060" fmla="*/ 1950767 h 2993922"/>
              <a:gd name="connsiteX2061" fmla="*/ 7190889 w 8938307"/>
              <a:gd name="connsiteY2061" fmla="*/ 1956063 h 2993922"/>
              <a:gd name="connsiteX2062" fmla="*/ 7180299 w 8938307"/>
              <a:gd name="connsiteY2062" fmla="*/ 1934882 h 2993922"/>
              <a:gd name="connsiteX2063" fmla="*/ 7137937 w 8938307"/>
              <a:gd name="connsiteY2063" fmla="*/ 1934882 h 2993922"/>
              <a:gd name="connsiteX2064" fmla="*/ 7148526 w 8938307"/>
              <a:gd name="connsiteY2064" fmla="*/ 1945472 h 2993922"/>
              <a:gd name="connsiteX2065" fmla="*/ 7159118 w 8938307"/>
              <a:gd name="connsiteY2065" fmla="*/ 1934882 h 2993922"/>
              <a:gd name="connsiteX2066" fmla="*/ 5856497 w 8938307"/>
              <a:gd name="connsiteY2066" fmla="*/ 1934882 h 2993922"/>
              <a:gd name="connsiteX2067" fmla="*/ 5867087 w 8938307"/>
              <a:gd name="connsiteY2067" fmla="*/ 1945472 h 2993922"/>
              <a:gd name="connsiteX2068" fmla="*/ 5867087 w 8938307"/>
              <a:gd name="connsiteY2068" fmla="*/ 1934882 h 2993922"/>
              <a:gd name="connsiteX2069" fmla="*/ 5856497 w 8938307"/>
              <a:gd name="connsiteY2069" fmla="*/ 1934882 h 2993922"/>
              <a:gd name="connsiteX2070" fmla="*/ 5528195 w 8938307"/>
              <a:gd name="connsiteY2070" fmla="*/ 1934882 h 2993922"/>
              <a:gd name="connsiteX2071" fmla="*/ 5528195 w 8938307"/>
              <a:gd name="connsiteY2071" fmla="*/ 1945472 h 2993922"/>
              <a:gd name="connsiteX2072" fmla="*/ 5538785 w 8938307"/>
              <a:gd name="connsiteY2072" fmla="*/ 1945472 h 2993922"/>
              <a:gd name="connsiteX2073" fmla="*/ 5538785 w 8938307"/>
              <a:gd name="connsiteY2073" fmla="*/ 1934882 h 2993922"/>
              <a:gd name="connsiteX2074" fmla="*/ 5528195 w 8938307"/>
              <a:gd name="connsiteY2074" fmla="*/ 1934882 h 2993922"/>
              <a:gd name="connsiteX2075" fmla="*/ 5125758 w 8938307"/>
              <a:gd name="connsiteY2075" fmla="*/ 1934882 h 2993922"/>
              <a:gd name="connsiteX2076" fmla="*/ 5136350 w 8938307"/>
              <a:gd name="connsiteY2076" fmla="*/ 1945472 h 2993922"/>
              <a:gd name="connsiteX2077" fmla="*/ 5146940 w 8938307"/>
              <a:gd name="connsiteY2077" fmla="*/ 1945472 h 2993922"/>
              <a:gd name="connsiteX2078" fmla="*/ 5146940 w 8938307"/>
              <a:gd name="connsiteY2078" fmla="*/ 1934882 h 2993922"/>
              <a:gd name="connsiteX2079" fmla="*/ 5136350 w 8938307"/>
              <a:gd name="connsiteY2079" fmla="*/ 1934882 h 2993922"/>
              <a:gd name="connsiteX2080" fmla="*/ 5125758 w 8938307"/>
              <a:gd name="connsiteY2080" fmla="*/ 1934882 h 2993922"/>
              <a:gd name="connsiteX2081" fmla="*/ 4098489 w 8938307"/>
              <a:gd name="connsiteY2081" fmla="*/ 1934882 h 2993922"/>
              <a:gd name="connsiteX2082" fmla="*/ 4087898 w 8938307"/>
              <a:gd name="connsiteY2082" fmla="*/ 1945472 h 2993922"/>
              <a:gd name="connsiteX2083" fmla="*/ 4098489 w 8938307"/>
              <a:gd name="connsiteY2083" fmla="*/ 1945472 h 2993922"/>
              <a:gd name="connsiteX2084" fmla="*/ 7257080 w 8938307"/>
              <a:gd name="connsiteY2084" fmla="*/ 1929586 h 2993922"/>
              <a:gd name="connsiteX2085" fmla="*/ 7254432 w 8938307"/>
              <a:gd name="connsiteY2085" fmla="*/ 1934882 h 2993922"/>
              <a:gd name="connsiteX2086" fmla="*/ 7265022 w 8938307"/>
              <a:gd name="connsiteY2086" fmla="*/ 1934882 h 2993922"/>
              <a:gd name="connsiteX2087" fmla="*/ 7257080 w 8938307"/>
              <a:gd name="connsiteY2087" fmla="*/ 1929586 h 2993922"/>
              <a:gd name="connsiteX2088" fmla="*/ 6194067 w 8938307"/>
              <a:gd name="connsiteY2088" fmla="*/ 1929586 h 2993922"/>
              <a:gd name="connsiteX2089" fmla="*/ 6184800 w 8938307"/>
              <a:gd name="connsiteY2089" fmla="*/ 1934882 h 2993922"/>
              <a:gd name="connsiteX2090" fmla="*/ 6200686 w 8938307"/>
              <a:gd name="connsiteY2090" fmla="*/ 1950767 h 2993922"/>
              <a:gd name="connsiteX2091" fmla="*/ 6248342 w 8938307"/>
              <a:gd name="connsiteY2091" fmla="*/ 1956063 h 2993922"/>
              <a:gd name="connsiteX2092" fmla="*/ 6237752 w 8938307"/>
              <a:gd name="connsiteY2092" fmla="*/ 1945472 h 2993922"/>
              <a:gd name="connsiteX2093" fmla="*/ 6216572 w 8938307"/>
              <a:gd name="connsiteY2093" fmla="*/ 1934882 h 2993922"/>
              <a:gd name="connsiteX2094" fmla="*/ 6200686 w 8938307"/>
              <a:gd name="connsiteY2094" fmla="*/ 1934882 h 2993922"/>
              <a:gd name="connsiteX2095" fmla="*/ 6194067 w 8938307"/>
              <a:gd name="connsiteY2095" fmla="*/ 1929586 h 2993922"/>
              <a:gd name="connsiteX2096" fmla="*/ 7212070 w 8938307"/>
              <a:gd name="connsiteY2096" fmla="*/ 1924290 h 2993922"/>
              <a:gd name="connsiteX2097" fmla="*/ 7201480 w 8938307"/>
              <a:gd name="connsiteY2097" fmla="*/ 1934882 h 2993922"/>
              <a:gd name="connsiteX2098" fmla="*/ 7196184 w 8938307"/>
              <a:gd name="connsiteY2098" fmla="*/ 1945472 h 2993922"/>
              <a:gd name="connsiteX2099" fmla="*/ 7190889 w 8938307"/>
              <a:gd name="connsiteY2099" fmla="*/ 1950767 h 2993922"/>
              <a:gd name="connsiteX2100" fmla="*/ 7206774 w 8938307"/>
              <a:gd name="connsiteY2100" fmla="*/ 1950767 h 2993922"/>
              <a:gd name="connsiteX2101" fmla="*/ 7222660 w 8938307"/>
              <a:gd name="connsiteY2101" fmla="*/ 1945472 h 2993922"/>
              <a:gd name="connsiteX2102" fmla="*/ 7222660 w 8938307"/>
              <a:gd name="connsiteY2102" fmla="*/ 1934882 h 2993922"/>
              <a:gd name="connsiteX2103" fmla="*/ 7233251 w 8938307"/>
              <a:gd name="connsiteY2103" fmla="*/ 1929586 h 2993922"/>
              <a:gd name="connsiteX2104" fmla="*/ 7222660 w 8938307"/>
              <a:gd name="connsiteY2104" fmla="*/ 1924290 h 2993922"/>
              <a:gd name="connsiteX2105" fmla="*/ 5994172 w 8938307"/>
              <a:gd name="connsiteY2105" fmla="*/ 1924290 h 2993922"/>
              <a:gd name="connsiteX2106" fmla="*/ 6004764 w 8938307"/>
              <a:gd name="connsiteY2106" fmla="*/ 1934882 h 2993922"/>
              <a:gd name="connsiteX2107" fmla="*/ 6015353 w 8938307"/>
              <a:gd name="connsiteY2107" fmla="*/ 1934882 h 2993922"/>
              <a:gd name="connsiteX2108" fmla="*/ 5994172 w 8938307"/>
              <a:gd name="connsiteY2108" fmla="*/ 1924290 h 2993922"/>
              <a:gd name="connsiteX2109" fmla="*/ 5814135 w 8938307"/>
              <a:gd name="connsiteY2109" fmla="*/ 1924290 h 2993922"/>
              <a:gd name="connsiteX2110" fmla="*/ 5803545 w 8938307"/>
              <a:gd name="connsiteY2110" fmla="*/ 1934882 h 2993922"/>
              <a:gd name="connsiteX2111" fmla="*/ 5803545 w 8938307"/>
              <a:gd name="connsiteY2111" fmla="*/ 1945472 h 2993922"/>
              <a:gd name="connsiteX2112" fmla="*/ 5814135 w 8938307"/>
              <a:gd name="connsiteY2112" fmla="*/ 1945472 h 2993922"/>
              <a:gd name="connsiteX2113" fmla="*/ 5824726 w 8938307"/>
              <a:gd name="connsiteY2113" fmla="*/ 1934882 h 2993922"/>
              <a:gd name="connsiteX2114" fmla="*/ 5830020 w 8938307"/>
              <a:gd name="connsiteY2114" fmla="*/ 1929586 h 2993922"/>
              <a:gd name="connsiteX2115" fmla="*/ 5814135 w 8938307"/>
              <a:gd name="connsiteY2115" fmla="*/ 1924290 h 2993922"/>
              <a:gd name="connsiteX2116" fmla="*/ 5729412 w 8938307"/>
              <a:gd name="connsiteY2116" fmla="*/ 1924290 h 2993922"/>
              <a:gd name="connsiteX2117" fmla="*/ 5718822 w 8938307"/>
              <a:gd name="connsiteY2117" fmla="*/ 1934882 h 2993922"/>
              <a:gd name="connsiteX2118" fmla="*/ 5750593 w 8938307"/>
              <a:gd name="connsiteY2118" fmla="*/ 1945472 h 2993922"/>
              <a:gd name="connsiteX2119" fmla="*/ 5750593 w 8938307"/>
              <a:gd name="connsiteY2119" fmla="*/ 1934882 h 2993922"/>
              <a:gd name="connsiteX2120" fmla="*/ 5734708 w 8938307"/>
              <a:gd name="connsiteY2120" fmla="*/ 1934882 h 2993922"/>
              <a:gd name="connsiteX2121" fmla="*/ 5729412 w 8938307"/>
              <a:gd name="connsiteY2121" fmla="*/ 1924290 h 2993922"/>
              <a:gd name="connsiteX2122" fmla="*/ 5507014 w 8938307"/>
              <a:gd name="connsiteY2122" fmla="*/ 1924290 h 2993922"/>
              <a:gd name="connsiteX2123" fmla="*/ 5507014 w 8938307"/>
              <a:gd name="connsiteY2123" fmla="*/ 1934882 h 2993922"/>
              <a:gd name="connsiteX2124" fmla="*/ 5517604 w 8938307"/>
              <a:gd name="connsiteY2124" fmla="*/ 1934882 h 2993922"/>
              <a:gd name="connsiteX2125" fmla="*/ 5517604 w 8938307"/>
              <a:gd name="connsiteY2125" fmla="*/ 1924290 h 2993922"/>
              <a:gd name="connsiteX2126" fmla="*/ 5507014 w 8938307"/>
              <a:gd name="connsiteY2126" fmla="*/ 1924290 h 2993922"/>
              <a:gd name="connsiteX2127" fmla="*/ 5395814 w 8938307"/>
              <a:gd name="connsiteY2127" fmla="*/ 1924290 h 2993922"/>
              <a:gd name="connsiteX2128" fmla="*/ 5401110 w 8938307"/>
              <a:gd name="connsiteY2128" fmla="*/ 1934882 h 2993922"/>
              <a:gd name="connsiteX2129" fmla="*/ 5416996 w 8938307"/>
              <a:gd name="connsiteY2129" fmla="*/ 1945472 h 2993922"/>
              <a:gd name="connsiteX2130" fmla="*/ 5422291 w 8938307"/>
              <a:gd name="connsiteY2130" fmla="*/ 1934882 h 2993922"/>
              <a:gd name="connsiteX2131" fmla="*/ 5411700 w 8938307"/>
              <a:gd name="connsiteY2131" fmla="*/ 1934882 h 2993922"/>
              <a:gd name="connsiteX2132" fmla="*/ 5406404 w 8938307"/>
              <a:gd name="connsiteY2132" fmla="*/ 1934882 h 2993922"/>
              <a:gd name="connsiteX2133" fmla="*/ 5401110 w 8938307"/>
              <a:gd name="connsiteY2133" fmla="*/ 1924290 h 2993922"/>
              <a:gd name="connsiteX2134" fmla="*/ 5395814 w 8938307"/>
              <a:gd name="connsiteY2134" fmla="*/ 1924290 h 2993922"/>
              <a:gd name="connsiteX2135" fmla="*/ 4236164 w 8938307"/>
              <a:gd name="connsiteY2135" fmla="*/ 1924290 h 2993922"/>
              <a:gd name="connsiteX2136" fmla="*/ 4246754 w 8938307"/>
              <a:gd name="connsiteY2136" fmla="*/ 1924290 h 2993922"/>
              <a:gd name="connsiteX2137" fmla="*/ 4236164 w 8938307"/>
              <a:gd name="connsiteY2137" fmla="*/ 1934882 h 2993922"/>
              <a:gd name="connsiteX2138" fmla="*/ 7234573 w 8938307"/>
              <a:gd name="connsiteY2138" fmla="*/ 1916348 h 2993922"/>
              <a:gd name="connsiteX2139" fmla="*/ 7227956 w 8938307"/>
              <a:gd name="connsiteY2139" fmla="*/ 1918996 h 2993922"/>
              <a:gd name="connsiteX2140" fmla="*/ 7238546 w 8938307"/>
              <a:gd name="connsiteY2140" fmla="*/ 1924290 h 2993922"/>
              <a:gd name="connsiteX2141" fmla="*/ 7243841 w 8938307"/>
              <a:gd name="connsiteY2141" fmla="*/ 1918996 h 2993922"/>
              <a:gd name="connsiteX2142" fmla="*/ 7234573 w 8938307"/>
              <a:gd name="connsiteY2142" fmla="*/ 1916348 h 2993922"/>
              <a:gd name="connsiteX2143" fmla="*/ 7974579 w 8938307"/>
              <a:gd name="connsiteY2143" fmla="*/ 1913701 h 2993922"/>
              <a:gd name="connsiteX2144" fmla="*/ 7985171 w 8938307"/>
              <a:gd name="connsiteY2144" fmla="*/ 1924290 h 2993922"/>
              <a:gd name="connsiteX2145" fmla="*/ 7974579 w 8938307"/>
              <a:gd name="connsiteY2145" fmla="*/ 1924290 h 2993922"/>
              <a:gd name="connsiteX2146" fmla="*/ 7974579 w 8938307"/>
              <a:gd name="connsiteY2146" fmla="*/ 1913701 h 2993922"/>
              <a:gd name="connsiteX2147" fmla="*/ 5972991 w 8938307"/>
              <a:gd name="connsiteY2147" fmla="*/ 1913701 h 2993922"/>
              <a:gd name="connsiteX2148" fmla="*/ 5983582 w 8938307"/>
              <a:gd name="connsiteY2148" fmla="*/ 1924290 h 2993922"/>
              <a:gd name="connsiteX2149" fmla="*/ 5983582 w 8938307"/>
              <a:gd name="connsiteY2149" fmla="*/ 1913701 h 2993922"/>
              <a:gd name="connsiteX2150" fmla="*/ 5443471 w 8938307"/>
              <a:gd name="connsiteY2150" fmla="*/ 1913701 h 2993922"/>
              <a:gd name="connsiteX2151" fmla="*/ 5448766 w 8938307"/>
              <a:gd name="connsiteY2151" fmla="*/ 1924290 h 2993922"/>
              <a:gd name="connsiteX2152" fmla="*/ 5454062 w 8938307"/>
              <a:gd name="connsiteY2152" fmla="*/ 1913701 h 2993922"/>
              <a:gd name="connsiteX2153" fmla="*/ 5443471 w 8938307"/>
              <a:gd name="connsiteY2153" fmla="*/ 1913701 h 2993922"/>
              <a:gd name="connsiteX2154" fmla="*/ 5358748 w 8938307"/>
              <a:gd name="connsiteY2154" fmla="*/ 1913701 h 2993922"/>
              <a:gd name="connsiteX2155" fmla="*/ 5348158 w 8938307"/>
              <a:gd name="connsiteY2155" fmla="*/ 1924290 h 2993922"/>
              <a:gd name="connsiteX2156" fmla="*/ 5369339 w 8938307"/>
              <a:gd name="connsiteY2156" fmla="*/ 1913701 h 2993922"/>
              <a:gd name="connsiteX2157" fmla="*/ 7611858 w 8938307"/>
              <a:gd name="connsiteY2157" fmla="*/ 1908405 h 2993922"/>
              <a:gd name="connsiteX2158" fmla="*/ 7603915 w 8938307"/>
              <a:gd name="connsiteY2158" fmla="*/ 1913701 h 2993922"/>
              <a:gd name="connsiteX2159" fmla="*/ 7614505 w 8938307"/>
              <a:gd name="connsiteY2159" fmla="*/ 1913701 h 2993922"/>
              <a:gd name="connsiteX2160" fmla="*/ 7611858 w 8938307"/>
              <a:gd name="connsiteY2160" fmla="*/ 1908405 h 2993922"/>
              <a:gd name="connsiteX2161" fmla="*/ 5943868 w 8938307"/>
              <a:gd name="connsiteY2161" fmla="*/ 1908405 h 2993922"/>
              <a:gd name="connsiteX2162" fmla="*/ 5941220 w 8938307"/>
              <a:gd name="connsiteY2162" fmla="*/ 1913701 h 2993922"/>
              <a:gd name="connsiteX2163" fmla="*/ 5946516 w 8938307"/>
              <a:gd name="connsiteY2163" fmla="*/ 1924290 h 2993922"/>
              <a:gd name="connsiteX2164" fmla="*/ 5951812 w 8938307"/>
              <a:gd name="connsiteY2164" fmla="*/ 1913701 h 2993922"/>
              <a:gd name="connsiteX2165" fmla="*/ 5943868 w 8938307"/>
              <a:gd name="connsiteY2165" fmla="*/ 1908405 h 2993922"/>
              <a:gd name="connsiteX2166" fmla="*/ 7911038 w 8938307"/>
              <a:gd name="connsiteY2166" fmla="*/ 1903111 h 2993922"/>
              <a:gd name="connsiteX2167" fmla="*/ 7921627 w 8938307"/>
              <a:gd name="connsiteY2167" fmla="*/ 1913701 h 2993922"/>
              <a:gd name="connsiteX2168" fmla="*/ 7911038 w 8938307"/>
              <a:gd name="connsiteY2168" fmla="*/ 1913701 h 2993922"/>
              <a:gd name="connsiteX2169" fmla="*/ 7911038 w 8938307"/>
              <a:gd name="connsiteY2169" fmla="*/ 1903111 h 2993922"/>
              <a:gd name="connsiteX2170" fmla="*/ 7725704 w 8938307"/>
              <a:gd name="connsiteY2170" fmla="*/ 1903111 h 2993922"/>
              <a:gd name="connsiteX2171" fmla="*/ 7720409 w 8938307"/>
              <a:gd name="connsiteY2171" fmla="*/ 1913701 h 2993922"/>
              <a:gd name="connsiteX2172" fmla="*/ 7720409 w 8938307"/>
              <a:gd name="connsiteY2172" fmla="*/ 1924290 h 2993922"/>
              <a:gd name="connsiteX2173" fmla="*/ 7731000 w 8938307"/>
              <a:gd name="connsiteY2173" fmla="*/ 1913701 h 2993922"/>
              <a:gd name="connsiteX2174" fmla="*/ 7725704 w 8938307"/>
              <a:gd name="connsiteY2174" fmla="*/ 1903111 h 2993922"/>
              <a:gd name="connsiteX2175" fmla="*/ 7423878 w 8938307"/>
              <a:gd name="connsiteY2175" fmla="*/ 1903111 h 2993922"/>
              <a:gd name="connsiteX2176" fmla="*/ 7413288 w 8938307"/>
              <a:gd name="connsiteY2176" fmla="*/ 1913701 h 2993922"/>
              <a:gd name="connsiteX2177" fmla="*/ 7434468 w 8938307"/>
              <a:gd name="connsiteY2177" fmla="*/ 1913701 h 2993922"/>
              <a:gd name="connsiteX2178" fmla="*/ 7423878 w 8938307"/>
              <a:gd name="connsiteY2178" fmla="*/ 1903111 h 2993922"/>
              <a:gd name="connsiteX2179" fmla="*/ 7169708 w 8938307"/>
              <a:gd name="connsiteY2179" fmla="*/ 1903111 h 2993922"/>
              <a:gd name="connsiteX2180" fmla="*/ 7169708 w 8938307"/>
              <a:gd name="connsiteY2180" fmla="*/ 1904434 h 2993922"/>
              <a:gd name="connsiteX2181" fmla="*/ 7169708 w 8938307"/>
              <a:gd name="connsiteY2181" fmla="*/ 1913701 h 2993922"/>
              <a:gd name="connsiteX2182" fmla="*/ 7185593 w 8938307"/>
              <a:gd name="connsiteY2182" fmla="*/ 1924290 h 2993922"/>
              <a:gd name="connsiteX2183" fmla="*/ 7201480 w 8938307"/>
              <a:gd name="connsiteY2183" fmla="*/ 1913701 h 2993922"/>
              <a:gd name="connsiteX2184" fmla="*/ 7201480 w 8938307"/>
              <a:gd name="connsiteY2184" fmla="*/ 1903111 h 2993922"/>
              <a:gd name="connsiteX2185" fmla="*/ 7190889 w 8938307"/>
              <a:gd name="connsiteY2185" fmla="*/ 1903111 h 2993922"/>
              <a:gd name="connsiteX2186" fmla="*/ 7095574 w 8938307"/>
              <a:gd name="connsiteY2186" fmla="*/ 1903111 h 2993922"/>
              <a:gd name="connsiteX2187" fmla="*/ 7095574 w 8938307"/>
              <a:gd name="connsiteY2187" fmla="*/ 1924290 h 2993922"/>
              <a:gd name="connsiteX2188" fmla="*/ 7127347 w 8938307"/>
              <a:gd name="connsiteY2188" fmla="*/ 1924290 h 2993922"/>
              <a:gd name="connsiteX2189" fmla="*/ 7116756 w 8938307"/>
              <a:gd name="connsiteY2189" fmla="*/ 1913701 h 2993922"/>
              <a:gd name="connsiteX2190" fmla="*/ 7106166 w 8938307"/>
              <a:gd name="connsiteY2190" fmla="*/ 1913701 h 2993922"/>
              <a:gd name="connsiteX2191" fmla="*/ 7095574 w 8938307"/>
              <a:gd name="connsiteY2191" fmla="*/ 1903111 h 2993922"/>
              <a:gd name="connsiteX2192" fmla="*/ 6253638 w 8938307"/>
              <a:gd name="connsiteY2192" fmla="*/ 1903111 h 2993922"/>
              <a:gd name="connsiteX2193" fmla="*/ 6248342 w 8938307"/>
              <a:gd name="connsiteY2193" fmla="*/ 1908405 h 2993922"/>
              <a:gd name="connsiteX2194" fmla="*/ 6258932 w 8938307"/>
              <a:gd name="connsiteY2194" fmla="*/ 1913701 h 2993922"/>
              <a:gd name="connsiteX2195" fmla="*/ 6253638 w 8938307"/>
              <a:gd name="connsiteY2195" fmla="*/ 1903111 h 2993922"/>
              <a:gd name="connsiteX2196" fmla="*/ 5697641 w 8938307"/>
              <a:gd name="connsiteY2196" fmla="*/ 1903111 h 2993922"/>
              <a:gd name="connsiteX2197" fmla="*/ 5708232 w 8938307"/>
              <a:gd name="connsiteY2197" fmla="*/ 1913701 h 2993922"/>
              <a:gd name="connsiteX2198" fmla="*/ 5708232 w 8938307"/>
              <a:gd name="connsiteY2198" fmla="*/ 1903111 h 2993922"/>
              <a:gd name="connsiteX2199" fmla="*/ 7002910 w 8938307"/>
              <a:gd name="connsiteY2199" fmla="*/ 1896491 h 2993922"/>
              <a:gd name="connsiteX2200" fmla="*/ 7000262 w 8938307"/>
              <a:gd name="connsiteY2200" fmla="*/ 1903111 h 2993922"/>
              <a:gd name="connsiteX2201" fmla="*/ 6973785 w 8938307"/>
              <a:gd name="connsiteY2201" fmla="*/ 1897815 h 2993922"/>
              <a:gd name="connsiteX2202" fmla="*/ 6961872 w 8938307"/>
              <a:gd name="connsiteY2202" fmla="*/ 1896492 h 2993922"/>
              <a:gd name="connsiteX2203" fmla="*/ 6957900 w 8938307"/>
              <a:gd name="connsiteY2203" fmla="*/ 1903111 h 2993922"/>
              <a:gd name="connsiteX2204" fmla="*/ 6979081 w 8938307"/>
              <a:gd name="connsiteY2204" fmla="*/ 1903111 h 2993922"/>
              <a:gd name="connsiteX2205" fmla="*/ 7000262 w 8938307"/>
              <a:gd name="connsiteY2205" fmla="*/ 1903111 h 2993922"/>
              <a:gd name="connsiteX2206" fmla="*/ 7021443 w 8938307"/>
              <a:gd name="connsiteY2206" fmla="*/ 1913701 h 2993922"/>
              <a:gd name="connsiteX2207" fmla="*/ 7010852 w 8938307"/>
              <a:gd name="connsiteY2207" fmla="*/ 1897815 h 2993922"/>
              <a:gd name="connsiteX2208" fmla="*/ 7002910 w 8938307"/>
              <a:gd name="connsiteY2208" fmla="*/ 1896491 h 2993922"/>
              <a:gd name="connsiteX2209" fmla="*/ 7868675 w 8938307"/>
              <a:gd name="connsiteY2209" fmla="*/ 1892520 h 2993922"/>
              <a:gd name="connsiteX2210" fmla="*/ 7873971 w 8938307"/>
              <a:gd name="connsiteY2210" fmla="*/ 1897815 h 2993922"/>
              <a:gd name="connsiteX2211" fmla="*/ 7879267 w 8938307"/>
              <a:gd name="connsiteY2211" fmla="*/ 1903111 h 2993922"/>
              <a:gd name="connsiteX2212" fmla="*/ 7868675 w 8938307"/>
              <a:gd name="connsiteY2212" fmla="*/ 1903111 h 2993922"/>
              <a:gd name="connsiteX2213" fmla="*/ 7455649 w 8938307"/>
              <a:gd name="connsiteY2213" fmla="*/ 1892520 h 2993922"/>
              <a:gd name="connsiteX2214" fmla="*/ 7450355 w 8938307"/>
              <a:gd name="connsiteY2214" fmla="*/ 1908405 h 2993922"/>
              <a:gd name="connsiteX2215" fmla="*/ 7466240 w 8938307"/>
              <a:gd name="connsiteY2215" fmla="*/ 1913701 h 2993922"/>
              <a:gd name="connsiteX2216" fmla="*/ 7370926 w 8938307"/>
              <a:gd name="connsiteY2216" fmla="*/ 1892520 h 2993922"/>
              <a:gd name="connsiteX2217" fmla="*/ 7376222 w 8938307"/>
              <a:gd name="connsiteY2217" fmla="*/ 1903111 h 2993922"/>
              <a:gd name="connsiteX2218" fmla="*/ 7381516 w 8938307"/>
              <a:gd name="connsiteY2218" fmla="*/ 1892520 h 2993922"/>
              <a:gd name="connsiteX2219" fmla="*/ 7370926 w 8938307"/>
              <a:gd name="connsiteY2219" fmla="*/ 1892520 h 2993922"/>
              <a:gd name="connsiteX2220" fmla="*/ 7159118 w 8938307"/>
              <a:gd name="connsiteY2220" fmla="*/ 1892520 h 2993922"/>
              <a:gd name="connsiteX2221" fmla="*/ 7169708 w 8938307"/>
              <a:gd name="connsiteY2221" fmla="*/ 1897815 h 2993922"/>
              <a:gd name="connsiteX2222" fmla="*/ 7169708 w 8938307"/>
              <a:gd name="connsiteY2222" fmla="*/ 1892520 h 2993922"/>
              <a:gd name="connsiteX2223" fmla="*/ 6904948 w 8938307"/>
              <a:gd name="connsiteY2223" fmla="*/ 1892520 h 2993922"/>
              <a:gd name="connsiteX2224" fmla="*/ 6915539 w 8938307"/>
              <a:gd name="connsiteY2224" fmla="*/ 1903111 h 2993922"/>
              <a:gd name="connsiteX2225" fmla="*/ 6926129 w 8938307"/>
              <a:gd name="connsiteY2225" fmla="*/ 1892520 h 2993922"/>
              <a:gd name="connsiteX2226" fmla="*/ 6904948 w 8938307"/>
              <a:gd name="connsiteY2226" fmla="*/ 1892520 h 2993922"/>
              <a:gd name="connsiteX2227" fmla="*/ 5427586 w 8938307"/>
              <a:gd name="connsiteY2227" fmla="*/ 1892520 h 2993922"/>
              <a:gd name="connsiteX2228" fmla="*/ 5422291 w 8938307"/>
              <a:gd name="connsiteY2228" fmla="*/ 1903111 h 2993922"/>
              <a:gd name="connsiteX2229" fmla="*/ 5432881 w 8938307"/>
              <a:gd name="connsiteY2229" fmla="*/ 1897815 h 2993922"/>
              <a:gd name="connsiteX2230" fmla="*/ 5427586 w 8938307"/>
              <a:gd name="connsiteY2230" fmla="*/ 1892520 h 2993922"/>
              <a:gd name="connsiteX2231" fmla="*/ 7614505 w 8938307"/>
              <a:gd name="connsiteY2231" fmla="*/ 1881930 h 2993922"/>
              <a:gd name="connsiteX2232" fmla="*/ 7614505 w 8938307"/>
              <a:gd name="connsiteY2232" fmla="*/ 1892520 h 2993922"/>
              <a:gd name="connsiteX2233" fmla="*/ 7635686 w 8938307"/>
              <a:gd name="connsiteY2233" fmla="*/ 1892520 h 2993922"/>
              <a:gd name="connsiteX2234" fmla="*/ 7625096 w 8938307"/>
              <a:gd name="connsiteY2234" fmla="*/ 1887224 h 2993922"/>
              <a:gd name="connsiteX2235" fmla="*/ 7614505 w 8938307"/>
              <a:gd name="connsiteY2235" fmla="*/ 1881930 h 2993922"/>
              <a:gd name="connsiteX2236" fmla="*/ 6216572 w 8938307"/>
              <a:gd name="connsiteY2236" fmla="*/ 1881930 h 2993922"/>
              <a:gd name="connsiteX2237" fmla="*/ 6216572 w 8938307"/>
              <a:gd name="connsiteY2237" fmla="*/ 1892520 h 2993922"/>
              <a:gd name="connsiteX2238" fmla="*/ 6227161 w 8938307"/>
              <a:gd name="connsiteY2238" fmla="*/ 1892520 h 2993922"/>
              <a:gd name="connsiteX2239" fmla="*/ 6216572 w 8938307"/>
              <a:gd name="connsiteY2239" fmla="*/ 1881930 h 2993922"/>
              <a:gd name="connsiteX2240" fmla="*/ 6057716 w 8938307"/>
              <a:gd name="connsiteY2240" fmla="*/ 1881930 h 2993922"/>
              <a:gd name="connsiteX2241" fmla="*/ 6068305 w 8938307"/>
              <a:gd name="connsiteY2241" fmla="*/ 1892520 h 2993922"/>
              <a:gd name="connsiteX2242" fmla="*/ 6068305 w 8938307"/>
              <a:gd name="connsiteY2242" fmla="*/ 1881930 h 2993922"/>
              <a:gd name="connsiteX2243" fmla="*/ 4151441 w 8938307"/>
              <a:gd name="connsiteY2243" fmla="*/ 1881930 h 2993922"/>
              <a:gd name="connsiteX2244" fmla="*/ 4162031 w 8938307"/>
              <a:gd name="connsiteY2244" fmla="*/ 1892520 h 2993922"/>
              <a:gd name="connsiteX2245" fmla="*/ 4151441 w 8938307"/>
              <a:gd name="connsiteY2245" fmla="*/ 1892520 h 2993922"/>
              <a:gd name="connsiteX2246" fmla="*/ 4140850 w 8938307"/>
              <a:gd name="connsiteY2246" fmla="*/ 1892520 h 2993922"/>
              <a:gd name="connsiteX2247" fmla="*/ 4151441 w 8938307"/>
              <a:gd name="connsiteY2247" fmla="*/ 1881930 h 2993922"/>
              <a:gd name="connsiteX2248" fmla="*/ 3518664 w 8938307"/>
              <a:gd name="connsiteY2248" fmla="*/ 1878619 h 2993922"/>
              <a:gd name="connsiteX2249" fmla="*/ 3558378 w 8938307"/>
              <a:gd name="connsiteY2249" fmla="*/ 1892520 h 2993922"/>
              <a:gd name="connsiteX2250" fmla="*/ 3579559 w 8938307"/>
              <a:gd name="connsiteY2250" fmla="*/ 1903111 h 2993922"/>
              <a:gd name="connsiteX2251" fmla="*/ 3590148 w 8938307"/>
              <a:gd name="connsiteY2251" fmla="*/ 1903111 h 2993922"/>
              <a:gd name="connsiteX2252" fmla="*/ 3606034 w 8938307"/>
              <a:gd name="connsiteY2252" fmla="*/ 1913701 h 2993922"/>
              <a:gd name="connsiteX2253" fmla="*/ 3643100 w 8938307"/>
              <a:gd name="connsiteY2253" fmla="*/ 1929586 h 2993922"/>
              <a:gd name="connsiteX2254" fmla="*/ 3674872 w 8938307"/>
              <a:gd name="connsiteY2254" fmla="*/ 1934882 h 2993922"/>
              <a:gd name="connsiteX2255" fmla="*/ 3674872 w 8938307"/>
              <a:gd name="connsiteY2255" fmla="*/ 1945472 h 2993922"/>
              <a:gd name="connsiteX2256" fmla="*/ 3627215 w 8938307"/>
              <a:gd name="connsiteY2256" fmla="*/ 1934882 h 2993922"/>
              <a:gd name="connsiteX2257" fmla="*/ 3563673 w 8938307"/>
              <a:gd name="connsiteY2257" fmla="*/ 1913701 h 2993922"/>
              <a:gd name="connsiteX2258" fmla="*/ 3537196 w 8938307"/>
              <a:gd name="connsiteY2258" fmla="*/ 1892520 h 2993922"/>
              <a:gd name="connsiteX2259" fmla="*/ 3516016 w 8938307"/>
              <a:gd name="connsiteY2259" fmla="*/ 1881930 h 2993922"/>
              <a:gd name="connsiteX2260" fmla="*/ 3518664 w 8938307"/>
              <a:gd name="connsiteY2260" fmla="*/ 1878619 h 2993922"/>
              <a:gd name="connsiteX2261" fmla="*/ 6881120 w 8938307"/>
              <a:gd name="connsiteY2261" fmla="*/ 1876634 h 2993922"/>
              <a:gd name="connsiteX2262" fmla="*/ 6873177 w 8938307"/>
              <a:gd name="connsiteY2262" fmla="*/ 1881930 h 2993922"/>
              <a:gd name="connsiteX2263" fmla="*/ 6883766 w 8938307"/>
              <a:gd name="connsiteY2263" fmla="*/ 1881930 h 2993922"/>
              <a:gd name="connsiteX2264" fmla="*/ 6881120 w 8938307"/>
              <a:gd name="connsiteY2264" fmla="*/ 1876634 h 2993922"/>
              <a:gd name="connsiteX2265" fmla="*/ 5631782 w 8938307"/>
              <a:gd name="connsiteY2265" fmla="*/ 1875641 h 2993922"/>
              <a:gd name="connsiteX2266" fmla="*/ 5628804 w 8938307"/>
              <a:gd name="connsiteY2266" fmla="*/ 1876634 h 2993922"/>
              <a:gd name="connsiteX2267" fmla="*/ 5623508 w 8938307"/>
              <a:gd name="connsiteY2267" fmla="*/ 1887224 h 2993922"/>
              <a:gd name="connsiteX2268" fmla="*/ 5612918 w 8938307"/>
              <a:gd name="connsiteY2268" fmla="*/ 1892520 h 2993922"/>
              <a:gd name="connsiteX2269" fmla="*/ 5612918 w 8938307"/>
              <a:gd name="connsiteY2269" fmla="*/ 1903111 h 2993922"/>
              <a:gd name="connsiteX2270" fmla="*/ 5623508 w 8938307"/>
              <a:gd name="connsiteY2270" fmla="*/ 1913701 h 2993922"/>
              <a:gd name="connsiteX2271" fmla="*/ 5634099 w 8938307"/>
              <a:gd name="connsiteY2271" fmla="*/ 1913701 h 2993922"/>
              <a:gd name="connsiteX2272" fmla="*/ 5655279 w 8938307"/>
              <a:gd name="connsiteY2272" fmla="*/ 1924290 h 2993922"/>
              <a:gd name="connsiteX2273" fmla="*/ 5673813 w 8938307"/>
              <a:gd name="connsiteY2273" fmla="*/ 1924290 h 2993922"/>
              <a:gd name="connsiteX2274" fmla="*/ 5676460 w 8938307"/>
              <a:gd name="connsiteY2274" fmla="*/ 1924290 h 2993922"/>
              <a:gd name="connsiteX2275" fmla="*/ 5676460 w 8938307"/>
              <a:gd name="connsiteY2275" fmla="*/ 1913701 h 2993922"/>
              <a:gd name="connsiteX2276" fmla="*/ 5687051 w 8938307"/>
              <a:gd name="connsiteY2276" fmla="*/ 1908405 h 2993922"/>
              <a:gd name="connsiteX2277" fmla="*/ 5676460 w 8938307"/>
              <a:gd name="connsiteY2277" fmla="*/ 1897815 h 2993922"/>
              <a:gd name="connsiteX2278" fmla="*/ 5665870 w 8938307"/>
              <a:gd name="connsiteY2278" fmla="*/ 1892520 h 2993922"/>
              <a:gd name="connsiteX2279" fmla="*/ 5644689 w 8938307"/>
              <a:gd name="connsiteY2279" fmla="*/ 1892520 h 2993922"/>
              <a:gd name="connsiteX2280" fmla="*/ 5631782 w 8938307"/>
              <a:gd name="connsiteY2280" fmla="*/ 1875641 h 2993922"/>
              <a:gd name="connsiteX2281" fmla="*/ 7688638 w 8938307"/>
              <a:gd name="connsiteY2281" fmla="*/ 1871338 h 2993922"/>
              <a:gd name="connsiteX2282" fmla="*/ 7688638 w 8938307"/>
              <a:gd name="connsiteY2282" fmla="*/ 1881930 h 2993922"/>
              <a:gd name="connsiteX2283" fmla="*/ 7699230 w 8938307"/>
              <a:gd name="connsiteY2283" fmla="*/ 1881930 h 2993922"/>
              <a:gd name="connsiteX2284" fmla="*/ 7720409 w 8938307"/>
              <a:gd name="connsiteY2284" fmla="*/ 1881930 h 2993922"/>
              <a:gd name="connsiteX2285" fmla="*/ 7715115 w 8938307"/>
              <a:gd name="connsiteY2285" fmla="*/ 1876634 h 2993922"/>
              <a:gd name="connsiteX2286" fmla="*/ 7699230 w 8938307"/>
              <a:gd name="connsiteY2286" fmla="*/ 1871338 h 2993922"/>
              <a:gd name="connsiteX2287" fmla="*/ 7280908 w 8938307"/>
              <a:gd name="connsiteY2287" fmla="*/ 1871338 h 2993922"/>
              <a:gd name="connsiteX2288" fmla="*/ 7275612 w 8938307"/>
              <a:gd name="connsiteY2288" fmla="*/ 1876634 h 2993922"/>
              <a:gd name="connsiteX2289" fmla="*/ 7286203 w 8938307"/>
              <a:gd name="connsiteY2289" fmla="*/ 1881930 h 2993922"/>
              <a:gd name="connsiteX2290" fmla="*/ 7280908 w 8938307"/>
              <a:gd name="connsiteY2290" fmla="*/ 1871338 h 2993922"/>
              <a:gd name="connsiteX2291" fmla="*/ 7839551 w 8938307"/>
              <a:gd name="connsiteY2291" fmla="*/ 1866044 h 2993922"/>
              <a:gd name="connsiteX2292" fmla="*/ 7847494 w 8938307"/>
              <a:gd name="connsiteY2292" fmla="*/ 1871338 h 2993922"/>
              <a:gd name="connsiteX2293" fmla="*/ 7836904 w 8938307"/>
              <a:gd name="connsiteY2293" fmla="*/ 1881930 h 2993922"/>
              <a:gd name="connsiteX2294" fmla="*/ 7826313 w 8938307"/>
              <a:gd name="connsiteY2294" fmla="*/ 1881930 h 2993922"/>
              <a:gd name="connsiteX2295" fmla="*/ 7836904 w 8938307"/>
              <a:gd name="connsiteY2295" fmla="*/ 1871338 h 2993922"/>
              <a:gd name="connsiteX2296" fmla="*/ 7839551 w 8938307"/>
              <a:gd name="connsiteY2296" fmla="*/ 1866044 h 2993922"/>
              <a:gd name="connsiteX2297" fmla="*/ 6817578 w 8938307"/>
              <a:gd name="connsiteY2297" fmla="*/ 1866044 h 2993922"/>
              <a:gd name="connsiteX2298" fmla="*/ 6809634 w 8938307"/>
              <a:gd name="connsiteY2298" fmla="*/ 1871338 h 2993922"/>
              <a:gd name="connsiteX2299" fmla="*/ 6820224 w 8938307"/>
              <a:gd name="connsiteY2299" fmla="*/ 1871338 h 2993922"/>
              <a:gd name="connsiteX2300" fmla="*/ 6817578 w 8938307"/>
              <a:gd name="connsiteY2300" fmla="*/ 1866044 h 2993922"/>
              <a:gd name="connsiteX2301" fmla="*/ 4890122 w 8938307"/>
              <a:gd name="connsiteY2301" fmla="*/ 1866044 h 2993922"/>
              <a:gd name="connsiteX2302" fmla="*/ 4882180 w 8938307"/>
              <a:gd name="connsiteY2302" fmla="*/ 1871338 h 2993922"/>
              <a:gd name="connsiteX2303" fmla="*/ 4892770 w 8938307"/>
              <a:gd name="connsiteY2303" fmla="*/ 1871338 h 2993922"/>
              <a:gd name="connsiteX2304" fmla="*/ 4890122 w 8938307"/>
              <a:gd name="connsiteY2304" fmla="*/ 1866044 h 2993922"/>
              <a:gd name="connsiteX2305" fmla="*/ 4293087 w 8938307"/>
              <a:gd name="connsiteY2305" fmla="*/ 1866044 h 2993922"/>
              <a:gd name="connsiteX2306" fmla="*/ 4305002 w 8938307"/>
              <a:gd name="connsiteY2306" fmla="*/ 1871338 h 2993922"/>
              <a:gd name="connsiteX2307" fmla="*/ 4320887 w 8938307"/>
              <a:gd name="connsiteY2307" fmla="*/ 1881930 h 2993922"/>
              <a:gd name="connsiteX2308" fmla="*/ 4299706 w 8938307"/>
              <a:gd name="connsiteY2308" fmla="*/ 1881930 h 2993922"/>
              <a:gd name="connsiteX2309" fmla="*/ 4289116 w 8938307"/>
              <a:gd name="connsiteY2309" fmla="*/ 1871338 h 2993922"/>
              <a:gd name="connsiteX2310" fmla="*/ 4293087 w 8938307"/>
              <a:gd name="connsiteY2310" fmla="*/ 1866044 h 2993922"/>
              <a:gd name="connsiteX2311" fmla="*/ 7625096 w 8938307"/>
              <a:gd name="connsiteY2311" fmla="*/ 1860749 h 2993922"/>
              <a:gd name="connsiteX2312" fmla="*/ 7614505 w 8938307"/>
              <a:gd name="connsiteY2312" fmla="*/ 1871338 h 2993922"/>
              <a:gd name="connsiteX2313" fmla="*/ 7635686 w 8938307"/>
              <a:gd name="connsiteY2313" fmla="*/ 1860749 h 2993922"/>
              <a:gd name="connsiteX2314" fmla="*/ 7625096 w 8938307"/>
              <a:gd name="connsiteY2314" fmla="*/ 1860749 h 2993922"/>
              <a:gd name="connsiteX2315" fmla="*/ 7529782 w 8938307"/>
              <a:gd name="connsiteY2315" fmla="*/ 1860749 h 2993922"/>
              <a:gd name="connsiteX2316" fmla="*/ 7540374 w 8938307"/>
              <a:gd name="connsiteY2316" fmla="*/ 1871338 h 2993922"/>
              <a:gd name="connsiteX2317" fmla="*/ 7540374 w 8938307"/>
              <a:gd name="connsiteY2317" fmla="*/ 1860749 h 2993922"/>
              <a:gd name="connsiteX2318" fmla="*/ 6883766 w 8938307"/>
              <a:gd name="connsiteY2318" fmla="*/ 1860749 h 2993922"/>
              <a:gd name="connsiteX2319" fmla="*/ 6894358 w 8938307"/>
              <a:gd name="connsiteY2319" fmla="*/ 1871338 h 2993922"/>
              <a:gd name="connsiteX2320" fmla="*/ 6915539 w 8938307"/>
              <a:gd name="connsiteY2320" fmla="*/ 1881930 h 2993922"/>
              <a:gd name="connsiteX2321" fmla="*/ 6904948 w 8938307"/>
              <a:gd name="connsiteY2321" fmla="*/ 1871338 h 2993922"/>
              <a:gd name="connsiteX2322" fmla="*/ 6904948 w 8938307"/>
              <a:gd name="connsiteY2322" fmla="*/ 1860749 h 2993922"/>
              <a:gd name="connsiteX2323" fmla="*/ 6894358 w 8938307"/>
              <a:gd name="connsiteY2323" fmla="*/ 1860749 h 2993922"/>
              <a:gd name="connsiteX2324" fmla="*/ 6883766 w 8938307"/>
              <a:gd name="connsiteY2324" fmla="*/ 1860749 h 2993922"/>
              <a:gd name="connsiteX2325" fmla="*/ 6746092 w 8938307"/>
              <a:gd name="connsiteY2325" fmla="*/ 1860749 h 2993922"/>
              <a:gd name="connsiteX2326" fmla="*/ 6756682 w 8938307"/>
              <a:gd name="connsiteY2326" fmla="*/ 1871338 h 2993922"/>
              <a:gd name="connsiteX2327" fmla="*/ 6756682 w 8938307"/>
              <a:gd name="connsiteY2327" fmla="*/ 1866044 h 2993922"/>
              <a:gd name="connsiteX2328" fmla="*/ 6746092 w 8938307"/>
              <a:gd name="connsiteY2328" fmla="*/ 1860749 h 2993922"/>
              <a:gd name="connsiteX2329" fmla="*/ 6004764 w 8938307"/>
              <a:gd name="connsiteY2329" fmla="*/ 1860749 h 2993922"/>
              <a:gd name="connsiteX2330" fmla="*/ 6004764 w 8938307"/>
              <a:gd name="connsiteY2330" fmla="*/ 1871338 h 2993922"/>
              <a:gd name="connsiteX2331" fmla="*/ 6015353 w 8938307"/>
              <a:gd name="connsiteY2331" fmla="*/ 1860749 h 2993922"/>
              <a:gd name="connsiteX2332" fmla="*/ 5835316 w 8938307"/>
              <a:gd name="connsiteY2332" fmla="*/ 1860749 h 2993922"/>
              <a:gd name="connsiteX2333" fmla="*/ 5830020 w 8938307"/>
              <a:gd name="connsiteY2333" fmla="*/ 1866044 h 2993922"/>
              <a:gd name="connsiteX2334" fmla="*/ 5835316 w 8938307"/>
              <a:gd name="connsiteY2334" fmla="*/ 1871338 h 2993922"/>
              <a:gd name="connsiteX2335" fmla="*/ 5835316 w 8938307"/>
              <a:gd name="connsiteY2335" fmla="*/ 1860749 h 2993922"/>
              <a:gd name="connsiteX2336" fmla="*/ 4670372 w 8938307"/>
              <a:gd name="connsiteY2336" fmla="*/ 1860749 h 2993922"/>
              <a:gd name="connsiteX2337" fmla="*/ 4659780 w 8938307"/>
              <a:gd name="connsiteY2337" fmla="*/ 1871338 h 2993922"/>
              <a:gd name="connsiteX2338" fmla="*/ 4680962 w 8938307"/>
              <a:gd name="connsiteY2338" fmla="*/ 1871338 h 2993922"/>
              <a:gd name="connsiteX2339" fmla="*/ 8313473 w 8938307"/>
              <a:gd name="connsiteY2339" fmla="*/ 1850157 h 2993922"/>
              <a:gd name="connsiteX2340" fmla="*/ 8345244 w 8938307"/>
              <a:gd name="connsiteY2340" fmla="*/ 1860749 h 2993922"/>
              <a:gd name="connsiteX2341" fmla="*/ 8324064 w 8938307"/>
              <a:gd name="connsiteY2341" fmla="*/ 1860749 h 2993922"/>
              <a:gd name="connsiteX2342" fmla="*/ 7169708 w 8938307"/>
              <a:gd name="connsiteY2342" fmla="*/ 1850157 h 2993922"/>
              <a:gd name="connsiteX2343" fmla="*/ 7180299 w 8938307"/>
              <a:gd name="connsiteY2343" fmla="*/ 1860749 h 2993922"/>
              <a:gd name="connsiteX2344" fmla="*/ 7180299 w 8938307"/>
              <a:gd name="connsiteY2344" fmla="*/ 1850157 h 2993922"/>
              <a:gd name="connsiteX2345" fmla="*/ 5528195 w 8938307"/>
              <a:gd name="connsiteY2345" fmla="*/ 1850157 h 2993922"/>
              <a:gd name="connsiteX2346" fmla="*/ 5528195 w 8938307"/>
              <a:gd name="connsiteY2346" fmla="*/ 1860749 h 2993922"/>
              <a:gd name="connsiteX2347" fmla="*/ 5517604 w 8938307"/>
              <a:gd name="connsiteY2347" fmla="*/ 1860749 h 2993922"/>
              <a:gd name="connsiteX2348" fmla="*/ 5528195 w 8938307"/>
              <a:gd name="connsiteY2348" fmla="*/ 1850157 h 2993922"/>
              <a:gd name="connsiteX2349" fmla="*/ 4744504 w 8938307"/>
              <a:gd name="connsiteY2349" fmla="*/ 1850157 h 2993922"/>
              <a:gd name="connsiteX2350" fmla="*/ 4733914 w 8938307"/>
              <a:gd name="connsiteY2350" fmla="*/ 1860749 h 2993922"/>
              <a:gd name="connsiteX2351" fmla="*/ 4755094 w 8938307"/>
              <a:gd name="connsiteY2351" fmla="*/ 1860749 h 2993922"/>
              <a:gd name="connsiteX2352" fmla="*/ 4776276 w 8938307"/>
              <a:gd name="connsiteY2352" fmla="*/ 1871338 h 2993922"/>
              <a:gd name="connsiteX2353" fmla="*/ 4808046 w 8938307"/>
              <a:gd name="connsiteY2353" fmla="*/ 1881930 h 2993922"/>
              <a:gd name="connsiteX2354" fmla="*/ 4834523 w 8938307"/>
              <a:gd name="connsiteY2354" fmla="*/ 1897815 h 2993922"/>
              <a:gd name="connsiteX2355" fmla="*/ 4882180 w 8938307"/>
              <a:gd name="connsiteY2355" fmla="*/ 1903111 h 2993922"/>
              <a:gd name="connsiteX2356" fmla="*/ 4892770 w 8938307"/>
              <a:gd name="connsiteY2356" fmla="*/ 1908405 h 2993922"/>
              <a:gd name="connsiteX2357" fmla="*/ 4903360 w 8938307"/>
              <a:gd name="connsiteY2357" fmla="*/ 1913701 h 2993922"/>
              <a:gd name="connsiteX2358" fmla="*/ 4913950 w 8938307"/>
              <a:gd name="connsiteY2358" fmla="*/ 1924290 h 2993922"/>
              <a:gd name="connsiteX2359" fmla="*/ 4892770 w 8938307"/>
              <a:gd name="connsiteY2359" fmla="*/ 1924290 h 2993922"/>
              <a:gd name="connsiteX2360" fmla="*/ 4871588 w 8938307"/>
              <a:gd name="connsiteY2360" fmla="*/ 1908405 h 2993922"/>
              <a:gd name="connsiteX2361" fmla="*/ 4860998 w 8938307"/>
              <a:gd name="connsiteY2361" fmla="*/ 1913701 h 2993922"/>
              <a:gd name="connsiteX2362" fmla="*/ 4850408 w 8938307"/>
              <a:gd name="connsiteY2362" fmla="*/ 1913701 h 2993922"/>
              <a:gd name="connsiteX2363" fmla="*/ 4839818 w 8938307"/>
              <a:gd name="connsiteY2363" fmla="*/ 1903111 h 2993922"/>
              <a:gd name="connsiteX2364" fmla="*/ 4776276 w 8938307"/>
              <a:gd name="connsiteY2364" fmla="*/ 1892520 h 2993922"/>
              <a:gd name="connsiteX2365" fmla="*/ 4765684 w 8938307"/>
              <a:gd name="connsiteY2365" fmla="*/ 1892520 h 2993922"/>
              <a:gd name="connsiteX2366" fmla="*/ 4755094 w 8938307"/>
              <a:gd name="connsiteY2366" fmla="*/ 1892520 h 2993922"/>
              <a:gd name="connsiteX2367" fmla="*/ 4723324 w 8938307"/>
              <a:gd name="connsiteY2367" fmla="*/ 1871338 h 2993922"/>
              <a:gd name="connsiteX2368" fmla="*/ 4723324 w 8938307"/>
              <a:gd name="connsiteY2368" fmla="*/ 1892520 h 2993922"/>
              <a:gd name="connsiteX2369" fmla="*/ 4744504 w 8938307"/>
              <a:gd name="connsiteY2369" fmla="*/ 1897815 h 2993922"/>
              <a:gd name="connsiteX2370" fmla="*/ 4760390 w 8938307"/>
              <a:gd name="connsiteY2370" fmla="*/ 1908405 h 2993922"/>
              <a:gd name="connsiteX2371" fmla="*/ 4786866 w 8938307"/>
              <a:gd name="connsiteY2371" fmla="*/ 1913701 h 2993922"/>
              <a:gd name="connsiteX2372" fmla="*/ 4802751 w 8938307"/>
              <a:gd name="connsiteY2372" fmla="*/ 1918996 h 2993922"/>
              <a:gd name="connsiteX2373" fmla="*/ 4808046 w 8938307"/>
              <a:gd name="connsiteY2373" fmla="*/ 1924290 h 2993922"/>
              <a:gd name="connsiteX2374" fmla="*/ 4829228 w 8938307"/>
              <a:gd name="connsiteY2374" fmla="*/ 1934882 h 2993922"/>
              <a:gd name="connsiteX2375" fmla="*/ 4839818 w 8938307"/>
              <a:gd name="connsiteY2375" fmla="*/ 1934882 h 2993922"/>
              <a:gd name="connsiteX2376" fmla="*/ 4892770 w 8938307"/>
              <a:gd name="connsiteY2376" fmla="*/ 1945472 h 2993922"/>
              <a:gd name="connsiteX2377" fmla="*/ 4898065 w 8938307"/>
              <a:gd name="connsiteY2377" fmla="*/ 1934882 h 2993922"/>
              <a:gd name="connsiteX2378" fmla="*/ 4903360 w 8938307"/>
              <a:gd name="connsiteY2378" fmla="*/ 1945472 h 2993922"/>
              <a:gd name="connsiteX2379" fmla="*/ 4956312 w 8938307"/>
              <a:gd name="connsiteY2379" fmla="*/ 1966653 h 2993922"/>
              <a:gd name="connsiteX2380" fmla="*/ 4977492 w 8938307"/>
              <a:gd name="connsiteY2380" fmla="*/ 1966653 h 2993922"/>
              <a:gd name="connsiteX2381" fmla="*/ 4966902 w 8938307"/>
              <a:gd name="connsiteY2381" fmla="*/ 1956063 h 2993922"/>
              <a:gd name="connsiteX2382" fmla="*/ 4977492 w 8938307"/>
              <a:gd name="connsiteY2382" fmla="*/ 1945472 h 2993922"/>
              <a:gd name="connsiteX2383" fmla="*/ 5009265 w 8938307"/>
              <a:gd name="connsiteY2383" fmla="*/ 1961357 h 2993922"/>
              <a:gd name="connsiteX2384" fmla="*/ 5062217 w 8938307"/>
              <a:gd name="connsiteY2384" fmla="*/ 1966653 h 2993922"/>
              <a:gd name="connsiteX2385" fmla="*/ 5093988 w 8938307"/>
              <a:gd name="connsiteY2385" fmla="*/ 1966653 h 2993922"/>
              <a:gd name="connsiteX2386" fmla="*/ 5088692 w 8938307"/>
              <a:gd name="connsiteY2386" fmla="*/ 1961357 h 2993922"/>
              <a:gd name="connsiteX2387" fmla="*/ 5072806 w 8938307"/>
              <a:gd name="connsiteY2387" fmla="*/ 1956063 h 2993922"/>
              <a:gd name="connsiteX2388" fmla="*/ 5062217 w 8938307"/>
              <a:gd name="connsiteY2388" fmla="*/ 1945472 h 2993922"/>
              <a:gd name="connsiteX2389" fmla="*/ 5030446 w 8938307"/>
              <a:gd name="connsiteY2389" fmla="*/ 1945472 h 2993922"/>
              <a:gd name="connsiteX2390" fmla="*/ 5009265 w 8938307"/>
              <a:gd name="connsiteY2390" fmla="*/ 1934882 h 2993922"/>
              <a:gd name="connsiteX2391" fmla="*/ 4988084 w 8938307"/>
              <a:gd name="connsiteY2391" fmla="*/ 1924290 h 2993922"/>
              <a:gd name="connsiteX2392" fmla="*/ 4982788 w 8938307"/>
              <a:gd name="connsiteY2392" fmla="*/ 1940176 h 2993922"/>
              <a:gd name="connsiteX2393" fmla="*/ 4977492 w 8938307"/>
              <a:gd name="connsiteY2393" fmla="*/ 1934882 h 2993922"/>
              <a:gd name="connsiteX2394" fmla="*/ 4977492 w 8938307"/>
              <a:gd name="connsiteY2394" fmla="*/ 1924290 h 2993922"/>
              <a:gd name="connsiteX2395" fmla="*/ 4966902 w 8938307"/>
              <a:gd name="connsiteY2395" fmla="*/ 1913701 h 2993922"/>
              <a:gd name="connsiteX2396" fmla="*/ 4966902 w 8938307"/>
              <a:gd name="connsiteY2396" fmla="*/ 1903111 h 2993922"/>
              <a:gd name="connsiteX2397" fmla="*/ 4988084 w 8938307"/>
              <a:gd name="connsiteY2397" fmla="*/ 1903111 h 2993922"/>
              <a:gd name="connsiteX2398" fmla="*/ 5030446 w 8938307"/>
              <a:gd name="connsiteY2398" fmla="*/ 1913701 h 2993922"/>
              <a:gd name="connsiteX2399" fmla="*/ 5030446 w 8938307"/>
              <a:gd name="connsiteY2399" fmla="*/ 1924290 h 2993922"/>
              <a:gd name="connsiteX2400" fmla="*/ 5041036 w 8938307"/>
              <a:gd name="connsiteY2400" fmla="*/ 1929586 h 2993922"/>
              <a:gd name="connsiteX2401" fmla="*/ 5051626 w 8938307"/>
              <a:gd name="connsiteY2401" fmla="*/ 1934882 h 2993922"/>
              <a:gd name="connsiteX2402" fmla="*/ 5078102 w 8938307"/>
              <a:gd name="connsiteY2402" fmla="*/ 1940176 h 2993922"/>
              <a:gd name="connsiteX2403" fmla="*/ 5099284 w 8938307"/>
              <a:gd name="connsiteY2403" fmla="*/ 1934882 h 2993922"/>
              <a:gd name="connsiteX2404" fmla="*/ 5115169 w 8938307"/>
              <a:gd name="connsiteY2404" fmla="*/ 1924290 h 2993922"/>
              <a:gd name="connsiteX2405" fmla="*/ 5041036 w 8938307"/>
              <a:gd name="connsiteY2405" fmla="*/ 1903111 h 2993922"/>
              <a:gd name="connsiteX2406" fmla="*/ 5030446 w 8938307"/>
              <a:gd name="connsiteY2406" fmla="*/ 1913701 h 2993922"/>
              <a:gd name="connsiteX2407" fmla="*/ 5030446 w 8938307"/>
              <a:gd name="connsiteY2407" fmla="*/ 1903111 h 2993922"/>
              <a:gd name="connsiteX2408" fmla="*/ 4977492 w 8938307"/>
              <a:gd name="connsiteY2408" fmla="*/ 1892520 h 2993922"/>
              <a:gd name="connsiteX2409" fmla="*/ 4956312 w 8938307"/>
              <a:gd name="connsiteY2409" fmla="*/ 1892520 h 2993922"/>
              <a:gd name="connsiteX2410" fmla="*/ 4935132 w 8938307"/>
              <a:gd name="connsiteY2410" fmla="*/ 1903111 h 2993922"/>
              <a:gd name="connsiteX2411" fmla="*/ 4903360 w 8938307"/>
              <a:gd name="connsiteY2411" fmla="*/ 1903111 h 2993922"/>
              <a:gd name="connsiteX2412" fmla="*/ 4860998 w 8938307"/>
              <a:gd name="connsiteY2412" fmla="*/ 1881930 h 2993922"/>
              <a:gd name="connsiteX2413" fmla="*/ 4834523 w 8938307"/>
              <a:gd name="connsiteY2413" fmla="*/ 1876634 h 2993922"/>
              <a:gd name="connsiteX2414" fmla="*/ 4808046 w 8938307"/>
              <a:gd name="connsiteY2414" fmla="*/ 1871338 h 2993922"/>
              <a:gd name="connsiteX2415" fmla="*/ 4755094 w 8938307"/>
              <a:gd name="connsiteY2415" fmla="*/ 1860749 h 2993922"/>
              <a:gd name="connsiteX2416" fmla="*/ 4744504 w 8938307"/>
              <a:gd name="connsiteY2416" fmla="*/ 1850157 h 2993922"/>
              <a:gd name="connsiteX2417" fmla="*/ 7149852 w 8938307"/>
              <a:gd name="connsiteY2417" fmla="*/ 1843540 h 2993922"/>
              <a:gd name="connsiteX2418" fmla="*/ 7148526 w 8938307"/>
              <a:gd name="connsiteY2418" fmla="*/ 1850157 h 2993922"/>
              <a:gd name="connsiteX2419" fmla="*/ 7159118 w 8938307"/>
              <a:gd name="connsiteY2419" fmla="*/ 1850157 h 2993922"/>
              <a:gd name="connsiteX2420" fmla="*/ 7153822 w 8938307"/>
              <a:gd name="connsiteY2420" fmla="*/ 1844863 h 2993922"/>
              <a:gd name="connsiteX2421" fmla="*/ 7149852 w 8938307"/>
              <a:gd name="connsiteY2421" fmla="*/ 1843540 h 2993922"/>
              <a:gd name="connsiteX2422" fmla="*/ 7942808 w 8938307"/>
              <a:gd name="connsiteY2422" fmla="*/ 1839567 h 2993922"/>
              <a:gd name="connsiteX2423" fmla="*/ 7953398 w 8938307"/>
              <a:gd name="connsiteY2423" fmla="*/ 1850157 h 2993922"/>
              <a:gd name="connsiteX2424" fmla="*/ 7942808 w 8938307"/>
              <a:gd name="connsiteY2424" fmla="*/ 1850157 h 2993922"/>
              <a:gd name="connsiteX2425" fmla="*/ 7582734 w 8938307"/>
              <a:gd name="connsiteY2425" fmla="*/ 1839567 h 2993922"/>
              <a:gd name="connsiteX2426" fmla="*/ 7582734 w 8938307"/>
              <a:gd name="connsiteY2426" fmla="*/ 1844863 h 2993922"/>
              <a:gd name="connsiteX2427" fmla="*/ 7572144 w 8938307"/>
              <a:gd name="connsiteY2427" fmla="*/ 1850157 h 2993922"/>
              <a:gd name="connsiteX2428" fmla="*/ 7561553 w 8938307"/>
              <a:gd name="connsiteY2428" fmla="*/ 1871338 h 2993922"/>
              <a:gd name="connsiteX2429" fmla="*/ 7550963 w 8938307"/>
              <a:gd name="connsiteY2429" fmla="*/ 1881930 h 2993922"/>
              <a:gd name="connsiteX2430" fmla="*/ 7529782 w 8938307"/>
              <a:gd name="connsiteY2430" fmla="*/ 1892520 h 2993922"/>
              <a:gd name="connsiteX2431" fmla="*/ 7519192 w 8938307"/>
              <a:gd name="connsiteY2431" fmla="*/ 1903111 h 2993922"/>
              <a:gd name="connsiteX2432" fmla="*/ 7529782 w 8938307"/>
              <a:gd name="connsiteY2432" fmla="*/ 1903111 h 2993922"/>
              <a:gd name="connsiteX2433" fmla="*/ 7550963 w 8938307"/>
              <a:gd name="connsiteY2433" fmla="*/ 1903111 h 2993922"/>
              <a:gd name="connsiteX2434" fmla="*/ 7582734 w 8938307"/>
              <a:gd name="connsiteY2434" fmla="*/ 1881930 h 2993922"/>
              <a:gd name="connsiteX2435" fmla="*/ 7577438 w 8938307"/>
              <a:gd name="connsiteY2435" fmla="*/ 1876634 h 2993922"/>
              <a:gd name="connsiteX2436" fmla="*/ 7572144 w 8938307"/>
              <a:gd name="connsiteY2436" fmla="*/ 1860749 h 2993922"/>
              <a:gd name="connsiteX2437" fmla="*/ 7593326 w 8938307"/>
              <a:gd name="connsiteY2437" fmla="*/ 1850157 h 2993922"/>
              <a:gd name="connsiteX2438" fmla="*/ 7582734 w 8938307"/>
              <a:gd name="connsiteY2438" fmla="*/ 1839567 h 2993922"/>
              <a:gd name="connsiteX2439" fmla="*/ 4680962 w 8938307"/>
              <a:gd name="connsiteY2439" fmla="*/ 1839567 h 2993922"/>
              <a:gd name="connsiteX2440" fmla="*/ 4680962 w 8938307"/>
              <a:gd name="connsiteY2440" fmla="*/ 1850157 h 2993922"/>
              <a:gd name="connsiteX2441" fmla="*/ 4691551 w 8938307"/>
              <a:gd name="connsiteY2441" fmla="*/ 1850157 h 2993922"/>
              <a:gd name="connsiteX2442" fmla="*/ 4680962 w 8938307"/>
              <a:gd name="connsiteY2442" fmla="*/ 1839567 h 2993922"/>
              <a:gd name="connsiteX2443" fmla="*/ 3406141 w 8938307"/>
              <a:gd name="connsiteY2443" fmla="*/ 1836920 h 2993922"/>
              <a:gd name="connsiteX2444" fmla="*/ 3441882 w 8938307"/>
              <a:gd name="connsiteY2444" fmla="*/ 1860749 h 2993922"/>
              <a:gd name="connsiteX2445" fmla="*/ 3452474 w 8938307"/>
              <a:gd name="connsiteY2445" fmla="*/ 1860749 h 2993922"/>
              <a:gd name="connsiteX2446" fmla="*/ 3463064 w 8938307"/>
              <a:gd name="connsiteY2446" fmla="*/ 1860749 h 2993922"/>
              <a:gd name="connsiteX2447" fmla="*/ 3473655 w 8938307"/>
              <a:gd name="connsiteY2447" fmla="*/ 1881930 h 2993922"/>
              <a:gd name="connsiteX2448" fmla="*/ 3463064 w 8938307"/>
              <a:gd name="connsiteY2448" fmla="*/ 1881930 h 2993922"/>
              <a:gd name="connsiteX2449" fmla="*/ 3441882 w 8938307"/>
              <a:gd name="connsiteY2449" fmla="*/ 1881930 h 2993922"/>
              <a:gd name="connsiteX2450" fmla="*/ 3410112 w 8938307"/>
              <a:gd name="connsiteY2450" fmla="*/ 1881930 h 2993922"/>
              <a:gd name="connsiteX2451" fmla="*/ 3388931 w 8938307"/>
              <a:gd name="connsiteY2451" fmla="*/ 1892520 h 2993922"/>
              <a:gd name="connsiteX2452" fmla="*/ 3378341 w 8938307"/>
              <a:gd name="connsiteY2452" fmla="*/ 1881930 h 2993922"/>
              <a:gd name="connsiteX2453" fmla="*/ 3346570 w 8938307"/>
              <a:gd name="connsiteY2453" fmla="*/ 1860749 h 2993922"/>
              <a:gd name="connsiteX2454" fmla="*/ 3399522 w 8938307"/>
              <a:gd name="connsiteY2454" fmla="*/ 1860749 h 2993922"/>
              <a:gd name="connsiteX2455" fmla="*/ 3388931 w 8938307"/>
              <a:gd name="connsiteY2455" fmla="*/ 1839567 h 2993922"/>
              <a:gd name="connsiteX2456" fmla="*/ 3378341 w 8938307"/>
              <a:gd name="connsiteY2456" fmla="*/ 1839567 h 2993922"/>
              <a:gd name="connsiteX2457" fmla="*/ 3406141 w 8938307"/>
              <a:gd name="connsiteY2457" fmla="*/ 1836920 h 2993922"/>
              <a:gd name="connsiteX2458" fmla="*/ 4810694 w 8938307"/>
              <a:gd name="connsiteY2458" fmla="*/ 1831625 h 2993922"/>
              <a:gd name="connsiteX2459" fmla="*/ 4797456 w 8938307"/>
              <a:gd name="connsiteY2459" fmla="*/ 1834272 h 2993922"/>
              <a:gd name="connsiteX2460" fmla="*/ 4786866 w 8938307"/>
              <a:gd name="connsiteY2460" fmla="*/ 1839567 h 2993922"/>
              <a:gd name="connsiteX2461" fmla="*/ 4797456 w 8938307"/>
              <a:gd name="connsiteY2461" fmla="*/ 1850157 h 2993922"/>
              <a:gd name="connsiteX2462" fmla="*/ 4818636 w 8938307"/>
              <a:gd name="connsiteY2462" fmla="*/ 1860749 h 2993922"/>
              <a:gd name="connsiteX2463" fmla="*/ 4829228 w 8938307"/>
              <a:gd name="connsiteY2463" fmla="*/ 1850157 h 2993922"/>
              <a:gd name="connsiteX2464" fmla="*/ 4839818 w 8938307"/>
              <a:gd name="connsiteY2464" fmla="*/ 1850157 h 2993922"/>
              <a:gd name="connsiteX2465" fmla="*/ 4860998 w 8938307"/>
              <a:gd name="connsiteY2465" fmla="*/ 1839567 h 2993922"/>
              <a:gd name="connsiteX2466" fmla="*/ 4829228 w 8938307"/>
              <a:gd name="connsiteY2466" fmla="*/ 1834272 h 2993922"/>
              <a:gd name="connsiteX2467" fmla="*/ 4810694 w 8938307"/>
              <a:gd name="connsiteY2467" fmla="*/ 1831625 h 2993922"/>
              <a:gd name="connsiteX2468" fmla="*/ 7635686 w 8938307"/>
              <a:gd name="connsiteY2468" fmla="*/ 1828978 h 2993922"/>
              <a:gd name="connsiteX2469" fmla="*/ 7640982 w 8938307"/>
              <a:gd name="connsiteY2469" fmla="*/ 1834272 h 2993922"/>
              <a:gd name="connsiteX2470" fmla="*/ 7646278 w 8938307"/>
              <a:gd name="connsiteY2470" fmla="*/ 1839567 h 2993922"/>
              <a:gd name="connsiteX2471" fmla="*/ 7656867 w 8938307"/>
              <a:gd name="connsiteY2471" fmla="*/ 1834272 h 2993922"/>
              <a:gd name="connsiteX2472" fmla="*/ 7646278 w 8938307"/>
              <a:gd name="connsiteY2472" fmla="*/ 1828978 h 2993922"/>
              <a:gd name="connsiteX2473" fmla="*/ 7635686 w 8938307"/>
              <a:gd name="connsiteY2473" fmla="*/ 1828978 h 2993922"/>
              <a:gd name="connsiteX2474" fmla="*/ 7492716 w 8938307"/>
              <a:gd name="connsiteY2474" fmla="*/ 1828978 h 2993922"/>
              <a:gd name="connsiteX2475" fmla="*/ 7445059 w 8938307"/>
              <a:gd name="connsiteY2475" fmla="*/ 1839567 h 2993922"/>
              <a:gd name="connsiteX2476" fmla="*/ 7450355 w 8938307"/>
              <a:gd name="connsiteY2476" fmla="*/ 1844863 h 2993922"/>
              <a:gd name="connsiteX2477" fmla="*/ 7460944 w 8938307"/>
              <a:gd name="connsiteY2477" fmla="*/ 1850157 h 2993922"/>
              <a:gd name="connsiteX2478" fmla="*/ 7466240 w 8938307"/>
              <a:gd name="connsiteY2478" fmla="*/ 1850157 h 2993922"/>
              <a:gd name="connsiteX2479" fmla="*/ 7466240 w 8938307"/>
              <a:gd name="connsiteY2479" fmla="*/ 1860749 h 2993922"/>
              <a:gd name="connsiteX2480" fmla="*/ 7482126 w 8938307"/>
              <a:gd name="connsiteY2480" fmla="*/ 1855453 h 2993922"/>
              <a:gd name="connsiteX2481" fmla="*/ 7513896 w 8938307"/>
              <a:gd name="connsiteY2481" fmla="*/ 1850157 h 2993922"/>
              <a:gd name="connsiteX2482" fmla="*/ 7529782 w 8938307"/>
              <a:gd name="connsiteY2482" fmla="*/ 1844863 h 2993922"/>
              <a:gd name="connsiteX2483" fmla="*/ 7535078 w 8938307"/>
              <a:gd name="connsiteY2483" fmla="*/ 1834272 h 2993922"/>
              <a:gd name="connsiteX2484" fmla="*/ 7492716 w 8938307"/>
              <a:gd name="connsiteY2484" fmla="*/ 1828978 h 2993922"/>
              <a:gd name="connsiteX2485" fmla="*/ 6015353 w 8938307"/>
              <a:gd name="connsiteY2485" fmla="*/ 1828978 h 2993922"/>
              <a:gd name="connsiteX2486" fmla="*/ 6004764 w 8938307"/>
              <a:gd name="connsiteY2486" fmla="*/ 1839567 h 2993922"/>
              <a:gd name="connsiteX2487" fmla="*/ 6015353 w 8938307"/>
              <a:gd name="connsiteY2487" fmla="*/ 1839567 h 2993922"/>
              <a:gd name="connsiteX2488" fmla="*/ 6004764 w 8938307"/>
              <a:gd name="connsiteY2488" fmla="*/ 1850157 h 2993922"/>
              <a:gd name="connsiteX2489" fmla="*/ 6015353 w 8938307"/>
              <a:gd name="connsiteY2489" fmla="*/ 1850157 h 2993922"/>
              <a:gd name="connsiteX2490" fmla="*/ 6020649 w 8938307"/>
              <a:gd name="connsiteY2490" fmla="*/ 1844863 h 2993922"/>
              <a:gd name="connsiteX2491" fmla="*/ 6025943 w 8938307"/>
              <a:gd name="connsiteY2491" fmla="*/ 1834272 h 2993922"/>
              <a:gd name="connsiteX2492" fmla="*/ 6015353 w 8938307"/>
              <a:gd name="connsiteY2492" fmla="*/ 1828978 h 2993922"/>
              <a:gd name="connsiteX2493" fmla="*/ 5348158 w 8938307"/>
              <a:gd name="connsiteY2493" fmla="*/ 1828978 h 2993922"/>
              <a:gd name="connsiteX2494" fmla="*/ 5337566 w 8938307"/>
              <a:gd name="connsiteY2494" fmla="*/ 1834272 h 2993922"/>
              <a:gd name="connsiteX2495" fmla="*/ 5348158 w 8938307"/>
              <a:gd name="connsiteY2495" fmla="*/ 1839567 h 2993922"/>
              <a:gd name="connsiteX2496" fmla="*/ 5337566 w 8938307"/>
              <a:gd name="connsiteY2496" fmla="*/ 1850157 h 2993922"/>
              <a:gd name="connsiteX2497" fmla="*/ 5348158 w 8938307"/>
              <a:gd name="connsiteY2497" fmla="*/ 1850157 h 2993922"/>
              <a:gd name="connsiteX2498" fmla="*/ 5348158 w 8938307"/>
              <a:gd name="connsiteY2498" fmla="*/ 1839567 h 2993922"/>
              <a:gd name="connsiteX2499" fmla="*/ 5358748 w 8938307"/>
              <a:gd name="connsiteY2499" fmla="*/ 1834272 h 2993922"/>
              <a:gd name="connsiteX2500" fmla="*/ 5348158 w 8938307"/>
              <a:gd name="connsiteY2500" fmla="*/ 1828978 h 2993922"/>
              <a:gd name="connsiteX2501" fmla="*/ 4013765 w 8938307"/>
              <a:gd name="connsiteY2501" fmla="*/ 1828978 h 2993922"/>
              <a:gd name="connsiteX2502" fmla="*/ 4003175 w 8938307"/>
              <a:gd name="connsiteY2502" fmla="*/ 1834272 h 2993922"/>
              <a:gd name="connsiteX2503" fmla="*/ 4008470 w 8938307"/>
              <a:gd name="connsiteY2503" fmla="*/ 1839567 h 2993922"/>
              <a:gd name="connsiteX2504" fmla="*/ 4013765 w 8938307"/>
              <a:gd name="connsiteY2504" fmla="*/ 1828978 h 2993922"/>
              <a:gd name="connsiteX2505" fmla="*/ 5951812 w 8938307"/>
              <a:gd name="connsiteY2505" fmla="*/ 1818386 h 2993922"/>
              <a:gd name="connsiteX2506" fmla="*/ 5957106 w 8938307"/>
              <a:gd name="connsiteY2506" fmla="*/ 1823682 h 2993922"/>
              <a:gd name="connsiteX2507" fmla="*/ 5962401 w 8938307"/>
              <a:gd name="connsiteY2507" fmla="*/ 1828978 h 2993922"/>
              <a:gd name="connsiteX2508" fmla="*/ 5972991 w 8938307"/>
              <a:gd name="connsiteY2508" fmla="*/ 1818386 h 2993922"/>
              <a:gd name="connsiteX2509" fmla="*/ 5411700 w 8938307"/>
              <a:gd name="connsiteY2509" fmla="*/ 1818386 h 2993922"/>
              <a:gd name="connsiteX2510" fmla="*/ 5411700 w 8938307"/>
              <a:gd name="connsiteY2510" fmla="*/ 1839567 h 2993922"/>
              <a:gd name="connsiteX2511" fmla="*/ 5422291 w 8938307"/>
              <a:gd name="connsiteY2511" fmla="*/ 1839567 h 2993922"/>
              <a:gd name="connsiteX2512" fmla="*/ 5459356 w 8938307"/>
              <a:gd name="connsiteY2512" fmla="*/ 1855453 h 2993922"/>
              <a:gd name="connsiteX2513" fmla="*/ 5496423 w 8938307"/>
              <a:gd name="connsiteY2513" fmla="*/ 1881930 h 2993922"/>
              <a:gd name="connsiteX2514" fmla="*/ 5517604 w 8938307"/>
              <a:gd name="connsiteY2514" fmla="*/ 1881930 h 2993922"/>
              <a:gd name="connsiteX2515" fmla="*/ 5538785 w 8938307"/>
              <a:gd name="connsiteY2515" fmla="*/ 1887224 h 2993922"/>
              <a:gd name="connsiteX2516" fmla="*/ 5549375 w 8938307"/>
              <a:gd name="connsiteY2516" fmla="*/ 1892520 h 2993922"/>
              <a:gd name="connsiteX2517" fmla="*/ 5570556 w 8938307"/>
              <a:gd name="connsiteY2517" fmla="*/ 1881930 h 2993922"/>
              <a:gd name="connsiteX2518" fmla="*/ 5581147 w 8938307"/>
              <a:gd name="connsiteY2518" fmla="*/ 1871338 h 2993922"/>
              <a:gd name="connsiteX2519" fmla="*/ 5591737 w 8938307"/>
              <a:gd name="connsiteY2519" fmla="*/ 1871338 h 2993922"/>
              <a:gd name="connsiteX2520" fmla="*/ 5602327 w 8938307"/>
              <a:gd name="connsiteY2520" fmla="*/ 1860749 h 2993922"/>
              <a:gd name="connsiteX2521" fmla="*/ 5586442 w 8938307"/>
              <a:gd name="connsiteY2521" fmla="*/ 1855453 h 2993922"/>
              <a:gd name="connsiteX2522" fmla="*/ 5581147 w 8938307"/>
              <a:gd name="connsiteY2522" fmla="*/ 1850157 h 2993922"/>
              <a:gd name="connsiteX2523" fmla="*/ 5559966 w 8938307"/>
              <a:gd name="connsiteY2523" fmla="*/ 1850157 h 2993922"/>
              <a:gd name="connsiteX2524" fmla="*/ 5544080 w 8938307"/>
              <a:gd name="connsiteY2524" fmla="*/ 1850157 h 2993922"/>
              <a:gd name="connsiteX2525" fmla="*/ 5533490 w 8938307"/>
              <a:gd name="connsiteY2525" fmla="*/ 1844863 h 2993922"/>
              <a:gd name="connsiteX2526" fmla="*/ 5517604 w 8938307"/>
              <a:gd name="connsiteY2526" fmla="*/ 1839567 h 2993922"/>
              <a:gd name="connsiteX2527" fmla="*/ 5501718 w 8938307"/>
              <a:gd name="connsiteY2527" fmla="*/ 1828978 h 2993922"/>
              <a:gd name="connsiteX2528" fmla="*/ 5469948 w 8938307"/>
              <a:gd name="connsiteY2528" fmla="*/ 1818386 h 2993922"/>
              <a:gd name="connsiteX2529" fmla="*/ 5438176 w 8938307"/>
              <a:gd name="connsiteY2529" fmla="*/ 1823682 h 2993922"/>
              <a:gd name="connsiteX2530" fmla="*/ 5422291 w 8938307"/>
              <a:gd name="connsiteY2530" fmla="*/ 1828978 h 2993922"/>
              <a:gd name="connsiteX2531" fmla="*/ 5411700 w 8938307"/>
              <a:gd name="connsiteY2531" fmla="*/ 1818386 h 2993922"/>
              <a:gd name="connsiteX2532" fmla="*/ 5390518 w 8938307"/>
              <a:gd name="connsiteY2532" fmla="*/ 1818386 h 2993922"/>
              <a:gd name="connsiteX2533" fmla="*/ 5395814 w 8938307"/>
              <a:gd name="connsiteY2533" fmla="*/ 1828978 h 2993922"/>
              <a:gd name="connsiteX2534" fmla="*/ 5401110 w 8938307"/>
              <a:gd name="connsiteY2534" fmla="*/ 1823682 h 2993922"/>
              <a:gd name="connsiteX2535" fmla="*/ 5390518 w 8938307"/>
              <a:gd name="connsiteY2535" fmla="*/ 1818386 h 2993922"/>
              <a:gd name="connsiteX2536" fmla="*/ 4744504 w 8938307"/>
              <a:gd name="connsiteY2536" fmla="*/ 1818386 h 2993922"/>
              <a:gd name="connsiteX2537" fmla="*/ 4755094 w 8938307"/>
              <a:gd name="connsiteY2537" fmla="*/ 1828978 h 2993922"/>
              <a:gd name="connsiteX2538" fmla="*/ 4755094 w 8938307"/>
              <a:gd name="connsiteY2538" fmla="*/ 1823682 h 2993922"/>
              <a:gd name="connsiteX2539" fmla="*/ 4744504 w 8938307"/>
              <a:gd name="connsiteY2539" fmla="*/ 1818386 h 2993922"/>
              <a:gd name="connsiteX2540" fmla="*/ 4151441 w 8938307"/>
              <a:gd name="connsiteY2540" fmla="*/ 1818386 h 2993922"/>
              <a:gd name="connsiteX2541" fmla="*/ 4162031 w 8938307"/>
              <a:gd name="connsiteY2541" fmla="*/ 1828978 h 2993922"/>
              <a:gd name="connsiteX2542" fmla="*/ 4162031 w 8938307"/>
              <a:gd name="connsiteY2542" fmla="*/ 1818386 h 2993922"/>
              <a:gd name="connsiteX2543" fmla="*/ 4530048 w 8938307"/>
              <a:gd name="connsiteY2543" fmla="*/ 1813092 h 2993922"/>
              <a:gd name="connsiteX2544" fmla="*/ 4511514 w 8938307"/>
              <a:gd name="connsiteY2544" fmla="*/ 1818386 h 2993922"/>
              <a:gd name="connsiteX2545" fmla="*/ 4537991 w 8938307"/>
              <a:gd name="connsiteY2545" fmla="*/ 1828978 h 2993922"/>
              <a:gd name="connsiteX2546" fmla="*/ 4596238 w 8938307"/>
              <a:gd name="connsiteY2546" fmla="*/ 1844863 h 2993922"/>
              <a:gd name="connsiteX2547" fmla="*/ 4633305 w 8938307"/>
              <a:gd name="connsiteY2547" fmla="*/ 1850157 h 2993922"/>
              <a:gd name="connsiteX2548" fmla="*/ 4633305 w 8938307"/>
              <a:gd name="connsiteY2548" fmla="*/ 1844863 h 2993922"/>
              <a:gd name="connsiteX2549" fmla="*/ 4617420 w 8938307"/>
              <a:gd name="connsiteY2549" fmla="*/ 1839567 h 2993922"/>
              <a:gd name="connsiteX2550" fmla="*/ 4606828 w 8938307"/>
              <a:gd name="connsiteY2550" fmla="*/ 1839567 h 2993922"/>
              <a:gd name="connsiteX2551" fmla="*/ 4564468 w 8938307"/>
              <a:gd name="connsiteY2551" fmla="*/ 1818386 h 2993922"/>
              <a:gd name="connsiteX2552" fmla="*/ 4530048 w 8938307"/>
              <a:gd name="connsiteY2552" fmla="*/ 1813092 h 2993922"/>
              <a:gd name="connsiteX2553" fmla="*/ 7414612 w 8938307"/>
              <a:gd name="connsiteY2553" fmla="*/ 1811767 h 2993922"/>
              <a:gd name="connsiteX2554" fmla="*/ 7407992 w 8938307"/>
              <a:gd name="connsiteY2554" fmla="*/ 1813092 h 2993922"/>
              <a:gd name="connsiteX2555" fmla="*/ 7413288 w 8938307"/>
              <a:gd name="connsiteY2555" fmla="*/ 1828978 h 2993922"/>
              <a:gd name="connsiteX2556" fmla="*/ 7423878 w 8938307"/>
              <a:gd name="connsiteY2556" fmla="*/ 1839567 h 2993922"/>
              <a:gd name="connsiteX2557" fmla="*/ 7423878 w 8938307"/>
              <a:gd name="connsiteY2557" fmla="*/ 1818386 h 2993922"/>
              <a:gd name="connsiteX2558" fmla="*/ 7414612 w 8938307"/>
              <a:gd name="connsiteY2558" fmla="*/ 1811767 h 2993922"/>
              <a:gd name="connsiteX2559" fmla="*/ 5855174 w 8938307"/>
              <a:gd name="connsiteY2559" fmla="*/ 1811767 h 2993922"/>
              <a:gd name="connsiteX2560" fmla="*/ 5851202 w 8938307"/>
              <a:gd name="connsiteY2560" fmla="*/ 1813092 h 2993922"/>
              <a:gd name="connsiteX2561" fmla="*/ 5845908 w 8938307"/>
              <a:gd name="connsiteY2561" fmla="*/ 1818386 h 2993922"/>
              <a:gd name="connsiteX2562" fmla="*/ 5856497 w 8938307"/>
              <a:gd name="connsiteY2562" fmla="*/ 1818386 h 2993922"/>
              <a:gd name="connsiteX2563" fmla="*/ 5855174 w 8938307"/>
              <a:gd name="connsiteY2563" fmla="*/ 1811767 h 2993922"/>
              <a:gd name="connsiteX2564" fmla="*/ 7900446 w 8938307"/>
              <a:gd name="connsiteY2564" fmla="*/ 1807797 h 2993922"/>
              <a:gd name="connsiteX2565" fmla="*/ 7905742 w 8938307"/>
              <a:gd name="connsiteY2565" fmla="*/ 1807797 h 2993922"/>
              <a:gd name="connsiteX2566" fmla="*/ 7932219 w 8938307"/>
              <a:gd name="connsiteY2566" fmla="*/ 1807797 h 2993922"/>
              <a:gd name="connsiteX2567" fmla="*/ 7969284 w 8938307"/>
              <a:gd name="connsiteY2567" fmla="*/ 1823682 h 2993922"/>
              <a:gd name="connsiteX2568" fmla="*/ 7985171 w 8938307"/>
              <a:gd name="connsiteY2568" fmla="*/ 1828978 h 2993922"/>
              <a:gd name="connsiteX2569" fmla="*/ 7995760 w 8938307"/>
              <a:gd name="connsiteY2569" fmla="*/ 1834272 h 2993922"/>
              <a:gd name="connsiteX2570" fmla="*/ 8006350 w 8938307"/>
              <a:gd name="connsiteY2570" fmla="*/ 1839567 h 2993922"/>
              <a:gd name="connsiteX2571" fmla="*/ 8016942 w 8938307"/>
              <a:gd name="connsiteY2571" fmla="*/ 1850157 h 2993922"/>
              <a:gd name="connsiteX2572" fmla="*/ 7995760 w 8938307"/>
              <a:gd name="connsiteY2572" fmla="*/ 1839567 h 2993922"/>
              <a:gd name="connsiteX2573" fmla="*/ 7921627 w 8938307"/>
              <a:gd name="connsiteY2573" fmla="*/ 1828978 h 2993922"/>
              <a:gd name="connsiteX2574" fmla="*/ 7911038 w 8938307"/>
              <a:gd name="connsiteY2574" fmla="*/ 1828978 h 2993922"/>
              <a:gd name="connsiteX2575" fmla="*/ 7905742 w 8938307"/>
              <a:gd name="connsiteY2575" fmla="*/ 1839567 h 2993922"/>
              <a:gd name="connsiteX2576" fmla="*/ 7900446 w 8938307"/>
              <a:gd name="connsiteY2576" fmla="*/ 1828978 h 2993922"/>
              <a:gd name="connsiteX2577" fmla="*/ 7900446 w 8938307"/>
              <a:gd name="connsiteY2577" fmla="*/ 1818386 h 2993922"/>
              <a:gd name="connsiteX2578" fmla="*/ 7370926 w 8938307"/>
              <a:gd name="connsiteY2578" fmla="*/ 1807797 h 2993922"/>
              <a:gd name="connsiteX2579" fmla="*/ 7360336 w 8938307"/>
              <a:gd name="connsiteY2579" fmla="*/ 1818386 h 2993922"/>
              <a:gd name="connsiteX2580" fmla="*/ 7370926 w 8938307"/>
              <a:gd name="connsiteY2580" fmla="*/ 1818386 h 2993922"/>
              <a:gd name="connsiteX2581" fmla="*/ 7370926 w 8938307"/>
              <a:gd name="connsiteY2581" fmla="*/ 1807797 h 2993922"/>
              <a:gd name="connsiteX2582" fmla="*/ 5274025 w 8938307"/>
              <a:gd name="connsiteY2582" fmla="*/ 1807797 h 2993922"/>
              <a:gd name="connsiteX2583" fmla="*/ 5284614 w 8938307"/>
              <a:gd name="connsiteY2583" fmla="*/ 1818386 h 2993922"/>
              <a:gd name="connsiteX2584" fmla="*/ 5326977 w 8938307"/>
              <a:gd name="connsiteY2584" fmla="*/ 1828978 h 2993922"/>
              <a:gd name="connsiteX2585" fmla="*/ 5316386 w 8938307"/>
              <a:gd name="connsiteY2585" fmla="*/ 1818386 h 2993922"/>
              <a:gd name="connsiteX2586" fmla="*/ 5300500 w 8938307"/>
              <a:gd name="connsiteY2586" fmla="*/ 1813092 h 2993922"/>
              <a:gd name="connsiteX2587" fmla="*/ 5289910 w 8938307"/>
              <a:gd name="connsiteY2587" fmla="*/ 1807797 h 2993922"/>
              <a:gd name="connsiteX2588" fmla="*/ 5284614 w 8938307"/>
              <a:gd name="connsiteY2588" fmla="*/ 1807797 h 2993922"/>
              <a:gd name="connsiteX2589" fmla="*/ 5274025 w 8938307"/>
              <a:gd name="connsiteY2589" fmla="*/ 1807797 h 2993922"/>
              <a:gd name="connsiteX2590" fmla="*/ 4723324 w 8938307"/>
              <a:gd name="connsiteY2590" fmla="*/ 1807797 h 2993922"/>
              <a:gd name="connsiteX2591" fmla="*/ 4707438 w 8938307"/>
              <a:gd name="connsiteY2591" fmla="*/ 1813092 h 2993922"/>
              <a:gd name="connsiteX2592" fmla="*/ 4712732 w 8938307"/>
              <a:gd name="connsiteY2592" fmla="*/ 1818386 h 2993922"/>
              <a:gd name="connsiteX2593" fmla="*/ 4723324 w 8938307"/>
              <a:gd name="connsiteY2593" fmla="*/ 1818386 h 2993922"/>
              <a:gd name="connsiteX2594" fmla="*/ 4723324 w 8938307"/>
              <a:gd name="connsiteY2594" fmla="*/ 1807797 h 2993922"/>
              <a:gd name="connsiteX2595" fmla="*/ 3876090 w 8938307"/>
              <a:gd name="connsiteY2595" fmla="*/ 1807797 h 2993922"/>
              <a:gd name="connsiteX2596" fmla="*/ 3897271 w 8938307"/>
              <a:gd name="connsiteY2596" fmla="*/ 1818386 h 2993922"/>
              <a:gd name="connsiteX2597" fmla="*/ 3897271 w 8938307"/>
              <a:gd name="connsiteY2597" fmla="*/ 1807797 h 2993922"/>
              <a:gd name="connsiteX2598" fmla="*/ 3886681 w 8938307"/>
              <a:gd name="connsiteY2598" fmla="*/ 1807797 h 2993922"/>
              <a:gd name="connsiteX2599" fmla="*/ 3876090 w 8938307"/>
              <a:gd name="connsiteY2599" fmla="*/ 1807797 h 2993922"/>
              <a:gd name="connsiteX2600" fmla="*/ 7509924 w 8938307"/>
              <a:gd name="connsiteY2600" fmla="*/ 1801177 h 2993922"/>
              <a:gd name="connsiteX2601" fmla="*/ 7503307 w 8938307"/>
              <a:gd name="connsiteY2601" fmla="*/ 1802501 h 2993922"/>
              <a:gd name="connsiteX2602" fmla="*/ 7466240 w 8938307"/>
              <a:gd name="connsiteY2602" fmla="*/ 1807797 h 2993922"/>
              <a:gd name="connsiteX2603" fmla="*/ 7455649 w 8938307"/>
              <a:gd name="connsiteY2603" fmla="*/ 1807797 h 2993922"/>
              <a:gd name="connsiteX2604" fmla="*/ 7508601 w 8938307"/>
              <a:gd name="connsiteY2604" fmla="*/ 1828978 h 2993922"/>
              <a:gd name="connsiteX2605" fmla="*/ 7508601 w 8938307"/>
              <a:gd name="connsiteY2605" fmla="*/ 1818386 h 2993922"/>
              <a:gd name="connsiteX2606" fmla="*/ 7519192 w 8938307"/>
              <a:gd name="connsiteY2606" fmla="*/ 1807797 h 2993922"/>
              <a:gd name="connsiteX2607" fmla="*/ 7509924 w 8938307"/>
              <a:gd name="connsiteY2607" fmla="*/ 1801177 h 2993922"/>
              <a:gd name="connsiteX2608" fmla="*/ 7434468 w 8938307"/>
              <a:gd name="connsiteY2608" fmla="*/ 1797205 h 2993922"/>
              <a:gd name="connsiteX2609" fmla="*/ 7434468 w 8938307"/>
              <a:gd name="connsiteY2609" fmla="*/ 1807797 h 2993922"/>
              <a:gd name="connsiteX2610" fmla="*/ 7445059 w 8938307"/>
              <a:gd name="connsiteY2610" fmla="*/ 1807797 h 2993922"/>
              <a:gd name="connsiteX2611" fmla="*/ 7386812 w 8938307"/>
              <a:gd name="connsiteY2611" fmla="*/ 1797205 h 2993922"/>
              <a:gd name="connsiteX2612" fmla="*/ 7381516 w 8938307"/>
              <a:gd name="connsiteY2612" fmla="*/ 1807797 h 2993922"/>
              <a:gd name="connsiteX2613" fmla="*/ 7392107 w 8938307"/>
              <a:gd name="connsiteY2613" fmla="*/ 1818386 h 2993922"/>
              <a:gd name="connsiteX2614" fmla="*/ 7397403 w 8938307"/>
              <a:gd name="connsiteY2614" fmla="*/ 1813092 h 2993922"/>
              <a:gd name="connsiteX2615" fmla="*/ 7402697 w 8938307"/>
              <a:gd name="connsiteY2615" fmla="*/ 1807797 h 2993922"/>
              <a:gd name="connsiteX2616" fmla="*/ 7392107 w 8938307"/>
              <a:gd name="connsiteY2616" fmla="*/ 1797205 h 2993922"/>
              <a:gd name="connsiteX2617" fmla="*/ 7386812 w 8938307"/>
              <a:gd name="connsiteY2617" fmla="*/ 1797205 h 2993922"/>
              <a:gd name="connsiteX2618" fmla="*/ 7307384 w 8938307"/>
              <a:gd name="connsiteY2618" fmla="*/ 1797205 h 2993922"/>
              <a:gd name="connsiteX2619" fmla="*/ 7296793 w 8938307"/>
              <a:gd name="connsiteY2619" fmla="*/ 1807797 h 2993922"/>
              <a:gd name="connsiteX2620" fmla="*/ 7296793 w 8938307"/>
              <a:gd name="connsiteY2620" fmla="*/ 1818386 h 2993922"/>
              <a:gd name="connsiteX2621" fmla="*/ 7307384 w 8938307"/>
              <a:gd name="connsiteY2621" fmla="*/ 1818386 h 2993922"/>
              <a:gd name="connsiteX2622" fmla="*/ 7317974 w 8938307"/>
              <a:gd name="connsiteY2622" fmla="*/ 1807797 h 2993922"/>
              <a:gd name="connsiteX2623" fmla="*/ 7317974 w 8938307"/>
              <a:gd name="connsiteY2623" fmla="*/ 1797205 h 2993922"/>
              <a:gd name="connsiteX2624" fmla="*/ 7307384 w 8938307"/>
              <a:gd name="connsiteY2624" fmla="*/ 1797205 h 2993922"/>
              <a:gd name="connsiteX2625" fmla="*/ 4490334 w 8938307"/>
              <a:gd name="connsiteY2625" fmla="*/ 1797205 h 2993922"/>
              <a:gd name="connsiteX2626" fmla="*/ 4490334 w 8938307"/>
              <a:gd name="connsiteY2626" fmla="*/ 1818386 h 2993922"/>
              <a:gd name="connsiteX2627" fmla="*/ 4500924 w 8938307"/>
              <a:gd name="connsiteY2627" fmla="*/ 1818386 h 2993922"/>
              <a:gd name="connsiteX2628" fmla="*/ 4500924 w 8938307"/>
              <a:gd name="connsiteY2628" fmla="*/ 1807797 h 2993922"/>
              <a:gd name="connsiteX2629" fmla="*/ 2838230 w 8938307"/>
              <a:gd name="connsiteY2629" fmla="*/ 1797205 h 2993922"/>
              <a:gd name="connsiteX2630" fmla="*/ 2875296 w 8938307"/>
              <a:gd name="connsiteY2630" fmla="*/ 1813092 h 2993922"/>
              <a:gd name="connsiteX2631" fmla="*/ 2922954 w 8938307"/>
              <a:gd name="connsiteY2631" fmla="*/ 1828978 h 2993922"/>
              <a:gd name="connsiteX2632" fmla="*/ 2954724 w 8938307"/>
              <a:gd name="connsiteY2632" fmla="*/ 1850157 h 2993922"/>
              <a:gd name="connsiteX2633" fmla="*/ 3018266 w 8938307"/>
              <a:gd name="connsiteY2633" fmla="*/ 1871338 h 2993922"/>
              <a:gd name="connsiteX2634" fmla="*/ 3050039 w 8938307"/>
              <a:gd name="connsiteY2634" fmla="*/ 1887224 h 2993922"/>
              <a:gd name="connsiteX2635" fmla="*/ 3071218 w 8938307"/>
              <a:gd name="connsiteY2635" fmla="*/ 1892520 h 2993922"/>
              <a:gd name="connsiteX2636" fmla="*/ 3124171 w 8938307"/>
              <a:gd name="connsiteY2636" fmla="*/ 1918996 h 2993922"/>
              <a:gd name="connsiteX2637" fmla="*/ 3155942 w 8938307"/>
              <a:gd name="connsiteY2637" fmla="*/ 1934882 h 2993922"/>
              <a:gd name="connsiteX2638" fmla="*/ 3124171 w 8938307"/>
              <a:gd name="connsiteY2638" fmla="*/ 1934882 h 2993922"/>
              <a:gd name="connsiteX2639" fmla="*/ 3018266 w 8938307"/>
              <a:gd name="connsiteY2639" fmla="*/ 1892520 h 2993922"/>
              <a:gd name="connsiteX2640" fmla="*/ 2997086 w 8938307"/>
              <a:gd name="connsiteY2640" fmla="*/ 1881930 h 2993922"/>
              <a:gd name="connsiteX2641" fmla="*/ 2922954 w 8938307"/>
              <a:gd name="connsiteY2641" fmla="*/ 1850157 h 2993922"/>
              <a:gd name="connsiteX2642" fmla="*/ 2870002 w 8938307"/>
              <a:gd name="connsiteY2642" fmla="*/ 1828978 h 2993922"/>
              <a:gd name="connsiteX2643" fmla="*/ 2854115 w 8938307"/>
              <a:gd name="connsiteY2643" fmla="*/ 1823682 h 2993922"/>
              <a:gd name="connsiteX2644" fmla="*/ 2838230 w 8938307"/>
              <a:gd name="connsiteY2644" fmla="*/ 1818386 h 2993922"/>
              <a:gd name="connsiteX2645" fmla="*/ 4665738 w 8938307"/>
              <a:gd name="connsiteY2645" fmla="*/ 1793896 h 2993922"/>
              <a:gd name="connsiteX2646" fmla="*/ 4659780 w 8938307"/>
              <a:gd name="connsiteY2646" fmla="*/ 1797205 h 2993922"/>
              <a:gd name="connsiteX2647" fmla="*/ 4659780 w 8938307"/>
              <a:gd name="connsiteY2647" fmla="*/ 1813092 h 2993922"/>
              <a:gd name="connsiteX2648" fmla="*/ 4670372 w 8938307"/>
              <a:gd name="connsiteY2648" fmla="*/ 1807797 h 2993922"/>
              <a:gd name="connsiteX2649" fmla="*/ 4675666 w 8938307"/>
              <a:gd name="connsiteY2649" fmla="*/ 1807797 h 2993922"/>
              <a:gd name="connsiteX2650" fmla="*/ 4680962 w 8938307"/>
              <a:gd name="connsiteY2650" fmla="*/ 1818386 h 2993922"/>
              <a:gd name="connsiteX2651" fmla="*/ 4702142 w 8938307"/>
              <a:gd name="connsiteY2651" fmla="*/ 1818386 h 2993922"/>
              <a:gd name="connsiteX2652" fmla="*/ 4691551 w 8938307"/>
              <a:gd name="connsiteY2652" fmla="*/ 1807797 h 2993922"/>
              <a:gd name="connsiteX2653" fmla="*/ 4665738 w 8938307"/>
              <a:gd name="connsiteY2653" fmla="*/ 1793896 h 2993922"/>
              <a:gd name="connsiteX2654" fmla="*/ 7234574 w 8938307"/>
              <a:gd name="connsiteY2654" fmla="*/ 1791911 h 2993922"/>
              <a:gd name="connsiteX2655" fmla="*/ 7238546 w 8938307"/>
              <a:gd name="connsiteY2655" fmla="*/ 1797205 h 2993922"/>
              <a:gd name="connsiteX2656" fmla="*/ 7233251 w 8938307"/>
              <a:gd name="connsiteY2656" fmla="*/ 1797205 h 2993922"/>
              <a:gd name="connsiteX2657" fmla="*/ 7234574 w 8938307"/>
              <a:gd name="connsiteY2657" fmla="*/ 1791911 h 2993922"/>
              <a:gd name="connsiteX2658" fmla="*/ 7201480 w 8938307"/>
              <a:gd name="connsiteY2658" fmla="*/ 1786615 h 2993922"/>
              <a:gd name="connsiteX2659" fmla="*/ 7212070 w 8938307"/>
              <a:gd name="connsiteY2659" fmla="*/ 1797205 h 2993922"/>
              <a:gd name="connsiteX2660" fmla="*/ 7212070 w 8938307"/>
              <a:gd name="connsiteY2660" fmla="*/ 1786615 h 2993922"/>
              <a:gd name="connsiteX2661" fmla="*/ 7201480 w 8938307"/>
              <a:gd name="connsiteY2661" fmla="*/ 1786615 h 2993922"/>
              <a:gd name="connsiteX2662" fmla="*/ 5316386 w 8938307"/>
              <a:gd name="connsiteY2662" fmla="*/ 1786615 h 2993922"/>
              <a:gd name="connsiteX2663" fmla="*/ 5316386 w 8938307"/>
              <a:gd name="connsiteY2663" fmla="*/ 1807797 h 2993922"/>
              <a:gd name="connsiteX2664" fmla="*/ 5348158 w 8938307"/>
              <a:gd name="connsiteY2664" fmla="*/ 1807797 h 2993922"/>
              <a:gd name="connsiteX2665" fmla="*/ 5337566 w 8938307"/>
              <a:gd name="connsiteY2665" fmla="*/ 1797205 h 2993922"/>
              <a:gd name="connsiteX2666" fmla="*/ 5326977 w 8938307"/>
              <a:gd name="connsiteY2666" fmla="*/ 1786615 h 2993922"/>
              <a:gd name="connsiteX2667" fmla="*/ 3929042 w 8938307"/>
              <a:gd name="connsiteY2667" fmla="*/ 1786615 h 2993922"/>
              <a:gd name="connsiteX2668" fmla="*/ 3939633 w 8938307"/>
              <a:gd name="connsiteY2668" fmla="*/ 1797205 h 2993922"/>
              <a:gd name="connsiteX2669" fmla="*/ 3950223 w 8938307"/>
              <a:gd name="connsiteY2669" fmla="*/ 1797205 h 2993922"/>
              <a:gd name="connsiteX2670" fmla="*/ 3944928 w 8938307"/>
              <a:gd name="connsiteY2670" fmla="*/ 1786615 h 2993922"/>
              <a:gd name="connsiteX2671" fmla="*/ 3929042 w 8938307"/>
              <a:gd name="connsiteY2671" fmla="*/ 1786615 h 2993922"/>
              <a:gd name="connsiteX2672" fmla="*/ 3155942 w 8938307"/>
              <a:gd name="connsiteY2672" fmla="*/ 1786615 h 2993922"/>
              <a:gd name="connsiteX2673" fmla="*/ 3171829 w 8938307"/>
              <a:gd name="connsiteY2673" fmla="*/ 1797205 h 2993922"/>
              <a:gd name="connsiteX2674" fmla="*/ 3171829 w 8938307"/>
              <a:gd name="connsiteY2674" fmla="*/ 1807797 h 2993922"/>
              <a:gd name="connsiteX2675" fmla="*/ 3155942 w 8938307"/>
              <a:gd name="connsiteY2675" fmla="*/ 1807797 h 2993922"/>
              <a:gd name="connsiteX2676" fmla="*/ 3145351 w 8938307"/>
              <a:gd name="connsiteY2676" fmla="*/ 1797205 h 2993922"/>
              <a:gd name="connsiteX2677" fmla="*/ 3155942 w 8938307"/>
              <a:gd name="connsiteY2677" fmla="*/ 1786615 h 2993922"/>
              <a:gd name="connsiteX2678" fmla="*/ 7341802 w 8938307"/>
              <a:gd name="connsiteY2678" fmla="*/ 1781320 h 2993922"/>
              <a:gd name="connsiteX2679" fmla="*/ 7339155 w 8938307"/>
              <a:gd name="connsiteY2679" fmla="*/ 1786615 h 2993922"/>
              <a:gd name="connsiteX2680" fmla="*/ 7349745 w 8938307"/>
              <a:gd name="connsiteY2680" fmla="*/ 1786615 h 2993922"/>
              <a:gd name="connsiteX2681" fmla="*/ 7341802 w 8938307"/>
              <a:gd name="connsiteY2681" fmla="*/ 1781320 h 2993922"/>
              <a:gd name="connsiteX2682" fmla="*/ 7259726 w 8938307"/>
              <a:gd name="connsiteY2682" fmla="*/ 1781320 h 2993922"/>
              <a:gd name="connsiteX2683" fmla="*/ 7243841 w 8938307"/>
              <a:gd name="connsiteY2683" fmla="*/ 1786615 h 2993922"/>
              <a:gd name="connsiteX2684" fmla="*/ 7222660 w 8938307"/>
              <a:gd name="connsiteY2684" fmla="*/ 1786615 h 2993922"/>
              <a:gd name="connsiteX2685" fmla="*/ 7233251 w 8938307"/>
              <a:gd name="connsiteY2685" fmla="*/ 1797205 h 2993922"/>
              <a:gd name="connsiteX2686" fmla="*/ 7222660 w 8938307"/>
              <a:gd name="connsiteY2686" fmla="*/ 1807797 h 2993922"/>
              <a:gd name="connsiteX2687" fmla="*/ 7222660 w 8938307"/>
              <a:gd name="connsiteY2687" fmla="*/ 1818386 h 2993922"/>
              <a:gd name="connsiteX2688" fmla="*/ 7233251 w 8938307"/>
              <a:gd name="connsiteY2688" fmla="*/ 1818386 h 2993922"/>
              <a:gd name="connsiteX2689" fmla="*/ 7259726 w 8938307"/>
              <a:gd name="connsiteY2689" fmla="*/ 1813092 h 2993922"/>
              <a:gd name="connsiteX2690" fmla="*/ 7270318 w 8938307"/>
              <a:gd name="connsiteY2690" fmla="*/ 1802501 h 2993922"/>
              <a:gd name="connsiteX2691" fmla="*/ 7265022 w 8938307"/>
              <a:gd name="connsiteY2691" fmla="*/ 1786615 h 2993922"/>
              <a:gd name="connsiteX2692" fmla="*/ 7259726 w 8938307"/>
              <a:gd name="connsiteY2692" fmla="*/ 1781320 h 2993922"/>
              <a:gd name="connsiteX2693" fmla="*/ 7794542 w 8938307"/>
              <a:gd name="connsiteY2693" fmla="*/ 1776026 h 2993922"/>
              <a:gd name="connsiteX2694" fmla="*/ 7783952 w 8938307"/>
              <a:gd name="connsiteY2694" fmla="*/ 1781320 h 2993922"/>
              <a:gd name="connsiteX2695" fmla="*/ 7789248 w 8938307"/>
              <a:gd name="connsiteY2695" fmla="*/ 1786615 h 2993922"/>
              <a:gd name="connsiteX2696" fmla="*/ 7794542 w 8938307"/>
              <a:gd name="connsiteY2696" fmla="*/ 1776026 h 2993922"/>
              <a:gd name="connsiteX2697" fmla="*/ 7688638 w 8938307"/>
              <a:gd name="connsiteY2697" fmla="*/ 1776026 h 2993922"/>
              <a:gd name="connsiteX2698" fmla="*/ 7688638 w 8938307"/>
              <a:gd name="connsiteY2698" fmla="*/ 1786615 h 2993922"/>
              <a:gd name="connsiteX2699" fmla="*/ 7699230 w 8938307"/>
              <a:gd name="connsiteY2699" fmla="*/ 1797205 h 2993922"/>
              <a:gd name="connsiteX2700" fmla="*/ 7709820 w 8938307"/>
              <a:gd name="connsiteY2700" fmla="*/ 1781320 h 2993922"/>
              <a:gd name="connsiteX2701" fmla="*/ 7699230 w 8938307"/>
              <a:gd name="connsiteY2701" fmla="*/ 1776026 h 2993922"/>
              <a:gd name="connsiteX2702" fmla="*/ 7286203 w 8938307"/>
              <a:gd name="connsiteY2702" fmla="*/ 1776026 h 2993922"/>
              <a:gd name="connsiteX2703" fmla="*/ 7275612 w 8938307"/>
              <a:gd name="connsiteY2703" fmla="*/ 1786615 h 2993922"/>
              <a:gd name="connsiteX2704" fmla="*/ 7286203 w 8938307"/>
              <a:gd name="connsiteY2704" fmla="*/ 1786615 h 2993922"/>
              <a:gd name="connsiteX2705" fmla="*/ 5221073 w 8938307"/>
              <a:gd name="connsiteY2705" fmla="*/ 1776026 h 2993922"/>
              <a:gd name="connsiteX2706" fmla="*/ 5221073 w 8938307"/>
              <a:gd name="connsiteY2706" fmla="*/ 1786615 h 2993922"/>
              <a:gd name="connsiteX2707" fmla="*/ 5231662 w 8938307"/>
              <a:gd name="connsiteY2707" fmla="*/ 1786615 h 2993922"/>
              <a:gd name="connsiteX2708" fmla="*/ 5221073 w 8938307"/>
              <a:gd name="connsiteY2708" fmla="*/ 1776026 h 2993922"/>
              <a:gd name="connsiteX2709" fmla="*/ 4447972 w 8938307"/>
              <a:gd name="connsiteY2709" fmla="*/ 1776026 h 2993922"/>
              <a:gd name="connsiteX2710" fmla="*/ 4416202 w 8938307"/>
              <a:gd name="connsiteY2710" fmla="*/ 1786615 h 2993922"/>
              <a:gd name="connsiteX2711" fmla="*/ 4458562 w 8938307"/>
              <a:gd name="connsiteY2711" fmla="*/ 1786615 h 2993922"/>
              <a:gd name="connsiteX2712" fmla="*/ 3749004 w 8938307"/>
              <a:gd name="connsiteY2712" fmla="*/ 1776026 h 2993922"/>
              <a:gd name="connsiteX2713" fmla="*/ 3749004 w 8938307"/>
              <a:gd name="connsiteY2713" fmla="*/ 1786615 h 2993922"/>
              <a:gd name="connsiteX2714" fmla="*/ 3743710 w 8938307"/>
              <a:gd name="connsiteY2714" fmla="*/ 1786615 h 2993922"/>
              <a:gd name="connsiteX2715" fmla="*/ 3738415 w 8938307"/>
              <a:gd name="connsiteY2715" fmla="*/ 1781320 h 2993922"/>
              <a:gd name="connsiteX2716" fmla="*/ 3749004 w 8938307"/>
              <a:gd name="connsiteY2716" fmla="*/ 1776026 h 2993922"/>
              <a:gd name="connsiteX2717" fmla="*/ 3335979 w 8938307"/>
              <a:gd name="connsiteY2717" fmla="*/ 1776026 h 2993922"/>
              <a:gd name="connsiteX2718" fmla="*/ 3335979 w 8938307"/>
              <a:gd name="connsiteY2718" fmla="*/ 1786615 h 2993922"/>
              <a:gd name="connsiteX2719" fmla="*/ 3330685 w 8938307"/>
              <a:gd name="connsiteY2719" fmla="*/ 1791911 h 2993922"/>
              <a:gd name="connsiteX2720" fmla="*/ 3346570 w 8938307"/>
              <a:gd name="connsiteY2720" fmla="*/ 1797205 h 2993922"/>
              <a:gd name="connsiteX2721" fmla="*/ 3367751 w 8938307"/>
              <a:gd name="connsiteY2721" fmla="*/ 1807797 h 2993922"/>
              <a:gd name="connsiteX2722" fmla="*/ 3378341 w 8938307"/>
              <a:gd name="connsiteY2722" fmla="*/ 1797205 h 2993922"/>
              <a:gd name="connsiteX2723" fmla="*/ 3388931 w 8938307"/>
              <a:gd name="connsiteY2723" fmla="*/ 1797205 h 2993922"/>
              <a:gd name="connsiteX2724" fmla="*/ 3410112 w 8938307"/>
              <a:gd name="connsiteY2724" fmla="*/ 1797205 h 2993922"/>
              <a:gd name="connsiteX2725" fmla="*/ 3441882 w 8938307"/>
              <a:gd name="connsiteY2725" fmla="*/ 1797205 h 2993922"/>
              <a:gd name="connsiteX2726" fmla="*/ 3463064 w 8938307"/>
              <a:gd name="connsiteY2726" fmla="*/ 1807797 h 2993922"/>
              <a:gd name="connsiteX2727" fmla="*/ 3526607 w 8938307"/>
              <a:gd name="connsiteY2727" fmla="*/ 1839567 h 2993922"/>
              <a:gd name="connsiteX2728" fmla="*/ 3516016 w 8938307"/>
              <a:gd name="connsiteY2728" fmla="*/ 1839567 h 2993922"/>
              <a:gd name="connsiteX2729" fmla="*/ 3505426 w 8938307"/>
              <a:gd name="connsiteY2729" fmla="*/ 1839567 h 2993922"/>
              <a:gd name="connsiteX2730" fmla="*/ 3558378 w 8938307"/>
              <a:gd name="connsiteY2730" fmla="*/ 1850157 h 2993922"/>
              <a:gd name="connsiteX2731" fmla="*/ 3664282 w 8938307"/>
              <a:gd name="connsiteY2731" fmla="*/ 1881930 h 2993922"/>
              <a:gd name="connsiteX2732" fmla="*/ 3690758 w 8938307"/>
              <a:gd name="connsiteY2732" fmla="*/ 1887224 h 2993922"/>
              <a:gd name="connsiteX2733" fmla="*/ 3706644 w 8938307"/>
              <a:gd name="connsiteY2733" fmla="*/ 1892520 h 2993922"/>
              <a:gd name="connsiteX2734" fmla="*/ 3823138 w 8938307"/>
              <a:gd name="connsiteY2734" fmla="*/ 1934882 h 2993922"/>
              <a:gd name="connsiteX2735" fmla="*/ 3854908 w 8938307"/>
              <a:gd name="connsiteY2735" fmla="*/ 1940176 h 2993922"/>
              <a:gd name="connsiteX2736" fmla="*/ 3876090 w 8938307"/>
              <a:gd name="connsiteY2736" fmla="*/ 1934882 h 2993922"/>
              <a:gd name="connsiteX2737" fmla="*/ 3918452 w 8938307"/>
              <a:gd name="connsiteY2737" fmla="*/ 1956063 h 2993922"/>
              <a:gd name="connsiteX2738" fmla="*/ 3907860 w 8938307"/>
              <a:gd name="connsiteY2738" fmla="*/ 1956063 h 2993922"/>
              <a:gd name="connsiteX2739" fmla="*/ 3897271 w 8938307"/>
              <a:gd name="connsiteY2739" fmla="*/ 1966653 h 2993922"/>
              <a:gd name="connsiteX2740" fmla="*/ 3929042 w 8938307"/>
              <a:gd name="connsiteY2740" fmla="*/ 1966653 h 2993922"/>
              <a:gd name="connsiteX2741" fmla="*/ 3939633 w 8938307"/>
              <a:gd name="connsiteY2741" fmla="*/ 1971948 h 2993922"/>
              <a:gd name="connsiteX2742" fmla="*/ 3960812 w 8938307"/>
              <a:gd name="connsiteY2742" fmla="*/ 1982538 h 2993922"/>
              <a:gd name="connsiteX2743" fmla="*/ 3981994 w 8938307"/>
              <a:gd name="connsiteY2743" fmla="*/ 1987834 h 2993922"/>
              <a:gd name="connsiteX2744" fmla="*/ 4013765 w 8938307"/>
              <a:gd name="connsiteY2744" fmla="*/ 1998424 h 2993922"/>
              <a:gd name="connsiteX2745" fmla="*/ 4056127 w 8938307"/>
              <a:gd name="connsiteY2745" fmla="*/ 2019605 h 2993922"/>
              <a:gd name="connsiteX2746" fmla="*/ 4130260 w 8938307"/>
              <a:gd name="connsiteY2746" fmla="*/ 2040786 h 2993922"/>
              <a:gd name="connsiteX2747" fmla="*/ 4162031 w 8938307"/>
              <a:gd name="connsiteY2747" fmla="*/ 2051376 h 2993922"/>
              <a:gd name="connsiteX2748" fmla="*/ 4183212 w 8938307"/>
              <a:gd name="connsiteY2748" fmla="*/ 2046080 h 2993922"/>
              <a:gd name="connsiteX2749" fmla="*/ 4193802 w 8938307"/>
              <a:gd name="connsiteY2749" fmla="*/ 2040786 h 2993922"/>
              <a:gd name="connsiteX2750" fmla="*/ 4209688 w 8938307"/>
              <a:gd name="connsiteY2750" fmla="*/ 2040786 h 2993922"/>
              <a:gd name="connsiteX2751" fmla="*/ 4214983 w 8938307"/>
              <a:gd name="connsiteY2751" fmla="*/ 2040786 h 2993922"/>
              <a:gd name="connsiteX2752" fmla="*/ 4225574 w 8938307"/>
              <a:gd name="connsiteY2752" fmla="*/ 2051376 h 2993922"/>
              <a:gd name="connsiteX2753" fmla="*/ 4230868 w 8938307"/>
              <a:gd name="connsiteY2753" fmla="*/ 2067261 h 2993922"/>
              <a:gd name="connsiteX2754" fmla="*/ 4246754 w 8938307"/>
              <a:gd name="connsiteY2754" fmla="*/ 2072557 h 2993922"/>
              <a:gd name="connsiteX2755" fmla="*/ 4267935 w 8938307"/>
              <a:gd name="connsiteY2755" fmla="*/ 2083146 h 2993922"/>
              <a:gd name="connsiteX2756" fmla="*/ 4267935 w 8938307"/>
              <a:gd name="connsiteY2756" fmla="*/ 2093738 h 2993922"/>
              <a:gd name="connsiteX2757" fmla="*/ 4225574 w 8938307"/>
              <a:gd name="connsiteY2757" fmla="*/ 2083146 h 2993922"/>
              <a:gd name="connsiteX2758" fmla="*/ 4162031 w 8938307"/>
              <a:gd name="connsiteY2758" fmla="*/ 2061967 h 2993922"/>
              <a:gd name="connsiteX2759" fmla="*/ 4130260 w 8938307"/>
              <a:gd name="connsiteY2759" fmla="*/ 2051376 h 2993922"/>
              <a:gd name="connsiteX2760" fmla="*/ 4093194 w 8938307"/>
              <a:gd name="connsiteY2760" fmla="*/ 2035490 h 2993922"/>
              <a:gd name="connsiteX2761" fmla="*/ 4056127 w 8938307"/>
              <a:gd name="connsiteY2761" fmla="*/ 2024900 h 2993922"/>
              <a:gd name="connsiteX2762" fmla="*/ 4013765 w 8938307"/>
              <a:gd name="connsiteY2762" fmla="*/ 2019605 h 2993922"/>
              <a:gd name="connsiteX2763" fmla="*/ 3939633 w 8938307"/>
              <a:gd name="connsiteY2763" fmla="*/ 1998424 h 2993922"/>
              <a:gd name="connsiteX2764" fmla="*/ 3907860 w 8938307"/>
              <a:gd name="connsiteY2764" fmla="*/ 2009015 h 2993922"/>
              <a:gd name="connsiteX2765" fmla="*/ 3876090 w 8938307"/>
              <a:gd name="connsiteY2765" fmla="*/ 1998424 h 2993922"/>
              <a:gd name="connsiteX2766" fmla="*/ 3849614 w 8938307"/>
              <a:gd name="connsiteY2766" fmla="*/ 1993128 h 2993922"/>
              <a:gd name="connsiteX2767" fmla="*/ 3844319 w 8938307"/>
              <a:gd name="connsiteY2767" fmla="*/ 1987834 h 2993922"/>
              <a:gd name="connsiteX2768" fmla="*/ 3833728 w 8938307"/>
              <a:gd name="connsiteY2768" fmla="*/ 1977242 h 2993922"/>
              <a:gd name="connsiteX2769" fmla="*/ 3812548 w 8938307"/>
              <a:gd name="connsiteY2769" fmla="*/ 1966653 h 2993922"/>
              <a:gd name="connsiteX2770" fmla="*/ 3780776 w 8938307"/>
              <a:gd name="connsiteY2770" fmla="*/ 1956063 h 2993922"/>
              <a:gd name="connsiteX2771" fmla="*/ 3791367 w 8938307"/>
              <a:gd name="connsiteY2771" fmla="*/ 1966653 h 2993922"/>
              <a:gd name="connsiteX2772" fmla="*/ 3796662 w 8938307"/>
              <a:gd name="connsiteY2772" fmla="*/ 1971948 h 2993922"/>
              <a:gd name="connsiteX2773" fmla="*/ 3812548 w 8938307"/>
              <a:gd name="connsiteY2773" fmla="*/ 1977242 h 2993922"/>
              <a:gd name="connsiteX2774" fmla="*/ 3823138 w 8938307"/>
              <a:gd name="connsiteY2774" fmla="*/ 1987834 h 2993922"/>
              <a:gd name="connsiteX2775" fmla="*/ 3823138 w 8938307"/>
              <a:gd name="connsiteY2775" fmla="*/ 1998424 h 2993922"/>
              <a:gd name="connsiteX2776" fmla="*/ 3801956 w 8938307"/>
              <a:gd name="connsiteY2776" fmla="*/ 1998424 h 2993922"/>
              <a:gd name="connsiteX2777" fmla="*/ 3749004 w 8938307"/>
              <a:gd name="connsiteY2777" fmla="*/ 1956063 h 2993922"/>
              <a:gd name="connsiteX2778" fmla="*/ 3717234 w 8938307"/>
              <a:gd name="connsiteY2778" fmla="*/ 1934882 h 2993922"/>
              <a:gd name="connsiteX2779" fmla="*/ 3706644 w 8938307"/>
              <a:gd name="connsiteY2779" fmla="*/ 1934882 h 2993922"/>
              <a:gd name="connsiteX2780" fmla="*/ 3696052 w 8938307"/>
              <a:gd name="connsiteY2780" fmla="*/ 1924290 h 2993922"/>
              <a:gd name="connsiteX2781" fmla="*/ 3685463 w 8938307"/>
              <a:gd name="connsiteY2781" fmla="*/ 1924290 h 2993922"/>
              <a:gd name="connsiteX2782" fmla="*/ 3627215 w 8938307"/>
              <a:gd name="connsiteY2782" fmla="*/ 1897815 h 2993922"/>
              <a:gd name="connsiteX2783" fmla="*/ 3547788 w 8938307"/>
              <a:gd name="connsiteY2783" fmla="*/ 1881930 h 2993922"/>
              <a:gd name="connsiteX2784" fmla="*/ 3505426 w 8938307"/>
              <a:gd name="connsiteY2784" fmla="*/ 1860749 h 2993922"/>
              <a:gd name="connsiteX2785" fmla="*/ 3441882 w 8938307"/>
              <a:gd name="connsiteY2785" fmla="*/ 1839567 h 2993922"/>
              <a:gd name="connsiteX2786" fmla="*/ 3293618 w 8938307"/>
              <a:gd name="connsiteY2786" fmla="*/ 1797205 h 2993922"/>
              <a:gd name="connsiteX2787" fmla="*/ 7709820 w 8938307"/>
              <a:gd name="connsiteY2787" fmla="*/ 1765434 h 2993922"/>
              <a:gd name="connsiteX2788" fmla="*/ 7720409 w 8938307"/>
              <a:gd name="connsiteY2788" fmla="*/ 1776026 h 2993922"/>
              <a:gd name="connsiteX2789" fmla="*/ 7741590 w 8938307"/>
              <a:gd name="connsiteY2789" fmla="*/ 1765434 h 2993922"/>
              <a:gd name="connsiteX2790" fmla="*/ 6555464 w 8938307"/>
              <a:gd name="connsiteY2790" fmla="*/ 1765434 h 2993922"/>
              <a:gd name="connsiteX2791" fmla="*/ 6544874 w 8938307"/>
              <a:gd name="connsiteY2791" fmla="*/ 1776026 h 2993922"/>
              <a:gd name="connsiteX2792" fmla="*/ 6566054 w 8938307"/>
              <a:gd name="connsiteY2792" fmla="*/ 1776026 h 2993922"/>
              <a:gd name="connsiteX2793" fmla="*/ 5231662 w 8938307"/>
              <a:gd name="connsiteY2793" fmla="*/ 1765434 h 2993922"/>
              <a:gd name="connsiteX2794" fmla="*/ 5242254 w 8938307"/>
              <a:gd name="connsiteY2794" fmla="*/ 1776026 h 2993922"/>
              <a:gd name="connsiteX2795" fmla="*/ 5242254 w 8938307"/>
              <a:gd name="connsiteY2795" fmla="*/ 1765434 h 2993922"/>
              <a:gd name="connsiteX2796" fmla="*/ 3060629 w 8938307"/>
              <a:gd name="connsiteY2796" fmla="*/ 1765434 h 2993922"/>
              <a:gd name="connsiteX2797" fmla="*/ 3071218 w 8938307"/>
              <a:gd name="connsiteY2797" fmla="*/ 1770730 h 2993922"/>
              <a:gd name="connsiteX2798" fmla="*/ 3060629 w 8938307"/>
              <a:gd name="connsiteY2798" fmla="*/ 1776026 h 2993922"/>
              <a:gd name="connsiteX2799" fmla="*/ 5146940 w 8938307"/>
              <a:gd name="connsiteY2799" fmla="*/ 1754845 h 2993922"/>
              <a:gd name="connsiteX2800" fmla="*/ 5146940 w 8938307"/>
              <a:gd name="connsiteY2800" fmla="*/ 1765434 h 2993922"/>
              <a:gd name="connsiteX2801" fmla="*/ 5168121 w 8938307"/>
              <a:gd name="connsiteY2801" fmla="*/ 1754845 h 2993922"/>
              <a:gd name="connsiteX2802" fmla="*/ 4575058 w 8938307"/>
              <a:gd name="connsiteY2802" fmla="*/ 1754845 h 2993922"/>
              <a:gd name="connsiteX2803" fmla="*/ 4564468 w 8938307"/>
              <a:gd name="connsiteY2803" fmla="*/ 1765434 h 2993922"/>
              <a:gd name="connsiteX2804" fmla="*/ 4564468 w 8938307"/>
              <a:gd name="connsiteY2804" fmla="*/ 1776026 h 2993922"/>
              <a:gd name="connsiteX2805" fmla="*/ 4569762 w 8938307"/>
              <a:gd name="connsiteY2805" fmla="*/ 1776026 h 2993922"/>
              <a:gd name="connsiteX2806" fmla="*/ 4585647 w 8938307"/>
              <a:gd name="connsiteY2806" fmla="*/ 1776026 h 2993922"/>
              <a:gd name="connsiteX2807" fmla="*/ 4601532 w 8938307"/>
              <a:gd name="connsiteY2807" fmla="*/ 1791911 h 2993922"/>
              <a:gd name="connsiteX2808" fmla="*/ 4628010 w 8938307"/>
              <a:gd name="connsiteY2808" fmla="*/ 1797205 h 2993922"/>
              <a:gd name="connsiteX2809" fmla="*/ 4643895 w 8938307"/>
              <a:gd name="connsiteY2809" fmla="*/ 1797205 h 2993922"/>
              <a:gd name="connsiteX2810" fmla="*/ 4649190 w 8938307"/>
              <a:gd name="connsiteY2810" fmla="*/ 1786615 h 2993922"/>
              <a:gd name="connsiteX2811" fmla="*/ 4633305 w 8938307"/>
              <a:gd name="connsiteY2811" fmla="*/ 1770730 h 2993922"/>
              <a:gd name="connsiteX2812" fmla="*/ 4596238 w 8938307"/>
              <a:gd name="connsiteY2812" fmla="*/ 1765434 h 2993922"/>
              <a:gd name="connsiteX2813" fmla="*/ 4585647 w 8938307"/>
              <a:gd name="connsiteY2813" fmla="*/ 1760140 h 2993922"/>
              <a:gd name="connsiteX2814" fmla="*/ 4575058 w 8938307"/>
              <a:gd name="connsiteY2814" fmla="*/ 1754845 h 2993922"/>
              <a:gd name="connsiteX2815" fmla="*/ 4379134 w 8938307"/>
              <a:gd name="connsiteY2815" fmla="*/ 1754845 h 2993922"/>
              <a:gd name="connsiteX2816" fmla="*/ 4373839 w 8938307"/>
              <a:gd name="connsiteY2816" fmla="*/ 1760140 h 2993922"/>
              <a:gd name="connsiteX2817" fmla="*/ 4384430 w 8938307"/>
              <a:gd name="connsiteY2817" fmla="*/ 1770730 h 2993922"/>
              <a:gd name="connsiteX2818" fmla="*/ 4400316 w 8938307"/>
              <a:gd name="connsiteY2818" fmla="*/ 1770730 h 2993922"/>
              <a:gd name="connsiteX2819" fmla="*/ 4405610 w 8938307"/>
              <a:gd name="connsiteY2819" fmla="*/ 1765434 h 2993922"/>
              <a:gd name="connsiteX2820" fmla="*/ 4400316 w 8938307"/>
              <a:gd name="connsiteY2820" fmla="*/ 1765434 h 2993922"/>
              <a:gd name="connsiteX2821" fmla="*/ 4389724 w 8938307"/>
              <a:gd name="connsiteY2821" fmla="*/ 1760140 h 2993922"/>
              <a:gd name="connsiteX2822" fmla="*/ 4379134 w 8938307"/>
              <a:gd name="connsiteY2822" fmla="*/ 1754845 h 2993922"/>
              <a:gd name="connsiteX2823" fmla="*/ 4331478 w 8938307"/>
              <a:gd name="connsiteY2823" fmla="*/ 1754845 h 2993922"/>
              <a:gd name="connsiteX2824" fmla="*/ 4352658 w 8938307"/>
              <a:gd name="connsiteY2824" fmla="*/ 1765434 h 2993922"/>
              <a:gd name="connsiteX2825" fmla="*/ 4352658 w 8938307"/>
              <a:gd name="connsiteY2825" fmla="*/ 1754845 h 2993922"/>
              <a:gd name="connsiteX2826" fmla="*/ 7667457 w 8938307"/>
              <a:gd name="connsiteY2826" fmla="*/ 1744253 h 2993922"/>
              <a:gd name="connsiteX2827" fmla="*/ 7656867 w 8938307"/>
              <a:gd name="connsiteY2827" fmla="*/ 1754845 h 2993922"/>
              <a:gd name="connsiteX2828" fmla="*/ 7667457 w 8938307"/>
              <a:gd name="connsiteY2828" fmla="*/ 1754845 h 2993922"/>
              <a:gd name="connsiteX2829" fmla="*/ 7678048 w 8938307"/>
              <a:gd name="connsiteY2829" fmla="*/ 1765434 h 2993922"/>
              <a:gd name="connsiteX2830" fmla="*/ 7699230 w 8938307"/>
              <a:gd name="connsiteY2830" fmla="*/ 1765434 h 2993922"/>
              <a:gd name="connsiteX2831" fmla="*/ 7688638 w 8938307"/>
              <a:gd name="connsiteY2831" fmla="*/ 1754845 h 2993922"/>
              <a:gd name="connsiteX2832" fmla="*/ 7683344 w 8938307"/>
              <a:gd name="connsiteY2832" fmla="*/ 1749549 h 2993922"/>
              <a:gd name="connsiteX2833" fmla="*/ 7667457 w 8938307"/>
              <a:gd name="connsiteY2833" fmla="*/ 1744253 h 2993922"/>
              <a:gd name="connsiteX2834" fmla="*/ 7455649 w 8938307"/>
              <a:gd name="connsiteY2834" fmla="*/ 1744253 h 2993922"/>
              <a:gd name="connsiteX2835" fmla="*/ 7439764 w 8938307"/>
              <a:gd name="connsiteY2835" fmla="*/ 1749549 h 2993922"/>
              <a:gd name="connsiteX2836" fmla="*/ 7439764 w 8938307"/>
              <a:gd name="connsiteY2836" fmla="*/ 1760140 h 2993922"/>
              <a:gd name="connsiteX2837" fmla="*/ 7450355 w 8938307"/>
              <a:gd name="connsiteY2837" fmla="*/ 1765434 h 2993922"/>
              <a:gd name="connsiteX2838" fmla="*/ 7455649 w 8938307"/>
              <a:gd name="connsiteY2838" fmla="*/ 1754845 h 2993922"/>
              <a:gd name="connsiteX2839" fmla="*/ 7222660 w 8938307"/>
              <a:gd name="connsiteY2839" fmla="*/ 1744253 h 2993922"/>
              <a:gd name="connsiteX2840" fmla="*/ 7201480 w 8938307"/>
              <a:gd name="connsiteY2840" fmla="*/ 1754845 h 2993922"/>
              <a:gd name="connsiteX2841" fmla="*/ 7159118 w 8938307"/>
              <a:gd name="connsiteY2841" fmla="*/ 1754845 h 2993922"/>
              <a:gd name="connsiteX2842" fmla="*/ 7137937 w 8938307"/>
              <a:gd name="connsiteY2842" fmla="*/ 1754845 h 2993922"/>
              <a:gd name="connsiteX2843" fmla="*/ 7116756 w 8938307"/>
              <a:gd name="connsiteY2843" fmla="*/ 1754845 h 2993922"/>
              <a:gd name="connsiteX2844" fmla="*/ 7106166 w 8938307"/>
              <a:gd name="connsiteY2844" fmla="*/ 1765434 h 2993922"/>
              <a:gd name="connsiteX2845" fmla="*/ 7106166 w 8938307"/>
              <a:gd name="connsiteY2845" fmla="*/ 1776026 h 2993922"/>
              <a:gd name="connsiteX2846" fmla="*/ 7122052 w 8938307"/>
              <a:gd name="connsiteY2846" fmla="*/ 1770730 h 2993922"/>
              <a:gd name="connsiteX2847" fmla="*/ 7148526 w 8938307"/>
              <a:gd name="connsiteY2847" fmla="*/ 1765434 h 2993922"/>
              <a:gd name="connsiteX2848" fmla="*/ 7159118 w 8938307"/>
              <a:gd name="connsiteY2848" fmla="*/ 1776026 h 2993922"/>
              <a:gd name="connsiteX2849" fmla="*/ 7159118 w 8938307"/>
              <a:gd name="connsiteY2849" fmla="*/ 1786615 h 2993922"/>
              <a:gd name="connsiteX2850" fmla="*/ 7175004 w 8938307"/>
              <a:gd name="connsiteY2850" fmla="*/ 1781320 h 2993922"/>
              <a:gd name="connsiteX2851" fmla="*/ 7185593 w 8938307"/>
              <a:gd name="connsiteY2851" fmla="*/ 1776026 h 2993922"/>
              <a:gd name="connsiteX2852" fmla="*/ 7190889 w 8938307"/>
              <a:gd name="connsiteY2852" fmla="*/ 1786615 h 2993922"/>
              <a:gd name="connsiteX2853" fmla="*/ 7196184 w 8938307"/>
              <a:gd name="connsiteY2853" fmla="*/ 1786615 h 2993922"/>
              <a:gd name="connsiteX2854" fmla="*/ 7201480 w 8938307"/>
              <a:gd name="connsiteY2854" fmla="*/ 1776026 h 2993922"/>
              <a:gd name="connsiteX2855" fmla="*/ 7212070 w 8938307"/>
              <a:gd name="connsiteY2855" fmla="*/ 1776026 h 2993922"/>
              <a:gd name="connsiteX2856" fmla="*/ 7217366 w 8938307"/>
              <a:gd name="connsiteY2856" fmla="*/ 1776026 h 2993922"/>
              <a:gd name="connsiteX2857" fmla="*/ 7212070 w 8938307"/>
              <a:gd name="connsiteY2857" fmla="*/ 1765434 h 2993922"/>
              <a:gd name="connsiteX2858" fmla="*/ 7212070 w 8938307"/>
              <a:gd name="connsiteY2858" fmla="*/ 1754845 h 2993922"/>
              <a:gd name="connsiteX2859" fmla="*/ 4744504 w 8938307"/>
              <a:gd name="connsiteY2859" fmla="*/ 1744253 h 2993922"/>
              <a:gd name="connsiteX2860" fmla="*/ 4755094 w 8938307"/>
              <a:gd name="connsiteY2860" fmla="*/ 1754845 h 2993922"/>
              <a:gd name="connsiteX2861" fmla="*/ 4755094 w 8938307"/>
              <a:gd name="connsiteY2861" fmla="*/ 1744253 h 2993922"/>
              <a:gd name="connsiteX2862" fmla="*/ 3902566 w 8938307"/>
              <a:gd name="connsiteY2862" fmla="*/ 1744253 h 2993922"/>
              <a:gd name="connsiteX2863" fmla="*/ 3897271 w 8938307"/>
              <a:gd name="connsiteY2863" fmla="*/ 1754845 h 2993922"/>
              <a:gd name="connsiteX2864" fmla="*/ 3907860 w 8938307"/>
              <a:gd name="connsiteY2864" fmla="*/ 1754845 h 2993922"/>
              <a:gd name="connsiteX2865" fmla="*/ 3902566 w 8938307"/>
              <a:gd name="connsiteY2865" fmla="*/ 1744253 h 2993922"/>
              <a:gd name="connsiteX2866" fmla="*/ 8069894 w 8938307"/>
              <a:gd name="connsiteY2866" fmla="*/ 1733663 h 2993922"/>
              <a:gd name="connsiteX2867" fmla="*/ 8101664 w 8938307"/>
              <a:gd name="connsiteY2867" fmla="*/ 1733663 h 2993922"/>
              <a:gd name="connsiteX2868" fmla="*/ 8080483 w 8938307"/>
              <a:gd name="connsiteY2868" fmla="*/ 1744253 h 2993922"/>
              <a:gd name="connsiteX2869" fmla="*/ 8069894 w 8938307"/>
              <a:gd name="connsiteY2869" fmla="*/ 1733663 h 2993922"/>
              <a:gd name="connsiteX2870" fmla="*/ 7625096 w 8938307"/>
              <a:gd name="connsiteY2870" fmla="*/ 1733663 h 2993922"/>
              <a:gd name="connsiteX2871" fmla="*/ 7614505 w 8938307"/>
              <a:gd name="connsiteY2871" fmla="*/ 1744253 h 2993922"/>
              <a:gd name="connsiteX2872" fmla="*/ 7625096 w 8938307"/>
              <a:gd name="connsiteY2872" fmla="*/ 1744253 h 2993922"/>
              <a:gd name="connsiteX2873" fmla="*/ 7635686 w 8938307"/>
              <a:gd name="connsiteY2873" fmla="*/ 1738959 h 2993922"/>
              <a:gd name="connsiteX2874" fmla="*/ 7625096 w 8938307"/>
              <a:gd name="connsiteY2874" fmla="*/ 1733663 h 2993922"/>
              <a:gd name="connsiteX2875" fmla="*/ 7529782 w 8938307"/>
              <a:gd name="connsiteY2875" fmla="*/ 1733663 h 2993922"/>
              <a:gd name="connsiteX2876" fmla="*/ 7529782 w 8938307"/>
              <a:gd name="connsiteY2876" fmla="*/ 1744253 h 2993922"/>
              <a:gd name="connsiteX2877" fmla="*/ 7529782 w 8938307"/>
              <a:gd name="connsiteY2877" fmla="*/ 1754845 h 2993922"/>
              <a:gd name="connsiteX2878" fmla="*/ 7540374 w 8938307"/>
              <a:gd name="connsiteY2878" fmla="*/ 1754845 h 2993922"/>
              <a:gd name="connsiteX2879" fmla="*/ 7556259 w 8938307"/>
              <a:gd name="connsiteY2879" fmla="*/ 1754845 h 2993922"/>
              <a:gd name="connsiteX2880" fmla="*/ 7561553 w 8938307"/>
              <a:gd name="connsiteY2880" fmla="*/ 1765434 h 2993922"/>
              <a:gd name="connsiteX2881" fmla="*/ 7572144 w 8938307"/>
              <a:gd name="connsiteY2881" fmla="*/ 1765434 h 2993922"/>
              <a:gd name="connsiteX2882" fmla="*/ 7572144 w 8938307"/>
              <a:gd name="connsiteY2882" fmla="*/ 1754845 h 2993922"/>
              <a:gd name="connsiteX2883" fmla="*/ 7566848 w 8938307"/>
              <a:gd name="connsiteY2883" fmla="*/ 1749549 h 2993922"/>
              <a:gd name="connsiteX2884" fmla="*/ 7561553 w 8938307"/>
              <a:gd name="connsiteY2884" fmla="*/ 1744253 h 2993922"/>
              <a:gd name="connsiteX2885" fmla="*/ 7545668 w 8938307"/>
              <a:gd name="connsiteY2885" fmla="*/ 1738959 h 2993922"/>
              <a:gd name="connsiteX2886" fmla="*/ 7529782 w 8938307"/>
              <a:gd name="connsiteY2886" fmla="*/ 1733663 h 2993922"/>
              <a:gd name="connsiteX2887" fmla="*/ 7498011 w 8938307"/>
              <a:gd name="connsiteY2887" fmla="*/ 1733663 h 2993922"/>
              <a:gd name="connsiteX2888" fmla="*/ 7476830 w 8938307"/>
              <a:gd name="connsiteY2888" fmla="*/ 1744253 h 2993922"/>
              <a:gd name="connsiteX2889" fmla="*/ 7476830 w 8938307"/>
              <a:gd name="connsiteY2889" fmla="*/ 1754845 h 2993922"/>
              <a:gd name="connsiteX2890" fmla="*/ 7508601 w 8938307"/>
              <a:gd name="connsiteY2890" fmla="*/ 1754845 h 2993922"/>
              <a:gd name="connsiteX2891" fmla="*/ 7513896 w 8938307"/>
              <a:gd name="connsiteY2891" fmla="*/ 1738959 h 2993922"/>
              <a:gd name="connsiteX2892" fmla="*/ 7498011 w 8938307"/>
              <a:gd name="connsiteY2892" fmla="*/ 1733663 h 2993922"/>
              <a:gd name="connsiteX2893" fmla="*/ 7169708 w 8938307"/>
              <a:gd name="connsiteY2893" fmla="*/ 1733663 h 2993922"/>
              <a:gd name="connsiteX2894" fmla="*/ 7159118 w 8938307"/>
              <a:gd name="connsiteY2894" fmla="*/ 1744253 h 2993922"/>
              <a:gd name="connsiteX2895" fmla="*/ 7169708 w 8938307"/>
              <a:gd name="connsiteY2895" fmla="*/ 1744253 h 2993922"/>
              <a:gd name="connsiteX2896" fmla="*/ 5104578 w 8938307"/>
              <a:gd name="connsiteY2896" fmla="*/ 1733663 h 2993922"/>
              <a:gd name="connsiteX2897" fmla="*/ 5115169 w 8938307"/>
              <a:gd name="connsiteY2897" fmla="*/ 1744253 h 2993922"/>
              <a:gd name="connsiteX2898" fmla="*/ 5104578 w 8938307"/>
              <a:gd name="connsiteY2898" fmla="*/ 1733663 h 2993922"/>
              <a:gd name="connsiteX2899" fmla="*/ 4278526 w 8938307"/>
              <a:gd name="connsiteY2899" fmla="*/ 1733663 h 2993922"/>
              <a:gd name="connsiteX2900" fmla="*/ 4289116 w 8938307"/>
              <a:gd name="connsiteY2900" fmla="*/ 1733663 h 2993922"/>
              <a:gd name="connsiteX2901" fmla="*/ 4289116 w 8938307"/>
              <a:gd name="connsiteY2901" fmla="*/ 1744253 h 2993922"/>
              <a:gd name="connsiteX2902" fmla="*/ 4278526 w 8938307"/>
              <a:gd name="connsiteY2902" fmla="*/ 1733663 h 2993922"/>
              <a:gd name="connsiteX2903" fmla="*/ 3918452 w 8938307"/>
              <a:gd name="connsiteY2903" fmla="*/ 1733663 h 2993922"/>
              <a:gd name="connsiteX2904" fmla="*/ 3918452 w 8938307"/>
              <a:gd name="connsiteY2904" fmla="*/ 1744253 h 2993922"/>
              <a:gd name="connsiteX2905" fmla="*/ 3929042 w 8938307"/>
              <a:gd name="connsiteY2905" fmla="*/ 1754845 h 2993922"/>
              <a:gd name="connsiteX2906" fmla="*/ 3929042 w 8938307"/>
              <a:gd name="connsiteY2906" fmla="*/ 1744253 h 2993922"/>
              <a:gd name="connsiteX2907" fmla="*/ 3918452 w 8938307"/>
              <a:gd name="connsiteY2907" fmla="*/ 1733663 h 2993922"/>
              <a:gd name="connsiteX2908" fmla="*/ 3664282 w 8938307"/>
              <a:gd name="connsiteY2908" fmla="*/ 1733663 h 2993922"/>
              <a:gd name="connsiteX2909" fmla="*/ 3674872 w 8938307"/>
              <a:gd name="connsiteY2909" fmla="*/ 1733663 h 2993922"/>
              <a:gd name="connsiteX2910" fmla="*/ 3680167 w 8938307"/>
              <a:gd name="connsiteY2910" fmla="*/ 1733663 h 2993922"/>
              <a:gd name="connsiteX2911" fmla="*/ 3685463 w 8938307"/>
              <a:gd name="connsiteY2911" fmla="*/ 1744253 h 2993922"/>
              <a:gd name="connsiteX2912" fmla="*/ 3674872 w 8938307"/>
              <a:gd name="connsiteY2912" fmla="*/ 1744253 h 2993922"/>
              <a:gd name="connsiteX2913" fmla="*/ 3177123 w 8938307"/>
              <a:gd name="connsiteY2913" fmla="*/ 1733663 h 2993922"/>
              <a:gd name="connsiteX2914" fmla="*/ 3187714 w 8938307"/>
              <a:gd name="connsiteY2914" fmla="*/ 1744253 h 2993922"/>
              <a:gd name="connsiteX2915" fmla="*/ 3177123 w 8938307"/>
              <a:gd name="connsiteY2915" fmla="*/ 1744253 h 2993922"/>
              <a:gd name="connsiteX2916" fmla="*/ 8101664 w 8938307"/>
              <a:gd name="connsiteY2916" fmla="*/ 1723074 h 2993922"/>
              <a:gd name="connsiteX2917" fmla="*/ 8144027 w 8938307"/>
              <a:gd name="connsiteY2917" fmla="*/ 1733663 h 2993922"/>
              <a:gd name="connsiteX2918" fmla="*/ 8122846 w 8938307"/>
              <a:gd name="connsiteY2918" fmla="*/ 1733663 h 2993922"/>
              <a:gd name="connsiteX2919" fmla="*/ 7974579 w 8938307"/>
              <a:gd name="connsiteY2919" fmla="*/ 1723074 h 2993922"/>
              <a:gd name="connsiteX2920" fmla="*/ 7985171 w 8938307"/>
              <a:gd name="connsiteY2920" fmla="*/ 1733663 h 2993922"/>
              <a:gd name="connsiteX2921" fmla="*/ 7974579 w 8938307"/>
              <a:gd name="connsiteY2921" fmla="*/ 1733663 h 2993922"/>
              <a:gd name="connsiteX2922" fmla="*/ 5740002 w 8938307"/>
              <a:gd name="connsiteY2922" fmla="*/ 1723074 h 2993922"/>
              <a:gd name="connsiteX2923" fmla="*/ 5740002 w 8938307"/>
              <a:gd name="connsiteY2923" fmla="*/ 1733663 h 2993922"/>
              <a:gd name="connsiteX2924" fmla="*/ 5750593 w 8938307"/>
              <a:gd name="connsiteY2924" fmla="*/ 1733663 h 2993922"/>
              <a:gd name="connsiteX2925" fmla="*/ 5750593 w 8938307"/>
              <a:gd name="connsiteY2925" fmla="*/ 1728368 h 2993922"/>
              <a:gd name="connsiteX2926" fmla="*/ 5740002 w 8938307"/>
              <a:gd name="connsiteY2926" fmla="*/ 1723074 h 2993922"/>
              <a:gd name="connsiteX2927" fmla="*/ 4267935 w 8938307"/>
              <a:gd name="connsiteY2927" fmla="*/ 1723074 h 2993922"/>
              <a:gd name="connsiteX2928" fmla="*/ 4262640 w 8938307"/>
              <a:gd name="connsiteY2928" fmla="*/ 1738959 h 2993922"/>
              <a:gd name="connsiteX2929" fmla="*/ 4267935 w 8938307"/>
              <a:gd name="connsiteY2929" fmla="*/ 1744253 h 2993922"/>
              <a:gd name="connsiteX2930" fmla="*/ 4289116 w 8938307"/>
              <a:gd name="connsiteY2930" fmla="*/ 1744253 h 2993922"/>
              <a:gd name="connsiteX2931" fmla="*/ 4299706 w 8938307"/>
              <a:gd name="connsiteY2931" fmla="*/ 1744253 h 2993922"/>
              <a:gd name="connsiteX2932" fmla="*/ 4310297 w 8938307"/>
              <a:gd name="connsiteY2932" fmla="*/ 1754845 h 2993922"/>
              <a:gd name="connsiteX2933" fmla="*/ 4320887 w 8938307"/>
              <a:gd name="connsiteY2933" fmla="*/ 1744253 h 2993922"/>
              <a:gd name="connsiteX2934" fmla="*/ 4320887 w 8938307"/>
              <a:gd name="connsiteY2934" fmla="*/ 1738959 h 2993922"/>
              <a:gd name="connsiteX2935" fmla="*/ 4299706 w 8938307"/>
              <a:gd name="connsiteY2935" fmla="*/ 1723074 h 2993922"/>
              <a:gd name="connsiteX2936" fmla="*/ 4225574 w 8938307"/>
              <a:gd name="connsiteY2936" fmla="*/ 1723074 h 2993922"/>
              <a:gd name="connsiteX2937" fmla="*/ 4225574 w 8938307"/>
              <a:gd name="connsiteY2937" fmla="*/ 1733663 h 2993922"/>
              <a:gd name="connsiteX2938" fmla="*/ 4241460 w 8938307"/>
              <a:gd name="connsiteY2938" fmla="*/ 1733663 h 2993922"/>
              <a:gd name="connsiteX2939" fmla="*/ 4246754 w 8938307"/>
              <a:gd name="connsiteY2939" fmla="*/ 1733663 h 2993922"/>
              <a:gd name="connsiteX2940" fmla="*/ 4241460 w 8938307"/>
              <a:gd name="connsiteY2940" fmla="*/ 1728368 h 2993922"/>
              <a:gd name="connsiteX2941" fmla="*/ 4225574 w 8938307"/>
              <a:gd name="connsiteY2941" fmla="*/ 1723074 h 2993922"/>
              <a:gd name="connsiteX2942" fmla="*/ 7396078 w 8938307"/>
              <a:gd name="connsiteY2942" fmla="*/ 1716454 h 2993922"/>
              <a:gd name="connsiteX2943" fmla="*/ 7392107 w 8938307"/>
              <a:gd name="connsiteY2943" fmla="*/ 1723074 h 2993922"/>
              <a:gd name="connsiteX2944" fmla="*/ 7423878 w 8938307"/>
              <a:gd name="connsiteY2944" fmla="*/ 1723074 h 2993922"/>
              <a:gd name="connsiteX2945" fmla="*/ 7407992 w 8938307"/>
              <a:gd name="connsiteY2945" fmla="*/ 1717778 h 2993922"/>
              <a:gd name="connsiteX2946" fmla="*/ 7396078 w 8938307"/>
              <a:gd name="connsiteY2946" fmla="*/ 1716454 h 2993922"/>
              <a:gd name="connsiteX2947" fmla="*/ 7317974 w 8938307"/>
              <a:gd name="connsiteY2947" fmla="*/ 1712482 h 2993922"/>
              <a:gd name="connsiteX2948" fmla="*/ 7317974 w 8938307"/>
              <a:gd name="connsiteY2948" fmla="*/ 1733663 h 2993922"/>
              <a:gd name="connsiteX2949" fmla="*/ 7328564 w 8938307"/>
              <a:gd name="connsiteY2949" fmla="*/ 1723074 h 2993922"/>
              <a:gd name="connsiteX2950" fmla="*/ 7328564 w 8938307"/>
              <a:gd name="connsiteY2950" fmla="*/ 1712482 h 2993922"/>
              <a:gd name="connsiteX2951" fmla="*/ 7063804 w 8938307"/>
              <a:gd name="connsiteY2951" fmla="*/ 1712482 h 2993922"/>
              <a:gd name="connsiteX2952" fmla="*/ 7053214 w 8938307"/>
              <a:gd name="connsiteY2952" fmla="*/ 1723074 h 2993922"/>
              <a:gd name="connsiteX2953" fmla="*/ 7063804 w 8938307"/>
              <a:gd name="connsiteY2953" fmla="*/ 1723074 h 2993922"/>
              <a:gd name="connsiteX2954" fmla="*/ 7074395 w 8938307"/>
              <a:gd name="connsiteY2954" fmla="*/ 1723074 h 2993922"/>
              <a:gd name="connsiteX2955" fmla="*/ 7063804 w 8938307"/>
              <a:gd name="connsiteY2955" fmla="*/ 1712482 h 2993922"/>
              <a:gd name="connsiteX2956" fmla="*/ 4649190 w 8938307"/>
              <a:gd name="connsiteY2956" fmla="*/ 1712482 h 2993922"/>
              <a:gd name="connsiteX2957" fmla="*/ 4649190 w 8938307"/>
              <a:gd name="connsiteY2957" fmla="*/ 1723074 h 2993922"/>
              <a:gd name="connsiteX2958" fmla="*/ 4659780 w 8938307"/>
              <a:gd name="connsiteY2958" fmla="*/ 1712482 h 2993922"/>
              <a:gd name="connsiteX2959" fmla="*/ 4649190 w 8938307"/>
              <a:gd name="connsiteY2959" fmla="*/ 1712482 h 2993922"/>
              <a:gd name="connsiteX2960" fmla="*/ 3063276 w 8938307"/>
              <a:gd name="connsiteY2960" fmla="*/ 1709173 h 2993922"/>
              <a:gd name="connsiteX2961" fmla="*/ 3102990 w 8938307"/>
              <a:gd name="connsiteY2961" fmla="*/ 1723074 h 2993922"/>
              <a:gd name="connsiteX2962" fmla="*/ 3134762 w 8938307"/>
              <a:gd name="connsiteY2962" fmla="*/ 1723074 h 2993922"/>
              <a:gd name="connsiteX2963" fmla="*/ 3166533 w 8938307"/>
              <a:gd name="connsiteY2963" fmla="*/ 1733663 h 2993922"/>
              <a:gd name="connsiteX2964" fmla="*/ 3155942 w 8938307"/>
              <a:gd name="connsiteY2964" fmla="*/ 1733663 h 2993922"/>
              <a:gd name="connsiteX2965" fmla="*/ 3124171 w 8938307"/>
              <a:gd name="connsiteY2965" fmla="*/ 1744253 h 2993922"/>
              <a:gd name="connsiteX2966" fmla="*/ 3102990 w 8938307"/>
              <a:gd name="connsiteY2966" fmla="*/ 1733663 h 2993922"/>
              <a:gd name="connsiteX2967" fmla="*/ 3071218 w 8938307"/>
              <a:gd name="connsiteY2967" fmla="*/ 1717778 h 2993922"/>
              <a:gd name="connsiteX2968" fmla="*/ 3060629 w 8938307"/>
              <a:gd name="connsiteY2968" fmla="*/ 1712482 h 2993922"/>
              <a:gd name="connsiteX2969" fmla="*/ 3063276 w 8938307"/>
              <a:gd name="connsiteY2969" fmla="*/ 1709173 h 2993922"/>
              <a:gd name="connsiteX2970" fmla="*/ 8917126 w 8938307"/>
              <a:gd name="connsiteY2970" fmla="*/ 1701893 h 2993922"/>
              <a:gd name="connsiteX2971" fmla="*/ 8927716 w 8938307"/>
              <a:gd name="connsiteY2971" fmla="*/ 1701893 h 2993922"/>
              <a:gd name="connsiteX2972" fmla="*/ 8917126 w 8938307"/>
              <a:gd name="connsiteY2972" fmla="*/ 1712482 h 2993922"/>
              <a:gd name="connsiteX2973" fmla="*/ 4405610 w 8938307"/>
              <a:gd name="connsiteY2973" fmla="*/ 1701893 h 2993922"/>
              <a:gd name="connsiteX2974" fmla="*/ 4405610 w 8938307"/>
              <a:gd name="connsiteY2974" fmla="*/ 1712482 h 2993922"/>
              <a:gd name="connsiteX2975" fmla="*/ 4416202 w 8938307"/>
              <a:gd name="connsiteY2975" fmla="*/ 1701893 h 2993922"/>
              <a:gd name="connsiteX2976" fmla="*/ 4405610 w 8938307"/>
              <a:gd name="connsiteY2976" fmla="*/ 1701893 h 2993922"/>
              <a:gd name="connsiteX2977" fmla="*/ 3643100 w 8938307"/>
              <a:gd name="connsiteY2977" fmla="*/ 1701893 h 2993922"/>
              <a:gd name="connsiteX2978" fmla="*/ 3653692 w 8938307"/>
              <a:gd name="connsiteY2978" fmla="*/ 1701893 h 2993922"/>
              <a:gd name="connsiteX2979" fmla="*/ 3653692 w 8938307"/>
              <a:gd name="connsiteY2979" fmla="*/ 1712482 h 2993922"/>
              <a:gd name="connsiteX2980" fmla="*/ 3653692 w 8938307"/>
              <a:gd name="connsiteY2980" fmla="*/ 1723074 h 2993922"/>
              <a:gd name="connsiteX2981" fmla="*/ 3643100 w 8938307"/>
              <a:gd name="connsiteY2981" fmla="*/ 1723074 h 2993922"/>
              <a:gd name="connsiteX2982" fmla="*/ 3643100 w 8938307"/>
              <a:gd name="connsiteY2982" fmla="*/ 1712482 h 2993922"/>
              <a:gd name="connsiteX2983" fmla="*/ 3643100 w 8938307"/>
              <a:gd name="connsiteY2983" fmla="*/ 1701893 h 2993922"/>
              <a:gd name="connsiteX2984" fmla="*/ 2562879 w 8938307"/>
              <a:gd name="connsiteY2984" fmla="*/ 1701893 h 2993922"/>
              <a:gd name="connsiteX2985" fmla="*/ 2615831 w 8938307"/>
              <a:gd name="connsiteY2985" fmla="*/ 1712482 h 2993922"/>
              <a:gd name="connsiteX2986" fmla="*/ 2647602 w 8938307"/>
              <a:gd name="connsiteY2986" fmla="*/ 1717778 h 2993922"/>
              <a:gd name="connsiteX2987" fmla="*/ 2689964 w 8938307"/>
              <a:gd name="connsiteY2987" fmla="*/ 1733663 h 2993922"/>
              <a:gd name="connsiteX2988" fmla="*/ 2774687 w 8938307"/>
              <a:gd name="connsiteY2988" fmla="*/ 1765434 h 2993922"/>
              <a:gd name="connsiteX2989" fmla="*/ 2779984 w 8938307"/>
              <a:gd name="connsiteY2989" fmla="*/ 1770730 h 2993922"/>
              <a:gd name="connsiteX2990" fmla="*/ 2795868 w 8938307"/>
              <a:gd name="connsiteY2990" fmla="*/ 1786615 h 2993922"/>
              <a:gd name="connsiteX2991" fmla="*/ 2827639 w 8938307"/>
              <a:gd name="connsiteY2991" fmla="*/ 1797205 h 2993922"/>
              <a:gd name="connsiteX2992" fmla="*/ 2785278 w 8938307"/>
              <a:gd name="connsiteY2992" fmla="*/ 1786615 h 2993922"/>
              <a:gd name="connsiteX2993" fmla="*/ 2727032 w 8938307"/>
              <a:gd name="connsiteY2993" fmla="*/ 1765434 h 2993922"/>
              <a:gd name="connsiteX2994" fmla="*/ 2674080 w 8938307"/>
              <a:gd name="connsiteY2994" fmla="*/ 1744253 h 2993922"/>
              <a:gd name="connsiteX2995" fmla="*/ 2647602 w 8938307"/>
              <a:gd name="connsiteY2995" fmla="*/ 1733663 h 2993922"/>
              <a:gd name="connsiteX2996" fmla="*/ 2615831 w 8938307"/>
              <a:gd name="connsiteY2996" fmla="*/ 1723074 h 2993922"/>
              <a:gd name="connsiteX2997" fmla="*/ 2605241 w 8938307"/>
              <a:gd name="connsiteY2997" fmla="*/ 1717778 h 2993922"/>
              <a:gd name="connsiteX2998" fmla="*/ 2584060 w 8938307"/>
              <a:gd name="connsiteY2998" fmla="*/ 1712482 h 2993922"/>
              <a:gd name="connsiteX2999" fmla="*/ 2562879 w 8938307"/>
              <a:gd name="connsiteY2999" fmla="*/ 1701893 h 2993922"/>
              <a:gd name="connsiteX3000" fmla="*/ 7009528 w 8938307"/>
              <a:gd name="connsiteY3000" fmla="*/ 1695273 h 2993922"/>
              <a:gd name="connsiteX3001" fmla="*/ 7005558 w 8938307"/>
              <a:gd name="connsiteY3001" fmla="*/ 1696597 h 2993922"/>
              <a:gd name="connsiteX3002" fmla="*/ 6989670 w 8938307"/>
              <a:gd name="connsiteY3002" fmla="*/ 1701893 h 2993922"/>
              <a:gd name="connsiteX3003" fmla="*/ 6989670 w 8938307"/>
              <a:gd name="connsiteY3003" fmla="*/ 1712482 h 2993922"/>
              <a:gd name="connsiteX3004" fmla="*/ 7010852 w 8938307"/>
              <a:gd name="connsiteY3004" fmla="*/ 1712482 h 2993922"/>
              <a:gd name="connsiteX3005" fmla="*/ 7026737 w 8938307"/>
              <a:gd name="connsiteY3005" fmla="*/ 1712482 h 2993922"/>
              <a:gd name="connsiteX3006" fmla="*/ 7032033 w 8938307"/>
              <a:gd name="connsiteY3006" fmla="*/ 1707187 h 2993922"/>
              <a:gd name="connsiteX3007" fmla="*/ 7032033 w 8938307"/>
              <a:gd name="connsiteY3007" fmla="*/ 1701893 h 2993922"/>
              <a:gd name="connsiteX3008" fmla="*/ 7010852 w 8938307"/>
              <a:gd name="connsiteY3008" fmla="*/ 1701893 h 2993922"/>
              <a:gd name="connsiteX3009" fmla="*/ 7009528 w 8938307"/>
              <a:gd name="connsiteY3009" fmla="*/ 1695273 h 2993922"/>
              <a:gd name="connsiteX3010" fmla="*/ 8345244 w 8938307"/>
              <a:gd name="connsiteY3010" fmla="*/ 1691301 h 2993922"/>
              <a:gd name="connsiteX3011" fmla="*/ 8371720 w 8938307"/>
              <a:gd name="connsiteY3011" fmla="*/ 1696597 h 2993922"/>
              <a:gd name="connsiteX3012" fmla="*/ 8392901 w 8938307"/>
              <a:gd name="connsiteY3012" fmla="*/ 1707187 h 2993922"/>
              <a:gd name="connsiteX3013" fmla="*/ 8387606 w 8938307"/>
              <a:gd name="connsiteY3013" fmla="*/ 1723074 h 2993922"/>
              <a:gd name="connsiteX3014" fmla="*/ 8355835 w 8938307"/>
              <a:gd name="connsiteY3014" fmla="*/ 1723074 h 2993922"/>
              <a:gd name="connsiteX3015" fmla="*/ 8377016 w 8938307"/>
              <a:gd name="connsiteY3015" fmla="*/ 1712482 h 2993922"/>
              <a:gd name="connsiteX3016" fmla="*/ 8355835 w 8938307"/>
              <a:gd name="connsiteY3016" fmla="*/ 1701893 h 2993922"/>
              <a:gd name="connsiteX3017" fmla="*/ 7625096 w 8938307"/>
              <a:gd name="connsiteY3017" fmla="*/ 1691301 h 2993922"/>
              <a:gd name="connsiteX3018" fmla="*/ 7614505 w 8938307"/>
              <a:gd name="connsiteY3018" fmla="*/ 1701893 h 2993922"/>
              <a:gd name="connsiteX3019" fmla="*/ 7646278 w 8938307"/>
              <a:gd name="connsiteY3019" fmla="*/ 1691301 h 2993922"/>
              <a:gd name="connsiteX3020" fmla="*/ 4172621 w 8938307"/>
              <a:gd name="connsiteY3020" fmla="*/ 1691301 h 2993922"/>
              <a:gd name="connsiteX3021" fmla="*/ 4162031 w 8938307"/>
              <a:gd name="connsiteY3021" fmla="*/ 1701893 h 2993922"/>
              <a:gd name="connsiteX3022" fmla="*/ 4172621 w 8938307"/>
              <a:gd name="connsiteY3022" fmla="*/ 1723074 h 2993922"/>
              <a:gd name="connsiteX3023" fmla="*/ 4214983 w 8938307"/>
              <a:gd name="connsiteY3023" fmla="*/ 1723074 h 2993922"/>
              <a:gd name="connsiteX3024" fmla="*/ 4193802 w 8938307"/>
              <a:gd name="connsiteY3024" fmla="*/ 1712482 h 2993922"/>
              <a:gd name="connsiteX3025" fmla="*/ 4193802 w 8938307"/>
              <a:gd name="connsiteY3025" fmla="*/ 1701893 h 2993922"/>
              <a:gd name="connsiteX3026" fmla="*/ 4183212 w 8938307"/>
              <a:gd name="connsiteY3026" fmla="*/ 1691301 h 2993922"/>
              <a:gd name="connsiteX3027" fmla="*/ 4172621 w 8938307"/>
              <a:gd name="connsiteY3027" fmla="*/ 1691301 h 2993922"/>
              <a:gd name="connsiteX3028" fmla="*/ 7233251 w 8938307"/>
              <a:gd name="connsiteY3028" fmla="*/ 1680711 h 2993922"/>
              <a:gd name="connsiteX3029" fmla="*/ 7222660 w 8938307"/>
              <a:gd name="connsiteY3029" fmla="*/ 1691301 h 2993922"/>
              <a:gd name="connsiteX3030" fmla="*/ 7286203 w 8938307"/>
              <a:gd name="connsiteY3030" fmla="*/ 1707187 h 2993922"/>
              <a:gd name="connsiteX3031" fmla="*/ 7328564 w 8938307"/>
              <a:gd name="connsiteY3031" fmla="*/ 1701893 h 2993922"/>
              <a:gd name="connsiteX3032" fmla="*/ 7339155 w 8938307"/>
              <a:gd name="connsiteY3032" fmla="*/ 1701893 h 2993922"/>
              <a:gd name="connsiteX3033" fmla="*/ 7328564 w 8938307"/>
              <a:gd name="connsiteY3033" fmla="*/ 1691301 h 2993922"/>
              <a:gd name="connsiteX3034" fmla="*/ 7302088 w 8938307"/>
              <a:gd name="connsiteY3034" fmla="*/ 1696597 h 2993922"/>
              <a:gd name="connsiteX3035" fmla="*/ 7280908 w 8938307"/>
              <a:gd name="connsiteY3035" fmla="*/ 1701893 h 2993922"/>
              <a:gd name="connsiteX3036" fmla="*/ 7275612 w 8938307"/>
              <a:gd name="connsiteY3036" fmla="*/ 1691301 h 2993922"/>
              <a:gd name="connsiteX3037" fmla="*/ 7233251 w 8938307"/>
              <a:gd name="connsiteY3037" fmla="*/ 1680711 h 2993922"/>
              <a:gd name="connsiteX3038" fmla="*/ 4829228 w 8938307"/>
              <a:gd name="connsiteY3038" fmla="*/ 1680711 h 2993922"/>
              <a:gd name="connsiteX3039" fmla="*/ 4829228 w 8938307"/>
              <a:gd name="connsiteY3039" fmla="*/ 1691301 h 2993922"/>
              <a:gd name="connsiteX3040" fmla="*/ 4839818 w 8938307"/>
              <a:gd name="connsiteY3040" fmla="*/ 1680711 h 2993922"/>
              <a:gd name="connsiteX3041" fmla="*/ 4829228 w 8938307"/>
              <a:gd name="connsiteY3041" fmla="*/ 1680711 h 2993922"/>
              <a:gd name="connsiteX3042" fmla="*/ 2986495 w 8938307"/>
              <a:gd name="connsiteY3042" fmla="*/ 1680711 h 2993922"/>
              <a:gd name="connsiteX3043" fmla="*/ 2997086 w 8938307"/>
              <a:gd name="connsiteY3043" fmla="*/ 1691301 h 2993922"/>
              <a:gd name="connsiteX3044" fmla="*/ 2986495 w 8938307"/>
              <a:gd name="connsiteY3044" fmla="*/ 1691301 h 2993922"/>
              <a:gd name="connsiteX3045" fmla="*/ 2975906 w 8938307"/>
              <a:gd name="connsiteY3045" fmla="*/ 1691301 h 2993922"/>
              <a:gd name="connsiteX3046" fmla="*/ 2986495 w 8938307"/>
              <a:gd name="connsiteY3046" fmla="*/ 1680711 h 2993922"/>
              <a:gd name="connsiteX3047" fmla="*/ 4900712 w 8938307"/>
              <a:gd name="connsiteY3047" fmla="*/ 1675416 h 2993922"/>
              <a:gd name="connsiteX3048" fmla="*/ 4892770 w 8938307"/>
              <a:gd name="connsiteY3048" fmla="*/ 1680711 h 2993922"/>
              <a:gd name="connsiteX3049" fmla="*/ 4903360 w 8938307"/>
              <a:gd name="connsiteY3049" fmla="*/ 1680711 h 2993922"/>
              <a:gd name="connsiteX3050" fmla="*/ 4900712 w 8938307"/>
              <a:gd name="connsiteY3050" fmla="*/ 1675416 h 2993922"/>
              <a:gd name="connsiteX3051" fmla="*/ 7175004 w 8938307"/>
              <a:gd name="connsiteY3051" fmla="*/ 1670122 h 2993922"/>
              <a:gd name="connsiteX3052" fmla="*/ 7169708 w 8938307"/>
              <a:gd name="connsiteY3052" fmla="*/ 1675416 h 2993922"/>
              <a:gd name="connsiteX3053" fmla="*/ 7180299 w 8938307"/>
              <a:gd name="connsiteY3053" fmla="*/ 1680711 h 2993922"/>
              <a:gd name="connsiteX3054" fmla="*/ 7175004 w 8938307"/>
              <a:gd name="connsiteY3054" fmla="*/ 1670122 h 2993922"/>
              <a:gd name="connsiteX3055" fmla="*/ 4913950 w 8938307"/>
              <a:gd name="connsiteY3055" fmla="*/ 1670122 h 2993922"/>
              <a:gd name="connsiteX3056" fmla="*/ 4945722 w 8938307"/>
              <a:gd name="connsiteY3056" fmla="*/ 1691301 h 2993922"/>
              <a:gd name="connsiteX3057" fmla="*/ 4956312 w 8938307"/>
              <a:gd name="connsiteY3057" fmla="*/ 1686007 h 2993922"/>
              <a:gd name="connsiteX3058" fmla="*/ 4945722 w 8938307"/>
              <a:gd name="connsiteY3058" fmla="*/ 1680711 h 2993922"/>
              <a:gd name="connsiteX3059" fmla="*/ 4935132 w 8938307"/>
              <a:gd name="connsiteY3059" fmla="*/ 1680711 h 2993922"/>
              <a:gd name="connsiteX3060" fmla="*/ 4924540 w 8938307"/>
              <a:gd name="connsiteY3060" fmla="*/ 1670122 h 2993922"/>
              <a:gd name="connsiteX3061" fmla="*/ 4913950 w 8938307"/>
              <a:gd name="connsiteY3061" fmla="*/ 1670122 h 2993922"/>
              <a:gd name="connsiteX3062" fmla="*/ 8207569 w 8938307"/>
              <a:gd name="connsiteY3062" fmla="*/ 1659530 h 2993922"/>
              <a:gd name="connsiteX3063" fmla="*/ 8260521 w 8938307"/>
              <a:gd name="connsiteY3063" fmla="*/ 1670122 h 2993922"/>
              <a:gd name="connsiteX3064" fmla="*/ 8249931 w 8938307"/>
              <a:gd name="connsiteY3064" fmla="*/ 1680711 h 2993922"/>
              <a:gd name="connsiteX3065" fmla="*/ 8228750 w 8938307"/>
              <a:gd name="connsiteY3065" fmla="*/ 1670122 h 2993922"/>
              <a:gd name="connsiteX3066" fmla="*/ 7836904 w 8938307"/>
              <a:gd name="connsiteY3066" fmla="*/ 1659530 h 2993922"/>
              <a:gd name="connsiteX3067" fmla="*/ 7858085 w 8938307"/>
              <a:gd name="connsiteY3067" fmla="*/ 1659530 h 2993922"/>
              <a:gd name="connsiteX3068" fmla="*/ 7879267 w 8938307"/>
              <a:gd name="connsiteY3068" fmla="*/ 1670122 h 2993922"/>
              <a:gd name="connsiteX3069" fmla="*/ 7900446 w 8938307"/>
              <a:gd name="connsiteY3069" fmla="*/ 1670122 h 2993922"/>
              <a:gd name="connsiteX3070" fmla="*/ 7911038 w 8938307"/>
              <a:gd name="connsiteY3070" fmla="*/ 1680711 h 2993922"/>
              <a:gd name="connsiteX3071" fmla="*/ 7926923 w 8938307"/>
              <a:gd name="connsiteY3071" fmla="*/ 1680711 h 2993922"/>
              <a:gd name="connsiteX3072" fmla="*/ 7953398 w 8938307"/>
              <a:gd name="connsiteY3072" fmla="*/ 1691301 h 2993922"/>
              <a:gd name="connsiteX3073" fmla="*/ 8016942 w 8938307"/>
              <a:gd name="connsiteY3073" fmla="*/ 1712482 h 2993922"/>
              <a:gd name="connsiteX3074" fmla="*/ 8027531 w 8938307"/>
              <a:gd name="connsiteY3074" fmla="*/ 1723074 h 2993922"/>
              <a:gd name="connsiteX3075" fmla="*/ 7995760 w 8938307"/>
              <a:gd name="connsiteY3075" fmla="*/ 1712482 h 2993922"/>
              <a:gd name="connsiteX3076" fmla="*/ 7974579 w 8938307"/>
              <a:gd name="connsiteY3076" fmla="*/ 1707187 h 2993922"/>
              <a:gd name="connsiteX3077" fmla="*/ 7953398 w 8938307"/>
              <a:gd name="connsiteY3077" fmla="*/ 1701893 h 2993922"/>
              <a:gd name="connsiteX3078" fmla="*/ 7868675 w 8938307"/>
              <a:gd name="connsiteY3078" fmla="*/ 1680711 h 2993922"/>
              <a:gd name="connsiteX3079" fmla="*/ 7836904 w 8938307"/>
              <a:gd name="connsiteY3079" fmla="*/ 1659530 h 2993922"/>
              <a:gd name="connsiteX3080" fmla="*/ 7476830 w 8938307"/>
              <a:gd name="connsiteY3080" fmla="*/ 1659530 h 2993922"/>
              <a:gd name="connsiteX3081" fmla="*/ 7519192 w 8938307"/>
              <a:gd name="connsiteY3081" fmla="*/ 1670122 h 2993922"/>
              <a:gd name="connsiteX3082" fmla="*/ 7519192 w 8938307"/>
              <a:gd name="connsiteY3082" fmla="*/ 1659530 h 2993922"/>
              <a:gd name="connsiteX3083" fmla="*/ 7492716 w 8938307"/>
              <a:gd name="connsiteY3083" fmla="*/ 1659530 h 2993922"/>
              <a:gd name="connsiteX3084" fmla="*/ 7483450 w 8938307"/>
              <a:gd name="connsiteY3084" fmla="*/ 1659530 h 2993922"/>
              <a:gd name="connsiteX3085" fmla="*/ 7296793 w 8938307"/>
              <a:gd name="connsiteY3085" fmla="*/ 1659530 h 2993922"/>
              <a:gd name="connsiteX3086" fmla="*/ 7286203 w 8938307"/>
              <a:gd name="connsiteY3086" fmla="*/ 1670122 h 2993922"/>
              <a:gd name="connsiteX3087" fmla="*/ 7302088 w 8938307"/>
              <a:gd name="connsiteY3087" fmla="*/ 1670122 h 2993922"/>
              <a:gd name="connsiteX3088" fmla="*/ 7317974 w 8938307"/>
              <a:gd name="connsiteY3088" fmla="*/ 1664826 h 2993922"/>
              <a:gd name="connsiteX3089" fmla="*/ 7312678 w 8938307"/>
              <a:gd name="connsiteY3089" fmla="*/ 1659530 h 2993922"/>
              <a:gd name="connsiteX3090" fmla="*/ 7296793 w 8938307"/>
              <a:gd name="connsiteY3090" fmla="*/ 1659530 h 2993922"/>
              <a:gd name="connsiteX3091" fmla="*/ 4490334 w 8938307"/>
              <a:gd name="connsiteY3091" fmla="*/ 1659530 h 2993922"/>
              <a:gd name="connsiteX3092" fmla="*/ 4490334 w 8938307"/>
              <a:gd name="connsiteY3092" fmla="*/ 1670122 h 2993922"/>
              <a:gd name="connsiteX3093" fmla="*/ 4500924 w 8938307"/>
              <a:gd name="connsiteY3093" fmla="*/ 1670122 h 2993922"/>
              <a:gd name="connsiteX3094" fmla="*/ 4490334 w 8938307"/>
              <a:gd name="connsiteY3094" fmla="*/ 1659530 h 2993922"/>
              <a:gd name="connsiteX3095" fmla="*/ 3219485 w 8938307"/>
              <a:gd name="connsiteY3095" fmla="*/ 1659530 h 2993922"/>
              <a:gd name="connsiteX3096" fmla="*/ 3219485 w 8938307"/>
              <a:gd name="connsiteY3096" fmla="*/ 1670122 h 2993922"/>
              <a:gd name="connsiteX3097" fmla="*/ 3230075 w 8938307"/>
              <a:gd name="connsiteY3097" fmla="*/ 1670122 h 2993922"/>
              <a:gd name="connsiteX3098" fmla="*/ 4003175 w 8938307"/>
              <a:gd name="connsiteY3098" fmla="*/ 1648940 h 2993922"/>
              <a:gd name="connsiteX3099" fmla="*/ 4024356 w 8938307"/>
              <a:gd name="connsiteY3099" fmla="*/ 1648940 h 2993922"/>
              <a:gd name="connsiteX3100" fmla="*/ 4024356 w 8938307"/>
              <a:gd name="connsiteY3100" fmla="*/ 1659530 h 2993922"/>
              <a:gd name="connsiteX3101" fmla="*/ 4003175 w 8938307"/>
              <a:gd name="connsiteY3101" fmla="*/ 1648940 h 2993922"/>
              <a:gd name="connsiteX3102" fmla="*/ 7512964 w 8938307"/>
              <a:gd name="connsiteY3102" fmla="*/ 1644577 h 2993922"/>
              <a:gd name="connsiteX3103" fmla="*/ 7509924 w 8938307"/>
              <a:gd name="connsiteY3103" fmla="*/ 1647617 h 2993922"/>
              <a:gd name="connsiteX3104" fmla="*/ 7508601 w 8938307"/>
              <a:gd name="connsiteY3104" fmla="*/ 1648940 h 2993922"/>
              <a:gd name="connsiteX3105" fmla="*/ 8030180 w 8938307"/>
              <a:gd name="connsiteY3105" fmla="*/ 1643646 h 2993922"/>
              <a:gd name="connsiteX3106" fmla="*/ 8038123 w 8938307"/>
              <a:gd name="connsiteY3106" fmla="*/ 1648940 h 2993922"/>
              <a:gd name="connsiteX3107" fmla="*/ 8027531 w 8938307"/>
              <a:gd name="connsiteY3107" fmla="*/ 1648940 h 2993922"/>
              <a:gd name="connsiteX3108" fmla="*/ 8030180 w 8938307"/>
              <a:gd name="connsiteY3108" fmla="*/ 1643646 h 2993922"/>
              <a:gd name="connsiteX3109" fmla="*/ 8154617 w 8938307"/>
              <a:gd name="connsiteY3109" fmla="*/ 1638349 h 2993922"/>
              <a:gd name="connsiteX3110" fmla="*/ 8175798 w 8938307"/>
              <a:gd name="connsiteY3110" fmla="*/ 1648940 h 2993922"/>
              <a:gd name="connsiteX3111" fmla="*/ 8154617 w 8938307"/>
              <a:gd name="connsiteY3111" fmla="*/ 1648940 h 2993922"/>
              <a:gd name="connsiteX3112" fmla="*/ 7275612 w 8938307"/>
              <a:gd name="connsiteY3112" fmla="*/ 1638349 h 2993922"/>
              <a:gd name="connsiteX3113" fmla="*/ 7275612 w 8938307"/>
              <a:gd name="connsiteY3113" fmla="*/ 1659530 h 2993922"/>
              <a:gd name="connsiteX3114" fmla="*/ 7296793 w 8938307"/>
              <a:gd name="connsiteY3114" fmla="*/ 1648940 h 2993922"/>
              <a:gd name="connsiteX3115" fmla="*/ 7312678 w 8938307"/>
              <a:gd name="connsiteY3115" fmla="*/ 1654235 h 2993922"/>
              <a:gd name="connsiteX3116" fmla="*/ 7328564 w 8938307"/>
              <a:gd name="connsiteY3116" fmla="*/ 1659530 h 2993922"/>
              <a:gd name="connsiteX3117" fmla="*/ 7317974 w 8938307"/>
              <a:gd name="connsiteY3117" fmla="*/ 1638349 h 2993922"/>
              <a:gd name="connsiteX3118" fmla="*/ 7296793 w 8938307"/>
              <a:gd name="connsiteY3118" fmla="*/ 1638349 h 2993922"/>
              <a:gd name="connsiteX3119" fmla="*/ 2859410 w 8938307"/>
              <a:gd name="connsiteY3119" fmla="*/ 1638349 h 2993922"/>
              <a:gd name="connsiteX3120" fmla="*/ 2870002 w 8938307"/>
              <a:gd name="connsiteY3120" fmla="*/ 1638349 h 2993922"/>
              <a:gd name="connsiteX3121" fmla="*/ 2859410 w 8938307"/>
              <a:gd name="connsiteY3121" fmla="*/ 1648940 h 2993922"/>
              <a:gd name="connsiteX3122" fmla="*/ 7717762 w 8938307"/>
              <a:gd name="connsiteY3122" fmla="*/ 1633055 h 2993922"/>
              <a:gd name="connsiteX3123" fmla="*/ 7720409 w 8938307"/>
              <a:gd name="connsiteY3123" fmla="*/ 1638349 h 2993922"/>
              <a:gd name="connsiteX3124" fmla="*/ 7725704 w 8938307"/>
              <a:gd name="connsiteY3124" fmla="*/ 1638349 h 2993922"/>
              <a:gd name="connsiteX3125" fmla="*/ 7741590 w 8938307"/>
              <a:gd name="connsiteY3125" fmla="*/ 1638349 h 2993922"/>
              <a:gd name="connsiteX3126" fmla="*/ 7762772 w 8938307"/>
              <a:gd name="connsiteY3126" fmla="*/ 1648940 h 2993922"/>
              <a:gd name="connsiteX3127" fmla="*/ 7741590 w 8938307"/>
              <a:gd name="connsiteY3127" fmla="*/ 1648940 h 2993922"/>
              <a:gd name="connsiteX3128" fmla="*/ 7709820 w 8938307"/>
              <a:gd name="connsiteY3128" fmla="*/ 1638349 h 2993922"/>
              <a:gd name="connsiteX3129" fmla="*/ 7717762 w 8938307"/>
              <a:gd name="connsiteY3129" fmla="*/ 1633055 h 2993922"/>
              <a:gd name="connsiteX3130" fmla="*/ 7634362 w 8938307"/>
              <a:gd name="connsiteY3130" fmla="*/ 1630406 h 2993922"/>
              <a:gd name="connsiteX3131" fmla="*/ 7625096 w 8938307"/>
              <a:gd name="connsiteY3131" fmla="*/ 1633055 h 2993922"/>
              <a:gd name="connsiteX3132" fmla="*/ 7625096 w 8938307"/>
              <a:gd name="connsiteY3132" fmla="*/ 1648940 h 2993922"/>
              <a:gd name="connsiteX3133" fmla="*/ 7646278 w 8938307"/>
              <a:gd name="connsiteY3133" fmla="*/ 1638349 h 2993922"/>
              <a:gd name="connsiteX3134" fmla="*/ 7640982 w 8938307"/>
              <a:gd name="connsiteY3134" fmla="*/ 1633055 h 2993922"/>
              <a:gd name="connsiteX3135" fmla="*/ 7634362 w 8938307"/>
              <a:gd name="connsiteY3135" fmla="*/ 1630406 h 2993922"/>
              <a:gd name="connsiteX3136" fmla="*/ 7762772 w 8938307"/>
              <a:gd name="connsiteY3136" fmla="*/ 1627759 h 2993922"/>
              <a:gd name="connsiteX3137" fmla="*/ 7773361 w 8938307"/>
              <a:gd name="connsiteY3137" fmla="*/ 1627759 h 2993922"/>
              <a:gd name="connsiteX3138" fmla="*/ 7789248 w 8938307"/>
              <a:gd name="connsiteY3138" fmla="*/ 1633055 h 2993922"/>
              <a:gd name="connsiteX3139" fmla="*/ 7810428 w 8938307"/>
              <a:gd name="connsiteY3139" fmla="*/ 1638349 h 2993922"/>
              <a:gd name="connsiteX3140" fmla="*/ 7826313 w 8938307"/>
              <a:gd name="connsiteY3140" fmla="*/ 1648940 h 2993922"/>
              <a:gd name="connsiteX3141" fmla="*/ 7830285 w 8938307"/>
              <a:gd name="connsiteY3141" fmla="*/ 1648940 h 2993922"/>
              <a:gd name="connsiteX3142" fmla="*/ 7831609 w 8938307"/>
              <a:gd name="connsiteY3142" fmla="*/ 1648940 h 2993922"/>
              <a:gd name="connsiteX3143" fmla="*/ 7836904 w 8938307"/>
              <a:gd name="connsiteY3143" fmla="*/ 1648940 h 2993922"/>
              <a:gd name="connsiteX3144" fmla="*/ 7826313 w 8938307"/>
              <a:gd name="connsiteY3144" fmla="*/ 1659530 h 2993922"/>
              <a:gd name="connsiteX3145" fmla="*/ 7805134 w 8938307"/>
              <a:gd name="connsiteY3145" fmla="*/ 1648940 h 2993922"/>
              <a:gd name="connsiteX3146" fmla="*/ 7794542 w 8938307"/>
              <a:gd name="connsiteY3146" fmla="*/ 1648940 h 2993922"/>
              <a:gd name="connsiteX3147" fmla="*/ 7794542 w 8938307"/>
              <a:gd name="connsiteY3147" fmla="*/ 1638349 h 2993922"/>
              <a:gd name="connsiteX3148" fmla="*/ 7783952 w 8938307"/>
              <a:gd name="connsiteY3148" fmla="*/ 1638349 h 2993922"/>
              <a:gd name="connsiteX3149" fmla="*/ 7768067 w 8938307"/>
              <a:gd name="connsiteY3149" fmla="*/ 1638349 h 2993922"/>
              <a:gd name="connsiteX3150" fmla="*/ 7762772 w 8938307"/>
              <a:gd name="connsiteY3150" fmla="*/ 1627759 h 2993922"/>
              <a:gd name="connsiteX3151" fmla="*/ 7582734 w 8938307"/>
              <a:gd name="connsiteY3151" fmla="*/ 1617170 h 2993922"/>
              <a:gd name="connsiteX3152" fmla="*/ 7582734 w 8938307"/>
              <a:gd name="connsiteY3152" fmla="*/ 1627759 h 2993922"/>
              <a:gd name="connsiteX3153" fmla="*/ 7593326 w 8938307"/>
              <a:gd name="connsiteY3153" fmla="*/ 1633055 h 2993922"/>
              <a:gd name="connsiteX3154" fmla="*/ 7593326 w 8938307"/>
              <a:gd name="connsiteY3154" fmla="*/ 1638349 h 2993922"/>
              <a:gd name="connsiteX3155" fmla="*/ 7603915 w 8938307"/>
              <a:gd name="connsiteY3155" fmla="*/ 1638349 h 2993922"/>
              <a:gd name="connsiteX3156" fmla="*/ 2774687 w 8938307"/>
              <a:gd name="connsiteY3156" fmla="*/ 1617170 h 2993922"/>
              <a:gd name="connsiteX3157" fmla="*/ 2774687 w 8938307"/>
              <a:gd name="connsiteY3157" fmla="*/ 1627759 h 2993922"/>
              <a:gd name="connsiteX3158" fmla="*/ 2769392 w 8938307"/>
              <a:gd name="connsiteY3158" fmla="*/ 1633055 h 2993922"/>
              <a:gd name="connsiteX3159" fmla="*/ 2764097 w 8938307"/>
              <a:gd name="connsiteY3159" fmla="*/ 1622464 h 2993922"/>
              <a:gd name="connsiteX3160" fmla="*/ 2774687 w 8938307"/>
              <a:gd name="connsiteY3160" fmla="*/ 1617170 h 2993922"/>
              <a:gd name="connsiteX3161" fmla="*/ 8022237 w 8938307"/>
              <a:gd name="connsiteY3161" fmla="*/ 1606578 h 2993922"/>
              <a:gd name="connsiteX3162" fmla="*/ 8027531 w 8938307"/>
              <a:gd name="connsiteY3162" fmla="*/ 1606578 h 2993922"/>
              <a:gd name="connsiteX3163" fmla="*/ 8038123 w 8938307"/>
              <a:gd name="connsiteY3163" fmla="*/ 1606578 h 2993922"/>
              <a:gd name="connsiteX3164" fmla="*/ 8080483 w 8938307"/>
              <a:gd name="connsiteY3164" fmla="*/ 1617170 h 2993922"/>
              <a:gd name="connsiteX3165" fmla="*/ 8112254 w 8938307"/>
              <a:gd name="connsiteY3165" fmla="*/ 1638349 h 2993922"/>
              <a:gd name="connsiteX3166" fmla="*/ 8101664 w 8938307"/>
              <a:gd name="connsiteY3166" fmla="*/ 1638349 h 2993922"/>
              <a:gd name="connsiteX3167" fmla="*/ 7529782 w 8938307"/>
              <a:gd name="connsiteY3167" fmla="*/ 1606578 h 2993922"/>
              <a:gd name="connsiteX3168" fmla="*/ 7529782 w 8938307"/>
              <a:gd name="connsiteY3168" fmla="*/ 1617170 h 2993922"/>
              <a:gd name="connsiteX3169" fmla="*/ 7540374 w 8938307"/>
              <a:gd name="connsiteY3169" fmla="*/ 1606578 h 2993922"/>
              <a:gd name="connsiteX3170" fmla="*/ 3145351 w 8938307"/>
              <a:gd name="connsiteY3170" fmla="*/ 1606578 h 2993922"/>
              <a:gd name="connsiteX3171" fmla="*/ 3166533 w 8938307"/>
              <a:gd name="connsiteY3171" fmla="*/ 1606578 h 2993922"/>
              <a:gd name="connsiteX3172" fmla="*/ 3166533 w 8938307"/>
              <a:gd name="connsiteY3172" fmla="*/ 1617170 h 2993922"/>
              <a:gd name="connsiteX3173" fmla="*/ 3145351 w 8938307"/>
              <a:gd name="connsiteY3173" fmla="*/ 1606578 h 2993922"/>
              <a:gd name="connsiteX3174" fmla="*/ 8610004 w 8938307"/>
              <a:gd name="connsiteY3174" fmla="*/ 1595988 h 2993922"/>
              <a:gd name="connsiteX3175" fmla="*/ 8620595 w 8938307"/>
              <a:gd name="connsiteY3175" fmla="*/ 1595988 h 2993922"/>
              <a:gd name="connsiteX3176" fmla="*/ 8641775 w 8938307"/>
              <a:gd name="connsiteY3176" fmla="*/ 1595988 h 2993922"/>
              <a:gd name="connsiteX3177" fmla="*/ 8652366 w 8938307"/>
              <a:gd name="connsiteY3177" fmla="*/ 1595988 h 2993922"/>
              <a:gd name="connsiteX3178" fmla="*/ 8657660 w 8938307"/>
              <a:gd name="connsiteY3178" fmla="*/ 1601283 h 2993922"/>
              <a:gd name="connsiteX3179" fmla="*/ 8673545 w 8938307"/>
              <a:gd name="connsiteY3179" fmla="*/ 1606578 h 2993922"/>
              <a:gd name="connsiteX3180" fmla="*/ 8710613 w 8938307"/>
              <a:gd name="connsiteY3180" fmla="*/ 1617170 h 2993922"/>
              <a:gd name="connsiteX3181" fmla="*/ 8758270 w 8938307"/>
              <a:gd name="connsiteY3181" fmla="*/ 1638349 h 2993922"/>
              <a:gd name="connsiteX3182" fmla="*/ 8774155 w 8938307"/>
              <a:gd name="connsiteY3182" fmla="*/ 1638349 h 2993922"/>
              <a:gd name="connsiteX3183" fmla="*/ 8784747 w 8938307"/>
              <a:gd name="connsiteY3183" fmla="*/ 1638349 h 2993922"/>
              <a:gd name="connsiteX3184" fmla="*/ 8795336 w 8938307"/>
              <a:gd name="connsiteY3184" fmla="*/ 1643645 h 2993922"/>
              <a:gd name="connsiteX3185" fmla="*/ 8800632 w 8938307"/>
              <a:gd name="connsiteY3185" fmla="*/ 1648940 h 2993922"/>
              <a:gd name="connsiteX3186" fmla="*/ 8821812 w 8938307"/>
              <a:gd name="connsiteY3186" fmla="*/ 1670122 h 2993922"/>
              <a:gd name="connsiteX3187" fmla="*/ 8842993 w 8938307"/>
              <a:gd name="connsiteY3187" fmla="*/ 1680711 h 2993922"/>
              <a:gd name="connsiteX3188" fmla="*/ 8800632 w 8938307"/>
              <a:gd name="connsiteY3188" fmla="*/ 1680711 h 2993922"/>
              <a:gd name="connsiteX3189" fmla="*/ 8768861 w 8938307"/>
              <a:gd name="connsiteY3189" fmla="*/ 1659530 h 2993922"/>
              <a:gd name="connsiteX3190" fmla="*/ 8747679 w 8938307"/>
              <a:gd name="connsiteY3190" fmla="*/ 1654235 h 2993922"/>
              <a:gd name="connsiteX3191" fmla="*/ 8737089 w 8938307"/>
              <a:gd name="connsiteY3191" fmla="*/ 1648940 h 2993922"/>
              <a:gd name="connsiteX3192" fmla="*/ 8721203 w 8938307"/>
              <a:gd name="connsiteY3192" fmla="*/ 1643645 h 2993922"/>
              <a:gd name="connsiteX3193" fmla="*/ 8705318 w 8938307"/>
              <a:gd name="connsiteY3193" fmla="*/ 1638349 h 2993922"/>
              <a:gd name="connsiteX3194" fmla="*/ 8694728 w 8938307"/>
              <a:gd name="connsiteY3194" fmla="*/ 1627759 h 2993922"/>
              <a:gd name="connsiteX3195" fmla="*/ 8689432 w 8938307"/>
              <a:gd name="connsiteY3195" fmla="*/ 1622464 h 2993922"/>
              <a:gd name="connsiteX3196" fmla="*/ 8678843 w 8938307"/>
              <a:gd name="connsiteY3196" fmla="*/ 1617170 h 2993922"/>
              <a:gd name="connsiteX3197" fmla="*/ 8662957 w 8938307"/>
              <a:gd name="connsiteY3197" fmla="*/ 1617170 h 2993922"/>
              <a:gd name="connsiteX3198" fmla="*/ 8641775 w 8938307"/>
              <a:gd name="connsiteY3198" fmla="*/ 1617170 h 2993922"/>
              <a:gd name="connsiteX3199" fmla="*/ 8620595 w 8938307"/>
              <a:gd name="connsiteY3199" fmla="*/ 1611874 h 2993922"/>
              <a:gd name="connsiteX3200" fmla="*/ 8610004 w 8938307"/>
              <a:gd name="connsiteY3200" fmla="*/ 1595988 h 2993922"/>
              <a:gd name="connsiteX3201" fmla="*/ 7900446 w 8938307"/>
              <a:gd name="connsiteY3201" fmla="*/ 1595988 h 2993922"/>
              <a:gd name="connsiteX3202" fmla="*/ 7911038 w 8938307"/>
              <a:gd name="connsiteY3202" fmla="*/ 1595988 h 2993922"/>
              <a:gd name="connsiteX3203" fmla="*/ 7911038 w 8938307"/>
              <a:gd name="connsiteY3203" fmla="*/ 1606578 h 2993922"/>
              <a:gd name="connsiteX3204" fmla="*/ 7900446 w 8938307"/>
              <a:gd name="connsiteY3204" fmla="*/ 1595988 h 2993922"/>
              <a:gd name="connsiteX3205" fmla="*/ 7720409 w 8938307"/>
              <a:gd name="connsiteY3205" fmla="*/ 1595988 h 2993922"/>
              <a:gd name="connsiteX3206" fmla="*/ 7731000 w 8938307"/>
              <a:gd name="connsiteY3206" fmla="*/ 1601283 h 2993922"/>
              <a:gd name="connsiteX3207" fmla="*/ 7731000 w 8938307"/>
              <a:gd name="connsiteY3207" fmla="*/ 1617170 h 2993922"/>
              <a:gd name="connsiteX3208" fmla="*/ 7731000 w 8938307"/>
              <a:gd name="connsiteY3208" fmla="*/ 1627759 h 2993922"/>
              <a:gd name="connsiteX3209" fmla="*/ 7720409 w 8938307"/>
              <a:gd name="connsiteY3209" fmla="*/ 1622464 h 2993922"/>
              <a:gd name="connsiteX3210" fmla="*/ 7709820 w 8938307"/>
              <a:gd name="connsiteY3210" fmla="*/ 1606578 h 2993922"/>
              <a:gd name="connsiteX3211" fmla="*/ 3463064 w 8938307"/>
              <a:gd name="connsiteY3211" fmla="*/ 1595988 h 2993922"/>
              <a:gd name="connsiteX3212" fmla="*/ 3484244 w 8938307"/>
              <a:gd name="connsiteY3212" fmla="*/ 1606578 h 2993922"/>
              <a:gd name="connsiteX3213" fmla="*/ 3494834 w 8938307"/>
              <a:gd name="connsiteY3213" fmla="*/ 1606578 h 2993922"/>
              <a:gd name="connsiteX3214" fmla="*/ 3505426 w 8938307"/>
              <a:gd name="connsiteY3214" fmla="*/ 1617170 h 2993922"/>
              <a:gd name="connsiteX3215" fmla="*/ 3547788 w 8938307"/>
              <a:gd name="connsiteY3215" fmla="*/ 1638349 h 2993922"/>
              <a:gd name="connsiteX3216" fmla="*/ 3621920 w 8938307"/>
              <a:gd name="connsiteY3216" fmla="*/ 1659530 h 2993922"/>
              <a:gd name="connsiteX3217" fmla="*/ 3643100 w 8938307"/>
              <a:gd name="connsiteY3217" fmla="*/ 1664826 h 2993922"/>
              <a:gd name="connsiteX3218" fmla="*/ 3664282 w 8938307"/>
              <a:gd name="connsiteY3218" fmla="*/ 1670122 h 2993922"/>
              <a:gd name="connsiteX3219" fmla="*/ 3738415 w 8938307"/>
              <a:gd name="connsiteY3219" fmla="*/ 1701893 h 2993922"/>
              <a:gd name="connsiteX3220" fmla="*/ 3717234 w 8938307"/>
              <a:gd name="connsiteY3220" fmla="*/ 1701893 h 2993922"/>
              <a:gd name="connsiteX3221" fmla="*/ 3664282 w 8938307"/>
              <a:gd name="connsiteY3221" fmla="*/ 1691301 h 2993922"/>
              <a:gd name="connsiteX3222" fmla="*/ 3611330 w 8938307"/>
              <a:gd name="connsiteY3222" fmla="*/ 1670122 h 2993922"/>
              <a:gd name="connsiteX3223" fmla="*/ 3595444 w 8938307"/>
              <a:gd name="connsiteY3223" fmla="*/ 1664826 h 2993922"/>
              <a:gd name="connsiteX3224" fmla="*/ 3568968 w 8938307"/>
              <a:gd name="connsiteY3224" fmla="*/ 1664826 h 2993922"/>
              <a:gd name="connsiteX3225" fmla="*/ 3531901 w 8938307"/>
              <a:gd name="connsiteY3225" fmla="*/ 1648940 h 2993922"/>
              <a:gd name="connsiteX3226" fmla="*/ 3505426 w 8938307"/>
              <a:gd name="connsiteY3226" fmla="*/ 1638349 h 2993922"/>
              <a:gd name="connsiteX3227" fmla="*/ 3489540 w 8938307"/>
              <a:gd name="connsiteY3227" fmla="*/ 1638349 h 2993922"/>
              <a:gd name="connsiteX3228" fmla="*/ 3473655 w 8938307"/>
              <a:gd name="connsiteY3228" fmla="*/ 1627759 h 2993922"/>
              <a:gd name="connsiteX3229" fmla="*/ 3463064 w 8938307"/>
              <a:gd name="connsiteY3229" fmla="*/ 1595988 h 2993922"/>
              <a:gd name="connsiteX3230" fmla="*/ 2732326 w 8938307"/>
              <a:gd name="connsiteY3230" fmla="*/ 1595988 h 2993922"/>
              <a:gd name="connsiteX3231" fmla="*/ 2753506 w 8938307"/>
              <a:gd name="connsiteY3231" fmla="*/ 1606578 h 2993922"/>
              <a:gd name="connsiteX3232" fmla="*/ 2748211 w 8938307"/>
              <a:gd name="connsiteY3232" fmla="*/ 1606578 h 2993922"/>
              <a:gd name="connsiteX3233" fmla="*/ 2732326 w 8938307"/>
              <a:gd name="connsiteY3233" fmla="*/ 1606578 h 2993922"/>
              <a:gd name="connsiteX3234" fmla="*/ 7402697 w 8938307"/>
              <a:gd name="connsiteY3234" fmla="*/ 1585397 h 2993922"/>
              <a:gd name="connsiteX3235" fmla="*/ 7370926 w 8938307"/>
              <a:gd name="connsiteY3235" fmla="*/ 1595988 h 2993922"/>
              <a:gd name="connsiteX3236" fmla="*/ 7360336 w 8938307"/>
              <a:gd name="connsiteY3236" fmla="*/ 1595988 h 2993922"/>
              <a:gd name="connsiteX3237" fmla="*/ 7349745 w 8938307"/>
              <a:gd name="connsiteY3237" fmla="*/ 1606578 h 2993922"/>
              <a:gd name="connsiteX3238" fmla="*/ 7360336 w 8938307"/>
              <a:gd name="connsiteY3238" fmla="*/ 1606578 h 2993922"/>
              <a:gd name="connsiteX3239" fmla="*/ 7370926 w 8938307"/>
              <a:gd name="connsiteY3239" fmla="*/ 1606578 h 2993922"/>
              <a:gd name="connsiteX3240" fmla="*/ 7392107 w 8938307"/>
              <a:gd name="connsiteY3240" fmla="*/ 1606578 h 2993922"/>
              <a:gd name="connsiteX3241" fmla="*/ 7402697 w 8938307"/>
              <a:gd name="connsiteY3241" fmla="*/ 1617170 h 2993922"/>
              <a:gd name="connsiteX3242" fmla="*/ 7402697 w 8938307"/>
              <a:gd name="connsiteY3242" fmla="*/ 1595988 h 2993922"/>
              <a:gd name="connsiteX3243" fmla="*/ 3929042 w 8938307"/>
              <a:gd name="connsiteY3243" fmla="*/ 1574807 h 2993922"/>
              <a:gd name="connsiteX3244" fmla="*/ 3934338 w 8938307"/>
              <a:gd name="connsiteY3244" fmla="*/ 1580103 h 2993922"/>
              <a:gd name="connsiteX3245" fmla="*/ 3939633 w 8938307"/>
              <a:gd name="connsiteY3245" fmla="*/ 1585397 h 2993922"/>
              <a:gd name="connsiteX3246" fmla="*/ 3939633 w 8938307"/>
              <a:gd name="connsiteY3246" fmla="*/ 1574807 h 2993922"/>
              <a:gd name="connsiteX3247" fmla="*/ 8547785 w 8938307"/>
              <a:gd name="connsiteY3247" fmla="*/ 1568188 h 2993922"/>
              <a:gd name="connsiteX3248" fmla="*/ 8551756 w 8938307"/>
              <a:gd name="connsiteY3248" fmla="*/ 1569512 h 2993922"/>
              <a:gd name="connsiteX3249" fmla="*/ 8567641 w 8938307"/>
              <a:gd name="connsiteY3249" fmla="*/ 1574807 h 2993922"/>
              <a:gd name="connsiteX3250" fmla="*/ 8578233 w 8938307"/>
              <a:gd name="connsiteY3250" fmla="*/ 1585397 h 2993922"/>
              <a:gd name="connsiteX3251" fmla="*/ 8557053 w 8938307"/>
              <a:gd name="connsiteY3251" fmla="*/ 1585397 h 2993922"/>
              <a:gd name="connsiteX3252" fmla="*/ 8546462 w 8938307"/>
              <a:gd name="connsiteY3252" fmla="*/ 1574807 h 2993922"/>
              <a:gd name="connsiteX3253" fmla="*/ 8547785 w 8938307"/>
              <a:gd name="connsiteY3253" fmla="*/ 1568188 h 2993922"/>
              <a:gd name="connsiteX3254" fmla="*/ 7455649 w 8938307"/>
              <a:gd name="connsiteY3254" fmla="*/ 1564218 h 2993922"/>
              <a:gd name="connsiteX3255" fmla="*/ 7445059 w 8938307"/>
              <a:gd name="connsiteY3255" fmla="*/ 1574807 h 2993922"/>
              <a:gd name="connsiteX3256" fmla="*/ 7445059 w 8938307"/>
              <a:gd name="connsiteY3256" fmla="*/ 1585397 h 2993922"/>
              <a:gd name="connsiteX3257" fmla="*/ 7476830 w 8938307"/>
              <a:gd name="connsiteY3257" fmla="*/ 1574807 h 2993922"/>
              <a:gd name="connsiteX3258" fmla="*/ 7455649 w 8938307"/>
              <a:gd name="connsiteY3258" fmla="*/ 1564218 h 2993922"/>
              <a:gd name="connsiteX3259" fmla="*/ 2933543 w 8938307"/>
              <a:gd name="connsiteY3259" fmla="*/ 1564218 h 2993922"/>
              <a:gd name="connsiteX3260" fmla="*/ 2954724 w 8938307"/>
              <a:gd name="connsiteY3260" fmla="*/ 1564218 h 2993922"/>
              <a:gd name="connsiteX3261" fmla="*/ 2986495 w 8938307"/>
              <a:gd name="connsiteY3261" fmla="*/ 1580103 h 2993922"/>
              <a:gd name="connsiteX3262" fmla="*/ 3007676 w 8938307"/>
              <a:gd name="connsiteY3262" fmla="*/ 1585397 h 2993922"/>
              <a:gd name="connsiteX3263" fmla="*/ 3050039 w 8938307"/>
              <a:gd name="connsiteY3263" fmla="*/ 1606578 h 2993922"/>
              <a:gd name="connsiteX3264" fmla="*/ 3060629 w 8938307"/>
              <a:gd name="connsiteY3264" fmla="*/ 1606578 h 2993922"/>
              <a:gd name="connsiteX3265" fmla="*/ 3113581 w 8938307"/>
              <a:gd name="connsiteY3265" fmla="*/ 1617170 h 2993922"/>
              <a:gd name="connsiteX3266" fmla="*/ 3171829 w 8938307"/>
              <a:gd name="connsiteY3266" fmla="*/ 1638349 h 2993922"/>
              <a:gd name="connsiteX3267" fmla="*/ 3208895 w 8938307"/>
              <a:gd name="connsiteY3267" fmla="*/ 1648940 h 2993922"/>
              <a:gd name="connsiteX3268" fmla="*/ 3251255 w 8938307"/>
              <a:gd name="connsiteY3268" fmla="*/ 1659530 h 2993922"/>
              <a:gd name="connsiteX3269" fmla="*/ 3261847 w 8938307"/>
              <a:gd name="connsiteY3269" fmla="*/ 1659530 h 2993922"/>
              <a:gd name="connsiteX3270" fmla="*/ 3272437 w 8938307"/>
              <a:gd name="connsiteY3270" fmla="*/ 1659530 h 2993922"/>
              <a:gd name="connsiteX3271" fmla="*/ 3283027 w 8938307"/>
              <a:gd name="connsiteY3271" fmla="*/ 1659530 h 2993922"/>
              <a:gd name="connsiteX3272" fmla="*/ 3304208 w 8938307"/>
              <a:gd name="connsiteY3272" fmla="*/ 1670122 h 2993922"/>
              <a:gd name="connsiteX3273" fmla="*/ 3357160 w 8938307"/>
              <a:gd name="connsiteY3273" fmla="*/ 1691301 h 2993922"/>
              <a:gd name="connsiteX3274" fmla="*/ 3367751 w 8938307"/>
              <a:gd name="connsiteY3274" fmla="*/ 1701893 h 2993922"/>
              <a:gd name="connsiteX3275" fmla="*/ 3373046 w 8938307"/>
              <a:gd name="connsiteY3275" fmla="*/ 1712482 h 2993922"/>
              <a:gd name="connsiteX3276" fmla="*/ 3378341 w 8938307"/>
              <a:gd name="connsiteY3276" fmla="*/ 1701893 h 2993922"/>
              <a:gd name="connsiteX3277" fmla="*/ 3399522 w 8938307"/>
              <a:gd name="connsiteY3277" fmla="*/ 1701893 h 2993922"/>
              <a:gd name="connsiteX3278" fmla="*/ 3404817 w 8938307"/>
              <a:gd name="connsiteY3278" fmla="*/ 1707187 h 2993922"/>
              <a:gd name="connsiteX3279" fmla="*/ 3415408 w 8938307"/>
              <a:gd name="connsiteY3279" fmla="*/ 1707187 h 2993922"/>
              <a:gd name="connsiteX3280" fmla="*/ 3431293 w 8938307"/>
              <a:gd name="connsiteY3280" fmla="*/ 1712482 h 2993922"/>
              <a:gd name="connsiteX3281" fmla="*/ 3463064 w 8938307"/>
              <a:gd name="connsiteY3281" fmla="*/ 1723074 h 2993922"/>
              <a:gd name="connsiteX3282" fmla="*/ 3568968 w 8938307"/>
              <a:gd name="connsiteY3282" fmla="*/ 1754845 h 2993922"/>
              <a:gd name="connsiteX3283" fmla="*/ 3595444 w 8938307"/>
              <a:gd name="connsiteY3283" fmla="*/ 1765434 h 2993922"/>
              <a:gd name="connsiteX3284" fmla="*/ 3632511 w 8938307"/>
              <a:gd name="connsiteY3284" fmla="*/ 1765434 h 2993922"/>
              <a:gd name="connsiteX3285" fmla="*/ 3643100 w 8938307"/>
              <a:gd name="connsiteY3285" fmla="*/ 1770730 h 2993922"/>
              <a:gd name="connsiteX3286" fmla="*/ 3653692 w 8938307"/>
              <a:gd name="connsiteY3286" fmla="*/ 1765434 h 2993922"/>
              <a:gd name="connsiteX3287" fmla="*/ 3664282 w 8938307"/>
              <a:gd name="connsiteY3287" fmla="*/ 1754845 h 2993922"/>
              <a:gd name="connsiteX3288" fmla="*/ 3680167 w 8938307"/>
              <a:gd name="connsiteY3288" fmla="*/ 1760140 h 2993922"/>
              <a:gd name="connsiteX3289" fmla="*/ 3706644 w 8938307"/>
              <a:gd name="connsiteY3289" fmla="*/ 1776026 h 2993922"/>
              <a:gd name="connsiteX3290" fmla="*/ 3717234 w 8938307"/>
              <a:gd name="connsiteY3290" fmla="*/ 1786615 h 2993922"/>
              <a:gd name="connsiteX3291" fmla="*/ 3701348 w 8938307"/>
              <a:gd name="connsiteY3291" fmla="*/ 1786615 h 2993922"/>
              <a:gd name="connsiteX3292" fmla="*/ 3696052 w 8938307"/>
              <a:gd name="connsiteY3292" fmla="*/ 1786615 h 2993922"/>
              <a:gd name="connsiteX3293" fmla="*/ 3696052 w 8938307"/>
              <a:gd name="connsiteY3293" fmla="*/ 1797205 h 2993922"/>
              <a:gd name="connsiteX3294" fmla="*/ 3706644 w 8938307"/>
              <a:gd name="connsiteY3294" fmla="*/ 1797205 h 2993922"/>
              <a:gd name="connsiteX3295" fmla="*/ 3717234 w 8938307"/>
              <a:gd name="connsiteY3295" fmla="*/ 1797205 h 2993922"/>
              <a:gd name="connsiteX3296" fmla="*/ 3738415 w 8938307"/>
              <a:gd name="connsiteY3296" fmla="*/ 1807797 h 2993922"/>
              <a:gd name="connsiteX3297" fmla="*/ 3791367 w 8938307"/>
              <a:gd name="connsiteY3297" fmla="*/ 1828978 h 2993922"/>
              <a:gd name="connsiteX3298" fmla="*/ 3844319 w 8938307"/>
              <a:gd name="connsiteY3298" fmla="*/ 1850157 h 2993922"/>
              <a:gd name="connsiteX3299" fmla="*/ 3854908 w 8938307"/>
              <a:gd name="connsiteY3299" fmla="*/ 1850157 h 2993922"/>
              <a:gd name="connsiteX3300" fmla="*/ 3865500 w 8938307"/>
              <a:gd name="connsiteY3300" fmla="*/ 1860749 h 2993922"/>
              <a:gd name="connsiteX3301" fmla="*/ 3876090 w 8938307"/>
              <a:gd name="connsiteY3301" fmla="*/ 1860749 h 2993922"/>
              <a:gd name="connsiteX3302" fmla="*/ 3907860 w 8938307"/>
              <a:gd name="connsiteY3302" fmla="*/ 1860749 h 2993922"/>
              <a:gd name="connsiteX3303" fmla="*/ 3971404 w 8938307"/>
              <a:gd name="connsiteY3303" fmla="*/ 1871338 h 2993922"/>
              <a:gd name="connsiteX3304" fmla="*/ 4003175 w 8938307"/>
              <a:gd name="connsiteY3304" fmla="*/ 1871338 h 2993922"/>
              <a:gd name="connsiteX3305" fmla="*/ 4024356 w 8938307"/>
              <a:gd name="connsiteY3305" fmla="*/ 1881930 h 2993922"/>
              <a:gd name="connsiteX3306" fmla="*/ 4040242 w 8938307"/>
              <a:gd name="connsiteY3306" fmla="*/ 1887224 h 2993922"/>
              <a:gd name="connsiteX3307" fmla="*/ 4056127 w 8938307"/>
              <a:gd name="connsiteY3307" fmla="*/ 1892520 h 2993922"/>
              <a:gd name="connsiteX3308" fmla="*/ 4077308 w 8938307"/>
              <a:gd name="connsiteY3308" fmla="*/ 1881930 h 2993922"/>
              <a:gd name="connsiteX3309" fmla="*/ 4056127 w 8938307"/>
              <a:gd name="connsiteY3309" fmla="*/ 1871338 h 2993922"/>
              <a:gd name="connsiteX3310" fmla="*/ 4077308 w 8938307"/>
              <a:gd name="connsiteY3310" fmla="*/ 1871338 h 2993922"/>
              <a:gd name="connsiteX3311" fmla="*/ 4109079 w 8938307"/>
              <a:gd name="connsiteY3311" fmla="*/ 1881930 h 2993922"/>
              <a:gd name="connsiteX3312" fmla="*/ 4098489 w 8938307"/>
              <a:gd name="connsiteY3312" fmla="*/ 1881930 h 2993922"/>
              <a:gd name="connsiteX3313" fmla="*/ 4087898 w 8938307"/>
              <a:gd name="connsiteY3313" fmla="*/ 1892520 h 2993922"/>
              <a:gd name="connsiteX3314" fmla="*/ 4098489 w 8938307"/>
              <a:gd name="connsiteY3314" fmla="*/ 1903111 h 2993922"/>
              <a:gd name="connsiteX3315" fmla="*/ 4109079 w 8938307"/>
              <a:gd name="connsiteY3315" fmla="*/ 1913701 h 2993922"/>
              <a:gd name="connsiteX3316" fmla="*/ 4119669 w 8938307"/>
              <a:gd name="connsiteY3316" fmla="*/ 1924290 h 2993922"/>
              <a:gd name="connsiteX3317" fmla="*/ 4151441 w 8938307"/>
              <a:gd name="connsiteY3317" fmla="*/ 1934882 h 2993922"/>
              <a:gd name="connsiteX3318" fmla="*/ 4204393 w 8938307"/>
              <a:gd name="connsiteY3318" fmla="*/ 1934882 h 2993922"/>
              <a:gd name="connsiteX3319" fmla="*/ 4241460 w 8938307"/>
              <a:gd name="connsiteY3319" fmla="*/ 1940176 h 2993922"/>
              <a:gd name="connsiteX3320" fmla="*/ 4257345 w 8938307"/>
              <a:gd name="connsiteY3320" fmla="*/ 1956063 h 2993922"/>
              <a:gd name="connsiteX3321" fmla="*/ 4289116 w 8938307"/>
              <a:gd name="connsiteY3321" fmla="*/ 1956063 h 2993922"/>
              <a:gd name="connsiteX3322" fmla="*/ 4278526 w 8938307"/>
              <a:gd name="connsiteY3322" fmla="*/ 1945472 h 2993922"/>
              <a:gd name="connsiteX3323" fmla="*/ 4289116 w 8938307"/>
              <a:gd name="connsiteY3323" fmla="*/ 1945472 h 2993922"/>
              <a:gd name="connsiteX3324" fmla="*/ 4299706 w 8938307"/>
              <a:gd name="connsiteY3324" fmla="*/ 1945472 h 2993922"/>
              <a:gd name="connsiteX3325" fmla="*/ 4305002 w 8938307"/>
              <a:gd name="connsiteY3325" fmla="*/ 1940176 h 2993922"/>
              <a:gd name="connsiteX3326" fmla="*/ 4320887 w 8938307"/>
              <a:gd name="connsiteY3326" fmla="*/ 1945472 h 2993922"/>
              <a:gd name="connsiteX3327" fmla="*/ 4352658 w 8938307"/>
              <a:gd name="connsiteY3327" fmla="*/ 1966653 h 2993922"/>
              <a:gd name="connsiteX3328" fmla="*/ 4373839 w 8938307"/>
              <a:gd name="connsiteY3328" fmla="*/ 1966653 h 2993922"/>
              <a:gd name="connsiteX3329" fmla="*/ 4395020 w 8938307"/>
              <a:gd name="connsiteY3329" fmla="*/ 1966653 h 2993922"/>
              <a:gd name="connsiteX3330" fmla="*/ 4416202 w 8938307"/>
              <a:gd name="connsiteY3330" fmla="*/ 1977242 h 2993922"/>
              <a:gd name="connsiteX3331" fmla="*/ 4395020 w 8938307"/>
              <a:gd name="connsiteY3331" fmla="*/ 1982538 h 2993922"/>
              <a:gd name="connsiteX3332" fmla="*/ 4363249 w 8938307"/>
              <a:gd name="connsiteY3332" fmla="*/ 1977242 h 2993922"/>
              <a:gd name="connsiteX3333" fmla="*/ 4320887 w 8938307"/>
              <a:gd name="connsiteY3333" fmla="*/ 1966653 h 2993922"/>
              <a:gd name="connsiteX3334" fmla="*/ 4289116 w 8938307"/>
              <a:gd name="connsiteY3334" fmla="*/ 1977242 h 2993922"/>
              <a:gd name="connsiteX3335" fmla="*/ 4267935 w 8938307"/>
              <a:gd name="connsiteY3335" fmla="*/ 1977242 h 2993922"/>
              <a:gd name="connsiteX3336" fmla="*/ 4257345 w 8938307"/>
              <a:gd name="connsiteY3336" fmla="*/ 1966653 h 2993922"/>
              <a:gd name="connsiteX3337" fmla="*/ 4278526 w 8938307"/>
              <a:gd name="connsiteY3337" fmla="*/ 1998424 h 2993922"/>
              <a:gd name="connsiteX3338" fmla="*/ 4299706 w 8938307"/>
              <a:gd name="connsiteY3338" fmla="*/ 2009015 h 2993922"/>
              <a:gd name="connsiteX3339" fmla="*/ 4342068 w 8938307"/>
              <a:gd name="connsiteY3339" fmla="*/ 2009015 h 2993922"/>
              <a:gd name="connsiteX3340" fmla="*/ 4342068 w 8938307"/>
              <a:gd name="connsiteY3340" fmla="*/ 1998424 h 2993922"/>
              <a:gd name="connsiteX3341" fmla="*/ 4405610 w 8938307"/>
              <a:gd name="connsiteY3341" fmla="*/ 2030194 h 2993922"/>
              <a:gd name="connsiteX3342" fmla="*/ 4437382 w 8938307"/>
              <a:gd name="connsiteY3342" fmla="*/ 2035490 h 2993922"/>
              <a:gd name="connsiteX3343" fmla="*/ 4458562 w 8938307"/>
              <a:gd name="connsiteY3343" fmla="*/ 2030194 h 2993922"/>
              <a:gd name="connsiteX3344" fmla="*/ 4500924 w 8938307"/>
              <a:gd name="connsiteY3344" fmla="*/ 2040786 h 2993922"/>
              <a:gd name="connsiteX3345" fmla="*/ 4522106 w 8938307"/>
              <a:gd name="connsiteY3345" fmla="*/ 2040786 h 2993922"/>
              <a:gd name="connsiteX3346" fmla="*/ 4490334 w 8938307"/>
              <a:gd name="connsiteY3346" fmla="*/ 2019605 h 2993922"/>
              <a:gd name="connsiteX3347" fmla="*/ 4469154 w 8938307"/>
              <a:gd name="connsiteY3347" fmla="*/ 2014309 h 2993922"/>
              <a:gd name="connsiteX3348" fmla="*/ 4490334 w 8938307"/>
              <a:gd name="connsiteY3348" fmla="*/ 2014309 h 2993922"/>
              <a:gd name="connsiteX3349" fmla="*/ 4500924 w 8938307"/>
              <a:gd name="connsiteY3349" fmla="*/ 2009015 h 2993922"/>
              <a:gd name="connsiteX3350" fmla="*/ 4511514 w 8938307"/>
              <a:gd name="connsiteY3350" fmla="*/ 1998424 h 2993922"/>
              <a:gd name="connsiteX3351" fmla="*/ 4522106 w 8938307"/>
              <a:gd name="connsiteY3351" fmla="*/ 2009015 h 2993922"/>
              <a:gd name="connsiteX3352" fmla="*/ 4522106 w 8938307"/>
              <a:gd name="connsiteY3352" fmla="*/ 2019605 h 2993922"/>
              <a:gd name="connsiteX3353" fmla="*/ 4543286 w 8938307"/>
              <a:gd name="connsiteY3353" fmla="*/ 2030194 h 2993922"/>
              <a:gd name="connsiteX3354" fmla="*/ 4548580 w 8938307"/>
              <a:gd name="connsiteY3354" fmla="*/ 2040786 h 2993922"/>
              <a:gd name="connsiteX3355" fmla="*/ 4553876 w 8938307"/>
              <a:gd name="connsiteY3355" fmla="*/ 2040786 h 2993922"/>
              <a:gd name="connsiteX3356" fmla="*/ 4559172 w 8938307"/>
              <a:gd name="connsiteY3356" fmla="*/ 2046080 h 2993922"/>
              <a:gd name="connsiteX3357" fmla="*/ 4564468 w 8938307"/>
              <a:gd name="connsiteY3357" fmla="*/ 2051376 h 2993922"/>
              <a:gd name="connsiteX3358" fmla="*/ 4532695 w 8938307"/>
              <a:gd name="connsiteY3358" fmla="*/ 2051376 h 2993922"/>
              <a:gd name="connsiteX3359" fmla="*/ 4522106 w 8938307"/>
              <a:gd name="connsiteY3359" fmla="*/ 2061967 h 2993922"/>
              <a:gd name="connsiteX3360" fmla="*/ 4522106 w 8938307"/>
              <a:gd name="connsiteY3360" fmla="*/ 2072557 h 2993922"/>
              <a:gd name="connsiteX3361" fmla="*/ 4532695 w 8938307"/>
              <a:gd name="connsiteY3361" fmla="*/ 2083146 h 2993922"/>
              <a:gd name="connsiteX3362" fmla="*/ 4564468 w 8938307"/>
              <a:gd name="connsiteY3362" fmla="*/ 2093738 h 2993922"/>
              <a:gd name="connsiteX3363" fmla="*/ 4606828 w 8938307"/>
              <a:gd name="connsiteY3363" fmla="*/ 2093738 h 2993922"/>
              <a:gd name="connsiteX3364" fmla="*/ 4596238 w 8938307"/>
              <a:gd name="connsiteY3364" fmla="*/ 2083146 h 2993922"/>
              <a:gd name="connsiteX3365" fmla="*/ 4606828 w 8938307"/>
              <a:gd name="connsiteY3365" fmla="*/ 2083146 h 2993922"/>
              <a:gd name="connsiteX3366" fmla="*/ 4606828 w 8938307"/>
              <a:gd name="connsiteY3366" fmla="*/ 2104328 h 2993922"/>
              <a:gd name="connsiteX3367" fmla="*/ 4617420 w 8938307"/>
              <a:gd name="connsiteY3367" fmla="*/ 2114919 h 2993922"/>
              <a:gd name="connsiteX3368" fmla="*/ 4637592 w 8938307"/>
              <a:gd name="connsiteY3368" fmla="*/ 2113910 h 2993922"/>
              <a:gd name="connsiteX3369" fmla="*/ 4628010 w 8938307"/>
              <a:gd name="connsiteY3369" fmla="*/ 2104328 h 2993922"/>
              <a:gd name="connsiteX3370" fmla="*/ 4649190 w 8938307"/>
              <a:gd name="connsiteY3370" fmla="*/ 2104328 h 2993922"/>
              <a:gd name="connsiteX3371" fmla="*/ 4639715 w 8938307"/>
              <a:gd name="connsiteY3371" fmla="*/ 2113805 h 2993922"/>
              <a:gd name="connsiteX3372" fmla="*/ 4643895 w 8938307"/>
              <a:gd name="connsiteY3372" fmla="*/ 2113594 h 2993922"/>
              <a:gd name="connsiteX3373" fmla="*/ 4659780 w 8938307"/>
              <a:gd name="connsiteY3373" fmla="*/ 2109623 h 2993922"/>
              <a:gd name="connsiteX3374" fmla="*/ 4680962 w 8938307"/>
              <a:gd name="connsiteY3374" fmla="*/ 2114919 h 2993922"/>
              <a:gd name="connsiteX3375" fmla="*/ 4702142 w 8938307"/>
              <a:gd name="connsiteY3375" fmla="*/ 2125509 h 2993922"/>
              <a:gd name="connsiteX3376" fmla="*/ 4733914 w 8938307"/>
              <a:gd name="connsiteY3376" fmla="*/ 2146690 h 2993922"/>
              <a:gd name="connsiteX3377" fmla="*/ 4765684 w 8938307"/>
              <a:gd name="connsiteY3377" fmla="*/ 2157280 h 2993922"/>
              <a:gd name="connsiteX3378" fmla="*/ 4818636 w 8938307"/>
              <a:gd name="connsiteY3378" fmla="*/ 2162575 h 2993922"/>
              <a:gd name="connsiteX3379" fmla="*/ 4850408 w 8938307"/>
              <a:gd name="connsiteY3379" fmla="*/ 2167871 h 2993922"/>
              <a:gd name="connsiteX3380" fmla="*/ 4850408 w 8938307"/>
              <a:gd name="connsiteY3380" fmla="*/ 2189051 h 2993922"/>
              <a:gd name="connsiteX3381" fmla="*/ 4839818 w 8938307"/>
              <a:gd name="connsiteY3381" fmla="*/ 2183756 h 2993922"/>
              <a:gd name="connsiteX3382" fmla="*/ 4818636 w 8938307"/>
              <a:gd name="connsiteY3382" fmla="*/ 2178461 h 2993922"/>
              <a:gd name="connsiteX3383" fmla="*/ 4776276 w 8938307"/>
              <a:gd name="connsiteY3383" fmla="*/ 2167871 h 2993922"/>
              <a:gd name="connsiteX3384" fmla="*/ 4680962 w 8938307"/>
              <a:gd name="connsiteY3384" fmla="*/ 2146690 h 2993922"/>
              <a:gd name="connsiteX3385" fmla="*/ 4659780 w 8938307"/>
              <a:gd name="connsiteY3385" fmla="*/ 2141394 h 2993922"/>
              <a:gd name="connsiteX3386" fmla="*/ 4649190 w 8938307"/>
              <a:gd name="connsiteY3386" fmla="*/ 2136099 h 2993922"/>
              <a:gd name="connsiteX3387" fmla="*/ 4601532 w 8938307"/>
              <a:gd name="connsiteY3387" fmla="*/ 2125509 h 2993922"/>
              <a:gd name="connsiteX3388" fmla="*/ 4506220 w 8938307"/>
              <a:gd name="connsiteY3388" fmla="*/ 2104328 h 2993922"/>
              <a:gd name="connsiteX3389" fmla="*/ 4447972 w 8938307"/>
              <a:gd name="connsiteY3389" fmla="*/ 2083146 h 2993922"/>
              <a:gd name="connsiteX3390" fmla="*/ 4405610 w 8938307"/>
              <a:gd name="connsiteY3390" fmla="*/ 2072557 h 2993922"/>
              <a:gd name="connsiteX3391" fmla="*/ 4384430 w 8938307"/>
              <a:gd name="connsiteY3391" fmla="*/ 2061967 h 2993922"/>
              <a:gd name="connsiteX3392" fmla="*/ 4352658 w 8938307"/>
              <a:gd name="connsiteY3392" fmla="*/ 2051376 h 2993922"/>
              <a:gd name="connsiteX3393" fmla="*/ 4326182 w 8938307"/>
              <a:gd name="connsiteY3393" fmla="*/ 2046080 h 2993922"/>
              <a:gd name="connsiteX3394" fmla="*/ 4289116 w 8938307"/>
              <a:gd name="connsiteY3394" fmla="*/ 2035490 h 2993922"/>
              <a:gd name="connsiteX3395" fmla="*/ 4241460 w 8938307"/>
              <a:gd name="connsiteY3395" fmla="*/ 2019605 h 2993922"/>
              <a:gd name="connsiteX3396" fmla="*/ 4199098 w 8938307"/>
              <a:gd name="connsiteY3396" fmla="*/ 2003719 h 2993922"/>
              <a:gd name="connsiteX3397" fmla="*/ 4172621 w 8938307"/>
              <a:gd name="connsiteY3397" fmla="*/ 1993128 h 2993922"/>
              <a:gd name="connsiteX3398" fmla="*/ 4151441 w 8938307"/>
              <a:gd name="connsiteY3398" fmla="*/ 1982538 h 2993922"/>
              <a:gd name="connsiteX3399" fmla="*/ 4119669 w 8938307"/>
              <a:gd name="connsiteY3399" fmla="*/ 1977242 h 2993922"/>
              <a:gd name="connsiteX3400" fmla="*/ 4077308 w 8938307"/>
              <a:gd name="connsiteY3400" fmla="*/ 1961357 h 2993922"/>
              <a:gd name="connsiteX3401" fmla="*/ 4056127 w 8938307"/>
              <a:gd name="connsiteY3401" fmla="*/ 1956063 h 2993922"/>
              <a:gd name="connsiteX3402" fmla="*/ 3981994 w 8938307"/>
              <a:gd name="connsiteY3402" fmla="*/ 1940176 h 2993922"/>
              <a:gd name="connsiteX3403" fmla="*/ 3939633 w 8938307"/>
              <a:gd name="connsiteY3403" fmla="*/ 1924290 h 2993922"/>
              <a:gd name="connsiteX3404" fmla="*/ 3865500 w 8938307"/>
              <a:gd name="connsiteY3404" fmla="*/ 1892520 h 2993922"/>
              <a:gd name="connsiteX3405" fmla="*/ 3854908 w 8938307"/>
              <a:gd name="connsiteY3405" fmla="*/ 1881930 h 2993922"/>
              <a:gd name="connsiteX3406" fmla="*/ 3833728 w 8938307"/>
              <a:gd name="connsiteY3406" fmla="*/ 1876634 h 2993922"/>
              <a:gd name="connsiteX3407" fmla="*/ 3812548 w 8938307"/>
              <a:gd name="connsiteY3407" fmla="*/ 1871338 h 2993922"/>
              <a:gd name="connsiteX3408" fmla="*/ 3727824 w 8938307"/>
              <a:gd name="connsiteY3408" fmla="*/ 1850157 h 2993922"/>
              <a:gd name="connsiteX3409" fmla="*/ 3637805 w 8938307"/>
              <a:gd name="connsiteY3409" fmla="*/ 1823682 h 2993922"/>
              <a:gd name="connsiteX3410" fmla="*/ 3568968 w 8938307"/>
              <a:gd name="connsiteY3410" fmla="*/ 1797205 h 2993922"/>
              <a:gd name="connsiteX3411" fmla="*/ 3537196 w 8938307"/>
              <a:gd name="connsiteY3411" fmla="*/ 1786615 h 2993922"/>
              <a:gd name="connsiteX3412" fmla="*/ 3494834 w 8938307"/>
              <a:gd name="connsiteY3412" fmla="*/ 1776026 h 2993922"/>
              <a:gd name="connsiteX3413" fmla="*/ 3452474 w 8938307"/>
              <a:gd name="connsiteY3413" fmla="*/ 1765434 h 2993922"/>
              <a:gd name="connsiteX3414" fmla="*/ 3388931 w 8938307"/>
              <a:gd name="connsiteY3414" fmla="*/ 1744253 h 2993922"/>
              <a:gd name="connsiteX3415" fmla="*/ 3346570 w 8938307"/>
              <a:gd name="connsiteY3415" fmla="*/ 1733663 h 2993922"/>
              <a:gd name="connsiteX3416" fmla="*/ 3314799 w 8938307"/>
              <a:gd name="connsiteY3416" fmla="*/ 1723074 h 2993922"/>
              <a:gd name="connsiteX3417" fmla="*/ 3261847 w 8938307"/>
              <a:gd name="connsiteY3417" fmla="*/ 1701893 h 2993922"/>
              <a:gd name="connsiteX3418" fmla="*/ 3193008 w 8938307"/>
              <a:gd name="connsiteY3418" fmla="*/ 1680711 h 2993922"/>
              <a:gd name="connsiteX3419" fmla="*/ 3113581 w 8938307"/>
              <a:gd name="connsiteY3419" fmla="*/ 1648940 h 2993922"/>
              <a:gd name="connsiteX3420" fmla="*/ 3081810 w 8938307"/>
              <a:gd name="connsiteY3420" fmla="*/ 1638349 h 2993922"/>
              <a:gd name="connsiteX3421" fmla="*/ 3081810 w 8938307"/>
              <a:gd name="connsiteY3421" fmla="*/ 1627759 h 2993922"/>
              <a:gd name="connsiteX3422" fmla="*/ 3039447 w 8938307"/>
              <a:gd name="connsiteY3422" fmla="*/ 1617170 h 2993922"/>
              <a:gd name="connsiteX3423" fmla="*/ 3018266 w 8938307"/>
              <a:gd name="connsiteY3423" fmla="*/ 1617170 h 2993922"/>
              <a:gd name="connsiteX3424" fmla="*/ 2986495 w 8938307"/>
              <a:gd name="connsiteY3424" fmla="*/ 1617170 h 2993922"/>
              <a:gd name="connsiteX3425" fmla="*/ 2944134 w 8938307"/>
              <a:gd name="connsiteY3425" fmla="*/ 1601283 h 2993922"/>
              <a:gd name="connsiteX3426" fmla="*/ 2933543 w 8938307"/>
              <a:gd name="connsiteY3426" fmla="*/ 1585397 h 2993922"/>
              <a:gd name="connsiteX3427" fmla="*/ 2868489 w 8938307"/>
              <a:gd name="connsiteY3427" fmla="*/ 1562705 h 2993922"/>
              <a:gd name="connsiteX3428" fmla="*/ 2880591 w 8938307"/>
              <a:gd name="connsiteY3428" fmla="*/ 1564218 h 2993922"/>
              <a:gd name="connsiteX3429" fmla="*/ 2870002 w 8938307"/>
              <a:gd name="connsiteY3429" fmla="*/ 1564218 h 2993922"/>
              <a:gd name="connsiteX3430" fmla="*/ 7423878 w 8938307"/>
              <a:gd name="connsiteY3430" fmla="*/ 1553626 h 2993922"/>
              <a:gd name="connsiteX3431" fmla="*/ 7423878 w 8938307"/>
              <a:gd name="connsiteY3431" fmla="*/ 1564218 h 2993922"/>
              <a:gd name="connsiteX3432" fmla="*/ 7423878 w 8938307"/>
              <a:gd name="connsiteY3432" fmla="*/ 1574807 h 2993922"/>
              <a:gd name="connsiteX3433" fmla="*/ 7434468 w 8938307"/>
              <a:gd name="connsiteY3433" fmla="*/ 1574807 h 2993922"/>
              <a:gd name="connsiteX3434" fmla="*/ 7434468 w 8938307"/>
              <a:gd name="connsiteY3434" fmla="*/ 1564218 h 2993922"/>
              <a:gd name="connsiteX3435" fmla="*/ 7349745 w 8938307"/>
              <a:gd name="connsiteY3435" fmla="*/ 1553626 h 2993922"/>
              <a:gd name="connsiteX3436" fmla="*/ 7349745 w 8938307"/>
              <a:gd name="connsiteY3436" fmla="*/ 1564218 h 2993922"/>
              <a:gd name="connsiteX3437" fmla="*/ 7328564 w 8938307"/>
              <a:gd name="connsiteY3437" fmla="*/ 1574807 h 2993922"/>
              <a:gd name="connsiteX3438" fmla="*/ 7317974 w 8938307"/>
              <a:gd name="connsiteY3438" fmla="*/ 1580103 h 2993922"/>
              <a:gd name="connsiteX3439" fmla="*/ 7302088 w 8938307"/>
              <a:gd name="connsiteY3439" fmla="*/ 1585397 h 2993922"/>
              <a:gd name="connsiteX3440" fmla="*/ 7286203 w 8938307"/>
              <a:gd name="connsiteY3440" fmla="*/ 1580103 h 2993922"/>
              <a:gd name="connsiteX3441" fmla="*/ 7270318 w 8938307"/>
              <a:gd name="connsiteY3441" fmla="*/ 1574807 h 2993922"/>
              <a:gd name="connsiteX3442" fmla="*/ 7254432 w 8938307"/>
              <a:gd name="connsiteY3442" fmla="*/ 1564218 h 2993922"/>
              <a:gd name="connsiteX3443" fmla="*/ 7254432 w 8938307"/>
              <a:gd name="connsiteY3443" fmla="*/ 1574807 h 2993922"/>
              <a:gd name="connsiteX3444" fmla="*/ 7265022 w 8938307"/>
              <a:gd name="connsiteY3444" fmla="*/ 1585397 h 2993922"/>
              <a:gd name="connsiteX3445" fmla="*/ 7302088 w 8938307"/>
              <a:gd name="connsiteY3445" fmla="*/ 1595988 h 2993922"/>
              <a:gd name="connsiteX3446" fmla="*/ 7323270 w 8938307"/>
              <a:gd name="connsiteY3446" fmla="*/ 1590693 h 2993922"/>
              <a:gd name="connsiteX3447" fmla="*/ 7339155 w 8938307"/>
              <a:gd name="connsiteY3447" fmla="*/ 1585397 h 2993922"/>
              <a:gd name="connsiteX3448" fmla="*/ 7360336 w 8938307"/>
              <a:gd name="connsiteY3448" fmla="*/ 1564218 h 2993922"/>
              <a:gd name="connsiteX3449" fmla="*/ 7349745 w 8938307"/>
              <a:gd name="connsiteY3449" fmla="*/ 1553626 h 2993922"/>
              <a:gd name="connsiteX3450" fmla="*/ 7286203 w 8938307"/>
              <a:gd name="connsiteY3450" fmla="*/ 1553626 h 2993922"/>
              <a:gd name="connsiteX3451" fmla="*/ 7275612 w 8938307"/>
              <a:gd name="connsiteY3451" fmla="*/ 1564218 h 2993922"/>
              <a:gd name="connsiteX3452" fmla="*/ 7286203 w 8938307"/>
              <a:gd name="connsiteY3452" fmla="*/ 1564218 h 2993922"/>
              <a:gd name="connsiteX3453" fmla="*/ 7296793 w 8938307"/>
              <a:gd name="connsiteY3453" fmla="*/ 1564218 h 2993922"/>
              <a:gd name="connsiteX3454" fmla="*/ 3791367 w 8938307"/>
              <a:gd name="connsiteY3454" fmla="*/ 1553626 h 2993922"/>
              <a:gd name="connsiteX3455" fmla="*/ 3801956 w 8938307"/>
              <a:gd name="connsiteY3455" fmla="*/ 1564218 h 2993922"/>
              <a:gd name="connsiteX3456" fmla="*/ 3823138 w 8938307"/>
              <a:gd name="connsiteY3456" fmla="*/ 1553626 h 2993922"/>
              <a:gd name="connsiteX3457" fmla="*/ 2562879 w 8938307"/>
              <a:gd name="connsiteY3457" fmla="*/ 1553626 h 2993922"/>
              <a:gd name="connsiteX3458" fmla="*/ 2658193 w 8938307"/>
              <a:gd name="connsiteY3458" fmla="*/ 1574807 h 2993922"/>
              <a:gd name="connsiteX3459" fmla="*/ 2637012 w 8938307"/>
              <a:gd name="connsiteY3459" fmla="*/ 1574807 h 2993922"/>
              <a:gd name="connsiteX3460" fmla="*/ 2605241 w 8938307"/>
              <a:gd name="connsiteY3460" fmla="*/ 1564218 h 2993922"/>
              <a:gd name="connsiteX3461" fmla="*/ 7468888 w 8938307"/>
              <a:gd name="connsiteY3461" fmla="*/ 1547007 h 2993922"/>
              <a:gd name="connsiteX3462" fmla="*/ 7466240 w 8938307"/>
              <a:gd name="connsiteY3462" fmla="*/ 1548331 h 2993922"/>
              <a:gd name="connsiteX3463" fmla="*/ 7466240 w 8938307"/>
              <a:gd name="connsiteY3463" fmla="*/ 1564218 h 2993922"/>
              <a:gd name="connsiteX3464" fmla="*/ 7476830 w 8938307"/>
              <a:gd name="connsiteY3464" fmla="*/ 1564218 h 2993922"/>
              <a:gd name="connsiteX3465" fmla="*/ 7476830 w 8938307"/>
              <a:gd name="connsiteY3465" fmla="*/ 1553626 h 2993922"/>
              <a:gd name="connsiteX3466" fmla="*/ 7468888 w 8938307"/>
              <a:gd name="connsiteY3466" fmla="*/ 1547007 h 2993922"/>
              <a:gd name="connsiteX3467" fmla="*/ 7392107 w 8938307"/>
              <a:gd name="connsiteY3467" fmla="*/ 1543036 h 2993922"/>
              <a:gd name="connsiteX3468" fmla="*/ 7392107 w 8938307"/>
              <a:gd name="connsiteY3468" fmla="*/ 1553626 h 2993922"/>
              <a:gd name="connsiteX3469" fmla="*/ 7402697 w 8938307"/>
              <a:gd name="connsiteY3469" fmla="*/ 1548331 h 2993922"/>
              <a:gd name="connsiteX3470" fmla="*/ 7392107 w 8938307"/>
              <a:gd name="connsiteY3470" fmla="*/ 1543036 h 2993922"/>
              <a:gd name="connsiteX3471" fmla="*/ 2933543 w 8938307"/>
              <a:gd name="connsiteY3471" fmla="*/ 1543036 h 2993922"/>
              <a:gd name="connsiteX3472" fmla="*/ 2944134 w 8938307"/>
              <a:gd name="connsiteY3472" fmla="*/ 1543036 h 2993922"/>
              <a:gd name="connsiteX3473" fmla="*/ 2965314 w 8938307"/>
              <a:gd name="connsiteY3473" fmla="*/ 1553626 h 2993922"/>
              <a:gd name="connsiteX3474" fmla="*/ 2266347 w 8938307"/>
              <a:gd name="connsiteY3474" fmla="*/ 1543036 h 2993922"/>
              <a:gd name="connsiteX3475" fmla="*/ 2298119 w 8938307"/>
              <a:gd name="connsiteY3475" fmla="*/ 1543036 h 2993922"/>
              <a:gd name="connsiteX3476" fmla="*/ 2319299 w 8938307"/>
              <a:gd name="connsiteY3476" fmla="*/ 1553626 h 2993922"/>
              <a:gd name="connsiteX3477" fmla="*/ 2335186 w 8938307"/>
              <a:gd name="connsiteY3477" fmla="*/ 1558922 h 2993922"/>
              <a:gd name="connsiteX3478" fmla="*/ 2345776 w 8938307"/>
              <a:gd name="connsiteY3478" fmla="*/ 1564218 h 2993922"/>
              <a:gd name="connsiteX3479" fmla="*/ 2356365 w 8938307"/>
              <a:gd name="connsiteY3479" fmla="*/ 1564218 h 2993922"/>
              <a:gd name="connsiteX3480" fmla="*/ 2372252 w 8938307"/>
              <a:gd name="connsiteY3480" fmla="*/ 1574807 h 2993922"/>
              <a:gd name="connsiteX3481" fmla="*/ 2425203 w 8938307"/>
              <a:gd name="connsiteY3481" fmla="*/ 1590693 h 2993922"/>
              <a:gd name="connsiteX3482" fmla="*/ 2467566 w 8938307"/>
              <a:gd name="connsiteY3482" fmla="*/ 1595988 h 2993922"/>
              <a:gd name="connsiteX3483" fmla="*/ 2520518 w 8938307"/>
              <a:gd name="connsiteY3483" fmla="*/ 1606578 h 2993922"/>
              <a:gd name="connsiteX3484" fmla="*/ 2562879 w 8938307"/>
              <a:gd name="connsiteY3484" fmla="*/ 1617170 h 2993922"/>
              <a:gd name="connsiteX3485" fmla="*/ 2562879 w 8938307"/>
              <a:gd name="connsiteY3485" fmla="*/ 1627759 h 2993922"/>
              <a:gd name="connsiteX3486" fmla="*/ 2594650 w 8938307"/>
              <a:gd name="connsiteY3486" fmla="*/ 1648940 h 2993922"/>
              <a:gd name="connsiteX3487" fmla="*/ 2637012 w 8938307"/>
              <a:gd name="connsiteY3487" fmla="*/ 1670122 h 2993922"/>
              <a:gd name="connsiteX3488" fmla="*/ 2674080 w 8938307"/>
              <a:gd name="connsiteY3488" fmla="*/ 1691301 h 2993922"/>
              <a:gd name="connsiteX3489" fmla="*/ 2684669 w 8938307"/>
              <a:gd name="connsiteY3489" fmla="*/ 1701893 h 2993922"/>
              <a:gd name="connsiteX3490" fmla="*/ 2705851 w 8938307"/>
              <a:gd name="connsiteY3490" fmla="*/ 1707187 h 2993922"/>
              <a:gd name="connsiteX3491" fmla="*/ 2721735 w 8938307"/>
              <a:gd name="connsiteY3491" fmla="*/ 1712482 h 2993922"/>
              <a:gd name="connsiteX3492" fmla="*/ 2721735 w 8938307"/>
              <a:gd name="connsiteY3492" fmla="*/ 1723074 h 2993922"/>
              <a:gd name="connsiteX3493" fmla="*/ 2700554 w 8938307"/>
              <a:gd name="connsiteY3493" fmla="*/ 1712482 h 2993922"/>
              <a:gd name="connsiteX3494" fmla="*/ 2668783 w 8938307"/>
              <a:gd name="connsiteY3494" fmla="*/ 1707187 h 2993922"/>
              <a:gd name="connsiteX3495" fmla="*/ 2647602 w 8938307"/>
              <a:gd name="connsiteY3495" fmla="*/ 1696597 h 2993922"/>
              <a:gd name="connsiteX3496" fmla="*/ 2637012 w 8938307"/>
              <a:gd name="connsiteY3496" fmla="*/ 1691301 h 2993922"/>
              <a:gd name="connsiteX3497" fmla="*/ 2621125 w 8938307"/>
              <a:gd name="connsiteY3497" fmla="*/ 1686007 h 2993922"/>
              <a:gd name="connsiteX3498" fmla="*/ 2615831 w 8938307"/>
              <a:gd name="connsiteY3498" fmla="*/ 1680711 h 2993922"/>
              <a:gd name="connsiteX3499" fmla="*/ 2584060 w 8938307"/>
              <a:gd name="connsiteY3499" fmla="*/ 1659530 h 2993922"/>
              <a:gd name="connsiteX3500" fmla="*/ 2573470 w 8938307"/>
              <a:gd name="connsiteY3500" fmla="*/ 1648940 h 2993922"/>
              <a:gd name="connsiteX3501" fmla="*/ 2552289 w 8938307"/>
              <a:gd name="connsiteY3501" fmla="*/ 1643645 h 2993922"/>
              <a:gd name="connsiteX3502" fmla="*/ 2536402 w 8938307"/>
              <a:gd name="connsiteY3502" fmla="*/ 1648940 h 2993922"/>
              <a:gd name="connsiteX3503" fmla="*/ 2520518 w 8938307"/>
              <a:gd name="connsiteY3503" fmla="*/ 1648940 h 2993922"/>
              <a:gd name="connsiteX3504" fmla="*/ 2467566 w 8938307"/>
              <a:gd name="connsiteY3504" fmla="*/ 1627759 h 2993922"/>
              <a:gd name="connsiteX3505" fmla="*/ 2435794 w 8938307"/>
              <a:gd name="connsiteY3505" fmla="*/ 1606578 h 2993922"/>
              <a:gd name="connsiteX3506" fmla="*/ 2414614 w 8938307"/>
              <a:gd name="connsiteY3506" fmla="*/ 1595988 h 2993922"/>
              <a:gd name="connsiteX3507" fmla="*/ 2393433 w 8938307"/>
              <a:gd name="connsiteY3507" fmla="*/ 1595988 h 2993922"/>
              <a:gd name="connsiteX3508" fmla="*/ 2393433 w 8938307"/>
              <a:gd name="connsiteY3508" fmla="*/ 1606578 h 2993922"/>
              <a:gd name="connsiteX3509" fmla="*/ 2361662 w 8938307"/>
              <a:gd name="connsiteY3509" fmla="*/ 1590693 h 2993922"/>
              <a:gd name="connsiteX3510" fmla="*/ 2351071 w 8938307"/>
              <a:gd name="connsiteY3510" fmla="*/ 1580103 h 2993922"/>
              <a:gd name="connsiteX3511" fmla="*/ 2329890 w 8938307"/>
              <a:gd name="connsiteY3511" fmla="*/ 1569512 h 2993922"/>
              <a:gd name="connsiteX3512" fmla="*/ 2266347 w 8938307"/>
              <a:gd name="connsiteY3512" fmla="*/ 1564218 h 2993922"/>
              <a:gd name="connsiteX3513" fmla="*/ 2266347 w 8938307"/>
              <a:gd name="connsiteY3513" fmla="*/ 1558922 h 2993922"/>
              <a:gd name="connsiteX3514" fmla="*/ 2276938 w 8938307"/>
              <a:gd name="connsiteY3514" fmla="*/ 1553626 h 2993922"/>
              <a:gd name="connsiteX3515" fmla="*/ 7307384 w 8938307"/>
              <a:gd name="connsiteY3515" fmla="*/ 1537741 h 2993922"/>
              <a:gd name="connsiteX3516" fmla="*/ 7296793 w 8938307"/>
              <a:gd name="connsiteY3516" fmla="*/ 1543036 h 2993922"/>
              <a:gd name="connsiteX3517" fmla="*/ 7286203 w 8938307"/>
              <a:gd name="connsiteY3517" fmla="*/ 1543036 h 2993922"/>
              <a:gd name="connsiteX3518" fmla="*/ 7317974 w 8938307"/>
              <a:gd name="connsiteY3518" fmla="*/ 1553626 h 2993922"/>
              <a:gd name="connsiteX3519" fmla="*/ 7339155 w 8938307"/>
              <a:gd name="connsiteY3519" fmla="*/ 1543036 h 2993922"/>
              <a:gd name="connsiteX3520" fmla="*/ 7317974 w 8938307"/>
              <a:gd name="connsiteY3520" fmla="*/ 1543036 h 2993922"/>
              <a:gd name="connsiteX3521" fmla="*/ 7307384 w 8938307"/>
              <a:gd name="connsiteY3521" fmla="*/ 1537741 h 2993922"/>
              <a:gd name="connsiteX3522" fmla="*/ 7577438 w 8938307"/>
              <a:gd name="connsiteY3522" fmla="*/ 1532445 h 2993922"/>
              <a:gd name="connsiteX3523" fmla="*/ 7572144 w 8938307"/>
              <a:gd name="connsiteY3523" fmla="*/ 1543036 h 2993922"/>
              <a:gd name="connsiteX3524" fmla="*/ 7572144 w 8938307"/>
              <a:gd name="connsiteY3524" fmla="*/ 1553626 h 2993922"/>
              <a:gd name="connsiteX3525" fmla="*/ 7561553 w 8938307"/>
              <a:gd name="connsiteY3525" fmla="*/ 1543036 h 2993922"/>
              <a:gd name="connsiteX3526" fmla="*/ 7529782 w 8938307"/>
              <a:gd name="connsiteY3526" fmla="*/ 1543036 h 2993922"/>
              <a:gd name="connsiteX3527" fmla="*/ 7540374 w 8938307"/>
              <a:gd name="connsiteY3527" fmla="*/ 1553626 h 2993922"/>
              <a:gd name="connsiteX3528" fmla="*/ 7550963 w 8938307"/>
              <a:gd name="connsiteY3528" fmla="*/ 1553626 h 2993922"/>
              <a:gd name="connsiteX3529" fmla="*/ 7561553 w 8938307"/>
              <a:gd name="connsiteY3529" fmla="*/ 1558922 h 2993922"/>
              <a:gd name="connsiteX3530" fmla="*/ 7577438 w 8938307"/>
              <a:gd name="connsiteY3530" fmla="*/ 1564218 h 2993922"/>
              <a:gd name="connsiteX3531" fmla="*/ 7593326 w 8938307"/>
              <a:gd name="connsiteY3531" fmla="*/ 1569512 h 2993922"/>
              <a:gd name="connsiteX3532" fmla="*/ 7603915 w 8938307"/>
              <a:gd name="connsiteY3532" fmla="*/ 1574807 h 2993922"/>
              <a:gd name="connsiteX3533" fmla="*/ 7625096 w 8938307"/>
              <a:gd name="connsiteY3533" fmla="*/ 1574807 h 2993922"/>
              <a:gd name="connsiteX3534" fmla="*/ 7603915 w 8938307"/>
              <a:gd name="connsiteY3534" fmla="*/ 1564218 h 2993922"/>
              <a:gd name="connsiteX3535" fmla="*/ 7598620 w 8938307"/>
              <a:gd name="connsiteY3535" fmla="*/ 1548331 h 2993922"/>
              <a:gd name="connsiteX3536" fmla="*/ 7582734 w 8938307"/>
              <a:gd name="connsiteY3536" fmla="*/ 1543036 h 2993922"/>
              <a:gd name="connsiteX3537" fmla="*/ 7577438 w 8938307"/>
              <a:gd name="connsiteY3537" fmla="*/ 1532445 h 2993922"/>
              <a:gd name="connsiteX3538" fmla="*/ 7349745 w 8938307"/>
              <a:gd name="connsiteY3538" fmla="*/ 1532445 h 2993922"/>
              <a:gd name="connsiteX3539" fmla="*/ 7360336 w 8938307"/>
              <a:gd name="connsiteY3539" fmla="*/ 1543036 h 2993922"/>
              <a:gd name="connsiteX3540" fmla="*/ 7370926 w 8938307"/>
              <a:gd name="connsiteY3540" fmla="*/ 1532445 h 2993922"/>
              <a:gd name="connsiteX3541" fmla="*/ 3801956 w 8938307"/>
              <a:gd name="connsiteY3541" fmla="*/ 1532445 h 2993922"/>
              <a:gd name="connsiteX3542" fmla="*/ 3812548 w 8938307"/>
              <a:gd name="connsiteY3542" fmla="*/ 1543036 h 2993922"/>
              <a:gd name="connsiteX3543" fmla="*/ 3849614 w 8938307"/>
              <a:gd name="connsiteY3543" fmla="*/ 1550979 h 2993922"/>
              <a:gd name="connsiteX3544" fmla="*/ 3854178 w 8938307"/>
              <a:gd name="connsiteY3544" fmla="*/ 1552348 h 2993922"/>
              <a:gd name="connsiteX3545" fmla="*/ 3849614 w 8938307"/>
              <a:gd name="connsiteY3545" fmla="*/ 1544360 h 2993922"/>
              <a:gd name="connsiteX3546" fmla="*/ 3833728 w 8938307"/>
              <a:gd name="connsiteY3546" fmla="*/ 1537741 h 2993922"/>
              <a:gd name="connsiteX3547" fmla="*/ 3801956 w 8938307"/>
              <a:gd name="connsiteY3547" fmla="*/ 1532445 h 2993922"/>
              <a:gd name="connsiteX3548" fmla="*/ 2446385 w 8938307"/>
              <a:gd name="connsiteY3548" fmla="*/ 1532445 h 2993922"/>
              <a:gd name="connsiteX3549" fmla="*/ 2456975 w 8938307"/>
              <a:gd name="connsiteY3549" fmla="*/ 1532445 h 2993922"/>
              <a:gd name="connsiteX3550" fmla="*/ 2456975 w 8938307"/>
              <a:gd name="connsiteY3550" fmla="*/ 1543036 h 2993922"/>
              <a:gd name="connsiteX3551" fmla="*/ 2446385 w 8938307"/>
              <a:gd name="connsiteY3551" fmla="*/ 1532445 h 2993922"/>
              <a:gd name="connsiteX3552" fmla="*/ 7921627 w 8938307"/>
              <a:gd name="connsiteY3552" fmla="*/ 1521855 h 2993922"/>
              <a:gd name="connsiteX3553" fmla="*/ 7942808 w 8938307"/>
              <a:gd name="connsiteY3553" fmla="*/ 1532445 h 2993922"/>
              <a:gd name="connsiteX3554" fmla="*/ 7921627 w 8938307"/>
              <a:gd name="connsiteY3554" fmla="*/ 1532445 h 2993922"/>
              <a:gd name="connsiteX3555" fmla="*/ 2488746 w 8938307"/>
              <a:gd name="connsiteY3555" fmla="*/ 1521855 h 2993922"/>
              <a:gd name="connsiteX3556" fmla="*/ 2509927 w 8938307"/>
              <a:gd name="connsiteY3556" fmla="*/ 1532445 h 2993922"/>
              <a:gd name="connsiteX3557" fmla="*/ 2499337 w 8938307"/>
              <a:gd name="connsiteY3557" fmla="*/ 1532445 h 2993922"/>
              <a:gd name="connsiteX3558" fmla="*/ 7593326 w 8938307"/>
              <a:gd name="connsiteY3558" fmla="*/ 1511264 h 2993922"/>
              <a:gd name="connsiteX3559" fmla="*/ 7593326 w 8938307"/>
              <a:gd name="connsiteY3559" fmla="*/ 1521855 h 2993922"/>
              <a:gd name="connsiteX3560" fmla="*/ 7614505 w 8938307"/>
              <a:gd name="connsiteY3560" fmla="*/ 1521855 h 2993922"/>
              <a:gd name="connsiteX3561" fmla="*/ 7593326 w 8938307"/>
              <a:gd name="connsiteY3561" fmla="*/ 1511264 h 2993922"/>
              <a:gd name="connsiteX3562" fmla="*/ 3950223 w 8938307"/>
              <a:gd name="connsiteY3562" fmla="*/ 1511264 h 2993922"/>
              <a:gd name="connsiteX3563" fmla="*/ 3939633 w 8938307"/>
              <a:gd name="connsiteY3563" fmla="*/ 1521855 h 2993922"/>
              <a:gd name="connsiteX3564" fmla="*/ 3944928 w 8938307"/>
              <a:gd name="connsiteY3564" fmla="*/ 1527151 h 2993922"/>
              <a:gd name="connsiteX3565" fmla="*/ 3950223 w 8938307"/>
              <a:gd name="connsiteY3565" fmla="*/ 1532445 h 2993922"/>
              <a:gd name="connsiteX3566" fmla="*/ 3981994 w 8938307"/>
              <a:gd name="connsiteY3566" fmla="*/ 1532445 h 2993922"/>
              <a:gd name="connsiteX3567" fmla="*/ 3971404 w 8938307"/>
              <a:gd name="connsiteY3567" fmla="*/ 1521855 h 2993922"/>
              <a:gd name="connsiteX3568" fmla="*/ 3960812 w 8938307"/>
              <a:gd name="connsiteY3568" fmla="*/ 1521855 h 2993922"/>
              <a:gd name="connsiteX3569" fmla="*/ 7466240 w 8938307"/>
              <a:gd name="connsiteY3569" fmla="*/ 1500674 h 2993922"/>
              <a:gd name="connsiteX3570" fmla="*/ 7476830 w 8938307"/>
              <a:gd name="connsiteY3570" fmla="*/ 1500674 h 2993922"/>
              <a:gd name="connsiteX3571" fmla="*/ 7475135 w 8938307"/>
              <a:gd name="connsiteY3571" fmla="*/ 1506605 h 2993922"/>
              <a:gd name="connsiteX3572" fmla="*/ 3865500 w 8938307"/>
              <a:gd name="connsiteY3572" fmla="*/ 1500674 h 2993922"/>
              <a:gd name="connsiteX3573" fmla="*/ 3886681 w 8938307"/>
              <a:gd name="connsiteY3573" fmla="*/ 1511264 h 2993922"/>
              <a:gd name="connsiteX3574" fmla="*/ 3876090 w 8938307"/>
              <a:gd name="connsiteY3574" fmla="*/ 1500674 h 2993922"/>
              <a:gd name="connsiteX3575" fmla="*/ 3865500 w 8938307"/>
              <a:gd name="connsiteY3575" fmla="*/ 1500674 h 2993922"/>
              <a:gd name="connsiteX3576" fmla="*/ 2859410 w 8938307"/>
              <a:gd name="connsiteY3576" fmla="*/ 1492576 h 2993922"/>
              <a:gd name="connsiteX3577" fmla="*/ 2875296 w 8938307"/>
              <a:gd name="connsiteY3577" fmla="*/ 1495379 h 2993922"/>
              <a:gd name="connsiteX3578" fmla="*/ 2907067 w 8938307"/>
              <a:gd name="connsiteY3578" fmla="*/ 1500674 h 2993922"/>
              <a:gd name="connsiteX3579" fmla="*/ 2922954 w 8938307"/>
              <a:gd name="connsiteY3579" fmla="*/ 1505970 h 2993922"/>
              <a:gd name="connsiteX3580" fmla="*/ 2954724 w 8938307"/>
              <a:gd name="connsiteY3580" fmla="*/ 1511264 h 2993922"/>
              <a:gd name="connsiteX3581" fmla="*/ 3071218 w 8938307"/>
              <a:gd name="connsiteY3581" fmla="*/ 1543036 h 2993922"/>
              <a:gd name="connsiteX3582" fmla="*/ 3124171 w 8938307"/>
              <a:gd name="connsiteY3582" fmla="*/ 1553626 h 2993922"/>
              <a:gd name="connsiteX3583" fmla="*/ 3187714 w 8938307"/>
              <a:gd name="connsiteY3583" fmla="*/ 1564218 h 2993922"/>
              <a:gd name="connsiteX3584" fmla="*/ 3198303 w 8938307"/>
              <a:gd name="connsiteY3584" fmla="*/ 1564218 h 2993922"/>
              <a:gd name="connsiteX3585" fmla="*/ 3208895 w 8938307"/>
              <a:gd name="connsiteY3585" fmla="*/ 1574807 h 2993922"/>
              <a:gd name="connsiteX3586" fmla="*/ 3325389 w 8938307"/>
              <a:gd name="connsiteY3586" fmla="*/ 1595988 h 2993922"/>
              <a:gd name="connsiteX3587" fmla="*/ 3378341 w 8938307"/>
              <a:gd name="connsiteY3587" fmla="*/ 1606578 h 2993922"/>
              <a:gd name="connsiteX3588" fmla="*/ 3463064 w 8938307"/>
              <a:gd name="connsiteY3588" fmla="*/ 1638349 h 2993922"/>
              <a:gd name="connsiteX3589" fmla="*/ 3494834 w 8938307"/>
              <a:gd name="connsiteY3589" fmla="*/ 1659530 h 2993922"/>
              <a:gd name="connsiteX3590" fmla="*/ 3516016 w 8938307"/>
              <a:gd name="connsiteY3590" fmla="*/ 1670122 h 2993922"/>
              <a:gd name="connsiteX3591" fmla="*/ 3547788 w 8938307"/>
              <a:gd name="connsiteY3591" fmla="*/ 1675416 h 2993922"/>
              <a:gd name="connsiteX3592" fmla="*/ 3574263 w 8938307"/>
              <a:gd name="connsiteY3592" fmla="*/ 1680711 h 2993922"/>
              <a:gd name="connsiteX3593" fmla="*/ 3590148 w 8938307"/>
              <a:gd name="connsiteY3593" fmla="*/ 1686007 h 2993922"/>
              <a:gd name="connsiteX3594" fmla="*/ 3600740 w 8938307"/>
              <a:gd name="connsiteY3594" fmla="*/ 1691301 h 2993922"/>
              <a:gd name="connsiteX3595" fmla="*/ 3621920 w 8938307"/>
              <a:gd name="connsiteY3595" fmla="*/ 1712482 h 2993922"/>
              <a:gd name="connsiteX3596" fmla="*/ 3600740 w 8938307"/>
              <a:gd name="connsiteY3596" fmla="*/ 1712482 h 2993922"/>
              <a:gd name="connsiteX3597" fmla="*/ 3579559 w 8938307"/>
              <a:gd name="connsiteY3597" fmla="*/ 1712482 h 2993922"/>
              <a:gd name="connsiteX3598" fmla="*/ 3574263 w 8938307"/>
              <a:gd name="connsiteY3598" fmla="*/ 1707187 h 2993922"/>
              <a:gd name="connsiteX3599" fmla="*/ 3563673 w 8938307"/>
              <a:gd name="connsiteY3599" fmla="*/ 1701893 h 2993922"/>
              <a:gd name="connsiteX3600" fmla="*/ 3553082 w 8938307"/>
              <a:gd name="connsiteY3600" fmla="*/ 1701893 h 2993922"/>
              <a:gd name="connsiteX3601" fmla="*/ 3537196 w 8938307"/>
              <a:gd name="connsiteY3601" fmla="*/ 1701893 h 2993922"/>
              <a:gd name="connsiteX3602" fmla="*/ 3537196 w 8938307"/>
              <a:gd name="connsiteY3602" fmla="*/ 1691301 h 2993922"/>
              <a:gd name="connsiteX3603" fmla="*/ 3526607 w 8938307"/>
              <a:gd name="connsiteY3603" fmla="*/ 1680711 h 2993922"/>
              <a:gd name="connsiteX3604" fmla="*/ 3526607 w 8938307"/>
              <a:gd name="connsiteY3604" fmla="*/ 1691301 h 2993922"/>
              <a:gd name="connsiteX3605" fmla="*/ 3505426 w 8938307"/>
              <a:gd name="connsiteY3605" fmla="*/ 1691301 h 2993922"/>
              <a:gd name="connsiteX3606" fmla="*/ 3489540 w 8938307"/>
              <a:gd name="connsiteY3606" fmla="*/ 1680711 h 2993922"/>
              <a:gd name="connsiteX3607" fmla="*/ 3473655 w 8938307"/>
              <a:gd name="connsiteY3607" fmla="*/ 1675416 h 2993922"/>
              <a:gd name="connsiteX3608" fmla="*/ 3463064 w 8938307"/>
              <a:gd name="connsiteY3608" fmla="*/ 1670122 h 2993922"/>
              <a:gd name="connsiteX3609" fmla="*/ 3441882 w 8938307"/>
              <a:gd name="connsiteY3609" fmla="*/ 1659530 h 2993922"/>
              <a:gd name="connsiteX3610" fmla="*/ 3420703 w 8938307"/>
              <a:gd name="connsiteY3610" fmla="*/ 1659530 h 2993922"/>
              <a:gd name="connsiteX3611" fmla="*/ 3404817 w 8938307"/>
              <a:gd name="connsiteY3611" fmla="*/ 1659530 h 2993922"/>
              <a:gd name="connsiteX3612" fmla="*/ 3373046 w 8938307"/>
              <a:gd name="connsiteY3612" fmla="*/ 1654235 h 2993922"/>
              <a:gd name="connsiteX3613" fmla="*/ 3357160 w 8938307"/>
              <a:gd name="connsiteY3613" fmla="*/ 1643645 h 2993922"/>
              <a:gd name="connsiteX3614" fmla="*/ 3341274 w 8938307"/>
              <a:gd name="connsiteY3614" fmla="*/ 1638349 h 2993922"/>
              <a:gd name="connsiteX3615" fmla="*/ 3293618 w 8938307"/>
              <a:gd name="connsiteY3615" fmla="*/ 1622464 h 2993922"/>
              <a:gd name="connsiteX3616" fmla="*/ 3235370 w 8938307"/>
              <a:gd name="connsiteY3616" fmla="*/ 1606578 h 2993922"/>
              <a:gd name="connsiteX3617" fmla="*/ 3208895 w 8938307"/>
              <a:gd name="connsiteY3617" fmla="*/ 1595988 h 2993922"/>
              <a:gd name="connsiteX3618" fmla="*/ 3198303 w 8938307"/>
              <a:gd name="connsiteY3618" fmla="*/ 1595988 h 2993922"/>
              <a:gd name="connsiteX3619" fmla="*/ 3187714 w 8938307"/>
              <a:gd name="connsiteY3619" fmla="*/ 1595988 h 2993922"/>
              <a:gd name="connsiteX3620" fmla="*/ 3155942 w 8938307"/>
              <a:gd name="connsiteY3620" fmla="*/ 1585397 h 2993922"/>
              <a:gd name="connsiteX3621" fmla="*/ 3134762 w 8938307"/>
              <a:gd name="connsiteY3621" fmla="*/ 1580103 h 2993922"/>
              <a:gd name="connsiteX3622" fmla="*/ 3113581 w 8938307"/>
              <a:gd name="connsiteY3622" fmla="*/ 1574807 h 2993922"/>
              <a:gd name="connsiteX3623" fmla="*/ 3087104 w 8938307"/>
              <a:gd name="connsiteY3623" fmla="*/ 1569512 h 2993922"/>
              <a:gd name="connsiteX3624" fmla="*/ 3060629 w 8938307"/>
              <a:gd name="connsiteY3624" fmla="*/ 1553626 h 2993922"/>
              <a:gd name="connsiteX3625" fmla="*/ 3012972 w 8938307"/>
              <a:gd name="connsiteY3625" fmla="*/ 1543036 h 2993922"/>
              <a:gd name="connsiteX3626" fmla="*/ 2986495 w 8938307"/>
              <a:gd name="connsiteY3626" fmla="*/ 1543036 h 2993922"/>
              <a:gd name="connsiteX3627" fmla="*/ 2975906 w 8938307"/>
              <a:gd name="connsiteY3627" fmla="*/ 1532445 h 2993922"/>
              <a:gd name="connsiteX3628" fmla="*/ 2965314 w 8938307"/>
              <a:gd name="connsiteY3628" fmla="*/ 1532445 h 2993922"/>
              <a:gd name="connsiteX3629" fmla="*/ 2954724 w 8938307"/>
              <a:gd name="connsiteY3629" fmla="*/ 1532445 h 2993922"/>
              <a:gd name="connsiteX3630" fmla="*/ 2938840 w 8938307"/>
              <a:gd name="connsiteY3630" fmla="*/ 1527151 h 2993922"/>
              <a:gd name="connsiteX3631" fmla="*/ 2928248 w 8938307"/>
              <a:gd name="connsiteY3631" fmla="*/ 1516560 h 2993922"/>
              <a:gd name="connsiteX3632" fmla="*/ 2912362 w 8938307"/>
              <a:gd name="connsiteY3632" fmla="*/ 1511264 h 2993922"/>
              <a:gd name="connsiteX3633" fmla="*/ 2891182 w 8938307"/>
              <a:gd name="connsiteY3633" fmla="*/ 1521855 h 2993922"/>
              <a:gd name="connsiteX3634" fmla="*/ 2859410 w 8938307"/>
              <a:gd name="connsiteY3634" fmla="*/ 1511264 h 2993922"/>
              <a:gd name="connsiteX3635" fmla="*/ 8779451 w 8938307"/>
              <a:gd name="connsiteY3635" fmla="*/ 1490084 h 2993922"/>
              <a:gd name="connsiteX3636" fmla="*/ 8779451 w 8938307"/>
              <a:gd name="connsiteY3636" fmla="*/ 1500674 h 2993922"/>
              <a:gd name="connsiteX3637" fmla="*/ 8768861 w 8938307"/>
              <a:gd name="connsiteY3637" fmla="*/ 1500674 h 2993922"/>
              <a:gd name="connsiteX3638" fmla="*/ 8779451 w 8938307"/>
              <a:gd name="connsiteY3638" fmla="*/ 1490084 h 2993922"/>
              <a:gd name="connsiteX3639" fmla="*/ 7603915 w 8938307"/>
              <a:gd name="connsiteY3639" fmla="*/ 1490084 h 2993922"/>
              <a:gd name="connsiteX3640" fmla="*/ 7593326 w 8938307"/>
              <a:gd name="connsiteY3640" fmla="*/ 1500674 h 2993922"/>
              <a:gd name="connsiteX3641" fmla="*/ 7603915 w 8938307"/>
              <a:gd name="connsiteY3641" fmla="*/ 1500674 h 2993922"/>
              <a:gd name="connsiteX3642" fmla="*/ 7603915 w 8938307"/>
              <a:gd name="connsiteY3642" fmla="*/ 1490084 h 2993922"/>
              <a:gd name="connsiteX3643" fmla="*/ 7169708 w 8938307"/>
              <a:gd name="connsiteY3643" fmla="*/ 1490084 h 2993922"/>
              <a:gd name="connsiteX3644" fmla="*/ 7180299 w 8938307"/>
              <a:gd name="connsiteY3644" fmla="*/ 1500674 h 2993922"/>
              <a:gd name="connsiteX3645" fmla="*/ 7180299 w 8938307"/>
              <a:gd name="connsiteY3645" fmla="*/ 1490084 h 2993922"/>
              <a:gd name="connsiteX3646" fmla="*/ 7042622 w 8938307"/>
              <a:gd name="connsiteY3646" fmla="*/ 1490084 h 2993922"/>
              <a:gd name="connsiteX3647" fmla="*/ 7047918 w 8938307"/>
              <a:gd name="connsiteY3647" fmla="*/ 1500674 h 2993922"/>
              <a:gd name="connsiteX3648" fmla="*/ 7079689 w 8938307"/>
              <a:gd name="connsiteY3648" fmla="*/ 1516560 h 2993922"/>
              <a:gd name="connsiteX3649" fmla="*/ 7106166 w 8938307"/>
              <a:gd name="connsiteY3649" fmla="*/ 1521855 h 2993922"/>
              <a:gd name="connsiteX3650" fmla="*/ 7137937 w 8938307"/>
              <a:gd name="connsiteY3650" fmla="*/ 1521855 h 2993922"/>
              <a:gd name="connsiteX3651" fmla="*/ 7148526 w 8938307"/>
              <a:gd name="connsiteY3651" fmla="*/ 1532445 h 2993922"/>
              <a:gd name="connsiteX3652" fmla="*/ 7169708 w 8938307"/>
              <a:gd name="connsiteY3652" fmla="*/ 1532445 h 2993922"/>
              <a:gd name="connsiteX3653" fmla="*/ 7175004 w 8938307"/>
              <a:gd name="connsiteY3653" fmla="*/ 1543036 h 2993922"/>
              <a:gd name="connsiteX3654" fmla="*/ 7190889 w 8938307"/>
              <a:gd name="connsiteY3654" fmla="*/ 1532445 h 2993922"/>
              <a:gd name="connsiteX3655" fmla="*/ 7201480 w 8938307"/>
              <a:gd name="connsiteY3655" fmla="*/ 1553626 h 2993922"/>
              <a:gd name="connsiteX3656" fmla="*/ 7212070 w 8938307"/>
              <a:gd name="connsiteY3656" fmla="*/ 1553626 h 2993922"/>
              <a:gd name="connsiteX3657" fmla="*/ 7222660 w 8938307"/>
              <a:gd name="connsiteY3657" fmla="*/ 1564218 h 2993922"/>
              <a:gd name="connsiteX3658" fmla="*/ 7243841 w 8938307"/>
              <a:gd name="connsiteY3658" fmla="*/ 1564218 h 2993922"/>
              <a:gd name="connsiteX3659" fmla="*/ 7249136 w 8938307"/>
              <a:gd name="connsiteY3659" fmla="*/ 1558922 h 2993922"/>
              <a:gd name="connsiteX3660" fmla="*/ 7254432 w 8938307"/>
              <a:gd name="connsiteY3660" fmla="*/ 1553626 h 2993922"/>
              <a:gd name="connsiteX3661" fmla="*/ 7254432 w 8938307"/>
              <a:gd name="connsiteY3661" fmla="*/ 1543036 h 2993922"/>
              <a:gd name="connsiteX3662" fmla="*/ 7243841 w 8938307"/>
              <a:gd name="connsiteY3662" fmla="*/ 1532445 h 2993922"/>
              <a:gd name="connsiteX3663" fmla="*/ 7233251 w 8938307"/>
              <a:gd name="connsiteY3663" fmla="*/ 1532445 h 2993922"/>
              <a:gd name="connsiteX3664" fmla="*/ 7233251 w 8938307"/>
              <a:gd name="connsiteY3664" fmla="*/ 1543036 h 2993922"/>
              <a:gd name="connsiteX3665" fmla="*/ 7222660 w 8938307"/>
              <a:gd name="connsiteY3665" fmla="*/ 1532445 h 2993922"/>
              <a:gd name="connsiteX3666" fmla="*/ 7212070 w 8938307"/>
              <a:gd name="connsiteY3666" fmla="*/ 1521855 h 2993922"/>
              <a:gd name="connsiteX3667" fmla="*/ 7206774 w 8938307"/>
              <a:gd name="connsiteY3667" fmla="*/ 1516560 h 2993922"/>
              <a:gd name="connsiteX3668" fmla="*/ 7190889 w 8938307"/>
              <a:gd name="connsiteY3668" fmla="*/ 1521855 h 2993922"/>
              <a:gd name="connsiteX3669" fmla="*/ 7180299 w 8938307"/>
              <a:gd name="connsiteY3669" fmla="*/ 1532445 h 2993922"/>
              <a:gd name="connsiteX3670" fmla="*/ 7169708 w 8938307"/>
              <a:gd name="connsiteY3670" fmla="*/ 1521855 h 2993922"/>
              <a:gd name="connsiteX3671" fmla="*/ 7159118 w 8938307"/>
              <a:gd name="connsiteY3671" fmla="*/ 1511264 h 2993922"/>
              <a:gd name="connsiteX3672" fmla="*/ 7148526 w 8938307"/>
              <a:gd name="connsiteY3672" fmla="*/ 1500674 h 2993922"/>
              <a:gd name="connsiteX3673" fmla="*/ 7132641 w 8938307"/>
              <a:gd name="connsiteY3673" fmla="*/ 1500674 h 2993922"/>
              <a:gd name="connsiteX3674" fmla="*/ 7127347 w 8938307"/>
              <a:gd name="connsiteY3674" fmla="*/ 1500674 h 2993922"/>
              <a:gd name="connsiteX3675" fmla="*/ 7116756 w 8938307"/>
              <a:gd name="connsiteY3675" fmla="*/ 1500674 h 2993922"/>
              <a:gd name="connsiteX3676" fmla="*/ 7084985 w 8938307"/>
              <a:gd name="connsiteY3676" fmla="*/ 1490084 h 2993922"/>
              <a:gd name="connsiteX3677" fmla="*/ 7042622 w 8938307"/>
              <a:gd name="connsiteY3677" fmla="*/ 1490084 h 2993922"/>
              <a:gd name="connsiteX3678" fmla="*/ 3198303 w 8938307"/>
              <a:gd name="connsiteY3678" fmla="*/ 1490084 h 2993922"/>
              <a:gd name="connsiteX3679" fmla="*/ 3198303 w 8938307"/>
              <a:gd name="connsiteY3679" fmla="*/ 1500674 h 2993922"/>
              <a:gd name="connsiteX3680" fmla="*/ 3208895 w 8938307"/>
              <a:gd name="connsiteY3680" fmla="*/ 1500674 h 2993922"/>
              <a:gd name="connsiteX3681" fmla="*/ 2859410 w 8938307"/>
              <a:gd name="connsiteY3681" fmla="*/ 1490084 h 2993922"/>
              <a:gd name="connsiteX3682" fmla="*/ 2859410 w 8938307"/>
              <a:gd name="connsiteY3682" fmla="*/ 1492576 h 2993922"/>
              <a:gd name="connsiteX3683" fmla="*/ 2857293 w 8938307"/>
              <a:gd name="connsiteY3683" fmla="*/ 1492202 h 2993922"/>
              <a:gd name="connsiteX3684" fmla="*/ 2827639 w 8938307"/>
              <a:gd name="connsiteY3684" fmla="*/ 1490084 h 2993922"/>
              <a:gd name="connsiteX3685" fmla="*/ 2838230 w 8938307"/>
              <a:gd name="connsiteY3685" fmla="*/ 1490084 h 2993922"/>
              <a:gd name="connsiteX3686" fmla="*/ 2852791 w 8938307"/>
              <a:gd name="connsiteY3686" fmla="*/ 1491408 h 2993922"/>
              <a:gd name="connsiteX3687" fmla="*/ 2857293 w 8938307"/>
              <a:gd name="connsiteY3687" fmla="*/ 1492202 h 2993922"/>
              <a:gd name="connsiteX3688" fmla="*/ 2848820 w 8938307"/>
              <a:gd name="connsiteY3688" fmla="*/ 1500674 h 2993922"/>
              <a:gd name="connsiteX3689" fmla="*/ 2848820 w 8938307"/>
              <a:gd name="connsiteY3689" fmla="*/ 1511264 h 2993922"/>
              <a:gd name="connsiteX3690" fmla="*/ 2859410 w 8938307"/>
              <a:gd name="connsiteY3690" fmla="*/ 1516560 h 2993922"/>
              <a:gd name="connsiteX3691" fmla="*/ 2848820 w 8938307"/>
              <a:gd name="connsiteY3691" fmla="*/ 1521855 h 2993922"/>
              <a:gd name="connsiteX3692" fmla="*/ 2827639 w 8938307"/>
              <a:gd name="connsiteY3692" fmla="*/ 1521855 h 2993922"/>
              <a:gd name="connsiteX3693" fmla="*/ 2822344 w 8938307"/>
              <a:gd name="connsiteY3693" fmla="*/ 1505970 h 2993922"/>
              <a:gd name="connsiteX3694" fmla="*/ 2827639 w 8938307"/>
              <a:gd name="connsiteY3694" fmla="*/ 1490084 h 2993922"/>
              <a:gd name="connsiteX3695" fmla="*/ 3947576 w 8938307"/>
              <a:gd name="connsiteY3695" fmla="*/ 1484789 h 2993922"/>
              <a:gd name="connsiteX3696" fmla="*/ 3939633 w 8938307"/>
              <a:gd name="connsiteY3696" fmla="*/ 1490084 h 2993922"/>
              <a:gd name="connsiteX3697" fmla="*/ 3950223 w 8938307"/>
              <a:gd name="connsiteY3697" fmla="*/ 1500674 h 2993922"/>
              <a:gd name="connsiteX3698" fmla="*/ 3971404 w 8938307"/>
              <a:gd name="connsiteY3698" fmla="*/ 1500674 h 2993922"/>
              <a:gd name="connsiteX3699" fmla="*/ 3981994 w 8938307"/>
              <a:gd name="connsiteY3699" fmla="*/ 1500674 h 2993922"/>
              <a:gd name="connsiteX3700" fmla="*/ 4003175 w 8938307"/>
              <a:gd name="connsiteY3700" fmla="*/ 1511264 h 2993922"/>
              <a:gd name="connsiteX3701" fmla="*/ 3971404 w 8938307"/>
              <a:gd name="connsiteY3701" fmla="*/ 1490084 h 2993922"/>
              <a:gd name="connsiteX3702" fmla="*/ 3947576 w 8938307"/>
              <a:gd name="connsiteY3702" fmla="*/ 1484789 h 2993922"/>
              <a:gd name="connsiteX3703" fmla="*/ 8726499 w 8938307"/>
              <a:gd name="connsiteY3703" fmla="*/ 1479493 h 2993922"/>
              <a:gd name="connsiteX3704" fmla="*/ 8737089 w 8938307"/>
              <a:gd name="connsiteY3704" fmla="*/ 1479493 h 2993922"/>
              <a:gd name="connsiteX3705" fmla="*/ 8726499 w 8938307"/>
              <a:gd name="connsiteY3705" fmla="*/ 1490084 h 2993922"/>
              <a:gd name="connsiteX3706" fmla="*/ 8726499 w 8938307"/>
              <a:gd name="connsiteY3706" fmla="*/ 1479493 h 2993922"/>
              <a:gd name="connsiteX3707" fmla="*/ 8345244 w 8938307"/>
              <a:gd name="connsiteY3707" fmla="*/ 1479493 h 2993922"/>
              <a:gd name="connsiteX3708" fmla="*/ 8355835 w 8938307"/>
              <a:gd name="connsiteY3708" fmla="*/ 1479493 h 2993922"/>
              <a:gd name="connsiteX3709" fmla="*/ 8345244 w 8938307"/>
              <a:gd name="connsiteY3709" fmla="*/ 1490084 h 2993922"/>
              <a:gd name="connsiteX3710" fmla="*/ 3791367 w 8938307"/>
              <a:gd name="connsiteY3710" fmla="*/ 1479493 h 2993922"/>
              <a:gd name="connsiteX3711" fmla="*/ 3801956 w 8938307"/>
              <a:gd name="connsiteY3711" fmla="*/ 1484789 h 2993922"/>
              <a:gd name="connsiteX3712" fmla="*/ 3812548 w 8938307"/>
              <a:gd name="connsiteY3712" fmla="*/ 1490084 h 2993922"/>
              <a:gd name="connsiteX3713" fmla="*/ 3812548 w 8938307"/>
              <a:gd name="connsiteY3713" fmla="*/ 1484789 h 2993922"/>
              <a:gd name="connsiteX3714" fmla="*/ 3801956 w 8938307"/>
              <a:gd name="connsiteY3714" fmla="*/ 1479493 h 2993922"/>
              <a:gd name="connsiteX3715" fmla="*/ 3102990 w 8938307"/>
              <a:gd name="connsiteY3715" fmla="*/ 1479493 h 2993922"/>
              <a:gd name="connsiteX3716" fmla="*/ 3092399 w 8938307"/>
              <a:gd name="connsiteY3716" fmla="*/ 1484789 h 2993922"/>
              <a:gd name="connsiteX3717" fmla="*/ 3092399 w 8938307"/>
              <a:gd name="connsiteY3717" fmla="*/ 1490084 h 2993922"/>
              <a:gd name="connsiteX3718" fmla="*/ 3102990 w 8938307"/>
              <a:gd name="connsiteY3718" fmla="*/ 1490084 h 2993922"/>
              <a:gd name="connsiteX3719" fmla="*/ 3113581 w 8938307"/>
              <a:gd name="connsiteY3719" fmla="*/ 1484789 h 2993922"/>
              <a:gd name="connsiteX3720" fmla="*/ 3102990 w 8938307"/>
              <a:gd name="connsiteY3720" fmla="*/ 1479493 h 2993922"/>
              <a:gd name="connsiteX3721" fmla="*/ 8165206 w 8938307"/>
              <a:gd name="connsiteY3721" fmla="*/ 1468903 h 2993922"/>
              <a:gd name="connsiteX3722" fmla="*/ 8175798 w 8938307"/>
              <a:gd name="connsiteY3722" fmla="*/ 1468903 h 2993922"/>
              <a:gd name="connsiteX3723" fmla="*/ 8186387 w 8938307"/>
              <a:gd name="connsiteY3723" fmla="*/ 1479493 h 2993922"/>
              <a:gd name="connsiteX3724" fmla="*/ 8170502 w 8938307"/>
              <a:gd name="connsiteY3724" fmla="*/ 1474199 h 2993922"/>
              <a:gd name="connsiteX3725" fmla="*/ 8165206 w 8938307"/>
              <a:gd name="connsiteY3725" fmla="*/ 1468903 h 2993922"/>
              <a:gd name="connsiteX3726" fmla="*/ 7529782 w 8938307"/>
              <a:gd name="connsiteY3726" fmla="*/ 1468903 h 2993922"/>
              <a:gd name="connsiteX3727" fmla="*/ 7519192 w 8938307"/>
              <a:gd name="connsiteY3727" fmla="*/ 1479493 h 2993922"/>
              <a:gd name="connsiteX3728" fmla="*/ 7540374 w 8938307"/>
              <a:gd name="connsiteY3728" fmla="*/ 1479493 h 2993922"/>
              <a:gd name="connsiteX3729" fmla="*/ 7529782 w 8938307"/>
              <a:gd name="connsiteY3729" fmla="*/ 1468903 h 2993922"/>
              <a:gd name="connsiteX3730" fmla="*/ 2817049 w 8938307"/>
              <a:gd name="connsiteY3730" fmla="*/ 1468903 h 2993922"/>
              <a:gd name="connsiteX3731" fmla="*/ 2827639 w 8938307"/>
              <a:gd name="connsiteY3731" fmla="*/ 1468903 h 2993922"/>
              <a:gd name="connsiteX3732" fmla="*/ 2817049 w 8938307"/>
              <a:gd name="connsiteY3732" fmla="*/ 1479493 h 2993922"/>
              <a:gd name="connsiteX3733" fmla="*/ 2806458 w 8938307"/>
              <a:gd name="connsiteY3733" fmla="*/ 1479493 h 2993922"/>
              <a:gd name="connsiteX3734" fmla="*/ 2811755 w 8938307"/>
              <a:gd name="connsiteY3734" fmla="*/ 1474199 h 2993922"/>
              <a:gd name="connsiteX3735" fmla="*/ 2817049 w 8938307"/>
              <a:gd name="connsiteY3735" fmla="*/ 1468903 h 2993922"/>
              <a:gd name="connsiteX3736" fmla="*/ 7593326 w 8938307"/>
              <a:gd name="connsiteY3736" fmla="*/ 1458312 h 2993922"/>
              <a:gd name="connsiteX3737" fmla="*/ 7593326 w 8938307"/>
              <a:gd name="connsiteY3737" fmla="*/ 1468903 h 2993922"/>
              <a:gd name="connsiteX3738" fmla="*/ 7603915 w 8938307"/>
              <a:gd name="connsiteY3738" fmla="*/ 1468903 h 2993922"/>
              <a:gd name="connsiteX3739" fmla="*/ 7593326 w 8938307"/>
              <a:gd name="connsiteY3739" fmla="*/ 1458312 h 2993922"/>
              <a:gd name="connsiteX3740" fmla="*/ 6979081 w 8938307"/>
              <a:gd name="connsiteY3740" fmla="*/ 1458312 h 2993922"/>
              <a:gd name="connsiteX3741" fmla="*/ 6968491 w 8938307"/>
              <a:gd name="connsiteY3741" fmla="*/ 1468903 h 2993922"/>
              <a:gd name="connsiteX3742" fmla="*/ 6957900 w 8938307"/>
              <a:gd name="connsiteY3742" fmla="*/ 1468903 h 2993922"/>
              <a:gd name="connsiteX3743" fmla="*/ 6947310 w 8938307"/>
              <a:gd name="connsiteY3743" fmla="*/ 1468903 h 2993922"/>
              <a:gd name="connsiteX3744" fmla="*/ 6947310 w 8938307"/>
              <a:gd name="connsiteY3744" fmla="*/ 1484789 h 2993922"/>
              <a:gd name="connsiteX3745" fmla="*/ 6952604 w 8938307"/>
              <a:gd name="connsiteY3745" fmla="*/ 1484789 h 2993922"/>
              <a:gd name="connsiteX3746" fmla="*/ 6968491 w 8938307"/>
              <a:gd name="connsiteY3746" fmla="*/ 1490084 h 2993922"/>
              <a:gd name="connsiteX3747" fmla="*/ 7000262 w 8938307"/>
              <a:gd name="connsiteY3747" fmla="*/ 1490084 h 2993922"/>
              <a:gd name="connsiteX3748" fmla="*/ 7010852 w 8938307"/>
              <a:gd name="connsiteY3748" fmla="*/ 1490084 h 2993922"/>
              <a:gd name="connsiteX3749" fmla="*/ 7021443 w 8938307"/>
              <a:gd name="connsiteY3749" fmla="*/ 1490084 h 2993922"/>
              <a:gd name="connsiteX3750" fmla="*/ 7021443 w 8938307"/>
              <a:gd name="connsiteY3750" fmla="*/ 1479493 h 2993922"/>
              <a:gd name="connsiteX3751" fmla="*/ 7010852 w 8938307"/>
              <a:gd name="connsiteY3751" fmla="*/ 1468903 h 2993922"/>
              <a:gd name="connsiteX3752" fmla="*/ 6989670 w 8938307"/>
              <a:gd name="connsiteY3752" fmla="*/ 1468903 h 2993922"/>
              <a:gd name="connsiteX3753" fmla="*/ 6979081 w 8938307"/>
              <a:gd name="connsiteY3753" fmla="*/ 1458312 h 2993922"/>
              <a:gd name="connsiteX3754" fmla="*/ 2986495 w 8938307"/>
              <a:gd name="connsiteY3754" fmla="*/ 1458312 h 2993922"/>
              <a:gd name="connsiteX3755" fmla="*/ 2986495 w 8938307"/>
              <a:gd name="connsiteY3755" fmla="*/ 1468903 h 2993922"/>
              <a:gd name="connsiteX3756" fmla="*/ 2997086 w 8938307"/>
              <a:gd name="connsiteY3756" fmla="*/ 1468903 h 2993922"/>
              <a:gd name="connsiteX3757" fmla="*/ 8196979 w 8938307"/>
              <a:gd name="connsiteY3757" fmla="*/ 1453018 h 2993922"/>
              <a:gd name="connsiteX3758" fmla="*/ 8228750 w 8938307"/>
              <a:gd name="connsiteY3758" fmla="*/ 1458312 h 2993922"/>
              <a:gd name="connsiteX3759" fmla="*/ 8218160 w 8938307"/>
              <a:gd name="connsiteY3759" fmla="*/ 1458312 h 2993922"/>
              <a:gd name="connsiteX3760" fmla="*/ 8202273 w 8938307"/>
              <a:gd name="connsiteY3760" fmla="*/ 1458312 h 2993922"/>
              <a:gd name="connsiteX3761" fmla="*/ 8186387 w 8938307"/>
              <a:gd name="connsiteY3761" fmla="*/ 1458312 h 2993922"/>
              <a:gd name="connsiteX3762" fmla="*/ 8196979 w 8938307"/>
              <a:gd name="connsiteY3762" fmla="*/ 1453018 h 2993922"/>
              <a:gd name="connsiteX3763" fmla="*/ 7806457 w 8938307"/>
              <a:gd name="connsiteY3763" fmla="*/ 1451694 h 2993922"/>
              <a:gd name="connsiteX3764" fmla="*/ 7805134 w 8938307"/>
              <a:gd name="connsiteY3764" fmla="*/ 1458312 h 2993922"/>
              <a:gd name="connsiteX3765" fmla="*/ 7836904 w 8938307"/>
              <a:gd name="connsiteY3765" fmla="*/ 1479493 h 2993922"/>
              <a:gd name="connsiteX3766" fmla="*/ 7858085 w 8938307"/>
              <a:gd name="connsiteY3766" fmla="*/ 1484789 h 2993922"/>
              <a:gd name="connsiteX3767" fmla="*/ 7879267 w 8938307"/>
              <a:gd name="connsiteY3767" fmla="*/ 1490084 h 2993922"/>
              <a:gd name="connsiteX3768" fmla="*/ 7889856 w 8938307"/>
              <a:gd name="connsiteY3768" fmla="*/ 1490084 h 2993922"/>
              <a:gd name="connsiteX3769" fmla="*/ 7900446 w 8938307"/>
              <a:gd name="connsiteY3769" fmla="*/ 1479493 h 2993922"/>
              <a:gd name="connsiteX3770" fmla="*/ 7868675 w 8938307"/>
              <a:gd name="connsiteY3770" fmla="*/ 1479493 h 2993922"/>
              <a:gd name="connsiteX3771" fmla="*/ 7858085 w 8938307"/>
              <a:gd name="connsiteY3771" fmla="*/ 1468903 h 2993922"/>
              <a:gd name="connsiteX3772" fmla="*/ 7836904 w 8938307"/>
              <a:gd name="connsiteY3772" fmla="*/ 1468903 h 2993922"/>
              <a:gd name="connsiteX3773" fmla="*/ 7810428 w 8938307"/>
              <a:gd name="connsiteY3773" fmla="*/ 1453018 h 2993922"/>
              <a:gd name="connsiteX3774" fmla="*/ 7806457 w 8938307"/>
              <a:gd name="connsiteY3774" fmla="*/ 1451694 h 2993922"/>
              <a:gd name="connsiteX3775" fmla="*/ 7392107 w 8938307"/>
              <a:gd name="connsiteY3775" fmla="*/ 1447722 h 2993922"/>
              <a:gd name="connsiteX3776" fmla="*/ 7402697 w 8938307"/>
              <a:gd name="connsiteY3776" fmla="*/ 1458312 h 2993922"/>
              <a:gd name="connsiteX3777" fmla="*/ 7402697 w 8938307"/>
              <a:gd name="connsiteY3777" fmla="*/ 1479493 h 2993922"/>
              <a:gd name="connsiteX3778" fmla="*/ 7407992 w 8938307"/>
              <a:gd name="connsiteY3778" fmla="*/ 1495379 h 2993922"/>
              <a:gd name="connsiteX3779" fmla="*/ 7402697 w 8938307"/>
              <a:gd name="connsiteY3779" fmla="*/ 1505970 h 2993922"/>
              <a:gd name="connsiteX3780" fmla="*/ 7413288 w 8938307"/>
              <a:gd name="connsiteY3780" fmla="*/ 1511264 h 2993922"/>
              <a:gd name="connsiteX3781" fmla="*/ 7423878 w 8938307"/>
              <a:gd name="connsiteY3781" fmla="*/ 1490084 h 2993922"/>
              <a:gd name="connsiteX3782" fmla="*/ 7466240 w 8938307"/>
              <a:gd name="connsiteY3782" fmla="*/ 1500674 h 2993922"/>
              <a:gd name="connsiteX3783" fmla="*/ 7466240 w 8938307"/>
              <a:gd name="connsiteY3783" fmla="*/ 1511264 h 2993922"/>
              <a:gd name="connsiteX3784" fmla="*/ 7455649 w 8938307"/>
              <a:gd name="connsiteY3784" fmla="*/ 1511264 h 2993922"/>
              <a:gd name="connsiteX3785" fmla="*/ 7434468 w 8938307"/>
              <a:gd name="connsiteY3785" fmla="*/ 1511264 h 2993922"/>
              <a:gd name="connsiteX3786" fmla="*/ 7434468 w 8938307"/>
              <a:gd name="connsiteY3786" fmla="*/ 1516560 h 2993922"/>
              <a:gd name="connsiteX3787" fmla="*/ 7445059 w 8938307"/>
              <a:gd name="connsiteY3787" fmla="*/ 1521855 h 2993922"/>
              <a:gd name="connsiteX3788" fmla="*/ 7466240 w 8938307"/>
              <a:gd name="connsiteY3788" fmla="*/ 1516560 h 2993922"/>
              <a:gd name="connsiteX3789" fmla="*/ 7474183 w 8938307"/>
              <a:gd name="connsiteY3789" fmla="*/ 1509941 h 2993922"/>
              <a:gd name="connsiteX3790" fmla="*/ 7475135 w 8938307"/>
              <a:gd name="connsiteY3790" fmla="*/ 1506605 h 2993922"/>
              <a:gd name="connsiteX3791" fmla="*/ 7480140 w 8938307"/>
              <a:gd name="connsiteY3791" fmla="*/ 1509941 h 2993922"/>
              <a:gd name="connsiteX3792" fmla="*/ 7498011 w 8938307"/>
              <a:gd name="connsiteY3792" fmla="*/ 1521855 h 2993922"/>
              <a:gd name="connsiteX3793" fmla="*/ 7481067 w 8938307"/>
              <a:gd name="connsiteY3793" fmla="*/ 1530328 h 2993922"/>
              <a:gd name="connsiteX3794" fmla="*/ 7487420 w 8938307"/>
              <a:gd name="connsiteY3794" fmla="*/ 1543036 h 2993922"/>
              <a:gd name="connsiteX3795" fmla="*/ 7513896 w 8938307"/>
              <a:gd name="connsiteY3795" fmla="*/ 1532445 h 2993922"/>
              <a:gd name="connsiteX3796" fmla="*/ 7529782 w 8938307"/>
              <a:gd name="connsiteY3796" fmla="*/ 1521855 h 2993922"/>
              <a:gd name="connsiteX3797" fmla="*/ 7561553 w 8938307"/>
              <a:gd name="connsiteY3797" fmla="*/ 1521855 h 2993922"/>
              <a:gd name="connsiteX3798" fmla="*/ 7550963 w 8938307"/>
              <a:gd name="connsiteY3798" fmla="*/ 1511264 h 2993922"/>
              <a:gd name="connsiteX3799" fmla="*/ 7529782 w 8938307"/>
              <a:gd name="connsiteY3799" fmla="*/ 1511264 h 2993922"/>
              <a:gd name="connsiteX3800" fmla="*/ 7529782 w 8938307"/>
              <a:gd name="connsiteY3800" fmla="*/ 1500674 h 2993922"/>
              <a:gd name="connsiteX3801" fmla="*/ 7513896 w 8938307"/>
              <a:gd name="connsiteY3801" fmla="*/ 1495379 h 2993922"/>
              <a:gd name="connsiteX3802" fmla="*/ 7498011 w 8938307"/>
              <a:gd name="connsiteY3802" fmla="*/ 1490084 h 2993922"/>
              <a:gd name="connsiteX3803" fmla="*/ 7413288 w 8938307"/>
              <a:gd name="connsiteY3803" fmla="*/ 1479493 h 2993922"/>
              <a:gd name="connsiteX3804" fmla="*/ 7413288 w 8938307"/>
              <a:gd name="connsiteY3804" fmla="*/ 1468903 h 2993922"/>
              <a:gd name="connsiteX3805" fmla="*/ 7418582 w 8938307"/>
              <a:gd name="connsiteY3805" fmla="*/ 1458312 h 2993922"/>
              <a:gd name="connsiteX3806" fmla="*/ 7413288 w 8938307"/>
              <a:gd name="connsiteY3806" fmla="*/ 1447722 h 2993922"/>
              <a:gd name="connsiteX3807" fmla="*/ 7376222 w 8938307"/>
              <a:gd name="connsiteY3807" fmla="*/ 1447722 h 2993922"/>
              <a:gd name="connsiteX3808" fmla="*/ 7349745 w 8938307"/>
              <a:gd name="connsiteY3808" fmla="*/ 1458312 h 2993922"/>
              <a:gd name="connsiteX3809" fmla="*/ 7360336 w 8938307"/>
              <a:gd name="connsiteY3809" fmla="*/ 1468903 h 2993922"/>
              <a:gd name="connsiteX3810" fmla="*/ 7381516 w 8938307"/>
              <a:gd name="connsiteY3810" fmla="*/ 1479493 h 2993922"/>
              <a:gd name="connsiteX3811" fmla="*/ 7392107 w 8938307"/>
              <a:gd name="connsiteY3811" fmla="*/ 1479493 h 2993922"/>
              <a:gd name="connsiteX3812" fmla="*/ 7381516 w 8938307"/>
              <a:gd name="connsiteY3812" fmla="*/ 1458312 h 2993922"/>
              <a:gd name="connsiteX3813" fmla="*/ 7376222 w 8938307"/>
              <a:gd name="connsiteY3813" fmla="*/ 1447722 h 2993922"/>
              <a:gd name="connsiteX3814" fmla="*/ 2806458 w 8938307"/>
              <a:gd name="connsiteY3814" fmla="*/ 1447722 h 2993922"/>
              <a:gd name="connsiteX3815" fmla="*/ 2817049 w 8938307"/>
              <a:gd name="connsiteY3815" fmla="*/ 1458312 h 2993922"/>
              <a:gd name="connsiteX3816" fmla="*/ 2806458 w 8938307"/>
              <a:gd name="connsiteY3816" fmla="*/ 1458312 h 2993922"/>
              <a:gd name="connsiteX3817" fmla="*/ 2795868 w 8938307"/>
              <a:gd name="connsiteY3817" fmla="*/ 1458312 h 2993922"/>
              <a:gd name="connsiteX3818" fmla="*/ 2639660 w 8938307"/>
              <a:gd name="connsiteY3818" fmla="*/ 1441103 h 2993922"/>
              <a:gd name="connsiteX3819" fmla="*/ 2637012 w 8938307"/>
              <a:gd name="connsiteY3819" fmla="*/ 1447722 h 2993922"/>
              <a:gd name="connsiteX3820" fmla="*/ 2637012 w 8938307"/>
              <a:gd name="connsiteY3820" fmla="*/ 1458312 h 2993922"/>
              <a:gd name="connsiteX3821" fmla="*/ 2658193 w 8938307"/>
              <a:gd name="connsiteY3821" fmla="*/ 1458312 h 2993922"/>
              <a:gd name="connsiteX3822" fmla="*/ 2647602 w 8938307"/>
              <a:gd name="connsiteY3822" fmla="*/ 1442427 h 2993922"/>
              <a:gd name="connsiteX3823" fmla="*/ 2639660 w 8938307"/>
              <a:gd name="connsiteY3823" fmla="*/ 1441103 h 2993922"/>
              <a:gd name="connsiteX3824" fmla="*/ 8482920 w 8938307"/>
              <a:gd name="connsiteY3824" fmla="*/ 1437132 h 2993922"/>
              <a:gd name="connsiteX3825" fmla="*/ 8504100 w 8938307"/>
              <a:gd name="connsiteY3825" fmla="*/ 1437132 h 2993922"/>
              <a:gd name="connsiteX3826" fmla="*/ 8493510 w 8938307"/>
              <a:gd name="connsiteY3826" fmla="*/ 1447722 h 2993922"/>
              <a:gd name="connsiteX3827" fmla="*/ 7757476 w 8938307"/>
              <a:gd name="connsiteY3827" fmla="*/ 1437132 h 2993922"/>
              <a:gd name="connsiteX3828" fmla="*/ 7752182 w 8938307"/>
              <a:gd name="connsiteY3828" fmla="*/ 1447722 h 2993922"/>
              <a:gd name="connsiteX3829" fmla="*/ 7762772 w 8938307"/>
              <a:gd name="connsiteY3829" fmla="*/ 1447722 h 2993922"/>
              <a:gd name="connsiteX3830" fmla="*/ 7757476 w 8938307"/>
              <a:gd name="connsiteY3830" fmla="*/ 1437132 h 2993922"/>
              <a:gd name="connsiteX3831" fmla="*/ 1990997 w 8938307"/>
              <a:gd name="connsiteY3831" fmla="*/ 1437132 h 2993922"/>
              <a:gd name="connsiteX3832" fmla="*/ 2001587 w 8938307"/>
              <a:gd name="connsiteY3832" fmla="*/ 1437132 h 2993922"/>
              <a:gd name="connsiteX3833" fmla="*/ 2054540 w 8938307"/>
              <a:gd name="connsiteY3833" fmla="*/ 1458312 h 2993922"/>
              <a:gd name="connsiteX3834" fmla="*/ 2049245 w 8938307"/>
              <a:gd name="connsiteY3834" fmla="*/ 1468903 h 2993922"/>
              <a:gd name="connsiteX3835" fmla="*/ 2065130 w 8938307"/>
              <a:gd name="connsiteY3835" fmla="*/ 1479493 h 2993922"/>
              <a:gd name="connsiteX3836" fmla="*/ 2070426 w 8938307"/>
              <a:gd name="connsiteY3836" fmla="*/ 1484789 h 2993922"/>
              <a:gd name="connsiteX3837" fmla="*/ 2096901 w 8938307"/>
              <a:gd name="connsiteY3837" fmla="*/ 1490084 h 2993922"/>
              <a:gd name="connsiteX3838" fmla="*/ 2171034 w 8938307"/>
              <a:gd name="connsiteY3838" fmla="*/ 1511264 h 2993922"/>
              <a:gd name="connsiteX3839" fmla="*/ 2192215 w 8938307"/>
              <a:gd name="connsiteY3839" fmla="*/ 1532445 h 2993922"/>
              <a:gd name="connsiteX3840" fmla="*/ 2181625 w 8938307"/>
              <a:gd name="connsiteY3840" fmla="*/ 1532445 h 2993922"/>
              <a:gd name="connsiteX3841" fmla="*/ 2165738 w 8938307"/>
              <a:gd name="connsiteY3841" fmla="*/ 1532445 h 2993922"/>
              <a:gd name="connsiteX3842" fmla="*/ 2144559 w 8938307"/>
              <a:gd name="connsiteY3842" fmla="*/ 1521855 h 2993922"/>
              <a:gd name="connsiteX3843" fmla="*/ 2139263 w 8938307"/>
              <a:gd name="connsiteY3843" fmla="*/ 1511264 h 2993922"/>
              <a:gd name="connsiteX3844" fmla="*/ 2123378 w 8938307"/>
              <a:gd name="connsiteY3844" fmla="*/ 1511264 h 2993922"/>
              <a:gd name="connsiteX3845" fmla="*/ 2107491 w 8938307"/>
              <a:gd name="connsiteY3845" fmla="*/ 1511264 h 2993922"/>
              <a:gd name="connsiteX3846" fmla="*/ 2086311 w 8938307"/>
              <a:gd name="connsiteY3846" fmla="*/ 1500674 h 2993922"/>
              <a:gd name="connsiteX3847" fmla="*/ 2075721 w 8938307"/>
              <a:gd name="connsiteY3847" fmla="*/ 1500674 h 2993922"/>
              <a:gd name="connsiteX3848" fmla="*/ 2054540 w 8938307"/>
              <a:gd name="connsiteY3848" fmla="*/ 1490084 h 2993922"/>
              <a:gd name="connsiteX3849" fmla="*/ 2022769 w 8938307"/>
              <a:gd name="connsiteY3849" fmla="*/ 1479493 h 2993922"/>
              <a:gd name="connsiteX3850" fmla="*/ 2001587 w 8938307"/>
              <a:gd name="connsiteY3850" fmla="*/ 1468903 h 2993922"/>
              <a:gd name="connsiteX3851" fmla="*/ 1990997 w 8938307"/>
              <a:gd name="connsiteY3851" fmla="*/ 1463608 h 2993922"/>
              <a:gd name="connsiteX3852" fmla="*/ 1969816 w 8938307"/>
              <a:gd name="connsiteY3852" fmla="*/ 1458312 h 2993922"/>
              <a:gd name="connsiteX3853" fmla="*/ 1948635 w 8938307"/>
              <a:gd name="connsiteY3853" fmla="*/ 1447722 h 2993922"/>
              <a:gd name="connsiteX3854" fmla="*/ 1959226 w 8938307"/>
              <a:gd name="connsiteY3854" fmla="*/ 1447722 h 2993922"/>
              <a:gd name="connsiteX3855" fmla="*/ 1990997 w 8938307"/>
              <a:gd name="connsiteY3855" fmla="*/ 1437132 h 2993922"/>
              <a:gd name="connsiteX3856" fmla="*/ 7323270 w 8938307"/>
              <a:gd name="connsiteY3856" fmla="*/ 1431837 h 2993922"/>
              <a:gd name="connsiteX3857" fmla="*/ 7317974 w 8938307"/>
              <a:gd name="connsiteY3857" fmla="*/ 1437132 h 2993922"/>
              <a:gd name="connsiteX3858" fmla="*/ 7312678 w 8938307"/>
              <a:gd name="connsiteY3858" fmla="*/ 1453018 h 2993922"/>
              <a:gd name="connsiteX3859" fmla="*/ 7307384 w 8938307"/>
              <a:gd name="connsiteY3859" fmla="*/ 1458312 h 2993922"/>
              <a:gd name="connsiteX3860" fmla="*/ 7349745 w 8938307"/>
              <a:gd name="connsiteY3860" fmla="*/ 1479493 h 2993922"/>
              <a:gd name="connsiteX3861" fmla="*/ 7339155 w 8938307"/>
              <a:gd name="connsiteY3861" fmla="*/ 1468903 h 2993922"/>
              <a:gd name="connsiteX3862" fmla="*/ 7328564 w 8938307"/>
              <a:gd name="connsiteY3862" fmla="*/ 1463608 h 2993922"/>
              <a:gd name="connsiteX3863" fmla="*/ 7328564 w 8938307"/>
              <a:gd name="connsiteY3863" fmla="*/ 1458312 h 2993922"/>
              <a:gd name="connsiteX3864" fmla="*/ 7339155 w 8938307"/>
              <a:gd name="connsiteY3864" fmla="*/ 1447722 h 2993922"/>
              <a:gd name="connsiteX3865" fmla="*/ 7349745 w 8938307"/>
              <a:gd name="connsiteY3865" fmla="*/ 1442427 h 2993922"/>
              <a:gd name="connsiteX3866" fmla="*/ 7339155 w 8938307"/>
              <a:gd name="connsiteY3866" fmla="*/ 1437132 h 2993922"/>
              <a:gd name="connsiteX3867" fmla="*/ 7323270 w 8938307"/>
              <a:gd name="connsiteY3867" fmla="*/ 1431837 h 2993922"/>
              <a:gd name="connsiteX3868" fmla="*/ 8811222 w 8938307"/>
              <a:gd name="connsiteY3868" fmla="*/ 1426541 h 2993922"/>
              <a:gd name="connsiteX3869" fmla="*/ 8821812 w 8938307"/>
              <a:gd name="connsiteY3869" fmla="*/ 1426541 h 2993922"/>
              <a:gd name="connsiteX3870" fmla="*/ 8816517 w 8938307"/>
              <a:gd name="connsiteY3870" fmla="*/ 1431837 h 2993922"/>
              <a:gd name="connsiteX3871" fmla="*/ 8811222 w 8938307"/>
              <a:gd name="connsiteY3871" fmla="*/ 1437132 h 2993922"/>
              <a:gd name="connsiteX3872" fmla="*/ 8811222 w 8938307"/>
              <a:gd name="connsiteY3872" fmla="*/ 1426541 h 2993922"/>
              <a:gd name="connsiteX3873" fmla="*/ 8334654 w 8938307"/>
              <a:gd name="connsiteY3873" fmla="*/ 1426541 h 2993922"/>
              <a:gd name="connsiteX3874" fmla="*/ 8334654 w 8938307"/>
              <a:gd name="connsiteY3874" fmla="*/ 1437132 h 2993922"/>
              <a:gd name="connsiteX3875" fmla="*/ 8345244 w 8938307"/>
              <a:gd name="connsiteY3875" fmla="*/ 1426541 h 2993922"/>
              <a:gd name="connsiteX3876" fmla="*/ 8334654 w 8938307"/>
              <a:gd name="connsiteY3876" fmla="*/ 1426541 h 2993922"/>
              <a:gd name="connsiteX3877" fmla="*/ 7974579 w 8938307"/>
              <a:gd name="connsiteY3877" fmla="*/ 1426541 h 2993922"/>
              <a:gd name="connsiteX3878" fmla="*/ 7974579 w 8938307"/>
              <a:gd name="connsiteY3878" fmla="*/ 1437132 h 2993922"/>
              <a:gd name="connsiteX3879" fmla="*/ 7963990 w 8938307"/>
              <a:gd name="connsiteY3879" fmla="*/ 1437132 h 2993922"/>
              <a:gd name="connsiteX3880" fmla="*/ 7974579 w 8938307"/>
              <a:gd name="connsiteY3880" fmla="*/ 1426541 h 2993922"/>
              <a:gd name="connsiteX3881" fmla="*/ 6883766 w 8938307"/>
              <a:gd name="connsiteY3881" fmla="*/ 1426541 h 2993922"/>
              <a:gd name="connsiteX3882" fmla="*/ 6873177 w 8938307"/>
              <a:gd name="connsiteY3882" fmla="*/ 1437132 h 2993922"/>
              <a:gd name="connsiteX3883" fmla="*/ 6883766 w 8938307"/>
              <a:gd name="connsiteY3883" fmla="*/ 1437132 h 2993922"/>
              <a:gd name="connsiteX3884" fmla="*/ 6756682 w 8938307"/>
              <a:gd name="connsiteY3884" fmla="*/ 1426541 h 2993922"/>
              <a:gd name="connsiteX3885" fmla="*/ 6746092 w 8938307"/>
              <a:gd name="connsiteY3885" fmla="*/ 1437132 h 2993922"/>
              <a:gd name="connsiteX3886" fmla="*/ 6756682 w 8938307"/>
              <a:gd name="connsiteY3886" fmla="*/ 1437132 h 2993922"/>
              <a:gd name="connsiteX3887" fmla="*/ 6756682 w 8938307"/>
              <a:gd name="connsiteY3887" fmla="*/ 1426541 h 2993922"/>
              <a:gd name="connsiteX3888" fmla="*/ 2732326 w 8938307"/>
              <a:gd name="connsiteY3888" fmla="*/ 1426541 h 2993922"/>
              <a:gd name="connsiteX3889" fmla="*/ 2742916 w 8938307"/>
              <a:gd name="connsiteY3889" fmla="*/ 1431837 h 2993922"/>
              <a:gd name="connsiteX3890" fmla="*/ 2732326 w 8938307"/>
              <a:gd name="connsiteY3890" fmla="*/ 1437132 h 2993922"/>
              <a:gd name="connsiteX3891" fmla="*/ 2033359 w 8938307"/>
              <a:gd name="connsiteY3891" fmla="*/ 1426541 h 2993922"/>
              <a:gd name="connsiteX3892" fmla="*/ 2043949 w 8938307"/>
              <a:gd name="connsiteY3892" fmla="*/ 1426541 h 2993922"/>
              <a:gd name="connsiteX3893" fmla="*/ 2043949 w 8938307"/>
              <a:gd name="connsiteY3893" fmla="*/ 1437132 h 2993922"/>
              <a:gd name="connsiteX3894" fmla="*/ 7243841 w 8938307"/>
              <a:gd name="connsiteY3894" fmla="*/ 1415951 h 2993922"/>
              <a:gd name="connsiteX3895" fmla="*/ 7243841 w 8938307"/>
              <a:gd name="connsiteY3895" fmla="*/ 1426541 h 2993922"/>
              <a:gd name="connsiteX3896" fmla="*/ 7254432 w 8938307"/>
              <a:gd name="connsiteY3896" fmla="*/ 1415951 h 2993922"/>
              <a:gd name="connsiteX3897" fmla="*/ 7243841 w 8938307"/>
              <a:gd name="connsiteY3897" fmla="*/ 1415951 h 2993922"/>
              <a:gd name="connsiteX3898" fmla="*/ 6788454 w 8938307"/>
              <a:gd name="connsiteY3898" fmla="*/ 1415951 h 2993922"/>
              <a:gd name="connsiteX3899" fmla="*/ 6788454 w 8938307"/>
              <a:gd name="connsiteY3899" fmla="*/ 1437132 h 2993922"/>
              <a:gd name="connsiteX3900" fmla="*/ 6804340 w 8938307"/>
              <a:gd name="connsiteY3900" fmla="*/ 1442427 h 2993922"/>
              <a:gd name="connsiteX3901" fmla="*/ 6809634 w 8938307"/>
              <a:gd name="connsiteY3901" fmla="*/ 1447722 h 2993922"/>
              <a:gd name="connsiteX3902" fmla="*/ 6820224 w 8938307"/>
              <a:gd name="connsiteY3902" fmla="*/ 1447722 h 2993922"/>
              <a:gd name="connsiteX3903" fmla="*/ 6830814 w 8938307"/>
              <a:gd name="connsiteY3903" fmla="*/ 1458312 h 2993922"/>
              <a:gd name="connsiteX3904" fmla="*/ 6841406 w 8938307"/>
              <a:gd name="connsiteY3904" fmla="*/ 1447722 h 2993922"/>
              <a:gd name="connsiteX3905" fmla="*/ 6841406 w 8938307"/>
              <a:gd name="connsiteY3905" fmla="*/ 1431837 h 2993922"/>
              <a:gd name="connsiteX3906" fmla="*/ 6830814 w 8938307"/>
              <a:gd name="connsiteY3906" fmla="*/ 1426541 h 2993922"/>
              <a:gd name="connsiteX3907" fmla="*/ 6814929 w 8938307"/>
              <a:gd name="connsiteY3907" fmla="*/ 1421247 h 2993922"/>
              <a:gd name="connsiteX3908" fmla="*/ 6788454 w 8938307"/>
              <a:gd name="connsiteY3908" fmla="*/ 1415951 h 2993922"/>
              <a:gd name="connsiteX3909" fmla="*/ 7645375 w 8938307"/>
              <a:gd name="connsiteY3909" fmla="*/ 1408740 h 2993922"/>
              <a:gd name="connsiteX3910" fmla="*/ 7664148 w 8938307"/>
              <a:gd name="connsiteY3910" fmla="*/ 1415290 h 2993922"/>
              <a:gd name="connsiteX3911" fmla="*/ 7709820 w 8938307"/>
              <a:gd name="connsiteY3911" fmla="*/ 1437132 h 2993922"/>
              <a:gd name="connsiteX3912" fmla="*/ 7731000 w 8938307"/>
              <a:gd name="connsiteY3912" fmla="*/ 1437132 h 2993922"/>
              <a:gd name="connsiteX3913" fmla="*/ 7715115 w 8938307"/>
              <a:gd name="connsiteY3913" fmla="*/ 1421247 h 2993922"/>
              <a:gd name="connsiteX3914" fmla="*/ 7688638 w 8938307"/>
              <a:gd name="connsiteY3914" fmla="*/ 1415951 h 2993922"/>
              <a:gd name="connsiteX3915" fmla="*/ 7963990 w 8938307"/>
              <a:gd name="connsiteY3915" fmla="*/ 1405360 h 2993922"/>
              <a:gd name="connsiteX3916" fmla="*/ 7963990 w 8938307"/>
              <a:gd name="connsiteY3916" fmla="*/ 1415951 h 2993922"/>
              <a:gd name="connsiteX3917" fmla="*/ 7974579 w 8938307"/>
              <a:gd name="connsiteY3917" fmla="*/ 1415951 h 2993922"/>
              <a:gd name="connsiteX3918" fmla="*/ 7963990 w 8938307"/>
              <a:gd name="connsiteY3918" fmla="*/ 1405360 h 2993922"/>
              <a:gd name="connsiteX3919" fmla="*/ 3590148 w 8938307"/>
              <a:gd name="connsiteY3919" fmla="*/ 1405360 h 2993922"/>
              <a:gd name="connsiteX3920" fmla="*/ 3600740 w 8938307"/>
              <a:gd name="connsiteY3920" fmla="*/ 1415951 h 2993922"/>
              <a:gd name="connsiteX3921" fmla="*/ 3611330 w 8938307"/>
              <a:gd name="connsiteY3921" fmla="*/ 1405360 h 2993922"/>
              <a:gd name="connsiteX3922" fmla="*/ 3600740 w 8938307"/>
              <a:gd name="connsiteY3922" fmla="*/ 1405360 h 2993922"/>
              <a:gd name="connsiteX3923" fmla="*/ 3590148 w 8938307"/>
              <a:gd name="connsiteY3923" fmla="*/ 1405360 h 2993922"/>
              <a:gd name="connsiteX3924" fmla="*/ 3092399 w 8938307"/>
              <a:gd name="connsiteY3924" fmla="*/ 1405360 h 2993922"/>
              <a:gd name="connsiteX3925" fmla="*/ 3102990 w 8938307"/>
              <a:gd name="connsiteY3925" fmla="*/ 1415951 h 2993922"/>
              <a:gd name="connsiteX3926" fmla="*/ 3102990 w 8938307"/>
              <a:gd name="connsiteY3926" fmla="*/ 1405360 h 2993922"/>
              <a:gd name="connsiteX3927" fmla="*/ 8758270 w 8938307"/>
              <a:gd name="connsiteY3927" fmla="*/ 1394770 h 2993922"/>
              <a:gd name="connsiteX3928" fmla="*/ 8763564 w 8938307"/>
              <a:gd name="connsiteY3928" fmla="*/ 1400066 h 2993922"/>
              <a:gd name="connsiteX3929" fmla="*/ 8758270 w 8938307"/>
              <a:gd name="connsiteY3929" fmla="*/ 1415951 h 2993922"/>
              <a:gd name="connsiteX3930" fmla="*/ 8747679 w 8938307"/>
              <a:gd name="connsiteY3930" fmla="*/ 1405360 h 2993922"/>
              <a:gd name="connsiteX3931" fmla="*/ 8758270 w 8938307"/>
              <a:gd name="connsiteY3931" fmla="*/ 1394770 h 2993922"/>
              <a:gd name="connsiteX3932" fmla="*/ 8387606 w 8938307"/>
              <a:gd name="connsiteY3932" fmla="*/ 1394770 h 2993922"/>
              <a:gd name="connsiteX3933" fmla="*/ 8387606 w 8938307"/>
              <a:gd name="connsiteY3933" fmla="*/ 1405360 h 2993922"/>
              <a:gd name="connsiteX3934" fmla="*/ 8377016 w 8938307"/>
              <a:gd name="connsiteY3934" fmla="*/ 1405360 h 2993922"/>
              <a:gd name="connsiteX3935" fmla="*/ 7137937 w 8938307"/>
              <a:gd name="connsiteY3935" fmla="*/ 1394770 h 2993922"/>
              <a:gd name="connsiteX3936" fmla="*/ 7137937 w 8938307"/>
              <a:gd name="connsiteY3936" fmla="*/ 1405360 h 2993922"/>
              <a:gd name="connsiteX3937" fmla="*/ 7148526 w 8938307"/>
              <a:gd name="connsiteY3937" fmla="*/ 1405360 h 2993922"/>
              <a:gd name="connsiteX3938" fmla="*/ 7137937 w 8938307"/>
              <a:gd name="connsiteY3938" fmla="*/ 1394770 h 2993922"/>
              <a:gd name="connsiteX3939" fmla="*/ 6836110 w 8938307"/>
              <a:gd name="connsiteY3939" fmla="*/ 1394770 h 2993922"/>
              <a:gd name="connsiteX3940" fmla="*/ 6830814 w 8938307"/>
              <a:gd name="connsiteY3940" fmla="*/ 1400066 h 2993922"/>
              <a:gd name="connsiteX3941" fmla="*/ 6841406 w 8938307"/>
              <a:gd name="connsiteY3941" fmla="*/ 1405360 h 2993922"/>
              <a:gd name="connsiteX3942" fmla="*/ 6836110 w 8938307"/>
              <a:gd name="connsiteY3942" fmla="*/ 1394770 h 2993922"/>
              <a:gd name="connsiteX3943" fmla="*/ 6640188 w 8938307"/>
              <a:gd name="connsiteY3943" fmla="*/ 1394770 h 2993922"/>
              <a:gd name="connsiteX3944" fmla="*/ 6629598 w 8938307"/>
              <a:gd name="connsiteY3944" fmla="*/ 1405360 h 2993922"/>
              <a:gd name="connsiteX3945" fmla="*/ 6640188 w 8938307"/>
              <a:gd name="connsiteY3945" fmla="*/ 1405360 h 2993922"/>
              <a:gd name="connsiteX3946" fmla="*/ 6767272 w 8938307"/>
              <a:gd name="connsiteY3946" fmla="*/ 1384180 h 2993922"/>
              <a:gd name="connsiteX3947" fmla="*/ 6767272 w 8938307"/>
              <a:gd name="connsiteY3947" fmla="*/ 1394770 h 2993922"/>
              <a:gd name="connsiteX3948" fmla="*/ 6777862 w 8938307"/>
              <a:gd name="connsiteY3948" fmla="*/ 1394770 h 2993922"/>
              <a:gd name="connsiteX3949" fmla="*/ 6777862 w 8938307"/>
              <a:gd name="connsiteY3949" fmla="*/ 1384180 h 2993922"/>
              <a:gd name="connsiteX3950" fmla="*/ 6767272 w 8938307"/>
              <a:gd name="connsiteY3950" fmla="*/ 1384180 h 2993922"/>
              <a:gd name="connsiteX3951" fmla="*/ 3516016 w 8938307"/>
              <a:gd name="connsiteY3951" fmla="*/ 1384180 h 2993922"/>
              <a:gd name="connsiteX3952" fmla="*/ 3521311 w 8938307"/>
              <a:gd name="connsiteY3952" fmla="*/ 1394770 h 2993922"/>
              <a:gd name="connsiteX3953" fmla="*/ 3526607 w 8938307"/>
              <a:gd name="connsiteY3953" fmla="*/ 1394770 h 2993922"/>
              <a:gd name="connsiteX3954" fmla="*/ 3526607 w 8938307"/>
              <a:gd name="connsiteY3954" fmla="*/ 1384180 h 2993922"/>
              <a:gd name="connsiteX3955" fmla="*/ 3516016 w 8938307"/>
              <a:gd name="connsiteY3955" fmla="*/ 1384180 h 2993922"/>
              <a:gd name="connsiteX3956" fmla="*/ 2562879 w 8938307"/>
              <a:gd name="connsiteY3956" fmla="*/ 1384180 h 2993922"/>
              <a:gd name="connsiteX3957" fmla="*/ 2584060 w 8938307"/>
              <a:gd name="connsiteY3957" fmla="*/ 1384180 h 2993922"/>
              <a:gd name="connsiteX3958" fmla="*/ 2615831 w 8938307"/>
              <a:gd name="connsiteY3958" fmla="*/ 1389475 h 2993922"/>
              <a:gd name="connsiteX3959" fmla="*/ 2637012 w 8938307"/>
              <a:gd name="connsiteY3959" fmla="*/ 1394770 h 2993922"/>
              <a:gd name="connsiteX3960" fmla="*/ 2668783 w 8938307"/>
              <a:gd name="connsiteY3960" fmla="*/ 1405360 h 2993922"/>
              <a:gd name="connsiteX3961" fmla="*/ 2679374 w 8938307"/>
              <a:gd name="connsiteY3961" fmla="*/ 1410656 h 2993922"/>
              <a:gd name="connsiteX3962" fmla="*/ 2695259 w 8938307"/>
              <a:gd name="connsiteY3962" fmla="*/ 1415951 h 2993922"/>
              <a:gd name="connsiteX3963" fmla="*/ 2705851 w 8938307"/>
              <a:gd name="connsiteY3963" fmla="*/ 1415951 h 2993922"/>
              <a:gd name="connsiteX3964" fmla="*/ 2711145 w 8938307"/>
              <a:gd name="connsiteY3964" fmla="*/ 1426541 h 2993922"/>
              <a:gd name="connsiteX3965" fmla="*/ 2700554 w 8938307"/>
              <a:gd name="connsiteY3965" fmla="*/ 1426541 h 2993922"/>
              <a:gd name="connsiteX3966" fmla="*/ 2689964 w 8938307"/>
              <a:gd name="connsiteY3966" fmla="*/ 1421247 h 2993922"/>
              <a:gd name="connsiteX3967" fmla="*/ 2658193 w 8938307"/>
              <a:gd name="connsiteY3967" fmla="*/ 1415951 h 2993922"/>
              <a:gd name="connsiteX3968" fmla="*/ 2599947 w 8938307"/>
              <a:gd name="connsiteY3968" fmla="*/ 1400066 h 2993922"/>
              <a:gd name="connsiteX3969" fmla="*/ 2562879 w 8938307"/>
              <a:gd name="connsiteY3969" fmla="*/ 1384180 h 2993922"/>
              <a:gd name="connsiteX3970" fmla="*/ 1837435 w 8938307"/>
              <a:gd name="connsiteY3970" fmla="*/ 1384180 h 2993922"/>
              <a:gd name="connsiteX3971" fmla="*/ 1848026 w 8938307"/>
              <a:gd name="connsiteY3971" fmla="*/ 1389475 h 2993922"/>
              <a:gd name="connsiteX3972" fmla="*/ 1863912 w 8938307"/>
              <a:gd name="connsiteY3972" fmla="*/ 1394770 h 2993922"/>
              <a:gd name="connsiteX3973" fmla="*/ 1885093 w 8938307"/>
              <a:gd name="connsiteY3973" fmla="*/ 1394770 h 2993922"/>
              <a:gd name="connsiteX3974" fmla="*/ 1895684 w 8938307"/>
              <a:gd name="connsiteY3974" fmla="*/ 1405360 h 2993922"/>
              <a:gd name="connsiteX3975" fmla="*/ 1885093 w 8938307"/>
              <a:gd name="connsiteY3975" fmla="*/ 1415951 h 2993922"/>
              <a:gd name="connsiteX3976" fmla="*/ 1874503 w 8938307"/>
              <a:gd name="connsiteY3976" fmla="*/ 1415951 h 2993922"/>
              <a:gd name="connsiteX3977" fmla="*/ 1853322 w 8938307"/>
              <a:gd name="connsiteY3977" fmla="*/ 1405360 h 2993922"/>
              <a:gd name="connsiteX3978" fmla="*/ 1832141 w 8938307"/>
              <a:gd name="connsiteY3978" fmla="*/ 1389475 h 2993922"/>
              <a:gd name="connsiteX3979" fmla="*/ 1837435 w 8938307"/>
              <a:gd name="connsiteY3979" fmla="*/ 1384180 h 2993922"/>
              <a:gd name="connsiteX3980" fmla="*/ 8284349 w 8938307"/>
              <a:gd name="connsiteY3980" fmla="*/ 1378885 h 2993922"/>
              <a:gd name="connsiteX3981" fmla="*/ 8292291 w 8938307"/>
              <a:gd name="connsiteY3981" fmla="*/ 1384180 h 2993922"/>
              <a:gd name="connsiteX3982" fmla="*/ 8281702 w 8938307"/>
              <a:gd name="connsiteY3982" fmla="*/ 1384180 h 2993922"/>
              <a:gd name="connsiteX3983" fmla="*/ 8284349 w 8938307"/>
              <a:gd name="connsiteY3983" fmla="*/ 1378885 h 2993922"/>
              <a:gd name="connsiteX3984" fmla="*/ 8715908 w 8938307"/>
              <a:gd name="connsiteY3984" fmla="*/ 1373589 h 2993922"/>
              <a:gd name="connsiteX3985" fmla="*/ 8726499 w 8938307"/>
              <a:gd name="connsiteY3985" fmla="*/ 1384180 h 2993922"/>
              <a:gd name="connsiteX3986" fmla="*/ 8715908 w 8938307"/>
              <a:gd name="connsiteY3986" fmla="*/ 1394770 h 2993922"/>
              <a:gd name="connsiteX3987" fmla="*/ 8700022 w 8938307"/>
              <a:gd name="connsiteY3987" fmla="*/ 1394770 h 2993922"/>
              <a:gd name="connsiteX3988" fmla="*/ 8694728 w 8938307"/>
              <a:gd name="connsiteY3988" fmla="*/ 1394770 h 2993922"/>
              <a:gd name="connsiteX3989" fmla="*/ 8715908 w 8938307"/>
              <a:gd name="connsiteY3989" fmla="*/ 1373589 h 2993922"/>
              <a:gd name="connsiteX3990" fmla="*/ 7921627 w 8938307"/>
              <a:gd name="connsiteY3990" fmla="*/ 1373589 h 2993922"/>
              <a:gd name="connsiteX3991" fmla="*/ 7911038 w 8938307"/>
              <a:gd name="connsiteY3991" fmla="*/ 1384180 h 2993922"/>
              <a:gd name="connsiteX3992" fmla="*/ 7921627 w 8938307"/>
              <a:gd name="connsiteY3992" fmla="*/ 1384180 h 2993922"/>
              <a:gd name="connsiteX3993" fmla="*/ 6640188 w 8938307"/>
              <a:gd name="connsiteY3993" fmla="*/ 1373589 h 2993922"/>
              <a:gd name="connsiteX3994" fmla="*/ 6661368 w 8938307"/>
              <a:gd name="connsiteY3994" fmla="*/ 1384180 h 2993922"/>
              <a:gd name="connsiteX3995" fmla="*/ 6682550 w 8938307"/>
              <a:gd name="connsiteY3995" fmla="*/ 1394770 h 2993922"/>
              <a:gd name="connsiteX3996" fmla="*/ 6693140 w 8938307"/>
              <a:gd name="connsiteY3996" fmla="*/ 1394770 h 2993922"/>
              <a:gd name="connsiteX3997" fmla="*/ 6687844 w 8938307"/>
              <a:gd name="connsiteY3997" fmla="*/ 1405360 h 2993922"/>
              <a:gd name="connsiteX3998" fmla="*/ 6709025 w 8938307"/>
              <a:gd name="connsiteY3998" fmla="*/ 1410656 h 2993922"/>
              <a:gd name="connsiteX3999" fmla="*/ 6724910 w 8938307"/>
              <a:gd name="connsiteY3999" fmla="*/ 1415951 h 2993922"/>
              <a:gd name="connsiteX4000" fmla="*/ 6730206 w 8938307"/>
              <a:gd name="connsiteY4000" fmla="*/ 1415951 h 2993922"/>
              <a:gd name="connsiteX4001" fmla="*/ 6746092 w 8938307"/>
              <a:gd name="connsiteY4001" fmla="*/ 1415951 h 2993922"/>
              <a:gd name="connsiteX4002" fmla="*/ 6756682 w 8938307"/>
              <a:gd name="connsiteY4002" fmla="*/ 1405360 h 2993922"/>
              <a:gd name="connsiteX4003" fmla="*/ 6735502 w 8938307"/>
              <a:gd name="connsiteY4003" fmla="*/ 1394770 h 2993922"/>
              <a:gd name="connsiteX4004" fmla="*/ 6703730 w 8938307"/>
              <a:gd name="connsiteY4004" fmla="*/ 1389475 h 2993922"/>
              <a:gd name="connsiteX4005" fmla="*/ 6650778 w 8938307"/>
              <a:gd name="connsiteY4005" fmla="*/ 1373589 h 2993922"/>
              <a:gd name="connsiteX4006" fmla="*/ 3116228 w 8938307"/>
              <a:gd name="connsiteY4006" fmla="*/ 1368295 h 2993922"/>
              <a:gd name="connsiteX4007" fmla="*/ 3124171 w 8938307"/>
              <a:gd name="connsiteY4007" fmla="*/ 1373589 h 2993922"/>
              <a:gd name="connsiteX4008" fmla="*/ 3113581 w 8938307"/>
              <a:gd name="connsiteY4008" fmla="*/ 1373589 h 2993922"/>
              <a:gd name="connsiteX4009" fmla="*/ 3116228 w 8938307"/>
              <a:gd name="connsiteY4009" fmla="*/ 1368295 h 2993922"/>
              <a:gd name="connsiteX4010" fmla="*/ 1735503 w 8938307"/>
              <a:gd name="connsiteY4010" fmla="*/ 1368295 h 2993922"/>
              <a:gd name="connsiteX4011" fmla="*/ 1742122 w 8938307"/>
              <a:gd name="connsiteY4011" fmla="*/ 1373589 h 2993922"/>
              <a:gd name="connsiteX4012" fmla="*/ 1752713 w 8938307"/>
              <a:gd name="connsiteY4012" fmla="*/ 1378885 h 2993922"/>
              <a:gd name="connsiteX4013" fmla="*/ 1763304 w 8938307"/>
              <a:gd name="connsiteY4013" fmla="*/ 1378885 h 2993922"/>
              <a:gd name="connsiteX4014" fmla="*/ 1779189 w 8938307"/>
              <a:gd name="connsiteY4014" fmla="*/ 1384180 h 2993922"/>
              <a:gd name="connsiteX4015" fmla="*/ 1810960 w 8938307"/>
              <a:gd name="connsiteY4015" fmla="*/ 1384180 h 2993922"/>
              <a:gd name="connsiteX4016" fmla="*/ 1800370 w 8938307"/>
              <a:gd name="connsiteY4016" fmla="*/ 1405360 h 2993922"/>
              <a:gd name="connsiteX4017" fmla="*/ 1789779 w 8938307"/>
              <a:gd name="connsiteY4017" fmla="*/ 1394770 h 2993922"/>
              <a:gd name="connsiteX4018" fmla="*/ 1726237 w 8938307"/>
              <a:gd name="connsiteY4018" fmla="*/ 1373589 h 2993922"/>
              <a:gd name="connsiteX4019" fmla="*/ 1735503 w 8938307"/>
              <a:gd name="connsiteY4019" fmla="*/ 1368295 h 2993922"/>
              <a:gd name="connsiteX4020" fmla="*/ 7286203 w 8938307"/>
              <a:gd name="connsiteY4020" fmla="*/ 1362999 h 2993922"/>
              <a:gd name="connsiteX4021" fmla="*/ 7296793 w 8938307"/>
              <a:gd name="connsiteY4021" fmla="*/ 1373589 h 2993922"/>
              <a:gd name="connsiteX4022" fmla="*/ 7317974 w 8938307"/>
              <a:gd name="connsiteY4022" fmla="*/ 1373589 h 2993922"/>
              <a:gd name="connsiteX4023" fmla="*/ 7328564 w 8938307"/>
              <a:gd name="connsiteY4023" fmla="*/ 1384180 h 2993922"/>
              <a:gd name="connsiteX4024" fmla="*/ 7349745 w 8938307"/>
              <a:gd name="connsiteY4024" fmla="*/ 1384180 h 2993922"/>
              <a:gd name="connsiteX4025" fmla="*/ 7370926 w 8938307"/>
              <a:gd name="connsiteY4025" fmla="*/ 1410656 h 2993922"/>
              <a:gd name="connsiteX4026" fmla="*/ 7397403 w 8938307"/>
              <a:gd name="connsiteY4026" fmla="*/ 1426541 h 2993922"/>
              <a:gd name="connsiteX4027" fmla="*/ 7407992 w 8938307"/>
              <a:gd name="connsiteY4027" fmla="*/ 1421247 h 2993922"/>
              <a:gd name="connsiteX4028" fmla="*/ 7413288 w 8938307"/>
              <a:gd name="connsiteY4028" fmla="*/ 1426541 h 2993922"/>
              <a:gd name="connsiteX4029" fmla="*/ 7423878 w 8938307"/>
              <a:gd name="connsiteY4029" fmla="*/ 1437132 h 2993922"/>
              <a:gd name="connsiteX4030" fmla="*/ 7445059 w 8938307"/>
              <a:gd name="connsiteY4030" fmla="*/ 1437132 h 2993922"/>
              <a:gd name="connsiteX4031" fmla="*/ 7445059 w 8938307"/>
              <a:gd name="connsiteY4031" fmla="*/ 1447722 h 2993922"/>
              <a:gd name="connsiteX4032" fmla="*/ 7455649 w 8938307"/>
              <a:gd name="connsiteY4032" fmla="*/ 1447722 h 2993922"/>
              <a:gd name="connsiteX4033" fmla="*/ 7445059 w 8938307"/>
              <a:gd name="connsiteY4033" fmla="*/ 1458312 h 2993922"/>
              <a:gd name="connsiteX4034" fmla="*/ 7455649 w 8938307"/>
              <a:gd name="connsiteY4034" fmla="*/ 1458312 h 2993922"/>
              <a:gd name="connsiteX4035" fmla="*/ 7455649 w 8938307"/>
              <a:gd name="connsiteY4035" fmla="*/ 1447722 h 2993922"/>
              <a:gd name="connsiteX4036" fmla="*/ 7466240 w 8938307"/>
              <a:gd name="connsiteY4036" fmla="*/ 1447722 h 2993922"/>
              <a:gd name="connsiteX4037" fmla="*/ 7487420 w 8938307"/>
              <a:gd name="connsiteY4037" fmla="*/ 1458312 h 2993922"/>
              <a:gd name="connsiteX4038" fmla="*/ 7550963 w 8938307"/>
              <a:gd name="connsiteY4038" fmla="*/ 1468903 h 2993922"/>
              <a:gd name="connsiteX4039" fmla="*/ 7561553 w 8938307"/>
              <a:gd name="connsiteY4039" fmla="*/ 1458312 h 2993922"/>
              <a:gd name="connsiteX4040" fmla="*/ 7423878 w 8938307"/>
              <a:gd name="connsiteY4040" fmla="*/ 1394770 h 2993922"/>
              <a:gd name="connsiteX4041" fmla="*/ 7392107 w 8938307"/>
              <a:gd name="connsiteY4041" fmla="*/ 1384180 h 2993922"/>
              <a:gd name="connsiteX4042" fmla="*/ 7328564 w 8938307"/>
              <a:gd name="connsiteY4042" fmla="*/ 1362999 h 2993922"/>
              <a:gd name="connsiteX4043" fmla="*/ 6788454 w 8938307"/>
              <a:gd name="connsiteY4043" fmla="*/ 1362999 h 2993922"/>
              <a:gd name="connsiteX4044" fmla="*/ 6788454 w 8938307"/>
              <a:gd name="connsiteY4044" fmla="*/ 1373589 h 2993922"/>
              <a:gd name="connsiteX4045" fmla="*/ 6799044 w 8938307"/>
              <a:gd name="connsiteY4045" fmla="*/ 1362999 h 2993922"/>
              <a:gd name="connsiteX4046" fmla="*/ 6788454 w 8938307"/>
              <a:gd name="connsiteY4046" fmla="*/ 1362999 h 2993922"/>
              <a:gd name="connsiteX4047" fmla="*/ 6460150 w 8938307"/>
              <a:gd name="connsiteY4047" fmla="*/ 1362999 h 2993922"/>
              <a:gd name="connsiteX4048" fmla="*/ 6460150 w 8938307"/>
              <a:gd name="connsiteY4048" fmla="*/ 1373589 h 2993922"/>
              <a:gd name="connsiteX4049" fmla="*/ 6470740 w 8938307"/>
              <a:gd name="connsiteY4049" fmla="*/ 1362999 h 2993922"/>
              <a:gd name="connsiteX4050" fmla="*/ 6460150 w 8938307"/>
              <a:gd name="connsiteY4050" fmla="*/ 1362999 h 2993922"/>
              <a:gd name="connsiteX4051" fmla="*/ 1747418 w 8938307"/>
              <a:gd name="connsiteY4051" fmla="*/ 1362999 h 2993922"/>
              <a:gd name="connsiteX4052" fmla="*/ 1768598 w 8938307"/>
              <a:gd name="connsiteY4052" fmla="*/ 1362999 h 2993922"/>
              <a:gd name="connsiteX4053" fmla="*/ 1768598 w 8938307"/>
              <a:gd name="connsiteY4053" fmla="*/ 1373589 h 2993922"/>
              <a:gd name="connsiteX4054" fmla="*/ 1747418 w 8938307"/>
              <a:gd name="connsiteY4054" fmla="*/ 1362999 h 2993922"/>
              <a:gd name="connsiteX4055" fmla="*/ 3071218 w 8938307"/>
              <a:gd name="connsiteY4055" fmla="*/ 1352408 h 2993922"/>
              <a:gd name="connsiteX4056" fmla="*/ 3081810 w 8938307"/>
              <a:gd name="connsiteY4056" fmla="*/ 1362999 h 2993922"/>
              <a:gd name="connsiteX4057" fmla="*/ 3076514 w 8938307"/>
              <a:gd name="connsiteY4057" fmla="*/ 1362999 h 2993922"/>
              <a:gd name="connsiteX4058" fmla="*/ 3065925 w 8938307"/>
              <a:gd name="connsiteY4058" fmla="*/ 1357704 h 2993922"/>
              <a:gd name="connsiteX4059" fmla="*/ 3071218 w 8938307"/>
              <a:gd name="connsiteY4059" fmla="*/ 1352408 h 2993922"/>
              <a:gd name="connsiteX4060" fmla="*/ 3249271 w 8938307"/>
              <a:gd name="connsiteY4060" fmla="*/ 1349099 h 2993922"/>
              <a:gd name="connsiteX4061" fmla="*/ 3251255 w 8938307"/>
              <a:gd name="connsiteY4061" fmla="*/ 1362999 h 2993922"/>
              <a:gd name="connsiteX4062" fmla="*/ 3261847 w 8938307"/>
              <a:gd name="connsiteY4062" fmla="*/ 1373589 h 2993922"/>
              <a:gd name="connsiteX4063" fmla="*/ 3251255 w 8938307"/>
              <a:gd name="connsiteY4063" fmla="*/ 1373589 h 2993922"/>
              <a:gd name="connsiteX4064" fmla="*/ 3240666 w 8938307"/>
              <a:gd name="connsiteY4064" fmla="*/ 1373589 h 2993922"/>
              <a:gd name="connsiteX4065" fmla="*/ 3314799 w 8938307"/>
              <a:gd name="connsiteY4065" fmla="*/ 1384180 h 2993922"/>
              <a:gd name="connsiteX4066" fmla="*/ 3346570 w 8938307"/>
              <a:gd name="connsiteY4066" fmla="*/ 1389475 h 2993922"/>
              <a:gd name="connsiteX4067" fmla="*/ 3367751 w 8938307"/>
              <a:gd name="connsiteY4067" fmla="*/ 1405360 h 2993922"/>
              <a:gd name="connsiteX4068" fmla="*/ 3378341 w 8938307"/>
              <a:gd name="connsiteY4068" fmla="*/ 1405360 h 2993922"/>
              <a:gd name="connsiteX4069" fmla="*/ 3394226 w 8938307"/>
              <a:gd name="connsiteY4069" fmla="*/ 1410656 h 2993922"/>
              <a:gd name="connsiteX4070" fmla="*/ 3399522 w 8938307"/>
              <a:gd name="connsiteY4070" fmla="*/ 1415951 h 2993922"/>
              <a:gd name="connsiteX4071" fmla="*/ 3463064 w 8938307"/>
              <a:gd name="connsiteY4071" fmla="*/ 1426541 h 2993922"/>
              <a:gd name="connsiteX4072" fmla="*/ 3505426 w 8938307"/>
              <a:gd name="connsiteY4072" fmla="*/ 1437132 h 2993922"/>
              <a:gd name="connsiteX4073" fmla="*/ 3484244 w 8938307"/>
              <a:gd name="connsiteY4073" fmla="*/ 1421247 h 2993922"/>
              <a:gd name="connsiteX4074" fmla="*/ 3452474 w 8938307"/>
              <a:gd name="connsiteY4074" fmla="*/ 1415951 h 2993922"/>
              <a:gd name="connsiteX4075" fmla="*/ 3441882 w 8938307"/>
              <a:gd name="connsiteY4075" fmla="*/ 1415951 h 2993922"/>
              <a:gd name="connsiteX4076" fmla="*/ 3431293 w 8938307"/>
              <a:gd name="connsiteY4076" fmla="*/ 1405360 h 2993922"/>
              <a:gd name="connsiteX4077" fmla="*/ 3388931 w 8938307"/>
              <a:gd name="connsiteY4077" fmla="*/ 1394770 h 2993922"/>
              <a:gd name="connsiteX4078" fmla="*/ 3378341 w 8938307"/>
              <a:gd name="connsiteY4078" fmla="*/ 1394770 h 2993922"/>
              <a:gd name="connsiteX4079" fmla="*/ 3373046 w 8938307"/>
              <a:gd name="connsiteY4079" fmla="*/ 1389475 h 2993922"/>
              <a:gd name="connsiteX4080" fmla="*/ 3357160 w 8938307"/>
              <a:gd name="connsiteY4080" fmla="*/ 1384180 h 2993922"/>
              <a:gd name="connsiteX4081" fmla="*/ 3346570 w 8938307"/>
              <a:gd name="connsiteY4081" fmla="*/ 1384180 h 2993922"/>
              <a:gd name="connsiteX4082" fmla="*/ 3325389 w 8938307"/>
              <a:gd name="connsiteY4082" fmla="*/ 1373589 h 2993922"/>
              <a:gd name="connsiteX4083" fmla="*/ 3325389 w 8938307"/>
              <a:gd name="connsiteY4083" fmla="*/ 1362999 h 2993922"/>
              <a:gd name="connsiteX4084" fmla="*/ 3304208 w 8938307"/>
              <a:gd name="connsiteY4084" fmla="*/ 1362999 h 2993922"/>
              <a:gd name="connsiteX4085" fmla="*/ 3261847 w 8938307"/>
              <a:gd name="connsiteY4085" fmla="*/ 1352408 h 2993922"/>
              <a:gd name="connsiteX4086" fmla="*/ 3249271 w 8938307"/>
              <a:gd name="connsiteY4086" fmla="*/ 1349099 h 2993922"/>
              <a:gd name="connsiteX4087" fmla="*/ 6478684 w 8938307"/>
              <a:gd name="connsiteY4087" fmla="*/ 1347114 h 2993922"/>
              <a:gd name="connsiteX4088" fmla="*/ 6470740 w 8938307"/>
              <a:gd name="connsiteY4088" fmla="*/ 1352408 h 2993922"/>
              <a:gd name="connsiteX4089" fmla="*/ 6481332 w 8938307"/>
              <a:gd name="connsiteY4089" fmla="*/ 1352408 h 2993922"/>
              <a:gd name="connsiteX4090" fmla="*/ 6478684 w 8938307"/>
              <a:gd name="connsiteY4090" fmla="*/ 1347114 h 2993922"/>
              <a:gd name="connsiteX4091" fmla="*/ 6779186 w 8938307"/>
              <a:gd name="connsiteY4091" fmla="*/ 1345790 h 2993922"/>
              <a:gd name="connsiteX4092" fmla="*/ 6772568 w 8938307"/>
              <a:gd name="connsiteY4092" fmla="*/ 1347114 h 2993922"/>
              <a:gd name="connsiteX4093" fmla="*/ 6767272 w 8938307"/>
              <a:gd name="connsiteY4093" fmla="*/ 1352408 h 2993922"/>
              <a:gd name="connsiteX4094" fmla="*/ 6788454 w 8938307"/>
              <a:gd name="connsiteY4094" fmla="*/ 1352408 h 2993922"/>
              <a:gd name="connsiteX4095" fmla="*/ 6779186 w 8938307"/>
              <a:gd name="connsiteY4095" fmla="*/ 1345790 h 2993922"/>
              <a:gd name="connsiteX4096" fmla="*/ 8144027 w 8938307"/>
              <a:gd name="connsiteY4096" fmla="*/ 1341818 h 2993922"/>
              <a:gd name="connsiteX4097" fmla="*/ 8175798 w 8938307"/>
              <a:gd name="connsiteY4097" fmla="*/ 1341818 h 2993922"/>
              <a:gd name="connsiteX4098" fmla="*/ 8207569 w 8938307"/>
              <a:gd name="connsiteY4098" fmla="*/ 1362999 h 2993922"/>
              <a:gd name="connsiteX4099" fmla="*/ 8175798 w 8938307"/>
              <a:gd name="connsiteY4099" fmla="*/ 1362999 h 2993922"/>
              <a:gd name="connsiteX4100" fmla="*/ 8154617 w 8938307"/>
              <a:gd name="connsiteY4100" fmla="*/ 1352408 h 2993922"/>
              <a:gd name="connsiteX4101" fmla="*/ 8144027 w 8938307"/>
              <a:gd name="connsiteY4101" fmla="*/ 1341818 h 2993922"/>
              <a:gd name="connsiteX4102" fmla="*/ 2478156 w 8938307"/>
              <a:gd name="connsiteY4102" fmla="*/ 1341818 h 2993922"/>
              <a:gd name="connsiteX4103" fmla="*/ 2488746 w 8938307"/>
              <a:gd name="connsiteY4103" fmla="*/ 1341818 h 2993922"/>
              <a:gd name="connsiteX4104" fmla="*/ 2478156 w 8938307"/>
              <a:gd name="connsiteY4104" fmla="*/ 1341818 h 2993922"/>
              <a:gd name="connsiteX4105" fmla="*/ 8324064 w 8938307"/>
              <a:gd name="connsiteY4105" fmla="*/ 1331228 h 2993922"/>
              <a:gd name="connsiteX4106" fmla="*/ 8334654 w 8938307"/>
              <a:gd name="connsiteY4106" fmla="*/ 1331228 h 2993922"/>
              <a:gd name="connsiteX4107" fmla="*/ 8345244 w 8938307"/>
              <a:gd name="connsiteY4107" fmla="*/ 1341818 h 2993922"/>
              <a:gd name="connsiteX4108" fmla="*/ 8408787 w 8938307"/>
              <a:gd name="connsiteY4108" fmla="*/ 1347114 h 2993922"/>
              <a:gd name="connsiteX4109" fmla="*/ 8482920 w 8938307"/>
              <a:gd name="connsiteY4109" fmla="*/ 1362999 h 2993922"/>
              <a:gd name="connsiteX4110" fmla="*/ 8504100 w 8938307"/>
              <a:gd name="connsiteY4110" fmla="*/ 1362999 h 2993922"/>
              <a:gd name="connsiteX4111" fmla="*/ 8509395 w 8938307"/>
              <a:gd name="connsiteY4111" fmla="*/ 1368293 h 2993922"/>
              <a:gd name="connsiteX4112" fmla="*/ 8514691 w 8938307"/>
              <a:gd name="connsiteY4112" fmla="*/ 1384180 h 2993922"/>
              <a:gd name="connsiteX4113" fmla="*/ 8525281 w 8938307"/>
              <a:gd name="connsiteY4113" fmla="*/ 1394770 h 2993922"/>
              <a:gd name="connsiteX4114" fmla="*/ 8546462 w 8938307"/>
              <a:gd name="connsiteY4114" fmla="*/ 1400066 h 2993922"/>
              <a:gd name="connsiteX4115" fmla="*/ 8572938 w 8938307"/>
              <a:gd name="connsiteY4115" fmla="*/ 1410656 h 2993922"/>
              <a:gd name="connsiteX4116" fmla="*/ 8610004 w 8938307"/>
              <a:gd name="connsiteY4116" fmla="*/ 1426541 h 2993922"/>
              <a:gd name="connsiteX4117" fmla="*/ 8641775 w 8938307"/>
              <a:gd name="connsiteY4117" fmla="*/ 1437132 h 2993922"/>
              <a:gd name="connsiteX4118" fmla="*/ 8652366 w 8938307"/>
              <a:gd name="connsiteY4118" fmla="*/ 1442427 h 2993922"/>
              <a:gd name="connsiteX4119" fmla="*/ 8673545 w 8938307"/>
              <a:gd name="connsiteY4119" fmla="*/ 1458312 h 2993922"/>
              <a:gd name="connsiteX4120" fmla="*/ 8694728 w 8938307"/>
              <a:gd name="connsiteY4120" fmla="*/ 1468903 h 2993922"/>
              <a:gd name="connsiteX4121" fmla="*/ 8652366 w 8938307"/>
              <a:gd name="connsiteY4121" fmla="*/ 1468903 h 2993922"/>
              <a:gd name="connsiteX4122" fmla="*/ 8631185 w 8938307"/>
              <a:gd name="connsiteY4122" fmla="*/ 1458312 h 2993922"/>
              <a:gd name="connsiteX4123" fmla="*/ 8599414 w 8938307"/>
              <a:gd name="connsiteY4123" fmla="*/ 1447722 h 2993922"/>
              <a:gd name="connsiteX4124" fmla="*/ 8572938 w 8938307"/>
              <a:gd name="connsiteY4124" fmla="*/ 1431837 h 2993922"/>
              <a:gd name="connsiteX4125" fmla="*/ 8557053 w 8938307"/>
              <a:gd name="connsiteY4125" fmla="*/ 1426541 h 2993922"/>
              <a:gd name="connsiteX4126" fmla="*/ 8546462 w 8938307"/>
              <a:gd name="connsiteY4126" fmla="*/ 1426541 h 2993922"/>
              <a:gd name="connsiteX4127" fmla="*/ 8504100 w 8938307"/>
              <a:gd name="connsiteY4127" fmla="*/ 1405360 h 2993922"/>
              <a:gd name="connsiteX4128" fmla="*/ 8461739 w 8938307"/>
              <a:gd name="connsiteY4128" fmla="*/ 1384180 h 2993922"/>
              <a:gd name="connsiteX4129" fmla="*/ 8451148 w 8938307"/>
              <a:gd name="connsiteY4129" fmla="*/ 1373589 h 2993922"/>
              <a:gd name="connsiteX4130" fmla="*/ 8440558 w 8938307"/>
              <a:gd name="connsiteY4130" fmla="*/ 1373589 h 2993922"/>
              <a:gd name="connsiteX4131" fmla="*/ 8429968 w 8938307"/>
              <a:gd name="connsiteY4131" fmla="*/ 1362999 h 2993922"/>
              <a:gd name="connsiteX4132" fmla="*/ 8429968 w 8938307"/>
              <a:gd name="connsiteY4132" fmla="*/ 1373589 h 2993922"/>
              <a:gd name="connsiteX4133" fmla="*/ 8408787 w 8938307"/>
              <a:gd name="connsiteY4133" fmla="*/ 1384180 h 2993922"/>
              <a:gd name="connsiteX4134" fmla="*/ 8392901 w 8938307"/>
              <a:gd name="connsiteY4134" fmla="*/ 1362999 h 2993922"/>
              <a:gd name="connsiteX4135" fmla="*/ 8377016 w 8938307"/>
              <a:gd name="connsiteY4135" fmla="*/ 1352408 h 2993922"/>
              <a:gd name="connsiteX4136" fmla="*/ 8324064 w 8938307"/>
              <a:gd name="connsiteY4136" fmla="*/ 1331228 h 2993922"/>
              <a:gd name="connsiteX4137" fmla="*/ 7201480 w 8938307"/>
              <a:gd name="connsiteY4137" fmla="*/ 1331228 h 2993922"/>
              <a:gd name="connsiteX4138" fmla="*/ 7201480 w 8938307"/>
              <a:gd name="connsiteY4138" fmla="*/ 1341818 h 2993922"/>
              <a:gd name="connsiteX4139" fmla="*/ 7222660 w 8938307"/>
              <a:gd name="connsiteY4139" fmla="*/ 1341818 h 2993922"/>
              <a:gd name="connsiteX4140" fmla="*/ 7233251 w 8938307"/>
              <a:gd name="connsiteY4140" fmla="*/ 1352408 h 2993922"/>
              <a:gd name="connsiteX4141" fmla="*/ 7254432 w 8938307"/>
              <a:gd name="connsiteY4141" fmla="*/ 1352408 h 2993922"/>
              <a:gd name="connsiteX4142" fmla="*/ 7275612 w 8938307"/>
              <a:gd name="connsiteY4142" fmla="*/ 1352408 h 2993922"/>
              <a:gd name="connsiteX4143" fmla="*/ 7254432 w 8938307"/>
              <a:gd name="connsiteY4143" fmla="*/ 1341818 h 2993922"/>
              <a:gd name="connsiteX4144" fmla="*/ 7201480 w 8938307"/>
              <a:gd name="connsiteY4144" fmla="*/ 1331228 h 2993922"/>
              <a:gd name="connsiteX4145" fmla="*/ 3177123 w 8938307"/>
              <a:gd name="connsiteY4145" fmla="*/ 1331228 h 2993922"/>
              <a:gd name="connsiteX4146" fmla="*/ 3177123 w 8938307"/>
              <a:gd name="connsiteY4146" fmla="*/ 1341818 h 2993922"/>
              <a:gd name="connsiteX4147" fmla="*/ 3198303 w 8938307"/>
              <a:gd name="connsiteY4147" fmla="*/ 1352408 h 2993922"/>
              <a:gd name="connsiteX4148" fmla="*/ 3208895 w 8938307"/>
              <a:gd name="connsiteY4148" fmla="*/ 1352408 h 2993922"/>
              <a:gd name="connsiteX4149" fmla="*/ 3198303 w 8938307"/>
              <a:gd name="connsiteY4149" fmla="*/ 1341818 h 2993922"/>
              <a:gd name="connsiteX4150" fmla="*/ 8478683 w 8938307"/>
              <a:gd name="connsiteY4150" fmla="*/ 1324874 h 2993922"/>
              <a:gd name="connsiteX4151" fmla="*/ 8492546 w 8938307"/>
              <a:gd name="connsiteY4151" fmla="*/ 1328339 h 2993922"/>
              <a:gd name="connsiteX4152" fmla="*/ 8493510 w 8938307"/>
              <a:gd name="connsiteY4152" fmla="*/ 1331228 h 2993922"/>
              <a:gd name="connsiteX4153" fmla="*/ 8472329 w 8938307"/>
              <a:gd name="connsiteY4153" fmla="*/ 1331228 h 2993922"/>
              <a:gd name="connsiteX4154" fmla="*/ 7050566 w 8938307"/>
              <a:gd name="connsiteY4154" fmla="*/ 1324609 h 2993922"/>
              <a:gd name="connsiteX4155" fmla="*/ 7053214 w 8938307"/>
              <a:gd name="connsiteY4155" fmla="*/ 1325933 h 2993922"/>
              <a:gd name="connsiteX4156" fmla="*/ 7042622 w 8938307"/>
              <a:gd name="connsiteY4156" fmla="*/ 1331228 h 2993922"/>
              <a:gd name="connsiteX4157" fmla="*/ 7050566 w 8938307"/>
              <a:gd name="connsiteY4157" fmla="*/ 1324609 h 2993922"/>
              <a:gd name="connsiteX4158" fmla="*/ 7328564 w 8938307"/>
              <a:gd name="connsiteY4158" fmla="*/ 1320637 h 2993922"/>
              <a:gd name="connsiteX4159" fmla="*/ 7317974 w 8938307"/>
              <a:gd name="connsiteY4159" fmla="*/ 1331228 h 2993922"/>
              <a:gd name="connsiteX4160" fmla="*/ 7339155 w 8938307"/>
              <a:gd name="connsiteY4160" fmla="*/ 1331228 h 2993922"/>
              <a:gd name="connsiteX4161" fmla="*/ 7333860 w 8938307"/>
              <a:gd name="connsiteY4161" fmla="*/ 1325933 h 2993922"/>
              <a:gd name="connsiteX4162" fmla="*/ 7328564 w 8938307"/>
              <a:gd name="connsiteY4162" fmla="*/ 1320637 h 2993922"/>
              <a:gd name="connsiteX4163" fmla="*/ 6375428 w 8938307"/>
              <a:gd name="connsiteY4163" fmla="*/ 1320637 h 2993922"/>
              <a:gd name="connsiteX4164" fmla="*/ 6386018 w 8938307"/>
              <a:gd name="connsiteY4164" fmla="*/ 1331228 h 2993922"/>
              <a:gd name="connsiteX4165" fmla="*/ 6386018 w 8938307"/>
              <a:gd name="connsiteY4165" fmla="*/ 1320637 h 2993922"/>
              <a:gd name="connsiteX4166" fmla="*/ 6375428 w 8938307"/>
              <a:gd name="connsiteY4166" fmla="*/ 1320637 h 2993922"/>
              <a:gd name="connsiteX4167" fmla="*/ 6322476 w 8938307"/>
              <a:gd name="connsiteY4167" fmla="*/ 1320637 h 2993922"/>
              <a:gd name="connsiteX4168" fmla="*/ 6333066 w 8938307"/>
              <a:gd name="connsiteY4168" fmla="*/ 1331228 h 2993922"/>
              <a:gd name="connsiteX4169" fmla="*/ 6333066 w 8938307"/>
              <a:gd name="connsiteY4169" fmla="*/ 1325933 h 2993922"/>
              <a:gd name="connsiteX4170" fmla="*/ 6322476 w 8938307"/>
              <a:gd name="connsiteY4170" fmla="*/ 1320637 h 2993922"/>
              <a:gd name="connsiteX4171" fmla="*/ 2817049 w 8938307"/>
              <a:gd name="connsiteY4171" fmla="*/ 1320637 h 2993922"/>
              <a:gd name="connsiteX4172" fmla="*/ 2827639 w 8938307"/>
              <a:gd name="connsiteY4172" fmla="*/ 1331228 h 2993922"/>
              <a:gd name="connsiteX4173" fmla="*/ 2880591 w 8938307"/>
              <a:gd name="connsiteY4173" fmla="*/ 1341818 h 2993922"/>
              <a:gd name="connsiteX4174" fmla="*/ 2891182 w 8938307"/>
              <a:gd name="connsiteY4174" fmla="*/ 1341818 h 2993922"/>
              <a:gd name="connsiteX4175" fmla="*/ 2817049 w 8938307"/>
              <a:gd name="connsiteY4175" fmla="*/ 1320637 h 2993922"/>
              <a:gd name="connsiteX4176" fmla="*/ 6448236 w 8938307"/>
              <a:gd name="connsiteY4176" fmla="*/ 1314018 h 2993922"/>
              <a:gd name="connsiteX4177" fmla="*/ 6444265 w 8938307"/>
              <a:gd name="connsiteY4177" fmla="*/ 1315341 h 2993922"/>
              <a:gd name="connsiteX4178" fmla="*/ 6438970 w 8938307"/>
              <a:gd name="connsiteY4178" fmla="*/ 1331228 h 2993922"/>
              <a:gd name="connsiteX4179" fmla="*/ 6449560 w 8938307"/>
              <a:gd name="connsiteY4179" fmla="*/ 1320637 h 2993922"/>
              <a:gd name="connsiteX4180" fmla="*/ 6448236 w 8938307"/>
              <a:gd name="connsiteY4180" fmla="*/ 1314018 h 2993922"/>
              <a:gd name="connsiteX4181" fmla="*/ 8228750 w 8938307"/>
              <a:gd name="connsiteY4181" fmla="*/ 1310047 h 2993922"/>
              <a:gd name="connsiteX4182" fmla="*/ 8302883 w 8938307"/>
              <a:gd name="connsiteY4182" fmla="*/ 1320637 h 2993922"/>
              <a:gd name="connsiteX4183" fmla="*/ 8292291 w 8938307"/>
              <a:gd name="connsiteY4183" fmla="*/ 1331228 h 2993922"/>
              <a:gd name="connsiteX4184" fmla="*/ 8265816 w 8938307"/>
              <a:gd name="connsiteY4184" fmla="*/ 1331228 h 2993922"/>
              <a:gd name="connsiteX4185" fmla="*/ 8234045 w 8938307"/>
              <a:gd name="connsiteY4185" fmla="*/ 1325933 h 2993922"/>
              <a:gd name="connsiteX4186" fmla="*/ 8228750 w 8938307"/>
              <a:gd name="connsiteY4186" fmla="*/ 1310047 h 2993922"/>
              <a:gd name="connsiteX4187" fmla="*/ 3611330 w 8938307"/>
              <a:gd name="connsiteY4187" fmla="*/ 1310047 h 2993922"/>
              <a:gd name="connsiteX4188" fmla="*/ 3600740 w 8938307"/>
              <a:gd name="connsiteY4188" fmla="*/ 1315341 h 2993922"/>
              <a:gd name="connsiteX4189" fmla="*/ 3606034 w 8938307"/>
              <a:gd name="connsiteY4189" fmla="*/ 1320637 h 2993922"/>
              <a:gd name="connsiteX4190" fmla="*/ 3611330 w 8938307"/>
              <a:gd name="connsiteY4190" fmla="*/ 1310047 h 2993922"/>
              <a:gd name="connsiteX4191" fmla="*/ 3177123 w 8938307"/>
              <a:gd name="connsiteY4191" fmla="*/ 1310047 h 2993922"/>
              <a:gd name="connsiteX4192" fmla="*/ 3166533 w 8938307"/>
              <a:gd name="connsiteY4192" fmla="*/ 1320637 h 2993922"/>
              <a:gd name="connsiteX4193" fmla="*/ 3177123 w 8938307"/>
              <a:gd name="connsiteY4193" fmla="*/ 1315341 h 2993922"/>
              <a:gd name="connsiteX4194" fmla="*/ 3187714 w 8938307"/>
              <a:gd name="connsiteY4194" fmla="*/ 1310047 h 2993922"/>
              <a:gd name="connsiteX4195" fmla="*/ 3177123 w 8938307"/>
              <a:gd name="connsiteY4195" fmla="*/ 1310047 h 2993922"/>
              <a:gd name="connsiteX4196" fmla="*/ 3357160 w 8938307"/>
              <a:gd name="connsiteY4196" fmla="*/ 1299456 h 2993922"/>
              <a:gd name="connsiteX4197" fmla="*/ 3357160 w 8938307"/>
              <a:gd name="connsiteY4197" fmla="*/ 1310047 h 2993922"/>
              <a:gd name="connsiteX4198" fmla="*/ 3378341 w 8938307"/>
              <a:gd name="connsiteY4198" fmla="*/ 1310047 h 2993922"/>
              <a:gd name="connsiteX4199" fmla="*/ 3357160 w 8938307"/>
              <a:gd name="connsiteY4199" fmla="*/ 1299456 h 2993922"/>
              <a:gd name="connsiteX4200" fmla="*/ 2912362 w 8938307"/>
              <a:gd name="connsiteY4200" fmla="*/ 1299456 h 2993922"/>
              <a:gd name="connsiteX4201" fmla="*/ 2922954 w 8938307"/>
              <a:gd name="connsiteY4201" fmla="*/ 1299456 h 2993922"/>
              <a:gd name="connsiteX4202" fmla="*/ 2922954 w 8938307"/>
              <a:gd name="connsiteY4202" fmla="*/ 1310047 h 2993922"/>
              <a:gd name="connsiteX4203" fmla="*/ 2912362 w 8938307"/>
              <a:gd name="connsiteY4203" fmla="*/ 1299456 h 2993922"/>
              <a:gd name="connsiteX4204" fmla="*/ 2509927 w 8938307"/>
              <a:gd name="connsiteY4204" fmla="*/ 1299456 h 2993922"/>
              <a:gd name="connsiteX4205" fmla="*/ 2520518 w 8938307"/>
              <a:gd name="connsiteY4205" fmla="*/ 1304752 h 2993922"/>
              <a:gd name="connsiteX4206" fmla="*/ 2541698 w 8938307"/>
              <a:gd name="connsiteY4206" fmla="*/ 1310047 h 2993922"/>
              <a:gd name="connsiteX4207" fmla="*/ 2573470 w 8938307"/>
              <a:gd name="connsiteY4207" fmla="*/ 1320637 h 2993922"/>
              <a:gd name="connsiteX4208" fmla="*/ 2589355 w 8938307"/>
              <a:gd name="connsiteY4208" fmla="*/ 1325933 h 2993922"/>
              <a:gd name="connsiteX4209" fmla="*/ 2605241 w 8938307"/>
              <a:gd name="connsiteY4209" fmla="*/ 1331228 h 2993922"/>
              <a:gd name="connsiteX4210" fmla="*/ 2626422 w 8938307"/>
              <a:gd name="connsiteY4210" fmla="*/ 1341818 h 2993922"/>
              <a:gd name="connsiteX4211" fmla="*/ 2642307 w 8938307"/>
              <a:gd name="connsiteY4211" fmla="*/ 1341818 h 2993922"/>
              <a:gd name="connsiteX4212" fmla="*/ 2658193 w 8938307"/>
              <a:gd name="connsiteY4212" fmla="*/ 1352408 h 2993922"/>
              <a:gd name="connsiteX4213" fmla="*/ 2689964 w 8938307"/>
              <a:gd name="connsiteY4213" fmla="*/ 1352408 h 2993922"/>
              <a:gd name="connsiteX4214" fmla="*/ 2721735 w 8938307"/>
              <a:gd name="connsiteY4214" fmla="*/ 1352408 h 2993922"/>
              <a:gd name="connsiteX4215" fmla="*/ 2705851 w 8938307"/>
              <a:gd name="connsiteY4215" fmla="*/ 1347114 h 2993922"/>
              <a:gd name="connsiteX4216" fmla="*/ 2679374 w 8938307"/>
              <a:gd name="connsiteY4216" fmla="*/ 1331228 h 2993922"/>
              <a:gd name="connsiteX4217" fmla="*/ 2615831 w 8938307"/>
              <a:gd name="connsiteY4217" fmla="*/ 1320637 h 2993922"/>
              <a:gd name="connsiteX4218" fmla="*/ 2573470 w 8938307"/>
              <a:gd name="connsiteY4218" fmla="*/ 1310047 h 2993922"/>
              <a:gd name="connsiteX4219" fmla="*/ 2520518 w 8938307"/>
              <a:gd name="connsiteY4219" fmla="*/ 1299456 h 2993922"/>
              <a:gd name="connsiteX4220" fmla="*/ 2509927 w 8938307"/>
              <a:gd name="connsiteY4220" fmla="*/ 1299456 h 2993922"/>
              <a:gd name="connsiteX4221" fmla="*/ 2223986 w 8938307"/>
              <a:gd name="connsiteY4221" fmla="*/ 1299456 h 2993922"/>
              <a:gd name="connsiteX4222" fmla="*/ 2234577 w 8938307"/>
              <a:gd name="connsiteY4222" fmla="*/ 1299456 h 2993922"/>
              <a:gd name="connsiteX4223" fmla="*/ 2223986 w 8938307"/>
              <a:gd name="connsiteY4223" fmla="*/ 1310047 h 2993922"/>
              <a:gd name="connsiteX4224" fmla="*/ 8353186 w 8938307"/>
              <a:gd name="connsiteY4224" fmla="*/ 1294162 h 2993922"/>
              <a:gd name="connsiteX4225" fmla="*/ 8355835 w 8938307"/>
              <a:gd name="connsiteY4225" fmla="*/ 1299456 h 2993922"/>
              <a:gd name="connsiteX4226" fmla="*/ 8345244 w 8938307"/>
              <a:gd name="connsiteY4226" fmla="*/ 1299456 h 2993922"/>
              <a:gd name="connsiteX4227" fmla="*/ 8353186 w 8938307"/>
              <a:gd name="connsiteY4227" fmla="*/ 1294162 h 2993922"/>
              <a:gd name="connsiteX4228" fmla="*/ 7922951 w 8938307"/>
              <a:gd name="connsiteY4228" fmla="*/ 1292837 h 2993922"/>
              <a:gd name="connsiteX4229" fmla="*/ 7921627 w 8938307"/>
              <a:gd name="connsiteY4229" fmla="*/ 1299456 h 2993922"/>
              <a:gd name="connsiteX4230" fmla="*/ 7932219 w 8938307"/>
              <a:gd name="connsiteY4230" fmla="*/ 1299456 h 2993922"/>
              <a:gd name="connsiteX4231" fmla="*/ 7926923 w 8938307"/>
              <a:gd name="connsiteY4231" fmla="*/ 1294162 h 2993922"/>
              <a:gd name="connsiteX4232" fmla="*/ 7922951 w 8938307"/>
              <a:gd name="connsiteY4232" fmla="*/ 1292837 h 2993922"/>
              <a:gd name="connsiteX4233" fmla="*/ 6333066 w 8938307"/>
              <a:gd name="connsiteY4233" fmla="*/ 1288866 h 2993922"/>
              <a:gd name="connsiteX4234" fmla="*/ 6343656 w 8938307"/>
              <a:gd name="connsiteY4234" fmla="*/ 1299456 h 2993922"/>
              <a:gd name="connsiteX4235" fmla="*/ 6354246 w 8938307"/>
              <a:gd name="connsiteY4235" fmla="*/ 1299456 h 2993922"/>
              <a:gd name="connsiteX4236" fmla="*/ 3155942 w 8938307"/>
              <a:gd name="connsiteY4236" fmla="*/ 1288866 h 2993922"/>
              <a:gd name="connsiteX4237" fmla="*/ 3177123 w 8938307"/>
              <a:gd name="connsiteY4237" fmla="*/ 1299456 h 2993922"/>
              <a:gd name="connsiteX4238" fmla="*/ 3187714 w 8938307"/>
              <a:gd name="connsiteY4238" fmla="*/ 1288866 h 2993922"/>
              <a:gd name="connsiteX4239" fmla="*/ 3166533 w 8938307"/>
              <a:gd name="connsiteY4239" fmla="*/ 1288866 h 2993922"/>
              <a:gd name="connsiteX4240" fmla="*/ 3050039 w 8938307"/>
              <a:gd name="connsiteY4240" fmla="*/ 1288866 h 2993922"/>
              <a:gd name="connsiteX4241" fmla="*/ 3155942 w 8938307"/>
              <a:gd name="connsiteY4241" fmla="*/ 1331228 h 2993922"/>
              <a:gd name="connsiteX4242" fmla="*/ 3150648 w 8938307"/>
              <a:gd name="connsiteY4242" fmla="*/ 1320637 h 2993922"/>
              <a:gd name="connsiteX4243" fmla="*/ 3134762 w 8938307"/>
              <a:gd name="connsiteY4243" fmla="*/ 1310047 h 2993922"/>
              <a:gd name="connsiteX4244" fmla="*/ 3092399 w 8938307"/>
              <a:gd name="connsiteY4244" fmla="*/ 1299456 h 2993922"/>
              <a:gd name="connsiteX4245" fmla="*/ 2276938 w 8938307"/>
              <a:gd name="connsiteY4245" fmla="*/ 1288866 h 2993922"/>
              <a:gd name="connsiteX4246" fmla="*/ 2303415 w 8938307"/>
              <a:gd name="connsiteY4246" fmla="*/ 1294162 h 2993922"/>
              <a:gd name="connsiteX4247" fmla="*/ 2329890 w 8938307"/>
              <a:gd name="connsiteY4247" fmla="*/ 1310047 h 2993922"/>
              <a:gd name="connsiteX4248" fmla="*/ 2329890 w 8938307"/>
              <a:gd name="connsiteY4248" fmla="*/ 1320637 h 2993922"/>
              <a:gd name="connsiteX4249" fmla="*/ 2308710 w 8938307"/>
              <a:gd name="connsiteY4249" fmla="*/ 1331228 h 2993922"/>
              <a:gd name="connsiteX4250" fmla="*/ 2308710 w 8938307"/>
              <a:gd name="connsiteY4250" fmla="*/ 1320637 h 2993922"/>
              <a:gd name="connsiteX4251" fmla="*/ 2298119 w 8938307"/>
              <a:gd name="connsiteY4251" fmla="*/ 1310047 h 2993922"/>
              <a:gd name="connsiteX4252" fmla="*/ 8440558 w 8938307"/>
              <a:gd name="connsiteY4252" fmla="*/ 1278276 h 2993922"/>
              <a:gd name="connsiteX4253" fmla="*/ 8461739 w 8938307"/>
              <a:gd name="connsiteY4253" fmla="*/ 1278276 h 2993922"/>
              <a:gd name="connsiteX4254" fmla="*/ 8472329 w 8938307"/>
              <a:gd name="connsiteY4254" fmla="*/ 1278276 h 2993922"/>
              <a:gd name="connsiteX4255" fmla="*/ 8493510 w 8938307"/>
              <a:gd name="connsiteY4255" fmla="*/ 1288866 h 2993922"/>
              <a:gd name="connsiteX4256" fmla="*/ 8514691 w 8938307"/>
              <a:gd name="connsiteY4256" fmla="*/ 1299456 h 2993922"/>
              <a:gd name="connsiteX4257" fmla="*/ 8535871 w 8938307"/>
              <a:gd name="connsiteY4257" fmla="*/ 1304752 h 2993922"/>
              <a:gd name="connsiteX4258" fmla="*/ 8567641 w 8938307"/>
              <a:gd name="connsiteY4258" fmla="*/ 1320637 h 2993922"/>
              <a:gd name="connsiteX4259" fmla="*/ 8620595 w 8938307"/>
              <a:gd name="connsiteY4259" fmla="*/ 1331228 h 2993922"/>
              <a:gd name="connsiteX4260" fmla="*/ 8625889 w 8938307"/>
              <a:gd name="connsiteY4260" fmla="*/ 1336523 h 2993922"/>
              <a:gd name="connsiteX4261" fmla="*/ 8641775 w 8938307"/>
              <a:gd name="connsiteY4261" fmla="*/ 1352408 h 2993922"/>
              <a:gd name="connsiteX4262" fmla="*/ 8662957 w 8938307"/>
              <a:gd name="connsiteY4262" fmla="*/ 1362999 h 2993922"/>
              <a:gd name="connsiteX4263" fmla="*/ 8684137 w 8938307"/>
              <a:gd name="connsiteY4263" fmla="*/ 1384180 h 2993922"/>
              <a:gd name="connsiteX4264" fmla="*/ 8631185 w 8938307"/>
              <a:gd name="connsiteY4264" fmla="*/ 1373589 h 2993922"/>
              <a:gd name="connsiteX4265" fmla="*/ 8588824 w 8938307"/>
              <a:gd name="connsiteY4265" fmla="*/ 1357704 h 2993922"/>
              <a:gd name="connsiteX4266" fmla="*/ 8546462 w 8938307"/>
              <a:gd name="connsiteY4266" fmla="*/ 1352408 h 2993922"/>
              <a:gd name="connsiteX4267" fmla="*/ 8519985 w 8938307"/>
              <a:gd name="connsiteY4267" fmla="*/ 1341818 h 2993922"/>
              <a:gd name="connsiteX4268" fmla="*/ 8514691 w 8938307"/>
              <a:gd name="connsiteY4268" fmla="*/ 1331228 h 2993922"/>
              <a:gd name="connsiteX4269" fmla="*/ 8504100 w 8938307"/>
              <a:gd name="connsiteY4269" fmla="*/ 1331228 h 2993922"/>
              <a:gd name="connsiteX4270" fmla="*/ 8492546 w 8938307"/>
              <a:gd name="connsiteY4270" fmla="*/ 1328339 h 2993922"/>
              <a:gd name="connsiteX4271" fmla="*/ 8490863 w 8938307"/>
              <a:gd name="connsiteY4271" fmla="*/ 1323286 h 2993922"/>
              <a:gd name="connsiteX4272" fmla="*/ 8482920 w 8938307"/>
              <a:gd name="connsiteY4272" fmla="*/ 1320637 h 2993922"/>
              <a:gd name="connsiteX4273" fmla="*/ 8478683 w 8938307"/>
              <a:gd name="connsiteY4273" fmla="*/ 1324874 h 2993922"/>
              <a:gd name="connsiteX4274" fmla="*/ 8461739 w 8938307"/>
              <a:gd name="connsiteY4274" fmla="*/ 1320637 h 2993922"/>
              <a:gd name="connsiteX4275" fmla="*/ 8440558 w 8938307"/>
              <a:gd name="connsiteY4275" fmla="*/ 1310047 h 2993922"/>
              <a:gd name="connsiteX4276" fmla="*/ 8249931 w 8938307"/>
              <a:gd name="connsiteY4276" fmla="*/ 1278276 h 2993922"/>
              <a:gd name="connsiteX4277" fmla="*/ 8260521 w 8938307"/>
              <a:gd name="connsiteY4277" fmla="*/ 1278276 h 2993922"/>
              <a:gd name="connsiteX4278" fmla="*/ 8249931 w 8938307"/>
              <a:gd name="connsiteY4278" fmla="*/ 1288866 h 2993922"/>
              <a:gd name="connsiteX4279" fmla="*/ 8112254 w 8938307"/>
              <a:gd name="connsiteY4279" fmla="*/ 1278276 h 2993922"/>
              <a:gd name="connsiteX4280" fmla="*/ 8133435 w 8938307"/>
              <a:gd name="connsiteY4280" fmla="*/ 1278276 h 2993922"/>
              <a:gd name="connsiteX4281" fmla="*/ 8165206 w 8938307"/>
              <a:gd name="connsiteY4281" fmla="*/ 1288866 h 2993922"/>
              <a:gd name="connsiteX4282" fmla="*/ 8181093 w 8938307"/>
              <a:gd name="connsiteY4282" fmla="*/ 1299456 h 2993922"/>
              <a:gd name="connsiteX4283" fmla="*/ 8202273 w 8938307"/>
              <a:gd name="connsiteY4283" fmla="*/ 1310047 h 2993922"/>
              <a:gd name="connsiteX4284" fmla="*/ 8196979 w 8938307"/>
              <a:gd name="connsiteY4284" fmla="*/ 1320637 h 2993922"/>
              <a:gd name="connsiteX4285" fmla="*/ 8175798 w 8938307"/>
              <a:gd name="connsiteY4285" fmla="*/ 1310047 h 2993922"/>
              <a:gd name="connsiteX4286" fmla="*/ 8154617 w 8938307"/>
              <a:gd name="connsiteY4286" fmla="*/ 1299456 h 2993922"/>
              <a:gd name="connsiteX4287" fmla="*/ 8133435 w 8938307"/>
              <a:gd name="connsiteY4287" fmla="*/ 1288866 h 2993922"/>
              <a:gd name="connsiteX4288" fmla="*/ 8117550 w 8938307"/>
              <a:gd name="connsiteY4288" fmla="*/ 1283571 h 2993922"/>
              <a:gd name="connsiteX4289" fmla="*/ 8112254 w 8938307"/>
              <a:gd name="connsiteY4289" fmla="*/ 1278276 h 2993922"/>
              <a:gd name="connsiteX4290" fmla="*/ 8069894 w 8938307"/>
              <a:gd name="connsiteY4290" fmla="*/ 1278276 h 2993922"/>
              <a:gd name="connsiteX4291" fmla="*/ 8080483 w 8938307"/>
              <a:gd name="connsiteY4291" fmla="*/ 1278276 h 2993922"/>
              <a:gd name="connsiteX4292" fmla="*/ 8069894 w 8938307"/>
              <a:gd name="connsiteY4292" fmla="*/ 1288866 h 2993922"/>
              <a:gd name="connsiteX4293" fmla="*/ 6936718 w 8938307"/>
              <a:gd name="connsiteY4293" fmla="*/ 1278276 h 2993922"/>
              <a:gd name="connsiteX4294" fmla="*/ 6947310 w 8938307"/>
              <a:gd name="connsiteY4294" fmla="*/ 1278276 h 2993922"/>
              <a:gd name="connsiteX4295" fmla="*/ 6947310 w 8938307"/>
              <a:gd name="connsiteY4295" fmla="*/ 1288866 h 2993922"/>
              <a:gd name="connsiteX4296" fmla="*/ 2954724 w 8938307"/>
              <a:gd name="connsiteY4296" fmla="*/ 1278276 h 2993922"/>
              <a:gd name="connsiteX4297" fmla="*/ 2975906 w 8938307"/>
              <a:gd name="connsiteY4297" fmla="*/ 1299456 h 2993922"/>
              <a:gd name="connsiteX4298" fmla="*/ 2986495 w 8938307"/>
              <a:gd name="connsiteY4298" fmla="*/ 1310047 h 2993922"/>
              <a:gd name="connsiteX4299" fmla="*/ 3018266 w 8938307"/>
              <a:gd name="connsiteY4299" fmla="*/ 1331228 h 2993922"/>
              <a:gd name="connsiteX4300" fmla="*/ 3028858 w 8938307"/>
              <a:gd name="connsiteY4300" fmla="*/ 1341818 h 2993922"/>
              <a:gd name="connsiteX4301" fmla="*/ 3007676 w 8938307"/>
              <a:gd name="connsiteY4301" fmla="*/ 1341818 h 2993922"/>
              <a:gd name="connsiteX4302" fmla="*/ 2965314 w 8938307"/>
              <a:gd name="connsiteY4302" fmla="*/ 1331228 h 2993922"/>
              <a:gd name="connsiteX4303" fmla="*/ 2960019 w 8938307"/>
              <a:gd name="connsiteY4303" fmla="*/ 1325933 h 2993922"/>
              <a:gd name="connsiteX4304" fmla="*/ 2944134 w 8938307"/>
              <a:gd name="connsiteY4304" fmla="*/ 1320637 h 2993922"/>
              <a:gd name="connsiteX4305" fmla="*/ 2944134 w 8938307"/>
              <a:gd name="connsiteY4305" fmla="*/ 1299456 h 2993922"/>
              <a:gd name="connsiteX4306" fmla="*/ 2917658 w 8938307"/>
              <a:gd name="connsiteY4306" fmla="*/ 1278276 h 2993922"/>
              <a:gd name="connsiteX4307" fmla="*/ 2933543 w 8938307"/>
              <a:gd name="connsiteY4307" fmla="*/ 1278276 h 2993922"/>
              <a:gd name="connsiteX4308" fmla="*/ 2922954 w 8938307"/>
              <a:gd name="connsiteY4308" fmla="*/ 1288866 h 2993922"/>
              <a:gd name="connsiteX4309" fmla="*/ 2912362 w 8938307"/>
              <a:gd name="connsiteY4309" fmla="*/ 1288866 h 2993922"/>
              <a:gd name="connsiteX4310" fmla="*/ 2917658 w 8938307"/>
              <a:gd name="connsiteY4310" fmla="*/ 1278276 h 2993922"/>
              <a:gd name="connsiteX4311" fmla="*/ 2909715 w 8938307"/>
              <a:gd name="connsiteY4311" fmla="*/ 1272981 h 2993922"/>
              <a:gd name="connsiteX4312" fmla="*/ 2912362 w 8938307"/>
              <a:gd name="connsiteY4312" fmla="*/ 1278276 h 2993922"/>
              <a:gd name="connsiteX4313" fmla="*/ 2901772 w 8938307"/>
              <a:gd name="connsiteY4313" fmla="*/ 1278276 h 2993922"/>
              <a:gd name="connsiteX4314" fmla="*/ 2909715 w 8938307"/>
              <a:gd name="connsiteY4314" fmla="*/ 1272981 h 2993922"/>
              <a:gd name="connsiteX4315" fmla="*/ 8218160 w 8938307"/>
              <a:gd name="connsiteY4315" fmla="*/ 1267685 h 2993922"/>
              <a:gd name="connsiteX4316" fmla="*/ 8228750 w 8938307"/>
              <a:gd name="connsiteY4316" fmla="*/ 1278276 h 2993922"/>
              <a:gd name="connsiteX4317" fmla="*/ 8223454 w 8938307"/>
              <a:gd name="connsiteY4317" fmla="*/ 1278276 h 2993922"/>
              <a:gd name="connsiteX4318" fmla="*/ 8218160 w 8938307"/>
              <a:gd name="connsiteY4318" fmla="*/ 1278276 h 2993922"/>
              <a:gd name="connsiteX4319" fmla="*/ 6534284 w 8938307"/>
              <a:gd name="connsiteY4319" fmla="*/ 1267685 h 2993922"/>
              <a:gd name="connsiteX4320" fmla="*/ 6539579 w 8938307"/>
              <a:gd name="connsiteY4320" fmla="*/ 1272981 h 2993922"/>
              <a:gd name="connsiteX4321" fmla="*/ 6544874 w 8938307"/>
              <a:gd name="connsiteY4321" fmla="*/ 1278276 h 2993922"/>
              <a:gd name="connsiteX4322" fmla="*/ 6544874 w 8938307"/>
              <a:gd name="connsiteY4322" fmla="*/ 1288866 h 2993922"/>
              <a:gd name="connsiteX4323" fmla="*/ 6576646 w 8938307"/>
              <a:gd name="connsiteY4323" fmla="*/ 1288866 h 2993922"/>
              <a:gd name="connsiteX4324" fmla="*/ 6587236 w 8938307"/>
              <a:gd name="connsiteY4324" fmla="*/ 1288866 h 2993922"/>
              <a:gd name="connsiteX4325" fmla="*/ 6597826 w 8938307"/>
              <a:gd name="connsiteY4325" fmla="*/ 1288866 h 2993922"/>
              <a:gd name="connsiteX4326" fmla="*/ 6566054 w 8938307"/>
              <a:gd name="connsiteY4326" fmla="*/ 1267685 h 2993922"/>
              <a:gd name="connsiteX4327" fmla="*/ 6544874 w 8938307"/>
              <a:gd name="connsiteY4327" fmla="*/ 1267685 h 2993922"/>
              <a:gd name="connsiteX4328" fmla="*/ 6534284 w 8938307"/>
              <a:gd name="connsiteY4328" fmla="*/ 1267685 h 2993922"/>
              <a:gd name="connsiteX4329" fmla="*/ 6481332 w 8938307"/>
              <a:gd name="connsiteY4329" fmla="*/ 1267685 h 2993922"/>
              <a:gd name="connsiteX4330" fmla="*/ 6491922 w 8938307"/>
              <a:gd name="connsiteY4330" fmla="*/ 1278276 h 2993922"/>
              <a:gd name="connsiteX4331" fmla="*/ 6491922 w 8938307"/>
              <a:gd name="connsiteY4331" fmla="*/ 1267685 h 2993922"/>
              <a:gd name="connsiteX4332" fmla="*/ 6481332 w 8938307"/>
              <a:gd name="connsiteY4332" fmla="*/ 1267685 h 2993922"/>
              <a:gd name="connsiteX4333" fmla="*/ 3463064 w 8938307"/>
              <a:gd name="connsiteY4333" fmla="*/ 1267685 h 2993922"/>
              <a:gd name="connsiteX4334" fmla="*/ 3473655 w 8938307"/>
              <a:gd name="connsiteY4334" fmla="*/ 1278276 h 2993922"/>
              <a:gd name="connsiteX4335" fmla="*/ 3473655 w 8938307"/>
              <a:gd name="connsiteY4335" fmla="*/ 1267685 h 2993922"/>
              <a:gd name="connsiteX4336" fmla="*/ 3463064 w 8938307"/>
              <a:gd name="connsiteY4336" fmla="*/ 1267685 h 2993922"/>
              <a:gd name="connsiteX4337" fmla="*/ 2435794 w 8938307"/>
              <a:gd name="connsiteY4337" fmla="*/ 1267685 h 2993922"/>
              <a:gd name="connsiteX4338" fmla="*/ 2451680 w 8938307"/>
              <a:gd name="connsiteY4338" fmla="*/ 1278276 h 2993922"/>
              <a:gd name="connsiteX4339" fmla="*/ 2467566 w 8938307"/>
              <a:gd name="connsiteY4339" fmla="*/ 1278276 h 2993922"/>
              <a:gd name="connsiteX4340" fmla="*/ 2478156 w 8938307"/>
              <a:gd name="connsiteY4340" fmla="*/ 1278276 h 2993922"/>
              <a:gd name="connsiteX4341" fmla="*/ 2467566 w 8938307"/>
              <a:gd name="connsiteY4341" fmla="*/ 1267685 h 2993922"/>
              <a:gd name="connsiteX4342" fmla="*/ 3092399 w 8938307"/>
              <a:gd name="connsiteY4342" fmla="*/ 1257095 h 2993922"/>
              <a:gd name="connsiteX4343" fmla="*/ 3102990 w 8938307"/>
              <a:gd name="connsiteY4343" fmla="*/ 1278276 h 2993922"/>
              <a:gd name="connsiteX4344" fmla="*/ 3134762 w 8938307"/>
              <a:gd name="connsiteY4344" fmla="*/ 1278276 h 2993922"/>
              <a:gd name="connsiteX4345" fmla="*/ 3118877 w 8938307"/>
              <a:gd name="connsiteY4345" fmla="*/ 1267685 h 2993922"/>
              <a:gd name="connsiteX4346" fmla="*/ 3092399 w 8938307"/>
              <a:gd name="connsiteY4346" fmla="*/ 1257095 h 2993922"/>
              <a:gd name="connsiteX4347" fmla="*/ 2986495 w 8938307"/>
              <a:gd name="connsiteY4347" fmla="*/ 1257095 h 2993922"/>
              <a:gd name="connsiteX4348" fmla="*/ 3018266 w 8938307"/>
              <a:gd name="connsiteY4348" fmla="*/ 1278276 h 2993922"/>
              <a:gd name="connsiteX4349" fmla="*/ 3018266 w 8938307"/>
              <a:gd name="connsiteY4349" fmla="*/ 1267685 h 2993922"/>
              <a:gd name="connsiteX4350" fmla="*/ 2663488 w 8938307"/>
              <a:gd name="connsiteY4350" fmla="*/ 1257095 h 2993922"/>
              <a:gd name="connsiteX4351" fmla="*/ 2658193 w 8938307"/>
              <a:gd name="connsiteY4351" fmla="*/ 1267685 h 2993922"/>
              <a:gd name="connsiteX4352" fmla="*/ 2679374 w 8938307"/>
              <a:gd name="connsiteY4352" fmla="*/ 1267685 h 2993922"/>
              <a:gd name="connsiteX4353" fmla="*/ 2700554 w 8938307"/>
              <a:gd name="connsiteY4353" fmla="*/ 1267685 h 2993922"/>
              <a:gd name="connsiteX4354" fmla="*/ 2689964 w 8938307"/>
              <a:gd name="connsiteY4354" fmla="*/ 1257095 h 2993922"/>
              <a:gd name="connsiteX4355" fmla="*/ 2663488 w 8938307"/>
              <a:gd name="connsiteY4355" fmla="*/ 1257095 h 2993922"/>
              <a:gd name="connsiteX4356" fmla="*/ 2128673 w 8938307"/>
              <a:gd name="connsiteY4356" fmla="*/ 1257095 h 2993922"/>
              <a:gd name="connsiteX4357" fmla="*/ 2223986 w 8938307"/>
              <a:gd name="connsiteY4357" fmla="*/ 1267685 h 2993922"/>
              <a:gd name="connsiteX4358" fmla="*/ 2255757 w 8938307"/>
              <a:gd name="connsiteY4358" fmla="*/ 1288866 h 2993922"/>
              <a:gd name="connsiteX4359" fmla="*/ 2245167 w 8938307"/>
              <a:gd name="connsiteY4359" fmla="*/ 1294162 h 2993922"/>
              <a:gd name="connsiteX4360" fmla="*/ 2218690 w 8938307"/>
              <a:gd name="connsiteY4360" fmla="*/ 1283571 h 2993922"/>
              <a:gd name="connsiteX4361" fmla="*/ 2181625 w 8938307"/>
              <a:gd name="connsiteY4361" fmla="*/ 1278276 h 2993922"/>
              <a:gd name="connsiteX4362" fmla="*/ 2155149 w 8938307"/>
              <a:gd name="connsiteY4362" fmla="*/ 1272981 h 2993922"/>
              <a:gd name="connsiteX4363" fmla="*/ 2128673 w 8938307"/>
              <a:gd name="connsiteY4363" fmla="*/ 1257095 h 2993922"/>
              <a:gd name="connsiteX4364" fmla="*/ 1895684 w 8938307"/>
              <a:gd name="connsiteY4364" fmla="*/ 1257095 h 2993922"/>
              <a:gd name="connsiteX4365" fmla="*/ 1885093 w 8938307"/>
              <a:gd name="connsiteY4365" fmla="*/ 1262389 h 2993922"/>
              <a:gd name="connsiteX4366" fmla="*/ 1895684 w 8938307"/>
              <a:gd name="connsiteY4366" fmla="*/ 1267685 h 2993922"/>
              <a:gd name="connsiteX4367" fmla="*/ 1916864 w 8938307"/>
              <a:gd name="connsiteY4367" fmla="*/ 1267685 h 2993922"/>
              <a:gd name="connsiteX4368" fmla="*/ 6153028 w 8938307"/>
              <a:gd name="connsiteY4368" fmla="*/ 1246504 h 2993922"/>
              <a:gd name="connsiteX4369" fmla="*/ 6153028 w 8938307"/>
              <a:gd name="connsiteY4369" fmla="*/ 1251800 h 2993922"/>
              <a:gd name="connsiteX4370" fmla="*/ 6153028 w 8938307"/>
              <a:gd name="connsiteY4370" fmla="*/ 1257095 h 2993922"/>
              <a:gd name="connsiteX4371" fmla="*/ 6163620 w 8938307"/>
              <a:gd name="connsiteY4371" fmla="*/ 1251800 h 2993922"/>
              <a:gd name="connsiteX4372" fmla="*/ 6153028 w 8938307"/>
              <a:gd name="connsiteY4372" fmla="*/ 1246504 h 2993922"/>
              <a:gd name="connsiteX4373" fmla="*/ 2711145 w 8938307"/>
              <a:gd name="connsiteY4373" fmla="*/ 1246504 h 2993922"/>
              <a:gd name="connsiteX4374" fmla="*/ 2742916 w 8938307"/>
              <a:gd name="connsiteY4374" fmla="*/ 1257095 h 2993922"/>
              <a:gd name="connsiteX4375" fmla="*/ 2732326 w 8938307"/>
              <a:gd name="connsiteY4375" fmla="*/ 1246504 h 2993922"/>
              <a:gd name="connsiteX4376" fmla="*/ 1408525 w 8938307"/>
              <a:gd name="connsiteY4376" fmla="*/ 1246504 h 2993922"/>
              <a:gd name="connsiteX4377" fmla="*/ 1419114 w 8938307"/>
              <a:gd name="connsiteY4377" fmla="*/ 1246504 h 2993922"/>
              <a:gd name="connsiteX4378" fmla="*/ 1440296 w 8938307"/>
              <a:gd name="connsiteY4378" fmla="*/ 1251800 h 2993922"/>
              <a:gd name="connsiteX4379" fmla="*/ 1472067 w 8938307"/>
              <a:gd name="connsiteY4379" fmla="*/ 1257095 h 2993922"/>
              <a:gd name="connsiteX4380" fmla="*/ 1493248 w 8938307"/>
              <a:gd name="connsiteY4380" fmla="*/ 1267685 h 2993922"/>
              <a:gd name="connsiteX4381" fmla="*/ 1503838 w 8938307"/>
              <a:gd name="connsiteY4381" fmla="*/ 1267685 h 2993922"/>
              <a:gd name="connsiteX4382" fmla="*/ 1525019 w 8938307"/>
              <a:gd name="connsiteY4382" fmla="*/ 1278276 h 2993922"/>
              <a:gd name="connsiteX4383" fmla="*/ 1540904 w 8938307"/>
              <a:gd name="connsiteY4383" fmla="*/ 1288866 h 2993922"/>
              <a:gd name="connsiteX4384" fmla="*/ 1577971 w 8938307"/>
              <a:gd name="connsiteY4384" fmla="*/ 1299456 h 2993922"/>
              <a:gd name="connsiteX4385" fmla="*/ 1683875 w 8938307"/>
              <a:gd name="connsiteY4385" fmla="*/ 1331228 h 2993922"/>
              <a:gd name="connsiteX4386" fmla="*/ 1705056 w 8938307"/>
              <a:gd name="connsiteY4386" fmla="*/ 1341818 h 2993922"/>
              <a:gd name="connsiteX4387" fmla="*/ 1678581 w 8938307"/>
              <a:gd name="connsiteY4387" fmla="*/ 1341818 h 2993922"/>
              <a:gd name="connsiteX4388" fmla="*/ 1652104 w 8938307"/>
              <a:gd name="connsiteY4388" fmla="*/ 1331228 h 2993922"/>
              <a:gd name="connsiteX4389" fmla="*/ 1609742 w 8938307"/>
              <a:gd name="connsiteY4389" fmla="*/ 1320637 h 2993922"/>
              <a:gd name="connsiteX4390" fmla="*/ 1535610 w 8938307"/>
              <a:gd name="connsiteY4390" fmla="*/ 1299456 h 2993922"/>
              <a:gd name="connsiteX4391" fmla="*/ 1514429 w 8938307"/>
              <a:gd name="connsiteY4391" fmla="*/ 1299456 h 2993922"/>
              <a:gd name="connsiteX4392" fmla="*/ 1482658 w 8938307"/>
              <a:gd name="connsiteY4392" fmla="*/ 1278276 h 2993922"/>
              <a:gd name="connsiteX4393" fmla="*/ 1429704 w 8938307"/>
              <a:gd name="connsiteY4393" fmla="*/ 1257095 h 2993922"/>
              <a:gd name="connsiteX4394" fmla="*/ 1408525 w 8938307"/>
              <a:gd name="connsiteY4394" fmla="*/ 1246504 h 2993922"/>
              <a:gd name="connsiteX4395" fmla="*/ 2840878 w 8938307"/>
              <a:gd name="connsiteY4395" fmla="*/ 1241210 h 2993922"/>
              <a:gd name="connsiteX4396" fmla="*/ 2838230 w 8938307"/>
              <a:gd name="connsiteY4396" fmla="*/ 1246504 h 2993922"/>
              <a:gd name="connsiteX4397" fmla="*/ 2838230 w 8938307"/>
              <a:gd name="connsiteY4397" fmla="*/ 1257095 h 2993922"/>
              <a:gd name="connsiteX4398" fmla="*/ 2880591 w 8938307"/>
              <a:gd name="connsiteY4398" fmla="*/ 1267685 h 2993922"/>
              <a:gd name="connsiteX4399" fmla="*/ 2870002 w 8938307"/>
              <a:gd name="connsiteY4399" fmla="*/ 1278276 h 2993922"/>
              <a:gd name="connsiteX4400" fmla="*/ 2838230 w 8938307"/>
              <a:gd name="connsiteY4400" fmla="*/ 1278276 h 2993922"/>
              <a:gd name="connsiteX4401" fmla="*/ 2827639 w 8938307"/>
              <a:gd name="connsiteY4401" fmla="*/ 1278276 h 2993922"/>
              <a:gd name="connsiteX4402" fmla="*/ 2817049 w 8938307"/>
              <a:gd name="connsiteY4402" fmla="*/ 1267685 h 2993922"/>
              <a:gd name="connsiteX4403" fmla="*/ 2827639 w 8938307"/>
              <a:gd name="connsiteY4403" fmla="*/ 1283571 h 2993922"/>
              <a:gd name="connsiteX4404" fmla="*/ 2848820 w 8938307"/>
              <a:gd name="connsiteY4404" fmla="*/ 1288866 h 2993922"/>
              <a:gd name="connsiteX4405" fmla="*/ 2880591 w 8938307"/>
              <a:gd name="connsiteY4405" fmla="*/ 1310047 h 2993922"/>
              <a:gd name="connsiteX4406" fmla="*/ 2848820 w 8938307"/>
              <a:gd name="connsiteY4406" fmla="*/ 1299456 h 2993922"/>
              <a:gd name="connsiteX4407" fmla="*/ 2817049 w 8938307"/>
              <a:gd name="connsiteY4407" fmla="*/ 1278276 h 2993922"/>
              <a:gd name="connsiteX4408" fmla="*/ 2753506 w 8938307"/>
              <a:gd name="connsiteY4408" fmla="*/ 1257095 h 2993922"/>
              <a:gd name="connsiteX4409" fmla="*/ 2774687 w 8938307"/>
              <a:gd name="connsiteY4409" fmla="*/ 1267685 h 2993922"/>
              <a:gd name="connsiteX4410" fmla="*/ 2785278 w 8938307"/>
              <a:gd name="connsiteY4410" fmla="*/ 1278276 h 2993922"/>
              <a:gd name="connsiteX4411" fmla="*/ 2795868 w 8938307"/>
              <a:gd name="connsiteY4411" fmla="*/ 1288866 h 2993922"/>
              <a:gd name="connsiteX4412" fmla="*/ 2806458 w 8938307"/>
              <a:gd name="connsiteY4412" fmla="*/ 1299456 h 2993922"/>
              <a:gd name="connsiteX4413" fmla="*/ 2806458 w 8938307"/>
              <a:gd name="connsiteY4413" fmla="*/ 1310047 h 2993922"/>
              <a:gd name="connsiteX4414" fmla="*/ 2827639 w 8938307"/>
              <a:gd name="connsiteY4414" fmla="*/ 1310047 h 2993922"/>
              <a:gd name="connsiteX4415" fmla="*/ 2859410 w 8938307"/>
              <a:gd name="connsiteY4415" fmla="*/ 1320637 h 2993922"/>
              <a:gd name="connsiteX4416" fmla="*/ 2891182 w 8938307"/>
              <a:gd name="connsiteY4416" fmla="*/ 1331228 h 2993922"/>
              <a:gd name="connsiteX4417" fmla="*/ 2907067 w 8938307"/>
              <a:gd name="connsiteY4417" fmla="*/ 1336523 h 2993922"/>
              <a:gd name="connsiteX4418" fmla="*/ 2933543 w 8938307"/>
              <a:gd name="connsiteY4418" fmla="*/ 1352408 h 2993922"/>
              <a:gd name="connsiteX4419" fmla="*/ 2965314 w 8938307"/>
              <a:gd name="connsiteY4419" fmla="*/ 1362999 h 2993922"/>
              <a:gd name="connsiteX4420" fmla="*/ 2944134 w 8938307"/>
              <a:gd name="connsiteY4420" fmla="*/ 1362999 h 2993922"/>
              <a:gd name="connsiteX4421" fmla="*/ 2933543 w 8938307"/>
              <a:gd name="connsiteY4421" fmla="*/ 1362999 h 2993922"/>
              <a:gd name="connsiteX4422" fmla="*/ 2954724 w 8938307"/>
              <a:gd name="connsiteY4422" fmla="*/ 1373589 h 2993922"/>
              <a:gd name="connsiteX4423" fmla="*/ 2965314 w 8938307"/>
              <a:gd name="connsiteY4423" fmla="*/ 1362999 h 2993922"/>
              <a:gd name="connsiteX4424" fmla="*/ 2997086 w 8938307"/>
              <a:gd name="connsiteY4424" fmla="*/ 1373589 h 2993922"/>
              <a:gd name="connsiteX4425" fmla="*/ 3007676 w 8938307"/>
              <a:gd name="connsiteY4425" fmla="*/ 1384180 h 2993922"/>
              <a:gd name="connsiteX4426" fmla="*/ 3023562 w 8938307"/>
              <a:gd name="connsiteY4426" fmla="*/ 1384180 h 2993922"/>
              <a:gd name="connsiteX4427" fmla="*/ 3039447 w 8938307"/>
              <a:gd name="connsiteY4427" fmla="*/ 1394770 h 2993922"/>
              <a:gd name="connsiteX4428" fmla="*/ 3039447 w 8938307"/>
              <a:gd name="connsiteY4428" fmla="*/ 1384180 h 2993922"/>
              <a:gd name="connsiteX4429" fmla="*/ 3071218 w 8938307"/>
              <a:gd name="connsiteY4429" fmla="*/ 1384180 h 2993922"/>
              <a:gd name="connsiteX4430" fmla="*/ 3113581 w 8938307"/>
              <a:gd name="connsiteY4430" fmla="*/ 1405360 h 2993922"/>
              <a:gd name="connsiteX4431" fmla="*/ 3113581 w 8938307"/>
              <a:gd name="connsiteY4431" fmla="*/ 1415951 h 2993922"/>
              <a:gd name="connsiteX4432" fmla="*/ 3124171 w 8938307"/>
              <a:gd name="connsiteY4432" fmla="*/ 1415951 h 2993922"/>
              <a:gd name="connsiteX4433" fmla="*/ 3129466 w 8938307"/>
              <a:gd name="connsiteY4433" fmla="*/ 1405360 h 2993922"/>
              <a:gd name="connsiteX4434" fmla="*/ 3129466 w 8938307"/>
              <a:gd name="connsiteY4434" fmla="*/ 1415951 h 2993922"/>
              <a:gd name="connsiteX4435" fmla="*/ 3134762 w 8938307"/>
              <a:gd name="connsiteY4435" fmla="*/ 1426541 h 2993922"/>
              <a:gd name="connsiteX4436" fmla="*/ 3155942 w 8938307"/>
              <a:gd name="connsiteY4436" fmla="*/ 1426541 h 2993922"/>
              <a:gd name="connsiteX4437" fmla="*/ 3155942 w 8938307"/>
              <a:gd name="connsiteY4437" fmla="*/ 1437132 h 2993922"/>
              <a:gd name="connsiteX4438" fmla="*/ 3177123 w 8938307"/>
              <a:gd name="connsiteY4438" fmla="*/ 1447722 h 2993922"/>
              <a:gd name="connsiteX4439" fmla="*/ 3198303 w 8938307"/>
              <a:gd name="connsiteY4439" fmla="*/ 1458312 h 2993922"/>
              <a:gd name="connsiteX4440" fmla="*/ 3208895 w 8938307"/>
              <a:gd name="connsiteY4440" fmla="*/ 1447722 h 2993922"/>
              <a:gd name="connsiteX4441" fmla="*/ 3219485 w 8938307"/>
              <a:gd name="connsiteY4441" fmla="*/ 1447722 h 2993922"/>
              <a:gd name="connsiteX4442" fmla="*/ 3235370 w 8938307"/>
              <a:gd name="connsiteY4442" fmla="*/ 1447722 h 2993922"/>
              <a:gd name="connsiteX4443" fmla="*/ 3251255 w 8938307"/>
              <a:gd name="connsiteY4443" fmla="*/ 1437132 h 2993922"/>
              <a:gd name="connsiteX4444" fmla="*/ 3261847 w 8938307"/>
              <a:gd name="connsiteY4444" fmla="*/ 1447722 h 2993922"/>
              <a:gd name="connsiteX4445" fmla="*/ 3251255 w 8938307"/>
              <a:gd name="connsiteY4445" fmla="*/ 1447722 h 2993922"/>
              <a:gd name="connsiteX4446" fmla="*/ 3251255 w 8938307"/>
              <a:gd name="connsiteY4446" fmla="*/ 1458312 h 2993922"/>
              <a:gd name="connsiteX4447" fmla="*/ 3272437 w 8938307"/>
              <a:gd name="connsiteY4447" fmla="*/ 1458312 h 2993922"/>
              <a:gd name="connsiteX4448" fmla="*/ 3283027 w 8938307"/>
              <a:gd name="connsiteY4448" fmla="*/ 1458312 h 2993922"/>
              <a:gd name="connsiteX4449" fmla="*/ 3304208 w 8938307"/>
              <a:gd name="connsiteY4449" fmla="*/ 1468903 h 2993922"/>
              <a:gd name="connsiteX4450" fmla="*/ 3325389 w 8938307"/>
              <a:gd name="connsiteY4450" fmla="*/ 1468903 h 2993922"/>
              <a:gd name="connsiteX4451" fmla="*/ 3335979 w 8938307"/>
              <a:gd name="connsiteY4451" fmla="*/ 1468903 h 2993922"/>
              <a:gd name="connsiteX4452" fmla="*/ 3341274 w 8938307"/>
              <a:gd name="connsiteY4452" fmla="*/ 1468903 h 2993922"/>
              <a:gd name="connsiteX4453" fmla="*/ 3357160 w 8938307"/>
              <a:gd name="connsiteY4453" fmla="*/ 1468903 h 2993922"/>
              <a:gd name="connsiteX4454" fmla="*/ 3367751 w 8938307"/>
              <a:gd name="connsiteY4454" fmla="*/ 1474199 h 2993922"/>
              <a:gd name="connsiteX4455" fmla="*/ 3362456 w 8938307"/>
              <a:gd name="connsiteY4455" fmla="*/ 1479493 h 2993922"/>
              <a:gd name="connsiteX4456" fmla="*/ 3346570 w 8938307"/>
              <a:gd name="connsiteY4456" fmla="*/ 1479493 h 2993922"/>
              <a:gd name="connsiteX4457" fmla="*/ 3357160 w 8938307"/>
              <a:gd name="connsiteY4457" fmla="*/ 1490084 h 2993922"/>
              <a:gd name="connsiteX4458" fmla="*/ 3399522 w 8938307"/>
              <a:gd name="connsiteY4458" fmla="*/ 1505970 h 2993922"/>
              <a:gd name="connsiteX4459" fmla="*/ 3431293 w 8938307"/>
              <a:gd name="connsiteY4459" fmla="*/ 1516560 h 2993922"/>
              <a:gd name="connsiteX4460" fmla="*/ 3478949 w 8938307"/>
              <a:gd name="connsiteY4460" fmla="*/ 1527151 h 2993922"/>
              <a:gd name="connsiteX4461" fmla="*/ 3516016 w 8938307"/>
              <a:gd name="connsiteY4461" fmla="*/ 1532445 h 2993922"/>
              <a:gd name="connsiteX4462" fmla="*/ 3606034 w 8938307"/>
              <a:gd name="connsiteY4462" fmla="*/ 1553626 h 2993922"/>
              <a:gd name="connsiteX4463" fmla="*/ 3664282 w 8938307"/>
              <a:gd name="connsiteY4463" fmla="*/ 1574807 h 2993922"/>
              <a:gd name="connsiteX4464" fmla="*/ 3696052 w 8938307"/>
              <a:gd name="connsiteY4464" fmla="*/ 1585397 h 2993922"/>
              <a:gd name="connsiteX4465" fmla="*/ 3727824 w 8938307"/>
              <a:gd name="connsiteY4465" fmla="*/ 1595988 h 2993922"/>
              <a:gd name="connsiteX4466" fmla="*/ 3780776 w 8938307"/>
              <a:gd name="connsiteY4466" fmla="*/ 1606578 h 2993922"/>
              <a:gd name="connsiteX4467" fmla="*/ 3791367 w 8938307"/>
              <a:gd name="connsiteY4467" fmla="*/ 1617170 h 2993922"/>
              <a:gd name="connsiteX4468" fmla="*/ 3844319 w 8938307"/>
              <a:gd name="connsiteY4468" fmla="*/ 1627759 h 2993922"/>
              <a:gd name="connsiteX4469" fmla="*/ 3870796 w 8938307"/>
              <a:gd name="connsiteY4469" fmla="*/ 1633055 h 2993922"/>
              <a:gd name="connsiteX4470" fmla="*/ 3886681 w 8938307"/>
              <a:gd name="connsiteY4470" fmla="*/ 1638349 h 2993922"/>
              <a:gd name="connsiteX4471" fmla="*/ 3907860 w 8938307"/>
              <a:gd name="connsiteY4471" fmla="*/ 1648940 h 2993922"/>
              <a:gd name="connsiteX4472" fmla="*/ 3929042 w 8938307"/>
              <a:gd name="connsiteY4472" fmla="*/ 1659530 h 2993922"/>
              <a:gd name="connsiteX4473" fmla="*/ 4024356 w 8938307"/>
              <a:gd name="connsiteY4473" fmla="*/ 1680711 h 2993922"/>
              <a:gd name="connsiteX4474" fmla="*/ 4040242 w 8938307"/>
              <a:gd name="connsiteY4474" fmla="*/ 1691301 h 2993922"/>
              <a:gd name="connsiteX4475" fmla="*/ 4056127 w 8938307"/>
              <a:gd name="connsiteY4475" fmla="*/ 1691301 h 2993922"/>
              <a:gd name="connsiteX4476" fmla="*/ 4082604 w 8938307"/>
              <a:gd name="connsiteY4476" fmla="*/ 1686007 h 2993922"/>
              <a:gd name="connsiteX4477" fmla="*/ 4098489 w 8938307"/>
              <a:gd name="connsiteY4477" fmla="*/ 1691301 h 2993922"/>
              <a:gd name="connsiteX4478" fmla="*/ 4114374 w 8938307"/>
              <a:gd name="connsiteY4478" fmla="*/ 1696597 h 2993922"/>
              <a:gd name="connsiteX4479" fmla="*/ 4130260 w 8938307"/>
              <a:gd name="connsiteY4479" fmla="*/ 1701893 h 2993922"/>
              <a:gd name="connsiteX4480" fmla="*/ 4130260 w 8938307"/>
              <a:gd name="connsiteY4480" fmla="*/ 1691301 h 2993922"/>
              <a:gd name="connsiteX4481" fmla="*/ 4119669 w 8938307"/>
              <a:gd name="connsiteY4481" fmla="*/ 1670122 h 2993922"/>
              <a:gd name="connsiteX4482" fmla="*/ 4077308 w 8938307"/>
              <a:gd name="connsiteY4482" fmla="*/ 1659530 h 2993922"/>
              <a:gd name="connsiteX4483" fmla="*/ 4061422 w 8938307"/>
              <a:gd name="connsiteY4483" fmla="*/ 1659530 h 2993922"/>
              <a:gd name="connsiteX4484" fmla="*/ 4056127 w 8938307"/>
              <a:gd name="connsiteY4484" fmla="*/ 1659530 h 2993922"/>
              <a:gd name="connsiteX4485" fmla="*/ 3992585 w 8938307"/>
              <a:gd name="connsiteY4485" fmla="*/ 1648940 h 2993922"/>
              <a:gd name="connsiteX4486" fmla="*/ 3971404 w 8938307"/>
              <a:gd name="connsiteY4486" fmla="*/ 1638349 h 2993922"/>
              <a:gd name="connsiteX4487" fmla="*/ 3960812 w 8938307"/>
              <a:gd name="connsiteY4487" fmla="*/ 1627759 h 2993922"/>
              <a:gd name="connsiteX4488" fmla="*/ 3950223 w 8938307"/>
              <a:gd name="connsiteY4488" fmla="*/ 1627759 h 2993922"/>
              <a:gd name="connsiteX4489" fmla="*/ 3939633 w 8938307"/>
              <a:gd name="connsiteY4489" fmla="*/ 1627759 h 2993922"/>
              <a:gd name="connsiteX4490" fmla="*/ 3907860 w 8938307"/>
              <a:gd name="connsiteY4490" fmla="*/ 1617170 h 2993922"/>
              <a:gd name="connsiteX4491" fmla="*/ 3844319 w 8938307"/>
              <a:gd name="connsiteY4491" fmla="*/ 1595988 h 2993922"/>
              <a:gd name="connsiteX4492" fmla="*/ 3823138 w 8938307"/>
              <a:gd name="connsiteY4492" fmla="*/ 1574807 h 2993922"/>
              <a:gd name="connsiteX4493" fmla="*/ 3791367 w 8938307"/>
              <a:gd name="connsiteY4493" fmla="*/ 1564218 h 2993922"/>
              <a:gd name="connsiteX4494" fmla="*/ 3717234 w 8938307"/>
              <a:gd name="connsiteY4494" fmla="*/ 1543036 h 2993922"/>
              <a:gd name="connsiteX4495" fmla="*/ 3706644 w 8938307"/>
              <a:gd name="connsiteY4495" fmla="*/ 1543036 h 2993922"/>
              <a:gd name="connsiteX4496" fmla="*/ 3696052 w 8938307"/>
              <a:gd name="connsiteY4496" fmla="*/ 1532445 h 2993922"/>
              <a:gd name="connsiteX4497" fmla="*/ 3696052 w 8938307"/>
              <a:gd name="connsiteY4497" fmla="*/ 1543036 h 2993922"/>
              <a:gd name="connsiteX4498" fmla="*/ 3696052 w 8938307"/>
              <a:gd name="connsiteY4498" fmla="*/ 1553626 h 2993922"/>
              <a:gd name="connsiteX4499" fmla="*/ 3664282 w 8938307"/>
              <a:gd name="connsiteY4499" fmla="*/ 1543036 h 2993922"/>
              <a:gd name="connsiteX4500" fmla="*/ 3590148 w 8938307"/>
              <a:gd name="connsiteY4500" fmla="*/ 1511264 h 2993922"/>
              <a:gd name="connsiteX4501" fmla="*/ 3558378 w 8938307"/>
              <a:gd name="connsiteY4501" fmla="*/ 1505970 h 2993922"/>
              <a:gd name="connsiteX4502" fmla="*/ 3537196 w 8938307"/>
              <a:gd name="connsiteY4502" fmla="*/ 1500674 h 2993922"/>
              <a:gd name="connsiteX4503" fmla="*/ 3516016 w 8938307"/>
              <a:gd name="connsiteY4503" fmla="*/ 1500674 h 2993922"/>
              <a:gd name="connsiteX4504" fmla="*/ 3463064 w 8938307"/>
              <a:gd name="connsiteY4504" fmla="*/ 1479493 h 2993922"/>
              <a:gd name="connsiteX4505" fmla="*/ 3452474 w 8938307"/>
              <a:gd name="connsiteY4505" fmla="*/ 1479493 h 2993922"/>
              <a:gd name="connsiteX4506" fmla="*/ 3452474 w 8938307"/>
              <a:gd name="connsiteY4506" fmla="*/ 1468903 h 2993922"/>
              <a:gd name="connsiteX4507" fmla="*/ 3452474 w 8938307"/>
              <a:gd name="connsiteY4507" fmla="*/ 1458312 h 2993922"/>
              <a:gd name="connsiteX4508" fmla="*/ 3436588 w 8938307"/>
              <a:gd name="connsiteY4508" fmla="*/ 1447722 h 2993922"/>
              <a:gd name="connsiteX4509" fmla="*/ 3420703 w 8938307"/>
              <a:gd name="connsiteY4509" fmla="*/ 1447722 h 2993922"/>
              <a:gd name="connsiteX4510" fmla="*/ 3399522 w 8938307"/>
              <a:gd name="connsiteY4510" fmla="*/ 1447722 h 2993922"/>
              <a:gd name="connsiteX4511" fmla="*/ 3394226 w 8938307"/>
              <a:gd name="connsiteY4511" fmla="*/ 1442427 h 2993922"/>
              <a:gd name="connsiteX4512" fmla="*/ 3388931 w 8938307"/>
              <a:gd name="connsiteY4512" fmla="*/ 1437132 h 2993922"/>
              <a:gd name="connsiteX4513" fmla="*/ 3383637 w 8938307"/>
              <a:gd name="connsiteY4513" fmla="*/ 1441103 h 2993922"/>
              <a:gd name="connsiteX4514" fmla="*/ 3379970 w 8938307"/>
              <a:gd name="connsiteY4514" fmla="*/ 1442020 h 2993922"/>
              <a:gd name="connsiteX4515" fmla="*/ 3420703 w 8938307"/>
              <a:gd name="connsiteY4515" fmla="*/ 1458312 h 2993922"/>
              <a:gd name="connsiteX4516" fmla="*/ 3420703 w 8938307"/>
              <a:gd name="connsiteY4516" fmla="*/ 1468903 h 2993922"/>
              <a:gd name="connsiteX4517" fmla="*/ 3293618 w 8938307"/>
              <a:gd name="connsiteY4517" fmla="*/ 1437132 h 2993922"/>
              <a:gd name="connsiteX4518" fmla="*/ 3277733 w 8938307"/>
              <a:gd name="connsiteY4518" fmla="*/ 1426541 h 2993922"/>
              <a:gd name="connsiteX4519" fmla="*/ 3261847 w 8938307"/>
              <a:gd name="connsiteY4519" fmla="*/ 1426541 h 2993922"/>
              <a:gd name="connsiteX4520" fmla="*/ 3261847 w 8938307"/>
              <a:gd name="connsiteY4520" fmla="*/ 1405360 h 2993922"/>
              <a:gd name="connsiteX4521" fmla="*/ 3251255 w 8938307"/>
              <a:gd name="connsiteY4521" fmla="*/ 1405360 h 2993922"/>
              <a:gd name="connsiteX4522" fmla="*/ 3251255 w 8938307"/>
              <a:gd name="connsiteY4522" fmla="*/ 1415951 h 2993922"/>
              <a:gd name="connsiteX4523" fmla="*/ 3251255 w 8938307"/>
              <a:gd name="connsiteY4523" fmla="*/ 1426541 h 2993922"/>
              <a:gd name="connsiteX4524" fmla="*/ 3235370 w 8938307"/>
              <a:gd name="connsiteY4524" fmla="*/ 1415951 h 2993922"/>
              <a:gd name="connsiteX4525" fmla="*/ 3219485 w 8938307"/>
              <a:gd name="connsiteY4525" fmla="*/ 1405360 h 2993922"/>
              <a:gd name="connsiteX4526" fmla="*/ 3230075 w 8938307"/>
              <a:gd name="connsiteY4526" fmla="*/ 1405360 h 2993922"/>
              <a:gd name="connsiteX4527" fmla="*/ 3240666 w 8938307"/>
              <a:gd name="connsiteY4527" fmla="*/ 1400066 h 2993922"/>
              <a:gd name="connsiteX4528" fmla="*/ 3224781 w 8938307"/>
              <a:gd name="connsiteY4528" fmla="*/ 1394770 h 2993922"/>
              <a:gd name="connsiteX4529" fmla="*/ 3208895 w 8938307"/>
              <a:gd name="connsiteY4529" fmla="*/ 1384180 h 2993922"/>
              <a:gd name="connsiteX4530" fmla="*/ 3187714 w 8938307"/>
              <a:gd name="connsiteY4530" fmla="*/ 1373589 h 2993922"/>
              <a:gd name="connsiteX4531" fmla="*/ 3177123 w 8938307"/>
              <a:gd name="connsiteY4531" fmla="*/ 1368293 h 2993922"/>
              <a:gd name="connsiteX4532" fmla="*/ 3134762 w 8938307"/>
              <a:gd name="connsiteY4532" fmla="*/ 1347114 h 2993922"/>
              <a:gd name="connsiteX4533" fmla="*/ 3071218 w 8938307"/>
              <a:gd name="connsiteY4533" fmla="*/ 1331228 h 2993922"/>
              <a:gd name="connsiteX4534" fmla="*/ 3071218 w 8938307"/>
              <a:gd name="connsiteY4534" fmla="*/ 1320637 h 2993922"/>
              <a:gd name="connsiteX4535" fmla="*/ 3039447 w 8938307"/>
              <a:gd name="connsiteY4535" fmla="*/ 1299456 h 2993922"/>
              <a:gd name="connsiteX4536" fmla="*/ 2891182 w 8938307"/>
              <a:gd name="connsiteY4536" fmla="*/ 1257095 h 2993922"/>
              <a:gd name="connsiteX4537" fmla="*/ 2870002 w 8938307"/>
              <a:gd name="connsiteY4537" fmla="*/ 1246504 h 2993922"/>
              <a:gd name="connsiteX4538" fmla="*/ 2848820 w 8938307"/>
              <a:gd name="connsiteY4538" fmla="*/ 1246504 h 2993922"/>
              <a:gd name="connsiteX4539" fmla="*/ 2840878 w 8938307"/>
              <a:gd name="connsiteY4539" fmla="*/ 1241210 h 2993922"/>
              <a:gd name="connsiteX4540" fmla="*/ 8133435 w 8938307"/>
              <a:gd name="connsiteY4540" fmla="*/ 1235914 h 2993922"/>
              <a:gd name="connsiteX4541" fmla="*/ 8154617 w 8938307"/>
              <a:gd name="connsiteY4541" fmla="*/ 1235914 h 2993922"/>
              <a:gd name="connsiteX4542" fmla="*/ 8165206 w 8938307"/>
              <a:gd name="connsiteY4542" fmla="*/ 1246504 h 2993922"/>
              <a:gd name="connsiteX4543" fmla="*/ 8133435 w 8938307"/>
              <a:gd name="connsiteY4543" fmla="*/ 1235914 h 2993922"/>
              <a:gd name="connsiteX4544" fmla="*/ 6735502 w 8938307"/>
              <a:gd name="connsiteY4544" fmla="*/ 1225324 h 2993922"/>
              <a:gd name="connsiteX4545" fmla="*/ 6735502 w 8938307"/>
              <a:gd name="connsiteY4545" fmla="*/ 1235914 h 2993922"/>
              <a:gd name="connsiteX4546" fmla="*/ 6761977 w 8938307"/>
              <a:gd name="connsiteY4546" fmla="*/ 1241210 h 2993922"/>
              <a:gd name="connsiteX4547" fmla="*/ 6777862 w 8938307"/>
              <a:gd name="connsiteY4547" fmla="*/ 1246504 h 2993922"/>
              <a:gd name="connsiteX4548" fmla="*/ 6783158 w 8938307"/>
              <a:gd name="connsiteY4548" fmla="*/ 1257095 h 2993922"/>
              <a:gd name="connsiteX4549" fmla="*/ 6799044 w 8938307"/>
              <a:gd name="connsiteY4549" fmla="*/ 1257095 h 2993922"/>
              <a:gd name="connsiteX4550" fmla="*/ 6820224 w 8938307"/>
              <a:gd name="connsiteY4550" fmla="*/ 1267685 h 2993922"/>
              <a:gd name="connsiteX4551" fmla="*/ 6836110 w 8938307"/>
              <a:gd name="connsiteY4551" fmla="*/ 1272981 h 2993922"/>
              <a:gd name="connsiteX4552" fmla="*/ 6846700 w 8938307"/>
              <a:gd name="connsiteY4552" fmla="*/ 1272981 h 2993922"/>
              <a:gd name="connsiteX4553" fmla="*/ 6873177 w 8938307"/>
              <a:gd name="connsiteY4553" fmla="*/ 1283571 h 2993922"/>
              <a:gd name="connsiteX4554" fmla="*/ 6904948 w 8938307"/>
              <a:gd name="connsiteY4554" fmla="*/ 1288866 h 2993922"/>
              <a:gd name="connsiteX4555" fmla="*/ 6915539 w 8938307"/>
              <a:gd name="connsiteY4555" fmla="*/ 1278276 h 2993922"/>
              <a:gd name="connsiteX4556" fmla="*/ 6915539 w 8938307"/>
              <a:gd name="connsiteY4556" fmla="*/ 1294162 h 2993922"/>
              <a:gd name="connsiteX4557" fmla="*/ 6936718 w 8938307"/>
              <a:gd name="connsiteY4557" fmla="*/ 1299456 h 2993922"/>
              <a:gd name="connsiteX4558" fmla="*/ 6957900 w 8938307"/>
              <a:gd name="connsiteY4558" fmla="*/ 1304752 h 2993922"/>
              <a:gd name="connsiteX4559" fmla="*/ 6968491 w 8938307"/>
              <a:gd name="connsiteY4559" fmla="*/ 1320637 h 2993922"/>
              <a:gd name="connsiteX4560" fmla="*/ 6973785 w 8938307"/>
              <a:gd name="connsiteY4560" fmla="*/ 1320637 h 2993922"/>
              <a:gd name="connsiteX4561" fmla="*/ 6989670 w 8938307"/>
              <a:gd name="connsiteY4561" fmla="*/ 1320637 h 2993922"/>
              <a:gd name="connsiteX4562" fmla="*/ 7005558 w 8938307"/>
              <a:gd name="connsiteY4562" fmla="*/ 1325933 h 2993922"/>
              <a:gd name="connsiteX4563" fmla="*/ 7026737 w 8938307"/>
              <a:gd name="connsiteY4563" fmla="*/ 1325933 h 2993922"/>
              <a:gd name="connsiteX4564" fmla="*/ 7042622 w 8938307"/>
              <a:gd name="connsiteY4564" fmla="*/ 1331228 h 2993922"/>
              <a:gd name="connsiteX4565" fmla="*/ 7047918 w 8938307"/>
              <a:gd name="connsiteY4565" fmla="*/ 1341818 h 2993922"/>
              <a:gd name="connsiteX4566" fmla="*/ 7069100 w 8938307"/>
              <a:gd name="connsiteY4566" fmla="*/ 1341818 h 2993922"/>
              <a:gd name="connsiteX4567" fmla="*/ 7100870 w 8938307"/>
              <a:gd name="connsiteY4567" fmla="*/ 1352408 h 2993922"/>
              <a:gd name="connsiteX4568" fmla="*/ 7116756 w 8938307"/>
              <a:gd name="connsiteY4568" fmla="*/ 1352408 h 2993922"/>
              <a:gd name="connsiteX4569" fmla="*/ 7127347 w 8938307"/>
              <a:gd name="connsiteY4569" fmla="*/ 1362999 h 2993922"/>
              <a:gd name="connsiteX4570" fmla="*/ 7153822 w 8938307"/>
              <a:gd name="connsiteY4570" fmla="*/ 1373589 h 2993922"/>
              <a:gd name="connsiteX4571" fmla="*/ 7190889 w 8938307"/>
              <a:gd name="connsiteY4571" fmla="*/ 1384180 h 2993922"/>
              <a:gd name="connsiteX4572" fmla="*/ 7249136 w 8938307"/>
              <a:gd name="connsiteY4572" fmla="*/ 1400066 h 2993922"/>
              <a:gd name="connsiteX4573" fmla="*/ 7286203 w 8938307"/>
              <a:gd name="connsiteY4573" fmla="*/ 1405360 h 2993922"/>
              <a:gd name="connsiteX4574" fmla="*/ 7296793 w 8938307"/>
              <a:gd name="connsiteY4574" fmla="*/ 1405360 h 2993922"/>
              <a:gd name="connsiteX4575" fmla="*/ 7317974 w 8938307"/>
              <a:gd name="connsiteY4575" fmla="*/ 1415951 h 2993922"/>
              <a:gd name="connsiteX4576" fmla="*/ 7370926 w 8938307"/>
              <a:gd name="connsiteY4576" fmla="*/ 1426541 h 2993922"/>
              <a:gd name="connsiteX4577" fmla="*/ 7360336 w 8938307"/>
              <a:gd name="connsiteY4577" fmla="*/ 1415951 h 2993922"/>
              <a:gd name="connsiteX4578" fmla="*/ 7339155 w 8938307"/>
              <a:gd name="connsiteY4578" fmla="*/ 1405360 h 2993922"/>
              <a:gd name="connsiteX4579" fmla="*/ 7307384 w 8938307"/>
              <a:gd name="connsiteY4579" fmla="*/ 1394770 h 2993922"/>
              <a:gd name="connsiteX4580" fmla="*/ 7286203 w 8938307"/>
              <a:gd name="connsiteY4580" fmla="*/ 1394770 h 2993922"/>
              <a:gd name="connsiteX4581" fmla="*/ 7275612 w 8938307"/>
              <a:gd name="connsiteY4581" fmla="*/ 1394770 h 2993922"/>
              <a:gd name="connsiteX4582" fmla="*/ 7227956 w 8938307"/>
              <a:gd name="connsiteY4582" fmla="*/ 1368293 h 2993922"/>
              <a:gd name="connsiteX4583" fmla="*/ 7159118 w 8938307"/>
              <a:gd name="connsiteY4583" fmla="*/ 1352408 h 2993922"/>
              <a:gd name="connsiteX4584" fmla="*/ 7127347 w 8938307"/>
              <a:gd name="connsiteY4584" fmla="*/ 1331228 h 2993922"/>
              <a:gd name="connsiteX4585" fmla="*/ 7111462 w 8938307"/>
              <a:gd name="connsiteY4585" fmla="*/ 1325933 h 2993922"/>
              <a:gd name="connsiteX4586" fmla="*/ 7074395 w 8938307"/>
              <a:gd name="connsiteY4586" fmla="*/ 1310047 h 2993922"/>
              <a:gd name="connsiteX4587" fmla="*/ 7042622 w 8938307"/>
              <a:gd name="connsiteY4587" fmla="*/ 1310047 h 2993922"/>
              <a:gd name="connsiteX4588" fmla="*/ 7016148 w 8938307"/>
              <a:gd name="connsiteY4588" fmla="*/ 1294162 h 2993922"/>
              <a:gd name="connsiteX4589" fmla="*/ 6994966 w 8938307"/>
              <a:gd name="connsiteY4589" fmla="*/ 1288866 h 2993922"/>
              <a:gd name="connsiteX4590" fmla="*/ 6984376 w 8938307"/>
              <a:gd name="connsiteY4590" fmla="*/ 1288866 h 2993922"/>
              <a:gd name="connsiteX4591" fmla="*/ 6968491 w 8938307"/>
              <a:gd name="connsiteY4591" fmla="*/ 1288866 h 2993922"/>
              <a:gd name="connsiteX4592" fmla="*/ 6957900 w 8938307"/>
              <a:gd name="connsiteY4592" fmla="*/ 1278276 h 2993922"/>
              <a:gd name="connsiteX4593" fmla="*/ 6904948 w 8938307"/>
              <a:gd name="connsiteY4593" fmla="*/ 1257095 h 2993922"/>
              <a:gd name="connsiteX4594" fmla="*/ 6883766 w 8938307"/>
              <a:gd name="connsiteY4594" fmla="*/ 1262389 h 2993922"/>
              <a:gd name="connsiteX4595" fmla="*/ 6873177 w 8938307"/>
              <a:gd name="connsiteY4595" fmla="*/ 1257095 h 2993922"/>
              <a:gd name="connsiteX4596" fmla="*/ 6851996 w 8938307"/>
              <a:gd name="connsiteY4596" fmla="*/ 1251800 h 2993922"/>
              <a:gd name="connsiteX4597" fmla="*/ 6825520 w 8938307"/>
              <a:gd name="connsiteY4597" fmla="*/ 1246504 h 2993922"/>
              <a:gd name="connsiteX4598" fmla="*/ 6799044 w 8938307"/>
              <a:gd name="connsiteY4598" fmla="*/ 1246504 h 2993922"/>
              <a:gd name="connsiteX4599" fmla="*/ 6788454 w 8938307"/>
              <a:gd name="connsiteY4599" fmla="*/ 1235914 h 2993922"/>
              <a:gd name="connsiteX4600" fmla="*/ 6767272 w 8938307"/>
              <a:gd name="connsiteY4600" fmla="*/ 1235914 h 2993922"/>
              <a:gd name="connsiteX4601" fmla="*/ 6740796 w 8938307"/>
              <a:gd name="connsiteY4601" fmla="*/ 1230619 h 2993922"/>
              <a:gd name="connsiteX4602" fmla="*/ 6735502 w 8938307"/>
              <a:gd name="connsiteY4602" fmla="*/ 1225324 h 2993922"/>
              <a:gd name="connsiteX4603" fmla="*/ 3320093 w 8938307"/>
              <a:gd name="connsiteY4603" fmla="*/ 1225324 h 2993922"/>
              <a:gd name="connsiteX4604" fmla="*/ 3314799 w 8938307"/>
              <a:gd name="connsiteY4604" fmla="*/ 1235914 h 2993922"/>
              <a:gd name="connsiteX4605" fmla="*/ 3325389 w 8938307"/>
              <a:gd name="connsiteY4605" fmla="*/ 1230619 h 2993922"/>
              <a:gd name="connsiteX4606" fmla="*/ 3320093 w 8938307"/>
              <a:gd name="connsiteY4606" fmla="*/ 1225324 h 2993922"/>
              <a:gd name="connsiteX4607" fmla="*/ 3124171 w 8938307"/>
              <a:gd name="connsiteY4607" fmla="*/ 1225324 h 2993922"/>
              <a:gd name="connsiteX4608" fmla="*/ 3124171 w 8938307"/>
              <a:gd name="connsiteY4608" fmla="*/ 1235914 h 2993922"/>
              <a:gd name="connsiteX4609" fmla="*/ 3145351 w 8938307"/>
              <a:gd name="connsiteY4609" fmla="*/ 1246504 h 2993922"/>
              <a:gd name="connsiteX4610" fmla="*/ 3145351 w 8938307"/>
              <a:gd name="connsiteY4610" fmla="*/ 1235914 h 2993922"/>
              <a:gd name="connsiteX4611" fmla="*/ 3134762 w 8938307"/>
              <a:gd name="connsiteY4611" fmla="*/ 1235914 h 2993922"/>
              <a:gd name="connsiteX4612" fmla="*/ 3124171 w 8938307"/>
              <a:gd name="connsiteY4612" fmla="*/ 1225324 h 2993922"/>
              <a:gd name="connsiteX4613" fmla="*/ 2975906 w 8938307"/>
              <a:gd name="connsiteY4613" fmla="*/ 1225324 h 2993922"/>
              <a:gd name="connsiteX4614" fmla="*/ 2986495 w 8938307"/>
              <a:gd name="connsiteY4614" fmla="*/ 1235914 h 2993922"/>
              <a:gd name="connsiteX4615" fmla="*/ 2986495 w 8938307"/>
              <a:gd name="connsiteY4615" fmla="*/ 1225324 h 2993922"/>
              <a:gd name="connsiteX4616" fmla="*/ 2975906 w 8938307"/>
              <a:gd name="connsiteY4616" fmla="*/ 1225324 h 2993922"/>
              <a:gd name="connsiteX4617" fmla="*/ 1196717 w 8938307"/>
              <a:gd name="connsiteY4617" fmla="*/ 1225324 h 2993922"/>
              <a:gd name="connsiteX4618" fmla="*/ 1217897 w 8938307"/>
              <a:gd name="connsiteY4618" fmla="*/ 1235914 h 2993922"/>
              <a:gd name="connsiteX4619" fmla="*/ 1228487 w 8938307"/>
              <a:gd name="connsiteY4619" fmla="*/ 1246504 h 2993922"/>
              <a:gd name="connsiteX4620" fmla="*/ 1207306 w 8938307"/>
              <a:gd name="connsiteY4620" fmla="*/ 1246504 h 2993922"/>
              <a:gd name="connsiteX4621" fmla="*/ 1196717 w 8938307"/>
              <a:gd name="connsiteY4621" fmla="*/ 1235914 h 2993922"/>
              <a:gd name="connsiteX4622" fmla="*/ 1196717 w 8938307"/>
              <a:gd name="connsiteY4622" fmla="*/ 1225324 h 2993922"/>
              <a:gd name="connsiteX4623" fmla="*/ 8059302 w 8938307"/>
              <a:gd name="connsiteY4623" fmla="*/ 1214733 h 2993922"/>
              <a:gd name="connsiteX4624" fmla="*/ 8080483 w 8938307"/>
              <a:gd name="connsiteY4624" fmla="*/ 1214733 h 2993922"/>
              <a:gd name="connsiteX4625" fmla="*/ 8080483 w 8938307"/>
              <a:gd name="connsiteY4625" fmla="*/ 1225324 h 2993922"/>
              <a:gd name="connsiteX4626" fmla="*/ 8064598 w 8938307"/>
              <a:gd name="connsiteY4626" fmla="*/ 1220029 h 2993922"/>
              <a:gd name="connsiteX4627" fmla="*/ 8059302 w 8938307"/>
              <a:gd name="connsiteY4627" fmla="*/ 1214733 h 2993922"/>
              <a:gd name="connsiteX4628" fmla="*/ 6703730 w 8938307"/>
              <a:gd name="connsiteY4628" fmla="*/ 1214733 h 2993922"/>
              <a:gd name="connsiteX4629" fmla="*/ 6698435 w 8938307"/>
              <a:gd name="connsiteY4629" fmla="*/ 1230619 h 2993922"/>
              <a:gd name="connsiteX4630" fmla="*/ 6709025 w 8938307"/>
              <a:gd name="connsiteY4630" fmla="*/ 1235914 h 2993922"/>
              <a:gd name="connsiteX4631" fmla="*/ 6714320 w 8938307"/>
              <a:gd name="connsiteY4631" fmla="*/ 1235914 h 2993922"/>
              <a:gd name="connsiteX4632" fmla="*/ 6714320 w 8938307"/>
              <a:gd name="connsiteY4632" fmla="*/ 1225324 h 2993922"/>
              <a:gd name="connsiteX4633" fmla="*/ 2944134 w 8938307"/>
              <a:gd name="connsiteY4633" fmla="*/ 1214733 h 2993922"/>
              <a:gd name="connsiteX4634" fmla="*/ 2949429 w 8938307"/>
              <a:gd name="connsiteY4634" fmla="*/ 1225324 h 2993922"/>
              <a:gd name="connsiteX4635" fmla="*/ 2954724 w 8938307"/>
              <a:gd name="connsiteY4635" fmla="*/ 1220029 h 2993922"/>
              <a:gd name="connsiteX4636" fmla="*/ 2944134 w 8938307"/>
              <a:gd name="connsiteY4636" fmla="*/ 1214733 h 2993922"/>
              <a:gd name="connsiteX4637" fmla="*/ 2795868 w 8938307"/>
              <a:gd name="connsiteY4637" fmla="*/ 1214733 h 2993922"/>
              <a:gd name="connsiteX4638" fmla="*/ 2801163 w 8938307"/>
              <a:gd name="connsiteY4638" fmla="*/ 1225324 h 2993922"/>
              <a:gd name="connsiteX4639" fmla="*/ 2806458 w 8938307"/>
              <a:gd name="connsiteY4639" fmla="*/ 1220029 h 2993922"/>
              <a:gd name="connsiteX4640" fmla="*/ 2795868 w 8938307"/>
              <a:gd name="connsiteY4640" fmla="*/ 1214733 h 2993922"/>
              <a:gd name="connsiteX4641" fmla="*/ 2020121 w 8938307"/>
              <a:gd name="connsiteY4641" fmla="*/ 1214733 h 2993922"/>
              <a:gd name="connsiteX4642" fmla="*/ 2033359 w 8938307"/>
              <a:gd name="connsiteY4642" fmla="*/ 1225324 h 2993922"/>
              <a:gd name="connsiteX4643" fmla="*/ 2022769 w 8938307"/>
              <a:gd name="connsiteY4643" fmla="*/ 1225324 h 2993922"/>
              <a:gd name="connsiteX4644" fmla="*/ 2012178 w 8938307"/>
              <a:gd name="connsiteY4644" fmla="*/ 1225324 h 2993922"/>
              <a:gd name="connsiteX4645" fmla="*/ 2001587 w 8938307"/>
              <a:gd name="connsiteY4645" fmla="*/ 1235914 h 2993922"/>
              <a:gd name="connsiteX4646" fmla="*/ 2001587 w 8938307"/>
              <a:gd name="connsiteY4646" fmla="*/ 1225324 h 2993922"/>
              <a:gd name="connsiteX4647" fmla="*/ 2020121 w 8938307"/>
              <a:gd name="connsiteY4647" fmla="*/ 1214733 h 2993922"/>
              <a:gd name="connsiteX4648" fmla="*/ 1959226 w 8938307"/>
              <a:gd name="connsiteY4648" fmla="*/ 1214733 h 2993922"/>
              <a:gd name="connsiteX4649" fmla="*/ 1969816 w 8938307"/>
              <a:gd name="connsiteY4649" fmla="*/ 1214733 h 2993922"/>
              <a:gd name="connsiteX4650" fmla="*/ 1964522 w 8938307"/>
              <a:gd name="connsiteY4650" fmla="*/ 1225324 h 2993922"/>
              <a:gd name="connsiteX4651" fmla="*/ 1953930 w 8938307"/>
              <a:gd name="connsiteY4651" fmla="*/ 1220029 h 2993922"/>
              <a:gd name="connsiteX4652" fmla="*/ 1959226 w 8938307"/>
              <a:gd name="connsiteY4652" fmla="*/ 1214733 h 2993922"/>
              <a:gd name="connsiteX4653" fmla="*/ 8027531 w 8938307"/>
              <a:gd name="connsiteY4653" fmla="*/ 1204143 h 2993922"/>
              <a:gd name="connsiteX4654" fmla="*/ 8038123 w 8938307"/>
              <a:gd name="connsiteY4654" fmla="*/ 1204143 h 2993922"/>
              <a:gd name="connsiteX4655" fmla="*/ 8038123 w 8938307"/>
              <a:gd name="connsiteY4655" fmla="*/ 1214733 h 2993922"/>
              <a:gd name="connsiteX4656" fmla="*/ 7752182 w 8938307"/>
              <a:gd name="connsiteY4656" fmla="*/ 1204143 h 2993922"/>
              <a:gd name="connsiteX4657" fmla="*/ 7762772 w 8938307"/>
              <a:gd name="connsiteY4657" fmla="*/ 1204143 h 2993922"/>
              <a:gd name="connsiteX4658" fmla="*/ 7752182 w 8938307"/>
              <a:gd name="connsiteY4658" fmla="*/ 1214733 h 2993922"/>
              <a:gd name="connsiteX4659" fmla="*/ 7752182 w 8938307"/>
              <a:gd name="connsiteY4659" fmla="*/ 1204143 h 2993922"/>
              <a:gd name="connsiteX4660" fmla="*/ 6576646 w 8938307"/>
              <a:gd name="connsiteY4660" fmla="*/ 1204143 h 2993922"/>
              <a:gd name="connsiteX4661" fmla="*/ 6587236 w 8938307"/>
              <a:gd name="connsiteY4661" fmla="*/ 1214733 h 2993922"/>
              <a:gd name="connsiteX4662" fmla="*/ 6587236 w 8938307"/>
              <a:gd name="connsiteY4662" fmla="*/ 1209437 h 2993922"/>
              <a:gd name="connsiteX4663" fmla="*/ 6576646 w 8938307"/>
              <a:gd name="connsiteY4663" fmla="*/ 1204143 h 2993922"/>
              <a:gd name="connsiteX4664" fmla="*/ 2986495 w 8938307"/>
              <a:gd name="connsiteY4664" fmla="*/ 1204143 h 2993922"/>
              <a:gd name="connsiteX4665" fmla="*/ 2986495 w 8938307"/>
              <a:gd name="connsiteY4665" fmla="*/ 1214733 h 2993922"/>
              <a:gd name="connsiteX4666" fmla="*/ 2997086 w 8938307"/>
              <a:gd name="connsiteY4666" fmla="*/ 1209437 h 2993922"/>
              <a:gd name="connsiteX4667" fmla="*/ 2986495 w 8938307"/>
              <a:gd name="connsiteY4667" fmla="*/ 1204143 h 2993922"/>
              <a:gd name="connsiteX4668" fmla="*/ 2467566 w 8938307"/>
              <a:gd name="connsiteY4668" fmla="*/ 1204143 h 2993922"/>
              <a:gd name="connsiteX4669" fmla="*/ 2478156 w 8938307"/>
              <a:gd name="connsiteY4669" fmla="*/ 1204143 h 2993922"/>
              <a:gd name="connsiteX4670" fmla="*/ 2478156 w 8938307"/>
              <a:gd name="connsiteY4670" fmla="*/ 1214733 h 2993922"/>
              <a:gd name="connsiteX4671" fmla="*/ 2467566 w 8938307"/>
              <a:gd name="connsiteY4671" fmla="*/ 1204143 h 2993922"/>
              <a:gd name="connsiteX4672" fmla="*/ 2160443 w 8938307"/>
              <a:gd name="connsiteY4672" fmla="*/ 1204143 h 2993922"/>
              <a:gd name="connsiteX4673" fmla="*/ 2171034 w 8938307"/>
              <a:gd name="connsiteY4673" fmla="*/ 1214733 h 2993922"/>
              <a:gd name="connsiteX4674" fmla="*/ 2181625 w 8938307"/>
              <a:gd name="connsiteY4674" fmla="*/ 1209437 h 2993922"/>
              <a:gd name="connsiteX4675" fmla="*/ 2171034 w 8938307"/>
              <a:gd name="connsiteY4675" fmla="*/ 1204143 h 2993922"/>
              <a:gd name="connsiteX4676" fmla="*/ 1323802 w 8938307"/>
              <a:gd name="connsiteY4676" fmla="*/ 1204143 h 2993922"/>
              <a:gd name="connsiteX4677" fmla="*/ 1366162 w 8938307"/>
              <a:gd name="connsiteY4677" fmla="*/ 1214733 h 2993922"/>
              <a:gd name="connsiteX4678" fmla="*/ 1355573 w 8938307"/>
              <a:gd name="connsiteY4678" fmla="*/ 1235914 h 2993922"/>
              <a:gd name="connsiteX4679" fmla="*/ 1323802 w 8938307"/>
              <a:gd name="connsiteY4679" fmla="*/ 1225324 h 2993922"/>
              <a:gd name="connsiteX4680" fmla="*/ 1318506 w 8938307"/>
              <a:gd name="connsiteY4680" fmla="*/ 1214733 h 2993922"/>
              <a:gd name="connsiteX4681" fmla="*/ 1323802 w 8938307"/>
              <a:gd name="connsiteY4681" fmla="*/ 1204143 h 2993922"/>
              <a:gd name="connsiteX4682" fmla="*/ 7879267 w 8938307"/>
              <a:gd name="connsiteY4682" fmla="*/ 1198849 h 2993922"/>
              <a:gd name="connsiteX4683" fmla="*/ 7868675 w 8938307"/>
              <a:gd name="connsiteY4683" fmla="*/ 1204143 h 2993922"/>
              <a:gd name="connsiteX4684" fmla="*/ 7879267 w 8938307"/>
              <a:gd name="connsiteY4684" fmla="*/ 1214733 h 2993922"/>
              <a:gd name="connsiteX4685" fmla="*/ 7889856 w 8938307"/>
              <a:gd name="connsiteY4685" fmla="*/ 1214733 h 2993922"/>
              <a:gd name="connsiteX4686" fmla="*/ 7889856 w 8938307"/>
              <a:gd name="connsiteY4686" fmla="*/ 1204143 h 2993922"/>
              <a:gd name="connsiteX4687" fmla="*/ 7879267 w 8938307"/>
              <a:gd name="connsiteY4687" fmla="*/ 1198849 h 2993922"/>
              <a:gd name="connsiteX4688" fmla="*/ 7995760 w 8938307"/>
              <a:gd name="connsiteY4688" fmla="*/ 1193552 h 2993922"/>
              <a:gd name="connsiteX4689" fmla="*/ 8006350 w 8938307"/>
              <a:gd name="connsiteY4689" fmla="*/ 1193552 h 2993922"/>
              <a:gd name="connsiteX4690" fmla="*/ 8006350 w 8938307"/>
              <a:gd name="connsiteY4690" fmla="*/ 1204143 h 2993922"/>
              <a:gd name="connsiteX4691" fmla="*/ 1461477 w 8938307"/>
              <a:gd name="connsiteY4691" fmla="*/ 1193552 h 2993922"/>
              <a:gd name="connsiteX4692" fmla="*/ 1472067 w 8938307"/>
              <a:gd name="connsiteY4692" fmla="*/ 1193552 h 2993922"/>
              <a:gd name="connsiteX4693" fmla="*/ 1461477 w 8938307"/>
              <a:gd name="connsiteY4693" fmla="*/ 1204143 h 2993922"/>
              <a:gd name="connsiteX4694" fmla="*/ 1461477 w 8938307"/>
              <a:gd name="connsiteY4694" fmla="*/ 1193552 h 2993922"/>
              <a:gd name="connsiteX4695" fmla="*/ 1080222 w 8938307"/>
              <a:gd name="connsiteY4695" fmla="*/ 1193552 h 2993922"/>
              <a:gd name="connsiteX4696" fmla="*/ 1111993 w 8938307"/>
              <a:gd name="connsiteY4696" fmla="*/ 1193552 h 2993922"/>
              <a:gd name="connsiteX4697" fmla="*/ 1138469 w 8938307"/>
              <a:gd name="connsiteY4697" fmla="*/ 1220029 h 2993922"/>
              <a:gd name="connsiteX4698" fmla="*/ 1127878 w 8938307"/>
              <a:gd name="connsiteY4698" fmla="*/ 1214733 h 2993922"/>
              <a:gd name="connsiteX4699" fmla="*/ 1101402 w 8938307"/>
              <a:gd name="connsiteY4699" fmla="*/ 1204143 h 2993922"/>
              <a:gd name="connsiteX4700" fmla="*/ 1080222 w 8938307"/>
              <a:gd name="connsiteY4700" fmla="*/ 1193552 h 2993922"/>
              <a:gd name="connsiteX4701" fmla="*/ 2671431 w 8938307"/>
              <a:gd name="connsiteY4701" fmla="*/ 1188258 h 2993922"/>
              <a:gd name="connsiteX4702" fmla="*/ 2679374 w 8938307"/>
              <a:gd name="connsiteY4702" fmla="*/ 1193552 h 2993922"/>
              <a:gd name="connsiteX4703" fmla="*/ 2674080 w 8938307"/>
              <a:gd name="connsiteY4703" fmla="*/ 1204143 h 2993922"/>
              <a:gd name="connsiteX4704" fmla="*/ 2668783 w 8938307"/>
              <a:gd name="connsiteY4704" fmla="*/ 1193552 h 2993922"/>
              <a:gd name="connsiteX4705" fmla="*/ 2671431 w 8938307"/>
              <a:gd name="connsiteY4705" fmla="*/ 1188258 h 2993922"/>
              <a:gd name="connsiteX4706" fmla="*/ 8122846 w 8938307"/>
              <a:gd name="connsiteY4706" fmla="*/ 1182962 h 2993922"/>
              <a:gd name="connsiteX4707" fmla="*/ 8122846 w 8938307"/>
              <a:gd name="connsiteY4707" fmla="*/ 1193552 h 2993922"/>
              <a:gd name="connsiteX4708" fmla="*/ 8112254 w 8938307"/>
              <a:gd name="connsiteY4708" fmla="*/ 1193552 h 2993922"/>
              <a:gd name="connsiteX4709" fmla="*/ 7953398 w 8938307"/>
              <a:gd name="connsiteY4709" fmla="*/ 1182962 h 2993922"/>
              <a:gd name="connsiteX4710" fmla="*/ 7963990 w 8938307"/>
              <a:gd name="connsiteY4710" fmla="*/ 1182962 h 2993922"/>
              <a:gd name="connsiteX4711" fmla="*/ 7974579 w 8938307"/>
              <a:gd name="connsiteY4711" fmla="*/ 1193552 h 2993922"/>
              <a:gd name="connsiteX4712" fmla="*/ 7958694 w 8938307"/>
              <a:gd name="connsiteY4712" fmla="*/ 1188258 h 2993922"/>
              <a:gd name="connsiteX4713" fmla="*/ 7953398 w 8938307"/>
              <a:gd name="connsiteY4713" fmla="*/ 1182962 h 2993922"/>
              <a:gd name="connsiteX4714" fmla="*/ 2012178 w 8938307"/>
              <a:gd name="connsiteY4714" fmla="*/ 1182962 h 2993922"/>
              <a:gd name="connsiteX4715" fmla="*/ 2022769 w 8938307"/>
              <a:gd name="connsiteY4715" fmla="*/ 1193552 h 2993922"/>
              <a:gd name="connsiteX4716" fmla="*/ 2022769 w 8938307"/>
              <a:gd name="connsiteY4716" fmla="*/ 1182962 h 2993922"/>
              <a:gd name="connsiteX4717" fmla="*/ 1175535 w 8938307"/>
              <a:gd name="connsiteY4717" fmla="*/ 1182962 h 2993922"/>
              <a:gd name="connsiteX4718" fmla="*/ 1186126 w 8938307"/>
              <a:gd name="connsiteY4718" fmla="*/ 1193552 h 2993922"/>
              <a:gd name="connsiteX4719" fmla="*/ 1175535 w 8938307"/>
              <a:gd name="connsiteY4719" fmla="*/ 1193552 h 2993922"/>
              <a:gd name="connsiteX4720" fmla="*/ 1170240 w 8938307"/>
              <a:gd name="connsiteY4720" fmla="*/ 1188258 h 2993922"/>
              <a:gd name="connsiteX4721" fmla="*/ 1175535 w 8938307"/>
              <a:gd name="connsiteY4721" fmla="*/ 1182962 h 2993922"/>
              <a:gd name="connsiteX4722" fmla="*/ 7889856 w 8938307"/>
              <a:gd name="connsiteY4722" fmla="*/ 1172371 h 2993922"/>
              <a:gd name="connsiteX4723" fmla="*/ 7900446 w 8938307"/>
              <a:gd name="connsiteY4723" fmla="*/ 1182962 h 2993922"/>
              <a:gd name="connsiteX4724" fmla="*/ 7900446 w 8938307"/>
              <a:gd name="connsiteY4724" fmla="*/ 1172371 h 2993922"/>
              <a:gd name="connsiteX4725" fmla="*/ 7889856 w 8938307"/>
              <a:gd name="connsiteY4725" fmla="*/ 1172371 h 2993922"/>
              <a:gd name="connsiteX4726" fmla="*/ 7868675 w 8938307"/>
              <a:gd name="connsiteY4726" fmla="*/ 1172371 h 2993922"/>
              <a:gd name="connsiteX4727" fmla="*/ 7873971 w 8938307"/>
              <a:gd name="connsiteY4727" fmla="*/ 1182962 h 2993922"/>
              <a:gd name="connsiteX4728" fmla="*/ 7879267 w 8938307"/>
              <a:gd name="connsiteY4728" fmla="*/ 1177666 h 2993922"/>
              <a:gd name="connsiteX4729" fmla="*/ 7868675 w 8938307"/>
              <a:gd name="connsiteY4729" fmla="*/ 1172371 h 2993922"/>
              <a:gd name="connsiteX4730" fmla="*/ 6031238 w 8938307"/>
              <a:gd name="connsiteY4730" fmla="*/ 1172371 h 2993922"/>
              <a:gd name="connsiteX4731" fmla="*/ 6025943 w 8938307"/>
              <a:gd name="connsiteY4731" fmla="*/ 1182962 h 2993922"/>
              <a:gd name="connsiteX4732" fmla="*/ 6036534 w 8938307"/>
              <a:gd name="connsiteY4732" fmla="*/ 1182962 h 2993922"/>
              <a:gd name="connsiteX4733" fmla="*/ 6036534 w 8938307"/>
              <a:gd name="connsiteY4733" fmla="*/ 1177666 h 2993922"/>
              <a:gd name="connsiteX4734" fmla="*/ 6031238 w 8938307"/>
              <a:gd name="connsiteY4734" fmla="*/ 1172371 h 2993922"/>
              <a:gd name="connsiteX4735" fmla="*/ 1885093 w 8938307"/>
              <a:gd name="connsiteY4735" fmla="*/ 1172371 h 2993922"/>
              <a:gd name="connsiteX4736" fmla="*/ 1885093 w 8938307"/>
              <a:gd name="connsiteY4736" fmla="*/ 1182962 h 2993922"/>
              <a:gd name="connsiteX4737" fmla="*/ 1874503 w 8938307"/>
              <a:gd name="connsiteY4737" fmla="*/ 1182962 h 2993922"/>
              <a:gd name="connsiteX4738" fmla="*/ 1885093 w 8938307"/>
              <a:gd name="connsiteY4738" fmla="*/ 1172371 h 2993922"/>
              <a:gd name="connsiteX4739" fmla="*/ 8888002 w 8938307"/>
              <a:gd name="connsiteY4739" fmla="*/ 1164428 h 2993922"/>
              <a:gd name="connsiteX4740" fmla="*/ 8895945 w 8938307"/>
              <a:gd name="connsiteY4740" fmla="*/ 1167077 h 2993922"/>
              <a:gd name="connsiteX4741" fmla="*/ 8906536 w 8938307"/>
              <a:gd name="connsiteY4741" fmla="*/ 1172371 h 2993922"/>
              <a:gd name="connsiteX4742" fmla="*/ 8895945 w 8938307"/>
              <a:gd name="connsiteY4742" fmla="*/ 1172371 h 2993922"/>
              <a:gd name="connsiteX4743" fmla="*/ 8885355 w 8938307"/>
              <a:gd name="connsiteY4743" fmla="*/ 1167077 h 2993922"/>
              <a:gd name="connsiteX4744" fmla="*/ 8888002 w 8938307"/>
              <a:gd name="connsiteY4744" fmla="*/ 1164428 h 2993922"/>
              <a:gd name="connsiteX4745" fmla="*/ 2859410 w 8938307"/>
              <a:gd name="connsiteY4745" fmla="*/ 1161781 h 2993922"/>
              <a:gd name="connsiteX4746" fmla="*/ 2854115 w 8938307"/>
              <a:gd name="connsiteY4746" fmla="*/ 1167077 h 2993922"/>
              <a:gd name="connsiteX4747" fmla="*/ 2864707 w 8938307"/>
              <a:gd name="connsiteY4747" fmla="*/ 1172371 h 2993922"/>
              <a:gd name="connsiteX4748" fmla="*/ 2870002 w 8938307"/>
              <a:gd name="connsiteY4748" fmla="*/ 1161781 h 2993922"/>
              <a:gd name="connsiteX4749" fmla="*/ 2859410 w 8938307"/>
              <a:gd name="connsiteY4749" fmla="*/ 1161781 h 2993922"/>
              <a:gd name="connsiteX4750" fmla="*/ 2075721 w 8938307"/>
              <a:gd name="connsiteY4750" fmla="*/ 1161781 h 2993922"/>
              <a:gd name="connsiteX4751" fmla="*/ 2086311 w 8938307"/>
              <a:gd name="connsiteY4751" fmla="*/ 1172371 h 2993922"/>
              <a:gd name="connsiteX4752" fmla="*/ 2086311 w 8938307"/>
              <a:gd name="connsiteY4752" fmla="*/ 1182962 h 2993922"/>
              <a:gd name="connsiteX4753" fmla="*/ 2096901 w 8938307"/>
              <a:gd name="connsiteY4753" fmla="*/ 1182962 h 2993922"/>
              <a:gd name="connsiteX4754" fmla="*/ 2086311 w 8938307"/>
              <a:gd name="connsiteY4754" fmla="*/ 1193552 h 2993922"/>
              <a:gd name="connsiteX4755" fmla="*/ 2075721 w 8938307"/>
              <a:gd name="connsiteY4755" fmla="*/ 1193552 h 2993922"/>
              <a:gd name="connsiteX4756" fmla="*/ 2118082 w 8938307"/>
              <a:gd name="connsiteY4756" fmla="*/ 1204143 h 2993922"/>
              <a:gd name="connsiteX4757" fmla="*/ 2107491 w 8938307"/>
              <a:gd name="connsiteY4757" fmla="*/ 1193552 h 2993922"/>
              <a:gd name="connsiteX4758" fmla="*/ 2107491 w 8938307"/>
              <a:gd name="connsiteY4758" fmla="*/ 1182962 h 2993922"/>
              <a:gd name="connsiteX4759" fmla="*/ 2149853 w 8938307"/>
              <a:gd name="connsiteY4759" fmla="*/ 1182962 h 2993922"/>
              <a:gd name="connsiteX4760" fmla="*/ 2192215 w 8938307"/>
              <a:gd name="connsiteY4760" fmla="*/ 1193552 h 2993922"/>
              <a:gd name="connsiteX4761" fmla="*/ 2160443 w 8938307"/>
              <a:gd name="connsiteY4761" fmla="*/ 1182962 h 2993922"/>
              <a:gd name="connsiteX4762" fmla="*/ 2128673 w 8938307"/>
              <a:gd name="connsiteY4762" fmla="*/ 1172371 h 2993922"/>
              <a:gd name="connsiteX4763" fmla="*/ 2075721 w 8938307"/>
              <a:gd name="connsiteY4763" fmla="*/ 1161781 h 2993922"/>
              <a:gd name="connsiteX4764" fmla="*/ 6502512 w 8938307"/>
              <a:gd name="connsiteY4764" fmla="*/ 1151191 h 2993922"/>
              <a:gd name="connsiteX4765" fmla="*/ 6486627 w 8938307"/>
              <a:gd name="connsiteY4765" fmla="*/ 1156485 h 2993922"/>
              <a:gd name="connsiteX4766" fmla="*/ 6491922 w 8938307"/>
              <a:gd name="connsiteY4766" fmla="*/ 1167077 h 2993922"/>
              <a:gd name="connsiteX4767" fmla="*/ 6518398 w 8938307"/>
              <a:gd name="connsiteY4767" fmla="*/ 1177666 h 2993922"/>
              <a:gd name="connsiteX4768" fmla="*/ 6544874 w 8938307"/>
              <a:gd name="connsiteY4768" fmla="*/ 1193552 h 2993922"/>
              <a:gd name="connsiteX4769" fmla="*/ 6560759 w 8938307"/>
              <a:gd name="connsiteY4769" fmla="*/ 1188258 h 2993922"/>
              <a:gd name="connsiteX4770" fmla="*/ 6566054 w 8938307"/>
              <a:gd name="connsiteY4770" fmla="*/ 1193552 h 2993922"/>
              <a:gd name="connsiteX4771" fmla="*/ 6576646 w 8938307"/>
              <a:gd name="connsiteY4771" fmla="*/ 1193552 h 2993922"/>
              <a:gd name="connsiteX4772" fmla="*/ 6597826 w 8938307"/>
              <a:gd name="connsiteY4772" fmla="*/ 1204143 h 2993922"/>
              <a:gd name="connsiteX4773" fmla="*/ 6629598 w 8938307"/>
              <a:gd name="connsiteY4773" fmla="*/ 1225324 h 2993922"/>
              <a:gd name="connsiteX4774" fmla="*/ 6629598 w 8938307"/>
              <a:gd name="connsiteY4774" fmla="*/ 1214733 h 2993922"/>
              <a:gd name="connsiteX4775" fmla="*/ 6629598 w 8938307"/>
              <a:gd name="connsiteY4775" fmla="*/ 1209437 h 2993922"/>
              <a:gd name="connsiteX4776" fmla="*/ 6629598 w 8938307"/>
              <a:gd name="connsiteY4776" fmla="*/ 1193552 h 2993922"/>
              <a:gd name="connsiteX4777" fmla="*/ 6640188 w 8938307"/>
              <a:gd name="connsiteY4777" fmla="*/ 1193552 h 2993922"/>
              <a:gd name="connsiteX4778" fmla="*/ 6640188 w 8938307"/>
              <a:gd name="connsiteY4778" fmla="*/ 1214733 h 2993922"/>
              <a:gd name="connsiteX4779" fmla="*/ 6650778 w 8938307"/>
              <a:gd name="connsiteY4779" fmla="*/ 1204143 h 2993922"/>
              <a:gd name="connsiteX4780" fmla="*/ 6661368 w 8938307"/>
              <a:gd name="connsiteY4780" fmla="*/ 1204143 h 2993922"/>
              <a:gd name="connsiteX4781" fmla="*/ 6671958 w 8938307"/>
              <a:gd name="connsiteY4781" fmla="*/ 1204143 h 2993922"/>
              <a:gd name="connsiteX4782" fmla="*/ 6661368 w 8938307"/>
              <a:gd name="connsiteY4782" fmla="*/ 1214733 h 2993922"/>
              <a:gd name="connsiteX4783" fmla="*/ 6666664 w 8938307"/>
              <a:gd name="connsiteY4783" fmla="*/ 1214733 h 2993922"/>
              <a:gd name="connsiteX4784" fmla="*/ 6682550 w 8938307"/>
              <a:gd name="connsiteY4784" fmla="*/ 1214733 h 2993922"/>
              <a:gd name="connsiteX4785" fmla="*/ 6693140 w 8938307"/>
              <a:gd name="connsiteY4785" fmla="*/ 1214733 h 2993922"/>
              <a:gd name="connsiteX4786" fmla="*/ 6693140 w 8938307"/>
              <a:gd name="connsiteY4786" fmla="*/ 1204143 h 2993922"/>
              <a:gd name="connsiteX4787" fmla="*/ 6682550 w 8938307"/>
              <a:gd name="connsiteY4787" fmla="*/ 1193552 h 2993922"/>
              <a:gd name="connsiteX4788" fmla="*/ 6661368 w 8938307"/>
              <a:gd name="connsiteY4788" fmla="*/ 1193552 h 2993922"/>
              <a:gd name="connsiteX4789" fmla="*/ 6645483 w 8938307"/>
              <a:gd name="connsiteY4789" fmla="*/ 1188258 h 2993922"/>
              <a:gd name="connsiteX4790" fmla="*/ 6640188 w 8938307"/>
              <a:gd name="connsiteY4790" fmla="*/ 1182962 h 2993922"/>
              <a:gd name="connsiteX4791" fmla="*/ 6629598 w 8938307"/>
              <a:gd name="connsiteY4791" fmla="*/ 1182962 h 2993922"/>
              <a:gd name="connsiteX4792" fmla="*/ 6629598 w 8938307"/>
              <a:gd name="connsiteY4792" fmla="*/ 1172371 h 2993922"/>
              <a:gd name="connsiteX4793" fmla="*/ 6629598 w 8938307"/>
              <a:gd name="connsiteY4793" fmla="*/ 1161781 h 2993922"/>
              <a:gd name="connsiteX4794" fmla="*/ 6624302 w 8938307"/>
              <a:gd name="connsiteY4794" fmla="*/ 1161781 h 2993922"/>
              <a:gd name="connsiteX4795" fmla="*/ 6608416 w 8938307"/>
              <a:gd name="connsiteY4795" fmla="*/ 1161781 h 2993922"/>
              <a:gd name="connsiteX4796" fmla="*/ 6581940 w 8938307"/>
              <a:gd name="connsiteY4796" fmla="*/ 1156485 h 2993922"/>
              <a:gd name="connsiteX4797" fmla="*/ 6555464 w 8938307"/>
              <a:gd name="connsiteY4797" fmla="*/ 1151191 h 2993922"/>
              <a:gd name="connsiteX4798" fmla="*/ 6534284 w 8938307"/>
              <a:gd name="connsiteY4798" fmla="*/ 1151191 h 2993922"/>
              <a:gd name="connsiteX4799" fmla="*/ 6534284 w 8938307"/>
              <a:gd name="connsiteY4799" fmla="*/ 1161781 h 2993922"/>
              <a:gd name="connsiteX4800" fmla="*/ 6502512 w 8938307"/>
              <a:gd name="connsiteY4800" fmla="*/ 1161781 h 2993922"/>
              <a:gd name="connsiteX4801" fmla="*/ 6100076 w 8938307"/>
              <a:gd name="connsiteY4801" fmla="*/ 1151191 h 2993922"/>
              <a:gd name="connsiteX4802" fmla="*/ 6100076 w 8938307"/>
              <a:gd name="connsiteY4802" fmla="*/ 1161781 h 2993922"/>
              <a:gd name="connsiteX4803" fmla="*/ 6110668 w 8938307"/>
              <a:gd name="connsiteY4803" fmla="*/ 1161781 h 2993922"/>
              <a:gd name="connsiteX4804" fmla="*/ 2329890 w 8938307"/>
              <a:gd name="connsiteY4804" fmla="*/ 1151191 h 2993922"/>
              <a:gd name="connsiteX4805" fmla="*/ 2329890 w 8938307"/>
              <a:gd name="connsiteY4805" fmla="*/ 1161781 h 2993922"/>
              <a:gd name="connsiteX4806" fmla="*/ 2340481 w 8938307"/>
              <a:gd name="connsiteY4806" fmla="*/ 1161781 h 2993922"/>
              <a:gd name="connsiteX4807" fmla="*/ 2329890 w 8938307"/>
              <a:gd name="connsiteY4807" fmla="*/ 1151191 h 2993922"/>
              <a:gd name="connsiteX4808" fmla="*/ 1863912 w 8938307"/>
              <a:gd name="connsiteY4808" fmla="*/ 1151191 h 2993922"/>
              <a:gd name="connsiteX4809" fmla="*/ 1858616 w 8938307"/>
              <a:gd name="connsiteY4809" fmla="*/ 1161781 h 2993922"/>
              <a:gd name="connsiteX4810" fmla="*/ 1853322 w 8938307"/>
              <a:gd name="connsiteY4810" fmla="*/ 1156485 h 2993922"/>
              <a:gd name="connsiteX4811" fmla="*/ 1863912 w 8938307"/>
              <a:gd name="connsiteY4811" fmla="*/ 1151191 h 2993922"/>
              <a:gd name="connsiteX4812" fmla="*/ 7433144 w 8938307"/>
              <a:gd name="connsiteY4812" fmla="*/ 1144572 h 2993922"/>
              <a:gd name="connsiteX4813" fmla="*/ 7429174 w 8938307"/>
              <a:gd name="connsiteY4813" fmla="*/ 1145896 h 2993922"/>
              <a:gd name="connsiteX4814" fmla="*/ 7434468 w 8938307"/>
              <a:gd name="connsiteY4814" fmla="*/ 1151191 h 2993922"/>
              <a:gd name="connsiteX4815" fmla="*/ 7433144 w 8938307"/>
              <a:gd name="connsiteY4815" fmla="*/ 1144572 h 2993922"/>
              <a:gd name="connsiteX4816" fmla="*/ 8800632 w 8938307"/>
              <a:gd name="connsiteY4816" fmla="*/ 1140600 h 2993922"/>
              <a:gd name="connsiteX4817" fmla="*/ 8837697 w 8938307"/>
              <a:gd name="connsiteY4817" fmla="*/ 1151191 h 2993922"/>
              <a:gd name="connsiteX4818" fmla="*/ 8874765 w 8938307"/>
              <a:gd name="connsiteY4818" fmla="*/ 1172371 h 2993922"/>
              <a:gd name="connsiteX4819" fmla="*/ 8832403 w 8938307"/>
              <a:gd name="connsiteY4819" fmla="*/ 1161781 h 2993922"/>
              <a:gd name="connsiteX4820" fmla="*/ 6438970 w 8938307"/>
              <a:gd name="connsiteY4820" fmla="*/ 1140600 h 2993922"/>
              <a:gd name="connsiteX4821" fmla="*/ 6449560 w 8938307"/>
              <a:gd name="connsiteY4821" fmla="*/ 1151191 h 2993922"/>
              <a:gd name="connsiteX4822" fmla="*/ 6454855 w 8938307"/>
              <a:gd name="connsiteY4822" fmla="*/ 1156485 h 2993922"/>
              <a:gd name="connsiteX4823" fmla="*/ 6460150 w 8938307"/>
              <a:gd name="connsiteY4823" fmla="*/ 1161781 h 2993922"/>
              <a:gd name="connsiteX4824" fmla="*/ 6470740 w 8938307"/>
              <a:gd name="connsiteY4824" fmla="*/ 1161781 h 2993922"/>
              <a:gd name="connsiteX4825" fmla="*/ 6470740 w 8938307"/>
              <a:gd name="connsiteY4825" fmla="*/ 1151191 h 2993922"/>
              <a:gd name="connsiteX4826" fmla="*/ 6460150 w 8938307"/>
              <a:gd name="connsiteY4826" fmla="*/ 1140600 h 2993922"/>
              <a:gd name="connsiteX4827" fmla="*/ 3283027 w 8938307"/>
              <a:gd name="connsiteY4827" fmla="*/ 1140600 h 2993922"/>
              <a:gd name="connsiteX4828" fmla="*/ 3293618 w 8938307"/>
              <a:gd name="connsiteY4828" fmla="*/ 1151191 h 2993922"/>
              <a:gd name="connsiteX4829" fmla="*/ 3293618 w 8938307"/>
              <a:gd name="connsiteY4829" fmla="*/ 1140600 h 2993922"/>
              <a:gd name="connsiteX4830" fmla="*/ 3018266 w 8938307"/>
              <a:gd name="connsiteY4830" fmla="*/ 1140600 h 2993922"/>
              <a:gd name="connsiteX4831" fmla="*/ 3007676 w 8938307"/>
              <a:gd name="connsiteY4831" fmla="*/ 1145896 h 2993922"/>
              <a:gd name="connsiteX4832" fmla="*/ 2997086 w 8938307"/>
              <a:gd name="connsiteY4832" fmla="*/ 1151191 h 2993922"/>
              <a:gd name="connsiteX4833" fmla="*/ 2986495 w 8938307"/>
              <a:gd name="connsiteY4833" fmla="*/ 1151191 h 2993922"/>
              <a:gd name="connsiteX4834" fmla="*/ 2997086 w 8938307"/>
              <a:gd name="connsiteY4834" fmla="*/ 1161781 h 2993922"/>
              <a:gd name="connsiteX4835" fmla="*/ 3018266 w 8938307"/>
              <a:gd name="connsiteY4835" fmla="*/ 1161781 h 2993922"/>
              <a:gd name="connsiteX4836" fmla="*/ 3028858 w 8938307"/>
              <a:gd name="connsiteY4836" fmla="*/ 1151191 h 2993922"/>
              <a:gd name="connsiteX4837" fmla="*/ 3018266 w 8938307"/>
              <a:gd name="connsiteY4837" fmla="*/ 1140600 h 2993922"/>
              <a:gd name="connsiteX4838" fmla="*/ 3190361 w 8938307"/>
              <a:gd name="connsiteY4838" fmla="*/ 1135306 h 2993922"/>
              <a:gd name="connsiteX4839" fmla="*/ 3187714 w 8938307"/>
              <a:gd name="connsiteY4839" fmla="*/ 1140600 h 2993922"/>
              <a:gd name="connsiteX4840" fmla="*/ 3198303 w 8938307"/>
              <a:gd name="connsiteY4840" fmla="*/ 1140600 h 2993922"/>
              <a:gd name="connsiteX4841" fmla="*/ 3190361 w 8938307"/>
              <a:gd name="connsiteY4841" fmla="*/ 1135306 h 2993922"/>
              <a:gd name="connsiteX4842" fmla="*/ 8048712 w 8938307"/>
              <a:gd name="connsiteY4842" fmla="*/ 1130010 h 2993922"/>
              <a:gd name="connsiteX4843" fmla="*/ 8069894 w 8938307"/>
              <a:gd name="connsiteY4843" fmla="*/ 1130010 h 2993922"/>
              <a:gd name="connsiteX4844" fmla="*/ 8069894 w 8938307"/>
              <a:gd name="connsiteY4844" fmla="*/ 1140600 h 2993922"/>
              <a:gd name="connsiteX4845" fmla="*/ 8048712 w 8938307"/>
              <a:gd name="connsiteY4845" fmla="*/ 1130010 h 2993922"/>
              <a:gd name="connsiteX4846" fmla="*/ 7752182 w 8938307"/>
              <a:gd name="connsiteY4846" fmla="*/ 1130010 h 2993922"/>
              <a:gd name="connsiteX4847" fmla="*/ 7752182 w 8938307"/>
              <a:gd name="connsiteY4847" fmla="*/ 1140600 h 2993922"/>
              <a:gd name="connsiteX4848" fmla="*/ 7762772 w 8938307"/>
              <a:gd name="connsiteY4848" fmla="*/ 1140600 h 2993922"/>
              <a:gd name="connsiteX4849" fmla="*/ 7752182 w 8938307"/>
              <a:gd name="connsiteY4849" fmla="*/ 1130010 h 2993922"/>
              <a:gd name="connsiteX4850" fmla="*/ 6417788 w 8938307"/>
              <a:gd name="connsiteY4850" fmla="*/ 1130010 h 2993922"/>
              <a:gd name="connsiteX4851" fmla="*/ 6417788 w 8938307"/>
              <a:gd name="connsiteY4851" fmla="*/ 1140600 h 2993922"/>
              <a:gd name="connsiteX4852" fmla="*/ 6423084 w 8938307"/>
              <a:gd name="connsiteY4852" fmla="*/ 1140600 h 2993922"/>
              <a:gd name="connsiteX4853" fmla="*/ 6417788 w 8938307"/>
              <a:gd name="connsiteY4853" fmla="*/ 1130010 h 2993922"/>
              <a:gd name="connsiteX4854" fmla="*/ 2319299 w 8938307"/>
              <a:gd name="connsiteY4854" fmla="*/ 1130010 h 2993922"/>
              <a:gd name="connsiteX4855" fmla="*/ 2308710 w 8938307"/>
              <a:gd name="connsiteY4855" fmla="*/ 1140600 h 2993922"/>
              <a:gd name="connsiteX4856" fmla="*/ 2319299 w 8938307"/>
              <a:gd name="connsiteY4856" fmla="*/ 1140600 h 2993922"/>
              <a:gd name="connsiteX4857" fmla="*/ 2319299 w 8938307"/>
              <a:gd name="connsiteY4857" fmla="*/ 1130010 h 2993922"/>
              <a:gd name="connsiteX4858" fmla="*/ 2758803 w 8938307"/>
              <a:gd name="connsiteY4858" fmla="*/ 1126700 h 2993922"/>
              <a:gd name="connsiteX4859" fmla="*/ 2742916 w 8938307"/>
              <a:gd name="connsiteY4859" fmla="*/ 1130010 h 2993922"/>
              <a:gd name="connsiteX4860" fmla="*/ 2732326 w 8938307"/>
              <a:gd name="connsiteY4860" fmla="*/ 1130010 h 2993922"/>
              <a:gd name="connsiteX4861" fmla="*/ 2753506 w 8938307"/>
              <a:gd name="connsiteY4861" fmla="*/ 1140600 h 2993922"/>
              <a:gd name="connsiteX4862" fmla="*/ 2785278 w 8938307"/>
              <a:gd name="connsiteY4862" fmla="*/ 1140600 h 2993922"/>
              <a:gd name="connsiteX4863" fmla="*/ 2795868 w 8938307"/>
              <a:gd name="connsiteY4863" fmla="*/ 1140600 h 2993922"/>
              <a:gd name="connsiteX4864" fmla="*/ 2806458 w 8938307"/>
              <a:gd name="connsiteY4864" fmla="*/ 1151191 h 2993922"/>
              <a:gd name="connsiteX4865" fmla="*/ 2817049 w 8938307"/>
              <a:gd name="connsiteY4865" fmla="*/ 1151191 h 2993922"/>
              <a:gd name="connsiteX4866" fmla="*/ 2806458 w 8938307"/>
              <a:gd name="connsiteY4866" fmla="*/ 1140600 h 2993922"/>
              <a:gd name="connsiteX4867" fmla="*/ 2758803 w 8938307"/>
              <a:gd name="connsiteY4867" fmla="*/ 1126700 h 2993922"/>
              <a:gd name="connsiteX4868" fmla="*/ 6473389 w 8938307"/>
              <a:gd name="connsiteY4868" fmla="*/ 1124714 h 2993922"/>
              <a:gd name="connsiteX4869" fmla="*/ 6470740 w 8938307"/>
              <a:gd name="connsiteY4869" fmla="*/ 1130010 h 2993922"/>
              <a:gd name="connsiteX4870" fmla="*/ 6481332 w 8938307"/>
              <a:gd name="connsiteY4870" fmla="*/ 1130010 h 2993922"/>
              <a:gd name="connsiteX4871" fmla="*/ 6473389 w 8938307"/>
              <a:gd name="connsiteY4871" fmla="*/ 1124714 h 2993922"/>
              <a:gd name="connsiteX4872" fmla="*/ 5847231 w 8938307"/>
              <a:gd name="connsiteY4872" fmla="*/ 1123391 h 2993922"/>
              <a:gd name="connsiteX4873" fmla="*/ 5845908 w 8938307"/>
              <a:gd name="connsiteY4873" fmla="*/ 1130010 h 2993922"/>
              <a:gd name="connsiteX4874" fmla="*/ 5845908 w 8938307"/>
              <a:gd name="connsiteY4874" fmla="*/ 1140600 h 2993922"/>
              <a:gd name="connsiteX4875" fmla="*/ 5851202 w 8938307"/>
              <a:gd name="connsiteY4875" fmla="*/ 1135306 h 2993922"/>
              <a:gd name="connsiteX4876" fmla="*/ 5851202 w 8938307"/>
              <a:gd name="connsiteY4876" fmla="*/ 1124714 h 2993922"/>
              <a:gd name="connsiteX4877" fmla="*/ 5847231 w 8938307"/>
              <a:gd name="connsiteY4877" fmla="*/ 1123391 h 2993922"/>
              <a:gd name="connsiteX4878" fmla="*/ 2255757 w 8938307"/>
              <a:gd name="connsiteY4878" fmla="*/ 1119419 h 2993922"/>
              <a:gd name="connsiteX4879" fmla="*/ 2255757 w 8938307"/>
              <a:gd name="connsiteY4879" fmla="*/ 1130010 h 2993922"/>
              <a:gd name="connsiteX4880" fmla="*/ 2266347 w 8938307"/>
              <a:gd name="connsiteY4880" fmla="*/ 1151191 h 2993922"/>
              <a:gd name="connsiteX4881" fmla="*/ 2308710 w 8938307"/>
              <a:gd name="connsiteY4881" fmla="*/ 1151191 h 2993922"/>
              <a:gd name="connsiteX4882" fmla="*/ 2303415 w 8938307"/>
              <a:gd name="connsiteY4882" fmla="*/ 1140600 h 2993922"/>
              <a:gd name="connsiteX4883" fmla="*/ 2287529 w 8938307"/>
              <a:gd name="connsiteY4883" fmla="*/ 1130010 h 2993922"/>
              <a:gd name="connsiteX4884" fmla="*/ 2266347 w 8938307"/>
              <a:gd name="connsiteY4884" fmla="*/ 1130010 h 2993922"/>
              <a:gd name="connsiteX4885" fmla="*/ 1906274 w 8938307"/>
              <a:gd name="connsiteY4885" fmla="*/ 1119419 h 2993922"/>
              <a:gd name="connsiteX4886" fmla="*/ 1948635 w 8938307"/>
              <a:gd name="connsiteY4886" fmla="*/ 1140600 h 2993922"/>
              <a:gd name="connsiteX4887" fmla="*/ 2012178 w 8938307"/>
              <a:gd name="connsiteY4887" fmla="*/ 1161781 h 2993922"/>
              <a:gd name="connsiteX4888" fmla="*/ 2065130 w 8938307"/>
              <a:gd name="connsiteY4888" fmla="*/ 1161781 h 2993922"/>
              <a:gd name="connsiteX4889" fmla="*/ 2054540 w 8938307"/>
              <a:gd name="connsiteY4889" fmla="*/ 1151191 h 2993922"/>
              <a:gd name="connsiteX4890" fmla="*/ 2054540 w 8938307"/>
              <a:gd name="connsiteY4890" fmla="*/ 1135306 h 2993922"/>
              <a:gd name="connsiteX4891" fmla="*/ 2033359 w 8938307"/>
              <a:gd name="connsiteY4891" fmla="*/ 1130010 h 2993922"/>
              <a:gd name="connsiteX4892" fmla="*/ 2006882 w 8938307"/>
              <a:gd name="connsiteY4892" fmla="*/ 1124714 h 2993922"/>
              <a:gd name="connsiteX4893" fmla="*/ 1980407 w 8938307"/>
              <a:gd name="connsiteY4893" fmla="*/ 1119419 h 2993922"/>
              <a:gd name="connsiteX4894" fmla="*/ 1885093 w 8938307"/>
              <a:gd name="connsiteY4894" fmla="*/ 1119419 h 2993922"/>
              <a:gd name="connsiteX4895" fmla="*/ 1874503 w 8938307"/>
              <a:gd name="connsiteY4895" fmla="*/ 1130010 h 2993922"/>
              <a:gd name="connsiteX4896" fmla="*/ 1885093 w 8938307"/>
              <a:gd name="connsiteY4896" fmla="*/ 1130010 h 2993922"/>
              <a:gd name="connsiteX4897" fmla="*/ 1895684 w 8938307"/>
              <a:gd name="connsiteY4897" fmla="*/ 1130010 h 2993922"/>
              <a:gd name="connsiteX4898" fmla="*/ 1885093 w 8938307"/>
              <a:gd name="connsiteY4898" fmla="*/ 1119419 h 2993922"/>
              <a:gd name="connsiteX4899" fmla="*/ 1085517 w 8938307"/>
              <a:gd name="connsiteY4899" fmla="*/ 1119419 h 2993922"/>
              <a:gd name="connsiteX4900" fmla="*/ 1111993 w 8938307"/>
              <a:gd name="connsiteY4900" fmla="*/ 1130010 h 2993922"/>
              <a:gd name="connsiteX4901" fmla="*/ 1133174 w 8938307"/>
              <a:gd name="connsiteY4901" fmla="*/ 1140600 h 2993922"/>
              <a:gd name="connsiteX4902" fmla="*/ 1249669 w 8938307"/>
              <a:gd name="connsiteY4902" fmla="*/ 1193552 h 2993922"/>
              <a:gd name="connsiteX4903" fmla="*/ 1281440 w 8938307"/>
              <a:gd name="connsiteY4903" fmla="*/ 1225324 h 2993922"/>
              <a:gd name="connsiteX4904" fmla="*/ 1323802 w 8938307"/>
              <a:gd name="connsiteY4904" fmla="*/ 1246504 h 2993922"/>
              <a:gd name="connsiteX4905" fmla="*/ 1344982 w 8938307"/>
              <a:gd name="connsiteY4905" fmla="*/ 1246504 h 2993922"/>
              <a:gd name="connsiteX4906" fmla="*/ 1355573 w 8938307"/>
              <a:gd name="connsiteY4906" fmla="*/ 1246504 h 2993922"/>
              <a:gd name="connsiteX4907" fmla="*/ 1344982 w 8938307"/>
              <a:gd name="connsiteY4907" fmla="*/ 1257095 h 2993922"/>
              <a:gd name="connsiteX4908" fmla="*/ 1313210 w 8938307"/>
              <a:gd name="connsiteY4908" fmla="*/ 1246504 h 2993922"/>
              <a:gd name="connsiteX4909" fmla="*/ 1292030 w 8938307"/>
              <a:gd name="connsiteY4909" fmla="*/ 1235914 h 2993922"/>
              <a:gd name="connsiteX4910" fmla="*/ 1260258 w 8938307"/>
              <a:gd name="connsiteY4910" fmla="*/ 1230619 h 2993922"/>
              <a:gd name="connsiteX4911" fmla="*/ 1228487 w 8938307"/>
              <a:gd name="connsiteY4911" fmla="*/ 1214733 h 2993922"/>
              <a:gd name="connsiteX4912" fmla="*/ 1196717 w 8938307"/>
              <a:gd name="connsiteY4912" fmla="*/ 1193552 h 2993922"/>
              <a:gd name="connsiteX4913" fmla="*/ 1170240 w 8938307"/>
              <a:gd name="connsiteY4913" fmla="*/ 1172371 h 2993922"/>
              <a:gd name="connsiteX4914" fmla="*/ 1143765 w 8938307"/>
              <a:gd name="connsiteY4914" fmla="*/ 1161781 h 2993922"/>
              <a:gd name="connsiteX4915" fmla="*/ 1111993 w 8938307"/>
              <a:gd name="connsiteY4915" fmla="*/ 1151191 h 2993922"/>
              <a:gd name="connsiteX4916" fmla="*/ 1080222 w 8938307"/>
              <a:gd name="connsiteY4916" fmla="*/ 1130010 h 2993922"/>
              <a:gd name="connsiteX4917" fmla="*/ 1069631 w 8938307"/>
              <a:gd name="connsiteY4917" fmla="*/ 1130010 h 2993922"/>
              <a:gd name="connsiteX4918" fmla="*/ 1085517 w 8938307"/>
              <a:gd name="connsiteY4918" fmla="*/ 1119419 h 2993922"/>
              <a:gd name="connsiteX4919" fmla="*/ 921366 w 8938307"/>
              <a:gd name="connsiteY4919" fmla="*/ 1119419 h 2993922"/>
              <a:gd name="connsiteX4920" fmla="*/ 953137 w 8938307"/>
              <a:gd name="connsiteY4920" fmla="*/ 1130010 h 2993922"/>
              <a:gd name="connsiteX4921" fmla="*/ 995498 w 8938307"/>
              <a:gd name="connsiteY4921" fmla="*/ 1151191 h 2993922"/>
              <a:gd name="connsiteX4922" fmla="*/ 1006089 w 8938307"/>
              <a:gd name="connsiteY4922" fmla="*/ 1156485 h 2993922"/>
              <a:gd name="connsiteX4923" fmla="*/ 1011384 w 8938307"/>
              <a:gd name="connsiteY4923" fmla="*/ 1161781 h 2993922"/>
              <a:gd name="connsiteX4924" fmla="*/ 1027270 w 8938307"/>
              <a:gd name="connsiteY4924" fmla="*/ 1172371 h 2993922"/>
              <a:gd name="connsiteX4925" fmla="*/ 1048450 w 8938307"/>
              <a:gd name="connsiteY4925" fmla="*/ 1182962 h 2993922"/>
              <a:gd name="connsiteX4926" fmla="*/ 1037859 w 8938307"/>
              <a:gd name="connsiteY4926" fmla="*/ 1182962 h 2993922"/>
              <a:gd name="connsiteX4927" fmla="*/ 1006089 w 8938307"/>
              <a:gd name="connsiteY4927" fmla="*/ 1172371 h 2993922"/>
              <a:gd name="connsiteX4928" fmla="*/ 953137 w 8938307"/>
              <a:gd name="connsiteY4928" fmla="*/ 1151191 h 2993922"/>
              <a:gd name="connsiteX4929" fmla="*/ 931956 w 8938307"/>
              <a:gd name="connsiteY4929" fmla="*/ 1140600 h 2993922"/>
              <a:gd name="connsiteX4930" fmla="*/ 921366 w 8938307"/>
              <a:gd name="connsiteY4930" fmla="*/ 1130010 h 2993922"/>
              <a:gd name="connsiteX4931" fmla="*/ 3199628 w 8938307"/>
              <a:gd name="connsiteY4931" fmla="*/ 1111476 h 2993922"/>
              <a:gd name="connsiteX4932" fmla="*/ 3193008 w 8938307"/>
              <a:gd name="connsiteY4932" fmla="*/ 1114125 h 2993922"/>
              <a:gd name="connsiteX4933" fmla="*/ 3198303 w 8938307"/>
              <a:gd name="connsiteY4933" fmla="*/ 1119419 h 2993922"/>
              <a:gd name="connsiteX4934" fmla="*/ 3219485 w 8938307"/>
              <a:gd name="connsiteY4934" fmla="*/ 1119419 h 2993922"/>
              <a:gd name="connsiteX4935" fmla="*/ 3208895 w 8938307"/>
              <a:gd name="connsiteY4935" fmla="*/ 1114125 h 2993922"/>
              <a:gd name="connsiteX4936" fmla="*/ 3199628 w 8938307"/>
              <a:gd name="connsiteY4936" fmla="*/ 1111476 h 2993922"/>
              <a:gd name="connsiteX4937" fmla="*/ 7360336 w 8938307"/>
              <a:gd name="connsiteY4937" fmla="*/ 1108829 h 2993922"/>
              <a:gd name="connsiteX4938" fmla="*/ 7370926 w 8938307"/>
              <a:gd name="connsiteY4938" fmla="*/ 1114125 h 2993922"/>
              <a:gd name="connsiteX4939" fmla="*/ 7360336 w 8938307"/>
              <a:gd name="connsiteY4939" fmla="*/ 1119419 h 2993922"/>
              <a:gd name="connsiteX4940" fmla="*/ 7360336 w 8938307"/>
              <a:gd name="connsiteY4940" fmla="*/ 1108829 h 2993922"/>
              <a:gd name="connsiteX4941" fmla="*/ 5920039 w 8938307"/>
              <a:gd name="connsiteY4941" fmla="*/ 1108829 h 2993922"/>
              <a:gd name="connsiteX4942" fmla="*/ 5920039 w 8938307"/>
              <a:gd name="connsiteY4942" fmla="*/ 1119419 h 2993922"/>
              <a:gd name="connsiteX4943" fmla="*/ 5930630 w 8938307"/>
              <a:gd name="connsiteY4943" fmla="*/ 1119419 h 2993922"/>
              <a:gd name="connsiteX4944" fmla="*/ 5930630 w 8938307"/>
              <a:gd name="connsiteY4944" fmla="*/ 1108829 h 2993922"/>
              <a:gd name="connsiteX4945" fmla="*/ 2155149 w 8938307"/>
              <a:gd name="connsiteY4945" fmla="*/ 1108829 h 2993922"/>
              <a:gd name="connsiteX4946" fmla="*/ 2149853 w 8938307"/>
              <a:gd name="connsiteY4946" fmla="*/ 1119419 h 2993922"/>
              <a:gd name="connsiteX4947" fmla="*/ 2160443 w 8938307"/>
              <a:gd name="connsiteY4947" fmla="*/ 1119419 h 2993922"/>
              <a:gd name="connsiteX4948" fmla="*/ 2171034 w 8938307"/>
              <a:gd name="connsiteY4948" fmla="*/ 1119419 h 2993922"/>
              <a:gd name="connsiteX4949" fmla="*/ 2155149 w 8938307"/>
              <a:gd name="connsiteY4949" fmla="*/ 1108829 h 2993922"/>
              <a:gd name="connsiteX4950" fmla="*/ 5896211 w 8938307"/>
              <a:gd name="connsiteY4950" fmla="*/ 1103535 h 2993922"/>
              <a:gd name="connsiteX4951" fmla="*/ 5888268 w 8938307"/>
              <a:gd name="connsiteY4951" fmla="*/ 1108829 h 2993922"/>
              <a:gd name="connsiteX4952" fmla="*/ 5898860 w 8938307"/>
              <a:gd name="connsiteY4952" fmla="*/ 1108829 h 2993922"/>
              <a:gd name="connsiteX4953" fmla="*/ 5896211 w 8938307"/>
              <a:gd name="connsiteY4953" fmla="*/ 1103535 h 2993922"/>
              <a:gd name="connsiteX4954" fmla="*/ 8345244 w 8938307"/>
              <a:gd name="connsiteY4954" fmla="*/ 1098239 h 2993922"/>
              <a:gd name="connsiteX4955" fmla="*/ 8366425 w 8938307"/>
              <a:gd name="connsiteY4955" fmla="*/ 1103533 h 2993922"/>
              <a:gd name="connsiteX4956" fmla="*/ 8377016 w 8938307"/>
              <a:gd name="connsiteY4956" fmla="*/ 1108829 h 2993922"/>
              <a:gd name="connsiteX4957" fmla="*/ 7286203 w 8938307"/>
              <a:gd name="connsiteY4957" fmla="*/ 1098239 h 2993922"/>
              <a:gd name="connsiteX4958" fmla="*/ 7275612 w 8938307"/>
              <a:gd name="connsiteY4958" fmla="*/ 1108829 h 2993922"/>
              <a:gd name="connsiteX4959" fmla="*/ 7296793 w 8938307"/>
              <a:gd name="connsiteY4959" fmla="*/ 1108829 h 2993922"/>
              <a:gd name="connsiteX4960" fmla="*/ 7291498 w 8938307"/>
              <a:gd name="connsiteY4960" fmla="*/ 1103533 h 2993922"/>
              <a:gd name="connsiteX4961" fmla="*/ 7286203 w 8938307"/>
              <a:gd name="connsiteY4961" fmla="*/ 1098239 h 2993922"/>
              <a:gd name="connsiteX4962" fmla="*/ 6375428 w 8938307"/>
              <a:gd name="connsiteY4962" fmla="*/ 1098239 h 2993922"/>
              <a:gd name="connsiteX4963" fmla="*/ 6375428 w 8938307"/>
              <a:gd name="connsiteY4963" fmla="*/ 1108829 h 2993922"/>
              <a:gd name="connsiteX4964" fmla="*/ 6370132 w 8938307"/>
              <a:gd name="connsiteY4964" fmla="*/ 1119419 h 2993922"/>
              <a:gd name="connsiteX4965" fmla="*/ 6364836 w 8938307"/>
              <a:gd name="connsiteY4965" fmla="*/ 1108829 h 2993922"/>
              <a:gd name="connsiteX4966" fmla="*/ 6375428 w 8938307"/>
              <a:gd name="connsiteY4966" fmla="*/ 1098239 h 2993922"/>
              <a:gd name="connsiteX4967" fmla="*/ 6343656 w 8938307"/>
              <a:gd name="connsiteY4967" fmla="*/ 1098239 h 2993922"/>
              <a:gd name="connsiteX4968" fmla="*/ 6354246 w 8938307"/>
              <a:gd name="connsiteY4968" fmla="*/ 1098239 h 2993922"/>
              <a:gd name="connsiteX4969" fmla="*/ 6333066 w 8938307"/>
              <a:gd name="connsiteY4969" fmla="*/ 1108829 h 2993922"/>
              <a:gd name="connsiteX4970" fmla="*/ 6333066 w 8938307"/>
              <a:gd name="connsiteY4970" fmla="*/ 1103533 h 2993922"/>
              <a:gd name="connsiteX4971" fmla="*/ 6343656 w 8938307"/>
              <a:gd name="connsiteY4971" fmla="*/ 1098239 h 2993922"/>
              <a:gd name="connsiteX4972" fmla="*/ 3145351 w 8938307"/>
              <a:gd name="connsiteY4972" fmla="*/ 1098239 h 2993922"/>
              <a:gd name="connsiteX4973" fmla="*/ 3155942 w 8938307"/>
              <a:gd name="connsiteY4973" fmla="*/ 1108829 h 2993922"/>
              <a:gd name="connsiteX4974" fmla="*/ 3166533 w 8938307"/>
              <a:gd name="connsiteY4974" fmla="*/ 1108829 h 2993922"/>
              <a:gd name="connsiteX4975" fmla="*/ 3155942 w 8938307"/>
              <a:gd name="connsiteY4975" fmla="*/ 1098239 h 2993922"/>
              <a:gd name="connsiteX4976" fmla="*/ 3145351 w 8938307"/>
              <a:gd name="connsiteY4976" fmla="*/ 1098239 h 2993922"/>
              <a:gd name="connsiteX4977" fmla="*/ 2171034 w 8938307"/>
              <a:gd name="connsiteY4977" fmla="*/ 1098239 h 2993922"/>
              <a:gd name="connsiteX4978" fmla="*/ 2192215 w 8938307"/>
              <a:gd name="connsiteY4978" fmla="*/ 1119419 h 2993922"/>
              <a:gd name="connsiteX4979" fmla="*/ 2223986 w 8938307"/>
              <a:gd name="connsiteY4979" fmla="*/ 1119419 h 2993922"/>
              <a:gd name="connsiteX4980" fmla="*/ 2213396 w 8938307"/>
              <a:gd name="connsiteY4980" fmla="*/ 1108829 h 2993922"/>
              <a:gd name="connsiteX4981" fmla="*/ 2192215 w 8938307"/>
              <a:gd name="connsiteY4981" fmla="*/ 1108829 h 2993922"/>
              <a:gd name="connsiteX4982" fmla="*/ 1535610 w 8938307"/>
              <a:gd name="connsiteY4982" fmla="*/ 1098239 h 2993922"/>
              <a:gd name="connsiteX4983" fmla="*/ 1535610 w 8938307"/>
              <a:gd name="connsiteY4983" fmla="*/ 1108829 h 2993922"/>
              <a:gd name="connsiteX4984" fmla="*/ 1546200 w 8938307"/>
              <a:gd name="connsiteY4984" fmla="*/ 1119419 h 2993922"/>
              <a:gd name="connsiteX4985" fmla="*/ 1895684 w 8938307"/>
              <a:gd name="connsiteY4985" fmla="*/ 1087648 h 2993922"/>
              <a:gd name="connsiteX4986" fmla="*/ 1885093 w 8938307"/>
              <a:gd name="connsiteY4986" fmla="*/ 1092944 h 2993922"/>
              <a:gd name="connsiteX4987" fmla="*/ 1895684 w 8938307"/>
              <a:gd name="connsiteY4987" fmla="*/ 1098239 h 2993922"/>
              <a:gd name="connsiteX4988" fmla="*/ 7328564 w 8938307"/>
              <a:gd name="connsiteY4988" fmla="*/ 1077058 h 2993922"/>
              <a:gd name="connsiteX4989" fmla="*/ 7328564 w 8938307"/>
              <a:gd name="connsiteY4989" fmla="*/ 1108829 h 2993922"/>
              <a:gd name="connsiteX4990" fmla="*/ 7328564 w 8938307"/>
              <a:gd name="connsiteY4990" fmla="*/ 1119419 h 2993922"/>
              <a:gd name="connsiteX4991" fmla="*/ 7370926 w 8938307"/>
              <a:gd name="connsiteY4991" fmla="*/ 1130010 h 2993922"/>
              <a:gd name="connsiteX4992" fmla="*/ 7392107 w 8938307"/>
              <a:gd name="connsiteY4992" fmla="*/ 1130010 h 2993922"/>
              <a:gd name="connsiteX4993" fmla="*/ 7413288 w 8938307"/>
              <a:gd name="connsiteY4993" fmla="*/ 1130010 h 2993922"/>
              <a:gd name="connsiteX4994" fmla="*/ 7434468 w 8938307"/>
              <a:gd name="connsiteY4994" fmla="*/ 1130010 h 2993922"/>
              <a:gd name="connsiteX4995" fmla="*/ 7423878 w 8938307"/>
              <a:gd name="connsiteY4995" fmla="*/ 1119419 h 2993922"/>
              <a:gd name="connsiteX4996" fmla="*/ 7413288 w 8938307"/>
              <a:gd name="connsiteY4996" fmla="*/ 1119419 h 2993922"/>
              <a:gd name="connsiteX4997" fmla="*/ 7402697 w 8938307"/>
              <a:gd name="connsiteY4997" fmla="*/ 1119419 h 2993922"/>
              <a:gd name="connsiteX4998" fmla="*/ 7386812 w 8938307"/>
              <a:gd name="connsiteY4998" fmla="*/ 1108829 h 2993922"/>
              <a:gd name="connsiteX4999" fmla="*/ 7365630 w 8938307"/>
              <a:gd name="connsiteY4999" fmla="*/ 1098239 h 2993922"/>
              <a:gd name="connsiteX5000" fmla="*/ 7349745 w 8938307"/>
              <a:gd name="connsiteY5000" fmla="*/ 1092944 h 2993922"/>
              <a:gd name="connsiteX5001" fmla="*/ 7339155 w 8938307"/>
              <a:gd name="connsiteY5001" fmla="*/ 1087648 h 2993922"/>
              <a:gd name="connsiteX5002" fmla="*/ 7333860 w 8938307"/>
              <a:gd name="connsiteY5002" fmla="*/ 1082354 h 2993922"/>
              <a:gd name="connsiteX5003" fmla="*/ 7328564 w 8938307"/>
              <a:gd name="connsiteY5003" fmla="*/ 1077058 h 2993922"/>
              <a:gd name="connsiteX5004" fmla="*/ 2223986 w 8938307"/>
              <a:gd name="connsiteY5004" fmla="*/ 1077058 h 2993922"/>
              <a:gd name="connsiteX5005" fmla="*/ 2234577 w 8938307"/>
              <a:gd name="connsiteY5005" fmla="*/ 1077058 h 2993922"/>
              <a:gd name="connsiteX5006" fmla="*/ 2234577 w 8938307"/>
              <a:gd name="connsiteY5006" fmla="*/ 1087648 h 2993922"/>
              <a:gd name="connsiteX5007" fmla="*/ 2223986 w 8938307"/>
              <a:gd name="connsiteY5007" fmla="*/ 1077058 h 2993922"/>
              <a:gd name="connsiteX5008" fmla="*/ 1842731 w 8938307"/>
              <a:gd name="connsiteY5008" fmla="*/ 1077058 h 2993922"/>
              <a:gd name="connsiteX5009" fmla="*/ 1848026 w 8938307"/>
              <a:gd name="connsiteY5009" fmla="*/ 1082354 h 2993922"/>
              <a:gd name="connsiteX5010" fmla="*/ 1853322 w 8938307"/>
              <a:gd name="connsiteY5010" fmla="*/ 1082354 h 2993922"/>
              <a:gd name="connsiteX5011" fmla="*/ 1853322 w 8938307"/>
              <a:gd name="connsiteY5011" fmla="*/ 1077058 h 2993922"/>
              <a:gd name="connsiteX5012" fmla="*/ 942546 w 8938307"/>
              <a:gd name="connsiteY5012" fmla="*/ 1077058 h 2993922"/>
              <a:gd name="connsiteX5013" fmla="*/ 974318 w 8938307"/>
              <a:gd name="connsiteY5013" fmla="*/ 1087648 h 2993922"/>
              <a:gd name="connsiteX5014" fmla="*/ 990203 w 8938307"/>
              <a:gd name="connsiteY5014" fmla="*/ 1103533 h 2993922"/>
              <a:gd name="connsiteX5015" fmla="*/ 995498 w 8938307"/>
              <a:gd name="connsiteY5015" fmla="*/ 1108829 h 2993922"/>
              <a:gd name="connsiteX5016" fmla="*/ 963726 w 8938307"/>
              <a:gd name="connsiteY5016" fmla="*/ 1108829 h 2993922"/>
              <a:gd name="connsiteX5017" fmla="*/ 942546 w 8938307"/>
              <a:gd name="connsiteY5017" fmla="*/ 1103533 h 2993922"/>
              <a:gd name="connsiteX5018" fmla="*/ 931956 w 8938307"/>
              <a:gd name="connsiteY5018" fmla="*/ 1092944 h 2993922"/>
              <a:gd name="connsiteX5019" fmla="*/ 931956 w 8938307"/>
              <a:gd name="connsiteY5019" fmla="*/ 1087648 h 2993922"/>
              <a:gd name="connsiteX5020" fmla="*/ 8302883 w 8938307"/>
              <a:gd name="connsiteY5020" fmla="*/ 1066467 h 2993922"/>
              <a:gd name="connsiteX5021" fmla="*/ 8313473 w 8938307"/>
              <a:gd name="connsiteY5021" fmla="*/ 1087648 h 2993922"/>
              <a:gd name="connsiteX5022" fmla="*/ 8292291 w 8938307"/>
              <a:gd name="connsiteY5022" fmla="*/ 1087648 h 2993922"/>
              <a:gd name="connsiteX5023" fmla="*/ 8286997 w 8938307"/>
              <a:gd name="connsiteY5023" fmla="*/ 1071762 h 2993922"/>
              <a:gd name="connsiteX5024" fmla="*/ 8302883 w 8938307"/>
              <a:gd name="connsiteY5024" fmla="*/ 1066467 h 2993922"/>
              <a:gd name="connsiteX5025" fmla="*/ 7974579 w 8938307"/>
              <a:gd name="connsiteY5025" fmla="*/ 1066467 h 2993922"/>
              <a:gd name="connsiteX5026" fmla="*/ 7963990 w 8938307"/>
              <a:gd name="connsiteY5026" fmla="*/ 1077058 h 2993922"/>
              <a:gd name="connsiteX5027" fmla="*/ 8016942 w 8938307"/>
              <a:gd name="connsiteY5027" fmla="*/ 1098239 h 2993922"/>
              <a:gd name="connsiteX5028" fmla="*/ 8022237 w 8938307"/>
              <a:gd name="connsiteY5028" fmla="*/ 1092944 h 2993922"/>
              <a:gd name="connsiteX5029" fmla="*/ 8001056 w 8938307"/>
              <a:gd name="connsiteY5029" fmla="*/ 1082354 h 2993922"/>
              <a:gd name="connsiteX5030" fmla="*/ 7985171 w 8938307"/>
              <a:gd name="connsiteY5030" fmla="*/ 1071762 h 2993922"/>
              <a:gd name="connsiteX5031" fmla="*/ 7974579 w 8938307"/>
              <a:gd name="connsiteY5031" fmla="*/ 1066467 h 2993922"/>
              <a:gd name="connsiteX5032" fmla="*/ 7932219 w 8938307"/>
              <a:gd name="connsiteY5032" fmla="*/ 1066467 h 2993922"/>
              <a:gd name="connsiteX5033" fmla="*/ 7942808 w 8938307"/>
              <a:gd name="connsiteY5033" fmla="*/ 1077058 h 2993922"/>
              <a:gd name="connsiteX5034" fmla="*/ 7953398 w 8938307"/>
              <a:gd name="connsiteY5034" fmla="*/ 1077058 h 2993922"/>
              <a:gd name="connsiteX5035" fmla="*/ 7942808 w 8938307"/>
              <a:gd name="connsiteY5035" fmla="*/ 1066467 h 2993922"/>
              <a:gd name="connsiteX5036" fmla="*/ 6153028 w 8938307"/>
              <a:gd name="connsiteY5036" fmla="*/ 1066467 h 2993922"/>
              <a:gd name="connsiteX5037" fmla="*/ 6184800 w 8938307"/>
              <a:gd name="connsiteY5037" fmla="*/ 1077058 h 2993922"/>
              <a:gd name="connsiteX5038" fmla="*/ 6195390 w 8938307"/>
              <a:gd name="connsiteY5038" fmla="*/ 1077058 h 2993922"/>
              <a:gd name="connsiteX5039" fmla="*/ 6205980 w 8938307"/>
              <a:gd name="connsiteY5039" fmla="*/ 1087648 h 2993922"/>
              <a:gd name="connsiteX5040" fmla="*/ 6221866 w 8938307"/>
              <a:gd name="connsiteY5040" fmla="*/ 1103533 h 2993922"/>
              <a:gd name="connsiteX5041" fmla="*/ 6258932 w 8938307"/>
              <a:gd name="connsiteY5041" fmla="*/ 1108829 h 2993922"/>
              <a:gd name="connsiteX5042" fmla="*/ 6280114 w 8938307"/>
              <a:gd name="connsiteY5042" fmla="*/ 1108829 h 2993922"/>
              <a:gd name="connsiteX5043" fmla="*/ 6290704 w 8938307"/>
              <a:gd name="connsiteY5043" fmla="*/ 1108829 h 2993922"/>
              <a:gd name="connsiteX5044" fmla="*/ 6301294 w 8938307"/>
              <a:gd name="connsiteY5044" fmla="*/ 1114125 h 2993922"/>
              <a:gd name="connsiteX5045" fmla="*/ 6322476 w 8938307"/>
              <a:gd name="connsiteY5045" fmla="*/ 1119419 h 2993922"/>
              <a:gd name="connsiteX5046" fmla="*/ 6348950 w 8938307"/>
              <a:gd name="connsiteY5046" fmla="*/ 1124714 h 2993922"/>
              <a:gd name="connsiteX5047" fmla="*/ 6375428 w 8938307"/>
              <a:gd name="connsiteY5047" fmla="*/ 1130010 h 2993922"/>
              <a:gd name="connsiteX5048" fmla="*/ 6386018 w 8938307"/>
              <a:gd name="connsiteY5048" fmla="*/ 1130010 h 2993922"/>
              <a:gd name="connsiteX5049" fmla="*/ 6407198 w 8938307"/>
              <a:gd name="connsiteY5049" fmla="*/ 1119419 h 2993922"/>
              <a:gd name="connsiteX5050" fmla="*/ 6428380 w 8938307"/>
              <a:gd name="connsiteY5050" fmla="*/ 1119419 h 2993922"/>
              <a:gd name="connsiteX5051" fmla="*/ 6417788 w 8938307"/>
              <a:gd name="connsiteY5051" fmla="*/ 1108829 h 2993922"/>
              <a:gd name="connsiteX5052" fmla="*/ 6407198 w 8938307"/>
              <a:gd name="connsiteY5052" fmla="*/ 1108829 h 2993922"/>
              <a:gd name="connsiteX5053" fmla="*/ 6386018 w 8938307"/>
              <a:gd name="connsiteY5053" fmla="*/ 1098239 h 2993922"/>
              <a:gd name="connsiteX5054" fmla="*/ 6375428 w 8938307"/>
              <a:gd name="connsiteY5054" fmla="*/ 1098239 h 2993922"/>
              <a:gd name="connsiteX5055" fmla="*/ 6370132 w 8938307"/>
              <a:gd name="connsiteY5055" fmla="*/ 1098239 h 2993922"/>
              <a:gd name="connsiteX5056" fmla="*/ 6364836 w 8938307"/>
              <a:gd name="connsiteY5056" fmla="*/ 1098239 h 2993922"/>
              <a:gd name="connsiteX5057" fmla="*/ 6354246 w 8938307"/>
              <a:gd name="connsiteY5057" fmla="*/ 1092944 h 2993922"/>
              <a:gd name="connsiteX5058" fmla="*/ 6333066 w 8938307"/>
              <a:gd name="connsiteY5058" fmla="*/ 1087648 h 2993922"/>
              <a:gd name="connsiteX5059" fmla="*/ 6311884 w 8938307"/>
              <a:gd name="connsiteY5059" fmla="*/ 1092944 h 2993922"/>
              <a:gd name="connsiteX5060" fmla="*/ 6306590 w 8938307"/>
              <a:gd name="connsiteY5060" fmla="*/ 1098239 h 2993922"/>
              <a:gd name="connsiteX5061" fmla="*/ 6301294 w 8938307"/>
              <a:gd name="connsiteY5061" fmla="*/ 1087648 h 2993922"/>
              <a:gd name="connsiteX5062" fmla="*/ 6237752 w 8938307"/>
              <a:gd name="connsiteY5062" fmla="*/ 1087648 h 2993922"/>
              <a:gd name="connsiteX5063" fmla="*/ 6211276 w 8938307"/>
              <a:gd name="connsiteY5063" fmla="*/ 1082354 h 2993922"/>
              <a:gd name="connsiteX5064" fmla="*/ 6200686 w 8938307"/>
              <a:gd name="connsiteY5064" fmla="*/ 1077058 h 2993922"/>
              <a:gd name="connsiteX5065" fmla="*/ 6174209 w 8938307"/>
              <a:gd name="connsiteY5065" fmla="*/ 1066467 h 2993922"/>
              <a:gd name="connsiteX5066" fmla="*/ 6153028 w 8938307"/>
              <a:gd name="connsiteY5066" fmla="*/ 1066467 h 2993922"/>
              <a:gd name="connsiteX5067" fmla="*/ 2337833 w 8938307"/>
              <a:gd name="connsiteY5067" fmla="*/ 1061173 h 2993922"/>
              <a:gd name="connsiteX5068" fmla="*/ 2329890 w 8938307"/>
              <a:gd name="connsiteY5068" fmla="*/ 1066467 h 2993922"/>
              <a:gd name="connsiteX5069" fmla="*/ 2340481 w 8938307"/>
              <a:gd name="connsiteY5069" fmla="*/ 1066467 h 2993922"/>
              <a:gd name="connsiteX5070" fmla="*/ 2337833 w 8938307"/>
              <a:gd name="connsiteY5070" fmla="*/ 1061173 h 2993922"/>
              <a:gd name="connsiteX5071" fmla="*/ 8324064 w 8938307"/>
              <a:gd name="connsiteY5071" fmla="*/ 1055877 h 2993922"/>
              <a:gd name="connsiteX5072" fmla="*/ 8377016 w 8938307"/>
              <a:gd name="connsiteY5072" fmla="*/ 1077058 h 2993922"/>
              <a:gd name="connsiteX5073" fmla="*/ 8366425 w 8938307"/>
              <a:gd name="connsiteY5073" fmla="*/ 1066467 h 2993922"/>
              <a:gd name="connsiteX5074" fmla="*/ 8334654 w 8938307"/>
              <a:gd name="connsiteY5074" fmla="*/ 1066467 h 2993922"/>
              <a:gd name="connsiteX5075" fmla="*/ 8186387 w 8938307"/>
              <a:gd name="connsiteY5075" fmla="*/ 1055877 h 2993922"/>
              <a:gd name="connsiteX5076" fmla="*/ 8207569 w 8938307"/>
              <a:gd name="connsiteY5076" fmla="*/ 1055877 h 2993922"/>
              <a:gd name="connsiteX5077" fmla="*/ 8239339 w 8938307"/>
              <a:gd name="connsiteY5077" fmla="*/ 1066467 h 2993922"/>
              <a:gd name="connsiteX5078" fmla="*/ 8207569 w 8938307"/>
              <a:gd name="connsiteY5078" fmla="*/ 1066467 h 2993922"/>
              <a:gd name="connsiteX5079" fmla="*/ 1747418 w 8938307"/>
              <a:gd name="connsiteY5079" fmla="*/ 1055877 h 2993922"/>
              <a:gd name="connsiteX5080" fmla="*/ 1779189 w 8938307"/>
              <a:gd name="connsiteY5080" fmla="*/ 1066467 h 2993922"/>
              <a:gd name="connsiteX5081" fmla="*/ 1810960 w 8938307"/>
              <a:gd name="connsiteY5081" fmla="*/ 1077058 h 2993922"/>
              <a:gd name="connsiteX5082" fmla="*/ 1832141 w 8938307"/>
              <a:gd name="connsiteY5082" fmla="*/ 1087648 h 2993922"/>
              <a:gd name="connsiteX5083" fmla="*/ 1800370 w 8938307"/>
              <a:gd name="connsiteY5083" fmla="*/ 1055877 h 2993922"/>
              <a:gd name="connsiteX5084" fmla="*/ 1779189 w 8938307"/>
              <a:gd name="connsiteY5084" fmla="*/ 1055877 h 2993922"/>
              <a:gd name="connsiteX5085" fmla="*/ 1773893 w 8938307"/>
              <a:gd name="connsiteY5085" fmla="*/ 1055877 h 2993922"/>
              <a:gd name="connsiteX5086" fmla="*/ 1758008 w 8938307"/>
              <a:gd name="connsiteY5086" fmla="*/ 1055877 h 2993922"/>
              <a:gd name="connsiteX5087" fmla="*/ 7495894 w 8938307"/>
              <a:gd name="connsiteY5087" fmla="*/ 1053759 h 2993922"/>
              <a:gd name="connsiteX5088" fmla="*/ 7508601 w 8938307"/>
              <a:gd name="connsiteY5088" fmla="*/ 1055877 h 2993922"/>
              <a:gd name="connsiteX5089" fmla="*/ 7498011 w 8938307"/>
              <a:gd name="connsiteY5089" fmla="*/ 1055877 h 2993922"/>
              <a:gd name="connsiteX5090" fmla="*/ 7487420 w 8938307"/>
              <a:gd name="connsiteY5090" fmla="*/ 1045287 h 2993922"/>
              <a:gd name="connsiteX5091" fmla="*/ 7495894 w 8938307"/>
              <a:gd name="connsiteY5091" fmla="*/ 1053759 h 2993922"/>
              <a:gd name="connsiteX5092" fmla="*/ 7492716 w 8938307"/>
              <a:gd name="connsiteY5092" fmla="*/ 1053230 h 2993922"/>
              <a:gd name="connsiteX5093" fmla="*/ 7487420 w 8938307"/>
              <a:gd name="connsiteY5093" fmla="*/ 1045287 h 2993922"/>
              <a:gd name="connsiteX5094" fmla="*/ 7445059 w 8938307"/>
              <a:gd name="connsiteY5094" fmla="*/ 1045287 h 2993922"/>
              <a:gd name="connsiteX5095" fmla="*/ 7445059 w 8938307"/>
              <a:gd name="connsiteY5095" fmla="*/ 1055877 h 2993922"/>
              <a:gd name="connsiteX5096" fmla="*/ 7455649 w 8938307"/>
              <a:gd name="connsiteY5096" fmla="*/ 1055877 h 2993922"/>
              <a:gd name="connsiteX5097" fmla="*/ 7466240 w 8938307"/>
              <a:gd name="connsiteY5097" fmla="*/ 1055877 h 2993922"/>
              <a:gd name="connsiteX5098" fmla="*/ 7460944 w 8938307"/>
              <a:gd name="connsiteY5098" fmla="*/ 1045287 h 2993922"/>
              <a:gd name="connsiteX5099" fmla="*/ 7450355 w 8938307"/>
              <a:gd name="connsiteY5099" fmla="*/ 1045287 h 2993922"/>
              <a:gd name="connsiteX5100" fmla="*/ 7445059 w 8938307"/>
              <a:gd name="connsiteY5100" fmla="*/ 1045287 h 2993922"/>
              <a:gd name="connsiteX5101" fmla="*/ 6227161 w 8938307"/>
              <a:gd name="connsiteY5101" fmla="*/ 1045287 h 2993922"/>
              <a:gd name="connsiteX5102" fmla="*/ 6216572 w 8938307"/>
              <a:gd name="connsiteY5102" fmla="*/ 1055877 h 2993922"/>
              <a:gd name="connsiteX5103" fmla="*/ 6227161 w 8938307"/>
              <a:gd name="connsiteY5103" fmla="*/ 1055877 h 2993922"/>
              <a:gd name="connsiteX5104" fmla="*/ 8790041 w 8938307"/>
              <a:gd name="connsiteY5104" fmla="*/ 1034696 h 2993922"/>
              <a:gd name="connsiteX5105" fmla="*/ 8811222 w 8938307"/>
              <a:gd name="connsiteY5105" fmla="*/ 1045287 h 2993922"/>
              <a:gd name="connsiteX5106" fmla="*/ 8800632 w 8938307"/>
              <a:gd name="connsiteY5106" fmla="*/ 1045287 h 2993922"/>
              <a:gd name="connsiteX5107" fmla="*/ 8790041 w 8938307"/>
              <a:gd name="connsiteY5107" fmla="*/ 1034696 h 2993922"/>
              <a:gd name="connsiteX5108" fmla="*/ 8249931 w 8938307"/>
              <a:gd name="connsiteY5108" fmla="*/ 1034696 h 2993922"/>
              <a:gd name="connsiteX5109" fmla="*/ 8260521 w 8938307"/>
              <a:gd name="connsiteY5109" fmla="*/ 1045287 h 2993922"/>
              <a:gd name="connsiteX5110" fmla="*/ 8249931 w 8938307"/>
              <a:gd name="connsiteY5110" fmla="*/ 1045287 h 2993922"/>
              <a:gd name="connsiteX5111" fmla="*/ 8249931 w 8938307"/>
              <a:gd name="connsiteY5111" fmla="*/ 1034696 h 2993922"/>
              <a:gd name="connsiteX5112" fmla="*/ 2181625 w 8938307"/>
              <a:gd name="connsiteY5112" fmla="*/ 1034696 h 2993922"/>
              <a:gd name="connsiteX5113" fmla="*/ 2192215 w 8938307"/>
              <a:gd name="connsiteY5113" fmla="*/ 1039992 h 2993922"/>
              <a:gd name="connsiteX5114" fmla="*/ 2181625 w 8938307"/>
              <a:gd name="connsiteY5114" fmla="*/ 1045287 h 2993922"/>
              <a:gd name="connsiteX5115" fmla="*/ 2192215 w 8938307"/>
              <a:gd name="connsiteY5115" fmla="*/ 1066467 h 2993922"/>
              <a:gd name="connsiteX5116" fmla="*/ 2213396 w 8938307"/>
              <a:gd name="connsiteY5116" fmla="*/ 1077058 h 2993922"/>
              <a:gd name="connsiteX5117" fmla="*/ 2223986 w 8938307"/>
              <a:gd name="connsiteY5117" fmla="*/ 1092944 h 2993922"/>
              <a:gd name="connsiteX5118" fmla="*/ 2255757 w 8938307"/>
              <a:gd name="connsiteY5118" fmla="*/ 1098239 h 2993922"/>
              <a:gd name="connsiteX5119" fmla="*/ 2271642 w 8938307"/>
              <a:gd name="connsiteY5119" fmla="*/ 1103533 h 2993922"/>
              <a:gd name="connsiteX5120" fmla="*/ 2287529 w 8938307"/>
              <a:gd name="connsiteY5120" fmla="*/ 1108829 h 2993922"/>
              <a:gd name="connsiteX5121" fmla="*/ 2298119 w 8938307"/>
              <a:gd name="connsiteY5121" fmla="*/ 1108829 h 2993922"/>
              <a:gd name="connsiteX5122" fmla="*/ 2314005 w 8938307"/>
              <a:gd name="connsiteY5122" fmla="*/ 1103533 h 2993922"/>
              <a:gd name="connsiteX5123" fmla="*/ 2335186 w 8938307"/>
              <a:gd name="connsiteY5123" fmla="*/ 1108829 h 2993922"/>
              <a:gd name="connsiteX5124" fmla="*/ 2351071 w 8938307"/>
              <a:gd name="connsiteY5124" fmla="*/ 1108829 h 2993922"/>
              <a:gd name="connsiteX5125" fmla="*/ 2340481 w 8938307"/>
              <a:gd name="connsiteY5125" fmla="*/ 1119419 h 2993922"/>
              <a:gd name="connsiteX5126" fmla="*/ 2329890 w 8938307"/>
              <a:gd name="connsiteY5126" fmla="*/ 1130010 h 2993922"/>
              <a:gd name="connsiteX5127" fmla="*/ 2340481 w 8938307"/>
              <a:gd name="connsiteY5127" fmla="*/ 1140600 h 2993922"/>
              <a:gd name="connsiteX5128" fmla="*/ 2361662 w 8938307"/>
              <a:gd name="connsiteY5128" fmla="*/ 1161781 h 2993922"/>
              <a:gd name="connsiteX5129" fmla="*/ 2340481 w 8938307"/>
              <a:gd name="connsiteY5129" fmla="*/ 1167077 h 2993922"/>
              <a:gd name="connsiteX5130" fmla="*/ 2361662 w 8938307"/>
              <a:gd name="connsiteY5130" fmla="*/ 1172371 h 2993922"/>
              <a:gd name="connsiteX5131" fmla="*/ 2372252 w 8938307"/>
              <a:gd name="connsiteY5131" fmla="*/ 1182962 h 2993922"/>
              <a:gd name="connsiteX5132" fmla="*/ 2382842 w 8938307"/>
              <a:gd name="connsiteY5132" fmla="*/ 1188258 h 2993922"/>
              <a:gd name="connsiteX5133" fmla="*/ 2414614 w 8938307"/>
              <a:gd name="connsiteY5133" fmla="*/ 1193552 h 2993922"/>
              <a:gd name="connsiteX5134" fmla="*/ 2435794 w 8938307"/>
              <a:gd name="connsiteY5134" fmla="*/ 1198848 h 2993922"/>
              <a:gd name="connsiteX5135" fmla="*/ 2456975 w 8938307"/>
              <a:gd name="connsiteY5135" fmla="*/ 1204143 h 2993922"/>
              <a:gd name="connsiteX5136" fmla="*/ 2488746 w 8938307"/>
              <a:gd name="connsiteY5136" fmla="*/ 1214733 h 2993922"/>
              <a:gd name="connsiteX5137" fmla="*/ 2504632 w 8938307"/>
              <a:gd name="connsiteY5137" fmla="*/ 1220029 h 2993922"/>
              <a:gd name="connsiteX5138" fmla="*/ 2520518 w 8938307"/>
              <a:gd name="connsiteY5138" fmla="*/ 1214733 h 2993922"/>
              <a:gd name="connsiteX5139" fmla="*/ 2536402 w 8938307"/>
              <a:gd name="connsiteY5139" fmla="*/ 1220029 h 2993922"/>
              <a:gd name="connsiteX5140" fmla="*/ 2541698 w 8938307"/>
              <a:gd name="connsiteY5140" fmla="*/ 1225324 h 2993922"/>
              <a:gd name="connsiteX5141" fmla="*/ 2573470 w 8938307"/>
              <a:gd name="connsiteY5141" fmla="*/ 1235914 h 2993922"/>
              <a:gd name="connsiteX5142" fmla="*/ 2573470 w 8938307"/>
              <a:gd name="connsiteY5142" fmla="*/ 1225324 h 2993922"/>
              <a:gd name="connsiteX5143" fmla="*/ 2520518 w 8938307"/>
              <a:gd name="connsiteY5143" fmla="*/ 1209437 h 2993922"/>
              <a:gd name="connsiteX5144" fmla="*/ 2467566 w 8938307"/>
              <a:gd name="connsiteY5144" fmla="*/ 1182962 h 2993922"/>
              <a:gd name="connsiteX5145" fmla="*/ 2456975 w 8938307"/>
              <a:gd name="connsiteY5145" fmla="*/ 1182962 h 2993922"/>
              <a:gd name="connsiteX5146" fmla="*/ 2425203 w 8938307"/>
              <a:gd name="connsiteY5146" fmla="*/ 1182962 h 2993922"/>
              <a:gd name="connsiteX5147" fmla="*/ 2414614 w 8938307"/>
              <a:gd name="connsiteY5147" fmla="*/ 1177666 h 2993922"/>
              <a:gd name="connsiteX5148" fmla="*/ 2404023 w 8938307"/>
              <a:gd name="connsiteY5148" fmla="*/ 1172371 h 2993922"/>
              <a:gd name="connsiteX5149" fmla="*/ 2393433 w 8938307"/>
              <a:gd name="connsiteY5149" fmla="*/ 1167077 h 2993922"/>
              <a:gd name="connsiteX5150" fmla="*/ 2382842 w 8938307"/>
              <a:gd name="connsiteY5150" fmla="*/ 1151191 h 2993922"/>
              <a:gd name="connsiteX5151" fmla="*/ 2382842 w 8938307"/>
              <a:gd name="connsiteY5151" fmla="*/ 1140600 h 2993922"/>
              <a:gd name="connsiteX5152" fmla="*/ 2425203 w 8938307"/>
              <a:gd name="connsiteY5152" fmla="*/ 1151191 h 2993922"/>
              <a:gd name="connsiteX5153" fmla="*/ 2509927 w 8938307"/>
              <a:gd name="connsiteY5153" fmla="*/ 1182962 h 2993922"/>
              <a:gd name="connsiteX5154" fmla="*/ 2536402 w 8938307"/>
              <a:gd name="connsiteY5154" fmla="*/ 1193552 h 2993922"/>
              <a:gd name="connsiteX5155" fmla="*/ 2562879 w 8938307"/>
              <a:gd name="connsiteY5155" fmla="*/ 1193552 h 2993922"/>
              <a:gd name="connsiteX5156" fmla="*/ 2573470 w 8938307"/>
              <a:gd name="connsiteY5156" fmla="*/ 1193552 h 2993922"/>
              <a:gd name="connsiteX5157" fmla="*/ 2562879 w 8938307"/>
              <a:gd name="connsiteY5157" fmla="*/ 1182962 h 2993922"/>
              <a:gd name="connsiteX5158" fmla="*/ 2509927 w 8938307"/>
              <a:gd name="connsiteY5158" fmla="*/ 1172371 h 2993922"/>
              <a:gd name="connsiteX5159" fmla="*/ 2478156 w 8938307"/>
              <a:gd name="connsiteY5159" fmla="*/ 1151191 h 2993922"/>
              <a:gd name="connsiteX5160" fmla="*/ 2483450 w 8938307"/>
              <a:gd name="connsiteY5160" fmla="*/ 1140600 h 2993922"/>
              <a:gd name="connsiteX5161" fmla="*/ 2488746 w 8938307"/>
              <a:gd name="connsiteY5161" fmla="*/ 1151191 h 2993922"/>
              <a:gd name="connsiteX5162" fmla="*/ 2499337 w 8938307"/>
              <a:gd name="connsiteY5162" fmla="*/ 1151191 h 2993922"/>
              <a:gd name="connsiteX5163" fmla="*/ 2520518 w 8938307"/>
              <a:gd name="connsiteY5163" fmla="*/ 1151191 h 2993922"/>
              <a:gd name="connsiteX5164" fmla="*/ 2536402 w 8938307"/>
              <a:gd name="connsiteY5164" fmla="*/ 1151191 h 2993922"/>
              <a:gd name="connsiteX5165" fmla="*/ 2552289 w 8938307"/>
              <a:gd name="connsiteY5165" fmla="*/ 1151191 h 2993922"/>
              <a:gd name="connsiteX5166" fmla="*/ 2562879 w 8938307"/>
              <a:gd name="connsiteY5166" fmla="*/ 1161781 h 2993922"/>
              <a:gd name="connsiteX5167" fmla="*/ 2552289 w 8938307"/>
              <a:gd name="connsiteY5167" fmla="*/ 1161781 h 2993922"/>
              <a:gd name="connsiteX5168" fmla="*/ 2541698 w 8938307"/>
              <a:gd name="connsiteY5168" fmla="*/ 1161781 h 2993922"/>
              <a:gd name="connsiteX5169" fmla="*/ 2552289 w 8938307"/>
              <a:gd name="connsiteY5169" fmla="*/ 1167077 h 2993922"/>
              <a:gd name="connsiteX5170" fmla="*/ 2573470 w 8938307"/>
              <a:gd name="connsiteY5170" fmla="*/ 1172371 h 2993922"/>
              <a:gd name="connsiteX5171" fmla="*/ 2594650 w 8938307"/>
              <a:gd name="connsiteY5171" fmla="*/ 1172371 h 2993922"/>
              <a:gd name="connsiteX5172" fmla="*/ 2615831 w 8938307"/>
              <a:gd name="connsiteY5172" fmla="*/ 1182962 h 2993922"/>
              <a:gd name="connsiteX5173" fmla="*/ 2637012 w 8938307"/>
              <a:gd name="connsiteY5173" fmla="*/ 1188258 h 2993922"/>
              <a:gd name="connsiteX5174" fmla="*/ 2647602 w 8938307"/>
              <a:gd name="connsiteY5174" fmla="*/ 1193552 h 2993922"/>
              <a:gd name="connsiteX5175" fmla="*/ 2663488 w 8938307"/>
              <a:gd name="connsiteY5175" fmla="*/ 1204143 h 2993922"/>
              <a:gd name="connsiteX5176" fmla="*/ 2684669 w 8938307"/>
              <a:gd name="connsiteY5176" fmla="*/ 1209437 h 2993922"/>
              <a:gd name="connsiteX5177" fmla="*/ 2695259 w 8938307"/>
              <a:gd name="connsiteY5177" fmla="*/ 1209437 h 2993922"/>
              <a:gd name="connsiteX5178" fmla="*/ 2711145 w 8938307"/>
              <a:gd name="connsiteY5178" fmla="*/ 1220029 h 2993922"/>
              <a:gd name="connsiteX5179" fmla="*/ 2716440 w 8938307"/>
              <a:gd name="connsiteY5179" fmla="*/ 1214733 h 2993922"/>
              <a:gd name="connsiteX5180" fmla="*/ 2732326 w 8938307"/>
              <a:gd name="connsiteY5180" fmla="*/ 1204143 h 2993922"/>
              <a:gd name="connsiteX5181" fmla="*/ 2753506 w 8938307"/>
              <a:gd name="connsiteY5181" fmla="*/ 1204143 h 2993922"/>
              <a:gd name="connsiteX5182" fmla="*/ 2679374 w 8938307"/>
              <a:gd name="connsiteY5182" fmla="*/ 1182962 h 2993922"/>
              <a:gd name="connsiteX5183" fmla="*/ 2663488 w 8938307"/>
              <a:gd name="connsiteY5183" fmla="*/ 1172371 h 2993922"/>
              <a:gd name="connsiteX5184" fmla="*/ 2658193 w 8938307"/>
              <a:gd name="connsiteY5184" fmla="*/ 1172371 h 2993922"/>
              <a:gd name="connsiteX5185" fmla="*/ 2626422 w 8938307"/>
              <a:gd name="connsiteY5185" fmla="*/ 1172371 h 2993922"/>
              <a:gd name="connsiteX5186" fmla="*/ 2594650 w 8938307"/>
              <a:gd name="connsiteY5186" fmla="*/ 1161781 h 2993922"/>
              <a:gd name="connsiteX5187" fmla="*/ 2573470 w 8938307"/>
              <a:gd name="connsiteY5187" fmla="*/ 1151191 h 2993922"/>
              <a:gd name="connsiteX5188" fmla="*/ 2562879 w 8938307"/>
              <a:gd name="connsiteY5188" fmla="*/ 1140600 h 2993922"/>
              <a:gd name="connsiteX5189" fmla="*/ 2536402 w 8938307"/>
              <a:gd name="connsiteY5189" fmla="*/ 1130010 h 2993922"/>
              <a:gd name="connsiteX5190" fmla="*/ 2488746 w 8938307"/>
              <a:gd name="connsiteY5190" fmla="*/ 1119419 h 2993922"/>
              <a:gd name="connsiteX5191" fmla="*/ 2478156 w 8938307"/>
              <a:gd name="connsiteY5191" fmla="*/ 1119419 h 2993922"/>
              <a:gd name="connsiteX5192" fmla="*/ 2467566 w 8938307"/>
              <a:gd name="connsiteY5192" fmla="*/ 1098239 h 2993922"/>
              <a:gd name="connsiteX5193" fmla="*/ 2451680 w 8938307"/>
              <a:gd name="connsiteY5193" fmla="*/ 1092944 h 2993922"/>
              <a:gd name="connsiteX5194" fmla="*/ 2430498 w 8938307"/>
              <a:gd name="connsiteY5194" fmla="*/ 1087648 h 2993922"/>
              <a:gd name="connsiteX5195" fmla="*/ 2409317 w 8938307"/>
              <a:gd name="connsiteY5195" fmla="*/ 1087648 h 2993922"/>
              <a:gd name="connsiteX5196" fmla="*/ 2393433 w 8938307"/>
              <a:gd name="connsiteY5196" fmla="*/ 1087648 h 2993922"/>
              <a:gd name="connsiteX5197" fmla="*/ 2329890 w 8938307"/>
              <a:gd name="connsiteY5197" fmla="*/ 1077058 h 2993922"/>
              <a:gd name="connsiteX5198" fmla="*/ 2314005 w 8938307"/>
              <a:gd name="connsiteY5198" fmla="*/ 1066467 h 2993922"/>
              <a:gd name="connsiteX5199" fmla="*/ 2298119 w 8938307"/>
              <a:gd name="connsiteY5199" fmla="*/ 1061173 h 2993922"/>
              <a:gd name="connsiteX5200" fmla="*/ 2276938 w 8938307"/>
              <a:gd name="connsiteY5200" fmla="*/ 1055877 h 2993922"/>
              <a:gd name="connsiteX5201" fmla="*/ 2250461 w 8938307"/>
              <a:gd name="connsiteY5201" fmla="*/ 1045287 h 2993922"/>
              <a:gd name="connsiteX5202" fmla="*/ 2218690 w 8938307"/>
              <a:gd name="connsiteY5202" fmla="*/ 1039992 h 2993922"/>
              <a:gd name="connsiteX5203" fmla="*/ 2192215 w 8938307"/>
              <a:gd name="connsiteY5203" fmla="*/ 1034696 h 2993922"/>
              <a:gd name="connsiteX5204" fmla="*/ 667195 w 8938307"/>
              <a:gd name="connsiteY5204" fmla="*/ 1034696 h 2993922"/>
              <a:gd name="connsiteX5205" fmla="*/ 683080 w 8938307"/>
              <a:gd name="connsiteY5205" fmla="*/ 1045287 h 2993922"/>
              <a:gd name="connsiteX5206" fmla="*/ 709557 w 8938307"/>
              <a:gd name="connsiteY5206" fmla="*/ 1066467 h 2993922"/>
              <a:gd name="connsiteX5207" fmla="*/ 730738 w 8938307"/>
              <a:gd name="connsiteY5207" fmla="*/ 1077058 h 2993922"/>
              <a:gd name="connsiteX5208" fmla="*/ 709557 w 8938307"/>
              <a:gd name="connsiteY5208" fmla="*/ 1077058 h 2993922"/>
              <a:gd name="connsiteX5209" fmla="*/ 8768861 w 8938307"/>
              <a:gd name="connsiteY5209" fmla="*/ 1024106 h 2993922"/>
              <a:gd name="connsiteX5210" fmla="*/ 8779451 w 8938307"/>
              <a:gd name="connsiteY5210" fmla="*/ 1034696 h 2993922"/>
              <a:gd name="connsiteX5211" fmla="*/ 8758270 w 8938307"/>
              <a:gd name="connsiteY5211" fmla="*/ 1034696 h 2993922"/>
              <a:gd name="connsiteX5212" fmla="*/ 8218160 w 8938307"/>
              <a:gd name="connsiteY5212" fmla="*/ 1024106 h 2993922"/>
              <a:gd name="connsiteX5213" fmla="*/ 8228750 w 8938307"/>
              <a:gd name="connsiteY5213" fmla="*/ 1034696 h 2993922"/>
              <a:gd name="connsiteX5214" fmla="*/ 8218160 w 8938307"/>
              <a:gd name="connsiteY5214" fmla="*/ 1034696 h 2993922"/>
              <a:gd name="connsiteX5215" fmla="*/ 8218160 w 8938307"/>
              <a:gd name="connsiteY5215" fmla="*/ 1024106 h 2993922"/>
              <a:gd name="connsiteX5216" fmla="*/ 8133435 w 8938307"/>
              <a:gd name="connsiteY5216" fmla="*/ 1024106 h 2993922"/>
              <a:gd name="connsiteX5217" fmla="*/ 8144027 w 8938307"/>
              <a:gd name="connsiteY5217" fmla="*/ 1034696 h 2993922"/>
              <a:gd name="connsiteX5218" fmla="*/ 8154617 w 8938307"/>
              <a:gd name="connsiteY5218" fmla="*/ 1024106 h 2993922"/>
              <a:gd name="connsiteX5219" fmla="*/ 7445059 w 8938307"/>
              <a:gd name="connsiteY5219" fmla="*/ 1024106 h 2993922"/>
              <a:gd name="connsiteX5220" fmla="*/ 7450355 w 8938307"/>
              <a:gd name="connsiteY5220" fmla="*/ 1029400 h 2993922"/>
              <a:gd name="connsiteX5221" fmla="*/ 7466240 w 8938307"/>
              <a:gd name="connsiteY5221" fmla="*/ 1034696 h 2993922"/>
              <a:gd name="connsiteX5222" fmla="*/ 7482126 w 8938307"/>
              <a:gd name="connsiteY5222" fmla="*/ 1055877 h 2993922"/>
              <a:gd name="connsiteX5223" fmla="*/ 7498011 w 8938307"/>
              <a:gd name="connsiteY5223" fmla="*/ 1066467 h 2993922"/>
              <a:gd name="connsiteX5224" fmla="*/ 7513896 w 8938307"/>
              <a:gd name="connsiteY5224" fmla="*/ 1066467 h 2993922"/>
              <a:gd name="connsiteX5225" fmla="*/ 7519192 w 8938307"/>
              <a:gd name="connsiteY5225" fmla="*/ 1077058 h 2993922"/>
              <a:gd name="connsiteX5226" fmla="*/ 7529782 w 8938307"/>
              <a:gd name="connsiteY5226" fmla="*/ 1077058 h 2993922"/>
              <a:gd name="connsiteX5227" fmla="*/ 7508601 w 8938307"/>
              <a:gd name="connsiteY5227" fmla="*/ 1055877 h 2993922"/>
              <a:gd name="connsiteX5228" fmla="*/ 7519192 w 8938307"/>
              <a:gd name="connsiteY5228" fmla="*/ 1055877 h 2993922"/>
              <a:gd name="connsiteX5229" fmla="*/ 7572144 w 8938307"/>
              <a:gd name="connsiteY5229" fmla="*/ 1066467 h 2993922"/>
              <a:gd name="connsiteX5230" fmla="*/ 7635686 w 8938307"/>
              <a:gd name="connsiteY5230" fmla="*/ 1087648 h 2993922"/>
              <a:gd name="connsiteX5231" fmla="*/ 7720409 w 8938307"/>
              <a:gd name="connsiteY5231" fmla="*/ 1108829 h 2993922"/>
              <a:gd name="connsiteX5232" fmla="*/ 7731000 w 8938307"/>
              <a:gd name="connsiteY5232" fmla="*/ 1114125 h 2993922"/>
              <a:gd name="connsiteX5233" fmla="*/ 7757476 w 8938307"/>
              <a:gd name="connsiteY5233" fmla="*/ 1124714 h 2993922"/>
              <a:gd name="connsiteX5234" fmla="*/ 7799838 w 8938307"/>
              <a:gd name="connsiteY5234" fmla="*/ 1135306 h 2993922"/>
              <a:gd name="connsiteX5235" fmla="*/ 7831609 w 8938307"/>
              <a:gd name="connsiteY5235" fmla="*/ 1135306 h 2993922"/>
              <a:gd name="connsiteX5236" fmla="*/ 7847494 w 8938307"/>
              <a:gd name="connsiteY5236" fmla="*/ 1130010 h 2993922"/>
              <a:gd name="connsiteX5237" fmla="*/ 7847494 w 8938307"/>
              <a:gd name="connsiteY5237" fmla="*/ 1119419 h 2993922"/>
              <a:gd name="connsiteX5238" fmla="*/ 7826313 w 8938307"/>
              <a:gd name="connsiteY5238" fmla="*/ 1108829 h 2993922"/>
              <a:gd name="connsiteX5239" fmla="*/ 7794542 w 8938307"/>
              <a:gd name="connsiteY5239" fmla="*/ 1103533 h 2993922"/>
              <a:gd name="connsiteX5240" fmla="*/ 7778656 w 8938307"/>
              <a:gd name="connsiteY5240" fmla="*/ 1098239 h 2993922"/>
              <a:gd name="connsiteX5241" fmla="*/ 7762772 w 8938307"/>
              <a:gd name="connsiteY5241" fmla="*/ 1092944 h 2993922"/>
              <a:gd name="connsiteX5242" fmla="*/ 7741590 w 8938307"/>
              <a:gd name="connsiteY5242" fmla="*/ 1087648 h 2993922"/>
              <a:gd name="connsiteX5243" fmla="*/ 7678048 w 8938307"/>
              <a:gd name="connsiteY5243" fmla="*/ 1077058 h 2993922"/>
              <a:gd name="connsiteX5244" fmla="*/ 7678048 w 8938307"/>
              <a:gd name="connsiteY5244" fmla="*/ 1066467 h 2993922"/>
              <a:gd name="connsiteX5245" fmla="*/ 7667457 w 8938307"/>
              <a:gd name="connsiteY5245" fmla="*/ 1066467 h 2993922"/>
              <a:gd name="connsiteX5246" fmla="*/ 7646278 w 8938307"/>
              <a:gd name="connsiteY5246" fmla="*/ 1066467 h 2993922"/>
              <a:gd name="connsiteX5247" fmla="*/ 7625096 w 8938307"/>
              <a:gd name="connsiteY5247" fmla="*/ 1061173 h 2993922"/>
              <a:gd name="connsiteX5248" fmla="*/ 7609211 w 8938307"/>
              <a:gd name="connsiteY5248" fmla="*/ 1055877 h 2993922"/>
              <a:gd name="connsiteX5249" fmla="*/ 7598620 w 8938307"/>
              <a:gd name="connsiteY5249" fmla="*/ 1055877 h 2993922"/>
              <a:gd name="connsiteX5250" fmla="*/ 7593326 w 8938307"/>
              <a:gd name="connsiteY5250" fmla="*/ 1055877 h 2993922"/>
              <a:gd name="connsiteX5251" fmla="*/ 7561553 w 8938307"/>
              <a:gd name="connsiteY5251" fmla="*/ 1045287 h 2993922"/>
              <a:gd name="connsiteX5252" fmla="*/ 7519192 w 8938307"/>
              <a:gd name="connsiteY5252" fmla="*/ 1034696 h 2993922"/>
              <a:gd name="connsiteX5253" fmla="*/ 7487420 w 8938307"/>
              <a:gd name="connsiteY5253" fmla="*/ 1024106 h 2993922"/>
              <a:gd name="connsiteX5254" fmla="*/ 7466240 w 8938307"/>
              <a:gd name="connsiteY5254" fmla="*/ 1024106 h 2993922"/>
              <a:gd name="connsiteX5255" fmla="*/ 7032033 w 8938307"/>
              <a:gd name="connsiteY5255" fmla="*/ 1024106 h 2993922"/>
              <a:gd name="connsiteX5256" fmla="*/ 7084985 w 8938307"/>
              <a:gd name="connsiteY5256" fmla="*/ 1045287 h 2993922"/>
              <a:gd name="connsiteX5257" fmla="*/ 7063804 w 8938307"/>
              <a:gd name="connsiteY5257" fmla="*/ 1029400 h 2993922"/>
              <a:gd name="connsiteX5258" fmla="*/ 7032033 w 8938307"/>
              <a:gd name="connsiteY5258" fmla="*/ 1024106 h 2993922"/>
              <a:gd name="connsiteX5259" fmla="*/ 2891182 w 8938307"/>
              <a:gd name="connsiteY5259" fmla="*/ 1024106 h 2993922"/>
              <a:gd name="connsiteX5260" fmla="*/ 2901772 w 8938307"/>
              <a:gd name="connsiteY5260" fmla="*/ 1034696 h 2993922"/>
              <a:gd name="connsiteX5261" fmla="*/ 2901772 w 8938307"/>
              <a:gd name="connsiteY5261" fmla="*/ 1024106 h 2993922"/>
              <a:gd name="connsiteX5262" fmla="*/ 2891182 w 8938307"/>
              <a:gd name="connsiteY5262" fmla="*/ 1024106 h 2993922"/>
              <a:gd name="connsiteX5263" fmla="*/ 1503839 w 8938307"/>
              <a:gd name="connsiteY5263" fmla="*/ 1024106 h 2993922"/>
              <a:gd name="connsiteX5264" fmla="*/ 1514429 w 8938307"/>
              <a:gd name="connsiteY5264" fmla="*/ 1032049 h 2993922"/>
              <a:gd name="connsiteX5265" fmla="*/ 1525019 w 8938307"/>
              <a:gd name="connsiteY5265" fmla="*/ 1034696 h 2993922"/>
              <a:gd name="connsiteX5266" fmla="*/ 783690 w 8938307"/>
              <a:gd name="connsiteY5266" fmla="*/ 1024106 h 2993922"/>
              <a:gd name="connsiteX5267" fmla="*/ 804871 w 8938307"/>
              <a:gd name="connsiteY5267" fmla="*/ 1024106 h 2993922"/>
              <a:gd name="connsiteX5268" fmla="*/ 826051 w 8938307"/>
              <a:gd name="connsiteY5268" fmla="*/ 1034696 h 2993922"/>
              <a:gd name="connsiteX5269" fmla="*/ 826051 w 8938307"/>
              <a:gd name="connsiteY5269" fmla="*/ 1045287 h 2993922"/>
              <a:gd name="connsiteX5270" fmla="*/ 799576 w 8938307"/>
              <a:gd name="connsiteY5270" fmla="*/ 1034696 h 2993922"/>
              <a:gd name="connsiteX5271" fmla="*/ 783690 w 8938307"/>
              <a:gd name="connsiteY5271" fmla="*/ 1024106 h 2993922"/>
              <a:gd name="connsiteX5272" fmla="*/ 8737089 w 8938307"/>
              <a:gd name="connsiteY5272" fmla="*/ 1013515 h 2993922"/>
              <a:gd name="connsiteX5273" fmla="*/ 8747679 w 8938307"/>
              <a:gd name="connsiteY5273" fmla="*/ 1024106 h 2993922"/>
              <a:gd name="connsiteX5274" fmla="*/ 8737089 w 8938307"/>
              <a:gd name="connsiteY5274" fmla="*/ 1024106 h 2993922"/>
              <a:gd name="connsiteX5275" fmla="*/ 8112254 w 8938307"/>
              <a:gd name="connsiteY5275" fmla="*/ 1013515 h 2993922"/>
              <a:gd name="connsiteX5276" fmla="*/ 8112254 w 8938307"/>
              <a:gd name="connsiteY5276" fmla="*/ 1024106 h 2993922"/>
              <a:gd name="connsiteX5277" fmla="*/ 8122846 w 8938307"/>
              <a:gd name="connsiteY5277" fmla="*/ 1024106 h 2993922"/>
              <a:gd name="connsiteX5278" fmla="*/ 8112254 w 8938307"/>
              <a:gd name="connsiteY5278" fmla="*/ 1013515 h 2993922"/>
              <a:gd name="connsiteX5279" fmla="*/ 8091075 w 8938307"/>
              <a:gd name="connsiteY5279" fmla="*/ 1013515 h 2993922"/>
              <a:gd name="connsiteX5280" fmla="*/ 8096369 w 8938307"/>
              <a:gd name="connsiteY5280" fmla="*/ 1024106 h 2993922"/>
              <a:gd name="connsiteX5281" fmla="*/ 8101664 w 8938307"/>
              <a:gd name="connsiteY5281" fmla="*/ 1018810 h 2993922"/>
              <a:gd name="connsiteX5282" fmla="*/ 8091075 w 8938307"/>
              <a:gd name="connsiteY5282" fmla="*/ 1013515 h 2993922"/>
              <a:gd name="connsiteX5283" fmla="*/ 7783952 w 8938307"/>
              <a:gd name="connsiteY5283" fmla="*/ 1013515 h 2993922"/>
              <a:gd name="connsiteX5284" fmla="*/ 7794542 w 8938307"/>
              <a:gd name="connsiteY5284" fmla="*/ 1024106 h 2993922"/>
              <a:gd name="connsiteX5285" fmla="*/ 7826313 w 8938307"/>
              <a:gd name="connsiteY5285" fmla="*/ 1034696 h 2993922"/>
              <a:gd name="connsiteX5286" fmla="*/ 7836904 w 8938307"/>
              <a:gd name="connsiteY5286" fmla="*/ 1034696 h 2993922"/>
              <a:gd name="connsiteX5287" fmla="*/ 7815724 w 8938307"/>
              <a:gd name="connsiteY5287" fmla="*/ 1018810 h 2993922"/>
              <a:gd name="connsiteX5288" fmla="*/ 7783952 w 8938307"/>
              <a:gd name="connsiteY5288" fmla="*/ 1013515 h 2993922"/>
              <a:gd name="connsiteX5289" fmla="*/ 2340481 w 8938307"/>
              <a:gd name="connsiteY5289" fmla="*/ 1013515 h 2993922"/>
              <a:gd name="connsiteX5290" fmla="*/ 2372252 w 8938307"/>
              <a:gd name="connsiteY5290" fmla="*/ 1024106 h 2993922"/>
              <a:gd name="connsiteX5291" fmla="*/ 2425203 w 8938307"/>
              <a:gd name="connsiteY5291" fmla="*/ 1045287 h 2993922"/>
              <a:gd name="connsiteX5292" fmla="*/ 2446385 w 8938307"/>
              <a:gd name="connsiteY5292" fmla="*/ 1055877 h 2993922"/>
              <a:gd name="connsiteX5293" fmla="*/ 2467566 w 8938307"/>
              <a:gd name="connsiteY5293" fmla="*/ 1061173 h 2993922"/>
              <a:gd name="connsiteX5294" fmla="*/ 2488746 w 8938307"/>
              <a:gd name="connsiteY5294" fmla="*/ 1066467 h 2993922"/>
              <a:gd name="connsiteX5295" fmla="*/ 2499337 w 8938307"/>
              <a:gd name="connsiteY5295" fmla="*/ 1066467 h 2993922"/>
              <a:gd name="connsiteX5296" fmla="*/ 2520518 w 8938307"/>
              <a:gd name="connsiteY5296" fmla="*/ 1077058 h 2993922"/>
              <a:gd name="connsiteX5297" fmla="*/ 2573470 w 8938307"/>
              <a:gd name="connsiteY5297" fmla="*/ 1087648 h 2993922"/>
              <a:gd name="connsiteX5298" fmla="*/ 2594650 w 8938307"/>
              <a:gd name="connsiteY5298" fmla="*/ 1087648 h 2993922"/>
              <a:gd name="connsiteX5299" fmla="*/ 2557584 w 8938307"/>
              <a:gd name="connsiteY5299" fmla="*/ 1071762 h 2993922"/>
              <a:gd name="connsiteX5300" fmla="*/ 2509927 w 8938307"/>
              <a:gd name="connsiteY5300" fmla="*/ 1055877 h 2993922"/>
              <a:gd name="connsiteX5301" fmla="*/ 2456975 w 8938307"/>
              <a:gd name="connsiteY5301" fmla="*/ 1045287 h 2993922"/>
              <a:gd name="connsiteX5302" fmla="*/ 2446385 w 8938307"/>
              <a:gd name="connsiteY5302" fmla="*/ 1045287 h 2993922"/>
              <a:gd name="connsiteX5303" fmla="*/ 2446385 w 8938307"/>
              <a:gd name="connsiteY5303" fmla="*/ 1034696 h 2993922"/>
              <a:gd name="connsiteX5304" fmla="*/ 2382842 w 8938307"/>
              <a:gd name="connsiteY5304" fmla="*/ 1024106 h 2993922"/>
              <a:gd name="connsiteX5305" fmla="*/ 2340481 w 8938307"/>
              <a:gd name="connsiteY5305" fmla="*/ 1013515 h 2993922"/>
              <a:gd name="connsiteX5306" fmla="*/ 8504100 w 8938307"/>
              <a:gd name="connsiteY5306" fmla="*/ 1002925 h 2993922"/>
              <a:gd name="connsiteX5307" fmla="*/ 8514691 w 8938307"/>
              <a:gd name="connsiteY5307" fmla="*/ 1002925 h 2993922"/>
              <a:gd name="connsiteX5308" fmla="*/ 8514691 w 8938307"/>
              <a:gd name="connsiteY5308" fmla="*/ 1013515 h 2993922"/>
              <a:gd name="connsiteX5309" fmla="*/ 8504100 w 8938307"/>
              <a:gd name="connsiteY5309" fmla="*/ 1013515 h 2993922"/>
              <a:gd name="connsiteX5310" fmla="*/ 7640982 w 8938307"/>
              <a:gd name="connsiteY5310" fmla="*/ 1002925 h 2993922"/>
              <a:gd name="connsiteX5311" fmla="*/ 7635686 w 8938307"/>
              <a:gd name="connsiteY5311" fmla="*/ 1008220 h 2993922"/>
              <a:gd name="connsiteX5312" fmla="*/ 7667457 w 8938307"/>
              <a:gd name="connsiteY5312" fmla="*/ 1024106 h 2993922"/>
              <a:gd name="connsiteX5313" fmla="*/ 7709820 w 8938307"/>
              <a:gd name="connsiteY5313" fmla="*/ 1034696 h 2993922"/>
              <a:gd name="connsiteX5314" fmla="*/ 7725704 w 8938307"/>
              <a:gd name="connsiteY5314" fmla="*/ 1034696 h 2993922"/>
              <a:gd name="connsiteX5315" fmla="*/ 7731000 w 8938307"/>
              <a:gd name="connsiteY5315" fmla="*/ 1045287 h 2993922"/>
              <a:gd name="connsiteX5316" fmla="*/ 7789248 w 8938307"/>
              <a:gd name="connsiteY5316" fmla="*/ 1061173 h 2993922"/>
              <a:gd name="connsiteX5317" fmla="*/ 7827638 w 8938307"/>
              <a:gd name="connsiteY5317" fmla="*/ 1073086 h 2993922"/>
              <a:gd name="connsiteX5318" fmla="*/ 7835275 w 8938307"/>
              <a:gd name="connsiteY5318" fmla="*/ 1074613 h 2993922"/>
              <a:gd name="connsiteX5319" fmla="*/ 7831609 w 8938307"/>
              <a:gd name="connsiteY5319" fmla="*/ 1069115 h 2993922"/>
              <a:gd name="connsiteX5320" fmla="*/ 7836904 w 8938307"/>
              <a:gd name="connsiteY5320" fmla="*/ 1066467 h 2993922"/>
              <a:gd name="connsiteX5321" fmla="*/ 7836904 w 8938307"/>
              <a:gd name="connsiteY5321" fmla="*/ 1055877 h 2993922"/>
              <a:gd name="connsiteX5322" fmla="*/ 7826313 w 8938307"/>
              <a:gd name="connsiteY5322" fmla="*/ 1055877 h 2993922"/>
              <a:gd name="connsiteX5323" fmla="*/ 7794542 w 8938307"/>
              <a:gd name="connsiteY5323" fmla="*/ 1050581 h 2993922"/>
              <a:gd name="connsiteX5324" fmla="*/ 7752182 w 8938307"/>
              <a:gd name="connsiteY5324" fmla="*/ 1039992 h 2993922"/>
              <a:gd name="connsiteX5325" fmla="*/ 7720409 w 8938307"/>
              <a:gd name="connsiteY5325" fmla="*/ 1024106 h 2993922"/>
              <a:gd name="connsiteX5326" fmla="*/ 7688638 w 8938307"/>
              <a:gd name="connsiteY5326" fmla="*/ 1013515 h 2993922"/>
              <a:gd name="connsiteX5327" fmla="*/ 7651572 w 8938307"/>
              <a:gd name="connsiteY5327" fmla="*/ 1002925 h 2993922"/>
              <a:gd name="connsiteX5328" fmla="*/ 7640982 w 8938307"/>
              <a:gd name="connsiteY5328" fmla="*/ 1002925 h 2993922"/>
              <a:gd name="connsiteX5329" fmla="*/ 6989670 w 8938307"/>
              <a:gd name="connsiteY5329" fmla="*/ 1002925 h 2993922"/>
              <a:gd name="connsiteX5330" fmla="*/ 6989670 w 8938307"/>
              <a:gd name="connsiteY5330" fmla="*/ 1013515 h 2993922"/>
              <a:gd name="connsiteX5331" fmla="*/ 7000262 w 8938307"/>
              <a:gd name="connsiteY5331" fmla="*/ 1013515 h 2993922"/>
              <a:gd name="connsiteX5332" fmla="*/ 6994966 w 8938307"/>
              <a:gd name="connsiteY5332" fmla="*/ 1002925 h 2993922"/>
              <a:gd name="connsiteX5333" fmla="*/ 6989670 w 8938307"/>
              <a:gd name="connsiteY5333" fmla="*/ 1002925 h 2993922"/>
              <a:gd name="connsiteX5334" fmla="*/ 730738 w 8938307"/>
              <a:gd name="connsiteY5334" fmla="*/ 1002925 h 2993922"/>
              <a:gd name="connsiteX5335" fmla="*/ 741329 w 8938307"/>
              <a:gd name="connsiteY5335" fmla="*/ 1002925 h 2993922"/>
              <a:gd name="connsiteX5336" fmla="*/ 730738 w 8938307"/>
              <a:gd name="connsiteY5336" fmla="*/ 1013515 h 2993922"/>
              <a:gd name="connsiteX5337" fmla="*/ 7308708 w 8938307"/>
              <a:gd name="connsiteY5337" fmla="*/ 996306 h 2993922"/>
              <a:gd name="connsiteX5338" fmla="*/ 7307384 w 8938307"/>
              <a:gd name="connsiteY5338" fmla="*/ 1002925 h 2993922"/>
              <a:gd name="connsiteX5339" fmla="*/ 7317974 w 8938307"/>
              <a:gd name="connsiteY5339" fmla="*/ 1002925 h 2993922"/>
              <a:gd name="connsiteX5340" fmla="*/ 7312678 w 8938307"/>
              <a:gd name="connsiteY5340" fmla="*/ 997629 h 2993922"/>
              <a:gd name="connsiteX5341" fmla="*/ 7308708 w 8938307"/>
              <a:gd name="connsiteY5341" fmla="*/ 996306 h 2993922"/>
              <a:gd name="connsiteX5342" fmla="*/ 5358748 w 8938307"/>
              <a:gd name="connsiteY5342" fmla="*/ 992335 h 2993922"/>
              <a:gd name="connsiteX5343" fmla="*/ 5358748 w 8938307"/>
              <a:gd name="connsiteY5343" fmla="*/ 997629 h 2993922"/>
              <a:gd name="connsiteX5344" fmla="*/ 5369339 w 8938307"/>
              <a:gd name="connsiteY5344" fmla="*/ 1002925 h 2993922"/>
              <a:gd name="connsiteX5345" fmla="*/ 5379929 w 8938307"/>
              <a:gd name="connsiteY5345" fmla="*/ 1002925 h 2993922"/>
              <a:gd name="connsiteX5346" fmla="*/ 5369339 w 8938307"/>
              <a:gd name="connsiteY5346" fmla="*/ 992335 h 2993922"/>
              <a:gd name="connsiteX5347" fmla="*/ 5358748 w 8938307"/>
              <a:gd name="connsiteY5347" fmla="*/ 992335 h 2993922"/>
              <a:gd name="connsiteX5348" fmla="*/ 1980407 w 8938307"/>
              <a:gd name="connsiteY5348" fmla="*/ 992335 h 2993922"/>
              <a:gd name="connsiteX5349" fmla="*/ 2012178 w 8938307"/>
              <a:gd name="connsiteY5349" fmla="*/ 997629 h 2993922"/>
              <a:gd name="connsiteX5350" fmla="*/ 2038653 w 8938307"/>
              <a:gd name="connsiteY5350" fmla="*/ 1008220 h 2993922"/>
              <a:gd name="connsiteX5351" fmla="*/ 2054540 w 8938307"/>
              <a:gd name="connsiteY5351" fmla="*/ 1013515 h 2993922"/>
              <a:gd name="connsiteX5352" fmla="*/ 2065130 w 8938307"/>
              <a:gd name="connsiteY5352" fmla="*/ 1024106 h 2993922"/>
              <a:gd name="connsiteX5353" fmla="*/ 2012178 w 8938307"/>
              <a:gd name="connsiteY5353" fmla="*/ 1013515 h 2993922"/>
              <a:gd name="connsiteX5354" fmla="*/ 2022769 w 8938307"/>
              <a:gd name="connsiteY5354" fmla="*/ 1034696 h 2993922"/>
              <a:gd name="connsiteX5355" fmla="*/ 2022769 w 8938307"/>
              <a:gd name="connsiteY5355" fmla="*/ 1045287 h 2993922"/>
              <a:gd name="connsiteX5356" fmla="*/ 2012178 w 8938307"/>
              <a:gd name="connsiteY5356" fmla="*/ 1034696 h 2993922"/>
              <a:gd name="connsiteX5357" fmla="*/ 1990997 w 8938307"/>
              <a:gd name="connsiteY5357" fmla="*/ 1024106 h 2993922"/>
              <a:gd name="connsiteX5358" fmla="*/ 1969816 w 8938307"/>
              <a:gd name="connsiteY5358" fmla="*/ 1013515 h 2993922"/>
              <a:gd name="connsiteX5359" fmla="*/ 1959226 w 8938307"/>
              <a:gd name="connsiteY5359" fmla="*/ 1013515 h 2993922"/>
              <a:gd name="connsiteX5360" fmla="*/ 1948635 w 8938307"/>
              <a:gd name="connsiteY5360" fmla="*/ 1002925 h 2993922"/>
              <a:gd name="connsiteX5361" fmla="*/ 1980407 w 8938307"/>
              <a:gd name="connsiteY5361" fmla="*/ 992335 h 2993922"/>
              <a:gd name="connsiteX5362" fmla="*/ 1577971 w 8938307"/>
              <a:gd name="connsiteY5362" fmla="*/ 992335 h 2993922"/>
              <a:gd name="connsiteX5363" fmla="*/ 1583266 w 8938307"/>
              <a:gd name="connsiteY5363" fmla="*/ 992335 h 2993922"/>
              <a:gd name="connsiteX5364" fmla="*/ 1588562 w 8938307"/>
              <a:gd name="connsiteY5364" fmla="*/ 1002925 h 2993922"/>
              <a:gd name="connsiteX5365" fmla="*/ 1270849 w 8938307"/>
              <a:gd name="connsiteY5365" fmla="*/ 992335 h 2993922"/>
              <a:gd name="connsiteX5366" fmla="*/ 1281440 w 8938307"/>
              <a:gd name="connsiteY5366" fmla="*/ 992335 h 2993922"/>
              <a:gd name="connsiteX5367" fmla="*/ 1270849 w 8938307"/>
              <a:gd name="connsiteY5367" fmla="*/ 1002925 h 2993922"/>
              <a:gd name="connsiteX5368" fmla="*/ 1270849 w 8938307"/>
              <a:gd name="connsiteY5368" fmla="*/ 992335 h 2993922"/>
              <a:gd name="connsiteX5369" fmla="*/ 7995760 w 8938307"/>
              <a:gd name="connsiteY5369" fmla="*/ 981744 h 2993922"/>
              <a:gd name="connsiteX5370" fmla="*/ 7995760 w 8938307"/>
              <a:gd name="connsiteY5370" fmla="*/ 992335 h 2993922"/>
              <a:gd name="connsiteX5371" fmla="*/ 8006350 w 8938307"/>
              <a:gd name="connsiteY5371" fmla="*/ 992335 h 2993922"/>
              <a:gd name="connsiteX5372" fmla="*/ 1895684 w 8938307"/>
              <a:gd name="connsiteY5372" fmla="*/ 981744 h 2993922"/>
              <a:gd name="connsiteX5373" fmla="*/ 1906274 w 8938307"/>
              <a:gd name="connsiteY5373" fmla="*/ 992335 h 2993922"/>
              <a:gd name="connsiteX5374" fmla="*/ 1906274 w 8938307"/>
              <a:gd name="connsiteY5374" fmla="*/ 981744 h 2993922"/>
              <a:gd name="connsiteX5375" fmla="*/ 1895684 w 8938307"/>
              <a:gd name="connsiteY5375" fmla="*/ 981744 h 2993922"/>
              <a:gd name="connsiteX5376" fmla="*/ 543291 w 8938307"/>
              <a:gd name="connsiteY5376" fmla="*/ 974333 h 2993922"/>
              <a:gd name="connsiteX5377" fmla="*/ 545405 w 8938307"/>
              <a:gd name="connsiteY5377" fmla="*/ 976448 h 2993922"/>
              <a:gd name="connsiteX5378" fmla="*/ 550701 w 8938307"/>
              <a:gd name="connsiteY5378" fmla="*/ 981744 h 2993922"/>
              <a:gd name="connsiteX5379" fmla="*/ 548053 w 8938307"/>
              <a:gd name="connsiteY5379" fmla="*/ 979097 h 2993922"/>
              <a:gd name="connsiteX5380" fmla="*/ 7328564 w 8938307"/>
              <a:gd name="connsiteY5380" fmla="*/ 971154 h 2993922"/>
              <a:gd name="connsiteX5381" fmla="*/ 7317974 w 8938307"/>
              <a:gd name="connsiteY5381" fmla="*/ 981744 h 2993922"/>
              <a:gd name="connsiteX5382" fmla="*/ 7339155 w 8938307"/>
              <a:gd name="connsiteY5382" fmla="*/ 987040 h 2993922"/>
              <a:gd name="connsiteX5383" fmla="*/ 7360336 w 8938307"/>
              <a:gd name="connsiteY5383" fmla="*/ 992335 h 2993922"/>
              <a:gd name="connsiteX5384" fmla="*/ 7365630 w 8938307"/>
              <a:gd name="connsiteY5384" fmla="*/ 987040 h 2993922"/>
              <a:gd name="connsiteX5385" fmla="*/ 7328564 w 8938307"/>
              <a:gd name="connsiteY5385" fmla="*/ 971154 h 2993922"/>
              <a:gd name="connsiteX5386" fmla="*/ 2716440 w 8938307"/>
              <a:gd name="connsiteY5386" fmla="*/ 971154 h 2993922"/>
              <a:gd name="connsiteX5387" fmla="*/ 2711145 w 8938307"/>
              <a:gd name="connsiteY5387" fmla="*/ 976448 h 2993922"/>
              <a:gd name="connsiteX5388" fmla="*/ 2721735 w 8938307"/>
              <a:gd name="connsiteY5388" fmla="*/ 981744 h 2993922"/>
              <a:gd name="connsiteX5389" fmla="*/ 2716440 w 8938307"/>
              <a:gd name="connsiteY5389" fmla="*/ 971154 h 2993922"/>
              <a:gd name="connsiteX5390" fmla="*/ 1281440 w 8938307"/>
              <a:gd name="connsiteY5390" fmla="*/ 971154 h 2993922"/>
              <a:gd name="connsiteX5391" fmla="*/ 1302621 w 8938307"/>
              <a:gd name="connsiteY5391" fmla="*/ 981744 h 2993922"/>
              <a:gd name="connsiteX5392" fmla="*/ 1292030 w 8938307"/>
              <a:gd name="connsiteY5392" fmla="*/ 981744 h 2993922"/>
              <a:gd name="connsiteX5393" fmla="*/ 1281440 w 8938307"/>
              <a:gd name="connsiteY5393" fmla="*/ 981744 h 2993922"/>
              <a:gd name="connsiteX5394" fmla="*/ 1217897 w 8938307"/>
              <a:gd name="connsiteY5394" fmla="*/ 971154 h 2993922"/>
              <a:gd name="connsiteX5395" fmla="*/ 1228487 w 8938307"/>
              <a:gd name="connsiteY5395" fmla="*/ 971154 h 2993922"/>
              <a:gd name="connsiteX5396" fmla="*/ 1239078 w 8938307"/>
              <a:gd name="connsiteY5396" fmla="*/ 981744 h 2993922"/>
              <a:gd name="connsiteX5397" fmla="*/ 540110 w 8938307"/>
              <a:gd name="connsiteY5397" fmla="*/ 971154 h 2993922"/>
              <a:gd name="connsiteX5398" fmla="*/ 541435 w 8938307"/>
              <a:gd name="connsiteY5398" fmla="*/ 972478 h 2993922"/>
              <a:gd name="connsiteX5399" fmla="*/ 543291 w 8938307"/>
              <a:gd name="connsiteY5399" fmla="*/ 974333 h 2993922"/>
              <a:gd name="connsiteX5400" fmla="*/ 2139263 w 8938307"/>
              <a:gd name="connsiteY5400" fmla="*/ 960563 h 2993922"/>
              <a:gd name="connsiteX5401" fmla="*/ 2144559 w 8938307"/>
              <a:gd name="connsiteY5401" fmla="*/ 971154 h 2993922"/>
              <a:gd name="connsiteX5402" fmla="*/ 2149853 w 8938307"/>
              <a:gd name="connsiteY5402" fmla="*/ 981744 h 2993922"/>
              <a:gd name="connsiteX5403" fmla="*/ 2160443 w 8938307"/>
              <a:gd name="connsiteY5403" fmla="*/ 981744 h 2993922"/>
              <a:gd name="connsiteX5404" fmla="*/ 2197509 w 8938307"/>
              <a:gd name="connsiteY5404" fmla="*/ 987040 h 2993922"/>
              <a:gd name="connsiteX5405" fmla="*/ 2223986 w 8938307"/>
              <a:gd name="connsiteY5405" fmla="*/ 992335 h 2993922"/>
              <a:gd name="connsiteX5406" fmla="*/ 2255757 w 8938307"/>
              <a:gd name="connsiteY5406" fmla="*/ 1002925 h 2993922"/>
              <a:gd name="connsiteX5407" fmla="*/ 2276938 w 8938307"/>
              <a:gd name="connsiteY5407" fmla="*/ 1013515 h 2993922"/>
              <a:gd name="connsiteX5408" fmla="*/ 2308710 w 8938307"/>
              <a:gd name="connsiteY5408" fmla="*/ 1013515 h 2993922"/>
              <a:gd name="connsiteX5409" fmla="*/ 2319299 w 8938307"/>
              <a:gd name="connsiteY5409" fmla="*/ 1002925 h 2993922"/>
              <a:gd name="connsiteX5410" fmla="*/ 2308710 w 8938307"/>
              <a:gd name="connsiteY5410" fmla="*/ 1002925 h 2993922"/>
              <a:gd name="connsiteX5411" fmla="*/ 2314005 w 8938307"/>
              <a:gd name="connsiteY5411" fmla="*/ 997629 h 2993922"/>
              <a:gd name="connsiteX5412" fmla="*/ 2298119 w 8938307"/>
              <a:gd name="connsiteY5412" fmla="*/ 992335 h 2993922"/>
              <a:gd name="connsiteX5413" fmla="*/ 2287529 w 8938307"/>
              <a:gd name="connsiteY5413" fmla="*/ 992335 h 2993922"/>
              <a:gd name="connsiteX5414" fmla="*/ 2287529 w 8938307"/>
              <a:gd name="connsiteY5414" fmla="*/ 981744 h 2993922"/>
              <a:gd name="connsiteX5415" fmla="*/ 2197509 w 8938307"/>
              <a:gd name="connsiteY5415" fmla="*/ 971154 h 2993922"/>
              <a:gd name="connsiteX5416" fmla="*/ 2149853 w 8938307"/>
              <a:gd name="connsiteY5416" fmla="*/ 960563 h 2993922"/>
              <a:gd name="connsiteX5417" fmla="*/ 1853322 w 8938307"/>
              <a:gd name="connsiteY5417" fmla="*/ 960563 h 2993922"/>
              <a:gd name="connsiteX5418" fmla="*/ 1858616 w 8938307"/>
              <a:gd name="connsiteY5418" fmla="*/ 960563 h 2993922"/>
              <a:gd name="connsiteX5419" fmla="*/ 1874503 w 8938307"/>
              <a:gd name="connsiteY5419" fmla="*/ 960563 h 2993922"/>
              <a:gd name="connsiteX5420" fmla="*/ 1916864 w 8938307"/>
              <a:gd name="connsiteY5420" fmla="*/ 981744 h 2993922"/>
              <a:gd name="connsiteX5421" fmla="*/ 1916864 w 8938307"/>
              <a:gd name="connsiteY5421" fmla="*/ 992335 h 2993922"/>
              <a:gd name="connsiteX5422" fmla="*/ 1927455 w 8938307"/>
              <a:gd name="connsiteY5422" fmla="*/ 992335 h 2993922"/>
              <a:gd name="connsiteX5423" fmla="*/ 1938045 w 8938307"/>
              <a:gd name="connsiteY5423" fmla="*/ 981744 h 2993922"/>
              <a:gd name="connsiteX5424" fmla="*/ 1938045 w 8938307"/>
              <a:gd name="connsiteY5424" fmla="*/ 992335 h 2993922"/>
              <a:gd name="connsiteX5425" fmla="*/ 1938045 w 8938307"/>
              <a:gd name="connsiteY5425" fmla="*/ 1002925 h 2993922"/>
              <a:gd name="connsiteX5426" fmla="*/ 1895684 w 8938307"/>
              <a:gd name="connsiteY5426" fmla="*/ 1002925 h 2993922"/>
              <a:gd name="connsiteX5427" fmla="*/ 1853322 w 8938307"/>
              <a:gd name="connsiteY5427" fmla="*/ 987040 h 2993922"/>
              <a:gd name="connsiteX5428" fmla="*/ 1832141 w 8938307"/>
              <a:gd name="connsiteY5428" fmla="*/ 971154 h 2993922"/>
              <a:gd name="connsiteX5429" fmla="*/ 1842731 w 8938307"/>
              <a:gd name="connsiteY5429" fmla="*/ 971154 h 2993922"/>
              <a:gd name="connsiteX5430" fmla="*/ 1853322 w 8938307"/>
              <a:gd name="connsiteY5430" fmla="*/ 960563 h 2993922"/>
              <a:gd name="connsiteX5431" fmla="*/ 1472067 w 8938307"/>
              <a:gd name="connsiteY5431" fmla="*/ 960563 h 2993922"/>
              <a:gd name="connsiteX5432" fmla="*/ 1472067 w 8938307"/>
              <a:gd name="connsiteY5432" fmla="*/ 971154 h 2993922"/>
              <a:gd name="connsiteX5433" fmla="*/ 1482658 w 8938307"/>
              <a:gd name="connsiteY5433" fmla="*/ 971154 h 2993922"/>
              <a:gd name="connsiteX5434" fmla="*/ 1535610 w 8938307"/>
              <a:gd name="connsiteY5434" fmla="*/ 992335 h 2993922"/>
              <a:gd name="connsiteX5435" fmla="*/ 1546200 w 8938307"/>
              <a:gd name="connsiteY5435" fmla="*/ 1002925 h 2993922"/>
              <a:gd name="connsiteX5436" fmla="*/ 1551496 w 8938307"/>
              <a:gd name="connsiteY5436" fmla="*/ 1002925 h 2993922"/>
              <a:gd name="connsiteX5437" fmla="*/ 1567381 w 8938307"/>
              <a:gd name="connsiteY5437" fmla="*/ 1002925 h 2993922"/>
              <a:gd name="connsiteX5438" fmla="*/ 1577971 w 8938307"/>
              <a:gd name="connsiteY5438" fmla="*/ 1002925 h 2993922"/>
              <a:gd name="connsiteX5439" fmla="*/ 1577971 w 8938307"/>
              <a:gd name="connsiteY5439" fmla="*/ 1013515 h 2993922"/>
              <a:gd name="connsiteX5440" fmla="*/ 1609742 w 8938307"/>
              <a:gd name="connsiteY5440" fmla="*/ 1013515 h 2993922"/>
              <a:gd name="connsiteX5441" fmla="*/ 1630923 w 8938307"/>
              <a:gd name="connsiteY5441" fmla="*/ 1013515 h 2993922"/>
              <a:gd name="connsiteX5442" fmla="*/ 1630923 w 8938307"/>
              <a:gd name="connsiteY5442" fmla="*/ 1024106 h 2993922"/>
              <a:gd name="connsiteX5443" fmla="*/ 1652104 w 8938307"/>
              <a:gd name="connsiteY5443" fmla="*/ 1024106 h 2993922"/>
              <a:gd name="connsiteX5444" fmla="*/ 1662694 w 8938307"/>
              <a:gd name="connsiteY5444" fmla="*/ 1024106 h 2993922"/>
              <a:gd name="connsiteX5445" fmla="*/ 1662694 w 8938307"/>
              <a:gd name="connsiteY5445" fmla="*/ 1034696 h 2993922"/>
              <a:gd name="connsiteX5446" fmla="*/ 1683875 w 8938307"/>
              <a:gd name="connsiteY5446" fmla="*/ 1055877 h 2993922"/>
              <a:gd name="connsiteX5447" fmla="*/ 1715646 w 8938307"/>
              <a:gd name="connsiteY5447" fmla="*/ 1066467 h 2993922"/>
              <a:gd name="connsiteX5448" fmla="*/ 1673285 w 8938307"/>
              <a:gd name="connsiteY5448" fmla="*/ 1066467 h 2993922"/>
              <a:gd name="connsiteX5449" fmla="*/ 1620333 w 8938307"/>
              <a:gd name="connsiteY5449" fmla="*/ 1055877 h 2993922"/>
              <a:gd name="connsiteX5450" fmla="*/ 1620333 w 8938307"/>
              <a:gd name="connsiteY5450" fmla="*/ 1045287 h 2993922"/>
              <a:gd name="connsiteX5451" fmla="*/ 1609742 w 8938307"/>
              <a:gd name="connsiteY5451" fmla="*/ 1045287 h 2993922"/>
              <a:gd name="connsiteX5452" fmla="*/ 1604448 w 8938307"/>
              <a:gd name="connsiteY5452" fmla="*/ 1050581 h 2993922"/>
              <a:gd name="connsiteX5453" fmla="*/ 1588562 w 8938307"/>
              <a:gd name="connsiteY5453" fmla="*/ 1045287 h 2993922"/>
              <a:gd name="connsiteX5454" fmla="*/ 1572677 w 8938307"/>
              <a:gd name="connsiteY5454" fmla="*/ 1045287 h 2993922"/>
              <a:gd name="connsiteX5455" fmla="*/ 1546200 w 8938307"/>
              <a:gd name="connsiteY5455" fmla="*/ 1045287 h 2993922"/>
              <a:gd name="connsiteX5456" fmla="*/ 1498544 w 8938307"/>
              <a:gd name="connsiteY5456" fmla="*/ 1039992 h 2993922"/>
              <a:gd name="connsiteX5457" fmla="*/ 1493248 w 8938307"/>
              <a:gd name="connsiteY5457" fmla="*/ 1034696 h 2993922"/>
              <a:gd name="connsiteX5458" fmla="*/ 1495895 w 8938307"/>
              <a:gd name="connsiteY5458" fmla="*/ 1026753 h 2993922"/>
              <a:gd name="connsiteX5459" fmla="*/ 1503838 w 8938307"/>
              <a:gd name="connsiteY5459" fmla="*/ 1024106 h 2993922"/>
              <a:gd name="connsiteX5460" fmla="*/ 1482658 w 8938307"/>
              <a:gd name="connsiteY5460" fmla="*/ 1013515 h 2993922"/>
              <a:gd name="connsiteX5461" fmla="*/ 1472067 w 8938307"/>
              <a:gd name="connsiteY5461" fmla="*/ 1024106 h 2993922"/>
              <a:gd name="connsiteX5462" fmla="*/ 1461477 w 8938307"/>
              <a:gd name="connsiteY5462" fmla="*/ 1034696 h 2993922"/>
              <a:gd name="connsiteX5463" fmla="*/ 1450886 w 8938307"/>
              <a:gd name="connsiteY5463" fmla="*/ 1024106 h 2993922"/>
              <a:gd name="connsiteX5464" fmla="*/ 1408525 w 8938307"/>
              <a:gd name="connsiteY5464" fmla="*/ 1034696 h 2993922"/>
              <a:gd name="connsiteX5465" fmla="*/ 1397934 w 8938307"/>
              <a:gd name="connsiteY5465" fmla="*/ 1034696 h 2993922"/>
              <a:gd name="connsiteX5466" fmla="*/ 1387344 w 8938307"/>
              <a:gd name="connsiteY5466" fmla="*/ 1034696 h 2993922"/>
              <a:gd name="connsiteX5467" fmla="*/ 1408525 w 8938307"/>
              <a:gd name="connsiteY5467" fmla="*/ 1055877 h 2993922"/>
              <a:gd name="connsiteX5468" fmla="*/ 1419114 w 8938307"/>
              <a:gd name="connsiteY5468" fmla="*/ 1066467 h 2993922"/>
              <a:gd name="connsiteX5469" fmla="*/ 1461477 w 8938307"/>
              <a:gd name="connsiteY5469" fmla="*/ 1077058 h 2993922"/>
              <a:gd name="connsiteX5470" fmla="*/ 1503838 w 8938307"/>
              <a:gd name="connsiteY5470" fmla="*/ 1087648 h 2993922"/>
              <a:gd name="connsiteX5471" fmla="*/ 1525019 w 8938307"/>
              <a:gd name="connsiteY5471" fmla="*/ 1092944 h 2993922"/>
              <a:gd name="connsiteX5472" fmla="*/ 1530314 w 8938307"/>
              <a:gd name="connsiteY5472" fmla="*/ 1077058 h 2993922"/>
              <a:gd name="connsiteX5473" fmla="*/ 1514429 w 8938307"/>
              <a:gd name="connsiteY5473" fmla="*/ 1077058 h 2993922"/>
              <a:gd name="connsiteX5474" fmla="*/ 1514429 w 8938307"/>
              <a:gd name="connsiteY5474" fmla="*/ 1066467 h 2993922"/>
              <a:gd name="connsiteX5475" fmla="*/ 1530314 w 8938307"/>
              <a:gd name="connsiteY5475" fmla="*/ 1055877 h 2993922"/>
              <a:gd name="connsiteX5476" fmla="*/ 1535610 w 8938307"/>
              <a:gd name="connsiteY5476" fmla="*/ 1066467 h 2993922"/>
              <a:gd name="connsiteX5477" fmla="*/ 1546200 w 8938307"/>
              <a:gd name="connsiteY5477" fmla="*/ 1071762 h 2993922"/>
              <a:gd name="connsiteX5478" fmla="*/ 1556790 w 8938307"/>
              <a:gd name="connsiteY5478" fmla="*/ 1077058 h 2993922"/>
              <a:gd name="connsiteX5479" fmla="*/ 1572677 w 8938307"/>
              <a:gd name="connsiteY5479" fmla="*/ 1082354 h 2993922"/>
              <a:gd name="connsiteX5480" fmla="*/ 1593856 w 8938307"/>
              <a:gd name="connsiteY5480" fmla="*/ 1087648 h 2993922"/>
              <a:gd name="connsiteX5481" fmla="*/ 1609742 w 8938307"/>
              <a:gd name="connsiteY5481" fmla="*/ 1087648 h 2993922"/>
              <a:gd name="connsiteX5482" fmla="*/ 1599152 w 8938307"/>
              <a:gd name="connsiteY5482" fmla="*/ 1098239 h 2993922"/>
              <a:gd name="connsiteX5483" fmla="*/ 1556790 w 8938307"/>
              <a:gd name="connsiteY5483" fmla="*/ 1087648 h 2993922"/>
              <a:gd name="connsiteX5484" fmla="*/ 1599152 w 8938307"/>
              <a:gd name="connsiteY5484" fmla="*/ 1108829 h 2993922"/>
              <a:gd name="connsiteX5485" fmla="*/ 1662694 w 8938307"/>
              <a:gd name="connsiteY5485" fmla="*/ 1119419 h 2993922"/>
              <a:gd name="connsiteX5486" fmla="*/ 1673285 w 8938307"/>
              <a:gd name="connsiteY5486" fmla="*/ 1108829 h 2993922"/>
              <a:gd name="connsiteX5487" fmla="*/ 1683875 w 8938307"/>
              <a:gd name="connsiteY5487" fmla="*/ 1092944 h 2993922"/>
              <a:gd name="connsiteX5488" fmla="*/ 1694466 w 8938307"/>
              <a:gd name="connsiteY5488" fmla="*/ 1087648 h 2993922"/>
              <a:gd name="connsiteX5489" fmla="*/ 1705056 w 8938307"/>
              <a:gd name="connsiteY5489" fmla="*/ 1077058 h 2993922"/>
              <a:gd name="connsiteX5490" fmla="*/ 1726237 w 8938307"/>
              <a:gd name="connsiteY5490" fmla="*/ 1055877 h 2993922"/>
              <a:gd name="connsiteX5491" fmla="*/ 1705056 w 8938307"/>
              <a:gd name="connsiteY5491" fmla="*/ 1045287 h 2993922"/>
              <a:gd name="connsiteX5492" fmla="*/ 1705056 w 8938307"/>
              <a:gd name="connsiteY5492" fmla="*/ 1034696 h 2993922"/>
              <a:gd name="connsiteX5493" fmla="*/ 1715646 w 8938307"/>
              <a:gd name="connsiteY5493" fmla="*/ 1034696 h 2993922"/>
              <a:gd name="connsiteX5494" fmla="*/ 1747418 w 8938307"/>
              <a:gd name="connsiteY5494" fmla="*/ 1045287 h 2993922"/>
              <a:gd name="connsiteX5495" fmla="*/ 1726237 w 8938307"/>
              <a:gd name="connsiteY5495" fmla="*/ 1034696 h 2993922"/>
              <a:gd name="connsiteX5496" fmla="*/ 1715646 w 8938307"/>
              <a:gd name="connsiteY5496" fmla="*/ 1034696 h 2993922"/>
              <a:gd name="connsiteX5497" fmla="*/ 1715646 w 8938307"/>
              <a:gd name="connsiteY5497" fmla="*/ 1024106 h 2993922"/>
              <a:gd name="connsiteX5498" fmla="*/ 1705056 w 8938307"/>
              <a:gd name="connsiteY5498" fmla="*/ 1024106 h 2993922"/>
              <a:gd name="connsiteX5499" fmla="*/ 1678581 w 8938307"/>
              <a:gd name="connsiteY5499" fmla="*/ 1013515 h 2993922"/>
              <a:gd name="connsiteX5500" fmla="*/ 1662694 w 8938307"/>
              <a:gd name="connsiteY5500" fmla="*/ 1013515 h 2993922"/>
              <a:gd name="connsiteX5501" fmla="*/ 1652104 w 8938307"/>
              <a:gd name="connsiteY5501" fmla="*/ 1024106 h 2993922"/>
              <a:gd name="connsiteX5502" fmla="*/ 1652104 w 8938307"/>
              <a:gd name="connsiteY5502" fmla="*/ 1013515 h 2993922"/>
              <a:gd name="connsiteX5503" fmla="*/ 1641514 w 8938307"/>
              <a:gd name="connsiteY5503" fmla="*/ 1002925 h 2993922"/>
              <a:gd name="connsiteX5504" fmla="*/ 1636218 w 8938307"/>
              <a:gd name="connsiteY5504" fmla="*/ 997629 h 2993922"/>
              <a:gd name="connsiteX5505" fmla="*/ 1620333 w 8938307"/>
              <a:gd name="connsiteY5505" fmla="*/ 992335 h 2993922"/>
              <a:gd name="connsiteX5506" fmla="*/ 1583266 w 8938307"/>
              <a:gd name="connsiteY5506" fmla="*/ 976448 h 2993922"/>
              <a:gd name="connsiteX5507" fmla="*/ 1535610 w 8938307"/>
              <a:gd name="connsiteY5507" fmla="*/ 971154 h 2993922"/>
              <a:gd name="connsiteX5508" fmla="*/ 1493248 w 8938307"/>
              <a:gd name="connsiteY5508" fmla="*/ 971154 h 2993922"/>
              <a:gd name="connsiteX5509" fmla="*/ 1493248 w 8938307"/>
              <a:gd name="connsiteY5509" fmla="*/ 960563 h 2993922"/>
              <a:gd name="connsiteX5510" fmla="*/ 1472067 w 8938307"/>
              <a:gd name="connsiteY5510" fmla="*/ 960563 h 2993922"/>
              <a:gd name="connsiteX5511" fmla="*/ 1450886 w 8938307"/>
              <a:gd name="connsiteY5511" fmla="*/ 960563 h 2993922"/>
              <a:gd name="connsiteX5512" fmla="*/ 1440296 w 8938307"/>
              <a:gd name="connsiteY5512" fmla="*/ 965858 h 2993922"/>
              <a:gd name="connsiteX5513" fmla="*/ 1450886 w 8938307"/>
              <a:gd name="connsiteY5513" fmla="*/ 971154 h 2993922"/>
              <a:gd name="connsiteX5514" fmla="*/ 1461477 w 8938307"/>
              <a:gd name="connsiteY5514" fmla="*/ 971154 h 2993922"/>
              <a:gd name="connsiteX5515" fmla="*/ 1175535 w 8938307"/>
              <a:gd name="connsiteY5515" fmla="*/ 960563 h 2993922"/>
              <a:gd name="connsiteX5516" fmla="*/ 1186126 w 8938307"/>
              <a:gd name="connsiteY5516" fmla="*/ 960563 h 2993922"/>
              <a:gd name="connsiteX5517" fmla="*/ 1196717 w 8938307"/>
              <a:gd name="connsiteY5517" fmla="*/ 971154 h 2993922"/>
              <a:gd name="connsiteX5518" fmla="*/ 1186126 w 8938307"/>
              <a:gd name="connsiteY5518" fmla="*/ 971154 h 2993922"/>
              <a:gd name="connsiteX5519" fmla="*/ 1180832 w 8938307"/>
              <a:gd name="connsiteY5519" fmla="*/ 965858 h 2993922"/>
              <a:gd name="connsiteX5520" fmla="*/ 1175535 w 8938307"/>
              <a:gd name="connsiteY5520" fmla="*/ 960563 h 2993922"/>
              <a:gd name="connsiteX5521" fmla="*/ 2478156 w 8938307"/>
              <a:gd name="connsiteY5521" fmla="*/ 953944 h 2993922"/>
              <a:gd name="connsiteX5522" fmla="*/ 2467566 w 8938307"/>
              <a:gd name="connsiteY5522" fmla="*/ 960563 h 2993922"/>
              <a:gd name="connsiteX5523" fmla="*/ 2456975 w 8938307"/>
              <a:gd name="connsiteY5523" fmla="*/ 960563 h 2993922"/>
              <a:gd name="connsiteX5524" fmla="*/ 2483450 w 8938307"/>
              <a:gd name="connsiteY5524" fmla="*/ 965858 h 2993922"/>
              <a:gd name="connsiteX5525" fmla="*/ 2488746 w 8938307"/>
              <a:gd name="connsiteY5525" fmla="*/ 971154 h 2993922"/>
              <a:gd name="connsiteX5526" fmla="*/ 2552289 w 8938307"/>
              <a:gd name="connsiteY5526" fmla="*/ 981744 h 2993922"/>
              <a:gd name="connsiteX5527" fmla="*/ 2509927 w 8938307"/>
              <a:gd name="connsiteY5527" fmla="*/ 960563 h 2993922"/>
              <a:gd name="connsiteX5528" fmla="*/ 2488746 w 8938307"/>
              <a:gd name="connsiteY5528" fmla="*/ 955269 h 2993922"/>
              <a:gd name="connsiteX5529" fmla="*/ 2478156 w 8938307"/>
              <a:gd name="connsiteY5529" fmla="*/ 953944 h 2993922"/>
              <a:gd name="connsiteX5530" fmla="*/ 8832403 w 8938307"/>
              <a:gd name="connsiteY5530" fmla="*/ 949973 h 2993922"/>
              <a:gd name="connsiteX5531" fmla="*/ 8853583 w 8938307"/>
              <a:gd name="connsiteY5531" fmla="*/ 955269 h 2993922"/>
              <a:gd name="connsiteX5532" fmla="*/ 8901240 w 8938307"/>
              <a:gd name="connsiteY5532" fmla="*/ 971154 h 2993922"/>
              <a:gd name="connsiteX5533" fmla="*/ 8938307 w 8938307"/>
              <a:gd name="connsiteY5533" fmla="*/ 981744 h 2993922"/>
              <a:gd name="connsiteX5534" fmla="*/ 8917126 w 8938307"/>
              <a:gd name="connsiteY5534" fmla="*/ 981744 h 2993922"/>
              <a:gd name="connsiteX5535" fmla="*/ 8895945 w 8938307"/>
              <a:gd name="connsiteY5535" fmla="*/ 976448 h 2993922"/>
              <a:gd name="connsiteX5536" fmla="*/ 8874765 w 8938307"/>
              <a:gd name="connsiteY5536" fmla="*/ 971154 h 2993922"/>
              <a:gd name="connsiteX5537" fmla="*/ 8832403 w 8938307"/>
              <a:gd name="connsiteY5537" fmla="*/ 949973 h 2993922"/>
              <a:gd name="connsiteX5538" fmla="*/ 8271112 w 8938307"/>
              <a:gd name="connsiteY5538" fmla="*/ 949973 h 2993922"/>
              <a:gd name="connsiteX5539" fmla="*/ 8334654 w 8938307"/>
              <a:gd name="connsiteY5539" fmla="*/ 960563 h 2993922"/>
              <a:gd name="connsiteX5540" fmla="*/ 8324064 w 8938307"/>
              <a:gd name="connsiteY5540" fmla="*/ 960563 h 2993922"/>
              <a:gd name="connsiteX5541" fmla="*/ 8302883 w 8938307"/>
              <a:gd name="connsiteY5541" fmla="*/ 960563 h 2993922"/>
              <a:gd name="connsiteX5542" fmla="*/ 8281702 w 8938307"/>
              <a:gd name="connsiteY5542" fmla="*/ 960563 h 2993922"/>
              <a:gd name="connsiteX5543" fmla="*/ 8271112 w 8938307"/>
              <a:gd name="connsiteY5543" fmla="*/ 949973 h 2993922"/>
              <a:gd name="connsiteX5544" fmla="*/ 7254432 w 8938307"/>
              <a:gd name="connsiteY5544" fmla="*/ 949973 h 2993922"/>
              <a:gd name="connsiteX5545" fmla="*/ 7275612 w 8938307"/>
              <a:gd name="connsiteY5545" fmla="*/ 960563 h 2993922"/>
              <a:gd name="connsiteX5546" fmla="*/ 7286203 w 8938307"/>
              <a:gd name="connsiteY5546" fmla="*/ 960563 h 2993922"/>
              <a:gd name="connsiteX5547" fmla="*/ 2435794 w 8938307"/>
              <a:gd name="connsiteY5547" fmla="*/ 949973 h 2993922"/>
              <a:gd name="connsiteX5548" fmla="*/ 2435794 w 8938307"/>
              <a:gd name="connsiteY5548" fmla="*/ 960563 h 2993922"/>
              <a:gd name="connsiteX5549" fmla="*/ 2446385 w 8938307"/>
              <a:gd name="connsiteY5549" fmla="*/ 960563 h 2993922"/>
              <a:gd name="connsiteX5550" fmla="*/ 2435794 w 8938307"/>
              <a:gd name="connsiteY5550" fmla="*/ 949973 h 2993922"/>
              <a:gd name="connsiteX5551" fmla="*/ 603653 w 8938307"/>
              <a:gd name="connsiteY5551" fmla="*/ 939383 h 2993922"/>
              <a:gd name="connsiteX5552" fmla="*/ 630128 w 8938307"/>
              <a:gd name="connsiteY5552" fmla="*/ 944677 h 2993922"/>
              <a:gd name="connsiteX5553" fmla="*/ 646015 w 8938307"/>
              <a:gd name="connsiteY5553" fmla="*/ 960563 h 2993922"/>
              <a:gd name="connsiteX5554" fmla="*/ 656605 w 8938307"/>
              <a:gd name="connsiteY5554" fmla="*/ 981744 h 2993922"/>
              <a:gd name="connsiteX5555" fmla="*/ 667195 w 8938307"/>
              <a:gd name="connsiteY5555" fmla="*/ 992335 h 2993922"/>
              <a:gd name="connsiteX5556" fmla="*/ 656605 w 8938307"/>
              <a:gd name="connsiteY5556" fmla="*/ 992335 h 2993922"/>
              <a:gd name="connsiteX5557" fmla="*/ 614243 w 8938307"/>
              <a:gd name="connsiteY5557" fmla="*/ 971154 h 2993922"/>
              <a:gd name="connsiteX5558" fmla="*/ 603653 w 8938307"/>
              <a:gd name="connsiteY5558" fmla="*/ 939383 h 2993922"/>
              <a:gd name="connsiteX5559" fmla="*/ 8461739 w 8938307"/>
              <a:gd name="connsiteY5559" fmla="*/ 928792 h 2993922"/>
              <a:gd name="connsiteX5560" fmla="*/ 8482920 w 8938307"/>
              <a:gd name="connsiteY5560" fmla="*/ 939383 h 2993922"/>
              <a:gd name="connsiteX5561" fmla="*/ 8546462 w 8938307"/>
              <a:gd name="connsiteY5561" fmla="*/ 949973 h 2993922"/>
              <a:gd name="connsiteX5562" fmla="*/ 8599414 w 8938307"/>
              <a:gd name="connsiteY5562" fmla="*/ 971154 h 2993922"/>
              <a:gd name="connsiteX5563" fmla="*/ 8615299 w 8938307"/>
              <a:gd name="connsiteY5563" fmla="*/ 971154 h 2993922"/>
              <a:gd name="connsiteX5564" fmla="*/ 8625889 w 8938307"/>
              <a:gd name="connsiteY5564" fmla="*/ 971154 h 2993922"/>
              <a:gd name="connsiteX5565" fmla="*/ 8636480 w 8938307"/>
              <a:gd name="connsiteY5565" fmla="*/ 971154 h 2993922"/>
              <a:gd name="connsiteX5566" fmla="*/ 8641775 w 8938307"/>
              <a:gd name="connsiteY5566" fmla="*/ 981744 h 2993922"/>
              <a:gd name="connsiteX5567" fmla="*/ 8652366 w 8938307"/>
              <a:gd name="connsiteY5567" fmla="*/ 981744 h 2993922"/>
              <a:gd name="connsiteX5568" fmla="*/ 8662957 w 8938307"/>
              <a:gd name="connsiteY5568" fmla="*/ 981744 h 2993922"/>
              <a:gd name="connsiteX5569" fmla="*/ 8662957 w 8938307"/>
              <a:gd name="connsiteY5569" fmla="*/ 992335 h 2993922"/>
              <a:gd name="connsiteX5570" fmla="*/ 8726499 w 8938307"/>
              <a:gd name="connsiteY5570" fmla="*/ 1013515 h 2993922"/>
              <a:gd name="connsiteX5571" fmla="*/ 8710613 w 8938307"/>
              <a:gd name="connsiteY5571" fmla="*/ 1013515 h 2993922"/>
              <a:gd name="connsiteX5572" fmla="*/ 8678843 w 8938307"/>
              <a:gd name="connsiteY5572" fmla="*/ 1008220 h 2993922"/>
              <a:gd name="connsiteX5573" fmla="*/ 8641775 w 8938307"/>
              <a:gd name="connsiteY5573" fmla="*/ 997629 h 2993922"/>
              <a:gd name="connsiteX5574" fmla="*/ 8599414 w 8938307"/>
              <a:gd name="connsiteY5574" fmla="*/ 992335 h 2993922"/>
              <a:gd name="connsiteX5575" fmla="*/ 8557053 w 8938307"/>
              <a:gd name="connsiteY5575" fmla="*/ 981744 h 2993922"/>
              <a:gd name="connsiteX5576" fmla="*/ 8546462 w 8938307"/>
              <a:gd name="connsiteY5576" fmla="*/ 971154 h 2993922"/>
              <a:gd name="connsiteX5577" fmla="*/ 8535871 w 8938307"/>
              <a:gd name="connsiteY5577" fmla="*/ 971154 h 2993922"/>
              <a:gd name="connsiteX5578" fmla="*/ 8525281 w 8938307"/>
              <a:gd name="connsiteY5578" fmla="*/ 971154 h 2993922"/>
              <a:gd name="connsiteX5579" fmla="*/ 8477624 w 8938307"/>
              <a:gd name="connsiteY5579" fmla="*/ 955269 h 2993922"/>
              <a:gd name="connsiteX5580" fmla="*/ 8451148 w 8938307"/>
              <a:gd name="connsiteY5580" fmla="*/ 939383 h 2993922"/>
              <a:gd name="connsiteX5581" fmla="*/ 1376752 w 8938307"/>
              <a:gd name="connsiteY5581" fmla="*/ 928792 h 2993922"/>
              <a:gd name="connsiteX5582" fmla="*/ 1366162 w 8938307"/>
              <a:gd name="connsiteY5582" fmla="*/ 934087 h 2993922"/>
              <a:gd name="connsiteX5583" fmla="*/ 1376752 w 8938307"/>
              <a:gd name="connsiteY5583" fmla="*/ 939383 h 2993922"/>
              <a:gd name="connsiteX5584" fmla="*/ 1397934 w 8938307"/>
              <a:gd name="connsiteY5584" fmla="*/ 939383 h 2993922"/>
              <a:gd name="connsiteX5585" fmla="*/ 1313210 w 8938307"/>
              <a:gd name="connsiteY5585" fmla="*/ 918202 h 2993922"/>
              <a:gd name="connsiteX5586" fmla="*/ 1323802 w 8938307"/>
              <a:gd name="connsiteY5586" fmla="*/ 928792 h 2993922"/>
              <a:gd name="connsiteX5587" fmla="*/ 1355573 w 8938307"/>
              <a:gd name="connsiteY5587" fmla="*/ 928792 h 2993922"/>
              <a:gd name="connsiteX5588" fmla="*/ 1260258 w 8938307"/>
              <a:gd name="connsiteY5588" fmla="*/ 918202 h 2993922"/>
              <a:gd name="connsiteX5589" fmla="*/ 1260258 w 8938307"/>
              <a:gd name="connsiteY5589" fmla="*/ 928792 h 2993922"/>
              <a:gd name="connsiteX5590" fmla="*/ 1270849 w 8938307"/>
              <a:gd name="connsiteY5590" fmla="*/ 918202 h 2993922"/>
              <a:gd name="connsiteX5591" fmla="*/ 1260258 w 8938307"/>
              <a:gd name="connsiteY5591" fmla="*/ 918202 h 2993922"/>
              <a:gd name="connsiteX5592" fmla="*/ 1980407 w 8938307"/>
              <a:gd name="connsiteY5592" fmla="*/ 907611 h 2993922"/>
              <a:gd name="connsiteX5593" fmla="*/ 1969816 w 8938307"/>
              <a:gd name="connsiteY5593" fmla="*/ 918202 h 2993922"/>
              <a:gd name="connsiteX5594" fmla="*/ 1980407 w 8938307"/>
              <a:gd name="connsiteY5594" fmla="*/ 918202 h 2993922"/>
              <a:gd name="connsiteX5595" fmla="*/ 1980407 w 8938307"/>
              <a:gd name="connsiteY5595" fmla="*/ 907611 h 2993922"/>
              <a:gd name="connsiteX5596" fmla="*/ 381254 w 8938307"/>
              <a:gd name="connsiteY5596" fmla="*/ 907611 h 2993922"/>
              <a:gd name="connsiteX5597" fmla="*/ 413026 w 8938307"/>
              <a:gd name="connsiteY5597" fmla="*/ 918202 h 2993922"/>
              <a:gd name="connsiteX5598" fmla="*/ 529521 w 8938307"/>
              <a:gd name="connsiteY5598" fmla="*/ 981744 h 2993922"/>
              <a:gd name="connsiteX5599" fmla="*/ 571882 w 8938307"/>
              <a:gd name="connsiteY5599" fmla="*/ 1002925 h 2993922"/>
              <a:gd name="connsiteX5600" fmla="*/ 593062 w 8938307"/>
              <a:gd name="connsiteY5600" fmla="*/ 1008220 h 2993922"/>
              <a:gd name="connsiteX5601" fmla="*/ 614243 w 8938307"/>
              <a:gd name="connsiteY5601" fmla="*/ 1013515 h 2993922"/>
              <a:gd name="connsiteX5602" fmla="*/ 635425 w 8938307"/>
              <a:gd name="connsiteY5602" fmla="*/ 1034696 h 2993922"/>
              <a:gd name="connsiteX5603" fmla="*/ 656605 w 8938307"/>
              <a:gd name="connsiteY5603" fmla="*/ 1045287 h 2993922"/>
              <a:gd name="connsiteX5604" fmla="*/ 656605 w 8938307"/>
              <a:gd name="connsiteY5604" fmla="*/ 1055877 h 2993922"/>
              <a:gd name="connsiteX5605" fmla="*/ 603653 w 8938307"/>
              <a:gd name="connsiteY5605" fmla="*/ 1034696 h 2993922"/>
              <a:gd name="connsiteX5606" fmla="*/ 534816 w 8938307"/>
              <a:gd name="connsiteY5606" fmla="*/ 997629 h 2993922"/>
              <a:gd name="connsiteX5607" fmla="*/ 497749 w 8938307"/>
              <a:gd name="connsiteY5607" fmla="*/ 981744 h 2993922"/>
              <a:gd name="connsiteX5608" fmla="*/ 413026 w 8938307"/>
              <a:gd name="connsiteY5608" fmla="*/ 949973 h 2993922"/>
              <a:gd name="connsiteX5609" fmla="*/ 402435 w 8938307"/>
              <a:gd name="connsiteY5609" fmla="*/ 939383 h 2993922"/>
              <a:gd name="connsiteX5610" fmla="*/ 381254 w 8938307"/>
              <a:gd name="connsiteY5610" fmla="*/ 939383 h 2993922"/>
              <a:gd name="connsiteX5611" fmla="*/ 365368 w 8938307"/>
              <a:gd name="connsiteY5611" fmla="*/ 928792 h 2993922"/>
              <a:gd name="connsiteX5612" fmla="*/ 365368 w 8938307"/>
              <a:gd name="connsiteY5612" fmla="*/ 912906 h 2993922"/>
              <a:gd name="connsiteX5613" fmla="*/ 381254 w 8938307"/>
              <a:gd name="connsiteY5613" fmla="*/ 907611 h 2993922"/>
              <a:gd name="connsiteX5614" fmla="*/ 1993645 w 8938307"/>
              <a:gd name="connsiteY5614" fmla="*/ 899668 h 2993922"/>
              <a:gd name="connsiteX5615" fmla="*/ 1990997 w 8938307"/>
              <a:gd name="connsiteY5615" fmla="*/ 902317 h 2993922"/>
              <a:gd name="connsiteX5616" fmla="*/ 2012178 w 8938307"/>
              <a:gd name="connsiteY5616" fmla="*/ 907611 h 2993922"/>
              <a:gd name="connsiteX5617" fmla="*/ 2033359 w 8938307"/>
              <a:gd name="connsiteY5617" fmla="*/ 918202 h 2993922"/>
              <a:gd name="connsiteX5618" fmla="*/ 2012178 w 8938307"/>
              <a:gd name="connsiteY5618" fmla="*/ 928792 h 2993922"/>
              <a:gd name="connsiteX5619" fmla="*/ 2022769 w 8938307"/>
              <a:gd name="connsiteY5619" fmla="*/ 939383 h 2993922"/>
              <a:gd name="connsiteX5620" fmla="*/ 2054540 w 8938307"/>
              <a:gd name="connsiteY5620" fmla="*/ 949973 h 2993922"/>
              <a:gd name="connsiteX5621" fmla="*/ 2086311 w 8938307"/>
              <a:gd name="connsiteY5621" fmla="*/ 949973 h 2993922"/>
              <a:gd name="connsiteX5622" fmla="*/ 2107491 w 8938307"/>
              <a:gd name="connsiteY5622" fmla="*/ 949973 h 2993922"/>
              <a:gd name="connsiteX5623" fmla="*/ 2096901 w 8938307"/>
              <a:gd name="connsiteY5623" fmla="*/ 939383 h 2993922"/>
              <a:gd name="connsiteX5624" fmla="*/ 2086311 w 8938307"/>
              <a:gd name="connsiteY5624" fmla="*/ 939383 h 2993922"/>
              <a:gd name="connsiteX5625" fmla="*/ 2075721 w 8938307"/>
              <a:gd name="connsiteY5625" fmla="*/ 939383 h 2993922"/>
              <a:gd name="connsiteX5626" fmla="*/ 2075721 w 8938307"/>
              <a:gd name="connsiteY5626" fmla="*/ 918202 h 2993922"/>
              <a:gd name="connsiteX5627" fmla="*/ 2086311 w 8938307"/>
              <a:gd name="connsiteY5627" fmla="*/ 918202 h 2993922"/>
              <a:gd name="connsiteX5628" fmla="*/ 2075721 w 8938307"/>
              <a:gd name="connsiteY5628" fmla="*/ 907611 h 2993922"/>
              <a:gd name="connsiteX5629" fmla="*/ 2043949 w 8938307"/>
              <a:gd name="connsiteY5629" fmla="*/ 907611 h 2993922"/>
              <a:gd name="connsiteX5630" fmla="*/ 2012178 w 8938307"/>
              <a:gd name="connsiteY5630" fmla="*/ 902317 h 2993922"/>
              <a:gd name="connsiteX5631" fmla="*/ 2001587 w 8938307"/>
              <a:gd name="connsiteY5631" fmla="*/ 902317 h 2993922"/>
              <a:gd name="connsiteX5632" fmla="*/ 1993645 w 8938307"/>
              <a:gd name="connsiteY5632" fmla="*/ 899668 h 2993922"/>
              <a:gd name="connsiteX5633" fmla="*/ 8472329 w 8938307"/>
              <a:gd name="connsiteY5633" fmla="*/ 897021 h 2993922"/>
              <a:gd name="connsiteX5634" fmla="*/ 8482920 w 8938307"/>
              <a:gd name="connsiteY5634" fmla="*/ 897021 h 2993922"/>
              <a:gd name="connsiteX5635" fmla="*/ 8472329 w 8938307"/>
              <a:gd name="connsiteY5635" fmla="*/ 907611 h 2993922"/>
              <a:gd name="connsiteX5636" fmla="*/ 2425203 w 8938307"/>
              <a:gd name="connsiteY5636" fmla="*/ 886431 h 2993922"/>
              <a:gd name="connsiteX5637" fmla="*/ 2435794 w 8938307"/>
              <a:gd name="connsiteY5637" fmla="*/ 897021 h 2993922"/>
              <a:gd name="connsiteX5638" fmla="*/ 2435794 w 8938307"/>
              <a:gd name="connsiteY5638" fmla="*/ 886431 h 2993922"/>
              <a:gd name="connsiteX5639" fmla="*/ 2425203 w 8938307"/>
              <a:gd name="connsiteY5639" fmla="*/ 886431 h 2993922"/>
              <a:gd name="connsiteX5640" fmla="*/ 1874503 w 8938307"/>
              <a:gd name="connsiteY5640" fmla="*/ 886431 h 2993922"/>
              <a:gd name="connsiteX5641" fmla="*/ 1874503 w 8938307"/>
              <a:gd name="connsiteY5641" fmla="*/ 897021 h 2993922"/>
              <a:gd name="connsiteX5642" fmla="*/ 1885093 w 8938307"/>
              <a:gd name="connsiteY5642" fmla="*/ 886431 h 2993922"/>
              <a:gd name="connsiteX5643" fmla="*/ 1334392 w 8938307"/>
              <a:gd name="connsiteY5643" fmla="*/ 886431 h 2993922"/>
              <a:gd name="connsiteX5644" fmla="*/ 1323802 w 8938307"/>
              <a:gd name="connsiteY5644" fmla="*/ 897021 h 2993922"/>
              <a:gd name="connsiteX5645" fmla="*/ 1313210 w 8938307"/>
              <a:gd name="connsiteY5645" fmla="*/ 897021 h 2993922"/>
              <a:gd name="connsiteX5646" fmla="*/ 1334392 w 8938307"/>
              <a:gd name="connsiteY5646" fmla="*/ 907611 h 2993922"/>
              <a:gd name="connsiteX5647" fmla="*/ 1355573 w 8938307"/>
              <a:gd name="connsiteY5647" fmla="*/ 912906 h 2993922"/>
              <a:gd name="connsiteX5648" fmla="*/ 1360867 w 8938307"/>
              <a:gd name="connsiteY5648" fmla="*/ 912906 h 2993922"/>
              <a:gd name="connsiteX5649" fmla="*/ 1360867 w 8938307"/>
              <a:gd name="connsiteY5649" fmla="*/ 902317 h 2993922"/>
              <a:gd name="connsiteX5650" fmla="*/ 1344982 w 8938307"/>
              <a:gd name="connsiteY5650" fmla="*/ 897021 h 2993922"/>
              <a:gd name="connsiteX5651" fmla="*/ 1334392 w 8938307"/>
              <a:gd name="connsiteY5651" fmla="*/ 886431 h 2993922"/>
              <a:gd name="connsiteX5652" fmla="*/ 1281440 w 8938307"/>
              <a:gd name="connsiteY5652" fmla="*/ 886431 h 2993922"/>
              <a:gd name="connsiteX5653" fmla="*/ 1292030 w 8938307"/>
              <a:gd name="connsiteY5653" fmla="*/ 897021 h 2993922"/>
              <a:gd name="connsiteX5654" fmla="*/ 1302621 w 8938307"/>
              <a:gd name="connsiteY5654" fmla="*/ 886431 h 2993922"/>
              <a:gd name="connsiteX5655" fmla="*/ 1292030 w 8938307"/>
              <a:gd name="connsiteY5655" fmla="*/ 886431 h 2993922"/>
              <a:gd name="connsiteX5656" fmla="*/ 1281440 w 8938307"/>
              <a:gd name="connsiteY5656" fmla="*/ 886431 h 2993922"/>
              <a:gd name="connsiteX5657" fmla="*/ 8387606 w 8938307"/>
              <a:gd name="connsiteY5657" fmla="*/ 875840 h 2993922"/>
              <a:gd name="connsiteX5658" fmla="*/ 8429968 w 8938307"/>
              <a:gd name="connsiteY5658" fmla="*/ 886431 h 2993922"/>
              <a:gd name="connsiteX5659" fmla="*/ 8408787 w 8938307"/>
              <a:gd name="connsiteY5659" fmla="*/ 886431 h 2993922"/>
              <a:gd name="connsiteX5660" fmla="*/ 8387606 w 8938307"/>
              <a:gd name="connsiteY5660" fmla="*/ 875840 h 2993922"/>
              <a:gd name="connsiteX5661" fmla="*/ 6973785 w 8938307"/>
              <a:gd name="connsiteY5661" fmla="*/ 875840 h 2993922"/>
              <a:gd name="connsiteX5662" fmla="*/ 6968491 w 8938307"/>
              <a:gd name="connsiteY5662" fmla="*/ 886431 h 2993922"/>
              <a:gd name="connsiteX5663" fmla="*/ 6979081 w 8938307"/>
              <a:gd name="connsiteY5663" fmla="*/ 886431 h 2993922"/>
              <a:gd name="connsiteX5664" fmla="*/ 6973785 w 8938307"/>
              <a:gd name="connsiteY5664" fmla="*/ 875840 h 2993922"/>
              <a:gd name="connsiteX5665" fmla="*/ 2404023 w 8938307"/>
              <a:gd name="connsiteY5665" fmla="*/ 875840 h 2993922"/>
              <a:gd name="connsiteX5666" fmla="*/ 2404023 w 8938307"/>
              <a:gd name="connsiteY5666" fmla="*/ 886431 h 2993922"/>
              <a:gd name="connsiteX5667" fmla="*/ 2414614 w 8938307"/>
              <a:gd name="connsiteY5667" fmla="*/ 886431 h 2993922"/>
              <a:gd name="connsiteX5668" fmla="*/ 2404023 w 8938307"/>
              <a:gd name="connsiteY5668" fmla="*/ 875840 h 2993922"/>
              <a:gd name="connsiteX5669" fmla="*/ 2202805 w 8938307"/>
              <a:gd name="connsiteY5669" fmla="*/ 875840 h 2993922"/>
              <a:gd name="connsiteX5670" fmla="*/ 2223986 w 8938307"/>
              <a:gd name="connsiteY5670" fmla="*/ 897021 h 2993922"/>
              <a:gd name="connsiteX5671" fmla="*/ 2234577 w 8938307"/>
              <a:gd name="connsiteY5671" fmla="*/ 897021 h 2993922"/>
              <a:gd name="connsiteX5672" fmla="*/ 2255757 w 8938307"/>
              <a:gd name="connsiteY5672" fmla="*/ 897021 h 2993922"/>
              <a:gd name="connsiteX5673" fmla="*/ 2282234 w 8938307"/>
              <a:gd name="connsiteY5673" fmla="*/ 907611 h 2993922"/>
              <a:gd name="connsiteX5674" fmla="*/ 2287529 w 8938307"/>
              <a:gd name="connsiteY5674" fmla="*/ 907611 h 2993922"/>
              <a:gd name="connsiteX5675" fmla="*/ 2287529 w 8938307"/>
              <a:gd name="connsiteY5675" fmla="*/ 897021 h 2993922"/>
              <a:gd name="connsiteX5676" fmla="*/ 2298119 w 8938307"/>
              <a:gd name="connsiteY5676" fmla="*/ 907611 h 2993922"/>
              <a:gd name="connsiteX5677" fmla="*/ 2308710 w 8938307"/>
              <a:gd name="connsiteY5677" fmla="*/ 918202 h 2993922"/>
              <a:gd name="connsiteX5678" fmla="*/ 2340481 w 8938307"/>
              <a:gd name="connsiteY5678" fmla="*/ 928792 h 2993922"/>
              <a:gd name="connsiteX5679" fmla="*/ 2382842 w 8938307"/>
              <a:gd name="connsiteY5679" fmla="*/ 939383 h 2993922"/>
              <a:gd name="connsiteX5680" fmla="*/ 2393433 w 8938307"/>
              <a:gd name="connsiteY5680" fmla="*/ 939383 h 2993922"/>
              <a:gd name="connsiteX5681" fmla="*/ 2382842 w 8938307"/>
              <a:gd name="connsiteY5681" fmla="*/ 923496 h 2993922"/>
              <a:gd name="connsiteX5682" fmla="*/ 2361662 w 8938307"/>
              <a:gd name="connsiteY5682" fmla="*/ 918202 h 2993922"/>
              <a:gd name="connsiteX5683" fmla="*/ 2340481 w 8938307"/>
              <a:gd name="connsiteY5683" fmla="*/ 907611 h 2993922"/>
              <a:gd name="connsiteX5684" fmla="*/ 2324594 w 8938307"/>
              <a:gd name="connsiteY5684" fmla="*/ 907611 h 2993922"/>
              <a:gd name="connsiteX5685" fmla="*/ 2314005 w 8938307"/>
              <a:gd name="connsiteY5685" fmla="*/ 902317 h 2993922"/>
              <a:gd name="connsiteX5686" fmla="*/ 2308710 w 8938307"/>
              <a:gd name="connsiteY5686" fmla="*/ 897021 h 2993922"/>
              <a:gd name="connsiteX5687" fmla="*/ 2276938 w 8938307"/>
              <a:gd name="connsiteY5687" fmla="*/ 886431 h 2993922"/>
              <a:gd name="connsiteX5688" fmla="*/ 2223986 w 8938307"/>
              <a:gd name="connsiteY5688" fmla="*/ 875840 h 2993922"/>
              <a:gd name="connsiteX5689" fmla="*/ 2340481 w 8938307"/>
              <a:gd name="connsiteY5689" fmla="*/ 865250 h 2993922"/>
              <a:gd name="connsiteX5690" fmla="*/ 2361662 w 8938307"/>
              <a:gd name="connsiteY5690" fmla="*/ 875840 h 2993922"/>
              <a:gd name="connsiteX5691" fmla="*/ 2361662 w 8938307"/>
              <a:gd name="connsiteY5691" fmla="*/ 865250 h 2993922"/>
              <a:gd name="connsiteX5692" fmla="*/ 2186919 w 8938307"/>
              <a:gd name="connsiteY5692" fmla="*/ 865250 h 2993922"/>
              <a:gd name="connsiteX5693" fmla="*/ 2181625 w 8938307"/>
              <a:gd name="connsiteY5693" fmla="*/ 875840 h 2993922"/>
              <a:gd name="connsiteX5694" fmla="*/ 2192215 w 8938307"/>
              <a:gd name="connsiteY5694" fmla="*/ 870544 h 2993922"/>
              <a:gd name="connsiteX5695" fmla="*/ 2186919 w 8938307"/>
              <a:gd name="connsiteY5695" fmla="*/ 865250 h 2993922"/>
              <a:gd name="connsiteX5696" fmla="*/ 1525019 w 8938307"/>
              <a:gd name="connsiteY5696" fmla="*/ 865250 h 2993922"/>
              <a:gd name="connsiteX5697" fmla="*/ 1535610 w 8938307"/>
              <a:gd name="connsiteY5697" fmla="*/ 875840 h 2993922"/>
              <a:gd name="connsiteX5698" fmla="*/ 1535610 w 8938307"/>
              <a:gd name="connsiteY5698" fmla="*/ 886431 h 2993922"/>
              <a:gd name="connsiteX5699" fmla="*/ 1525019 w 8938307"/>
              <a:gd name="connsiteY5699" fmla="*/ 886431 h 2993922"/>
              <a:gd name="connsiteX5700" fmla="*/ 1525019 w 8938307"/>
              <a:gd name="connsiteY5700" fmla="*/ 875840 h 2993922"/>
              <a:gd name="connsiteX5701" fmla="*/ 1525019 w 8938307"/>
              <a:gd name="connsiteY5701" fmla="*/ 865250 h 2993922"/>
              <a:gd name="connsiteX5702" fmla="*/ 1228487 w 8938307"/>
              <a:gd name="connsiteY5702" fmla="*/ 865250 h 2993922"/>
              <a:gd name="connsiteX5703" fmla="*/ 1249669 w 8938307"/>
              <a:gd name="connsiteY5703" fmla="*/ 875840 h 2993922"/>
              <a:gd name="connsiteX5704" fmla="*/ 1239078 w 8938307"/>
              <a:gd name="connsiteY5704" fmla="*/ 865250 h 2993922"/>
              <a:gd name="connsiteX5705" fmla="*/ 1207306 w 8938307"/>
              <a:gd name="connsiteY5705" fmla="*/ 865250 h 2993922"/>
              <a:gd name="connsiteX5706" fmla="*/ 1207306 w 8938307"/>
              <a:gd name="connsiteY5706" fmla="*/ 875840 h 2993922"/>
              <a:gd name="connsiteX5707" fmla="*/ 1217897 w 8938307"/>
              <a:gd name="connsiteY5707" fmla="*/ 865250 h 2993922"/>
              <a:gd name="connsiteX5708" fmla="*/ 1143765 w 8938307"/>
              <a:gd name="connsiteY5708" fmla="*/ 854659 h 2993922"/>
              <a:gd name="connsiteX5709" fmla="*/ 1175535 w 8938307"/>
              <a:gd name="connsiteY5709" fmla="*/ 875840 h 2993922"/>
              <a:gd name="connsiteX5710" fmla="*/ 1186126 w 8938307"/>
              <a:gd name="connsiteY5710" fmla="*/ 875840 h 2993922"/>
              <a:gd name="connsiteX5711" fmla="*/ 1164945 w 8938307"/>
              <a:gd name="connsiteY5711" fmla="*/ 865250 h 2993922"/>
              <a:gd name="connsiteX5712" fmla="*/ 1556790 w 8938307"/>
              <a:gd name="connsiteY5712" fmla="*/ 844069 h 2993922"/>
              <a:gd name="connsiteX5713" fmla="*/ 1556790 w 8938307"/>
              <a:gd name="connsiteY5713" fmla="*/ 854659 h 2993922"/>
              <a:gd name="connsiteX5714" fmla="*/ 1567381 w 8938307"/>
              <a:gd name="connsiteY5714" fmla="*/ 854659 h 2993922"/>
              <a:gd name="connsiteX5715" fmla="*/ 1556790 w 8938307"/>
              <a:gd name="connsiteY5715" fmla="*/ 844069 h 2993922"/>
              <a:gd name="connsiteX5716" fmla="*/ 952474 w 8938307"/>
              <a:gd name="connsiteY5716" fmla="*/ 837450 h 2993922"/>
              <a:gd name="connsiteX5717" fmla="*/ 910775 w 8938307"/>
              <a:gd name="connsiteY5717" fmla="*/ 844069 h 2993922"/>
              <a:gd name="connsiteX5718" fmla="*/ 900185 w 8938307"/>
              <a:gd name="connsiteY5718" fmla="*/ 854659 h 2993922"/>
              <a:gd name="connsiteX5719" fmla="*/ 921366 w 8938307"/>
              <a:gd name="connsiteY5719" fmla="*/ 865250 h 2993922"/>
              <a:gd name="connsiteX5720" fmla="*/ 953137 w 8938307"/>
              <a:gd name="connsiteY5720" fmla="*/ 875840 h 2993922"/>
              <a:gd name="connsiteX5721" fmla="*/ 974318 w 8938307"/>
              <a:gd name="connsiteY5721" fmla="*/ 886431 h 2993922"/>
              <a:gd name="connsiteX5722" fmla="*/ 1016678 w 8938307"/>
              <a:gd name="connsiteY5722" fmla="*/ 897021 h 2993922"/>
              <a:gd name="connsiteX5723" fmla="*/ 1037859 w 8938307"/>
              <a:gd name="connsiteY5723" fmla="*/ 918202 h 2993922"/>
              <a:gd name="connsiteX5724" fmla="*/ 1048450 w 8938307"/>
              <a:gd name="connsiteY5724" fmla="*/ 918202 h 2993922"/>
              <a:gd name="connsiteX5725" fmla="*/ 1101402 w 8938307"/>
              <a:gd name="connsiteY5725" fmla="*/ 939383 h 2993922"/>
              <a:gd name="connsiteX5726" fmla="*/ 1090813 w 8938307"/>
              <a:gd name="connsiteY5726" fmla="*/ 939383 h 2993922"/>
              <a:gd name="connsiteX5727" fmla="*/ 1090813 w 8938307"/>
              <a:gd name="connsiteY5727" fmla="*/ 949973 h 2993922"/>
              <a:gd name="connsiteX5728" fmla="*/ 1122583 w 8938307"/>
              <a:gd name="connsiteY5728" fmla="*/ 960563 h 2993922"/>
              <a:gd name="connsiteX5729" fmla="*/ 1164945 w 8938307"/>
              <a:gd name="connsiteY5729" fmla="*/ 971154 h 2993922"/>
              <a:gd name="connsiteX5730" fmla="*/ 1186126 w 8938307"/>
              <a:gd name="connsiteY5730" fmla="*/ 971154 h 2993922"/>
              <a:gd name="connsiteX5731" fmla="*/ 1196717 w 8938307"/>
              <a:gd name="connsiteY5731" fmla="*/ 981744 h 2993922"/>
              <a:gd name="connsiteX5732" fmla="*/ 1217897 w 8938307"/>
              <a:gd name="connsiteY5732" fmla="*/ 981744 h 2993922"/>
              <a:gd name="connsiteX5733" fmla="*/ 1239078 w 8938307"/>
              <a:gd name="connsiteY5733" fmla="*/ 992335 h 2993922"/>
              <a:gd name="connsiteX5734" fmla="*/ 1260258 w 8938307"/>
              <a:gd name="connsiteY5734" fmla="*/ 1002925 h 2993922"/>
              <a:gd name="connsiteX5735" fmla="*/ 1270849 w 8938307"/>
              <a:gd name="connsiteY5735" fmla="*/ 1002925 h 2993922"/>
              <a:gd name="connsiteX5736" fmla="*/ 1281440 w 8938307"/>
              <a:gd name="connsiteY5736" fmla="*/ 1002925 h 2993922"/>
              <a:gd name="connsiteX5737" fmla="*/ 1260258 w 8938307"/>
              <a:gd name="connsiteY5737" fmla="*/ 1013515 h 2993922"/>
              <a:gd name="connsiteX5738" fmla="*/ 1249669 w 8938307"/>
              <a:gd name="connsiteY5738" fmla="*/ 1013515 h 2993922"/>
              <a:gd name="connsiteX5739" fmla="*/ 1239078 w 8938307"/>
              <a:gd name="connsiteY5739" fmla="*/ 1002925 h 2993922"/>
              <a:gd name="connsiteX5740" fmla="*/ 1217897 w 8938307"/>
              <a:gd name="connsiteY5740" fmla="*/ 992335 h 2993922"/>
              <a:gd name="connsiteX5741" fmla="*/ 1217897 w 8938307"/>
              <a:gd name="connsiteY5741" fmla="*/ 1002925 h 2993922"/>
              <a:gd name="connsiteX5742" fmla="*/ 1207306 w 8938307"/>
              <a:gd name="connsiteY5742" fmla="*/ 1002925 h 2993922"/>
              <a:gd name="connsiteX5743" fmla="*/ 1207306 w 8938307"/>
              <a:gd name="connsiteY5743" fmla="*/ 1013515 h 2993922"/>
              <a:gd name="connsiteX5744" fmla="*/ 1223192 w 8938307"/>
              <a:gd name="connsiteY5744" fmla="*/ 1008220 h 2993922"/>
              <a:gd name="connsiteX5745" fmla="*/ 1233784 w 8938307"/>
              <a:gd name="connsiteY5745" fmla="*/ 1013515 h 2993922"/>
              <a:gd name="connsiteX5746" fmla="*/ 1260258 w 8938307"/>
              <a:gd name="connsiteY5746" fmla="*/ 1024106 h 2993922"/>
              <a:gd name="connsiteX5747" fmla="*/ 1281440 w 8938307"/>
              <a:gd name="connsiteY5747" fmla="*/ 1029400 h 2993922"/>
              <a:gd name="connsiteX5748" fmla="*/ 1292030 w 8938307"/>
              <a:gd name="connsiteY5748" fmla="*/ 1024106 h 2993922"/>
              <a:gd name="connsiteX5749" fmla="*/ 1313210 w 8938307"/>
              <a:gd name="connsiteY5749" fmla="*/ 1034696 h 2993922"/>
              <a:gd name="connsiteX5750" fmla="*/ 1355573 w 8938307"/>
              <a:gd name="connsiteY5750" fmla="*/ 1034696 h 2993922"/>
              <a:gd name="connsiteX5751" fmla="*/ 1366162 w 8938307"/>
              <a:gd name="connsiteY5751" fmla="*/ 1024106 h 2993922"/>
              <a:gd name="connsiteX5752" fmla="*/ 1334392 w 8938307"/>
              <a:gd name="connsiteY5752" fmla="*/ 1013515 h 2993922"/>
              <a:gd name="connsiteX5753" fmla="*/ 1313210 w 8938307"/>
              <a:gd name="connsiteY5753" fmla="*/ 1002925 h 2993922"/>
              <a:gd name="connsiteX5754" fmla="*/ 1323802 w 8938307"/>
              <a:gd name="connsiteY5754" fmla="*/ 1002925 h 2993922"/>
              <a:gd name="connsiteX5755" fmla="*/ 1355573 w 8938307"/>
              <a:gd name="connsiteY5755" fmla="*/ 1013515 h 2993922"/>
              <a:gd name="connsiteX5756" fmla="*/ 1376752 w 8938307"/>
              <a:gd name="connsiteY5756" fmla="*/ 1013515 h 2993922"/>
              <a:gd name="connsiteX5757" fmla="*/ 1366162 w 8938307"/>
              <a:gd name="connsiteY5757" fmla="*/ 1002925 h 2993922"/>
              <a:gd name="connsiteX5758" fmla="*/ 1355573 w 8938307"/>
              <a:gd name="connsiteY5758" fmla="*/ 1002925 h 2993922"/>
              <a:gd name="connsiteX5759" fmla="*/ 1334392 w 8938307"/>
              <a:gd name="connsiteY5759" fmla="*/ 987040 h 2993922"/>
              <a:gd name="connsiteX5760" fmla="*/ 1344982 w 8938307"/>
              <a:gd name="connsiteY5760" fmla="*/ 971154 h 2993922"/>
              <a:gd name="connsiteX5761" fmla="*/ 1344982 w 8938307"/>
              <a:gd name="connsiteY5761" fmla="*/ 960563 h 2993922"/>
              <a:gd name="connsiteX5762" fmla="*/ 1323802 w 8938307"/>
              <a:gd name="connsiteY5762" fmla="*/ 949973 h 2993922"/>
              <a:gd name="connsiteX5763" fmla="*/ 1286734 w 8938307"/>
              <a:gd name="connsiteY5763" fmla="*/ 939383 h 2993922"/>
              <a:gd name="connsiteX5764" fmla="*/ 1249669 w 8938307"/>
              <a:gd name="connsiteY5764" fmla="*/ 939383 h 2993922"/>
              <a:gd name="connsiteX5765" fmla="*/ 1228487 w 8938307"/>
              <a:gd name="connsiteY5765" fmla="*/ 928792 h 2993922"/>
              <a:gd name="connsiteX5766" fmla="*/ 1217897 w 8938307"/>
              <a:gd name="connsiteY5766" fmla="*/ 918202 h 2993922"/>
              <a:gd name="connsiteX5767" fmla="*/ 1217897 w 8938307"/>
              <a:gd name="connsiteY5767" fmla="*/ 928792 h 2993922"/>
              <a:gd name="connsiteX5768" fmla="*/ 1196717 w 8938307"/>
              <a:gd name="connsiteY5768" fmla="*/ 928792 h 2993922"/>
              <a:gd name="connsiteX5769" fmla="*/ 1196717 w 8938307"/>
              <a:gd name="connsiteY5769" fmla="*/ 918202 h 2993922"/>
              <a:gd name="connsiteX5770" fmla="*/ 1196717 w 8938307"/>
              <a:gd name="connsiteY5770" fmla="*/ 907611 h 2993922"/>
              <a:gd name="connsiteX5771" fmla="*/ 1175535 w 8938307"/>
              <a:gd name="connsiteY5771" fmla="*/ 907611 h 2993922"/>
              <a:gd name="connsiteX5772" fmla="*/ 1154354 w 8938307"/>
              <a:gd name="connsiteY5772" fmla="*/ 907611 h 2993922"/>
              <a:gd name="connsiteX5773" fmla="*/ 1154354 w 8938307"/>
              <a:gd name="connsiteY5773" fmla="*/ 918202 h 2993922"/>
              <a:gd name="connsiteX5774" fmla="*/ 1143765 w 8938307"/>
              <a:gd name="connsiteY5774" fmla="*/ 907611 h 2993922"/>
              <a:gd name="connsiteX5775" fmla="*/ 1143765 w 8938307"/>
              <a:gd name="connsiteY5775" fmla="*/ 897021 h 2993922"/>
              <a:gd name="connsiteX5776" fmla="*/ 1122583 w 8938307"/>
              <a:gd name="connsiteY5776" fmla="*/ 886431 h 2993922"/>
              <a:gd name="connsiteX5777" fmla="*/ 1111993 w 8938307"/>
              <a:gd name="connsiteY5777" fmla="*/ 875840 h 2993922"/>
              <a:gd name="connsiteX5778" fmla="*/ 1074928 w 8938307"/>
              <a:gd name="connsiteY5778" fmla="*/ 875840 h 2993922"/>
              <a:gd name="connsiteX5779" fmla="*/ 1090813 w 8938307"/>
              <a:gd name="connsiteY5779" fmla="*/ 886431 h 2993922"/>
              <a:gd name="connsiteX5780" fmla="*/ 1101402 w 8938307"/>
              <a:gd name="connsiteY5780" fmla="*/ 886431 h 2993922"/>
              <a:gd name="connsiteX5781" fmla="*/ 1048450 w 8938307"/>
              <a:gd name="connsiteY5781" fmla="*/ 897021 h 2993922"/>
              <a:gd name="connsiteX5782" fmla="*/ 1006089 w 8938307"/>
              <a:gd name="connsiteY5782" fmla="*/ 865250 h 2993922"/>
              <a:gd name="connsiteX5783" fmla="*/ 952474 w 8938307"/>
              <a:gd name="connsiteY5783" fmla="*/ 837450 h 2993922"/>
              <a:gd name="connsiteX5784" fmla="*/ 1736827 w 8938307"/>
              <a:gd name="connsiteY5784" fmla="*/ 833478 h 2993922"/>
              <a:gd name="connsiteX5785" fmla="*/ 1747418 w 8938307"/>
              <a:gd name="connsiteY5785" fmla="*/ 833478 h 2993922"/>
              <a:gd name="connsiteX5786" fmla="*/ 1745300 w 8938307"/>
              <a:gd name="connsiteY5786" fmla="*/ 834538 h 2993922"/>
              <a:gd name="connsiteX5787" fmla="*/ 1323802 w 8938307"/>
              <a:gd name="connsiteY5787" fmla="*/ 830169 h 2993922"/>
              <a:gd name="connsiteX5788" fmla="*/ 1355573 w 8938307"/>
              <a:gd name="connsiteY5788" fmla="*/ 844069 h 2993922"/>
              <a:gd name="connsiteX5789" fmla="*/ 1355573 w 8938307"/>
              <a:gd name="connsiteY5789" fmla="*/ 854659 h 2993922"/>
              <a:gd name="connsiteX5790" fmla="*/ 1344982 w 8938307"/>
              <a:gd name="connsiteY5790" fmla="*/ 854659 h 2993922"/>
              <a:gd name="connsiteX5791" fmla="*/ 1339688 w 8938307"/>
              <a:gd name="connsiteY5791" fmla="*/ 849365 h 2993922"/>
              <a:gd name="connsiteX5792" fmla="*/ 1323802 w 8938307"/>
              <a:gd name="connsiteY5792" fmla="*/ 844069 h 2993922"/>
              <a:gd name="connsiteX5793" fmla="*/ 1313210 w 8938307"/>
              <a:gd name="connsiteY5793" fmla="*/ 833478 h 2993922"/>
              <a:gd name="connsiteX5794" fmla="*/ 1323802 w 8938307"/>
              <a:gd name="connsiteY5794" fmla="*/ 830169 h 2993922"/>
              <a:gd name="connsiteX5795" fmla="*/ 2221339 w 8938307"/>
              <a:gd name="connsiteY5795" fmla="*/ 828183 h 2993922"/>
              <a:gd name="connsiteX5796" fmla="*/ 2213396 w 8938307"/>
              <a:gd name="connsiteY5796" fmla="*/ 833478 h 2993922"/>
              <a:gd name="connsiteX5797" fmla="*/ 2223986 w 8938307"/>
              <a:gd name="connsiteY5797" fmla="*/ 833478 h 2993922"/>
              <a:gd name="connsiteX5798" fmla="*/ 2221339 w 8938307"/>
              <a:gd name="connsiteY5798" fmla="*/ 828183 h 2993922"/>
              <a:gd name="connsiteX5799" fmla="*/ 2065130 w 8938307"/>
              <a:gd name="connsiteY5799" fmla="*/ 822888 h 2993922"/>
              <a:gd name="connsiteX5800" fmla="*/ 2054540 w 8938307"/>
              <a:gd name="connsiteY5800" fmla="*/ 833478 h 2993922"/>
              <a:gd name="connsiteX5801" fmla="*/ 2096901 w 8938307"/>
              <a:gd name="connsiteY5801" fmla="*/ 859954 h 2993922"/>
              <a:gd name="connsiteX5802" fmla="*/ 2139263 w 8938307"/>
              <a:gd name="connsiteY5802" fmla="*/ 854659 h 2993922"/>
              <a:gd name="connsiteX5803" fmla="*/ 2086311 w 8938307"/>
              <a:gd name="connsiteY5803" fmla="*/ 833478 h 2993922"/>
              <a:gd name="connsiteX5804" fmla="*/ 2065130 w 8938307"/>
              <a:gd name="connsiteY5804" fmla="*/ 822888 h 2993922"/>
              <a:gd name="connsiteX5805" fmla="*/ 1111993 w 8938307"/>
              <a:gd name="connsiteY5805" fmla="*/ 822888 h 2993922"/>
              <a:gd name="connsiteX5806" fmla="*/ 1122583 w 8938307"/>
              <a:gd name="connsiteY5806" fmla="*/ 833478 h 2993922"/>
              <a:gd name="connsiteX5807" fmla="*/ 1133174 w 8938307"/>
              <a:gd name="connsiteY5807" fmla="*/ 822888 h 2993922"/>
              <a:gd name="connsiteX5808" fmla="*/ 873709 w 8938307"/>
              <a:gd name="connsiteY5808" fmla="*/ 817592 h 2993922"/>
              <a:gd name="connsiteX5809" fmla="*/ 868414 w 8938307"/>
              <a:gd name="connsiteY5809" fmla="*/ 822888 h 2993922"/>
              <a:gd name="connsiteX5810" fmla="*/ 879003 w 8938307"/>
              <a:gd name="connsiteY5810" fmla="*/ 822888 h 2993922"/>
              <a:gd name="connsiteX5811" fmla="*/ 900185 w 8938307"/>
              <a:gd name="connsiteY5811" fmla="*/ 828183 h 2993922"/>
              <a:gd name="connsiteX5812" fmla="*/ 916070 w 8938307"/>
              <a:gd name="connsiteY5812" fmla="*/ 833478 h 2993922"/>
              <a:gd name="connsiteX5813" fmla="*/ 931956 w 8938307"/>
              <a:gd name="connsiteY5813" fmla="*/ 822888 h 2993922"/>
              <a:gd name="connsiteX5814" fmla="*/ 921366 w 8938307"/>
              <a:gd name="connsiteY5814" fmla="*/ 822888 h 2993922"/>
              <a:gd name="connsiteX5815" fmla="*/ 889594 w 8938307"/>
              <a:gd name="connsiteY5815" fmla="*/ 822888 h 2993922"/>
              <a:gd name="connsiteX5816" fmla="*/ 873709 w 8938307"/>
              <a:gd name="connsiteY5816" fmla="*/ 817592 h 2993922"/>
              <a:gd name="connsiteX5817" fmla="*/ 1376752 w 8938307"/>
              <a:gd name="connsiteY5817" fmla="*/ 812298 h 2993922"/>
              <a:gd name="connsiteX5818" fmla="*/ 1424410 w 8938307"/>
              <a:gd name="connsiteY5818" fmla="*/ 838773 h 2993922"/>
              <a:gd name="connsiteX5819" fmla="*/ 1482658 w 8938307"/>
              <a:gd name="connsiteY5819" fmla="*/ 854659 h 2993922"/>
              <a:gd name="connsiteX5820" fmla="*/ 1493248 w 8938307"/>
              <a:gd name="connsiteY5820" fmla="*/ 844069 h 2993922"/>
              <a:gd name="connsiteX5821" fmla="*/ 1472067 w 8938307"/>
              <a:gd name="connsiteY5821" fmla="*/ 838773 h 2993922"/>
              <a:gd name="connsiteX5822" fmla="*/ 1445590 w 8938307"/>
              <a:gd name="connsiteY5822" fmla="*/ 828183 h 2993922"/>
              <a:gd name="connsiteX5823" fmla="*/ 1424410 w 8938307"/>
              <a:gd name="connsiteY5823" fmla="*/ 822888 h 2993922"/>
              <a:gd name="connsiteX5824" fmla="*/ 1408525 w 8938307"/>
              <a:gd name="connsiteY5824" fmla="*/ 812298 h 2993922"/>
              <a:gd name="connsiteX5825" fmla="*/ 836642 w 8938307"/>
              <a:gd name="connsiteY5825" fmla="*/ 812298 h 2993922"/>
              <a:gd name="connsiteX5826" fmla="*/ 836642 w 8938307"/>
              <a:gd name="connsiteY5826" fmla="*/ 822888 h 2993922"/>
              <a:gd name="connsiteX5827" fmla="*/ 879003 w 8938307"/>
              <a:gd name="connsiteY5827" fmla="*/ 844069 h 2993922"/>
              <a:gd name="connsiteX5828" fmla="*/ 879003 w 8938307"/>
              <a:gd name="connsiteY5828" fmla="*/ 833478 h 2993922"/>
              <a:gd name="connsiteX5829" fmla="*/ 857823 w 8938307"/>
              <a:gd name="connsiteY5829" fmla="*/ 822888 h 2993922"/>
              <a:gd name="connsiteX5830" fmla="*/ 836642 w 8938307"/>
              <a:gd name="connsiteY5830" fmla="*/ 812298 h 2993922"/>
              <a:gd name="connsiteX5831" fmla="*/ 8175798 w 8938307"/>
              <a:gd name="connsiteY5831" fmla="*/ 801707 h 2993922"/>
              <a:gd name="connsiteX5832" fmla="*/ 8175798 w 8938307"/>
              <a:gd name="connsiteY5832" fmla="*/ 812298 h 2993922"/>
              <a:gd name="connsiteX5833" fmla="*/ 8196979 w 8938307"/>
              <a:gd name="connsiteY5833" fmla="*/ 812298 h 2993922"/>
              <a:gd name="connsiteX5834" fmla="*/ 8175798 w 8938307"/>
              <a:gd name="connsiteY5834" fmla="*/ 801707 h 2993922"/>
              <a:gd name="connsiteX5835" fmla="*/ 8112254 w 8938307"/>
              <a:gd name="connsiteY5835" fmla="*/ 801707 h 2993922"/>
              <a:gd name="connsiteX5836" fmla="*/ 8080483 w 8938307"/>
              <a:gd name="connsiteY5836" fmla="*/ 812298 h 2993922"/>
              <a:gd name="connsiteX5837" fmla="*/ 8112254 w 8938307"/>
              <a:gd name="connsiteY5837" fmla="*/ 812298 h 2993922"/>
              <a:gd name="connsiteX5838" fmla="*/ 8112254 w 8938307"/>
              <a:gd name="connsiteY5838" fmla="*/ 801707 h 2993922"/>
              <a:gd name="connsiteX5839" fmla="*/ 794281 w 8938307"/>
              <a:gd name="connsiteY5839" fmla="*/ 801707 h 2993922"/>
              <a:gd name="connsiteX5840" fmla="*/ 794281 w 8938307"/>
              <a:gd name="connsiteY5840" fmla="*/ 812298 h 2993922"/>
              <a:gd name="connsiteX5841" fmla="*/ 804871 w 8938307"/>
              <a:gd name="connsiteY5841" fmla="*/ 812298 h 2993922"/>
              <a:gd name="connsiteX5842" fmla="*/ 1419114 w 8938307"/>
              <a:gd name="connsiteY5842" fmla="*/ 791117 h 2993922"/>
              <a:gd name="connsiteX5843" fmla="*/ 1461477 w 8938307"/>
              <a:gd name="connsiteY5843" fmla="*/ 801707 h 2993922"/>
              <a:gd name="connsiteX5844" fmla="*/ 1450886 w 8938307"/>
              <a:gd name="connsiteY5844" fmla="*/ 791117 h 2993922"/>
              <a:gd name="connsiteX5845" fmla="*/ 1429704 w 8938307"/>
              <a:gd name="connsiteY5845" fmla="*/ 791117 h 2993922"/>
              <a:gd name="connsiteX5846" fmla="*/ 836642 w 8938307"/>
              <a:gd name="connsiteY5846" fmla="*/ 791117 h 2993922"/>
              <a:gd name="connsiteX5847" fmla="*/ 826051 w 8938307"/>
              <a:gd name="connsiteY5847" fmla="*/ 801707 h 2993922"/>
              <a:gd name="connsiteX5848" fmla="*/ 836642 w 8938307"/>
              <a:gd name="connsiteY5848" fmla="*/ 801707 h 2993922"/>
              <a:gd name="connsiteX5849" fmla="*/ 857823 w 8938307"/>
              <a:gd name="connsiteY5849" fmla="*/ 801707 h 2993922"/>
              <a:gd name="connsiteX5850" fmla="*/ 762510 w 8938307"/>
              <a:gd name="connsiteY5850" fmla="*/ 791117 h 2993922"/>
              <a:gd name="connsiteX5851" fmla="*/ 751919 w 8938307"/>
              <a:gd name="connsiteY5851" fmla="*/ 801707 h 2993922"/>
              <a:gd name="connsiteX5852" fmla="*/ 767805 w 8938307"/>
              <a:gd name="connsiteY5852" fmla="*/ 807002 h 2993922"/>
              <a:gd name="connsiteX5853" fmla="*/ 773099 w 8938307"/>
              <a:gd name="connsiteY5853" fmla="*/ 801707 h 2993922"/>
              <a:gd name="connsiteX5854" fmla="*/ 1450886 w 8938307"/>
              <a:gd name="connsiteY5854" fmla="*/ 780526 h 2993922"/>
              <a:gd name="connsiteX5855" fmla="*/ 1461477 w 8938307"/>
              <a:gd name="connsiteY5855" fmla="*/ 791117 h 2993922"/>
              <a:gd name="connsiteX5856" fmla="*/ 1472067 w 8938307"/>
              <a:gd name="connsiteY5856" fmla="*/ 780526 h 2993922"/>
              <a:gd name="connsiteX5857" fmla="*/ 1461477 w 8938307"/>
              <a:gd name="connsiteY5857" fmla="*/ 780526 h 2993922"/>
              <a:gd name="connsiteX5858" fmla="*/ 8083132 w 8938307"/>
              <a:gd name="connsiteY5858" fmla="*/ 775231 h 2993922"/>
              <a:gd name="connsiteX5859" fmla="*/ 8080483 w 8938307"/>
              <a:gd name="connsiteY5859" fmla="*/ 780526 h 2993922"/>
              <a:gd name="connsiteX5860" fmla="*/ 8091075 w 8938307"/>
              <a:gd name="connsiteY5860" fmla="*/ 780526 h 2993922"/>
              <a:gd name="connsiteX5861" fmla="*/ 8083132 w 8938307"/>
              <a:gd name="connsiteY5861" fmla="*/ 775231 h 2993922"/>
              <a:gd name="connsiteX5862" fmla="*/ 8271112 w 8938307"/>
              <a:gd name="connsiteY5862" fmla="*/ 769936 h 2993922"/>
              <a:gd name="connsiteX5863" fmla="*/ 8302883 w 8938307"/>
              <a:gd name="connsiteY5863" fmla="*/ 775231 h 2993922"/>
              <a:gd name="connsiteX5864" fmla="*/ 8313473 w 8938307"/>
              <a:gd name="connsiteY5864" fmla="*/ 780526 h 2993922"/>
              <a:gd name="connsiteX5865" fmla="*/ 8324064 w 8938307"/>
              <a:gd name="connsiteY5865" fmla="*/ 780526 h 2993922"/>
              <a:gd name="connsiteX5866" fmla="*/ 8334654 w 8938307"/>
              <a:gd name="connsiteY5866" fmla="*/ 780526 h 2993922"/>
              <a:gd name="connsiteX5867" fmla="*/ 8355835 w 8938307"/>
              <a:gd name="connsiteY5867" fmla="*/ 791117 h 2993922"/>
              <a:gd name="connsiteX5868" fmla="*/ 8366425 w 8938307"/>
              <a:gd name="connsiteY5868" fmla="*/ 791117 h 2993922"/>
              <a:gd name="connsiteX5869" fmla="*/ 8366425 w 8938307"/>
              <a:gd name="connsiteY5869" fmla="*/ 780526 h 2993922"/>
              <a:gd name="connsiteX5870" fmla="*/ 8377016 w 8938307"/>
              <a:gd name="connsiteY5870" fmla="*/ 780526 h 2993922"/>
              <a:gd name="connsiteX5871" fmla="*/ 8377016 w 8938307"/>
              <a:gd name="connsiteY5871" fmla="*/ 791117 h 2993922"/>
              <a:gd name="connsiteX5872" fmla="*/ 8387606 w 8938307"/>
              <a:gd name="connsiteY5872" fmla="*/ 791117 h 2993922"/>
              <a:gd name="connsiteX5873" fmla="*/ 8398196 w 8938307"/>
              <a:gd name="connsiteY5873" fmla="*/ 801707 h 2993922"/>
              <a:gd name="connsiteX5874" fmla="*/ 8377016 w 8938307"/>
              <a:gd name="connsiteY5874" fmla="*/ 801707 h 2993922"/>
              <a:gd name="connsiteX5875" fmla="*/ 8345244 w 8938307"/>
              <a:gd name="connsiteY5875" fmla="*/ 801707 h 2993922"/>
              <a:gd name="connsiteX5876" fmla="*/ 8271112 w 8938307"/>
              <a:gd name="connsiteY5876" fmla="*/ 791117 h 2993922"/>
              <a:gd name="connsiteX5877" fmla="*/ 8260521 w 8938307"/>
              <a:gd name="connsiteY5877" fmla="*/ 780526 h 2993922"/>
              <a:gd name="connsiteX5878" fmla="*/ 8249931 w 8938307"/>
              <a:gd name="connsiteY5878" fmla="*/ 780526 h 2993922"/>
              <a:gd name="connsiteX5879" fmla="*/ 8271112 w 8938307"/>
              <a:gd name="connsiteY5879" fmla="*/ 769936 h 2993922"/>
              <a:gd name="connsiteX5880" fmla="*/ 1387344 w 8938307"/>
              <a:gd name="connsiteY5880" fmla="*/ 769936 h 2993922"/>
              <a:gd name="connsiteX5881" fmla="*/ 1376752 w 8938307"/>
              <a:gd name="connsiteY5881" fmla="*/ 780526 h 2993922"/>
              <a:gd name="connsiteX5882" fmla="*/ 1397934 w 8938307"/>
              <a:gd name="connsiteY5882" fmla="*/ 780526 h 2993922"/>
              <a:gd name="connsiteX5883" fmla="*/ 1387344 w 8938307"/>
              <a:gd name="connsiteY5883" fmla="*/ 769936 h 2993922"/>
              <a:gd name="connsiteX5884" fmla="*/ 931956 w 8938307"/>
              <a:gd name="connsiteY5884" fmla="*/ 769936 h 2993922"/>
              <a:gd name="connsiteX5885" fmla="*/ 931956 w 8938307"/>
              <a:gd name="connsiteY5885" fmla="*/ 780526 h 2993922"/>
              <a:gd name="connsiteX5886" fmla="*/ 942546 w 8938307"/>
              <a:gd name="connsiteY5886" fmla="*/ 775231 h 2993922"/>
              <a:gd name="connsiteX5887" fmla="*/ 931956 w 8938307"/>
              <a:gd name="connsiteY5887" fmla="*/ 769936 h 2993922"/>
              <a:gd name="connsiteX5888" fmla="*/ 901508 w 8938307"/>
              <a:gd name="connsiteY5888" fmla="*/ 763317 h 2993922"/>
              <a:gd name="connsiteX5889" fmla="*/ 900185 w 8938307"/>
              <a:gd name="connsiteY5889" fmla="*/ 769936 h 2993922"/>
              <a:gd name="connsiteX5890" fmla="*/ 905480 w 8938307"/>
              <a:gd name="connsiteY5890" fmla="*/ 769936 h 2993922"/>
              <a:gd name="connsiteX5891" fmla="*/ 910775 w 8938307"/>
              <a:gd name="connsiteY5891" fmla="*/ 769936 h 2993922"/>
              <a:gd name="connsiteX5892" fmla="*/ 905480 w 8938307"/>
              <a:gd name="connsiteY5892" fmla="*/ 764640 h 2993922"/>
              <a:gd name="connsiteX5893" fmla="*/ 901508 w 8938307"/>
              <a:gd name="connsiteY5893" fmla="*/ 763317 h 2993922"/>
              <a:gd name="connsiteX5894" fmla="*/ 1816256 w 8938307"/>
              <a:gd name="connsiteY5894" fmla="*/ 756036 h 2993922"/>
              <a:gd name="connsiteX5895" fmla="*/ 1810960 w 8938307"/>
              <a:gd name="connsiteY5895" fmla="*/ 759346 h 2993922"/>
              <a:gd name="connsiteX5896" fmla="*/ 1821551 w 8938307"/>
              <a:gd name="connsiteY5896" fmla="*/ 769936 h 2993922"/>
              <a:gd name="connsiteX5897" fmla="*/ 1832141 w 8938307"/>
              <a:gd name="connsiteY5897" fmla="*/ 769936 h 2993922"/>
              <a:gd name="connsiteX5898" fmla="*/ 1816256 w 8938307"/>
              <a:gd name="connsiteY5898" fmla="*/ 756036 h 2993922"/>
              <a:gd name="connsiteX5899" fmla="*/ 1239078 w 8938307"/>
              <a:gd name="connsiteY5899" fmla="*/ 727574 h 2993922"/>
              <a:gd name="connsiteX5900" fmla="*/ 1239078 w 8938307"/>
              <a:gd name="connsiteY5900" fmla="*/ 738165 h 2993922"/>
              <a:gd name="connsiteX5901" fmla="*/ 1249669 w 8938307"/>
              <a:gd name="connsiteY5901" fmla="*/ 738165 h 2993922"/>
              <a:gd name="connsiteX5902" fmla="*/ 1239078 w 8938307"/>
              <a:gd name="connsiteY5902" fmla="*/ 727574 h 2993922"/>
              <a:gd name="connsiteX5903" fmla="*/ 984908 w 8938307"/>
              <a:gd name="connsiteY5903" fmla="*/ 727574 h 2993922"/>
              <a:gd name="connsiteX5904" fmla="*/ 995498 w 8938307"/>
              <a:gd name="connsiteY5904" fmla="*/ 727574 h 2993922"/>
              <a:gd name="connsiteX5905" fmla="*/ 1006089 w 8938307"/>
              <a:gd name="connsiteY5905" fmla="*/ 727574 h 2993922"/>
              <a:gd name="connsiteX5906" fmla="*/ 995498 w 8938307"/>
              <a:gd name="connsiteY5906" fmla="*/ 738165 h 2993922"/>
              <a:gd name="connsiteX5907" fmla="*/ 984908 w 8938307"/>
              <a:gd name="connsiteY5907" fmla="*/ 738165 h 2993922"/>
              <a:gd name="connsiteX5908" fmla="*/ 984908 w 8938307"/>
              <a:gd name="connsiteY5908" fmla="*/ 727574 h 2993922"/>
              <a:gd name="connsiteX5909" fmla="*/ 8652366 w 8938307"/>
              <a:gd name="connsiteY5909" fmla="*/ 716984 h 2993922"/>
              <a:gd name="connsiteX5910" fmla="*/ 8662957 w 8938307"/>
              <a:gd name="connsiteY5910" fmla="*/ 716984 h 2993922"/>
              <a:gd name="connsiteX5911" fmla="*/ 8652366 w 8938307"/>
              <a:gd name="connsiteY5911" fmla="*/ 727574 h 2993922"/>
              <a:gd name="connsiteX5912" fmla="*/ 8652366 w 8938307"/>
              <a:gd name="connsiteY5912" fmla="*/ 716984 h 2993922"/>
              <a:gd name="connsiteX5913" fmla="*/ 8377016 w 8938307"/>
              <a:gd name="connsiteY5913" fmla="*/ 716984 h 2993922"/>
              <a:gd name="connsiteX5914" fmla="*/ 8387606 w 8938307"/>
              <a:gd name="connsiteY5914" fmla="*/ 727574 h 2993922"/>
              <a:gd name="connsiteX5915" fmla="*/ 8408787 w 8938307"/>
              <a:gd name="connsiteY5915" fmla="*/ 727574 h 2993922"/>
              <a:gd name="connsiteX5916" fmla="*/ 8398196 w 8938307"/>
              <a:gd name="connsiteY5916" fmla="*/ 716984 h 2993922"/>
              <a:gd name="connsiteX5917" fmla="*/ 8377016 w 8938307"/>
              <a:gd name="connsiteY5917" fmla="*/ 716984 h 2993922"/>
              <a:gd name="connsiteX5918" fmla="*/ 8122846 w 8938307"/>
              <a:gd name="connsiteY5918" fmla="*/ 716984 h 2993922"/>
              <a:gd name="connsiteX5919" fmla="*/ 8112254 w 8938307"/>
              <a:gd name="connsiteY5919" fmla="*/ 738165 h 2993922"/>
              <a:gd name="connsiteX5920" fmla="*/ 8154617 w 8938307"/>
              <a:gd name="connsiteY5920" fmla="*/ 738165 h 2993922"/>
              <a:gd name="connsiteX5921" fmla="*/ 8149321 w 8938307"/>
              <a:gd name="connsiteY5921" fmla="*/ 722279 h 2993922"/>
              <a:gd name="connsiteX5922" fmla="*/ 8122846 w 8938307"/>
              <a:gd name="connsiteY5922" fmla="*/ 716984 h 2993922"/>
              <a:gd name="connsiteX5923" fmla="*/ 8069894 w 8938307"/>
              <a:gd name="connsiteY5923" fmla="*/ 716984 h 2993922"/>
              <a:gd name="connsiteX5924" fmla="*/ 8091075 w 8938307"/>
              <a:gd name="connsiteY5924" fmla="*/ 716984 h 2993922"/>
              <a:gd name="connsiteX5925" fmla="*/ 8080483 w 8938307"/>
              <a:gd name="connsiteY5925" fmla="*/ 716984 h 2993922"/>
              <a:gd name="connsiteX5926" fmla="*/ 8610004 w 8938307"/>
              <a:gd name="connsiteY5926" fmla="*/ 706394 h 2993922"/>
              <a:gd name="connsiteX5927" fmla="*/ 8620595 w 8938307"/>
              <a:gd name="connsiteY5927" fmla="*/ 706394 h 2993922"/>
              <a:gd name="connsiteX5928" fmla="*/ 8610004 w 8938307"/>
              <a:gd name="connsiteY5928" fmla="*/ 716984 h 2993922"/>
              <a:gd name="connsiteX5929" fmla="*/ 8504100 w 8938307"/>
              <a:gd name="connsiteY5929" fmla="*/ 706394 h 2993922"/>
              <a:gd name="connsiteX5930" fmla="*/ 8514691 w 8938307"/>
              <a:gd name="connsiteY5930" fmla="*/ 706394 h 2993922"/>
              <a:gd name="connsiteX5931" fmla="*/ 8504100 w 8938307"/>
              <a:gd name="connsiteY5931" fmla="*/ 716984 h 2993922"/>
              <a:gd name="connsiteX5932" fmla="*/ 8546462 w 8938307"/>
              <a:gd name="connsiteY5932" fmla="*/ 702864 h 2993922"/>
              <a:gd name="connsiteX5933" fmla="*/ 8546462 w 8938307"/>
              <a:gd name="connsiteY5933" fmla="*/ 706394 h 2993922"/>
              <a:gd name="connsiteX5934" fmla="*/ 8535871 w 8938307"/>
              <a:gd name="connsiteY5934" fmla="*/ 706394 h 2993922"/>
              <a:gd name="connsiteX5935" fmla="*/ 1207306 w 8938307"/>
              <a:gd name="connsiteY5935" fmla="*/ 695803 h 2993922"/>
              <a:gd name="connsiteX5936" fmla="*/ 1196717 w 8938307"/>
              <a:gd name="connsiteY5936" fmla="*/ 706394 h 2993922"/>
              <a:gd name="connsiteX5937" fmla="*/ 1207306 w 8938307"/>
              <a:gd name="connsiteY5937" fmla="*/ 706394 h 2993922"/>
              <a:gd name="connsiteX5938" fmla="*/ 1217897 w 8938307"/>
              <a:gd name="connsiteY5938" fmla="*/ 701098 h 2993922"/>
              <a:gd name="connsiteX5939" fmla="*/ 1207306 w 8938307"/>
              <a:gd name="connsiteY5939" fmla="*/ 695803 h 2993922"/>
              <a:gd name="connsiteX5940" fmla="*/ 1111993 w 8938307"/>
              <a:gd name="connsiteY5940" fmla="*/ 695803 h 2993922"/>
              <a:gd name="connsiteX5941" fmla="*/ 1111993 w 8938307"/>
              <a:gd name="connsiteY5941" fmla="*/ 706394 h 2993922"/>
              <a:gd name="connsiteX5942" fmla="*/ 1133174 w 8938307"/>
              <a:gd name="connsiteY5942" fmla="*/ 706394 h 2993922"/>
              <a:gd name="connsiteX5943" fmla="*/ 921366 w 8938307"/>
              <a:gd name="connsiteY5943" fmla="*/ 695803 h 2993922"/>
              <a:gd name="connsiteX5944" fmla="*/ 910775 w 8938307"/>
              <a:gd name="connsiteY5944" fmla="*/ 706394 h 2993922"/>
              <a:gd name="connsiteX5945" fmla="*/ 931956 w 8938307"/>
              <a:gd name="connsiteY5945" fmla="*/ 716984 h 2993922"/>
              <a:gd name="connsiteX5946" fmla="*/ 953137 w 8938307"/>
              <a:gd name="connsiteY5946" fmla="*/ 727574 h 2993922"/>
              <a:gd name="connsiteX5947" fmla="*/ 931956 w 8938307"/>
              <a:gd name="connsiteY5947" fmla="*/ 727574 h 2993922"/>
              <a:gd name="connsiteX5948" fmla="*/ 953137 w 8938307"/>
              <a:gd name="connsiteY5948" fmla="*/ 738165 h 2993922"/>
              <a:gd name="connsiteX5949" fmla="*/ 953137 w 8938307"/>
              <a:gd name="connsiteY5949" fmla="*/ 727574 h 2993922"/>
              <a:gd name="connsiteX5950" fmla="*/ 963726 w 8938307"/>
              <a:gd name="connsiteY5950" fmla="*/ 722279 h 2993922"/>
              <a:gd name="connsiteX5951" fmla="*/ 974318 w 8938307"/>
              <a:gd name="connsiteY5951" fmla="*/ 727574 h 2993922"/>
              <a:gd name="connsiteX5952" fmla="*/ 984908 w 8938307"/>
              <a:gd name="connsiteY5952" fmla="*/ 738165 h 2993922"/>
              <a:gd name="connsiteX5953" fmla="*/ 1006089 w 8938307"/>
              <a:gd name="connsiteY5953" fmla="*/ 748755 h 2993922"/>
              <a:gd name="connsiteX5954" fmla="*/ 1037859 w 8938307"/>
              <a:gd name="connsiteY5954" fmla="*/ 769936 h 2993922"/>
              <a:gd name="connsiteX5955" fmla="*/ 1064336 w 8938307"/>
              <a:gd name="connsiteY5955" fmla="*/ 780526 h 2993922"/>
              <a:gd name="connsiteX5956" fmla="*/ 1111993 w 8938307"/>
              <a:gd name="connsiteY5956" fmla="*/ 801707 h 2993922"/>
              <a:gd name="connsiteX5957" fmla="*/ 1138469 w 8938307"/>
              <a:gd name="connsiteY5957" fmla="*/ 812298 h 2993922"/>
              <a:gd name="connsiteX5958" fmla="*/ 1143765 w 8938307"/>
              <a:gd name="connsiteY5958" fmla="*/ 822888 h 2993922"/>
              <a:gd name="connsiteX5959" fmla="*/ 1149059 w 8938307"/>
              <a:gd name="connsiteY5959" fmla="*/ 833478 h 2993922"/>
              <a:gd name="connsiteX5960" fmla="*/ 1154354 w 8938307"/>
              <a:gd name="connsiteY5960" fmla="*/ 833478 h 2993922"/>
              <a:gd name="connsiteX5961" fmla="*/ 1154354 w 8938307"/>
              <a:gd name="connsiteY5961" fmla="*/ 822888 h 2993922"/>
              <a:gd name="connsiteX5962" fmla="*/ 1164945 w 8938307"/>
              <a:gd name="connsiteY5962" fmla="*/ 822888 h 2993922"/>
              <a:gd name="connsiteX5963" fmla="*/ 1202011 w 8938307"/>
              <a:gd name="connsiteY5963" fmla="*/ 833478 h 2993922"/>
              <a:gd name="connsiteX5964" fmla="*/ 1249669 w 8938307"/>
              <a:gd name="connsiteY5964" fmla="*/ 833478 h 2993922"/>
              <a:gd name="connsiteX5965" fmla="*/ 1260258 w 8938307"/>
              <a:gd name="connsiteY5965" fmla="*/ 838773 h 2993922"/>
              <a:gd name="connsiteX5966" fmla="*/ 1276144 w 8938307"/>
              <a:gd name="connsiteY5966" fmla="*/ 838773 h 2993922"/>
              <a:gd name="connsiteX5967" fmla="*/ 1292030 w 8938307"/>
              <a:gd name="connsiteY5967" fmla="*/ 838773 h 2993922"/>
              <a:gd name="connsiteX5968" fmla="*/ 1307915 w 8938307"/>
              <a:gd name="connsiteY5968" fmla="*/ 844069 h 2993922"/>
              <a:gd name="connsiteX5969" fmla="*/ 1329096 w 8938307"/>
              <a:gd name="connsiteY5969" fmla="*/ 854659 h 2993922"/>
              <a:gd name="connsiteX5970" fmla="*/ 1355573 w 8938307"/>
              <a:gd name="connsiteY5970" fmla="*/ 875840 h 2993922"/>
              <a:gd name="connsiteX5971" fmla="*/ 1376752 w 8938307"/>
              <a:gd name="connsiteY5971" fmla="*/ 886431 h 2993922"/>
              <a:gd name="connsiteX5972" fmla="*/ 1461477 w 8938307"/>
              <a:gd name="connsiteY5972" fmla="*/ 907611 h 2993922"/>
              <a:gd name="connsiteX5973" fmla="*/ 1450886 w 8938307"/>
              <a:gd name="connsiteY5973" fmla="*/ 897021 h 2993922"/>
              <a:gd name="connsiteX5974" fmla="*/ 1461477 w 8938307"/>
              <a:gd name="connsiteY5974" fmla="*/ 897021 h 2993922"/>
              <a:gd name="connsiteX5975" fmla="*/ 1482658 w 8938307"/>
              <a:gd name="connsiteY5975" fmla="*/ 907611 h 2993922"/>
              <a:gd name="connsiteX5976" fmla="*/ 1567381 w 8938307"/>
              <a:gd name="connsiteY5976" fmla="*/ 939383 h 2993922"/>
              <a:gd name="connsiteX5977" fmla="*/ 1588562 w 8938307"/>
              <a:gd name="connsiteY5977" fmla="*/ 944677 h 2993922"/>
              <a:gd name="connsiteX5978" fmla="*/ 1604448 w 8938307"/>
              <a:gd name="connsiteY5978" fmla="*/ 949973 h 2993922"/>
              <a:gd name="connsiteX5979" fmla="*/ 1652104 w 8938307"/>
              <a:gd name="connsiteY5979" fmla="*/ 965858 h 2993922"/>
              <a:gd name="connsiteX5980" fmla="*/ 1710352 w 8938307"/>
              <a:gd name="connsiteY5980" fmla="*/ 987040 h 2993922"/>
              <a:gd name="connsiteX5981" fmla="*/ 1747418 w 8938307"/>
              <a:gd name="connsiteY5981" fmla="*/ 997629 h 2993922"/>
              <a:gd name="connsiteX5982" fmla="*/ 1763304 w 8938307"/>
              <a:gd name="connsiteY5982" fmla="*/ 1002925 h 2993922"/>
              <a:gd name="connsiteX5983" fmla="*/ 1779189 w 8938307"/>
              <a:gd name="connsiteY5983" fmla="*/ 1013515 h 2993922"/>
              <a:gd name="connsiteX5984" fmla="*/ 1810960 w 8938307"/>
              <a:gd name="connsiteY5984" fmla="*/ 1024106 h 2993922"/>
              <a:gd name="connsiteX5985" fmla="*/ 1832141 w 8938307"/>
              <a:gd name="connsiteY5985" fmla="*/ 1024106 h 2993922"/>
              <a:gd name="connsiteX5986" fmla="*/ 1858616 w 8938307"/>
              <a:gd name="connsiteY5986" fmla="*/ 1029400 h 2993922"/>
              <a:gd name="connsiteX5987" fmla="*/ 1879797 w 8938307"/>
              <a:gd name="connsiteY5987" fmla="*/ 1034696 h 2993922"/>
              <a:gd name="connsiteX5988" fmla="*/ 1906274 w 8938307"/>
              <a:gd name="connsiteY5988" fmla="*/ 1045287 h 2993922"/>
              <a:gd name="connsiteX5989" fmla="*/ 1927455 w 8938307"/>
              <a:gd name="connsiteY5989" fmla="*/ 1045287 h 2993922"/>
              <a:gd name="connsiteX5990" fmla="*/ 1938045 w 8938307"/>
              <a:gd name="connsiteY5990" fmla="*/ 1055877 h 2993922"/>
              <a:gd name="connsiteX5991" fmla="*/ 1959226 w 8938307"/>
              <a:gd name="connsiteY5991" fmla="*/ 1045287 h 2993922"/>
              <a:gd name="connsiteX5992" fmla="*/ 1959226 w 8938307"/>
              <a:gd name="connsiteY5992" fmla="*/ 1024106 h 2993922"/>
              <a:gd name="connsiteX5993" fmla="*/ 1990997 w 8938307"/>
              <a:gd name="connsiteY5993" fmla="*/ 1045287 h 2993922"/>
              <a:gd name="connsiteX5994" fmla="*/ 1980407 w 8938307"/>
              <a:gd name="connsiteY5994" fmla="*/ 1045287 h 2993922"/>
              <a:gd name="connsiteX5995" fmla="*/ 1980407 w 8938307"/>
              <a:gd name="connsiteY5995" fmla="*/ 1055877 h 2993922"/>
              <a:gd name="connsiteX5996" fmla="*/ 2054540 w 8938307"/>
              <a:gd name="connsiteY5996" fmla="*/ 1077058 h 2993922"/>
              <a:gd name="connsiteX5997" fmla="*/ 2070426 w 8938307"/>
              <a:gd name="connsiteY5997" fmla="*/ 1077058 h 2993922"/>
              <a:gd name="connsiteX5998" fmla="*/ 2081016 w 8938307"/>
              <a:gd name="connsiteY5998" fmla="*/ 1077058 h 2993922"/>
              <a:gd name="connsiteX5999" fmla="*/ 2096901 w 8938307"/>
              <a:gd name="connsiteY5999" fmla="*/ 1077058 h 2993922"/>
              <a:gd name="connsiteX6000" fmla="*/ 2086311 w 8938307"/>
              <a:gd name="connsiteY6000" fmla="*/ 1066467 h 2993922"/>
              <a:gd name="connsiteX6001" fmla="*/ 2070426 w 8938307"/>
              <a:gd name="connsiteY6001" fmla="*/ 1061173 h 2993922"/>
              <a:gd name="connsiteX6002" fmla="*/ 2054540 w 8938307"/>
              <a:gd name="connsiteY6002" fmla="*/ 1045287 h 2993922"/>
              <a:gd name="connsiteX6003" fmla="*/ 2065130 w 8938307"/>
              <a:gd name="connsiteY6003" fmla="*/ 1045287 h 2993922"/>
              <a:gd name="connsiteX6004" fmla="*/ 2075721 w 8938307"/>
              <a:gd name="connsiteY6004" fmla="*/ 1045287 h 2993922"/>
              <a:gd name="connsiteX6005" fmla="*/ 2078367 w 8938307"/>
              <a:gd name="connsiteY6005" fmla="*/ 1045287 h 2993922"/>
              <a:gd name="connsiteX6006" fmla="*/ 2096901 w 8938307"/>
              <a:gd name="connsiteY6006" fmla="*/ 1045287 h 2993922"/>
              <a:gd name="connsiteX6007" fmla="*/ 2128673 w 8938307"/>
              <a:gd name="connsiteY6007" fmla="*/ 1034696 h 2993922"/>
              <a:gd name="connsiteX6008" fmla="*/ 2139263 w 8938307"/>
              <a:gd name="connsiteY6008" fmla="*/ 1034696 h 2993922"/>
              <a:gd name="connsiteX6009" fmla="*/ 2118082 w 8938307"/>
              <a:gd name="connsiteY6009" fmla="*/ 1013515 h 2993922"/>
              <a:gd name="connsiteX6010" fmla="*/ 2102197 w 8938307"/>
              <a:gd name="connsiteY6010" fmla="*/ 1008220 h 2993922"/>
              <a:gd name="connsiteX6011" fmla="*/ 2096901 w 8938307"/>
              <a:gd name="connsiteY6011" fmla="*/ 1002925 h 2993922"/>
              <a:gd name="connsiteX6012" fmla="*/ 2065130 w 8938307"/>
              <a:gd name="connsiteY6012" fmla="*/ 992335 h 2993922"/>
              <a:gd name="connsiteX6013" fmla="*/ 2012178 w 8938307"/>
              <a:gd name="connsiteY6013" fmla="*/ 981744 h 2993922"/>
              <a:gd name="connsiteX6014" fmla="*/ 1980407 w 8938307"/>
              <a:gd name="connsiteY6014" fmla="*/ 971154 h 2993922"/>
              <a:gd name="connsiteX6015" fmla="*/ 1948635 w 8938307"/>
              <a:gd name="connsiteY6015" fmla="*/ 960563 h 2993922"/>
              <a:gd name="connsiteX6016" fmla="*/ 1932749 w 8938307"/>
              <a:gd name="connsiteY6016" fmla="*/ 955269 h 2993922"/>
              <a:gd name="connsiteX6017" fmla="*/ 1879797 w 8938307"/>
              <a:gd name="connsiteY6017" fmla="*/ 934087 h 2993922"/>
              <a:gd name="connsiteX6018" fmla="*/ 1789779 w 8938307"/>
              <a:gd name="connsiteY6018" fmla="*/ 907611 h 2993922"/>
              <a:gd name="connsiteX6019" fmla="*/ 1705056 w 8938307"/>
              <a:gd name="connsiteY6019" fmla="*/ 886431 h 2993922"/>
              <a:gd name="connsiteX6020" fmla="*/ 1683875 w 8938307"/>
              <a:gd name="connsiteY6020" fmla="*/ 875840 h 2993922"/>
              <a:gd name="connsiteX6021" fmla="*/ 1652104 w 8938307"/>
              <a:gd name="connsiteY6021" fmla="*/ 875840 h 2993922"/>
              <a:gd name="connsiteX6022" fmla="*/ 1641514 w 8938307"/>
              <a:gd name="connsiteY6022" fmla="*/ 875840 h 2993922"/>
              <a:gd name="connsiteX6023" fmla="*/ 1662694 w 8938307"/>
              <a:gd name="connsiteY6023" fmla="*/ 886431 h 2993922"/>
              <a:gd name="connsiteX6024" fmla="*/ 1694466 w 8938307"/>
              <a:gd name="connsiteY6024" fmla="*/ 897021 h 2993922"/>
              <a:gd name="connsiteX6025" fmla="*/ 1715646 w 8938307"/>
              <a:gd name="connsiteY6025" fmla="*/ 912906 h 2993922"/>
              <a:gd name="connsiteX6026" fmla="*/ 1726237 w 8938307"/>
              <a:gd name="connsiteY6026" fmla="*/ 918202 h 2993922"/>
              <a:gd name="connsiteX6027" fmla="*/ 1789779 w 8938307"/>
              <a:gd name="connsiteY6027" fmla="*/ 934087 h 2993922"/>
              <a:gd name="connsiteX6028" fmla="*/ 1821551 w 8938307"/>
              <a:gd name="connsiteY6028" fmla="*/ 949973 h 2993922"/>
              <a:gd name="connsiteX6029" fmla="*/ 1800370 w 8938307"/>
              <a:gd name="connsiteY6029" fmla="*/ 960563 h 2993922"/>
              <a:gd name="connsiteX6030" fmla="*/ 1789779 w 8938307"/>
              <a:gd name="connsiteY6030" fmla="*/ 949973 h 2993922"/>
              <a:gd name="connsiteX6031" fmla="*/ 1747418 w 8938307"/>
              <a:gd name="connsiteY6031" fmla="*/ 939383 h 2993922"/>
              <a:gd name="connsiteX6032" fmla="*/ 1736827 w 8938307"/>
              <a:gd name="connsiteY6032" fmla="*/ 928792 h 2993922"/>
              <a:gd name="connsiteX6033" fmla="*/ 1715646 w 8938307"/>
              <a:gd name="connsiteY6033" fmla="*/ 928792 h 2993922"/>
              <a:gd name="connsiteX6034" fmla="*/ 1715646 w 8938307"/>
              <a:gd name="connsiteY6034" fmla="*/ 918202 h 2993922"/>
              <a:gd name="connsiteX6035" fmla="*/ 1705056 w 8938307"/>
              <a:gd name="connsiteY6035" fmla="*/ 918202 h 2993922"/>
              <a:gd name="connsiteX6036" fmla="*/ 1683875 w 8938307"/>
              <a:gd name="connsiteY6036" fmla="*/ 918202 h 2993922"/>
              <a:gd name="connsiteX6037" fmla="*/ 1683875 w 8938307"/>
              <a:gd name="connsiteY6037" fmla="*/ 928792 h 2993922"/>
              <a:gd name="connsiteX6038" fmla="*/ 1673285 w 8938307"/>
              <a:gd name="connsiteY6038" fmla="*/ 918202 h 2993922"/>
              <a:gd name="connsiteX6039" fmla="*/ 1683875 w 8938307"/>
              <a:gd name="connsiteY6039" fmla="*/ 912906 h 2993922"/>
              <a:gd name="connsiteX6040" fmla="*/ 1683875 w 8938307"/>
              <a:gd name="connsiteY6040" fmla="*/ 907611 h 2993922"/>
              <a:gd name="connsiteX6041" fmla="*/ 1652104 w 8938307"/>
              <a:gd name="connsiteY6041" fmla="*/ 907611 h 2993922"/>
              <a:gd name="connsiteX6042" fmla="*/ 1620333 w 8938307"/>
              <a:gd name="connsiteY6042" fmla="*/ 907611 h 2993922"/>
              <a:gd name="connsiteX6043" fmla="*/ 1599152 w 8938307"/>
              <a:gd name="connsiteY6043" fmla="*/ 897021 h 2993922"/>
              <a:gd name="connsiteX6044" fmla="*/ 1577971 w 8938307"/>
              <a:gd name="connsiteY6044" fmla="*/ 897021 h 2993922"/>
              <a:gd name="connsiteX6045" fmla="*/ 1599152 w 8938307"/>
              <a:gd name="connsiteY6045" fmla="*/ 886431 h 2993922"/>
              <a:gd name="connsiteX6046" fmla="*/ 1609742 w 8938307"/>
              <a:gd name="connsiteY6046" fmla="*/ 897021 h 2993922"/>
              <a:gd name="connsiteX6047" fmla="*/ 1609742 w 8938307"/>
              <a:gd name="connsiteY6047" fmla="*/ 886431 h 2993922"/>
              <a:gd name="connsiteX6048" fmla="*/ 1599152 w 8938307"/>
              <a:gd name="connsiteY6048" fmla="*/ 875840 h 2993922"/>
              <a:gd name="connsiteX6049" fmla="*/ 1567381 w 8938307"/>
              <a:gd name="connsiteY6049" fmla="*/ 865250 h 2993922"/>
              <a:gd name="connsiteX6050" fmla="*/ 1525019 w 8938307"/>
              <a:gd name="connsiteY6050" fmla="*/ 854659 h 2993922"/>
              <a:gd name="connsiteX6051" fmla="*/ 1503838 w 8938307"/>
              <a:gd name="connsiteY6051" fmla="*/ 854659 h 2993922"/>
              <a:gd name="connsiteX6052" fmla="*/ 1472067 w 8938307"/>
              <a:gd name="connsiteY6052" fmla="*/ 865250 h 2993922"/>
              <a:gd name="connsiteX6053" fmla="*/ 1440296 w 8938307"/>
              <a:gd name="connsiteY6053" fmla="*/ 854659 h 2993922"/>
              <a:gd name="connsiteX6054" fmla="*/ 1413820 w 8938307"/>
              <a:gd name="connsiteY6054" fmla="*/ 838773 h 2993922"/>
              <a:gd name="connsiteX6055" fmla="*/ 1387344 w 8938307"/>
              <a:gd name="connsiteY6055" fmla="*/ 833478 h 2993922"/>
              <a:gd name="connsiteX6056" fmla="*/ 1292030 w 8938307"/>
              <a:gd name="connsiteY6056" fmla="*/ 801707 h 2993922"/>
              <a:gd name="connsiteX6057" fmla="*/ 1292030 w 8938307"/>
              <a:gd name="connsiteY6057" fmla="*/ 791117 h 2993922"/>
              <a:gd name="connsiteX6058" fmla="*/ 1270849 w 8938307"/>
              <a:gd name="connsiteY6058" fmla="*/ 780526 h 2993922"/>
              <a:gd name="connsiteX6059" fmla="*/ 1228487 w 8938307"/>
              <a:gd name="connsiteY6059" fmla="*/ 769936 h 2993922"/>
              <a:gd name="connsiteX6060" fmla="*/ 1217897 w 8938307"/>
              <a:gd name="connsiteY6060" fmla="*/ 769936 h 2993922"/>
              <a:gd name="connsiteX6061" fmla="*/ 1217897 w 8938307"/>
              <a:gd name="connsiteY6061" fmla="*/ 785821 h 2993922"/>
              <a:gd name="connsiteX6062" fmla="*/ 1228487 w 8938307"/>
              <a:gd name="connsiteY6062" fmla="*/ 801707 h 2993922"/>
              <a:gd name="connsiteX6063" fmla="*/ 1260258 w 8938307"/>
              <a:gd name="connsiteY6063" fmla="*/ 817592 h 2993922"/>
              <a:gd name="connsiteX6064" fmla="*/ 1270849 w 8938307"/>
              <a:gd name="connsiteY6064" fmla="*/ 828183 h 2993922"/>
              <a:gd name="connsiteX6065" fmla="*/ 1265555 w 8938307"/>
              <a:gd name="connsiteY6065" fmla="*/ 828183 h 2993922"/>
              <a:gd name="connsiteX6066" fmla="*/ 1228487 w 8938307"/>
              <a:gd name="connsiteY6066" fmla="*/ 812298 h 2993922"/>
              <a:gd name="connsiteX6067" fmla="*/ 1196717 w 8938307"/>
              <a:gd name="connsiteY6067" fmla="*/ 791117 h 2993922"/>
              <a:gd name="connsiteX6068" fmla="*/ 1207306 w 8938307"/>
              <a:gd name="connsiteY6068" fmla="*/ 769936 h 2993922"/>
              <a:gd name="connsiteX6069" fmla="*/ 1196717 w 8938307"/>
              <a:gd name="connsiteY6069" fmla="*/ 759346 h 2993922"/>
              <a:gd name="connsiteX6070" fmla="*/ 1196717 w 8938307"/>
              <a:gd name="connsiteY6070" fmla="*/ 748755 h 2993922"/>
              <a:gd name="connsiteX6071" fmla="*/ 1207306 w 8938307"/>
              <a:gd name="connsiteY6071" fmla="*/ 748755 h 2993922"/>
              <a:gd name="connsiteX6072" fmla="*/ 1202011 w 8938307"/>
              <a:gd name="connsiteY6072" fmla="*/ 743460 h 2993922"/>
              <a:gd name="connsiteX6073" fmla="*/ 1186126 w 8938307"/>
              <a:gd name="connsiteY6073" fmla="*/ 738165 h 2993922"/>
              <a:gd name="connsiteX6074" fmla="*/ 1164945 w 8938307"/>
              <a:gd name="connsiteY6074" fmla="*/ 722279 h 2993922"/>
              <a:gd name="connsiteX6075" fmla="*/ 1143765 w 8938307"/>
              <a:gd name="connsiteY6075" fmla="*/ 716984 h 2993922"/>
              <a:gd name="connsiteX6076" fmla="*/ 1122583 w 8938307"/>
              <a:gd name="connsiteY6076" fmla="*/ 727574 h 2993922"/>
              <a:gd name="connsiteX6077" fmla="*/ 1143765 w 8938307"/>
              <a:gd name="connsiteY6077" fmla="*/ 727574 h 2993922"/>
              <a:gd name="connsiteX6078" fmla="*/ 1164945 w 8938307"/>
              <a:gd name="connsiteY6078" fmla="*/ 738165 h 2993922"/>
              <a:gd name="connsiteX6079" fmla="*/ 1175535 w 8938307"/>
              <a:gd name="connsiteY6079" fmla="*/ 759346 h 2993922"/>
              <a:gd name="connsiteX6080" fmla="*/ 1143765 w 8938307"/>
              <a:gd name="connsiteY6080" fmla="*/ 748755 h 2993922"/>
              <a:gd name="connsiteX6081" fmla="*/ 1111993 w 8938307"/>
              <a:gd name="connsiteY6081" fmla="*/ 748755 h 2993922"/>
              <a:gd name="connsiteX6082" fmla="*/ 1133174 w 8938307"/>
              <a:gd name="connsiteY6082" fmla="*/ 769936 h 2993922"/>
              <a:gd name="connsiteX6083" fmla="*/ 1143765 w 8938307"/>
              <a:gd name="connsiteY6083" fmla="*/ 769936 h 2993922"/>
              <a:gd name="connsiteX6084" fmla="*/ 1154354 w 8938307"/>
              <a:gd name="connsiteY6084" fmla="*/ 769936 h 2993922"/>
              <a:gd name="connsiteX6085" fmla="*/ 1159651 w 8938307"/>
              <a:gd name="connsiteY6085" fmla="*/ 775231 h 2993922"/>
              <a:gd name="connsiteX6086" fmla="*/ 1164945 w 8938307"/>
              <a:gd name="connsiteY6086" fmla="*/ 791117 h 2993922"/>
              <a:gd name="connsiteX6087" fmla="*/ 1154354 w 8938307"/>
              <a:gd name="connsiteY6087" fmla="*/ 791117 h 2993922"/>
              <a:gd name="connsiteX6088" fmla="*/ 1133174 w 8938307"/>
              <a:gd name="connsiteY6088" fmla="*/ 780526 h 2993922"/>
              <a:gd name="connsiteX6089" fmla="*/ 1069631 w 8938307"/>
              <a:gd name="connsiteY6089" fmla="*/ 769936 h 2993922"/>
              <a:gd name="connsiteX6090" fmla="*/ 1043155 w 8938307"/>
              <a:gd name="connsiteY6090" fmla="*/ 759346 h 2993922"/>
              <a:gd name="connsiteX6091" fmla="*/ 1027270 w 8938307"/>
              <a:gd name="connsiteY6091" fmla="*/ 748755 h 2993922"/>
              <a:gd name="connsiteX6092" fmla="*/ 1037859 w 8938307"/>
              <a:gd name="connsiteY6092" fmla="*/ 748755 h 2993922"/>
              <a:gd name="connsiteX6093" fmla="*/ 1027270 w 8938307"/>
              <a:gd name="connsiteY6093" fmla="*/ 738165 h 2993922"/>
              <a:gd name="connsiteX6094" fmla="*/ 1016678 w 8938307"/>
              <a:gd name="connsiteY6094" fmla="*/ 732869 h 2993922"/>
              <a:gd name="connsiteX6095" fmla="*/ 1006089 w 8938307"/>
              <a:gd name="connsiteY6095" fmla="*/ 716984 h 2993922"/>
              <a:gd name="connsiteX6096" fmla="*/ 974318 w 8938307"/>
              <a:gd name="connsiteY6096" fmla="*/ 706394 h 2993922"/>
              <a:gd name="connsiteX6097" fmla="*/ 953137 w 8938307"/>
              <a:gd name="connsiteY6097" fmla="*/ 706394 h 2993922"/>
              <a:gd name="connsiteX6098" fmla="*/ 942546 w 8938307"/>
              <a:gd name="connsiteY6098" fmla="*/ 695803 h 2993922"/>
              <a:gd name="connsiteX6099" fmla="*/ 8673545 w 8938307"/>
              <a:gd name="connsiteY6099" fmla="*/ 685213 h 2993922"/>
              <a:gd name="connsiteX6100" fmla="*/ 8684137 w 8938307"/>
              <a:gd name="connsiteY6100" fmla="*/ 695803 h 2993922"/>
              <a:gd name="connsiteX6101" fmla="*/ 8673545 w 8938307"/>
              <a:gd name="connsiteY6101" fmla="*/ 695803 h 2993922"/>
              <a:gd name="connsiteX6102" fmla="*/ 8662957 w 8938307"/>
              <a:gd name="connsiteY6102" fmla="*/ 695803 h 2993922"/>
              <a:gd name="connsiteX6103" fmla="*/ 8673545 w 8938307"/>
              <a:gd name="connsiteY6103" fmla="*/ 685213 h 2993922"/>
              <a:gd name="connsiteX6104" fmla="*/ 8535871 w 8938307"/>
              <a:gd name="connsiteY6104" fmla="*/ 685213 h 2993922"/>
              <a:gd name="connsiteX6105" fmla="*/ 8567641 w 8938307"/>
              <a:gd name="connsiteY6105" fmla="*/ 695803 h 2993922"/>
              <a:gd name="connsiteX6106" fmla="*/ 8546462 w 8938307"/>
              <a:gd name="connsiteY6106" fmla="*/ 702864 h 2993922"/>
              <a:gd name="connsiteX6107" fmla="*/ 8546462 w 8938307"/>
              <a:gd name="connsiteY6107" fmla="*/ 695803 h 2993922"/>
              <a:gd name="connsiteX6108" fmla="*/ 8535871 w 8938307"/>
              <a:gd name="connsiteY6108" fmla="*/ 685213 h 2993922"/>
              <a:gd name="connsiteX6109" fmla="*/ 8207569 w 8938307"/>
              <a:gd name="connsiteY6109" fmla="*/ 685213 h 2993922"/>
              <a:gd name="connsiteX6110" fmla="*/ 8207569 w 8938307"/>
              <a:gd name="connsiteY6110" fmla="*/ 695803 h 2993922"/>
              <a:gd name="connsiteX6111" fmla="*/ 8218160 w 8938307"/>
              <a:gd name="connsiteY6111" fmla="*/ 685213 h 2993922"/>
              <a:gd name="connsiteX6112" fmla="*/ 8207569 w 8938307"/>
              <a:gd name="connsiteY6112" fmla="*/ 685213 h 2993922"/>
              <a:gd name="connsiteX6113" fmla="*/ 7974579 w 8938307"/>
              <a:gd name="connsiteY6113" fmla="*/ 685213 h 2993922"/>
              <a:gd name="connsiteX6114" fmla="*/ 7974579 w 8938307"/>
              <a:gd name="connsiteY6114" fmla="*/ 695803 h 2993922"/>
              <a:gd name="connsiteX6115" fmla="*/ 7995760 w 8938307"/>
              <a:gd name="connsiteY6115" fmla="*/ 695803 h 2993922"/>
              <a:gd name="connsiteX6116" fmla="*/ 7990465 w 8938307"/>
              <a:gd name="connsiteY6116" fmla="*/ 685213 h 2993922"/>
              <a:gd name="connsiteX6117" fmla="*/ 7974579 w 8938307"/>
              <a:gd name="connsiteY6117" fmla="*/ 685213 h 2993922"/>
              <a:gd name="connsiteX6118" fmla="*/ 1630923 w 8938307"/>
              <a:gd name="connsiteY6118" fmla="*/ 685213 h 2993922"/>
              <a:gd name="connsiteX6119" fmla="*/ 1641514 w 8938307"/>
              <a:gd name="connsiteY6119" fmla="*/ 695803 h 2993922"/>
              <a:gd name="connsiteX6120" fmla="*/ 1641514 w 8938307"/>
              <a:gd name="connsiteY6120" fmla="*/ 685213 h 2993922"/>
              <a:gd name="connsiteX6121" fmla="*/ 1164945 w 8938307"/>
              <a:gd name="connsiteY6121" fmla="*/ 685213 h 2993922"/>
              <a:gd name="connsiteX6122" fmla="*/ 1175535 w 8938307"/>
              <a:gd name="connsiteY6122" fmla="*/ 695803 h 2993922"/>
              <a:gd name="connsiteX6123" fmla="*/ 1175535 w 8938307"/>
              <a:gd name="connsiteY6123" fmla="*/ 685213 h 2993922"/>
              <a:gd name="connsiteX6124" fmla="*/ 1164945 w 8938307"/>
              <a:gd name="connsiteY6124" fmla="*/ 685213 h 2993922"/>
              <a:gd name="connsiteX6125" fmla="*/ 1037859 w 8938307"/>
              <a:gd name="connsiteY6125" fmla="*/ 685213 h 2993922"/>
              <a:gd name="connsiteX6126" fmla="*/ 1048450 w 8938307"/>
              <a:gd name="connsiteY6126" fmla="*/ 706394 h 2993922"/>
              <a:gd name="connsiteX6127" fmla="*/ 1048450 w 8938307"/>
              <a:gd name="connsiteY6127" fmla="*/ 695803 h 2993922"/>
              <a:gd name="connsiteX6128" fmla="*/ 455387 w 8938307"/>
              <a:gd name="connsiteY6128" fmla="*/ 685213 h 2993922"/>
              <a:gd name="connsiteX6129" fmla="*/ 434206 w 8938307"/>
              <a:gd name="connsiteY6129" fmla="*/ 695803 h 2993922"/>
              <a:gd name="connsiteX6130" fmla="*/ 508339 w 8938307"/>
              <a:gd name="connsiteY6130" fmla="*/ 716984 h 2993922"/>
              <a:gd name="connsiteX6131" fmla="*/ 524224 w 8938307"/>
              <a:gd name="connsiteY6131" fmla="*/ 716984 h 2993922"/>
              <a:gd name="connsiteX6132" fmla="*/ 529521 w 8938307"/>
              <a:gd name="connsiteY6132" fmla="*/ 727574 h 2993922"/>
              <a:gd name="connsiteX6133" fmla="*/ 550701 w 8938307"/>
              <a:gd name="connsiteY6133" fmla="*/ 727574 h 2993922"/>
              <a:gd name="connsiteX6134" fmla="*/ 550701 w 8938307"/>
              <a:gd name="connsiteY6134" fmla="*/ 716984 h 2993922"/>
              <a:gd name="connsiteX6135" fmla="*/ 534816 w 8938307"/>
              <a:gd name="connsiteY6135" fmla="*/ 706394 h 2993922"/>
              <a:gd name="connsiteX6136" fmla="*/ 508339 w 8938307"/>
              <a:gd name="connsiteY6136" fmla="*/ 695803 h 2993922"/>
              <a:gd name="connsiteX6137" fmla="*/ 497749 w 8938307"/>
              <a:gd name="connsiteY6137" fmla="*/ 695803 h 2993922"/>
              <a:gd name="connsiteX6138" fmla="*/ 476569 w 8938307"/>
              <a:gd name="connsiteY6138" fmla="*/ 695803 h 2993922"/>
              <a:gd name="connsiteX6139" fmla="*/ 455387 w 8938307"/>
              <a:gd name="connsiteY6139" fmla="*/ 685213 h 2993922"/>
              <a:gd name="connsiteX6140" fmla="*/ 8832403 w 8938307"/>
              <a:gd name="connsiteY6140" fmla="*/ 674621 h 2993922"/>
              <a:gd name="connsiteX6141" fmla="*/ 8832403 w 8938307"/>
              <a:gd name="connsiteY6141" fmla="*/ 685213 h 2993922"/>
              <a:gd name="connsiteX6142" fmla="*/ 8821812 w 8938307"/>
              <a:gd name="connsiteY6142" fmla="*/ 685213 h 2993922"/>
              <a:gd name="connsiteX6143" fmla="*/ 1607094 w 8938307"/>
              <a:gd name="connsiteY6143" fmla="*/ 658738 h 2993922"/>
              <a:gd name="connsiteX6144" fmla="*/ 1599152 w 8938307"/>
              <a:gd name="connsiteY6144" fmla="*/ 664031 h 2993922"/>
              <a:gd name="connsiteX6145" fmla="*/ 1599152 w 8938307"/>
              <a:gd name="connsiteY6145" fmla="*/ 674621 h 2993922"/>
              <a:gd name="connsiteX6146" fmla="*/ 1609742 w 8938307"/>
              <a:gd name="connsiteY6146" fmla="*/ 669327 h 2993922"/>
              <a:gd name="connsiteX6147" fmla="*/ 1609742 w 8938307"/>
              <a:gd name="connsiteY6147" fmla="*/ 664031 h 2993922"/>
              <a:gd name="connsiteX6148" fmla="*/ 1607094 w 8938307"/>
              <a:gd name="connsiteY6148" fmla="*/ 658738 h 2993922"/>
              <a:gd name="connsiteX6149" fmla="*/ 8673545 w 8938307"/>
              <a:gd name="connsiteY6149" fmla="*/ 642851 h 2993922"/>
              <a:gd name="connsiteX6150" fmla="*/ 8684137 w 8938307"/>
              <a:gd name="connsiteY6150" fmla="*/ 642851 h 2993922"/>
              <a:gd name="connsiteX6151" fmla="*/ 8673545 w 8938307"/>
              <a:gd name="connsiteY6151" fmla="*/ 653442 h 2993922"/>
              <a:gd name="connsiteX6152" fmla="*/ 783690 w 8938307"/>
              <a:gd name="connsiteY6152" fmla="*/ 632261 h 2993922"/>
              <a:gd name="connsiteX6153" fmla="*/ 804871 w 8938307"/>
              <a:gd name="connsiteY6153" fmla="*/ 642851 h 2993922"/>
              <a:gd name="connsiteX6154" fmla="*/ 826051 w 8938307"/>
              <a:gd name="connsiteY6154" fmla="*/ 664031 h 2993922"/>
              <a:gd name="connsiteX6155" fmla="*/ 852528 w 8938307"/>
              <a:gd name="connsiteY6155" fmla="*/ 669327 h 2993922"/>
              <a:gd name="connsiteX6156" fmla="*/ 868414 w 8938307"/>
              <a:gd name="connsiteY6156" fmla="*/ 685213 h 2993922"/>
              <a:gd name="connsiteX6157" fmla="*/ 836642 w 8938307"/>
              <a:gd name="connsiteY6157" fmla="*/ 685213 h 2993922"/>
              <a:gd name="connsiteX6158" fmla="*/ 794281 w 8938307"/>
              <a:gd name="connsiteY6158" fmla="*/ 658736 h 2993922"/>
              <a:gd name="connsiteX6159" fmla="*/ 783690 w 8938307"/>
              <a:gd name="connsiteY6159" fmla="*/ 642851 h 2993922"/>
              <a:gd name="connsiteX6160" fmla="*/ 783690 w 8938307"/>
              <a:gd name="connsiteY6160" fmla="*/ 653442 h 2993922"/>
              <a:gd name="connsiteX6161" fmla="*/ 773099 w 8938307"/>
              <a:gd name="connsiteY6161" fmla="*/ 664031 h 2993922"/>
              <a:gd name="connsiteX6162" fmla="*/ 783690 w 8938307"/>
              <a:gd name="connsiteY6162" fmla="*/ 674621 h 2993922"/>
              <a:gd name="connsiteX6163" fmla="*/ 868414 w 8938307"/>
              <a:gd name="connsiteY6163" fmla="*/ 695803 h 2993922"/>
              <a:gd name="connsiteX6164" fmla="*/ 873709 w 8938307"/>
              <a:gd name="connsiteY6164" fmla="*/ 701098 h 2993922"/>
              <a:gd name="connsiteX6165" fmla="*/ 889594 w 8938307"/>
              <a:gd name="connsiteY6165" fmla="*/ 706394 h 2993922"/>
              <a:gd name="connsiteX6166" fmla="*/ 900185 w 8938307"/>
              <a:gd name="connsiteY6166" fmla="*/ 706394 h 2993922"/>
              <a:gd name="connsiteX6167" fmla="*/ 900185 w 8938307"/>
              <a:gd name="connsiteY6167" fmla="*/ 695803 h 2993922"/>
              <a:gd name="connsiteX6168" fmla="*/ 889594 w 8938307"/>
              <a:gd name="connsiteY6168" fmla="*/ 706394 h 2993922"/>
              <a:gd name="connsiteX6169" fmla="*/ 879003 w 8938307"/>
              <a:gd name="connsiteY6169" fmla="*/ 685213 h 2993922"/>
              <a:gd name="connsiteX6170" fmla="*/ 900185 w 8938307"/>
              <a:gd name="connsiteY6170" fmla="*/ 685213 h 2993922"/>
              <a:gd name="connsiteX6171" fmla="*/ 905480 w 8938307"/>
              <a:gd name="connsiteY6171" fmla="*/ 674621 h 2993922"/>
              <a:gd name="connsiteX6172" fmla="*/ 900185 w 8938307"/>
              <a:gd name="connsiteY6172" fmla="*/ 664031 h 2993922"/>
              <a:gd name="connsiteX6173" fmla="*/ 910775 w 8938307"/>
              <a:gd name="connsiteY6173" fmla="*/ 664031 h 2993922"/>
              <a:gd name="connsiteX6174" fmla="*/ 921366 w 8938307"/>
              <a:gd name="connsiteY6174" fmla="*/ 674621 h 2993922"/>
              <a:gd name="connsiteX6175" fmla="*/ 931956 w 8938307"/>
              <a:gd name="connsiteY6175" fmla="*/ 685213 h 2993922"/>
              <a:gd name="connsiteX6176" fmla="*/ 942546 w 8938307"/>
              <a:gd name="connsiteY6176" fmla="*/ 685213 h 2993922"/>
              <a:gd name="connsiteX6177" fmla="*/ 979613 w 8938307"/>
              <a:gd name="connsiteY6177" fmla="*/ 690507 h 2993922"/>
              <a:gd name="connsiteX6178" fmla="*/ 1016678 w 8938307"/>
              <a:gd name="connsiteY6178" fmla="*/ 695803 h 2993922"/>
              <a:gd name="connsiteX6179" fmla="*/ 1006089 w 8938307"/>
              <a:gd name="connsiteY6179" fmla="*/ 674621 h 2993922"/>
              <a:gd name="connsiteX6180" fmla="*/ 953137 w 8938307"/>
              <a:gd name="connsiteY6180" fmla="*/ 664031 h 2993922"/>
              <a:gd name="connsiteX6181" fmla="*/ 926661 w 8938307"/>
              <a:gd name="connsiteY6181" fmla="*/ 658736 h 2993922"/>
              <a:gd name="connsiteX6182" fmla="*/ 900185 w 8938307"/>
              <a:gd name="connsiteY6182" fmla="*/ 653442 h 2993922"/>
              <a:gd name="connsiteX6183" fmla="*/ 873709 w 8938307"/>
              <a:gd name="connsiteY6183" fmla="*/ 648146 h 2993922"/>
              <a:gd name="connsiteX6184" fmla="*/ 847233 w 8938307"/>
              <a:gd name="connsiteY6184" fmla="*/ 642851 h 2993922"/>
              <a:gd name="connsiteX6185" fmla="*/ 826051 w 8938307"/>
              <a:gd name="connsiteY6185" fmla="*/ 632261 h 2993922"/>
              <a:gd name="connsiteX6186" fmla="*/ 804871 w 8938307"/>
              <a:gd name="connsiteY6186" fmla="*/ 632261 h 2993922"/>
              <a:gd name="connsiteX6187" fmla="*/ 296531 w 8938307"/>
              <a:gd name="connsiteY6187" fmla="*/ 613727 h 2993922"/>
              <a:gd name="connsiteX6188" fmla="*/ 301826 w 8938307"/>
              <a:gd name="connsiteY6188" fmla="*/ 616375 h 2993922"/>
              <a:gd name="connsiteX6189" fmla="*/ 307121 w 8938307"/>
              <a:gd name="connsiteY6189" fmla="*/ 621670 h 2993922"/>
              <a:gd name="connsiteX6190" fmla="*/ 296531 w 8938307"/>
              <a:gd name="connsiteY6190" fmla="*/ 621670 h 2993922"/>
              <a:gd name="connsiteX6191" fmla="*/ 291235 w 8938307"/>
              <a:gd name="connsiteY6191" fmla="*/ 616375 h 2993922"/>
              <a:gd name="connsiteX6192" fmla="*/ 296531 w 8938307"/>
              <a:gd name="connsiteY6192" fmla="*/ 613727 h 2993922"/>
              <a:gd name="connsiteX6193" fmla="*/ 730738 w 8938307"/>
              <a:gd name="connsiteY6193" fmla="*/ 611080 h 2993922"/>
              <a:gd name="connsiteX6194" fmla="*/ 741329 w 8938307"/>
              <a:gd name="connsiteY6194" fmla="*/ 621670 h 2993922"/>
              <a:gd name="connsiteX6195" fmla="*/ 751919 w 8938307"/>
              <a:gd name="connsiteY6195" fmla="*/ 621670 h 2993922"/>
              <a:gd name="connsiteX6196" fmla="*/ 741329 w 8938307"/>
              <a:gd name="connsiteY6196" fmla="*/ 611080 h 2993922"/>
              <a:gd name="connsiteX6197" fmla="*/ 730738 w 8938307"/>
              <a:gd name="connsiteY6197" fmla="*/ 611080 h 2993922"/>
              <a:gd name="connsiteX6198" fmla="*/ 8006350 w 8938307"/>
              <a:gd name="connsiteY6198" fmla="*/ 589899 h 2993922"/>
              <a:gd name="connsiteX6199" fmla="*/ 8016942 w 8938307"/>
              <a:gd name="connsiteY6199" fmla="*/ 600490 h 2993922"/>
              <a:gd name="connsiteX6200" fmla="*/ 8048712 w 8938307"/>
              <a:gd name="connsiteY6200" fmla="*/ 600490 h 2993922"/>
              <a:gd name="connsiteX6201" fmla="*/ 8032827 w 8938307"/>
              <a:gd name="connsiteY6201" fmla="*/ 589899 h 2993922"/>
              <a:gd name="connsiteX6202" fmla="*/ 8016942 w 8938307"/>
              <a:gd name="connsiteY6202" fmla="*/ 589899 h 2993922"/>
              <a:gd name="connsiteX6203" fmla="*/ 667195 w 8938307"/>
              <a:gd name="connsiteY6203" fmla="*/ 589899 h 2993922"/>
              <a:gd name="connsiteX6204" fmla="*/ 656605 w 8938307"/>
              <a:gd name="connsiteY6204" fmla="*/ 600490 h 2993922"/>
              <a:gd name="connsiteX6205" fmla="*/ 677786 w 8938307"/>
              <a:gd name="connsiteY6205" fmla="*/ 589899 h 2993922"/>
              <a:gd name="connsiteX6206" fmla="*/ 487158 w 8938307"/>
              <a:gd name="connsiteY6206" fmla="*/ 589899 h 2993922"/>
              <a:gd name="connsiteX6207" fmla="*/ 497749 w 8938307"/>
              <a:gd name="connsiteY6207" fmla="*/ 600490 h 2993922"/>
              <a:gd name="connsiteX6208" fmla="*/ 497749 w 8938307"/>
              <a:gd name="connsiteY6208" fmla="*/ 589899 h 2993922"/>
              <a:gd name="connsiteX6209" fmla="*/ 487158 w 8938307"/>
              <a:gd name="connsiteY6209" fmla="*/ 589899 h 2993922"/>
              <a:gd name="connsiteX6210" fmla="*/ 8377016 w 8938307"/>
              <a:gd name="connsiteY6210" fmla="*/ 579309 h 2993922"/>
              <a:gd name="connsiteX6211" fmla="*/ 8398196 w 8938307"/>
              <a:gd name="connsiteY6211" fmla="*/ 589899 h 2993922"/>
              <a:gd name="connsiteX6212" fmla="*/ 8387606 w 8938307"/>
              <a:gd name="connsiteY6212" fmla="*/ 589899 h 2993922"/>
              <a:gd name="connsiteX6213" fmla="*/ 465977 w 8938307"/>
              <a:gd name="connsiteY6213" fmla="*/ 579309 h 2993922"/>
              <a:gd name="connsiteX6214" fmla="*/ 465977 w 8938307"/>
              <a:gd name="connsiteY6214" fmla="*/ 589899 h 2993922"/>
              <a:gd name="connsiteX6215" fmla="*/ 476569 w 8938307"/>
              <a:gd name="connsiteY6215" fmla="*/ 589899 h 2993922"/>
              <a:gd name="connsiteX6216" fmla="*/ 465977 w 8938307"/>
              <a:gd name="connsiteY6216" fmla="*/ 579309 h 2993922"/>
              <a:gd name="connsiteX6217" fmla="*/ 8324064 w 8938307"/>
              <a:gd name="connsiteY6217" fmla="*/ 558128 h 2993922"/>
              <a:gd name="connsiteX6218" fmla="*/ 8334654 w 8938307"/>
              <a:gd name="connsiteY6218" fmla="*/ 563423 h 2993922"/>
              <a:gd name="connsiteX6219" fmla="*/ 8345244 w 8938307"/>
              <a:gd name="connsiteY6219" fmla="*/ 568718 h 2993922"/>
              <a:gd name="connsiteX6220" fmla="*/ 8334654 w 8938307"/>
              <a:gd name="connsiteY6220" fmla="*/ 568718 h 2993922"/>
              <a:gd name="connsiteX6221" fmla="*/ 931956 w 8938307"/>
              <a:gd name="connsiteY6221" fmla="*/ 558128 h 2993922"/>
              <a:gd name="connsiteX6222" fmla="*/ 931956 w 8938307"/>
              <a:gd name="connsiteY6222" fmla="*/ 568718 h 2993922"/>
              <a:gd name="connsiteX6223" fmla="*/ 942546 w 8938307"/>
              <a:gd name="connsiteY6223" fmla="*/ 568718 h 2993922"/>
              <a:gd name="connsiteX6224" fmla="*/ 942546 w 8938307"/>
              <a:gd name="connsiteY6224" fmla="*/ 579309 h 2993922"/>
              <a:gd name="connsiteX6225" fmla="*/ 910775 w 8938307"/>
              <a:gd name="connsiteY6225" fmla="*/ 579309 h 2993922"/>
              <a:gd name="connsiteX6226" fmla="*/ 889594 w 8938307"/>
              <a:gd name="connsiteY6226" fmla="*/ 579309 h 2993922"/>
              <a:gd name="connsiteX6227" fmla="*/ 910775 w 8938307"/>
              <a:gd name="connsiteY6227" fmla="*/ 589899 h 2993922"/>
              <a:gd name="connsiteX6228" fmla="*/ 931956 w 8938307"/>
              <a:gd name="connsiteY6228" fmla="*/ 589899 h 2993922"/>
              <a:gd name="connsiteX6229" fmla="*/ 942546 w 8938307"/>
              <a:gd name="connsiteY6229" fmla="*/ 600490 h 2993922"/>
              <a:gd name="connsiteX6230" fmla="*/ 953137 w 8938307"/>
              <a:gd name="connsiteY6230" fmla="*/ 589899 h 2993922"/>
              <a:gd name="connsiteX6231" fmla="*/ 953137 w 8938307"/>
              <a:gd name="connsiteY6231" fmla="*/ 600490 h 2993922"/>
              <a:gd name="connsiteX6232" fmla="*/ 974318 w 8938307"/>
              <a:gd name="connsiteY6232" fmla="*/ 600490 h 2993922"/>
              <a:gd name="connsiteX6233" fmla="*/ 995498 w 8938307"/>
              <a:gd name="connsiteY6233" fmla="*/ 611080 h 2993922"/>
              <a:gd name="connsiteX6234" fmla="*/ 1000795 w 8938307"/>
              <a:gd name="connsiteY6234" fmla="*/ 611080 h 2993922"/>
              <a:gd name="connsiteX6235" fmla="*/ 1016678 w 8938307"/>
              <a:gd name="connsiteY6235" fmla="*/ 611080 h 2993922"/>
              <a:gd name="connsiteX6236" fmla="*/ 1016678 w 8938307"/>
              <a:gd name="connsiteY6236" fmla="*/ 621670 h 2993922"/>
              <a:gd name="connsiteX6237" fmla="*/ 1006089 w 8938307"/>
              <a:gd name="connsiteY6237" fmla="*/ 632261 h 2993922"/>
              <a:gd name="connsiteX6238" fmla="*/ 1037859 w 8938307"/>
              <a:gd name="connsiteY6238" fmla="*/ 642851 h 2993922"/>
              <a:gd name="connsiteX6239" fmla="*/ 1053747 w 8938307"/>
              <a:gd name="connsiteY6239" fmla="*/ 648146 h 2993922"/>
              <a:gd name="connsiteX6240" fmla="*/ 1059041 w 8938307"/>
              <a:gd name="connsiteY6240" fmla="*/ 653442 h 2993922"/>
              <a:gd name="connsiteX6241" fmla="*/ 1069631 w 8938307"/>
              <a:gd name="connsiteY6241" fmla="*/ 653442 h 2993922"/>
              <a:gd name="connsiteX6242" fmla="*/ 1069631 w 8938307"/>
              <a:gd name="connsiteY6242" fmla="*/ 642851 h 2993922"/>
              <a:gd name="connsiteX6243" fmla="*/ 1059041 w 8938307"/>
              <a:gd name="connsiteY6243" fmla="*/ 632261 h 2993922"/>
              <a:gd name="connsiteX6244" fmla="*/ 1111993 w 8938307"/>
              <a:gd name="connsiteY6244" fmla="*/ 653442 h 2993922"/>
              <a:gd name="connsiteX6245" fmla="*/ 1111993 w 8938307"/>
              <a:gd name="connsiteY6245" fmla="*/ 664031 h 2993922"/>
              <a:gd name="connsiteX6246" fmla="*/ 1122583 w 8938307"/>
              <a:gd name="connsiteY6246" fmla="*/ 664031 h 2993922"/>
              <a:gd name="connsiteX6247" fmla="*/ 1143765 w 8938307"/>
              <a:gd name="connsiteY6247" fmla="*/ 658736 h 2993922"/>
              <a:gd name="connsiteX6248" fmla="*/ 1175535 w 8938307"/>
              <a:gd name="connsiteY6248" fmla="*/ 664031 h 2993922"/>
              <a:gd name="connsiteX6249" fmla="*/ 1175535 w 8938307"/>
              <a:gd name="connsiteY6249" fmla="*/ 674621 h 2993922"/>
              <a:gd name="connsiteX6250" fmla="*/ 1186126 w 8938307"/>
              <a:gd name="connsiteY6250" fmla="*/ 674621 h 2993922"/>
              <a:gd name="connsiteX6251" fmla="*/ 1217897 w 8938307"/>
              <a:gd name="connsiteY6251" fmla="*/ 685213 h 2993922"/>
              <a:gd name="connsiteX6252" fmla="*/ 1260258 w 8938307"/>
              <a:gd name="connsiteY6252" fmla="*/ 695803 h 2993922"/>
              <a:gd name="connsiteX6253" fmla="*/ 1344982 w 8938307"/>
              <a:gd name="connsiteY6253" fmla="*/ 716984 h 2993922"/>
              <a:gd name="connsiteX6254" fmla="*/ 1355573 w 8938307"/>
              <a:gd name="connsiteY6254" fmla="*/ 727574 h 2993922"/>
              <a:gd name="connsiteX6255" fmla="*/ 1376752 w 8938307"/>
              <a:gd name="connsiteY6255" fmla="*/ 732869 h 2993922"/>
              <a:gd name="connsiteX6256" fmla="*/ 1429704 w 8938307"/>
              <a:gd name="connsiteY6256" fmla="*/ 748755 h 2993922"/>
              <a:gd name="connsiteX6257" fmla="*/ 1509133 w 8938307"/>
              <a:gd name="connsiteY6257" fmla="*/ 775231 h 2993922"/>
              <a:gd name="connsiteX6258" fmla="*/ 1562085 w 8938307"/>
              <a:gd name="connsiteY6258" fmla="*/ 791117 h 2993922"/>
              <a:gd name="connsiteX6259" fmla="*/ 1609742 w 8938307"/>
              <a:gd name="connsiteY6259" fmla="*/ 801707 h 2993922"/>
              <a:gd name="connsiteX6260" fmla="*/ 1683875 w 8938307"/>
              <a:gd name="connsiteY6260" fmla="*/ 822888 h 2993922"/>
              <a:gd name="connsiteX6261" fmla="*/ 1673285 w 8938307"/>
              <a:gd name="connsiteY6261" fmla="*/ 812298 h 2993922"/>
              <a:gd name="connsiteX6262" fmla="*/ 1715646 w 8938307"/>
              <a:gd name="connsiteY6262" fmla="*/ 833478 h 2993922"/>
              <a:gd name="connsiteX6263" fmla="*/ 1726237 w 8938307"/>
              <a:gd name="connsiteY6263" fmla="*/ 844069 h 2993922"/>
              <a:gd name="connsiteX6264" fmla="*/ 1745300 w 8938307"/>
              <a:gd name="connsiteY6264" fmla="*/ 834538 h 2993922"/>
              <a:gd name="connsiteX6265" fmla="*/ 1747418 w 8938307"/>
              <a:gd name="connsiteY6265" fmla="*/ 834803 h 2993922"/>
              <a:gd name="connsiteX6266" fmla="*/ 1758008 w 8938307"/>
              <a:gd name="connsiteY6266" fmla="*/ 838773 h 2993922"/>
              <a:gd name="connsiteX6267" fmla="*/ 1779189 w 8938307"/>
              <a:gd name="connsiteY6267" fmla="*/ 849365 h 2993922"/>
              <a:gd name="connsiteX6268" fmla="*/ 1800370 w 8938307"/>
              <a:gd name="connsiteY6268" fmla="*/ 854659 h 2993922"/>
              <a:gd name="connsiteX6269" fmla="*/ 1848026 w 8938307"/>
              <a:gd name="connsiteY6269" fmla="*/ 859954 h 2993922"/>
              <a:gd name="connsiteX6270" fmla="*/ 1879797 w 8938307"/>
              <a:gd name="connsiteY6270" fmla="*/ 870544 h 2993922"/>
              <a:gd name="connsiteX6271" fmla="*/ 1906274 w 8938307"/>
              <a:gd name="connsiteY6271" fmla="*/ 875840 h 2993922"/>
              <a:gd name="connsiteX6272" fmla="*/ 1922160 w 8938307"/>
              <a:gd name="connsiteY6272" fmla="*/ 881135 h 2993922"/>
              <a:gd name="connsiteX6273" fmla="*/ 1927455 w 8938307"/>
              <a:gd name="connsiteY6273" fmla="*/ 886431 h 2993922"/>
              <a:gd name="connsiteX6274" fmla="*/ 1938045 w 8938307"/>
              <a:gd name="connsiteY6274" fmla="*/ 886431 h 2993922"/>
              <a:gd name="connsiteX6275" fmla="*/ 1969816 w 8938307"/>
              <a:gd name="connsiteY6275" fmla="*/ 897021 h 2993922"/>
              <a:gd name="connsiteX6276" fmla="*/ 2001587 w 8938307"/>
              <a:gd name="connsiteY6276" fmla="*/ 897021 h 2993922"/>
              <a:gd name="connsiteX6277" fmla="*/ 1980407 w 8938307"/>
              <a:gd name="connsiteY6277" fmla="*/ 886431 h 2993922"/>
              <a:gd name="connsiteX6278" fmla="*/ 1938045 w 8938307"/>
              <a:gd name="connsiteY6278" fmla="*/ 870544 h 2993922"/>
              <a:gd name="connsiteX6279" fmla="*/ 1906274 w 8938307"/>
              <a:gd name="connsiteY6279" fmla="*/ 865250 h 2993922"/>
              <a:gd name="connsiteX6280" fmla="*/ 1895684 w 8938307"/>
              <a:gd name="connsiteY6280" fmla="*/ 854659 h 2993922"/>
              <a:gd name="connsiteX6281" fmla="*/ 1832141 w 8938307"/>
              <a:gd name="connsiteY6281" fmla="*/ 833478 h 2993922"/>
              <a:gd name="connsiteX6282" fmla="*/ 1805665 w 8938307"/>
              <a:gd name="connsiteY6282" fmla="*/ 822888 h 2993922"/>
              <a:gd name="connsiteX6283" fmla="*/ 1779189 w 8938307"/>
              <a:gd name="connsiteY6283" fmla="*/ 812298 h 2993922"/>
              <a:gd name="connsiteX6284" fmla="*/ 1752713 w 8938307"/>
              <a:gd name="connsiteY6284" fmla="*/ 807002 h 2993922"/>
              <a:gd name="connsiteX6285" fmla="*/ 1726237 w 8938307"/>
              <a:gd name="connsiteY6285" fmla="*/ 801707 h 2993922"/>
              <a:gd name="connsiteX6286" fmla="*/ 1652104 w 8938307"/>
              <a:gd name="connsiteY6286" fmla="*/ 775231 h 2993922"/>
              <a:gd name="connsiteX6287" fmla="*/ 1599152 w 8938307"/>
              <a:gd name="connsiteY6287" fmla="*/ 759346 h 2993922"/>
              <a:gd name="connsiteX6288" fmla="*/ 1588562 w 8938307"/>
              <a:gd name="connsiteY6288" fmla="*/ 759346 h 2993922"/>
              <a:gd name="connsiteX6289" fmla="*/ 1514429 w 8938307"/>
              <a:gd name="connsiteY6289" fmla="*/ 727574 h 2993922"/>
              <a:gd name="connsiteX6290" fmla="*/ 1509133 w 8938307"/>
              <a:gd name="connsiteY6290" fmla="*/ 727574 h 2993922"/>
              <a:gd name="connsiteX6291" fmla="*/ 1493248 w 8938307"/>
              <a:gd name="connsiteY6291" fmla="*/ 716984 h 2993922"/>
              <a:gd name="connsiteX6292" fmla="*/ 1472067 w 8938307"/>
              <a:gd name="connsiteY6292" fmla="*/ 716984 h 2993922"/>
              <a:gd name="connsiteX6293" fmla="*/ 1450886 w 8938307"/>
              <a:gd name="connsiteY6293" fmla="*/ 706394 h 2993922"/>
              <a:gd name="connsiteX6294" fmla="*/ 1355573 w 8938307"/>
              <a:gd name="connsiteY6294" fmla="*/ 674621 h 2993922"/>
              <a:gd name="connsiteX6295" fmla="*/ 1339688 w 8938307"/>
              <a:gd name="connsiteY6295" fmla="*/ 674621 h 2993922"/>
              <a:gd name="connsiteX6296" fmla="*/ 1334392 w 8938307"/>
              <a:gd name="connsiteY6296" fmla="*/ 664031 h 2993922"/>
              <a:gd name="connsiteX6297" fmla="*/ 1318506 w 8938307"/>
              <a:gd name="connsiteY6297" fmla="*/ 669327 h 2993922"/>
              <a:gd name="connsiteX6298" fmla="*/ 1302621 w 8938307"/>
              <a:gd name="connsiteY6298" fmla="*/ 669327 h 2993922"/>
              <a:gd name="connsiteX6299" fmla="*/ 1292030 w 8938307"/>
              <a:gd name="connsiteY6299" fmla="*/ 653442 h 2993922"/>
              <a:gd name="connsiteX6300" fmla="*/ 1281440 w 8938307"/>
              <a:gd name="connsiteY6300" fmla="*/ 653442 h 2993922"/>
              <a:gd name="connsiteX6301" fmla="*/ 1270849 w 8938307"/>
              <a:gd name="connsiteY6301" fmla="*/ 653442 h 2993922"/>
              <a:gd name="connsiteX6302" fmla="*/ 1260258 w 8938307"/>
              <a:gd name="connsiteY6302" fmla="*/ 642851 h 2993922"/>
              <a:gd name="connsiteX6303" fmla="*/ 1249669 w 8938307"/>
              <a:gd name="connsiteY6303" fmla="*/ 642851 h 2993922"/>
              <a:gd name="connsiteX6304" fmla="*/ 1239078 w 8938307"/>
              <a:gd name="connsiteY6304" fmla="*/ 653442 h 2993922"/>
              <a:gd name="connsiteX6305" fmla="*/ 1228487 w 8938307"/>
              <a:gd name="connsiteY6305" fmla="*/ 653442 h 2993922"/>
              <a:gd name="connsiteX6306" fmla="*/ 1154354 w 8938307"/>
              <a:gd name="connsiteY6306" fmla="*/ 621670 h 2993922"/>
              <a:gd name="connsiteX6307" fmla="*/ 1196717 w 8938307"/>
              <a:gd name="connsiteY6307" fmla="*/ 632261 h 2993922"/>
              <a:gd name="connsiteX6308" fmla="*/ 1207306 w 8938307"/>
              <a:gd name="connsiteY6308" fmla="*/ 632261 h 2993922"/>
              <a:gd name="connsiteX6309" fmla="*/ 1186126 w 8938307"/>
              <a:gd name="connsiteY6309" fmla="*/ 611080 h 2993922"/>
              <a:gd name="connsiteX6310" fmla="*/ 1175535 w 8938307"/>
              <a:gd name="connsiteY6310" fmla="*/ 611080 h 2993922"/>
              <a:gd name="connsiteX6311" fmla="*/ 1164945 w 8938307"/>
              <a:gd name="connsiteY6311" fmla="*/ 605784 h 2993922"/>
              <a:gd name="connsiteX6312" fmla="*/ 1154354 w 8938307"/>
              <a:gd name="connsiteY6312" fmla="*/ 600490 h 2993922"/>
              <a:gd name="connsiteX6313" fmla="*/ 1111993 w 8938307"/>
              <a:gd name="connsiteY6313" fmla="*/ 589899 h 2993922"/>
              <a:gd name="connsiteX6314" fmla="*/ 1090813 w 8938307"/>
              <a:gd name="connsiteY6314" fmla="*/ 579309 h 2993922"/>
              <a:gd name="connsiteX6315" fmla="*/ 1101402 w 8938307"/>
              <a:gd name="connsiteY6315" fmla="*/ 600490 h 2993922"/>
              <a:gd name="connsiteX6316" fmla="*/ 1133174 w 8938307"/>
              <a:gd name="connsiteY6316" fmla="*/ 621670 h 2993922"/>
              <a:gd name="connsiteX6317" fmla="*/ 1122583 w 8938307"/>
              <a:gd name="connsiteY6317" fmla="*/ 621670 h 2993922"/>
              <a:gd name="connsiteX6318" fmla="*/ 1101402 w 8938307"/>
              <a:gd name="connsiteY6318" fmla="*/ 621670 h 2993922"/>
              <a:gd name="connsiteX6319" fmla="*/ 1085517 w 8938307"/>
              <a:gd name="connsiteY6319" fmla="*/ 611080 h 2993922"/>
              <a:gd name="connsiteX6320" fmla="*/ 1064336 w 8938307"/>
              <a:gd name="connsiteY6320" fmla="*/ 600490 h 2993922"/>
              <a:gd name="connsiteX6321" fmla="*/ 1059041 w 8938307"/>
              <a:gd name="connsiteY6321" fmla="*/ 589899 h 2993922"/>
              <a:gd name="connsiteX6322" fmla="*/ 1037859 w 8938307"/>
              <a:gd name="connsiteY6322" fmla="*/ 568718 h 2993922"/>
              <a:gd name="connsiteX6323" fmla="*/ 1027270 w 8938307"/>
              <a:gd name="connsiteY6323" fmla="*/ 579309 h 2993922"/>
              <a:gd name="connsiteX6324" fmla="*/ 1016678 w 8938307"/>
              <a:gd name="connsiteY6324" fmla="*/ 589899 h 2993922"/>
              <a:gd name="connsiteX6325" fmla="*/ 979613 w 8938307"/>
              <a:gd name="connsiteY6325" fmla="*/ 568718 h 2993922"/>
              <a:gd name="connsiteX6326" fmla="*/ 942546 w 8938307"/>
              <a:gd name="connsiteY6326" fmla="*/ 558128 h 2993922"/>
              <a:gd name="connsiteX6327" fmla="*/ 7929570 w 8938307"/>
              <a:gd name="connsiteY6327" fmla="*/ 554817 h 2993922"/>
              <a:gd name="connsiteX6328" fmla="*/ 7911038 w 8938307"/>
              <a:gd name="connsiteY6328" fmla="*/ 558128 h 2993922"/>
              <a:gd name="connsiteX6329" fmla="*/ 7932219 w 8938307"/>
              <a:gd name="connsiteY6329" fmla="*/ 568718 h 2993922"/>
              <a:gd name="connsiteX6330" fmla="*/ 7953398 w 8938307"/>
              <a:gd name="connsiteY6330" fmla="*/ 568718 h 2993922"/>
              <a:gd name="connsiteX6331" fmla="*/ 7929570 w 8938307"/>
              <a:gd name="connsiteY6331" fmla="*/ 554817 h 2993922"/>
              <a:gd name="connsiteX6332" fmla="*/ 7847494 w 8938307"/>
              <a:gd name="connsiteY6332" fmla="*/ 547538 h 2993922"/>
              <a:gd name="connsiteX6333" fmla="*/ 7858085 w 8938307"/>
              <a:gd name="connsiteY6333" fmla="*/ 558128 h 2993922"/>
              <a:gd name="connsiteX6334" fmla="*/ 7879267 w 8938307"/>
              <a:gd name="connsiteY6334" fmla="*/ 547538 h 2993922"/>
              <a:gd name="connsiteX6335" fmla="*/ 7858085 w 8938307"/>
              <a:gd name="connsiteY6335" fmla="*/ 547538 h 2993922"/>
              <a:gd name="connsiteX6336" fmla="*/ 7847494 w 8938307"/>
              <a:gd name="connsiteY6336" fmla="*/ 547538 h 2993922"/>
              <a:gd name="connsiteX6337" fmla="*/ 1016678 w 8938307"/>
              <a:gd name="connsiteY6337" fmla="*/ 547538 h 2993922"/>
              <a:gd name="connsiteX6338" fmla="*/ 1027270 w 8938307"/>
              <a:gd name="connsiteY6338" fmla="*/ 558128 h 2993922"/>
              <a:gd name="connsiteX6339" fmla="*/ 1037859 w 8938307"/>
              <a:gd name="connsiteY6339" fmla="*/ 547538 h 2993922"/>
              <a:gd name="connsiteX6340" fmla="*/ 1016678 w 8938307"/>
              <a:gd name="connsiteY6340" fmla="*/ 547538 h 2993922"/>
              <a:gd name="connsiteX6341" fmla="*/ 7834257 w 8938307"/>
              <a:gd name="connsiteY6341" fmla="*/ 542242 h 2993922"/>
              <a:gd name="connsiteX6342" fmla="*/ 7826313 w 8938307"/>
              <a:gd name="connsiteY6342" fmla="*/ 547538 h 2993922"/>
              <a:gd name="connsiteX6343" fmla="*/ 7836904 w 8938307"/>
              <a:gd name="connsiteY6343" fmla="*/ 547538 h 2993922"/>
              <a:gd name="connsiteX6344" fmla="*/ 7834257 w 8938307"/>
              <a:gd name="connsiteY6344" fmla="*/ 542242 h 2993922"/>
              <a:gd name="connsiteX6345" fmla="*/ 828700 w 8938307"/>
              <a:gd name="connsiteY6345" fmla="*/ 540919 h 2993922"/>
              <a:gd name="connsiteX6346" fmla="*/ 826051 w 8938307"/>
              <a:gd name="connsiteY6346" fmla="*/ 542242 h 2993922"/>
              <a:gd name="connsiteX6347" fmla="*/ 836642 w 8938307"/>
              <a:gd name="connsiteY6347" fmla="*/ 558128 h 2993922"/>
              <a:gd name="connsiteX6348" fmla="*/ 868414 w 8938307"/>
              <a:gd name="connsiteY6348" fmla="*/ 558128 h 2993922"/>
              <a:gd name="connsiteX6349" fmla="*/ 868414 w 8938307"/>
              <a:gd name="connsiteY6349" fmla="*/ 547538 h 2993922"/>
              <a:gd name="connsiteX6350" fmla="*/ 836642 w 8938307"/>
              <a:gd name="connsiteY6350" fmla="*/ 547538 h 2993922"/>
              <a:gd name="connsiteX6351" fmla="*/ 828700 w 8938307"/>
              <a:gd name="connsiteY6351" fmla="*/ 540919 h 2993922"/>
              <a:gd name="connsiteX6352" fmla="*/ 8271112 w 8938307"/>
              <a:gd name="connsiteY6352" fmla="*/ 536947 h 2993922"/>
              <a:gd name="connsiteX6353" fmla="*/ 8281702 w 8938307"/>
              <a:gd name="connsiteY6353" fmla="*/ 547538 h 2993922"/>
              <a:gd name="connsiteX6354" fmla="*/ 8271112 w 8938307"/>
              <a:gd name="connsiteY6354" fmla="*/ 547538 h 2993922"/>
              <a:gd name="connsiteX6355" fmla="*/ 900185 w 8938307"/>
              <a:gd name="connsiteY6355" fmla="*/ 536947 h 2993922"/>
              <a:gd name="connsiteX6356" fmla="*/ 910775 w 8938307"/>
              <a:gd name="connsiteY6356" fmla="*/ 558128 h 2993922"/>
              <a:gd name="connsiteX6357" fmla="*/ 921366 w 8938307"/>
              <a:gd name="connsiteY6357" fmla="*/ 558128 h 2993922"/>
              <a:gd name="connsiteX6358" fmla="*/ 910775 w 8938307"/>
              <a:gd name="connsiteY6358" fmla="*/ 547538 h 2993922"/>
              <a:gd name="connsiteX6359" fmla="*/ 900185 w 8938307"/>
              <a:gd name="connsiteY6359" fmla="*/ 536947 h 2993922"/>
              <a:gd name="connsiteX6360" fmla="*/ 7794542 w 8938307"/>
              <a:gd name="connsiteY6360" fmla="*/ 526357 h 2993922"/>
              <a:gd name="connsiteX6361" fmla="*/ 7794542 w 8938307"/>
              <a:gd name="connsiteY6361" fmla="*/ 536947 h 2993922"/>
              <a:gd name="connsiteX6362" fmla="*/ 7805134 w 8938307"/>
              <a:gd name="connsiteY6362" fmla="*/ 526357 h 2993922"/>
              <a:gd name="connsiteX6363" fmla="*/ 7794542 w 8938307"/>
              <a:gd name="connsiteY6363" fmla="*/ 526357 h 2993922"/>
              <a:gd name="connsiteX6364" fmla="*/ 957108 w 8938307"/>
              <a:gd name="connsiteY6364" fmla="*/ 519737 h 2993922"/>
              <a:gd name="connsiteX6365" fmla="*/ 953137 w 8938307"/>
              <a:gd name="connsiteY6365" fmla="*/ 526357 h 2993922"/>
              <a:gd name="connsiteX6366" fmla="*/ 939016 w 8938307"/>
              <a:gd name="connsiteY6366" fmla="*/ 526357 h 2993922"/>
              <a:gd name="connsiteX6367" fmla="*/ 974318 w 8938307"/>
              <a:gd name="connsiteY6367" fmla="*/ 547538 h 2993922"/>
              <a:gd name="connsiteX6368" fmla="*/ 979613 w 8938307"/>
              <a:gd name="connsiteY6368" fmla="*/ 536947 h 2993922"/>
              <a:gd name="connsiteX6369" fmla="*/ 969022 w 8938307"/>
              <a:gd name="connsiteY6369" fmla="*/ 521061 h 2993922"/>
              <a:gd name="connsiteX6370" fmla="*/ 957108 w 8938307"/>
              <a:gd name="connsiteY6370" fmla="*/ 519737 h 2993922"/>
              <a:gd name="connsiteX6371" fmla="*/ 7900446 w 8938307"/>
              <a:gd name="connsiteY6371" fmla="*/ 515766 h 2993922"/>
              <a:gd name="connsiteX6372" fmla="*/ 7911038 w 8938307"/>
              <a:gd name="connsiteY6372" fmla="*/ 526357 h 2993922"/>
              <a:gd name="connsiteX6373" fmla="*/ 7911038 w 8938307"/>
              <a:gd name="connsiteY6373" fmla="*/ 515766 h 2993922"/>
              <a:gd name="connsiteX6374" fmla="*/ 7900446 w 8938307"/>
              <a:gd name="connsiteY6374" fmla="*/ 515766 h 2993922"/>
              <a:gd name="connsiteX6375" fmla="*/ 921366 w 8938307"/>
              <a:gd name="connsiteY6375" fmla="*/ 515766 h 2993922"/>
              <a:gd name="connsiteX6376" fmla="*/ 930190 w 8938307"/>
              <a:gd name="connsiteY6376" fmla="*/ 521061 h 2993922"/>
              <a:gd name="connsiteX6377" fmla="*/ 929308 w 8938307"/>
              <a:gd name="connsiteY6377" fmla="*/ 518414 h 2993922"/>
              <a:gd name="connsiteX6378" fmla="*/ 921366 w 8938307"/>
              <a:gd name="connsiteY6378" fmla="*/ 515766 h 2993922"/>
              <a:gd name="connsiteX6379" fmla="*/ 7921627 w 8938307"/>
              <a:gd name="connsiteY6379" fmla="*/ 494584 h 2993922"/>
              <a:gd name="connsiteX6380" fmla="*/ 7942808 w 8938307"/>
              <a:gd name="connsiteY6380" fmla="*/ 515766 h 2993922"/>
              <a:gd name="connsiteX6381" fmla="*/ 7942808 w 8938307"/>
              <a:gd name="connsiteY6381" fmla="*/ 505176 h 2993922"/>
              <a:gd name="connsiteX6382" fmla="*/ 7932219 w 8938307"/>
              <a:gd name="connsiteY6382" fmla="*/ 499880 h 2993922"/>
              <a:gd name="connsiteX6383" fmla="*/ 7921627 w 8938307"/>
              <a:gd name="connsiteY6383" fmla="*/ 494584 h 2993922"/>
              <a:gd name="connsiteX6384" fmla="*/ 7646278 w 8938307"/>
              <a:gd name="connsiteY6384" fmla="*/ 494584 h 2993922"/>
              <a:gd name="connsiteX6385" fmla="*/ 7656867 w 8938307"/>
              <a:gd name="connsiteY6385" fmla="*/ 505176 h 2993922"/>
              <a:gd name="connsiteX6386" fmla="*/ 7656867 w 8938307"/>
              <a:gd name="connsiteY6386" fmla="*/ 494584 h 2993922"/>
              <a:gd name="connsiteX6387" fmla="*/ 7646278 w 8938307"/>
              <a:gd name="connsiteY6387" fmla="*/ 494584 h 2993922"/>
              <a:gd name="connsiteX6388" fmla="*/ 444797 w 8938307"/>
              <a:gd name="connsiteY6388" fmla="*/ 494584 h 2993922"/>
              <a:gd name="connsiteX6389" fmla="*/ 465977 w 8938307"/>
              <a:gd name="connsiteY6389" fmla="*/ 494584 h 2993922"/>
              <a:gd name="connsiteX6390" fmla="*/ 476569 w 8938307"/>
              <a:gd name="connsiteY6390" fmla="*/ 505176 h 2993922"/>
              <a:gd name="connsiteX6391" fmla="*/ 476569 w 8938307"/>
              <a:gd name="connsiteY6391" fmla="*/ 515766 h 2993922"/>
              <a:gd name="connsiteX6392" fmla="*/ 465977 w 8938307"/>
              <a:gd name="connsiteY6392" fmla="*/ 505176 h 2993922"/>
              <a:gd name="connsiteX6393" fmla="*/ 434206 w 8938307"/>
              <a:gd name="connsiteY6393" fmla="*/ 505176 h 2993922"/>
              <a:gd name="connsiteX6394" fmla="*/ 614243 w 8938307"/>
              <a:gd name="connsiteY6394" fmla="*/ 483994 h 2993922"/>
              <a:gd name="connsiteX6395" fmla="*/ 608947 w 8938307"/>
              <a:gd name="connsiteY6395" fmla="*/ 494584 h 2993922"/>
              <a:gd name="connsiteX6396" fmla="*/ 603653 w 8938307"/>
              <a:gd name="connsiteY6396" fmla="*/ 489290 h 2993922"/>
              <a:gd name="connsiteX6397" fmla="*/ 614243 w 8938307"/>
              <a:gd name="connsiteY6397" fmla="*/ 483994 h 2993922"/>
              <a:gd name="connsiteX6398" fmla="*/ 296531 w 8938307"/>
              <a:gd name="connsiteY6398" fmla="*/ 483994 h 2993922"/>
              <a:gd name="connsiteX6399" fmla="*/ 333597 w 8938307"/>
              <a:gd name="connsiteY6399" fmla="*/ 489290 h 2993922"/>
              <a:gd name="connsiteX6400" fmla="*/ 365368 w 8938307"/>
              <a:gd name="connsiteY6400" fmla="*/ 499880 h 2993922"/>
              <a:gd name="connsiteX6401" fmla="*/ 381254 w 8938307"/>
              <a:gd name="connsiteY6401" fmla="*/ 510471 h 2993922"/>
              <a:gd name="connsiteX6402" fmla="*/ 375959 w 8938307"/>
              <a:gd name="connsiteY6402" fmla="*/ 515766 h 2993922"/>
              <a:gd name="connsiteX6403" fmla="*/ 360074 w 8938307"/>
              <a:gd name="connsiteY6403" fmla="*/ 515766 h 2993922"/>
              <a:gd name="connsiteX6404" fmla="*/ 338893 w 8938307"/>
              <a:gd name="connsiteY6404" fmla="*/ 515766 h 2993922"/>
              <a:gd name="connsiteX6405" fmla="*/ 317712 w 8938307"/>
              <a:gd name="connsiteY6405" fmla="*/ 505176 h 2993922"/>
              <a:gd name="connsiteX6406" fmla="*/ 312416 w 8938307"/>
              <a:gd name="connsiteY6406" fmla="*/ 499880 h 2993922"/>
              <a:gd name="connsiteX6407" fmla="*/ 296531 w 8938307"/>
              <a:gd name="connsiteY6407" fmla="*/ 494584 h 2993922"/>
              <a:gd name="connsiteX6408" fmla="*/ 773099 w 8938307"/>
              <a:gd name="connsiteY6408" fmla="*/ 481642 h 2993922"/>
              <a:gd name="connsiteX6409" fmla="*/ 782367 w 8938307"/>
              <a:gd name="connsiteY6409" fmla="*/ 482671 h 2993922"/>
              <a:gd name="connsiteX6410" fmla="*/ 783690 w 8938307"/>
              <a:gd name="connsiteY6410" fmla="*/ 483994 h 2993922"/>
              <a:gd name="connsiteX6411" fmla="*/ 773099 w 8938307"/>
              <a:gd name="connsiteY6411" fmla="*/ 483994 h 2993922"/>
              <a:gd name="connsiteX6412" fmla="*/ 7762772 w 8938307"/>
              <a:gd name="connsiteY6412" fmla="*/ 473405 h 2993922"/>
              <a:gd name="connsiteX6413" fmla="*/ 7773361 w 8938307"/>
              <a:gd name="connsiteY6413" fmla="*/ 483994 h 2993922"/>
              <a:gd name="connsiteX6414" fmla="*/ 7805134 w 8938307"/>
              <a:gd name="connsiteY6414" fmla="*/ 483994 h 2993922"/>
              <a:gd name="connsiteX6415" fmla="*/ 7794542 w 8938307"/>
              <a:gd name="connsiteY6415" fmla="*/ 478699 h 2993922"/>
              <a:gd name="connsiteX6416" fmla="*/ 7783952 w 8938307"/>
              <a:gd name="connsiteY6416" fmla="*/ 473405 h 2993922"/>
              <a:gd name="connsiteX6417" fmla="*/ 667195 w 8938307"/>
              <a:gd name="connsiteY6417" fmla="*/ 473405 h 2993922"/>
              <a:gd name="connsiteX6418" fmla="*/ 677786 w 8938307"/>
              <a:gd name="connsiteY6418" fmla="*/ 483994 h 2993922"/>
              <a:gd name="connsiteX6419" fmla="*/ 688377 w 8938307"/>
              <a:gd name="connsiteY6419" fmla="*/ 473405 h 2993922"/>
              <a:gd name="connsiteX6420" fmla="*/ 672491 w 8938307"/>
              <a:gd name="connsiteY6420" fmla="*/ 473405 h 2993922"/>
              <a:gd name="connsiteX6421" fmla="*/ 667195 w 8938307"/>
              <a:gd name="connsiteY6421" fmla="*/ 473405 h 2993922"/>
              <a:gd name="connsiteX6422" fmla="*/ 582473 w 8938307"/>
              <a:gd name="connsiteY6422" fmla="*/ 473405 h 2993922"/>
              <a:gd name="connsiteX6423" fmla="*/ 593062 w 8938307"/>
              <a:gd name="connsiteY6423" fmla="*/ 473405 h 2993922"/>
              <a:gd name="connsiteX6424" fmla="*/ 593062 w 8938307"/>
              <a:gd name="connsiteY6424" fmla="*/ 483994 h 2993922"/>
              <a:gd name="connsiteX6425" fmla="*/ 582473 w 8938307"/>
              <a:gd name="connsiteY6425" fmla="*/ 483994 h 2993922"/>
              <a:gd name="connsiteX6426" fmla="*/ 773099 w 8938307"/>
              <a:gd name="connsiteY6426" fmla="*/ 452224 h 2993922"/>
              <a:gd name="connsiteX6427" fmla="*/ 783690 w 8938307"/>
              <a:gd name="connsiteY6427" fmla="*/ 462813 h 2993922"/>
              <a:gd name="connsiteX6428" fmla="*/ 804871 w 8938307"/>
              <a:gd name="connsiteY6428" fmla="*/ 468109 h 2993922"/>
              <a:gd name="connsiteX6429" fmla="*/ 815462 w 8938307"/>
              <a:gd name="connsiteY6429" fmla="*/ 462813 h 2993922"/>
              <a:gd name="connsiteX6430" fmla="*/ 487158 w 8938307"/>
              <a:gd name="connsiteY6430" fmla="*/ 441632 h 2993922"/>
              <a:gd name="connsiteX6431" fmla="*/ 561291 w 8938307"/>
              <a:gd name="connsiteY6431" fmla="*/ 462813 h 2993922"/>
              <a:gd name="connsiteX6432" fmla="*/ 540110 w 8938307"/>
              <a:gd name="connsiteY6432" fmla="*/ 462813 h 2993922"/>
              <a:gd name="connsiteX6433" fmla="*/ 524224 w 8938307"/>
              <a:gd name="connsiteY6433" fmla="*/ 457519 h 2993922"/>
              <a:gd name="connsiteX6434" fmla="*/ 508339 w 8938307"/>
              <a:gd name="connsiteY6434" fmla="*/ 452224 h 2993922"/>
              <a:gd name="connsiteX6435" fmla="*/ 487158 w 8938307"/>
              <a:gd name="connsiteY6435" fmla="*/ 441632 h 2993922"/>
              <a:gd name="connsiteX6436" fmla="*/ 730738 w 8938307"/>
              <a:gd name="connsiteY6436" fmla="*/ 431043 h 2993922"/>
              <a:gd name="connsiteX6437" fmla="*/ 746624 w 8938307"/>
              <a:gd name="connsiteY6437" fmla="*/ 436338 h 2993922"/>
              <a:gd name="connsiteX6438" fmla="*/ 751919 w 8938307"/>
              <a:gd name="connsiteY6438" fmla="*/ 441632 h 2993922"/>
              <a:gd name="connsiteX6439" fmla="*/ 751919 w 8938307"/>
              <a:gd name="connsiteY6439" fmla="*/ 431043 h 2993922"/>
              <a:gd name="connsiteX6440" fmla="*/ 646015 w 8938307"/>
              <a:gd name="connsiteY6440" fmla="*/ 420453 h 2993922"/>
              <a:gd name="connsiteX6441" fmla="*/ 646015 w 8938307"/>
              <a:gd name="connsiteY6441" fmla="*/ 431043 h 2993922"/>
              <a:gd name="connsiteX6442" fmla="*/ 656605 w 8938307"/>
              <a:gd name="connsiteY6442" fmla="*/ 420453 h 2993922"/>
              <a:gd name="connsiteX6443" fmla="*/ 646015 w 8938307"/>
              <a:gd name="connsiteY6443" fmla="*/ 420453 h 2993922"/>
              <a:gd name="connsiteX6444" fmla="*/ 593062 w 8938307"/>
              <a:gd name="connsiteY6444" fmla="*/ 409861 h 2993922"/>
              <a:gd name="connsiteX6445" fmla="*/ 593062 w 8938307"/>
              <a:gd name="connsiteY6445" fmla="*/ 420453 h 2993922"/>
              <a:gd name="connsiteX6446" fmla="*/ 614243 w 8938307"/>
              <a:gd name="connsiteY6446" fmla="*/ 420453 h 2993922"/>
              <a:gd name="connsiteX6447" fmla="*/ 603653 w 8938307"/>
              <a:gd name="connsiteY6447" fmla="*/ 409861 h 2993922"/>
              <a:gd name="connsiteX6448" fmla="*/ 598357 w 8938307"/>
              <a:gd name="connsiteY6448" fmla="*/ 409861 h 2993922"/>
              <a:gd name="connsiteX6449" fmla="*/ 614243 w 8938307"/>
              <a:gd name="connsiteY6449" fmla="*/ 388680 h 2993922"/>
              <a:gd name="connsiteX6450" fmla="*/ 603653 w 8938307"/>
              <a:gd name="connsiteY6450" fmla="*/ 399272 h 2993922"/>
              <a:gd name="connsiteX6451" fmla="*/ 614243 w 8938307"/>
              <a:gd name="connsiteY6451" fmla="*/ 399272 h 2993922"/>
              <a:gd name="connsiteX6452" fmla="*/ 402435 w 8938307"/>
              <a:gd name="connsiteY6452" fmla="*/ 388680 h 2993922"/>
              <a:gd name="connsiteX6453" fmla="*/ 423617 w 8938307"/>
              <a:gd name="connsiteY6453" fmla="*/ 399272 h 2993922"/>
              <a:gd name="connsiteX6454" fmla="*/ 434206 w 8938307"/>
              <a:gd name="connsiteY6454" fmla="*/ 409861 h 2993922"/>
              <a:gd name="connsiteX6455" fmla="*/ 444797 w 8938307"/>
              <a:gd name="connsiteY6455" fmla="*/ 420453 h 2993922"/>
              <a:gd name="connsiteX6456" fmla="*/ 465977 w 8938307"/>
              <a:gd name="connsiteY6456" fmla="*/ 431043 h 2993922"/>
              <a:gd name="connsiteX6457" fmla="*/ 444797 w 8938307"/>
              <a:gd name="connsiteY6457" fmla="*/ 425747 h 2993922"/>
              <a:gd name="connsiteX6458" fmla="*/ 434206 w 8938307"/>
              <a:gd name="connsiteY6458" fmla="*/ 420453 h 2993922"/>
              <a:gd name="connsiteX6459" fmla="*/ 381254 w 8938307"/>
              <a:gd name="connsiteY6459" fmla="*/ 399272 h 2993922"/>
              <a:gd name="connsiteX6460" fmla="*/ 402435 w 8938307"/>
              <a:gd name="connsiteY6460" fmla="*/ 388680 h 2993922"/>
              <a:gd name="connsiteX6461" fmla="*/ 0 w 8938307"/>
              <a:gd name="connsiteY6461" fmla="*/ 388680 h 2993922"/>
              <a:gd name="connsiteX6462" fmla="*/ 10590 w 8938307"/>
              <a:gd name="connsiteY6462" fmla="*/ 388680 h 2993922"/>
              <a:gd name="connsiteX6463" fmla="*/ 10590 w 8938307"/>
              <a:gd name="connsiteY6463" fmla="*/ 399272 h 2993922"/>
              <a:gd name="connsiteX6464" fmla="*/ 5295 w 8938307"/>
              <a:gd name="connsiteY6464" fmla="*/ 393976 h 2993922"/>
              <a:gd name="connsiteX6465" fmla="*/ 0 w 8938307"/>
              <a:gd name="connsiteY6465" fmla="*/ 388680 h 2993922"/>
              <a:gd name="connsiteX6466" fmla="*/ 542759 w 8938307"/>
              <a:gd name="connsiteY6466" fmla="*/ 383386 h 2993922"/>
              <a:gd name="connsiteX6467" fmla="*/ 540110 w 8938307"/>
              <a:gd name="connsiteY6467" fmla="*/ 388680 h 2993922"/>
              <a:gd name="connsiteX6468" fmla="*/ 550701 w 8938307"/>
              <a:gd name="connsiteY6468" fmla="*/ 388680 h 2993922"/>
              <a:gd name="connsiteX6469" fmla="*/ 542759 w 8938307"/>
              <a:gd name="connsiteY6469" fmla="*/ 383386 h 2993922"/>
              <a:gd name="connsiteX6470" fmla="*/ 413026 w 8938307"/>
              <a:gd name="connsiteY6470" fmla="*/ 367501 h 2993922"/>
              <a:gd name="connsiteX6471" fmla="*/ 434206 w 8938307"/>
              <a:gd name="connsiteY6471" fmla="*/ 378091 h 2993922"/>
              <a:gd name="connsiteX6472" fmla="*/ 402435 w 8938307"/>
              <a:gd name="connsiteY6472" fmla="*/ 372795 h 2993922"/>
              <a:gd name="connsiteX6473" fmla="*/ 413026 w 8938307"/>
              <a:gd name="connsiteY6473" fmla="*/ 367501 h 2993922"/>
              <a:gd name="connsiteX6474" fmla="*/ 338893 w 8938307"/>
              <a:gd name="connsiteY6474" fmla="*/ 367501 h 2993922"/>
              <a:gd name="connsiteX6475" fmla="*/ 360074 w 8938307"/>
              <a:gd name="connsiteY6475" fmla="*/ 367501 h 2993922"/>
              <a:gd name="connsiteX6476" fmla="*/ 375959 w 8938307"/>
              <a:gd name="connsiteY6476" fmla="*/ 383386 h 2993922"/>
              <a:gd name="connsiteX6477" fmla="*/ 381254 w 8938307"/>
              <a:gd name="connsiteY6477" fmla="*/ 388680 h 2993922"/>
              <a:gd name="connsiteX6478" fmla="*/ 360074 w 8938307"/>
              <a:gd name="connsiteY6478" fmla="*/ 388680 h 2993922"/>
              <a:gd name="connsiteX6479" fmla="*/ 349483 w 8938307"/>
              <a:gd name="connsiteY6479" fmla="*/ 378091 h 2993922"/>
              <a:gd name="connsiteX6480" fmla="*/ 338893 w 8938307"/>
              <a:gd name="connsiteY6480" fmla="*/ 378091 h 2993922"/>
              <a:gd name="connsiteX6481" fmla="*/ 338893 w 8938307"/>
              <a:gd name="connsiteY6481" fmla="*/ 367501 h 2993922"/>
              <a:gd name="connsiteX6482" fmla="*/ 370664 w 8938307"/>
              <a:gd name="connsiteY6482" fmla="*/ 356909 h 2993922"/>
              <a:gd name="connsiteX6483" fmla="*/ 370664 w 8938307"/>
              <a:gd name="connsiteY6483" fmla="*/ 367501 h 2993922"/>
              <a:gd name="connsiteX6484" fmla="*/ 360074 w 8938307"/>
              <a:gd name="connsiteY6484" fmla="*/ 362205 h 2993922"/>
              <a:gd name="connsiteX6485" fmla="*/ 370664 w 8938307"/>
              <a:gd name="connsiteY6485" fmla="*/ 356909 h 2993922"/>
              <a:gd name="connsiteX6486" fmla="*/ 7508601 w 8938307"/>
              <a:gd name="connsiteY6486" fmla="*/ 335728 h 2993922"/>
              <a:gd name="connsiteX6487" fmla="*/ 7508601 w 8938307"/>
              <a:gd name="connsiteY6487" fmla="*/ 346320 h 2993922"/>
              <a:gd name="connsiteX6488" fmla="*/ 7498011 w 8938307"/>
              <a:gd name="connsiteY6488" fmla="*/ 346320 h 2993922"/>
              <a:gd name="connsiteX6489" fmla="*/ 476569 w 8938307"/>
              <a:gd name="connsiteY6489" fmla="*/ 335728 h 2993922"/>
              <a:gd name="connsiteX6490" fmla="*/ 476569 w 8938307"/>
              <a:gd name="connsiteY6490" fmla="*/ 346320 h 2993922"/>
              <a:gd name="connsiteX6491" fmla="*/ 492453 w 8938307"/>
              <a:gd name="connsiteY6491" fmla="*/ 356909 h 2993922"/>
              <a:gd name="connsiteX6492" fmla="*/ 497749 w 8938307"/>
              <a:gd name="connsiteY6492" fmla="*/ 346320 h 2993922"/>
              <a:gd name="connsiteX6493" fmla="*/ 487158 w 8938307"/>
              <a:gd name="connsiteY6493" fmla="*/ 335728 h 2993922"/>
              <a:gd name="connsiteX6494" fmla="*/ 476569 w 8938307"/>
              <a:gd name="connsiteY6494" fmla="*/ 335728 h 2993922"/>
              <a:gd name="connsiteX6495" fmla="*/ 532167 w 8938307"/>
              <a:gd name="connsiteY6495" fmla="*/ 330434 h 2993922"/>
              <a:gd name="connsiteX6496" fmla="*/ 529521 w 8938307"/>
              <a:gd name="connsiteY6496" fmla="*/ 335728 h 2993922"/>
              <a:gd name="connsiteX6497" fmla="*/ 540110 w 8938307"/>
              <a:gd name="connsiteY6497" fmla="*/ 335728 h 2993922"/>
              <a:gd name="connsiteX6498" fmla="*/ 532167 w 8938307"/>
              <a:gd name="connsiteY6498" fmla="*/ 330434 h 2993922"/>
              <a:gd name="connsiteX6499" fmla="*/ 497749 w 8938307"/>
              <a:gd name="connsiteY6499" fmla="*/ 325139 h 2993922"/>
              <a:gd name="connsiteX6500" fmla="*/ 508339 w 8938307"/>
              <a:gd name="connsiteY6500" fmla="*/ 335728 h 2993922"/>
              <a:gd name="connsiteX6501" fmla="*/ 508339 w 8938307"/>
              <a:gd name="connsiteY6501" fmla="*/ 325139 h 2993922"/>
              <a:gd name="connsiteX6502" fmla="*/ 413026 w 8938307"/>
              <a:gd name="connsiteY6502" fmla="*/ 293368 h 2993922"/>
              <a:gd name="connsiteX6503" fmla="*/ 423617 w 8938307"/>
              <a:gd name="connsiteY6503" fmla="*/ 303957 h 2993922"/>
              <a:gd name="connsiteX6504" fmla="*/ 418320 w 8938307"/>
              <a:gd name="connsiteY6504" fmla="*/ 303957 h 2993922"/>
              <a:gd name="connsiteX6505" fmla="*/ 407730 w 8938307"/>
              <a:gd name="connsiteY6505" fmla="*/ 303957 h 2993922"/>
              <a:gd name="connsiteX6506" fmla="*/ 402435 w 8938307"/>
              <a:gd name="connsiteY6506" fmla="*/ 298662 h 2993922"/>
              <a:gd name="connsiteX6507" fmla="*/ 413026 w 8938307"/>
              <a:gd name="connsiteY6507" fmla="*/ 293368 h 2993922"/>
              <a:gd name="connsiteX6508" fmla="*/ 275350 w 8938307"/>
              <a:gd name="connsiteY6508" fmla="*/ 282776 h 2993922"/>
              <a:gd name="connsiteX6509" fmla="*/ 296531 w 8938307"/>
              <a:gd name="connsiteY6509" fmla="*/ 282776 h 2993922"/>
              <a:gd name="connsiteX6510" fmla="*/ 296531 w 8938307"/>
              <a:gd name="connsiteY6510" fmla="*/ 293368 h 2993922"/>
              <a:gd name="connsiteX6511" fmla="*/ 275350 w 8938307"/>
              <a:gd name="connsiteY6511" fmla="*/ 282776 h 2993922"/>
              <a:gd name="connsiteX6512" fmla="*/ 643367 w 8938307"/>
              <a:gd name="connsiteY6512" fmla="*/ 256301 h 2993922"/>
              <a:gd name="connsiteX6513" fmla="*/ 635425 w 8938307"/>
              <a:gd name="connsiteY6513" fmla="*/ 261597 h 2993922"/>
              <a:gd name="connsiteX6514" fmla="*/ 635425 w 8938307"/>
              <a:gd name="connsiteY6514" fmla="*/ 266891 h 2993922"/>
              <a:gd name="connsiteX6515" fmla="*/ 624833 w 8938307"/>
              <a:gd name="connsiteY6515" fmla="*/ 272186 h 2993922"/>
              <a:gd name="connsiteX6516" fmla="*/ 635425 w 8938307"/>
              <a:gd name="connsiteY6516" fmla="*/ 282776 h 2993922"/>
              <a:gd name="connsiteX6517" fmla="*/ 677786 w 8938307"/>
              <a:gd name="connsiteY6517" fmla="*/ 293368 h 2993922"/>
              <a:gd name="connsiteX6518" fmla="*/ 720147 w 8938307"/>
              <a:gd name="connsiteY6518" fmla="*/ 293368 h 2993922"/>
              <a:gd name="connsiteX6519" fmla="*/ 656605 w 8938307"/>
              <a:gd name="connsiteY6519" fmla="*/ 272186 h 2993922"/>
              <a:gd name="connsiteX6520" fmla="*/ 640720 w 8938307"/>
              <a:gd name="connsiteY6520" fmla="*/ 272186 h 2993922"/>
              <a:gd name="connsiteX6521" fmla="*/ 646015 w 8938307"/>
              <a:gd name="connsiteY6521" fmla="*/ 261597 h 2993922"/>
              <a:gd name="connsiteX6522" fmla="*/ 643367 w 8938307"/>
              <a:gd name="connsiteY6522" fmla="*/ 256301 h 2993922"/>
              <a:gd name="connsiteX6523" fmla="*/ 7212070 w 8938307"/>
              <a:gd name="connsiteY6523" fmla="*/ 240416 h 2993922"/>
              <a:gd name="connsiteX6524" fmla="*/ 7217366 w 8938307"/>
              <a:gd name="connsiteY6524" fmla="*/ 245710 h 2993922"/>
              <a:gd name="connsiteX6525" fmla="*/ 7222660 w 8938307"/>
              <a:gd name="connsiteY6525" fmla="*/ 251005 h 2993922"/>
              <a:gd name="connsiteX6526" fmla="*/ 7222660 w 8938307"/>
              <a:gd name="connsiteY6526" fmla="*/ 240416 h 2993922"/>
              <a:gd name="connsiteX6527" fmla="*/ 21179 w 8938307"/>
              <a:gd name="connsiteY6527" fmla="*/ 240416 h 2993922"/>
              <a:gd name="connsiteX6528" fmla="*/ 31771 w 8938307"/>
              <a:gd name="connsiteY6528" fmla="*/ 240416 h 2993922"/>
              <a:gd name="connsiteX6529" fmla="*/ 31771 w 8938307"/>
              <a:gd name="connsiteY6529" fmla="*/ 251005 h 2993922"/>
              <a:gd name="connsiteX6530" fmla="*/ 529521 w 8938307"/>
              <a:gd name="connsiteY6530" fmla="*/ 229824 h 2993922"/>
              <a:gd name="connsiteX6531" fmla="*/ 550701 w 8938307"/>
              <a:gd name="connsiteY6531" fmla="*/ 240416 h 2993922"/>
              <a:gd name="connsiteX6532" fmla="*/ 545405 w 8938307"/>
              <a:gd name="connsiteY6532" fmla="*/ 229824 h 2993922"/>
              <a:gd name="connsiteX6533" fmla="*/ 529521 w 8938307"/>
              <a:gd name="connsiteY6533" fmla="*/ 229824 h 2993922"/>
              <a:gd name="connsiteX6534" fmla="*/ 42361 w 8938307"/>
              <a:gd name="connsiteY6534" fmla="*/ 219234 h 2993922"/>
              <a:gd name="connsiteX6535" fmla="*/ 52952 w 8938307"/>
              <a:gd name="connsiteY6535" fmla="*/ 229824 h 2993922"/>
              <a:gd name="connsiteX6536" fmla="*/ 42361 w 8938307"/>
              <a:gd name="connsiteY6536" fmla="*/ 229824 h 2993922"/>
              <a:gd name="connsiteX6537" fmla="*/ 42361 w 8938307"/>
              <a:gd name="connsiteY6537" fmla="*/ 219234 h 2993922"/>
              <a:gd name="connsiteX6538" fmla="*/ 455387 w 8938307"/>
              <a:gd name="connsiteY6538" fmla="*/ 208645 h 2993922"/>
              <a:gd name="connsiteX6539" fmla="*/ 434206 w 8938307"/>
              <a:gd name="connsiteY6539" fmla="*/ 213939 h 2993922"/>
              <a:gd name="connsiteX6540" fmla="*/ 444797 w 8938307"/>
              <a:gd name="connsiteY6540" fmla="*/ 229824 h 2993922"/>
              <a:gd name="connsiteX6541" fmla="*/ 476569 w 8938307"/>
              <a:gd name="connsiteY6541" fmla="*/ 219234 h 2993922"/>
              <a:gd name="connsiteX6542" fmla="*/ 476569 w 8938307"/>
              <a:gd name="connsiteY6542" fmla="*/ 213939 h 2993922"/>
              <a:gd name="connsiteX6543" fmla="*/ 455387 w 8938307"/>
              <a:gd name="connsiteY6543" fmla="*/ 208645 h 2993922"/>
              <a:gd name="connsiteX6544" fmla="*/ 317712 w 8938307"/>
              <a:gd name="connsiteY6544" fmla="*/ 198053 h 2993922"/>
              <a:gd name="connsiteX6545" fmla="*/ 349483 w 8938307"/>
              <a:gd name="connsiteY6545" fmla="*/ 208645 h 2993922"/>
              <a:gd name="connsiteX6546" fmla="*/ 381254 w 8938307"/>
              <a:gd name="connsiteY6546" fmla="*/ 219234 h 2993922"/>
              <a:gd name="connsiteX6547" fmla="*/ 328302 w 8938307"/>
              <a:gd name="connsiteY6547" fmla="*/ 198053 h 2993922"/>
              <a:gd name="connsiteX6548" fmla="*/ 296531 w 8938307"/>
              <a:gd name="connsiteY6548" fmla="*/ 187463 h 2993922"/>
              <a:gd name="connsiteX6549" fmla="*/ 307121 w 8938307"/>
              <a:gd name="connsiteY6549" fmla="*/ 198053 h 2993922"/>
              <a:gd name="connsiteX6550" fmla="*/ 307121 w 8938307"/>
              <a:gd name="connsiteY6550" fmla="*/ 187463 h 2993922"/>
              <a:gd name="connsiteX6551" fmla="*/ 296531 w 8938307"/>
              <a:gd name="connsiteY6551" fmla="*/ 187463 h 2993922"/>
              <a:gd name="connsiteX6552" fmla="*/ 476569 w 8938307"/>
              <a:gd name="connsiteY6552" fmla="*/ 166282 h 2993922"/>
              <a:gd name="connsiteX6553" fmla="*/ 476569 w 8938307"/>
              <a:gd name="connsiteY6553" fmla="*/ 176872 h 2993922"/>
              <a:gd name="connsiteX6554" fmla="*/ 497749 w 8938307"/>
              <a:gd name="connsiteY6554" fmla="*/ 176872 h 2993922"/>
              <a:gd name="connsiteX6555" fmla="*/ 487158 w 8938307"/>
              <a:gd name="connsiteY6555" fmla="*/ 166282 h 2993922"/>
              <a:gd name="connsiteX6556" fmla="*/ 476569 w 8938307"/>
              <a:gd name="connsiteY6556" fmla="*/ 166282 h 2993922"/>
              <a:gd name="connsiteX6557" fmla="*/ 7137937 w 8938307"/>
              <a:gd name="connsiteY6557" fmla="*/ 155691 h 2993922"/>
              <a:gd name="connsiteX6558" fmla="*/ 7159118 w 8938307"/>
              <a:gd name="connsiteY6558" fmla="*/ 176872 h 2993922"/>
              <a:gd name="connsiteX6559" fmla="*/ 7137937 w 8938307"/>
              <a:gd name="connsiteY6559" fmla="*/ 166282 h 2993922"/>
              <a:gd name="connsiteX6560" fmla="*/ 7137937 w 8938307"/>
              <a:gd name="connsiteY6560" fmla="*/ 155691 h 2993922"/>
              <a:gd name="connsiteX6561" fmla="*/ 7042622 w 8938307"/>
              <a:gd name="connsiteY6561" fmla="*/ 155691 h 2993922"/>
              <a:gd name="connsiteX6562" fmla="*/ 7053214 w 8938307"/>
              <a:gd name="connsiteY6562" fmla="*/ 155691 h 2993922"/>
              <a:gd name="connsiteX6563" fmla="*/ 7063804 w 8938307"/>
              <a:gd name="connsiteY6563" fmla="*/ 160987 h 2993922"/>
              <a:gd name="connsiteX6564" fmla="*/ 7042622 w 8938307"/>
              <a:gd name="connsiteY6564" fmla="*/ 166282 h 2993922"/>
              <a:gd name="connsiteX6565" fmla="*/ 7032033 w 8938307"/>
              <a:gd name="connsiteY6565" fmla="*/ 160987 h 2993922"/>
              <a:gd name="connsiteX6566" fmla="*/ 7042622 w 8938307"/>
              <a:gd name="connsiteY6566" fmla="*/ 155691 h 2993922"/>
              <a:gd name="connsiteX6567" fmla="*/ 7053214 w 8938307"/>
              <a:gd name="connsiteY6567" fmla="*/ 123920 h 2993922"/>
              <a:gd name="connsiteX6568" fmla="*/ 7116756 w 8938307"/>
              <a:gd name="connsiteY6568" fmla="*/ 145101 h 2993922"/>
              <a:gd name="connsiteX6569" fmla="*/ 7084985 w 8938307"/>
              <a:gd name="connsiteY6569" fmla="*/ 145101 h 2993922"/>
              <a:gd name="connsiteX6570" fmla="*/ 7053214 w 8938307"/>
              <a:gd name="connsiteY6570" fmla="*/ 123920 h 2993922"/>
              <a:gd name="connsiteX6571" fmla="*/ 6979081 w 8938307"/>
              <a:gd name="connsiteY6571" fmla="*/ 102739 h 2993922"/>
              <a:gd name="connsiteX6572" fmla="*/ 6989670 w 8938307"/>
              <a:gd name="connsiteY6572" fmla="*/ 102739 h 2993922"/>
              <a:gd name="connsiteX6573" fmla="*/ 6989670 w 8938307"/>
              <a:gd name="connsiteY6573" fmla="*/ 113330 h 2993922"/>
              <a:gd name="connsiteX6574" fmla="*/ 6979081 w 8938307"/>
              <a:gd name="connsiteY6574" fmla="*/ 102739 h 2993922"/>
              <a:gd name="connsiteX6575" fmla="*/ 64866 w 8938307"/>
              <a:gd name="connsiteY6575" fmla="*/ 96121 h 2993922"/>
              <a:gd name="connsiteX6576" fmla="*/ 79427 w 8938307"/>
              <a:gd name="connsiteY6576" fmla="*/ 97445 h 2993922"/>
              <a:gd name="connsiteX6577" fmla="*/ 100608 w 8938307"/>
              <a:gd name="connsiteY6577" fmla="*/ 108035 h 2993922"/>
              <a:gd name="connsiteX6578" fmla="*/ 116494 w 8938307"/>
              <a:gd name="connsiteY6578" fmla="*/ 113330 h 2993922"/>
              <a:gd name="connsiteX6579" fmla="*/ 84723 w 8938307"/>
              <a:gd name="connsiteY6579" fmla="*/ 113330 h 2993922"/>
              <a:gd name="connsiteX6580" fmla="*/ 63542 w 8938307"/>
              <a:gd name="connsiteY6580" fmla="*/ 102739 h 2993922"/>
              <a:gd name="connsiteX6581" fmla="*/ 52952 w 8938307"/>
              <a:gd name="connsiteY6581" fmla="*/ 102739 h 2993922"/>
              <a:gd name="connsiteX6582" fmla="*/ 64866 w 8938307"/>
              <a:gd name="connsiteY6582" fmla="*/ 96121 h 2993922"/>
              <a:gd name="connsiteX6583" fmla="*/ 6883766 w 8938307"/>
              <a:gd name="connsiteY6583" fmla="*/ 60378 h 2993922"/>
              <a:gd name="connsiteX6584" fmla="*/ 6926129 w 8938307"/>
              <a:gd name="connsiteY6584" fmla="*/ 81559 h 2993922"/>
              <a:gd name="connsiteX6585" fmla="*/ 6883766 w 8938307"/>
              <a:gd name="connsiteY6585" fmla="*/ 81559 h 2993922"/>
              <a:gd name="connsiteX6586" fmla="*/ 6883766 w 8938307"/>
              <a:gd name="connsiteY6586" fmla="*/ 60378 h 2993922"/>
              <a:gd name="connsiteX6587" fmla="*/ 6862587 w 8938307"/>
              <a:gd name="connsiteY6587" fmla="*/ 60378 h 2993922"/>
              <a:gd name="connsiteX6588" fmla="*/ 6873177 w 8938307"/>
              <a:gd name="connsiteY6588" fmla="*/ 70968 h 2993922"/>
              <a:gd name="connsiteX6589" fmla="*/ 6862587 w 8938307"/>
              <a:gd name="connsiteY6589" fmla="*/ 70968 h 2993922"/>
              <a:gd name="connsiteX6590" fmla="*/ 6862587 w 8938307"/>
              <a:gd name="connsiteY6590" fmla="*/ 60378 h 2993922"/>
              <a:gd name="connsiteX6591" fmla="*/ 232989 w 8938307"/>
              <a:gd name="connsiteY6591" fmla="*/ 60378 h 2993922"/>
              <a:gd name="connsiteX6592" fmla="*/ 243579 w 8938307"/>
              <a:gd name="connsiteY6592" fmla="*/ 70968 h 2993922"/>
              <a:gd name="connsiteX6593" fmla="*/ 232989 w 8938307"/>
              <a:gd name="connsiteY6593" fmla="*/ 81559 h 2993922"/>
              <a:gd name="connsiteX6594" fmla="*/ 148265 w 8938307"/>
              <a:gd name="connsiteY6594" fmla="*/ 60378 h 2993922"/>
              <a:gd name="connsiteX6595" fmla="*/ 158856 w 8938307"/>
              <a:gd name="connsiteY6595" fmla="*/ 60378 h 2993922"/>
              <a:gd name="connsiteX6596" fmla="*/ 158856 w 8938307"/>
              <a:gd name="connsiteY6596" fmla="*/ 65674 h 2993922"/>
              <a:gd name="connsiteX6597" fmla="*/ 158856 w 8938307"/>
              <a:gd name="connsiteY6597" fmla="*/ 70968 h 2993922"/>
              <a:gd name="connsiteX6598" fmla="*/ 148265 w 8938307"/>
              <a:gd name="connsiteY6598" fmla="*/ 60378 h 2993922"/>
              <a:gd name="connsiteX6599" fmla="*/ 190627 w 8938307"/>
              <a:gd name="connsiteY6599" fmla="*/ 49787 h 2993922"/>
              <a:gd name="connsiteX6600" fmla="*/ 201217 w 8938307"/>
              <a:gd name="connsiteY6600" fmla="*/ 49787 h 2993922"/>
              <a:gd name="connsiteX6601" fmla="*/ 206512 w 8938307"/>
              <a:gd name="connsiteY6601" fmla="*/ 55083 h 2993922"/>
              <a:gd name="connsiteX6602" fmla="*/ 211808 w 8938307"/>
              <a:gd name="connsiteY6602" fmla="*/ 60378 h 2993922"/>
              <a:gd name="connsiteX6603" fmla="*/ 201217 w 8938307"/>
              <a:gd name="connsiteY6603" fmla="*/ 65674 h 2993922"/>
              <a:gd name="connsiteX6604" fmla="*/ 180037 w 8938307"/>
              <a:gd name="connsiteY6604" fmla="*/ 70968 h 2993922"/>
              <a:gd name="connsiteX6605" fmla="*/ 190627 w 8938307"/>
              <a:gd name="connsiteY6605" fmla="*/ 49787 h 2993922"/>
              <a:gd name="connsiteX6606" fmla="*/ 308703 w 8938307"/>
              <a:gd name="connsiteY6606" fmla="*/ 0 h 2993922"/>
              <a:gd name="connsiteX6607" fmla="*/ 6631666 w 8938307"/>
              <a:gd name="connsiteY6607" fmla="*/ 0 h 2993922"/>
              <a:gd name="connsiteX6608" fmla="*/ 6640188 w 8938307"/>
              <a:gd name="connsiteY6608" fmla="*/ 2131 h 2993922"/>
              <a:gd name="connsiteX6609" fmla="*/ 6661368 w 8938307"/>
              <a:gd name="connsiteY6609" fmla="*/ 7426 h 2993922"/>
              <a:gd name="connsiteX6610" fmla="*/ 6703730 w 8938307"/>
              <a:gd name="connsiteY6610" fmla="*/ 28607 h 2993922"/>
              <a:gd name="connsiteX6611" fmla="*/ 6724910 w 8938307"/>
              <a:gd name="connsiteY6611" fmla="*/ 44493 h 2993922"/>
              <a:gd name="connsiteX6612" fmla="*/ 6735502 w 8938307"/>
              <a:gd name="connsiteY6612" fmla="*/ 49787 h 2993922"/>
              <a:gd name="connsiteX6613" fmla="*/ 6756682 w 8938307"/>
              <a:gd name="connsiteY6613" fmla="*/ 60378 h 2993922"/>
              <a:gd name="connsiteX6614" fmla="*/ 6820224 w 8938307"/>
              <a:gd name="connsiteY6614" fmla="*/ 81559 h 2993922"/>
              <a:gd name="connsiteX6615" fmla="*/ 6841406 w 8938307"/>
              <a:gd name="connsiteY6615" fmla="*/ 81559 h 2993922"/>
              <a:gd name="connsiteX6616" fmla="*/ 6846700 w 8938307"/>
              <a:gd name="connsiteY6616" fmla="*/ 86854 h 2993922"/>
              <a:gd name="connsiteX6617" fmla="*/ 6862587 w 8938307"/>
              <a:gd name="connsiteY6617" fmla="*/ 92149 h 2993922"/>
              <a:gd name="connsiteX6618" fmla="*/ 6883766 w 8938307"/>
              <a:gd name="connsiteY6618" fmla="*/ 102739 h 2993922"/>
              <a:gd name="connsiteX6619" fmla="*/ 6899652 w 8938307"/>
              <a:gd name="connsiteY6619" fmla="*/ 108035 h 2993922"/>
              <a:gd name="connsiteX6620" fmla="*/ 6915539 w 8938307"/>
              <a:gd name="connsiteY6620" fmla="*/ 113330 h 2993922"/>
              <a:gd name="connsiteX6621" fmla="*/ 6926129 w 8938307"/>
              <a:gd name="connsiteY6621" fmla="*/ 113330 h 2993922"/>
              <a:gd name="connsiteX6622" fmla="*/ 6931424 w 8938307"/>
              <a:gd name="connsiteY6622" fmla="*/ 129216 h 2993922"/>
              <a:gd name="connsiteX6623" fmla="*/ 6957900 w 8938307"/>
              <a:gd name="connsiteY6623" fmla="*/ 134511 h 2993922"/>
              <a:gd name="connsiteX6624" fmla="*/ 6968491 w 8938307"/>
              <a:gd name="connsiteY6624" fmla="*/ 134511 h 2993922"/>
              <a:gd name="connsiteX6625" fmla="*/ 6957900 w 8938307"/>
              <a:gd name="connsiteY6625" fmla="*/ 145101 h 2993922"/>
              <a:gd name="connsiteX6626" fmla="*/ 7026737 w 8938307"/>
              <a:gd name="connsiteY6626" fmla="*/ 166282 h 2993922"/>
              <a:gd name="connsiteX6627" fmla="*/ 7074395 w 8938307"/>
              <a:gd name="connsiteY6627" fmla="*/ 176872 h 2993922"/>
              <a:gd name="connsiteX6628" fmla="*/ 7084985 w 8938307"/>
              <a:gd name="connsiteY6628" fmla="*/ 166282 h 2993922"/>
              <a:gd name="connsiteX6629" fmla="*/ 7116756 w 8938307"/>
              <a:gd name="connsiteY6629" fmla="*/ 182168 h 2993922"/>
              <a:gd name="connsiteX6630" fmla="*/ 7127347 w 8938307"/>
              <a:gd name="connsiteY6630" fmla="*/ 198053 h 2993922"/>
              <a:gd name="connsiteX6631" fmla="*/ 7137937 w 8938307"/>
              <a:gd name="connsiteY6631" fmla="*/ 208645 h 2993922"/>
              <a:gd name="connsiteX6632" fmla="*/ 7137937 w 8938307"/>
              <a:gd name="connsiteY6632" fmla="*/ 198053 h 2993922"/>
              <a:gd name="connsiteX6633" fmla="*/ 7159118 w 8938307"/>
              <a:gd name="connsiteY6633" fmla="*/ 208645 h 2993922"/>
              <a:gd name="connsiteX6634" fmla="*/ 7180299 w 8938307"/>
              <a:gd name="connsiteY6634" fmla="*/ 219234 h 2993922"/>
              <a:gd name="connsiteX6635" fmla="*/ 7222660 w 8938307"/>
              <a:gd name="connsiteY6635" fmla="*/ 229824 h 2993922"/>
              <a:gd name="connsiteX6636" fmla="*/ 7249136 w 8938307"/>
              <a:gd name="connsiteY6636" fmla="*/ 251005 h 2993922"/>
              <a:gd name="connsiteX6637" fmla="*/ 7275612 w 8938307"/>
              <a:gd name="connsiteY6637" fmla="*/ 261597 h 2993922"/>
              <a:gd name="connsiteX6638" fmla="*/ 7307384 w 8938307"/>
              <a:gd name="connsiteY6638" fmla="*/ 272186 h 2993922"/>
              <a:gd name="connsiteX6639" fmla="*/ 7307384 w 8938307"/>
              <a:gd name="connsiteY6639" fmla="*/ 282776 h 2993922"/>
              <a:gd name="connsiteX6640" fmla="*/ 7317974 w 8938307"/>
              <a:gd name="connsiteY6640" fmla="*/ 282776 h 2993922"/>
              <a:gd name="connsiteX6641" fmla="*/ 7370926 w 8938307"/>
              <a:gd name="connsiteY6641" fmla="*/ 293368 h 2993922"/>
              <a:gd name="connsiteX6642" fmla="*/ 7392107 w 8938307"/>
              <a:gd name="connsiteY6642" fmla="*/ 298662 h 2993922"/>
              <a:gd name="connsiteX6643" fmla="*/ 7402697 w 8938307"/>
              <a:gd name="connsiteY6643" fmla="*/ 303957 h 2993922"/>
              <a:gd name="connsiteX6644" fmla="*/ 7423878 w 8938307"/>
              <a:gd name="connsiteY6644" fmla="*/ 325139 h 2993922"/>
              <a:gd name="connsiteX6645" fmla="*/ 7413288 w 8938307"/>
              <a:gd name="connsiteY6645" fmla="*/ 314549 h 2993922"/>
              <a:gd name="connsiteX6646" fmla="*/ 7413288 w 8938307"/>
              <a:gd name="connsiteY6646" fmla="*/ 325139 h 2993922"/>
              <a:gd name="connsiteX6647" fmla="*/ 7423878 w 8938307"/>
              <a:gd name="connsiteY6647" fmla="*/ 325139 h 2993922"/>
              <a:gd name="connsiteX6648" fmla="*/ 7423878 w 8938307"/>
              <a:gd name="connsiteY6648" fmla="*/ 335728 h 2993922"/>
              <a:gd name="connsiteX6649" fmla="*/ 7434468 w 8938307"/>
              <a:gd name="connsiteY6649" fmla="*/ 346320 h 2993922"/>
              <a:gd name="connsiteX6650" fmla="*/ 7445059 w 8938307"/>
              <a:gd name="connsiteY6650" fmla="*/ 372795 h 2993922"/>
              <a:gd name="connsiteX6651" fmla="*/ 7466240 w 8938307"/>
              <a:gd name="connsiteY6651" fmla="*/ 378091 h 2993922"/>
              <a:gd name="connsiteX6652" fmla="*/ 7487420 w 8938307"/>
              <a:gd name="connsiteY6652" fmla="*/ 378091 h 2993922"/>
              <a:gd name="connsiteX6653" fmla="*/ 7466240 w 8938307"/>
              <a:gd name="connsiteY6653" fmla="*/ 367501 h 2993922"/>
              <a:gd name="connsiteX6654" fmla="*/ 7445059 w 8938307"/>
              <a:gd name="connsiteY6654" fmla="*/ 356909 h 2993922"/>
              <a:gd name="connsiteX6655" fmla="*/ 7445059 w 8938307"/>
              <a:gd name="connsiteY6655" fmla="*/ 351614 h 2993922"/>
              <a:gd name="connsiteX6656" fmla="*/ 7434468 w 8938307"/>
              <a:gd name="connsiteY6656" fmla="*/ 335728 h 2993922"/>
              <a:gd name="connsiteX6657" fmla="*/ 7445059 w 8938307"/>
              <a:gd name="connsiteY6657" fmla="*/ 335728 h 2993922"/>
              <a:gd name="connsiteX6658" fmla="*/ 7466240 w 8938307"/>
              <a:gd name="connsiteY6658" fmla="*/ 346320 h 2993922"/>
              <a:gd name="connsiteX6659" fmla="*/ 7490068 w 8938307"/>
              <a:gd name="connsiteY6659" fmla="*/ 354262 h 2993922"/>
              <a:gd name="connsiteX6660" fmla="*/ 7498011 w 8938307"/>
              <a:gd name="connsiteY6660" fmla="*/ 346320 h 2993922"/>
              <a:gd name="connsiteX6661" fmla="*/ 7508601 w 8938307"/>
              <a:gd name="connsiteY6661" fmla="*/ 356909 h 2993922"/>
              <a:gd name="connsiteX6662" fmla="*/ 7498011 w 8938307"/>
              <a:gd name="connsiteY6662" fmla="*/ 356909 h 2993922"/>
              <a:gd name="connsiteX6663" fmla="*/ 7519192 w 8938307"/>
              <a:gd name="connsiteY6663" fmla="*/ 367501 h 2993922"/>
              <a:gd name="connsiteX6664" fmla="*/ 7529782 w 8938307"/>
              <a:gd name="connsiteY6664" fmla="*/ 367501 h 2993922"/>
              <a:gd name="connsiteX6665" fmla="*/ 7529782 w 8938307"/>
              <a:gd name="connsiteY6665" fmla="*/ 356909 h 2993922"/>
              <a:gd name="connsiteX6666" fmla="*/ 7540374 w 8938307"/>
              <a:gd name="connsiteY6666" fmla="*/ 367501 h 2993922"/>
              <a:gd name="connsiteX6667" fmla="*/ 7572144 w 8938307"/>
              <a:gd name="connsiteY6667" fmla="*/ 378091 h 2993922"/>
              <a:gd name="connsiteX6668" fmla="*/ 7588030 w 8938307"/>
              <a:gd name="connsiteY6668" fmla="*/ 383386 h 2993922"/>
              <a:gd name="connsiteX6669" fmla="*/ 7625096 w 8938307"/>
              <a:gd name="connsiteY6669" fmla="*/ 399272 h 2993922"/>
              <a:gd name="connsiteX6670" fmla="*/ 7995760 w 8938307"/>
              <a:gd name="connsiteY6670" fmla="*/ 505176 h 2993922"/>
              <a:gd name="connsiteX6671" fmla="*/ 8080483 w 8938307"/>
              <a:gd name="connsiteY6671" fmla="*/ 526357 h 2993922"/>
              <a:gd name="connsiteX6672" fmla="*/ 8186387 w 8938307"/>
              <a:gd name="connsiteY6672" fmla="*/ 558128 h 2993922"/>
              <a:gd name="connsiteX6673" fmla="*/ 8191683 w 8938307"/>
              <a:gd name="connsiteY6673" fmla="*/ 563423 h 2993922"/>
              <a:gd name="connsiteX6674" fmla="*/ 8207569 w 8938307"/>
              <a:gd name="connsiteY6674" fmla="*/ 568718 h 2993922"/>
              <a:gd name="connsiteX6675" fmla="*/ 8260521 w 8938307"/>
              <a:gd name="connsiteY6675" fmla="*/ 579309 h 2993922"/>
              <a:gd name="connsiteX6676" fmla="*/ 8429968 w 8938307"/>
              <a:gd name="connsiteY6676" fmla="*/ 632261 h 2993922"/>
              <a:gd name="connsiteX6677" fmla="*/ 8461739 w 8938307"/>
              <a:gd name="connsiteY6677" fmla="*/ 637555 h 2993922"/>
              <a:gd name="connsiteX6678" fmla="*/ 8498805 w 8938307"/>
              <a:gd name="connsiteY6678" fmla="*/ 648146 h 2993922"/>
              <a:gd name="connsiteX6679" fmla="*/ 8514691 w 8938307"/>
              <a:gd name="connsiteY6679" fmla="*/ 653442 h 2993922"/>
              <a:gd name="connsiteX6680" fmla="*/ 8482920 w 8938307"/>
              <a:gd name="connsiteY6680" fmla="*/ 653442 h 2993922"/>
              <a:gd name="connsiteX6681" fmla="*/ 8472329 w 8938307"/>
              <a:gd name="connsiteY6681" fmla="*/ 653442 h 2993922"/>
              <a:gd name="connsiteX6682" fmla="*/ 8451148 w 8938307"/>
              <a:gd name="connsiteY6682" fmla="*/ 653442 h 2993922"/>
              <a:gd name="connsiteX6683" fmla="*/ 8435262 w 8938307"/>
              <a:gd name="connsiteY6683" fmla="*/ 648146 h 2993922"/>
              <a:gd name="connsiteX6684" fmla="*/ 8429968 w 8938307"/>
              <a:gd name="connsiteY6684" fmla="*/ 642851 h 2993922"/>
              <a:gd name="connsiteX6685" fmla="*/ 8403491 w 8938307"/>
              <a:gd name="connsiteY6685" fmla="*/ 632261 h 2993922"/>
              <a:gd name="connsiteX6686" fmla="*/ 8377016 w 8938307"/>
              <a:gd name="connsiteY6686" fmla="*/ 632261 h 2993922"/>
              <a:gd name="connsiteX6687" fmla="*/ 8355835 w 8938307"/>
              <a:gd name="connsiteY6687" fmla="*/ 621670 h 2993922"/>
              <a:gd name="connsiteX6688" fmla="*/ 8324064 w 8938307"/>
              <a:gd name="connsiteY6688" fmla="*/ 621670 h 2993922"/>
              <a:gd name="connsiteX6689" fmla="*/ 8281702 w 8938307"/>
              <a:gd name="connsiteY6689" fmla="*/ 611080 h 2993922"/>
              <a:gd name="connsiteX6690" fmla="*/ 8271112 w 8938307"/>
              <a:gd name="connsiteY6690" fmla="*/ 611080 h 2993922"/>
              <a:gd name="connsiteX6691" fmla="*/ 8207569 w 8938307"/>
              <a:gd name="connsiteY6691" fmla="*/ 589899 h 2993922"/>
              <a:gd name="connsiteX6692" fmla="*/ 8154617 w 8938307"/>
              <a:gd name="connsiteY6692" fmla="*/ 574013 h 2993922"/>
              <a:gd name="connsiteX6693" fmla="*/ 8144027 w 8938307"/>
              <a:gd name="connsiteY6693" fmla="*/ 568718 h 2993922"/>
              <a:gd name="connsiteX6694" fmla="*/ 8138731 w 8938307"/>
              <a:gd name="connsiteY6694" fmla="*/ 558128 h 2993922"/>
              <a:gd name="connsiteX6695" fmla="*/ 8133435 w 8938307"/>
              <a:gd name="connsiteY6695" fmla="*/ 558128 h 2993922"/>
              <a:gd name="connsiteX6696" fmla="*/ 8101664 w 8938307"/>
              <a:gd name="connsiteY6696" fmla="*/ 558128 h 2993922"/>
              <a:gd name="connsiteX6697" fmla="*/ 8091075 w 8938307"/>
              <a:gd name="connsiteY6697" fmla="*/ 558128 h 2993922"/>
              <a:gd name="connsiteX6698" fmla="*/ 8059302 w 8938307"/>
              <a:gd name="connsiteY6698" fmla="*/ 536947 h 2993922"/>
              <a:gd name="connsiteX6699" fmla="*/ 8048712 w 8938307"/>
              <a:gd name="connsiteY6699" fmla="*/ 536947 h 2993922"/>
              <a:gd name="connsiteX6700" fmla="*/ 8027531 w 8938307"/>
              <a:gd name="connsiteY6700" fmla="*/ 536947 h 2993922"/>
              <a:gd name="connsiteX6701" fmla="*/ 8006350 w 8938307"/>
              <a:gd name="connsiteY6701" fmla="*/ 536947 h 2993922"/>
              <a:gd name="connsiteX6702" fmla="*/ 7990465 w 8938307"/>
              <a:gd name="connsiteY6702" fmla="*/ 531651 h 2993922"/>
              <a:gd name="connsiteX6703" fmla="*/ 7979875 w 8938307"/>
              <a:gd name="connsiteY6703" fmla="*/ 526357 h 2993922"/>
              <a:gd name="connsiteX6704" fmla="*/ 7963990 w 8938307"/>
              <a:gd name="connsiteY6704" fmla="*/ 526357 h 2993922"/>
              <a:gd name="connsiteX6705" fmla="*/ 7953398 w 8938307"/>
              <a:gd name="connsiteY6705" fmla="*/ 526357 h 2993922"/>
              <a:gd name="connsiteX6706" fmla="*/ 7921627 w 8938307"/>
              <a:gd name="connsiteY6706" fmla="*/ 515766 h 2993922"/>
              <a:gd name="connsiteX6707" fmla="*/ 7921627 w 8938307"/>
              <a:gd name="connsiteY6707" fmla="*/ 521061 h 2993922"/>
              <a:gd name="connsiteX6708" fmla="*/ 7932219 w 8938307"/>
              <a:gd name="connsiteY6708" fmla="*/ 526357 h 2993922"/>
              <a:gd name="connsiteX6709" fmla="*/ 7948104 w 8938307"/>
              <a:gd name="connsiteY6709" fmla="*/ 531651 h 2993922"/>
              <a:gd name="connsiteX6710" fmla="*/ 7953398 w 8938307"/>
              <a:gd name="connsiteY6710" fmla="*/ 536947 h 2993922"/>
              <a:gd name="connsiteX6711" fmla="*/ 7958694 w 8938307"/>
              <a:gd name="connsiteY6711" fmla="*/ 536947 h 2993922"/>
              <a:gd name="connsiteX6712" fmla="*/ 7969284 w 8938307"/>
              <a:gd name="connsiteY6712" fmla="*/ 536947 h 2993922"/>
              <a:gd name="connsiteX6713" fmla="*/ 7985171 w 8938307"/>
              <a:gd name="connsiteY6713" fmla="*/ 542242 h 2993922"/>
              <a:gd name="connsiteX6714" fmla="*/ 8006350 w 8938307"/>
              <a:gd name="connsiteY6714" fmla="*/ 552832 h 2993922"/>
              <a:gd name="connsiteX6715" fmla="*/ 8016942 w 8938307"/>
              <a:gd name="connsiteY6715" fmla="*/ 552832 h 2993922"/>
              <a:gd name="connsiteX6716" fmla="*/ 8027531 w 8938307"/>
              <a:gd name="connsiteY6716" fmla="*/ 558128 h 2993922"/>
              <a:gd name="connsiteX6717" fmla="*/ 8043417 w 8938307"/>
              <a:gd name="connsiteY6717" fmla="*/ 563423 h 2993922"/>
              <a:gd name="connsiteX6718" fmla="*/ 8059302 w 8938307"/>
              <a:gd name="connsiteY6718" fmla="*/ 568718 h 2993922"/>
              <a:gd name="connsiteX6719" fmla="*/ 8106960 w 8938307"/>
              <a:gd name="connsiteY6719" fmla="*/ 574013 h 2993922"/>
              <a:gd name="connsiteX6720" fmla="*/ 8128141 w 8938307"/>
              <a:gd name="connsiteY6720" fmla="*/ 584603 h 2993922"/>
              <a:gd name="connsiteX6721" fmla="*/ 8144027 w 8938307"/>
              <a:gd name="connsiteY6721" fmla="*/ 589899 h 2993922"/>
              <a:gd name="connsiteX6722" fmla="*/ 8154617 w 8938307"/>
              <a:gd name="connsiteY6722" fmla="*/ 589899 h 2993922"/>
              <a:gd name="connsiteX6723" fmla="*/ 8154617 w 8938307"/>
              <a:gd name="connsiteY6723" fmla="*/ 600490 h 2993922"/>
              <a:gd name="connsiteX6724" fmla="*/ 8165206 w 8938307"/>
              <a:gd name="connsiteY6724" fmla="*/ 600490 h 2993922"/>
              <a:gd name="connsiteX6725" fmla="*/ 8165206 w 8938307"/>
              <a:gd name="connsiteY6725" fmla="*/ 589899 h 2993922"/>
              <a:gd name="connsiteX6726" fmla="*/ 8175798 w 8938307"/>
              <a:gd name="connsiteY6726" fmla="*/ 600490 h 2993922"/>
              <a:gd name="connsiteX6727" fmla="*/ 8196979 w 8938307"/>
              <a:gd name="connsiteY6727" fmla="*/ 611080 h 2993922"/>
              <a:gd name="connsiteX6728" fmla="*/ 8234045 w 8938307"/>
              <a:gd name="connsiteY6728" fmla="*/ 611080 h 2993922"/>
              <a:gd name="connsiteX6729" fmla="*/ 8324064 w 8938307"/>
              <a:gd name="connsiteY6729" fmla="*/ 632261 h 2993922"/>
              <a:gd name="connsiteX6730" fmla="*/ 8361130 w 8938307"/>
              <a:gd name="connsiteY6730" fmla="*/ 642851 h 2993922"/>
              <a:gd name="connsiteX6731" fmla="*/ 8382310 w 8938307"/>
              <a:gd name="connsiteY6731" fmla="*/ 648146 h 2993922"/>
              <a:gd name="connsiteX6732" fmla="*/ 8398196 w 8938307"/>
              <a:gd name="connsiteY6732" fmla="*/ 642851 h 2993922"/>
              <a:gd name="connsiteX6733" fmla="*/ 8398196 w 8938307"/>
              <a:gd name="connsiteY6733" fmla="*/ 653442 h 2993922"/>
              <a:gd name="connsiteX6734" fmla="*/ 8429968 w 8938307"/>
              <a:gd name="connsiteY6734" fmla="*/ 664031 h 2993922"/>
              <a:gd name="connsiteX6735" fmla="*/ 8461739 w 8938307"/>
              <a:gd name="connsiteY6735" fmla="*/ 664031 h 2993922"/>
              <a:gd name="connsiteX6736" fmla="*/ 8472329 w 8938307"/>
              <a:gd name="connsiteY6736" fmla="*/ 664031 h 2993922"/>
              <a:gd name="connsiteX6737" fmla="*/ 8493510 w 8938307"/>
              <a:gd name="connsiteY6737" fmla="*/ 674621 h 2993922"/>
              <a:gd name="connsiteX6738" fmla="*/ 8525281 w 8938307"/>
              <a:gd name="connsiteY6738" fmla="*/ 685213 h 2993922"/>
              <a:gd name="connsiteX6739" fmla="*/ 8514691 w 8938307"/>
              <a:gd name="connsiteY6739" fmla="*/ 685213 h 2993922"/>
              <a:gd name="connsiteX6740" fmla="*/ 8504100 w 8938307"/>
              <a:gd name="connsiteY6740" fmla="*/ 695803 h 2993922"/>
              <a:gd name="connsiteX6741" fmla="*/ 8493510 w 8938307"/>
              <a:gd name="connsiteY6741" fmla="*/ 695803 h 2993922"/>
              <a:gd name="connsiteX6742" fmla="*/ 8493510 w 8938307"/>
              <a:gd name="connsiteY6742" fmla="*/ 706394 h 2993922"/>
              <a:gd name="connsiteX6743" fmla="*/ 8482920 w 8938307"/>
              <a:gd name="connsiteY6743" fmla="*/ 706394 h 2993922"/>
              <a:gd name="connsiteX6744" fmla="*/ 8472329 w 8938307"/>
              <a:gd name="connsiteY6744" fmla="*/ 706394 h 2993922"/>
              <a:gd name="connsiteX6745" fmla="*/ 8472329 w 8938307"/>
              <a:gd name="connsiteY6745" fmla="*/ 695803 h 2993922"/>
              <a:gd name="connsiteX6746" fmla="*/ 8456443 w 8938307"/>
              <a:gd name="connsiteY6746" fmla="*/ 695803 h 2993922"/>
              <a:gd name="connsiteX6747" fmla="*/ 8435262 w 8938307"/>
              <a:gd name="connsiteY6747" fmla="*/ 706394 h 2993922"/>
              <a:gd name="connsiteX6748" fmla="*/ 8419377 w 8938307"/>
              <a:gd name="connsiteY6748" fmla="*/ 706394 h 2993922"/>
              <a:gd name="connsiteX6749" fmla="*/ 8419377 w 8938307"/>
              <a:gd name="connsiteY6749" fmla="*/ 695803 h 2993922"/>
              <a:gd name="connsiteX6750" fmla="*/ 8408787 w 8938307"/>
              <a:gd name="connsiteY6750" fmla="*/ 685213 h 2993922"/>
              <a:gd name="connsiteX6751" fmla="*/ 8403491 w 8938307"/>
              <a:gd name="connsiteY6751" fmla="*/ 685213 h 2993922"/>
              <a:gd name="connsiteX6752" fmla="*/ 8387606 w 8938307"/>
              <a:gd name="connsiteY6752" fmla="*/ 685213 h 2993922"/>
              <a:gd name="connsiteX6753" fmla="*/ 8377016 w 8938307"/>
              <a:gd name="connsiteY6753" fmla="*/ 685213 h 2993922"/>
              <a:gd name="connsiteX6754" fmla="*/ 8366425 w 8938307"/>
              <a:gd name="connsiteY6754" fmla="*/ 685213 h 2993922"/>
              <a:gd name="connsiteX6755" fmla="*/ 8302883 w 8938307"/>
              <a:gd name="connsiteY6755" fmla="*/ 653442 h 2993922"/>
              <a:gd name="connsiteX6756" fmla="*/ 8249931 w 8938307"/>
              <a:gd name="connsiteY6756" fmla="*/ 648146 h 2993922"/>
              <a:gd name="connsiteX6757" fmla="*/ 8212864 w 8938307"/>
              <a:gd name="connsiteY6757" fmla="*/ 642851 h 2993922"/>
              <a:gd name="connsiteX6758" fmla="*/ 8181093 w 8938307"/>
              <a:gd name="connsiteY6758" fmla="*/ 632261 h 2993922"/>
              <a:gd name="connsiteX6759" fmla="*/ 8138731 w 8938307"/>
              <a:gd name="connsiteY6759" fmla="*/ 621670 h 2993922"/>
              <a:gd name="connsiteX6760" fmla="*/ 8106960 w 8938307"/>
              <a:gd name="connsiteY6760" fmla="*/ 616375 h 2993922"/>
              <a:gd name="connsiteX6761" fmla="*/ 8091075 w 8938307"/>
              <a:gd name="connsiteY6761" fmla="*/ 605784 h 2993922"/>
              <a:gd name="connsiteX6762" fmla="*/ 8069894 w 8938307"/>
              <a:gd name="connsiteY6762" fmla="*/ 611080 h 2993922"/>
              <a:gd name="connsiteX6763" fmla="*/ 8096369 w 8938307"/>
              <a:gd name="connsiteY6763" fmla="*/ 621670 h 2993922"/>
              <a:gd name="connsiteX6764" fmla="*/ 8112254 w 8938307"/>
              <a:gd name="connsiteY6764" fmla="*/ 632261 h 2993922"/>
              <a:gd name="connsiteX6765" fmla="*/ 8154617 w 8938307"/>
              <a:gd name="connsiteY6765" fmla="*/ 642851 h 2993922"/>
              <a:gd name="connsiteX6766" fmla="*/ 8165206 w 8938307"/>
              <a:gd name="connsiteY6766" fmla="*/ 653442 h 2993922"/>
              <a:gd name="connsiteX6767" fmla="*/ 8207569 w 8938307"/>
              <a:gd name="connsiteY6767" fmla="*/ 664031 h 2993922"/>
              <a:gd name="connsiteX6768" fmla="*/ 8228750 w 8938307"/>
              <a:gd name="connsiteY6768" fmla="*/ 664031 h 2993922"/>
              <a:gd name="connsiteX6769" fmla="*/ 8234045 w 8938307"/>
              <a:gd name="connsiteY6769" fmla="*/ 658736 h 2993922"/>
              <a:gd name="connsiteX6770" fmla="*/ 8249931 w 8938307"/>
              <a:gd name="connsiteY6770" fmla="*/ 664031 h 2993922"/>
              <a:gd name="connsiteX6771" fmla="*/ 8271112 w 8938307"/>
              <a:gd name="connsiteY6771" fmla="*/ 674621 h 2993922"/>
              <a:gd name="connsiteX6772" fmla="*/ 8281702 w 8938307"/>
              <a:gd name="connsiteY6772" fmla="*/ 685213 h 2993922"/>
              <a:gd name="connsiteX6773" fmla="*/ 8260521 w 8938307"/>
              <a:gd name="connsiteY6773" fmla="*/ 695803 h 2993922"/>
              <a:gd name="connsiteX6774" fmla="*/ 8271112 w 8938307"/>
              <a:gd name="connsiteY6774" fmla="*/ 706394 h 2993922"/>
              <a:gd name="connsiteX6775" fmla="*/ 8377016 w 8938307"/>
              <a:gd name="connsiteY6775" fmla="*/ 727574 h 2993922"/>
              <a:gd name="connsiteX6776" fmla="*/ 8355835 w 8938307"/>
              <a:gd name="connsiteY6776" fmla="*/ 716984 h 2993922"/>
              <a:gd name="connsiteX6777" fmla="*/ 8313473 w 8938307"/>
              <a:gd name="connsiteY6777" fmla="*/ 706394 h 2993922"/>
              <a:gd name="connsiteX6778" fmla="*/ 8302883 w 8938307"/>
              <a:gd name="connsiteY6778" fmla="*/ 701098 h 2993922"/>
              <a:gd name="connsiteX6779" fmla="*/ 8292291 w 8938307"/>
              <a:gd name="connsiteY6779" fmla="*/ 706394 h 2993922"/>
              <a:gd name="connsiteX6780" fmla="*/ 8292291 w 8938307"/>
              <a:gd name="connsiteY6780" fmla="*/ 695803 h 2993922"/>
              <a:gd name="connsiteX6781" fmla="*/ 8302883 w 8938307"/>
              <a:gd name="connsiteY6781" fmla="*/ 685213 h 2993922"/>
              <a:gd name="connsiteX6782" fmla="*/ 8324064 w 8938307"/>
              <a:gd name="connsiteY6782" fmla="*/ 685213 h 2993922"/>
              <a:gd name="connsiteX6783" fmla="*/ 8355835 w 8938307"/>
              <a:gd name="connsiteY6783" fmla="*/ 695803 h 2993922"/>
              <a:gd name="connsiteX6784" fmla="*/ 8387606 w 8938307"/>
              <a:gd name="connsiteY6784" fmla="*/ 695803 h 2993922"/>
              <a:gd name="connsiteX6785" fmla="*/ 8408787 w 8938307"/>
              <a:gd name="connsiteY6785" fmla="*/ 716984 h 2993922"/>
              <a:gd name="connsiteX6786" fmla="*/ 8419377 w 8938307"/>
              <a:gd name="connsiteY6786" fmla="*/ 727574 h 2993922"/>
              <a:gd name="connsiteX6787" fmla="*/ 8429968 w 8938307"/>
              <a:gd name="connsiteY6787" fmla="*/ 727574 h 2993922"/>
              <a:gd name="connsiteX6788" fmla="*/ 8440558 w 8938307"/>
              <a:gd name="connsiteY6788" fmla="*/ 727574 h 2993922"/>
              <a:gd name="connsiteX6789" fmla="*/ 8461739 w 8938307"/>
              <a:gd name="connsiteY6789" fmla="*/ 727574 h 2993922"/>
              <a:gd name="connsiteX6790" fmla="*/ 8472329 w 8938307"/>
              <a:gd name="connsiteY6790" fmla="*/ 738165 h 2993922"/>
              <a:gd name="connsiteX6791" fmla="*/ 8472329 w 8938307"/>
              <a:gd name="connsiteY6791" fmla="*/ 759346 h 2993922"/>
              <a:gd name="connsiteX6792" fmla="*/ 8493510 w 8938307"/>
              <a:gd name="connsiteY6792" fmla="*/ 769936 h 2993922"/>
              <a:gd name="connsiteX6793" fmla="*/ 8461739 w 8938307"/>
              <a:gd name="connsiteY6793" fmla="*/ 780526 h 2993922"/>
              <a:gd name="connsiteX6794" fmla="*/ 8461739 w 8938307"/>
              <a:gd name="connsiteY6794" fmla="*/ 769936 h 2993922"/>
              <a:gd name="connsiteX6795" fmla="*/ 8451148 w 8938307"/>
              <a:gd name="connsiteY6795" fmla="*/ 780526 h 2993922"/>
              <a:gd name="connsiteX6796" fmla="*/ 8408787 w 8938307"/>
              <a:gd name="connsiteY6796" fmla="*/ 769936 h 2993922"/>
              <a:gd name="connsiteX6797" fmla="*/ 8345244 w 8938307"/>
              <a:gd name="connsiteY6797" fmla="*/ 769936 h 2993922"/>
              <a:gd name="connsiteX6798" fmla="*/ 8302883 w 8938307"/>
              <a:gd name="connsiteY6798" fmla="*/ 769936 h 2993922"/>
              <a:gd name="connsiteX6799" fmla="*/ 8292291 w 8938307"/>
              <a:gd name="connsiteY6799" fmla="*/ 759346 h 2993922"/>
              <a:gd name="connsiteX6800" fmla="*/ 8292291 w 8938307"/>
              <a:gd name="connsiteY6800" fmla="*/ 748755 h 2993922"/>
              <a:gd name="connsiteX6801" fmla="*/ 8281702 w 8938307"/>
              <a:gd name="connsiteY6801" fmla="*/ 759346 h 2993922"/>
              <a:gd name="connsiteX6802" fmla="*/ 8249931 w 8938307"/>
              <a:gd name="connsiteY6802" fmla="*/ 748755 h 2993922"/>
              <a:gd name="connsiteX6803" fmla="*/ 8239339 w 8938307"/>
              <a:gd name="connsiteY6803" fmla="*/ 748755 h 2993922"/>
              <a:gd name="connsiteX6804" fmla="*/ 8223454 w 8938307"/>
              <a:gd name="connsiteY6804" fmla="*/ 748755 h 2993922"/>
              <a:gd name="connsiteX6805" fmla="*/ 8212864 w 8938307"/>
              <a:gd name="connsiteY6805" fmla="*/ 748755 h 2993922"/>
              <a:gd name="connsiteX6806" fmla="*/ 8207569 w 8938307"/>
              <a:gd name="connsiteY6806" fmla="*/ 748755 h 2993922"/>
              <a:gd name="connsiteX6807" fmla="*/ 8175798 w 8938307"/>
              <a:gd name="connsiteY6807" fmla="*/ 738165 h 2993922"/>
              <a:gd name="connsiteX6808" fmla="*/ 8181093 w 8938307"/>
              <a:gd name="connsiteY6808" fmla="*/ 748755 h 2993922"/>
              <a:gd name="connsiteX6809" fmla="*/ 8196979 w 8938307"/>
              <a:gd name="connsiteY6809" fmla="*/ 748755 h 2993922"/>
              <a:gd name="connsiteX6810" fmla="*/ 8218160 w 8938307"/>
              <a:gd name="connsiteY6810" fmla="*/ 759346 h 2993922"/>
              <a:gd name="connsiteX6811" fmla="*/ 8234045 w 8938307"/>
              <a:gd name="connsiteY6811" fmla="*/ 759346 h 2993922"/>
              <a:gd name="connsiteX6812" fmla="*/ 8239339 w 8938307"/>
              <a:gd name="connsiteY6812" fmla="*/ 769936 h 2993922"/>
              <a:gd name="connsiteX6813" fmla="*/ 8234045 w 8938307"/>
              <a:gd name="connsiteY6813" fmla="*/ 775231 h 2993922"/>
              <a:gd name="connsiteX6814" fmla="*/ 8218160 w 8938307"/>
              <a:gd name="connsiteY6814" fmla="*/ 780526 h 2993922"/>
              <a:gd name="connsiteX6815" fmla="*/ 8207569 w 8938307"/>
              <a:gd name="connsiteY6815" fmla="*/ 780526 h 2993922"/>
              <a:gd name="connsiteX6816" fmla="*/ 8398196 w 8938307"/>
              <a:gd name="connsiteY6816" fmla="*/ 822888 h 2993922"/>
              <a:gd name="connsiteX6817" fmla="*/ 8461739 w 8938307"/>
              <a:gd name="connsiteY6817" fmla="*/ 833478 h 2993922"/>
              <a:gd name="connsiteX6818" fmla="*/ 8482920 w 8938307"/>
              <a:gd name="connsiteY6818" fmla="*/ 844069 h 2993922"/>
              <a:gd name="connsiteX6819" fmla="*/ 8461739 w 8938307"/>
              <a:gd name="connsiteY6819" fmla="*/ 844069 h 2993922"/>
              <a:gd name="connsiteX6820" fmla="*/ 8398196 w 8938307"/>
              <a:gd name="connsiteY6820" fmla="*/ 854659 h 2993922"/>
              <a:gd name="connsiteX6821" fmla="*/ 8377016 w 8938307"/>
              <a:gd name="connsiteY6821" fmla="*/ 854659 h 2993922"/>
              <a:gd name="connsiteX6822" fmla="*/ 8355835 w 8938307"/>
              <a:gd name="connsiteY6822" fmla="*/ 854659 h 2993922"/>
              <a:gd name="connsiteX6823" fmla="*/ 8345244 w 8938307"/>
              <a:gd name="connsiteY6823" fmla="*/ 844069 h 2993922"/>
              <a:gd name="connsiteX6824" fmla="*/ 8324064 w 8938307"/>
              <a:gd name="connsiteY6824" fmla="*/ 844069 h 2993922"/>
              <a:gd name="connsiteX6825" fmla="*/ 8218160 w 8938307"/>
              <a:gd name="connsiteY6825" fmla="*/ 833478 h 2993922"/>
              <a:gd name="connsiteX6826" fmla="*/ 8212864 w 8938307"/>
              <a:gd name="connsiteY6826" fmla="*/ 833478 h 2993922"/>
              <a:gd name="connsiteX6827" fmla="*/ 8196979 w 8938307"/>
              <a:gd name="connsiteY6827" fmla="*/ 833478 h 2993922"/>
              <a:gd name="connsiteX6828" fmla="*/ 8196979 w 8938307"/>
              <a:gd name="connsiteY6828" fmla="*/ 844069 h 2993922"/>
              <a:gd name="connsiteX6829" fmla="*/ 8228750 w 8938307"/>
              <a:gd name="connsiteY6829" fmla="*/ 854659 h 2993922"/>
              <a:gd name="connsiteX6830" fmla="*/ 8260521 w 8938307"/>
              <a:gd name="connsiteY6830" fmla="*/ 865250 h 2993922"/>
              <a:gd name="connsiteX6831" fmla="*/ 8313473 w 8938307"/>
              <a:gd name="connsiteY6831" fmla="*/ 875840 h 2993922"/>
              <a:gd name="connsiteX6832" fmla="*/ 8355835 w 8938307"/>
              <a:gd name="connsiteY6832" fmla="*/ 875840 h 2993922"/>
              <a:gd name="connsiteX6833" fmla="*/ 8377016 w 8938307"/>
              <a:gd name="connsiteY6833" fmla="*/ 897021 h 2993922"/>
              <a:gd name="connsiteX6834" fmla="*/ 8355835 w 8938307"/>
              <a:gd name="connsiteY6834" fmla="*/ 886431 h 2993922"/>
              <a:gd name="connsiteX6835" fmla="*/ 8334654 w 8938307"/>
              <a:gd name="connsiteY6835" fmla="*/ 886431 h 2993922"/>
              <a:gd name="connsiteX6836" fmla="*/ 8408787 w 8938307"/>
              <a:gd name="connsiteY6836" fmla="*/ 918202 h 2993922"/>
              <a:gd name="connsiteX6837" fmla="*/ 8440558 w 8938307"/>
              <a:gd name="connsiteY6837" fmla="*/ 928792 h 2993922"/>
              <a:gd name="connsiteX6838" fmla="*/ 8429968 w 8938307"/>
              <a:gd name="connsiteY6838" fmla="*/ 939383 h 2993922"/>
              <a:gd name="connsiteX6839" fmla="*/ 8387606 w 8938307"/>
              <a:gd name="connsiteY6839" fmla="*/ 939383 h 2993922"/>
              <a:gd name="connsiteX6840" fmla="*/ 8361130 w 8938307"/>
              <a:gd name="connsiteY6840" fmla="*/ 934087 h 2993922"/>
              <a:gd name="connsiteX6841" fmla="*/ 8345244 w 8938307"/>
              <a:gd name="connsiteY6841" fmla="*/ 928792 h 2993922"/>
              <a:gd name="connsiteX6842" fmla="*/ 8329358 w 8938307"/>
              <a:gd name="connsiteY6842" fmla="*/ 923496 h 2993922"/>
              <a:gd name="connsiteX6843" fmla="*/ 8302883 w 8938307"/>
              <a:gd name="connsiteY6843" fmla="*/ 918202 h 2993922"/>
              <a:gd name="connsiteX6844" fmla="*/ 8292291 w 8938307"/>
              <a:gd name="connsiteY6844" fmla="*/ 912906 h 2993922"/>
              <a:gd name="connsiteX6845" fmla="*/ 8281702 w 8938307"/>
              <a:gd name="connsiteY6845" fmla="*/ 907611 h 2993922"/>
              <a:gd name="connsiteX6846" fmla="*/ 8271112 w 8938307"/>
              <a:gd name="connsiteY6846" fmla="*/ 907611 h 2993922"/>
              <a:gd name="connsiteX6847" fmla="*/ 8260521 w 8938307"/>
              <a:gd name="connsiteY6847" fmla="*/ 897021 h 2993922"/>
              <a:gd name="connsiteX6848" fmla="*/ 8249931 w 8938307"/>
              <a:gd name="connsiteY6848" fmla="*/ 897021 h 2993922"/>
              <a:gd name="connsiteX6849" fmla="*/ 8218160 w 8938307"/>
              <a:gd name="connsiteY6849" fmla="*/ 891725 h 2993922"/>
              <a:gd name="connsiteX6850" fmla="*/ 8181093 w 8938307"/>
              <a:gd name="connsiteY6850" fmla="*/ 886431 h 2993922"/>
              <a:gd name="connsiteX6851" fmla="*/ 8165206 w 8938307"/>
              <a:gd name="connsiteY6851" fmla="*/ 886431 h 2993922"/>
              <a:gd name="connsiteX6852" fmla="*/ 8122846 w 8938307"/>
              <a:gd name="connsiteY6852" fmla="*/ 865250 h 2993922"/>
              <a:gd name="connsiteX6853" fmla="*/ 8106960 w 8938307"/>
              <a:gd name="connsiteY6853" fmla="*/ 859954 h 2993922"/>
              <a:gd name="connsiteX6854" fmla="*/ 8080483 w 8938307"/>
              <a:gd name="connsiteY6854" fmla="*/ 865250 h 2993922"/>
              <a:gd name="connsiteX6855" fmla="*/ 8048712 w 8938307"/>
              <a:gd name="connsiteY6855" fmla="*/ 859954 h 2993922"/>
              <a:gd name="connsiteX6856" fmla="*/ 7995760 w 8938307"/>
              <a:gd name="connsiteY6856" fmla="*/ 844069 h 2993922"/>
              <a:gd name="connsiteX6857" fmla="*/ 7974579 w 8938307"/>
              <a:gd name="connsiteY6857" fmla="*/ 844069 h 2993922"/>
              <a:gd name="connsiteX6858" fmla="*/ 7889856 w 8938307"/>
              <a:gd name="connsiteY6858" fmla="*/ 812298 h 2993922"/>
              <a:gd name="connsiteX6859" fmla="*/ 7900446 w 8938307"/>
              <a:gd name="connsiteY6859" fmla="*/ 822888 h 2993922"/>
              <a:gd name="connsiteX6860" fmla="*/ 7921627 w 8938307"/>
              <a:gd name="connsiteY6860" fmla="*/ 828183 h 2993922"/>
              <a:gd name="connsiteX6861" fmla="*/ 7963990 w 8938307"/>
              <a:gd name="connsiteY6861" fmla="*/ 844069 h 2993922"/>
              <a:gd name="connsiteX6862" fmla="*/ 7990465 w 8938307"/>
              <a:gd name="connsiteY6862" fmla="*/ 859954 h 2993922"/>
              <a:gd name="connsiteX6863" fmla="*/ 8022237 w 8938307"/>
              <a:gd name="connsiteY6863" fmla="*/ 865250 h 2993922"/>
              <a:gd name="connsiteX6864" fmla="*/ 8038123 w 8938307"/>
              <a:gd name="connsiteY6864" fmla="*/ 875840 h 2993922"/>
              <a:gd name="connsiteX6865" fmla="*/ 8069894 w 8938307"/>
              <a:gd name="connsiteY6865" fmla="*/ 886431 h 2993922"/>
              <a:gd name="connsiteX6866" fmla="*/ 8075189 w 8938307"/>
              <a:gd name="connsiteY6866" fmla="*/ 886431 h 2993922"/>
              <a:gd name="connsiteX6867" fmla="*/ 8091075 w 8938307"/>
              <a:gd name="connsiteY6867" fmla="*/ 886431 h 2993922"/>
              <a:gd name="connsiteX6868" fmla="*/ 8106960 w 8938307"/>
              <a:gd name="connsiteY6868" fmla="*/ 891725 h 2993922"/>
              <a:gd name="connsiteX6869" fmla="*/ 8101664 w 8938307"/>
              <a:gd name="connsiteY6869" fmla="*/ 897021 h 2993922"/>
              <a:gd name="connsiteX6870" fmla="*/ 8091075 w 8938307"/>
              <a:gd name="connsiteY6870" fmla="*/ 907611 h 2993922"/>
              <a:gd name="connsiteX6871" fmla="*/ 8101664 w 8938307"/>
              <a:gd name="connsiteY6871" fmla="*/ 907611 h 2993922"/>
              <a:gd name="connsiteX6872" fmla="*/ 8133435 w 8938307"/>
              <a:gd name="connsiteY6872" fmla="*/ 907611 h 2993922"/>
              <a:gd name="connsiteX6873" fmla="*/ 8165206 w 8938307"/>
              <a:gd name="connsiteY6873" fmla="*/ 918202 h 2993922"/>
              <a:gd name="connsiteX6874" fmla="*/ 8186387 w 8938307"/>
              <a:gd name="connsiteY6874" fmla="*/ 928792 h 2993922"/>
              <a:gd name="connsiteX6875" fmla="*/ 8218160 w 8938307"/>
              <a:gd name="connsiteY6875" fmla="*/ 928792 h 2993922"/>
              <a:gd name="connsiteX6876" fmla="*/ 8239339 w 8938307"/>
              <a:gd name="connsiteY6876" fmla="*/ 939383 h 2993922"/>
              <a:gd name="connsiteX6877" fmla="*/ 8281702 w 8938307"/>
              <a:gd name="connsiteY6877" fmla="*/ 960563 h 2993922"/>
              <a:gd name="connsiteX6878" fmla="*/ 8292291 w 8938307"/>
              <a:gd name="connsiteY6878" fmla="*/ 971154 h 2993922"/>
              <a:gd name="connsiteX6879" fmla="*/ 8334654 w 8938307"/>
              <a:gd name="connsiteY6879" fmla="*/ 981744 h 2993922"/>
              <a:gd name="connsiteX6880" fmla="*/ 8456443 w 8938307"/>
              <a:gd name="connsiteY6880" fmla="*/ 1018810 h 2993922"/>
              <a:gd name="connsiteX6881" fmla="*/ 8567641 w 8938307"/>
              <a:gd name="connsiteY6881" fmla="*/ 1034696 h 2993922"/>
              <a:gd name="connsiteX6882" fmla="*/ 8599414 w 8938307"/>
              <a:gd name="connsiteY6882" fmla="*/ 1045287 h 2993922"/>
              <a:gd name="connsiteX6883" fmla="*/ 8610004 w 8938307"/>
              <a:gd name="connsiteY6883" fmla="*/ 1045287 h 2993922"/>
              <a:gd name="connsiteX6884" fmla="*/ 8578233 w 8938307"/>
              <a:gd name="connsiteY6884" fmla="*/ 1050581 h 2993922"/>
              <a:gd name="connsiteX6885" fmla="*/ 8567641 w 8938307"/>
              <a:gd name="connsiteY6885" fmla="*/ 1055877 h 2993922"/>
              <a:gd name="connsiteX6886" fmla="*/ 8567641 w 8938307"/>
              <a:gd name="connsiteY6886" fmla="*/ 1066467 h 2993922"/>
              <a:gd name="connsiteX6887" fmla="*/ 8578233 w 8938307"/>
              <a:gd name="connsiteY6887" fmla="*/ 1066467 h 2993922"/>
              <a:gd name="connsiteX6888" fmla="*/ 8588824 w 8938307"/>
              <a:gd name="connsiteY6888" fmla="*/ 1077058 h 2993922"/>
              <a:gd name="connsiteX6889" fmla="*/ 8615299 w 8938307"/>
              <a:gd name="connsiteY6889" fmla="*/ 1082354 h 2993922"/>
              <a:gd name="connsiteX6890" fmla="*/ 8641775 w 8938307"/>
              <a:gd name="connsiteY6890" fmla="*/ 1087648 h 2993922"/>
              <a:gd name="connsiteX6891" fmla="*/ 8662957 w 8938307"/>
              <a:gd name="connsiteY6891" fmla="*/ 1098239 h 2993922"/>
              <a:gd name="connsiteX6892" fmla="*/ 8715908 w 8938307"/>
              <a:gd name="connsiteY6892" fmla="*/ 1119419 h 2993922"/>
              <a:gd name="connsiteX6893" fmla="*/ 8790041 w 8938307"/>
              <a:gd name="connsiteY6893" fmla="*/ 1140600 h 2993922"/>
              <a:gd name="connsiteX6894" fmla="*/ 8652366 w 8938307"/>
              <a:gd name="connsiteY6894" fmla="*/ 1108829 h 2993922"/>
              <a:gd name="connsiteX6895" fmla="*/ 8610004 w 8938307"/>
              <a:gd name="connsiteY6895" fmla="*/ 1092944 h 2993922"/>
              <a:gd name="connsiteX6896" fmla="*/ 8572938 w 8938307"/>
              <a:gd name="connsiteY6896" fmla="*/ 1082354 h 2993922"/>
              <a:gd name="connsiteX6897" fmla="*/ 8546462 w 8938307"/>
              <a:gd name="connsiteY6897" fmla="*/ 1077058 h 2993922"/>
              <a:gd name="connsiteX6898" fmla="*/ 8493510 w 8938307"/>
              <a:gd name="connsiteY6898" fmla="*/ 1055877 h 2993922"/>
              <a:gd name="connsiteX6899" fmla="*/ 8440558 w 8938307"/>
              <a:gd name="connsiteY6899" fmla="*/ 1055877 h 2993922"/>
              <a:gd name="connsiteX6900" fmla="*/ 8419377 w 8938307"/>
              <a:gd name="connsiteY6900" fmla="*/ 1050581 h 2993922"/>
              <a:gd name="connsiteX6901" fmla="*/ 8392901 w 8938307"/>
              <a:gd name="connsiteY6901" fmla="*/ 1039992 h 2993922"/>
              <a:gd name="connsiteX6902" fmla="*/ 8361130 w 8938307"/>
              <a:gd name="connsiteY6902" fmla="*/ 1034696 h 2993922"/>
              <a:gd name="connsiteX6903" fmla="*/ 8334654 w 8938307"/>
              <a:gd name="connsiteY6903" fmla="*/ 1024106 h 2993922"/>
              <a:gd name="connsiteX6904" fmla="*/ 8302883 w 8938307"/>
              <a:gd name="connsiteY6904" fmla="*/ 1013515 h 2993922"/>
              <a:gd name="connsiteX6905" fmla="*/ 8271112 w 8938307"/>
              <a:gd name="connsiteY6905" fmla="*/ 1013515 h 2993922"/>
              <a:gd name="connsiteX6906" fmla="*/ 8244635 w 8938307"/>
              <a:gd name="connsiteY6906" fmla="*/ 1008220 h 2993922"/>
              <a:gd name="connsiteX6907" fmla="*/ 8228750 w 8938307"/>
              <a:gd name="connsiteY6907" fmla="*/ 997629 h 2993922"/>
              <a:gd name="connsiteX6908" fmla="*/ 8212864 w 8938307"/>
              <a:gd name="connsiteY6908" fmla="*/ 992335 h 2993922"/>
              <a:gd name="connsiteX6909" fmla="*/ 8181093 w 8938307"/>
              <a:gd name="connsiteY6909" fmla="*/ 987040 h 2993922"/>
              <a:gd name="connsiteX6910" fmla="*/ 8149321 w 8938307"/>
              <a:gd name="connsiteY6910" fmla="*/ 976448 h 2993922"/>
              <a:gd name="connsiteX6911" fmla="*/ 8128141 w 8938307"/>
              <a:gd name="connsiteY6911" fmla="*/ 981744 h 2993922"/>
              <a:gd name="connsiteX6912" fmla="*/ 8106960 w 8938307"/>
              <a:gd name="connsiteY6912" fmla="*/ 976448 h 2993922"/>
              <a:gd name="connsiteX6913" fmla="*/ 8085779 w 8938307"/>
              <a:gd name="connsiteY6913" fmla="*/ 971154 h 2993922"/>
              <a:gd name="connsiteX6914" fmla="*/ 8069894 w 8938307"/>
              <a:gd name="connsiteY6914" fmla="*/ 960563 h 2993922"/>
              <a:gd name="connsiteX6915" fmla="*/ 8038123 w 8938307"/>
              <a:gd name="connsiteY6915" fmla="*/ 960563 h 2993922"/>
              <a:gd name="connsiteX6916" fmla="*/ 7995760 w 8938307"/>
              <a:gd name="connsiteY6916" fmla="*/ 949973 h 2993922"/>
              <a:gd name="connsiteX6917" fmla="*/ 7990465 w 8938307"/>
              <a:gd name="connsiteY6917" fmla="*/ 949973 h 2993922"/>
              <a:gd name="connsiteX6918" fmla="*/ 7985171 w 8938307"/>
              <a:gd name="connsiteY6918" fmla="*/ 960563 h 2993922"/>
              <a:gd name="connsiteX6919" fmla="*/ 8016942 w 8938307"/>
              <a:gd name="connsiteY6919" fmla="*/ 976448 h 2993922"/>
              <a:gd name="connsiteX6920" fmla="*/ 8059302 w 8938307"/>
              <a:gd name="connsiteY6920" fmla="*/ 992335 h 2993922"/>
              <a:gd name="connsiteX6921" fmla="*/ 8080483 w 8938307"/>
              <a:gd name="connsiteY6921" fmla="*/ 992335 h 2993922"/>
              <a:gd name="connsiteX6922" fmla="*/ 8144027 w 8938307"/>
              <a:gd name="connsiteY6922" fmla="*/ 1008220 h 2993922"/>
              <a:gd name="connsiteX6923" fmla="*/ 8196979 w 8938307"/>
              <a:gd name="connsiteY6923" fmla="*/ 1024106 h 2993922"/>
              <a:gd name="connsiteX6924" fmla="*/ 8196979 w 8938307"/>
              <a:gd name="connsiteY6924" fmla="*/ 1034696 h 2993922"/>
              <a:gd name="connsiteX6925" fmla="*/ 8175798 w 8938307"/>
              <a:gd name="connsiteY6925" fmla="*/ 1029400 h 2993922"/>
              <a:gd name="connsiteX6926" fmla="*/ 8165206 w 8938307"/>
              <a:gd name="connsiteY6926" fmla="*/ 1034696 h 2993922"/>
              <a:gd name="connsiteX6927" fmla="*/ 8133435 w 8938307"/>
              <a:gd name="connsiteY6927" fmla="*/ 1045287 h 2993922"/>
              <a:gd name="connsiteX6928" fmla="*/ 8101664 w 8938307"/>
              <a:gd name="connsiteY6928" fmla="*/ 1034696 h 2993922"/>
              <a:gd name="connsiteX6929" fmla="*/ 8048712 w 8938307"/>
              <a:gd name="connsiteY6929" fmla="*/ 1024106 h 2993922"/>
              <a:gd name="connsiteX6930" fmla="*/ 7953398 w 8938307"/>
              <a:gd name="connsiteY6930" fmla="*/ 1002925 h 2993922"/>
              <a:gd name="connsiteX6931" fmla="*/ 8144027 w 8938307"/>
              <a:gd name="connsiteY6931" fmla="*/ 1066467 h 2993922"/>
              <a:gd name="connsiteX6932" fmla="*/ 8196979 w 8938307"/>
              <a:gd name="connsiteY6932" fmla="*/ 1087648 h 2993922"/>
              <a:gd name="connsiteX6933" fmla="*/ 8175798 w 8938307"/>
              <a:gd name="connsiteY6933" fmla="*/ 1087648 h 2993922"/>
              <a:gd name="connsiteX6934" fmla="*/ 8165206 w 8938307"/>
              <a:gd name="connsiteY6934" fmla="*/ 1087648 h 2993922"/>
              <a:gd name="connsiteX6935" fmla="*/ 8196979 w 8938307"/>
              <a:gd name="connsiteY6935" fmla="*/ 1103533 h 2993922"/>
              <a:gd name="connsiteX6936" fmla="*/ 8228750 w 8938307"/>
              <a:gd name="connsiteY6936" fmla="*/ 1119419 h 2993922"/>
              <a:gd name="connsiteX6937" fmla="*/ 8260521 w 8938307"/>
              <a:gd name="connsiteY6937" fmla="*/ 1130010 h 2993922"/>
              <a:gd name="connsiteX6938" fmla="*/ 8281702 w 8938307"/>
              <a:gd name="connsiteY6938" fmla="*/ 1130010 h 2993922"/>
              <a:gd name="connsiteX6939" fmla="*/ 8302883 w 8938307"/>
              <a:gd name="connsiteY6939" fmla="*/ 1140600 h 2993922"/>
              <a:gd name="connsiteX6940" fmla="*/ 8408787 w 8938307"/>
              <a:gd name="connsiteY6940" fmla="*/ 1172371 h 2993922"/>
              <a:gd name="connsiteX6941" fmla="*/ 8435262 w 8938307"/>
              <a:gd name="connsiteY6941" fmla="*/ 1172371 h 2993922"/>
              <a:gd name="connsiteX6942" fmla="*/ 8451148 w 8938307"/>
              <a:gd name="connsiteY6942" fmla="*/ 1182962 h 2993922"/>
              <a:gd name="connsiteX6943" fmla="*/ 8461739 w 8938307"/>
              <a:gd name="connsiteY6943" fmla="*/ 1188258 h 2993922"/>
              <a:gd name="connsiteX6944" fmla="*/ 8493510 w 8938307"/>
              <a:gd name="connsiteY6944" fmla="*/ 1193552 h 2993922"/>
              <a:gd name="connsiteX6945" fmla="*/ 8535871 w 8938307"/>
              <a:gd name="connsiteY6945" fmla="*/ 1214733 h 2993922"/>
              <a:gd name="connsiteX6946" fmla="*/ 8525281 w 8938307"/>
              <a:gd name="connsiteY6946" fmla="*/ 1214733 h 2993922"/>
              <a:gd name="connsiteX6947" fmla="*/ 8504100 w 8938307"/>
              <a:gd name="connsiteY6947" fmla="*/ 1214733 h 2993922"/>
              <a:gd name="connsiteX6948" fmla="*/ 8461739 w 8938307"/>
              <a:gd name="connsiteY6948" fmla="*/ 1204143 h 2993922"/>
              <a:gd name="connsiteX6949" fmla="*/ 8440558 w 8938307"/>
              <a:gd name="connsiteY6949" fmla="*/ 1193552 h 2993922"/>
              <a:gd name="connsiteX6950" fmla="*/ 8419377 w 8938307"/>
              <a:gd name="connsiteY6950" fmla="*/ 1193552 h 2993922"/>
              <a:gd name="connsiteX6951" fmla="*/ 8355835 w 8938307"/>
              <a:gd name="connsiteY6951" fmla="*/ 1172371 h 2993922"/>
              <a:gd name="connsiteX6952" fmla="*/ 8302883 w 8938307"/>
              <a:gd name="connsiteY6952" fmla="*/ 1156485 h 2993922"/>
              <a:gd name="connsiteX6953" fmla="*/ 8281702 w 8938307"/>
              <a:gd name="connsiteY6953" fmla="*/ 1151191 h 2993922"/>
              <a:gd name="connsiteX6954" fmla="*/ 8207569 w 8938307"/>
              <a:gd name="connsiteY6954" fmla="*/ 1130010 h 2993922"/>
              <a:gd name="connsiteX6955" fmla="*/ 8186387 w 8938307"/>
              <a:gd name="connsiteY6955" fmla="*/ 1130010 h 2993922"/>
              <a:gd name="connsiteX6956" fmla="*/ 8133435 w 8938307"/>
              <a:gd name="connsiteY6956" fmla="*/ 1119419 h 2993922"/>
              <a:gd name="connsiteX6957" fmla="*/ 8112254 w 8938307"/>
              <a:gd name="connsiteY6957" fmla="*/ 1108829 h 2993922"/>
              <a:gd name="connsiteX6958" fmla="*/ 8085779 w 8938307"/>
              <a:gd name="connsiteY6958" fmla="*/ 1103533 h 2993922"/>
              <a:gd name="connsiteX6959" fmla="*/ 8069894 w 8938307"/>
              <a:gd name="connsiteY6959" fmla="*/ 1098239 h 2993922"/>
              <a:gd name="connsiteX6960" fmla="*/ 8059302 w 8938307"/>
              <a:gd name="connsiteY6960" fmla="*/ 1108829 h 2993922"/>
              <a:gd name="connsiteX6961" fmla="*/ 8059302 w 8938307"/>
              <a:gd name="connsiteY6961" fmla="*/ 1098239 h 2993922"/>
              <a:gd name="connsiteX6962" fmla="*/ 8043417 w 8938307"/>
              <a:gd name="connsiteY6962" fmla="*/ 1098239 h 2993922"/>
              <a:gd name="connsiteX6963" fmla="*/ 8038123 w 8938307"/>
              <a:gd name="connsiteY6963" fmla="*/ 1098239 h 2993922"/>
              <a:gd name="connsiteX6964" fmla="*/ 8027531 w 8938307"/>
              <a:gd name="connsiteY6964" fmla="*/ 1108829 h 2993922"/>
              <a:gd name="connsiteX6965" fmla="*/ 8016942 w 8938307"/>
              <a:gd name="connsiteY6965" fmla="*/ 1108829 h 2993922"/>
              <a:gd name="connsiteX6966" fmla="*/ 8016942 w 8938307"/>
              <a:gd name="connsiteY6966" fmla="*/ 1119419 h 2993922"/>
              <a:gd name="connsiteX6967" fmla="*/ 7932219 w 8938307"/>
              <a:gd name="connsiteY6967" fmla="*/ 1087648 h 2993922"/>
              <a:gd name="connsiteX6968" fmla="*/ 7921627 w 8938307"/>
              <a:gd name="connsiteY6968" fmla="*/ 1087648 h 2993922"/>
              <a:gd name="connsiteX6969" fmla="*/ 7911038 w 8938307"/>
              <a:gd name="connsiteY6969" fmla="*/ 1087648 h 2993922"/>
              <a:gd name="connsiteX6970" fmla="*/ 7900446 w 8938307"/>
              <a:gd name="connsiteY6970" fmla="*/ 1077058 h 2993922"/>
              <a:gd name="connsiteX6971" fmla="*/ 7879267 w 8938307"/>
              <a:gd name="connsiteY6971" fmla="*/ 1077058 h 2993922"/>
              <a:gd name="connsiteX6972" fmla="*/ 7868675 w 8938307"/>
              <a:gd name="connsiteY6972" fmla="*/ 1077058 h 2993922"/>
              <a:gd name="connsiteX6973" fmla="*/ 7879267 w 8938307"/>
              <a:gd name="connsiteY6973" fmla="*/ 1087648 h 2993922"/>
              <a:gd name="connsiteX6974" fmla="*/ 7879267 w 8938307"/>
              <a:gd name="connsiteY6974" fmla="*/ 1098239 h 2993922"/>
              <a:gd name="connsiteX6975" fmla="*/ 7900446 w 8938307"/>
              <a:gd name="connsiteY6975" fmla="*/ 1098239 h 2993922"/>
              <a:gd name="connsiteX6976" fmla="*/ 7921627 w 8938307"/>
              <a:gd name="connsiteY6976" fmla="*/ 1108829 h 2993922"/>
              <a:gd name="connsiteX6977" fmla="*/ 7937513 w 8938307"/>
              <a:gd name="connsiteY6977" fmla="*/ 1108829 h 2993922"/>
              <a:gd name="connsiteX6978" fmla="*/ 7942808 w 8938307"/>
              <a:gd name="connsiteY6978" fmla="*/ 1108829 h 2993922"/>
              <a:gd name="connsiteX6979" fmla="*/ 7995760 w 8938307"/>
              <a:gd name="connsiteY6979" fmla="*/ 1130010 h 2993922"/>
              <a:gd name="connsiteX6980" fmla="*/ 8069894 w 8938307"/>
              <a:gd name="connsiteY6980" fmla="*/ 1151191 h 2993922"/>
              <a:gd name="connsiteX6981" fmla="*/ 8048712 w 8938307"/>
              <a:gd name="connsiteY6981" fmla="*/ 1161781 h 2993922"/>
              <a:gd name="connsiteX6982" fmla="*/ 8059302 w 8938307"/>
              <a:gd name="connsiteY6982" fmla="*/ 1172371 h 2993922"/>
              <a:gd name="connsiteX6983" fmla="*/ 8091075 w 8938307"/>
              <a:gd name="connsiteY6983" fmla="*/ 1188258 h 2993922"/>
              <a:gd name="connsiteX6984" fmla="*/ 8128141 w 8938307"/>
              <a:gd name="connsiteY6984" fmla="*/ 1198848 h 2993922"/>
              <a:gd name="connsiteX6985" fmla="*/ 8144027 w 8938307"/>
              <a:gd name="connsiteY6985" fmla="*/ 1204143 h 2993922"/>
              <a:gd name="connsiteX6986" fmla="*/ 8154617 w 8938307"/>
              <a:gd name="connsiteY6986" fmla="*/ 1204143 h 2993922"/>
              <a:gd name="connsiteX6987" fmla="*/ 8154617 w 8938307"/>
              <a:gd name="connsiteY6987" fmla="*/ 1214733 h 2993922"/>
              <a:gd name="connsiteX6988" fmla="*/ 8170502 w 8938307"/>
              <a:gd name="connsiteY6988" fmla="*/ 1214733 h 2993922"/>
              <a:gd name="connsiteX6989" fmla="*/ 8186387 w 8938307"/>
              <a:gd name="connsiteY6989" fmla="*/ 1209437 h 2993922"/>
              <a:gd name="connsiteX6990" fmla="*/ 8202273 w 8938307"/>
              <a:gd name="connsiteY6990" fmla="*/ 1204143 h 2993922"/>
              <a:gd name="connsiteX6991" fmla="*/ 8207569 w 8938307"/>
              <a:gd name="connsiteY6991" fmla="*/ 1214733 h 2993922"/>
              <a:gd name="connsiteX6992" fmla="*/ 8218160 w 8938307"/>
              <a:gd name="connsiteY6992" fmla="*/ 1225324 h 2993922"/>
              <a:gd name="connsiteX6993" fmla="*/ 8218160 w 8938307"/>
              <a:gd name="connsiteY6993" fmla="*/ 1214733 h 2993922"/>
              <a:gd name="connsiteX6994" fmla="*/ 8228750 w 8938307"/>
              <a:gd name="connsiteY6994" fmla="*/ 1214733 h 2993922"/>
              <a:gd name="connsiteX6995" fmla="*/ 8249931 w 8938307"/>
              <a:gd name="connsiteY6995" fmla="*/ 1225324 h 2993922"/>
              <a:gd name="connsiteX6996" fmla="*/ 8302883 w 8938307"/>
              <a:gd name="connsiteY6996" fmla="*/ 1246504 h 2993922"/>
              <a:gd name="connsiteX6997" fmla="*/ 8334654 w 8938307"/>
              <a:gd name="connsiteY6997" fmla="*/ 1257095 h 2993922"/>
              <a:gd name="connsiteX6998" fmla="*/ 8371720 w 8938307"/>
              <a:gd name="connsiteY6998" fmla="*/ 1262389 h 2993922"/>
              <a:gd name="connsiteX6999" fmla="*/ 8408787 w 8938307"/>
              <a:gd name="connsiteY6999" fmla="*/ 1267685 h 2993922"/>
              <a:gd name="connsiteX7000" fmla="*/ 8429968 w 8938307"/>
              <a:gd name="connsiteY7000" fmla="*/ 1288866 h 2993922"/>
              <a:gd name="connsiteX7001" fmla="*/ 8355835 w 8938307"/>
              <a:gd name="connsiteY7001" fmla="*/ 1278276 h 2993922"/>
              <a:gd name="connsiteX7002" fmla="*/ 8324064 w 8938307"/>
              <a:gd name="connsiteY7002" fmla="*/ 1267685 h 2993922"/>
              <a:gd name="connsiteX7003" fmla="*/ 8281702 w 8938307"/>
              <a:gd name="connsiteY7003" fmla="*/ 1257095 h 2993922"/>
              <a:gd name="connsiteX7004" fmla="*/ 8249931 w 8938307"/>
              <a:gd name="connsiteY7004" fmla="*/ 1246504 h 2993922"/>
              <a:gd name="connsiteX7005" fmla="*/ 8186387 w 8938307"/>
              <a:gd name="connsiteY7005" fmla="*/ 1225324 h 2993922"/>
              <a:gd name="connsiteX7006" fmla="*/ 7974579 w 8938307"/>
              <a:gd name="connsiteY7006" fmla="*/ 1161781 h 2993922"/>
              <a:gd name="connsiteX7007" fmla="*/ 7921627 w 8938307"/>
              <a:gd name="connsiteY7007" fmla="*/ 1151191 h 2993922"/>
              <a:gd name="connsiteX7008" fmla="*/ 7911038 w 8938307"/>
              <a:gd name="connsiteY7008" fmla="*/ 1140600 h 2993922"/>
              <a:gd name="connsiteX7009" fmla="*/ 7879267 w 8938307"/>
              <a:gd name="connsiteY7009" fmla="*/ 1140600 h 2993922"/>
              <a:gd name="connsiteX7010" fmla="*/ 7847494 w 8938307"/>
              <a:gd name="connsiteY7010" fmla="*/ 1140600 h 2993922"/>
              <a:gd name="connsiteX7011" fmla="*/ 7868675 w 8938307"/>
              <a:gd name="connsiteY7011" fmla="*/ 1151191 h 2993922"/>
              <a:gd name="connsiteX7012" fmla="*/ 7911038 w 8938307"/>
              <a:gd name="connsiteY7012" fmla="*/ 1172371 h 2993922"/>
              <a:gd name="connsiteX7013" fmla="*/ 7932219 w 8938307"/>
              <a:gd name="connsiteY7013" fmla="*/ 1182962 h 2993922"/>
              <a:gd name="connsiteX7014" fmla="*/ 7942808 w 8938307"/>
              <a:gd name="connsiteY7014" fmla="*/ 1193552 h 2993922"/>
              <a:gd name="connsiteX7015" fmla="*/ 7953398 w 8938307"/>
              <a:gd name="connsiteY7015" fmla="*/ 1204143 h 2993922"/>
              <a:gd name="connsiteX7016" fmla="*/ 7900446 w 8938307"/>
              <a:gd name="connsiteY7016" fmla="*/ 1193552 h 2993922"/>
              <a:gd name="connsiteX7017" fmla="*/ 7889856 w 8938307"/>
              <a:gd name="connsiteY7017" fmla="*/ 1193552 h 2993922"/>
              <a:gd name="connsiteX7018" fmla="*/ 7911038 w 8938307"/>
              <a:gd name="connsiteY7018" fmla="*/ 1204143 h 2993922"/>
              <a:gd name="connsiteX7019" fmla="*/ 7932219 w 8938307"/>
              <a:gd name="connsiteY7019" fmla="*/ 1209437 h 2993922"/>
              <a:gd name="connsiteX7020" fmla="*/ 7942808 w 8938307"/>
              <a:gd name="connsiteY7020" fmla="*/ 1214733 h 2993922"/>
              <a:gd name="connsiteX7021" fmla="*/ 7963990 w 8938307"/>
              <a:gd name="connsiteY7021" fmla="*/ 1225324 h 2993922"/>
              <a:gd name="connsiteX7022" fmla="*/ 7979875 w 8938307"/>
              <a:gd name="connsiteY7022" fmla="*/ 1225324 h 2993922"/>
              <a:gd name="connsiteX7023" fmla="*/ 7985171 w 8938307"/>
              <a:gd name="connsiteY7023" fmla="*/ 1225324 h 2993922"/>
              <a:gd name="connsiteX7024" fmla="*/ 8016942 w 8938307"/>
              <a:gd name="connsiteY7024" fmla="*/ 1246504 h 2993922"/>
              <a:gd name="connsiteX7025" fmla="*/ 8059302 w 8938307"/>
              <a:gd name="connsiteY7025" fmla="*/ 1257095 h 2993922"/>
              <a:gd name="connsiteX7026" fmla="*/ 8069894 w 8938307"/>
              <a:gd name="connsiteY7026" fmla="*/ 1267685 h 2993922"/>
              <a:gd name="connsiteX7027" fmla="*/ 8048712 w 8938307"/>
              <a:gd name="connsiteY7027" fmla="*/ 1267685 h 2993922"/>
              <a:gd name="connsiteX7028" fmla="*/ 8038123 w 8938307"/>
              <a:gd name="connsiteY7028" fmla="*/ 1267685 h 2993922"/>
              <a:gd name="connsiteX7029" fmla="*/ 8027531 w 8938307"/>
              <a:gd name="connsiteY7029" fmla="*/ 1267685 h 2993922"/>
              <a:gd name="connsiteX7030" fmla="*/ 7953398 w 8938307"/>
              <a:gd name="connsiteY7030" fmla="*/ 1246504 h 2993922"/>
              <a:gd name="connsiteX7031" fmla="*/ 7932219 w 8938307"/>
              <a:gd name="connsiteY7031" fmla="*/ 1241210 h 2993922"/>
              <a:gd name="connsiteX7032" fmla="*/ 7921627 w 8938307"/>
              <a:gd name="connsiteY7032" fmla="*/ 1235914 h 2993922"/>
              <a:gd name="connsiteX7033" fmla="*/ 7889856 w 8938307"/>
              <a:gd name="connsiteY7033" fmla="*/ 1235914 h 2993922"/>
              <a:gd name="connsiteX7034" fmla="*/ 7868675 w 8938307"/>
              <a:gd name="connsiteY7034" fmla="*/ 1225324 h 2993922"/>
              <a:gd name="connsiteX7035" fmla="*/ 7847494 w 8938307"/>
              <a:gd name="connsiteY7035" fmla="*/ 1225324 h 2993922"/>
              <a:gd name="connsiteX7036" fmla="*/ 7836904 w 8938307"/>
              <a:gd name="connsiteY7036" fmla="*/ 1214733 h 2993922"/>
              <a:gd name="connsiteX7037" fmla="*/ 7815724 w 8938307"/>
              <a:gd name="connsiteY7037" fmla="*/ 1214733 h 2993922"/>
              <a:gd name="connsiteX7038" fmla="*/ 7794542 w 8938307"/>
              <a:gd name="connsiteY7038" fmla="*/ 1209437 h 2993922"/>
              <a:gd name="connsiteX7039" fmla="*/ 7783952 w 8938307"/>
              <a:gd name="connsiteY7039" fmla="*/ 1204143 h 2993922"/>
              <a:gd name="connsiteX7040" fmla="*/ 7731000 w 8938307"/>
              <a:gd name="connsiteY7040" fmla="*/ 1193552 h 2993922"/>
              <a:gd name="connsiteX7041" fmla="*/ 7688638 w 8938307"/>
              <a:gd name="connsiteY7041" fmla="*/ 1193552 h 2993922"/>
              <a:gd name="connsiteX7042" fmla="*/ 7635686 w 8938307"/>
              <a:gd name="connsiteY7042" fmla="*/ 1172371 h 2993922"/>
              <a:gd name="connsiteX7043" fmla="*/ 7614505 w 8938307"/>
              <a:gd name="connsiteY7043" fmla="*/ 1167077 h 2993922"/>
              <a:gd name="connsiteX7044" fmla="*/ 7593326 w 8938307"/>
              <a:gd name="connsiteY7044" fmla="*/ 1156485 h 2993922"/>
              <a:gd name="connsiteX7045" fmla="*/ 7566848 w 8938307"/>
              <a:gd name="connsiteY7045" fmla="*/ 1145896 h 2993922"/>
              <a:gd name="connsiteX7046" fmla="*/ 7540374 w 8938307"/>
              <a:gd name="connsiteY7046" fmla="*/ 1140600 h 2993922"/>
              <a:gd name="connsiteX7047" fmla="*/ 7487420 w 8938307"/>
              <a:gd name="connsiteY7047" fmla="*/ 1130010 h 2993922"/>
              <a:gd name="connsiteX7048" fmla="*/ 7466240 w 8938307"/>
              <a:gd name="connsiteY7048" fmla="*/ 1140600 h 2993922"/>
              <a:gd name="connsiteX7049" fmla="*/ 7529782 w 8938307"/>
              <a:gd name="connsiteY7049" fmla="*/ 1151191 h 2993922"/>
              <a:gd name="connsiteX7050" fmla="*/ 7540374 w 8938307"/>
              <a:gd name="connsiteY7050" fmla="*/ 1167077 h 2993922"/>
              <a:gd name="connsiteX7051" fmla="*/ 7561553 w 8938307"/>
              <a:gd name="connsiteY7051" fmla="*/ 1161781 h 2993922"/>
              <a:gd name="connsiteX7052" fmla="*/ 7572144 w 8938307"/>
              <a:gd name="connsiteY7052" fmla="*/ 1172371 h 2993922"/>
              <a:gd name="connsiteX7053" fmla="*/ 7593326 w 8938307"/>
              <a:gd name="connsiteY7053" fmla="*/ 1182962 h 2993922"/>
              <a:gd name="connsiteX7054" fmla="*/ 7625096 w 8938307"/>
              <a:gd name="connsiteY7054" fmla="*/ 1188258 h 2993922"/>
              <a:gd name="connsiteX7055" fmla="*/ 7651572 w 8938307"/>
              <a:gd name="connsiteY7055" fmla="*/ 1193552 h 2993922"/>
              <a:gd name="connsiteX7056" fmla="*/ 7667457 w 8938307"/>
              <a:gd name="connsiteY7056" fmla="*/ 1204143 h 2993922"/>
              <a:gd name="connsiteX7057" fmla="*/ 7678048 w 8938307"/>
              <a:gd name="connsiteY7057" fmla="*/ 1204143 h 2993922"/>
              <a:gd name="connsiteX7058" fmla="*/ 7678048 w 8938307"/>
              <a:gd name="connsiteY7058" fmla="*/ 1214733 h 2993922"/>
              <a:gd name="connsiteX7059" fmla="*/ 7688638 w 8938307"/>
              <a:gd name="connsiteY7059" fmla="*/ 1214733 h 2993922"/>
              <a:gd name="connsiteX7060" fmla="*/ 7773361 w 8938307"/>
              <a:gd name="connsiteY7060" fmla="*/ 1235914 h 2993922"/>
              <a:gd name="connsiteX7061" fmla="*/ 7783952 w 8938307"/>
              <a:gd name="connsiteY7061" fmla="*/ 1235914 h 2993922"/>
              <a:gd name="connsiteX7062" fmla="*/ 7789248 w 8938307"/>
              <a:gd name="connsiteY7062" fmla="*/ 1235914 h 2993922"/>
              <a:gd name="connsiteX7063" fmla="*/ 7815724 w 8938307"/>
              <a:gd name="connsiteY7063" fmla="*/ 1246504 h 2993922"/>
              <a:gd name="connsiteX7064" fmla="*/ 7847494 w 8938307"/>
              <a:gd name="connsiteY7064" fmla="*/ 1257095 h 2993922"/>
              <a:gd name="connsiteX7065" fmla="*/ 7868675 w 8938307"/>
              <a:gd name="connsiteY7065" fmla="*/ 1262389 h 2993922"/>
              <a:gd name="connsiteX7066" fmla="*/ 7879267 w 8938307"/>
              <a:gd name="connsiteY7066" fmla="*/ 1267685 h 2993922"/>
              <a:gd name="connsiteX7067" fmla="*/ 7889856 w 8938307"/>
              <a:gd name="connsiteY7067" fmla="*/ 1272981 h 2993922"/>
              <a:gd name="connsiteX7068" fmla="*/ 7942808 w 8938307"/>
              <a:gd name="connsiteY7068" fmla="*/ 1278276 h 2993922"/>
              <a:gd name="connsiteX7069" fmla="*/ 7974579 w 8938307"/>
              <a:gd name="connsiteY7069" fmla="*/ 1288866 h 2993922"/>
              <a:gd name="connsiteX7070" fmla="*/ 7963990 w 8938307"/>
              <a:gd name="connsiteY7070" fmla="*/ 1299456 h 2993922"/>
              <a:gd name="connsiteX7071" fmla="*/ 7953398 w 8938307"/>
              <a:gd name="connsiteY7071" fmla="*/ 1310047 h 2993922"/>
              <a:gd name="connsiteX7072" fmla="*/ 7985171 w 8938307"/>
              <a:gd name="connsiteY7072" fmla="*/ 1310047 h 2993922"/>
              <a:gd name="connsiteX7073" fmla="*/ 8011646 w 8938307"/>
              <a:gd name="connsiteY7073" fmla="*/ 1304752 h 2993922"/>
              <a:gd name="connsiteX7074" fmla="*/ 8038123 w 8938307"/>
              <a:gd name="connsiteY7074" fmla="*/ 1320637 h 2993922"/>
              <a:gd name="connsiteX7075" fmla="*/ 8048712 w 8938307"/>
              <a:gd name="connsiteY7075" fmla="*/ 1325933 h 2993922"/>
              <a:gd name="connsiteX7076" fmla="*/ 8069894 w 8938307"/>
              <a:gd name="connsiteY7076" fmla="*/ 1320637 h 2993922"/>
              <a:gd name="connsiteX7077" fmla="*/ 8122846 w 8938307"/>
              <a:gd name="connsiteY7077" fmla="*/ 1341818 h 2993922"/>
              <a:gd name="connsiteX7078" fmla="*/ 8112254 w 8938307"/>
              <a:gd name="connsiteY7078" fmla="*/ 1341818 h 2993922"/>
              <a:gd name="connsiteX7079" fmla="*/ 8101664 w 8938307"/>
              <a:gd name="connsiteY7079" fmla="*/ 1341818 h 2993922"/>
              <a:gd name="connsiteX7080" fmla="*/ 8165206 w 8938307"/>
              <a:gd name="connsiteY7080" fmla="*/ 1373589 h 2993922"/>
              <a:gd name="connsiteX7081" fmla="*/ 8181093 w 8938307"/>
              <a:gd name="connsiteY7081" fmla="*/ 1373589 h 2993922"/>
              <a:gd name="connsiteX7082" fmla="*/ 8186387 w 8938307"/>
              <a:gd name="connsiteY7082" fmla="*/ 1373589 h 2993922"/>
              <a:gd name="connsiteX7083" fmla="*/ 8196979 w 8938307"/>
              <a:gd name="connsiteY7083" fmla="*/ 1384180 h 2993922"/>
              <a:gd name="connsiteX7084" fmla="*/ 8398196 w 8938307"/>
              <a:gd name="connsiteY7084" fmla="*/ 1426541 h 2993922"/>
              <a:gd name="connsiteX7085" fmla="*/ 8461739 w 8938307"/>
              <a:gd name="connsiteY7085" fmla="*/ 1437132 h 2993922"/>
              <a:gd name="connsiteX7086" fmla="*/ 8472329 w 8938307"/>
              <a:gd name="connsiteY7086" fmla="*/ 1437132 h 2993922"/>
              <a:gd name="connsiteX7087" fmla="*/ 8461739 w 8938307"/>
              <a:gd name="connsiteY7087" fmla="*/ 1447722 h 2993922"/>
              <a:gd name="connsiteX7088" fmla="*/ 8440558 w 8938307"/>
              <a:gd name="connsiteY7088" fmla="*/ 1447722 h 2993922"/>
              <a:gd name="connsiteX7089" fmla="*/ 8429968 w 8938307"/>
              <a:gd name="connsiteY7089" fmla="*/ 1447722 h 2993922"/>
              <a:gd name="connsiteX7090" fmla="*/ 8408787 w 8938307"/>
              <a:gd name="connsiteY7090" fmla="*/ 1458312 h 2993922"/>
              <a:gd name="connsiteX7091" fmla="*/ 8387606 w 8938307"/>
              <a:gd name="connsiteY7091" fmla="*/ 1458312 h 2993922"/>
              <a:gd name="connsiteX7092" fmla="*/ 8345244 w 8938307"/>
              <a:gd name="connsiteY7092" fmla="*/ 1442427 h 2993922"/>
              <a:gd name="connsiteX7093" fmla="*/ 8313473 w 8938307"/>
              <a:gd name="connsiteY7093" fmla="*/ 1442427 h 2993922"/>
              <a:gd name="connsiteX7094" fmla="*/ 8292291 w 8938307"/>
              <a:gd name="connsiteY7094" fmla="*/ 1437132 h 2993922"/>
              <a:gd name="connsiteX7095" fmla="*/ 8271112 w 8938307"/>
              <a:gd name="connsiteY7095" fmla="*/ 1437132 h 2993922"/>
              <a:gd name="connsiteX7096" fmla="*/ 8255225 w 8938307"/>
              <a:gd name="connsiteY7096" fmla="*/ 1431837 h 2993922"/>
              <a:gd name="connsiteX7097" fmla="*/ 8249931 w 8938307"/>
              <a:gd name="connsiteY7097" fmla="*/ 1426541 h 2993922"/>
              <a:gd name="connsiteX7098" fmla="*/ 8239339 w 8938307"/>
              <a:gd name="connsiteY7098" fmla="*/ 1426541 h 2993922"/>
              <a:gd name="connsiteX7099" fmla="*/ 8218160 w 8938307"/>
              <a:gd name="connsiteY7099" fmla="*/ 1415951 h 2993922"/>
              <a:gd name="connsiteX7100" fmla="*/ 8186387 w 8938307"/>
              <a:gd name="connsiteY7100" fmla="*/ 1405360 h 2993922"/>
              <a:gd name="connsiteX7101" fmla="*/ 8165206 w 8938307"/>
              <a:gd name="connsiteY7101" fmla="*/ 1410656 h 2993922"/>
              <a:gd name="connsiteX7102" fmla="*/ 8144027 w 8938307"/>
              <a:gd name="connsiteY7102" fmla="*/ 1405360 h 2993922"/>
              <a:gd name="connsiteX7103" fmla="*/ 8112254 w 8938307"/>
              <a:gd name="connsiteY7103" fmla="*/ 1405360 h 2993922"/>
              <a:gd name="connsiteX7104" fmla="*/ 8112254 w 8938307"/>
              <a:gd name="connsiteY7104" fmla="*/ 1384180 h 2993922"/>
              <a:gd name="connsiteX7105" fmla="*/ 8112254 w 8938307"/>
              <a:gd name="connsiteY7105" fmla="*/ 1373589 h 2993922"/>
              <a:gd name="connsiteX7106" fmla="*/ 8101664 w 8938307"/>
              <a:gd name="connsiteY7106" fmla="*/ 1373589 h 2993922"/>
              <a:gd name="connsiteX7107" fmla="*/ 8091075 w 8938307"/>
              <a:gd name="connsiteY7107" fmla="*/ 1384180 h 2993922"/>
              <a:gd name="connsiteX7108" fmla="*/ 8091075 w 8938307"/>
              <a:gd name="connsiteY7108" fmla="*/ 1394770 h 2993922"/>
              <a:gd name="connsiteX7109" fmla="*/ 8054008 w 8938307"/>
              <a:gd name="connsiteY7109" fmla="*/ 1378885 h 2993922"/>
              <a:gd name="connsiteX7110" fmla="*/ 8022237 w 8938307"/>
              <a:gd name="connsiteY7110" fmla="*/ 1368293 h 2993922"/>
              <a:gd name="connsiteX7111" fmla="*/ 8001056 w 8938307"/>
              <a:gd name="connsiteY7111" fmla="*/ 1373589 h 2993922"/>
              <a:gd name="connsiteX7112" fmla="*/ 7985171 w 8938307"/>
              <a:gd name="connsiteY7112" fmla="*/ 1362999 h 2993922"/>
              <a:gd name="connsiteX7113" fmla="*/ 7974579 w 8938307"/>
              <a:gd name="connsiteY7113" fmla="*/ 1362999 h 2993922"/>
              <a:gd name="connsiteX7114" fmla="*/ 7963990 w 8938307"/>
              <a:gd name="connsiteY7114" fmla="*/ 1362999 h 2993922"/>
              <a:gd name="connsiteX7115" fmla="*/ 7942808 w 8938307"/>
              <a:gd name="connsiteY7115" fmla="*/ 1352408 h 2993922"/>
              <a:gd name="connsiteX7116" fmla="*/ 7932219 w 8938307"/>
              <a:gd name="connsiteY7116" fmla="*/ 1352408 h 2993922"/>
              <a:gd name="connsiteX7117" fmla="*/ 7932219 w 8938307"/>
              <a:gd name="connsiteY7117" fmla="*/ 1362999 h 2993922"/>
              <a:gd name="connsiteX7118" fmla="*/ 7953398 w 8938307"/>
              <a:gd name="connsiteY7118" fmla="*/ 1373589 h 2993922"/>
              <a:gd name="connsiteX7119" fmla="*/ 7963990 w 8938307"/>
              <a:gd name="connsiteY7119" fmla="*/ 1378885 h 2993922"/>
              <a:gd name="connsiteX7120" fmla="*/ 7995760 w 8938307"/>
              <a:gd name="connsiteY7120" fmla="*/ 1384180 h 2993922"/>
              <a:gd name="connsiteX7121" fmla="*/ 8016942 w 8938307"/>
              <a:gd name="connsiteY7121" fmla="*/ 1389475 h 2993922"/>
              <a:gd name="connsiteX7122" fmla="*/ 8032827 w 8938307"/>
              <a:gd name="connsiteY7122" fmla="*/ 1400066 h 2993922"/>
              <a:gd name="connsiteX7123" fmla="*/ 8054008 w 8938307"/>
              <a:gd name="connsiteY7123" fmla="*/ 1410656 h 2993922"/>
              <a:gd name="connsiteX7124" fmla="*/ 8080483 w 8938307"/>
              <a:gd name="connsiteY7124" fmla="*/ 1415951 h 2993922"/>
              <a:gd name="connsiteX7125" fmla="*/ 8144027 w 8938307"/>
              <a:gd name="connsiteY7125" fmla="*/ 1437132 h 2993922"/>
              <a:gd name="connsiteX7126" fmla="*/ 8154617 w 8938307"/>
              <a:gd name="connsiteY7126" fmla="*/ 1447722 h 2993922"/>
              <a:gd name="connsiteX7127" fmla="*/ 8133435 w 8938307"/>
              <a:gd name="connsiteY7127" fmla="*/ 1442427 h 2993922"/>
              <a:gd name="connsiteX7128" fmla="*/ 8122846 w 8938307"/>
              <a:gd name="connsiteY7128" fmla="*/ 1447722 h 2993922"/>
              <a:gd name="connsiteX7129" fmla="*/ 8112254 w 8938307"/>
              <a:gd name="connsiteY7129" fmla="*/ 1447722 h 2993922"/>
              <a:gd name="connsiteX7130" fmla="*/ 8112254 w 8938307"/>
              <a:gd name="connsiteY7130" fmla="*/ 1458312 h 2993922"/>
              <a:gd name="connsiteX7131" fmla="*/ 8101664 w 8938307"/>
              <a:gd name="connsiteY7131" fmla="*/ 1458312 h 2993922"/>
              <a:gd name="connsiteX7132" fmla="*/ 8091075 w 8938307"/>
              <a:gd name="connsiteY7132" fmla="*/ 1447722 h 2993922"/>
              <a:gd name="connsiteX7133" fmla="*/ 8080483 w 8938307"/>
              <a:gd name="connsiteY7133" fmla="*/ 1437132 h 2993922"/>
              <a:gd name="connsiteX7134" fmla="*/ 8069894 w 8938307"/>
              <a:gd name="connsiteY7134" fmla="*/ 1426541 h 2993922"/>
              <a:gd name="connsiteX7135" fmla="*/ 8038123 w 8938307"/>
              <a:gd name="connsiteY7135" fmla="*/ 1437132 h 2993922"/>
              <a:gd name="connsiteX7136" fmla="*/ 8027531 w 8938307"/>
              <a:gd name="connsiteY7136" fmla="*/ 1431837 h 2993922"/>
              <a:gd name="connsiteX7137" fmla="*/ 8016942 w 8938307"/>
              <a:gd name="connsiteY7137" fmla="*/ 1426541 h 2993922"/>
              <a:gd name="connsiteX7138" fmla="*/ 8016942 w 8938307"/>
              <a:gd name="connsiteY7138" fmla="*/ 1415951 h 2993922"/>
              <a:gd name="connsiteX7139" fmla="*/ 8006350 w 8938307"/>
              <a:gd name="connsiteY7139" fmla="*/ 1421247 h 2993922"/>
              <a:gd name="connsiteX7140" fmla="*/ 7974579 w 8938307"/>
              <a:gd name="connsiteY7140" fmla="*/ 1426541 h 2993922"/>
              <a:gd name="connsiteX7141" fmla="*/ 7953398 w 8938307"/>
              <a:gd name="connsiteY7141" fmla="*/ 1426541 h 2993922"/>
              <a:gd name="connsiteX7142" fmla="*/ 7932219 w 8938307"/>
              <a:gd name="connsiteY7142" fmla="*/ 1426541 h 2993922"/>
              <a:gd name="connsiteX7143" fmla="*/ 7932219 w 8938307"/>
              <a:gd name="connsiteY7143" fmla="*/ 1415951 h 2993922"/>
              <a:gd name="connsiteX7144" fmla="*/ 7879267 w 8938307"/>
              <a:gd name="connsiteY7144" fmla="*/ 1405360 h 2993922"/>
              <a:gd name="connsiteX7145" fmla="*/ 7868675 w 8938307"/>
              <a:gd name="connsiteY7145" fmla="*/ 1400066 h 2993922"/>
              <a:gd name="connsiteX7146" fmla="*/ 7847494 w 8938307"/>
              <a:gd name="connsiteY7146" fmla="*/ 1394770 h 2993922"/>
              <a:gd name="connsiteX7147" fmla="*/ 7836904 w 8938307"/>
              <a:gd name="connsiteY7147" fmla="*/ 1405360 h 2993922"/>
              <a:gd name="connsiteX7148" fmla="*/ 7974579 w 8938307"/>
              <a:gd name="connsiteY7148" fmla="*/ 1447722 h 2993922"/>
              <a:gd name="connsiteX7149" fmla="*/ 8069894 w 8938307"/>
              <a:gd name="connsiteY7149" fmla="*/ 1479493 h 2993922"/>
              <a:gd name="connsiteX7150" fmla="*/ 8059302 w 8938307"/>
              <a:gd name="connsiteY7150" fmla="*/ 1479493 h 2993922"/>
              <a:gd name="connsiteX7151" fmla="*/ 8038123 w 8938307"/>
              <a:gd name="connsiteY7151" fmla="*/ 1479493 h 2993922"/>
              <a:gd name="connsiteX7152" fmla="*/ 8080483 w 8938307"/>
              <a:gd name="connsiteY7152" fmla="*/ 1500674 h 2993922"/>
              <a:gd name="connsiteX7153" fmla="*/ 8101664 w 8938307"/>
              <a:gd name="connsiteY7153" fmla="*/ 1516560 h 2993922"/>
              <a:gd name="connsiteX7154" fmla="*/ 8112254 w 8938307"/>
              <a:gd name="connsiteY7154" fmla="*/ 1521855 h 2993922"/>
              <a:gd name="connsiteX7155" fmla="*/ 8133435 w 8938307"/>
              <a:gd name="connsiteY7155" fmla="*/ 1521855 h 2993922"/>
              <a:gd name="connsiteX7156" fmla="*/ 8154617 w 8938307"/>
              <a:gd name="connsiteY7156" fmla="*/ 1532445 h 2993922"/>
              <a:gd name="connsiteX7157" fmla="*/ 8175798 w 8938307"/>
              <a:gd name="connsiteY7157" fmla="*/ 1532445 h 2993922"/>
              <a:gd name="connsiteX7158" fmla="*/ 8292291 w 8938307"/>
              <a:gd name="connsiteY7158" fmla="*/ 1564218 h 2993922"/>
              <a:gd name="connsiteX7159" fmla="*/ 8302883 w 8938307"/>
              <a:gd name="connsiteY7159" fmla="*/ 1574807 h 2993922"/>
              <a:gd name="connsiteX7160" fmla="*/ 8324064 w 8938307"/>
              <a:gd name="connsiteY7160" fmla="*/ 1574807 h 2993922"/>
              <a:gd name="connsiteX7161" fmla="*/ 8334654 w 8938307"/>
              <a:gd name="connsiteY7161" fmla="*/ 1585397 h 2993922"/>
              <a:gd name="connsiteX7162" fmla="*/ 8377016 w 8938307"/>
              <a:gd name="connsiteY7162" fmla="*/ 1595988 h 2993922"/>
              <a:gd name="connsiteX7163" fmla="*/ 8419377 w 8938307"/>
              <a:gd name="connsiteY7163" fmla="*/ 1606578 h 2993922"/>
              <a:gd name="connsiteX7164" fmla="*/ 8398196 w 8938307"/>
              <a:gd name="connsiteY7164" fmla="*/ 1606578 h 2993922"/>
              <a:gd name="connsiteX7165" fmla="*/ 8377016 w 8938307"/>
              <a:gd name="connsiteY7165" fmla="*/ 1606578 h 2993922"/>
              <a:gd name="connsiteX7166" fmla="*/ 8313473 w 8938307"/>
              <a:gd name="connsiteY7166" fmla="*/ 1585397 h 2993922"/>
              <a:gd name="connsiteX7167" fmla="*/ 8175798 w 8938307"/>
              <a:gd name="connsiteY7167" fmla="*/ 1543036 h 2993922"/>
              <a:gd name="connsiteX7168" fmla="*/ 8154617 w 8938307"/>
              <a:gd name="connsiteY7168" fmla="*/ 1543036 h 2993922"/>
              <a:gd name="connsiteX7169" fmla="*/ 8091075 w 8938307"/>
              <a:gd name="connsiteY7169" fmla="*/ 1532445 h 2993922"/>
              <a:gd name="connsiteX7170" fmla="*/ 8059302 w 8938307"/>
              <a:gd name="connsiteY7170" fmla="*/ 1521855 h 2993922"/>
              <a:gd name="connsiteX7171" fmla="*/ 8038123 w 8938307"/>
              <a:gd name="connsiteY7171" fmla="*/ 1516560 h 2993922"/>
              <a:gd name="connsiteX7172" fmla="*/ 8027531 w 8938307"/>
              <a:gd name="connsiteY7172" fmla="*/ 1511264 h 2993922"/>
              <a:gd name="connsiteX7173" fmla="*/ 7963990 w 8938307"/>
              <a:gd name="connsiteY7173" fmla="*/ 1500674 h 2993922"/>
              <a:gd name="connsiteX7174" fmla="*/ 7942808 w 8938307"/>
              <a:gd name="connsiteY7174" fmla="*/ 1500674 h 2993922"/>
              <a:gd name="connsiteX7175" fmla="*/ 7932219 w 8938307"/>
              <a:gd name="connsiteY7175" fmla="*/ 1500674 h 2993922"/>
              <a:gd name="connsiteX7176" fmla="*/ 7911038 w 8938307"/>
              <a:gd name="connsiteY7176" fmla="*/ 1490084 h 2993922"/>
              <a:gd name="connsiteX7177" fmla="*/ 7911038 w 8938307"/>
              <a:gd name="connsiteY7177" fmla="*/ 1500674 h 2993922"/>
              <a:gd name="connsiteX7178" fmla="*/ 7895152 w 8938307"/>
              <a:gd name="connsiteY7178" fmla="*/ 1500674 h 2993922"/>
              <a:gd name="connsiteX7179" fmla="*/ 7889856 w 8938307"/>
              <a:gd name="connsiteY7179" fmla="*/ 1505970 h 2993922"/>
              <a:gd name="connsiteX7180" fmla="*/ 7879267 w 8938307"/>
              <a:gd name="connsiteY7180" fmla="*/ 1511264 h 2993922"/>
              <a:gd name="connsiteX7181" fmla="*/ 7836904 w 8938307"/>
              <a:gd name="connsiteY7181" fmla="*/ 1500674 h 2993922"/>
              <a:gd name="connsiteX7182" fmla="*/ 7783952 w 8938307"/>
              <a:gd name="connsiteY7182" fmla="*/ 1479493 h 2993922"/>
              <a:gd name="connsiteX7183" fmla="*/ 7768067 w 8938307"/>
              <a:gd name="connsiteY7183" fmla="*/ 1474199 h 2993922"/>
              <a:gd name="connsiteX7184" fmla="*/ 7752182 w 8938307"/>
              <a:gd name="connsiteY7184" fmla="*/ 1468903 h 2993922"/>
              <a:gd name="connsiteX7185" fmla="*/ 7715115 w 8938307"/>
              <a:gd name="connsiteY7185" fmla="*/ 1458312 h 2993922"/>
              <a:gd name="connsiteX7186" fmla="*/ 7693934 w 8938307"/>
              <a:gd name="connsiteY7186" fmla="*/ 1453018 h 2993922"/>
              <a:gd name="connsiteX7187" fmla="*/ 7678048 w 8938307"/>
              <a:gd name="connsiteY7187" fmla="*/ 1447722 h 2993922"/>
              <a:gd name="connsiteX7188" fmla="*/ 7646278 w 8938307"/>
              <a:gd name="connsiteY7188" fmla="*/ 1437132 h 2993922"/>
              <a:gd name="connsiteX7189" fmla="*/ 7603915 w 8938307"/>
              <a:gd name="connsiteY7189" fmla="*/ 1415951 h 2993922"/>
              <a:gd name="connsiteX7190" fmla="*/ 7572144 w 8938307"/>
              <a:gd name="connsiteY7190" fmla="*/ 1415951 h 2993922"/>
              <a:gd name="connsiteX7191" fmla="*/ 7519192 w 8938307"/>
              <a:gd name="connsiteY7191" fmla="*/ 1394770 h 2993922"/>
              <a:gd name="connsiteX7192" fmla="*/ 7487420 w 8938307"/>
              <a:gd name="connsiteY7192" fmla="*/ 1384180 h 2993922"/>
              <a:gd name="connsiteX7193" fmla="*/ 7476830 w 8938307"/>
              <a:gd name="connsiteY7193" fmla="*/ 1394770 h 2993922"/>
              <a:gd name="connsiteX7194" fmla="*/ 7498011 w 8938307"/>
              <a:gd name="connsiteY7194" fmla="*/ 1405360 h 2993922"/>
              <a:gd name="connsiteX7195" fmla="*/ 7519192 w 8938307"/>
              <a:gd name="connsiteY7195" fmla="*/ 1410656 h 2993922"/>
              <a:gd name="connsiteX7196" fmla="*/ 7529782 w 8938307"/>
              <a:gd name="connsiteY7196" fmla="*/ 1421247 h 2993922"/>
              <a:gd name="connsiteX7197" fmla="*/ 7550963 w 8938307"/>
              <a:gd name="connsiteY7197" fmla="*/ 1421247 h 2993922"/>
              <a:gd name="connsiteX7198" fmla="*/ 7582734 w 8938307"/>
              <a:gd name="connsiteY7198" fmla="*/ 1426541 h 2993922"/>
              <a:gd name="connsiteX7199" fmla="*/ 7635686 w 8938307"/>
              <a:gd name="connsiteY7199" fmla="*/ 1437132 h 2993922"/>
              <a:gd name="connsiteX7200" fmla="*/ 7635686 w 8938307"/>
              <a:gd name="connsiteY7200" fmla="*/ 1447722 h 2993922"/>
              <a:gd name="connsiteX7201" fmla="*/ 7640982 w 8938307"/>
              <a:gd name="connsiteY7201" fmla="*/ 1453018 h 2993922"/>
              <a:gd name="connsiteX7202" fmla="*/ 7656867 w 8938307"/>
              <a:gd name="connsiteY7202" fmla="*/ 1458312 h 2993922"/>
              <a:gd name="connsiteX7203" fmla="*/ 7693934 w 8938307"/>
              <a:gd name="connsiteY7203" fmla="*/ 1474199 h 2993922"/>
              <a:gd name="connsiteX7204" fmla="*/ 7725704 w 8938307"/>
              <a:gd name="connsiteY7204" fmla="*/ 1479493 h 2993922"/>
              <a:gd name="connsiteX7205" fmla="*/ 7736296 w 8938307"/>
              <a:gd name="connsiteY7205" fmla="*/ 1468903 h 2993922"/>
              <a:gd name="connsiteX7206" fmla="*/ 7741590 w 8938307"/>
              <a:gd name="connsiteY7206" fmla="*/ 1479493 h 2993922"/>
              <a:gd name="connsiteX7207" fmla="*/ 7773361 w 8938307"/>
              <a:gd name="connsiteY7207" fmla="*/ 1511264 h 2993922"/>
              <a:gd name="connsiteX7208" fmla="*/ 7815724 w 8938307"/>
              <a:gd name="connsiteY7208" fmla="*/ 1527151 h 2993922"/>
              <a:gd name="connsiteX7209" fmla="*/ 7826313 w 8938307"/>
              <a:gd name="connsiteY7209" fmla="*/ 1532445 h 2993922"/>
              <a:gd name="connsiteX7210" fmla="*/ 7879267 w 8938307"/>
              <a:gd name="connsiteY7210" fmla="*/ 1543036 h 2993922"/>
              <a:gd name="connsiteX7211" fmla="*/ 7942808 w 8938307"/>
              <a:gd name="connsiteY7211" fmla="*/ 1574807 h 2993922"/>
              <a:gd name="connsiteX7212" fmla="*/ 8006350 w 8938307"/>
              <a:gd name="connsiteY7212" fmla="*/ 1595988 h 2993922"/>
              <a:gd name="connsiteX7213" fmla="*/ 8016942 w 8938307"/>
              <a:gd name="connsiteY7213" fmla="*/ 1595988 h 2993922"/>
              <a:gd name="connsiteX7214" fmla="*/ 8022237 w 8938307"/>
              <a:gd name="connsiteY7214" fmla="*/ 1606578 h 2993922"/>
              <a:gd name="connsiteX7215" fmla="*/ 7995760 w 8938307"/>
              <a:gd name="connsiteY7215" fmla="*/ 1595988 h 2993922"/>
              <a:gd name="connsiteX7216" fmla="*/ 7932219 w 8938307"/>
              <a:gd name="connsiteY7216" fmla="*/ 1580103 h 2993922"/>
              <a:gd name="connsiteX7217" fmla="*/ 7884561 w 8938307"/>
              <a:gd name="connsiteY7217" fmla="*/ 1574807 h 2993922"/>
              <a:gd name="connsiteX7218" fmla="*/ 7873971 w 8938307"/>
              <a:gd name="connsiteY7218" fmla="*/ 1574807 h 2993922"/>
              <a:gd name="connsiteX7219" fmla="*/ 7847494 w 8938307"/>
              <a:gd name="connsiteY7219" fmla="*/ 1553626 h 2993922"/>
              <a:gd name="connsiteX7220" fmla="*/ 7815724 w 8938307"/>
              <a:gd name="connsiteY7220" fmla="*/ 1543036 h 2993922"/>
              <a:gd name="connsiteX7221" fmla="*/ 7826313 w 8938307"/>
              <a:gd name="connsiteY7221" fmla="*/ 1553626 h 2993922"/>
              <a:gd name="connsiteX7222" fmla="*/ 7826313 w 8938307"/>
              <a:gd name="connsiteY7222" fmla="*/ 1564218 h 2993922"/>
              <a:gd name="connsiteX7223" fmla="*/ 7836904 w 8938307"/>
              <a:gd name="connsiteY7223" fmla="*/ 1574807 h 2993922"/>
              <a:gd name="connsiteX7224" fmla="*/ 7826313 w 8938307"/>
              <a:gd name="connsiteY7224" fmla="*/ 1574807 h 2993922"/>
              <a:gd name="connsiteX7225" fmla="*/ 7805134 w 8938307"/>
              <a:gd name="connsiteY7225" fmla="*/ 1558922 h 2993922"/>
              <a:gd name="connsiteX7226" fmla="*/ 7794542 w 8938307"/>
              <a:gd name="connsiteY7226" fmla="*/ 1553626 h 2993922"/>
              <a:gd name="connsiteX7227" fmla="*/ 7794542 w 8938307"/>
              <a:gd name="connsiteY7227" fmla="*/ 1564218 h 2993922"/>
              <a:gd name="connsiteX7228" fmla="*/ 7783952 w 8938307"/>
              <a:gd name="connsiteY7228" fmla="*/ 1553626 h 2993922"/>
              <a:gd name="connsiteX7229" fmla="*/ 7752182 w 8938307"/>
              <a:gd name="connsiteY7229" fmla="*/ 1543036 h 2993922"/>
              <a:gd name="connsiteX7230" fmla="*/ 7741590 w 8938307"/>
              <a:gd name="connsiteY7230" fmla="*/ 1537741 h 2993922"/>
              <a:gd name="connsiteX7231" fmla="*/ 7731000 w 8938307"/>
              <a:gd name="connsiteY7231" fmla="*/ 1532445 h 2993922"/>
              <a:gd name="connsiteX7232" fmla="*/ 7720409 w 8938307"/>
              <a:gd name="connsiteY7232" fmla="*/ 1543036 h 2993922"/>
              <a:gd name="connsiteX7233" fmla="*/ 7709820 w 8938307"/>
              <a:gd name="connsiteY7233" fmla="*/ 1543036 h 2993922"/>
              <a:gd name="connsiteX7234" fmla="*/ 7693934 w 8938307"/>
              <a:gd name="connsiteY7234" fmla="*/ 1532445 h 2993922"/>
              <a:gd name="connsiteX7235" fmla="*/ 7678048 w 8938307"/>
              <a:gd name="connsiteY7235" fmla="*/ 1511264 h 2993922"/>
              <a:gd name="connsiteX7236" fmla="*/ 7667457 w 8938307"/>
              <a:gd name="connsiteY7236" fmla="*/ 1490084 h 2993922"/>
              <a:gd name="connsiteX7237" fmla="*/ 7651572 w 8938307"/>
              <a:gd name="connsiteY7237" fmla="*/ 1490084 h 2993922"/>
              <a:gd name="connsiteX7238" fmla="*/ 7667457 w 8938307"/>
              <a:gd name="connsiteY7238" fmla="*/ 1500674 h 2993922"/>
              <a:gd name="connsiteX7239" fmla="*/ 7667457 w 8938307"/>
              <a:gd name="connsiteY7239" fmla="*/ 1511264 h 2993922"/>
              <a:gd name="connsiteX7240" fmla="*/ 7656867 w 8938307"/>
              <a:gd name="connsiteY7240" fmla="*/ 1527151 h 2993922"/>
              <a:gd name="connsiteX7241" fmla="*/ 7630390 w 8938307"/>
              <a:gd name="connsiteY7241" fmla="*/ 1543036 h 2993922"/>
              <a:gd name="connsiteX7242" fmla="*/ 7614505 w 8938307"/>
              <a:gd name="connsiteY7242" fmla="*/ 1548331 h 2993922"/>
              <a:gd name="connsiteX7243" fmla="*/ 7625096 w 8938307"/>
              <a:gd name="connsiteY7243" fmla="*/ 1558922 h 2993922"/>
              <a:gd name="connsiteX7244" fmla="*/ 7646278 w 8938307"/>
              <a:gd name="connsiteY7244" fmla="*/ 1564218 h 2993922"/>
              <a:gd name="connsiteX7245" fmla="*/ 7656867 w 8938307"/>
              <a:gd name="connsiteY7245" fmla="*/ 1574807 h 2993922"/>
              <a:gd name="connsiteX7246" fmla="*/ 7688638 w 8938307"/>
              <a:gd name="connsiteY7246" fmla="*/ 1585397 h 2993922"/>
              <a:gd name="connsiteX7247" fmla="*/ 7667457 w 8938307"/>
              <a:gd name="connsiteY7247" fmla="*/ 1585397 h 2993922"/>
              <a:gd name="connsiteX7248" fmla="*/ 7667457 w 8938307"/>
              <a:gd name="connsiteY7248" fmla="*/ 1595988 h 2993922"/>
              <a:gd name="connsiteX7249" fmla="*/ 7667457 w 8938307"/>
              <a:gd name="connsiteY7249" fmla="*/ 1606578 h 2993922"/>
              <a:gd name="connsiteX7250" fmla="*/ 7662163 w 8938307"/>
              <a:gd name="connsiteY7250" fmla="*/ 1601283 h 2993922"/>
              <a:gd name="connsiteX7251" fmla="*/ 7635686 w 8938307"/>
              <a:gd name="connsiteY7251" fmla="*/ 1585397 h 2993922"/>
              <a:gd name="connsiteX7252" fmla="*/ 7614505 w 8938307"/>
              <a:gd name="connsiteY7252" fmla="*/ 1595988 h 2993922"/>
              <a:gd name="connsiteX7253" fmla="*/ 7656867 w 8938307"/>
              <a:gd name="connsiteY7253" fmla="*/ 1606578 h 2993922"/>
              <a:gd name="connsiteX7254" fmla="*/ 7678048 w 8938307"/>
              <a:gd name="connsiteY7254" fmla="*/ 1627759 h 2993922"/>
              <a:gd name="connsiteX7255" fmla="*/ 7678048 w 8938307"/>
              <a:gd name="connsiteY7255" fmla="*/ 1638349 h 2993922"/>
              <a:gd name="connsiteX7256" fmla="*/ 7667457 w 8938307"/>
              <a:gd name="connsiteY7256" fmla="*/ 1638349 h 2993922"/>
              <a:gd name="connsiteX7257" fmla="*/ 7656867 w 8938307"/>
              <a:gd name="connsiteY7257" fmla="*/ 1648940 h 2993922"/>
              <a:gd name="connsiteX7258" fmla="*/ 7688638 w 8938307"/>
              <a:gd name="connsiteY7258" fmla="*/ 1670122 h 2993922"/>
              <a:gd name="connsiteX7259" fmla="*/ 7699230 w 8938307"/>
              <a:gd name="connsiteY7259" fmla="*/ 1680711 h 2993922"/>
              <a:gd name="connsiteX7260" fmla="*/ 7678048 w 8938307"/>
              <a:gd name="connsiteY7260" fmla="*/ 1691301 h 2993922"/>
              <a:gd name="connsiteX7261" fmla="*/ 7662163 w 8938307"/>
              <a:gd name="connsiteY7261" fmla="*/ 1691301 h 2993922"/>
              <a:gd name="connsiteX7262" fmla="*/ 7656867 w 8938307"/>
              <a:gd name="connsiteY7262" fmla="*/ 1701893 h 2993922"/>
              <a:gd name="connsiteX7263" fmla="*/ 7667457 w 8938307"/>
              <a:gd name="connsiteY7263" fmla="*/ 1701893 h 2993922"/>
              <a:gd name="connsiteX7264" fmla="*/ 7678048 w 8938307"/>
              <a:gd name="connsiteY7264" fmla="*/ 1712482 h 2993922"/>
              <a:gd name="connsiteX7265" fmla="*/ 7678048 w 8938307"/>
              <a:gd name="connsiteY7265" fmla="*/ 1723074 h 2993922"/>
              <a:gd name="connsiteX7266" fmla="*/ 7667457 w 8938307"/>
              <a:gd name="connsiteY7266" fmla="*/ 1723074 h 2993922"/>
              <a:gd name="connsiteX7267" fmla="*/ 7646278 w 8938307"/>
              <a:gd name="connsiteY7267" fmla="*/ 1723074 h 2993922"/>
              <a:gd name="connsiteX7268" fmla="*/ 7667457 w 8938307"/>
              <a:gd name="connsiteY7268" fmla="*/ 1733663 h 2993922"/>
              <a:gd name="connsiteX7269" fmla="*/ 7683344 w 8938307"/>
              <a:gd name="connsiteY7269" fmla="*/ 1733663 h 2993922"/>
              <a:gd name="connsiteX7270" fmla="*/ 7699230 w 8938307"/>
              <a:gd name="connsiteY7270" fmla="*/ 1733663 h 2993922"/>
              <a:gd name="connsiteX7271" fmla="*/ 7709820 w 8938307"/>
              <a:gd name="connsiteY7271" fmla="*/ 1733663 h 2993922"/>
              <a:gd name="connsiteX7272" fmla="*/ 7720409 w 8938307"/>
              <a:gd name="connsiteY7272" fmla="*/ 1738959 h 2993922"/>
              <a:gd name="connsiteX7273" fmla="*/ 7720409 w 8938307"/>
              <a:gd name="connsiteY7273" fmla="*/ 1744253 h 2993922"/>
              <a:gd name="connsiteX7274" fmla="*/ 7731000 w 8938307"/>
              <a:gd name="connsiteY7274" fmla="*/ 1744253 h 2993922"/>
              <a:gd name="connsiteX7275" fmla="*/ 7720409 w 8938307"/>
              <a:gd name="connsiteY7275" fmla="*/ 1733663 h 2993922"/>
              <a:gd name="connsiteX7276" fmla="*/ 7720409 w 8938307"/>
              <a:gd name="connsiteY7276" fmla="*/ 1723074 h 2993922"/>
              <a:gd name="connsiteX7277" fmla="*/ 7736296 w 8938307"/>
              <a:gd name="connsiteY7277" fmla="*/ 1728368 h 2993922"/>
              <a:gd name="connsiteX7278" fmla="*/ 7773361 w 8938307"/>
              <a:gd name="connsiteY7278" fmla="*/ 1744253 h 2993922"/>
              <a:gd name="connsiteX7279" fmla="*/ 7805134 w 8938307"/>
              <a:gd name="connsiteY7279" fmla="*/ 1754845 h 2993922"/>
              <a:gd name="connsiteX7280" fmla="*/ 7826313 w 8938307"/>
              <a:gd name="connsiteY7280" fmla="*/ 1765434 h 2993922"/>
              <a:gd name="connsiteX7281" fmla="*/ 7842200 w 8938307"/>
              <a:gd name="connsiteY7281" fmla="*/ 1770730 h 2993922"/>
              <a:gd name="connsiteX7282" fmla="*/ 7868675 w 8938307"/>
              <a:gd name="connsiteY7282" fmla="*/ 1781320 h 2993922"/>
              <a:gd name="connsiteX7283" fmla="*/ 7900446 w 8938307"/>
              <a:gd name="connsiteY7283" fmla="*/ 1786615 h 2993922"/>
              <a:gd name="connsiteX7284" fmla="*/ 7905742 w 8938307"/>
              <a:gd name="connsiteY7284" fmla="*/ 1797205 h 2993922"/>
              <a:gd name="connsiteX7285" fmla="*/ 7889856 w 8938307"/>
              <a:gd name="connsiteY7285" fmla="*/ 1807797 h 2993922"/>
              <a:gd name="connsiteX7286" fmla="*/ 7879267 w 8938307"/>
              <a:gd name="connsiteY7286" fmla="*/ 1818386 h 2993922"/>
              <a:gd name="connsiteX7287" fmla="*/ 7868675 w 8938307"/>
              <a:gd name="connsiteY7287" fmla="*/ 1818386 h 2993922"/>
              <a:gd name="connsiteX7288" fmla="*/ 7858085 w 8938307"/>
              <a:gd name="connsiteY7288" fmla="*/ 1818386 h 2993922"/>
              <a:gd name="connsiteX7289" fmla="*/ 7847494 w 8938307"/>
              <a:gd name="connsiteY7289" fmla="*/ 1807797 h 2993922"/>
              <a:gd name="connsiteX7290" fmla="*/ 7842200 w 8938307"/>
              <a:gd name="connsiteY7290" fmla="*/ 1802501 h 2993922"/>
              <a:gd name="connsiteX7291" fmla="*/ 7836904 w 8938307"/>
              <a:gd name="connsiteY7291" fmla="*/ 1791911 h 2993922"/>
              <a:gd name="connsiteX7292" fmla="*/ 7815724 w 8938307"/>
              <a:gd name="connsiteY7292" fmla="*/ 1781320 h 2993922"/>
              <a:gd name="connsiteX7293" fmla="*/ 7794542 w 8938307"/>
              <a:gd name="connsiteY7293" fmla="*/ 1786615 h 2993922"/>
              <a:gd name="connsiteX7294" fmla="*/ 7789248 w 8938307"/>
              <a:gd name="connsiteY7294" fmla="*/ 1797205 h 2993922"/>
              <a:gd name="connsiteX7295" fmla="*/ 7773361 w 8938307"/>
              <a:gd name="connsiteY7295" fmla="*/ 1791911 h 2993922"/>
              <a:gd name="connsiteX7296" fmla="*/ 7757476 w 8938307"/>
              <a:gd name="connsiteY7296" fmla="*/ 1786615 h 2993922"/>
              <a:gd name="connsiteX7297" fmla="*/ 7752182 w 8938307"/>
              <a:gd name="connsiteY7297" fmla="*/ 1797205 h 2993922"/>
              <a:gd name="connsiteX7298" fmla="*/ 7741590 w 8938307"/>
              <a:gd name="connsiteY7298" fmla="*/ 1797205 h 2993922"/>
              <a:gd name="connsiteX7299" fmla="*/ 7731000 w 8938307"/>
              <a:gd name="connsiteY7299" fmla="*/ 1786615 h 2993922"/>
              <a:gd name="connsiteX7300" fmla="*/ 7731000 w 8938307"/>
              <a:gd name="connsiteY7300" fmla="*/ 1797205 h 2993922"/>
              <a:gd name="connsiteX7301" fmla="*/ 7731000 w 8938307"/>
              <a:gd name="connsiteY7301" fmla="*/ 1818386 h 2993922"/>
              <a:gd name="connsiteX7302" fmla="*/ 7741590 w 8938307"/>
              <a:gd name="connsiteY7302" fmla="*/ 1828978 h 2993922"/>
              <a:gd name="connsiteX7303" fmla="*/ 7731000 w 8938307"/>
              <a:gd name="connsiteY7303" fmla="*/ 1828978 h 2993922"/>
              <a:gd name="connsiteX7304" fmla="*/ 7731000 w 8938307"/>
              <a:gd name="connsiteY7304" fmla="*/ 1839567 h 2993922"/>
              <a:gd name="connsiteX7305" fmla="*/ 7752182 w 8938307"/>
              <a:gd name="connsiteY7305" fmla="*/ 1860749 h 2993922"/>
              <a:gd name="connsiteX7306" fmla="*/ 7757476 w 8938307"/>
              <a:gd name="connsiteY7306" fmla="*/ 1876634 h 2993922"/>
              <a:gd name="connsiteX7307" fmla="*/ 7762772 w 8938307"/>
              <a:gd name="connsiteY7307" fmla="*/ 1892520 h 2993922"/>
              <a:gd name="connsiteX7308" fmla="*/ 7752182 w 8938307"/>
              <a:gd name="connsiteY7308" fmla="*/ 1903111 h 2993922"/>
              <a:gd name="connsiteX7309" fmla="*/ 7736296 w 8938307"/>
              <a:gd name="connsiteY7309" fmla="*/ 1897815 h 2993922"/>
              <a:gd name="connsiteX7310" fmla="*/ 7736296 w 8938307"/>
              <a:gd name="connsiteY7310" fmla="*/ 1913701 h 2993922"/>
              <a:gd name="connsiteX7311" fmla="*/ 7741590 w 8938307"/>
              <a:gd name="connsiteY7311" fmla="*/ 1924290 h 2993922"/>
              <a:gd name="connsiteX7312" fmla="*/ 7752182 w 8938307"/>
              <a:gd name="connsiteY7312" fmla="*/ 1934882 h 2993922"/>
              <a:gd name="connsiteX7313" fmla="*/ 7768067 w 8938307"/>
              <a:gd name="connsiteY7313" fmla="*/ 1924290 h 2993922"/>
              <a:gd name="connsiteX7314" fmla="*/ 7773361 w 8938307"/>
              <a:gd name="connsiteY7314" fmla="*/ 1903111 h 2993922"/>
              <a:gd name="connsiteX7315" fmla="*/ 7783952 w 8938307"/>
              <a:gd name="connsiteY7315" fmla="*/ 1903111 h 2993922"/>
              <a:gd name="connsiteX7316" fmla="*/ 7794542 w 8938307"/>
              <a:gd name="connsiteY7316" fmla="*/ 1913701 h 2993922"/>
              <a:gd name="connsiteX7317" fmla="*/ 7805134 w 8938307"/>
              <a:gd name="connsiteY7317" fmla="*/ 1913701 h 2993922"/>
              <a:gd name="connsiteX7318" fmla="*/ 7815724 w 8938307"/>
              <a:gd name="connsiteY7318" fmla="*/ 1924290 h 2993922"/>
              <a:gd name="connsiteX7319" fmla="*/ 7805134 w 8938307"/>
              <a:gd name="connsiteY7319" fmla="*/ 1924290 h 2993922"/>
              <a:gd name="connsiteX7320" fmla="*/ 7778656 w 8938307"/>
              <a:gd name="connsiteY7320" fmla="*/ 1924290 h 2993922"/>
              <a:gd name="connsiteX7321" fmla="*/ 7778656 w 8938307"/>
              <a:gd name="connsiteY7321" fmla="*/ 1940176 h 2993922"/>
              <a:gd name="connsiteX7322" fmla="*/ 7773361 w 8938307"/>
              <a:gd name="connsiteY7322" fmla="*/ 1945472 h 2993922"/>
              <a:gd name="connsiteX7323" fmla="*/ 7773361 w 8938307"/>
              <a:gd name="connsiteY7323" fmla="*/ 1956063 h 2993922"/>
              <a:gd name="connsiteX7324" fmla="*/ 7762772 w 8938307"/>
              <a:gd name="connsiteY7324" fmla="*/ 1956063 h 2993922"/>
              <a:gd name="connsiteX7325" fmla="*/ 7783952 w 8938307"/>
              <a:gd name="connsiteY7325" fmla="*/ 1966653 h 2993922"/>
              <a:gd name="connsiteX7326" fmla="*/ 7783952 w 8938307"/>
              <a:gd name="connsiteY7326" fmla="*/ 1956063 h 2993922"/>
              <a:gd name="connsiteX7327" fmla="*/ 7783952 w 8938307"/>
              <a:gd name="connsiteY7327" fmla="*/ 1945472 h 2993922"/>
              <a:gd name="connsiteX7328" fmla="*/ 7799838 w 8938307"/>
              <a:gd name="connsiteY7328" fmla="*/ 1950767 h 2993922"/>
              <a:gd name="connsiteX7329" fmla="*/ 7794542 w 8938307"/>
              <a:gd name="connsiteY7329" fmla="*/ 1956063 h 2993922"/>
              <a:gd name="connsiteX7330" fmla="*/ 7794542 w 8938307"/>
              <a:gd name="connsiteY7330" fmla="*/ 1977242 h 2993922"/>
              <a:gd name="connsiteX7331" fmla="*/ 7778656 w 8938307"/>
              <a:gd name="connsiteY7331" fmla="*/ 1987834 h 2993922"/>
              <a:gd name="connsiteX7332" fmla="*/ 7762772 w 8938307"/>
              <a:gd name="connsiteY7332" fmla="*/ 1998424 h 2993922"/>
              <a:gd name="connsiteX7333" fmla="*/ 7741590 w 8938307"/>
              <a:gd name="connsiteY7333" fmla="*/ 1987834 h 2993922"/>
              <a:gd name="connsiteX7334" fmla="*/ 7725704 w 8938307"/>
              <a:gd name="connsiteY7334" fmla="*/ 1987834 h 2993922"/>
              <a:gd name="connsiteX7335" fmla="*/ 7709820 w 8938307"/>
              <a:gd name="connsiteY7335" fmla="*/ 1987834 h 2993922"/>
              <a:gd name="connsiteX7336" fmla="*/ 7699230 w 8938307"/>
              <a:gd name="connsiteY7336" fmla="*/ 1998424 h 2993922"/>
              <a:gd name="connsiteX7337" fmla="*/ 7667457 w 8938307"/>
              <a:gd name="connsiteY7337" fmla="*/ 1987834 h 2993922"/>
              <a:gd name="connsiteX7338" fmla="*/ 7635686 w 8938307"/>
              <a:gd name="connsiteY7338" fmla="*/ 1977242 h 2993922"/>
              <a:gd name="connsiteX7339" fmla="*/ 7646278 w 8938307"/>
              <a:gd name="connsiteY7339" fmla="*/ 1987834 h 2993922"/>
              <a:gd name="connsiteX7340" fmla="*/ 7656867 w 8938307"/>
              <a:gd name="connsiteY7340" fmla="*/ 1998424 h 2993922"/>
              <a:gd name="connsiteX7341" fmla="*/ 7678048 w 8938307"/>
              <a:gd name="connsiteY7341" fmla="*/ 2009015 h 2993922"/>
              <a:gd name="connsiteX7342" fmla="*/ 7699230 w 8938307"/>
              <a:gd name="connsiteY7342" fmla="*/ 2019605 h 2993922"/>
              <a:gd name="connsiteX7343" fmla="*/ 7709820 w 8938307"/>
              <a:gd name="connsiteY7343" fmla="*/ 2030194 h 2993922"/>
              <a:gd name="connsiteX7344" fmla="*/ 7709820 w 8938307"/>
              <a:gd name="connsiteY7344" fmla="*/ 2040786 h 2993922"/>
              <a:gd name="connsiteX7345" fmla="*/ 7731000 w 8938307"/>
              <a:gd name="connsiteY7345" fmla="*/ 2051376 h 2993922"/>
              <a:gd name="connsiteX7346" fmla="*/ 7783952 w 8938307"/>
              <a:gd name="connsiteY7346" fmla="*/ 2061967 h 2993922"/>
              <a:gd name="connsiteX7347" fmla="*/ 7789248 w 8938307"/>
              <a:gd name="connsiteY7347" fmla="*/ 2067261 h 2993922"/>
              <a:gd name="connsiteX7348" fmla="*/ 7805134 w 8938307"/>
              <a:gd name="connsiteY7348" fmla="*/ 2083146 h 2993922"/>
              <a:gd name="connsiteX7349" fmla="*/ 7815724 w 8938307"/>
              <a:gd name="connsiteY7349" fmla="*/ 2093738 h 2993922"/>
              <a:gd name="connsiteX7350" fmla="*/ 7831609 w 8938307"/>
              <a:gd name="connsiteY7350" fmla="*/ 2099033 h 2993922"/>
              <a:gd name="connsiteX7351" fmla="*/ 7842200 w 8938307"/>
              <a:gd name="connsiteY7351" fmla="*/ 2099033 h 2993922"/>
              <a:gd name="connsiteX7352" fmla="*/ 7852790 w 8938307"/>
              <a:gd name="connsiteY7352" fmla="*/ 2104328 h 2993922"/>
              <a:gd name="connsiteX7353" fmla="*/ 7863380 w 8938307"/>
              <a:gd name="connsiteY7353" fmla="*/ 2109623 h 2993922"/>
              <a:gd name="connsiteX7354" fmla="*/ 7879267 w 8938307"/>
              <a:gd name="connsiteY7354" fmla="*/ 2114919 h 2993922"/>
              <a:gd name="connsiteX7355" fmla="*/ 7916332 w 8938307"/>
              <a:gd name="connsiteY7355" fmla="*/ 2141394 h 2993922"/>
              <a:gd name="connsiteX7356" fmla="*/ 7985171 w 8938307"/>
              <a:gd name="connsiteY7356" fmla="*/ 2178461 h 2993922"/>
              <a:gd name="connsiteX7357" fmla="*/ 8064598 w 8938307"/>
              <a:gd name="connsiteY7357" fmla="*/ 2215527 h 2993922"/>
              <a:gd name="connsiteX7358" fmla="*/ 8101664 w 8938307"/>
              <a:gd name="connsiteY7358" fmla="*/ 2263184 h 2993922"/>
              <a:gd name="connsiteX7359" fmla="*/ 8106960 w 8938307"/>
              <a:gd name="connsiteY7359" fmla="*/ 2279069 h 2993922"/>
              <a:gd name="connsiteX7360" fmla="*/ 8106960 w 8938307"/>
              <a:gd name="connsiteY7360" fmla="*/ 2284365 h 2993922"/>
              <a:gd name="connsiteX7361" fmla="*/ 8101664 w 8938307"/>
              <a:gd name="connsiteY7361" fmla="*/ 2273775 h 2993922"/>
              <a:gd name="connsiteX7362" fmla="*/ 8069894 w 8938307"/>
              <a:gd name="connsiteY7362" fmla="*/ 2263184 h 2993922"/>
              <a:gd name="connsiteX7363" fmla="*/ 8059302 w 8938307"/>
              <a:gd name="connsiteY7363" fmla="*/ 2263184 h 2993922"/>
              <a:gd name="connsiteX7364" fmla="*/ 8038123 w 8938307"/>
              <a:gd name="connsiteY7364" fmla="*/ 2252594 h 2993922"/>
              <a:gd name="connsiteX7365" fmla="*/ 8006350 w 8938307"/>
              <a:gd name="connsiteY7365" fmla="*/ 2242004 h 2993922"/>
              <a:gd name="connsiteX7366" fmla="*/ 7995760 w 8938307"/>
              <a:gd name="connsiteY7366" fmla="*/ 2242004 h 2993922"/>
              <a:gd name="connsiteX7367" fmla="*/ 7953398 w 8938307"/>
              <a:gd name="connsiteY7367" fmla="*/ 2220823 h 2993922"/>
              <a:gd name="connsiteX7368" fmla="*/ 7937513 w 8938307"/>
              <a:gd name="connsiteY7368" fmla="*/ 2231413 h 2993922"/>
              <a:gd name="connsiteX7369" fmla="*/ 7921627 w 8938307"/>
              <a:gd name="connsiteY7369" fmla="*/ 2220823 h 2993922"/>
              <a:gd name="connsiteX7370" fmla="*/ 7911038 w 8938307"/>
              <a:gd name="connsiteY7370" fmla="*/ 2220823 h 2993922"/>
              <a:gd name="connsiteX7371" fmla="*/ 8038123 w 8938307"/>
              <a:gd name="connsiteY7371" fmla="*/ 2284365 h 2993922"/>
              <a:gd name="connsiteX7372" fmla="*/ 8080483 w 8938307"/>
              <a:gd name="connsiteY7372" fmla="*/ 2316136 h 2993922"/>
              <a:gd name="connsiteX7373" fmla="*/ 8101664 w 8938307"/>
              <a:gd name="connsiteY7373" fmla="*/ 2337317 h 2993922"/>
              <a:gd name="connsiteX7374" fmla="*/ 8112254 w 8938307"/>
              <a:gd name="connsiteY7374" fmla="*/ 2358498 h 2993922"/>
              <a:gd name="connsiteX7375" fmla="*/ 8091075 w 8938307"/>
              <a:gd name="connsiteY7375" fmla="*/ 2347908 h 2993922"/>
              <a:gd name="connsiteX7376" fmla="*/ 8080483 w 8938307"/>
              <a:gd name="connsiteY7376" fmla="*/ 2347908 h 2993922"/>
              <a:gd name="connsiteX7377" fmla="*/ 8069894 w 8938307"/>
              <a:gd name="connsiteY7377" fmla="*/ 2347908 h 2993922"/>
              <a:gd name="connsiteX7378" fmla="*/ 8059302 w 8938307"/>
              <a:gd name="connsiteY7378" fmla="*/ 2337317 h 2993922"/>
              <a:gd name="connsiteX7379" fmla="*/ 8006350 w 8938307"/>
              <a:gd name="connsiteY7379" fmla="*/ 2305546 h 2993922"/>
              <a:gd name="connsiteX7380" fmla="*/ 8011646 w 8938307"/>
              <a:gd name="connsiteY7380" fmla="*/ 2310841 h 2993922"/>
              <a:gd name="connsiteX7381" fmla="*/ 8016942 w 8938307"/>
              <a:gd name="connsiteY7381" fmla="*/ 2316136 h 2993922"/>
              <a:gd name="connsiteX7382" fmla="*/ 7995760 w 8938307"/>
              <a:gd name="connsiteY7382" fmla="*/ 2316136 h 2993922"/>
              <a:gd name="connsiteX7383" fmla="*/ 7995760 w 8938307"/>
              <a:gd name="connsiteY7383" fmla="*/ 2310841 h 2993922"/>
              <a:gd name="connsiteX7384" fmla="*/ 7985171 w 8938307"/>
              <a:gd name="connsiteY7384" fmla="*/ 2300250 h 2993922"/>
              <a:gd name="connsiteX7385" fmla="*/ 7969284 w 8938307"/>
              <a:gd name="connsiteY7385" fmla="*/ 2289660 h 2993922"/>
              <a:gd name="connsiteX7386" fmla="*/ 7963990 w 8938307"/>
              <a:gd name="connsiteY7386" fmla="*/ 2273775 h 2993922"/>
              <a:gd name="connsiteX7387" fmla="*/ 7911038 w 8938307"/>
              <a:gd name="connsiteY7387" fmla="*/ 2252594 h 2993922"/>
              <a:gd name="connsiteX7388" fmla="*/ 7868675 w 8938307"/>
              <a:gd name="connsiteY7388" fmla="*/ 2231413 h 2993922"/>
              <a:gd name="connsiteX7389" fmla="*/ 7863380 w 8938307"/>
              <a:gd name="connsiteY7389" fmla="*/ 2226117 h 2993922"/>
              <a:gd name="connsiteX7390" fmla="*/ 7847494 w 8938307"/>
              <a:gd name="connsiteY7390" fmla="*/ 2220823 h 2993922"/>
              <a:gd name="connsiteX7391" fmla="*/ 7826313 w 8938307"/>
              <a:gd name="connsiteY7391" fmla="*/ 2215527 h 2993922"/>
              <a:gd name="connsiteX7392" fmla="*/ 7821019 w 8938307"/>
              <a:gd name="connsiteY7392" fmla="*/ 2210232 h 2993922"/>
              <a:gd name="connsiteX7393" fmla="*/ 7815724 w 8938307"/>
              <a:gd name="connsiteY7393" fmla="*/ 2220823 h 2993922"/>
              <a:gd name="connsiteX7394" fmla="*/ 7783952 w 8938307"/>
              <a:gd name="connsiteY7394" fmla="*/ 2199642 h 2993922"/>
              <a:gd name="connsiteX7395" fmla="*/ 7762772 w 8938307"/>
              <a:gd name="connsiteY7395" fmla="*/ 2189051 h 2993922"/>
              <a:gd name="connsiteX7396" fmla="*/ 7736296 w 8938307"/>
              <a:gd name="connsiteY7396" fmla="*/ 2173165 h 2993922"/>
              <a:gd name="connsiteX7397" fmla="*/ 7741590 w 8938307"/>
              <a:gd name="connsiteY7397" fmla="*/ 2167871 h 2993922"/>
              <a:gd name="connsiteX7398" fmla="*/ 7741590 w 8938307"/>
              <a:gd name="connsiteY7398" fmla="*/ 2157280 h 2993922"/>
              <a:gd name="connsiteX7399" fmla="*/ 7731000 w 8938307"/>
              <a:gd name="connsiteY7399" fmla="*/ 2157280 h 2993922"/>
              <a:gd name="connsiteX7400" fmla="*/ 7752182 w 8938307"/>
              <a:gd name="connsiteY7400" fmla="*/ 2146690 h 2993922"/>
              <a:gd name="connsiteX7401" fmla="*/ 7762772 w 8938307"/>
              <a:gd name="connsiteY7401" fmla="*/ 2136099 h 2993922"/>
              <a:gd name="connsiteX7402" fmla="*/ 7773361 w 8938307"/>
              <a:gd name="connsiteY7402" fmla="*/ 2125509 h 2993922"/>
              <a:gd name="connsiteX7403" fmla="*/ 7773361 w 8938307"/>
              <a:gd name="connsiteY7403" fmla="*/ 2114919 h 2993922"/>
              <a:gd name="connsiteX7404" fmla="*/ 7752182 w 8938307"/>
              <a:gd name="connsiteY7404" fmla="*/ 2114919 h 2993922"/>
              <a:gd name="connsiteX7405" fmla="*/ 7741590 w 8938307"/>
              <a:gd name="connsiteY7405" fmla="*/ 2125509 h 2993922"/>
              <a:gd name="connsiteX7406" fmla="*/ 7731000 w 8938307"/>
              <a:gd name="connsiteY7406" fmla="*/ 2125509 h 2993922"/>
              <a:gd name="connsiteX7407" fmla="*/ 7741590 w 8938307"/>
              <a:gd name="connsiteY7407" fmla="*/ 2114919 h 2993922"/>
              <a:gd name="connsiteX7408" fmla="*/ 7741590 w 8938307"/>
              <a:gd name="connsiteY7408" fmla="*/ 2104328 h 2993922"/>
              <a:gd name="connsiteX7409" fmla="*/ 7752182 w 8938307"/>
              <a:gd name="connsiteY7409" fmla="*/ 2093738 h 2993922"/>
              <a:gd name="connsiteX7410" fmla="*/ 7699230 w 8938307"/>
              <a:gd name="connsiteY7410" fmla="*/ 2072557 h 2993922"/>
              <a:gd name="connsiteX7411" fmla="*/ 7678048 w 8938307"/>
              <a:gd name="connsiteY7411" fmla="*/ 2061967 h 2993922"/>
              <a:gd name="connsiteX7412" fmla="*/ 7656867 w 8938307"/>
              <a:gd name="connsiteY7412" fmla="*/ 2046080 h 2993922"/>
              <a:gd name="connsiteX7413" fmla="*/ 7630390 w 8938307"/>
              <a:gd name="connsiteY7413" fmla="*/ 2030194 h 2993922"/>
              <a:gd name="connsiteX7414" fmla="*/ 7588030 w 8938307"/>
              <a:gd name="connsiteY7414" fmla="*/ 2009015 h 2993922"/>
              <a:gd name="connsiteX7415" fmla="*/ 7561553 w 8938307"/>
              <a:gd name="connsiteY7415" fmla="*/ 1987834 h 2993922"/>
              <a:gd name="connsiteX7416" fmla="*/ 7550963 w 8938307"/>
              <a:gd name="connsiteY7416" fmla="*/ 1977242 h 2993922"/>
              <a:gd name="connsiteX7417" fmla="*/ 7540374 w 8938307"/>
              <a:gd name="connsiteY7417" fmla="*/ 1987834 h 2993922"/>
              <a:gd name="connsiteX7418" fmla="*/ 7529782 w 8938307"/>
              <a:gd name="connsiteY7418" fmla="*/ 1987834 h 2993922"/>
              <a:gd name="connsiteX7419" fmla="*/ 7535078 w 8938307"/>
              <a:gd name="connsiteY7419" fmla="*/ 1993128 h 2993922"/>
              <a:gd name="connsiteX7420" fmla="*/ 7529782 w 8938307"/>
              <a:gd name="connsiteY7420" fmla="*/ 1998424 h 2993922"/>
              <a:gd name="connsiteX7421" fmla="*/ 7519192 w 8938307"/>
              <a:gd name="connsiteY7421" fmla="*/ 1998424 h 2993922"/>
              <a:gd name="connsiteX7422" fmla="*/ 7508601 w 8938307"/>
              <a:gd name="connsiteY7422" fmla="*/ 1987834 h 2993922"/>
              <a:gd name="connsiteX7423" fmla="*/ 7508601 w 8938307"/>
              <a:gd name="connsiteY7423" fmla="*/ 1998424 h 2993922"/>
              <a:gd name="connsiteX7424" fmla="*/ 7508601 w 8938307"/>
              <a:gd name="connsiteY7424" fmla="*/ 2009015 h 2993922"/>
              <a:gd name="connsiteX7425" fmla="*/ 7498011 w 8938307"/>
              <a:gd name="connsiteY7425" fmla="*/ 1998424 h 2993922"/>
              <a:gd name="connsiteX7426" fmla="*/ 7487420 w 8938307"/>
              <a:gd name="connsiteY7426" fmla="*/ 1987834 h 2993922"/>
              <a:gd name="connsiteX7427" fmla="*/ 7492716 w 8938307"/>
              <a:gd name="connsiteY7427" fmla="*/ 1982538 h 2993922"/>
              <a:gd name="connsiteX7428" fmla="*/ 7492716 w 8938307"/>
              <a:gd name="connsiteY7428" fmla="*/ 1977242 h 2993922"/>
              <a:gd name="connsiteX7429" fmla="*/ 7487420 w 8938307"/>
              <a:gd name="connsiteY7429" fmla="*/ 1977242 h 2993922"/>
              <a:gd name="connsiteX7430" fmla="*/ 7487420 w 8938307"/>
              <a:gd name="connsiteY7430" fmla="*/ 1966653 h 2993922"/>
              <a:gd name="connsiteX7431" fmla="*/ 7476830 w 8938307"/>
              <a:gd name="connsiteY7431" fmla="*/ 1966653 h 2993922"/>
              <a:gd name="connsiteX7432" fmla="*/ 7466240 w 8938307"/>
              <a:gd name="connsiteY7432" fmla="*/ 1945472 h 2993922"/>
              <a:gd name="connsiteX7433" fmla="*/ 7487420 w 8938307"/>
              <a:gd name="connsiteY7433" fmla="*/ 1956063 h 2993922"/>
              <a:gd name="connsiteX7434" fmla="*/ 7508601 w 8938307"/>
              <a:gd name="connsiteY7434" fmla="*/ 1961357 h 2993922"/>
              <a:gd name="connsiteX7435" fmla="*/ 7508601 w 8938307"/>
              <a:gd name="connsiteY7435" fmla="*/ 1945472 h 2993922"/>
              <a:gd name="connsiteX7436" fmla="*/ 7487420 w 8938307"/>
              <a:gd name="connsiteY7436" fmla="*/ 1924290 h 2993922"/>
              <a:gd name="connsiteX7437" fmla="*/ 7476830 w 8938307"/>
              <a:gd name="connsiteY7437" fmla="*/ 1924290 h 2993922"/>
              <a:gd name="connsiteX7438" fmla="*/ 7466240 w 8938307"/>
              <a:gd name="connsiteY7438" fmla="*/ 1924290 h 2993922"/>
              <a:gd name="connsiteX7439" fmla="*/ 7445059 w 8938307"/>
              <a:gd name="connsiteY7439" fmla="*/ 1924290 h 2993922"/>
              <a:gd name="connsiteX7440" fmla="*/ 7434468 w 8938307"/>
              <a:gd name="connsiteY7440" fmla="*/ 1929586 h 2993922"/>
              <a:gd name="connsiteX7441" fmla="*/ 7423878 w 8938307"/>
              <a:gd name="connsiteY7441" fmla="*/ 1945472 h 2993922"/>
              <a:gd name="connsiteX7442" fmla="*/ 7413288 w 8938307"/>
              <a:gd name="connsiteY7442" fmla="*/ 1956063 h 2993922"/>
              <a:gd name="connsiteX7443" fmla="*/ 7423878 w 8938307"/>
              <a:gd name="connsiteY7443" fmla="*/ 1966653 h 2993922"/>
              <a:gd name="connsiteX7444" fmla="*/ 7397403 w 8938307"/>
              <a:gd name="connsiteY7444" fmla="*/ 1977242 h 2993922"/>
              <a:gd name="connsiteX7445" fmla="*/ 7339155 w 8938307"/>
              <a:gd name="connsiteY7445" fmla="*/ 1971948 h 2993922"/>
              <a:gd name="connsiteX7446" fmla="*/ 7296793 w 8938307"/>
              <a:gd name="connsiteY7446" fmla="*/ 1961357 h 2993922"/>
              <a:gd name="connsiteX7447" fmla="*/ 7280908 w 8938307"/>
              <a:gd name="connsiteY7447" fmla="*/ 1956063 h 2993922"/>
              <a:gd name="connsiteX7448" fmla="*/ 7265022 w 8938307"/>
              <a:gd name="connsiteY7448" fmla="*/ 1956063 h 2993922"/>
              <a:gd name="connsiteX7449" fmla="*/ 7265022 w 8938307"/>
              <a:gd name="connsiteY7449" fmla="*/ 1966653 h 2993922"/>
              <a:gd name="connsiteX7450" fmla="*/ 7296793 w 8938307"/>
              <a:gd name="connsiteY7450" fmla="*/ 1987834 h 2993922"/>
              <a:gd name="connsiteX7451" fmla="*/ 7317974 w 8938307"/>
              <a:gd name="connsiteY7451" fmla="*/ 1998424 h 2993922"/>
              <a:gd name="connsiteX7452" fmla="*/ 7286203 w 8938307"/>
              <a:gd name="connsiteY7452" fmla="*/ 1998424 h 2993922"/>
              <a:gd name="connsiteX7453" fmla="*/ 7254432 w 8938307"/>
              <a:gd name="connsiteY7453" fmla="*/ 1987834 h 2993922"/>
              <a:gd name="connsiteX7454" fmla="*/ 7243841 w 8938307"/>
              <a:gd name="connsiteY7454" fmla="*/ 1987834 h 2993922"/>
              <a:gd name="connsiteX7455" fmla="*/ 7243841 w 8938307"/>
              <a:gd name="connsiteY7455" fmla="*/ 1998424 h 2993922"/>
              <a:gd name="connsiteX7456" fmla="*/ 7201480 w 8938307"/>
              <a:gd name="connsiteY7456" fmla="*/ 2009015 h 2993922"/>
              <a:gd name="connsiteX7457" fmla="*/ 7201480 w 8938307"/>
              <a:gd name="connsiteY7457" fmla="*/ 1987834 h 2993922"/>
              <a:gd name="connsiteX7458" fmla="*/ 7180299 w 8938307"/>
              <a:gd name="connsiteY7458" fmla="*/ 1982538 h 2993922"/>
              <a:gd name="connsiteX7459" fmla="*/ 7169708 w 8938307"/>
              <a:gd name="connsiteY7459" fmla="*/ 1977242 h 2993922"/>
              <a:gd name="connsiteX7460" fmla="*/ 7169708 w 8938307"/>
              <a:gd name="connsiteY7460" fmla="*/ 1987834 h 2993922"/>
              <a:gd name="connsiteX7461" fmla="*/ 7159118 w 8938307"/>
              <a:gd name="connsiteY7461" fmla="*/ 1998424 h 2993922"/>
              <a:gd name="connsiteX7462" fmla="*/ 7153822 w 8938307"/>
              <a:gd name="connsiteY7462" fmla="*/ 2003719 h 2993922"/>
              <a:gd name="connsiteX7463" fmla="*/ 7148526 w 8938307"/>
              <a:gd name="connsiteY7463" fmla="*/ 2019605 h 2993922"/>
              <a:gd name="connsiteX7464" fmla="*/ 7169708 w 8938307"/>
              <a:gd name="connsiteY7464" fmla="*/ 2019605 h 2993922"/>
              <a:gd name="connsiteX7465" fmla="*/ 7180299 w 8938307"/>
              <a:gd name="connsiteY7465" fmla="*/ 2019605 h 2993922"/>
              <a:gd name="connsiteX7466" fmla="*/ 7190889 w 8938307"/>
              <a:gd name="connsiteY7466" fmla="*/ 2019605 h 2993922"/>
              <a:gd name="connsiteX7467" fmla="*/ 7201480 w 8938307"/>
              <a:gd name="connsiteY7467" fmla="*/ 2024900 h 2993922"/>
              <a:gd name="connsiteX7468" fmla="*/ 7212070 w 8938307"/>
              <a:gd name="connsiteY7468" fmla="*/ 2030194 h 2993922"/>
              <a:gd name="connsiteX7469" fmla="*/ 7254432 w 8938307"/>
              <a:gd name="connsiteY7469" fmla="*/ 2030194 h 2993922"/>
              <a:gd name="connsiteX7470" fmla="*/ 7265022 w 8938307"/>
              <a:gd name="connsiteY7470" fmla="*/ 2030194 h 2993922"/>
              <a:gd name="connsiteX7471" fmla="*/ 7265022 w 8938307"/>
              <a:gd name="connsiteY7471" fmla="*/ 2040786 h 2993922"/>
              <a:gd name="connsiteX7472" fmla="*/ 7286203 w 8938307"/>
              <a:gd name="connsiteY7472" fmla="*/ 2030194 h 2993922"/>
              <a:gd name="connsiteX7473" fmla="*/ 7292822 w 8938307"/>
              <a:gd name="connsiteY7473" fmla="*/ 2030194 h 2993922"/>
              <a:gd name="connsiteX7474" fmla="*/ 7296793 w 8938307"/>
              <a:gd name="connsiteY7474" fmla="*/ 2030194 h 2993922"/>
              <a:gd name="connsiteX7475" fmla="*/ 7265022 w 8938307"/>
              <a:gd name="connsiteY7475" fmla="*/ 2051376 h 2993922"/>
              <a:gd name="connsiteX7476" fmla="*/ 7243841 w 8938307"/>
              <a:gd name="connsiteY7476" fmla="*/ 2061967 h 2993922"/>
              <a:gd name="connsiteX7477" fmla="*/ 7243841 w 8938307"/>
              <a:gd name="connsiteY7477" fmla="*/ 2072557 h 2993922"/>
              <a:gd name="connsiteX7478" fmla="*/ 7275612 w 8938307"/>
              <a:gd name="connsiteY7478" fmla="*/ 2093738 h 2993922"/>
              <a:gd name="connsiteX7479" fmla="*/ 7307384 w 8938307"/>
              <a:gd name="connsiteY7479" fmla="*/ 2104328 h 2993922"/>
              <a:gd name="connsiteX7480" fmla="*/ 7317974 w 8938307"/>
              <a:gd name="connsiteY7480" fmla="*/ 2104328 h 2993922"/>
              <a:gd name="connsiteX7481" fmla="*/ 7328564 w 8938307"/>
              <a:gd name="connsiteY7481" fmla="*/ 2104328 h 2993922"/>
              <a:gd name="connsiteX7482" fmla="*/ 7333860 w 8938307"/>
              <a:gd name="connsiteY7482" fmla="*/ 2114919 h 2993922"/>
              <a:gd name="connsiteX7483" fmla="*/ 7328564 w 8938307"/>
              <a:gd name="connsiteY7483" fmla="*/ 2125509 h 2993922"/>
              <a:gd name="connsiteX7484" fmla="*/ 7307384 w 8938307"/>
              <a:gd name="connsiteY7484" fmla="*/ 2125509 h 2993922"/>
              <a:gd name="connsiteX7485" fmla="*/ 7286203 w 8938307"/>
              <a:gd name="connsiteY7485" fmla="*/ 2136099 h 2993922"/>
              <a:gd name="connsiteX7486" fmla="*/ 7286203 w 8938307"/>
              <a:gd name="connsiteY7486" fmla="*/ 2125509 h 2993922"/>
              <a:gd name="connsiteX7487" fmla="*/ 7275612 w 8938307"/>
              <a:gd name="connsiteY7487" fmla="*/ 2114919 h 2993922"/>
              <a:gd name="connsiteX7488" fmla="*/ 7270318 w 8938307"/>
              <a:gd name="connsiteY7488" fmla="*/ 2125509 h 2993922"/>
              <a:gd name="connsiteX7489" fmla="*/ 7265022 w 8938307"/>
              <a:gd name="connsiteY7489" fmla="*/ 2136099 h 2993922"/>
              <a:gd name="connsiteX7490" fmla="*/ 7249136 w 8938307"/>
              <a:gd name="connsiteY7490" fmla="*/ 2120213 h 2993922"/>
              <a:gd name="connsiteX7491" fmla="*/ 7227956 w 8938307"/>
              <a:gd name="connsiteY7491" fmla="*/ 2109623 h 2993922"/>
              <a:gd name="connsiteX7492" fmla="*/ 7222660 w 8938307"/>
              <a:gd name="connsiteY7492" fmla="*/ 2104328 h 2993922"/>
              <a:gd name="connsiteX7493" fmla="*/ 7201480 w 8938307"/>
              <a:gd name="connsiteY7493" fmla="*/ 2104328 h 2993922"/>
              <a:gd name="connsiteX7494" fmla="*/ 7148526 w 8938307"/>
              <a:gd name="connsiteY7494" fmla="*/ 2093738 h 2993922"/>
              <a:gd name="connsiteX7495" fmla="*/ 7132641 w 8938307"/>
              <a:gd name="connsiteY7495" fmla="*/ 2093738 h 2993922"/>
              <a:gd name="connsiteX7496" fmla="*/ 7137937 w 8938307"/>
              <a:gd name="connsiteY7496" fmla="*/ 2088442 h 2993922"/>
              <a:gd name="connsiteX7497" fmla="*/ 7132641 w 8938307"/>
              <a:gd name="connsiteY7497" fmla="*/ 2077852 h 2993922"/>
              <a:gd name="connsiteX7498" fmla="*/ 7122052 w 8938307"/>
              <a:gd name="connsiteY7498" fmla="*/ 2077852 h 2993922"/>
              <a:gd name="connsiteX7499" fmla="*/ 7122052 w 8938307"/>
              <a:gd name="connsiteY7499" fmla="*/ 2088442 h 2993922"/>
              <a:gd name="connsiteX7500" fmla="*/ 7132641 w 8938307"/>
              <a:gd name="connsiteY7500" fmla="*/ 2093738 h 2993922"/>
              <a:gd name="connsiteX7501" fmla="*/ 7111462 w 8938307"/>
              <a:gd name="connsiteY7501" fmla="*/ 2093738 h 2993922"/>
              <a:gd name="connsiteX7502" fmla="*/ 7095574 w 8938307"/>
              <a:gd name="connsiteY7502" fmla="*/ 2099033 h 2993922"/>
              <a:gd name="connsiteX7503" fmla="*/ 7090280 w 8938307"/>
              <a:gd name="connsiteY7503" fmla="*/ 2104328 h 2993922"/>
              <a:gd name="connsiteX7504" fmla="*/ 7074395 w 8938307"/>
              <a:gd name="connsiteY7504" fmla="*/ 2104328 h 2993922"/>
              <a:gd name="connsiteX7505" fmla="*/ 7063804 w 8938307"/>
              <a:gd name="connsiteY7505" fmla="*/ 2104328 h 2993922"/>
              <a:gd name="connsiteX7506" fmla="*/ 7063804 w 8938307"/>
              <a:gd name="connsiteY7506" fmla="*/ 2114919 h 2993922"/>
              <a:gd name="connsiteX7507" fmla="*/ 7053214 w 8938307"/>
              <a:gd name="connsiteY7507" fmla="*/ 2104328 h 2993922"/>
              <a:gd name="connsiteX7508" fmla="*/ 7063804 w 8938307"/>
              <a:gd name="connsiteY7508" fmla="*/ 2093738 h 2993922"/>
              <a:gd name="connsiteX7509" fmla="*/ 7079689 w 8938307"/>
              <a:gd name="connsiteY7509" fmla="*/ 2088442 h 2993922"/>
              <a:gd name="connsiteX7510" fmla="*/ 7074395 w 8938307"/>
              <a:gd name="connsiteY7510" fmla="*/ 2083146 h 2993922"/>
              <a:gd name="connsiteX7511" fmla="*/ 7063804 w 8938307"/>
              <a:gd name="connsiteY7511" fmla="*/ 2083146 h 2993922"/>
              <a:gd name="connsiteX7512" fmla="*/ 7058510 w 8938307"/>
              <a:gd name="connsiteY7512" fmla="*/ 2072557 h 2993922"/>
              <a:gd name="connsiteX7513" fmla="*/ 7047918 w 8938307"/>
              <a:gd name="connsiteY7513" fmla="*/ 2072557 h 2993922"/>
              <a:gd name="connsiteX7514" fmla="*/ 7037328 w 8938307"/>
              <a:gd name="connsiteY7514" fmla="*/ 2077852 h 2993922"/>
              <a:gd name="connsiteX7515" fmla="*/ 7021443 w 8938307"/>
              <a:gd name="connsiteY7515" fmla="*/ 2083146 h 2993922"/>
              <a:gd name="connsiteX7516" fmla="*/ 7010852 w 8938307"/>
              <a:gd name="connsiteY7516" fmla="*/ 2083146 h 2993922"/>
              <a:gd name="connsiteX7517" fmla="*/ 6979081 w 8938307"/>
              <a:gd name="connsiteY7517" fmla="*/ 2093738 h 2993922"/>
              <a:gd name="connsiteX7518" fmla="*/ 6968491 w 8938307"/>
              <a:gd name="connsiteY7518" fmla="*/ 2093738 h 2993922"/>
              <a:gd name="connsiteX7519" fmla="*/ 6963196 w 8938307"/>
              <a:gd name="connsiteY7519" fmla="*/ 2083146 h 2993922"/>
              <a:gd name="connsiteX7520" fmla="*/ 6957900 w 8938307"/>
              <a:gd name="connsiteY7520" fmla="*/ 2083146 h 2993922"/>
              <a:gd name="connsiteX7521" fmla="*/ 6936718 w 8938307"/>
              <a:gd name="connsiteY7521" fmla="*/ 2083146 h 2993922"/>
              <a:gd name="connsiteX7522" fmla="*/ 6931424 w 8938307"/>
              <a:gd name="connsiteY7522" fmla="*/ 2072557 h 2993922"/>
              <a:gd name="connsiteX7523" fmla="*/ 6926129 w 8938307"/>
              <a:gd name="connsiteY7523" fmla="*/ 2072557 h 2993922"/>
              <a:gd name="connsiteX7524" fmla="*/ 6894358 w 8938307"/>
              <a:gd name="connsiteY7524" fmla="*/ 2072557 h 2993922"/>
              <a:gd name="connsiteX7525" fmla="*/ 6883766 w 8938307"/>
              <a:gd name="connsiteY7525" fmla="*/ 2061967 h 2993922"/>
              <a:gd name="connsiteX7526" fmla="*/ 6873177 w 8938307"/>
              <a:gd name="connsiteY7526" fmla="*/ 2051376 h 2993922"/>
              <a:gd name="connsiteX7527" fmla="*/ 6867881 w 8938307"/>
              <a:gd name="connsiteY7527" fmla="*/ 2051376 h 2993922"/>
              <a:gd name="connsiteX7528" fmla="*/ 6851996 w 8938307"/>
              <a:gd name="connsiteY7528" fmla="*/ 2051376 h 2993922"/>
              <a:gd name="connsiteX7529" fmla="*/ 6820224 w 8938307"/>
              <a:gd name="connsiteY7529" fmla="*/ 2051376 h 2993922"/>
              <a:gd name="connsiteX7530" fmla="*/ 6777862 w 8938307"/>
              <a:gd name="connsiteY7530" fmla="*/ 2030194 h 2993922"/>
              <a:gd name="connsiteX7531" fmla="*/ 6751387 w 8938307"/>
              <a:gd name="connsiteY7531" fmla="*/ 2030194 h 2993922"/>
              <a:gd name="connsiteX7532" fmla="*/ 6719616 w 8938307"/>
              <a:gd name="connsiteY7532" fmla="*/ 2024900 h 2993922"/>
              <a:gd name="connsiteX7533" fmla="*/ 6693140 w 8938307"/>
              <a:gd name="connsiteY7533" fmla="*/ 2019605 h 2993922"/>
              <a:gd name="connsiteX7534" fmla="*/ 6693140 w 8938307"/>
              <a:gd name="connsiteY7534" fmla="*/ 2030194 h 2993922"/>
              <a:gd name="connsiteX7535" fmla="*/ 6735502 w 8938307"/>
              <a:gd name="connsiteY7535" fmla="*/ 2040786 h 2993922"/>
              <a:gd name="connsiteX7536" fmla="*/ 6746092 w 8938307"/>
              <a:gd name="connsiteY7536" fmla="*/ 2040786 h 2993922"/>
              <a:gd name="connsiteX7537" fmla="*/ 6751387 w 8938307"/>
              <a:gd name="connsiteY7537" fmla="*/ 2051376 h 2993922"/>
              <a:gd name="connsiteX7538" fmla="*/ 6724910 w 8938307"/>
              <a:gd name="connsiteY7538" fmla="*/ 2051376 h 2993922"/>
              <a:gd name="connsiteX7539" fmla="*/ 6671958 w 8938307"/>
              <a:gd name="connsiteY7539" fmla="*/ 2051376 h 2993922"/>
              <a:gd name="connsiteX7540" fmla="*/ 6661368 w 8938307"/>
              <a:gd name="connsiteY7540" fmla="*/ 2030194 h 2993922"/>
              <a:gd name="connsiteX7541" fmla="*/ 6650778 w 8938307"/>
              <a:gd name="connsiteY7541" fmla="*/ 2030194 h 2993922"/>
              <a:gd name="connsiteX7542" fmla="*/ 6640188 w 8938307"/>
              <a:gd name="connsiteY7542" fmla="*/ 2040786 h 2993922"/>
              <a:gd name="connsiteX7543" fmla="*/ 6640188 w 8938307"/>
              <a:gd name="connsiteY7543" fmla="*/ 2035490 h 2993922"/>
              <a:gd name="connsiteX7544" fmla="*/ 6640188 w 8938307"/>
              <a:gd name="connsiteY7544" fmla="*/ 2030194 h 2993922"/>
              <a:gd name="connsiteX7545" fmla="*/ 6619006 w 8938307"/>
              <a:gd name="connsiteY7545" fmla="*/ 1998424 h 2993922"/>
              <a:gd name="connsiteX7546" fmla="*/ 6576646 w 8938307"/>
              <a:gd name="connsiteY7546" fmla="*/ 1987834 h 2993922"/>
              <a:gd name="connsiteX7547" fmla="*/ 6592531 w 8938307"/>
              <a:gd name="connsiteY7547" fmla="*/ 1977242 h 2993922"/>
              <a:gd name="connsiteX7548" fmla="*/ 6587236 w 8938307"/>
              <a:gd name="connsiteY7548" fmla="*/ 1966653 h 2993922"/>
              <a:gd name="connsiteX7549" fmla="*/ 6576646 w 8938307"/>
              <a:gd name="connsiteY7549" fmla="*/ 1966653 h 2993922"/>
              <a:gd name="connsiteX7550" fmla="*/ 6513102 w 8938307"/>
              <a:gd name="connsiteY7550" fmla="*/ 1956063 h 2993922"/>
              <a:gd name="connsiteX7551" fmla="*/ 6502512 w 8938307"/>
              <a:gd name="connsiteY7551" fmla="*/ 1956063 h 2993922"/>
              <a:gd name="connsiteX7552" fmla="*/ 6491922 w 8938307"/>
              <a:gd name="connsiteY7552" fmla="*/ 1966653 h 2993922"/>
              <a:gd name="connsiteX7553" fmla="*/ 6491922 w 8938307"/>
              <a:gd name="connsiteY7553" fmla="*/ 1956063 h 2993922"/>
              <a:gd name="connsiteX7554" fmla="*/ 6481332 w 8938307"/>
              <a:gd name="connsiteY7554" fmla="*/ 1945472 h 2993922"/>
              <a:gd name="connsiteX7555" fmla="*/ 6470740 w 8938307"/>
              <a:gd name="connsiteY7555" fmla="*/ 1945472 h 2993922"/>
              <a:gd name="connsiteX7556" fmla="*/ 6470740 w 8938307"/>
              <a:gd name="connsiteY7556" fmla="*/ 1940176 h 2993922"/>
              <a:gd name="connsiteX7557" fmla="*/ 6460150 w 8938307"/>
              <a:gd name="connsiteY7557" fmla="*/ 1945472 h 2993922"/>
              <a:gd name="connsiteX7558" fmla="*/ 6470740 w 8938307"/>
              <a:gd name="connsiteY7558" fmla="*/ 1950767 h 2993922"/>
              <a:gd name="connsiteX7559" fmla="*/ 6470740 w 8938307"/>
              <a:gd name="connsiteY7559" fmla="*/ 1966653 h 2993922"/>
              <a:gd name="connsiteX7560" fmla="*/ 6449560 w 8938307"/>
              <a:gd name="connsiteY7560" fmla="*/ 1956063 h 2993922"/>
              <a:gd name="connsiteX7561" fmla="*/ 6438970 w 8938307"/>
              <a:gd name="connsiteY7561" fmla="*/ 1945472 h 2993922"/>
              <a:gd name="connsiteX7562" fmla="*/ 6438970 w 8938307"/>
              <a:gd name="connsiteY7562" fmla="*/ 1934882 h 2993922"/>
              <a:gd name="connsiteX7563" fmla="*/ 6407198 w 8938307"/>
              <a:gd name="connsiteY7563" fmla="*/ 1945472 h 2993922"/>
              <a:gd name="connsiteX7564" fmla="*/ 6391313 w 8938307"/>
              <a:gd name="connsiteY7564" fmla="*/ 1945472 h 2993922"/>
              <a:gd name="connsiteX7565" fmla="*/ 6375428 w 8938307"/>
              <a:gd name="connsiteY7565" fmla="*/ 1924290 h 2993922"/>
              <a:gd name="connsiteX7566" fmla="*/ 6333066 w 8938307"/>
              <a:gd name="connsiteY7566" fmla="*/ 1934882 h 2993922"/>
              <a:gd name="connsiteX7567" fmla="*/ 6343656 w 8938307"/>
              <a:gd name="connsiteY7567" fmla="*/ 1945472 h 2993922"/>
              <a:gd name="connsiteX7568" fmla="*/ 6354246 w 8938307"/>
              <a:gd name="connsiteY7568" fmla="*/ 1934882 h 2993922"/>
              <a:gd name="connsiteX7569" fmla="*/ 6375428 w 8938307"/>
              <a:gd name="connsiteY7569" fmla="*/ 1934882 h 2993922"/>
              <a:gd name="connsiteX7570" fmla="*/ 6375428 w 8938307"/>
              <a:gd name="connsiteY7570" fmla="*/ 1945472 h 2993922"/>
              <a:gd name="connsiteX7571" fmla="*/ 6386018 w 8938307"/>
              <a:gd name="connsiteY7571" fmla="*/ 1956063 h 2993922"/>
              <a:gd name="connsiteX7572" fmla="*/ 6396608 w 8938307"/>
              <a:gd name="connsiteY7572" fmla="*/ 1977242 h 2993922"/>
              <a:gd name="connsiteX7573" fmla="*/ 6364836 w 8938307"/>
              <a:gd name="connsiteY7573" fmla="*/ 1977242 h 2993922"/>
              <a:gd name="connsiteX7574" fmla="*/ 6311884 w 8938307"/>
              <a:gd name="connsiteY7574" fmla="*/ 1966653 h 2993922"/>
              <a:gd name="connsiteX7575" fmla="*/ 6295998 w 8938307"/>
              <a:gd name="connsiteY7575" fmla="*/ 1950767 h 2993922"/>
              <a:gd name="connsiteX7576" fmla="*/ 6269524 w 8938307"/>
              <a:gd name="connsiteY7576" fmla="*/ 1956063 h 2993922"/>
              <a:gd name="connsiteX7577" fmla="*/ 6311884 w 8938307"/>
              <a:gd name="connsiteY7577" fmla="*/ 1977242 h 2993922"/>
              <a:gd name="connsiteX7578" fmla="*/ 6322476 w 8938307"/>
              <a:gd name="connsiteY7578" fmla="*/ 1977242 h 2993922"/>
              <a:gd name="connsiteX7579" fmla="*/ 6333066 w 8938307"/>
              <a:gd name="connsiteY7579" fmla="*/ 1977242 h 2993922"/>
              <a:gd name="connsiteX7580" fmla="*/ 6364836 w 8938307"/>
              <a:gd name="connsiteY7580" fmla="*/ 1998424 h 2993922"/>
              <a:gd name="connsiteX7581" fmla="*/ 6375428 w 8938307"/>
              <a:gd name="connsiteY7581" fmla="*/ 1998424 h 2993922"/>
              <a:gd name="connsiteX7582" fmla="*/ 6386018 w 8938307"/>
              <a:gd name="connsiteY7582" fmla="*/ 2009015 h 2993922"/>
              <a:gd name="connsiteX7583" fmla="*/ 6407198 w 8938307"/>
              <a:gd name="connsiteY7583" fmla="*/ 2009015 h 2993922"/>
              <a:gd name="connsiteX7584" fmla="*/ 6417788 w 8938307"/>
              <a:gd name="connsiteY7584" fmla="*/ 2019605 h 2993922"/>
              <a:gd name="connsiteX7585" fmla="*/ 6446030 w 8938307"/>
              <a:gd name="connsiteY7585" fmla="*/ 2026665 h 2993922"/>
              <a:gd name="connsiteX7586" fmla="*/ 6438970 w 8938307"/>
              <a:gd name="connsiteY7586" fmla="*/ 2019605 h 2993922"/>
              <a:gd name="connsiteX7587" fmla="*/ 6454855 w 8938307"/>
              <a:gd name="connsiteY7587" fmla="*/ 2019605 h 2993922"/>
              <a:gd name="connsiteX7588" fmla="*/ 6470740 w 8938307"/>
              <a:gd name="connsiteY7588" fmla="*/ 2030194 h 2993922"/>
              <a:gd name="connsiteX7589" fmla="*/ 6460150 w 8938307"/>
              <a:gd name="connsiteY7589" fmla="*/ 2030194 h 2993922"/>
              <a:gd name="connsiteX7590" fmla="*/ 6486627 w 8938307"/>
              <a:gd name="connsiteY7590" fmla="*/ 2040786 h 2993922"/>
              <a:gd name="connsiteX7591" fmla="*/ 6491922 w 8938307"/>
              <a:gd name="connsiteY7591" fmla="*/ 2051376 h 2993922"/>
              <a:gd name="connsiteX7592" fmla="*/ 6491922 w 8938307"/>
              <a:gd name="connsiteY7592" fmla="*/ 2040786 h 2993922"/>
              <a:gd name="connsiteX7593" fmla="*/ 6513102 w 8938307"/>
              <a:gd name="connsiteY7593" fmla="*/ 2040786 h 2993922"/>
              <a:gd name="connsiteX7594" fmla="*/ 6513102 w 8938307"/>
              <a:gd name="connsiteY7594" fmla="*/ 2051376 h 2993922"/>
              <a:gd name="connsiteX7595" fmla="*/ 6513102 w 8938307"/>
              <a:gd name="connsiteY7595" fmla="*/ 2061967 h 2993922"/>
              <a:gd name="connsiteX7596" fmla="*/ 6555464 w 8938307"/>
              <a:gd name="connsiteY7596" fmla="*/ 2072557 h 2993922"/>
              <a:gd name="connsiteX7597" fmla="*/ 6608416 w 8938307"/>
              <a:gd name="connsiteY7597" fmla="*/ 2083146 h 2993922"/>
              <a:gd name="connsiteX7598" fmla="*/ 6597826 w 8938307"/>
              <a:gd name="connsiteY7598" fmla="*/ 2072557 h 2993922"/>
              <a:gd name="connsiteX7599" fmla="*/ 6597826 w 8938307"/>
              <a:gd name="connsiteY7599" fmla="*/ 2061967 h 2993922"/>
              <a:gd name="connsiteX7600" fmla="*/ 6619006 w 8938307"/>
              <a:gd name="connsiteY7600" fmla="*/ 2072557 h 2993922"/>
              <a:gd name="connsiteX7601" fmla="*/ 6640188 w 8938307"/>
              <a:gd name="connsiteY7601" fmla="*/ 2093738 h 2993922"/>
              <a:gd name="connsiteX7602" fmla="*/ 6650778 w 8938307"/>
              <a:gd name="connsiteY7602" fmla="*/ 2093738 h 2993922"/>
              <a:gd name="connsiteX7603" fmla="*/ 6666664 w 8938307"/>
              <a:gd name="connsiteY7603" fmla="*/ 2099033 h 2993922"/>
              <a:gd name="connsiteX7604" fmla="*/ 6693140 w 8938307"/>
              <a:gd name="connsiteY7604" fmla="*/ 2109623 h 2993922"/>
              <a:gd name="connsiteX7605" fmla="*/ 6719616 w 8938307"/>
              <a:gd name="connsiteY7605" fmla="*/ 2120213 h 2993922"/>
              <a:gd name="connsiteX7606" fmla="*/ 6735502 w 8938307"/>
              <a:gd name="connsiteY7606" fmla="*/ 2125509 h 2993922"/>
              <a:gd name="connsiteX7607" fmla="*/ 6767272 w 8938307"/>
              <a:gd name="connsiteY7607" fmla="*/ 2125509 h 2993922"/>
              <a:gd name="connsiteX7608" fmla="*/ 6777862 w 8938307"/>
              <a:gd name="connsiteY7608" fmla="*/ 2136099 h 2993922"/>
              <a:gd name="connsiteX7609" fmla="*/ 6756682 w 8938307"/>
              <a:gd name="connsiteY7609" fmla="*/ 2136099 h 2993922"/>
              <a:gd name="connsiteX7610" fmla="*/ 6767272 w 8938307"/>
              <a:gd name="connsiteY7610" fmla="*/ 2146690 h 2993922"/>
              <a:gd name="connsiteX7611" fmla="*/ 6799044 w 8938307"/>
              <a:gd name="connsiteY7611" fmla="*/ 2157280 h 2993922"/>
              <a:gd name="connsiteX7612" fmla="*/ 6799044 w 8938307"/>
              <a:gd name="connsiteY7612" fmla="*/ 2146690 h 2993922"/>
              <a:gd name="connsiteX7613" fmla="*/ 6809634 w 8938307"/>
              <a:gd name="connsiteY7613" fmla="*/ 2136099 h 2993922"/>
              <a:gd name="connsiteX7614" fmla="*/ 6820224 w 8938307"/>
              <a:gd name="connsiteY7614" fmla="*/ 2136099 h 2993922"/>
              <a:gd name="connsiteX7615" fmla="*/ 6830814 w 8938307"/>
              <a:gd name="connsiteY7615" fmla="*/ 2136099 h 2993922"/>
              <a:gd name="connsiteX7616" fmla="*/ 6830814 w 8938307"/>
              <a:gd name="connsiteY7616" fmla="*/ 2146690 h 2993922"/>
              <a:gd name="connsiteX7617" fmla="*/ 6830814 w 8938307"/>
              <a:gd name="connsiteY7617" fmla="*/ 2157280 h 2993922"/>
              <a:gd name="connsiteX7618" fmla="*/ 6873177 w 8938307"/>
              <a:gd name="connsiteY7618" fmla="*/ 2178461 h 2993922"/>
              <a:gd name="connsiteX7619" fmla="*/ 6889062 w 8938307"/>
              <a:gd name="connsiteY7619" fmla="*/ 2178461 h 2993922"/>
              <a:gd name="connsiteX7620" fmla="*/ 6894358 w 8938307"/>
              <a:gd name="connsiteY7620" fmla="*/ 2167871 h 2993922"/>
              <a:gd name="connsiteX7621" fmla="*/ 6915539 w 8938307"/>
              <a:gd name="connsiteY7621" fmla="*/ 2167871 h 2993922"/>
              <a:gd name="connsiteX7622" fmla="*/ 6957900 w 8938307"/>
              <a:gd name="connsiteY7622" fmla="*/ 2178461 h 2993922"/>
              <a:gd name="connsiteX7623" fmla="*/ 6968491 w 8938307"/>
              <a:gd name="connsiteY7623" fmla="*/ 2178461 h 2993922"/>
              <a:gd name="connsiteX7624" fmla="*/ 6968491 w 8938307"/>
              <a:gd name="connsiteY7624" fmla="*/ 2189051 h 2993922"/>
              <a:gd name="connsiteX7625" fmla="*/ 6984376 w 8938307"/>
              <a:gd name="connsiteY7625" fmla="*/ 2194346 h 2993922"/>
              <a:gd name="connsiteX7626" fmla="*/ 6994966 w 8938307"/>
              <a:gd name="connsiteY7626" fmla="*/ 2189051 h 2993922"/>
              <a:gd name="connsiteX7627" fmla="*/ 7000262 w 8938307"/>
              <a:gd name="connsiteY7627" fmla="*/ 2194346 h 2993922"/>
              <a:gd name="connsiteX7628" fmla="*/ 7000262 w 8938307"/>
              <a:gd name="connsiteY7628" fmla="*/ 2199642 h 2993922"/>
              <a:gd name="connsiteX7629" fmla="*/ 6989670 w 8938307"/>
              <a:gd name="connsiteY7629" fmla="*/ 2199642 h 2993922"/>
              <a:gd name="connsiteX7630" fmla="*/ 6989670 w 8938307"/>
              <a:gd name="connsiteY7630" fmla="*/ 2210232 h 2993922"/>
              <a:gd name="connsiteX7631" fmla="*/ 7005558 w 8938307"/>
              <a:gd name="connsiteY7631" fmla="*/ 2204937 h 2993922"/>
              <a:gd name="connsiteX7632" fmla="*/ 7032033 w 8938307"/>
              <a:gd name="connsiteY7632" fmla="*/ 2199642 h 2993922"/>
              <a:gd name="connsiteX7633" fmla="*/ 7053214 w 8938307"/>
              <a:gd name="connsiteY7633" fmla="*/ 2204937 h 2993922"/>
              <a:gd name="connsiteX7634" fmla="*/ 7074395 w 8938307"/>
              <a:gd name="connsiteY7634" fmla="*/ 2210232 h 2993922"/>
              <a:gd name="connsiteX7635" fmla="*/ 7084985 w 8938307"/>
              <a:gd name="connsiteY7635" fmla="*/ 2220823 h 2993922"/>
              <a:gd name="connsiteX7636" fmla="*/ 7100870 w 8938307"/>
              <a:gd name="connsiteY7636" fmla="*/ 2215527 h 2993922"/>
              <a:gd name="connsiteX7637" fmla="*/ 7116756 w 8938307"/>
              <a:gd name="connsiteY7637" fmla="*/ 2220823 h 2993922"/>
              <a:gd name="connsiteX7638" fmla="*/ 7148526 w 8938307"/>
              <a:gd name="connsiteY7638" fmla="*/ 2220823 h 2993922"/>
              <a:gd name="connsiteX7639" fmla="*/ 7169708 w 8938307"/>
              <a:gd name="connsiteY7639" fmla="*/ 2231413 h 2993922"/>
              <a:gd name="connsiteX7640" fmla="*/ 7190889 w 8938307"/>
              <a:gd name="connsiteY7640" fmla="*/ 2231413 h 2993922"/>
              <a:gd name="connsiteX7641" fmla="*/ 7201480 w 8938307"/>
              <a:gd name="connsiteY7641" fmla="*/ 2242004 h 2993922"/>
              <a:gd name="connsiteX7642" fmla="*/ 7227956 w 8938307"/>
              <a:gd name="connsiteY7642" fmla="*/ 2247298 h 2993922"/>
              <a:gd name="connsiteX7643" fmla="*/ 7254432 w 8938307"/>
              <a:gd name="connsiteY7643" fmla="*/ 2252594 h 2993922"/>
              <a:gd name="connsiteX7644" fmla="*/ 7254432 w 8938307"/>
              <a:gd name="connsiteY7644" fmla="*/ 2263184 h 2993922"/>
              <a:gd name="connsiteX7645" fmla="*/ 7265022 w 8938307"/>
              <a:gd name="connsiteY7645" fmla="*/ 2273775 h 2993922"/>
              <a:gd name="connsiteX7646" fmla="*/ 7227956 w 8938307"/>
              <a:gd name="connsiteY7646" fmla="*/ 2284365 h 2993922"/>
              <a:gd name="connsiteX7647" fmla="*/ 7180299 w 8938307"/>
              <a:gd name="connsiteY7647" fmla="*/ 2284365 h 2993922"/>
              <a:gd name="connsiteX7648" fmla="*/ 7159118 w 8938307"/>
              <a:gd name="connsiteY7648" fmla="*/ 2284365 h 2993922"/>
              <a:gd name="connsiteX7649" fmla="*/ 7137937 w 8938307"/>
              <a:gd name="connsiteY7649" fmla="*/ 2284365 h 2993922"/>
              <a:gd name="connsiteX7650" fmla="*/ 7169708 w 8938307"/>
              <a:gd name="connsiteY7650" fmla="*/ 2294956 h 2993922"/>
              <a:gd name="connsiteX7651" fmla="*/ 7222660 w 8938307"/>
              <a:gd name="connsiteY7651" fmla="*/ 2294956 h 2993922"/>
              <a:gd name="connsiteX7652" fmla="*/ 7222660 w 8938307"/>
              <a:gd name="connsiteY7652" fmla="*/ 2305546 h 2993922"/>
              <a:gd name="connsiteX7653" fmla="*/ 7233251 w 8938307"/>
              <a:gd name="connsiteY7653" fmla="*/ 2316136 h 2993922"/>
              <a:gd name="connsiteX7654" fmla="*/ 7254432 w 8938307"/>
              <a:gd name="connsiteY7654" fmla="*/ 2326727 h 2993922"/>
              <a:gd name="connsiteX7655" fmla="*/ 7243841 w 8938307"/>
              <a:gd name="connsiteY7655" fmla="*/ 2326727 h 2993922"/>
              <a:gd name="connsiteX7656" fmla="*/ 7233251 w 8938307"/>
              <a:gd name="connsiteY7656" fmla="*/ 2326727 h 2993922"/>
              <a:gd name="connsiteX7657" fmla="*/ 7233251 w 8938307"/>
              <a:gd name="connsiteY7657" fmla="*/ 2337317 h 2993922"/>
              <a:gd name="connsiteX7658" fmla="*/ 7212070 w 8938307"/>
              <a:gd name="connsiteY7658" fmla="*/ 2326727 h 2993922"/>
              <a:gd name="connsiteX7659" fmla="*/ 7212070 w 8938307"/>
              <a:gd name="connsiteY7659" fmla="*/ 2321431 h 2993922"/>
              <a:gd name="connsiteX7660" fmla="*/ 7201480 w 8938307"/>
              <a:gd name="connsiteY7660" fmla="*/ 2326727 h 2993922"/>
              <a:gd name="connsiteX7661" fmla="*/ 7190889 w 8938307"/>
              <a:gd name="connsiteY7661" fmla="*/ 2326727 h 2993922"/>
              <a:gd name="connsiteX7662" fmla="*/ 7159118 w 8938307"/>
              <a:gd name="connsiteY7662" fmla="*/ 2316136 h 2993922"/>
              <a:gd name="connsiteX7663" fmla="*/ 7084985 w 8938307"/>
              <a:gd name="connsiteY7663" fmla="*/ 2294956 h 2993922"/>
              <a:gd name="connsiteX7664" fmla="*/ 7053214 w 8938307"/>
              <a:gd name="connsiteY7664" fmla="*/ 2284365 h 2993922"/>
              <a:gd name="connsiteX7665" fmla="*/ 7042622 w 8938307"/>
              <a:gd name="connsiteY7665" fmla="*/ 2273775 h 2993922"/>
              <a:gd name="connsiteX7666" fmla="*/ 7053214 w 8938307"/>
              <a:gd name="connsiteY7666" fmla="*/ 2263184 h 2993922"/>
              <a:gd name="connsiteX7667" fmla="*/ 7063804 w 8938307"/>
              <a:gd name="connsiteY7667" fmla="*/ 2252594 h 2993922"/>
              <a:gd name="connsiteX7668" fmla="*/ 7063804 w 8938307"/>
              <a:gd name="connsiteY7668" fmla="*/ 2263184 h 2993922"/>
              <a:gd name="connsiteX7669" fmla="*/ 7074395 w 8938307"/>
              <a:gd name="connsiteY7669" fmla="*/ 2273775 h 2993922"/>
              <a:gd name="connsiteX7670" fmla="*/ 7095574 w 8938307"/>
              <a:gd name="connsiteY7670" fmla="*/ 2284365 h 2993922"/>
              <a:gd name="connsiteX7671" fmla="*/ 7116756 w 8938307"/>
              <a:gd name="connsiteY7671" fmla="*/ 2273775 h 2993922"/>
              <a:gd name="connsiteX7672" fmla="*/ 7127347 w 8938307"/>
              <a:gd name="connsiteY7672" fmla="*/ 2263184 h 2993922"/>
              <a:gd name="connsiteX7673" fmla="*/ 7106166 w 8938307"/>
              <a:gd name="connsiteY7673" fmla="*/ 2263184 h 2993922"/>
              <a:gd name="connsiteX7674" fmla="*/ 7063804 w 8938307"/>
              <a:gd name="connsiteY7674" fmla="*/ 2242004 h 2993922"/>
              <a:gd name="connsiteX7675" fmla="*/ 7042622 w 8938307"/>
              <a:gd name="connsiteY7675" fmla="*/ 2231413 h 2993922"/>
              <a:gd name="connsiteX7676" fmla="*/ 7042622 w 8938307"/>
              <a:gd name="connsiteY7676" fmla="*/ 2242004 h 2993922"/>
              <a:gd name="connsiteX7677" fmla="*/ 7021443 w 8938307"/>
              <a:gd name="connsiteY7677" fmla="*/ 2242004 h 2993922"/>
              <a:gd name="connsiteX7678" fmla="*/ 7000262 w 8938307"/>
              <a:gd name="connsiteY7678" fmla="*/ 2242004 h 2993922"/>
              <a:gd name="connsiteX7679" fmla="*/ 7021443 w 8938307"/>
              <a:gd name="connsiteY7679" fmla="*/ 2263184 h 2993922"/>
              <a:gd name="connsiteX7680" fmla="*/ 7010852 w 8938307"/>
              <a:gd name="connsiteY7680" fmla="*/ 2263184 h 2993922"/>
              <a:gd name="connsiteX7681" fmla="*/ 7000262 w 8938307"/>
              <a:gd name="connsiteY7681" fmla="*/ 2263184 h 2993922"/>
              <a:gd name="connsiteX7682" fmla="*/ 6984376 w 8938307"/>
              <a:gd name="connsiteY7682" fmla="*/ 2268479 h 2993922"/>
              <a:gd name="connsiteX7683" fmla="*/ 6968491 w 8938307"/>
              <a:gd name="connsiteY7683" fmla="*/ 2273775 h 2993922"/>
              <a:gd name="connsiteX7684" fmla="*/ 6957900 w 8938307"/>
              <a:gd name="connsiteY7684" fmla="*/ 2284365 h 2993922"/>
              <a:gd name="connsiteX7685" fmla="*/ 6968491 w 8938307"/>
              <a:gd name="connsiteY7685" fmla="*/ 2294956 h 2993922"/>
              <a:gd name="connsiteX7686" fmla="*/ 6957900 w 8938307"/>
              <a:gd name="connsiteY7686" fmla="*/ 2294956 h 2993922"/>
              <a:gd name="connsiteX7687" fmla="*/ 6957900 w 8938307"/>
              <a:gd name="connsiteY7687" fmla="*/ 2305546 h 2993922"/>
              <a:gd name="connsiteX7688" fmla="*/ 6963196 w 8938307"/>
              <a:gd name="connsiteY7688" fmla="*/ 2316136 h 2993922"/>
              <a:gd name="connsiteX7689" fmla="*/ 6968491 w 8938307"/>
              <a:gd name="connsiteY7689" fmla="*/ 2326727 h 2993922"/>
              <a:gd name="connsiteX7690" fmla="*/ 6968491 w 8938307"/>
              <a:gd name="connsiteY7690" fmla="*/ 2337317 h 2993922"/>
              <a:gd name="connsiteX7691" fmla="*/ 6957900 w 8938307"/>
              <a:gd name="connsiteY7691" fmla="*/ 2326727 h 2993922"/>
              <a:gd name="connsiteX7692" fmla="*/ 6873177 w 8938307"/>
              <a:gd name="connsiteY7692" fmla="*/ 2305546 h 2993922"/>
              <a:gd name="connsiteX7693" fmla="*/ 6841406 w 8938307"/>
              <a:gd name="connsiteY7693" fmla="*/ 2294956 h 2993922"/>
              <a:gd name="connsiteX7694" fmla="*/ 6830814 w 8938307"/>
              <a:gd name="connsiteY7694" fmla="*/ 2294956 h 2993922"/>
              <a:gd name="connsiteX7695" fmla="*/ 6820224 w 8938307"/>
              <a:gd name="connsiteY7695" fmla="*/ 2305546 h 2993922"/>
              <a:gd name="connsiteX7696" fmla="*/ 6814929 w 8938307"/>
              <a:gd name="connsiteY7696" fmla="*/ 2300250 h 2993922"/>
              <a:gd name="connsiteX7697" fmla="*/ 6788454 w 8938307"/>
              <a:gd name="connsiteY7697" fmla="*/ 2294956 h 2993922"/>
              <a:gd name="connsiteX7698" fmla="*/ 6788454 w 8938307"/>
              <a:gd name="connsiteY7698" fmla="*/ 2284365 h 2993922"/>
              <a:gd name="connsiteX7699" fmla="*/ 6799044 w 8938307"/>
              <a:gd name="connsiteY7699" fmla="*/ 2252594 h 2993922"/>
              <a:gd name="connsiteX7700" fmla="*/ 6851996 w 8938307"/>
              <a:gd name="connsiteY7700" fmla="*/ 2273775 h 2993922"/>
              <a:gd name="connsiteX7701" fmla="*/ 6867881 w 8938307"/>
              <a:gd name="connsiteY7701" fmla="*/ 2279069 h 2993922"/>
              <a:gd name="connsiteX7702" fmla="*/ 6883766 w 8938307"/>
              <a:gd name="connsiteY7702" fmla="*/ 2284365 h 2993922"/>
              <a:gd name="connsiteX7703" fmla="*/ 6894358 w 8938307"/>
              <a:gd name="connsiteY7703" fmla="*/ 2284365 h 2993922"/>
              <a:gd name="connsiteX7704" fmla="*/ 6830814 w 8938307"/>
              <a:gd name="connsiteY7704" fmla="*/ 2263184 h 2993922"/>
              <a:gd name="connsiteX7705" fmla="*/ 6809634 w 8938307"/>
              <a:gd name="connsiteY7705" fmla="*/ 2242004 h 2993922"/>
              <a:gd name="connsiteX7706" fmla="*/ 6799044 w 8938307"/>
              <a:gd name="connsiteY7706" fmla="*/ 2242004 h 2993922"/>
              <a:gd name="connsiteX7707" fmla="*/ 6788454 w 8938307"/>
              <a:gd name="connsiteY7707" fmla="*/ 2220823 h 2993922"/>
              <a:gd name="connsiteX7708" fmla="*/ 6799044 w 8938307"/>
              <a:gd name="connsiteY7708" fmla="*/ 2210232 h 2993922"/>
              <a:gd name="connsiteX7709" fmla="*/ 6809634 w 8938307"/>
              <a:gd name="connsiteY7709" fmla="*/ 2210232 h 2993922"/>
              <a:gd name="connsiteX7710" fmla="*/ 6777862 w 8938307"/>
              <a:gd name="connsiteY7710" fmla="*/ 2199642 h 2993922"/>
              <a:gd name="connsiteX7711" fmla="*/ 6777862 w 8938307"/>
              <a:gd name="connsiteY7711" fmla="*/ 2210232 h 2993922"/>
              <a:gd name="connsiteX7712" fmla="*/ 6761977 w 8938307"/>
              <a:gd name="connsiteY7712" fmla="*/ 2210232 h 2993922"/>
              <a:gd name="connsiteX7713" fmla="*/ 6767272 w 8938307"/>
              <a:gd name="connsiteY7713" fmla="*/ 2220823 h 2993922"/>
              <a:gd name="connsiteX7714" fmla="*/ 6767272 w 8938307"/>
              <a:gd name="connsiteY7714" fmla="*/ 2231413 h 2993922"/>
              <a:gd name="connsiteX7715" fmla="*/ 6735502 w 8938307"/>
              <a:gd name="connsiteY7715" fmla="*/ 2231413 h 2993922"/>
              <a:gd name="connsiteX7716" fmla="*/ 6724910 w 8938307"/>
              <a:gd name="connsiteY7716" fmla="*/ 2231413 h 2993922"/>
              <a:gd name="connsiteX7717" fmla="*/ 6719616 w 8938307"/>
              <a:gd name="connsiteY7717" fmla="*/ 2231413 h 2993922"/>
              <a:gd name="connsiteX7718" fmla="*/ 6703730 w 8938307"/>
              <a:gd name="connsiteY7718" fmla="*/ 2231413 h 2993922"/>
              <a:gd name="connsiteX7719" fmla="*/ 6698435 w 8938307"/>
              <a:gd name="connsiteY7719" fmla="*/ 2236708 h 2993922"/>
              <a:gd name="connsiteX7720" fmla="*/ 6693140 w 8938307"/>
              <a:gd name="connsiteY7720" fmla="*/ 2242004 h 2993922"/>
              <a:gd name="connsiteX7721" fmla="*/ 6693140 w 8938307"/>
              <a:gd name="connsiteY7721" fmla="*/ 2252594 h 2993922"/>
              <a:gd name="connsiteX7722" fmla="*/ 6682550 w 8938307"/>
              <a:gd name="connsiteY7722" fmla="*/ 2231413 h 2993922"/>
              <a:gd name="connsiteX7723" fmla="*/ 6680785 w 8938307"/>
              <a:gd name="connsiteY7723" fmla="*/ 2228766 h 2993922"/>
              <a:gd name="connsiteX7724" fmla="*/ 6679901 w 8938307"/>
              <a:gd name="connsiteY7724" fmla="*/ 2230089 h 2993922"/>
              <a:gd name="connsiteX7725" fmla="*/ 6671958 w 8938307"/>
              <a:gd name="connsiteY7725" fmla="*/ 2231413 h 2993922"/>
              <a:gd name="connsiteX7726" fmla="*/ 6673282 w 8938307"/>
              <a:gd name="connsiteY7726" fmla="*/ 2223470 h 2993922"/>
              <a:gd name="connsiteX7727" fmla="*/ 6674076 w 8938307"/>
              <a:gd name="connsiteY7727" fmla="*/ 2222941 h 2993922"/>
              <a:gd name="connsiteX7728" fmla="*/ 6661368 w 8938307"/>
              <a:gd name="connsiteY7728" fmla="*/ 2220823 h 2993922"/>
              <a:gd name="connsiteX7729" fmla="*/ 6629598 w 8938307"/>
              <a:gd name="connsiteY7729" fmla="*/ 2220823 h 2993922"/>
              <a:gd name="connsiteX7730" fmla="*/ 6650778 w 8938307"/>
              <a:gd name="connsiteY7730" fmla="*/ 2210232 h 2993922"/>
              <a:gd name="connsiteX7731" fmla="*/ 6671958 w 8938307"/>
              <a:gd name="connsiteY7731" fmla="*/ 2210232 h 2993922"/>
              <a:gd name="connsiteX7732" fmla="*/ 6682550 w 8938307"/>
              <a:gd name="connsiteY7732" fmla="*/ 2210232 h 2993922"/>
              <a:gd name="connsiteX7733" fmla="*/ 6724910 w 8938307"/>
              <a:gd name="connsiteY7733" fmla="*/ 2210232 h 2993922"/>
              <a:gd name="connsiteX7734" fmla="*/ 6740796 w 8938307"/>
              <a:gd name="connsiteY7734" fmla="*/ 2204937 h 2993922"/>
              <a:gd name="connsiteX7735" fmla="*/ 6735502 w 8938307"/>
              <a:gd name="connsiteY7735" fmla="*/ 2199642 h 2993922"/>
              <a:gd name="connsiteX7736" fmla="*/ 6735502 w 8938307"/>
              <a:gd name="connsiteY7736" fmla="*/ 2189051 h 2993922"/>
              <a:gd name="connsiteX7737" fmla="*/ 6746092 w 8938307"/>
              <a:gd name="connsiteY7737" fmla="*/ 2178461 h 2993922"/>
              <a:gd name="connsiteX7738" fmla="*/ 6740796 w 8938307"/>
              <a:gd name="connsiteY7738" fmla="*/ 2167871 h 2993922"/>
              <a:gd name="connsiteX7739" fmla="*/ 6724910 w 8938307"/>
              <a:gd name="connsiteY7739" fmla="*/ 2167871 h 2993922"/>
              <a:gd name="connsiteX7740" fmla="*/ 6693140 w 8938307"/>
              <a:gd name="connsiteY7740" fmla="*/ 2157280 h 2993922"/>
              <a:gd name="connsiteX7741" fmla="*/ 6661368 w 8938307"/>
              <a:gd name="connsiteY7741" fmla="*/ 2157280 h 2993922"/>
              <a:gd name="connsiteX7742" fmla="*/ 6650778 w 8938307"/>
              <a:gd name="connsiteY7742" fmla="*/ 2157280 h 2993922"/>
              <a:gd name="connsiteX7743" fmla="*/ 6650778 w 8938307"/>
              <a:gd name="connsiteY7743" fmla="*/ 2167871 h 2993922"/>
              <a:gd name="connsiteX7744" fmla="*/ 6666664 w 8938307"/>
              <a:gd name="connsiteY7744" fmla="*/ 2173165 h 2993922"/>
              <a:gd name="connsiteX7745" fmla="*/ 6682550 w 8938307"/>
              <a:gd name="connsiteY7745" fmla="*/ 2178461 h 2993922"/>
              <a:gd name="connsiteX7746" fmla="*/ 6661368 w 8938307"/>
              <a:gd name="connsiteY7746" fmla="*/ 2178461 h 2993922"/>
              <a:gd name="connsiteX7747" fmla="*/ 6634892 w 8938307"/>
              <a:gd name="connsiteY7747" fmla="*/ 2173165 h 2993922"/>
              <a:gd name="connsiteX7748" fmla="*/ 6629598 w 8938307"/>
              <a:gd name="connsiteY7748" fmla="*/ 2178461 h 2993922"/>
              <a:gd name="connsiteX7749" fmla="*/ 6619006 w 8938307"/>
              <a:gd name="connsiteY7749" fmla="*/ 2189051 h 2993922"/>
              <a:gd name="connsiteX7750" fmla="*/ 6587236 w 8938307"/>
              <a:gd name="connsiteY7750" fmla="*/ 2199642 h 2993922"/>
              <a:gd name="connsiteX7751" fmla="*/ 6587236 w 8938307"/>
              <a:gd name="connsiteY7751" fmla="*/ 2189051 h 2993922"/>
              <a:gd name="connsiteX7752" fmla="*/ 6576646 w 8938307"/>
              <a:gd name="connsiteY7752" fmla="*/ 2178461 h 2993922"/>
              <a:gd name="connsiteX7753" fmla="*/ 6566054 w 8938307"/>
              <a:gd name="connsiteY7753" fmla="*/ 2189051 h 2993922"/>
              <a:gd name="connsiteX7754" fmla="*/ 6555464 w 8938307"/>
              <a:gd name="connsiteY7754" fmla="*/ 2189051 h 2993922"/>
              <a:gd name="connsiteX7755" fmla="*/ 6502512 w 8938307"/>
              <a:gd name="connsiteY7755" fmla="*/ 2178461 h 2993922"/>
              <a:gd name="connsiteX7756" fmla="*/ 6491922 w 8938307"/>
              <a:gd name="connsiteY7756" fmla="*/ 2167871 h 2993922"/>
              <a:gd name="connsiteX7757" fmla="*/ 6491922 w 8938307"/>
              <a:gd name="connsiteY7757" fmla="*/ 2157280 h 2993922"/>
              <a:gd name="connsiteX7758" fmla="*/ 6502512 w 8938307"/>
              <a:gd name="connsiteY7758" fmla="*/ 2146690 h 2993922"/>
              <a:gd name="connsiteX7759" fmla="*/ 6523694 w 8938307"/>
              <a:gd name="connsiteY7759" fmla="*/ 2167871 h 2993922"/>
              <a:gd name="connsiteX7760" fmla="*/ 6544874 w 8938307"/>
              <a:gd name="connsiteY7760" fmla="*/ 2178461 h 2993922"/>
              <a:gd name="connsiteX7761" fmla="*/ 6566054 w 8938307"/>
              <a:gd name="connsiteY7761" fmla="*/ 2167871 h 2993922"/>
              <a:gd name="connsiteX7762" fmla="*/ 6608416 w 8938307"/>
              <a:gd name="connsiteY7762" fmla="*/ 2167871 h 2993922"/>
              <a:gd name="connsiteX7763" fmla="*/ 6597826 w 8938307"/>
              <a:gd name="connsiteY7763" fmla="*/ 2146690 h 2993922"/>
              <a:gd name="connsiteX7764" fmla="*/ 6581940 w 8938307"/>
              <a:gd name="connsiteY7764" fmla="*/ 2141394 h 2993922"/>
              <a:gd name="connsiteX7765" fmla="*/ 6539579 w 8938307"/>
              <a:gd name="connsiteY7765" fmla="*/ 2136099 h 2993922"/>
              <a:gd name="connsiteX7766" fmla="*/ 6497217 w 8938307"/>
              <a:gd name="connsiteY7766" fmla="*/ 2130804 h 2993922"/>
              <a:gd name="connsiteX7767" fmla="*/ 6476036 w 8938307"/>
              <a:gd name="connsiteY7767" fmla="*/ 2130804 h 2993922"/>
              <a:gd name="connsiteX7768" fmla="*/ 6462798 w 8938307"/>
              <a:gd name="connsiteY7768" fmla="*/ 2134775 h 2993922"/>
              <a:gd name="connsiteX7769" fmla="*/ 6460150 w 8938307"/>
              <a:gd name="connsiteY7769" fmla="*/ 2135216 h 2993922"/>
              <a:gd name="connsiteX7770" fmla="*/ 6460150 w 8938307"/>
              <a:gd name="connsiteY7770" fmla="*/ 2104328 h 2993922"/>
              <a:gd name="connsiteX7771" fmla="*/ 6460150 w 8938307"/>
              <a:gd name="connsiteY7771" fmla="*/ 2093738 h 2993922"/>
              <a:gd name="connsiteX7772" fmla="*/ 6417788 w 8938307"/>
              <a:gd name="connsiteY7772" fmla="*/ 2072557 h 2993922"/>
              <a:gd name="connsiteX7773" fmla="*/ 6428380 w 8938307"/>
              <a:gd name="connsiteY7773" fmla="*/ 2083146 h 2993922"/>
              <a:gd name="connsiteX7774" fmla="*/ 6438970 w 8938307"/>
              <a:gd name="connsiteY7774" fmla="*/ 2093738 h 2993922"/>
              <a:gd name="connsiteX7775" fmla="*/ 6428380 w 8938307"/>
              <a:gd name="connsiteY7775" fmla="*/ 2114919 h 2993922"/>
              <a:gd name="connsiteX7776" fmla="*/ 6407198 w 8938307"/>
              <a:gd name="connsiteY7776" fmla="*/ 2104328 h 2993922"/>
              <a:gd name="connsiteX7777" fmla="*/ 6375428 w 8938307"/>
              <a:gd name="connsiteY7777" fmla="*/ 2093738 h 2993922"/>
              <a:gd name="connsiteX7778" fmla="*/ 6364836 w 8938307"/>
              <a:gd name="connsiteY7778" fmla="*/ 2093738 h 2993922"/>
              <a:gd name="connsiteX7779" fmla="*/ 6343656 w 8938307"/>
              <a:gd name="connsiteY7779" fmla="*/ 2104328 h 2993922"/>
              <a:gd name="connsiteX7780" fmla="*/ 6375428 w 8938307"/>
              <a:gd name="connsiteY7780" fmla="*/ 2125509 h 2993922"/>
              <a:gd name="connsiteX7781" fmla="*/ 6386018 w 8938307"/>
              <a:gd name="connsiteY7781" fmla="*/ 2136099 h 2993922"/>
              <a:gd name="connsiteX7782" fmla="*/ 6396608 w 8938307"/>
              <a:gd name="connsiteY7782" fmla="*/ 2146690 h 2993922"/>
              <a:gd name="connsiteX7783" fmla="*/ 6407198 w 8938307"/>
              <a:gd name="connsiteY7783" fmla="*/ 2157280 h 2993922"/>
              <a:gd name="connsiteX7784" fmla="*/ 6428380 w 8938307"/>
              <a:gd name="connsiteY7784" fmla="*/ 2167871 h 2993922"/>
              <a:gd name="connsiteX7785" fmla="*/ 6470740 w 8938307"/>
              <a:gd name="connsiteY7785" fmla="*/ 2189051 h 2993922"/>
              <a:gd name="connsiteX7786" fmla="*/ 6460150 w 8938307"/>
              <a:gd name="connsiteY7786" fmla="*/ 2189051 h 2993922"/>
              <a:gd name="connsiteX7787" fmla="*/ 6438970 w 8938307"/>
              <a:gd name="connsiteY7787" fmla="*/ 2189051 h 2993922"/>
              <a:gd name="connsiteX7788" fmla="*/ 6428380 w 8938307"/>
              <a:gd name="connsiteY7788" fmla="*/ 2199642 h 2993922"/>
              <a:gd name="connsiteX7789" fmla="*/ 6396608 w 8938307"/>
              <a:gd name="connsiteY7789" fmla="*/ 2189051 h 2993922"/>
              <a:gd name="connsiteX7790" fmla="*/ 6386018 w 8938307"/>
              <a:gd name="connsiteY7790" fmla="*/ 2189051 h 2993922"/>
              <a:gd name="connsiteX7791" fmla="*/ 6364836 w 8938307"/>
              <a:gd name="connsiteY7791" fmla="*/ 2178461 h 2993922"/>
              <a:gd name="connsiteX7792" fmla="*/ 6364836 w 8938307"/>
              <a:gd name="connsiteY7792" fmla="*/ 2189051 h 2993922"/>
              <a:gd name="connsiteX7793" fmla="*/ 6364836 w 8938307"/>
              <a:gd name="connsiteY7793" fmla="*/ 2210232 h 2993922"/>
              <a:gd name="connsiteX7794" fmla="*/ 6354246 w 8938307"/>
              <a:gd name="connsiteY7794" fmla="*/ 2210232 h 2993922"/>
              <a:gd name="connsiteX7795" fmla="*/ 6338361 w 8938307"/>
              <a:gd name="connsiteY7795" fmla="*/ 2194346 h 2993922"/>
              <a:gd name="connsiteX7796" fmla="*/ 6343656 w 8938307"/>
              <a:gd name="connsiteY7796" fmla="*/ 2178461 h 2993922"/>
              <a:gd name="connsiteX7797" fmla="*/ 6354246 w 8938307"/>
              <a:gd name="connsiteY7797" fmla="*/ 2167871 h 2993922"/>
              <a:gd name="connsiteX7798" fmla="*/ 6343656 w 8938307"/>
              <a:gd name="connsiteY7798" fmla="*/ 2157280 h 2993922"/>
              <a:gd name="connsiteX7799" fmla="*/ 6333066 w 8938307"/>
              <a:gd name="connsiteY7799" fmla="*/ 2146690 h 2993922"/>
              <a:gd name="connsiteX7800" fmla="*/ 6333066 w 8938307"/>
              <a:gd name="connsiteY7800" fmla="*/ 2136099 h 2993922"/>
              <a:gd name="connsiteX7801" fmla="*/ 6333066 w 8938307"/>
              <a:gd name="connsiteY7801" fmla="*/ 2130804 h 2993922"/>
              <a:gd name="connsiteX7802" fmla="*/ 6343656 w 8938307"/>
              <a:gd name="connsiteY7802" fmla="*/ 2136099 h 2993922"/>
              <a:gd name="connsiteX7803" fmla="*/ 6354246 w 8938307"/>
              <a:gd name="connsiteY7803" fmla="*/ 2125509 h 2993922"/>
              <a:gd name="connsiteX7804" fmla="*/ 6343656 w 8938307"/>
              <a:gd name="connsiteY7804" fmla="*/ 2125509 h 2993922"/>
              <a:gd name="connsiteX7805" fmla="*/ 6336324 w 8938307"/>
              <a:gd name="connsiteY7805" fmla="*/ 2126731 h 2993922"/>
              <a:gd name="connsiteX7806" fmla="*/ 6338361 w 8938307"/>
              <a:gd name="connsiteY7806" fmla="*/ 2124185 h 2993922"/>
              <a:gd name="connsiteX7807" fmla="*/ 6333066 w 8938307"/>
              <a:gd name="connsiteY7807" fmla="*/ 2114919 h 2993922"/>
              <a:gd name="connsiteX7808" fmla="*/ 6327771 w 8938307"/>
              <a:gd name="connsiteY7808" fmla="*/ 2114919 h 2993922"/>
              <a:gd name="connsiteX7809" fmla="*/ 6322476 w 8938307"/>
              <a:gd name="connsiteY7809" fmla="*/ 2125509 h 2993922"/>
              <a:gd name="connsiteX7810" fmla="*/ 6311884 w 8938307"/>
              <a:gd name="connsiteY7810" fmla="*/ 2125509 h 2993922"/>
              <a:gd name="connsiteX7811" fmla="*/ 6280114 w 8938307"/>
              <a:gd name="connsiteY7811" fmla="*/ 2104328 h 2993922"/>
              <a:gd name="connsiteX7812" fmla="*/ 6258932 w 8938307"/>
              <a:gd name="connsiteY7812" fmla="*/ 2093738 h 2993922"/>
              <a:gd name="connsiteX7813" fmla="*/ 6248342 w 8938307"/>
              <a:gd name="connsiteY7813" fmla="*/ 2099033 h 2993922"/>
              <a:gd name="connsiteX7814" fmla="*/ 6258932 w 8938307"/>
              <a:gd name="connsiteY7814" fmla="*/ 2104328 h 2993922"/>
              <a:gd name="connsiteX7815" fmla="*/ 6269524 w 8938307"/>
              <a:gd name="connsiteY7815" fmla="*/ 2114919 h 2993922"/>
              <a:gd name="connsiteX7816" fmla="*/ 6258932 w 8938307"/>
              <a:gd name="connsiteY7816" fmla="*/ 2114919 h 2993922"/>
              <a:gd name="connsiteX7817" fmla="*/ 6237752 w 8938307"/>
              <a:gd name="connsiteY7817" fmla="*/ 2120213 h 2993922"/>
              <a:gd name="connsiteX7818" fmla="*/ 6237752 w 8938307"/>
              <a:gd name="connsiteY7818" fmla="*/ 2114919 h 2993922"/>
              <a:gd name="connsiteX7819" fmla="*/ 6227161 w 8938307"/>
              <a:gd name="connsiteY7819" fmla="*/ 2093738 h 2993922"/>
              <a:gd name="connsiteX7820" fmla="*/ 6216572 w 8938307"/>
              <a:gd name="connsiteY7820" fmla="*/ 2114919 h 2993922"/>
              <a:gd name="connsiteX7821" fmla="*/ 6216572 w 8938307"/>
              <a:gd name="connsiteY7821" fmla="*/ 2130804 h 2993922"/>
              <a:gd name="connsiteX7822" fmla="*/ 6205980 w 8938307"/>
              <a:gd name="connsiteY7822" fmla="*/ 2136099 h 2993922"/>
              <a:gd name="connsiteX7823" fmla="*/ 6190094 w 8938307"/>
              <a:gd name="connsiteY7823" fmla="*/ 2130804 h 2993922"/>
              <a:gd name="connsiteX7824" fmla="*/ 6174209 w 8938307"/>
              <a:gd name="connsiteY7824" fmla="*/ 2120213 h 2993922"/>
              <a:gd name="connsiteX7825" fmla="*/ 6158324 w 8938307"/>
              <a:gd name="connsiteY7825" fmla="*/ 2114919 h 2993922"/>
              <a:gd name="connsiteX7826" fmla="*/ 6142438 w 8938307"/>
              <a:gd name="connsiteY7826" fmla="*/ 2104328 h 2993922"/>
              <a:gd name="connsiteX7827" fmla="*/ 6153028 w 8938307"/>
              <a:gd name="connsiteY7827" fmla="*/ 2093738 h 2993922"/>
              <a:gd name="connsiteX7828" fmla="*/ 6142438 w 8938307"/>
              <a:gd name="connsiteY7828" fmla="*/ 2083146 h 2993922"/>
              <a:gd name="connsiteX7829" fmla="*/ 6131847 w 8938307"/>
              <a:gd name="connsiteY7829" fmla="*/ 2083146 h 2993922"/>
              <a:gd name="connsiteX7830" fmla="*/ 6131847 w 8938307"/>
              <a:gd name="connsiteY7830" fmla="*/ 2093738 h 2993922"/>
              <a:gd name="connsiteX7831" fmla="*/ 6110668 w 8938307"/>
              <a:gd name="connsiteY7831" fmla="*/ 2083146 h 2993922"/>
              <a:gd name="connsiteX7832" fmla="*/ 6097429 w 8938307"/>
              <a:gd name="connsiteY7832" fmla="*/ 2075204 h 2993922"/>
              <a:gd name="connsiteX7833" fmla="*/ 6091251 w 8938307"/>
              <a:gd name="connsiteY7833" fmla="*/ 2074323 h 2993922"/>
              <a:gd name="connsiteX7834" fmla="*/ 6098752 w 8938307"/>
              <a:gd name="connsiteY7834" fmla="*/ 2081823 h 2993922"/>
              <a:gd name="connsiteX7835" fmla="*/ 6105372 w 8938307"/>
              <a:gd name="connsiteY7835" fmla="*/ 2088442 h 2993922"/>
              <a:gd name="connsiteX7836" fmla="*/ 6110668 w 8938307"/>
              <a:gd name="connsiteY7836" fmla="*/ 2093738 h 2993922"/>
              <a:gd name="connsiteX7837" fmla="*/ 6078895 w 8938307"/>
              <a:gd name="connsiteY7837" fmla="*/ 2093738 h 2993922"/>
              <a:gd name="connsiteX7838" fmla="*/ 6057716 w 8938307"/>
              <a:gd name="connsiteY7838" fmla="*/ 2088442 h 2993922"/>
              <a:gd name="connsiteX7839" fmla="*/ 6036534 w 8938307"/>
              <a:gd name="connsiteY7839" fmla="*/ 2083146 h 2993922"/>
              <a:gd name="connsiteX7840" fmla="*/ 5994172 w 8938307"/>
              <a:gd name="connsiteY7840" fmla="*/ 2072557 h 2993922"/>
              <a:gd name="connsiteX7841" fmla="*/ 5957106 w 8938307"/>
              <a:gd name="connsiteY7841" fmla="*/ 2056671 h 2993922"/>
              <a:gd name="connsiteX7842" fmla="*/ 5920039 w 8938307"/>
              <a:gd name="connsiteY7842" fmla="*/ 2040786 h 2993922"/>
              <a:gd name="connsiteX7843" fmla="*/ 5909449 w 8938307"/>
              <a:gd name="connsiteY7843" fmla="*/ 2035490 h 2993922"/>
              <a:gd name="connsiteX7844" fmla="*/ 5877678 w 8938307"/>
              <a:gd name="connsiteY7844" fmla="*/ 2030194 h 2993922"/>
              <a:gd name="connsiteX7845" fmla="*/ 5835316 w 8938307"/>
              <a:gd name="connsiteY7845" fmla="*/ 2019605 h 2993922"/>
              <a:gd name="connsiteX7846" fmla="*/ 5803545 w 8938307"/>
              <a:gd name="connsiteY7846" fmla="*/ 2019605 h 2993922"/>
              <a:gd name="connsiteX7847" fmla="*/ 5792954 w 8938307"/>
              <a:gd name="connsiteY7847" fmla="*/ 2019605 h 2993922"/>
              <a:gd name="connsiteX7848" fmla="*/ 5782364 w 8938307"/>
              <a:gd name="connsiteY7848" fmla="*/ 2030194 h 2993922"/>
              <a:gd name="connsiteX7849" fmla="*/ 5771774 w 8938307"/>
              <a:gd name="connsiteY7849" fmla="*/ 2030194 h 2993922"/>
              <a:gd name="connsiteX7850" fmla="*/ 5761183 w 8938307"/>
              <a:gd name="connsiteY7850" fmla="*/ 2019605 h 2993922"/>
              <a:gd name="connsiteX7851" fmla="*/ 5750593 w 8938307"/>
              <a:gd name="connsiteY7851" fmla="*/ 2009015 h 2993922"/>
              <a:gd name="connsiteX7852" fmla="*/ 5745298 w 8938307"/>
              <a:gd name="connsiteY7852" fmla="*/ 2003719 h 2993922"/>
              <a:gd name="connsiteX7853" fmla="*/ 5729412 w 8938307"/>
              <a:gd name="connsiteY7853" fmla="*/ 1998424 h 2993922"/>
              <a:gd name="connsiteX7854" fmla="*/ 5713526 w 8938307"/>
              <a:gd name="connsiteY7854" fmla="*/ 1993128 h 2993922"/>
              <a:gd name="connsiteX7855" fmla="*/ 5692346 w 8938307"/>
              <a:gd name="connsiteY7855" fmla="*/ 2003719 h 2993922"/>
              <a:gd name="connsiteX7856" fmla="*/ 5644689 w 8938307"/>
              <a:gd name="connsiteY7856" fmla="*/ 2003719 h 2993922"/>
              <a:gd name="connsiteX7857" fmla="*/ 5591737 w 8938307"/>
              <a:gd name="connsiteY7857" fmla="*/ 1998424 h 2993922"/>
              <a:gd name="connsiteX7858" fmla="*/ 5581147 w 8938307"/>
              <a:gd name="connsiteY7858" fmla="*/ 1987834 h 2993922"/>
              <a:gd name="connsiteX7859" fmla="*/ 5591737 w 8938307"/>
              <a:gd name="connsiteY7859" fmla="*/ 1987834 h 2993922"/>
              <a:gd name="connsiteX7860" fmla="*/ 5591737 w 8938307"/>
              <a:gd name="connsiteY7860" fmla="*/ 1977242 h 2993922"/>
              <a:gd name="connsiteX7861" fmla="*/ 5591737 w 8938307"/>
              <a:gd name="connsiteY7861" fmla="*/ 1966653 h 2993922"/>
              <a:gd name="connsiteX7862" fmla="*/ 5602327 w 8938307"/>
              <a:gd name="connsiteY7862" fmla="*/ 1966653 h 2993922"/>
              <a:gd name="connsiteX7863" fmla="*/ 5612918 w 8938307"/>
              <a:gd name="connsiteY7863" fmla="*/ 1956063 h 2993922"/>
              <a:gd name="connsiteX7864" fmla="*/ 5602327 w 8938307"/>
              <a:gd name="connsiteY7864" fmla="*/ 1956063 h 2993922"/>
              <a:gd name="connsiteX7865" fmla="*/ 5591737 w 8938307"/>
              <a:gd name="connsiteY7865" fmla="*/ 1956063 h 2993922"/>
              <a:gd name="connsiteX7866" fmla="*/ 5581147 w 8938307"/>
              <a:gd name="connsiteY7866" fmla="*/ 1966653 h 2993922"/>
              <a:gd name="connsiteX7867" fmla="*/ 5581147 w 8938307"/>
              <a:gd name="connsiteY7867" fmla="*/ 1977242 h 2993922"/>
              <a:gd name="connsiteX7868" fmla="*/ 5538785 w 8938307"/>
              <a:gd name="connsiteY7868" fmla="*/ 1966653 h 2993922"/>
              <a:gd name="connsiteX7869" fmla="*/ 5507014 w 8938307"/>
              <a:gd name="connsiteY7869" fmla="*/ 1966653 h 2993922"/>
              <a:gd name="connsiteX7870" fmla="*/ 5496423 w 8938307"/>
              <a:gd name="connsiteY7870" fmla="*/ 1956063 h 2993922"/>
              <a:gd name="connsiteX7871" fmla="*/ 5485833 w 8938307"/>
              <a:gd name="connsiteY7871" fmla="*/ 1945472 h 2993922"/>
              <a:gd name="connsiteX7872" fmla="*/ 5485833 w 8938307"/>
              <a:gd name="connsiteY7872" fmla="*/ 1956063 h 2993922"/>
              <a:gd name="connsiteX7873" fmla="*/ 5475243 w 8938307"/>
              <a:gd name="connsiteY7873" fmla="*/ 1956063 h 2993922"/>
              <a:gd name="connsiteX7874" fmla="*/ 5454062 w 8938307"/>
              <a:gd name="connsiteY7874" fmla="*/ 1945472 h 2993922"/>
              <a:gd name="connsiteX7875" fmla="*/ 5443471 w 8938307"/>
              <a:gd name="connsiteY7875" fmla="*/ 1945472 h 2993922"/>
              <a:gd name="connsiteX7876" fmla="*/ 5443471 w 8938307"/>
              <a:gd name="connsiteY7876" fmla="*/ 1956063 h 2993922"/>
              <a:gd name="connsiteX7877" fmla="*/ 5454062 w 8938307"/>
              <a:gd name="connsiteY7877" fmla="*/ 1966653 h 2993922"/>
              <a:gd name="connsiteX7878" fmla="*/ 5475243 w 8938307"/>
              <a:gd name="connsiteY7878" fmla="*/ 1966653 h 2993922"/>
              <a:gd name="connsiteX7879" fmla="*/ 5485833 w 8938307"/>
              <a:gd name="connsiteY7879" fmla="*/ 1977242 h 2993922"/>
              <a:gd name="connsiteX7880" fmla="*/ 5496423 w 8938307"/>
              <a:gd name="connsiteY7880" fmla="*/ 1977242 h 2993922"/>
              <a:gd name="connsiteX7881" fmla="*/ 5517604 w 8938307"/>
              <a:gd name="connsiteY7881" fmla="*/ 1987834 h 2993922"/>
              <a:gd name="connsiteX7882" fmla="*/ 5549375 w 8938307"/>
              <a:gd name="connsiteY7882" fmla="*/ 1987834 h 2993922"/>
              <a:gd name="connsiteX7883" fmla="*/ 5559966 w 8938307"/>
              <a:gd name="connsiteY7883" fmla="*/ 2003719 h 2993922"/>
              <a:gd name="connsiteX7884" fmla="*/ 5570556 w 8938307"/>
              <a:gd name="connsiteY7884" fmla="*/ 1998424 h 2993922"/>
              <a:gd name="connsiteX7885" fmla="*/ 5591737 w 8938307"/>
              <a:gd name="connsiteY7885" fmla="*/ 1998424 h 2993922"/>
              <a:gd name="connsiteX7886" fmla="*/ 5607622 w 8938307"/>
              <a:gd name="connsiteY7886" fmla="*/ 2014309 h 2993922"/>
              <a:gd name="connsiteX7887" fmla="*/ 5644689 w 8938307"/>
              <a:gd name="connsiteY7887" fmla="*/ 2019605 h 2993922"/>
              <a:gd name="connsiteX7888" fmla="*/ 5660574 w 8938307"/>
              <a:gd name="connsiteY7888" fmla="*/ 2024900 h 2993922"/>
              <a:gd name="connsiteX7889" fmla="*/ 5692346 w 8938307"/>
              <a:gd name="connsiteY7889" fmla="*/ 2035490 h 2993922"/>
              <a:gd name="connsiteX7890" fmla="*/ 5718822 w 8938307"/>
              <a:gd name="connsiteY7890" fmla="*/ 2040786 h 2993922"/>
              <a:gd name="connsiteX7891" fmla="*/ 5740002 w 8938307"/>
              <a:gd name="connsiteY7891" fmla="*/ 2046080 h 2993922"/>
              <a:gd name="connsiteX7892" fmla="*/ 5761183 w 8938307"/>
              <a:gd name="connsiteY7892" fmla="*/ 2051376 h 2993922"/>
              <a:gd name="connsiteX7893" fmla="*/ 5835316 w 8938307"/>
              <a:gd name="connsiteY7893" fmla="*/ 2072557 h 2993922"/>
              <a:gd name="connsiteX7894" fmla="*/ 5845908 w 8938307"/>
              <a:gd name="connsiteY7894" fmla="*/ 2072557 h 2993922"/>
              <a:gd name="connsiteX7895" fmla="*/ 5856497 w 8938307"/>
              <a:gd name="connsiteY7895" fmla="*/ 2083146 h 2993922"/>
              <a:gd name="connsiteX7896" fmla="*/ 5867087 w 8938307"/>
              <a:gd name="connsiteY7896" fmla="*/ 2088442 h 2993922"/>
              <a:gd name="connsiteX7897" fmla="*/ 5898860 w 8938307"/>
              <a:gd name="connsiteY7897" fmla="*/ 2093738 h 2993922"/>
              <a:gd name="connsiteX7898" fmla="*/ 5930630 w 8938307"/>
              <a:gd name="connsiteY7898" fmla="*/ 2104328 h 2993922"/>
              <a:gd name="connsiteX7899" fmla="*/ 5951812 w 8938307"/>
              <a:gd name="connsiteY7899" fmla="*/ 2104328 h 2993922"/>
              <a:gd name="connsiteX7900" fmla="*/ 5941220 w 8938307"/>
              <a:gd name="connsiteY7900" fmla="*/ 2093738 h 2993922"/>
              <a:gd name="connsiteX7901" fmla="*/ 5951812 w 8938307"/>
              <a:gd name="connsiteY7901" fmla="*/ 2093738 h 2993922"/>
              <a:gd name="connsiteX7902" fmla="*/ 5962401 w 8938307"/>
              <a:gd name="connsiteY7902" fmla="*/ 2093738 h 2993922"/>
              <a:gd name="connsiteX7903" fmla="*/ 5951812 w 8938307"/>
              <a:gd name="connsiteY7903" fmla="*/ 2083146 h 2993922"/>
              <a:gd name="connsiteX7904" fmla="*/ 5994172 w 8938307"/>
              <a:gd name="connsiteY7904" fmla="*/ 2093738 h 2993922"/>
              <a:gd name="connsiteX7905" fmla="*/ 6004764 w 8938307"/>
              <a:gd name="connsiteY7905" fmla="*/ 2093738 h 2993922"/>
              <a:gd name="connsiteX7906" fmla="*/ 6004764 w 8938307"/>
              <a:gd name="connsiteY7906" fmla="*/ 2099033 h 2993922"/>
              <a:gd name="connsiteX7907" fmla="*/ 6010058 w 8938307"/>
              <a:gd name="connsiteY7907" fmla="*/ 2109623 h 2993922"/>
              <a:gd name="connsiteX7908" fmla="*/ 6025943 w 8938307"/>
              <a:gd name="connsiteY7908" fmla="*/ 2120213 h 2993922"/>
              <a:gd name="connsiteX7909" fmla="*/ 6041830 w 8938307"/>
              <a:gd name="connsiteY7909" fmla="*/ 2125509 h 2993922"/>
              <a:gd name="connsiteX7910" fmla="*/ 6047124 w 8938307"/>
              <a:gd name="connsiteY7910" fmla="*/ 2136099 h 2993922"/>
              <a:gd name="connsiteX7911" fmla="*/ 6121257 w 8938307"/>
              <a:gd name="connsiteY7911" fmla="*/ 2146690 h 2993922"/>
              <a:gd name="connsiteX7912" fmla="*/ 6153028 w 8938307"/>
              <a:gd name="connsiteY7912" fmla="*/ 2167871 h 2993922"/>
              <a:gd name="connsiteX7913" fmla="*/ 6184800 w 8938307"/>
              <a:gd name="connsiteY7913" fmla="*/ 2178461 h 2993922"/>
              <a:gd name="connsiteX7914" fmla="*/ 6221866 w 8938307"/>
              <a:gd name="connsiteY7914" fmla="*/ 2199642 h 2993922"/>
              <a:gd name="connsiteX7915" fmla="*/ 6258932 w 8938307"/>
              <a:gd name="connsiteY7915" fmla="*/ 2199642 h 2993922"/>
              <a:gd name="connsiteX7916" fmla="*/ 6216572 w 8938307"/>
              <a:gd name="connsiteY7916" fmla="*/ 2167871 h 2993922"/>
              <a:gd name="connsiteX7917" fmla="*/ 6195390 w 8938307"/>
              <a:gd name="connsiteY7917" fmla="*/ 2146690 h 2993922"/>
              <a:gd name="connsiteX7918" fmla="*/ 6216572 w 8938307"/>
              <a:gd name="connsiteY7918" fmla="*/ 2146690 h 2993922"/>
              <a:gd name="connsiteX7919" fmla="*/ 6227161 w 8938307"/>
              <a:gd name="connsiteY7919" fmla="*/ 2157280 h 2993922"/>
              <a:gd name="connsiteX7920" fmla="*/ 6237752 w 8938307"/>
              <a:gd name="connsiteY7920" fmla="*/ 2167871 h 2993922"/>
              <a:gd name="connsiteX7921" fmla="*/ 6253638 w 8938307"/>
              <a:gd name="connsiteY7921" fmla="*/ 2173165 h 2993922"/>
              <a:gd name="connsiteX7922" fmla="*/ 6269524 w 8938307"/>
              <a:gd name="connsiteY7922" fmla="*/ 2162575 h 2993922"/>
              <a:gd name="connsiteX7923" fmla="*/ 6290704 w 8938307"/>
              <a:gd name="connsiteY7923" fmla="*/ 2167871 h 2993922"/>
              <a:gd name="connsiteX7924" fmla="*/ 6269524 w 8938307"/>
              <a:gd name="connsiteY7924" fmla="*/ 2189051 h 2993922"/>
              <a:gd name="connsiteX7925" fmla="*/ 6258932 w 8938307"/>
              <a:gd name="connsiteY7925" fmla="*/ 2189051 h 2993922"/>
              <a:gd name="connsiteX7926" fmla="*/ 6290704 w 8938307"/>
              <a:gd name="connsiteY7926" fmla="*/ 2220823 h 2993922"/>
              <a:gd name="connsiteX7927" fmla="*/ 6343656 w 8938307"/>
              <a:gd name="connsiteY7927" fmla="*/ 2242004 h 2993922"/>
              <a:gd name="connsiteX7928" fmla="*/ 6354246 w 8938307"/>
              <a:gd name="connsiteY7928" fmla="*/ 2236708 h 2993922"/>
              <a:gd name="connsiteX7929" fmla="*/ 6354246 w 8938307"/>
              <a:gd name="connsiteY7929" fmla="*/ 2231413 h 2993922"/>
              <a:gd name="connsiteX7930" fmla="*/ 6364836 w 8938307"/>
              <a:gd name="connsiteY7930" fmla="*/ 2220823 h 2993922"/>
              <a:gd name="connsiteX7931" fmla="*/ 6364836 w 8938307"/>
              <a:gd name="connsiteY7931" fmla="*/ 2231413 h 2993922"/>
              <a:gd name="connsiteX7932" fmla="*/ 6364836 w 8938307"/>
              <a:gd name="connsiteY7932" fmla="*/ 2242004 h 2993922"/>
              <a:gd name="connsiteX7933" fmla="*/ 6375428 w 8938307"/>
              <a:gd name="connsiteY7933" fmla="*/ 2252594 h 2993922"/>
              <a:gd name="connsiteX7934" fmla="*/ 6375428 w 8938307"/>
              <a:gd name="connsiteY7934" fmla="*/ 2273775 h 2993922"/>
              <a:gd name="connsiteX7935" fmla="*/ 6375428 w 8938307"/>
              <a:gd name="connsiteY7935" fmla="*/ 2284365 h 2993922"/>
              <a:gd name="connsiteX7936" fmla="*/ 6354246 w 8938307"/>
              <a:gd name="connsiteY7936" fmla="*/ 2284365 h 2993922"/>
              <a:gd name="connsiteX7937" fmla="*/ 6333066 w 8938307"/>
              <a:gd name="connsiteY7937" fmla="*/ 2284365 h 2993922"/>
              <a:gd name="connsiteX7938" fmla="*/ 6322476 w 8938307"/>
              <a:gd name="connsiteY7938" fmla="*/ 2284365 h 2993922"/>
              <a:gd name="connsiteX7939" fmla="*/ 6311884 w 8938307"/>
              <a:gd name="connsiteY7939" fmla="*/ 2273775 h 2993922"/>
              <a:gd name="connsiteX7940" fmla="*/ 6285409 w 8938307"/>
              <a:gd name="connsiteY7940" fmla="*/ 2263184 h 2993922"/>
              <a:gd name="connsiteX7941" fmla="*/ 6269524 w 8938307"/>
              <a:gd name="connsiteY7941" fmla="*/ 2257889 h 2993922"/>
              <a:gd name="connsiteX7942" fmla="*/ 6258932 w 8938307"/>
              <a:gd name="connsiteY7942" fmla="*/ 2252594 h 2993922"/>
              <a:gd name="connsiteX7943" fmla="*/ 6237752 w 8938307"/>
              <a:gd name="connsiteY7943" fmla="*/ 2252594 h 2993922"/>
              <a:gd name="connsiteX7944" fmla="*/ 6227161 w 8938307"/>
              <a:gd name="connsiteY7944" fmla="*/ 2247298 h 2993922"/>
              <a:gd name="connsiteX7945" fmla="*/ 6216572 w 8938307"/>
              <a:gd name="connsiteY7945" fmla="*/ 2242004 h 2993922"/>
              <a:gd name="connsiteX7946" fmla="*/ 6190094 w 8938307"/>
              <a:gd name="connsiteY7946" fmla="*/ 2236708 h 2993922"/>
              <a:gd name="connsiteX7947" fmla="*/ 6163620 w 8938307"/>
              <a:gd name="connsiteY7947" fmla="*/ 2231413 h 2993922"/>
              <a:gd name="connsiteX7948" fmla="*/ 6115962 w 8938307"/>
              <a:gd name="connsiteY7948" fmla="*/ 2220823 h 2993922"/>
              <a:gd name="connsiteX7949" fmla="*/ 6089486 w 8938307"/>
              <a:gd name="connsiteY7949" fmla="*/ 2210232 h 2993922"/>
              <a:gd name="connsiteX7950" fmla="*/ 6068305 w 8938307"/>
              <a:gd name="connsiteY7950" fmla="*/ 2199642 h 2993922"/>
              <a:gd name="connsiteX7951" fmla="*/ 6057716 w 8938307"/>
              <a:gd name="connsiteY7951" fmla="*/ 2194346 h 2993922"/>
              <a:gd name="connsiteX7952" fmla="*/ 6036534 w 8938307"/>
              <a:gd name="connsiteY7952" fmla="*/ 2189051 h 2993922"/>
              <a:gd name="connsiteX7953" fmla="*/ 5994172 w 8938307"/>
              <a:gd name="connsiteY7953" fmla="*/ 2199642 h 2993922"/>
              <a:gd name="connsiteX7954" fmla="*/ 6015353 w 8938307"/>
              <a:gd name="connsiteY7954" fmla="*/ 2204937 h 2993922"/>
              <a:gd name="connsiteX7955" fmla="*/ 6047124 w 8938307"/>
              <a:gd name="connsiteY7955" fmla="*/ 2199642 h 2993922"/>
              <a:gd name="connsiteX7956" fmla="*/ 6068305 w 8938307"/>
              <a:gd name="connsiteY7956" fmla="*/ 2220823 h 2993922"/>
              <a:gd name="connsiteX7957" fmla="*/ 6121257 w 8938307"/>
              <a:gd name="connsiteY7957" fmla="*/ 2242004 h 2993922"/>
              <a:gd name="connsiteX7958" fmla="*/ 6137142 w 8938307"/>
              <a:gd name="connsiteY7958" fmla="*/ 2247298 h 2993922"/>
              <a:gd name="connsiteX7959" fmla="*/ 6163620 w 8938307"/>
              <a:gd name="connsiteY7959" fmla="*/ 2252594 h 2993922"/>
              <a:gd name="connsiteX7960" fmla="*/ 6227161 w 8938307"/>
              <a:gd name="connsiteY7960" fmla="*/ 2273775 h 2993922"/>
              <a:gd name="connsiteX7961" fmla="*/ 6237752 w 8938307"/>
              <a:gd name="connsiteY7961" fmla="*/ 2284365 h 2993922"/>
              <a:gd name="connsiteX7962" fmla="*/ 6243046 w 8938307"/>
              <a:gd name="connsiteY7962" fmla="*/ 2279069 h 2993922"/>
              <a:gd name="connsiteX7963" fmla="*/ 6248342 w 8938307"/>
              <a:gd name="connsiteY7963" fmla="*/ 2284365 h 2993922"/>
              <a:gd name="connsiteX7964" fmla="*/ 6237752 w 8938307"/>
              <a:gd name="connsiteY7964" fmla="*/ 2294956 h 2993922"/>
              <a:gd name="connsiteX7965" fmla="*/ 6221866 w 8938307"/>
              <a:gd name="connsiteY7965" fmla="*/ 2294956 h 2993922"/>
              <a:gd name="connsiteX7966" fmla="*/ 6216572 w 8938307"/>
              <a:gd name="connsiteY7966" fmla="*/ 2294956 h 2993922"/>
              <a:gd name="connsiteX7967" fmla="*/ 6216572 w 8938307"/>
              <a:gd name="connsiteY7967" fmla="*/ 2305546 h 2993922"/>
              <a:gd name="connsiteX7968" fmla="*/ 6216572 w 8938307"/>
              <a:gd name="connsiteY7968" fmla="*/ 2316136 h 2993922"/>
              <a:gd name="connsiteX7969" fmla="*/ 6205980 w 8938307"/>
              <a:gd name="connsiteY7969" fmla="*/ 2310841 h 2993922"/>
              <a:gd name="connsiteX7970" fmla="*/ 6195390 w 8938307"/>
              <a:gd name="connsiteY7970" fmla="*/ 2305546 h 2993922"/>
              <a:gd name="connsiteX7971" fmla="*/ 6184800 w 8938307"/>
              <a:gd name="connsiteY7971" fmla="*/ 2294956 h 2993922"/>
              <a:gd name="connsiteX7972" fmla="*/ 6179505 w 8938307"/>
              <a:gd name="connsiteY7972" fmla="*/ 2289660 h 2993922"/>
              <a:gd name="connsiteX7973" fmla="*/ 6174209 w 8938307"/>
              <a:gd name="connsiteY7973" fmla="*/ 2284365 h 2993922"/>
              <a:gd name="connsiteX7974" fmla="*/ 6142438 w 8938307"/>
              <a:gd name="connsiteY7974" fmla="*/ 2263184 h 2993922"/>
              <a:gd name="connsiteX7975" fmla="*/ 6110668 w 8938307"/>
              <a:gd name="connsiteY7975" fmla="*/ 2252594 h 2993922"/>
              <a:gd name="connsiteX7976" fmla="*/ 6078895 w 8938307"/>
              <a:gd name="connsiteY7976" fmla="*/ 2252594 h 2993922"/>
              <a:gd name="connsiteX7977" fmla="*/ 6057716 w 8938307"/>
              <a:gd name="connsiteY7977" fmla="*/ 2242004 h 2993922"/>
              <a:gd name="connsiteX7978" fmla="*/ 6047124 w 8938307"/>
              <a:gd name="connsiteY7978" fmla="*/ 2242004 h 2993922"/>
              <a:gd name="connsiteX7979" fmla="*/ 6025943 w 8938307"/>
              <a:gd name="connsiteY7979" fmla="*/ 2242004 h 2993922"/>
              <a:gd name="connsiteX7980" fmla="*/ 5983582 w 8938307"/>
              <a:gd name="connsiteY7980" fmla="*/ 2231413 h 2993922"/>
              <a:gd name="connsiteX7981" fmla="*/ 5962401 w 8938307"/>
              <a:gd name="connsiteY7981" fmla="*/ 2226117 h 2993922"/>
              <a:gd name="connsiteX7982" fmla="*/ 5888268 w 8938307"/>
              <a:gd name="connsiteY7982" fmla="*/ 2210232 h 2993922"/>
              <a:gd name="connsiteX7983" fmla="*/ 5729412 w 8938307"/>
              <a:gd name="connsiteY7983" fmla="*/ 2178461 h 2993922"/>
              <a:gd name="connsiteX7984" fmla="*/ 5655279 w 8938307"/>
              <a:gd name="connsiteY7984" fmla="*/ 2157280 h 2993922"/>
              <a:gd name="connsiteX7985" fmla="*/ 5623508 w 8938307"/>
              <a:gd name="connsiteY7985" fmla="*/ 2157280 h 2993922"/>
              <a:gd name="connsiteX7986" fmla="*/ 5581147 w 8938307"/>
              <a:gd name="connsiteY7986" fmla="*/ 2125509 h 2993922"/>
              <a:gd name="connsiteX7987" fmla="*/ 5507014 w 8938307"/>
              <a:gd name="connsiteY7987" fmla="*/ 2104328 h 2993922"/>
              <a:gd name="connsiteX7988" fmla="*/ 5496423 w 8938307"/>
              <a:gd name="connsiteY7988" fmla="*/ 2104328 h 2993922"/>
              <a:gd name="connsiteX7989" fmla="*/ 5475243 w 8938307"/>
              <a:gd name="connsiteY7989" fmla="*/ 2093738 h 2993922"/>
              <a:gd name="connsiteX7990" fmla="*/ 5475243 w 8938307"/>
              <a:gd name="connsiteY7990" fmla="*/ 2083146 h 2993922"/>
              <a:gd name="connsiteX7991" fmla="*/ 5432881 w 8938307"/>
              <a:gd name="connsiteY7991" fmla="*/ 2061967 h 2993922"/>
              <a:gd name="connsiteX7992" fmla="*/ 5401110 w 8938307"/>
              <a:gd name="connsiteY7992" fmla="*/ 2051376 h 2993922"/>
              <a:gd name="connsiteX7993" fmla="*/ 5369339 w 8938307"/>
              <a:gd name="connsiteY7993" fmla="*/ 2040786 h 2993922"/>
              <a:gd name="connsiteX7994" fmla="*/ 5348158 w 8938307"/>
              <a:gd name="connsiteY7994" fmla="*/ 2030194 h 2993922"/>
              <a:gd name="connsiteX7995" fmla="*/ 5326977 w 8938307"/>
              <a:gd name="connsiteY7995" fmla="*/ 2030194 h 2993922"/>
              <a:gd name="connsiteX7996" fmla="*/ 5326977 w 8938307"/>
              <a:gd name="connsiteY7996" fmla="*/ 2019605 h 2993922"/>
              <a:gd name="connsiteX7997" fmla="*/ 5348158 w 8938307"/>
              <a:gd name="connsiteY7997" fmla="*/ 2009015 h 2993922"/>
              <a:gd name="connsiteX7998" fmla="*/ 5326977 w 8938307"/>
              <a:gd name="connsiteY7998" fmla="*/ 2009015 h 2993922"/>
              <a:gd name="connsiteX7999" fmla="*/ 5284614 w 8938307"/>
              <a:gd name="connsiteY7999" fmla="*/ 1998424 h 2993922"/>
              <a:gd name="connsiteX8000" fmla="*/ 5274025 w 8938307"/>
              <a:gd name="connsiteY8000" fmla="*/ 2009015 h 2993922"/>
              <a:gd name="connsiteX8001" fmla="*/ 5274025 w 8938307"/>
              <a:gd name="connsiteY8001" fmla="*/ 1998424 h 2993922"/>
              <a:gd name="connsiteX8002" fmla="*/ 5252844 w 8938307"/>
              <a:gd name="connsiteY8002" fmla="*/ 1998424 h 2993922"/>
              <a:gd name="connsiteX8003" fmla="*/ 5231662 w 8938307"/>
              <a:gd name="connsiteY8003" fmla="*/ 1998424 h 2993922"/>
              <a:gd name="connsiteX8004" fmla="*/ 5231662 w 8938307"/>
              <a:gd name="connsiteY8004" fmla="*/ 2009015 h 2993922"/>
              <a:gd name="connsiteX8005" fmla="*/ 5274025 w 8938307"/>
              <a:gd name="connsiteY8005" fmla="*/ 2024900 h 2993922"/>
              <a:gd name="connsiteX8006" fmla="*/ 5284614 w 8938307"/>
              <a:gd name="connsiteY8006" fmla="*/ 2035490 h 2993922"/>
              <a:gd name="connsiteX8007" fmla="*/ 5300500 w 8938307"/>
              <a:gd name="connsiteY8007" fmla="*/ 2051376 h 2993922"/>
              <a:gd name="connsiteX8008" fmla="*/ 5326977 w 8938307"/>
              <a:gd name="connsiteY8008" fmla="*/ 2061967 h 2993922"/>
              <a:gd name="connsiteX8009" fmla="*/ 5326977 w 8938307"/>
              <a:gd name="connsiteY8009" fmla="*/ 2051376 h 2993922"/>
              <a:gd name="connsiteX8010" fmla="*/ 5337566 w 8938307"/>
              <a:gd name="connsiteY8010" fmla="*/ 2040786 h 2993922"/>
              <a:gd name="connsiteX8011" fmla="*/ 5358748 w 8938307"/>
              <a:gd name="connsiteY8011" fmla="*/ 2051376 h 2993922"/>
              <a:gd name="connsiteX8012" fmla="*/ 5369339 w 8938307"/>
              <a:gd name="connsiteY8012" fmla="*/ 2056671 h 2993922"/>
              <a:gd name="connsiteX8013" fmla="*/ 5374634 w 8938307"/>
              <a:gd name="connsiteY8013" fmla="*/ 2061967 h 2993922"/>
              <a:gd name="connsiteX8014" fmla="*/ 5390518 w 8938307"/>
              <a:gd name="connsiteY8014" fmla="*/ 2061967 h 2993922"/>
              <a:gd name="connsiteX8015" fmla="*/ 5427586 w 8938307"/>
              <a:gd name="connsiteY8015" fmla="*/ 2077852 h 2993922"/>
              <a:gd name="connsiteX8016" fmla="*/ 5454062 w 8938307"/>
              <a:gd name="connsiteY8016" fmla="*/ 2104328 h 2993922"/>
              <a:gd name="connsiteX8017" fmla="*/ 5464652 w 8938307"/>
              <a:gd name="connsiteY8017" fmla="*/ 2109623 h 2993922"/>
              <a:gd name="connsiteX8018" fmla="*/ 5475243 w 8938307"/>
              <a:gd name="connsiteY8018" fmla="*/ 2114919 h 2993922"/>
              <a:gd name="connsiteX8019" fmla="*/ 5485833 w 8938307"/>
              <a:gd name="connsiteY8019" fmla="*/ 2114919 h 2993922"/>
              <a:gd name="connsiteX8020" fmla="*/ 5496423 w 8938307"/>
              <a:gd name="connsiteY8020" fmla="*/ 2114919 h 2993922"/>
              <a:gd name="connsiteX8021" fmla="*/ 5570556 w 8938307"/>
              <a:gd name="connsiteY8021" fmla="*/ 2146690 h 2993922"/>
              <a:gd name="connsiteX8022" fmla="*/ 5612918 w 8938307"/>
              <a:gd name="connsiteY8022" fmla="*/ 2157280 h 2993922"/>
              <a:gd name="connsiteX8023" fmla="*/ 5660574 w 8938307"/>
              <a:gd name="connsiteY8023" fmla="*/ 2167871 h 2993922"/>
              <a:gd name="connsiteX8024" fmla="*/ 5718822 w 8938307"/>
              <a:gd name="connsiteY8024" fmla="*/ 2189051 h 2993922"/>
              <a:gd name="connsiteX8025" fmla="*/ 5803545 w 8938307"/>
              <a:gd name="connsiteY8025" fmla="*/ 2231413 h 2993922"/>
              <a:gd name="connsiteX8026" fmla="*/ 5792954 w 8938307"/>
              <a:gd name="connsiteY8026" fmla="*/ 2231413 h 2993922"/>
              <a:gd name="connsiteX8027" fmla="*/ 5782364 w 8938307"/>
              <a:gd name="connsiteY8027" fmla="*/ 2231413 h 2993922"/>
              <a:gd name="connsiteX8028" fmla="*/ 5771774 w 8938307"/>
              <a:gd name="connsiteY8028" fmla="*/ 2220823 h 2993922"/>
              <a:gd name="connsiteX8029" fmla="*/ 5755888 w 8938307"/>
              <a:gd name="connsiteY8029" fmla="*/ 2215527 h 2993922"/>
              <a:gd name="connsiteX8030" fmla="*/ 5734708 w 8938307"/>
              <a:gd name="connsiteY8030" fmla="*/ 2204937 h 2993922"/>
              <a:gd name="connsiteX8031" fmla="*/ 5708232 w 8938307"/>
              <a:gd name="connsiteY8031" fmla="*/ 2199642 h 2993922"/>
              <a:gd name="connsiteX8032" fmla="*/ 5729412 w 8938307"/>
              <a:gd name="connsiteY8032" fmla="*/ 2220823 h 2993922"/>
              <a:gd name="connsiteX8033" fmla="*/ 5740002 w 8938307"/>
              <a:gd name="connsiteY8033" fmla="*/ 2220823 h 2993922"/>
              <a:gd name="connsiteX8034" fmla="*/ 5771774 w 8938307"/>
              <a:gd name="connsiteY8034" fmla="*/ 2236708 h 2993922"/>
              <a:gd name="connsiteX8035" fmla="*/ 5814135 w 8938307"/>
              <a:gd name="connsiteY8035" fmla="*/ 2242004 h 2993922"/>
              <a:gd name="connsiteX8036" fmla="*/ 5819430 w 8938307"/>
              <a:gd name="connsiteY8036" fmla="*/ 2236708 h 2993922"/>
              <a:gd name="connsiteX8037" fmla="*/ 5824726 w 8938307"/>
              <a:gd name="connsiteY8037" fmla="*/ 2231413 h 2993922"/>
              <a:gd name="connsiteX8038" fmla="*/ 5856497 w 8938307"/>
              <a:gd name="connsiteY8038" fmla="*/ 2242004 h 2993922"/>
              <a:gd name="connsiteX8039" fmla="*/ 5867087 w 8938307"/>
              <a:gd name="connsiteY8039" fmla="*/ 2257889 h 2993922"/>
              <a:gd name="connsiteX8040" fmla="*/ 5877678 w 8938307"/>
              <a:gd name="connsiteY8040" fmla="*/ 2268479 h 2993922"/>
              <a:gd name="connsiteX8041" fmla="*/ 5898860 w 8938307"/>
              <a:gd name="connsiteY8041" fmla="*/ 2273775 h 2993922"/>
              <a:gd name="connsiteX8042" fmla="*/ 5920039 w 8938307"/>
              <a:gd name="connsiteY8042" fmla="*/ 2273775 h 2993922"/>
              <a:gd name="connsiteX8043" fmla="*/ 5941220 w 8938307"/>
              <a:gd name="connsiteY8043" fmla="*/ 2284365 h 2993922"/>
              <a:gd name="connsiteX8044" fmla="*/ 5941220 w 8938307"/>
              <a:gd name="connsiteY8044" fmla="*/ 2294956 h 2993922"/>
              <a:gd name="connsiteX8045" fmla="*/ 5951812 w 8938307"/>
              <a:gd name="connsiteY8045" fmla="*/ 2305546 h 2993922"/>
              <a:gd name="connsiteX8046" fmla="*/ 5962401 w 8938307"/>
              <a:gd name="connsiteY8046" fmla="*/ 2310841 h 2993922"/>
              <a:gd name="connsiteX8047" fmla="*/ 5888268 w 8938307"/>
              <a:gd name="connsiteY8047" fmla="*/ 2305546 h 2993922"/>
              <a:gd name="connsiteX8048" fmla="*/ 5845908 w 8938307"/>
              <a:gd name="connsiteY8048" fmla="*/ 2305546 h 2993922"/>
              <a:gd name="connsiteX8049" fmla="*/ 5824726 w 8938307"/>
              <a:gd name="connsiteY8049" fmla="*/ 2294956 h 2993922"/>
              <a:gd name="connsiteX8050" fmla="*/ 5814135 w 8938307"/>
              <a:gd name="connsiteY8050" fmla="*/ 2294956 h 2993922"/>
              <a:gd name="connsiteX8051" fmla="*/ 5814135 w 8938307"/>
              <a:gd name="connsiteY8051" fmla="*/ 2305546 h 2993922"/>
              <a:gd name="connsiteX8052" fmla="*/ 5808840 w 8938307"/>
              <a:gd name="connsiteY8052" fmla="*/ 2316136 h 2993922"/>
              <a:gd name="connsiteX8053" fmla="*/ 5792954 w 8938307"/>
              <a:gd name="connsiteY8053" fmla="*/ 2305546 h 2993922"/>
              <a:gd name="connsiteX8054" fmla="*/ 5782364 w 8938307"/>
              <a:gd name="connsiteY8054" fmla="*/ 2305546 h 2993922"/>
              <a:gd name="connsiteX8055" fmla="*/ 5771774 w 8938307"/>
              <a:gd name="connsiteY8055" fmla="*/ 2305546 h 2993922"/>
              <a:gd name="connsiteX8056" fmla="*/ 5766478 w 8938307"/>
              <a:gd name="connsiteY8056" fmla="*/ 2294956 h 2993922"/>
              <a:gd name="connsiteX8057" fmla="*/ 5766478 w 8938307"/>
              <a:gd name="connsiteY8057" fmla="*/ 2284365 h 2993922"/>
              <a:gd name="connsiteX8058" fmla="*/ 5761183 w 8938307"/>
              <a:gd name="connsiteY8058" fmla="*/ 2294956 h 2993922"/>
              <a:gd name="connsiteX8059" fmla="*/ 5750593 w 8938307"/>
              <a:gd name="connsiteY8059" fmla="*/ 2284365 h 2993922"/>
              <a:gd name="connsiteX8060" fmla="*/ 5729412 w 8938307"/>
              <a:gd name="connsiteY8060" fmla="*/ 2284365 h 2993922"/>
              <a:gd name="connsiteX8061" fmla="*/ 5718822 w 8938307"/>
              <a:gd name="connsiteY8061" fmla="*/ 2284365 h 2993922"/>
              <a:gd name="connsiteX8062" fmla="*/ 5729412 w 8938307"/>
              <a:gd name="connsiteY8062" fmla="*/ 2273775 h 2993922"/>
              <a:gd name="connsiteX8063" fmla="*/ 5708232 w 8938307"/>
              <a:gd name="connsiteY8063" fmla="*/ 2263184 h 2993922"/>
              <a:gd name="connsiteX8064" fmla="*/ 5687051 w 8938307"/>
              <a:gd name="connsiteY8064" fmla="*/ 2263184 h 2993922"/>
              <a:gd name="connsiteX8065" fmla="*/ 5697641 w 8938307"/>
              <a:gd name="connsiteY8065" fmla="*/ 2273775 h 2993922"/>
              <a:gd name="connsiteX8066" fmla="*/ 5676460 w 8938307"/>
              <a:gd name="connsiteY8066" fmla="*/ 2273775 h 2993922"/>
              <a:gd name="connsiteX8067" fmla="*/ 5660574 w 8938307"/>
              <a:gd name="connsiteY8067" fmla="*/ 2273775 h 2993922"/>
              <a:gd name="connsiteX8068" fmla="*/ 5665870 w 8938307"/>
              <a:gd name="connsiteY8068" fmla="*/ 2284365 h 2993922"/>
              <a:gd name="connsiteX8069" fmla="*/ 5655279 w 8938307"/>
              <a:gd name="connsiteY8069" fmla="*/ 2294956 h 2993922"/>
              <a:gd name="connsiteX8070" fmla="*/ 5649984 w 8938307"/>
              <a:gd name="connsiteY8070" fmla="*/ 2284365 h 2993922"/>
              <a:gd name="connsiteX8071" fmla="*/ 5644689 w 8938307"/>
              <a:gd name="connsiteY8071" fmla="*/ 2273775 h 2993922"/>
              <a:gd name="connsiteX8072" fmla="*/ 5634099 w 8938307"/>
              <a:gd name="connsiteY8072" fmla="*/ 2263184 h 2993922"/>
              <a:gd name="connsiteX8073" fmla="*/ 5644689 w 8938307"/>
              <a:gd name="connsiteY8073" fmla="*/ 2252594 h 2993922"/>
              <a:gd name="connsiteX8074" fmla="*/ 5602327 w 8938307"/>
              <a:gd name="connsiteY8074" fmla="*/ 2242004 h 2993922"/>
              <a:gd name="connsiteX8075" fmla="*/ 5549375 w 8938307"/>
              <a:gd name="connsiteY8075" fmla="*/ 2242004 h 2993922"/>
              <a:gd name="connsiteX8076" fmla="*/ 5528195 w 8938307"/>
              <a:gd name="connsiteY8076" fmla="*/ 2242004 h 2993922"/>
              <a:gd name="connsiteX8077" fmla="*/ 5549375 w 8938307"/>
              <a:gd name="connsiteY8077" fmla="*/ 2247298 h 2993922"/>
              <a:gd name="connsiteX8078" fmla="*/ 5559966 w 8938307"/>
              <a:gd name="connsiteY8078" fmla="*/ 2252594 h 2993922"/>
              <a:gd name="connsiteX8079" fmla="*/ 5549375 w 8938307"/>
              <a:gd name="connsiteY8079" fmla="*/ 2263184 h 2993922"/>
              <a:gd name="connsiteX8080" fmla="*/ 5507014 w 8938307"/>
              <a:gd name="connsiteY8080" fmla="*/ 2252594 h 2993922"/>
              <a:gd name="connsiteX8081" fmla="*/ 5507014 w 8938307"/>
              <a:gd name="connsiteY8081" fmla="*/ 2242004 h 2993922"/>
              <a:gd name="connsiteX8082" fmla="*/ 5496423 w 8938307"/>
              <a:gd name="connsiteY8082" fmla="*/ 2220823 h 2993922"/>
              <a:gd name="connsiteX8083" fmla="*/ 5485833 w 8938307"/>
              <a:gd name="connsiteY8083" fmla="*/ 2210232 h 2993922"/>
              <a:gd name="connsiteX8084" fmla="*/ 5443471 w 8938307"/>
              <a:gd name="connsiteY8084" fmla="*/ 2210232 h 2993922"/>
              <a:gd name="connsiteX8085" fmla="*/ 5422291 w 8938307"/>
              <a:gd name="connsiteY8085" fmla="*/ 2220823 h 2993922"/>
              <a:gd name="connsiteX8086" fmla="*/ 5432881 w 8938307"/>
              <a:gd name="connsiteY8086" fmla="*/ 2220823 h 2993922"/>
              <a:gd name="connsiteX8087" fmla="*/ 5454062 w 8938307"/>
              <a:gd name="connsiteY8087" fmla="*/ 2231413 h 2993922"/>
              <a:gd name="connsiteX8088" fmla="*/ 5454062 w 8938307"/>
              <a:gd name="connsiteY8088" fmla="*/ 2242004 h 2993922"/>
              <a:gd name="connsiteX8089" fmla="*/ 5422291 w 8938307"/>
              <a:gd name="connsiteY8089" fmla="*/ 2231413 h 2993922"/>
              <a:gd name="connsiteX8090" fmla="*/ 5385224 w 8938307"/>
              <a:gd name="connsiteY8090" fmla="*/ 2231413 h 2993922"/>
              <a:gd name="connsiteX8091" fmla="*/ 5379929 w 8938307"/>
              <a:gd name="connsiteY8091" fmla="*/ 2220823 h 2993922"/>
              <a:gd name="connsiteX8092" fmla="*/ 5390518 w 8938307"/>
              <a:gd name="connsiteY8092" fmla="*/ 2210232 h 2993922"/>
              <a:gd name="connsiteX8093" fmla="*/ 5401110 w 8938307"/>
              <a:gd name="connsiteY8093" fmla="*/ 2199642 h 2993922"/>
              <a:gd name="connsiteX8094" fmla="*/ 5411700 w 8938307"/>
              <a:gd name="connsiteY8094" fmla="*/ 2199642 h 2993922"/>
              <a:gd name="connsiteX8095" fmla="*/ 5416996 w 8938307"/>
              <a:gd name="connsiteY8095" fmla="*/ 2199642 h 2993922"/>
              <a:gd name="connsiteX8096" fmla="*/ 5422291 w 8938307"/>
              <a:gd name="connsiteY8096" fmla="*/ 2194346 h 2993922"/>
              <a:gd name="connsiteX8097" fmla="*/ 5411700 w 8938307"/>
              <a:gd name="connsiteY8097" fmla="*/ 2189051 h 2993922"/>
              <a:gd name="connsiteX8098" fmla="*/ 5390518 w 8938307"/>
              <a:gd name="connsiteY8098" fmla="*/ 2189051 h 2993922"/>
              <a:gd name="connsiteX8099" fmla="*/ 5369339 w 8938307"/>
              <a:gd name="connsiteY8099" fmla="*/ 2183756 h 2993922"/>
              <a:gd name="connsiteX8100" fmla="*/ 5358748 w 8938307"/>
              <a:gd name="connsiteY8100" fmla="*/ 2178461 h 2993922"/>
              <a:gd name="connsiteX8101" fmla="*/ 5305796 w 8938307"/>
              <a:gd name="connsiteY8101" fmla="*/ 2167871 h 2993922"/>
              <a:gd name="connsiteX8102" fmla="*/ 5295206 w 8938307"/>
              <a:gd name="connsiteY8102" fmla="*/ 2167871 h 2993922"/>
              <a:gd name="connsiteX8103" fmla="*/ 5326977 w 8938307"/>
              <a:gd name="connsiteY8103" fmla="*/ 2189051 h 2993922"/>
              <a:gd name="connsiteX8104" fmla="*/ 5326977 w 8938307"/>
              <a:gd name="connsiteY8104" fmla="*/ 2210232 h 2993922"/>
              <a:gd name="connsiteX8105" fmla="*/ 5279320 w 8938307"/>
              <a:gd name="connsiteY8105" fmla="*/ 2204937 h 2993922"/>
              <a:gd name="connsiteX8106" fmla="*/ 5263434 w 8938307"/>
              <a:gd name="connsiteY8106" fmla="*/ 2199642 h 2993922"/>
              <a:gd name="connsiteX8107" fmla="*/ 5242254 w 8938307"/>
              <a:gd name="connsiteY8107" fmla="*/ 2199642 h 2993922"/>
              <a:gd name="connsiteX8108" fmla="*/ 5231662 w 8938307"/>
              <a:gd name="connsiteY8108" fmla="*/ 2189051 h 2993922"/>
              <a:gd name="connsiteX8109" fmla="*/ 5221073 w 8938307"/>
              <a:gd name="connsiteY8109" fmla="*/ 2178461 h 2993922"/>
              <a:gd name="connsiteX8110" fmla="*/ 5157530 w 8938307"/>
              <a:gd name="connsiteY8110" fmla="*/ 2167871 h 2993922"/>
              <a:gd name="connsiteX8111" fmla="*/ 5178710 w 8938307"/>
              <a:gd name="connsiteY8111" fmla="*/ 2189051 h 2993922"/>
              <a:gd name="connsiteX8112" fmla="*/ 5189302 w 8938307"/>
              <a:gd name="connsiteY8112" fmla="*/ 2199642 h 2993922"/>
              <a:gd name="connsiteX8113" fmla="*/ 5178710 w 8938307"/>
              <a:gd name="connsiteY8113" fmla="*/ 2199642 h 2993922"/>
              <a:gd name="connsiteX8114" fmla="*/ 5168121 w 8938307"/>
              <a:gd name="connsiteY8114" fmla="*/ 2199642 h 2993922"/>
              <a:gd name="connsiteX8115" fmla="*/ 5146940 w 8938307"/>
              <a:gd name="connsiteY8115" fmla="*/ 2189051 h 2993922"/>
              <a:gd name="connsiteX8116" fmla="*/ 5115169 w 8938307"/>
              <a:gd name="connsiteY8116" fmla="*/ 2189051 h 2993922"/>
              <a:gd name="connsiteX8117" fmla="*/ 5115169 w 8938307"/>
              <a:gd name="connsiteY8117" fmla="*/ 2178461 h 2993922"/>
              <a:gd name="connsiteX8118" fmla="*/ 5104578 w 8938307"/>
              <a:gd name="connsiteY8118" fmla="*/ 2167871 h 2993922"/>
              <a:gd name="connsiteX8119" fmla="*/ 5136350 w 8938307"/>
              <a:gd name="connsiteY8119" fmla="*/ 2178461 h 2993922"/>
              <a:gd name="connsiteX8120" fmla="*/ 5146940 w 8938307"/>
              <a:gd name="connsiteY8120" fmla="*/ 2178461 h 2993922"/>
              <a:gd name="connsiteX8121" fmla="*/ 5115169 w 8938307"/>
              <a:gd name="connsiteY8121" fmla="*/ 2157280 h 2993922"/>
              <a:gd name="connsiteX8122" fmla="*/ 5083398 w 8938307"/>
              <a:gd name="connsiteY8122" fmla="*/ 2167871 h 2993922"/>
              <a:gd name="connsiteX8123" fmla="*/ 5072806 w 8938307"/>
              <a:gd name="connsiteY8123" fmla="*/ 2167871 h 2993922"/>
              <a:gd name="connsiteX8124" fmla="*/ 5051626 w 8938307"/>
              <a:gd name="connsiteY8124" fmla="*/ 2167871 h 2993922"/>
              <a:gd name="connsiteX8125" fmla="*/ 5041036 w 8938307"/>
              <a:gd name="connsiteY8125" fmla="*/ 2162575 h 2993922"/>
              <a:gd name="connsiteX8126" fmla="*/ 5046332 w 8938307"/>
              <a:gd name="connsiteY8126" fmla="*/ 2157280 h 2993922"/>
              <a:gd name="connsiteX8127" fmla="*/ 5062217 w 8938307"/>
              <a:gd name="connsiteY8127" fmla="*/ 2157280 h 2993922"/>
              <a:gd name="connsiteX8128" fmla="*/ 5072806 w 8938307"/>
              <a:gd name="connsiteY8128" fmla="*/ 2157280 h 2993922"/>
              <a:gd name="connsiteX8129" fmla="*/ 5030446 w 8938307"/>
              <a:gd name="connsiteY8129" fmla="*/ 2136099 h 2993922"/>
              <a:gd name="connsiteX8130" fmla="*/ 4988084 w 8938307"/>
              <a:gd name="connsiteY8130" fmla="*/ 2136099 h 2993922"/>
              <a:gd name="connsiteX8131" fmla="*/ 4998674 w 8938307"/>
              <a:gd name="connsiteY8131" fmla="*/ 2125509 h 2993922"/>
              <a:gd name="connsiteX8132" fmla="*/ 4966902 w 8938307"/>
              <a:gd name="connsiteY8132" fmla="*/ 2136099 h 2993922"/>
              <a:gd name="connsiteX8133" fmla="*/ 4966902 w 8938307"/>
              <a:gd name="connsiteY8133" fmla="*/ 2125509 h 2993922"/>
              <a:gd name="connsiteX8134" fmla="*/ 4940428 w 8938307"/>
              <a:gd name="connsiteY8134" fmla="*/ 2125509 h 2993922"/>
              <a:gd name="connsiteX8135" fmla="*/ 4924540 w 8938307"/>
              <a:gd name="connsiteY8135" fmla="*/ 2114919 h 2993922"/>
              <a:gd name="connsiteX8136" fmla="*/ 4977492 w 8938307"/>
              <a:gd name="connsiteY8136" fmla="*/ 2114919 h 2993922"/>
              <a:gd name="connsiteX8137" fmla="*/ 5051626 w 8938307"/>
              <a:gd name="connsiteY8137" fmla="*/ 2114919 h 2993922"/>
              <a:gd name="connsiteX8138" fmla="*/ 5051626 w 8938307"/>
              <a:gd name="connsiteY8138" fmla="*/ 2104328 h 2993922"/>
              <a:gd name="connsiteX8139" fmla="*/ 5025150 w 8938307"/>
              <a:gd name="connsiteY8139" fmla="*/ 2109623 h 2993922"/>
              <a:gd name="connsiteX8140" fmla="*/ 4998674 w 8938307"/>
              <a:gd name="connsiteY8140" fmla="*/ 2109623 h 2993922"/>
              <a:gd name="connsiteX8141" fmla="*/ 4988084 w 8938307"/>
              <a:gd name="connsiteY8141" fmla="*/ 2104328 h 2993922"/>
              <a:gd name="connsiteX8142" fmla="*/ 4956312 w 8938307"/>
              <a:gd name="connsiteY8142" fmla="*/ 2093738 h 2993922"/>
              <a:gd name="connsiteX8143" fmla="*/ 4924540 w 8938307"/>
              <a:gd name="connsiteY8143" fmla="*/ 2072557 h 2993922"/>
              <a:gd name="connsiteX8144" fmla="*/ 4913950 w 8938307"/>
              <a:gd name="connsiteY8144" fmla="*/ 2061967 h 2993922"/>
              <a:gd name="connsiteX8145" fmla="*/ 4903360 w 8938307"/>
              <a:gd name="connsiteY8145" fmla="*/ 2061967 h 2993922"/>
              <a:gd name="connsiteX8146" fmla="*/ 4876884 w 8938307"/>
              <a:gd name="connsiteY8146" fmla="*/ 2056671 h 2993922"/>
              <a:gd name="connsiteX8147" fmla="*/ 4860998 w 8938307"/>
              <a:gd name="connsiteY8147" fmla="*/ 2051376 h 2993922"/>
              <a:gd name="connsiteX8148" fmla="*/ 4839818 w 8938307"/>
              <a:gd name="connsiteY8148" fmla="*/ 2051376 h 2993922"/>
              <a:gd name="connsiteX8149" fmla="*/ 4808046 w 8938307"/>
              <a:gd name="connsiteY8149" fmla="*/ 2040786 h 2993922"/>
              <a:gd name="connsiteX8150" fmla="*/ 4797456 w 8938307"/>
              <a:gd name="connsiteY8150" fmla="*/ 2040786 h 2993922"/>
              <a:gd name="connsiteX8151" fmla="*/ 4786866 w 8938307"/>
              <a:gd name="connsiteY8151" fmla="*/ 2040786 h 2993922"/>
              <a:gd name="connsiteX8152" fmla="*/ 4765684 w 8938307"/>
              <a:gd name="connsiteY8152" fmla="*/ 2030194 h 2993922"/>
              <a:gd name="connsiteX8153" fmla="*/ 4760390 w 8938307"/>
              <a:gd name="connsiteY8153" fmla="*/ 2035490 h 2993922"/>
              <a:gd name="connsiteX8154" fmla="*/ 4755094 w 8938307"/>
              <a:gd name="connsiteY8154" fmla="*/ 2030194 h 2993922"/>
              <a:gd name="connsiteX8155" fmla="*/ 4744504 w 8938307"/>
              <a:gd name="connsiteY8155" fmla="*/ 2030194 h 2993922"/>
              <a:gd name="connsiteX8156" fmla="*/ 4723324 w 8938307"/>
              <a:gd name="connsiteY8156" fmla="*/ 2024900 h 2993922"/>
              <a:gd name="connsiteX8157" fmla="*/ 4712732 w 8938307"/>
              <a:gd name="connsiteY8157" fmla="*/ 2019605 h 2993922"/>
              <a:gd name="connsiteX8158" fmla="*/ 4649190 w 8938307"/>
              <a:gd name="connsiteY8158" fmla="*/ 1998424 h 2993922"/>
              <a:gd name="connsiteX8159" fmla="*/ 4612124 w 8938307"/>
              <a:gd name="connsiteY8159" fmla="*/ 1998424 h 2993922"/>
              <a:gd name="connsiteX8160" fmla="*/ 4585647 w 8938307"/>
              <a:gd name="connsiteY8160" fmla="*/ 1998424 h 2993922"/>
              <a:gd name="connsiteX8161" fmla="*/ 4575058 w 8938307"/>
              <a:gd name="connsiteY8161" fmla="*/ 1998424 h 2993922"/>
              <a:gd name="connsiteX8162" fmla="*/ 4543286 w 8938307"/>
              <a:gd name="connsiteY8162" fmla="*/ 1987834 h 2993922"/>
              <a:gd name="connsiteX8163" fmla="*/ 4532695 w 8938307"/>
              <a:gd name="connsiteY8163" fmla="*/ 1982538 h 2993922"/>
              <a:gd name="connsiteX8164" fmla="*/ 4522106 w 8938307"/>
              <a:gd name="connsiteY8164" fmla="*/ 1977242 h 2993922"/>
              <a:gd name="connsiteX8165" fmla="*/ 4500924 w 8938307"/>
              <a:gd name="connsiteY8165" fmla="*/ 1966653 h 2993922"/>
              <a:gd name="connsiteX8166" fmla="*/ 4490334 w 8938307"/>
              <a:gd name="connsiteY8166" fmla="*/ 1961357 h 2993922"/>
              <a:gd name="connsiteX8167" fmla="*/ 4490334 w 8938307"/>
              <a:gd name="connsiteY8167" fmla="*/ 1956063 h 2993922"/>
              <a:gd name="connsiteX8168" fmla="*/ 4479743 w 8938307"/>
              <a:gd name="connsiteY8168" fmla="*/ 1945472 h 2993922"/>
              <a:gd name="connsiteX8169" fmla="*/ 4458562 w 8938307"/>
              <a:gd name="connsiteY8169" fmla="*/ 1934882 h 2993922"/>
              <a:gd name="connsiteX8170" fmla="*/ 4474449 w 8938307"/>
              <a:gd name="connsiteY8170" fmla="*/ 1924290 h 2993922"/>
              <a:gd name="connsiteX8171" fmla="*/ 4490334 w 8938307"/>
              <a:gd name="connsiteY8171" fmla="*/ 1924290 h 2993922"/>
              <a:gd name="connsiteX8172" fmla="*/ 4500924 w 8938307"/>
              <a:gd name="connsiteY8172" fmla="*/ 1934882 h 2993922"/>
              <a:gd name="connsiteX8173" fmla="*/ 4522106 w 8938307"/>
              <a:gd name="connsiteY8173" fmla="*/ 1934882 h 2993922"/>
              <a:gd name="connsiteX8174" fmla="*/ 4553876 w 8938307"/>
              <a:gd name="connsiteY8174" fmla="*/ 1934882 h 2993922"/>
              <a:gd name="connsiteX8175" fmla="*/ 4532695 w 8938307"/>
              <a:gd name="connsiteY8175" fmla="*/ 1924290 h 2993922"/>
              <a:gd name="connsiteX8176" fmla="*/ 4500924 w 8938307"/>
              <a:gd name="connsiteY8176" fmla="*/ 1913701 h 2993922"/>
              <a:gd name="connsiteX8177" fmla="*/ 4500924 w 8938307"/>
              <a:gd name="connsiteY8177" fmla="*/ 1903111 h 2993922"/>
              <a:gd name="connsiteX8178" fmla="*/ 4458562 w 8938307"/>
              <a:gd name="connsiteY8178" fmla="*/ 1903111 h 2993922"/>
              <a:gd name="connsiteX8179" fmla="*/ 4447972 w 8938307"/>
              <a:gd name="connsiteY8179" fmla="*/ 1913701 h 2993922"/>
              <a:gd name="connsiteX8180" fmla="*/ 4442676 w 8938307"/>
              <a:gd name="connsiteY8180" fmla="*/ 1918996 h 2993922"/>
              <a:gd name="connsiteX8181" fmla="*/ 4437382 w 8938307"/>
              <a:gd name="connsiteY8181" fmla="*/ 1913701 h 2993922"/>
              <a:gd name="connsiteX8182" fmla="*/ 4437382 w 8938307"/>
              <a:gd name="connsiteY8182" fmla="*/ 1924290 h 2993922"/>
              <a:gd name="connsiteX8183" fmla="*/ 4426791 w 8938307"/>
              <a:gd name="connsiteY8183" fmla="*/ 1924290 h 2993922"/>
              <a:gd name="connsiteX8184" fmla="*/ 4395020 w 8938307"/>
              <a:gd name="connsiteY8184" fmla="*/ 1913701 h 2993922"/>
              <a:gd name="connsiteX8185" fmla="*/ 4384430 w 8938307"/>
              <a:gd name="connsiteY8185" fmla="*/ 1924290 h 2993922"/>
              <a:gd name="connsiteX8186" fmla="*/ 4405610 w 8938307"/>
              <a:gd name="connsiteY8186" fmla="*/ 1934882 h 2993922"/>
              <a:gd name="connsiteX8187" fmla="*/ 4426791 w 8938307"/>
              <a:gd name="connsiteY8187" fmla="*/ 1945472 h 2993922"/>
              <a:gd name="connsiteX8188" fmla="*/ 4421497 w 8938307"/>
              <a:gd name="connsiteY8188" fmla="*/ 1945472 h 2993922"/>
              <a:gd name="connsiteX8189" fmla="*/ 4416202 w 8938307"/>
              <a:gd name="connsiteY8189" fmla="*/ 1945472 h 2993922"/>
              <a:gd name="connsiteX8190" fmla="*/ 4384430 w 8938307"/>
              <a:gd name="connsiteY8190" fmla="*/ 1940176 h 2993922"/>
              <a:gd name="connsiteX8191" fmla="*/ 4357954 w 8938307"/>
              <a:gd name="connsiteY8191" fmla="*/ 1929586 h 2993922"/>
              <a:gd name="connsiteX8192" fmla="*/ 4331478 w 8938307"/>
              <a:gd name="connsiteY8192" fmla="*/ 1924290 h 2993922"/>
              <a:gd name="connsiteX8193" fmla="*/ 4320887 w 8938307"/>
              <a:gd name="connsiteY8193" fmla="*/ 1913701 h 2993922"/>
              <a:gd name="connsiteX8194" fmla="*/ 4331478 w 8938307"/>
              <a:gd name="connsiteY8194" fmla="*/ 1892520 h 2993922"/>
              <a:gd name="connsiteX8195" fmla="*/ 4336772 w 8938307"/>
              <a:gd name="connsiteY8195" fmla="*/ 1881930 h 2993922"/>
              <a:gd name="connsiteX8196" fmla="*/ 4352658 w 8938307"/>
              <a:gd name="connsiteY8196" fmla="*/ 1881930 h 2993922"/>
              <a:gd name="connsiteX8197" fmla="*/ 4363249 w 8938307"/>
              <a:gd name="connsiteY8197" fmla="*/ 1871338 h 2993922"/>
              <a:gd name="connsiteX8198" fmla="*/ 4352658 w 8938307"/>
              <a:gd name="connsiteY8198" fmla="*/ 1866044 h 2993922"/>
              <a:gd name="connsiteX8199" fmla="*/ 4336772 w 8938307"/>
              <a:gd name="connsiteY8199" fmla="*/ 1860749 h 2993922"/>
              <a:gd name="connsiteX8200" fmla="*/ 4320887 w 8938307"/>
              <a:gd name="connsiteY8200" fmla="*/ 1860749 h 2993922"/>
              <a:gd name="connsiteX8201" fmla="*/ 4305002 w 8938307"/>
              <a:gd name="connsiteY8201" fmla="*/ 1850157 h 2993922"/>
              <a:gd name="connsiteX8202" fmla="*/ 4289116 w 8938307"/>
              <a:gd name="connsiteY8202" fmla="*/ 1850157 h 2993922"/>
              <a:gd name="connsiteX8203" fmla="*/ 4257345 w 8938307"/>
              <a:gd name="connsiteY8203" fmla="*/ 1834272 h 2993922"/>
              <a:gd name="connsiteX8204" fmla="*/ 4246754 w 8938307"/>
              <a:gd name="connsiteY8204" fmla="*/ 1839567 h 2993922"/>
              <a:gd name="connsiteX8205" fmla="*/ 4246754 w 8938307"/>
              <a:gd name="connsiteY8205" fmla="*/ 1850157 h 2993922"/>
              <a:gd name="connsiteX8206" fmla="*/ 4257345 w 8938307"/>
              <a:gd name="connsiteY8206" fmla="*/ 1860749 h 2993922"/>
              <a:gd name="connsiteX8207" fmla="*/ 4267935 w 8938307"/>
              <a:gd name="connsiteY8207" fmla="*/ 1860749 h 2993922"/>
              <a:gd name="connsiteX8208" fmla="*/ 4278526 w 8938307"/>
              <a:gd name="connsiteY8208" fmla="*/ 1871338 h 2993922"/>
              <a:gd name="connsiteX8209" fmla="*/ 4278526 w 8938307"/>
              <a:gd name="connsiteY8209" fmla="*/ 1881930 h 2993922"/>
              <a:gd name="connsiteX8210" fmla="*/ 4246754 w 8938307"/>
              <a:gd name="connsiteY8210" fmla="*/ 1871338 h 2993922"/>
              <a:gd name="connsiteX8211" fmla="*/ 4225574 w 8938307"/>
              <a:gd name="connsiteY8211" fmla="*/ 1860749 h 2993922"/>
              <a:gd name="connsiteX8212" fmla="*/ 4246754 w 8938307"/>
              <a:gd name="connsiteY8212" fmla="*/ 1860749 h 2993922"/>
              <a:gd name="connsiteX8213" fmla="*/ 4225574 w 8938307"/>
              <a:gd name="connsiteY8213" fmla="*/ 1850157 h 2993922"/>
              <a:gd name="connsiteX8214" fmla="*/ 4209688 w 8938307"/>
              <a:gd name="connsiteY8214" fmla="*/ 1850157 h 2993922"/>
              <a:gd name="connsiteX8215" fmla="*/ 4204393 w 8938307"/>
              <a:gd name="connsiteY8215" fmla="*/ 1860749 h 2993922"/>
              <a:gd name="connsiteX8216" fmla="*/ 4193802 w 8938307"/>
              <a:gd name="connsiteY8216" fmla="*/ 1871338 h 2993922"/>
              <a:gd name="connsiteX8217" fmla="*/ 4246754 w 8938307"/>
              <a:gd name="connsiteY8217" fmla="*/ 1881930 h 2993922"/>
              <a:gd name="connsiteX8218" fmla="*/ 4267935 w 8938307"/>
              <a:gd name="connsiteY8218" fmla="*/ 1903111 h 2993922"/>
              <a:gd name="connsiteX8219" fmla="*/ 4214983 w 8938307"/>
              <a:gd name="connsiteY8219" fmla="*/ 1892520 h 2993922"/>
              <a:gd name="connsiteX8220" fmla="*/ 4183212 w 8938307"/>
              <a:gd name="connsiteY8220" fmla="*/ 1887224 h 2993922"/>
              <a:gd name="connsiteX8221" fmla="*/ 4151441 w 8938307"/>
              <a:gd name="connsiteY8221" fmla="*/ 1871338 h 2993922"/>
              <a:gd name="connsiteX8222" fmla="*/ 4140850 w 8938307"/>
              <a:gd name="connsiteY8222" fmla="*/ 1860749 h 2993922"/>
              <a:gd name="connsiteX8223" fmla="*/ 4162031 w 8938307"/>
              <a:gd name="connsiteY8223" fmla="*/ 1860749 h 2993922"/>
              <a:gd name="connsiteX8224" fmla="*/ 4156736 w 8938307"/>
              <a:gd name="connsiteY8224" fmla="*/ 1844863 h 2993922"/>
              <a:gd name="connsiteX8225" fmla="*/ 4162031 w 8938307"/>
              <a:gd name="connsiteY8225" fmla="*/ 1839567 h 2993922"/>
              <a:gd name="connsiteX8226" fmla="*/ 4140850 w 8938307"/>
              <a:gd name="connsiteY8226" fmla="*/ 1839567 h 2993922"/>
              <a:gd name="connsiteX8227" fmla="*/ 4124964 w 8938307"/>
              <a:gd name="connsiteY8227" fmla="*/ 1834272 h 2993922"/>
              <a:gd name="connsiteX8228" fmla="*/ 4119669 w 8938307"/>
              <a:gd name="connsiteY8228" fmla="*/ 1828978 h 2993922"/>
              <a:gd name="connsiteX8229" fmla="*/ 4130260 w 8938307"/>
              <a:gd name="connsiteY8229" fmla="*/ 1828978 h 2993922"/>
              <a:gd name="connsiteX8230" fmla="*/ 4119669 w 8938307"/>
              <a:gd name="connsiteY8230" fmla="*/ 1818386 h 2993922"/>
              <a:gd name="connsiteX8231" fmla="*/ 4098489 w 8938307"/>
              <a:gd name="connsiteY8231" fmla="*/ 1828978 h 2993922"/>
              <a:gd name="connsiteX8232" fmla="*/ 4087898 w 8938307"/>
              <a:gd name="connsiteY8232" fmla="*/ 1828978 h 2993922"/>
              <a:gd name="connsiteX8233" fmla="*/ 4077308 w 8938307"/>
              <a:gd name="connsiteY8233" fmla="*/ 1828978 h 2993922"/>
              <a:gd name="connsiteX8234" fmla="*/ 4087898 w 8938307"/>
              <a:gd name="connsiteY8234" fmla="*/ 1839567 h 2993922"/>
              <a:gd name="connsiteX8235" fmla="*/ 4098489 w 8938307"/>
              <a:gd name="connsiteY8235" fmla="*/ 1850157 h 2993922"/>
              <a:gd name="connsiteX8236" fmla="*/ 4066717 w 8938307"/>
              <a:gd name="connsiteY8236" fmla="*/ 1839567 h 2993922"/>
              <a:gd name="connsiteX8237" fmla="*/ 4056127 w 8938307"/>
              <a:gd name="connsiteY8237" fmla="*/ 1839567 h 2993922"/>
              <a:gd name="connsiteX8238" fmla="*/ 4050832 w 8938307"/>
              <a:gd name="connsiteY8238" fmla="*/ 1850157 h 2993922"/>
              <a:gd name="connsiteX8239" fmla="*/ 4045537 w 8938307"/>
              <a:gd name="connsiteY8239" fmla="*/ 1855453 h 2993922"/>
              <a:gd name="connsiteX8240" fmla="*/ 4013765 w 8938307"/>
              <a:gd name="connsiteY8240" fmla="*/ 1860749 h 2993922"/>
              <a:gd name="connsiteX8241" fmla="*/ 3987290 w 8938307"/>
              <a:gd name="connsiteY8241" fmla="*/ 1860749 h 2993922"/>
              <a:gd name="connsiteX8242" fmla="*/ 3971404 w 8938307"/>
              <a:gd name="connsiteY8242" fmla="*/ 1860749 h 2993922"/>
              <a:gd name="connsiteX8243" fmla="*/ 3907860 w 8938307"/>
              <a:gd name="connsiteY8243" fmla="*/ 1839567 h 2993922"/>
              <a:gd name="connsiteX8244" fmla="*/ 3886681 w 8938307"/>
              <a:gd name="connsiteY8244" fmla="*/ 1828978 h 2993922"/>
              <a:gd name="connsiteX8245" fmla="*/ 3876090 w 8938307"/>
              <a:gd name="connsiteY8245" fmla="*/ 1823682 h 2993922"/>
              <a:gd name="connsiteX8246" fmla="*/ 3865500 w 8938307"/>
              <a:gd name="connsiteY8246" fmla="*/ 1818386 h 2993922"/>
              <a:gd name="connsiteX8247" fmla="*/ 3844319 w 8938307"/>
              <a:gd name="connsiteY8247" fmla="*/ 1818386 h 2993922"/>
              <a:gd name="connsiteX8248" fmla="*/ 3823138 w 8938307"/>
              <a:gd name="connsiteY8248" fmla="*/ 1807797 h 2993922"/>
              <a:gd name="connsiteX8249" fmla="*/ 3759596 w 8938307"/>
              <a:gd name="connsiteY8249" fmla="*/ 1786615 h 2993922"/>
              <a:gd name="connsiteX8250" fmla="*/ 3770186 w 8938307"/>
              <a:gd name="connsiteY8250" fmla="*/ 1786615 h 2993922"/>
              <a:gd name="connsiteX8251" fmla="*/ 3791367 w 8938307"/>
              <a:gd name="connsiteY8251" fmla="*/ 1786615 h 2993922"/>
              <a:gd name="connsiteX8252" fmla="*/ 3770186 w 8938307"/>
              <a:gd name="connsiteY8252" fmla="*/ 1776026 h 2993922"/>
              <a:gd name="connsiteX8253" fmla="*/ 3749004 w 8938307"/>
              <a:gd name="connsiteY8253" fmla="*/ 1765434 h 2993922"/>
              <a:gd name="connsiteX8254" fmla="*/ 3706644 w 8938307"/>
              <a:gd name="connsiteY8254" fmla="*/ 1744253 h 2993922"/>
              <a:gd name="connsiteX8255" fmla="*/ 3733119 w 8938307"/>
              <a:gd name="connsiteY8255" fmla="*/ 1749549 h 2993922"/>
              <a:gd name="connsiteX8256" fmla="*/ 3770186 w 8938307"/>
              <a:gd name="connsiteY8256" fmla="*/ 1744253 h 2993922"/>
              <a:gd name="connsiteX8257" fmla="*/ 3817842 w 8938307"/>
              <a:gd name="connsiteY8257" fmla="*/ 1701893 h 2993922"/>
              <a:gd name="connsiteX8258" fmla="*/ 3727824 w 8938307"/>
              <a:gd name="connsiteY8258" fmla="*/ 1670122 h 2993922"/>
              <a:gd name="connsiteX8259" fmla="*/ 3696052 w 8938307"/>
              <a:gd name="connsiteY8259" fmla="*/ 1659530 h 2993922"/>
              <a:gd name="connsiteX8260" fmla="*/ 3669578 w 8938307"/>
              <a:gd name="connsiteY8260" fmla="*/ 1654235 h 2993922"/>
              <a:gd name="connsiteX8261" fmla="*/ 3643100 w 8938307"/>
              <a:gd name="connsiteY8261" fmla="*/ 1648940 h 2993922"/>
              <a:gd name="connsiteX8262" fmla="*/ 3621920 w 8938307"/>
              <a:gd name="connsiteY8262" fmla="*/ 1638349 h 2993922"/>
              <a:gd name="connsiteX8263" fmla="*/ 3579559 w 8938307"/>
              <a:gd name="connsiteY8263" fmla="*/ 1627759 h 2993922"/>
              <a:gd name="connsiteX8264" fmla="*/ 3574263 w 8938307"/>
              <a:gd name="connsiteY8264" fmla="*/ 1622464 h 2993922"/>
              <a:gd name="connsiteX8265" fmla="*/ 3568968 w 8938307"/>
              <a:gd name="connsiteY8265" fmla="*/ 1617170 h 2993922"/>
              <a:gd name="connsiteX8266" fmla="*/ 3553082 w 8938307"/>
              <a:gd name="connsiteY8266" fmla="*/ 1611874 h 2993922"/>
              <a:gd name="connsiteX8267" fmla="*/ 3537196 w 8938307"/>
              <a:gd name="connsiteY8267" fmla="*/ 1606578 h 2993922"/>
              <a:gd name="connsiteX8268" fmla="*/ 3500130 w 8938307"/>
              <a:gd name="connsiteY8268" fmla="*/ 1595988 h 2993922"/>
              <a:gd name="connsiteX8269" fmla="*/ 3441882 w 8938307"/>
              <a:gd name="connsiteY8269" fmla="*/ 1564218 h 2993922"/>
              <a:gd name="connsiteX8270" fmla="*/ 3425997 w 8938307"/>
              <a:gd name="connsiteY8270" fmla="*/ 1564218 h 2993922"/>
              <a:gd name="connsiteX8271" fmla="*/ 3415408 w 8938307"/>
              <a:gd name="connsiteY8271" fmla="*/ 1564218 h 2993922"/>
              <a:gd name="connsiteX8272" fmla="*/ 3404817 w 8938307"/>
              <a:gd name="connsiteY8272" fmla="*/ 1564218 h 2993922"/>
              <a:gd name="connsiteX8273" fmla="*/ 3399522 w 8938307"/>
              <a:gd name="connsiteY8273" fmla="*/ 1553626 h 2993922"/>
              <a:gd name="connsiteX8274" fmla="*/ 3367751 w 8938307"/>
              <a:gd name="connsiteY8274" fmla="*/ 1543036 h 2993922"/>
              <a:gd name="connsiteX8275" fmla="*/ 3346570 w 8938307"/>
              <a:gd name="connsiteY8275" fmla="*/ 1543036 h 2993922"/>
              <a:gd name="connsiteX8276" fmla="*/ 3325389 w 8938307"/>
              <a:gd name="connsiteY8276" fmla="*/ 1532445 h 2993922"/>
              <a:gd name="connsiteX8277" fmla="*/ 3293618 w 8938307"/>
              <a:gd name="connsiteY8277" fmla="*/ 1532445 h 2993922"/>
              <a:gd name="connsiteX8278" fmla="*/ 3293618 w 8938307"/>
              <a:gd name="connsiteY8278" fmla="*/ 1543036 h 2993922"/>
              <a:gd name="connsiteX8279" fmla="*/ 3335979 w 8938307"/>
              <a:gd name="connsiteY8279" fmla="*/ 1564218 h 2993922"/>
              <a:gd name="connsiteX8280" fmla="*/ 3357160 w 8938307"/>
              <a:gd name="connsiteY8280" fmla="*/ 1564218 h 2993922"/>
              <a:gd name="connsiteX8281" fmla="*/ 3362456 w 8938307"/>
              <a:gd name="connsiteY8281" fmla="*/ 1569512 h 2993922"/>
              <a:gd name="connsiteX8282" fmla="*/ 3367751 w 8938307"/>
              <a:gd name="connsiteY8282" fmla="*/ 1574807 h 2993922"/>
              <a:gd name="connsiteX8283" fmla="*/ 3378341 w 8938307"/>
              <a:gd name="connsiteY8283" fmla="*/ 1595988 h 2993922"/>
              <a:gd name="connsiteX8284" fmla="*/ 3357160 w 8938307"/>
              <a:gd name="connsiteY8284" fmla="*/ 1595988 h 2993922"/>
              <a:gd name="connsiteX8285" fmla="*/ 3351865 w 8938307"/>
              <a:gd name="connsiteY8285" fmla="*/ 1585397 h 2993922"/>
              <a:gd name="connsiteX8286" fmla="*/ 3325389 w 8938307"/>
              <a:gd name="connsiteY8286" fmla="*/ 1574807 h 2993922"/>
              <a:gd name="connsiteX8287" fmla="*/ 3283027 w 8938307"/>
              <a:gd name="connsiteY8287" fmla="*/ 1564218 h 2993922"/>
              <a:gd name="connsiteX8288" fmla="*/ 3261847 w 8938307"/>
              <a:gd name="connsiteY8288" fmla="*/ 1553626 h 2993922"/>
              <a:gd name="connsiteX8289" fmla="*/ 3166533 w 8938307"/>
              <a:gd name="connsiteY8289" fmla="*/ 1521855 h 2993922"/>
              <a:gd name="connsiteX8290" fmla="*/ 3150648 w 8938307"/>
              <a:gd name="connsiteY8290" fmla="*/ 1516560 h 2993922"/>
              <a:gd name="connsiteX8291" fmla="*/ 3140056 w 8938307"/>
              <a:gd name="connsiteY8291" fmla="*/ 1521855 h 2993922"/>
              <a:gd name="connsiteX8292" fmla="*/ 3134762 w 8938307"/>
              <a:gd name="connsiteY8292" fmla="*/ 1511264 h 2993922"/>
              <a:gd name="connsiteX8293" fmla="*/ 3124171 w 8938307"/>
              <a:gd name="connsiteY8293" fmla="*/ 1500674 h 2993922"/>
              <a:gd name="connsiteX8294" fmla="*/ 3124171 w 8938307"/>
              <a:gd name="connsiteY8294" fmla="*/ 1511264 h 2993922"/>
              <a:gd name="connsiteX8295" fmla="*/ 3081810 w 8938307"/>
              <a:gd name="connsiteY8295" fmla="*/ 1500674 h 2993922"/>
              <a:gd name="connsiteX8296" fmla="*/ 3050039 w 8938307"/>
              <a:gd name="connsiteY8296" fmla="*/ 1490084 h 2993922"/>
              <a:gd name="connsiteX8297" fmla="*/ 3039447 w 8938307"/>
              <a:gd name="connsiteY8297" fmla="*/ 1490084 h 2993922"/>
              <a:gd name="connsiteX8298" fmla="*/ 3028858 w 8938307"/>
              <a:gd name="connsiteY8298" fmla="*/ 1490084 h 2993922"/>
              <a:gd name="connsiteX8299" fmla="*/ 3018266 w 8938307"/>
              <a:gd name="connsiteY8299" fmla="*/ 1479493 h 2993922"/>
              <a:gd name="connsiteX8300" fmla="*/ 3028858 w 8938307"/>
              <a:gd name="connsiteY8300" fmla="*/ 1474199 h 2993922"/>
              <a:gd name="connsiteX8301" fmla="*/ 3018266 w 8938307"/>
              <a:gd name="connsiteY8301" fmla="*/ 1468903 h 2993922"/>
              <a:gd name="connsiteX8302" fmla="*/ 2975906 w 8938307"/>
              <a:gd name="connsiteY8302" fmla="*/ 1458312 h 2993922"/>
              <a:gd name="connsiteX8303" fmla="*/ 2954724 w 8938307"/>
              <a:gd name="connsiteY8303" fmla="*/ 1447722 h 2993922"/>
              <a:gd name="connsiteX8304" fmla="*/ 2933543 w 8938307"/>
              <a:gd name="connsiteY8304" fmla="*/ 1437132 h 2993922"/>
              <a:gd name="connsiteX8305" fmla="*/ 2944134 w 8938307"/>
              <a:gd name="connsiteY8305" fmla="*/ 1437132 h 2993922"/>
              <a:gd name="connsiteX8306" fmla="*/ 2975906 w 8938307"/>
              <a:gd name="connsiteY8306" fmla="*/ 1437132 h 2993922"/>
              <a:gd name="connsiteX8307" fmla="*/ 2965314 w 8938307"/>
              <a:gd name="connsiteY8307" fmla="*/ 1426541 h 2993922"/>
              <a:gd name="connsiteX8308" fmla="*/ 2949429 w 8938307"/>
              <a:gd name="connsiteY8308" fmla="*/ 1415951 h 2993922"/>
              <a:gd name="connsiteX8309" fmla="*/ 2896477 w 8938307"/>
              <a:gd name="connsiteY8309" fmla="*/ 1400066 h 2993922"/>
              <a:gd name="connsiteX8310" fmla="*/ 2870002 w 8938307"/>
              <a:gd name="connsiteY8310" fmla="*/ 1394770 h 2993922"/>
              <a:gd name="connsiteX8311" fmla="*/ 2880591 w 8938307"/>
              <a:gd name="connsiteY8311" fmla="*/ 1405360 h 2993922"/>
              <a:gd name="connsiteX8312" fmla="*/ 2891182 w 8938307"/>
              <a:gd name="connsiteY8312" fmla="*/ 1410656 h 2993922"/>
              <a:gd name="connsiteX8313" fmla="*/ 2891182 w 8938307"/>
              <a:gd name="connsiteY8313" fmla="*/ 1415951 h 2993922"/>
              <a:gd name="connsiteX8314" fmla="*/ 2901772 w 8938307"/>
              <a:gd name="connsiteY8314" fmla="*/ 1426541 h 2993922"/>
              <a:gd name="connsiteX8315" fmla="*/ 2891182 w 8938307"/>
              <a:gd name="connsiteY8315" fmla="*/ 1426541 h 2993922"/>
              <a:gd name="connsiteX8316" fmla="*/ 2817049 w 8938307"/>
              <a:gd name="connsiteY8316" fmla="*/ 1426541 h 2993922"/>
              <a:gd name="connsiteX8317" fmla="*/ 2785278 w 8938307"/>
              <a:gd name="connsiteY8317" fmla="*/ 1415951 h 2993922"/>
              <a:gd name="connsiteX8318" fmla="*/ 2748211 w 8938307"/>
              <a:gd name="connsiteY8318" fmla="*/ 1410656 h 2993922"/>
              <a:gd name="connsiteX8319" fmla="*/ 2727032 w 8938307"/>
              <a:gd name="connsiteY8319" fmla="*/ 1405360 h 2993922"/>
              <a:gd name="connsiteX8320" fmla="*/ 2700554 w 8938307"/>
              <a:gd name="connsiteY8320" fmla="*/ 1400066 h 2993922"/>
              <a:gd name="connsiteX8321" fmla="*/ 2658193 w 8938307"/>
              <a:gd name="connsiteY8321" fmla="*/ 1394770 h 2993922"/>
              <a:gd name="connsiteX8322" fmla="*/ 2605241 w 8938307"/>
              <a:gd name="connsiteY8322" fmla="*/ 1373589 h 2993922"/>
              <a:gd name="connsiteX8323" fmla="*/ 2578765 w 8938307"/>
              <a:gd name="connsiteY8323" fmla="*/ 1362999 h 2993922"/>
              <a:gd name="connsiteX8324" fmla="*/ 2541698 w 8938307"/>
              <a:gd name="connsiteY8324" fmla="*/ 1362999 h 2993922"/>
              <a:gd name="connsiteX8325" fmla="*/ 2499337 w 8938307"/>
              <a:gd name="connsiteY8325" fmla="*/ 1362999 h 2993922"/>
              <a:gd name="connsiteX8326" fmla="*/ 2472861 w 8938307"/>
              <a:gd name="connsiteY8326" fmla="*/ 1352408 h 2993922"/>
              <a:gd name="connsiteX8327" fmla="*/ 2456975 w 8938307"/>
              <a:gd name="connsiteY8327" fmla="*/ 1347114 h 2993922"/>
              <a:gd name="connsiteX8328" fmla="*/ 2441090 w 8938307"/>
              <a:gd name="connsiteY8328" fmla="*/ 1341818 h 2993922"/>
              <a:gd name="connsiteX8329" fmla="*/ 2414614 w 8938307"/>
              <a:gd name="connsiteY8329" fmla="*/ 1341818 h 2993922"/>
              <a:gd name="connsiteX8330" fmla="*/ 2361662 w 8938307"/>
              <a:gd name="connsiteY8330" fmla="*/ 1310047 h 2993922"/>
              <a:gd name="connsiteX8331" fmla="*/ 2361662 w 8938307"/>
              <a:gd name="connsiteY8331" fmla="*/ 1299456 h 2993922"/>
              <a:gd name="connsiteX8332" fmla="*/ 2356365 w 8938307"/>
              <a:gd name="connsiteY8332" fmla="*/ 1288866 h 2993922"/>
              <a:gd name="connsiteX8333" fmla="*/ 2340481 w 8938307"/>
              <a:gd name="connsiteY8333" fmla="*/ 1288866 h 2993922"/>
              <a:gd name="connsiteX8334" fmla="*/ 2324594 w 8938307"/>
              <a:gd name="connsiteY8334" fmla="*/ 1278276 h 2993922"/>
              <a:gd name="connsiteX8335" fmla="*/ 2276938 w 8938307"/>
              <a:gd name="connsiteY8335" fmla="*/ 1267685 h 2993922"/>
              <a:gd name="connsiteX8336" fmla="*/ 2234577 w 8938307"/>
              <a:gd name="connsiteY8336" fmla="*/ 1257095 h 2993922"/>
              <a:gd name="connsiteX8337" fmla="*/ 2245167 w 8938307"/>
              <a:gd name="connsiteY8337" fmla="*/ 1246504 h 2993922"/>
              <a:gd name="connsiteX8338" fmla="*/ 2276938 w 8938307"/>
              <a:gd name="connsiteY8338" fmla="*/ 1251800 h 2993922"/>
              <a:gd name="connsiteX8339" fmla="*/ 2298119 w 8938307"/>
              <a:gd name="connsiteY8339" fmla="*/ 1246504 h 2993922"/>
              <a:gd name="connsiteX8340" fmla="*/ 2319299 w 8938307"/>
              <a:gd name="connsiteY8340" fmla="*/ 1246504 h 2993922"/>
              <a:gd name="connsiteX8341" fmla="*/ 2329890 w 8938307"/>
              <a:gd name="connsiteY8341" fmla="*/ 1246504 h 2993922"/>
              <a:gd name="connsiteX8342" fmla="*/ 2340481 w 8938307"/>
              <a:gd name="connsiteY8342" fmla="*/ 1257095 h 2993922"/>
              <a:gd name="connsiteX8343" fmla="*/ 2361662 w 8938307"/>
              <a:gd name="connsiteY8343" fmla="*/ 1257095 h 2993922"/>
              <a:gd name="connsiteX8344" fmla="*/ 2393433 w 8938307"/>
              <a:gd name="connsiteY8344" fmla="*/ 1267685 h 2993922"/>
              <a:gd name="connsiteX8345" fmla="*/ 2414614 w 8938307"/>
              <a:gd name="connsiteY8345" fmla="*/ 1278276 h 2993922"/>
              <a:gd name="connsiteX8346" fmla="*/ 2414614 w 8938307"/>
              <a:gd name="connsiteY8346" fmla="*/ 1267685 h 2993922"/>
              <a:gd name="connsiteX8347" fmla="*/ 2414614 w 8938307"/>
              <a:gd name="connsiteY8347" fmla="*/ 1257095 h 2993922"/>
              <a:gd name="connsiteX8348" fmla="*/ 2404023 w 8938307"/>
              <a:gd name="connsiteY8348" fmla="*/ 1251800 h 2993922"/>
              <a:gd name="connsiteX8349" fmla="*/ 2377546 w 8938307"/>
              <a:gd name="connsiteY8349" fmla="*/ 1251800 h 2993922"/>
              <a:gd name="connsiteX8350" fmla="*/ 2361662 w 8938307"/>
              <a:gd name="connsiteY8350" fmla="*/ 1246504 h 2993922"/>
              <a:gd name="connsiteX8351" fmla="*/ 2361662 w 8938307"/>
              <a:gd name="connsiteY8351" fmla="*/ 1241210 h 2993922"/>
              <a:gd name="connsiteX8352" fmla="*/ 2351071 w 8938307"/>
              <a:gd name="connsiteY8352" fmla="*/ 1235914 h 2993922"/>
              <a:gd name="connsiteX8353" fmla="*/ 2329890 w 8938307"/>
              <a:gd name="connsiteY8353" fmla="*/ 1230619 h 2993922"/>
              <a:gd name="connsiteX8354" fmla="*/ 2308710 w 8938307"/>
              <a:gd name="connsiteY8354" fmla="*/ 1225324 h 2993922"/>
              <a:gd name="connsiteX8355" fmla="*/ 2266347 w 8938307"/>
              <a:gd name="connsiteY8355" fmla="*/ 1204143 h 2993922"/>
              <a:gd name="connsiteX8356" fmla="*/ 2245167 w 8938307"/>
              <a:gd name="connsiteY8356" fmla="*/ 1204143 h 2993922"/>
              <a:gd name="connsiteX8357" fmla="*/ 2223986 w 8938307"/>
              <a:gd name="connsiteY8357" fmla="*/ 1204143 h 2993922"/>
              <a:gd name="connsiteX8358" fmla="*/ 2213396 w 8938307"/>
              <a:gd name="connsiteY8358" fmla="*/ 1204143 h 2993922"/>
              <a:gd name="connsiteX8359" fmla="*/ 2229282 w 8938307"/>
              <a:gd name="connsiteY8359" fmla="*/ 1214733 h 2993922"/>
              <a:gd name="connsiteX8360" fmla="*/ 2234577 w 8938307"/>
              <a:gd name="connsiteY8360" fmla="*/ 1225324 h 2993922"/>
              <a:gd name="connsiteX8361" fmla="*/ 2234577 w 8938307"/>
              <a:gd name="connsiteY8361" fmla="*/ 1246504 h 2993922"/>
              <a:gd name="connsiteX8362" fmla="*/ 2223986 w 8938307"/>
              <a:gd name="connsiteY8362" fmla="*/ 1246504 h 2993922"/>
              <a:gd name="connsiteX8363" fmla="*/ 2223986 w 8938307"/>
              <a:gd name="connsiteY8363" fmla="*/ 1235914 h 2993922"/>
              <a:gd name="connsiteX8364" fmla="*/ 2213396 w 8938307"/>
              <a:gd name="connsiteY8364" fmla="*/ 1225324 h 2993922"/>
              <a:gd name="connsiteX8365" fmla="*/ 2202805 w 8938307"/>
              <a:gd name="connsiteY8365" fmla="*/ 1235914 h 2993922"/>
              <a:gd name="connsiteX8366" fmla="*/ 2181625 w 8938307"/>
              <a:gd name="connsiteY8366" fmla="*/ 1246504 h 2993922"/>
              <a:gd name="connsiteX8367" fmla="*/ 2171034 w 8938307"/>
              <a:gd name="connsiteY8367" fmla="*/ 1246504 h 2993922"/>
              <a:gd name="connsiteX8368" fmla="*/ 2160443 w 8938307"/>
              <a:gd name="connsiteY8368" fmla="*/ 1241210 h 2993922"/>
              <a:gd name="connsiteX8369" fmla="*/ 2139263 w 8938307"/>
              <a:gd name="connsiteY8369" fmla="*/ 1235914 h 2993922"/>
              <a:gd name="connsiteX8370" fmla="*/ 2107491 w 8938307"/>
              <a:gd name="connsiteY8370" fmla="*/ 1225324 h 2993922"/>
              <a:gd name="connsiteX8371" fmla="*/ 2075721 w 8938307"/>
              <a:gd name="connsiteY8371" fmla="*/ 1214733 h 2993922"/>
              <a:gd name="connsiteX8372" fmla="*/ 2065130 w 8938307"/>
              <a:gd name="connsiteY8372" fmla="*/ 1214733 h 2993922"/>
              <a:gd name="connsiteX8373" fmla="*/ 2043949 w 8938307"/>
              <a:gd name="connsiteY8373" fmla="*/ 1204143 h 2993922"/>
              <a:gd name="connsiteX8374" fmla="*/ 2017472 w 8938307"/>
              <a:gd name="connsiteY8374" fmla="*/ 1198848 h 2993922"/>
              <a:gd name="connsiteX8375" fmla="*/ 1980407 w 8938307"/>
              <a:gd name="connsiteY8375" fmla="*/ 1193552 h 2993922"/>
              <a:gd name="connsiteX8376" fmla="*/ 1969816 w 8938307"/>
              <a:gd name="connsiteY8376" fmla="*/ 1193552 h 2993922"/>
              <a:gd name="connsiteX8377" fmla="*/ 1959226 w 8938307"/>
              <a:gd name="connsiteY8377" fmla="*/ 1182962 h 2993922"/>
              <a:gd name="connsiteX8378" fmla="*/ 1938045 w 8938307"/>
              <a:gd name="connsiteY8378" fmla="*/ 1193552 h 2993922"/>
              <a:gd name="connsiteX8379" fmla="*/ 1927455 w 8938307"/>
              <a:gd name="connsiteY8379" fmla="*/ 1193552 h 2993922"/>
              <a:gd name="connsiteX8380" fmla="*/ 1927455 w 8938307"/>
              <a:gd name="connsiteY8380" fmla="*/ 1204143 h 2993922"/>
              <a:gd name="connsiteX8381" fmla="*/ 1916864 w 8938307"/>
              <a:gd name="connsiteY8381" fmla="*/ 1214733 h 2993922"/>
              <a:gd name="connsiteX8382" fmla="*/ 1906274 w 8938307"/>
              <a:gd name="connsiteY8382" fmla="*/ 1193552 h 2993922"/>
              <a:gd name="connsiteX8383" fmla="*/ 1916864 w 8938307"/>
              <a:gd name="connsiteY8383" fmla="*/ 1172371 h 2993922"/>
              <a:gd name="connsiteX8384" fmla="*/ 1895684 w 8938307"/>
              <a:gd name="connsiteY8384" fmla="*/ 1167077 h 2993922"/>
              <a:gd name="connsiteX8385" fmla="*/ 1874503 w 8938307"/>
              <a:gd name="connsiteY8385" fmla="*/ 1156485 h 2993922"/>
              <a:gd name="connsiteX8386" fmla="*/ 1863912 w 8938307"/>
              <a:gd name="connsiteY8386" fmla="*/ 1130010 h 2993922"/>
              <a:gd name="connsiteX8387" fmla="*/ 1874503 w 8938307"/>
              <a:gd name="connsiteY8387" fmla="*/ 1119419 h 2993922"/>
              <a:gd name="connsiteX8388" fmla="*/ 1853322 w 8938307"/>
              <a:gd name="connsiteY8388" fmla="*/ 1119419 h 2993922"/>
              <a:gd name="connsiteX8389" fmla="*/ 1848026 w 8938307"/>
              <a:gd name="connsiteY8389" fmla="*/ 1130010 h 2993922"/>
              <a:gd name="connsiteX8390" fmla="*/ 1821551 w 8938307"/>
              <a:gd name="connsiteY8390" fmla="*/ 1130010 h 2993922"/>
              <a:gd name="connsiteX8391" fmla="*/ 1800370 w 8938307"/>
              <a:gd name="connsiteY8391" fmla="*/ 1130010 h 2993922"/>
              <a:gd name="connsiteX8392" fmla="*/ 1810960 w 8938307"/>
              <a:gd name="connsiteY8392" fmla="*/ 1140600 h 2993922"/>
              <a:gd name="connsiteX8393" fmla="*/ 1821551 w 8938307"/>
              <a:gd name="connsiteY8393" fmla="*/ 1151191 h 2993922"/>
              <a:gd name="connsiteX8394" fmla="*/ 1832141 w 8938307"/>
              <a:gd name="connsiteY8394" fmla="*/ 1172371 h 2993922"/>
              <a:gd name="connsiteX8395" fmla="*/ 1779189 w 8938307"/>
              <a:gd name="connsiteY8395" fmla="*/ 1172371 h 2993922"/>
              <a:gd name="connsiteX8396" fmla="*/ 1736827 w 8938307"/>
              <a:gd name="connsiteY8396" fmla="*/ 1161781 h 2993922"/>
              <a:gd name="connsiteX8397" fmla="*/ 1726237 w 8938307"/>
              <a:gd name="connsiteY8397" fmla="*/ 1161781 h 2993922"/>
              <a:gd name="connsiteX8398" fmla="*/ 1747418 w 8938307"/>
              <a:gd name="connsiteY8398" fmla="*/ 1151191 h 2993922"/>
              <a:gd name="connsiteX8399" fmla="*/ 1736827 w 8938307"/>
              <a:gd name="connsiteY8399" fmla="*/ 1140600 h 2993922"/>
              <a:gd name="connsiteX8400" fmla="*/ 1694466 w 8938307"/>
              <a:gd name="connsiteY8400" fmla="*/ 1140600 h 2993922"/>
              <a:gd name="connsiteX8401" fmla="*/ 1673285 w 8938307"/>
              <a:gd name="connsiteY8401" fmla="*/ 1140600 h 2993922"/>
              <a:gd name="connsiteX8402" fmla="*/ 1652104 w 8938307"/>
              <a:gd name="connsiteY8402" fmla="*/ 1140600 h 2993922"/>
              <a:gd name="connsiteX8403" fmla="*/ 1662694 w 8938307"/>
              <a:gd name="connsiteY8403" fmla="*/ 1151191 h 2993922"/>
              <a:gd name="connsiteX8404" fmla="*/ 1673285 w 8938307"/>
              <a:gd name="connsiteY8404" fmla="*/ 1161781 h 2993922"/>
              <a:gd name="connsiteX8405" fmla="*/ 1705056 w 8938307"/>
              <a:gd name="connsiteY8405" fmla="*/ 1167077 h 2993922"/>
              <a:gd name="connsiteX8406" fmla="*/ 1726237 w 8938307"/>
              <a:gd name="connsiteY8406" fmla="*/ 1172371 h 2993922"/>
              <a:gd name="connsiteX8407" fmla="*/ 1736827 w 8938307"/>
              <a:gd name="connsiteY8407" fmla="*/ 1172371 h 2993922"/>
              <a:gd name="connsiteX8408" fmla="*/ 1736827 w 8938307"/>
              <a:gd name="connsiteY8408" fmla="*/ 1177666 h 2993922"/>
              <a:gd name="connsiteX8409" fmla="*/ 1747418 w 8938307"/>
              <a:gd name="connsiteY8409" fmla="*/ 1182962 h 2993922"/>
              <a:gd name="connsiteX8410" fmla="*/ 1758008 w 8938307"/>
              <a:gd name="connsiteY8410" fmla="*/ 1182962 h 2993922"/>
              <a:gd name="connsiteX8411" fmla="*/ 1779189 w 8938307"/>
              <a:gd name="connsiteY8411" fmla="*/ 1193552 h 2993922"/>
              <a:gd name="connsiteX8412" fmla="*/ 1810960 w 8938307"/>
              <a:gd name="connsiteY8412" fmla="*/ 1193552 h 2993922"/>
              <a:gd name="connsiteX8413" fmla="*/ 1842731 w 8938307"/>
              <a:gd name="connsiteY8413" fmla="*/ 1204143 h 2993922"/>
              <a:gd name="connsiteX8414" fmla="*/ 1853322 w 8938307"/>
              <a:gd name="connsiteY8414" fmla="*/ 1214733 h 2993922"/>
              <a:gd name="connsiteX8415" fmla="*/ 1895684 w 8938307"/>
              <a:gd name="connsiteY8415" fmla="*/ 1225324 h 2993922"/>
              <a:gd name="connsiteX8416" fmla="*/ 1938045 w 8938307"/>
              <a:gd name="connsiteY8416" fmla="*/ 1246504 h 2993922"/>
              <a:gd name="connsiteX8417" fmla="*/ 1959226 w 8938307"/>
              <a:gd name="connsiteY8417" fmla="*/ 1246504 h 2993922"/>
              <a:gd name="connsiteX8418" fmla="*/ 2033359 w 8938307"/>
              <a:gd name="connsiteY8418" fmla="*/ 1267685 h 2993922"/>
              <a:gd name="connsiteX8419" fmla="*/ 2054540 w 8938307"/>
              <a:gd name="connsiteY8419" fmla="*/ 1278276 h 2993922"/>
              <a:gd name="connsiteX8420" fmla="*/ 2086311 w 8938307"/>
              <a:gd name="connsiteY8420" fmla="*/ 1288866 h 2993922"/>
              <a:gd name="connsiteX8421" fmla="*/ 2102197 w 8938307"/>
              <a:gd name="connsiteY8421" fmla="*/ 1294162 h 2993922"/>
              <a:gd name="connsiteX8422" fmla="*/ 2118082 w 8938307"/>
              <a:gd name="connsiteY8422" fmla="*/ 1299456 h 2993922"/>
              <a:gd name="connsiteX8423" fmla="*/ 2128673 w 8938307"/>
              <a:gd name="connsiteY8423" fmla="*/ 1299456 h 2993922"/>
              <a:gd name="connsiteX8424" fmla="*/ 2149853 w 8938307"/>
              <a:gd name="connsiteY8424" fmla="*/ 1310047 h 2993922"/>
              <a:gd name="connsiteX8425" fmla="*/ 2181625 w 8938307"/>
              <a:gd name="connsiteY8425" fmla="*/ 1320637 h 2993922"/>
              <a:gd name="connsiteX8426" fmla="*/ 2213396 w 8938307"/>
              <a:gd name="connsiteY8426" fmla="*/ 1331228 h 2993922"/>
              <a:gd name="connsiteX8427" fmla="*/ 2255757 w 8938307"/>
              <a:gd name="connsiteY8427" fmla="*/ 1341818 h 2993922"/>
              <a:gd name="connsiteX8428" fmla="*/ 2287529 w 8938307"/>
              <a:gd name="connsiteY8428" fmla="*/ 1362999 h 2993922"/>
              <a:gd name="connsiteX8429" fmla="*/ 2314005 w 8938307"/>
              <a:gd name="connsiteY8429" fmla="*/ 1368293 h 2993922"/>
              <a:gd name="connsiteX8430" fmla="*/ 2340481 w 8938307"/>
              <a:gd name="connsiteY8430" fmla="*/ 1362999 h 2993922"/>
              <a:gd name="connsiteX8431" fmla="*/ 2345776 w 8938307"/>
              <a:gd name="connsiteY8431" fmla="*/ 1368293 h 2993922"/>
              <a:gd name="connsiteX8432" fmla="*/ 2361662 w 8938307"/>
              <a:gd name="connsiteY8432" fmla="*/ 1373589 h 2993922"/>
              <a:gd name="connsiteX8433" fmla="*/ 2393433 w 8938307"/>
              <a:gd name="connsiteY8433" fmla="*/ 1394770 h 2993922"/>
              <a:gd name="connsiteX8434" fmla="*/ 2425203 w 8938307"/>
              <a:gd name="connsiteY8434" fmla="*/ 1405360 h 2993922"/>
              <a:gd name="connsiteX8435" fmla="*/ 2441090 w 8938307"/>
              <a:gd name="connsiteY8435" fmla="*/ 1415951 h 2993922"/>
              <a:gd name="connsiteX8436" fmla="*/ 2462272 w 8938307"/>
              <a:gd name="connsiteY8436" fmla="*/ 1421247 h 2993922"/>
              <a:gd name="connsiteX8437" fmla="*/ 2509927 w 8938307"/>
              <a:gd name="connsiteY8437" fmla="*/ 1437132 h 2993922"/>
              <a:gd name="connsiteX8438" fmla="*/ 2536402 w 8938307"/>
              <a:gd name="connsiteY8438" fmla="*/ 1437132 h 2993922"/>
              <a:gd name="connsiteX8439" fmla="*/ 2552289 w 8938307"/>
              <a:gd name="connsiteY8439" fmla="*/ 1437132 h 2993922"/>
              <a:gd name="connsiteX8440" fmla="*/ 2573470 w 8938307"/>
              <a:gd name="connsiteY8440" fmla="*/ 1447722 h 2993922"/>
              <a:gd name="connsiteX8441" fmla="*/ 2562879 w 8938307"/>
              <a:gd name="connsiteY8441" fmla="*/ 1415951 h 2993922"/>
              <a:gd name="connsiteX8442" fmla="*/ 2552289 w 8938307"/>
              <a:gd name="connsiteY8442" fmla="*/ 1405360 h 2993922"/>
              <a:gd name="connsiteX8443" fmla="*/ 2599947 w 8938307"/>
              <a:gd name="connsiteY8443" fmla="*/ 1410656 h 2993922"/>
              <a:gd name="connsiteX8444" fmla="*/ 2647602 w 8938307"/>
              <a:gd name="connsiteY8444" fmla="*/ 1426541 h 2993922"/>
              <a:gd name="connsiteX8445" fmla="*/ 2658193 w 8938307"/>
              <a:gd name="connsiteY8445" fmla="*/ 1426541 h 2993922"/>
              <a:gd name="connsiteX8446" fmla="*/ 2705851 w 8938307"/>
              <a:gd name="connsiteY8446" fmla="*/ 1437132 h 2993922"/>
              <a:gd name="connsiteX8447" fmla="*/ 2742916 w 8938307"/>
              <a:gd name="connsiteY8447" fmla="*/ 1447722 h 2993922"/>
              <a:gd name="connsiteX8448" fmla="*/ 2764097 w 8938307"/>
              <a:gd name="connsiteY8448" fmla="*/ 1458312 h 2993922"/>
              <a:gd name="connsiteX8449" fmla="*/ 2795868 w 8938307"/>
              <a:gd name="connsiteY8449" fmla="*/ 1468903 h 2993922"/>
              <a:gd name="connsiteX8450" fmla="*/ 2764097 w 8938307"/>
              <a:gd name="connsiteY8450" fmla="*/ 1468903 h 2993922"/>
              <a:gd name="connsiteX8451" fmla="*/ 2742916 w 8938307"/>
              <a:gd name="connsiteY8451" fmla="*/ 1458312 h 2993922"/>
              <a:gd name="connsiteX8452" fmla="*/ 2700554 w 8938307"/>
              <a:gd name="connsiteY8452" fmla="*/ 1458312 h 2993922"/>
              <a:gd name="connsiteX8453" fmla="*/ 2679374 w 8938307"/>
              <a:gd name="connsiteY8453" fmla="*/ 1468903 h 2993922"/>
              <a:gd name="connsiteX8454" fmla="*/ 2795868 w 8938307"/>
              <a:gd name="connsiteY8454" fmla="*/ 1490084 h 2993922"/>
              <a:gd name="connsiteX8455" fmla="*/ 2806458 w 8938307"/>
              <a:gd name="connsiteY8455" fmla="*/ 1500674 h 2993922"/>
              <a:gd name="connsiteX8456" fmla="*/ 2817049 w 8938307"/>
              <a:gd name="connsiteY8456" fmla="*/ 1537741 h 2993922"/>
              <a:gd name="connsiteX8457" fmla="*/ 2832936 w 8938307"/>
              <a:gd name="connsiteY8457" fmla="*/ 1548331 h 2993922"/>
              <a:gd name="connsiteX8458" fmla="*/ 2848820 w 8938307"/>
              <a:gd name="connsiteY8458" fmla="*/ 1543036 h 2993922"/>
              <a:gd name="connsiteX8459" fmla="*/ 2870002 w 8938307"/>
              <a:gd name="connsiteY8459" fmla="*/ 1543036 h 2993922"/>
              <a:gd name="connsiteX8460" fmla="*/ 2859410 w 8938307"/>
              <a:gd name="connsiteY8460" fmla="*/ 1553626 h 2993922"/>
              <a:gd name="connsiteX8461" fmla="*/ 2867353 w 8938307"/>
              <a:gd name="connsiteY8461" fmla="*/ 1561569 h 2993922"/>
              <a:gd name="connsiteX8462" fmla="*/ 2868489 w 8938307"/>
              <a:gd name="connsiteY8462" fmla="*/ 1562705 h 2993922"/>
              <a:gd name="connsiteX8463" fmla="*/ 2795868 w 8938307"/>
              <a:gd name="connsiteY8463" fmla="*/ 1553626 h 2993922"/>
              <a:gd name="connsiteX8464" fmla="*/ 2753506 w 8938307"/>
              <a:gd name="connsiteY8464" fmla="*/ 1543036 h 2993922"/>
              <a:gd name="connsiteX8465" fmla="*/ 2721735 w 8938307"/>
              <a:gd name="connsiteY8465" fmla="*/ 1537741 h 2993922"/>
              <a:gd name="connsiteX8466" fmla="*/ 2689964 w 8938307"/>
              <a:gd name="connsiteY8466" fmla="*/ 1521855 h 2993922"/>
              <a:gd name="connsiteX8467" fmla="*/ 2637012 w 8938307"/>
              <a:gd name="connsiteY8467" fmla="*/ 1511264 h 2993922"/>
              <a:gd name="connsiteX8468" fmla="*/ 2626422 w 8938307"/>
              <a:gd name="connsiteY8468" fmla="*/ 1511264 h 2993922"/>
              <a:gd name="connsiteX8469" fmla="*/ 2605241 w 8938307"/>
              <a:gd name="connsiteY8469" fmla="*/ 1500674 h 2993922"/>
              <a:gd name="connsiteX8470" fmla="*/ 2531108 w 8938307"/>
              <a:gd name="connsiteY8470" fmla="*/ 1479493 h 2993922"/>
              <a:gd name="connsiteX8471" fmla="*/ 2478156 w 8938307"/>
              <a:gd name="connsiteY8471" fmla="*/ 1458312 h 2993922"/>
              <a:gd name="connsiteX8472" fmla="*/ 2462272 w 8938307"/>
              <a:gd name="connsiteY8472" fmla="*/ 1458312 h 2993922"/>
              <a:gd name="connsiteX8473" fmla="*/ 2446385 w 8938307"/>
              <a:gd name="connsiteY8473" fmla="*/ 1458312 h 2993922"/>
              <a:gd name="connsiteX8474" fmla="*/ 2351071 w 8938307"/>
              <a:gd name="connsiteY8474" fmla="*/ 1426541 h 2993922"/>
              <a:gd name="connsiteX8475" fmla="*/ 2335186 w 8938307"/>
              <a:gd name="connsiteY8475" fmla="*/ 1426541 h 2993922"/>
              <a:gd name="connsiteX8476" fmla="*/ 2319299 w 8938307"/>
              <a:gd name="connsiteY8476" fmla="*/ 1415951 h 2993922"/>
              <a:gd name="connsiteX8477" fmla="*/ 2308710 w 8938307"/>
              <a:gd name="connsiteY8477" fmla="*/ 1405360 h 2993922"/>
              <a:gd name="connsiteX8478" fmla="*/ 2298119 w 8938307"/>
              <a:gd name="connsiteY8478" fmla="*/ 1405360 h 2993922"/>
              <a:gd name="connsiteX8479" fmla="*/ 2261053 w 8938307"/>
              <a:gd name="connsiteY8479" fmla="*/ 1394770 h 2993922"/>
              <a:gd name="connsiteX8480" fmla="*/ 2223986 w 8938307"/>
              <a:gd name="connsiteY8480" fmla="*/ 1394770 h 2993922"/>
              <a:gd name="connsiteX8481" fmla="*/ 2171034 w 8938307"/>
              <a:gd name="connsiteY8481" fmla="*/ 1362999 h 2993922"/>
              <a:gd name="connsiteX8482" fmla="*/ 2133967 w 8938307"/>
              <a:gd name="connsiteY8482" fmla="*/ 1352408 h 2993922"/>
              <a:gd name="connsiteX8483" fmla="*/ 2075721 w 8938307"/>
              <a:gd name="connsiteY8483" fmla="*/ 1341818 h 2993922"/>
              <a:gd name="connsiteX8484" fmla="*/ 1789779 w 8938307"/>
              <a:gd name="connsiteY8484" fmla="*/ 1257095 h 2993922"/>
              <a:gd name="connsiteX8485" fmla="*/ 1747418 w 8938307"/>
              <a:gd name="connsiteY8485" fmla="*/ 1235914 h 2993922"/>
              <a:gd name="connsiteX8486" fmla="*/ 1705056 w 8938307"/>
              <a:gd name="connsiteY8486" fmla="*/ 1225324 h 2993922"/>
              <a:gd name="connsiteX8487" fmla="*/ 1699760 w 8938307"/>
              <a:gd name="connsiteY8487" fmla="*/ 1214733 h 2993922"/>
              <a:gd name="connsiteX8488" fmla="*/ 1683875 w 8938307"/>
              <a:gd name="connsiteY8488" fmla="*/ 1214733 h 2993922"/>
              <a:gd name="connsiteX8489" fmla="*/ 1509133 w 8938307"/>
              <a:gd name="connsiteY8489" fmla="*/ 1161781 h 2993922"/>
              <a:gd name="connsiteX8490" fmla="*/ 1323802 w 8938307"/>
              <a:gd name="connsiteY8490" fmla="*/ 1098239 h 2993922"/>
              <a:gd name="connsiteX8491" fmla="*/ 1307915 w 8938307"/>
              <a:gd name="connsiteY8491" fmla="*/ 1082354 h 2993922"/>
              <a:gd name="connsiteX8492" fmla="*/ 1281440 w 8938307"/>
              <a:gd name="connsiteY8492" fmla="*/ 1077058 h 2993922"/>
              <a:gd name="connsiteX8493" fmla="*/ 1143765 w 8938307"/>
              <a:gd name="connsiteY8493" fmla="*/ 1024106 h 2993922"/>
              <a:gd name="connsiteX8494" fmla="*/ 1122583 w 8938307"/>
              <a:gd name="connsiteY8494" fmla="*/ 1018810 h 2993922"/>
              <a:gd name="connsiteX8495" fmla="*/ 1111993 w 8938307"/>
              <a:gd name="connsiteY8495" fmla="*/ 1018810 h 2993922"/>
              <a:gd name="connsiteX8496" fmla="*/ 1101402 w 8938307"/>
              <a:gd name="connsiteY8496" fmla="*/ 1013515 h 2993922"/>
              <a:gd name="connsiteX8497" fmla="*/ 1021974 w 8938307"/>
              <a:gd name="connsiteY8497" fmla="*/ 981744 h 2993922"/>
              <a:gd name="connsiteX8498" fmla="*/ 900185 w 8938307"/>
              <a:gd name="connsiteY8498" fmla="*/ 934087 h 2993922"/>
              <a:gd name="connsiteX8499" fmla="*/ 804871 w 8938307"/>
              <a:gd name="connsiteY8499" fmla="*/ 897021 h 2993922"/>
              <a:gd name="connsiteX8500" fmla="*/ 751919 w 8938307"/>
              <a:gd name="connsiteY8500" fmla="*/ 875840 h 2993922"/>
              <a:gd name="connsiteX8501" fmla="*/ 741329 w 8938307"/>
              <a:gd name="connsiteY8501" fmla="*/ 870544 h 2993922"/>
              <a:gd name="connsiteX8502" fmla="*/ 709557 w 8938307"/>
              <a:gd name="connsiteY8502" fmla="*/ 865250 h 2993922"/>
              <a:gd name="connsiteX8503" fmla="*/ 667195 w 8938307"/>
              <a:gd name="connsiteY8503" fmla="*/ 844069 h 2993922"/>
              <a:gd name="connsiteX8504" fmla="*/ 656605 w 8938307"/>
              <a:gd name="connsiteY8504" fmla="*/ 833478 h 2993922"/>
              <a:gd name="connsiteX8505" fmla="*/ 651309 w 8938307"/>
              <a:gd name="connsiteY8505" fmla="*/ 833478 h 2993922"/>
              <a:gd name="connsiteX8506" fmla="*/ 635425 w 8938307"/>
              <a:gd name="connsiteY8506" fmla="*/ 822888 h 2993922"/>
              <a:gd name="connsiteX8507" fmla="*/ 571882 w 8938307"/>
              <a:gd name="connsiteY8507" fmla="*/ 801707 h 2993922"/>
              <a:gd name="connsiteX8508" fmla="*/ 476569 w 8938307"/>
              <a:gd name="connsiteY8508" fmla="*/ 748755 h 2993922"/>
              <a:gd name="connsiteX8509" fmla="*/ 391845 w 8938307"/>
              <a:gd name="connsiteY8509" fmla="*/ 701098 h 2993922"/>
              <a:gd name="connsiteX8510" fmla="*/ 338893 w 8938307"/>
              <a:gd name="connsiteY8510" fmla="*/ 685213 h 2993922"/>
              <a:gd name="connsiteX8511" fmla="*/ 338893 w 8938307"/>
              <a:gd name="connsiteY8511" fmla="*/ 674621 h 2993922"/>
              <a:gd name="connsiteX8512" fmla="*/ 328302 w 8938307"/>
              <a:gd name="connsiteY8512" fmla="*/ 664031 h 2993922"/>
              <a:gd name="connsiteX8513" fmla="*/ 285940 w 8938307"/>
              <a:gd name="connsiteY8513" fmla="*/ 642851 h 2993922"/>
              <a:gd name="connsiteX8514" fmla="*/ 328302 w 8938307"/>
              <a:gd name="connsiteY8514" fmla="*/ 653442 h 2993922"/>
              <a:gd name="connsiteX8515" fmla="*/ 402435 w 8938307"/>
              <a:gd name="connsiteY8515" fmla="*/ 674621 h 2993922"/>
              <a:gd name="connsiteX8516" fmla="*/ 455387 w 8938307"/>
              <a:gd name="connsiteY8516" fmla="*/ 674621 h 2993922"/>
              <a:gd name="connsiteX8517" fmla="*/ 465977 w 8938307"/>
              <a:gd name="connsiteY8517" fmla="*/ 674621 h 2993922"/>
              <a:gd name="connsiteX8518" fmla="*/ 487158 w 8938307"/>
              <a:gd name="connsiteY8518" fmla="*/ 674621 h 2993922"/>
              <a:gd name="connsiteX8519" fmla="*/ 603653 w 8938307"/>
              <a:gd name="connsiteY8519" fmla="*/ 685213 h 2993922"/>
              <a:gd name="connsiteX8520" fmla="*/ 571882 w 8938307"/>
              <a:gd name="connsiteY8520" fmla="*/ 679917 h 2993922"/>
              <a:gd name="connsiteX8521" fmla="*/ 518930 w 8938307"/>
              <a:gd name="connsiteY8521" fmla="*/ 653442 h 2993922"/>
              <a:gd name="connsiteX8522" fmla="*/ 497749 w 8938307"/>
              <a:gd name="connsiteY8522" fmla="*/ 637555 h 2993922"/>
              <a:gd name="connsiteX8523" fmla="*/ 476569 w 8938307"/>
              <a:gd name="connsiteY8523" fmla="*/ 621670 h 2993922"/>
              <a:gd name="connsiteX8524" fmla="*/ 450091 w 8938307"/>
              <a:gd name="connsiteY8524" fmla="*/ 611080 h 2993922"/>
              <a:gd name="connsiteX8525" fmla="*/ 434206 w 8938307"/>
              <a:gd name="connsiteY8525" fmla="*/ 600490 h 2993922"/>
              <a:gd name="connsiteX8526" fmla="*/ 402435 w 8938307"/>
              <a:gd name="connsiteY8526" fmla="*/ 579309 h 2993922"/>
              <a:gd name="connsiteX8527" fmla="*/ 381254 w 8938307"/>
              <a:gd name="connsiteY8527" fmla="*/ 563423 h 2993922"/>
              <a:gd name="connsiteX8528" fmla="*/ 375959 w 8938307"/>
              <a:gd name="connsiteY8528" fmla="*/ 563423 h 2993922"/>
              <a:gd name="connsiteX8529" fmla="*/ 360074 w 8938307"/>
              <a:gd name="connsiteY8529" fmla="*/ 547538 h 2993922"/>
              <a:gd name="connsiteX8530" fmla="*/ 402435 w 8938307"/>
              <a:gd name="connsiteY8530" fmla="*/ 558128 h 2993922"/>
              <a:gd name="connsiteX8531" fmla="*/ 423617 w 8938307"/>
              <a:gd name="connsiteY8531" fmla="*/ 568718 h 2993922"/>
              <a:gd name="connsiteX8532" fmla="*/ 434206 w 8938307"/>
              <a:gd name="connsiteY8532" fmla="*/ 558128 h 2993922"/>
              <a:gd name="connsiteX8533" fmla="*/ 444797 w 8938307"/>
              <a:gd name="connsiteY8533" fmla="*/ 558128 h 2993922"/>
              <a:gd name="connsiteX8534" fmla="*/ 455387 w 8938307"/>
              <a:gd name="connsiteY8534" fmla="*/ 568718 h 2993922"/>
              <a:gd name="connsiteX8535" fmla="*/ 487158 w 8938307"/>
              <a:gd name="connsiteY8535" fmla="*/ 568718 h 2993922"/>
              <a:gd name="connsiteX8536" fmla="*/ 434206 w 8938307"/>
              <a:gd name="connsiteY8536" fmla="*/ 547538 h 2993922"/>
              <a:gd name="connsiteX8537" fmla="*/ 434206 w 8938307"/>
              <a:gd name="connsiteY8537" fmla="*/ 536947 h 2993922"/>
              <a:gd name="connsiteX8538" fmla="*/ 418320 w 8938307"/>
              <a:gd name="connsiteY8538" fmla="*/ 531651 h 2993922"/>
              <a:gd name="connsiteX8539" fmla="*/ 413026 w 8938307"/>
              <a:gd name="connsiteY8539" fmla="*/ 526357 h 2993922"/>
              <a:gd name="connsiteX8540" fmla="*/ 391845 w 8938307"/>
              <a:gd name="connsiteY8540" fmla="*/ 526357 h 2993922"/>
              <a:gd name="connsiteX8541" fmla="*/ 397139 w 8938307"/>
              <a:gd name="connsiteY8541" fmla="*/ 515766 h 2993922"/>
              <a:gd name="connsiteX8542" fmla="*/ 423617 w 8938307"/>
              <a:gd name="connsiteY8542" fmla="*/ 515766 h 2993922"/>
              <a:gd name="connsiteX8543" fmla="*/ 455387 w 8938307"/>
              <a:gd name="connsiteY8543" fmla="*/ 526357 h 2993922"/>
              <a:gd name="connsiteX8544" fmla="*/ 444797 w 8938307"/>
              <a:gd name="connsiteY8544" fmla="*/ 536947 h 2993922"/>
              <a:gd name="connsiteX8545" fmla="*/ 508339 w 8938307"/>
              <a:gd name="connsiteY8545" fmla="*/ 568718 h 2993922"/>
              <a:gd name="connsiteX8546" fmla="*/ 503043 w 8938307"/>
              <a:gd name="connsiteY8546" fmla="*/ 568718 h 2993922"/>
              <a:gd name="connsiteX8547" fmla="*/ 497749 w 8938307"/>
              <a:gd name="connsiteY8547" fmla="*/ 579309 h 2993922"/>
              <a:gd name="connsiteX8548" fmla="*/ 508339 w 8938307"/>
              <a:gd name="connsiteY8548" fmla="*/ 579309 h 2993922"/>
              <a:gd name="connsiteX8549" fmla="*/ 508339 w 8938307"/>
              <a:gd name="connsiteY8549" fmla="*/ 589899 h 2993922"/>
              <a:gd name="connsiteX8550" fmla="*/ 518930 w 8938307"/>
              <a:gd name="connsiteY8550" fmla="*/ 579309 h 2993922"/>
              <a:gd name="connsiteX8551" fmla="*/ 550701 w 8938307"/>
              <a:gd name="connsiteY8551" fmla="*/ 579309 h 2993922"/>
              <a:gd name="connsiteX8552" fmla="*/ 566587 w 8938307"/>
              <a:gd name="connsiteY8552" fmla="*/ 589899 h 2993922"/>
              <a:gd name="connsiteX8553" fmla="*/ 582473 w 8938307"/>
              <a:gd name="connsiteY8553" fmla="*/ 589899 h 2993922"/>
              <a:gd name="connsiteX8554" fmla="*/ 582473 w 8938307"/>
              <a:gd name="connsiteY8554" fmla="*/ 600490 h 2993922"/>
              <a:gd name="connsiteX8555" fmla="*/ 640720 w 8938307"/>
              <a:gd name="connsiteY8555" fmla="*/ 616375 h 2993922"/>
              <a:gd name="connsiteX8556" fmla="*/ 709557 w 8938307"/>
              <a:gd name="connsiteY8556" fmla="*/ 632261 h 2993922"/>
              <a:gd name="connsiteX8557" fmla="*/ 614243 w 8938307"/>
              <a:gd name="connsiteY8557" fmla="*/ 589899 h 2993922"/>
              <a:gd name="connsiteX8558" fmla="*/ 571882 w 8938307"/>
              <a:gd name="connsiteY8558" fmla="*/ 568718 h 2993922"/>
              <a:gd name="connsiteX8559" fmla="*/ 540110 w 8938307"/>
              <a:gd name="connsiteY8559" fmla="*/ 558128 h 2993922"/>
              <a:gd name="connsiteX8560" fmla="*/ 534816 w 8938307"/>
              <a:gd name="connsiteY8560" fmla="*/ 552832 h 2993922"/>
              <a:gd name="connsiteX8561" fmla="*/ 508339 w 8938307"/>
              <a:gd name="connsiteY8561" fmla="*/ 536947 h 2993922"/>
              <a:gd name="connsiteX8562" fmla="*/ 487158 w 8938307"/>
              <a:gd name="connsiteY8562" fmla="*/ 526357 h 2993922"/>
              <a:gd name="connsiteX8563" fmla="*/ 540110 w 8938307"/>
              <a:gd name="connsiteY8563" fmla="*/ 526357 h 2993922"/>
              <a:gd name="connsiteX8564" fmla="*/ 656605 w 8938307"/>
              <a:gd name="connsiteY8564" fmla="*/ 547538 h 2993922"/>
              <a:gd name="connsiteX8565" fmla="*/ 656605 w 8938307"/>
              <a:gd name="connsiteY8565" fmla="*/ 542242 h 2993922"/>
              <a:gd name="connsiteX8566" fmla="*/ 646015 w 8938307"/>
              <a:gd name="connsiteY8566" fmla="*/ 536947 h 2993922"/>
              <a:gd name="connsiteX8567" fmla="*/ 656605 w 8938307"/>
              <a:gd name="connsiteY8567" fmla="*/ 526357 h 2993922"/>
              <a:gd name="connsiteX8568" fmla="*/ 693672 w 8938307"/>
              <a:gd name="connsiteY8568" fmla="*/ 542242 h 2993922"/>
              <a:gd name="connsiteX8569" fmla="*/ 720147 w 8938307"/>
              <a:gd name="connsiteY8569" fmla="*/ 547538 h 2993922"/>
              <a:gd name="connsiteX8570" fmla="*/ 730738 w 8938307"/>
              <a:gd name="connsiteY8570" fmla="*/ 547538 h 2993922"/>
              <a:gd name="connsiteX8571" fmla="*/ 720147 w 8938307"/>
              <a:gd name="connsiteY8571" fmla="*/ 536947 h 2993922"/>
              <a:gd name="connsiteX8572" fmla="*/ 741329 w 8938307"/>
              <a:gd name="connsiteY8572" fmla="*/ 536947 h 2993922"/>
              <a:gd name="connsiteX8573" fmla="*/ 730738 w 8938307"/>
              <a:gd name="connsiteY8573" fmla="*/ 526357 h 2993922"/>
              <a:gd name="connsiteX8574" fmla="*/ 741329 w 8938307"/>
              <a:gd name="connsiteY8574" fmla="*/ 526357 h 2993922"/>
              <a:gd name="connsiteX8575" fmla="*/ 778395 w 8938307"/>
              <a:gd name="connsiteY8575" fmla="*/ 536947 h 2993922"/>
              <a:gd name="connsiteX8576" fmla="*/ 783690 w 8938307"/>
              <a:gd name="connsiteY8576" fmla="*/ 526357 h 2993922"/>
              <a:gd name="connsiteX8577" fmla="*/ 783690 w 8938307"/>
              <a:gd name="connsiteY8577" fmla="*/ 515766 h 2993922"/>
              <a:gd name="connsiteX8578" fmla="*/ 794281 w 8938307"/>
              <a:gd name="connsiteY8578" fmla="*/ 515766 h 2993922"/>
              <a:gd name="connsiteX8579" fmla="*/ 836642 w 8938307"/>
              <a:gd name="connsiteY8579" fmla="*/ 515766 h 2993922"/>
              <a:gd name="connsiteX8580" fmla="*/ 847233 w 8938307"/>
              <a:gd name="connsiteY8580" fmla="*/ 536947 h 2993922"/>
              <a:gd name="connsiteX8581" fmla="*/ 879003 w 8938307"/>
              <a:gd name="connsiteY8581" fmla="*/ 536947 h 2993922"/>
              <a:gd name="connsiteX8582" fmla="*/ 863118 w 8938307"/>
              <a:gd name="connsiteY8582" fmla="*/ 531651 h 2993922"/>
              <a:gd name="connsiteX8583" fmla="*/ 847233 w 8938307"/>
              <a:gd name="connsiteY8583" fmla="*/ 515766 h 2993922"/>
              <a:gd name="connsiteX8584" fmla="*/ 868414 w 8938307"/>
              <a:gd name="connsiteY8584" fmla="*/ 515766 h 2993922"/>
              <a:gd name="connsiteX8585" fmla="*/ 879003 w 8938307"/>
              <a:gd name="connsiteY8585" fmla="*/ 505176 h 2993922"/>
              <a:gd name="connsiteX8586" fmla="*/ 868414 w 8938307"/>
              <a:gd name="connsiteY8586" fmla="*/ 494584 h 2993922"/>
              <a:gd name="connsiteX8587" fmla="*/ 794281 w 8938307"/>
              <a:gd name="connsiteY8587" fmla="*/ 483994 h 2993922"/>
              <a:gd name="connsiteX8588" fmla="*/ 782367 w 8938307"/>
              <a:gd name="connsiteY8588" fmla="*/ 482671 h 2993922"/>
              <a:gd name="connsiteX8589" fmla="*/ 773099 w 8938307"/>
              <a:gd name="connsiteY8589" fmla="*/ 473405 h 2993922"/>
              <a:gd name="connsiteX8590" fmla="*/ 773099 w 8938307"/>
              <a:gd name="connsiteY8590" fmla="*/ 481642 h 2993922"/>
              <a:gd name="connsiteX8591" fmla="*/ 770452 w 8938307"/>
              <a:gd name="connsiteY8591" fmla="*/ 481347 h 2993922"/>
              <a:gd name="connsiteX8592" fmla="*/ 762510 w 8938307"/>
              <a:gd name="connsiteY8592" fmla="*/ 473405 h 2993922"/>
              <a:gd name="connsiteX8593" fmla="*/ 698966 w 8938307"/>
              <a:gd name="connsiteY8593" fmla="*/ 441632 h 2993922"/>
              <a:gd name="connsiteX8594" fmla="*/ 677786 w 8938307"/>
              <a:gd name="connsiteY8594" fmla="*/ 431043 h 2993922"/>
              <a:gd name="connsiteX8595" fmla="*/ 677786 w 8938307"/>
              <a:gd name="connsiteY8595" fmla="*/ 420453 h 2993922"/>
              <a:gd name="connsiteX8596" fmla="*/ 688377 w 8938307"/>
              <a:gd name="connsiteY8596" fmla="*/ 409861 h 2993922"/>
              <a:gd name="connsiteX8597" fmla="*/ 677786 w 8938307"/>
              <a:gd name="connsiteY8597" fmla="*/ 409861 h 2993922"/>
              <a:gd name="connsiteX8598" fmla="*/ 688377 w 8938307"/>
              <a:gd name="connsiteY8598" fmla="*/ 452224 h 2993922"/>
              <a:gd name="connsiteX8599" fmla="*/ 704261 w 8938307"/>
              <a:gd name="connsiteY8599" fmla="*/ 457519 h 2993922"/>
              <a:gd name="connsiteX8600" fmla="*/ 709557 w 8938307"/>
              <a:gd name="connsiteY8600" fmla="*/ 462813 h 2993922"/>
              <a:gd name="connsiteX8601" fmla="*/ 720147 w 8938307"/>
              <a:gd name="connsiteY8601" fmla="*/ 462813 h 2993922"/>
              <a:gd name="connsiteX8602" fmla="*/ 730738 w 8938307"/>
              <a:gd name="connsiteY8602" fmla="*/ 462813 h 2993922"/>
              <a:gd name="connsiteX8603" fmla="*/ 730738 w 8938307"/>
              <a:gd name="connsiteY8603" fmla="*/ 473405 h 2993922"/>
              <a:gd name="connsiteX8604" fmla="*/ 736034 w 8938307"/>
              <a:gd name="connsiteY8604" fmla="*/ 478699 h 2993922"/>
              <a:gd name="connsiteX8605" fmla="*/ 751919 w 8938307"/>
              <a:gd name="connsiteY8605" fmla="*/ 478699 h 2993922"/>
              <a:gd name="connsiteX8606" fmla="*/ 762510 w 8938307"/>
              <a:gd name="connsiteY8606" fmla="*/ 494584 h 2993922"/>
              <a:gd name="connsiteX8607" fmla="*/ 762510 w 8938307"/>
              <a:gd name="connsiteY8607" fmla="*/ 515766 h 2993922"/>
              <a:gd name="connsiteX8608" fmla="*/ 741329 w 8938307"/>
              <a:gd name="connsiteY8608" fmla="*/ 505176 h 2993922"/>
              <a:gd name="connsiteX8609" fmla="*/ 720147 w 8938307"/>
              <a:gd name="connsiteY8609" fmla="*/ 499880 h 2993922"/>
              <a:gd name="connsiteX8610" fmla="*/ 709557 w 8938307"/>
              <a:gd name="connsiteY8610" fmla="*/ 505176 h 2993922"/>
              <a:gd name="connsiteX8611" fmla="*/ 667195 w 8938307"/>
              <a:gd name="connsiteY8611" fmla="*/ 494584 h 2993922"/>
              <a:gd name="connsiteX8612" fmla="*/ 656605 w 8938307"/>
              <a:gd name="connsiteY8612" fmla="*/ 483994 h 2993922"/>
              <a:gd name="connsiteX8613" fmla="*/ 646015 w 8938307"/>
              <a:gd name="connsiteY8613" fmla="*/ 483994 h 2993922"/>
              <a:gd name="connsiteX8614" fmla="*/ 635425 w 8938307"/>
              <a:gd name="connsiteY8614" fmla="*/ 473405 h 2993922"/>
              <a:gd name="connsiteX8615" fmla="*/ 646015 w 8938307"/>
              <a:gd name="connsiteY8615" fmla="*/ 462813 h 2993922"/>
              <a:gd name="connsiteX8616" fmla="*/ 656605 w 8938307"/>
              <a:gd name="connsiteY8616" fmla="*/ 462813 h 2993922"/>
              <a:gd name="connsiteX8617" fmla="*/ 635425 w 8938307"/>
              <a:gd name="connsiteY8617" fmla="*/ 452224 h 2993922"/>
              <a:gd name="connsiteX8618" fmla="*/ 624833 w 8938307"/>
              <a:gd name="connsiteY8618" fmla="*/ 452224 h 2993922"/>
              <a:gd name="connsiteX8619" fmla="*/ 529521 w 8938307"/>
              <a:gd name="connsiteY8619" fmla="*/ 420453 h 2993922"/>
              <a:gd name="connsiteX8620" fmla="*/ 508339 w 8938307"/>
              <a:gd name="connsiteY8620" fmla="*/ 409861 h 2993922"/>
              <a:gd name="connsiteX8621" fmla="*/ 508339 w 8938307"/>
              <a:gd name="connsiteY8621" fmla="*/ 393976 h 2993922"/>
              <a:gd name="connsiteX8622" fmla="*/ 434206 w 8938307"/>
              <a:gd name="connsiteY8622" fmla="*/ 378091 h 2993922"/>
              <a:gd name="connsiteX8623" fmla="*/ 423617 w 8938307"/>
              <a:gd name="connsiteY8623" fmla="*/ 356909 h 2993922"/>
              <a:gd name="connsiteX8624" fmla="*/ 381254 w 8938307"/>
              <a:gd name="connsiteY8624" fmla="*/ 346320 h 2993922"/>
              <a:gd name="connsiteX8625" fmla="*/ 370664 w 8938307"/>
              <a:gd name="connsiteY8625" fmla="*/ 335728 h 2993922"/>
              <a:gd name="connsiteX8626" fmla="*/ 360074 w 8938307"/>
              <a:gd name="connsiteY8626" fmla="*/ 335728 h 2993922"/>
              <a:gd name="connsiteX8627" fmla="*/ 349483 w 8938307"/>
              <a:gd name="connsiteY8627" fmla="*/ 335728 h 2993922"/>
              <a:gd name="connsiteX8628" fmla="*/ 338893 w 8938307"/>
              <a:gd name="connsiteY8628" fmla="*/ 325139 h 2993922"/>
              <a:gd name="connsiteX8629" fmla="*/ 338893 w 8938307"/>
              <a:gd name="connsiteY8629" fmla="*/ 314549 h 2993922"/>
              <a:gd name="connsiteX8630" fmla="*/ 381254 w 8938307"/>
              <a:gd name="connsiteY8630" fmla="*/ 314549 h 2993922"/>
              <a:gd name="connsiteX8631" fmla="*/ 418320 w 8938307"/>
              <a:gd name="connsiteY8631" fmla="*/ 319843 h 2993922"/>
              <a:gd name="connsiteX8632" fmla="*/ 465977 w 8938307"/>
              <a:gd name="connsiteY8632" fmla="*/ 319843 h 2993922"/>
              <a:gd name="connsiteX8633" fmla="*/ 487158 w 8938307"/>
              <a:gd name="connsiteY8633" fmla="*/ 314549 h 2993922"/>
              <a:gd name="connsiteX8634" fmla="*/ 455387 w 8938307"/>
              <a:gd name="connsiteY8634" fmla="*/ 293368 h 2993922"/>
              <a:gd name="connsiteX8635" fmla="*/ 444797 w 8938307"/>
              <a:gd name="connsiteY8635" fmla="*/ 288072 h 2993922"/>
              <a:gd name="connsiteX8636" fmla="*/ 413026 w 8938307"/>
              <a:gd name="connsiteY8636" fmla="*/ 272186 h 2993922"/>
              <a:gd name="connsiteX8637" fmla="*/ 370664 w 8938307"/>
              <a:gd name="connsiteY8637" fmla="*/ 272186 h 2993922"/>
              <a:gd name="connsiteX8638" fmla="*/ 360074 w 8938307"/>
              <a:gd name="connsiteY8638" fmla="*/ 272186 h 2993922"/>
              <a:gd name="connsiteX8639" fmla="*/ 360074 w 8938307"/>
              <a:gd name="connsiteY8639" fmla="*/ 261597 h 2993922"/>
              <a:gd name="connsiteX8640" fmla="*/ 338893 w 8938307"/>
              <a:gd name="connsiteY8640" fmla="*/ 251005 h 2993922"/>
              <a:gd name="connsiteX8641" fmla="*/ 312416 w 8938307"/>
              <a:gd name="connsiteY8641" fmla="*/ 224530 h 2993922"/>
              <a:gd name="connsiteX8642" fmla="*/ 296531 w 8938307"/>
              <a:gd name="connsiteY8642" fmla="*/ 208645 h 2993922"/>
              <a:gd name="connsiteX8643" fmla="*/ 275350 w 8938307"/>
              <a:gd name="connsiteY8643" fmla="*/ 198053 h 2993922"/>
              <a:gd name="connsiteX8644" fmla="*/ 275350 w 8938307"/>
              <a:gd name="connsiteY8644" fmla="*/ 187463 h 2993922"/>
              <a:gd name="connsiteX8645" fmla="*/ 264760 w 8938307"/>
              <a:gd name="connsiteY8645" fmla="*/ 176872 h 2993922"/>
              <a:gd name="connsiteX8646" fmla="*/ 232989 w 8938307"/>
              <a:gd name="connsiteY8646" fmla="*/ 166282 h 2993922"/>
              <a:gd name="connsiteX8647" fmla="*/ 227693 w 8938307"/>
              <a:gd name="connsiteY8647" fmla="*/ 155691 h 2993922"/>
              <a:gd name="connsiteX8648" fmla="*/ 222398 w 8938307"/>
              <a:gd name="connsiteY8648" fmla="*/ 155691 h 2993922"/>
              <a:gd name="connsiteX8649" fmla="*/ 190627 w 8938307"/>
              <a:gd name="connsiteY8649" fmla="*/ 155691 h 2993922"/>
              <a:gd name="connsiteX8650" fmla="*/ 201217 w 8938307"/>
              <a:gd name="connsiteY8650" fmla="*/ 145101 h 2993922"/>
              <a:gd name="connsiteX8651" fmla="*/ 222398 w 8938307"/>
              <a:gd name="connsiteY8651" fmla="*/ 145101 h 2993922"/>
              <a:gd name="connsiteX8652" fmla="*/ 243579 w 8938307"/>
              <a:gd name="connsiteY8652" fmla="*/ 145101 h 2993922"/>
              <a:gd name="connsiteX8653" fmla="*/ 296531 w 8938307"/>
              <a:gd name="connsiteY8653" fmla="*/ 155691 h 2993922"/>
              <a:gd name="connsiteX8654" fmla="*/ 338893 w 8938307"/>
              <a:gd name="connsiteY8654" fmla="*/ 166282 h 2993922"/>
              <a:gd name="connsiteX8655" fmla="*/ 349483 w 8938307"/>
              <a:gd name="connsiteY8655" fmla="*/ 176872 h 2993922"/>
              <a:gd name="connsiteX8656" fmla="*/ 370664 w 8938307"/>
              <a:gd name="connsiteY8656" fmla="*/ 187463 h 2993922"/>
              <a:gd name="connsiteX8657" fmla="*/ 391845 w 8938307"/>
              <a:gd name="connsiteY8657" fmla="*/ 208645 h 2993922"/>
              <a:gd name="connsiteX8658" fmla="*/ 402435 w 8938307"/>
              <a:gd name="connsiteY8658" fmla="*/ 198053 h 2993922"/>
              <a:gd name="connsiteX8659" fmla="*/ 402435 w 8938307"/>
              <a:gd name="connsiteY8659" fmla="*/ 176872 h 2993922"/>
              <a:gd name="connsiteX8660" fmla="*/ 413026 w 8938307"/>
              <a:gd name="connsiteY8660" fmla="*/ 166282 h 2993922"/>
              <a:gd name="connsiteX8661" fmla="*/ 423617 w 8938307"/>
              <a:gd name="connsiteY8661" fmla="*/ 166282 h 2993922"/>
              <a:gd name="connsiteX8662" fmla="*/ 428912 w 8938307"/>
              <a:gd name="connsiteY8662" fmla="*/ 171578 h 2993922"/>
              <a:gd name="connsiteX8663" fmla="*/ 444797 w 8938307"/>
              <a:gd name="connsiteY8663" fmla="*/ 176872 h 2993922"/>
              <a:gd name="connsiteX8664" fmla="*/ 455387 w 8938307"/>
              <a:gd name="connsiteY8664" fmla="*/ 176872 h 2993922"/>
              <a:gd name="connsiteX8665" fmla="*/ 444797 w 8938307"/>
              <a:gd name="connsiteY8665" fmla="*/ 166282 h 2993922"/>
              <a:gd name="connsiteX8666" fmla="*/ 423617 w 8938307"/>
              <a:gd name="connsiteY8666" fmla="*/ 145101 h 2993922"/>
              <a:gd name="connsiteX8667" fmla="*/ 370664 w 8938307"/>
              <a:gd name="connsiteY8667" fmla="*/ 113330 h 2993922"/>
              <a:gd name="connsiteX8668" fmla="*/ 360074 w 8938307"/>
              <a:gd name="connsiteY8668" fmla="*/ 102739 h 2993922"/>
              <a:gd name="connsiteX8669" fmla="*/ 338893 w 8938307"/>
              <a:gd name="connsiteY8669" fmla="*/ 102739 h 2993922"/>
              <a:gd name="connsiteX8670" fmla="*/ 317712 w 8938307"/>
              <a:gd name="connsiteY8670" fmla="*/ 102739 h 2993922"/>
              <a:gd name="connsiteX8671" fmla="*/ 296531 w 8938307"/>
              <a:gd name="connsiteY8671" fmla="*/ 102739 h 2993922"/>
              <a:gd name="connsiteX8672" fmla="*/ 285940 w 8938307"/>
              <a:gd name="connsiteY8672" fmla="*/ 102739 h 2993922"/>
              <a:gd name="connsiteX8673" fmla="*/ 264760 w 8938307"/>
              <a:gd name="connsiteY8673" fmla="*/ 92149 h 2993922"/>
              <a:gd name="connsiteX8674" fmla="*/ 254169 w 8938307"/>
              <a:gd name="connsiteY8674" fmla="*/ 81559 h 2993922"/>
              <a:gd name="connsiteX8675" fmla="*/ 264760 w 8938307"/>
              <a:gd name="connsiteY8675" fmla="*/ 81559 h 2993922"/>
              <a:gd name="connsiteX8676" fmla="*/ 307121 w 8938307"/>
              <a:gd name="connsiteY8676" fmla="*/ 70968 h 2993922"/>
              <a:gd name="connsiteX8677" fmla="*/ 307121 w 8938307"/>
              <a:gd name="connsiteY8677" fmla="*/ 60378 h 2993922"/>
              <a:gd name="connsiteX8678" fmla="*/ 275350 w 8938307"/>
              <a:gd name="connsiteY8678" fmla="*/ 49787 h 2993922"/>
              <a:gd name="connsiteX8679" fmla="*/ 264760 w 8938307"/>
              <a:gd name="connsiteY8679" fmla="*/ 28607 h 2993922"/>
              <a:gd name="connsiteX8680" fmla="*/ 275350 w 8938307"/>
              <a:gd name="connsiteY8680" fmla="*/ 28607 h 2993922"/>
              <a:gd name="connsiteX8681" fmla="*/ 264760 w 8938307"/>
              <a:gd name="connsiteY8681" fmla="*/ 18016 h 2993922"/>
              <a:gd name="connsiteX8682" fmla="*/ 270055 w 8938307"/>
              <a:gd name="connsiteY8682" fmla="*/ 7426 h 2993922"/>
              <a:gd name="connsiteX8683" fmla="*/ 285940 w 8938307"/>
              <a:gd name="connsiteY8683" fmla="*/ 18016 h 2993922"/>
              <a:gd name="connsiteX8684" fmla="*/ 291235 w 8938307"/>
              <a:gd name="connsiteY8684" fmla="*/ 33902 h 2993922"/>
              <a:gd name="connsiteX8685" fmla="*/ 296531 w 8938307"/>
              <a:gd name="connsiteY8685" fmla="*/ 44493 h 2993922"/>
              <a:gd name="connsiteX8686" fmla="*/ 307121 w 8938307"/>
              <a:gd name="connsiteY8686" fmla="*/ 39197 h 2993922"/>
              <a:gd name="connsiteX8687" fmla="*/ 307121 w 8938307"/>
              <a:gd name="connsiteY8687" fmla="*/ 18016 h 2993922"/>
              <a:gd name="connsiteX8688" fmla="*/ 317712 w 8938307"/>
              <a:gd name="connsiteY8688" fmla="*/ 39197 h 2993922"/>
              <a:gd name="connsiteX8689" fmla="*/ 370664 w 8938307"/>
              <a:gd name="connsiteY8689" fmla="*/ 49787 h 2993922"/>
              <a:gd name="connsiteX8690" fmla="*/ 375959 w 8938307"/>
              <a:gd name="connsiteY8690" fmla="*/ 55083 h 2993922"/>
              <a:gd name="connsiteX8691" fmla="*/ 402435 w 8938307"/>
              <a:gd name="connsiteY8691" fmla="*/ 60378 h 2993922"/>
              <a:gd name="connsiteX8692" fmla="*/ 413026 w 8938307"/>
              <a:gd name="connsiteY8692" fmla="*/ 60378 h 2993922"/>
              <a:gd name="connsiteX8693" fmla="*/ 402435 w 8938307"/>
              <a:gd name="connsiteY8693" fmla="*/ 44493 h 2993922"/>
              <a:gd name="connsiteX8694" fmla="*/ 381254 w 8938307"/>
              <a:gd name="connsiteY8694" fmla="*/ 49787 h 2993922"/>
              <a:gd name="connsiteX8695" fmla="*/ 370664 w 8938307"/>
              <a:gd name="connsiteY8695" fmla="*/ 49787 h 2993922"/>
              <a:gd name="connsiteX8696" fmla="*/ 370664 w 8938307"/>
              <a:gd name="connsiteY8696" fmla="*/ 39197 h 2993922"/>
              <a:gd name="connsiteX8697" fmla="*/ 338893 w 8938307"/>
              <a:gd name="connsiteY8697" fmla="*/ 18016 h 2993922"/>
              <a:gd name="connsiteX8698" fmla="*/ 328302 w 8938307"/>
              <a:gd name="connsiteY8698" fmla="*/ 12721 h 2993922"/>
              <a:gd name="connsiteX8699" fmla="*/ 317712 w 8938307"/>
              <a:gd name="connsiteY8699" fmla="*/ 7426 h 2993922"/>
              <a:gd name="connsiteX8700" fmla="*/ 312416 w 8938307"/>
              <a:gd name="connsiteY8700" fmla="*/ 7426 h 2993922"/>
              <a:gd name="connsiteX8701" fmla="*/ 285940 w 8938307"/>
              <a:gd name="connsiteY8701" fmla="*/ 0 h 2993922"/>
              <a:gd name="connsiteX8702" fmla="*/ 296531 w 8938307"/>
              <a:gd name="connsiteY8702" fmla="*/ 0 h 2993922"/>
              <a:gd name="connsiteX8703" fmla="*/ 296531 w 8938307"/>
              <a:gd name="connsiteY8703" fmla="*/ 7426 h 2993922"/>
              <a:gd name="connsiteX8704" fmla="*/ 285940 w 8938307"/>
              <a:gd name="connsiteY8704" fmla="*/ 7426 h 2993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</a:cxnLst>
            <a:rect l="l" t="t" r="r" b="b"/>
            <a:pathLst>
              <a:path w="8938307" h="2993922">
                <a:moveTo>
                  <a:pt x="6841406" y="2962151"/>
                </a:moveTo>
                <a:cubicBezTo>
                  <a:pt x="6883766" y="2969212"/>
                  <a:pt x="6912008" y="2979803"/>
                  <a:pt x="6926129" y="2993922"/>
                </a:cubicBezTo>
                <a:lnTo>
                  <a:pt x="6862587" y="2983332"/>
                </a:lnTo>
                <a:cubicBezTo>
                  <a:pt x="6855525" y="2976272"/>
                  <a:pt x="6848466" y="2969212"/>
                  <a:pt x="6841406" y="2962151"/>
                </a:cubicBezTo>
                <a:close/>
                <a:moveTo>
                  <a:pt x="7961341" y="2893314"/>
                </a:moveTo>
                <a:cubicBezTo>
                  <a:pt x="7963107" y="2893314"/>
                  <a:pt x="7963990" y="2895079"/>
                  <a:pt x="7963990" y="2898609"/>
                </a:cubicBezTo>
                <a:lnTo>
                  <a:pt x="7953398" y="2898609"/>
                </a:lnTo>
                <a:cubicBezTo>
                  <a:pt x="7956929" y="2895079"/>
                  <a:pt x="7959576" y="2893314"/>
                  <a:pt x="7961341" y="2893314"/>
                </a:cubicBezTo>
                <a:close/>
                <a:moveTo>
                  <a:pt x="7625096" y="2845657"/>
                </a:moveTo>
                <a:lnTo>
                  <a:pt x="7667457" y="2845657"/>
                </a:lnTo>
                <a:lnTo>
                  <a:pt x="7667457" y="2856247"/>
                </a:lnTo>
                <a:cubicBezTo>
                  <a:pt x="7660396" y="2856247"/>
                  <a:pt x="7653338" y="2856247"/>
                  <a:pt x="7646278" y="2856247"/>
                </a:cubicBezTo>
                <a:cubicBezTo>
                  <a:pt x="7639216" y="2849187"/>
                  <a:pt x="7632156" y="2845657"/>
                  <a:pt x="7625096" y="2845657"/>
                </a:cubicBezTo>
                <a:close/>
                <a:moveTo>
                  <a:pt x="7572144" y="2835066"/>
                </a:moveTo>
                <a:lnTo>
                  <a:pt x="7593326" y="2835066"/>
                </a:lnTo>
                <a:lnTo>
                  <a:pt x="7593326" y="2845657"/>
                </a:lnTo>
                <a:close/>
                <a:moveTo>
                  <a:pt x="7752182" y="2750343"/>
                </a:moveTo>
                <a:lnTo>
                  <a:pt x="7773361" y="2760933"/>
                </a:lnTo>
                <a:lnTo>
                  <a:pt x="7815724" y="2771524"/>
                </a:lnTo>
                <a:cubicBezTo>
                  <a:pt x="7829844" y="2778585"/>
                  <a:pt x="7845729" y="2787410"/>
                  <a:pt x="7863380" y="2798000"/>
                </a:cubicBezTo>
                <a:cubicBezTo>
                  <a:pt x="7881031" y="2808591"/>
                  <a:pt x="7907508" y="2820947"/>
                  <a:pt x="7942808" y="2835066"/>
                </a:cubicBezTo>
                <a:cubicBezTo>
                  <a:pt x="7985171" y="2856247"/>
                  <a:pt x="8020471" y="2873899"/>
                  <a:pt x="8048712" y="2888018"/>
                </a:cubicBezTo>
                <a:cubicBezTo>
                  <a:pt x="8062833" y="2888018"/>
                  <a:pt x="8078719" y="2895080"/>
                  <a:pt x="8096369" y="2909199"/>
                </a:cubicBezTo>
                <a:cubicBezTo>
                  <a:pt x="8114020" y="2923320"/>
                  <a:pt x="8124610" y="2930380"/>
                  <a:pt x="8128141" y="2930380"/>
                </a:cubicBezTo>
                <a:cubicBezTo>
                  <a:pt x="8131671" y="2930380"/>
                  <a:pt x="8133435" y="2933911"/>
                  <a:pt x="8133435" y="2940970"/>
                </a:cubicBezTo>
                <a:cubicBezTo>
                  <a:pt x="8133435" y="2948032"/>
                  <a:pt x="8133435" y="2955091"/>
                  <a:pt x="8133435" y="2962151"/>
                </a:cubicBezTo>
                <a:lnTo>
                  <a:pt x="8122846" y="2951561"/>
                </a:lnTo>
                <a:cubicBezTo>
                  <a:pt x="8115785" y="2951561"/>
                  <a:pt x="8110490" y="2949797"/>
                  <a:pt x="8106960" y="2946266"/>
                </a:cubicBezTo>
                <a:cubicBezTo>
                  <a:pt x="8103431" y="2942736"/>
                  <a:pt x="8101664" y="2940970"/>
                  <a:pt x="8101664" y="2940970"/>
                </a:cubicBezTo>
                <a:lnTo>
                  <a:pt x="8080483" y="2940970"/>
                </a:lnTo>
                <a:cubicBezTo>
                  <a:pt x="8080483" y="2933911"/>
                  <a:pt x="8073423" y="2926851"/>
                  <a:pt x="8059302" y="2919791"/>
                </a:cubicBezTo>
                <a:cubicBezTo>
                  <a:pt x="8045183" y="2912730"/>
                  <a:pt x="8036356" y="2909199"/>
                  <a:pt x="8032827" y="2909199"/>
                </a:cubicBezTo>
                <a:cubicBezTo>
                  <a:pt x="8029298" y="2909199"/>
                  <a:pt x="8029298" y="2910965"/>
                  <a:pt x="8032827" y="2914495"/>
                </a:cubicBezTo>
                <a:cubicBezTo>
                  <a:pt x="8036356" y="2918024"/>
                  <a:pt x="8038123" y="2921555"/>
                  <a:pt x="8038123" y="2925085"/>
                </a:cubicBezTo>
                <a:cubicBezTo>
                  <a:pt x="8038123" y="2928616"/>
                  <a:pt x="8029298" y="2923320"/>
                  <a:pt x="8011646" y="2909199"/>
                </a:cubicBezTo>
                <a:cubicBezTo>
                  <a:pt x="7993994" y="2895080"/>
                  <a:pt x="7985171" y="2884489"/>
                  <a:pt x="7985171" y="2877428"/>
                </a:cubicBezTo>
                <a:cubicBezTo>
                  <a:pt x="7985171" y="2870368"/>
                  <a:pt x="7963990" y="2859778"/>
                  <a:pt x="7921627" y="2845657"/>
                </a:cubicBezTo>
                <a:lnTo>
                  <a:pt x="7889856" y="2824476"/>
                </a:lnTo>
                <a:cubicBezTo>
                  <a:pt x="7889856" y="2824476"/>
                  <a:pt x="7886327" y="2824476"/>
                  <a:pt x="7879267" y="2824476"/>
                </a:cubicBezTo>
                <a:cubicBezTo>
                  <a:pt x="7872205" y="2824476"/>
                  <a:pt x="7868675" y="2824476"/>
                  <a:pt x="7868675" y="2824476"/>
                </a:cubicBezTo>
                <a:lnTo>
                  <a:pt x="7847494" y="2813885"/>
                </a:lnTo>
                <a:lnTo>
                  <a:pt x="7836904" y="2813885"/>
                </a:lnTo>
                <a:lnTo>
                  <a:pt x="7826313" y="2803295"/>
                </a:lnTo>
                <a:cubicBezTo>
                  <a:pt x="7826313" y="2803295"/>
                  <a:pt x="7822784" y="2803295"/>
                  <a:pt x="7815724" y="2803295"/>
                </a:cubicBezTo>
                <a:lnTo>
                  <a:pt x="7783952" y="2782114"/>
                </a:lnTo>
                <a:close/>
                <a:moveTo>
                  <a:pt x="6068305" y="2739753"/>
                </a:moveTo>
                <a:lnTo>
                  <a:pt x="6089486" y="2750343"/>
                </a:lnTo>
                <a:cubicBezTo>
                  <a:pt x="6082426" y="2750343"/>
                  <a:pt x="6077130" y="2748578"/>
                  <a:pt x="6073601" y="2745048"/>
                </a:cubicBezTo>
                <a:cubicBezTo>
                  <a:pt x="6070072" y="2741518"/>
                  <a:pt x="6068305" y="2739753"/>
                  <a:pt x="6068305" y="2739753"/>
                </a:cubicBezTo>
                <a:close/>
                <a:moveTo>
                  <a:pt x="7709820" y="2729162"/>
                </a:moveTo>
                <a:lnTo>
                  <a:pt x="7731000" y="2739753"/>
                </a:lnTo>
                <a:cubicBezTo>
                  <a:pt x="7738060" y="2746814"/>
                  <a:pt x="7738060" y="2750343"/>
                  <a:pt x="7731000" y="2750343"/>
                </a:cubicBezTo>
                <a:lnTo>
                  <a:pt x="7720409" y="2739753"/>
                </a:lnTo>
                <a:cubicBezTo>
                  <a:pt x="7720409" y="2739753"/>
                  <a:pt x="7718644" y="2737989"/>
                  <a:pt x="7715115" y="2734458"/>
                </a:cubicBezTo>
                <a:cubicBezTo>
                  <a:pt x="7711586" y="2730928"/>
                  <a:pt x="7709820" y="2729162"/>
                  <a:pt x="7709820" y="2729162"/>
                </a:cubicBezTo>
                <a:close/>
                <a:moveTo>
                  <a:pt x="7699230" y="2707981"/>
                </a:moveTo>
                <a:lnTo>
                  <a:pt x="7709820" y="2718572"/>
                </a:lnTo>
                <a:lnTo>
                  <a:pt x="7699230" y="2718572"/>
                </a:lnTo>
                <a:close/>
                <a:moveTo>
                  <a:pt x="5983582" y="2707981"/>
                </a:moveTo>
                <a:lnTo>
                  <a:pt x="5994172" y="2707981"/>
                </a:lnTo>
                <a:lnTo>
                  <a:pt x="6068305" y="2739753"/>
                </a:lnTo>
                <a:cubicBezTo>
                  <a:pt x="6061245" y="2746814"/>
                  <a:pt x="6033005" y="2736224"/>
                  <a:pt x="5983582" y="2707981"/>
                </a:cubicBezTo>
                <a:close/>
                <a:moveTo>
                  <a:pt x="7656867" y="2697391"/>
                </a:moveTo>
                <a:cubicBezTo>
                  <a:pt x="7663928" y="2697391"/>
                  <a:pt x="7667457" y="2699157"/>
                  <a:pt x="7667457" y="2702687"/>
                </a:cubicBezTo>
                <a:cubicBezTo>
                  <a:pt x="7667457" y="2706216"/>
                  <a:pt x="7669223" y="2707981"/>
                  <a:pt x="7672752" y="2707981"/>
                </a:cubicBezTo>
                <a:cubicBezTo>
                  <a:pt x="7676282" y="2707981"/>
                  <a:pt x="7681578" y="2711512"/>
                  <a:pt x="7688638" y="2718572"/>
                </a:cubicBezTo>
                <a:lnTo>
                  <a:pt x="7688638" y="2729162"/>
                </a:lnTo>
                <a:cubicBezTo>
                  <a:pt x="7688638" y="2729162"/>
                  <a:pt x="7686874" y="2729162"/>
                  <a:pt x="7683344" y="2729162"/>
                </a:cubicBezTo>
                <a:cubicBezTo>
                  <a:pt x="7679813" y="2729162"/>
                  <a:pt x="7678048" y="2725633"/>
                  <a:pt x="7678048" y="2718572"/>
                </a:cubicBezTo>
                <a:cubicBezTo>
                  <a:pt x="7670986" y="2718572"/>
                  <a:pt x="7663928" y="2715043"/>
                  <a:pt x="7656867" y="2707981"/>
                </a:cubicBezTo>
                <a:close/>
                <a:moveTo>
                  <a:pt x="6290704" y="2665620"/>
                </a:moveTo>
                <a:lnTo>
                  <a:pt x="6301294" y="2665620"/>
                </a:lnTo>
                <a:cubicBezTo>
                  <a:pt x="6315414" y="2672681"/>
                  <a:pt x="6322476" y="2676210"/>
                  <a:pt x="6322476" y="2676210"/>
                </a:cubicBezTo>
                <a:lnTo>
                  <a:pt x="6311884" y="2676210"/>
                </a:lnTo>
                <a:lnTo>
                  <a:pt x="6290704" y="2676210"/>
                </a:lnTo>
                <a:close/>
                <a:moveTo>
                  <a:pt x="6555464" y="2602077"/>
                </a:moveTo>
                <a:lnTo>
                  <a:pt x="6555464" y="2612668"/>
                </a:lnTo>
                <a:cubicBezTo>
                  <a:pt x="6548403" y="2612668"/>
                  <a:pt x="6544874" y="2612668"/>
                  <a:pt x="6544874" y="2612668"/>
                </a:cubicBezTo>
                <a:cubicBezTo>
                  <a:pt x="6544874" y="2605608"/>
                  <a:pt x="6548403" y="2602077"/>
                  <a:pt x="6555464" y="2602077"/>
                </a:cubicBezTo>
                <a:close/>
                <a:moveTo>
                  <a:pt x="7434468" y="2591487"/>
                </a:moveTo>
                <a:lnTo>
                  <a:pt x="7445059" y="2591487"/>
                </a:lnTo>
                <a:cubicBezTo>
                  <a:pt x="7452120" y="2598548"/>
                  <a:pt x="7453884" y="2602077"/>
                  <a:pt x="7450355" y="2602077"/>
                </a:cubicBezTo>
                <a:cubicBezTo>
                  <a:pt x="7446824" y="2602077"/>
                  <a:pt x="7441530" y="2598548"/>
                  <a:pt x="7434468" y="2591487"/>
                </a:cubicBezTo>
                <a:close/>
                <a:moveTo>
                  <a:pt x="6904948" y="2591487"/>
                </a:moveTo>
                <a:cubicBezTo>
                  <a:pt x="6912008" y="2591487"/>
                  <a:pt x="6922600" y="2595018"/>
                  <a:pt x="6936718" y="2602077"/>
                </a:cubicBezTo>
                <a:cubicBezTo>
                  <a:pt x="6943780" y="2602077"/>
                  <a:pt x="6949074" y="2602077"/>
                  <a:pt x="6952604" y="2602077"/>
                </a:cubicBezTo>
                <a:cubicBezTo>
                  <a:pt x="6956135" y="2602077"/>
                  <a:pt x="6957900" y="2602077"/>
                  <a:pt x="6957900" y="2602077"/>
                </a:cubicBezTo>
                <a:lnTo>
                  <a:pt x="6957900" y="2612668"/>
                </a:lnTo>
                <a:lnTo>
                  <a:pt x="6968491" y="2612668"/>
                </a:lnTo>
                <a:cubicBezTo>
                  <a:pt x="6968491" y="2612668"/>
                  <a:pt x="6973785" y="2612668"/>
                  <a:pt x="6984376" y="2612668"/>
                </a:cubicBezTo>
                <a:cubicBezTo>
                  <a:pt x="6994966" y="2612668"/>
                  <a:pt x="7003792" y="2612668"/>
                  <a:pt x="7010852" y="2612668"/>
                </a:cubicBezTo>
                <a:lnTo>
                  <a:pt x="7053214" y="2633849"/>
                </a:lnTo>
                <a:lnTo>
                  <a:pt x="7084985" y="2633849"/>
                </a:lnTo>
                <a:cubicBezTo>
                  <a:pt x="7092045" y="2633849"/>
                  <a:pt x="7095574" y="2637379"/>
                  <a:pt x="7095574" y="2644439"/>
                </a:cubicBezTo>
                <a:lnTo>
                  <a:pt x="7116756" y="2644439"/>
                </a:lnTo>
                <a:cubicBezTo>
                  <a:pt x="7123818" y="2644439"/>
                  <a:pt x="7127347" y="2647970"/>
                  <a:pt x="7127347" y="2655029"/>
                </a:cubicBezTo>
                <a:lnTo>
                  <a:pt x="7116756" y="2655029"/>
                </a:lnTo>
                <a:lnTo>
                  <a:pt x="7053214" y="2644439"/>
                </a:lnTo>
                <a:lnTo>
                  <a:pt x="7063804" y="2655029"/>
                </a:lnTo>
                <a:lnTo>
                  <a:pt x="7053214" y="2655029"/>
                </a:lnTo>
                <a:lnTo>
                  <a:pt x="7063804" y="2665620"/>
                </a:lnTo>
                <a:cubicBezTo>
                  <a:pt x="7084985" y="2665620"/>
                  <a:pt x="7095574" y="2663856"/>
                  <a:pt x="7095574" y="2660325"/>
                </a:cubicBezTo>
                <a:cubicBezTo>
                  <a:pt x="7095574" y="2656795"/>
                  <a:pt x="7097341" y="2655029"/>
                  <a:pt x="7100870" y="2655029"/>
                </a:cubicBezTo>
                <a:cubicBezTo>
                  <a:pt x="7104400" y="2655029"/>
                  <a:pt x="7102636" y="2658560"/>
                  <a:pt x="7095574" y="2665620"/>
                </a:cubicBezTo>
                <a:lnTo>
                  <a:pt x="7106166" y="2676210"/>
                </a:lnTo>
                <a:lnTo>
                  <a:pt x="7063804" y="2676210"/>
                </a:lnTo>
                <a:cubicBezTo>
                  <a:pt x="7035562" y="2676210"/>
                  <a:pt x="7017914" y="2672681"/>
                  <a:pt x="7010852" y="2665620"/>
                </a:cubicBezTo>
                <a:cubicBezTo>
                  <a:pt x="7010852" y="2665620"/>
                  <a:pt x="7010852" y="2662091"/>
                  <a:pt x="7010852" y="2655029"/>
                </a:cubicBezTo>
                <a:lnTo>
                  <a:pt x="7021443" y="2644439"/>
                </a:lnTo>
                <a:cubicBezTo>
                  <a:pt x="7021443" y="2644439"/>
                  <a:pt x="7019677" y="2644439"/>
                  <a:pt x="7016148" y="2644439"/>
                </a:cubicBezTo>
                <a:cubicBezTo>
                  <a:pt x="7012618" y="2644439"/>
                  <a:pt x="7007322" y="2644439"/>
                  <a:pt x="7000262" y="2644439"/>
                </a:cubicBezTo>
                <a:lnTo>
                  <a:pt x="6989670" y="2644439"/>
                </a:lnTo>
                <a:lnTo>
                  <a:pt x="6989670" y="2655029"/>
                </a:lnTo>
                <a:lnTo>
                  <a:pt x="6979081" y="2644439"/>
                </a:lnTo>
                <a:cubicBezTo>
                  <a:pt x="6979081" y="2630318"/>
                  <a:pt x="6975552" y="2626789"/>
                  <a:pt x="6968491" y="2633849"/>
                </a:cubicBezTo>
                <a:lnTo>
                  <a:pt x="6947310" y="2644439"/>
                </a:lnTo>
                <a:lnTo>
                  <a:pt x="6936718" y="2633849"/>
                </a:lnTo>
                <a:lnTo>
                  <a:pt x="6904948" y="2633849"/>
                </a:lnTo>
                <a:cubicBezTo>
                  <a:pt x="6904948" y="2633849"/>
                  <a:pt x="6903183" y="2633849"/>
                  <a:pt x="6899652" y="2633849"/>
                </a:cubicBezTo>
                <a:cubicBezTo>
                  <a:pt x="6896122" y="2633849"/>
                  <a:pt x="6890828" y="2633849"/>
                  <a:pt x="6883766" y="2633849"/>
                </a:cubicBezTo>
                <a:cubicBezTo>
                  <a:pt x="6869648" y="2633849"/>
                  <a:pt x="6862587" y="2637379"/>
                  <a:pt x="6862587" y="2644439"/>
                </a:cubicBezTo>
                <a:lnTo>
                  <a:pt x="6873177" y="2644439"/>
                </a:lnTo>
                <a:cubicBezTo>
                  <a:pt x="6880237" y="2644439"/>
                  <a:pt x="6880237" y="2646205"/>
                  <a:pt x="6873177" y="2649735"/>
                </a:cubicBezTo>
                <a:cubicBezTo>
                  <a:pt x="6866116" y="2653264"/>
                  <a:pt x="6857292" y="2653264"/>
                  <a:pt x="6846700" y="2649735"/>
                </a:cubicBezTo>
                <a:cubicBezTo>
                  <a:pt x="6836110" y="2646205"/>
                  <a:pt x="6820224" y="2640910"/>
                  <a:pt x="6799044" y="2633849"/>
                </a:cubicBezTo>
                <a:cubicBezTo>
                  <a:pt x="6777862" y="2626789"/>
                  <a:pt x="6767272" y="2619727"/>
                  <a:pt x="6767272" y="2612668"/>
                </a:cubicBezTo>
                <a:lnTo>
                  <a:pt x="6799044" y="2623258"/>
                </a:lnTo>
                <a:cubicBezTo>
                  <a:pt x="6806104" y="2630318"/>
                  <a:pt x="6811400" y="2632083"/>
                  <a:pt x="6814929" y="2628554"/>
                </a:cubicBezTo>
                <a:cubicBezTo>
                  <a:pt x="6818458" y="2625024"/>
                  <a:pt x="6823754" y="2626789"/>
                  <a:pt x="6830814" y="2633849"/>
                </a:cubicBezTo>
                <a:cubicBezTo>
                  <a:pt x="6837876" y="2626789"/>
                  <a:pt x="6841406" y="2623258"/>
                  <a:pt x="6841406" y="2623258"/>
                </a:cubicBezTo>
                <a:cubicBezTo>
                  <a:pt x="6841406" y="2623258"/>
                  <a:pt x="6844936" y="2623258"/>
                  <a:pt x="6851996" y="2623258"/>
                </a:cubicBezTo>
                <a:cubicBezTo>
                  <a:pt x="6859056" y="2623258"/>
                  <a:pt x="6862587" y="2623258"/>
                  <a:pt x="6862587" y="2623258"/>
                </a:cubicBezTo>
                <a:cubicBezTo>
                  <a:pt x="6876706" y="2623258"/>
                  <a:pt x="6883766" y="2621493"/>
                  <a:pt x="6883766" y="2617962"/>
                </a:cubicBezTo>
                <a:cubicBezTo>
                  <a:pt x="6883766" y="2614433"/>
                  <a:pt x="6885532" y="2609137"/>
                  <a:pt x="6889062" y="2602077"/>
                </a:cubicBezTo>
                <a:cubicBezTo>
                  <a:pt x="6892592" y="2595018"/>
                  <a:pt x="6897888" y="2591487"/>
                  <a:pt x="6904948" y="2591487"/>
                </a:cubicBezTo>
                <a:close/>
                <a:moveTo>
                  <a:pt x="6230187" y="2586949"/>
                </a:moveTo>
                <a:lnTo>
                  <a:pt x="6237752" y="2602077"/>
                </a:lnTo>
                <a:cubicBezTo>
                  <a:pt x="6237752" y="2602077"/>
                  <a:pt x="6234222" y="2598548"/>
                  <a:pt x="6227161" y="2591487"/>
                </a:cubicBezTo>
                <a:close/>
                <a:moveTo>
                  <a:pt x="7265022" y="2580897"/>
                </a:moveTo>
                <a:lnTo>
                  <a:pt x="7275612" y="2580897"/>
                </a:lnTo>
                <a:lnTo>
                  <a:pt x="7286203" y="2591487"/>
                </a:lnTo>
                <a:lnTo>
                  <a:pt x="7307384" y="2591487"/>
                </a:lnTo>
                <a:cubicBezTo>
                  <a:pt x="7314444" y="2591487"/>
                  <a:pt x="7317974" y="2595018"/>
                  <a:pt x="7317974" y="2602077"/>
                </a:cubicBezTo>
                <a:cubicBezTo>
                  <a:pt x="7317974" y="2602077"/>
                  <a:pt x="7314444" y="2602077"/>
                  <a:pt x="7307384" y="2602077"/>
                </a:cubicBezTo>
                <a:lnTo>
                  <a:pt x="7275612" y="2591487"/>
                </a:lnTo>
                <a:close/>
                <a:moveTo>
                  <a:pt x="6227161" y="2580897"/>
                </a:moveTo>
                <a:cubicBezTo>
                  <a:pt x="6230692" y="2580897"/>
                  <a:pt x="6232457" y="2581780"/>
                  <a:pt x="6232457" y="2583544"/>
                </a:cubicBezTo>
                <a:lnTo>
                  <a:pt x="6230187" y="2586949"/>
                </a:lnTo>
                <a:close/>
                <a:moveTo>
                  <a:pt x="7529782" y="2570306"/>
                </a:moveTo>
                <a:cubicBezTo>
                  <a:pt x="7529782" y="2577366"/>
                  <a:pt x="7533312" y="2580897"/>
                  <a:pt x="7540374" y="2580897"/>
                </a:cubicBezTo>
                <a:cubicBezTo>
                  <a:pt x="7547434" y="2580897"/>
                  <a:pt x="7550963" y="2580897"/>
                  <a:pt x="7550963" y="2580897"/>
                </a:cubicBezTo>
                <a:lnTo>
                  <a:pt x="7540374" y="2591487"/>
                </a:lnTo>
                <a:lnTo>
                  <a:pt x="7540374" y="2602077"/>
                </a:lnTo>
                <a:lnTo>
                  <a:pt x="7529782" y="2602077"/>
                </a:lnTo>
                <a:lnTo>
                  <a:pt x="7519192" y="2591487"/>
                </a:lnTo>
                <a:lnTo>
                  <a:pt x="7508601" y="2591487"/>
                </a:lnTo>
                <a:cubicBezTo>
                  <a:pt x="7515663" y="2591487"/>
                  <a:pt x="7519192" y="2587956"/>
                  <a:pt x="7519192" y="2580897"/>
                </a:cubicBezTo>
                <a:close/>
                <a:moveTo>
                  <a:pt x="7455649" y="2570306"/>
                </a:moveTo>
                <a:cubicBezTo>
                  <a:pt x="7455649" y="2570306"/>
                  <a:pt x="7459178" y="2573837"/>
                  <a:pt x="7466240" y="2580897"/>
                </a:cubicBezTo>
                <a:lnTo>
                  <a:pt x="7455649" y="2580897"/>
                </a:lnTo>
                <a:close/>
                <a:moveTo>
                  <a:pt x="6979081" y="2570306"/>
                </a:moveTo>
                <a:cubicBezTo>
                  <a:pt x="6986141" y="2577366"/>
                  <a:pt x="7000262" y="2582662"/>
                  <a:pt x="7021443" y="2586192"/>
                </a:cubicBezTo>
                <a:cubicBezTo>
                  <a:pt x="7042622" y="2589722"/>
                  <a:pt x="7053214" y="2591487"/>
                  <a:pt x="7053214" y="2591487"/>
                </a:cubicBezTo>
                <a:lnTo>
                  <a:pt x="6989670" y="2591487"/>
                </a:lnTo>
                <a:close/>
                <a:moveTo>
                  <a:pt x="5994172" y="2570306"/>
                </a:moveTo>
                <a:cubicBezTo>
                  <a:pt x="6001234" y="2570306"/>
                  <a:pt x="6008293" y="2572071"/>
                  <a:pt x="6015353" y="2575602"/>
                </a:cubicBezTo>
                <a:cubicBezTo>
                  <a:pt x="6022414" y="2579131"/>
                  <a:pt x="6027709" y="2579131"/>
                  <a:pt x="6031238" y="2575602"/>
                </a:cubicBezTo>
                <a:cubicBezTo>
                  <a:pt x="6034768" y="2572071"/>
                  <a:pt x="6052420" y="2575602"/>
                  <a:pt x="6084190" y="2586192"/>
                </a:cubicBezTo>
                <a:cubicBezTo>
                  <a:pt x="6115962" y="2596783"/>
                  <a:pt x="6135378" y="2605608"/>
                  <a:pt x="6142438" y="2612668"/>
                </a:cubicBezTo>
                <a:cubicBezTo>
                  <a:pt x="6149498" y="2619727"/>
                  <a:pt x="6156558" y="2623258"/>
                  <a:pt x="6163620" y="2623258"/>
                </a:cubicBezTo>
                <a:cubicBezTo>
                  <a:pt x="6163620" y="2623258"/>
                  <a:pt x="6167149" y="2623258"/>
                  <a:pt x="6174209" y="2623258"/>
                </a:cubicBezTo>
                <a:cubicBezTo>
                  <a:pt x="6181270" y="2623258"/>
                  <a:pt x="6184800" y="2626789"/>
                  <a:pt x="6184800" y="2633849"/>
                </a:cubicBezTo>
                <a:cubicBezTo>
                  <a:pt x="6198920" y="2633849"/>
                  <a:pt x="6211276" y="2637379"/>
                  <a:pt x="6221866" y="2644439"/>
                </a:cubicBezTo>
                <a:cubicBezTo>
                  <a:pt x="6232457" y="2651500"/>
                  <a:pt x="6237752" y="2655029"/>
                  <a:pt x="6237752" y="2655029"/>
                </a:cubicBezTo>
                <a:cubicBezTo>
                  <a:pt x="6230690" y="2655029"/>
                  <a:pt x="6216572" y="2651500"/>
                  <a:pt x="6195390" y="2644439"/>
                </a:cubicBezTo>
                <a:cubicBezTo>
                  <a:pt x="6174209" y="2637379"/>
                  <a:pt x="6158324" y="2632083"/>
                  <a:pt x="6147734" y="2628554"/>
                </a:cubicBezTo>
                <a:cubicBezTo>
                  <a:pt x="6137142" y="2625024"/>
                  <a:pt x="6128318" y="2623258"/>
                  <a:pt x="6121257" y="2623258"/>
                </a:cubicBezTo>
                <a:cubicBezTo>
                  <a:pt x="6114197" y="2623258"/>
                  <a:pt x="6110668" y="2623258"/>
                  <a:pt x="6110668" y="2623258"/>
                </a:cubicBezTo>
                <a:lnTo>
                  <a:pt x="6100076" y="2612668"/>
                </a:lnTo>
                <a:lnTo>
                  <a:pt x="6078895" y="2602077"/>
                </a:lnTo>
                <a:cubicBezTo>
                  <a:pt x="6078895" y="2595018"/>
                  <a:pt x="6061245" y="2591487"/>
                  <a:pt x="6025943" y="2591487"/>
                </a:cubicBezTo>
                <a:close/>
                <a:moveTo>
                  <a:pt x="5983582" y="2570306"/>
                </a:moveTo>
                <a:lnTo>
                  <a:pt x="5994172" y="2580897"/>
                </a:lnTo>
                <a:cubicBezTo>
                  <a:pt x="5987112" y="2580897"/>
                  <a:pt x="5983582" y="2579131"/>
                  <a:pt x="5983582" y="2575602"/>
                </a:cubicBezTo>
                <a:cubicBezTo>
                  <a:pt x="5983582" y="2572071"/>
                  <a:pt x="5983582" y="2570306"/>
                  <a:pt x="5983582" y="2570306"/>
                </a:cubicBezTo>
                <a:close/>
                <a:moveTo>
                  <a:pt x="7159118" y="2559716"/>
                </a:moveTo>
                <a:lnTo>
                  <a:pt x="7176327" y="2561040"/>
                </a:lnTo>
                <a:cubicBezTo>
                  <a:pt x="7194861" y="2563687"/>
                  <a:pt x="7217366" y="2570306"/>
                  <a:pt x="7243841" y="2580897"/>
                </a:cubicBezTo>
                <a:lnTo>
                  <a:pt x="7222660" y="2580897"/>
                </a:lnTo>
                <a:cubicBezTo>
                  <a:pt x="7205010" y="2577366"/>
                  <a:pt x="7189124" y="2572953"/>
                  <a:pt x="7175004" y="2567659"/>
                </a:cubicBezTo>
                <a:close/>
                <a:moveTo>
                  <a:pt x="7688638" y="2538535"/>
                </a:moveTo>
                <a:lnTo>
                  <a:pt x="7699230" y="2538535"/>
                </a:lnTo>
                <a:lnTo>
                  <a:pt x="7688638" y="2549125"/>
                </a:lnTo>
                <a:close/>
                <a:moveTo>
                  <a:pt x="7275612" y="2538535"/>
                </a:moveTo>
                <a:cubicBezTo>
                  <a:pt x="7282674" y="2538535"/>
                  <a:pt x="7289732" y="2538535"/>
                  <a:pt x="7296793" y="2538535"/>
                </a:cubicBezTo>
                <a:lnTo>
                  <a:pt x="7360336" y="2549125"/>
                </a:lnTo>
                <a:cubicBezTo>
                  <a:pt x="7360336" y="2549125"/>
                  <a:pt x="7363866" y="2545596"/>
                  <a:pt x="7370926" y="2538535"/>
                </a:cubicBezTo>
                <a:lnTo>
                  <a:pt x="7381516" y="2549125"/>
                </a:lnTo>
                <a:lnTo>
                  <a:pt x="7402697" y="2559716"/>
                </a:lnTo>
                <a:cubicBezTo>
                  <a:pt x="7416818" y="2566775"/>
                  <a:pt x="7423878" y="2568541"/>
                  <a:pt x="7423878" y="2565010"/>
                </a:cubicBezTo>
                <a:cubicBezTo>
                  <a:pt x="7423878" y="2561481"/>
                  <a:pt x="7427408" y="2559716"/>
                  <a:pt x="7434468" y="2559716"/>
                </a:cubicBezTo>
                <a:cubicBezTo>
                  <a:pt x="7434468" y="2566775"/>
                  <a:pt x="7434468" y="2570306"/>
                  <a:pt x="7434468" y="2570306"/>
                </a:cubicBezTo>
                <a:cubicBezTo>
                  <a:pt x="7434468" y="2577366"/>
                  <a:pt x="7430938" y="2580897"/>
                  <a:pt x="7423878" y="2580897"/>
                </a:cubicBezTo>
                <a:cubicBezTo>
                  <a:pt x="7416818" y="2580897"/>
                  <a:pt x="7406226" y="2577366"/>
                  <a:pt x="7392107" y="2570306"/>
                </a:cubicBezTo>
                <a:cubicBezTo>
                  <a:pt x="7370926" y="2570306"/>
                  <a:pt x="7360336" y="2570306"/>
                  <a:pt x="7360336" y="2570306"/>
                </a:cubicBezTo>
                <a:close/>
                <a:moveTo>
                  <a:pt x="7116756" y="2538535"/>
                </a:moveTo>
                <a:cubicBezTo>
                  <a:pt x="7123818" y="2538535"/>
                  <a:pt x="7129112" y="2540300"/>
                  <a:pt x="7132641" y="2543831"/>
                </a:cubicBezTo>
                <a:cubicBezTo>
                  <a:pt x="7134406" y="2545596"/>
                  <a:pt x="7137496" y="2547801"/>
                  <a:pt x="7141909" y="2550449"/>
                </a:cubicBezTo>
                <a:lnTo>
                  <a:pt x="7159116" y="2559715"/>
                </a:lnTo>
                <a:lnTo>
                  <a:pt x="7137937" y="2549125"/>
                </a:lnTo>
                <a:lnTo>
                  <a:pt x="7116756" y="2549125"/>
                </a:lnTo>
                <a:close/>
                <a:moveTo>
                  <a:pt x="6629598" y="2538535"/>
                </a:moveTo>
                <a:lnTo>
                  <a:pt x="6650778" y="2549125"/>
                </a:lnTo>
                <a:lnTo>
                  <a:pt x="6682550" y="2549125"/>
                </a:lnTo>
                <a:cubicBezTo>
                  <a:pt x="6668429" y="2542066"/>
                  <a:pt x="6671958" y="2538535"/>
                  <a:pt x="6693140" y="2538535"/>
                </a:cubicBezTo>
                <a:lnTo>
                  <a:pt x="6703730" y="2538535"/>
                </a:lnTo>
                <a:cubicBezTo>
                  <a:pt x="6696669" y="2538535"/>
                  <a:pt x="6696669" y="2542066"/>
                  <a:pt x="6703730" y="2549125"/>
                </a:cubicBezTo>
                <a:lnTo>
                  <a:pt x="6777862" y="2570306"/>
                </a:lnTo>
                <a:cubicBezTo>
                  <a:pt x="6806104" y="2577366"/>
                  <a:pt x="6816696" y="2584427"/>
                  <a:pt x="6809634" y="2591487"/>
                </a:cubicBezTo>
                <a:lnTo>
                  <a:pt x="6820224" y="2591487"/>
                </a:lnTo>
                <a:cubicBezTo>
                  <a:pt x="6820224" y="2584427"/>
                  <a:pt x="6829050" y="2584427"/>
                  <a:pt x="6846700" y="2591487"/>
                </a:cubicBezTo>
                <a:cubicBezTo>
                  <a:pt x="6864352" y="2598548"/>
                  <a:pt x="6873177" y="2602077"/>
                  <a:pt x="6873177" y="2602077"/>
                </a:cubicBezTo>
                <a:lnTo>
                  <a:pt x="6809634" y="2602077"/>
                </a:lnTo>
                <a:cubicBezTo>
                  <a:pt x="6802573" y="2595018"/>
                  <a:pt x="6793748" y="2591487"/>
                  <a:pt x="6783158" y="2591487"/>
                </a:cubicBezTo>
                <a:cubicBezTo>
                  <a:pt x="6772568" y="2591487"/>
                  <a:pt x="6763743" y="2595018"/>
                  <a:pt x="6756682" y="2602077"/>
                </a:cubicBezTo>
                <a:cubicBezTo>
                  <a:pt x="6749621" y="2602077"/>
                  <a:pt x="6742562" y="2602077"/>
                  <a:pt x="6735502" y="2602077"/>
                </a:cubicBezTo>
                <a:cubicBezTo>
                  <a:pt x="6721381" y="2602077"/>
                  <a:pt x="6714320" y="2603842"/>
                  <a:pt x="6714320" y="2607373"/>
                </a:cubicBezTo>
                <a:cubicBezTo>
                  <a:pt x="6714320" y="2610904"/>
                  <a:pt x="6710791" y="2612668"/>
                  <a:pt x="6703730" y="2612668"/>
                </a:cubicBezTo>
                <a:lnTo>
                  <a:pt x="6693140" y="2602077"/>
                </a:lnTo>
                <a:cubicBezTo>
                  <a:pt x="6693140" y="2595018"/>
                  <a:pt x="6689610" y="2591487"/>
                  <a:pt x="6682550" y="2591487"/>
                </a:cubicBezTo>
                <a:lnTo>
                  <a:pt x="6682550" y="2580897"/>
                </a:lnTo>
                <a:cubicBezTo>
                  <a:pt x="6675488" y="2580897"/>
                  <a:pt x="6671958" y="2577366"/>
                  <a:pt x="6671958" y="2570306"/>
                </a:cubicBezTo>
                <a:cubicBezTo>
                  <a:pt x="6671958" y="2570306"/>
                  <a:pt x="6668429" y="2570306"/>
                  <a:pt x="6661368" y="2570306"/>
                </a:cubicBezTo>
                <a:lnTo>
                  <a:pt x="6640188" y="2549125"/>
                </a:lnTo>
                <a:close/>
                <a:moveTo>
                  <a:pt x="6078895" y="2538535"/>
                </a:moveTo>
                <a:lnTo>
                  <a:pt x="6110668" y="2559716"/>
                </a:lnTo>
                <a:cubicBezTo>
                  <a:pt x="6124786" y="2573837"/>
                  <a:pt x="6131847" y="2573837"/>
                  <a:pt x="6131847" y="2559716"/>
                </a:cubicBezTo>
                <a:cubicBezTo>
                  <a:pt x="6131847" y="2559716"/>
                  <a:pt x="6137142" y="2559716"/>
                  <a:pt x="6147734" y="2559716"/>
                </a:cubicBezTo>
                <a:cubicBezTo>
                  <a:pt x="6158324" y="2559716"/>
                  <a:pt x="6167149" y="2559716"/>
                  <a:pt x="6174209" y="2559716"/>
                </a:cubicBezTo>
                <a:lnTo>
                  <a:pt x="6163620" y="2570306"/>
                </a:lnTo>
                <a:cubicBezTo>
                  <a:pt x="6156558" y="2570306"/>
                  <a:pt x="6151264" y="2572071"/>
                  <a:pt x="6147734" y="2575602"/>
                </a:cubicBezTo>
                <a:cubicBezTo>
                  <a:pt x="6144204" y="2579131"/>
                  <a:pt x="6142438" y="2580897"/>
                  <a:pt x="6142438" y="2580897"/>
                </a:cubicBezTo>
                <a:cubicBezTo>
                  <a:pt x="6135378" y="2573837"/>
                  <a:pt x="6131847" y="2573837"/>
                  <a:pt x="6131847" y="2580897"/>
                </a:cubicBezTo>
                <a:lnTo>
                  <a:pt x="6110668" y="2570306"/>
                </a:lnTo>
                <a:cubicBezTo>
                  <a:pt x="6103606" y="2563246"/>
                  <a:pt x="6100076" y="2559716"/>
                  <a:pt x="6100076" y="2559716"/>
                </a:cubicBezTo>
                <a:close/>
                <a:moveTo>
                  <a:pt x="5326977" y="2538535"/>
                </a:moveTo>
                <a:lnTo>
                  <a:pt x="5337566" y="2538535"/>
                </a:lnTo>
                <a:lnTo>
                  <a:pt x="5358748" y="2549125"/>
                </a:lnTo>
                <a:cubicBezTo>
                  <a:pt x="5344627" y="2549125"/>
                  <a:pt x="5334037" y="2545596"/>
                  <a:pt x="5326977" y="2538535"/>
                </a:cubicBezTo>
                <a:close/>
                <a:moveTo>
                  <a:pt x="6280114" y="2527944"/>
                </a:moveTo>
                <a:lnTo>
                  <a:pt x="6311884" y="2538535"/>
                </a:lnTo>
                <a:cubicBezTo>
                  <a:pt x="6304824" y="2545596"/>
                  <a:pt x="6297765" y="2545596"/>
                  <a:pt x="6290704" y="2538535"/>
                </a:cubicBezTo>
                <a:close/>
                <a:moveTo>
                  <a:pt x="7434468" y="2517354"/>
                </a:moveTo>
                <a:cubicBezTo>
                  <a:pt x="7448588" y="2517354"/>
                  <a:pt x="7448588" y="2524414"/>
                  <a:pt x="7434468" y="2538535"/>
                </a:cubicBezTo>
                <a:cubicBezTo>
                  <a:pt x="7427408" y="2538535"/>
                  <a:pt x="7423878" y="2535004"/>
                  <a:pt x="7423878" y="2527944"/>
                </a:cubicBezTo>
                <a:cubicBezTo>
                  <a:pt x="7423878" y="2520885"/>
                  <a:pt x="7427408" y="2517354"/>
                  <a:pt x="7434468" y="2517354"/>
                </a:cubicBezTo>
                <a:close/>
                <a:moveTo>
                  <a:pt x="6343656" y="2517354"/>
                </a:moveTo>
                <a:lnTo>
                  <a:pt x="6354246" y="2527944"/>
                </a:lnTo>
                <a:cubicBezTo>
                  <a:pt x="6354246" y="2527944"/>
                  <a:pt x="6350717" y="2527944"/>
                  <a:pt x="6343656" y="2527944"/>
                </a:cubicBezTo>
                <a:cubicBezTo>
                  <a:pt x="6343656" y="2520885"/>
                  <a:pt x="6343656" y="2517354"/>
                  <a:pt x="6343656" y="2517354"/>
                </a:cubicBezTo>
                <a:close/>
                <a:moveTo>
                  <a:pt x="7159118" y="2506764"/>
                </a:moveTo>
                <a:cubicBezTo>
                  <a:pt x="7166178" y="2506764"/>
                  <a:pt x="7169708" y="2506764"/>
                  <a:pt x="7169708" y="2506764"/>
                </a:cubicBezTo>
                <a:cubicBezTo>
                  <a:pt x="7169708" y="2506764"/>
                  <a:pt x="7173238" y="2506764"/>
                  <a:pt x="7180299" y="2506764"/>
                </a:cubicBezTo>
                <a:lnTo>
                  <a:pt x="7169708" y="2517354"/>
                </a:lnTo>
                <a:close/>
                <a:moveTo>
                  <a:pt x="7053214" y="2506764"/>
                </a:moveTo>
                <a:lnTo>
                  <a:pt x="7074395" y="2517354"/>
                </a:lnTo>
                <a:cubicBezTo>
                  <a:pt x="7074395" y="2517354"/>
                  <a:pt x="7077924" y="2520885"/>
                  <a:pt x="7084985" y="2527944"/>
                </a:cubicBezTo>
                <a:lnTo>
                  <a:pt x="7074395" y="2527944"/>
                </a:lnTo>
                <a:lnTo>
                  <a:pt x="7063804" y="2527944"/>
                </a:lnTo>
                <a:cubicBezTo>
                  <a:pt x="7056744" y="2527944"/>
                  <a:pt x="7049684" y="2527944"/>
                  <a:pt x="7042622" y="2527944"/>
                </a:cubicBezTo>
                <a:cubicBezTo>
                  <a:pt x="7035562" y="2527944"/>
                  <a:pt x="7032033" y="2527944"/>
                  <a:pt x="7032033" y="2527944"/>
                </a:cubicBezTo>
                <a:lnTo>
                  <a:pt x="7021443" y="2538535"/>
                </a:lnTo>
                <a:lnTo>
                  <a:pt x="7010852" y="2527944"/>
                </a:lnTo>
                <a:cubicBezTo>
                  <a:pt x="7010852" y="2527944"/>
                  <a:pt x="7014381" y="2527944"/>
                  <a:pt x="7021443" y="2527944"/>
                </a:cubicBezTo>
                <a:cubicBezTo>
                  <a:pt x="7028504" y="2527944"/>
                  <a:pt x="7035562" y="2524414"/>
                  <a:pt x="7042622" y="2517354"/>
                </a:cubicBezTo>
                <a:cubicBezTo>
                  <a:pt x="7049684" y="2510294"/>
                  <a:pt x="7053214" y="2506764"/>
                  <a:pt x="7053214" y="2506764"/>
                </a:cubicBezTo>
                <a:close/>
                <a:moveTo>
                  <a:pt x="6830814" y="2506764"/>
                </a:moveTo>
                <a:cubicBezTo>
                  <a:pt x="6837876" y="2506764"/>
                  <a:pt x="6844936" y="2506764"/>
                  <a:pt x="6851996" y="2506764"/>
                </a:cubicBezTo>
                <a:lnTo>
                  <a:pt x="6851996" y="2517354"/>
                </a:lnTo>
                <a:cubicBezTo>
                  <a:pt x="6844936" y="2517354"/>
                  <a:pt x="6837876" y="2513823"/>
                  <a:pt x="6830814" y="2506764"/>
                </a:cubicBezTo>
                <a:close/>
                <a:moveTo>
                  <a:pt x="6205980" y="2506764"/>
                </a:moveTo>
                <a:lnTo>
                  <a:pt x="6216572" y="2506764"/>
                </a:lnTo>
                <a:cubicBezTo>
                  <a:pt x="6230690" y="2506764"/>
                  <a:pt x="6237752" y="2510294"/>
                  <a:pt x="6237752" y="2517354"/>
                </a:cubicBezTo>
                <a:cubicBezTo>
                  <a:pt x="6223632" y="2517354"/>
                  <a:pt x="6213042" y="2513823"/>
                  <a:pt x="6205980" y="2506764"/>
                </a:cubicBezTo>
                <a:close/>
                <a:moveTo>
                  <a:pt x="8080483" y="2496173"/>
                </a:moveTo>
                <a:lnTo>
                  <a:pt x="8091075" y="2506764"/>
                </a:lnTo>
                <a:lnTo>
                  <a:pt x="8080483" y="2506764"/>
                </a:lnTo>
                <a:close/>
                <a:moveTo>
                  <a:pt x="7095574" y="2496173"/>
                </a:moveTo>
                <a:lnTo>
                  <a:pt x="7148526" y="2506764"/>
                </a:lnTo>
                <a:lnTo>
                  <a:pt x="7116756" y="2506764"/>
                </a:lnTo>
                <a:close/>
                <a:moveTo>
                  <a:pt x="6703730" y="2496173"/>
                </a:moveTo>
                <a:cubicBezTo>
                  <a:pt x="6710791" y="2496173"/>
                  <a:pt x="6714320" y="2497938"/>
                  <a:pt x="6714320" y="2501469"/>
                </a:cubicBezTo>
                <a:cubicBezTo>
                  <a:pt x="6714320" y="2504999"/>
                  <a:pt x="6712554" y="2506764"/>
                  <a:pt x="6709025" y="2506764"/>
                </a:cubicBezTo>
                <a:cubicBezTo>
                  <a:pt x="6705496" y="2506764"/>
                  <a:pt x="6703730" y="2503233"/>
                  <a:pt x="6703730" y="2496173"/>
                </a:cubicBezTo>
                <a:close/>
                <a:moveTo>
                  <a:pt x="5263434" y="2496173"/>
                </a:moveTo>
                <a:cubicBezTo>
                  <a:pt x="5270494" y="2503233"/>
                  <a:pt x="5274025" y="2510294"/>
                  <a:pt x="5274025" y="2517354"/>
                </a:cubicBezTo>
                <a:lnTo>
                  <a:pt x="5252844" y="2517354"/>
                </a:lnTo>
                <a:cubicBezTo>
                  <a:pt x="5245784" y="2517354"/>
                  <a:pt x="5242254" y="2513823"/>
                  <a:pt x="5242254" y="2506764"/>
                </a:cubicBezTo>
                <a:close/>
                <a:moveTo>
                  <a:pt x="7137937" y="2485583"/>
                </a:moveTo>
                <a:cubicBezTo>
                  <a:pt x="7144997" y="2485583"/>
                  <a:pt x="7152058" y="2487348"/>
                  <a:pt x="7159118" y="2490879"/>
                </a:cubicBezTo>
                <a:cubicBezTo>
                  <a:pt x="7166178" y="2494408"/>
                  <a:pt x="7169708" y="2496173"/>
                  <a:pt x="7169708" y="2496173"/>
                </a:cubicBezTo>
                <a:cubicBezTo>
                  <a:pt x="7162648" y="2503233"/>
                  <a:pt x="7159118" y="2506764"/>
                  <a:pt x="7159118" y="2506764"/>
                </a:cubicBezTo>
                <a:cubicBezTo>
                  <a:pt x="7159118" y="2506764"/>
                  <a:pt x="7159118" y="2503233"/>
                  <a:pt x="7159118" y="2496173"/>
                </a:cubicBezTo>
                <a:close/>
                <a:moveTo>
                  <a:pt x="6947310" y="2485583"/>
                </a:moveTo>
                <a:cubicBezTo>
                  <a:pt x="6954370" y="2485583"/>
                  <a:pt x="6959666" y="2485583"/>
                  <a:pt x="6963196" y="2485583"/>
                </a:cubicBezTo>
                <a:cubicBezTo>
                  <a:pt x="6966725" y="2485583"/>
                  <a:pt x="6968491" y="2485583"/>
                  <a:pt x="6968491" y="2485583"/>
                </a:cubicBezTo>
                <a:cubicBezTo>
                  <a:pt x="6968491" y="2492643"/>
                  <a:pt x="6961429" y="2496173"/>
                  <a:pt x="6947310" y="2496173"/>
                </a:cubicBezTo>
                <a:lnTo>
                  <a:pt x="6936718" y="2496173"/>
                </a:lnTo>
                <a:cubicBezTo>
                  <a:pt x="6936718" y="2489114"/>
                  <a:pt x="6940248" y="2485583"/>
                  <a:pt x="6947310" y="2485583"/>
                </a:cubicBezTo>
                <a:close/>
                <a:moveTo>
                  <a:pt x="5721469" y="2482273"/>
                </a:moveTo>
                <a:cubicBezTo>
                  <a:pt x="5742650" y="2480949"/>
                  <a:pt x="5755888" y="2485583"/>
                  <a:pt x="5761183" y="2496173"/>
                </a:cubicBezTo>
                <a:cubicBezTo>
                  <a:pt x="5747064" y="2496173"/>
                  <a:pt x="5736472" y="2496173"/>
                  <a:pt x="5729412" y="2496173"/>
                </a:cubicBezTo>
                <a:cubicBezTo>
                  <a:pt x="5715292" y="2489114"/>
                  <a:pt x="5704702" y="2485583"/>
                  <a:pt x="5697641" y="2485583"/>
                </a:cubicBezTo>
                <a:cubicBezTo>
                  <a:pt x="5706466" y="2483818"/>
                  <a:pt x="5714409" y="2482714"/>
                  <a:pt x="5721469" y="2482273"/>
                </a:cubicBezTo>
                <a:close/>
                <a:moveTo>
                  <a:pt x="5665870" y="2474992"/>
                </a:moveTo>
                <a:lnTo>
                  <a:pt x="5676460" y="2474992"/>
                </a:lnTo>
                <a:cubicBezTo>
                  <a:pt x="5676460" y="2482052"/>
                  <a:pt x="5674695" y="2485583"/>
                  <a:pt x="5671166" y="2485583"/>
                </a:cubicBezTo>
                <a:cubicBezTo>
                  <a:pt x="5667635" y="2485583"/>
                  <a:pt x="5665870" y="2482052"/>
                  <a:pt x="5665870" y="2474992"/>
                </a:cubicBezTo>
                <a:close/>
                <a:moveTo>
                  <a:pt x="7443736" y="2469698"/>
                </a:moveTo>
                <a:cubicBezTo>
                  <a:pt x="7444616" y="2469698"/>
                  <a:pt x="7445059" y="2471462"/>
                  <a:pt x="7445059" y="2474992"/>
                </a:cubicBezTo>
                <a:cubicBezTo>
                  <a:pt x="7452120" y="2474992"/>
                  <a:pt x="7452120" y="2478523"/>
                  <a:pt x="7445059" y="2485583"/>
                </a:cubicBezTo>
                <a:cubicBezTo>
                  <a:pt x="7437999" y="2485583"/>
                  <a:pt x="7436234" y="2482052"/>
                  <a:pt x="7439764" y="2474992"/>
                </a:cubicBezTo>
                <a:cubicBezTo>
                  <a:pt x="7441528" y="2471462"/>
                  <a:pt x="7442852" y="2469698"/>
                  <a:pt x="7443736" y="2469698"/>
                </a:cubicBezTo>
                <a:close/>
                <a:moveTo>
                  <a:pt x="7111462" y="2469698"/>
                </a:moveTo>
                <a:lnTo>
                  <a:pt x="7120728" y="2476317"/>
                </a:lnTo>
                <a:cubicBezTo>
                  <a:pt x="7125140" y="2478964"/>
                  <a:pt x="7130876" y="2482052"/>
                  <a:pt x="7137937" y="2485583"/>
                </a:cubicBezTo>
                <a:cubicBezTo>
                  <a:pt x="7130876" y="2485583"/>
                  <a:pt x="7125581" y="2485583"/>
                  <a:pt x="7122052" y="2485583"/>
                </a:cubicBezTo>
                <a:cubicBezTo>
                  <a:pt x="7118522" y="2485583"/>
                  <a:pt x="7116756" y="2482052"/>
                  <a:pt x="7116756" y="2474992"/>
                </a:cubicBezTo>
                <a:close/>
                <a:moveTo>
                  <a:pt x="6947310" y="2464402"/>
                </a:moveTo>
                <a:lnTo>
                  <a:pt x="6957900" y="2464402"/>
                </a:lnTo>
                <a:cubicBezTo>
                  <a:pt x="6957900" y="2471462"/>
                  <a:pt x="6956135" y="2474992"/>
                  <a:pt x="6952604" y="2474992"/>
                </a:cubicBezTo>
                <a:cubicBezTo>
                  <a:pt x="6949074" y="2474992"/>
                  <a:pt x="6947310" y="2471462"/>
                  <a:pt x="6947310" y="2464402"/>
                </a:cubicBezTo>
                <a:close/>
                <a:moveTo>
                  <a:pt x="6364836" y="2464402"/>
                </a:moveTo>
                <a:lnTo>
                  <a:pt x="6343656" y="2474992"/>
                </a:lnTo>
                <a:cubicBezTo>
                  <a:pt x="6357776" y="2474992"/>
                  <a:pt x="6364836" y="2474992"/>
                  <a:pt x="6364836" y="2474992"/>
                </a:cubicBezTo>
                <a:lnTo>
                  <a:pt x="6386018" y="2485583"/>
                </a:lnTo>
                <a:cubicBezTo>
                  <a:pt x="6386018" y="2492643"/>
                  <a:pt x="6384252" y="2496173"/>
                  <a:pt x="6380723" y="2496173"/>
                </a:cubicBezTo>
                <a:lnTo>
                  <a:pt x="6396608" y="2496173"/>
                </a:lnTo>
                <a:lnTo>
                  <a:pt x="6396608" y="2474992"/>
                </a:lnTo>
                <a:lnTo>
                  <a:pt x="6386018" y="2474992"/>
                </a:lnTo>
                <a:close/>
                <a:moveTo>
                  <a:pt x="6248342" y="2464402"/>
                </a:moveTo>
                <a:lnTo>
                  <a:pt x="6248342" y="2474992"/>
                </a:lnTo>
                <a:cubicBezTo>
                  <a:pt x="6248342" y="2474992"/>
                  <a:pt x="6244813" y="2474992"/>
                  <a:pt x="6237752" y="2474992"/>
                </a:cubicBezTo>
                <a:close/>
                <a:moveTo>
                  <a:pt x="6785806" y="2459106"/>
                </a:moveTo>
                <a:cubicBezTo>
                  <a:pt x="6787570" y="2459106"/>
                  <a:pt x="6788454" y="2460873"/>
                  <a:pt x="6788454" y="2464402"/>
                </a:cubicBezTo>
                <a:lnTo>
                  <a:pt x="6777862" y="2464402"/>
                </a:lnTo>
                <a:cubicBezTo>
                  <a:pt x="6781394" y="2460873"/>
                  <a:pt x="6784040" y="2459106"/>
                  <a:pt x="6785806" y="2459106"/>
                </a:cubicBezTo>
                <a:close/>
                <a:moveTo>
                  <a:pt x="6513102" y="2453812"/>
                </a:moveTo>
                <a:lnTo>
                  <a:pt x="6555464" y="2464402"/>
                </a:lnTo>
                <a:cubicBezTo>
                  <a:pt x="6548403" y="2464402"/>
                  <a:pt x="6541344" y="2464402"/>
                  <a:pt x="6534284" y="2464402"/>
                </a:cubicBezTo>
                <a:cubicBezTo>
                  <a:pt x="6527223" y="2464402"/>
                  <a:pt x="6520163" y="2460871"/>
                  <a:pt x="6513102" y="2453812"/>
                </a:cubicBezTo>
                <a:close/>
                <a:moveTo>
                  <a:pt x="6025943" y="2453812"/>
                </a:moveTo>
                <a:lnTo>
                  <a:pt x="6036534" y="2453812"/>
                </a:lnTo>
                <a:cubicBezTo>
                  <a:pt x="6050654" y="2453812"/>
                  <a:pt x="6061245" y="2457342"/>
                  <a:pt x="6068305" y="2464402"/>
                </a:cubicBezTo>
                <a:cubicBezTo>
                  <a:pt x="6054186" y="2464402"/>
                  <a:pt x="6043594" y="2464402"/>
                  <a:pt x="6036534" y="2464402"/>
                </a:cubicBezTo>
                <a:close/>
                <a:moveTo>
                  <a:pt x="7701876" y="2436602"/>
                </a:moveTo>
                <a:cubicBezTo>
                  <a:pt x="7703642" y="2435719"/>
                  <a:pt x="7706288" y="2436161"/>
                  <a:pt x="7709820" y="2437927"/>
                </a:cubicBezTo>
                <a:cubicBezTo>
                  <a:pt x="7716880" y="2441456"/>
                  <a:pt x="7731000" y="2443221"/>
                  <a:pt x="7752182" y="2443221"/>
                </a:cubicBezTo>
                <a:lnTo>
                  <a:pt x="7794542" y="2453812"/>
                </a:lnTo>
                <a:cubicBezTo>
                  <a:pt x="7794542" y="2460871"/>
                  <a:pt x="7791012" y="2464402"/>
                  <a:pt x="7783952" y="2464402"/>
                </a:cubicBezTo>
                <a:lnTo>
                  <a:pt x="7741590" y="2453812"/>
                </a:lnTo>
                <a:lnTo>
                  <a:pt x="7699230" y="2443221"/>
                </a:lnTo>
                <a:cubicBezTo>
                  <a:pt x="7699230" y="2439691"/>
                  <a:pt x="7700110" y="2437486"/>
                  <a:pt x="7701876" y="2436602"/>
                </a:cubicBezTo>
                <a:close/>
                <a:moveTo>
                  <a:pt x="7286203" y="2432631"/>
                </a:moveTo>
                <a:lnTo>
                  <a:pt x="7307384" y="2432631"/>
                </a:lnTo>
                <a:lnTo>
                  <a:pt x="7307384" y="2443221"/>
                </a:lnTo>
                <a:cubicBezTo>
                  <a:pt x="7300322" y="2443221"/>
                  <a:pt x="7295028" y="2443221"/>
                  <a:pt x="7291498" y="2443221"/>
                </a:cubicBezTo>
                <a:cubicBezTo>
                  <a:pt x="7287968" y="2443221"/>
                  <a:pt x="7286203" y="2439691"/>
                  <a:pt x="7286203" y="2432631"/>
                </a:cubicBezTo>
                <a:close/>
                <a:moveTo>
                  <a:pt x="7116756" y="2432631"/>
                </a:moveTo>
                <a:cubicBezTo>
                  <a:pt x="7116756" y="2432631"/>
                  <a:pt x="7120285" y="2436161"/>
                  <a:pt x="7127347" y="2443221"/>
                </a:cubicBezTo>
                <a:lnTo>
                  <a:pt x="7116756" y="2443221"/>
                </a:lnTo>
                <a:lnTo>
                  <a:pt x="7106166" y="2443221"/>
                </a:lnTo>
                <a:cubicBezTo>
                  <a:pt x="7113226" y="2436161"/>
                  <a:pt x="7116756" y="2432631"/>
                  <a:pt x="7116756" y="2432631"/>
                </a:cubicBezTo>
                <a:close/>
                <a:moveTo>
                  <a:pt x="5920039" y="2432631"/>
                </a:moveTo>
                <a:lnTo>
                  <a:pt x="5930630" y="2432631"/>
                </a:lnTo>
                <a:lnTo>
                  <a:pt x="6015353" y="2453812"/>
                </a:lnTo>
                <a:cubicBezTo>
                  <a:pt x="6001234" y="2453812"/>
                  <a:pt x="5994172" y="2453812"/>
                  <a:pt x="5994172" y="2453812"/>
                </a:cubicBezTo>
                <a:cubicBezTo>
                  <a:pt x="5980053" y="2446752"/>
                  <a:pt x="5965930" y="2443221"/>
                  <a:pt x="5951812" y="2443221"/>
                </a:cubicBezTo>
                <a:cubicBezTo>
                  <a:pt x="5944750" y="2443221"/>
                  <a:pt x="5937690" y="2441456"/>
                  <a:pt x="5930630" y="2437927"/>
                </a:cubicBezTo>
                <a:cubicBezTo>
                  <a:pt x="5923568" y="2434396"/>
                  <a:pt x="5920039" y="2432631"/>
                  <a:pt x="5920039" y="2432631"/>
                </a:cubicBezTo>
                <a:close/>
                <a:moveTo>
                  <a:pt x="6354246" y="2422040"/>
                </a:moveTo>
                <a:cubicBezTo>
                  <a:pt x="6361306" y="2429100"/>
                  <a:pt x="6364836" y="2432631"/>
                  <a:pt x="6364836" y="2432631"/>
                </a:cubicBezTo>
                <a:cubicBezTo>
                  <a:pt x="6364836" y="2432631"/>
                  <a:pt x="6364836" y="2434396"/>
                  <a:pt x="6364836" y="2437927"/>
                </a:cubicBezTo>
                <a:cubicBezTo>
                  <a:pt x="6364836" y="2441456"/>
                  <a:pt x="6368367" y="2443221"/>
                  <a:pt x="6375428" y="2443221"/>
                </a:cubicBezTo>
                <a:cubicBezTo>
                  <a:pt x="6382488" y="2443221"/>
                  <a:pt x="6386018" y="2446752"/>
                  <a:pt x="6386018" y="2453812"/>
                </a:cubicBezTo>
                <a:cubicBezTo>
                  <a:pt x="6393079" y="2460871"/>
                  <a:pt x="6414259" y="2467933"/>
                  <a:pt x="6449560" y="2474992"/>
                </a:cubicBezTo>
                <a:lnTo>
                  <a:pt x="6460150" y="2485583"/>
                </a:lnTo>
                <a:lnTo>
                  <a:pt x="6481332" y="2485583"/>
                </a:lnTo>
                <a:cubicBezTo>
                  <a:pt x="6495451" y="2485583"/>
                  <a:pt x="6513102" y="2489114"/>
                  <a:pt x="6534284" y="2496173"/>
                </a:cubicBezTo>
                <a:cubicBezTo>
                  <a:pt x="6555464" y="2503233"/>
                  <a:pt x="6573115" y="2506764"/>
                  <a:pt x="6587236" y="2506764"/>
                </a:cubicBezTo>
                <a:cubicBezTo>
                  <a:pt x="6594296" y="2513823"/>
                  <a:pt x="6601355" y="2517354"/>
                  <a:pt x="6608416" y="2517354"/>
                </a:cubicBezTo>
                <a:cubicBezTo>
                  <a:pt x="6608416" y="2517354"/>
                  <a:pt x="6611946" y="2517354"/>
                  <a:pt x="6619006" y="2517354"/>
                </a:cubicBezTo>
                <a:cubicBezTo>
                  <a:pt x="6626067" y="2517354"/>
                  <a:pt x="6633127" y="2520885"/>
                  <a:pt x="6640188" y="2527944"/>
                </a:cubicBezTo>
                <a:lnTo>
                  <a:pt x="6650778" y="2538535"/>
                </a:lnTo>
                <a:lnTo>
                  <a:pt x="6640188" y="2538535"/>
                </a:lnTo>
                <a:lnTo>
                  <a:pt x="6629598" y="2538535"/>
                </a:lnTo>
                <a:lnTo>
                  <a:pt x="6619006" y="2538535"/>
                </a:lnTo>
                <a:cubicBezTo>
                  <a:pt x="6626067" y="2545596"/>
                  <a:pt x="6627832" y="2550890"/>
                  <a:pt x="6624302" y="2554421"/>
                </a:cubicBezTo>
                <a:cubicBezTo>
                  <a:pt x="6620772" y="2557952"/>
                  <a:pt x="6617242" y="2559716"/>
                  <a:pt x="6613711" y="2559716"/>
                </a:cubicBezTo>
                <a:cubicBezTo>
                  <a:pt x="6610182" y="2559716"/>
                  <a:pt x="6608416" y="2556185"/>
                  <a:pt x="6608416" y="2549125"/>
                </a:cubicBezTo>
                <a:lnTo>
                  <a:pt x="6576646" y="2538535"/>
                </a:lnTo>
                <a:lnTo>
                  <a:pt x="6513102" y="2517354"/>
                </a:lnTo>
                <a:lnTo>
                  <a:pt x="6460150" y="2506764"/>
                </a:lnTo>
                <a:cubicBezTo>
                  <a:pt x="6460150" y="2506764"/>
                  <a:pt x="6458384" y="2503233"/>
                  <a:pt x="6454855" y="2496173"/>
                </a:cubicBezTo>
                <a:cubicBezTo>
                  <a:pt x="6451326" y="2489114"/>
                  <a:pt x="6449560" y="2483818"/>
                  <a:pt x="6449560" y="2480287"/>
                </a:cubicBezTo>
                <a:cubicBezTo>
                  <a:pt x="6449560" y="2476757"/>
                  <a:pt x="6446031" y="2474992"/>
                  <a:pt x="6438970" y="2474992"/>
                </a:cubicBezTo>
                <a:cubicBezTo>
                  <a:pt x="6431909" y="2474992"/>
                  <a:pt x="6430144" y="2478523"/>
                  <a:pt x="6433675" y="2485583"/>
                </a:cubicBezTo>
                <a:cubicBezTo>
                  <a:pt x="6437204" y="2492643"/>
                  <a:pt x="6433675" y="2497938"/>
                  <a:pt x="6423084" y="2501469"/>
                </a:cubicBezTo>
                <a:cubicBezTo>
                  <a:pt x="6412494" y="2504999"/>
                  <a:pt x="6407198" y="2506764"/>
                  <a:pt x="6407198" y="2506764"/>
                </a:cubicBezTo>
                <a:cubicBezTo>
                  <a:pt x="6400138" y="2506764"/>
                  <a:pt x="6396608" y="2510294"/>
                  <a:pt x="6396608" y="2517354"/>
                </a:cubicBezTo>
                <a:cubicBezTo>
                  <a:pt x="6389547" y="2524414"/>
                  <a:pt x="6382488" y="2524414"/>
                  <a:pt x="6375428" y="2517354"/>
                </a:cubicBezTo>
                <a:cubicBezTo>
                  <a:pt x="6368367" y="2517354"/>
                  <a:pt x="6364836" y="2517354"/>
                  <a:pt x="6364836" y="2517354"/>
                </a:cubicBezTo>
                <a:cubicBezTo>
                  <a:pt x="6364836" y="2517354"/>
                  <a:pt x="6363072" y="2515589"/>
                  <a:pt x="6359542" y="2512058"/>
                </a:cubicBezTo>
                <a:cubicBezTo>
                  <a:pt x="6356012" y="2508529"/>
                  <a:pt x="6354246" y="2506764"/>
                  <a:pt x="6354246" y="2506764"/>
                </a:cubicBezTo>
                <a:cubicBezTo>
                  <a:pt x="6354246" y="2499704"/>
                  <a:pt x="6352480" y="2496173"/>
                  <a:pt x="6348950" y="2496173"/>
                </a:cubicBezTo>
                <a:cubicBezTo>
                  <a:pt x="6345422" y="2496173"/>
                  <a:pt x="6343656" y="2496173"/>
                  <a:pt x="6343656" y="2496173"/>
                </a:cubicBezTo>
                <a:lnTo>
                  <a:pt x="6333066" y="2485583"/>
                </a:lnTo>
                <a:cubicBezTo>
                  <a:pt x="6333066" y="2478523"/>
                  <a:pt x="6333066" y="2471462"/>
                  <a:pt x="6333066" y="2464402"/>
                </a:cubicBezTo>
                <a:cubicBezTo>
                  <a:pt x="6333066" y="2450281"/>
                  <a:pt x="6322476" y="2443221"/>
                  <a:pt x="6301294" y="2443221"/>
                </a:cubicBezTo>
                <a:cubicBezTo>
                  <a:pt x="6294234" y="2443221"/>
                  <a:pt x="6287174" y="2439691"/>
                  <a:pt x="6280114" y="2432631"/>
                </a:cubicBezTo>
                <a:lnTo>
                  <a:pt x="6285409" y="2432631"/>
                </a:lnTo>
                <a:cubicBezTo>
                  <a:pt x="6288938" y="2432631"/>
                  <a:pt x="6290704" y="2432631"/>
                  <a:pt x="6290704" y="2432631"/>
                </a:cubicBezTo>
                <a:cubicBezTo>
                  <a:pt x="6297765" y="2432631"/>
                  <a:pt x="6311884" y="2432631"/>
                  <a:pt x="6333066" y="2432631"/>
                </a:cubicBezTo>
                <a:close/>
                <a:moveTo>
                  <a:pt x="6333066" y="2416746"/>
                </a:moveTo>
                <a:cubicBezTo>
                  <a:pt x="6336595" y="2416746"/>
                  <a:pt x="6340126" y="2418510"/>
                  <a:pt x="6343656" y="2422040"/>
                </a:cubicBezTo>
                <a:lnTo>
                  <a:pt x="6333066" y="2422040"/>
                </a:lnTo>
                <a:lnTo>
                  <a:pt x="6322476" y="2422040"/>
                </a:lnTo>
                <a:cubicBezTo>
                  <a:pt x="6326005" y="2418510"/>
                  <a:pt x="6329536" y="2416746"/>
                  <a:pt x="6333066" y="2416746"/>
                </a:cubicBezTo>
                <a:close/>
                <a:moveTo>
                  <a:pt x="6926129" y="2411450"/>
                </a:moveTo>
                <a:cubicBezTo>
                  <a:pt x="6933189" y="2411450"/>
                  <a:pt x="6943780" y="2413215"/>
                  <a:pt x="6957900" y="2416746"/>
                </a:cubicBezTo>
                <a:cubicBezTo>
                  <a:pt x="6972020" y="2420275"/>
                  <a:pt x="6982610" y="2422040"/>
                  <a:pt x="6989670" y="2422040"/>
                </a:cubicBezTo>
                <a:lnTo>
                  <a:pt x="6957900" y="2422040"/>
                </a:lnTo>
                <a:lnTo>
                  <a:pt x="6936718" y="2422040"/>
                </a:lnTo>
                <a:close/>
                <a:moveTo>
                  <a:pt x="6724910" y="2411450"/>
                </a:moveTo>
                <a:cubicBezTo>
                  <a:pt x="6724910" y="2418510"/>
                  <a:pt x="6726676" y="2422040"/>
                  <a:pt x="6730206" y="2422040"/>
                </a:cubicBezTo>
                <a:cubicBezTo>
                  <a:pt x="6733736" y="2422040"/>
                  <a:pt x="6735502" y="2422040"/>
                  <a:pt x="6735502" y="2422040"/>
                </a:cubicBezTo>
                <a:cubicBezTo>
                  <a:pt x="6735502" y="2429100"/>
                  <a:pt x="6733736" y="2432631"/>
                  <a:pt x="6730206" y="2432631"/>
                </a:cubicBezTo>
                <a:cubicBezTo>
                  <a:pt x="6726676" y="2432631"/>
                  <a:pt x="6724910" y="2432631"/>
                  <a:pt x="6724910" y="2432631"/>
                </a:cubicBezTo>
                <a:lnTo>
                  <a:pt x="6724910" y="2422040"/>
                </a:lnTo>
                <a:close/>
                <a:moveTo>
                  <a:pt x="6068305" y="2411450"/>
                </a:moveTo>
                <a:cubicBezTo>
                  <a:pt x="6068305" y="2411450"/>
                  <a:pt x="6073601" y="2411450"/>
                  <a:pt x="6084190" y="2411450"/>
                </a:cubicBezTo>
                <a:cubicBezTo>
                  <a:pt x="6094782" y="2411450"/>
                  <a:pt x="6103606" y="2411450"/>
                  <a:pt x="6110668" y="2411450"/>
                </a:cubicBezTo>
                <a:cubicBezTo>
                  <a:pt x="6124786" y="2418510"/>
                  <a:pt x="6135378" y="2422040"/>
                  <a:pt x="6142438" y="2422040"/>
                </a:cubicBezTo>
                <a:lnTo>
                  <a:pt x="6078895" y="2422040"/>
                </a:lnTo>
                <a:close/>
                <a:moveTo>
                  <a:pt x="5644689" y="2411450"/>
                </a:moveTo>
                <a:cubicBezTo>
                  <a:pt x="5651750" y="2411450"/>
                  <a:pt x="5655279" y="2414981"/>
                  <a:pt x="5655279" y="2422040"/>
                </a:cubicBezTo>
                <a:cubicBezTo>
                  <a:pt x="5655279" y="2422040"/>
                  <a:pt x="5653514" y="2423805"/>
                  <a:pt x="5649984" y="2427335"/>
                </a:cubicBezTo>
                <a:cubicBezTo>
                  <a:pt x="5646454" y="2430866"/>
                  <a:pt x="5641160" y="2429100"/>
                  <a:pt x="5634099" y="2422040"/>
                </a:cubicBezTo>
                <a:close/>
                <a:moveTo>
                  <a:pt x="7193536" y="2406154"/>
                </a:moveTo>
                <a:cubicBezTo>
                  <a:pt x="7195302" y="2406154"/>
                  <a:pt x="7197949" y="2407919"/>
                  <a:pt x="7201480" y="2411450"/>
                </a:cubicBezTo>
                <a:lnTo>
                  <a:pt x="7190889" y="2411450"/>
                </a:lnTo>
                <a:cubicBezTo>
                  <a:pt x="7190889" y="2407919"/>
                  <a:pt x="7191771" y="2406154"/>
                  <a:pt x="7193536" y="2406154"/>
                </a:cubicBezTo>
                <a:close/>
                <a:moveTo>
                  <a:pt x="6796396" y="2406154"/>
                </a:moveTo>
                <a:cubicBezTo>
                  <a:pt x="6798162" y="2406154"/>
                  <a:pt x="6799044" y="2407919"/>
                  <a:pt x="6799044" y="2411450"/>
                </a:cubicBezTo>
                <a:cubicBezTo>
                  <a:pt x="6799044" y="2411450"/>
                  <a:pt x="6795514" y="2411450"/>
                  <a:pt x="6788454" y="2411450"/>
                </a:cubicBezTo>
                <a:cubicBezTo>
                  <a:pt x="6791984" y="2407919"/>
                  <a:pt x="6794632" y="2406154"/>
                  <a:pt x="6796396" y="2406154"/>
                </a:cubicBezTo>
                <a:close/>
                <a:moveTo>
                  <a:pt x="6904948" y="2400860"/>
                </a:moveTo>
                <a:lnTo>
                  <a:pt x="6904948" y="2411450"/>
                </a:lnTo>
                <a:lnTo>
                  <a:pt x="6883766" y="2411450"/>
                </a:lnTo>
                <a:cubicBezTo>
                  <a:pt x="6890828" y="2404390"/>
                  <a:pt x="6897888" y="2400860"/>
                  <a:pt x="6904948" y="2400860"/>
                </a:cubicBezTo>
                <a:close/>
                <a:moveTo>
                  <a:pt x="6269524" y="2400860"/>
                </a:moveTo>
                <a:cubicBezTo>
                  <a:pt x="6276584" y="2400860"/>
                  <a:pt x="6280114" y="2402625"/>
                  <a:pt x="6280114" y="2406154"/>
                </a:cubicBezTo>
                <a:cubicBezTo>
                  <a:pt x="6280114" y="2409685"/>
                  <a:pt x="6276584" y="2411450"/>
                  <a:pt x="6269524" y="2411450"/>
                </a:cubicBezTo>
                <a:cubicBezTo>
                  <a:pt x="6269524" y="2404390"/>
                  <a:pt x="6269524" y="2400860"/>
                  <a:pt x="6269524" y="2400860"/>
                </a:cubicBezTo>
                <a:close/>
                <a:moveTo>
                  <a:pt x="6243046" y="2400860"/>
                </a:moveTo>
                <a:cubicBezTo>
                  <a:pt x="6246576" y="2400860"/>
                  <a:pt x="6250108" y="2400860"/>
                  <a:pt x="6253638" y="2400860"/>
                </a:cubicBezTo>
                <a:cubicBezTo>
                  <a:pt x="6257168" y="2400860"/>
                  <a:pt x="6255402" y="2404390"/>
                  <a:pt x="6248342" y="2411450"/>
                </a:cubicBezTo>
                <a:cubicBezTo>
                  <a:pt x="6241282" y="2418510"/>
                  <a:pt x="6237752" y="2418510"/>
                  <a:pt x="6237752" y="2411450"/>
                </a:cubicBezTo>
                <a:cubicBezTo>
                  <a:pt x="6237752" y="2404390"/>
                  <a:pt x="6239517" y="2400860"/>
                  <a:pt x="6243046" y="2400860"/>
                </a:cubicBezTo>
                <a:close/>
                <a:moveTo>
                  <a:pt x="6098752" y="2394241"/>
                </a:moveTo>
                <a:cubicBezTo>
                  <a:pt x="6099635" y="2395123"/>
                  <a:pt x="6100076" y="2397329"/>
                  <a:pt x="6100076" y="2400860"/>
                </a:cubicBezTo>
                <a:cubicBezTo>
                  <a:pt x="6093016" y="2400860"/>
                  <a:pt x="6089486" y="2400860"/>
                  <a:pt x="6089486" y="2400860"/>
                </a:cubicBezTo>
                <a:cubicBezTo>
                  <a:pt x="6089486" y="2400860"/>
                  <a:pt x="6091251" y="2399095"/>
                  <a:pt x="6094782" y="2395565"/>
                </a:cubicBezTo>
                <a:cubicBezTo>
                  <a:pt x="6096546" y="2393800"/>
                  <a:pt x="6097870" y="2393357"/>
                  <a:pt x="6098752" y="2394241"/>
                </a:cubicBezTo>
                <a:close/>
                <a:moveTo>
                  <a:pt x="6597826" y="2379679"/>
                </a:moveTo>
                <a:lnTo>
                  <a:pt x="6619006" y="2379679"/>
                </a:lnTo>
                <a:lnTo>
                  <a:pt x="6629598" y="2400860"/>
                </a:lnTo>
                <a:cubicBezTo>
                  <a:pt x="6629598" y="2400860"/>
                  <a:pt x="6631362" y="2400860"/>
                  <a:pt x="6634892" y="2400860"/>
                </a:cubicBezTo>
                <a:cubicBezTo>
                  <a:pt x="6638422" y="2400860"/>
                  <a:pt x="6643717" y="2400860"/>
                  <a:pt x="6650778" y="2400860"/>
                </a:cubicBezTo>
                <a:cubicBezTo>
                  <a:pt x="6657839" y="2400860"/>
                  <a:pt x="6661368" y="2400860"/>
                  <a:pt x="6661368" y="2400860"/>
                </a:cubicBezTo>
                <a:cubicBezTo>
                  <a:pt x="6661368" y="2400860"/>
                  <a:pt x="6661368" y="2397329"/>
                  <a:pt x="6661368" y="2390269"/>
                </a:cubicBezTo>
                <a:cubicBezTo>
                  <a:pt x="6661368" y="2390269"/>
                  <a:pt x="6664898" y="2390269"/>
                  <a:pt x="6671958" y="2390269"/>
                </a:cubicBezTo>
                <a:cubicBezTo>
                  <a:pt x="6679020" y="2390269"/>
                  <a:pt x="6679020" y="2393800"/>
                  <a:pt x="6671958" y="2400860"/>
                </a:cubicBezTo>
                <a:cubicBezTo>
                  <a:pt x="6671958" y="2400860"/>
                  <a:pt x="6675488" y="2400860"/>
                  <a:pt x="6682550" y="2400860"/>
                </a:cubicBezTo>
                <a:cubicBezTo>
                  <a:pt x="6689610" y="2400860"/>
                  <a:pt x="6693140" y="2404390"/>
                  <a:pt x="6693140" y="2411450"/>
                </a:cubicBezTo>
                <a:lnTo>
                  <a:pt x="6671958" y="2411450"/>
                </a:lnTo>
                <a:lnTo>
                  <a:pt x="6650778" y="2422040"/>
                </a:lnTo>
                <a:lnTo>
                  <a:pt x="6640188" y="2422040"/>
                </a:lnTo>
                <a:lnTo>
                  <a:pt x="6619006" y="2400860"/>
                </a:lnTo>
                <a:cubicBezTo>
                  <a:pt x="6619006" y="2393800"/>
                  <a:pt x="6615477" y="2388504"/>
                  <a:pt x="6608416" y="2384973"/>
                </a:cubicBezTo>
                <a:cubicBezTo>
                  <a:pt x="6601355" y="2381444"/>
                  <a:pt x="6597826" y="2379679"/>
                  <a:pt x="6597826" y="2379679"/>
                </a:cubicBezTo>
                <a:close/>
                <a:moveTo>
                  <a:pt x="6153028" y="2379679"/>
                </a:moveTo>
                <a:cubicBezTo>
                  <a:pt x="6153028" y="2379679"/>
                  <a:pt x="6167149" y="2383209"/>
                  <a:pt x="6195390" y="2390269"/>
                </a:cubicBezTo>
                <a:lnTo>
                  <a:pt x="6237752" y="2400860"/>
                </a:lnTo>
                <a:lnTo>
                  <a:pt x="6205980" y="2400860"/>
                </a:lnTo>
                <a:cubicBezTo>
                  <a:pt x="6198920" y="2400860"/>
                  <a:pt x="6191861" y="2400860"/>
                  <a:pt x="6184800" y="2400860"/>
                </a:cubicBezTo>
                <a:cubicBezTo>
                  <a:pt x="6177738" y="2400860"/>
                  <a:pt x="6170680" y="2400860"/>
                  <a:pt x="6163620" y="2400860"/>
                </a:cubicBezTo>
                <a:cubicBezTo>
                  <a:pt x="6163620" y="2400860"/>
                  <a:pt x="6163620" y="2399095"/>
                  <a:pt x="6163620" y="2395565"/>
                </a:cubicBezTo>
                <a:cubicBezTo>
                  <a:pt x="6163620" y="2392034"/>
                  <a:pt x="6160090" y="2390269"/>
                  <a:pt x="6153028" y="2390269"/>
                </a:cubicBezTo>
                <a:close/>
                <a:moveTo>
                  <a:pt x="6791101" y="2374383"/>
                </a:moveTo>
                <a:cubicBezTo>
                  <a:pt x="6789334" y="2374383"/>
                  <a:pt x="6788454" y="2376149"/>
                  <a:pt x="6788454" y="2379679"/>
                </a:cubicBezTo>
                <a:lnTo>
                  <a:pt x="6799044" y="2379679"/>
                </a:lnTo>
                <a:cubicBezTo>
                  <a:pt x="6795512" y="2376149"/>
                  <a:pt x="6792866" y="2374383"/>
                  <a:pt x="6791101" y="2374383"/>
                </a:cubicBezTo>
                <a:close/>
                <a:moveTo>
                  <a:pt x="7635686" y="2369088"/>
                </a:moveTo>
                <a:lnTo>
                  <a:pt x="7646278" y="2379679"/>
                </a:lnTo>
                <a:lnTo>
                  <a:pt x="7638334" y="2379679"/>
                </a:lnTo>
                <a:cubicBezTo>
                  <a:pt x="7633039" y="2379679"/>
                  <a:pt x="7628626" y="2379679"/>
                  <a:pt x="7625096" y="2379679"/>
                </a:cubicBezTo>
                <a:cubicBezTo>
                  <a:pt x="7632156" y="2379679"/>
                  <a:pt x="7633922" y="2377914"/>
                  <a:pt x="7630390" y="2374383"/>
                </a:cubicBezTo>
                <a:cubicBezTo>
                  <a:pt x="7626861" y="2370852"/>
                  <a:pt x="7628626" y="2369088"/>
                  <a:pt x="7635686" y="2369088"/>
                </a:cubicBezTo>
                <a:close/>
                <a:moveTo>
                  <a:pt x="7540374" y="2369088"/>
                </a:moveTo>
                <a:lnTo>
                  <a:pt x="7540374" y="2379679"/>
                </a:lnTo>
                <a:lnTo>
                  <a:pt x="7529782" y="2379679"/>
                </a:lnTo>
                <a:cubicBezTo>
                  <a:pt x="7529782" y="2372619"/>
                  <a:pt x="7533312" y="2369088"/>
                  <a:pt x="7540374" y="2369088"/>
                </a:cubicBezTo>
                <a:close/>
                <a:moveTo>
                  <a:pt x="7487420" y="2369088"/>
                </a:moveTo>
                <a:cubicBezTo>
                  <a:pt x="7487420" y="2369088"/>
                  <a:pt x="7490951" y="2369088"/>
                  <a:pt x="7498011" y="2369088"/>
                </a:cubicBezTo>
                <a:cubicBezTo>
                  <a:pt x="7505072" y="2369088"/>
                  <a:pt x="7508601" y="2369088"/>
                  <a:pt x="7508601" y="2369088"/>
                </a:cubicBezTo>
                <a:cubicBezTo>
                  <a:pt x="7508601" y="2369088"/>
                  <a:pt x="7505072" y="2372619"/>
                  <a:pt x="7498011" y="2379679"/>
                </a:cubicBezTo>
                <a:cubicBezTo>
                  <a:pt x="7490951" y="2379679"/>
                  <a:pt x="7487420" y="2379679"/>
                  <a:pt x="7487420" y="2379679"/>
                </a:cubicBezTo>
                <a:cubicBezTo>
                  <a:pt x="7487420" y="2379679"/>
                  <a:pt x="7487420" y="2376148"/>
                  <a:pt x="7487420" y="2369088"/>
                </a:cubicBezTo>
                <a:close/>
                <a:moveTo>
                  <a:pt x="5930630" y="2369088"/>
                </a:moveTo>
                <a:lnTo>
                  <a:pt x="5951812" y="2369088"/>
                </a:lnTo>
                <a:lnTo>
                  <a:pt x="5951812" y="2379679"/>
                </a:lnTo>
                <a:cubicBezTo>
                  <a:pt x="5944750" y="2379679"/>
                  <a:pt x="5937690" y="2376148"/>
                  <a:pt x="5930630" y="2369088"/>
                </a:cubicBezTo>
                <a:close/>
                <a:moveTo>
                  <a:pt x="5761183" y="2369088"/>
                </a:moveTo>
                <a:lnTo>
                  <a:pt x="5782364" y="2369088"/>
                </a:lnTo>
                <a:lnTo>
                  <a:pt x="5803545" y="2379679"/>
                </a:lnTo>
                <a:cubicBezTo>
                  <a:pt x="5803545" y="2379679"/>
                  <a:pt x="5801780" y="2381444"/>
                  <a:pt x="5798250" y="2384973"/>
                </a:cubicBezTo>
                <a:cubicBezTo>
                  <a:pt x="5794720" y="2388504"/>
                  <a:pt x="5791189" y="2388504"/>
                  <a:pt x="5787660" y="2384973"/>
                </a:cubicBezTo>
                <a:cubicBezTo>
                  <a:pt x="5784130" y="2381444"/>
                  <a:pt x="5778834" y="2379679"/>
                  <a:pt x="5771774" y="2379679"/>
                </a:cubicBezTo>
                <a:close/>
                <a:moveTo>
                  <a:pt x="5655279" y="2369088"/>
                </a:moveTo>
                <a:lnTo>
                  <a:pt x="5676460" y="2379679"/>
                </a:lnTo>
                <a:lnTo>
                  <a:pt x="5676460" y="2390269"/>
                </a:lnTo>
                <a:lnTo>
                  <a:pt x="5655279" y="2390269"/>
                </a:lnTo>
                <a:lnTo>
                  <a:pt x="5644689" y="2390269"/>
                </a:lnTo>
                <a:cubicBezTo>
                  <a:pt x="5644689" y="2390269"/>
                  <a:pt x="5648218" y="2386739"/>
                  <a:pt x="5655279" y="2379679"/>
                </a:cubicBezTo>
                <a:cubicBezTo>
                  <a:pt x="5655279" y="2372619"/>
                  <a:pt x="5655279" y="2369088"/>
                  <a:pt x="5655279" y="2369088"/>
                </a:cubicBezTo>
                <a:close/>
                <a:moveTo>
                  <a:pt x="5591737" y="2369088"/>
                </a:moveTo>
                <a:lnTo>
                  <a:pt x="5612918" y="2369088"/>
                </a:lnTo>
                <a:lnTo>
                  <a:pt x="5602327" y="2379679"/>
                </a:lnTo>
                <a:close/>
                <a:moveTo>
                  <a:pt x="7400050" y="2363793"/>
                </a:moveTo>
                <a:cubicBezTo>
                  <a:pt x="7401816" y="2363793"/>
                  <a:pt x="7402697" y="2365558"/>
                  <a:pt x="7402697" y="2369088"/>
                </a:cubicBezTo>
                <a:lnTo>
                  <a:pt x="7392107" y="2369088"/>
                </a:lnTo>
                <a:cubicBezTo>
                  <a:pt x="7395636" y="2365558"/>
                  <a:pt x="7398285" y="2363793"/>
                  <a:pt x="7400050" y="2363793"/>
                </a:cubicBezTo>
                <a:close/>
                <a:moveTo>
                  <a:pt x="7095574" y="2358498"/>
                </a:moveTo>
                <a:cubicBezTo>
                  <a:pt x="7095574" y="2358498"/>
                  <a:pt x="7099106" y="2358498"/>
                  <a:pt x="7106166" y="2358498"/>
                </a:cubicBezTo>
                <a:cubicBezTo>
                  <a:pt x="7113226" y="2358498"/>
                  <a:pt x="7116756" y="2358498"/>
                  <a:pt x="7116756" y="2358498"/>
                </a:cubicBezTo>
                <a:lnTo>
                  <a:pt x="7106166" y="2369088"/>
                </a:lnTo>
                <a:close/>
                <a:moveTo>
                  <a:pt x="6184800" y="2358498"/>
                </a:moveTo>
                <a:cubicBezTo>
                  <a:pt x="6184800" y="2358498"/>
                  <a:pt x="6188330" y="2358498"/>
                  <a:pt x="6195390" y="2358498"/>
                </a:cubicBezTo>
                <a:cubicBezTo>
                  <a:pt x="6195390" y="2358498"/>
                  <a:pt x="6195390" y="2360263"/>
                  <a:pt x="6195390" y="2363793"/>
                </a:cubicBezTo>
                <a:cubicBezTo>
                  <a:pt x="6195390" y="2367323"/>
                  <a:pt x="6195390" y="2369088"/>
                  <a:pt x="6195390" y="2369088"/>
                </a:cubicBezTo>
                <a:close/>
                <a:moveTo>
                  <a:pt x="6126553" y="2358498"/>
                </a:moveTo>
                <a:cubicBezTo>
                  <a:pt x="6130082" y="2358498"/>
                  <a:pt x="6133613" y="2362029"/>
                  <a:pt x="6137142" y="2369088"/>
                </a:cubicBezTo>
                <a:cubicBezTo>
                  <a:pt x="6140672" y="2376148"/>
                  <a:pt x="6135378" y="2379679"/>
                  <a:pt x="6121257" y="2379679"/>
                </a:cubicBezTo>
                <a:lnTo>
                  <a:pt x="6100076" y="2369088"/>
                </a:lnTo>
                <a:lnTo>
                  <a:pt x="6110668" y="2369088"/>
                </a:lnTo>
                <a:lnTo>
                  <a:pt x="6121257" y="2369088"/>
                </a:lnTo>
                <a:cubicBezTo>
                  <a:pt x="6121257" y="2362029"/>
                  <a:pt x="6123024" y="2358498"/>
                  <a:pt x="6126553" y="2358498"/>
                </a:cubicBezTo>
                <a:close/>
                <a:moveTo>
                  <a:pt x="5475243" y="2358498"/>
                </a:moveTo>
                <a:lnTo>
                  <a:pt x="5485833" y="2358498"/>
                </a:lnTo>
                <a:cubicBezTo>
                  <a:pt x="5499954" y="2365558"/>
                  <a:pt x="5507014" y="2369088"/>
                  <a:pt x="5507014" y="2369088"/>
                </a:cubicBezTo>
                <a:lnTo>
                  <a:pt x="5538785" y="2379679"/>
                </a:lnTo>
                <a:cubicBezTo>
                  <a:pt x="5545846" y="2379679"/>
                  <a:pt x="5552906" y="2379679"/>
                  <a:pt x="5559966" y="2379679"/>
                </a:cubicBezTo>
                <a:cubicBezTo>
                  <a:pt x="5567026" y="2379679"/>
                  <a:pt x="5574087" y="2379679"/>
                  <a:pt x="5581147" y="2379679"/>
                </a:cubicBezTo>
                <a:lnTo>
                  <a:pt x="5517604" y="2390269"/>
                </a:lnTo>
                <a:cubicBezTo>
                  <a:pt x="5510544" y="2383209"/>
                  <a:pt x="5503483" y="2379679"/>
                  <a:pt x="5496423" y="2379679"/>
                </a:cubicBezTo>
                <a:close/>
                <a:moveTo>
                  <a:pt x="7892505" y="2353202"/>
                </a:moveTo>
                <a:cubicBezTo>
                  <a:pt x="7897801" y="2353202"/>
                  <a:pt x="7903977" y="2354967"/>
                  <a:pt x="7911038" y="2358498"/>
                </a:cubicBezTo>
                <a:cubicBezTo>
                  <a:pt x="7925157" y="2365558"/>
                  <a:pt x="7932219" y="2369088"/>
                  <a:pt x="7932219" y="2369088"/>
                </a:cubicBezTo>
                <a:lnTo>
                  <a:pt x="7953398" y="2379679"/>
                </a:lnTo>
                <a:lnTo>
                  <a:pt x="7963990" y="2379679"/>
                </a:lnTo>
                <a:cubicBezTo>
                  <a:pt x="7956928" y="2379679"/>
                  <a:pt x="7953398" y="2383209"/>
                  <a:pt x="7953398" y="2390269"/>
                </a:cubicBezTo>
                <a:cubicBezTo>
                  <a:pt x="7953398" y="2390269"/>
                  <a:pt x="7956928" y="2392034"/>
                  <a:pt x="7963990" y="2395565"/>
                </a:cubicBezTo>
                <a:cubicBezTo>
                  <a:pt x="7971050" y="2399095"/>
                  <a:pt x="7978109" y="2400860"/>
                  <a:pt x="7985171" y="2400860"/>
                </a:cubicBezTo>
                <a:lnTo>
                  <a:pt x="8069894" y="2443221"/>
                </a:lnTo>
                <a:cubicBezTo>
                  <a:pt x="8112254" y="2464402"/>
                  <a:pt x="8147556" y="2478523"/>
                  <a:pt x="8175798" y="2485583"/>
                </a:cubicBezTo>
                <a:cubicBezTo>
                  <a:pt x="8189917" y="2492643"/>
                  <a:pt x="8205802" y="2503233"/>
                  <a:pt x="8223454" y="2517354"/>
                </a:cubicBezTo>
                <a:cubicBezTo>
                  <a:pt x="8241106" y="2531475"/>
                  <a:pt x="8249931" y="2538535"/>
                  <a:pt x="8249931" y="2538535"/>
                </a:cubicBezTo>
                <a:cubicBezTo>
                  <a:pt x="8249931" y="2538535"/>
                  <a:pt x="8251695" y="2542066"/>
                  <a:pt x="8255225" y="2549125"/>
                </a:cubicBezTo>
                <a:cubicBezTo>
                  <a:pt x="8258756" y="2556185"/>
                  <a:pt x="8260521" y="2559716"/>
                  <a:pt x="8260521" y="2559716"/>
                </a:cubicBezTo>
                <a:lnTo>
                  <a:pt x="8249931" y="2559716"/>
                </a:lnTo>
                <a:lnTo>
                  <a:pt x="8228750" y="2549125"/>
                </a:lnTo>
                <a:cubicBezTo>
                  <a:pt x="8221689" y="2556185"/>
                  <a:pt x="8216394" y="2557952"/>
                  <a:pt x="8212864" y="2554421"/>
                </a:cubicBezTo>
                <a:cubicBezTo>
                  <a:pt x="8209335" y="2550890"/>
                  <a:pt x="8207569" y="2547360"/>
                  <a:pt x="8207569" y="2543831"/>
                </a:cubicBezTo>
                <a:cubicBezTo>
                  <a:pt x="8207569" y="2540300"/>
                  <a:pt x="8200508" y="2533240"/>
                  <a:pt x="8186387" y="2522650"/>
                </a:cubicBezTo>
                <a:cubicBezTo>
                  <a:pt x="8172268" y="2512058"/>
                  <a:pt x="8161677" y="2510294"/>
                  <a:pt x="8154617" y="2517354"/>
                </a:cubicBezTo>
                <a:cubicBezTo>
                  <a:pt x="8161677" y="2524414"/>
                  <a:pt x="8165206" y="2527944"/>
                  <a:pt x="8165206" y="2527944"/>
                </a:cubicBezTo>
                <a:lnTo>
                  <a:pt x="8112254" y="2485583"/>
                </a:lnTo>
                <a:cubicBezTo>
                  <a:pt x="8112254" y="2478523"/>
                  <a:pt x="8091075" y="2467933"/>
                  <a:pt x="8048712" y="2453812"/>
                </a:cubicBezTo>
                <a:lnTo>
                  <a:pt x="8016942" y="2432631"/>
                </a:lnTo>
                <a:cubicBezTo>
                  <a:pt x="8009880" y="2432631"/>
                  <a:pt x="8004586" y="2430866"/>
                  <a:pt x="8001056" y="2427335"/>
                </a:cubicBezTo>
                <a:cubicBezTo>
                  <a:pt x="7997527" y="2423805"/>
                  <a:pt x="7993994" y="2422040"/>
                  <a:pt x="7990465" y="2422040"/>
                </a:cubicBezTo>
                <a:cubicBezTo>
                  <a:pt x="7986935" y="2422040"/>
                  <a:pt x="7981640" y="2422040"/>
                  <a:pt x="7974579" y="2422040"/>
                </a:cubicBezTo>
                <a:cubicBezTo>
                  <a:pt x="7974579" y="2414981"/>
                  <a:pt x="7971050" y="2411450"/>
                  <a:pt x="7963990" y="2411450"/>
                </a:cubicBezTo>
                <a:cubicBezTo>
                  <a:pt x="7956928" y="2411450"/>
                  <a:pt x="7953398" y="2411450"/>
                  <a:pt x="7953398" y="2411450"/>
                </a:cubicBezTo>
                <a:cubicBezTo>
                  <a:pt x="7946338" y="2404390"/>
                  <a:pt x="7942808" y="2400860"/>
                  <a:pt x="7942808" y="2400860"/>
                </a:cubicBezTo>
                <a:cubicBezTo>
                  <a:pt x="7935748" y="2400860"/>
                  <a:pt x="7928688" y="2397329"/>
                  <a:pt x="7921627" y="2390269"/>
                </a:cubicBezTo>
                <a:lnTo>
                  <a:pt x="7911038" y="2379679"/>
                </a:lnTo>
                <a:lnTo>
                  <a:pt x="7879267" y="2358498"/>
                </a:lnTo>
                <a:cubicBezTo>
                  <a:pt x="7882796" y="2354967"/>
                  <a:pt x="7887209" y="2353202"/>
                  <a:pt x="7892505" y="2353202"/>
                </a:cubicBezTo>
                <a:close/>
                <a:moveTo>
                  <a:pt x="7180299" y="2347908"/>
                </a:moveTo>
                <a:lnTo>
                  <a:pt x="7212070" y="2358498"/>
                </a:lnTo>
                <a:cubicBezTo>
                  <a:pt x="7219130" y="2365558"/>
                  <a:pt x="7224426" y="2369088"/>
                  <a:pt x="7227956" y="2369088"/>
                </a:cubicBezTo>
                <a:cubicBezTo>
                  <a:pt x="7231485" y="2369088"/>
                  <a:pt x="7233251" y="2372619"/>
                  <a:pt x="7233251" y="2379679"/>
                </a:cubicBezTo>
                <a:lnTo>
                  <a:pt x="7190889" y="2379679"/>
                </a:lnTo>
                <a:cubicBezTo>
                  <a:pt x="7190889" y="2372619"/>
                  <a:pt x="7187360" y="2369088"/>
                  <a:pt x="7180299" y="2369088"/>
                </a:cubicBezTo>
                <a:cubicBezTo>
                  <a:pt x="7180299" y="2362029"/>
                  <a:pt x="7183828" y="2358498"/>
                  <a:pt x="7190889" y="2358498"/>
                </a:cubicBezTo>
                <a:lnTo>
                  <a:pt x="7180299" y="2358498"/>
                </a:lnTo>
                <a:close/>
                <a:moveTo>
                  <a:pt x="5835316" y="2337317"/>
                </a:moveTo>
                <a:lnTo>
                  <a:pt x="5856497" y="2347908"/>
                </a:lnTo>
                <a:cubicBezTo>
                  <a:pt x="5849436" y="2347908"/>
                  <a:pt x="5838847" y="2347908"/>
                  <a:pt x="5824726" y="2347908"/>
                </a:cubicBezTo>
                <a:close/>
                <a:moveTo>
                  <a:pt x="5533490" y="2337317"/>
                </a:moveTo>
                <a:cubicBezTo>
                  <a:pt x="5537020" y="2337317"/>
                  <a:pt x="5538785" y="2337317"/>
                  <a:pt x="5538785" y="2337317"/>
                </a:cubicBezTo>
                <a:lnTo>
                  <a:pt x="5517604" y="2358498"/>
                </a:lnTo>
                <a:lnTo>
                  <a:pt x="5517604" y="2347908"/>
                </a:lnTo>
                <a:cubicBezTo>
                  <a:pt x="5524664" y="2340848"/>
                  <a:pt x="5529960" y="2337317"/>
                  <a:pt x="5533490" y="2337317"/>
                </a:cubicBezTo>
                <a:close/>
                <a:moveTo>
                  <a:pt x="7450355" y="2332021"/>
                </a:moveTo>
                <a:cubicBezTo>
                  <a:pt x="7453884" y="2332021"/>
                  <a:pt x="7455649" y="2333787"/>
                  <a:pt x="7455649" y="2337317"/>
                </a:cubicBezTo>
                <a:lnTo>
                  <a:pt x="7445059" y="2347908"/>
                </a:lnTo>
                <a:lnTo>
                  <a:pt x="7434468" y="2337317"/>
                </a:lnTo>
                <a:cubicBezTo>
                  <a:pt x="7441528" y="2333787"/>
                  <a:pt x="7446824" y="2332021"/>
                  <a:pt x="7450355" y="2332021"/>
                </a:cubicBezTo>
                <a:close/>
                <a:moveTo>
                  <a:pt x="7274290" y="2330698"/>
                </a:moveTo>
                <a:cubicBezTo>
                  <a:pt x="7276937" y="2329815"/>
                  <a:pt x="7279142" y="2330256"/>
                  <a:pt x="7280908" y="2332021"/>
                </a:cubicBezTo>
                <a:cubicBezTo>
                  <a:pt x="7284437" y="2335552"/>
                  <a:pt x="7284437" y="2339082"/>
                  <a:pt x="7280908" y="2342612"/>
                </a:cubicBezTo>
                <a:cubicBezTo>
                  <a:pt x="7277378" y="2346143"/>
                  <a:pt x="7272082" y="2347908"/>
                  <a:pt x="7265022" y="2347908"/>
                </a:cubicBezTo>
                <a:lnTo>
                  <a:pt x="7265022" y="2337317"/>
                </a:lnTo>
                <a:cubicBezTo>
                  <a:pt x="7268553" y="2333787"/>
                  <a:pt x="7271641" y="2331581"/>
                  <a:pt x="7274290" y="2330698"/>
                </a:cubicBezTo>
                <a:close/>
                <a:moveTo>
                  <a:pt x="7805134" y="2326727"/>
                </a:moveTo>
                <a:cubicBezTo>
                  <a:pt x="7805134" y="2326727"/>
                  <a:pt x="7808663" y="2326727"/>
                  <a:pt x="7815724" y="2326727"/>
                </a:cubicBezTo>
                <a:cubicBezTo>
                  <a:pt x="7815724" y="2326727"/>
                  <a:pt x="7815724" y="2330256"/>
                  <a:pt x="7815724" y="2337317"/>
                </a:cubicBezTo>
                <a:cubicBezTo>
                  <a:pt x="7815724" y="2337317"/>
                  <a:pt x="7813957" y="2337317"/>
                  <a:pt x="7810428" y="2337317"/>
                </a:cubicBezTo>
                <a:cubicBezTo>
                  <a:pt x="7806898" y="2337317"/>
                  <a:pt x="7805134" y="2337317"/>
                  <a:pt x="7805134" y="2337317"/>
                </a:cubicBezTo>
                <a:cubicBezTo>
                  <a:pt x="7805134" y="2330256"/>
                  <a:pt x="7805134" y="2326727"/>
                  <a:pt x="7805134" y="2326727"/>
                </a:cubicBezTo>
                <a:close/>
                <a:moveTo>
                  <a:pt x="7582734" y="2326727"/>
                </a:moveTo>
                <a:lnTo>
                  <a:pt x="7593326" y="2326727"/>
                </a:lnTo>
                <a:lnTo>
                  <a:pt x="7582734" y="2337317"/>
                </a:lnTo>
                <a:close/>
                <a:moveTo>
                  <a:pt x="7492716" y="2326727"/>
                </a:moveTo>
                <a:cubicBezTo>
                  <a:pt x="7503307" y="2326727"/>
                  <a:pt x="7512130" y="2326727"/>
                  <a:pt x="7519192" y="2326727"/>
                </a:cubicBezTo>
                <a:lnTo>
                  <a:pt x="7519192" y="2337317"/>
                </a:lnTo>
                <a:cubicBezTo>
                  <a:pt x="7490951" y="2344377"/>
                  <a:pt x="7476830" y="2344377"/>
                  <a:pt x="7476830" y="2337317"/>
                </a:cubicBezTo>
                <a:cubicBezTo>
                  <a:pt x="7476830" y="2330256"/>
                  <a:pt x="7482126" y="2326727"/>
                  <a:pt x="7492716" y="2326727"/>
                </a:cubicBezTo>
                <a:close/>
                <a:moveTo>
                  <a:pt x="7053214" y="2326727"/>
                </a:moveTo>
                <a:cubicBezTo>
                  <a:pt x="7060274" y="2326727"/>
                  <a:pt x="7063804" y="2330256"/>
                  <a:pt x="7063804" y="2337317"/>
                </a:cubicBezTo>
                <a:lnTo>
                  <a:pt x="7053214" y="2337317"/>
                </a:lnTo>
                <a:cubicBezTo>
                  <a:pt x="7046154" y="2330256"/>
                  <a:pt x="7046154" y="2326727"/>
                  <a:pt x="7053214" y="2326727"/>
                </a:cubicBezTo>
                <a:close/>
                <a:moveTo>
                  <a:pt x="5782364" y="2326727"/>
                </a:moveTo>
                <a:lnTo>
                  <a:pt x="5792954" y="2326727"/>
                </a:lnTo>
                <a:cubicBezTo>
                  <a:pt x="5800016" y="2326727"/>
                  <a:pt x="5805311" y="2328492"/>
                  <a:pt x="5808840" y="2332021"/>
                </a:cubicBezTo>
                <a:cubicBezTo>
                  <a:pt x="5812370" y="2335552"/>
                  <a:pt x="5814135" y="2337317"/>
                  <a:pt x="5814135" y="2337317"/>
                </a:cubicBezTo>
                <a:lnTo>
                  <a:pt x="5792954" y="2337317"/>
                </a:lnTo>
                <a:close/>
                <a:moveTo>
                  <a:pt x="5718822" y="2326727"/>
                </a:moveTo>
                <a:cubicBezTo>
                  <a:pt x="5725882" y="2326727"/>
                  <a:pt x="5725882" y="2330256"/>
                  <a:pt x="5718822" y="2337317"/>
                </a:cubicBezTo>
                <a:cubicBezTo>
                  <a:pt x="5718822" y="2337317"/>
                  <a:pt x="5718822" y="2339082"/>
                  <a:pt x="5718822" y="2342612"/>
                </a:cubicBezTo>
                <a:cubicBezTo>
                  <a:pt x="5718822" y="2346143"/>
                  <a:pt x="5722352" y="2347908"/>
                  <a:pt x="5729412" y="2347908"/>
                </a:cubicBezTo>
                <a:lnTo>
                  <a:pt x="5729412" y="2358498"/>
                </a:lnTo>
                <a:lnTo>
                  <a:pt x="5655279" y="2358498"/>
                </a:lnTo>
                <a:lnTo>
                  <a:pt x="5644689" y="2358498"/>
                </a:lnTo>
                <a:cubicBezTo>
                  <a:pt x="5644689" y="2358498"/>
                  <a:pt x="5644689" y="2356733"/>
                  <a:pt x="5644689" y="2353202"/>
                </a:cubicBezTo>
                <a:cubicBezTo>
                  <a:pt x="5644689" y="2349673"/>
                  <a:pt x="5641160" y="2347908"/>
                  <a:pt x="5634099" y="2347908"/>
                </a:cubicBezTo>
                <a:cubicBezTo>
                  <a:pt x="5627039" y="2347908"/>
                  <a:pt x="5623508" y="2347908"/>
                  <a:pt x="5623508" y="2347908"/>
                </a:cubicBezTo>
                <a:cubicBezTo>
                  <a:pt x="5623508" y="2347908"/>
                  <a:pt x="5621743" y="2347908"/>
                  <a:pt x="5618214" y="2347908"/>
                </a:cubicBezTo>
                <a:cubicBezTo>
                  <a:pt x="5614683" y="2347908"/>
                  <a:pt x="5609387" y="2344377"/>
                  <a:pt x="5602327" y="2337317"/>
                </a:cubicBezTo>
                <a:cubicBezTo>
                  <a:pt x="5616448" y="2337317"/>
                  <a:pt x="5634099" y="2340848"/>
                  <a:pt x="5655279" y="2347908"/>
                </a:cubicBezTo>
                <a:cubicBezTo>
                  <a:pt x="5690580" y="2347908"/>
                  <a:pt x="5708232" y="2344377"/>
                  <a:pt x="5708232" y="2337317"/>
                </a:cubicBezTo>
                <a:cubicBezTo>
                  <a:pt x="5708232" y="2330256"/>
                  <a:pt x="5711762" y="2326727"/>
                  <a:pt x="5718822" y="2326727"/>
                </a:cubicBezTo>
                <a:close/>
                <a:moveTo>
                  <a:pt x="5665870" y="2326727"/>
                </a:moveTo>
                <a:cubicBezTo>
                  <a:pt x="5665870" y="2326727"/>
                  <a:pt x="5665870" y="2330256"/>
                  <a:pt x="5665870" y="2337317"/>
                </a:cubicBezTo>
                <a:lnTo>
                  <a:pt x="5644689" y="2337317"/>
                </a:lnTo>
                <a:close/>
                <a:moveTo>
                  <a:pt x="6047124" y="2321431"/>
                </a:moveTo>
                <a:lnTo>
                  <a:pt x="6057716" y="2326727"/>
                </a:lnTo>
                <a:cubicBezTo>
                  <a:pt x="6054184" y="2326727"/>
                  <a:pt x="6051538" y="2326286"/>
                  <a:pt x="6049772" y="2325403"/>
                </a:cubicBezTo>
                <a:close/>
                <a:moveTo>
                  <a:pt x="7836904" y="2316136"/>
                </a:moveTo>
                <a:cubicBezTo>
                  <a:pt x="7836904" y="2323196"/>
                  <a:pt x="7843965" y="2330256"/>
                  <a:pt x="7858085" y="2337317"/>
                </a:cubicBezTo>
                <a:cubicBezTo>
                  <a:pt x="7865146" y="2344377"/>
                  <a:pt x="7868675" y="2349673"/>
                  <a:pt x="7868675" y="2353202"/>
                </a:cubicBezTo>
                <a:cubicBezTo>
                  <a:pt x="7868675" y="2356733"/>
                  <a:pt x="7865146" y="2358498"/>
                  <a:pt x="7858085" y="2358498"/>
                </a:cubicBezTo>
                <a:lnTo>
                  <a:pt x="7847494" y="2347908"/>
                </a:lnTo>
                <a:cubicBezTo>
                  <a:pt x="7840434" y="2340848"/>
                  <a:pt x="7836904" y="2335552"/>
                  <a:pt x="7836904" y="2332021"/>
                </a:cubicBezTo>
                <a:cubicBezTo>
                  <a:pt x="7836904" y="2328492"/>
                  <a:pt x="7833375" y="2326727"/>
                  <a:pt x="7826313" y="2326727"/>
                </a:cubicBezTo>
                <a:close/>
                <a:moveTo>
                  <a:pt x="7312678" y="2316136"/>
                </a:moveTo>
                <a:cubicBezTo>
                  <a:pt x="7316208" y="2316136"/>
                  <a:pt x="7317974" y="2316136"/>
                  <a:pt x="7317974" y="2316136"/>
                </a:cubicBezTo>
                <a:lnTo>
                  <a:pt x="7307384" y="2326727"/>
                </a:lnTo>
                <a:cubicBezTo>
                  <a:pt x="7300322" y="2326727"/>
                  <a:pt x="7298559" y="2324962"/>
                  <a:pt x="7302088" y="2321431"/>
                </a:cubicBezTo>
                <a:cubicBezTo>
                  <a:pt x="7305618" y="2317900"/>
                  <a:pt x="7309149" y="2316136"/>
                  <a:pt x="7312678" y="2316136"/>
                </a:cubicBezTo>
                <a:close/>
                <a:moveTo>
                  <a:pt x="7010852" y="2316136"/>
                </a:moveTo>
                <a:lnTo>
                  <a:pt x="7021443" y="2326727"/>
                </a:lnTo>
                <a:cubicBezTo>
                  <a:pt x="7021443" y="2333787"/>
                  <a:pt x="7017914" y="2337317"/>
                  <a:pt x="7010852" y="2337317"/>
                </a:cubicBezTo>
                <a:cubicBezTo>
                  <a:pt x="7003792" y="2330256"/>
                  <a:pt x="7000262" y="2326727"/>
                  <a:pt x="7000262" y="2326727"/>
                </a:cubicBezTo>
                <a:cubicBezTo>
                  <a:pt x="7000262" y="2319667"/>
                  <a:pt x="7003792" y="2316136"/>
                  <a:pt x="7010852" y="2316136"/>
                </a:cubicBezTo>
                <a:close/>
                <a:moveTo>
                  <a:pt x="6036534" y="2316136"/>
                </a:moveTo>
                <a:lnTo>
                  <a:pt x="6044477" y="2317461"/>
                </a:lnTo>
                <a:cubicBezTo>
                  <a:pt x="6046242" y="2318343"/>
                  <a:pt x="6047124" y="2319667"/>
                  <a:pt x="6047124" y="2321431"/>
                </a:cubicBezTo>
                <a:close/>
                <a:moveTo>
                  <a:pt x="6004764" y="2316136"/>
                </a:moveTo>
                <a:cubicBezTo>
                  <a:pt x="6004764" y="2323196"/>
                  <a:pt x="6004764" y="2326727"/>
                  <a:pt x="6004764" y="2326727"/>
                </a:cubicBezTo>
                <a:cubicBezTo>
                  <a:pt x="6011824" y="2326727"/>
                  <a:pt x="6015353" y="2324962"/>
                  <a:pt x="6015353" y="2321431"/>
                </a:cubicBezTo>
                <a:cubicBezTo>
                  <a:pt x="6015353" y="2317900"/>
                  <a:pt x="6011824" y="2316136"/>
                  <a:pt x="6004764" y="2316136"/>
                </a:cubicBezTo>
                <a:close/>
                <a:moveTo>
                  <a:pt x="5401110" y="2316136"/>
                </a:moveTo>
                <a:lnTo>
                  <a:pt x="5485833" y="2326727"/>
                </a:lnTo>
                <a:lnTo>
                  <a:pt x="5496423" y="2347908"/>
                </a:lnTo>
                <a:cubicBezTo>
                  <a:pt x="5496423" y="2347908"/>
                  <a:pt x="5491128" y="2346143"/>
                  <a:pt x="5480538" y="2342612"/>
                </a:cubicBezTo>
                <a:cubicBezTo>
                  <a:pt x="5469948" y="2339082"/>
                  <a:pt x="5459356" y="2335552"/>
                  <a:pt x="5448766" y="2332021"/>
                </a:cubicBezTo>
                <a:cubicBezTo>
                  <a:pt x="5438176" y="2328492"/>
                  <a:pt x="5427586" y="2324962"/>
                  <a:pt x="5416996" y="2321431"/>
                </a:cubicBezTo>
                <a:cubicBezTo>
                  <a:pt x="5406404" y="2317900"/>
                  <a:pt x="5401110" y="2316136"/>
                  <a:pt x="5401110" y="2316136"/>
                </a:cubicBezTo>
                <a:close/>
                <a:moveTo>
                  <a:pt x="7773361" y="2305546"/>
                </a:moveTo>
                <a:cubicBezTo>
                  <a:pt x="7780423" y="2305546"/>
                  <a:pt x="7783952" y="2305546"/>
                  <a:pt x="7783952" y="2305546"/>
                </a:cubicBezTo>
                <a:lnTo>
                  <a:pt x="7794542" y="2316136"/>
                </a:lnTo>
                <a:lnTo>
                  <a:pt x="7789248" y="2316136"/>
                </a:lnTo>
                <a:cubicBezTo>
                  <a:pt x="7785717" y="2316136"/>
                  <a:pt x="7783952" y="2316136"/>
                  <a:pt x="7783952" y="2316136"/>
                </a:cubicBezTo>
                <a:close/>
                <a:moveTo>
                  <a:pt x="7667457" y="2305546"/>
                </a:moveTo>
                <a:cubicBezTo>
                  <a:pt x="7674519" y="2305546"/>
                  <a:pt x="7678048" y="2305546"/>
                  <a:pt x="7678048" y="2305546"/>
                </a:cubicBezTo>
                <a:cubicBezTo>
                  <a:pt x="7678048" y="2305546"/>
                  <a:pt x="7679813" y="2307311"/>
                  <a:pt x="7683344" y="2310841"/>
                </a:cubicBezTo>
                <a:cubicBezTo>
                  <a:pt x="7686874" y="2314371"/>
                  <a:pt x="7692168" y="2316136"/>
                  <a:pt x="7699230" y="2316136"/>
                </a:cubicBezTo>
                <a:lnTo>
                  <a:pt x="7678048" y="2316136"/>
                </a:lnTo>
                <a:close/>
                <a:moveTo>
                  <a:pt x="7550963" y="2305546"/>
                </a:moveTo>
                <a:cubicBezTo>
                  <a:pt x="7550963" y="2305546"/>
                  <a:pt x="7554492" y="2305546"/>
                  <a:pt x="7561553" y="2305546"/>
                </a:cubicBezTo>
                <a:cubicBezTo>
                  <a:pt x="7561553" y="2312606"/>
                  <a:pt x="7558024" y="2316136"/>
                  <a:pt x="7550963" y="2316136"/>
                </a:cubicBezTo>
                <a:cubicBezTo>
                  <a:pt x="7550963" y="2309077"/>
                  <a:pt x="7550963" y="2305546"/>
                  <a:pt x="7550963" y="2305546"/>
                </a:cubicBezTo>
                <a:close/>
                <a:moveTo>
                  <a:pt x="5655279" y="2305546"/>
                </a:moveTo>
                <a:cubicBezTo>
                  <a:pt x="5662340" y="2305546"/>
                  <a:pt x="5669400" y="2309077"/>
                  <a:pt x="5676460" y="2316136"/>
                </a:cubicBezTo>
                <a:lnTo>
                  <a:pt x="5665870" y="2316136"/>
                </a:lnTo>
                <a:lnTo>
                  <a:pt x="5644689" y="2316136"/>
                </a:lnTo>
                <a:cubicBezTo>
                  <a:pt x="5644689" y="2309077"/>
                  <a:pt x="5648218" y="2305546"/>
                  <a:pt x="5655279" y="2305546"/>
                </a:cubicBezTo>
                <a:close/>
                <a:moveTo>
                  <a:pt x="4871588" y="2305546"/>
                </a:moveTo>
                <a:cubicBezTo>
                  <a:pt x="4878648" y="2305546"/>
                  <a:pt x="4882180" y="2309077"/>
                  <a:pt x="4882180" y="2316136"/>
                </a:cubicBezTo>
                <a:lnTo>
                  <a:pt x="4871588" y="2316136"/>
                </a:lnTo>
                <a:close/>
                <a:moveTo>
                  <a:pt x="4765684" y="2305546"/>
                </a:moveTo>
                <a:cubicBezTo>
                  <a:pt x="4772744" y="2305546"/>
                  <a:pt x="4776276" y="2305546"/>
                  <a:pt x="4776276" y="2305546"/>
                </a:cubicBezTo>
                <a:cubicBezTo>
                  <a:pt x="4776276" y="2305546"/>
                  <a:pt x="4776276" y="2309077"/>
                  <a:pt x="4776276" y="2316136"/>
                </a:cubicBezTo>
                <a:lnTo>
                  <a:pt x="4765684" y="2316136"/>
                </a:lnTo>
                <a:close/>
                <a:moveTo>
                  <a:pt x="6092134" y="2302237"/>
                </a:moveTo>
                <a:cubicBezTo>
                  <a:pt x="6097429" y="2300912"/>
                  <a:pt x="6110668" y="2305546"/>
                  <a:pt x="6131847" y="2316136"/>
                </a:cubicBezTo>
                <a:cubicBezTo>
                  <a:pt x="6167149" y="2330256"/>
                  <a:pt x="6188330" y="2337317"/>
                  <a:pt x="6195390" y="2337317"/>
                </a:cubicBezTo>
                <a:cubicBezTo>
                  <a:pt x="6202450" y="2337317"/>
                  <a:pt x="6205980" y="2340848"/>
                  <a:pt x="6205980" y="2347908"/>
                </a:cubicBezTo>
                <a:cubicBezTo>
                  <a:pt x="6198920" y="2347908"/>
                  <a:pt x="6191861" y="2347908"/>
                  <a:pt x="6184800" y="2347908"/>
                </a:cubicBezTo>
                <a:cubicBezTo>
                  <a:pt x="6177738" y="2347908"/>
                  <a:pt x="6168914" y="2346143"/>
                  <a:pt x="6158324" y="2342612"/>
                </a:cubicBezTo>
                <a:cubicBezTo>
                  <a:pt x="6147734" y="2339082"/>
                  <a:pt x="6135378" y="2333787"/>
                  <a:pt x="6121257" y="2326727"/>
                </a:cubicBezTo>
                <a:cubicBezTo>
                  <a:pt x="6100076" y="2312606"/>
                  <a:pt x="6089486" y="2305546"/>
                  <a:pt x="6089486" y="2305546"/>
                </a:cubicBezTo>
                <a:cubicBezTo>
                  <a:pt x="6089486" y="2303781"/>
                  <a:pt x="6090368" y="2302677"/>
                  <a:pt x="6092134" y="2302237"/>
                </a:cubicBezTo>
                <a:close/>
                <a:moveTo>
                  <a:pt x="6407198" y="2294956"/>
                </a:moveTo>
                <a:lnTo>
                  <a:pt x="6417788" y="2294956"/>
                </a:lnTo>
                <a:cubicBezTo>
                  <a:pt x="6424850" y="2302015"/>
                  <a:pt x="6426614" y="2305546"/>
                  <a:pt x="6423084" y="2305546"/>
                </a:cubicBezTo>
                <a:cubicBezTo>
                  <a:pt x="6419554" y="2305546"/>
                  <a:pt x="6417788" y="2305546"/>
                  <a:pt x="6417788" y="2305546"/>
                </a:cubicBezTo>
                <a:close/>
                <a:moveTo>
                  <a:pt x="5708232" y="2294956"/>
                </a:moveTo>
                <a:cubicBezTo>
                  <a:pt x="5708232" y="2294956"/>
                  <a:pt x="5711762" y="2294956"/>
                  <a:pt x="5718822" y="2294956"/>
                </a:cubicBezTo>
                <a:cubicBezTo>
                  <a:pt x="5725882" y="2294956"/>
                  <a:pt x="5729412" y="2296721"/>
                  <a:pt x="5729412" y="2300250"/>
                </a:cubicBezTo>
                <a:cubicBezTo>
                  <a:pt x="5729412" y="2303781"/>
                  <a:pt x="5725882" y="2305546"/>
                  <a:pt x="5718822" y="2305546"/>
                </a:cubicBezTo>
                <a:cubicBezTo>
                  <a:pt x="5718822" y="2305546"/>
                  <a:pt x="5717058" y="2303781"/>
                  <a:pt x="5713526" y="2300250"/>
                </a:cubicBezTo>
                <a:cubicBezTo>
                  <a:pt x="5709997" y="2296721"/>
                  <a:pt x="5708232" y="2294956"/>
                  <a:pt x="5708232" y="2294956"/>
                </a:cubicBezTo>
                <a:close/>
                <a:moveTo>
                  <a:pt x="7302088" y="2284365"/>
                </a:moveTo>
                <a:cubicBezTo>
                  <a:pt x="7305618" y="2284365"/>
                  <a:pt x="7307384" y="2284365"/>
                  <a:pt x="7307384" y="2284365"/>
                </a:cubicBezTo>
                <a:lnTo>
                  <a:pt x="7296793" y="2294956"/>
                </a:lnTo>
                <a:cubicBezTo>
                  <a:pt x="7296793" y="2287896"/>
                  <a:pt x="7298559" y="2284365"/>
                  <a:pt x="7302088" y="2284365"/>
                </a:cubicBezTo>
                <a:close/>
                <a:moveTo>
                  <a:pt x="5972991" y="2284365"/>
                </a:moveTo>
                <a:lnTo>
                  <a:pt x="5983582" y="2294956"/>
                </a:lnTo>
                <a:cubicBezTo>
                  <a:pt x="5997702" y="2302015"/>
                  <a:pt x="6008293" y="2305546"/>
                  <a:pt x="6015353" y="2305546"/>
                </a:cubicBezTo>
                <a:lnTo>
                  <a:pt x="6036534" y="2316136"/>
                </a:lnTo>
                <a:cubicBezTo>
                  <a:pt x="6036534" y="2316136"/>
                  <a:pt x="6036534" y="2319667"/>
                  <a:pt x="6036534" y="2326727"/>
                </a:cubicBezTo>
                <a:cubicBezTo>
                  <a:pt x="6036534" y="2333787"/>
                  <a:pt x="6036534" y="2337317"/>
                  <a:pt x="6036534" y="2337317"/>
                </a:cubicBezTo>
                <a:cubicBezTo>
                  <a:pt x="6036534" y="2337317"/>
                  <a:pt x="6040064" y="2337317"/>
                  <a:pt x="6047124" y="2337317"/>
                </a:cubicBezTo>
                <a:lnTo>
                  <a:pt x="6057716" y="2347908"/>
                </a:lnTo>
                <a:lnTo>
                  <a:pt x="6078895" y="2358498"/>
                </a:lnTo>
                <a:lnTo>
                  <a:pt x="6100076" y="2358498"/>
                </a:lnTo>
                <a:lnTo>
                  <a:pt x="6078895" y="2369088"/>
                </a:lnTo>
                <a:cubicBezTo>
                  <a:pt x="6064776" y="2362029"/>
                  <a:pt x="6054186" y="2358498"/>
                  <a:pt x="6047124" y="2358498"/>
                </a:cubicBezTo>
                <a:cubicBezTo>
                  <a:pt x="6047124" y="2358498"/>
                  <a:pt x="6047124" y="2354967"/>
                  <a:pt x="6047124" y="2347908"/>
                </a:cubicBezTo>
                <a:lnTo>
                  <a:pt x="6036534" y="2347908"/>
                </a:lnTo>
                <a:cubicBezTo>
                  <a:pt x="6036534" y="2354967"/>
                  <a:pt x="6029474" y="2356733"/>
                  <a:pt x="6015353" y="2353202"/>
                </a:cubicBezTo>
                <a:cubicBezTo>
                  <a:pt x="6001234" y="2349673"/>
                  <a:pt x="5992408" y="2346143"/>
                  <a:pt x="5988878" y="2342612"/>
                </a:cubicBezTo>
                <a:cubicBezTo>
                  <a:pt x="5985347" y="2339082"/>
                  <a:pt x="5976520" y="2337317"/>
                  <a:pt x="5962401" y="2337317"/>
                </a:cubicBezTo>
                <a:cubicBezTo>
                  <a:pt x="5948280" y="2337317"/>
                  <a:pt x="5941220" y="2337317"/>
                  <a:pt x="5941220" y="2337317"/>
                </a:cubicBezTo>
                <a:lnTo>
                  <a:pt x="5983582" y="2316136"/>
                </a:lnTo>
                <a:lnTo>
                  <a:pt x="5994172" y="2305546"/>
                </a:lnTo>
                <a:lnTo>
                  <a:pt x="5972991" y="2294956"/>
                </a:lnTo>
                <a:lnTo>
                  <a:pt x="5962401" y="2294956"/>
                </a:lnTo>
                <a:close/>
                <a:moveTo>
                  <a:pt x="4808046" y="2284365"/>
                </a:moveTo>
                <a:cubicBezTo>
                  <a:pt x="4808046" y="2291425"/>
                  <a:pt x="4808046" y="2294956"/>
                  <a:pt x="4808046" y="2294956"/>
                </a:cubicBezTo>
                <a:cubicBezTo>
                  <a:pt x="4800986" y="2294956"/>
                  <a:pt x="4797456" y="2294956"/>
                  <a:pt x="4797456" y="2294956"/>
                </a:cubicBezTo>
                <a:close/>
                <a:moveTo>
                  <a:pt x="7688638" y="2273775"/>
                </a:moveTo>
                <a:cubicBezTo>
                  <a:pt x="7695700" y="2273775"/>
                  <a:pt x="7702759" y="2273775"/>
                  <a:pt x="7709820" y="2273775"/>
                </a:cubicBezTo>
                <a:lnTo>
                  <a:pt x="7699230" y="2284365"/>
                </a:lnTo>
                <a:close/>
                <a:moveTo>
                  <a:pt x="7021443" y="2273775"/>
                </a:moveTo>
                <a:lnTo>
                  <a:pt x="7032033" y="2284365"/>
                </a:lnTo>
                <a:lnTo>
                  <a:pt x="7021443" y="2284365"/>
                </a:lnTo>
                <a:cubicBezTo>
                  <a:pt x="7021443" y="2284365"/>
                  <a:pt x="7021443" y="2280834"/>
                  <a:pt x="7021443" y="2273775"/>
                </a:cubicBezTo>
                <a:close/>
                <a:moveTo>
                  <a:pt x="6608416" y="2273775"/>
                </a:moveTo>
                <a:cubicBezTo>
                  <a:pt x="6608416" y="2273775"/>
                  <a:pt x="6611946" y="2277304"/>
                  <a:pt x="6619006" y="2284365"/>
                </a:cubicBezTo>
                <a:cubicBezTo>
                  <a:pt x="6611946" y="2284365"/>
                  <a:pt x="6608416" y="2284365"/>
                  <a:pt x="6608416" y="2284365"/>
                </a:cubicBezTo>
                <a:close/>
                <a:moveTo>
                  <a:pt x="5295206" y="2273775"/>
                </a:moveTo>
                <a:lnTo>
                  <a:pt x="5348158" y="2294956"/>
                </a:lnTo>
                <a:cubicBezTo>
                  <a:pt x="5355218" y="2294956"/>
                  <a:pt x="5358748" y="2294956"/>
                  <a:pt x="5358748" y="2294956"/>
                </a:cubicBezTo>
                <a:cubicBezTo>
                  <a:pt x="5358748" y="2294956"/>
                  <a:pt x="5362278" y="2294956"/>
                  <a:pt x="5369339" y="2294956"/>
                </a:cubicBezTo>
                <a:cubicBezTo>
                  <a:pt x="5369339" y="2294956"/>
                  <a:pt x="5369339" y="2298485"/>
                  <a:pt x="5369339" y="2305546"/>
                </a:cubicBezTo>
                <a:cubicBezTo>
                  <a:pt x="5369339" y="2305546"/>
                  <a:pt x="5360512" y="2305546"/>
                  <a:pt x="5342862" y="2305546"/>
                </a:cubicBezTo>
                <a:cubicBezTo>
                  <a:pt x="5325212" y="2305546"/>
                  <a:pt x="5314621" y="2302015"/>
                  <a:pt x="5311092" y="2294956"/>
                </a:cubicBezTo>
                <a:cubicBezTo>
                  <a:pt x="5307560" y="2287896"/>
                  <a:pt x="5302266" y="2284365"/>
                  <a:pt x="5295206" y="2284365"/>
                </a:cubicBezTo>
                <a:close/>
                <a:moveTo>
                  <a:pt x="8175798" y="2263184"/>
                </a:moveTo>
                <a:cubicBezTo>
                  <a:pt x="8175798" y="2263184"/>
                  <a:pt x="8177564" y="2263184"/>
                  <a:pt x="8181093" y="2263184"/>
                </a:cubicBezTo>
                <a:cubicBezTo>
                  <a:pt x="8184623" y="2263184"/>
                  <a:pt x="8186387" y="2264948"/>
                  <a:pt x="8186387" y="2268479"/>
                </a:cubicBezTo>
                <a:cubicBezTo>
                  <a:pt x="8186387" y="2272010"/>
                  <a:pt x="8182858" y="2273775"/>
                  <a:pt x="8175798" y="2273775"/>
                </a:cubicBezTo>
                <a:cubicBezTo>
                  <a:pt x="8175798" y="2266715"/>
                  <a:pt x="8175798" y="2263184"/>
                  <a:pt x="8175798" y="2263184"/>
                </a:cubicBezTo>
                <a:close/>
                <a:moveTo>
                  <a:pt x="6163620" y="2263184"/>
                </a:moveTo>
                <a:lnTo>
                  <a:pt x="6163620" y="2273775"/>
                </a:lnTo>
                <a:cubicBezTo>
                  <a:pt x="6170680" y="2273775"/>
                  <a:pt x="6174209" y="2272010"/>
                  <a:pt x="6174209" y="2268479"/>
                </a:cubicBezTo>
                <a:cubicBezTo>
                  <a:pt x="6174209" y="2264948"/>
                  <a:pt x="6174209" y="2263184"/>
                  <a:pt x="6174209" y="2263184"/>
                </a:cubicBezTo>
                <a:cubicBezTo>
                  <a:pt x="6174209" y="2263184"/>
                  <a:pt x="6170680" y="2263184"/>
                  <a:pt x="6163620" y="2263184"/>
                </a:cubicBezTo>
                <a:close/>
                <a:moveTo>
                  <a:pt x="5814135" y="2263184"/>
                </a:moveTo>
                <a:cubicBezTo>
                  <a:pt x="5814135" y="2270244"/>
                  <a:pt x="5821196" y="2273775"/>
                  <a:pt x="5835316" y="2273775"/>
                </a:cubicBezTo>
                <a:lnTo>
                  <a:pt x="5824726" y="2263184"/>
                </a:lnTo>
                <a:close/>
                <a:moveTo>
                  <a:pt x="5581147" y="2263184"/>
                </a:moveTo>
                <a:lnTo>
                  <a:pt x="5623508" y="2284365"/>
                </a:lnTo>
                <a:lnTo>
                  <a:pt x="5602327" y="2284365"/>
                </a:lnTo>
                <a:lnTo>
                  <a:pt x="5591737" y="2284365"/>
                </a:lnTo>
                <a:lnTo>
                  <a:pt x="5591737" y="2294956"/>
                </a:lnTo>
                <a:lnTo>
                  <a:pt x="5581147" y="2273775"/>
                </a:lnTo>
                <a:cubicBezTo>
                  <a:pt x="5581147" y="2266715"/>
                  <a:pt x="5581147" y="2263184"/>
                  <a:pt x="5581147" y="2263184"/>
                </a:cubicBezTo>
                <a:close/>
                <a:moveTo>
                  <a:pt x="5475243" y="2263184"/>
                </a:moveTo>
                <a:lnTo>
                  <a:pt x="5496423" y="2273775"/>
                </a:lnTo>
                <a:cubicBezTo>
                  <a:pt x="5489362" y="2273775"/>
                  <a:pt x="5485833" y="2273775"/>
                  <a:pt x="5485833" y="2273775"/>
                </a:cubicBezTo>
                <a:cubicBezTo>
                  <a:pt x="5471712" y="2273775"/>
                  <a:pt x="5468182" y="2277304"/>
                  <a:pt x="5475243" y="2284365"/>
                </a:cubicBezTo>
                <a:cubicBezTo>
                  <a:pt x="5482304" y="2291425"/>
                  <a:pt x="5482304" y="2294956"/>
                  <a:pt x="5475243" y="2294956"/>
                </a:cubicBezTo>
                <a:cubicBezTo>
                  <a:pt x="5468182" y="2294956"/>
                  <a:pt x="5464652" y="2293190"/>
                  <a:pt x="5464652" y="2289660"/>
                </a:cubicBezTo>
                <a:cubicBezTo>
                  <a:pt x="5464652" y="2286129"/>
                  <a:pt x="5464652" y="2284365"/>
                  <a:pt x="5464652" y="2284365"/>
                </a:cubicBezTo>
                <a:lnTo>
                  <a:pt x="5464652" y="2273775"/>
                </a:lnTo>
                <a:close/>
                <a:moveTo>
                  <a:pt x="8165206" y="2252594"/>
                </a:moveTo>
                <a:cubicBezTo>
                  <a:pt x="8165206" y="2252594"/>
                  <a:pt x="8165206" y="2256125"/>
                  <a:pt x="8165206" y="2263184"/>
                </a:cubicBezTo>
                <a:cubicBezTo>
                  <a:pt x="8158146" y="2263184"/>
                  <a:pt x="8154617" y="2263184"/>
                  <a:pt x="8154617" y="2263184"/>
                </a:cubicBezTo>
                <a:close/>
                <a:moveTo>
                  <a:pt x="7190889" y="2252594"/>
                </a:moveTo>
                <a:cubicBezTo>
                  <a:pt x="7190889" y="2252594"/>
                  <a:pt x="7190889" y="2256125"/>
                  <a:pt x="7190889" y="2263184"/>
                </a:cubicBezTo>
                <a:cubicBezTo>
                  <a:pt x="7190889" y="2270244"/>
                  <a:pt x="7194418" y="2270244"/>
                  <a:pt x="7201480" y="2263184"/>
                </a:cubicBezTo>
                <a:cubicBezTo>
                  <a:pt x="7208540" y="2263184"/>
                  <a:pt x="7212070" y="2259654"/>
                  <a:pt x="7212070" y="2252594"/>
                </a:cubicBezTo>
                <a:cubicBezTo>
                  <a:pt x="7212070" y="2252594"/>
                  <a:pt x="7208540" y="2252594"/>
                  <a:pt x="7201480" y="2252594"/>
                </a:cubicBezTo>
                <a:cubicBezTo>
                  <a:pt x="7194418" y="2252594"/>
                  <a:pt x="7190889" y="2252594"/>
                  <a:pt x="7190889" y="2252594"/>
                </a:cubicBezTo>
                <a:close/>
                <a:moveTo>
                  <a:pt x="7047918" y="2252594"/>
                </a:moveTo>
                <a:cubicBezTo>
                  <a:pt x="7051448" y="2252594"/>
                  <a:pt x="7053214" y="2252594"/>
                  <a:pt x="7053214" y="2252594"/>
                </a:cubicBezTo>
                <a:lnTo>
                  <a:pt x="7042622" y="2263184"/>
                </a:lnTo>
                <a:cubicBezTo>
                  <a:pt x="7035562" y="2263184"/>
                  <a:pt x="7033799" y="2261419"/>
                  <a:pt x="7037328" y="2257889"/>
                </a:cubicBezTo>
                <a:cubicBezTo>
                  <a:pt x="7040858" y="2254359"/>
                  <a:pt x="7044389" y="2252594"/>
                  <a:pt x="7047918" y="2252594"/>
                </a:cubicBezTo>
                <a:close/>
                <a:moveTo>
                  <a:pt x="6735502" y="2252594"/>
                </a:moveTo>
                <a:cubicBezTo>
                  <a:pt x="6735502" y="2252594"/>
                  <a:pt x="6737266" y="2254359"/>
                  <a:pt x="6740796" y="2257889"/>
                </a:cubicBezTo>
                <a:cubicBezTo>
                  <a:pt x="6744326" y="2261419"/>
                  <a:pt x="6746092" y="2263184"/>
                  <a:pt x="6746092" y="2263184"/>
                </a:cubicBezTo>
                <a:cubicBezTo>
                  <a:pt x="6739032" y="2263184"/>
                  <a:pt x="6735502" y="2263184"/>
                  <a:pt x="6735502" y="2263184"/>
                </a:cubicBezTo>
                <a:close/>
                <a:moveTo>
                  <a:pt x="6714320" y="2252594"/>
                </a:moveTo>
                <a:cubicBezTo>
                  <a:pt x="6721381" y="2252594"/>
                  <a:pt x="6724910" y="2254359"/>
                  <a:pt x="6724910" y="2257889"/>
                </a:cubicBezTo>
                <a:cubicBezTo>
                  <a:pt x="6724910" y="2261419"/>
                  <a:pt x="6721381" y="2263184"/>
                  <a:pt x="6714320" y="2263184"/>
                </a:cubicBezTo>
                <a:cubicBezTo>
                  <a:pt x="6714320" y="2263184"/>
                  <a:pt x="6714320" y="2259654"/>
                  <a:pt x="6714320" y="2252594"/>
                </a:cubicBezTo>
                <a:close/>
                <a:moveTo>
                  <a:pt x="6401903" y="2252594"/>
                </a:moveTo>
                <a:cubicBezTo>
                  <a:pt x="6405432" y="2252594"/>
                  <a:pt x="6407198" y="2254359"/>
                  <a:pt x="6407198" y="2257889"/>
                </a:cubicBezTo>
                <a:cubicBezTo>
                  <a:pt x="6407198" y="2261419"/>
                  <a:pt x="6410728" y="2263184"/>
                  <a:pt x="6417788" y="2263184"/>
                </a:cubicBezTo>
                <a:cubicBezTo>
                  <a:pt x="6424850" y="2263184"/>
                  <a:pt x="6430144" y="2266715"/>
                  <a:pt x="6433675" y="2273775"/>
                </a:cubicBezTo>
                <a:cubicBezTo>
                  <a:pt x="6437204" y="2280834"/>
                  <a:pt x="6444265" y="2284365"/>
                  <a:pt x="6454855" y="2284365"/>
                </a:cubicBezTo>
                <a:cubicBezTo>
                  <a:pt x="6465446" y="2284365"/>
                  <a:pt x="6472506" y="2286129"/>
                  <a:pt x="6476036" y="2289660"/>
                </a:cubicBezTo>
                <a:cubicBezTo>
                  <a:pt x="6479566" y="2293190"/>
                  <a:pt x="6483098" y="2294956"/>
                  <a:pt x="6486627" y="2294956"/>
                </a:cubicBezTo>
                <a:cubicBezTo>
                  <a:pt x="6490156" y="2294956"/>
                  <a:pt x="6502512" y="2296721"/>
                  <a:pt x="6523694" y="2300250"/>
                </a:cubicBezTo>
                <a:cubicBezTo>
                  <a:pt x="6544874" y="2303781"/>
                  <a:pt x="6558994" y="2309077"/>
                  <a:pt x="6566054" y="2316136"/>
                </a:cubicBezTo>
                <a:lnTo>
                  <a:pt x="6576646" y="2316136"/>
                </a:lnTo>
                <a:cubicBezTo>
                  <a:pt x="6583706" y="2316136"/>
                  <a:pt x="6592531" y="2317900"/>
                  <a:pt x="6603121" y="2321431"/>
                </a:cubicBezTo>
                <a:cubicBezTo>
                  <a:pt x="6613711" y="2324962"/>
                  <a:pt x="6622536" y="2326727"/>
                  <a:pt x="6629598" y="2326727"/>
                </a:cubicBezTo>
                <a:lnTo>
                  <a:pt x="6640188" y="2326727"/>
                </a:lnTo>
                <a:lnTo>
                  <a:pt x="6650778" y="2326727"/>
                </a:lnTo>
                <a:lnTo>
                  <a:pt x="6671958" y="2337317"/>
                </a:lnTo>
                <a:cubicBezTo>
                  <a:pt x="6686079" y="2337317"/>
                  <a:pt x="6696669" y="2340848"/>
                  <a:pt x="6703730" y="2347908"/>
                </a:cubicBezTo>
                <a:cubicBezTo>
                  <a:pt x="6710791" y="2347908"/>
                  <a:pt x="6716086" y="2347908"/>
                  <a:pt x="6719616" y="2347908"/>
                </a:cubicBezTo>
                <a:cubicBezTo>
                  <a:pt x="6723146" y="2347908"/>
                  <a:pt x="6724910" y="2347908"/>
                  <a:pt x="6724910" y="2347908"/>
                </a:cubicBezTo>
                <a:cubicBezTo>
                  <a:pt x="6731972" y="2347908"/>
                  <a:pt x="6735502" y="2351437"/>
                  <a:pt x="6735502" y="2358498"/>
                </a:cubicBezTo>
                <a:cubicBezTo>
                  <a:pt x="6742562" y="2365558"/>
                  <a:pt x="6746092" y="2369088"/>
                  <a:pt x="6746092" y="2369088"/>
                </a:cubicBezTo>
                <a:cubicBezTo>
                  <a:pt x="6753152" y="2369088"/>
                  <a:pt x="6753152" y="2372619"/>
                  <a:pt x="6746092" y="2379679"/>
                </a:cubicBezTo>
                <a:lnTo>
                  <a:pt x="6756682" y="2390269"/>
                </a:lnTo>
                <a:cubicBezTo>
                  <a:pt x="6763743" y="2390269"/>
                  <a:pt x="6767272" y="2388504"/>
                  <a:pt x="6767272" y="2384973"/>
                </a:cubicBezTo>
                <a:cubicBezTo>
                  <a:pt x="6767272" y="2381444"/>
                  <a:pt x="6770802" y="2376148"/>
                  <a:pt x="6777862" y="2369088"/>
                </a:cubicBezTo>
                <a:cubicBezTo>
                  <a:pt x="6784924" y="2362029"/>
                  <a:pt x="6777862" y="2354967"/>
                  <a:pt x="6756682" y="2347908"/>
                </a:cubicBezTo>
                <a:cubicBezTo>
                  <a:pt x="6749621" y="2340848"/>
                  <a:pt x="6740796" y="2335552"/>
                  <a:pt x="6730206" y="2332021"/>
                </a:cubicBezTo>
                <a:cubicBezTo>
                  <a:pt x="6719616" y="2328492"/>
                  <a:pt x="6710791" y="2326727"/>
                  <a:pt x="6703730" y="2326727"/>
                </a:cubicBezTo>
                <a:cubicBezTo>
                  <a:pt x="6689610" y="2326727"/>
                  <a:pt x="6682550" y="2326727"/>
                  <a:pt x="6682550" y="2326727"/>
                </a:cubicBezTo>
                <a:cubicBezTo>
                  <a:pt x="6689610" y="2326727"/>
                  <a:pt x="6696669" y="2324962"/>
                  <a:pt x="6703730" y="2321431"/>
                </a:cubicBezTo>
                <a:cubicBezTo>
                  <a:pt x="6710791" y="2317900"/>
                  <a:pt x="6717850" y="2316136"/>
                  <a:pt x="6724910" y="2316136"/>
                </a:cubicBezTo>
                <a:cubicBezTo>
                  <a:pt x="6724910" y="2323196"/>
                  <a:pt x="6726676" y="2326727"/>
                  <a:pt x="6730206" y="2326727"/>
                </a:cubicBezTo>
                <a:cubicBezTo>
                  <a:pt x="6733736" y="2326727"/>
                  <a:pt x="6739032" y="2326727"/>
                  <a:pt x="6746092" y="2326727"/>
                </a:cubicBezTo>
                <a:cubicBezTo>
                  <a:pt x="6753152" y="2326727"/>
                  <a:pt x="6760212" y="2330256"/>
                  <a:pt x="6767272" y="2337317"/>
                </a:cubicBezTo>
                <a:lnTo>
                  <a:pt x="6809634" y="2347908"/>
                </a:lnTo>
                <a:cubicBezTo>
                  <a:pt x="6859056" y="2362029"/>
                  <a:pt x="6887296" y="2372619"/>
                  <a:pt x="6894358" y="2379679"/>
                </a:cubicBezTo>
                <a:lnTo>
                  <a:pt x="6904948" y="2379679"/>
                </a:lnTo>
                <a:lnTo>
                  <a:pt x="6926129" y="2390269"/>
                </a:lnTo>
                <a:lnTo>
                  <a:pt x="6936718" y="2400860"/>
                </a:lnTo>
                <a:lnTo>
                  <a:pt x="6926129" y="2400860"/>
                </a:lnTo>
                <a:cubicBezTo>
                  <a:pt x="6912008" y="2393800"/>
                  <a:pt x="6901418" y="2390269"/>
                  <a:pt x="6894358" y="2390269"/>
                </a:cubicBezTo>
                <a:cubicBezTo>
                  <a:pt x="6887296" y="2390269"/>
                  <a:pt x="6883766" y="2393800"/>
                  <a:pt x="6883766" y="2400860"/>
                </a:cubicBezTo>
                <a:lnTo>
                  <a:pt x="6873177" y="2400860"/>
                </a:lnTo>
                <a:cubicBezTo>
                  <a:pt x="6873177" y="2400860"/>
                  <a:pt x="6867881" y="2400860"/>
                  <a:pt x="6857292" y="2400860"/>
                </a:cubicBezTo>
                <a:cubicBezTo>
                  <a:pt x="6846700" y="2400860"/>
                  <a:pt x="6841406" y="2402625"/>
                  <a:pt x="6841406" y="2406154"/>
                </a:cubicBezTo>
                <a:cubicBezTo>
                  <a:pt x="6841406" y="2409685"/>
                  <a:pt x="6844936" y="2411450"/>
                  <a:pt x="6851996" y="2411450"/>
                </a:cubicBezTo>
                <a:cubicBezTo>
                  <a:pt x="6851996" y="2411450"/>
                  <a:pt x="6853762" y="2413215"/>
                  <a:pt x="6857292" y="2416746"/>
                </a:cubicBezTo>
                <a:cubicBezTo>
                  <a:pt x="6860821" y="2420275"/>
                  <a:pt x="6862587" y="2422040"/>
                  <a:pt x="6862587" y="2422040"/>
                </a:cubicBezTo>
                <a:cubicBezTo>
                  <a:pt x="6862587" y="2429100"/>
                  <a:pt x="6866116" y="2429100"/>
                  <a:pt x="6873177" y="2422040"/>
                </a:cubicBezTo>
                <a:cubicBezTo>
                  <a:pt x="6880237" y="2422040"/>
                  <a:pt x="6885532" y="2423805"/>
                  <a:pt x="6889062" y="2427335"/>
                </a:cubicBezTo>
                <a:cubicBezTo>
                  <a:pt x="6892592" y="2430866"/>
                  <a:pt x="6894358" y="2432631"/>
                  <a:pt x="6894358" y="2432631"/>
                </a:cubicBezTo>
                <a:cubicBezTo>
                  <a:pt x="6894358" y="2432631"/>
                  <a:pt x="6897888" y="2436161"/>
                  <a:pt x="6904948" y="2443221"/>
                </a:cubicBezTo>
                <a:lnTo>
                  <a:pt x="6904948" y="2432631"/>
                </a:lnTo>
                <a:lnTo>
                  <a:pt x="6915539" y="2432631"/>
                </a:lnTo>
                <a:cubicBezTo>
                  <a:pt x="6922600" y="2432631"/>
                  <a:pt x="6929658" y="2432631"/>
                  <a:pt x="6936718" y="2432631"/>
                </a:cubicBezTo>
                <a:cubicBezTo>
                  <a:pt x="6936718" y="2432631"/>
                  <a:pt x="6940248" y="2434396"/>
                  <a:pt x="6947310" y="2437927"/>
                </a:cubicBezTo>
                <a:cubicBezTo>
                  <a:pt x="6954370" y="2441456"/>
                  <a:pt x="6961429" y="2443221"/>
                  <a:pt x="6968491" y="2443221"/>
                </a:cubicBezTo>
                <a:cubicBezTo>
                  <a:pt x="7003792" y="2443221"/>
                  <a:pt x="7024972" y="2446752"/>
                  <a:pt x="7032033" y="2453812"/>
                </a:cubicBezTo>
                <a:cubicBezTo>
                  <a:pt x="7032033" y="2453812"/>
                  <a:pt x="7035562" y="2453812"/>
                  <a:pt x="7042622" y="2453812"/>
                </a:cubicBezTo>
                <a:cubicBezTo>
                  <a:pt x="7049684" y="2453812"/>
                  <a:pt x="7056744" y="2453812"/>
                  <a:pt x="7063804" y="2453812"/>
                </a:cubicBezTo>
                <a:lnTo>
                  <a:pt x="7084985" y="2453812"/>
                </a:lnTo>
                <a:cubicBezTo>
                  <a:pt x="7084985" y="2460871"/>
                  <a:pt x="7088514" y="2467933"/>
                  <a:pt x="7095574" y="2474992"/>
                </a:cubicBezTo>
                <a:lnTo>
                  <a:pt x="7106166" y="2485583"/>
                </a:lnTo>
                <a:lnTo>
                  <a:pt x="7084985" y="2485583"/>
                </a:lnTo>
                <a:cubicBezTo>
                  <a:pt x="7077924" y="2471462"/>
                  <a:pt x="7067333" y="2464402"/>
                  <a:pt x="7053214" y="2464402"/>
                </a:cubicBezTo>
                <a:cubicBezTo>
                  <a:pt x="7046154" y="2464402"/>
                  <a:pt x="7039093" y="2462637"/>
                  <a:pt x="7032033" y="2459106"/>
                </a:cubicBezTo>
                <a:cubicBezTo>
                  <a:pt x="7024972" y="2455577"/>
                  <a:pt x="7014381" y="2453812"/>
                  <a:pt x="7000262" y="2453812"/>
                </a:cubicBezTo>
                <a:cubicBezTo>
                  <a:pt x="6979081" y="2460871"/>
                  <a:pt x="6954370" y="2462637"/>
                  <a:pt x="6926129" y="2459106"/>
                </a:cubicBezTo>
                <a:cubicBezTo>
                  <a:pt x="6897888" y="2455577"/>
                  <a:pt x="6883766" y="2452047"/>
                  <a:pt x="6883766" y="2448517"/>
                </a:cubicBezTo>
                <a:cubicBezTo>
                  <a:pt x="6883766" y="2444986"/>
                  <a:pt x="6880237" y="2446752"/>
                  <a:pt x="6873177" y="2453812"/>
                </a:cubicBezTo>
                <a:cubicBezTo>
                  <a:pt x="6866116" y="2460871"/>
                  <a:pt x="6859056" y="2464402"/>
                  <a:pt x="6851996" y="2464402"/>
                </a:cubicBezTo>
                <a:cubicBezTo>
                  <a:pt x="6844936" y="2464402"/>
                  <a:pt x="6841406" y="2460871"/>
                  <a:pt x="6841406" y="2453812"/>
                </a:cubicBezTo>
                <a:cubicBezTo>
                  <a:pt x="6841406" y="2453812"/>
                  <a:pt x="6843170" y="2452047"/>
                  <a:pt x="6846700" y="2448517"/>
                </a:cubicBezTo>
                <a:cubicBezTo>
                  <a:pt x="6850230" y="2444986"/>
                  <a:pt x="6855525" y="2443221"/>
                  <a:pt x="6862587" y="2443221"/>
                </a:cubicBezTo>
                <a:lnTo>
                  <a:pt x="6873177" y="2443221"/>
                </a:lnTo>
                <a:lnTo>
                  <a:pt x="6862587" y="2432631"/>
                </a:lnTo>
                <a:lnTo>
                  <a:pt x="6830814" y="2443221"/>
                </a:lnTo>
                <a:lnTo>
                  <a:pt x="6809634" y="2453812"/>
                </a:lnTo>
                <a:cubicBezTo>
                  <a:pt x="6809634" y="2446752"/>
                  <a:pt x="6802573" y="2443221"/>
                  <a:pt x="6788454" y="2443221"/>
                </a:cubicBezTo>
                <a:lnTo>
                  <a:pt x="6756682" y="2422040"/>
                </a:lnTo>
                <a:cubicBezTo>
                  <a:pt x="6756682" y="2422040"/>
                  <a:pt x="6760212" y="2423805"/>
                  <a:pt x="6767272" y="2427335"/>
                </a:cubicBezTo>
                <a:cubicBezTo>
                  <a:pt x="6774333" y="2430866"/>
                  <a:pt x="6788454" y="2432631"/>
                  <a:pt x="6809634" y="2432631"/>
                </a:cubicBezTo>
                <a:lnTo>
                  <a:pt x="6830814" y="2422040"/>
                </a:lnTo>
                <a:cubicBezTo>
                  <a:pt x="6830814" y="2422040"/>
                  <a:pt x="6827285" y="2422040"/>
                  <a:pt x="6820224" y="2422040"/>
                </a:cubicBezTo>
                <a:lnTo>
                  <a:pt x="6809634" y="2411450"/>
                </a:lnTo>
                <a:cubicBezTo>
                  <a:pt x="6809634" y="2404390"/>
                  <a:pt x="6813164" y="2400860"/>
                  <a:pt x="6820224" y="2400860"/>
                </a:cubicBezTo>
                <a:cubicBezTo>
                  <a:pt x="6820224" y="2400860"/>
                  <a:pt x="6821991" y="2400860"/>
                  <a:pt x="6825520" y="2400860"/>
                </a:cubicBezTo>
                <a:cubicBezTo>
                  <a:pt x="6829050" y="2400860"/>
                  <a:pt x="6830814" y="2397329"/>
                  <a:pt x="6830814" y="2390269"/>
                </a:cubicBezTo>
                <a:cubicBezTo>
                  <a:pt x="6837876" y="2390269"/>
                  <a:pt x="6837876" y="2386739"/>
                  <a:pt x="6830814" y="2379679"/>
                </a:cubicBezTo>
                <a:cubicBezTo>
                  <a:pt x="6823754" y="2372619"/>
                  <a:pt x="6818458" y="2370852"/>
                  <a:pt x="6814929" y="2374383"/>
                </a:cubicBezTo>
                <a:cubicBezTo>
                  <a:pt x="6811400" y="2377914"/>
                  <a:pt x="6809634" y="2381444"/>
                  <a:pt x="6809634" y="2384973"/>
                </a:cubicBezTo>
                <a:cubicBezTo>
                  <a:pt x="6809634" y="2388504"/>
                  <a:pt x="6806104" y="2388504"/>
                  <a:pt x="6799044" y="2384973"/>
                </a:cubicBezTo>
                <a:cubicBezTo>
                  <a:pt x="6791984" y="2381444"/>
                  <a:pt x="6786688" y="2383209"/>
                  <a:pt x="6783158" y="2390269"/>
                </a:cubicBezTo>
                <a:cubicBezTo>
                  <a:pt x="6779628" y="2397329"/>
                  <a:pt x="6772568" y="2400860"/>
                  <a:pt x="6761977" y="2400860"/>
                </a:cubicBezTo>
                <a:cubicBezTo>
                  <a:pt x="6751387" y="2400860"/>
                  <a:pt x="6742562" y="2397329"/>
                  <a:pt x="6735502" y="2390269"/>
                </a:cubicBezTo>
                <a:cubicBezTo>
                  <a:pt x="6728440" y="2390269"/>
                  <a:pt x="6724910" y="2390269"/>
                  <a:pt x="6724910" y="2390269"/>
                </a:cubicBezTo>
                <a:cubicBezTo>
                  <a:pt x="6703730" y="2397329"/>
                  <a:pt x="6675488" y="2393800"/>
                  <a:pt x="6640188" y="2379679"/>
                </a:cubicBezTo>
                <a:cubicBezTo>
                  <a:pt x="6626067" y="2372619"/>
                  <a:pt x="6608416" y="2365558"/>
                  <a:pt x="6587236" y="2358498"/>
                </a:cubicBezTo>
                <a:cubicBezTo>
                  <a:pt x="6573115" y="2358498"/>
                  <a:pt x="6562525" y="2354967"/>
                  <a:pt x="6555464" y="2347908"/>
                </a:cubicBezTo>
                <a:cubicBezTo>
                  <a:pt x="6548403" y="2347908"/>
                  <a:pt x="6541344" y="2347908"/>
                  <a:pt x="6534284" y="2347908"/>
                </a:cubicBezTo>
                <a:cubicBezTo>
                  <a:pt x="6534284" y="2354967"/>
                  <a:pt x="6537813" y="2362029"/>
                  <a:pt x="6544874" y="2369088"/>
                </a:cubicBezTo>
                <a:cubicBezTo>
                  <a:pt x="6551935" y="2376148"/>
                  <a:pt x="6548403" y="2379679"/>
                  <a:pt x="6534284" y="2379679"/>
                </a:cubicBezTo>
                <a:lnTo>
                  <a:pt x="6513102" y="2369088"/>
                </a:lnTo>
                <a:cubicBezTo>
                  <a:pt x="6513102" y="2369088"/>
                  <a:pt x="6516632" y="2369088"/>
                  <a:pt x="6523694" y="2369088"/>
                </a:cubicBezTo>
                <a:cubicBezTo>
                  <a:pt x="6523694" y="2369088"/>
                  <a:pt x="6523694" y="2365558"/>
                  <a:pt x="6523694" y="2358498"/>
                </a:cubicBezTo>
                <a:cubicBezTo>
                  <a:pt x="6523694" y="2351437"/>
                  <a:pt x="6523694" y="2347908"/>
                  <a:pt x="6523694" y="2347908"/>
                </a:cubicBezTo>
                <a:cubicBezTo>
                  <a:pt x="6523694" y="2347908"/>
                  <a:pt x="6520163" y="2347908"/>
                  <a:pt x="6513102" y="2347908"/>
                </a:cubicBezTo>
                <a:cubicBezTo>
                  <a:pt x="6513102" y="2354967"/>
                  <a:pt x="6509573" y="2358498"/>
                  <a:pt x="6502512" y="2358498"/>
                </a:cubicBezTo>
                <a:cubicBezTo>
                  <a:pt x="6495451" y="2358498"/>
                  <a:pt x="6491922" y="2354967"/>
                  <a:pt x="6491922" y="2347908"/>
                </a:cubicBezTo>
                <a:lnTo>
                  <a:pt x="6491922" y="2337317"/>
                </a:lnTo>
                <a:lnTo>
                  <a:pt x="6470740" y="2326727"/>
                </a:lnTo>
                <a:cubicBezTo>
                  <a:pt x="6463680" y="2326727"/>
                  <a:pt x="6460150" y="2326727"/>
                  <a:pt x="6460150" y="2326727"/>
                </a:cubicBezTo>
                <a:cubicBezTo>
                  <a:pt x="6460150" y="2333787"/>
                  <a:pt x="6460150" y="2337317"/>
                  <a:pt x="6460150" y="2337317"/>
                </a:cubicBezTo>
                <a:lnTo>
                  <a:pt x="6470740" y="2337317"/>
                </a:lnTo>
                <a:cubicBezTo>
                  <a:pt x="6470740" y="2351437"/>
                  <a:pt x="6442499" y="2351437"/>
                  <a:pt x="6386018" y="2337317"/>
                </a:cubicBezTo>
                <a:cubicBezTo>
                  <a:pt x="6371898" y="2330256"/>
                  <a:pt x="6357776" y="2330256"/>
                  <a:pt x="6343656" y="2337317"/>
                </a:cubicBezTo>
                <a:cubicBezTo>
                  <a:pt x="6343656" y="2337317"/>
                  <a:pt x="6338361" y="2335552"/>
                  <a:pt x="6327771" y="2332021"/>
                </a:cubicBezTo>
                <a:cubicBezTo>
                  <a:pt x="6317180" y="2328492"/>
                  <a:pt x="6308354" y="2324962"/>
                  <a:pt x="6301294" y="2321431"/>
                </a:cubicBezTo>
                <a:cubicBezTo>
                  <a:pt x="6294234" y="2317900"/>
                  <a:pt x="6287174" y="2316136"/>
                  <a:pt x="6280114" y="2316136"/>
                </a:cubicBezTo>
                <a:cubicBezTo>
                  <a:pt x="6273053" y="2316136"/>
                  <a:pt x="6269524" y="2316136"/>
                  <a:pt x="6269524" y="2316136"/>
                </a:cubicBezTo>
                <a:cubicBezTo>
                  <a:pt x="6269524" y="2316136"/>
                  <a:pt x="6267758" y="2316136"/>
                  <a:pt x="6264228" y="2316136"/>
                </a:cubicBezTo>
                <a:cubicBezTo>
                  <a:pt x="6260698" y="2316136"/>
                  <a:pt x="6255402" y="2312606"/>
                  <a:pt x="6248342" y="2305546"/>
                </a:cubicBezTo>
                <a:cubicBezTo>
                  <a:pt x="6255402" y="2305546"/>
                  <a:pt x="6260698" y="2305546"/>
                  <a:pt x="6264228" y="2305546"/>
                </a:cubicBezTo>
                <a:cubicBezTo>
                  <a:pt x="6267758" y="2305546"/>
                  <a:pt x="6265994" y="2302015"/>
                  <a:pt x="6258932" y="2294956"/>
                </a:cubicBezTo>
                <a:lnTo>
                  <a:pt x="6290704" y="2294956"/>
                </a:lnTo>
                <a:cubicBezTo>
                  <a:pt x="6297765" y="2294956"/>
                  <a:pt x="6306590" y="2296721"/>
                  <a:pt x="6317180" y="2300250"/>
                </a:cubicBezTo>
                <a:cubicBezTo>
                  <a:pt x="6327771" y="2303781"/>
                  <a:pt x="6336595" y="2305546"/>
                  <a:pt x="6343656" y="2305546"/>
                </a:cubicBezTo>
                <a:lnTo>
                  <a:pt x="6407198" y="2316136"/>
                </a:lnTo>
                <a:cubicBezTo>
                  <a:pt x="6421319" y="2316136"/>
                  <a:pt x="6431909" y="2316136"/>
                  <a:pt x="6438970" y="2316136"/>
                </a:cubicBezTo>
                <a:cubicBezTo>
                  <a:pt x="6431909" y="2309077"/>
                  <a:pt x="6428380" y="2303781"/>
                  <a:pt x="6428380" y="2300250"/>
                </a:cubicBezTo>
                <a:cubicBezTo>
                  <a:pt x="6428380" y="2296721"/>
                  <a:pt x="6428380" y="2294956"/>
                  <a:pt x="6428380" y="2294956"/>
                </a:cubicBezTo>
                <a:lnTo>
                  <a:pt x="6438970" y="2305546"/>
                </a:lnTo>
                <a:cubicBezTo>
                  <a:pt x="6446031" y="2305546"/>
                  <a:pt x="6449560" y="2303781"/>
                  <a:pt x="6449560" y="2300250"/>
                </a:cubicBezTo>
                <a:cubicBezTo>
                  <a:pt x="6449560" y="2296721"/>
                  <a:pt x="6449560" y="2294956"/>
                  <a:pt x="6449560" y="2294956"/>
                </a:cubicBezTo>
                <a:cubicBezTo>
                  <a:pt x="6449560" y="2294956"/>
                  <a:pt x="6446031" y="2294956"/>
                  <a:pt x="6438970" y="2294956"/>
                </a:cubicBezTo>
                <a:cubicBezTo>
                  <a:pt x="6431909" y="2294956"/>
                  <a:pt x="6428380" y="2294956"/>
                  <a:pt x="6428380" y="2294956"/>
                </a:cubicBezTo>
                <a:cubicBezTo>
                  <a:pt x="6428380" y="2287896"/>
                  <a:pt x="6424850" y="2284365"/>
                  <a:pt x="6417788" y="2284365"/>
                </a:cubicBezTo>
                <a:cubicBezTo>
                  <a:pt x="6410728" y="2284365"/>
                  <a:pt x="6405432" y="2282600"/>
                  <a:pt x="6401903" y="2279069"/>
                </a:cubicBezTo>
                <a:cubicBezTo>
                  <a:pt x="6398374" y="2275540"/>
                  <a:pt x="6396608" y="2270244"/>
                  <a:pt x="6396608" y="2263184"/>
                </a:cubicBezTo>
                <a:cubicBezTo>
                  <a:pt x="6396608" y="2256125"/>
                  <a:pt x="6398374" y="2252594"/>
                  <a:pt x="6401903" y="2252594"/>
                </a:cubicBezTo>
                <a:close/>
                <a:moveTo>
                  <a:pt x="5994172" y="2252594"/>
                </a:moveTo>
                <a:cubicBezTo>
                  <a:pt x="5994172" y="2252594"/>
                  <a:pt x="5997702" y="2252594"/>
                  <a:pt x="6004764" y="2252594"/>
                </a:cubicBezTo>
                <a:lnTo>
                  <a:pt x="5994172" y="2263184"/>
                </a:lnTo>
                <a:close/>
                <a:moveTo>
                  <a:pt x="4702142" y="2252594"/>
                </a:moveTo>
                <a:cubicBezTo>
                  <a:pt x="4709203" y="2252594"/>
                  <a:pt x="4716263" y="2252594"/>
                  <a:pt x="4723324" y="2252594"/>
                </a:cubicBezTo>
                <a:lnTo>
                  <a:pt x="4765684" y="2273775"/>
                </a:lnTo>
                <a:lnTo>
                  <a:pt x="4765684" y="2284365"/>
                </a:lnTo>
                <a:cubicBezTo>
                  <a:pt x="4758624" y="2284365"/>
                  <a:pt x="4751565" y="2282600"/>
                  <a:pt x="4744504" y="2279069"/>
                </a:cubicBezTo>
                <a:cubicBezTo>
                  <a:pt x="4737443" y="2275540"/>
                  <a:pt x="4733914" y="2273775"/>
                  <a:pt x="4733914" y="2273775"/>
                </a:cubicBezTo>
                <a:cubicBezTo>
                  <a:pt x="4726853" y="2266715"/>
                  <a:pt x="4716263" y="2263184"/>
                  <a:pt x="4702142" y="2263184"/>
                </a:cubicBezTo>
                <a:close/>
                <a:moveTo>
                  <a:pt x="7847494" y="2242004"/>
                </a:moveTo>
                <a:cubicBezTo>
                  <a:pt x="7854556" y="2242004"/>
                  <a:pt x="7858085" y="2242004"/>
                  <a:pt x="7858085" y="2242004"/>
                </a:cubicBezTo>
                <a:lnTo>
                  <a:pt x="7847494" y="2252594"/>
                </a:lnTo>
                <a:close/>
                <a:moveTo>
                  <a:pt x="7720409" y="2242004"/>
                </a:moveTo>
                <a:lnTo>
                  <a:pt x="7773361" y="2252594"/>
                </a:lnTo>
                <a:cubicBezTo>
                  <a:pt x="7773361" y="2259654"/>
                  <a:pt x="7762772" y="2259654"/>
                  <a:pt x="7741590" y="2252594"/>
                </a:cubicBezTo>
                <a:cubicBezTo>
                  <a:pt x="7734530" y="2252594"/>
                  <a:pt x="7727471" y="2249063"/>
                  <a:pt x="7720409" y="2242004"/>
                </a:cubicBezTo>
                <a:close/>
                <a:moveTo>
                  <a:pt x="7127347" y="2242004"/>
                </a:moveTo>
                <a:lnTo>
                  <a:pt x="7127347" y="2252594"/>
                </a:lnTo>
                <a:cubicBezTo>
                  <a:pt x="7141466" y="2259654"/>
                  <a:pt x="7148526" y="2259654"/>
                  <a:pt x="7148526" y="2252594"/>
                </a:cubicBezTo>
                <a:cubicBezTo>
                  <a:pt x="7148526" y="2245533"/>
                  <a:pt x="7141466" y="2242004"/>
                  <a:pt x="7127347" y="2242004"/>
                </a:cubicBezTo>
                <a:close/>
                <a:moveTo>
                  <a:pt x="6904948" y="2242004"/>
                </a:moveTo>
                <a:cubicBezTo>
                  <a:pt x="6904948" y="2249063"/>
                  <a:pt x="6904948" y="2252594"/>
                  <a:pt x="6904948" y="2252594"/>
                </a:cubicBezTo>
                <a:cubicBezTo>
                  <a:pt x="6904948" y="2252594"/>
                  <a:pt x="6908477" y="2254359"/>
                  <a:pt x="6915539" y="2257889"/>
                </a:cubicBezTo>
                <a:cubicBezTo>
                  <a:pt x="6922600" y="2261419"/>
                  <a:pt x="6922600" y="2266715"/>
                  <a:pt x="6915539" y="2273775"/>
                </a:cubicBezTo>
                <a:cubicBezTo>
                  <a:pt x="6908477" y="2273775"/>
                  <a:pt x="6904948" y="2275540"/>
                  <a:pt x="6904948" y="2279069"/>
                </a:cubicBezTo>
                <a:cubicBezTo>
                  <a:pt x="6904948" y="2282600"/>
                  <a:pt x="6906714" y="2284365"/>
                  <a:pt x="6910244" y="2284365"/>
                </a:cubicBezTo>
                <a:cubicBezTo>
                  <a:pt x="6913773" y="2284365"/>
                  <a:pt x="6917304" y="2284365"/>
                  <a:pt x="6920833" y="2284365"/>
                </a:cubicBezTo>
                <a:cubicBezTo>
                  <a:pt x="6924362" y="2284365"/>
                  <a:pt x="6926129" y="2282600"/>
                  <a:pt x="6926129" y="2279069"/>
                </a:cubicBezTo>
                <a:cubicBezTo>
                  <a:pt x="6926129" y="2275540"/>
                  <a:pt x="6929658" y="2273775"/>
                  <a:pt x="6936718" y="2273775"/>
                </a:cubicBezTo>
                <a:cubicBezTo>
                  <a:pt x="6936718" y="2266715"/>
                  <a:pt x="6940248" y="2264948"/>
                  <a:pt x="6947310" y="2268479"/>
                </a:cubicBezTo>
                <a:cubicBezTo>
                  <a:pt x="6954370" y="2272010"/>
                  <a:pt x="6957900" y="2270244"/>
                  <a:pt x="6957900" y="2263184"/>
                </a:cubicBezTo>
                <a:cubicBezTo>
                  <a:pt x="6957900" y="2256125"/>
                  <a:pt x="6957900" y="2252594"/>
                  <a:pt x="6957900" y="2252594"/>
                </a:cubicBezTo>
                <a:cubicBezTo>
                  <a:pt x="6957900" y="2252594"/>
                  <a:pt x="6954370" y="2254359"/>
                  <a:pt x="6947310" y="2257889"/>
                </a:cubicBezTo>
                <a:cubicBezTo>
                  <a:pt x="6940248" y="2261419"/>
                  <a:pt x="6936718" y="2259654"/>
                  <a:pt x="6936718" y="2252594"/>
                </a:cubicBezTo>
                <a:lnTo>
                  <a:pt x="6926129" y="2242004"/>
                </a:lnTo>
                <a:cubicBezTo>
                  <a:pt x="6926129" y="2249063"/>
                  <a:pt x="6922600" y="2249063"/>
                  <a:pt x="6915539" y="2242004"/>
                </a:cubicBezTo>
                <a:cubicBezTo>
                  <a:pt x="6915539" y="2242004"/>
                  <a:pt x="6913773" y="2242004"/>
                  <a:pt x="6910244" y="2242004"/>
                </a:cubicBezTo>
                <a:close/>
                <a:moveTo>
                  <a:pt x="6650778" y="2242004"/>
                </a:moveTo>
                <a:cubicBezTo>
                  <a:pt x="6657839" y="2242004"/>
                  <a:pt x="6661368" y="2242004"/>
                  <a:pt x="6661368" y="2242004"/>
                </a:cubicBezTo>
                <a:cubicBezTo>
                  <a:pt x="6661368" y="2256125"/>
                  <a:pt x="6657839" y="2259654"/>
                  <a:pt x="6650778" y="2252594"/>
                </a:cubicBezTo>
                <a:cubicBezTo>
                  <a:pt x="6643717" y="2252594"/>
                  <a:pt x="6640188" y="2250829"/>
                  <a:pt x="6640188" y="2247298"/>
                </a:cubicBezTo>
                <a:cubicBezTo>
                  <a:pt x="6640188" y="2243769"/>
                  <a:pt x="6643717" y="2242004"/>
                  <a:pt x="6650778" y="2242004"/>
                </a:cubicBezTo>
                <a:close/>
                <a:moveTo>
                  <a:pt x="6619006" y="2242004"/>
                </a:moveTo>
                <a:lnTo>
                  <a:pt x="6629598" y="2242004"/>
                </a:lnTo>
                <a:lnTo>
                  <a:pt x="6629598" y="2252594"/>
                </a:lnTo>
                <a:cubicBezTo>
                  <a:pt x="6629598" y="2252594"/>
                  <a:pt x="6626067" y="2249063"/>
                  <a:pt x="6619006" y="2242004"/>
                </a:cubicBezTo>
                <a:close/>
                <a:moveTo>
                  <a:pt x="6491922" y="2242004"/>
                </a:moveTo>
                <a:cubicBezTo>
                  <a:pt x="6498983" y="2242004"/>
                  <a:pt x="6509573" y="2245533"/>
                  <a:pt x="6523694" y="2252594"/>
                </a:cubicBezTo>
                <a:lnTo>
                  <a:pt x="6544874" y="2252594"/>
                </a:lnTo>
                <a:lnTo>
                  <a:pt x="6555464" y="2263184"/>
                </a:lnTo>
                <a:lnTo>
                  <a:pt x="6566054" y="2273775"/>
                </a:lnTo>
                <a:cubicBezTo>
                  <a:pt x="6551935" y="2273775"/>
                  <a:pt x="6537813" y="2270244"/>
                  <a:pt x="6523694" y="2263184"/>
                </a:cubicBezTo>
                <a:cubicBezTo>
                  <a:pt x="6502512" y="2256125"/>
                  <a:pt x="6491922" y="2249063"/>
                  <a:pt x="6491922" y="2242004"/>
                </a:cubicBezTo>
                <a:close/>
                <a:moveTo>
                  <a:pt x="7815724" y="2231413"/>
                </a:moveTo>
                <a:cubicBezTo>
                  <a:pt x="7815724" y="2231413"/>
                  <a:pt x="7817490" y="2233177"/>
                  <a:pt x="7821019" y="2236708"/>
                </a:cubicBezTo>
                <a:cubicBezTo>
                  <a:pt x="7824548" y="2240238"/>
                  <a:pt x="7826313" y="2242004"/>
                  <a:pt x="7826313" y="2242004"/>
                </a:cubicBezTo>
                <a:lnTo>
                  <a:pt x="7815724" y="2242004"/>
                </a:lnTo>
                <a:close/>
                <a:moveTo>
                  <a:pt x="6830814" y="2231413"/>
                </a:moveTo>
                <a:cubicBezTo>
                  <a:pt x="6823754" y="2231413"/>
                  <a:pt x="6821991" y="2233177"/>
                  <a:pt x="6825520" y="2236708"/>
                </a:cubicBezTo>
                <a:cubicBezTo>
                  <a:pt x="6829050" y="2240238"/>
                  <a:pt x="6839640" y="2242004"/>
                  <a:pt x="6857292" y="2242004"/>
                </a:cubicBezTo>
                <a:cubicBezTo>
                  <a:pt x="6874943" y="2242004"/>
                  <a:pt x="6883766" y="2240238"/>
                  <a:pt x="6883766" y="2236708"/>
                </a:cubicBezTo>
                <a:cubicBezTo>
                  <a:pt x="6883766" y="2233177"/>
                  <a:pt x="6876706" y="2231413"/>
                  <a:pt x="6862587" y="2231413"/>
                </a:cubicBezTo>
                <a:cubicBezTo>
                  <a:pt x="6848466" y="2231413"/>
                  <a:pt x="6837876" y="2231413"/>
                  <a:pt x="6830814" y="2231413"/>
                </a:cubicBezTo>
                <a:close/>
                <a:moveTo>
                  <a:pt x="6460150" y="2231413"/>
                </a:moveTo>
                <a:cubicBezTo>
                  <a:pt x="6460150" y="2231413"/>
                  <a:pt x="6463680" y="2234944"/>
                  <a:pt x="6470740" y="2242004"/>
                </a:cubicBezTo>
                <a:lnTo>
                  <a:pt x="6460150" y="2242004"/>
                </a:lnTo>
                <a:close/>
                <a:moveTo>
                  <a:pt x="4617420" y="2231413"/>
                </a:moveTo>
                <a:lnTo>
                  <a:pt x="4628010" y="2231413"/>
                </a:lnTo>
                <a:cubicBezTo>
                  <a:pt x="4642130" y="2238473"/>
                  <a:pt x="4649190" y="2243769"/>
                  <a:pt x="4649190" y="2247298"/>
                </a:cubicBezTo>
                <a:cubicBezTo>
                  <a:pt x="4649190" y="2250829"/>
                  <a:pt x="4649190" y="2252594"/>
                  <a:pt x="4649190" y="2252594"/>
                </a:cubicBezTo>
                <a:cubicBezTo>
                  <a:pt x="4649190" y="2252594"/>
                  <a:pt x="4645660" y="2249063"/>
                  <a:pt x="4638599" y="2242004"/>
                </a:cubicBezTo>
                <a:cubicBezTo>
                  <a:pt x="4631539" y="2242004"/>
                  <a:pt x="4624480" y="2238473"/>
                  <a:pt x="4617420" y="2231413"/>
                </a:cubicBezTo>
                <a:close/>
                <a:moveTo>
                  <a:pt x="6980404" y="2214204"/>
                </a:moveTo>
                <a:cubicBezTo>
                  <a:pt x="6977757" y="2213321"/>
                  <a:pt x="6975550" y="2213763"/>
                  <a:pt x="6973785" y="2215527"/>
                </a:cubicBezTo>
                <a:cubicBezTo>
                  <a:pt x="6970256" y="2219058"/>
                  <a:pt x="6963196" y="2220823"/>
                  <a:pt x="6952604" y="2220823"/>
                </a:cubicBezTo>
                <a:cubicBezTo>
                  <a:pt x="6942014" y="2220823"/>
                  <a:pt x="6936718" y="2220823"/>
                  <a:pt x="6936718" y="2220823"/>
                </a:cubicBezTo>
                <a:cubicBezTo>
                  <a:pt x="6950840" y="2227882"/>
                  <a:pt x="6968491" y="2231413"/>
                  <a:pt x="6989670" y="2231413"/>
                </a:cubicBezTo>
                <a:lnTo>
                  <a:pt x="6989670" y="2220823"/>
                </a:lnTo>
                <a:cubicBezTo>
                  <a:pt x="6986141" y="2217292"/>
                  <a:pt x="6983053" y="2215086"/>
                  <a:pt x="6980404" y="2214204"/>
                </a:cubicBezTo>
                <a:close/>
                <a:moveTo>
                  <a:pt x="7932219" y="2210232"/>
                </a:moveTo>
                <a:cubicBezTo>
                  <a:pt x="7932219" y="2217292"/>
                  <a:pt x="7933983" y="2220823"/>
                  <a:pt x="7937513" y="2220823"/>
                </a:cubicBezTo>
                <a:cubicBezTo>
                  <a:pt x="7941042" y="2220823"/>
                  <a:pt x="7942808" y="2219058"/>
                  <a:pt x="7942808" y="2215527"/>
                </a:cubicBezTo>
                <a:cubicBezTo>
                  <a:pt x="7942808" y="2211996"/>
                  <a:pt x="7939279" y="2210232"/>
                  <a:pt x="7932219" y="2210232"/>
                </a:cubicBezTo>
                <a:close/>
                <a:moveTo>
                  <a:pt x="6857292" y="2210232"/>
                </a:moveTo>
                <a:cubicBezTo>
                  <a:pt x="6853762" y="2210232"/>
                  <a:pt x="6851996" y="2213763"/>
                  <a:pt x="6851996" y="2220823"/>
                </a:cubicBezTo>
                <a:cubicBezTo>
                  <a:pt x="6851996" y="2220823"/>
                  <a:pt x="6853762" y="2219058"/>
                  <a:pt x="6857292" y="2215527"/>
                </a:cubicBezTo>
                <a:cubicBezTo>
                  <a:pt x="6860821" y="2211996"/>
                  <a:pt x="6860821" y="2210232"/>
                  <a:pt x="6857292" y="2210232"/>
                </a:cubicBezTo>
                <a:close/>
                <a:moveTo>
                  <a:pt x="5522900" y="2210232"/>
                </a:moveTo>
                <a:cubicBezTo>
                  <a:pt x="5519370" y="2210232"/>
                  <a:pt x="5514074" y="2213763"/>
                  <a:pt x="5507014" y="2220823"/>
                </a:cubicBezTo>
                <a:lnTo>
                  <a:pt x="5517604" y="2220823"/>
                </a:lnTo>
                <a:cubicBezTo>
                  <a:pt x="5531724" y="2220823"/>
                  <a:pt x="5538785" y="2220823"/>
                  <a:pt x="5538785" y="2220823"/>
                </a:cubicBezTo>
                <a:cubicBezTo>
                  <a:pt x="5538785" y="2220823"/>
                  <a:pt x="5535256" y="2217292"/>
                  <a:pt x="5528195" y="2210232"/>
                </a:cubicBezTo>
                <a:cubicBezTo>
                  <a:pt x="5528195" y="2210232"/>
                  <a:pt x="5526429" y="2210232"/>
                  <a:pt x="5522900" y="2210232"/>
                </a:cubicBezTo>
                <a:close/>
                <a:moveTo>
                  <a:pt x="5210482" y="2210232"/>
                </a:moveTo>
                <a:lnTo>
                  <a:pt x="5242254" y="2210232"/>
                </a:lnTo>
                <a:lnTo>
                  <a:pt x="5263434" y="2220823"/>
                </a:lnTo>
                <a:lnTo>
                  <a:pt x="5221073" y="2220823"/>
                </a:lnTo>
                <a:close/>
                <a:moveTo>
                  <a:pt x="7317974" y="2199642"/>
                </a:moveTo>
                <a:cubicBezTo>
                  <a:pt x="7346216" y="2199642"/>
                  <a:pt x="7360336" y="2206702"/>
                  <a:pt x="7360336" y="2220823"/>
                </a:cubicBezTo>
                <a:cubicBezTo>
                  <a:pt x="7353274" y="2220823"/>
                  <a:pt x="7342684" y="2217292"/>
                  <a:pt x="7328564" y="2210232"/>
                </a:cubicBezTo>
                <a:close/>
                <a:moveTo>
                  <a:pt x="6460150" y="2199642"/>
                </a:moveTo>
                <a:lnTo>
                  <a:pt x="6513102" y="2210232"/>
                </a:lnTo>
                <a:cubicBezTo>
                  <a:pt x="6513102" y="2210232"/>
                  <a:pt x="6518398" y="2208467"/>
                  <a:pt x="6528988" y="2204937"/>
                </a:cubicBezTo>
                <a:cubicBezTo>
                  <a:pt x="6539579" y="2201407"/>
                  <a:pt x="6544874" y="2203173"/>
                  <a:pt x="6544874" y="2210232"/>
                </a:cubicBezTo>
                <a:cubicBezTo>
                  <a:pt x="6544874" y="2210232"/>
                  <a:pt x="6544874" y="2211996"/>
                  <a:pt x="6544874" y="2215527"/>
                </a:cubicBezTo>
                <a:cubicBezTo>
                  <a:pt x="6544874" y="2219058"/>
                  <a:pt x="6544874" y="2220823"/>
                  <a:pt x="6544874" y="2220823"/>
                </a:cubicBezTo>
                <a:cubicBezTo>
                  <a:pt x="6551935" y="2220823"/>
                  <a:pt x="6555464" y="2220823"/>
                  <a:pt x="6555464" y="2220823"/>
                </a:cubicBezTo>
                <a:cubicBezTo>
                  <a:pt x="6562525" y="2220823"/>
                  <a:pt x="6566054" y="2224352"/>
                  <a:pt x="6566054" y="2231413"/>
                </a:cubicBezTo>
                <a:lnTo>
                  <a:pt x="6555464" y="2231413"/>
                </a:lnTo>
                <a:lnTo>
                  <a:pt x="6534284" y="2231413"/>
                </a:lnTo>
                <a:lnTo>
                  <a:pt x="6523694" y="2231413"/>
                </a:lnTo>
                <a:close/>
                <a:moveTo>
                  <a:pt x="4988084" y="2199642"/>
                </a:moveTo>
                <a:lnTo>
                  <a:pt x="4998674" y="2199642"/>
                </a:lnTo>
                <a:cubicBezTo>
                  <a:pt x="5005734" y="2206702"/>
                  <a:pt x="5009265" y="2210232"/>
                  <a:pt x="5009265" y="2210232"/>
                </a:cubicBezTo>
                <a:cubicBezTo>
                  <a:pt x="5016325" y="2203173"/>
                  <a:pt x="5025150" y="2201407"/>
                  <a:pt x="5035740" y="2204937"/>
                </a:cubicBezTo>
                <a:cubicBezTo>
                  <a:pt x="5046332" y="2208467"/>
                  <a:pt x="5060450" y="2211996"/>
                  <a:pt x="5078102" y="2215527"/>
                </a:cubicBezTo>
                <a:cubicBezTo>
                  <a:pt x="5095752" y="2219058"/>
                  <a:pt x="5108108" y="2224352"/>
                  <a:pt x="5115169" y="2231413"/>
                </a:cubicBezTo>
                <a:cubicBezTo>
                  <a:pt x="5108108" y="2231413"/>
                  <a:pt x="5104578" y="2231413"/>
                  <a:pt x="5104578" y="2231413"/>
                </a:cubicBezTo>
                <a:cubicBezTo>
                  <a:pt x="5104578" y="2238473"/>
                  <a:pt x="5104578" y="2242004"/>
                  <a:pt x="5104578" y="2242004"/>
                </a:cubicBezTo>
                <a:lnTo>
                  <a:pt x="5115169" y="2231413"/>
                </a:lnTo>
                <a:cubicBezTo>
                  <a:pt x="5136350" y="2238473"/>
                  <a:pt x="5150469" y="2242004"/>
                  <a:pt x="5157530" y="2242004"/>
                </a:cubicBezTo>
                <a:lnTo>
                  <a:pt x="5221073" y="2252594"/>
                </a:lnTo>
                <a:lnTo>
                  <a:pt x="5263434" y="2263184"/>
                </a:lnTo>
                <a:cubicBezTo>
                  <a:pt x="5256373" y="2270244"/>
                  <a:pt x="5256373" y="2280834"/>
                  <a:pt x="5263434" y="2294956"/>
                </a:cubicBezTo>
                <a:lnTo>
                  <a:pt x="5284614" y="2305546"/>
                </a:lnTo>
                <a:cubicBezTo>
                  <a:pt x="5284614" y="2312606"/>
                  <a:pt x="5288146" y="2312606"/>
                  <a:pt x="5295206" y="2305546"/>
                </a:cubicBezTo>
                <a:cubicBezTo>
                  <a:pt x="5302266" y="2298485"/>
                  <a:pt x="5309326" y="2298485"/>
                  <a:pt x="5316386" y="2305546"/>
                </a:cubicBezTo>
                <a:cubicBezTo>
                  <a:pt x="5316386" y="2312606"/>
                  <a:pt x="5318152" y="2316136"/>
                  <a:pt x="5321681" y="2316136"/>
                </a:cubicBezTo>
                <a:cubicBezTo>
                  <a:pt x="5325212" y="2316136"/>
                  <a:pt x="5326977" y="2316136"/>
                  <a:pt x="5326977" y="2316136"/>
                </a:cubicBezTo>
                <a:cubicBezTo>
                  <a:pt x="5326977" y="2316136"/>
                  <a:pt x="5330506" y="2316136"/>
                  <a:pt x="5337566" y="2316136"/>
                </a:cubicBezTo>
                <a:cubicBezTo>
                  <a:pt x="5379929" y="2330256"/>
                  <a:pt x="5408170" y="2337317"/>
                  <a:pt x="5422291" y="2337317"/>
                </a:cubicBezTo>
                <a:cubicBezTo>
                  <a:pt x="5429352" y="2337317"/>
                  <a:pt x="5432881" y="2339082"/>
                  <a:pt x="5432881" y="2342612"/>
                </a:cubicBezTo>
                <a:cubicBezTo>
                  <a:pt x="5432881" y="2346143"/>
                  <a:pt x="5429352" y="2349673"/>
                  <a:pt x="5422291" y="2353202"/>
                </a:cubicBezTo>
                <a:cubicBezTo>
                  <a:pt x="5415230" y="2356733"/>
                  <a:pt x="5404640" y="2356733"/>
                  <a:pt x="5390518" y="2353202"/>
                </a:cubicBezTo>
                <a:cubicBezTo>
                  <a:pt x="5376400" y="2349673"/>
                  <a:pt x="5362278" y="2346143"/>
                  <a:pt x="5348158" y="2342612"/>
                </a:cubicBezTo>
                <a:cubicBezTo>
                  <a:pt x="5334037" y="2339082"/>
                  <a:pt x="5323448" y="2333787"/>
                  <a:pt x="5316386" y="2326727"/>
                </a:cubicBezTo>
                <a:lnTo>
                  <a:pt x="5274025" y="2316136"/>
                </a:lnTo>
                <a:lnTo>
                  <a:pt x="5252844" y="2305546"/>
                </a:lnTo>
                <a:cubicBezTo>
                  <a:pt x="5245784" y="2298485"/>
                  <a:pt x="5235194" y="2294956"/>
                  <a:pt x="5221073" y="2294956"/>
                </a:cubicBezTo>
                <a:cubicBezTo>
                  <a:pt x="5199892" y="2294956"/>
                  <a:pt x="5184006" y="2293190"/>
                  <a:pt x="5173416" y="2289660"/>
                </a:cubicBezTo>
                <a:cubicBezTo>
                  <a:pt x="5162825" y="2286129"/>
                  <a:pt x="5146940" y="2282600"/>
                  <a:pt x="5125758" y="2279069"/>
                </a:cubicBezTo>
                <a:cubicBezTo>
                  <a:pt x="5104578" y="2275540"/>
                  <a:pt x="5090458" y="2270244"/>
                  <a:pt x="5083398" y="2263184"/>
                </a:cubicBezTo>
                <a:cubicBezTo>
                  <a:pt x="5076338" y="2263184"/>
                  <a:pt x="5067511" y="2261419"/>
                  <a:pt x="5056921" y="2257889"/>
                </a:cubicBezTo>
                <a:cubicBezTo>
                  <a:pt x="5046332" y="2254359"/>
                  <a:pt x="5041036" y="2252594"/>
                  <a:pt x="5041036" y="2252594"/>
                </a:cubicBezTo>
                <a:lnTo>
                  <a:pt x="4966902" y="2220823"/>
                </a:lnTo>
                <a:cubicBezTo>
                  <a:pt x="4973963" y="2220823"/>
                  <a:pt x="4973963" y="2217292"/>
                  <a:pt x="4966902" y="2210232"/>
                </a:cubicBezTo>
                <a:lnTo>
                  <a:pt x="4977492" y="2210232"/>
                </a:lnTo>
                <a:lnTo>
                  <a:pt x="4988084" y="2210232"/>
                </a:lnTo>
                <a:close/>
                <a:moveTo>
                  <a:pt x="4670372" y="2199642"/>
                </a:moveTo>
                <a:cubicBezTo>
                  <a:pt x="4670372" y="2199642"/>
                  <a:pt x="4672136" y="2201407"/>
                  <a:pt x="4675666" y="2204937"/>
                </a:cubicBezTo>
                <a:cubicBezTo>
                  <a:pt x="4679196" y="2208467"/>
                  <a:pt x="4684491" y="2210232"/>
                  <a:pt x="4691551" y="2210232"/>
                </a:cubicBezTo>
                <a:lnTo>
                  <a:pt x="4680962" y="2210232"/>
                </a:lnTo>
                <a:cubicBezTo>
                  <a:pt x="4673901" y="2210232"/>
                  <a:pt x="4670372" y="2210232"/>
                  <a:pt x="4670372" y="2210232"/>
                </a:cubicBezTo>
                <a:close/>
                <a:moveTo>
                  <a:pt x="5925334" y="2194346"/>
                </a:moveTo>
                <a:cubicBezTo>
                  <a:pt x="5921805" y="2194346"/>
                  <a:pt x="5920039" y="2196112"/>
                  <a:pt x="5920039" y="2199642"/>
                </a:cubicBezTo>
                <a:cubicBezTo>
                  <a:pt x="5920039" y="2199642"/>
                  <a:pt x="5923568" y="2199642"/>
                  <a:pt x="5930630" y="2199642"/>
                </a:cubicBezTo>
                <a:lnTo>
                  <a:pt x="5941220" y="2199642"/>
                </a:lnTo>
                <a:cubicBezTo>
                  <a:pt x="5934160" y="2196112"/>
                  <a:pt x="5928866" y="2194346"/>
                  <a:pt x="5925334" y="2194346"/>
                </a:cubicBezTo>
                <a:close/>
                <a:moveTo>
                  <a:pt x="7476830" y="2189051"/>
                </a:moveTo>
                <a:lnTo>
                  <a:pt x="7487420" y="2189051"/>
                </a:lnTo>
                <a:lnTo>
                  <a:pt x="7487420" y="2199642"/>
                </a:lnTo>
                <a:cubicBezTo>
                  <a:pt x="7480360" y="2199642"/>
                  <a:pt x="7476830" y="2196111"/>
                  <a:pt x="7476830" y="2189051"/>
                </a:cubicBezTo>
                <a:close/>
                <a:moveTo>
                  <a:pt x="6682550" y="2189051"/>
                </a:moveTo>
                <a:lnTo>
                  <a:pt x="6682550" y="2199642"/>
                </a:lnTo>
                <a:cubicBezTo>
                  <a:pt x="6675488" y="2199642"/>
                  <a:pt x="6671958" y="2199642"/>
                  <a:pt x="6671958" y="2199642"/>
                </a:cubicBezTo>
                <a:close/>
                <a:moveTo>
                  <a:pt x="6491922" y="2189051"/>
                </a:moveTo>
                <a:cubicBezTo>
                  <a:pt x="6498983" y="2189051"/>
                  <a:pt x="6502512" y="2192581"/>
                  <a:pt x="6502512" y="2199642"/>
                </a:cubicBezTo>
                <a:cubicBezTo>
                  <a:pt x="6502512" y="2199642"/>
                  <a:pt x="6500746" y="2199642"/>
                  <a:pt x="6497217" y="2199642"/>
                </a:cubicBezTo>
                <a:cubicBezTo>
                  <a:pt x="6493688" y="2199642"/>
                  <a:pt x="6491922" y="2197877"/>
                  <a:pt x="6491922" y="2194346"/>
                </a:cubicBezTo>
                <a:cubicBezTo>
                  <a:pt x="6491922" y="2190817"/>
                  <a:pt x="6491922" y="2189051"/>
                  <a:pt x="6491922" y="2189051"/>
                </a:cubicBezTo>
                <a:close/>
                <a:moveTo>
                  <a:pt x="6301294" y="2189051"/>
                </a:moveTo>
                <a:cubicBezTo>
                  <a:pt x="6308354" y="2189051"/>
                  <a:pt x="6311884" y="2189051"/>
                  <a:pt x="6311884" y="2189051"/>
                </a:cubicBezTo>
                <a:lnTo>
                  <a:pt x="6311884" y="2199642"/>
                </a:lnTo>
                <a:cubicBezTo>
                  <a:pt x="6311884" y="2199642"/>
                  <a:pt x="6308354" y="2196111"/>
                  <a:pt x="6301294" y="2189051"/>
                </a:cubicBezTo>
                <a:close/>
                <a:moveTo>
                  <a:pt x="5909449" y="2189051"/>
                </a:moveTo>
                <a:cubicBezTo>
                  <a:pt x="5909449" y="2196111"/>
                  <a:pt x="5909449" y="2199642"/>
                  <a:pt x="5909449" y="2199642"/>
                </a:cubicBezTo>
                <a:lnTo>
                  <a:pt x="5920039" y="2189051"/>
                </a:lnTo>
                <a:cubicBezTo>
                  <a:pt x="5912978" y="2189051"/>
                  <a:pt x="5909449" y="2189051"/>
                  <a:pt x="5909449" y="2189051"/>
                </a:cubicBezTo>
                <a:close/>
                <a:moveTo>
                  <a:pt x="4903360" y="2189051"/>
                </a:moveTo>
                <a:cubicBezTo>
                  <a:pt x="4910421" y="2189051"/>
                  <a:pt x="4913950" y="2189051"/>
                  <a:pt x="4913950" y="2189051"/>
                </a:cubicBezTo>
                <a:lnTo>
                  <a:pt x="4924540" y="2199642"/>
                </a:lnTo>
                <a:lnTo>
                  <a:pt x="4903360" y="2199642"/>
                </a:lnTo>
                <a:close/>
                <a:moveTo>
                  <a:pt x="4204393" y="2189051"/>
                </a:moveTo>
                <a:cubicBezTo>
                  <a:pt x="4218514" y="2189051"/>
                  <a:pt x="4236164" y="2194346"/>
                  <a:pt x="4257345" y="2204937"/>
                </a:cubicBezTo>
                <a:cubicBezTo>
                  <a:pt x="4278526" y="2215527"/>
                  <a:pt x="4289116" y="2220823"/>
                  <a:pt x="4289116" y="2220823"/>
                </a:cubicBezTo>
                <a:lnTo>
                  <a:pt x="4225574" y="2210232"/>
                </a:lnTo>
                <a:cubicBezTo>
                  <a:pt x="4211452" y="2196111"/>
                  <a:pt x="4204393" y="2189051"/>
                  <a:pt x="4204393" y="2189051"/>
                </a:cubicBezTo>
                <a:close/>
                <a:moveTo>
                  <a:pt x="7868675" y="2178461"/>
                </a:moveTo>
                <a:cubicBezTo>
                  <a:pt x="7875736" y="2178461"/>
                  <a:pt x="7879267" y="2180225"/>
                  <a:pt x="7879267" y="2183756"/>
                </a:cubicBezTo>
                <a:cubicBezTo>
                  <a:pt x="7879267" y="2187286"/>
                  <a:pt x="7875736" y="2189051"/>
                  <a:pt x="7868675" y="2189051"/>
                </a:cubicBezTo>
                <a:cubicBezTo>
                  <a:pt x="7861615" y="2189051"/>
                  <a:pt x="7858085" y="2187286"/>
                  <a:pt x="7858085" y="2183756"/>
                </a:cubicBezTo>
                <a:cubicBezTo>
                  <a:pt x="7858085" y="2180225"/>
                  <a:pt x="7861615" y="2178461"/>
                  <a:pt x="7868675" y="2178461"/>
                </a:cubicBezTo>
                <a:close/>
                <a:moveTo>
                  <a:pt x="7635686" y="2178461"/>
                </a:moveTo>
                <a:lnTo>
                  <a:pt x="7625096" y="2189051"/>
                </a:lnTo>
                <a:cubicBezTo>
                  <a:pt x="7632156" y="2189051"/>
                  <a:pt x="7635686" y="2189051"/>
                  <a:pt x="7635686" y="2189051"/>
                </a:cubicBezTo>
                <a:close/>
                <a:moveTo>
                  <a:pt x="6936718" y="2178461"/>
                </a:moveTo>
                <a:lnTo>
                  <a:pt x="6936718" y="2189051"/>
                </a:lnTo>
                <a:lnTo>
                  <a:pt x="6947310" y="2178461"/>
                </a:lnTo>
                <a:close/>
                <a:moveTo>
                  <a:pt x="6703730" y="2178461"/>
                </a:moveTo>
                <a:lnTo>
                  <a:pt x="6724910" y="2189051"/>
                </a:lnTo>
                <a:lnTo>
                  <a:pt x="6703730" y="2189051"/>
                </a:lnTo>
                <a:close/>
                <a:moveTo>
                  <a:pt x="5867087" y="2178461"/>
                </a:moveTo>
                <a:lnTo>
                  <a:pt x="5867087" y="2189051"/>
                </a:lnTo>
                <a:lnTo>
                  <a:pt x="5888268" y="2189051"/>
                </a:lnTo>
                <a:cubicBezTo>
                  <a:pt x="5888268" y="2181992"/>
                  <a:pt x="5881208" y="2178461"/>
                  <a:pt x="5867087" y="2178461"/>
                </a:cubicBezTo>
                <a:close/>
                <a:moveTo>
                  <a:pt x="7720409" y="2167871"/>
                </a:moveTo>
                <a:cubicBezTo>
                  <a:pt x="7720409" y="2167871"/>
                  <a:pt x="7720409" y="2171400"/>
                  <a:pt x="7720409" y="2178461"/>
                </a:cubicBezTo>
                <a:lnTo>
                  <a:pt x="7720409" y="2189051"/>
                </a:lnTo>
                <a:cubicBezTo>
                  <a:pt x="7720409" y="2189051"/>
                  <a:pt x="7716880" y="2185521"/>
                  <a:pt x="7709820" y="2178461"/>
                </a:cubicBezTo>
                <a:cubicBezTo>
                  <a:pt x="7709820" y="2171400"/>
                  <a:pt x="7713348" y="2167871"/>
                  <a:pt x="7720409" y="2167871"/>
                </a:cubicBezTo>
                <a:close/>
                <a:moveTo>
                  <a:pt x="6121257" y="2157280"/>
                </a:moveTo>
                <a:cubicBezTo>
                  <a:pt x="6114197" y="2157280"/>
                  <a:pt x="6114197" y="2160811"/>
                  <a:pt x="6121257" y="2167871"/>
                </a:cubicBezTo>
                <a:cubicBezTo>
                  <a:pt x="6128318" y="2174930"/>
                  <a:pt x="6138909" y="2178461"/>
                  <a:pt x="6153028" y="2178461"/>
                </a:cubicBezTo>
                <a:lnTo>
                  <a:pt x="6142438" y="2167871"/>
                </a:lnTo>
                <a:cubicBezTo>
                  <a:pt x="6135378" y="2160811"/>
                  <a:pt x="6128318" y="2157280"/>
                  <a:pt x="6121257" y="2157280"/>
                </a:cubicBezTo>
                <a:close/>
                <a:moveTo>
                  <a:pt x="7564202" y="2150660"/>
                </a:moveTo>
                <a:cubicBezTo>
                  <a:pt x="7562437" y="2149778"/>
                  <a:pt x="7561553" y="2150221"/>
                  <a:pt x="7561553" y="2151985"/>
                </a:cubicBezTo>
                <a:cubicBezTo>
                  <a:pt x="7561553" y="2155515"/>
                  <a:pt x="7565082" y="2160811"/>
                  <a:pt x="7572144" y="2167871"/>
                </a:cubicBezTo>
                <a:lnTo>
                  <a:pt x="7582734" y="2167871"/>
                </a:lnTo>
                <a:lnTo>
                  <a:pt x="7572144" y="2157280"/>
                </a:lnTo>
                <a:cubicBezTo>
                  <a:pt x="7568614" y="2153750"/>
                  <a:pt x="7565966" y="2151544"/>
                  <a:pt x="7564202" y="2150660"/>
                </a:cubicBezTo>
                <a:close/>
                <a:moveTo>
                  <a:pt x="7805134" y="2146690"/>
                </a:moveTo>
                <a:lnTo>
                  <a:pt x="7783952" y="2157280"/>
                </a:lnTo>
                <a:cubicBezTo>
                  <a:pt x="7791012" y="2164340"/>
                  <a:pt x="7798072" y="2164340"/>
                  <a:pt x="7805134" y="2157280"/>
                </a:cubicBezTo>
                <a:cubicBezTo>
                  <a:pt x="7812194" y="2157280"/>
                  <a:pt x="7812194" y="2153750"/>
                  <a:pt x="7805134" y="2146690"/>
                </a:cubicBezTo>
                <a:close/>
                <a:moveTo>
                  <a:pt x="6957900" y="2146690"/>
                </a:moveTo>
                <a:cubicBezTo>
                  <a:pt x="6964960" y="2146690"/>
                  <a:pt x="6968491" y="2150221"/>
                  <a:pt x="6968491" y="2157280"/>
                </a:cubicBezTo>
                <a:cubicBezTo>
                  <a:pt x="6968491" y="2164340"/>
                  <a:pt x="6964960" y="2164340"/>
                  <a:pt x="6957900" y="2157280"/>
                </a:cubicBezTo>
                <a:close/>
                <a:moveTo>
                  <a:pt x="4331478" y="2146690"/>
                </a:moveTo>
                <a:lnTo>
                  <a:pt x="4395020" y="2167871"/>
                </a:lnTo>
                <a:cubicBezTo>
                  <a:pt x="4409141" y="2167871"/>
                  <a:pt x="4419730" y="2171400"/>
                  <a:pt x="4426791" y="2178461"/>
                </a:cubicBezTo>
                <a:cubicBezTo>
                  <a:pt x="4455032" y="2178461"/>
                  <a:pt x="4465622" y="2181992"/>
                  <a:pt x="4458562" y="2189051"/>
                </a:cubicBezTo>
                <a:cubicBezTo>
                  <a:pt x="4458562" y="2196111"/>
                  <a:pt x="4455032" y="2199642"/>
                  <a:pt x="4447972" y="2199642"/>
                </a:cubicBezTo>
                <a:lnTo>
                  <a:pt x="4426791" y="2210232"/>
                </a:lnTo>
                <a:cubicBezTo>
                  <a:pt x="4412670" y="2203173"/>
                  <a:pt x="4398550" y="2196111"/>
                  <a:pt x="4384430" y="2189051"/>
                </a:cubicBezTo>
                <a:cubicBezTo>
                  <a:pt x="4363249" y="2181992"/>
                  <a:pt x="4352658" y="2174930"/>
                  <a:pt x="4352658" y="2167871"/>
                </a:cubicBezTo>
                <a:cubicBezTo>
                  <a:pt x="4352658" y="2160811"/>
                  <a:pt x="4349128" y="2157280"/>
                  <a:pt x="4342068" y="2157280"/>
                </a:cubicBezTo>
                <a:close/>
                <a:moveTo>
                  <a:pt x="7519192" y="2136099"/>
                </a:moveTo>
                <a:cubicBezTo>
                  <a:pt x="7512130" y="2136099"/>
                  <a:pt x="7508601" y="2139629"/>
                  <a:pt x="7508601" y="2146690"/>
                </a:cubicBezTo>
                <a:cubicBezTo>
                  <a:pt x="7508601" y="2153750"/>
                  <a:pt x="7512130" y="2157280"/>
                  <a:pt x="7519192" y="2157280"/>
                </a:cubicBezTo>
                <a:cubicBezTo>
                  <a:pt x="7519192" y="2157280"/>
                  <a:pt x="7519192" y="2153750"/>
                  <a:pt x="7519192" y="2146690"/>
                </a:cubicBezTo>
                <a:close/>
                <a:moveTo>
                  <a:pt x="6301294" y="2136099"/>
                </a:moveTo>
                <a:lnTo>
                  <a:pt x="6311884" y="2136099"/>
                </a:lnTo>
                <a:cubicBezTo>
                  <a:pt x="6311884" y="2143159"/>
                  <a:pt x="6311884" y="2150221"/>
                  <a:pt x="6311884" y="2157280"/>
                </a:cubicBezTo>
                <a:lnTo>
                  <a:pt x="6290704" y="2157280"/>
                </a:lnTo>
                <a:lnTo>
                  <a:pt x="6280114" y="2146690"/>
                </a:lnTo>
                <a:lnTo>
                  <a:pt x="6290704" y="2146690"/>
                </a:lnTo>
                <a:cubicBezTo>
                  <a:pt x="6290704" y="2146690"/>
                  <a:pt x="6292470" y="2146690"/>
                  <a:pt x="6295998" y="2146690"/>
                </a:cubicBezTo>
                <a:cubicBezTo>
                  <a:pt x="6299528" y="2146690"/>
                  <a:pt x="6301294" y="2143159"/>
                  <a:pt x="6301294" y="2136099"/>
                </a:cubicBezTo>
                <a:close/>
                <a:moveTo>
                  <a:pt x="5814135" y="2136099"/>
                </a:moveTo>
                <a:cubicBezTo>
                  <a:pt x="5814135" y="2136099"/>
                  <a:pt x="5815901" y="2137863"/>
                  <a:pt x="5819430" y="2141394"/>
                </a:cubicBezTo>
                <a:cubicBezTo>
                  <a:pt x="5822962" y="2144925"/>
                  <a:pt x="5828256" y="2146690"/>
                  <a:pt x="5835316" y="2146690"/>
                </a:cubicBezTo>
                <a:cubicBezTo>
                  <a:pt x="5842376" y="2146690"/>
                  <a:pt x="5849436" y="2146690"/>
                  <a:pt x="5856497" y="2146690"/>
                </a:cubicBezTo>
                <a:cubicBezTo>
                  <a:pt x="5863558" y="2146690"/>
                  <a:pt x="5867087" y="2150221"/>
                  <a:pt x="5867087" y="2157280"/>
                </a:cubicBezTo>
                <a:cubicBezTo>
                  <a:pt x="5874148" y="2178461"/>
                  <a:pt x="5891798" y="2185521"/>
                  <a:pt x="5920039" y="2178461"/>
                </a:cubicBezTo>
                <a:lnTo>
                  <a:pt x="5930630" y="2178461"/>
                </a:lnTo>
                <a:cubicBezTo>
                  <a:pt x="5937690" y="2178461"/>
                  <a:pt x="5948280" y="2181992"/>
                  <a:pt x="5962401" y="2189051"/>
                </a:cubicBezTo>
                <a:cubicBezTo>
                  <a:pt x="5962401" y="2189051"/>
                  <a:pt x="5965930" y="2189051"/>
                  <a:pt x="5972991" y="2189051"/>
                </a:cubicBezTo>
                <a:cubicBezTo>
                  <a:pt x="5980053" y="2189051"/>
                  <a:pt x="5983582" y="2189051"/>
                  <a:pt x="5983582" y="2189051"/>
                </a:cubicBezTo>
                <a:lnTo>
                  <a:pt x="5983582" y="2178461"/>
                </a:lnTo>
                <a:cubicBezTo>
                  <a:pt x="5983582" y="2178461"/>
                  <a:pt x="5980053" y="2178461"/>
                  <a:pt x="5972991" y="2178461"/>
                </a:cubicBezTo>
                <a:cubicBezTo>
                  <a:pt x="5958872" y="2178461"/>
                  <a:pt x="5944750" y="2174930"/>
                  <a:pt x="5930630" y="2167871"/>
                </a:cubicBezTo>
                <a:cubicBezTo>
                  <a:pt x="5916510" y="2160811"/>
                  <a:pt x="5909449" y="2153750"/>
                  <a:pt x="5909449" y="2146690"/>
                </a:cubicBezTo>
                <a:cubicBezTo>
                  <a:pt x="5902388" y="2146690"/>
                  <a:pt x="5898860" y="2146690"/>
                  <a:pt x="5898860" y="2146690"/>
                </a:cubicBezTo>
                <a:cubicBezTo>
                  <a:pt x="5891798" y="2146690"/>
                  <a:pt x="5879443" y="2144925"/>
                  <a:pt x="5861792" y="2141394"/>
                </a:cubicBezTo>
                <a:cubicBezTo>
                  <a:pt x="5844141" y="2137863"/>
                  <a:pt x="5831786" y="2136099"/>
                  <a:pt x="5824726" y="2136099"/>
                </a:cubicBezTo>
                <a:close/>
                <a:moveTo>
                  <a:pt x="5194596" y="2136099"/>
                </a:moveTo>
                <a:cubicBezTo>
                  <a:pt x="5184006" y="2136099"/>
                  <a:pt x="5178710" y="2137863"/>
                  <a:pt x="5178710" y="2141394"/>
                </a:cubicBezTo>
                <a:cubicBezTo>
                  <a:pt x="5178710" y="2144925"/>
                  <a:pt x="5178710" y="2146690"/>
                  <a:pt x="5178710" y="2146690"/>
                </a:cubicBezTo>
                <a:cubicBezTo>
                  <a:pt x="5178710" y="2153750"/>
                  <a:pt x="5196362" y="2157280"/>
                  <a:pt x="5231662" y="2157280"/>
                </a:cubicBezTo>
                <a:lnTo>
                  <a:pt x="5252844" y="2157280"/>
                </a:lnTo>
                <a:cubicBezTo>
                  <a:pt x="5252844" y="2157280"/>
                  <a:pt x="5245784" y="2155515"/>
                  <a:pt x="5231662" y="2151985"/>
                </a:cubicBezTo>
                <a:cubicBezTo>
                  <a:pt x="5217542" y="2148455"/>
                  <a:pt x="5210482" y="2144925"/>
                  <a:pt x="5210482" y="2141394"/>
                </a:cubicBezTo>
                <a:cubicBezTo>
                  <a:pt x="5210482" y="2137863"/>
                  <a:pt x="5205188" y="2136099"/>
                  <a:pt x="5194596" y="2136099"/>
                </a:cubicBezTo>
                <a:close/>
                <a:moveTo>
                  <a:pt x="6460150" y="2135216"/>
                </a:moveTo>
                <a:lnTo>
                  <a:pt x="6460150" y="2136099"/>
                </a:lnTo>
                <a:lnTo>
                  <a:pt x="6450884" y="2138747"/>
                </a:lnTo>
                <a:lnTo>
                  <a:pt x="6454855" y="2136099"/>
                </a:lnTo>
                <a:close/>
                <a:moveTo>
                  <a:pt x="5092664" y="2129481"/>
                </a:moveTo>
                <a:cubicBezTo>
                  <a:pt x="5091780" y="2128597"/>
                  <a:pt x="5090457" y="2129040"/>
                  <a:pt x="5088692" y="2130804"/>
                </a:cubicBezTo>
                <a:cubicBezTo>
                  <a:pt x="5085162" y="2134334"/>
                  <a:pt x="5086928" y="2136099"/>
                  <a:pt x="5093988" y="2136099"/>
                </a:cubicBezTo>
                <a:cubicBezTo>
                  <a:pt x="5093988" y="2132569"/>
                  <a:pt x="5093546" y="2130363"/>
                  <a:pt x="5092664" y="2129481"/>
                </a:cubicBezTo>
                <a:close/>
                <a:moveTo>
                  <a:pt x="7466240" y="2128156"/>
                </a:moveTo>
                <a:cubicBezTo>
                  <a:pt x="7468005" y="2128156"/>
                  <a:pt x="7469770" y="2129040"/>
                  <a:pt x="7471534" y="2130804"/>
                </a:cubicBezTo>
                <a:cubicBezTo>
                  <a:pt x="7475064" y="2134334"/>
                  <a:pt x="7476830" y="2136099"/>
                  <a:pt x="7476830" y="2136099"/>
                </a:cubicBezTo>
                <a:lnTo>
                  <a:pt x="7468888" y="2146690"/>
                </a:lnTo>
                <a:lnTo>
                  <a:pt x="7466240" y="2136099"/>
                </a:lnTo>
                <a:cubicBezTo>
                  <a:pt x="7459178" y="2136099"/>
                  <a:pt x="7457415" y="2134334"/>
                  <a:pt x="7460944" y="2130804"/>
                </a:cubicBezTo>
                <a:cubicBezTo>
                  <a:pt x="7462710" y="2129040"/>
                  <a:pt x="7464476" y="2128156"/>
                  <a:pt x="7466240" y="2128156"/>
                </a:cubicBezTo>
                <a:close/>
                <a:moveTo>
                  <a:pt x="6408522" y="2128156"/>
                </a:moveTo>
                <a:cubicBezTo>
                  <a:pt x="6411169" y="2128156"/>
                  <a:pt x="6414259" y="2129040"/>
                  <a:pt x="6417788" y="2130804"/>
                </a:cubicBezTo>
                <a:cubicBezTo>
                  <a:pt x="6424850" y="2134334"/>
                  <a:pt x="6428380" y="2136099"/>
                  <a:pt x="6428380" y="2136099"/>
                </a:cubicBezTo>
                <a:cubicBezTo>
                  <a:pt x="6428380" y="2141394"/>
                  <a:pt x="6434337" y="2142718"/>
                  <a:pt x="6446250" y="2140071"/>
                </a:cubicBezTo>
                <a:lnTo>
                  <a:pt x="6450884" y="2138747"/>
                </a:lnTo>
                <a:lnTo>
                  <a:pt x="6449560" y="2146690"/>
                </a:lnTo>
                <a:lnTo>
                  <a:pt x="6396608" y="2146690"/>
                </a:lnTo>
                <a:cubicBezTo>
                  <a:pt x="6396608" y="2139629"/>
                  <a:pt x="6398374" y="2134334"/>
                  <a:pt x="6401903" y="2130804"/>
                </a:cubicBezTo>
                <a:cubicBezTo>
                  <a:pt x="6403668" y="2129040"/>
                  <a:pt x="6405874" y="2128156"/>
                  <a:pt x="6408522" y="2128156"/>
                </a:cubicBezTo>
                <a:close/>
                <a:moveTo>
                  <a:pt x="6336324" y="2126731"/>
                </a:moveTo>
                <a:lnTo>
                  <a:pt x="6333066" y="2130804"/>
                </a:lnTo>
                <a:cubicBezTo>
                  <a:pt x="6333066" y="2129040"/>
                  <a:pt x="6333949" y="2127716"/>
                  <a:pt x="6335714" y="2126832"/>
                </a:cubicBezTo>
                <a:close/>
                <a:moveTo>
                  <a:pt x="7794542" y="2125509"/>
                </a:moveTo>
                <a:cubicBezTo>
                  <a:pt x="7787482" y="2132569"/>
                  <a:pt x="7785717" y="2136099"/>
                  <a:pt x="7789248" y="2136099"/>
                </a:cubicBezTo>
                <a:cubicBezTo>
                  <a:pt x="7792778" y="2136099"/>
                  <a:pt x="7801604" y="2139629"/>
                  <a:pt x="7815724" y="2146690"/>
                </a:cubicBezTo>
                <a:lnTo>
                  <a:pt x="7836904" y="2157280"/>
                </a:lnTo>
                <a:lnTo>
                  <a:pt x="7836904" y="2167871"/>
                </a:lnTo>
                <a:cubicBezTo>
                  <a:pt x="7836904" y="2167871"/>
                  <a:pt x="7836904" y="2171400"/>
                  <a:pt x="7836904" y="2178461"/>
                </a:cubicBezTo>
                <a:cubicBezTo>
                  <a:pt x="7836904" y="2178461"/>
                  <a:pt x="7836904" y="2180225"/>
                  <a:pt x="7836904" y="2183756"/>
                </a:cubicBezTo>
                <a:cubicBezTo>
                  <a:pt x="7836904" y="2187286"/>
                  <a:pt x="7840434" y="2192581"/>
                  <a:pt x="7847494" y="2199642"/>
                </a:cubicBezTo>
                <a:lnTo>
                  <a:pt x="7900446" y="2199642"/>
                </a:lnTo>
                <a:lnTo>
                  <a:pt x="7932219" y="2199642"/>
                </a:lnTo>
                <a:cubicBezTo>
                  <a:pt x="7946338" y="2206702"/>
                  <a:pt x="7949869" y="2203173"/>
                  <a:pt x="7942808" y="2189051"/>
                </a:cubicBezTo>
                <a:cubicBezTo>
                  <a:pt x="7935748" y="2181992"/>
                  <a:pt x="7928688" y="2178461"/>
                  <a:pt x="7921627" y="2178461"/>
                </a:cubicBezTo>
                <a:cubicBezTo>
                  <a:pt x="7914567" y="2178461"/>
                  <a:pt x="7909271" y="2176696"/>
                  <a:pt x="7905742" y="2173165"/>
                </a:cubicBezTo>
                <a:cubicBezTo>
                  <a:pt x="7902212" y="2169636"/>
                  <a:pt x="7896917" y="2167871"/>
                  <a:pt x="7889856" y="2167871"/>
                </a:cubicBezTo>
                <a:cubicBezTo>
                  <a:pt x="7882796" y="2167871"/>
                  <a:pt x="7877500" y="2167871"/>
                  <a:pt x="7873971" y="2167871"/>
                </a:cubicBezTo>
                <a:cubicBezTo>
                  <a:pt x="7870441" y="2167871"/>
                  <a:pt x="7865146" y="2164340"/>
                  <a:pt x="7858085" y="2157280"/>
                </a:cubicBezTo>
                <a:lnTo>
                  <a:pt x="7858085" y="2146690"/>
                </a:lnTo>
                <a:lnTo>
                  <a:pt x="7847494" y="2146690"/>
                </a:lnTo>
                <a:cubicBezTo>
                  <a:pt x="7840434" y="2139629"/>
                  <a:pt x="7833375" y="2136099"/>
                  <a:pt x="7826313" y="2136099"/>
                </a:cubicBezTo>
                <a:lnTo>
                  <a:pt x="7805134" y="2125509"/>
                </a:lnTo>
                <a:cubicBezTo>
                  <a:pt x="7805134" y="2125509"/>
                  <a:pt x="7801604" y="2125509"/>
                  <a:pt x="7794542" y="2125509"/>
                </a:cubicBezTo>
                <a:close/>
                <a:moveTo>
                  <a:pt x="5051626" y="2125509"/>
                </a:moveTo>
                <a:lnTo>
                  <a:pt x="5051626" y="2136099"/>
                </a:lnTo>
                <a:cubicBezTo>
                  <a:pt x="5051626" y="2136099"/>
                  <a:pt x="5055156" y="2132569"/>
                  <a:pt x="5062217" y="2125509"/>
                </a:cubicBezTo>
                <a:close/>
                <a:moveTo>
                  <a:pt x="4310297" y="2125509"/>
                </a:moveTo>
                <a:cubicBezTo>
                  <a:pt x="4310297" y="2125509"/>
                  <a:pt x="4313826" y="2129040"/>
                  <a:pt x="4320887" y="2136099"/>
                </a:cubicBezTo>
                <a:lnTo>
                  <a:pt x="4299706" y="2136099"/>
                </a:lnTo>
                <a:cubicBezTo>
                  <a:pt x="4299706" y="2136099"/>
                  <a:pt x="4303237" y="2132569"/>
                  <a:pt x="4310297" y="2125509"/>
                </a:cubicBezTo>
                <a:close/>
                <a:moveTo>
                  <a:pt x="6109342" y="2122200"/>
                </a:moveTo>
                <a:cubicBezTo>
                  <a:pt x="6117286" y="2120875"/>
                  <a:pt x="6121257" y="2125509"/>
                  <a:pt x="6121257" y="2136099"/>
                </a:cubicBezTo>
                <a:cubicBezTo>
                  <a:pt x="6121257" y="2143159"/>
                  <a:pt x="6114197" y="2143159"/>
                  <a:pt x="6100076" y="2136099"/>
                </a:cubicBezTo>
                <a:cubicBezTo>
                  <a:pt x="6093016" y="2129040"/>
                  <a:pt x="6093016" y="2125509"/>
                  <a:pt x="6100076" y="2125509"/>
                </a:cubicBezTo>
                <a:cubicBezTo>
                  <a:pt x="6103606" y="2123744"/>
                  <a:pt x="6106696" y="2122640"/>
                  <a:pt x="6109342" y="2122200"/>
                </a:cubicBezTo>
                <a:close/>
                <a:moveTo>
                  <a:pt x="6237752" y="2120213"/>
                </a:moveTo>
                <a:cubicBezTo>
                  <a:pt x="6237752" y="2123744"/>
                  <a:pt x="6239517" y="2125509"/>
                  <a:pt x="6243046" y="2125509"/>
                </a:cubicBezTo>
                <a:cubicBezTo>
                  <a:pt x="6246576" y="2125509"/>
                  <a:pt x="6248342" y="2129040"/>
                  <a:pt x="6248342" y="2136099"/>
                </a:cubicBezTo>
                <a:lnTo>
                  <a:pt x="6248342" y="2146690"/>
                </a:lnTo>
                <a:cubicBezTo>
                  <a:pt x="6241282" y="2139629"/>
                  <a:pt x="6237752" y="2134334"/>
                  <a:pt x="6237752" y="2130804"/>
                </a:cubicBezTo>
                <a:cubicBezTo>
                  <a:pt x="6237752" y="2129040"/>
                  <a:pt x="6237752" y="2126832"/>
                  <a:pt x="6237752" y="2124185"/>
                </a:cubicBezTo>
                <a:close/>
                <a:moveTo>
                  <a:pt x="5681756" y="2120213"/>
                </a:moveTo>
                <a:cubicBezTo>
                  <a:pt x="5678226" y="2120213"/>
                  <a:pt x="5676460" y="2121978"/>
                  <a:pt x="5676460" y="2125509"/>
                </a:cubicBezTo>
                <a:cubicBezTo>
                  <a:pt x="5676460" y="2125509"/>
                  <a:pt x="5679991" y="2127273"/>
                  <a:pt x="5687051" y="2130804"/>
                </a:cubicBezTo>
                <a:cubicBezTo>
                  <a:pt x="5694112" y="2134334"/>
                  <a:pt x="5701170" y="2136099"/>
                  <a:pt x="5708232" y="2136099"/>
                </a:cubicBezTo>
                <a:lnTo>
                  <a:pt x="5697641" y="2125509"/>
                </a:lnTo>
                <a:cubicBezTo>
                  <a:pt x="5690580" y="2121978"/>
                  <a:pt x="5685285" y="2120213"/>
                  <a:pt x="5681756" y="2120213"/>
                </a:cubicBezTo>
                <a:close/>
                <a:moveTo>
                  <a:pt x="7370926" y="2114919"/>
                </a:moveTo>
                <a:cubicBezTo>
                  <a:pt x="7377986" y="2114919"/>
                  <a:pt x="7379751" y="2116684"/>
                  <a:pt x="7376222" y="2120213"/>
                </a:cubicBezTo>
                <a:cubicBezTo>
                  <a:pt x="7372692" y="2123744"/>
                  <a:pt x="7372692" y="2125509"/>
                  <a:pt x="7376222" y="2125509"/>
                </a:cubicBezTo>
                <a:cubicBezTo>
                  <a:pt x="7379751" y="2125509"/>
                  <a:pt x="7383282" y="2127273"/>
                  <a:pt x="7386812" y="2130804"/>
                </a:cubicBezTo>
                <a:cubicBezTo>
                  <a:pt x="7390341" y="2134334"/>
                  <a:pt x="7392107" y="2139629"/>
                  <a:pt x="7392107" y="2146690"/>
                </a:cubicBezTo>
                <a:cubicBezTo>
                  <a:pt x="7392107" y="2139629"/>
                  <a:pt x="7386812" y="2134334"/>
                  <a:pt x="7376222" y="2130804"/>
                </a:cubicBezTo>
                <a:cubicBezTo>
                  <a:pt x="7365630" y="2127273"/>
                  <a:pt x="7360336" y="2125509"/>
                  <a:pt x="7360336" y="2125509"/>
                </a:cubicBezTo>
                <a:lnTo>
                  <a:pt x="7349745" y="2125509"/>
                </a:lnTo>
                <a:cubicBezTo>
                  <a:pt x="7356806" y="2118448"/>
                  <a:pt x="7363866" y="2114919"/>
                  <a:pt x="7370926" y="2114919"/>
                </a:cubicBezTo>
                <a:close/>
                <a:moveTo>
                  <a:pt x="6947310" y="2114919"/>
                </a:moveTo>
                <a:cubicBezTo>
                  <a:pt x="6947310" y="2114919"/>
                  <a:pt x="6954370" y="2114919"/>
                  <a:pt x="6968491" y="2114919"/>
                </a:cubicBezTo>
                <a:lnTo>
                  <a:pt x="6989670" y="2114919"/>
                </a:lnTo>
                <a:cubicBezTo>
                  <a:pt x="6989670" y="2121978"/>
                  <a:pt x="6986141" y="2125509"/>
                  <a:pt x="6979081" y="2125509"/>
                </a:cubicBezTo>
                <a:lnTo>
                  <a:pt x="6989670" y="2136099"/>
                </a:lnTo>
                <a:lnTo>
                  <a:pt x="7032033" y="2157280"/>
                </a:lnTo>
                <a:cubicBezTo>
                  <a:pt x="7017914" y="2150221"/>
                  <a:pt x="7007322" y="2146690"/>
                  <a:pt x="7000262" y="2146690"/>
                </a:cubicBezTo>
                <a:cubicBezTo>
                  <a:pt x="6979081" y="2132569"/>
                  <a:pt x="6964960" y="2125509"/>
                  <a:pt x="6957900" y="2125509"/>
                </a:cubicBezTo>
                <a:cubicBezTo>
                  <a:pt x="6950840" y="2125509"/>
                  <a:pt x="6947310" y="2121978"/>
                  <a:pt x="6947310" y="2114919"/>
                </a:cubicBezTo>
                <a:close/>
                <a:moveTo>
                  <a:pt x="6894358" y="2114919"/>
                </a:moveTo>
                <a:lnTo>
                  <a:pt x="6926129" y="2125509"/>
                </a:lnTo>
                <a:lnTo>
                  <a:pt x="6894358" y="2125509"/>
                </a:lnTo>
                <a:cubicBezTo>
                  <a:pt x="6887296" y="2125509"/>
                  <a:pt x="6887296" y="2121978"/>
                  <a:pt x="6894358" y="2114919"/>
                </a:cubicBezTo>
                <a:close/>
                <a:moveTo>
                  <a:pt x="6534284" y="2114919"/>
                </a:moveTo>
                <a:cubicBezTo>
                  <a:pt x="6527223" y="2114919"/>
                  <a:pt x="6527223" y="2118448"/>
                  <a:pt x="6534284" y="2125509"/>
                </a:cubicBezTo>
                <a:lnTo>
                  <a:pt x="6544874" y="2114919"/>
                </a:lnTo>
                <a:cubicBezTo>
                  <a:pt x="6544874" y="2114919"/>
                  <a:pt x="6541344" y="2114919"/>
                  <a:pt x="6534284" y="2114919"/>
                </a:cubicBezTo>
                <a:close/>
                <a:moveTo>
                  <a:pt x="7159118" y="2104328"/>
                </a:moveTo>
                <a:lnTo>
                  <a:pt x="7212070" y="2125509"/>
                </a:lnTo>
                <a:cubicBezTo>
                  <a:pt x="7212070" y="2132569"/>
                  <a:pt x="7217366" y="2137863"/>
                  <a:pt x="7227956" y="2141394"/>
                </a:cubicBezTo>
                <a:cubicBezTo>
                  <a:pt x="7238546" y="2144925"/>
                  <a:pt x="7243841" y="2143159"/>
                  <a:pt x="7243841" y="2136099"/>
                </a:cubicBezTo>
                <a:lnTo>
                  <a:pt x="7265022" y="2146690"/>
                </a:lnTo>
                <a:cubicBezTo>
                  <a:pt x="7265022" y="2153750"/>
                  <a:pt x="7266788" y="2157280"/>
                  <a:pt x="7270318" y="2157280"/>
                </a:cubicBezTo>
                <a:cubicBezTo>
                  <a:pt x="7273847" y="2157280"/>
                  <a:pt x="7275612" y="2157280"/>
                  <a:pt x="7275612" y="2157280"/>
                </a:cubicBezTo>
                <a:cubicBezTo>
                  <a:pt x="7282674" y="2150221"/>
                  <a:pt x="7287968" y="2148455"/>
                  <a:pt x="7291498" y="2151985"/>
                </a:cubicBezTo>
                <a:cubicBezTo>
                  <a:pt x="7295028" y="2155515"/>
                  <a:pt x="7300322" y="2157280"/>
                  <a:pt x="7307384" y="2157280"/>
                </a:cubicBezTo>
                <a:lnTo>
                  <a:pt x="7328564" y="2167871"/>
                </a:lnTo>
                <a:lnTo>
                  <a:pt x="7339155" y="2167871"/>
                </a:lnTo>
                <a:cubicBezTo>
                  <a:pt x="7339155" y="2160811"/>
                  <a:pt x="7340920" y="2157280"/>
                  <a:pt x="7344450" y="2157280"/>
                </a:cubicBezTo>
                <a:cubicBezTo>
                  <a:pt x="7347980" y="2157280"/>
                  <a:pt x="7349745" y="2160811"/>
                  <a:pt x="7349745" y="2167871"/>
                </a:cubicBezTo>
                <a:cubicBezTo>
                  <a:pt x="7349745" y="2174930"/>
                  <a:pt x="7360336" y="2178461"/>
                  <a:pt x="7381516" y="2178461"/>
                </a:cubicBezTo>
                <a:cubicBezTo>
                  <a:pt x="7388578" y="2178461"/>
                  <a:pt x="7395636" y="2178461"/>
                  <a:pt x="7402697" y="2178461"/>
                </a:cubicBezTo>
                <a:lnTo>
                  <a:pt x="7423878" y="2189051"/>
                </a:lnTo>
                <a:cubicBezTo>
                  <a:pt x="7430938" y="2189051"/>
                  <a:pt x="7437999" y="2192581"/>
                  <a:pt x="7445059" y="2199642"/>
                </a:cubicBezTo>
                <a:lnTo>
                  <a:pt x="7466240" y="2199642"/>
                </a:lnTo>
                <a:lnTo>
                  <a:pt x="7445059" y="2210232"/>
                </a:lnTo>
                <a:lnTo>
                  <a:pt x="7423878" y="2199642"/>
                </a:lnTo>
                <a:cubicBezTo>
                  <a:pt x="7409759" y="2199642"/>
                  <a:pt x="7400932" y="2197877"/>
                  <a:pt x="7397403" y="2194346"/>
                </a:cubicBezTo>
                <a:cubicBezTo>
                  <a:pt x="7393872" y="2190817"/>
                  <a:pt x="7388578" y="2189051"/>
                  <a:pt x="7381516" y="2189051"/>
                </a:cubicBezTo>
                <a:cubicBezTo>
                  <a:pt x="7381516" y="2196111"/>
                  <a:pt x="7379751" y="2197877"/>
                  <a:pt x="7376222" y="2194346"/>
                </a:cubicBezTo>
                <a:cubicBezTo>
                  <a:pt x="7372692" y="2190817"/>
                  <a:pt x="7369160" y="2189051"/>
                  <a:pt x="7365630" y="2189051"/>
                </a:cubicBezTo>
                <a:cubicBezTo>
                  <a:pt x="7362101" y="2189051"/>
                  <a:pt x="7356806" y="2189051"/>
                  <a:pt x="7349745" y="2189051"/>
                </a:cubicBezTo>
                <a:cubicBezTo>
                  <a:pt x="7342684" y="2189051"/>
                  <a:pt x="7339155" y="2189051"/>
                  <a:pt x="7339155" y="2189051"/>
                </a:cubicBezTo>
                <a:cubicBezTo>
                  <a:pt x="7325034" y="2189051"/>
                  <a:pt x="7310914" y="2185521"/>
                  <a:pt x="7296793" y="2178461"/>
                </a:cubicBezTo>
                <a:cubicBezTo>
                  <a:pt x="7254432" y="2157280"/>
                  <a:pt x="7229722" y="2146690"/>
                  <a:pt x="7222660" y="2146690"/>
                </a:cubicBezTo>
                <a:cubicBezTo>
                  <a:pt x="7222660" y="2146690"/>
                  <a:pt x="7220895" y="2144925"/>
                  <a:pt x="7217366" y="2141394"/>
                </a:cubicBezTo>
                <a:cubicBezTo>
                  <a:pt x="7213836" y="2137863"/>
                  <a:pt x="7208540" y="2136099"/>
                  <a:pt x="7201480" y="2136099"/>
                </a:cubicBezTo>
                <a:cubicBezTo>
                  <a:pt x="7194418" y="2136099"/>
                  <a:pt x="7189122" y="2137863"/>
                  <a:pt x="7185593" y="2141394"/>
                </a:cubicBezTo>
                <a:cubicBezTo>
                  <a:pt x="7182064" y="2144925"/>
                  <a:pt x="7176770" y="2146690"/>
                  <a:pt x="7169708" y="2146690"/>
                </a:cubicBezTo>
                <a:cubicBezTo>
                  <a:pt x="7155588" y="2139629"/>
                  <a:pt x="7148526" y="2139629"/>
                  <a:pt x="7148526" y="2146690"/>
                </a:cubicBezTo>
                <a:cubicBezTo>
                  <a:pt x="7148526" y="2153750"/>
                  <a:pt x="7144997" y="2153750"/>
                  <a:pt x="7137937" y="2146690"/>
                </a:cubicBezTo>
                <a:lnTo>
                  <a:pt x="7137937" y="2136099"/>
                </a:lnTo>
                <a:cubicBezTo>
                  <a:pt x="7137937" y="2136099"/>
                  <a:pt x="7137937" y="2132569"/>
                  <a:pt x="7137937" y="2125509"/>
                </a:cubicBezTo>
                <a:cubicBezTo>
                  <a:pt x="7137937" y="2125509"/>
                  <a:pt x="7139703" y="2125509"/>
                  <a:pt x="7143232" y="2125509"/>
                </a:cubicBezTo>
                <a:cubicBezTo>
                  <a:pt x="7146762" y="2125509"/>
                  <a:pt x="7152058" y="2125509"/>
                  <a:pt x="7159118" y="2125509"/>
                </a:cubicBezTo>
                <a:cubicBezTo>
                  <a:pt x="7159118" y="2125509"/>
                  <a:pt x="7160884" y="2123744"/>
                  <a:pt x="7164414" y="2120213"/>
                </a:cubicBezTo>
                <a:cubicBezTo>
                  <a:pt x="7167943" y="2116684"/>
                  <a:pt x="7166178" y="2114919"/>
                  <a:pt x="7159118" y="2114919"/>
                </a:cubicBezTo>
                <a:close/>
                <a:moveTo>
                  <a:pt x="6915539" y="2104328"/>
                </a:moveTo>
                <a:cubicBezTo>
                  <a:pt x="6915539" y="2104328"/>
                  <a:pt x="6917304" y="2104328"/>
                  <a:pt x="6920833" y="2104328"/>
                </a:cubicBezTo>
                <a:cubicBezTo>
                  <a:pt x="6924362" y="2104328"/>
                  <a:pt x="6926129" y="2107858"/>
                  <a:pt x="6926129" y="2114919"/>
                </a:cubicBezTo>
                <a:lnTo>
                  <a:pt x="6904948" y="2114919"/>
                </a:lnTo>
                <a:close/>
                <a:moveTo>
                  <a:pt x="4755094" y="2104328"/>
                </a:moveTo>
                <a:cubicBezTo>
                  <a:pt x="4762155" y="2104328"/>
                  <a:pt x="4765684" y="2107858"/>
                  <a:pt x="4765684" y="2114919"/>
                </a:cubicBezTo>
                <a:lnTo>
                  <a:pt x="4755094" y="2114919"/>
                </a:lnTo>
                <a:cubicBezTo>
                  <a:pt x="4755094" y="2107858"/>
                  <a:pt x="4755094" y="2104328"/>
                  <a:pt x="4755094" y="2104328"/>
                </a:cubicBezTo>
                <a:close/>
                <a:moveTo>
                  <a:pt x="3918452" y="2104328"/>
                </a:moveTo>
                <a:cubicBezTo>
                  <a:pt x="3918452" y="2104328"/>
                  <a:pt x="3925511" y="2106092"/>
                  <a:pt x="3939633" y="2109623"/>
                </a:cubicBezTo>
                <a:cubicBezTo>
                  <a:pt x="3953754" y="2113154"/>
                  <a:pt x="3960812" y="2118448"/>
                  <a:pt x="3960812" y="2125509"/>
                </a:cubicBezTo>
                <a:cubicBezTo>
                  <a:pt x="3946692" y="2118448"/>
                  <a:pt x="3937868" y="2114919"/>
                  <a:pt x="3934338" y="2114919"/>
                </a:cubicBezTo>
                <a:cubicBezTo>
                  <a:pt x="3930806" y="2114919"/>
                  <a:pt x="3927277" y="2113154"/>
                  <a:pt x="3923746" y="2109623"/>
                </a:cubicBezTo>
                <a:cubicBezTo>
                  <a:pt x="3920216" y="2106092"/>
                  <a:pt x="3918452" y="2104328"/>
                  <a:pt x="3918452" y="2104328"/>
                </a:cubicBezTo>
                <a:close/>
                <a:moveTo>
                  <a:pt x="8800632" y="2093738"/>
                </a:moveTo>
                <a:lnTo>
                  <a:pt x="8800632" y="2104328"/>
                </a:lnTo>
                <a:cubicBezTo>
                  <a:pt x="8800632" y="2104328"/>
                  <a:pt x="8797103" y="2104328"/>
                  <a:pt x="8790041" y="2104328"/>
                </a:cubicBezTo>
                <a:cubicBezTo>
                  <a:pt x="8790041" y="2097267"/>
                  <a:pt x="8793570" y="2093738"/>
                  <a:pt x="8800632" y="2093738"/>
                </a:cubicBezTo>
                <a:close/>
                <a:moveTo>
                  <a:pt x="7942808" y="2093738"/>
                </a:moveTo>
                <a:cubicBezTo>
                  <a:pt x="7949869" y="2093738"/>
                  <a:pt x="7953398" y="2093738"/>
                  <a:pt x="7953398" y="2093738"/>
                </a:cubicBezTo>
                <a:cubicBezTo>
                  <a:pt x="7953398" y="2093738"/>
                  <a:pt x="7953398" y="2097267"/>
                  <a:pt x="7953398" y="2104328"/>
                </a:cubicBezTo>
                <a:cubicBezTo>
                  <a:pt x="7946338" y="2104328"/>
                  <a:pt x="7941042" y="2102563"/>
                  <a:pt x="7937513" y="2099033"/>
                </a:cubicBezTo>
                <a:cubicBezTo>
                  <a:pt x="7933983" y="2095502"/>
                  <a:pt x="7935748" y="2093738"/>
                  <a:pt x="7942808" y="2093738"/>
                </a:cubicBezTo>
                <a:close/>
                <a:moveTo>
                  <a:pt x="7021443" y="2093738"/>
                </a:moveTo>
                <a:lnTo>
                  <a:pt x="7032033" y="2104328"/>
                </a:lnTo>
                <a:cubicBezTo>
                  <a:pt x="7032033" y="2104328"/>
                  <a:pt x="7028504" y="2104328"/>
                  <a:pt x="7021443" y="2104328"/>
                </a:cubicBezTo>
                <a:close/>
                <a:moveTo>
                  <a:pt x="6830814" y="2093738"/>
                </a:moveTo>
                <a:cubicBezTo>
                  <a:pt x="6837876" y="2093738"/>
                  <a:pt x="6841406" y="2093738"/>
                  <a:pt x="6841406" y="2093738"/>
                </a:cubicBezTo>
                <a:lnTo>
                  <a:pt x="6851996" y="2093738"/>
                </a:lnTo>
                <a:lnTo>
                  <a:pt x="6851996" y="2114919"/>
                </a:lnTo>
                <a:cubicBezTo>
                  <a:pt x="6844936" y="2107858"/>
                  <a:pt x="6837876" y="2104328"/>
                  <a:pt x="6830814" y="2104328"/>
                </a:cubicBezTo>
                <a:lnTo>
                  <a:pt x="6820224" y="2104328"/>
                </a:lnTo>
                <a:cubicBezTo>
                  <a:pt x="6820224" y="2097267"/>
                  <a:pt x="6823754" y="2093738"/>
                  <a:pt x="6830814" y="2093738"/>
                </a:cubicBezTo>
                <a:close/>
                <a:moveTo>
                  <a:pt x="5517604" y="2093738"/>
                </a:moveTo>
                <a:lnTo>
                  <a:pt x="5538785" y="2104328"/>
                </a:lnTo>
                <a:cubicBezTo>
                  <a:pt x="5545846" y="2104328"/>
                  <a:pt x="5551141" y="2104328"/>
                  <a:pt x="5554670" y="2104328"/>
                </a:cubicBezTo>
                <a:cubicBezTo>
                  <a:pt x="5558202" y="2104328"/>
                  <a:pt x="5559966" y="2107858"/>
                  <a:pt x="5559966" y="2114919"/>
                </a:cubicBezTo>
                <a:lnTo>
                  <a:pt x="5581147" y="2114919"/>
                </a:lnTo>
                <a:cubicBezTo>
                  <a:pt x="5581147" y="2121978"/>
                  <a:pt x="5602327" y="2129040"/>
                  <a:pt x="5644689" y="2136099"/>
                </a:cubicBezTo>
                <a:cubicBezTo>
                  <a:pt x="5644689" y="2136099"/>
                  <a:pt x="5648218" y="2136099"/>
                  <a:pt x="5655279" y="2136099"/>
                </a:cubicBezTo>
                <a:cubicBezTo>
                  <a:pt x="5662340" y="2136099"/>
                  <a:pt x="5665870" y="2137863"/>
                  <a:pt x="5665870" y="2141394"/>
                </a:cubicBezTo>
                <a:cubicBezTo>
                  <a:pt x="5665870" y="2144925"/>
                  <a:pt x="5667635" y="2146690"/>
                  <a:pt x="5671166" y="2146690"/>
                </a:cubicBezTo>
                <a:cubicBezTo>
                  <a:pt x="5674695" y="2146690"/>
                  <a:pt x="5679991" y="2146690"/>
                  <a:pt x="5687051" y="2146690"/>
                </a:cubicBezTo>
                <a:cubicBezTo>
                  <a:pt x="5708232" y="2153750"/>
                  <a:pt x="5732943" y="2160811"/>
                  <a:pt x="5761183" y="2167871"/>
                </a:cubicBezTo>
                <a:cubicBezTo>
                  <a:pt x="5803545" y="2181992"/>
                  <a:pt x="5824726" y="2185521"/>
                  <a:pt x="5824726" y="2178461"/>
                </a:cubicBezTo>
                <a:cubicBezTo>
                  <a:pt x="5824726" y="2171400"/>
                  <a:pt x="5822962" y="2167871"/>
                  <a:pt x="5819430" y="2167871"/>
                </a:cubicBezTo>
                <a:cubicBezTo>
                  <a:pt x="5815901" y="2167871"/>
                  <a:pt x="5814135" y="2166106"/>
                  <a:pt x="5814135" y="2162575"/>
                </a:cubicBezTo>
                <a:cubicBezTo>
                  <a:pt x="5814135" y="2159044"/>
                  <a:pt x="5810606" y="2160811"/>
                  <a:pt x="5803545" y="2167871"/>
                </a:cubicBezTo>
                <a:lnTo>
                  <a:pt x="5792954" y="2167871"/>
                </a:lnTo>
                <a:lnTo>
                  <a:pt x="5782364" y="2157280"/>
                </a:lnTo>
                <a:cubicBezTo>
                  <a:pt x="5775304" y="2164340"/>
                  <a:pt x="5768244" y="2166106"/>
                  <a:pt x="5761183" y="2162575"/>
                </a:cubicBezTo>
                <a:cubicBezTo>
                  <a:pt x="5754124" y="2159044"/>
                  <a:pt x="5747064" y="2157280"/>
                  <a:pt x="5740002" y="2157280"/>
                </a:cubicBezTo>
                <a:cubicBezTo>
                  <a:pt x="5704702" y="2150221"/>
                  <a:pt x="5679991" y="2139629"/>
                  <a:pt x="5665870" y="2125509"/>
                </a:cubicBezTo>
                <a:lnTo>
                  <a:pt x="5665870" y="2114919"/>
                </a:lnTo>
                <a:lnTo>
                  <a:pt x="5655279" y="2114919"/>
                </a:lnTo>
                <a:cubicBezTo>
                  <a:pt x="5662340" y="2121978"/>
                  <a:pt x="5665870" y="2125509"/>
                  <a:pt x="5665870" y="2125509"/>
                </a:cubicBezTo>
                <a:cubicBezTo>
                  <a:pt x="5658810" y="2125509"/>
                  <a:pt x="5648218" y="2121978"/>
                  <a:pt x="5634099" y="2114919"/>
                </a:cubicBezTo>
                <a:cubicBezTo>
                  <a:pt x="5641160" y="2114919"/>
                  <a:pt x="5644689" y="2114919"/>
                  <a:pt x="5644689" y="2114919"/>
                </a:cubicBezTo>
                <a:lnTo>
                  <a:pt x="5644689" y="2104328"/>
                </a:lnTo>
                <a:cubicBezTo>
                  <a:pt x="5644689" y="2104328"/>
                  <a:pt x="5642924" y="2104328"/>
                  <a:pt x="5639394" y="2104328"/>
                </a:cubicBezTo>
                <a:cubicBezTo>
                  <a:pt x="5635864" y="2104328"/>
                  <a:pt x="5634099" y="2107858"/>
                  <a:pt x="5634099" y="2114919"/>
                </a:cubicBezTo>
                <a:lnTo>
                  <a:pt x="5581147" y="2114919"/>
                </a:lnTo>
                <a:lnTo>
                  <a:pt x="5549375" y="2093738"/>
                </a:lnTo>
                <a:cubicBezTo>
                  <a:pt x="5535256" y="2093738"/>
                  <a:pt x="5526429" y="2093738"/>
                  <a:pt x="5522900" y="2093738"/>
                </a:cubicBezTo>
                <a:cubicBezTo>
                  <a:pt x="5519370" y="2093738"/>
                  <a:pt x="5517604" y="2093738"/>
                  <a:pt x="5517604" y="2093738"/>
                </a:cubicBezTo>
                <a:close/>
                <a:moveTo>
                  <a:pt x="4331478" y="2093738"/>
                </a:moveTo>
                <a:lnTo>
                  <a:pt x="4331478" y="2104328"/>
                </a:lnTo>
                <a:lnTo>
                  <a:pt x="4342068" y="2104328"/>
                </a:lnTo>
                <a:cubicBezTo>
                  <a:pt x="4342068" y="2104328"/>
                  <a:pt x="4338538" y="2100798"/>
                  <a:pt x="4331478" y="2093738"/>
                </a:cubicBezTo>
                <a:close/>
                <a:moveTo>
                  <a:pt x="8091075" y="2083146"/>
                </a:moveTo>
                <a:cubicBezTo>
                  <a:pt x="8091075" y="2090207"/>
                  <a:pt x="8091075" y="2093738"/>
                  <a:pt x="8091075" y="2093738"/>
                </a:cubicBezTo>
                <a:lnTo>
                  <a:pt x="8080483" y="2093738"/>
                </a:lnTo>
                <a:close/>
                <a:moveTo>
                  <a:pt x="7911038" y="2083146"/>
                </a:moveTo>
                <a:lnTo>
                  <a:pt x="7921627" y="2083146"/>
                </a:lnTo>
                <a:cubicBezTo>
                  <a:pt x="7921627" y="2083146"/>
                  <a:pt x="7923393" y="2083146"/>
                  <a:pt x="7926923" y="2083146"/>
                </a:cubicBezTo>
                <a:cubicBezTo>
                  <a:pt x="7930452" y="2083146"/>
                  <a:pt x="7928688" y="2086677"/>
                  <a:pt x="7921627" y="2093738"/>
                </a:cubicBezTo>
                <a:cubicBezTo>
                  <a:pt x="7921627" y="2086677"/>
                  <a:pt x="7918098" y="2083146"/>
                  <a:pt x="7911038" y="2083146"/>
                </a:cubicBezTo>
                <a:close/>
                <a:moveTo>
                  <a:pt x="7466240" y="2083146"/>
                </a:moveTo>
                <a:lnTo>
                  <a:pt x="7476830" y="2083146"/>
                </a:lnTo>
                <a:lnTo>
                  <a:pt x="7476830" y="2093738"/>
                </a:lnTo>
                <a:close/>
                <a:moveTo>
                  <a:pt x="7032033" y="2083146"/>
                </a:moveTo>
                <a:lnTo>
                  <a:pt x="7042622" y="2083146"/>
                </a:lnTo>
                <a:lnTo>
                  <a:pt x="7042622" y="2093738"/>
                </a:lnTo>
                <a:close/>
                <a:moveTo>
                  <a:pt x="6566054" y="2083146"/>
                </a:moveTo>
                <a:lnTo>
                  <a:pt x="6555464" y="2093738"/>
                </a:lnTo>
                <a:cubicBezTo>
                  <a:pt x="6562525" y="2093738"/>
                  <a:pt x="6566054" y="2093738"/>
                  <a:pt x="6566054" y="2093738"/>
                </a:cubicBezTo>
                <a:cubicBezTo>
                  <a:pt x="6566054" y="2086677"/>
                  <a:pt x="6566054" y="2083146"/>
                  <a:pt x="6566054" y="2083146"/>
                </a:cubicBezTo>
                <a:close/>
                <a:moveTo>
                  <a:pt x="5702936" y="2083146"/>
                </a:moveTo>
                <a:cubicBezTo>
                  <a:pt x="5692346" y="2083146"/>
                  <a:pt x="5687051" y="2086677"/>
                  <a:pt x="5687051" y="2093738"/>
                </a:cubicBezTo>
                <a:lnTo>
                  <a:pt x="5697641" y="2104328"/>
                </a:lnTo>
                <a:cubicBezTo>
                  <a:pt x="5704702" y="2104328"/>
                  <a:pt x="5711762" y="2104328"/>
                  <a:pt x="5718822" y="2104328"/>
                </a:cubicBezTo>
                <a:cubicBezTo>
                  <a:pt x="5725882" y="2097267"/>
                  <a:pt x="5727647" y="2091973"/>
                  <a:pt x="5724116" y="2088442"/>
                </a:cubicBezTo>
                <a:cubicBezTo>
                  <a:pt x="5720587" y="2084911"/>
                  <a:pt x="5713526" y="2083146"/>
                  <a:pt x="5702936" y="2083146"/>
                </a:cubicBezTo>
                <a:close/>
                <a:moveTo>
                  <a:pt x="4808046" y="2083146"/>
                </a:moveTo>
                <a:cubicBezTo>
                  <a:pt x="4822167" y="2083146"/>
                  <a:pt x="4829228" y="2084911"/>
                  <a:pt x="4829228" y="2088442"/>
                </a:cubicBezTo>
                <a:cubicBezTo>
                  <a:pt x="4829228" y="2091973"/>
                  <a:pt x="4832757" y="2093738"/>
                  <a:pt x="4839818" y="2093738"/>
                </a:cubicBezTo>
                <a:lnTo>
                  <a:pt x="4797456" y="2093738"/>
                </a:lnTo>
                <a:close/>
                <a:moveTo>
                  <a:pt x="4765684" y="2083146"/>
                </a:moveTo>
                <a:lnTo>
                  <a:pt x="4776276" y="2083146"/>
                </a:lnTo>
                <a:lnTo>
                  <a:pt x="4765684" y="2093738"/>
                </a:lnTo>
                <a:cubicBezTo>
                  <a:pt x="4758624" y="2093738"/>
                  <a:pt x="4755094" y="2091973"/>
                  <a:pt x="4755094" y="2088442"/>
                </a:cubicBezTo>
                <a:cubicBezTo>
                  <a:pt x="4755094" y="2084911"/>
                  <a:pt x="4758624" y="2083146"/>
                  <a:pt x="4765684" y="2083146"/>
                </a:cubicBezTo>
                <a:close/>
                <a:moveTo>
                  <a:pt x="4628010" y="2083146"/>
                </a:moveTo>
                <a:lnTo>
                  <a:pt x="4638599" y="2093738"/>
                </a:lnTo>
                <a:cubicBezTo>
                  <a:pt x="4631539" y="2093738"/>
                  <a:pt x="4628010" y="2093738"/>
                  <a:pt x="4628010" y="2093738"/>
                </a:cubicBezTo>
                <a:cubicBezTo>
                  <a:pt x="4628010" y="2086677"/>
                  <a:pt x="4628010" y="2083146"/>
                  <a:pt x="4628010" y="2083146"/>
                </a:cubicBezTo>
                <a:close/>
                <a:moveTo>
                  <a:pt x="4328830" y="2080169"/>
                </a:moveTo>
                <a:cubicBezTo>
                  <a:pt x="4344715" y="2079506"/>
                  <a:pt x="4352658" y="2085795"/>
                  <a:pt x="4352658" y="2099033"/>
                </a:cubicBezTo>
                <a:cubicBezTo>
                  <a:pt x="4352658" y="2116684"/>
                  <a:pt x="4363249" y="2121978"/>
                  <a:pt x="4384430" y="2114919"/>
                </a:cubicBezTo>
                <a:cubicBezTo>
                  <a:pt x="4391490" y="2107858"/>
                  <a:pt x="4412670" y="2107858"/>
                  <a:pt x="4447972" y="2114919"/>
                </a:cubicBezTo>
                <a:cubicBezTo>
                  <a:pt x="4469154" y="2129040"/>
                  <a:pt x="4490334" y="2139629"/>
                  <a:pt x="4511514" y="2146690"/>
                </a:cubicBezTo>
                <a:lnTo>
                  <a:pt x="4553876" y="2167871"/>
                </a:lnTo>
                <a:lnTo>
                  <a:pt x="4585647" y="2178461"/>
                </a:lnTo>
                <a:cubicBezTo>
                  <a:pt x="4635070" y="2178461"/>
                  <a:pt x="4659780" y="2185521"/>
                  <a:pt x="4659780" y="2199642"/>
                </a:cubicBezTo>
                <a:cubicBezTo>
                  <a:pt x="4659780" y="2206702"/>
                  <a:pt x="4631539" y="2203173"/>
                  <a:pt x="4575058" y="2189051"/>
                </a:cubicBezTo>
                <a:cubicBezTo>
                  <a:pt x="4440912" y="2146690"/>
                  <a:pt x="4363249" y="2125509"/>
                  <a:pt x="4342068" y="2125509"/>
                </a:cubicBezTo>
                <a:cubicBezTo>
                  <a:pt x="4313826" y="2125509"/>
                  <a:pt x="4299706" y="2118448"/>
                  <a:pt x="4299706" y="2104328"/>
                </a:cubicBezTo>
                <a:cubicBezTo>
                  <a:pt x="4292647" y="2104328"/>
                  <a:pt x="4289116" y="2104328"/>
                  <a:pt x="4289116" y="2104328"/>
                </a:cubicBezTo>
                <a:cubicBezTo>
                  <a:pt x="4282056" y="2104328"/>
                  <a:pt x="4278526" y="2100798"/>
                  <a:pt x="4278526" y="2093738"/>
                </a:cubicBezTo>
                <a:lnTo>
                  <a:pt x="4289116" y="2093738"/>
                </a:lnTo>
                <a:cubicBezTo>
                  <a:pt x="4296176" y="2093738"/>
                  <a:pt x="4303237" y="2090207"/>
                  <a:pt x="4310297" y="2083146"/>
                </a:cubicBezTo>
                <a:cubicBezTo>
                  <a:pt x="4317358" y="2081382"/>
                  <a:pt x="4323536" y="2080390"/>
                  <a:pt x="4328830" y="2080169"/>
                </a:cubicBezTo>
                <a:close/>
                <a:moveTo>
                  <a:pt x="7529782" y="2072557"/>
                </a:moveTo>
                <a:lnTo>
                  <a:pt x="7540374" y="2083146"/>
                </a:lnTo>
                <a:cubicBezTo>
                  <a:pt x="7540374" y="2083146"/>
                  <a:pt x="7536842" y="2083146"/>
                  <a:pt x="7529782" y="2083146"/>
                </a:cubicBezTo>
                <a:close/>
                <a:moveTo>
                  <a:pt x="7370926" y="2072557"/>
                </a:moveTo>
                <a:lnTo>
                  <a:pt x="7381516" y="2072557"/>
                </a:lnTo>
                <a:cubicBezTo>
                  <a:pt x="7381516" y="2079617"/>
                  <a:pt x="7377986" y="2083146"/>
                  <a:pt x="7370926" y="2083146"/>
                </a:cubicBezTo>
                <a:cubicBezTo>
                  <a:pt x="7370926" y="2090207"/>
                  <a:pt x="7372692" y="2093738"/>
                  <a:pt x="7376222" y="2093738"/>
                </a:cubicBezTo>
                <a:cubicBezTo>
                  <a:pt x="7379751" y="2093738"/>
                  <a:pt x="7385047" y="2093738"/>
                  <a:pt x="7392107" y="2093738"/>
                </a:cubicBezTo>
                <a:cubicBezTo>
                  <a:pt x="7399168" y="2093738"/>
                  <a:pt x="7406226" y="2095502"/>
                  <a:pt x="7413288" y="2099033"/>
                </a:cubicBezTo>
                <a:cubicBezTo>
                  <a:pt x="7420348" y="2102563"/>
                  <a:pt x="7423878" y="2104328"/>
                  <a:pt x="7423878" y="2104328"/>
                </a:cubicBezTo>
                <a:lnTo>
                  <a:pt x="7413288" y="2114919"/>
                </a:lnTo>
                <a:lnTo>
                  <a:pt x="7392107" y="2104328"/>
                </a:lnTo>
                <a:cubicBezTo>
                  <a:pt x="7370926" y="2104328"/>
                  <a:pt x="7356806" y="2104328"/>
                  <a:pt x="7349745" y="2104328"/>
                </a:cubicBezTo>
                <a:lnTo>
                  <a:pt x="7349745" y="2093738"/>
                </a:lnTo>
                <a:lnTo>
                  <a:pt x="7360336" y="2083146"/>
                </a:lnTo>
                <a:cubicBezTo>
                  <a:pt x="7360336" y="2083146"/>
                  <a:pt x="7363866" y="2079617"/>
                  <a:pt x="7370926" y="2072557"/>
                </a:cubicBezTo>
                <a:close/>
                <a:moveTo>
                  <a:pt x="7296793" y="2072557"/>
                </a:moveTo>
                <a:cubicBezTo>
                  <a:pt x="7310914" y="2079617"/>
                  <a:pt x="7319740" y="2083146"/>
                  <a:pt x="7323270" y="2083146"/>
                </a:cubicBezTo>
                <a:cubicBezTo>
                  <a:pt x="7326799" y="2083146"/>
                  <a:pt x="7328564" y="2086677"/>
                  <a:pt x="7328564" y="2093738"/>
                </a:cubicBezTo>
                <a:lnTo>
                  <a:pt x="7307384" y="2083146"/>
                </a:lnTo>
                <a:close/>
                <a:moveTo>
                  <a:pt x="6195390" y="2072557"/>
                </a:moveTo>
                <a:lnTo>
                  <a:pt x="6184800" y="2104328"/>
                </a:lnTo>
                <a:lnTo>
                  <a:pt x="6195390" y="2114919"/>
                </a:lnTo>
                <a:cubicBezTo>
                  <a:pt x="6195390" y="2107858"/>
                  <a:pt x="6198920" y="2104328"/>
                  <a:pt x="6205980" y="2104328"/>
                </a:cubicBezTo>
                <a:cubicBezTo>
                  <a:pt x="6205980" y="2097267"/>
                  <a:pt x="6205980" y="2090207"/>
                  <a:pt x="6205980" y="2083146"/>
                </a:cubicBezTo>
                <a:cubicBezTo>
                  <a:pt x="6198920" y="2083146"/>
                  <a:pt x="6195390" y="2079617"/>
                  <a:pt x="6195390" y="2072557"/>
                </a:cubicBezTo>
                <a:close/>
                <a:moveTo>
                  <a:pt x="5655279" y="2072557"/>
                </a:moveTo>
                <a:cubicBezTo>
                  <a:pt x="5655279" y="2079617"/>
                  <a:pt x="5657045" y="2084911"/>
                  <a:pt x="5660574" y="2088442"/>
                </a:cubicBezTo>
                <a:cubicBezTo>
                  <a:pt x="5664106" y="2091973"/>
                  <a:pt x="5665870" y="2091973"/>
                  <a:pt x="5665870" y="2088442"/>
                </a:cubicBezTo>
                <a:cubicBezTo>
                  <a:pt x="5665870" y="2084911"/>
                  <a:pt x="5665870" y="2079617"/>
                  <a:pt x="5665870" y="2072557"/>
                </a:cubicBezTo>
                <a:cubicBezTo>
                  <a:pt x="5665870" y="2072557"/>
                  <a:pt x="5662340" y="2072557"/>
                  <a:pt x="5655279" y="2072557"/>
                </a:cubicBezTo>
                <a:close/>
                <a:moveTo>
                  <a:pt x="7567510" y="2069248"/>
                </a:moveTo>
                <a:cubicBezTo>
                  <a:pt x="7568834" y="2069688"/>
                  <a:pt x="7570380" y="2070792"/>
                  <a:pt x="7572144" y="2072557"/>
                </a:cubicBezTo>
                <a:lnTo>
                  <a:pt x="7593326" y="2083146"/>
                </a:lnTo>
                <a:cubicBezTo>
                  <a:pt x="7600386" y="2083146"/>
                  <a:pt x="7605682" y="2083146"/>
                  <a:pt x="7609211" y="2083146"/>
                </a:cubicBezTo>
                <a:cubicBezTo>
                  <a:pt x="7612740" y="2083146"/>
                  <a:pt x="7614505" y="2083146"/>
                  <a:pt x="7614505" y="2083146"/>
                </a:cubicBezTo>
                <a:cubicBezTo>
                  <a:pt x="7614505" y="2090207"/>
                  <a:pt x="7618034" y="2093738"/>
                  <a:pt x="7625096" y="2093738"/>
                </a:cubicBezTo>
                <a:cubicBezTo>
                  <a:pt x="7632156" y="2093738"/>
                  <a:pt x="7635686" y="2090207"/>
                  <a:pt x="7635686" y="2083146"/>
                </a:cubicBezTo>
                <a:lnTo>
                  <a:pt x="7646278" y="2083146"/>
                </a:lnTo>
                <a:lnTo>
                  <a:pt x="7656867" y="2093738"/>
                </a:lnTo>
                <a:lnTo>
                  <a:pt x="7667457" y="2093738"/>
                </a:lnTo>
                <a:cubicBezTo>
                  <a:pt x="7667457" y="2100798"/>
                  <a:pt x="7670986" y="2104328"/>
                  <a:pt x="7678048" y="2104328"/>
                </a:cubicBezTo>
                <a:cubicBezTo>
                  <a:pt x="7685108" y="2104328"/>
                  <a:pt x="7688638" y="2107858"/>
                  <a:pt x="7688638" y="2114919"/>
                </a:cubicBezTo>
                <a:cubicBezTo>
                  <a:pt x="7688638" y="2121978"/>
                  <a:pt x="7692168" y="2125509"/>
                  <a:pt x="7699230" y="2125509"/>
                </a:cubicBezTo>
                <a:cubicBezTo>
                  <a:pt x="7706290" y="2125509"/>
                  <a:pt x="7706290" y="2121978"/>
                  <a:pt x="7699230" y="2114919"/>
                </a:cubicBezTo>
                <a:lnTo>
                  <a:pt x="7709820" y="2114919"/>
                </a:lnTo>
                <a:cubicBezTo>
                  <a:pt x="7716880" y="2121978"/>
                  <a:pt x="7720409" y="2125509"/>
                  <a:pt x="7720409" y="2125509"/>
                </a:cubicBezTo>
                <a:cubicBezTo>
                  <a:pt x="7720409" y="2132569"/>
                  <a:pt x="7720409" y="2136099"/>
                  <a:pt x="7720409" y="2136099"/>
                </a:cubicBezTo>
                <a:cubicBezTo>
                  <a:pt x="7720409" y="2136099"/>
                  <a:pt x="7723940" y="2136099"/>
                  <a:pt x="7731000" y="2136099"/>
                </a:cubicBezTo>
                <a:cubicBezTo>
                  <a:pt x="7731000" y="2136099"/>
                  <a:pt x="7731000" y="2137863"/>
                  <a:pt x="7731000" y="2141394"/>
                </a:cubicBezTo>
                <a:cubicBezTo>
                  <a:pt x="7731000" y="2144925"/>
                  <a:pt x="7729234" y="2146690"/>
                  <a:pt x="7725704" y="2146690"/>
                </a:cubicBezTo>
                <a:cubicBezTo>
                  <a:pt x="7722175" y="2146690"/>
                  <a:pt x="7720409" y="2146690"/>
                  <a:pt x="7720409" y="2146690"/>
                </a:cubicBezTo>
                <a:cubicBezTo>
                  <a:pt x="7720409" y="2146690"/>
                  <a:pt x="7716880" y="2150221"/>
                  <a:pt x="7709820" y="2157280"/>
                </a:cubicBezTo>
                <a:lnTo>
                  <a:pt x="7699230" y="2146690"/>
                </a:lnTo>
                <a:cubicBezTo>
                  <a:pt x="7678048" y="2118448"/>
                  <a:pt x="7667457" y="2107858"/>
                  <a:pt x="7667457" y="2114919"/>
                </a:cubicBezTo>
                <a:cubicBezTo>
                  <a:pt x="7667457" y="2121978"/>
                  <a:pt x="7670986" y="2125509"/>
                  <a:pt x="7678048" y="2125509"/>
                </a:cubicBezTo>
                <a:cubicBezTo>
                  <a:pt x="7670986" y="2125509"/>
                  <a:pt x="7663928" y="2125509"/>
                  <a:pt x="7656867" y="2125509"/>
                </a:cubicBezTo>
                <a:lnTo>
                  <a:pt x="7646278" y="2136099"/>
                </a:lnTo>
                <a:cubicBezTo>
                  <a:pt x="7653338" y="2136099"/>
                  <a:pt x="7656867" y="2137863"/>
                  <a:pt x="7656867" y="2141394"/>
                </a:cubicBezTo>
                <a:cubicBezTo>
                  <a:pt x="7656867" y="2144925"/>
                  <a:pt x="7653338" y="2150221"/>
                  <a:pt x="7646278" y="2157280"/>
                </a:cubicBezTo>
                <a:lnTo>
                  <a:pt x="7635686" y="2167871"/>
                </a:lnTo>
                <a:lnTo>
                  <a:pt x="7646278" y="2167871"/>
                </a:lnTo>
                <a:cubicBezTo>
                  <a:pt x="7660396" y="2167871"/>
                  <a:pt x="7669223" y="2166106"/>
                  <a:pt x="7672752" y="2162575"/>
                </a:cubicBezTo>
                <a:cubicBezTo>
                  <a:pt x="7676282" y="2159044"/>
                  <a:pt x="7678048" y="2167871"/>
                  <a:pt x="7678048" y="2189051"/>
                </a:cubicBezTo>
                <a:cubicBezTo>
                  <a:pt x="7678048" y="2210232"/>
                  <a:pt x="7681578" y="2220823"/>
                  <a:pt x="7688638" y="2220823"/>
                </a:cubicBezTo>
                <a:lnTo>
                  <a:pt x="7667457" y="2231413"/>
                </a:lnTo>
                <a:lnTo>
                  <a:pt x="7646278" y="2242004"/>
                </a:lnTo>
                <a:cubicBezTo>
                  <a:pt x="7653338" y="2242004"/>
                  <a:pt x="7656867" y="2243769"/>
                  <a:pt x="7656867" y="2247298"/>
                </a:cubicBezTo>
                <a:cubicBezTo>
                  <a:pt x="7656867" y="2250829"/>
                  <a:pt x="7656867" y="2252594"/>
                  <a:pt x="7656867" y="2252594"/>
                </a:cubicBezTo>
                <a:cubicBezTo>
                  <a:pt x="7656867" y="2252594"/>
                  <a:pt x="7653338" y="2252594"/>
                  <a:pt x="7646278" y="2252594"/>
                </a:cubicBezTo>
                <a:cubicBezTo>
                  <a:pt x="7639216" y="2252594"/>
                  <a:pt x="7635686" y="2252594"/>
                  <a:pt x="7635686" y="2252594"/>
                </a:cubicBezTo>
                <a:cubicBezTo>
                  <a:pt x="7635686" y="2252594"/>
                  <a:pt x="7632156" y="2252594"/>
                  <a:pt x="7625096" y="2252594"/>
                </a:cubicBezTo>
                <a:cubicBezTo>
                  <a:pt x="7618034" y="2252594"/>
                  <a:pt x="7610976" y="2252594"/>
                  <a:pt x="7603915" y="2252594"/>
                </a:cubicBezTo>
                <a:cubicBezTo>
                  <a:pt x="7582734" y="2245533"/>
                  <a:pt x="7568615" y="2242004"/>
                  <a:pt x="7561553" y="2242004"/>
                </a:cubicBezTo>
                <a:lnTo>
                  <a:pt x="7550963" y="2231413"/>
                </a:lnTo>
                <a:lnTo>
                  <a:pt x="7561553" y="2231413"/>
                </a:lnTo>
                <a:cubicBezTo>
                  <a:pt x="7568615" y="2231413"/>
                  <a:pt x="7580970" y="2233177"/>
                  <a:pt x="7598620" y="2236708"/>
                </a:cubicBezTo>
                <a:cubicBezTo>
                  <a:pt x="7616271" y="2240238"/>
                  <a:pt x="7628626" y="2238473"/>
                  <a:pt x="7635686" y="2231413"/>
                </a:cubicBezTo>
                <a:lnTo>
                  <a:pt x="7635686" y="2220823"/>
                </a:lnTo>
                <a:lnTo>
                  <a:pt x="7646278" y="2220823"/>
                </a:lnTo>
                <a:lnTo>
                  <a:pt x="7656867" y="2210232"/>
                </a:lnTo>
                <a:lnTo>
                  <a:pt x="7635686" y="2199642"/>
                </a:lnTo>
                <a:cubicBezTo>
                  <a:pt x="7628626" y="2192581"/>
                  <a:pt x="7618034" y="2190817"/>
                  <a:pt x="7603915" y="2194346"/>
                </a:cubicBezTo>
                <a:cubicBezTo>
                  <a:pt x="7589794" y="2197877"/>
                  <a:pt x="7580970" y="2196111"/>
                  <a:pt x="7577438" y="2189051"/>
                </a:cubicBezTo>
                <a:cubicBezTo>
                  <a:pt x="7573909" y="2181992"/>
                  <a:pt x="7572144" y="2178461"/>
                  <a:pt x="7572144" y="2178461"/>
                </a:cubicBezTo>
                <a:lnTo>
                  <a:pt x="7572144" y="2189051"/>
                </a:lnTo>
                <a:cubicBezTo>
                  <a:pt x="7579204" y="2196111"/>
                  <a:pt x="7579204" y="2203173"/>
                  <a:pt x="7572144" y="2210232"/>
                </a:cubicBezTo>
                <a:cubicBezTo>
                  <a:pt x="7572144" y="2210232"/>
                  <a:pt x="7570378" y="2210232"/>
                  <a:pt x="7566848" y="2210232"/>
                </a:cubicBezTo>
                <a:cubicBezTo>
                  <a:pt x="7563319" y="2210232"/>
                  <a:pt x="7561553" y="2206702"/>
                  <a:pt x="7561553" y="2199642"/>
                </a:cubicBezTo>
                <a:cubicBezTo>
                  <a:pt x="7561553" y="2192581"/>
                  <a:pt x="7559788" y="2189051"/>
                  <a:pt x="7556259" y="2189051"/>
                </a:cubicBezTo>
                <a:cubicBezTo>
                  <a:pt x="7552730" y="2189051"/>
                  <a:pt x="7547434" y="2187286"/>
                  <a:pt x="7540374" y="2183756"/>
                </a:cubicBezTo>
                <a:cubicBezTo>
                  <a:pt x="7533312" y="2180225"/>
                  <a:pt x="7519192" y="2178461"/>
                  <a:pt x="7498011" y="2178461"/>
                </a:cubicBezTo>
                <a:lnTo>
                  <a:pt x="7423878" y="2157280"/>
                </a:lnTo>
                <a:cubicBezTo>
                  <a:pt x="7416818" y="2157280"/>
                  <a:pt x="7411522" y="2157280"/>
                  <a:pt x="7407992" y="2157280"/>
                </a:cubicBezTo>
                <a:cubicBezTo>
                  <a:pt x="7404463" y="2157280"/>
                  <a:pt x="7402697" y="2153750"/>
                  <a:pt x="7402697" y="2146690"/>
                </a:cubicBezTo>
                <a:cubicBezTo>
                  <a:pt x="7402697" y="2139629"/>
                  <a:pt x="7406226" y="2136099"/>
                  <a:pt x="7413288" y="2136099"/>
                </a:cubicBezTo>
                <a:cubicBezTo>
                  <a:pt x="7420348" y="2136099"/>
                  <a:pt x="7423878" y="2136099"/>
                  <a:pt x="7423878" y="2136099"/>
                </a:cubicBezTo>
                <a:cubicBezTo>
                  <a:pt x="7416818" y="2129040"/>
                  <a:pt x="7416818" y="2125509"/>
                  <a:pt x="7423878" y="2125509"/>
                </a:cubicBezTo>
                <a:cubicBezTo>
                  <a:pt x="7437999" y="2118448"/>
                  <a:pt x="7445059" y="2121978"/>
                  <a:pt x="7445059" y="2136099"/>
                </a:cubicBezTo>
                <a:cubicBezTo>
                  <a:pt x="7445059" y="2136099"/>
                  <a:pt x="7441530" y="2136099"/>
                  <a:pt x="7434468" y="2136099"/>
                </a:cubicBezTo>
                <a:cubicBezTo>
                  <a:pt x="7427408" y="2136099"/>
                  <a:pt x="7423878" y="2139629"/>
                  <a:pt x="7423878" y="2146690"/>
                </a:cubicBezTo>
                <a:lnTo>
                  <a:pt x="7468888" y="2146690"/>
                </a:lnTo>
                <a:lnTo>
                  <a:pt x="7487420" y="2146690"/>
                </a:lnTo>
                <a:lnTo>
                  <a:pt x="7487420" y="2125509"/>
                </a:lnTo>
                <a:lnTo>
                  <a:pt x="7508601" y="2125509"/>
                </a:lnTo>
                <a:lnTo>
                  <a:pt x="7508601" y="2114919"/>
                </a:lnTo>
                <a:lnTo>
                  <a:pt x="7498011" y="2104328"/>
                </a:lnTo>
                <a:lnTo>
                  <a:pt x="7508601" y="2104328"/>
                </a:lnTo>
                <a:lnTo>
                  <a:pt x="7519192" y="2104328"/>
                </a:lnTo>
                <a:cubicBezTo>
                  <a:pt x="7519192" y="2111388"/>
                  <a:pt x="7520957" y="2118448"/>
                  <a:pt x="7524486" y="2125509"/>
                </a:cubicBezTo>
                <a:cubicBezTo>
                  <a:pt x="7528016" y="2132569"/>
                  <a:pt x="7531548" y="2134334"/>
                  <a:pt x="7535078" y="2130804"/>
                </a:cubicBezTo>
                <a:cubicBezTo>
                  <a:pt x="7538607" y="2127273"/>
                  <a:pt x="7540374" y="2121978"/>
                  <a:pt x="7540374" y="2114919"/>
                </a:cubicBezTo>
                <a:lnTo>
                  <a:pt x="7561553" y="2125509"/>
                </a:lnTo>
                <a:cubicBezTo>
                  <a:pt x="7582734" y="2139629"/>
                  <a:pt x="7596855" y="2143159"/>
                  <a:pt x="7603915" y="2136099"/>
                </a:cubicBezTo>
                <a:cubicBezTo>
                  <a:pt x="7603915" y="2129040"/>
                  <a:pt x="7603915" y="2125509"/>
                  <a:pt x="7603915" y="2125509"/>
                </a:cubicBezTo>
                <a:lnTo>
                  <a:pt x="7603915" y="2114919"/>
                </a:lnTo>
                <a:cubicBezTo>
                  <a:pt x="7610976" y="2121978"/>
                  <a:pt x="7618034" y="2123744"/>
                  <a:pt x="7625096" y="2120213"/>
                </a:cubicBezTo>
                <a:cubicBezTo>
                  <a:pt x="7632156" y="2116684"/>
                  <a:pt x="7633922" y="2113154"/>
                  <a:pt x="7630390" y="2109623"/>
                </a:cubicBezTo>
                <a:cubicBezTo>
                  <a:pt x="7626861" y="2106092"/>
                  <a:pt x="7621567" y="2104328"/>
                  <a:pt x="7614505" y="2104328"/>
                </a:cubicBezTo>
                <a:cubicBezTo>
                  <a:pt x="7607444" y="2104328"/>
                  <a:pt x="7602149" y="2102563"/>
                  <a:pt x="7598620" y="2099033"/>
                </a:cubicBezTo>
                <a:cubicBezTo>
                  <a:pt x="7595090" y="2095502"/>
                  <a:pt x="7593326" y="2093738"/>
                  <a:pt x="7593326" y="2093738"/>
                </a:cubicBezTo>
                <a:cubicBezTo>
                  <a:pt x="7579204" y="2086677"/>
                  <a:pt x="7568615" y="2083146"/>
                  <a:pt x="7561553" y="2083146"/>
                </a:cubicBezTo>
                <a:cubicBezTo>
                  <a:pt x="7561553" y="2072557"/>
                  <a:pt x="7563540" y="2067923"/>
                  <a:pt x="7567510" y="2069248"/>
                </a:cubicBezTo>
                <a:close/>
                <a:moveTo>
                  <a:pt x="7413288" y="2067261"/>
                </a:moveTo>
                <a:cubicBezTo>
                  <a:pt x="7415053" y="2067261"/>
                  <a:pt x="7416818" y="2069027"/>
                  <a:pt x="7418582" y="2072557"/>
                </a:cubicBezTo>
                <a:cubicBezTo>
                  <a:pt x="7422112" y="2079617"/>
                  <a:pt x="7420348" y="2083146"/>
                  <a:pt x="7413288" y="2083146"/>
                </a:cubicBezTo>
                <a:cubicBezTo>
                  <a:pt x="7406226" y="2083146"/>
                  <a:pt x="7404463" y="2079617"/>
                  <a:pt x="7407992" y="2072557"/>
                </a:cubicBezTo>
                <a:cubicBezTo>
                  <a:pt x="7409758" y="2069027"/>
                  <a:pt x="7411524" y="2067261"/>
                  <a:pt x="7413288" y="2067261"/>
                </a:cubicBezTo>
                <a:close/>
                <a:moveTo>
                  <a:pt x="7593326" y="2061967"/>
                </a:moveTo>
                <a:cubicBezTo>
                  <a:pt x="7600386" y="2061967"/>
                  <a:pt x="7603915" y="2061967"/>
                  <a:pt x="7603915" y="2061967"/>
                </a:cubicBezTo>
                <a:lnTo>
                  <a:pt x="7593326" y="2072557"/>
                </a:lnTo>
                <a:cubicBezTo>
                  <a:pt x="7593326" y="2072557"/>
                  <a:pt x="7593326" y="2069026"/>
                  <a:pt x="7593326" y="2061967"/>
                </a:cubicBezTo>
                <a:close/>
                <a:moveTo>
                  <a:pt x="7487420" y="2061967"/>
                </a:moveTo>
                <a:lnTo>
                  <a:pt x="7487420" y="2072557"/>
                </a:lnTo>
                <a:cubicBezTo>
                  <a:pt x="7480360" y="2072557"/>
                  <a:pt x="7476830" y="2072557"/>
                  <a:pt x="7476830" y="2072557"/>
                </a:cubicBezTo>
                <a:close/>
                <a:moveTo>
                  <a:pt x="6153028" y="2061967"/>
                </a:moveTo>
                <a:cubicBezTo>
                  <a:pt x="6145968" y="2061967"/>
                  <a:pt x="6138909" y="2065496"/>
                  <a:pt x="6131847" y="2072557"/>
                </a:cubicBezTo>
                <a:cubicBezTo>
                  <a:pt x="6138909" y="2072557"/>
                  <a:pt x="6144204" y="2072557"/>
                  <a:pt x="6147734" y="2072557"/>
                </a:cubicBezTo>
                <a:cubicBezTo>
                  <a:pt x="6151264" y="2072557"/>
                  <a:pt x="6153028" y="2072557"/>
                  <a:pt x="6153028" y="2072557"/>
                </a:cubicBezTo>
                <a:close/>
                <a:moveTo>
                  <a:pt x="4977492" y="2061967"/>
                </a:moveTo>
                <a:lnTo>
                  <a:pt x="4988084" y="2072557"/>
                </a:lnTo>
                <a:lnTo>
                  <a:pt x="4998674" y="2072557"/>
                </a:lnTo>
                <a:cubicBezTo>
                  <a:pt x="4991613" y="2065496"/>
                  <a:pt x="4988084" y="2061967"/>
                  <a:pt x="4988084" y="2061967"/>
                </a:cubicBezTo>
                <a:cubicBezTo>
                  <a:pt x="4988084" y="2061967"/>
                  <a:pt x="4984554" y="2061967"/>
                  <a:pt x="4977492" y="2061967"/>
                </a:cubicBezTo>
                <a:close/>
                <a:moveTo>
                  <a:pt x="7329889" y="2056671"/>
                </a:moveTo>
                <a:cubicBezTo>
                  <a:pt x="7330771" y="2056671"/>
                  <a:pt x="7332094" y="2058437"/>
                  <a:pt x="7333860" y="2061967"/>
                </a:cubicBezTo>
                <a:cubicBezTo>
                  <a:pt x="7337389" y="2069026"/>
                  <a:pt x="7342684" y="2070792"/>
                  <a:pt x="7349745" y="2067261"/>
                </a:cubicBezTo>
                <a:cubicBezTo>
                  <a:pt x="7356806" y="2063732"/>
                  <a:pt x="7360336" y="2065496"/>
                  <a:pt x="7360336" y="2072557"/>
                </a:cubicBezTo>
                <a:lnTo>
                  <a:pt x="7339155" y="2072557"/>
                </a:lnTo>
                <a:lnTo>
                  <a:pt x="7317974" y="2072557"/>
                </a:lnTo>
                <a:lnTo>
                  <a:pt x="7328564" y="2061967"/>
                </a:lnTo>
                <a:cubicBezTo>
                  <a:pt x="7328564" y="2058437"/>
                  <a:pt x="7329006" y="2056671"/>
                  <a:pt x="7329889" y="2056671"/>
                </a:cubicBezTo>
                <a:close/>
                <a:moveTo>
                  <a:pt x="6674607" y="2055348"/>
                </a:moveTo>
                <a:cubicBezTo>
                  <a:pt x="6676372" y="2056230"/>
                  <a:pt x="6679019" y="2058437"/>
                  <a:pt x="6682550" y="2061967"/>
                </a:cubicBezTo>
                <a:cubicBezTo>
                  <a:pt x="6689610" y="2069026"/>
                  <a:pt x="6689610" y="2072557"/>
                  <a:pt x="6682550" y="2072557"/>
                </a:cubicBezTo>
                <a:lnTo>
                  <a:pt x="6682550" y="2083146"/>
                </a:lnTo>
                <a:cubicBezTo>
                  <a:pt x="6689610" y="2083146"/>
                  <a:pt x="6689610" y="2086677"/>
                  <a:pt x="6682550" y="2093738"/>
                </a:cubicBezTo>
                <a:cubicBezTo>
                  <a:pt x="6668429" y="2093738"/>
                  <a:pt x="6657839" y="2093738"/>
                  <a:pt x="6650778" y="2093738"/>
                </a:cubicBezTo>
                <a:cubicBezTo>
                  <a:pt x="6643717" y="2086677"/>
                  <a:pt x="6643717" y="2083146"/>
                  <a:pt x="6650778" y="2083146"/>
                </a:cubicBezTo>
                <a:cubicBezTo>
                  <a:pt x="6657839" y="2083146"/>
                  <a:pt x="6663134" y="2083146"/>
                  <a:pt x="6666664" y="2083146"/>
                </a:cubicBezTo>
                <a:cubicBezTo>
                  <a:pt x="6670194" y="2083146"/>
                  <a:pt x="6671958" y="2083146"/>
                  <a:pt x="6671958" y="2083146"/>
                </a:cubicBezTo>
                <a:lnTo>
                  <a:pt x="6671958" y="2072557"/>
                </a:lnTo>
                <a:lnTo>
                  <a:pt x="6671958" y="2061967"/>
                </a:lnTo>
                <a:cubicBezTo>
                  <a:pt x="6671958" y="2061967"/>
                  <a:pt x="6671958" y="2060202"/>
                  <a:pt x="6671958" y="2056671"/>
                </a:cubicBezTo>
                <a:cubicBezTo>
                  <a:pt x="6671958" y="2054906"/>
                  <a:pt x="6672842" y="2054464"/>
                  <a:pt x="6674607" y="2055348"/>
                </a:cubicBezTo>
                <a:close/>
                <a:moveTo>
                  <a:pt x="5559966" y="2051376"/>
                </a:moveTo>
                <a:cubicBezTo>
                  <a:pt x="5567026" y="2058436"/>
                  <a:pt x="5570556" y="2061967"/>
                  <a:pt x="5570556" y="2061967"/>
                </a:cubicBezTo>
                <a:lnTo>
                  <a:pt x="5570556" y="2051376"/>
                </a:lnTo>
                <a:cubicBezTo>
                  <a:pt x="5570556" y="2051376"/>
                  <a:pt x="5567026" y="2051376"/>
                  <a:pt x="5559966" y="2051376"/>
                </a:cubicBezTo>
                <a:close/>
                <a:moveTo>
                  <a:pt x="4045537" y="2051376"/>
                </a:moveTo>
                <a:cubicBezTo>
                  <a:pt x="4059658" y="2051376"/>
                  <a:pt x="4073777" y="2054906"/>
                  <a:pt x="4087898" y="2061967"/>
                </a:cubicBezTo>
                <a:lnTo>
                  <a:pt x="4077308" y="2072557"/>
                </a:lnTo>
                <a:cubicBezTo>
                  <a:pt x="4056127" y="2072557"/>
                  <a:pt x="4045537" y="2072557"/>
                  <a:pt x="4045537" y="2072557"/>
                </a:cubicBezTo>
                <a:cubicBezTo>
                  <a:pt x="4052596" y="2065496"/>
                  <a:pt x="4052596" y="2061967"/>
                  <a:pt x="4045537" y="2061967"/>
                </a:cubicBezTo>
                <a:close/>
                <a:moveTo>
                  <a:pt x="7768067" y="2040786"/>
                </a:moveTo>
                <a:cubicBezTo>
                  <a:pt x="7771596" y="2040786"/>
                  <a:pt x="7773361" y="2044315"/>
                  <a:pt x="7773361" y="2051376"/>
                </a:cubicBezTo>
                <a:cubicBezTo>
                  <a:pt x="7766300" y="2051376"/>
                  <a:pt x="7762772" y="2049611"/>
                  <a:pt x="7762772" y="2046080"/>
                </a:cubicBezTo>
                <a:cubicBezTo>
                  <a:pt x="7762772" y="2042550"/>
                  <a:pt x="7764538" y="2040786"/>
                  <a:pt x="7768067" y="2040786"/>
                </a:cubicBezTo>
                <a:close/>
                <a:moveTo>
                  <a:pt x="6142438" y="2040786"/>
                </a:moveTo>
                <a:cubicBezTo>
                  <a:pt x="6142438" y="2040786"/>
                  <a:pt x="6142438" y="2042550"/>
                  <a:pt x="6142438" y="2046080"/>
                </a:cubicBezTo>
                <a:cubicBezTo>
                  <a:pt x="6142438" y="2049611"/>
                  <a:pt x="6145968" y="2047846"/>
                  <a:pt x="6153028" y="2040786"/>
                </a:cubicBezTo>
                <a:lnTo>
                  <a:pt x="6153028" y="2051376"/>
                </a:lnTo>
                <a:lnTo>
                  <a:pt x="6174209" y="2051376"/>
                </a:lnTo>
                <a:cubicBezTo>
                  <a:pt x="6174209" y="2051376"/>
                  <a:pt x="6181270" y="2054906"/>
                  <a:pt x="6195390" y="2061967"/>
                </a:cubicBezTo>
                <a:cubicBezTo>
                  <a:pt x="6202450" y="2069026"/>
                  <a:pt x="6209510" y="2072557"/>
                  <a:pt x="6216572" y="2072557"/>
                </a:cubicBezTo>
                <a:cubicBezTo>
                  <a:pt x="6223632" y="2065496"/>
                  <a:pt x="6223632" y="2061967"/>
                  <a:pt x="6216572" y="2061967"/>
                </a:cubicBezTo>
                <a:cubicBezTo>
                  <a:pt x="6209510" y="2061967"/>
                  <a:pt x="6202450" y="2060202"/>
                  <a:pt x="6195390" y="2056671"/>
                </a:cubicBezTo>
                <a:cubicBezTo>
                  <a:pt x="6188330" y="2053140"/>
                  <a:pt x="6181270" y="2051376"/>
                  <a:pt x="6174209" y="2051376"/>
                </a:cubicBezTo>
                <a:cubicBezTo>
                  <a:pt x="6167149" y="2051376"/>
                  <a:pt x="6163620" y="2049611"/>
                  <a:pt x="6163620" y="2046080"/>
                </a:cubicBezTo>
                <a:cubicBezTo>
                  <a:pt x="6163620" y="2042550"/>
                  <a:pt x="6163620" y="2040786"/>
                  <a:pt x="6163620" y="2040786"/>
                </a:cubicBezTo>
                <a:cubicBezTo>
                  <a:pt x="6163620" y="2040786"/>
                  <a:pt x="6160090" y="2040786"/>
                  <a:pt x="6153028" y="2040786"/>
                </a:cubicBezTo>
                <a:cubicBezTo>
                  <a:pt x="6145968" y="2040786"/>
                  <a:pt x="6142438" y="2040786"/>
                  <a:pt x="6142438" y="2040786"/>
                </a:cubicBezTo>
                <a:close/>
                <a:moveTo>
                  <a:pt x="4691551" y="2040786"/>
                </a:moveTo>
                <a:lnTo>
                  <a:pt x="4691551" y="2051376"/>
                </a:lnTo>
                <a:lnTo>
                  <a:pt x="4702142" y="2051376"/>
                </a:lnTo>
                <a:lnTo>
                  <a:pt x="4702142" y="2061967"/>
                </a:lnTo>
                <a:cubicBezTo>
                  <a:pt x="4688022" y="2061967"/>
                  <a:pt x="4677432" y="2061967"/>
                  <a:pt x="4670372" y="2061967"/>
                </a:cubicBezTo>
                <a:cubicBezTo>
                  <a:pt x="4663311" y="2047846"/>
                  <a:pt x="4670372" y="2040786"/>
                  <a:pt x="4691551" y="2040786"/>
                </a:cubicBezTo>
                <a:close/>
                <a:moveTo>
                  <a:pt x="4649190" y="2040786"/>
                </a:moveTo>
                <a:lnTo>
                  <a:pt x="4659780" y="2061967"/>
                </a:lnTo>
                <a:cubicBezTo>
                  <a:pt x="4652720" y="2069026"/>
                  <a:pt x="4645660" y="2069026"/>
                  <a:pt x="4638599" y="2061967"/>
                </a:cubicBezTo>
                <a:cubicBezTo>
                  <a:pt x="4617420" y="2047846"/>
                  <a:pt x="4620949" y="2040786"/>
                  <a:pt x="4649190" y="2040786"/>
                </a:cubicBezTo>
                <a:close/>
                <a:moveTo>
                  <a:pt x="7171032" y="2034167"/>
                </a:moveTo>
                <a:cubicBezTo>
                  <a:pt x="7170150" y="2035049"/>
                  <a:pt x="7169708" y="2037255"/>
                  <a:pt x="7169708" y="2040786"/>
                </a:cubicBezTo>
                <a:cubicBezTo>
                  <a:pt x="7169708" y="2040786"/>
                  <a:pt x="7173238" y="2040786"/>
                  <a:pt x="7180299" y="2040786"/>
                </a:cubicBezTo>
                <a:lnTo>
                  <a:pt x="7180299" y="2051376"/>
                </a:lnTo>
                <a:lnTo>
                  <a:pt x="7212070" y="2051376"/>
                </a:lnTo>
                <a:lnTo>
                  <a:pt x="7212070" y="2040786"/>
                </a:lnTo>
                <a:lnTo>
                  <a:pt x="7201480" y="2040786"/>
                </a:lnTo>
                <a:lnTo>
                  <a:pt x="7190889" y="2040786"/>
                </a:lnTo>
                <a:cubicBezTo>
                  <a:pt x="7183828" y="2040786"/>
                  <a:pt x="7178533" y="2039021"/>
                  <a:pt x="7175004" y="2035490"/>
                </a:cubicBezTo>
                <a:cubicBezTo>
                  <a:pt x="7173238" y="2033725"/>
                  <a:pt x="7171915" y="2033284"/>
                  <a:pt x="7171032" y="2034167"/>
                </a:cubicBezTo>
                <a:close/>
                <a:moveTo>
                  <a:pt x="7783952" y="2030194"/>
                </a:moveTo>
                <a:cubicBezTo>
                  <a:pt x="7783952" y="2030194"/>
                  <a:pt x="7785717" y="2030194"/>
                  <a:pt x="7789248" y="2030194"/>
                </a:cubicBezTo>
                <a:cubicBezTo>
                  <a:pt x="7792778" y="2030194"/>
                  <a:pt x="7794542" y="2033725"/>
                  <a:pt x="7794542" y="2040786"/>
                </a:cubicBezTo>
                <a:lnTo>
                  <a:pt x="7783952" y="2040786"/>
                </a:lnTo>
                <a:close/>
                <a:moveTo>
                  <a:pt x="7413288" y="2030194"/>
                </a:moveTo>
                <a:lnTo>
                  <a:pt x="7423878" y="2030194"/>
                </a:lnTo>
                <a:cubicBezTo>
                  <a:pt x="7423878" y="2037255"/>
                  <a:pt x="7425644" y="2039021"/>
                  <a:pt x="7429174" y="2035490"/>
                </a:cubicBezTo>
                <a:cubicBezTo>
                  <a:pt x="7432703" y="2031959"/>
                  <a:pt x="7434468" y="2033725"/>
                  <a:pt x="7434468" y="2040786"/>
                </a:cubicBezTo>
                <a:cubicBezTo>
                  <a:pt x="7434468" y="2047846"/>
                  <a:pt x="7430938" y="2051376"/>
                  <a:pt x="7423878" y="2051376"/>
                </a:cubicBezTo>
                <a:lnTo>
                  <a:pt x="7423878" y="2061967"/>
                </a:lnTo>
                <a:lnTo>
                  <a:pt x="7413288" y="2061967"/>
                </a:lnTo>
                <a:lnTo>
                  <a:pt x="7402697" y="2061967"/>
                </a:lnTo>
                <a:cubicBezTo>
                  <a:pt x="7402697" y="2061967"/>
                  <a:pt x="7404463" y="2060202"/>
                  <a:pt x="7407992" y="2056671"/>
                </a:cubicBezTo>
                <a:cubicBezTo>
                  <a:pt x="7411522" y="2053140"/>
                  <a:pt x="7411522" y="2049611"/>
                  <a:pt x="7407992" y="2046080"/>
                </a:cubicBezTo>
                <a:cubicBezTo>
                  <a:pt x="7404463" y="2042550"/>
                  <a:pt x="7406226" y="2037255"/>
                  <a:pt x="7413288" y="2030194"/>
                </a:cubicBezTo>
                <a:close/>
                <a:moveTo>
                  <a:pt x="6587236" y="2030194"/>
                </a:moveTo>
                <a:lnTo>
                  <a:pt x="6597826" y="2030194"/>
                </a:lnTo>
                <a:lnTo>
                  <a:pt x="6597826" y="2040786"/>
                </a:lnTo>
                <a:close/>
                <a:moveTo>
                  <a:pt x="5507014" y="2030194"/>
                </a:moveTo>
                <a:lnTo>
                  <a:pt x="5517604" y="2051376"/>
                </a:lnTo>
                <a:cubicBezTo>
                  <a:pt x="5524664" y="2051376"/>
                  <a:pt x="5528195" y="2047846"/>
                  <a:pt x="5528195" y="2040786"/>
                </a:cubicBezTo>
                <a:cubicBezTo>
                  <a:pt x="5528195" y="2040786"/>
                  <a:pt x="5526429" y="2039021"/>
                  <a:pt x="5522900" y="2035490"/>
                </a:cubicBezTo>
                <a:cubicBezTo>
                  <a:pt x="5519370" y="2031959"/>
                  <a:pt x="5514074" y="2030194"/>
                  <a:pt x="5507014" y="2030194"/>
                </a:cubicBezTo>
                <a:close/>
                <a:moveTo>
                  <a:pt x="4034946" y="2030194"/>
                </a:moveTo>
                <a:lnTo>
                  <a:pt x="4045537" y="2030194"/>
                </a:lnTo>
                <a:lnTo>
                  <a:pt x="4045537" y="2040786"/>
                </a:lnTo>
                <a:close/>
                <a:moveTo>
                  <a:pt x="3918452" y="2030194"/>
                </a:moveTo>
                <a:cubicBezTo>
                  <a:pt x="3918452" y="2030194"/>
                  <a:pt x="3921982" y="2030194"/>
                  <a:pt x="3929042" y="2030194"/>
                </a:cubicBezTo>
                <a:cubicBezTo>
                  <a:pt x="3936102" y="2030194"/>
                  <a:pt x="3939633" y="2033725"/>
                  <a:pt x="3939633" y="2040786"/>
                </a:cubicBezTo>
                <a:lnTo>
                  <a:pt x="3929042" y="2040786"/>
                </a:lnTo>
                <a:cubicBezTo>
                  <a:pt x="3921982" y="2033725"/>
                  <a:pt x="3918452" y="2030194"/>
                  <a:pt x="3918452" y="2030194"/>
                </a:cubicBezTo>
                <a:close/>
                <a:moveTo>
                  <a:pt x="5403757" y="2024900"/>
                </a:moveTo>
                <a:cubicBezTo>
                  <a:pt x="5401992" y="2024900"/>
                  <a:pt x="5401110" y="2026665"/>
                  <a:pt x="5401110" y="2030194"/>
                </a:cubicBezTo>
                <a:cubicBezTo>
                  <a:pt x="5401110" y="2037255"/>
                  <a:pt x="5404640" y="2037255"/>
                  <a:pt x="5411700" y="2030194"/>
                </a:cubicBezTo>
                <a:cubicBezTo>
                  <a:pt x="5408170" y="2026665"/>
                  <a:pt x="5405522" y="2024900"/>
                  <a:pt x="5403757" y="2024900"/>
                </a:cubicBezTo>
                <a:close/>
                <a:moveTo>
                  <a:pt x="7741590" y="2019605"/>
                </a:moveTo>
                <a:cubicBezTo>
                  <a:pt x="7748652" y="2026665"/>
                  <a:pt x="7755711" y="2033725"/>
                  <a:pt x="7762772" y="2040786"/>
                </a:cubicBezTo>
                <a:cubicBezTo>
                  <a:pt x="7755711" y="2040786"/>
                  <a:pt x="7752182" y="2040786"/>
                  <a:pt x="7752182" y="2040786"/>
                </a:cubicBezTo>
                <a:cubicBezTo>
                  <a:pt x="7752182" y="2040786"/>
                  <a:pt x="7746886" y="2039021"/>
                  <a:pt x="7736296" y="2035490"/>
                </a:cubicBezTo>
                <a:cubicBezTo>
                  <a:pt x="7725704" y="2031959"/>
                  <a:pt x="7720409" y="2028430"/>
                  <a:pt x="7720409" y="2024900"/>
                </a:cubicBezTo>
                <a:cubicBezTo>
                  <a:pt x="7720409" y="2021369"/>
                  <a:pt x="7727471" y="2019605"/>
                  <a:pt x="7741590" y="2019605"/>
                </a:cubicBezTo>
                <a:close/>
                <a:moveTo>
                  <a:pt x="7243841" y="2019605"/>
                </a:moveTo>
                <a:cubicBezTo>
                  <a:pt x="7250902" y="2019605"/>
                  <a:pt x="7254432" y="2021369"/>
                  <a:pt x="7254432" y="2024900"/>
                </a:cubicBezTo>
                <a:cubicBezTo>
                  <a:pt x="7254432" y="2028430"/>
                  <a:pt x="7252666" y="2030194"/>
                  <a:pt x="7249136" y="2030194"/>
                </a:cubicBezTo>
                <a:cubicBezTo>
                  <a:pt x="7245607" y="2030194"/>
                  <a:pt x="7243841" y="2026665"/>
                  <a:pt x="7243841" y="2019605"/>
                </a:cubicBezTo>
                <a:close/>
                <a:moveTo>
                  <a:pt x="5734708" y="2019605"/>
                </a:moveTo>
                <a:cubicBezTo>
                  <a:pt x="5738237" y="2019605"/>
                  <a:pt x="5740002" y="2023136"/>
                  <a:pt x="5740002" y="2030194"/>
                </a:cubicBezTo>
                <a:cubicBezTo>
                  <a:pt x="5740002" y="2030194"/>
                  <a:pt x="5736472" y="2030194"/>
                  <a:pt x="5729412" y="2030194"/>
                </a:cubicBezTo>
                <a:cubicBezTo>
                  <a:pt x="5729412" y="2023136"/>
                  <a:pt x="5731178" y="2019605"/>
                  <a:pt x="5734708" y="2019605"/>
                </a:cubicBezTo>
                <a:close/>
                <a:moveTo>
                  <a:pt x="3950223" y="2019605"/>
                </a:moveTo>
                <a:lnTo>
                  <a:pt x="4003175" y="2030194"/>
                </a:lnTo>
                <a:lnTo>
                  <a:pt x="4013765" y="2051376"/>
                </a:lnTo>
                <a:cubicBezTo>
                  <a:pt x="4006706" y="2051376"/>
                  <a:pt x="3992585" y="2044315"/>
                  <a:pt x="3971404" y="2030194"/>
                </a:cubicBezTo>
                <a:close/>
                <a:moveTo>
                  <a:pt x="7341802" y="2012985"/>
                </a:moveTo>
                <a:cubicBezTo>
                  <a:pt x="7343567" y="2012103"/>
                  <a:pt x="7346216" y="2012544"/>
                  <a:pt x="7349745" y="2014309"/>
                </a:cubicBezTo>
                <a:cubicBezTo>
                  <a:pt x="7356806" y="2017840"/>
                  <a:pt x="7360336" y="2019605"/>
                  <a:pt x="7360336" y="2019605"/>
                </a:cubicBezTo>
                <a:cubicBezTo>
                  <a:pt x="7374456" y="2019605"/>
                  <a:pt x="7377986" y="2026665"/>
                  <a:pt x="7370926" y="2040786"/>
                </a:cubicBezTo>
                <a:cubicBezTo>
                  <a:pt x="7363866" y="2047846"/>
                  <a:pt x="7358570" y="2047846"/>
                  <a:pt x="7355040" y="2040786"/>
                </a:cubicBezTo>
                <a:cubicBezTo>
                  <a:pt x="7351511" y="2033725"/>
                  <a:pt x="7349745" y="2030194"/>
                  <a:pt x="7349745" y="2030194"/>
                </a:cubicBezTo>
                <a:lnTo>
                  <a:pt x="7339155" y="2019605"/>
                </a:lnTo>
                <a:cubicBezTo>
                  <a:pt x="7339155" y="2016075"/>
                  <a:pt x="7340038" y="2013868"/>
                  <a:pt x="7341802" y="2012985"/>
                </a:cubicBezTo>
                <a:close/>
                <a:moveTo>
                  <a:pt x="7762772" y="2009015"/>
                </a:moveTo>
                <a:cubicBezTo>
                  <a:pt x="7762772" y="2009015"/>
                  <a:pt x="7766300" y="2009015"/>
                  <a:pt x="7773361" y="2009015"/>
                </a:cubicBezTo>
                <a:lnTo>
                  <a:pt x="7762772" y="2019605"/>
                </a:lnTo>
                <a:close/>
                <a:moveTo>
                  <a:pt x="7317974" y="2009015"/>
                </a:moveTo>
                <a:lnTo>
                  <a:pt x="7328564" y="2019605"/>
                </a:lnTo>
                <a:cubicBezTo>
                  <a:pt x="7335626" y="2026665"/>
                  <a:pt x="7335626" y="2030194"/>
                  <a:pt x="7328564" y="2030194"/>
                </a:cubicBezTo>
                <a:lnTo>
                  <a:pt x="7317974" y="2030194"/>
                </a:lnTo>
                <a:cubicBezTo>
                  <a:pt x="7317974" y="2023136"/>
                  <a:pt x="7317974" y="2019605"/>
                  <a:pt x="7317974" y="2019605"/>
                </a:cubicBezTo>
                <a:close/>
                <a:moveTo>
                  <a:pt x="6650778" y="2009015"/>
                </a:moveTo>
                <a:cubicBezTo>
                  <a:pt x="6643717" y="2016074"/>
                  <a:pt x="6643717" y="2019605"/>
                  <a:pt x="6650778" y="2019605"/>
                </a:cubicBezTo>
                <a:lnTo>
                  <a:pt x="6671958" y="2009015"/>
                </a:lnTo>
                <a:close/>
                <a:moveTo>
                  <a:pt x="6333066" y="2009015"/>
                </a:moveTo>
                <a:lnTo>
                  <a:pt x="6311884" y="2019605"/>
                </a:lnTo>
                <a:cubicBezTo>
                  <a:pt x="6311884" y="2026665"/>
                  <a:pt x="6311884" y="2030194"/>
                  <a:pt x="6311884" y="2030194"/>
                </a:cubicBezTo>
                <a:cubicBezTo>
                  <a:pt x="6326005" y="2030194"/>
                  <a:pt x="6336595" y="2031959"/>
                  <a:pt x="6343656" y="2035490"/>
                </a:cubicBezTo>
                <a:cubicBezTo>
                  <a:pt x="6350717" y="2039021"/>
                  <a:pt x="6357776" y="2040786"/>
                  <a:pt x="6364836" y="2040786"/>
                </a:cubicBezTo>
                <a:lnTo>
                  <a:pt x="6386018" y="2040786"/>
                </a:lnTo>
                <a:cubicBezTo>
                  <a:pt x="6386018" y="2033725"/>
                  <a:pt x="6386018" y="2030194"/>
                  <a:pt x="6386018" y="2030194"/>
                </a:cubicBezTo>
                <a:lnTo>
                  <a:pt x="6386018" y="2019605"/>
                </a:lnTo>
                <a:cubicBezTo>
                  <a:pt x="6378957" y="2012544"/>
                  <a:pt x="6373662" y="2010780"/>
                  <a:pt x="6370132" y="2014309"/>
                </a:cubicBezTo>
                <a:cubicBezTo>
                  <a:pt x="6366602" y="2017840"/>
                  <a:pt x="6361306" y="2019605"/>
                  <a:pt x="6354246" y="2019605"/>
                </a:cubicBezTo>
                <a:cubicBezTo>
                  <a:pt x="6347186" y="2019605"/>
                  <a:pt x="6340127" y="2016074"/>
                  <a:pt x="6333066" y="2009015"/>
                </a:cubicBezTo>
                <a:close/>
                <a:moveTo>
                  <a:pt x="5263434" y="2009015"/>
                </a:moveTo>
                <a:cubicBezTo>
                  <a:pt x="5270494" y="2009015"/>
                  <a:pt x="5274025" y="2009015"/>
                  <a:pt x="5274025" y="2009015"/>
                </a:cubicBezTo>
                <a:lnTo>
                  <a:pt x="5263434" y="2019605"/>
                </a:lnTo>
                <a:close/>
                <a:moveTo>
                  <a:pt x="3783424" y="2001072"/>
                </a:moveTo>
                <a:cubicBezTo>
                  <a:pt x="3785189" y="2001072"/>
                  <a:pt x="3787836" y="2001954"/>
                  <a:pt x="3791367" y="2003719"/>
                </a:cubicBezTo>
                <a:cubicBezTo>
                  <a:pt x="3798427" y="2007250"/>
                  <a:pt x="3801956" y="2009015"/>
                  <a:pt x="3801956" y="2009015"/>
                </a:cubicBezTo>
                <a:lnTo>
                  <a:pt x="3780776" y="2009015"/>
                </a:lnTo>
                <a:cubicBezTo>
                  <a:pt x="3780776" y="2009015"/>
                  <a:pt x="3780776" y="2007250"/>
                  <a:pt x="3780776" y="2003719"/>
                </a:cubicBezTo>
                <a:cubicBezTo>
                  <a:pt x="3780776" y="2001954"/>
                  <a:pt x="3781660" y="2001072"/>
                  <a:pt x="3783424" y="2001072"/>
                </a:cubicBezTo>
                <a:close/>
                <a:moveTo>
                  <a:pt x="7540374" y="1998424"/>
                </a:moveTo>
                <a:cubicBezTo>
                  <a:pt x="7540374" y="1998424"/>
                  <a:pt x="7543903" y="1998424"/>
                  <a:pt x="7550963" y="1998424"/>
                </a:cubicBezTo>
                <a:lnTo>
                  <a:pt x="7540374" y="2009015"/>
                </a:lnTo>
                <a:cubicBezTo>
                  <a:pt x="7540374" y="2009015"/>
                  <a:pt x="7540374" y="2005484"/>
                  <a:pt x="7540374" y="1998424"/>
                </a:cubicBezTo>
                <a:close/>
                <a:moveTo>
                  <a:pt x="7339155" y="1998424"/>
                </a:moveTo>
                <a:cubicBezTo>
                  <a:pt x="7339155" y="1998424"/>
                  <a:pt x="7342684" y="1998424"/>
                  <a:pt x="7349745" y="1998424"/>
                </a:cubicBezTo>
                <a:lnTo>
                  <a:pt x="7339155" y="2009015"/>
                </a:lnTo>
                <a:close/>
                <a:moveTo>
                  <a:pt x="7047918" y="1998424"/>
                </a:moveTo>
                <a:cubicBezTo>
                  <a:pt x="7044389" y="1998424"/>
                  <a:pt x="7044389" y="2000188"/>
                  <a:pt x="7047918" y="2003719"/>
                </a:cubicBezTo>
                <a:cubicBezTo>
                  <a:pt x="7051448" y="2007250"/>
                  <a:pt x="7060274" y="2010780"/>
                  <a:pt x="7074395" y="2014309"/>
                </a:cubicBezTo>
                <a:cubicBezTo>
                  <a:pt x="7088514" y="2017840"/>
                  <a:pt x="7097341" y="2019605"/>
                  <a:pt x="7100870" y="2019605"/>
                </a:cubicBezTo>
                <a:cubicBezTo>
                  <a:pt x="7104400" y="2019605"/>
                  <a:pt x="7109696" y="2019605"/>
                  <a:pt x="7116756" y="2019605"/>
                </a:cubicBezTo>
                <a:lnTo>
                  <a:pt x="7127347" y="2019605"/>
                </a:lnTo>
                <a:lnTo>
                  <a:pt x="7127347" y="2009015"/>
                </a:lnTo>
                <a:cubicBezTo>
                  <a:pt x="7134408" y="2009015"/>
                  <a:pt x="7137937" y="2009015"/>
                  <a:pt x="7137937" y="2009015"/>
                </a:cubicBezTo>
                <a:cubicBezTo>
                  <a:pt x="7130876" y="2001954"/>
                  <a:pt x="7116756" y="1998424"/>
                  <a:pt x="7095574" y="1998424"/>
                </a:cubicBezTo>
                <a:cubicBezTo>
                  <a:pt x="7088514" y="1998424"/>
                  <a:pt x="7081456" y="1998424"/>
                  <a:pt x="7074395" y="1998424"/>
                </a:cubicBezTo>
                <a:cubicBezTo>
                  <a:pt x="7067333" y="1998424"/>
                  <a:pt x="7060274" y="1998424"/>
                  <a:pt x="7053214" y="1998424"/>
                </a:cubicBezTo>
                <a:cubicBezTo>
                  <a:pt x="7053214" y="1998424"/>
                  <a:pt x="7051448" y="1998424"/>
                  <a:pt x="7047918" y="1998424"/>
                </a:cubicBezTo>
                <a:close/>
                <a:moveTo>
                  <a:pt x="8493510" y="1987834"/>
                </a:moveTo>
                <a:cubicBezTo>
                  <a:pt x="8493510" y="1987834"/>
                  <a:pt x="8497039" y="1987834"/>
                  <a:pt x="8504100" y="1987834"/>
                </a:cubicBezTo>
                <a:lnTo>
                  <a:pt x="8514691" y="1987834"/>
                </a:lnTo>
                <a:lnTo>
                  <a:pt x="8525281" y="1987834"/>
                </a:lnTo>
                <a:cubicBezTo>
                  <a:pt x="8532341" y="1994894"/>
                  <a:pt x="8537637" y="1998424"/>
                  <a:pt x="8541166" y="1998424"/>
                </a:cubicBezTo>
                <a:cubicBezTo>
                  <a:pt x="8544696" y="1998424"/>
                  <a:pt x="8546462" y="1998424"/>
                  <a:pt x="8546462" y="1998424"/>
                </a:cubicBezTo>
                <a:cubicBezTo>
                  <a:pt x="8567641" y="1998424"/>
                  <a:pt x="8595884" y="2009015"/>
                  <a:pt x="8631185" y="2030194"/>
                </a:cubicBezTo>
                <a:cubicBezTo>
                  <a:pt x="8638245" y="2030194"/>
                  <a:pt x="8643541" y="2031959"/>
                  <a:pt x="8647070" y="2035490"/>
                </a:cubicBezTo>
                <a:cubicBezTo>
                  <a:pt x="8650601" y="2039021"/>
                  <a:pt x="8655895" y="2040786"/>
                  <a:pt x="8662957" y="2040786"/>
                </a:cubicBezTo>
                <a:lnTo>
                  <a:pt x="8673545" y="2040786"/>
                </a:lnTo>
                <a:cubicBezTo>
                  <a:pt x="8673545" y="2047846"/>
                  <a:pt x="8680607" y="2054906"/>
                  <a:pt x="8694728" y="2061967"/>
                </a:cubicBezTo>
                <a:cubicBezTo>
                  <a:pt x="8708847" y="2069026"/>
                  <a:pt x="8715908" y="2072557"/>
                  <a:pt x="8715908" y="2072557"/>
                </a:cubicBezTo>
                <a:cubicBezTo>
                  <a:pt x="8708847" y="2072557"/>
                  <a:pt x="8698257" y="2072557"/>
                  <a:pt x="8684137" y="2072557"/>
                </a:cubicBezTo>
                <a:lnTo>
                  <a:pt x="8641775" y="2051376"/>
                </a:lnTo>
                <a:cubicBezTo>
                  <a:pt x="8620595" y="2044315"/>
                  <a:pt x="8610004" y="2040786"/>
                  <a:pt x="8610004" y="2040786"/>
                </a:cubicBezTo>
                <a:cubicBezTo>
                  <a:pt x="8610004" y="2033725"/>
                  <a:pt x="8599414" y="2030194"/>
                  <a:pt x="8578233" y="2030194"/>
                </a:cubicBezTo>
                <a:cubicBezTo>
                  <a:pt x="8578233" y="2030194"/>
                  <a:pt x="8574703" y="2028430"/>
                  <a:pt x="8567641" y="2024900"/>
                </a:cubicBezTo>
                <a:cubicBezTo>
                  <a:pt x="8560582" y="2021369"/>
                  <a:pt x="8542932" y="2016074"/>
                  <a:pt x="8514691" y="2009015"/>
                </a:cubicBezTo>
                <a:close/>
                <a:moveTo>
                  <a:pt x="7423878" y="1987834"/>
                </a:moveTo>
                <a:cubicBezTo>
                  <a:pt x="7430938" y="1987834"/>
                  <a:pt x="7434468" y="1989598"/>
                  <a:pt x="7434468" y="1993128"/>
                </a:cubicBezTo>
                <a:cubicBezTo>
                  <a:pt x="7434468" y="1996659"/>
                  <a:pt x="7430938" y="1998424"/>
                  <a:pt x="7423878" y="1998424"/>
                </a:cubicBezTo>
                <a:lnTo>
                  <a:pt x="7413288" y="1998424"/>
                </a:lnTo>
                <a:cubicBezTo>
                  <a:pt x="7413288" y="1991363"/>
                  <a:pt x="7416818" y="1987834"/>
                  <a:pt x="7423878" y="1987834"/>
                </a:cubicBezTo>
                <a:close/>
                <a:moveTo>
                  <a:pt x="5972991" y="1987834"/>
                </a:moveTo>
                <a:cubicBezTo>
                  <a:pt x="5987112" y="1994894"/>
                  <a:pt x="5987112" y="2001954"/>
                  <a:pt x="5972991" y="2009015"/>
                </a:cubicBezTo>
                <a:lnTo>
                  <a:pt x="6036534" y="2030194"/>
                </a:lnTo>
                <a:lnTo>
                  <a:pt x="6057716" y="2019605"/>
                </a:lnTo>
                <a:cubicBezTo>
                  <a:pt x="6064776" y="2026665"/>
                  <a:pt x="6068305" y="2030194"/>
                  <a:pt x="6068305" y="2030194"/>
                </a:cubicBezTo>
                <a:lnTo>
                  <a:pt x="6089486" y="2030194"/>
                </a:lnTo>
                <a:lnTo>
                  <a:pt x="6036534" y="2009015"/>
                </a:lnTo>
                <a:cubicBezTo>
                  <a:pt x="6036534" y="2009015"/>
                  <a:pt x="6033005" y="2009015"/>
                  <a:pt x="6025943" y="2009015"/>
                </a:cubicBezTo>
                <a:cubicBezTo>
                  <a:pt x="6018882" y="2009015"/>
                  <a:pt x="6015353" y="2007250"/>
                  <a:pt x="6015353" y="2003719"/>
                </a:cubicBezTo>
                <a:cubicBezTo>
                  <a:pt x="6015353" y="2000188"/>
                  <a:pt x="6018882" y="1998424"/>
                  <a:pt x="6025943" y="1998424"/>
                </a:cubicBezTo>
                <a:cubicBezTo>
                  <a:pt x="6018882" y="1991363"/>
                  <a:pt x="6008293" y="1987834"/>
                  <a:pt x="5994172" y="1987834"/>
                </a:cubicBezTo>
                <a:close/>
                <a:moveTo>
                  <a:pt x="5379929" y="1987834"/>
                </a:moveTo>
                <a:cubicBezTo>
                  <a:pt x="5372868" y="1987834"/>
                  <a:pt x="5369339" y="1989598"/>
                  <a:pt x="5369339" y="1993128"/>
                </a:cubicBezTo>
                <a:cubicBezTo>
                  <a:pt x="5369339" y="1996659"/>
                  <a:pt x="5372868" y="1998424"/>
                  <a:pt x="5379929" y="1998424"/>
                </a:cubicBezTo>
                <a:cubicBezTo>
                  <a:pt x="5386990" y="1998424"/>
                  <a:pt x="5394050" y="2001954"/>
                  <a:pt x="5401110" y="2009015"/>
                </a:cubicBezTo>
                <a:cubicBezTo>
                  <a:pt x="5401110" y="2009015"/>
                  <a:pt x="5404640" y="2010780"/>
                  <a:pt x="5411700" y="2014309"/>
                </a:cubicBezTo>
                <a:cubicBezTo>
                  <a:pt x="5418760" y="2017840"/>
                  <a:pt x="5425820" y="2019605"/>
                  <a:pt x="5432881" y="2019605"/>
                </a:cubicBezTo>
                <a:cubicBezTo>
                  <a:pt x="5439942" y="2019605"/>
                  <a:pt x="5447002" y="2019605"/>
                  <a:pt x="5454062" y="2019605"/>
                </a:cubicBezTo>
                <a:cubicBezTo>
                  <a:pt x="5454062" y="2019605"/>
                  <a:pt x="5450531" y="2017840"/>
                  <a:pt x="5443471" y="2014309"/>
                </a:cubicBezTo>
                <a:cubicBezTo>
                  <a:pt x="5436410" y="2010780"/>
                  <a:pt x="5429352" y="2009015"/>
                  <a:pt x="5422291" y="2009015"/>
                </a:cubicBezTo>
                <a:cubicBezTo>
                  <a:pt x="5408170" y="2001954"/>
                  <a:pt x="5399344" y="1996659"/>
                  <a:pt x="5395814" y="1993128"/>
                </a:cubicBezTo>
                <a:cubicBezTo>
                  <a:pt x="5392285" y="1989598"/>
                  <a:pt x="5386990" y="1987834"/>
                  <a:pt x="5379929" y="1987834"/>
                </a:cubicBezTo>
                <a:close/>
                <a:moveTo>
                  <a:pt x="4490334" y="1987834"/>
                </a:moveTo>
                <a:lnTo>
                  <a:pt x="4490334" y="1998424"/>
                </a:lnTo>
                <a:cubicBezTo>
                  <a:pt x="4483274" y="1998424"/>
                  <a:pt x="4479743" y="1998424"/>
                  <a:pt x="4479743" y="1998424"/>
                </a:cubicBezTo>
                <a:cubicBezTo>
                  <a:pt x="4479743" y="1998424"/>
                  <a:pt x="4479743" y="1996659"/>
                  <a:pt x="4479743" y="1993128"/>
                </a:cubicBezTo>
                <a:cubicBezTo>
                  <a:pt x="4479743" y="1989598"/>
                  <a:pt x="4483274" y="1987834"/>
                  <a:pt x="4490334" y="1987834"/>
                </a:cubicBezTo>
                <a:close/>
                <a:moveTo>
                  <a:pt x="4426791" y="1987834"/>
                </a:moveTo>
                <a:lnTo>
                  <a:pt x="4458562" y="2009015"/>
                </a:lnTo>
                <a:cubicBezTo>
                  <a:pt x="4444442" y="2009015"/>
                  <a:pt x="4433852" y="2009015"/>
                  <a:pt x="4426791" y="2009015"/>
                </a:cubicBezTo>
                <a:close/>
                <a:moveTo>
                  <a:pt x="7339155" y="1977242"/>
                </a:moveTo>
                <a:cubicBezTo>
                  <a:pt x="7339155" y="1977242"/>
                  <a:pt x="7342684" y="1977242"/>
                  <a:pt x="7349745" y="1977242"/>
                </a:cubicBezTo>
                <a:lnTo>
                  <a:pt x="7360336" y="1977242"/>
                </a:lnTo>
                <a:cubicBezTo>
                  <a:pt x="7360336" y="1977242"/>
                  <a:pt x="7360336" y="1979007"/>
                  <a:pt x="7360336" y="1982538"/>
                </a:cubicBezTo>
                <a:cubicBezTo>
                  <a:pt x="7360336" y="1986069"/>
                  <a:pt x="7356806" y="1987834"/>
                  <a:pt x="7349745" y="1987834"/>
                </a:cubicBezTo>
                <a:cubicBezTo>
                  <a:pt x="7349745" y="1980773"/>
                  <a:pt x="7346216" y="1977242"/>
                  <a:pt x="7339155" y="1977242"/>
                </a:cubicBezTo>
                <a:close/>
                <a:moveTo>
                  <a:pt x="6550169" y="1977242"/>
                </a:moveTo>
                <a:lnTo>
                  <a:pt x="6566054" y="1977242"/>
                </a:lnTo>
                <a:lnTo>
                  <a:pt x="6576646" y="1977242"/>
                </a:lnTo>
                <a:lnTo>
                  <a:pt x="6576646" y="1987834"/>
                </a:lnTo>
                <a:cubicBezTo>
                  <a:pt x="6562525" y="1994894"/>
                  <a:pt x="6558994" y="1994894"/>
                  <a:pt x="6566054" y="1987834"/>
                </a:cubicBezTo>
                <a:cubicBezTo>
                  <a:pt x="6566054" y="1980773"/>
                  <a:pt x="6560759" y="1977242"/>
                  <a:pt x="6550169" y="1977242"/>
                </a:cubicBezTo>
                <a:close/>
                <a:moveTo>
                  <a:pt x="6428380" y="1977242"/>
                </a:moveTo>
                <a:cubicBezTo>
                  <a:pt x="6435440" y="1977242"/>
                  <a:pt x="6438970" y="1977242"/>
                  <a:pt x="6438970" y="1977242"/>
                </a:cubicBezTo>
                <a:cubicBezTo>
                  <a:pt x="6453090" y="1977242"/>
                  <a:pt x="6467211" y="1977242"/>
                  <a:pt x="6481332" y="1977242"/>
                </a:cubicBezTo>
                <a:cubicBezTo>
                  <a:pt x="6495451" y="1977242"/>
                  <a:pt x="6509573" y="1977242"/>
                  <a:pt x="6523694" y="1977242"/>
                </a:cubicBezTo>
                <a:cubicBezTo>
                  <a:pt x="6530754" y="1977242"/>
                  <a:pt x="6534284" y="1977242"/>
                  <a:pt x="6534284" y="1977242"/>
                </a:cubicBezTo>
                <a:lnTo>
                  <a:pt x="6544874" y="1977242"/>
                </a:lnTo>
                <a:lnTo>
                  <a:pt x="6550169" y="1977242"/>
                </a:lnTo>
                <a:cubicBezTo>
                  <a:pt x="6539579" y="1977242"/>
                  <a:pt x="6534284" y="1979007"/>
                  <a:pt x="6534284" y="1982538"/>
                </a:cubicBezTo>
                <a:cubicBezTo>
                  <a:pt x="6534284" y="1986069"/>
                  <a:pt x="6536050" y="1987834"/>
                  <a:pt x="6539579" y="1987834"/>
                </a:cubicBezTo>
                <a:cubicBezTo>
                  <a:pt x="6543108" y="1987834"/>
                  <a:pt x="6544874" y="1991363"/>
                  <a:pt x="6544874" y="1998424"/>
                </a:cubicBezTo>
                <a:cubicBezTo>
                  <a:pt x="6544874" y="2005484"/>
                  <a:pt x="6548403" y="2009015"/>
                  <a:pt x="6555464" y="2009015"/>
                </a:cubicBezTo>
                <a:cubicBezTo>
                  <a:pt x="6562525" y="2009015"/>
                  <a:pt x="6564290" y="2010780"/>
                  <a:pt x="6560759" y="2014309"/>
                </a:cubicBezTo>
                <a:cubicBezTo>
                  <a:pt x="6557230" y="2017840"/>
                  <a:pt x="6548403" y="2016074"/>
                  <a:pt x="6534284" y="2009015"/>
                </a:cubicBezTo>
                <a:lnTo>
                  <a:pt x="6491922" y="1998424"/>
                </a:lnTo>
                <a:cubicBezTo>
                  <a:pt x="6484861" y="1998424"/>
                  <a:pt x="6479566" y="1996659"/>
                  <a:pt x="6476036" y="1993128"/>
                </a:cubicBezTo>
                <a:cubicBezTo>
                  <a:pt x="6472506" y="1989598"/>
                  <a:pt x="6470740" y="1987834"/>
                  <a:pt x="6470740" y="1987834"/>
                </a:cubicBezTo>
                <a:lnTo>
                  <a:pt x="6470740" y="1998424"/>
                </a:lnTo>
                <a:lnTo>
                  <a:pt x="6470740" y="2009015"/>
                </a:lnTo>
                <a:cubicBezTo>
                  <a:pt x="6463680" y="2009015"/>
                  <a:pt x="6456621" y="2003719"/>
                  <a:pt x="6449560" y="1993128"/>
                </a:cubicBezTo>
                <a:cubicBezTo>
                  <a:pt x="6442499" y="1982538"/>
                  <a:pt x="6435440" y="1977242"/>
                  <a:pt x="6428380" y="1977242"/>
                </a:cubicBezTo>
                <a:close/>
                <a:moveTo>
                  <a:pt x="5146940" y="1977242"/>
                </a:moveTo>
                <a:lnTo>
                  <a:pt x="5168121" y="1987834"/>
                </a:lnTo>
                <a:cubicBezTo>
                  <a:pt x="5161060" y="1987834"/>
                  <a:pt x="5157530" y="1987834"/>
                  <a:pt x="5157530" y="1987834"/>
                </a:cubicBezTo>
                <a:cubicBezTo>
                  <a:pt x="5157530" y="1987834"/>
                  <a:pt x="5154000" y="1987834"/>
                  <a:pt x="5146940" y="1987834"/>
                </a:cubicBezTo>
                <a:lnTo>
                  <a:pt x="5157530" y="1998424"/>
                </a:lnTo>
                <a:cubicBezTo>
                  <a:pt x="5171650" y="1998424"/>
                  <a:pt x="5178710" y="1994894"/>
                  <a:pt x="5178710" y="1987834"/>
                </a:cubicBezTo>
                <a:lnTo>
                  <a:pt x="5157530" y="1977242"/>
                </a:lnTo>
                <a:close/>
                <a:moveTo>
                  <a:pt x="5009265" y="1977242"/>
                </a:moveTo>
                <a:lnTo>
                  <a:pt x="5009265" y="1987834"/>
                </a:lnTo>
                <a:lnTo>
                  <a:pt x="5019854" y="1977242"/>
                </a:lnTo>
                <a:cubicBezTo>
                  <a:pt x="5019854" y="1977242"/>
                  <a:pt x="5016325" y="1977242"/>
                  <a:pt x="5009265" y="1977242"/>
                </a:cubicBezTo>
                <a:close/>
                <a:moveTo>
                  <a:pt x="7104842" y="1971948"/>
                </a:moveTo>
                <a:cubicBezTo>
                  <a:pt x="7102196" y="1971948"/>
                  <a:pt x="7099106" y="1973713"/>
                  <a:pt x="7095574" y="1977242"/>
                </a:cubicBezTo>
                <a:lnTo>
                  <a:pt x="7106166" y="1987834"/>
                </a:lnTo>
                <a:cubicBezTo>
                  <a:pt x="7113226" y="1987834"/>
                  <a:pt x="7116756" y="1987834"/>
                  <a:pt x="7116756" y="1987834"/>
                </a:cubicBezTo>
                <a:cubicBezTo>
                  <a:pt x="7116756" y="1987834"/>
                  <a:pt x="7114991" y="1984303"/>
                  <a:pt x="7111462" y="1977242"/>
                </a:cubicBezTo>
                <a:cubicBezTo>
                  <a:pt x="7109697" y="1973713"/>
                  <a:pt x="7107491" y="1971948"/>
                  <a:pt x="7104842" y="1971948"/>
                </a:cubicBezTo>
                <a:close/>
                <a:moveTo>
                  <a:pt x="7635686" y="1966653"/>
                </a:moveTo>
                <a:lnTo>
                  <a:pt x="7646278" y="1977242"/>
                </a:lnTo>
                <a:cubicBezTo>
                  <a:pt x="7653338" y="1970184"/>
                  <a:pt x="7660396" y="1966653"/>
                  <a:pt x="7667457" y="1966653"/>
                </a:cubicBezTo>
                <a:cubicBezTo>
                  <a:pt x="7667457" y="1966653"/>
                  <a:pt x="7662163" y="1966653"/>
                  <a:pt x="7651572" y="1966653"/>
                </a:cubicBezTo>
                <a:cubicBezTo>
                  <a:pt x="7640982" y="1966653"/>
                  <a:pt x="7635686" y="1966653"/>
                  <a:pt x="7635686" y="1966653"/>
                </a:cubicBezTo>
                <a:close/>
                <a:moveTo>
                  <a:pt x="6608416" y="1966653"/>
                </a:moveTo>
                <a:lnTo>
                  <a:pt x="6619006" y="1977242"/>
                </a:lnTo>
                <a:lnTo>
                  <a:pt x="6629598" y="1966653"/>
                </a:lnTo>
                <a:cubicBezTo>
                  <a:pt x="6629598" y="1966653"/>
                  <a:pt x="6626067" y="1966653"/>
                  <a:pt x="6619006" y="1966653"/>
                </a:cubicBezTo>
                <a:cubicBezTo>
                  <a:pt x="6611946" y="1966653"/>
                  <a:pt x="6608416" y="1966653"/>
                  <a:pt x="6608416" y="1966653"/>
                </a:cubicBezTo>
                <a:close/>
                <a:moveTo>
                  <a:pt x="6174209" y="1966653"/>
                </a:moveTo>
                <a:cubicBezTo>
                  <a:pt x="6167149" y="1966653"/>
                  <a:pt x="6167149" y="1970184"/>
                  <a:pt x="6174209" y="1977242"/>
                </a:cubicBezTo>
                <a:cubicBezTo>
                  <a:pt x="6174209" y="1977242"/>
                  <a:pt x="6177738" y="1977242"/>
                  <a:pt x="6184800" y="1977242"/>
                </a:cubicBezTo>
                <a:cubicBezTo>
                  <a:pt x="6184800" y="1970184"/>
                  <a:pt x="6181270" y="1966653"/>
                  <a:pt x="6174209" y="1966653"/>
                </a:cubicBezTo>
                <a:close/>
                <a:moveTo>
                  <a:pt x="5941220" y="1966653"/>
                </a:moveTo>
                <a:lnTo>
                  <a:pt x="5930630" y="1977242"/>
                </a:lnTo>
                <a:cubicBezTo>
                  <a:pt x="5937690" y="1977242"/>
                  <a:pt x="5937690" y="1980773"/>
                  <a:pt x="5930630" y="1987834"/>
                </a:cubicBezTo>
                <a:cubicBezTo>
                  <a:pt x="5930630" y="1987834"/>
                  <a:pt x="5934160" y="1987834"/>
                  <a:pt x="5941220" y="1987834"/>
                </a:cubicBezTo>
                <a:lnTo>
                  <a:pt x="5962401" y="1987834"/>
                </a:lnTo>
                <a:lnTo>
                  <a:pt x="5951812" y="1977242"/>
                </a:lnTo>
                <a:cubicBezTo>
                  <a:pt x="5951812" y="1970184"/>
                  <a:pt x="5948280" y="1966653"/>
                  <a:pt x="5941220" y="1966653"/>
                </a:cubicBezTo>
                <a:close/>
                <a:moveTo>
                  <a:pt x="5845908" y="1966653"/>
                </a:moveTo>
                <a:cubicBezTo>
                  <a:pt x="5838847" y="1966653"/>
                  <a:pt x="5833552" y="1970184"/>
                  <a:pt x="5830020" y="1977242"/>
                </a:cubicBezTo>
                <a:cubicBezTo>
                  <a:pt x="5826491" y="1984303"/>
                  <a:pt x="5831786" y="1991363"/>
                  <a:pt x="5845908" y="1998424"/>
                </a:cubicBezTo>
                <a:cubicBezTo>
                  <a:pt x="5860026" y="1998424"/>
                  <a:pt x="5870616" y="1998424"/>
                  <a:pt x="5877678" y="1998424"/>
                </a:cubicBezTo>
                <a:cubicBezTo>
                  <a:pt x="5884738" y="1991363"/>
                  <a:pt x="5886504" y="1984303"/>
                  <a:pt x="5882972" y="1977242"/>
                </a:cubicBezTo>
                <a:cubicBezTo>
                  <a:pt x="5879443" y="1970184"/>
                  <a:pt x="5874148" y="1970184"/>
                  <a:pt x="5867087" y="1977242"/>
                </a:cubicBezTo>
                <a:cubicBezTo>
                  <a:pt x="5860026" y="1977242"/>
                  <a:pt x="5856497" y="1973713"/>
                  <a:pt x="5856497" y="1966653"/>
                </a:cubicBezTo>
                <a:cubicBezTo>
                  <a:pt x="5856497" y="1966653"/>
                  <a:pt x="5852968" y="1966653"/>
                  <a:pt x="5845908" y="1966653"/>
                </a:cubicBezTo>
                <a:close/>
                <a:moveTo>
                  <a:pt x="5687051" y="1966653"/>
                </a:moveTo>
                <a:cubicBezTo>
                  <a:pt x="5665870" y="1966653"/>
                  <a:pt x="5662340" y="1970184"/>
                  <a:pt x="5676460" y="1977242"/>
                </a:cubicBezTo>
                <a:cubicBezTo>
                  <a:pt x="5676460" y="1984303"/>
                  <a:pt x="5678226" y="1987834"/>
                  <a:pt x="5681756" y="1987834"/>
                </a:cubicBezTo>
                <a:cubicBezTo>
                  <a:pt x="5685285" y="1987834"/>
                  <a:pt x="5687051" y="1984303"/>
                  <a:pt x="5687051" y="1977242"/>
                </a:cubicBezTo>
                <a:cubicBezTo>
                  <a:pt x="5687051" y="1970184"/>
                  <a:pt x="5687051" y="1966653"/>
                  <a:pt x="5687051" y="1966653"/>
                </a:cubicBezTo>
                <a:close/>
                <a:moveTo>
                  <a:pt x="8424672" y="1963344"/>
                </a:moveTo>
                <a:cubicBezTo>
                  <a:pt x="8429968" y="1962019"/>
                  <a:pt x="8435262" y="1966653"/>
                  <a:pt x="8440558" y="1977242"/>
                </a:cubicBezTo>
                <a:lnTo>
                  <a:pt x="8451148" y="1987834"/>
                </a:lnTo>
                <a:cubicBezTo>
                  <a:pt x="8451148" y="1987834"/>
                  <a:pt x="8444087" y="1984303"/>
                  <a:pt x="8429968" y="1977242"/>
                </a:cubicBezTo>
                <a:lnTo>
                  <a:pt x="8419377" y="1966653"/>
                </a:lnTo>
                <a:cubicBezTo>
                  <a:pt x="8421143" y="1964888"/>
                  <a:pt x="8422908" y="1963783"/>
                  <a:pt x="8424672" y="1963344"/>
                </a:cubicBezTo>
                <a:close/>
                <a:moveTo>
                  <a:pt x="7540374" y="1956063"/>
                </a:moveTo>
                <a:cubicBezTo>
                  <a:pt x="7533312" y="1956063"/>
                  <a:pt x="7529782" y="1959592"/>
                  <a:pt x="7529782" y="1966653"/>
                </a:cubicBezTo>
                <a:lnTo>
                  <a:pt x="7540374" y="1966653"/>
                </a:lnTo>
                <a:close/>
                <a:moveTo>
                  <a:pt x="7434468" y="1956063"/>
                </a:moveTo>
                <a:cubicBezTo>
                  <a:pt x="7441530" y="1956063"/>
                  <a:pt x="7445059" y="1959592"/>
                  <a:pt x="7445059" y="1966653"/>
                </a:cubicBezTo>
                <a:cubicBezTo>
                  <a:pt x="7445059" y="1973713"/>
                  <a:pt x="7448588" y="1977242"/>
                  <a:pt x="7455649" y="1977242"/>
                </a:cubicBezTo>
                <a:cubicBezTo>
                  <a:pt x="7462711" y="1977242"/>
                  <a:pt x="7466240" y="1979007"/>
                  <a:pt x="7466240" y="1982538"/>
                </a:cubicBezTo>
                <a:cubicBezTo>
                  <a:pt x="7466240" y="1986069"/>
                  <a:pt x="7462711" y="1987834"/>
                  <a:pt x="7455649" y="1987834"/>
                </a:cubicBezTo>
                <a:lnTo>
                  <a:pt x="7445059" y="1987834"/>
                </a:lnTo>
                <a:lnTo>
                  <a:pt x="7434468" y="1977242"/>
                </a:lnTo>
                <a:close/>
                <a:moveTo>
                  <a:pt x="7233251" y="1956063"/>
                </a:moveTo>
                <a:cubicBezTo>
                  <a:pt x="7233251" y="1963122"/>
                  <a:pt x="7233251" y="1966653"/>
                  <a:pt x="7233251" y="1966653"/>
                </a:cubicBezTo>
                <a:cubicBezTo>
                  <a:pt x="7233251" y="1973713"/>
                  <a:pt x="7236780" y="1975478"/>
                  <a:pt x="7243841" y="1971948"/>
                </a:cubicBezTo>
                <a:cubicBezTo>
                  <a:pt x="7250902" y="1968417"/>
                  <a:pt x="7254432" y="1966653"/>
                  <a:pt x="7254432" y="1966653"/>
                </a:cubicBezTo>
                <a:cubicBezTo>
                  <a:pt x="7254432" y="1959592"/>
                  <a:pt x="7254432" y="1956063"/>
                  <a:pt x="7254432" y="1956063"/>
                </a:cubicBezTo>
                <a:cubicBezTo>
                  <a:pt x="7254432" y="1956063"/>
                  <a:pt x="7250902" y="1956063"/>
                  <a:pt x="7243841" y="1956063"/>
                </a:cubicBezTo>
                <a:close/>
                <a:moveTo>
                  <a:pt x="5623508" y="1956063"/>
                </a:moveTo>
                <a:lnTo>
                  <a:pt x="5634099" y="1966653"/>
                </a:lnTo>
                <a:cubicBezTo>
                  <a:pt x="5641160" y="1973713"/>
                  <a:pt x="5646454" y="1977242"/>
                  <a:pt x="5649984" y="1977242"/>
                </a:cubicBezTo>
                <a:cubicBezTo>
                  <a:pt x="5653514" y="1977242"/>
                  <a:pt x="5655279" y="1973713"/>
                  <a:pt x="5655279" y="1966653"/>
                </a:cubicBezTo>
                <a:cubicBezTo>
                  <a:pt x="5655279" y="1959592"/>
                  <a:pt x="5644689" y="1956063"/>
                  <a:pt x="5623508" y="1956063"/>
                </a:cubicBezTo>
                <a:close/>
                <a:moveTo>
                  <a:pt x="5570556" y="1956063"/>
                </a:moveTo>
                <a:lnTo>
                  <a:pt x="5559966" y="1966653"/>
                </a:lnTo>
                <a:cubicBezTo>
                  <a:pt x="5567026" y="1966653"/>
                  <a:pt x="5570556" y="1964888"/>
                  <a:pt x="5570556" y="1961357"/>
                </a:cubicBezTo>
                <a:cubicBezTo>
                  <a:pt x="5570556" y="1957828"/>
                  <a:pt x="5570556" y="1956063"/>
                  <a:pt x="5570556" y="1956063"/>
                </a:cubicBezTo>
                <a:close/>
                <a:moveTo>
                  <a:pt x="5115169" y="1956063"/>
                </a:moveTo>
                <a:cubicBezTo>
                  <a:pt x="5108108" y="1963122"/>
                  <a:pt x="5104578" y="1966653"/>
                  <a:pt x="5104578" y="1966653"/>
                </a:cubicBezTo>
                <a:cubicBezTo>
                  <a:pt x="5104578" y="1973713"/>
                  <a:pt x="5104578" y="1977242"/>
                  <a:pt x="5104578" y="1977242"/>
                </a:cubicBezTo>
                <a:cubicBezTo>
                  <a:pt x="5104578" y="1977242"/>
                  <a:pt x="5108108" y="1977242"/>
                  <a:pt x="5115169" y="1977242"/>
                </a:cubicBezTo>
                <a:cubicBezTo>
                  <a:pt x="5122229" y="1977242"/>
                  <a:pt x="5125758" y="1973713"/>
                  <a:pt x="5125758" y="1966653"/>
                </a:cubicBezTo>
                <a:cubicBezTo>
                  <a:pt x="5125758" y="1966653"/>
                  <a:pt x="5125758" y="1964888"/>
                  <a:pt x="5125758" y="1961357"/>
                </a:cubicBezTo>
                <a:cubicBezTo>
                  <a:pt x="5125758" y="1957828"/>
                  <a:pt x="5122229" y="1956063"/>
                  <a:pt x="5115169" y="1956063"/>
                </a:cubicBezTo>
                <a:close/>
                <a:moveTo>
                  <a:pt x="4522106" y="1956063"/>
                </a:moveTo>
                <a:lnTo>
                  <a:pt x="4522106" y="1966653"/>
                </a:lnTo>
                <a:lnTo>
                  <a:pt x="4532695" y="1966653"/>
                </a:lnTo>
                <a:cubicBezTo>
                  <a:pt x="4525635" y="1959592"/>
                  <a:pt x="4522106" y="1956063"/>
                  <a:pt x="4522106" y="1956063"/>
                </a:cubicBezTo>
                <a:close/>
                <a:moveTo>
                  <a:pt x="4160708" y="1949444"/>
                </a:moveTo>
                <a:cubicBezTo>
                  <a:pt x="4159825" y="1948560"/>
                  <a:pt x="4158502" y="1949002"/>
                  <a:pt x="4156736" y="1950767"/>
                </a:cubicBezTo>
                <a:cubicBezTo>
                  <a:pt x="4153206" y="1954297"/>
                  <a:pt x="4154970" y="1957828"/>
                  <a:pt x="4162031" y="1961357"/>
                </a:cubicBezTo>
                <a:cubicBezTo>
                  <a:pt x="4169092" y="1964888"/>
                  <a:pt x="4172621" y="1966653"/>
                  <a:pt x="4172621" y="1966653"/>
                </a:cubicBezTo>
                <a:cubicBezTo>
                  <a:pt x="4172621" y="1959592"/>
                  <a:pt x="4169092" y="1956063"/>
                  <a:pt x="4162031" y="1956063"/>
                </a:cubicBezTo>
                <a:cubicBezTo>
                  <a:pt x="4162031" y="1952532"/>
                  <a:pt x="4161590" y="1950326"/>
                  <a:pt x="4160708" y="1949444"/>
                </a:cubicBezTo>
                <a:close/>
                <a:moveTo>
                  <a:pt x="7699230" y="1945472"/>
                </a:moveTo>
                <a:cubicBezTo>
                  <a:pt x="7692168" y="1945472"/>
                  <a:pt x="7692168" y="1952532"/>
                  <a:pt x="7699230" y="1966653"/>
                </a:cubicBezTo>
                <a:cubicBezTo>
                  <a:pt x="7706290" y="1966653"/>
                  <a:pt x="7713348" y="1966653"/>
                  <a:pt x="7720409" y="1966653"/>
                </a:cubicBezTo>
                <a:lnTo>
                  <a:pt x="7731000" y="1966653"/>
                </a:lnTo>
                <a:lnTo>
                  <a:pt x="7709820" y="1956063"/>
                </a:lnTo>
                <a:cubicBezTo>
                  <a:pt x="7709820" y="1949002"/>
                  <a:pt x="7706290" y="1945472"/>
                  <a:pt x="7699230" y="1945472"/>
                </a:cubicBezTo>
                <a:close/>
                <a:moveTo>
                  <a:pt x="7646278" y="1945472"/>
                </a:moveTo>
                <a:cubicBezTo>
                  <a:pt x="7646278" y="1952532"/>
                  <a:pt x="7649807" y="1956063"/>
                  <a:pt x="7656867" y="1956063"/>
                </a:cubicBezTo>
                <a:lnTo>
                  <a:pt x="7656867" y="1945472"/>
                </a:lnTo>
                <a:cubicBezTo>
                  <a:pt x="7649807" y="1945472"/>
                  <a:pt x="7646278" y="1945472"/>
                  <a:pt x="7646278" y="1945472"/>
                </a:cubicBezTo>
                <a:close/>
                <a:moveTo>
                  <a:pt x="7593326" y="1945472"/>
                </a:moveTo>
                <a:lnTo>
                  <a:pt x="7582734" y="1977242"/>
                </a:lnTo>
                <a:lnTo>
                  <a:pt x="7593326" y="1966653"/>
                </a:lnTo>
                <a:close/>
                <a:moveTo>
                  <a:pt x="7370926" y="1945472"/>
                </a:moveTo>
                <a:lnTo>
                  <a:pt x="7370926" y="1956063"/>
                </a:lnTo>
                <a:cubicBezTo>
                  <a:pt x="7377986" y="1956063"/>
                  <a:pt x="7381516" y="1956063"/>
                  <a:pt x="7381516" y="1956063"/>
                </a:cubicBezTo>
                <a:cubicBezTo>
                  <a:pt x="7381516" y="1949002"/>
                  <a:pt x="7379751" y="1945472"/>
                  <a:pt x="7376222" y="1945472"/>
                </a:cubicBezTo>
                <a:cubicBezTo>
                  <a:pt x="7372692" y="1945472"/>
                  <a:pt x="7370926" y="1945472"/>
                  <a:pt x="7370926" y="1945472"/>
                </a:cubicBezTo>
                <a:close/>
                <a:moveTo>
                  <a:pt x="3685463" y="1945472"/>
                </a:moveTo>
                <a:lnTo>
                  <a:pt x="3706644" y="1945472"/>
                </a:lnTo>
                <a:lnTo>
                  <a:pt x="3706644" y="1956063"/>
                </a:lnTo>
                <a:cubicBezTo>
                  <a:pt x="3692523" y="1949002"/>
                  <a:pt x="3685463" y="1945472"/>
                  <a:pt x="3685463" y="1945472"/>
                </a:cubicBezTo>
                <a:close/>
                <a:moveTo>
                  <a:pt x="7519192" y="1934882"/>
                </a:moveTo>
                <a:lnTo>
                  <a:pt x="7519192" y="1945472"/>
                </a:lnTo>
                <a:cubicBezTo>
                  <a:pt x="7519192" y="1945472"/>
                  <a:pt x="7519192" y="1949002"/>
                  <a:pt x="7519192" y="1956063"/>
                </a:cubicBezTo>
                <a:cubicBezTo>
                  <a:pt x="7526252" y="1956063"/>
                  <a:pt x="7529782" y="1952532"/>
                  <a:pt x="7529782" y="1945472"/>
                </a:cubicBezTo>
                <a:cubicBezTo>
                  <a:pt x="7529782" y="1945472"/>
                  <a:pt x="7526252" y="1941941"/>
                  <a:pt x="7519192" y="1934882"/>
                </a:cubicBezTo>
                <a:close/>
                <a:moveTo>
                  <a:pt x="7434468" y="1934882"/>
                </a:moveTo>
                <a:cubicBezTo>
                  <a:pt x="7441530" y="1934882"/>
                  <a:pt x="7445059" y="1934882"/>
                  <a:pt x="7445059" y="1934882"/>
                </a:cubicBezTo>
                <a:lnTo>
                  <a:pt x="7445059" y="1945472"/>
                </a:lnTo>
                <a:cubicBezTo>
                  <a:pt x="7437999" y="1945472"/>
                  <a:pt x="7434468" y="1941941"/>
                  <a:pt x="7434468" y="1934882"/>
                </a:cubicBezTo>
                <a:close/>
                <a:moveTo>
                  <a:pt x="7296793" y="1934882"/>
                </a:moveTo>
                <a:lnTo>
                  <a:pt x="7317974" y="1945472"/>
                </a:lnTo>
                <a:lnTo>
                  <a:pt x="7317974" y="1934882"/>
                </a:lnTo>
                <a:close/>
                <a:moveTo>
                  <a:pt x="7169708" y="1934882"/>
                </a:moveTo>
                <a:cubicBezTo>
                  <a:pt x="7169708" y="1941941"/>
                  <a:pt x="7171474" y="1947236"/>
                  <a:pt x="7175004" y="1950767"/>
                </a:cubicBezTo>
                <a:cubicBezTo>
                  <a:pt x="7178533" y="1954297"/>
                  <a:pt x="7183828" y="1956063"/>
                  <a:pt x="7190889" y="1956063"/>
                </a:cubicBezTo>
                <a:lnTo>
                  <a:pt x="7180299" y="1934882"/>
                </a:lnTo>
                <a:close/>
                <a:moveTo>
                  <a:pt x="7137937" y="1934882"/>
                </a:moveTo>
                <a:cubicBezTo>
                  <a:pt x="7137937" y="1941941"/>
                  <a:pt x="7141466" y="1945472"/>
                  <a:pt x="7148526" y="1945472"/>
                </a:cubicBezTo>
                <a:lnTo>
                  <a:pt x="7159118" y="1934882"/>
                </a:lnTo>
                <a:close/>
                <a:moveTo>
                  <a:pt x="5856497" y="1934882"/>
                </a:moveTo>
                <a:lnTo>
                  <a:pt x="5867087" y="1945472"/>
                </a:lnTo>
                <a:cubicBezTo>
                  <a:pt x="5867087" y="1945472"/>
                  <a:pt x="5867087" y="1941941"/>
                  <a:pt x="5867087" y="1934882"/>
                </a:cubicBezTo>
                <a:cubicBezTo>
                  <a:pt x="5860026" y="1934882"/>
                  <a:pt x="5856497" y="1934882"/>
                  <a:pt x="5856497" y="1934882"/>
                </a:cubicBezTo>
                <a:close/>
                <a:moveTo>
                  <a:pt x="5528195" y="1934882"/>
                </a:moveTo>
                <a:cubicBezTo>
                  <a:pt x="5528195" y="1941941"/>
                  <a:pt x="5528195" y="1945472"/>
                  <a:pt x="5528195" y="1945472"/>
                </a:cubicBezTo>
                <a:cubicBezTo>
                  <a:pt x="5528195" y="1945472"/>
                  <a:pt x="5531724" y="1945472"/>
                  <a:pt x="5538785" y="1945472"/>
                </a:cubicBezTo>
                <a:cubicBezTo>
                  <a:pt x="5538785" y="1945472"/>
                  <a:pt x="5538785" y="1941941"/>
                  <a:pt x="5538785" y="1934882"/>
                </a:cubicBezTo>
                <a:cubicBezTo>
                  <a:pt x="5531724" y="1934882"/>
                  <a:pt x="5528195" y="1934882"/>
                  <a:pt x="5528195" y="1934882"/>
                </a:cubicBezTo>
                <a:close/>
                <a:moveTo>
                  <a:pt x="5125758" y="1934882"/>
                </a:moveTo>
                <a:cubicBezTo>
                  <a:pt x="5125758" y="1941941"/>
                  <a:pt x="5129290" y="1945472"/>
                  <a:pt x="5136350" y="1945472"/>
                </a:cubicBezTo>
                <a:cubicBezTo>
                  <a:pt x="5143410" y="1945472"/>
                  <a:pt x="5146940" y="1945472"/>
                  <a:pt x="5146940" y="1945472"/>
                </a:cubicBezTo>
                <a:cubicBezTo>
                  <a:pt x="5146940" y="1945472"/>
                  <a:pt x="5146940" y="1941941"/>
                  <a:pt x="5146940" y="1934882"/>
                </a:cubicBezTo>
                <a:cubicBezTo>
                  <a:pt x="5146940" y="1934882"/>
                  <a:pt x="5143410" y="1934882"/>
                  <a:pt x="5136350" y="1934882"/>
                </a:cubicBezTo>
                <a:cubicBezTo>
                  <a:pt x="5129290" y="1934882"/>
                  <a:pt x="5125758" y="1934882"/>
                  <a:pt x="5125758" y="1934882"/>
                </a:cubicBezTo>
                <a:close/>
                <a:moveTo>
                  <a:pt x="4098489" y="1934882"/>
                </a:moveTo>
                <a:lnTo>
                  <a:pt x="4087898" y="1945472"/>
                </a:lnTo>
                <a:cubicBezTo>
                  <a:pt x="4087898" y="1952532"/>
                  <a:pt x="4091429" y="1952532"/>
                  <a:pt x="4098489" y="1945472"/>
                </a:cubicBezTo>
                <a:close/>
                <a:moveTo>
                  <a:pt x="7257080" y="1929586"/>
                </a:moveTo>
                <a:cubicBezTo>
                  <a:pt x="7255313" y="1929586"/>
                  <a:pt x="7254432" y="1931352"/>
                  <a:pt x="7254432" y="1934882"/>
                </a:cubicBezTo>
                <a:lnTo>
                  <a:pt x="7265022" y="1934882"/>
                </a:lnTo>
                <a:cubicBezTo>
                  <a:pt x="7261491" y="1931352"/>
                  <a:pt x="7258844" y="1929586"/>
                  <a:pt x="7257080" y="1929586"/>
                </a:cubicBezTo>
                <a:close/>
                <a:moveTo>
                  <a:pt x="6194067" y="1929586"/>
                </a:moveTo>
                <a:cubicBezTo>
                  <a:pt x="6191420" y="1929586"/>
                  <a:pt x="6188330" y="1931352"/>
                  <a:pt x="6184800" y="1934882"/>
                </a:cubicBezTo>
                <a:cubicBezTo>
                  <a:pt x="6184800" y="1941941"/>
                  <a:pt x="6190094" y="1947236"/>
                  <a:pt x="6200686" y="1950767"/>
                </a:cubicBezTo>
                <a:cubicBezTo>
                  <a:pt x="6211276" y="1954297"/>
                  <a:pt x="6227161" y="1956063"/>
                  <a:pt x="6248342" y="1956063"/>
                </a:cubicBezTo>
                <a:cubicBezTo>
                  <a:pt x="6241282" y="1956063"/>
                  <a:pt x="6237752" y="1952532"/>
                  <a:pt x="6237752" y="1945472"/>
                </a:cubicBezTo>
                <a:cubicBezTo>
                  <a:pt x="6237752" y="1931351"/>
                  <a:pt x="6230690" y="1927821"/>
                  <a:pt x="6216572" y="1934882"/>
                </a:cubicBezTo>
                <a:cubicBezTo>
                  <a:pt x="6209510" y="1941941"/>
                  <a:pt x="6204216" y="1941941"/>
                  <a:pt x="6200686" y="1934882"/>
                </a:cubicBezTo>
                <a:cubicBezTo>
                  <a:pt x="6198921" y="1931352"/>
                  <a:pt x="6196714" y="1929586"/>
                  <a:pt x="6194067" y="1929586"/>
                </a:cubicBezTo>
                <a:close/>
                <a:moveTo>
                  <a:pt x="7212070" y="1924290"/>
                </a:moveTo>
                <a:cubicBezTo>
                  <a:pt x="7212070" y="1931351"/>
                  <a:pt x="7208540" y="1934882"/>
                  <a:pt x="7201480" y="1934882"/>
                </a:cubicBezTo>
                <a:cubicBezTo>
                  <a:pt x="7201480" y="1941941"/>
                  <a:pt x="7199714" y="1945472"/>
                  <a:pt x="7196184" y="1945472"/>
                </a:cubicBezTo>
                <a:cubicBezTo>
                  <a:pt x="7192655" y="1945472"/>
                  <a:pt x="7190889" y="1947236"/>
                  <a:pt x="7190889" y="1950767"/>
                </a:cubicBezTo>
                <a:cubicBezTo>
                  <a:pt x="7190889" y="1954297"/>
                  <a:pt x="7196184" y="1954297"/>
                  <a:pt x="7206774" y="1950767"/>
                </a:cubicBezTo>
                <a:cubicBezTo>
                  <a:pt x="7217366" y="1947236"/>
                  <a:pt x="7222660" y="1945472"/>
                  <a:pt x="7222660" y="1945472"/>
                </a:cubicBezTo>
                <a:cubicBezTo>
                  <a:pt x="7222660" y="1945472"/>
                  <a:pt x="7222660" y="1941941"/>
                  <a:pt x="7222660" y="1934882"/>
                </a:cubicBezTo>
                <a:cubicBezTo>
                  <a:pt x="7229722" y="1934882"/>
                  <a:pt x="7233251" y="1933117"/>
                  <a:pt x="7233251" y="1929586"/>
                </a:cubicBezTo>
                <a:cubicBezTo>
                  <a:pt x="7233251" y="1926055"/>
                  <a:pt x="7229722" y="1924290"/>
                  <a:pt x="7222660" y="1924290"/>
                </a:cubicBezTo>
                <a:close/>
                <a:moveTo>
                  <a:pt x="5994172" y="1924290"/>
                </a:moveTo>
                <a:lnTo>
                  <a:pt x="6004764" y="1934882"/>
                </a:lnTo>
                <a:lnTo>
                  <a:pt x="6015353" y="1934882"/>
                </a:lnTo>
                <a:cubicBezTo>
                  <a:pt x="6008293" y="1927821"/>
                  <a:pt x="6001234" y="1924290"/>
                  <a:pt x="5994172" y="1924290"/>
                </a:cubicBezTo>
                <a:close/>
                <a:moveTo>
                  <a:pt x="5814135" y="1924290"/>
                </a:moveTo>
                <a:cubicBezTo>
                  <a:pt x="5807076" y="1924290"/>
                  <a:pt x="5803545" y="1927821"/>
                  <a:pt x="5803545" y="1934882"/>
                </a:cubicBezTo>
                <a:cubicBezTo>
                  <a:pt x="5810606" y="1934882"/>
                  <a:pt x="5810606" y="1938411"/>
                  <a:pt x="5803545" y="1945472"/>
                </a:cubicBezTo>
                <a:lnTo>
                  <a:pt x="5814135" y="1945472"/>
                </a:lnTo>
                <a:lnTo>
                  <a:pt x="5824726" y="1934882"/>
                </a:lnTo>
                <a:cubicBezTo>
                  <a:pt x="5831786" y="1934882"/>
                  <a:pt x="5833552" y="1933117"/>
                  <a:pt x="5830020" y="1929586"/>
                </a:cubicBezTo>
                <a:cubicBezTo>
                  <a:pt x="5826491" y="1926055"/>
                  <a:pt x="5821196" y="1924290"/>
                  <a:pt x="5814135" y="1924290"/>
                </a:cubicBezTo>
                <a:close/>
                <a:moveTo>
                  <a:pt x="5729412" y="1924290"/>
                </a:moveTo>
                <a:lnTo>
                  <a:pt x="5718822" y="1934882"/>
                </a:lnTo>
                <a:cubicBezTo>
                  <a:pt x="5725882" y="1934882"/>
                  <a:pt x="5736472" y="1938411"/>
                  <a:pt x="5750593" y="1945472"/>
                </a:cubicBezTo>
                <a:lnTo>
                  <a:pt x="5750593" y="1934882"/>
                </a:lnTo>
                <a:cubicBezTo>
                  <a:pt x="5743532" y="1934882"/>
                  <a:pt x="5738237" y="1934882"/>
                  <a:pt x="5734708" y="1934882"/>
                </a:cubicBezTo>
                <a:cubicBezTo>
                  <a:pt x="5731178" y="1934882"/>
                  <a:pt x="5729412" y="1931351"/>
                  <a:pt x="5729412" y="1924290"/>
                </a:cubicBezTo>
                <a:close/>
                <a:moveTo>
                  <a:pt x="5507014" y="1924290"/>
                </a:moveTo>
                <a:lnTo>
                  <a:pt x="5507014" y="1934882"/>
                </a:lnTo>
                <a:lnTo>
                  <a:pt x="5517604" y="1934882"/>
                </a:lnTo>
                <a:cubicBezTo>
                  <a:pt x="5517604" y="1934882"/>
                  <a:pt x="5517604" y="1931351"/>
                  <a:pt x="5517604" y="1924290"/>
                </a:cubicBezTo>
                <a:cubicBezTo>
                  <a:pt x="5517604" y="1924290"/>
                  <a:pt x="5514074" y="1924290"/>
                  <a:pt x="5507014" y="1924290"/>
                </a:cubicBezTo>
                <a:close/>
                <a:moveTo>
                  <a:pt x="5395814" y="1924290"/>
                </a:moveTo>
                <a:cubicBezTo>
                  <a:pt x="5392285" y="1924290"/>
                  <a:pt x="5394050" y="1927821"/>
                  <a:pt x="5401110" y="1934882"/>
                </a:cubicBezTo>
                <a:cubicBezTo>
                  <a:pt x="5408170" y="1941941"/>
                  <a:pt x="5413464" y="1945472"/>
                  <a:pt x="5416996" y="1945472"/>
                </a:cubicBezTo>
                <a:cubicBezTo>
                  <a:pt x="5420525" y="1945472"/>
                  <a:pt x="5422291" y="1941941"/>
                  <a:pt x="5422291" y="1934882"/>
                </a:cubicBezTo>
                <a:cubicBezTo>
                  <a:pt x="5422291" y="1934882"/>
                  <a:pt x="5418760" y="1934882"/>
                  <a:pt x="5411700" y="1934882"/>
                </a:cubicBezTo>
                <a:cubicBezTo>
                  <a:pt x="5411700" y="1934882"/>
                  <a:pt x="5409935" y="1934882"/>
                  <a:pt x="5406404" y="1934882"/>
                </a:cubicBezTo>
                <a:cubicBezTo>
                  <a:pt x="5402874" y="1934882"/>
                  <a:pt x="5401110" y="1931351"/>
                  <a:pt x="5401110" y="1924290"/>
                </a:cubicBezTo>
                <a:cubicBezTo>
                  <a:pt x="5401110" y="1924290"/>
                  <a:pt x="5399344" y="1924290"/>
                  <a:pt x="5395814" y="1924290"/>
                </a:cubicBezTo>
                <a:close/>
                <a:moveTo>
                  <a:pt x="4236164" y="1924290"/>
                </a:moveTo>
                <a:cubicBezTo>
                  <a:pt x="4236164" y="1924290"/>
                  <a:pt x="4239695" y="1924290"/>
                  <a:pt x="4246754" y="1924290"/>
                </a:cubicBezTo>
                <a:lnTo>
                  <a:pt x="4236164" y="1934882"/>
                </a:lnTo>
                <a:close/>
                <a:moveTo>
                  <a:pt x="7234573" y="1916348"/>
                </a:moveTo>
                <a:cubicBezTo>
                  <a:pt x="7231926" y="1916348"/>
                  <a:pt x="7229720" y="1917231"/>
                  <a:pt x="7227956" y="1918996"/>
                </a:cubicBezTo>
                <a:cubicBezTo>
                  <a:pt x="7224426" y="1922526"/>
                  <a:pt x="7227956" y="1924290"/>
                  <a:pt x="7238546" y="1924290"/>
                </a:cubicBezTo>
                <a:cubicBezTo>
                  <a:pt x="7249136" y="1924290"/>
                  <a:pt x="7250902" y="1922526"/>
                  <a:pt x="7243841" y="1918996"/>
                </a:cubicBezTo>
                <a:cubicBezTo>
                  <a:pt x="7240310" y="1917231"/>
                  <a:pt x="7237222" y="1916348"/>
                  <a:pt x="7234573" y="1916348"/>
                </a:cubicBezTo>
                <a:close/>
                <a:moveTo>
                  <a:pt x="7974579" y="1913701"/>
                </a:moveTo>
                <a:cubicBezTo>
                  <a:pt x="7981640" y="1913701"/>
                  <a:pt x="7985171" y="1917231"/>
                  <a:pt x="7985171" y="1924290"/>
                </a:cubicBezTo>
                <a:lnTo>
                  <a:pt x="7974579" y="1924290"/>
                </a:lnTo>
                <a:cubicBezTo>
                  <a:pt x="7974579" y="1924290"/>
                  <a:pt x="7974579" y="1920761"/>
                  <a:pt x="7974579" y="1913701"/>
                </a:cubicBezTo>
                <a:close/>
                <a:moveTo>
                  <a:pt x="5972991" y="1913701"/>
                </a:moveTo>
                <a:cubicBezTo>
                  <a:pt x="5972991" y="1920761"/>
                  <a:pt x="5976520" y="1924290"/>
                  <a:pt x="5983582" y="1924290"/>
                </a:cubicBezTo>
                <a:cubicBezTo>
                  <a:pt x="5983582" y="1917231"/>
                  <a:pt x="5983582" y="1913701"/>
                  <a:pt x="5983582" y="1913701"/>
                </a:cubicBezTo>
                <a:close/>
                <a:moveTo>
                  <a:pt x="5443471" y="1913701"/>
                </a:moveTo>
                <a:cubicBezTo>
                  <a:pt x="5443471" y="1920761"/>
                  <a:pt x="5445237" y="1924290"/>
                  <a:pt x="5448766" y="1924290"/>
                </a:cubicBezTo>
                <a:cubicBezTo>
                  <a:pt x="5452296" y="1924290"/>
                  <a:pt x="5454062" y="1920761"/>
                  <a:pt x="5454062" y="1913701"/>
                </a:cubicBezTo>
                <a:cubicBezTo>
                  <a:pt x="5447002" y="1913701"/>
                  <a:pt x="5443471" y="1913701"/>
                  <a:pt x="5443471" y="1913701"/>
                </a:cubicBezTo>
                <a:close/>
                <a:moveTo>
                  <a:pt x="5358748" y="1913701"/>
                </a:moveTo>
                <a:lnTo>
                  <a:pt x="5348158" y="1924290"/>
                </a:lnTo>
                <a:lnTo>
                  <a:pt x="5369339" y="1913701"/>
                </a:lnTo>
                <a:close/>
                <a:moveTo>
                  <a:pt x="7611858" y="1908405"/>
                </a:moveTo>
                <a:cubicBezTo>
                  <a:pt x="7610093" y="1908405"/>
                  <a:pt x="7607446" y="1910170"/>
                  <a:pt x="7603915" y="1913701"/>
                </a:cubicBezTo>
                <a:cubicBezTo>
                  <a:pt x="7603915" y="1913701"/>
                  <a:pt x="7607444" y="1913701"/>
                  <a:pt x="7614505" y="1913701"/>
                </a:cubicBezTo>
                <a:cubicBezTo>
                  <a:pt x="7614505" y="1910170"/>
                  <a:pt x="7613624" y="1908405"/>
                  <a:pt x="7611858" y="1908405"/>
                </a:cubicBezTo>
                <a:close/>
                <a:moveTo>
                  <a:pt x="5943868" y="1908405"/>
                </a:moveTo>
                <a:cubicBezTo>
                  <a:pt x="5942102" y="1908405"/>
                  <a:pt x="5941220" y="1910170"/>
                  <a:pt x="5941220" y="1913701"/>
                </a:cubicBezTo>
                <a:cubicBezTo>
                  <a:pt x="5941220" y="1920761"/>
                  <a:pt x="5942986" y="1924290"/>
                  <a:pt x="5946516" y="1924290"/>
                </a:cubicBezTo>
                <a:cubicBezTo>
                  <a:pt x="5950045" y="1924290"/>
                  <a:pt x="5951812" y="1920761"/>
                  <a:pt x="5951812" y="1913701"/>
                </a:cubicBezTo>
                <a:cubicBezTo>
                  <a:pt x="5948280" y="1910170"/>
                  <a:pt x="5945634" y="1908405"/>
                  <a:pt x="5943868" y="1908405"/>
                </a:cubicBezTo>
                <a:close/>
                <a:moveTo>
                  <a:pt x="7911038" y="1903111"/>
                </a:moveTo>
                <a:cubicBezTo>
                  <a:pt x="7918098" y="1903111"/>
                  <a:pt x="7921627" y="1906640"/>
                  <a:pt x="7921627" y="1913701"/>
                </a:cubicBezTo>
                <a:lnTo>
                  <a:pt x="7911038" y="1913701"/>
                </a:lnTo>
                <a:cubicBezTo>
                  <a:pt x="7911038" y="1913701"/>
                  <a:pt x="7911038" y="1910170"/>
                  <a:pt x="7911038" y="1903111"/>
                </a:cubicBezTo>
                <a:close/>
                <a:moveTo>
                  <a:pt x="7725704" y="1903111"/>
                </a:moveTo>
                <a:cubicBezTo>
                  <a:pt x="7722175" y="1903111"/>
                  <a:pt x="7720409" y="1906640"/>
                  <a:pt x="7720409" y="1913701"/>
                </a:cubicBezTo>
                <a:lnTo>
                  <a:pt x="7720409" y="1924290"/>
                </a:lnTo>
                <a:cubicBezTo>
                  <a:pt x="7727471" y="1924290"/>
                  <a:pt x="7731000" y="1920761"/>
                  <a:pt x="7731000" y="1913701"/>
                </a:cubicBezTo>
                <a:cubicBezTo>
                  <a:pt x="7731000" y="1906640"/>
                  <a:pt x="7729234" y="1903111"/>
                  <a:pt x="7725704" y="1903111"/>
                </a:cubicBezTo>
                <a:close/>
                <a:moveTo>
                  <a:pt x="7423878" y="1903111"/>
                </a:moveTo>
                <a:cubicBezTo>
                  <a:pt x="7416818" y="1903111"/>
                  <a:pt x="7413288" y="1906640"/>
                  <a:pt x="7413288" y="1913701"/>
                </a:cubicBezTo>
                <a:lnTo>
                  <a:pt x="7434468" y="1913701"/>
                </a:lnTo>
                <a:cubicBezTo>
                  <a:pt x="7434468" y="1906640"/>
                  <a:pt x="7430938" y="1903111"/>
                  <a:pt x="7423878" y="1903111"/>
                </a:cubicBezTo>
                <a:close/>
                <a:moveTo>
                  <a:pt x="7169708" y="1903111"/>
                </a:moveTo>
                <a:lnTo>
                  <a:pt x="7169708" y="1904434"/>
                </a:lnTo>
                <a:cubicBezTo>
                  <a:pt x="7169708" y="1907081"/>
                  <a:pt x="7169708" y="1910170"/>
                  <a:pt x="7169708" y="1913701"/>
                </a:cubicBezTo>
                <a:cubicBezTo>
                  <a:pt x="7169708" y="1920761"/>
                  <a:pt x="7175004" y="1924290"/>
                  <a:pt x="7185593" y="1924290"/>
                </a:cubicBezTo>
                <a:cubicBezTo>
                  <a:pt x="7196184" y="1924290"/>
                  <a:pt x="7201480" y="1920761"/>
                  <a:pt x="7201480" y="1913701"/>
                </a:cubicBezTo>
                <a:cubicBezTo>
                  <a:pt x="7201480" y="1906640"/>
                  <a:pt x="7201480" y="1903111"/>
                  <a:pt x="7201480" y="1903111"/>
                </a:cubicBezTo>
                <a:cubicBezTo>
                  <a:pt x="7201480" y="1903111"/>
                  <a:pt x="7197949" y="1903111"/>
                  <a:pt x="7190889" y="1903111"/>
                </a:cubicBezTo>
                <a:close/>
                <a:moveTo>
                  <a:pt x="7095574" y="1903111"/>
                </a:moveTo>
                <a:lnTo>
                  <a:pt x="7095574" y="1924290"/>
                </a:lnTo>
                <a:lnTo>
                  <a:pt x="7127347" y="1924290"/>
                </a:lnTo>
                <a:cubicBezTo>
                  <a:pt x="7127347" y="1917231"/>
                  <a:pt x="7123818" y="1913701"/>
                  <a:pt x="7116756" y="1913701"/>
                </a:cubicBezTo>
                <a:cubicBezTo>
                  <a:pt x="7109696" y="1913701"/>
                  <a:pt x="7106166" y="1913701"/>
                  <a:pt x="7106166" y="1913701"/>
                </a:cubicBezTo>
                <a:cubicBezTo>
                  <a:pt x="7106166" y="1906640"/>
                  <a:pt x="7102636" y="1903111"/>
                  <a:pt x="7095574" y="1903111"/>
                </a:cubicBezTo>
                <a:close/>
                <a:moveTo>
                  <a:pt x="6253638" y="1903111"/>
                </a:moveTo>
                <a:cubicBezTo>
                  <a:pt x="6250108" y="1903111"/>
                  <a:pt x="6248342" y="1904875"/>
                  <a:pt x="6248342" y="1908405"/>
                </a:cubicBezTo>
                <a:cubicBezTo>
                  <a:pt x="6248342" y="1911936"/>
                  <a:pt x="6251872" y="1913701"/>
                  <a:pt x="6258932" y="1913701"/>
                </a:cubicBezTo>
                <a:cubicBezTo>
                  <a:pt x="6258932" y="1906640"/>
                  <a:pt x="6257168" y="1903111"/>
                  <a:pt x="6253638" y="1903111"/>
                </a:cubicBezTo>
                <a:close/>
                <a:moveTo>
                  <a:pt x="5697641" y="1903111"/>
                </a:moveTo>
                <a:cubicBezTo>
                  <a:pt x="5704702" y="1910170"/>
                  <a:pt x="5708232" y="1913701"/>
                  <a:pt x="5708232" y="1913701"/>
                </a:cubicBezTo>
                <a:lnTo>
                  <a:pt x="5708232" y="1903111"/>
                </a:lnTo>
                <a:close/>
                <a:moveTo>
                  <a:pt x="7002910" y="1896491"/>
                </a:moveTo>
                <a:cubicBezTo>
                  <a:pt x="7001145" y="1897374"/>
                  <a:pt x="7000262" y="1899581"/>
                  <a:pt x="7000262" y="1903111"/>
                </a:cubicBezTo>
                <a:cubicBezTo>
                  <a:pt x="6993200" y="1903111"/>
                  <a:pt x="6984376" y="1901345"/>
                  <a:pt x="6973785" y="1897815"/>
                </a:cubicBezTo>
                <a:cubicBezTo>
                  <a:pt x="6968491" y="1896050"/>
                  <a:pt x="6964519" y="1895608"/>
                  <a:pt x="6961872" y="1896492"/>
                </a:cubicBezTo>
                <a:cubicBezTo>
                  <a:pt x="6959224" y="1897374"/>
                  <a:pt x="6957900" y="1899580"/>
                  <a:pt x="6957900" y="1903111"/>
                </a:cubicBezTo>
                <a:cubicBezTo>
                  <a:pt x="6957900" y="1903111"/>
                  <a:pt x="6964960" y="1903111"/>
                  <a:pt x="6979081" y="1903111"/>
                </a:cubicBezTo>
                <a:lnTo>
                  <a:pt x="7000262" y="1903111"/>
                </a:lnTo>
                <a:lnTo>
                  <a:pt x="7021443" y="1913701"/>
                </a:lnTo>
                <a:cubicBezTo>
                  <a:pt x="7021443" y="1906640"/>
                  <a:pt x="7017914" y="1901345"/>
                  <a:pt x="7010852" y="1897815"/>
                </a:cubicBezTo>
                <a:cubicBezTo>
                  <a:pt x="7007322" y="1896050"/>
                  <a:pt x="7004674" y="1895608"/>
                  <a:pt x="7002910" y="1896491"/>
                </a:cubicBezTo>
                <a:close/>
                <a:moveTo>
                  <a:pt x="7868675" y="1892520"/>
                </a:moveTo>
                <a:cubicBezTo>
                  <a:pt x="7868675" y="1892520"/>
                  <a:pt x="7870441" y="1894284"/>
                  <a:pt x="7873971" y="1897815"/>
                </a:cubicBezTo>
                <a:cubicBezTo>
                  <a:pt x="7877500" y="1901345"/>
                  <a:pt x="7879267" y="1903111"/>
                  <a:pt x="7879267" y="1903111"/>
                </a:cubicBezTo>
                <a:lnTo>
                  <a:pt x="7868675" y="1903111"/>
                </a:lnTo>
                <a:close/>
                <a:moveTo>
                  <a:pt x="7455649" y="1892520"/>
                </a:moveTo>
                <a:cubicBezTo>
                  <a:pt x="7448588" y="1892520"/>
                  <a:pt x="7446824" y="1897815"/>
                  <a:pt x="7450355" y="1908405"/>
                </a:cubicBezTo>
                <a:cubicBezTo>
                  <a:pt x="7453884" y="1918996"/>
                  <a:pt x="7459178" y="1920761"/>
                  <a:pt x="7466240" y="1913701"/>
                </a:cubicBezTo>
                <a:close/>
                <a:moveTo>
                  <a:pt x="7370926" y="1892520"/>
                </a:moveTo>
                <a:cubicBezTo>
                  <a:pt x="7370926" y="1899580"/>
                  <a:pt x="7372692" y="1903111"/>
                  <a:pt x="7376222" y="1903111"/>
                </a:cubicBezTo>
                <a:cubicBezTo>
                  <a:pt x="7379751" y="1903111"/>
                  <a:pt x="7381516" y="1899580"/>
                  <a:pt x="7381516" y="1892520"/>
                </a:cubicBezTo>
                <a:cubicBezTo>
                  <a:pt x="7374456" y="1892520"/>
                  <a:pt x="7370926" y="1892520"/>
                  <a:pt x="7370926" y="1892520"/>
                </a:cubicBezTo>
                <a:close/>
                <a:moveTo>
                  <a:pt x="7159118" y="1892520"/>
                </a:moveTo>
                <a:cubicBezTo>
                  <a:pt x="7166178" y="1892520"/>
                  <a:pt x="7169708" y="1894284"/>
                  <a:pt x="7169708" y="1897815"/>
                </a:cubicBezTo>
                <a:lnTo>
                  <a:pt x="7169708" y="1892520"/>
                </a:lnTo>
                <a:close/>
                <a:moveTo>
                  <a:pt x="6904948" y="1892520"/>
                </a:moveTo>
                <a:lnTo>
                  <a:pt x="6915539" y="1903111"/>
                </a:lnTo>
                <a:lnTo>
                  <a:pt x="6926129" y="1892520"/>
                </a:lnTo>
                <a:cubicBezTo>
                  <a:pt x="6926129" y="1892520"/>
                  <a:pt x="6919068" y="1892520"/>
                  <a:pt x="6904948" y="1892520"/>
                </a:cubicBezTo>
                <a:close/>
                <a:moveTo>
                  <a:pt x="5427586" y="1892520"/>
                </a:moveTo>
                <a:cubicBezTo>
                  <a:pt x="5424056" y="1892520"/>
                  <a:pt x="5422291" y="1896050"/>
                  <a:pt x="5422291" y="1903111"/>
                </a:cubicBezTo>
                <a:cubicBezTo>
                  <a:pt x="5429352" y="1903111"/>
                  <a:pt x="5432881" y="1901345"/>
                  <a:pt x="5432881" y="1897815"/>
                </a:cubicBezTo>
                <a:cubicBezTo>
                  <a:pt x="5432881" y="1894284"/>
                  <a:pt x="5431116" y="1892520"/>
                  <a:pt x="5427586" y="1892520"/>
                </a:cubicBezTo>
                <a:close/>
                <a:moveTo>
                  <a:pt x="7614505" y="1881930"/>
                </a:moveTo>
                <a:lnTo>
                  <a:pt x="7614505" y="1892520"/>
                </a:lnTo>
                <a:lnTo>
                  <a:pt x="7635686" y="1892520"/>
                </a:lnTo>
                <a:cubicBezTo>
                  <a:pt x="7635686" y="1892520"/>
                  <a:pt x="7632156" y="1890755"/>
                  <a:pt x="7625096" y="1887224"/>
                </a:cubicBezTo>
                <a:cubicBezTo>
                  <a:pt x="7618034" y="1883694"/>
                  <a:pt x="7614505" y="1881930"/>
                  <a:pt x="7614505" y="1881930"/>
                </a:cubicBezTo>
                <a:close/>
                <a:moveTo>
                  <a:pt x="6216572" y="1881930"/>
                </a:moveTo>
                <a:cubicBezTo>
                  <a:pt x="6216572" y="1888989"/>
                  <a:pt x="6216572" y="1892520"/>
                  <a:pt x="6216572" y="1892520"/>
                </a:cubicBezTo>
                <a:cubicBezTo>
                  <a:pt x="6223632" y="1892520"/>
                  <a:pt x="6227161" y="1892520"/>
                  <a:pt x="6227161" y="1892520"/>
                </a:cubicBezTo>
                <a:cubicBezTo>
                  <a:pt x="6227161" y="1885459"/>
                  <a:pt x="6223632" y="1881930"/>
                  <a:pt x="6216572" y="1881930"/>
                </a:cubicBezTo>
                <a:close/>
                <a:moveTo>
                  <a:pt x="6057716" y="1881930"/>
                </a:moveTo>
                <a:lnTo>
                  <a:pt x="6068305" y="1892520"/>
                </a:lnTo>
                <a:lnTo>
                  <a:pt x="6068305" y="1881930"/>
                </a:lnTo>
                <a:close/>
                <a:moveTo>
                  <a:pt x="4151441" y="1881930"/>
                </a:moveTo>
                <a:cubicBezTo>
                  <a:pt x="4158500" y="1881930"/>
                  <a:pt x="4162031" y="1885459"/>
                  <a:pt x="4162031" y="1892520"/>
                </a:cubicBezTo>
                <a:cubicBezTo>
                  <a:pt x="4162031" y="1892520"/>
                  <a:pt x="4158500" y="1892520"/>
                  <a:pt x="4151441" y="1892520"/>
                </a:cubicBezTo>
                <a:cubicBezTo>
                  <a:pt x="4144381" y="1892520"/>
                  <a:pt x="4140850" y="1892520"/>
                  <a:pt x="4140850" y="1892520"/>
                </a:cubicBezTo>
                <a:cubicBezTo>
                  <a:pt x="4147910" y="1885459"/>
                  <a:pt x="4151441" y="1881930"/>
                  <a:pt x="4151441" y="1881930"/>
                </a:cubicBezTo>
                <a:close/>
                <a:moveTo>
                  <a:pt x="3518664" y="1878619"/>
                </a:moveTo>
                <a:cubicBezTo>
                  <a:pt x="3523960" y="1877296"/>
                  <a:pt x="3537196" y="1881930"/>
                  <a:pt x="3558378" y="1892520"/>
                </a:cubicBezTo>
                <a:cubicBezTo>
                  <a:pt x="3565438" y="1899580"/>
                  <a:pt x="3572498" y="1903111"/>
                  <a:pt x="3579559" y="1903111"/>
                </a:cubicBezTo>
                <a:cubicBezTo>
                  <a:pt x="3586618" y="1896050"/>
                  <a:pt x="3590148" y="1896050"/>
                  <a:pt x="3590148" y="1903111"/>
                </a:cubicBezTo>
                <a:cubicBezTo>
                  <a:pt x="3590148" y="1903111"/>
                  <a:pt x="3595444" y="1906640"/>
                  <a:pt x="3606034" y="1913701"/>
                </a:cubicBezTo>
                <a:cubicBezTo>
                  <a:pt x="3616625" y="1920761"/>
                  <a:pt x="3628980" y="1926055"/>
                  <a:pt x="3643100" y="1929586"/>
                </a:cubicBezTo>
                <a:cubicBezTo>
                  <a:pt x="3657222" y="1933117"/>
                  <a:pt x="3667812" y="1934882"/>
                  <a:pt x="3674872" y="1934882"/>
                </a:cubicBezTo>
                <a:lnTo>
                  <a:pt x="3674872" y="1945472"/>
                </a:lnTo>
                <a:cubicBezTo>
                  <a:pt x="3674872" y="1945472"/>
                  <a:pt x="3658986" y="1941941"/>
                  <a:pt x="3627215" y="1934882"/>
                </a:cubicBezTo>
                <a:cubicBezTo>
                  <a:pt x="3595444" y="1927821"/>
                  <a:pt x="3574263" y="1920761"/>
                  <a:pt x="3563673" y="1913701"/>
                </a:cubicBezTo>
                <a:cubicBezTo>
                  <a:pt x="3553082" y="1906640"/>
                  <a:pt x="3544257" y="1899580"/>
                  <a:pt x="3537196" y="1892520"/>
                </a:cubicBezTo>
                <a:lnTo>
                  <a:pt x="3516016" y="1881930"/>
                </a:lnTo>
                <a:cubicBezTo>
                  <a:pt x="3516016" y="1880165"/>
                  <a:pt x="3516899" y="1879061"/>
                  <a:pt x="3518664" y="1878619"/>
                </a:cubicBezTo>
                <a:close/>
                <a:moveTo>
                  <a:pt x="6881120" y="1876634"/>
                </a:moveTo>
                <a:cubicBezTo>
                  <a:pt x="6879354" y="1876634"/>
                  <a:pt x="6876708" y="1878400"/>
                  <a:pt x="6873177" y="1881930"/>
                </a:cubicBezTo>
                <a:lnTo>
                  <a:pt x="6883766" y="1881930"/>
                </a:lnTo>
                <a:cubicBezTo>
                  <a:pt x="6883766" y="1878400"/>
                  <a:pt x="6882884" y="1876634"/>
                  <a:pt x="6881120" y="1876634"/>
                </a:cubicBezTo>
                <a:close/>
                <a:moveTo>
                  <a:pt x="5631782" y="1875641"/>
                </a:moveTo>
                <a:cubicBezTo>
                  <a:pt x="5630680" y="1875420"/>
                  <a:pt x="5629686" y="1875752"/>
                  <a:pt x="5628804" y="1876634"/>
                </a:cubicBezTo>
                <a:cubicBezTo>
                  <a:pt x="5625274" y="1880165"/>
                  <a:pt x="5623508" y="1883694"/>
                  <a:pt x="5623508" y="1887224"/>
                </a:cubicBezTo>
                <a:cubicBezTo>
                  <a:pt x="5623508" y="1890755"/>
                  <a:pt x="5619978" y="1892520"/>
                  <a:pt x="5612918" y="1892520"/>
                </a:cubicBezTo>
                <a:lnTo>
                  <a:pt x="5612918" y="1903111"/>
                </a:lnTo>
                <a:lnTo>
                  <a:pt x="5623508" y="1913701"/>
                </a:lnTo>
                <a:lnTo>
                  <a:pt x="5634099" y="1913701"/>
                </a:lnTo>
                <a:lnTo>
                  <a:pt x="5655279" y="1924290"/>
                </a:lnTo>
                <a:cubicBezTo>
                  <a:pt x="5662339" y="1924290"/>
                  <a:pt x="5668517" y="1924290"/>
                  <a:pt x="5673813" y="1924290"/>
                </a:cubicBezTo>
                <a:lnTo>
                  <a:pt x="5676460" y="1924290"/>
                </a:lnTo>
                <a:lnTo>
                  <a:pt x="5676460" y="1913701"/>
                </a:lnTo>
                <a:cubicBezTo>
                  <a:pt x="5683520" y="1913701"/>
                  <a:pt x="5687051" y="1911936"/>
                  <a:pt x="5687051" y="1908405"/>
                </a:cubicBezTo>
                <a:cubicBezTo>
                  <a:pt x="5687051" y="1904875"/>
                  <a:pt x="5683520" y="1901345"/>
                  <a:pt x="5676460" y="1897815"/>
                </a:cubicBezTo>
                <a:cubicBezTo>
                  <a:pt x="5669400" y="1894284"/>
                  <a:pt x="5665870" y="1892520"/>
                  <a:pt x="5665870" y="1892520"/>
                </a:cubicBezTo>
                <a:lnTo>
                  <a:pt x="5644689" y="1892520"/>
                </a:lnTo>
                <a:cubicBezTo>
                  <a:pt x="5639394" y="1881930"/>
                  <a:pt x="5635091" y="1876302"/>
                  <a:pt x="5631782" y="1875641"/>
                </a:cubicBezTo>
                <a:close/>
                <a:moveTo>
                  <a:pt x="7688638" y="1871338"/>
                </a:moveTo>
                <a:lnTo>
                  <a:pt x="7688638" y="1881930"/>
                </a:lnTo>
                <a:cubicBezTo>
                  <a:pt x="7688638" y="1881930"/>
                  <a:pt x="7692168" y="1881930"/>
                  <a:pt x="7699230" y="1881930"/>
                </a:cubicBezTo>
                <a:lnTo>
                  <a:pt x="7720409" y="1881930"/>
                </a:lnTo>
                <a:cubicBezTo>
                  <a:pt x="7720409" y="1881930"/>
                  <a:pt x="7718644" y="1880165"/>
                  <a:pt x="7715115" y="1876634"/>
                </a:cubicBezTo>
                <a:cubicBezTo>
                  <a:pt x="7711586" y="1873103"/>
                  <a:pt x="7706290" y="1871338"/>
                  <a:pt x="7699230" y="1871338"/>
                </a:cubicBezTo>
                <a:close/>
                <a:moveTo>
                  <a:pt x="7280908" y="1871338"/>
                </a:moveTo>
                <a:cubicBezTo>
                  <a:pt x="7277378" y="1871338"/>
                  <a:pt x="7275612" y="1873103"/>
                  <a:pt x="7275612" y="1876634"/>
                </a:cubicBezTo>
                <a:cubicBezTo>
                  <a:pt x="7275612" y="1880165"/>
                  <a:pt x="7279142" y="1881930"/>
                  <a:pt x="7286203" y="1881930"/>
                </a:cubicBezTo>
                <a:cubicBezTo>
                  <a:pt x="7286203" y="1874869"/>
                  <a:pt x="7284437" y="1871338"/>
                  <a:pt x="7280908" y="1871338"/>
                </a:cubicBezTo>
                <a:close/>
                <a:moveTo>
                  <a:pt x="7839551" y="1866044"/>
                </a:moveTo>
                <a:cubicBezTo>
                  <a:pt x="7841316" y="1866044"/>
                  <a:pt x="7843965" y="1867809"/>
                  <a:pt x="7847494" y="1871338"/>
                </a:cubicBezTo>
                <a:lnTo>
                  <a:pt x="7836904" y="1881930"/>
                </a:lnTo>
                <a:lnTo>
                  <a:pt x="7826313" y="1881930"/>
                </a:lnTo>
                <a:lnTo>
                  <a:pt x="7836904" y="1871338"/>
                </a:lnTo>
                <a:cubicBezTo>
                  <a:pt x="7836904" y="1867809"/>
                  <a:pt x="7837787" y="1866044"/>
                  <a:pt x="7839551" y="1866044"/>
                </a:cubicBezTo>
                <a:close/>
                <a:moveTo>
                  <a:pt x="6817578" y="1866044"/>
                </a:moveTo>
                <a:cubicBezTo>
                  <a:pt x="6815813" y="1866044"/>
                  <a:pt x="6813164" y="1867809"/>
                  <a:pt x="6809634" y="1871338"/>
                </a:cubicBezTo>
                <a:cubicBezTo>
                  <a:pt x="6816696" y="1871338"/>
                  <a:pt x="6820224" y="1871338"/>
                  <a:pt x="6820224" y="1871338"/>
                </a:cubicBezTo>
                <a:cubicBezTo>
                  <a:pt x="6820224" y="1867809"/>
                  <a:pt x="6819342" y="1866044"/>
                  <a:pt x="6817578" y="1866044"/>
                </a:cubicBezTo>
                <a:close/>
                <a:moveTo>
                  <a:pt x="4890122" y="1866044"/>
                </a:moveTo>
                <a:cubicBezTo>
                  <a:pt x="4888358" y="1866044"/>
                  <a:pt x="4885710" y="1867809"/>
                  <a:pt x="4882180" y="1871338"/>
                </a:cubicBezTo>
                <a:lnTo>
                  <a:pt x="4892770" y="1871338"/>
                </a:lnTo>
                <a:cubicBezTo>
                  <a:pt x="4892770" y="1867809"/>
                  <a:pt x="4891887" y="1866044"/>
                  <a:pt x="4890122" y="1866044"/>
                </a:cubicBezTo>
                <a:close/>
                <a:moveTo>
                  <a:pt x="4293087" y="1866044"/>
                </a:moveTo>
                <a:cubicBezTo>
                  <a:pt x="4295736" y="1866044"/>
                  <a:pt x="4299706" y="1867809"/>
                  <a:pt x="4305002" y="1871338"/>
                </a:cubicBezTo>
                <a:cubicBezTo>
                  <a:pt x="4315592" y="1878399"/>
                  <a:pt x="4320887" y="1881930"/>
                  <a:pt x="4320887" y="1881930"/>
                </a:cubicBezTo>
                <a:lnTo>
                  <a:pt x="4299706" y="1881930"/>
                </a:lnTo>
                <a:lnTo>
                  <a:pt x="4289116" y="1871338"/>
                </a:lnTo>
                <a:cubicBezTo>
                  <a:pt x="4289116" y="1867809"/>
                  <a:pt x="4290440" y="1866044"/>
                  <a:pt x="4293087" y="1866044"/>
                </a:cubicBezTo>
                <a:close/>
                <a:moveTo>
                  <a:pt x="7625096" y="1860749"/>
                </a:moveTo>
                <a:cubicBezTo>
                  <a:pt x="7610976" y="1860749"/>
                  <a:pt x="7607444" y="1864279"/>
                  <a:pt x="7614505" y="1871338"/>
                </a:cubicBezTo>
                <a:cubicBezTo>
                  <a:pt x="7621567" y="1878399"/>
                  <a:pt x="7628626" y="1874869"/>
                  <a:pt x="7635686" y="1860749"/>
                </a:cubicBezTo>
                <a:cubicBezTo>
                  <a:pt x="7635686" y="1860749"/>
                  <a:pt x="7632156" y="1860749"/>
                  <a:pt x="7625096" y="1860749"/>
                </a:cubicBezTo>
                <a:close/>
                <a:moveTo>
                  <a:pt x="7529782" y="1860749"/>
                </a:moveTo>
                <a:cubicBezTo>
                  <a:pt x="7529782" y="1867809"/>
                  <a:pt x="7533312" y="1871338"/>
                  <a:pt x="7540374" y="1871338"/>
                </a:cubicBezTo>
                <a:cubicBezTo>
                  <a:pt x="7540374" y="1871338"/>
                  <a:pt x="7540374" y="1867809"/>
                  <a:pt x="7540374" y="1860749"/>
                </a:cubicBezTo>
                <a:close/>
                <a:moveTo>
                  <a:pt x="6883766" y="1860749"/>
                </a:moveTo>
                <a:cubicBezTo>
                  <a:pt x="6883766" y="1860749"/>
                  <a:pt x="6887296" y="1864279"/>
                  <a:pt x="6894358" y="1871338"/>
                </a:cubicBezTo>
                <a:cubicBezTo>
                  <a:pt x="6901418" y="1878399"/>
                  <a:pt x="6908477" y="1881930"/>
                  <a:pt x="6915539" y="1881930"/>
                </a:cubicBezTo>
                <a:lnTo>
                  <a:pt x="6904948" y="1871338"/>
                </a:lnTo>
                <a:cubicBezTo>
                  <a:pt x="6897888" y="1864279"/>
                  <a:pt x="6897888" y="1860749"/>
                  <a:pt x="6904948" y="1860749"/>
                </a:cubicBezTo>
                <a:lnTo>
                  <a:pt x="6894358" y="1860749"/>
                </a:lnTo>
                <a:cubicBezTo>
                  <a:pt x="6887296" y="1860749"/>
                  <a:pt x="6883766" y="1860749"/>
                  <a:pt x="6883766" y="1860749"/>
                </a:cubicBezTo>
                <a:close/>
                <a:moveTo>
                  <a:pt x="6746092" y="1860749"/>
                </a:moveTo>
                <a:lnTo>
                  <a:pt x="6756682" y="1871338"/>
                </a:lnTo>
                <a:cubicBezTo>
                  <a:pt x="6756682" y="1871338"/>
                  <a:pt x="6756682" y="1869574"/>
                  <a:pt x="6756682" y="1866044"/>
                </a:cubicBezTo>
                <a:cubicBezTo>
                  <a:pt x="6756682" y="1862513"/>
                  <a:pt x="6753152" y="1860749"/>
                  <a:pt x="6746092" y="1860749"/>
                </a:cubicBezTo>
                <a:close/>
                <a:moveTo>
                  <a:pt x="6004764" y="1860749"/>
                </a:moveTo>
                <a:lnTo>
                  <a:pt x="6004764" y="1871338"/>
                </a:lnTo>
                <a:cubicBezTo>
                  <a:pt x="6011824" y="1871338"/>
                  <a:pt x="6015353" y="1867809"/>
                  <a:pt x="6015353" y="1860749"/>
                </a:cubicBezTo>
                <a:close/>
                <a:moveTo>
                  <a:pt x="5835316" y="1860749"/>
                </a:moveTo>
                <a:cubicBezTo>
                  <a:pt x="5835316" y="1860749"/>
                  <a:pt x="5833552" y="1862513"/>
                  <a:pt x="5830020" y="1866044"/>
                </a:cubicBezTo>
                <a:cubicBezTo>
                  <a:pt x="5826491" y="1869574"/>
                  <a:pt x="5828256" y="1871338"/>
                  <a:pt x="5835316" y="1871338"/>
                </a:cubicBezTo>
                <a:cubicBezTo>
                  <a:pt x="5835316" y="1864279"/>
                  <a:pt x="5835316" y="1860749"/>
                  <a:pt x="5835316" y="1860749"/>
                </a:cubicBezTo>
                <a:close/>
                <a:moveTo>
                  <a:pt x="4670372" y="1860749"/>
                </a:moveTo>
                <a:cubicBezTo>
                  <a:pt x="4663311" y="1860749"/>
                  <a:pt x="4659780" y="1864279"/>
                  <a:pt x="4659780" y="1871338"/>
                </a:cubicBezTo>
                <a:lnTo>
                  <a:pt x="4680962" y="1871338"/>
                </a:lnTo>
                <a:close/>
                <a:moveTo>
                  <a:pt x="8313473" y="1850157"/>
                </a:moveTo>
                <a:lnTo>
                  <a:pt x="8345244" y="1860749"/>
                </a:lnTo>
                <a:lnTo>
                  <a:pt x="8324064" y="1860749"/>
                </a:lnTo>
                <a:close/>
                <a:moveTo>
                  <a:pt x="7169708" y="1850157"/>
                </a:moveTo>
                <a:cubicBezTo>
                  <a:pt x="7169708" y="1857218"/>
                  <a:pt x="7173238" y="1860749"/>
                  <a:pt x="7180299" y="1860749"/>
                </a:cubicBezTo>
                <a:cubicBezTo>
                  <a:pt x="7180299" y="1853688"/>
                  <a:pt x="7180299" y="1850157"/>
                  <a:pt x="7180299" y="1850157"/>
                </a:cubicBezTo>
                <a:close/>
                <a:moveTo>
                  <a:pt x="5528195" y="1850157"/>
                </a:moveTo>
                <a:lnTo>
                  <a:pt x="5528195" y="1860749"/>
                </a:lnTo>
                <a:lnTo>
                  <a:pt x="5517604" y="1860749"/>
                </a:lnTo>
                <a:cubicBezTo>
                  <a:pt x="5524664" y="1853688"/>
                  <a:pt x="5528195" y="1850157"/>
                  <a:pt x="5528195" y="1850157"/>
                </a:cubicBezTo>
                <a:close/>
                <a:moveTo>
                  <a:pt x="4744504" y="1850157"/>
                </a:moveTo>
                <a:lnTo>
                  <a:pt x="4733914" y="1860749"/>
                </a:lnTo>
                <a:lnTo>
                  <a:pt x="4755094" y="1860749"/>
                </a:lnTo>
                <a:cubicBezTo>
                  <a:pt x="4755094" y="1867809"/>
                  <a:pt x="4762155" y="1871338"/>
                  <a:pt x="4776276" y="1871338"/>
                </a:cubicBezTo>
                <a:lnTo>
                  <a:pt x="4808046" y="1881930"/>
                </a:lnTo>
                <a:cubicBezTo>
                  <a:pt x="4808046" y="1888989"/>
                  <a:pt x="4816872" y="1894284"/>
                  <a:pt x="4834523" y="1897815"/>
                </a:cubicBezTo>
                <a:cubicBezTo>
                  <a:pt x="4852174" y="1901345"/>
                  <a:pt x="4868059" y="1903111"/>
                  <a:pt x="4882180" y="1903111"/>
                </a:cubicBezTo>
                <a:cubicBezTo>
                  <a:pt x="4882180" y="1903111"/>
                  <a:pt x="4885709" y="1904875"/>
                  <a:pt x="4892770" y="1908405"/>
                </a:cubicBezTo>
                <a:cubicBezTo>
                  <a:pt x="4899830" y="1911936"/>
                  <a:pt x="4903360" y="1913701"/>
                  <a:pt x="4903360" y="1913701"/>
                </a:cubicBezTo>
                <a:lnTo>
                  <a:pt x="4913950" y="1924290"/>
                </a:lnTo>
                <a:lnTo>
                  <a:pt x="4892770" y="1924290"/>
                </a:lnTo>
                <a:cubicBezTo>
                  <a:pt x="4885709" y="1917231"/>
                  <a:pt x="4878648" y="1911936"/>
                  <a:pt x="4871588" y="1908405"/>
                </a:cubicBezTo>
                <a:cubicBezTo>
                  <a:pt x="4864528" y="1904875"/>
                  <a:pt x="4860998" y="1906640"/>
                  <a:pt x="4860998" y="1913701"/>
                </a:cubicBezTo>
                <a:lnTo>
                  <a:pt x="4850408" y="1913701"/>
                </a:lnTo>
                <a:cubicBezTo>
                  <a:pt x="4850408" y="1906640"/>
                  <a:pt x="4846878" y="1903111"/>
                  <a:pt x="4839818" y="1903111"/>
                </a:cubicBezTo>
                <a:cubicBezTo>
                  <a:pt x="4818636" y="1910170"/>
                  <a:pt x="4797456" y="1906640"/>
                  <a:pt x="4776276" y="1892520"/>
                </a:cubicBezTo>
                <a:cubicBezTo>
                  <a:pt x="4776276" y="1892520"/>
                  <a:pt x="4772744" y="1892520"/>
                  <a:pt x="4765684" y="1892520"/>
                </a:cubicBezTo>
                <a:lnTo>
                  <a:pt x="4755094" y="1892520"/>
                </a:lnTo>
                <a:lnTo>
                  <a:pt x="4723324" y="1871338"/>
                </a:lnTo>
                <a:lnTo>
                  <a:pt x="4723324" y="1892520"/>
                </a:lnTo>
                <a:cubicBezTo>
                  <a:pt x="4737443" y="1892520"/>
                  <a:pt x="4744504" y="1894284"/>
                  <a:pt x="4744504" y="1897815"/>
                </a:cubicBezTo>
                <a:cubicBezTo>
                  <a:pt x="4744504" y="1901345"/>
                  <a:pt x="4749799" y="1904875"/>
                  <a:pt x="4760390" y="1908405"/>
                </a:cubicBezTo>
                <a:cubicBezTo>
                  <a:pt x="4770980" y="1911936"/>
                  <a:pt x="4779805" y="1913701"/>
                  <a:pt x="4786866" y="1913701"/>
                </a:cubicBezTo>
                <a:cubicBezTo>
                  <a:pt x="4793926" y="1913701"/>
                  <a:pt x="4799222" y="1915465"/>
                  <a:pt x="4802751" y="1918996"/>
                </a:cubicBezTo>
                <a:cubicBezTo>
                  <a:pt x="4806282" y="1922526"/>
                  <a:pt x="4808046" y="1924290"/>
                  <a:pt x="4808046" y="1924290"/>
                </a:cubicBezTo>
                <a:cubicBezTo>
                  <a:pt x="4822167" y="1931351"/>
                  <a:pt x="4829228" y="1934882"/>
                  <a:pt x="4829228" y="1934882"/>
                </a:cubicBezTo>
                <a:cubicBezTo>
                  <a:pt x="4836288" y="1934882"/>
                  <a:pt x="4839818" y="1934882"/>
                  <a:pt x="4839818" y="1934882"/>
                </a:cubicBezTo>
                <a:lnTo>
                  <a:pt x="4892770" y="1945472"/>
                </a:lnTo>
                <a:cubicBezTo>
                  <a:pt x="4892770" y="1938411"/>
                  <a:pt x="4894536" y="1934882"/>
                  <a:pt x="4898065" y="1934882"/>
                </a:cubicBezTo>
                <a:cubicBezTo>
                  <a:pt x="4901594" y="1934882"/>
                  <a:pt x="4903360" y="1938411"/>
                  <a:pt x="4903360" y="1945472"/>
                </a:cubicBezTo>
                <a:cubicBezTo>
                  <a:pt x="4903360" y="1959592"/>
                  <a:pt x="4921011" y="1966653"/>
                  <a:pt x="4956312" y="1966653"/>
                </a:cubicBezTo>
                <a:lnTo>
                  <a:pt x="4977492" y="1966653"/>
                </a:lnTo>
                <a:lnTo>
                  <a:pt x="4966902" y="1956063"/>
                </a:lnTo>
                <a:lnTo>
                  <a:pt x="4977492" y="1945472"/>
                </a:lnTo>
                <a:cubicBezTo>
                  <a:pt x="4977492" y="1952532"/>
                  <a:pt x="4988084" y="1957828"/>
                  <a:pt x="5009265" y="1961357"/>
                </a:cubicBezTo>
                <a:cubicBezTo>
                  <a:pt x="5030446" y="1964888"/>
                  <a:pt x="5048096" y="1966653"/>
                  <a:pt x="5062217" y="1966653"/>
                </a:cubicBezTo>
                <a:cubicBezTo>
                  <a:pt x="5076338" y="1966653"/>
                  <a:pt x="5086928" y="1966653"/>
                  <a:pt x="5093988" y="1966653"/>
                </a:cubicBezTo>
                <a:cubicBezTo>
                  <a:pt x="5093988" y="1966653"/>
                  <a:pt x="5092223" y="1964888"/>
                  <a:pt x="5088692" y="1961357"/>
                </a:cubicBezTo>
                <a:cubicBezTo>
                  <a:pt x="5085162" y="1957828"/>
                  <a:pt x="5079867" y="1956063"/>
                  <a:pt x="5072806" y="1956063"/>
                </a:cubicBezTo>
                <a:lnTo>
                  <a:pt x="5062217" y="1945472"/>
                </a:lnTo>
                <a:lnTo>
                  <a:pt x="5030446" y="1945472"/>
                </a:lnTo>
                <a:cubicBezTo>
                  <a:pt x="5023384" y="1959592"/>
                  <a:pt x="5016325" y="1956063"/>
                  <a:pt x="5009265" y="1934882"/>
                </a:cubicBezTo>
                <a:lnTo>
                  <a:pt x="4988084" y="1924290"/>
                </a:lnTo>
                <a:cubicBezTo>
                  <a:pt x="4988084" y="1931351"/>
                  <a:pt x="4986319" y="1936646"/>
                  <a:pt x="4982788" y="1940176"/>
                </a:cubicBezTo>
                <a:cubicBezTo>
                  <a:pt x="4979258" y="1943707"/>
                  <a:pt x="4977492" y="1941941"/>
                  <a:pt x="4977492" y="1934882"/>
                </a:cubicBezTo>
                <a:cubicBezTo>
                  <a:pt x="4977492" y="1927821"/>
                  <a:pt x="4977492" y="1924290"/>
                  <a:pt x="4977492" y="1924290"/>
                </a:cubicBezTo>
                <a:lnTo>
                  <a:pt x="4966902" y="1913701"/>
                </a:lnTo>
                <a:cubicBezTo>
                  <a:pt x="4959842" y="1913701"/>
                  <a:pt x="4959842" y="1910170"/>
                  <a:pt x="4966902" y="1903111"/>
                </a:cubicBezTo>
                <a:lnTo>
                  <a:pt x="4988084" y="1903111"/>
                </a:lnTo>
                <a:cubicBezTo>
                  <a:pt x="4988084" y="1910170"/>
                  <a:pt x="5002204" y="1913701"/>
                  <a:pt x="5030446" y="1913701"/>
                </a:cubicBezTo>
                <a:cubicBezTo>
                  <a:pt x="5030446" y="1913701"/>
                  <a:pt x="5030446" y="1917231"/>
                  <a:pt x="5030446" y="1924290"/>
                </a:cubicBezTo>
                <a:cubicBezTo>
                  <a:pt x="5030446" y="1924290"/>
                  <a:pt x="5033976" y="1926055"/>
                  <a:pt x="5041036" y="1929586"/>
                </a:cubicBezTo>
                <a:cubicBezTo>
                  <a:pt x="5048096" y="1933117"/>
                  <a:pt x="5051626" y="1934882"/>
                  <a:pt x="5051626" y="1934882"/>
                </a:cubicBezTo>
                <a:cubicBezTo>
                  <a:pt x="5065746" y="1934882"/>
                  <a:pt x="5074572" y="1936646"/>
                  <a:pt x="5078102" y="1940176"/>
                </a:cubicBezTo>
                <a:cubicBezTo>
                  <a:pt x="5081632" y="1943707"/>
                  <a:pt x="5088692" y="1941941"/>
                  <a:pt x="5099284" y="1934882"/>
                </a:cubicBezTo>
                <a:cubicBezTo>
                  <a:pt x="5109873" y="1927821"/>
                  <a:pt x="5115169" y="1924290"/>
                  <a:pt x="5115169" y="1924290"/>
                </a:cubicBezTo>
                <a:cubicBezTo>
                  <a:pt x="5115169" y="1910170"/>
                  <a:pt x="5090458" y="1903111"/>
                  <a:pt x="5041036" y="1903111"/>
                </a:cubicBezTo>
                <a:cubicBezTo>
                  <a:pt x="5033976" y="1903111"/>
                  <a:pt x="5030446" y="1906640"/>
                  <a:pt x="5030446" y="1913701"/>
                </a:cubicBezTo>
                <a:lnTo>
                  <a:pt x="5030446" y="1903111"/>
                </a:lnTo>
                <a:cubicBezTo>
                  <a:pt x="5016325" y="1896050"/>
                  <a:pt x="4998674" y="1892520"/>
                  <a:pt x="4977492" y="1892520"/>
                </a:cubicBezTo>
                <a:lnTo>
                  <a:pt x="4956312" y="1892520"/>
                </a:lnTo>
                <a:cubicBezTo>
                  <a:pt x="4956312" y="1899580"/>
                  <a:pt x="4949252" y="1903111"/>
                  <a:pt x="4935132" y="1903111"/>
                </a:cubicBezTo>
                <a:cubicBezTo>
                  <a:pt x="4921011" y="1903111"/>
                  <a:pt x="4910421" y="1903111"/>
                  <a:pt x="4903360" y="1903111"/>
                </a:cubicBezTo>
                <a:cubicBezTo>
                  <a:pt x="4889240" y="1896050"/>
                  <a:pt x="4875120" y="1888989"/>
                  <a:pt x="4860998" y="1881930"/>
                </a:cubicBezTo>
                <a:cubicBezTo>
                  <a:pt x="4853938" y="1881930"/>
                  <a:pt x="4845113" y="1880165"/>
                  <a:pt x="4834523" y="1876634"/>
                </a:cubicBezTo>
                <a:cubicBezTo>
                  <a:pt x="4823932" y="1873103"/>
                  <a:pt x="4815107" y="1871338"/>
                  <a:pt x="4808046" y="1871338"/>
                </a:cubicBezTo>
                <a:lnTo>
                  <a:pt x="4755094" y="1860749"/>
                </a:lnTo>
                <a:cubicBezTo>
                  <a:pt x="4755094" y="1860749"/>
                  <a:pt x="4751565" y="1857218"/>
                  <a:pt x="4744504" y="1850157"/>
                </a:cubicBezTo>
                <a:close/>
                <a:moveTo>
                  <a:pt x="7149852" y="1843540"/>
                </a:moveTo>
                <a:cubicBezTo>
                  <a:pt x="7148968" y="1844422"/>
                  <a:pt x="7148526" y="1846628"/>
                  <a:pt x="7148526" y="1850157"/>
                </a:cubicBezTo>
                <a:cubicBezTo>
                  <a:pt x="7155588" y="1850157"/>
                  <a:pt x="7159118" y="1850157"/>
                  <a:pt x="7159118" y="1850157"/>
                </a:cubicBezTo>
                <a:cubicBezTo>
                  <a:pt x="7159118" y="1850157"/>
                  <a:pt x="7157352" y="1848393"/>
                  <a:pt x="7153822" y="1844863"/>
                </a:cubicBezTo>
                <a:cubicBezTo>
                  <a:pt x="7152058" y="1843098"/>
                  <a:pt x="7150734" y="1842657"/>
                  <a:pt x="7149852" y="1843540"/>
                </a:cubicBezTo>
                <a:close/>
                <a:moveTo>
                  <a:pt x="7942808" y="1839567"/>
                </a:moveTo>
                <a:lnTo>
                  <a:pt x="7953398" y="1850157"/>
                </a:lnTo>
                <a:cubicBezTo>
                  <a:pt x="7946338" y="1850157"/>
                  <a:pt x="7942808" y="1850157"/>
                  <a:pt x="7942808" y="1850157"/>
                </a:cubicBezTo>
                <a:close/>
                <a:moveTo>
                  <a:pt x="7582734" y="1839567"/>
                </a:moveTo>
                <a:cubicBezTo>
                  <a:pt x="7582734" y="1839567"/>
                  <a:pt x="7582734" y="1841332"/>
                  <a:pt x="7582734" y="1844863"/>
                </a:cubicBezTo>
                <a:cubicBezTo>
                  <a:pt x="7582734" y="1848393"/>
                  <a:pt x="7579204" y="1850157"/>
                  <a:pt x="7572144" y="1850157"/>
                </a:cubicBezTo>
                <a:cubicBezTo>
                  <a:pt x="7558024" y="1850157"/>
                  <a:pt x="7554492" y="1857218"/>
                  <a:pt x="7561553" y="1871338"/>
                </a:cubicBezTo>
                <a:lnTo>
                  <a:pt x="7550963" y="1881930"/>
                </a:lnTo>
                <a:cubicBezTo>
                  <a:pt x="7543903" y="1881930"/>
                  <a:pt x="7536842" y="1885459"/>
                  <a:pt x="7529782" y="1892520"/>
                </a:cubicBezTo>
                <a:lnTo>
                  <a:pt x="7519192" y="1903111"/>
                </a:lnTo>
                <a:lnTo>
                  <a:pt x="7529782" y="1903111"/>
                </a:lnTo>
                <a:cubicBezTo>
                  <a:pt x="7543903" y="1903111"/>
                  <a:pt x="7550963" y="1903111"/>
                  <a:pt x="7550963" y="1903111"/>
                </a:cubicBezTo>
                <a:cubicBezTo>
                  <a:pt x="7565082" y="1896050"/>
                  <a:pt x="7575674" y="1888989"/>
                  <a:pt x="7582734" y="1881930"/>
                </a:cubicBezTo>
                <a:cubicBezTo>
                  <a:pt x="7582734" y="1881930"/>
                  <a:pt x="7580970" y="1880165"/>
                  <a:pt x="7577438" y="1876634"/>
                </a:cubicBezTo>
                <a:cubicBezTo>
                  <a:pt x="7573909" y="1873103"/>
                  <a:pt x="7572144" y="1867809"/>
                  <a:pt x="7572144" y="1860749"/>
                </a:cubicBezTo>
                <a:lnTo>
                  <a:pt x="7593326" y="1850157"/>
                </a:lnTo>
                <a:cubicBezTo>
                  <a:pt x="7586264" y="1843098"/>
                  <a:pt x="7582734" y="1839567"/>
                  <a:pt x="7582734" y="1839567"/>
                </a:cubicBezTo>
                <a:close/>
                <a:moveTo>
                  <a:pt x="4680962" y="1839567"/>
                </a:moveTo>
                <a:lnTo>
                  <a:pt x="4680962" y="1850157"/>
                </a:lnTo>
                <a:lnTo>
                  <a:pt x="4691551" y="1850157"/>
                </a:lnTo>
                <a:cubicBezTo>
                  <a:pt x="4691551" y="1843098"/>
                  <a:pt x="4688022" y="1839567"/>
                  <a:pt x="4680962" y="1839567"/>
                </a:cubicBezTo>
                <a:close/>
                <a:moveTo>
                  <a:pt x="3406141" y="1836920"/>
                </a:moveTo>
                <a:cubicBezTo>
                  <a:pt x="3429970" y="1836920"/>
                  <a:pt x="3441882" y="1844863"/>
                  <a:pt x="3441882" y="1860749"/>
                </a:cubicBezTo>
                <a:cubicBezTo>
                  <a:pt x="3441882" y="1860749"/>
                  <a:pt x="3445413" y="1860749"/>
                  <a:pt x="3452474" y="1860749"/>
                </a:cubicBezTo>
                <a:lnTo>
                  <a:pt x="3463064" y="1860749"/>
                </a:lnTo>
                <a:lnTo>
                  <a:pt x="3473655" y="1881930"/>
                </a:lnTo>
                <a:cubicBezTo>
                  <a:pt x="3473655" y="1881930"/>
                  <a:pt x="3470124" y="1881930"/>
                  <a:pt x="3463064" y="1881930"/>
                </a:cubicBezTo>
                <a:cubicBezTo>
                  <a:pt x="3456004" y="1881930"/>
                  <a:pt x="3448943" y="1881930"/>
                  <a:pt x="3441882" y="1881930"/>
                </a:cubicBezTo>
                <a:cubicBezTo>
                  <a:pt x="3420703" y="1874869"/>
                  <a:pt x="3410112" y="1874869"/>
                  <a:pt x="3410112" y="1881930"/>
                </a:cubicBezTo>
                <a:lnTo>
                  <a:pt x="3388931" y="1892520"/>
                </a:lnTo>
                <a:cubicBezTo>
                  <a:pt x="3381872" y="1885459"/>
                  <a:pt x="3378341" y="1881930"/>
                  <a:pt x="3378341" y="1881930"/>
                </a:cubicBezTo>
                <a:cubicBezTo>
                  <a:pt x="3364220" y="1874869"/>
                  <a:pt x="3353630" y="1867809"/>
                  <a:pt x="3346570" y="1860749"/>
                </a:cubicBezTo>
                <a:cubicBezTo>
                  <a:pt x="3346570" y="1846628"/>
                  <a:pt x="3364220" y="1846628"/>
                  <a:pt x="3399522" y="1860749"/>
                </a:cubicBezTo>
                <a:lnTo>
                  <a:pt x="3388931" y="1839567"/>
                </a:lnTo>
                <a:lnTo>
                  <a:pt x="3378341" y="1839567"/>
                </a:lnTo>
                <a:cubicBezTo>
                  <a:pt x="3388931" y="1837803"/>
                  <a:pt x="3398198" y="1836920"/>
                  <a:pt x="3406141" y="1836920"/>
                </a:cubicBezTo>
                <a:close/>
                <a:moveTo>
                  <a:pt x="4810694" y="1831625"/>
                </a:moveTo>
                <a:cubicBezTo>
                  <a:pt x="4805400" y="1831625"/>
                  <a:pt x="4800986" y="1832507"/>
                  <a:pt x="4797456" y="1834272"/>
                </a:cubicBezTo>
                <a:cubicBezTo>
                  <a:pt x="4790396" y="1837803"/>
                  <a:pt x="4786866" y="1839567"/>
                  <a:pt x="4786866" y="1839567"/>
                </a:cubicBezTo>
                <a:cubicBezTo>
                  <a:pt x="4786866" y="1839567"/>
                  <a:pt x="4790396" y="1843098"/>
                  <a:pt x="4797456" y="1850157"/>
                </a:cubicBezTo>
                <a:cubicBezTo>
                  <a:pt x="4811576" y="1857218"/>
                  <a:pt x="4818636" y="1860749"/>
                  <a:pt x="4818636" y="1860749"/>
                </a:cubicBezTo>
                <a:cubicBezTo>
                  <a:pt x="4818636" y="1860749"/>
                  <a:pt x="4822167" y="1857218"/>
                  <a:pt x="4829228" y="1850157"/>
                </a:cubicBezTo>
                <a:cubicBezTo>
                  <a:pt x="4836288" y="1850157"/>
                  <a:pt x="4839818" y="1850157"/>
                  <a:pt x="4839818" y="1850157"/>
                </a:cubicBezTo>
                <a:lnTo>
                  <a:pt x="4860998" y="1839567"/>
                </a:lnTo>
                <a:cubicBezTo>
                  <a:pt x="4853938" y="1839567"/>
                  <a:pt x="4843348" y="1837803"/>
                  <a:pt x="4829228" y="1834272"/>
                </a:cubicBezTo>
                <a:cubicBezTo>
                  <a:pt x="4822167" y="1832507"/>
                  <a:pt x="4815989" y="1831625"/>
                  <a:pt x="4810694" y="1831625"/>
                </a:cubicBezTo>
                <a:close/>
                <a:moveTo>
                  <a:pt x="7635686" y="1828978"/>
                </a:moveTo>
                <a:cubicBezTo>
                  <a:pt x="7635686" y="1828978"/>
                  <a:pt x="7637452" y="1830742"/>
                  <a:pt x="7640982" y="1834272"/>
                </a:cubicBezTo>
                <a:cubicBezTo>
                  <a:pt x="7644511" y="1837803"/>
                  <a:pt x="7646278" y="1839567"/>
                  <a:pt x="7646278" y="1839567"/>
                </a:cubicBezTo>
                <a:cubicBezTo>
                  <a:pt x="7653338" y="1839567"/>
                  <a:pt x="7656867" y="1837803"/>
                  <a:pt x="7656867" y="1834272"/>
                </a:cubicBezTo>
                <a:cubicBezTo>
                  <a:pt x="7656867" y="1830742"/>
                  <a:pt x="7653338" y="1828978"/>
                  <a:pt x="7646278" y="1828978"/>
                </a:cubicBezTo>
                <a:cubicBezTo>
                  <a:pt x="7639216" y="1828978"/>
                  <a:pt x="7635686" y="1828978"/>
                  <a:pt x="7635686" y="1828978"/>
                </a:cubicBezTo>
                <a:close/>
                <a:moveTo>
                  <a:pt x="7492716" y="1828978"/>
                </a:moveTo>
                <a:cubicBezTo>
                  <a:pt x="7460944" y="1828978"/>
                  <a:pt x="7445059" y="1832507"/>
                  <a:pt x="7445059" y="1839567"/>
                </a:cubicBezTo>
                <a:cubicBezTo>
                  <a:pt x="7445059" y="1839567"/>
                  <a:pt x="7446824" y="1841332"/>
                  <a:pt x="7450355" y="1844863"/>
                </a:cubicBezTo>
                <a:cubicBezTo>
                  <a:pt x="7453884" y="1848393"/>
                  <a:pt x="7457415" y="1850157"/>
                  <a:pt x="7460944" y="1850157"/>
                </a:cubicBezTo>
                <a:cubicBezTo>
                  <a:pt x="7464474" y="1850157"/>
                  <a:pt x="7466240" y="1850157"/>
                  <a:pt x="7466240" y="1850157"/>
                </a:cubicBezTo>
                <a:cubicBezTo>
                  <a:pt x="7466240" y="1850157"/>
                  <a:pt x="7466240" y="1853688"/>
                  <a:pt x="7466240" y="1860749"/>
                </a:cubicBezTo>
                <a:cubicBezTo>
                  <a:pt x="7466240" y="1860749"/>
                  <a:pt x="7471534" y="1858984"/>
                  <a:pt x="7482126" y="1855453"/>
                </a:cubicBezTo>
                <a:cubicBezTo>
                  <a:pt x="7492716" y="1851923"/>
                  <a:pt x="7503307" y="1850157"/>
                  <a:pt x="7513896" y="1850157"/>
                </a:cubicBezTo>
                <a:cubicBezTo>
                  <a:pt x="7524486" y="1850157"/>
                  <a:pt x="7529782" y="1848393"/>
                  <a:pt x="7529782" y="1844863"/>
                </a:cubicBezTo>
                <a:cubicBezTo>
                  <a:pt x="7529782" y="1841332"/>
                  <a:pt x="7531548" y="1837803"/>
                  <a:pt x="7535078" y="1834272"/>
                </a:cubicBezTo>
                <a:cubicBezTo>
                  <a:pt x="7538607" y="1830742"/>
                  <a:pt x="7524486" y="1828978"/>
                  <a:pt x="7492716" y="1828978"/>
                </a:cubicBezTo>
                <a:close/>
                <a:moveTo>
                  <a:pt x="6015353" y="1828978"/>
                </a:moveTo>
                <a:lnTo>
                  <a:pt x="6004764" y="1839567"/>
                </a:lnTo>
                <a:lnTo>
                  <a:pt x="6015353" y="1839567"/>
                </a:lnTo>
                <a:cubicBezTo>
                  <a:pt x="6008293" y="1839567"/>
                  <a:pt x="6004764" y="1843098"/>
                  <a:pt x="6004764" y="1850157"/>
                </a:cubicBezTo>
                <a:cubicBezTo>
                  <a:pt x="6011824" y="1850157"/>
                  <a:pt x="6015353" y="1850157"/>
                  <a:pt x="6015353" y="1850157"/>
                </a:cubicBezTo>
                <a:cubicBezTo>
                  <a:pt x="6015353" y="1850157"/>
                  <a:pt x="6017120" y="1848393"/>
                  <a:pt x="6020649" y="1844863"/>
                </a:cubicBezTo>
                <a:cubicBezTo>
                  <a:pt x="6024178" y="1841332"/>
                  <a:pt x="6025943" y="1837803"/>
                  <a:pt x="6025943" y="1834272"/>
                </a:cubicBezTo>
                <a:cubicBezTo>
                  <a:pt x="6025943" y="1830742"/>
                  <a:pt x="6022414" y="1828978"/>
                  <a:pt x="6015353" y="1828978"/>
                </a:cubicBezTo>
                <a:close/>
                <a:moveTo>
                  <a:pt x="5348158" y="1828978"/>
                </a:moveTo>
                <a:cubicBezTo>
                  <a:pt x="5341098" y="1828978"/>
                  <a:pt x="5337566" y="1830742"/>
                  <a:pt x="5337566" y="1834272"/>
                </a:cubicBezTo>
                <a:cubicBezTo>
                  <a:pt x="5337566" y="1837803"/>
                  <a:pt x="5341098" y="1839567"/>
                  <a:pt x="5348158" y="1839567"/>
                </a:cubicBezTo>
                <a:lnTo>
                  <a:pt x="5337566" y="1850157"/>
                </a:lnTo>
                <a:cubicBezTo>
                  <a:pt x="5337566" y="1850157"/>
                  <a:pt x="5341098" y="1850157"/>
                  <a:pt x="5348158" y="1850157"/>
                </a:cubicBezTo>
                <a:cubicBezTo>
                  <a:pt x="5348158" y="1850157"/>
                  <a:pt x="5348158" y="1846628"/>
                  <a:pt x="5348158" y="1839567"/>
                </a:cubicBezTo>
                <a:cubicBezTo>
                  <a:pt x="5355218" y="1839567"/>
                  <a:pt x="5358748" y="1837803"/>
                  <a:pt x="5358748" y="1834272"/>
                </a:cubicBezTo>
                <a:cubicBezTo>
                  <a:pt x="5358748" y="1830742"/>
                  <a:pt x="5355218" y="1828978"/>
                  <a:pt x="5348158" y="1828978"/>
                </a:cubicBezTo>
                <a:close/>
                <a:moveTo>
                  <a:pt x="4013765" y="1828978"/>
                </a:moveTo>
                <a:cubicBezTo>
                  <a:pt x="4006706" y="1828978"/>
                  <a:pt x="4003175" y="1830742"/>
                  <a:pt x="4003175" y="1834272"/>
                </a:cubicBezTo>
                <a:cubicBezTo>
                  <a:pt x="4003175" y="1837803"/>
                  <a:pt x="4004940" y="1839567"/>
                  <a:pt x="4008470" y="1839567"/>
                </a:cubicBezTo>
                <a:cubicBezTo>
                  <a:pt x="4012000" y="1839567"/>
                  <a:pt x="4013765" y="1836037"/>
                  <a:pt x="4013765" y="1828978"/>
                </a:cubicBezTo>
                <a:close/>
                <a:moveTo>
                  <a:pt x="5951812" y="1818386"/>
                </a:moveTo>
                <a:cubicBezTo>
                  <a:pt x="5951812" y="1818386"/>
                  <a:pt x="5953576" y="1820151"/>
                  <a:pt x="5957106" y="1823682"/>
                </a:cubicBezTo>
                <a:cubicBezTo>
                  <a:pt x="5960635" y="1827213"/>
                  <a:pt x="5962401" y="1828978"/>
                  <a:pt x="5962401" y="1828978"/>
                </a:cubicBezTo>
                <a:lnTo>
                  <a:pt x="5972991" y="1818386"/>
                </a:lnTo>
                <a:close/>
                <a:moveTo>
                  <a:pt x="5411700" y="1818386"/>
                </a:moveTo>
                <a:cubicBezTo>
                  <a:pt x="5404640" y="1825447"/>
                  <a:pt x="5404640" y="1832507"/>
                  <a:pt x="5411700" y="1839567"/>
                </a:cubicBezTo>
                <a:cubicBezTo>
                  <a:pt x="5411700" y="1839567"/>
                  <a:pt x="5415230" y="1839567"/>
                  <a:pt x="5422291" y="1839567"/>
                </a:cubicBezTo>
                <a:cubicBezTo>
                  <a:pt x="5422291" y="1839567"/>
                  <a:pt x="5434646" y="1844863"/>
                  <a:pt x="5459356" y="1855453"/>
                </a:cubicBezTo>
                <a:cubicBezTo>
                  <a:pt x="5484068" y="1866044"/>
                  <a:pt x="5496423" y="1874869"/>
                  <a:pt x="5496423" y="1881930"/>
                </a:cubicBezTo>
                <a:cubicBezTo>
                  <a:pt x="5496423" y="1881930"/>
                  <a:pt x="5503483" y="1881930"/>
                  <a:pt x="5517604" y="1881930"/>
                </a:cubicBezTo>
                <a:cubicBezTo>
                  <a:pt x="5531724" y="1881930"/>
                  <a:pt x="5538785" y="1883694"/>
                  <a:pt x="5538785" y="1887224"/>
                </a:cubicBezTo>
                <a:cubicBezTo>
                  <a:pt x="5538785" y="1890755"/>
                  <a:pt x="5542314" y="1892520"/>
                  <a:pt x="5549375" y="1892520"/>
                </a:cubicBezTo>
                <a:cubicBezTo>
                  <a:pt x="5556435" y="1892520"/>
                  <a:pt x="5563496" y="1888989"/>
                  <a:pt x="5570556" y="1881930"/>
                </a:cubicBezTo>
                <a:lnTo>
                  <a:pt x="5581147" y="1871338"/>
                </a:lnTo>
                <a:cubicBezTo>
                  <a:pt x="5588208" y="1864279"/>
                  <a:pt x="5591737" y="1864279"/>
                  <a:pt x="5591737" y="1871338"/>
                </a:cubicBezTo>
                <a:lnTo>
                  <a:pt x="5602327" y="1860749"/>
                </a:lnTo>
                <a:cubicBezTo>
                  <a:pt x="5595266" y="1853688"/>
                  <a:pt x="5589972" y="1851923"/>
                  <a:pt x="5586442" y="1855453"/>
                </a:cubicBezTo>
                <a:cubicBezTo>
                  <a:pt x="5582912" y="1858984"/>
                  <a:pt x="5581147" y="1857218"/>
                  <a:pt x="5581147" y="1850157"/>
                </a:cubicBezTo>
                <a:cubicBezTo>
                  <a:pt x="5581147" y="1843098"/>
                  <a:pt x="5574087" y="1843098"/>
                  <a:pt x="5559966" y="1850157"/>
                </a:cubicBezTo>
                <a:cubicBezTo>
                  <a:pt x="5552906" y="1850157"/>
                  <a:pt x="5547610" y="1850157"/>
                  <a:pt x="5544080" y="1850157"/>
                </a:cubicBezTo>
                <a:cubicBezTo>
                  <a:pt x="5540550" y="1850157"/>
                  <a:pt x="5537020" y="1848393"/>
                  <a:pt x="5533490" y="1844863"/>
                </a:cubicBezTo>
                <a:cubicBezTo>
                  <a:pt x="5529960" y="1841332"/>
                  <a:pt x="5524664" y="1839567"/>
                  <a:pt x="5517604" y="1839567"/>
                </a:cubicBezTo>
                <a:cubicBezTo>
                  <a:pt x="5510544" y="1839567"/>
                  <a:pt x="5505248" y="1836037"/>
                  <a:pt x="5501718" y="1828978"/>
                </a:cubicBezTo>
                <a:cubicBezTo>
                  <a:pt x="5498189" y="1821917"/>
                  <a:pt x="5487598" y="1818386"/>
                  <a:pt x="5469948" y="1818386"/>
                </a:cubicBezTo>
                <a:cubicBezTo>
                  <a:pt x="5452296" y="1818386"/>
                  <a:pt x="5441706" y="1820151"/>
                  <a:pt x="5438176" y="1823682"/>
                </a:cubicBezTo>
                <a:cubicBezTo>
                  <a:pt x="5434646" y="1827213"/>
                  <a:pt x="5429352" y="1828978"/>
                  <a:pt x="5422291" y="1828978"/>
                </a:cubicBezTo>
                <a:cubicBezTo>
                  <a:pt x="5415230" y="1828978"/>
                  <a:pt x="5411700" y="1825447"/>
                  <a:pt x="5411700" y="1818386"/>
                </a:cubicBezTo>
                <a:close/>
                <a:moveTo>
                  <a:pt x="5390518" y="1818386"/>
                </a:moveTo>
                <a:cubicBezTo>
                  <a:pt x="5390518" y="1825447"/>
                  <a:pt x="5392285" y="1828978"/>
                  <a:pt x="5395814" y="1828978"/>
                </a:cubicBezTo>
                <a:cubicBezTo>
                  <a:pt x="5399344" y="1828978"/>
                  <a:pt x="5401110" y="1827213"/>
                  <a:pt x="5401110" y="1823682"/>
                </a:cubicBezTo>
                <a:cubicBezTo>
                  <a:pt x="5401110" y="1820151"/>
                  <a:pt x="5397579" y="1818386"/>
                  <a:pt x="5390518" y="1818386"/>
                </a:cubicBezTo>
                <a:close/>
                <a:moveTo>
                  <a:pt x="4744504" y="1818386"/>
                </a:moveTo>
                <a:cubicBezTo>
                  <a:pt x="4744504" y="1818386"/>
                  <a:pt x="4748034" y="1821917"/>
                  <a:pt x="4755094" y="1828978"/>
                </a:cubicBezTo>
                <a:cubicBezTo>
                  <a:pt x="4762155" y="1828978"/>
                  <a:pt x="4762155" y="1827213"/>
                  <a:pt x="4755094" y="1823682"/>
                </a:cubicBezTo>
                <a:cubicBezTo>
                  <a:pt x="4748034" y="1820151"/>
                  <a:pt x="4744504" y="1818386"/>
                  <a:pt x="4744504" y="1818386"/>
                </a:cubicBezTo>
                <a:close/>
                <a:moveTo>
                  <a:pt x="4151441" y="1818386"/>
                </a:moveTo>
                <a:lnTo>
                  <a:pt x="4162031" y="1828978"/>
                </a:lnTo>
                <a:cubicBezTo>
                  <a:pt x="4169092" y="1828978"/>
                  <a:pt x="4169092" y="1825447"/>
                  <a:pt x="4162031" y="1818386"/>
                </a:cubicBezTo>
                <a:close/>
                <a:moveTo>
                  <a:pt x="4530048" y="1813092"/>
                </a:moveTo>
                <a:cubicBezTo>
                  <a:pt x="4521223" y="1813092"/>
                  <a:pt x="4515045" y="1814857"/>
                  <a:pt x="4511514" y="1818386"/>
                </a:cubicBezTo>
                <a:cubicBezTo>
                  <a:pt x="4511514" y="1818386"/>
                  <a:pt x="4520340" y="1821917"/>
                  <a:pt x="4537991" y="1828978"/>
                </a:cubicBezTo>
                <a:cubicBezTo>
                  <a:pt x="4555641" y="1836037"/>
                  <a:pt x="4575058" y="1841332"/>
                  <a:pt x="4596238" y="1844863"/>
                </a:cubicBezTo>
                <a:cubicBezTo>
                  <a:pt x="4617420" y="1848393"/>
                  <a:pt x="4629774" y="1850157"/>
                  <a:pt x="4633305" y="1850157"/>
                </a:cubicBezTo>
                <a:cubicBezTo>
                  <a:pt x="4636834" y="1850157"/>
                  <a:pt x="4636834" y="1848393"/>
                  <a:pt x="4633305" y="1844863"/>
                </a:cubicBezTo>
                <a:cubicBezTo>
                  <a:pt x="4629774" y="1841332"/>
                  <a:pt x="4624480" y="1839567"/>
                  <a:pt x="4617420" y="1839567"/>
                </a:cubicBezTo>
                <a:cubicBezTo>
                  <a:pt x="4610359" y="1839567"/>
                  <a:pt x="4606828" y="1839567"/>
                  <a:pt x="4606828" y="1839567"/>
                </a:cubicBezTo>
                <a:cubicBezTo>
                  <a:pt x="4606828" y="1832507"/>
                  <a:pt x="4592708" y="1825447"/>
                  <a:pt x="4564468" y="1818386"/>
                </a:cubicBezTo>
                <a:cubicBezTo>
                  <a:pt x="4550346" y="1814857"/>
                  <a:pt x="4538873" y="1813092"/>
                  <a:pt x="4530048" y="1813092"/>
                </a:cubicBezTo>
                <a:close/>
                <a:moveTo>
                  <a:pt x="7414612" y="1811767"/>
                </a:moveTo>
                <a:cubicBezTo>
                  <a:pt x="7411963" y="1810886"/>
                  <a:pt x="7409758" y="1811327"/>
                  <a:pt x="7407992" y="1813092"/>
                </a:cubicBezTo>
                <a:cubicBezTo>
                  <a:pt x="7404463" y="1816622"/>
                  <a:pt x="7406226" y="1821917"/>
                  <a:pt x="7413288" y="1828978"/>
                </a:cubicBezTo>
                <a:lnTo>
                  <a:pt x="7423878" y="1839567"/>
                </a:lnTo>
                <a:cubicBezTo>
                  <a:pt x="7430938" y="1832507"/>
                  <a:pt x="7430938" y="1825447"/>
                  <a:pt x="7423878" y="1818386"/>
                </a:cubicBezTo>
                <a:cubicBezTo>
                  <a:pt x="7420347" y="1814857"/>
                  <a:pt x="7417259" y="1812651"/>
                  <a:pt x="7414612" y="1811767"/>
                </a:cubicBezTo>
                <a:close/>
                <a:moveTo>
                  <a:pt x="5855174" y="1811767"/>
                </a:moveTo>
                <a:cubicBezTo>
                  <a:pt x="5854290" y="1810886"/>
                  <a:pt x="5852966" y="1811327"/>
                  <a:pt x="5851202" y="1813092"/>
                </a:cubicBezTo>
                <a:cubicBezTo>
                  <a:pt x="5847672" y="1816622"/>
                  <a:pt x="5845908" y="1818386"/>
                  <a:pt x="5845908" y="1818386"/>
                </a:cubicBezTo>
                <a:lnTo>
                  <a:pt x="5856497" y="1818386"/>
                </a:lnTo>
                <a:cubicBezTo>
                  <a:pt x="5856497" y="1814857"/>
                  <a:pt x="5856054" y="1812651"/>
                  <a:pt x="5855174" y="1811767"/>
                </a:cubicBezTo>
                <a:close/>
                <a:moveTo>
                  <a:pt x="7900446" y="1807797"/>
                </a:moveTo>
                <a:cubicBezTo>
                  <a:pt x="7900446" y="1807797"/>
                  <a:pt x="7902212" y="1807797"/>
                  <a:pt x="7905742" y="1807797"/>
                </a:cubicBezTo>
                <a:cubicBezTo>
                  <a:pt x="7909271" y="1807797"/>
                  <a:pt x="7918098" y="1807797"/>
                  <a:pt x="7932219" y="1807797"/>
                </a:cubicBezTo>
                <a:cubicBezTo>
                  <a:pt x="7953398" y="1814857"/>
                  <a:pt x="7965754" y="1820151"/>
                  <a:pt x="7969284" y="1823682"/>
                </a:cubicBezTo>
                <a:cubicBezTo>
                  <a:pt x="7972815" y="1827213"/>
                  <a:pt x="7978109" y="1828978"/>
                  <a:pt x="7985171" y="1828978"/>
                </a:cubicBezTo>
                <a:cubicBezTo>
                  <a:pt x="7992231" y="1828978"/>
                  <a:pt x="7995760" y="1830742"/>
                  <a:pt x="7995760" y="1834272"/>
                </a:cubicBezTo>
                <a:cubicBezTo>
                  <a:pt x="7995760" y="1837803"/>
                  <a:pt x="7999290" y="1839567"/>
                  <a:pt x="8006350" y="1839567"/>
                </a:cubicBezTo>
                <a:cubicBezTo>
                  <a:pt x="8013412" y="1839567"/>
                  <a:pt x="8016942" y="1843098"/>
                  <a:pt x="8016942" y="1850157"/>
                </a:cubicBezTo>
                <a:cubicBezTo>
                  <a:pt x="8002821" y="1850157"/>
                  <a:pt x="7995760" y="1846628"/>
                  <a:pt x="7995760" y="1839567"/>
                </a:cubicBezTo>
                <a:cubicBezTo>
                  <a:pt x="7988700" y="1839567"/>
                  <a:pt x="7963990" y="1836037"/>
                  <a:pt x="7921627" y="1828978"/>
                </a:cubicBezTo>
                <a:cubicBezTo>
                  <a:pt x="7914567" y="1821917"/>
                  <a:pt x="7911038" y="1821917"/>
                  <a:pt x="7911038" y="1828978"/>
                </a:cubicBezTo>
                <a:cubicBezTo>
                  <a:pt x="7911038" y="1836037"/>
                  <a:pt x="7909271" y="1839567"/>
                  <a:pt x="7905742" y="1839567"/>
                </a:cubicBezTo>
                <a:cubicBezTo>
                  <a:pt x="7902212" y="1839567"/>
                  <a:pt x="7900446" y="1836037"/>
                  <a:pt x="7900446" y="1828978"/>
                </a:cubicBezTo>
                <a:cubicBezTo>
                  <a:pt x="7900446" y="1821917"/>
                  <a:pt x="7900446" y="1818386"/>
                  <a:pt x="7900446" y="1818386"/>
                </a:cubicBezTo>
                <a:close/>
                <a:moveTo>
                  <a:pt x="7370926" y="1807797"/>
                </a:moveTo>
                <a:lnTo>
                  <a:pt x="7360336" y="1818386"/>
                </a:lnTo>
                <a:cubicBezTo>
                  <a:pt x="7360336" y="1818386"/>
                  <a:pt x="7363866" y="1818386"/>
                  <a:pt x="7370926" y="1818386"/>
                </a:cubicBezTo>
                <a:cubicBezTo>
                  <a:pt x="7370926" y="1811327"/>
                  <a:pt x="7370926" y="1807797"/>
                  <a:pt x="7370926" y="1807797"/>
                </a:cubicBezTo>
                <a:close/>
                <a:moveTo>
                  <a:pt x="5274025" y="1807797"/>
                </a:moveTo>
                <a:lnTo>
                  <a:pt x="5284614" y="1818386"/>
                </a:lnTo>
                <a:lnTo>
                  <a:pt x="5326977" y="1828978"/>
                </a:lnTo>
                <a:lnTo>
                  <a:pt x="5316386" y="1818386"/>
                </a:lnTo>
                <a:cubicBezTo>
                  <a:pt x="5309326" y="1818386"/>
                  <a:pt x="5304031" y="1816622"/>
                  <a:pt x="5300500" y="1813092"/>
                </a:cubicBezTo>
                <a:cubicBezTo>
                  <a:pt x="5296970" y="1809561"/>
                  <a:pt x="5293440" y="1807797"/>
                  <a:pt x="5289910" y="1807797"/>
                </a:cubicBezTo>
                <a:cubicBezTo>
                  <a:pt x="5286381" y="1807797"/>
                  <a:pt x="5284614" y="1807797"/>
                  <a:pt x="5284614" y="1807797"/>
                </a:cubicBezTo>
                <a:cubicBezTo>
                  <a:pt x="5277554" y="1807797"/>
                  <a:pt x="5274025" y="1807797"/>
                  <a:pt x="5274025" y="1807797"/>
                </a:cubicBezTo>
                <a:close/>
                <a:moveTo>
                  <a:pt x="4723324" y="1807797"/>
                </a:moveTo>
                <a:cubicBezTo>
                  <a:pt x="4716263" y="1807797"/>
                  <a:pt x="4710968" y="1809561"/>
                  <a:pt x="4707438" y="1813092"/>
                </a:cubicBezTo>
                <a:cubicBezTo>
                  <a:pt x="4703907" y="1816622"/>
                  <a:pt x="4705672" y="1818386"/>
                  <a:pt x="4712732" y="1818386"/>
                </a:cubicBezTo>
                <a:cubicBezTo>
                  <a:pt x="4719792" y="1825447"/>
                  <a:pt x="4723324" y="1825447"/>
                  <a:pt x="4723324" y="1818386"/>
                </a:cubicBezTo>
                <a:cubicBezTo>
                  <a:pt x="4723324" y="1818386"/>
                  <a:pt x="4723324" y="1814857"/>
                  <a:pt x="4723324" y="1807797"/>
                </a:cubicBezTo>
                <a:close/>
                <a:moveTo>
                  <a:pt x="3876090" y="1807797"/>
                </a:moveTo>
                <a:cubicBezTo>
                  <a:pt x="3883150" y="1821917"/>
                  <a:pt x="3890210" y="1825447"/>
                  <a:pt x="3897271" y="1818386"/>
                </a:cubicBezTo>
                <a:lnTo>
                  <a:pt x="3897271" y="1807797"/>
                </a:lnTo>
                <a:cubicBezTo>
                  <a:pt x="3890210" y="1807797"/>
                  <a:pt x="3886681" y="1807797"/>
                  <a:pt x="3886681" y="1807797"/>
                </a:cubicBezTo>
                <a:cubicBezTo>
                  <a:pt x="3879620" y="1807797"/>
                  <a:pt x="3876090" y="1807797"/>
                  <a:pt x="3876090" y="1807797"/>
                </a:cubicBezTo>
                <a:close/>
                <a:moveTo>
                  <a:pt x="7509924" y="1801177"/>
                </a:moveTo>
                <a:cubicBezTo>
                  <a:pt x="7507278" y="1800295"/>
                  <a:pt x="7505072" y="1800736"/>
                  <a:pt x="7503307" y="1802501"/>
                </a:cubicBezTo>
                <a:cubicBezTo>
                  <a:pt x="7499778" y="1806032"/>
                  <a:pt x="7487420" y="1807797"/>
                  <a:pt x="7466240" y="1807797"/>
                </a:cubicBezTo>
                <a:cubicBezTo>
                  <a:pt x="7459178" y="1807797"/>
                  <a:pt x="7455649" y="1807797"/>
                  <a:pt x="7455649" y="1807797"/>
                </a:cubicBezTo>
                <a:lnTo>
                  <a:pt x="7508601" y="1828978"/>
                </a:lnTo>
                <a:lnTo>
                  <a:pt x="7508601" y="1818386"/>
                </a:lnTo>
                <a:cubicBezTo>
                  <a:pt x="7508601" y="1811327"/>
                  <a:pt x="7512130" y="1807797"/>
                  <a:pt x="7519192" y="1807797"/>
                </a:cubicBezTo>
                <a:cubicBezTo>
                  <a:pt x="7515662" y="1804267"/>
                  <a:pt x="7512572" y="1802060"/>
                  <a:pt x="7509924" y="1801177"/>
                </a:cubicBezTo>
                <a:close/>
                <a:moveTo>
                  <a:pt x="7434468" y="1797205"/>
                </a:moveTo>
                <a:lnTo>
                  <a:pt x="7434468" y="1807797"/>
                </a:lnTo>
                <a:cubicBezTo>
                  <a:pt x="7434468" y="1807797"/>
                  <a:pt x="7437999" y="1807797"/>
                  <a:pt x="7445059" y="1807797"/>
                </a:cubicBezTo>
                <a:close/>
                <a:moveTo>
                  <a:pt x="7386812" y="1797205"/>
                </a:moveTo>
                <a:cubicBezTo>
                  <a:pt x="7383282" y="1797205"/>
                  <a:pt x="7381516" y="1800736"/>
                  <a:pt x="7381516" y="1807797"/>
                </a:cubicBezTo>
                <a:cubicBezTo>
                  <a:pt x="7381516" y="1814857"/>
                  <a:pt x="7385047" y="1818386"/>
                  <a:pt x="7392107" y="1818386"/>
                </a:cubicBezTo>
                <a:cubicBezTo>
                  <a:pt x="7392107" y="1818386"/>
                  <a:pt x="7393872" y="1816622"/>
                  <a:pt x="7397403" y="1813092"/>
                </a:cubicBezTo>
                <a:cubicBezTo>
                  <a:pt x="7400932" y="1809561"/>
                  <a:pt x="7402697" y="1807797"/>
                  <a:pt x="7402697" y="1807797"/>
                </a:cubicBezTo>
                <a:cubicBezTo>
                  <a:pt x="7402697" y="1800736"/>
                  <a:pt x="7399168" y="1797205"/>
                  <a:pt x="7392107" y="1797205"/>
                </a:cubicBezTo>
                <a:cubicBezTo>
                  <a:pt x="7392107" y="1797205"/>
                  <a:pt x="7390341" y="1797205"/>
                  <a:pt x="7386812" y="1797205"/>
                </a:cubicBezTo>
                <a:close/>
                <a:moveTo>
                  <a:pt x="7307384" y="1797205"/>
                </a:moveTo>
                <a:lnTo>
                  <a:pt x="7296793" y="1807797"/>
                </a:lnTo>
                <a:cubicBezTo>
                  <a:pt x="7296793" y="1807797"/>
                  <a:pt x="7296793" y="1811327"/>
                  <a:pt x="7296793" y="1818386"/>
                </a:cubicBezTo>
                <a:lnTo>
                  <a:pt x="7307384" y="1818386"/>
                </a:lnTo>
                <a:cubicBezTo>
                  <a:pt x="7307384" y="1811327"/>
                  <a:pt x="7310914" y="1807797"/>
                  <a:pt x="7317974" y="1807797"/>
                </a:cubicBezTo>
                <a:lnTo>
                  <a:pt x="7317974" y="1797205"/>
                </a:lnTo>
                <a:cubicBezTo>
                  <a:pt x="7310914" y="1797205"/>
                  <a:pt x="7307384" y="1797205"/>
                  <a:pt x="7307384" y="1797205"/>
                </a:cubicBezTo>
                <a:close/>
                <a:moveTo>
                  <a:pt x="4490334" y="1797205"/>
                </a:moveTo>
                <a:cubicBezTo>
                  <a:pt x="4476214" y="1804266"/>
                  <a:pt x="4476214" y="1811327"/>
                  <a:pt x="4490334" y="1818386"/>
                </a:cubicBezTo>
                <a:cubicBezTo>
                  <a:pt x="4497394" y="1818386"/>
                  <a:pt x="4500924" y="1818386"/>
                  <a:pt x="4500924" y="1818386"/>
                </a:cubicBezTo>
                <a:cubicBezTo>
                  <a:pt x="4500924" y="1811327"/>
                  <a:pt x="4500924" y="1807797"/>
                  <a:pt x="4500924" y="1807797"/>
                </a:cubicBezTo>
                <a:close/>
                <a:moveTo>
                  <a:pt x="2838230" y="1797205"/>
                </a:moveTo>
                <a:cubicBezTo>
                  <a:pt x="2845290" y="1804266"/>
                  <a:pt x="2857646" y="1809561"/>
                  <a:pt x="2875296" y="1813092"/>
                </a:cubicBezTo>
                <a:cubicBezTo>
                  <a:pt x="2892946" y="1816622"/>
                  <a:pt x="2908831" y="1821917"/>
                  <a:pt x="2922954" y="1828978"/>
                </a:cubicBezTo>
                <a:cubicBezTo>
                  <a:pt x="2937074" y="1836037"/>
                  <a:pt x="2947664" y="1843098"/>
                  <a:pt x="2954724" y="1850157"/>
                </a:cubicBezTo>
                <a:cubicBezTo>
                  <a:pt x="2968845" y="1850157"/>
                  <a:pt x="2990026" y="1857218"/>
                  <a:pt x="3018266" y="1871338"/>
                </a:cubicBezTo>
                <a:cubicBezTo>
                  <a:pt x="3025327" y="1878399"/>
                  <a:pt x="3035918" y="1883694"/>
                  <a:pt x="3050039" y="1887224"/>
                </a:cubicBezTo>
                <a:cubicBezTo>
                  <a:pt x="3064160" y="1890755"/>
                  <a:pt x="3071218" y="1892520"/>
                  <a:pt x="3071218" y="1892520"/>
                </a:cubicBezTo>
                <a:cubicBezTo>
                  <a:pt x="3085339" y="1899580"/>
                  <a:pt x="3102990" y="1908405"/>
                  <a:pt x="3124171" y="1918996"/>
                </a:cubicBezTo>
                <a:cubicBezTo>
                  <a:pt x="3145351" y="1929586"/>
                  <a:pt x="3155942" y="1934882"/>
                  <a:pt x="3155942" y="1934882"/>
                </a:cubicBezTo>
                <a:cubicBezTo>
                  <a:pt x="3155942" y="1941941"/>
                  <a:pt x="3145351" y="1941941"/>
                  <a:pt x="3124171" y="1934882"/>
                </a:cubicBezTo>
                <a:cubicBezTo>
                  <a:pt x="3074749" y="1906640"/>
                  <a:pt x="3039447" y="1892520"/>
                  <a:pt x="3018266" y="1892520"/>
                </a:cubicBezTo>
                <a:cubicBezTo>
                  <a:pt x="3018266" y="1892520"/>
                  <a:pt x="3011207" y="1888989"/>
                  <a:pt x="2997086" y="1881930"/>
                </a:cubicBezTo>
                <a:lnTo>
                  <a:pt x="2922954" y="1850157"/>
                </a:lnTo>
                <a:cubicBezTo>
                  <a:pt x="2887652" y="1836037"/>
                  <a:pt x="2870002" y="1828978"/>
                  <a:pt x="2870002" y="1828978"/>
                </a:cubicBezTo>
                <a:cubicBezTo>
                  <a:pt x="2862941" y="1828978"/>
                  <a:pt x="2857646" y="1827213"/>
                  <a:pt x="2854115" y="1823682"/>
                </a:cubicBezTo>
                <a:cubicBezTo>
                  <a:pt x="2850585" y="1820151"/>
                  <a:pt x="2845290" y="1818386"/>
                  <a:pt x="2838230" y="1818386"/>
                </a:cubicBezTo>
                <a:close/>
                <a:moveTo>
                  <a:pt x="4665738" y="1793896"/>
                </a:moveTo>
                <a:cubicBezTo>
                  <a:pt x="4663532" y="1794338"/>
                  <a:pt x="4661546" y="1795441"/>
                  <a:pt x="4659780" y="1797205"/>
                </a:cubicBezTo>
                <a:cubicBezTo>
                  <a:pt x="4652720" y="1804266"/>
                  <a:pt x="4652720" y="1809561"/>
                  <a:pt x="4659780" y="1813092"/>
                </a:cubicBezTo>
                <a:cubicBezTo>
                  <a:pt x="4666840" y="1816622"/>
                  <a:pt x="4670372" y="1814857"/>
                  <a:pt x="4670372" y="1807797"/>
                </a:cubicBezTo>
                <a:cubicBezTo>
                  <a:pt x="4670372" y="1807797"/>
                  <a:pt x="4672136" y="1807797"/>
                  <a:pt x="4675666" y="1807797"/>
                </a:cubicBezTo>
                <a:cubicBezTo>
                  <a:pt x="4679196" y="1807797"/>
                  <a:pt x="4680962" y="1811327"/>
                  <a:pt x="4680962" y="1818386"/>
                </a:cubicBezTo>
                <a:cubicBezTo>
                  <a:pt x="4695082" y="1818386"/>
                  <a:pt x="4702142" y="1818386"/>
                  <a:pt x="4702142" y="1818386"/>
                </a:cubicBezTo>
                <a:cubicBezTo>
                  <a:pt x="4702142" y="1818386"/>
                  <a:pt x="4698612" y="1814857"/>
                  <a:pt x="4691551" y="1807797"/>
                </a:cubicBezTo>
                <a:cubicBezTo>
                  <a:pt x="4680962" y="1797205"/>
                  <a:pt x="4672357" y="1792573"/>
                  <a:pt x="4665738" y="1793896"/>
                </a:cubicBezTo>
                <a:close/>
                <a:moveTo>
                  <a:pt x="7234574" y="1791911"/>
                </a:moveTo>
                <a:cubicBezTo>
                  <a:pt x="7235457" y="1791911"/>
                  <a:pt x="7236780" y="1793676"/>
                  <a:pt x="7238546" y="1797205"/>
                </a:cubicBezTo>
                <a:cubicBezTo>
                  <a:pt x="7242076" y="1804266"/>
                  <a:pt x="7240312" y="1804266"/>
                  <a:pt x="7233251" y="1797205"/>
                </a:cubicBezTo>
                <a:cubicBezTo>
                  <a:pt x="7233251" y="1793676"/>
                  <a:pt x="7233692" y="1791911"/>
                  <a:pt x="7234574" y="1791911"/>
                </a:cubicBezTo>
                <a:close/>
                <a:moveTo>
                  <a:pt x="7201480" y="1786615"/>
                </a:moveTo>
                <a:lnTo>
                  <a:pt x="7212070" y="1797205"/>
                </a:lnTo>
                <a:lnTo>
                  <a:pt x="7212070" y="1786615"/>
                </a:lnTo>
                <a:cubicBezTo>
                  <a:pt x="7212070" y="1786615"/>
                  <a:pt x="7208540" y="1786615"/>
                  <a:pt x="7201480" y="1786615"/>
                </a:cubicBezTo>
                <a:close/>
                <a:moveTo>
                  <a:pt x="5316386" y="1786615"/>
                </a:moveTo>
                <a:lnTo>
                  <a:pt x="5316386" y="1807797"/>
                </a:lnTo>
                <a:cubicBezTo>
                  <a:pt x="5330506" y="1807797"/>
                  <a:pt x="5341098" y="1807797"/>
                  <a:pt x="5348158" y="1807797"/>
                </a:cubicBezTo>
                <a:cubicBezTo>
                  <a:pt x="5341098" y="1807797"/>
                  <a:pt x="5337566" y="1804266"/>
                  <a:pt x="5337566" y="1797205"/>
                </a:cubicBezTo>
                <a:cubicBezTo>
                  <a:pt x="5337566" y="1790146"/>
                  <a:pt x="5334037" y="1786615"/>
                  <a:pt x="5326977" y="1786615"/>
                </a:cubicBezTo>
                <a:close/>
                <a:moveTo>
                  <a:pt x="3929042" y="1786615"/>
                </a:moveTo>
                <a:lnTo>
                  <a:pt x="3939633" y="1797205"/>
                </a:lnTo>
                <a:lnTo>
                  <a:pt x="3950223" y="1797205"/>
                </a:lnTo>
                <a:cubicBezTo>
                  <a:pt x="3950223" y="1790146"/>
                  <a:pt x="3948458" y="1786615"/>
                  <a:pt x="3944928" y="1786615"/>
                </a:cubicBezTo>
                <a:cubicBezTo>
                  <a:pt x="3941398" y="1786615"/>
                  <a:pt x="3936102" y="1786615"/>
                  <a:pt x="3929042" y="1786615"/>
                </a:cubicBezTo>
                <a:close/>
                <a:moveTo>
                  <a:pt x="3155942" y="1786615"/>
                </a:moveTo>
                <a:cubicBezTo>
                  <a:pt x="3163002" y="1786615"/>
                  <a:pt x="3168297" y="1790146"/>
                  <a:pt x="3171829" y="1797205"/>
                </a:cubicBezTo>
                <a:cubicBezTo>
                  <a:pt x="3175358" y="1804266"/>
                  <a:pt x="3175358" y="1807797"/>
                  <a:pt x="3171829" y="1807797"/>
                </a:cubicBezTo>
                <a:cubicBezTo>
                  <a:pt x="3168297" y="1807797"/>
                  <a:pt x="3163002" y="1807797"/>
                  <a:pt x="3155942" y="1807797"/>
                </a:cubicBezTo>
                <a:lnTo>
                  <a:pt x="3145351" y="1797205"/>
                </a:lnTo>
                <a:cubicBezTo>
                  <a:pt x="3138291" y="1797205"/>
                  <a:pt x="3141821" y="1793676"/>
                  <a:pt x="3155942" y="1786615"/>
                </a:cubicBezTo>
                <a:close/>
                <a:moveTo>
                  <a:pt x="7341802" y="1781320"/>
                </a:moveTo>
                <a:cubicBezTo>
                  <a:pt x="7340038" y="1781320"/>
                  <a:pt x="7339155" y="1783086"/>
                  <a:pt x="7339155" y="1786615"/>
                </a:cubicBezTo>
                <a:lnTo>
                  <a:pt x="7349745" y="1786615"/>
                </a:lnTo>
                <a:cubicBezTo>
                  <a:pt x="7346216" y="1783086"/>
                  <a:pt x="7343567" y="1781320"/>
                  <a:pt x="7341802" y="1781320"/>
                </a:cubicBezTo>
                <a:close/>
                <a:moveTo>
                  <a:pt x="7259726" y="1781320"/>
                </a:moveTo>
                <a:cubicBezTo>
                  <a:pt x="7256197" y="1781320"/>
                  <a:pt x="7250902" y="1783086"/>
                  <a:pt x="7243841" y="1786615"/>
                </a:cubicBezTo>
                <a:cubicBezTo>
                  <a:pt x="7229722" y="1786615"/>
                  <a:pt x="7222660" y="1786615"/>
                  <a:pt x="7222660" y="1786615"/>
                </a:cubicBezTo>
                <a:lnTo>
                  <a:pt x="7233251" y="1797205"/>
                </a:lnTo>
                <a:cubicBezTo>
                  <a:pt x="7226190" y="1797205"/>
                  <a:pt x="7222660" y="1800736"/>
                  <a:pt x="7222660" y="1807797"/>
                </a:cubicBezTo>
                <a:lnTo>
                  <a:pt x="7222660" y="1818386"/>
                </a:lnTo>
                <a:lnTo>
                  <a:pt x="7233251" y="1818386"/>
                </a:lnTo>
                <a:cubicBezTo>
                  <a:pt x="7240312" y="1818386"/>
                  <a:pt x="7249136" y="1816622"/>
                  <a:pt x="7259726" y="1813092"/>
                </a:cubicBezTo>
                <a:cubicBezTo>
                  <a:pt x="7270318" y="1809561"/>
                  <a:pt x="7273847" y="1806032"/>
                  <a:pt x="7270318" y="1802501"/>
                </a:cubicBezTo>
                <a:cubicBezTo>
                  <a:pt x="7266788" y="1798970"/>
                  <a:pt x="7265022" y="1793676"/>
                  <a:pt x="7265022" y="1786615"/>
                </a:cubicBezTo>
                <a:cubicBezTo>
                  <a:pt x="7265022" y="1783086"/>
                  <a:pt x="7263258" y="1781320"/>
                  <a:pt x="7259726" y="1781320"/>
                </a:cubicBezTo>
                <a:close/>
                <a:moveTo>
                  <a:pt x="7794542" y="1776026"/>
                </a:moveTo>
                <a:cubicBezTo>
                  <a:pt x="7787482" y="1776026"/>
                  <a:pt x="7783952" y="1777790"/>
                  <a:pt x="7783952" y="1781320"/>
                </a:cubicBezTo>
                <a:cubicBezTo>
                  <a:pt x="7783952" y="1784851"/>
                  <a:pt x="7785717" y="1786615"/>
                  <a:pt x="7789248" y="1786615"/>
                </a:cubicBezTo>
                <a:cubicBezTo>
                  <a:pt x="7792778" y="1786615"/>
                  <a:pt x="7794542" y="1783085"/>
                  <a:pt x="7794542" y="1776026"/>
                </a:cubicBezTo>
                <a:close/>
                <a:moveTo>
                  <a:pt x="7688638" y="1776026"/>
                </a:moveTo>
                <a:cubicBezTo>
                  <a:pt x="7688638" y="1776026"/>
                  <a:pt x="7688638" y="1779555"/>
                  <a:pt x="7688638" y="1786615"/>
                </a:cubicBezTo>
                <a:lnTo>
                  <a:pt x="7699230" y="1797205"/>
                </a:lnTo>
                <a:cubicBezTo>
                  <a:pt x="7706290" y="1790146"/>
                  <a:pt x="7709820" y="1784851"/>
                  <a:pt x="7709820" y="1781320"/>
                </a:cubicBezTo>
                <a:cubicBezTo>
                  <a:pt x="7709820" y="1777790"/>
                  <a:pt x="7706290" y="1776026"/>
                  <a:pt x="7699230" y="1776026"/>
                </a:cubicBezTo>
                <a:close/>
                <a:moveTo>
                  <a:pt x="7286203" y="1776026"/>
                </a:moveTo>
                <a:cubicBezTo>
                  <a:pt x="7286203" y="1776026"/>
                  <a:pt x="7282674" y="1779555"/>
                  <a:pt x="7275612" y="1786615"/>
                </a:cubicBezTo>
                <a:lnTo>
                  <a:pt x="7286203" y="1786615"/>
                </a:lnTo>
                <a:close/>
                <a:moveTo>
                  <a:pt x="5221073" y="1776026"/>
                </a:moveTo>
                <a:lnTo>
                  <a:pt x="5221073" y="1786615"/>
                </a:lnTo>
                <a:lnTo>
                  <a:pt x="5231662" y="1786615"/>
                </a:lnTo>
                <a:cubicBezTo>
                  <a:pt x="5231662" y="1779555"/>
                  <a:pt x="5228133" y="1776026"/>
                  <a:pt x="5221073" y="1776026"/>
                </a:cubicBezTo>
                <a:close/>
                <a:moveTo>
                  <a:pt x="4447972" y="1776026"/>
                </a:moveTo>
                <a:lnTo>
                  <a:pt x="4416202" y="1786615"/>
                </a:lnTo>
                <a:cubicBezTo>
                  <a:pt x="4416202" y="1793676"/>
                  <a:pt x="4430322" y="1793676"/>
                  <a:pt x="4458562" y="1786615"/>
                </a:cubicBezTo>
                <a:close/>
                <a:moveTo>
                  <a:pt x="3749004" y="1776026"/>
                </a:moveTo>
                <a:cubicBezTo>
                  <a:pt x="3749004" y="1783085"/>
                  <a:pt x="3749004" y="1786615"/>
                  <a:pt x="3749004" y="1786615"/>
                </a:cubicBezTo>
                <a:cubicBezTo>
                  <a:pt x="3749004" y="1786615"/>
                  <a:pt x="3747240" y="1786615"/>
                  <a:pt x="3743710" y="1786615"/>
                </a:cubicBezTo>
                <a:cubicBezTo>
                  <a:pt x="3740180" y="1786615"/>
                  <a:pt x="3738415" y="1784851"/>
                  <a:pt x="3738415" y="1781320"/>
                </a:cubicBezTo>
                <a:cubicBezTo>
                  <a:pt x="3738415" y="1777790"/>
                  <a:pt x="3741946" y="1776026"/>
                  <a:pt x="3749004" y="1776026"/>
                </a:cubicBezTo>
                <a:close/>
                <a:moveTo>
                  <a:pt x="3335979" y="1776026"/>
                </a:moveTo>
                <a:lnTo>
                  <a:pt x="3335979" y="1786615"/>
                </a:lnTo>
                <a:cubicBezTo>
                  <a:pt x="3328920" y="1786615"/>
                  <a:pt x="3327153" y="1788380"/>
                  <a:pt x="3330685" y="1791911"/>
                </a:cubicBezTo>
                <a:cubicBezTo>
                  <a:pt x="3334214" y="1795441"/>
                  <a:pt x="3339509" y="1797205"/>
                  <a:pt x="3346570" y="1797205"/>
                </a:cubicBezTo>
                <a:cubicBezTo>
                  <a:pt x="3353630" y="1804266"/>
                  <a:pt x="3360690" y="1807797"/>
                  <a:pt x="3367751" y="1807797"/>
                </a:cubicBezTo>
                <a:cubicBezTo>
                  <a:pt x="3374810" y="1807797"/>
                  <a:pt x="3378341" y="1804266"/>
                  <a:pt x="3378341" y="1797205"/>
                </a:cubicBezTo>
                <a:lnTo>
                  <a:pt x="3388931" y="1797205"/>
                </a:lnTo>
                <a:cubicBezTo>
                  <a:pt x="3388931" y="1804266"/>
                  <a:pt x="3395992" y="1804266"/>
                  <a:pt x="3410112" y="1797205"/>
                </a:cubicBezTo>
                <a:lnTo>
                  <a:pt x="3441882" y="1797205"/>
                </a:lnTo>
                <a:cubicBezTo>
                  <a:pt x="3448943" y="1804266"/>
                  <a:pt x="3456004" y="1807797"/>
                  <a:pt x="3463064" y="1807797"/>
                </a:cubicBezTo>
                <a:cubicBezTo>
                  <a:pt x="3498365" y="1821917"/>
                  <a:pt x="3519546" y="1832507"/>
                  <a:pt x="3526607" y="1839567"/>
                </a:cubicBezTo>
                <a:lnTo>
                  <a:pt x="3516016" y="1839567"/>
                </a:lnTo>
                <a:lnTo>
                  <a:pt x="3505426" y="1839567"/>
                </a:lnTo>
                <a:lnTo>
                  <a:pt x="3558378" y="1850157"/>
                </a:lnTo>
                <a:cubicBezTo>
                  <a:pt x="3572498" y="1843098"/>
                  <a:pt x="3607799" y="1853688"/>
                  <a:pt x="3664282" y="1881930"/>
                </a:cubicBezTo>
                <a:cubicBezTo>
                  <a:pt x="3671342" y="1881930"/>
                  <a:pt x="3680167" y="1883694"/>
                  <a:pt x="3690758" y="1887224"/>
                </a:cubicBezTo>
                <a:cubicBezTo>
                  <a:pt x="3701348" y="1890755"/>
                  <a:pt x="3706644" y="1892520"/>
                  <a:pt x="3706644" y="1892520"/>
                </a:cubicBezTo>
                <a:cubicBezTo>
                  <a:pt x="3763126" y="1899580"/>
                  <a:pt x="3801956" y="1913701"/>
                  <a:pt x="3823138" y="1934882"/>
                </a:cubicBezTo>
                <a:cubicBezTo>
                  <a:pt x="3830198" y="1934882"/>
                  <a:pt x="3840788" y="1936646"/>
                  <a:pt x="3854908" y="1940176"/>
                </a:cubicBezTo>
                <a:cubicBezTo>
                  <a:pt x="3869030" y="1943707"/>
                  <a:pt x="3876090" y="1941941"/>
                  <a:pt x="3876090" y="1934882"/>
                </a:cubicBezTo>
                <a:lnTo>
                  <a:pt x="3918452" y="1956063"/>
                </a:lnTo>
                <a:lnTo>
                  <a:pt x="3907860" y="1956063"/>
                </a:lnTo>
                <a:lnTo>
                  <a:pt x="3897271" y="1966653"/>
                </a:lnTo>
                <a:cubicBezTo>
                  <a:pt x="3911392" y="1966653"/>
                  <a:pt x="3921982" y="1966653"/>
                  <a:pt x="3929042" y="1966653"/>
                </a:cubicBezTo>
                <a:cubicBezTo>
                  <a:pt x="3936102" y="1966653"/>
                  <a:pt x="3939633" y="1968417"/>
                  <a:pt x="3939633" y="1971948"/>
                </a:cubicBezTo>
                <a:cubicBezTo>
                  <a:pt x="3939633" y="1975478"/>
                  <a:pt x="3946692" y="1979007"/>
                  <a:pt x="3960812" y="1982538"/>
                </a:cubicBezTo>
                <a:cubicBezTo>
                  <a:pt x="3974934" y="1986069"/>
                  <a:pt x="3981994" y="1987834"/>
                  <a:pt x="3981994" y="1987834"/>
                </a:cubicBezTo>
                <a:lnTo>
                  <a:pt x="4013765" y="1998424"/>
                </a:lnTo>
                <a:cubicBezTo>
                  <a:pt x="4027886" y="2012544"/>
                  <a:pt x="4042006" y="2019605"/>
                  <a:pt x="4056127" y="2019605"/>
                </a:cubicBezTo>
                <a:cubicBezTo>
                  <a:pt x="4091429" y="2026665"/>
                  <a:pt x="4116140" y="2033725"/>
                  <a:pt x="4130260" y="2040786"/>
                </a:cubicBezTo>
                <a:cubicBezTo>
                  <a:pt x="4137320" y="2047846"/>
                  <a:pt x="4147910" y="2051376"/>
                  <a:pt x="4162031" y="2051376"/>
                </a:cubicBezTo>
                <a:cubicBezTo>
                  <a:pt x="4176152" y="2051376"/>
                  <a:pt x="4183212" y="2049611"/>
                  <a:pt x="4183212" y="2046080"/>
                </a:cubicBezTo>
                <a:cubicBezTo>
                  <a:pt x="4183212" y="2042550"/>
                  <a:pt x="4186743" y="2040786"/>
                  <a:pt x="4193802" y="2040786"/>
                </a:cubicBezTo>
                <a:cubicBezTo>
                  <a:pt x="4200862" y="2040786"/>
                  <a:pt x="4206158" y="2040786"/>
                  <a:pt x="4209688" y="2040786"/>
                </a:cubicBezTo>
                <a:cubicBezTo>
                  <a:pt x="4213218" y="2040786"/>
                  <a:pt x="4214983" y="2040786"/>
                  <a:pt x="4214983" y="2040786"/>
                </a:cubicBezTo>
                <a:cubicBezTo>
                  <a:pt x="4222044" y="2040786"/>
                  <a:pt x="4225574" y="2044315"/>
                  <a:pt x="4225574" y="2051376"/>
                </a:cubicBezTo>
                <a:cubicBezTo>
                  <a:pt x="4225574" y="2058436"/>
                  <a:pt x="4227339" y="2063732"/>
                  <a:pt x="4230868" y="2067261"/>
                </a:cubicBezTo>
                <a:cubicBezTo>
                  <a:pt x="4234400" y="2070792"/>
                  <a:pt x="4239695" y="2072557"/>
                  <a:pt x="4246754" y="2072557"/>
                </a:cubicBezTo>
                <a:cubicBezTo>
                  <a:pt x="4253814" y="2072557"/>
                  <a:pt x="4260874" y="2076088"/>
                  <a:pt x="4267935" y="2083146"/>
                </a:cubicBezTo>
                <a:lnTo>
                  <a:pt x="4267935" y="2093738"/>
                </a:lnTo>
                <a:cubicBezTo>
                  <a:pt x="4260874" y="2086677"/>
                  <a:pt x="4246754" y="2083146"/>
                  <a:pt x="4225574" y="2083146"/>
                </a:cubicBezTo>
                <a:cubicBezTo>
                  <a:pt x="4204393" y="2076088"/>
                  <a:pt x="4183212" y="2069026"/>
                  <a:pt x="4162031" y="2061967"/>
                </a:cubicBezTo>
                <a:cubicBezTo>
                  <a:pt x="4154970" y="2061967"/>
                  <a:pt x="4144381" y="2058436"/>
                  <a:pt x="4130260" y="2051376"/>
                </a:cubicBezTo>
                <a:cubicBezTo>
                  <a:pt x="4116140" y="2044315"/>
                  <a:pt x="4103784" y="2039021"/>
                  <a:pt x="4093194" y="2035490"/>
                </a:cubicBezTo>
                <a:cubicBezTo>
                  <a:pt x="4082604" y="2031959"/>
                  <a:pt x="4070248" y="2028430"/>
                  <a:pt x="4056127" y="2024900"/>
                </a:cubicBezTo>
                <a:cubicBezTo>
                  <a:pt x="4042006" y="2021369"/>
                  <a:pt x="4027886" y="2019605"/>
                  <a:pt x="4013765" y="2019605"/>
                </a:cubicBezTo>
                <a:lnTo>
                  <a:pt x="3939633" y="1998424"/>
                </a:lnTo>
                <a:cubicBezTo>
                  <a:pt x="3925511" y="1998424"/>
                  <a:pt x="3914921" y="2001954"/>
                  <a:pt x="3907860" y="2009015"/>
                </a:cubicBezTo>
                <a:cubicBezTo>
                  <a:pt x="3900802" y="2009015"/>
                  <a:pt x="3890210" y="2005484"/>
                  <a:pt x="3876090" y="1998424"/>
                </a:cubicBezTo>
                <a:cubicBezTo>
                  <a:pt x="3861969" y="1998424"/>
                  <a:pt x="3853144" y="1996659"/>
                  <a:pt x="3849614" y="1993128"/>
                </a:cubicBezTo>
                <a:cubicBezTo>
                  <a:pt x="3846084" y="1989598"/>
                  <a:pt x="3844319" y="1987834"/>
                  <a:pt x="3844319" y="1987834"/>
                </a:cubicBezTo>
                <a:lnTo>
                  <a:pt x="3833728" y="1977242"/>
                </a:lnTo>
                <a:lnTo>
                  <a:pt x="3812548" y="1966653"/>
                </a:lnTo>
                <a:lnTo>
                  <a:pt x="3780776" y="1956063"/>
                </a:lnTo>
                <a:cubicBezTo>
                  <a:pt x="3780776" y="1963122"/>
                  <a:pt x="3784306" y="1966653"/>
                  <a:pt x="3791367" y="1966653"/>
                </a:cubicBezTo>
                <a:cubicBezTo>
                  <a:pt x="3791367" y="1966653"/>
                  <a:pt x="3793132" y="1968417"/>
                  <a:pt x="3796662" y="1971948"/>
                </a:cubicBezTo>
                <a:cubicBezTo>
                  <a:pt x="3800192" y="1975478"/>
                  <a:pt x="3805488" y="1977242"/>
                  <a:pt x="3812548" y="1977242"/>
                </a:cubicBezTo>
                <a:cubicBezTo>
                  <a:pt x="3819607" y="1977242"/>
                  <a:pt x="3823138" y="1980773"/>
                  <a:pt x="3823138" y="1987834"/>
                </a:cubicBezTo>
                <a:cubicBezTo>
                  <a:pt x="3823138" y="1994894"/>
                  <a:pt x="3823138" y="1998424"/>
                  <a:pt x="3823138" y="1998424"/>
                </a:cubicBezTo>
                <a:lnTo>
                  <a:pt x="3801956" y="1998424"/>
                </a:lnTo>
                <a:lnTo>
                  <a:pt x="3749004" y="1956063"/>
                </a:lnTo>
                <a:lnTo>
                  <a:pt x="3717234" y="1934882"/>
                </a:lnTo>
                <a:cubicBezTo>
                  <a:pt x="3717234" y="1934882"/>
                  <a:pt x="3713703" y="1934882"/>
                  <a:pt x="3706644" y="1934882"/>
                </a:cubicBezTo>
                <a:cubicBezTo>
                  <a:pt x="3699584" y="1934882"/>
                  <a:pt x="3696052" y="1931351"/>
                  <a:pt x="3696052" y="1924290"/>
                </a:cubicBezTo>
                <a:lnTo>
                  <a:pt x="3685463" y="1924290"/>
                </a:lnTo>
                <a:cubicBezTo>
                  <a:pt x="3678402" y="1917231"/>
                  <a:pt x="3658986" y="1908405"/>
                  <a:pt x="3627215" y="1897815"/>
                </a:cubicBezTo>
                <a:cubicBezTo>
                  <a:pt x="3595444" y="1887224"/>
                  <a:pt x="3568968" y="1881930"/>
                  <a:pt x="3547788" y="1881930"/>
                </a:cubicBezTo>
                <a:cubicBezTo>
                  <a:pt x="3540728" y="1874869"/>
                  <a:pt x="3526607" y="1867809"/>
                  <a:pt x="3505426" y="1860749"/>
                </a:cubicBezTo>
                <a:cubicBezTo>
                  <a:pt x="3484244" y="1853688"/>
                  <a:pt x="3463064" y="1846628"/>
                  <a:pt x="3441882" y="1839567"/>
                </a:cubicBezTo>
                <a:cubicBezTo>
                  <a:pt x="3350099" y="1811327"/>
                  <a:pt x="3300678" y="1797205"/>
                  <a:pt x="3293618" y="1797205"/>
                </a:cubicBezTo>
                <a:close/>
                <a:moveTo>
                  <a:pt x="7709820" y="1765434"/>
                </a:moveTo>
                <a:cubicBezTo>
                  <a:pt x="7709820" y="1765434"/>
                  <a:pt x="7713348" y="1768965"/>
                  <a:pt x="7720409" y="1776026"/>
                </a:cubicBezTo>
                <a:lnTo>
                  <a:pt x="7741590" y="1765434"/>
                </a:lnTo>
                <a:close/>
                <a:moveTo>
                  <a:pt x="6555464" y="1765434"/>
                </a:moveTo>
                <a:lnTo>
                  <a:pt x="6544874" y="1776026"/>
                </a:lnTo>
                <a:cubicBezTo>
                  <a:pt x="6558994" y="1776026"/>
                  <a:pt x="6566054" y="1776026"/>
                  <a:pt x="6566054" y="1776026"/>
                </a:cubicBezTo>
                <a:close/>
                <a:moveTo>
                  <a:pt x="5231662" y="1765434"/>
                </a:moveTo>
                <a:cubicBezTo>
                  <a:pt x="5231662" y="1772495"/>
                  <a:pt x="5235194" y="1776026"/>
                  <a:pt x="5242254" y="1776026"/>
                </a:cubicBezTo>
                <a:lnTo>
                  <a:pt x="5242254" y="1765434"/>
                </a:lnTo>
                <a:close/>
                <a:moveTo>
                  <a:pt x="3060629" y="1765434"/>
                </a:moveTo>
                <a:cubicBezTo>
                  <a:pt x="3067689" y="1765434"/>
                  <a:pt x="3071218" y="1767199"/>
                  <a:pt x="3071218" y="1770730"/>
                </a:cubicBezTo>
                <a:cubicBezTo>
                  <a:pt x="3071218" y="1774261"/>
                  <a:pt x="3067689" y="1776026"/>
                  <a:pt x="3060629" y="1776026"/>
                </a:cubicBezTo>
                <a:close/>
                <a:moveTo>
                  <a:pt x="5146940" y="1754845"/>
                </a:moveTo>
                <a:lnTo>
                  <a:pt x="5146940" y="1765434"/>
                </a:lnTo>
                <a:cubicBezTo>
                  <a:pt x="5146940" y="1765434"/>
                  <a:pt x="5154000" y="1761905"/>
                  <a:pt x="5168121" y="1754845"/>
                </a:cubicBezTo>
                <a:close/>
                <a:moveTo>
                  <a:pt x="4575058" y="1754845"/>
                </a:moveTo>
                <a:lnTo>
                  <a:pt x="4564468" y="1765434"/>
                </a:lnTo>
                <a:lnTo>
                  <a:pt x="4564468" y="1776026"/>
                </a:lnTo>
                <a:cubicBezTo>
                  <a:pt x="4564468" y="1776026"/>
                  <a:pt x="4566232" y="1776026"/>
                  <a:pt x="4569762" y="1776026"/>
                </a:cubicBezTo>
                <a:cubicBezTo>
                  <a:pt x="4573292" y="1776026"/>
                  <a:pt x="4578587" y="1776026"/>
                  <a:pt x="4585647" y="1776026"/>
                </a:cubicBezTo>
                <a:cubicBezTo>
                  <a:pt x="4585647" y="1783085"/>
                  <a:pt x="4590943" y="1788380"/>
                  <a:pt x="4601532" y="1791911"/>
                </a:cubicBezTo>
                <a:cubicBezTo>
                  <a:pt x="4612124" y="1795441"/>
                  <a:pt x="4620949" y="1797205"/>
                  <a:pt x="4628010" y="1797205"/>
                </a:cubicBezTo>
                <a:cubicBezTo>
                  <a:pt x="4635070" y="1797205"/>
                  <a:pt x="4640366" y="1797205"/>
                  <a:pt x="4643895" y="1797205"/>
                </a:cubicBezTo>
                <a:cubicBezTo>
                  <a:pt x="4647424" y="1797205"/>
                  <a:pt x="4649190" y="1793676"/>
                  <a:pt x="4649190" y="1786615"/>
                </a:cubicBezTo>
                <a:cubicBezTo>
                  <a:pt x="4649190" y="1779555"/>
                  <a:pt x="4643895" y="1774261"/>
                  <a:pt x="4633305" y="1770730"/>
                </a:cubicBezTo>
                <a:cubicBezTo>
                  <a:pt x="4622714" y="1767199"/>
                  <a:pt x="4610359" y="1765434"/>
                  <a:pt x="4596238" y="1765434"/>
                </a:cubicBezTo>
                <a:cubicBezTo>
                  <a:pt x="4589178" y="1765434"/>
                  <a:pt x="4585647" y="1763670"/>
                  <a:pt x="4585647" y="1760140"/>
                </a:cubicBezTo>
                <a:cubicBezTo>
                  <a:pt x="4585647" y="1756609"/>
                  <a:pt x="4582118" y="1754845"/>
                  <a:pt x="4575058" y="1754845"/>
                </a:cubicBezTo>
                <a:close/>
                <a:moveTo>
                  <a:pt x="4379134" y="1754845"/>
                </a:moveTo>
                <a:cubicBezTo>
                  <a:pt x="4375605" y="1754845"/>
                  <a:pt x="4373839" y="1756609"/>
                  <a:pt x="4373839" y="1760140"/>
                </a:cubicBezTo>
                <a:cubicBezTo>
                  <a:pt x="4373839" y="1763670"/>
                  <a:pt x="4377370" y="1767199"/>
                  <a:pt x="4384430" y="1770730"/>
                </a:cubicBezTo>
                <a:cubicBezTo>
                  <a:pt x="4391490" y="1774261"/>
                  <a:pt x="4396785" y="1774261"/>
                  <a:pt x="4400316" y="1770730"/>
                </a:cubicBezTo>
                <a:cubicBezTo>
                  <a:pt x="4403846" y="1767199"/>
                  <a:pt x="4405610" y="1765434"/>
                  <a:pt x="4405610" y="1765434"/>
                </a:cubicBezTo>
                <a:cubicBezTo>
                  <a:pt x="4405610" y="1765434"/>
                  <a:pt x="4403846" y="1765434"/>
                  <a:pt x="4400316" y="1765434"/>
                </a:cubicBezTo>
                <a:cubicBezTo>
                  <a:pt x="4396785" y="1765434"/>
                  <a:pt x="4393256" y="1763670"/>
                  <a:pt x="4389724" y="1760140"/>
                </a:cubicBezTo>
                <a:cubicBezTo>
                  <a:pt x="4386195" y="1756609"/>
                  <a:pt x="4382664" y="1754845"/>
                  <a:pt x="4379134" y="1754845"/>
                </a:cubicBezTo>
                <a:close/>
                <a:moveTo>
                  <a:pt x="4331478" y="1754845"/>
                </a:moveTo>
                <a:lnTo>
                  <a:pt x="4352658" y="1765434"/>
                </a:lnTo>
                <a:lnTo>
                  <a:pt x="4352658" y="1754845"/>
                </a:lnTo>
                <a:close/>
                <a:moveTo>
                  <a:pt x="7667457" y="1744253"/>
                </a:moveTo>
                <a:lnTo>
                  <a:pt x="7656867" y="1754845"/>
                </a:lnTo>
                <a:lnTo>
                  <a:pt x="7667457" y="1754845"/>
                </a:lnTo>
                <a:lnTo>
                  <a:pt x="7678048" y="1765434"/>
                </a:lnTo>
                <a:lnTo>
                  <a:pt x="7699230" y="1765434"/>
                </a:lnTo>
                <a:lnTo>
                  <a:pt x="7688638" y="1754845"/>
                </a:lnTo>
                <a:cubicBezTo>
                  <a:pt x="7688638" y="1754845"/>
                  <a:pt x="7686874" y="1753080"/>
                  <a:pt x="7683344" y="1749549"/>
                </a:cubicBezTo>
                <a:cubicBezTo>
                  <a:pt x="7679813" y="1746018"/>
                  <a:pt x="7674519" y="1744253"/>
                  <a:pt x="7667457" y="1744253"/>
                </a:cubicBezTo>
                <a:close/>
                <a:moveTo>
                  <a:pt x="7455649" y="1744253"/>
                </a:moveTo>
                <a:cubicBezTo>
                  <a:pt x="7448588" y="1744253"/>
                  <a:pt x="7443293" y="1746018"/>
                  <a:pt x="7439764" y="1749549"/>
                </a:cubicBezTo>
                <a:cubicBezTo>
                  <a:pt x="7436234" y="1753080"/>
                  <a:pt x="7436234" y="1756609"/>
                  <a:pt x="7439764" y="1760140"/>
                </a:cubicBezTo>
                <a:cubicBezTo>
                  <a:pt x="7443293" y="1763670"/>
                  <a:pt x="7446824" y="1765434"/>
                  <a:pt x="7450355" y="1765434"/>
                </a:cubicBezTo>
                <a:cubicBezTo>
                  <a:pt x="7453884" y="1765434"/>
                  <a:pt x="7455649" y="1761905"/>
                  <a:pt x="7455649" y="1754845"/>
                </a:cubicBezTo>
                <a:close/>
                <a:moveTo>
                  <a:pt x="7222660" y="1744253"/>
                </a:moveTo>
                <a:cubicBezTo>
                  <a:pt x="7215600" y="1744253"/>
                  <a:pt x="7208540" y="1747784"/>
                  <a:pt x="7201480" y="1754845"/>
                </a:cubicBezTo>
                <a:lnTo>
                  <a:pt x="7159118" y="1754845"/>
                </a:lnTo>
                <a:cubicBezTo>
                  <a:pt x="7159118" y="1754845"/>
                  <a:pt x="7152058" y="1754845"/>
                  <a:pt x="7137937" y="1754845"/>
                </a:cubicBezTo>
                <a:lnTo>
                  <a:pt x="7116756" y="1754845"/>
                </a:lnTo>
                <a:cubicBezTo>
                  <a:pt x="7116756" y="1761905"/>
                  <a:pt x="7113226" y="1765434"/>
                  <a:pt x="7106166" y="1765434"/>
                </a:cubicBezTo>
                <a:lnTo>
                  <a:pt x="7106166" y="1776026"/>
                </a:lnTo>
                <a:cubicBezTo>
                  <a:pt x="7113226" y="1776026"/>
                  <a:pt x="7118522" y="1774261"/>
                  <a:pt x="7122052" y="1770730"/>
                </a:cubicBezTo>
                <a:cubicBezTo>
                  <a:pt x="7125581" y="1767199"/>
                  <a:pt x="7134408" y="1765434"/>
                  <a:pt x="7148526" y="1765434"/>
                </a:cubicBezTo>
                <a:lnTo>
                  <a:pt x="7159118" y="1776026"/>
                </a:lnTo>
                <a:lnTo>
                  <a:pt x="7159118" y="1786615"/>
                </a:lnTo>
                <a:cubicBezTo>
                  <a:pt x="7166178" y="1786615"/>
                  <a:pt x="7171474" y="1784851"/>
                  <a:pt x="7175004" y="1781320"/>
                </a:cubicBezTo>
                <a:cubicBezTo>
                  <a:pt x="7178533" y="1777790"/>
                  <a:pt x="7182064" y="1776026"/>
                  <a:pt x="7185593" y="1776026"/>
                </a:cubicBezTo>
                <a:cubicBezTo>
                  <a:pt x="7189122" y="1776026"/>
                  <a:pt x="7190889" y="1779555"/>
                  <a:pt x="7190889" y="1786615"/>
                </a:cubicBezTo>
                <a:cubicBezTo>
                  <a:pt x="7190889" y="1793676"/>
                  <a:pt x="7192655" y="1793676"/>
                  <a:pt x="7196184" y="1786615"/>
                </a:cubicBezTo>
                <a:cubicBezTo>
                  <a:pt x="7199714" y="1779555"/>
                  <a:pt x="7201480" y="1776026"/>
                  <a:pt x="7201480" y="1776026"/>
                </a:cubicBezTo>
                <a:lnTo>
                  <a:pt x="7212070" y="1776026"/>
                </a:lnTo>
                <a:cubicBezTo>
                  <a:pt x="7212070" y="1776026"/>
                  <a:pt x="7213836" y="1776026"/>
                  <a:pt x="7217366" y="1776026"/>
                </a:cubicBezTo>
                <a:cubicBezTo>
                  <a:pt x="7220895" y="1776026"/>
                  <a:pt x="7219130" y="1772495"/>
                  <a:pt x="7212070" y="1765434"/>
                </a:cubicBezTo>
                <a:cubicBezTo>
                  <a:pt x="7212070" y="1758374"/>
                  <a:pt x="7212070" y="1754845"/>
                  <a:pt x="7212070" y="1754845"/>
                </a:cubicBezTo>
                <a:close/>
                <a:moveTo>
                  <a:pt x="4744504" y="1744253"/>
                </a:moveTo>
                <a:cubicBezTo>
                  <a:pt x="4744504" y="1751314"/>
                  <a:pt x="4748034" y="1754845"/>
                  <a:pt x="4755094" y="1754845"/>
                </a:cubicBezTo>
                <a:lnTo>
                  <a:pt x="4755094" y="1744253"/>
                </a:lnTo>
                <a:close/>
                <a:moveTo>
                  <a:pt x="3902566" y="1744253"/>
                </a:moveTo>
                <a:cubicBezTo>
                  <a:pt x="3899036" y="1744253"/>
                  <a:pt x="3897271" y="1747784"/>
                  <a:pt x="3897271" y="1754845"/>
                </a:cubicBezTo>
                <a:cubicBezTo>
                  <a:pt x="3897271" y="1754845"/>
                  <a:pt x="3900802" y="1754845"/>
                  <a:pt x="3907860" y="1754845"/>
                </a:cubicBezTo>
                <a:cubicBezTo>
                  <a:pt x="3907860" y="1747784"/>
                  <a:pt x="3906096" y="1744253"/>
                  <a:pt x="3902566" y="1744253"/>
                </a:cubicBezTo>
                <a:close/>
                <a:moveTo>
                  <a:pt x="8069894" y="1733663"/>
                </a:moveTo>
                <a:lnTo>
                  <a:pt x="8101664" y="1733663"/>
                </a:lnTo>
                <a:lnTo>
                  <a:pt x="8080483" y="1744253"/>
                </a:lnTo>
                <a:cubicBezTo>
                  <a:pt x="8073423" y="1744253"/>
                  <a:pt x="8069894" y="1740724"/>
                  <a:pt x="8069894" y="1733663"/>
                </a:cubicBezTo>
                <a:close/>
                <a:moveTo>
                  <a:pt x="7625096" y="1733663"/>
                </a:moveTo>
                <a:lnTo>
                  <a:pt x="7614505" y="1744253"/>
                </a:lnTo>
                <a:cubicBezTo>
                  <a:pt x="7621567" y="1744253"/>
                  <a:pt x="7625096" y="1744253"/>
                  <a:pt x="7625096" y="1744253"/>
                </a:cubicBezTo>
                <a:cubicBezTo>
                  <a:pt x="7632156" y="1744253"/>
                  <a:pt x="7635686" y="1742489"/>
                  <a:pt x="7635686" y="1738959"/>
                </a:cubicBezTo>
                <a:cubicBezTo>
                  <a:pt x="7635686" y="1735428"/>
                  <a:pt x="7632156" y="1733663"/>
                  <a:pt x="7625096" y="1733663"/>
                </a:cubicBezTo>
                <a:close/>
                <a:moveTo>
                  <a:pt x="7529782" y="1733663"/>
                </a:moveTo>
                <a:cubicBezTo>
                  <a:pt x="7522722" y="1733663"/>
                  <a:pt x="7522722" y="1737194"/>
                  <a:pt x="7529782" y="1744253"/>
                </a:cubicBezTo>
                <a:cubicBezTo>
                  <a:pt x="7529782" y="1744253"/>
                  <a:pt x="7529782" y="1747784"/>
                  <a:pt x="7529782" y="1754845"/>
                </a:cubicBezTo>
                <a:lnTo>
                  <a:pt x="7540374" y="1754845"/>
                </a:lnTo>
                <a:cubicBezTo>
                  <a:pt x="7547434" y="1754845"/>
                  <a:pt x="7552730" y="1754845"/>
                  <a:pt x="7556259" y="1754845"/>
                </a:cubicBezTo>
                <a:cubicBezTo>
                  <a:pt x="7559788" y="1754845"/>
                  <a:pt x="7561553" y="1758374"/>
                  <a:pt x="7561553" y="1765434"/>
                </a:cubicBezTo>
                <a:cubicBezTo>
                  <a:pt x="7561553" y="1765434"/>
                  <a:pt x="7565082" y="1765434"/>
                  <a:pt x="7572144" y="1765434"/>
                </a:cubicBezTo>
                <a:cubicBezTo>
                  <a:pt x="7579204" y="1765434"/>
                  <a:pt x="7579204" y="1761905"/>
                  <a:pt x="7572144" y="1754845"/>
                </a:cubicBezTo>
                <a:cubicBezTo>
                  <a:pt x="7572144" y="1754845"/>
                  <a:pt x="7570378" y="1753080"/>
                  <a:pt x="7566848" y="1749549"/>
                </a:cubicBezTo>
                <a:cubicBezTo>
                  <a:pt x="7563319" y="1746018"/>
                  <a:pt x="7561553" y="1744253"/>
                  <a:pt x="7561553" y="1744253"/>
                </a:cubicBezTo>
                <a:cubicBezTo>
                  <a:pt x="7554492" y="1744253"/>
                  <a:pt x="7549197" y="1742489"/>
                  <a:pt x="7545668" y="1738959"/>
                </a:cubicBezTo>
                <a:cubicBezTo>
                  <a:pt x="7542138" y="1735428"/>
                  <a:pt x="7536842" y="1733663"/>
                  <a:pt x="7529782" y="1733663"/>
                </a:cubicBezTo>
                <a:close/>
                <a:moveTo>
                  <a:pt x="7498011" y="1733663"/>
                </a:moveTo>
                <a:cubicBezTo>
                  <a:pt x="7490951" y="1733663"/>
                  <a:pt x="7483890" y="1737194"/>
                  <a:pt x="7476830" y="1744253"/>
                </a:cubicBezTo>
                <a:cubicBezTo>
                  <a:pt x="7469770" y="1751314"/>
                  <a:pt x="7469770" y="1754845"/>
                  <a:pt x="7476830" y="1754845"/>
                </a:cubicBezTo>
                <a:cubicBezTo>
                  <a:pt x="7483890" y="1761905"/>
                  <a:pt x="7494482" y="1761905"/>
                  <a:pt x="7508601" y="1754845"/>
                </a:cubicBezTo>
                <a:cubicBezTo>
                  <a:pt x="7515663" y="1747784"/>
                  <a:pt x="7517426" y="1742489"/>
                  <a:pt x="7513896" y="1738959"/>
                </a:cubicBezTo>
                <a:cubicBezTo>
                  <a:pt x="7510367" y="1735428"/>
                  <a:pt x="7505072" y="1733663"/>
                  <a:pt x="7498011" y="1733663"/>
                </a:cubicBezTo>
                <a:close/>
                <a:moveTo>
                  <a:pt x="7169708" y="1733663"/>
                </a:moveTo>
                <a:cubicBezTo>
                  <a:pt x="7162648" y="1733663"/>
                  <a:pt x="7159118" y="1737194"/>
                  <a:pt x="7159118" y="1744253"/>
                </a:cubicBezTo>
                <a:lnTo>
                  <a:pt x="7169708" y="1744253"/>
                </a:lnTo>
                <a:close/>
                <a:moveTo>
                  <a:pt x="5104578" y="1733663"/>
                </a:moveTo>
                <a:cubicBezTo>
                  <a:pt x="5104578" y="1747784"/>
                  <a:pt x="5108108" y="1751314"/>
                  <a:pt x="5115169" y="1744253"/>
                </a:cubicBezTo>
                <a:cubicBezTo>
                  <a:pt x="5115169" y="1737194"/>
                  <a:pt x="5111638" y="1733663"/>
                  <a:pt x="5104578" y="1733663"/>
                </a:cubicBezTo>
                <a:close/>
                <a:moveTo>
                  <a:pt x="4278526" y="1733663"/>
                </a:moveTo>
                <a:cubicBezTo>
                  <a:pt x="4285585" y="1733663"/>
                  <a:pt x="4289116" y="1733663"/>
                  <a:pt x="4289116" y="1733663"/>
                </a:cubicBezTo>
                <a:lnTo>
                  <a:pt x="4289116" y="1744253"/>
                </a:lnTo>
                <a:cubicBezTo>
                  <a:pt x="4282056" y="1744253"/>
                  <a:pt x="4278526" y="1740724"/>
                  <a:pt x="4278526" y="1733663"/>
                </a:cubicBezTo>
                <a:close/>
                <a:moveTo>
                  <a:pt x="3918452" y="1733663"/>
                </a:moveTo>
                <a:lnTo>
                  <a:pt x="3918452" y="1744253"/>
                </a:lnTo>
                <a:cubicBezTo>
                  <a:pt x="3918452" y="1751314"/>
                  <a:pt x="3921982" y="1754845"/>
                  <a:pt x="3929042" y="1754845"/>
                </a:cubicBezTo>
                <a:cubicBezTo>
                  <a:pt x="3929042" y="1754845"/>
                  <a:pt x="3929042" y="1751314"/>
                  <a:pt x="3929042" y="1744253"/>
                </a:cubicBezTo>
                <a:cubicBezTo>
                  <a:pt x="3921982" y="1737194"/>
                  <a:pt x="3918452" y="1733663"/>
                  <a:pt x="3918452" y="1733663"/>
                </a:cubicBezTo>
                <a:close/>
                <a:moveTo>
                  <a:pt x="3664282" y="1733663"/>
                </a:moveTo>
                <a:lnTo>
                  <a:pt x="3674872" y="1733663"/>
                </a:lnTo>
                <a:cubicBezTo>
                  <a:pt x="3674872" y="1733663"/>
                  <a:pt x="3676636" y="1733663"/>
                  <a:pt x="3680167" y="1733663"/>
                </a:cubicBezTo>
                <a:cubicBezTo>
                  <a:pt x="3683698" y="1733663"/>
                  <a:pt x="3685463" y="1737194"/>
                  <a:pt x="3685463" y="1744253"/>
                </a:cubicBezTo>
                <a:lnTo>
                  <a:pt x="3674872" y="1744253"/>
                </a:lnTo>
                <a:close/>
                <a:moveTo>
                  <a:pt x="3177123" y="1733663"/>
                </a:moveTo>
                <a:cubicBezTo>
                  <a:pt x="3184183" y="1733663"/>
                  <a:pt x="3187714" y="1737194"/>
                  <a:pt x="3187714" y="1744253"/>
                </a:cubicBezTo>
                <a:lnTo>
                  <a:pt x="3177123" y="1744253"/>
                </a:lnTo>
                <a:close/>
                <a:moveTo>
                  <a:pt x="8101664" y="1723074"/>
                </a:moveTo>
                <a:cubicBezTo>
                  <a:pt x="8115785" y="1723074"/>
                  <a:pt x="8129906" y="1726603"/>
                  <a:pt x="8144027" y="1733663"/>
                </a:cubicBezTo>
                <a:cubicBezTo>
                  <a:pt x="8129906" y="1733663"/>
                  <a:pt x="8122846" y="1733663"/>
                  <a:pt x="8122846" y="1733663"/>
                </a:cubicBezTo>
                <a:close/>
                <a:moveTo>
                  <a:pt x="7974579" y="1723074"/>
                </a:moveTo>
                <a:lnTo>
                  <a:pt x="7985171" y="1733663"/>
                </a:lnTo>
                <a:cubicBezTo>
                  <a:pt x="7985171" y="1733663"/>
                  <a:pt x="7981640" y="1733663"/>
                  <a:pt x="7974579" y="1733663"/>
                </a:cubicBezTo>
                <a:close/>
                <a:moveTo>
                  <a:pt x="5740002" y="1723074"/>
                </a:moveTo>
                <a:lnTo>
                  <a:pt x="5740002" y="1733663"/>
                </a:lnTo>
                <a:lnTo>
                  <a:pt x="5750593" y="1733663"/>
                </a:lnTo>
                <a:cubicBezTo>
                  <a:pt x="5750593" y="1733663"/>
                  <a:pt x="5750593" y="1731899"/>
                  <a:pt x="5750593" y="1728368"/>
                </a:cubicBezTo>
                <a:cubicBezTo>
                  <a:pt x="5750593" y="1724838"/>
                  <a:pt x="5747064" y="1723074"/>
                  <a:pt x="5740002" y="1723074"/>
                </a:cubicBezTo>
                <a:close/>
                <a:moveTo>
                  <a:pt x="4267935" y="1723074"/>
                </a:moveTo>
                <a:cubicBezTo>
                  <a:pt x="4267935" y="1730133"/>
                  <a:pt x="4266170" y="1735428"/>
                  <a:pt x="4262640" y="1738959"/>
                </a:cubicBezTo>
                <a:cubicBezTo>
                  <a:pt x="4259110" y="1742489"/>
                  <a:pt x="4260874" y="1744253"/>
                  <a:pt x="4267935" y="1744253"/>
                </a:cubicBezTo>
                <a:lnTo>
                  <a:pt x="4289116" y="1744253"/>
                </a:lnTo>
                <a:lnTo>
                  <a:pt x="4299706" y="1744253"/>
                </a:lnTo>
                <a:cubicBezTo>
                  <a:pt x="4299706" y="1751314"/>
                  <a:pt x="4303237" y="1754845"/>
                  <a:pt x="4310297" y="1754845"/>
                </a:cubicBezTo>
                <a:cubicBezTo>
                  <a:pt x="4310297" y="1754845"/>
                  <a:pt x="4313826" y="1751314"/>
                  <a:pt x="4320887" y="1744253"/>
                </a:cubicBezTo>
                <a:cubicBezTo>
                  <a:pt x="4327948" y="1744253"/>
                  <a:pt x="4327948" y="1742489"/>
                  <a:pt x="4320887" y="1738959"/>
                </a:cubicBezTo>
                <a:cubicBezTo>
                  <a:pt x="4313826" y="1735428"/>
                  <a:pt x="4306766" y="1730133"/>
                  <a:pt x="4299706" y="1723074"/>
                </a:cubicBezTo>
                <a:close/>
                <a:moveTo>
                  <a:pt x="4225574" y="1723074"/>
                </a:moveTo>
                <a:lnTo>
                  <a:pt x="4225574" y="1733663"/>
                </a:lnTo>
                <a:cubicBezTo>
                  <a:pt x="4232633" y="1733663"/>
                  <a:pt x="4237929" y="1733663"/>
                  <a:pt x="4241460" y="1733663"/>
                </a:cubicBezTo>
                <a:cubicBezTo>
                  <a:pt x="4244989" y="1733663"/>
                  <a:pt x="4246754" y="1733663"/>
                  <a:pt x="4246754" y="1733663"/>
                </a:cubicBezTo>
                <a:cubicBezTo>
                  <a:pt x="4246754" y="1733663"/>
                  <a:pt x="4244989" y="1731899"/>
                  <a:pt x="4241460" y="1728368"/>
                </a:cubicBezTo>
                <a:cubicBezTo>
                  <a:pt x="4237929" y="1724838"/>
                  <a:pt x="4232633" y="1723074"/>
                  <a:pt x="4225574" y="1723074"/>
                </a:cubicBezTo>
                <a:close/>
                <a:moveTo>
                  <a:pt x="7396078" y="1716454"/>
                </a:moveTo>
                <a:cubicBezTo>
                  <a:pt x="7393430" y="1717337"/>
                  <a:pt x="7392107" y="1719544"/>
                  <a:pt x="7392107" y="1723074"/>
                </a:cubicBezTo>
                <a:lnTo>
                  <a:pt x="7423878" y="1723074"/>
                </a:lnTo>
                <a:cubicBezTo>
                  <a:pt x="7423878" y="1723074"/>
                  <a:pt x="7418582" y="1721309"/>
                  <a:pt x="7407992" y="1717778"/>
                </a:cubicBezTo>
                <a:cubicBezTo>
                  <a:pt x="7402697" y="1716013"/>
                  <a:pt x="7398726" y="1715572"/>
                  <a:pt x="7396078" y="1716454"/>
                </a:cubicBezTo>
                <a:close/>
                <a:moveTo>
                  <a:pt x="7317974" y="1712482"/>
                </a:moveTo>
                <a:cubicBezTo>
                  <a:pt x="7303854" y="1719543"/>
                  <a:pt x="7303854" y="1726603"/>
                  <a:pt x="7317974" y="1733663"/>
                </a:cubicBezTo>
                <a:lnTo>
                  <a:pt x="7328564" y="1723074"/>
                </a:lnTo>
                <a:cubicBezTo>
                  <a:pt x="7328564" y="1716013"/>
                  <a:pt x="7328564" y="1712482"/>
                  <a:pt x="7328564" y="1712482"/>
                </a:cubicBezTo>
                <a:close/>
                <a:moveTo>
                  <a:pt x="7063804" y="1712482"/>
                </a:moveTo>
                <a:cubicBezTo>
                  <a:pt x="7056744" y="1712482"/>
                  <a:pt x="7053214" y="1716013"/>
                  <a:pt x="7053214" y="1723074"/>
                </a:cubicBezTo>
                <a:lnTo>
                  <a:pt x="7063804" y="1723074"/>
                </a:lnTo>
                <a:cubicBezTo>
                  <a:pt x="7070866" y="1723074"/>
                  <a:pt x="7074395" y="1723074"/>
                  <a:pt x="7074395" y="1723074"/>
                </a:cubicBezTo>
                <a:cubicBezTo>
                  <a:pt x="7074395" y="1716013"/>
                  <a:pt x="7070866" y="1712482"/>
                  <a:pt x="7063804" y="1712482"/>
                </a:cubicBezTo>
                <a:close/>
                <a:moveTo>
                  <a:pt x="4649190" y="1712482"/>
                </a:moveTo>
                <a:lnTo>
                  <a:pt x="4649190" y="1723074"/>
                </a:lnTo>
                <a:lnTo>
                  <a:pt x="4659780" y="1712482"/>
                </a:lnTo>
                <a:cubicBezTo>
                  <a:pt x="4652720" y="1712482"/>
                  <a:pt x="4649190" y="1712482"/>
                  <a:pt x="4649190" y="1712482"/>
                </a:cubicBezTo>
                <a:close/>
                <a:moveTo>
                  <a:pt x="3063276" y="1709173"/>
                </a:moveTo>
                <a:cubicBezTo>
                  <a:pt x="3068571" y="1707850"/>
                  <a:pt x="3081810" y="1712482"/>
                  <a:pt x="3102990" y="1723074"/>
                </a:cubicBezTo>
                <a:cubicBezTo>
                  <a:pt x="3117111" y="1730133"/>
                  <a:pt x="3127701" y="1730133"/>
                  <a:pt x="3134762" y="1723074"/>
                </a:cubicBezTo>
                <a:cubicBezTo>
                  <a:pt x="3148882" y="1723074"/>
                  <a:pt x="3159472" y="1726603"/>
                  <a:pt x="3166533" y="1733663"/>
                </a:cubicBezTo>
                <a:lnTo>
                  <a:pt x="3155942" y="1733663"/>
                </a:lnTo>
                <a:cubicBezTo>
                  <a:pt x="3155942" y="1747784"/>
                  <a:pt x="3145351" y="1751314"/>
                  <a:pt x="3124171" y="1744253"/>
                </a:cubicBezTo>
                <a:cubicBezTo>
                  <a:pt x="3110050" y="1737194"/>
                  <a:pt x="3102990" y="1733663"/>
                  <a:pt x="3102990" y="1733663"/>
                </a:cubicBezTo>
                <a:cubicBezTo>
                  <a:pt x="3088869" y="1726603"/>
                  <a:pt x="3078279" y="1721309"/>
                  <a:pt x="3071218" y="1717778"/>
                </a:cubicBezTo>
                <a:cubicBezTo>
                  <a:pt x="3064160" y="1714247"/>
                  <a:pt x="3060629" y="1712482"/>
                  <a:pt x="3060629" y="1712482"/>
                </a:cubicBezTo>
                <a:cubicBezTo>
                  <a:pt x="3060629" y="1710718"/>
                  <a:pt x="3061511" y="1709615"/>
                  <a:pt x="3063276" y="1709173"/>
                </a:cubicBezTo>
                <a:close/>
                <a:moveTo>
                  <a:pt x="8917126" y="1701893"/>
                </a:moveTo>
                <a:lnTo>
                  <a:pt x="8927716" y="1701893"/>
                </a:lnTo>
                <a:lnTo>
                  <a:pt x="8917126" y="1712482"/>
                </a:lnTo>
                <a:close/>
                <a:moveTo>
                  <a:pt x="4405610" y="1701893"/>
                </a:moveTo>
                <a:lnTo>
                  <a:pt x="4405610" y="1712482"/>
                </a:lnTo>
                <a:lnTo>
                  <a:pt x="4416202" y="1701893"/>
                </a:lnTo>
                <a:cubicBezTo>
                  <a:pt x="4416202" y="1701893"/>
                  <a:pt x="4412670" y="1701893"/>
                  <a:pt x="4405610" y="1701893"/>
                </a:cubicBezTo>
                <a:close/>
                <a:moveTo>
                  <a:pt x="3643100" y="1701893"/>
                </a:moveTo>
                <a:lnTo>
                  <a:pt x="3653692" y="1701893"/>
                </a:lnTo>
                <a:lnTo>
                  <a:pt x="3653692" y="1712482"/>
                </a:lnTo>
                <a:cubicBezTo>
                  <a:pt x="3653692" y="1712482"/>
                  <a:pt x="3653692" y="1716013"/>
                  <a:pt x="3653692" y="1723074"/>
                </a:cubicBezTo>
                <a:lnTo>
                  <a:pt x="3643100" y="1723074"/>
                </a:lnTo>
                <a:cubicBezTo>
                  <a:pt x="3636040" y="1716013"/>
                  <a:pt x="3636040" y="1712482"/>
                  <a:pt x="3643100" y="1712482"/>
                </a:cubicBezTo>
                <a:cubicBezTo>
                  <a:pt x="3650161" y="1712482"/>
                  <a:pt x="3650161" y="1708953"/>
                  <a:pt x="3643100" y="1701893"/>
                </a:cubicBezTo>
                <a:close/>
                <a:moveTo>
                  <a:pt x="2562879" y="1701893"/>
                </a:moveTo>
                <a:lnTo>
                  <a:pt x="2615831" y="1712482"/>
                </a:lnTo>
                <a:cubicBezTo>
                  <a:pt x="2622892" y="1712482"/>
                  <a:pt x="2633481" y="1714247"/>
                  <a:pt x="2647602" y="1717778"/>
                </a:cubicBezTo>
                <a:cubicBezTo>
                  <a:pt x="2661723" y="1721309"/>
                  <a:pt x="2675844" y="1726603"/>
                  <a:pt x="2689964" y="1733663"/>
                </a:cubicBezTo>
                <a:cubicBezTo>
                  <a:pt x="2746447" y="1747784"/>
                  <a:pt x="2774687" y="1758374"/>
                  <a:pt x="2774687" y="1765434"/>
                </a:cubicBezTo>
                <a:cubicBezTo>
                  <a:pt x="2774687" y="1765434"/>
                  <a:pt x="2776452" y="1767199"/>
                  <a:pt x="2779984" y="1770730"/>
                </a:cubicBezTo>
                <a:cubicBezTo>
                  <a:pt x="2783512" y="1774261"/>
                  <a:pt x="2788808" y="1779555"/>
                  <a:pt x="2795868" y="1786615"/>
                </a:cubicBezTo>
                <a:cubicBezTo>
                  <a:pt x="2817049" y="1793676"/>
                  <a:pt x="2827639" y="1797205"/>
                  <a:pt x="2827639" y="1797205"/>
                </a:cubicBezTo>
                <a:cubicBezTo>
                  <a:pt x="2813519" y="1797205"/>
                  <a:pt x="2799399" y="1793676"/>
                  <a:pt x="2785278" y="1786615"/>
                </a:cubicBezTo>
                <a:cubicBezTo>
                  <a:pt x="2771157" y="1779555"/>
                  <a:pt x="2751742" y="1772495"/>
                  <a:pt x="2727032" y="1765434"/>
                </a:cubicBezTo>
                <a:cubicBezTo>
                  <a:pt x="2702319" y="1758374"/>
                  <a:pt x="2684669" y="1751314"/>
                  <a:pt x="2674080" y="1744253"/>
                </a:cubicBezTo>
                <a:cubicBezTo>
                  <a:pt x="2663488" y="1737194"/>
                  <a:pt x="2654663" y="1733663"/>
                  <a:pt x="2647602" y="1733663"/>
                </a:cubicBezTo>
                <a:cubicBezTo>
                  <a:pt x="2640543" y="1733663"/>
                  <a:pt x="2629952" y="1730133"/>
                  <a:pt x="2615831" y="1723074"/>
                </a:cubicBezTo>
                <a:cubicBezTo>
                  <a:pt x="2615831" y="1723074"/>
                  <a:pt x="2612301" y="1721309"/>
                  <a:pt x="2605241" y="1717778"/>
                </a:cubicBezTo>
                <a:cubicBezTo>
                  <a:pt x="2598181" y="1714247"/>
                  <a:pt x="2591120" y="1712482"/>
                  <a:pt x="2584060" y="1712482"/>
                </a:cubicBezTo>
                <a:cubicBezTo>
                  <a:pt x="2577000" y="1712482"/>
                  <a:pt x="2569938" y="1708953"/>
                  <a:pt x="2562879" y="1701893"/>
                </a:cubicBezTo>
                <a:close/>
                <a:moveTo>
                  <a:pt x="7009528" y="1695273"/>
                </a:moveTo>
                <a:cubicBezTo>
                  <a:pt x="7008646" y="1694391"/>
                  <a:pt x="7007322" y="1694832"/>
                  <a:pt x="7005558" y="1696597"/>
                </a:cubicBezTo>
                <a:cubicBezTo>
                  <a:pt x="7002026" y="1700128"/>
                  <a:pt x="6996732" y="1701893"/>
                  <a:pt x="6989670" y="1701893"/>
                </a:cubicBezTo>
                <a:lnTo>
                  <a:pt x="6989670" y="1712482"/>
                </a:lnTo>
                <a:cubicBezTo>
                  <a:pt x="6996732" y="1705422"/>
                  <a:pt x="7003792" y="1705422"/>
                  <a:pt x="7010852" y="1712482"/>
                </a:cubicBezTo>
                <a:cubicBezTo>
                  <a:pt x="7017914" y="1712482"/>
                  <a:pt x="7023208" y="1712482"/>
                  <a:pt x="7026737" y="1712482"/>
                </a:cubicBezTo>
                <a:cubicBezTo>
                  <a:pt x="7030266" y="1712482"/>
                  <a:pt x="7032033" y="1710718"/>
                  <a:pt x="7032033" y="1707187"/>
                </a:cubicBezTo>
                <a:cubicBezTo>
                  <a:pt x="7032033" y="1703657"/>
                  <a:pt x="7032033" y="1701893"/>
                  <a:pt x="7032033" y="1701893"/>
                </a:cubicBezTo>
                <a:lnTo>
                  <a:pt x="7010852" y="1701893"/>
                </a:lnTo>
                <a:cubicBezTo>
                  <a:pt x="7010852" y="1698363"/>
                  <a:pt x="7010410" y="1696156"/>
                  <a:pt x="7009528" y="1695273"/>
                </a:cubicBezTo>
                <a:close/>
                <a:moveTo>
                  <a:pt x="8345244" y="1691301"/>
                </a:moveTo>
                <a:cubicBezTo>
                  <a:pt x="8352305" y="1691301"/>
                  <a:pt x="8361130" y="1693066"/>
                  <a:pt x="8371720" y="1696597"/>
                </a:cubicBezTo>
                <a:cubicBezTo>
                  <a:pt x="8382310" y="1700128"/>
                  <a:pt x="8389372" y="1703657"/>
                  <a:pt x="8392901" y="1707187"/>
                </a:cubicBezTo>
                <a:cubicBezTo>
                  <a:pt x="8396431" y="1710718"/>
                  <a:pt x="8394666" y="1716013"/>
                  <a:pt x="8387606" y="1723074"/>
                </a:cubicBezTo>
                <a:lnTo>
                  <a:pt x="8355835" y="1723074"/>
                </a:lnTo>
                <a:cubicBezTo>
                  <a:pt x="8362895" y="1716013"/>
                  <a:pt x="8369954" y="1712482"/>
                  <a:pt x="8377016" y="1712482"/>
                </a:cubicBezTo>
                <a:lnTo>
                  <a:pt x="8355835" y="1701893"/>
                </a:lnTo>
                <a:close/>
                <a:moveTo>
                  <a:pt x="7625096" y="1691301"/>
                </a:moveTo>
                <a:cubicBezTo>
                  <a:pt x="7618034" y="1691301"/>
                  <a:pt x="7614505" y="1694832"/>
                  <a:pt x="7614505" y="1701893"/>
                </a:cubicBezTo>
                <a:cubicBezTo>
                  <a:pt x="7621567" y="1701893"/>
                  <a:pt x="7632156" y="1698362"/>
                  <a:pt x="7646278" y="1691301"/>
                </a:cubicBezTo>
                <a:close/>
                <a:moveTo>
                  <a:pt x="4172621" y="1691301"/>
                </a:moveTo>
                <a:cubicBezTo>
                  <a:pt x="4172621" y="1698362"/>
                  <a:pt x="4169092" y="1701893"/>
                  <a:pt x="4162031" y="1701893"/>
                </a:cubicBezTo>
                <a:lnTo>
                  <a:pt x="4172621" y="1723074"/>
                </a:lnTo>
                <a:cubicBezTo>
                  <a:pt x="4200862" y="1723074"/>
                  <a:pt x="4214983" y="1723074"/>
                  <a:pt x="4214983" y="1723074"/>
                </a:cubicBezTo>
                <a:cubicBezTo>
                  <a:pt x="4214983" y="1716013"/>
                  <a:pt x="4207922" y="1712482"/>
                  <a:pt x="4193802" y="1712482"/>
                </a:cubicBezTo>
                <a:lnTo>
                  <a:pt x="4193802" y="1701893"/>
                </a:lnTo>
                <a:cubicBezTo>
                  <a:pt x="4186743" y="1701893"/>
                  <a:pt x="4183212" y="1698362"/>
                  <a:pt x="4183212" y="1691301"/>
                </a:cubicBezTo>
                <a:cubicBezTo>
                  <a:pt x="4176152" y="1691301"/>
                  <a:pt x="4172621" y="1691301"/>
                  <a:pt x="4172621" y="1691301"/>
                </a:cubicBezTo>
                <a:close/>
                <a:moveTo>
                  <a:pt x="7233251" y="1680711"/>
                </a:moveTo>
                <a:lnTo>
                  <a:pt x="7222660" y="1691301"/>
                </a:lnTo>
                <a:cubicBezTo>
                  <a:pt x="7250902" y="1698362"/>
                  <a:pt x="7272082" y="1703657"/>
                  <a:pt x="7286203" y="1707187"/>
                </a:cubicBezTo>
                <a:cubicBezTo>
                  <a:pt x="7300322" y="1710718"/>
                  <a:pt x="7314444" y="1708953"/>
                  <a:pt x="7328564" y="1701893"/>
                </a:cubicBezTo>
                <a:cubicBezTo>
                  <a:pt x="7335626" y="1701893"/>
                  <a:pt x="7339155" y="1701893"/>
                  <a:pt x="7339155" y="1701893"/>
                </a:cubicBezTo>
                <a:cubicBezTo>
                  <a:pt x="7339155" y="1694832"/>
                  <a:pt x="7335626" y="1691301"/>
                  <a:pt x="7328564" y="1691301"/>
                </a:cubicBezTo>
                <a:cubicBezTo>
                  <a:pt x="7321504" y="1691301"/>
                  <a:pt x="7312678" y="1693066"/>
                  <a:pt x="7302088" y="1696597"/>
                </a:cubicBezTo>
                <a:cubicBezTo>
                  <a:pt x="7291498" y="1700128"/>
                  <a:pt x="7284437" y="1701893"/>
                  <a:pt x="7280908" y="1701893"/>
                </a:cubicBezTo>
                <a:cubicBezTo>
                  <a:pt x="7277378" y="1701893"/>
                  <a:pt x="7275612" y="1698362"/>
                  <a:pt x="7275612" y="1691301"/>
                </a:cubicBezTo>
                <a:cubicBezTo>
                  <a:pt x="7275612" y="1684242"/>
                  <a:pt x="7261492" y="1680711"/>
                  <a:pt x="7233251" y="1680711"/>
                </a:cubicBezTo>
                <a:close/>
                <a:moveTo>
                  <a:pt x="4829228" y="1680711"/>
                </a:moveTo>
                <a:cubicBezTo>
                  <a:pt x="4829228" y="1687772"/>
                  <a:pt x="4829228" y="1691301"/>
                  <a:pt x="4829228" y="1691301"/>
                </a:cubicBezTo>
                <a:cubicBezTo>
                  <a:pt x="4829228" y="1691301"/>
                  <a:pt x="4832757" y="1687772"/>
                  <a:pt x="4839818" y="1680711"/>
                </a:cubicBezTo>
                <a:cubicBezTo>
                  <a:pt x="4832757" y="1680711"/>
                  <a:pt x="4829228" y="1680711"/>
                  <a:pt x="4829228" y="1680711"/>
                </a:cubicBezTo>
                <a:close/>
                <a:moveTo>
                  <a:pt x="2986495" y="1680711"/>
                </a:moveTo>
                <a:cubicBezTo>
                  <a:pt x="2993556" y="1680711"/>
                  <a:pt x="2997086" y="1684242"/>
                  <a:pt x="2997086" y="1691301"/>
                </a:cubicBezTo>
                <a:cubicBezTo>
                  <a:pt x="2997086" y="1691301"/>
                  <a:pt x="2993556" y="1691301"/>
                  <a:pt x="2986495" y="1691301"/>
                </a:cubicBezTo>
                <a:cubicBezTo>
                  <a:pt x="2979435" y="1691301"/>
                  <a:pt x="2975906" y="1691301"/>
                  <a:pt x="2975906" y="1691301"/>
                </a:cubicBezTo>
                <a:cubicBezTo>
                  <a:pt x="2975906" y="1691301"/>
                  <a:pt x="2979435" y="1687772"/>
                  <a:pt x="2986495" y="1680711"/>
                </a:cubicBezTo>
                <a:close/>
                <a:moveTo>
                  <a:pt x="4900712" y="1675416"/>
                </a:moveTo>
                <a:cubicBezTo>
                  <a:pt x="4898948" y="1675416"/>
                  <a:pt x="4896300" y="1677182"/>
                  <a:pt x="4892770" y="1680711"/>
                </a:cubicBezTo>
                <a:lnTo>
                  <a:pt x="4903360" y="1680711"/>
                </a:lnTo>
                <a:cubicBezTo>
                  <a:pt x="4903360" y="1677182"/>
                  <a:pt x="4902478" y="1675416"/>
                  <a:pt x="4900712" y="1675416"/>
                </a:cubicBezTo>
                <a:close/>
                <a:moveTo>
                  <a:pt x="7175004" y="1670122"/>
                </a:moveTo>
                <a:cubicBezTo>
                  <a:pt x="7171474" y="1670122"/>
                  <a:pt x="7169708" y="1671886"/>
                  <a:pt x="7169708" y="1675416"/>
                </a:cubicBezTo>
                <a:cubicBezTo>
                  <a:pt x="7169708" y="1678947"/>
                  <a:pt x="7173238" y="1680711"/>
                  <a:pt x="7180299" y="1680711"/>
                </a:cubicBezTo>
                <a:cubicBezTo>
                  <a:pt x="7180299" y="1673651"/>
                  <a:pt x="7178533" y="1670122"/>
                  <a:pt x="7175004" y="1670122"/>
                </a:cubicBezTo>
                <a:close/>
                <a:moveTo>
                  <a:pt x="4913950" y="1670122"/>
                </a:moveTo>
                <a:lnTo>
                  <a:pt x="4945722" y="1691301"/>
                </a:lnTo>
                <a:cubicBezTo>
                  <a:pt x="4952782" y="1691301"/>
                  <a:pt x="4956312" y="1689537"/>
                  <a:pt x="4956312" y="1686007"/>
                </a:cubicBezTo>
                <a:cubicBezTo>
                  <a:pt x="4956312" y="1682476"/>
                  <a:pt x="4952782" y="1680711"/>
                  <a:pt x="4945722" y="1680711"/>
                </a:cubicBezTo>
                <a:cubicBezTo>
                  <a:pt x="4938661" y="1680711"/>
                  <a:pt x="4935132" y="1680711"/>
                  <a:pt x="4935132" y="1680711"/>
                </a:cubicBezTo>
                <a:cubicBezTo>
                  <a:pt x="4935132" y="1680711"/>
                  <a:pt x="4931600" y="1677181"/>
                  <a:pt x="4924540" y="1670122"/>
                </a:cubicBezTo>
                <a:cubicBezTo>
                  <a:pt x="4917480" y="1670122"/>
                  <a:pt x="4913950" y="1670122"/>
                  <a:pt x="4913950" y="1670122"/>
                </a:cubicBezTo>
                <a:close/>
                <a:moveTo>
                  <a:pt x="8207569" y="1659530"/>
                </a:moveTo>
                <a:cubicBezTo>
                  <a:pt x="8228750" y="1659530"/>
                  <a:pt x="8246401" y="1663061"/>
                  <a:pt x="8260521" y="1670122"/>
                </a:cubicBezTo>
                <a:lnTo>
                  <a:pt x="8249931" y="1680711"/>
                </a:lnTo>
                <a:cubicBezTo>
                  <a:pt x="8235810" y="1673651"/>
                  <a:pt x="8228750" y="1670122"/>
                  <a:pt x="8228750" y="1670122"/>
                </a:cubicBezTo>
                <a:close/>
                <a:moveTo>
                  <a:pt x="7836904" y="1659530"/>
                </a:moveTo>
                <a:lnTo>
                  <a:pt x="7858085" y="1659530"/>
                </a:lnTo>
                <a:lnTo>
                  <a:pt x="7879267" y="1670122"/>
                </a:lnTo>
                <a:lnTo>
                  <a:pt x="7900446" y="1670122"/>
                </a:lnTo>
                <a:cubicBezTo>
                  <a:pt x="7907508" y="1677181"/>
                  <a:pt x="7911038" y="1680711"/>
                  <a:pt x="7911038" y="1680711"/>
                </a:cubicBezTo>
                <a:cubicBezTo>
                  <a:pt x="7911038" y="1680711"/>
                  <a:pt x="7916332" y="1680711"/>
                  <a:pt x="7926923" y="1680711"/>
                </a:cubicBezTo>
                <a:cubicBezTo>
                  <a:pt x="7937513" y="1680711"/>
                  <a:pt x="7946338" y="1684242"/>
                  <a:pt x="7953398" y="1691301"/>
                </a:cubicBezTo>
                <a:cubicBezTo>
                  <a:pt x="7981640" y="1698362"/>
                  <a:pt x="8002821" y="1705422"/>
                  <a:pt x="8016942" y="1712482"/>
                </a:cubicBezTo>
                <a:lnTo>
                  <a:pt x="8027531" y="1723074"/>
                </a:lnTo>
                <a:cubicBezTo>
                  <a:pt x="8013412" y="1716013"/>
                  <a:pt x="8002821" y="1712482"/>
                  <a:pt x="7995760" y="1712482"/>
                </a:cubicBezTo>
                <a:cubicBezTo>
                  <a:pt x="7981640" y="1705422"/>
                  <a:pt x="7974579" y="1703657"/>
                  <a:pt x="7974579" y="1707187"/>
                </a:cubicBezTo>
                <a:cubicBezTo>
                  <a:pt x="7974579" y="1710718"/>
                  <a:pt x="7967519" y="1708953"/>
                  <a:pt x="7953398" y="1701893"/>
                </a:cubicBezTo>
                <a:cubicBezTo>
                  <a:pt x="7946338" y="1694832"/>
                  <a:pt x="7918098" y="1687772"/>
                  <a:pt x="7868675" y="1680711"/>
                </a:cubicBezTo>
                <a:cubicBezTo>
                  <a:pt x="7847494" y="1673651"/>
                  <a:pt x="7836904" y="1666591"/>
                  <a:pt x="7836904" y="1659530"/>
                </a:cubicBezTo>
                <a:close/>
                <a:moveTo>
                  <a:pt x="7476830" y="1659530"/>
                </a:moveTo>
                <a:cubicBezTo>
                  <a:pt x="7498011" y="1666591"/>
                  <a:pt x="7512130" y="1670122"/>
                  <a:pt x="7519192" y="1670122"/>
                </a:cubicBezTo>
                <a:lnTo>
                  <a:pt x="7519192" y="1659530"/>
                </a:lnTo>
                <a:cubicBezTo>
                  <a:pt x="7505072" y="1659530"/>
                  <a:pt x="7496245" y="1659530"/>
                  <a:pt x="7492716" y="1659530"/>
                </a:cubicBezTo>
                <a:cubicBezTo>
                  <a:pt x="7490951" y="1659530"/>
                  <a:pt x="7487861" y="1659530"/>
                  <a:pt x="7483450" y="1659530"/>
                </a:cubicBezTo>
                <a:close/>
                <a:moveTo>
                  <a:pt x="7296793" y="1659530"/>
                </a:moveTo>
                <a:lnTo>
                  <a:pt x="7286203" y="1670122"/>
                </a:lnTo>
                <a:cubicBezTo>
                  <a:pt x="7286203" y="1670122"/>
                  <a:pt x="7291498" y="1670122"/>
                  <a:pt x="7302088" y="1670122"/>
                </a:cubicBezTo>
                <a:cubicBezTo>
                  <a:pt x="7312678" y="1670122"/>
                  <a:pt x="7317974" y="1668357"/>
                  <a:pt x="7317974" y="1664826"/>
                </a:cubicBezTo>
                <a:cubicBezTo>
                  <a:pt x="7317974" y="1661295"/>
                  <a:pt x="7316208" y="1659530"/>
                  <a:pt x="7312678" y="1659530"/>
                </a:cubicBezTo>
                <a:cubicBezTo>
                  <a:pt x="7309149" y="1659530"/>
                  <a:pt x="7303854" y="1659530"/>
                  <a:pt x="7296793" y="1659530"/>
                </a:cubicBezTo>
                <a:close/>
                <a:moveTo>
                  <a:pt x="4490334" y="1659530"/>
                </a:moveTo>
                <a:lnTo>
                  <a:pt x="4490334" y="1670122"/>
                </a:lnTo>
                <a:lnTo>
                  <a:pt x="4500924" y="1670122"/>
                </a:lnTo>
                <a:cubicBezTo>
                  <a:pt x="4500924" y="1663061"/>
                  <a:pt x="4497394" y="1659530"/>
                  <a:pt x="4490334" y="1659530"/>
                </a:cubicBezTo>
                <a:close/>
                <a:moveTo>
                  <a:pt x="3219485" y="1659530"/>
                </a:moveTo>
                <a:cubicBezTo>
                  <a:pt x="3219485" y="1666591"/>
                  <a:pt x="3219485" y="1670122"/>
                  <a:pt x="3219485" y="1670122"/>
                </a:cubicBezTo>
                <a:lnTo>
                  <a:pt x="3230075" y="1670122"/>
                </a:lnTo>
                <a:close/>
                <a:moveTo>
                  <a:pt x="4003175" y="1648940"/>
                </a:moveTo>
                <a:lnTo>
                  <a:pt x="4024356" y="1648940"/>
                </a:lnTo>
                <a:lnTo>
                  <a:pt x="4024356" y="1659530"/>
                </a:lnTo>
                <a:cubicBezTo>
                  <a:pt x="4017296" y="1659530"/>
                  <a:pt x="4010236" y="1656001"/>
                  <a:pt x="4003175" y="1648940"/>
                </a:cubicBezTo>
                <a:close/>
                <a:moveTo>
                  <a:pt x="7512964" y="1644577"/>
                </a:moveTo>
                <a:lnTo>
                  <a:pt x="7509924" y="1647617"/>
                </a:lnTo>
                <a:cubicBezTo>
                  <a:pt x="7509044" y="1648499"/>
                  <a:pt x="7508601" y="1648940"/>
                  <a:pt x="7508601" y="1648940"/>
                </a:cubicBezTo>
                <a:close/>
                <a:moveTo>
                  <a:pt x="8030180" y="1643646"/>
                </a:moveTo>
                <a:cubicBezTo>
                  <a:pt x="8031945" y="1643646"/>
                  <a:pt x="8034592" y="1645411"/>
                  <a:pt x="8038123" y="1648940"/>
                </a:cubicBezTo>
                <a:lnTo>
                  <a:pt x="8027531" y="1648940"/>
                </a:lnTo>
                <a:cubicBezTo>
                  <a:pt x="8027531" y="1645411"/>
                  <a:pt x="8028414" y="1643646"/>
                  <a:pt x="8030180" y="1643646"/>
                </a:cubicBezTo>
                <a:close/>
                <a:moveTo>
                  <a:pt x="8154617" y="1638349"/>
                </a:moveTo>
                <a:lnTo>
                  <a:pt x="8175798" y="1648940"/>
                </a:lnTo>
                <a:cubicBezTo>
                  <a:pt x="8168737" y="1648940"/>
                  <a:pt x="8161677" y="1648940"/>
                  <a:pt x="8154617" y="1648940"/>
                </a:cubicBezTo>
                <a:close/>
                <a:moveTo>
                  <a:pt x="7275612" y="1638349"/>
                </a:moveTo>
                <a:cubicBezTo>
                  <a:pt x="7275612" y="1645410"/>
                  <a:pt x="7275612" y="1652470"/>
                  <a:pt x="7275612" y="1659530"/>
                </a:cubicBezTo>
                <a:lnTo>
                  <a:pt x="7296793" y="1648940"/>
                </a:lnTo>
                <a:cubicBezTo>
                  <a:pt x="7303854" y="1648940"/>
                  <a:pt x="7309149" y="1650705"/>
                  <a:pt x="7312678" y="1654235"/>
                </a:cubicBezTo>
                <a:cubicBezTo>
                  <a:pt x="7316208" y="1657766"/>
                  <a:pt x="7321504" y="1659530"/>
                  <a:pt x="7328564" y="1659530"/>
                </a:cubicBezTo>
                <a:cubicBezTo>
                  <a:pt x="7342684" y="1652470"/>
                  <a:pt x="7339155" y="1645410"/>
                  <a:pt x="7317974" y="1638349"/>
                </a:cubicBezTo>
                <a:lnTo>
                  <a:pt x="7296793" y="1638349"/>
                </a:lnTo>
                <a:close/>
                <a:moveTo>
                  <a:pt x="2859410" y="1638349"/>
                </a:moveTo>
                <a:cubicBezTo>
                  <a:pt x="2859410" y="1638349"/>
                  <a:pt x="2862941" y="1638349"/>
                  <a:pt x="2870002" y="1638349"/>
                </a:cubicBezTo>
                <a:cubicBezTo>
                  <a:pt x="2870002" y="1645410"/>
                  <a:pt x="2866471" y="1648940"/>
                  <a:pt x="2859410" y="1648940"/>
                </a:cubicBezTo>
                <a:close/>
                <a:moveTo>
                  <a:pt x="7717762" y="1633055"/>
                </a:moveTo>
                <a:cubicBezTo>
                  <a:pt x="7719528" y="1633055"/>
                  <a:pt x="7720409" y="1634820"/>
                  <a:pt x="7720409" y="1638349"/>
                </a:cubicBezTo>
                <a:cubicBezTo>
                  <a:pt x="7720409" y="1638349"/>
                  <a:pt x="7722175" y="1638349"/>
                  <a:pt x="7725704" y="1638349"/>
                </a:cubicBezTo>
                <a:cubicBezTo>
                  <a:pt x="7729234" y="1638349"/>
                  <a:pt x="7734530" y="1638349"/>
                  <a:pt x="7741590" y="1638349"/>
                </a:cubicBezTo>
                <a:lnTo>
                  <a:pt x="7762772" y="1648940"/>
                </a:lnTo>
                <a:lnTo>
                  <a:pt x="7741590" y="1648940"/>
                </a:lnTo>
                <a:lnTo>
                  <a:pt x="7709820" y="1638349"/>
                </a:lnTo>
                <a:cubicBezTo>
                  <a:pt x="7713350" y="1634820"/>
                  <a:pt x="7715998" y="1633055"/>
                  <a:pt x="7717762" y="1633055"/>
                </a:cubicBezTo>
                <a:close/>
                <a:moveTo>
                  <a:pt x="7634362" y="1630406"/>
                </a:moveTo>
                <a:cubicBezTo>
                  <a:pt x="7631716" y="1630406"/>
                  <a:pt x="7628626" y="1631290"/>
                  <a:pt x="7625096" y="1633055"/>
                </a:cubicBezTo>
                <a:cubicBezTo>
                  <a:pt x="7618034" y="1636584"/>
                  <a:pt x="7618034" y="1641880"/>
                  <a:pt x="7625096" y="1648940"/>
                </a:cubicBezTo>
                <a:lnTo>
                  <a:pt x="7646278" y="1638349"/>
                </a:lnTo>
                <a:cubicBezTo>
                  <a:pt x="7646278" y="1638349"/>
                  <a:pt x="7644511" y="1636584"/>
                  <a:pt x="7640982" y="1633055"/>
                </a:cubicBezTo>
                <a:cubicBezTo>
                  <a:pt x="7639217" y="1631290"/>
                  <a:pt x="7637010" y="1630406"/>
                  <a:pt x="7634362" y="1630406"/>
                </a:cubicBezTo>
                <a:close/>
                <a:moveTo>
                  <a:pt x="7762772" y="1627759"/>
                </a:moveTo>
                <a:lnTo>
                  <a:pt x="7773361" y="1627759"/>
                </a:lnTo>
                <a:cubicBezTo>
                  <a:pt x="7773361" y="1634820"/>
                  <a:pt x="7778656" y="1636584"/>
                  <a:pt x="7789248" y="1633055"/>
                </a:cubicBezTo>
                <a:cubicBezTo>
                  <a:pt x="7799838" y="1629524"/>
                  <a:pt x="7806898" y="1631290"/>
                  <a:pt x="7810428" y="1638349"/>
                </a:cubicBezTo>
                <a:cubicBezTo>
                  <a:pt x="7813957" y="1645410"/>
                  <a:pt x="7819253" y="1648940"/>
                  <a:pt x="7826313" y="1648940"/>
                </a:cubicBezTo>
                <a:lnTo>
                  <a:pt x="7830285" y="1648940"/>
                </a:lnTo>
                <a:cubicBezTo>
                  <a:pt x="7829403" y="1648940"/>
                  <a:pt x="7829844" y="1648940"/>
                  <a:pt x="7831609" y="1648940"/>
                </a:cubicBezTo>
                <a:lnTo>
                  <a:pt x="7836904" y="1648940"/>
                </a:lnTo>
                <a:lnTo>
                  <a:pt x="7826313" y="1659530"/>
                </a:lnTo>
                <a:lnTo>
                  <a:pt x="7805134" y="1648940"/>
                </a:lnTo>
                <a:cubicBezTo>
                  <a:pt x="7805134" y="1641880"/>
                  <a:pt x="7801604" y="1641880"/>
                  <a:pt x="7794542" y="1648940"/>
                </a:cubicBezTo>
                <a:lnTo>
                  <a:pt x="7794542" y="1638349"/>
                </a:lnTo>
                <a:cubicBezTo>
                  <a:pt x="7794542" y="1638349"/>
                  <a:pt x="7791012" y="1638349"/>
                  <a:pt x="7783952" y="1638349"/>
                </a:cubicBezTo>
                <a:cubicBezTo>
                  <a:pt x="7776892" y="1638349"/>
                  <a:pt x="7771596" y="1638349"/>
                  <a:pt x="7768067" y="1638349"/>
                </a:cubicBezTo>
                <a:cubicBezTo>
                  <a:pt x="7764538" y="1638349"/>
                  <a:pt x="7762772" y="1634820"/>
                  <a:pt x="7762772" y="1627759"/>
                </a:cubicBezTo>
                <a:close/>
                <a:moveTo>
                  <a:pt x="7582734" y="1617170"/>
                </a:moveTo>
                <a:lnTo>
                  <a:pt x="7582734" y="1627759"/>
                </a:lnTo>
                <a:cubicBezTo>
                  <a:pt x="7589794" y="1627759"/>
                  <a:pt x="7593326" y="1629524"/>
                  <a:pt x="7593326" y="1633055"/>
                </a:cubicBezTo>
                <a:cubicBezTo>
                  <a:pt x="7593326" y="1636584"/>
                  <a:pt x="7593326" y="1638349"/>
                  <a:pt x="7593326" y="1638349"/>
                </a:cubicBezTo>
                <a:cubicBezTo>
                  <a:pt x="7600386" y="1638349"/>
                  <a:pt x="7603915" y="1638349"/>
                  <a:pt x="7603915" y="1638349"/>
                </a:cubicBezTo>
                <a:close/>
                <a:moveTo>
                  <a:pt x="2774687" y="1617170"/>
                </a:moveTo>
                <a:lnTo>
                  <a:pt x="2774687" y="1627759"/>
                </a:lnTo>
                <a:cubicBezTo>
                  <a:pt x="2774687" y="1634820"/>
                  <a:pt x="2772923" y="1636584"/>
                  <a:pt x="2769392" y="1633055"/>
                </a:cubicBezTo>
                <a:cubicBezTo>
                  <a:pt x="2765863" y="1629524"/>
                  <a:pt x="2764097" y="1625995"/>
                  <a:pt x="2764097" y="1622464"/>
                </a:cubicBezTo>
                <a:cubicBezTo>
                  <a:pt x="2764097" y="1618934"/>
                  <a:pt x="2767627" y="1617170"/>
                  <a:pt x="2774687" y="1617170"/>
                </a:cubicBezTo>
                <a:close/>
                <a:moveTo>
                  <a:pt x="8022237" y="1606578"/>
                </a:moveTo>
                <a:cubicBezTo>
                  <a:pt x="8025767" y="1606578"/>
                  <a:pt x="8027531" y="1606578"/>
                  <a:pt x="8027531" y="1606578"/>
                </a:cubicBezTo>
                <a:cubicBezTo>
                  <a:pt x="8027531" y="1606578"/>
                  <a:pt x="8031061" y="1606578"/>
                  <a:pt x="8038123" y="1606578"/>
                </a:cubicBezTo>
                <a:lnTo>
                  <a:pt x="8080483" y="1617170"/>
                </a:lnTo>
                <a:cubicBezTo>
                  <a:pt x="8101664" y="1624228"/>
                  <a:pt x="8112254" y="1631290"/>
                  <a:pt x="8112254" y="1638349"/>
                </a:cubicBezTo>
                <a:lnTo>
                  <a:pt x="8101664" y="1638349"/>
                </a:lnTo>
                <a:close/>
                <a:moveTo>
                  <a:pt x="7529782" y="1606578"/>
                </a:moveTo>
                <a:lnTo>
                  <a:pt x="7529782" y="1617170"/>
                </a:lnTo>
                <a:cubicBezTo>
                  <a:pt x="7529782" y="1617170"/>
                  <a:pt x="7533312" y="1613639"/>
                  <a:pt x="7540374" y="1606578"/>
                </a:cubicBezTo>
                <a:close/>
                <a:moveTo>
                  <a:pt x="3145351" y="1606578"/>
                </a:moveTo>
                <a:lnTo>
                  <a:pt x="3166533" y="1606578"/>
                </a:lnTo>
                <a:lnTo>
                  <a:pt x="3166533" y="1617170"/>
                </a:lnTo>
                <a:cubicBezTo>
                  <a:pt x="3152412" y="1617170"/>
                  <a:pt x="3145351" y="1613639"/>
                  <a:pt x="3145351" y="1606578"/>
                </a:cubicBezTo>
                <a:close/>
                <a:moveTo>
                  <a:pt x="8610004" y="1595988"/>
                </a:moveTo>
                <a:cubicBezTo>
                  <a:pt x="8610004" y="1595988"/>
                  <a:pt x="8613533" y="1595988"/>
                  <a:pt x="8620595" y="1595988"/>
                </a:cubicBezTo>
                <a:lnTo>
                  <a:pt x="8641775" y="1595988"/>
                </a:lnTo>
                <a:lnTo>
                  <a:pt x="8652366" y="1595988"/>
                </a:lnTo>
                <a:cubicBezTo>
                  <a:pt x="8652366" y="1595988"/>
                  <a:pt x="8654131" y="1597753"/>
                  <a:pt x="8657660" y="1601283"/>
                </a:cubicBezTo>
                <a:cubicBezTo>
                  <a:pt x="8661189" y="1604814"/>
                  <a:pt x="8666487" y="1606578"/>
                  <a:pt x="8673545" y="1606578"/>
                </a:cubicBezTo>
                <a:cubicBezTo>
                  <a:pt x="8680607" y="1606578"/>
                  <a:pt x="8692962" y="1610109"/>
                  <a:pt x="8710613" y="1617170"/>
                </a:cubicBezTo>
                <a:cubicBezTo>
                  <a:pt x="8728264" y="1624228"/>
                  <a:pt x="8744149" y="1631290"/>
                  <a:pt x="8758270" y="1638349"/>
                </a:cubicBezTo>
                <a:cubicBezTo>
                  <a:pt x="8765332" y="1638349"/>
                  <a:pt x="8770626" y="1638349"/>
                  <a:pt x="8774155" y="1638349"/>
                </a:cubicBezTo>
                <a:cubicBezTo>
                  <a:pt x="8777685" y="1638349"/>
                  <a:pt x="8781217" y="1638349"/>
                  <a:pt x="8784747" y="1638349"/>
                </a:cubicBezTo>
                <a:cubicBezTo>
                  <a:pt x="8788276" y="1638349"/>
                  <a:pt x="8791807" y="1640114"/>
                  <a:pt x="8795336" y="1643645"/>
                </a:cubicBezTo>
                <a:cubicBezTo>
                  <a:pt x="8798866" y="1647176"/>
                  <a:pt x="8800632" y="1648940"/>
                  <a:pt x="8800632" y="1648940"/>
                </a:cubicBezTo>
                <a:lnTo>
                  <a:pt x="8821812" y="1670122"/>
                </a:lnTo>
                <a:cubicBezTo>
                  <a:pt x="8835932" y="1677181"/>
                  <a:pt x="8842993" y="1680711"/>
                  <a:pt x="8842993" y="1680711"/>
                </a:cubicBezTo>
                <a:lnTo>
                  <a:pt x="8800632" y="1680711"/>
                </a:lnTo>
                <a:lnTo>
                  <a:pt x="8768861" y="1659530"/>
                </a:lnTo>
                <a:cubicBezTo>
                  <a:pt x="8761799" y="1659530"/>
                  <a:pt x="8754740" y="1657766"/>
                  <a:pt x="8747679" y="1654235"/>
                </a:cubicBezTo>
                <a:cubicBezTo>
                  <a:pt x="8740620" y="1650705"/>
                  <a:pt x="8737089" y="1648940"/>
                  <a:pt x="8737089" y="1648940"/>
                </a:cubicBezTo>
                <a:cubicBezTo>
                  <a:pt x="8737089" y="1648940"/>
                  <a:pt x="8731793" y="1647176"/>
                  <a:pt x="8721203" y="1643645"/>
                </a:cubicBezTo>
                <a:cubicBezTo>
                  <a:pt x="8710613" y="1640114"/>
                  <a:pt x="8705318" y="1638349"/>
                  <a:pt x="8705318" y="1638349"/>
                </a:cubicBezTo>
                <a:cubicBezTo>
                  <a:pt x="8705318" y="1638349"/>
                  <a:pt x="8701788" y="1634820"/>
                  <a:pt x="8694728" y="1627759"/>
                </a:cubicBezTo>
                <a:cubicBezTo>
                  <a:pt x="8694728" y="1627759"/>
                  <a:pt x="8692962" y="1625995"/>
                  <a:pt x="8689432" y="1622464"/>
                </a:cubicBezTo>
                <a:cubicBezTo>
                  <a:pt x="8685903" y="1618934"/>
                  <a:pt x="8682372" y="1617170"/>
                  <a:pt x="8678843" y="1617170"/>
                </a:cubicBezTo>
                <a:cubicBezTo>
                  <a:pt x="8675313" y="1617170"/>
                  <a:pt x="8670016" y="1617170"/>
                  <a:pt x="8662957" y="1617170"/>
                </a:cubicBezTo>
                <a:cubicBezTo>
                  <a:pt x="8662957" y="1617170"/>
                  <a:pt x="8655895" y="1617170"/>
                  <a:pt x="8641775" y="1617170"/>
                </a:cubicBezTo>
                <a:cubicBezTo>
                  <a:pt x="8634714" y="1617170"/>
                  <a:pt x="8627655" y="1615403"/>
                  <a:pt x="8620595" y="1611874"/>
                </a:cubicBezTo>
                <a:cubicBezTo>
                  <a:pt x="8613533" y="1608343"/>
                  <a:pt x="8610004" y="1603047"/>
                  <a:pt x="8610004" y="1595988"/>
                </a:cubicBezTo>
                <a:close/>
                <a:moveTo>
                  <a:pt x="7900446" y="1595988"/>
                </a:moveTo>
                <a:lnTo>
                  <a:pt x="7911038" y="1595988"/>
                </a:lnTo>
                <a:lnTo>
                  <a:pt x="7911038" y="1606578"/>
                </a:lnTo>
                <a:cubicBezTo>
                  <a:pt x="7911038" y="1606578"/>
                  <a:pt x="7907508" y="1603047"/>
                  <a:pt x="7900446" y="1595988"/>
                </a:cubicBezTo>
                <a:close/>
                <a:moveTo>
                  <a:pt x="7720409" y="1595988"/>
                </a:moveTo>
                <a:cubicBezTo>
                  <a:pt x="7727471" y="1595988"/>
                  <a:pt x="7731000" y="1597753"/>
                  <a:pt x="7731000" y="1601283"/>
                </a:cubicBezTo>
                <a:cubicBezTo>
                  <a:pt x="7731000" y="1604814"/>
                  <a:pt x="7731000" y="1610109"/>
                  <a:pt x="7731000" y="1617170"/>
                </a:cubicBezTo>
                <a:lnTo>
                  <a:pt x="7731000" y="1627759"/>
                </a:lnTo>
                <a:cubicBezTo>
                  <a:pt x="7731000" y="1627759"/>
                  <a:pt x="7727471" y="1625995"/>
                  <a:pt x="7720409" y="1622464"/>
                </a:cubicBezTo>
                <a:cubicBezTo>
                  <a:pt x="7713348" y="1618934"/>
                  <a:pt x="7709820" y="1613639"/>
                  <a:pt x="7709820" y="1606578"/>
                </a:cubicBezTo>
                <a:close/>
                <a:moveTo>
                  <a:pt x="3463064" y="1595988"/>
                </a:moveTo>
                <a:cubicBezTo>
                  <a:pt x="3477184" y="1595988"/>
                  <a:pt x="3484244" y="1599518"/>
                  <a:pt x="3484244" y="1606578"/>
                </a:cubicBezTo>
                <a:cubicBezTo>
                  <a:pt x="3484244" y="1606578"/>
                  <a:pt x="3487776" y="1606578"/>
                  <a:pt x="3494834" y="1606578"/>
                </a:cubicBezTo>
                <a:cubicBezTo>
                  <a:pt x="3501895" y="1606578"/>
                  <a:pt x="3505426" y="1610109"/>
                  <a:pt x="3505426" y="1617170"/>
                </a:cubicBezTo>
                <a:cubicBezTo>
                  <a:pt x="3505426" y="1624228"/>
                  <a:pt x="3519546" y="1631290"/>
                  <a:pt x="3547788" y="1638349"/>
                </a:cubicBezTo>
                <a:cubicBezTo>
                  <a:pt x="3568968" y="1638349"/>
                  <a:pt x="3593680" y="1645410"/>
                  <a:pt x="3621920" y="1659530"/>
                </a:cubicBezTo>
                <a:cubicBezTo>
                  <a:pt x="3628980" y="1659530"/>
                  <a:pt x="3636040" y="1661295"/>
                  <a:pt x="3643100" y="1664826"/>
                </a:cubicBezTo>
                <a:cubicBezTo>
                  <a:pt x="3650161" y="1668357"/>
                  <a:pt x="3657222" y="1670122"/>
                  <a:pt x="3664282" y="1670122"/>
                </a:cubicBezTo>
                <a:lnTo>
                  <a:pt x="3738415" y="1701893"/>
                </a:lnTo>
                <a:lnTo>
                  <a:pt x="3717234" y="1701893"/>
                </a:lnTo>
                <a:cubicBezTo>
                  <a:pt x="3703113" y="1701893"/>
                  <a:pt x="3685463" y="1698362"/>
                  <a:pt x="3664282" y="1691301"/>
                </a:cubicBezTo>
                <a:lnTo>
                  <a:pt x="3611330" y="1670122"/>
                </a:lnTo>
                <a:cubicBezTo>
                  <a:pt x="3611330" y="1663061"/>
                  <a:pt x="3606034" y="1661295"/>
                  <a:pt x="3595444" y="1664826"/>
                </a:cubicBezTo>
                <a:cubicBezTo>
                  <a:pt x="3584853" y="1668357"/>
                  <a:pt x="3576028" y="1668357"/>
                  <a:pt x="3568968" y="1664826"/>
                </a:cubicBezTo>
                <a:cubicBezTo>
                  <a:pt x="3561908" y="1661295"/>
                  <a:pt x="3549552" y="1656001"/>
                  <a:pt x="3531901" y="1648940"/>
                </a:cubicBezTo>
                <a:cubicBezTo>
                  <a:pt x="3514251" y="1641880"/>
                  <a:pt x="3505426" y="1638349"/>
                  <a:pt x="3505426" y="1638349"/>
                </a:cubicBezTo>
                <a:cubicBezTo>
                  <a:pt x="3498365" y="1638349"/>
                  <a:pt x="3493070" y="1638349"/>
                  <a:pt x="3489540" y="1638349"/>
                </a:cubicBezTo>
                <a:cubicBezTo>
                  <a:pt x="3486009" y="1638349"/>
                  <a:pt x="3480714" y="1634820"/>
                  <a:pt x="3473655" y="1627759"/>
                </a:cubicBezTo>
                <a:cubicBezTo>
                  <a:pt x="3459534" y="1613639"/>
                  <a:pt x="3456004" y="1603047"/>
                  <a:pt x="3463064" y="1595988"/>
                </a:cubicBezTo>
                <a:close/>
                <a:moveTo>
                  <a:pt x="2732326" y="1595988"/>
                </a:moveTo>
                <a:lnTo>
                  <a:pt x="2753506" y="1606578"/>
                </a:lnTo>
                <a:cubicBezTo>
                  <a:pt x="2753506" y="1606578"/>
                  <a:pt x="2751742" y="1606578"/>
                  <a:pt x="2748211" y="1606578"/>
                </a:cubicBezTo>
                <a:cubicBezTo>
                  <a:pt x="2744681" y="1606578"/>
                  <a:pt x="2739385" y="1606578"/>
                  <a:pt x="2732326" y="1606578"/>
                </a:cubicBezTo>
                <a:close/>
                <a:moveTo>
                  <a:pt x="7402697" y="1585397"/>
                </a:moveTo>
                <a:cubicBezTo>
                  <a:pt x="7395636" y="1592458"/>
                  <a:pt x="7385047" y="1595988"/>
                  <a:pt x="7370926" y="1595988"/>
                </a:cubicBezTo>
                <a:lnTo>
                  <a:pt x="7360336" y="1595988"/>
                </a:lnTo>
                <a:cubicBezTo>
                  <a:pt x="7360336" y="1595988"/>
                  <a:pt x="7356806" y="1599518"/>
                  <a:pt x="7349745" y="1606578"/>
                </a:cubicBezTo>
                <a:lnTo>
                  <a:pt x="7360336" y="1606578"/>
                </a:lnTo>
                <a:cubicBezTo>
                  <a:pt x="7360336" y="1606578"/>
                  <a:pt x="7363866" y="1606578"/>
                  <a:pt x="7370926" y="1606578"/>
                </a:cubicBezTo>
                <a:lnTo>
                  <a:pt x="7392107" y="1606578"/>
                </a:lnTo>
                <a:cubicBezTo>
                  <a:pt x="7399168" y="1613639"/>
                  <a:pt x="7402697" y="1617170"/>
                  <a:pt x="7402697" y="1617170"/>
                </a:cubicBezTo>
                <a:lnTo>
                  <a:pt x="7402697" y="1595988"/>
                </a:lnTo>
                <a:close/>
                <a:moveTo>
                  <a:pt x="3929042" y="1574807"/>
                </a:moveTo>
                <a:cubicBezTo>
                  <a:pt x="3929042" y="1574807"/>
                  <a:pt x="3930806" y="1576572"/>
                  <a:pt x="3934338" y="1580103"/>
                </a:cubicBezTo>
                <a:cubicBezTo>
                  <a:pt x="3937868" y="1583632"/>
                  <a:pt x="3939633" y="1585397"/>
                  <a:pt x="3939633" y="1585397"/>
                </a:cubicBezTo>
                <a:lnTo>
                  <a:pt x="3939633" y="1574807"/>
                </a:lnTo>
                <a:close/>
                <a:moveTo>
                  <a:pt x="8547785" y="1568188"/>
                </a:moveTo>
                <a:cubicBezTo>
                  <a:pt x="8548668" y="1567306"/>
                  <a:pt x="8549991" y="1567747"/>
                  <a:pt x="8551756" y="1569512"/>
                </a:cubicBezTo>
                <a:cubicBezTo>
                  <a:pt x="8555285" y="1573043"/>
                  <a:pt x="8560582" y="1574807"/>
                  <a:pt x="8567641" y="1574807"/>
                </a:cubicBezTo>
                <a:lnTo>
                  <a:pt x="8578233" y="1585397"/>
                </a:lnTo>
                <a:lnTo>
                  <a:pt x="8557053" y="1585397"/>
                </a:lnTo>
                <a:lnTo>
                  <a:pt x="8546462" y="1574807"/>
                </a:lnTo>
                <a:cubicBezTo>
                  <a:pt x="8546462" y="1571278"/>
                  <a:pt x="8546903" y="1569071"/>
                  <a:pt x="8547785" y="1568188"/>
                </a:cubicBezTo>
                <a:close/>
                <a:moveTo>
                  <a:pt x="7455649" y="1564218"/>
                </a:moveTo>
                <a:cubicBezTo>
                  <a:pt x="7455649" y="1571276"/>
                  <a:pt x="7452120" y="1574807"/>
                  <a:pt x="7445059" y="1574807"/>
                </a:cubicBezTo>
                <a:lnTo>
                  <a:pt x="7445059" y="1585397"/>
                </a:lnTo>
                <a:lnTo>
                  <a:pt x="7476830" y="1574807"/>
                </a:lnTo>
                <a:cubicBezTo>
                  <a:pt x="7469770" y="1574807"/>
                  <a:pt x="7462711" y="1571276"/>
                  <a:pt x="7455649" y="1564218"/>
                </a:cubicBezTo>
                <a:close/>
                <a:moveTo>
                  <a:pt x="2933543" y="1564218"/>
                </a:moveTo>
                <a:lnTo>
                  <a:pt x="2954724" y="1564218"/>
                </a:lnTo>
                <a:cubicBezTo>
                  <a:pt x="2968845" y="1571276"/>
                  <a:pt x="2979435" y="1576572"/>
                  <a:pt x="2986495" y="1580103"/>
                </a:cubicBezTo>
                <a:cubicBezTo>
                  <a:pt x="2993556" y="1583632"/>
                  <a:pt x="3000616" y="1585397"/>
                  <a:pt x="3007676" y="1585397"/>
                </a:cubicBezTo>
                <a:cubicBezTo>
                  <a:pt x="3021797" y="1585397"/>
                  <a:pt x="3035918" y="1592458"/>
                  <a:pt x="3050039" y="1606578"/>
                </a:cubicBezTo>
                <a:lnTo>
                  <a:pt x="3060629" y="1606578"/>
                </a:lnTo>
                <a:cubicBezTo>
                  <a:pt x="3067689" y="1599518"/>
                  <a:pt x="3085339" y="1603047"/>
                  <a:pt x="3113581" y="1617170"/>
                </a:cubicBezTo>
                <a:cubicBezTo>
                  <a:pt x="3127701" y="1624228"/>
                  <a:pt x="3147116" y="1631290"/>
                  <a:pt x="3171829" y="1638349"/>
                </a:cubicBezTo>
                <a:cubicBezTo>
                  <a:pt x="3196539" y="1645410"/>
                  <a:pt x="3208895" y="1648940"/>
                  <a:pt x="3208895" y="1648940"/>
                </a:cubicBezTo>
                <a:lnTo>
                  <a:pt x="3251255" y="1659530"/>
                </a:lnTo>
                <a:lnTo>
                  <a:pt x="3261847" y="1659530"/>
                </a:lnTo>
                <a:lnTo>
                  <a:pt x="3272437" y="1659530"/>
                </a:lnTo>
                <a:cubicBezTo>
                  <a:pt x="3279497" y="1659530"/>
                  <a:pt x="3283027" y="1659530"/>
                  <a:pt x="3283027" y="1659530"/>
                </a:cubicBezTo>
                <a:lnTo>
                  <a:pt x="3304208" y="1670122"/>
                </a:lnTo>
                <a:lnTo>
                  <a:pt x="3357160" y="1691301"/>
                </a:lnTo>
                <a:cubicBezTo>
                  <a:pt x="3357160" y="1698362"/>
                  <a:pt x="3360690" y="1701893"/>
                  <a:pt x="3367751" y="1701893"/>
                </a:cubicBezTo>
                <a:cubicBezTo>
                  <a:pt x="3367751" y="1708953"/>
                  <a:pt x="3369516" y="1712482"/>
                  <a:pt x="3373046" y="1712482"/>
                </a:cubicBezTo>
                <a:cubicBezTo>
                  <a:pt x="3376577" y="1712482"/>
                  <a:pt x="3378341" y="1708953"/>
                  <a:pt x="3378341" y="1701893"/>
                </a:cubicBezTo>
                <a:cubicBezTo>
                  <a:pt x="3378341" y="1701893"/>
                  <a:pt x="3385401" y="1701893"/>
                  <a:pt x="3399522" y="1701893"/>
                </a:cubicBezTo>
                <a:cubicBezTo>
                  <a:pt x="3399522" y="1708953"/>
                  <a:pt x="3401287" y="1710718"/>
                  <a:pt x="3404817" y="1707187"/>
                </a:cubicBezTo>
                <a:cubicBezTo>
                  <a:pt x="3408347" y="1703657"/>
                  <a:pt x="3411876" y="1703657"/>
                  <a:pt x="3415408" y="1707187"/>
                </a:cubicBezTo>
                <a:cubicBezTo>
                  <a:pt x="3418938" y="1710718"/>
                  <a:pt x="3424232" y="1712482"/>
                  <a:pt x="3431293" y="1712482"/>
                </a:cubicBezTo>
                <a:cubicBezTo>
                  <a:pt x="3438353" y="1719543"/>
                  <a:pt x="3448943" y="1723074"/>
                  <a:pt x="3463064" y="1723074"/>
                </a:cubicBezTo>
                <a:cubicBezTo>
                  <a:pt x="3512486" y="1730133"/>
                  <a:pt x="3547788" y="1740724"/>
                  <a:pt x="3568968" y="1754845"/>
                </a:cubicBezTo>
                <a:cubicBezTo>
                  <a:pt x="3576028" y="1761905"/>
                  <a:pt x="3584853" y="1765434"/>
                  <a:pt x="3595444" y="1765434"/>
                </a:cubicBezTo>
                <a:cubicBezTo>
                  <a:pt x="3606034" y="1765434"/>
                  <a:pt x="3618390" y="1765434"/>
                  <a:pt x="3632511" y="1765434"/>
                </a:cubicBezTo>
                <a:cubicBezTo>
                  <a:pt x="3639571" y="1772495"/>
                  <a:pt x="3643100" y="1774261"/>
                  <a:pt x="3643100" y="1770730"/>
                </a:cubicBezTo>
                <a:cubicBezTo>
                  <a:pt x="3643100" y="1767199"/>
                  <a:pt x="3646632" y="1765434"/>
                  <a:pt x="3653692" y="1765434"/>
                </a:cubicBezTo>
                <a:cubicBezTo>
                  <a:pt x="3653692" y="1758374"/>
                  <a:pt x="3657222" y="1754845"/>
                  <a:pt x="3664282" y="1754845"/>
                </a:cubicBezTo>
                <a:cubicBezTo>
                  <a:pt x="3671342" y="1754845"/>
                  <a:pt x="3676636" y="1756609"/>
                  <a:pt x="3680167" y="1760140"/>
                </a:cubicBezTo>
                <a:cubicBezTo>
                  <a:pt x="3683698" y="1763670"/>
                  <a:pt x="3692523" y="1768965"/>
                  <a:pt x="3706644" y="1776026"/>
                </a:cubicBezTo>
                <a:lnTo>
                  <a:pt x="3717234" y="1786615"/>
                </a:lnTo>
                <a:cubicBezTo>
                  <a:pt x="3710174" y="1786615"/>
                  <a:pt x="3704879" y="1786615"/>
                  <a:pt x="3701348" y="1786615"/>
                </a:cubicBezTo>
                <a:cubicBezTo>
                  <a:pt x="3697818" y="1786615"/>
                  <a:pt x="3696052" y="1786615"/>
                  <a:pt x="3696052" y="1786615"/>
                </a:cubicBezTo>
                <a:lnTo>
                  <a:pt x="3696052" y="1797205"/>
                </a:lnTo>
                <a:cubicBezTo>
                  <a:pt x="3696052" y="1797205"/>
                  <a:pt x="3699584" y="1797205"/>
                  <a:pt x="3706644" y="1797205"/>
                </a:cubicBezTo>
                <a:cubicBezTo>
                  <a:pt x="3713703" y="1797205"/>
                  <a:pt x="3717234" y="1797205"/>
                  <a:pt x="3717234" y="1797205"/>
                </a:cubicBezTo>
                <a:cubicBezTo>
                  <a:pt x="3731354" y="1797205"/>
                  <a:pt x="3738415" y="1800736"/>
                  <a:pt x="3738415" y="1807797"/>
                </a:cubicBezTo>
                <a:cubicBezTo>
                  <a:pt x="3759596" y="1821917"/>
                  <a:pt x="3777246" y="1828978"/>
                  <a:pt x="3791367" y="1828978"/>
                </a:cubicBezTo>
                <a:cubicBezTo>
                  <a:pt x="3798427" y="1821917"/>
                  <a:pt x="3816078" y="1828978"/>
                  <a:pt x="3844319" y="1850157"/>
                </a:cubicBezTo>
                <a:cubicBezTo>
                  <a:pt x="3844319" y="1850157"/>
                  <a:pt x="3847850" y="1850157"/>
                  <a:pt x="3854908" y="1850157"/>
                </a:cubicBezTo>
                <a:cubicBezTo>
                  <a:pt x="3861969" y="1850157"/>
                  <a:pt x="3865500" y="1853688"/>
                  <a:pt x="3865500" y="1860749"/>
                </a:cubicBezTo>
                <a:lnTo>
                  <a:pt x="3876090" y="1860749"/>
                </a:lnTo>
                <a:cubicBezTo>
                  <a:pt x="3876090" y="1860749"/>
                  <a:pt x="3886681" y="1860749"/>
                  <a:pt x="3907860" y="1860749"/>
                </a:cubicBezTo>
                <a:cubicBezTo>
                  <a:pt x="3929042" y="1860749"/>
                  <a:pt x="3950223" y="1864279"/>
                  <a:pt x="3971404" y="1871338"/>
                </a:cubicBezTo>
                <a:lnTo>
                  <a:pt x="4003175" y="1871338"/>
                </a:lnTo>
                <a:cubicBezTo>
                  <a:pt x="4017296" y="1878399"/>
                  <a:pt x="4024356" y="1881930"/>
                  <a:pt x="4024356" y="1881930"/>
                </a:cubicBezTo>
                <a:cubicBezTo>
                  <a:pt x="4031416" y="1881930"/>
                  <a:pt x="4036710" y="1883694"/>
                  <a:pt x="4040242" y="1887224"/>
                </a:cubicBezTo>
                <a:cubicBezTo>
                  <a:pt x="4043772" y="1890755"/>
                  <a:pt x="4049066" y="1892520"/>
                  <a:pt x="4056127" y="1892520"/>
                </a:cubicBezTo>
                <a:lnTo>
                  <a:pt x="4077308" y="1881930"/>
                </a:lnTo>
                <a:cubicBezTo>
                  <a:pt x="4070248" y="1874869"/>
                  <a:pt x="4063188" y="1871338"/>
                  <a:pt x="4056127" y="1871338"/>
                </a:cubicBezTo>
                <a:cubicBezTo>
                  <a:pt x="4056127" y="1864279"/>
                  <a:pt x="4063188" y="1864279"/>
                  <a:pt x="4077308" y="1871338"/>
                </a:cubicBezTo>
                <a:cubicBezTo>
                  <a:pt x="4091429" y="1878399"/>
                  <a:pt x="4102018" y="1881930"/>
                  <a:pt x="4109079" y="1881930"/>
                </a:cubicBezTo>
                <a:cubicBezTo>
                  <a:pt x="4102018" y="1881930"/>
                  <a:pt x="4098489" y="1881930"/>
                  <a:pt x="4098489" y="1881930"/>
                </a:cubicBezTo>
                <a:cubicBezTo>
                  <a:pt x="4091429" y="1888989"/>
                  <a:pt x="4087898" y="1892520"/>
                  <a:pt x="4087898" y="1892520"/>
                </a:cubicBezTo>
                <a:cubicBezTo>
                  <a:pt x="4087898" y="1892520"/>
                  <a:pt x="4091429" y="1896050"/>
                  <a:pt x="4098489" y="1903111"/>
                </a:cubicBezTo>
                <a:lnTo>
                  <a:pt x="4109079" y="1913701"/>
                </a:lnTo>
                <a:lnTo>
                  <a:pt x="4119669" y="1924290"/>
                </a:lnTo>
                <a:cubicBezTo>
                  <a:pt x="4119669" y="1931351"/>
                  <a:pt x="4130260" y="1934882"/>
                  <a:pt x="4151441" y="1934882"/>
                </a:cubicBezTo>
                <a:cubicBezTo>
                  <a:pt x="4172621" y="1934882"/>
                  <a:pt x="4190272" y="1934882"/>
                  <a:pt x="4204393" y="1934882"/>
                </a:cubicBezTo>
                <a:cubicBezTo>
                  <a:pt x="4218514" y="1934882"/>
                  <a:pt x="4230868" y="1936646"/>
                  <a:pt x="4241460" y="1940176"/>
                </a:cubicBezTo>
                <a:cubicBezTo>
                  <a:pt x="4252050" y="1943707"/>
                  <a:pt x="4257345" y="1949002"/>
                  <a:pt x="4257345" y="1956063"/>
                </a:cubicBezTo>
                <a:cubicBezTo>
                  <a:pt x="4264404" y="1956063"/>
                  <a:pt x="4274996" y="1956063"/>
                  <a:pt x="4289116" y="1956063"/>
                </a:cubicBezTo>
                <a:lnTo>
                  <a:pt x="4278526" y="1945472"/>
                </a:lnTo>
                <a:cubicBezTo>
                  <a:pt x="4278526" y="1945472"/>
                  <a:pt x="4282056" y="1945472"/>
                  <a:pt x="4289116" y="1945472"/>
                </a:cubicBezTo>
                <a:cubicBezTo>
                  <a:pt x="4296176" y="1945472"/>
                  <a:pt x="4299706" y="1945472"/>
                  <a:pt x="4299706" y="1945472"/>
                </a:cubicBezTo>
                <a:cubicBezTo>
                  <a:pt x="4299706" y="1938411"/>
                  <a:pt x="4301470" y="1936646"/>
                  <a:pt x="4305002" y="1940176"/>
                </a:cubicBezTo>
                <a:cubicBezTo>
                  <a:pt x="4308532" y="1943707"/>
                  <a:pt x="4313826" y="1945472"/>
                  <a:pt x="4320887" y="1945472"/>
                </a:cubicBezTo>
                <a:cubicBezTo>
                  <a:pt x="4335008" y="1952532"/>
                  <a:pt x="4345598" y="1959592"/>
                  <a:pt x="4352658" y="1966653"/>
                </a:cubicBezTo>
                <a:cubicBezTo>
                  <a:pt x="4359718" y="1966653"/>
                  <a:pt x="4366778" y="1966653"/>
                  <a:pt x="4373839" y="1966653"/>
                </a:cubicBezTo>
                <a:cubicBezTo>
                  <a:pt x="4380900" y="1966653"/>
                  <a:pt x="4387960" y="1966653"/>
                  <a:pt x="4395020" y="1966653"/>
                </a:cubicBezTo>
                <a:lnTo>
                  <a:pt x="4416202" y="1977242"/>
                </a:lnTo>
                <a:cubicBezTo>
                  <a:pt x="4416202" y="1977242"/>
                  <a:pt x="4409141" y="1979007"/>
                  <a:pt x="4395020" y="1982538"/>
                </a:cubicBezTo>
                <a:cubicBezTo>
                  <a:pt x="4380900" y="1986069"/>
                  <a:pt x="4370310" y="1984303"/>
                  <a:pt x="4363249" y="1977242"/>
                </a:cubicBezTo>
                <a:cubicBezTo>
                  <a:pt x="4349128" y="1970184"/>
                  <a:pt x="4335008" y="1966653"/>
                  <a:pt x="4320887" y="1966653"/>
                </a:cubicBezTo>
                <a:lnTo>
                  <a:pt x="4289116" y="1977242"/>
                </a:lnTo>
                <a:cubicBezTo>
                  <a:pt x="4274996" y="1984303"/>
                  <a:pt x="4267935" y="1984303"/>
                  <a:pt x="4267935" y="1977242"/>
                </a:cubicBezTo>
                <a:cubicBezTo>
                  <a:pt x="4267935" y="1970184"/>
                  <a:pt x="4264404" y="1966653"/>
                  <a:pt x="4257345" y="1966653"/>
                </a:cubicBezTo>
                <a:cubicBezTo>
                  <a:pt x="4257345" y="1973713"/>
                  <a:pt x="4264404" y="1984303"/>
                  <a:pt x="4278526" y="1998424"/>
                </a:cubicBezTo>
                <a:lnTo>
                  <a:pt x="4299706" y="2009015"/>
                </a:lnTo>
                <a:lnTo>
                  <a:pt x="4342068" y="2009015"/>
                </a:lnTo>
                <a:cubicBezTo>
                  <a:pt x="4342068" y="2001954"/>
                  <a:pt x="4342068" y="1998424"/>
                  <a:pt x="4342068" y="1998424"/>
                </a:cubicBezTo>
                <a:cubicBezTo>
                  <a:pt x="4356189" y="1998424"/>
                  <a:pt x="4377370" y="2009015"/>
                  <a:pt x="4405610" y="2030194"/>
                </a:cubicBezTo>
                <a:cubicBezTo>
                  <a:pt x="4426791" y="2037255"/>
                  <a:pt x="4437382" y="2039021"/>
                  <a:pt x="4437382" y="2035490"/>
                </a:cubicBezTo>
                <a:cubicBezTo>
                  <a:pt x="4437382" y="2031959"/>
                  <a:pt x="4444442" y="2030194"/>
                  <a:pt x="4458562" y="2030194"/>
                </a:cubicBezTo>
                <a:cubicBezTo>
                  <a:pt x="4472683" y="2030194"/>
                  <a:pt x="4486804" y="2033725"/>
                  <a:pt x="4500924" y="2040786"/>
                </a:cubicBezTo>
                <a:cubicBezTo>
                  <a:pt x="4507984" y="2040786"/>
                  <a:pt x="4515045" y="2040786"/>
                  <a:pt x="4522106" y="2040786"/>
                </a:cubicBezTo>
                <a:lnTo>
                  <a:pt x="4490334" y="2019605"/>
                </a:lnTo>
                <a:cubicBezTo>
                  <a:pt x="4469154" y="2019605"/>
                  <a:pt x="4462093" y="2017840"/>
                  <a:pt x="4469154" y="2014309"/>
                </a:cubicBezTo>
                <a:cubicBezTo>
                  <a:pt x="4476214" y="2010780"/>
                  <a:pt x="4483274" y="2010780"/>
                  <a:pt x="4490334" y="2014309"/>
                </a:cubicBezTo>
                <a:cubicBezTo>
                  <a:pt x="4497394" y="2017840"/>
                  <a:pt x="4500924" y="2016074"/>
                  <a:pt x="4500924" y="2009015"/>
                </a:cubicBezTo>
                <a:cubicBezTo>
                  <a:pt x="4500924" y="2001954"/>
                  <a:pt x="4504454" y="1998424"/>
                  <a:pt x="4511514" y="1998424"/>
                </a:cubicBezTo>
                <a:lnTo>
                  <a:pt x="4522106" y="2009015"/>
                </a:lnTo>
                <a:lnTo>
                  <a:pt x="4522106" y="2019605"/>
                </a:lnTo>
                <a:lnTo>
                  <a:pt x="4543286" y="2030194"/>
                </a:lnTo>
                <a:cubicBezTo>
                  <a:pt x="4543286" y="2037255"/>
                  <a:pt x="4545051" y="2040786"/>
                  <a:pt x="4548580" y="2040786"/>
                </a:cubicBezTo>
                <a:cubicBezTo>
                  <a:pt x="4552112" y="2040786"/>
                  <a:pt x="4553876" y="2040786"/>
                  <a:pt x="4553876" y="2040786"/>
                </a:cubicBezTo>
                <a:cubicBezTo>
                  <a:pt x="4553876" y="2040786"/>
                  <a:pt x="4555641" y="2042550"/>
                  <a:pt x="4559172" y="2046080"/>
                </a:cubicBezTo>
                <a:cubicBezTo>
                  <a:pt x="4562702" y="2049611"/>
                  <a:pt x="4564468" y="2051376"/>
                  <a:pt x="4564468" y="2051376"/>
                </a:cubicBezTo>
                <a:lnTo>
                  <a:pt x="4532695" y="2051376"/>
                </a:lnTo>
                <a:lnTo>
                  <a:pt x="4522106" y="2061967"/>
                </a:lnTo>
                <a:cubicBezTo>
                  <a:pt x="4522106" y="2069026"/>
                  <a:pt x="4522106" y="2072557"/>
                  <a:pt x="4522106" y="2072557"/>
                </a:cubicBezTo>
                <a:lnTo>
                  <a:pt x="4532695" y="2083146"/>
                </a:lnTo>
                <a:cubicBezTo>
                  <a:pt x="4539756" y="2083146"/>
                  <a:pt x="4550347" y="2086677"/>
                  <a:pt x="4564468" y="2093738"/>
                </a:cubicBezTo>
                <a:lnTo>
                  <a:pt x="4606828" y="2093738"/>
                </a:lnTo>
                <a:cubicBezTo>
                  <a:pt x="4606828" y="2086677"/>
                  <a:pt x="4603299" y="2083146"/>
                  <a:pt x="4596238" y="2083146"/>
                </a:cubicBezTo>
                <a:lnTo>
                  <a:pt x="4606828" y="2083146"/>
                </a:lnTo>
                <a:cubicBezTo>
                  <a:pt x="4620949" y="2090207"/>
                  <a:pt x="4620949" y="2097267"/>
                  <a:pt x="4606828" y="2104328"/>
                </a:cubicBezTo>
                <a:lnTo>
                  <a:pt x="4617420" y="2114919"/>
                </a:lnTo>
                <a:lnTo>
                  <a:pt x="4637592" y="2113910"/>
                </a:lnTo>
                <a:lnTo>
                  <a:pt x="4628010" y="2104328"/>
                </a:lnTo>
                <a:lnTo>
                  <a:pt x="4649190" y="2104328"/>
                </a:lnTo>
                <a:lnTo>
                  <a:pt x="4639715" y="2113805"/>
                </a:lnTo>
                <a:lnTo>
                  <a:pt x="4643895" y="2113594"/>
                </a:lnTo>
                <a:cubicBezTo>
                  <a:pt x="4650955" y="2112713"/>
                  <a:pt x="4656251" y="2111389"/>
                  <a:pt x="4659780" y="2109623"/>
                </a:cubicBezTo>
                <a:cubicBezTo>
                  <a:pt x="4666840" y="2106092"/>
                  <a:pt x="4673901" y="2107858"/>
                  <a:pt x="4680962" y="2114919"/>
                </a:cubicBezTo>
                <a:cubicBezTo>
                  <a:pt x="4688022" y="2121978"/>
                  <a:pt x="4695082" y="2125509"/>
                  <a:pt x="4702142" y="2125509"/>
                </a:cubicBezTo>
                <a:lnTo>
                  <a:pt x="4733914" y="2146690"/>
                </a:lnTo>
                <a:lnTo>
                  <a:pt x="4765684" y="2157280"/>
                </a:lnTo>
                <a:cubicBezTo>
                  <a:pt x="4786866" y="2157280"/>
                  <a:pt x="4804517" y="2159044"/>
                  <a:pt x="4818636" y="2162575"/>
                </a:cubicBezTo>
                <a:cubicBezTo>
                  <a:pt x="4832757" y="2166106"/>
                  <a:pt x="4843348" y="2167871"/>
                  <a:pt x="4850408" y="2167871"/>
                </a:cubicBezTo>
                <a:cubicBezTo>
                  <a:pt x="4857469" y="2174930"/>
                  <a:pt x="4857469" y="2181992"/>
                  <a:pt x="4850408" y="2189051"/>
                </a:cubicBezTo>
                <a:cubicBezTo>
                  <a:pt x="4850408" y="2189051"/>
                  <a:pt x="4846878" y="2187286"/>
                  <a:pt x="4839818" y="2183756"/>
                </a:cubicBezTo>
                <a:cubicBezTo>
                  <a:pt x="4832757" y="2180225"/>
                  <a:pt x="4825696" y="2178461"/>
                  <a:pt x="4818636" y="2178461"/>
                </a:cubicBezTo>
                <a:lnTo>
                  <a:pt x="4776276" y="2167871"/>
                </a:lnTo>
                <a:cubicBezTo>
                  <a:pt x="4762155" y="2153750"/>
                  <a:pt x="4730384" y="2146690"/>
                  <a:pt x="4680962" y="2146690"/>
                </a:cubicBezTo>
                <a:cubicBezTo>
                  <a:pt x="4673901" y="2146690"/>
                  <a:pt x="4666840" y="2144925"/>
                  <a:pt x="4659780" y="2141394"/>
                </a:cubicBezTo>
                <a:cubicBezTo>
                  <a:pt x="4652720" y="2137863"/>
                  <a:pt x="4649190" y="2136099"/>
                  <a:pt x="4649190" y="2136099"/>
                </a:cubicBezTo>
                <a:cubicBezTo>
                  <a:pt x="4649190" y="2136099"/>
                  <a:pt x="4633305" y="2132569"/>
                  <a:pt x="4601532" y="2125509"/>
                </a:cubicBezTo>
                <a:cubicBezTo>
                  <a:pt x="4569762" y="2118448"/>
                  <a:pt x="4537991" y="2111388"/>
                  <a:pt x="4506220" y="2104328"/>
                </a:cubicBezTo>
                <a:cubicBezTo>
                  <a:pt x="4474449" y="2097267"/>
                  <a:pt x="4455032" y="2090207"/>
                  <a:pt x="4447972" y="2083146"/>
                </a:cubicBezTo>
                <a:cubicBezTo>
                  <a:pt x="4426791" y="2076088"/>
                  <a:pt x="4412670" y="2072557"/>
                  <a:pt x="4405610" y="2072557"/>
                </a:cubicBezTo>
                <a:cubicBezTo>
                  <a:pt x="4398550" y="2072557"/>
                  <a:pt x="4391490" y="2069026"/>
                  <a:pt x="4384430" y="2061967"/>
                </a:cubicBezTo>
                <a:lnTo>
                  <a:pt x="4352658" y="2051376"/>
                </a:lnTo>
                <a:cubicBezTo>
                  <a:pt x="4345598" y="2051376"/>
                  <a:pt x="4336772" y="2049611"/>
                  <a:pt x="4326182" y="2046080"/>
                </a:cubicBezTo>
                <a:cubicBezTo>
                  <a:pt x="4315592" y="2042550"/>
                  <a:pt x="4303237" y="2039021"/>
                  <a:pt x="4289116" y="2035490"/>
                </a:cubicBezTo>
                <a:cubicBezTo>
                  <a:pt x="4274996" y="2031959"/>
                  <a:pt x="4259110" y="2026665"/>
                  <a:pt x="4241460" y="2019605"/>
                </a:cubicBezTo>
                <a:cubicBezTo>
                  <a:pt x="4223808" y="2012544"/>
                  <a:pt x="4209688" y="2007250"/>
                  <a:pt x="4199098" y="2003719"/>
                </a:cubicBezTo>
                <a:cubicBezTo>
                  <a:pt x="4188508" y="2000188"/>
                  <a:pt x="4179682" y="1996659"/>
                  <a:pt x="4172621" y="1993128"/>
                </a:cubicBezTo>
                <a:cubicBezTo>
                  <a:pt x="4165562" y="1989598"/>
                  <a:pt x="4158500" y="1986069"/>
                  <a:pt x="4151441" y="1982538"/>
                </a:cubicBezTo>
                <a:cubicBezTo>
                  <a:pt x="4144381" y="1979007"/>
                  <a:pt x="4133791" y="1977242"/>
                  <a:pt x="4119669" y="1977242"/>
                </a:cubicBezTo>
                <a:cubicBezTo>
                  <a:pt x="4098489" y="1970184"/>
                  <a:pt x="4084368" y="1964888"/>
                  <a:pt x="4077308" y="1961357"/>
                </a:cubicBezTo>
                <a:cubicBezTo>
                  <a:pt x="4070248" y="1957828"/>
                  <a:pt x="4063188" y="1956063"/>
                  <a:pt x="4056127" y="1956063"/>
                </a:cubicBezTo>
                <a:cubicBezTo>
                  <a:pt x="4027886" y="1949002"/>
                  <a:pt x="4003175" y="1943707"/>
                  <a:pt x="3981994" y="1940176"/>
                </a:cubicBezTo>
                <a:cubicBezTo>
                  <a:pt x="3960812" y="1936646"/>
                  <a:pt x="3946692" y="1931351"/>
                  <a:pt x="3939633" y="1924290"/>
                </a:cubicBezTo>
                <a:cubicBezTo>
                  <a:pt x="3932572" y="1910170"/>
                  <a:pt x="3907860" y="1899580"/>
                  <a:pt x="3865500" y="1892520"/>
                </a:cubicBezTo>
                <a:cubicBezTo>
                  <a:pt x="3858440" y="1892520"/>
                  <a:pt x="3854908" y="1888989"/>
                  <a:pt x="3854908" y="1881930"/>
                </a:cubicBezTo>
                <a:cubicBezTo>
                  <a:pt x="3847850" y="1881930"/>
                  <a:pt x="3840788" y="1880165"/>
                  <a:pt x="3833728" y="1876634"/>
                </a:cubicBezTo>
                <a:cubicBezTo>
                  <a:pt x="3826668" y="1873103"/>
                  <a:pt x="3819607" y="1871338"/>
                  <a:pt x="3812548" y="1871338"/>
                </a:cubicBezTo>
                <a:cubicBezTo>
                  <a:pt x="3784306" y="1864279"/>
                  <a:pt x="3756065" y="1857218"/>
                  <a:pt x="3727824" y="1850157"/>
                </a:cubicBezTo>
                <a:cubicBezTo>
                  <a:pt x="3699584" y="1843098"/>
                  <a:pt x="3669578" y="1834272"/>
                  <a:pt x="3637805" y="1823682"/>
                </a:cubicBezTo>
                <a:cubicBezTo>
                  <a:pt x="3606034" y="1813092"/>
                  <a:pt x="3583088" y="1804266"/>
                  <a:pt x="3568968" y="1797205"/>
                </a:cubicBezTo>
                <a:cubicBezTo>
                  <a:pt x="3554847" y="1790146"/>
                  <a:pt x="3544257" y="1786615"/>
                  <a:pt x="3537196" y="1786615"/>
                </a:cubicBezTo>
                <a:lnTo>
                  <a:pt x="3494834" y="1776026"/>
                </a:lnTo>
                <a:cubicBezTo>
                  <a:pt x="3473655" y="1768965"/>
                  <a:pt x="3459534" y="1765434"/>
                  <a:pt x="3452474" y="1765434"/>
                </a:cubicBezTo>
                <a:cubicBezTo>
                  <a:pt x="3445413" y="1765434"/>
                  <a:pt x="3424232" y="1758374"/>
                  <a:pt x="3388931" y="1744253"/>
                </a:cubicBezTo>
                <a:cubicBezTo>
                  <a:pt x="3374810" y="1744253"/>
                  <a:pt x="3360690" y="1740724"/>
                  <a:pt x="3346570" y="1733663"/>
                </a:cubicBezTo>
                <a:cubicBezTo>
                  <a:pt x="3332449" y="1726603"/>
                  <a:pt x="3321858" y="1723074"/>
                  <a:pt x="3314799" y="1723074"/>
                </a:cubicBezTo>
                <a:cubicBezTo>
                  <a:pt x="3293618" y="1716013"/>
                  <a:pt x="3275967" y="1708953"/>
                  <a:pt x="3261847" y="1701893"/>
                </a:cubicBezTo>
                <a:cubicBezTo>
                  <a:pt x="3247725" y="1694832"/>
                  <a:pt x="3224781" y="1687772"/>
                  <a:pt x="3193008" y="1680711"/>
                </a:cubicBezTo>
                <a:cubicBezTo>
                  <a:pt x="3161237" y="1673651"/>
                  <a:pt x="3134762" y="1663061"/>
                  <a:pt x="3113581" y="1648940"/>
                </a:cubicBezTo>
                <a:lnTo>
                  <a:pt x="3081810" y="1638349"/>
                </a:lnTo>
                <a:lnTo>
                  <a:pt x="3081810" y="1627759"/>
                </a:lnTo>
                <a:cubicBezTo>
                  <a:pt x="3081810" y="1620699"/>
                  <a:pt x="3067689" y="1617170"/>
                  <a:pt x="3039447" y="1617170"/>
                </a:cubicBezTo>
                <a:cubicBezTo>
                  <a:pt x="3032387" y="1617170"/>
                  <a:pt x="3025327" y="1617170"/>
                  <a:pt x="3018266" y="1617170"/>
                </a:cubicBezTo>
                <a:cubicBezTo>
                  <a:pt x="3011207" y="1617170"/>
                  <a:pt x="3000616" y="1617170"/>
                  <a:pt x="2986495" y="1617170"/>
                </a:cubicBezTo>
                <a:cubicBezTo>
                  <a:pt x="2965314" y="1610109"/>
                  <a:pt x="2951194" y="1604814"/>
                  <a:pt x="2944134" y="1601283"/>
                </a:cubicBezTo>
                <a:cubicBezTo>
                  <a:pt x="2937074" y="1597753"/>
                  <a:pt x="2933543" y="1592458"/>
                  <a:pt x="2933543" y="1585397"/>
                </a:cubicBezTo>
                <a:close/>
                <a:moveTo>
                  <a:pt x="2868489" y="1562705"/>
                </a:moveTo>
                <a:lnTo>
                  <a:pt x="2880591" y="1564218"/>
                </a:lnTo>
                <a:cubicBezTo>
                  <a:pt x="2880591" y="1564218"/>
                  <a:pt x="2877061" y="1564218"/>
                  <a:pt x="2870002" y="1564218"/>
                </a:cubicBezTo>
                <a:close/>
                <a:moveTo>
                  <a:pt x="7423878" y="1553626"/>
                </a:moveTo>
                <a:cubicBezTo>
                  <a:pt x="7423878" y="1560687"/>
                  <a:pt x="7423878" y="1564218"/>
                  <a:pt x="7423878" y="1564218"/>
                </a:cubicBezTo>
                <a:cubicBezTo>
                  <a:pt x="7423878" y="1571276"/>
                  <a:pt x="7423878" y="1574807"/>
                  <a:pt x="7423878" y="1574807"/>
                </a:cubicBezTo>
                <a:cubicBezTo>
                  <a:pt x="7430938" y="1574807"/>
                  <a:pt x="7434468" y="1574807"/>
                  <a:pt x="7434468" y="1574807"/>
                </a:cubicBezTo>
                <a:cubicBezTo>
                  <a:pt x="7434468" y="1574807"/>
                  <a:pt x="7434468" y="1571276"/>
                  <a:pt x="7434468" y="1564218"/>
                </a:cubicBezTo>
                <a:close/>
                <a:moveTo>
                  <a:pt x="7349745" y="1553626"/>
                </a:moveTo>
                <a:cubicBezTo>
                  <a:pt x="7349745" y="1553626"/>
                  <a:pt x="7349745" y="1557157"/>
                  <a:pt x="7349745" y="1564218"/>
                </a:cubicBezTo>
                <a:cubicBezTo>
                  <a:pt x="7356806" y="1571276"/>
                  <a:pt x="7349745" y="1574807"/>
                  <a:pt x="7328564" y="1574807"/>
                </a:cubicBezTo>
                <a:cubicBezTo>
                  <a:pt x="7321504" y="1574807"/>
                  <a:pt x="7317974" y="1576572"/>
                  <a:pt x="7317974" y="1580103"/>
                </a:cubicBezTo>
                <a:cubicBezTo>
                  <a:pt x="7317974" y="1583632"/>
                  <a:pt x="7312678" y="1585397"/>
                  <a:pt x="7302088" y="1585397"/>
                </a:cubicBezTo>
                <a:cubicBezTo>
                  <a:pt x="7291498" y="1585397"/>
                  <a:pt x="7286203" y="1583632"/>
                  <a:pt x="7286203" y="1580103"/>
                </a:cubicBezTo>
                <a:cubicBezTo>
                  <a:pt x="7286203" y="1576572"/>
                  <a:pt x="7280908" y="1574807"/>
                  <a:pt x="7270318" y="1574807"/>
                </a:cubicBezTo>
                <a:cubicBezTo>
                  <a:pt x="7259726" y="1574807"/>
                  <a:pt x="7254432" y="1571276"/>
                  <a:pt x="7254432" y="1564218"/>
                </a:cubicBezTo>
                <a:lnTo>
                  <a:pt x="7254432" y="1574807"/>
                </a:lnTo>
                <a:cubicBezTo>
                  <a:pt x="7254432" y="1581868"/>
                  <a:pt x="7257962" y="1585397"/>
                  <a:pt x="7265022" y="1585397"/>
                </a:cubicBezTo>
                <a:cubicBezTo>
                  <a:pt x="7279142" y="1592458"/>
                  <a:pt x="7291498" y="1595988"/>
                  <a:pt x="7302088" y="1595988"/>
                </a:cubicBezTo>
                <a:cubicBezTo>
                  <a:pt x="7312678" y="1595988"/>
                  <a:pt x="7319740" y="1594224"/>
                  <a:pt x="7323270" y="1590693"/>
                </a:cubicBezTo>
                <a:cubicBezTo>
                  <a:pt x="7326799" y="1587162"/>
                  <a:pt x="7332094" y="1585397"/>
                  <a:pt x="7339155" y="1585397"/>
                </a:cubicBezTo>
                <a:cubicBezTo>
                  <a:pt x="7367396" y="1585397"/>
                  <a:pt x="7374456" y="1578338"/>
                  <a:pt x="7360336" y="1564218"/>
                </a:cubicBezTo>
                <a:cubicBezTo>
                  <a:pt x="7353274" y="1557157"/>
                  <a:pt x="7349745" y="1553626"/>
                  <a:pt x="7349745" y="1553626"/>
                </a:cubicBezTo>
                <a:close/>
                <a:moveTo>
                  <a:pt x="7286203" y="1553626"/>
                </a:moveTo>
                <a:lnTo>
                  <a:pt x="7275612" y="1564218"/>
                </a:lnTo>
                <a:cubicBezTo>
                  <a:pt x="7275612" y="1564218"/>
                  <a:pt x="7279142" y="1564218"/>
                  <a:pt x="7286203" y="1564218"/>
                </a:cubicBezTo>
                <a:cubicBezTo>
                  <a:pt x="7293264" y="1564218"/>
                  <a:pt x="7296793" y="1564218"/>
                  <a:pt x="7296793" y="1564218"/>
                </a:cubicBezTo>
                <a:close/>
                <a:moveTo>
                  <a:pt x="3791367" y="1553626"/>
                </a:moveTo>
                <a:cubicBezTo>
                  <a:pt x="3791367" y="1553626"/>
                  <a:pt x="3794898" y="1557157"/>
                  <a:pt x="3801956" y="1564218"/>
                </a:cubicBezTo>
                <a:lnTo>
                  <a:pt x="3823138" y="1553626"/>
                </a:lnTo>
                <a:close/>
                <a:moveTo>
                  <a:pt x="2562879" y="1553626"/>
                </a:moveTo>
                <a:lnTo>
                  <a:pt x="2658193" y="1574807"/>
                </a:lnTo>
                <a:lnTo>
                  <a:pt x="2637012" y="1574807"/>
                </a:lnTo>
                <a:cubicBezTo>
                  <a:pt x="2622892" y="1567747"/>
                  <a:pt x="2612301" y="1564218"/>
                  <a:pt x="2605241" y="1564218"/>
                </a:cubicBezTo>
                <a:close/>
                <a:moveTo>
                  <a:pt x="7468888" y="1547007"/>
                </a:moveTo>
                <a:cubicBezTo>
                  <a:pt x="7467122" y="1546125"/>
                  <a:pt x="7466240" y="1546566"/>
                  <a:pt x="7466240" y="1548331"/>
                </a:cubicBezTo>
                <a:cubicBezTo>
                  <a:pt x="7466240" y="1551862"/>
                  <a:pt x="7466240" y="1557157"/>
                  <a:pt x="7466240" y="1564218"/>
                </a:cubicBezTo>
                <a:cubicBezTo>
                  <a:pt x="7473300" y="1571276"/>
                  <a:pt x="7476830" y="1571276"/>
                  <a:pt x="7476830" y="1564218"/>
                </a:cubicBezTo>
                <a:lnTo>
                  <a:pt x="7476830" y="1553626"/>
                </a:lnTo>
                <a:cubicBezTo>
                  <a:pt x="7473299" y="1550097"/>
                  <a:pt x="7470652" y="1547891"/>
                  <a:pt x="7468888" y="1547007"/>
                </a:cubicBezTo>
                <a:close/>
                <a:moveTo>
                  <a:pt x="7392107" y="1543036"/>
                </a:moveTo>
                <a:lnTo>
                  <a:pt x="7392107" y="1553626"/>
                </a:lnTo>
                <a:cubicBezTo>
                  <a:pt x="7399168" y="1553626"/>
                  <a:pt x="7402697" y="1551862"/>
                  <a:pt x="7402697" y="1548331"/>
                </a:cubicBezTo>
                <a:cubicBezTo>
                  <a:pt x="7402697" y="1544801"/>
                  <a:pt x="7399168" y="1543036"/>
                  <a:pt x="7392107" y="1543036"/>
                </a:cubicBezTo>
                <a:close/>
                <a:moveTo>
                  <a:pt x="2933543" y="1543036"/>
                </a:moveTo>
                <a:cubicBezTo>
                  <a:pt x="2940604" y="1543036"/>
                  <a:pt x="2944134" y="1543036"/>
                  <a:pt x="2944134" y="1543036"/>
                </a:cubicBezTo>
                <a:lnTo>
                  <a:pt x="2965314" y="1553626"/>
                </a:lnTo>
                <a:close/>
                <a:moveTo>
                  <a:pt x="2266347" y="1543036"/>
                </a:moveTo>
                <a:cubicBezTo>
                  <a:pt x="2280468" y="1543036"/>
                  <a:pt x="2291059" y="1543036"/>
                  <a:pt x="2298119" y="1543036"/>
                </a:cubicBezTo>
                <a:cubicBezTo>
                  <a:pt x="2305179" y="1543036"/>
                  <a:pt x="2312240" y="1546566"/>
                  <a:pt x="2319299" y="1553626"/>
                </a:cubicBezTo>
                <a:cubicBezTo>
                  <a:pt x="2326360" y="1553626"/>
                  <a:pt x="2331655" y="1555391"/>
                  <a:pt x="2335186" y="1558922"/>
                </a:cubicBezTo>
                <a:cubicBezTo>
                  <a:pt x="2338715" y="1562451"/>
                  <a:pt x="2342247" y="1564218"/>
                  <a:pt x="2345776" y="1564218"/>
                </a:cubicBezTo>
                <a:cubicBezTo>
                  <a:pt x="2349306" y="1564218"/>
                  <a:pt x="2352836" y="1564218"/>
                  <a:pt x="2356365" y="1564218"/>
                </a:cubicBezTo>
                <a:cubicBezTo>
                  <a:pt x="2359897" y="1564218"/>
                  <a:pt x="2365192" y="1567747"/>
                  <a:pt x="2372252" y="1574807"/>
                </a:cubicBezTo>
                <a:cubicBezTo>
                  <a:pt x="2386373" y="1581868"/>
                  <a:pt x="2404023" y="1587162"/>
                  <a:pt x="2425203" y="1590693"/>
                </a:cubicBezTo>
                <a:cubicBezTo>
                  <a:pt x="2446385" y="1594224"/>
                  <a:pt x="2460505" y="1595988"/>
                  <a:pt x="2467566" y="1595988"/>
                </a:cubicBezTo>
                <a:lnTo>
                  <a:pt x="2520518" y="1606578"/>
                </a:lnTo>
                <a:lnTo>
                  <a:pt x="2562879" y="1617170"/>
                </a:lnTo>
                <a:lnTo>
                  <a:pt x="2562879" y="1627759"/>
                </a:lnTo>
                <a:cubicBezTo>
                  <a:pt x="2577000" y="1634820"/>
                  <a:pt x="2587591" y="1641880"/>
                  <a:pt x="2594650" y="1648940"/>
                </a:cubicBezTo>
                <a:cubicBezTo>
                  <a:pt x="2601711" y="1656001"/>
                  <a:pt x="2615831" y="1663061"/>
                  <a:pt x="2637012" y="1670122"/>
                </a:cubicBezTo>
                <a:cubicBezTo>
                  <a:pt x="2658193" y="1677181"/>
                  <a:pt x="2670548" y="1684242"/>
                  <a:pt x="2674080" y="1691301"/>
                </a:cubicBezTo>
                <a:cubicBezTo>
                  <a:pt x="2677608" y="1698362"/>
                  <a:pt x="2681138" y="1701893"/>
                  <a:pt x="2684669" y="1701893"/>
                </a:cubicBezTo>
                <a:cubicBezTo>
                  <a:pt x="2688200" y="1701893"/>
                  <a:pt x="2695259" y="1703657"/>
                  <a:pt x="2705851" y="1707187"/>
                </a:cubicBezTo>
                <a:cubicBezTo>
                  <a:pt x="2716440" y="1710718"/>
                  <a:pt x="2721735" y="1712482"/>
                  <a:pt x="2721735" y="1712482"/>
                </a:cubicBezTo>
                <a:lnTo>
                  <a:pt x="2721735" y="1723074"/>
                </a:lnTo>
                <a:cubicBezTo>
                  <a:pt x="2721735" y="1723074"/>
                  <a:pt x="2714675" y="1719543"/>
                  <a:pt x="2700554" y="1712482"/>
                </a:cubicBezTo>
                <a:cubicBezTo>
                  <a:pt x="2693495" y="1712482"/>
                  <a:pt x="2682904" y="1710718"/>
                  <a:pt x="2668783" y="1707187"/>
                </a:cubicBezTo>
                <a:cubicBezTo>
                  <a:pt x="2654663" y="1703657"/>
                  <a:pt x="2647602" y="1700128"/>
                  <a:pt x="2647602" y="1696597"/>
                </a:cubicBezTo>
                <a:cubicBezTo>
                  <a:pt x="2647602" y="1693066"/>
                  <a:pt x="2644072" y="1691301"/>
                  <a:pt x="2637012" y="1691301"/>
                </a:cubicBezTo>
                <a:cubicBezTo>
                  <a:pt x="2629952" y="1691301"/>
                  <a:pt x="2624656" y="1689537"/>
                  <a:pt x="2621125" y="1686007"/>
                </a:cubicBezTo>
                <a:cubicBezTo>
                  <a:pt x="2617596" y="1682476"/>
                  <a:pt x="2615831" y="1680711"/>
                  <a:pt x="2615831" y="1680711"/>
                </a:cubicBezTo>
                <a:lnTo>
                  <a:pt x="2584060" y="1659530"/>
                </a:lnTo>
                <a:lnTo>
                  <a:pt x="2573470" y="1648940"/>
                </a:lnTo>
                <a:cubicBezTo>
                  <a:pt x="2559349" y="1641880"/>
                  <a:pt x="2552289" y="1640114"/>
                  <a:pt x="2552289" y="1643645"/>
                </a:cubicBezTo>
                <a:cubicBezTo>
                  <a:pt x="2552289" y="1647176"/>
                  <a:pt x="2546995" y="1648940"/>
                  <a:pt x="2536402" y="1648940"/>
                </a:cubicBezTo>
                <a:cubicBezTo>
                  <a:pt x="2525813" y="1648940"/>
                  <a:pt x="2520518" y="1648940"/>
                  <a:pt x="2520518" y="1648940"/>
                </a:cubicBezTo>
                <a:cubicBezTo>
                  <a:pt x="2499337" y="1641880"/>
                  <a:pt x="2481686" y="1634820"/>
                  <a:pt x="2467566" y="1627759"/>
                </a:cubicBezTo>
                <a:cubicBezTo>
                  <a:pt x="2453445" y="1613639"/>
                  <a:pt x="2442854" y="1606578"/>
                  <a:pt x="2435794" y="1606578"/>
                </a:cubicBezTo>
                <a:lnTo>
                  <a:pt x="2414614" y="1595988"/>
                </a:lnTo>
                <a:cubicBezTo>
                  <a:pt x="2407554" y="1595988"/>
                  <a:pt x="2400493" y="1595988"/>
                  <a:pt x="2393433" y="1595988"/>
                </a:cubicBezTo>
                <a:lnTo>
                  <a:pt x="2393433" y="1606578"/>
                </a:lnTo>
                <a:cubicBezTo>
                  <a:pt x="2379312" y="1599518"/>
                  <a:pt x="2368721" y="1594224"/>
                  <a:pt x="2361662" y="1590693"/>
                </a:cubicBezTo>
                <a:cubicBezTo>
                  <a:pt x="2354601" y="1587162"/>
                  <a:pt x="2351071" y="1583632"/>
                  <a:pt x="2351071" y="1580103"/>
                </a:cubicBezTo>
                <a:cubicBezTo>
                  <a:pt x="2351071" y="1576572"/>
                  <a:pt x="2344011" y="1573043"/>
                  <a:pt x="2329890" y="1569512"/>
                </a:cubicBezTo>
                <a:cubicBezTo>
                  <a:pt x="2315769" y="1565982"/>
                  <a:pt x="2294589" y="1564218"/>
                  <a:pt x="2266347" y="1564218"/>
                </a:cubicBezTo>
                <a:cubicBezTo>
                  <a:pt x="2266347" y="1564218"/>
                  <a:pt x="2266347" y="1562451"/>
                  <a:pt x="2266347" y="1558922"/>
                </a:cubicBezTo>
                <a:cubicBezTo>
                  <a:pt x="2266347" y="1555391"/>
                  <a:pt x="2269878" y="1553626"/>
                  <a:pt x="2276938" y="1553626"/>
                </a:cubicBezTo>
                <a:close/>
                <a:moveTo>
                  <a:pt x="7307384" y="1537741"/>
                </a:moveTo>
                <a:cubicBezTo>
                  <a:pt x="7303854" y="1537742"/>
                  <a:pt x="7300324" y="1539507"/>
                  <a:pt x="7296793" y="1543036"/>
                </a:cubicBezTo>
                <a:lnTo>
                  <a:pt x="7286203" y="1543036"/>
                </a:lnTo>
                <a:cubicBezTo>
                  <a:pt x="7286203" y="1543036"/>
                  <a:pt x="7296793" y="1546566"/>
                  <a:pt x="7317974" y="1553626"/>
                </a:cubicBezTo>
                <a:lnTo>
                  <a:pt x="7339155" y="1543036"/>
                </a:lnTo>
                <a:lnTo>
                  <a:pt x="7317974" y="1543036"/>
                </a:lnTo>
                <a:cubicBezTo>
                  <a:pt x="7314443" y="1539507"/>
                  <a:pt x="7310914" y="1537742"/>
                  <a:pt x="7307384" y="1537741"/>
                </a:cubicBezTo>
                <a:close/>
                <a:moveTo>
                  <a:pt x="7577438" y="1532445"/>
                </a:moveTo>
                <a:cubicBezTo>
                  <a:pt x="7573909" y="1532445"/>
                  <a:pt x="7572144" y="1535976"/>
                  <a:pt x="7572144" y="1543036"/>
                </a:cubicBezTo>
                <a:lnTo>
                  <a:pt x="7572144" y="1553626"/>
                </a:lnTo>
                <a:cubicBezTo>
                  <a:pt x="7565082" y="1553626"/>
                  <a:pt x="7561553" y="1550095"/>
                  <a:pt x="7561553" y="1543036"/>
                </a:cubicBezTo>
                <a:lnTo>
                  <a:pt x="7529782" y="1543036"/>
                </a:lnTo>
                <a:lnTo>
                  <a:pt x="7540374" y="1553626"/>
                </a:lnTo>
                <a:cubicBezTo>
                  <a:pt x="7547434" y="1560687"/>
                  <a:pt x="7550963" y="1560687"/>
                  <a:pt x="7550963" y="1553626"/>
                </a:cubicBezTo>
                <a:cubicBezTo>
                  <a:pt x="7550963" y="1553626"/>
                  <a:pt x="7554492" y="1555391"/>
                  <a:pt x="7561553" y="1558922"/>
                </a:cubicBezTo>
                <a:cubicBezTo>
                  <a:pt x="7568615" y="1562451"/>
                  <a:pt x="7573909" y="1564218"/>
                  <a:pt x="7577438" y="1564218"/>
                </a:cubicBezTo>
                <a:cubicBezTo>
                  <a:pt x="7580970" y="1564218"/>
                  <a:pt x="7586264" y="1565982"/>
                  <a:pt x="7593326" y="1569512"/>
                </a:cubicBezTo>
                <a:cubicBezTo>
                  <a:pt x="7600386" y="1573043"/>
                  <a:pt x="7603915" y="1574807"/>
                  <a:pt x="7603915" y="1574807"/>
                </a:cubicBezTo>
                <a:lnTo>
                  <a:pt x="7625096" y="1574807"/>
                </a:lnTo>
                <a:lnTo>
                  <a:pt x="7603915" y="1564218"/>
                </a:lnTo>
                <a:cubicBezTo>
                  <a:pt x="7603915" y="1557157"/>
                  <a:pt x="7602149" y="1551862"/>
                  <a:pt x="7598620" y="1548331"/>
                </a:cubicBezTo>
                <a:cubicBezTo>
                  <a:pt x="7595090" y="1544801"/>
                  <a:pt x="7589794" y="1543036"/>
                  <a:pt x="7582734" y="1543036"/>
                </a:cubicBezTo>
                <a:cubicBezTo>
                  <a:pt x="7582734" y="1535976"/>
                  <a:pt x="7580970" y="1532445"/>
                  <a:pt x="7577438" y="1532445"/>
                </a:cubicBezTo>
                <a:close/>
                <a:moveTo>
                  <a:pt x="7349745" y="1532445"/>
                </a:moveTo>
                <a:lnTo>
                  <a:pt x="7360336" y="1543036"/>
                </a:lnTo>
                <a:lnTo>
                  <a:pt x="7370926" y="1532445"/>
                </a:lnTo>
                <a:close/>
                <a:moveTo>
                  <a:pt x="3801956" y="1532445"/>
                </a:moveTo>
                <a:lnTo>
                  <a:pt x="3812548" y="1543036"/>
                </a:lnTo>
                <a:cubicBezTo>
                  <a:pt x="3830198" y="1546566"/>
                  <a:pt x="3842554" y="1549214"/>
                  <a:pt x="3849614" y="1550979"/>
                </a:cubicBezTo>
                <a:lnTo>
                  <a:pt x="3854178" y="1552348"/>
                </a:lnTo>
                <a:lnTo>
                  <a:pt x="3849614" y="1544360"/>
                </a:lnTo>
                <a:cubicBezTo>
                  <a:pt x="3846084" y="1541713"/>
                  <a:pt x="3840790" y="1539507"/>
                  <a:pt x="3833728" y="1537741"/>
                </a:cubicBezTo>
                <a:cubicBezTo>
                  <a:pt x="3819607" y="1534210"/>
                  <a:pt x="3809017" y="1532445"/>
                  <a:pt x="3801956" y="1532445"/>
                </a:cubicBezTo>
                <a:close/>
                <a:moveTo>
                  <a:pt x="2446385" y="1532445"/>
                </a:moveTo>
                <a:cubicBezTo>
                  <a:pt x="2446385" y="1532445"/>
                  <a:pt x="2449915" y="1532445"/>
                  <a:pt x="2456975" y="1532445"/>
                </a:cubicBezTo>
                <a:lnTo>
                  <a:pt x="2456975" y="1543036"/>
                </a:lnTo>
                <a:cubicBezTo>
                  <a:pt x="2456975" y="1543036"/>
                  <a:pt x="2453445" y="1539506"/>
                  <a:pt x="2446385" y="1532445"/>
                </a:cubicBezTo>
                <a:close/>
                <a:moveTo>
                  <a:pt x="7921627" y="1521855"/>
                </a:moveTo>
                <a:cubicBezTo>
                  <a:pt x="7928688" y="1521855"/>
                  <a:pt x="7935748" y="1525386"/>
                  <a:pt x="7942808" y="1532445"/>
                </a:cubicBezTo>
                <a:cubicBezTo>
                  <a:pt x="7935748" y="1532445"/>
                  <a:pt x="7928688" y="1532445"/>
                  <a:pt x="7921627" y="1532445"/>
                </a:cubicBezTo>
                <a:close/>
                <a:moveTo>
                  <a:pt x="2488746" y="1521855"/>
                </a:moveTo>
                <a:cubicBezTo>
                  <a:pt x="2495806" y="1521855"/>
                  <a:pt x="2502867" y="1525386"/>
                  <a:pt x="2509927" y="1532445"/>
                </a:cubicBezTo>
                <a:lnTo>
                  <a:pt x="2499337" y="1532445"/>
                </a:lnTo>
                <a:close/>
                <a:moveTo>
                  <a:pt x="7593326" y="1511264"/>
                </a:moveTo>
                <a:lnTo>
                  <a:pt x="7593326" y="1521855"/>
                </a:lnTo>
                <a:cubicBezTo>
                  <a:pt x="7600386" y="1521855"/>
                  <a:pt x="7607444" y="1521855"/>
                  <a:pt x="7614505" y="1521855"/>
                </a:cubicBezTo>
                <a:cubicBezTo>
                  <a:pt x="7607444" y="1514795"/>
                  <a:pt x="7600386" y="1511264"/>
                  <a:pt x="7593326" y="1511264"/>
                </a:cubicBezTo>
                <a:close/>
                <a:moveTo>
                  <a:pt x="3950223" y="1511264"/>
                </a:moveTo>
                <a:cubicBezTo>
                  <a:pt x="3950223" y="1511264"/>
                  <a:pt x="3946692" y="1514795"/>
                  <a:pt x="3939633" y="1521855"/>
                </a:cubicBezTo>
                <a:cubicBezTo>
                  <a:pt x="3939633" y="1521855"/>
                  <a:pt x="3941398" y="1523620"/>
                  <a:pt x="3944928" y="1527151"/>
                </a:cubicBezTo>
                <a:cubicBezTo>
                  <a:pt x="3948458" y="1530680"/>
                  <a:pt x="3950223" y="1532445"/>
                  <a:pt x="3950223" y="1532445"/>
                </a:cubicBezTo>
                <a:cubicBezTo>
                  <a:pt x="3971404" y="1539506"/>
                  <a:pt x="3981994" y="1539506"/>
                  <a:pt x="3981994" y="1532445"/>
                </a:cubicBezTo>
                <a:cubicBezTo>
                  <a:pt x="3981994" y="1525386"/>
                  <a:pt x="3978464" y="1521855"/>
                  <a:pt x="3971404" y="1521855"/>
                </a:cubicBezTo>
                <a:lnTo>
                  <a:pt x="3960812" y="1521855"/>
                </a:lnTo>
                <a:close/>
                <a:moveTo>
                  <a:pt x="7466240" y="1500674"/>
                </a:moveTo>
                <a:cubicBezTo>
                  <a:pt x="7466240" y="1500674"/>
                  <a:pt x="7469770" y="1500674"/>
                  <a:pt x="7476830" y="1500674"/>
                </a:cubicBezTo>
                <a:lnTo>
                  <a:pt x="7475135" y="1506605"/>
                </a:lnTo>
                <a:close/>
                <a:moveTo>
                  <a:pt x="3865500" y="1500674"/>
                </a:moveTo>
                <a:lnTo>
                  <a:pt x="3886681" y="1511264"/>
                </a:lnTo>
                <a:lnTo>
                  <a:pt x="3876090" y="1500674"/>
                </a:lnTo>
                <a:cubicBezTo>
                  <a:pt x="3869030" y="1500674"/>
                  <a:pt x="3865500" y="1500674"/>
                  <a:pt x="3865500" y="1500674"/>
                </a:cubicBezTo>
                <a:close/>
                <a:moveTo>
                  <a:pt x="2859410" y="1492576"/>
                </a:moveTo>
                <a:lnTo>
                  <a:pt x="2875296" y="1495379"/>
                </a:lnTo>
                <a:cubicBezTo>
                  <a:pt x="2892946" y="1498910"/>
                  <a:pt x="2903537" y="1500674"/>
                  <a:pt x="2907067" y="1500674"/>
                </a:cubicBezTo>
                <a:cubicBezTo>
                  <a:pt x="2910598" y="1500674"/>
                  <a:pt x="2915893" y="1502439"/>
                  <a:pt x="2922954" y="1505970"/>
                </a:cubicBezTo>
                <a:cubicBezTo>
                  <a:pt x="2930013" y="1509499"/>
                  <a:pt x="2940604" y="1511264"/>
                  <a:pt x="2954724" y="1511264"/>
                </a:cubicBezTo>
                <a:cubicBezTo>
                  <a:pt x="2997086" y="1518324"/>
                  <a:pt x="3035918" y="1528916"/>
                  <a:pt x="3071218" y="1543036"/>
                </a:cubicBezTo>
                <a:lnTo>
                  <a:pt x="3124171" y="1553626"/>
                </a:lnTo>
                <a:lnTo>
                  <a:pt x="3187714" y="1564218"/>
                </a:lnTo>
                <a:lnTo>
                  <a:pt x="3198303" y="1564218"/>
                </a:lnTo>
                <a:cubicBezTo>
                  <a:pt x="3205364" y="1564218"/>
                  <a:pt x="3208895" y="1567747"/>
                  <a:pt x="3208895" y="1574807"/>
                </a:cubicBezTo>
                <a:cubicBezTo>
                  <a:pt x="3230075" y="1588928"/>
                  <a:pt x="3268906" y="1595988"/>
                  <a:pt x="3325389" y="1595988"/>
                </a:cubicBezTo>
                <a:lnTo>
                  <a:pt x="3378341" y="1606578"/>
                </a:lnTo>
                <a:cubicBezTo>
                  <a:pt x="3427763" y="1634820"/>
                  <a:pt x="3456004" y="1645410"/>
                  <a:pt x="3463064" y="1638349"/>
                </a:cubicBezTo>
                <a:lnTo>
                  <a:pt x="3494834" y="1659530"/>
                </a:lnTo>
                <a:cubicBezTo>
                  <a:pt x="3494834" y="1666591"/>
                  <a:pt x="3501895" y="1670122"/>
                  <a:pt x="3516016" y="1670122"/>
                </a:cubicBezTo>
                <a:cubicBezTo>
                  <a:pt x="3530136" y="1670122"/>
                  <a:pt x="3540728" y="1671886"/>
                  <a:pt x="3547788" y="1675416"/>
                </a:cubicBezTo>
                <a:cubicBezTo>
                  <a:pt x="3554847" y="1678947"/>
                  <a:pt x="3563673" y="1680711"/>
                  <a:pt x="3574263" y="1680711"/>
                </a:cubicBezTo>
                <a:cubicBezTo>
                  <a:pt x="3584853" y="1680711"/>
                  <a:pt x="3590148" y="1682476"/>
                  <a:pt x="3590148" y="1686007"/>
                </a:cubicBezTo>
                <a:cubicBezTo>
                  <a:pt x="3590148" y="1689537"/>
                  <a:pt x="3593680" y="1691301"/>
                  <a:pt x="3600740" y="1691301"/>
                </a:cubicBezTo>
                <a:cubicBezTo>
                  <a:pt x="3628980" y="1691301"/>
                  <a:pt x="3636040" y="1698362"/>
                  <a:pt x="3621920" y="1712482"/>
                </a:cubicBezTo>
                <a:lnTo>
                  <a:pt x="3600740" y="1712482"/>
                </a:lnTo>
                <a:cubicBezTo>
                  <a:pt x="3600740" y="1705422"/>
                  <a:pt x="3593680" y="1705422"/>
                  <a:pt x="3579559" y="1712482"/>
                </a:cubicBezTo>
                <a:cubicBezTo>
                  <a:pt x="3579559" y="1712482"/>
                  <a:pt x="3577794" y="1710718"/>
                  <a:pt x="3574263" y="1707187"/>
                </a:cubicBezTo>
                <a:cubicBezTo>
                  <a:pt x="3570732" y="1703657"/>
                  <a:pt x="3567203" y="1701893"/>
                  <a:pt x="3563673" y="1701893"/>
                </a:cubicBezTo>
                <a:cubicBezTo>
                  <a:pt x="3560142" y="1701893"/>
                  <a:pt x="3556613" y="1701893"/>
                  <a:pt x="3553082" y="1701893"/>
                </a:cubicBezTo>
                <a:cubicBezTo>
                  <a:pt x="3549552" y="1701893"/>
                  <a:pt x="3544257" y="1701893"/>
                  <a:pt x="3537196" y="1701893"/>
                </a:cubicBezTo>
                <a:cubicBezTo>
                  <a:pt x="3537196" y="1701893"/>
                  <a:pt x="3537196" y="1698362"/>
                  <a:pt x="3537196" y="1691301"/>
                </a:cubicBezTo>
                <a:cubicBezTo>
                  <a:pt x="3537196" y="1684242"/>
                  <a:pt x="3533667" y="1680711"/>
                  <a:pt x="3526607" y="1680711"/>
                </a:cubicBezTo>
                <a:cubicBezTo>
                  <a:pt x="3519546" y="1687772"/>
                  <a:pt x="3519546" y="1691301"/>
                  <a:pt x="3526607" y="1691301"/>
                </a:cubicBezTo>
                <a:lnTo>
                  <a:pt x="3505426" y="1691301"/>
                </a:lnTo>
                <a:cubicBezTo>
                  <a:pt x="3505426" y="1684242"/>
                  <a:pt x="3500130" y="1680711"/>
                  <a:pt x="3489540" y="1680711"/>
                </a:cubicBezTo>
                <a:cubicBezTo>
                  <a:pt x="3478949" y="1680711"/>
                  <a:pt x="3473655" y="1678947"/>
                  <a:pt x="3473655" y="1675416"/>
                </a:cubicBezTo>
                <a:cubicBezTo>
                  <a:pt x="3473655" y="1671886"/>
                  <a:pt x="3470124" y="1670122"/>
                  <a:pt x="3463064" y="1670122"/>
                </a:cubicBezTo>
                <a:lnTo>
                  <a:pt x="3441882" y="1659530"/>
                </a:lnTo>
                <a:lnTo>
                  <a:pt x="3420703" y="1659530"/>
                </a:lnTo>
                <a:cubicBezTo>
                  <a:pt x="3420703" y="1659530"/>
                  <a:pt x="3415408" y="1659530"/>
                  <a:pt x="3404817" y="1659530"/>
                </a:cubicBezTo>
                <a:cubicBezTo>
                  <a:pt x="3394226" y="1659530"/>
                  <a:pt x="3383637" y="1657766"/>
                  <a:pt x="3373046" y="1654235"/>
                </a:cubicBezTo>
                <a:cubicBezTo>
                  <a:pt x="3362456" y="1650705"/>
                  <a:pt x="3357160" y="1647176"/>
                  <a:pt x="3357160" y="1643645"/>
                </a:cubicBezTo>
                <a:cubicBezTo>
                  <a:pt x="3357160" y="1640114"/>
                  <a:pt x="3351865" y="1638349"/>
                  <a:pt x="3341274" y="1638349"/>
                </a:cubicBezTo>
                <a:cubicBezTo>
                  <a:pt x="3330685" y="1638349"/>
                  <a:pt x="3314799" y="1633055"/>
                  <a:pt x="3293618" y="1622464"/>
                </a:cubicBezTo>
                <a:cubicBezTo>
                  <a:pt x="3272437" y="1611874"/>
                  <a:pt x="3253020" y="1606578"/>
                  <a:pt x="3235370" y="1606578"/>
                </a:cubicBezTo>
                <a:cubicBezTo>
                  <a:pt x="3217721" y="1606578"/>
                  <a:pt x="3208895" y="1603047"/>
                  <a:pt x="3208895" y="1595988"/>
                </a:cubicBezTo>
                <a:cubicBezTo>
                  <a:pt x="3208895" y="1595988"/>
                  <a:pt x="3205364" y="1595988"/>
                  <a:pt x="3198303" y="1595988"/>
                </a:cubicBezTo>
                <a:cubicBezTo>
                  <a:pt x="3191243" y="1595988"/>
                  <a:pt x="3187714" y="1595988"/>
                  <a:pt x="3187714" y="1595988"/>
                </a:cubicBezTo>
                <a:cubicBezTo>
                  <a:pt x="3173593" y="1595988"/>
                  <a:pt x="3163002" y="1592458"/>
                  <a:pt x="3155942" y="1585397"/>
                </a:cubicBezTo>
                <a:cubicBezTo>
                  <a:pt x="3148882" y="1585397"/>
                  <a:pt x="3141821" y="1583632"/>
                  <a:pt x="3134762" y="1580103"/>
                </a:cubicBezTo>
                <a:cubicBezTo>
                  <a:pt x="3127701" y="1576572"/>
                  <a:pt x="3120641" y="1574807"/>
                  <a:pt x="3113581" y="1574807"/>
                </a:cubicBezTo>
                <a:cubicBezTo>
                  <a:pt x="3106520" y="1574807"/>
                  <a:pt x="3097696" y="1573043"/>
                  <a:pt x="3087104" y="1569512"/>
                </a:cubicBezTo>
                <a:cubicBezTo>
                  <a:pt x="3076514" y="1565982"/>
                  <a:pt x="3067689" y="1560687"/>
                  <a:pt x="3060629" y="1553626"/>
                </a:cubicBezTo>
                <a:cubicBezTo>
                  <a:pt x="3046508" y="1546566"/>
                  <a:pt x="3030623" y="1543036"/>
                  <a:pt x="3012972" y="1543036"/>
                </a:cubicBezTo>
                <a:cubicBezTo>
                  <a:pt x="2995320" y="1543036"/>
                  <a:pt x="2986495" y="1543036"/>
                  <a:pt x="2986495" y="1543036"/>
                </a:cubicBezTo>
                <a:cubicBezTo>
                  <a:pt x="2979435" y="1535976"/>
                  <a:pt x="2975906" y="1532445"/>
                  <a:pt x="2975906" y="1532445"/>
                </a:cubicBezTo>
                <a:cubicBezTo>
                  <a:pt x="2968845" y="1532445"/>
                  <a:pt x="2965314" y="1532445"/>
                  <a:pt x="2965314" y="1532445"/>
                </a:cubicBezTo>
                <a:cubicBezTo>
                  <a:pt x="2965314" y="1532445"/>
                  <a:pt x="2961785" y="1532445"/>
                  <a:pt x="2954724" y="1532445"/>
                </a:cubicBezTo>
                <a:cubicBezTo>
                  <a:pt x="2947664" y="1532445"/>
                  <a:pt x="2942368" y="1530680"/>
                  <a:pt x="2938840" y="1527151"/>
                </a:cubicBezTo>
                <a:cubicBezTo>
                  <a:pt x="2935308" y="1523620"/>
                  <a:pt x="2931779" y="1520091"/>
                  <a:pt x="2928248" y="1516560"/>
                </a:cubicBezTo>
                <a:cubicBezTo>
                  <a:pt x="2924719" y="1513030"/>
                  <a:pt x="2919423" y="1511264"/>
                  <a:pt x="2912362" y="1511264"/>
                </a:cubicBezTo>
                <a:lnTo>
                  <a:pt x="2891182" y="1521855"/>
                </a:lnTo>
                <a:cubicBezTo>
                  <a:pt x="2877061" y="1514795"/>
                  <a:pt x="2866471" y="1511264"/>
                  <a:pt x="2859410" y="1511264"/>
                </a:cubicBezTo>
                <a:close/>
                <a:moveTo>
                  <a:pt x="8779451" y="1490084"/>
                </a:moveTo>
                <a:lnTo>
                  <a:pt x="8779451" y="1500674"/>
                </a:lnTo>
                <a:cubicBezTo>
                  <a:pt x="8779451" y="1500674"/>
                  <a:pt x="8775920" y="1500674"/>
                  <a:pt x="8768861" y="1500674"/>
                </a:cubicBezTo>
                <a:cubicBezTo>
                  <a:pt x="8775920" y="1493614"/>
                  <a:pt x="8779451" y="1490084"/>
                  <a:pt x="8779451" y="1490084"/>
                </a:cubicBezTo>
                <a:close/>
                <a:moveTo>
                  <a:pt x="7603915" y="1490084"/>
                </a:moveTo>
                <a:lnTo>
                  <a:pt x="7593326" y="1500674"/>
                </a:lnTo>
                <a:cubicBezTo>
                  <a:pt x="7593326" y="1500674"/>
                  <a:pt x="7596855" y="1500674"/>
                  <a:pt x="7603915" y="1500674"/>
                </a:cubicBezTo>
                <a:cubicBezTo>
                  <a:pt x="7603915" y="1500674"/>
                  <a:pt x="7603915" y="1497143"/>
                  <a:pt x="7603915" y="1490084"/>
                </a:cubicBezTo>
                <a:close/>
                <a:moveTo>
                  <a:pt x="7169708" y="1490084"/>
                </a:moveTo>
                <a:cubicBezTo>
                  <a:pt x="7169708" y="1497143"/>
                  <a:pt x="7173238" y="1500674"/>
                  <a:pt x="7180299" y="1500674"/>
                </a:cubicBezTo>
                <a:lnTo>
                  <a:pt x="7180299" y="1490084"/>
                </a:lnTo>
                <a:close/>
                <a:moveTo>
                  <a:pt x="7042622" y="1490084"/>
                </a:moveTo>
                <a:cubicBezTo>
                  <a:pt x="7042622" y="1490084"/>
                  <a:pt x="7044389" y="1493614"/>
                  <a:pt x="7047918" y="1500674"/>
                </a:cubicBezTo>
                <a:cubicBezTo>
                  <a:pt x="7051448" y="1507735"/>
                  <a:pt x="7062039" y="1513030"/>
                  <a:pt x="7079689" y="1516560"/>
                </a:cubicBezTo>
                <a:cubicBezTo>
                  <a:pt x="7097341" y="1520091"/>
                  <a:pt x="7106166" y="1521855"/>
                  <a:pt x="7106166" y="1521855"/>
                </a:cubicBezTo>
                <a:lnTo>
                  <a:pt x="7137937" y="1521855"/>
                </a:lnTo>
                <a:cubicBezTo>
                  <a:pt x="7137937" y="1528916"/>
                  <a:pt x="7141466" y="1532445"/>
                  <a:pt x="7148526" y="1532445"/>
                </a:cubicBezTo>
                <a:cubicBezTo>
                  <a:pt x="7155588" y="1532445"/>
                  <a:pt x="7162648" y="1532445"/>
                  <a:pt x="7169708" y="1532445"/>
                </a:cubicBezTo>
                <a:cubicBezTo>
                  <a:pt x="7169708" y="1539506"/>
                  <a:pt x="7171474" y="1543036"/>
                  <a:pt x="7175004" y="1543036"/>
                </a:cubicBezTo>
                <a:cubicBezTo>
                  <a:pt x="7178533" y="1543036"/>
                  <a:pt x="7183828" y="1539506"/>
                  <a:pt x="7190889" y="1532445"/>
                </a:cubicBezTo>
                <a:lnTo>
                  <a:pt x="7201480" y="1553626"/>
                </a:lnTo>
                <a:cubicBezTo>
                  <a:pt x="7194418" y="1560687"/>
                  <a:pt x="7197949" y="1560687"/>
                  <a:pt x="7212070" y="1553626"/>
                </a:cubicBezTo>
                <a:cubicBezTo>
                  <a:pt x="7219130" y="1553626"/>
                  <a:pt x="7222660" y="1557157"/>
                  <a:pt x="7222660" y="1564218"/>
                </a:cubicBezTo>
                <a:lnTo>
                  <a:pt x="7243841" y="1564218"/>
                </a:lnTo>
                <a:cubicBezTo>
                  <a:pt x="7243841" y="1564218"/>
                  <a:pt x="7245607" y="1562451"/>
                  <a:pt x="7249136" y="1558922"/>
                </a:cubicBezTo>
                <a:cubicBezTo>
                  <a:pt x="7252666" y="1555391"/>
                  <a:pt x="7254432" y="1553626"/>
                  <a:pt x="7254432" y="1553626"/>
                </a:cubicBezTo>
                <a:cubicBezTo>
                  <a:pt x="7254432" y="1546566"/>
                  <a:pt x="7254432" y="1543036"/>
                  <a:pt x="7254432" y="1543036"/>
                </a:cubicBezTo>
                <a:lnTo>
                  <a:pt x="7243841" y="1532445"/>
                </a:lnTo>
                <a:cubicBezTo>
                  <a:pt x="7236780" y="1532445"/>
                  <a:pt x="7233251" y="1532445"/>
                  <a:pt x="7233251" y="1532445"/>
                </a:cubicBezTo>
                <a:cubicBezTo>
                  <a:pt x="7233251" y="1532445"/>
                  <a:pt x="7233251" y="1535976"/>
                  <a:pt x="7233251" y="1543036"/>
                </a:cubicBezTo>
                <a:cubicBezTo>
                  <a:pt x="7226190" y="1535976"/>
                  <a:pt x="7222660" y="1532445"/>
                  <a:pt x="7222660" y="1532445"/>
                </a:cubicBezTo>
                <a:cubicBezTo>
                  <a:pt x="7222660" y="1532445"/>
                  <a:pt x="7219130" y="1528916"/>
                  <a:pt x="7212070" y="1521855"/>
                </a:cubicBezTo>
                <a:cubicBezTo>
                  <a:pt x="7212070" y="1514795"/>
                  <a:pt x="7210304" y="1513030"/>
                  <a:pt x="7206774" y="1516560"/>
                </a:cubicBezTo>
                <a:cubicBezTo>
                  <a:pt x="7203245" y="1520091"/>
                  <a:pt x="7197949" y="1521855"/>
                  <a:pt x="7190889" y="1521855"/>
                </a:cubicBezTo>
                <a:lnTo>
                  <a:pt x="7180299" y="1532445"/>
                </a:lnTo>
                <a:lnTo>
                  <a:pt x="7169708" y="1521855"/>
                </a:lnTo>
                <a:cubicBezTo>
                  <a:pt x="7162648" y="1514795"/>
                  <a:pt x="7159118" y="1511264"/>
                  <a:pt x="7159118" y="1511264"/>
                </a:cubicBezTo>
                <a:cubicBezTo>
                  <a:pt x="7159118" y="1511264"/>
                  <a:pt x="7155588" y="1507735"/>
                  <a:pt x="7148526" y="1500674"/>
                </a:cubicBezTo>
                <a:cubicBezTo>
                  <a:pt x="7141466" y="1500674"/>
                  <a:pt x="7136170" y="1500674"/>
                  <a:pt x="7132641" y="1500674"/>
                </a:cubicBezTo>
                <a:cubicBezTo>
                  <a:pt x="7129112" y="1500674"/>
                  <a:pt x="7127347" y="1500674"/>
                  <a:pt x="7127347" y="1500674"/>
                </a:cubicBezTo>
                <a:cubicBezTo>
                  <a:pt x="7120285" y="1500674"/>
                  <a:pt x="7116756" y="1500674"/>
                  <a:pt x="7116756" y="1500674"/>
                </a:cubicBezTo>
                <a:cubicBezTo>
                  <a:pt x="7109696" y="1493614"/>
                  <a:pt x="7099106" y="1490084"/>
                  <a:pt x="7084985" y="1490084"/>
                </a:cubicBezTo>
                <a:cubicBezTo>
                  <a:pt x="7070866" y="1490084"/>
                  <a:pt x="7056744" y="1490084"/>
                  <a:pt x="7042622" y="1490084"/>
                </a:cubicBezTo>
                <a:close/>
                <a:moveTo>
                  <a:pt x="3198303" y="1490084"/>
                </a:moveTo>
                <a:lnTo>
                  <a:pt x="3198303" y="1500674"/>
                </a:lnTo>
                <a:lnTo>
                  <a:pt x="3208895" y="1500674"/>
                </a:lnTo>
                <a:close/>
                <a:moveTo>
                  <a:pt x="2859410" y="1490084"/>
                </a:moveTo>
                <a:lnTo>
                  <a:pt x="2859410" y="1492576"/>
                </a:lnTo>
                <a:lnTo>
                  <a:pt x="2857293" y="1492202"/>
                </a:lnTo>
                <a:close/>
                <a:moveTo>
                  <a:pt x="2827639" y="1490084"/>
                </a:moveTo>
                <a:cubicBezTo>
                  <a:pt x="2827639" y="1490084"/>
                  <a:pt x="2831170" y="1490084"/>
                  <a:pt x="2838230" y="1490084"/>
                </a:cubicBezTo>
                <a:cubicBezTo>
                  <a:pt x="2841760" y="1490084"/>
                  <a:pt x="2846615" y="1490526"/>
                  <a:pt x="2852791" y="1491408"/>
                </a:cubicBezTo>
                <a:lnTo>
                  <a:pt x="2857293" y="1492202"/>
                </a:lnTo>
                <a:lnTo>
                  <a:pt x="2848820" y="1500674"/>
                </a:lnTo>
                <a:cubicBezTo>
                  <a:pt x="2841760" y="1507735"/>
                  <a:pt x="2841760" y="1511264"/>
                  <a:pt x="2848820" y="1511264"/>
                </a:cubicBezTo>
                <a:cubicBezTo>
                  <a:pt x="2855879" y="1511264"/>
                  <a:pt x="2859410" y="1513030"/>
                  <a:pt x="2859410" y="1516560"/>
                </a:cubicBezTo>
                <a:cubicBezTo>
                  <a:pt x="2859410" y="1520091"/>
                  <a:pt x="2855879" y="1521855"/>
                  <a:pt x="2848820" y="1521855"/>
                </a:cubicBezTo>
                <a:cubicBezTo>
                  <a:pt x="2841760" y="1521855"/>
                  <a:pt x="2834700" y="1521855"/>
                  <a:pt x="2827639" y="1521855"/>
                </a:cubicBezTo>
                <a:cubicBezTo>
                  <a:pt x="2820579" y="1521855"/>
                  <a:pt x="2818815" y="1516560"/>
                  <a:pt x="2822344" y="1505970"/>
                </a:cubicBezTo>
                <a:cubicBezTo>
                  <a:pt x="2825875" y="1495379"/>
                  <a:pt x="2827639" y="1490084"/>
                  <a:pt x="2827639" y="1490084"/>
                </a:cubicBezTo>
                <a:close/>
                <a:moveTo>
                  <a:pt x="3947576" y="1484789"/>
                </a:moveTo>
                <a:cubicBezTo>
                  <a:pt x="3942280" y="1484789"/>
                  <a:pt x="3939633" y="1486555"/>
                  <a:pt x="3939633" y="1490084"/>
                </a:cubicBezTo>
                <a:lnTo>
                  <a:pt x="3950223" y="1500674"/>
                </a:lnTo>
                <a:cubicBezTo>
                  <a:pt x="3964344" y="1500674"/>
                  <a:pt x="3971404" y="1500674"/>
                  <a:pt x="3971404" y="1500674"/>
                </a:cubicBezTo>
                <a:cubicBezTo>
                  <a:pt x="3971404" y="1500674"/>
                  <a:pt x="3974934" y="1500674"/>
                  <a:pt x="3981994" y="1500674"/>
                </a:cubicBezTo>
                <a:lnTo>
                  <a:pt x="4003175" y="1511264"/>
                </a:lnTo>
                <a:cubicBezTo>
                  <a:pt x="4003175" y="1504205"/>
                  <a:pt x="3992585" y="1497143"/>
                  <a:pt x="3971404" y="1490084"/>
                </a:cubicBezTo>
                <a:cubicBezTo>
                  <a:pt x="3960812" y="1486555"/>
                  <a:pt x="3952870" y="1484789"/>
                  <a:pt x="3947576" y="1484789"/>
                </a:cubicBezTo>
                <a:close/>
                <a:moveTo>
                  <a:pt x="8726499" y="1479493"/>
                </a:moveTo>
                <a:lnTo>
                  <a:pt x="8737089" y="1479493"/>
                </a:lnTo>
                <a:lnTo>
                  <a:pt x="8726499" y="1490084"/>
                </a:lnTo>
                <a:cubicBezTo>
                  <a:pt x="8726499" y="1483024"/>
                  <a:pt x="8726499" y="1479493"/>
                  <a:pt x="8726499" y="1479493"/>
                </a:cubicBezTo>
                <a:close/>
                <a:moveTo>
                  <a:pt x="8345244" y="1479493"/>
                </a:moveTo>
                <a:cubicBezTo>
                  <a:pt x="8352305" y="1479493"/>
                  <a:pt x="8355835" y="1479493"/>
                  <a:pt x="8355835" y="1479493"/>
                </a:cubicBezTo>
                <a:lnTo>
                  <a:pt x="8345244" y="1490084"/>
                </a:lnTo>
                <a:close/>
                <a:moveTo>
                  <a:pt x="3791367" y="1479493"/>
                </a:moveTo>
                <a:cubicBezTo>
                  <a:pt x="3791367" y="1479493"/>
                  <a:pt x="3794898" y="1481258"/>
                  <a:pt x="3801956" y="1484789"/>
                </a:cubicBezTo>
                <a:cubicBezTo>
                  <a:pt x="3809017" y="1488320"/>
                  <a:pt x="3812548" y="1490084"/>
                  <a:pt x="3812548" y="1490084"/>
                </a:cubicBezTo>
                <a:cubicBezTo>
                  <a:pt x="3812548" y="1490084"/>
                  <a:pt x="3812548" y="1488320"/>
                  <a:pt x="3812548" y="1484789"/>
                </a:cubicBezTo>
                <a:cubicBezTo>
                  <a:pt x="3812548" y="1481258"/>
                  <a:pt x="3809017" y="1479493"/>
                  <a:pt x="3801956" y="1479493"/>
                </a:cubicBezTo>
                <a:close/>
                <a:moveTo>
                  <a:pt x="3102990" y="1479493"/>
                </a:moveTo>
                <a:cubicBezTo>
                  <a:pt x="3095930" y="1479493"/>
                  <a:pt x="3092399" y="1481258"/>
                  <a:pt x="3092399" y="1484789"/>
                </a:cubicBezTo>
                <a:cubicBezTo>
                  <a:pt x="3092399" y="1488320"/>
                  <a:pt x="3092399" y="1490084"/>
                  <a:pt x="3092399" y="1490084"/>
                </a:cubicBezTo>
                <a:cubicBezTo>
                  <a:pt x="3092399" y="1490084"/>
                  <a:pt x="3095930" y="1490084"/>
                  <a:pt x="3102990" y="1490084"/>
                </a:cubicBezTo>
                <a:cubicBezTo>
                  <a:pt x="3110050" y="1490084"/>
                  <a:pt x="3113581" y="1488320"/>
                  <a:pt x="3113581" y="1484789"/>
                </a:cubicBezTo>
                <a:cubicBezTo>
                  <a:pt x="3113581" y="1481258"/>
                  <a:pt x="3110050" y="1479493"/>
                  <a:pt x="3102990" y="1479493"/>
                </a:cubicBezTo>
                <a:close/>
                <a:moveTo>
                  <a:pt x="8165206" y="1468903"/>
                </a:moveTo>
                <a:lnTo>
                  <a:pt x="8175798" y="1468903"/>
                </a:lnTo>
                <a:lnTo>
                  <a:pt x="8186387" y="1479493"/>
                </a:lnTo>
                <a:cubicBezTo>
                  <a:pt x="8179327" y="1479493"/>
                  <a:pt x="8174031" y="1477728"/>
                  <a:pt x="8170502" y="1474199"/>
                </a:cubicBezTo>
                <a:cubicBezTo>
                  <a:pt x="8166973" y="1470668"/>
                  <a:pt x="8165206" y="1468903"/>
                  <a:pt x="8165206" y="1468903"/>
                </a:cubicBezTo>
                <a:close/>
                <a:moveTo>
                  <a:pt x="7529782" y="1468903"/>
                </a:moveTo>
                <a:lnTo>
                  <a:pt x="7519192" y="1479493"/>
                </a:lnTo>
                <a:lnTo>
                  <a:pt x="7540374" y="1479493"/>
                </a:lnTo>
                <a:cubicBezTo>
                  <a:pt x="7540374" y="1479493"/>
                  <a:pt x="7536842" y="1475964"/>
                  <a:pt x="7529782" y="1468903"/>
                </a:cubicBezTo>
                <a:close/>
                <a:moveTo>
                  <a:pt x="2817049" y="1468903"/>
                </a:moveTo>
                <a:lnTo>
                  <a:pt x="2827639" y="1468903"/>
                </a:lnTo>
                <a:cubicBezTo>
                  <a:pt x="2827639" y="1475964"/>
                  <a:pt x="2824109" y="1479493"/>
                  <a:pt x="2817049" y="1479493"/>
                </a:cubicBezTo>
                <a:cubicBezTo>
                  <a:pt x="2809989" y="1479493"/>
                  <a:pt x="2806458" y="1479493"/>
                  <a:pt x="2806458" y="1479493"/>
                </a:cubicBezTo>
                <a:cubicBezTo>
                  <a:pt x="2806458" y="1479493"/>
                  <a:pt x="2808223" y="1477728"/>
                  <a:pt x="2811755" y="1474199"/>
                </a:cubicBezTo>
                <a:cubicBezTo>
                  <a:pt x="2815283" y="1470668"/>
                  <a:pt x="2817049" y="1468903"/>
                  <a:pt x="2817049" y="1468903"/>
                </a:cubicBezTo>
                <a:close/>
                <a:moveTo>
                  <a:pt x="7593326" y="1458312"/>
                </a:moveTo>
                <a:lnTo>
                  <a:pt x="7593326" y="1468903"/>
                </a:lnTo>
                <a:lnTo>
                  <a:pt x="7603915" y="1468903"/>
                </a:lnTo>
                <a:cubicBezTo>
                  <a:pt x="7603915" y="1461843"/>
                  <a:pt x="7600386" y="1458312"/>
                  <a:pt x="7593326" y="1458312"/>
                </a:cubicBezTo>
                <a:close/>
                <a:moveTo>
                  <a:pt x="6979081" y="1458312"/>
                </a:moveTo>
                <a:cubicBezTo>
                  <a:pt x="6972020" y="1458312"/>
                  <a:pt x="6968491" y="1461843"/>
                  <a:pt x="6968491" y="1468903"/>
                </a:cubicBezTo>
                <a:cubicBezTo>
                  <a:pt x="6968491" y="1468903"/>
                  <a:pt x="6964960" y="1468903"/>
                  <a:pt x="6957900" y="1468903"/>
                </a:cubicBezTo>
                <a:cubicBezTo>
                  <a:pt x="6950840" y="1461843"/>
                  <a:pt x="6947310" y="1461843"/>
                  <a:pt x="6947310" y="1468903"/>
                </a:cubicBezTo>
                <a:cubicBezTo>
                  <a:pt x="6947310" y="1475964"/>
                  <a:pt x="6947310" y="1481258"/>
                  <a:pt x="6947310" y="1484789"/>
                </a:cubicBezTo>
                <a:cubicBezTo>
                  <a:pt x="6947310" y="1488320"/>
                  <a:pt x="6949074" y="1488320"/>
                  <a:pt x="6952604" y="1484789"/>
                </a:cubicBezTo>
                <a:cubicBezTo>
                  <a:pt x="6956135" y="1481258"/>
                  <a:pt x="6961429" y="1483024"/>
                  <a:pt x="6968491" y="1490084"/>
                </a:cubicBezTo>
                <a:lnTo>
                  <a:pt x="7000262" y="1490084"/>
                </a:lnTo>
                <a:cubicBezTo>
                  <a:pt x="7000262" y="1490084"/>
                  <a:pt x="7003792" y="1490084"/>
                  <a:pt x="7010852" y="1490084"/>
                </a:cubicBezTo>
                <a:lnTo>
                  <a:pt x="7021443" y="1490084"/>
                </a:lnTo>
                <a:cubicBezTo>
                  <a:pt x="7014381" y="1483024"/>
                  <a:pt x="7014381" y="1479493"/>
                  <a:pt x="7021443" y="1479493"/>
                </a:cubicBezTo>
                <a:lnTo>
                  <a:pt x="7010852" y="1468903"/>
                </a:lnTo>
                <a:lnTo>
                  <a:pt x="6989670" y="1468903"/>
                </a:lnTo>
                <a:cubicBezTo>
                  <a:pt x="6989670" y="1461843"/>
                  <a:pt x="6986141" y="1458312"/>
                  <a:pt x="6979081" y="1458312"/>
                </a:cubicBezTo>
                <a:close/>
                <a:moveTo>
                  <a:pt x="2986495" y="1458312"/>
                </a:moveTo>
                <a:cubicBezTo>
                  <a:pt x="2986495" y="1458312"/>
                  <a:pt x="2986495" y="1461843"/>
                  <a:pt x="2986495" y="1468903"/>
                </a:cubicBezTo>
                <a:cubicBezTo>
                  <a:pt x="2986495" y="1468903"/>
                  <a:pt x="2990026" y="1468903"/>
                  <a:pt x="2997086" y="1468903"/>
                </a:cubicBezTo>
                <a:close/>
                <a:moveTo>
                  <a:pt x="8196979" y="1453018"/>
                </a:moveTo>
                <a:cubicBezTo>
                  <a:pt x="8204038" y="1453018"/>
                  <a:pt x="8214629" y="1454783"/>
                  <a:pt x="8228750" y="1458312"/>
                </a:cubicBezTo>
                <a:lnTo>
                  <a:pt x="8218160" y="1458312"/>
                </a:lnTo>
                <a:cubicBezTo>
                  <a:pt x="8211098" y="1458312"/>
                  <a:pt x="8205802" y="1458312"/>
                  <a:pt x="8202273" y="1458312"/>
                </a:cubicBezTo>
                <a:cubicBezTo>
                  <a:pt x="8198743" y="1458312"/>
                  <a:pt x="8193449" y="1458312"/>
                  <a:pt x="8186387" y="1458312"/>
                </a:cubicBezTo>
                <a:cubicBezTo>
                  <a:pt x="8186387" y="1454783"/>
                  <a:pt x="8189917" y="1453018"/>
                  <a:pt x="8196979" y="1453018"/>
                </a:cubicBezTo>
                <a:close/>
                <a:moveTo>
                  <a:pt x="7806457" y="1451694"/>
                </a:moveTo>
                <a:cubicBezTo>
                  <a:pt x="7805574" y="1452577"/>
                  <a:pt x="7805134" y="1454783"/>
                  <a:pt x="7805134" y="1458312"/>
                </a:cubicBezTo>
                <a:cubicBezTo>
                  <a:pt x="7798072" y="1465372"/>
                  <a:pt x="7808663" y="1472434"/>
                  <a:pt x="7836904" y="1479493"/>
                </a:cubicBezTo>
                <a:cubicBezTo>
                  <a:pt x="7843965" y="1479493"/>
                  <a:pt x="7851024" y="1481258"/>
                  <a:pt x="7858085" y="1484789"/>
                </a:cubicBezTo>
                <a:cubicBezTo>
                  <a:pt x="7865146" y="1488320"/>
                  <a:pt x="7872205" y="1490084"/>
                  <a:pt x="7879267" y="1490084"/>
                </a:cubicBezTo>
                <a:cubicBezTo>
                  <a:pt x="7879267" y="1490084"/>
                  <a:pt x="7882796" y="1490084"/>
                  <a:pt x="7889856" y="1490084"/>
                </a:cubicBezTo>
                <a:lnTo>
                  <a:pt x="7900446" y="1479493"/>
                </a:lnTo>
                <a:cubicBezTo>
                  <a:pt x="7893386" y="1479493"/>
                  <a:pt x="7882796" y="1479493"/>
                  <a:pt x="7868675" y="1479493"/>
                </a:cubicBezTo>
                <a:lnTo>
                  <a:pt x="7858085" y="1468903"/>
                </a:lnTo>
                <a:lnTo>
                  <a:pt x="7836904" y="1468903"/>
                </a:lnTo>
                <a:cubicBezTo>
                  <a:pt x="7822784" y="1461843"/>
                  <a:pt x="7813957" y="1456547"/>
                  <a:pt x="7810428" y="1453018"/>
                </a:cubicBezTo>
                <a:cubicBezTo>
                  <a:pt x="7808663" y="1451253"/>
                  <a:pt x="7807340" y="1450812"/>
                  <a:pt x="7806457" y="1451694"/>
                </a:cubicBezTo>
                <a:close/>
                <a:moveTo>
                  <a:pt x="7392107" y="1447722"/>
                </a:moveTo>
                <a:cubicBezTo>
                  <a:pt x="7399168" y="1454783"/>
                  <a:pt x="7402697" y="1458312"/>
                  <a:pt x="7402697" y="1458312"/>
                </a:cubicBezTo>
                <a:lnTo>
                  <a:pt x="7402697" y="1479493"/>
                </a:lnTo>
                <a:cubicBezTo>
                  <a:pt x="7409759" y="1486554"/>
                  <a:pt x="7411522" y="1491849"/>
                  <a:pt x="7407992" y="1495379"/>
                </a:cubicBezTo>
                <a:cubicBezTo>
                  <a:pt x="7404463" y="1498910"/>
                  <a:pt x="7402697" y="1502439"/>
                  <a:pt x="7402697" y="1505970"/>
                </a:cubicBezTo>
                <a:cubicBezTo>
                  <a:pt x="7402697" y="1509499"/>
                  <a:pt x="7406226" y="1511264"/>
                  <a:pt x="7413288" y="1511264"/>
                </a:cubicBezTo>
                <a:cubicBezTo>
                  <a:pt x="7420348" y="1511264"/>
                  <a:pt x="7423878" y="1504205"/>
                  <a:pt x="7423878" y="1490084"/>
                </a:cubicBezTo>
                <a:cubicBezTo>
                  <a:pt x="7416818" y="1483024"/>
                  <a:pt x="7430938" y="1486554"/>
                  <a:pt x="7466240" y="1500674"/>
                </a:cubicBezTo>
                <a:cubicBezTo>
                  <a:pt x="7466240" y="1500674"/>
                  <a:pt x="7466240" y="1504205"/>
                  <a:pt x="7466240" y="1511264"/>
                </a:cubicBezTo>
                <a:cubicBezTo>
                  <a:pt x="7459178" y="1511264"/>
                  <a:pt x="7455649" y="1511264"/>
                  <a:pt x="7455649" y="1511264"/>
                </a:cubicBezTo>
                <a:lnTo>
                  <a:pt x="7434468" y="1511264"/>
                </a:lnTo>
                <a:cubicBezTo>
                  <a:pt x="7434468" y="1511264"/>
                  <a:pt x="7434468" y="1513030"/>
                  <a:pt x="7434468" y="1516560"/>
                </a:cubicBezTo>
                <a:cubicBezTo>
                  <a:pt x="7434468" y="1520091"/>
                  <a:pt x="7437999" y="1521855"/>
                  <a:pt x="7445059" y="1521855"/>
                </a:cubicBezTo>
                <a:cubicBezTo>
                  <a:pt x="7452120" y="1521855"/>
                  <a:pt x="7459178" y="1520091"/>
                  <a:pt x="7466240" y="1516560"/>
                </a:cubicBezTo>
                <a:cubicBezTo>
                  <a:pt x="7469770" y="1514795"/>
                  <a:pt x="7472418" y="1512589"/>
                  <a:pt x="7474183" y="1509941"/>
                </a:cubicBezTo>
                <a:lnTo>
                  <a:pt x="7475135" y="1506605"/>
                </a:lnTo>
                <a:lnTo>
                  <a:pt x="7480140" y="1509941"/>
                </a:lnTo>
                <a:cubicBezTo>
                  <a:pt x="7492054" y="1517883"/>
                  <a:pt x="7498011" y="1521855"/>
                  <a:pt x="7498011" y="1521855"/>
                </a:cubicBezTo>
                <a:lnTo>
                  <a:pt x="7481067" y="1530328"/>
                </a:lnTo>
                <a:lnTo>
                  <a:pt x="7487420" y="1543036"/>
                </a:lnTo>
                <a:cubicBezTo>
                  <a:pt x="7494482" y="1543036"/>
                  <a:pt x="7503307" y="1539506"/>
                  <a:pt x="7513896" y="1532445"/>
                </a:cubicBezTo>
                <a:cubicBezTo>
                  <a:pt x="7524486" y="1525386"/>
                  <a:pt x="7529782" y="1521855"/>
                  <a:pt x="7529782" y="1521855"/>
                </a:cubicBezTo>
                <a:lnTo>
                  <a:pt x="7561553" y="1521855"/>
                </a:lnTo>
                <a:cubicBezTo>
                  <a:pt x="7568615" y="1507735"/>
                  <a:pt x="7565082" y="1504205"/>
                  <a:pt x="7550963" y="1511264"/>
                </a:cubicBezTo>
                <a:lnTo>
                  <a:pt x="7529782" y="1511264"/>
                </a:lnTo>
                <a:lnTo>
                  <a:pt x="7529782" y="1500674"/>
                </a:lnTo>
                <a:cubicBezTo>
                  <a:pt x="7522722" y="1500674"/>
                  <a:pt x="7517426" y="1498910"/>
                  <a:pt x="7513896" y="1495379"/>
                </a:cubicBezTo>
                <a:cubicBezTo>
                  <a:pt x="7510367" y="1491849"/>
                  <a:pt x="7505072" y="1490084"/>
                  <a:pt x="7498011" y="1490084"/>
                </a:cubicBezTo>
                <a:lnTo>
                  <a:pt x="7413288" y="1479493"/>
                </a:lnTo>
                <a:cubicBezTo>
                  <a:pt x="7413288" y="1479493"/>
                  <a:pt x="7413288" y="1475964"/>
                  <a:pt x="7413288" y="1468903"/>
                </a:cubicBezTo>
                <a:cubicBezTo>
                  <a:pt x="7413288" y="1461843"/>
                  <a:pt x="7415053" y="1458312"/>
                  <a:pt x="7418582" y="1458312"/>
                </a:cubicBezTo>
                <a:cubicBezTo>
                  <a:pt x="7422112" y="1458312"/>
                  <a:pt x="7420348" y="1454783"/>
                  <a:pt x="7413288" y="1447722"/>
                </a:cubicBezTo>
                <a:close/>
                <a:moveTo>
                  <a:pt x="7376222" y="1447722"/>
                </a:moveTo>
                <a:cubicBezTo>
                  <a:pt x="7372692" y="1447722"/>
                  <a:pt x="7363866" y="1451253"/>
                  <a:pt x="7349745" y="1458312"/>
                </a:cubicBezTo>
                <a:lnTo>
                  <a:pt x="7360336" y="1468903"/>
                </a:lnTo>
                <a:cubicBezTo>
                  <a:pt x="7367396" y="1468903"/>
                  <a:pt x="7374456" y="1472434"/>
                  <a:pt x="7381516" y="1479493"/>
                </a:cubicBezTo>
                <a:lnTo>
                  <a:pt x="7392107" y="1479493"/>
                </a:lnTo>
                <a:cubicBezTo>
                  <a:pt x="7385047" y="1472434"/>
                  <a:pt x="7381516" y="1465372"/>
                  <a:pt x="7381516" y="1458312"/>
                </a:cubicBezTo>
                <a:cubicBezTo>
                  <a:pt x="7381516" y="1451253"/>
                  <a:pt x="7379751" y="1447722"/>
                  <a:pt x="7376222" y="1447722"/>
                </a:cubicBezTo>
                <a:close/>
                <a:moveTo>
                  <a:pt x="2806458" y="1447722"/>
                </a:moveTo>
                <a:lnTo>
                  <a:pt x="2817049" y="1458312"/>
                </a:lnTo>
                <a:cubicBezTo>
                  <a:pt x="2809989" y="1458312"/>
                  <a:pt x="2806458" y="1458312"/>
                  <a:pt x="2806458" y="1458312"/>
                </a:cubicBezTo>
                <a:lnTo>
                  <a:pt x="2795868" y="1458312"/>
                </a:lnTo>
                <a:close/>
                <a:moveTo>
                  <a:pt x="2639660" y="1441103"/>
                </a:moveTo>
                <a:cubicBezTo>
                  <a:pt x="2637895" y="1441985"/>
                  <a:pt x="2637012" y="1444193"/>
                  <a:pt x="2637012" y="1447722"/>
                </a:cubicBezTo>
                <a:cubicBezTo>
                  <a:pt x="2629952" y="1454783"/>
                  <a:pt x="2629952" y="1458312"/>
                  <a:pt x="2637012" y="1458312"/>
                </a:cubicBezTo>
                <a:lnTo>
                  <a:pt x="2658193" y="1458312"/>
                </a:lnTo>
                <a:cubicBezTo>
                  <a:pt x="2658193" y="1451253"/>
                  <a:pt x="2654663" y="1445957"/>
                  <a:pt x="2647602" y="1442427"/>
                </a:cubicBezTo>
                <a:cubicBezTo>
                  <a:pt x="2644073" y="1440662"/>
                  <a:pt x="2641424" y="1440221"/>
                  <a:pt x="2639660" y="1441103"/>
                </a:cubicBezTo>
                <a:close/>
                <a:moveTo>
                  <a:pt x="8482920" y="1437132"/>
                </a:moveTo>
                <a:cubicBezTo>
                  <a:pt x="8489980" y="1437132"/>
                  <a:pt x="8497039" y="1437132"/>
                  <a:pt x="8504100" y="1437132"/>
                </a:cubicBezTo>
                <a:lnTo>
                  <a:pt x="8493510" y="1447722"/>
                </a:lnTo>
                <a:close/>
                <a:moveTo>
                  <a:pt x="7757476" y="1437132"/>
                </a:moveTo>
                <a:cubicBezTo>
                  <a:pt x="7753946" y="1437132"/>
                  <a:pt x="7752182" y="1440662"/>
                  <a:pt x="7752182" y="1447722"/>
                </a:cubicBezTo>
                <a:lnTo>
                  <a:pt x="7762772" y="1447722"/>
                </a:lnTo>
                <a:cubicBezTo>
                  <a:pt x="7762772" y="1440662"/>
                  <a:pt x="7761005" y="1437132"/>
                  <a:pt x="7757476" y="1437132"/>
                </a:cubicBezTo>
                <a:close/>
                <a:moveTo>
                  <a:pt x="1990997" y="1437132"/>
                </a:moveTo>
                <a:lnTo>
                  <a:pt x="2001587" y="1437132"/>
                </a:lnTo>
                <a:lnTo>
                  <a:pt x="2054540" y="1458312"/>
                </a:lnTo>
                <a:cubicBezTo>
                  <a:pt x="2047480" y="1458312"/>
                  <a:pt x="2045714" y="1461843"/>
                  <a:pt x="2049245" y="1468903"/>
                </a:cubicBezTo>
                <a:cubicBezTo>
                  <a:pt x="2052774" y="1475964"/>
                  <a:pt x="2058070" y="1479493"/>
                  <a:pt x="2065130" y="1479493"/>
                </a:cubicBezTo>
                <a:cubicBezTo>
                  <a:pt x="2065130" y="1479493"/>
                  <a:pt x="2066895" y="1481258"/>
                  <a:pt x="2070426" y="1484789"/>
                </a:cubicBezTo>
                <a:cubicBezTo>
                  <a:pt x="2073955" y="1488320"/>
                  <a:pt x="2082781" y="1490084"/>
                  <a:pt x="2096901" y="1490084"/>
                </a:cubicBezTo>
                <a:lnTo>
                  <a:pt x="2171034" y="1511264"/>
                </a:lnTo>
                <a:lnTo>
                  <a:pt x="2192215" y="1532445"/>
                </a:lnTo>
                <a:cubicBezTo>
                  <a:pt x="2185155" y="1532445"/>
                  <a:pt x="2181625" y="1532445"/>
                  <a:pt x="2181625" y="1532445"/>
                </a:cubicBezTo>
                <a:cubicBezTo>
                  <a:pt x="2181625" y="1532445"/>
                  <a:pt x="2176330" y="1532445"/>
                  <a:pt x="2165738" y="1532445"/>
                </a:cubicBezTo>
                <a:cubicBezTo>
                  <a:pt x="2155149" y="1532445"/>
                  <a:pt x="2148089" y="1528916"/>
                  <a:pt x="2144559" y="1521855"/>
                </a:cubicBezTo>
                <a:cubicBezTo>
                  <a:pt x="2141028" y="1514795"/>
                  <a:pt x="2139263" y="1511264"/>
                  <a:pt x="2139263" y="1511264"/>
                </a:cubicBezTo>
                <a:cubicBezTo>
                  <a:pt x="2132203" y="1511264"/>
                  <a:pt x="2126907" y="1511264"/>
                  <a:pt x="2123378" y="1511264"/>
                </a:cubicBezTo>
                <a:cubicBezTo>
                  <a:pt x="2119847" y="1511264"/>
                  <a:pt x="2114552" y="1511264"/>
                  <a:pt x="2107491" y="1511264"/>
                </a:cubicBezTo>
                <a:cubicBezTo>
                  <a:pt x="2093371" y="1504205"/>
                  <a:pt x="2086311" y="1500674"/>
                  <a:pt x="2086311" y="1500674"/>
                </a:cubicBezTo>
                <a:cubicBezTo>
                  <a:pt x="2079251" y="1500674"/>
                  <a:pt x="2075721" y="1500674"/>
                  <a:pt x="2075721" y="1500674"/>
                </a:cubicBezTo>
                <a:cubicBezTo>
                  <a:pt x="2075721" y="1493614"/>
                  <a:pt x="2068661" y="1490084"/>
                  <a:pt x="2054540" y="1490084"/>
                </a:cubicBezTo>
                <a:cubicBezTo>
                  <a:pt x="2040419" y="1490084"/>
                  <a:pt x="2029828" y="1486554"/>
                  <a:pt x="2022769" y="1479493"/>
                </a:cubicBezTo>
                <a:lnTo>
                  <a:pt x="2001587" y="1468903"/>
                </a:lnTo>
                <a:cubicBezTo>
                  <a:pt x="1994528" y="1468903"/>
                  <a:pt x="1990997" y="1467139"/>
                  <a:pt x="1990997" y="1463608"/>
                </a:cubicBezTo>
                <a:cubicBezTo>
                  <a:pt x="1990997" y="1460077"/>
                  <a:pt x="1983936" y="1458312"/>
                  <a:pt x="1969816" y="1458312"/>
                </a:cubicBezTo>
                <a:cubicBezTo>
                  <a:pt x="1955696" y="1458312"/>
                  <a:pt x="1948635" y="1454783"/>
                  <a:pt x="1948635" y="1447722"/>
                </a:cubicBezTo>
                <a:cubicBezTo>
                  <a:pt x="1948635" y="1447722"/>
                  <a:pt x="1952166" y="1447722"/>
                  <a:pt x="1959226" y="1447722"/>
                </a:cubicBezTo>
                <a:cubicBezTo>
                  <a:pt x="1980407" y="1447722"/>
                  <a:pt x="1990997" y="1444191"/>
                  <a:pt x="1990997" y="1437132"/>
                </a:cubicBezTo>
                <a:close/>
                <a:moveTo>
                  <a:pt x="7323270" y="1431837"/>
                </a:moveTo>
                <a:cubicBezTo>
                  <a:pt x="7319740" y="1431838"/>
                  <a:pt x="7317974" y="1433603"/>
                  <a:pt x="7317974" y="1437132"/>
                </a:cubicBezTo>
                <a:cubicBezTo>
                  <a:pt x="7317974" y="1444191"/>
                  <a:pt x="7316208" y="1449487"/>
                  <a:pt x="7312678" y="1453018"/>
                </a:cubicBezTo>
                <a:cubicBezTo>
                  <a:pt x="7309149" y="1456547"/>
                  <a:pt x="7307384" y="1458312"/>
                  <a:pt x="7307384" y="1458312"/>
                </a:cubicBezTo>
                <a:lnTo>
                  <a:pt x="7349745" y="1479493"/>
                </a:lnTo>
                <a:lnTo>
                  <a:pt x="7339155" y="1468903"/>
                </a:lnTo>
                <a:cubicBezTo>
                  <a:pt x="7332094" y="1468903"/>
                  <a:pt x="7328564" y="1467139"/>
                  <a:pt x="7328564" y="1463608"/>
                </a:cubicBezTo>
                <a:cubicBezTo>
                  <a:pt x="7328564" y="1460077"/>
                  <a:pt x="7328564" y="1458312"/>
                  <a:pt x="7328564" y="1458312"/>
                </a:cubicBezTo>
                <a:lnTo>
                  <a:pt x="7339155" y="1447722"/>
                </a:lnTo>
                <a:cubicBezTo>
                  <a:pt x="7346216" y="1447722"/>
                  <a:pt x="7349745" y="1445957"/>
                  <a:pt x="7349745" y="1442427"/>
                </a:cubicBezTo>
                <a:cubicBezTo>
                  <a:pt x="7349745" y="1438897"/>
                  <a:pt x="7346216" y="1437132"/>
                  <a:pt x="7339155" y="1437132"/>
                </a:cubicBezTo>
                <a:cubicBezTo>
                  <a:pt x="7332094" y="1433603"/>
                  <a:pt x="7326799" y="1431838"/>
                  <a:pt x="7323270" y="1431837"/>
                </a:cubicBezTo>
                <a:close/>
                <a:moveTo>
                  <a:pt x="8811222" y="1426541"/>
                </a:moveTo>
                <a:cubicBezTo>
                  <a:pt x="8818282" y="1426541"/>
                  <a:pt x="8821812" y="1426541"/>
                  <a:pt x="8821812" y="1426541"/>
                </a:cubicBezTo>
                <a:cubicBezTo>
                  <a:pt x="8821812" y="1426541"/>
                  <a:pt x="8820047" y="1428306"/>
                  <a:pt x="8816517" y="1431837"/>
                </a:cubicBezTo>
                <a:cubicBezTo>
                  <a:pt x="8812988" y="1435368"/>
                  <a:pt x="8811222" y="1437132"/>
                  <a:pt x="8811222" y="1437132"/>
                </a:cubicBezTo>
                <a:cubicBezTo>
                  <a:pt x="8804162" y="1430072"/>
                  <a:pt x="8804162" y="1426541"/>
                  <a:pt x="8811222" y="1426541"/>
                </a:cubicBezTo>
                <a:close/>
                <a:moveTo>
                  <a:pt x="8334654" y="1426541"/>
                </a:moveTo>
                <a:cubicBezTo>
                  <a:pt x="8327593" y="1433602"/>
                  <a:pt x="8327593" y="1437132"/>
                  <a:pt x="8334654" y="1437132"/>
                </a:cubicBezTo>
                <a:lnTo>
                  <a:pt x="8345244" y="1426541"/>
                </a:lnTo>
                <a:cubicBezTo>
                  <a:pt x="8345244" y="1426541"/>
                  <a:pt x="8341714" y="1426541"/>
                  <a:pt x="8334654" y="1426541"/>
                </a:cubicBezTo>
                <a:close/>
                <a:moveTo>
                  <a:pt x="7974579" y="1426541"/>
                </a:moveTo>
                <a:cubicBezTo>
                  <a:pt x="7974579" y="1433602"/>
                  <a:pt x="7974579" y="1437132"/>
                  <a:pt x="7974579" y="1437132"/>
                </a:cubicBezTo>
                <a:lnTo>
                  <a:pt x="7963990" y="1437132"/>
                </a:lnTo>
                <a:cubicBezTo>
                  <a:pt x="7963990" y="1430072"/>
                  <a:pt x="7967519" y="1426541"/>
                  <a:pt x="7974579" y="1426541"/>
                </a:cubicBezTo>
                <a:close/>
                <a:moveTo>
                  <a:pt x="6883766" y="1426541"/>
                </a:moveTo>
                <a:cubicBezTo>
                  <a:pt x="6883766" y="1426541"/>
                  <a:pt x="6880237" y="1430072"/>
                  <a:pt x="6873177" y="1437132"/>
                </a:cubicBezTo>
                <a:cubicBezTo>
                  <a:pt x="6880237" y="1437132"/>
                  <a:pt x="6883766" y="1437132"/>
                  <a:pt x="6883766" y="1437132"/>
                </a:cubicBezTo>
                <a:close/>
                <a:moveTo>
                  <a:pt x="6756682" y="1426541"/>
                </a:moveTo>
                <a:cubicBezTo>
                  <a:pt x="6749621" y="1426541"/>
                  <a:pt x="6746092" y="1430072"/>
                  <a:pt x="6746092" y="1437132"/>
                </a:cubicBezTo>
                <a:cubicBezTo>
                  <a:pt x="6753152" y="1437132"/>
                  <a:pt x="6756682" y="1437132"/>
                  <a:pt x="6756682" y="1437132"/>
                </a:cubicBezTo>
                <a:cubicBezTo>
                  <a:pt x="6756682" y="1430072"/>
                  <a:pt x="6756682" y="1426541"/>
                  <a:pt x="6756682" y="1426541"/>
                </a:cubicBezTo>
                <a:close/>
                <a:moveTo>
                  <a:pt x="2732326" y="1426541"/>
                </a:moveTo>
                <a:cubicBezTo>
                  <a:pt x="2739385" y="1426541"/>
                  <a:pt x="2742916" y="1428306"/>
                  <a:pt x="2742916" y="1431837"/>
                </a:cubicBezTo>
                <a:cubicBezTo>
                  <a:pt x="2742916" y="1435368"/>
                  <a:pt x="2739385" y="1437132"/>
                  <a:pt x="2732326" y="1437132"/>
                </a:cubicBezTo>
                <a:close/>
                <a:moveTo>
                  <a:pt x="2033359" y="1426541"/>
                </a:moveTo>
                <a:lnTo>
                  <a:pt x="2043949" y="1426541"/>
                </a:lnTo>
                <a:lnTo>
                  <a:pt x="2043949" y="1437132"/>
                </a:lnTo>
                <a:close/>
                <a:moveTo>
                  <a:pt x="7243841" y="1415951"/>
                </a:moveTo>
                <a:lnTo>
                  <a:pt x="7243841" y="1426541"/>
                </a:lnTo>
                <a:lnTo>
                  <a:pt x="7254432" y="1415951"/>
                </a:lnTo>
                <a:cubicBezTo>
                  <a:pt x="7247370" y="1415951"/>
                  <a:pt x="7243841" y="1415951"/>
                  <a:pt x="7243841" y="1415951"/>
                </a:cubicBezTo>
                <a:close/>
                <a:moveTo>
                  <a:pt x="6788454" y="1415951"/>
                </a:moveTo>
                <a:cubicBezTo>
                  <a:pt x="6767272" y="1430072"/>
                  <a:pt x="6767272" y="1437132"/>
                  <a:pt x="6788454" y="1437132"/>
                </a:cubicBezTo>
                <a:cubicBezTo>
                  <a:pt x="6795514" y="1437132"/>
                  <a:pt x="6800810" y="1438897"/>
                  <a:pt x="6804340" y="1442427"/>
                </a:cubicBezTo>
                <a:cubicBezTo>
                  <a:pt x="6807868" y="1445957"/>
                  <a:pt x="6809634" y="1447722"/>
                  <a:pt x="6809634" y="1447722"/>
                </a:cubicBezTo>
                <a:cubicBezTo>
                  <a:pt x="6816696" y="1447722"/>
                  <a:pt x="6820224" y="1447722"/>
                  <a:pt x="6820224" y="1447722"/>
                </a:cubicBezTo>
                <a:lnTo>
                  <a:pt x="6830814" y="1458312"/>
                </a:lnTo>
                <a:cubicBezTo>
                  <a:pt x="6837876" y="1458312"/>
                  <a:pt x="6841406" y="1454783"/>
                  <a:pt x="6841406" y="1447722"/>
                </a:cubicBezTo>
                <a:cubicBezTo>
                  <a:pt x="6841406" y="1440662"/>
                  <a:pt x="6841406" y="1435368"/>
                  <a:pt x="6841406" y="1431837"/>
                </a:cubicBezTo>
                <a:cubicBezTo>
                  <a:pt x="6841406" y="1428306"/>
                  <a:pt x="6837876" y="1426541"/>
                  <a:pt x="6830814" y="1426541"/>
                </a:cubicBezTo>
                <a:cubicBezTo>
                  <a:pt x="6830814" y="1426541"/>
                  <a:pt x="6825520" y="1424776"/>
                  <a:pt x="6814929" y="1421247"/>
                </a:cubicBezTo>
                <a:cubicBezTo>
                  <a:pt x="6804340" y="1417716"/>
                  <a:pt x="6795514" y="1415951"/>
                  <a:pt x="6788454" y="1415951"/>
                </a:cubicBezTo>
                <a:close/>
                <a:moveTo>
                  <a:pt x="7645375" y="1408740"/>
                </a:moveTo>
                <a:lnTo>
                  <a:pt x="7664148" y="1415290"/>
                </a:lnTo>
                <a:cubicBezTo>
                  <a:pt x="7689300" y="1424557"/>
                  <a:pt x="7704524" y="1431838"/>
                  <a:pt x="7709820" y="1437132"/>
                </a:cubicBezTo>
                <a:lnTo>
                  <a:pt x="7731000" y="1437132"/>
                </a:lnTo>
                <a:cubicBezTo>
                  <a:pt x="7731000" y="1430072"/>
                  <a:pt x="7725704" y="1424776"/>
                  <a:pt x="7715115" y="1421247"/>
                </a:cubicBezTo>
                <a:cubicBezTo>
                  <a:pt x="7704524" y="1417716"/>
                  <a:pt x="7695700" y="1415951"/>
                  <a:pt x="7688638" y="1415951"/>
                </a:cubicBezTo>
                <a:close/>
                <a:moveTo>
                  <a:pt x="7963990" y="1405360"/>
                </a:moveTo>
                <a:cubicBezTo>
                  <a:pt x="7963990" y="1412420"/>
                  <a:pt x="7963990" y="1415951"/>
                  <a:pt x="7963990" y="1415951"/>
                </a:cubicBezTo>
                <a:lnTo>
                  <a:pt x="7974579" y="1415951"/>
                </a:lnTo>
                <a:cubicBezTo>
                  <a:pt x="7974579" y="1408891"/>
                  <a:pt x="7971050" y="1405360"/>
                  <a:pt x="7963990" y="1405360"/>
                </a:cubicBezTo>
                <a:close/>
                <a:moveTo>
                  <a:pt x="3590148" y="1405360"/>
                </a:moveTo>
                <a:cubicBezTo>
                  <a:pt x="3590148" y="1412420"/>
                  <a:pt x="3593680" y="1415951"/>
                  <a:pt x="3600740" y="1415951"/>
                </a:cubicBezTo>
                <a:cubicBezTo>
                  <a:pt x="3607799" y="1415951"/>
                  <a:pt x="3611330" y="1412420"/>
                  <a:pt x="3611330" y="1405360"/>
                </a:cubicBezTo>
                <a:cubicBezTo>
                  <a:pt x="3611330" y="1405360"/>
                  <a:pt x="3607799" y="1405360"/>
                  <a:pt x="3600740" y="1405360"/>
                </a:cubicBezTo>
                <a:cubicBezTo>
                  <a:pt x="3593680" y="1405360"/>
                  <a:pt x="3590148" y="1405360"/>
                  <a:pt x="3590148" y="1405360"/>
                </a:cubicBezTo>
                <a:close/>
                <a:moveTo>
                  <a:pt x="3092399" y="1405360"/>
                </a:moveTo>
                <a:cubicBezTo>
                  <a:pt x="3092399" y="1412420"/>
                  <a:pt x="3095930" y="1415951"/>
                  <a:pt x="3102990" y="1415951"/>
                </a:cubicBezTo>
                <a:lnTo>
                  <a:pt x="3102990" y="1405360"/>
                </a:lnTo>
                <a:close/>
                <a:moveTo>
                  <a:pt x="8758270" y="1394770"/>
                </a:moveTo>
                <a:cubicBezTo>
                  <a:pt x="8758270" y="1394770"/>
                  <a:pt x="8760035" y="1396535"/>
                  <a:pt x="8763564" y="1400066"/>
                </a:cubicBezTo>
                <a:cubicBezTo>
                  <a:pt x="8767095" y="1403595"/>
                  <a:pt x="8765332" y="1408891"/>
                  <a:pt x="8758270" y="1415951"/>
                </a:cubicBezTo>
                <a:cubicBezTo>
                  <a:pt x="8751208" y="1415951"/>
                  <a:pt x="8747679" y="1412420"/>
                  <a:pt x="8747679" y="1405360"/>
                </a:cubicBezTo>
                <a:cubicBezTo>
                  <a:pt x="8740620" y="1398301"/>
                  <a:pt x="8744149" y="1394770"/>
                  <a:pt x="8758270" y="1394770"/>
                </a:cubicBezTo>
                <a:close/>
                <a:moveTo>
                  <a:pt x="8387606" y="1394770"/>
                </a:moveTo>
                <a:cubicBezTo>
                  <a:pt x="8387606" y="1394770"/>
                  <a:pt x="8387606" y="1398301"/>
                  <a:pt x="8387606" y="1405360"/>
                </a:cubicBezTo>
                <a:cubicBezTo>
                  <a:pt x="8387606" y="1405360"/>
                  <a:pt x="8384076" y="1405360"/>
                  <a:pt x="8377016" y="1405360"/>
                </a:cubicBezTo>
                <a:close/>
                <a:moveTo>
                  <a:pt x="7137937" y="1394770"/>
                </a:moveTo>
                <a:lnTo>
                  <a:pt x="7137937" y="1405360"/>
                </a:lnTo>
                <a:lnTo>
                  <a:pt x="7148526" y="1405360"/>
                </a:lnTo>
                <a:cubicBezTo>
                  <a:pt x="7141466" y="1398301"/>
                  <a:pt x="7137937" y="1394770"/>
                  <a:pt x="7137937" y="1394770"/>
                </a:cubicBezTo>
                <a:close/>
                <a:moveTo>
                  <a:pt x="6836110" y="1394770"/>
                </a:moveTo>
                <a:cubicBezTo>
                  <a:pt x="6832580" y="1394770"/>
                  <a:pt x="6830814" y="1396535"/>
                  <a:pt x="6830814" y="1400066"/>
                </a:cubicBezTo>
                <a:cubicBezTo>
                  <a:pt x="6830814" y="1403595"/>
                  <a:pt x="6834344" y="1405360"/>
                  <a:pt x="6841406" y="1405360"/>
                </a:cubicBezTo>
                <a:cubicBezTo>
                  <a:pt x="6841406" y="1398301"/>
                  <a:pt x="6839640" y="1394770"/>
                  <a:pt x="6836110" y="1394770"/>
                </a:cubicBezTo>
                <a:close/>
                <a:moveTo>
                  <a:pt x="6640188" y="1394770"/>
                </a:moveTo>
                <a:cubicBezTo>
                  <a:pt x="6633127" y="1394770"/>
                  <a:pt x="6629598" y="1398301"/>
                  <a:pt x="6629598" y="1405360"/>
                </a:cubicBezTo>
                <a:lnTo>
                  <a:pt x="6640188" y="1405360"/>
                </a:lnTo>
                <a:close/>
                <a:moveTo>
                  <a:pt x="6767272" y="1384180"/>
                </a:moveTo>
                <a:lnTo>
                  <a:pt x="6767272" y="1394770"/>
                </a:lnTo>
                <a:cubicBezTo>
                  <a:pt x="6774333" y="1394770"/>
                  <a:pt x="6777862" y="1394770"/>
                  <a:pt x="6777862" y="1394770"/>
                </a:cubicBezTo>
                <a:cubicBezTo>
                  <a:pt x="6777862" y="1394770"/>
                  <a:pt x="6777862" y="1391239"/>
                  <a:pt x="6777862" y="1384180"/>
                </a:cubicBezTo>
                <a:cubicBezTo>
                  <a:pt x="6770802" y="1384180"/>
                  <a:pt x="6767272" y="1384180"/>
                  <a:pt x="6767272" y="1384180"/>
                </a:cubicBezTo>
                <a:close/>
                <a:moveTo>
                  <a:pt x="3516016" y="1384180"/>
                </a:moveTo>
                <a:cubicBezTo>
                  <a:pt x="3516016" y="1391239"/>
                  <a:pt x="3517780" y="1394770"/>
                  <a:pt x="3521311" y="1394770"/>
                </a:cubicBezTo>
                <a:cubicBezTo>
                  <a:pt x="3524842" y="1394770"/>
                  <a:pt x="3526607" y="1394770"/>
                  <a:pt x="3526607" y="1394770"/>
                </a:cubicBezTo>
                <a:cubicBezTo>
                  <a:pt x="3526607" y="1394770"/>
                  <a:pt x="3526607" y="1391239"/>
                  <a:pt x="3526607" y="1384180"/>
                </a:cubicBezTo>
                <a:cubicBezTo>
                  <a:pt x="3519546" y="1384180"/>
                  <a:pt x="3516016" y="1384180"/>
                  <a:pt x="3516016" y="1384180"/>
                </a:cubicBezTo>
                <a:close/>
                <a:moveTo>
                  <a:pt x="2562879" y="1384180"/>
                </a:moveTo>
                <a:lnTo>
                  <a:pt x="2584060" y="1384180"/>
                </a:lnTo>
                <a:cubicBezTo>
                  <a:pt x="2598181" y="1384180"/>
                  <a:pt x="2608771" y="1385945"/>
                  <a:pt x="2615831" y="1389475"/>
                </a:cubicBezTo>
                <a:cubicBezTo>
                  <a:pt x="2622892" y="1393005"/>
                  <a:pt x="2629952" y="1394770"/>
                  <a:pt x="2637012" y="1394770"/>
                </a:cubicBezTo>
                <a:cubicBezTo>
                  <a:pt x="2644072" y="1394770"/>
                  <a:pt x="2654663" y="1398301"/>
                  <a:pt x="2668783" y="1405360"/>
                </a:cubicBezTo>
                <a:cubicBezTo>
                  <a:pt x="2668783" y="1405360"/>
                  <a:pt x="2672313" y="1407125"/>
                  <a:pt x="2679374" y="1410656"/>
                </a:cubicBezTo>
                <a:cubicBezTo>
                  <a:pt x="2686433" y="1414187"/>
                  <a:pt x="2691729" y="1415951"/>
                  <a:pt x="2695259" y="1415951"/>
                </a:cubicBezTo>
                <a:cubicBezTo>
                  <a:pt x="2698790" y="1415951"/>
                  <a:pt x="2702319" y="1415951"/>
                  <a:pt x="2705851" y="1415951"/>
                </a:cubicBezTo>
                <a:cubicBezTo>
                  <a:pt x="2709379" y="1415951"/>
                  <a:pt x="2711145" y="1419481"/>
                  <a:pt x="2711145" y="1426541"/>
                </a:cubicBezTo>
                <a:lnTo>
                  <a:pt x="2700554" y="1426541"/>
                </a:lnTo>
                <a:cubicBezTo>
                  <a:pt x="2700554" y="1426541"/>
                  <a:pt x="2697023" y="1424776"/>
                  <a:pt x="2689964" y="1421247"/>
                </a:cubicBezTo>
                <a:cubicBezTo>
                  <a:pt x="2682904" y="1417716"/>
                  <a:pt x="2672313" y="1415951"/>
                  <a:pt x="2658193" y="1415951"/>
                </a:cubicBezTo>
                <a:cubicBezTo>
                  <a:pt x="2637012" y="1408891"/>
                  <a:pt x="2617596" y="1403595"/>
                  <a:pt x="2599947" y="1400066"/>
                </a:cubicBezTo>
                <a:cubicBezTo>
                  <a:pt x="2582296" y="1396535"/>
                  <a:pt x="2569938" y="1391239"/>
                  <a:pt x="2562879" y="1384180"/>
                </a:cubicBezTo>
                <a:close/>
                <a:moveTo>
                  <a:pt x="1837435" y="1384180"/>
                </a:moveTo>
                <a:cubicBezTo>
                  <a:pt x="1840966" y="1384180"/>
                  <a:pt x="1844498" y="1385945"/>
                  <a:pt x="1848026" y="1389475"/>
                </a:cubicBezTo>
                <a:cubicBezTo>
                  <a:pt x="1851558" y="1393005"/>
                  <a:pt x="1856852" y="1394770"/>
                  <a:pt x="1863912" y="1394770"/>
                </a:cubicBezTo>
                <a:lnTo>
                  <a:pt x="1885093" y="1394770"/>
                </a:lnTo>
                <a:lnTo>
                  <a:pt x="1895684" y="1405360"/>
                </a:lnTo>
                <a:cubicBezTo>
                  <a:pt x="1888623" y="1405360"/>
                  <a:pt x="1885093" y="1408891"/>
                  <a:pt x="1885093" y="1415951"/>
                </a:cubicBezTo>
                <a:lnTo>
                  <a:pt x="1874503" y="1415951"/>
                </a:lnTo>
                <a:cubicBezTo>
                  <a:pt x="1867443" y="1415951"/>
                  <a:pt x="1860382" y="1412420"/>
                  <a:pt x="1853322" y="1405360"/>
                </a:cubicBezTo>
                <a:cubicBezTo>
                  <a:pt x="1839201" y="1398301"/>
                  <a:pt x="1832141" y="1393005"/>
                  <a:pt x="1832141" y="1389475"/>
                </a:cubicBezTo>
                <a:cubicBezTo>
                  <a:pt x="1832141" y="1385945"/>
                  <a:pt x="1833905" y="1384180"/>
                  <a:pt x="1837435" y="1384180"/>
                </a:cubicBezTo>
                <a:close/>
                <a:moveTo>
                  <a:pt x="8284349" y="1378885"/>
                </a:moveTo>
                <a:cubicBezTo>
                  <a:pt x="8286113" y="1378885"/>
                  <a:pt x="8288762" y="1380651"/>
                  <a:pt x="8292291" y="1384180"/>
                </a:cubicBezTo>
                <a:lnTo>
                  <a:pt x="8281702" y="1384180"/>
                </a:lnTo>
                <a:cubicBezTo>
                  <a:pt x="8281702" y="1380651"/>
                  <a:pt x="8282584" y="1378885"/>
                  <a:pt x="8284349" y="1378885"/>
                </a:cubicBezTo>
                <a:close/>
                <a:moveTo>
                  <a:pt x="8715908" y="1373589"/>
                </a:moveTo>
                <a:cubicBezTo>
                  <a:pt x="8722969" y="1373589"/>
                  <a:pt x="8726499" y="1377120"/>
                  <a:pt x="8726499" y="1384180"/>
                </a:cubicBezTo>
                <a:cubicBezTo>
                  <a:pt x="8726499" y="1391239"/>
                  <a:pt x="8722969" y="1394770"/>
                  <a:pt x="8715908" y="1394770"/>
                </a:cubicBezTo>
                <a:cubicBezTo>
                  <a:pt x="8708847" y="1394770"/>
                  <a:pt x="8703552" y="1394770"/>
                  <a:pt x="8700022" y="1394770"/>
                </a:cubicBezTo>
                <a:cubicBezTo>
                  <a:pt x="8696493" y="1394770"/>
                  <a:pt x="8694728" y="1394770"/>
                  <a:pt x="8694728" y="1394770"/>
                </a:cubicBezTo>
                <a:cubicBezTo>
                  <a:pt x="8694728" y="1380649"/>
                  <a:pt x="8701788" y="1373589"/>
                  <a:pt x="8715908" y="1373589"/>
                </a:cubicBezTo>
                <a:close/>
                <a:moveTo>
                  <a:pt x="7921627" y="1373589"/>
                </a:moveTo>
                <a:lnTo>
                  <a:pt x="7911038" y="1384180"/>
                </a:lnTo>
                <a:cubicBezTo>
                  <a:pt x="7918098" y="1384180"/>
                  <a:pt x="7921627" y="1384180"/>
                  <a:pt x="7921627" y="1384180"/>
                </a:cubicBezTo>
                <a:close/>
                <a:moveTo>
                  <a:pt x="6640188" y="1373589"/>
                </a:moveTo>
                <a:lnTo>
                  <a:pt x="6661368" y="1384180"/>
                </a:lnTo>
                <a:cubicBezTo>
                  <a:pt x="6675488" y="1391239"/>
                  <a:pt x="6682550" y="1394770"/>
                  <a:pt x="6682550" y="1394770"/>
                </a:cubicBezTo>
                <a:cubicBezTo>
                  <a:pt x="6689610" y="1394770"/>
                  <a:pt x="6693140" y="1394770"/>
                  <a:pt x="6693140" y="1394770"/>
                </a:cubicBezTo>
                <a:cubicBezTo>
                  <a:pt x="6693140" y="1401831"/>
                  <a:pt x="6691374" y="1405360"/>
                  <a:pt x="6687844" y="1405360"/>
                </a:cubicBezTo>
                <a:cubicBezTo>
                  <a:pt x="6698435" y="1405360"/>
                  <a:pt x="6705496" y="1407125"/>
                  <a:pt x="6709025" y="1410656"/>
                </a:cubicBezTo>
                <a:cubicBezTo>
                  <a:pt x="6712554" y="1414187"/>
                  <a:pt x="6717850" y="1415951"/>
                  <a:pt x="6724910" y="1415951"/>
                </a:cubicBezTo>
                <a:cubicBezTo>
                  <a:pt x="6724910" y="1415951"/>
                  <a:pt x="6726676" y="1415951"/>
                  <a:pt x="6730206" y="1415951"/>
                </a:cubicBezTo>
                <a:cubicBezTo>
                  <a:pt x="6733736" y="1415951"/>
                  <a:pt x="6739032" y="1415951"/>
                  <a:pt x="6746092" y="1415951"/>
                </a:cubicBezTo>
                <a:lnTo>
                  <a:pt x="6756682" y="1405360"/>
                </a:lnTo>
                <a:lnTo>
                  <a:pt x="6735502" y="1394770"/>
                </a:lnTo>
                <a:cubicBezTo>
                  <a:pt x="6728440" y="1394770"/>
                  <a:pt x="6717850" y="1393005"/>
                  <a:pt x="6703730" y="1389475"/>
                </a:cubicBezTo>
                <a:cubicBezTo>
                  <a:pt x="6689610" y="1385945"/>
                  <a:pt x="6671958" y="1380649"/>
                  <a:pt x="6650778" y="1373589"/>
                </a:cubicBezTo>
                <a:close/>
                <a:moveTo>
                  <a:pt x="3116228" y="1368295"/>
                </a:moveTo>
                <a:cubicBezTo>
                  <a:pt x="3117995" y="1368295"/>
                  <a:pt x="3120641" y="1370060"/>
                  <a:pt x="3124171" y="1373589"/>
                </a:cubicBezTo>
                <a:lnTo>
                  <a:pt x="3113581" y="1373589"/>
                </a:lnTo>
                <a:cubicBezTo>
                  <a:pt x="3113581" y="1370060"/>
                  <a:pt x="3114463" y="1368295"/>
                  <a:pt x="3116228" y="1368295"/>
                </a:cubicBezTo>
                <a:close/>
                <a:moveTo>
                  <a:pt x="1735503" y="1368295"/>
                </a:moveTo>
                <a:cubicBezTo>
                  <a:pt x="1738150" y="1368295"/>
                  <a:pt x="1740357" y="1370060"/>
                  <a:pt x="1742122" y="1373589"/>
                </a:cubicBezTo>
                <a:cubicBezTo>
                  <a:pt x="1745654" y="1380649"/>
                  <a:pt x="1749183" y="1382416"/>
                  <a:pt x="1752713" y="1378885"/>
                </a:cubicBezTo>
                <a:cubicBezTo>
                  <a:pt x="1756243" y="1375354"/>
                  <a:pt x="1759772" y="1375354"/>
                  <a:pt x="1763304" y="1378885"/>
                </a:cubicBezTo>
                <a:cubicBezTo>
                  <a:pt x="1766833" y="1382416"/>
                  <a:pt x="1772128" y="1384180"/>
                  <a:pt x="1779189" y="1384180"/>
                </a:cubicBezTo>
                <a:cubicBezTo>
                  <a:pt x="1800370" y="1391239"/>
                  <a:pt x="1810960" y="1391239"/>
                  <a:pt x="1810960" y="1384180"/>
                </a:cubicBezTo>
                <a:lnTo>
                  <a:pt x="1800370" y="1405360"/>
                </a:lnTo>
                <a:cubicBezTo>
                  <a:pt x="1800370" y="1405360"/>
                  <a:pt x="1796840" y="1401831"/>
                  <a:pt x="1789779" y="1394770"/>
                </a:cubicBezTo>
                <a:lnTo>
                  <a:pt x="1726237" y="1373589"/>
                </a:lnTo>
                <a:cubicBezTo>
                  <a:pt x="1729767" y="1370060"/>
                  <a:pt x="1732856" y="1368295"/>
                  <a:pt x="1735503" y="1368295"/>
                </a:cubicBezTo>
                <a:close/>
                <a:moveTo>
                  <a:pt x="7286203" y="1362999"/>
                </a:moveTo>
                <a:cubicBezTo>
                  <a:pt x="7279142" y="1370060"/>
                  <a:pt x="7282674" y="1373589"/>
                  <a:pt x="7296793" y="1373589"/>
                </a:cubicBezTo>
                <a:lnTo>
                  <a:pt x="7317974" y="1373589"/>
                </a:lnTo>
                <a:lnTo>
                  <a:pt x="7328564" y="1384180"/>
                </a:lnTo>
                <a:lnTo>
                  <a:pt x="7349745" y="1384180"/>
                </a:lnTo>
                <a:cubicBezTo>
                  <a:pt x="7349745" y="1391239"/>
                  <a:pt x="7356806" y="1400066"/>
                  <a:pt x="7370926" y="1410656"/>
                </a:cubicBezTo>
                <a:cubicBezTo>
                  <a:pt x="7385047" y="1421247"/>
                  <a:pt x="7393872" y="1426541"/>
                  <a:pt x="7397403" y="1426541"/>
                </a:cubicBezTo>
                <a:cubicBezTo>
                  <a:pt x="7400932" y="1426541"/>
                  <a:pt x="7404463" y="1424776"/>
                  <a:pt x="7407992" y="1421247"/>
                </a:cubicBezTo>
                <a:cubicBezTo>
                  <a:pt x="7411522" y="1417716"/>
                  <a:pt x="7413288" y="1419481"/>
                  <a:pt x="7413288" y="1426541"/>
                </a:cubicBezTo>
                <a:cubicBezTo>
                  <a:pt x="7413288" y="1433602"/>
                  <a:pt x="7416818" y="1437132"/>
                  <a:pt x="7423878" y="1437132"/>
                </a:cubicBezTo>
                <a:lnTo>
                  <a:pt x="7445059" y="1437132"/>
                </a:lnTo>
                <a:cubicBezTo>
                  <a:pt x="7445059" y="1444191"/>
                  <a:pt x="7445059" y="1447722"/>
                  <a:pt x="7445059" y="1447722"/>
                </a:cubicBezTo>
                <a:lnTo>
                  <a:pt x="7455649" y="1447722"/>
                </a:lnTo>
                <a:cubicBezTo>
                  <a:pt x="7455649" y="1447722"/>
                  <a:pt x="7452120" y="1451253"/>
                  <a:pt x="7445059" y="1458312"/>
                </a:cubicBezTo>
                <a:cubicBezTo>
                  <a:pt x="7452120" y="1458312"/>
                  <a:pt x="7455649" y="1458312"/>
                  <a:pt x="7455649" y="1458312"/>
                </a:cubicBezTo>
                <a:lnTo>
                  <a:pt x="7455649" y="1447722"/>
                </a:lnTo>
                <a:lnTo>
                  <a:pt x="7466240" y="1447722"/>
                </a:lnTo>
                <a:lnTo>
                  <a:pt x="7487420" y="1458312"/>
                </a:lnTo>
                <a:cubicBezTo>
                  <a:pt x="7522722" y="1458312"/>
                  <a:pt x="7543903" y="1461843"/>
                  <a:pt x="7550963" y="1468903"/>
                </a:cubicBezTo>
                <a:lnTo>
                  <a:pt x="7561553" y="1458312"/>
                </a:lnTo>
                <a:cubicBezTo>
                  <a:pt x="7554492" y="1437132"/>
                  <a:pt x="7508601" y="1415951"/>
                  <a:pt x="7423878" y="1394770"/>
                </a:cubicBezTo>
                <a:lnTo>
                  <a:pt x="7392107" y="1384180"/>
                </a:lnTo>
                <a:cubicBezTo>
                  <a:pt x="7370926" y="1377120"/>
                  <a:pt x="7349745" y="1370060"/>
                  <a:pt x="7328564" y="1362999"/>
                </a:cubicBezTo>
                <a:close/>
                <a:moveTo>
                  <a:pt x="6788454" y="1362999"/>
                </a:moveTo>
                <a:cubicBezTo>
                  <a:pt x="6788454" y="1370060"/>
                  <a:pt x="6788454" y="1373589"/>
                  <a:pt x="6788454" y="1373589"/>
                </a:cubicBezTo>
                <a:lnTo>
                  <a:pt x="6799044" y="1362999"/>
                </a:lnTo>
                <a:cubicBezTo>
                  <a:pt x="6799044" y="1362999"/>
                  <a:pt x="6795514" y="1362999"/>
                  <a:pt x="6788454" y="1362999"/>
                </a:cubicBezTo>
                <a:close/>
                <a:moveTo>
                  <a:pt x="6460150" y="1362999"/>
                </a:moveTo>
                <a:cubicBezTo>
                  <a:pt x="6460150" y="1362999"/>
                  <a:pt x="6460150" y="1366529"/>
                  <a:pt x="6460150" y="1373589"/>
                </a:cubicBezTo>
                <a:cubicBezTo>
                  <a:pt x="6467211" y="1366529"/>
                  <a:pt x="6470740" y="1362999"/>
                  <a:pt x="6470740" y="1362999"/>
                </a:cubicBezTo>
                <a:cubicBezTo>
                  <a:pt x="6470740" y="1362999"/>
                  <a:pt x="6467211" y="1362999"/>
                  <a:pt x="6460150" y="1362999"/>
                </a:cubicBezTo>
                <a:close/>
                <a:moveTo>
                  <a:pt x="1747418" y="1362999"/>
                </a:moveTo>
                <a:lnTo>
                  <a:pt x="1768598" y="1362999"/>
                </a:lnTo>
                <a:cubicBezTo>
                  <a:pt x="1775659" y="1370060"/>
                  <a:pt x="1775659" y="1373589"/>
                  <a:pt x="1768598" y="1373589"/>
                </a:cubicBezTo>
                <a:cubicBezTo>
                  <a:pt x="1761539" y="1373589"/>
                  <a:pt x="1754477" y="1370060"/>
                  <a:pt x="1747418" y="1362999"/>
                </a:cubicBezTo>
                <a:close/>
                <a:moveTo>
                  <a:pt x="3071218" y="1352408"/>
                </a:moveTo>
                <a:lnTo>
                  <a:pt x="3081810" y="1362999"/>
                </a:lnTo>
                <a:cubicBezTo>
                  <a:pt x="3081810" y="1362999"/>
                  <a:pt x="3080045" y="1362999"/>
                  <a:pt x="3076514" y="1362999"/>
                </a:cubicBezTo>
                <a:cubicBezTo>
                  <a:pt x="3072983" y="1362999"/>
                  <a:pt x="3069454" y="1361235"/>
                  <a:pt x="3065925" y="1357704"/>
                </a:cubicBezTo>
                <a:cubicBezTo>
                  <a:pt x="3062393" y="1354173"/>
                  <a:pt x="3064160" y="1352408"/>
                  <a:pt x="3071218" y="1352408"/>
                </a:cubicBezTo>
                <a:close/>
                <a:moveTo>
                  <a:pt x="3249271" y="1349099"/>
                </a:moveTo>
                <a:cubicBezTo>
                  <a:pt x="3240004" y="1347776"/>
                  <a:pt x="3240666" y="1352408"/>
                  <a:pt x="3251255" y="1362999"/>
                </a:cubicBezTo>
                <a:lnTo>
                  <a:pt x="3261847" y="1373589"/>
                </a:lnTo>
                <a:lnTo>
                  <a:pt x="3251255" y="1373589"/>
                </a:lnTo>
                <a:lnTo>
                  <a:pt x="3240666" y="1373589"/>
                </a:lnTo>
                <a:lnTo>
                  <a:pt x="3314799" y="1384180"/>
                </a:lnTo>
                <a:cubicBezTo>
                  <a:pt x="3321858" y="1377120"/>
                  <a:pt x="3332449" y="1378885"/>
                  <a:pt x="3346570" y="1389475"/>
                </a:cubicBezTo>
                <a:cubicBezTo>
                  <a:pt x="3360690" y="1400066"/>
                  <a:pt x="3367751" y="1405360"/>
                  <a:pt x="3367751" y="1405360"/>
                </a:cubicBezTo>
                <a:cubicBezTo>
                  <a:pt x="3374810" y="1405360"/>
                  <a:pt x="3378341" y="1405360"/>
                  <a:pt x="3378341" y="1405360"/>
                </a:cubicBezTo>
                <a:cubicBezTo>
                  <a:pt x="3385401" y="1405360"/>
                  <a:pt x="3390695" y="1407125"/>
                  <a:pt x="3394226" y="1410656"/>
                </a:cubicBezTo>
                <a:cubicBezTo>
                  <a:pt x="3397758" y="1414187"/>
                  <a:pt x="3399522" y="1415951"/>
                  <a:pt x="3399522" y="1415951"/>
                </a:cubicBezTo>
                <a:lnTo>
                  <a:pt x="3463064" y="1426541"/>
                </a:lnTo>
                <a:lnTo>
                  <a:pt x="3505426" y="1437132"/>
                </a:lnTo>
                <a:cubicBezTo>
                  <a:pt x="3505426" y="1430072"/>
                  <a:pt x="3498365" y="1424776"/>
                  <a:pt x="3484244" y="1421247"/>
                </a:cubicBezTo>
                <a:cubicBezTo>
                  <a:pt x="3470124" y="1417716"/>
                  <a:pt x="3459534" y="1415951"/>
                  <a:pt x="3452474" y="1415951"/>
                </a:cubicBezTo>
                <a:cubicBezTo>
                  <a:pt x="3452474" y="1415951"/>
                  <a:pt x="3448943" y="1415951"/>
                  <a:pt x="3441882" y="1415951"/>
                </a:cubicBezTo>
                <a:cubicBezTo>
                  <a:pt x="3434824" y="1415951"/>
                  <a:pt x="3431293" y="1412420"/>
                  <a:pt x="3431293" y="1405360"/>
                </a:cubicBezTo>
                <a:lnTo>
                  <a:pt x="3388931" y="1394770"/>
                </a:lnTo>
                <a:cubicBezTo>
                  <a:pt x="3381872" y="1394770"/>
                  <a:pt x="3378341" y="1394770"/>
                  <a:pt x="3378341" y="1394770"/>
                </a:cubicBezTo>
                <a:cubicBezTo>
                  <a:pt x="3378341" y="1394770"/>
                  <a:pt x="3376577" y="1393005"/>
                  <a:pt x="3373046" y="1389475"/>
                </a:cubicBezTo>
                <a:cubicBezTo>
                  <a:pt x="3369516" y="1385945"/>
                  <a:pt x="3364220" y="1384180"/>
                  <a:pt x="3357160" y="1384180"/>
                </a:cubicBezTo>
                <a:cubicBezTo>
                  <a:pt x="3350099" y="1384180"/>
                  <a:pt x="3346570" y="1384180"/>
                  <a:pt x="3346570" y="1384180"/>
                </a:cubicBezTo>
                <a:cubicBezTo>
                  <a:pt x="3346570" y="1384180"/>
                  <a:pt x="3339509" y="1380649"/>
                  <a:pt x="3325389" y="1373589"/>
                </a:cubicBezTo>
                <a:lnTo>
                  <a:pt x="3325389" y="1362999"/>
                </a:lnTo>
                <a:lnTo>
                  <a:pt x="3304208" y="1362999"/>
                </a:lnTo>
                <a:lnTo>
                  <a:pt x="3261847" y="1352408"/>
                </a:lnTo>
                <a:cubicBezTo>
                  <a:pt x="3256552" y="1350643"/>
                  <a:pt x="3252358" y="1349540"/>
                  <a:pt x="3249271" y="1349099"/>
                </a:cubicBezTo>
                <a:close/>
                <a:moveTo>
                  <a:pt x="6478684" y="1347114"/>
                </a:moveTo>
                <a:cubicBezTo>
                  <a:pt x="6476920" y="1347114"/>
                  <a:pt x="6474271" y="1348879"/>
                  <a:pt x="6470740" y="1352408"/>
                </a:cubicBezTo>
                <a:lnTo>
                  <a:pt x="6481332" y="1352408"/>
                </a:lnTo>
                <a:cubicBezTo>
                  <a:pt x="6481332" y="1348879"/>
                  <a:pt x="6480449" y="1347114"/>
                  <a:pt x="6478684" y="1347114"/>
                </a:cubicBezTo>
                <a:close/>
                <a:moveTo>
                  <a:pt x="6779186" y="1345790"/>
                </a:moveTo>
                <a:cubicBezTo>
                  <a:pt x="6776539" y="1344906"/>
                  <a:pt x="6774333" y="1345349"/>
                  <a:pt x="6772568" y="1347114"/>
                </a:cubicBezTo>
                <a:cubicBezTo>
                  <a:pt x="6769038" y="1350643"/>
                  <a:pt x="6767272" y="1352408"/>
                  <a:pt x="6767272" y="1352408"/>
                </a:cubicBezTo>
                <a:lnTo>
                  <a:pt x="6788454" y="1352408"/>
                </a:lnTo>
                <a:cubicBezTo>
                  <a:pt x="6784923" y="1348879"/>
                  <a:pt x="6781834" y="1346673"/>
                  <a:pt x="6779186" y="1345790"/>
                </a:cubicBezTo>
                <a:close/>
                <a:moveTo>
                  <a:pt x="8144027" y="1341818"/>
                </a:moveTo>
                <a:cubicBezTo>
                  <a:pt x="8151087" y="1341818"/>
                  <a:pt x="8161677" y="1341818"/>
                  <a:pt x="8175798" y="1341818"/>
                </a:cubicBezTo>
                <a:lnTo>
                  <a:pt x="8207569" y="1362999"/>
                </a:lnTo>
                <a:cubicBezTo>
                  <a:pt x="8193449" y="1362999"/>
                  <a:pt x="8182858" y="1362999"/>
                  <a:pt x="8175798" y="1362999"/>
                </a:cubicBezTo>
                <a:cubicBezTo>
                  <a:pt x="8168737" y="1362999"/>
                  <a:pt x="8161677" y="1359468"/>
                  <a:pt x="8154617" y="1352408"/>
                </a:cubicBezTo>
                <a:cubicBezTo>
                  <a:pt x="8154617" y="1352408"/>
                  <a:pt x="8151087" y="1348879"/>
                  <a:pt x="8144027" y="1341818"/>
                </a:cubicBezTo>
                <a:close/>
                <a:moveTo>
                  <a:pt x="2478156" y="1341818"/>
                </a:moveTo>
                <a:cubicBezTo>
                  <a:pt x="2485216" y="1355939"/>
                  <a:pt x="2488746" y="1355939"/>
                  <a:pt x="2488746" y="1341818"/>
                </a:cubicBezTo>
                <a:cubicBezTo>
                  <a:pt x="2488746" y="1341818"/>
                  <a:pt x="2485216" y="1341818"/>
                  <a:pt x="2478156" y="1341818"/>
                </a:cubicBezTo>
                <a:close/>
                <a:moveTo>
                  <a:pt x="8324064" y="1331228"/>
                </a:moveTo>
                <a:cubicBezTo>
                  <a:pt x="8331124" y="1331228"/>
                  <a:pt x="8334654" y="1331228"/>
                  <a:pt x="8334654" y="1331228"/>
                </a:cubicBezTo>
                <a:cubicBezTo>
                  <a:pt x="8334654" y="1338287"/>
                  <a:pt x="8338183" y="1341818"/>
                  <a:pt x="8345244" y="1341818"/>
                </a:cubicBezTo>
                <a:cubicBezTo>
                  <a:pt x="8345244" y="1341818"/>
                  <a:pt x="8366425" y="1343583"/>
                  <a:pt x="8408787" y="1347114"/>
                </a:cubicBezTo>
                <a:cubicBezTo>
                  <a:pt x="8451148" y="1350643"/>
                  <a:pt x="8475858" y="1355939"/>
                  <a:pt x="8482920" y="1362999"/>
                </a:cubicBezTo>
                <a:cubicBezTo>
                  <a:pt x="8482920" y="1362999"/>
                  <a:pt x="8489980" y="1362999"/>
                  <a:pt x="8504100" y="1362999"/>
                </a:cubicBezTo>
                <a:cubicBezTo>
                  <a:pt x="8504100" y="1362999"/>
                  <a:pt x="8505866" y="1364764"/>
                  <a:pt x="8509395" y="1368293"/>
                </a:cubicBezTo>
                <a:cubicBezTo>
                  <a:pt x="8512925" y="1371824"/>
                  <a:pt x="8514691" y="1377120"/>
                  <a:pt x="8514691" y="1384180"/>
                </a:cubicBezTo>
                <a:cubicBezTo>
                  <a:pt x="8514691" y="1391239"/>
                  <a:pt x="8518220" y="1394770"/>
                  <a:pt x="8525281" y="1394770"/>
                </a:cubicBezTo>
                <a:cubicBezTo>
                  <a:pt x="8532341" y="1394770"/>
                  <a:pt x="8539400" y="1396535"/>
                  <a:pt x="8546462" y="1400066"/>
                </a:cubicBezTo>
                <a:cubicBezTo>
                  <a:pt x="8553522" y="1403595"/>
                  <a:pt x="8562347" y="1407125"/>
                  <a:pt x="8572938" y="1410656"/>
                </a:cubicBezTo>
                <a:cubicBezTo>
                  <a:pt x="8583528" y="1414187"/>
                  <a:pt x="8595884" y="1419481"/>
                  <a:pt x="8610004" y="1426541"/>
                </a:cubicBezTo>
                <a:cubicBezTo>
                  <a:pt x="8624124" y="1433602"/>
                  <a:pt x="8634714" y="1437132"/>
                  <a:pt x="8641775" y="1437132"/>
                </a:cubicBezTo>
                <a:cubicBezTo>
                  <a:pt x="8648836" y="1437132"/>
                  <a:pt x="8652366" y="1438897"/>
                  <a:pt x="8652366" y="1442427"/>
                </a:cubicBezTo>
                <a:cubicBezTo>
                  <a:pt x="8652366" y="1445957"/>
                  <a:pt x="8659426" y="1451253"/>
                  <a:pt x="8673545" y="1458312"/>
                </a:cubicBezTo>
                <a:lnTo>
                  <a:pt x="8694728" y="1468903"/>
                </a:lnTo>
                <a:cubicBezTo>
                  <a:pt x="8687666" y="1475964"/>
                  <a:pt x="8673545" y="1475964"/>
                  <a:pt x="8652366" y="1468903"/>
                </a:cubicBezTo>
                <a:cubicBezTo>
                  <a:pt x="8638245" y="1461843"/>
                  <a:pt x="8631185" y="1458312"/>
                  <a:pt x="8631185" y="1458312"/>
                </a:cubicBezTo>
                <a:lnTo>
                  <a:pt x="8599414" y="1447722"/>
                </a:lnTo>
                <a:cubicBezTo>
                  <a:pt x="8585294" y="1440662"/>
                  <a:pt x="8576468" y="1435368"/>
                  <a:pt x="8572938" y="1431837"/>
                </a:cubicBezTo>
                <a:cubicBezTo>
                  <a:pt x="8569409" y="1428306"/>
                  <a:pt x="8564112" y="1426541"/>
                  <a:pt x="8557053" y="1426541"/>
                </a:cubicBezTo>
                <a:lnTo>
                  <a:pt x="8546462" y="1426541"/>
                </a:lnTo>
                <a:cubicBezTo>
                  <a:pt x="8546462" y="1412420"/>
                  <a:pt x="8532341" y="1405360"/>
                  <a:pt x="8504100" y="1405360"/>
                </a:cubicBezTo>
                <a:cubicBezTo>
                  <a:pt x="8475858" y="1405360"/>
                  <a:pt x="8461739" y="1398301"/>
                  <a:pt x="8461739" y="1384180"/>
                </a:cubicBezTo>
                <a:cubicBezTo>
                  <a:pt x="8461739" y="1377120"/>
                  <a:pt x="8458209" y="1373589"/>
                  <a:pt x="8451148" y="1373589"/>
                </a:cubicBezTo>
                <a:cubicBezTo>
                  <a:pt x="8444087" y="1373589"/>
                  <a:pt x="8440558" y="1373589"/>
                  <a:pt x="8440558" y="1373589"/>
                </a:cubicBezTo>
                <a:lnTo>
                  <a:pt x="8429968" y="1362999"/>
                </a:lnTo>
                <a:lnTo>
                  <a:pt x="8429968" y="1373589"/>
                </a:lnTo>
                <a:lnTo>
                  <a:pt x="8408787" y="1384180"/>
                </a:lnTo>
                <a:cubicBezTo>
                  <a:pt x="8394666" y="1377120"/>
                  <a:pt x="8389372" y="1370060"/>
                  <a:pt x="8392901" y="1362999"/>
                </a:cubicBezTo>
                <a:cubicBezTo>
                  <a:pt x="8396431" y="1355939"/>
                  <a:pt x="8391135" y="1352408"/>
                  <a:pt x="8377016" y="1352408"/>
                </a:cubicBezTo>
                <a:cubicBezTo>
                  <a:pt x="8341714" y="1352408"/>
                  <a:pt x="8324064" y="1345349"/>
                  <a:pt x="8324064" y="1331228"/>
                </a:cubicBezTo>
                <a:close/>
                <a:moveTo>
                  <a:pt x="7201480" y="1331228"/>
                </a:moveTo>
                <a:cubicBezTo>
                  <a:pt x="7201480" y="1338287"/>
                  <a:pt x="7201480" y="1341818"/>
                  <a:pt x="7201480" y="1341818"/>
                </a:cubicBezTo>
                <a:lnTo>
                  <a:pt x="7222660" y="1341818"/>
                </a:lnTo>
                <a:lnTo>
                  <a:pt x="7233251" y="1352408"/>
                </a:lnTo>
                <a:cubicBezTo>
                  <a:pt x="7233251" y="1352408"/>
                  <a:pt x="7240312" y="1352408"/>
                  <a:pt x="7254432" y="1352408"/>
                </a:cubicBezTo>
                <a:lnTo>
                  <a:pt x="7275612" y="1352408"/>
                </a:lnTo>
                <a:lnTo>
                  <a:pt x="7254432" y="1341818"/>
                </a:lnTo>
                <a:cubicBezTo>
                  <a:pt x="7233251" y="1334758"/>
                  <a:pt x="7215600" y="1331228"/>
                  <a:pt x="7201480" y="1331228"/>
                </a:cubicBezTo>
                <a:close/>
                <a:moveTo>
                  <a:pt x="3177123" y="1331228"/>
                </a:moveTo>
                <a:lnTo>
                  <a:pt x="3177123" y="1341818"/>
                </a:lnTo>
                <a:cubicBezTo>
                  <a:pt x="3184183" y="1348879"/>
                  <a:pt x="3191243" y="1352408"/>
                  <a:pt x="3198303" y="1352408"/>
                </a:cubicBezTo>
                <a:lnTo>
                  <a:pt x="3208895" y="1352408"/>
                </a:lnTo>
                <a:cubicBezTo>
                  <a:pt x="3201834" y="1345349"/>
                  <a:pt x="3198303" y="1341818"/>
                  <a:pt x="3198303" y="1341818"/>
                </a:cubicBezTo>
                <a:close/>
                <a:moveTo>
                  <a:pt x="8478683" y="1324874"/>
                </a:moveTo>
                <a:lnTo>
                  <a:pt x="8492546" y="1328339"/>
                </a:lnTo>
                <a:lnTo>
                  <a:pt x="8493510" y="1331228"/>
                </a:lnTo>
                <a:lnTo>
                  <a:pt x="8472329" y="1331228"/>
                </a:lnTo>
                <a:close/>
                <a:moveTo>
                  <a:pt x="7050566" y="1324609"/>
                </a:moveTo>
                <a:cubicBezTo>
                  <a:pt x="7052332" y="1323725"/>
                  <a:pt x="7053214" y="1324168"/>
                  <a:pt x="7053214" y="1325933"/>
                </a:cubicBezTo>
                <a:cubicBezTo>
                  <a:pt x="7053214" y="1329464"/>
                  <a:pt x="7049684" y="1331228"/>
                  <a:pt x="7042622" y="1331228"/>
                </a:cubicBezTo>
                <a:cubicBezTo>
                  <a:pt x="7046154" y="1327697"/>
                  <a:pt x="7048800" y="1325492"/>
                  <a:pt x="7050566" y="1324609"/>
                </a:cubicBezTo>
                <a:close/>
                <a:moveTo>
                  <a:pt x="7328564" y="1320637"/>
                </a:moveTo>
                <a:lnTo>
                  <a:pt x="7317974" y="1331228"/>
                </a:lnTo>
                <a:lnTo>
                  <a:pt x="7339155" y="1331228"/>
                </a:lnTo>
                <a:cubicBezTo>
                  <a:pt x="7339155" y="1331228"/>
                  <a:pt x="7337389" y="1329464"/>
                  <a:pt x="7333860" y="1325933"/>
                </a:cubicBezTo>
                <a:cubicBezTo>
                  <a:pt x="7330330" y="1322402"/>
                  <a:pt x="7328564" y="1320637"/>
                  <a:pt x="7328564" y="1320637"/>
                </a:cubicBezTo>
                <a:close/>
                <a:moveTo>
                  <a:pt x="6375428" y="1320637"/>
                </a:moveTo>
                <a:lnTo>
                  <a:pt x="6386018" y="1331228"/>
                </a:lnTo>
                <a:cubicBezTo>
                  <a:pt x="6386018" y="1331228"/>
                  <a:pt x="6386018" y="1327697"/>
                  <a:pt x="6386018" y="1320637"/>
                </a:cubicBezTo>
                <a:cubicBezTo>
                  <a:pt x="6378957" y="1320637"/>
                  <a:pt x="6375428" y="1320637"/>
                  <a:pt x="6375428" y="1320637"/>
                </a:cubicBezTo>
                <a:close/>
                <a:moveTo>
                  <a:pt x="6322476" y="1320637"/>
                </a:moveTo>
                <a:lnTo>
                  <a:pt x="6333066" y="1331228"/>
                </a:lnTo>
                <a:cubicBezTo>
                  <a:pt x="6333066" y="1331228"/>
                  <a:pt x="6333066" y="1329464"/>
                  <a:pt x="6333066" y="1325933"/>
                </a:cubicBezTo>
                <a:cubicBezTo>
                  <a:pt x="6333066" y="1322402"/>
                  <a:pt x="6329536" y="1320637"/>
                  <a:pt x="6322476" y="1320637"/>
                </a:cubicBezTo>
                <a:close/>
                <a:moveTo>
                  <a:pt x="2817049" y="1320637"/>
                </a:moveTo>
                <a:lnTo>
                  <a:pt x="2827639" y="1331228"/>
                </a:lnTo>
                <a:lnTo>
                  <a:pt x="2880591" y="1341818"/>
                </a:lnTo>
                <a:lnTo>
                  <a:pt x="2891182" y="1341818"/>
                </a:lnTo>
                <a:cubicBezTo>
                  <a:pt x="2884122" y="1327697"/>
                  <a:pt x="2859410" y="1320637"/>
                  <a:pt x="2817049" y="1320637"/>
                </a:cubicBezTo>
                <a:close/>
                <a:moveTo>
                  <a:pt x="6448236" y="1314018"/>
                </a:moveTo>
                <a:cubicBezTo>
                  <a:pt x="6447353" y="1313136"/>
                  <a:pt x="6446030" y="1313577"/>
                  <a:pt x="6444265" y="1315341"/>
                </a:cubicBezTo>
                <a:cubicBezTo>
                  <a:pt x="6440736" y="1318872"/>
                  <a:pt x="6438970" y="1324168"/>
                  <a:pt x="6438970" y="1331228"/>
                </a:cubicBezTo>
                <a:lnTo>
                  <a:pt x="6449560" y="1320637"/>
                </a:lnTo>
                <a:cubicBezTo>
                  <a:pt x="6449560" y="1317108"/>
                  <a:pt x="6449118" y="1314902"/>
                  <a:pt x="6448236" y="1314018"/>
                </a:cubicBezTo>
                <a:close/>
                <a:moveTo>
                  <a:pt x="8228750" y="1310047"/>
                </a:moveTo>
                <a:lnTo>
                  <a:pt x="8302883" y="1320637"/>
                </a:lnTo>
                <a:lnTo>
                  <a:pt x="8292291" y="1331228"/>
                </a:lnTo>
                <a:cubicBezTo>
                  <a:pt x="8285231" y="1331228"/>
                  <a:pt x="8276406" y="1331228"/>
                  <a:pt x="8265816" y="1331228"/>
                </a:cubicBezTo>
                <a:cubicBezTo>
                  <a:pt x="8255225" y="1331228"/>
                  <a:pt x="8244635" y="1329464"/>
                  <a:pt x="8234045" y="1325933"/>
                </a:cubicBezTo>
                <a:cubicBezTo>
                  <a:pt x="8223454" y="1322402"/>
                  <a:pt x="8221689" y="1317108"/>
                  <a:pt x="8228750" y="1310047"/>
                </a:cubicBezTo>
                <a:close/>
                <a:moveTo>
                  <a:pt x="3611330" y="1310047"/>
                </a:moveTo>
                <a:cubicBezTo>
                  <a:pt x="3604269" y="1310047"/>
                  <a:pt x="3600740" y="1311812"/>
                  <a:pt x="3600740" y="1315341"/>
                </a:cubicBezTo>
                <a:cubicBezTo>
                  <a:pt x="3600740" y="1318872"/>
                  <a:pt x="3602504" y="1320637"/>
                  <a:pt x="3606034" y="1320637"/>
                </a:cubicBezTo>
                <a:cubicBezTo>
                  <a:pt x="3609565" y="1320637"/>
                  <a:pt x="3611330" y="1317108"/>
                  <a:pt x="3611330" y="1310047"/>
                </a:cubicBezTo>
                <a:close/>
                <a:moveTo>
                  <a:pt x="3177123" y="1310047"/>
                </a:moveTo>
                <a:cubicBezTo>
                  <a:pt x="3170063" y="1310047"/>
                  <a:pt x="3166533" y="1313577"/>
                  <a:pt x="3166533" y="1320637"/>
                </a:cubicBezTo>
                <a:cubicBezTo>
                  <a:pt x="3166533" y="1320637"/>
                  <a:pt x="3170063" y="1318872"/>
                  <a:pt x="3177123" y="1315341"/>
                </a:cubicBezTo>
                <a:cubicBezTo>
                  <a:pt x="3184183" y="1311812"/>
                  <a:pt x="3187714" y="1310047"/>
                  <a:pt x="3187714" y="1310047"/>
                </a:cubicBezTo>
                <a:cubicBezTo>
                  <a:pt x="3187714" y="1310047"/>
                  <a:pt x="3184183" y="1310047"/>
                  <a:pt x="3177123" y="1310047"/>
                </a:cubicBezTo>
                <a:close/>
                <a:moveTo>
                  <a:pt x="3357160" y="1299456"/>
                </a:moveTo>
                <a:lnTo>
                  <a:pt x="3357160" y="1310047"/>
                </a:lnTo>
                <a:lnTo>
                  <a:pt x="3378341" y="1310047"/>
                </a:lnTo>
                <a:cubicBezTo>
                  <a:pt x="3371280" y="1302987"/>
                  <a:pt x="3364220" y="1299456"/>
                  <a:pt x="3357160" y="1299456"/>
                </a:cubicBezTo>
                <a:close/>
                <a:moveTo>
                  <a:pt x="2912362" y="1299456"/>
                </a:moveTo>
                <a:lnTo>
                  <a:pt x="2922954" y="1299456"/>
                </a:lnTo>
                <a:lnTo>
                  <a:pt x="2922954" y="1310047"/>
                </a:lnTo>
                <a:cubicBezTo>
                  <a:pt x="2922954" y="1310047"/>
                  <a:pt x="2919423" y="1306516"/>
                  <a:pt x="2912362" y="1299456"/>
                </a:cubicBezTo>
                <a:close/>
                <a:moveTo>
                  <a:pt x="2509927" y="1299456"/>
                </a:moveTo>
                <a:cubicBezTo>
                  <a:pt x="2509927" y="1299456"/>
                  <a:pt x="2513458" y="1301221"/>
                  <a:pt x="2520518" y="1304752"/>
                </a:cubicBezTo>
                <a:cubicBezTo>
                  <a:pt x="2527577" y="1308283"/>
                  <a:pt x="2534638" y="1310047"/>
                  <a:pt x="2541698" y="1310047"/>
                </a:cubicBezTo>
                <a:cubicBezTo>
                  <a:pt x="2562879" y="1317108"/>
                  <a:pt x="2573470" y="1320637"/>
                  <a:pt x="2573470" y="1320637"/>
                </a:cubicBezTo>
                <a:cubicBezTo>
                  <a:pt x="2580529" y="1320637"/>
                  <a:pt x="2585826" y="1322402"/>
                  <a:pt x="2589355" y="1325933"/>
                </a:cubicBezTo>
                <a:cubicBezTo>
                  <a:pt x="2592886" y="1329464"/>
                  <a:pt x="2598181" y="1331228"/>
                  <a:pt x="2605241" y="1331228"/>
                </a:cubicBezTo>
                <a:cubicBezTo>
                  <a:pt x="2612301" y="1331228"/>
                  <a:pt x="2619361" y="1334758"/>
                  <a:pt x="2626422" y="1341818"/>
                </a:cubicBezTo>
                <a:cubicBezTo>
                  <a:pt x="2633481" y="1341818"/>
                  <a:pt x="2638777" y="1341818"/>
                  <a:pt x="2642307" y="1341818"/>
                </a:cubicBezTo>
                <a:cubicBezTo>
                  <a:pt x="2645838" y="1341818"/>
                  <a:pt x="2651133" y="1345349"/>
                  <a:pt x="2658193" y="1352408"/>
                </a:cubicBezTo>
                <a:cubicBezTo>
                  <a:pt x="2672313" y="1352408"/>
                  <a:pt x="2682904" y="1352408"/>
                  <a:pt x="2689964" y="1352408"/>
                </a:cubicBezTo>
                <a:lnTo>
                  <a:pt x="2721735" y="1352408"/>
                </a:lnTo>
                <a:cubicBezTo>
                  <a:pt x="2721735" y="1352408"/>
                  <a:pt x="2716440" y="1350643"/>
                  <a:pt x="2705851" y="1347114"/>
                </a:cubicBezTo>
                <a:cubicBezTo>
                  <a:pt x="2695259" y="1343583"/>
                  <a:pt x="2686433" y="1338287"/>
                  <a:pt x="2679374" y="1331228"/>
                </a:cubicBezTo>
                <a:cubicBezTo>
                  <a:pt x="2651133" y="1324168"/>
                  <a:pt x="2629952" y="1320637"/>
                  <a:pt x="2615831" y="1320637"/>
                </a:cubicBezTo>
                <a:cubicBezTo>
                  <a:pt x="2608771" y="1320637"/>
                  <a:pt x="2594650" y="1317108"/>
                  <a:pt x="2573470" y="1310047"/>
                </a:cubicBezTo>
                <a:cubicBezTo>
                  <a:pt x="2552289" y="1302987"/>
                  <a:pt x="2534638" y="1299456"/>
                  <a:pt x="2520518" y="1299456"/>
                </a:cubicBezTo>
                <a:cubicBezTo>
                  <a:pt x="2513458" y="1299456"/>
                  <a:pt x="2509927" y="1299456"/>
                  <a:pt x="2509927" y="1299456"/>
                </a:cubicBezTo>
                <a:close/>
                <a:moveTo>
                  <a:pt x="2223986" y="1299456"/>
                </a:moveTo>
                <a:cubicBezTo>
                  <a:pt x="2231046" y="1299456"/>
                  <a:pt x="2234577" y="1299456"/>
                  <a:pt x="2234577" y="1299456"/>
                </a:cubicBezTo>
                <a:lnTo>
                  <a:pt x="2223986" y="1310047"/>
                </a:lnTo>
                <a:close/>
                <a:moveTo>
                  <a:pt x="8353186" y="1294162"/>
                </a:moveTo>
                <a:cubicBezTo>
                  <a:pt x="8354951" y="1294162"/>
                  <a:pt x="8355835" y="1295927"/>
                  <a:pt x="8355835" y="1299456"/>
                </a:cubicBezTo>
                <a:lnTo>
                  <a:pt x="8345244" y="1299456"/>
                </a:lnTo>
                <a:cubicBezTo>
                  <a:pt x="8348774" y="1295927"/>
                  <a:pt x="8351422" y="1294162"/>
                  <a:pt x="8353186" y="1294162"/>
                </a:cubicBezTo>
                <a:close/>
                <a:moveTo>
                  <a:pt x="7922951" y="1292837"/>
                </a:moveTo>
                <a:cubicBezTo>
                  <a:pt x="7922070" y="1293721"/>
                  <a:pt x="7921627" y="1295927"/>
                  <a:pt x="7921627" y="1299456"/>
                </a:cubicBezTo>
                <a:cubicBezTo>
                  <a:pt x="7928688" y="1299456"/>
                  <a:pt x="7932219" y="1299456"/>
                  <a:pt x="7932219" y="1299456"/>
                </a:cubicBezTo>
                <a:cubicBezTo>
                  <a:pt x="7932219" y="1299456"/>
                  <a:pt x="7930452" y="1297691"/>
                  <a:pt x="7926923" y="1294162"/>
                </a:cubicBezTo>
                <a:cubicBezTo>
                  <a:pt x="7925158" y="1292397"/>
                  <a:pt x="7923835" y="1291956"/>
                  <a:pt x="7922951" y="1292837"/>
                </a:cubicBezTo>
                <a:close/>
                <a:moveTo>
                  <a:pt x="6333066" y="1288866"/>
                </a:moveTo>
                <a:lnTo>
                  <a:pt x="6343656" y="1299456"/>
                </a:lnTo>
                <a:cubicBezTo>
                  <a:pt x="6343656" y="1299456"/>
                  <a:pt x="6347186" y="1299456"/>
                  <a:pt x="6354246" y="1299456"/>
                </a:cubicBezTo>
                <a:close/>
                <a:moveTo>
                  <a:pt x="3155942" y="1288866"/>
                </a:moveTo>
                <a:lnTo>
                  <a:pt x="3177123" y="1299456"/>
                </a:lnTo>
                <a:lnTo>
                  <a:pt x="3187714" y="1288866"/>
                </a:lnTo>
                <a:cubicBezTo>
                  <a:pt x="3180653" y="1288866"/>
                  <a:pt x="3173593" y="1288866"/>
                  <a:pt x="3166533" y="1288866"/>
                </a:cubicBezTo>
                <a:close/>
                <a:moveTo>
                  <a:pt x="3050039" y="1288866"/>
                </a:moveTo>
                <a:lnTo>
                  <a:pt x="3155942" y="1331228"/>
                </a:lnTo>
                <a:cubicBezTo>
                  <a:pt x="3155942" y="1324168"/>
                  <a:pt x="3154177" y="1320637"/>
                  <a:pt x="3150648" y="1320637"/>
                </a:cubicBezTo>
                <a:cubicBezTo>
                  <a:pt x="3147116" y="1320637"/>
                  <a:pt x="3141821" y="1317108"/>
                  <a:pt x="3134762" y="1310047"/>
                </a:cubicBezTo>
                <a:lnTo>
                  <a:pt x="3092399" y="1299456"/>
                </a:lnTo>
                <a:close/>
                <a:moveTo>
                  <a:pt x="2276938" y="1288866"/>
                </a:moveTo>
                <a:cubicBezTo>
                  <a:pt x="2276938" y="1288866"/>
                  <a:pt x="2285763" y="1290631"/>
                  <a:pt x="2303415" y="1294162"/>
                </a:cubicBezTo>
                <a:cubicBezTo>
                  <a:pt x="2321066" y="1297691"/>
                  <a:pt x="2329890" y="1302987"/>
                  <a:pt x="2329890" y="1310047"/>
                </a:cubicBezTo>
                <a:cubicBezTo>
                  <a:pt x="2344011" y="1317108"/>
                  <a:pt x="2344011" y="1320637"/>
                  <a:pt x="2329890" y="1320637"/>
                </a:cubicBezTo>
                <a:cubicBezTo>
                  <a:pt x="2322830" y="1320637"/>
                  <a:pt x="2315769" y="1324168"/>
                  <a:pt x="2308710" y="1331228"/>
                </a:cubicBezTo>
                <a:cubicBezTo>
                  <a:pt x="2308710" y="1324168"/>
                  <a:pt x="2308710" y="1320637"/>
                  <a:pt x="2308710" y="1320637"/>
                </a:cubicBezTo>
                <a:lnTo>
                  <a:pt x="2298119" y="1310047"/>
                </a:lnTo>
                <a:close/>
                <a:moveTo>
                  <a:pt x="8440558" y="1278276"/>
                </a:moveTo>
                <a:lnTo>
                  <a:pt x="8461739" y="1278276"/>
                </a:lnTo>
                <a:lnTo>
                  <a:pt x="8472329" y="1278276"/>
                </a:lnTo>
                <a:cubicBezTo>
                  <a:pt x="8479390" y="1278276"/>
                  <a:pt x="8486449" y="1281806"/>
                  <a:pt x="8493510" y="1288866"/>
                </a:cubicBezTo>
                <a:lnTo>
                  <a:pt x="8514691" y="1299456"/>
                </a:lnTo>
                <a:cubicBezTo>
                  <a:pt x="8514691" y="1299456"/>
                  <a:pt x="8521751" y="1301221"/>
                  <a:pt x="8535871" y="1304752"/>
                </a:cubicBezTo>
                <a:cubicBezTo>
                  <a:pt x="8549991" y="1308283"/>
                  <a:pt x="8560582" y="1313577"/>
                  <a:pt x="8567641" y="1320637"/>
                </a:cubicBezTo>
                <a:cubicBezTo>
                  <a:pt x="8595884" y="1327697"/>
                  <a:pt x="8613533" y="1331228"/>
                  <a:pt x="8620595" y="1331228"/>
                </a:cubicBezTo>
                <a:cubicBezTo>
                  <a:pt x="8620595" y="1331228"/>
                  <a:pt x="8622360" y="1332993"/>
                  <a:pt x="8625889" y="1336523"/>
                </a:cubicBezTo>
                <a:cubicBezTo>
                  <a:pt x="8629419" y="1340053"/>
                  <a:pt x="8634714" y="1345349"/>
                  <a:pt x="8641775" y="1352408"/>
                </a:cubicBezTo>
                <a:cubicBezTo>
                  <a:pt x="8648836" y="1359468"/>
                  <a:pt x="8655895" y="1362999"/>
                  <a:pt x="8662957" y="1362999"/>
                </a:cubicBezTo>
                <a:cubicBezTo>
                  <a:pt x="8691199" y="1362999"/>
                  <a:pt x="8698257" y="1370060"/>
                  <a:pt x="8684137" y="1384180"/>
                </a:cubicBezTo>
                <a:cubicBezTo>
                  <a:pt x="8670016" y="1391239"/>
                  <a:pt x="8652366" y="1387710"/>
                  <a:pt x="8631185" y="1373589"/>
                </a:cubicBezTo>
                <a:cubicBezTo>
                  <a:pt x="8610004" y="1366529"/>
                  <a:pt x="8595884" y="1361235"/>
                  <a:pt x="8588824" y="1357704"/>
                </a:cubicBezTo>
                <a:cubicBezTo>
                  <a:pt x="8581762" y="1354173"/>
                  <a:pt x="8567641" y="1352408"/>
                  <a:pt x="8546462" y="1352408"/>
                </a:cubicBezTo>
                <a:cubicBezTo>
                  <a:pt x="8532341" y="1345349"/>
                  <a:pt x="8523515" y="1341818"/>
                  <a:pt x="8519985" y="1341818"/>
                </a:cubicBezTo>
                <a:cubicBezTo>
                  <a:pt x="8516456" y="1341818"/>
                  <a:pt x="8514691" y="1338287"/>
                  <a:pt x="8514691" y="1331228"/>
                </a:cubicBezTo>
                <a:cubicBezTo>
                  <a:pt x="8507630" y="1331228"/>
                  <a:pt x="8504100" y="1331228"/>
                  <a:pt x="8504100" y="1331228"/>
                </a:cubicBezTo>
                <a:lnTo>
                  <a:pt x="8492546" y="1328339"/>
                </a:lnTo>
                <a:lnTo>
                  <a:pt x="8490863" y="1323286"/>
                </a:lnTo>
                <a:cubicBezTo>
                  <a:pt x="8489098" y="1321519"/>
                  <a:pt x="8486449" y="1320637"/>
                  <a:pt x="8482920" y="1320637"/>
                </a:cubicBezTo>
                <a:lnTo>
                  <a:pt x="8478683" y="1324874"/>
                </a:lnTo>
                <a:lnTo>
                  <a:pt x="8461739" y="1320637"/>
                </a:lnTo>
                <a:lnTo>
                  <a:pt x="8440558" y="1310047"/>
                </a:lnTo>
                <a:close/>
                <a:moveTo>
                  <a:pt x="8249931" y="1278276"/>
                </a:moveTo>
                <a:cubicBezTo>
                  <a:pt x="8249931" y="1278276"/>
                  <a:pt x="8253460" y="1278276"/>
                  <a:pt x="8260521" y="1278276"/>
                </a:cubicBezTo>
                <a:lnTo>
                  <a:pt x="8249931" y="1288866"/>
                </a:lnTo>
                <a:close/>
                <a:moveTo>
                  <a:pt x="8112254" y="1278276"/>
                </a:moveTo>
                <a:lnTo>
                  <a:pt x="8133435" y="1278276"/>
                </a:lnTo>
                <a:cubicBezTo>
                  <a:pt x="8147556" y="1285335"/>
                  <a:pt x="8158146" y="1288866"/>
                  <a:pt x="8165206" y="1288866"/>
                </a:cubicBezTo>
                <a:cubicBezTo>
                  <a:pt x="8165206" y="1295927"/>
                  <a:pt x="8170502" y="1299456"/>
                  <a:pt x="8181093" y="1299456"/>
                </a:cubicBezTo>
                <a:cubicBezTo>
                  <a:pt x="8191683" y="1299456"/>
                  <a:pt x="8198743" y="1302987"/>
                  <a:pt x="8202273" y="1310047"/>
                </a:cubicBezTo>
                <a:cubicBezTo>
                  <a:pt x="8205802" y="1317108"/>
                  <a:pt x="8204039" y="1320637"/>
                  <a:pt x="8196979" y="1320637"/>
                </a:cubicBezTo>
                <a:cubicBezTo>
                  <a:pt x="8189917" y="1320637"/>
                  <a:pt x="8182858" y="1317108"/>
                  <a:pt x="8175798" y="1310047"/>
                </a:cubicBezTo>
                <a:lnTo>
                  <a:pt x="8154617" y="1299456"/>
                </a:lnTo>
                <a:cubicBezTo>
                  <a:pt x="8147556" y="1299456"/>
                  <a:pt x="8140497" y="1295927"/>
                  <a:pt x="8133435" y="1288866"/>
                </a:cubicBezTo>
                <a:cubicBezTo>
                  <a:pt x="8126375" y="1288866"/>
                  <a:pt x="8121079" y="1287101"/>
                  <a:pt x="8117550" y="1283571"/>
                </a:cubicBezTo>
                <a:cubicBezTo>
                  <a:pt x="8114020" y="1280041"/>
                  <a:pt x="8112254" y="1278276"/>
                  <a:pt x="8112254" y="1278276"/>
                </a:cubicBezTo>
                <a:close/>
                <a:moveTo>
                  <a:pt x="8069894" y="1278276"/>
                </a:moveTo>
                <a:cubicBezTo>
                  <a:pt x="8069894" y="1278276"/>
                  <a:pt x="8073423" y="1278276"/>
                  <a:pt x="8080483" y="1278276"/>
                </a:cubicBezTo>
                <a:cubicBezTo>
                  <a:pt x="8080483" y="1285335"/>
                  <a:pt x="8076954" y="1288866"/>
                  <a:pt x="8069894" y="1288866"/>
                </a:cubicBezTo>
                <a:close/>
                <a:moveTo>
                  <a:pt x="6936718" y="1278276"/>
                </a:moveTo>
                <a:cubicBezTo>
                  <a:pt x="6943780" y="1278276"/>
                  <a:pt x="6947310" y="1278276"/>
                  <a:pt x="6947310" y="1278276"/>
                </a:cubicBezTo>
                <a:lnTo>
                  <a:pt x="6947310" y="1288866"/>
                </a:lnTo>
                <a:close/>
                <a:moveTo>
                  <a:pt x="2954724" y="1278276"/>
                </a:moveTo>
                <a:lnTo>
                  <a:pt x="2975906" y="1299456"/>
                </a:lnTo>
                <a:lnTo>
                  <a:pt x="2986495" y="1310047"/>
                </a:lnTo>
                <a:lnTo>
                  <a:pt x="3018266" y="1331228"/>
                </a:lnTo>
                <a:lnTo>
                  <a:pt x="3028858" y="1341818"/>
                </a:lnTo>
                <a:cubicBezTo>
                  <a:pt x="3028858" y="1341818"/>
                  <a:pt x="3021797" y="1341818"/>
                  <a:pt x="3007676" y="1341818"/>
                </a:cubicBezTo>
                <a:cubicBezTo>
                  <a:pt x="2993556" y="1341818"/>
                  <a:pt x="2979435" y="1338287"/>
                  <a:pt x="2965314" y="1331228"/>
                </a:cubicBezTo>
                <a:cubicBezTo>
                  <a:pt x="2965314" y="1331228"/>
                  <a:pt x="2963550" y="1329464"/>
                  <a:pt x="2960019" y="1325933"/>
                </a:cubicBezTo>
                <a:cubicBezTo>
                  <a:pt x="2956489" y="1322402"/>
                  <a:pt x="2951194" y="1320637"/>
                  <a:pt x="2944134" y="1320637"/>
                </a:cubicBezTo>
                <a:lnTo>
                  <a:pt x="2944134" y="1299456"/>
                </a:lnTo>
                <a:close/>
                <a:moveTo>
                  <a:pt x="2917658" y="1278276"/>
                </a:moveTo>
                <a:cubicBezTo>
                  <a:pt x="2921189" y="1278276"/>
                  <a:pt x="2926483" y="1278276"/>
                  <a:pt x="2933543" y="1278276"/>
                </a:cubicBezTo>
                <a:lnTo>
                  <a:pt x="2922954" y="1288866"/>
                </a:lnTo>
                <a:cubicBezTo>
                  <a:pt x="2915893" y="1288866"/>
                  <a:pt x="2912362" y="1288866"/>
                  <a:pt x="2912362" y="1288866"/>
                </a:cubicBezTo>
                <a:cubicBezTo>
                  <a:pt x="2912362" y="1281806"/>
                  <a:pt x="2914127" y="1278276"/>
                  <a:pt x="2917658" y="1278276"/>
                </a:cubicBezTo>
                <a:close/>
                <a:moveTo>
                  <a:pt x="2909715" y="1272981"/>
                </a:moveTo>
                <a:cubicBezTo>
                  <a:pt x="2911481" y="1272981"/>
                  <a:pt x="2912362" y="1274745"/>
                  <a:pt x="2912362" y="1278276"/>
                </a:cubicBezTo>
                <a:lnTo>
                  <a:pt x="2901772" y="1278276"/>
                </a:lnTo>
                <a:cubicBezTo>
                  <a:pt x="2905303" y="1274745"/>
                  <a:pt x="2907949" y="1272981"/>
                  <a:pt x="2909715" y="1272981"/>
                </a:cubicBezTo>
                <a:close/>
                <a:moveTo>
                  <a:pt x="8218160" y="1267685"/>
                </a:moveTo>
                <a:cubicBezTo>
                  <a:pt x="8225220" y="1267685"/>
                  <a:pt x="8228750" y="1271216"/>
                  <a:pt x="8228750" y="1278276"/>
                </a:cubicBezTo>
                <a:cubicBezTo>
                  <a:pt x="8228750" y="1278276"/>
                  <a:pt x="8226983" y="1278276"/>
                  <a:pt x="8223454" y="1278276"/>
                </a:cubicBezTo>
                <a:cubicBezTo>
                  <a:pt x="8219925" y="1278276"/>
                  <a:pt x="8218160" y="1278276"/>
                  <a:pt x="8218160" y="1278276"/>
                </a:cubicBezTo>
                <a:close/>
                <a:moveTo>
                  <a:pt x="6534284" y="1267685"/>
                </a:moveTo>
                <a:cubicBezTo>
                  <a:pt x="6534284" y="1267685"/>
                  <a:pt x="6536050" y="1269450"/>
                  <a:pt x="6539579" y="1272981"/>
                </a:cubicBezTo>
                <a:cubicBezTo>
                  <a:pt x="6543108" y="1276510"/>
                  <a:pt x="6544874" y="1278276"/>
                  <a:pt x="6544874" y="1278276"/>
                </a:cubicBezTo>
                <a:lnTo>
                  <a:pt x="6544874" y="1288866"/>
                </a:lnTo>
                <a:lnTo>
                  <a:pt x="6576646" y="1288866"/>
                </a:lnTo>
                <a:cubicBezTo>
                  <a:pt x="6576646" y="1281806"/>
                  <a:pt x="6580175" y="1281806"/>
                  <a:pt x="6587236" y="1288866"/>
                </a:cubicBezTo>
                <a:lnTo>
                  <a:pt x="6597826" y="1288866"/>
                </a:lnTo>
                <a:lnTo>
                  <a:pt x="6566054" y="1267685"/>
                </a:lnTo>
                <a:cubicBezTo>
                  <a:pt x="6558994" y="1267685"/>
                  <a:pt x="6551935" y="1267685"/>
                  <a:pt x="6544874" y="1267685"/>
                </a:cubicBezTo>
                <a:cubicBezTo>
                  <a:pt x="6537813" y="1267685"/>
                  <a:pt x="6534284" y="1267685"/>
                  <a:pt x="6534284" y="1267685"/>
                </a:cubicBezTo>
                <a:close/>
                <a:moveTo>
                  <a:pt x="6481332" y="1267685"/>
                </a:moveTo>
                <a:cubicBezTo>
                  <a:pt x="6481332" y="1274745"/>
                  <a:pt x="6484861" y="1278276"/>
                  <a:pt x="6491922" y="1278276"/>
                </a:cubicBezTo>
                <a:lnTo>
                  <a:pt x="6491922" y="1267685"/>
                </a:lnTo>
                <a:cubicBezTo>
                  <a:pt x="6484861" y="1267685"/>
                  <a:pt x="6481332" y="1267685"/>
                  <a:pt x="6481332" y="1267685"/>
                </a:cubicBezTo>
                <a:close/>
                <a:moveTo>
                  <a:pt x="3463064" y="1267685"/>
                </a:moveTo>
                <a:lnTo>
                  <a:pt x="3473655" y="1278276"/>
                </a:lnTo>
                <a:lnTo>
                  <a:pt x="3473655" y="1267685"/>
                </a:lnTo>
                <a:cubicBezTo>
                  <a:pt x="3473655" y="1267685"/>
                  <a:pt x="3470124" y="1267685"/>
                  <a:pt x="3463064" y="1267685"/>
                </a:cubicBezTo>
                <a:close/>
                <a:moveTo>
                  <a:pt x="2435794" y="1267685"/>
                </a:moveTo>
                <a:cubicBezTo>
                  <a:pt x="2442854" y="1274745"/>
                  <a:pt x="2448151" y="1278276"/>
                  <a:pt x="2451680" y="1278276"/>
                </a:cubicBezTo>
                <a:cubicBezTo>
                  <a:pt x="2455210" y="1278276"/>
                  <a:pt x="2460505" y="1278276"/>
                  <a:pt x="2467566" y="1278276"/>
                </a:cubicBezTo>
                <a:lnTo>
                  <a:pt x="2478156" y="1278276"/>
                </a:lnTo>
                <a:cubicBezTo>
                  <a:pt x="2478156" y="1278276"/>
                  <a:pt x="2474625" y="1274745"/>
                  <a:pt x="2467566" y="1267685"/>
                </a:cubicBezTo>
                <a:close/>
                <a:moveTo>
                  <a:pt x="3092399" y="1257095"/>
                </a:moveTo>
                <a:lnTo>
                  <a:pt x="3102990" y="1278276"/>
                </a:lnTo>
                <a:lnTo>
                  <a:pt x="3134762" y="1278276"/>
                </a:lnTo>
                <a:cubicBezTo>
                  <a:pt x="3134762" y="1278276"/>
                  <a:pt x="3129466" y="1274745"/>
                  <a:pt x="3118877" y="1267685"/>
                </a:cubicBezTo>
                <a:cubicBezTo>
                  <a:pt x="3108285" y="1260625"/>
                  <a:pt x="3099460" y="1257095"/>
                  <a:pt x="3092399" y="1257095"/>
                </a:cubicBezTo>
                <a:close/>
                <a:moveTo>
                  <a:pt x="2986495" y="1257095"/>
                </a:moveTo>
                <a:lnTo>
                  <a:pt x="3018266" y="1278276"/>
                </a:lnTo>
                <a:lnTo>
                  <a:pt x="3018266" y="1267685"/>
                </a:lnTo>
                <a:close/>
                <a:moveTo>
                  <a:pt x="2663488" y="1257095"/>
                </a:moveTo>
                <a:cubicBezTo>
                  <a:pt x="2652899" y="1257095"/>
                  <a:pt x="2651133" y="1260625"/>
                  <a:pt x="2658193" y="1267685"/>
                </a:cubicBezTo>
                <a:lnTo>
                  <a:pt x="2679374" y="1267685"/>
                </a:lnTo>
                <a:lnTo>
                  <a:pt x="2700554" y="1267685"/>
                </a:lnTo>
                <a:cubicBezTo>
                  <a:pt x="2700554" y="1267685"/>
                  <a:pt x="2697023" y="1264154"/>
                  <a:pt x="2689964" y="1257095"/>
                </a:cubicBezTo>
                <a:cubicBezTo>
                  <a:pt x="2682904" y="1257095"/>
                  <a:pt x="2674080" y="1257095"/>
                  <a:pt x="2663488" y="1257095"/>
                </a:cubicBezTo>
                <a:close/>
                <a:moveTo>
                  <a:pt x="2128673" y="1257095"/>
                </a:moveTo>
                <a:lnTo>
                  <a:pt x="2223986" y="1267685"/>
                </a:lnTo>
                <a:cubicBezTo>
                  <a:pt x="2245167" y="1281806"/>
                  <a:pt x="2255757" y="1288866"/>
                  <a:pt x="2255757" y="1288866"/>
                </a:cubicBezTo>
                <a:cubicBezTo>
                  <a:pt x="2255757" y="1295927"/>
                  <a:pt x="2252227" y="1297691"/>
                  <a:pt x="2245167" y="1294162"/>
                </a:cubicBezTo>
                <a:cubicBezTo>
                  <a:pt x="2238107" y="1290631"/>
                  <a:pt x="2229282" y="1287101"/>
                  <a:pt x="2218690" y="1283571"/>
                </a:cubicBezTo>
                <a:cubicBezTo>
                  <a:pt x="2208101" y="1280041"/>
                  <a:pt x="2195745" y="1278276"/>
                  <a:pt x="2181625" y="1278276"/>
                </a:cubicBezTo>
                <a:cubicBezTo>
                  <a:pt x="2174565" y="1278276"/>
                  <a:pt x="2165738" y="1276510"/>
                  <a:pt x="2155149" y="1272981"/>
                </a:cubicBezTo>
                <a:cubicBezTo>
                  <a:pt x="2144559" y="1269450"/>
                  <a:pt x="2135733" y="1264154"/>
                  <a:pt x="2128673" y="1257095"/>
                </a:cubicBezTo>
                <a:close/>
                <a:moveTo>
                  <a:pt x="1895684" y="1257095"/>
                </a:moveTo>
                <a:cubicBezTo>
                  <a:pt x="1888623" y="1257095"/>
                  <a:pt x="1885093" y="1258860"/>
                  <a:pt x="1885093" y="1262389"/>
                </a:cubicBezTo>
                <a:cubicBezTo>
                  <a:pt x="1885093" y="1265920"/>
                  <a:pt x="1888623" y="1267685"/>
                  <a:pt x="1895684" y="1267685"/>
                </a:cubicBezTo>
                <a:cubicBezTo>
                  <a:pt x="1902744" y="1267685"/>
                  <a:pt x="1909804" y="1267685"/>
                  <a:pt x="1916864" y="1267685"/>
                </a:cubicBezTo>
                <a:close/>
                <a:moveTo>
                  <a:pt x="6153028" y="1246504"/>
                </a:moveTo>
                <a:cubicBezTo>
                  <a:pt x="6153028" y="1246504"/>
                  <a:pt x="6153028" y="1248269"/>
                  <a:pt x="6153028" y="1251800"/>
                </a:cubicBezTo>
                <a:cubicBezTo>
                  <a:pt x="6153028" y="1255331"/>
                  <a:pt x="6153028" y="1257095"/>
                  <a:pt x="6153028" y="1257095"/>
                </a:cubicBezTo>
                <a:cubicBezTo>
                  <a:pt x="6160090" y="1257095"/>
                  <a:pt x="6163620" y="1255331"/>
                  <a:pt x="6163620" y="1251800"/>
                </a:cubicBezTo>
                <a:cubicBezTo>
                  <a:pt x="6163620" y="1248269"/>
                  <a:pt x="6160090" y="1246504"/>
                  <a:pt x="6153028" y="1246504"/>
                </a:cubicBezTo>
                <a:close/>
                <a:moveTo>
                  <a:pt x="2711145" y="1246504"/>
                </a:moveTo>
                <a:cubicBezTo>
                  <a:pt x="2725266" y="1253564"/>
                  <a:pt x="2735856" y="1257095"/>
                  <a:pt x="2742916" y="1257095"/>
                </a:cubicBezTo>
                <a:lnTo>
                  <a:pt x="2732326" y="1246504"/>
                </a:lnTo>
                <a:close/>
                <a:moveTo>
                  <a:pt x="1408525" y="1246504"/>
                </a:moveTo>
                <a:lnTo>
                  <a:pt x="1419114" y="1246504"/>
                </a:lnTo>
                <a:cubicBezTo>
                  <a:pt x="1426175" y="1253564"/>
                  <a:pt x="1433235" y="1255331"/>
                  <a:pt x="1440296" y="1251800"/>
                </a:cubicBezTo>
                <a:cubicBezTo>
                  <a:pt x="1447356" y="1248269"/>
                  <a:pt x="1457946" y="1250035"/>
                  <a:pt x="1472067" y="1257095"/>
                </a:cubicBezTo>
                <a:cubicBezTo>
                  <a:pt x="1479127" y="1264154"/>
                  <a:pt x="1486187" y="1267685"/>
                  <a:pt x="1493248" y="1267685"/>
                </a:cubicBezTo>
                <a:cubicBezTo>
                  <a:pt x="1500308" y="1267685"/>
                  <a:pt x="1503838" y="1267685"/>
                  <a:pt x="1503838" y="1267685"/>
                </a:cubicBezTo>
                <a:cubicBezTo>
                  <a:pt x="1510898" y="1267685"/>
                  <a:pt x="1517959" y="1271216"/>
                  <a:pt x="1525019" y="1278276"/>
                </a:cubicBezTo>
                <a:cubicBezTo>
                  <a:pt x="1532080" y="1285335"/>
                  <a:pt x="1537375" y="1288866"/>
                  <a:pt x="1540904" y="1288866"/>
                </a:cubicBezTo>
                <a:cubicBezTo>
                  <a:pt x="1544436" y="1288866"/>
                  <a:pt x="1556790" y="1292397"/>
                  <a:pt x="1577971" y="1299456"/>
                </a:cubicBezTo>
                <a:cubicBezTo>
                  <a:pt x="1599152" y="1306516"/>
                  <a:pt x="1634453" y="1317108"/>
                  <a:pt x="1683875" y="1331228"/>
                </a:cubicBezTo>
                <a:lnTo>
                  <a:pt x="1705056" y="1341818"/>
                </a:lnTo>
                <a:cubicBezTo>
                  <a:pt x="1697995" y="1341818"/>
                  <a:pt x="1689170" y="1341818"/>
                  <a:pt x="1678581" y="1341818"/>
                </a:cubicBezTo>
                <a:cubicBezTo>
                  <a:pt x="1667989" y="1341818"/>
                  <a:pt x="1659164" y="1338287"/>
                  <a:pt x="1652104" y="1331228"/>
                </a:cubicBezTo>
                <a:lnTo>
                  <a:pt x="1609742" y="1320637"/>
                </a:lnTo>
                <a:lnTo>
                  <a:pt x="1535610" y="1299456"/>
                </a:lnTo>
                <a:cubicBezTo>
                  <a:pt x="1521489" y="1299456"/>
                  <a:pt x="1514429" y="1299456"/>
                  <a:pt x="1514429" y="1299456"/>
                </a:cubicBezTo>
                <a:lnTo>
                  <a:pt x="1482658" y="1278276"/>
                </a:lnTo>
                <a:cubicBezTo>
                  <a:pt x="1482658" y="1264154"/>
                  <a:pt x="1465007" y="1257095"/>
                  <a:pt x="1429704" y="1257095"/>
                </a:cubicBezTo>
                <a:cubicBezTo>
                  <a:pt x="1415585" y="1257095"/>
                  <a:pt x="1408525" y="1253564"/>
                  <a:pt x="1408525" y="1246504"/>
                </a:cubicBezTo>
                <a:close/>
                <a:moveTo>
                  <a:pt x="2840878" y="1241210"/>
                </a:moveTo>
                <a:cubicBezTo>
                  <a:pt x="2839114" y="1241210"/>
                  <a:pt x="2838230" y="1242975"/>
                  <a:pt x="2838230" y="1246504"/>
                </a:cubicBezTo>
                <a:cubicBezTo>
                  <a:pt x="2838230" y="1253564"/>
                  <a:pt x="2838230" y="1257095"/>
                  <a:pt x="2838230" y="1257095"/>
                </a:cubicBezTo>
                <a:cubicBezTo>
                  <a:pt x="2852351" y="1250035"/>
                  <a:pt x="2866471" y="1253564"/>
                  <a:pt x="2880591" y="1267685"/>
                </a:cubicBezTo>
                <a:lnTo>
                  <a:pt x="2870002" y="1278276"/>
                </a:lnTo>
                <a:cubicBezTo>
                  <a:pt x="2855879" y="1271216"/>
                  <a:pt x="2845290" y="1271216"/>
                  <a:pt x="2838230" y="1278276"/>
                </a:cubicBezTo>
                <a:cubicBezTo>
                  <a:pt x="2831170" y="1278276"/>
                  <a:pt x="2827639" y="1278276"/>
                  <a:pt x="2827639" y="1278276"/>
                </a:cubicBezTo>
                <a:lnTo>
                  <a:pt x="2817049" y="1267685"/>
                </a:lnTo>
                <a:cubicBezTo>
                  <a:pt x="2817049" y="1274745"/>
                  <a:pt x="2820579" y="1280041"/>
                  <a:pt x="2827639" y="1283571"/>
                </a:cubicBezTo>
                <a:cubicBezTo>
                  <a:pt x="2834700" y="1287101"/>
                  <a:pt x="2841760" y="1288866"/>
                  <a:pt x="2848820" y="1288866"/>
                </a:cubicBezTo>
                <a:cubicBezTo>
                  <a:pt x="2870002" y="1302987"/>
                  <a:pt x="2880591" y="1310047"/>
                  <a:pt x="2880591" y="1310047"/>
                </a:cubicBezTo>
                <a:cubicBezTo>
                  <a:pt x="2880591" y="1310047"/>
                  <a:pt x="2870002" y="1306516"/>
                  <a:pt x="2848820" y="1299456"/>
                </a:cubicBezTo>
                <a:cubicBezTo>
                  <a:pt x="2827639" y="1292397"/>
                  <a:pt x="2817049" y="1285335"/>
                  <a:pt x="2817049" y="1278276"/>
                </a:cubicBezTo>
                <a:lnTo>
                  <a:pt x="2753506" y="1257095"/>
                </a:lnTo>
                <a:cubicBezTo>
                  <a:pt x="2753506" y="1264154"/>
                  <a:pt x="2760567" y="1267685"/>
                  <a:pt x="2774687" y="1267685"/>
                </a:cubicBezTo>
                <a:lnTo>
                  <a:pt x="2785278" y="1278276"/>
                </a:lnTo>
                <a:lnTo>
                  <a:pt x="2795868" y="1288866"/>
                </a:lnTo>
                <a:lnTo>
                  <a:pt x="2806458" y="1299456"/>
                </a:lnTo>
                <a:lnTo>
                  <a:pt x="2806458" y="1310047"/>
                </a:lnTo>
                <a:lnTo>
                  <a:pt x="2827639" y="1310047"/>
                </a:lnTo>
                <a:lnTo>
                  <a:pt x="2859410" y="1320637"/>
                </a:lnTo>
                <a:cubicBezTo>
                  <a:pt x="2866471" y="1320637"/>
                  <a:pt x="2877061" y="1324168"/>
                  <a:pt x="2891182" y="1331228"/>
                </a:cubicBezTo>
                <a:cubicBezTo>
                  <a:pt x="2891182" y="1331228"/>
                  <a:pt x="2896477" y="1332993"/>
                  <a:pt x="2907067" y="1336523"/>
                </a:cubicBezTo>
                <a:cubicBezTo>
                  <a:pt x="2917658" y="1340053"/>
                  <a:pt x="2926483" y="1345349"/>
                  <a:pt x="2933543" y="1352408"/>
                </a:cubicBezTo>
                <a:lnTo>
                  <a:pt x="2965314" y="1362999"/>
                </a:lnTo>
                <a:lnTo>
                  <a:pt x="2944134" y="1362999"/>
                </a:lnTo>
                <a:lnTo>
                  <a:pt x="2933543" y="1362999"/>
                </a:lnTo>
                <a:lnTo>
                  <a:pt x="2954724" y="1373589"/>
                </a:lnTo>
                <a:lnTo>
                  <a:pt x="2965314" y="1362999"/>
                </a:lnTo>
                <a:lnTo>
                  <a:pt x="2997086" y="1373589"/>
                </a:lnTo>
                <a:lnTo>
                  <a:pt x="3007676" y="1384180"/>
                </a:lnTo>
                <a:cubicBezTo>
                  <a:pt x="3014737" y="1384180"/>
                  <a:pt x="3020031" y="1384180"/>
                  <a:pt x="3023562" y="1384180"/>
                </a:cubicBezTo>
                <a:cubicBezTo>
                  <a:pt x="3027093" y="1384180"/>
                  <a:pt x="3032387" y="1387710"/>
                  <a:pt x="3039447" y="1394770"/>
                </a:cubicBezTo>
                <a:lnTo>
                  <a:pt x="3039447" y="1384180"/>
                </a:lnTo>
                <a:cubicBezTo>
                  <a:pt x="3046508" y="1384180"/>
                  <a:pt x="3057098" y="1384180"/>
                  <a:pt x="3071218" y="1384180"/>
                </a:cubicBezTo>
                <a:lnTo>
                  <a:pt x="3113581" y="1405360"/>
                </a:lnTo>
                <a:cubicBezTo>
                  <a:pt x="3113581" y="1412420"/>
                  <a:pt x="3113581" y="1415951"/>
                  <a:pt x="3113581" y="1415951"/>
                </a:cubicBezTo>
                <a:lnTo>
                  <a:pt x="3124171" y="1415951"/>
                </a:lnTo>
                <a:cubicBezTo>
                  <a:pt x="3124171" y="1408891"/>
                  <a:pt x="3125935" y="1405360"/>
                  <a:pt x="3129466" y="1405360"/>
                </a:cubicBezTo>
                <a:cubicBezTo>
                  <a:pt x="3132997" y="1405360"/>
                  <a:pt x="3132997" y="1408891"/>
                  <a:pt x="3129466" y="1415951"/>
                </a:cubicBezTo>
                <a:cubicBezTo>
                  <a:pt x="3125935" y="1423012"/>
                  <a:pt x="3127701" y="1426541"/>
                  <a:pt x="3134762" y="1426541"/>
                </a:cubicBezTo>
                <a:lnTo>
                  <a:pt x="3155942" y="1426541"/>
                </a:lnTo>
                <a:lnTo>
                  <a:pt x="3155942" y="1437132"/>
                </a:lnTo>
                <a:lnTo>
                  <a:pt x="3177123" y="1447722"/>
                </a:lnTo>
                <a:cubicBezTo>
                  <a:pt x="3177123" y="1454783"/>
                  <a:pt x="3184183" y="1458312"/>
                  <a:pt x="3198303" y="1458312"/>
                </a:cubicBezTo>
                <a:lnTo>
                  <a:pt x="3208895" y="1447722"/>
                </a:lnTo>
                <a:lnTo>
                  <a:pt x="3219485" y="1447722"/>
                </a:lnTo>
                <a:cubicBezTo>
                  <a:pt x="3226545" y="1447722"/>
                  <a:pt x="3231839" y="1447722"/>
                  <a:pt x="3235370" y="1447722"/>
                </a:cubicBezTo>
                <a:cubicBezTo>
                  <a:pt x="3238901" y="1447722"/>
                  <a:pt x="3244195" y="1444191"/>
                  <a:pt x="3251255" y="1437132"/>
                </a:cubicBezTo>
                <a:lnTo>
                  <a:pt x="3261847" y="1447722"/>
                </a:lnTo>
                <a:cubicBezTo>
                  <a:pt x="3261847" y="1447722"/>
                  <a:pt x="3258316" y="1447722"/>
                  <a:pt x="3251255" y="1447722"/>
                </a:cubicBezTo>
                <a:cubicBezTo>
                  <a:pt x="3244195" y="1447722"/>
                  <a:pt x="3244195" y="1451253"/>
                  <a:pt x="3251255" y="1458312"/>
                </a:cubicBezTo>
                <a:lnTo>
                  <a:pt x="3272437" y="1458312"/>
                </a:lnTo>
                <a:lnTo>
                  <a:pt x="3283027" y="1458312"/>
                </a:lnTo>
                <a:cubicBezTo>
                  <a:pt x="3283027" y="1465372"/>
                  <a:pt x="3290088" y="1468903"/>
                  <a:pt x="3304208" y="1468903"/>
                </a:cubicBezTo>
                <a:cubicBezTo>
                  <a:pt x="3325389" y="1475964"/>
                  <a:pt x="3332449" y="1475964"/>
                  <a:pt x="3325389" y="1468903"/>
                </a:cubicBezTo>
                <a:lnTo>
                  <a:pt x="3335979" y="1468903"/>
                </a:lnTo>
                <a:cubicBezTo>
                  <a:pt x="3335979" y="1468903"/>
                  <a:pt x="3337743" y="1468903"/>
                  <a:pt x="3341274" y="1468903"/>
                </a:cubicBezTo>
                <a:cubicBezTo>
                  <a:pt x="3344806" y="1468903"/>
                  <a:pt x="3350099" y="1468903"/>
                  <a:pt x="3357160" y="1468903"/>
                </a:cubicBezTo>
                <a:cubicBezTo>
                  <a:pt x="3364220" y="1468903"/>
                  <a:pt x="3367751" y="1470668"/>
                  <a:pt x="3367751" y="1474199"/>
                </a:cubicBezTo>
                <a:cubicBezTo>
                  <a:pt x="3367751" y="1477728"/>
                  <a:pt x="3365986" y="1479493"/>
                  <a:pt x="3362456" y="1479493"/>
                </a:cubicBezTo>
                <a:cubicBezTo>
                  <a:pt x="3358926" y="1479493"/>
                  <a:pt x="3353630" y="1479493"/>
                  <a:pt x="3346570" y="1479493"/>
                </a:cubicBezTo>
                <a:lnTo>
                  <a:pt x="3357160" y="1490084"/>
                </a:lnTo>
                <a:cubicBezTo>
                  <a:pt x="3378341" y="1497143"/>
                  <a:pt x="3392461" y="1502439"/>
                  <a:pt x="3399522" y="1505970"/>
                </a:cubicBezTo>
                <a:cubicBezTo>
                  <a:pt x="3406582" y="1509499"/>
                  <a:pt x="3417172" y="1513030"/>
                  <a:pt x="3431293" y="1516560"/>
                </a:cubicBezTo>
                <a:cubicBezTo>
                  <a:pt x="3445413" y="1520091"/>
                  <a:pt x="3461299" y="1523620"/>
                  <a:pt x="3478949" y="1527151"/>
                </a:cubicBezTo>
                <a:cubicBezTo>
                  <a:pt x="3496600" y="1530680"/>
                  <a:pt x="3508956" y="1532445"/>
                  <a:pt x="3516016" y="1532445"/>
                </a:cubicBezTo>
                <a:cubicBezTo>
                  <a:pt x="3544257" y="1546566"/>
                  <a:pt x="3574263" y="1553626"/>
                  <a:pt x="3606034" y="1553626"/>
                </a:cubicBezTo>
                <a:cubicBezTo>
                  <a:pt x="3637805" y="1553626"/>
                  <a:pt x="3657222" y="1560687"/>
                  <a:pt x="3664282" y="1574807"/>
                </a:cubicBezTo>
                <a:lnTo>
                  <a:pt x="3696052" y="1585397"/>
                </a:lnTo>
                <a:lnTo>
                  <a:pt x="3727824" y="1595988"/>
                </a:lnTo>
                <a:cubicBezTo>
                  <a:pt x="3741946" y="1603047"/>
                  <a:pt x="3759596" y="1606578"/>
                  <a:pt x="3780776" y="1606578"/>
                </a:cubicBezTo>
                <a:cubicBezTo>
                  <a:pt x="3787836" y="1606578"/>
                  <a:pt x="3791367" y="1610109"/>
                  <a:pt x="3791367" y="1617170"/>
                </a:cubicBezTo>
                <a:cubicBezTo>
                  <a:pt x="3798427" y="1617170"/>
                  <a:pt x="3816078" y="1620699"/>
                  <a:pt x="3844319" y="1627759"/>
                </a:cubicBezTo>
                <a:cubicBezTo>
                  <a:pt x="3851379" y="1627759"/>
                  <a:pt x="3860204" y="1629524"/>
                  <a:pt x="3870796" y="1633055"/>
                </a:cubicBezTo>
                <a:cubicBezTo>
                  <a:pt x="3881386" y="1636584"/>
                  <a:pt x="3886681" y="1638349"/>
                  <a:pt x="3886681" y="1638349"/>
                </a:cubicBezTo>
                <a:lnTo>
                  <a:pt x="3907860" y="1648940"/>
                </a:lnTo>
                <a:cubicBezTo>
                  <a:pt x="3914921" y="1656001"/>
                  <a:pt x="3921982" y="1659530"/>
                  <a:pt x="3929042" y="1659530"/>
                </a:cubicBezTo>
                <a:cubicBezTo>
                  <a:pt x="3964344" y="1645410"/>
                  <a:pt x="3996114" y="1652470"/>
                  <a:pt x="4024356" y="1680711"/>
                </a:cubicBezTo>
                <a:cubicBezTo>
                  <a:pt x="4031416" y="1687772"/>
                  <a:pt x="4036710" y="1691301"/>
                  <a:pt x="4040242" y="1691301"/>
                </a:cubicBezTo>
                <a:cubicBezTo>
                  <a:pt x="4043772" y="1691301"/>
                  <a:pt x="4049066" y="1691301"/>
                  <a:pt x="4056127" y="1691301"/>
                </a:cubicBezTo>
                <a:cubicBezTo>
                  <a:pt x="4070248" y="1684242"/>
                  <a:pt x="4079073" y="1682476"/>
                  <a:pt x="4082604" y="1686007"/>
                </a:cubicBezTo>
                <a:cubicBezTo>
                  <a:pt x="4086133" y="1689537"/>
                  <a:pt x="4091429" y="1691301"/>
                  <a:pt x="4098489" y="1691301"/>
                </a:cubicBezTo>
                <a:cubicBezTo>
                  <a:pt x="4105548" y="1691301"/>
                  <a:pt x="4110844" y="1693066"/>
                  <a:pt x="4114374" y="1696597"/>
                </a:cubicBezTo>
                <a:cubicBezTo>
                  <a:pt x="4117904" y="1700128"/>
                  <a:pt x="4123200" y="1701893"/>
                  <a:pt x="4130260" y="1701893"/>
                </a:cubicBezTo>
                <a:lnTo>
                  <a:pt x="4130260" y="1691301"/>
                </a:lnTo>
                <a:lnTo>
                  <a:pt x="4119669" y="1670122"/>
                </a:lnTo>
                <a:cubicBezTo>
                  <a:pt x="4119669" y="1656001"/>
                  <a:pt x="4105548" y="1652470"/>
                  <a:pt x="4077308" y="1659530"/>
                </a:cubicBezTo>
                <a:cubicBezTo>
                  <a:pt x="4070248" y="1659530"/>
                  <a:pt x="4064952" y="1659530"/>
                  <a:pt x="4061422" y="1659530"/>
                </a:cubicBezTo>
                <a:cubicBezTo>
                  <a:pt x="4057892" y="1659530"/>
                  <a:pt x="4056127" y="1659530"/>
                  <a:pt x="4056127" y="1659530"/>
                </a:cubicBezTo>
                <a:cubicBezTo>
                  <a:pt x="4049066" y="1645410"/>
                  <a:pt x="4027886" y="1641880"/>
                  <a:pt x="3992585" y="1648940"/>
                </a:cubicBezTo>
                <a:cubicBezTo>
                  <a:pt x="3985524" y="1648940"/>
                  <a:pt x="3978464" y="1645410"/>
                  <a:pt x="3971404" y="1638349"/>
                </a:cubicBezTo>
                <a:lnTo>
                  <a:pt x="3960812" y="1627759"/>
                </a:lnTo>
                <a:lnTo>
                  <a:pt x="3950223" y="1627759"/>
                </a:lnTo>
                <a:cubicBezTo>
                  <a:pt x="3957284" y="1634820"/>
                  <a:pt x="3953754" y="1634820"/>
                  <a:pt x="3939633" y="1627759"/>
                </a:cubicBezTo>
                <a:cubicBezTo>
                  <a:pt x="3932572" y="1627759"/>
                  <a:pt x="3921982" y="1624228"/>
                  <a:pt x="3907860" y="1617170"/>
                </a:cubicBezTo>
                <a:cubicBezTo>
                  <a:pt x="3865500" y="1603047"/>
                  <a:pt x="3844319" y="1595988"/>
                  <a:pt x="3844319" y="1595988"/>
                </a:cubicBezTo>
                <a:lnTo>
                  <a:pt x="3823138" y="1574807"/>
                </a:lnTo>
                <a:cubicBezTo>
                  <a:pt x="3816078" y="1574807"/>
                  <a:pt x="3805488" y="1571276"/>
                  <a:pt x="3791367" y="1564218"/>
                </a:cubicBezTo>
                <a:cubicBezTo>
                  <a:pt x="3763126" y="1543036"/>
                  <a:pt x="3738415" y="1535976"/>
                  <a:pt x="3717234" y="1543036"/>
                </a:cubicBezTo>
                <a:lnTo>
                  <a:pt x="3706644" y="1543036"/>
                </a:lnTo>
                <a:lnTo>
                  <a:pt x="3696052" y="1532445"/>
                </a:lnTo>
                <a:cubicBezTo>
                  <a:pt x="3696052" y="1539506"/>
                  <a:pt x="3696052" y="1543036"/>
                  <a:pt x="3696052" y="1543036"/>
                </a:cubicBezTo>
                <a:cubicBezTo>
                  <a:pt x="3696052" y="1543036"/>
                  <a:pt x="3696052" y="1546566"/>
                  <a:pt x="3696052" y="1553626"/>
                </a:cubicBezTo>
                <a:cubicBezTo>
                  <a:pt x="3688992" y="1553626"/>
                  <a:pt x="3678402" y="1550095"/>
                  <a:pt x="3664282" y="1543036"/>
                </a:cubicBezTo>
                <a:cubicBezTo>
                  <a:pt x="3643100" y="1528916"/>
                  <a:pt x="3618390" y="1518324"/>
                  <a:pt x="3590148" y="1511264"/>
                </a:cubicBezTo>
                <a:cubicBezTo>
                  <a:pt x="3576028" y="1511264"/>
                  <a:pt x="3565438" y="1509499"/>
                  <a:pt x="3558378" y="1505970"/>
                </a:cubicBezTo>
                <a:cubicBezTo>
                  <a:pt x="3551317" y="1502439"/>
                  <a:pt x="3544257" y="1500674"/>
                  <a:pt x="3537196" y="1500674"/>
                </a:cubicBezTo>
                <a:lnTo>
                  <a:pt x="3516016" y="1500674"/>
                </a:lnTo>
                <a:cubicBezTo>
                  <a:pt x="3487776" y="1486554"/>
                  <a:pt x="3470124" y="1479493"/>
                  <a:pt x="3463064" y="1479493"/>
                </a:cubicBezTo>
                <a:lnTo>
                  <a:pt x="3452474" y="1479493"/>
                </a:lnTo>
                <a:lnTo>
                  <a:pt x="3452474" y="1468903"/>
                </a:lnTo>
                <a:lnTo>
                  <a:pt x="3452474" y="1458312"/>
                </a:lnTo>
                <a:cubicBezTo>
                  <a:pt x="3452474" y="1458312"/>
                  <a:pt x="3447178" y="1454783"/>
                  <a:pt x="3436588" y="1447722"/>
                </a:cubicBezTo>
                <a:cubicBezTo>
                  <a:pt x="3425997" y="1440662"/>
                  <a:pt x="3420703" y="1440662"/>
                  <a:pt x="3420703" y="1447722"/>
                </a:cubicBezTo>
                <a:lnTo>
                  <a:pt x="3399522" y="1447722"/>
                </a:lnTo>
                <a:cubicBezTo>
                  <a:pt x="3399522" y="1447722"/>
                  <a:pt x="3397758" y="1445957"/>
                  <a:pt x="3394226" y="1442427"/>
                </a:cubicBezTo>
                <a:cubicBezTo>
                  <a:pt x="3390695" y="1438897"/>
                  <a:pt x="3388931" y="1437132"/>
                  <a:pt x="3388931" y="1437132"/>
                </a:cubicBezTo>
                <a:cubicBezTo>
                  <a:pt x="3387166" y="1438897"/>
                  <a:pt x="3385401" y="1440221"/>
                  <a:pt x="3383637" y="1441103"/>
                </a:cubicBezTo>
                <a:lnTo>
                  <a:pt x="3379970" y="1442020"/>
                </a:lnTo>
                <a:lnTo>
                  <a:pt x="3420703" y="1458312"/>
                </a:lnTo>
                <a:cubicBezTo>
                  <a:pt x="3420703" y="1465372"/>
                  <a:pt x="3420703" y="1468903"/>
                  <a:pt x="3420703" y="1468903"/>
                </a:cubicBezTo>
                <a:cubicBezTo>
                  <a:pt x="3364220" y="1468903"/>
                  <a:pt x="3321858" y="1458312"/>
                  <a:pt x="3293618" y="1437132"/>
                </a:cubicBezTo>
                <a:cubicBezTo>
                  <a:pt x="3293618" y="1430072"/>
                  <a:pt x="3288322" y="1426541"/>
                  <a:pt x="3277733" y="1426541"/>
                </a:cubicBezTo>
                <a:cubicBezTo>
                  <a:pt x="3267141" y="1426541"/>
                  <a:pt x="3261847" y="1426541"/>
                  <a:pt x="3261847" y="1426541"/>
                </a:cubicBezTo>
                <a:lnTo>
                  <a:pt x="3261847" y="1405360"/>
                </a:lnTo>
                <a:cubicBezTo>
                  <a:pt x="3254786" y="1405360"/>
                  <a:pt x="3251255" y="1405360"/>
                  <a:pt x="3251255" y="1405360"/>
                </a:cubicBezTo>
                <a:cubicBezTo>
                  <a:pt x="3251255" y="1405360"/>
                  <a:pt x="3251255" y="1408891"/>
                  <a:pt x="3251255" y="1415951"/>
                </a:cubicBezTo>
                <a:lnTo>
                  <a:pt x="3251255" y="1426541"/>
                </a:lnTo>
                <a:cubicBezTo>
                  <a:pt x="3244195" y="1419481"/>
                  <a:pt x="3238901" y="1415951"/>
                  <a:pt x="3235370" y="1415951"/>
                </a:cubicBezTo>
                <a:cubicBezTo>
                  <a:pt x="3231839" y="1415951"/>
                  <a:pt x="3226545" y="1412420"/>
                  <a:pt x="3219485" y="1405360"/>
                </a:cubicBezTo>
                <a:lnTo>
                  <a:pt x="3230075" y="1405360"/>
                </a:lnTo>
                <a:cubicBezTo>
                  <a:pt x="3237136" y="1405360"/>
                  <a:pt x="3240666" y="1403595"/>
                  <a:pt x="3240666" y="1400066"/>
                </a:cubicBezTo>
                <a:cubicBezTo>
                  <a:pt x="3240666" y="1396535"/>
                  <a:pt x="3235370" y="1394770"/>
                  <a:pt x="3224781" y="1394770"/>
                </a:cubicBezTo>
                <a:cubicBezTo>
                  <a:pt x="3214189" y="1394770"/>
                  <a:pt x="3208895" y="1391239"/>
                  <a:pt x="3208895" y="1384180"/>
                </a:cubicBezTo>
                <a:lnTo>
                  <a:pt x="3187714" y="1373589"/>
                </a:lnTo>
                <a:cubicBezTo>
                  <a:pt x="3180653" y="1373589"/>
                  <a:pt x="3177123" y="1371824"/>
                  <a:pt x="3177123" y="1368293"/>
                </a:cubicBezTo>
                <a:cubicBezTo>
                  <a:pt x="3177123" y="1364764"/>
                  <a:pt x="3163002" y="1357704"/>
                  <a:pt x="3134762" y="1347114"/>
                </a:cubicBezTo>
                <a:cubicBezTo>
                  <a:pt x="3106520" y="1336523"/>
                  <a:pt x="3085339" y="1331228"/>
                  <a:pt x="3071218" y="1331228"/>
                </a:cubicBezTo>
                <a:cubicBezTo>
                  <a:pt x="3071218" y="1331228"/>
                  <a:pt x="3071218" y="1327697"/>
                  <a:pt x="3071218" y="1320637"/>
                </a:cubicBezTo>
                <a:lnTo>
                  <a:pt x="3039447" y="1299456"/>
                </a:lnTo>
                <a:cubicBezTo>
                  <a:pt x="2975906" y="1278276"/>
                  <a:pt x="2926483" y="1264154"/>
                  <a:pt x="2891182" y="1257095"/>
                </a:cubicBezTo>
                <a:cubicBezTo>
                  <a:pt x="2884122" y="1250035"/>
                  <a:pt x="2877061" y="1246504"/>
                  <a:pt x="2870002" y="1246504"/>
                </a:cubicBezTo>
                <a:cubicBezTo>
                  <a:pt x="2862941" y="1246504"/>
                  <a:pt x="2855879" y="1246504"/>
                  <a:pt x="2848820" y="1246504"/>
                </a:cubicBezTo>
                <a:cubicBezTo>
                  <a:pt x="2845290" y="1242975"/>
                  <a:pt x="2842642" y="1241210"/>
                  <a:pt x="2840878" y="1241210"/>
                </a:cubicBezTo>
                <a:close/>
                <a:moveTo>
                  <a:pt x="8133435" y="1235914"/>
                </a:moveTo>
                <a:cubicBezTo>
                  <a:pt x="8140497" y="1235914"/>
                  <a:pt x="8147556" y="1235914"/>
                  <a:pt x="8154617" y="1235914"/>
                </a:cubicBezTo>
                <a:cubicBezTo>
                  <a:pt x="8161677" y="1235914"/>
                  <a:pt x="8165206" y="1239445"/>
                  <a:pt x="8165206" y="1246504"/>
                </a:cubicBezTo>
                <a:cubicBezTo>
                  <a:pt x="8151087" y="1246504"/>
                  <a:pt x="8140497" y="1242975"/>
                  <a:pt x="8133435" y="1235914"/>
                </a:cubicBezTo>
                <a:close/>
                <a:moveTo>
                  <a:pt x="6735502" y="1225324"/>
                </a:moveTo>
                <a:lnTo>
                  <a:pt x="6735502" y="1235914"/>
                </a:lnTo>
                <a:cubicBezTo>
                  <a:pt x="6742562" y="1242975"/>
                  <a:pt x="6751387" y="1244739"/>
                  <a:pt x="6761977" y="1241210"/>
                </a:cubicBezTo>
                <a:cubicBezTo>
                  <a:pt x="6772568" y="1237679"/>
                  <a:pt x="6777862" y="1239445"/>
                  <a:pt x="6777862" y="1246504"/>
                </a:cubicBezTo>
                <a:cubicBezTo>
                  <a:pt x="6777862" y="1253564"/>
                  <a:pt x="6779628" y="1257095"/>
                  <a:pt x="6783158" y="1257095"/>
                </a:cubicBezTo>
                <a:cubicBezTo>
                  <a:pt x="6786688" y="1257095"/>
                  <a:pt x="6791984" y="1257095"/>
                  <a:pt x="6799044" y="1257095"/>
                </a:cubicBezTo>
                <a:lnTo>
                  <a:pt x="6820224" y="1267685"/>
                </a:lnTo>
                <a:cubicBezTo>
                  <a:pt x="6827285" y="1274745"/>
                  <a:pt x="6832580" y="1276510"/>
                  <a:pt x="6836110" y="1272981"/>
                </a:cubicBezTo>
                <a:cubicBezTo>
                  <a:pt x="6839640" y="1269450"/>
                  <a:pt x="6843170" y="1269450"/>
                  <a:pt x="6846700" y="1272981"/>
                </a:cubicBezTo>
                <a:cubicBezTo>
                  <a:pt x="6850230" y="1276510"/>
                  <a:pt x="6859056" y="1280041"/>
                  <a:pt x="6873177" y="1283571"/>
                </a:cubicBezTo>
                <a:cubicBezTo>
                  <a:pt x="6887296" y="1287101"/>
                  <a:pt x="6897888" y="1288866"/>
                  <a:pt x="6904948" y="1288866"/>
                </a:cubicBezTo>
                <a:lnTo>
                  <a:pt x="6915539" y="1278276"/>
                </a:lnTo>
                <a:cubicBezTo>
                  <a:pt x="6908477" y="1285335"/>
                  <a:pt x="6908477" y="1290631"/>
                  <a:pt x="6915539" y="1294162"/>
                </a:cubicBezTo>
                <a:cubicBezTo>
                  <a:pt x="6922600" y="1297691"/>
                  <a:pt x="6929658" y="1299456"/>
                  <a:pt x="6936718" y="1299456"/>
                </a:cubicBezTo>
                <a:cubicBezTo>
                  <a:pt x="6943780" y="1299456"/>
                  <a:pt x="6950840" y="1301221"/>
                  <a:pt x="6957900" y="1304752"/>
                </a:cubicBezTo>
                <a:cubicBezTo>
                  <a:pt x="6964960" y="1308283"/>
                  <a:pt x="6968491" y="1313577"/>
                  <a:pt x="6968491" y="1320637"/>
                </a:cubicBezTo>
                <a:cubicBezTo>
                  <a:pt x="6972020" y="1320637"/>
                  <a:pt x="6973785" y="1320637"/>
                  <a:pt x="6973785" y="1320637"/>
                </a:cubicBezTo>
                <a:lnTo>
                  <a:pt x="6989670" y="1320637"/>
                </a:lnTo>
                <a:cubicBezTo>
                  <a:pt x="6989670" y="1327697"/>
                  <a:pt x="6994966" y="1329464"/>
                  <a:pt x="7005558" y="1325933"/>
                </a:cubicBezTo>
                <a:cubicBezTo>
                  <a:pt x="7016148" y="1322402"/>
                  <a:pt x="7023208" y="1322402"/>
                  <a:pt x="7026737" y="1325933"/>
                </a:cubicBezTo>
                <a:cubicBezTo>
                  <a:pt x="7030266" y="1329464"/>
                  <a:pt x="7035562" y="1331228"/>
                  <a:pt x="7042622" y="1331228"/>
                </a:cubicBezTo>
                <a:cubicBezTo>
                  <a:pt x="7042622" y="1338287"/>
                  <a:pt x="7044389" y="1341818"/>
                  <a:pt x="7047918" y="1341818"/>
                </a:cubicBezTo>
                <a:cubicBezTo>
                  <a:pt x="7051448" y="1341818"/>
                  <a:pt x="7058510" y="1341818"/>
                  <a:pt x="7069100" y="1341818"/>
                </a:cubicBezTo>
                <a:cubicBezTo>
                  <a:pt x="7079689" y="1341818"/>
                  <a:pt x="7090280" y="1345349"/>
                  <a:pt x="7100870" y="1352408"/>
                </a:cubicBezTo>
                <a:cubicBezTo>
                  <a:pt x="7111462" y="1359468"/>
                  <a:pt x="7116756" y="1359468"/>
                  <a:pt x="7116756" y="1352408"/>
                </a:cubicBezTo>
                <a:lnTo>
                  <a:pt x="7127347" y="1362999"/>
                </a:lnTo>
                <a:cubicBezTo>
                  <a:pt x="7134408" y="1370060"/>
                  <a:pt x="7143232" y="1373589"/>
                  <a:pt x="7153822" y="1373589"/>
                </a:cubicBezTo>
                <a:cubicBezTo>
                  <a:pt x="7164414" y="1373589"/>
                  <a:pt x="7176770" y="1377120"/>
                  <a:pt x="7190889" y="1384180"/>
                </a:cubicBezTo>
                <a:cubicBezTo>
                  <a:pt x="7212070" y="1391239"/>
                  <a:pt x="7231485" y="1396535"/>
                  <a:pt x="7249136" y="1400066"/>
                </a:cubicBezTo>
                <a:cubicBezTo>
                  <a:pt x="7266788" y="1403595"/>
                  <a:pt x="7279142" y="1405360"/>
                  <a:pt x="7286203" y="1405360"/>
                </a:cubicBezTo>
                <a:lnTo>
                  <a:pt x="7296793" y="1405360"/>
                </a:lnTo>
                <a:cubicBezTo>
                  <a:pt x="7303854" y="1412420"/>
                  <a:pt x="7310914" y="1415951"/>
                  <a:pt x="7317974" y="1415951"/>
                </a:cubicBezTo>
                <a:cubicBezTo>
                  <a:pt x="7325034" y="1415951"/>
                  <a:pt x="7342684" y="1419481"/>
                  <a:pt x="7370926" y="1426541"/>
                </a:cubicBezTo>
                <a:lnTo>
                  <a:pt x="7360336" y="1415951"/>
                </a:lnTo>
                <a:lnTo>
                  <a:pt x="7339155" y="1405360"/>
                </a:lnTo>
                <a:cubicBezTo>
                  <a:pt x="7346216" y="1412420"/>
                  <a:pt x="7335626" y="1408891"/>
                  <a:pt x="7307384" y="1394770"/>
                </a:cubicBezTo>
                <a:lnTo>
                  <a:pt x="7286203" y="1394770"/>
                </a:lnTo>
                <a:lnTo>
                  <a:pt x="7275612" y="1394770"/>
                </a:lnTo>
                <a:cubicBezTo>
                  <a:pt x="7268552" y="1387710"/>
                  <a:pt x="7252666" y="1378885"/>
                  <a:pt x="7227956" y="1368293"/>
                </a:cubicBezTo>
                <a:cubicBezTo>
                  <a:pt x="7203245" y="1357704"/>
                  <a:pt x="7180299" y="1352408"/>
                  <a:pt x="7159118" y="1352408"/>
                </a:cubicBezTo>
                <a:lnTo>
                  <a:pt x="7127347" y="1331228"/>
                </a:lnTo>
                <a:cubicBezTo>
                  <a:pt x="7127347" y="1331228"/>
                  <a:pt x="7122052" y="1329464"/>
                  <a:pt x="7111462" y="1325933"/>
                </a:cubicBezTo>
                <a:cubicBezTo>
                  <a:pt x="7100870" y="1322402"/>
                  <a:pt x="7088514" y="1317108"/>
                  <a:pt x="7074395" y="1310047"/>
                </a:cubicBezTo>
                <a:lnTo>
                  <a:pt x="7042622" y="1310047"/>
                </a:lnTo>
                <a:cubicBezTo>
                  <a:pt x="7035562" y="1302987"/>
                  <a:pt x="7026737" y="1297691"/>
                  <a:pt x="7016148" y="1294162"/>
                </a:cubicBezTo>
                <a:cubicBezTo>
                  <a:pt x="7005558" y="1290631"/>
                  <a:pt x="6998496" y="1288866"/>
                  <a:pt x="6994966" y="1288866"/>
                </a:cubicBezTo>
                <a:cubicBezTo>
                  <a:pt x="6991437" y="1288866"/>
                  <a:pt x="6987906" y="1288866"/>
                  <a:pt x="6984376" y="1288866"/>
                </a:cubicBezTo>
                <a:cubicBezTo>
                  <a:pt x="6980847" y="1288866"/>
                  <a:pt x="6975552" y="1288866"/>
                  <a:pt x="6968491" y="1288866"/>
                </a:cubicBezTo>
                <a:lnTo>
                  <a:pt x="6957900" y="1278276"/>
                </a:lnTo>
                <a:lnTo>
                  <a:pt x="6904948" y="1257095"/>
                </a:lnTo>
                <a:cubicBezTo>
                  <a:pt x="6897888" y="1264154"/>
                  <a:pt x="6890828" y="1265920"/>
                  <a:pt x="6883766" y="1262389"/>
                </a:cubicBezTo>
                <a:cubicBezTo>
                  <a:pt x="6876706" y="1258860"/>
                  <a:pt x="6873177" y="1257095"/>
                  <a:pt x="6873177" y="1257095"/>
                </a:cubicBezTo>
                <a:cubicBezTo>
                  <a:pt x="6866116" y="1250035"/>
                  <a:pt x="6859056" y="1248269"/>
                  <a:pt x="6851996" y="1251800"/>
                </a:cubicBezTo>
                <a:cubicBezTo>
                  <a:pt x="6844936" y="1255331"/>
                  <a:pt x="6836110" y="1253564"/>
                  <a:pt x="6825520" y="1246504"/>
                </a:cubicBezTo>
                <a:cubicBezTo>
                  <a:pt x="6814929" y="1239445"/>
                  <a:pt x="6806104" y="1239445"/>
                  <a:pt x="6799044" y="1246504"/>
                </a:cubicBezTo>
                <a:lnTo>
                  <a:pt x="6788454" y="1235914"/>
                </a:lnTo>
                <a:lnTo>
                  <a:pt x="6767272" y="1235914"/>
                </a:lnTo>
                <a:cubicBezTo>
                  <a:pt x="6753152" y="1235914"/>
                  <a:pt x="6744326" y="1234149"/>
                  <a:pt x="6740796" y="1230619"/>
                </a:cubicBezTo>
                <a:cubicBezTo>
                  <a:pt x="6737266" y="1227089"/>
                  <a:pt x="6735502" y="1225324"/>
                  <a:pt x="6735502" y="1225324"/>
                </a:cubicBezTo>
                <a:close/>
                <a:moveTo>
                  <a:pt x="3320093" y="1225324"/>
                </a:moveTo>
                <a:cubicBezTo>
                  <a:pt x="3316564" y="1225324"/>
                  <a:pt x="3314799" y="1228854"/>
                  <a:pt x="3314799" y="1235914"/>
                </a:cubicBezTo>
                <a:cubicBezTo>
                  <a:pt x="3321858" y="1235914"/>
                  <a:pt x="3325389" y="1234149"/>
                  <a:pt x="3325389" y="1230619"/>
                </a:cubicBezTo>
                <a:cubicBezTo>
                  <a:pt x="3325389" y="1227089"/>
                  <a:pt x="3323625" y="1225324"/>
                  <a:pt x="3320093" y="1225324"/>
                </a:cubicBezTo>
                <a:close/>
                <a:moveTo>
                  <a:pt x="3124171" y="1225324"/>
                </a:moveTo>
                <a:cubicBezTo>
                  <a:pt x="3124171" y="1225324"/>
                  <a:pt x="3124171" y="1228854"/>
                  <a:pt x="3124171" y="1235914"/>
                </a:cubicBezTo>
                <a:lnTo>
                  <a:pt x="3145351" y="1246504"/>
                </a:lnTo>
                <a:cubicBezTo>
                  <a:pt x="3152412" y="1239445"/>
                  <a:pt x="3152412" y="1235914"/>
                  <a:pt x="3145351" y="1235914"/>
                </a:cubicBezTo>
                <a:cubicBezTo>
                  <a:pt x="3145351" y="1235914"/>
                  <a:pt x="3141821" y="1235914"/>
                  <a:pt x="3134762" y="1235914"/>
                </a:cubicBezTo>
                <a:cubicBezTo>
                  <a:pt x="3127701" y="1228854"/>
                  <a:pt x="3124171" y="1225324"/>
                  <a:pt x="3124171" y="1225324"/>
                </a:cubicBezTo>
                <a:close/>
                <a:moveTo>
                  <a:pt x="2975906" y="1225324"/>
                </a:moveTo>
                <a:cubicBezTo>
                  <a:pt x="2982965" y="1232383"/>
                  <a:pt x="2986495" y="1235914"/>
                  <a:pt x="2986495" y="1235914"/>
                </a:cubicBezTo>
                <a:lnTo>
                  <a:pt x="2986495" y="1225324"/>
                </a:lnTo>
                <a:cubicBezTo>
                  <a:pt x="2986495" y="1225324"/>
                  <a:pt x="2982965" y="1225324"/>
                  <a:pt x="2975906" y="1225324"/>
                </a:cubicBezTo>
                <a:close/>
                <a:moveTo>
                  <a:pt x="1196717" y="1225324"/>
                </a:moveTo>
                <a:lnTo>
                  <a:pt x="1217897" y="1235914"/>
                </a:lnTo>
                <a:lnTo>
                  <a:pt x="1228487" y="1246504"/>
                </a:lnTo>
                <a:cubicBezTo>
                  <a:pt x="1221427" y="1246504"/>
                  <a:pt x="1214367" y="1246504"/>
                  <a:pt x="1207306" y="1246504"/>
                </a:cubicBezTo>
                <a:lnTo>
                  <a:pt x="1196717" y="1235914"/>
                </a:lnTo>
                <a:cubicBezTo>
                  <a:pt x="1196717" y="1228854"/>
                  <a:pt x="1196717" y="1225324"/>
                  <a:pt x="1196717" y="1225324"/>
                </a:cubicBezTo>
                <a:close/>
                <a:moveTo>
                  <a:pt x="8059302" y="1214733"/>
                </a:moveTo>
                <a:cubicBezTo>
                  <a:pt x="8066364" y="1214733"/>
                  <a:pt x="8073423" y="1214733"/>
                  <a:pt x="8080483" y="1214733"/>
                </a:cubicBezTo>
                <a:lnTo>
                  <a:pt x="8080483" y="1225324"/>
                </a:lnTo>
                <a:cubicBezTo>
                  <a:pt x="8073423" y="1225324"/>
                  <a:pt x="8068127" y="1223558"/>
                  <a:pt x="8064598" y="1220029"/>
                </a:cubicBezTo>
                <a:cubicBezTo>
                  <a:pt x="8061068" y="1216498"/>
                  <a:pt x="8059302" y="1214733"/>
                  <a:pt x="8059302" y="1214733"/>
                </a:cubicBezTo>
                <a:close/>
                <a:moveTo>
                  <a:pt x="6703730" y="1214733"/>
                </a:moveTo>
                <a:cubicBezTo>
                  <a:pt x="6696669" y="1221793"/>
                  <a:pt x="6694906" y="1227089"/>
                  <a:pt x="6698435" y="1230619"/>
                </a:cubicBezTo>
                <a:cubicBezTo>
                  <a:pt x="6701964" y="1234149"/>
                  <a:pt x="6705496" y="1235914"/>
                  <a:pt x="6709025" y="1235914"/>
                </a:cubicBezTo>
                <a:cubicBezTo>
                  <a:pt x="6712554" y="1235914"/>
                  <a:pt x="6714320" y="1235914"/>
                  <a:pt x="6714320" y="1235914"/>
                </a:cubicBezTo>
                <a:cubicBezTo>
                  <a:pt x="6714320" y="1235914"/>
                  <a:pt x="6714320" y="1232383"/>
                  <a:pt x="6714320" y="1225324"/>
                </a:cubicBezTo>
                <a:close/>
                <a:moveTo>
                  <a:pt x="2944134" y="1214733"/>
                </a:moveTo>
                <a:cubicBezTo>
                  <a:pt x="2944134" y="1221793"/>
                  <a:pt x="2945898" y="1225324"/>
                  <a:pt x="2949429" y="1225324"/>
                </a:cubicBezTo>
                <a:cubicBezTo>
                  <a:pt x="2952960" y="1225324"/>
                  <a:pt x="2954724" y="1223558"/>
                  <a:pt x="2954724" y="1220029"/>
                </a:cubicBezTo>
                <a:cubicBezTo>
                  <a:pt x="2954724" y="1216498"/>
                  <a:pt x="2951194" y="1214733"/>
                  <a:pt x="2944134" y="1214733"/>
                </a:cubicBezTo>
                <a:close/>
                <a:moveTo>
                  <a:pt x="2795868" y="1214733"/>
                </a:moveTo>
                <a:cubicBezTo>
                  <a:pt x="2795868" y="1221793"/>
                  <a:pt x="2797633" y="1225324"/>
                  <a:pt x="2801163" y="1225324"/>
                </a:cubicBezTo>
                <a:cubicBezTo>
                  <a:pt x="2804694" y="1225324"/>
                  <a:pt x="2806458" y="1223558"/>
                  <a:pt x="2806458" y="1220029"/>
                </a:cubicBezTo>
                <a:cubicBezTo>
                  <a:pt x="2806458" y="1216498"/>
                  <a:pt x="2802927" y="1214733"/>
                  <a:pt x="2795868" y="1214733"/>
                </a:cubicBezTo>
                <a:close/>
                <a:moveTo>
                  <a:pt x="2020121" y="1214733"/>
                </a:moveTo>
                <a:cubicBezTo>
                  <a:pt x="2025416" y="1214733"/>
                  <a:pt x="2029828" y="1218264"/>
                  <a:pt x="2033359" y="1225324"/>
                </a:cubicBezTo>
                <a:lnTo>
                  <a:pt x="2022769" y="1225324"/>
                </a:lnTo>
                <a:cubicBezTo>
                  <a:pt x="2015709" y="1225324"/>
                  <a:pt x="2012178" y="1225324"/>
                  <a:pt x="2012178" y="1225324"/>
                </a:cubicBezTo>
                <a:cubicBezTo>
                  <a:pt x="2012178" y="1232383"/>
                  <a:pt x="2008648" y="1235914"/>
                  <a:pt x="2001587" y="1235914"/>
                </a:cubicBezTo>
                <a:lnTo>
                  <a:pt x="2001587" y="1225324"/>
                </a:lnTo>
                <a:cubicBezTo>
                  <a:pt x="2008648" y="1218264"/>
                  <a:pt x="2014826" y="1214733"/>
                  <a:pt x="2020121" y="1214733"/>
                </a:cubicBezTo>
                <a:close/>
                <a:moveTo>
                  <a:pt x="1959226" y="1214733"/>
                </a:moveTo>
                <a:lnTo>
                  <a:pt x="1969816" y="1214733"/>
                </a:lnTo>
                <a:cubicBezTo>
                  <a:pt x="1969816" y="1221793"/>
                  <a:pt x="1968051" y="1225324"/>
                  <a:pt x="1964522" y="1225324"/>
                </a:cubicBezTo>
                <a:cubicBezTo>
                  <a:pt x="1960991" y="1225324"/>
                  <a:pt x="1957462" y="1223558"/>
                  <a:pt x="1953930" y="1220029"/>
                </a:cubicBezTo>
                <a:cubicBezTo>
                  <a:pt x="1950402" y="1216498"/>
                  <a:pt x="1952166" y="1214733"/>
                  <a:pt x="1959226" y="1214733"/>
                </a:cubicBezTo>
                <a:close/>
                <a:moveTo>
                  <a:pt x="8027531" y="1204143"/>
                </a:moveTo>
                <a:lnTo>
                  <a:pt x="8038123" y="1204143"/>
                </a:lnTo>
                <a:lnTo>
                  <a:pt x="8038123" y="1214733"/>
                </a:lnTo>
                <a:close/>
                <a:moveTo>
                  <a:pt x="7752182" y="1204143"/>
                </a:moveTo>
                <a:cubicBezTo>
                  <a:pt x="7759242" y="1204143"/>
                  <a:pt x="7762772" y="1204143"/>
                  <a:pt x="7762772" y="1204143"/>
                </a:cubicBezTo>
                <a:lnTo>
                  <a:pt x="7752182" y="1214733"/>
                </a:lnTo>
                <a:cubicBezTo>
                  <a:pt x="7752182" y="1207673"/>
                  <a:pt x="7752182" y="1204143"/>
                  <a:pt x="7752182" y="1204143"/>
                </a:cubicBezTo>
                <a:close/>
                <a:moveTo>
                  <a:pt x="6576646" y="1204143"/>
                </a:moveTo>
                <a:lnTo>
                  <a:pt x="6587236" y="1214733"/>
                </a:lnTo>
                <a:cubicBezTo>
                  <a:pt x="6587236" y="1214733"/>
                  <a:pt x="6587236" y="1212968"/>
                  <a:pt x="6587236" y="1209437"/>
                </a:cubicBezTo>
                <a:cubicBezTo>
                  <a:pt x="6587236" y="1205908"/>
                  <a:pt x="6583706" y="1204143"/>
                  <a:pt x="6576646" y="1204143"/>
                </a:cubicBezTo>
                <a:close/>
                <a:moveTo>
                  <a:pt x="2986495" y="1204143"/>
                </a:moveTo>
                <a:cubicBezTo>
                  <a:pt x="2986495" y="1204143"/>
                  <a:pt x="2986495" y="1207673"/>
                  <a:pt x="2986495" y="1214733"/>
                </a:cubicBezTo>
                <a:cubicBezTo>
                  <a:pt x="2993556" y="1214733"/>
                  <a:pt x="2997086" y="1212968"/>
                  <a:pt x="2997086" y="1209437"/>
                </a:cubicBezTo>
                <a:cubicBezTo>
                  <a:pt x="2997086" y="1205908"/>
                  <a:pt x="2993556" y="1204143"/>
                  <a:pt x="2986495" y="1204143"/>
                </a:cubicBezTo>
                <a:close/>
                <a:moveTo>
                  <a:pt x="2467566" y="1204143"/>
                </a:moveTo>
                <a:lnTo>
                  <a:pt x="2478156" y="1204143"/>
                </a:lnTo>
                <a:cubicBezTo>
                  <a:pt x="2478156" y="1204143"/>
                  <a:pt x="2478156" y="1207673"/>
                  <a:pt x="2478156" y="1214733"/>
                </a:cubicBezTo>
                <a:cubicBezTo>
                  <a:pt x="2471096" y="1214733"/>
                  <a:pt x="2467566" y="1211202"/>
                  <a:pt x="2467566" y="1204143"/>
                </a:cubicBezTo>
                <a:close/>
                <a:moveTo>
                  <a:pt x="2160443" y="1204143"/>
                </a:moveTo>
                <a:cubicBezTo>
                  <a:pt x="2160443" y="1204143"/>
                  <a:pt x="2163974" y="1207673"/>
                  <a:pt x="2171034" y="1214733"/>
                </a:cubicBezTo>
                <a:cubicBezTo>
                  <a:pt x="2178094" y="1214733"/>
                  <a:pt x="2181625" y="1212968"/>
                  <a:pt x="2181625" y="1209437"/>
                </a:cubicBezTo>
                <a:cubicBezTo>
                  <a:pt x="2181625" y="1205908"/>
                  <a:pt x="2178094" y="1204143"/>
                  <a:pt x="2171034" y="1204143"/>
                </a:cubicBezTo>
                <a:close/>
                <a:moveTo>
                  <a:pt x="1323802" y="1204143"/>
                </a:moveTo>
                <a:cubicBezTo>
                  <a:pt x="1330861" y="1204143"/>
                  <a:pt x="1344982" y="1207673"/>
                  <a:pt x="1366162" y="1214733"/>
                </a:cubicBezTo>
                <a:lnTo>
                  <a:pt x="1355573" y="1235914"/>
                </a:lnTo>
                <a:cubicBezTo>
                  <a:pt x="1341452" y="1228854"/>
                  <a:pt x="1330861" y="1225324"/>
                  <a:pt x="1323802" y="1225324"/>
                </a:cubicBezTo>
                <a:cubicBezTo>
                  <a:pt x="1316740" y="1218264"/>
                  <a:pt x="1314975" y="1214733"/>
                  <a:pt x="1318506" y="1214733"/>
                </a:cubicBezTo>
                <a:cubicBezTo>
                  <a:pt x="1322036" y="1214733"/>
                  <a:pt x="1323802" y="1211202"/>
                  <a:pt x="1323802" y="1204143"/>
                </a:cubicBezTo>
                <a:close/>
                <a:moveTo>
                  <a:pt x="7879267" y="1198849"/>
                </a:moveTo>
                <a:cubicBezTo>
                  <a:pt x="7875736" y="1198849"/>
                  <a:pt x="7872206" y="1200614"/>
                  <a:pt x="7868675" y="1204143"/>
                </a:cubicBezTo>
                <a:lnTo>
                  <a:pt x="7879267" y="1214733"/>
                </a:lnTo>
                <a:lnTo>
                  <a:pt x="7889856" y="1214733"/>
                </a:lnTo>
                <a:lnTo>
                  <a:pt x="7889856" y="1204143"/>
                </a:lnTo>
                <a:cubicBezTo>
                  <a:pt x="7886326" y="1200614"/>
                  <a:pt x="7882796" y="1198849"/>
                  <a:pt x="7879267" y="1198849"/>
                </a:cubicBezTo>
                <a:close/>
                <a:moveTo>
                  <a:pt x="7995760" y="1193552"/>
                </a:moveTo>
                <a:lnTo>
                  <a:pt x="8006350" y="1193552"/>
                </a:lnTo>
                <a:lnTo>
                  <a:pt x="8006350" y="1204143"/>
                </a:lnTo>
                <a:close/>
                <a:moveTo>
                  <a:pt x="1461477" y="1193552"/>
                </a:moveTo>
                <a:cubicBezTo>
                  <a:pt x="1468537" y="1193552"/>
                  <a:pt x="1472067" y="1193552"/>
                  <a:pt x="1472067" y="1193552"/>
                </a:cubicBezTo>
                <a:lnTo>
                  <a:pt x="1461477" y="1204143"/>
                </a:lnTo>
                <a:cubicBezTo>
                  <a:pt x="1461477" y="1197083"/>
                  <a:pt x="1461477" y="1193552"/>
                  <a:pt x="1461477" y="1193552"/>
                </a:cubicBezTo>
                <a:close/>
                <a:moveTo>
                  <a:pt x="1080222" y="1193552"/>
                </a:moveTo>
                <a:lnTo>
                  <a:pt x="1111993" y="1193552"/>
                </a:lnTo>
                <a:lnTo>
                  <a:pt x="1138469" y="1220029"/>
                </a:lnTo>
                <a:lnTo>
                  <a:pt x="1127878" y="1214733"/>
                </a:lnTo>
                <a:cubicBezTo>
                  <a:pt x="1124348" y="1214733"/>
                  <a:pt x="1115523" y="1211202"/>
                  <a:pt x="1101402" y="1204143"/>
                </a:cubicBezTo>
                <a:cubicBezTo>
                  <a:pt x="1087282" y="1197083"/>
                  <a:pt x="1080222" y="1193552"/>
                  <a:pt x="1080222" y="1193552"/>
                </a:cubicBezTo>
                <a:close/>
                <a:moveTo>
                  <a:pt x="2671431" y="1188258"/>
                </a:moveTo>
                <a:cubicBezTo>
                  <a:pt x="2673195" y="1188258"/>
                  <a:pt x="2675844" y="1190022"/>
                  <a:pt x="2679374" y="1193552"/>
                </a:cubicBezTo>
                <a:cubicBezTo>
                  <a:pt x="2679374" y="1200612"/>
                  <a:pt x="2677608" y="1204143"/>
                  <a:pt x="2674080" y="1204143"/>
                </a:cubicBezTo>
                <a:cubicBezTo>
                  <a:pt x="2670548" y="1204143"/>
                  <a:pt x="2668783" y="1200612"/>
                  <a:pt x="2668783" y="1193552"/>
                </a:cubicBezTo>
                <a:cubicBezTo>
                  <a:pt x="2668783" y="1190022"/>
                  <a:pt x="2669666" y="1188258"/>
                  <a:pt x="2671431" y="1188258"/>
                </a:cubicBezTo>
                <a:close/>
                <a:moveTo>
                  <a:pt x="8122846" y="1182962"/>
                </a:moveTo>
                <a:cubicBezTo>
                  <a:pt x="8122846" y="1182962"/>
                  <a:pt x="8122846" y="1186493"/>
                  <a:pt x="8122846" y="1193552"/>
                </a:cubicBezTo>
                <a:cubicBezTo>
                  <a:pt x="8122846" y="1193552"/>
                  <a:pt x="8119316" y="1193552"/>
                  <a:pt x="8112254" y="1193552"/>
                </a:cubicBezTo>
                <a:close/>
                <a:moveTo>
                  <a:pt x="7953398" y="1182962"/>
                </a:moveTo>
                <a:lnTo>
                  <a:pt x="7963990" y="1182962"/>
                </a:lnTo>
                <a:lnTo>
                  <a:pt x="7974579" y="1193552"/>
                </a:lnTo>
                <a:cubicBezTo>
                  <a:pt x="7967519" y="1193552"/>
                  <a:pt x="7962223" y="1191787"/>
                  <a:pt x="7958694" y="1188258"/>
                </a:cubicBezTo>
                <a:cubicBezTo>
                  <a:pt x="7955164" y="1184727"/>
                  <a:pt x="7953398" y="1182962"/>
                  <a:pt x="7953398" y="1182962"/>
                </a:cubicBezTo>
                <a:close/>
                <a:moveTo>
                  <a:pt x="2012178" y="1182962"/>
                </a:moveTo>
                <a:cubicBezTo>
                  <a:pt x="2019238" y="1190022"/>
                  <a:pt x="2022769" y="1193552"/>
                  <a:pt x="2022769" y="1193552"/>
                </a:cubicBezTo>
                <a:lnTo>
                  <a:pt x="2022769" y="1182962"/>
                </a:lnTo>
                <a:close/>
                <a:moveTo>
                  <a:pt x="1175535" y="1182962"/>
                </a:moveTo>
                <a:cubicBezTo>
                  <a:pt x="1182596" y="1182962"/>
                  <a:pt x="1186126" y="1186493"/>
                  <a:pt x="1186126" y="1193552"/>
                </a:cubicBezTo>
                <a:cubicBezTo>
                  <a:pt x="1186126" y="1193552"/>
                  <a:pt x="1182596" y="1193552"/>
                  <a:pt x="1175535" y="1193552"/>
                </a:cubicBezTo>
                <a:cubicBezTo>
                  <a:pt x="1175535" y="1193552"/>
                  <a:pt x="1173771" y="1191787"/>
                  <a:pt x="1170240" y="1188258"/>
                </a:cubicBezTo>
                <a:cubicBezTo>
                  <a:pt x="1166711" y="1184727"/>
                  <a:pt x="1168475" y="1182962"/>
                  <a:pt x="1175535" y="1182962"/>
                </a:cubicBezTo>
                <a:close/>
                <a:moveTo>
                  <a:pt x="7889856" y="1172371"/>
                </a:moveTo>
                <a:cubicBezTo>
                  <a:pt x="7889856" y="1179431"/>
                  <a:pt x="7893386" y="1182962"/>
                  <a:pt x="7900446" y="1182962"/>
                </a:cubicBezTo>
                <a:lnTo>
                  <a:pt x="7900446" y="1172371"/>
                </a:lnTo>
                <a:cubicBezTo>
                  <a:pt x="7900446" y="1172371"/>
                  <a:pt x="7896917" y="1172371"/>
                  <a:pt x="7889856" y="1172371"/>
                </a:cubicBezTo>
                <a:close/>
                <a:moveTo>
                  <a:pt x="7868675" y="1172371"/>
                </a:moveTo>
                <a:cubicBezTo>
                  <a:pt x="7868675" y="1179431"/>
                  <a:pt x="7870441" y="1182962"/>
                  <a:pt x="7873971" y="1182962"/>
                </a:cubicBezTo>
                <a:cubicBezTo>
                  <a:pt x="7877500" y="1182962"/>
                  <a:pt x="7879267" y="1181197"/>
                  <a:pt x="7879267" y="1177666"/>
                </a:cubicBezTo>
                <a:cubicBezTo>
                  <a:pt x="7879267" y="1174137"/>
                  <a:pt x="7875736" y="1172371"/>
                  <a:pt x="7868675" y="1172371"/>
                </a:cubicBezTo>
                <a:close/>
                <a:moveTo>
                  <a:pt x="6031238" y="1172371"/>
                </a:moveTo>
                <a:cubicBezTo>
                  <a:pt x="6027709" y="1172371"/>
                  <a:pt x="6025943" y="1175902"/>
                  <a:pt x="6025943" y="1182962"/>
                </a:cubicBezTo>
                <a:lnTo>
                  <a:pt x="6036534" y="1182962"/>
                </a:lnTo>
                <a:cubicBezTo>
                  <a:pt x="6036534" y="1182962"/>
                  <a:pt x="6036534" y="1181197"/>
                  <a:pt x="6036534" y="1177666"/>
                </a:cubicBezTo>
                <a:cubicBezTo>
                  <a:pt x="6036534" y="1174137"/>
                  <a:pt x="6034768" y="1172371"/>
                  <a:pt x="6031238" y="1172371"/>
                </a:cubicBezTo>
                <a:close/>
                <a:moveTo>
                  <a:pt x="1885093" y="1172371"/>
                </a:moveTo>
                <a:lnTo>
                  <a:pt x="1885093" y="1182962"/>
                </a:lnTo>
                <a:lnTo>
                  <a:pt x="1874503" y="1182962"/>
                </a:lnTo>
                <a:cubicBezTo>
                  <a:pt x="1874503" y="1175902"/>
                  <a:pt x="1878032" y="1172371"/>
                  <a:pt x="1885093" y="1172371"/>
                </a:cubicBezTo>
                <a:close/>
                <a:moveTo>
                  <a:pt x="8888002" y="1164428"/>
                </a:moveTo>
                <a:cubicBezTo>
                  <a:pt x="8889768" y="1164428"/>
                  <a:pt x="8892415" y="1165312"/>
                  <a:pt x="8895945" y="1167077"/>
                </a:cubicBezTo>
                <a:cubicBezTo>
                  <a:pt x="8903007" y="1170606"/>
                  <a:pt x="8906536" y="1172371"/>
                  <a:pt x="8906536" y="1172371"/>
                </a:cubicBezTo>
                <a:cubicBezTo>
                  <a:pt x="8906536" y="1172371"/>
                  <a:pt x="8903007" y="1172371"/>
                  <a:pt x="8895945" y="1172371"/>
                </a:cubicBezTo>
                <a:cubicBezTo>
                  <a:pt x="8888884" y="1172371"/>
                  <a:pt x="8885355" y="1170606"/>
                  <a:pt x="8885355" y="1167077"/>
                </a:cubicBezTo>
                <a:cubicBezTo>
                  <a:pt x="8885355" y="1165312"/>
                  <a:pt x="8886236" y="1164428"/>
                  <a:pt x="8888002" y="1164428"/>
                </a:cubicBezTo>
                <a:close/>
                <a:moveTo>
                  <a:pt x="2859410" y="1161781"/>
                </a:moveTo>
                <a:cubicBezTo>
                  <a:pt x="2852351" y="1161781"/>
                  <a:pt x="2850585" y="1163546"/>
                  <a:pt x="2854115" y="1167077"/>
                </a:cubicBezTo>
                <a:cubicBezTo>
                  <a:pt x="2857646" y="1170606"/>
                  <a:pt x="2861175" y="1172371"/>
                  <a:pt x="2864707" y="1172371"/>
                </a:cubicBezTo>
                <a:cubicBezTo>
                  <a:pt x="2868235" y="1172371"/>
                  <a:pt x="2870002" y="1168841"/>
                  <a:pt x="2870002" y="1161781"/>
                </a:cubicBezTo>
                <a:cubicBezTo>
                  <a:pt x="2870002" y="1161781"/>
                  <a:pt x="2866471" y="1161781"/>
                  <a:pt x="2859410" y="1161781"/>
                </a:cubicBezTo>
                <a:close/>
                <a:moveTo>
                  <a:pt x="2075721" y="1161781"/>
                </a:moveTo>
                <a:cubicBezTo>
                  <a:pt x="2082781" y="1168841"/>
                  <a:pt x="2086311" y="1172371"/>
                  <a:pt x="2086311" y="1172371"/>
                </a:cubicBezTo>
                <a:cubicBezTo>
                  <a:pt x="2086311" y="1172371"/>
                  <a:pt x="2086311" y="1175902"/>
                  <a:pt x="2086311" y="1182962"/>
                </a:cubicBezTo>
                <a:cubicBezTo>
                  <a:pt x="2086311" y="1182962"/>
                  <a:pt x="2089841" y="1182962"/>
                  <a:pt x="2096901" y="1182962"/>
                </a:cubicBezTo>
                <a:lnTo>
                  <a:pt x="2086311" y="1193552"/>
                </a:lnTo>
                <a:lnTo>
                  <a:pt x="2075721" y="1193552"/>
                </a:lnTo>
                <a:cubicBezTo>
                  <a:pt x="2082781" y="1200612"/>
                  <a:pt x="2096901" y="1204143"/>
                  <a:pt x="2118082" y="1204143"/>
                </a:cubicBezTo>
                <a:cubicBezTo>
                  <a:pt x="2111022" y="1197083"/>
                  <a:pt x="2107491" y="1193552"/>
                  <a:pt x="2107491" y="1193552"/>
                </a:cubicBezTo>
                <a:cubicBezTo>
                  <a:pt x="2107491" y="1186493"/>
                  <a:pt x="2107491" y="1182962"/>
                  <a:pt x="2107491" y="1182962"/>
                </a:cubicBezTo>
                <a:lnTo>
                  <a:pt x="2149853" y="1182962"/>
                </a:lnTo>
                <a:cubicBezTo>
                  <a:pt x="2163974" y="1190022"/>
                  <a:pt x="2178094" y="1193552"/>
                  <a:pt x="2192215" y="1193552"/>
                </a:cubicBezTo>
                <a:cubicBezTo>
                  <a:pt x="2178094" y="1186493"/>
                  <a:pt x="2167504" y="1182962"/>
                  <a:pt x="2160443" y="1182962"/>
                </a:cubicBezTo>
                <a:cubicBezTo>
                  <a:pt x="2153384" y="1182962"/>
                  <a:pt x="2142793" y="1179431"/>
                  <a:pt x="2128673" y="1172371"/>
                </a:cubicBezTo>
                <a:cubicBezTo>
                  <a:pt x="2114552" y="1165312"/>
                  <a:pt x="2096901" y="1161781"/>
                  <a:pt x="2075721" y="1161781"/>
                </a:cubicBezTo>
                <a:close/>
                <a:moveTo>
                  <a:pt x="6502512" y="1151191"/>
                </a:moveTo>
                <a:cubicBezTo>
                  <a:pt x="6495451" y="1151191"/>
                  <a:pt x="6490156" y="1152956"/>
                  <a:pt x="6486627" y="1156485"/>
                </a:cubicBezTo>
                <a:cubicBezTo>
                  <a:pt x="6483098" y="1160016"/>
                  <a:pt x="6484861" y="1163546"/>
                  <a:pt x="6491922" y="1167077"/>
                </a:cubicBezTo>
                <a:cubicBezTo>
                  <a:pt x="6498983" y="1170606"/>
                  <a:pt x="6507807" y="1174137"/>
                  <a:pt x="6518398" y="1177666"/>
                </a:cubicBezTo>
                <a:cubicBezTo>
                  <a:pt x="6528988" y="1181197"/>
                  <a:pt x="6537813" y="1186493"/>
                  <a:pt x="6544874" y="1193552"/>
                </a:cubicBezTo>
                <a:cubicBezTo>
                  <a:pt x="6551935" y="1186493"/>
                  <a:pt x="6557230" y="1184727"/>
                  <a:pt x="6560759" y="1188258"/>
                </a:cubicBezTo>
                <a:cubicBezTo>
                  <a:pt x="6564290" y="1191787"/>
                  <a:pt x="6566054" y="1193552"/>
                  <a:pt x="6566054" y="1193552"/>
                </a:cubicBezTo>
                <a:lnTo>
                  <a:pt x="6576646" y="1193552"/>
                </a:lnTo>
                <a:lnTo>
                  <a:pt x="6597826" y="1204143"/>
                </a:lnTo>
                <a:cubicBezTo>
                  <a:pt x="6604887" y="1211202"/>
                  <a:pt x="6615477" y="1218264"/>
                  <a:pt x="6629598" y="1225324"/>
                </a:cubicBezTo>
                <a:lnTo>
                  <a:pt x="6629598" y="1214733"/>
                </a:lnTo>
                <a:cubicBezTo>
                  <a:pt x="6629598" y="1214733"/>
                  <a:pt x="6629598" y="1212968"/>
                  <a:pt x="6629598" y="1209437"/>
                </a:cubicBezTo>
                <a:cubicBezTo>
                  <a:pt x="6629598" y="1205908"/>
                  <a:pt x="6629598" y="1200612"/>
                  <a:pt x="6629598" y="1193552"/>
                </a:cubicBezTo>
                <a:lnTo>
                  <a:pt x="6640188" y="1193552"/>
                </a:lnTo>
                <a:cubicBezTo>
                  <a:pt x="6640188" y="1207673"/>
                  <a:pt x="6640188" y="1214733"/>
                  <a:pt x="6640188" y="1214733"/>
                </a:cubicBezTo>
                <a:lnTo>
                  <a:pt x="6650778" y="1204143"/>
                </a:lnTo>
                <a:lnTo>
                  <a:pt x="6661368" y="1204143"/>
                </a:lnTo>
                <a:lnTo>
                  <a:pt x="6671958" y="1204143"/>
                </a:lnTo>
                <a:cubicBezTo>
                  <a:pt x="6664898" y="1204143"/>
                  <a:pt x="6661368" y="1207673"/>
                  <a:pt x="6661368" y="1214733"/>
                </a:cubicBezTo>
                <a:cubicBezTo>
                  <a:pt x="6661368" y="1214733"/>
                  <a:pt x="6663134" y="1214733"/>
                  <a:pt x="6666664" y="1214733"/>
                </a:cubicBezTo>
                <a:cubicBezTo>
                  <a:pt x="6670194" y="1214733"/>
                  <a:pt x="6675488" y="1214733"/>
                  <a:pt x="6682550" y="1214733"/>
                </a:cubicBezTo>
                <a:lnTo>
                  <a:pt x="6693140" y="1214733"/>
                </a:lnTo>
                <a:cubicBezTo>
                  <a:pt x="6686079" y="1214733"/>
                  <a:pt x="6686079" y="1211202"/>
                  <a:pt x="6693140" y="1204143"/>
                </a:cubicBezTo>
                <a:lnTo>
                  <a:pt x="6682550" y="1193552"/>
                </a:lnTo>
                <a:cubicBezTo>
                  <a:pt x="6675488" y="1193552"/>
                  <a:pt x="6668429" y="1193552"/>
                  <a:pt x="6661368" y="1193552"/>
                </a:cubicBezTo>
                <a:cubicBezTo>
                  <a:pt x="6654307" y="1193552"/>
                  <a:pt x="6649012" y="1191787"/>
                  <a:pt x="6645483" y="1188258"/>
                </a:cubicBezTo>
                <a:cubicBezTo>
                  <a:pt x="6641954" y="1184727"/>
                  <a:pt x="6640188" y="1182962"/>
                  <a:pt x="6640188" y="1182962"/>
                </a:cubicBezTo>
                <a:lnTo>
                  <a:pt x="6629598" y="1182962"/>
                </a:lnTo>
                <a:cubicBezTo>
                  <a:pt x="6629598" y="1175902"/>
                  <a:pt x="6629598" y="1172371"/>
                  <a:pt x="6629598" y="1172371"/>
                </a:cubicBezTo>
                <a:cubicBezTo>
                  <a:pt x="6629598" y="1172371"/>
                  <a:pt x="6629598" y="1168841"/>
                  <a:pt x="6629598" y="1161781"/>
                </a:cubicBezTo>
                <a:cubicBezTo>
                  <a:pt x="6629598" y="1161781"/>
                  <a:pt x="6627832" y="1161781"/>
                  <a:pt x="6624302" y="1161781"/>
                </a:cubicBezTo>
                <a:cubicBezTo>
                  <a:pt x="6620772" y="1161781"/>
                  <a:pt x="6615477" y="1161781"/>
                  <a:pt x="6608416" y="1161781"/>
                </a:cubicBezTo>
                <a:cubicBezTo>
                  <a:pt x="6601355" y="1161781"/>
                  <a:pt x="6592531" y="1160016"/>
                  <a:pt x="6581940" y="1156485"/>
                </a:cubicBezTo>
                <a:cubicBezTo>
                  <a:pt x="6571350" y="1152956"/>
                  <a:pt x="6562525" y="1151191"/>
                  <a:pt x="6555464" y="1151191"/>
                </a:cubicBezTo>
                <a:cubicBezTo>
                  <a:pt x="6548403" y="1151191"/>
                  <a:pt x="6541344" y="1151191"/>
                  <a:pt x="6534284" y="1151191"/>
                </a:cubicBezTo>
                <a:lnTo>
                  <a:pt x="6534284" y="1161781"/>
                </a:lnTo>
                <a:cubicBezTo>
                  <a:pt x="6527223" y="1161781"/>
                  <a:pt x="6516632" y="1161781"/>
                  <a:pt x="6502512" y="1161781"/>
                </a:cubicBezTo>
                <a:close/>
                <a:moveTo>
                  <a:pt x="6100076" y="1151191"/>
                </a:moveTo>
                <a:lnTo>
                  <a:pt x="6100076" y="1161781"/>
                </a:lnTo>
                <a:cubicBezTo>
                  <a:pt x="6107138" y="1161781"/>
                  <a:pt x="6110668" y="1161781"/>
                  <a:pt x="6110668" y="1161781"/>
                </a:cubicBezTo>
                <a:close/>
                <a:moveTo>
                  <a:pt x="2329890" y="1151191"/>
                </a:moveTo>
                <a:lnTo>
                  <a:pt x="2329890" y="1161781"/>
                </a:lnTo>
                <a:lnTo>
                  <a:pt x="2340481" y="1161781"/>
                </a:lnTo>
                <a:cubicBezTo>
                  <a:pt x="2340481" y="1154721"/>
                  <a:pt x="2336950" y="1151191"/>
                  <a:pt x="2329890" y="1151191"/>
                </a:cubicBezTo>
                <a:close/>
                <a:moveTo>
                  <a:pt x="1863912" y="1151191"/>
                </a:moveTo>
                <a:cubicBezTo>
                  <a:pt x="1863912" y="1158250"/>
                  <a:pt x="1862147" y="1161781"/>
                  <a:pt x="1858616" y="1161781"/>
                </a:cubicBezTo>
                <a:cubicBezTo>
                  <a:pt x="1855087" y="1161781"/>
                  <a:pt x="1853322" y="1160016"/>
                  <a:pt x="1853322" y="1156485"/>
                </a:cubicBezTo>
                <a:cubicBezTo>
                  <a:pt x="1853322" y="1152956"/>
                  <a:pt x="1856852" y="1151191"/>
                  <a:pt x="1863912" y="1151191"/>
                </a:cubicBezTo>
                <a:close/>
                <a:moveTo>
                  <a:pt x="7433144" y="1144572"/>
                </a:moveTo>
                <a:cubicBezTo>
                  <a:pt x="7432262" y="1143688"/>
                  <a:pt x="7430938" y="1144131"/>
                  <a:pt x="7429174" y="1145896"/>
                </a:cubicBezTo>
                <a:cubicBezTo>
                  <a:pt x="7425644" y="1149426"/>
                  <a:pt x="7427408" y="1151191"/>
                  <a:pt x="7434468" y="1151191"/>
                </a:cubicBezTo>
                <a:cubicBezTo>
                  <a:pt x="7434468" y="1147662"/>
                  <a:pt x="7434026" y="1145454"/>
                  <a:pt x="7433144" y="1144572"/>
                </a:cubicBezTo>
                <a:close/>
                <a:moveTo>
                  <a:pt x="8800632" y="1140600"/>
                </a:moveTo>
                <a:cubicBezTo>
                  <a:pt x="8800632" y="1140600"/>
                  <a:pt x="8812988" y="1144131"/>
                  <a:pt x="8837697" y="1151191"/>
                </a:cubicBezTo>
                <a:cubicBezTo>
                  <a:pt x="8862409" y="1158250"/>
                  <a:pt x="8874765" y="1165312"/>
                  <a:pt x="8874765" y="1172371"/>
                </a:cubicBezTo>
                <a:lnTo>
                  <a:pt x="8832403" y="1161781"/>
                </a:lnTo>
                <a:close/>
                <a:moveTo>
                  <a:pt x="6438970" y="1140600"/>
                </a:moveTo>
                <a:cubicBezTo>
                  <a:pt x="6446031" y="1147660"/>
                  <a:pt x="6449560" y="1151191"/>
                  <a:pt x="6449560" y="1151191"/>
                </a:cubicBezTo>
                <a:cubicBezTo>
                  <a:pt x="6449560" y="1151191"/>
                  <a:pt x="6451326" y="1152956"/>
                  <a:pt x="6454855" y="1156485"/>
                </a:cubicBezTo>
                <a:cubicBezTo>
                  <a:pt x="6458384" y="1160016"/>
                  <a:pt x="6460150" y="1161781"/>
                  <a:pt x="6460150" y="1161781"/>
                </a:cubicBezTo>
                <a:lnTo>
                  <a:pt x="6470740" y="1161781"/>
                </a:lnTo>
                <a:lnTo>
                  <a:pt x="6470740" y="1151191"/>
                </a:lnTo>
                <a:lnTo>
                  <a:pt x="6460150" y="1140600"/>
                </a:lnTo>
                <a:close/>
                <a:moveTo>
                  <a:pt x="3283027" y="1140600"/>
                </a:moveTo>
                <a:cubicBezTo>
                  <a:pt x="3283027" y="1147660"/>
                  <a:pt x="3286557" y="1151191"/>
                  <a:pt x="3293618" y="1151191"/>
                </a:cubicBezTo>
                <a:cubicBezTo>
                  <a:pt x="3293618" y="1144131"/>
                  <a:pt x="3293618" y="1140600"/>
                  <a:pt x="3293618" y="1140600"/>
                </a:cubicBezTo>
                <a:close/>
                <a:moveTo>
                  <a:pt x="3018266" y="1140600"/>
                </a:moveTo>
                <a:cubicBezTo>
                  <a:pt x="3011207" y="1140600"/>
                  <a:pt x="3007676" y="1142365"/>
                  <a:pt x="3007676" y="1145896"/>
                </a:cubicBezTo>
                <a:cubicBezTo>
                  <a:pt x="3007676" y="1149426"/>
                  <a:pt x="3004146" y="1151191"/>
                  <a:pt x="2997086" y="1151191"/>
                </a:cubicBezTo>
                <a:lnTo>
                  <a:pt x="2986495" y="1151191"/>
                </a:lnTo>
                <a:lnTo>
                  <a:pt x="2997086" y="1161781"/>
                </a:lnTo>
                <a:lnTo>
                  <a:pt x="3018266" y="1161781"/>
                </a:lnTo>
                <a:lnTo>
                  <a:pt x="3028858" y="1151191"/>
                </a:lnTo>
                <a:cubicBezTo>
                  <a:pt x="3028858" y="1144131"/>
                  <a:pt x="3025327" y="1140600"/>
                  <a:pt x="3018266" y="1140600"/>
                </a:cubicBezTo>
                <a:close/>
                <a:moveTo>
                  <a:pt x="3190361" y="1135306"/>
                </a:moveTo>
                <a:cubicBezTo>
                  <a:pt x="3188596" y="1135306"/>
                  <a:pt x="3187714" y="1137070"/>
                  <a:pt x="3187714" y="1140600"/>
                </a:cubicBezTo>
                <a:lnTo>
                  <a:pt x="3198303" y="1140600"/>
                </a:lnTo>
                <a:cubicBezTo>
                  <a:pt x="3194774" y="1137070"/>
                  <a:pt x="3192125" y="1135306"/>
                  <a:pt x="3190361" y="1135306"/>
                </a:cubicBezTo>
                <a:close/>
                <a:moveTo>
                  <a:pt x="8048712" y="1130010"/>
                </a:moveTo>
                <a:lnTo>
                  <a:pt x="8069894" y="1130010"/>
                </a:lnTo>
                <a:lnTo>
                  <a:pt x="8069894" y="1140600"/>
                </a:lnTo>
                <a:cubicBezTo>
                  <a:pt x="8062833" y="1140600"/>
                  <a:pt x="8055773" y="1137070"/>
                  <a:pt x="8048712" y="1130010"/>
                </a:cubicBezTo>
                <a:close/>
                <a:moveTo>
                  <a:pt x="7752182" y="1130010"/>
                </a:moveTo>
                <a:lnTo>
                  <a:pt x="7752182" y="1140600"/>
                </a:lnTo>
                <a:cubicBezTo>
                  <a:pt x="7759242" y="1140600"/>
                  <a:pt x="7762772" y="1140600"/>
                  <a:pt x="7762772" y="1140600"/>
                </a:cubicBezTo>
                <a:cubicBezTo>
                  <a:pt x="7762772" y="1133541"/>
                  <a:pt x="7759242" y="1130010"/>
                  <a:pt x="7752182" y="1130010"/>
                </a:cubicBezTo>
                <a:close/>
                <a:moveTo>
                  <a:pt x="6417788" y="1130010"/>
                </a:moveTo>
                <a:lnTo>
                  <a:pt x="6417788" y="1140600"/>
                </a:lnTo>
                <a:lnTo>
                  <a:pt x="6423084" y="1140600"/>
                </a:lnTo>
                <a:cubicBezTo>
                  <a:pt x="6419554" y="1140600"/>
                  <a:pt x="6417788" y="1137070"/>
                  <a:pt x="6417788" y="1130010"/>
                </a:cubicBezTo>
                <a:close/>
                <a:moveTo>
                  <a:pt x="2319299" y="1130010"/>
                </a:moveTo>
                <a:lnTo>
                  <a:pt x="2308710" y="1140600"/>
                </a:lnTo>
                <a:cubicBezTo>
                  <a:pt x="2315769" y="1140600"/>
                  <a:pt x="2319299" y="1140600"/>
                  <a:pt x="2319299" y="1140600"/>
                </a:cubicBezTo>
                <a:cubicBezTo>
                  <a:pt x="2319299" y="1133541"/>
                  <a:pt x="2319299" y="1130010"/>
                  <a:pt x="2319299" y="1130010"/>
                </a:cubicBezTo>
                <a:close/>
                <a:moveTo>
                  <a:pt x="2758803" y="1126700"/>
                </a:moveTo>
                <a:cubicBezTo>
                  <a:pt x="2753506" y="1127142"/>
                  <a:pt x="2748211" y="1128245"/>
                  <a:pt x="2742916" y="1130010"/>
                </a:cubicBezTo>
                <a:lnTo>
                  <a:pt x="2732326" y="1130010"/>
                </a:lnTo>
                <a:lnTo>
                  <a:pt x="2753506" y="1140600"/>
                </a:lnTo>
                <a:cubicBezTo>
                  <a:pt x="2767627" y="1140600"/>
                  <a:pt x="2778218" y="1140600"/>
                  <a:pt x="2785278" y="1140600"/>
                </a:cubicBezTo>
                <a:lnTo>
                  <a:pt x="2795868" y="1140600"/>
                </a:lnTo>
                <a:cubicBezTo>
                  <a:pt x="2802927" y="1147660"/>
                  <a:pt x="2806458" y="1151191"/>
                  <a:pt x="2806458" y="1151191"/>
                </a:cubicBezTo>
                <a:cubicBezTo>
                  <a:pt x="2806458" y="1151191"/>
                  <a:pt x="2809989" y="1151191"/>
                  <a:pt x="2817049" y="1151191"/>
                </a:cubicBezTo>
                <a:lnTo>
                  <a:pt x="2806458" y="1140600"/>
                </a:lnTo>
                <a:cubicBezTo>
                  <a:pt x="2790573" y="1130010"/>
                  <a:pt x="2774687" y="1125376"/>
                  <a:pt x="2758803" y="1126700"/>
                </a:cubicBezTo>
                <a:close/>
                <a:moveTo>
                  <a:pt x="6473389" y="1124714"/>
                </a:moveTo>
                <a:cubicBezTo>
                  <a:pt x="6471624" y="1124714"/>
                  <a:pt x="6470740" y="1126481"/>
                  <a:pt x="6470740" y="1130010"/>
                </a:cubicBezTo>
                <a:lnTo>
                  <a:pt x="6481332" y="1130010"/>
                </a:lnTo>
                <a:cubicBezTo>
                  <a:pt x="6477800" y="1126481"/>
                  <a:pt x="6475154" y="1124714"/>
                  <a:pt x="6473389" y="1124714"/>
                </a:cubicBezTo>
                <a:close/>
                <a:moveTo>
                  <a:pt x="5847231" y="1123391"/>
                </a:moveTo>
                <a:cubicBezTo>
                  <a:pt x="5846347" y="1124273"/>
                  <a:pt x="5845908" y="1126481"/>
                  <a:pt x="5845908" y="1130010"/>
                </a:cubicBezTo>
                <a:cubicBezTo>
                  <a:pt x="5845908" y="1137070"/>
                  <a:pt x="5845908" y="1140600"/>
                  <a:pt x="5845908" y="1140600"/>
                </a:cubicBezTo>
                <a:cubicBezTo>
                  <a:pt x="5845908" y="1140600"/>
                  <a:pt x="5847672" y="1138835"/>
                  <a:pt x="5851202" y="1135306"/>
                </a:cubicBezTo>
                <a:cubicBezTo>
                  <a:pt x="5854731" y="1131775"/>
                  <a:pt x="5854731" y="1128245"/>
                  <a:pt x="5851202" y="1124714"/>
                </a:cubicBezTo>
                <a:cubicBezTo>
                  <a:pt x="5849436" y="1122950"/>
                  <a:pt x="5848113" y="1122509"/>
                  <a:pt x="5847231" y="1123391"/>
                </a:cubicBezTo>
                <a:close/>
                <a:moveTo>
                  <a:pt x="2255757" y="1119419"/>
                </a:moveTo>
                <a:lnTo>
                  <a:pt x="2255757" y="1130010"/>
                </a:lnTo>
                <a:cubicBezTo>
                  <a:pt x="2241637" y="1130010"/>
                  <a:pt x="2245167" y="1137070"/>
                  <a:pt x="2266347" y="1151191"/>
                </a:cubicBezTo>
                <a:lnTo>
                  <a:pt x="2308710" y="1151191"/>
                </a:lnTo>
                <a:cubicBezTo>
                  <a:pt x="2308710" y="1151191"/>
                  <a:pt x="2306945" y="1147660"/>
                  <a:pt x="2303415" y="1140600"/>
                </a:cubicBezTo>
                <a:cubicBezTo>
                  <a:pt x="2299884" y="1133541"/>
                  <a:pt x="2294589" y="1130010"/>
                  <a:pt x="2287529" y="1130010"/>
                </a:cubicBezTo>
                <a:cubicBezTo>
                  <a:pt x="2280468" y="1130010"/>
                  <a:pt x="2273408" y="1130010"/>
                  <a:pt x="2266347" y="1130010"/>
                </a:cubicBezTo>
                <a:close/>
                <a:moveTo>
                  <a:pt x="1906274" y="1119419"/>
                </a:moveTo>
                <a:lnTo>
                  <a:pt x="1948635" y="1140600"/>
                </a:lnTo>
                <a:lnTo>
                  <a:pt x="2012178" y="1161781"/>
                </a:lnTo>
                <a:cubicBezTo>
                  <a:pt x="2033359" y="1161781"/>
                  <a:pt x="2051009" y="1161781"/>
                  <a:pt x="2065130" y="1161781"/>
                </a:cubicBezTo>
                <a:cubicBezTo>
                  <a:pt x="2065130" y="1154721"/>
                  <a:pt x="2061600" y="1151191"/>
                  <a:pt x="2054540" y="1151191"/>
                </a:cubicBezTo>
                <a:cubicBezTo>
                  <a:pt x="2061600" y="1144131"/>
                  <a:pt x="2061600" y="1138835"/>
                  <a:pt x="2054540" y="1135306"/>
                </a:cubicBezTo>
                <a:cubicBezTo>
                  <a:pt x="2047480" y="1131775"/>
                  <a:pt x="2040419" y="1130010"/>
                  <a:pt x="2033359" y="1130010"/>
                </a:cubicBezTo>
                <a:cubicBezTo>
                  <a:pt x="2026299" y="1130010"/>
                  <a:pt x="2017472" y="1128245"/>
                  <a:pt x="2006882" y="1124714"/>
                </a:cubicBezTo>
                <a:cubicBezTo>
                  <a:pt x="1996293" y="1121184"/>
                  <a:pt x="1987466" y="1119419"/>
                  <a:pt x="1980407" y="1119419"/>
                </a:cubicBezTo>
                <a:close/>
                <a:moveTo>
                  <a:pt x="1885093" y="1119419"/>
                </a:moveTo>
                <a:lnTo>
                  <a:pt x="1874503" y="1130010"/>
                </a:lnTo>
                <a:cubicBezTo>
                  <a:pt x="1874503" y="1130010"/>
                  <a:pt x="1878032" y="1130010"/>
                  <a:pt x="1885093" y="1130010"/>
                </a:cubicBezTo>
                <a:cubicBezTo>
                  <a:pt x="1892153" y="1130010"/>
                  <a:pt x="1895684" y="1130010"/>
                  <a:pt x="1895684" y="1130010"/>
                </a:cubicBezTo>
                <a:cubicBezTo>
                  <a:pt x="1895684" y="1122950"/>
                  <a:pt x="1892153" y="1119419"/>
                  <a:pt x="1885093" y="1119419"/>
                </a:cubicBezTo>
                <a:close/>
                <a:moveTo>
                  <a:pt x="1085517" y="1119419"/>
                </a:moveTo>
                <a:cubicBezTo>
                  <a:pt x="1092577" y="1119419"/>
                  <a:pt x="1101402" y="1122950"/>
                  <a:pt x="1111993" y="1130010"/>
                </a:cubicBezTo>
                <a:cubicBezTo>
                  <a:pt x="1119053" y="1137070"/>
                  <a:pt x="1126114" y="1140600"/>
                  <a:pt x="1133174" y="1140600"/>
                </a:cubicBezTo>
                <a:lnTo>
                  <a:pt x="1249669" y="1193552"/>
                </a:lnTo>
                <a:cubicBezTo>
                  <a:pt x="1221427" y="1193552"/>
                  <a:pt x="1232018" y="1204143"/>
                  <a:pt x="1281440" y="1225324"/>
                </a:cubicBezTo>
                <a:cubicBezTo>
                  <a:pt x="1309681" y="1232383"/>
                  <a:pt x="1323802" y="1239445"/>
                  <a:pt x="1323802" y="1246504"/>
                </a:cubicBezTo>
                <a:cubicBezTo>
                  <a:pt x="1330861" y="1246504"/>
                  <a:pt x="1337922" y="1246504"/>
                  <a:pt x="1344982" y="1246504"/>
                </a:cubicBezTo>
                <a:cubicBezTo>
                  <a:pt x="1352042" y="1246504"/>
                  <a:pt x="1355573" y="1246504"/>
                  <a:pt x="1355573" y="1246504"/>
                </a:cubicBezTo>
                <a:cubicBezTo>
                  <a:pt x="1355573" y="1246504"/>
                  <a:pt x="1352042" y="1250035"/>
                  <a:pt x="1344982" y="1257095"/>
                </a:cubicBezTo>
                <a:cubicBezTo>
                  <a:pt x="1330861" y="1257095"/>
                  <a:pt x="1320271" y="1253564"/>
                  <a:pt x="1313210" y="1246504"/>
                </a:cubicBezTo>
                <a:lnTo>
                  <a:pt x="1292030" y="1235914"/>
                </a:lnTo>
                <a:cubicBezTo>
                  <a:pt x="1277910" y="1235914"/>
                  <a:pt x="1267319" y="1234149"/>
                  <a:pt x="1260258" y="1230619"/>
                </a:cubicBezTo>
                <a:cubicBezTo>
                  <a:pt x="1253199" y="1227089"/>
                  <a:pt x="1242608" y="1221793"/>
                  <a:pt x="1228487" y="1214733"/>
                </a:cubicBezTo>
                <a:cubicBezTo>
                  <a:pt x="1214367" y="1207673"/>
                  <a:pt x="1203777" y="1200612"/>
                  <a:pt x="1196717" y="1193552"/>
                </a:cubicBezTo>
                <a:cubicBezTo>
                  <a:pt x="1189655" y="1186493"/>
                  <a:pt x="1180832" y="1179431"/>
                  <a:pt x="1170240" y="1172371"/>
                </a:cubicBezTo>
                <a:cubicBezTo>
                  <a:pt x="1159651" y="1165312"/>
                  <a:pt x="1150825" y="1161781"/>
                  <a:pt x="1143765" y="1161781"/>
                </a:cubicBezTo>
                <a:cubicBezTo>
                  <a:pt x="1136703" y="1161781"/>
                  <a:pt x="1126114" y="1158250"/>
                  <a:pt x="1111993" y="1151191"/>
                </a:cubicBezTo>
                <a:lnTo>
                  <a:pt x="1080222" y="1130010"/>
                </a:lnTo>
                <a:cubicBezTo>
                  <a:pt x="1073162" y="1130010"/>
                  <a:pt x="1069631" y="1130010"/>
                  <a:pt x="1069631" y="1130010"/>
                </a:cubicBezTo>
                <a:cubicBezTo>
                  <a:pt x="1073162" y="1122950"/>
                  <a:pt x="1078457" y="1119419"/>
                  <a:pt x="1085517" y="1119419"/>
                </a:cubicBezTo>
                <a:close/>
                <a:moveTo>
                  <a:pt x="921366" y="1119419"/>
                </a:moveTo>
                <a:lnTo>
                  <a:pt x="953137" y="1130010"/>
                </a:lnTo>
                <a:lnTo>
                  <a:pt x="995498" y="1151191"/>
                </a:lnTo>
                <a:cubicBezTo>
                  <a:pt x="1002559" y="1151191"/>
                  <a:pt x="1006089" y="1152956"/>
                  <a:pt x="1006089" y="1156485"/>
                </a:cubicBezTo>
                <a:cubicBezTo>
                  <a:pt x="1006089" y="1160016"/>
                  <a:pt x="1007855" y="1161781"/>
                  <a:pt x="1011384" y="1161781"/>
                </a:cubicBezTo>
                <a:cubicBezTo>
                  <a:pt x="1014913" y="1161781"/>
                  <a:pt x="1020210" y="1165312"/>
                  <a:pt x="1027270" y="1172371"/>
                </a:cubicBezTo>
                <a:cubicBezTo>
                  <a:pt x="1041391" y="1179431"/>
                  <a:pt x="1048450" y="1182962"/>
                  <a:pt x="1048450" y="1182962"/>
                </a:cubicBezTo>
                <a:lnTo>
                  <a:pt x="1037859" y="1182962"/>
                </a:lnTo>
                <a:cubicBezTo>
                  <a:pt x="1037859" y="1182962"/>
                  <a:pt x="1027270" y="1179431"/>
                  <a:pt x="1006089" y="1172371"/>
                </a:cubicBezTo>
                <a:cubicBezTo>
                  <a:pt x="984908" y="1165312"/>
                  <a:pt x="967257" y="1158250"/>
                  <a:pt x="953137" y="1151191"/>
                </a:cubicBezTo>
                <a:lnTo>
                  <a:pt x="931956" y="1140600"/>
                </a:lnTo>
                <a:cubicBezTo>
                  <a:pt x="931956" y="1140600"/>
                  <a:pt x="928426" y="1137070"/>
                  <a:pt x="921366" y="1130010"/>
                </a:cubicBezTo>
                <a:close/>
                <a:moveTo>
                  <a:pt x="3199628" y="1111476"/>
                </a:moveTo>
                <a:cubicBezTo>
                  <a:pt x="3196981" y="1111476"/>
                  <a:pt x="3194774" y="1112360"/>
                  <a:pt x="3193008" y="1114125"/>
                </a:cubicBezTo>
                <a:cubicBezTo>
                  <a:pt x="3189479" y="1117654"/>
                  <a:pt x="3191243" y="1119419"/>
                  <a:pt x="3198303" y="1119419"/>
                </a:cubicBezTo>
                <a:lnTo>
                  <a:pt x="3219485" y="1119419"/>
                </a:lnTo>
                <a:cubicBezTo>
                  <a:pt x="3219485" y="1119419"/>
                  <a:pt x="3215954" y="1117654"/>
                  <a:pt x="3208895" y="1114125"/>
                </a:cubicBezTo>
                <a:cubicBezTo>
                  <a:pt x="3205364" y="1112360"/>
                  <a:pt x="3202276" y="1111476"/>
                  <a:pt x="3199628" y="1111476"/>
                </a:cubicBezTo>
                <a:close/>
                <a:moveTo>
                  <a:pt x="7360336" y="1108829"/>
                </a:moveTo>
                <a:cubicBezTo>
                  <a:pt x="7367396" y="1108829"/>
                  <a:pt x="7370926" y="1110594"/>
                  <a:pt x="7370926" y="1114125"/>
                </a:cubicBezTo>
                <a:cubicBezTo>
                  <a:pt x="7370926" y="1117654"/>
                  <a:pt x="7367396" y="1119419"/>
                  <a:pt x="7360336" y="1119419"/>
                </a:cubicBezTo>
                <a:cubicBezTo>
                  <a:pt x="7360336" y="1112360"/>
                  <a:pt x="7360336" y="1108829"/>
                  <a:pt x="7360336" y="1108829"/>
                </a:cubicBezTo>
                <a:close/>
                <a:moveTo>
                  <a:pt x="5920039" y="1108829"/>
                </a:moveTo>
                <a:cubicBezTo>
                  <a:pt x="5920039" y="1115889"/>
                  <a:pt x="5920039" y="1119419"/>
                  <a:pt x="5920039" y="1119419"/>
                </a:cubicBezTo>
                <a:cubicBezTo>
                  <a:pt x="5920039" y="1119419"/>
                  <a:pt x="5923568" y="1119419"/>
                  <a:pt x="5930630" y="1119419"/>
                </a:cubicBezTo>
                <a:lnTo>
                  <a:pt x="5930630" y="1108829"/>
                </a:lnTo>
                <a:close/>
                <a:moveTo>
                  <a:pt x="2155149" y="1108829"/>
                </a:moveTo>
                <a:cubicBezTo>
                  <a:pt x="2151618" y="1108829"/>
                  <a:pt x="2149853" y="1112360"/>
                  <a:pt x="2149853" y="1119419"/>
                </a:cubicBezTo>
                <a:lnTo>
                  <a:pt x="2160443" y="1119419"/>
                </a:lnTo>
                <a:lnTo>
                  <a:pt x="2171034" y="1119419"/>
                </a:lnTo>
                <a:cubicBezTo>
                  <a:pt x="2163974" y="1112360"/>
                  <a:pt x="2158678" y="1108829"/>
                  <a:pt x="2155149" y="1108829"/>
                </a:cubicBezTo>
                <a:close/>
                <a:moveTo>
                  <a:pt x="5896211" y="1103535"/>
                </a:moveTo>
                <a:cubicBezTo>
                  <a:pt x="5894446" y="1103535"/>
                  <a:pt x="5891799" y="1105300"/>
                  <a:pt x="5888268" y="1108829"/>
                </a:cubicBezTo>
                <a:lnTo>
                  <a:pt x="5898860" y="1108829"/>
                </a:lnTo>
                <a:cubicBezTo>
                  <a:pt x="5898860" y="1105300"/>
                  <a:pt x="5897976" y="1103535"/>
                  <a:pt x="5896211" y="1103535"/>
                </a:cubicBezTo>
                <a:close/>
                <a:moveTo>
                  <a:pt x="8345244" y="1098239"/>
                </a:moveTo>
                <a:cubicBezTo>
                  <a:pt x="8352305" y="1098239"/>
                  <a:pt x="8359364" y="1100004"/>
                  <a:pt x="8366425" y="1103533"/>
                </a:cubicBezTo>
                <a:cubicBezTo>
                  <a:pt x="8373486" y="1107064"/>
                  <a:pt x="8377016" y="1108829"/>
                  <a:pt x="8377016" y="1108829"/>
                </a:cubicBezTo>
                <a:close/>
                <a:moveTo>
                  <a:pt x="7286203" y="1098239"/>
                </a:moveTo>
                <a:lnTo>
                  <a:pt x="7275612" y="1108829"/>
                </a:lnTo>
                <a:lnTo>
                  <a:pt x="7296793" y="1108829"/>
                </a:lnTo>
                <a:cubicBezTo>
                  <a:pt x="7296793" y="1108829"/>
                  <a:pt x="7295028" y="1107064"/>
                  <a:pt x="7291498" y="1103533"/>
                </a:cubicBezTo>
                <a:cubicBezTo>
                  <a:pt x="7287968" y="1100004"/>
                  <a:pt x="7286203" y="1098239"/>
                  <a:pt x="7286203" y="1098239"/>
                </a:cubicBezTo>
                <a:close/>
                <a:moveTo>
                  <a:pt x="6375428" y="1098239"/>
                </a:moveTo>
                <a:lnTo>
                  <a:pt x="6375428" y="1108829"/>
                </a:lnTo>
                <a:cubicBezTo>
                  <a:pt x="6375428" y="1115889"/>
                  <a:pt x="6373662" y="1119419"/>
                  <a:pt x="6370132" y="1119419"/>
                </a:cubicBezTo>
                <a:cubicBezTo>
                  <a:pt x="6366602" y="1119419"/>
                  <a:pt x="6364836" y="1115889"/>
                  <a:pt x="6364836" y="1108829"/>
                </a:cubicBezTo>
                <a:cubicBezTo>
                  <a:pt x="6364836" y="1101769"/>
                  <a:pt x="6368367" y="1098239"/>
                  <a:pt x="6375428" y="1098239"/>
                </a:cubicBezTo>
                <a:close/>
                <a:moveTo>
                  <a:pt x="6343656" y="1098239"/>
                </a:moveTo>
                <a:cubicBezTo>
                  <a:pt x="6350717" y="1098239"/>
                  <a:pt x="6354246" y="1098239"/>
                  <a:pt x="6354246" y="1098239"/>
                </a:cubicBezTo>
                <a:lnTo>
                  <a:pt x="6333066" y="1108829"/>
                </a:lnTo>
                <a:cubicBezTo>
                  <a:pt x="6333066" y="1108829"/>
                  <a:pt x="6333066" y="1107064"/>
                  <a:pt x="6333066" y="1103533"/>
                </a:cubicBezTo>
                <a:cubicBezTo>
                  <a:pt x="6333066" y="1100004"/>
                  <a:pt x="6336595" y="1098239"/>
                  <a:pt x="6343656" y="1098239"/>
                </a:cubicBezTo>
                <a:close/>
                <a:moveTo>
                  <a:pt x="3145351" y="1098239"/>
                </a:moveTo>
                <a:lnTo>
                  <a:pt x="3155942" y="1108829"/>
                </a:lnTo>
                <a:lnTo>
                  <a:pt x="3166533" y="1108829"/>
                </a:lnTo>
                <a:cubicBezTo>
                  <a:pt x="3166533" y="1101769"/>
                  <a:pt x="3163002" y="1098239"/>
                  <a:pt x="3155942" y="1098239"/>
                </a:cubicBezTo>
                <a:cubicBezTo>
                  <a:pt x="3148882" y="1098239"/>
                  <a:pt x="3145351" y="1098239"/>
                  <a:pt x="3145351" y="1098239"/>
                </a:cubicBezTo>
                <a:close/>
                <a:moveTo>
                  <a:pt x="2171034" y="1098239"/>
                </a:moveTo>
                <a:lnTo>
                  <a:pt x="2192215" y="1119419"/>
                </a:lnTo>
                <a:lnTo>
                  <a:pt x="2223986" y="1119419"/>
                </a:lnTo>
                <a:lnTo>
                  <a:pt x="2213396" y="1108829"/>
                </a:lnTo>
                <a:lnTo>
                  <a:pt x="2192215" y="1108829"/>
                </a:lnTo>
                <a:close/>
                <a:moveTo>
                  <a:pt x="1535610" y="1098239"/>
                </a:moveTo>
                <a:lnTo>
                  <a:pt x="1535610" y="1108829"/>
                </a:lnTo>
                <a:lnTo>
                  <a:pt x="1546200" y="1119419"/>
                </a:lnTo>
                <a:close/>
                <a:moveTo>
                  <a:pt x="1895684" y="1087648"/>
                </a:moveTo>
                <a:cubicBezTo>
                  <a:pt x="1888623" y="1087648"/>
                  <a:pt x="1885093" y="1089413"/>
                  <a:pt x="1885093" y="1092944"/>
                </a:cubicBezTo>
                <a:cubicBezTo>
                  <a:pt x="1885093" y="1096474"/>
                  <a:pt x="1888623" y="1098239"/>
                  <a:pt x="1895684" y="1098239"/>
                </a:cubicBezTo>
                <a:close/>
                <a:moveTo>
                  <a:pt x="7328564" y="1077058"/>
                </a:moveTo>
                <a:lnTo>
                  <a:pt x="7328564" y="1108829"/>
                </a:lnTo>
                <a:lnTo>
                  <a:pt x="7328564" y="1119419"/>
                </a:lnTo>
                <a:cubicBezTo>
                  <a:pt x="7328564" y="1126479"/>
                  <a:pt x="7342684" y="1130010"/>
                  <a:pt x="7370926" y="1130010"/>
                </a:cubicBezTo>
                <a:cubicBezTo>
                  <a:pt x="7377986" y="1130010"/>
                  <a:pt x="7385047" y="1130010"/>
                  <a:pt x="7392107" y="1130010"/>
                </a:cubicBezTo>
                <a:cubicBezTo>
                  <a:pt x="7399168" y="1130010"/>
                  <a:pt x="7406226" y="1130010"/>
                  <a:pt x="7413288" y="1130010"/>
                </a:cubicBezTo>
                <a:cubicBezTo>
                  <a:pt x="7427408" y="1130010"/>
                  <a:pt x="7434468" y="1130010"/>
                  <a:pt x="7434468" y="1130010"/>
                </a:cubicBezTo>
                <a:lnTo>
                  <a:pt x="7423878" y="1119419"/>
                </a:lnTo>
                <a:lnTo>
                  <a:pt x="7413288" y="1119419"/>
                </a:lnTo>
                <a:lnTo>
                  <a:pt x="7402697" y="1119419"/>
                </a:lnTo>
                <a:cubicBezTo>
                  <a:pt x="7402697" y="1112360"/>
                  <a:pt x="7397403" y="1108829"/>
                  <a:pt x="7386812" y="1108829"/>
                </a:cubicBezTo>
                <a:cubicBezTo>
                  <a:pt x="7376222" y="1108829"/>
                  <a:pt x="7369160" y="1105298"/>
                  <a:pt x="7365630" y="1098239"/>
                </a:cubicBezTo>
                <a:cubicBezTo>
                  <a:pt x="7362101" y="1091179"/>
                  <a:pt x="7356806" y="1089413"/>
                  <a:pt x="7349745" y="1092944"/>
                </a:cubicBezTo>
                <a:cubicBezTo>
                  <a:pt x="7342684" y="1096474"/>
                  <a:pt x="7339155" y="1094708"/>
                  <a:pt x="7339155" y="1087648"/>
                </a:cubicBezTo>
                <a:cubicBezTo>
                  <a:pt x="7339155" y="1087648"/>
                  <a:pt x="7337389" y="1085883"/>
                  <a:pt x="7333860" y="1082354"/>
                </a:cubicBezTo>
                <a:cubicBezTo>
                  <a:pt x="7330330" y="1078823"/>
                  <a:pt x="7328564" y="1077058"/>
                  <a:pt x="7328564" y="1077058"/>
                </a:cubicBezTo>
                <a:close/>
                <a:moveTo>
                  <a:pt x="2223986" y="1077058"/>
                </a:moveTo>
                <a:lnTo>
                  <a:pt x="2234577" y="1077058"/>
                </a:lnTo>
                <a:lnTo>
                  <a:pt x="2234577" y="1087648"/>
                </a:lnTo>
                <a:cubicBezTo>
                  <a:pt x="2227517" y="1087648"/>
                  <a:pt x="2223986" y="1084118"/>
                  <a:pt x="2223986" y="1077058"/>
                </a:cubicBezTo>
                <a:close/>
                <a:moveTo>
                  <a:pt x="1842731" y="1077058"/>
                </a:moveTo>
                <a:cubicBezTo>
                  <a:pt x="1842731" y="1077058"/>
                  <a:pt x="1844498" y="1078823"/>
                  <a:pt x="1848026" y="1082354"/>
                </a:cubicBezTo>
                <a:cubicBezTo>
                  <a:pt x="1851558" y="1085883"/>
                  <a:pt x="1853322" y="1085883"/>
                  <a:pt x="1853322" y="1082354"/>
                </a:cubicBezTo>
                <a:cubicBezTo>
                  <a:pt x="1853322" y="1078823"/>
                  <a:pt x="1853322" y="1077058"/>
                  <a:pt x="1853322" y="1077058"/>
                </a:cubicBezTo>
                <a:close/>
                <a:moveTo>
                  <a:pt x="942546" y="1077058"/>
                </a:moveTo>
                <a:cubicBezTo>
                  <a:pt x="949607" y="1077058"/>
                  <a:pt x="960197" y="1080588"/>
                  <a:pt x="974318" y="1087648"/>
                </a:cubicBezTo>
                <a:cubicBezTo>
                  <a:pt x="981378" y="1094708"/>
                  <a:pt x="986674" y="1100004"/>
                  <a:pt x="990203" y="1103533"/>
                </a:cubicBezTo>
                <a:cubicBezTo>
                  <a:pt x="993734" y="1107064"/>
                  <a:pt x="995498" y="1108829"/>
                  <a:pt x="995498" y="1108829"/>
                </a:cubicBezTo>
                <a:lnTo>
                  <a:pt x="963726" y="1108829"/>
                </a:lnTo>
                <a:cubicBezTo>
                  <a:pt x="956667" y="1108829"/>
                  <a:pt x="949607" y="1107064"/>
                  <a:pt x="942546" y="1103533"/>
                </a:cubicBezTo>
                <a:cubicBezTo>
                  <a:pt x="935486" y="1100004"/>
                  <a:pt x="931956" y="1096474"/>
                  <a:pt x="931956" y="1092944"/>
                </a:cubicBezTo>
                <a:cubicBezTo>
                  <a:pt x="931956" y="1089413"/>
                  <a:pt x="931956" y="1087648"/>
                  <a:pt x="931956" y="1087648"/>
                </a:cubicBezTo>
                <a:close/>
                <a:moveTo>
                  <a:pt x="8302883" y="1066467"/>
                </a:moveTo>
                <a:lnTo>
                  <a:pt x="8313473" y="1087648"/>
                </a:lnTo>
                <a:lnTo>
                  <a:pt x="8292291" y="1087648"/>
                </a:lnTo>
                <a:cubicBezTo>
                  <a:pt x="8285231" y="1080588"/>
                  <a:pt x="8283468" y="1075293"/>
                  <a:pt x="8286997" y="1071762"/>
                </a:cubicBezTo>
                <a:cubicBezTo>
                  <a:pt x="8290527" y="1068232"/>
                  <a:pt x="8295821" y="1066467"/>
                  <a:pt x="8302883" y="1066467"/>
                </a:cubicBezTo>
                <a:close/>
                <a:moveTo>
                  <a:pt x="7974579" y="1066467"/>
                </a:moveTo>
                <a:cubicBezTo>
                  <a:pt x="7967519" y="1066467"/>
                  <a:pt x="7963990" y="1069998"/>
                  <a:pt x="7963990" y="1077058"/>
                </a:cubicBezTo>
                <a:lnTo>
                  <a:pt x="8016942" y="1098239"/>
                </a:lnTo>
                <a:cubicBezTo>
                  <a:pt x="8024002" y="1098239"/>
                  <a:pt x="8025767" y="1096474"/>
                  <a:pt x="8022237" y="1092944"/>
                </a:cubicBezTo>
                <a:cubicBezTo>
                  <a:pt x="8018706" y="1089413"/>
                  <a:pt x="8011646" y="1085883"/>
                  <a:pt x="8001056" y="1082354"/>
                </a:cubicBezTo>
                <a:cubicBezTo>
                  <a:pt x="7990465" y="1078823"/>
                  <a:pt x="7985171" y="1075293"/>
                  <a:pt x="7985171" y="1071762"/>
                </a:cubicBezTo>
                <a:cubicBezTo>
                  <a:pt x="7985171" y="1068232"/>
                  <a:pt x="7981640" y="1066467"/>
                  <a:pt x="7974579" y="1066467"/>
                </a:cubicBezTo>
                <a:close/>
                <a:moveTo>
                  <a:pt x="7932219" y="1066467"/>
                </a:moveTo>
                <a:lnTo>
                  <a:pt x="7942808" y="1077058"/>
                </a:lnTo>
                <a:cubicBezTo>
                  <a:pt x="7949869" y="1077058"/>
                  <a:pt x="7953398" y="1077058"/>
                  <a:pt x="7953398" y="1077058"/>
                </a:cubicBezTo>
                <a:cubicBezTo>
                  <a:pt x="7953398" y="1077058"/>
                  <a:pt x="7949869" y="1073527"/>
                  <a:pt x="7942808" y="1066467"/>
                </a:cubicBezTo>
                <a:close/>
                <a:moveTo>
                  <a:pt x="6153028" y="1066467"/>
                </a:moveTo>
                <a:lnTo>
                  <a:pt x="6184800" y="1077058"/>
                </a:lnTo>
                <a:lnTo>
                  <a:pt x="6195390" y="1077058"/>
                </a:lnTo>
                <a:lnTo>
                  <a:pt x="6205980" y="1087648"/>
                </a:lnTo>
                <a:cubicBezTo>
                  <a:pt x="6213042" y="1094708"/>
                  <a:pt x="6218336" y="1100004"/>
                  <a:pt x="6221866" y="1103533"/>
                </a:cubicBezTo>
                <a:cubicBezTo>
                  <a:pt x="6225396" y="1107064"/>
                  <a:pt x="6237752" y="1108829"/>
                  <a:pt x="6258932" y="1108829"/>
                </a:cubicBezTo>
                <a:cubicBezTo>
                  <a:pt x="6265994" y="1108829"/>
                  <a:pt x="6273053" y="1108829"/>
                  <a:pt x="6280114" y="1108829"/>
                </a:cubicBezTo>
                <a:cubicBezTo>
                  <a:pt x="6287174" y="1108829"/>
                  <a:pt x="6290704" y="1108829"/>
                  <a:pt x="6290704" y="1108829"/>
                </a:cubicBezTo>
                <a:cubicBezTo>
                  <a:pt x="6297765" y="1115889"/>
                  <a:pt x="6301294" y="1117654"/>
                  <a:pt x="6301294" y="1114125"/>
                </a:cubicBezTo>
                <a:cubicBezTo>
                  <a:pt x="6301294" y="1110594"/>
                  <a:pt x="6308354" y="1112360"/>
                  <a:pt x="6322476" y="1119419"/>
                </a:cubicBezTo>
                <a:cubicBezTo>
                  <a:pt x="6329536" y="1119419"/>
                  <a:pt x="6338361" y="1121184"/>
                  <a:pt x="6348950" y="1124714"/>
                </a:cubicBezTo>
                <a:cubicBezTo>
                  <a:pt x="6359542" y="1128245"/>
                  <a:pt x="6368367" y="1130010"/>
                  <a:pt x="6375428" y="1130010"/>
                </a:cubicBezTo>
                <a:lnTo>
                  <a:pt x="6386018" y="1130010"/>
                </a:lnTo>
                <a:cubicBezTo>
                  <a:pt x="6378957" y="1122950"/>
                  <a:pt x="6386018" y="1119419"/>
                  <a:pt x="6407198" y="1119419"/>
                </a:cubicBezTo>
                <a:lnTo>
                  <a:pt x="6428380" y="1119419"/>
                </a:lnTo>
                <a:cubicBezTo>
                  <a:pt x="6428380" y="1112360"/>
                  <a:pt x="6424850" y="1108829"/>
                  <a:pt x="6417788" y="1108829"/>
                </a:cubicBezTo>
                <a:cubicBezTo>
                  <a:pt x="6410728" y="1108829"/>
                  <a:pt x="6407198" y="1108829"/>
                  <a:pt x="6407198" y="1108829"/>
                </a:cubicBezTo>
                <a:cubicBezTo>
                  <a:pt x="6400138" y="1108829"/>
                  <a:pt x="6393079" y="1105298"/>
                  <a:pt x="6386018" y="1098239"/>
                </a:cubicBezTo>
                <a:lnTo>
                  <a:pt x="6375428" y="1098239"/>
                </a:lnTo>
                <a:lnTo>
                  <a:pt x="6370132" y="1098239"/>
                </a:lnTo>
                <a:cubicBezTo>
                  <a:pt x="6366602" y="1098239"/>
                  <a:pt x="6364836" y="1098239"/>
                  <a:pt x="6364836" y="1098239"/>
                </a:cubicBezTo>
                <a:cubicBezTo>
                  <a:pt x="6357776" y="1098239"/>
                  <a:pt x="6354246" y="1096474"/>
                  <a:pt x="6354246" y="1092944"/>
                </a:cubicBezTo>
                <a:cubicBezTo>
                  <a:pt x="6354246" y="1089413"/>
                  <a:pt x="6347186" y="1087648"/>
                  <a:pt x="6333066" y="1087648"/>
                </a:cubicBezTo>
                <a:cubicBezTo>
                  <a:pt x="6318946" y="1087648"/>
                  <a:pt x="6311884" y="1089413"/>
                  <a:pt x="6311884" y="1092944"/>
                </a:cubicBezTo>
                <a:cubicBezTo>
                  <a:pt x="6311884" y="1096474"/>
                  <a:pt x="6310120" y="1098239"/>
                  <a:pt x="6306590" y="1098239"/>
                </a:cubicBezTo>
                <a:cubicBezTo>
                  <a:pt x="6303060" y="1098239"/>
                  <a:pt x="6301294" y="1094708"/>
                  <a:pt x="6301294" y="1087648"/>
                </a:cubicBezTo>
                <a:cubicBezTo>
                  <a:pt x="6287174" y="1094708"/>
                  <a:pt x="6265994" y="1094708"/>
                  <a:pt x="6237752" y="1087648"/>
                </a:cubicBezTo>
                <a:cubicBezTo>
                  <a:pt x="6223632" y="1080588"/>
                  <a:pt x="6214805" y="1078823"/>
                  <a:pt x="6211276" y="1082354"/>
                </a:cubicBezTo>
                <a:cubicBezTo>
                  <a:pt x="6207746" y="1085883"/>
                  <a:pt x="6204216" y="1084118"/>
                  <a:pt x="6200686" y="1077058"/>
                </a:cubicBezTo>
                <a:cubicBezTo>
                  <a:pt x="6197156" y="1069998"/>
                  <a:pt x="6188330" y="1066467"/>
                  <a:pt x="6174209" y="1066467"/>
                </a:cubicBezTo>
                <a:cubicBezTo>
                  <a:pt x="6160090" y="1066467"/>
                  <a:pt x="6153028" y="1066467"/>
                  <a:pt x="6153028" y="1066467"/>
                </a:cubicBezTo>
                <a:close/>
                <a:moveTo>
                  <a:pt x="2337833" y="1061173"/>
                </a:moveTo>
                <a:cubicBezTo>
                  <a:pt x="2336068" y="1061173"/>
                  <a:pt x="2333420" y="1062937"/>
                  <a:pt x="2329890" y="1066467"/>
                </a:cubicBezTo>
                <a:lnTo>
                  <a:pt x="2340481" y="1066467"/>
                </a:lnTo>
                <a:cubicBezTo>
                  <a:pt x="2340481" y="1062937"/>
                  <a:pt x="2339598" y="1061173"/>
                  <a:pt x="2337833" y="1061173"/>
                </a:cubicBezTo>
                <a:close/>
                <a:moveTo>
                  <a:pt x="8324064" y="1055877"/>
                </a:moveTo>
                <a:cubicBezTo>
                  <a:pt x="8359364" y="1055877"/>
                  <a:pt x="8377016" y="1062937"/>
                  <a:pt x="8377016" y="1077058"/>
                </a:cubicBezTo>
                <a:lnTo>
                  <a:pt x="8366425" y="1066467"/>
                </a:lnTo>
                <a:cubicBezTo>
                  <a:pt x="8359364" y="1066467"/>
                  <a:pt x="8348773" y="1066467"/>
                  <a:pt x="8334654" y="1066467"/>
                </a:cubicBezTo>
                <a:close/>
                <a:moveTo>
                  <a:pt x="8186387" y="1055877"/>
                </a:moveTo>
                <a:cubicBezTo>
                  <a:pt x="8193449" y="1055877"/>
                  <a:pt x="8200508" y="1055877"/>
                  <a:pt x="8207569" y="1055877"/>
                </a:cubicBezTo>
                <a:lnTo>
                  <a:pt x="8239339" y="1066467"/>
                </a:lnTo>
                <a:cubicBezTo>
                  <a:pt x="8239339" y="1073527"/>
                  <a:pt x="8228750" y="1073527"/>
                  <a:pt x="8207569" y="1066467"/>
                </a:cubicBezTo>
                <a:close/>
                <a:moveTo>
                  <a:pt x="1747418" y="1055877"/>
                </a:moveTo>
                <a:cubicBezTo>
                  <a:pt x="1754477" y="1062937"/>
                  <a:pt x="1765068" y="1066467"/>
                  <a:pt x="1779189" y="1066467"/>
                </a:cubicBezTo>
                <a:cubicBezTo>
                  <a:pt x="1793309" y="1066467"/>
                  <a:pt x="1803900" y="1069998"/>
                  <a:pt x="1810960" y="1077058"/>
                </a:cubicBezTo>
                <a:lnTo>
                  <a:pt x="1832141" y="1087648"/>
                </a:lnTo>
                <a:cubicBezTo>
                  <a:pt x="1825080" y="1066467"/>
                  <a:pt x="1814491" y="1055877"/>
                  <a:pt x="1800370" y="1055877"/>
                </a:cubicBezTo>
                <a:cubicBezTo>
                  <a:pt x="1786249" y="1062937"/>
                  <a:pt x="1779189" y="1062937"/>
                  <a:pt x="1779189" y="1055877"/>
                </a:cubicBezTo>
                <a:cubicBezTo>
                  <a:pt x="1779189" y="1055877"/>
                  <a:pt x="1777423" y="1055877"/>
                  <a:pt x="1773893" y="1055877"/>
                </a:cubicBezTo>
                <a:cubicBezTo>
                  <a:pt x="1770364" y="1055877"/>
                  <a:pt x="1765068" y="1055877"/>
                  <a:pt x="1758008" y="1055877"/>
                </a:cubicBezTo>
                <a:close/>
                <a:moveTo>
                  <a:pt x="7495894" y="1053759"/>
                </a:moveTo>
                <a:lnTo>
                  <a:pt x="7508601" y="1055877"/>
                </a:lnTo>
                <a:lnTo>
                  <a:pt x="7498011" y="1055877"/>
                </a:lnTo>
                <a:close/>
                <a:moveTo>
                  <a:pt x="7487420" y="1045287"/>
                </a:moveTo>
                <a:lnTo>
                  <a:pt x="7495894" y="1053759"/>
                </a:lnTo>
                <a:lnTo>
                  <a:pt x="7492716" y="1053230"/>
                </a:lnTo>
                <a:cubicBezTo>
                  <a:pt x="7489186" y="1051465"/>
                  <a:pt x="7487420" y="1048817"/>
                  <a:pt x="7487420" y="1045287"/>
                </a:cubicBezTo>
                <a:close/>
                <a:moveTo>
                  <a:pt x="7445059" y="1045287"/>
                </a:moveTo>
                <a:cubicBezTo>
                  <a:pt x="7445059" y="1045287"/>
                  <a:pt x="7445059" y="1048817"/>
                  <a:pt x="7445059" y="1055877"/>
                </a:cubicBezTo>
                <a:cubicBezTo>
                  <a:pt x="7452120" y="1055877"/>
                  <a:pt x="7455649" y="1055877"/>
                  <a:pt x="7455649" y="1055877"/>
                </a:cubicBezTo>
                <a:lnTo>
                  <a:pt x="7466240" y="1055877"/>
                </a:lnTo>
                <a:cubicBezTo>
                  <a:pt x="7466240" y="1048817"/>
                  <a:pt x="7464474" y="1045287"/>
                  <a:pt x="7460944" y="1045287"/>
                </a:cubicBezTo>
                <a:cubicBezTo>
                  <a:pt x="7457415" y="1045287"/>
                  <a:pt x="7453884" y="1045287"/>
                  <a:pt x="7450355" y="1045287"/>
                </a:cubicBezTo>
                <a:cubicBezTo>
                  <a:pt x="7446824" y="1045287"/>
                  <a:pt x="7445059" y="1045287"/>
                  <a:pt x="7445059" y="1045287"/>
                </a:cubicBezTo>
                <a:close/>
                <a:moveTo>
                  <a:pt x="6227161" y="1045287"/>
                </a:moveTo>
                <a:cubicBezTo>
                  <a:pt x="6220101" y="1045287"/>
                  <a:pt x="6216572" y="1048817"/>
                  <a:pt x="6216572" y="1055877"/>
                </a:cubicBezTo>
                <a:cubicBezTo>
                  <a:pt x="6216572" y="1055877"/>
                  <a:pt x="6220101" y="1055877"/>
                  <a:pt x="6227161" y="1055877"/>
                </a:cubicBezTo>
                <a:close/>
                <a:moveTo>
                  <a:pt x="8790041" y="1034696"/>
                </a:moveTo>
                <a:lnTo>
                  <a:pt x="8811222" y="1045287"/>
                </a:lnTo>
                <a:lnTo>
                  <a:pt x="8800632" y="1045287"/>
                </a:lnTo>
                <a:cubicBezTo>
                  <a:pt x="8793570" y="1038227"/>
                  <a:pt x="8790041" y="1034696"/>
                  <a:pt x="8790041" y="1034696"/>
                </a:cubicBezTo>
                <a:close/>
                <a:moveTo>
                  <a:pt x="8249931" y="1034696"/>
                </a:moveTo>
                <a:cubicBezTo>
                  <a:pt x="8256991" y="1034696"/>
                  <a:pt x="8260521" y="1038227"/>
                  <a:pt x="8260521" y="1045287"/>
                </a:cubicBezTo>
                <a:lnTo>
                  <a:pt x="8249931" y="1045287"/>
                </a:lnTo>
                <a:cubicBezTo>
                  <a:pt x="8242869" y="1038227"/>
                  <a:pt x="8242869" y="1034696"/>
                  <a:pt x="8249931" y="1034696"/>
                </a:cubicBezTo>
                <a:close/>
                <a:moveTo>
                  <a:pt x="2181625" y="1034696"/>
                </a:moveTo>
                <a:cubicBezTo>
                  <a:pt x="2188685" y="1034696"/>
                  <a:pt x="2192215" y="1036461"/>
                  <a:pt x="2192215" y="1039992"/>
                </a:cubicBezTo>
                <a:cubicBezTo>
                  <a:pt x="2192215" y="1043522"/>
                  <a:pt x="2188685" y="1045287"/>
                  <a:pt x="2181625" y="1045287"/>
                </a:cubicBezTo>
                <a:lnTo>
                  <a:pt x="2192215" y="1066467"/>
                </a:lnTo>
                <a:lnTo>
                  <a:pt x="2213396" y="1077058"/>
                </a:lnTo>
                <a:cubicBezTo>
                  <a:pt x="2213396" y="1084118"/>
                  <a:pt x="2216926" y="1089413"/>
                  <a:pt x="2223986" y="1092944"/>
                </a:cubicBezTo>
                <a:cubicBezTo>
                  <a:pt x="2231046" y="1096474"/>
                  <a:pt x="2241637" y="1098239"/>
                  <a:pt x="2255757" y="1098239"/>
                </a:cubicBezTo>
                <a:cubicBezTo>
                  <a:pt x="2262817" y="1098239"/>
                  <a:pt x="2268114" y="1100004"/>
                  <a:pt x="2271642" y="1103533"/>
                </a:cubicBezTo>
                <a:cubicBezTo>
                  <a:pt x="2275172" y="1107064"/>
                  <a:pt x="2280468" y="1108829"/>
                  <a:pt x="2287529" y="1108829"/>
                </a:cubicBezTo>
                <a:lnTo>
                  <a:pt x="2298119" y="1108829"/>
                </a:lnTo>
                <a:cubicBezTo>
                  <a:pt x="2305179" y="1101769"/>
                  <a:pt x="2310474" y="1100004"/>
                  <a:pt x="2314005" y="1103533"/>
                </a:cubicBezTo>
                <a:cubicBezTo>
                  <a:pt x="2317535" y="1107064"/>
                  <a:pt x="2324594" y="1108829"/>
                  <a:pt x="2335186" y="1108829"/>
                </a:cubicBezTo>
                <a:cubicBezTo>
                  <a:pt x="2345776" y="1108829"/>
                  <a:pt x="2351071" y="1108829"/>
                  <a:pt x="2351071" y="1108829"/>
                </a:cubicBezTo>
                <a:lnTo>
                  <a:pt x="2340481" y="1119419"/>
                </a:lnTo>
                <a:lnTo>
                  <a:pt x="2329890" y="1130010"/>
                </a:lnTo>
                <a:cubicBezTo>
                  <a:pt x="2336950" y="1130010"/>
                  <a:pt x="2340481" y="1133541"/>
                  <a:pt x="2340481" y="1140600"/>
                </a:cubicBezTo>
                <a:cubicBezTo>
                  <a:pt x="2340481" y="1147660"/>
                  <a:pt x="2347541" y="1154721"/>
                  <a:pt x="2361662" y="1161781"/>
                </a:cubicBezTo>
                <a:cubicBezTo>
                  <a:pt x="2347541" y="1161781"/>
                  <a:pt x="2340481" y="1163546"/>
                  <a:pt x="2340481" y="1167077"/>
                </a:cubicBezTo>
                <a:cubicBezTo>
                  <a:pt x="2340481" y="1170606"/>
                  <a:pt x="2347541" y="1172371"/>
                  <a:pt x="2361662" y="1172371"/>
                </a:cubicBezTo>
                <a:cubicBezTo>
                  <a:pt x="2361662" y="1179431"/>
                  <a:pt x="2365192" y="1182962"/>
                  <a:pt x="2372252" y="1182962"/>
                </a:cubicBezTo>
                <a:cubicBezTo>
                  <a:pt x="2372252" y="1182962"/>
                  <a:pt x="2375782" y="1184727"/>
                  <a:pt x="2382842" y="1188258"/>
                </a:cubicBezTo>
                <a:cubicBezTo>
                  <a:pt x="2389902" y="1191787"/>
                  <a:pt x="2400493" y="1193552"/>
                  <a:pt x="2414614" y="1193552"/>
                </a:cubicBezTo>
                <a:cubicBezTo>
                  <a:pt x="2421673" y="1193552"/>
                  <a:pt x="2428734" y="1195317"/>
                  <a:pt x="2435794" y="1198848"/>
                </a:cubicBezTo>
                <a:cubicBezTo>
                  <a:pt x="2442854" y="1202378"/>
                  <a:pt x="2449915" y="1204143"/>
                  <a:pt x="2456975" y="1204143"/>
                </a:cubicBezTo>
                <a:cubicBezTo>
                  <a:pt x="2464034" y="1225324"/>
                  <a:pt x="2474625" y="1228854"/>
                  <a:pt x="2488746" y="1214733"/>
                </a:cubicBezTo>
                <a:cubicBezTo>
                  <a:pt x="2495806" y="1214733"/>
                  <a:pt x="2501103" y="1216498"/>
                  <a:pt x="2504632" y="1220029"/>
                </a:cubicBezTo>
                <a:cubicBezTo>
                  <a:pt x="2508162" y="1223558"/>
                  <a:pt x="2513458" y="1221793"/>
                  <a:pt x="2520518" y="1214733"/>
                </a:cubicBezTo>
                <a:cubicBezTo>
                  <a:pt x="2527577" y="1214733"/>
                  <a:pt x="2532874" y="1216498"/>
                  <a:pt x="2536402" y="1220029"/>
                </a:cubicBezTo>
                <a:cubicBezTo>
                  <a:pt x="2539934" y="1223558"/>
                  <a:pt x="2541698" y="1225324"/>
                  <a:pt x="2541698" y="1225324"/>
                </a:cubicBezTo>
                <a:cubicBezTo>
                  <a:pt x="2555819" y="1232383"/>
                  <a:pt x="2566410" y="1235914"/>
                  <a:pt x="2573470" y="1235914"/>
                </a:cubicBezTo>
                <a:lnTo>
                  <a:pt x="2573470" y="1225324"/>
                </a:lnTo>
                <a:cubicBezTo>
                  <a:pt x="2566410" y="1225324"/>
                  <a:pt x="2548758" y="1220029"/>
                  <a:pt x="2520518" y="1209437"/>
                </a:cubicBezTo>
                <a:cubicBezTo>
                  <a:pt x="2492277" y="1198848"/>
                  <a:pt x="2474625" y="1190022"/>
                  <a:pt x="2467566" y="1182962"/>
                </a:cubicBezTo>
                <a:lnTo>
                  <a:pt x="2456975" y="1182962"/>
                </a:lnTo>
                <a:cubicBezTo>
                  <a:pt x="2456975" y="1190022"/>
                  <a:pt x="2446385" y="1190022"/>
                  <a:pt x="2425203" y="1182962"/>
                </a:cubicBezTo>
                <a:cubicBezTo>
                  <a:pt x="2425203" y="1182962"/>
                  <a:pt x="2421673" y="1181197"/>
                  <a:pt x="2414614" y="1177666"/>
                </a:cubicBezTo>
                <a:cubicBezTo>
                  <a:pt x="2407554" y="1174137"/>
                  <a:pt x="2404023" y="1172371"/>
                  <a:pt x="2404023" y="1172371"/>
                </a:cubicBezTo>
                <a:cubicBezTo>
                  <a:pt x="2404023" y="1172371"/>
                  <a:pt x="2400493" y="1170606"/>
                  <a:pt x="2393433" y="1167077"/>
                </a:cubicBezTo>
                <a:cubicBezTo>
                  <a:pt x="2386373" y="1163546"/>
                  <a:pt x="2382842" y="1158250"/>
                  <a:pt x="2382842" y="1151191"/>
                </a:cubicBezTo>
                <a:lnTo>
                  <a:pt x="2382842" y="1140600"/>
                </a:lnTo>
                <a:cubicBezTo>
                  <a:pt x="2396963" y="1140600"/>
                  <a:pt x="2411084" y="1144131"/>
                  <a:pt x="2425203" y="1151191"/>
                </a:cubicBezTo>
                <a:cubicBezTo>
                  <a:pt x="2460505" y="1158250"/>
                  <a:pt x="2488746" y="1168841"/>
                  <a:pt x="2509927" y="1182962"/>
                </a:cubicBezTo>
                <a:cubicBezTo>
                  <a:pt x="2516988" y="1190022"/>
                  <a:pt x="2525813" y="1193552"/>
                  <a:pt x="2536402" y="1193552"/>
                </a:cubicBezTo>
                <a:cubicBezTo>
                  <a:pt x="2546995" y="1193552"/>
                  <a:pt x="2555819" y="1193552"/>
                  <a:pt x="2562879" y="1193552"/>
                </a:cubicBezTo>
                <a:lnTo>
                  <a:pt x="2573470" y="1193552"/>
                </a:lnTo>
                <a:cubicBezTo>
                  <a:pt x="2573470" y="1186493"/>
                  <a:pt x="2569938" y="1182962"/>
                  <a:pt x="2562879" y="1182962"/>
                </a:cubicBezTo>
                <a:cubicBezTo>
                  <a:pt x="2555819" y="1182962"/>
                  <a:pt x="2538168" y="1179431"/>
                  <a:pt x="2509927" y="1172371"/>
                </a:cubicBezTo>
                <a:lnTo>
                  <a:pt x="2478156" y="1151191"/>
                </a:lnTo>
                <a:cubicBezTo>
                  <a:pt x="2478156" y="1144131"/>
                  <a:pt x="2479922" y="1140600"/>
                  <a:pt x="2483450" y="1140600"/>
                </a:cubicBezTo>
                <a:cubicBezTo>
                  <a:pt x="2486982" y="1140600"/>
                  <a:pt x="2488746" y="1144131"/>
                  <a:pt x="2488746" y="1151191"/>
                </a:cubicBezTo>
                <a:lnTo>
                  <a:pt x="2499337" y="1151191"/>
                </a:lnTo>
                <a:lnTo>
                  <a:pt x="2520518" y="1151191"/>
                </a:lnTo>
                <a:cubicBezTo>
                  <a:pt x="2527577" y="1158250"/>
                  <a:pt x="2532874" y="1158250"/>
                  <a:pt x="2536402" y="1151191"/>
                </a:cubicBezTo>
                <a:cubicBezTo>
                  <a:pt x="2539934" y="1144131"/>
                  <a:pt x="2545229" y="1144131"/>
                  <a:pt x="2552289" y="1151191"/>
                </a:cubicBezTo>
                <a:lnTo>
                  <a:pt x="2562879" y="1161781"/>
                </a:lnTo>
                <a:lnTo>
                  <a:pt x="2552289" y="1161781"/>
                </a:lnTo>
                <a:lnTo>
                  <a:pt x="2541698" y="1161781"/>
                </a:lnTo>
                <a:cubicBezTo>
                  <a:pt x="2541698" y="1161781"/>
                  <a:pt x="2545229" y="1163546"/>
                  <a:pt x="2552289" y="1167077"/>
                </a:cubicBezTo>
                <a:cubicBezTo>
                  <a:pt x="2559349" y="1170606"/>
                  <a:pt x="2566410" y="1172371"/>
                  <a:pt x="2573470" y="1172371"/>
                </a:cubicBezTo>
                <a:lnTo>
                  <a:pt x="2594650" y="1172371"/>
                </a:lnTo>
                <a:lnTo>
                  <a:pt x="2615831" y="1182962"/>
                </a:lnTo>
                <a:cubicBezTo>
                  <a:pt x="2622892" y="1182962"/>
                  <a:pt x="2629952" y="1184727"/>
                  <a:pt x="2637012" y="1188258"/>
                </a:cubicBezTo>
                <a:cubicBezTo>
                  <a:pt x="2644072" y="1191787"/>
                  <a:pt x="2647602" y="1193552"/>
                  <a:pt x="2647602" y="1193552"/>
                </a:cubicBezTo>
                <a:cubicBezTo>
                  <a:pt x="2647602" y="1193552"/>
                  <a:pt x="2652899" y="1197083"/>
                  <a:pt x="2663488" y="1204143"/>
                </a:cubicBezTo>
                <a:cubicBezTo>
                  <a:pt x="2674080" y="1211202"/>
                  <a:pt x="2681138" y="1212968"/>
                  <a:pt x="2684669" y="1209437"/>
                </a:cubicBezTo>
                <a:cubicBezTo>
                  <a:pt x="2688200" y="1205908"/>
                  <a:pt x="2691729" y="1205908"/>
                  <a:pt x="2695259" y="1209437"/>
                </a:cubicBezTo>
                <a:cubicBezTo>
                  <a:pt x="2698790" y="1212968"/>
                  <a:pt x="2704085" y="1216498"/>
                  <a:pt x="2711145" y="1220029"/>
                </a:cubicBezTo>
                <a:cubicBezTo>
                  <a:pt x="2718205" y="1223558"/>
                  <a:pt x="2719971" y="1221793"/>
                  <a:pt x="2716440" y="1214733"/>
                </a:cubicBezTo>
                <a:cubicBezTo>
                  <a:pt x="2712911" y="1207673"/>
                  <a:pt x="2718205" y="1204143"/>
                  <a:pt x="2732326" y="1204143"/>
                </a:cubicBezTo>
                <a:cubicBezTo>
                  <a:pt x="2746447" y="1204143"/>
                  <a:pt x="2753506" y="1204143"/>
                  <a:pt x="2753506" y="1204143"/>
                </a:cubicBezTo>
                <a:lnTo>
                  <a:pt x="2679374" y="1182962"/>
                </a:lnTo>
                <a:cubicBezTo>
                  <a:pt x="2672313" y="1175902"/>
                  <a:pt x="2667019" y="1172371"/>
                  <a:pt x="2663488" y="1172371"/>
                </a:cubicBezTo>
                <a:cubicBezTo>
                  <a:pt x="2659957" y="1172371"/>
                  <a:pt x="2658193" y="1172371"/>
                  <a:pt x="2658193" y="1172371"/>
                </a:cubicBezTo>
                <a:cubicBezTo>
                  <a:pt x="2658193" y="1172371"/>
                  <a:pt x="2647602" y="1172371"/>
                  <a:pt x="2626422" y="1172371"/>
                </a:cubicBezTo>
                <a:lnTo>
                  <a:pt x="2594650" y="1161781"/>
                </a:lnTo>
                <a:lnTo>
                  <a:pt x="2573470" y="1151191"/>
                </a:lnTo>
                <a:lnTo>
                  <a:pt x="2562879" y="1140600"/>
                </a:lnTo>
                <a:cubicBezTo>
                  <a:pt x="2562879" y="1140600"/>
                  <a:pt x="2554053" y="1137070"/>
                  <a:pt x="2536402" y="1130010"/>
                </a:cubicBezTo>
                <a:cubicBezTo>
                  <a:pt x="2518752" y="1122950"/>
                  <a:pt x="2502867" y="1119419"/>
                  <a:pt x="2488746" y="1119419"/>
                </a:cubicBezTo>
                <a:cubicBezTo>
                  <a:pt x="2481686" y="1119419"/>
                  <a:pt x="2478156" y="1119419"/>
                  <a:pt x="2478156" y="1119419"/>
                </a:cubicBezTo>
                <a:lnTo>
                  <a:pt x="2467566" y="1098239"/>
                </a:lnTo>
                <a:cubicBezTo>
                  <a:pt x="2460505" y="1098239"/>
                  <a:pt x="2455210" y="1096474"/>
                  <a:pt x="2451680" y="1092944"/>
                </a:cubicBezTo>
                <a:cubicBezTo>
                  <a:pt x="2448151" y="1089413"/>
                  <a:pt x="2441090" y="1087648"/>
                  <a:pt x="2430498" y="1087648"/>
                </a:cubicBezTo>
                <a:cubicBezTo>
                  <a:pt x="2419909" y="1087648"/>
                  <a:pt x="2412848" y="1087648"/>
                  <a:pt x="2409317" y="1087648"/>
                </a:cubicBezTo>
                <a:cubicBezTo>
                  <a:pt x="2405788" y="1087648"/>
                  <a:pt x="2400493" y="1087648"/>
                  <a:pt x="2393433" y="1087648"/>
                </a:cubicBezTo>
                <a:cubicBezTo>
                  <a:pt x="2372252" y="1073527"/>
                  <a:pt x="2351071" y="1069998"/>
                  <a:pt x="2329890" y="1077058"/>
                </a:cubicBezTo>
                <a:cubicBezTo>
                  <a:pt x="2322830" y="1077058"/>
                  <a:pt x="2317535" y="1073527"/>
                  <a:pt x="2314005" y="1066467"/>
                </a:cubicBezTo>
                <a:cubicBezTo>
                  <a:pt x="2310474" y="1059408"/>
                  <a:pt x="2305179" y="1057642"/>
                  <a:pt x="2298119" y="1061173"/>
                </a:cubicBezTo>
                <a:cubicBezTo>
                  <a:pt x="2291059" y="1064702"/>
                  <a:pt x="2283998" y="1062937"/>
                  <a:pt x="2276938" y="1055877"/>
                </a:cubicBezTo>
                <a:cubicBezTo>
                  <a:pt x="2269878" y="1048817"/>
                  <a:pt x="2261053" y="1045287"/>
                  <a:pt x="2250461" y="1045287"/>
                </a:cubicBezTo>
                <a:cubicBezTo>
                  <a:pt x="2239871" y="1045287"/>
                  <a:pt x="2229282" y="1043522"/>
                  <a:pt x="2218690" y="1039992"/>
                </a:cubicBezTo>
                <a:cubicBezTo>
                  <a:pt x="2208101" y="1036461"/>
                  <a:pt x="2199275" y="1034696"/>
                  <a:pt x="2192215" y="1034696"/>
                </a:cubicBezTo>
                <a:close/>
                <a:moveTo>
                  <a:pt x="667195" y="1034696"/>
                </a:moveTo>
                <a:cubicBezTo>
                  <a:pt x="667195" y="1034696"/>
                  <a:pt x="672491" y="1038227"/>
                  <a:pt x="683080" y="1045287"/>
                </a:cubicBezTo>
                <a:cubicBezTo>
                  <a:pt x="693672" y="1052346"/>
                  <a:pt x="702497" y="1059408"/>
                  <a:pt x="709557" y="1066467"/>
                </a:cubicBezTo>
                <a:lnTo>
                  <a:pt x="730738" y="1077058"/>
                </a:lnTo>
                <a:cubicBezTo>
                  <a:pt x="716617" y="1077058"/>
                  <a:pt x="709557" y="1077058"/>
                  <a:pt x="709557" y="1077058"/>
                </a:cubicBezTo>
                <a:close/>
                <a:moveTo>
                  <a:pt x="8768861" y="1024106"/>
                </a:moveTo>
                <a:cubicBezTo>
                  <a:pt x="8775920" y="1024106"/>
                  <a:pt x="8779451" y="1027636"/>
                  <a:pt x="8779451" y="1034696"/>
                </a:cubicBezTo>
                <a:cubicBezTo>
                  <a:pt x="8772391" y="1034696"/>
                  <a:pt x="8765332" y="1034696"/>
                  <a:pt x="8758270" y="1034696"/>
                </a:cubicBezTo>
                <a:close/>
                <a:moveTo>
                  <a:pt x="8218160" y="1024106"/>
                </a:moveTo>
                <a:lnTo>
                  <a:pt x="8228750" y="1034696"/>
                </a:lnTo>
                <a:lnTo>
                  <a:pt x="8218160" y="1034696"/>
                </a:lnTo>
                <a:cubicBezTo>
                  <a:pt x="8218160" y="1027636"/>
                  <a:pt x="8218160" y="1024106"/>
                  <a:pt x="8218160" y="1024106"/>
                </a:cubicBezTo>
                <a:close/>
                <a:moveTo>
                  <a:pt x="8133435" y="1024106"/>
                </a:moveTo>
                <a:cubicBezTo>
                  <a:pt x="8133435" y="1031166"/>
                  <a:pt x="8136965" y="1034696"/>
                  <a:pt x="8144027" y="1034696"/>
                </a:cubicBezTo>
                <a:lnTo>
                  <a:pt x="8154617" y="1024106"/>
                </a:lnTo>
                <a:close/>
                <a:moveTo>
                  <a:pt x="7445059" y="1024106"/>
                </a:moveTo>
                <a:cubicBezTo>
                  <a:pt x="7445059" y="1024106"/>
                  <a:pt x="7446824" y="1025871"/>
                  <a:pt x="7450355" y="1029400"/>
                </a:cubicBezTo>
                <a:cubicBezTo>
                  <a:pt x="7453884" y="1032931"/>
                  <a:pt x="7459178" y="1034696"/>
                  <a:pt x="7466240" y="1034696"/>
                </a:cubicBezTo>
                <a:cubicBezTo>
                  <a:pt x="7473300" y="1041756"/>
                  <a:pt x="7478596" y="1048817"/>
                  <a:pt x="7482126" y="1055877"/>
                </a:cubicBezTo>
                <a:cubicBezTo>
                  <a:pt x="7485655" y="1062937"/>
                  <a:pt x="7490951" y="1066467"/>
                  <a:pt x="7498011" y="1066467"/>
                </a:cubicBezTo>
                <a:cubicBezTo>
                  <a:pt x="7505072" y="1066467"/>
                  <a:pt x="7510367" y="1066467"/>
                  <a:pt x="7513896" y="1066467"/>
                </a:cubicBezTo>
                <a:cubicBezTo>
                  <a:pt x="7517426" y="1066467"/>
                  <a:pt x="7519192" y="1069998"/>
                  <a:pt x="7519192" y="1077058"/>
                </a:cubicBezTo>
                <a:lnTo>
                  <a:pt x="7529782" y="1077058"/>
                </a:lnTo>
                <a:lnTo>
                  <a:pt x="7508601" y="1055877"/>
                </a:lnTo>
                <a:lnTo>
                  <a:pt x="7519192" y="1055877"/>
                </a:lnTo>
                <a:lnTo>
                  <a:pt x="7572144" y="1066467"/>
                </a:lnTo>
                <a:cubicBezTo>
                  <a:pt x="7593326" y="1073527"/>
                  <a:pt x="7614505" y="1080588"/>
                  <a:pt x="7635686" y="1087648"/>
                </a:cubicBezTo>
                <a:cubicBezTo>
                  <a:pt x="7678048" y="1101769"/>
                  <a:pt x="7706290" y="1108829"/>
                  <a:pt x="7720409" y="1108829"/>
                </a:cubicBezTo>
                <a:cubicBezTo>
                  <a:pt x="7727471" y="1108829"/>
                  <a:pt x="7731000" y="1110594"/>
                  <a:pt x="7731000" y="1114125"/>
                </a:cubicBezTo>
                <a:cubicBezTo>
                  <a:pt x="7731000" y="1117654"/>
                  <a:pt x="7739826" y="1121184"/>
                  <a:pt x="7757476" y="1124714"/>
                </a:cubicBezTo>
                <a:cubicBezTo>
                  <a:pt x="7775128" y="1128245"/>
                  <a:pt x="7789248" y="1131775"/>
                  <a:pt x="7799838" y="1135306"/>
                </a:cubicBezTo>
                <a:cubicBezTo>
                  <a:pt x="7810428" y="1138835"/>
                  <a:pt x="7821019" y="1138835"/>
                  <a:pt x="7831609" y="1135306"/>
                </a:cubicBezTo>
                <a:cubicBezTo>
                  <a:pt x="7842200" y="1131775"/>
                  <a:pt x="7847494" y="1130010"/>
                  <a:pt x="7847494" y="1130010"/>
                </a:cubicBezTo>
                <a:cubicBezTo>
                  <a:pt x="7861615" y="1130010"/>
                  <a:pt x="7861615" y="1126479"/>
                  <a:pt x="7847494" y="1119419"/>
                </a:cubicBezTo>
                <a:cubicBezTo>
                  <a:pt x="7840434" y="1119419"/>
                  <a:pt x="7833375" y="1115889"/>
                  <a:pt x="7826313" y="1108829"/>
                </a:cubicBezTo>
                <a:cubicBezTo>
                  <a:pt x="7812194" y="1108829"/>
                  <a:pt x="7801604" y="1107064"/>
                  <a:pt x="7794542" y="1103533"/>
                </a:cubicBezTo>
                <a:cubicBezTo>
                  <a:pt x="7787482" y="1100004"/>
                  <a:pt x="7782186" y="1098239"/>
                  <a:pt x="7778656" y="1098239"/>
                </a:cubicBezTo>
                <a:cubicBezTo>
                  <a:pt x="7775128" y="1098239"/>
                  <a:pt x="7769832" y="1096474"/>
                  <a:pt x="7762772" y="1092944"/>
                </a:cubicBezTo>
                <a:cubicBezTo>
                  <a:pt x="7755711" y="1089413"/>
                  <a:pt x="7748652" y="1087648"/>
                  <a:pt x="7741590" y="1087648"/>
                </a:cubicBezTo>
                <a:cubicBezTo>
                  <a:pt x="7699230" y="1087648"/>
                  <a:pt x="7678048" y="1084118"/>
                  <a:pt x="7678048" y="1077058"/>
                </a:cubicBezTo>
                <a:lnTo>
                  <a:pt x="7678048" y="1066467"/>
                </a:lnTo>
                <a:cubicBezTo>
                  <a:pt x="7678048" y="1066467"/>
                  <a:pt x="7674519" y="1066467"/>
                  <a:pt x="7667457" y="1066467"/>
                </a:cubicBezTo>
                <a:lnTo>
                  <a:pt x="7646278" y="1066467"/>
                </a:lnTo>
                <a:cubicBezTo>
                  <a:pt x="7639216" y="1066467"/>
                  <a:pt x="7632156" y="1064702"/>
                  <a:pt x="7625096" y="1061173"/>
                </a:cubicBezTo>
                <a:cubicBezTo>
                  <a:pt x="7618034" y="1057642"/>
                  <a:pt x="7612740" y="1055877"/>
                  <a:pt x="7609211" y="1055877"/>
                </a:cubicBezTo>
                <a:cubicBezTo>
                  <a:pt x="7605682" y="1055877"/>
                  <a:pt x="7602149" y="1055877"/>
                  <a:pt x="7598620" y="1055877"/>
                </a:cubicBezTo>
                <a:cubicBezTo>
                  <a:pt x="7595090" y="1055877"/>
                  <a:pt x="7593326" y="1055877"/>
                  <a:pt x="7593326" y="1055877"/>
                </a:cubicBezTo>
                <a:lnTo>
                  <a:pt x="7561553" y="1045287"/>
                </a:lnTo>
                <a:lnTo>
                  <a:pt x="7519192" y="1034696"/>
                </a:lnTo>
                <a:lnTo>
                  <a:pt x="7487420" y="1024106"/>
                </a:lnTo>
                <a:cubicBezTo>
                  <a:pt x="7487420" y="1031166"/>
                  <a:pt x="7480360" y="1031166"/>
                  <a:pt x="7466240" y="1024106"/>
                </a:cubicBezTo>
                <a:close/>
                <a:moveTo>
                  <a:pt x="7032033" y="1024106"/>
                </a:moveTo>
                <a:lnTo>
                  <a:pt x="7084985" y="1045287"/>
                </a:lnTo>
                <a:cubicBezTo>
                  <a:pt x="7084985" y="1038227"/>
                  <a:pt x="7077924" y="1032931"/>
                  <a:pt x="7063804" y="1029400"/>
                </a:cubicBezTo>
                <a:cubicBezTo>
                  <a:pt x="7049684" y="1025871"/>
                  <a:pt x="7039093" y="1024106"/>
                  <a:pt x="7032033" y="1024106"/>
                </a:cubicBezTo>
                <a:close/>
                <a:moveTo>
                  <a:pt x="2891182" y="1024106"/>
                </a:moveTo>
                <a:lnTo>
                  <a:pt x="2901772" y="1034696"/>
                </a:lnTo>
                <a:lnTo>
                  <a:pt x="2901772" y="1024106"/>
                </a:lnTo>
                <a:cubicBezTo>
                  <a:pt x="2901772" y="1024106"/>
                  <a:pt x="2898242" y="1024106"/>
                  <a:pt x="2891182" y="1024106"/>
                </a:cubicBezTo>
                <a:close/>
                <a:moveTo>
                  <a:pt x="1503839" y="1024106"/>
                </a:moveTo>
                <a:lnTo>
                  <a:pt x="1514429" y="1032049"/>
                </a:lnTo>
                <a:cubicBezTo>
                  <a:pt x="1517959" y="1033814"/>
                  <a:pt x="1521489" y="1034696"/>
                  <a:pt x="1525019" y="1034696"/>
                </a:cubicBezTo>
                <a:close/>
                <a:moveTo>
                  <a:pt x="783690" y="1024106"/>
                </a:moveTo>
                <a:lnTo>
                  <a:pt x="804871" y="1024106"/>
                </a:lnTo>
                <a:cubicBezTo>
                  <a:pt x="811932" y="1031166"/>
                  <a:pt x="818991" y="1034696"/>
                  <a:pt x="826051" y="1034696"/>
                </a:cubicBezTo>
                <a:lnTo>
                  <a:pt x="826051" y="1045287"/>
                </a:lnTo>
                <a:cubicBezTo>
                  <a:pt x="811932" y="1038227"/>
                  <a:pt x="803105" y="1034696"/>
                  <a:pt x="799576" y="1034696"/>
                </a:cubicBezTo>
                <a:cubicBezTo>
                  <a:pt x="796047" y="1034696"/>
                  <a:pt x="790751" y="1031166"/>
                  <a:pt x="783690" y="1024106"/>
                </a:cubicBezTo>
                <a:close/>
                <a:moveTo>
                  <a:pt x="8737089" y="1013515"/>
                </a:moveTo>
                <a:lnTo>
                  <a:pt x="8747679" y="1024106"/>
                </a:lnTo>
                <a:lnTo>
                  <a:pt x="8737089" y="1024106"/>
                </a:lnTo>
                <a:close/>
                <a:moveTo>
                  <a:pt x="8112254" y="1013515"/>
                </a:moveTo>
                <a:lnTo>
                  <a:pt x="8112254" y="1024106"/>
                </a:lnTo>
                <a:lnTo>
                  <a:pt x="8122846" y="1024106"/>
                </a:lnTo>
                <a:cubicBezTo>
                  <a:pt x="8122846" y="1024106"/>
                  <a:pt x="8119316" y="1020575"/>
                  <a:pt x="8112254" y="1013515"/>
                </a:cubicBezTo>
                <a:close/>
                <a:moveTo>
                  <a:pt x="8091075" y="1013515"/>
                </a:moveTo>
                <a:cubicBezTo>
                  <a:pt x="8091075" y="1020575"/>
                  <a:pt x="8092839" y="1024106"/>
                  <a:pt x="8096369" y="1024106"/>
                </a:cubicBezTo>
                <a:cubicBezTo>
                  <a:pt x="8099898" y="1024106"/>
                  <a:pt x="8101664" y="1022341"/>
                  <a:pt x="8101664" y="1018810"/>
                </a:cubicBezTo>
                <a:cubicBezTo>
                  <a:pt x="8101664" y="1015279"/>
                  <a:pt x="8098135" y="1013515"/>
                  <a:pt x="8091075" y="1013515"/>
                </a:cubicBezTo>
                <a:close/>
                <a:moveTo>
                  <a:pt x="7783952" y="1013515"/>
                </a:moveTo>
                <a:lnTo>
                  <a:pt x="7794542" y="1024106"/>
                </a:lnTo>
                <a:lnTo>
                  <a:pt x="7826313" y="1034696"/>
                </a:lnTo>
                <a:lnTo>
                  <a:pt x="7836904" y="1034696"/>
                </a:lnTo>
                <a:cubicBezTo>
                  <a:pt x="7836904" y="1027636"/>
                  <a:pt x="7829844" y="1022341"/>
                  <a:pt x="7815724" y="1018810"/>
                </a:cubicBezTo>
                <a:cubicBezTo>
                  <a:pt x="7801604" y="1015279"/>
                  <a:pt x="7791012" y="1013515"/>
                  <a:pt x="7783952" y="1013515"/>
                </a:cubicBezTo>
                <a:close/>
                <a:moveTo>
                  <a:pt x="2340481" y="1013515"/>
                </a:moveTo>
                <a:cubicBezTo>
                  <a:pt x="2340481" y="1013515"/>
                  <a:pt x="2351071" y="1017046"/>
                  <a:pt x="2372252" y="1024106"/>
                </a:cubicBezTo>
                <a:cubicBezTo>
                  <a:pt x="2393433" y="1031166"/>
                  <a:pt x="2411084" y="1038227"/>
                  <a:pt x="2425203" y="1045287"/>
                </a:cubicBezTo>
                <a:lnTo>
                  <a:pt x="2446385" y="1055877"/>
                </a:lnTo>
                <a:cubicBezTo>
                  <a:pt x="2460505" y="1055877"/>
                  <a:pt x="2467566" y="1057642"/>
                  <a:pt x="2467566" y="1061173"/>
                </a:cubicBezTo>
                <a:cubicBezTo>
                  <a:pt x="2467566" y="1064702"/>
                  <a:pt x="2474625" y="1066467"/>
                  <a:pt x="2488746" y="1066467"/>
                </a:cubicBezTo>
                <a:lnTo>
                  <a:pt x="2499337" y="1066467"/>
                </a:lnTo>
                <a:cubicBezTo>
                  <a:pt x="2499337" y="1073527"/>
                  <a:pt x="2506397" y="1077058"/>
                  <a:pt x="2520518" y="1077058"/>
                </a:cubicBezTo>
                <a:cubicBezTo>
                  <a:pt x="2534638" y="1077058"/>
                  <a:pt x="2552289" y="1080588"/>
                  <a:pt x="2573470" y="1087648"/>
                </a:cubicBezTo>
                <a:lnTo>
                  <a:pt x="2594650" y="1087648"/>
                </a:lnTo>
                <a:cubicBezTo>
                  <a:pt x="2587591" y="1080588"/>
                  <a:pt x="2575234" y="1075293"/>
                  <a:pt x="2557584" y="1071762"/>
                </a:cubicBezTo>
                <a:cubicBezTo>
                  <a:pt x="2539934" y="1068232"/>
                  <a:pt x="2524048" y="1062937"/>
                  <a:pt x="2509927" y="1055877"/>
                </a:cubicBezTo>
                <a:cubicBezTo>
                  <a:pt x="2481686" y="1048817"/>
                  <a:pt x="2464034" y="1045287"/>
                  <a:pt x="2456975" y="1045287"/>
                </a:cubicBezTo>
                <a:lnTo>
                  <a:pt x="2446385" y="1045287"/>
                </a:lnTo>
                <a:cubicBezTo>
                  <a:pt x="2453445" y="1045287"/>
                  <a:pt x="2453445" y="1041756"/>
                  <a:pt x="2446385" y="1034696"/>
                </a:cubicBezTo>
                <a:cubicBezTo>
                  <a:pt x="2432264" y="1034696"/>
                  <a:pt x="2411084" y="1031166"/>
                  <a:pt x="2382842" y="1024106"/>
                </a:cubicBezTo>
                <a:cubicBezTo>
                  <a:pt x="2354601" y="1017046"/>
                  <a:pt x="2340481" y="1013515"/>
                  <a:pt x="2340481" y="1013515"/>
                </a:cubicBezTo>
                <a:close/>
                <a:moveTo>
                  <a:pt x="8504100" y="1002925"/>
                </a:moveTo>
                <a:cubicBezTo>
                  <a:pt x="8511161" y="1002925"/>
                  <a:pt x="8514691" y="1002925"/>
                  <a:pt x="8514691" y="1002925"/>
                </a:cubicBezTo>
                <a:cubicBezTo>
                  <a:pt x="8514691" y="1002925"/>
                  <a:pt x="8514691" y="1006456"/>
                  <a:pt x="8514691" y="1013515"/>
                </a:cubicBezTo>
                <a:cubicBezTo>
                  <a:pt x="8514691" y="1013515"/>
                  <a:pt x="8511161" y="1013515"/>
                  <a:pt x="8504100" y="1013515"/>
                </a:cubicBezTo>
                <a:close/>
                <a:moveTo>
                  <a:pt x="7640982" y="1002925"/>
                </a:moveTo>
                <a:cubicBezTo>
                  <a:pt x="7637452" y="1002925"/>
                  <a:pt x="7635686" y="1004689"/>
                  <a:pt x="7635686" y="1008220"/>
                </a:cubicBezTo>
                <a:cubicBezTo>
                  <a:pt x="7635686" y="1011750"/>
                  <a:pt x="7646278" y="1017046"/>
                  <a:pt x="7667457" y="1024106"/>
                </a:cubicBezTo>
                <a:cubicBezTo>
                  <a:pt x="7688638" y="1031166"/>
                  <a:pt x="7702759" y="1034696"/>
                  <a:pt x="7709820" y="1034696"/>
                </a:cubicBezTo>
                <a:cubicBezTo>
                  <a:pt x="7716880" y="1034696"/>
                  <a:pt x="7722175" y="1034696"/>
                  <a:pt x="7725704" y="1034696"/>
                </a:cubicBezTo>
                <a:cubicBezTo>
                  <a:pt x="7729234" y="1034696"/>
                  <a:pt x="7731000" y="1038227"/>
                  <a:pt x="7731000" y="1045287"/>
                </a:cubicBezTo>
                <a:cubicBezTo>
                  <a:pt x="7738060" y="1045287"/>
                  <a:pt x="7757476" y="1050581"/>
                  <a:pt x="7789248" y="1061173"/>
                </a:cubicBezTo>
                <a:cubicBezTo>
                  <a:pt x="7805134" y="1066467"/>
                  <a:pt x="7817930" y="1070439"/>
                  <a:pt x="7827638" y="1073086"/>
                </a:cubicBezTo>
                <a:lnTo>
                  <a:pt x="7835275" y="1074613"/>
                </a:lnTo>
                <a:lnTo>
                  <a:pt x="7831609" y="1069115"/>
                </a:lnTo>
                <a:cubicBezTo>
                  <a:pt x="7831609" y="1067351"/>
                  <a:pt x="7833373" y="1066467"/>
                  <a:pt x="7836904" y="1066467"/>
                </a:cubicBezTo>
                <a:lnTo>
                  <a:pt x="7836904" y="1055877"/>
                </a:lnTo>
                <a:cubicBezTo>
                  <a:pt x="7829844" y="1055877"/>
                  <a:pt x="7826313" y="1055877"/>
                  <a:pt x="7826313" y="1055877"/>
                </a:cubicBezTo>
                <a:cubicBezTo>
                  <a:pt x="7819253" y="1055877"/>
                  <a:pt x="7808663" y="1054112"/>
                  <a:pt x="7794542" y="1050581"/>
                </a:cubicBezTo>
                <a:cubicBezTo>
                  <a:pt x="7780423" y="1047052"/>
                  <a:pt x="7766300" y="1043522"/>
                  <a:pt x="7752182" y="1039992"/>
                </a:cubicBezTo>
                <a:cubicBezTo>
                  <a:pt x="7738060" y="1036461"/>
                  <a:pt x="7727471" y="1031166"/>
                  <a:pt x="7720409" y="1024106"/>
                </a:cubicBezTo>
                <a:lnTo>
                  <a:pt x="7688638" y="1013515"/>
                </a:lnTo>
                <a:cubicBezTo>
                  <a:pt x="7667457" y="1006456"/>
                  <a:pt x="7655101" y="1002925"/>
                  <a:pt x="7651572" y="1002925"/>
                </a:cubicBezTo>
                <a:cubicBezTo>
                  <a:pt x="7648042" y="1002925"/>
                  <a:pt x="7644511" y="1002925"/>
                  <a:pt x="7640982" y="1002925"/>
                </a:cubicBezTo>
                <a:close/>
                <a:moveTo>
                  <a:pt x="6989670" y="1002925"/>
                </a:moveTo>
                <a:lnTo>
                  <a:pt x="6989670" y="1013515"/>
                </a:lnTo>
                <a:cubicBezTo>
                  <a:pt x="6989670" y="1013515"/>
                  <a:pt x="6993200" y="1013515"/>
                  <a:pt x="7000262" y="1013515"/>
                </a:cubicBezTo>
                <a:cubicBezTo>
                  <a:pt x="7000262" y="1006456"/>
                  <a:pt x="6998496" y="1002925"/>
                  <a:pt x="6994966" y="1002925"/>
                </a:cubicBezTo>
                <a:cubicBezTo>
                  <a:pt x="6991437" y="1002925"/>
                  <a:pt x="6989670" y="1002925"/>
                  <a:pt x="6989670" y="1002925"/>
                </a:cubicBezTo>
                <a:close/>
                <a:moveTo>
                  <a:pt x="730738" y="1002925"/>
                </a:moveTo>
                <a:lnTo>
                  <a:pt x="741329" y="1002925"/>
                </a:lnTo>
                <a:cubicBezTo>
                  <a:pt x="741329" y="1009985"/>
                  <a:pt x="737799" y="1013515"/>
                  <a:pt x="730738" y="1013515"/>
                </a:cubicBezTo>
                <a:close/>
                <a:moveTo>
                  <a:pt x="7308708" y="996306"/>
                </a:moveTo>
                <a:cubicBezTo>
                  <a:pt x="7307826" y="997188"/>
                  <a:pt x="7307384" y="999395"/>
                  <a:pt x="7307384" y="1002925"/>
                </a:cubicBezTo>
                <a:cubicBezTo>
                  <a:pt x="7314444" y="1002925"/>
                  <a:pt x="7317974" y="1002925"/>
                  <a:pt x="7317974" y="1002925"/>
                </a:cubicBezTo>
                <a:cubicBezTo>
                  <a:pt x="7317974" y="1002925"/>
                  <a:pt x="7316208" y="1001160"/>
                  <a:pt x="7312678" y="997629"/>
                </a:cubicBezTo>
                <a:cubicBezTo>
                  <a:pt x="7310914" y="995865"/>
                  <a:pt x="7309590" y="995423"/>
                  <a:pt x="7308708" y="996306"/>
                </a:cubicBezTo>
                <a:close/>
                <a:moveTo>
                  <a:pt x="5358748" y="992335"/>
                </a:moveTo>
                <a:cubicBezTo>
                  <a:pt x="5358748" y="992335"/>
                  <a:pt x="5358748" y="994100"/>
                  <a:pt x="5358748" y="997629"/>
                </a:cubicBezTo>
                <a:cubicBezTo>
                  <a:pt x="5358748" y="1001160"/>
                  <a:pt x="5362278" y="1002925"/>
                  <a:pt x="5369339" y="1002925"/>
                </a:cubicBezTo>
                <a:cubicBezTo>
                  <a:pt x="5376400" y="1002925"/>
                  <a:pt x="5379929" y="1002925"/>
                  <a:pt x="5379929" y="1002925"/>
                </a:cubicBezTo>
                <a:lnTo>
                  <a:pt x="5369339" y="992335"/>
                </a:lnTo>
                <a:cubicBezTo>
                  <a:pt x="5362278" y="992335"/>
                  <a:pt x="5358748" y="992335"/>
                  <a:pt x="5358748" y="992335"/>
                </a:cubicBezTo>
                <a:close/>
                <a:moveTo>
                  <a:pt x="1980407" y="992335"/>
                </a:moveTo>
                <a:cubicBezTo>
                  <a:pt x="1987466" y="992335"/>
                  <a:pt x="1998057" y="994100"/>
                  <a:pt x="2012178" y="997629"/>
                </a:cubicBezTo>
                <a:cubicBezTo>
                  <a:pt x="2026299" y="1001160"/>
                  <a:pt x="2035124" y="1004689"/>
                  <a:pt x="2038653" y="1008220"/>
                </a:cubicBezTo>
                <a:cubicBezTo>
                  <a:pt x="2042185" y="1011750"/>
                  <a:pt x="2047480" y="1013515"/>
                  <a:pt x="2054540" y="1013515"/>
                </a:cubicBezTo>
                <a:cubicBezTo>
                  <a:pt x="2061600" y="1013515"/>
                  <a:pt x="2065130" y="1017046"/>
                  <a:pt x="2065130" y="1024106"/>
                </a:cubicBezTo>
                <a:lnTo>
                  <a:pt x="2012178" y="1013515"/>
                </a:lnTo>
                <a:lnTo>
                  <a:pt x="2022769" y="1034696"/>
                </a:lnTo>
                <a:lnTo>
                  <a:pt x="2022769" y="1045287"/>
                </a:lnTo>
                <a:lnTo>
                  <a:pt x="2012178" y="1034696"/>
                </a:lnTo>
                <a:cubicBezTo>
                  <a:pt x="2005118" y="1027636"/>
                  <a:pt x="1998057" y="1024106"/>
                  <a:pt x="1990997" y="1024106"/>
                </a:cubicBezTo>
                <a:lnTo>
                  <a:pt x="1969816" y="1013515"/>
                </a:lnTo>
                <a:lnTo>
                  <a:pt x="1959226" y="1013515"/>
                </a:lnTo>
                <a:cubicBezTo>
                  <a:pt x="1952166" y="1013515"/>
                  <a:pt x="1948635" y="1009985"/>
                  <a:pt x="1948635" y="1002925"/>
                </a:cubicBezTo>
                <a:cubicBezTo>
                  <a:pt x="1948635" y="995865"/>
                  <a:pt x="1959226" y="992335"/>
                  <a:pt x="1980407" y="992335"/>
                </a:cubicBezTo>
                <a:close/>
                <a:moveTo>
                  <a:pt x="1577971" y="992335"/>
                </a:moveTo>
                <a:lnTo>
                  <a:pt x="1583266" y="992335"/>
                </a:lnTo>
                <a:cubicBezTo>
                  <a:pt x="1586796" y="992335"/>
                  <a:pt x="1588562" y="995865"/>
                  <a:pt x="1588562" y="1002925"/>
                </a:cubicBezTo>
                <a:close/>
                <a:moveTo>
                  <a:pt x="1270849" y="992335"/>
                </a:moveTo>
                <a:cubicBezTo>
                  <a:pt x="1277910" y="992335"/>
                  <a:pt x="1281440" y="992335"/>
                  <a:pt x="1281440" y="992335"/>
                </a:cubicBezTo>
                <a:lnTo>
                  <a:pt x="1270849" y="1002925"/>
                </a:lnTo>
                <a:cubicBezTo>
                  <a:pt x="1270849" y="1002925"/>
                  <a:pt x="1270849" y="999394"/>
                  <a:pt x="1270849" y="992335"/>
                </a:cubicBezTo>
                <a:close/>
                <a:moveTo>
                  <a:pt x="7995760" y="981744"/>
                </a:moveTo>
                <a:lnTo>
                  <a:pt x="7995760" y="992335"/>
                </a:lnTo>
                <a:lnTo>
                  <a:pt x="8006350" y="992335"/>
                </a:lnTo>
                <a:close/>
                <a:moveTo>
                  <a:pt x="1895684" y="981744"/>
                </a:moveTo>
                <a:cubicBezTo>
                  <a:pt x="1902744" y="988804"/>
                  <a:pt x="1906274" y="992335"/>
                  <a:pt x="1906274" y="992335"/>
                </a:cubicBezTo>
                <a:lnTo>
                  <a:pt x="1906274" y="981744"/>
                </a:lnTo>
                <a:cubicBezTo>
                  <a:pt x="1899214" y="981744"/>
                  <a:pt x="1895684" y="981744"/>
                  <a:pt x="1895684" y="981744"/>
                </a:cubicBezTo>
                <a:close/>
                <a:moveTo>
                  <a:pt x="543291" y="974333"/>
                </a:moveTo>
                <a:lnTo>
                  <a:pt x="545405" y="976448"/>
                </a:lnTo>
                <a:cubicBezTo>
                  <a:pt x="548937" y="979979"/>
                  <a:pt x="550701" y="981744"/>
                  <a:pt x="550701" y="981744"/>
                </a:cubicBezTo>
                <a:cubicBezTo>
                  <a:pt x="550701" y="981744"/>
                  <a:pt x="549819" y="980862"/>
                  <a:pt x="548053" y="979097"/>
                </a:cubicBezTo>
                <a:close/>
                <a:moveTo>
                  <a:pt x="7328564" y="971154"/>
                </a:moveTo>
                <a:lnTo>
                  <a:pt x="7317974" y="981744"/>
                </a:lnTo>
                <a:cubicBezTo>
                  <a:pt x="7325034" y="981744"/>
                  <a:pt x="7332094" y="983509"/>
                  <a:pt x="7339155" y="987040"/>
                </a:cubicBezTo>
                <a:cubicBezTo>
                  <a:pt x="7346216" y="990570"/>
                  <a:pt x="7353274" y="992335"/>
                  <a:pt x="7360336" y="992335"/>
                </a:cubicBezTo>
                <a:cubicBezTo>
                  <a:pt x="7367396" y="992335"/>
                  <a:pt x="7369160" y="990570"/>
                  <a:pt x="7365630" y="987040"/>
                </a:cubicBezTo>
                <a:cubicBezTo>
                  <a:pt x="7362101" y="983509"/>
                  <a:pt x="7349745" y="978214"/>
                  <a:pt x="7328564" y="971154"/>
                </a:cubicBezTo>
                <a:close/>
                <a:moveTo>
                  <a:pt x="2716440" y="971154"/>
                </a:moveTo>
                <a:cubicBezTo>
                  <a:pt x="2712911" y="971154"/>
                  <a:pt x="2711145" y="972919"/>
                  <a:pt x="2711145" y="976448"/>
                </a:cubicBezTo>
                <a:cubicBezTo>
                  <a:pt x="2711145" y="979979"/>
                  <a:pt x="2714675" y="981744"/>
                  <a:pt x="2721735" y="981744"/>
                </a:cubicBezTo>
                <a:cubicBezTo>
                  <a:pt x="2721735" y="974683"/>
                  <a:pt x="2719971" y="971154"/>
                  <a:pt x="2716440" y="971154"/>
                </a:cubicBezTo>
                <a:close/>
                <a:moveTo>
                  <a:pt x="1281440" y="971154"/>
                </a:moveTo>
                <a:lnTo>
                  <a:pt x="1302621" y="981744"/>
                </a:lnTo>
                <a:lnTo>
                  <a:pt x="1292030" y="981744"/>
                </a:lnTo>
                <a:cubicBezTo>
                  <a:pt x="1292030" y="974683"/>
                  <a:pt x="1288500" y="974683"/>
                  <a:pt x="1281440" y="981744"/>
                </a:cubicBezTo>
                <a:close/>
                <a:moveTo>
                  <a:pt x="1217897" y="971154"/>
                </a:moveTo>
                <a:lnTo>
                  <a:pt x="1228487" y="971154"/>
                </a:lnTo>
                <a:lnTo>
                  <a:pt x="1239078" y="981744"/>
                </a:lnTo>
                <a:close/>
                <a:moveTo>
                  <a:pt x="540110" y="971154"/>
                </a:moveTo>
                <a:cubicBezTo>
                  <a:pt x="540110" y="971154"/>
                  <a:pt x="540551" y="971595"/>
                  <a:pt x="541435" y="972478"/>
                </a:cubicBezTo>
                <a:lnTo>
                  <a:pt x="543291" y="974333"/>
                </a:lnTo>
                <a:close/>
                <a:moveTo>
                  <a:pt x="2139263" y="960563"/>
                </a:moveTo>
                <a:cubicBezTo>
                  <a:pt x="2139263" y="967623"/>
                  <a:pt x="2141028" y="971154"/>
                  <a:pt x="2144559" y="971154"/>
                </a:cubicBezTo>
                <a:cubicBezTo>
                  <a:pt x="2148089" y="971154"/>
                  <a:pt x="2149853" y="974683"/>
                  <a:pt x="2149853" y="981744"/>
                </a:cubicBezTo>
                <a:cubicBezTo>
                  <a:pt x="2149853" y="981744"/>
                  <a:pt x="2153384" y="981744"/>
                  <a:pt x="2160443" y="981744"/>
                </a:cubicBezTo>
                <a:cubicBezTo>
                  <a:pt x="2167504" y="981744"/>
                  <a:pt x="2179859" y="983509"/>
                  <a:pt x="2197509" y="987040"/>
                </a:cubicBezTo>
                <a:cubicBezTo>
                  <a:pt x="2215162" y="990570"/>
                  <a:pt x="2223986" y="992335"/>
                  <a:pt x="2223986" y="992335"/>
                </a:cubicBezTo>
                <a:cubicBezTo>
                  <a:pt x="2223986" y="999394"/>
                  <a:pt x="2234577" y="1002925"/>
                  <a:pt x="2255757" y="1002925"/>
                </a:cubicBezTo>
                <a:cubicBezTo>
                  <a:pt x="2269878" y="1002925"/>
                  <a:pt x="2276938" y="1006456"/>
                  <a:pt x="2276938" y="1013515"/>
                </a:cubicBezTo>
                <a:cubicBezTo>
                  <a:pt x="2283998" y="1006456"/>
                  <a:pt x="2294589" y="1006456"/>
                  <a:pt x="2308710" y="1013515"/>
                </a:cubicBezTo>
                <a:lnTo>
                  <a:pt x="2319299" y="1002925"/>
                </a:lnTo>
                <a:lnTo>
                  <a:pt x="2308710" y="1002925"/>
                </a:lnTo>
                <a:cubicBezTo>
                  <a:pt x="2315769" y="1002925"/>
                  <a:pt x="2317535" y="1001160"/>
                  <a:pt x="2314005" y="997629"/>
                </a:cubicBezTo>
                <a:cubicBezTo>
                  <a:pt x="2310474" y="994100"/>
                  <a:pt x="2305179" y="992335"/>
                  <a:pt x="2298119" y="992335"/>
                </a:cubicBezTo>
                <a:lnTo>
                  <a:pt x="2287529" y="992335"/>
                </a:lnTo>
                <a:lnTo>
                  <a:pt x="2287529" y="981744"/>
                </a:lnTo>
                <a:cubicBezTo>
                  <a:pt x="2245167" y="981744"/>
                  <a:pt x="2215162" y="978214"/>
                  <a:pt x="2197509" y="971154"/>
                </a:cubicBezTo>
                <a:cubicBezTo>
                  <a:pt x="2179859" y="964094"/>
                  <a:pt x="2163974" y="960563"/>
                  <a:pt x="2149853" y="960563"/>
                </a:cubicBezTo>
                <a:close/>
                <a:moveTo>
                  <a:pt x="1853322" y="960563"/>
                </a:moveTo>
                <a:cubicBezTo>
                  <a:pt x="1853322" y="960563"/>
                  <a:pt x="1855087" y="960563"/>
                  <a:pt x="1858616" y="960563"/>
                </a:cubicBezTo>
                <a:cubicBezTo>
                  <a:pt x="1862147" y="960563"/>
                  <a:pt x="1867443" y="960563"/>
                  <a:pt x="1874503" y="960563"/>
                </a:cubicBezTo>
                <a:lnTo>
                  <a:pt x="1916864" y="981744"/>
                </a:lnTo>
                <a:cubicBezTo>
                  <a:pt x="1909804" y="981744"/>
                  <a:pt x="1909804" y="985275"/>
                  <a:pt x="1916864" y="992335"/>
                </a:cubicBezTo>
                <a:lnTo>
                  <a:pt x="1927455" y="992335"/>
                </a:lnTo>
                <a:lnTo>
                  <a:pt x="1938045" y="981744"/>
                </a:lnTo>
                <a:lnTo>
                  <a:pt x="1938045" y="992335"/>
                </a:lnTo>
                <a:cubicBezTo>
                  <a:pt x="1938045" y="999394"/>
                  <a:pt x="1938045" y="1002925"/>
                  <a:pt x="1938045" y="1002925"/>
                </a:cubicBezTo>
                <a:cubicBezTo>
                  <a:pt x="1923924" y="1002925"/>
                  <a:pt x="1909804" y="1002925"/>
                  <a:pt x="1895684" y="1002925"/>
                </a:cubicBezTo>
                <a:cubicBezTo>
                  <a:pt x="1881563" y="995865"/>
                  <a:pt x="1867443" y="990570"/>
                  <a:pt x="1853322" y="987040"/>
                </a:cubicBezTo>
                <a:cubicBezTo>
                  <a:pt x="1839201" y="983509"/>
                  <a:pt x="1832141" y="978214"/>
                  <a:pt x="1832141" y="971154"/>
                </a:cubicBezTo>
                <a:cubicBezTo>
                  <a:pt x="1832141" y="971154"/>
                  <a:pt x="1835672" y="971154"/>
                  <a:pt x="1842731" y="971154"/>
                </a:cubicBezTo>
                <a:cubicBezTo>
                  <a:pt x="1849792" y="971154"/>
                  <a:pt x="1853322" y="967623"/>
                  <a:pt x="1853322" y="960563"/>
                </a:cubicBezTo>
                <a:close/>
                <a:moveTo>
                  <a:pt x="1472067" y="960563"/>
                </a:moveTo>
                <a:lnTo>
                  <a:pt x="1472067" y="971154"/>
                </a:lnTo>
                <a:lnTo>
                  <a:pt x="1482658" y="971154"/>
                </a:lnTo>
                <a:lnTo>
                  <a:pt x="1535610" y="992335"/>
                </a:lnTo>
                <a:cubicBezTo>
                  <a:pt x="1542670" y="992335"/>
                  <a:pt x="1546200" y="995865"/>
                  <a:pt x="1546200" y="1002925"/>
                </a:cubicBezTo>
                <a:cubicBezTo>
                  <a:pt x="1546200" y="1002925"/>
                  <a:pt x="1547964" y="1002925"/>
                  <a:pt x="1551496" y="1002925"/>
                </a:cubicBezTo>
                <a:cubicBezTo>
                  <a:pt x="1555025" y="1002925"/>
                  <a:pt x="1560320" y="1002925"/>
                  <a:pt x="1567381" y="1002925"/>
                </a:cubicBezTo>
                <a:cubicBezTo>
                  <a:pt x="1574441" y="1002925"/>
                  <a:pt x="1577971" y="1002925"/>
                  <a:pt x="1577971" y="1002925"/>
                </a:cubicBezTo>
                <a:cubicBezTo>
                  <a:pt x="1577971" y="1002925"/>
                  <a:pt x="1577971" y="1006456"/>
                  <a:pt x="1577971" y="1013515"/>
                </a:cubicBezTo>
                <a:cubicBezTo>
                  <a:pt x="1577971" y="1020575"/>
                  <a:pt x="1588562" y="1020575"/>
                  <a:pt x="1609742" y="1013515"/>
                </a:cubicBezTo>
                <a:cubicBezTo>
                  <a:pt x="1616803" y="1013515"/>
                  <a:pt x="1623863" y="1013515"/>
                  <a:pt x="1630923" y="1013515"/>
                </a:cubicBezTo>
                <a:cubicBezTo>
                  <a:pt x="1623863" y="1013515"/>
                  <a:pt x="1623863" y="1017046"/>
                  <a:pt x="1630923" y="1024106"/>
                </a:cubicBezTo>
                <a:lnTo>
                  <a:pt x="1652104" y="1024106"/>
                </a:lnTo>
                <a:lnTo>
                  <a:pt x="1662694" y="1024106"/>
                </a:lnTo>
                <a:lnTo>
                  <a:pt x="1662694" y="1034696"/>
                </a:lnTo>
                <a:lnTo>
                  <a:pt x="1683875" y="1055877"/>
                </a:lnTo>
                <a:lnTo>
                  <a:pt x="1715646" y="1066467"/>
                </a:lnTo>
                <a:lnTo>
                  <a:pt x="1673285" y="1066467"/>
                </a:lnTo>
                <a:lnTo>
                  <a:pt x="1620333" y="1055877"/>
                </a:lnTo>
                <a:cubicBezTo>
                  <a:pt x="1620333" y="1055877"/>
                  <a:pt x="1620333" y="1052346"/>
                  <a:pt x="1620333" y="1045287"/>
                </a:cubicBezTo>
                <a:cubicBezTo>
                  <a:pt x="1613272" y="1045287"/>
                  <a:pt x="1609742" y="1045287"/>
                  <a:pt x="1609742" y="1045287"/>
                </a:cubicBezTo>
                <a:cubicBezTo>
                  <a:pt x="1609742" y="1052346"/>
                  <a:pt x="1607977" y="1054112"/>
                  <a:pt x="1604448" y="1050581"/>
                </a:cubicBezTo>
                <a:cubicBezTo>
                  <a:pt x="1600916" y="1047052"/>
                  <a:pt x="1595621" y="1045287"/>
                  <a:pt x="1588562" y="1045287"/>
                </a:cubicBezTo>
                <a:cubicBezTo>
                  <a:pt x="1581501" y="1038227"/>
                  <a:pt x="1576206" y="1038227"/>
                  <a:pt x="1572677" y="1045287"/>
                </a:cubicBezTo>
                <a:cubicBezTo>
                  <a:pt x="1569145" y="1052346"/>
                  <a:pt x="1560320" y="1052346"/>
                  <a:pt x="1546200" y="1045287"/>
                </a:cubicBezTo>
                <a:cubicBezTo>
                  <a:pt x="1517959" y="1045287"/>
                  <a:pt x="1502073" y="1043522"/>
                  <a:pt x="1498544" y="1039992"/>
                </a:cubicBezTo>
                <a:cubicBezTo>
                  <a:pt x="1495012" y="1036461"/>
                  <a:pt x="1493248" y="1034696"/>
                  <a:pt x="1493248" y="1034696"/>
                </a:cubicBezTo>
                <a:cubicBezTo>
                  <a:pt x="1493248" y="1031166"/>
                  <a:pt x="1494130" y="1028519"/>
                  <a:pt x="1495895" y="1026753"/>
                </a:cubicBezTo>
                <a:lnTo>
                  <a:pt x="1503838" y="1024106"/>
                </a:lnTo>
                <a:lnTo>
                  <a:pt x="1482658" y="1013515"/>
                </a:lnTo>
                <a:cubicBezTo>
                  <a:pt x="1482658" y="1013515"/>
                  <a:pt x="1479127" y="1017046"/>
                  <a:pt x="1472067" y="1024106"/>
                </a:cubicBezTo>
                <a:cubicBezTo>
                  <a:pt x="1465007" y="1031166"/>
                  <a:pt x="1461477" y="1034696"/>
                  <a:pt x="1461477" y="1034696"/>
                </a:cubicBezTo>
                <a:lnTo>
                  <a:pt x="1450886" y="1024106"/>
                </a:lnTo>
                <a:lnTo>
                  <a:pt x="1408525" y="1034696"/>
                </a:lnTo>
                <a:cubicBezTo>
                  <a:pt x="1408525" y="1034696"/>
                  <a:pt x="1404994" y="1034696"/>
                  <a:pt x="1397934" y="1034696"/>
                </a:cubicBezTo>
                <a:cubicBezTo>
                  <a:pt x="1390874" y="1034696"/>
                  <a:pt x="1387344" y="1034696"/>
                  <a:pt x="1387344" y="1034696"/>
                </a:cubicBezTo>
                <a:cubicBezTo>
                  <a:pt x="1387344" y="1048817"/>
                  <a:pt x="1394404" y="1055877"/>
                  <a:pt x="1408525" y="1055877"/>
                </a:cubicBezTo>
                <a:lnTo>
                  <a:pt x="1419114" y="1066467"/>
                </a:lnTo>
                <a:lnTo>
                  <a:pt x="1461477" y="1077058"/>
                </a:lnTo>
                <a:cubicBezTo>
                  <a:pt x="1482658" y="1077058"/>
                  <a:pt x="1496778" y="1080588"/>
                  <a:pt x="1503838" y="1087648"/>
                </a:cubicBezTo>
                <a:cubicBezTo>
                  <a:pt x="1510898" y="1094708"/>
                  <a:pt x="1517959" y="1096474"/>
                  <a:pt x="1525019" y="1092944"/>
                </a:cubicBezTo>
                <a:cubicBezTo>
                  <a:pt x="1532080" y="1089413"/>
                  <a:pt x="1533844" y="1084118"/>
                  <a:pt x="1530314" y="1077058"/>
                </a:cubicBezTo>
                <a:cubicBezTo>
                  <a:pt x="1526783" y="1069998"/>
                  <a:pt x="1521489" y="1069998"/>
                  <a:pt x="1514429" y="1077058"/>
                </a:cubicBezTo>
                <a:lnTo>
                  <a:pt x="1514429" y="1066467"/>
                </a:lnTo>
                <a:cubicBezTo>
                  <a:pt x="1521489" y="1059408"/>
                  <a:pt x="1526783" y="1055877"/>
                  <a:pt x="1530314" y="1055877"/>
                </a:cubicBezTo>
                <a:cubicBezTo>
                  <a:pt x="1533844" y="1055877"/>
                  <a:pt x="1535610" y="1059408"/>
                  <a:pt x="1535610" y="1066467"/>
                </a:cubicBezTo>
                <a:cubicBezTo>
                  <a:pt x="1542670" y="1066467"/>
                  <a:pt x="1546200" y="1068232"/>
                  <a:pt x="1546200" y="1071762"/>
                </a:cubicBezTo>
                <a:cubicBezTo>
                  <a:pt x="1546200" y="1075293"/>
                  <a:pt x="1549730" y="1077058"/>
                  <a:pt x="1556790" y="1077058"/>
                </a:cubicBezTo>
                <a:cubicBezTo>
                  <a:pt x="1563851" y="1077058"/>
                  <a:pt x="1569145" y="1078823"/>
                  <a:pt x="1572677" y="1082354"/>
                </a:cubicBezTo>
                <a:cubicBezTo>
                  <a:pt x="1576206" y="1085883"/>
                  <a:pt x="1583266" y="1087648"/>
                  <a:pt x="1593856" y="1087648"/>
                </a:cubicBezTo>
                <a:cubicBezTo>
                  <a:pt x="1604448" y="1087648"/>
                  <a:pt x="1609742" y="1087648"/>
                  <a:pt x="1609742" y="1087648"/>
                </a:cubicBezTo>
                <a:lnTo>
                  <a:pt x="1599152" y="1098239"/>
                </a:lnTo>
                <a:cubicBezTo>
                  <a:pt x="1570911" y="1091179"/>
                  <a:pt x="1556790" y="1087648"/>
                  <a:pt x="1556790" y="1087648"/>
                </a:cubicBezTo>
                <a:cubicBezTo>
                  <a:pt x="1556790" y="1094708"/>
                  <a:pt x="1570911" y="1101769"/>
                  <a:pt x="1599152" y="1108829"/>
                </a:cubicBezTo>
                <a:cubicBezTo>
                  <a:pt x="1627393" y="1115889"/>
                  <a:pt x="1648573" y="1119419"/>
                  <a:pt x="1662694" y="1119419"/>
                </a:cubicBezTo>
                <a:lnTo>
                  <a:pt x="1673285" y="1108829"/>
                </a:lnTo>
                <a:cubicBezTo>
                  <a:pt x="1680345" y="1101769"/>
                  <a:pt x="1683875" y="1096474"/>
                  <a:pt x="1683875" y="1092944"/>
                </a:cubicBezTo>
                <a:cubicBezTo>
                  <a:pt x="1683875" y="1089413"/>
                  <a:pt x="1687405" y="1087648"/>
                  <a:pt x="1694466" y="1087648"/>
                </a:cubicBezTo>
                <a:cubicBezTo>
                  <a:pt x="1701526" y="1087648"/>
                  <a:pt x="1705056" y="1084118"/>
                  <a:pt x="1705056" y="1077058"/>
                </a:cubicBezTo>
                <a:cubicBezTo>
                  <a:pt x="1719176" y="1062937"/>
                  <a:pt x="1726237" y="1055877"/>
                  <a:pt x="1726237" y="1055877"/>
                </a:cubicBezTo>
                <a:cubicBezTo>
                  <a:pt x="1726237" y="1048817"/>
                  <a:pt x="1719176" y="1045287"/>
                  <a:pt x="1705056" y="1045287"/>
                </a:cubicBezTo>
                <a:lnTo>
                  <a:pt x="1705056" y="1034696"/>
                </a:lnTo>
                <a:cubicBezTo>
                  <a:pt x="1705056" y="1034696"/>
                  <a:pt x="1708585" y="1034696"/>
                  <a:pt x="1715646" y="1034696"/>
                </a:cubicBezTo>
                <a:cubicBezTo>
                  <a:pt x="1722707" y="1041756"/>
                  <a:pt x="1733297" y="1045287"/>
                  <a:pt x="1747418" y="1045287"/>
                </a:cubicBezTo>
                <a:cubicBezTo>
                  <a:pt x="1740357" y="1038227"/>
                  <a:pt x="1733297" y="1034696"/>
                  <a:pt x="1726237" y="1034696"/>
                </a:cubicBezTo>
                <a:lnTo>
                  <a:pt x="1715646" y="1034696"/>
                </a:lnTo>
                <a:cubicBezTo>
                  <a:pt x="1715646" y="1027636"/>
                  <a:pt x="1715646" y="1024106"/>
                  <a:pt x="1715646" y="1024106"/>
                </a:cubicBezTo>
                <a:cubicBezTo>
                  <a:pt x="1715646" y="1024106"/>
                  <a:pt x="1712116" y="1024106"/>
                  <a:pt x="1705056" y="1024106"/>
                </a:cubicBezTo>
                <a:cubicBezTo>
                  <a:pt x="1697995" y="1017046"/>
                  <a:pt x="1689170" y="1013515"/>
                  <a:pt x="1678581" y="1013515"/>
                </a:cubicBezTo>
                <a:cubicBezTo>
                  <a:pt x="1667989" y="1013515"/>
                  <a:pt x="1662694" y="1013515"/>
                  <a:pt x="1662694" y="1013515"/>
                </a:cubicBezTo>
                <a:cubicBezTo>
                  <a:pt x="1655634" y="1020575"/>
                  <a:pt x="1652104" y="1024106"/>
                  <a:pt x="1652104" y="1024106"/>
                </a:cubicBezTo>
                <a:lnTo>
                  <a:pt x="1652104" y="1013515"/>
                </a:lnTo>
                <a:lnTo>
                  <a:pt x="1641514" y="1002925"/>
                </a:lnTo>
                <a:cubicBezTo>
                  <a:pt x="1641514" y="1002925"/>
                  <a:pt x="1639748" y="1001160"/>
                  <a:pt x="1636218" y="997629"/>
                </a:cubicBezTo>
                <a:cubicBezTo>
                  <a:pt x="1632689" y="994100"/>
                  <a:pt x="1627393" y="992335"/>
                  <a:pt x="1620333" y="992335"/>
                </a:cubicBezTo>
                <a:cubicBezTo>
                  <a:pt x="1613272" y="985275"/>
                  <a:pt x="1600916" y="979979"/>
                  <a:pt x="1583266" y="976448"/>
                </a:cubicBezTo>
                <a:cubicBezTo>
                  <a:pt x="1565614" y="972919"/>
                  <a:pt x="1549730" y="971154"/>
                  <a:pt x="1535610" y="971154"/>
                </a:cubicBezTo>
                <a:cubicBezTo>
                  <a:pt x="1521489" y="971154"/>
                  <a:pt x="1507368" y="971154"/>
                  <a:pt x="1493248" y="971154"/>
                </a:cubicBezTo>
                <a:cubicBezTo>
                  <a:pt x="1500308" y="964094"/>
                  <a:pt x="1500308" y="960563"/>
                  <a:pt x="1493248" y="960563"/>
                </a:cubicBezTo>
                <a:cubicBezTo>
                  <a:pt x="1486187" y="960563"/>
                  <a:pt x="1479127" y="960563"/>
                  <a:pt x="1472067" y="960563"/>
                </a:cubicBezTo>
                <a:close/>
                <a:moveTo>
                  <a:pt x="1450886" y="960563"/>
                </a:moveTo>
                <a:cubicBezTo>
                  <a:pt x="1443826" y="960563"/>
                  <a:pt x="1440296" y="962328"/>
                  <a:pt x="1440296" y="965858"/>
                </a:cubicBezTo>
                <a:cubicBezTo>
                  <a:pt x="1440296" y="969389"/>
                  <a:pt x="1443826" y="971154"/>
                  <a:pt x="1450886" y="971154"/>
                </a:cubicBezTo>
                <a:cubicBezTo>
                  <a:pt x="1457946" y="971154"/>
                  <a:pt x="1461477" y="971154"/>
                  <a:pt x="1461477" y="971154"/>
                </a:cubicBezTo>
                <a:close/>
                <a:moveTo>
                  <a:pt x="1175535" y="960563"/>
                </a:moveTo>
                <a:lnTo>
                  <a:pt x="1186126" y="960563"/>
                </a:lnTo>
                <a:lnTo>
                  <a:pt x="1196717" y="971154"/>
                </a:lnTo>
                <a:lnTo>
                  <a:pt x="1186126" y="971154"/>
                </a:lnTo>
                <a:cubicBezTo>
                  <a:pt x="1186126" y="971154"/>
                  <a:pt x="1184361" y="969389"/>
                  <a:pt x="1180832" y="965858"/>
                </a:cubicBezTo>
                <a:cubicBezTo>
                  <a:pt x="1177300" y="962328"/>
                  <a:pt x="1175535" y="960563"/>
                  <a:pt x="1175535" y="960563"/>
                </a:cubicBezTo>
                <a:close/>
                <a:moveTo>
                  <a:pt x="2478156" y="953944"/>
                </a:moveTo>
                <a:cubicBezTo>
                  <a:pt x="2474625" y="954827"/>
                  <a:pt x="2471096" y="957033"/>
                  <a:pt x="2467566" y="960563"/>
                </a:cubicBezTo>
                <a:lnTo>
                  <a:pt x="2456975" y="960563"/>
                </a:lnTo>
                <a:cubicBezTo>
                  <a:pt x="2471096" y="960563"/>
                  <a:pt x="2479922" y="962328"/>
                  <a:pt x="2483450" y="965858"/>
                </a:cubicBezTo>
                <a:cubicBezTo>
                  <a:pt x="2486982" y="969389"/>
                  <a:pt x="2488746" y="971154"/>
                  <a:pt x="2488746" y="971154"/>
                </a:cubicBezTo>
                <a:lnTo>
                  <a:pt x="2552289" y="981744"/>
                </a:lnTo>
                <a:lnTo>
                  <a:pt x="2509927" y="960563"/>
                </a:lnTo>
                <a:cubicBezTo>
                  <a:pt x="2502867" y="960563"/>
                  <a:pt x="2495806" y="958798"/>
                  <a:pt x="2488746" y="955269"/>
                </a:cubicBezTo>
                <a:cubicBezTo>
                  <a:pt x="2485217" y="953504"/>
                  <a:pt x="2481686" y="953063"/>
                  <a:pt x="2478156" y="953944"/>
                </a:cubicBezTo>
                <a:close/>
                <a:moveTo>
                  <a:pt x="8832403" y="949973"/>
                </a:moveTo>
                <a:cubicBezTo>
                  <a:pt x="8832403" y="949973"/>
                  <a:pt x="8839463" y="951738"/>
                  <a:pt x="8853583" y="955269"/>
                </a:cubicBezTo>
                <a:cubicBezTo>
                  <a:pt x="8867703" y="958798"/>
                  <a:pt x="8883589" y="964094"/>
                  <a:pt x="8901240" y="971154"/>
                </a:cubicBezTo>
                <a:cubicBezTo>
                  <a:pt x="8918892" y="978214"/>
                  <a:pt x="8931245" y="981744"/>
                  <a:pt x="8938307" y="981744"/>
                </a:cubicBezTo>
                <a:lnTo>
                  <a:pt x="8917126" y="981744"/>
                </a:lnTo>
                <a:cubicBezTo>
                  <a:pt x="8910066" y="981744"/>
                  <a:pt x="8903007" y="979979"/>
                  <a:pt x="8895945" y="976448"/>
                </a:cubicBezTo>
                <a:cubicBezTo>
                  <a:pt x="8888884" y="972919"/>
                  <a:pt x="8881826" y="971154"/>
                  <a:pt x="8874765" y="971154"/>
                </a:cubicBezTo>
                <a:cubicBezTo>
                  <a:pt x="8853583" y="964094"/>
                  <a:pt x="8839463" y="957033"/>
                  <a:pt x="8832403" y="949973"/>
                </a:cubicBezTo>
                <a:close/>
                <a:moveTo>
                  <a:pt x="8271112" y="949973"/>
                </a:moveTo>
                <a:lnTo>
                  <a:pt x="8334654" y="960563"/>
                </a:lnTo>
                <a:cubicBezTo>
                  <a:pt x="8334654" y="967623"/>
                  <a:pt x="8331124" y="967623"/>
                  <a:pt x="8324064" y="960563"/>
                </a:cubicBezTo>
                <a:cubicBezTo>
                  <a:pt x="8324064" y="960563"/>
                  <a:pt x="8317002" y="960563"/>
                  <a:pt x="8302883" y="960563"/>
                </a:cubicBezTo>
                <a:cubicBezTo>
                  <a:pt x="8288762" y="960563"/>
                  <a:pt x="8281702" y="960563"/>
                  <a:pt x="8281702" y="960563"/>
                </a:cubicBezTo>
                <a:cubicBezTo>
                  <a:pt x="8281702" y="953504"/>
                  <a:pt x="8278172" y="949973"/>
                  <a:pt x="8271112" y="949973"/>
                </a:cubicBezTo>
                <a:close/>
                <a:moveTo>
                  <a:pt x="7254432" y="949973"/>
                </a:moveTo>
                <a:lnTo>
                  <a:pt x="7275612" y="960563"/>
                </a:lnTo>
                <a:lnTo>
                  <a:pt x="7286203" y="960563"/>
                </a:lnTo>
                <a:close/>
                <a:moveTo>
                  <a:pt x="2435794" y="949973"/>
                </a:moveTo>
                <a:lnTo>
                  <a:pt x="2435794" y="960563"/>
                </a:lnTo>
                <a:cubicBezTo>
                  <a:pt x="2435794" y="960563"/>
                  <a:pt x="2439325" y="960563"/>
                  <a:pt x="2446385" y="960563"/>
                </a:cubicBezTo>
                <a:cubicBezTo>
                  <a:pt x="2446385" y="953504"/>
                  <a:pt x="2442854" y="949973"/>
                  <a:pt x="2435794" y="949973"/>
                </a:cubicBezTo>
                <a:close/>
                <a:moveTo>
                  <a:pt x="603653" y="939383"/>
                </a:moveTo>
                <a:cubicBezTo>
                  <a:pt x="610713" y="939383"/>
                  <a:pt x="619539" y="941148"/>
                  <a:pt x="630128" y="944677"/>
                </a:cubicBezTo>
                <a:cubicBezTo>
                  <a:pt x="640720" y="948208"/>
                  <a:pt x="646015" y="953504"/>
                  <a:pt x="646015" y="960563"/>
                </a:cubicBezTo>
                <a:lnTo>
                  <a:pt x="656605" y="981744"/>
                </a:lnTo>
                <a:lnTo>
                  <a:pt x="667195" y="992335"/>
                </a:lnTo>
                <a:lnTo>
                  <a:pt x="656605" y="992335"/>
                </a:lnTo>
                <a:cubicBezTo>
                  <a:pt x="642485" y="985275"/>
                  <a:pt x="628364" y="978214"/>
                  <a:pt x="614243" y="971154"/>
                </a:cubicBezTo>
                <a:cubicBezTo>
                  <a:pt x="593062" y="957033"/>
                  <a:pt x="589533" y="946442"/>
                  <a:pt x="603653" y="939383"/>
                </a:cubicBezTo>
                <a:close/>
                <a:moveTo>
                  <a:pt x="8461739" y="928792"/>
                </a:moveTo>
                <a:lnTo>
                  <a:pt x="8482920" y="939383"/>
                </a:lnTo>
                <a:lnTo>
                  <a:pt x="8546462" y="949973"/>
                </a:lnTo>
                <a:cubicBezTo>
                  <a:pt x="8581762" y="957033"/>
                  <a:pt x="8599414" y="964094"/>
                  <a:pt x="8599414" y="971154"/>
                </a:cubicBezTo>
                <a:cubicBezTo>
                  <a:pt x="8606474" y="971154"/>
                  <a:pt x="8611770" y="971154"/>
                  <a:pt x="8615299" y="971154"/>
                </a:cubicBezTo>
                <a:cubicBezTo>
                  <a:pt x="8618829" y="971154"/>
                  <a:pt x="8622360" y="971154"/>
                  <a:pt x="8625889" y="971154"/>
                </a:cubicBezTo>
                <a:cubicBezTo>
                  <a:pt x="8629419" y="971154"/>
                  <a:pt x="8632951" y="971154"/>
                  <a:pt x="8636480" y="971154"/>
                </a:cubicBezTo>
                <a:cubicBezTo>
                  <a:pt x="8640010" y="971154"/>
                  <a:pt x="8641775" y="974683"/>
                  <a:pt x="8641775" y="981744"/>
                </a:cubicBezTo>
                <a:cubicBezTo>
                  <a:pt x="8641775" y="981744"/>
                  <a:pt x="8645304" y="981744"/>
                  <a:pt x="8652366" y="981744"/>
                </a:cubicBezTo>
                <a:lnTo>
                  <a:pt x="8662957" y="981744"/>
                </a:lnTo>
                <a:lnTo>
                  <a:pt x="8662957" y="992335"/>
                </a:lnTo>
                <a:lnTo>
                  <a:pt x="8726499" y="1013515"/>
                </a:lnTo>
                <a:cubicBezTo>
                  <a:pt x="8719437" y="1013515"/>
                  <a:pt x="8714143" y="1013515"/>
                  <a:pt x="8710613" y="1013515"/>
                </a:cubicBezTo>
                <a:cubicBezTo>
                  <a:pt x="8707084" y="1013515"/>
                  <a:pt x="8696493" y="1011750"/>
                  <a:pt x="8678843" y="1008220"/>
                </a:cubicBezTo>
                <a:cubicBezTo>
                  <a:pt x="8661189" y="1004689"/>
                  <a:pt x="8648836" y="1001160"/>
                  <a:pt x="8641775" y="997629"/>
                </a:cubicBezTo>
                <a:cubicBezTo>
                  <a:pt x="8634714" y="994100"/>
                  <a:pt x="8620595" y="992335"/>
                  <a:pt x="8599414" y="992335"/>
                </a:cubicBezTo>
                <a:lnTo>
                  <a:pt x="8557053" y="981744"/>
                </a:lnTo>
                <a:cubicBezTo>
                  <a:pt x="8557053" y="974683"/>
                  <a:pt x="8553522" y="971154"/>
                  <a:pt x="8546462" y="971154"/>
                </a:cubicBezTo>
                <a:cubicBezTo>
                  <a:pt x="8546462" y="971154"/>
                  <a:pt x="8542932" y="971154"/>
                  <a:pt x="8535871" y="971154"/>
                </a:cubicBezTo>
                <a:cubicBezTo>
                  <a:pt x="8528810" y="971154"/>
                  <a:pt x="8525281" y="971154"/>
                  <a:pt x="8525281" y="971154"/>
                </a:cubicBezTo>
                <a:cubicBezTo>
                  <a:pt x="8511161" y="964094"/>
                  <a:pt x="8495276" y="958798"/>
                  <a:pt x="8477624" y="955269"/>
                </a:cubicBezTo>
                <a:cubicBezTo>
                  <a:pt x="8459973" y="951738"/>
                  <a:pt x="8451148" y="946442"/>
                  <a:pt x="8451148" y="939383"/>
                </a:cubicBezTo>
                <a:close/>
                <a:moveTo>
                  <a:pt x="1376752" y="928792"/>
                </a:moveTo>
                <a:cubicBezTo>
                  <a:pt x="1369692" y="928792"/>
                  <a:pt x="1366162" y="930557"/>
                  <a:pt x="1366162" y="934087"/>
                </a:cubicBezTo>
                <a:cubicBezTo>
                  <a:pt x="1366162" y="937617"/>
                  <a:pt x="1369692" y="939383"/>
                  <a:pt x="1376752" y="939383"/>
                </a:cubicBezTo>
                <a:cubicBezTo>
                  <a:pt x="1390874" y="946442"/>
                  <a:pt x="1397934" y="946442"/>
                  <a:pt x="1397934" y="939383"/>
                </a:cubicBezTo>
                <a:close/>
                <a:moveTo>
                  <a:pt x="1313210" y="918202"/>
                </a:moveTo>
                <a:lnTo>
                  <a:pt x="1323802" y="928792"/>
                </a:lnTo>
                <a:cubicBezTo>
                  <a:pt x="1337922" y="935852"/>
                  <a:pt x="1348512" y="935852"/>
                  <a:pt x="1355573" y="928792"/>
                </a:cubicBezTo>
                <a:close/>
                <a:moveTo>
                  <a:pt x="1260258" y="918202"/>
                </a:moveTo>
                <a:lnTo>
                  <a:pt x="1260258" y="928792"/>
                </a:lnTo>
                <a:lnTo>
                  <a:pt x="1270849" y="918202"/>
                </a:lnTo>
                <a:cubicBezTo>
                  <a:pt x="1270849" y="918202"/>
                  <a:pt x="1267319" y="918202"/>
                  <a:pt x="1260258" y="918202"/>
                </a:cubicBezTo>
                <a:close/>
                <a:moveTo>
                  <a:pt x="1980407" y="907611"/>
                </a:moveTo>
                <a:cubicBezTo>
                  <a:pt x="1973347" y="907611"/>
                  <a:pt x="1969816" y="911142"/>
                  <a:pt x="1969816" y="918202"/>
                </a:cubicBezTo>
                <a:cubicBezTo>
                  <a:pt x="1976876" y="918202"/>
                  <a:pt x="1980407" y="918202"/>
                  <a:pt x="1980407" y="918202"/>
                </a:cubicBezTo>
                <a:cubicBezTo>
                  <a:pt x="1980407" y="918202"/>
                  <a:pt x="1980407" y="914671"/>
                  <a:pt x="1980407" y="907611"/>
                </a:cubicBezTo>
                <a:close/>
                <a:moveTo>
                  <a:pt x="381254" y="907611"/>
                </a:moveTo>
                <a:lnTo>
                  <a:pt x="413026" y="918202"/>
                </a:lnTo>
                <a:cubicBezTo>
                  <a:pt x="462448" y="932323"/>
                  <a:pt x="501279" y="953504"/>
                  <a:pt x="529521" y="981744"/>
                </a:cubicBezTo>
                <a:cubicBezTo>
                  <a:pt x="536581" y="988804"/>
                  <a:pt x="550701" y="995865"/>
                  <a:pt x="571882" y="1002925"/>
                </a:cubicBezTo>
                <a:cubicBezTo>
                  <a:pt x="578941" y="1002925"/>
                  <a:pt x="586001" y="1004689"/>
                  <a:pt x="593062" y="1008220"/>
                </a:cubicBezTo>
                <a:cubicBezTo>
                  <a:pt x="600122" y="1011750"/>
                  <a:pt x="607183" y="1013515"/>
                  <a:pt x="614243" y="1013515"/>
                </a:cubicBezTo>
                <a:cubicBezTo>
                  <a:pt x="628364" y="1027636"/>
                  <a:pt x="635425" y="1034696"/>
                  <a:pt x="635425" y="1034696"/>
                </a:cubicBezTo>
                <a:cubicBezTo>
                  <a:pt x="649545" y="1027636"/>
                  <a:pt x="656605" y="1031166"/>
                  <a:pt x="656605" y="1045287"/>
                </a:cubicBezTo>
                <a:lnTo>
                  <a:pt x="656605" y="1055877"/>
                </a:lnTo>
                <a:cubicBezTo>
                  <a:pt x="642485" y="1048817"/>
                  <a:pt x="624833" y="1041756"/>
                  <a:pt x="603653" y="1034696"/>
                </a:cubicBezTo>
                <a:cubicBezTo>
                  <a:pt x="575412" y="1020575"/>
                  <a:pt x="552466" y="1008220"/>
                  <a:pt x="534816" y="997629"/>
                </a:cubicBezTo>
                <a:cubicBezTo>
                  <a:pt x="517164" y="987040"/>
                  <a:pt x="504809" y="981744"/>
                  <a:pt x="497749" y="981744"/>
                </a:cubicBezTo>
                <a:cubicBezTo>
                  <a:pt x="490689" y="981744"/>
                  <a:pt x="462448" y="971154"/>
                  <a:pt x="413026" y="949973"/>
                </a:cubicBezTo>
                <a:cubicBezTo>
                  <a:pt x="413026" y="942913"/>
                  <a:pt x="409496" y="939383"/>
                  <a:pt x="402435" y="939383"/>
                </a:cubicBezTo>
                <a:cubicBezTo>
                  <a:pt x="395375" y="939383"/>
                  <a:pt x="388314" y="939383"/>
                  <a:pt x="381254" y="939383"/>
                </a:cubicBezTo>
                <a:cubicBezTo>
                  <a:pt x="374193" y="939383"/>
                  <a:pt x="368899" y="935852"/>
                  <a:pt x="365368" y="928792"/>
                </a:cubicBezTo>
                <a:cubicBezTo>
                  <a:pt x="361839" y="921731"/>
                  <a:pt x="361839" y="916437"/>
                  <a:pt x="365368" y="912906"/>
                </a:cubicBezTo>
                <a:cubicBezTo>
                  <a:pt x="368899" y="909375"/>
                  <a:pt x="374193" y="907611"/>
                  <a:pt x="381254" y="907611"/>
                </a:cubicBezTo>
                <a:close/>
                <a:moveTo>
                  <a:pt x="1993645" y="899668"/>
                </a:moveTo>
                <a:cubicBezTo>
                  <a:pt x="1991879" y="899668"/>
                  <a:pt x="1990997" y="900552"/>
                  <a:pt x="1990997" y="902317"/>
                </a:cubicBezTo>
                <a:cubicBezTo>
                  <a:pt x="1990997" y="905846"/>
                  <a:pt x="1998057" y="907611"/>
                  <a:pt x="2012178" y="907611"/>
                </a:cubicBezTo>
                <a:cubicBezTo>
                  <a:pt x="2026299" y="907611"/>
                  <a:pt x="2033359" y="911142"/>
                  <a:pt x="2033359" y="918202"/>
                </a:cubicBezTo>
                <a:lnTo>
                  <a:pt x="2012178" y="928792"/>
                </a:lnTo>
                <a:cubicBezTo>
                  <a:pt x="2019238" y="935852"/>
                  <a:pt x="2022769" y="939383"/>
                  <a:pt x="2022769" y="939383"/>
                </a:cubicBezTo>
                <a:cubicBezTo>
                  <a:pt x="2022769" y="946442"/>
                  <a:pt x="2033359" y="949973"/>
                  <a:pt x="2054540" y="949973"/>
                </a:cubicBezTo>
                <a:cubicBezTo>
                  <a:pt x="2075721" y="949973"/>
                  <a:pt x="2086311" y="949973"/>
                  <a:pt x="2086311" y="949973"/>
                </a:cubicBezTo>
                <a:lnTo>
                  <a:pt x="2107491" y="949973"/>
                </a:lnTo>
                <a:lnTo>
                  <a:pt x="2096901" y="939383"/>
                </a:lnTo>
                <a:lnTo>
                  <a:pt x="2086311" y="939383"/>
                </a:lnTo>
                <a:lnTo>
                  <a:pt x="2075721" y="939383"/>
                </a:lnTo>
                <a:lnTo>
                  <a:pt x="2075721" y="918202"/>
                </a:lnTo>
                <a:lnTo>
                  <a:pt x="2086311" y="918202"/>
                </a:lnTo>
                <a:cubicBezTo>
                  <a:pt x="2093371" y="918202"/>
                  <a:pt x="2089841" y="914671"/>
                  <a:pt x="2075721" y="907611"/>
                </a:cubicBezTo>
                <a:cubicBezTo>
                  <a:pt x="2068661" y="907611"/>
                  <a:pt x="2058070" y="907611"/>
                  <a:pt x="2043949" y="907611"/>
                </a:cubicBezTo>
                <a:cubicBezTo>
                  <a:pt x="2022769" y="900552"/>
                  <a:pt x="2012178" y="898786"/>
                  <a:pt x="2012178" y="902317"/>
                </a:cubicBezTo>
                <a:cubicBezTo>
                  <a:pt x="2012178" y="905846"/>
                  <a:pt x="2008648" y="905846"/>
                  <a:pt x="2001587" y="902317"/>
                </a:cubicBezTo>
                <a:cubicBezTo>
                  <a:pt x="1998057" y="900552"/>
                  <a:pt x="1995409" y="899668"/>
                  <a:pt x="1993645" y="899668"/>
                </a:cubicBezTo>
                <a:close/>
                <a:moveTo>
                  <a:pt x="8472329" y="897021"/>
                </a:moveTo>
                <a:cubicBezTo>
                  <a:pt x="8479390" y="897021"/>
                  <a:pt x="8482920" y="897021"/>
                  <a:pt x="8482920" y="897021"/>
                </a:cubicBezTo>
                <a:lnTo>
                  <a:pt x="8472329" y="907611"/>
                </a:lnTo>
                <a:close/>
                <a:moveTo>
                  <a:pt x="2425203" y="886431"/>
                </a:moveTo>
                <a:cubicBezTo>
                  <a:pt x="2425203" y="893490"/>
                  <a:pt x="2428734" y="897021"/>
                  <a:pt x="2435794" y="897021"/>
                </a:cubicBezTo>
                <a:lnTo>
                  <a:pt x="2435794" y="886431"/>
                </a:lnTo>
                <a:cubicBezTo>
                  <a:pt x="2435794" y="886431"/>
                  <a:pt x="2432264" y="886431"/>
                  <a:pt x="2425203" y="886431"/>
                </a:cubicBezTo>
                <a:close/>
                <a:moveTo>
                  <a:pt x="1874503" y="886431"/>
                </a:moveTo>
                <a:lnTo>
                  <a:pt x="1874503" y="897021"/>
                </a:lnTo>
                <a:lnTo>
                  <a:pt x="1885093" y="886431"/>
                </a:lnTo>
                <a:close/>
                <a:moveTo>
                  <a:pt x="1334392" y="886431"/>
                </a:moveTo>
                <a:lnTo>
                  <a:pt x="1323802" y="897021"/>
                </a:lnTo>
                <a:lnTo>
                  <a:pt x="1313210" y="897021"/>
                </a:lnTo>
                <a:lnTo>
                  <a:pt x="1334392" y="907611"/>
                </a:lnTo>
                <a:cubicBezTo>
                  <a:pt x="1348512" y="907611"/>
                  <a:pt x="1355573" y="909375"/>
                  <a:pt x="1355573" y="912906"/>
                </a:cubicBezTo>
                <a:cubicBezTo>
                  <a:pt x="1355573" y="916437"/>
                  <a:pt x="1357337" y="916437"/>
                  <a:pt x="1360867" y="912906"/>
                </a:cubicBezTo>
                <a:cubicBezTo>
                  <a:pt x="1364398" y="909375"/>
                  <a:pt x="1364398" y="905846"/>
                  <a:pt x="1360867" y="902317"/>
                </a:cubicBezTo>
                <a:cubicBezTo>
                  <a:pt x="1357337" y="898786"/>
                  <a:pt x="1352042" y="897021"/>
                  <a:pt x="1344982" y="897021"/>
                </a:cubicBezTo>
                <a:cubicBezTo>
                  <a:pt x="1337922" y="897021"/>
                  <a:pt x="1334392" y="893490"/>
                  <a:pt x="1334392" y="886431"/>
                </a:cubicBezTo>
                <a:close/>
                <a:moveTo>
                  <a:pt x="1281440" y="886431"/>
                </a:moveTo>
                <a:lnTo>
                  <a:pt x="1292030" y="897021"/>
                </a:lnTo>
                <a:lnTo>
                  <a:pt x="1302621" y="886431"/>
                </a:lnTo>
                <a:cubicBezTo>
                  <a:pt x="1295560" y="886431"/>
                  <a:pt x="1292030" y="886431"/>
                  <a:pt x="1292030" y="886431"/>
                </a:cubicBezTo>
                <a:cubicBezTo>
                  <a:pt x="1292030" y="886431"/>
                  <a:pt x="1288500" y="886431"/>
                  <a:pt x="1281440" y="886431"/>
                </a:cubicBezTo>
                <a:close/>
                <a:moveTo>
                  <a:pt x="8387606" y="875840"/>
                </a:moveTo>
                <a:lnTo>
                  <a:pt x="8429968" y="886431"/>
                </a:lnTo>
                <a:lnTo>
                  <a:pt x="8408787" y="886431"/>
                </a:lnTo>
                <a:cubicBezTo>
                  <a:pt x="8394666" y="879371"/>
                  <a:pt x="8387606" y="875840"/>
                  <a:pt x="8387606" y="875840"/>
                </a:cubicBezTo>
                <a:close/>
                <a:moveTo>
                  <a:pt x="6973785" y="875840"/>
                </a:moveTo>
                <a:cubicBezTo>
                  <a:pt x="6970256" y="875840"/>
                  <a:pt x="6968491" y="879371"/>
                  <a:pt x="6968491" y="886431"/>
                </a:cubicBezTo>
                <a:lnTo>
                  <a:pt x="6979081" y="886431"/>
                </a:lnTo>
                <a:cubicBezTo>
                  <a:pt x="6979081" y="879371"/>
                  <a:pt x="6977314" y="875840"/>
                  <a:pt x="6973785" y="875840"/>
                </a:cubicBezTo>
                <a:close/>
                <a:moveTo>
                  <a:pt x="2404023" y="875840"/>
                </a:moveTo>
                <a:lnTo>
                  <a:pt x="2404023" y="886431"/>
                </a:lnTo>
                <a:lnTo>
                  <a:pt x="2414614" y="886431"/>
                </a:lnTo>
                <a:cubicBezTo>
                  <a:pt x="2407554" y="879371"/>
                  <a:pt x="2404023" y="875840"/>
                  <a:pt x="2404023" y="875840"/>
                </a:cubicBezTo>
                <a:close/>
                <a:moveTo>
                  <a:pt x="2202805" y="875840"/>
                </a:moveTo>
                <a:cubicBezTo>
                  <a:pt x="2202805" y="889961"/>
                  <a:pt x="2209865" y="897021"/>
                  <a:pt x="2223986" y="897021"/>
                </a:cubicBezTo>
                <a:cubicBezTo>
                  <a:pt x="2223986" y="897021"/>
                  <a:pt x="2227517" y="897021"/>
                  <a:pt x="2234577" y="897021"/>
                </a:cubicBezTo>
                <a:cubicBezTo>
                  <a:pt x="2241637" y="897021"/>
                  <a:pt x="2248697" y="897021"/>
                  <a:pt x="2255757" y="897021"/>
                </a:cubicBezTo>
                <a:cubicBezTo>
                  <a:pt x="2262817" y="904081"/>
                  <a:pt x="2271642" y="907611"/>
                  <a:pt x="2282234" y="907611"/>
                </a:cubicBezTo>
                <a:lnTo>
                  <a:pt x="2287529" y="907611"/>
                </a:lnTo>
                <a:lnTo>
                  <a:pt x="2287529" y="897021"/>
                </a:lnTo>
                <a:cubicBezTo>
                  <a:pt x="2301649" y="904081"/>
                  <a:pt x="2305179" y="907611"/>
                  <a:pt x="2298119" y="907611"/>
                </a:cubicBezTo>
                <a:lnTo>
                  <a:pt x="2308710" y="918202"/>
                </a:lnTo>
                <a:cubicBezTo>
                  <a:pt x="2308710" y="925261"/>
                  <a:pt x="2319299" y="928792"/>
                  <a:pt x="2340481" y="928792"/>
                </a:cubicBezTo>
                <a:cubicBezTo>
                  <a:pt x="2361662" y="928792"/>
                  <a:pt x="2375782" y="932323"/>
                  <a:pt x="2382842" y="939383"/>
                </a:cubicBezTo>
                <a:lnTo>
                  <a:pt x="2393433" y="939383"/>
                </a:lnTo>
                <a:cubicBezTo>
                  <a:pt x="2393433" y="932323"/>
                  <a:pt x="2389902" y="927027"/>
                  <a:pt x="2382842" y="923496"/>
                </a:cubicBezTo>
                <a:cubicBezTo>
                  <a:pt x="2375782" y="919967"/>
                  <a:pt x="2368721" y="918202"/>
                  <a:pt x="2361662" y="918202"/>
                </a:cubicBezTo>
                <a:cubicBezTo>
                  <a:pt x="2354601" y="918202"/>
                  <a:pt x="2347541" y="914671"/>
                  <a:pt x="2340481" y="907611"/>
                </a:cubicBezTo>
                <a:cubicBezTo>
                  <a:pt x="2333421" y="907611"/>
                  <a:pt x="2328126" y="907611"/>
                  <a:pt x="2324594" y="907611"/>
                </a:cubicBezTo>
                <a:cubicBezTo>
                  <a:pt x="2321066" y="907611"/>
                  <a:pt x="2317535" y="905846"/>
                  <a:pt x="2314005" y="902317"/>
                </a:cubicBezTo>
                <a:cubicBezTo>
                  <a:pt x="2310474" y="898786"/>
                  <a:pt x="2308710" y="897021"/>
                  <a:pt x="2308710" y="897021"/>
                </a:cubicBezTo>
                <a:cubicBezTo>
                  <a:pt x="2301649" y="889961"/>
                  <a:pt x="2291059" y="886431"/>
                  <a:pt x="2276938" y="886431"/>
                </a:cubicBezTo>
                <a:lnTo>
                  <a:pt x="2223986" y="875840"/>
                </a:lnTo>
                <a:close/>
                <a:moveTo>
                  <a:pt x="2340481" y="865250"/>
                </a:moveTo>
                <a:cubicBezTo>
                  <a:pt x="2347541" y="872309"/>
                  <a:pt x="2354601" y="875840"/>
                  <a:pt x="2361662" y="875840"/>
                </a:cubicBezTo>
                <a:lnTo>
                  <a:pt x="2361662" y="865250"/>
                </a:lnTo>
                <a:close/>
                <a:moveTo>
                  <a:pt x="2186919" y="865250"/>
                </a:moveTo>
                <a:cubicBezTo>
                  <a:pt x="2183391" y="865250"/>
                  <a:pt x="2181625" y="868779"/>
                  <a:pt x="2181625" y="875840"/>
                </a:cubicBezTo>
                <a:cubicBezTo>
                  <a:pt x="2188685" y="875840"/>
                  <a:pt x="2192215" y="874075"/>
                  <a:pt x="2192215" y="870544"/>
                </a:cubicBezTo>
                <a:cubicBezTo>
                  <a:pt x="2192215" y="867015"/>
                  <a:pt x="2190449" y="865250"/>
                  <a:pt x="2186919" y="865250"/>
                </a:cubicBezTo>
                <a:close/>
                <a:moveTo>
                  <a:pt x="1525019" y="865250"/>
                </a:moveTo>
                <a:lnTo>
                  <a:pt x="1535610" y="875840"/>
                </a:lnTo>
                <a:cubicBezTo>
                  <a:pt x="1535610" y="882900"/>
                  <a:pt x="1535610" y="886431"/>
                  <a:pt x="1535610" y="886431"/>
                </a:cubicBezTo>
                <a:cubicBezTo>
                  <a:pt x="1535610" y="886431"/>
                  <a:pt x="1532080" y="886431"/>
                  <a:pt x="1525019" y="886431"/>
                </a:cubicBezTo>
                <a:cubicBezTo>
                  <a:pt x="1525019" y="886431"/>
                  <a:pt x="1525019" y="882900"/>
                  <a:pt x="1525019" y="875840"/>
                </a:cubicBezTo>
                <a:cubicBezTo>
                  <a:pt x="1525019" y="868779"/>
                  <a:pt x="1525019" y="865250"/>
                  <a:pt x="1525019" y="865250"/>
                </a:cubicBezTo>
                <a:close/>
                <a:moveTo>
                  <a:pt x="1228487" y="865250"/>
                </a:moveTo>
                <a:cubicBezTo>
                  <a:pt x="1235548" y="872309"/>
                  <a:pt x="1242608" y="875840"/>
                  <a:pt x="1249669" y="875840"/>
                </a:cubicBezTo>
                <a:lnTo>
                  <a:pt x="1239078" y="865250"/>
                </a:lnTo>
                <a:close/>
                <a:moveTo>
                  <a:pt x="1207306" y="865250"/>
                </a:moveTo>
                <a:cubicBezTo>
                  <a:pt x="1200247" y="872309"/>
                  <a:pt x="1200247" y="875840"/>
                  <a:pt x="1207306" y="875840"/>
                </a:cubicBezTo>
                <a:lnTo>
                  <a:pt x="1217897" y="865250"/>
                </a:lnTo>
                <a:close/>
                <a:moveTo>
                  <a:pt x="1143765" y="854659"/>
                </a:moveTo>
                <a:cubicBezTo>
                  <a:pt x="1143765" y="868779"/>
                  <a:pt x="1154354" y="875840"/>
                  <a:pt x="1175535" y="875840"/>
                </a:cubicBezTo>
                <a:lnTo>
                  <a:pt x="1186126" y="875840"/>
                </a:lnTo>
                <a:cubicBezTo>
                  <a:pt x="1179066" y="868779"/>
                  <a:pt x="1172005" y="865250"/>
                  <a:pt x="1164945" y="865250"/>
                </a:cubicBezTo>
                <a:close/>
                <a:moveTo>
                  <a:pt x="1556790" y="844069"/>
                </a:moveTo>
                <a:lnTo>
                  <a:pt x="1556790" y="854659"/>
                </a:lnTo>
                <a:cubicBezTo>
                  <a:pt x="1556790" y="854659"/>
                  <a:pt x="1560320" y="854659"/>
                  <a:pt x="1567381" y="854659"/>
                </a:cubicBezTo>
                <a:cubicBezTo>
                  <a:pt x="1560320" y="847600"/>
                  <a:pt x="1556790" y="844069"/>
                  <a:pt x="1556790" y="844069"/>
                </a:cubicBezTo>
                <a:close/>
                <a:moveTo>
                  <a:pt x="952474" y="837450"/>
                </a:moveTo>
                <a:cubicBezTo>
                  <a:pt x="940561" y="838332"/>
                  <a:pt x="926661" y="840538"/>
                  <a:pt x="910775" y="844069"/>
                </a:cubicBezTo>
                <a:lnTo>
                  <a:pt x="900185" y="854659"/>
                </a:lnTo>
                <a:lnTo>
                  <a:pt x="921366" y="865250"/>
                </a:lnTo>
                <a:cubicBezTo>
                  <a:pt x="935486" y="872309"/>
                  <a:pt x="946076" y="875840"/>
                  <a:pt x="953137" y="875840"/>
                </a:cubicBezTo>
                <a:lnTo>
                  <a:pt x="974318" y="886431"/>
                </a:lnTo>
                <a:cubicBezTo>
                  <a:pt x="974318" y="886431"/>
                  <a:pt x="988439" y="889961"/>
                  <a:pt x="1016678" y="897021"/>
                </a:cubicBezTo>
                <a:lnTo>
                  <a:pt x="1037859" y="918202"/>
                </a:lnTo>
                <a:lnTo>
                  <a:pt x="1048450" y="918202"/>
                </a:lnTo>
                <a:cubicBezTo>
                  <a:pt x="1069631" y="911142"/>
                  <a:pt x="1087282" y="918202"/>
                  <a:pt x="1101402" y="939383"/>
                </a:cubicBezTo>
                <a:cubicBezTo>
                  <a:pt x="1094343" y="939383"/>
                  <a:pt x="1090813" y="939383"/>
                  <a:pt x="1090813" y="939383"/>
                </a:cubicBezTo>
                <a:cubicBezTo>
                  <a:pt x="1069631" y="939383"/>
                  <a:pt x="1069631" y="942913"/>
                  <a:pt x="1090813" y="949973"/>
                </a:cubicBezTo>
                <a:lnTo>
                  <a:pt x="1122583" y="960563"/>
                </a:lnTo>
                <a:lnTo>
                  <a:pt x="1164945" y="971154"/>
                </a:lnTo>
                <a:cubicBezTo>
                  <a:pt x="1172005" y="971154"/>
                  <a:pt x="1179066" y="971154"/>
                  <a:pt x="1186126" y="971154"/>
                </a:cubicBezTo>
                <a:cubicBezTo>
                  <a:pt x="1186126" y="978214"/>
                  <a:pt x="1189655" y="981744"/>
                  <a:pt x="1196717" y="981744"/>
                </a:cubicBezTo>
                <a:cubicBezTo>
                  <a:pt x="1203777" y="981744"/>
                  <a:pt x="1210836" y="981744"/>
                  <a:pt x="1217897" y="981744"/>
                </a:cubicBezTo>
                <a:cubicBezTo>
                  <a:pt x="1224958" y="988804"/>
                  <a:pt x="1232018" y="992335"/>
                  <a:pt x="1239078" y="992335"/>
                </a:cubicBezTo>
                <a:lnTo>
                  <a:pt x="1260258" y="1002925"/>
                </a:lnTo>
                <a:lnTo>
                  <a:pt x="1270849" y="1002925"/>
                </a:lnTo>
                <a:lnTo>
                  <a:pt x="1281440" y="1002925"/>
                </a:lnTo>
                <a:lnTo>
                  <a:pt x="1260258" y="1013515"/>
                </a:lnTo>
                <a:lnTo>
                  <a:pt x="1249669" y="1013515"/>
                </a:lnTo>
                <a:cubicBezTo>
                  <a:pt x="1249669" y="1006456"/>
                  <a:pt x="1246138" y="1002925"/>
                  <a:pt x="1239078" y="1002925"/>
                </a:cubicBezTo>
                <a:cubicBezTo>
                  <a:pt x="1232018" y="1002925"/>
                  <a:pt x="1224958" y="999394"/>
                  <a:pt x="1217897" y="992335"/>
                </a:cubicBezTo>
                <a:cubicBezTo>
                  <a:pt x="1217897" y="992335"/>
                  <a:pt x="1217897" y="995865"/>
                  <a:pt x="1217897" y="1002925"/>
                </a:cubicBezTo>
                <a:cubicBezTo>
                  <a:pt x="1217897" y="1009985"/>
                  <a:pt x="1214367" y="1009985"/>
                  <a:pt x="1207306" y="1002925"/>
                </a:cubicBezTo>
                <a:lnTo>
                  <a:pt x="1207306" y="1013515"/>
                </a:lnTo>
                <a:cubicBezTo>
                  <a:pt x="1214367" y="1013515"/>
                  <a:pt x="1219663" y="1011750"/>
                  <a:pt x="1223192" y="1008220"/>
                </a:cubicBezTo>
                <a:cubicBezTo>
                  <a:pt x="1226721" y="1004689"/>
                  <a:pt x="1230252" y="1006456"/>
                  <a:pt x="1233784" y="1013515"/>
                </a:cubicBezTo>
                <a:cubicBezTo>
                  <a:pt x="1237313" y="1020575"/>
                  <a:pt x="1246138" y="1024106"/>
                  <a:pt x="1260258" y="1024106"/>
                </a:cubicBezTo>
                <a:cubicBezTo>
                  <a:pt x="1274379" y="1024106"/>
                  <a:pt x="1281440" y="1025871"/>
                  <a:pt x="1281440" y="1029400"/>
                </a:cubicBezTo>
                <a:cubicBezTo>
                  <a:pt x="1281440" y="1032931"/>
                  <a:pt x="1284970" y="1031166"/>
                  <a:pt x="1292030" y="1024106"/>
                </a:cubicBezTo>
                <a:lnTo>
                  <a:pt x="1313210" y="1034696"/>
                </a:lnTo>
                <a:cubicBezTo>
                  <a:pt x="1320271" y="1034696"/>
                  <a:pt x="1334392" y="1034696"/>
                  <a:pt x="1355573" y="1034696"/>
                </a:cubicBezTo>
                <a:lnTo>
                  <a:pt x="1366162" y="1024106"/>
                </a:lnTo>
                <a:cubicBezTo>
                  <a:pt x="1359103" y="1024106"/>
                  <a:pt x="1348512" y="1020575"/>
                  <a:pt x="1334392" y="1013515"/>
                </a:cubicBezTo>
                <a:lnTo>
                  <a:pt x="1313210" y="1002925"/>
                </a:lnTo>
                <a:lnTo>
                  <a:pt x="1323802" y="1002925"/>
                </a:lnTo>
                <a:lnTo>
                  <a:pt x="1355573" y="1013515"/>
                </a:lnTo>
                <a:lnTo>
                  <a:pt x="1376752" y="1013515"/>
                </a:lnTo>
                <a:cubicBezTo>
                  <a:pt x="1369692" y="1006456"/>
                  <a:pt x="1366162" y="1002925"/>
                  <a:pt x="1366162" y="1002925"/>
                </a:cubicBezTo>
                <a:lnTo>
                  <a:pt x="1355573" y="1002925"/>
                </a:lnTo>
                <a:cubicBezTo>
                  <a:pt x="1341452" y="1002925"/>
                  <a:pt x="1334392" y="997629"/>
                  <a:pt x="1334392" y="987040"/>
                </a:cubicBezTo>
                <a:cubicBezTo>
                  <a:pt x="1334392" y="976448"/>
                  <a:pt x="1337922" y="971154"/>
                  <a:pt x="1344982" y="971154"/>
                </a:cubicBezTo>
                <a:lnTo>
                  <a:pt x="1344982" y="960563"/>
                </a:lnTo>
                <a:lnTo>
                  <a:pt x="1323802" y="949973"/>
                </a:lnTo>
                <a:cubicBezTo>
                  <a:pt x="1309681" y="949973"/>
                  <a:pt x="1297325" y="946442"/>
                  <a:pt x="1286734" y="939383"/>
                </a:cubicBezTo>
                <a:cubicBezTo>
                  <a:pt x="1276144" y="932323"/>
                  <a:pt x="1263788" y="932323"/>
                  <a:pt x="1249669" y="939383"/>
                </a:cubicBezTo>
                <a:lnTo>
                  <a:pt x="1228487" y="928792"/>
                </a:lnTo>
                <a:cubicBezTo>
                  <a:pt x="1228487" y="921731"/>
                  <a:pt x="1224958" y="918202"/>
                  <a:pt x="1217897" y="918202"/>
                </a:cubicBezTo>
                <a:lnTo>
                  <a:pt x="1217897" y="928792"/>
                </a:lnTo>
                <a:cubicBezTo>
                  <a:pt x="1210836" y="928792"/>
                  <a:pt x="1203777" y="928792"/>
                  <a:pt x="1196717" y="928792"/>
                </a:cubicBezTo>
                <a:lnTo>
                  <a:pt x="1196717" y="918202"/>
                </a:lnTo>
                <a:lnTo>
                  <a:pt x="1196717" y="907611"/>
                </a:lnTo>
                <a:cubicBezTo>
                  <a:pt x="1189655" y="914671"/>
                  <a:pt x="1182596" y="914671"/>
                  <a:pt x="1175535" y="907611"/>
                </a:cubicBezTo>
                <a:lnTo>
                  <a:pt x="1154354" y="907611"/>
                </a:lnTo>
                <a:lnTo>
                  <a:pt x="1154354" y="918202"/>
                </a:lnTo>
                <a:lnTo>
                  <a:pt x="1143765" y="907611"/>
                </a:lnTo>
                <a:cubicBezTo>
                  <a:pt x="1150825" y="907611"/>
                  <a:pt x="1150825" y="904081"/>
                  <a:pt x="1143765" y="897021"/>
                </a:cubicBezTo>
                <a:lnTo>
                  <a:pt x="1122583" y="886431"/>
                </a:lnTo>
                <a:cubicBezTo>
                  <a:pt x="1122583" y="886431"/>
                  <a:pt x="1119053" y="882900"/>
                  <a:pt x="1111993" y="875840"/>
                </a:cubicBezTo>
                <a:lnTo>
                  <a:pt x="1074928" y="875840"/>
                </a:lnTo>
                <a:cubicBezTo>
                  <a:pt x="1078457" y="875840"/>
                  <a:pt x="1083751" y="879371"/>
                  <a:pt x="1090813" y="886431"/>
                </a:cubicBezTo>
                <a:cubicBezTo>
                  <a:pt x="1097872" y="886431"/>
                  <a:pt x="1101402" y="886431"/>
                  <a:pt x="1101402" y="886431"/>
                </a:cubicBezTo>
                <a:lnTo>
                  <a:pt x="1048450" y="897021"/>
                </a:lnTo>
                <a:cubicBezTo>
                  <a:pt x="1020210" y="889961"/>
                  <a:pt x="1006089" y="879371"/>
                  <a:pt x="1006089" y="865250"/>
                </a:cubicBezTo>
                <a:cubicBezTo>
                  <a:pt x="1006089" y="844069"/>
                  <a:pt x="988217" y="834803"/>
                  <a:pt x="952474" y="837450"/>
                </a:cubicBezTo>
                <a:close/>
                <a:moveTo>
                  <a:pt x="1736827" y="833478"/>
                </a:moveTo>
                <a:lnTo>
                  <a:pt x="1747418" y="833478"/>
                </a:lnTo>
                <a:lnTo>
                  <a:pt x="1745300" y="834538"/>
                </a:lnTo>
                <a:close/>
                <a:moveTo>
                  <a:pt x="1323802" y="830169"/>
                </a:moveTo>
                <a:cubicBezTo>
                  <a:pt x="1334392" y="828845"/>
                  <a:pt x="1344982" y="833478"/>
                  <a:pt x="1355573" y="844069"/>
                </a:cubicBezTo>
                <a:lnTo>
                  <a:pt x="1355573" y="854659"/>
                </a:lnTo>
                <a:cubicBezTo>
                  <a:pt x="1355573" y="854659"/>
                  <a:pt x="1352042" y="854659"/>
                  <a:pt x="1344982" y="854659"/>
                </a:cubicBezTo>
                <a:cubicBezTo>
                  <a:pt x="1344982" y="854659"/>
                  <a:pt x="1343217" y="852894"/>
                  <a:pt x="1339688" y="849365"/>
                </a:cubicBezTo>
                <a:cubicBezTo>
                  <a:pt x="1336156" y="845834"/>
                  <a:pt x="1330861" y="844069"/>
                  <a:pt x="1323802" y="844069"/>
                </a:cubicBezTo>
                <a:lnTo>
                  <a:pt x="1313210" y="833478"/>
                </a:lnTo>
                <a:cubicBezTo>
                  <a:pt x="1316740" y="831713"/>
                  <a:pt x="1320271" y="830610"/>
                  <a:pt x="1323802" y="830169"/>
                </a:cubicBezTo>
                <a:close/>
                <a:moveTo>
                  <a:pt x="2221339" y="828183"/>
                </a:moveTo>
                <a:cubicBezTo>
                  <a:pt x="2219573" y="828183"/>
                  <a:pt x="2216926" y="829948"/>
                  <a:pt x="2213396" y="833478"/>
                </a:cubicBezTo>
                <a:lnTo>
                  <a:pt x="2223986" y="833478"/>
                </a:lnTo>
                <a:cubicBezTo>
                  <a:pt x="2223986" y="829948"/>
                  <a:pt x="2223104" y="828183"/>
                  <a:pt x="2221339" y="828183"/>
                </a:cubicBezTo>
                <a:close/>
                <a:moveTo>
                  <a:pt x="2065130" y="822888"/>
                </a:moveTo>
                <a:lnTo>
                  <a:pt x="2054540" y="833478"/>
                </a:lnTo>
                <a:cubicBezTo>
                  <a:pt x="2061600" y="847600"/>
                  <a:pt x="2075721" y="856423"/>
                  <a:pt x="2096901" y="859954"/>
                </a:cubicBezTo>
                <a:cubicBezTo>
                  <a:pt x="2118082" y="863485"/>
                  <a:pt x="2132203" y="861719"/>
                  <a:pt x="2139263" y="854659"/>
                </a:cubicBezTo>
                <a:lnTo>
                  <a:pt x="2086311" y="833478"/>
                </a:lnTo>
                <a:cubicBezTo>
                  <a:pt x="2079251" y="833478"/>
                  <a:pt x="2072190" y="829948"/>
                  <a:pt x="2065130" y="822888"/>
                </a:cubicBezTo>
                <a:close/>
                <a:moveTo>
                  <a:pt x="1111993" y="822888"/>
                </a:moveTo>
                <a:cubicBezTo>
                  <a:pt x="1111993" y="829948"/>
                  <a:pt x="1115523" y="833478"/>
                  <a:pt x="1122583" y="833478"/>
                </a:cubicBezTo>
                <a:cubicBezTo>
                  <a:pt x="1129644" y="833478"/>
                  <a:pt x="1133174" y="829948"/>
                  <a:pt x="1133174" y="822888"/>
                </a:cubicBezTo>
                <a:close/>
                <a:moveTo>
                  <a:pt x="873709" y="817592"/>
                </a:moveTo>
                <a:cubicBezTo>
                  <a:pt x="870178" y="817593"/>
                  <a:pt x="868414" y="819358"/>
                  <a:pt x="868414" y="822888"/>
                </a:cubicBezTo>
                <a:cubicBezTo>
                  <a:pt x="868414" y="822888"/>
                  <a:pt x="871943" y="822888"/>
                  <a:pt x="879003" y="822888"/>
                </a:cubicBezTo>
                <a:cubicBezTo>
                  <a:pt x="893124" y="822888"/>
                  <a:pt x="900185" y="824652"/>
                  <a:pt x="900185" y="828183"/>
                </a:cubicBezTo>
                <a:cubicBezTo>
                  <a:pt x="900185" y="831713"/>
                  <a:pt x="905480" y="833478"/>
                  <a:pt x="916070" y="833478"/>
                </a:cubicBezTo>
                <a:cubicBezTo>
                  <a:pt x="926661" y="833478"/>
                  <a:pt x="931956" y="829948"/>
                  <a:pt x="931956" y="822888"/>
                </a:cubicBezTo>
                <a:lnTo>
                  <a:pt x="921366" y="822888"/>
                </a:lnTo>
                <a:lnTo>
                  <a:pt x="889594" y="822888"/>
                </a:lnTo>
                <a:cubicBezTo>
                  <a:pt x="882534" y="819358"/>
                  <a:pt x="877238" y="817593"/>
                  <a:pt x="873709" y="817592"/>
                </a:cubicBezTo>
                <a:close/>
                <a:moveTo>
                  <a:pt x="1376752" y="812298"/>
                </a:moveTo>
                <a:cubicBezTo>
                  <a:pt x="1376752" y="819357"/>
                  <a:pt x="1392640" y="828183"/>
                  <a:pt x="1424410" y="838773"/>
                </a:cubicBezTo>
                <a:cubicBezTo>
                  <a:pt x="1456181" y="849365"/>
                  <a:pt x="1475596" y="854659"/>
                  <a:pt x="1482658" y="854659"/>
                </a:cubicBezTo>
                <a:lnTo>
                  <a:pt x="1493248" y="844069"/>
                </a:lnTo>
                <a:cubicBezTo>
                  <a:pt x="1493248" y="844069"/>
                  <a:pt x="1486187" y="842304"/>
                  <a:pt x="1472067" y="838773"/>
                </a:cubicBezTo>
                <a:cubicBezTo>
                  <a:pt x="1457946" y="835244"/>
                  <a:pt x="1449121" y="831713"/>
                  <a:pt x="1445590" y="828183"/>
                </a:cubicBezTo>
                <a:cubicBezTo>
                  <a:pt x="1442060" y="824652"/>
                  <a:pt x="1435000" y="822888"/>
                  <a:pt x="1424410" y="822888"/>
                </a:cubicBezTo>
                <a:cubicBezTo>
                  <a:pt x="1413820" y="822888"/>
                  <a:pt x="1408525" y="819357"/>
                  <a:pt x="1408525" y="812298"/>
                </a:cubicBezTo>
                <a:close/>
                <a:moveTo>
                  <a:pt x="836642" y="812298"/>
                </a:moveTo>
                <a:cubicBezTo>
                  <a:pt x="829582" y="812298"/>
                  <a:pt x="829582" y="815827"/>
                  <a:pt x="836642" y="822888"/>
                </a:cubicBezTo>
                <a:cubicBezTo>
                  <a:pt x="850763" y="837009"/>
                  <a:pt x="864884" y="844069"/>
                  <a:pt x="879003" y="844069"/>
                </a:cubicBezTo>
                <a:lnTo>
                  <a:pt x="879003" y="833478"/>
                </a:lnTo>
                <a:cubicBezTo>
                  <a:pt x="871943" y="833478"/>
                  <a:pt x="864884" y="829948"/>
                  <a:pt x="857823" y="822888"/>
                </a:cubicBezTo>
                <a:cubicBezTo>
                  <a:pt x="850763" y="815827"/>
                  <a:pt x="843703" y="812298"/>
                  <a:pt x="836642" y="812298"/>
                </a:cubicBezTo>
                <a:close/>
                <a:moveTo>
                  <a:pt x="8175798" y="801707"/>
                </a:moveTo>
                <a:lnTo>
                  <a:pt x="8175798" y="812298"/>
                </a:lnTo>
                <a:cubicBezTo>
                  <a:pt x="8182858" y="812298"/>
                  <a:pt x="8189917" y="812298"/>
                  <a:pt x="8196979" y="812298"/>
                </a:cubicBezTo>
                <a:cubicBezTo>
                  <a:pt x="8189917" y="805238"/>
                  <a:pt x="8182858" y="801707"/>
                  <a:pt x="8175798" y="801707"/>
                </a:cubicBezTo>
                <a:close/>
                <a:moveTo>
                  <a:pt x="8112254" y="801707"/>
                </a:moveTo>
                <a:lnTo>
                  <a:pt x="8080483" y="812298"/>
                </a:lnTo>
                <a:lnTo>
                  <a:pt x="8112254" y="812298"/>
                </a:lnTo>
                <a:cubicBezTo>
                  <a:pt x="8112254" y="805238"/>
                  <a:pt x="8112254" y="801707"/>
                  <a:pt x="8112254" y="801707"/>
                </a:cubicBezTo>
                <a:close/>
                <a:moveTo>
                  <a:pt x="794281" y="801707"/>
                </a:moveTo>
                <a:cubicBezTo>
                  <a:pt x="794281" y="808767"/>
                  <a:pt x="794281" y="812298"/>
                  <a:pt x="794281" y="812298"/>
                </a:cubicBezTo>
                <a:lnTo>
                  <a:pt x="804871" y="812298"/>
                </a:lnTo>
                <a:close/>
                <a:moveTo>
                  <a:pt x="1419114" y="791117"/>
                </a:moveTo>
                <a:lnTo>
                  <a:pt x="1461477" y="801707"/>
                </a:lnTo>
                <a:cubicBezTo>
                  <a:pt x="1461477" y="794648"/>
                  <a:pt x="1457946" y="791117"/>
                  <a:pt x="1450886" y="791117"/>
                </a:cubicBezTo>
                <a:cubicBezTo>
                  <a:pt x="1443826" y="791117"/>
                  <a:pt x="1436766" y="791117"/>
                  <a:pt x="1429704" y="791117"/>
                </a:cubicBezTo>
                <a:close/>
                <a:moveTo>
                  <a:pt x="836642" y="791117"/>
                </a:moveTo>
                <a:lnTo>
                  <a:pt x="826051" y="801707"/>
                </a:lnTo>
                <a:cubicBezTo>
                  <a:pt x="833112" y="801707"/>
                  <a:pt x="836642" y="801707"/>
                  <a:pt x="836642" y="801707"/>
                </a:cubicBezTo>
                <a:lnTo>
                  <a:pt x="857823" y="801707"/>
                </a:lnTo>
                <a:close/>
                <a:moveTo>
                  <a:pt x="762510" y="791117"/>
                </a:moveTo>
                <a:lnTo>
                  <a:pt x="751919" y="801707"/>
                </a:lnTo>
                <a:cubicBezTo>
                  <a:pt x="758980" y="801707"/>
                  <a:pt x="764274" y="803471"/>
                  <a:pt x="767805" y="807002"/>
                </a:cubicBezTo>
                <a:cubicBezTo>
                  <a:pt x="771334" y="810533"/>
                  <a:pt x="773099" y="808767"/>
                  <a:pt x="773099" y="801707"/>
                </a:cubicBezTo>
                <a:close/>
                <a:moveTo>
                  <a:pt x="1450886" y="780526"/>
                </a:moveTo>
                <a:cubicBezTo>
                  <a:pt x="1450886" y="787586"/>
                  <a:pt x="1454416" y="791117"/>
                  <a:pt x="1461477" y="791117"/>
                </a:cubicBezTo>
                <a:lnTo>
                  <a:pt x="1472067" y="780526"/>
                </a:lnTo>
                <a:cubicBezTo>
                  <a:pt x="1472067" y="780526"/>
                  <a:pt x="1468537" y="780526"/>
                  <a:pt x="1461477" y="780526"/>
                </a:cubicBezTo>
                <a:close/>
                <a:moveTo>
                  <a:pt x="8083132" y="775231"/>
                </a:moveTo>
                <a:cubicBezTo>
                  <a:pt x="8081366" y="775231"/>
                  <a:pt x="8080483" y="776996"/>
                  <a:pt x="8080483" y="780526"/>
                </a:cubicBezTo>
                <a:lnTo>
                  <a:pt x="8091075" y="780526"/>
                </a:lnTo>
                <a:cubicBezTo>
                  <a:pt x="8087544" y="776996"/>
                  <a:pt x="8084897" y="775231"/>
                  <a:pt x="8083132" y="775231"/>
                </a:cubicBezTo>
                <a:close/>
                <a:moveTo>
                  <a:pt x="8271112" y="769936"/>
                </a:moveTo>
                <a:cubicBezTo>
                  <a:pt x="8285231" y="769936"/>
                  <a:pt x="8295821" y="771701"/>
                  <a:pt x="8302883" y="775231"/>
                </a:cubicBezTo>
                <a:cubicBezTo>
                  <a:pt x="8309943" y="778761"/>
                  <a:pt x="8313473" y="780526"/>
                  <a:pt x="8313473" y="780526"/>
                </a:cubicBezTo>
                <a:cubicBezTo>
                  <a:pt x="8320533" y="780526"/>
                  <a:pt x="8324064" y="780526"/>
                  <a:pt x="8324064" y="780526"/>
                </a:cubicBezTo>
                <a:cubicBezTo>
                  <a:pt x="8324064" y="780526"/>
                  <a:pt x="8327593" y="780526"/>
                  <a:pt x="8334654" y="780526"/>
                </a:cubicBezTo>
                <a:cubicBezTo>
                  <a:pt x="8334654" y="787586"/>
                  <a:pt x="8341714" y="791117"/>
                  <a:pt x="8355835" y="791117"/>
                </a:cubicBezTo>
                <a:lnTo>
                  <a:pt x="8366425" y="791117"/>
                </a:lnTo>
                <a:cubicBezTo>
                  <a:pt x="8359364" y="784057"/>
                  <a:pt x="8359364" y="780526"/>
                  <a:pt x="8366425" y="780526"/>
                </a:cubicBezTo>
                <a:lnTo>
                  <a:pt x="8377016" y="780526"/>
                </a:lnTo>
                <a:cubicBezTo>
                  <a:pt x="8377016" y="787586"/>
                  <a:pt x="8377016" y="791117"/>
                  <a:pt x="8377016" y="791117"/>
                </a:cubicBezTo>
                <a:cubicBezTo>
                  <a:pt x="8377016" y="791117"/>
                  <a:pt x="8380545" y="791117"/>
                  <a:pt x="8387606" y="791117"/>
                </a:cubicBezTo>
                <a:lnTo>
                  <a:pt x="8398196" y="801707"/>
                </a:lnTo>
                <a:cubicBezTo>
                  <a:pt x="8391135" y="801707"/>
                  <a:pt x="8384076" y="801707"/>
                  <a:pt x="8377016" y="801707"/>
                </a:cubicBezTo>
                <a:cubicBezTo>
                  <a:pt x="8362895" y="801707"/>
                  <a:pt x="8352305" y="801707"/>
                  <a:pt x="8345244" y="801707"/>
                </a:cubicBezTo>
                <a:lnTo>
                  <a:pt x="8271112" y="791117"/>
                </a:lnTo>
                <a:cubicBezTo>
                  <a:pt x="8264050" y="784057"/>
                  <a:pt x="8260521" y="780526"/>
                  <a:pt x="8260521" y="780526"/>
                </a:cubicBezTo>
                <a:cubicBezTo>
                  <a:pt x="8253460" y="787586"/>
                  <a:pt x="8249931" y="787586"/>
                  <a:pt x="8249931" y="780526"/>
                </a:cubicBezTo>
                <a:cubicBezTo>
                  <a:pt x="8249931" y="773467"/>
                  <a:pt x="8256991" y="769936"/>
                  <a:pt x="8271112" y="769936"/>
                </a:cubicBezTo>
                <a:close/>
                <a:moveTo>
                  <a:pt x="1387344" y="769936"/>
                </a:moveTo>
                <a:lnTo>
                  <a:pt x="1376752" y="780526"/>
                </a:lnTo>
                <a:lnTo>
                  <a:pt x="1397934" y="780526"/>
                </a:lnTo>
                <a:cubicBezTo>
                  <a:pt x="1397934" y="773467"/>
                  <a:pt x="1394404" y="769936"/>
                  <a:pt x="1387344" y="769936"/>
                </a:cubicBezTo>
                <a:close/>
                <a:moveTo>
                  <a:pt x="931956" y="769936"/>
                </a:moveTo>
                <a:cubicBezTo>
                  <a:pt x="931956" y="769936"/>
                  <a:pt x="931956" y="773467"/>
                  <a:pt x="931956" y="780526"/>
                </a:cubicBezTo>
                <a:cubicBezTo>
                  <a:pt x="939016" y="780526"/>
                  <a:pt x="942546" y="778761"/>
                  <a:pt x="942546" y="775231"/>
                </a:cubicBezTo>
                <a:cubicBezTo>
                  <a:pt x="942546" y="771701"/>
                  <a:pt x="939016" y="769936"/>
                  <a:pt x="931956" y="769936"/>
                </a:cubicBezTo>
                <a:close/>
                <a:moveTo>
                  <a:pt x="901508" y="763317"/>
                </a:moveTo>
                <a:cubicBezTo>
                  <a:pt x="900626" y="764199"/>
                  <a:pt x="900185" y="766406"/>
                  <a:pt x="900185" y="769936"/>
                </a:cubicBezTo>
                <a:cubicBezTo>
                  <a:pt x="900185" y="769936"/>
                  <a:pt x="901951" y="769936"/>
                  <a:pt x="905480" y="769936"/>
                </a:cubicBezTo>
                <a:cubicBezTo>
                  <a:pt x="909009" y="769936"/>
                  <a:pt x="910775" y="769936"/>
                  <a:pt x="910775" y="769936"/>
                </a:cubicBezTo>
                <a:cubicBezTo>
                  <a:pt x="910775" y="769936"/>
                  <a:pt x="909009" y="768171"/>
                  <a:pt x="905480" y="764640"/>
                </a:cubicBezTo>
                <a:cubicBezTo>
                  <a:pt x="903715" y="762875"/>
                  <a:pt x="902391" y="762434"/>
                  <a:pt x="901508" y="763317"/>
                </a:cubicBezTo>
                <a:close/>
                <a:moveTo>
                  <a:pt x="1816256" y="756036"/>
                </a:moveTo>
                <a:cubicBezTo>
                  <a:pt x="1814491" y="756478"/>
                  <a:pt x="1812724" y="757581"/>
                  <a:pt x="1810960" y="759346"/>
                </a:cubicBezTo>
                <a:cubicBezTo>
                  <a:pt x="1810960" y="766405"/>
                  <a:pt x="1814491" y="769936"/>
                  <a:pt x="1821551" y="769936"/>
                </a:cubicBezTo>
                <a:lnTo>
                  <a:pt x="1832141" y="769936"/>
                </a:lnTo>
                <a:cubicBezTo>
                  <a:pt x="1826845" y="759346"/>
                  <a:pt x="1821551" y="754712"/>
                  <a:pt x="1816256" y="756036"/>
                </a:cubicBezTo>
                <a:close/>
                <a:moveTo>
                  <a:pt x="1239078" y="727574"/>
                </a:moveTo>
                <a:lnTo>
                  <a:pt x="1239078" y="738165"/>
                </a:lnTo>
                <a:cubicBezTo>
                  <a:pt x="1239078" y="738165"/>
                  <a:pt x="1242608" y="738165"/>
                  <a:pt x="1249669" y="738165"/>
                </a:cubicBezTo>
                <a:cubicBezTo>
                  <a:pt x="1242608" y="731104"/>
                  <a:pt x="1239078" y="727574"/>
                  <a:pt x="1239078" y="727574"/>
                </a:cubicBezTo>
                <a:close/>
                <a:moveTo>
                  <a:pt x="984908" y="727574"/>
                </a:moveTo>
                <a:cubicBezTo>
                  <a:pt x="984908" y="727574"/>
                  <a:pt x="988439" y="727574"/>
                  <a:pt x="995498" y="727574"/>
                </a:cubicBezTo>
                <a:lnTo>
                  <a:pt x="1006089" y="727574"/>
                </a:lnTo>
                <a:cubicBezTo>
                  <a:pt x="1006089" y="727574"/>
                  <a:pt x="1002559" y="731104"/>
                  <a:pt x="995498" y="738165"/>
                </a:cubicBezTo>
                <a:cubicBezTo>
                  <a:pt x="988439" y="738165"/>
                  <a:pt x="984908" y="738165"/>
                  <a:pt x="984908" y="738165"/>
                </a:cubicBezTo>
                <a:cubicBezTo>
                  <a:pt x="984908" y="731104"/>
                  <a:pt x="984908" y="727574"/>
                  <a:pt x="984908" y="727574"/>
                </a:cubicBezTo>
                <a:close/>
                <a:moveTo>
                  <a:pt x="8652366" y="716984"/>
                </a:moveTo>
                <a:cubicBezTo>
                  <a:pt x="8652366" y="716984"/>
                  <a:pt x="8655895" y="716984"/>
                  <a:pt x="8662957" y="716984"/>
                </a:cubicBezTo>
                <a:lnTo>
                  <a:pt x="8652366" y="727574"/>
                </a:lnTo>
                <a:cubicBezTo>
                  <a:pt x="8652366" y="720515"/>
                  <a:pt x="8652366" y="716984"/>
                  <a:pt x="8652366" y="716984"/>
                </a:cubicBezTo>
                <a:close/>
                <a:moveTo>
                  <a:pt x="8377016" y="716984"/>
                </a:moveTo>
                <a:lnTo>
                  <a:pt x="8387606" y="727574"/>
                </a:lnTo>
                <a:lnTo>
                  <a:pt x="8408787" y="727574"/>
                </a:lnTo>
                <a:cubicBezTo>
                  <a:pt x="8408787" y="720515"/>
                  <a:pt x="8405257" y="716984"/>
                  <a:pt x="8398196" y="716984"/>
                </a:cubicBezTo>
                <a:cubicBezTo>
                  <a:pt x="8391135" y="716984"/>
                  <a:pt x="8384076" y="716984"/>
                  <a:pt x="8377016" y="716984"/>
                </a:cubicBezTo>
                <a:close/>
                <a:moveTo>
                  <a:pt x="8122846" y="716984"/>
                </a:moveTo>
                <a:lnTo>
                  <a:pt x="8112254" y="738165"/>
                </a:lnTo>
                <a:lnTo>
                  <a:pt x="8154617" y="738165"/>
                </a:lnTo>
                <a:cubicBezTo>
                  <a:pt x="8154617" y="731104"/>
                  <a:pt x="8152850" y="725809"/>
                  <a:pt x="8149321" y="722279"/>
                </a:cubicBezTo>
                <a:cubicBezTo>
                  <a:pt x="8145791" y="718748"/>
                  <a:pt x="8136965" y="716984"/>
                  <a:pt x="8122846" y="716984"/>
                </a:cubicBezTo>
                <a:close/>
                <a:moveTo>
                  <a:pt x="8069894" y="716984"/>
                </a:moveTo>
                <a:cubicBezTo>
                  <a:pt x="8084013" y="731104"/>
                  <a:pt x="8091075" y="731104"/>
                  <a:pt x="8091075" y="716984"/>
                </a:cubicBezTo>
                <a:cubicBezTo>
                  <a:pt x="8084013" y="716984"/>
                  <a:pt x="8080483" y="716984"/>
                  <a:pt x="8080483" y="716984"/>
                </a:cubicBezTo>
                <a:close/>
                <a:moveTo>
                  <a:pt x="8610004" y="706394"/>
                </a:moveTo>
                <a:lnTo>
                  <a:pt x="8620595" y="706394"/>
                </a:lnTo>
                <a:cubicBezTo>
                  <a:pt x="8620595" y="713453"/>
                  <a:pt x="8617065" y="716984"/>
                  <a:pt x="8610004" y="716984"/>
                </a:cubicBezTo>
                <a:close/>
                <a:moveTo>
                  <a:pt x="8504100" y="706394"/>
                </a:moveTo>
                <a:lnTo>
                  <a:pt x="8514691" y="706394"/>
                </a:lnTo>
                <a:cubicBezTo>
                  <a:pt x="8514691" y="713453"/>
                  <a:pt x="8511161" y="716984"/>
                  <a:pt x="8504100" y="716984"/>
                </a:cubicBezTo>
                <a:close/>
                <a:moveTo>
                  <a:pt x="8546462" y="702864"/>
                </a:moveTo>
                <a:lnTo>
                  <a:pt x="8546462" y="706394"/>
                </a:lnTo>
                <a:cubicBezTo>
                  <a:pt x="8539400" y="706394"/>
                  <a:pt x="8535871" y="706394"/>
                  <a:pt x="8535871" y="706394"/>
                </a:cubicBezTo>
                <a:close/>
                <a:moveTo>
                  <a:pt x="1207306" y="695803"/>
                </a:moveTo>
                <a:lnTo>
                  <a:pt x="1196717" y="706394"/>
                </a:lnTo>
                <a:lnTo>
                  <a:pt x="1207306" y="706394"/>
                </a:lnTo>
                <a:cubicBezTo>
                  <a:pt x="1214367" y="706394"/>
                  <a:pt x="1217897" y="704629"/>
                  <a:pt x="1217897" y="701098"/>
                </a:cubicBezTo>
                <a:cubicBezTo>
                  <a:pt x="1217897" y="697567"/>
                  <a:pt x="1214367" y="695803"/>
                  <a:pt x="1207306" y="695803"/>
                </a:cubicBezTo>
                <a:close/>
                <a:moveTo>
                  <a:pt x="1111993" y="695803"/>
                </a:moveTo>
                <a:lnTo>
                  <a:pt x="1111993" y="706394"/>
                </a:lnTo>
                <a:lnTo>
                  <a:pt x="1133174" y="706394"/>
                </a:lnTo>
                <a:close/>
                <a:moveTo>
                  <a:pt x="921366" y="695803"/>
                </a:moveTo>
                <a:lnTo>
                  <a:pt x="910775" y="706394"/>
                </a:lnTo>
                <a:lnTo>
                  <a:pt x="931956" y="716984"/>
                </a:lnTo>
                <a:lnTo>
                  <a:pt x="953137" y="727574"/>
                </a:lnTo>
                <a:lnTo>
                  <a:pt x="931956" y="727574"/>
                </a:lnTo>
                <a:lnTo>
                  <a:pt x="953137" y="738165"/>
                </a:lnTo>
                <a:lnTo>
                  <a:pt x="953137" y="727574"/>
                </a:lnTo>
                <a:cubicBezTo>
                  <a:pt x="953137" y="727574"/>
                  <a:pt x="956667" y="725809"/>
                  <a:pt x="963726" y="722279"/>
                </a:cubicBezTo>
                <a:cubicBezTo>
                  <a:pt x="970788" y="718748"/>
                  <a:pt x="974318" y="720515"/>
                  <a:pt x="974318" y="727574"/>
                </a:cubicBezTo>
                <a:lnTo>
                  <a:pt x="984908" y="738165"/>
                </a:lnTo>
                <a:lnTo>
                  <a:pt x="1006089" y="748755"/>
                </a:lnTo>
                <a:lnTo>
                  <a:pt x="1037859" y="769936"/>
                </a:lnTo>
                <a:cubicBezTo>
                  <a:pt x="1037859" y="769936"/>
                  <a:pt x="1046686" y="773467"/>
                  <a:pt x="1064336" y="780526"/>
                </a:cubicBezTo>
                <a:cubicBezTo>
                  <a:pt x="1081986" y="787586"/>
                  <a:pt x="1097872" y="794648"/>
                  <a:pt x="1111993" y="801707"/>
                </a:cubicBezTo>
                <a:cubicBezTo>
                  <a:pt x="1119053" y="801707"/>
                  <a:pt x="1127878" y="805238"/>
                  <a:pt x="1138469" y="812298"/>
                </a:cubicBezTo>
                <a:cubicBezTo>
                  <a:pt x="1149059" y="819357"/>
                  <a:pt x="1150825" y="822888"/>
                  <a:pt x="1143765" y="822888"/>
                </a:cubicBezTo>
                <a:cubicBezTo>
                  <a:pt x="1143765" y="829948"/>
                  <a:pt x="1145529" y="833478"/>
                  <a:pt x="1149059" y="833478"/>
                </a:cubicBezTo>
                <a:cubicBezTo>
                  <a:pt x="1152590" y="833478"/>
                  <a:pt x="1154354" y="833478"/>
                  <a:pt x="1154354" y="833478"/>
                </a:cubicBezTo>
                <a:cubicBezTo>
                  <a:pt x="1161415" y="833478"/>
                  <a:pt x="1161415" y="829948"/>
                  <a:pt x="1154354" y="822888"/>
                </a:cubicBezTo>
                <a:lnTo>
                  <a:pt x="1164945" y="822888"/>
                </a:lnTo>
                <a:cubicBezTo>
                  <a:pt x="1164945" y="822888"/>
                  <a:pt x="1177300" y="826419"/>
                  <a:pt x="1202011" y="833478"/>
                </a:cubicBezTo>
                <a:cubicBezTo>
                  <a:pt x="1226721" y="840538"/>
                  <a:pt x="1242608" y="840538"/>
                  <a:pt x="1249669" y="833478"/>
                </a:cubicBezTo>
                <a:cubicBezTo>
                  <a:pt x="1249669" y="833478"/>
                  <a:pt x="1253199" y="835244"/>
                  <a:pt x="1260258" y="838773"/>
                </a:cubicBezTo>
                <a:cubicBezTo>
                  <a:pt x="1267319" y="842304"/>
                  <a:pt x="1272615" y="842304"/>
                  <a:pt x="1276144" y="838773"/>
                </a:cubicBezTo>
                <a:cubicBezTo>
                  <a:pt x="1279675" y="835244"/>
                  <a:pt x="1284970" y="835244"/>
                  <a:pt x="1292030" y="838773"/>
                </a:cubicBezTo>
                <a:cubicBezTo>
                  <a:pt x="1299090" y="842304"/>
                  <a:pt x="1304385" y="844069"/>
                  <a:pt x="1307915" y="844069"/>
                </a:cubicBezTo>
                <a:cubicBezTo>
                  <a:pt x="1311446" y="844069"/>
                  <a:pt x="1318506" y="847600"/>
                  <a:pt x="1329096" y="854659"/>
                </a:cubicBezTo>
                <a:cubicBezTo>
                  <a:pt x="1339688" y="861719"/>
                  <a:pt x="1348512" y="868779"/>
                  <a:pt x="1355573" y="875840"/>
                </a:cubicBezTo>
                <a:lnTo>
                  <a:pt x="1376752" y="886431"/>
                </a:lnTo>
                <a:cubicBezTo>
                  <a:pt x="1376752" y="900552"/>
                  <a:pt x="1404994" y="907611"/>
                  <a:pt x="1461477" y="907611"/>
                </a:cubicBezTo>
                <a:lnTo>
                  <a:pt x="1450886" y="897021"/>
                </a:lnTo>
                <a:lnTo>
                  <a:pt x="1461477" y="897021"/>
                </a:lnTo>
                <a:lnTo>
                  <a:pt x="1482658" y="907611"/>
                </a:lnTo>
                <a:cubicBezTo>
                  <a:pt x="1510898" y="928792"/>
                  <a:pt x="1539139" y="939383"/>
                  <a:pt x="1567381" y="939383"/>
                </a:cubicBezTo>
                <a:cubicBezTo>
                  <a:pt x="1581501" y="939383"/>
                  <a:pt x="1588562" y="941148"/>
                  <a:pt x="1588562" y="944677"/>
                </a:cubicBezTo>
                <a:cubicBezTo>
                  <a:pt x="1588562" y="948208"/>
                  <a:pt x="1593856" y="949973"/>
                  <a:pt x="1604448" y="949973"/>
                </a:cubicBezTo>
                <a:cubicBezTo>
                  <a:pt x="1615037" y="949973"/>
                  <a:pt x="1630923" y="955269"/>
                  <a:pt x="1652104" y="965858"/>
                </a:cubicBezTo>
                <a:cubicBezTo>
                  <a:pt x="1673285" y="976448"/>
                  <a:pt x="1692701" y="983509"/>
                  <a:pt x="1710352" y="987040"/>
                </a:cubicBezTo>
                <a:cubicBezTo>
                  <a:pt x="1728001" y="990570"/>
                  <a:pt x="1740357" y="994100"/>
                  <a:pt x="1747418" y="997629"/>
                </a:cubicBezTo>
                <a:cubicBezTo>
                  <a:pt x="1754477" y="1001160"/>
                  <a:pt x="1759772" y="1002925"/>
                  <a:pt x="1763304" y="1002925"/>
                </a:cubicBezTo>
                <a:cubicBezTo>
                  <a:pt x="1766833" y="1002925"/>
                  <a:pt x="1772128" y="1006456"/>
                  <a:pt x="1779189" y="1013515"/>
                </a:cubicBezTo>
                <a:cubicBezTo>
                  <a:pt x="1786249" y="1020575"/>
                  <a:pt x="1796840" y="1024106"/>
                  <a:pt x="1810960" y="1024106"/>
                </a:cubicBezTo>
                <a:lnTo>
                  <a:pt x="1832141" y="1024106"/>
                </a:lnTo>
                <a:cubicBezTo>
                  <a:pt x="1846261" y="1031166"/>
                  <a:pt x="1855087" y="1032931"/>
                  <a:pt x="1858616" y="1029400"/>
                </a:cubicBezTo>
                <a:cubicBezTo>
                  <a:pt x="1862147" y="1025871"/>
                  <a:pt x="1869208" y="1027636"/>
                  <a:pt x="1879797" y="1034696"/>
                </a:cubicBezTo>
                <a:cubicBezTo>
                  <a:pt x="1890389" y="1041756"/>
                  <a:pt x="1899214" y="1045287"/>
                  <a:pt x="1906274" y="1045287"/>
                </a:cubicBezTo>
                <a:cubicBezTo>
                  <a:pt x="1913334" y="1038227"/>
                  <a:pt x="1920395" y="1038227"/>
                  <a:pt x="1927455" y="1045287"/>
                </a:cubicBezTo>
                <a:cubicBezTo>
                  <a:pt x="1934515" y="1052346"/>
                  <a:pt x="1938045" y="1055877"/>
                  <a:pt x="1938045" y="1055877"/>
                </a:cubicBezTo>
                <a:cubicBezTo>
                  <a:pt x="1945105" y="1048817"/>
                  <a:pt x="1952166" y="1045287"/>
                  <a:pt x="1959226" y="1045287"/>
                </a:cubicBezTo>
                <a:cubicBezTo>
                  <a:pt x="1952166" y="1038227"/>
                  <a:pt x="1952166" y="1031166"/>
                  <a:pt x="1959226" y="1024106"/>
                </a:cubicBezTo>
                <a:cubicBezTo>
                  <a:pt x="1966286" y="1017046"/>
                  <a:pt x="1976876" y="1024106"/>
                  <a:pt x="1990997" y="1045287"/>
                </a:cubicBezTo>
                <a:lnTo>
                  <a:pt x="1980407" y="1045287"/>
                </a:lnTo>
                <a:cubicBezTo>
                  <a:pt x="1980407" y="1045287"/>
                  <a:pt x="1980407" y="1048817"/>
                  <a:pt x="1980407" y="1055877"/>
                </a:cubicBezTo>
                <a:lnTo>
                  <a:pt x="2054540" y="1077058"/>
                </a:lnTo>
                <a:cubicBezTo>
                  <a:pt x="2061600" y="1077058"/>
                  <a:pt x="2066895" y="1077058"/>
                  <a:pt x="2070426" y="1077058"/>
                </a:cubicBezTo>
                <a:cubicBezTo>
                  <a:pt x="2073955" y="1077058"/>
                  <a:pt x="2077485" y="1077058"/>
                  <a:pt x="2081016" y="1077058"/>
                </a:cubicBezTo>
                <a:cubicBezTo>
                  <a:pt x="2084546" y="1077058"/>
                  <a:pt x="2089841" y="1077058"/>
                  <a:pt x="2096901" y="1077058"/>
                </a:cubicBezTo>
                <a:cubicBezTo>
                  <a:pt x="2096901" y="1069998"/>
                  <a:pt x="2093371" y="1066467"/>
                  <a:pt x="2086311" y="1066467"/>
                </a:cubicBezTo>
                <a:cubicBezTo>
                  <a:pt x="2079251" y="1066467"/>
                  <a:pt x="2073955" y="1064702"/>
                  <a:pt x="2070426" y="1061173"/>
                </a:cubicBezTo>
                <a:cubicBezTo>
                  <a:pt x="2066895" y="1057642"/>
                  <a:pt x="2061600" y="1052346"/>
                  <a:pt x="2054540" y="1045287"/>
                </a:cubicBezTo>
                <a:lnTo>
                  <a:pt x="2065130" y="1045287"/>
                </a:lnTo>
                <a:lnTo>
                  <a:pt x="2075721" y="1045287"/>
                </a:lnTo>
                <a:lnTo>
                  <a:pt x="2078367" y="1045287"/>
                </a:lnTo>
                <a:cubicBezTo>
                  <a:pt x="2083663" y="1045287"/>
                  <a:pt x="2089841" y="1045287"/>
                  <a:pt x="2096901" y="1045287"/>
                </a:cubicBezTo>
                <a:cubicBezTo>
                  <a:pt x="2111022" y="1045287"/>
                  <a:pt x="2121612" y="1041756"/>
                  <a:pt x="2128673" y="1034696"/>
                </a:cubicBezTo>
                <a:lnTo>
                  <a:pt x="2139263" y="1034696"/>
                </a:lnTo>
                <a:lnTo>
                  <a:pt x="2118082" y="1013515"/>
                </a:lnTo>
                <a:cubicBezTo>
                  <a:pt x="2111022" y="1013515"/>
                  <a:pt x="2105726" y="1011750"/>
                  <a:pt x="2102197" y="1008220"/>
                </a:cubicBezTo>
                <a:cubicBezTo>
                  <a:pt x="2098666" y="1004689"/>
                  <a:pt x="2096901" y="1002925"/>
                  <a:pt x="2096901" y="1002925"/>
                </a:cubicBezTo>
                <a:cubicBezTo>
                  <a:pt x="2096901" y="1002925"/>
                  <a:pt x="2086311" y="999394"/>
                  <a:pt x="2065130" y="992335"/>
                </a:cubicBezTo>
                <a:lnTo>
                  <a:pt x="2012178" y="981744"/>
                </a:lnTo>
                <a:cubicBezTo>
                  <a:pt x="2005118" y="974683"/>
                  <a:pt x="1994528" y="971154"/>
                  <a:pt x="1980407" y="971154"/>
                </a:cubicBezTo>
                <a:cubicBezTo>
                  <a:pt x="1966286" y="964094"/>
                  <a:pt x="1955696" y="960563"/>
                  <a:pt x="1948635" y="960563"/>
                </a:cubicBezTo>
                <a:cubicBezTo>
                  <a:pt x="1941576" y="960563"/>
                  <a:pt x="1936281" y="958798"/>
                  <a:pt x="1932749" y="955269"/>
                </a:cubicBezTo>
                <a:cubicBezTo>
                  <a:pt x="1929220" y="951738"/>
                  <a:pt x="1911570" y="944677"/>
                  <a:pt x="1879797" y="934087"/>
                </a:cubicBezTo>
                <a:cubicBezTo>
                  <a:pt x="1848026" y="923496"/>
                  <a:pt x="1818020" y="914671"/>
                  <a:pt x="1789779" y="907611"/>
                </a:cubicBezTo>
                <a:cubicBezTo>
                  <a:pt x="1733297" y="893490"/>
                  <a:pt x="1705056" y="886431"/>
                  <a:pt x="1705056" y="886431"/>
                </a:cubicBezTo>
                <a:lnTo>
                  <a:pt x="1683875" y="875840"/>
                </a:lnTo>
                <a:cubicBezTo>
                  <a:pt x="1676815" y="875840"/>
                  <a:pt x="1666224" y="875840"/>
                  <a:pt x="1652104" y="875840"/>
                </a:cubicBezTo>
                <a:lnTo>
                  <a:pt x="1641514" y="875840"/>
                </a:lnTo>
                <a:lnTo>
                  <a:pt x="1662694" y="886431"/>
                </a:lnTo>
                <a:cubicBezTo>
                  <a:pt x="1669755" y="886431"/>
                  <a:pt x="1680345" y="889961"/>
                  <a:pt x="1694466" y="897021"/>
                </a:cubicBezTo>
                <a:cubicBezTo>
                  <a:pt x="1701526" y="904081"/>
                  <a:pt x="1708585" y="909375"/>
                  <a:pt x="1715646" y="912906"/>
                </a:cubicBezTo>
                <a:cubicBezTo>
                  <a:pt x="1722707" y="916437"/>
                  <a:pt x="1726237" y="918202"/>
                  <a:pt x="1726237" y="918202"/>
                </a:cubicBezTo>
                <a:cubicBezTo>
                  <a:pt x="1733297" y="918202"/>
                  <a:pt x="1754477" y="923496"/>
                  <a:pt x="1789779" y="934087"/>
                </a:cubicBezTo>
                <a:cubicBezTo>
                  <a:pt x="1825080" y="944677"/>
                  <a:pt x="1835672" y="949973"/>
                  <a:pt x="1821551" y="949973"/>
                </a:cubicBezTo>
                <a:lnTo>
                  <a:pt x="1800370" y="960563"/>
                </a:lnTo>
                <a:cubicBezTo>
                  <a:pt x="1800370" y="960563"/>
                  <a:pt x="1796840" y="957033"/>
                  <a:pt x="1789779" y="949973"/>
                </a:cubicBezTo>
                <a:lnTo>
                  <a:pt x="1747418" y="939383"/>
                </a:lnTo>
                <a:lnTo>
                  <a:pt x="1736827" y="928792"/>
                </a:lnTo>
                <a:cubicBezTo>
                  <a:pt x="1729767" y="921731"/>
                  <a:pt x="1722707" y="921731"/>
                  <a:pt x="1715646" y="928792"/>
                </a:cubicBezTo>
                <a:lnTo>
                  <a:pt x="1715646" y="918202"/>
                </a:lnTo>
                <a:lnTo>
                  <a:pt x="1705056" y="918202"/>
                </a:lnTo>
                <a:cubicBezTo>
                  <a:pt x="1697995" y="918202"/>
                  <a:pt x="1690936" y="918202"/>
                  <a:pt x="1683875" y="918202"/>
                </a:cubicBezTo>
                <a:cubicBezTo>
                  <a:pt x="1683875" y="925261"/>
                  <a:pt x="1683875" y="928792"/>
                  <a:pt x="1683875" y="928792"/>
                </a:cubicBezTo>
                <a:lnTo>
                  <a:pt x="1673285" y="918202"/>
                </a:lnTo>
                <a:cubicBezTo>
                  <a:pt x="1680345" y="918202"/>
                  <a:pt x="1683875" y="916437"/>
                  <a:pt x="1683875" y="912906"/>
                </a:cubicBezTo>
                <a:cubicBezTo>
                  <a:pt x="1683875" y="909375"/>
                  <a:pt x="1683875" y="907611"/>
                  <a:pt x="1683875" y="907611"/>
                </a:cubicBezTo>
                <a:lnTo>
                  <a:pt x="1652104" y="907611"/>
                </a:lnTo>
                <a:lnTo>
                  <a:pt x="1620333" y="907611"/>
                </a:lnTo>
                <a:lnTo>
                  <a:pt x="1599152" y="897021"/>
                </a:lnTo>
                <a:cubicBezTo>
                  <a:pt x="1592091" y="897021"/>
                  <a:pt x="1585032" y="897021"/>
                  <a:pt x="1577971" y="897021"/>
                </a:cubicBezTo>
                <a:lnTo>
                  <a:pt x="1599152" y="886431"/>
                </a:lnTo>
                <a:cubicBezTo>
                  <a:pt x="1599152" y="893490"/>
                  <a:pt x="1602682" y="897021"/>
                  <a:pt x="1609742" y="897021"/>
                </a:cubicBezTo>
                <a:lnTo>
                  <a:pt x="1609742" y="886431"/>
                </a:lnTo>
                <a:cubicBezTo>
                  <a:pt x="1602682" y="886431"/>
                  <a:pt x="1599152" y="882900"/>
                  <a:pt x="1599152" y="875840"/>
                </a:cubicBezTo>
                <a:lnTo>
                  <a:pt x="1567381" y="865250"/>
                </a:lnTo>
                <a:lnTo>
                  <a:pt x="1525019" y="854659"/>
                </a:lnTo>
                <a:lnTo>
                  <a:pt x="1503838" y="854659"/>
                </a:lnTo>
                <a:cubicBezTo>
                  <a:pt x="1503838" y="861719"/>
                  <a:pt x="1493248" y="865250"/>
                  <a:pt x="1472067" y="865250"/>
                </a:cubicBezTo>
                <a:lnTo>
                  <a:pt x="1440296" y="854659"/>
                </a:lnTo>
                <a:cubicBezTo>
                  <a:pt x="1433235" y="847600"/>
                  <a:pt x="1424410" y="842304"/>
                  <a:pt x="1413820" y="838773"/>
                </a:cubicBezTo>
                <a:cubicBezTo>
                  <a:pt x="1403229" y="835244"/>
                  <a:pt x="1394404" y="833478"/>
                  <a:pt x="1387344" y="833478"/>
                </a:cubicBezTo>
                <a:lnTo>
                  <a:pt x="1292030" y="801707"/>
                </a:lnTo>
                <a:cubicBezTo>
                  <a:pt x="1292030" y="801707"/>
                  <a:pt x="1292030" y="798177"/>
                  <a:pt x="1292030" y="791117"/>
                </a:cubicBezTo>
                <a:lnTo>
                  <a:pt x="1270849" y="780526"/>
                </a:lnTo>
                <a:lnTo>
                  <a:pt x="1228487" y="769936"/>
                </a:lnTo>
                <a:cubicBezTo>
                  <a:pt x="1221427" y="769936"/>
                  <a:pt x="1217897" y="769936"/>
                  <a:pt x="1217897" y="769936"/>
                </a:cubicBezTo>
                <a:cubicBezTo>
                  <a:pt x="1217897" y="776996"/>
                  <a:pt x="1217897" y="782290"/>
                  <a:pt x="1217897" y="785821"/>
                </a:cubicBezTo>
                <a:cubicBezTo>
                  <a:pt x="1217897" y="789352"/>
                  <a:pt x="1221427" y="794648"/>
                  <a:pt x="1228487" y="801707"/>
                </a:cubicBezTo>
                <a:cubicBezTo>
                  <a:pt x="1242608" y="808767"/>
                  <a:pt x="1253199" y="814062"/>
                  <a:pt x="1260258" y="817592"/>
                </a:cubicBezTo>
                <a:cubicBezTo>
                  <a:pt x="1267319" y="821123"/>
                  <a:pt x="1270849" y="824652"/>
                  <a:pt x="1270849" y="828183"/>
                </a:cubicBezTo>
                <a:cubicBezTo>
                  <a:pt x="1270849" y="831713"/>
                  <a:pt x="1269084" y="831713"/>
                  <a:pt x="1265555" y="828183"/>
                </a:cubicBezTo>
                <a:cubicBezTo>
                  <a:pt x="1262023" y="824652"/>
                  <a:pt x="1249669" y="819357"/>
                  <a:pt x="1228487" y="812298"/>
                </a:cubicBezTo>
                <a:lnTo>
                  <a:pt x="1196717" y="791117"/>
                </a:lnTo>
                <a:cubicBezTo>
                  <a:pt x="1203777" y="791117"/>
                  <a:pt x="1207306" y="784057"/>
                  <a:pt x="1207306" y="769936"/>
                </a:cubicBezTo>
                <a:lnTo>
                  <a:pt x="1196717" y="759346"/>
                </a:lnTo>
                <a:lnTo>
                  <a:pt x="1196717" y="748755"/>
                </a:lnTo>
                <a:lnTo>
                  <a:pt x="1207306" y="748755"/>
                </a:lnTo>
                <a:cubicBezTo>
                  <a:pt x="1207306" y="748755"/>
                  <a:pt x="1205541" y="746990"/>
                  <a:pt x="1202011" y="743460"/>
                </a:cubicBezTo>
                <a:cubicBezTo>
                  <a:pt x="1198481" y="739930"/>
                  <a:pt x="1193186" y="738165"/>
                  <a:pt x="1186126" y="738165"/>
                </a:cubicBezTo>
                <a:cubicBezTo>
                  <a:pt x="1179066" y="731104"/>
                  <a:pt x="1172005" y="725809"/>
                  <a:pt x="1164945" y="722279"/>
                </a:cubicBezTo>
                <a:cubicBezTo>
                  <a:pt x="1157884" y="718748"/>
                  <a:pt x="1150825" y="716984"/>
                  <a:pt x="1143765" y="716984"/>
                </a:cubicBezTo>
                <a:lnTo>
                  <a:pt x="1122583" y="727574"/>
                </a:lnTo>
                <a:lnTo>
                  <a:pt x="1143765" y="727574"/>
                </a:lnTo>
                <a:lnTo>
                  <a:pt x="1164945" y="738165"/>
                </a:lnTo>
                <a:cubicBezTo>
                  <a:pt x="1179066" y="738165"/>
                  <a:pt x="1182596" y="745225"/>
                  <a:pt x="1175535" y="759346"/>
                </a:cubicBezTo>
                <a:cubicBezTo>
                  <a:pt x="1175535" y="759346"/>
                  <a:pt x="1164945" y="755815"/>
                  <a:pt x="1143765" y="748755"/>
                </a:cubicBezTo>
                <a:cubicBezTo>
                  <a:pt x="1129644" y="748755"/>
                  <a:pt x="1119053" y="748755"/>
                  <a:pt x="1111993" y="748755"/>
                </a:cubicBezTo>
                <a:lnTo>
                  <a:pt x="1133174" y="769936"/>
                </a:lnTo>
                <a:lnTo>
                  <a:pt x="1143765" y="769936"/>
                </a:lnTo>
                <a:lnTo>
                  <a:pt x="1154354" y="769936"/>
                </a:lnTo>
                <a:cubicBezTo>
                  <a:pt x="1161415" y="769936"/>
                  <a:pt x="1163179" y="771701"/>
                  <a:pt x="1159651" y="775231"/>
                </a:cubicBezTo>
                <a:cubicBezTo>
                  <a:pt x="1156119" y="778761"/>
                  <a:pt x="1157884" y="784057"/>
                  <a:pt x="1164945" y="791117"/>
                </a:cubicBezTo>
                <a:lnTo>
                  <a:pt x="1154354" y="791117"/>
                </a:lnTo>
                <a:lnTo>
                  <a:pt x="1133174" y="780526"/>
                </a:lnTo>
                <a:cubicBezTo>
                  <a:pt x="1133174" y="794648"/>
                  <a:pt x="1111993" y="791117"/>
                  <a:pt x="1069631" y="769936"/>
                </a:cubicBezTo>
                <a:cubicBezTo>
                  <a:pt x="1055511" y="762875"/>
                  <a:pt x="1046686" y="759346"/>
                  <a:pt x="1043155" y="759346"/>
                </a:cubicBezTo>
                <a:cubicBezTo>
                  <a:pt x="1039626" y="759346"/>
                  <a:pt x="1034330" y="755815"/>
                  <a:pt x="1027270" y="748755"/>
                </a:cubicBezTo>
                <a:lnTo>
                  <a:pt x="1037859" y="748755"/>
                </a:lnTo>
                <a:cubicBezTo>
                  <a:pt x="1037859" y="741694"/>
                  <a:pt x="1034330" y="738165"/>
                  <a:pt x="1027270" y="738165"/>
                </a:cubicBezTo>
                <a:cubicBezTo>
                  <a:pt x="1020210" y="738165"/>
                  <a:pt x="1016678" y="736400"/>
                  <a:pt x="1016678" y="732869"/>
                </a:cubicBezTo>
                <a:cubicBezTo>
                  <a:pt x="1016678" y="729338"/>
                  <a:pt x="1013149" y="724044"/>
                  <a:pt x="1006089" y="716984"/>
                </a:cubicBezTo>
                <a:cubicBezTo>
                  <a:pt x="999028" y="709923"/>
                  <a:pt x="988439" y="706394"/>
                  <a:pt x="974318" y="706394"/>
                </a:cubicBezTo>
                <a:lnTo>
                  <a:pt x="953137" y="706394"/>
                </a:lnTo>
                <a:cubicBezTo>
                  <a:pt x="953137" y="699334"/>
                  <a:pt x="949607" y="695803"/>
                  <a:pt x="942546" y="695803"/>
                </a:cubicBezTo>
                <a:close/>
                <a:moveTo>
                  <a:pt x="8673545" y="685213"/>
                </a:moveTo>
                <a:lnTo>
                  <a:pt x="8684137" y="695803"/>
                </a:lnTo>
                <a:cubicBezTo>
                  <a:pt x="8684137" y="695803"/>
                  <a:pt x="8680607" y="695803"/>
                  <a:pt x="8673545" y="695803"/>
                </a:cubicBezTo>
                <a:cubicBezTo>
                  <a:pt x="8673545" y="695803"/>
                  <a:pt x="8670016" y="695803"/>
                  <a:pt x="8662957" y="695803"/>
                </a:cubicBezTo>
                <a:cubicBezTo>
                  <a:pt x="8662957" y="688742"/>
                  <a:pt x="8666487" y="685213"/>
                  <a:pt x="8673545" y="685213"/>
                </a:cubicBezTo>
                <a:close/>
                <a:moveTo>
                  <a:pt x="8535871" y="685213"/>
                </a:moveTo>
                <a:lnTo>
                  <a:pt x="8567641" y="695803"/>
                </a:lnTo>
                <a:lnTo>
                  <a:pt x="8546462" y="702864"/>
                </a:lnTo>
                <a:lnTo>
                  <a:pt x="8546462" y="695803"/>
                </a:lnTo>
                <a:cubicBezTo>
                  <a:pt x="8532341" y="695803"/>
                  <a:pt x="8528810" y="692273"/>
                  <a:pt x="8535871" y="685213"/>
                </a:cubicBezTo>
                <a:close/>
                <a:moveTo>
                  <a:pt x="8207569" y="685213"/>
                </a:moveTo>
                <a:cubicBezTo>
                  <a:pt x="8200508" y="692273"/>
                  <a:pt x="8200508" y="695803"/>
                  <a:pt x="8207569" y="695803"/>
                </a:cubicBezTo>
                <a:cubicBezTo>
                  <a:pt x="8214629" y="695803"/>
                  <a:pt x="8218160" y="692273"/>
                  <a:pt x="8218160" y="685213"/>
                </a:cubicBezTo>
                <a:cubicBezTo>
                  <a:pt x="8211098" y="685213"/>
                  <a:pt x="8207569" y="685213"/>
                  <a:pt x="8207569" y="685213"/>
                </a:cubicBezTo>
                <a:close/>
                <a:moveTo>
                  <a:pt x="7974579" y="685213"/>
                </a:moveTo>
                <a:lnTo>
                  <a:pt x="7974579" y="695803"/>
                </a:lnTo>
                <a:cubicBezTo>
                  <a:pt x="7988700" y="695803"/>
                  <a:pt x="7995760" y="695803"/>
                  <a:pt x="7995760" y="695803"/>
                </a:cubicBezTo>
                <a:cubicBezTo>
                  <a:pt x="7995760" y="688742"/>
                  <a:pt x="7993994" y="685213"/>
                  <a:pt x="7990465" y="685213"/>
                </a:cubicBezTo>
                <a:cubicBezTo>
                  <a:pt x="7986935" y="685213"/>
                  <a:pt x="7981640" y="685213"/>
                  <a:pt x="7974579" y="685213"/>
                </a:cubicBezTo>
                <a:close/>
                <a:moveTo>
                  <a:pt x="1630923" y="685213"/>
                </a:moveTo>
                <a:cubicBezTo>
                  <a:pt x="1630923" y="692273"/>
                  <a:pt x="1634453" y="695803"/>
                  <a:pt x="1641514" y="695803"/>
                </a:cubicBezTo>
                <a:lnTo>
                  <a:pt x="1641514" y="685213"/>
                </a:lnTo>
                <a:close/>
                <a:moveTo>
                  <a:pt x="1164945" y="685213"/>
                </a:moveTo>
                <a:lnTo>
                  <a:pt x="1175535" y="695803"/>
                </a:lnTo>
                <a:cubicBezTo>
                  <a:pt x="1182596" y="688742"/>
                  <a:pt x="1182596" y="685213"/>
                  <a:pt x="1175535" y="685213"/>
                </a:cubicBezTo>
                <a:cubicBezTo>
                  <a:pt x="1175535" y="685213"/>
                  <a:pt x="1172005" y="685213"/>
                  <a:pt x="1164945" y="685213"/>
                </a:cubicBezTo>
                <a:close/>
                <a:moveTo>
                  <a:pt x="1037859" y="685213"/>
                </a:moveTo>
                <a:lnTo>
                  <a:pt x="1048450" y="706394"/>
                </a:lnTo>
                <a:cubicBezTo>
                  <a:pt x="1048450" y="706394"/>
                  <a:pt x="1048450" y="702863"/>
                  <a:pt x="1048450" y="695803"/>
                </a:cubicBezTo>
                <a:close/>
                <a:moveTo>
                  <a:pt x="455387" y="685213"/>
                </a:moveTo>
                <a:cubicBezTo>
                  <a:pt x="441266" y="685213"/>
                  <a:pt x="434206" y="688742"/>
                  <a:pt x="434206" y="695803"/>
                </a:cubicBezTo>
                <a:cubicBezTo>
                  <a:pt x="441266" y="709923"/>
                  <a:pt x="465977" y="716984"/>
                  <a:pt x="508339" y="716984"/>
                </a:cubicBezTo>
                <a:cubicBezTo>
                  <a:pt x="515400" y="716984"/>
                  <a:pt x="520695" y="716984"/>
                  <a:pt x="524224" y="716984"/>
                </a:cubicBezTo>
                <a:cubicBezTo>
                  <a:pt x="527755" y="716984"/>
                  <a:pt x="529521" y="720515"/>
                  <a:pt x="529521" y="727574"/>
                </a:cubicBezTo>
                <a:lnTo>
                  <a:pt x="550701" y="727574"/>
                </a:lnTo>
                <a:cubicBezTo>
                  <a:pt x="550701" y="720515"/>
                  <a:pt x="550701" y="716984"/>
                  <a:pt x="550701" y="716984"/>
                </a:cubicBezTo>
                <a:cubicBezTo>
                  <a:pt x="550701" y="709923"/>
                  <a:pt x="545405" y="706394"/>
                  <a:pt x="534816" y="706394"/>
                </a:cubicBezTo>
                <a:cubicBezTo>
                  <a:pt x="524224" y="706394"/>
                  <a:pt x="515400" y="702863"/>
                  <a:pt x="508339" y="695803"/>
                </a:cubicBezTo>
                <a:cubicBezTo>
                  <a:pt x="508339" y="695803"/>
                  <a:pt x="504809" y="695803"/>
                  <a:pt x="497749" y="695803"/>
                </a:cubicBezTo>
                <a:cubicBezTo>
                  <a:pt x="490689" y="695803"/>
                  <a:pt x="483629" y="695803"/>
                  <a:pt x="476569" y="695803"/>
                </a:cubicBezTo>
                <a:cubicBezTo>
                  <a:pt x="469508" y="695803"/>
                  <a:pt x="462448" y="692273"/>
                  <a:pt x="455387" y="685213"/>
                </a:cubicBezTo>
                <a:close/>
                <a:moveTo>
                  <a:pt x="8832403" y="674621"/>
                </a:moveTo>
                <a:cubicBezTo>
                  <a:pt x="8832403" y="681682"/>
                  <a:pt x="8832403" y="685213"/>
                  <a:pt x="8832403" y="685213"/>
                </a:cubicBezTo>
                <a:cubicBezTo>
                  <a:pt x="8825341" y="685213"/>
                  <a:pt x="8821812" y="685213"/>
                  <a:pt x="8821812" y="685213"/>
                </a:cubicBezTo>
                <a:close/>
                <a:moveTo>
                  <a:pt x="1607094" y="658738"/>
                </a:moveTo>
                <a:cubicBezTo>
                  <a:pt x="1605330" y="658738"/>
                  <a:pt x="1602682" y="660502"/>
                  <a:pt x="1599152" y="664031"/>
                </a:cubicBezTo>
                <a:lnTo>
                  <a:pt x="1599152" y="674621"/>
                </a:lnTo>
                <a:cubicBezTo>
                  <a:pt x="1606212" y="674621"/>
                  <a:pt x="1609742" y="672857"/>
                  <a:pt x="1609742" y="669327"/>
                </a:cubicBezTo>
                <a:cubicBezTo>
                  <a:pt x="1609742" y="665796"/>
                  <a:pt x="1609742" y="664031"/>
                  <a:pt x="1609742" y="664031"/>
                </a:cubicBezTo>
                <a:cubicBezTo>
                  <a:pt x="1609742" y="660502"/>
                  <a:pt x="1608859" y="658738"/>
                  <a:pt x="1607094" y="658738"/>
                </a:cubicBezTo>
                <a:close/>
                <a:moveTo>
                  <a:pt x="8673545" y="642851"/>
                </a:moveTo>
                <a:lnTo>
                  <a:pt x="8684137" y="642851"/>
                </a:lnTo>
                <a:lnTo>
                  <a:pt x="8673545" y="653442"/>
                </a:lnTo>
                <a:close/>
                <a:moveTo>
                  <a:pt x="783690" y="632261"/>
                </a:moveTo>
                <a:lnTo>
                  <a:pt x="804871" y="642851"/>
                </a:lnTo>
                <a:cubicBezTo>
                  <a:pt x="818991" y="656971"/>
                  <a:pt x="826051" y="664031"/>
                  <a:pt x="826051" y="664031"/>
                </a:cubicBezTo>
                <a:cubicBezTo>
                  <a:pt x="833112" y="664031"/>
                  <a:pt x="841936" y="665796"/>
                  <a:pt x="852528" y="669327"/>
                </a:cubicBezTo>
                <a:cubicBezTo>
                  <a:pt x="863118" y="672857"/>
                  <a:pt x="868414" y="678152"/>
                  <a:pt x="868414" y="685213"/>
                </a:cubicBezTo>
                <a:cubicBezTo>
                  <a:pt x="868414" y="692273"/>
                  <a:pt x="857823" y="692273"/>
                  <a:pt x="836642" y="685213"/>
                </a:cubicBezTo>
                <a:cubicBezTo>
                  <a:pt x="815462" y="678152"/>
                  <a:pt x="801341" y="669327"/>
                  <a:pt x="794281" y="658736"/>
                </a:cubicBezTo>
                <a:cubicBezTo>
                  <a:pt x="787220" y="648146"/>
                  <a:pt x="783690" y="642851"/>
                  <a:pt x="783690" y="642851"/>
                </a:cubicBezTo>
                <a:lnTo>
                  <a:pt x="783690" y="653442"/>
                </a:lnTo>
                <a:cubicBezTo>
                  <a:pt x="797810" y="653442"/>
                  <a:pt x="794281" y="656971"/>
                  <a:pt x="773099" y="664031"/>
                </a:cubicBezTo>
                <a:lnTo>
                  <a:pt x="783690" y="674621"/>
                </a:lnTo>
                <a:cubicBezTo>
                  <a:pt x="826051" y="702863"/>
                  <a:pt x="854293" y="709923"/>
                  <a:pt x="868414" y="695803"/>
                </a:cubicBezTo>
                <a:cubicBezTo>
                  <a:pt x="868414" y="695803"/>
                  <a:pt x="870178" y="697567"/>
                  <a:pt x="873709" y="701098"/>
                </a:cubicBezTo>
                <a:cubicBezTo>
                  <a:pt x="877238" y="704629"/>
                  <a:pt x="882534" y="706394"/>
                  <a:pt x="889594" y="706394"/>
                </a:cubicBezTo>
                <a:lnTo>
                  <a:pt x="900185" y="706394"/>
                </a:lnTo>
                <a:lnTo>
                  <a:pt x="900185" y="695803"/>
                </a:lnTo>
                <a:lnTo>
                  <a:pt x="889594" y="706394"/>
                </a:lnTo>
                <a:lnTo>
                  <a:pt x="879003" y="685213"/>
                </a:lnTo>
                <a:lnTo>
                  <a:pt x="900185" y="685213"/>
                </a:lnTo>
                <a:cubicBezTo>
                  <a:pt x="907245" y="685213"/>
                  <a:pt x="909009" y="681682"/>
                  <a:pt x="905480" y="674621"/>
                </a:cubicBezTo>
                <a:cubicBezTo>
                  <a:pt x="901951" y="667562"/>
                  <a:pt x="900185" y="664031"/>
                  <a:pt x="900185" y="664031"/>
                </a:cubicBezTo>
                <a:cubicBezTo>
                  <a:pt x="900185" y="664031"/>
                  <a:pt x="903715" y="664031"/>
                  <a:pt x="910775" y="664031"/>
                </a:cubicBezTo>
                <a:cubicBezTo>
                  <a:pt x="917836" y="664031"/>
                  <a:pt x="921366" y="667562"/>
                  <a:pt x="921366" y="674621"/>
                </a:cubicBezTo>
                <a:lnTo>
                  <a:pt x="931956" y="685213"/>
                </a:lnTo>
                <a:cubicBezTo>
                  <a:pt x="939016" y="685213"/>
                  <a:pt x="942546" y="685213"/>
                  <a:pt x="942546" y="685213"/>
                </a:cubicBezTo>
                <a:cubicBezTo>
                  <a:pt x="949607" y="685213"/>
                  <a:pt x="961961" y="686978"/>
                  <a:pt x="979613" y="690507"/>
                </a:cubicBezTo>
                <a:cubicBezTo>
                  <a:pt x="997263" y="694038"/>
                  <a:pt x="1009619" y="695803"/>
                  <a:pt x="1016678" y="695803"/>
                </a:cubicBezTo>
                <a:lnTo>
                  <a:pt x="1006089" y="674621"/>
                </a:lnTo>
                <a:cubicBezTo>
                  <a:pt x="984908" y="674621"/>
                  <a:pt x="967257" y="671092"/>
                  <a:pt x="953137" y="664031"/>
                </a:cubicBezTo>
                <a:cubicBezTo>
                  <a:pt x="946076" y="664031"/>
                  <a:pt x="937251" y="662267"/>
                  <a:pt x="926661" y="658736"/>
                </a:cubicBezTo>
                <a:cubicBezTo>
                  <a:pt x="916070" y="655207"/>
                  <a:pt x="907245" y="653442"/>
                  <a:pt x="900185" y="653442"/>
                </a:cubicBezTo>
                <a:cubicBezTo>
                  <a:pt x="886065" y="653442"/>
                  <a:pt x="877238" y="651677"/>
                  <a:pt x="873709" y="648146"/>
                </a:cubicBezTo>
                <a:cubicBezTo>
                  <a:pt x="870178" y="644615"/>
                  <a:pt x="861353" y="642851"/>
                  <a:pt x="847233" y="642851"/>
                </a:cubicBezTo>
                <a:lnTo>
                  <a:pt x="826051" y="632261"/>
                </a:lnTo>
                <a:lnTo>
                  <a:pt x="804871" y="632261"/>
                </a:lnTo>
                <a:close/>
                <a:moveTo>
                  <a:pt x="296531" y="613727"/>
                </a:moveTo>
                <a:cubicBezTo>
                  <a:pt x="298296" y="613727"/>
                  <a:pt x="300060" y="614611"/>
                  <a:pt x="301826" y="616375"/>
                </a:cubicBezTo>
                <a:cubicBezTo>
                  <a:pt x="305356" y="619905"/>
                  <a:pt x="307121" y="621670"/>
                  <a:pt x="307121" y="621670"/>
                </a:cubicBezTo>
                <a:lnTo>
                  <a:pt x="296531" y="621670"/>
                </a:lnTo>
                <a:cubicBezTo>
                  <a:pt x="289471" y="621670"/>
                  <a:pt x="287706" y="619905"/>
                  <a:pt x="291235" y="616375"/>
                </a:cubicBezTo>
                <a:cubicBezTo>
                  <a:pt x="293001" y="614611"/>
                  <a:pt x="294766" y="613727"/>
                  <a:pt x="296531" y="613727"/>
                </a:cubicBezTo>
                <a:close/>
                <a:moveTo>
                  <a:pt x="730738" y="611080"/>
                </a:moveTo>
                <a:cubicBezTo>
                  <a:pt x="730738" y="611080"/>
                  <a:pt x="734268" y="614611"/>
                  <a:pt x="741329" y="621670"/>
                </a:cubicBezTo>
                <a:cubicBezTo>
                  <a:pt x="741329" y="621670"/>
                  <a:pt x="744858" y="621670"/>
                  <a:pt x="751919" y="621670"/>
                </a:cubicBezTo>
                <a:lnTo>
                  <a:pt x="741329" y="611080"/>
                </a:lnTo>
                <a:cubicBezTo>
                  <a:pt x="734268" y="611080"/>
                  <a:pt x="730738" y="611080"/>
                  <a:pt x="730738" y="611080"/>
                </a:cubicBezTo>
                <a:close/>
                <a:moveTo>
                  <a:pt x="8006350" y="589899"/>
                </a:moveTo>
                <a:lnTo>
                  <a:pt x="8016942" y="600490"/>
                </a:lnTo>
                <a:cubicBezTo>
                  <a:pt x="8038123" y="607549"/>
                  <a:pt x="8048712" y="607549"/>
                  <a:pt x="8048712" y="600490"/>
                </a:cubicBezTo>
                <a:cubicBezTo>
                  <a:pt x="8048712" y="593430"/>
                  <a:pt x="8043417" y="589899"/>
                  <a:pt x="8032827" y="589899"/>
                </a:cubicBezTo>
                <a:cubicBezTo>
                  <a:pt x="8022237" y="589899"/>
                  <a:pt x="8016942" y="589899"/>
                  <a:pt x="8016942" y="589899"/>
                </a:cubicBezTo>
                <a:close/>
                <a:moveTo>
                  <a:pt x="667195" y="589899"/>
                </a:moveTo>
                <a:lnTo>
                  <a:pt x="656605" y="600490"/>
                </a:lnTo>
                <a:cubicBezTo>
                  <a:pt x="663665" y="600490"/>
                  <a:pt x="670726" y="596959"/>
                  <a:pt x="677786" y="589899"/>
                </a:cubicBezTo>
                <a:close/>
                <a:moveTo>
                  <a:pt x="487158" y="589899"/>
                </a:moveTo>
                <a:cubicBezTo>
                  <a:pt x="487158" y="596959"/>
                  <a:pt x="490689" y="600490"/>
                  <a:pt x="497749" y="600490"/>
                </a:cubicBezTo>
                <a:lnTo>
                  <a:pt x="497749" y="589899"/>
                </a:lnTo>
                <a:cubicBezTo>
                  <a:pt x="497749" y="589899"/>
                  <a:pt x="494218" y="589899"/>
                  <a:pt x="487158" y="589899"/>
                </a:cubicBezTo>
                <a:close/>
                <a:moveTo>
                  <a:pt x="8377016" y="579309"/>
                </a:moveTo>
                <a:lnTo>
                  <a:pt x="8398196" y="589899"/>
                </a:lnTo>
                <a:lnTo>
                  <a:pt x="8387606" y="589899"/>
                </a:lnTo>
                <a:close/>
                <a:moveTo>
                  <a:pt x="465977" y="579309"/>
                </a:moveTo>
                <a:lnTo>
                  <a:pt x="465977" y="589899"/>
                </a:lnTo>
                <a:cubicBezTo>
                  <a:pt x="473037" y="589899"/>
                  <a:pt x="476569" y="589899"/>
                  <a:pt x="476569" y="589899"/>
                </a:cubicBezTo>
                <a:cubicBezTo>
                  <a:pt x="476569" y="582838"/>
                  <a:pt x="473037" y="579309"/>
                  <a:pt x="465977" y="579309"/>
                </a:cubicBezTo>
                <a:close/>
                <a:moveTo>
                  <a:pt x="8324064" y="558128"/>
                </a:moveTo>
                <a:cubicBezTo>
                  <a:pt x="8324064" y="558128"/>
                  <a:pt x="8327593" y="559892"/>
                  <a:pt x="8334654" y="563423"/>
                </a:cubicBezTo>
                <a:cubicBezTo>
                  <a:pt x="8341714" y="566953"/>
                  <a:pt x="8345244" y="568718"/>
                  <a:pt x="8345244" y="568718"/>
                </a:cubicBezTo>
                <a:lnTo>
                  <a:pt x="8334654" y="568718"/>
                </a:lnTo>
                <a:close/>
                <a:moveTo>
                  <a:pt x="931956" y="558128"/>
                </a:moveTo>
                <a:cubicBezTo>
                  <a:pt x="931956" y="565188"/>
                  <a:pt x="931956" y="568718"/>
                  <a:pt x="931956" y="568718"/>
                </a:cubicBezTo>
                <a:cubicBezTo>
                  <a:pt x="939016" y="568718"/>
                  <a:pt x="942546" y="568718"/>
                  <a:pt x="942546" y="568718"/>
                </a:cubicBezTo>
                <a:cubicBezTo>
                  <a:pt x="942546" y="568718"/>
                  <a:pt x="942546" y="572248"/>
                  <a:pt x="942546" y="579309"/>
                </a:cubicBezTo>
                <a:cubicBezTo>
                  <a:pt x="935486" y="579309"/>
                  <a:pt x="924895" y="579309"/>
                  <a:pt x="910775" y="579309"/>
                </a:cubicBezTo>
                <a:lnTo>
                  <a:pt x="889594" y="579309"/>
                </a:lnTo>
                <a:lnTo>
                  <a:pt x="910775" y="589899"/>
                </a:lnTo>
                <a:cubicBezTo>
                  <a:pt x="917836" y="589899"/>
                  <a:pt x="924895" y="589899"/>
                  <a:pt x="931956" y="589899"/>
                </a:cubicBezTo>
                <a:lnTo>
                  <a:pt x="942546" y="600490"/>
                </a:lnTo>
                <a:cubicBezTo>
                  <a:pt x="949607" y="593430"/>
                  <a:pt x="953137" y="589899"/>
                  <a:pt x="953137" y="589899"/>
                </a:cubicBezTo>
                <a:cubicBezTo>
                  <a:pt x="953137" y="589899"/>
                  <a:pt x="953137" y="593430"/>
                  <a:pt x="953137" y="600490"/>
                </a:cubicBezTo>
                <a:lnTo>
                  <a:pt x="974318" y="600490"/>
                </a:lnTo>
                <a:cubicBezTo>
                  <a:pt x="988439" y="600490"/>
                  <a:pt x="995498" y="604019"/>
                  <a:pt x="995498" y="611080"/>
                </a:cubicBezTo>
                <a:cubicBezTo>
                  <a:pt x="995498" y="611080"/>
                  <a:pt x="997263" y="611080"/>
                  <a:pt x="1000795" y="611080"/>
                </a:cubicBezTo>
                <a:cubicBezTo>
                  <a:pt x="1004323" y="611080"/>
                  <a:pt x="1009619" y="611080"/>
                  <a:pt x="1016678" y="611080"/>
                </a:cubicBezTo>
                <a:lnTo>
                  <a:pt x="1016678" y="621670"/>
                </a:lnTo>
                <a:lnTo>
                  <a:pt x="1006089" y="632261"/>
                </a:lnTo>
                <a:cubicBezTo>
                  <a:pt x="1013149" y="639321"/>
                  <a:pt x="1023740" y="642851"/>
                  <a:pt x="1037859" y="642851"/>
                </a:cubicBezTo>
                <a:cubicBezTo>
                  <a:pt x="1044920" y="642851"/>
                  <a:pt x="1050215" y="644615"/>
                  <a:pt x="1053747" y="648146"/>
                </a:cubicBezTo>
                <a:cubicBezTo>
                  <a:pt x="1057275" y="651677"/>
                  <a:pt x="1059041" y="653442"/>
                  <a:pt x="1059041" y="653442"/>
                </a:cubicBezTo>
                <a:cubicBezTo>
                  <a:pt x="1066101" y="653442"/>
                  <a:pt x="1069631" y="653442"/>
                  <a:pt x="1069631" y="653442"/>
                </a:cubicBezTo>
                <a:lnTo>
                  <a:pt x="1069631" y="642851"/>
                </a:lnTo>
                <a:lnTo>
                  <a:pt x="1059041" y="632261"/>
                </a:lnTo>
                <a:lnTo>
                  <a:pt x="1111993" y="653442"/>
                </a:lnTo>
                <a:cubicBezTo>
                  <a:pt x="1111993" y="660501"/>
                  <a:pt x="1111993" y="664031"/>
                  <a:pt x="1111993" y="664031"/>
                </a:cubicBezTo>
                <a:cubicBezTo>
                  <a:pt x="1111993" y="664031"/>
                  <a:pt x="1115523" y="664031"/>
                  <a:pt x="1122583" y="664031"/>
                </a:cubicBezTo>
                <a:cubicBezTo>
                  <a:pt x="1122583" y="656971"/>
                  <a:pt x="1129644" y="655207"/>
                  <a:pt x="1143765" y="658736"/>
                </a:cubicBezTo>
                <a:cubicBezTo>
                  <a:pt x="1157884" y="662267"/>
                  <a:pt x="1168475" y="664031"/>
                  <a:pt x="1175535" y="664031"/>
                </a:cubicBezTo>
                <a:cubicBezTo>
                  <a:pt x="1175535" y="664031"/>
                  <a:pt x="1175535" y="667562"/>
                  <a:pt x="1175535" y="674621"/>
                </a:cubicBezTo>
                <a:cubicBezTo>
                  <a:pt x="1182596" y="674621"/>
                  <a:pt x="1186126" y="674621"/>
                  <a:pt x="1186126" y="674621"/>
                </a:cubicBezTo>
                <a:lnTo>
                  <a:pt x="1217897" y="685213"/>
                </a:lnTo>
                <a:lnTo>
                  <a:pt x="1260258" y="695803"/>
                </a:lnTo>
                <a:cubicBezTo>
                  <a:pt x="1274379" y="702863"/>
                  <a:pt x="1302621" y="709923"/>
                  <a:pt x="1344982" y="716984"/>
                </a:cubicBezTo>
                <a:cubicBezTo>
                  <a:pt x="1352042" y="716984"/>
                  <a:pt x="1355573" y="720515"/>
                  <a:pt x="1355573" y="727574"/>
                </a:cubicBezTo>
                <a:cubicBezTo>
                  <a:pt x="1355573" y="727574"/>
                  <a:pt x="1362633" y="729338"/>
                  <a:pt x="1376752" y="732869"/>
                </a:cubicBezTo>
                <a:cubicBezTo>
                  <a:pt x="1390874" y="736400"/>
                  <a:pt x="1408525" y="741694"/>
                  <a:pt x="1429704" y="748755"/>
                </a:cubicBezTo>
                <a:cubicBezTo>
                  <a:pt x="1472067" y="762875"/>
                  <a:pt x="1498544" y="771701"/>
                  <a:pt x="1509133" y="775231"/>
                </a:cubicBezTo>
                <a:cubicBezTo>
                  <a:pt x="1519723" y="778761"/>
                  <a:pt x="1537375" y="784057"/>
                  <a:pt x="1562085" y="791117"/>
                </a:cubicBezTo>
                <a:cubicBezTo>
                  <a:pt x="1586796" y="798177"/>
                  <a:pt x="1602682" y="801707"/>
                  <a:pt x="1609742" y="801707"/>
                </a:cubicBezTo>
                <a:cubicBezTo>
                  <a:pt x="1637984" y="815827"/>
                  <a:pt x="1662694" y="822888"/>
                  <a:pt x="1683875" y="822888"/>
                </a:cubicBezTo>
                <a:lnTo>
                  <a:pt x="1673285" y="812298"/>
                </a:lnTo>
                <a:lnTo>
                  <a:pt x="1715646" y="833478"/>
                </a:lnTo>
                <a:lnTo>
                  <a:pt x="1726237" y="844069"/>
                </a:lnTo>
                <a:lnTo>
                  <a:pt x="1745300" y="834538"/>
                </a:lnTo>
                <a:lnTo>
                  <a:pt x="1747418" y="834803"/>
                </a:lnTo>
                <a:cubicBezTo>
                  <a:pt x="1750947" y="835685"/>
                  <a:pt x="1754477" y="837009"/>
                  <a:pt x="1758008" y="838773"/>
                </a:cubicBezTo>
                <a:cubicBezTo>
                  <a:pt x="1765068" y="842304"/>
                  <a:pt x="1772128" y="845834"/>
                  <a:pt x="1779189" y="849365"/>
                </a:cubicBezTo>
                <a:cubicBezTo>
                  <a:pt x="1786249" y="852894"/>
                  <a:pt x="1793309" y="854659"/>
                  <a:pt x="1800370" y="854659"/>
                </a:cubicBezTo>
                <a:cubicBezTo>
                  <a:pt x="1814491" y="854659"/>
                  <a:pt x="1830377" y="856423"/>
                  <a:pt x="1848026" y="859954"/>
                </a:cubicBezTo>
                <a:cubicBezTo>
                  <a:pt x="1865678" y="863485"/>
                  <a:pt x="1876268" y="867015"/>
                  <a:pt x="1879797" y="870544"/>
                </a:cubicBezTo>
                <a:cubicBezTo>
                  <a:pt x="1883329" y="874075"/>
                  <a:pt x="1892153" y="875840"/>
                  <a:pt x="1906274" y="875840"/>
                </a:cubicBezTo>
                <a:cubicBezTo>
                  <a:pt x="1913334" y="875840"/>
                  <a:pt x="1918628" y="877605"/>
                  <a:pt x="1922160" y="881135"/>
                </a:cubicBezTo>
                <a:cubicBezTo>
                  <a:pt x="1925689" y="884665"/>
                  <a:pt x="1927455" y="886431"/>
                  <a:pt x="1927455" y="886431"/>
                </a:cubicBezTo>
                <a:lnTo>
                  <a:pt x="1938045" y="886431"/>
                </a:lnTo>
                <a:cubicBezTo>
                  <a:pt x="1938045" y="893490"/>
                  <a:pt x="1948635" y="897021"/>
                  <a:pt x="1969816" y="897021"/>
                </a:cubicBezTo>
                <a:lnTo>
                  <a:pt x="2001587" y="897021"/>
                </a:lnTo>
                <a:lnTo>
                  <a:pt x="1980407" y="886431"/>
                </a:lnTo>
                <a:cubicBezTo>
                  <a:pt x="1966286" y="879371"/>
                  <a:pt x="1952166" y="874075"/>
                  <a:pt x="1938045" y="870544"/>
                </a:cubicBezTo>
                <a:cubicBezTo>
                  <a:pt x="1923924" y="867015"/>
                  <a:pt x="1913334" y="865250"/>
                  <a:pt x="1906274" y="865250"/>
                </a:cubicBezTo>
                <a:cubicBezTo>
                  <a:pt x="1906274" y="858190"/>
                  <a:pt x="1902744" y="854659"/>
                  <a:pt x="1895684" y="854659"/>
                </a:cubicBezTo>
                <a:lnTo>
                  <a:pt x="1832141" y="833478"/>
                </a:lnTo>
                <a:cubicBezTo>
                  <a:pt x="1825080" y="833478"/>
                  <a:pt x="1816256" y="829948"/>
                  <a:pt x="1805665" y="822888"/>
                </a:cubicBezTo>
                <a:cubicBezTo>
                  <a:pt x="1795074" y="815827"/>
                  <a:pt x="1786249" y="812298"/>
                  <a:pt x="1779189" y="812298"/>
                </a:cubicBezTo>
                <a:cubicBezTo>
                  <a:pt x="1772128" y="812298"/>
                  <a:pt x="1763304" y="810533"/>
                  <a:pt x="1752713" y="807002"/>
                </a:cubicBezTo>
                <a:cubicBezTo>
                  <a:pt x="1742122" y="803471"/>
                  <a:pt x="1733297" y="801707"/>
                  <a:pt x="1726237" y="801707"/>
                </a:cubicBezTo>
                <a:cubicBezTo>
                  <a:pt x="1705056" y="794648"/>
                  <a:pt x="1680345" y="785821"/>
                  <a:pt x="1652104" y="775231"/>
                </a:cubicBezTo>
                <a:cubicBezTo>
                  <a:pt x="1623863" y="764640"/>
                  <a:pt x="1606212" y="759346"/>
                  <a:pt x="1599152" y="759346"/>
                </a:cubicBezTo>
                <a:cubicBezTo>
                  <a:pt x="1599152" y="759346"/>
                  <a:pt x="1595621" y="759346"/>
                  <a:pt x="1588562" y="759346"/>
                </a:cubicBezTo>
                <a:lnTo>
                  <a:pt x="1514429" y="727574"/>
                </a:lnTo>
                <a:cubicBezTo>
                  <a:pt x="1514429" y="727574"/>
                  <a:pt x="1512663" y="727574"/>
                  <a:pt x="1509133" y="727574"/>
                </a:cubicBezTo>
                <a:cubicBezTo>
                  <a:pt x="1505604" y="727574"/>
                  <a:pt x="1500308" y="724044"/>
                  <a:pt x="1493248" y="716984"/>
                </a:cubicBezTo>
                <a:lnTo>
                  <a:pt x="1472067" y="716984"/>
                </a:lnTo>
                <a:cubicBezTo>
                  <a:pt x="1457946" y="716984"/>
                  <a:pt x="1450886" y="713453"/>
                  <a:pt x="1450886" y="706394"/>
                </a:cubicBezTo>
                <a:lnTo>
                  <a:pt x="1355573" y="674621"/>
                </a:lnTo>
                <a:cubicBezTo>
                  <a:pt x="1348512" y="674621"/>
                  <a:pt x="1343217" y="674621"/>
                  <a:pt x="1339688" y="674621"/>
                </a:cubicBezTo>
                <a:cubicBezTo>
                  <a:pt x="1336156" y="674621"/>
                  <a:pt x="1334392" y="671092"/>
                  <a:pt x="1334392" y="664031"/>
                </a:cubicBezTo>
                <a:cubicBezTo>
                  <a:pt x="1327331" y="664031"/>
                  <a:pt x="1322036" y="665796"/>
                  <a:pt x="1318506" y="669327"/>
                </a:cubicBezTo>
                <a:cubicBezTo>
                  <a:pt x="1314975" y="672857"/>
                  <a:pt x="1309681" y="672857"/>
                  <a:pt x="1302621" y="669327"/>
                </a:cubicBezTo>
                <a:cubicBezTo>
                  <a:pt x="1295560" y="665796"/>
                  <a:pt x="1292030" y="660501"/>
                  <a:pt x="1292030" y="653442"/>
                </a:cubicBezTo>
                <a:cubicBezTo>
                  <a:pt x="1292030" y="653442"/>
                  <a:pt x="1288500" y="653442"/>
                  <a:pt x="1281440" y="653442"/>
                </a:cubicBezTo>
                <a:lnTo>
                  <a:pt x="1270849" y="653442"/>
                </a:lnTo>
                <a:lnTo>
                  <a:pt x="1260258" y="642851"/>
                </a:lnTo>
                <a:lnTo>
                  <a:pt x="1249669" y="642851"/>
                </a:lnTo>
                <a:lnTo>
                  <a:pt x="1239078" y="653442"/>
                </a:lnTo>
                <a:lnTo>
                  <a:pt x="1228487" y="653442"/>
                </a:lnTo>
                <a:cubicBezTo>
                  <a:pt x="1193186" y="646382"/>
                  <a:pt x="1168475" y="635790"/>
                  <a:pt x="1154354" y="621670"/>
                </a:cubicBezTo>
                <a:lnTo>
                  <a:pt x="1196717" y="632261"/>
                </a:lnTo>
                <a:cubicBezTo>
                  <a:pt x="1203777" y="632261"/>
                  <a:pt x="1207306" y="632261"/>
                  <a:pt x="1207306" y="632261"/>
                </a:cubicBezTo>
                <a:lnTo>
                  <a:pt x="1186126" y="611080"/>
                </a:lnTo>
                <a:lnTo>
                  <a:pt x="1175535" y="611080"/>
                </a:lnTo>
                <a:cubicBezTo>
                  <a:pt x="1175535" y="611080"/>
                  <a:pt x="1172005" y="609315"/>
                  <a:pt x="1164945" y="605784"/>
                </a:cubicBezTo>
                <a:cubicBezTo>
                  <a:pt x="1157884" y="602255"/>
                  <a:pt x="1154354" y="600490"/>
                  <a:pt x="1154354" y="600490"/>
                </a:cubicBezTo>
                <a:cubicBezTo>
                  <a:pt x="1133174" y="600490"/>
                  <a:pt x="1119053" y="596959"/>
                  <a:pt x="1111993" y="589899"/>
                </a:cubicBezTo>
                <a:cubicBezTo>
                  <a:pt x="1104932" y="582838"/>
                  <a:pt x="1097872" y="579309"/>
                  <a:pt x="1090813" y="579309"/>
                </a:cubicBezTo>
                <a:lnTo>
                  <a:pt x="1101402" y="600490"/>
                </a:lnTo>
                <a:cubicBezTo>
                  <a:pt x="1122583" y="607549"/>
                  <a:pt x="1133174" y="614611"/>
                  <a:pt x="1133174" y="621670"/>
                </a:cubicBezTo>
                <a:cubicBezTo>
                  <a:pt x="1133174" y="628730"/>
                  <a:pt x="1129644" y="628730"/>
                  <a:pt x="1122583" y="621670"/>
                </a:cubicBezTo>
                <a:lnTo>
                  <a:pt x="1101402" y="621670"/>
                </a:lnTo>
                <a:cubicBezTo>
                  <a:pt x="1094343" y="621670"/>
                  <a:pt x="1089046" y="618140"/>
                  <a:pt x="1085517" y="611080"/>
                </a:cubicBezTo>
                <a:cubicBezTo>
                  <a:pt x="1081986" y="604019"/>
                  <a:pt x="1074928" y="600490"/>
                  <a:pt x="1064336" y="600490"/>
                </a:cubicBezTo>
                <a:cubicBezTo>
                  <a:pt x="1053747" y="600490"/>
                  <a:pt x="1051980" y="596959"/>
                  <a:pt x="1059041" y="589899"/>
                </a:cubicBezTo>
                <a:lnTo>
                  <a:pt x="1037859" y="568718"/>
                </a:lnTo>
                <a:lnTo>
                  <a:pt x="1027270" y="579309"/>
                </a:lnTo>
                <a:lnTo>
                  <a:pt x="1016678" y="589899"/>
                </a:lnTo>
                <a:cubicBezTo>
                  <a:pt x="1009619" y="582838"/>
                  <a:pt x="997263" y="575778"/>
                  <a:pt x="979613" y="568718"/>
                </a:cubicBezTo>
                <a:cubicBezTo>
                  <a:pt x="961961" y="561659"/>
                  <a:pt x="949607" y="558128"/>
                  <a:pt x="942546" y="558128"/>
                </a:cubicBezTo>
                <a:close/>
                <a:moveTo>
                  <a:pt x="7929570" y="554817"/>
                </a:moveTo>
                <a:cubicBezTo>
                  <a:pt x="7924274" y="555260"/>
                  <a:pt x="7918098" y="556363"/>
                  <a:pt x="7911038" y="558128"/>
                </a:cubicBezTo>
                <a:lnTo>
                  <a:pt x="7932219" y="568718"/>
                </a:lnTo>
                <a:lnTo>
                  <a:pt x="7953398" y="568718"/>
                </a:lnTo>
                <a:cubicBezTo>
                  <a:pt x="7953398" y="558128"/>
                  <a:pt x="7945456" y="553494"/>
                  <a:pt x="7929570" y="554817"/>
                </a:cubicBezTo>
                <a:close/>
                <a:moveTo>
                  <a:pt x="7847494" y="547538"/>
                </a:moveTo>
                <a:cubicBezTo>
                  <a:pt x="7847494" y="547538"/>
                  <a:pt x="7851024" y="551067"/>
                  <a:pt x="7858085" y="558128"/>
                </a:cubicBezTo>
                <a:cubicBezTo>
                  <a:pt x="7865146" y="558128"/>
                  <a:pt x="7872205" y="554597"/>
                  <a:pt x="7879267" y="547538"/>
                </a:cubicBezTo>
                <a:lnTo>
                  <a:pt x="7858085" y="547538"/>
                </a:lnTo>
                <a:cubicBezTo>
                  <a:pt x="7851024" y="547538"/>
                  <a:pt x="7847494" y="547538"/>
                  <a:pt x="7847494" y="547538"/>
                </a:cubicBezTo>
                <a:close/>
                <a:moveTo>
                  <a:pt x="1016678" y="547538"/>
                </a:moveTo>
                <a:lnTo>
                  <a:pt x="1027270" y="558128"/>
                </a:lnTo>
                <a:lnTo>
                  <a:pt x="1037859" y="547538"/>
                </a:lnTo>
                <a:cubicBezTo>
                  <a:pt x="1037859" y="547538"/>
                  <a:pt x="1030799" y="547538"/>
                  <a:pt x="1016678" y="547538"/>
                </a:cubicBezTo>
                <a:close/>
                <a:moveTo>
                  <a:pt x="7834257" y="542242"/>
                </a:moveTo>
                <a:cubicBezTo>
                  <a:pt x="7832493" y="542242"/>
                  <a:pt x="7829844" y="544007"/>
                  <a:pt x="7826313" y="547538"/>
                </a:cubicBezTo>
                <a:lnTo>
                  <a:pt x="7836904" y="547538"/>
                </a:lnTo>
                <a:cubicBezTo>
                  <a:pt x="7836904" y="544007"/>
                  <a:pt x="7836022" y="542242"/>
                  <a:pt x="7834257" y="542242"/>
                </a:cubicBezTo>
                <a:close/>
                <a:moveTo>
                  <a:pt x="828700" y="540919"/>
                </a:moveTo>
                <a:cubicBezTo>
                  <a:pt x="826934" y="540036"/>
                  <a:pt x="826051" y="540477"/>
                  <a:pt x="826051" y="542242"/>
                </a:cubicBezTo>
                <a:cubicBezTo>
                  <a:pt x="826051" y="545772"/>
                  <a:pt x="829582" y="551067"/>
                  <a:pt x="836642" y="558128"/>
                </a:cubicBezTo>
                <a:cubicBezTo>
                  <a:pt x="843703" y="565188"/>
                  <a:pt x="854293" y="565188"/>
                  <a:pt x="868414" y="558128"/>
                </a:cubicBezTo>
                <a:cubicBezTo>
                  <a:pt x="875474" y="558128"/>
                  <a:pt x="875474" y="554597"/>
                  <a:pt x="868414" y="547538"/>
                </a:cubicBezTo>
                <a:cubicBezTo>
                  <a:pt x="861353" y="547538"/>
                  <a:pt x="850763" y="547538"/>
                  <a:pt x="836642" y="547538"/>
                </a:cubicBezTo>
                <a:cubicBezTo>
                  <a:pt x="833112" y="544007"/>
                  <a:pt x="830464" y="541801"/>
                  <a:pt x="828700" y="540919"/>
                </a:cubicBezTo>
                <a:close/>
                <a:moveTo>
                  <a:pt x="8271112" y="536947"/>
                </a:moveTo>
                <a:cubicBezTo>
                  <a:pt x="8271112" y="536947"/>
                  <a:pt x="8274641" y="540477"/>
                  <a:pt x="8281702" y="547538"/>
                </a:cubicBezTo>
                <a:lnTo>
                  <a:pt x="8271112" y="547538"/>
                </a:lnTo>
                <a:close/>
                <a:moveTo>
                  <a:pt x="900185" y="536947"/>
                </a:moveTo>
                <a:lnTo>
                  <a:pt x="910775" y="558128"/>
                </a:lnTo>
                <a:cubicBezTo>
                  <a:pt x="910775" y="558128"/>
                  <a:pt x="914305" y="558128"/>
                  <a:pt x="921366" y="558128"/>
                </a:cubicBezTo>
                <a:cubicBezTo>
                  <a:pt x="914305" y="558128"/>
                  <a:pt x="910775" y="554597"/>
                  <a:pt x="910775" y="547538"/>
                </a:cubicBezTo>
                <a:cubicBezTo>
                  <a:pt x="910775" y="540477"/>
                  <a:pt x="907245" y="536947"/>
                  <a:pt x="900185" y="536947"/>
                </a:cubicBezTo>
                <a:close/>
                <a:moveTo>
                  <a:pt x="7794542" y="526357"/>
                </a:moveTo>
                <a:lnTo>
                  <a:pt x="7794542" y="536947"/>
                </a:lnTo>
                <a:lnTo>
                  <a:pt x="7805134" y="526357"/>
                </a:lnTo>
                <a:cubicBezTo>
                  <a:pt x="7798072" y="526357"/>
                  <a:pt x="7794542" y="526357"/>
                  <a:pt x="7794542" y="526357"/>
                </a:cubicBezTo>
                <a:close/>
                <a:moveTo>
                  <a:pt x="957108" y="519737"/>
                </a:moveTo>
                <a:cubicBezTo>
                  <a:pt x="954462" y="520620"/>
                  <a:pt x="953137" y="522827"/>
                  <a:pt x="953137" y="526357"/>
                </a:cubicBezTo>
                <a:lnTo>
                  <a:pt x="939016" y="526357"/>
                </a:lnTo>
                <a:lnTo>
                  <a:pt x="974318" y="547538"/>
                </a:lnTo>
                <a:cubicBezTo>
                  <a:pt x="974318" y="547538"/>
                  <a:pt x="976082" y="544007"/>
                  <a:pt x="979613" y="536947"/>
                </a:cubicBezTo>
                <a:cubicBezTo>
                  <a:pt x="983142" y="529886"/>
                  <a:pt x="979613" y="524592"/>
                  <a:pt x="969022" y="521061"/>
                </a:cubicBezTo>
                <a:cubicBezTo>
                  <a:pt x="963727" y="519296"/>
                  <a:pt x="959756" y="518855"/>
                  <a:pt x="957108" y="519737"/>
                </a:cubicBezTo>
                <a:close/>
                <a:moveTo>
                  <a:pt x="7900446" y="515766"/>
                </a:moveTo>
                <a:lnTo>
                  <a:pt x="7911038" y="526357"/>
                </a:lnTo>
                <a:cubicBezTo>
                  <a:pt x="7911038" y="526357"/>
                  <a:pt x="7911038" y="522826"/>
                  <a:pt x="7911038" y="515766"/>
                </a:cubicBezTo>
                <a:cubicBezTo>
                  <a:pt x="7903976" y="515766"/>
                  <a:pt x="7900446" y="515766"/>
                  <a:pt x="7900446" y="515766"/>
                </a:cubicBezTo>
                <a:close/>
                <a:moveTo>
                  <a:pt x="921366" y="515766"/>
                </a:moveTo>
                <a:lnTo>
                  <a:pt x="930190" y="521061"/>
                </a:lnTo>
                <a:lnTo>
                  <a:pt x="929308" y="518414"/>
                </a:lnTo>
                <a:cubicBezTo>
                  <a:pt x="927544" y="516649"/>
                  <a:pt x="924896" y="515766"/>
                  <a:pt x="921366" y="515766"/>
                </a:cubicBezTo>
                <a:close/>
                <a:moveTo>
                  <a:pt x="7921627" y="494584"/>
                </a:moveTo>
                <a:lnTo>
                  <a:pt x="7942808" y="515766"/>
                </a:lnTo>
                <a:lnTo>
                  <a:pt x="7942808" y="505176"/>
                </a:lnTo>
                <a:cubicBezTo>
                  <a:pt x="7935748" y="505176"/>
                  <a:pt x="7932219" y="503411"/>
                  <a:pt x="7932219" y="499880"/>
                </a:cubicBezTo>
                <a:cubicBezTo>
                  <a:pt x="7932219" y="496351"/>
                  <a:pt x="7928688" y="494584"/>
                  <a:pt x="7921627" y="494584"/>
                </a:cubicBezTo>
                <a:close/>
                <a:moveTo>
                  <a:pt x="7646278" y="494584"/>
                </a:moveTo>
                <a:cubicBezTo>
                  <a:pt x="7653338" y="501645"/>
                  <a:pt x="7656867" y="505176"/>
                  <a:pt x="7656867" y="505176"/>
                </a:cubicBezTo>
                <a:cubicBezTo>
                  <a:pt x="7663928" y="505176"/>
                  <a:pt x="7663928" y="501645"/>
                  <a:pt x="7656867" y="494584"/>
                </a:cubicBezTo>
                <a:cubicBezTo>
                  <a:pt x="7649807" y="494584"/>
                  <a:pt x="7646278" y="494584"/>
                  <a:pt x="7646278" y="494584"/>
                </a:cubicBezTo>
                <a:close/>
                <a:moveTo>
                  <a:pt x="444797" y="494584"/>
                </a:moveTo>
                <a:cubicBezTo>
                  <a:pt x="451857" y="494584"/>
                  <a:pt x="458918" y="494584"/>
                  <a:pt x="465977" y="494584"/>
                </a:cubicBezTo>
                <a:cubicBezTo>
                  <a:pt x="473037" y="494584"/>
                  <a:pt x="476569" y="498115"/>
                  <a:pt x="476569" y="505176"/>
                </a:cubicBezTo>
                <a:lnTo>
                  <a:pt x="476569" y="515766"/>
                </a:lnTo>
                <a:cubicBezTo>
                  <a:pt x="476569" y="515766"/>
                  <a:pt x="473037" y="512236"/>
                  <a:pt x="465977" y="505176"/>
                </a:cubicBezTo>
                <a:cubicBezTo>
                  <a:pt x="458918" y="505176"/>
                  <a:pt x="448327" y="505176"/>
                  <a:pt x="434206" y="505176"/>
                </a:cubicBezTo>
                <a:close/>
                <a:moveTo>
                  <a:pt x="614243" y="483994"/>
                </a:moveTo>
                <a:cubicBezTo>
                  <a:pt x="614243" y="491055"/>
                  <a:pt x="612478" y="494584"/>
                  <a:pt x="608947" y="494584"/>
                </a:cubicBezTo>
                <a:cubicBezTo>
                  <a:pt x="605418" y="494584"/>
                  <a:pt x="603653" y="492820"/>
                  <a:pt x="603653" y="489290"/>
                </a:cubicBezTo>
                <a:cubicBezTo>
                  <a:pt x="603653" y="485759"/>
                  <a:pt x="607183" y="483994"/>
                  <a:pt x="614243" y="483994"/>
                </a:cubicBezTo>
                <a:close/>
                <a:moveTo>
                  <a:pt x="296531" y="483994"/>
                </a:moveTo>
                <a:cubicBezTo>
                  <a:pt x="310652" y="483994"/>
                  <a:pt x="323008" y="485759"/>
                  <a:pt x="333597" y="489290"/>
                </a:cubicBezTo>
                <a:cubicBezTo>
                  <a:pt x="344187" y="492820"/>
                  <a:pt x="354778" y="496351"/>
                  <a:pt x="365368" y="499880"/>
                </a:cubicBezTo>
                <a:cubicBezTo>
                  <a:pt x="375959" y="503411"/>
                  <a:pt x="381254" y="506940"/>
                  <a:pt x="381254" y="510471"/>
                </a:cubicBezTo>
                <a:cubicBezTo>
                  <a:pt x="381254" y="514001"/>
                  <a:pt x="379489" y="515766"/>
                  <a:pt x="375959" y="515766"/>
                </a:cubicBezTo>
                <a:cubicBezTo>
                  <a:pt x="372429" y="515766"/>
                  <a:pt x="367133" y="515766"/>
                  <a:pt x="360074" y="515766"/>
                </a:cubicBezTo>
                <a:lnTo>
                  <a:pt x="338893" y="515766"/>
                </a:lnTo>
                <a:lnTo>
                  <a:pt x="317712" y="505176"/>
                </a:lnTo>
                <a:cubicBezTo>
                  <a:pt x="317712" y="505176"/>
                  <a:pt x="315946" y="503411"/>
                  <a:pt x="312416" y="499880"/>
                </a:cubicBezTo>
                <a:cubicBezTo>
                  <a:pt x="308887" y="496351"/>
                  <a:pt x="303592" y="494584"/>
                  <a:pt x="296531" y="494584"/>
                </a:cubicBezTo>
                <a:close/>
                <a:moveTo>
                  <a:pt x="773099" y="481642"/>
                </a:moveTo>
                <a:lnTo>
                  <a:pt x="782367" y="482671"/>
                </a:lnTo>
                <a:lnTo>
                  <a:pt x="783690" y="483994"/>
                </a:lnTo>
                <a:cubicBezTo>
                  <a:pt x="776630" y="483994"/>
                  <a:pt x="773099" y="483994"/>
                  <a:pt x="773099" y="483994"/>
                </a:cubicBezTo>
                <a:close/>
                <a:moveTo>
                  <a:pt x="7762772" y="473405"/>
                </a:moveTo>
                <a:lnTo>
                  <a:pt x="7773361" y="483994"/>
                </a:lnTo>
                <a:lnTo>
                  <a:pt x="7805134" y="483994"/>
                </a:lnTo>
                <a:cubicBezTo>
                  <a:pt x="7805134" y="483994"/>
                  <a:pt x="7801604" y="482230"/>
                  <a:pt x="7794542" y="478699"/>
                </a:cubicBezTo>
                <a:cubicBezTo>
                  <a:pt x="7787482" y="475169"/>
                  <a:pt x="7783952" y="473405"/>
                  <a:pt x="7783952" y="473405"/>
                </a:cubicBezTo>
                <a:close/>
                <a:moveTo>
                  <a:pt x="667195" y="473405"/>
                </a:moveTo>
                <a:cubicBezTo>
                  <a:pt x="667195" y="480463"/>
                  <a:pt x="670726" y="483994"/>
                  <a:pt x="677786" y="483994"/>
                </a:cubicBezTo>
                <a:lnTo>
                  <a:pt x="688377" y="473405"/>
                </a:lnTo>
                <a:cubicBezTo>
                  <a:pt x="681316" y="473405"/>
                  <a:pt x="676020" y="473405"/>
                  <a:pt x="672491" y="473405"/>
                </a:cubicBezTo>
                <a:cubicBezTo>
                  <a:pt x="668962" y="473405"/>
                  <a:pt x="667195" y="473405"/>
                  <a:pt x="667195" y="473405"/>
                </a:cubicBezTo>
                <a:close/>
                <a:moveTo>
                  <a:pt x="582473" y="473405"/>
                </a:moveTo>
                <a:cubicBezTo>
                  <a:pt x="589533" y="473405"/>
                  <a:pt x="593062" y="473405"/>
                  <a:pt x="593062" y="473405"/>
                </a:cubicBezTo>
                <a:cubicBezTo>
                  <a:pt x="593062" y="473405"/>
                  <a:pt x="593062" y="476934"/>
                  <a:pt x="593062" y="483994"/>
                </a:cubicBezTo>
                <a:cubicBezTo>
                  <a:pt x="593062" y="483994"/>
                  <a:pt x="589533" y="483994"/>
                  <a:pt x="582473" y="483994"/>
                </a:cubicBezTo>
                <a:close/>
                <a:moveTo>
                  <a:pt x="773099" y="452224"/>
                </a:moveTo>
                <a:lnTo>
                  <a:pt x="783690" y="462813"/>
                </a:lnTo>
                <a:cubicBezTo>
                  <a:pt x="797810" y="462813"/>
                  <a:pt x="804871" y="464578"/>
                  <a:pt x="804871" y="468109"/>
                </a:cubicBezTo>
                <a:cubicBezTo>
                  <a:pt x="804871" y="464578"/>
                  <a:pt x="808401" y="462813"/>
                  <a:pt x="815462" y="462813"/>
                </a:cubicBezTo>
                <a:close/>
                <a:moveTo>
                  <a:pt x="487158" y="441632"/>
                </a:moveTo>
                <a:lnTo>
                  <a:pt x="561291" y="462813"/>
                </a:lnTo>
                <a:cubicBezTo>
                  <a:pt x="554231" y="469874"/>
                  <a:pt x="547170" y="469874"/>
                  <a:pt x="540110" y="462813"/>
                </a:cubicBezTo>
                <a:cubicBezTo>
                  <a:pt x="533049" y="462813"/>
                  <a:pt x="527755" y="461049"/>
                  <a:pt x="524224" y="457519"/>
                </a:cubicBezTo>
                <a:cubicBezTo>
                  <a:pt x="520695" y="453988"/>
                  <a:pt x="515400" y="452224"/>
                  <a:pt x="508339" y="452224"/>
                </a:cubicBezTo>
                <a:cubicBezTo>
                  <a:pt x="501279" y="452224"/>
                  <a:pt x="494218" y="448693"/>
                  <a:pt x="487158" y="441632"/>
                </a:cubicBezTo>
                <a:close/>
                <a:moveTo>
                  <a:pt x="730738" y="431043"/>
                </a:moveTo>
                <a:cubicBezTo>
                  <a:pt x="737799" y="431043"/>
                  <a:pt x="743095" y="432807"/>
                  <a:pt x="746624" y="436338"/>
                </a:cubicBezTo>
                <a:cubicBezTo>
                  <a:pt x="750153" y="439868"/>
                  <a:pt x="751919" y="441632"/>
                  <a:pt x="751919" y="441632"/>
                </a:cubicBezTo>
                <a:lnTo>
                  <a:pt x="751919" y="431043"/>
                </a:lnTo>
                <a:close/>
                <a:moveTo>
                  <a:pt x="646015" y="420453"/>
                </a:moveTo>
                <a:cubicBezTo>
                  <a:pt x="646015" y="427512"/>
                  <a:pt x="646015" y="431043"/>
                  <a:pt x="646015" y="431043"/>
                </a:cubicBezTo>
                <a:lnTo>
                  <a:pt x="656605" y="420453"/>
                </a:lnTo>
                <a:cubicBezTo>
                  <a:pt x="656605" y="420453"/>
                  <a:pt x="653074" y="420453"/>
                  <a:pt x="646015" y="420453"/>
                </a:cubicBezTo>
                <a:close/>
                <a:moveTo>
                  <a:pt x="593062" y="409861"/>
                </a:moveTo>
                <a:cubicBezTo>
                  <a:pt x="593062" y="409861"/>
                  <a:pt x="593062" y="413392"/>
                  <a:pt x="593062" y="420453"/>
                </a:cubicBezTo>
                <a:lnTo>
                  <a:pt x="614243" y="420453"/>
                </a:lnTo>
                <a:lnTo>
                  <a:pt x="603653" y="409861"/>
                </a:lnTo>
                <a:lnTo>
                  <a:pt x="598357" y="409861"/>
                </a:lnTo>
                <a:close/>
                <a:moveTo>
                  <a:pt x="614243" y="388680"/>
                </a:moveTo>
                <a:cubicBezTo>
                  <a:pt x="607183" y="388680"/>
                  <a:pt x="603653" y="392211"/>
                  <a:pt x="603653" y="399272"/>
                </a:cubicBezTo>
                <a:cubicBezTo>
                  <a:pt x="610713" y="399272"/>
                  <a:pt x="614243" y="399272"/>
                  <a:pt x="614243" y="399272"/>
                </a:cubicBezTo>
                <a:close/>
                <a:moveTo>
                  <a:pt x="402435" y="388680"/>
                </a:moveTo>
                <a:cubicBezTo>
                  <a:pt x="409496" y="388680"/>
                  <a:pt x="416556" y="392211"/>
                  <a:pt x="423617" y="399272"/>
                </a:cubicBezTo>
                <a:cubicBezTo>
                  <a:pt x="430676" y="406332"/>
                  <a:pt x="434206" y="409861"/>
                  <a:pt x="434206" y="409861"/>
                </a:cubicBezTo>
                <a:lnTo>
                  <a:pt x="444797" y="420453"/>
                </a:lnTo>
                <a:lnTo>
                  <a:pt x="465977" y="431043"/>
                </a:lnTo>
                <a:cubicBezTo>
                  <a:pt x="451857" y="431043"/>
                  <a:pt x="444797" y="429278"/>
                  <a:pt x="444797" y="425747"/>
                </a:cubicBezTo>
                <a:cubicBezTo>
                  <a:pt x="444797" y="422217"/>
                  <a:pt x="441266" y="420453"/>
                  <a:pt x="434206" y="420453"/>
                </a:cubicBezTo>
                <a:lnTo>
                  <a:pt x="381254" y="399272"/>
                </a:lnTo>
                <a:cubicBezTo>
                  <a:pt x="388314" y="392211"/>
                  <a:pt x="395375" y="388680"/>
                  <a:pt x="402435" y="388680"/>
                </a:cubicBezTo>
                <a:close/>
                <a:moveTo>
                  <a:pt x="0" y="388680"/>
                </a:moveTo>
                <a:lnTo>
                  <a:pt x="10590" y="388680"/>
                </a:lnTo>
                <a:lnTo>
                  <a:pt x="10590" y="399272"/>
                </a:lnTo>
                <a:cubicBezTo>
                  <a:pt x="10590" y="399272"/>
                  <a:pt x="8825" y="397507"/>
                  <a:pt x="5295" y="393976"/>
                </a:cubicBezTo>
                <a:cubicBezTo>
                  <a:pt x="1765" y="390445"/>
                  <a:pt x="0" y="388680"/>
                  <a:pt x="0" y="388680"/>
                </a:cubicBezTo>
                <a:close/>
                <a:moveTo>
                  <a:pt x="542759" y="383386"/>
                </a:moveTo>
                <a:cubicBezTo>
                  <a:pt x="540994" y="383386"/>
                  <a:pt x="540110" y="385151"/>
                  <a:pt x="540110" y="388680"/>
                </a:cubicBezTo>
                <a:lnTo>
                  <a:pt x="550701" y="388680"/>
                </a:lnTo>
                <a:cubicBezTo>
                  <a:pt x="547170" y="385151"/>
                  <a:pt x="544523" y="383386"/>
                  <a:pt x="542759" y="383386"/>
                </a:cubicBezTo>
                <a:close/>
                <a:moveTo>
                  <a:pt x="413026" y="367501"/>
                </a:moveTo>
                <a:cubicBezTo>
                  <a:pt x="420085" y="367501"/>
                  <a:pt x="427145" y="371030"/>
                  <a:pt x="434206" y="378091"/>
                </a:cubicBezTo>
                <a:cubicBezTo>
                  <a:pt x="413026" y="378091"/>
                  <a:pt x="402435" y="376326"/>
                  <a:pt x="402435" y="372795"/>
                </a:cubicBezTo>
                <a:cubicBezTo>
                  <a:pt x="402435" y="369265"/>
                  <a:pt x="405964" y="367501"/>
                  <a:pt x="413026" y="367501"/>
                </a:cubicBezTo>
                <a:close/>
                <a:moveTo>
                  <a:pt x="338893" y="367501"/>
                </a:moveTo>
                <a:lnTo>
                  <a:pt x="360074" y="367501"/>
                </a:lnTo>
                <a:cubicBezTo>
                  <a:pt x="367133" y="374560"/>
                  <a:pt x="372429" y="379855"/>
                  <a:pt x="375959" y="383386"/>
                </a:cubicBezTo>
                <a:cubicBezTo>
                  <a:pt x="379489" y="386916"/>
                  <a:pt x="381254" y="388680"/>
                  <a:pt x="381254" y="388680"/>
                </a:cubicBezTo>
                <a:lnTo>
                  <a:pt x="360074" y="388680"/>
                </a:lnTo>
                <a:cubicBezTo>
                  <a:pt x="360074" y="381621"/>
                  <a:pt x="356544" y="378091"/>
                  <a:pt x="349483" y="378091"/>
                </a:cubicBezTo>
                <a:lnTo>
                  <a:pt x="338893" y="378091"/>
                </a:lnTo>
                <a:cubicBezTo>
                  <a:pt x="345953" y="378091"/>
                  <a:pt x="345953" y="374560"/>
                  <a:pt x="338893" y="367501"/>
                </a:cubicBezTo>
                <a:close/>
                <a:moveTo>
                  <a:pt x="370664" y="356909"/>
                </a:moveTo>
                <a:cubicBezTo>
                  <a:pt x="377724" y="363970"/>
                  <a:pt x="377724" y="367501"/>
                  <a:pt x="370664" y="367501"/>
                </a:cubicBezTo>
                <a:cubicBezTo>
                  <a:pt x="363604" y="367501"/>
                  <a:pt x="360074" y="365736"/>
                  <a:pt x="360074" y="362205"/>
                </a:cubicBezTo>
                <a:cubicBezTo>
                  <a:pt x="360074" y="358674"/>
                  <a:pt x="363604" y="356909"/>
                  <a:pt x="370664" y="356909"/>
                </a:cubicBezTo>
                <a:close/>
                <a:moveTo>
                  <a:pt x="7508601" y="335728"/>
                </a:moveTo>
                <a:lnTo>
                  <a:pt x="7508601" y="346320"/>
                </a:lnTo>
                <a:lnTo>
                  <a:pt x="7498011" y="346320"/>
                </a:lnTo>
                <a:close/>
                <a:moveTo>
                  <a:pt x="476569" y="335728"/>
                </a:moveTo>
                <a:lnTo>
                  <a:pt x="476569" y="346320"/>
                </a:lnTo>
                <a:cubicBezTo>
                  <a:pt x="483629" y="353380"/>
                  <a:pt x="488924" y="356909"/>
                  <a:pt x="492453" y="356909"/>
                </a:cubicBezTo>
                <a:cubicBezTo>
                  <a:pt x="495984" y="356909"/>
                  <a:pt x="497749" y="353380"/>
                  <a:pt x="497749" y="346320"/>
                </a:cubicBezTo>
                <a:lnTo>
                  <a:pt x="487158" y="335728"/>
                </a:lnTo>
                <a:cubicBezTo>
                  <a:pt x="480097" y="335728"/>
                  <a:pt x="476569" y="335728"/>
                  <a:pt x="476569" y="335728"/>
                </a:cubicBezTo>
                <a:close/>
                <a:moveTo>
                  <a:pt x="532167" y="330434"/>
                </a:moveTo>
                <a:cubicBezTo>
                  <a:pt x="530402" y="330434"/>
                  <a:pt x="529521" y="332199"/>
                  <a:pt x="529521" y="335728"/>
                </a:cubicBezTo>
                <a:lnTo>
                  <a:pt x="540110" y="335728"/>
                </a:lnTo>
                <a:cubicBezTo>
                  <a:pt x="536581" y="332199"/>
                  <a:pt x="533933" y="330434"/>
                  <a:pt x="532167" y="330434"/>
                </a:cubicBezTo>
                <a:close/>
                <a:moveTo>
                  <a:pt x="497749" y="325139"/>
                </a:moveTo>
                <a:lnTo>
                  <a:pt x="508339" y="335728"/>
                </a:lnTo>
                <a:cubicBezTo>
                  <a:pt x="508339" y="335728"/>
                  <a:pt x="508339" y="332199"/>
                  <a:pt x="508339" y="325139"/>
                </a:cubicBezTo>
                <a:close/>
                <a:moveTo>
                  <a:pt x="413026" y="293368"/>
                </a:moveTo>
                <a:cubicBezTo>
                  <a:pt x="420085" y="300428"/>
                  <a:pt x="423617" y="303957"/>
                  <a:pt x="423617" y="303957"/>
                </a:cubicBezTo>
                <a:cubicBezTo>
                  <a:pt x="423617" y="303957"/>
                  <a:pt x="421851" y="303957"/>
                  <a:pt x="418320" y="303957"/>
                </a:cubicBezTo>
                <a:cubicBezTo>
                  <a:pt x="414791" y="303957"/>
                  <a:pt x="411260" y="303957"/>
                  <a:pt x="407730" y="303957"/>
                </a:cubicBezTo>
                <a:cubicBezTo>
                  <a:pt x="404200" y="303957"/>
                  <a:pt x="402435" y="302193"/>
                  <a:pt x="402435" y="298662"/>
                </a:cubicBezTo>
                <a:cubicBezTo>
                  <a:pt x="402435" y="295132"/>
                  <a:pt x="405964" y="293368"/>
                  <a:pt x="413026" y="293368"/>
                </a:cubicBezTo>
                <a:close/>
                <a:moveTo>
                  <a:pt x="275350" y="282776"/>
                </a:moveTo>
                <a:cubicBezTo>
                  <a:pt x="275350" y="282776"/>
                  <a:pt x="282411" y="282776"/>
                  <a:pt x="296531" y="282776"/>
                </a:cubicBezTo>
                <a:lnTo>
                  <a:pt x="296531" y="293368"/>
                </a:lnTo>
                <a:cubicBezTo>
                  <a:pt x="282411" y="293368"/>
                  <a:pt x="275350" y="289837"/>
                  <a:pt x="275350" y="282776"/>
                </a:cubicBezTo>
                <a:close/>
                <a:moveTo>
                  <a:pt x="643367" y="256301"/>
                </a:moveTo>
                <a:cubicBezTo>
                  <a:pt x="641603" y="256301"/>
                  <a:pt x="638955" y="258066"/>
                  <a:pt x="635425" y="261597"/>
                </a:cubicBezTo>
                <a:cubicBezTo>
                  <a:pt x="635425" y="261597"/>
                  <a:pt x="635425" y="263361"/>
                  <a:pt x="635425" y="266891"/>
                </a:cubicBezTo>
                <a:cubicBezTo>
                  <a:pt x="635425" y="270422"/>
                  <a:pt x="631895" y="272186"/>
                  <a:pt x="624833" y="272186"/>
                </a:cubicBezTo>
                <a:cubicBezTo>
                  <a:pt x="610713" y="272186"/>
                  <a:pt x="614243" y="275717"/>
                  <a:pt x="635425" y="282776"/>
                </a:cubicBezTo>
                <a:cubicBezTo>
                  <a:pt x="642485" y="282776"/>
                  <a:pt x="656605" y="286307"/>
                  <a:pt x="677786" y="293368"/>
                </a:cubicBezTo>
                <a:lnTo>
                  <a:pt x="720147" y="293368"/>
                </a:lnTo>
                <a:cubicBezTo>
                  <a:pt x="713087" y="286307"/>
                  <a:pt x="691905" y="279247"/>
                  <a:pt x="656605" y="272186"/>
                </a:cubicBezTo>
                <a:cubicBezTo>
                  <a:pt x="649545" y="272186"/>
                  <a:pt x="644249" y="272186"/>
                  <a:pt x="640720" y="272186"/>
                </a:cubicBezTo>
                <a:cubicBezTo>
                  <a:pt x="637189" y="272186"/>
                  <a:pt x="638953" y="268656"/>
                  <a:pt x="646015" y="261597"/>
                </a:cubicBezTo>
                <a:cubicBezTo>
                  <a:pt x="646015" y="258066"/>
                  <a:pt x="645131" y="256301"/>
                  <a:pt x="643367" y="256301"/>
                </a:cubicBezTo>
                <a:close/>
                <a:moveTo>
                  <a:pt x="7212070" y="240416"/>
                </a:moveTo>
                <a:cubicBezTo>
                  <a:pt x="7212070" y="240416"/>
                  <a:pt x="7213836" y="242180"/>
                  <a:pt x="7217366" y="245710"/>
                </a:cubicBezTo>
                <a:cubicBezTo>
                  <a:pt x="7220895" y="249241"/>
                  <a:pt x="7222660" y="251005"/>
                  <a:pt x="7222660" y="251005"/>
                </a:cubicBezTo>
                <a:lnTo>
                  <a:pt x="7222660" y="240416"/>
                </a:lnTo>
                <a:close/>
                <a:moveTo>
                  <a:pt x="21179" y="240416"/>
                </a:moveTo>
                <a:lnTo>
                  <a:pt x="31771" y="240416"/>
                </a:lnTo>
                <a:lnTo>
                  <a:pt x="31771" y="251005"/>
                </a:lnTo>
                <a:close/>
                <a:moveTo>
                  <a:pt x="529521" y="229824"/>
                </a:moveTo>
                <a:lnTo>
                  <a:pt x="550701" y="240416"/>
                </a:lnTo>
                <a:cubicBezTo>
                  <a:pt x="550701" y="233355"/>
                  <a:pt x="548937" y="229824"/>
                  <a:pt x="545405" y="229824"/>
                </a:cubicBezTo>
                <a:cubicBezTo>
                  <a:pt x="541876" y="229824"/>
                  <a:pt x="536581" y="229824"/>
                  <a:pt x="529521" y="229824"/>
                </a:cubicBezTo>
                <a:close/>
                <a:moveTo>
                  <a:pt x="42361" y="219234"/>
                </a:moveTo>
                <a:lnTo>
                  <a:pt x="52952" y="229824"/>
                </a:lnTo>
                <a:lnTo>
                  <a:pt x="42361" y="229824"/>
                </a:lnTo>
                <a:cubicBezTo>
                  <a:pt x="35300" y="222765"/>
                  <a:pt x="35300" y="219234"/>
                  <a:pt x="42361" y="219234"/>
                </a:cubicBezTo>
                <a:close/>
                <a:moveTo>
                  <a:pt x="455387" y="208645"/>
                </a:moveTo>
                <a:cubicBezTo>
                  <a:pt x="441266" y="208645"/>
                  <a:pt x="434206" y="210409"/>
                  <a:pt x="434206" y="213939"/>
                </a:cubicBezTo>
                <a:cubicBezTo>
                  <a:pt x="434206" y="217470"/>
                  <a:pt x="437737" y="222765"/>
                  <a:pt x="444797" y="229824"/>
                </a:cubicBezTo>
                <a:cubicBezTo>
                  <a:pt x="451857" y="222765"/>
                  <a:pt x="462448" y="219234"/>
                  <a:pt x="476569" y="219234"/>
                </a:cubicBezTo>
                <a:cubicBezTo>
                  <a:pt x="476569" y="219234"/>
                  <a:pt x="476569" y="217470"/>
                  <a:pt x="476569" y="213939"/>
                </a:cubicBezTo>
                <a:cubicBezTo>
                  <a:pt x="476569" y="210409"/>
                  <a:pt x="469508" y="208645"/>
                  <a:pt x="455387" y="208645"/>
                </a:cubicBezTo>
                <a:close/>
                <a:moveTo>
                  <a:pt x="317712" y="198053"/>
                </a:moveTo>
                <a:lnTo>
                  <a:pt x="349483" y="208645"/>
                </a:lnTo>
                <a:cubicBezTo>
                  <a:pt x="370664" y="215704"/>
                  <a:pt x="381254" y="219234"/>
                  <a:pt x="381254" y="219234"/>
                </a:cubicBezTo>
                <a:cubicBezTo>
                  <a:pt x="381254" y="205114"/>
                  <a:pt x="363604" y="198053"/>
                  <a:pt x="328302" y="198053"/>
                </a:cubicBezTo>
                <a:close/>
                <a:moveTo>
                  <a:pt x="296531" y="187463"/>
                </a:moveTo>
                <a:lnTo>
                  <a:pt x="307121" y="198053"/>
                </a:lnTo>
                <a:lnTo>
                  <a:pt x="307121" y="187463"/>
                </a:lnTo>
                <a:cubicBezTo>
                  <a:pt x="307121" y="187463"/>
                  <a:pt x="303592" y="187463"/>
                  <a:pt x="296531" y="187463"/>
                </a:cubicBezTo>
                <a:close/>
                <a:moveTo>
                  <a:pt x="476569" y="166282"/>
                </a:moveTo>
                <a:lnTo>
                  <a:pt x="476569" y="176872"/>
                </a:lnTo>
                <a:cubicBezTo>
                  <a:pt x="483629" y="176872"/>
                  <a:pt x="490689" y="176872"/>
                  <a:pt x="497749" y="176872"/>
                </a:cubicBezTo>
                <a:lnTo>
                  <a:pt x="487158" y="166282"/>
                </a:lnTo>
                <a:cubicBezTo>
                  <a:pt x="480097" y="166282"/>
                  <a:pt x="476569" y="166282"/>
                  <a:pt x="476569" y="166282"/>
                </a:cubicBezTo>
                <a:close/>
                <a:moveTo>
                  <a:pt x="7137937" y="155691"/>
                </a:moveTo>
                <a:lnTo>
                  <a:pt x="7159118" y="176872"/>
                </a:lnTo>
                <a:cubicBezTo>
                  <a:pt x="7152058" y="183933"/>
                  <a:pt x="7144997" y="180403"/>
                  <a:pt x="7137937" y="166282"/>
                </a:cubicBezTo>
                <a:cubicBezTo>
                  <a:pt x="7137937" y="166282"/>
                  <a:pt x="7137937" y="162751"/>
                  <a:pt x="7137937" y="155691"/>
                </a:cubicBezTo>
                <a:close/>
                <a:moveTo>
                  <a:pt x="7042622" y="155691"/>
                </a:moveTo>
                <a:cubicBezTo>
                  <a:pt x="7042622" y="155691"/>
                  <a:pt x="7046154" y="155691"/>
                  <a:pt x="7053214" y="155691"/>
                </a:cubicBezTo>
                <a:cubicBezTo>
                  <a:pt x="7060274" y="155691"/>
                  <a:pt x="7063804" y="157457"/>
                  <a:pt x="7063804" y="160987"/>
                </a:cubicBezTo>
                <a:cubicBezTo>
                  <a:pt x="7063804" y="164518"/>
                  <a:pt x="7056744" y="166282"/>
                  <a:pt x="7042622" y="166282"/>
                </a:cubicBezTo>
                <a:cubicBezTo>
                  <a:pt x="7035562" y="166282"/>
                  <a:pt x="7032033" y="164518"/>
                  <a:pt x="7032033" y="160987"/>
                </a:cubicBezTo>
                <a:cubicBezTo>
                  <a:pt x="7032033" y="157457"/>
                  <a:pt x="7035562" y="155691"/>
                  <a:pt x="7042622" y="155691"/>
                </a:cubicBezTo>
                <a:close/>
                <a:moveTo>
                  <a:pt x="7053214" y="123920"/>
                </a:moveTo>
                <a:lnTo>
                  <a:pt x="7116756" y="145101"/>
                </a:lnTo>
                <a:lnTo>
                  <a:pt x="7084985" y="145101"/>
                </a:lnTo>
                <a:cubicBezTo>
                  <a:pt x="7063804" y="138041"/>
                  <a:pt x="7053214" y="130981"/>
                  <a:pt x="7053214" y="123920"/>
                </a:cubicBezTo>
                <a:close/>
                <a:moveTo>
                  <a:pt x="6979081" y="102739"/>
                </a:moveTo>
                <a:lnTo>
                  <a:pt x="6989670" y="102739"/>
                </a:lnTo>
                <a:cubicBezTo>
                  <a:pt x="6989670" y="102739"/>
                  <a:pt x="6989670" y="106270"/>
                  <a:pt x="6989670" y="113330"/>
                </a:cubicBezTo>
                <a:cubicBezTo>
                  <a:pt x="6982610" y="113330"/>
                  <a:pt x="6979081" y="109799"/>
                  <a:pt x="6979081" y="102739"/>
                </a:cubicBezTo>
                <a:close/>
                <a:moveTo>
                  <a:pt x="64866" y="96121"/>
                </a:moveTo>
                <a:cubicBezTo>
                  <a:pt x="69278" y="95239"/>
                  <a:pt x="74133" y="95680"/>
                  <a:pt x="79427" y="97445"/>
                </a:cubicBezTo>
                <a:cubicBezTo>
                  <a:pt x="90018" y="100974"/>
                  <a:pt x="97078" y="104504"/>
                  <a:pt x="100608" y="108035"/>
                </a:cubicBezTo>
                <a:cubicBezTo>
                  <a:pt x="104139" y="111566"/>
                  <a:pt x="109433" y="113330"/>
                  <a:pt x="116494" y="113330"/>
                </a:cubicBezTo>
                <a:cubicBezTo>
                  <a:pt x="109433" y="120391"/>
                  <a:pt x="98843" y="120391"/>
                  <a:pt x="84723" y="113330"/>
                </a:cubicBezTo>
                <a:lnTo>
                  <a:pt x="63542" y="102739"/>
                </a:lnTo>
                <a:lnTo>
                  <a:pt x="52952" y="102739"/>
                </a:lnTo>
                <a:cubicBezTo>
                  <a:pt x="56481" y="99210"/>
                  <a:pt x="60453" y="97004"/>
                  <a:pt x="64866" y="96121"/>
                </a:cubicBezTo>
                <a:close/>
                <a:moveTo>
                  <a:pt x="6883766" y="60378"/>
                </a:moveTo>
                <a:lnTo>
                  <a:pt x="6926129" y="81559"/>
                </a:lnTo>
                <a:cubicBezTo>
                  <a:pt x="6919068" y="81559"/>
                  <a:pt x="6904948" y="81559"/>
                  <a:pt x="6883766" y="81559"/>
                </a:cubicBezTo>
                <a:cubicBezTo>
                  <a:pt x="6876706" y="74499"/>
                  <a:pt x="6876706" y="67439"/>
                  <a:pt x="6883766" y="60378"/>
                </a:cubicBezTo>
                <a:close/>
                <a:moveTo>
                  <a:pt x="6862587" y="60378"/>
                </a:moveTo>
                <a:cubicBezTo>
                  <a:pt x="6869648" y="60378"/>
                  <a:pt x="6873177" y="63908"/>
                  <a:pt x="6873177" y="70968"/>
                </a:cubicBezTo>
                <a:lnTo>
                  <a:pt x="6862587" y="70968"/>
                </a:lnTo>
                <a:cubicBezTo>
                  <a:pt x="6862587" y="70968"/>
                  <a:pt x="6862587" y="67439"/>
                  <a:pt x="6862587" y="60378"/>
                </a:cubicBezTo>
                <a:close/>
                <a:moveTo>
                  <a:pt x="232989" y="60378"/>
                </a:moveTo>
                <a:cubicBezTo>
                  <a:pt x="240048" y="60378"/>
                  <a:pt x="243579" y="63908"/>
                  <a:pt x="243579" y="70968"/>
                </a:cubicBezTo>
                <a:cubicBezTo>
                  <a:pt x="243579" y="78029"/>
                  <a:pt x="240048" y="81559"/>
                  <a:pt x="232989" y="81559"/>
                </a:cubicBezTo>
                <a:close/>
                <a:moveTo>
                  <a:pt x="148265" y="60378"/>
                </a:moveTo>
                <a:cubicBezTo>
                  <a:pt x="155325" y="60378"/>
                  <a:pt x="158856" y="60378"/>
                  <a:pt x="158856" y="60378"/>
                </a:cubicBezTo>
                <a:cubicBezTo>
                  <a:pt x="158856" y="60378"/>
                  <a:pt x="158856" y="62143"/>
                  <a:pt x="158856" y="65674"/>
                </a:cubicBezTo>
                <a:cubicBezTo>
                  <a:pt x="158856" y="69203"/>
                  <a:pt x="158856" y="70968"/>
                  <a:pt x="158856" y="70968"/>
                </a:cubicBezTo>
                <a:cubicBezTo>
                  <a:pt x="158856" y="70968"/>
                  <a:pt x="155325" y="67439"/>
                  <a:pt x="148265" y="60378"/>
                </a:cubicBezTo>
                <a:close/>
                <a:moveTo>
                  <a:pt x="190627" y="49787"/>
                </a:moveTo>
                <a:lnTo>
                  <a:pt x="201217" y="49787"/>
                </a:lnTo>
                <a:cubicBezTo>
                  <a:pt x="201217" y="49787"/>
                  <a:pt x="202983" y="51552"/>
                  <a:pt x="206512" y="55083"/>
                </a:cubicBezTo>
                <a:cubicBezTo>
                  <a:pt x="210043" y="58614"/>
                  <a:pt x="211808" y="60378"/>
                  <a:pt x="211808" y="60378"/>
                </a:cubicBezTo>
                <a:cubicBezTo>
                  <a:pt x="211808" y="60378"/>
                  <a:pt x="208277" y="62143"/>
                  <a:pt x="201217" y="65674"/>
                </a:cubicBezTo>
                <a:cubicBezTo>
                  <a:pt x="194158" y="69203"/>
                  <a:pt x="187096" y="70968"/>
                  <a:pt x="180037" y="70968"/>
                </a:cubicBezTo>
                <a:cubicBezTo>
                  <a:pt x="194158" y="63908"/>
                  <a:pt x="197688" y="56847"/>
                  <a:pt x="190627" y="49787"/>
                </a:cubicBezTo>
                <a:close/>
                <a:moveTo>
                  <a:pt x="308703" y="0"/>
                </a:moveTo>
                <a:lnTo>
                  <a:pt x="6631666" y="0"/>
                </a:lnTo>
                <a:lnTo>
                  <a:pt x="6640188" y="2131"/>
                </a:lnTo>
                <a:cubicBezTo>
                  <a:pt x="6647248" y="5662"/>
                  <a:pt x="6654307" y="7426"/>
                  <a:pt x="6661368" y="7426"/>
                </a:cubicBezTo>
                <a:cubicBezTo>
                  <a:pt x="6682550" y="21547"/>
                  <a:pt x="6696669" y="28607"/>
                  <a:pt x="6703730" y="28607"/>
                </a:cubicBezTo>
                <a:cubicBezTo>
                  <a:pt x="6710791" y="35666"/>
                  <a:pt x="6717850" y="40962"/>
                  <a:pt x="6724910" y="44493"/>
                </a:cubicBezTo>
                <a:cubicBezTo>
                  <a:pt x="6731972" y="48022"/>
                  <a:pt x="6735502" y="49787"/>
                  <a:pt x="6735502" y="49787"/>
                </a:cubicBezTo>
                <a:cubicBezTo>
                  <a:pt x="6742562" y="56847"/>
                  <a:pt x="6749621" y="60378"/>
                  <a:pt x="6756682" y="60378"/>
                </a:cubicBezTo>
                <a:cubicBezTo>
                  <a:pt x="6799044" y="60378"/>
                  <a:pt x="6820224" y="67439"/>
                  <a:pt x="6820224" y="81559"/>
                </a:cubicBezTo>
                <a:cubicBezTo>
                  <a:pt x="6820224" y="81559"/>
                  <a:pt x="6827285" y="81559"/>
                  <a:pt x="6841406" y="81559"/>
                </a:cubicBezTo>
                <a:cubicBezTo>
                  <a:pt x="6841406" y="81559"/>
                  <a:pt x="6843170" y="83324"/>
                  <a:pt x="6846700" y="86854"/>
                </a:cubicBezTo>
                <a:cubicBezTo>
                  <a:pt x="6850230" y="90385"/>
                  <a:pt x="6855525" y="92149"/>
                  <a:pt x="6862587" y="92149"/>
                </a:cubicBezTo>
                <a:cubicBezTo>
                  <a:pt x="6869648" y="99210"/>
                  <a:pt x="6876706" y="102739"/>
                  <a:pt x="6883766" y="102739"/>
                </a:cubicBezTo>
                <a:cubicBezTo>
                  <a:pt x="6890828" y="102739"/>
                  <a:pt x="6896122" y="104504"/>
                  <a:pt x="6899652" y="108035"/>
                </a:cubicBezTo>
                <a:cubicBezTo>
                  <a:pt x="6903183" y="111566"/>
                  <a:pt x="6908477" y="113330"/>
                  <a:pt x="6915539" y="113330"/>
                </a:cubicBezTo>
                <a:cubicBezTo>
                  <a:pt x="6922600" y="113330"/>
                  <a:pt x="6926129" y="113330"/>
                  <a:pt x="6926129" y="113330"/>
                </a:cubicBezTo>
                <a:cubicBezTo>
                  <a:pt x="6919068" y="120391"/>
                  <a:pt x="6920833" y="125685"/>
                  <a:pt x="6931424" y="129216"/>
                </a:cubicBezTo>
                <a:cubicBezTo>
                  <a:pt x="6942014" y="132747"/>
                  <a:pt x="6950840" y="134511"/>
                  <a:pt x="6957900" y="134511"/>
                </a:cubicBezTo>
                <a:lnTo>
                  <a:pt x="6968491" y="134511"/>
                </a:lnTo>
                <a:lnTo>
                  <a:pt x="6957900" y="145101"/>
                </a:lnTo>
                <a:cubicBezTo>
                  <a:pt x="6964960" y="145101"/>
                  <a:pt x="6987906" y="152162"/>
                  <a:pt x="7026737" y="166282"/>
                </a:cubicBezTo>
                <a:cubicBezTo>
                  <a:pt x="7065570" y="180403"/>
                  <a:pt x="7081456" y="183933"/>
                  <a:pt x="7074395" y="176872"/>
                </a:cubicBezTo>
                <a:lnTo>
                  <a:pt x="7084985" y="166282"/>
                </a:lnTo>
                <a:cubicBezTo>
                  <a:pt x="7099106" y="173343"/>
                  <a:pt x="7109696" y="178637"/>
                  <a:pt x="7116756" y="182168"/>
                </a:cubicBezTo>
                <a:cubicBezTo>
                  <a:pt x="7123818" y="185699"/>
                  <a:pt x="7127347" y="190993"/>
                  <a:pt x="7127347" y="198053"/>
                </a:cubicBezTo>
                <a:lnTo>
                  <a:pt x="7137937" y="208645"/>
                </a:lnTo>
                <a:lnTo>
                  <a:pt x="7137937" y="198053"/>
                </a:lnTo>
                <a:lnTo>
                  <a:pt x="7159118" y="208645"/>
                </a:lnTo>
                <a:lnTo>
                  <a:pt x="7180299" y="219234"/>
                </a:lnTo>
                <a:lnTo>
                  <a:pt x="7222660" y="229824"/>
                </a:lnTo>
                <a:cubicBezTo>
                  <a:pt x="7236780" y="236885"/>
                  <a:pt x="7245607" y="243945"/>
                  <a:pt x="7249136" y="251005"/>
                </a:cubicBezTo>
                <a:cubicBezTo>
                  <a:pt x="7252666" y="258066"/>
                  <a:pt x="7261492" y="261597"/>
                  <a:pt x="7275612" y="261597"/>
                </a:cubicBezTo>
                <a:cubicBezTo>
                  <a:pt x="7289732" y="261597"/>
                  <a:pt x="7300322" y="265126"/>
                  <a:pt x="7307384" y="272186"/>
                </a:cubicBezTo>
                <a:lnTo>
                  <a:pt x="7307384" y="282776"/>
                </a:lnTo>
                <a:lnTo>
                  <a:pt x="7317974" y="282776"/>
                </a:lnTo>
                <a:lnTo>
                  <a:pt x="7370926" y="293368"/>
                </a:lnTo>
                <a:cubicBezTo>
                  <a:pt x="7377986" y="293368"/>
                  <a:pt x="7385047" y="295132"/>
                  <a:pt x="7392107" y="298662"/>
                </a:cubicBezTo>
                <a:cubicBezTo>
                  <a:pt x="7399168" y="302193"/>
                  <a:pt x="7402697" y="303957"/>
                  <a:pt x="7402697" y="303957"/>
                </a:cubicBezTo>
                <a:cubicBezTo>
                  <a:pt x="7430938" y="303957"/>
                  <a:pt x="7437999" y="311018"/>
                  <a:pt x="7423878" y="325139"/>
                </a:cubicBezTo>
                <a:cubicBezTo>
                  <a:pt x="7423878" y="318078"/>
                  <a:pt x="7420348" y="314549"/>
                  <a:pt x="7413288" y="314549"/>
                </a:cubicBezTo>
                <a:lnTo>
                  <a:pt x="7413288" y="325139"/>
                </a:lnTo>
                <a:cubicBezTo>
                  <a:pt x="7420348" y="332199"/>
                  <a:pt x="7423878" y="332199"/>
                  <a:pt x="7423878" y="325139"/>
                </a:cubicBezTo>
                <a:cubicBezTo>
                  <a:pt x="7423878" y="332199"/>
                  <a:pt x="7423878" y="335728"/>
                  <a:pt x="7423878" y="335728"/>
                </a:cubicBezTo>
                <a:cubicBezTo>
                  <a:pt x="7423878" y="335728"/>
                  <a:pt x="7427408" y="339259"/>
                  <a:pt x="7434468" y="346320"/>
                </a:cubicBezTo>
                <a:cubicBezTo>
                  <a:pt x="7434468" y="360440"/>
                  <a:pt x="7437999" y="369265"/>
                  <a:pt x="7445059" y="372795"/>
                </a:cubicBezTo>
                <a:cubicBezTo>
                  <a:pt x="7452120" y="376326"/>
                  <a:pt x="7459178" y="378091"/>
                  <a:pt x="7466240" y="378091"/>
                </a:cubicBezTo>
                <a:lnTo>
                  <a:pt x="7487420" y="378091"/>
                </a:lnTo>
                <a:lnTo>
                  <a:pt x="7466240" y="367501"/>
                </a:lnTo>
                <a:cubicBezTo>
                  <a:pt x="7452120" y="367501"/>
                  <a:pt x="7445059" y="363970"/>
                  <a:pt x="7445059" y="356909"/>
                </a:cubicBezTo>
                <a:cubicBezTo>
                  <a:pt x="7445059" y="356909"/>
                  <a:pt x="7445059" y="355145"/>
                  <a:pt x="7445059" y="351614"/>
                </a:cubicBezTo>
                <a:cubicBezTo>
                  <a:pt x="7445059" y="348084"/>
                  <a:pt x="7441530" y="342789"/>
                  <a:pt x="7434468" y="335728"/>
                </a:cubicBezTo>
                <a:lnTo>
                  <a:pt x="7445059" y="335728"/>
                </a:lnTo>
                <a:cubicBezTo>
                  <a:pt x="7466240" y="342789"/>
                  <a:pt x="7473300" y="346320"/>
                  <a:pt x="7466240" y="346320"/>
                </a:cubicBezTo>
                <a:lnTo>
                  <a:pt x="7490068" y="354262"/>
                </a:lnTo>
                <a:lnTo>
                  <a:pt x="7498011" y="346320"/>
                </a:lnTo>
                <a:cubicBezTo>
                  <a:pt x="7505072" y="346320"/>
                  <a:pt x="7508601" y="349849"/>
                  <a:pt x="7508601" y="356909"/>
                </a:cubicBezTo>
                <a:lnTo>
                  <a:pt x="7498011" y="356909"/>
                </a:lnTo>
                <a:cubicBezTo>
                  <a:pt x="7505072" y="363970"/>
                  <a:pt x="7512130" y="367501"/>
                  <a:pt x="7519192" y="367501"/>
                </a:cubicBezTo>
                <a:lnTo>
                  <a:pt x="7529782" y="367501"/>
                </a:lnTo>
                <a:cubicBezTo>
                  <a:pt x="7529782" y="367501"/>
                  <a:pt x="7529782" y="363970"/>
                  <a:pt x="7529782" y="356909"/>
                </a:cubicBezTo>
                <a:lnTo>
                  <a:pt x="7540374" y="367501"/>
                </a:lnTo>
                <a:lnTo>
                  <a:pt x="7572144" y="378091"/>
                </a:lnTo>
                <a:cubicBezTo>
                  <a:pt x="7579204" y="378091"/>
                  <a:pt x="7584500" y="379855"/>
                  <a:pt x="7588030" y="383386"/>
                </a:cubicBezTo>
                <a:cubicBezTo>
                  <a:pt x="7591559" y="386916"/>
                  <a:pt x="7603915" y="392211"/>
                  <a:pt x="7625096" y="399272"/>
                </a:cubicBezTo>
                <a:cubicBezTo>
                  <a:pt x="7766300" y="434573"/>
                  <a:pt x="7889856" y="469874"/>
                  <a:pt x="7995760" y="505176"/>
                </a:cubicBezTo>
                <a:lnTo>
                  <a:pt x="8080483" y="526357"/>
                </a:lnTo>
                <a:cubicBezTo>
                  <a:pt x="8101664" y="533416"/>
                  <a:pt x="8136965" y="544007"/>
                  <a:pt x="8186387" y="558128"/>
                </a:cubicBezTo>
                <a:cubicBezTo>
                  <a:pt x="8186387" y="558128"/>
                  <a:pt x="8188154" y="559892"/>
                  <a:pt x="8191683" y="563423"/>
                </a:cubicBezTo>
                <a:cubicBezTo>
                  <a:pt x="8195213" y="566953"/>
                  <a:pt x="8200508" y="568718"/>
                  <a:pt x="8207569" y="568718"/>
                </a:cubicBezTo>
                <a:cubicBezTo>
                  <a:pt x="8214629" y="568718"/>
                  <a:pt x="8232279" y="572248"/>
                  <a:pt x="8260521" y="579309"/>
                </a:cubicBezTo>
                <a:cubicBezTo>
                  <a:pt x="8352305" y="607549"/>
                  <a:pt x="8408787" y="625200"/>
                  <a:pt x="8429968" y="632261"/>
                </a:cubicBezTo>
                <a:cubicBezTo>
                  <a:pt x="8437028" y="632261"/>
                  <a:pt x="8447618" y="634026"/>
                  <a:pt x="8461739" y="637555"/>
                </a:cubicBezTo>
                <a:cubicBezTo>
                  <a:pt x="8475858" y="641086"/>
                  <a:pt x="8488214" y="644615"/>
                  <a:pt x="8498805" y="648146"/>
                </a:cubicBezTo>
                <a:cubicBezTo>
                  <a:pt x="8509395" y="651677"/>
                  <a:pt x="8514691" y="653442"/>
                  <a:pt x="8514691" y="653442"/>
                </a:cubicBezTo>
                <a:cubicBezTo>
                  <a:pt x="8514691" y="653442"/>
                  <a:pt x="8504100" y="653442"/>
                  <a:pt x="8482920" y="653442"/>
                </a:cubicBezTo>
                <a:cubicBezTo>
                  <a:pt x="8482920" y="653442"/>
                  <a:pt x="8479390" y="653442"/>
                  <a:pt x="8472329" y="653442"/>
                </a:cubicBezTo>
                <a:cubicBezTo>
                  <a:pt x="8465268" y="653442"/>
                  <a:pt x="8458209" y="653442"/>
                  <a:pt x="8451148" y="653442"/>
                </a:cubicBezTo>
                <a:cubicBezTo>
                  <a:pt x="8444087" y="653442"/>
                  <a:pt x="8438792" y="651677"/>
                  <a:pt x="8435262" y="648146"/>
                </a:cubicBezTo>
                <a:cubicBezTo>
                  <a:pt x="8431733" y="644615"/>
                  <a:pt x="8429968" y="642851"/>
                  <a:pt x="8429968" y="642851"/>
                </a:cubicBezTo>
                <a:cubicBezTo>
                  <a:pt x="8422906" y="635790"/>
                  <a:pt x="8414082" y="632261"/>
                  <a:pt x="8403491" y="632261"/>
                </a:cubicBezTo>
                <a:cubicBezTo>
                  <a:pt x="8392901" y="632261"/>
                  <a:pt x="8384076" y="632261"/>
                  <a:pt x="8377016" y="632261"/>
                </a:cubicBezTo>
                <a:cubicBezTo>
                  <a:pt x="8369954" y="625200"/>
                  <a:pt x="8362895" y="621670"/>
                  <a:pt x="8355835" y="621670"/>
                </a:cubicBezTo>
                <a:cubicBezTo>
                  <a:pt x="8348773" y="621670"/>
                  <a:pt x="8338183" y="621670"/>
                  <a:pt x="8324064" y="621670"/>
                </a:cubicBezTo>
                <a:cubicBezTo>
                  <a:pt x="8302883" y="614611"/>
                  <a:pt x="8288762" y="611080"/>
                  <a:pt x="8281702" y="611080"/>
                </a:cubicBezTo>
                <a:cubicBezTo>
                  <a:pt x="8274641" y="611080"/>
                  <a:pt x="8271112" y="611080"/>
                  <a:pt x="8271112" y="611080"/>
                </a:cubicBezTo>
                <a:lnTo>
                  <a:pt x="8207569" y="589899"/>
                </a:lnTo>
                <a:cubicBezTo>
                  <a:pt x="8179327" y="582838"/>
                  <a:pt x="8161677" y="577544"/>
                  <a:pt x="8154617" y="574013"/>
                </a:cubicBezTo>
                <a:cubicBezTo>
                  <a:pt x="8147556" y="570482"/>
                  <a:pt x="8144027" y="568718"/>
                  <a:pt x="8144027" y="568718"/>
                </a:cubicBezTo>
                <a:cubicBezTo>
                  <a:pt x="8144027" y="561659"/>
                  <a:pt x="8142261" y="558128"/>
                  <a:pt x="8138731" y="558128"/>
                </a:cubicBezTo>
                <a:cubicBezTo>
                  <a:pt x="8135202" y="558128"/>
                  <a:pt x="8133435" y="558128"/>
                  <a:pt x="8133435" y="558128"/>
                </a:cubicBezTo>
                <a:lnTo>
                  <a:pt x="8101664" y="558128"/>
                </a:lnTo>
                <a:cubicBezTo>
                  <a:pt x="8094604" y="551067"/>
                  <a:pt x="8091075" y="551067"/>
                  <a:pt x="8091075" y="558128"/>
                </a:cubicBezTo>
                <a:lnTo>
                  <a:pt x="8059302" y="536947"/>
                </a:lnTo>
                <a:lnTo>
                  <a:pt x="8048712" y="536947"/>
                </a:lnTo>
                <a:cubicBezTo>
                  <a:pt x="8041652" y="536947"/>
                  <a:pt x="8034593" y="536947"/>
                  <a:pt x="8027531" y="536947"/>
                </a:cubicBezTo>
                <a:cubicBezTo>
                  <a:pt x="8020471" y="536947"/>
                  <a:pt x="8013412" y="536947"/>
                  <a:pt x="8006350" y="536947"/>
                </a:cubicBezTo>
                <a:cubicBezTo>
                  <a:pt x="7999290" y="536947"/>
                  <a:pt x="7993994" y="535182"/>
                  <a:pt x="7990465" y="531651"/>
                </a:cubicBezTo>
                <a:cubicBezTo>
                  <a:pt x="7986935" y="528122"/>
                  <a:pt x="7983404" y="526357"/>
                  <a:pt x="7979875" y="526357"/>
                </a:cubicBezTo>
                <a:cubicBezTo>
                  <a:pt x="7976346" y="526357"/>
                  <a:pt x="7971050" y="526357"/>
                  <a:pt x="7963990" y="526357"/>
                </a:cubicBezTo>
                <a:cubicBezTo>
                  <a:pt x="7956928" y="526357"/>
                  <a:pt x="7953398" y="526357"/>
                  <a:pt x="7953398" y="526357"/>
                </a:cubicBezTo>
                <a:lnTo>
                  <a:pt x="7921627" y="515766"/>
                </a:lnTo>
                <a:cubicBezTo>
                  <a:pt x="7921627" y="515766"/>
                  <a:pt x="7921627" y="517530"/>
                  <a:pt x="7921627" y="521061"/>
                </a:cubicBezTo>
                <a:cubicBezTo>
                  <a:pt x="7921627" y="524592"/>
                  <a:pt x="7925157" y="526357"/>
                  <a:pt x="7932219" y="526357"/>
                </a:cubicBezTo>
                <a:cubicBezTo>
                  <a:pt x="7939279" y="526357"/>
                  <a:pt x="7944575" y="528122"/>
                  <a:pt x="7948104" y="531651"/>
                </a:cubicBezTo>
                <a:cubicBezTo>
                  <a:pt x="7951634" y="535182"/>
                  <a:pt x="7953398" y="536947"/>
                  <a:pt x="7953398" y="536947"/>
                </a:cubicBezTo>
                <a:cubicBezTo>
                  <a:pt x="7953398" y="536947"/>
                  <a:pt x="7955164" y="536947"/>
                  <a:pt x="7958694" y="536947"/>
                </a:cubicBezTo>
                <a:cubicBezTo>
                  <a:pt x="7962223" y="536947"/>
                  <a:pt x="7965754" y="536947"/>
                  <a:pt x="7969284" y="536947"/>
                </a:cubicBezTo>
                <a:cubicBezTo>
                  <a:pt x="7972815" y="536947"/>
                  <a:pt x="7978109" y="538711"/>
                  <a:pt x="7985171" y="542242"/>
                </a:cubicBezTo>
                <a:cubicBezTo>
                  <a:pt x="7992231" y="545772"/>
                  <a:pt x="7999290" y="549303"/>
                  <a:pt x="8006350" y="552832"/>
                </a:cubicBezTo>
                <a:cubicBezTo>
                  <a:pt x="8013412" y="556363"/>
                  <a:pt x="8016942" y="556363"/>
                  <a:pt x="8016942" y="552832"/>
                </a:cubicBezTo>
                <a:cubicBezTo>
                  <a:pt x="8016942" y="549303"/>
                  <a:pt x="8020471" y="551067"/>
                  <a:pt x="8027531" y="558128"/>
                </a:cubicBezTo>
                <a:cubicBezTo>
                  <a:pt x="8034593" y="558128"/>
                  <a:pt x="8039887" y="559892"/>
                  <a:pt x="8043417" y="563423"/>
                </a:cubicBezTo>
                <a:cubicBezTo>
                  <a:pt x="8046946" y="566953"/>
                  <a:pt x="8052242" y="568718"/>
                  <a:pt x="8059302" y="568718"/>
                </a:cubicBezTo>
                <a:cubicBezTo>
                  <a:pt x="8080483" y="568718"/>
                  <a:pt x="8096369" y="570482"/>
                  <a:pt x="8106960" y="574013"/>
                </a:cubicBezTo>
                <a:cubicBezTo>
                  <a:pt x="8117550" y="577544"/>
                  <a:pt x="8124610" y="581074"/>
                  <a:pt x="8128141" y="584603"/>
                </a:cubicBezTo>
                <a:cubicBezTo>
                  <a:pt x="8131671" y="588134"/>
                  <a:pt x="8136965" y="589899"/>
                  <a:pt x="8144027" y="589899"/>
                </a:cubicBezTo>
                <a:lnTo>
                  <a:pt x="8154617" y="589899"/>
                </a:lnTo>
                <a:lnTo>
                  <a:pt x="8154617" y="600490"/>
                </a:lnTo>
                <a:lnTo>
                  <a:pt x="8165206" y="600490"/>
                </a:lnTo>
                <a:lnTo>
                  <a:pt x="8165206" y="589899"/>
                </a:lnTo>
                <a:cubicBezTo>
                  <a:pt x="8172268" y="596959"/>
                  <a:pt x="8175798" y="600490"/>
                  <a:pt x="8175798" y="600490"/>
                </a:cubicBezTo>
                <a:lnTo>
                  <a:pt x="8196979" y="611080"/>
                </a:lnTo>
                <a:cubicBezTo>
                  <a:pt x="8204039" y="604019"/>
                  <a:pt x="8216394" y="604019"/>
                  <a:pt x="8234045" y="611080"/>
                </a:cubicBezTo>
                <a:cubicBezTo>
                  <a:pt x="8251695" y="618140"/>
                  <a:pt x="8281702" y="625200"/>
                  <a:pt x="8324064" y="632261"/>
                </a:cubicBezTo>
                <a:cubicBezTo>
                  <a:pt x="8338183" y="639321"/>
                  <a:pt x="8350539" y="642851"/>
                  <a:pt x="8361130" y="642851"/>
                </a:cubicBezTo>
                <a:cubicBezTo>
                  <a:pt x="8371720" y="642851"/>
                  <a:pt x="8378781" y="644615"/>
                  <a:pt x="8382310" y="648146"/>
                </a:cubicBezTo>
                <a:cubicBezTo>
                  <a:pt x="8385840" y="651677"/>
                  <a:pt x="8391135" y="649911"/>
                  <a:pt x="8398196" y="642851"/>
                </a:cubicBezTo>
                <a:lnTo>
                  <a:pt x="8398196" y="653442"/>
                </a:lnTo>
                <a:cubicBezTo>
                  <a:pt x="8398196" y="653442"/>
                  <a:pt x="8408787" y="656971"/>
                  <a:pt x="8429968" y="664031"/>
                </a:cubicBezTo>
                <a:cubicBezTo>
                  <a:pt x="8444087" y="664031"/>
                  <a:pt x="8454678" y="664031"/>
                  <a:pt x="8461739" y="664031"/>
                </a:cubicBezTo>
                <a:cubicBezTo>
                  <a:pt x="8468799" y="664031"/>
                  <a:pt x="8472329" y="664031"/>
                  <a:pt x="8472329" y="664031"/>
                </a:cubicBezTo>
                <a:cubicBezTo>
                  <a:pt x="8472329" y="671092"/>
                  <a:pt x="8479390" y="674621"/>
                  <a:pt x="8493510" y="674621"/>
                </a:cubicBezTo>
                <a:lnTo>
                  <a:pt x="8525281" y="685213"/>
                </a:lnTo>
                <a:cubicBezTo>
                  <a:pt x="8518220" y="685213"/>
                  <a:pt x="8514691" y="685213"/>
                  <a:pt x="8514691" y="685213"/>
                </a:cubicBezTo>
                <a:cubicBezTo>
                  <a:pt x="8514691" y="692273"/>
                  <a:pt x="8511161" y="695803"/>
                  <a:pt x="8504100" y="695803"/>
                </a:cubicBezTo>
                <a:cubicBezTo>
                  <a:pt x="8497039" y="695803"/>
                  <a:pt x="8493510" y="695803"/>
                  <a:pt x="8493510" y="695803"/>
                </a:cubicBezTo>
                <a:cubicBezTo>
                  <a:pt x="8493510" y="702863"/>
                  <a:pt x="8493510" y="706394"/>
                  <a:pt x="8493510" y="706394"/>
                </a:cubicBezTo>
                <a:cubicBezTo>
                  <a:pt x="8493510" y="706394"/>
                  <a:pt x="8489980" y="706394"/>
                  <a:pt x="8482920" y="706394"/>
                </a:cubicBezTo>
                <a:lnTo>
                  <a:pt x="8472329" y="706394"/>
                </a:lnTo>
                <a:cubicBezTo>
                  <a:pt x="8479390" y="699334"/>
                  <a:pt x="8479390" y="695803"/>
                  <a:pt x="8472329" y="695803"/>
                </a:cubicBezTo>
                <a:cubicBezTo>
                  <a:pt x="8465268" y="695803"/>
                  <a:pt x="8459973" y="695803"/>
                  <a:pt x="8456443" y="695803"/>
                </a:cubicBezTo>
                <a:cubicBezTo>
                  <a:pt x="8452914" y="695803"/>
                  <a:pt x="8445853" y="699334"/>
                  <a:pt x="8435262" y="706394"/>
                </a:cubicBezTo>
                <a:cubicBezTo>
                  <a:pt x="8424672" y="713453"/>
                  <a:pt x="8419377" y="713453"/>
                  <a:pt x="8419377" y="706394"/>
                </a:cubicBezTo>
                <a:cubicBezTo>
                  <a:pt x="8419377" y="699334"/>
                  <a:pt x="8419377" y="695803"/>
                  <a:pt x="8419377" y="695803"/>
                </a:cubicBezTo>
                <a:lnTo>
                  <a:pt x="8408787" y="685213"/>
                </a:lnTo>
                <a:cubicBezTo>
                  <a:pt x="8408787" y="685213"/>
                  <a:pt x="8407021" y="685213"/>
                  <a:pt x="8403491" y="685213"/>
                </a:cubicBezTo>
                <a:cubicBezTo>
                  <a:pt x="8399962" y="685213"/>
                  <a:pt x="8394666" y="685213"/>
                  <a:pt x="8387606" y="685213"/>
                </a:cubicBezTo>
                <a:cubicBezTo>
                  <a:pt x="8387606" y="678152"/>
                  <a:pt x="8384076" y="678152"/>
                  <a:pt x="8377016" y="685213"/>
                </a:cubicBezTo>
                <a:lnTo>
                  <a:pt x="8366425" y="685213"/>
                </a:lnTo>
                <a:lnTo>
                  <a:pt x="8302883" y="653442"/>
                </a:lnTo>
                <a:cubicBezTo>
                  <a:pt x="8281702" y="653442"/>
                  <a:pt x="8264050" y="651677"/>
                  <a:pt x="8249931" y="648146"/>
                </a:cubicBezTo>
                <a:cubicBezTo>
                  <a:pt x="8235810" y="644615"/>
                  <a:pt x="8223454" y="642851"/>
                  <a:pt x="8212864" y="642851"/>
                </a:cubicBezTo>
                <a:cubicBezTo>
                  <a:pt x="8202273" y="642851"/>
                  <a:pt x="8191683" y="639321"/>
                  <a:pt x="8181093" y="632261"/>
                </a:cubicBezTo>
                <a:cubicBezTo>
                  <a:pt x="8170502" y="625200"/>
                  <a:pt x="8156383" y="621670"/>
                  <a:pt x="8138731" y="621670"/>
                </a:cubicBezTo>
                <a:cubicBezTo>
                  <a:pt x="8121079" y="621670"/>
                  <a:pt x="8110490" y="619905"/>
                  <a:pt x="8106960" y="616375"/>
                </a:cubicBezTo>
                <a:cubicBezTo>
                  <a:pt x="8103431" y="612844"/>
                  <a:pt x="8098135" y="609315"/>
                  <a:pt x="8091075" y="605784"/>
                </a:cubicBezTo>
                <a:cubicBezTo>
                  <a:pt x="8084013" y="602255"/>
                  <a:pt x="8076954" y="604019"/>
                  <a:pt x="8069894" y="611080"/>
                </a:cubicBezTo>
                <a:cubicBezTo>
                  <a:pt x="8084013" y="611080"/>
                  <a:pt x="8092839" y="614611"/>
                  <a:pt x="8096369" y="621670"/>
                </a:cubicBezTo>
                <a:cubicBezTo>
                  <a:pt x="8099898" y="628730"/>
                  <a:pt x="8105194" y="632261"/>
                  <a:pt x="8112254" y="632261"/>
                </a:cubicBezTo>
                <a:cubicBezTo>
                  <a:pt x="8140497" y="632261"/>
                  <a:pt x="8154617" y="635790"/>
                  <a:pt x="8154617" y="642851"/>
                </a:cubicBezTo>
                <a:cubicBezTo>
                  <a:pt x="8154617" y="649911"/>
                  <a:pt x="8158146" y="653442"/>
                  <a:pt x="8165206" y="653442"/>
                </a:cubicBezTo>
                <a:lnTo>
                  <a:pt x="8207569" y="664031"/>
                </a:lnTo>
                <a:cubicBezTo>
                  <a:pt x="8214629" y="664031"/>
                  <a:pt x="8221689" y="664031"/>
                  <a:pt x="8228750" y="664031"/>
                </a:cubicBezTo>
                <a:cubicBezTo>
                  <a:pt x="8228750" y="656971"/>
                  <a:pt x="8230516" y="655207"/>
                  <a:pt x="8234045" y="658736"/>
                </a:cubicBezTo>
                <a:cubicBezTo>
                  <a:pt x="8237575" y="662267"/>
                  <a:pt x="8242869" y="664031"/>
                  <a:pt x="8249931" y="664031"/>
                </a:cubicBezTo>
                <a:cubicBezTo>
                  <a:pt x="8256991" y="671092"/>
                  <a:pt x="8264050" y="674621"/>
                  <a:pt x="8271112" y="674621"/>
                </a:cubicBezTo>
                <a:cubicBezTo>
                  <a:pt x="8292291" y="674621"/>
                  <a:pt x="8295821" y="678152"/>
                  <a:pt x="8281702" y="685213"/>
                </a:cubicBezTo>
                <a:lnTo>
                  <a:pt x="8260521" y="695803"/>
                </a:lnTo>
                <a:lnTo>
                  <a:pt x="8271112" y="706394"/>
                </a:lnTo>
                <a:cubicBezTo>
                  <a:pt x="8334654" y="727574"/>
                  <a:pt x="8369954" y="734634"/>
                  <a:pt x="8377016" y="727574"/>
                </a:cubicBezTo>
                <a:lnTo>
                  <a:pt x="8355835" y="716984"/>
                </a:lnTo>
                <a:lnTo>
                  <a:pt x="8313473" y="706394"/>
                </a:lnTo>
                <a:cubicBezTo>
                  <a:pt x="8313473" y="706394"/>
                  <a:pt x="8309943" y="704629"/>
                  <a:pt x="8302883" y="701098"/>
                </a:cubicBezTo>
                <a:cubicBezTo>
                  <a:pt x="8295821" y="697567"/>
                  <a:pt x="8292291" y="699334"/>
                  <a:pt x="8292291" y="706394"/>
                </a:cubicBezTo>
                <a:lnTo>
                  <a:pt x="8292291" y="695803"/>
                </a:lnTo>
                <a:cubicBezTo>
                  <a:pt x="8299353" y="688742"/>
                  <a:pt x="8302883" y="685213"/>
                  <a:pt x="8302883" y="685213"/>
                </a:cubicBezTo>
                <a:lnTo>
                  <a:pt x="8324064" y="685213"/>
                </a:lnTo>
                <a:cubicBezTo>
                  <a:pt x="8345244" y="685213"/>
                  <a:pt x="8355835" y="688742"/>
                  <a:pt x="8355835" y="695803"/>
                </a:cubicBezTo>
                <a:cubicBezTo>
                  <a:pt x="8362895" y="702863"/>
                  <a:pt x="8373486" y="702863"/>
                  <a:pt x="8387606" y="695803"/>
                </a:cubicBezTo>
                <a:lnTo>
                  <a:pt x="8408787" y="716984"/>
                </a:lnTo>
                <a:lnTo>
                  <a:pt x="8419377" y="727574"/>
                </a:lnTo>
                <a:lnTo>
                  <a:pt x="8429968" y="727574"/>
                </a:lnTo>
                <a:cubicBezTo>
                  <a:pt x="8429968" y="727574"/>
                  <a:pt x="8433497" y="727574"/>
                  <a:pt x="8440558" y="727574"/>
                </a:cubicBezTo>
                <a:lnTo>
                  <a:pt x="8461739" y="727574"/>
                </a:lnTo>
                <a:lnTo>
                  <a:pt x="8472329" y="738165"/>
                </a:lnTo>
                <a:cubicBezTo>
                  <a:pt x="8472329" y="752286"/>
                  <a:pt x="8472329" y="759346"/>
                  <a:pt x="8472329" y="759346"/>
                </a:cubicBezTo>
                <a:cubicBezTo>
                  <a:pt x="8479390" y="759346"/>
                  <a:pt x="8486449" y="762875"/>
                  <a:pt x="8493510" y="769936"/>
                </a:cubicBezTo>
                <a:cubicBezTo>
                  <a:pt x="8479390" y="776996"/>
                  <a:pt x="8468799" y="780526"/>
                  <a:pt x="8461739" y="780526"/>
                </a:cubicBezTo>
                <a:lnTo>
                  <a:pt x="8461739" y="769936"/>
                </a:lnTo>
                <a:cubicBezTo>
                  <a:pt x="8461739" y="769936"/>
                  <a:pt x="8458209" y="773467"/>
                  <a:pt x="8451148" y="780526"/>
                </a:cubicBezTo>
                <a:lnTo>
                  <a:pt x="8408787" y="769936"/>
                </a:lnTo>
                <a:cubicBezTo>
                  <a:pt x="8394666" y="769936"/>
                  <a:pt x="8373486" y="769936"/>
                  <a:pt x="8345244" y="769936"/>
                </a:cubicBezTo>
                <a:cubicBezTo>
                  <a:pt x="8317002" y="769936"/>
                  <a:pt x="8302883" y="769936"/>
                  <a:pt x="8302883" y="769936"/>
                </a:cubicBezTo>
                <a:cubicBezTo>
                  <a:pt x="8295821" y="769936"/>
                  <a:pt x="8292291" y="766405"/>
                  <a:pt x="8292291" y="759346"/>
                </a:cubicBezTo>
                <a:cubicBezTo>
                  <a:pt x="8292291" y="752286"/>
                  <a:pt x="8292291" y="748755"/>
                  <a:pt x="8292291" y="748755"/>
                </a:cubicBezTo>
                <a:cubicBezTo>
                  <a:pt x="8292291" y="748755"/>
                  <a:pt x="8288762" y="752286"/>
                  <a:pt x="8281702" y="759346"/>
                </a:cubicBezTo>
                <a:lnTo>
                  <a:pt x="8249931" y="748755"/>
                </a:lnTo>
                <a:cubicBezTo>
                  <a:pt x="8249931" y="748755"/>
                  <a:pt x="8246401" y="748755"/>
                  <a:pt x="8239339" y="748755"/>
                </a:cubicBezTo>
                <a:cubicBezTo>
                  <a:pt x="8232279" y="748755"/>
                  <a:pt x="8226983" y="748755"/>
                  <a:pt x="8223454" y="748755"/>
                </a:cubicBezTo>
                <a:cubicBezTo>
                  <a:pt x="8219925" y="748755"/>
                  <a:pt x="8216394" y="748755"/>
                  <a:pt x="8212864" y="748755"/>
                </a:cubicBezTo>
                <a:cubicBezTo>
                  <a:pt x="8209335" y="748755"/>
                  <a:pt x="8207569" y="748755"/>
                  <a:pt x="8207569" y="748755"/>
                </a:cubicBezTo>
                <a:lnTo>
                  <a:pt x="8175798" y="738165"/>
                </a:lnTo>
                <a:cubicBezTo>
                  <a:pt x="8175798" y="745225"/>
                  <a:pt x="8177564" y="748755"/>
                  <a:pt x="8181093" y="748755"/>
                </a:cubicBezTo>
                <a:cubicBezTo>
                  <a:pt x="8184623" y="748755"/>
                  <a:pt x="8189917" y="748755"/>
                  <a:pt x="8196979" y="748755"/>
                </a:cubicBezTo>
                <a:lnTo>
                  <a:pt x="8218160" y="759346"/>
                </a:lnTo>
                <a:cubicBezTo>
                  <a:pt x="8225220" y="759346"/>
                  <a:pt x="8230516" y="759346"/>
                  <a:pt x="8234045" y="759346"/>
                </a:cubicBezTo>
                <a:cubicBezTo>
                  <a:pt x="8237575" y="759346"/>
                  <a:pt x="8239339" y="762875"/>
                  <a:pt x="8239339" y="769936"/>
                </a:cubicBezTo>
                <a:cubicBezTo>
                  <a:pt x="8239339" y="769936"/>
                  <a:pt x="8237575" y="771701"/>
                  <a:pt x="8234045" y="775231"/>
                </a:cubicBezTo>
                <a:cubicBezTo>
                  <a:pt x="8230516" y="778761"/>
                  <a:pt x="8225220" y="780526"/>
                  <a:pt x="8218160" y="780526"/>
                </a:cubicBezTo>
                <a:cubicBezTo>
                  <a:pt x="8211098" y="780526"/>
                  <a:pt x="8207569" y="780526"/>
                  <a:pt x="8207569" y="780526"/>
                </a:cubicBezTo>
                <a:lnTo>
                  <a:pt x="8398196" y="822888"/>
                </a:lnTo>
                <a:cubicBezTo>
                  <a:pt x="8426438" y="829948"/>
                  <a:pt x="8447618" y="833478"/>
                  <a:pt x="8461739" y="833478"/>
                </a:cubicBezTo>
                <a:lnTo>
                  <a:pt x="8482920" y="844069"/>
                </a:lnTo>
                <a:lnTo>
                  <a:pt x="8461739" y="844069"/>
                </a:lnTo>
                <a:lnTo>
                  <a:pt x="8398196" y="854659"/>
                </a:lnTo>
                <a:lnTo>
                  <a:pt x="8377016" y="854659"/>
                </a:lnTo>
                <a:cubicBezTo>
                  <a:pt x="8369954" y="854659"/>
                  <a:pt x="8362895" y="854659"/>
                  <a:pt x="8355835" y="854659"/>
                </a:cubicBezTo>
                <a:cubicBezTo>
                  <a:pt x="8348773" y="854659"/>
                  <a:pt x="8345244" y="851129"/>
                  <a:pt x="8345244" y="844069"/>
                </a:cubicBezTo>
                <a:cubicBezTo>
                  <a:pt x="8338183" y="844069"/>
                  <a:pt x="8331124" y="844069"/>
                  <a:pt x="8324064" y="844069"/>
                </a:cubicBezTo>
                <a:cubicBezTo>
                  <a:pt x="8281702" y="851129"/>
                  <a:pt x="8246401" y="847600"/>
                  <a:pt x="8218160" y="833478"/>
                </a:cubicBezTo>
                <a:cubicBezTo>
                  <a:pt x="8218160" y="833478"/>
                  <a:pt x="8216394" y="833478"/>
                  <a:pt x="8212864" y="833478"/>
                </a:cubicBezTo>
                <a:cubicBezTo>
                  <a:pt x="8209335" y="833478"/>
                  <a:pt x="8204039" y="833478"/>
                  <a:pt x="8196979" y="833478"/>
                </a:cubicBezTo>
                <a:lnTo>
                  <a:pt x="8196979" y="844069"/>
                </a:lnTo>
                <a:cubicBezTo>
                  <a:pt x="8204039" y="844069"/>
                  <a:pt x="8214629" y="847600"/>
                  <a:pt x="8228750" y="854659"/>
                </a:cubicBezTo>
                <a:cubicBezTo>
                  <a:pt x="8242869" y="861719"/>
                  <a:pt x="8253460" y="865250"/>
                  <a:pt x="8260521" y="865250"/>
                </a:cubicBezTo>
                <a:cubicBezTo>
                  <a:pt x="8288762" y="879371"/>
                  <a:pt x="8306412" y="882900"/>
                  <a:pt x="8313473" y="875840"/>
                </a:cubicBezTo>
                <a:cubicBezTo>
                  <a:pt x="8320533" y="868779"/>
                  <a:pt x="8334654" y="868779"/>
                  <a:pt x="8355835" y="875840"/>
                </a:cubicBezTo>
                <a:cubicBezTo>
                  <a:pt x="8369954" y="882900"/>
                  <a:pt x="8377016" y="889961"/>
                  <a:pt x="8377016" y="897021"/>
                </a:cubicBezTo>
                <a:cubicBezTo>
                  <a:pt x="8362895" y="897021"/>
                  <a:pt x="8355835" y="893490"/>
                  <a:pt x="8355835" y="886431"/>
                </a:cubicBezTo>
                <a:lnTo>
                  <a:pt x="8334654" y="886431"/>
                </a:lnTo>
                <a:lnTo>
                  <a:pt x="8408787" y="918202"/>
                </a:lnTo>
                <a:lnTo>
                  <a:pt x="8440558" y="928792"/>
                </a:lnTo>
                <a:cubicBezTo>
                  <a:pt x="8440558" y="935852"/>
                  <a:pt x="8437028" y="939383"/>
                  <a:pt x="8429968" y="939383"/>
                </a:cubicBezTo>
                <a:cubicBezTo>
                  <a:pt x="8422906" y="939383"/>
                  <a:pt x="8408787" y="939383"/>
                  <a:pt x="8387606" y="939383"/>
                </a:cubicBezTo>
                <a:cubicBezTo>
                  <a:pt x="8380545" y="939383"/>
                  <a:pt x="8371720" y="937617"/>
                  <a:pt x="8361130" y="934087"/>
                </a:cubicBezTo>
                <a:cubicBezTo>
                  <a:pt x="8350539" y="930557"/>
                  <a:pt x="8345244" y="928792"/>
                  <a:pt x="8345244" y="928792"/>
                </a:cubicBezTo>
                <a:cubicBezTo>
                  <a:pt x="8338183" y="921731"/>
                  <a:pt x="8332888" y="919967"/>
                  <a:pt x="8329358" y="923496"/>
                </a:cubicBezTo>
                <a:cubicBezTo>
                  <a:pt x="8325829" y="927027"/>
                  <a:pt x="8317002" y="925261"/>
                  <a:pt x="8302883" y="918202"/>
                </a:cubicBezTo>
                <a:cubicBezTo>
                  <a:pt x="8302883" y="918202"/>
                  <a:pt x="8299353" y="916437"/>
                  <a:pt x="8292291" y="912906"/>
                </a:cubicBezTo>
                <a:cubicBezTo>
                  <a:pt x="8285231" y="909375"/>
                  <a:pt x="8281702" y="907611"/>
                  <a:pt x="8281702" y="907611"/>
                </a:cubicBezTo>
                <a:cubicBezTo>
                  <a:pt x="8274641" y="907611"/>
                  <a:pt x="8271112" y="907611"/>
                  <a:pt x="8271112" y="907611"/>
                </a:cubicBezTo>
                <a:lnTo>
                  <a:pt x="8260521" y="897021"/>
                </a:lnTo>
                <a:lnTo>
                  <a:pt x="8249931" y="897021"/>
                </a:lnTo>
                <a:cubicBezTo>
                  <a:pt x="8242869" y="897021"/>
                  <a:pt x="8232279" y="895256"/>
                  <a:pt x="8218160" y="891725"/>
                </a:cubicBezTo>
                <a:cubicBezTo>
                  <a:pt x="8204039" y="888196"/>
                  <a:pt x="8191683" y="886431"/>
                  <a:pt x="8181093" y="886431"/>
                </a:cubicBezTo>
                <a:cubicBezTo>
                  <a:pt x="8170502" y="886431"/>
                  <a:pt x="8165206" y="886431"/>
                  <a:pt x="8165206" y="886431"/>
                </a:cubicBezTo>
                <a:cubicBezTo>
                  <a:pt x="8151087" y="886431"/>
                  <a:pt x="8136965" y="879371"/>
                  <a:pt x="8122846" y="865250"/>
                </a:cubicBezTo>
                <a:cubicBezTo>
                  <a:pt x="8115785" y="858190"/>
                  <a:pt x="8110490" y="856423"/>
                  <a:pt x="8106960" y="859954"/>
                </a:cubicBezTo>
                <a:cubicBezTo>
                  <a:pt x="8103431" y="863485"/>
                  <a:pt x="8094604" y="865250"/>
                  <a:pt x="8080483" y="865250"/>
                </a:cubicBezTo>
                <a:cubicBezTo>
                  <a:pt x="8066364" y="865250"/>
                  <a:pt x="8055773" y="863485"/>
                  <a:pt x="8048712" y="859954"/>
                </a:cubicBezTo>
                <a:cubicBezTo>
                  <a:pt x="8041652" y="856423"/>
                  <a:pt x="8024002" y="851129"/>
                  <a:pt x="7995760" y="844069"/>
                </a:cubicBezTo>
                <a:lnTo>
                  <a:pt x="7974579" y="844069"/>
                </a:lnTo>
                <a:lnTo>
                  <a:pt x="7889856" y="812298"/>
                </a:lnTo>
                <a:lnTo>
                  <a:pt x="7900446" y="822888"/>
                </a:lnTo>
                <a:cubicBezTo>
                  <a:pt x="7900446" y="822888"/>
                  <a:pt x="7907508" y="824652"/>
                  <a:pt x="7921627" y="828183"/>
                </a:cubicBezTo>
                <a:cubicBezTo>
                  <a:pt x="7935748" y="831713"/>
                  <a:pt x="7949869" y="837009"/>
                  <a:pt x="7963990" y="844069"/>
                </a:cubicBezTo>
                <a:cubicBezTo>
                  <a:pt x="7971050" y="851129"/>
                  <a:pt x="7979875" y="856423"/>
                  <a:pt x="7990465" y="859954"/>
                </a:cubicBezTo>
                <a:cubicBezTo>
                  <a:pt x="8001056" y="863485"/>
                  <a:pt x="8011646" y="865250"/>
                  <a:pt x="8022237" y="865250"/>
                </a:cubicBezTo>
                <a:cubicBezTo>
                  <a:pt x="8032827" y="865250"/>
                  <a:pt x="8038123" y="868779"/>
                  <a:pt x="8038123" y="875840"/>
                </a:cubicBezTo>
                <a:lnTo>
                  <a:pt x="8069894" y="886431"/>
                </a:lnTo>
                <a:cubicBezTo>
                  <a:pt x="8069894" y="886431"/>
                  <a:pt x="8071658" y="886431"/>
                  <a:pt x="8075189" y="886431"/>
                </a:cubicBezTo>
                <a:cubicBezTo>
                  <a:pt x="8078719" y="886431"/>
                  <a:pt x="8084013" y="886431"/>
                  <a:pt x="8091075" y="886431"/>
                </a:cubicBezTo>
                <a:cubicBezTo>
                  <a:pt x="8098135" y="886431"/>
                  <a:pt x="8103431" y="888196"/>
                  <a:pt x="8106960" y="891725"/>
                </a:cubicBezTo>
                <a:cubicBezTo>
                  <a:pt x="8110490" y="895256"/>
                  <a:pt x="8108725" y="897021"/>
                  <a:pt x="8101664" y="897021"/>
                </a:cubicBezTo>
                <a:cubicBezTo>
                  <a:pt x="8094604" y="897021"/>
                  <a:pt x="8091075" y="900552"/>
                  <a:pt x="8091075" y="907611"/>
                </a:cubicBezTo>
                <a:cubicBezTo>
                  <a:pt x="8091075" y="907611"/>
                  <a:pt x="8094604" y="907611"/>
                  <a:pt x="8101664" y="907611"/>
                </a:cubicBezTo>
                <a:cubicBezTo>
                  <a:pt x="8108725" y="907611"/>
                  <a:pt x="8119316" y="907611"/>
                  <a:pt x="8133435" y="907611"/>
                </a:cubicBezTo>
                <a:cubicBezTo>
                  <a:pt x="8147556" y="907611"/>
                  <a:pt x="8158146" y="911142"/>
                  <a:pt x="8165206" y="918202"/>
                </a:cubicBezTo>
                <a:cubicBezTo>
                  <a:pt x="8172268" y="939383"/>
                  <a:pt x="8179327" y="942913"/>
                  <a:pt x="8186387" y="928792"/>
                </a:cubicBezTo>
                <a:lnTo>
                  <a:pt x="8218160" y="928792"/>
                </a:lnTo>
                <a:lnTo>
                  <a:pt x="8239339" y="939383"/>
                </a:lnTo>
                <a:lnTo>
                  <a:pt x="8281702" y="960563"/>
                </a:lnTo>
                <a:lnTo>
                  <a:pt x="8292291" y="971154"/>
                </a:lnTo>
                <a:lnTo>
                  <a:pt x="8334654" y="981744"/>
                </a:lnTo>
                <a:cubicBezTo>
                  <a:pt x="8377016" y="995865"/>
                  <a:pt x="8417612" y="1008220"/>
                  <a:pt x="8456443" y="1018810"/>
                </a:cubicBezTo>
                <a:cubicBezTo>
                  <a:pt x="8495276" y="1029400"/>
                  <a:pt x="8532341" y="1034696"/>
                  <a:pt x="8567641" y="1034696"/>
                </a:cubicBezTo>
                <a:cubicBezTo>
                  <a:pt x="8588824" y="1034696"/>
                  <a:pt x="8599414" y="1038227"/>
                  <a:pt x="8599414" y="1045287"/>
                </a:cubicBezTo>
                <a:lnTo>
                  <a:pt x="8610004" y="1045287"/>
                </a:lnTo>
                <a:cubicBezTo>
                  <a:pt x="8595884" y="1045287"/>
                  <a:pt x="8585294" y="1047052"/>
                  <a:pt x="8578233" y="1050581"/>
                </a:cubicBezTo>
                <a:cubicBezTo>
                  <a:pt x="8571172" y="1054112"/>
                  <a:pt x="8567641" y="1055877"/>
                  <a:pt x="8567641" y="1055877"/>
                </a:cubicBezTo>
                <a:cubicBezTo>
                  <a:pt x="8567641" y="1062937"/>
                  <a:pt x="8567641" y="1066467"/>
                  <a:pt x="8567641" y="1066467"/>
                </a:cubicBezTo>
                <a:cubicBezTo>
                  <a:pt x="8567641" y="1066467"/>
                  <a:pt x="8571172" y="1066467"/>
                  <a:pt x="8578233" y="1066467"/>
                </a:cubicBezTo>
                <a:cubicBezTo>
                  <a:pt x="8578233" y="1073527"/>
                  <a:pt x="8581762" y="1077058"/>
                  <a:pt x="8588824" y="1077058"/>
                </a:cubicBezTo>
                <a:cubicBezTo>
                  <a:pt x="8595884" y="1077058"/>
                  <a:pt x="8604709" y="1078823"/>
                  <a:pt x="8615299" y="1082354"/>
                </a:cubicBezTo>
                <a:cubicBezTo>
                  <a:pt x="8625889" y="1085883"/>
                  <a:pt x="8634714" y="1087648"/>
                  <a:pt x="8641775" y="1087648"/>
                </a:cubicBezTo>
                <a:lnTo>
                  <a:pt x="8662957" y="1098239"/>
                </a:lnTo>
                <a:cubicBezTo>
                  <a:pt x="8670016" y="1098239"/>
                  <a:pt x="8687666" y="1105298"/>
                  <a:pt x="8715908" y="1119419"/>
                </a:cubicBezTo>
                <a:lnTo>
                  <a:pt x="8790041" y="1140600"/>
                </a:lnTo>
                <a:cubicBezTo>
                  <a:pt x="8790041" y="1147660"/>
                  <a:pt x="8744149" y="1137070"/>
                  <a:pt x="8652366" y="1108829"/>
                </a:cubicBezTo>
                <a:cubicBezTo>
                  <a:pt x="8638245" y="1101769"/>
                  <a:pt x="8624124" y="1096474"/>
                  <a:pt x="8610004" y="1092944"/>
                </a:cubicBezTo>
                <a:cubicBezTo>
                  <a:pt x="8595884" y="1089413"/>
                  <a:pt x="8583528" y="1085883"/>
                  <a:pt x="8572938" y="1082354"/>
                </a:cubicBezTo>
                <a:cubicBezTo>
                  <a:pt x="8562347" y="1078823"/>
                  <a:pt x="8553522" y="1077058"/>
                  <a:pt x="8546462" y="1077058"/>
                </a:cubicBezTo>
                <a:lnTo>
                  <a:pt x="8493510" y="1055877"/>
                </a:lnTo>
                <a:cubicBezTo>
                  <a:pt x="8472329" y="1055877"/>
                  <a:pt x="8454678" y="1055877"/>
                  <a:pt x="8440558" y="1055877"/>
                </a:cubicBezTo>
                <a:cubicBezTo>
                  <a:pt x="8426438" y="1055877"/>
                  <a:pt x="8419377" y="1054112"/>
                  <a:pt x="8419377" y="1050581"/>
                </a:cubicBezTo>
                <a:cubicBezTo>
                  <a:pt x="8419377" y="1047052"/>
                  <a:pt x="8410552" y="1043522"/>
                  <a:pt x="8392901" y="1039992"/>
                </a:cubicBezTo>
                <a:cubicBezTo>
                  <a:pt x="8375250" y="1036461"/>
                  <a:pt x="8364660" y="1034696"/>
                  <a:pt x="8361130" y="1034696"/>
                </a:cubicBezTo>
                <a:cubicBezTo>
                  <a:pt x="8357600" y="1034696"/>
                  <a:pt x="8348773" y="1031166"/>
                  <a:pt x="8334654" y="1024106"/>
                </a:cubicBezTo>
                <a:lnTo>
                  <a:pt x="8302883" y="1013515"/>
                </a:lnTo>
                <a:lnTo>
                  <a:pt x="8271112" y="1013515"/>
                </a:lnTo>
                <a:cubicBezTo>
                  <a:pt x="8256991" y="1006456"/>
                  <a:pt x="8248165" y="1004689"/>
                  <a:pt x="8244635" y="1008220"/>
                </a:cubicBezTo>
                <a:cubicBezTo>
                  <a:pt x="8241106" y="1011750"/>
                  <a:pt x="8235810" y="1008220"/>
                  <a:pt x="8228750" y="997629"/>
                </a:cubicBezTo>
                <a:cubicBezTo>
                  <a:pt x="8221689" y="987040"/>
                  <a:pt x="8216394" y="985275"/>
                  <a:pt x="8212864" y="992335"/>
                </a:cubicBezTo>
                <a:cubicBezTo>
                  <a:pt x="8209335" y="999394"/>
                  <a:pt x="8198743" y="997629"/>
                  <a:pt x="8181093" y="987040"/>
                </a:cubicBezTo>
                <a:cubicBezTo>
                  <a:pt x="8163442" y="976448"/>
                  <a:pt x="8152850" y="972919"/>
                  <a:pt x="8149321" y="976448"/>
                </a:cubicBezTo>
                <a:cubicBezTo>
                  <a:pt x="8145791" y="979979"/>
                  <a:pt x="8138731" y="981744"/>
                  <a:pt x="8128141" y="981744"/>
                </a:cubicBezTo>
                <a:cubicBezTo>
                  <a:pt x="8117550" y="981744"/>
                  <a:pt x="8110490" y="979979"/>
                  <a:pt x="8106960" y="976448"/>
                </a:cubicBezTo>
                <a:cubicBezTo>
                  <a:pt x="8103431" y="972919"/>
                  <a:pt x="8096369" y="971154"/>
                  <a:pt x="8085779" y="971154"/>
                </a:cubicBezTo>
                <a:cubicBezTo>
                  <a:pt x="8075189" y="971154"/>
                  <a:pt x="8069894" y="967623"/>
                  <a:pt x="8069894" y="960563"/>
                </a:cubicBezTo>
                <a:lnTo>
                  <a:pt x="8038123" y="960563"/>
                </a:lnTo>
                <a:cubicBezTo>
                  <a:pt x="8024002" y="953504"/>
                  <a:pt x="8009880" y="949973"/>
                  <a:pt x="7995760" y="949973"/>
                </a:cubicBezTo>
                <a:cubicBezTo>
                  <a:pt x="7995760" y="949973"/>
                  <a:pt x="7993994" y="949973"/>
                  <a:pt x="7990465" y="949973"/>
                </a:cubicBezTo>
                <a:cubicBezTo>
                  <a:pt x="7986935" y="949973"/>
                  <a:pt x="7985171" y="953504"/>
                  <a:pt x="7985171" y="960563"/>
                </a:cubicBezTo>
                <a:cubicBezTo>
                  <a:pt x="7985171" y="960563"/>
                  <a:pt x="7995760" y="965858"/>
                  <a:pt x="8016942" y="976448"/>
                </a:cubicBezTo>
                <a:cubicBezTo>
                  <a:pt x="8038123" y="987040"/>
                  <a:pt x="8052242" y="992335"/>
                  <a:pt x="8059302" y="992335"/>
                </a:cubicBezTo>
                <a:lnTo>
                  <a:pt x="8080483" y="992335"/>
                </a:lnTo>
                <a:cubicBezTo>
                  <a:pt x="8087545" y="992335"/>
                  <a:pt x="8108725" y="997629"/>
                  <a:pt x="8144027" y="1008220"/>
                </a:cubicBezTo>
                <a:cubicBezTo>
                  <a:pt x="8179327" y="1018810"/>
                  <a:pt x="8196979" y="1024106"/>
                  <a:pt x="8196979" y="1024106"/>
                </a:cubicBezTo>
                <a:lnTo>
                  <a:pt x="8196979" y="1034696"/>
                </a:lnTo>
                <a:cubicBezTo>
                  <a:pt x="8189917" y="1027636"/>
                  <a:pt x="8182858" y="1025871"/>
                  <a:pt x="8175798" y="1029400"/>
                </a:cubicBezTo>
                <a:cubicBezTo>
                  <a:pt x="8168737" y="1032931"/>
                  <a:pt x="8165206" y="1034696"/>
                  <a:pt x="8165206" y="1034696"/>
                </a:cubicBezTo>
                <a:cubicBezTo>
                  <a:pt x="8165206" y="1048817"/>
                  <a:pt x="8154617" y="1052346"/>
                  <a:pt x="8133435" y="1045287"/>
                </a:cubicBezTo>
                <a:cubicBezTo>
                  <a:pt x="8119316" y="1038227"/>
                  <a:pt x="8108725" y="1034696"/>
                  <a:pt x="8101664" y="1034696"/>
                </a:cubicBezTo>
                <a:cubicBezTo>
                  <a:pt x="8094604" y="1034696"/>
                  <a:pt x="8076954" y="1031166"/>
                  <a:pt x="8048712" y="1024106"/>
                </a:cubicBezTo>
                <a:cubicBezTo>
                  <a:pt x="7992231" y="1002925"/>
                  <a:pt x="7960460" y="995865"/>
                  <a:pt x="7953398" y="1002925"/>
                </a:cubicBezTo>
                <a:lnTo>
                  <a:pt x="8144027" y="1066467"/>
                </a:lnTo>
                <a:lnTo>
                  <a:pt x="8196979" y="1087648"/>
                </a:lnTo>
                <a:lnTo>
                  <a:pt x="8175798" y="1087648"/>
                </a:lnTo>
                <a:lnTo>
                  <a:pt x="8165206" y="1087648"/>
                </a:lnTo>
                <a:cubicBezTo>
                  <a:pt x="8172268" y="1094708"/>
                  <a:pt x="8182858" y="1100004"/>
                  <a:pt x="8196979" y="1103533"/>
                </a:cubicBezTo>
                <a:cubicBezTo>
                  <a:pt x="8211098" y="1107064"/>
                  <a:pt x="8221689" y="1112360"/>
                  <a:pt x="8228750" y="1119419"/>
                </a:cubicBezTo>
                <a:lnTo>
                  <a:pt x="8260521" y="1130010"/>
                </a:lnTo>
                <a:lnTo>
                  <a:pt x="8281702" y="1130010"/>
                </a:lnTo>
                <a:lnTo>
                  <a:pt x="8302883" y="1140600"/>
                </a:lnTo>
                <a:cubicBezTo>
                  <a:pt x="8352305" y="1147660"/>
                  <a:pt x="8387606" y="1158250"/>
                  <a:pt x="8408787" y="1172371"/>
                </a:cubicBezTo>
                <a:cubicBezTo>
                  <a:pt x="8415847" y="1172371"/>
                  <a:pt x="8424672" y="1172371"/>
                  <a:pt x="8435262" y="1172371"/>
                </a:cubicBezTo>
                <a:cubicBezTo>
                  <a:pt x="8445853" y="1172371"/>
                  <a:pt x="8451148" y="1175902"/>
                  <a:pt x="8451148" y="1182962"/>
                </a:cubicBezTo>
                <a:cubicBezTo>
                  <a:pt x="8451148" y="1182962"/>
                  <a:pt x="8454678" y="1184727"/>
                  <a:pt x="8461739" y="1188258"/>
                </a:cubicBezTo>
                <a:cubicBezTo>
                  <a:pt x="8468799" y="1191787"/>
                  <a:pt x="8479390" y="1193552"/>
                  <a:pt x="8493510" y="1193552"/>
                </a:cubicBezTo>
                <a:cubicBezTo>
                  <a:pt x="8514691" y="1200612"/>
                  <a:pt x="8528810" y="1207673"/>
                  <a:pt x="8535871" y="1214733"/>
                </a:cubicBezTo>
                <a:cubicBezTo>
                  <a:pt x="8535871" y="1214733"/>
                  <a:pt x="8532341" y="1214733"/>
                  <a:pt x="8525281" y="1214733"/>
                </a:cubicBezTo>
                <a:cubicBezTo>
                  <a:pt x="8518220" y="1214733"/>
                  <a:pt x="8511161" y="1214733"/>
                  <a:pt x="8504100" y="1214733"/>
                </a:cubicBezTo>
                <a:cubicBezTo>
                  <a:pt x="8489980" y="1207673"/>
                  <a:pt x="8475858" y="1204143"/>
                  <a:pt x="8461739" y="1204143"/>
                </a:cubicBezTo>
                <a:cubicBezTo>
                  <a:pt x="8454678" y="1197083"/>
                  <a:pt x="8447618" y="1193552"/>
                  <a:pt x="8440558" y="1193552"/>
                </a:cubicBezTo>
                <a:cubicBezTo>
                  <a:pt x="8433497" y="1193552"/>
                  <a:pt x="8426438" y="1193552"/>
                  <a:pt x="8419377" y="1193552"/>
                </a:cubicBezTo>
                <a:lnTo>
                  <a:pt x="8355835" y="1172371"/>
                </a:lnTo>
                <a:cubicBezTo>
                  <a:pt x="8327593" y="1165312"/>
                  <a:pt x="8309943" y="1160016"/>
                  <a:pt x="8302883" y="1156485"/>
                </a:cubicBezTo>
                <a:cubicBezTo>
                  <a:pt x="8295821" y="1152956"/>
                  <a:pt x="8288762" y="1151191"/>
                  <a:pt x="8281702" y="1151191"/>
                </a:cubicBezTo>
                <a:lnTo>
                  <a:pt x="8207569" y="1130010"/>
                </a:lnTo>
                <a:cubicBezTo>
                  <a:pt x="8207569" y="1130010"/>
                  <a:pt x="8200508" y="1130010"/>
                  <a:pt x="8186387" y="1130010"/>
                </a:cubicBezTo>
                <a:lnTo>
                  <a:pt x="8133435" y="1119419"/>
                </a:lnTo>
                <a:cubicBezTo>
                  <a:pt x="8126375" y="1112360"/>
                  <a:pt x="8119316" y="1108829"/>
                  <a:pt x="8112254" y="1108829"/>
                </a:cubicBezTo>
                <a:cubicBezTo>
                  <a:pt x="8105194" y="1108829"/>
                  <a:pt x="8096369" y="1107064"/>
                  <a:pt x="8085779" y="1103533"/>
                </a:cubicBezTo>
                <a:cubicBezTo>
                  <a:pt x="8075189" y="1100004"/>
                  <a:pt x="8069894" y="1098239"/>
                  <a:pt x="8069894" y="1098239"/>
                </a:cubicBezTo>
                <a:cubicBezTo>
                  <a:pt x="8062833" y="1105298"/>
                  <a:pt x="8059302" y="1108829"/>
                  <a:pt x="8059302" y="1108829"/>
                </a:cubicBezTo>
                <a:cubicBezTo>
                  <a:pt x="8059302" y="1108829"/>
                  <a:pt x="8059302" y="1105298"/>
                  <a:pt x="8059302" y="1098239"/>
                </a:cubicBezTo>
                <a:cubicBezTo>
                  <a:pt x="8052242" y="1098239"/>
                  <a:pt x="8046946" y="1098239"/>
                  <a:pt x="8043417" y="1098239"/>
                </a:cubicBezTo>
                <a:cubicBezTo>
                  <a:pt x="8039887" y="1098239"/>
                  <a:pt x="8038123" y="1098239"/>
                  <a:pt x="8038123" y="1098239"/>
                </a:cubicBezTo>
                <a:lnTo>
                  <a:pt x="8027531" y="1108829"/>
                </a:lnTo>
                <a:lnTo>
                  <a:pt x="8016942" y="1108829"/>
                </a:lnTo>
                <a:lnTo>
                  <a:pt x="8016942" y="1119419"/>
                </a:lnTo>
                <a:cubicBezTo>
                  <a:pt x="7981640" y="1119419"/>
                  <a:pt x="7953398" y="1108829"/>
                  <a:pt x="7932219" y="1087648"/>
                </a:cubicBezTo>
                <a:lnTo>
                  <a:pt x="7921627" y="1087648"/>
                </a:lnTo>
                <a:cubicBezTo>
                  <a:pt x="7914567" y="1087648"/>
                  <a:pt x="7911038" y="1087648"/>
                  <a:pt x="7911038" y="1087648"/>
                </a:cubicBezTo>
                <a:cubicBezTo>
                  <a:pt x="7911038" y="1087648"/>
                  <a:pt x="7907508" y="1084118"/>
                  <a:pt x="7900446" y="1077058"/>
                </a:cubicBezTo>
                <a:cubicBezTo>
                  <a:pt x="7900446" y="1077058"/>
                  <a:pt x="7893386" y="1077058"/>
                  <a:pt x="7879267" y="1077058"/>
                </a:cubicBezTo>
                <a:lnTo>
                  <a:pt x="7868675" y="1077058"/>
                </a:lnTo>
                <a:cubicBezTo>
                  <a:pt x="7868675" y="1077058"/>
                  <a:pt x="7872205" y="1080588"/>
                  <a:pt x="7879267" y="1087648"/>
                </a:cubicBezTo>
                <a:cubicBezTo>
                  <a:pt x="7879267" y="1087648"/>
                  <a:pt x="7879267" y="1091179"/>
                  <a:pt x="7879267" y="1098239"/>
                </a:cubicBezTo>
                <a:cubicBezTo>
                  <a:pt x="7886327" y="1091179"/>
                  <a:pt x="7893386" y="1091179"/>
                  <a:pt x="7900446" y="1098239"/>
                </a:cubicBezTo>
                <a:cubicBezTo>
                  <a:pt x="7907508" y="1105298"/>
                  <a:pt x="7914567" y="1108829"/>
                  <a:pt x="7921627" y="1108829"/>
                </a:cubicBezTo>
                <a:cubicBezTo>
                  <a:pt x="7928688" y="1108829"/>
                  <a:pt x="7933983" y="1108829"/>
                  <a:pt x="7937513" y="1108829"/>
                </a:cubicBezTo>
                <a:cubicBezTo>
                  <a:pt x="7941042" y="1108829"/>
                  <a:pt x="7942808" y="1108829"/>
                  <a:pt x="7942808" y="1108829"/>
                </a:cubicBezTo>
                <a:cubicBezTo>
                  <a:pt x="7949869" y="1122950"/>
                  <a:pt x="7967519" y="1130010"/>
                  <a:pt x="7995760" y="1130010"/>
                </a:cubicBezTo>
                <a:cubicBezTo>
                  <a:pt x="8045183" y="1130010"/>
                  <a:pt x="8069894" y="1137070"/>
                  <a:pt x="8069894" y="1151191"/>
                </a:cubicBezTo>
                <a:cubicBezTo>
                  <a:pt x="8069894" y="1158250"/>
                  <a:pt x="8062833" y="1161781"/>
                  <a:pt x="8048712" y="1161781"/>
                </a:cubicBezTo>
                <a:cubicBezTo>
                  <a:pt x="8027531" y="1161781"/>
                  <a:pt x="8031061" y="1165312"/>
                  <a:pt x="8059302" y="1172371"/>
                </a:cubicBezTo>
                <a:cubicBezTo>
                  <a:pt x="8066364" y="1179431"/>
                  <a:pt x="8076954" y="1184727"/>
                  <a:pt x="8091075" y="1188258"/>
                </a:cubicBezTo>
                <a:cubicBezTo>
                  <a:pt x="8105194" y="1191787"/>
                  <a:pt x="8117550" y="1195317"/>
                  <a:pt x="8128141" y="1198848"/>
                </a:cubicBezTo>
                <a:cubicBezTo>
                  <a:pt x="8138731" y="1202378"/>
                  <a:pt x="8144027" y="1204143"/>
                  <a:pt x="8144027" y="1204143"/>
                </a:cubicBezTo>
                <a:lnTo>
                  <a:pt x="8154617" y="1204143"/>
                </a:lnTo>
                <a:lnTo>
                  <a:pt x="8154617" y="1214733"/>
                </a:lnTo>
                <a:cubicBezTo>
                  <a:pt x="8161677" y="1214733"/>
                  <a:pt x="8166973" y="1214733"/>
                  <a:pt x="8170502" y="1214733"/>
                </a:cubicBezTo>
                <a:cubicBezTo>
                  <a:pt x="8174031" y="1214733"/>
                  <a:pt x="8179327" y="1212968"/>
                  <a:pt x="8186387" y="1209437"/>
                </a:cubicBezTo>
                <a:cubicBezTo>
                  <a:pt x="8193449" y="1205908"/>
                  <a:pt x="8198743" y="1204143"/>
                  <a:pt x="8202273" y="1204143"/>
                </a:cubicBezTo>
                <a:cubicBezTo>
                  <a:pt x="8205802" y="1204143"/>
                  <a:pt x="8207569" y="1207673"/>
                  <a:pt x="8207569" y="1214733"/>
                </a:cubicBezTo>
                <a:lnTo>
                  <a:pt x="8218160" y="1225324"/>
                </a:lnTo>
                <a:cubicBezTo>
                  <a:pt x="8218160" y="1218264"/>
                  <a:pt x="8218160" y="1214733"/>
                  <a:pt x="8218160" y="1214733"/>
                </a:cubicBezTo>
                <a:lnTo>
                  <a:pt x="8228750" y="1214733"/>
                </a:lnTo>
                <a:cubicBezTo>
                  <a:pt x="8242869" y="1214733"/>
                  <a:pt x="8249931" y="1218264"/>
                  <a:pt x="8249931" y="1225324"/>
                </a:cubicBezTo>
                <a:cubicBezTo>
                  <a:pt x="8249931" y="1239445"/>
                  <a:pt x="8267581" y="1246504"/>
                  <a:pt x="8302883" y="1246504"/>
                </a:cubicBezTo>
                <a:lnTo>
                  <a:pt x="8334654" y="1257095"/>
                </a:lnTo>
                <a:cubicBezTo>
                  <a:pt x="8348773" y="1264154"/>
                  <a:pt x="8361130" y="1265920"/>
                  <a:pt x="8371720" y="1262389"/>
                </a:cubicBezTo>
                <a:cubicBezTo>
                  <a:pt x="8382310" y="1258860"/>
                  <a:pt x="8394666" y="1260625"/>
                  <a:pt x="8408787" y="1267685"/>
                </a:cubicBezTo>
                <a:cubicBezTo>
                  <a:pt x="8422906" y="1274745"/>
                  <a:pt x="8429968" y="1281806"/>
                  <a:pt x="8429968" y="1288866"/>
                </a:cubicBezTo>
                <a:lnTo>
                  <a:pt x="8355835" y="1278276"/>
                </a:lnTo>
                <a:cubicBezTo>
                  <a:pt x="8348773" y="1271216"/>
                  <a:pt x="8338183" y="1267685"/>
                  <a:pt x="8324064" y="1267685"/>
                </a:cubicBezTo>
                <a:lnTo>
                  <a:pt x="8281702" y="1257095"/>
                </a:lnTo>
                <a:cubicBezTo>
                  <a:pt x="8267581" y="1250035"/>
                  <a:pt x="8256991" y="1246504"/>
                  <a:pt x="8249931" y="1246504"/>
                </a:cubicBezTo>
                <a:cubicBezTo>
                  <a:pt x="8242869" y="1246504"/>
                  <a:pt x="8221689" y="1239445"/>
                  <a:pt x="8186387" y="1225324"/>
                </a:cubicBezTo>
                <a:cubicBezTo>
                  <a:pt x="8094604" y="1197083"/>
                  <a:pt x="8024002" y="1175902"/>
                  <a:pt x="7974579" y="1161781"/>
                </a:cubicBezTo>
                <a:cubicBezTo>
                  <a:pt x="7946338" y="1147660"/>
                  <a:pt x="7928688" y="1144131"/>
                  <a:pt x="7921627" y="1151191"/>
                </a:cubicBezTo>
                <a:lnTo>
                  <a:pt x="7911038" y="1140600"/>
                </a:lnTo>
                <a:cubicBezTo>
                  <a:pt x="7903976" y="1133541"/>
                  <a:pt x="7893386" y="1133541"/>
                  <a:pt x="7879267" y="1140600"/>
                </a:cubicBezTo>
                <a:lnTo>
                  <a:pt x="7847494" y="1140600"/>
                </a:lnTo>
                <a:lnTo>
                  <a:pt x="7868675" y="1151191"/>
                </a:lnTo>
                <a:cubicBezTo>
                  <a:pt x="7875736" y="1158250"/>
                  <a:pt x="7889856" y="1165312"/>
                  <a:pt x="7911038" y="1172371"/>
                </a:cubicBezTo>
                <a:lnTo>
                  <a:pt x="7932219" y="1182962"/>
                </a:lnTo>
                <a:lnTo>
                  <a:pt x="7942808" y="1193552"/>
                </a:lnTo>
                <a:lnTo>
                  <a:pt x="7953398" y="1204143"/>
                </a:lnTo>
                <a:lnTo>
                  <a:pt x="7900446" y="1193552"/>
                </a:lnTo>
                <a:cubicBezTo>
                  <a:pt x="7893386" y="1186493"/>
                  <a:pt x="7889856" y="1186493"/>
                  <a:pt x="7889856" y="1193552"/>
                </a:cubicBezTo>
                <a:lnTo>
                  <a:pt x="7911038" y="1204143"/>
                </a:lnTo>
                <a:cubicBezTo>
                  <a:pt x="7918098" y="1204143"/>
                  <a:pt x="7925157" y="1205908"/>
                  <a:pt x="7932219" y="1209437"/>
                </a:cubicBezTo>
                <a:cubicBezTo>
                  <a:pt x="7939279" y="1212968"/>
                  <a:pt x="7942808" y="1214733"/>
                  <a:pt x="7942808" y="1214733"/>
                </a:cubicBezTo>
                <a:cubicBezTo>
                  <a:pt x="7949869" y="1221793"/>
                  <a:pt x="7956928" y="1225324"/>
                  <a:pt x="7963990" y="1225324"/>
                </a:cubicBezTo>
                <a:cubicBezTo>
                  <a:pt x="7971050" y="1225324"/>
                  <a:pt x="7976346" y="1225324"/>
                  <a:pt x="7979875" y="1225324"/>
                </a:cubicBezTo>
                <a:cubicBezTo>
                  <a:pt x="7983404" y="1225324"/>
                  <a:pt x="7985171" y="1225324"/>
                  <a:pt x="7985171" y="1225324"/>
                </a:cubicBezTo>
                <a:cubicBezTo>
                  <a:pt x="7985171" y="1232383"/>
                  <a:pt x="7995760" y="1239445"/>
                  <a:pt x="8016942" y="1246504"/>
                </a:cubicBezTo>
                <a:cubicBezTo>
                  <a:pt x="8038123" y="1253564"/>
                  <a:pt x="8052242" y="1257095"/>
                  <a:pt x="8059302" y="1257095"/>
                </a:cubicBezTo>
                <a:lnTo>
                  <a:pt x="8069894" y="1267685"/>
                </a:lnTo>
                <a:cubicBezTo>
                  <a:pt x="8062833" y="1274745"/>
                  <a:pt x="8055773" y="1274745"/>
                  <a:pt x="8048712" y="1267685"/>
                </a:cubicBezTo>
                <a:cubicBezTo>
                  <a:pt x="8048712" y="1267685"/>
                  <a:pt x="8045183" y="1267685"/>
                  <a:pt x="8038123" y="1267685"/>
                </a:cubicBezTo>
                <a:lnTo>
                  <a:pt x="8027531" y="1267685"/>
                </a:lnTo>
                <a:cubicBezTo>
                  <a:pt x="8020471" y="1253564"/>
                  <a:pt x="7995760" y="1246504"/>
                  <a:pt x="7953398" y="1246504"/>
                </a:cubicBezTo>
                <a:cubicBezTo>
                  <a:pt x="7946338" y="1246504"/>
                  <a:pt x="7939279" y="1244739"/>
                  <a:pt x="7932219" y="1241210"/>
                </a:cubicBezTo>
                <a:cubicBezTo>
                  <a:pt x="7925157" y="1237679"/>
                  <a:pt x="7921627" y="1235914"/>
                  <a:pt x="7921627" y="1235914"/>
                </a:cubicBezTo>
                <a:cubicBezTo>
                  <a:pt x="7914567" y="1235914"/>
                  <a:pt x="7903976" y="1235914"/>
                  <a:pt x="7889856" y="1235914"/>
                </a:cubicBezTo>
                <a:lnTo>
                  <a:pt x="7868675" y="1225324"/>
                </a:lnTo>
                <a:cubicBezTo>
                  <a:pt x="7854556" y="1218264"/>
                  <a:pt x="7847494" y="1218264"/>
                  <a:pt x="7847494" y="1225324"/>
                </a:cubicBezTo>
                <a:cubicBezTo>
                  <a:pt x="7840434" y="1225324"/>
                  <a:pt x="7836904" y="1221793"/>
                  <a:pt x="7836904" y="1214733"/>
                </a:cubicBezTo>
                <a:cubicBezTo>
                  <a:pt x="7836904" y="1214733"/>
                  <a:pt x="7829844" y="1214733"/>
                  <a:pt x="7815724" y="1214733"/>
                </a:cubicBezTo>
                <a:cubicBezTo>
                  <a:pt x="7808663" y="1214733"/>
                  <a:pt x="7801604" y="1212968"/>
                  <a:pt x="7794542" y="1209437"/>
                </a:cubicBezTo>
                <a:cubicBezTo>
                  <a:pt x="7787482" y="1205908"/>
                  <a:pt x="7783952" y="1204143"/>
                  <a:pt x="7783952" y="1204143"/>
                </a:cubicBezTo>
                <a:cubicBezTo>
                  <a:pt x="7755711" y="1190022"/>
                  <a:pt x="7738060" y="1186493"/>
                  <a:pt x="7731000" y="1193552"/>
                </a:cubicBezTo>
                <a:cubicBezTo>
                  <a:pt x="7731000" y="1207673"/>
                  <a:pt x="7716880" y="1207673"/>
                  <a:pt x="7688638" y="1193552"/>
                </a:cubicBezTo>
                <a:cubicBezTo>
                  <a:pt x="7681578" y="1186493"/>
                  <a:pt x="7663928" y="1179431"/>
                  <a:pt x="7635686" y="1172371"/>
                </a:cubicBezTo>
                <a:cubicBezTo>
                  <a:pt x="7628626" y="1172371"/>
                  <a:pt x="7621567" y="1170606"/>
                  <a:pt x="7614505" y="1167077"/>
                </a:cubicBezTo>
                <a:cubicBezTo>
                  <a:pt x="7607444" y="1163546"/>
                  <a:pt x="7600386" y="1160016"/>
                  <a:pt x="7593326" y="1156485"/>
                </a:cubicBezTo>
                <a:cubicBezTo>
                  <a:pt x="7586264" y="1152956"/>
                  <a:pt x="7577438" y="1149426"/>
                  <a:pt x="7566848" y="1145896"/>
                </a:cubicBezTo>
                <a:cubicBezTo>
                  <a:pt x="7556259" y="1142365"/>
                  <a:pt x="7547434" y="1140600"/>
                  <a:pt x="7540374" y="1140600"/>
                </a:cubicBezTo>
                <a:cubicBezTo>
                  <a:pt x="7519192" y="1140600"/>
                  <a:pt x="7501540" y="1137070"/>
                  <a:pt x="7487420" y="1130010"/>
                </a:cubicBezTo>
                <a:lnTo>
                  <a:pt x="7466240" y="1140600"/>
                </a:lnTo>
                <a:cubicBezTo>
                  <a:pt x="7473300" y="1147660"/>
                  <a:pt x="7494482" y="1151191"/>
                  <a:pt x="7529782" y="1151191"/>
                </a:cubicBezTo>
                <a:cubicBezTo>
                  <a:pt x="7536842" y="1158250"/>
                  <a:pt x="7540374" y="1163546"/>
                  <a:pt x="7540374" y="1167077"/>
                </a:cubicBezTo>
                <a:cubicBezTo>
                  <a:pt x="7540374" y="1170606"/>
                  <a:pt x="7547434" y="1168841"/>
                  <a:pt x="7561553" y="1161781"/>
                </a:cubicBezTo>
                <a:lnTo>
                  <a:pt x="7572144" y="1172371"/>
                </a:lnTo>
                <a:lnTo>
                  <a:pt x="7593326" y="1182962"/>
                </a:lnTo>
                <a:cubicBezTo>
                  <a:pt x="7607444" y="1182962"/>
                  <a:pt x="7618034" y="1184727"/>
                  <a:pt x="7625096" y="1188258"/>
                </a:cubicBezTo>
                <a:cubicBezTo>
                  <a:pt x="7632156" y="1191787"/>
                  <a:pt x="7640982" y="1193552"/>
                  <a:pt x="7651572" y="1193552"/>
                </a:cubicBezTo>
                <a:cubicBezTo>
                  <a:pt x="7662163" y="1193552"/>
                  <a:pt x="7667457" y="1197083"/>
                  <a:pt x="7667457" y="1204143"/>
                </a:cubicBezTo>
                <a:cubicBezTo>
                  <a:pt x="7674519" y="1204143"/>
                  <a:pt x="7678048" y="1204143"/>
                  <a:pt x="7678048" y="1204143"/>
                </a:cubicBezTo>
                <a:cubicBezTo>
                  <a:pt x="7678048" y="1204143"/>
                  <a:pt x="7678048" y="1207673"/>
                  <a:pt x="7678048" y="1214733"/>
                </a:cubicBezTo>
                <a:lnTo>
                  <a:pt x="7688638" y="1214733"/>
                </a:lnTo>
                <a:lnTo>
                  <a:pt x="7773361" y="1235914"/>
                </a:lnTo>
                <a:lnTo>
                  <a:pt x="7783952" y="1235914"/>
                </a:lnTo>
                <a:cubicBezTo>
                  <a:pt x="7783952" y="1235914"/>
                  <a:pt x="7785717" y="1235914"/>
                  <a:pt x="7789248" y="1235914"/>
                </a:cubicBezTo>
                <a:cubicBezTo>
                  <a:pt x="7792778" y="1235914"/>
                  <a:pt x="7801604" y="1239445"/>
                  <a:pt x="7815724" y="1246504"/>
                </a:cubicBezTo>
                <a:lnTo>
                  <a:pt x="7847494" y="1257095"/>
                </a:lnTo>
                <a:cubicBezTo>
                  <a:pt x="7854556" y="1257095"/>
                  <a:pt x="7861615" y="1258860"/>
                  <a:pt x="7868675" y="1262389"/>
                </a:cubicBezTo>
                <a:cubicBezTo>
                  <a:pt x="7875736" y="1265920"/>
                  <a:pt x="7879267" y="1267685"/>
                  <a:pt x="7879267" y="1267685"/>
                </a:cubicBezTo>
                <a:cubicBezTo>
                  <a:pt x="7879267" y="1267685"/>
                  <a:pt x="7882796" y="1269450"/>
                  <a:pt x="7889856" y="1272981"/>
                </a:cubicBezTo>
                <a:cubicBezTo>
                  <a:pt x="7896917" y="1276510"/>
                  <a:pt x="7914567" y="1278276"/>
                  <a:pt x="7942808" y="1278276"/>
                </a:cubicBezTo>
                <a:lnTo>
                  <a:pt x="7974579" y="1288866"/>
                </a:lnTo>
                <a:cubicBezTo>
                  <a:pt x="7967519" y="1295927"/>
                  <a:pt x="7963990" y="1299456"/>
                  <a:pt x="7963990" y="1299456"/>
                </a:cubicBezTo>
                <a:cubicBezTo>
                  <a:pt x="7963990" y="1306516"/>
                  <a:pt x="7960460" y="1310047"/>
                  <a:pt x="7953398" y="1310047"/>
                </a:cubicBezTo>
                <a:lnTo>
                  <a:pt x="7985171" y="1310047"/>
                </a:lnTo>
                <a:cubicBezTo>
                  <a:pt x="7992231" y="1302987"/>
                  <a:pt x="8001056" y="1301221"/>
                  <a:pt x="8011646" y="1304752"/>
                </a:cubicBezTo>
                <a:cubicBezTo>
                  <a:pt x="8022237" y="1308283"/>
                  <a:pt x="8031061" y="1313577"/>
                  <a:pt x="8038123" y="1320637"/>
                </a:cubicBezTo>
                <a:cubicBezTo>
                  <a:pt x="8038123" y="1320637"/>
                  <a:pt x="8041652" y="1322402"/>
                  <a:pt x="8048712" y="1325933"/>
                </a:cubicBezTo>
                <a:cubicBezTo>
                  <a:pt x="8055773" y="1329464"/>
                  <a:pt x="8062833" y="1327697"/>
                  <a:pt x="8069894" y="1320637"/>
                </a:cubicBezTo>
                <a:lnTo>
                  <a:pt x="8122846" y="1341818"/>
                </a:lnTo>
                <a:cubicBezTo>
                  <a:pt x="8122846" y="1341818"/>
                  <a:pt x="8119316" y="1341818"/>
                  <a:pt x="8112254" y="1341818"/>
                </a:cubicBezTo>
                <a:cubicBezTo>
                  <a:pt x="8105194" y="1341818"/>
                  <a:pt x="8101664" y="1341818"/>
                  <a:pt x="8101664" y="1341818"/>
                </a:cubicBezTo>
                <a:cubicBezTo>
                  <a:pt x="8101664" y="1348879"/>
                  <a:pt x="8122846" y="1359468"/>
                  <a:pt x="8165206" y="1373589"/>
                </a:cubicBezTo>
                <a:cubicBezTo>
                  <a:pt x="8172268" y="1373589"/>
                  <a:pt x="8177564" y="1373589"/>
                  <a:pt x="8181093" y="1373589"/>
                </a:cubicBezTo>
                <a:cubicBezTo>
                  <a:pt x="8184623" y="1373589"/>
                  <a:pt x="8186387" y="1373589"/>
                  <a:pt x="8186387" y="1373589"/>
                </a:cubicBezTo>
                <a:cubicBezTo>
                  <a:pt x="8193449" y="1373589"/>
                  <a:pt x="8196979" y="1377120"/>
                  <a:pt x="8196979" y="1384180"/>
                </a:cubicBezTo>
                <a:cubicBezTo>
                  <a:pt x="8274641" y="1405360"/>
                  <a:pt x="8341714" y="1419481"/>
                  <a:pt x="8398196" y="1426541"/>
                </a:cubicBezTo>
                <a:cubicBezTo>
                  <a:pt x="8426438" y="1426541"/>
                  <a:pt x="8447618" y="1430072"/>
                  <a:pt x="8461739" y="1437132"/>
                </a:cubicBezTo>
                <a:lnTo>
                  <a:pt x="8472329" y="1437132"/>
                </a:lnTo>
                <a:lnTo>
                  <a:pt x="8461739" y="1447722"/>
                </a:lnTo>
                <a:cubicBezTo>
                  <a:pt x="8454678" y="1447722"/>
                  <a:pt x="8447618" y="1447722"/>
                  <a:pt x="8440558" y="1447722"/>
                </a:cubicBezTo>
                <a:cubicBezTo>
                  <a:pt x="8433497" y="1447722"/>
                  <a:pt x="8429968" y="1447722"/>
                  <a:pt x="8429968" y="1447722"/>
                </a:cubicBezTo>
                <a:lnTo>
                  <a:pt x="8408787" y="1458312"/>
                </a:lnTo>
                <a:lnTo>
                  <a:pt x="8387606" y="1458312"/>
                </a:lnTo>
                <a:cubicBezTo>
                  <a:pt x="8373486" y="1451253"/>
                  <a:pt x="8359364" y="1445957"/>
                  <a:pt x="8345244" y="1442427"/>
                </a:cubicBezTo>
                <a:cubicBezTo>
                  <a:pt x="8331124" y="1438897"/>
                  <a:pt x="8320533" y="1438897"/>
                  <a:pt x="8313473" y="1442427"/>
                </a:cubicBezTo>
                <a:cubicBezTo>
                  <a:pt x="8306412" y="1445957"/>
                  <a:pt x="8299353" y="1444191"/>
                  <a:pt x="8292291" y="1437132"/>
                </a:cubicBezTo>
                <a:cubicBezTo>
                  <a:pt x="8285231" y="1430072"/>
                  <a:pt x="8278172" y="1430072"/>
                  <a:pt x="8271112" y="1437132"/>
                </a:cubicBezTo>
                <a:cubicBezTo>
                  <a:pt x="8264050" y="1437132"/>
                  <a:pt x="8258756" y="1435368"/>
                  <a:pt x="8255225" y="1431837"/>
                </a:cubicBezTo>
                <a:cubicBezTo>
                  <a:pt x="8251695" y="1428306"/>
                  <a:pt x="8249931" y="1426541"/>
                  <a:pt x="8249931" y="1426541"/>
                </a:cubicBezTo>
                <a:cubicBezTo>
                  <a:pt x="8249931" y="1426541"/>
                  <a:pt x="8246401" y="1426541"/>
                  <a:pt x="8239339" y="1426541"/>
                </a:cubicBezTo>
                <a:cubicBezTo>
                  <a:pt x="8232279" y="1426541"/>
                  <a:pt x="8225220" y="1423012"/>
                  <a:pt x="8218160" y="1415951"/>
                </a:cubicBezTo>
                <a:cubicBezTo>
                  <a:pt x="8211098" y="1408891"/>
                  <a:pt x="8200508" y="1405360"/>
                  <a:pt x="8186387" y="1405360"/>
                </a:cubicBezTo>
                <a:cubicBezTo>
                  <a:pt x="8179327" y="1412420"/>
                  <a:pt x="8172268" y="1414187"/>
                  <a:pt x="8165206" y="1410656"/>
                </a:cubicBezTo>
                <a:cubicBezTo>
                  <a:pt x="8158146" y="1407125"/>
                  <a:pt x="8151087" y="1405360"/>
                  <a:pt x="8144027" y="1405360"/>
                </a:cubicBezTo>
                <a:cubicBezTo>
                  <a:pt x="8129906" y="1405360"/>
                  <a:pt x="8119316" y="1405360"/>
                  <a:pt x="8112254" y="1405360"/>
                </a:cubicBezTo>
                <a:lnTo>
                  <a:pt x="8112254" y="1384180"/>
                </a:lnTo>
                <a:lnTo>
                  <a:pt x="8112254" y="1373589"/>
                </a:lnTo>
                <a:lnTo>
                  <a:pt x="8101664" y="1373589"/>
                </a:lnTo>
                <a:cubicBezTo>
                  <a:pt x="8101664" y="1359468"/>
                  <a:pt x="8098135" y="1362999"/>
                  <a:pt x="8091075" y="1384180"/>
                </a:cubicBezTo>
                <a:lnTo>
                  <a:pt x="8091075" y="1394770"/>
                </a:lnTo>
                <a:cubicBezTo>
                  <a:pt x="8084013" y="1394770"/>
                  <a:pt x="8071658" y="1389475"/>
                  <a:pt x="8054008" y="1378885"/>
                </a:cubicBezTo>
                <a:cubicBezTo>
                  <a:pt x="8036356" y="1368293"/>
                  <a:pt x="8025767" y="1364764"/>
                  <a:pt x="8022237" y="1368293"/>
                </a:cubicBezTo>
                <a:cubicBezTo>
                  <a:pt x="8018706" y="1371824"/>
                  <a:pt x="8011646" y="1373589"/>
                  <a:pt x="8001056" y="1373589"/>
                </a:cubicBezTo>
                <a:cubicBezTo>
                  <a:pt x="7990465" y="1373589"/>
                  <a:pt x="7985171" y="1370060"/>
                  <a:pt x="7985171" y="1362999"/>
                </a:cubicBezTo>
                <a:cubicBezTo>
                  <a:pt x="7985171" y="1362999"/>
                  <a:pt x="7981640" y="1362999"/>
                  <a:pt x="7974579" y="1362999"/>
                </a:cubicBezTo>
                <a:cubicBezTo>
                  <a:pt x="7967519" y="1362999"/>
                  <a:pt x="7963990" y="1362999"/>
                  <a:pt x="7963990" y="1362999"/>
                </a:cubicBezTo>
                <a:lnTo>
                  <a:pt x="7942808" y="1352408"/>
                </a:lnTo>
                <a:cubicBezTo>
                  <a:pt x="7942808" y="1352408"/>
                  <a:pt x="7939279" y="1352408"/>
                  <a:pt x="7932219" y="1352408"/>
                </a:cubicBezTo>
                <a:cubicBezTo>
                  <a:pt x="7925157" y="1352408"/>
                  <a:pt x="7925157" y="1355939"/>
                  <a:pt x="7932219" y="1362999"/>
                </a:cubicBezTo>
                <a:lnTo>
                  <a:pt x="7953398" y="1373589"/>
                </a:lnTo>
                <a:cubicBezTo>
                  <a:pt x="7960460" y="1373589"/>
                  <a:pt x="7963990" y="1375354"/>
                  <a:pt x="7963990" y="1378885"/>
                </a:cubicBezTo>
                <a:cubicBezTo>
                  <a:pt x="7963990" y="1382416"/>
                  <a:pt x="7974579" y="1384180"/>
                  <a:pt x="7995760" y="1384180"/>
                </a:cubicBezTo>
                <a:cubicBezTo>
                  <a:pt x="8002821" y="1384180"/>
                  <a:pt x="8009880" y="1385945"/>
                  <a:pt x="8016942" y="1389475"/>
                </a:cubicBezTo>
                <a:cubicBezTo>
                  <a:pt x="8024002" y="1393005"/>
                  <a:pt x="8029298" y="1396535"/>
                  <a:pt x="8032827" y="1400066"/>
                </a:cubicBezTo>
                <a:cubicBezTo>
                  <a:pt x="8036356" y="1403595"/>
                  <a:pt x="8043417" y="1407125"/>
                  <a:pt x="8054008" y="1410656"/>
                </a:cubicBezTo>
                <a:cubicBezTo>
                  <a:pt x="8064598" y="1414187"/>
                  <a:pt x="8073423" y="1415951"/>
                  <a:pt x="8080483" y="1415951"/>
                </a:cubicBezTo>
                <a:cubicBezTo>
                  <a:pt x="8108725" y="1423012"/>
                  <a:pt x="8129906" y="1430072"/>
                  <a:pt x="8144027" y="1437132"/>
                </a:cubicBezTo>
                <a:lnTo>
                  <a:pt x="8154617" y="1447722"/>
                </a:lnTo>
                <a:cubicBezTo>
                  <a:pt x="8140497" y="1440662"/>
                  <a:pt x="8133435" y="1438897"/>
                  <a:pt x="8133435" y="1442427"/>
                </a:cubicBezTo>
                <a:cubicBezTo>
                  <a:pt x="8133435" y="1445957"/>
                  <a:pt x="8129906" y="1447722"/>
                  <a:pt x="8122846" y="1447722"/>
                </a:cubicBezTo>
                <a:cubicBezTo>
                  <a:pt x="8115785" y="1447722"/>
                  <a:pt x="8112254" y="1447722"/>
                  <a:pt x="8112254" y="1447722"/>
                </a:cubicBezTo>
                <a:cubicBezTo>
                  <a:pt x="8112254" y="1447722"/>
                  <a:pt x="8112254" y="1451253"/>
                  <a:pt x="8112254" y="1458312"/>
                </a:cubicBezTo>
                <a:cubicBezTo>
                  <a:pt x="8112254" y="1465372"/>
                  <a:pt x="8108725" y="1465372"/>
                  <a:pt x="8101664" y="1458312"/>
                </a:cubicBezTo>
                <a:lnTo>
                  <a:pt x="8091075" y="1447722"/>
                </a:lnTo>
                <a:lnTo>
                  <a:pt x="8080483" y="1437132"/>
                </a:lnTo>
                <a:lnTo>
                  <a:pt x="8069894" y="1426541"/>
                </a:lnTo>
                <a:cubicBezTo>
                  <a:pt x="8055773" y="1426541"/>
                  <a:pt x="8045183" y="1430072"/>
                  <a:pt x="8038123" y="1437132"/>
                </a:cubicBezTo>
                <a:cubicBezTo>
                  <a:pt x="8031061" y="1437132"/>
                  <a:pt x="8027531" y="1435368"/>
                  <a:pt x="8027531" y="1431837"/>
                </a:cubicBezTo>
                <a:cubicBezTo>
                  <a:pt x="8027531" y="1428306"/>
                  <a:pt x="8024002" y="1426541"/>
                  <a:pt x="8016942" y="1426541"/>
                </a:cubicBezTo>
                <a:lnTo>
                  <a:pt x="8016942" y="1415951"/>
                </a:lnTo>
                <a:cubicBezTo>
                  <a:pt x="8009880" y="1415951"/>
                  <a:pt x="8006350" y="1417716"/>
                  <a:pt x="8006350" y="1421247"/>
                </a:cubicBezTo>
                <a:cubicBezTo>
                  <a:pt x="8006350" y="1424776"/>
                  <a:pt x="7995760" y="1426541"/>
                  <a:pt x="7974579" y="1426541"/>
                </a:cubicBezTo>
                <a:cubicBezTo>
                  <a:pt x="7960460" y="1419481"/>
                  <a:pt x="7953398" y="1419481"/>
                  <a:pt x="7953398" y="1426541"/>
                </a:cubicBezTo>
                <a:lnTo>
                  <a:pt x="7932219" y="1426541"/>
                </a:lnTo>
                <a:lnTo>
                  <a:pt x="7932219" y="1415951"/>
                </a:lnTo>
                <a:cubicBezTo>
                  <a:pt x="7925157" y="1408891"/>
                  <a:pt x="7907508" y="1405360"/>
                  <a:pt x="7879267" y="1405360"/>
                </a:cubicBezTo>
                <a:cubicBezTo>
                  <a:pt x="7872205" y="1405360"/>
                  <a:pt x="7868675" y="1403595"/>
                  <a:pt x="7868675" y="1400066"/>
                </a:cubicBezTo>
                <a:cubicBezTo>
                  <a:pt x="7868675" y="1396535"/>
                  <a:pt x="7861615" y="1394770"/>
                  <a:pt x="7847494" y="1394770"/>
                </a:cubicBezTo>
                <a:cubicBezTo>
                  <a:pt x="7826313" y="1394770"/>
                  <a:pt x="7822784" y="1398301"/>
                  <a:pt x="7836904" y="1405360"/>
                </a:cubicBezTo>
                <a:cubicBezTo>
                  <a:pt x="7843965" y="1412420"/>
                  <a:pt x="7889856" y="1426541"/>
                  <a:pt x="7974579" y="1447722"/>
                </a:cubicBezTo>
                <a:lnTo>
                  <a:pt x="8069894" y="1479493"/>
                </a:lnTo>
                <a:lnTo>
                  <a:pt x="8059302" y="1479493"/>
                </a:lnTo>
                <a:lnTo>
                  <a:pt x="8038123" y="1479493"/>
                </a:lnTo>
                <a:cubicBezTo>
                  <a:pt x="8045183" y="1486554"/>
                  <a:pt x="8059302" y="1493614"/>
                  <a:pt x="8080483" y="1500674"/>
                </a:cubicBezTo>
                <a:cubicBezTo>
                  <a:pt x="8087545" y="1507735"/>
                  <a:pt x="8094604" y="1513030"/>
                  <a:pt x="8101664" y="1516560"/>
                </a:cubicBezTo>
                <a:cubicBezTo>
                  <a:pt x="8108725" y="1520091"/>
                  <a:pt x="8112254" y="1521855"/>
                  <a:pt x="8112254" y="1521855"/>
                </a:cubicBezTo>
                <a:cubicBezTo>
                  <a:pt x="8119316" y="1521855"/>
                  <a:pt x="8126375" y="1521855"/>
                  <a:pt x="8133435" y="1521855"/>
                </a:cubicBezTo>
                <a:lnTo>
                  <a:pt x="8154617" y="1532445"/>
                </a:lnTo>
                <a:lnTo>
                  <a:pt x="8175798" y="1532445"/>
                </a:lnTo>
                <a:cubicBezTo>
                  <a:pt x="8225220" y="1539506"/>
                  <a:pt x="8264050" y="1550095"/>
                  <a:pt x="8292291" y="1564218"/>
                </a:cubicBezTo>
                <a:cubicBezTo>
                  <a:pt x="8292291" y="1571276"/>
                  <a:pt x="8295821" y="1574807"/>
                  <a:pt x="8302883" y="1574807"/>
                </a:cubicBezTo>
                <a:cubicBezTo>
                  <a:pt x="8309943" y="1574807"/>
                  <a:pt x="8317002" y="1574807"/>
                  <a:pt x="8324064" y="1574807"/>
                </a:cubicBezTo>
                <a:lnTo>
                  <a:pt x="8334654" y="1585397"/>
                </a:lnTo>
                <a:lnTo>
                  <a:pt x="8377016" y="1595988"/>
                </a:lnTo>
                <a:cubicBezTo>
                  <a:pt x="8398196" y="1603047"/>
                  <a:pt x="8412316" y="1606578"/>
                  <a:pt x="8419377" y="1606578"/>
                </a:cubicBezTo>
                <a:cubicBezTo>
                  <a:pt x="8412316" y="1606578"/>
                  <a:pt x="8405257" y="1606578"/>
                  <a:pt x="8398196" y="1606578"/>
                </a:cubicBezTo>
                <a:cubicBezTo>
                  <a:pt x="8391135" y="1606578"/>
                  <a:pt x="8384076" y="1606578"/>
                  <a:pt x="8377016" y="1606578"/>
                </a:cubicBezTo>
                <a:cubicBezTo>
                  <a:pt x="8362895" y="1599518"/>
                  <a:pt x="8341714" y="1592458"/>
                  <a:pt x="8313473" y="1585397"/>
                </a:cubicBezTo>
                <a:cubicBezTo>
                  <a:pt x="8256991" y="1571276"/>
                  <a:pt x="8211098" y="1557157"/>
                  <a:pt x="8175798" y="1543036"/>
                </a:cubicBezTo>
                <a:cubicBezTo>
                  <a:pt x="8168737" y="1543036"/>
                  <a:pt x="8161677" y="1543036"/>
                  <a:pt x="8154617" y="1543036"/>
                </a:cubicBezTo>
                <a:lnTo>
                  <a:pt x="8091075" y="1532445"/>
                </a:lnTo>
                <a:cubicBezTo>
                  <a:pt x="8084013" y="1525386"/>
                  <a:pt x="8073423" y="1521855"/>
                  <a:pt x="8059302" y="1521855"/>
                </a:cubicBezTo>
                <a:cubicBezTo>
                  <a:pt x="8045183" y="1521855"/>
                  <a:pt x="8038123" y="1520091"/>
                  <a:pt x="8038123" y="1516560"/>
                </a:cubicBezTo>
                <a:cubicBezTo>
                  <a:pt x="8038123" y="1513030"/>
                  <a:pt x="8034593" y="1511264"/>
                  <a:pt x="8027531" y="1511264"/>
                </a:cubicBezTo>
                <a:lnTo>
                  <a:pt x="7963990" y="1500674"/>
                </a:lnTo>
                <a:cubicBezTo>
                  <a:pt x="7949869" y="1493614"/>
                  <a:pt x="7942808" y="1493614"/>
                  <a:pt x="7942808" y="1500674"/>
                </a:cubicBezTo>
                <a:cubicBezTo>
                  <a:pt x="7935748" y="1500674"/>
                  <a:pt x="7932219" y="1500674"/>
                  <a:pt x="7932219" y="1500674"/>
                </a:cubicBezTo>
                <a:cubicBezTo>
                  <a:pt x="7925157" y="1493614"/>
                  <a:pt x="7918098" y="1490084"/>
                  <a:pt x="7911038" y="1490084"/>
                </a:cubicBezTo>
                <a:cubicBezTo>
                  <a:pt x="7903976" y="1490084"/>
                  <a:pt x="7903976" y="1493614"/>
                  <a:pt x="7911038" y="1500674"/>
                </a:cubicBezTo>
                <a:cubicBezTo>
                  <a:pt x="7903976" y="1500674"/>
                  <a:pt x="7898682" y="1500674"/>
                  <a:pt x="7895152" y="1500674"/>
                </a:cubicBezTo>
                <a:cubicBezTo>
                  <a:pt x="7891623" y="1500674"/>
                  <a:pt x="7889856" y="1502439"/>
                  <a:pt x="7889856" y="1505970"/>
                </a:cubicBezTo>
                <a:cubicBezTo>
                  <a:pt x="7889856" y="1509499"/>
                  <a:pt x="7886327" y="1511264"/>
                  <a:pt x="7879267" y="1511264"/>
                </a:cubicBezTo>
                <a:cubicBezTo>
                  <a:pt x="7872205" y="1511264"/>
                  <a:pt x="7858085" y="1507735"/>
                  <a:pt x="7836904" y="1500674"/>
                </a:cubicBezTo>
                <a:cubicBezTo>
                  <a:pt x="7808663" y="1486554"/>
                  <a:pt x="7791012" y="1479493"/>
                  <a:pt x="7783952" y="1479493"/>
                </a:cubicBezTo>
                <a:cubicBezTo>
                  <a:pt x="7776892" y="1479493"/>
                  <a:pt x="7771596" y="1477728"/>
                  <a:pt x="7768067" y="1474199"/>
                </a:cubicBezTo>
                <a:cubicBezTo>
                  <a:pt x="7764538" y="1470668"/>
                  <a:pt x="7759242" y="1468903"/>
                  <a:pt x="7752182" y="1468903"/>
                </a:cubicBezTo>
                <a:cubicBezTo>
                  <a:pt x="7738060" y="1468903"/>
                  <a:pt x="7725704" y="1465372"/>
                  <a:pt x="7715115" y="1458312"/>
                </a:cubicBezTo>
                <a:cubicBezTo>
                  <a:pt x="7704524" y="1451253"/>
                  <a:pt x="7697464" y="1449487"/>
                  <a:pt x="7693934" y="1453018"/>
                </a:cubicBezTo>
                <a:cubicBezTo>
                  <a:pt x="7690404" y="1456547"/>
                  <a:pt x="7685108" y="1454783"/>
                  <a:pt x="7678048" y="1447722"/>
                </a:cubicBezTo>
                <a:cubicBezTo>
                  <a:pt x="7670986" y="1440662"/>
                  <a:pt x="7660396" y="1437132"/>
                  <a:pt x="7646278" y="1437132"/>
                </a:cubicBezTo>
                <a:lnTo>
                  <a:pt x="7603915" y="1415951"/>
                </a:lnTo>
                <a:cubicBezTo>
                  <a:pt x="7589794" y="1415951"/>
                  <a:pt x="7579204" y="1415951"/>
                  <a:pt x="7572144" y="1415951"/>
                </a:cubicBezTo>
                <a:lnTo>
                  <a:pt x="7519192" y="1394770"/>
                </a:lnTo>
                <a:cubicBezTo>
                  <a:pt x="7512130" y="1387710"/>
                  <a:pt x="7501540" y="1384180"/>
                  <a:pt x="7487420" y="1384180"/>
                </a:cubicBezTo>
                <a:lnTo>
                  <a:pt x="7476830" y="1394770"/>
                </a:lnTo>
                <a:cubicBezTo>
                  <a:pt x="7476830" y="1401831"/>
                  <a:pt x="7483890" y="1405360"/>
                  <a:pt x="7498011" y="1405360"/>
                </a:cubicBezTo>
                <a:cubicBezTo>
                  <a:pt x="7512130" y="1405360"/>
                  <a:pt x="7519192" y="1407125"/>
                  <a:pt x="7519192" y="1410656"/>
                </a:cubicBezTo>
                <a:cubicBezTo>
                  <a:pt x="7519192" y="1414187"/>
                  <a:pt x="7522722" y="1417716"/>
                  <a:pt x="7529782" y="1421247"/>
                </a:cubicBezTo>
                <a:cubicBezTo>
                  <a:pt x="7536842" y="1424776"/>
                  <a:pt x="7543903" y="1424776"/>
                  <a:pt x="7550963" y="1421247"/>
                </a:cubicBezTo>
                <a:cubicBezTo>
                  <a:pt x="7558024" y="1417716"/>
                  <a:pt x="7568615" y="1419481"/>
                  <a:pt x="7582734" y="1426541"/>
                </a:cubicBezTo>
                <a:lnTo>
                  <a:pt x="7635686" y="1437132"/>
                </a:lnTo>
                <a:cubicBezTo>
                  <a:pt x="7635686" y="1444191"/>
                  <a:pt x="7635686" y="1447722"/>
                  <a:pt x="7635686" y="1447722"/>
                </a:cubicBezTo>
                <a:cubicBezTo>
                  <a:pt x="7635686" y="1447722"/>
                  <a:pt x="7637452" y="1449487"/>
                  <a:pt x="7640982" y="1453018"/>
                </a:cubicBezTo>
                <a:cubicBezTo>
                  <a:pt x="7644511" y="1456547"/>
                  <a:pt x="7649807" y="1458312"/>
                  <a:pt x="7656867" y="1458312"/>
                </a:cubicBezTo>
                <a:cubicBezTo>
                  <a:pt x="7663928" y="1458312"/>
                  <a:pt x="7676282" y="1463608"/>
                  <a:pt x="7693934" y="1474199"/>
                </a:cubicBezTo>
                <a:cubicBezTo>
                  <a:pt x="7711586" y="1484789"/>
                  <a:pt x="7722175" y="1486554"/>
                  <a:pt x="7725704" y="1479493"/>
                </a:cubicBezTo>
                <a:cubicBezTo>
                  <a:pt x="7729234" y="1472434"/>
                  <a:pt x="7732765" y="1468903"/>
                  <a:pt x="7736296" y="1468903"/>
                </a:cubicBezTo>
                <a:cubicBezTo>
                  <a:pt x="7739826" y="1468903"/>
                  <a:pt x="7741590" y="1472434"/>
                  <a:pt x="7741590" y="1479493"/>
                </a:cubicBezTo>
                <a:lnTo>
                  <a:pt x="7773361" y="1511264"/>
                </a:lnTo>
                <a:cubicBezTo>
                  <a:pt x="7801604" y="1518324"/>
                  <a:pt x="7815724" y="1523620"/>
                  <a:pt x="7815724" y="1527151"/>
                </a:cubicBezTo>
                <a:cubicBezTo>
                  <a:pt x="7815724" y="1530680"/>
                  <a:pt x="7819253" y="1532445"/>
                  <a:pt x="7826313" y="1532445"/>
                </a:cubicBezTo>
                <a:lnTo>
                  <a:pt x="7879267" y="1543036"/>
                </a:lnTo>
                <a:cubicBezTo>
                  <a:pt x="7886327" y="1550095"/>
                  <a:pt x="7907508" y="1560687"/>
                  <a:pt x="7942808" y="1574807"/>
                </a:cubicBezTo>
                <a:cubicBezTo>
                  <a:pt x="7978109" y="1588928"/>
                  <a:pt x="7999290" y="1595988"/>
                  <a:pt x="8006350" y="1595988"/>
                </a:cubicBezTo>
                <a:cubicBezTo>
                  <a:pt x="8013412" y="1595988"/>
                  <a:pt x="8016942" y="1595988"/>
                  <a:pt x="8016942" y="1595988"/>
                </a:cubicBezTo>
                <a:cubicBezTo>
                  <a:pt x="8016942" y="1603047"/>
                  <a:pt x="8018706" y="1606578"/>
                  <a:pt x="8022237" y="1606578"/>
                </a:cubicBezTo>
                <a:lnTo>
                  <a:pt x="7995760" y="1595988"/>
                </a:lnTo>
                <a:cubicBezTo>
                  <a:pt x="7981640" y="1595988"/>
                  <a:pt x="7960460" y="1590693"/>
                  <a:pt x="7932219" y="1580103"/>
                </a:cubicBezTo>
                <a:cubicBezTo>
                  <a:pt x="7903976" y="1569512"/>
                  <a:pt x="7888090" y="1567747"/>
                  <a:pt x="7884561" y="1574807"/>
                </a:cubicBezTo>
                <a:cubicBezTo>
                  <a:pt x="7881031" y="1581868"/>
                  <a:pt x="7877500" y="1581868"/>
                  <a:pt x="7873971" y="1574807"/>
                </a:cubicBezTo>
                <a:cubicBezTo>
                  <a:pt x="7870441" y="1567747"/>
                  <a:pt x="7861615" y="1560687"/>
                  <a:pt x="7847494" y="1553626"/>
                </a:cubicBezTo>
                <a:cubicBezTo>
                  <a:pt x="7833375" y="1546566"/>
                  <a:pt x="7822784" y="1543036"/>
                  <a:pt x="7815724" y="1543036"/>
                </a:cubicBezTo>
                <a:lnTo>
                  <a:pt x="7826313" y="1553626"/>
                </a:lnTo>
                <a:cubicBezTo>
                  <a:pt x="7833375" y="1553626"/>
                  <a:pt x="7833375" y="1557157"/>
                  <a:pt x="7826313" y="1564218"/>
                </a:cubicBezTo>
                <a:lnTo>
                  <a:pt x="7836904" y="1574807"/>
                </a:lnTo>
                <a:lnTo>
                  <a:pt x="7826313" y="1574807"/>
                </a:lnTo>
                <a:cubicBezTo>
                  <a:pt x="7812194" y="1567747"/>
                  <a:pt x="7805134" y="1562451"/>
                  <a:pt x="7805134" y="1558922"/>
                </a:cubicBezTo>
                <a:cubicBezTo>
                  <a:pt x="7805134" y="1555391"/>
                  <a:pt x="7801604" y="1553626"/>
                  <a:pt x="7794542" y="1553626"/>
                </a:cubicBezTo>
                <a:lnTo>
                  <a:pt x="7794542" y="1564218"/>
                </a:lnTo>
                <a:lnTo>
                  <a:pt x="7783952" y="1553626"/>
                </a:lnTo>
                <a:lnTo>
                  <a:pt x="7752182" y="1543036"/>
                </a:lnTo>
                <a:cubicBezTo>
                  <a:pt x="7752182" y="1543036"/>
                  <a:pt x="7748652" y="1541272"/>
                  <a:pt x="7741590" y="1537741"/>
                </a:cubicBezTo>
                <a:cubicBezTo>
                  <a:pt x="7734530" y="1534210"/>
                  <a:pt x="7731000" y="1532445"/>
                  <a:pt x="7731000" y="1532445"/>
                </a:cubicBezTo>
                <a:cubicBezTo>
                  <a:pt x="7716880" y="1532445"/>
                  <a:pt x="7713348" y="1535976"/>
                  <a:pt x="7720409" y="1543036"/>
                </a:cubicBezTo>
                <a:lnTo>
                  <a:pt x="7709820" y="1543036"/>
                </a:lnTo>
                <a:cubicBezTo>
                  <a:pt x="7709820" y="1535976"/>
                  <a:pt x="7704524" y="1532445"/>
                  <a:pt x="7693934" y="1532445"/>
                </a:cubicBezTo>
                <a:cubicBezTo>
                  <a:pt x="7683344" y="1532445"/>
                  <a:pt x="7678048" y="1525386"/>
                  <a:pt x="7678048" y="1511264"/>
                </a:cubicBezTo>
                <a:cubicBezTo>
                  <a:pt x="7678048" y="1497143"/>
                  <a:pt x="7674519" y="1490084"/>
                  <a:pt x="7667457" y="1490084"/>
                </a:cubicBezTo>
                <a:lnTo>
                  <a:pt x="7651572" y="1490084"/>
                </a:lnTo>
                <a:cubicBezTo>
                  <a:pt x="7655101" y="1490084"/>
                  <a:pt x="7660396" y="1493614"/>
                  <a:pt x="7667457" y="1500674"/>
                </a:cubicBezTo>
                <a:lnTo>
                  <a:pt x="7667457" y="1511264"/>
                </a:lnTo>
                <a:cubicBezTo>
                  <a:pt x="7667457" y="1511264"/>
                  <a:pt x="7663928" y="1516560"/>
                  <a:pt x="7656867" y="1527151"/>
                </a:cubicBezTo>
                <a:cubicBezTo>
                  <a:pt x="7649807" y="1537741"/>
                  <a:pt x="7640982" y="1543036"/>
                  <a:pt x="7630390" y="1543036"/>
                </a:cubicBezTo>
                <a:cubicBezTo>
                  <a:pt x="7619800" y="1543036"/>
                  <a:pt x="7614505" y="1544801"/>
                  <a:pt x="7614505" y="1548331"/>
                </a:cubicBezTo>
                <a:cubicBezTo>
                  <a:pt x="7614505" y="1551862"/>
                  <a:pt x="7618034" y="1555391"/>
                  <a:pt x="7625096" y="1558922"/>
                </a:cubicBezTo>
                <a:cubicBezTo>
                  <a:pt x="7632156" y="1562451"/>
                  <a:pt x="7639216" y="1564218"/>
                  <a:pt x="7646278" y="1564218"/>
                </a:cubicBezTo>
                <a:cubicBezTo>
                  <a:pt x="7639216" y="1571276"/>
                  <a:pt x="7642746" y="1574807"/>
                  <a:pt x="7656867" y="1574807"/>
                </a:cubicBezTo>
                <a:cubicBezTo>
                  <a:pt x="7678048" y="1574807"/>
                  <a:pt x="7688638" y="1578338"/>
                  <a:pt x="7688638" y="1585397"/>
                </a:cubicBezTo>
                <a:lnTo>
                  <a:pt x="7667457" y="1585397"/>
                </a:lnTo>
                <a:cubicBezTo>
                  <a:pt x="7667457" y="1592458"/>
                  <a:pt x="7667457" y="1595988"/>
                  <a:pt x="7667457" y="1595988"/>
                </a:cubicBezTo>
                <a:lnTo>
                  <a:pt x="7667457" y="1606578"/>
                </a:lnTo>
                <a:cubicBezTo>
                  <a:pt x="7667457" y="1606578"/>
                  <a:pt x="7665692" y="1604814"/>
                  <a:pt x="7662163" y="1601283"/>
                </a:cubicBezTo>
                <a:cubicBezTo>
                  <a:pt x="7658634" y="1597753"/>
                  <a:pt x="7649807" y="1592458"/>
                  <a:pt x="7635686" y="1585397"/>
                </a:cubicBezTo>
                <a:lnTo>
                  <a:pt x="7614505" y="1595988"/>
                </a:lnTo>
                <a:lnTo>
                  <a:pt x="7656867" y="1606578"/>
                </a:lnTo>
                <a:cubicBezTo>
                  <a:pt x="7663928" y="1613639"/>
                  <a:pt x="7670986" y="1620699"/>
                  <a:pt x="7678048" y="1627759"/>
                </a:cubicBezTo>
                <a:lnTo>
                  <a:pt x="7678048" y="1638349"/>
                </a:lnTo>
                <a:lnTo>
                  <a:pt x="7667457" y="1638349"/>
                </a:lnTo>
                <a:cubicBezTo>
                  <a:pt x="7667457" y="1645410"/>
                  <a:pt x="7663928" y="1648940"/>
                  <a:pt x="7656867" y="1648940"/>
                </a:cubicBezTo>
                <a:lnTo>
                  <a:pt x="7688638" y="1670122"/>
                </a:lnTo>
                <a:lnTo>
                  <a:pt x="7699230" y="1680711"/>
                </a:lnTo>
                <a:lnTo>
                  <a:pt x="7678048" y="1691301"/>
                </a:lnTo>
                <a:cubicBezTo>
                  <a:pt x="7670986" y="1691301"/>
                  <a:pt x="7665692" y="1691301"/>
                  <a:pt x="7662163" y="1691301"/>
                </a:cubicBezTo>
                <a:cubicBezTo>
                  <a:pt x="7658634" y="1691301"/>
                  <a:pt x="7656867" y="1694832"/>
                  <a:pt x="7656867" y="1701893"/>
                </a:cubicBezTo>
                <a:cubicBezTo>
                  <a:pt x="7656867" y="1701893"/>
                  <a:pt x="7660396" y="1701893"/>
                  <a:pt x="7667457" y="1701893"/>
                </a:cubicBezTo>
                <a:lnTo>
                  <a:pt x="7678048" y="1712482"/>
                </a:lnTo>
                <a:cubicBezTo>
                  <a:pt x="7678048" y="1712482"/>
                  <a:pt x="7678048" y="1716013"/>
                  <a:pt x="7678048" y="1723074"/>
                </a:cubicBezTo>
                <a:lnTo>
                  <a:pt x="7667457" y="1723074"/>
                </a:lnTo>
                <a:lnTo>
                  <a:pt x="7646278" y="1723074"/>
                </a:lnTo>
                <a:lnTo>
                  <a:pt x="7667457" y="1733663"/>
                </a:lnTo>
                <a:cubicBezTo>
                  <a:pt x="7674519" y="1733663"/>
                  <a:pt x="7679813" y="1733663"/>
                  <a:pt x="7683344" y="1733663"/>
                </a:cubicBezTo>
                <a:cubicBezTo>
                  <a:pt x="7686874" y="1733663"/>
                  <a:pt x="7692168" y="1733663"/>
                  <a:pt x="7699230" y="1733663"/>
                </a:cubicBezTo>
                <a:cubicBezTo>
                  <a:pt x="7706290" y="1733663"/>
                  <a:pt x="7709820" y="1733663"/>
                  <a:pt x="7709820" y="1733663"/>
                </a:cubicBezTo>
                <a:cubicBezTo>
                  <a:pt x="7716880" y="1733663"/>
                  <a:pt x="7720409" y="1735428"/>
                  <a:pt x="7720409" y="1738959"/>
                </a:cubicBezTo>
                <a:cubicBezTo>
                  <a:pt x="7720409" y="1742489"/>
                  <a:pt x="7720409" y="1744253"/>
                  <a:pt x="7720409" y="1744253"/>
                </a:cubicBezTo>
                <a:lnTo>
                  <a:pt x="7731000" y="1744253"/>
                </a:lnTo>
                <a:cubicBezTo>
                  <a:pt x="7731000" y="1737194"/>
                  <a:pt x="7727471" y="1733663"/>
                  <a:pt x="7720409" y="1733663"/>
                </a:cubicBezTo>
                <a:cubicBezTo>
                  <a:pt x="7720409" y="1726603"/>
                  <a:pt x="7720409" y="1723074"/>
                  <a:pt x="7720409" y="1723074"/>
                </a:cubicBezTo>
                <a:cubicBezTo>
                  <a:pt x="7720409" y="1723074"/>
                  <a:pt x="7725704" y="1724838"/>
                  <a:pt x="7736296" y="1728368"/>
                </a:cubicBezTo>
                <a:cubicBezTo>
                  <a:pt x="7746886" y="1731899"/>
                  <a:pt x="7759242" y="1737194"/>
                  <a:pt x="7773361" y="1744253"/>
                </a:cubicBezTo>
                <a:cubicBezTo>
                  <a:pt x="7787482" y="1751314"/>
                  <a:pt x="7798072" y="1754845"/>
                  <a:pt x="7805134" y="1754845"/>
                </a:cubicBezTo>
                <a:cubicBezTo>
                  <a:pt x="7812194" y="1761905"/>
                  <a:pt x="7819253" y="1765434"/>
                  <a:pt x="7826313" y="1765434"/>
                </a:cubicBezTo>
                <a:cubicBezTo>
                  <a:pt x="7833375" y="1765434"/>
                  <a:pt x="7838671" y="1767199"/>
                  <a:pt x="7842200" y="1770730"/>
                </a:cubicBezTo>
                <a:cubicBezTo>
                  <a:pt x="7845729" y="1774261"/>
                  <a:pt x="7854556" y="1777790"/>
                  <a:pt x="7868675" y="1781320"/>
                </a:cubicBezTo>
                <a:cubicBezTo>
                  <a:pt x="7882796" y="1784851"/>
                  <a:pt x="7893386" y="1786615"/>
                  <a:pt x="7900446" y="1786615"/>
                </a:cubicBezTo>
                <a:cubicBezTo>
                  <a:pt x="7907508" y="1786615"/>
                  <a:pt x="7909271" y="1790146"/>
                  <a:pt x="7905742" y="1797205"/>
                </a:cubicBezTo>
                <a:cubicBezTo>
                  <a:pt x="7902212" y="1804266"/>
                  <a:pt x="7896917" y="1807797"/>
                  <a:pt x="7889856" y="1807797"/>
                </a:cubicBezTo>
                <a:cubicBezTo>
                  <a:pt x="7889856" y="1814857"/>
                  <a:pt x="7886327" y="1818386"/>
                  <a:pt x="7879267" y="1818386"/>
                </a:cubicBezTo>
                <a:cubicBezTo>
                  <a:pt x="7872205" y="1818386"/>
                  <a:pt x="7868675" y="1818386"/>
                  <a:pt x="7868675" y="1818386"/>
                </a:cubicBezTo>
                <a:lnTo>
                  <a:pt x="7858085" y="1818386"/>
                </a:lnTo>
                <a:cubicBezTo>
                  <a:pt x="7858085" y="1811327"/>
                  <a:pt x="7854556" y="1807797"/>
                  <a:pt x="7847494" y="1807797"/>
                </a:cubicBezTo>
                <a:cubicBezTo>
                  <a:pt x="7840434" y="1807797"/>
                  <a:pt x="7838671" y="1806032"/>
                  <a:pt x="7842200" y="1802501"/>
                </a:cubicBezTo>
                <a:cubicBezTo>
                  <a:pt x="7845729" y="1798970"/>
                  <a:pt x="7843965" y="1795441"/>
                  <a:pt x="7836904" y="1791911"/>
                </a:cubicBezTo>
                <a:cubicBezTo>
                  <a:pt x="7829844" y="1788380"/>
                  <a:pt x="7822784" y="1784851"/>
                  <a:pt x="7815724" y="1781320"/>
                </a:cubicBezTo>
                <a:cubicBezTo>
                  <a:pt x="7808663" y="1777790"/>
                  <a:pt x="7801604" y="1779555"/>
                  <a:pt x="7794542" y="1786615"/>
                </a:cubicBezTo>
                <a:cubicBezTo>
                  <a:pt x="7794542" y="1793676"/>
                  <a:pt x="7792778" y="1797205"/>
                  <a:pt x="7789248" y="1797205"/>
                </a:cubicBezTo>
                <a:cubicBezTo>
                  <a:pt x="7785717" y="1797205"/>
                  <a:pt x="7780423" y="1795441"/>
                  <a:pt x="7773361" y="1791911"/>
                </a:cubicBezTo>
                <a:cubicBezTo>
                  <a:pt x="7766300" y="1788380"/>
                  <a:pt x="7761005" y="1786615"/>
                  <a:pt x="7757476" y="1786615"/>
                </a:cubicBezTo>
                <a:cubicBezTo>
                  <a:pt x="7753946" y="1786615"/>
                  <a:pt x="7752182" y="1790146"/>
                  <a:pt x="7752182" y="1797205"/>
                </a:cubicBezTo>
                <a:lnTo>
                  <a:pt x="7741590" y="1797205"/>
                </a:lnTo>
                <a:cubicBezTo>
                  <a:pt x="7734530" y="1790146"/>
                  <a:pt x="7731000" y="1786615"/>
                  <a:pt x="7731000" y="1786615"/>
                </a:cubicBezTo>
                <a:lnTo>
                  <a:pt x="7731000" y="1797205"/>
                </a:lnTo>
                <a:cubicBezTo>
                  <a:pt x="7731000" y="1804266"/>
                  <a:pt x="7731000" y="1811327"/>
                  <a:pt x="7731000" y="1818386"/>
                </a:cubicBezTo>
                <a:lnTo>
                  <a:pt x="7741590" y="1828978"/>
                </a:lnTo>
                <a:cubicBezTo>
                  <a:pt x="7741590" y="1828978"/>
                  <a:pt x="7738060" y="1828978"/>
                  <a:pt x="7731000" y="1828978"/>
                </a:cubicBezTo>
                <a:cubicBezTo>
                  <a:pt x="7731000" y="1836037"/>
                  <a:pt x="7731000" y="1839567"/>
                  <a:pt x="7731000" y="1839567"/>
                </a:cubicBezTo>
                <a:lnTo>
                  <a:pt x="7752182" y="1860749"/>
                </a:lnTo>
                <a:cubicBezTo>
                  <a:pt x="7759242" y="1867809"/>
                  <a:pt x="7761005" y="1873103"/>
                  <a:pt x="7757476" y="1876634"/>
                </a:cubicBezTo>
                <a:cubicBezTo>
                  <a:pt x="7753946" y="1880165"/>
                  <a:pt x="7755711" y="1885459"/>
                  <a:pt x="7762772" y="1892520"/>
                </a:cubicBezTo>
                <a:lnTo>
                  <a:pt x="7752182" y="1903111"/>
                </a:lnTo>
                <a:cubicBezTo>
                  <a:pt x="7745120" y="1896050"/>
                  <a:pt x="7739826" y="1894284"/>
                  <a:pt x="7736296" y="1897815"/>
                </a:cubicBezTo>
                <a:cubicBezTo>
                  <a:pt x="7732765" y="1901345"/>
                  <a:pt x="7732765" y="1906640"/>
                  <a:pt x="7736296" y="1913701"/>
                </a:cubicBezTo>
                <a:cubicBezTo>
                  <a:pt x="7739826" y="1920761"/>
                  <a:pt x="7741590" y="1924290"/>
                  <a:pt x="7741590" y="1924290"/>
                </a:cubicBezTo>
                <a:lnTo>
                  <a:pt x="7752182" y="1934882"/>
                </a:lnTo>
                <a:cubicBezTo>
                  <a:pt x="7759242" y="1934882"/>
                  <a:pt x="7764538" y="1931351"/>
                  <a:pt x="7768067" y="1924290"/>
                </a:cubicBezTo>
                <a:cubicBezTo>
                  <a:pt x="7771596" y="1917231"/>
                  <a:pt x="7773361" y="1910170"/>
                  <a:pt x="7773361" y="1903111"/>
                </a:cubicBezTo>
                <a:lnTo>
                  <a:pt x="7783952" y="1903111"/>
                </a:lnTo>
                <a:cubicBezTo>
                  <a:pt x="7783952" y="1910170"/>
                  <a:pt x="7787482" y="1913701"/>
                  <a:pt x="7794542" y="1913701"/>
                </a:cubicBezTo>
                <a:cubicBezTo>
                  <a:pt x="7794542" y="1913701"/>
                  <a:pt x="7798072" y="1913701"/>
                  <a:pt x="7805134" y="1913701"/>
                </a:cubicBezTo>
                <a:cubicBezTo>
                  <a:pt x="7805134" y="1920761"/>
                  <a:pt x="7808663" y="1924290"/>
                  <a:pt x="7815724" y="1924290"/>
                </a:cubicBezTo>
                <a:lnTo>
                  <a:pt x="7805134" y="1924290"/>
                </a:lnTo>
                <a:cubicBezTo>
                  <a:pt x="7791012" y="1917231"/>
                  <a:pt x="7782186" y="1917231"/>
                  <a:pt x="7778656" y="1924290"/>
                </a:cubicBezTo>
                <a:cubicBezTo>
                  <a:pt x="7775128" y="1931351"/>
                  <a:pt x="7775128" y="1936646"/>
                  <a:pt x="7778656" y="1940176"/>
                </a:cubicBezTo>
                <a:cubicBezTo>
                  <a:pt x="7782186" y="1943707"/>
                  <a:pt x="7780423" y="1945472"/>
                  <a:pt x="7773361" y="1945472"/>
                </a:cubicBezTo>
                <a:lnTo>
                  <a:pt x="7773361" y="1956063"/>
                </a:lnTo>
                <a:lnTo>
                  <a:pt x="7762772" y="1956063"/>
                </a:lnTo>
                <a:lnTo>
                  <a:pt x="7783952" y="1966653"/>
                </a:lnTo>
                <a:lnTo>
                  <a:pt x="7783952" y="1956063"/>
                </a:lnTo>
                <a:lnTo>
                  <a:pt x="7783952" y="1945472"/>
                </a:lnTo>
                <a:cubicBezTo>
                  <a:pt x="7791012" y="1945472"/>
                  <a:pt x="7796308" y="1947236"/>
                  <a:pt x="7799838" y="1950767"/>
                </a:cubicBezTo>
                <a:cubicBezTo>
                  <a:pt x="7803368" y="1954297"/>
                  <a:pt x="7801604" y="1956063"/>
                  <a:pt x="7794542" y="1956063"/>
                </a:cubicBezTo>
                <a:lnTo>
                  <a:pt x="7794542" y="1977242"/>
                </a:lnTo>
                <a:cubicBezTo>
                  <a:pt x="7780423" y="1977242"/>
                  <a:pt x="7775128" y="1980773"/>
                  <a:pt x="7778656" y="1987834"/>
                </a:cubicBezTo>
                <a:cubicBezTo>
                  <a:pt x="7782186" y="1994894"/>
                  <a:pt x="7776892" y="1998424"/>
                  <a:pt x="7762772" y="1998424"/>
                </a:cubicBezTo>
                <a:cubicBezTo>
                  <a:pt x="7748652" y="1998424"/>
                  <a:pt x="7741590" y="1994894"/>
                  <a:pt x="7741590" y="1987834"/>
                </a:cubicBezTo>
                <a:cubicBezTo>
                  <a:pt x="7734530" y="1987834"/>
                  <a:pt x="7729234" y="1987834"/>
                  <a:pt x="7725704" y="1987834"/>
                </a:cubicBezTo>
                <a:cubicBezTo>
                  <a:pt x="7722175" y="1987834"/>
                  <a:pt x="7716880" y="1987834"/>
                  <a:pt x="7709820" y="1987834"/>
                </a:cubicBezTo>
                <a:cubicBezTo>
                  <a:pt x="7716880" y="1994894"/>
                  <a:pt x="7713348" y="1998424"/>
                  <a:pt x="7699230" y="1998424"/>
                </a:cubicBezTo>
                <a:cubicBezTo>
                  <a:pt x="7692168" y="1991363"/>
                  <a:pt x="7681578" y="1987834"/>
                  <a:pt x="7667457" y="1987834"/>
                </a:cubicBezTo>
                <a:cubicBezTo>
                  <a:pt x="7653338" y="1980773"/>
                  <a:pt x="7642746" y="1977242"/>
                  <a:pt x="7635686" y="1977242"/>
                </a:cubicBezTo>
                <a:lnTo>
                  <a:pt x="7646278" y="1987834"/>
                </a:lnTo>
                <a:lnTo>
                  <a:pt x="7656867" y="1998424"/>
                </a:lnTo>
                <a:cubicBezTo>
                  <a:pt x="7663928" y="1998424"/>
                  <a:pt x="7670986" y="2001954"/>
                  <a:pt x="7678048" y="2009015"/>
                </a:cubicBezTo>
                <a:cubicBezTo>
                  <a:pt x="7685108" y="2016074"/>
                  <a:pt x="7692168" y="2019605"/>
                  <a:pt x="7699230" y="2019605"/>
                </a:cubicBezTo>
                <a:lnTo>
                  <a:pt x="7709820" y="2030194"/>
                </a:lnTo>
                <a:lnTo>
                  <a:pt x="7709820" y="2040786"/>
                </a:lnTo>
                <a:lnTo>
                  <a:pt x="7731000" y="2051376"/>
                </a:lnTo>
                <a:lnTo>
                  <a:pt x="7783952" y="2061967"/>
                </a:lnTo>
                <a:cubicBezTo>
                  <a:pt x="7783952" y="2061967"/>
                  <a:pt x="7785717" y="2063732"/>
                  <a:pt x="7789248" y="2067261"/>
                </a:cubicBezTo>
                <a:cubicBezTo>
                  <a:pt x="7792778" y="2070792"/>
                  <a:pt x="7798072" y="2076088"/>
                  <a:pt x="7805134" y="2083146"/>
                </a:cubicBezTo>
                <a:lnTo>
                  <a:pt x="7815724" y="2093738"/>
                </a:lnTo>
                <a:cubicBezTo>
                  <a:pt x="7822784" y="2093738"/>
                  <a:pt x="7828079" y="2095502"/>
                  <a:pt x="7831609" y="2099033"/>
                </a:cubicBezTo>
                <a:cubicBezTo>
                  <a:pt x="7835138" y="2102563"/>
                  <a:pt x="7838671" y="2102563"/>
                  <a:pt x="7842200" y="2099033"/>
                </a:cubicBezTo>
                <a:cubicBezTo>
                  <a:pt x="7845729" y="2095502"/>
                  <a:pt x="7849260" y="2097267"/>
                  <a:pt x="7852790" y="2104328"/>
                </a:cubicBezTo>
                <a:cubicBezTo>
                  <a:pt x="7856319" y="2111388"/>
                  <a:pt x="7859850" y="2113154"/>
                  <a:pt x="7863380" y="2109623"/>
                </a:cubicBezTo>
                <a:cubicBezTo>
                  <a:pt x="7866909" y="2106092"/>
                  <a:pt x="7872205" y="2107858"/>
                  <a:pt x="7879267" y="2114919"/>
                </a:cubicBezTo>
                <a:cubicBezTo>
                  <a:pt x="7893386" y="2129040"/>
                  <a:pt x="7905742" y="2137863"/>
                  <a:pt x="7916332" y="2141394"/>
                </a:cubicBezTo>
                <a:cubicBezTo>
                  <a:pt x="7926923" y="2144925"/>
                  <a:pt x="7949869" y="2157280"/>
                  <a:pt x="7985171" y="2178461"/>
                </a:cubicBezTo>
                <a:cubicBezTo>
                  <a:pt x="8013412" y="2185521"/>
                  <a:pt x="8039887" y="2197877"/>
                  <a:pt x="8064598" y="2215527"/>
                </a:cubicBezTo>
                <a:cubicBezTo>
                  <a:pt x="8089309" y="2233177"/>
                  <a:pt x="8101664" y="2249063"/>
                  <a:pt x="8101664" y="2263184"/>
                </a:cubicBezTo>
                <a:cubicBezTo>
                  <a:pt x="8101664" y="2270244"/>
                  <a:pt x="8103431" y="2275540"/>
                  <a:pt x="8106960" y="2279069"/>
                </a:cubicBezTo>
                <a:cubicBezTo>
                  <a:pt x="8110490" y="2282600"/>
                  <a:pt x="8110490" y="2284365"/>
                  <a:pt x="8106960" y="2284365"/>
                </a:cubicBezTo>
                <a:cubicBezTo>
                  <a:pt x="8103431" y="2284365"/>
                  <a:pt x="8101664" y="2280834"/>
                  <a:pt x="8101664" y="2273775"/>
                </a:cubicBezTo>
                <a:cubicBezTo>
                  <a:pt x="8101664" y="2266715"/>
                  <a:pt x="8091075" y="2263184"/>
                  <a:pt x="8069894" y="2263184"/>
                </a:cubicBezTo>
                <a:cubicBezTo>
                  <a:pt x="8062833" y="2263184"/>
                  <a:pt x="8059302" y="2263184"/>
                  <a:pt x="8059302" y="2263184"/>
                </a:cubicBezTo>
                <a:cubicBezTo>
                  <a:pt x="8052242" y="2263184"/>
                  <a:pt x="8045183" y="2259654"/>
                  <a:pt x="8038123" y="2252594"/>
                </a:cubicBezTo>
                <a:lnTo>
                  <a:pt x="8006350" y="2242004"/>
                </a:lnTo>
                <a:cubicBezTo>
                  <a:pt x="8006350" y="2242004"/>
                  <a:pt x="8002821" y="2242004"/>
                  <a:pt x="7995760" y="2242004"/>
                </a:cubicBezTo>
                <a:lnTo>
                  <a:pt x="7953398" y="2220823"/>
                </a:lnTo>
                <a:cubicBezTo>
                  <a:pt x="7946338" y="2227882"/>
                  <a:pt x="7941042" y="2231413"/>
                  <a:pt x="7937513" y="2231413"/>
                </a:cubicBezTo>
                <a:cubicBezTo>
                  <a:pt x="7933983" y="2231413"/>
                  <a:pt x="7928688" y="2227882"/>
                  <a:pt x="7921627" y="2220823"/>
                </a:cubicBezTo>
                <a:lnTo>
                  <a:pt x="7911038" y="2220823"/>
                </a:lnTo>
                <a:cubicBezTo>
                  <a:pt x="7918098" y="2227882"/>
                  <a:pt x="7960460" y="2249063"/>
                  <a:pt x="8038123" y="2284365"/>
                </a:cubicBezTo>
                <a:lnTo>
                  <a:pt x="8080483" y="2316136"/>
                </a:lnTo>
                <a:lnTo>
                  <a:pt x="8101664" y="2337317"/>
                </a:lnTo>
                <a:lnTo>
                  <a:pt x="8112254" y="2358498"/>
                </a:lnTo>
                <a:cubicBezTo>
                  <a:pt x="8105194" y="2358498"/>
                  <a:pt x="8098135" y="2354967"/>
                  <a:pt x="8091075" y="2347908"/>
                </a:cubicBezTo>
                <a:lnTo>
                  <a:pt x="8080483" y="2347908"/>
                </a:lnTo>
                <a:cubicBezTo>
                  <a:pt x="8080483" y="2347908"/>
                  <a:pt x="8076954" y="2347908"/>
                  <a:pt x="8069894" y="2347908"/>
                </a:cubicBezTo>
                <a:cubicBezTo>
                  <a:pt x="8062833" y="2340848"/>
                  <a:pt x="8059302" y="2337317"/>
                  <a:pt x="8059302" y="2337317"/>
                </a:cubicBezTo>
                <a:lnTo>
                  <a:pt x="8006350" y="2305546"/>
                </a:lnTo>
                <a:cubicBezTo>
                  <a:pt x="8006350" y="2305546"/>
                  <a:pt x="8008116" y="2307311"/>
                  <a:pt x="8011646" y="2310841"/>
                </a:cubicBezTo>
                <a:cubicBezTo>
                  <a:pt x="8015175" y="2314371"/>
                  <a:pt x="8016942" y="2316136"/>
                  <a:pt x="8016942" y="2316136"/>
                </a:cubicBezTo>
                <a:lnTo>
                  <a:pt x="7995760" y="2316136"/>
                </a:lnTo>
                <a:cubicBezTo>
                  <a:pt x="7995760" y="2316136"/>
                  <a:pt x="7995760" y="2314371"/>
                  <a:pt x="7995760" y="2310841"/>
                </a:cubicBezTo>
                <a:cubicBezTo>
                  <a:pt x="7995760" y="2307311"/>
                  <a:pt x="7992231" y="2303781"/>
                  <a:pt x="7985171" y="2300250"/>
                </a:cubicBezTo>
                <a:cubicBezTo>
                  <a:pt x="7978109" y="2296721"/>
                  <a:pt x="7972815" y="2293190"/>
                  <a:pt x="7969284" y="2289660"/>
                </a:cubicBezTo>
                <a:cubicBezTo>
                  <a:pt x="7965754" y="2286129"/>
                  <a:pt x="7963990" y="2280834"/>
                  <a:pt x="7963990" y="2273775"/>
                </a:cubicBezTo>
                <a:cubicBezTo>
                  <a:pt x="7963990" y="2266715"/>
                  <a:pt x="7946338" y="2259654"/>
                  <a:pt x="7911038" y="2252594"/>
                </a:cubicBezTo>
                <a:cubicBezTo>
                  <a:pt x="7889856" y="2245533"/>
                  <a:pt x="7875736" y="2238473"/>
                  <a:pt x="7868675" y="2231413"/>
                </a:cubicBezTo>
                <a:cubicBezTo>
                  <a:pt x="7868675" y="2231413"/>
                  <a:pt x="7866909" y="2229648"/>
                  <a:pt x="7863380" y="2226117"/>
                </a:cubicBezTo>
                <a:cubicBezTo>
                  <a:pt x="7859850" y="2222588"/>
                  <a:pt x="7854556" y="2220823"/>
                  <a:pt x="7847494" y="2220823"/>
                </a:cubicBezTo>
                <a:cubicBezTo>
                  <a:pt x="7833375" y="2220823"/>
                  <a:pt x="7826313" y="2219058"/>
                  <a:pt x="7826313" y="2215527"/>
                </a:cubicBezTo>
                <a:cubicBezTo>
                  <a:pt x="7826313" y="2211996"/>
                  <a:pt x="7824548" y="2210232"/>
                  <a:pt x="7821019" y="2210232"/>
                </a:cubicBezTo>
                <a:cubicBezTo>
                  <a:pt x="7817490" y="2210232"/>
                  <a:pt x="7815724" y="2213763"/>
                  <a:pt x="7815724" y="2220823"/>
                </a:cubicBezTo>
                <a:lnTo>
                  <a:pt x="7783952" y="2199642"/>
                </a:lnTo>
                <a:lnTo>
                  <a:pt x="7762772" y="2189051"/>
                </a:lnTo>
                <a:cubicBezTo>
                  <a:pt x="7748652" y="2181992"/>
                  <a:pt x="7739826" y="2176696"/>
                  <a:pt x="7736296" y="2173165"/>
                </a:cubicBezTo>
                <a:cubicBezTo>
                  <a:pt x="7732765" y="2169636"/>
                  <a:pt x="7734530" y="2167871"/>
                  <a:pt x="7741590" y="2167871"/>
                </a:cubicBezTo>
                <a:cubicBezTo>
                  <a:pt x="7741590" y="2160811"/>
                  <a:pt x="7741590" y="2157280"/>
                  <a:pt x="7741590" y="2157280"/>
                </a:cubicBezTo>
                <a:cubicBezTo>
                  <a:pt x="7741590" y="2157280"/>
                  <a:pt x="7738060" y="2157280"/>
                  <a:pt x="7731000" y="2157280"/>
                </a:cubicBezTo>
                <a:lnTo>
                  <a:pt x="7752182" y="2146690"/>
                </a:lnTo>
                <a:cubicBezTo>
                  <a:pt x="7766300" y="2146690"/>
                  <a:pt x="7769832" y="2143159"/>
                  <a:pt x="7762772" y="2136099"/>
                </a:cubicBezTo>
                <a:lnTo>
                  <a:pt x="7773361" y="2125509"/>
                </a:lnTo>
                <a:lnTo>
                  <a:pt x="7773361" y="2114919"/>
                </a:lnTo>
                <a:lnTo>
                  <a:pt x="7752182" y="2114919"/>
                </a:lnTo>
                <a:cubicBezTo>
                  <a:pt x="7752182" y="2114919"/>
                  <a:pt x="7748652" y="2118448"/>
                  <a:pt x="7741590" y="2125509"/>
                </a:cubicBezTo>
                <a:lnTo>
                  <a:pt x="7731000" y="2125509"/>
                </a:lnTo>
                <a:cubicBezTo>
                  <a:pt x="7731000" y="2118448"/>
                  <a:pt x="7734530" y="2114919"/>
                  <a:pt x="7741590" y="2114919"/>
                </a:cubicBezTo>
                <a:lnTo>
                  <a:pt x="7741590" y="2104328"/>
                </a:lnTo>
                <a:lnTo>
                  <a:pt x="7752182" y="2093738"/>
                </a:lnTo>
                <a:cubicBezTo>
                  <a:pt x="7731000" y="2079617"/>
                  <a:pt x="7713348" y="2072557"/>
                  <a:pt x="7699230" y="2072557"/>
                </a:cubicBezTo>
                <a:lnTo>
                  <a:pt x="7678048" y="2061967"/>
                </a:lnTo>
                <a:cubicBezTo>
                  <a:pt x="7670986" y="2054906"/>
                  <a:pt x="7663928" y="2049611"/>
                  <a:pt x="7656867" y="2046080"/>
                </a:cubicBezTo>
                <a:cubicBezTo>
                  <a:pt x="7649807" y="2042550"/>
                  <a:pt x="7640982" y="2037255"/>
                  <a:pt x="7630390" y="2030194"/>
                </a:cubicBezTo>
                <a:cubicBezTo>
                  <a:pt x="7619800" y="2023136"/>
                  <a:pt x="7605682" y="2016074"/>
                  <a:pt x="7588030" y="2009015"/>
                </a:cubicBezTo>
                <a:cubicBezTo>
                  <a:pt x="7570378" y="2001954"/>
                  <a:pt x="7561553" y="1994894"/>
                  <a:pt x="7561553" y="1987834"/>
                </a:cubicBezTo>
                <a:lnTo>
                  <a:pt x="7550963" y="1977242"/>
                </a:lnTo>
                <a:cubicBezTo>
                  <a:pt x="7550963" y="1984303"/>
                  <a:pt x="7547434" y="1987834"/>
                  <a:pt x="7540374" y="1987834"/>
                </a:cubicBezTo>
                <a:lnTo>
                  <a:pt x="7529782" y="1987834"/>
                </a:lnTo>
                <a:cubicBezTo>
                  <a:pt x="7536842" y="1987834"/>
                  <a:pt x="7538607" y="1989598"/>
                  <a:pt x="7535078" y="1993128"/>
                </a:cubicBezTo>
                <a:cubicBezTo>
                  <a:pt x="7531548" y="1996659"/>
                  <a:pt x="7529782" y="1998424"/>
                  <a:pt x="7529782" y="1998424"/>
                </a:cubicBezTo>
                <a:cubicBezTo>
                  <a:pt x="7529782" y="2005484"/>
                  <a:pt x="7526252" y="2005484"/>
                  <a:pt x="7519192" y="1998424"/>
                </a:cubicBezTo>
                <a:cubicBezTo>
                  <a:pt x="7512130" y="1991363"/>
                  <a:pt x="7508601" y="1987834"/>
                  <a:pt x="7508601" y="1987834"/>
                </a:cubicBezTo>
                <a:lnTo>
                  <a:pt x="7508601" y="1998424"/>
                </a:lnTo>
                <a:cubicBezTo>
                  <a:pt x="7508601" y="1998424"/>
                  <a:pt x="7508601" y="2001954"/>
                  <a:pt x="7508601" y="2009015"/>
                </a:cubicBezTo>
                <a:lnTo>
                  <a:pt x="7498011" y="1998424"/>
                </a:lnTo>
                <a:cubicBezTo>
                  <a:pt x="7490951" y="1991363"/>
                  <a:pt x="7487420" y="1987834"/>
                  <a:pt x="7487420" y="1987834"/>
                </a:cubicBezTo>
                <a:cubicBezTo>
                  <a:pt x="7487420" y="1987834"/>
                  <a:pt x="7489186" y="1986069"/>
                  <a:pt x="7492716" y="1982538"/>
                </a:cubicBezTo>
                <a:cubicBezTo>
                  <a:pt x="7496245" y="1979007"/>
                  <a:pt x="7496245" y="1977242"/>
                  <a:pt x="7492716" y="1977242"/>
                </a:cubicBezTo>
                <a:cubicBezTo>
                  <a:pt x="7489186" y="1977242"/>
                  <a:pt x="7487420" y="1977242"/>
                  <a:pt x="7487420" y="1977242"/>
                </a:cubicBezTo>
                <a:cubicBezTo>
                  <a:pt x="7480360" y="1970184"/>
                  <a:pt x="7480360" y="1966653"/>
                  <a:pt x="7487420" y="1966653"/>
                </a:cubicBezTo>
                <a:lnTo>
                  <a:pt x="7476830" y="1966653"/>
                </a:lnTo>
                <a:lnTo>
                  <a:pt x="7466240" y="1945472"/>
                </a:lnTo>
                <a:cubicBezTo>
                  <a:pt x="7473300" y="1945472"/>
                  <a:pt x="7480360" y="1949002"/>
                  <a:pt x="7487420" y="1956063"/>
                </a:cubicBezTo>
                <a:cubicBezTo>
                  <a:pt x="7494482" y="1963122"/>
                  <a:pt x="7501540" y="1964888"/>
                  <a:pt x="7508601" y="1961357"/>
                </a:cubicBezTo>
                <a:cubicBezTo>
                  <a:pt x="7515663" y="1957828"/>
                  <a:pt x="7515663" y="1952532"/>
                  <a:pt x="7508601" y="1945472"/>
                </a:cubicBezTo>
                <a:lnTo>
                  <a:pt x="7487420" y="1924290"/>
                </a:lnTo>
                <a:cubicBezTo>
                  <a:pt x="7487420" y="1924290"/>
                  <a:pt x="7483890" y="1924290"/>
                  <a:pt x="7476830" y="1924290"/>
                </a:cubicBezTo>
                <a:lnTo>
                  <a:pt x="7466240" y="1924290"/>
                </a:lnTo>
                <a:cubicBezTo>
                  <a:pt x="7459178" y="1924290"/>
                  <a:pt x="7452120" y="1924290"/>
                  <a:pt x="7445059" y="1924290"/>
                </a:cubicBezTo>
                <a:cubicBezTo>
                  <a:pt x="7445059" y="1924290"/>
                  <a:pt x="7441530" y="1926055"/>
                  <a:pt x="7434468" y="1929586"/>
                </a:cubicBezTo>
                <a:cubicBezTo>
                  <a:pt x="7427408" y="1933117"/>
                  <a:pt x="7423878" y="1938411"/>
                  <a:pt x="7423878" y="1945472"/>
                </a:cubicBezTo>
                <a:lnTo>
                  <a:pt x="7413288" y="1956063"/>
                </a:lnTo>
                <a:cubicBezTo>
                  <a:pt x="7420348" y="1956063"/>
                  <a:pt x="7423878" y="1959592"/>
                  <a:pt x="7423878" y="1966653"/>
                </a:cubicBezTo>
                <a:cubicBezTo>
                  <a:pt x="7423878" y="1973713"/>
                  <a:pt x="7415053" y="1977242"/>
                  <a:pt x="7397403" y="1977242"/>
                </a:cubicBezTo>
                <a:cubicBezTo>
                  <a:pt x="7379751" y="1977242"/>
                  <a:pt x="7360336" y="1975478"/>
                  <a:pt x="7339155" y="1971948"/>
                </a:cubicBezTo>
                <a:cubicBezTo>
                  <a:pt x="7317974" y="1968417"/>
                  <a:pt x="7303854" y="1964888"/>
                  <a:pt x="7296793" y="1961357"/>
                </a:cubicBezTo>
                <a:cubicBezTo>
                  <a:pt x="7289732" y="1957828"/>
                  <a:pt x="7284437" y="1956063"/>
                  <a:pt x="7280908" y="1956063"/>
                </a:cubicBezTo>
                <a:cubicBezTo>
                  <a:pt x="7277378" y="1956063"/>
                  <a:pt x="7272082" y="1956063"/>
                  <a:pt x="7265022" y="1956063"/>
                </a:cubicBezTo>
                <a:lnTo>
                  <a:pt x="7265022" y="1966653"/>
                </a:lnTo>
                <a:cubicBezTo>
                  <a:pt x="7279142" y="1966653"/>
                  <a:pt x="7289732" y="1973713"/>
                  <a:pt x="7296793" y="1987834"/>
                </a:cubicBezTo>
                <a:lnTo>
                  <a:pt x="7317974" y="1998424"/>
                </a:lnTo>
                <a:lnTo>
                  <a:pt x="7286203" y="1998424"/>
                </a:lnTo>
                <a:cubicBezTo>
                  <a:pt x="7265022" y="1998424"/>
                  <a:pt x="7254432" y="1994894"/>
                  <a:pt x="7254432" y="1987834"/>
                </a:cubicBezTo>
                <a:cubicBezTo>
                  <a:pt x="7247370" y="1987834"/>
                  <a:pt x="7243841" y="1987834"/>
                  <a:pt x="7243841" y="1987834"/>
                </a:cubicBezTo>
                <a:cubicBezTo>
                  <a:pt x="7243841" y="1987834"/>
                  <a:pt x="7243841" y="1991363"/>
                  <a:pt x="7243841" y="1998424"/>
                </a:cubicBezTo>
                <a:lnTo>
                  <a:pt x="7201480" y="2009015"/>
                </a:lnTo>
                <a:lnTo>
                  <a:pt x="7201480" y="1987834"/>
                </a:lnTo>
                <a:cubicBezTo>
                  <a:pt x="7194418" y="1987834"/>
                  <a:pt x="7187360" y="1986069"/>
                  <a:pt x="7180299" y="1982538"/>
                </a:cubicBezTo>
                <a:cubicBezTo>
                  <a:pt x="7173238" y="1979007"/>
                  <a:pt x="7169708" y="1977242"/>
                  <a:pt x="7169708" y="1977242"/>
                </a:cubicBezTo>
                <a:cubicBezTo>
                  <a:pt x="7169708" y="1977242"/>
                  <a:pt x="7169708" y="1980773"/>
                  <a:pt x="7169708" y="1987834"/>
                </a:cubicBezTo>
                <a:lnTo>
                  <a:pt x="7159118" y="1998424"/>
                </a:lnTo>
                <a:cubicBezTo>
                  <a:pt x="7159118" y="1998424"/>
                  <a:pt x="7157352" y="2000188"/>
                  <a:pt x="7153822" y="2003719"/>
                </a:cubicBezTo>
                <a:cubicBezTo>
                  <a:pt x="7150293" y="2007250"/>
                  <a:pt x="7148526" y="2012544"/>
                  <a:pt x="7148526" y="2019605"/>
                </a:cubicBezTo>
                <a:cubicBezTo>
                  <a:pt x="7148526" y="2033725"/>
                  <a:pt x="7155588" y="2033725"/>
                  <a:pt x="7169708" y="2019605"/>
                </a:cubicBezTo>
                <a:cubicBezTo>
                  <a:pt x="7169708" y="2012544"/>
                  <a:pt x="7173238" y="2012544"/>
                  <a:pt x="7180299" y="2019605"/>
                </a:cubicBezTo>
                <a:cubicBezTo>
                  <a:pt x="7187360" y="2026665"/>
                  <a:pt x="7190889" y="2026665"/>
                  <a:pt x="7190889" y="2019605"/>
                </a:cubicBezTo>
                <a:cubicBezTo>
                  <a:pt x="7197949" y="2019605"/>
                  <a:pt x="7201480" y="2021369"/>
                  <a:pt x="7201480" y="2024900"/>
                </a:cubicBezTo>
                <a:cubicBezTo>
                  <a:pt x="7201480" y="2028430"/>
                  <a:pt x="7205010" y="2030194"/>
                  <a:pt x="7212070" y="2030194"/>
                </a:cubicBezTo>
                <a:cubicBezTo>
                  <a:pt x="7212070" y="2044315"/>
                  <a:pt x="7226190" y="2044315"/>
                  <a:pt x="7254432" y="2030194"/>
                </a:cubicBezTo>
                <a:lnTo>
                  <a:pt x="7265022" y="2030194"/>
                </a:lnTo>
                <a:lnTo>
                  <a:pt x="7265022" y="2040786"/>
                </a:lnTo>
                <a:lnTo>
                  <a:pt x="7286203" y="2030194"/>
                </a:lnTo>
                <a:lnTo>
                  <a:pt x="7292822" y="2030194"/>
                </a:lnTo>
                <a:cubicBezTo>
                  <a:pt x="7295470" y="2030194"/>
                  <a:pt x="7296793" y="2030194"/>
                  <a:pt x="7296793" y="2030194"/>
                </a:cubicBezTo>
                <a:lnTo>
                  <a:pt x="7265022" y="2051376"/>
                </a:lnTo>
                <a:cubicBezTo>
                  <a:pt x="7250902" y="2051376"/>
                  <a:pt x="7243841" y="2054906"/>
                  <a:pt x="7243841" y="2061967"/>
                </a:cubicBezTo>
                <a:lnTo>
                  <a:pt x="7243841" y="2072557"/>
                </a:lnTo>
                <a:lnTo>
                  <a:pt x="7275612" y="2093738"/>
                </a:lnTo>
                <a:cubicBezTo>
                  <a:pt x="7289732" y="2093738"/>
                  <a:pt x="7300322" y="2097267"/>
                  <a:pt x="7307384" y="2104328"/>
                </a:cubicBezTo>
                <a:cubicBezTo>
                  <a:pt x="7314444" y="2104328"/>
                  <a:pt x="7317974" y="2104328"/>
                  <a:pt x="7317974" y="2104328"/>
                </a:cubicBezTo>
                <a:cubicBezTo>
                  <a:pt x="7317974" y="2104328"/>
                  <a:pt x="7321504" y="2104328"/>
                  <a:pt x="7328564" y="2104328"/>
                </a:cubicBezTo>
                <a:cubicBezTo>
                  <a:pt x="7328564" y="2104328"/>
                  <a:pt x="7330330" y="2107858"/>
                  <a:pt x="7333860" y="2114919"/>
                </a:cubicBezTo>
                <a:cubicBezTo>
                  <a:pt x="7337389" y="2121978"/>
                  <a:pt x="7335626" y="2125509"/>
                  <a:pt x="7328564" y="2125509"/>
                </a:cubicBezTo>
                <a:lnTo>
                  <a:pt x="7307384" y="2125509"/>
                </a:lnTo>
                <a:cubicBezTo>
                  <a:pt x="7300322" y="2132569"/>
                  <a:pt x="7293264" y="2136099"/>
                  <a:pt x="7286203" y="2136099"/>
                </a:cubicBezTo>
                <a:lnTo>
                  <a:pt x="7286203" y="2125509"/>
                </a:lnTo>
                <a:lnTo>
                  <a:pt x="7275612" y="2114919"/>
                </a:lnTo>
                <a:cubicBezTo>
                  <a:pt x="7268552" y="2114919"/>
                  <a:pt x="7266788" y="2118448"/>
                  <a:pt x="7270318" y="2125509"/>
                </a:cubicBezTo>
                <a:cubicBezTo>
                  <a:pt x="7273847" y="2132569"/>
                  <a:pt x="7272082" y="2136099"/>
                  <a:pt x="7265022" y="2136099"/>
                </a:cubicBezTo>
                <a:cubicBezTo>
                  <a:pt x="7265022" y="2129040"/>
                  <a:pt x="7259726" y="2123744"/>
                  <a:pt x="7249136" y="2120213"/>
                </a:cubicBezTo>
                <a:cubicBezTo>
                  <a:pt x="7238546" y="2116684"/>
                  <a:pt x="7231485" y="2113154"/>
                  <a:pt x="7227956" y="2109623"/>
                </a:cubicBezTo>
                <a:cubicBezTo>
                  <a:pt x="7224426" y="2106092"/>
                  <a:pt x="7222660" y="2104328"/>
                  <a:pt x="7222660" y="2104328"/>
                </a:cubicBezTo>
                <a:lnTo>
                  <a:pt x="7201480" y="2104328"/>
                </a:lnTo>
                <a:lnTo>
                  <a:pt x="7148526" y="2093738"/>
                </a:lnTo>
                <a:lnTo>
                  <a:pt x="7132641" y="2093738"/>
                </a:lnTo>
                <a:cubicBezTo>
                  <a:pt x="7136170" y="2093738"/>
                  <a:pt x="7137937" y="2091973"/>
                  <a:pt x="7137937" y="2088442"/>
                </a:cubicBezTo>
                <a:cubicBezTo>
                  <a:pt x="7137937" y="2084911"/>
                  <a:pt x="7136170" y="2081382"/>
                  <a:pt x="7132641" y="2077852"/>
                </a:cubicBezTo>
                <a:cubicBezTo>
                  <a:pt x="7129112" y="2074321"/>
                  <a:pt x="7125581" y="2074321"/>
                  <a:pt x="7122052" y="2077852"/>
                </a:cubicBezTo>
                <a:cubicBezTo>
                  <a:pt x="7118522" y="2081382"/>
                  <a:pt x="7118522" y="2084911"/>
                  <a:pt x="7122052" y="2088442"/>
                </a:cubicBezTo>
                <a:cubicBezTo>
                  <a:pt x="7125581" y="2091973"/>
                  <a:pt x="7129112" y="2093738"/>
                  <a:pt x="7132641" y="2093738"/>
                </a:cubicBezTo>
                <a:lnTo>
                  <a:pt x="7111462" y="2093738"/>
                </a:lnTo>
                <a:cubicBezTo>
                  <a:pt x="7100870" y="2093738"/>
                  <a:pt x="7095574" y="2095502"/>
                  <a:pt x="7095574" y="2099033"/>
                </a:cubicBezTo>
                <a:cubicBezTo>
                  <a:pt x="7095574" y="2102563"/>
                  <a:pt x="7093810" y="2104328"/>
                  <a:pt x="7090280" y="2104328"/>
                </a:cubicBezTo>
                <a:cubicBezTo>
                  <a:pt x="7086751" y="2104328"/>
                  <a:pt x="7081456" y="2104328"/>
                  <a:pt x="7074395" y="2104328"/>
                </a:cubicBezTo>
                <a:lnTo>
                  <a:pt x="7063804" y="2104328"/>
                </a:lnTo>
                <a:lnTo>
                  <a:pt x="7063804" y="2114919"/>
                </a:lnTo>
                <a:cubicBezTo>
                  <a:pt x="7056744" y="2114919"/>
                  <a:pt x="7053214" y="2111388"/>
                  <a:pt x="7053214" y="2104328"/>
                </a:cubicBezTo>
                <a:cubicBezTo>
                  <a:pt x="7053214" y="2090207"/>
                  <a:pt x="7056744" y="2086677"/>
                  <a:pt x="7063804" y="2093738"/>
                </a:cubicBezTo>
                <a:cubicBezTo>
                  <a:pt x="7070866" y="2093738"/>
                  <a:pt x="7076160" y="2091973"/>
                  <a:pt x="7079689" y="2088442"/>
                </a:cubicBezTo>
                <a:cubicBezTo>
                  <a:pt x="7083218" y="2084911"/>
                  <a:pt x="7081456" y="2083146"/>
                  <a:pt x="7074395" y="2083146"/>
                </a:cubicBezTo>
                <a:cubicBezTo>
                  <a:pt x="7067333" y="2083146"/>
                  <a:pt x="7063804" y="2083146"/>
                  <a:pt x="7063804" y="2083146"/>
                </a:cubicBezTo>
                <a:cubicBezTo>
                  <a:pt x="7063804" y="2076088"/>
                  <a:pt x="7062039" y="2072557"/>
                  <a:pt x="7058510" y="2072557"/>
                </a:cubicBezTo>
                <a:cubicBezTo>
                  <a:pt x="7054978" y="2072557"/>
                  <a:pt x="7051448" y="2072557"/>
                  <a:pt x="7047918" y="2072557"/>
                </a:cubicBezTo>
                <a:cubicBezTo>
                  <a:pt x="7044389" y="2072557"/>
                  <a:pt x="7040858" y="2074321"/>
                  <a:pt x="7037328" y="2077852"/>
                </a:cubicBezTo>
                <a:cubicBezTo>
                  <a:pt x="7033799" y="2081382"/>
                  <a:pt x="7028504" y="2083146"/>
                  <a:pt x="7021443" y="2083146"/>
                </a:cubicBezTo>
                <a:cubicBezTo>
                  <a:pt x="7014381" y="2083146"/>
                  <a:pt x="7010852" y="2083146"/>
                  <a:pt x="7010852" y="2083146"/>
                </a:cubicBezTo>
                <a:cubicBezTo>
                  <a:pt x="7010852" y="2090207"/>
                  <a:pt x="7000262" y="2093738"/>
                  <a:pt x="6979081" y="2093738"/>
                </a:cubicBezTo>
                <a:lnTo>
                  <a:pt x="6968491" y="2093738"/>
                </a:lnTo>
                <a:cubicBezTo>
                  <a:pt x="6968491" y="2086677"/>
                  <a:pt x="6966725" y="2083146"/>
                  <a:pt x="6963196" y="2083146"/>
                </a:cubicBezTo>
                <a:cubicBezTo>
                  <a:pt x="6959666" y="2083146"/>
                  <a:pt x="6957900" y="2083146"/>
                  <a:pt x="6957900" y="2083146"/>
                </a:cubicBezTo>
                <a:cubicBezTo>
                  <a:pt x="6943780" y="2083146"/>
                  <a:pt x="6936718" y="2083146"/>
                  <a:pt x="6936718" y="2083146"/>
                </a:cubicBezTo>
                <a:cubicBezTo>
                  <a:pt x="6936718" y="2076088"/>
                  <a:pt x="6934954" y="2072557"/>
                  <a:pt x="6931424" y="2072557"/>
                </a:cubicBezTo>
                <a:cubicBezTo>
                  <a:pt x="6927895" y="2072557"/>
                  <a:pt x="6926129" y="2072557"/>
                  <a:pt x="6926129" y="2072557"/>
                </a:cubicBezTo>
                <a:lnTo>
                  <a:pt x="6894358" y="2072557"/>
                </a:lnTo>
                <a:cubicBezTo>
                  <a:pt x="6894358" y="2065496"/>
                  <a:pt x="6890828" y="2061967"/>
                  <a:pt x="6883766" y="2061967"/>
                </a:cubicBezTo>
                <a:cubicBezTo>
                  <a:pt x="6876706" y="2061967"/>
                  <a:pt x="6873177" y="2058436"/>
                  <a:pt x="6873177" y="2051376"/>
                </a:cubicBezTo>
                <a:cubicBezTo>
                  <a:pt x="6873177" y="2051376"/>
                  <a:pt x="6871410" y="2051376"/>
                  <a:pt x="6867881" y="2051376"/>
                </a:cubicBezTo>
                <a:cubicBezTo>
                  <a:pt x="6864352" y="2051376"/>
                  <a:pt x="6859056" y="2051376"/>
                  <a:pt x="6851996" y="2051376"/>
                </a:cubicBezTo>
                <a:lnTo>
                  <a:pt x="6820224" y="2051376"/>
                </a:lnTo>
                <a:cubicBezTo>
                  <a:pt x="6813164" y="2044315"/>
                  <a:pt x="6799044" y="2037255"/>
                  <a:pt x="6777862" y="2030194"/>
                </a:cubicBezTo>
                <a:cubicBezTo>
                  <a:pt x="6770802" y="2030194"/>
                  <a:pt x="6761977" y="2030194"/>
                  <a:pt x="6751387" y="2030194"/>
                </a:cubicBezTo>
                <a:cubicBezTo>
                  <a:pt x="6740796" y="2030194"/>
                  <a:pt x="6730206" y="2028430"/>
                  <a:pt x="6719616" y="2024900"/>
                </a:cubicBezTo>
                <a:cubicBezTo>
                  <a:pt x="6709025" y="2021369"/>
                  <a:pt x="6700200" y="2019605"/>
                  <a:pt x="6693140" y="2019605"/>
                </a:cubicBezTo>
                <a:lnTo>
                  <a:pt x="6693140" y="2030194"/>
                </a:lnTo>
                <a:cubicBezTo>
                  <a:pt x="6714320" y="2044315"/>
                  <a:pt x="6728440" y="2047846"/>
                  <a:pt x="6735502" y="2040786"/>
                </a:cubicBezTo>
                <a:lnTo>
                  <a:pt x="6746092" y="2040786"/>
                </a:lnTo>
                <a:cubicBezTo>
                  <a:pt x="6753152" y="2047846"/>
                  <a:pt x="6754916" y="2051376"/>
                  <a:pt x="6751387" y="2051376"/>
                </a:cubicBezTo>
                <a:cubicBezTo>
                  <a:pt x="6747858" y="2051376"/>
                  <a:pt x="6739032" y="2051376"/>
                  <a:pt x="6724910" y="2051376"/>
                </a:cubicBezTo>
                <a:cubicBezTo>
                  <a:pt x="6703730" y="2051376"/>
                  <a:pt x="6686079" y="2051376"/>
                  <a:pt x="6671958" y="2051376"/>
                </a:cubicBezTo>
                <a:lnTo>
                  <a:pt x="6661368" y="2030194"/>
                </a:lnTo>
                <a:lnTo>
                  <a:pt x="6650778" y="2030194"/>
                </a:lnTo>
                <a:cubicBezTo>
                  <a:pt x="6643717" y="2030194"/>
                  <a:pt x="6640188" y="2033725"/>
                  <a:pt x="6640188" y="2040786"/>
                </a:cubicBezTo>
                <a:lnTo>
                  <a:pt x="6640188" y="2035490"/>
                </a:lnTo>
                <a:cubicBezTo>
                  <a:pt x="6640188" y="2031959"/>
                  <a:pt x="6640188" y="2030194"/>
                  <a:pt x="6640188" y="2030194"/>
                </a:cubicBezTo>
                <a:cubicBezTo>
                  <a:pt x="6640188" y="2009015"/>
                  <a:pt x="6633127" y="1998424"/>
                  <a:pt x="6619006" y="1998424"/>
                </a:cubicBezTo>
                <a:lnTo>
                  <a:pt x="6576646" y="1987834"/>
                </a:lnTo>
                <a:cubicBezTo>
                  <a:pt x="6583706" y="1987834"/>
                  <a:pt x="6589002" y="1984303"/>
                  <a:pt x="6592531" y="1977242"/>
                </a:cubicBezTo>
                <a:cubicBezTo>
                  <a:pt x="6596060" y="1970184"/>
                  <a:pt x="6594296" y="1966653"/>
                  <a:pt x="6587236" y="1966653"/>
                </a:cubicBezTo>
                <a:lnTo>
                  <a:pt x="6576646" y="1966653"/>
                </a:lnTo>
                <a:lnTo>
                  <a:pt x="6513102" y="1956063"/>
                </a:lnTo>
                <a:lnTo>
                  <a:pt x="6502512" y="1956063"/>
                </a:lnTo>
                <a:cubicBezTo>
                  <a:pt x="6502512" y="1963122"/>
                  <a:pt x="6498983" y="1966653"/>
                  <a:pt x="6491922" y="1966653"/>
                </a:cubicBezTo>
                <a:cubicBezTo>
                  <a:pt x="6484861" y="1966653"/>
                  <a:pt x="6484861" y="1963122"/>
                  <a:pt x="6491922" y="1956063"/>
                </a:cubicBezTo>
                <a:lnTo>
                  <a:pt x="6481332" y="1945472"/>
                </a:lnTo>
                <a:cubicBezTo>
                  <a:pt x="6474271" y="1945472"/>
                  <a:pt x="6470740" y="1945472"/>
                  <a:pt x="6470740" y="1945472"/>
                </a:cubicBezTo>
                <a:cubicBezTo>
                  <a:pt x="6470740" y="1945472"/>
                  <a:pt x="6470740" y="1943707"/>
                  <a:pt x="6470740" y="1940176"/>
                </a:cubicBezTo>
                <a:cubicBezTo>
                  <a:pt x="6470740" y="1936646"/>
                  <a:pt x="6467211" y="1938411"/>
                  <a:pt x="6460150" y="1945472"/>
                </a:cubicBezTo>
                <a:cubicBezTo>
                  <a:pt x="6460150" y="1945472"/>
                  <a:pt x="6463680" y="1947236"/>
                  <a:pt x="6470740" y="1950767"/>
                </a:cubicBezTo>
                <a:cubicBezTo>
                  <a:pt x="6477802" y="1954297"/>
                  <a:pt x="6477802" y="1959592"/>
                  <a:pt x="6470740" y="1966653"/>
                </a:cubicBezTo>
                <a:cubicBezTo>
                  <a:pt x="6470740" y="1959592"/>
                  <a:pt x="6463680" y="1956063"/>
                  <a:pt x="6449560" y="1956063"/>
                </a:cubicBezTo>
                <a:lnTo>
                  <a:pt x="6438970" y="1945472"/>
                </a:lnTo>
                <a:cubicBezTo>
                  <a:pt x="6446031" y="1945472"/>
                  <a:pt x="6446031" y="1941941"/>
                  <a:pt x="6438970" y="1934882"/>
                </a:cubicBezTo>
                <a:cubicBezTo>
                  <a:pt x="6424850" y="1927821"/>
                  <a:pt x="6414259" y="1931351"/>
                  <a:pt x="6407198" y="1945472"/>
                </a:cubicBezTo>
                <a:cubicBezTo>
                  <a:pt x="6407198" y="1952532"/>
                  <a:pt x="6401903" y="1952532"/>
                  <a:pt x="6391313" y="1945472"/>
                </a:cubicBezTo>
                <a:cubicBezTo>
                  <a:pt x="6380723" y="1938411"/>
                  <a:pt x="6375428" y="1931351"/>
                  <a:pt x="6375428" y="1924290"/>
                </a:cubicBezTo>
                <a:lnTo>
                  <a:pt x="6333066" y="1934882"/>
                </a:lnTo>
                <a:lnTo>
                  <a:pt x="6343656" y="1945472"/>
                </a:lnTo>
                <a:lnTo>
                  <a:pt x="6354246" y="1934882"/>
                </a:lnTo>
                <a:cubicBezTo>
                  <a:pt x="6361306" y="1934882"/>
                  <a:pt x="6368367" y="1934882"/>
                  <a:pt x="6375428" y="1934882"/>
                </a:cubicBezTo>
                <a:lnTo>
                  <a:pt x="6375428" y="1945472"/>
                </a:lnTo>
                <a:cubicBezTo>
                  <a:pt x="6375428" y="1952532"/>
                  <a:pt x="6378957" y="1956063"/>
                  <a:pt x="6386018" y="1956063"/>
                </a:cubicBezTo>
                <a:cubicBezTo>
                  <a:pt x="6400138" y="1963122"/>
                  <a:pt x="6403669" y="1970184"/>
                  <a:pt x="6396608" y="1977242"/>
                </a:cubicBezTo>
                <a:lnTo>
                  <a:pt x="6364836" y="1977242"/>
                </a:lnTo>
                <a:lnTo>
                  <a:pt x="6311884" y="1966653"/>
                </a:lnTo>
                <a:cubicBezTo>
                  <a:pt x="6311884" y="1959592"/>
                  <a:pt x="6306590" y="1954297"/>
                  <a:pt x="6295998" y="1950767"/>
                </a:cubicBezTo>
                <a:cubicBezTo>
                  <a:pt x="6285409" y="1947236"/>
                  <a:pt x="6276584" y="1949002"/>
                  <a:pt x="6269524" y="1956063"/>
                </a:cubicBezTo>
                <a:lnTo>
                  <a:pt x="6311884" y="1977242"/>
                </a:lnTo>
                <a:cubicBezTo>
                  <a:pt x="6318946" y="1977242"/>
                  <a:pt x="6322476" y="1977242"/>
                  <a:pt x="6322476" y="1977242"/>
                </a:cubicBezTo>
                <a:cubicBezTo>
                  <a:pt x="6322476" y="1977242"/>
                  <a:pt x="6326005" y="1977242"/>
                  <a:pt x="6333066" y="1977242"/>
                </a:cubicBezTo>
                <a:cubicBezTo>
                  <a:pt x="6347186" y="1991363"/>
                  <a:pt x="6357776" y="1998424"/>
                  <a:pt x="6364836" y="1998424"/>
                </a:cubicBezTo>
                <a:lnTo>
                  <a:pt x="6375428" y="1998424"/>
                </a:lnTo>
                <a:lnTo>
                  <a:pt x="6386018" y="2009015"/>
                </a:lnTo>
                <a:cubicBezTo>
                  <a:pt x="6393079" y="2009015"/>
                  <a:pt x="6400138" y="2009015"/>
                  <a:pt x="6407198" y="2009015"/>
                </a:cubicBezTo>
                <a:cubicBezTo>
                  <a:pt x="6414259" y="2009015"/>
                  <a:pt x="6417788" y="2012544"/>
                  <a:pt x="6417788" y="2019605"/>
                </a:cubicBezTo>
                <a:lnTo>
                  <a:pt x="6446030" y="2026665"/>
                </a:lnTo>
                <a:lnTo>
                  <a:pt x="6438970" y="2019605"/>
                </a:lnTo>
                <a:cubicBezTo>
                  <a:pt x="6438970" y="2019605"/>
                  <a:pt x="6444265" y="2019605"/>
                  <a:pt x="6454855" y="2019605"/>
                </a:cubicBezTo>
                <a:cubicBezTo>
                  <a:pt x="6465446" y="2019605"/>
                  <a:pt x="6470740" y="2023136"/>
                  <a:pt x="6470740" y="2030194"/>
                </a:cubicBezTo>
                <a:lnTo>
                  <a:pt x="6460150" y="2030194"/>
                </a:lnTo>
                <a:cubicBezTo>
                  <a:pt x="6474271" y="2030194"/>
                  <a:pt x="6483098" y="2033725"/>
                  <a:pt x="6486627" y="2040786"/>
                </a:cubicBezTo>
                <a:cubicBezTo>
                  <a:pt x="6490156" y="2047846"/>
                  <a:pt x="6491922" y="2051376"/>
                  <a:pt x="6491922" y="2051376"/>
                </a:cubicBezTo>
                <a:lnTo>
                  <a:pt x="6491922" y="2040786"/>
                </a:lnTo>
                <a:lnTo>
                  <a:pt x="6513102" y="2040786"/>
                </a:lnTo>
                <a:lnTo>
                  <a:pt x="6513102" y="2051376"/>
                </a:lnTo>
                <a:lnTo>
                  <a:pt x="6513102" y="2061967"/>
                </a:lnTo>
                <a:cubicBezTo>
                  <a:pt x="6513102" y="2061967"/>
                  <a:pt x="6527223" y="2065496"/>
                  <a:pt x="6555464" y="2072557"/>
                </a:cubicBezTo>
                <a:lnTo>
                  <a:pt x="6608416" y="2083146"/>
                </a:lnTo>
                <a:lnTo>
                  <a:pt x="6597826" y="2072557"/>
                </a:lnTo>
                <a:lnTo>
                  <a:pt x="6597826" y="2061967"/>
                </a:lnTo>
                <a:cubicBezTo>
                  <a:pt x="6597826" y="2069026"/>
                  <a:pt x="6604887" y="2072557"/>
                  <a:pt x="6619006" y="2072557"/>
                </a:cubicBezTo>
                <a:lnTo>
                  <a:pt x="6640188" y="2093738"/>
                </a:lnTo>
                <a:lnTo>
                  <a:pt x="6650778" y="2093738"/>
                </a:lnTo>
                <a:cubicBezTo>
                  <a:pt x="6650778" y="2093738"/>
                  <a:pt x="6656073" y="2095502"/>
                  <a:pt x="6666664" y="2099033"/>
                </a:cubicBezTo>
                <a:cubicBezTo>
                  <a:pt x="6677254" y="2102563"/>
                  <a:pt x="6686079" y="2106092"/>
                  <a:pt x="6693140" y="2109623"/>
                </a:cubicBezTo>
                <a:cubicBezTo>
                  <a:pt x="6700200" y="2113154"/>
                  <a:pt x="6709025" y="2116684"/>
                  <a:pt x="6719616" y="2120213"/>
                </a:cubicBezTo>
                <a:cubicBezTo>
                  <a:pt x="6730206" y="2123744"/>
                  <a:pt x="6735502" y="2125509"/>
                  <a:pt x="6735502" y="2125509"/>
                </a:cubicBezTo>
                <a:cubicBezTo>
                  <a:pt x="6749621" y="2125509"/>
                  <a:pt x="6760212" y="2125509"/>
                  <a:pt x="6767272" y="2125509"/>
                </a:cubicBezTo>
                <a:lnTo>
                  <a:pt x="6777862" y="2136099"/>
                </a:lnTo>
                <a:lnTo>
                  <a:pt x="6756682" y="2136099"/>
                </a:lnTo>
                <a:lnTo>
                  <a:pt x="6767272" y="2146690"/>
                </a:lnTo>
                <a:cubicBezTo>
                  <a:pt x="6781392" y="2153750"/>
                  <a:pt x="6791984" y="2157280"/>
                  <a:pt x="6799044" y="2157280"/>
                </a:cubicBezTo>
                <a:lnTo>
                  <a:pt x="6799044" y="2146690"/>
                </a:lnTo>
                <a:lnTo>
                  <a:pt x="6809634" y="2136099"/>
                </a:lnTo>
                <a:cubicBezTo>
                  <a:pt x="6816696" y="2136099"/>
                  <a:pt x="6820224" y="2136099"/>
                  <a:pt x="6820224" y="2136099"/>
                </a:cubicBezTo>
                <a:lnTo>
                  <a:pt x="6830814" y="2136099"/>
                </a:lnTo>
                <a:cubicBezTo>
                  <a:pt x="6830814" y="2143159"/>
                  <a:pt x="6830814" y="2146690"/>
                  <a:pt x="6830814" y="2146690"/>
                </a:cubicBezTo>
                <a:cubicBezTo>
                  <a:pt x="6837876" y="2146690"/>
                  <a:pt x="6837876" y="2150221"/>
                  <a:pt x="6830814" y="2157280"/>
                </a:cubicBezTo>
                <a:cubicBezTo>
                  <a:pt x="6830814" y="2164340"/>
                  <a:pt x="6844936" y="2171400"/>
                  <a:pt x="6873177" y="2178461"/>
                </a:cubicBezTo>
                <a:cubicBezTo>
                  <a:pt x="6880237" y="2178461"/>
                  <a:pt x="6885532" y="2178461"/>
                  <a:pt x="6889062" y="2178461"/>
                </a:cubicBezTo>
                <a:cubicBezTo>
                  <a:pt x="6892592" y="2178461"/>
                  <a:pt x="6894358" y="2174930"/>
                  <a:pt x="6894358" y="2167871"/>
                </a:cubicBezTo>
                <a:lnTo>
                  <a:pt x="6915539" y="2167871"/>
                </a:lnTo>
                <a:cubicBezTo>
                  <a:pt x="6936718" y="2174930"/>
                  <a:pt x="6950840" y="2178461"/>
                  <a:pt x="6957900" y="2178461"/>
                </a:cubicBezTo>
                <a:lnTo>
                  <a:pt x="6968491" y="2178461"/>
                </a:lnTo>
                <a:lnTo>
                  <a:pt x="6968491" y="2189051"/>
                </a:lnTo>
                <a:cubicBezTo>
                  <a:pt x="6975552" y="2196111"/>
                  <a:pt x="6980847" y="2197877"/>
                  <a:pt x="6984376" y="2194346"/>
                </a:cubicBezTo>
                <a:cubicBezTo>
                  <a:pt x="6987906" y="2190817"/>
                  <a:pt x="6991437" y="2189051"/>
                  <a:pt x="6994966" y="2189051"/>
                </a:cubicBezTo>
                <a:cubicBezTo>
                  <a:pt x="6998496" y="2189051"/>
                  <a:pt x="7000262" y="2190817"/>
                  <a:pt x="7000262" y="2194346"/>
                </a:cubicBezTo>
                <a:cubicBezTo>
                  <a:pt x="7000262" y="2197877"/>
                  <a:pt x="7000262" y="2199642"/>
                  <a:pt x="7000262" y="2199642"/>
                </a:cubicBezTo>
                <a:cubicBezTo>
                  <a:pt x="6993200" y="2199642"/>
                  <a:pt x="6989670" y="2199642"/>
                  <a:pt x="6989670" y="2199642"/>
                </a:cubicBezTo>
                <a:cubicBezTo>
                  <a:pt x="6989670" y="2199642"/>
                  <a:pt x="6989670" y="2203173"/>
                  <a:pt x="6989670" y="2210232"/>
                </a:cubicBezTo>
                <a:cubicBezTo>
                  <a:pt x="6996732" y="2210232"/>
                  <a:pt x="7002026" y="2208467"/>
                  <a:pt x="7005558" y="2204937"/>
                </a:cubicBezTo>
                <a:cubicBezTo>
                  <a:pt x="7009087" y="2201407"/>
                  <a:pt x="7017914" y="2199642"/>
                  <a:pt x="7032033" y="2199642"/>
                </a:cubicBezTo>
                <a:cubicBezTo>
                  <a:pt x="7039093" y="2199642"/>
                  <a:pt x="7046154" y="2201407"/>
                  <a:pt x="7053214" y="2204937"/>
                </a:cubicBezTo>
                <a:cubicBezTo>
                  <a:pt x="7060274" y="2208467"/>
                  <a:pt x="7067333" y="2210232"/>
                  <a:pt x="7074395" y="2210232"/>
                </a:cubicBezTo>
                <a:lnTo>
                  <a:pt x="7084985" y="2220823"/>
                </a:lnTo>
                <a:cubicBezTo>
                  <a:pt x="7092045" y="2220823"/>
                  <a:pt x="7097341" y="2219058"/>
                  <a:pt x="7100870" y="2215527"/>
                </a:cubicBezTo>
                <a:cubicBezTo>
                  <a:pt x="7104400" y="2211996"/>
                  <a:pt x="7109696" y="2213763"/>
                  <a:pt x="7116756" y="2220823"/>
                </a:cubicBezTo>
                <a:cubicBezTo>
                  <a:pt x="7130876" y="2220823"/>
                  <a:pt x="7141466" y="2220823"/>
                  <a:pt x="7148526" y="2220823"/>
                </a:cubicBezTo>
                <a:cubicBezTo>
                  <a:pt x="7155588" y="2220823"/>
                  <a:pt x="7162648" y="2224352"/>
                  <a:pt x="7169708" y="2231413"/>
                </a:cubicBezTo>
                <a:cubicBezTo>
                  <a:pt x="7183828" y="2231413"/>
                  <a:pt x="7190889" y="2231413"/>
                  <a:pt x="7190889" y="2231413"/>
                </a:cubicBezTo>
                <a:lnTo>
                  <a:pt x="7201480" y="2242004"/>
                </a:lnTo>
                <a:cubicBezTo>
                  <a:pt x="7215600" y="2242004"/>
                  <a:pt x="7224426" y="2243769"/>
                  <a:pt x="7227956" y="2247298"/>
                </a:cubicBezTo>
                <a:cubicBezTo>
                  <a:pt x="7231485" y="2250829"/>
                  <a:pt x="7240312" y="2252594"/>
                  <a:pt x="7254432" y="2252594"/>
                </a:cubicBezTo>
                <a:lnTo>
                  <a:pt x="7254432" y="2263184"/>
                </a:lnTo>
                <a:cubicBezTo>
                  <a:pt x="7261492" y="2263184"/>
                  <a:pt x="7265022" y="2266715"/>
                  <a:pt x="7265022" y="2273775"/>
                </a:cubicBezTo>
                <a:cubicBezTo>
                  <a:pt x="7265022" y="2280834"/>
                  <a:pt x="7252666" y="2284365"/>
                  <a:pt x="7227956" y="2284365"/>
                </a:cubicBezTo>
                <a:cubicBezTo>
                  <a:pt x="7203245" y="2284365"/>
                  <a:pt x="7187360" y="2284365"/>
                  <a:pt x="7180299" y="2284365"/>
                </a:cubicBezTo>
                <a:cubicBezTo>
                  <a:pt x="7173238" y="2284365"/>
                  <a:pt x="7166178" y="2284365"/>
                  <a:pt x="7159118" y="2284365"/>
                </a:cubicBezTo>
                <a:cubicBezTo>
                  <a:pt x="7152058" y="2284365"/>
                  <a:pt x="7144997" y="2284365"/>
                  <a:pt x="7137937" y="2284365"/>
                </a:cubicBezTo>
                <a:lnTo>
                  <a:pt x="7169708" y="2294956"/>
                </a:lnTo>
                <a:cubicBezTo>
                  <a:pt x="7205010" y="2294956"/>
                  <a:pt x="7222660" y="2294956"/>
                  <a:pt x="7222660" y="2294956"/>
                </a:cubicBezTo>
                <a:lnTo>
                  <a:pt x="7222660" y="2305546"/>
                </a:lnTo>
                <a:lnTo>
                  <a:pt x="7233251" y="2316136"/>
                </a:lnTo>
                <a:lnTo>
                  <a:pt x="7254432" y="2326727"/>
                </a:lnTo>
                <a:lnTo>
                  <a:pt x="7243841" y="2326727"/>
                </a:lnTo>
                <a:lnTo>
                  <a:pt x="7233251" y="2326727"/>
                </a:lnTo>
                <a:cubicBezTo>
                  <a:pt x="7240312" y="2326727"/>
                  <a:pt x="7240312" y="2330256"/>
                  <a:pt x="7233251" y="2337317"/>
                </a:cubicBezTo>
                <a:lnTo>
                  <a:pt x="7212070" y="2326727"/>
                </a:lnTo>
                <a:lnTo>
                  <a:pt x="7212070" y="2321431"/>
                </a:lnTo>
                <a:cubicBezTo>
                  <a:pt x="7212070" y="2324962"/>
                  <a:pt x="7208540" y="2326727"/>
                  <a:pt x="7201480" y="2326727"/>
                </a:cubicBezTo>
                <a:lnTo>
                  <a:pt x="7190889" y="2326727"/>
                </a:lnTo>
                <a:lnTo>
                  <a:pt x="7159118" y="2316136"/>
                </a:lnTo>
                <a:lnTo>
                  <a:pt x="7084985" y="2294956"/>
                </a:lnTo>
                <a:cubicBezTo>
                  <a:pt x="7070866" y="2294956"/>
                  <a:pt x="7060274" y="2291425"/>
                  <a:pt x="7053214" y="2284365"/>
                </a:cubicBezTo>
                <a:cubicBezTo>
                  <a:pt x="7046154" y="2277304"/>
                  <a:pt x="7042622" y="2273775"/>
                  <a:pt x="7042622" y="2273775"/>
                </a:cubicBezTo>
                <a:cubicBezTo>
                  <a:pt x="7042622" y="2273775"/>
                  <a:pt x="7046154" y="2270244"/>
                  <a:pt x="7053214" y="2263184"/>
                </a:cubicBezTo>
                <a:lnTo>
                  <a:pt x="7063804" y="2252594"/>
                </a:lnTo>
                <a:cubicBezTo>
                  <a:pt x="7063804" y="2252594"/>
                  <a:pt x="7063804" y="2256125"/>
                  <a:pt x="7063804" y="2263184"/>
                </a:cubicBezTo>
                <a:cubicBezTo>
                  <a:pt x="7063804" y="2270244"/>
                  <a:pt x="7067333" y="2273775"/>
                  <a:pt x="7074395" y="2273775"/>
                </a:cubicBezTo>
                <a:cubicBezTo>
                  <a:pt x="7081456" y="2280834"/>
                  <a:pt x="7088514" y="2284365"/>
                  <a:pt x="7095574" y="2284365"/>
                </a:cubicBezTo>
                <a:cubicBezTo>
                  <a:pt x="7102636" y="2284365"/>
                  <a:pt x="7109696" y="2280834"/>
                  <a:pt x="7116756" y="2273775"/>
                </a:cubicBezTo>
                <a:lnTo>
                  <a:pt x="7127347" y="2263184"/>
                </a:lnTo>
                <a:cubicBezTo>
                  <a:pt x="7120285" y="2263184"/>
                  <a:pt x="7113226" y="2263184"/>
                  <a:pt x="7106166" y="2263184"/>
                </a:cubicBezTo>
                <a:cubicBezTo>
                  <a:pt x="7077924" y="2256125"/>
                  <a:pt x="7063804" y="2249063"/>
                  <a:pt x="7063804" y="2242004"/>
                </a:cubicBezTo>
                <a:lnTo>
                  <a:pt x="7042622" y="2231413"/>
                </a:lnTo>
                <a:lnTo>
                  <a:pt x="7042622" y="2242004"/>
                </a:lnTo>
                <a:lnTo>
                  <a:pt x="7021443" y="2242004"/>
                </a:lnTo>
                <a:cubicBezTo>
                  <a:pt x="7014381" y="2242004"/>
                  <a:pt x="7007322" y="2242004"/>
                  <a:pt x="7000262" y="2242004"/>
                </a:cubicBezTo>
                <a:cubicBezTo>
                  <a:pt x="7000262" y="2249063"/>
                  <a:pt x="7007322" y="2256125"/>
                  <a:pt x="7021443" y="2263184"/>
                </a:cubicBezTo>
                <a:lnTo>
                  <a:pt x="7010852" y="2263184"/>
                </a:lnTo>
                <a:cubicBezTo>
                  <a:pt x="7010852" y="2263184"/>
                  <a:pt x="7007322" y="2263184"/>
                  <a:pt x="7000262" y="2263184"/>
                </a:cubicBezTo>
                <a:cubicBezTo>
                  <a:pt x="7000262" y="2270244"/>
                  <a:pt x="6994966" y="2272010"/>
                  <a:pt x="6984376" y="2268479"/>
                </a:cubicBezTo>
                <a:cubicBezTo>
                  <a:pt x="6973785" y="2264948"/>
                  <a:pt x="6968491" y="2266715"/>
                  <a:pt x="6968491" y="2273775"/>
                </a:cubicBezTo>
                <a:lnTo>
                  <a:pt x="6957900" y="2284365"/>
                </a:lnTo>
                <a:cubicBezTo>
                  <a:pt x="6964960" y="2291425"/>
                  <a:pt x="6968491" y="2294956"/>
                  <a:pt x="6968491" y="2294956"/>
                </a:cubicBezTo>
                <a:cubicBezTo>
                  <a:pt x="6968491" y="2294956"/>
                  <a:pt x="6964960" y="2294956"/>
                  <a:pt x="6957900" y="2294956"/>
                </a:cubicBezTo>
                <a:lnTo>
                  <a:pt x="6957900" y="2305546"/>
                </a:lnTo>
                <a:cubicBezTo>
                  <a:pt x="6964960" y="2305546"/>
                  <a:pt x="6966725" y="2309077"/>
                  <a:pt x="6963196" y="2316136"/>
                </a:cubicBezTo>
                <a:cubicBezTo>
                  <a:pt x="6959666" y="2323196"/>
                  <a:pt x="6961429" y="2326727"/>
                  <a:pt x="6968491" y="2326727"/>
                </a:cubicBezTo>
                <a:cubicBezTo>
                  <a:pt x="6975552" y="2326727"/>
                  <a:pt x="6975552" y="2330256"/>
                  <a:pt x="6968491" y="2337317"/>
                </a:cubicBezTo>
                <a:cubicBezTo>
                  <a:pt x="6961429" y="2337317"/>
                  <a:pt x="6957900" y="2333787"/>
                  <a:pt x="6957900" y="2326727"/>
                </a:cubicBezTo>
                <a:lnTo>
                  <a:pt x="6873177" y="2305546"/>
                </a:lnTo>
                <a:cubicBezTo>
                  <a:pt x="6851996" y="2305546"/>
                  <a:pt x="6841406" y="2302015"/>
                  <a:pt x="6841406" y="2294956"/>
                </a:cubicBezTo>
                <a:cubicBezTo>
                  <a:pt x="6834344" y="2294956"/>
                  <a:pt x="6830814" y="2294956"/>
                  <a:pt x="6830814" y="2294956"/>
                </a:cubicBezTo>
                <a:cubicBezTo>
                  <a:pt x="6830814" y="2294956"/>
                  <a:pt x="6827285" y="2298485"/>
                  <a:pt x="6820224" y="2305546"/>
                </a:cubicBezTo>
                <a:cubicBezTo>
                  <a:pt x="6820224" y="2305546"/>
                  <a:pt x="6818458" y="2303781"/>
                  <a:pt x="6814929" y="2300250"/>
                </a:cubicBezTo>
                <a:cubicBezTo>
                  <a:pt x="6811400" y="2296721"/>
                  <a:pt x="6802573" y="2294956"/>
                  <a:pt x="6788454" y="2294956"/>
                </a:cubicBezTo>
                <a:cubicBezTo>
                  <a:pt x="6795514" y="2287896"/>
                  <a:pt x="6795514" y="2284365"/>
                  <a:pt x="6788454" y="2284365"/>
                </a:cubicBezTo>
                <a:lnTo>
                  <a:pt x="6799044" y="2252594"/>
                </a:lnTo>
                <a:cubicBezTo>
                  <a:pt x="6813164" y="2259654"/>
                  <a:pt x="6830814" y="2266715"/>
                  <a:pt x="6851996" y="2273775"/>
                </a:cubicBezTo>
                <a:cubicBezTo>
                  <a:pt x="6859056" y="2273775"/>
                  <a:pt x="6864352" y="2275540"/>
                  <a:pt x="6867881" y="2279069"/>
                </a:cubicBezTo>
                <a:cubicBezTo>
                  <a:pt x="6871410" y="2282600"/>
                  <a:pt x="6876706" y="2284365"/>
                  <a:pt x="6883766" y="2284365"/>
                </a:cubicBezTo>
                <a:lnTo>
                  <a:pt x="6894358" y="2284365"/>
                </a:lnTo>
                <a:cubicBezTo>
                  <a:pt x="6880237" y="2270244"/>
                  <a:pt x="6859056" y="2263184"/>
                  <a:pt x="6830814" y="2263184"/>
                </a:cubicBezTo>
                <a:cubicBezTo>
                  <a:pt x="6816696" y="2256125"/>
                  <a:pt x="6809634" y="2249063"/>
                  <a:pt x="6809634" y="2242004"/>
                </a:cubicBezTo>
                <a:cubicBezTo>
                  <a:pt x="6809634" y="2242004"/>
                  <a:pt x="6806104" y="2242004"/>
                  <a:pt x="6799044" y="2242004"/>
                </a:cubicBezTo>
                <a:cubicBezTo>
                  <a:pt x="6791984" y="2242004"/>
                  <a:pt x="6788454" y="2234944"/>
                  <a:pt x="6788454" y="2220823"/>
                </a:cubicBezTo>
                <a:cubicBezTo>
                  <a:pt x="6788454" y="2213763"/>
                  <a:pt x="6791984" y="2210232"/>
                  <a:pt x="6799044" y="2210232"/>
                </a:cubicBezTo>
                <a:cubicBezTo>
                  <a:pt x="6806104" y="2210232"/>
                  <a:pt x="6809634" y="2210232"/>
                  <a:pt x="6809634" y="2210232"/>
                </a:cubicBezTo>
                <a:lnTo>
                  <a:pt x="6777862" y="2199642"/>
                </a:lnTo>
                <a:cubicBezTo>
                  <a:pt x="6777862" y="2199642"/>
                  <a:pt x="6777862" y="2203173"/>
                  <a:pt x="6777862" y="2210232"/>
                </a:cubicBezTo>
                <a:cubicBezTo>
                  <a:pt x="6770802" y="2210232"/>
                  <a:pt x="6765506" y="2210232"/>
                  <a:pt x="6761977" y="2210232"/>
                </a:cubicBezTo>
                <a:cubicBezTo>
                  <a:pt x="6758448" y="2210232"/>
                  <a:pt x="6760212" y="2213763"/>
                  <a:pt x="6767272" y="2220823"/>
                </a:cubicBezTo>
                <a:cubicBezTo>
                  <a:pt x="6767272" y="2227882"/>
                  <a:pt x="6767272" y="2231413"/>
                  <a:pt x="6767272" y="2231413"/>
                </a:cubicBezTo>
                <a:lnTo>
                  <a:pt x="6735502" y="2231413"/>
                </a:lnTo>
                <a:lnTo>
                  <a:pt x="6724910" y="2231413"/>
                </a:lnTo>
                <a:cubicBezTo>
                  <a:pt x="6724910" y="2231413"/>
                  <a:pt x="6723146" y="2231413"/>
                  <a:pt x="6719616" y="2231413"/>
                </a:cubicBezTo>
                <a:cubicBezTo>
                  <a:pt x="6716086" y="2231413"/>
                  <a:pt x="6710791" y="2231413"/>
                  <a:pt x="6703730" y="2231413"/>
                </a:cubicBezTo>
                <a:cubicBezTo>
                  <a:pt x="6703730" y="2231413"/>
                  <a:pt x="6701964" y="2233177"/>
                  <a:pt x="6698435" y="2236708"/>
                </a:cubicBezTo>
                <a:cubicBezTo>
                  <a:pt x="6694906" y="2240238"/>
                  <a:pt x="6693140" y="2242004"/>
                  <a:pt x="6693140" y="2242004"/>
                </a:cubicBezTo>
                <a:lnTo>
                  <a:pt x="6693140" y="2252594"/>
                </a:lnTo>
                <a:cubicBezTo>
                  <a:pt x="6686079" y="2245533"/>
                  <a:pt x="6682550" y="2238473"/>
                  <a:pt x="6682550" y="2231413"/>
                </a:cubicBezTo>
                <a:lnTo>
                  <a:pt x="6680785" y="2228766"/>
                </a:lnTo>
                <a:lnTo>
                  <a:pt x="6679901" y="2230089"/>
                </a:lnTo>
                <a:cubicBezTo>
                  <a:pt x="6678136" y="2230972"/>
                  <a:pt x="6675490" y="2231413"/>
                  <a:pt x="6671958" y="2231413"/>
                </a:cubicBezTo>
                <a:cubicBezTo>
                  <a:pt x="6671958" y="2227882"/>
                  <a:pt x="6672401" y="2225235"/>
                  <a:pt x="6673282" y="2223470"/>
                </a:cubicBezTo>
                <a:lnTo>
                  <a:pt x="6674076" y="2222941"/>
                </a:lnTo>
                <a:lnTo>
                  <a:pt x="6661368" y="2220823"/>
                </a:lnTo>
                <a:lnTo>
                  <a:pt x="6629598" y="2220823"/>
                </a:lnTo>
                <a:cubicBezTo>
                  <a:pt x="6629598" y="2206702"/>
                  <a:pt x="6636658" y="2203173"/>
                  <a:pt x="6650778" y="2210232"/>
                </a:cubicBezTo>
                <a:cubicBezTo>
                  <a:pt x="6657839" y="2210232"/>
                  <a:pt x="6664898" y="2210232"/>
                  <a:pt x="6671958" y="2210232"/>
                </a:cubicBezTo>
                <a:cubicBezTo>
                  <a:pt x="6671958" y="2210232"/>
                  <a:pt x="6675488" y="2210232"/>
                  <a:pt x="6682550" y="2210232"/>
                </a:cubicBezTo>
                <a:lnTo>
                  <a:pt x="6724910" y="2210232"/>
                </a:lnTo>
                <a:cubicBezTo>
                  <a:pt x="6731972" y="2210232"/>
                  <a:pt x="6737266" y="2208467"/>
                  <a:pt x="6740796" y="2204937"/>
                </a:cubicBezTo>
                <a:cubicBezTo>
                  <a:pt x="6744326" y="2201407"/>
                  <a:pt x="6742562" y="2199642"/>
                  <a:pt x="6735502" y="2199642"/>
                </a:cubicBezTo>
                <a:lnTo>
                  <a:pt x="6735502" y="2189051"/>
                </a:lnTo>
                <a:cubicBezTo>
                  <a:pt x="6742562" y="2189051"/>
                  <a:pt x="6746092" y="2185521"/>
                  <a:pt x="6746092" y="2178461"/>
                </a:cubicBezTo>
                <a:cubicBezTo>
                  <a:pt x="6746092" y="2171400"/>
                  <a:pt x="6744326" y="2167871"/>
                  <a:pt x="6740796" y="2167871"/>
                </a:cubicBezTo>
                <a:cubicBezTo>
                  <a:pt x="6737266" y="2167871"/>
                  <a:pt x="6731972" y="2167871"/>
                  <a:pt x="6724910" y="2167871"/>
                </a:cubicBezTo>
                <a:cubicBezTo>
                  <a:pt x="6717850" y="2160811"/>
                  <a:pt x="6707260" y="2157280"/>
                  <a:pt x="6693140" y="2157280"/>
                </a:cubicBezTo>
                <a:lnTo>
                  <a:pt x="6661368" y="2157280"/>
                </a:lnTo>
                <a:lnTo>
                  <a:pt x="6650778" y="2157280"/>
                </a:lnTo>
                <a:cubicBezTo>
                  <a:pt x="6643717" y="2164340"/>
                  <a:pt x="6643717" y="2167871"/>
                  <a:pt x="6650778" y="2167871"/>
                </a:cubicBezTo>
                <a:cubicBezTo>
                  <a:pt x="6657839" y="2167871"/>
                  <a:pt x="6663134" y="2169636"/>
                  <a:pt x="6666664" y="2173165"/>
                </a:cubicBezTo>
                <a:cubicBezTo>
                  <a:pt x="6670194" y="2176696"/>
                  <a:pt x="6675488" y="2178461"/>
                  <a:pt x="6682550" y="2178461"/>
                </a:cubicBezTo>
                <a:lnTo>
                  <a:pt x="6661368" y="2178461"/>
                </a:lnTo>
                <a:cubicBezTo>
                  <a:pt x="6654307" y="2178461"/>
                  <a:pt x="6645483" y="2176696"/>
                  <a:pt x="6634892" y="2173165"/>
                </a:cubicBezTo>
                <a:cubicBezTo>
                  <a:pt x="6624302" y="2169636"/>
                  <a:pt x="6622536" y="2171400"/>
                  <a:pt x="6629598" y="2178461"/>
                </a:cubicBezTo>
                <a:lnTo>
                  <a:pt x="6619006" y="2189051"/>
                </a:lnTo>
                <a:lnTo>
                  <a:pt x="6587236" y="2199642"/>
                </a:lnTo>
                <a:lnTo>
                  <a:pt x="6587236" y="2189051"/>
                </a:lnTo>
                <a:lnTo>
                  <a:pt x="6576646" y="2178461"/>
                </a:lnTo>
                <a:lnTo>
                  <a:pt x="6566054" y="2189051"/>
                </a:lnTo>
                <a:lnTo>
                  <a:pt x="6555464" y="2189051"/>
                </a:lnTo>
                <a:cubicBezTo>
                  <a:pt x="6541344" y="2181992"/>
                  <a:pt x="6523694" y="2178461"/>
                  <a:pt x="6502512" y="2178461"/>
                </a:cubicBezTo>
                <a:lnTo>
                  <a:pt x="6491922" y="2167871"/>
                </a:lnTo>
                <a:lnTo>
                  <a:pt x="6491922" y="2157280"/>
                </a:lnTo>
                <a:cubicBezTo>
                  <a:pt x="6498983" y="2150221"/>
                  <a:pt x="6502512" y="2146690"/>
                  <a:pt x="6502512" y="2146690"/>
                </a:cubicBezTo>
                <a:lnTo>
                  <a:pt x="6523694" y="2167871"/>
                </a:lnTo>
                <a:cubicBezTo>
                  <a:pt x="6530754" y="2174930"/>
                  <a:pt x="6537813" y="2178461"/>
                  <a:pt x="6544874" y="2178461"/>
                </a:cubicBezTo>
                <a:cubicBezTo>
                  <a:pt x="6551935" y="2178461"/>
                  <a:pt x="6558994" y="2174930"/>
                  <a:pt x="6566054" y="2167871"/>
                </a:cubicBezTo>
                <a:cubicBezTo>
                  <a:pt x="6587236" y="2167871"/>
                  <a:pt x="6601355" y="2167871"/>
                  <a:pt x="6608416" y="2167871"/>
                </a:cubicBezTo>
                <a:lnTo>
                  <a:pt x="6597826" y="2146690"/>
                </a:lnTo>
                <a:cubicBezTo>
                  <a:pt x="6590765" y="2146690"/>
                  <a:pt x="6585470" y="2144925"/>
                  <a:pt x="6581940" y="2141394"/>
                </a:cubicBezTo>
                <a:cubicBezTo>
                  <a:pt x="6578410" y="2137863"/>
                  <a:pt x="6564290" y="2136099"/>
                  <a:pt x="6539579" y="2136099"/>
                </a:cubicBezTo>
                <a:cubicBezTo>
                  <a:pt x="6514868" y="2136099"/>
                  <a:pt x="6500746" y="2134334"/>
                  <a:pt x="6497217" y="2130804"/>
                </a:cubicBezTo>
                <a:cubicBezTo>
                  <a:pt x="6493688" y="2127273"/>
                  <a:pt x="6486627" y="2127273"/>
                  <a:pt x="6476036" y="2130804"/>
                </a:cubicBezTo>
                <a:cubicBezTo>
                  <a:pt x="6470740" y="2132569"/>
                  <a:pt x="6466328" y="2133894"/>
                  <a:pt x="6462798" y="2134775"/>
                </a:cubicBezTo>
                <a:lnTo>
                  <a:pt x="6460150" y="2135216"/>
                </a:lnTo>
                <a:lnTo>
                  <a:pt x="6460150" y="2104328"/>
                </a:lnTo>
                <a:cubicBezTo>
                  <a:pt x="6460150" y="2104328"/>
                  <a:pt x="6460150" y="2100798"/>
                  <a:pt x="6460150" y="2093738"/>
                </a:cubicBezTo>
                <a:lnTo>
                  <a:pt x="6417788" y="2072557"/>
                </a:lnTo>
                <a:lnTo>
                  <a:pt x="6428380" y="2083146"/>
                </a:lnTo>
                <a:cubicBezTo>
                  <a:pt x="6435440" y="2090207"/>
                  <a:pt x="6438970" y="2093738"/>
                  <a:pt x="6438970" y="2093738"/>
                </a:cubicBezTo>
                <a:lnTo>
                  <a:pt x="6428380" y="2114919"/>
                </a:lnTo>
                <a:lnTo>
                  <a:pt x="6407198" y="2104328"/>
                </a:lnTo>
                <a:cubicBezTo>
                  <a:pt x="6400138" y="2097267"/>
                  <a:pt x="6389547" y="2093738"/>
                  <a:pt x="6375428" y="2093738"/>
                </a:cubicBezTo>
                <a:cubicBezTo>
                  <a:pt x="6368367" y="2093738"/>
                  <a:pt x="6364836" y="2093738"/>
                  <a:pt x="6364836" y="2093738"/>
                </a:cubicBezTo>
                <a:lnTo>
                  <a:pt x="6343656" y="2104328"/>
                </a:lnTo>
                <a:cubicBezTo>
                  <a:pt x="6364836" y="2111388"/>
                  <a:pt x="6375428" y="2118448"/>
                  <a:pt x="6375428" y="2125509"/>
                </a:cubicBezTo>
                <a:lnTo>
                  <a:pt x="6386018" y="2136099"/>
                </a:lnTo>
                <a:lnTo>
                  <a:pt x="6396608" y="2146690"/>
                </a:lnTo>
                <a:lnTo>
                  <a:pt x="6407198" y="2157280"/>
                </a:lnTo>
                <a:lnTo>
                  <a:pt x="6428380" y="2167871"/>
                </a:lnTo>
                <a:lnTo>
                  <a:pt x="6470740" y="2189051"/>
                </a:lnTo>
                <a:cubicBezTo>
                  <a:pt x="6470740" y="2189051"/>
                  <a:pt x="6467211" y="2189051"/>
                  <a:pt x="6460150" y="2189051"/>
                </a:cubicBezTo>
                <a:cubicBezTo>
                  <a:pt x="6453090" y="2181992"/>
                  <a:pt x="6446031" y="2181992"/>
                  <a:pt x="6438970" y="2189051"/>
                </a:cubicBezTo>
                <a:lnTo>
                  <a:pt x="6428380" y="2199642"/>
                </a:lnTo>
                <a:lnTo>
                  <a:pt x="6396608" y="2189051"/>
                </a:lnTo>
                <a:cubicBezTo>
                  <a:pt x="6389547" y="2189051"/>
                  <a:pt x="6386018" y="2189051"/>
                  <a:pt x="6386018" y="2189051"/>
                </a:cubicBezTo>
                <a:cubicBezTo>
                  <a:pt x="6378957" y="2181992"/>
                  <a:pt x="6371898" y="2178461"/>
                  <a:pt x="6364836" y="2178461"/>
                </a:cubicBezTo>
                <a:lnTo>
                  <a:pt x="6364836" y="2189051"/>
                </a:lnTo>
                <a:lnTo>
                  <a:pt x="6364836" y="2210232"/>
                </a:lnTo>
                <a:lnTo>
                  <a:pt x="6354246" y="2210232"/>
                </a:lnTo>
                <a:cubicBezTo>
                  <a:pt x="6340127" y="2203173"/>
                  <a:pt x="6334832" y="2197877"/>
                  <a:pt x="6338361" y="2194346"/>
                </a:cubicBezTo>
                <a:cubicBezTo>
                  <a:pt x="6341890" y="2190817"/>
                  <a:pt x="6343656" y="2185521"/>
                  <a:pt x="6343656" y="2178461"/>
                </a:cubicBezTo>
                <a:cubicBezTo>
                  <a:pt x="6343656" y="2171400"/>
                  <a:pt x="6347186" y="2167871"/>
                  <a:pt x="6354246" y="2167871"/>
                </a:cubicBezTo>
                <a:lnTo>
                  <a:pt x="6343656" y="2157280"/>
                </a:lnTo>
                <a:lnTo>
                  <a:pt x="6333066" y="2146690"/>
                </a:lnTo>
                <a:cubicBezTo>
                  <a:pt x="6333066" y="2139629"/>
                  <a:pt x="6333066" y="2136099"/>
                  <a:pt x="6333066" y="2136099"/>
                </a:cubicBezTo>
                <a:cubicBezTo>
                  <a:pt x="6326005" y="2136099"/>
                  <a:pt x="6326005" y="2134334"/>
                  <a:pt x="6333066" y="2130804"/>
                </a:cubicBezTo>
                <a:cubicBezTo>
                  <a:pt x="6333066" y="2134334"/>
                  <a:pt x="6336595" y="2136099"/>
                  <a:pt x="6343656" y="2136099"/>
                </a:cubicBezTo>
                <a:lnTo>
                  <a:pt x="6354246" y="2125509"/>
                </a:lnTo>
                <a:cubicBezTo>
                  <a:pt x="6354246" y="2125509"/>
                  <a:pt x="6350717" y="2125509"/>
                  <a:pt x="6343656" y="2125509"/>
                </a:cubicBezTo>
                <a:lnTo>
                  <a:pt x="6336324" y="2126731"/>
                </a:lnTo>
                <a:lnTo>
                  <a:pt x="6338361" y="2124185"/>
                </a:lnTo>
                <a:cubicBezTo>
                  <a:pt x="6338361" y="2121538"/>
                  <a:pt x="6336596" y="2118448"/>
                  <a:pt x="6333066" y="2114919"/>
                </a:cubicBezTo>
                <a:cubicBezTo>
                  <a:pt x="6333066" y="2114919"/>
                  <a:pt x="6331300" y="2114919"/>
                  <a:pt x="6327771" y="2114919"/>
                </a:cubicBezTo>
                <a:cubicBezTo>
                  <a:pt x="6324240" y="2114919"/>
                  <a:pt x="6322476" y="2118448"/>
                  <a:pt x="6322476" y="2125509"/>
                </a:cubicBezTo>
                <a:cubicBezTo>
                  <a:pt x="6315414" y="2132569"/>
                  <a:pt x="6311884" y="2132569"/>
                  <a:pt x="6311884" y="2125509"/>
                </a:cubicBezTo>
                <a:lnTo>
                  <a:pt x="6280114" y="2104328"/>
                </a:lnTo>
                <a:cubicBezTo>
                  <a:pt x="6273053" y="2104328"/>
                  <a:pt x="6265994" y="2100798"/>
                  <a:pt x="6258932" y="2093738"/>
                </a:cubicBezTo>
                <a:cubicBezTo>
                  <a:pt x="6251872" y="2093738"/>
                  <a:pt x="6248342" y="2095502"/>
                  <a:pt x="6248342" y="2099033"/>
                </a:cubicBezTo>
                <a:cubicBezTo>
                  <a:pt x="6248342" y="2102563"/>
                  <a:pt x="6251872" y="2104328"/>
                  <a:pt x="6258932" y="2104328"/>
                </a:cubicBezTo>
                <a:cubicBezTo>
                  <a:pt x="6265994" y="2104328"/>
                  <a:pt x="6269524" y="2107858"/>
                  <a:pt x="6269524" y="2114919"/>
                </a:cubicBezTo>
                <a:lnTo>
                  <a:pt x="6258932" y="2114919"/>
                </a:lnTo>
                <a:cubicBezTo>
                  <a:pt x="6244813" y="2114919"/>
                  <a:pt x="6237752" y="2116684"/>
                  <a:pt x="6237752" y="2120213"/>
                </a:cubicBezTo>
                <a:lnTo>
                  <a:pt x="6237752" y="2114919"/>
                </a:lnTo>
                <a:lnTo>
                  <a:pt x="6227161" y="2093738"/>
                </a:lnTo>
                <a:lnTo>
                  <a:pt x="6216572" y="2114919"/>
                </a:lnTo>
                <a:cubicBezTo>
                  <a:pt x="6216572" y="2121978"/>
                  <a:pt x="6216572" y="2127273"/>
                  <a:pt x="6216572" y="2130804"/>
                </a:cubicBezTo>
                <a:cubicBezTo>
                  <a:pt x="6216572" y="2134334"/>
                  <a:pt x="6213042" y="2136099"/>
                  <a:pt x="6205980" y="2136099"/>
                </a:cubicBezTo>
                <a:cubicBezTo>
                  <a:pt x="6198920" y="2136099"/>
                  <a:pt x="6193624" y="2134334"/>
                  <a:pt x="6190094" y="2130804"/>
                </a:cubicBezTo>
                <a:cubicBezTo>
                  <a:pt x="6186565" y="2127273"/>
                  <a:pt x="6181270" y="2123744"/>
                  <a:pt x="6174209" y="2120213"/>
                </a:cubicBezTo>
                <a:cubicBezTo>
                  <a:pt x="6167149" y="2116684"/>
                  <a:pt x="6161853" y="2114919"/>
                  <a:pt x="6158324" y="2114919"/>
                </a:cubicBezTo>
                <a:cubicBezTo>
                  <a:pt x="6154794" y="2114919"/>
                  <a:pt x="6149498" y="2111388"/>
                  <a:pt x="6142438" y="2104328"/>
                </a:cubicBezTo>
                <a:lnTo>
                  <a:pt x="6153028" y="2093738"/>
                </a:lnTo>
                <a:lnTo>
                  <a:pt x="6142438" y="2083146"/>
                </a:lnTo>
                <a:lnTo>
                  <a:pt x="6131847" y="2083146"/>
                </a:lnTo>
                <a:cubicBezTo>
                  <a:pt x="6124786" y="2083146"/>
                  <a:pt x="6124786" y="2086677"/>
                  <a:pt x="6131847" y="2093738"/>
                </a:cubicBezTo>
                <a:lnTo>
                  <a:pt x="6110668" y="2083146"/>
                </a:lnTo>
                <a:cubicBezTo>
                  <a:pt x="6107136" y="2079617"/>
                  <a:pt x="6102724" y="2076970"/>
                  <a:pt x="6097429" y="2075204"/>
                </a:cubicBezTo>
                <a:lnTo>
                  <a:pt x="6091251" y="2074323"/>
                </a:lnTo>
                <a:lnTo>
                  <a:pt x="6098752" y="2081823"/>
                </a:lnTo>
                <a:cubicBezTo>
                  <a:pt x="6101401" y="2084471"/>
                  <a:pt x="6103607" y="2086677"/>
                  <a:pt x="6105372" y="2088442"/>
                </a:cubicBezTo>
                <a:cubicBezTo>
                  <a:pt x="6108901" y="2091973"/>
                  <a:pt x="6110668" y="2093738"/>
                  <a:pt x="6110668" y="2093738"/>
                </a:cubicBezTo>
                <a:cubicBezTo>
                  <a:pt x="6103606" y="2093738"/>
                  <a:pt x="6093016" y="2093738"/>
                  <a:pt x="6078895" y="2093738"/>
                </a:cubicBezTo>
                <a:cubicBezTo>
                  <a:pt x="6071834" y="2093738"/>
                  <a:pt x="6064776" y="2091973"/>
                  <a:pt x="6057716" y="2088442"/>
                </a:cubicBezTo>
                <a:cubicBezTo>
                  <a:pt x="6050654" y="2084911"/>
                  <a:pt x="6043594" y="2083146"/>
                  <a:pt x="6036534" y="2083146"/>
                </a:cubicBezTo>
                <a:lnTo>
                  <a:pt x="5994172" y="2072557"/>
                </a:lnTo>
                <a:cubicBezTo>
                  <a:pt x="5987112" y="2072557"/>
                  <a:pt x="5974757" y="2067261"/>
                  <a:pt x="5957106" y="2056671"/>
                </a:cubicBezTo>
                <a:cubicBezTo>
                  <a:pt x="5939456" y="2046080"/>
                  <a:pt x="5927100" y="2040786"/>
                  <a:pt x="5920039" y="2040786"/>
                </a:cubicBezTo>
                <a:cubicBezTo>
                  <a:pt x="5912978" y="2040786"/>
                  <a:pt x="5909449" y="2039021"/>
                  <a:pt x="5909449" y="2035490"/>
                </a:cubicBezTo>
                <a:cubicBezTo>
                  <a:pt x="5909449" y="2031959"/>
                  <a:pt x="5898860" y="2030194"/>
                  <a:pt x="5877678" y="2030194"/>
                </a:cubicBezTo>
                <a:lnTo>
                  <a:pt x="5835316" y="2019605"/>
                </a:lnTo>
                <a:lnTo>
                  <a:pt x="5803545" y="2019605"/>
                </a:lnTo>
                <a:cubicBezTo>
                  <a:pt x="5803545" y="2026665"/>
                  <a:pt x="5800016" y="2026665"/>
                  <a:pt x="5792954" y="2019605"/>
                </a:cubicBezTo>
                <a:lnTo>
                  <a:pt x="5782364" y="2030194"/>
                </a:lnTo>
                <a:cubicBezTo>
                  <a:pt x="5782364" y="2030194"/>
                  <a:pt x="5778834" y="2030194"/>
                  <a:pt x="5771774" y="2030194"/>
                </a:cubicBezTo>
                <a:cubicBezTo>
                  <a:pt x="5764714" y="2030194"/>
                  <a:pt x="5761183" y="2026665"/>
                  <a:pt x="5761183" y="2019605"/>
                </a:cubicBezTo>
                <a:cubicBezTo>
                  <a:pt x="5761183" y="2012544"/>
                  <a:pt x="5757654" y="2009015"/>
                  <a:pt x="5750593" y="2009015"/>
                </a:cubicBezTo>
                <a:cubicBezTo>
                  <a:pt x="5750593" y="2009015"/>
                  <a:pt x="5748828" y="2007250"/>
                  <a:pt x="5745298" y="2003719"/>
                </a:cubicBezTo>
                <a:cubicBezTo>
                  <a:pt x="5741768" y="2000188"/>
                  <a:pt x="5736472" y="1998424"/>
                  <a:pt x="5729412" y="1998424"/>
                </a:cubicBezTo>
                <a:cubicBezTo>
                  <a:pt x="5729412" y="1991363"/>
                  <a:pt x="5724116" y="1989598"/>
                  <a:pt x="5713526" y="1993128"/>
                </a:cubicBezTo>
                <a:cubicBezTo>
                  <a:pt x="5702936" y="1996659"/>
                  <a:pt x="5695876" y="2000188"/>
                  <a:pt x="5692346" y="2003719"/>
                </a:cubicBezTo>
                <a:cubicBezTo>
                  <a:pt x="5688816" y="2007250"/>
                  <a:pt x="5672930" y="2007250"/>
                  <a:pt x="5644689" y="2003719"/>
                </a:cubicBezTo>
                <a:cubicBezTo>
                  <a:pt x="5616448" y="2000188"/>
                  <a:pt x="5598798" y="1998424"/>
                  <a:pt x="5591737" y="1998424"/>
                </a:cubicBezTo>
                <a:lnTo>
                  <a:pt x="5581147" y="1987834"/>
                </a:lnTo>
                <a:lnTo>
                  <a:pt x="5591737" y="1987834"/>
                </a:lnTo>
                <a:lnTo>
                  <a:pt x="5591737" y="1977242"/>
                </a:lnTo>
                <a:cubicBezTo>
                  <a:pt x="5591737" y="1977242"/>
                  <a:pt x="5591737" y="1973713"/>
                  <a:pt x="5591737" y="1966653"/>
                </a:cubicBezTo>
                <a:lnTo>
                  <a:pt x="5602327" y="1966653"/>
                </a:lnTo>
                <a:lnTo>
                  <a:pt x="5612918" y="1956063"/>
                </a:lnTo>
                <a:cubicBezTo>
                  <a:pt x="5612918" y="1956063"/>
                  <a:pt x="5609387" y="1956063"/>
                  <a:pt x="5602327" y="1956063"/>
                </a:cubicBezTo>
                <a:lnTo>
                  <a:pt x="5591737" y="1956063"/>
                </a:lnTo>
                <a:cubicBezTo>
                  <a:pt x="5591737" y="1956063"/>
                  <a:pt x="5588208" y="1959592"/>
                  <a:pt x="5581147" y="1966653"/>
                </a:cubicBezTo>
                <a:lnTo>
                  <a:pt x="5581147" y="1977242"/>
                </a:lnTo>
                <a:lnTo>
                  <a:pt x="5538785" y="1966653"/>
                </a:lnTo>
                <a:cubicBezTo>
                  <a:pt x="5524664" y="1959592"/>
                  <a:pt x="5514074" y="1959592"/>
                  <a:pt x="5507014" y="1966653"/>
                </a:cubicBezTo>
                <a:lnTo>
                  <a:pt x="5496423" y="1956063"/>
                </a:lnTo>
                <a:cubicBezTo>
                  <a:pt x="5496423" y="1949002"/>
                  <a:pt x="5492894" y="1945472"/>
                  <a:pt x="5485833" y="1945472"/>
                </a:cubicBezTo>
                <a:lnTo>
                  <a:pt x="5485833" y="1956063"/>
                </a:lnTo>
                <a:lnTo>
                  <a:pt x="5475243" y="1956063"/>
                </a:lnTo>
                <a:lnTo>
                  <a:pt x="5454062" y="1945472"/>
                </a:lnTo>
                <a:lnTo>
                  <a:pt x="5443471" y="1945472"/>
                </a:lnTo>
                <a:cubicBezTo>
                  <a:pt x="5450531" y="1952532"/>
                  <a:pt x="5450531" y="1956063"/>
                  <a:pt x="5443471" y="1956063"/>
                </a:cubicBezTo>
                <a:lnTo>
                  <a:pt x="5454062" y="1966653"/>
                </a:lnTo>
                <a:lnTo>
                  <a:pt x="5475243" y="1966653"/>
                </a:lnTo>
                <a:cubicBezTo>
                  <a:pt x="5475243" y="1973713"/>
                  <a:pt x="5478772" y="1977242"/>
                  <a:pt x="5485833" y="1977242"/>
                </a:cubicBezTo>
                <a:lnTo>
                  <a:pt x="5496423" y="1977242"/>
                </a:lnTo>
                <a:cubicBezTo>
                  <a:pt x="5496423" y="1977242"/>
                  <a:pt x="5503483" y="1980773"/>
                  <a:pt x="5517604" y="1987834"/>
                </a:cubicBezTo>
                <a:cubicBezTo>
                  <a:pt x="5531724" y="1994894"/>
                  <a:pt x="5542314" y="1994894"/>
                  <a:pt x="5549375" y="1987834"/>
                </a:cubicBezTo>
                <a:cubicBezTo>
                  <a:pt x="5549375" y="1994894"/>
                  <a:pt x="5552906" y="2000188"/>
                  <a:pt x="5559966" y="2003719"/>
                </a:cubicBezTo>
                <a:cubicBezTo>
                  <a:pt x="5567026" y="2007250"/>
                  <a:pt x="5570556" y="2005484"/>
                  <a:pt x="5570556" y="1998424"/>
                </a:cubicBezTo>
                <a:lnTo>
                  <a:pt x="5591737" y="1998424"/>
                </a:lnTo>
                <a:cubicBezTo>
                  <a:pt x="5591737" y="2005484"/>
                  <a:pt x="5597032" y="2010780"/>
                  <a:pt x="5607622" y="2014309"/>
                </a:cubicBezTo>
                <a:cubicBezTo>
                  <a:pt x="5618214" y="2017840"/>
                  <a:pt x="5630568" y="2019605"/>
                  <a:pt x="5644689" y="2019605"/>
                </a:cubicBezTo>
                <a:cubicBezTo>
                  <a:pt x="5651750" y="2019605"/>
                  <a:pt x="5657045" y="2021369"/>
                  <a:pt x="5660574" y="2024900"/>
                </a:cubicBezTo>
                <a:cubicBezTo>
                  <a:pt x="5664106" y="2028430"/>
                  <a:pt x="5674695" y="2031959"/>
                  <a:pt x="5692346" y="2035490"/>
                </a:cubicBezTo>
                <a:cubicBezTo>
                  <a:pt x="5709997" y="2039021"/>
                  <a:pt x="5718822" y="2040786"/>
                  <a:pt x="5718822" y="2040786"/>
                </a:cubicBezTo>
                <a:cubicBezTo>
                  <a:pt x="5725882" y="2040786"/>
                  <a:pt x="5732943" y="2042550"/>
                  <a:pt x="5740002" y="2046080"/>
                </a:cubicBezTo>
                <a:cubicBezTo>
                  <a:pt x="5747064" y="2049611"/>
                  <a:pt x="5754124" y="2051376"/>
                  <a:pt x="5761183" y="2051376"/>
                </a:cubicBezTo>
                <a:cubicBezTo>
                  <a:pt x="5803545" y="2065496"/>
                  <a:pt x="5828256" y="2072557"/>
                  <a:pt x="5835316" y="2072557"/>
                </a:cubicBezTo>
                <a:cubicBezTo>
                  <a:pt x="5842376" y="2072557"/>
                  <a:pt x="5845908" y="2072557"/>
                  <a:pt x="5845908" y="2072557"/>
                </a:cubicBezTo>
                <a:cubicBezTo>
                  <a:pt x="5852968" y="2072557"/>
                  <a:pt x="5856497" y="2076088"/>
                  <a:pt x="5856497" y="2083146"/>
                </a:cubicBezTo>
                <a:cubicBezTo>
                  <a:pt x="5856497" y="2083146"/>
                  <a:pt x="5860026" y="2084911"/>
                  <a:pt x="5867087" y="2088442"/>
                </a:cubicBezTo>
                <a:cubicBezTo>
                  <a:pt x="5874148" y="2091973"/>
                  <a:pt x="5884738" y="2093738"/>
                  <a:pt x="5898860" y="2093738"/>
                </a:cubicBezTo>
                <a:lnTo>
                  <a:pt x="5930630" y="2104328"/>
                </a:lnTo>
                <a:lnTo>
                  <a:pt x="5951812" y="2104328"/>
                </a:lnTo>
                <a:cubicBezTo>
                  <a:pt x="5951812" y="2104328"/>
                  <a:pt x="5948280" y="2100798"/>
                  <a:pt x="5941220" y="2093738"/>
                </a:cubicBezTo>
                <a:lnTo>
                  <a:pt x="5951812" y="2093738"/>
                </a:lnTo>
                <a:lnTo>
                  <a:pt x="5962401" y="2093738"/>
                </a:lnTo>
                <a:lnTo>
                  <a:pt x="5951812" y="2083146"/>
                </a:lnTo>
                <a:cubicBezTo>
                  <a:pt x="5958872" y="2083146"/>
                  <a:pt x="5972991" y="2086677"/>
                  <a:pt x="5994172" y="2093738"/>
                </a:cubicBezTo>
                <a:cubicBezTo>
                  <a:pt x="6001234" y="2093738"/>
                  <a:pt x="6004764" y="2093738"/>
                  <a:pt x="6004764" y="2093738"/>
                </a:cubicBezTo>
                <a:cubicBezTo>
                  <a:pt x="6004764" y="2093738"/>
                  <a:pt x="6004764" y="2095502"/>
                  <a:pt x="6004764" y="2099033"/>
                </a:cubicBezTo>
                <a:cubicBezTo>
                  <a:pt x="6004764" y="2102563"/>
                  <a:pt x="6006528" y="2106092"/>
                  <a:pt x="6010058" y="2109623"/>
                </a:cubicBezTo>
                <a:cubicBezTo>
                  <a:pt x="6013587" y="2113154"/>
                  <a:pt x="6018882" y="2116684"/>
                  <a:pt x="6025943" y="2120213"/>
                </a:cubicBezTo>
                <a:cubicBezTo>
                  <a:pt x="6033005" y="2123744"/>
                  <a:pt x="6038299" y="2125509"/>
                  <a:pt x="6041830" y="2125509"/>
                </a:cubicBezTo>
                <a:cubicBezTo>
                  <a:pt x="6045360" y="2125509"/>
                  <a:pt x="6047124" y="2129040"/>
                  <a:pt x="6047124" y="2136099"/>
                </a:cubicBezTo>
                <a:cubicBezTo>
                  <a:pt x="6054186" y="2129040"/>
                  <a:pt x="6078895" y="2132569"/>
                  <a:pt x="6121257" y="2146690"/>
                </a:cubicBezTo>
                <a:lnTo>
                  <a:pt x="6153028" y="2167871"/>
                </a:lnTo>
                <a:lnTo>
                  <a:pt x="6184800" y="2178461"/>
                </a:lnTo>
                <a:cubicBezTo>
                  <a:pt x="6191861" y="2185521"/>
                  <a:pt x="6204216" y="2192581"/>
                  <a:pt x="6221866" y="2199642"/>
                </a:cubicBezTo>
                <a:cubicBezTo>
                  <a:pt x="6239517" y="2206702"/>
                  <a:pt x="6251872" y="2206702"/>
                  <a:pt x="6258932" y="2199642"/>
                </a:cubicBezTo>
                <a:lnTo>
                  <a:pt x="6216572" y="2167871"/>
                </a:lnTo>
                <a:lnTo>
                  <a:pt x="6195390" y="2146690"/>
                </a:lnTo>
                <a:cubicBezTo>
                  <a:pt x="6195390" y="2139629"/>
                  <a:pt x="6202450" y="2139629"/>
                  <a:pt x="6216572" y="2146690"/>
                </a:cubicBezTo>
                <a:cubicBezTo>
                  <a:pt x="6230690" y="2146690"/>
                  <a:pt x="6234222" y="2150221"/>
                  <a:pt x="6227161" y="2157280"/>
                </a:cubicBezTo>
                <a:cubicBezTo>
                  <a:pt x="6227161" y="2157280"/>
                  <a:pt x="6230690" y="2160811"/>
                  <a:pt x="6237752" y="2167871"/>
                </a:cubicBezTo>
                <a:cubicBezTo>
                  <a:pt x="6244813" y="2174930"/>
                  <a:pt x="6250108" y="2176696"/>
                  <a:pt x="6253638" y="2173165"/>
                </a:cubicBezTo>
                <a:cubicBezTo>
                  <a:pt x="6257168" y="2169636"/>
                  <a:pt x="6262462" y="2166106"/>
                  <a:pt x="6269524" y="2162575"/>
                </a:cubicBezTo>
                <a:cubicBezTo>
                  <a:pt x="6276584" y="2159044"/>
                  <a:pt x="6283642" y="2160811"/>
                  <a:pt x="6290704" y="2167871"/>
                </a:cubicBezTo>
                <a:lnTo>
                  <a:pt x="6269524" y="2189051"/>
                </a:lnTo>
                <a:lnTo>
                  <a:pt x="6258932" y="2189051"/>
                </a:lnTo>
                <a:cubicBezTo>
                  <a:pt x="6287174" y="2196111"/>
                  <a:pt x="6297765" y="2206702"/>
                  <a:pt x="6290704" y="2220823"/>
                </a:cubicBezTo>
                <a:lnTo>
                  <a:pt x="6343656" y="2242004"/>
                </a:lnTo>
                <a:cubicBezTo>
                  <a:pt x="6350717" y="2242004"/>
                  <a:pt x="6354246" y="2240238"/>
                  <a:pt x="6354246" y="2236708"/>
                </a:cubicBezTo>
                <a:cubicBezTo>
                  <a:pt x="6354246" y="2233177"/>
                  <a:pt x="6354246" y="2231413"/>
                  <a:pt x="6354246" y="2231413"/>
                </a:cubicBezTo>
                <a:cubicBezTo>
                  <a:pt x="6354246" y="2224352"/>
                  <a:pt x="6357776" y="2220823"/>
                  <a:pt x="6364836" y="2220823"/>
                </a:cubicBezTo>
                <a:cubicBezTo>
                  <a:pt x="6371898" y="2220823"/>
                  <a:pt x="6371898" y="2224352"/>
                  <a:pt x="6364836" y="2231413"/>
                </a:cubicBezTo>
                <a:cubicBezTo>
                  <a:pt x="6364836" y="2238473"/>
                  <a:pt x="6364836" y="2242004"/>
                  <a:pt x="6364836" y="2242004"/>
                </a:cubicBezTo>
                <a:lnTo>
                  <a:pt x="6375428" y="2252594"/>
                </a:lnTo>
                <a:cubicBezTo>
                  <a:pt x="6389547" y="2273775"/>
                  <a:pt x="6389547" y="2280834"/>
                  <a:pt x="6375428" y="2273775"/>
                </a:cubicBezTo>
                <a:cubicBezTo>
                  <a:pt x="6375428" y="2273775"/>
                  <a:pt x="6375428" y="2277304"/>
                  <a:pt x="6375428" y="2284365"/>
                </a:cubicBezTo>
                <a:cubicBezTo>
                  <a:pt x="6368367" y="2284365"/>
                  <a:pt x="6361306" y="2284365"/>
                  <a:pt x="6354246" y="2284365"/>
                </a:cubicBezTo>
                <a:cubicBezTo>
                  <a:pt x="6347186" y="2284365"/>
                  <a:pt x="6340127" y="2284365"/>
                  <a:pt x="6333066" y="2284365"/>
                </a:cubicBezTo>
                <a:cubicBezTo>
                  <a:pt x="6326005" y="2284365"/>
                  <a:pt x="6322476" y="2284365"/>
                  <a:pt x="6322476" y="2284365"/>
                </a:cubicBezTo>
                <a:cubicBezTo>
                  <a:pt x="6322476" y="2284365"/>
                  <a:pt x="6318946" y="2280834"/>
                  <a:pt x="6311884" y="2273775"/>
                </a:cubicBezTo>
                <a:cubicBezTo>
                  <a:pt x="6304824" y="2266715"/>
                  <a:pt x="6295998" y="2263184"/>
                  <a:pt x="6285409" y="2263184"/>
                </a:cubicBezTo>
                <a:cubicBezTo>
                  <a:pt x="6274818" y="2263184"/>
                  <a:pt x="6269524" y="2261419"/>
                  <a:pt x="6269524" y="2257889"/>
                </a:cubicBezTo>
                <a:cubicBezTo>
                  <a:pt x="6269524" y="2254359"/>
                  <a:pt x="6265994" y="2252594"/>
                  <a:pt x="6258932" y="2252594"/>
                </a:cubicBezTo>
                <a:lnTo>
                  <a:pt x="6237752" y="2252594"/>
                </a:lnTo>
                <a:cubicBezTo>
                  <a:pt x="6237752" y="2252594"/>
                  <a:pt x="6234222" y="2250829"/>
                  <a:pt x="6227161" y="2247298"/>
                </a:cubicBezTo>
                <a:cubicBezTo>
                  <a:pt x="6220101" y="2243769"/>
                  <a:pt x="6216572" y="2242004"/>
                  <a:pt x="6216572" y="2242004"/>
                </a:cubicBezTo>
                <a:cubicBezTo>
                  <a:pt x="6202450" y="2242004"/>
                  <a:pt x="6193624" y="2240238"/>
                  <a:pt x="6190094" y="2236708"/>
                </a:cubicBezTo>
                <a:cubicBezTo>
                  <a:pt x="6186565" y="2233177"/>
                  <a:pt x="6177738" y="2231413"/>
                  <a:pt x="6163620" y="2231413"/>
                </a:cubicBezTo>
                <a:cubicBezTo>
                  <a:pt x="6142438" y="2224352"/>
                  <a:pt x="6126553" y="2220823"/>
                  <a:pt x="6115962" y="2220823"/>
                </a:cubicBezTo>
                <a:cubicBezTo>
                  <a:pt x="6105372" y="2220823"/>
                  <a:pt x="6096546" y="2217292"/>
                  <a:pt x="6089486" y="2210232"/>
                </a:cubicBezTo>
                <a:cubicBezTo>
                  <a:pt x="6082426" y="2203173"/>
                  <a:pt x="6075366" y="2199642"/>
                  <a:pt x="6068305" y="2199642"/>
                </a:cubicBezTo>
                <a:cubicBezTo>
                  <a:pt x="6068305" y="2199642"/>
                  <a:pt x="6064776" y="2197877"/>
                  <a:pt x="6057716" y="2194346"/>
                </a:cubicBezTo>
                <a:cubicBezTo>
                  <a:pt x="6050654" y="2190817"/>
                  <a:pt x="6043594" y="2189051"/>
                  <a:pt x="6036534" y="2189051"/>
                </a:cubicBezTo>
                <a:cubicBezTo>
                  <a:pt x="6008293" y="2181992"/>
                  <a:pt x="5994172" y="2185521"/>
                  <a:pt x="5994172" y="2199642"/>
                </a:cubicBezTo>
                <a:cubicBezTo>
                  <a:pt x="5994172" y="2199642"/>
                  <a:pt x="6001234" y="2201407"/>
                  <a:pt x="6015353" y="2204937"/>
                </a:cubicBezTo>
                <a:cubicBezTo>
                  <a:pt x="6029474" y="2208467"/>
                  <a:pt x="6040064" y="2206702"/>
                  <a:pt x="6047124" y="2199642"/>
                </a:cubicBezTo>
                <a:lnTo>
                  <a:pt x="6068305" y="2220823"/>
                </a:lnTo>
                <a:cubicBezTo>
                  <a:pt x="6068305" y="2234944"/>
                  <a:pt x="6085957" y="2242004"/>
                  <a:pt x="6121257" y="2242004"/>
                </a:cubicBezTo>
                <a:cubicBezTo>
                  <a:pt x="6128318" y="2242004"/>
                  <a:pt x="6133613" y="2243769"/>
                  <a:pt x="6137142" y="2247298"/>
                </a:cubicBezTo>
                <a:cubicBezTo>
                  <a:pt x="6140672" y="2250829"/>
                  <a:pt x="6149498" y="2252594"/>
                  <a:pt x="6163620" y="2252594"/>
                </a:cubicBezTo>
                <a:lnTo>
                  <a:pt x="6227161" y="2273775"/>
                </a:lnTo>
                <a:cubicBezTo>
                  <a:pt x="6234222" y="2280834"/>
                  <a:pt x="6237752" y="2284365"/>
                  <a:pt x="6237752" y="2284365"/>
                </a:cubicBezTo>
                <a:cubicBezTo>
                  <a:pt x="6237752" y="2277304"/>
                  <a:pt x="6239517" y="2275540"/>
                  <a:pt x="6243046" y="2279069"/>
                </a:cubicBezTo>
                <a:cubicBezTo>
                  <a:pt x="6246576" y="2282600"/>
                  <a:pt x="6248342" y="2284365"/>
                  <a:pt x="6248342" y="2284365"/>
                </a:cubicBezTo>
                <a:cubicBezTo>
                  <a:pt x="6248342" y="2291425"/>
                  <a:pt x="6244813" y="2294956"/>
                  <a:pt x="6237752" y="2294956"/>
                </a:cubicBezTo>
                <a:cubicBezTo>
                  <a:pt x="6230690" y="2294956"/>
                  <a:pt x="6225396" y="2294956"/>
                  <a:pt x="6221866" y="2294956"/>
                </a:cubicBezTo>
                <a:cubicBezTo>
                  <a:pt x="6218336" y="2294956"/>
                  <a:pt x="6216572" y="2294956"/>
                  <a:pt x="6216572" y="2294956"/>
                </a:cubicBezTo>
                <a:lnTo>
                  <a:pt x="6216572" y="2305546"/>
                </a:lnTo>
                <a:cubicBezTo>
                  <a:pt x="6223632" y="2312606"/>
                  <a:pt x="6223632" y="2316136"/>
                  <a:pt x="6216572" y="2316136"/>
                </a:cubicBezTo>
                <a:cubicBezTo>
                  <a:pt x="6209510" y="2316136"/>
                  <a:pt x="6205980" y="2314371"/>
                  <a:pt x="6205980" y="2310841"/>
                </a:cubicBezTo>
                <a:cubicBezTo>
                  <a:pt x="6205980" y="2307311"/>
                  <a:pt x="6202450" y="2305546"/>
                  <a:pt x="6195390" y="2305546"/>
                </a:cubicBezTo>
                <a:cubicBezTo>
                  <a:pt x="6195390" y="2298485"/>
                  <a:pt x="6191861" y="2294956"/>
                  <a:pt x="6184800" y="2294956"/>
                </a:cubicBezTo>
                <a:cubicBezTo>
                  <a:pt x="6177738" y="2294956"/>
                  <a:pt x="6175976" y="2293190"/>
                  <a:pt x="6179505" y="2289660"/>
                </a:cubicBezTo>
                <a:cubicBezTo>
                  <a:pt x="6183034" y="2286129"/>
                  <a:pt x="6181270" y="2284365"/>
                  <a:pt x="6174209" y="2284365"/>
                </a:cubicBezTo>
                <a:lnTo>
                  <a:pt x="6142438" y="2263184"/>
                </a:lnTo>
                <a:cubicBezTo>
                  <a:pt x="6128318" y="2256125"/>
                  <a:pt x="6117728" y="2252594"/>
                  <a:pt x="6110668" y="2252594"/>
                </a:cubicBezTo>
                <a:cubicBezTo>
                  <a:pt x="6103606" y="2252594"/>
                  <a:pt x="6093016" y="2252594"/>
                  <a:pt x="6078895" y="2252594"/>
                </a:cubicBezTo>
                <a:lnTo>
                  <a:pt x="6057716" y="2242004"/>
                </a:lnTo>
                <a:lnTo>
                  <a:pt x="6047124" y="2242004"/>
                </a:lnTo>
                <a:cubicBezTo>
                  <a:pt x="6040064" y="2242004"/>
                  <a:pt x="6033005" y="2242004"/>
                  <a:pt x="6025943" y="2242004"/>
                </a:cubicBezTo>
                <a:lnTo>
                  <a:pt x="5983582" y="2231413"/>
                </a:lnTo>
                <a:cubicBezTo>
                  <a:pt x="5983582" y="2231413"/>
                  <a:pt x="5976520" y="2229648"/>
                  <a:pt x="5962401" y="2226117"/>
                </a:cubicBezTo>
                <a:cubicBezTo>
                  <a:pt x="5948280" y="2222588"/>
                  <a:pt x="5923568" y="2217292"/>
                  <a:pt x="5888268" y="2210232"/>
                </a:cubicBezTo>
                <a:cubicBezTo>
                  <a:pt x="5831786" y="2203173"/>
                  <a:pt x="5778834" y="2192581"/>
                  <a:pt x="5729412" y="2178461"/>
                </a:cubicBezTo>
                <a:cubicBezTo>
                  <a:pt x="5701170" y="2171400"/>
                  <a:pt x="5676460" y="2164340"/>
                  <a:pt x="5655279" y="2157280"/>
                </a:cubicBezTo>
                <a:lnTo>
                  <a:pt x="5623508" y="2157280"/>
                </a:lnTo>
                <a:lnTo>
                  <a:pt x="5581147" y="2125509"/>
                </a:lnTo>
                <a:cubicBezTo>
                  <a:pt x="5545846" y="2125509"/>
                  <a:pt x="5521135" y="2118448"/>
                  <a:pt x="5507014" y="2104328"/>
                </a:cubicBezTo>
                <a:cubicBezTo>
                  <a:pt x="5507014" y="2104328"/>
                  <a:pt x="5503483" y="2104328"/>
                  <a:pt x="5496423" y="2104328"/>
                </a:cubicBezTo>
                <a:lnTo>
                  <a:pt x="5475243" y="2093738"/>
                </a:lnTo>
                <a:cubicBezTo>
                  <a:pt x="5475243" y="2093738"/>
                  <a:pt x="5475243" y="2090207"/>
                  <a:pt x="5475243" y="2083146"/>
                </a:cubicBezTo>
                <a:lnTo>
                  <a:pt x="5432881" y="2061967"/>
                </a:lnTo>
                <a:cubicBezTo>
                  <a:pt x="5425820" y="2054906"/>
                  <a:pt x="5415230" y="2051376"/>
                  <a:pt x="5401110" y="2051376"/>
                </a:cubicBezTo>
                <a:lnTo>
                  <a:pt x="5369339" y="2040786"/>
                </a:lnTo>
                <a:lnTo>
                  <a:pt x="5348158" y="2030194"/>
                </a:lnTo>
                <a:cubicBezTo>
                  <a:pt x="5341098" y="2030194"/>
                  <a:pt x="5334037" y="2030194"/>
                  <a:pt x="5326977" y="2030194"/>
                </a:cubicBezTo>
                <a:lnTo>
                  <a:pt x="5326977" y="2019605"/>
                </a:lnTo>
                <a:lnTo>
                  <a:pt x="5348158" y="2009015"/>
                </a:lnTo>
                <a:lnTo>
                  <a:pt x="5326977" y="2009015"/>
                </a:lnTo>
                <a:cubicBezTo>
                  <a:pt x="5305796" y="1994894"/>
                  <a:pt x="5291675" y="1991363"/>
                  <a:pt x="5284614" y="1998424"/>
                </a:cubicBezTo>
                <a:lnTo>
                  <a:pt x="5274025" y="2009015"/>
                </a:lnTo>
                <a:cubicBezTo>
                  <a:pt x="5274025" y="2001954"/>
                  <a:pt x="5274025" y="1998424"/>
                  <a:pt x="5274025" y="1998424"/>
                </a:cubicBezTo>
                <a:lnTo>
                  <a:pt x="5252844" y="1998424"/>
                </a:lnTo>
                <a:cubicBezTo>
                  <a:pt x="5238723" y="1998424"/>
                  <a:pt x="5231662" y="1998424"/>
                  <a:pt x="5231662" y="1998424"/>
                </a:cubicBezTo>
                <a:lnTo>
                  <a:pt x="5231662" y="2009015"/>
                </a:lnTo>
                <a:cubicBezTo>
                  <a:pt x="5252844" y="2016074"/>
                  <a:pt x="5266964" y="2021369"/>
                  <a:pt x="5274025" y="2024900"/>
                </a:cubicBezTo>
                <a:cubicBezTo>
                  <a:pt x="5281085" y="2028430"/>
                  <a:pt x="5284614" y="2031959"/>
                  <a:pt x="5284614" y="2035490"/>
                </a:cubicBezTo>
                <a:cubicBezTo>
                  <a:pt x="5284614" y="2039021"/>
                  <a:pt x="5289910" y="2044315"/>
                  <a:pt x="5300500" y="2051376"/>
                </a:cubicBezTo>
                <a:cubicBezTo>
                  <a:pt x="5311092" y="2058436"/>
                  <a:pt x="5319916" y="2061967"/>
                  <a:pt x="5326977" y="2061967"/>
                </a:cubicBezTo>
                <a:lnTo>
                  <a:pt x="5326977" y="2051376"/>
                </a:lnTo>
                <a:lnTo>
                  <a:pt x="5337566" y="2040786"/>
                </a:lnTo>
                <a:cubicBezTo>
                  <a:pt x="5344627" y="2047846"/>
                  <a:pt x="5351688" y="2051376"/>
                  <a:pt x="5358748" y="2051376"/>
                </a:cubicBezTo>
                <a:cubicBezTo>
                  <a:pt x="5365808" y="2051376"/>
                  <a:pt x="5369339" y="2053140"/>
                  <a:pt x="5369339" y="2056671"/>
                </a:cubicBezTo>
                <a:cubicBezTo>
                  <a:pt x="5369339" y="2060202"/>
                  <a:pt x="5371104" y="2061967"/>
                  <a:pt x="5374634" y="2061967"/>
                </a:cubicBezTo>
                <a:cubicBezTo>
                  <a:pt x="5378164" y="2061967"/>
                  <a:pt x="5383458" y="2061967"/>
                  <a:pt x="5390518" y="2061967"/>
                </a:cubicBezTo>
                <a:cubicBezTo>
                  <a:pt x="5404640" y="2069026"/>
                  <a:pt x="5416996" y="2074321"/>
                  <a:pt x="5427586" y="2077852"/>
                </a:cubicBezTo>
                <a:cubicBezTo>
                  <a:pt x="5438176" y="2081382"/>
                  <a:pt x="5447002" y="2090207"/>
                  <a:pt x="5454062" y="2104328"/>
                </a:cubicBezTo>
                <a:cubicBezTo>
                  <a:pt x="5454062" y="2104328"/>
                  <a:pt x="5457592" y="2106092"/>
                  <a:pt x="5464652" y="2109623"/>
                </a:cubicBezTo>
                <a:cubicBezTo>
                  <a:pt x="5471712" y="2113154"/>
                  <a:pt x="5475243" y="2114919"/>
                  <a:pt x="5475243" y="2114919"/>
                </a:cubicBezTo>
                <a:cubicBezTo>
                  <a:pt x="5482304" y="2114919"/>
                  <a:pt x="5485833" y="2114919"/>
                  <a:pt x="5485833" y="2114919"/>
                </a:cubicBezTo>
                <a:cubicBezTo>
                  <a:pt x="5492894" y="2114919"/>
                  <a:pt x="5496423" y="2114919"/>
                  <a:pt x="5496423" y="2114919"/>
                </a:cubicBezTo>
                <a:cubicBezTo>
                  <a:pt x="5510544" y="2114919"/>
                  <a:pt x="5535256" y="2125509"/>
                  <a:pt x="5570556" y="2146690"/>
                </a:cubicBezTo>
                <a:lnTo>
                  <a:pt x="5612918" y="2157280"/>
                </a:lnTo>
                <a:cubicBezTo>
                  <a:pt x="5627039" y="2157280"/>
                  <a:pt x="5642924" y="2160811"/>
                  <a:pt x="5660574" y="2167871"/>
                </a:cubicBezTo>
                <a:cubicBezTo>
                  <a:pt x="5678226" y="2174930"/>
                  <a:pt x="5697641" y="2181992"/>
                  <a:pt x="5718822" y="2189051"/>
                </a:cubicBezTo>
                <a:lnTo>
                  <a:pt x="5803545" y="2231413"/>
                </a:lnTo>
                <a:cubicBezTo>
                  <a:pt x="5796484" y="2231413"/>
                  <a:pt x="5792954" y="2231413"/>
                  <a:pt x="5792954" y="2231413"/>
                </a:cubicBezTo>
                <a:cubicBezTo>
                  <a:pt x="5792954" y="2231413"/>
                  <a:pt x="5789424" y="2231413"/>
                  <a:pt x="5782364" y="2231413"/>
                </a:cubicBezTo>
                <a:cubicBezTo>
                  <a:pt x="5782364" y="2224352"/>
                  <a:pt x="5778834" y="2220823"/>
                  <a:pt x="5771774" y="2220823"/>
                </a:cubicBezTo>
                <a:cubicBezTo>
                  <a:pt x="5764714" y="2220823"/>
                  <a:pt x="5759418" y="2219058"/>
                  <a:pt x="5755888" y="2215527"/>
                </a:cubicBezTo>
                <a:cubicBezTo>
                  <a:pt x="5752358" y="2211996"/>
                  <a:pt x="5745298" y="2208467"/>
                  <a:pt x="5734708" y="2204937"/>
                </a:cubicBezTo>
                <a:cubicBezTo>
                  <a:pt x="5724116" y="2201407"/>
                  <a:pt x="5715292" y="2199642"/>
                  <a:pt x="5708232" y="2199642"/>
                </a:cubicBezTo>
                <a:lnTo>
                  <a:pt x="5729412" y="2220823"/>
                </a:lnTo>
                <a:cubicBezTo>
                  <a:pt x="5736472" y="2213763"/>
                  <a:pt x="5740002" y="2213763"/>
                  <a:pt x="5740002" y="2220823"/>
                </a:cubicBezTo>
                <a:cubicBezTo>
                  <a:pt x="5740002" y="2227882"/>
                  <a:pt x="5750593" y="2233177"/>
                  <a:pt x="5771774" y="2236708"/>
                </a:cubicBezTo>
                <a:cubicBezTo>
                  <a:pt x="5792954" y="2240238"/>
                  <a:pt x="5807076" y="2242004"/>
                  <a:pt x="5814135" y="2242004"/>
                </a:cubicBezTo>
                <a:cubicBezTo>
                  <a:pt x="5814135" y="2242004"/>
                  <a:pt x="5815901" y="2240238"/>
                  <a:pt x="5819430" y="2236708"/>
                </a:cubicBezTo>
                <a:cubicBezTo>
                  <a:pt x="5822962" y="2233177"/>
                  <a:pt x="5824726" y="2231413"/>
                  <a:pt x="5824726" y="2231413"/>
                </a:cubicBezTo>
                <a:cubicBezTo>
                  <a:pt x="5838847" y="2231413"/>
                  <a:pt x="5849436" y="2234944"/>
                  <a:pt x="5856497" y="2242004"/>
                </a:cubicBezTo>
                <a:cubicBezTo>
                  <a:pt x="5863558" y="2249063"/>
                  <a:pt x="5867087" y="2254359"/>
                  <a:pt x="5867087" y="2257889"/>
                </a:cubicBezTo>
                <a:cubicBezTo>
                  <a:pt x="5867087" y="2261419"/>
                  <a:pt x="5870616" y="2264948"/>
                  <a:pt x="5877678" y="2268479"/>
                </a:cubicBezTo>
                <a:cubicBezTo>
                  <a:pt x="5884738" y="2272010"/>
                  <a:pt x="5891798" y="2273775"/>
                  <a:pt x="5898860" y="2273775"/>
                </a:cubicBezTo>
                <a:lnTo>
                  <a:pt x="5920039" y="2273775"/>
                </a:lnTo>
                <a:cubicBezTo>
                  <a:pt x="5920039" y="2280834"/>
                  <a:pt x="5927100" y="2284365"/>
                  <a:pt x="5941220" y="2284365"/>
                </a:cubicBezTo>
                <a:lnTo>
                  <a:pt x="5941220" y="2294956"/>
                </a:lnTo>
                <a:lnTo>
                  <a:pt x="5951812" y="2305546"/>
                </a:lnTo>
                <a:cubicBezTo>
                  <a:pt x="5958872" y="2305546"/>
                  <a:pt x="5962401" y="2307311"/>
                  <a:pt x="5962401" y="2310841"/>
                </a:cubicBezTo>
                <a:cubicBezTo>
                  <a:pt x="5962401" y="2314371"/>
                  <a:pt x="5937690" y="2312606"/>
                  <a:pt x="5888268" y="2305546"/>
                </a:cubicBezTo>
                <a:cubicBezTo>
                  <a:pt x="5874148" y="2305546"/>
                  <a:pt x="5860026" y="2305546"/>
                  <a:pt x="5845908" y="2305546"/>
                </a:cubicBezTo>
                <a:lnTo>
                  <a:pt x="5824726" y="2294956"/>
                </a:lnTo>
                <a:cubicBezTo>
                  <a:pt x="5817666" y="2294956"/>
                  <a:pt x="5814135" y="2294956"/>
                  <a:pt x="5814135" y="2294956"/>
                </a:cubicBezTo>
                <a:cubicBezTo>
                  <a:pt x="5814135" y="2294956"/>
                  <a:pt x="5814135" y="2298485"/>
                  <a:pt x="5814135" y="2305546"/>
                </a:cubicBezTo>
                <a:cubicBezTo>
                  <a:pt x="5814135" y="2312606"/>
                  <a:pt x="5812370" y="2316136"/>
                  <a:pt x="5808840" y="2316136"/>
                </a:cubicBezTo>
                <a:cubicBezTo>
                  <a:pt x="5805311" y="2316136"/>
                  <a:pt x="5800016" y="2312606"/>
                  <a:pt x="5792954" y="2305546"/>
                </a:cubicBezTo>
                <a:cubicBezTo>
                  <a:pt x="5785895" y="2305546"/>
                  <a:pt x="5782364" y="2305546"/>
                  <a:pt x="5782364" y="2305546"/>
                </a:cubicBezTo>
                <a:lnTo>
                  <a:pt x="5771774" y="2305546"/>
                </a:lnTo>
                <a:cubicBezTo>
                  <a:pt x="5764714" y="2305546"/>
                  <a:pt x="5762949" y="2302015"/>
                  <a:pt x="5766478" y="2294956"/>
                </a:cubicBezTo>
                <a:cubicBezTo>
                  <a:pt x="5770010" y="2287896"/>
                  <a:pt x="5770010" y="2284365"/>
                  <a:pt x="5766478" y="2284365"/>
                </a:cubicBezTo>
                <a:cubicBezTo>
                  <a:pt x="5762949" y="2284365"/>
                  <a:pt x="5761183" y="2287896"/>
                  <a:pt x="5761183" y="2294956"/>
                </a:cubicBezTo>
                <a:cubicBezTo>
                  <a:pt x="5754124" y="2294956"/>
                  <a:pt x="5750593" y="2291425"/>
                  <a:pt x="5750593" y="2284365"/>
                </a:cubicBezTo>
                <a:cubicBezTo>
                  <a:pt x="5750593" y="2277304"/>
                  <a:pt x="5743532" y="2277304"/>
                  <a:pt x="5729412" y="2284365"/>
                </a:cubicBezTo>
                <a:lnTo>
                  <a:pt x="5718822" y="2284365"/>
                </a:lnTo>
                <a:cubicBezTo>
                  <a:pt x="5718822" y="2277304"/>
                  <a:pt x="5722352" y="2273775"/>
                  <a:pt x="5729412" y="2273775"/>
                </a:cubicBezTo>
                <a:lnTo>
                  <a:pt x="5708232" y="2263184"/>
                </a:lnTo>
                <a:lnTo>
                  <a:pt x="5687051" y="2263184"/>
                </a:lnTo>
                <a:lnTo>
                  <a:pt x="5697641" y="2273775"/>
                </a:lnTo>
                <a:lnTo>
                  <a:pt x="5676460" y="2273775"/>
                </a:lnTo>
                <a:cubicBezTo>
                  <a:pt x="5669400" y="2273775"/>
                  <a:pt x="5664106" y="2273775"/>
                  <a:pt x="5660574" y="2273775"/>
                </a:cubicBezTo>
                <a:cubicBezTo>
                  <a:pt x="5657045" y="2273775"/>
                  <a:pt x="5658810" y="2277304"/>
                  <a:pt x="5665870" y="2284365"/>
                </a:cubicBezTo>
                <a:lnTo>
                  <a:pt x="5655279" y="2294956"/>
                </a:lnTo>
                <a:cubicBezTo>
                  <a:pt x="5655279" y="2287896"/>
                  <a:pt x="5653514" y="2284365"/>
                  <a:pt x="5649984" y="2284365"/>
                </a:cubicBezTo>
                <a:cubicBezTo>
                  <a:pt x="5646454" y="2284365"/>
                  <a:pt x="5644689" y="2280834"/>
                  <a:pt x="5644689" y="2273775"/>
                </a:cubicBezTo>
                <a:cubicBezTo>
                  <a:pt x="5644689" y="2273775"/>
                  <a:pt x="5641160" y="2270244"/>
                  <a:pt x="5634099" y="2263184"/>
                </a:cubicBezTo>
                <a:cubicBezTo>
                  <a:pt x="5641160" y="2263184"/>
                  <a:pt x="5644689" y="2259654"/>
                  <a:pt x="5644689" y="2252594"/>
                </a:cubicBezTo>
                <a:cubicBezTo>
                  <a:pt x="5644689" y="2245533"/>
                  <a:pt x="5630568" y="2242004"/>
                  <a:pt x="5602327" y="2242004"/>
                </a:cubicBezTo>
                <a:cubicBezTo>
                  <a:pt x="5581147" y="2242004"/>
                  <a:pt x="5563496" y="2242004"/>
                  <a:pt x="5549375" y="2242004"/>
                </a:cubicBezTo>
                <a:lnTo>
                  <a:pt x="5528195" y="2242004"/>
                </a:lnTo>
                <a:cubicBezTo>
                  <a:pt x="5542314" y="2242004"/>
                  <a:pt x="5549375" y="2243769"/>
                  <a:pt x="5549375" y="2247298"/>
                </a:cubicBezTo>
                <a:cubicBezTo>
                  <a:pt x="5549375" y="2250829"/>
                  <a:pt x="5552906" y="2252594"/>
                  <a:pt x="5559966" y="2252594"/>
                </a:cubicBezTo>
                <a:lnTo>
                  <a:pt x="5549375" y="2263184"/>
                </a:lnTo>
                <a:lnTo>
                  <a:pt x="5507014" y="2252594"/>
                </a:lnTo>
                <a:lnTo>
                  <a:pt x="5507014" y="2242004"/>
                </a:lnTo>
                <a:lnTo>
                  <a:pt x="5496423" y="2220823"/>
                </a:lnTo>
                <a:cubicBezTo>
                  <a:pt x="5489362" y="2213763"/>
                  <a:pt x="5485833" y="2210232"/>
                  <a:pt x="5485833" y="2210232"/>
                </a:cubicBezTo>
                <a:lnTo>
                  <a:pt x="5443471" y="2210232"/>
                </a:lnTo>
                <a:lnTo>
                  <a:pt x="5422291" y="2220823"/>
                </a:lnTo>
                <a:lnTo>
                  <a:pt x="5432881" y="2220823"/>
                </a:lnTo>
                <a:cubicBezTo>
                  <a:pt x="5439942" y="2220823"/>
                  <a:pt x="5447002" y="2224352"/>
                  <a:pt x="5454062" y="2231413"/>
                </a:cubicBezTo>
                <a:lnTo>
                  <a:pt x="5454062" y="2242004"/>
                </a:lnTo>
                <a:cubicBezTo>
                  <a:pt x="5447002" y="2234944"/>
                  <a:pt x="5436410" y="2231413"/>
                  <a:pt x="5422291" y="2231413"/>
                </a:cubicBezTo>
                <a:cubicBezTo>
                  <a:pt x="5401110" y="2231413"/>
                  <a:pt x="5388754" y="2231413"/>
                  <a:pt x="5385224" y="2231413"/>
                </a:cubicBezTo>
                <a:cubicBezTo>
                  <a:pt x="5381694" y="2231413"/>
                  <a:pt x="5379929" y="2227882"/>
                  <a:pt x="5379929" y="2220823"/>
                </a:cubicBezTo>
                <a:cubicBezTo>
                  <a:pt x="5379929" y="2213763"/>
                  <a:pt x="5383458" y="2210232"/>
                  <a:pt x="5390518" y="2210232"/>
                </a:cubicBezTo>
                <a:cubicBezTo>
                  <a:pt x="5397579" y="2210232"/>
                  <a:pt x="5401110" y="2206702"/>
                  <a:pt x="5401110" y="2199642"/>
                </a:cubicBezTo>
                <a:lnTo>
                  <a:pt x="5411700" y="2199642"/>
                </a:lnTo>
                <a:cubicBezTo>
                  <a:pt x="5411700" y="2199642"/>
                  <a:pt x="5413464" y="2199642"/>
                  <a:pt x="5416996" y="2199642"/>
                </a:cubicBezTo>
                <a:cubicBezTo>
                  <a:pt x="5420525" y="2199642"/>
                  <a:pt x="5422291" y="2197877"/>
                  <a:pt x="5422291" y="2194346"/>
                </a:cubicBezTo>
                <a:cubicBezTo>
                  <a:pt x="5422291" y="2190817"/>
                  <a:pt x="5418760" y="2189051"/>
                  <a:pt x="5411700" y="2189051"/>
                </a:cubicBezTo>
                <a:cubicBezTo>
                  <a:pt x="5404640" y="2189051"/>
                  <a:pt x="5397579" y="2189051"/>
                  <a:pt x="5390518" y="2189051"/>
                </a:cubicBezTo>
                <a:cubicBezTo>
                  <a:pt x="5383458" y="2189051"/>
                  <a:pt x="5376400" y="2187286"/>
                  <a:pt x="5369339" y="2183756"/>
                </a:cubicBezTo>
                <a:cubicBezTo>
                  <a:pt x="5362278" y="2180225"/>
                  <a:pt x="5358748" y="2178461"/>
                  <a:pt x="5358748" y="2178461"/>
                </a:cubicBezTo>
                <a:cubicBezTo>
                  <a:pt x="5337566" y="2171400"/>
                  <a:pt x="5319916" y="2167871"/>
                  <a:pt x="5305796" y="2167871"/>
                </a:cubicBezTo>
                <a:lnTo>
                  <a:pt x="5295206" y="2167871"/>
                </a:lnTo>
                <a:lnTo>
                  <a:pt x="5326977" y="2189051"/>
                </a:lnTo>
                <a:cubicBezTo>
                  <a:pt x="5376400" y="2203173"/>
                  <a:pt x="5376400" y="2210232"/>
                  <a:pt x="5326977" y="2210232"/>
                </a:cubicBezTo>
                <a:cubicBezTo>
                  <a:pt x="5298736" y="2210232"/>
                  <a:pt x="5282850" y="2208467"/>
                  <a:pt x="5279320" y="2204937"/>
                </a:cubicBezTo>
                <a:cubicBezTo>
                  <a:pt x="5275790" y="2201407"/>
                  <a:pt x="5270494" y="2199642"/>
                  <a:pt x="5263434" y="2199642"/>
                </a:cubicBezTo>
                <a:cubicBezTo>
                  <a:pt x="5256373" y="2199642"/>
                  <a:pt x="5249314" y="2199642"/>
                  <a:pt x="5242254" y="2199642"/>
                </a:cubicBezTo>
                <a:cubicBezTo>
                  <a:pt x="5242254" y="2192581"/>
                  <a:pt x="5238723" y="2189051"/>
                  <a:pt x="5231662" y="2189051"/>
                </a:cubicBezTo>
                <a:cubicBezTo>
                  <a:pt x="5224602" y="2181992"/>
                  <a:pt x="5221073" y="2178461"/>
                  <a:pt x="5221073" y="2178461"/>
                </a:cubicBezTo>
                <a:lnTo>
                  <a:pt x="5157530" y="2167871"/>
                </a:lnTo>
                <a:cubicBezTo>
                  <a:pt x="5157530" y="2174930"/>
                  <a:pt x="5164590" y="2181992"/>
                  <a:pt x="5178710" y="2189051"/>
                </a:cubicBezTo>
                <a:lnTo>
                  <a:pt x="5189302" y="2199642"/>
                </a:lnTo>
                <a:cubicBezTo>
                  <a:pt x="5182242" y="2192581"/>
                  <a:pt x="5178710" y="2192581"/>
                  <a:pt x="5178710" y="2199642"/>
                </a:cubicBezTo>
                <a:cubicBezTo>
                  <a:pt x="5171650" y="2199642"/>
                  <a:pt x="5168121" y="2199642"/>
                  <a:pt x="5168121" y="2199642"/>
                </a:cubicBezTo>
                <a:lnTo>
                  <a:pt x="5146940" y="2189051"/>
                </a:lnTo>
                <a:lnTo>
                  <a:pt x="5115169" y="2189051"/>
                </a:lnTo>
                <a:cubicBezTo>
                  <a:pt x="5115169" y="2181992"/>
                  <a:pt x="5115169" y="2178461"/>
                  <a:pt x="5115169" y="2178461"/>
                </a:cubicBezTo>
                <a:cubicBezTo>
                  <a:pt x="5108108" y="2178461"/>
                  <a:pt x="5104578" y="2174930"/>
                  <a:pt x="5104578" y="2167871"/>
                </a:cubicBezTo>
                <a:lnTo>
                  <a:pt x="5136350" y="2178461"/>
                </a:lnTo>
                <a:cubicBezTo>
                  <a:pt x="5143410" y="2185521"/>
                  <a:pt x="5146940" y="2185521"/>
                  <a:pt x="5146940" y="2178461"/>
                </a:cubicBezTo>
                <a:cubicBezTo>
                  <a:pt x="5154000" y="2171400"/>
                  <a:pt x="5143410" y="2164340"/>
                  <a:pt x="5115169" y="2157280"/>
                </a:cubicBezTo>
                <a:cubicBezTo>
                  <a:pt x="5101048" y="2157280"/>
                  <a:pt x="5090458" y="2160811"/>
                  <a:pt x="5083398" y="2167871"/>
                </a:cubicBezTo>
                <a:lnTo>
                  <a:pt x="5072806" y="2167871"/>
                </a:lnTo>
                <a:lnTo>
                  <a:pt x="5051626" y="2167871"/>
                </a:lnTo>
                <a:cubicBezTo>
                  <a:pt x="5044565" y="2167871"/>
                  <a:pt x="5041036" y="2166106"/>
                  <a:pt x="5041036" y="2162575"/>
                </a:cubicBezTo>
                <a:cubicBezTo>
                  <a:pt x="5041036" y="2159044"/>
                  <a:pt x="5042800" y="2157280"/>
                  <a:pt x="5046332" y="2157280"/>
                </a:cubicBezTo>
                <a:cubicBezTo>
                  <a:pt x="5049861" y="2157280"/>
                  <a:pt x="5055156" y="2157280"/>
                  <a:pt x="5062217" y="2157280"/>
                </a:cubicBezTo>
                <a:cubicBezTo>
                  <a:pt x="5069277" y="2157280"/>
                  <a:pt x="5072806" y="2157280"/>
                  <a:pt x="5072806" y="2157280"/>
                </a:cubicBezTo>
                <a:cubicBezTo>
                  <a:pt x="5072806" y="2143159"/>
                  <a:pt x="5058686" y="2136099"/>
                  <a:pt x="5030446" y="2136099"/>
                </a:cubicBezTo>
                <a:lnTo>
                  <a:pt x="4988084" y="2136099"/>
                </a:lnTo>
                <a:cubicBezTo>
                  <a:pt x="4995144" y="2136099"/>
                  <a:pt x="4998674" y="2132569"/>
                  <a:pt x="4998674" y="2125509"/>
                </a:cubicBezTo>
                <a:lnTo>
                  <a:pt x="4966902" y="2136099"/>
                </a:lnTo>
                <a:lnTo>
                  <a:pt x="4966902" y="2125509"/>
                </a:lnTo>
                <a:cubicBezTo>
                  <a:pt x="4959842" y="2125509"/>
                  <a:pt x="4951017" y="2125509"/>
                  <a:pt x="4940428" y="2125509"/>
                </a:cubicBezTo>
                <a:cubicBezTo>
                  <a:pt x="4929836" y="2125509"/>
                  <a:pt x="4924540" y="2121978"/>
                  <a:pt x="4924540" y="2114919"/>
                </a:cubicBezTo>
                <a:cubicBezTo>
                  <a:pt x="4924540" y="2100798"/>
                  <a:pt x="4942192" y="2100798"/>
                  <a:pt x="4977492" y="2114919"/>
                </a:cubicBezTo>
                <a:cubicBezTo>
                  <a:pt x="5012794" y="2121978"/>
                  <a:pt x="5037506" y="2121978"/>
                  <a:pt x="5051626" y="2114919"/>
                </a:cubicBezTo>
                <a:cubicBezTo>
                  <a:pt x="5065746" y="2114919"/>
                  <a:pt x="5065746" y="2111388"/>
                  <a:pt x="5051626" y="2104328"/>
                </a:cubicBezTo>
                <a:cubicBezTo>
                  <a:pt x="5044565" y="2104328"/>
                  <a:pt x="5035740" y="2106092"/>
                  <a:pt x="5025150" y="2109623"/>
                </a:cubicBezTo>
                <a:cubicBezTo>
                  <a:pt x="5014559" y="2113154"/>
                  <a:pt x="5005734" y="2113154"/>
                  <a:pt x="4998674" y="2109623"/>
                </a:cubicBezTo>
                <a:cubicBezTo>
                  <a:pt x="4991613" y="2106092"/>
                  <a:pt x="4988084" y="2104328"/>
                  <a:pt x="4988084" y="2104328"/>
                </a:cubicBezTo>
                <a:cubicBezTo>
                  <a:pt x="4981024" y="2097267"/>
                  <a:pt x="4970432" y="2093738"/>
                  <a:pt x="4956312" y="2093738"/>
                </a:cubicBezTo>
                <a:cubicBezTo>
                  <a:pt x="4942192" y="2086677"/>
                  <a:pt x="4931600" y="2079617"/>
                  <a:pt x="4924540" y="2072557"/>
                </a:cubicBezTo>
                <a:cubicBezTo>
                  <a:pt x="4924540" y="2065496"/>
                  <a:pt x="4921011" y="2061967"/>
                  <a:pt x="4913950" y="2061967"/>
                </a:cubicBezTo>
                <a:lnTo>
                  <a:pt x="4903360" y="2061967"/>
                </a:lnTo>
                <a:cubicBezTo>
                  <a:pt x="4889240" y="2061967"/>
                  <a:pt x="4880415" y="2060202"/>
                  <a:pt x="4876884" y="2056671"/>
                </a:cubicBezTo>
                <a:cubicBezTo>
                  <a:pt x="4873354" y="2053140"/>
                  <a:pt x="4868059" y="2051376"/>
                  <a:pt x="4860998" y="2051376"/>
                </a:cubicBezTo>
                <a:cubicBezTo>
                  <a:pt x="4853938" y="2051376"/>
                  <a:pt x="4846878" y="2051376"/>
                  <a:pt x="4839818" y="2051376"/>
                </a:cubicBezTo>
                <a:cubicBezTo>
                  <a:pt x="4832757" y="2051376"/>
                  <a:pt x="4822167" y="2047846"/>
                  <a:pt x="4808046" y="2040786"/>
                </a:cubicBezTo>
                <a:cubicBezTo>
                  <a:pt x="4808046" y="2040786"/>
                  <a:pt x="4804517" y="2040786"/>
                  <a:pt x="4797456" y="2040786"/>
                </a:cubicBezTo>
                <a:cubicBezTo>
                  <a:pt x="4790396" y="2040786"/>
                  <a:pt x="4786866" y="2040786"/>
                  <a:pt x="4786866" y="2040786"/>
                </a:cubicBezTo>
                <a:cubicBezTo>
                  <a:pt x="4779805" y="2033725"/>
                  <a:pt x="4772744" y="2030194"/>
                  <a:pt x="4765684" y="2030194"/>
                </a:cubicBezTo>
                <a:cubicBezTo>
                  <a:pt x="4765684" y="2037255"/>
                  <a:pt x="4763920" y="2039021"/>
                  <a:pt x="4760390" y="2035490"/>
                </a:cubicBezTo>
                <a:cubicBezTo>
                  <a:pt x="4756859" y="2031959"/>
                  <a:pt x="4755094" y="2030194"/>
                  <a:pt x="4755094" y="2030194"/>
                </a:cubicBezTo>
                <a:cubicBezTo>
                  <a:pt x="4748034" y="2030194"/>
                  <a:pt x="4744504" y="2030194"/>
                  <a:pt x="4744504" y="2030194"/>
                </a:cubicBezTo>
                <a:cubicBezTo>
                  <a:pt x="4730384" y="2030194"/>
                  <a:pt x="4723324" y="2028430"/>
                  <a:pt x="4723324" y="2024900"/>
                </a:cubicBezTo>
                <a:cubicBezTo>
                  <a:pt x="4723324" y="2021369"/>
                  <a:pt x="4719792" y="2019605"/>
                  <a:pt x="4712732" y="2019605"/>
                </a:cubicBezTo>
                <a:lnTo>
                  <a:pt x="4649190" y="1998424"/>
                </a:lnTo>
                <a:cubicBezTo>
                  <a:pt x="4642130" y="1998424"/>
                  <a:pt x="4629774" y="1998424"/>
                  <a:pt x="4612124" y="1998424"/>
                </a:cubicBezTo>
                <a:cubicBezTo>
                  <a:pt x="4594472" y="1998424"/>
                  <a:pt x="4585647" y="1998424"/>
                  <a:pt x="4585647" y="1998424"/>
                </a:cubicBezTo>
                <a:lnTo>
                  <a:pt x="4575058" y="1998424"/>
                </a:lnTo>
                <a:cubicBezTo>
                  <a:pt x="4567997" y="1998424"/>
                  <a:pt x="4557406" y="1994894"/>
                  <a:pt x="4543286" y="1987834"/>
                </a:cubicBezTo>
                <a:cubicBezTo>
                  <a:pt x="4543286" y="1987834"/>
                  <a:pt x="4539756" y="1986069"/>
                  <a:pt x="4532695" y="1982538"/>
                </a:cubicBezTo>
                <a:cubicBezTo>
                  <a:pt x="4525635" y="1979007"/>
                  <a:pt x="4522106" y="1977242"/>
                  <a:pt x="4522106" y="1977242"/>
                </a:cubicBezTo>
                <a:lnTo>
                  <a:pt x="4500924" y="1966653"/>
                </a:lnTo>
                <a:cubicBezTo>
                  <a:pt x="4493864" y="1966653"/>
                  <a:pt x="4490334" y="1964888"/>
                  <a:pt x="4490334" y="1961357"/>
                </a:cubicBezTo>
                <a:cubicBezTo>
                  <a:pt x="4490334" y="1957828"/>
                  <a:pt x="4490334" y="1956063"/>
                  <a:pt x="4490334" y="1956063"/>
                </a:cubicBezTo>
                <a:cubicBezTo>
                  <a:pt x="4490334" y="1956063"/>
                  <a:pt x="4486804" y="1952532"/>
                  <a:pt x="4479743" y="1945472"/>
                </a:cubicBezTo>
                <a:lnTo>
                  <a:pt x="4458562" y="1934882"/>
                </a:lnTo>
                <a:cubicBezTo>
                  <a:pt x="4458562" y="1927821"/>
                  <a:pt x="4463858" y="1924290"/>
                  <a:pt x="4474449" y="1924290"/>
                </a:cubicBezTo>
                <a:cubicBezTo>
                  <a:pt x="4485038" y="1924290"/>
                  <a:pt x="4490334" y="1924290"/>
                  <a:pt x="4490334" y="1924290"/>
                </a:cubicBezTo>
                <a:cubicBezTo>
                  <a:pt x="4490334" y="1931351"/>
                  <a:pt x="4493864" y="1934882"/>
                  <a:pt x="4500924" y="1934882"/>
                </a:cubicBezTo>
                <a:cubicBezTo>
                  <a:pt x="4507984" y="1934882"/>
                  <a:pt x="4515045" y="1934882"/>
                  <a:pt x="4522106" y="1934882"/>
                </a:cubicBezTo>
                <a:lnTo>
                  <a:pt x="4553876" y="1934882"/>
                </a:lnTo>
                <a:lnTo>
                  <a:pt x="4532695" y="1924290"/>
                </a:lnTo>
                <a:cubicBezTo>
                  <a:pt x="4518576" y="1917231"/>
                  <a:pt x="4507984" y="1913701"/>
                  <a:pt x="4500924" y="1913701"/>
                </a:cubicBezTo>
                <a:lnTo>
                  <a:pt x="4500924" y="1903111"/>
                </a:lnTo>
                <a:lnTo>
                  <a:pt x="4458562" y="1903111"/>
                </a:lnTo>
                <a:cubicBezTo>
                  <a:pt x="4451502" y="1903111"/>
                  <a:pt x="4447972" y="1906640"/>
                  <a:pt x="4447972" y="1913701"/>
                </a:cubicBezTo>
                <a:cubicBezTo>
                  <a:pt x="4447972" y="1920761"/>
                  <a:pt x="4446208" y="1922526"/>
                  <a:pt x="4442676" y="1918996"/>
                </a:cubicBezTo>
                <a:cubicBezTo>
                  <a:pt x="4439147" y="1915465"/>
                  <a:pt x="4437382" y="1913701"/>
                  <a:pt x="4437382" y="1913701"/>
                </a:cubicBezTo>
                <a:cubicBezTo>
                  <a:pt x="4437382" y="1913701"/>
                  <a:pt x="4437382" y="1917231"/>
                  <a:pt x="4437382" y="1924290"/>
                </a:cubicBezTo>
                <a:cubicBezTo>
                  <a:pt x="4437382" y="1931351"/>
                  <a:pt x="4433852" y="1931351"/>
                  <a:pt x="4426791" y="1924290"/>
                </a:cubicBezTo>
                <a:lnTo>
                  <a:pt x="4395020" y="1913701"/>
                </a:lnTo>
                <a:cubicBezTo>
                  <a:pt x="4387960" y="1913701"/>
                  <a:pt x="4384430" y="1917231"/>
                  <a:pt x="4384430" y="1924290"/>
                </a:cubicBezTo>
                <a:cubicBezTo>
                  <a:pt x="4384430" y="1931351"/>
                  <a:pt x="4391490" y="1934882"/>
                  <a:pt x="4405610" y="1934882"/>
                </a:cubicBezTo>
                <a:cubicBezTo>
                  <a:pt x="4412670" y="1934882"/>
                  <a:pt x="4419730" y="1938411"/>
                  <a:pt x="4426791" y="1945472"/>
                </a:cubicBezTo>
                <a:cubicBezTo>
                  <a:pt x="4426791" y="1945472"/>
                  <a:pt x="4425026" y="1945472"/>
                  <a:pt x="4421497" y="1945472"/>
                </a:cubicBezTo>
                <a:cubicBezTo>
                  <a:pt x="4417966" y="1945472"/>
                  <a:pt x="4416202" y="1945472"/>
                  <a:pt x="4416202" y="1945472"/>
                </a:cubicBezTo>
                <a:cubicBezTo>
                  <a:pt x="4409141" y="1945472"/>
                  <a:pt x="4398550" y="1943707"/>
                  <a:pt x="4384430" y="1940176"/>
                </a:cubicBezTo>
                <a:cubicBezTo>
                  <a:pt x="4370310" y="1936646"/>
                  <a:pt x="4361483" y="1933117"/>
                  <a:pt x="4357954" y="1929586"/>
                </a:cubicBezTo>
                <a:cubicBezTo>
                  <a:pt x="4354424" y="1926055"/>
                  <a:pt x="4345598" y="1924290"/>
                  <a:pt x="4331478" y="1924290"/>
                </a:cubicBezTo>
                <a:lnTo>
                  <a:pt x="4320887" y="1913701"/>
                </a:lnTo>
                <a:cubicBezTo>
                  <a:pt x="4335008" y="1913701"/>
                  <a:pt x="4338538" y="1906640"/>
                  <a:pt x="4331478" y="1892520"/>
                </a:cubicBezTo>
                <a:cubicBezTo>
                  <a:pt x="4331478" y="1885459"/>
                  <a:pt x="4333243" y="1881930"/>
                  <a:pt x="4336772" y="1881930"/>
                </a:cubicBezTo>
                <a:cubicBezTo>
                  <a:pt x="4340304" y="1881930"/>
                  <a:pt x="4345598" y="1881930"/>
                  <a:pt x="4352658" y="1881930"/>
                </a:cubicBezTo>
                <a:lnTo>
                  <a:pt x="4363249" y="1871338"/>
                </a:lnTo>
                <a:cubicBezTo>
                  <a:pt x="4356189" y="1871338"/>
                  <a:pt x="4352658" y="1869574"/>
                  <a:pt x="4352658" y="1866044"/>
                </a:cubicBezTo>
                <a:cubicBezTo>
                  <a:pt x="4352658" y="1862513"/>
                  <a:pt x="4347364" y="1860749"/>
                  <a:pt x="4336772" y="1860749"/>
                </a:cubicBezTo>
                <a:cubicBezTo>
                  <a:pt x="4326182" y="1860749"/>
                  <a:pt x="4320887" y="1860749"/>
                  <a:pt x="4320887" y="1860749"/>
                </a:cubicBezTo>
                <a:cubicBezTo>
                  <a:pt x="4313826" y="1853688"/>
                  <a:pt x="4308532" y="1850157"/>
                  <a:pt x="4305002" y="1850157"/>
                </a:cubicBezTo>
                <a:cubicBezTo>
                  <a:pt x="4301470" y="1850157"/>
                  <a:pt x="4296176" y="1850157"/>
                  <a:pt x="4289116" y="1850157"/>
                </a:cubicBezTo>
                <a:cubicBezTo>
                  <a:pt x="4274996" y="1843098"/>
                  <a:pt x="4264404" y="1837803"/>
                  <a:pt x="4257345" y="1834272"/>
                </a:cubicBezTo>
                <a:cubicBezTo>
                  <a:pt x="4250285" y="1830742"/>
                  <a:pt x="4246754" y="1832507"/>
                  <a:pt x="4246754" y="1839567"/>
                </a:cubicBezTo>
                <a:cubicBezTo>
                  <a:pt x="4246754" y="1846628"/>
                  <a:pt x="4246754" y="1850157"/>
                  <a:pt x="4246754" y="1850157"/>
                </a:cubicBezTo>
                <a:lnTo>
                  <a:pt x="4257345" y="1860749"/>
                </a:lnTo>
                <a:cubicBezTo>
                  <a:pt x="4264404" y="1860749"/>
                  <a:pt x="4267935" y="1860749"/>
                  <a:pt x="4267935" y="1860749"/>
                </a:cubicBezTo>
                <a:lnTo>
                  <a:pt x="4278526" y="1871338"/>
                </a:lnTo>
                <a:lnTo>
                  <a:pt x="4278526" y="1881930"/>
                </a:lnTo>
                <a:lnTo>
                  <a:pt x="4246754" y="1871338"/>
                </a:lnTo>
                <a:lnTo>
                  <a:pt x="4225574" y="1860749"/>
                </a:lnTo>
                <a:lnTo>
                  <a:pt x="4246754" y="1860749"/>
                </a:lnTo>
                <a:lnTo>
                  <a:pt x="4225574" y="1850157"/>
                </a:lnTo>
                <a:cubicBezTo>
                  <a:pt x="4218514" y="1850157"/>
                  <a:pt x="4213218" y="1850157"/>
                  <a:pt x="4209688" y="1850157"/>
                </a:cubicBezTo>
                <a:cubicBezTo>
                  <a:pt x="4206158" y="1850157"/>
                  <a:pt x="4204393" y="1853688"/>
                  <a:pt x="4204393" y="1860749"/>
                </a:cubicBezTo>
                <a:lnTo>
                  <a:pt x="4193802" y="1871338"/>
                </a:lnTo>
                <a:lnTo>
                  <a:pt x="4246754" y="1881930"/>
                </a:lnTo>
                <a:cubicBezTo>
                  <a:pt x="4260874" y="1896050"/>
                  <a:pt x="4267935" y="1903111"/>
                  <a:pt x="4267935" y="1903111"/>
                </a:cubicBezTo>
                <a:lnTo>
                  <a:pt x="4214983" y="1892520"/>
                </a:lnTo>
                <a:cubicBezTo>
                  <a:pt x="4207922" y="1892520"/>
                  <a:pt x="4197333" y="1890755"/>
                  <a:pt x="4183212" y="1887224"/>
                </a:cubicBezTo>
                <a:cubicBezTo>
                  <a:pt x="4169092" y="1883694"/>
                  <a:pt x="4158500" y="1878399"/>
                  <a:pt x="4151441" y="1871338"/>
                </a:cubicBezTo>
                <a:lnTo>
                  <a:pt x="4140850" y="1860749"/>
                </a:lnTo>
                <a:cubicBezTo>
                  <a:pt x="4154970" y="1860749"/>
                  <a:pt x="4162031" y="1860749"/>
                  <a:pt x="4162031" y="1860749"/>
                </a:cubicBezTo>
                <a:cubicBezTo>
                  <a:pt x="4162031" y="1853688"/>
                  <a:pt x="4160266" y="1848393"/>
                  <a:pt x="4156736" y="1844863"/>
                </a:cubicBezTo>
                <a:cubicBezTo>
                  <a:pt x="4153206" y="1841332"/>
                  <a:pt x="4154970" y="1839567"/>
                  <a:pt x="4162031" y="1839567"/>
                </a:cubicBezTo>
                <a:lnTo>
                  <a:pt x="4140850" y="1839567"/>
                </a:lnTo>
                <a:cubicBezTo>
                  <a:pt x="4133791" y="1839567"/>
                  <a:pt x="4128496" y="1837803"/>
                  <a:pt x="4124964" y="1834272"/>
                </a:cubicBezTo>
                <a:cubicBezTo>
                  <a:pt x="4121435" y="1830742"/>
                  <a:pt x="4119669" y="1828978"/>
                  <a:pt x="4119669" y="1828978"/>
                </a:cubicBezTo>
                <a:lnTo>
                  <a:pt x="4130260" y="1828978"/>
                </a:lnTo>
                <a:cubicBezTo>
                  <a:pt x="4130260" y="1821917"/>
                  <a:pt x="4126729" y="1818386"/>
                  <a:pt x="4119669" y="1818386"/>
                </a:cubicBezTo>
                <a:cubicBezTo>
                  <a:pt x="4112610" y="1818386"/>
                  <a:pt x="4105548" y="1821917"/>
                  <a:pt x="4098489" y="1828978"/>
                </a:cubicBezTo>
                <a:cubicBezTo>
                  <a:pt x="4098489" y="1828978"/>
                  <a:pt x="4094958" y="1828978"/>
                  <a:pt x="4087898" y="1828978"/>
                </a:cubicBezTo>
                <a:cubicBezTo>
                  <a:pt x="4080839" y="1821917"/>
                  <a:pt x="4077308" y="1821917"/>
                  <a:pt x="4077308" y="1828978"/>
                </a:cubicBezTo>
                <a:lnTo>
                  <a:pt x="4087898" y="1839567"/>
                </a:lnTo>
                <a:lnTo>
                  <a:pt x="4098489" y="1850157"/>
                </a:lnTo>
                <a:lnTo>
                  <a:pt x="4066717" y="1839567"/>
                </a:lnTo>
                <a:lnTo>
                  <a:pt x="4056127" y="1839567"/>
                </a:lnTo>
                <a:cubicBezTo>
                  <a:pt x="4056127" y="1846628"/>
                  <a:pt x="4054362" y="1850157"/>
                  <a:pt x="4050832" y="1850157"/>
                </a:cubicBezTo>
                <a:cubicBezTo>
                  <a:pt x="4047302" y="1850157"/>
                  <a:pt x="4045537" y="1851923"/>
                  <a:pt x="4045537" y="1855453"/>
                </a:cubicBezTo>
                <a:cubicBezTo>
                  <a:pt x="4045537" y="1858984"/>
                  <a:pt x="4034946" y="1860749"/>
                  <a:pt x="4013765" y="1860749"/>
                </a:cubicBezTo>
                <a:cubicBezTo>
                  <a:pt x="4006706" y="1860749"/>
                  <a:pt x="3997880" y="1860749"/>
                  <a:pt x="3987290" y="1860749"/>
                </a:cubicBezTo>
                <a:cubicBezTo>
                  <a:pt x="3976698" y="1860749"/>
                  <a:pt x="3971404" y="1860749"/>
                  <a:pt x="3971404" y="1860749"/>
                </a:cubicBezTo>
                <a:cubicBezTo>
                  <a:pt x="3943162" y="1846628"/>
                  <a:pt x="3921982" y="1839567"/>
                  <a:pt x="3907860" y="1839567"/>
                </a:cubicBezTo>
                <a:cubicBezTo>
                  <a:pt x="3907860" y="1839567"/>
                  <a:pt x="3900802" y="1836037"/>
                  <a:pt x="3886681" y="1828978"/>
                </a:cubicBezTo>
                <a:cubicBezTo>
                  <a:pt x="3886681" y="1828978"/>
                  <a:pt x="3883150" y="1827213"/>
                  <a:pt x="3876090" y="1823682"/>
                </a:cubicBezTo>
                <a:cubicBezTo>
                  <a:pt x="3869030" y="1820151"/>
                  <a:pt x="3865500" y="1818386"/>
                  <a:pt x="3865500" y="1818386"/>
                </a:cubicBezTo>
                <a:lnTo>
                  <a:pt x="3844319" y="1818386"/>
                </a:lnTo>
                <a:lnTo>
                  <a:pt x="3823138" y="1807797"/>
                </a:lnTo>
                <a:cubicBezTo>
                  <a:pt x="3801956" y="1807797"/>
                  <a:pt x="3780776" y="1800736"/>
                  <a:pt x="3759596" y="1786615"/>
                </a:cubicBezTo>
                <a:lnTo>
                  <a:pt x="3770186" y="1786615"/>
                </a:lnTo>
                <a:lnTo>
                  <a:pt x="3791367" y="1786615"/>
                </a:lnTo>
                <a:lnTo>
                  <a:pt x="3770186" y="1776026"/>
                </a:lnTo>
                <a:cubicBezTo>
                  <a:pt x="3763126" y="1768965"/>
                  <a:pt x="3756065" y="1765434"/>
                  <a:pt x="3749004" y="1765434"/>
                </a:cubicBezTo>
                <a:lnTo>
                  <a:pt x="3706644" y="1744253"/>
                </a:lnTo>
                <a:cubicBezTo>
                  <a:pt x="3706644" y="1744253"/>
                  <a:pt x="3715469" y="1746018"/>
                  <a:pt x="3733119" y="1749549"/>
                </a:cubicBezTo>
                <a:cubicBezTo>
                  <a:pt x="3750770" y="1753080"/>
                  <a:pt x="3763126" y="1751314"/>
                  <a:pt x="3770186" y="1744253"/>
                </a:cubicBezTo>
                <a:cubicBezTo>
                  <a:pt x="3805488" y="1730133"/>
                  <a:pt x="3821373" y="1716013"/>
                  <a:pt x="3817842" y="1701893"/>
                </a:cubicBezTo>
                <a:cubicBezTo>
                  <a:pt x="3814312" y="1687772"/>
                  <a:pt x="3784306" y="1677181"/>
                  <a:pt x="3727824" y="1670122"/>
                </a:cubicBezTo>
                <a:cubicBezTo>
                  <a:pt x="3713703" y="1663061"/>
                  <a:pt x="3703113" y="1659530"/>
                  <a:pt x="3696052" y="1659530"/>
                </a:cubicBezTo>
                <a:cubicBezTo>
                  <a:pt x="3688992" y="1659530"/>
                  <a:pt x="3680167" y="1657766"/>
                  <a:pt x="3669578" y="1654235"/>
                </a:cubicBezTo>
                <a:cubicBezTo>
                  <a:pt x="3658986" y="1650705"/>
                  <a:pt x="3650161" y="1648940"/>
                  <a:pt x="3643100" y="1648940"/>
                </a:cubicBezTo>
                <a:lnTo>
                  <a:pt x="3621920" y="1638349"/>
                </a:lnTo>
                <a:lnTo>
                  <a:pt x="3579559" y="1627759"/>
                </a:lnTo>
                <a:cubicBezTo>
                  <a:pt x="3579559" y="1627759"/>
                  <a:pt x="3577794" y="1625995"/>
                  <a:pt x="3574263" y="1622464"/>
                </a:cubicBezTo>
                <a:cubicBezTo>
                  <a:pt x="3570732" y="1618934"/>
                  <a:pt x="3568968" y="1617170"/>
                  <a:pt x="3568968" y="1617170"/>
                </a:cubicBezTo>
                <a:cubicBezTo>
                  <a:pt x="3561908" y="1617170"/>
                  <a:pt x="3556613" y="1615403"/>
                  <a:pt x="3553082" y="1611874"/>
                </a:cubicBezTo>
                <a:cubicBezTo>
                  <a:pt x="3549552" y="1608343"/>
                  <a:pt x="3544257" y="1606578"/>
                  <a:pt x="3537196" y="1606578"/>
                </a:cubicBezTo>
                <a:cubicBezTo>
                  <a:pt x="3530136" y="1606578"/>
                  <a:pt x="3517780" y="1603047"/>
                  <a:pt x="3500130" y="1595988"/>
                </a:cubicBezTo>
                <a:cubicBezTo>
                  <a:pt x="3482480" y="1588928"/>
                  <a:pt x="3463064" y="1578338"/>
                  <a:pt x="3441882" y="1564218"/>
                </a:cubicBezTo>
                <a:cubicBezTo>
                  <a:pt x="3434824" y="1564218"/>
                  <a:pt x="3429529" y="1564218"/>
                  <a:pt x="3425997" y="1564218"/>
                </a:cubicBezTo>
                <a:cubicBezTo>
                  <a:pt x="3422468" y="1564218"/>
                  <a:pt x="3418938" y="1564218"/>
                  <a:pt x="3415408" y="1564218"/>
                </a:cubicBezTo>
                <a:cubicBezTo>
                  <a:pt x="3411876" y="1564218"/>
                  <a:pt x="3408347" y="1564218"/>
                  <a:pt x="3404817" y="1564218"/>
                </a:cubicBezTo>
                <a:cubicBezTo>
                  <a:pt x="3401287" y="1564218"/>
                  <a:pt x="3399522" y="1560687"/>
                  <a:pt x="3399522" y="1553626"/>
                </a:cubicBezTo>
                <a:cubicBezTo>
                  <a:pt x="3392461" y="1553626"/>
                  <a:pt x="3381872" y="1550095"/>
                  <a:pt x="3367751" y="1543036"/>
                </a:cubicBezTo>
                <a:cubicBezTo>
                  <a:pt x="3360690" y="1543036"/>
                  <a:pt x="3353630" y="1543036"/>
                  <a:pt x="3346570" y="1543036"/>
                </a:cubicBezTo>
                <a:cubicBezTo>
                  <a:pt x="3339509" y="1543036"/>
                  <a:pt x="3332449" y="1539506"/>
                  <a:pt x="3325389" y="1532445"/>
                </a:cubicBezTo>
                <a:lnTo>
                  <a:pt x="3293618" y="1532445"/>
                </a:lnTo>
                <a:cubicBezTo>
                  <a:pt x="3293618" y="1532445"/>
                  <a:pt x="3293618" y="1535976"/>
                  <a:pt x="3293618" y="1543036"/>
                </a:cubicBezTo>
                <a:lnTo>
                  <a:pt x="3335979" y="1564218"/>
                </a:lnTo>
                <a:cubicBezTo>
                  <a:pt x="3350099" y="1564218"/>
                  <a:pt x="3357160" y="1564218"/>
                  <a:pt x="3357160" y="1564218"/>
                </a:cubicBezTo>
                <a:cubicBezTo>
                  <a:pt x="3357160" y="1564218"/>
                  <a:pt x="3358926" y="1565982"/>
                  <a:pt x="3362456" y="1569512"/>
                </a:cubicBezTo>
                <a:cubicBezTo>
                  <a:pt x="3365986" y="1573043"/>
                  <a:pt x="3367751" y="1574807"/>
                  <a:pt x="3367751" y="1574807"/>
                </a:cubicBezTo>
                <a:lnTo>
                  <a:pt x="3378341" y="1595988"/>
                </a:lnTo>
                <a:lnTo>
                  <a:pt x="3357160" y="1595988"/>
                </a:lnTo>
                <a:cubicBezTo>
                  <a:pt x="3350099" y="1595988"/>
                  <a:pt x="3348335" y="1592458"/>
                  <a:pt x="3351865" y="1585397"/>
                </a:cubicBezTo>
                <a:cubicBezTo>
                  <a:pt x="3355395" y="1578338"/>
                  <a:pt x="3346570" y="1574807"/>
                  <a:pt x="3325389" y="1574807"/>
                </a:cubicBezTo>
                <a:lnTo>
                  <a:pt x="3283027" y="1564218"/>
                </a:lnTo>
                <a:lnTo>
                  <a:pt x="3261847" y="1553626"/>
                </a:lnTo>
                <a:lnTo>
                  <a:pt x="3166533" y="1521855"/>
                </a:lnTo>
                <a:cubicBezTo>
                  <a:pt x="3159472" y="1514795"/>
                  <a:pt x="3154177" y="1513030"/>
                  <a:pt x="3150648" y="1516560"/>
                </a:cubicBezTo>
                <a:cubicBezTo>
                  <a:pt x="3147116" y="1520091"/>
                  <a:pt x="3143587" y="1521855"/>
                  <a:pt x="3140056" y="1521855"/>
                </a:cubicBezTo>
                <a:cubicBezTo>
                  <a:pt x="3136527" y="1521855"/>
                  <a:pt x="3134762" y="1518324"/>
                  <a:pt x="3134762" y="1511264"/>
                </a:cubicBezTo>
                <a:lnTo>
                  <a:pt x="3124171" y="1500674"/>
                </a:lnTo>
                <a:cubicBezTo>
                  <a:pt x="3124171" y="1500674"/>
                  <a:pt x="3124171" y="1504205"/>
                  <a:pt x="3124171" y="1511264"/>
                </a:cubicBezTo>
                <a:cubicBezTo>
                  <a:pt x="3124171" y="1518324"/>
                  <a:pt x="3110050" y="1514795"/>
                  <a:pt x="3081810" y="1500674"/>
                </a:cubicBezTo>
                <a:lnTo>
                  <a:pt x="3050039" y="1490084"/>
                </a:lnTo>
                <a:cubicBezTo>
                  <a:pt x="3050039" y="1490084"/>
                  <a:pt x="3046508" y="1490084"/>
                  <a:pt x="3039447" y="1490084"/>
                </a:cubicBezTo>
                <a:cubicBezTo>
                  <a:pt x="3032387" y="1490084"/>
                  <a:pt x="3028858" y="1490084"/>
                  <a:pt x="3028858" y="1490084"/>
                </a:cubicBezTo>
                <a:lnTo>
                  <a:pt x="3018266" y="1479493"/>
                </a:lnTo>
                <a:cubicBezTo>
                  <a:pt x="3025327" y="1479493"/>
                  <a:pt x="3028858" y="1477728"/>
                  <a:pt x="3028858" y="1474199"/>
                </a:cubicBezTo>
                <a:cubicBezTo>
                  <a:pt x="3028858" y="1470668"/>
                  <a:pt x="3025327" y="1468903"/>
                  <a:pt x="3018266" y="1468903"/>
                </a:cubicBezTo>
                <a:cubicBezTo>
                  <a:pt x="2990026" y="1475964"/>
                  <a:pt x="2975906" y="1472434"/>
                  <a:pt x="2975906" y="1458312"/>
                </a:cubicBezTo>
                <a:cubicBezTo>
                  <a:pt x="2968845" y="1451253"/>
                  <a:pt x="2961785" y="1447722"/>
                  <a:pt x="2954724" y="1447722"/>
                </a:cubicBezTo>
                <a:lnTo>
                  <a:pt x="2933543" y="1437132"/>
                </a:lnTo>
                <a:lnTo>
                  <a:pt x="2944134" y="1437132"/>
                </a:lnTo>
                <a:lnTo>
                  <a:pt x="2975906" y="1437132"/>
                </a:lnTo>
                <a:lnTo>
                  <a:pt x="2965314" y="1426541"/>
                </a:lnTo>
                <a:cubicBezTo>
                  <a:pt x="2972375" y="1426541"/>
                  <a:pt x="2967079" y="1423012"/>
                  <a:pt x="2949429" y="1415951"/>
                </a:cubicBezTo>
                <a:cubicBezTo>
                  <a:pt x="2931779" y="1408891"/>
                  <a:pt x="2914127" y="1403595"/>
                  <a:pt x="2896477" y="1400066"/>
                </a:cubicBezTo>
                <a:cubicBezTo>
                  <a:pt x="2878827" y="1396535"/>
                  <a:pt x="2870002" y="1394770"/>
                  <a:pt x="2870002" y="1394770"/>
                </a:cubicBezTo>
                <a:lnTo>
                  <a:pt x="2880591" y="1405360"/>
                </a:lnTo>
                <a:cubicBezTo>
                  <a:pt x="2887652" y="1405360"/>
                  <a:pt x="2891182" y="1407125"/>
                  <a:pt x="2891182" y="1410656"/>
                </a:cubicBezTo>
                <a:cubicBezTo>
                  <a:pt x="2891182" y="1414187"/>
                  <a:pt x="2891182" y="1415951"/>
                  <a:pt x="2891182" y="1415951"/>
                </a:cubicBezTo>
                <a:lnTo>
                  <a:pt x="2901772" y="1426541"/>
                </a:lnTo>
                <a:cubicBezTo>
                  <a:pt x="2894712" y="1426541"/>
                  <a:pt x="2891182" y="1426541"/>
                  <a:pt x="2891182" y="1426541"/>
                </a:cubicBezTo>
                <a:lnTo>
                  <a:pt x="2817049" y="1426541"/>
                </a:lnTo>
                <a:cubicBezTo>
                  <a:pt x="2817049" y="1426541"/>
                  <a:pt x="2806458" y="1423012"/>
                  <a:pt x="2785278" y="1415951"/>
                </a:cubicBezTo>
                <a:cubicBezTo>
                  <a:pt x="2771157" y="1415951"/>
                  <a:pt x="2758803" y="1414187"/>
                  <a:pt x="2748211" y="1410656"/>
                </a:cubicBezTo>
                <a:cubicBezTo>
                  <a:pt x="2737621" y="1407125"/>
                  <a:pt x="2730560" y="1405360"/>
                  <a:pt x="2727032" y="1405360"/>
                </a:cubicBezTo>
                <a:cubicBezTo>
                  <a:pt x="2723500" y="1405360"/>
                  <a:pt x="2714675" y="1403595"/>
                  <a:pt x="2700554" y="1400066"/>
                </a:cubicBezTo>
                <a:cubicBezTo>
                  <a:pt x="2686433" y="1396535"/>
                  <a:pt x="2672313" y="1394770"/>
                  <a:pt x="2658193" y="1394770"/>
                </a:cubicBezTo>
                <a:cubicBezTo>
                  <a:pt x="2629952" y="1387710"/>
                  <a:pt x="2612301" y="1380649"/>
                  <a:pt x="2605241" y="1373589"/>
                </a:cubicBezTo>
                <a:cubicBezTo>
                  <a:pt x="2598181" y="1366529"/>
                  <a:pt x="2589355" y="1362999"/>
                  <a:pt x="2578765" y="1362999"/>
                </a:cubicBezTo>
                <a:cubicBezTo>
                  <a:pt x="2568173" y="1362999"/>
                  <a:pt x="2555819" y="1362999"/>
                  <a:pt x="2541698" y="1362999"/>
                </a:cubicBezTo>
                <a:cubicBezTo>
                  <a:pt x="2513458" y="1348879"/>
                  <a:pt x="2499337" y="1348879"/>
                  <a:pt x="2499337" y="1362999"/>
                </a:cubicBezTo>
                <a:cubicBezTo>
                  <a:pt x="2492277" y="1362999"/>
                  <a:pt x="2483450" y="1359468"/>
                  <a:pt x="2472861" y="1352408"/>
                </a:cubicBezTo>
                <a:cubicBezTo>
                  <a:pt x="2462272" y="1345349"/>
                  <a:pt x="2456975" y="1343583"/>
                  <a:pt x="2456975" y="1347114"/>
                </a:cubicBezTo>
                <a:cubicBezTo>
                  <a:pt x="2456975" y="1350643"/>
                  <a:pt x="2451680" y="1348879"/>
                  <a:pt x="2441090" y="1341818"/>
                </a:cubicBezTo>
                <a:cubicBezTo>
                  <a:pt x="2430498" y="1334758"/>
                  <a:pt x="2421673" y="1334758"/>
                  <a:pt x="2414614" y="1341818"/>
                </a:cubicBezTo>
                <a:cubicBezTo>
                  <a:pt x="2386373" y="1341818"/>
                  <a:pt x="2368721" y="1331228"/>
                  <a:pt x="2361662" y="1310047"/>
                </a:cubicBezTo>
                <a:cubicBezTo>
                  <a:pt x="2361662" y="1302987"/>
                  <a:pt x="2361662" y="1299456"/>
                  <a:pt x="2361662" y="1299456"/>
                </a:cubicBezTo>
                <a:cubicBezTo>
                  <a:pt x="2361662" y="1292397"/>
                  <a:pt x="2359897" y="1288866"/>
                  <a:pt x="2356365" y="1288866"/>
                </a:cubicBezTo>
                <a:cubicBezTo>
                  <a:pt x="2352836" y="1288866"/>
                  <a:pt x="2347541" y="1288866"/>
                  <a:pt x="2340481" y="1288866"/>
                </a:cubicBezTo>
                <a:cubicBezTo>
                  <a:pt x="2333421" y="1288866"/>
                  <a:pt x="2328126" y="1285335"/>
                  <a:pt x="2324594" y="1278276"/>
                </a:cubicBezTo>
                <a:cubicBezTo>
                  <a:pt x="2321066" y="1271216"/>
                  <a:pt x="2305179" y="1267685"/>
                  <a:pt x="2276938" y="1267685"/>
                </a:cubicBezTo>
                <a:lnTo>
                  <a:pt x="2234577" y="1257095"/>
                </a:lnTo>
                <a:lnTo>
                  <a:pt x="2245167" y="1246504"/>
                </a:lnTo>
                <a:cubicBezTo>
                  <a:pt x="2259288" y="1253564"/>
                  <a:pt x="2269878" y="1255331"/>
                  <a:pt x="2276938" y="1251800"/>
                </a:cubicBezTo>
                <a:cubicBezTo>
                  <a:pt x="2283998" y="1248269"/>
                  <a:pt x="2291059" y="1246504"/>
                  <a:pt x="2298119" y="1246504"/>
                </a:cubicBezTo>
                <a:lnTo>
                  <a:pt x="2319299" y="1246504"/>
                </a:lnTo>
                <a:lnTo>
                  <a:pt x="2329890" y="1246504"/>
                </a:lnTo>
                <a:lnTo>
                  <a:pt x="2340481" y="1257095"/>
                </a:lnTo>
                <a:cubicBezTo>
                  <a:pt x="2347541" y="1257095"/>
                  <a:pt x="2354601" y="1257095"/>
                  <a:pt x="2361662" y="1257095"/>
                </a:cubicBezTo>
                <a:cubicBezTo>
                  <a:pt x="2382842" y="1257095"/>
                  <a:pt x="2393433" y="1260625"/>
                  <a:pt x="2393433" y="1267685"/>
                </a:cubicBezTo>
                <a:cubicBezTo>
                  <a:pt x="2393433" y="1274745"/>
                  <a:pt x="2400493" y="1278276"/>
                  <a:pt x="2414614" y="1278276"/>
                </a:cubicBezTo>
                <a:lnTo>
                  <a:pt x="2414614" y="1267685"/>
                </a:lnTo>
                <a:lnTo>
                  <a:pt x="2414614" y="1257095"/>
                </a:lnTo>
                <a:cubicBezTo>
                  <a:pt x="2414614" y="1257095"/>
                  <a:pt x="2411084" y="1255331"/>
                  <a:pt x="2404023" y="1251800"/>
                </a:cubicBezTo>
                <a:cubicBezTo>
                  <a:pt x="2396963" y="1248269"/>
                  <a:pt x="2388138" y="1248269"/>
                  <a:pt x="2377546" y="1251800"/>
                </a:cubicBezTo>
                <a:cubicBezTo>
                  <a:pt x="2366957" y="1255331"/>
                  <a:pt x="2361662" y="1253564"/>
                  <a:pt x="2361662" y="1246504"/>
                </a:cubicBezTo>
                <a:cubicBezTo>
                  <a:pt x="2361662" y="1246504"/>
                  <a:pt x="2361662" y="1244739"/>
                  <a:pt x="2361662" y="1241210"/>
                </a:cubicBezTo>
                <a:cubicBezTo>
                  <a:pt x="2361662" y="1237679"/>
                  <a:pt x="2358132" y="1235914"/>
                  <a:pt x="2351071" y="1235914"/>
                </a:cubicBezTo>
                <a:cubicBezTo>
                  <a:pt x="2344011" y="1235914"/>
                  <a:pt x="2336950" y="1234149"/>
                  <a:pt x="2329890" y="1230619"/>
                </a:cubicBezTo>
                <a:cubicBezTo>
                  <a:pt x="2322830" y="1227089"/>
                  <a:pt x="2315769" y="1225324"/>
                  <a:pt x="2308710" y="1225324"/>
                </a:cubicBezTo>
                <a:cubicBezTo>
                  <a:pt x="2287529" y="1218264"/>
                  <a:pt x="2273408" y="1211202"/>
                  <a:pt x="2266347" y="1204143"/>
                </a:cubicBezTo>
                <a:cubicBezTo>
                  <a:pt x="2259288" y="1204143"/>
                  <a:pt x="2252227" y="1204143"/>
                  <a:pt x="2245167" y="1204143"/>
                </a:cubicBezTo>
                <a:cubicBezTo>
                  <a:pt x="2238107" y="1204143"/>
                  <a:pt x="2231046" y="1204143"/>
                  <a:pt x="2223986" y="1204143"/>
                </a:cubicBezTo>
                <a:lnTo>
                  <a:pt x="2213396" y="1204143"/>
                </a:lnTo>
                <a:cubicBezTo>
                  <a:pt x="2220456" y="1204143"/>
                  <a:pt x="2225751" y="1207673"/>
                  <a:pt x="2229282" y="1214733"/>
                </a:cubicBezTo>
                <a:cubicBezTo>
                  <a:pt x="2232811" y="1221793"/>
                  <a:pt x="2234577" y="1225324"/>
                  <a:pt x="2234577" y="1225324"/>
                </a:cubicBezTo>
                <a:lnTo>
                  <a:pt x="2234577" y="1246504"/>
                </a:lnTo>
                <a:cubicBezTo>
                  <a:pt x="2227517" y="1246504"/>
                  <a:pt x="2223986" y="1246504"/>
                  <a:pt x="2223986" y="1246504"/>
                </a:cubicBezTo>
                <a:cubicBezTo>
                  <a:pt x="2223986" y="1246504"/>
                  <a:pt x="2223986" y="1242975"/>
                  <a:pt x="2223986" y="1235914"/>
                </a:cubicBezTo>
                <a:cubicBezTo>
                  <a:pt x="2223986" y="1228854"/>
                  <a:pt x="2220456" y="1225324"/>
                  <a:pt x="2213396" y="1225324"/>
                </a:cubicBezTo>
                <a:cubicBezTo>
                  <a:pt x="2206335" y="1225324"/>
                  <a:pt x="2202805" y="1228854"/>
                  <a:pt x="2202805" y="1235914"/>
                </a:cubicBezTo>
                <a:lnTo>
                  <a:pt x="2181625" y="1246504"/>
                </a:lnTo>
                <a:lnTo>
                  <a:pt x="2171034" y="1246504"/>
                </a:lnTo>
                <a:cubicBezTo>
                  <a:pt x="2171034" y="1246504"/>
                  <a:pt x="2167504" y="1244739"/>
                  <a:pt x="2160443" y="1241210"/>
                </a:cubicBezTo>
                <a:cubicBezTo>
                  <a:pt x="2153384" y="1237679"/>
                  <a:pt x="2146323" y="1235914"/>
                  <a:pt x="2139263" y="1235914"/>
                </a:cubicBezTo>
                <a:cubicBezTo>
                  <a:pt x="2132203" y="1228854"/>
                  <a:pt x="2121612" y="1225324"/>
                  <a:pt x="2107491" y="1225324"/>
                </a:cubicBezTo>
                <a:cubicBezTo>
                  <a:pt x="2093371" y="1225324"/>
                  <a:pt x="2082781" y="1221793"/>
                  <a:pt x="2075721" y="1214733"/>
                </a:cubicBezTo>
                <a:cubicBezTo>
                  <a:pt x="2075721" y="1214733"/>
                  <a:pt x="2072190" y="1214733"/>
                  <a:pt x="2065130" y="1214733"/>
                </a:cubicBezTo>
                <a:cubicBezTo>
                  <a:pt x="2058070" y="1214733"/>
                  <a:pt x="2051009" y="1211202"/>
                  <a:pt x="2043949" y="1204143"/>
                </a:cubicBezTo>
                <a:cubicBezTo>
                  <a:pt x="2029828" y="1204143"/>
                  <a:pt x="2021003" y="1202378"/>
                  <a:pt x="2017472" y="1198848"/>
                </a:cubicBezTo>
                <a:cubicBezTo>
                  <a:pt x="2013943" y="1195317"/>
                  <a:pt x="2001587" y="1193552"/>
                  <a:pt x="1980407" y="1193552"/>
                </a:cubicBezTo>
                <a:cubicBezTo>
                  <a:pt x="1980407" y="1193552"/>
                  <a:pt x="1976876" y="1193552"/>
                  <a:pt x="1969816" y="1193552"/>
                </a:cubicBezTo>
                <a:cubicBezTo>
                  <a:pt x="1962756" y="1193552"/>
                  <a:pt x="1959226" y="1190022"/>
                  <a:pt x="1959226" y="1182962"/>
                </a:cubicBezTo>
                <a:lnTo>
                  <a:pt x="1938045" y="1193552"/>
                </a:lnTo>
                <a:cubicBezTo>
                  <a:pt x="1938045" y="1186493"/>
                  <a:pt x="1934515" y="1186493"/>
                  <a:pt x="1927455" y="1193552"/>
                </a:cubicBezTo>
                <a:lnTo>
                  <a:pt x="1927455" y="1204143"/>
                </a:lnTo>
                <a:lnTo>
                  <a:pt x="1916864" y="1214733"/>
                </a:lnTo>
                <a:lnTo>
                  <a:pt x="1906274" y="1193552"/>
                </a:lnTo>
                <a:cubicBezTo>
                  <a:pt x="1920395" y="1193552"/>
                  <a:pt x="1923924" y="1186493"/>
                  <a:pt x="1916864" y="1172371"/>
                </a:cubicBezTo>
                <a:cubicBezTo>
                  <a:pt x="1909804" y="1165312"/>
                  <a:pt x="1902744" y="1163546"/>
                  <a:pt x="1895684" y="1167077"/>
                </a:cubicBezTo>
                <a:cubicBezTo>
                  <a:pt x="1888623" y="1170606"/>
                  <a:pt x="1881563" y="1167077"/>
                  <a:pt x="1874503" y="1156485"/>
                </a:cubicBezTo>
                <a:cubicBezTo>
                  <a:pt x="1867443" y="1145896"/>
                  <a:pt x="1863912" y="1137070"/>
                  <a:pt x="1863912" y="1130010"/>
                </a:cubicBezTo>
                <a:cubicBezTo>
                  <a:pt x="1870972" y="1130010"/>
                  <a:pt x="1874503" y="1126479"/>
                  <a:pt x="1874503" y="1119419"/>
                </a:cubicBezTo>
                <a:lnTo>
                  <a:pt x="1853322" y="1119419"/>
                </a:lnTo>
                <a:cubicBezTo>
                  <a:pt x="1853322" y="1126479"/>
                  <a:pt x="1851558" y="1130010"/>
                  <a:pt x="1848026" y="1130010"/>
                </a:cubicBezTo>
                <a:cubicBezTo>
                  <a:pt x="1844498" y="1130010"/>
                  <a:pt x="1835672" y="1130010"/>
                  <a:pt x="1821551" y="1130010"/>
                </a:cubicBezTo>
                <a:cubicBezTo>
                  <a:pt x="1814491" y="1130010"/>
                  <a:pt x="1807430" y="1130010"/>
                  <a:pt x="1800370" y="1130010"/>
                </a:cubicBezTo>
                <a:cubicBezTo>
                  <a:pt x="1807430" y="1130010"/>
                  <a:pt x="1810960" y="1133541"/>
                  <a:pt x="1810960" y="1140600"/>
                </a:cubicBezTo>
                <a:lnTo>
                  <a:pt x="1821551" y="1151191"/>
                </a:lnTo>
                <a:cubicBezTo>
                  <a:pt x="1835672" y="1151191"/>
                  <a:pt x="1839201" y="1158250"/>
                  <a:pt x="1832141" y="1172371"/>
                </a:cubicBezTo>
                <a:cubicBezTo>
                  <a:pt x="1825080" y="1179431"/>
                  <a:pt x="1807430" y="1179431"/>
                  <a:pt x="1779189" y="1172371"/>
                </a:cubicBezTo>
                <a:cubicBezTo>
                  <a:pt x="1772128" y="1172371"/>
                  <a:pt x="1758008" y="1168841"/>
                  <a:pt x="1736827" y="1161781"/>
                </a:cubicBezTo>
                <a:lnTo>
                  <a:pt x="1726237" y="1161781"/>
                </a:lnTo>
                <a:cubicBezTo>
                  <a:pt x="1740357" y="1161781"/>
                  <a:pt x="1747418" y="1158250"/>
                  <a:pt x="1747418" y="1151191"/>
                </a:cubicBezTo>
                <a:cubicBezTo>
                  <a:pt x="1747418" y="1144131"/>
                  <a:pt x="1743888" y="1140600"/>
                  <a:pt x="1736827" y="1140600"/>
                </a:cubicBezTo>
                <a:lnTo>
                  <a:pt x="1694466" y="1140600"/>
                </a:lnTo>
                <a:lnTo>
                  <a:pt x="1673285" y="1140600"/>
                </a:lnTo>
                <a:lnTo>
                  <a:pt x="1652104" y="1140600"/>
                </a:lnTo>
                <a:cubicBezTo>
                  <a:pt x="1652104" y="1147660"/>
                  <a:pt x="1655634" y="1151191"/>
                  <a:pt x="1662694" y="1151191"/>
                </a:cubicBezTo>
                <a:cubicBezTo>
                  <a:pt x="1669755" y="1151191"/>
                  <a:pt x="1673285" y="1154721"/>
                  <a:pt x="1673285" y="1161781"/>
                </a:cubicBezTo>
                <a:cubicBezTo>
                  <a:pt x="1680345" y="1161781"/>
                  <a:pt x="1690936" y="1163546"/>
                  <a:pt x="1705056" y="1167077"/>
                </a:cubicBezTo>
                <a:cubicBezTo>
                  <a:pt x="1719176" y="1170606"/>
                  <a:pt x="1726237" y="1172371"/>
                  <a:pt x="1726237" y="1172371"/>
                </a:cubicBezTo>
                <a:lnTo>
                  <a:pt x="1736827" y="1172371"/>
                </a:lnTo>
                <a:cubicBezTo>
                  <a:pt x="1736827" y="1172371"/>
                  <a:pt x="1736827" y="1174137"/>
                  <a:pt x="1736827" y="1177666"/>
                </a:cubicBezTo>
                <a:cubicBezTo>
                  <a:pt x="1736827" y="1181197"/>
                  <a:pt x="1740357" y="1182962"/>
                  <a:pt x="1747418" y="1182962"/>
                </a:cubicBezTo>
                <a:lnTo>
                  <a:pt x="1758008" y="1182962"/>
                </a:lnTo>
                <a:cubicBezTo>
                  <a:pt x="1765068" y="1190022"/>
                  <a:pt x="1772128" y="1193552"/>
                  <a:pt x="1779189" y="1193552"/>
                </a:cubicBezTo>
                <a:lnTo>
                  <a:pt x="1810960" y="1193552"/>
                </a:lnTo>
                <a:cubicBezTo>
                  <a:pt x="1818020" y="1200612"/>
                  <a:pt x="1828611" y="1204143"/>
                  <a:pt x="1842731" y="1204143"/>
                </a:cubicBezTo>
                <a:lnTo>
                  <a:pt x="1853322" y="1214733"/>
                </a:lnTo>
                <a:lnTo>
                  <a:pt x="1895684" y="1225324"/>
                </a:lnTo>
                <a:cubicBezTo>
                  <a:pt x="1909804" y="1225324"/>
                  <a:pt x="1923924" y="1232383"/>
                  <a:pt x="1938045" y="1246504"/>
                </a:cubicBezTo>
                <a:cubicBezTo>
                  <a:pt x="1952166" y="1253564"/>
                  <a:pt x="1959226" y="1253564"/>
                  <a:pt x="1959226" y="1246504"/>
                </a:cubicBezTo>
                <a:cubicBezTo>
                  <a:pt x="1966286" y="1246504"/>
                  <a:pt x="1990997" y="1253564"/>
                  <a:pt x="2033359" y="1267685"/>
                </a:cubicBezTo>
                <a:cubicBezTo>
                  <a:pt x="2047480" y="1274745"/>
                  <a:pt x="2054540" y="1278276"/>
                  <a:pt x="2054540" y="1278276"/>
                </a:cubicBezTo>
                <a:lnTo>
                  <a:pt x="2086311" y="1288866"/>
                </a:lnTo>
                <a:cubicBezTo>
                  <a:pt x="2093371" y="1288866"/>
                  <a:pt x="2098666" y="1290631"/>
                  <a:pt x="2102197" y="1294162"/>
                </a:cubicBezTo>
                <a:cubicBezTo>
                  <a:pt x="2105726" y="1297691"/>
                  <a:pt x="2111022" y="1299456"/>
                  <a:pt x="2118082" y="1299456"/>
                </a:cubicBezTo>
                <a:cubicBezTo>
                  <a:pt x="2125142" y="1299456"/>
                  <a:pt x="2128673" y="1299456"/>
                  <a:pt x="2128673" y="1299456"/>
                </a:cubicBezTo>
                <a:lnTo>
                  <a:pt x="2149853" y="1310047"/>
                </a:lnTo>
                <a:cubicBezTo>
                  <a:pt x="2163974" y="1310047"/>
                  <a:pt x="2174565" y="1313577"/>
                  <a:pt x="2181625" y="1320637"/>
                </a:cubicBezTo>
                <a:cubicBezTo>
                  <a:pt x="2188685" y="1327697"/>
                  <a:pt x="2199275" y="1331228"/>
                  <a:pt x="2213396" y="1331228"/>
                </a:cubicBezTo>
                <a:cubicBezTo>
                  <a:pt x="2234577" y="1317108"/>
                  <a:pt x="2248697" y="1320637"/>
                  <a:pt x="2255757" y="1341818"/>
                </a:cubicBezTo>
                <a:cubicBezTo>
                  <a:pt x="2262817" y="1348879"/>
                  <a:pt x="2273408" y="1355939"/>
                  <a:pt x="2287529" y="1362999"/>
                </a:cubicBezTo>
                <a:cubicBezTo>
                  <a:pt x="2301649" y="1370060"/>
                  <a:pt x="2310474" y="1371824"/>
                  <a:pt x="2314005" y="1368293"/>
                </a:cubicBezTo>
                <a:cubicBezTo>
                  <a:pt x="2317535" y="1364764"/>
                  <a:pt x="2326360" y="1362999"/>
                  <a:pt x="2340481" y="1362999"/>
                </a:cubicBezTo>
                <a:cubicBezTo>
                  <a:pt x="2340481" y="1362999"/>
                  <a:pt x="2342247" y="1364764"/>
                  <a:pt x="2345776" y="1368293"/>
                </a:cubicBezTo>
                <a:cubicBezTo>
                  <a:pt x="2349306" y="1371824"/>
                  <a:pt x="2354601" y="1373589"/>
                  <a:pt x="2361662" y="1373589"/>
                </a:cubicBezTo>
                <a:cubicBezTo>
                  <a:pt x="2361662" y="1380649"/>
                  <a:pt x="2372252" y="1387710"/>
                  <a:pt x="2393433" y="1394770"/>
                </a:cubicBezTo>
                <a:lnTo>
                  <a:pt x="2425203" y="1405360"/>
                </a:lnTo>
                <a:cubicBezTo>
                  <a:pt x="2425203" y="1412420"/>
                  <a:pt x="2430498" y="1415951"/>
                  <a:pt x="2441090" y="1415951"/>
                </a:cubicBezTo>
                <a:cubicBezTo>
                  <a:pt x="2451680" y="1415951"/>
                  <a:pt x="2458740" y="1417716"/>
                  <a:pt x="2462272" y="1421247"/>
                </a:cubicBezTo>
                <a:cubicBezTo>
                  <a:pt x="2465800" y="1424776"/>
                  <a:pt x="2481686" y="1430072"/>
                  <a:pt x="2509927" y="1437132"/>
                </a:cubicBezTo>
                <a:cubicBezTo>
                  <a:pt x="2516988" y="1437132"/>
                  <a:pt x="2525813" y="1437132"/>
                  <a:pt x="2536402" y="1437132"/>
                </a:cubicBezTo>
                <a:cubicBezTo>
                  <a:pt x="2546995" y="1437132"/>
                  <a:pt x="2552289" y="1437132"/>
                  <a:pt x="2552289" y="1437132"/>
                </a:cubicBezTo>
                <a:cubicBezTo>
                  <a:pt x="2559349" y="1444191"/>
                  <a:pt x="2566410" y="1447722"/>
                  <a:pt x="2573470" y="1447722"/>
                </a:cubicBezTo>
                <a:lnTo>
                  <a:pt x="2562879" y="1415951"/>
                </a:lnTo>
                <a:lnTo>
                  <a:pt x="2552289" y="1405360"/>
                </a:lnTo>
                <a:cubicBezTo>
                  <a:pt x="2559349" y="1405360"/>
                  <a:pt x="2575234" y="1407125"/>
                  <a:pt x="2599947" y="1410656"/>
                </a:cubicBezTo>
                <a:cubicBezTo>
                  <a:pt x="2624656" y="1414187"/>
                  <a:pt x="2640543" y="1419481"/>
                  <a:pt x="2647602" y="1426541"/>
                </a:cubicBezTo>
                <a:lnTo>
                  <a:pt x="2658193" y="1426541"/>
                </a:lnTo>
                <a:cubicBezTo>
                  <a:pt x="2672313" y="1426541"/>
                  <a:pt x="2688200" y="1430072"/>
                  <a:pt x="2705851" y="1437132"/>
                </a:cubicBezTo>
                <a:cubicBezTo>
                  <a:pt x="2723500" y="1444191"/>
                  <a:pt x="2735856" y="1447722"/>
                  <a:pt x="2742916" y="1447722"/>
                </a:cubicBezTo>
                <a:lnTo>
                  <a:pt x="2764097" y="1458312"/>
                </a:lnTo>
                <a:cubicBezTo>
                  <a:pt x="2785278" y="1458312"/>
                  <a:pt x="2795868" y="1461843"/>
                  <a:pt x="2795868" y="1468903"/>
                </a:cubicBezTo>
                <a:cubicBezTo>
                  <a:pt x="2788808" y="1468903"/>
                  <a:pt x="2778218" y="1468903"/>
                  <a:pt x="2764097" y="1468903"/>
                </a:cubicBezTo>
                <a:cubicBezTo>
                  <a:pt x="2749975" y="1468903"/>
                  <a:pt x="2742916" y="1465372"/>
                  <a:pt x="2742916" y="1458312"/>
                </a:cubicBezTo>
                <a:lnTo>
                  <a:pt x="2700554" y="1458312"/>
                </a:lnTo>
                <a:cubicBezTo>
                  <a:pt x="2686433" y="1465372"/>
                  <a:pt x="2679374" y="1468903"/>
                  <a:pt x="2679374" y="1468903"/>
                </a:cubicBezTo>
                <a:cubicBezTo>
                  <a:pt x="2693495" y="1483024"/>
                  <a:pt x="2732326" y="1490084"/>
                  <a:pt x="2795868" y="1490084"/>
                </a:cubicBezTo>
                <a:cubicBezTo>
                  <a:pt x="2802927" y="1490084"/>
                  <a:pt x="2806458" y="1493614"/>
                  <a:pt x="2806458" y="1500674"/>
                </a:cubicBezTo>
                <a:cubicBezTo>
                  <a:pt x="2806458" y="1521855"/>
                  <a:pt x="2809989" y="1534210"/>
                  <a:pt x="2817049" y="1537741"/>
                </a:cubicBezTo>
                <a:cubicBezTo>
                  <a:pt x="2824109" y="1541272"/>
                  <a:pt x="2829404" y="1544801"/>
                  <a:pt x="2832936" y="1548331"/>
                </a:cubicBezTo>
                <a:cubicBezTo>
                  <a:pt x="2836464" y="1551862"/>
                  <a:pt x="2841760" y="1550095"/>
                  <a:pt x="2848820" y="1543036"/>
                </a:cubicBezTo>
                <a:lnTo>
                  <a:pt x="2870002" y="1543036"/>
                </a:lnTo>
                <a:cubicBezTo>
                  <a:pt x="2862941" y="1543036"/>
                  <a:pt x="2859410" y="1546566"/>
                  <a:pt x="2859410" y="1553626"/>
                </a:cubicBezTo>
                <a:cubicBezTo>
                  <a:pt x="2862940" y="1557157"/>
                  <a:pt x="2865589" y="1559804"/>
                  <a:pt x="2867353" y="1561569"/>
                </a:cubicBezTo>
                <a:lnTo>
                  <a:pt x="2868489" y="1562705"/>
                </a:lnTo>
                <a:lnTo>
                  <a:pt x="2795868" y="1553626"/>
                </a:lnTo>
                <a:cubicBezTo>
                  <a:pt x="2788808" y="1546566"/>
                  <a:pt x="2774687" y="1543036"/>
                  <a:pt x="2753506" y="1543036"/>
                </a:cubicBezTo>
                <a:cubicBezTo>
                  <a:pt x="2746447" y="1543036"/>
                  <a:pt x="2735856" y="1541272"/>
                  <a:pt x="2721735" y="1537741"/>
                </a:cubicBezTo>
                <a:cubicBezTo>
                  <a:pt x="2707615" y="1534210"/>
                  <a:pt x="2697023" y="1528916"/>
                  <a:pt x="2689964" y="1521855"/>
                </a:cubicBezTo>
                <a:cubicBezTo>
                  <a:pt x="2661723" y="1514795"/>
                  <a:pt x="2644072" y="1511264"/>
                  <a:pt x="2637012" y="1511264"/>
                </a:cubicBezTo>
                <a:cubicBezTo>
                  <a:pt x="2637012" y="1511264"/>
                  <a:pt x="2633481" y="1511264"/>
                  <a:pt x="2626422" y="1511264"/>
                </a:cubicBezTo>
                <a:cubicBezTo>
                  <a:pt x="2619361" y="1511264"/>
                  <a:pt x="2612301" y="1507735"/>
                  <a:pt x="2605241" y="1500674"/>
                </a:cubicBezTo>
                <a:cubicBezTo>
                  <a:pt x="2591120" y="1500674"/>
                  <a:pt x="2566410" y="1493614"/>
                  <a:pt x="2531108" y="1479493"/>
                </a:cubicBezTo>
                <a:lnTo>
                  <a:pt x="2478156" y="1458312"/>
                </a:lnTo>
                <a:cubicBezTo>
                  <a:pt x="2471096" y="1458312"/>
                  <a:pt x="2465800" y="1458312"/>
                  <a:pt x="2462272" y="1458312"/>
                </a:cubicBezTo>
                <a:cubicBezTo>
                  <a:pt x="2458740" y="1458312"/>
                  <a:pt x="2453445" y="1458312"/>
                  <a:pt x="2446385" y="1458312"/>
                </a:cubicBezTo>
                <a:cubicBezTo>
                  <a:pt x="2418144" y="1458312"/>
                  <a:pt x="2386373" y="1447722"/>
                  <a:pt x="2351071" y="1426541"/>
                </a:cubicBezTo>
                <a:cubicBezTo>
                  <a:pt x="2351071" y="1426541"/>
                  <a:pt x="2345776" y="1426541"/>
                  <a:pt x="2335186" y="1426541"/>
                </a:cubicBezTo>
                <a:cubicBezTo>
                  <a:pt x="2324594" y="1426541"/>
                  <a:pt x="2319299" y="1423012"/>
                  <a:pt x="2319299" y="1415951"/>
                </a:cubicBezTo>
                <a:cubicBezTo>
                  <a:pt x="2319299" y="1408891"/>
                  <a:pt x="2315769" y="1405360"/>
                  <a:pt x="2308710" y="1405360"/>
                </a:cubicBezTo>
                <a:lnTo>
                  <a:pt x="2298119" y="1405360"/>
                </a:lnTo>
                <a:cubicBezTo>
                  <a:pt x="2298119" y="1398301"/>
                  <a:pt x="2285763" y="1394770"/>
                  <a:pt x="2261053" y="1394770"/>
                </a:cubicBezTo>
                <a:cubicBezTo>
                  <a:pt x="2236341" y="1394770"/>
                  <a:pt x="2223986" y="1394770"/>
                  <a:pt x="2223986" y="1394770"/>
                </a:cubicBezTo>
                <a:lnTo>
                  <a:pt x="2171034" y="1362999"/>
                </a:lnTo>
                <a:cubicBezTo>
                  <a:pt x="2171034" y="1362999"/>
                  <a:pt x="2158679" y="1359468"/>
                  <a:pt x="2133967" y="1352408"/>
                </a:cubicBezTo>
                <a:cubicBezTo>
                  <a:pt x="2109258" y="1345349"/>
                  <a:pt x="2089841" y="1341818"/>
                  <a:pt x="2075721" y="1341818"/>
                </a:cubicBezTo>
                <a:cubicBezTo>
                  <a:pt x="1906274" y="1299456"/>
                  <a:pt x="1810960" y="1271216"/>
                  <a:pt x="1789779" y="1257095"/>
                </a:cubicBezTo>
                <a:lnTo>
                  <a:pt x="1747418" y="1235914"/>
                </a:lnTo>
                <a:cubicBezTo>
                  <a:pt x="1726237" y="1228854"/>
                  <a:pt x="1712116" y="1225324"/>
                  <a:pt x="1705056" y="1225324"/>
                </a:cubicBezTo>
                <a:cubicBezTo>
                  <a:pt x="1705056" y="1218264"/>
                  <a:pt x="1703291" y="1214733"/>
                  <a:pt x="1699760" y="1214733"/>
                </a:cubicBezTo>
                <a:cubicBezTo>
                  <a:pt x="1696231" y="1214733"/>
                  <a:pt x="1690936" y="1214733"/>
                  <a:pt x="1683875" y="1214733"/>
                </a:cubicBezTo>
                <a:cubicBezTo>
                  <a:pt x="1669755" y="1214733"/>
                  <a:pt x="1611508" y="1197083"/>
                  <a:pt x="1509133" y="1161781"/>
                </a:cubicBezTo>
                <a:cubicBezTo>
                  <a:pt x="1406758" y="1126479"/>
                  <a:pt x="1344982" y="1105298"/>
                  <a:pt x="1323802" y="1098239"/>
                </a:cubicBezTo>
                <a:cubicBezTo>
                  <a:pt x="1323802" y="1091179"/>
                  <a:pt x="1318506" y="1085883"/>
                  <a:pt x="1307915" y="1082354"/>
                </a:cubicBezTo>
                <a:cubicBezTo>
                  <a:pt x="1297325" y="1078823"/>
                  <a:pt x="1288500" y="1077058"/>
                  <a:pt x="1281440" y="1077058"/>
                </a:cubicBezTo>
                <a:cubicBezTo>
                  <a:pt x="1203777" y="1048817"/>
                  <a:pt x="1157884" y="1031166"/>
                  <a:pt x="1143765" y="1024106"/>
                </a:cubicBezTo>
                <a:cubicBezTo>
                  <a:pt x="1136703" y="1017046"/>
                  <a:pt x="1129644" y="1015279"/>
                  <a:pt x="1122583" y="1018810"/>
                </a:cubicBezTo>
                <a:cubicBezTo>
                  <a:pt x="1115523" y="1022341"/>
                  <a:pt x="1111993" y="1022341"/>
                  <a:pt x="1111993" y="1018810"/>
                </a:cubicBezTo>
                <a:cubicBezTo>
                  <a:pt x="1111993" y="1015279"/>
                  <a:pt x="1108463" y="1013515"/>
                  <a:pt x="1101402" y="1013515"/>
                </a:cubicBezTo>
                <a:cubicBezTo>
                  <a:pt x="1094343" y="1013515"/>
                  <a:pt x="1067865" y="1002925"/>
                  <a:pt x="1021974" y="981744"/>
                </a:cubicBezTo>
                <a:cubicBezTo>
                  <a:pt x="976082" y="960563"/>
                  <a:pt x="935486" y="944677"/>
                  <a:pt x="900185" y="934087"/>
                </a:cubicBezTo>
                <a:cubicBezTo>
                  <a:pt x="864884" y="923496"/>
                  <a:pt x="833112" y="911142"/>
                  <a:pt x="804871" y="897021"/>
                </a:cubicBezTo>
                <a:cubicBezTo>
                  <a:pt x="776630" y="882900"/>
                  <a:pt x="758980" y="875840"/>
                  <a:pt x="751919" y="875840"/>
                </a:cubicBezTo>
                <a:cubicBezTo>
                  <a:pt x="751919" y="875840"/>
                  <a:pt x="748389" y="874075"/>
                  <a:pt x="741329" y="870544"/>
                </a:cubicBezTo>
                <a:cubicBezTo>
                  <a:pt x="734268" y="867015"/>
                  <a:pt x="723678" y="865250"/>
                  <a:pt x="709557" y="865250"/>
                </a:cubicBezTo>
                <a:cubicBezTo>
                  <a:pt x="688377" y="851129"/>
                  <a:pt x="674256" y="844069"/>
                  <a:pt x="667195" y="844069"/>
                </a:cubicBezTo>
                <a:cubicBezTo>
                  <a:pt x="660135" y="844069"/>
                  <a:pt x="656605" y="840538"/>
                  <a:pt x="656605" y="833478"/>
                </a:cubicBezTo>
                <a:cubicBezTo>
                  <a:pt x="656605" y="833478"/>
                  <a:pt x="654840" y="833478"/>
                  <a:pt x="651309" y="833478"/>
                </a:cubicBezTo>
                <a:cubicBezTo>
                  <a:pt x="647780" y="833478"/>
                  <a:pt x="642485" y="829948"/>
                  <a:pt x="635425" y="822888"/>
                </a:cubicBezTo>
                <a:cubicBezTo>
                  <a:pt x="621304" y="822888"/>
                  <a:pt x="600122" y="815827"/>
                  <a:pt x="571882" y="801707"/>
                </a:cubicBezTo>
                <a:cubicBezTo>
                  <a:pt x="543641" y="787586"/>
                  <a:pt x="511870" y="769936"/>
                  <a:pt x="476569" y="748755"/>
                </a:cubicBezTo>
                <a:cubicBezTo>
                  <a:pt x="441266" y="727574"/>
                  <a:pt x="413026" y="711688"/>
                  <a:pt x="391845" y="701098"/>
                </a:cubicBezTo>
                <a:cubicBezTo>
                  <a:pt x="370664" y="690507"/>
                  <a:pt x="353014" y="685213"/>
                  <a:pt x="338893" y="685213"/>
                </a:cubicBezTo>
                <a:cubicBezTo>
                  <a:pt x="338893" y="678152"/>
                  <a:pt x="338893" y="674621"/>
                  <a:pt x="338893" y="674621"/>
                </a:cubicBezTo>
                <a:cubicBezTo>
                  <a:pt x="338893" y="667562"/>
                  <a:pt x="335362" y="664031"/>
                  <a:pt x="328302" y="664031"/>
                </a:cubicBezTo>
                <a:lnTo>
                  <a:pt x="285940" y="642851"/>
                </a:lnTo>
                <a:lnTo>
                  <a:pt x="328302" y="653442"/>
                </a:lnTo>
                <a:cubicBezTo>
                  <a:pt x="349483" y="660501"/>
                  <a:pt x="374193" y="667562"/>
                  <a:pt x="402435" y="674621"/>
                </a:cubicBezTo>
                <a:lnTo>
                  <a:pt x="455387" y="674621"/>
                </a:lnTo>
                <a:cubicBezTo>
                  <a:pt x="455387" y="674621"/>
                  <a:pt x="458918" y="674621"/>
                  <a:pt x="465977" y="674621"/>
                </a:cubicBezTo>
                <a:cubicBezTo>
                  <a:pt x="473037" y="674621"/>
                  <a:pt x="480097" y="674621"/>
                  <a:pt x="487158" y="674621"/>
                </a:cubicBezTo>
                <a:lnTo>
                  <a:pt x="603653" y="685213"/>
                </a:lnTo>
                <a:cubicBezTo>
                  <a:pt x="596593" y="685213"/>
                  <a:pt x="586001" y="683448"/>
                  <a:pt x="571882" y="679917"/>
                </a:cubicBezTo>
                <a:cubicBezTo>
                  <a:pt x="557761" y="676386"/>
                  <a:pt x="540110" y="667562"/>
                  <a:pt x="518930" y="653442"/>
                </a:cubicBezTo>
                <a:cubicBezTo>
                  <a:pt x="511870" y="646382"/>
                  <a:pt x="504809" y="641086"/>
                  <a:pt x="497749" y="637555"/>
                </a:cubicBezTo>
                <a:cubicBezTo>
                  <a:pt x="490689" y="634026"/>
                  <a:pt x="483629" y="628730"/>
                  <a:pt x="476569" y="621670"/>
                </a:cubicBezTo>
                <a:cubicBezTo>
                  <a:pt x="469508" y="621670"/>
                  <a:pt x="460683" y="618140"/>
                  <a:pt x="450091" y="611080"/>
                </a:cubicBezTo>
                <a:cubicBezTo>
                  <a:pt x="439501" y="604019"/>
                  <a:pt x="434206" y="600490"/>
                  <a:pt x="434206" y="600490"/>
                </a:cubicBezTo>
                <a:lnTo>
                  <a:pt x="402435" y="579309"/>
                </a:lnTo>
                <a:cubicBezTo>
                  <a:pt x="395375" y="565188"/>
                  <a:pt x="388314" y="559892"/>
                  <a:pt x="381254" y="563423"/>
                </a:cubicBezTo>
                <a:cubicBezTo>
                  <a:pt x="374193" y="566953"/>
                  <a:pt x="372429" y="566953"/>
                  <a:pt x="375959" y="563423"/>
                </a:cubicBezTo>
                <a:cubicBezTo>
                  <a:pt x="379489" y="559892"/>
                  <a:pt x="374193" y="554597"/>
                  <a:pt x="360074" y="547538"/>
                </a:cubicBezTo>
                <a:cubicBezTo>
                  <a:pt x="374193" y="547538"/>
                  <a:pt x="388314" y="551067"/>
                  <a:pt x="402435" y="558128"/>
                </a:cubicBezTo>
                <a:lnTo>
                  <a:pt x="423617" y="568718"/>
                </a:lnTo>
                <a:cubicBezTo>
                  <a:pt x="423617" y="561659"/>
                  <a:pt x="427145" y="558128"/>
                  <a:pt x="434206" y="558128"/>
                </a:cubicBezTo>
                <a:lnTo>
                  <a:pt x="444797" y="558128"/>
                </a:lnTo>
                <a:lnTo>
                  <a:pt x="455387" y="568718"/>
                </a:lnTo>
                <a:lnTo>
                  <a:pt x="487158" y="568718"/>
                </a:lnTo>
                <a:lnTo>
                  <a:pt x="434206" y="547538"/>
                </a:lnTo>
                <a:lnTo>
                  <a:pt x="434206" y="536947"/>
                </a:lnTo>
                <a:cubicBezTo>
                  <a:pt x="427145" y="536947"/>
                  <a:pt x="421851" y="535182"/>
                  <a:pt x="418320" y="531651"/>
                </a:cubicBezTo>
                <a:cubicBezTo>
                  <a:pt x="414791" y="528122"/>
                  <a:pt x="413026" y="526357"/>
                  <a:pt x="413026" y="526357"/>
                </a:cubicBezTo>
                <a:cubicBezTo>
                  <a:pt x="398905" y="526357"/>
                  <a:pt x="391845" y="526357"/>
                  <a:pt x="391845" y="526357"/>
                </a:cubicBezTo>
                <a:cubicBezTo>
                  <a:pt x="391845" y="519296"/>
                  <a:pt x="393610" y="515766"/>
                  <a:pt x="397139" y="515766"/>
                </a:cubicBezTo>
                <a:cubicBezTo>
                  <a:pt x="400670" y="515766"/>
                  <a:pt x="409496" y="515766"/>
                  <a:pt x="423617" y="515766"/>
                </a:cubicBezTo>
                <a:cubicBezTo>
                  <a:pt x="437737" y="522826"/>
                  <a:pt x="448327" y="526357"/>
                  <a:pt x="455387" y="526357"/>
                </a:cubicBezTo>
                <a:lnTo>
                  <a:pt x="444797" y="536947"/>
                </a:lnTo>
                <a:lnTo>
                  <a:pt x="508339" y="568718"/>
                </a:lnTo>
                <a:cubicBezTo>
                  <a:pt x="508339" y="568718"/>
                  <a:pt x="506574" y="568718"/>
                  <a:pt x="503043" y="568718"/>
                </a:cubicBezTo>
                <a:cubicBezTo>
                  <a:pt x="499514" y="568718"/>
                  <a:pt x="497749" y="572248"/>
                  <a:pt x="497749" y="579309"/>
                </a:cubicBezTo>
                <a:cubicBezTo>
                  <a:pt x="497749" y="579309"/>
                  <a:pt x="501279" y="579309"/>
                  <a:pt x="508339" y="579309"/>
                </a:cubicBezTo>
                <a:cubicBezTo>
                  <a:pt x="508339" y="586368"/>
                  <a:pt x="508339" y="589899"/>
                  <a:pt x="508339" y="589899"/>
                </a:cubicBezTo>
                <a:cubicBezTo>
                  <a:pt x="508339" y="589899"/>
                  <a:pt x="511870" y="586368"/>
                  <a:pt x="518930" y="579309"/>
                </a:cubicBezTo>
                <a:lnTo>
                  <a:pt x="550701" y="579309"/>
                </a:lnTo>
                <a:cubicBezTo>
                  <a:pt x="557761" y="586368"/>
                  <a:pt x="563056" y="589899"/>
                  <a:pt x="566587" y="589899"/>
                </a:cubicBezTo>
                <a:cubicBezTo>
                  <a:pt x="570116" y="589899"/>
                  <a:pt x="575412" y="589899"/>
                  <a:pt x="582473" y="589899"/>
                </a:cubicBezTo>
                <a:lnTo>
                  <a:pt x="582473" y="600490"/>
                </a:lnTo>
                <a:cubicBezTo>
                  <a:pt x="582473" y="600490"/>
                  <a:pt x="601889" y="605784"/>
                  <a:pt x="640720" y="616375"/>
                </a:cubicBezTo>
                <a:cubicBezTo>
                  <a:pt x="679551" y="626965"/>
                  <a:pt x="702497" y="632261"/>
                  <a:pt x="709557" y="632261"/>
                </a:cubicBezTo>
                <a:lnTo>
                  <a:pt x="614243" y="589899"/>
                </a:lnTo>
                <a:cubicBezTo>
                  <a:pt x="600122" y="582838"/>
                  <a:pt x="586001" y="575778"/>
                  <a:pt x="571882" y="568718"/>
                </a:cubicBezTo>
                <a:lnTo>
                  <a:pt x="540110" y="558128"/>
                </a:lnTo>
                <a:cubicBezTo>
                  <a:pt x="540110" y="558128"/>
                  <a:pt x="538345" y="556363"/>
                  <a:pt x="534816" y="552832"/>
                </a:cubicBezTo>
                <a:cubicBezTo>
                  <a:pt x="531285" y="549303"/>
                  <a:pt x="522460" y="544007"/>
                  <a:pt x="508339" y="536947"/>
                </a:cubicBezTo>
                <a:lnTo>
                  <a:pt x="487158" y="526357"/>
                </a:lnTo>
                <a:lnTo>
                  <a:pt x="540110" y="526357"/>
                </a:lnTo>
                <a:cubicBezTo>
                  <a:pt x="617774" y="540477"/>
                  <a:pt x="656605" y="547538"/>
                  <a:pt x="656605" y="547538"/>
                </a:cubicBezTo>
                <a:cubicBezTo>
                  <a:pt x="656605" y="547538"/>
                  <a:pt x="656605" y="545772"/>
                  <a:pt x="656605" y="542242"/>
                </a:cubicBezTo>
                <a:cubicBezTo>
                  <a:pt x="656605" y="538711"/>
                  <a:pt x="653074" y="536947"/>
                  <a:pt x="646015" y="536947"/>
                </a:cubicBezTo>
                <a:lnTo>
                  <a:pt x="656605" y="526357"/>
                </a:lnTo>
                <a:cubicBezTo>
                  <a:pt x="670726" y="533416"/>
                  <a:pt x="683080" y="538711"/>
                  <a:pt x="693672" y="542242"/>
                </a:cubicBezTo>
                <a:cubicBezTo>
                  <a:pt x="704261" y="545772"/>
                  <a:pt x="713087" y="547538"/>
                  <a:pt x="720147" y="547538"/>
                </a:cubicBezTo>
                <a:lnTo>
                  <a:pt x="730738" y="547538"/>
                </a:lnTo>
                <a:lnTo>
                  <a:pt x="720147" y="536947"/>
                </a:lnTo>
                <a:lnTo>
                  <a:pt x="741329" y="536947"/>
                </a:lnTo>
                <a:lnTo>
                  <a:pt x="730738" y="526357"/>
                </a:lnTo>
                <a:lnTo>
                  <a:pt x="741329" y="526357"/>
                </a:lnTo>
                <a:cubicBezTo>
                  <a:pt x="755449" y="533416"/>
                  <a:pt x="767805" y="536947"/>
                  <a:pt x="778395" y="536947"/>
                </a:cubicBezTo>
                <a:cubicBezTo>
                  <a:pt x="788984" y="536947"/>
                  <a:pt x="790751" y="533416"/>
                  <a:pt x="783690" y="526357"/>
                </a:cubicBezTo>
                <a:lnTo>
                  <a:pt x="783690" y="515766"/>
                </a:lnTo>
                <a:cubicBezTo>
                  <a:pt x="783690" y="515766"/>
                  <a:pt x="787220" y="515766"/>
                  <a:pt x="794281" y="515766"/>
                </a:cubicBezTo>
                <a:lnTo>
                  <a:pt x="836642" y="515766"/>
                </a:lnTo>
                <a:lnTo>
                  <a:pt x="847233" y="536947"/>
                </a:lnTo>
                <a:lnTo>
                  <a:pt x="879003" y="536947"/>
                </a:lnTo>
                <a:cubicBezTo>
                  <a:pt x="879003" y="536947"/>
                  <a:pt x="873709" y="535182"/>
                  <a:pt x="863118" y="531651"/>
                </a:cubicBezTo>
                <a:cubicBezTo>
                  <a:pt x="852528" y="528122"/>
                  <a:pt x="847233" y="522826"/>
                  <a:pt x="847233" y="515766"/>
                </a:cubicBezTo>
                <a:lnTo>
                  <a:pt x="868414" y="515766"/>
                </a:lnTo>
                <a:lnTo>
                  <a:pt x="879003" y="505176"/>
                </a:lnTo>
                <a:cubicBezTo>
                  <a:pt x="879003" y="505176"/>
                  <a:pt x="875474" y="501645"/>
                  <a:pt x="868414" y="494584"/>
                </a:cubicBezTo>
                <a:cubicBezTo>
                  <a:pt x="840172" y="487525"/>
                  <a:pt x="815462" y="483994"/>
                  <a:pt x="794281" y="483994"/>
                </a:cubicBezTo>
                <a:lnTo>
                  <a:pt x="782367" y="482671"/>
                </a:lnTo>
                <a:lnTo>
                  <a:pt x="773099" y="473405"/>
                </a:lnTo>
                <a:lnTo>
                  <a:pt x="773099" y="481642"/>
                </a:lnTo>
                <a:lnTo>
                  <a:pt x="770452" y="481347"/>
                </a:lnTo>
                <a:cubicBezTo>
                  <a:pt x="765156" y="479583"/>
                  <a:pt x="762510" y="476934"/>
                  <a:pt x="762510" y="473405"/>
                </a:cubicBezTo>
                <a:cubicBezTo>
                  <a:pt x="755449" y="459284"/>
                  <a:pt x="734268" y="448693"/>
                  <a:pt x="698966" y="441632"/>
                </a:cubicBezTo>
                <a:cubicBezTo>
                  <a:pt x="691905" y="441632"/>
                  <a:pt x="684847" y="438103"/>
                  <a:pt x="677786" y="431043"/>
                </a:cubicBezTo>
                <a:cubicBezTo>
                  <a:pt x="677786" y="423982"/>
                  <a:pt x="677786" y="420453"/>
                  <a:pt x="677786" y="420453"/>
                </a:cubicBezTo>
                <a:cubicBezTo>
                  <a:pt x="684847" y="420453"/>
                  <a:pt x="688377" y="416922"/>
                  <a:pt x="688377" y="409861"/>
                </a:cubicBezTo>
                <a:cubicBezTo>
                  <a:pt x="681316" y="409861"/>
                  <a:pt x="677786" y="409861"/>
                  <a:pt x="677786" y="409861"/>
                </a:cubicBezTo>
                <a:cubicBezTo>
                  <a:pt x="663665" y="416922"/>
                  <a:pt x="667195" y="431043"/>
                  <a:pt x="688377" y="452224"/>
                </a:cubicBezTo>
                <a:cubicBezTo>
                  <a:pt x="695437" y="452224"/>
                  <a:pt x="700732" y="453988"/>
                  <a:pt x="704261" y="457519"/>
                </a:cubicBezTo>
                <a:cubicBezTo>
                  <a:pt x="707793" y="461049"/>
                  <a:pt x="709557" y="462813"/>
                  <a:pt x="709557" y="462813"/>
                </a:cubicBezTo>
                <a:cubicBezTo>
                  <a:pt x="716617" y="469874"/>
                  <a:pt x="720147" y="469874"/>
                  <a:pt x="720147" y="462813"/>
                </a:cubicBezTo>
                <a:cubicBezTo>
                  <a:pt x="727208" y="462813"/>
                  <a:pt x="730738" y="462813"/>
                  <a:pt x="730738" y="462813"/>
                </a:cubicBezTo>
                <a:cubicBezTo>
                  <a:pt x="730738" y="462813"/>
                  <a:pt x="730738" y="466344"/>
                  <a:pt x="730738" y="473405"/>
                </a:cubicBezTo>
                <a:cubicBezTo>
                  <a:pt x="723678" y="480463"/>
                  <a:pt x="725443" y="482230"/>
                  <a:pt x="736034" y="478699"/>
                </a:cubicBezTo>
                <a:cubicBezTo>
                  <a:pt x="746624" y="475169"/>
                  <a:pt x="751919" y="475169"/>
                  <a:pt x="751919" y="478699"/>
                </a:cubicBezTo>
                <a:cubicBezTo>
                  <a:pt x="751919" y="482230"/>
                  <a:pt x="755449" y="487525"/>
                  <a:pt x="762510" y="494584"/>
                </a:cubicBezTo>
                <a:lnTo>
                  <a:pt x="762510" y="515766"/>
                </a:lnTo>
                <a:cubicBezTo>
                  <a:pt x="762510" y="515766"/>
                  <a:pt x="755449" y="512236"/>
                  <a:pt x="741329" y="505176"/>
                </a:cubicBezTo>
                <a:cubicBezTo>
                  <a:pt x="734268" y="505176"/>
                  <a:pt x="727208" y="503411"/>
                  <a:pt x="720147" y="499880"/>
                </a:cubicBezTo>
                <a:cubicBezTo>
                  <a:pt x="713087" y="496351"/>
                  <a:pt x="709557" y="498115"/>
                  <a:pt x="709557" y="505176"/>
                </a:cubicBezTo>
                <a:lnTo>
                  <a:pt x="667195" y="494584"/>
                </a:lnTo>
                <a:cubicBezTo>
                  <a:pt x="667195" y="487525"/>
                  <a:pt x="663665" y="483994"/>
                  <a:pt x="656605" y="483994"/>
                </a:cubicBezTo>
                <a:cubicBezTo>
                  <a:pt x="649545" y="483994"/>
                  <a:pt x="646015" y="483994"/>
                  <a:pt x="646015" y="483994"/>
                </a:cubicBezTo>
                <a:cubicBezTo>
                  <a:pt x="638953" y="483994"/>
                  <a:pt x="635425" y="480463"/>
                  <a:pt x="635425" y="473405"/>
                </a:cubicBezTo>
                <a:cubicBezTo>
                  <a:pt x="635425" y="466344"/>
                  <a:pt x="638953" y="462813"/>
                  <a:pt x="646015" y="462813"/>
                </a:cubicBezTo>
                <a:cubicBezTo>
                  <a:pt x="653074" y="462813"/>
                  <a:pt x="656605" y="462813"/>
                  <a:pt x="656605" y="462813"/>
                </a:cubicBezTo>
                <a:lnTo>
                  <a:pt x="635425" y="452224"/>
                </a:lnTo>
                <a:cubicBezTo>
                  <a:pt x="635425" y="452224"/>
                  <a:pt x="631895" y="452224"/>
                  <a:pt x="624833" y="452224"/>
                </a:cubicBezTo>
                <a:cubicBezTo>
                  <a:pt x="596593" y="423982"/>
                  <a:pt x="564822" y="413392"/>
                  <a:pt x="529521" y="420453"/>
                </a:cubicBezTo>
                <a:lnTo>
                  <a:pt x="508339" y="409861"/>
                </a:lnTo>
                <a:cubicBezTo>
                  <a:pt x="515400" y="402801"/>
                  <a:pt x="515400" y="397507"/>
                  <a:pt x="508339" y="393976"/>
                </a:cubicBezTo>
                <a:cubicBezTo>
                  <a:pt x="501279" y="390445"/>
                  <a:pt x="476569" y="385151"/>
                  <a:pt x="434206" y="378091"/>
                </a:cubicBezTo>
                <a:lnTo>
                  <a:pt x="423617" y="356909"/>
                </a:lnTo>
                <a:lnTo>
                  <a:pt x="381254" y="346320"/>
                </a:lnTo>
                <a:cubicBezTo>
                  <a:pt x="374193" y="339259"/>
                  <a:pt x="370664" y="335728"/>
                  <a:pt x="370664" y="335728"/>
                </a:cubicBezTo>
                <a:lnTo>
                  <a:pt x="360074" y="335728"/>
                </a:lnTo>
                <a:lnTo>
                  <a:pt x="349483" y="335728"/>
                </a:lnTo>
                <a:lnTo>
                  <a:pt x="338893" y="325139"/>
                </a:lnTo>
                <a:cubicBezTo>
                  <a:pt x="331833" y="325139"/>
                  <a:pt x="331833" y="321608"/>
                  <a:pt x="338893" y="314549"/>
                </a:cubicBezTo>
                <a:cubicBezTo>
                  <a:pt x="345953" y="307488"/>
                  <a:pt x="360074" y="307488"/>
                  <a:pt x="381254" y="314549"/>
                </a:cubicBezTo>
                <a:cubicBezTo>
                  <a:pt x="388314" y="314549"/>
                  <a:pt x="400670" y="316313"/>
                  <a:pt x="418320" y="319843"/>
                </a:cubicBezTo>
                <a:cubicBezTo>
                  <a:pt x="435971" y="323374"/>
                  <a:pt x="451857" y="323374"/>
                  <a:pt x="465977" y="319843"/>
                </a:cubicBezTo>
                <a:cubicBezTo>
                  <a:pt x="480097" y="316313"/>
                  <a:pt x="487158" y="314549"/>
                  <a:pt x="487158" y="314549"/>
                </a:cubicBezTo>
                <a:lnTo>
                  <a:pt x="455387" y="293368"/>
                </a:lnTo>
                <a:cubicBezTo>
                  <a:pt x="455387" y="293368"/>
                  <a:pt x="451857" y="291603"/>
                  <a:pt x="444797" y="288072"/>
                </a:cubicBezTo>
                <a:cubicBezTo>
                  <a:pt x="437737" y="284541"/>
                  <a:pt x="427145" y="279247"/>
                  <a:pt x="413026" y="272186"/>
                </a:cubicBezTo>
                <a:cubicBezTo>
                  <a:pt x="391845" y="265126"/>
                  <a:pt x="377724" y="265126"/>
                  <a:pt x="370664" y="272186"/>
                </a:cubicBezTo>
                <a:cubicBezTo>
                  <a:pt x="363604" y="272186"/>
                  <a:pt x="360074" y="272186"/>
                  <a:pt x="360074" y="272186"/>
                </a:cubicBezTo>
                <a:lnTo>
                  <a:pt x="360074" y="261597"/>
                </a:lnTo>
                <a:lnTo>
                  <a:pt x="338893" y="251005"/>
                </a:lnTo>
                <a:cubicBezTo>
                  <a:pt x="324772" y="243945"/>
                  <a:pt x="315946" y="235120"/>
                  <a:pt x="312416" y="224530"/>
                </a:cubicBezTo>
                <a:cubicBezTo>
                  <a:pt x="308887" y="213939"/>
                  <a:pt x="303592" y="208645"/>
                  <a:pt x="296531" y="208645"/>
                </a:cubicBezTo>
                <a:cubicBezTo>
                  <a:pt x="289471" y="208645"/>
                  <a:pt x="282411" y="205114"/>
                  <a:pt x="275350" y="198053"/>
                </a:cubicBezTo>
                <a:lnTo>
                  <a:pt x="275350" y="187463"/>
                </a:lnTo>
                <a:lnTo>
                  <a:pt x="264760" y="176872"/>
                </a:lnTo>
                <a:cubicBezTo>
                  <a:pt x="243579" y="169813"/>
                  <a:pt x="232989" y="166282"/>
                  <a:pt x="232989" y="166282"/>
                </a:cubicBezTo>
                <a:cubicBezTo>
                  <a:pt x="232989" y="159222"/>
                  <a:pt x="231223" y="155691"/>
                  <a:pt x="227693" y="155691"/>
                </a:cubicBezTo>
                <a:cubicBezTo>
                  <a:pt x="224162" y="155691"/>
                  <a:pt x="222398" y="155691"/>
                  <a:pt x="222398" y="155691"/>
                </a:cubicBezTo>
                <a:cubicBezTo>
                  <a:pt x="208277" y="155691"/>
                  <a:pt x="197688" y="155691"/>
                  <a:pt x="190627" y="155691"/>
                </a:cubicBezTo>
                <a:lnTo>
                  <a:pt x="201217" y="145101"/>
                </a:lnTo>
                <a:cubicBezTo>
                  <a:pt x="208277" y="145101"/>
                  <a:pt x="215337" y="145101"/>
                  <a:pt x="222398" y="145101"/>
                </a:cubicBezTo>
                <a:lnTo>
                  <a:pt x="243579" y="145101"/>
                </a:lnTo>
                <a:cubicBezTo>
                  <a:pt x="250640" y="152162"/>
                  <a:pt x="268289" y="155691"/>
                  <a:pt x="296531" y="155691"/>
                </a:cubicBezTo>
                <a:lnTo>
                  <a:pt x="338893" y="166282"/>
                </a:lnTo>
                <a:lnTo>
                  <a:pt x="349483" y="176872"/>
                </a:lnTo>
                <a:cubicBezTo>
                  <a:pt x="349483" y="176872"/>
                  <a:pt x="356544" y="180403"/>
                  <a:pt x="370664" y="187463"/>
                </a:cubicBezTo>
                <a:lnTo>
                  <a:pt x="391845" y="208645"/>
                </a:lnTo>
                <a:cubicBezTo>
                  <a:pt x="405964" y="208645"/>
                  <a:pt x="409496" y="205114"/>
                  <a:pt x="402435" y="198053"/>
                </a:cubicBezTo>
                <a:lnTo>
                  <a:pt x="402435" y="176872"/>
                </a:lnTo>
                <a:lnTo>
                  <a:pt x="413026" y="166282"/>
                </a:lnTo>
                <a:lnTo>
                  <a:pt x="423617" y="166282"/>
                </a:lnTo>
                <a:cubicBezTo>
                  <a:pt x="423617" y="166282"/>
                  <a:pt x="425381" y="168047"/>
                  <a:pt x="428912" y="171578"/>
                </a:cubicBezTo>
                <a:cubicBezTo>
                  <a:pt x="432441" y="175107"/>
                  <a:pt x="437737" y="176872"/>
                  <a:pt x="444797" y="176872"/>
                </a:cubicBezTo>
                <a:lnTo>
                  <a:pt x="455387" y="176872"/>
                </a:lnTo>
                <a:lnTo>
                  <a:pt x="444797" y="166282"/>
                </a:lnTo>
                <a:lnTo>
                  <a:pt x="423617" y="145101"/>
                </a:lnTo>
                <a:lnTo>
                  <a:pt x="370664" y="113330"/>
                </a:lnTo>
                <a:cubicBezTo>
                  <a:pt x="363604" y="113330"/>
                  <a:pt x="360074" y="109799"/>
                  <a:pt x="360074" y="102739"/>
                </a:cubicBezTo>
                <a:lnTo>
                  <a:pt x="338893" y="102739"/>
                </a:lnTo>
                <a:cubicBezTo>
                  <a:pt x="338893" y="109799"/>
                  <a:pt x="331833" y="109799"/>
                  <a:pt x="317712" y="102739"/>
                </a:cubicBezTo>
                <a:lnTo>
                  <a:pt x="296531" y="102739"/>
                </a:lnTo>
                <a:cubicBezTo>
                  <a:pt x="289471" y="102739"/>
                  <a:pt x="285940" y="102739"/>
                  <a:pt x="285940" y="102739"/>
                </a:cubicBezTo>
                <a:lnTo>
                  <a:pt x="264760" y="92149"/>
                </a:lnTo>
                <a:lnTo>
                  <a:pt x="254169" y="81559"/>
                </a:lnTo>
                <a:cubicBezTo>
                  <a:pt x="254169" y="74499"/>
                  <a:pt x="257700" y="74499"/>
                  <a:pt x="264760" y="81559"/>
                </a:cubicBezTo>
                <a:lnTo>
                  <a:pt x="307121" y="70968"/>
                </a:lnTo>
                <a:lnTo>
                  <a:pt x="307121" y="60378"/>
                </a:lnTo>
                <a:cubicBezTo>
                  <a:pt x="300060" y="60378"/>
                  <a:pt x="289471" y="56847"/>
                  <a:pt x="275350" y="49787"/>
                </a:cubicBezTo>
                <a:lnTo>
                  <a:pt x="264760" y="28607"/>
                </a:lnTo>
                <a:cubicBezTo>
                  <a:pt x="271820" y="28607"/>
                  <a:pt x="275350" y="28607"/>
                  <a:pt x="275350" y="28607"/>
                </a:cubicBezTo>
                <a:cubicBezTo>
                  <a:pt x="275350" y="28607"/>
                  <a:pt x="271820" y="25077"/>
                  <a:pt x="264760" y="18016"/>
                </a:cubicBezTo>
                <a:cubicBezTo>
                  <a:pt x="264760" y="10956"/>
                  <a:pt x="266525" y="7426"/>
                  <a:pt x="270055" y="7426"/>
                </a:cubicBezTo>
                <a:cubicBezTo>
                  <a:pt x="273585" y="7426"/>
                  <a:pt x="278881" y="10956"/>
                  <a:pt x="285940" y="18016"/>
                </a:cubicBezTo>
                <a:cubicBezTo>
                  <a:pt x="293001" y="25077"/>
                  <a:pt x="294766" y="30372"/>
                  <a:pt x="291235" y="33902"/>
                </a:cubicBezTo>
                <a:cubicBezTo>
                  <a:pt x="287706" y="37433"/>
                  <a:pt x="289471" y="40962"/>
                  <a:pt x="296531" y="44493"/>
                </a:cubicBezTo>
                <a:cubicBezTo>
                  <a:pt x="303592" y="48022"/>
                  <a:pt x="307121" y="46258"/>
                  <a:pt x="307121" y="39197"/>
                </a:cubicBezTo>
                <a:cubicBezTo>
                  <a:pt x="307121" y="32137"/>
                  <a:pt x="307121" y="25077"/>
                  <a:pt x="307121" y="18016"/>
                </a:cubicBezTo>
                <a:lnTo>
                  <a:pt x="317712" y="39197"/>
                </a:lnTo>
                <a:cubicBezTo>
                  <a:pt x="324772" y="74499"/>
                  <a:pt x="342423" y="78029"/>
                  <a:pt x="370664" y="49787"/>
                </a:cubicBezTo>
                <a:cubicBezTo>
                  <a:pt x="370664" y="49787"/>
                  <a:pt x="372429" y="51552"/>
                  <a:pt x="375959" y="55083"/>
                </a:cubicBezTo>
                <a:cubicBezTo>
                  <a:pt x="379489" y="58614"/>
                  <a:pt x="388314" y="60378"/>
                  <a:pt x="402435" y="60378"/>
                </a:cubicBezTo>
                <a:cubicBezTo>
                  <a:pt x="402435" y="60378"/>
                  <a:pt x="405964" y="60378"/>
                  <a:pt x="413026" y="60378"/>
                </a:cubicBezTo>
                <a:cubicBezTo>
                  <a:pt x="413026" y="53318"/>
                  <a:pt x="409496" y="48022"/>
                  <a:pt x="402435" y="44493"/>
                </a:cubicBezTo>
                <a:cubicBezTo>
                  <a:pt x="395375" y="40962"/>
                  <a:pt x="388314" y="42728"/>
                  <a:pt x="381254" y="49787"/>
                </a:cubicBezTo>
                <a:lnTo>
                  <a:pt x="370664" y="49787"/>
                </a:lnTo>
                <a:cubicBezTo>
                  <a:pt x="377724" y="49787"/>
                  <a:pt x="377724" y="46258"/>
                  <a:pt x="370664" y="39197"/>
                </a:cubicBezTo>
                <a:cubicBezTo>
                  <a:pt x="363604" y="32137"/>
                  <a:pt x="353014" y="25077"/>
                  <a:pt x="338893" y="18016"/>
                </a:cubicBezTo>
                <a:cubicBezTo>
                  <a:pt x="338893" y="18016"/>
                  <a:pt x="335362" y="16251"/>
                  <a:pt x="328302" y="12721"/>
                </a:cubicBezTo>
                <a:cubicBezTo>
                  <a:pt x="321241" y="9191"/>
                  <a:pt x="317712" y="7426"/>
                  <a:pt x="317712" y="7426"/>
                </a:cubicBezTo>
                <a:cubicBezTo>
                  <a:pt x="317712" y="7426"/>
                  <a:pt x="315946" y="7426"/>
                  <a:pt x="312416" y="7426"/>
                </a:cubicBezTo>
                <a:close/>
                <a:moveTo>
                  <a:pt x="285940" y="0"/>
                </a:moveTo>
                <a:lnTo>
                  <a:pt x="296531" y="0"/>
                </a:lnTo>
                <a:lnTo>
                  <a:pt x="296531" y="7426"/>
                </a:lnTo>
                <a:cubicBezTo>
                  <a:pt x="296531" y="7426"/>
                  <a:pt x="293001" y="7426"/>
                  <a:pt x="285940" y="742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kumimoji="1" lang="ja-JP" altLang="en-US" sz="120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  <p:sp>
        <p:nvSpPr>
          <p:cNvPr id="15" name="Text Placeholder 3"/>
          <p:cNvSpPr>
            <a:spLocks noGrp="1"/>
          </p:cNvSpPr>
          <p:nvPr>
            <p:ph type="body" sz="quarter" idx="17" hasCustomPrompt="1"/>
          </p:nvPr>
        </p:nvSpPr>
        <p:spPr>
          <a:xfrm rot="18900000">
            <a:off x="2690194" y="2040736"/>
            <a:ext cx="1568236" cy="649053"/>
          </a:xfrm>
        </p:spPr>
        <p:txBody>
          <a:bodyPr anchor="ctr">
            <a:norm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1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Word</a:t>
            </a:r>
            <a:endParaRPr kumimoji="1" lang="ja-JP" altLang="en-US" dirty="0"/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18" hasCustomPrompt="1"/>
          </p:nvPr>
        </p:nvSpPr>
        <p:spPr>
          <a:xfrm rot="18900000">
            <a:off x="2133560" y="3936870"/>
            <a:ext cx="1651176" cy="649053"/>
          </a:xfrm>
        </p:spPr>
        <p:txBody>
          <a:bodyPr anchor="ctr">
            <a:norm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21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Word</a:t>
            </a:r>
            <a:endParaRPr kumimoji="1" lang="ja-JP" alt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quarter" idx="19" hasCustomPrompt="1"/>
          </p:nvPr>
        </p:nvSpPr>
        <p:spPr>
          <a:xfrm rot="18900000">
            <a:off x="4688629" y="2228626"/>
            <a:ext cx="1800989" cy="649053"/>
          </a:xfrm>
        </p:spPr>
        <p:txBody>
          <a:bodyPr anchor="ctr">
            <a:norm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1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Word</a:t>
            </a:r>
            <a:endParaRPr kumimoji="1" lang="ja-JP" altLang="en-US" dirty="0"/>
          </a:p>
        </p:txBody>
      </p:sp>
      <p:sp>
        <p:nvSpPr>
          <p:cNvPr id="18" name="Text Placeholder 3"/>
          <p:cNvSpPr>
            <a:spLocks noGrp="1"/>
          </p:cNvSpPr>
          <p:nvPr>
            <p:ph type="body" sz="quarter" idx="20" hasCustomPrompt="1"/>
          </p:nvPr>
        </p:nvSpPr>
        <p:spPr>
          <a:xfrm rot="18900000">
            <a:off x="4247860" y="4159542"/>
            <a:ext cx="1581089" cy="649053"/>
          </a:xfrm>
        </p:spPr>
        <p:txBody>
          <a:bodyPr anchor="ctr">
            <a:norm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21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Word</a:t>
            </a:r>
            <a:endParaRPr kumimoji="1" lang="ja-JP" alt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quarter" idx="21" hasCustomPrompt="1"/>
          </p:nvPr>
        </p:nvSpPr>
        <p:spPr>
          <a:xfrm rot="18900000">
            <a:off x="7473856" y="2228626"/>
            <a:ext cx="1800989" cy="649053"/>
          </a:xfrm>
        </p:spPr>
        <p:txBody>
          <a:bodyPr anchor="ctr">
            <a:norm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1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Word</a:t>
            </a:r>
            <a:endParaRPr kumimoji="1" lang="ja-JP" altLang="en-US" dirty="0"/>
          </a:p>
        </p:txBody>
      </p:sp>
      <p:sp>
        <p:nvSpPr>
          <p:cNvPr id="20" name="Text Placeholder 3"/>
          <p:cNvSpPr>
            <a:spLocks noGrp="1"/>
          </p:cNvSpPr>
          <p:nvPr>
            <p:ph type="body" sz="quarter" idx="22" hasCustomPrompt="1"/>
          </p:nvPr>
        </p:nvSpPr>
        <p:spPr>
          <a:xfrm rot="18900000">
            <a:off x="6751431" y="3955923"/>
            <a:ext cx="1651176" cy="649053"/>
          </a:xfrm>
        </p:spPr>
        <p:txBody>
          <a:bodyPr anchor="ctr">
            <a:norm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21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Word</a:t>
            </a:r>
            <a:endParaRPr kumimoji="1" lang="ja-JP" alt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quarter" idx="23" hasCustomPrompt="1"/>
          </p:nvPr>
        </p:nvSpPr>
        <p:spPr>
          <a:xfrm rot="18900000">
            <a:off x="10060108" y="2059789"/>
            <a:ext cx="1568236" cy="649053"/>
          </a:xfrm>
        </p:spPr>
        <p:txBody>
          <a:bodyPr anchor="ctr">
            <a:norm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1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Word</a:t>
            </a:r>
            <a:endParaRPr kumimoji="1" lang="ja-JP" altLang="en-US" dirty="0"/>
          </a:p>
        </p:txBody>
      </p:sp>
      <p:grpSp>
        <p:nvGrpSpPr>
          <p:cNvPr id="25" name="Group 24"/>
          <p:cNvGrpSpPr/>
          <p:nvPr userDrawn="1"/>
        </p:nvGrpSpPr>
        <p:grpSpPr>
          <a:xfrm>
            <a:off x="1757111" y="2787709"/>
            <a:ext cx="1282383" cy="1282581"/>
            <a:chOff x="2635667" y="4180919"/>
            <a:chExt cx="1923574" cy="1923574"/>
          </a:xfrm>
        </p:grpSpPr>
        <p:sp>
          <p:nvSpPr>
            <p:cNvPr id="5" name="Rectangle 4"/>
            <p:cNvSpPr/>
            <p:nvPr userDrawn="1"/>
          </p:nvSpPr>
          <p:spPr>
            <a:xfrm rot="18900000">
              <a:off x="2635667" y="4180919"/>
              <a:ext cx="1923574" cy="1923574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 sz="1200"/>
            </a:p>
          </p:txBody>
        </p:sp>
        <p:sp>
          <p:nvSpPr>
            <p:cNvPr id="22" name="Rectangle 21"/>
            <p:cNvSpPr/>
            <p:nvPr userDrawn="1"/>
          </p:nvSpPr>
          <p:spPr>
            <a:xfrm rot="18900000">
              <a:off x="2927664" y="4472916"/>
              <a:ext cx="1339581" cy="1339581"/>
            </a:xfrm>
            <a:prstGeom prst="rect">
              <a:avLst/>
            </a:prstGeom>
            <a:solidFill>
              <a:schemeClr val="bg1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 sz="1200"/>
            </a:p>
          </p:txBody>
        </p:sp>
      </p:grpSp>
      <p:sp>
        <p:nvSpPr>
          <p:cNvPr id="28" name="Title 1"/>
          <p:cNvSpPr>
            <a:spLocks noGrp="1"/>
          </p:cNvSpPr>
          <p:nvPr>
            <p:ph type="title" hasCustomPrompt="1"/>
          </p:nvPr>
        </p:nvSpPr>
        <p:spPr>
          <a:xfrm>
            <a:off x="1607892" y="269946"/>
            <a:ext cx="8976217" cy="1093614"/>
          </a:xfrm>
        </p:spPr>
        <p:txBody>
          <a:bodyPr/>
          <a:lstStyle>
            <a:lvl1pPr algn="ctr">
              <a:lnSpc>
                <a:spcPct val="100000"/>
              </a:lnSpc>
              <a:defRPr sz="6400" baseline="0">
                <a:solidFill>
                  <a:schemeClr val="tx1"/>
                </a:solidFill>
              </a:defRPr>
            </a:lvl1pPr>
          </a:lstStyle>
          <a:p>
            <a:r>
              <a:rPr kumimoji="1" lang="en-US" altLang="ja-JP" dirty="0"/>
              <a:t>Slide Title Goes Here</a:t>
            </a:r>
            <a:endParaRPr kumimoji="1" lang="ja-JP" altLang="en-US" dirty="0"/>
          </a:p>
        </p:txBody>
      </p:sp>
      <p:sp>
        <p:nvSpPr>
          <p:cNvPr id="29" name="Text Placeholder 3"/>
          <p:cNvSpPr>
            <a:spLocks noGrp="1"/>
          </p:cNvSpPr>
          <p:nvPr>
            <p:ph type="body" sz="quarter" idx="24" hasCustomPrompt="1"/>
          </p:nvPr>
        </p:nvSpPr>
        <p:spPr>
          <a:xfrm>
            <a:off x="2899048" y="5257701"/>
            <a:ext cx="6393904" cy="1039296"/>
          </a:xfrm>
        </p:spPr>
        <p:txBody>
          <a:bodyPr vert="horz" lIns="91440" tIns="45720" rIns="91440" bIns="45720" rtlCol="0" anchor="ctr">
            <a:normAutofit/>
          </a:bodyPr>
          <a:lstStyle>
            <a:lvl1pPr algn="ctr">
              <a:spcBef>
                <a:spcPts val="0"/>
              </a:spcBef>
              <a:defRPr kumimoji="1" lang="ja-JP" altLang="en-US" sz="1200" dirty="0">
                <a:solidFill>
                  <a:schemeClr val="tx2"/>
                </a:solidFill>
              </a:defRPr>
            </a:lvl1pPr>
          </a:lstStyle>
          <a:p>
            <a:pPr lvl="0">
              <a:spcBef>
                <a:spcPts val="0"/>
              </a:spcBef>
            </a:pPr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7" name="Rectangle 6"/>
          <p:cNvSpPr/>
          <p:nvPr userDrawn="1"/>
        </p:nvSpPr>
        <p:spPr>
          <a:xfrm rot="18900000">
            <a:off x="3481977" y="3119512"/>
            <a:ext cx="618881" cy="61897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1200"/>
          </a:p>
        </p:txBody>
      </p:sp>
      <p:sp>
        <p:nvSpPr>
          <p:cNvPr id="6" name="Rectangle 5"/>
          <p:cNvSpPr/>
          <p:nvPr userDrawn="1"/>
        </p:nvSpPr>
        <p:spPr>
          <a:xfrm rot="18900000">
            <a:off x="4393446" y="3119512"/>
            <a:ext cx="618881" cy="618976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1200"/>
          </a:p>
        </p:txBody>
      </p:sp>
      <p:grpSp>
        <p:nvGrpSpPr>
          <p:cNvPr id="26" name="Group 25"/>
          <p:cNvGrpSpPr/>
          <p:nvPr userDrawn="1"/>
        </p:nvGrpSpPr>
        <p:grpSpPr>
          <a:xfrm>
            <a:off x="5454809" y="2787709"/>
            <a:ext cx="1282383" cy="1282581"/>
            <a:chOff x="8182214" y="4180919"/>
            <a:chExt cx="1923574" cy="1923574"/>
          </a:xfrm>
        </p:grpSpPr>
        <p:sp>
          <p:nvSpPr>
            <p:cNvPr id="8" name="Rectangle 7"/>
            <p:cNvSpPr/>
            <p:nvPr userDrawn="1"/>
          </p:nvSpPr>
          <p:spPr>
            <a:xfrm rot="18900000">
              <a:off x="8182214" y="4180919"/>
              <a:ext cx="1923574" cy="1923574"/>
            </a:xfrm>
            <a:prstGeom prst="rect">
              <a:avLst/>
            </a:prstGeom>
            <a:solidFill>
              <a:schemeClr val="tx2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 sz="1200"/>
            </a:p>
          </p:txBody>
        </p:sp>
        <p:sp>
          <p:nvSpPr>
            <p:cNvPr id="23" name="Rectangle 22"/>
            <p:cNvSpPr/>
            <p:nvPr userDrawn="1"/>
          </p:nvSpPr>
          <p:spPr>
            <a:xfrm rot="18900000">
              <a:off x="8474211" y="4472916"/>
              <a:ext cx="1339581" cy="1339581"/>
            </a:xfrm>
            <a:prstGeom prst="rect">
              <a:avLst/>
            </a:prstGeom>
            <a:solidFill>
              <a:schemeClr val="bg1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 sz="1200"/>
            </a:p>
          </p:txBody>
        </p:sp>
      </p:grpSp>
      <p:sp>
        <p:nvSpPr>
          <p:cNvPr id="10" name="Rectangle 9"/>
          <p:cNvSpPr/>
          <p:nvPr userDrawn="1"/>
        </p:nvSpPr>
        <p:spPr>
          <a:xfrm rot="18900000">
            <a:off x="7179674" y="3119512"/>
            <a:ext cx="618881" cy="61897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1200"/>
          </a:p>
        </p:txBody>
      </p:sp>
      <p:sp>
        <p:nvSpPr>
          <p:cNvPr id="9" name="Rectangle 8"/>
          <p:cNvSpPr/>
          <p:nvPr userDrawn="1"/>
        </p:nvSpPr>
        <p:spPr>
          <a:xfrm rot="18900000">
            <a:off x="8091144" y="3119512"/>
            <a:ext cx="618881" cy="618976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1200"/>
          </a:p>
        </p:txBody>
      </p:sp>
      <p:grpSp>
        <p:nvGrpSpPr>
          <p:cNvPr id="27" name="Group 26"/>
          <p:cNvGrpSpPr/>
          <p:nvPr userDrawn="1"/>
        </p:nvGrpSpPr>
        <p:grpSpPr>
          <a:xfrm>
            <a:off x="9152507" y="2787709"/>
            <a:ext cx="1282383" cy="1282581"/>
            <a:chOff x="13728760" y="4180919"/>
            <a:chExt cx="1923574" cy="1923574"/>
          </a:xfrm>
        </p:grpSpPr>
        <p:sp>
          <p:nvSpPr>
            <p:cNvPr id="11" name="Rectangle 10"/>
            <p:cNvSpPr/>
            <p:nvPr userDrawn="1"/>
          </p:nvSpPr>
          <p:spPr>
            <a:xfrm rot="18900000">
              <a:off x="13728760" y="4180919"/>
              <a:ext cx="1923574" cy="1923574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 sz="1200"/>
            </a:p>
          </p:txBody>
        </p:sp>
        <p:sp>
          <p:nvSpPr>
            <p:cNvPr id="24" name="Rectangle 23"/>
            <p:cNvSpPr/>
            <p:nvPr userDrawn="1"/>
          </p:nvSpPr>
          <p:spPr>
            <a:xfrm rot="18900000">
              <a:off x="14020757" y="4472916"/>
              <a:ext cx="1339581" cy="1339581"/>
            </a:xfrm>
            <a:prstGeom prst="rect">
              <a:avLst/>
            </a:prstGeom>
            <a:solidFill>
              <a:schemeClr val="bg1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 sz="1200"/>
            </a:p>
          </p:txBody>
        </p:sp>
      </p:grpSp>
    </p:spTree>
    <p:extLst>
      <p:ext uri="{BB962C8B-B14F-4D97-AF65-F5344CB8AC3E}">
        <p14:creationId xmlns:p14="http://schemas.microsoft.com/office/powerpoint/2010/main" val="13152959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975"/>
                            </p:stCondLst>
                            <p:childTnLst>
                              <p:par>
                                <p:cTn id="13" presetID="2" presetClass="entr" presetSubtype="8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725"/>
                            </p:stCondLst>
                            <p:childTnLst>
                              <p:par>
                                <p:cTn id="24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75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475"/>
                            </p:stCondLst>
                            <p:childTnLst>
                              <p:par>
                                <p:cTn id="29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49" presetClass="entr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225"/>
                            </p:stCondLst>
                            <p:childTnLst>
                              <p:par>
                                <p:cTn id="40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75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975"/>
                            </p:stCondLst>
                            <p:childTnLst>
                              <p:par>
                                <p:cTn id="4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49" presetClass="entr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725"/>
                            </p:stCondLst>
                            <p:childTnLst>
                              <p:par>
                                <p:cTn id="56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75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75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475"/>
                            </p:stCondLst>
                            <p:childTnLst>
                              <p:par>
                                <p:cTn id="61" presetID="2" presetClass="entr" presetSubtype="8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225"/>
                            </p:stCondLst>
                            <p:childTnLst>
                              <p:par>
                                <p:cTn id="72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75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75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975"/>
                            </p:stCondLst>
                            <p:childTnLst>
                              <p:par>
                                <p:cTn id="77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49" presetClass="entr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7725"/>
                            </p:stCondLst>
                            <p:childTnLst>
                              <p:par>
                                <p:cTn id="88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75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75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8475"/>
                            </p:stCondLst>
                            <p:childTnLst>
                              <p:par>
                                <p:cTn id="93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49" presetClass="entr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9225"/>
                            </p:stCondLst>
                            <p:childTnLst>
                              <p:par>
                                <p:cTn id="104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6" dur="75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7" dur="75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9975"/>
                            </p:stCondLst>
                            <p:childTnLst>
                              <p:par>
                                <p:cTn id="109" presetID="2" presetClass="entr" presetSubtype="8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8" dur="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0725"/>
                            </p:stCondLst>
                            <p:childTnLst>
                              <p:par>
                                <p:cTn id="120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2" dur="75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3" dur="75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1475"/>
                            </p:stCondLst>
                            <p:childTnLst>
                              <p:par>
                                <p:cTn id="1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  <p:bldP spid="3" grpId="0"/>
      <p:bldP spid="4" grpId="0"/>
      <p:bldP spid="15" grpId="0" build="p">
        <p:tmplLst>
          <p:tmpl lvl="1">
            <p:tnLst>
              <p:par>
                <p:cTn presetID="2" presetClass="entr" presetSubtype="1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 build="p">
        <p:tmplLst>
          <p:tmpl lvl="1">
            <p:tnLst>
              <p:par>
                <p:cTn presetID="2" presetClass="entr" presetSubtype="1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 build="p">
        <p:tmplLst>
          <p:tmpl lvl="1"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2" presetClass="entr" presetSubtype="1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2" presetClass="entr" presetSubtype="1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/>
      <p:bldP spid="29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" grpId="0" animBg="1"/>
      <p:bldP spid="7" grpId="1" animBg="1"/>
      <p:bldP spid="6" grpId="0" animBg="1"/>
      <p:bldP spid="6" grpId="1" animBg="1"/>
      <p:bldP spid="10" grpId="0" animBg="1"/>
      <p:bldP spid="10" grpId="1" animBg="1"/>
      <p:bldP spid="9" grpId="0" animBg="1"/>
      <p:bldP spid="9" grpId="1" animBg="1"/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mple proces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Rectangle 33"/>
          <p:cNvSpPr/>
          <p:nvPr userDrawn="1"/>
        </p:nvSpPr>
        <p:spPr>
          <a:xfrm rot="18900000">
            <a:off x="1826262" y="3104585"/>
            <a:ext cx="1282383" cy="1282581"/>
          </a:xfrm>
          <a:prstGeom prst="rect">
            <a:avLst/>
          </a:prstGeom>
          <a:solidFill>
            <a:schemeClr val="accent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120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  <p:sp>
        <p:nvSpPr>
          <p:cNvPr id="32" name="Rectangle 31"/>
          <p:cNvSpPr/>
          <p:nvPr userDrawn="1"/>
        </p:nvSpPr>
        <p:spPr>
          <a:xfrm rot="18900000">
            <a:off x="1827684" y="3222954"/>
            <a:ext cx="1282383" cy="1282581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1200"/>
          </a:p>
        </p:txBody>
      </p:sp>
      <p:sp>
        <p:nvSpPr>
          <p:cNvPr id="35" name="Text Placeholder 3"/>
          <p:cNvSpPr>
            <a:spLocks noGrp="1"/>
          </p:cNvSpPr>
          <p:nvPr>
            <p:ph type="body" sz="quarter" idx="20" hasCustomPrompt="1"/>
          </p:nvPr>
        </p:nvSpPr>
        <p:spPr>
          <a:xfrm>
            <a:off x="1820319" y="3544185"/>
            <a:ext cx="1297112" cy="640121"/>
          </a:xfrm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00</a:t>
            </a:r>
            <a:endParaRPr kumimoji="1" lang="ja-JP" altLang="en-US" dirty="0"/>
          </a:p>
        </p:txBody>
      </p:sp>
      <p:sp>
        <p:nvSpPr>
          <p:cNvPr id="36" name="Rectangle 35"/>
          <p:cNvSpPr/>
          <p:nvPr userDrawn="1"/>
        </p:nvSpPr>
        <p:spPr>
          <a:xfrm rot="18900000">
            <a:off x="3639825" y="3341325"/>
            <a:ext cx="1282383" cy="1282581"/>
          </a:xfrm>
          <a:prstGeom prst="rect">
            <a:avLst/>
          </a:prstGeom>
          <a:solidFill>
            <a:schemeClr val="accent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1200"/>
          </a:p>
        </p:txBody>
      </p:sp>
      <p:sp>
        <p:nvSpPr>
          <p:cNvPr id="37" name="Rectangle 36"/>
          <p:cNvSpPr/>
          <p:nvPr userDrawn="1"/>
        </p:nvSpPr>
        <p:spPr>
          <a:xfrm rot="18900000">
            <a:off x="3641247" y="3222956"/>
            <a:ext cx="1282383" cy="1282581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1200"/>
          </a:p>
        </p:txBody>
      </p:sp>
      <p:sp>
        <p:nvSpPr>
          <p:cNvPr id="38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3633882" y="3544186"/>
            <a:ext cx="1297112" cy="640121"/>
          </a:xfrm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00</a:t>
            </a:r>
            <a:endParaRPr kumimoji="1" lang="ja-JP" altLang="en-US" dirty="0"/>
          </a:p>
        </p:txBody>
      </p:sp>
      <p:sp>
        <p:nvSpPr>
          <p:cNvPr id="39" name="Text Placeholder 3"/>
          <p:cNvSpPr>
            <a:spLocks noGrp="1"/>
          </p:cNvSpPr>
          <p:nvPr>
            <p:ph type="body" sz="quarter" idx="24" hasCustomPrompt="1"/>
          </p:nvPr>
        </p:nvSpPr>
        <p:spPr>
          <a:xfrm>
            <a:off x="1067350" y="1725185"/>
            <a:ext cx="2800206" cy="1030414"/>
          </a:xfrm>
        </p:spPr>
        <p:txBody>
          <a:bodyPr vert="horz" lIns="91440" tIns="45720" rIns="91440" bIns="45720" rtlCol="0" anchor="b">
            <a:normAutofit/>
          </a:bodyPr>
          <a:lstStyle>
            <a:lvl1pPr algn="ctr">
              <a:spcBef>
                <a:spcPts val="0"/>
              </a:spcBef>
              <a:defRPr kumimoji="1" lang="ja-JP" altLang="en-US" sz="1200" dirty="0">
                <a:solidFill>
                  <a:schemeClr val="tx2"/>
                </a:solidFill>
              </a:defRPr>
            </a:lvl1pPr>
          </a:lstStyle>
          <a:p>
            <a:pPr lvl="0">
              <a:spcBef>
                <a:spcPts val="0"/>
              </a:spcBef>
            </a:pPr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40" name="Text Placeholder 3"/>
          <p:cNvSpPr>
            <a:spLocks noGrp="1"/>
          </p:cNvSpPr>
          <p:nvPr>
            <p:ph type="body" sz="quarter" idx="26" hasCustomPrompt="1"/>
          </p:nvPr>
        </p:nvSpPr>
        <p:spPr>
          <a:xfrm>
            <a:off x="2880914" y="5014423"/>
            <a:ext cx="2800206" cy="1073138"/>
          </a:xfrm>
        </p:spPr>
        <p:txBody>
          <a:bodyPr vert="horz" lIns="91440" tIns="45720" rIns="91440" bIns="45720" rtlCol="0" anchor="t">
            <a:normAutofit/>
          </a:bodyPr>
          <a:lstStyle>
            <a:lvl1pPr algn="ctr">
              <a:spcBef>
                <a:spcPts val="0"/>
              </a:spcBef>
              <a:defRPr kumimoji="1" lang="ja-JP" altLang="en-US" sz="1200" dirty="0">
                <a:solidFill>
                  <a:schemeClr val="tx2"/>
                </a:solidFill>
              </a:defRPr>
            </a:lvl1pPr>
          </a:lstStyle>
          <a:p>
            <a:pPr lvl="0">
              <a:spcBef>
                <a:spcPts val="0"/>
              </a:spcBef>
            </a:pPr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41" name="Rectangle 40"/>
          <p:cNvSpPr/>
          <p:nvPr userDrawn="1"/>
        </p:nvSpPr>
        <p:spPr>
          <a:xfrm rot="18900000">
            <a:off x="5454809" y="3104585"/>
            <a:ext cx="1282383" cy="1282581"/>
          </a:xfrm>
          <a:prstGeom prst="rect">
            <a:avLst/>
          </a:prstGeom>
          <a:solidFill>
            <a:schemeClr val="accent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1200"/>
          </a:p>
        </p:txBody>
      </p:sp>
      <p:sp>
        <p:nvSpPr>
          <p:cNvPr id="42" name="Rectangle 41"/>
          <p:cNvSpPr/>
          <p:nvPr userDrawn="1"/>
        </p:nvSpPr>
        <p:spPr>
          <a:xfrm rot="18900000">
            <a:off x="5456231" y="3222954"/>
            <a:ext cx="1282383" cy="1282581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1200"/>
          </a:p>
        </p:txBody>
      </p:sp>
      <p:sp>
        <p:nvSpPr>
          <p:cNvPr id="43" name="Text Placeholder 3"/>
          <p:cNvSpPr>
            <a:spLocks noGrp="1"/>
          </p:cNvSpPr>
          <p:nvPr>
            <p:ph type="body" sz="quarter" idx="27" hasCustomPrompt="1"/>
          </p:nvPr>
        </p:nvSpPr>
        <p:spPr>
          <a:xfrm>
            <a:off x="5448866" y="3544185"/>
            <a:ext cx="1297112" cy="640121"/>
          </a:xfrm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00</a:t>
            </a:r>
            <a:endParaRPr kumimoji="1" lang="ja-JP" altLang="en-US" dirty="0"/>
          </a:p>
        </p:txBody>
      </p:sp>
      <p:sp>
        <p:nvSpPr>
          <p:cNvPr id="44" name="Rectangle 43"/>
          <p:cNvSpPr/>
          <p:nvPr userDrawn="1"/>
        </p:nvSpPr>
        <p:spPr>
          <a:xfrm rot="18900000">
            <a:off x="7268372" y="3341325"/>
            <a:ext cx="1282383" cy="1282581"/>
          </a:xfrm>
          <a:prstGeom prst="rect">
            <a:avLst/>
          </a:prstGeom>
          <a:solidFill>
            <a:schemeClr val="accent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1200"/>
          </a:p>
        </p:txBody>
      </p:sp>
      <p:sp>
        <p:nvSpPr>
          <p:cNvPr id="45" name="Rectangle 44"/>
          <p:cNvSpPr/>
          <p:nvPr userDrawn="1"/>
        </p:nvSpPr>
        <p:spPr>
          <a:xfrm rot="18900000">
            <a:off x="7269793" y="3222956"/>
            <a:ext cx="1282383" cy="1282581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1200"/>
          </a:p>
        </p:txBody>
      </p:sp>
      <p:sp>
        <p:nvSpPr>
          <p:cNvPr id="46" name="Text Placeholder 3"/>
          <p:cNvSpPr>
            <a:spLocks noGrp="1"/>
          </p:cNvSpPr>
          <p:nvPr>
            <p:ph type="body" sz="quarter" idx="28" hasCustomPrompt="1"/>
          </p:nvPr>
        </p:nvSpPr>
        <p:spPr>
          <a:xfrm>
            <a:off x="7262429" y="3544186"/>
            <a:ext cx="1297112" cy="640121"/>
          </a:xfrm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00</a:t>
            </a:r>
            <a:endParaRPr kumimoji="1" lang="ja-JP" altLang="en-US" dirty="0"/>
          </a:p>
        </p:txBody>
      </p:sp>
      <p:sp>
        <p:nvSpPr>
          <p:cNvPr id="47" name="Text Placeholder 3"/>
          <p:cNvSpPr>
            <a:spLocks noGrp="1"/>
          </p:cNvSpPr>
          <p:nvPr>
            <p:ph type="body" sz="quarter" idx="29" hasCustomPrompt="1"/>
          </p:nvPr>
        </p:nvSpPr>
        <p:spPr>
          <a:xfrm>
            <a:off x="4695897" y="1725185"/>
            <a:ext cx="2800206" cy="1030414"/>
          </a:xfrm>
        </p:spPr>
        <p:txBody>
          <a:bodyPr vert="horz" lIns="91440" tIns="45720" rIns="91440" bIns="45720" rtlCol="0" anchor="b">
            <a:normAutofit/>
          </a:bodyPr>
          <a:lstStyle>
            <a:lvl1pPr algn="ctr">
              <a:spcBef>
                <a:spcPts val="0"/>
              </a:spcBef>
              <a:defRPr kumimoji="1" lang="ja-JP" altLang="en-US" sz="1200" dirty="0">
                <a:solidFill>
                  <a:schemeClr val="tx2"/>
                </a:solidFill>
              </a:defRPr>
            </a:lvl1pPr>
          </a:lstStyle>
          <a:p>
            <a:pPr lvl="0">
              <a:spcBef>
                <a:spcPts val="0"/>
              </a:spcBef>
            </a:pPr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48" name="Text Placeholder 3"/>
          <p:cNvSpPr>
            <a:spLocks noGrp="1"/>
          </p:cNvSpPr>
          <p:nvPr>
            <p:ph type="body" sz="quarter" idx="30" hasCustomPrompt="1"/>
          </p:nvPr>
        </p:nvSpPr>
        <p:spPr>
          <a:xfrm>
            <a:off x="6509460" y="5014423"/>
            <a:ext cx="2800206" cy="1073138"/>
          </a:xfrm>
        </p:spPr>
        <p:txBody>
          <a:bodyPr vert="horz" lIns="91440" tIns="45720" rIns="91440" bIns="45720" rtlCol="0" anchor="t">
            <a:normAutofit/>
          </a:bodyPr>
          <a:lstStyle>
            <a:lvl1pPr algn="ctr">
              <a:spcBef>
                <a:spcPts val="0"/>
              </a:spcBef>
              <a:defRPr kumimoji="1" lang="ja-JP" altLang="en-US" sz="1200" dirty="0">
                <a:solidFill>
                  <a:schemeClr val="tx2"/>
                </a:solidFill>
              </a:defRPr>
            </a:lvl1pPr>
          </a:lstStyle>
          <a:p>
            <a:pPr lvl="0">
              <a:spcBef>
                <a:spcPts val="0"/>
              </a:spcBef>
            </a:pPr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49" name="Rectangle 48"/>
          <p:cNvSpPr/>
          <p:nvPr userDrawn="1"/>
        </p:nvSpPr>
        <p:spPr>
          <a:xfrm rot="18900000">
            <a:off x="9083355" y="3104585"/>
            <a:ext cx="1282383" cy="1282581"/>
          </a:xfrm>
          <a:prstGeom prst="rect">
            <a:avLst/>
          </a:prstGeom>
          <a:solidFill>
            <a:schemeClr val="accent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1200"/>
          </a:p>
        </p:txBody>
      </p:sp>
      <p:sp>
        <p:nvSpPr>
          <p:cNvPr id="50" name="Rectangle 49"/>
          <p:cNvSpPr/>
          <p:nvPr userDrawn="1"/>
        </p:nvSpPr>
        <p:spPr>
          <a:xfrm rot="18900000">
            <a:off x="9084777" y="3222954"/>
            <a:ext cx="1282383" cy="1282581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1200"/>
          </a:p>
        </p:txBody>
      </p:sp>
      <p:sp>
        <p:nvSpPr>
          <p:cNvPr id="51" name="Text Placeholder 3"/>
          <p:cNvSpPr>
            <a:spLocks noGrp="1"/>
          </p:cNvSpPr>
          <p:nvPr>
            <p:ph type="body" sz="quarter" idx="31" hasCustomPrompt="1"/>
          </p:nvPr>
        </p:nvSpPr>
        <p:spPr>
          <a:xfrm>
            <a:off x="9077413" y="3544185"/>
            <a:ext cx="1297112" cy="640121"/>
          </a:xfrm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00</a:t>
            </a:r>
            <a:endParaRPr kumimoji="1" lang="ja-JP" altLang="en-US" dirty="0"/>
          </a:p>
        </p:txBody>
      </p:sp>
      <p:sp>
        <p:nvSpPr>
          <p:cNvPr id="55" name="Text Placeholder 3"/>
          <p:cNvSpPr>
            <a:spLocks noGrp="1"/>
          </p:cNvSpPr>
          <p:nvPr>
            <p:ph type="body" sz="quarter" idx="33" hasCustomPrompt="1"/>
          </p:nvPr>
        </p:nvSpPr>
        <p:spPr>
          <a:xfrm>
            <a:off x="8324444" y="1725185"/>
            <a:ext cx="2800206" cy="1030414"/>
          </a:xfrm>
        </p:spPr>
        <p:txBody>
          <a:bodyPr vert="horz" lIns="91440" tIns="45720" rIns="91440" bIns="45720" rtlCol="0" anchor="b">
            <a:normAutofit/>
          </a:bodyPr>
          <a:lstStyle>
            <a:lvl1pPr algn="ctr">
              <a:spcBef>
                <a:spcPts val="0"/>
              </a:spcBef>
              <a:defRPr kumimoji="1" lang="ja-JP" altLang="en-US" sz="1200" dirty="0">
                <a:solidFill>
                  <a:schemeClr val="tx2"/>
                </a:solidFill>
              </a:defRPr>
            </a:lvl1pPr>
          </a:lstStyle>
          <a:p>
            <a:pPr lvl="0">
              <a:spcBef>
                <a:spcPts val="0"/>
              </a:spcBef>
            </a:pPr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26" name="Freeform: Shape 25"/>
          <p:cNvSpPr/>
          <p:nvPr userDrawn="1"/>
        </p:nvSpPr>
        <p:spPr>
          <a:xfrm>
            <a:off x="3303663" y="0"/>
            <a:ext cx="5958871" cy="1996256"/>
          </a:xfrm>
          <a:custGeom>
            <a:avLst/>
            <a:gdLst>
              <a:gd name="connsiteX0" fmla="*/ 6841406 w 8938307"/>
              <a:gd name="connsiteY0" fmla="*/ 2962151 h 2993922"/>
              <a:gd name="connsiteX1" fmla="*/ 6926129 w 8938307"/>
              <a:gd name="connsiteY1" fmla="*/ 2993922 h 2993922"/>
              <a:gd name="connsiteX2" fmla="*/ 6862587 w 8938307"/>
              <a:gd name="connsiteY2" fmla="*/ 2983332 h 2993922"/>
              <a:gd name="connsiteX3" fmla="*/ 6841406 w 8938307"/>
              <a:gd name="connsiteY3" fmla="*/ 2962151 h 2993922"/>
              <a:gd name="connsiteX4" fmla="*/ 7961341 w 8938307"/>
              <a:gd name="connsiteY4" fmla="*/ 2893314 h 2993922"/>
              <a:gd name="connsiteX5" fmla="*/ 7963990 w 8938307"/>
              <a:gd name="connsiteY5" fmla="*/ 2898609 h 2993922"/>
              <a:gd name="connsiteX6" fmla="*/ 7953398 w 8938307"/>
              <a:gd name="connsiteY6" fmla="*/ 2898609 h 2993922"/>
              <a:gd name="connsiteX7" fmla="*/ 7961341 w 8938307"/>
              <a:gd name="connsiteY7" fmla="*/ 2893314 h 2993922"/>
              <a:gd name="connsiteX8" fmla="*/ 7625096 w 8938307"/>
              <a:gd name="connsiteY8" fmla="*/ 2845657 h 2993922"/>
              <a:gd name="connsiteX9" fmla="*/ 7667457 w 8938307"/>
              <a:gd name="connsiteY9" fmla="*/ 2845657 h 2993922"/>
              <a:gd name="connsiteX10" fmla="*/ 7667457 w 8938307"/>
              <a:gd name="connsiteY10" fmla="*/ 2856247 h 2993922"/>
              <a:gd name="connsiteX11" fmla="*/ 7646278 w 8938307"/>
              <a:gd name="connsiteY11" fmla="*/ 2856247 h 2993922"/>
              <a:gd name="connsiteX12" fmla="*/ 7625096 w 8938307"/>
              <a:gd name="connsiteY12" fmla="*/ 2845657 h 2993922"/>
              <a:gd name="connsiteX13" fmla="*/ 7572144 w 8938307"/>
              <a:gd name="connsiteY13" fmla="*/ 2835066 h 2993922"/>
              <a:gd name="connsiteX14" fmla="*/ 7593326 w 8938307"/>
              <a:gd name="connsiteY14" fmla="*/ 2835066 h 2993922"/>
              <a:gd name="connsiteX15" fmla="*/ 7593326 w 8938307"/>
              <a:gd name="connsiteY15" fmla="*/ 2845657 h 2993922"/>
              <a:gd name="connsiteX16" fmla="*/ 7752182 w 8938307"/>
              <a:gd name="connsiteY16" fmla="*/ 2750343 h 2993922"/>
              <a:gd name="connsiteX17" fmla="*/ 7773361 w 8938307"/>
              <a:gd name="connsiteY17" fmla="*/ 2760933 h 2993922"/>
              <a:gd name="connsiteX18" fmla="*/ 7815724 w 8938307"/>
              <a:gd name="connsiteY18" fmla="*/ 2771524 h 2993922"/>
              <a:gd name="connsiteX19" fmla="*/ 7863380 w 8938307"/>
              <a:gd name="connsiteY19" fmla="*/ 2798000 h 2993922"/>
              <a:gd name="connsiteX20" fmla="*/ 7942808 w 8938307"/>
              <a:gd name="connsiteY20" fmla="*/ 2835066 h 2993922"/>
              <a:gd name="connsiteX21" fmla="*/ 8048712 w 8938307"/>
              <a:gd name="connsiteY21" fmla="*/ 2888018 h 2993922"/>
              <a:gd name="connsiteX22" fmla="*/ 8096369 w 8938307"/>
              <a:gd name="connsiteY22" fmla="*/ 2909199 h 2993922"/>
              <a:gd name="connsiteX23" fmla="*/ 8128141 w 8938307"/>
              <a:gd name="connsiteY23" fmla="*/ 2930380 h 2993922"/>
              <a:gd name="connsiteX24" fmla="*/ 8133435 w 8938307"/>
              <a:gd name="connsiteY24" fmla="*/ 2940970 h 2993922"/>
              <a:gd name="connsiteX25" fmla="*/ 8133435 w 8938307"/>
              <a:gd name="connsiteY25" fmla="*/ 2962151 h 2993922"/>
              <a:gd name="connsiteX26" fmla="*/ 8122846 w 8938307"/>
              <a:gd name="connsiteY26" fmla="*/ 2951561 h 2993922"/>
              <a:gd name="connsiteX27" fmla="*/ 8106960 w 8938307"/>
              <a:gd name="connsiteY27" fmla="*/ 2946266 h 2993922"/>
              <a:gd name="connsiteX28" fmla="*/ 8101664 w 8938307"/>
              <a:gd name="connsiteY28" fmla="*/ 2940970 h 2993922"/>
              <a:gd name="connsiteX29" fmla="*/ 8080483 w 8938307"/>
              <a:gd name="connsiteY29" fmla="*/ 2940970 h 2993922"/>
              <a:gd name="connsiteX30" fmla="*/ 8059302 w 8938307"/>
              <a:gd name="connsiteY30" fmla="*/ 2919791 h 2993922"/>
              <a:gd name="connsiteX31" fmla="*/ 8032827 w 8938307"/>
              <a:gd name="connsiteY31" fmla="*/ 2909199 h 2993922"/>
              <a:gd name="connsiteX32" fmla="*/ 8032827 w 8938307"/>
              <a:gd name="connsiteY32" fmla="*/ 2914495 h 2993922"/>
              <a:gd name="connsiteX33" fmla="*/ 8038123 w 8938307"/>
              <a:gd name="connsiteY33" fmla="*/ 2925085 h 2993922"/>
              <a:gd name="connsiteX34" fmla="*/ 8011646 w 8938307"/>
              <a:gd name="connsiteY34" fmla="*/ 2909199 h 2993922"/>
              <a:gd name="connsiteX35" fmla="*/ 7985171 w 8938307"/>
              <a:gd name="connsiteY35" fmla="*/ 2877428 h 2993922"/>
              <a:gd name="connsiteX36" fmla="*/ 7921627 w 8938307"/>
              <a:gd name="connsiteY36" fmla="*/ 2845657 h 2993922"/>
              <a:gd name="connsiteX37" fmla="*/ 7889856 w 8938307"/>
              <a:gd name="connsiteY37" fmla="*/ 2824476 h 2993922"/>
              <a:gd name="connsiteX38" fmla="*/ 7879267 w 8938307"/>
              <a:gd name="connsiteY38" fmla="*/ 2824476 h 2993922"/>
              <a:gd name="connsiteX39" fmla="*/ 7868675 w 8938307"/>
              <a:gd name="connsiteY39" fmla="*/ 2824476 h 2993922"/>
              <a:gd name="connsiteX40" fmla="*/ 7847494 w 8938307"/>
              <a:gd name="connsiteY40" fmla="*/ 2813885 h 2993922"/>
              <a:gd name="connsiteX41" fmla="*/ 7836904 w 8938307"/>
              <a:gd name="connsiteY41" fmla="*/ 2813885 h 2993922"/>
              <a:gd name="connsiteX42" fmla="*/ 7826313 w 8938307"/>
              <a:gd name="connsiteY42" fmla="*/ 2803295 h 2993922"/>
              <a:gd name="connsiteX43" fmla="*/ 7815724 w 8938307"/>
              <a:gd name="connsiteY43" fmla="*/ 2803295 h 2993922"/>
              <a:gd name="connsiteX44" fmla="*/ 7783952 w 8938307"/>
              <a:gd name="connsiteY44" fmla="*/ 2782114 h 2993922"/>
              <a:gd name="connsiteX45" fmla="*/ 6068305 w 8938307"/>
              <a:gd name="connsiteY45" fmla="*/ 2739753 h 2993922"/>
              <a:gd name="connsiteX46" fmla="*/ 6089486 w 8938307"/>
              <a:gd name="connsiteY46" fmla="*/ 2750343 h 2993922"/>
              <a:gd name="connsiteX47" fmla="*/ 6073601 w 8938307"/>
              <a:gd name="connsiteY47" fmla="*/ 2745048 h 2993922"/>
              <a:gd name="connsiteX48" fmla="*/ 6068305 w 8938307"/>
              <a:gd name="connsiteY48" fmla="*/ 2739753 h 2993922"/>
              <a:gd name="connsiteX49" fmla="*/ 7709820 w 8938307"/>
              <a:gd name="connsiteY49" fmla="*/ 2729162 h 2993922"/>
              <a:gd name="connsiteX50" fmla="*/ 7731000 w 8938307"/>
              <a:gd name="connsiteY50" fmla="*/ 2739753 h 2993922"/>
              <a:gd name="connsiteX51" fmla="*/ 7731000 w 8938307"/>
              <a:gd name="connsiteY51" fmla="*/ 2750343 h 2993922"/>
              <a:gd name="connsiteX52" fmla="*/ 7720409 w 8938307"/>
              <a:gd name="connsiteY52" fmla="*/ 2739753 h 2993922"/>
              <a:gd name="connsiteX53" fmla="*/ 7715115 w 8938307"/>
              <a:gd name="connsiteY53" fmla="*/ 2734458 h 2993922"/>
              <a:gd name="connsiteX54" fmla="*/ 7709820 w 8938307"/>
              <a:gd name="connsiteY54" fmla="*/ 2729162 h 2993922"/>
              <a:gd name="connsiteX55" fmla="*/ 7699230 w 8938307"/>
              <a:gd name="connsiteY55" fmla="*/ 2707981 h 2993922"/>
              <a:gd name="connsiteX56" fmla="*/ 7709820 w 8938307"/>
              <a:gd name="connsiteY56" fmla="*/ 2718572 h 2993922"/>
              <a:gd name="connsiteX57" fmla="*/ 7699230 w 8938307"/>
              <a:gd name="connsiteY57" fmla="*/ 2718572 h 2993922"/>
              <a:gd name="connsiteX58" fmla="*/ 5983582 w 8938307"/>
              <a:gd name="connsiteY58" fmla="*/ 2707981 h 2993922"/>
              <a:gd name="connsiteX59" fmla="*/ 5994172 w 8938307"/>
              <a:gd name="connsiteY59" fmla="*/ 2707981 h 2993922"/>
              <a:gd name="connsiteX60" fmla="*/ 6068305 w 8938307"/>
              <a:gd name="connsiteY60" fmla="*/ 2739753 h 2993922"/>
              <a:gd name="connsiteX61" fmla="*/ 5983582 w 8938307"/>
              <a:gd name="connsiteY61" fmla="*/ 2707981 h 2993922"/>
              <a:gd name="connsiteX62" fmla="*/ 7656867 w 8938307"/>
              <a:gd name="connsiteY62" fmla="*/ 2697391 h 2993922"/>
              <a:gd name="connsiteX63" fmla="*/ 7667457 w 8938307"/>
              <a:gd name="connsiteY63" fmla="*/ 2702687 h 2993922"/>
              <a:gd name="connsiteX64" fmla="*/ 7672752 w 8938307"/>
              <a:gd name="connsiteY64" fmla="*/ 2707981 h 2993922"/>
              <a:gd name="connsiteX65" fmla="*/ 7688638 w 8938307"/>
              <a:gd name="connsiteY65" fmla="*/ 2718572 h 2993922"/>
              <a:gd name="connsiteX66" fmla="*/ 7688638 w 8938307"/>
              <a:gd name="connsiteY66" fmla="*/ 2729162 h 2993922"/>
              <a:gd name="connsiteX67" fmla="*/ 7683344 w 8938307"/>
              <a:gd name="connsiteY67" fmla="*/ 2729162 h 2993922"/>
              <a:gd name="connsiteX68" fmla="*/ 7678048 w 8938307"/>
              <a:gd name="connsiteY68" fmla="*/ 2718572 h 2993922"/>
              <a:gd name="connsiteX69" fmla="*/ 7656867 w 8938307"/>
              <a:gd name="connsiteY69" fmla="*/ 2707981 h 2993922"/>
              <a:gd name="connsiteX70" fmla="*/ 6290704 w 8938307"/>
              <a:gd name="connsiteY70" fmla="*/ 2665620 h 2993922"/>
              <a:gd name="connsiteX71" fmla="*/ 6301294 w 8938307"/>
              <a:gd name="connsiteY71" fmla="*/ 2665620 h 2993922"/>
              <a:gd name="connsiteX72" fmla="*/ 6322476 w 8938307"/>
              <a:gd name="connsiteY72" fmla="*/ 2676210 h 2993922"/>
              <a:gd name="connsiteX73" fmla="*/ 6311884 w 8938307"/>
              <a:gd name="connsiteY73" fmla="*/ 2676210 h 2993922"/>
              <a:gd name="connsiteX74" fmla="*/ 6290704 w 8938307"/>
              <a:gd name="connsiteY74" fmla="*/ 2676210 h 2993922"/>
              <a:gd name="connsiteX75" fmla="*/ 6555464 w 8938307"/>
              <a:gd name="connsiteY75" fmla="*/ 2602077 h 2993922"/>
              <a:gd name="connsiteX76" fmla="*/ 6555464 w 8938307"/>
              <a:gd name="connsiteY76" fmla="*/ 2612668 h 2993922"/>
              <a:gd name="connsiteX77" fmla="*/ 6544874 w 8938307"/>
              <a:gd name="connsiteY77" fmla="*/ 2612668 h 2993922"/>
              <a:gd name="connsiteX78" fmla="*/ 6555464 w 8938307"/>
              <a:gd name="connsiteY78" fmla="*/ 2602077 h 2993922"/>
              <a:gd name="connsiteX79" fmla="*/ 7434468 w 8938307"/>
              <a:gd name="connsiteY79" fmla="*/ 2591487 h 2993922"/>
              <a:gd name="connsiteX80" fmla="*/ 7445059 w 8938307"/>
              <a:gd name="connsiteY80" fmla="*/ 2591487 h 2993922"/>
              <a:gd name="connsiteX81" fmla="*/ 7450355 w 8938307"/>
              <a:gd name="connsiteY81" fmla="*/ 2602077 h 2993922"/>
              <a:gd name="connsiteX82" fmla="*/ 7434468 w 8938307"/>
              <a:gd name="connsiteY82" fmla="*/ 2591487 h 2993922"/>
              <a:gd name="connsiteX83" fmla="*/ 6904948 w 8938307"/>
              <a:gd name="connsiteY83" fmla="*/ 2591487 h 2993922"/>
              <a:gd name="connsiteX84" fmla="*/ 6936718 w 8938307"/>
              <a:gd name="connsiteY84" fmla="*/ 2602077 h 2993922"/>
              <a:gd name="connsiteX85" fmla="*/ 6952604 w 8938307"/>
              <a:gd name="connsiteY85" fmla="*/ 2602077 h 2993922"/>
              <a:gd name="connsiteX86" fmla="*/ 6957900 w 8938307"/>
              <a:gd name="connsiteY86" fmla="*/ 2602077 h 2993922"/>
              <a:gd name="connsiteX87" fmla="*/ 6957900 w 8938307"/>
              <a:gd name="connsiteY87" fmla="*/ 2612668 h 2993922"/>
              <a:gd name="connsiteX88" fmla="*/ 6968491 w 8938307"/>
              <a:gd name="connsiteY88" fmla="*/ 2612668 h 2993922"/>
              <a:gd name="connsiteX89" fmla="*/ 6984376 w 8938307"/>
              <a:gd name="connsiteY89" fmla="*/ 2612668 h 2993922"/>
              <a:gd name="connsiteX90" fmla="*/ 7010852 w 8938307"/>
              <a:gd name="connsiteY90" fmla="*/ 2612668 h 2993922"/>
              <a:gd name="connsiteX91" fmla="*/ 7053214 w 8938307"/>
              <a:gd name="connsiteY91" fmla="*/ 2633849 h 2993922"/>
              <a:gd name="connsiteX92" fmla="*/ 7084985 w 8938307"/>
              <a:gd name="connsiteY92" fmla="*/ 2633849 h 2993922"/>
              <a:gd name="connsiteX93" fmla="*/ 7095574 w 8938307"/>
              <a:gd name="connsiteY93" fmla="*/ 2644439 h 2993922"/>
              <a:gd name="connsiteX94" fmla="*/ 7116756 w 8938307"/>
              <a:gd name="connsiteY94" fmla="*/ 2644439 h 2993922"/>
              <a:gd name="connsiteX95" fmla="*/ 7127347 w 8938307"/>
              <a:gd name="connsiteY95" fmla="*/ 2655029 h 2993922"/>
              <a:gd name="connsiteX96" fmla="*/ 7116756 w 8938307"/>
              <a:gd name="connsiteY96" fmla="*/ 2655029 h 2993922"/>
              <a:gd name="connsiteX97" fmla="*/ 7053214 w 8938307"/>
              <a:gd name="connsiteY97" fmla="*/ 2644439 h 2993922"/>
              <a:gd name="connsiteX98" fmla="*/ 7063804 w 8938307"/>
              <a:gd name="connsiteY98" fmla="*/ 2655029 h 2993922"/>
              <a:gd name="connsiteX99" fmla="*/ 7053214 w 8938307"/>
              <a:gd name="connsiteY99" fmla="*/ 2655029 h 2993922"/>
              <a:gd name="connsiteX100" fmla="*/ 7063804 w 8938307"/>
              <a:gd name="connsiteY100" fmla="*/ 2665620 h 2993922"/>
              <a:gd name="connsiteX101" fmla="*/ 7095574 w 8938307"/>
              <a:gd name="connsiteY101" fmla="*/ 2660325 h 2993922"/>
              <a:gd name="connsiteX102" fmla="*/ 7100870 w 8938307"/>
              <a:gd name="connsiteY102" fmla="*/ 2655029 h 2993922"/>
              <a:gd name="connsiteX103" fmla="*/ 7095574 w 8938307"/>
              <a:gd name="connsiteY103" fmla="*/ 2665620 h 2993922"/>
              <a:gd name="connsiteX104" fmla="*/ 7106166 w 8938307"/>
              <a:gd name="connsiteY104" fmla="*/ 2676210 h 2993922"/>
              <a:gd name="connsiteX105" fmla="*/ 7063804 w 8938307"/>
              <a:gd name="connsiteY105" fmla="*/ 2676210 h 2993922"/>
              <a:gd name="connsiteX106" fmla="*/ 7010852 w 8938307"/>
              <a:gd name="connsiteY106" fmla="*/ 2665620 h 2993922"/>
              <a:gd name="connsiteX107" fmla="*/ 7010852 w 8938307"/>
              <a:gd name="connsiteY107" fmla="*/ 2655029 h 2993922"/>
              <a:gd name="connsiteX108" fmla="*/ 7021443 w 8938307"/>
              <a:gd name="connsiteY108" fmla="*/ 2644439 h 2993922"/>
              <a:gd name="connsiteX109" fmla="*/ 7016148 w 8938307"/>
              <a:gd name="connsiteY109" fmla="*/ 2644439 h 2993922"/>
              <a:gd name="connsiteX110" fmla="*/ 7000262 w 8938307"/>
              <a:gd name="connsiteY110" fmla="*/ 2644439 h 2993922"/>
              <a:gd name="connsiteX111" fmla="*/ 6989670 w 8938307"/>
              <a:gd name="connsiteY111" fmla="*/ 2644439 h 2993922"/>
              <a:gd name="connsiteX112" fmla="*/ 6989670 w 8938307"/>
              <a:gd name="connsiteY112" fmla="*/ 2655029 h 2993922"/>
              <a:gd name="connsiteX113" fmla="*/ 6979081 w 8938307"/>
              <a:gd name="connsiteY113" fmla="*/ 2644439 h 2993922"/>
              <a:gd name="connsiteX114" fmla="*/ 6968491 w 8938307"/>
              <a:gd name="connsiteY114" fmla="*/ 2633849 h 2993922"/>
              <a:gd name="connsiteX115" fmla="*/ 6947310 w 8938307"/>
              <a:gd name="connsiteY115" fmla="*/ 2644439 h 2993922"/>
              <a:gd name="connsiteX116" fmla="*/ 6936718 w 8938307"/>
              <a:gd name="connsiteY116" fmla="*/ 2633849 h 2993922"/>
              <a:gd name="connsiteX117" fmla="*/ 6904948 w 8938307"/>
              <a:gd name="connsiteY117" fmla="*/ 2633849 h 2993922"/>
              <a:gd name="connsiteX118" fmla="*/ 6899652 w 8938307"/>
              <a:gd name="connsiteY118" fmla="*/ 2633849 h 2993922"/>
              <a:gd name="connsiteX119" fmla="*/ 6883766 w 8938307"/>
              <a:gd name="connsiteY119" fmla="*/ 2633849 h 2993922"/>
              <a:gd name="connsiteX120" fmla="*/ 6862587 w 8938307"/>
              <a:gd name="connsiteY120" fmla="*/ 2644439 h 2993922"/>
              <a:gd name="connsiteX121" fmla="*/ 6873177 w 8938307"/>
              <a:gd name="connsiteY121" fmla="*/ 2644439 h 2993922"/>
              <a:gd name="connsiteX122" fmla="*/ 6873177 w 8938307"/>
              <a:gd name="connsiteY122" fmla="*/ 2649735 h 2993922"/>
              <a:gd name="connsiteX123" fmla="*/ 6846700 w 8938307"/>
              <a:gd name="connsiteY123" fmla="*/ 2649735 h 2993922"/>
              <a:gd name="connsiteX124" fmla="*/ 6799044 w 8938307"/>
              <a:gd name="connsiteY124" fmla="*/ 2633849 h 2993922"/>
              <a:gd name="connsiteX125" fmla="*/ 6767272 w 8938307"/>
              <a:gd name="connsiteY125" fmla="*/ 2612668 h 2993922"/>
              <a:gd name="connsiteX126" fmla="*/ 6799044 w 8938307"/>
              <a:gd name="connsiteY126" fmla="*/ 2623258 h 2993922"/>
              <a:gd name="connsiteX127" fmla="*/ 6814929 w 8938307"/>
              <a:gd name="connsiteY127" fmla="*/ 2628554 h 2993922"/>
              <a:gd name="connsiteX128" fmla="*/ 6830814 w 8938307"/>
              <a:gd name="connsiteY128" fmla="*/ 2633849 h 2993922"/>
              <a:gd name="connsiteX129" fmla="*/ 6841406 w 8938307"/>
              <a:gd name="connsiteY129" fmla="*/ 2623258 h 2993922"/>
              <a:gd name="connsiteX130" fmla="*/ 6851996 w 8938307"/>
              <a:gd name="connsiteY130" fmla="*/ 2623258 h 2993922"/>
              <a:gd name="connsiteX131" fmla="*/ 6862587 w 8938307"/>
              <a:gd name="connsiteY131" fmla="*/ 2623258 h 2993922"/>
              <a:gd name="connsiteX132" fmla="*/ 6883766 w 8938307"/>
              <a:gd name="connsiteY132" fmla="*/ 2617962 h 2993922"/>
              <a:gd name="connsiteX133" fmla="*/ 6889062 w 8938307"/>
              <a:gd name="connsiteY133" fmla="*/ 2602077 h 2993922"/>
              <a:gd name="connsiteX134" fmla="*/ 6904948 w 8938307"/>
              <a:gd name="connsiteY134" fmla="*/ 2591487 h 2993922"/>
              <a:gd name="connsiteX135" fmla="*/ 6230187 w 8938307"/>
              <a:gd name="connsiteY135" fmla="*/ 2586949 h 2993922"/>
              <a:gd name="connsiteX136" fmla="*/ 6237752 w 8938307"/>
              <a:gd name="connsiteY136" fmla="*/ 2602077 h 2993922"/>
              <a:gd name="connsiteX137" fmla="*/ 6227161 w 8938307"/>
              <a:gd name="connsiteY137" fmla="*/ 2591487 h 2993922"/>
              <a:gd name="connsiteX138" fmla="*/ 7265022 w 8938307"/>
              <a:gd name="connsiteY138" fmla="*/ 2580897 h 2993922"/>
              <a:gd name="connsiteX139" fmla="*/ 7275612 w 8938307"/>
              <a:gd name="connsiteY139" fmla="*/ 2580897 h 2993922"/>
              <a:gd name="connsiteX140" fmla="*/ 7286203 w 8938307"/>
              <a:gd name="connsiteY140" fmla="*/ 2591487 h 2993922"/>
              <a:gd name="connsiteX141" fmla="*/ 7307384 w 8938307"/>
              <a:gd name="connsiteY141" fmla="*/ 2591487 h 2993922"/>
              <a:gd name="connsiteX142" fmla="*/ 7317974 w 8938307"/>
              <a:gd name="connsiteY142" fmla="*/ 2602077 h 2993922"/>
              <a:gd name="connsiteX143" fmla="*/ 7307384 w 8938307"/>
              <a:gd name="connsiteY143" fmla="*/ 2602077 h 2993922"/>
              <a:gd name="connsiteX144" fmla="*/ 7275612 w 8938307"/>
              <a:gd name="connsiteY144" fmla="*/ 2591487 h 2993922"/>
              <a:gd name="connsiteX145" fmla="*/ 6227161 w 8938307"/>
              <a:gd name="connsiteY145" fmla="*/ 2580897 h 2993922"/>
              <a:gd name="connsiteX146" fmla="*/ 6232457 w 8938307"/>
              <a:gd name="connsiteY146" fmla="*/ 2583544 h 2993922"/>
              <a:gd name="connsiteX147" fmla="*/ 6230187 w 8938307"/>
              <a:gd name="connsiteY147" fmla="*/ 2586949 h 2993922"/>
              <a:gd name="connsiteX148" fmla="*/ 7529782 w 8938307"/>
              <a:gd name="connsiteY148" fmla="*/ 2570306 h 2993922"/>
              <a:gd name="connsiteX149" fmla="*/ 7540374 w 8938307"/>
              <a:gd name="connsiteY149" fmla="*/ 2580897 h 2993922"/>
              <a:gd name="connsiteX150" fmla="*/ 7550963 w 8938307"/>
              <a:gd name="connsiteY150" fmla="*/ 2580897 h 2993922"/>
              <a:gd name="connsiteX151" fmla="*/ 7540374 w 8938307"/>
              <a:gd name="connsiteY151" fmla="*/ 2591487 h 2993922"/>
              <a:gd name="connsiteX152" fmla="*/ 7540374 w 8938307"/>
              <a:gd name="connsiteY152" fmla="*/ 2602077 h 2993922"/>
              <a:gd name="connsiteX153" fmla="*/ 7529782 w 8938307"/>
              <a:gd name="connsiteY153" fmla="*/ 2602077 h 2993922"/>
              <a:gd name="connsiteX154" fmla="*/ 7519192 w 8938307"/>
              <a:gd name="connsiteY154" fmla="*/ 2591487 h 2993922"/>
              <a:gd name="connsiteX155" fmla="*/ 7508601 w 8938307"/>
              <a:gd name="connsiteY155" fmla="*/ 2591487 h 2993922"/>
              <a:gd name="connsiteX156" fmla="*/ 7519192 w 8938307"/>
              <a:gd name="connsiteY156" fmla="*/ 2580897 h 2993922"/>
              <a:gd name="connsiteX157" fmla="*/ 7455649 w 8938307"/>
              <a:gd name="connsiteY157" fmla="*/ 2570306 h 2993922"/>
              <a:gd name="connsiteX158" fmla="*/ 7466240 w 8938307"/>
              <a:gd name="connsiteY158" fmla="*/ 2580897 h 2993922"/>
              <a:gd name="connsiteX159" fmla="*/ 7455649 w 8938307"/>
              <a:gd name="connsiteY159" fmla="*/ 2580897 h 2993922"/>
              <a:gd name="connsiteX160" fmla="*/ 6979081 w 8938307"/>
              <a:gd name="connsiteY160" fmla="*/ 2570306 h 2993922"/>
              <a:gd name="connsiteX161" fmla="*/ 7021443 w 8938307"/>
              <a:gd name="connsiteY161" fmla="*/ 2586192 h 2993922"/>
              <a:gd name="connsiteX162" fmla="*/ 7053214 w 8938307"/>
              <a:gd name="connsiteY162" fmla="*/ 2591487 h 2993922"/>
              <a:gd name="connsiteX163" fmla="*/ 6989670 w 8938307"/>
              <a:gd name="connsiteY163" fmla="*/ 2591487 h 2993922"/>
              <a:gd name="connsiteX164" fmla="*/ 5994172 w 8938307"/>
              <a:gd name="connsiteY164" fmla="*/ 2570306 h 2993922"/>
              <a:gd name="connsiteX165" fmla="*/ 6015353 w 8938307"/>
              <a:gd name="connsiteY165" fmla="*/ 2575602 h 2993922"/>
              <a:gd name="connsiteX166" fmla="*/ 6031238 w 8938307"/>
              <a:gd name="connsiteY166" fmla="*/ 2575602 h 2993922"/>
              <a:gd name="connsiteX167" fmla="*/ 6084190 w 8938307"/>
              <a:gd name="connsiteY167" fmla="*/ 2586192 h 2993922"/>
              <a:gd name="connsiteX168" fmla="*/ 6142438 w 8938307"/>
              <a:gd name="connsiteY168" fmla="*/ 2612668 h 2993922"/>
              <a:gd name="connsiteX169" fmla="*/ 6163620 w 8938307"/>
              <a:gd name="connsiteY169" fmla="*/ 2623258 h 2993922"/>
              <a:gd name="connsiteX170" fmla="*/ 6174209 w 8938307"/>
              <a:gd name="connsiteY170" fmla="*/ 2623258 h 2993922"/>
              <a:gd name="connsiteX171" fmla="*/ 6184800 w 8938307"/>
              <a:gd name="connsiteY171" fmla="*/ 2633849 h 2993922"/>
              <a:gd name="connsiteX172" fmla="*/ 6221866 w 8938307"/>
              <a:gd name="connsiteY172" fmla="*/ 2644439 h 2993922"/>
              <a:gd name="connsiteX173" fmla="*/ 6237752 w 8938307"/>
              <a:gd name="connsiteY173" fmla="*/ 2655029 h 2993922"/>
              <a:gd name="connsiteX174" fmla="*/ 6195390 w 8938307"/>
              <a:gd name="connsiteY174" fmla="*/ 2644439 h 2993922"/>
              <a:gd name="connsiteX175" fmla="*/ 6147734 w 8938307"/>
              <a:gd name="connsiteY175" fmla="*/ 2628554 h 2993922"/>
              <a:gd name="connsiteX176" fmla="*/ 6121257 w 8938307"/>
              <a:gd name="connsiteY176" fmla="*/ 2623258 h 2993922"/>
              <a:gd name="connsiteX177" fmla="*/ 6110668 w 8938307"/>
              <a:gd name="connsiteY177" fmla="*/ 2623258 h 2993922"/>
              <a:gd name="connsiteX178" fmla="*/ 6100076 w 8938307"/>
              <a:gd name="connsiteY178" fmla="*/ 2612668 h 2993922"/>
              <a:gd name="connsiteX179" fmla="*/ 6078895 w 8938307"/>
              <a:gd name="connsiteY179" fmla="*/ 2602077 h 2993922"/>
              <a:gd name="connsiteX180" fmla="*/ 6025943 w 8938307"/>
              <a:gd name="connsiteY180" fmla="*/ 2591487 h 2993922"/>
              <a:gd name="connsiteX181" fmla="*/ 5983582 w 8938307"/>
              <a:gd name="connsiteY181" fmla="*/ 2570306 h 2993922"/>
              <a:gd name="connsiteX182" fmla="*/ 5994172 w 8938307"/>
              <a:gd name="connsiteY182" fmla="*/ 2580897 h 2993922"/>
              <a:gd name="connsiteX183" fmla="*/ 5983582 w 8938307"/>
              <a:gd name="connsiteY183" fmla="*/ 2575602 h 2993922"/>
              <a:gd name="connsiteX184" fmla="*/ 5983582 w 8938307"/>
              <a:gd name="connsiteY184" fmla="*/ 2570306 h 2993922"/>
              <a:gd name="connsiteX185" fmla="*/ 7159118 w 8938307"/>
              <a:gd name="connsiteY185" fmla="*/ 2559716 h 2993922"/>
              <a:gd name="connsiteX186" fmla="*/ 7176327 w 8938307"/>
              <a:gd name="connsiteY186" fmla="*/ 2561040 h 2993922"/>
              <a:gd name="connsiteX187" fmla="*/ 7243841 w 8938307"/>
              <a:gd name="connsiteY187" fmla="*/ 2580897 h 2993922"/>
              <a:gd name="connsiteX188" fmla="*/ 7222660 w 8938307"/>
              <a:gd name="connsiteY188" fmla="*/ 2580897 h 2993922"/>
              <a:gd name="connsiteX189" fmla="*/ 7175004 w 8938307"/>
              <a:gd name="connsiteY189" fmla="*/ 2567659 h 2993922"/>
              <a:gd name="connsiteX190" fmla="*/ 7688638 w 8938307"/>
              <a:gd name="connsiteY190" fmla="*/ 2538535 h 2993922"/>
              <a:gd name="connsiteX191" fmla="*/ 7699230 w 8938307"/>
              <a:gd name="connsiteY191" fmla="*/ 2538535 h 2993922"/>
              <a:gd name="connsiteX192" fmla="*/ 7688638 w 8938307"/>
              <a:gd name="connsiteY192" fmla="*/ 2549125 h 2993922"/>
              <a:gd name="connsiteX193" fmla="*/ 7275612 w 8938307"/>
              <a:gd name="connsiteY193" fmla="*/ 2538535 h 2993922"/>
              <a:gd name="connsiteX194" fmla="*/ 7296793 w 8938307"/>
              <a:gd name="connsiteY194" fmla="*/ 2538535 h 2993922"/>
              <a:gd name="connsiteX195" fmla="*/ 7360336 w 8938307"/>
              <a:gd name="connsiteY195" fmla="*/ 2549125 h 2993922"/>
              <a:gd name="connsiteX196" fmla="*/ 7370926 w 8938307"/>
              <a:gd name="connsiteY196" fmla="*/ 2538535 h 2993922"/>
              <a:gd name="connsiteX197" fmla="*/ 7381516 w 8938307"/>
              <a:gd name="connsiteY197" fmla="*/ 2549125 h 2993922"/>
              <a:gd name="connsiteX198" fmla="*/ 7402697 w 8938307"/>
              <a:gd name="connsiteY198" fmla="*/ 2559716 h 2993922"/>
              <a:gd name="connsiteX199" fmla="*/ 7423878 w 8938307"/>
              <a:gd name="connsiteY199" fmla="*/ 2565010 h 2993922"/>
              <a:gd name="connsiteX200" fmla="*/ 7434468 w 8938307"/>
              <a:gd name="connsiteY200" fmla="*/ 2559716 h 2993922"/>
              <a:gd name="connsiteX201" fmla="*/ 7434468 w 8938307"/>
              <a:gd name="connsiteY201" fmla="*/ 2570306 h 2993922"/>
              <a:gd name="connsiteX202" fmla="*/ 7423878 w 8938307"/>
              <a:gd name="connsiteY202" fmla="*/ 2580897 h 2993922"/>
              <a:gd name="connsiteX203" fmla="*/ 7392107 w 8938307"/>
              <a:gd name="connsiteY203" fmla="*/ 2570306 h 2993922"/>
              <a:gd name="connsiteX204" fmla="*/ 7360336 w 8938307"/>
              <a:gd name="connsiteY204" fmla="*/ 2570306 h 2993922"/>
              <a:gd name="connsiteX205" fmla="*/ 7116756 w 8938307"/>
              <a:gd name="connsiteY205" fmla="*/ 2538535 h 2993922"/>
              <a:gd name="connsiteX206" fmla="*/ 7132641 w 8938307"/>
              <a:gd name="connsiteY206" fmla="*/ 2543831 h 2993922"/>
              <a:gd name="connsiteX207" fmla="*/ 7141909 w 8938307"/>
              <a:gd name="connsiteY207" fmla="*/ 2550449 h 2993922"/>
              <a:gd name="connsiteX208" fmla="*/ 7159116 w 8938307"/>
              <a:gd name="connsiteY208" fmla="*/ 2559715 h 2993922"/>
              <a:gd name="connsiteX209" fmla="*/ 7137937 w 8938307"/>
              <a:gd name="connsiteY209" fmla="*/ 2549125 h 2993922"/>
              <a:gd name="connsiteX210" fmla="*/ 7116756 w 8938307"/>
              <a:gd name="connsiteY210" fmla="*/ 2549125 h 2993922"/>
              <a:gd name="connsiteX211" fmla="*/ 6629598 w 8938307"/>
              <a:gd name="connsiteY211" fmla="*/ 2538535 h 2993922"/>
              <a:gd name="connsiteX212" fmla="*/ 6650778 w 8938307"/>
              <a:gd name="connsiteY212" fmla="*/ 2549125 h 2993922"/>
              <a:gd name="connsiteX213" fmla="*/ 6682550 w 8938307"/>
              <a:gd name="connsiteY213" fmla="*/ 2549125 h 2993922"/>
              <a:gd name="connsiteX214" fmla="*/ 6693140 w 8938307"/>
              <a:gd name="connsiteY214" fmla="*/ 2538535 h 2993922"/>
              <a:gd name="connsiteX215" fmla="*/ 6703730 w 8938307"/>
              <a:gd name="connsiteY215" fmla="*/ 2538535 h 2993922"/>
              <a:gd name="connsiteX216" fmla="*/ 6703730 w 8938307"/>
              <a:gd name="connsiteY216" fmla="*/ 2549125 h 2993922"/>
              <a:gd name="connsiteX217" fmla="*/ 6777862 w 8938307"/>
              <a:gd name="connsiteY217" fmla="*/ 2570306 h 2993922"/>
              <a:gd name="connsiteX218" fmla="*/ 6809634 w 8938307"/>
              <a:gd name="connsiteY218" fmla="*/ 2591487 h 2993922"/>
              <a:gd name="connsiteX219" fmla="*/ 6820224 w 8938307"/>
              <a:gd name="connsiteY219" fmla="*/ 2591487 h 2993922"/>
              <a:gd name="connsiteX220" fmla="*/ 6846700 w 8938307"/>
              <a:gd name="connsiteY220" fmla="*/ 2591487 h 2993922"/>
              <a:gd name="connsiteX221" fmla="*/ 6873177 w 8938307"/>
              <a:gd name="connsiteY221" fmla="*/ 2602077 h 2993922"/>
              <a:gd name="connsiteX222" fmla="*/ 6809634 w 8938307"/>
              <a:gd name="connsiteY222" fmla="*/ 2602077 h 2993922"/>
              <a:gd name="connsiteX223" fmla="*/ 6783158 w 8938307"/>
              <a:gd name="connsiteY223" fmla="*/ 2591487 h 2993922"/>
              <a:gd name="connsiteX224" fmla="*/ 6756682 w 8938307"/>
              <a:gd name="connsiteY224" fmla="*/ 2602077 h 2993922"/>
              <a:gd name="connsiteX225" fmla="*/ 6735502 w 8938307"/>
              <a:gd name="connsiteY225" fmla="*/ 2602077 h 2993922"/>
              <a:gd name="connsiteX226" fmla="*/ 6714320 w 8938307"/>
              <a:gd name="connsiteY226" fmla="*/ 2607373 h 2993922"/>
              <a:gd name="connsiteX227" fmla="*/ 6703730 w 8938307"/>
              <a:gd name="connsiteY227" fmla="*/ 2612668 h 2993922"/>
              <a:gd name="connsiteX228" fmla="*/ 6693140 w 8938307"/>
              <a:gd name="connsiteY228" fmla="*/ 2602077 h 2993922"/>
              <a:gd name="connsiteX229" fmla="*/ 6682550 w 8938307"/>
              <a:gd name="connsiteY229" fmla="*/ 2591487 h 2993922"/>
              <a:gd name="connsiteX230" fmla="*/ 6682550 w 8938307"/>
              <a:gd name="connsiteY230" fmla="*/ 2580897 h 2993922"/>
              <a:gd name="connsiteX231" fmla="*/ 6671958 w 8938307"/>
              <a:gd name="connsiteY231" fmla="*/ 2570306 h 2993922"/>
              <a:gd name="connsiteX232" fmla="*/ 6661368 w 8938307"/>
              <a:gd name="connsiteY232" fmla="*/ 2570306 h 2993922"/>
              <a:gd name="connsiteX233" fmla="*/ 6640188 w 8938307"/>
              <a:gd name="connsiteY233" fmla="*/ 2549125 h 2993922"/>
              <a:gd name="connsiteX234" fmla="*/ 6078895 w 8938307"/>
              <a:gd name="connsiteY234" fmla="*/ 2538535 h 2993922"/>
              <a:gd name="connsiteX235" fmla="*/ 6110668 w 8938307"/>
              <a:gd name="connsiteY235" fmla="*/ 2559716 h 2993922"/>
              <a:gd name="connsiteX236" fmla="*/ 6131847 w 8938307"/>
              <a:gd name="connsiteY236" fmla="*/ 2559716 h 2993922"/>
              <a:gd name="connsiteX237" fmla="*/ 6147734 w 8938307"/>
              <a:gd name="connsiteY237" fmla="*/ 2559716 h 2993922"/>
              <a:gd name="connsiteX238" fmla="*/ 6174209 w 8938307"/>
              <a:gd name="connsiteY238" fmla="*/ 2559716 h 2993922"/>
              <a:gd name="connsiteX239" fmla="*/ 6163620 w 8938307"/>
              <a:gd name="connsiteY239" fmla="*/ 2570306 h 2993922"/>
              <a:gd name="connsiteX240" fmla="*/ 6147734 w 8938307"/>
              <a:gd name="connsiteY240" fmla="*/ 2575602 h 2993922"/>
              <a:gd name="connsiteX241" fmla="*/ 6142438 w 8938307"/>
              <a:gd name="connsiteY241" fmla="*/ 2580897 h 2993922"/>
              <a:gd name="connsiteX242" fmla="*/ 6131847 w 8938307"/>
              <a:gd name="connsiteY242" fmla="*/ 2580897 h 2993922"/>
              <a:gd name="connsiteX243" fmla="*/ 6110668 w 8938307"/>
              <a:gd name="connsiteY243" fmla="*/ 2570306 h 2993922"/>
              <a:gd name="connsiteX244" fmla="*/ 6100076 w 8938307"/>
              <a:gd name="connsiteY244" fmla="*/ 2559716 h 2993922"/>
              <a:gd name="connsiteX245" fmla="*/ 5326977 w 8938307"/>
              <a:gd name="connsiteY245" fmla="*/ 2538535 h 2993922"/>
              <a:gd name="connsiteX246" fmla="*/ 5337566 w 8938307"/>
              <a:gd name="connsiteY246" fmla="*/ 2538535 h 2993922"/>
              <a:gd name="connsiteX247" fmla="*/ 5358748 w 8938307"/>
              <a:gd name="connsiteY247" fmla="*/ 2549125 h 2993922"/>
              <a:gd name="connsiteX248" fmla="*/ 5326977 w 8938307"/>
              <a:gd name="connsiteY248" fmla="*/ 2538535 h 2993922"/>
              <a:gd name="connsiteX249" fmla="*/ 6280114 w 8938307"/>
              <a:gd name="connsiteY249" fmla="*/ 2527944 h 2993922"/>
              <a:gd name="connsiteX250" fmla="*/ 6311884 w 8938307"/>
              <a:gd name="connsiteY250" fmla="*/ 2538535 h 2993922"/>
              <a:gd name="connsiteX251" fmla="*/ 6290704 w 8938307"/>
              <a:gd name="connsiteY251" fmla="*/ 2538535 h 2993922"/>
              <a:gd name="connsiteX252" fmla="*/ 7434468 w 8938307"/>
              <a:gd name="connsiteY252" fmla="*/ 2517354 h 2993922"/>
              <a:gd name="connsiteX253" fmla="*/ 7434468 w 8938307"/>
              <a:gd name="connsiteY253" fmla="*/ 2538535 h 2993922"/>
              <a:gd name="connsiteX254" fmla="*/ 7423878 w 8938307"/>
              <a:gd name="connsiteY254" fmla="*/ 2527944 h 2993922"/>
              <a:gd name="connsiteX255" fmla="*/ 7434468 w 8938307"/>
              <a:gd name="connsiteY255" fmla="*/ 2517354 h 2993922"/>
              <a:gd name="connsiteX256" fmla="*/ 6343656 w 8938307"/>
              <a:gd name="connsiteY256" fmla="*/ 2517354 h 2993922"/>
              <a:gd name="connsiteX257" fmla="*/ 6354246 w 8938307"/>
              <a:gd name="connsiteY257" fmla="*/ 2527944 h 2993922"/>
              <a:gd name="connsiteX258" fmla="*/ 6343656 w 8938307"/>
              <a:gd name="connsiteY258" fmla="*/ 2527944 h 2993922"/>
              <a:gd name="connsiteX259" fmla="*/ 6343656 w 8938307"/>
              <a:gd name="connsiteY259" fmla="*/ 2517354 h 2993922"/>
              <a:gd name="connsiteX260" fmla="*/ 7159118 w 8938307"/>
              <a:gd name="connsiteY260" fmla="*/ 2506764 h 2993922"/>
              <a:gd name="connsiteX261" fmla="*/ 7169708 w 8938307"/>
              <a:gd name="connsiteY261" fmla="*/ 2506764 h 2993922"/>
              <a:gd name="connsiteX262" fmla="*/ 7180299 w 8938307"/>
              <a:gd name="connsiteY262" fmla="*/ 2506764 h 2993922"/>
              <a:gd name="connsiteX263" fmla="*/ 7169708 w 8938307"/>
              <a:gd name="connsiteY263" fmla="*/ 2517354 h 2993922"/>
              <a:gd name="connsiteX264" fmla="*/ 7053214 w 8938307"/>
              <a:gd name="connsiteY264" fmla="*/ 2506764 h 2993922"/>
              <a:gd name="connsiteX265" fmla="*/ 7074395 w 8938307"/>
              <a:gd name="connsiteY265" fmla="*/ 2517354 h 2993922"/>
              <a:gd name="connsiteX266" fmla="*/ 7084985 w 8938307"/>
              <a:gd name="connsiteY266" fmla="*/ 2527944 h 2993922"/>
              <a:gd name="connsiteX267" fmla="*/ 7074395 w 8938307"/>
              <a:gd name="connsiteY267" fmla="*/ 2527944 h 2993922"/>
              <a:gd name="connsiteX268" fmla="*/ 7063804 w 8938307"/>
              <a:gd name="connsiteY268" fmla="*/ 2527944 h 2993922"/>
              <a:gd name="connsiteX269" fmla="*/ 7042622 w 8938307"/>
              <a:gd name="connsiteY269" fmla="*/ 2527944 h 2993922"/>
              <a:gd name="connsiteX270" fmla="*/ 7032033 w 8938307"/>
              <a:gd name="connsiteY270" fmla="*/ 2527944 h 2993922"/>
              <a:gd name="connsiteX271" fmla="*/ 7021443 w 8938307"/>
              <a:gd name="connsiteY271" fmla="*/ 2538535 h 2993922"/>
              <a:gd name="connsiteX272" fmla="*/ 7010852 w 8938307"/>
              <a:gd name="connsiteY272" fmla="*/ 2527944 h 2993922"/>
              <a:gd name="connsiteX273" fmla="*/ 7021443 w 8938307"/>
              <a:gd name="connsiteY273" fmla="*/ 2527944 h 2993922"/>
              <a:gd name="connsiteX274" fmla="*/ 7042622 w 8938307"/>
              <a:gd name="connsiteY274" fmla="*/ 2517354 h 2993922"/>
              <a:gd name="connsiteX275" fmla="*/ 7053214 w 8938307"/>
              <a:gd name="connsiteY275" fmla="*/ 2506764 h 2993922"/>
              <a:gd name="connsiteX276" fmla="*/ 6830814 w 8938307"/>
              <a:gd name="connsiteY276" fmla="*/ 2506764 h 2993922"/>
              <a:gd name="connsiteX277" fmla="*/ 6851996 w 8938307"/>
              <a:gd name="connsiteY277" fmla="*/ 2506764 h 2993922"/>
              <a:gd name="connsiteX278" fmla="*/ 6851996 w 8938307"/>
              <a:gd name="connsiteY278" fmla="*/ 2517354 h 2993922"/>
              <a:gd name="connsiteX279" fmla="*/ 6830814 w 8938307"/>
              <a:gd name="connsiteY279" fmla="*/ 2506764 h 2993922"/>
              <a:gd name="connsiteX280" fmla="*/ 6205980 w 8938307"/>
              <a:gd name="connsiteY280" fmla="*/ 2506764 h 2993922"/>
              <a:gd name="connsiteX281" fmla="*/ 6216572 w 8938307"/>
              <a:gd name="connsiteY281" fmla="*/ 2506764 h 2993922"/>
              <a:gd name="connsiteX282" fmla="*/ 6237752 w 8938307"/>
              <a:gd name="connsiteY282" fmla="*/ 2517354 h 2993922"/>
              <a:gd name="connsiteX283" fmla="*/ 6205980 w 8938307"/>
              <a:gd name="connsiteY283" fmla="*/ 2506764 h 2993922"/>
              <a:gd name="connsiteX284" fmla="*/ 8080483 w 8938307"/>
              <a:gd name="connsiteY284" fmla="*/ 2496173 h 2993922"/>
              <a:gd name="connsiteX285" fmla="*/ 8091075 w 8938307"/>
              <a:gd name="connsiteY285" fmla="*/ 2506764 h 2993922"/>
              <a:gd name="connsiteX286" fmla="*/ 8080483 w 8938307"/>
              <a:gd name="connsiteY286" fmla="*/ 2506764 h 2993922"/>
              <a:gd name="connsiteX287" fmla="*/ 7095574 w 8938307"/>
              <a:gd name="connsiteY287" fmla="*/ 2496173 h 2993922"/>
              <a:gd name="connsiteX288" fmla="*/ 7148526 w 8938307"/>
              <a:gd name="connsiteY288" fmla="*/ 2506764 h 2993922"/>
              <a:gd name="connsiteX289" fmla="*/ 7116756 w 8938307"/>
              <a:gd name="connsiteY289" fmla="*/ 2506764 h 2993922"/>
              <a:gd name="connsiteX290" fmla="*/ 6703730 w 8938307"/>
              <a:gd name="connsiteY290" fmla="*/ 2496173 h 2993922"/>
              <a:gd name="connsiteX291" fmla="*/ 6714320 w 8938307"/>
              <a:gd name="connsiteY291" fmla="*/ 2501469 h 2993922"/>
              <a:gd name="connsiteX292" fmla="*/ 6709025 w 8938307"/>
              <a:gd name="connsiteY292" fmla="*/ 2506764 h 2993922"/>
              <a:gd name="connsiteX293" fmla="*/ 6703730 w 8938307"/>
              <a:gd name="connsiteY293" fmla="*/ 2496173 h 2993922"/>
              <a:gd name="connsiteX294" fmla="*/ 5263434 w 8938307"/>
              <a:gd name="connsiteY294" fmla="*/ 2496173 h 2993922"/>
              <a:gd name="connsiteX295" fmla="*/ 5274025 w 8938307"/>
              <a:gd name="connsiteY295" fmla="*/ 2517354 h 2993922"/>
              <a:gd name="connsiteX296" fmla="*/ 5252844 w 8938307"/>
              <a:gd name="connsiteY296" fmla="*/ 2517354 h 2993922"/>
              <a:gd name="connsiteX297" fmla="*/ 5242254 w 8938307"/>
              <a:gd name="connsiteY297" fmla="*/ 2506764 h 2993922"/>
              <a:gd name="connsiteX298" fmla="*/ 7137937 w 8938307"/>
              <a:gd name="connsiteY298" fmla="*/ 2485583 h 2993922"/>
              <a:gd name="connsiteX299" fmla="*/ 7159118 w 8938307"/>
              <a:gd name="connsiteY299" fmla="*/ 2490879 h 2993922"/>
              <a:gd name="connsiteX300" fmla="*/ 7169708 w 8938307"/>
              <a:gd name="connsiteY300" fmla="*/ 2496173 h 2993922"/>
              <a:gd name="connsiteX301" fmla="*/ 7159118 w 8938307"/>
              <a:gd name="connsiteY301" fmla="*/ 2506764 h 2993922"/>
              <a:gd name="connsiteX302" fmla="*/ 7159118 w 8938307"/>
              <a:gd name="connsiteY302" fmla="*/ 2496173 h 2993922"/>
              <a:gd name="connsiteX303" fmla="*/ 6947310 w 8938307"/>
              <a:gd name="connsiteY303" fmla="*/ 2485583 h 2993922"/>
              <a:gd name="connsiteX304" fmla="*/ 6963196 w 8938307"/>
              <a:gd name="connsiteY304" fmla="*/ 2485583 h 2993922"/>
              <a:gd name="connsiteX305" fmla="*/ 6968491 w 8938307"/>
              <a:gd name="connsiteY305" fmla="*/ 2485583 h 2993922"/>
              <a:gd name="connsiteX306" fmla="*/ 6947310 w 8938307"/>
              <a:gd name="connsiteY306" fmla="*/ 2496173 h 2993922"/>
              <a:gd name="connsiteX307" fmla="*/ 6936718 w 8938307"/>
              <a:gd name="connsiteY307" fmla="*/ 2496173 h 2993922"/>
              <a:gd name="connsiteX308" fmla="*/ 6947310 w 8938307"/>
              <a:gd name="connsiteY308" fmla="*/ 2485583 h 2993922"/>
              <a:gd name="connsiteX309" fmla="*/ 5721469 w 8938307"/>
              <a:gd name="connsiteY309" fmla="*/ 2482273 h 2993922"/>
              <a:gd name="connsiteX310" fmla="*/ 5761183 w 8938307"/>
              <a:gd name="connsiteY310" fmla="*/ 2496173 h 2993922"/>
              <a:gd name="connsiteX311" fmla="*/ 5729412 w 8938307"/>
              <a:gd name="connsiteY311" fmla="*/ 2496173 h 2993922"/>
              <a:gd name="connsiteX312" fmla="*/ 5697641 w 8938307"/>
              <a:gd name="connsiteY312" fmla="*/ 2485583 h 2993922"/>
              <a:gd name="connsiteX313" fmla="*/ 5721469 w 8938307"/>
              <a:gd name="connsiteY313" fmla="*/ 2482273 h 2993922"/>
              <a:gd name="connsiteX314" fmla="*/ 5665870 w 8938307"/>
              <a:gd name="connsiteY314" fmla="*/ 2474992 h 2993922"/>
              <a:gd name="connsiteX315" fmla="*/ 5676460 w 8938307"/>
              <a:gd name="connsiteY315" fmla="*/ 2474992 h 2993922"/>
              <a:gd name="connsiteX316" fmla="*/ 5671166 w 8938307"/>
              <a:gd name="connsiteY316" fmla="*/ 2485583 h 2993922"/>
              <a:gd name="connsiteX317" fmla="*/ 5665870 w 8938307"/>
              <a:gd name="connsiteY317" fmla="*/ 2474992 h 2993922"/>
              <a:gd name="connsiteX318" fmla="*/ 7443736 w 8938307"/>
              <a:gd name="connsiteY318" fmla="*/ 2469698 h 2993922"/>
              <a:gd name="connsiteX319" fmla="*/ 7445059 w 8938307"/>
              <a:gd name="connsiteY319" fmla="*/ 2474992 h 2993922"/>
              <a:gd name="connsiteX320" fmla="*/ 7445059 w 8938307"/>
              <a:gd name="connsiteY320" fmla="*/ 2485583 h 2993922"/>
              <a:gd name="connsiteX321" fmla="*/ 7439764 w 8938307"/>
              <a:gd name="connsiteY321" fmla="*/ 2474992 h 2993922"/>
              <a:gd name="connsiteX322" fmla="*/ 7443736 w 8938307"/>
              <a:gd name="connsiteY322" fmla="*/ 2469698 h 2993922"/>
              <a:gd name="connsiteX323" fmla="*/ 7111462 w 8938307"/>
              <a:gd name="connsiteY323" fmla="*/ 2469698 h 2993922"/>
              <a:gd name="connsiteX324" fmla="*/ 7120728 w 8938307"/>
              <a:gd name="connsiteY324" fmla="*/ 2476317 h 2993922"/>
              <a:gd name="connsiteX325" fmla="*/ 7137937 w 8938307"/>
              <a:gd name="connsiteY325" fmla="*/ 2485583 h 2993922"/>
              <a:gd name="connsiteX326" fmla="*/ 7122052 w 8938307"/>
              <a:gd name="connsiteY326" fmla="*/ 2485583 h 2993922"/>
              <a:gd name="connsiteX327" fmla="*/ 7116756 w 8938307"/>
              <a:gd name="connsiteY327" fmla="*/ 2474992 h 2993922"/>
              <a:gd name="connsiteX328" fmla="*/ 6947310 w 8938307"/>
              <a:gd name="connsiteY328" fmla="*/ 2464402 h 2993922"/>
              <a:gd name="connsiteX329" fmla="*/ 6957900 w 8938307"/>
              <a:gd name="connsiteY329" fmla="*/ 2464402 h 2993922"/>
              <a:gd name="connsiteX330" fmla="*/ 6952604 w 8938307"/>
              <a:gd name="connsiteY330" fmla="*/ 2474992 h 2993922"/>
              <a:gd name="connsiteX331" fmla="*/ 6947310 w 8938307"/>
              <a:gd name="connsiteY331" fmla="*/ 2464402 h 2993922"/>
              <a:gd name="connsiteX332" fmla="*/ 6364836 w 8938307"/>
              <a:gd name="connsiteY332" fmla="*/ 2464402 h 2993922"/>
              <a:gd name="connsiteX333" fmla="*/ 6343656 w 8938307"/>
              <a:gd name="connsiteY333" fmla="*/ 2474992 h 2993922"/>
              <a:gd name="connsiteX334" fmla="*/ 6364836 w 8938307"/>
              <a:gd name="connsiteY334" fmla="*/ 2474992 h 2993922"/>
              <a:gd name="connsiteX335" fmla="*/ 6386018 w 8938307"/>
              <a:gd name="connsiteY335" fmla="*/ 2485583 h 2993922"/>
              <a:gd name="connsiteX336" fmla="*/ 6380723 w 8938307"/>
              <a:gd name="connsiteY336" fmla="*/ 2496173 h 2993922"/>
              <a:gd name="connsiteX337" fmla="*/ 6396608 w 8938307"/>
              <a:gd name="connsiteY337" fmla="*/ 2496173 h 2993922"/>
              <a:gd name="connsiteX338" fmla="*/ 6396608 w 8938307"/>
              <a:gd name="connsiteY338" fmla="*/ 2474992 h 2993922"/>
              <a:gd name="connsiteX339" fmla="*/ 6386018 w 8938307"/>
              <a:gd name="connsiteY339" fmla="*/ 2474992 h 2993922"/>
              <a:gd name="connsiteX340" fmla="*/ 6248342 w 8938307"/>
              <a:gd name="connsiteY340" fmla="*/ 2464402 h 2993922"/>
              <a:gd name="connsiteX341" fmla="*/ 6248342 w 8938307"/>
              <a:gd name="connsiteY341" fmla="*/ 2474992 h 2993922"/>
              <a:gd name="connsiteX342" fmla="*/ 6237752 w 8938307"/>
              <a:gd name="connsiteY342" fmla="*/ 2474992 h 2993922"/>
              <a:gd name="connsiteX343" fmla="*/ 6785806 w 8938307"/>
              <a:gd name="connsiteY343" fmla="*/ 2459106 h 2993922"/>
              <a:gd name="connsiteX344" fmla="*/ 6788454 w 8938307"/>
              <a:gd name="connsiteY344" fmla="*/ 2464402 h 2993922"/>
              <a:gd name="connsiteX345" fmla="*/ 6777862 w 8938307"/>
              <a:gd name="connsiteY345" fmla="*/ 2464402 h 2993922"/>
              <a:gd name="connsiteX346" fmla="*/ 6785806 w 8938307"/>
              <a:gd name="connsiteY346" fmla="*/ 2459106 h 2993922"/>
              <a:gd name="connsiteX347" fmla="*/ 6513102 w 8938307"/>
              <a:gd name="connsiteY347" fmla="*/ 2453812 h 2993922"/>
              <a:gd name="connsiteX348" fmla="*/ 6555464 w 8938307"/>
              <a:gd name="connsiteY348" fmla="*/ 2464402 h 2993922"/>
              <a:gd name="connsiteX349" fmla="*/ 6534284 w 8938307"/>
              <a:gd name="connsiteY349" fmla="*/ 2464402 h 2993922"/>
              <a:gd name="connsiteX350" fmla="*/ 6513102 w 8938307"/>
              <a:gd name="connsiteY350" fmla="*/ 2453812 h 2993922"/>
              <a:gd name="connsiteX351" fmla="*/ 6025943 w 8938307"/>
              <a:gd name="connsiteY351" fmla="*/ 2453812 h 2993922"/>
              <a:gd name="connsiteX352" fmla="*/ 6036534 w 8938307"/>
              <a:gd name="connsiteY352" fmla="*/ 2453812 h 2993922"/>
              <a:gd name="connsiteX353" fmla="*/ 6068305 w 8938307"/>
              <a:gd name="connsiteY353" fmla="*/ 2464402 h 2993922"/>
              <a:gd name="connsiteX354" fmla="*/ 6036534 w 8938307"/>
              <a:gd name="connsiteY354" fmla="*/ 2464402 h 2993922"/>
              <a:gd name="connsiteX355" fmla="*/ 7701876 w 8938307"/>
              <a:gd name="connsiteY355" fmla="*/ 2436602 h 2993922"/>
              <a:gd name="connsiteX356" fmla="*/ 7709820 w 8938307"/>
              <a:gd name="connsiteY356" fmla="*/ 2437927 h 2993922"/>
              <a:gd name="connsiteX357" fmla="*/ 7752182 w 8938307"/>
              <a:gd name="connsiteY357" fmla="*/ 2443221 h 2993922"/>
              <a:gd name="connsiteX358" fmla="*/ 7794542 w 8938307"/>
              <a:gd name="connsiteY358" fmla="*/ 2453812 h 2993922"/>
              <a:gd name="connsiteX359" fmla="*/ 7783952 w 8938307"/>
              <a:gd name="connsiteY359" fmla="*/ 2464402 h 2993922"/>
              <a:gd name="connsiteX360" fmla="*/ 7741590 w 8938307"/>
              <a:gd name="connsiteY360" fmla="*/ 2453812 h 2993922"/>
              <a:gd name="connsiteX361" fmla="*/ 7699230 w 8938307"/>
              <a:gd name="connsiteY361" fmla="*/ 2443221 h 2993922"/>
              <a:gd name="connsiteX362" fmla="*/ 7701876 w 8938307"/>
              <a:gd name="connsiteY362" fmla="*/ 2436602 h 2993922"/>
              <a:gd name="connsiteX363" fmla="*/ 7286203 w 8938307"/>
              <a:gd name="connsiteY363" fmla="*/ 2432631 h 2993922"/>
              <a:gd name="connsiteX364" fmla="*/ 7307384 w 8938307"/>
              <a:gd name="connsiteY364" fmla="*/ 2432631 h 2993922"/>
              <a:gd name="connsiteX365" fmla="*/ 7307384 w 8938307"/>
              <a:gd name="connsiteY365" fmla="*/ 2443221 h 2993922"/>
              <a:gd name="connsiteX366" fmla="*/ 7291498 w 8938307"/>
              <a:gd name="connsiteY366" fmla="*/ 2443221 h 2993922"/>
              <a:gd name="connsiteX367" fmla="*/ 7286203 w 8938307"/>
              <a:gd name="connsiteY367" fmla="*/ 2432631 h 2993922"/>
              <a:gd name="connsiteX368" fmla="*/ 7116756 w 8938307"/>
              <a:gd name="connsiteY368" fmla="*/ 2432631 h 2993922"/>
              <a:gd name="connsiteX369" fmla="*/ 7127347 w 8938307"/>
              <a:gd name="connsiteY369" fmla="*/ 2443221 h 2993922"/>
              <a:gd name="connsiteX370" fmla="*/ 7116756 w 8938307"/>
              <a:gd name="connsiteY370" fmla="*/ 2443221 h 2993922"/>
              <a:gd name="connsiteX371" fmla="*/ 7106166 w 8938307"/>
              <a:gd name="connsiteY371" fmla="*/ 2443221 h 2993922"/>
              <a:gd name="connsiteX372" fmla="*/ 7116756 w 8938307"/>
              <a:gd name="connsiteY372" fmla="*/ 2432631 h 2993922"/>
              <a:gd name="connsiteX373" fmla="*/ 5920039 w 8938307"/>
              <a:gd name="connsiteY373" fmla="*/ 2432631 h 2993922"/>
              <a:gd name="connsiteX374" fmla="*/ 5930630 w 8938307"/>
              <a:gd name="connsiteY374" fmla="*/ 2432631 h 2993922"/>
              <a:gd name="connsiteX375" fmla="*/ 6015353 w 8938307"/>
              <a:gd name="connsiteY375" fmla="*/ 2453812 h 2993922"/>
              <a:gd name="connsiteX376" fmla="*/ 5994172 w 8938307"/>
              <a:gd name="connsiteY376" fmla="*/ 2453812 h 2993922"/>
              <a:gd name="connsiteX377" fmla="*/ 5951812 w 8938307"/>
              <a:gd name="connsiteY377" fmla="*/ 2443221 h 2993922"/>
              <a:gd name="connsiteX378" fmla="*/ 5930630 w 8938307"/>
              <a:gd name="connsiteY378" fmla="*/ 2437927 h 2993922"/>
              <a:gd name="connsiteX379" fmla="*/ 5920039 w 8938307"/>
              <a:gd name="connsiteY379" fmla="*/ 2432631 h 2993922"/>
              <a:gd name="connsiteX380" fmla="*/ 6354246 w 8938307"/>
              <a:gd name="connsiteY380" fmla="*/ 2422040 h 2993922"/>
              <a:gd name="connsiteX381" fmla="*/ 6364836 w 8938307"/>
              <a:gd name="connsiteY381" fmla="*/ 2432631 h 2993922"/>
              <a:gd name="connsiteX382" fmla="*/ 6364836 w 8938307"/>
              <a:gd name="connsiteY382" fmla="*/ 2437927 h 2993922"/>
              <a:gd name="connsiteX383" fmla="*/ 6375428 w 8938307"/>
              <a:gd name="connsiteY383" fmla="*/ 2443221 h 2993922"/>
              <a:gd name="connsiteX384" fmla="*/ 6386018 w 8938307"/>
              <a:gd name="connsiteY384" fmla="*/ 2453812 h 2993922"/>
              <a:gd name="connsiteX385" fmla="*/ 6449560 w 8938307"/>
              <a:gd name="connsiteY385" fmla="*/ 2474992 h 2993922"/>
              <a:gd name="connsiteX386" fmla="*/ 6460150 w 8938307"/>
              <a:gd name="connsiteY386" fmla="*/ 2485583 h 2993922"/>
              <a:gd name="connsiteX387" fmla="*/ 6481332 w 8938307"/>
              <a:gd name="connsiteY387" fmla="*/ 2485583 h 2993922"/>
              <a:gd name="connsiteX388" fmla="*/ 6534284 w 8938307"/>
              <a:gd name="connsiteY388" fmla="*/ 2496173 h 2993922"/>
              <a:gd name="connsiteX389" fmla="*/ 6587236 w 8938307"/>
              <a:gd name="connsiteY389" fmla="*/ 2506764 h 2993922"/>
              <a:gd name="connsiteX390" fmla="*/ 6608416 w 8938307"/>
              <a:gd name="connsiteY390" fmla="*/ 2517354 h 2993922"/>
              <a:gd name="connsiteX391" fmla="*/ 6619006 w 8938307"/>
              <a:gd name="connsiteY391" fmla="*/ 2517354 h 2993922"/>
              <a:gd name="connsiteX392" fmla="*/ 6640188 w 8938307"/>
              <a:gd name="connsiteY392" fmla="*/ 2527944 h 2993922"/>
              <a:gd name="connsiteX393" fmla="*/ 6650778 w 8938307"/>
              <a:gd name="connsiteY393" fmla="*/ 2538535 h 2993922"/>
              <a:gd name="connsiteX394" fmla="*/ 6640188 w 8938307"/>
              <a:gd name="connsiteY394" fmla="*/ 2538535 h 2993922"/>
              <a:gd name="connsiteX395" fmla="*/ 6629598 w 8938307"/>
              <a:gd name="connsiteY395" fmla="*/ 2538535 h 2993922"/>
              <a:gd name="connsiteX396" fmla="*/ 6619006 w 8938307"/>
              <a:gd name="connsiteY396" fmla="*/ 2538535 h 2993922"/>
              <a:gd name="connsiteX397" fmla="*/ 6624302 w 8938307"/>
              <a:gd name="connsiteY397" fmla="*/ 2554421 h 2993922"/>
              <a:gd name="connsiteX398" fmla="*/ 6613711 w 8938307"/>
              <a:gd name="connsiteY398" fmla="*/ 2559716 h 2993922"/>
              <a:gd name="connsiteX399" fmla="*/ 6608416 w 8938307"/>
              <a:gd name="connsiteY399" fmla="*/ 2549125 h 2993922"/>
              <a:gd name="connsiteX400" fmla="*/ 6576646 w 8938307"/>
              <a:gd name="connsiteY400" fmla="*/ 2538535 h 2993922"/>
              <a:gd name="connsiteX401" fmla="*/ 6513102 w 8938307"/>
              <a:gd name="connsiteY401" fmla="*/ 2517354 h 2993922"/>
              <a:gd name="connsiteX402" fmla="*/ 6460150 w 8938307"/>
              <a:gd name="connsiteY402" fmla="*/ 2506764 h 2993922"/>
              <a:gd name="connsiteX403" fmla="*/ 6454855 w 8938307"/>
              <a:gd name="connsiteY403" fmla="*/ 2496173 h 2993922"/>
              <a:gd name="connsiteX404" fmla="*/ 6449560 w 8938307"/>
              <a:gd name="connsiteY404" fmla="*/ 2480287 h 2993922"/>
              <a:gd name="connsiteX405" fmla="*/ 6438970 w 8938307"/>
              <a:gd name="connsiteY405" fmla="*/ 2474992 h 2993922"/>
              <a:gd name="connsiteX406" fmla="*/ 6433675 w 8938307"/>
              <a:gd name="connsiteY406" fmla="*/ 2485583 h 2993922"/>
              <a:gd name="connsiteX407" fmla="*/ 6423084 w 8938307"/>
              <a:gd name="connsiteY407" fmla="*/ 2501469 h 2993922"/>
              <a:gd name="connsiteX408" fmla="*/ 6407198 w 8938307"/>
              <a:gd name="connsiteY408" fmla="*/ 2506764 h 2993922"/>
              <a:gd name="connsiteX409" fmla="*/ 6396608 w 8938307"/>
              <a:gd name="connsiteY409" fmla="*/ 2517354 h 2993922"/>
              <a:gd name="connsiteX410" fmla="*/ 6375428 w 8938307"/>
              <a:gd name="connsiteY410" fmla="*/ 2517354 h 2993922"/>
              <a:gd name="connsiteX411" fmla="*/ 6364836 w 8938307"/>
              <a:gd name="connsiteY411" fmla="*/ 2517354 h 2993922"/>
              <a:gd name="connsiteX412" fmla="*/ 6359542 w 8938307"/>
              <a:gd name="connsiteY412" fmla="*/ 2512058 h 2993922"/>
              <a:gd name="connsiteX413" fmla="*/ 6354246 w 8938307"/>
              <a:gd name="connsiteY413" fmla="*/ 2506764 h 2993922"/>
              <a:gd name="connsiteX414" fmla="*/ 6348950 w 8938307"/>
              <a:gd name="connsiteY414" fmla="*/ 2496173 h 2993922"/>
              <a:gd name="connsiteX415" fmla="*/ 6343656 w 8938307"/>
              <a:gd name="connsiteY415" fmla="*/ 2496173 h 2993922"/>
              <a:gd name="connsiteX416" fmla="*/ 6333066 w 8938307"/>
              <a:gd name="connsiteY416" fmla="*/ 2485583 h 2993922"/>
              <a:gd name="connsiteX417" fmla="*/ 6333066 w 8938307"/>
              <a:gd name="connsiteY417" fmla="*/ 2464402 h 2993922"/>
              <a:gd name="connsiteX418" fmla="*/ 6301294 w 8938307"/>
              <a:gd name="connsiteY418" fmla="*/ 2443221 h 2993922"/>
              <a:gd name="connsiteX419" fmla="*/ 6280114 w 8938307"/>
              <a:gd name="connsiteY419" fmla="*/ 2432631 h 2993922"/>
              <a:gd name="connsiteX420" fmla="*/ 6285409 w 8938307"/>
              <a:gd name="connsiteY420" fmla="*/ 2432631 h 2993922"/>
              <a:gd name="connsiteX421" fmla="*/ 6290704 w 8938307"/>
              <a:gd name="connsiteY421" fmla="*/ 2432631 h 2993922"/>
              <a:gd name="connsiteX422" fmla="*/ 6333066 w 8938307"/>
              <a:gd name="connsiteY422" fmla="*/ 2432631 h 2993922"/>
              <a:gd name="connsiteX423" fmla="*/ 6333066 w 8938307"/>
              <a:gd name="connsiteY423" fmla="*/ 2416746 h 2993922"/>
              <a:gd name="connsiteX424" fmla="*/ 6343656 w 8938307"/>
              <a:gd name="connsiteY424" fmla="*/ 2422040 h 2993922"/>
              <a:gd name="connsiteX425" fmla="*/ 6333066 w 8938307"/>
              <a:gd name="connsiteY425" fmla="*/ 2422040 h 2993922"/>
              <a:gd name="connsiteX426" fmla="*/ 6322476 w 8938307"/>
              <a:gd name="connsiteY426" fmla="*/ 2422040 h 2993922"/>
              <a:gd name="connsiteX427" fmla="*/ 6333066 w 8938307"/>
              <a:gd name="connsiteY427" fmla="*/ 2416746 h 2993922"/>
              <a:gd name="connsiteX428" fmla="*/ 6926129 w 8938307"/>
              <a:gd name="connsiteY428" fmla="*/ 2411450 h 2993922"/>
              <a:gd name="connsiteX429" fmla="*/ 6957900 w 8938307"/>
              <a:gd name="connsiteY429" fmla="*/ 2416746 h 2993922"/>
              <a:gd name="connsiteX430" fmla="*/ 6989670 w 8938307"/>
              <a:gd name="connsiteY430" fmla="*/ 2422040 h 2993922"/>
              <a:gd name="connsiteX431" fmla="*/ 6957900 w 8938307"/>
              <a:gd name="connsiteY431" fmla="*/ 2422040 h 2993922"/>
              <a:gd name="connsiteX432" fmla="*/ 6936718 w 8938307"/>
              <a:gd name="connsiteY432" fmla="*/ 2422040 h 2993922"/>
              <a:gd name="connsiteX433" fmla="*/ 6724910 w 8938307"/>
              <a:gd name="connsiteY433" fmla="*/ 2411450 h 2993922"/>
              <a:gd name="connsiteX434" fmla="*/ 6730206 w 8938307"/>
              <a:gd name="connsiteY434" fmla="*/ 2422040 h 2993922"/>
              <a:gd name="connsiteX435" fmla="*/ 6735502 w 8938307"/>
              <a:gd name="connsiteY435" fmla="*/ 2422040 h 2993922"/>
              <a:gd name="connsiteX436" fmla="*/ 6730206 w 8938307"/>
              <a:gd name="connsiteY436" fmla="*/ 2432631 h 2993922"/>
              <a:gd name="connsiteX437" fmla="*/ 6724910 w 8938307"/>
              <a:gd name="connsiteY437" fmla="*/ 2432631 h 2993922"/>
              <a:gd name="connsiteX438" fmla="*/ 6724910 w 8938307"/>
              <a:gd name="connsiteY438" fmla="*/ 2422040 h 2993922"/>
              <a:gd name="connsiteX439" fmla="*/ 6068305 w 8938307"/>
              <a:gd name="connsiteY439" fmla="*/ 2411450 h 2993922"/>
              <a:gd name="connsiteX440" fmla="*/ 6084190 w 8938307"/>
              <a:gd name="connsiteY440" fmla="*/ 2411450 h 2993922"/>
              <a:gd name="connsiteX441" fmla="*/ 6110668 w 8938307"/>
              <a:gd name="connsiteY441" fmla="*/ 2411450 h 2993922"/>
              <a:gd name="connsiteX442" fmla="*/ 6142438 w 8938307"/>
              <a:gd name="connsiteY442" fmla="*/ 2422040 h 2993922"/>
              <a:gd name="connsiteX443" fmla="*/ 6078895 w 8938307"/>
              <a:gd name="connsiteY443" fmla="*/ 2422040 h 2993922"/>
              <a:gd name="connsiteX444" fmla="*/ 5644689 w 8938307"/>
              <a:gd name="connsiteY444" fmla="*/ 2411450 h 2993922"/>
              <a:gd name="connsiteX445" fmla="*/ 5655279 w 8938307"/>
              <a:gd name="connsiteY445" fmla="*/ 2422040 h 2993922"/>
              <a:gd name="connsiteX446" fmla="*/ 5649984 w 8938307"/>
              <a:gd name="connsiteY446" fmla="*/ 2427335 h 2993922"/>
              <a:gd name="connsiteX447" fmla="*/ 5634099 w 8938307"/>
              <a:gd name="connsiteY447" fmla="*/ 2422040 h 2993922"/>
              <a:gd name="connsiteX448" fmla="*/ 7193536 w 8938307"/>
              <a:gd name="connsiteY448" fmla="*/ 2406154 h 2993922"/>
              <a:gd name="connsiteX449" fmla="*/ 7201480 w 8938307"/>
              <a:gd name="connsiteY449" fmla="*/ 2411450 h 2993922"/>
              <a:gd name="connsiteX450" fmla="*/ 7190889 w 8938307"/>
              <a:gd name="connsiteY450" fmla="*/ 2411450 h 2993922"/>
              <a:gd name="connsiteX451" fmla="*/ 7193536 w 8938307"/>
              <a:gd name="connsiteY451" fmla="*/ 2406154 h 2993922"/>
              <a:gd name="connsiteX452" fmla="*/ 6796396 w 8938307"/>
              <a:gd name="connsiteY452" fmla="*/ 2406154 h 2993922"/>
              <a:gd name="connsiteX453" fmla="*/ 6799044 w 8938307"/>
              <a:gd name="connsiteY453" fmla="*/ 2411450 h 2993922"/>
              <a:gd name="connsiteX454" fmla="*/ 6788454 w 8938307"/>
              <a:gd name="connsiteY454" fmla="*/ 2411450 h 2993922"/>
              <a:gd name="connsiteX455" fmla="*/ 6796396 w 8938307"/>
              <a:gd name="connsiteY455" fmla="*/ 2406154 h 2993922"/>
              <a:gd name="connsiteX456" fmla="*/ 6904948 w 8938307"/>
              <a:gd name="connsiteY456" fmla="*/ 2400860 h 2993922"/>
              <a:gd name="connsiteX457" fmla="*/ 6904948 w 8938307"/>
              <a:gd name="connsiteY457" fmla="*/ 2411450 h 2993922"/>
              <a:gd name="connsiteX458" fmla="*/ 6883766 w 8938307"/>
              <a:gd name="connsiteY458" fmla="*/ 2411450 h 2993922"/>
              <a:gd name="connsiteX459" fmla="*/ 6904948 w 8938307"/>
              <a:gd name="connsiteY459" fmla="*/ 2400860 h 2993922"/>
              <a:gd name="connsiteX460" fmla="*/ 6269524 w 8938307"/>
              <a:gd name="connsiteY460" fmla="*/ 2400860 h 2993922"/>
              <a:gd name="connsiteX461" fmla="*/ 6280114 w 8938307"/>
              <a:gd name="connsiteY461" fmla="*/ 2406154 h 2993922"/>
              <a:gd name="connsiteX462" fmla="*/ 6269524 w 8938307"/>
              <a:gd name="connsiteY462" fmla="*/ 2411450 h 2993922"/>
              <a:gd name="connsiteX463" fmla="*/ 6269524 w 8938307"/>
              <a:gd name="connsiteY463" fmla="*/ 2400860 h 2993922"/>
              <a:gd name="connsiteX464" fmla="*/ 6243046 w 8938307"/>
              <a:gd name="connsiteY464" fmla="*/ 2400860 h 2993922"/>
              <a:gd name="connsiteX465" fmla="*/ 6253638 w 8938307"/>
              <a:gd name="connsiteY465" fmla="*/ 2400860 h 2993922"/>
              <a:gd name="connsiteX466" fmla="*/ 6248342 w 8938307"/>
              <a:gd name="connsiteY466" fmla="*/ 2411450 h 2993922"/>
              <a:gd name="connsiteX467" fmla="*/ 6237752 w 8938307"/>
              <a:gd name="connsiteY467" fmla="*/ 2411450 h 2993922"/>
              <a:gd name="connsiteX468" fmla="*/ 6243046 w 8938307"/>
              <a:gd name="connsiteY468" fmla="*/ 2400860 h 2993922"/>
              <a:gd name="connsiteX469" fmla="*/ 6098752 w 8938307"/>
              <a:gd name="connsiteY469" fmla="*/ 2394241 h 2993922"/>
              <a:gd name="connsiteX470" fmla="*/ 6100076 w 8938307"/>
              <a:gd name="connsiteY470" fmla="*/ 2400860 h 2993922"/>
              <a:gd name="connsiteX471" fmla="*/ 6089486 w 8938307"/>
              <a:gd name="connsiteY471" fmla="*/ 2400860 h 2993922"/>
              <a:gd name="connsiteX472" fmla="*/ 6094782 w 8938307"/>
              <a:gd name="connsiteY472" fmla="*/ 2395565 h 2993922"/>
              <a:gd name="connsiteX473" fmla="*/ 6098752 w 8938307"/>
              <a:gd name="connsiteY473" fmla="*/ 2394241 h 2993922"/>
              <a:gd name="connsiteX474" fmla="*/ 6597826 w 8938307"/>
              <a:gd name="connsiteY474" fmla="*/ 2379679 h 2993922"/>
              <a:gd name="connsiteX475" fmla="*/ 6619006 w 8938307"/>
              <a:gd name="connsiteY475" fmla="*/ 2379679 h 2993922"/>
              <a:gd name="connsiteX476" fmla="*/ 6629598 w 8938307"/>
              <a:gd name="connsiteY476" fmla="*/ 2400860 h 2993922"/>
              <a:gd name="connsiteX477" fmla="*/ 6634892 w 8938307"/>
              <a:gd name="connsiteY477" fmla="*/ 2400860 h 2993922"/>
              <a:gd name="connsiteX478" fmla="*/ 6650778 w 8938307"/>
              <a:gd name="connsiteY478" fmla="*/ 2400860 h 2993922"/>
              <a:gd name="connsiteX479" fmla="*/ 6661368 w 8938307"/>
              <a:gd name="connsiteY479" fmla="*/ 2400860 h 2993922"/>
              <a:gd name="connsiteX480" fmla="*/ 6661368 w 8938307"/>
              <a:gd name="connsiteY480" fmla="*/ 2390269 h 2993922"/>
              <a:gd name="connsiteX481" fmla="*/ 6671958 w 8938307"/>
              <a:gd name="connsiteY481" fmla="*/ 2390269 h 2993922"/>
              <a:gd name="connsiteX482" fmla="*/ 6671958 w 8938307"/>
              <a:gd name="connsiteY482" fmla="*/ 2400860 h 2993922"/>
              <a:gd name="connsiteX483" fmla="*/ 6682550 w 8938307"/>
              <a:gd name="connsiteY483" fmla="*/ 2400860 h 2993922"/>
              <a:gd name="connsiteX484" fmla="*/ 6693140 w 8938307"/>
              <a:gd name="connsiteY484" fmla="*/ 2411450 h 2993922"/>
              <a:gd name="connsiteX485" fmla="*/ 6671958 w 8938307"/>
              <a:gd name="connsiteY485" fmla="*/ 2411450 h 2993922"/>
              <a:gd name="connsiteX486" fmla="*/ 6650778 w 8938307"/>
              <a:gd name="connsiteY486" fmla="*/ 2422040 h 2993922"/>
              <a:gd name="connsiteX487" fmla="*/ 6640188 w 8938307"/>
              <a:gd name="connsiteY487" fmla="*/ 2422040 h 2993922"/>
              <a:gd name="connsiteX488" fmla="*/ 6619006 w 8938307"/>
              <a:gd name="connsiteY488" fmla="*/ 2400860 h 2993922"/>
              <a:gd name="connsiteX489" fmla="*/ 6608416 w 8938307"/>
              <a:gd name="connsiteY489" fmla="*/ 2384973 h 2993922"/>
              <a:gd name="connsiteX490" fmla="*/ 6597826 w 8938307"/>
              <a:gd name="connsiteY490" fmla="*/ 2379679 h 2993922"/>
              <a:gd name="connsiteX491" fmla="*/ 6153028 w 8938307"/>
              <a:gd name="connsiteY491" fmla="*/ 2379679 h 2993922"/>
              <a:gd name="connsiteX492" fmla="*/ 6195390 w 8938307"/>
              <a:gd name="connsiteY492" fmla="*/ 2390269 h 2993922"/>
              <a:gd name="connsiteX493" fmla="*/ 6237752 w 8938307"/>
              <a:gd name="connsiteY493" fmla="*/ 2400860 h 2993922"/>
              <a:gd name="connsiteX494" fmla="*/ 6205980 w 8938307"/>
              <a:gd name="connsiteY494" fmla="*/ 2400860 h 2993922"/>
              <a:gd name="connsiteX495" fmla="*/ 6184800 w 8938307"/>
              <a:gd name="connsiteY495" fmla="*/ 2400860 h 2993922"/>
              <a:gd name="connsiteX496" fmla="*/ 6163620 w 8938307"/>
              <a:gd name="connsiteY496" fmla="*/ 2400860 h 2993922"/>
              <a:gd name="connsiteX497" fmla="*/ 6163620 w 8938307"/>
              <a:gd name="connsiteY497" fmla="*/ 2395565 h 2993922"/>
              <a:gd name="connsiteX498" fmla="*/ 6153028 w 8938307"/>
              <a:gd name="connsiteY498" fmla="*/ 2390269 h 2993922"/>
              <a:gd name="connsiteX499" fmla="*/ 6791101 w 8938307"/>
              <a:gd name="connsiteY499" fmla="*/ 2374383 h 2993922"/>
              <a:gd name="connsiteX500" fmla="*/ 6788454 w 8938307"/>
              <a:gd name="connsiteY500" fmla="*/ 2379679 h 2993922"/>
              <a:gd name="connsiteX501" fmla="*/ 6799044 w 8938307"/>
              <a:gd name="connsiteY501" fmla="*/ 2379679 h 2993922"/>
              <a:gd name="connsiteX502" fmla="*/ 6791101 w 8938307"/>
              <a:gd name="connsiteY502" fmla="*/ 2374383 h 2993922"/>
              <a:gd name="connsiteX503" fmla="*/ 7635686 w 8938307"/>
              <a:gd name="connsiteY503" fmla="*/ 2369088 h 2993922"/>
              <a:gd name="connsiteX504" fmla="*/ 7646278 w 8938307"/>
              <a:gd name="connsiteY504" fmla="*/ 2379679 h 2993922"/>
              <a:gd name="connsiteX505" fmla="*/ 7638334 w 8938307"/>
              <a:gd name="connsiteY505" fmla="*/ 2379679 h 2993922"/>
              <a:gd name="connsiteX506" fmla="*/ 7625096 w 8938307"/>
              <a:gd name="connsiteY506" fmla="*/ 2379679 h 2993922"/>
              <a:gd name="connsiteX507" fmla="*/ 7630390 w 8938307"/>
              <a:gd name="connsiteY507" fmla="*/ 2374383 h 2993922"/>
              <a:gd name="connsiteX508" fmla="*/ 7635686 w 8938307"/>
              <a:gd name="connsiteY508" fmla="*/ 2369088 h 2993922"/>
              <a:gd name="connsiteX509" fmla="*/ 7540374 w 8938307"/>
              <a:gd name="connsiteY509" fmla="*/ 2369088 h 2993922"/>
              <a:gd name="connsiteX510" fmla="*/ 7540374 w 8938307"/>
              <a:gd name="connsiteY510" fmla="*/ 2379679 h 2993922"/>
              <a:gd name="connsiteX511" fmla="*/ 7529782 w 8938307"/>
              <a:gd name="connsiteY511" fmla="*/ 2379679 h 2993922"/>
              <a:gd name="connsiteX512" fmla="*/ 7540374 w 8938307"/>
              <a:gd name="connsiteY512" fmla="*/ 2369088 h 2993922"/>
              <a:gd name="connsiteX513" fmla="*/ 7487420 w 8938307"/>
              <a:gd name="connsiteY513" fmla="*/ 2369088 h 2993922"/>
              <a:gd name="connsiteX514" fmla="*/ 7498011 w 8938307"/>
              <a:gd name="connsiteY514" fmla="*/ 2369088 h 2993922"/>
              <a:gd name="connsiteX515" fmla="*/ 7508601 w 8938307"/>
              <a:gd name="connsiteY515" fmla="*/ 2369088 h 2993922"/>
              <a:gd name="connsiteX516" fmla="*/ 7498011 w 8938307"/>
              <a:gd name="connsiteY516" fmla="*/ 2379679 h 2993922"/>
              <a:gd name="connsiteX517" fmla="*/ 7487420 w 8938307"/>
              <a:gd name="connsiteY517" fmla="*/ 2379679 h 2993922"/>
              <a:gd name="connsiteX518" fmla="*/ 7487420 w 8938307"/>
              <a:gd name="connsiteY518" fmla="*/ 2369088 h 2993922"/>
              <a:gd name="connsiteX519" fmla="*/ 5930630 w 8938307"/>
              <a:gd name="connsiteY519" fmla="*/ 2369088 h 2993922"/>
              <a:gd name="connsiteX520" fmla="*/ 5951812 w 8938307"/>
              <a:gd name="connsiteY520" fmla="*/ 2369088 h 2993922"/>
              <a:gd name="connsiteX521" fmla="*/ 5951812 w 8938307"/>
              <a:gd name="connsiteY521" fmla="*/ 2379679 h 2993922"/>
              <a:gd name="connsiteX522" fmla="*/ 5930630 w 8938307"/>
              <a:gd name="connsiteY522" fmla="*/ 2369088 h 2993922"/>
              <a:gd name="connsiteX523" fmla="*/ 5761183 w 8938307"/>
              <a:gd name="connsiteY523" fmla="*/ 2369088 h 2993922"/>
              <a:gd name="connsiteX524" fmla="*/ 5782364 w 8938307"/>
              <a:gd name="connsiteY524" fmla="*/ 2369088 h 2993922"/>
              <a:gd name="connsiteX525" fmla="*/ 5803545 w 8938307"/>
              <a:gd name="connsiteY525" fmla="*/ 2379679 h 2993922"/>
              <a:gd name="connsiteX526" fmla="*/ 5798250 w 8938307"/>
              <a:gd name="connsiteY526" fmla="*/ 2384973 h 2993922"/>
              <a:gd name="connsiteX527" fmla="*/ 5787660 w 8938307"/>
              <a:gd name="connsiteY527" fmla="*/ 2384973 h 2993922"/>
              <a:gd name="connsiteX528" fmla="*/ 5771774 w 8938307"/>
              <a:gd name="connsiteY528" fmla="*/ 2379679 h 2993922"/>
              <a:gd name="connsiteX529" fmla="*/ 5655279 w 8938307"/>
              <a:gd name="connsiteY529" fmla="*/ 2369088 h 2993922"/>
              <a:gd name="connsiteX530" fmla="*/ 5676460 w 8938307"/>
              <a:gd name="connsiteY530" fmla="*/ 2379679 h 2993922"/>
              <a:gd name="connsiteX531" fmla="*/ 5676460 w 8938307"/>
              <a:gd name="connsiteY531" fmla="*/ 2390269 h 2993922"/>
              <a:gd name="connsiteX532" fmla="*/ 5655279 w 8938307"/>
              <a:gd name="connsiteY532" fmla="*/ 2390269 h 2993922"/>
              <a:gd name="connsiteX533" fmla="*/ 5644689 w 8938307"/>
              <a:gd name="connsiteY533" fmla="*/ 2390269 h 2993922"/>
              <a:gd name="connsiteX534" fmla="*/ 5655279 w 8938307"/>
              <a:gd name="connsiteY534" fmla="*/ 2379679 h 2993922"/>
              <a:gd name="connsiteX535" fmla="*/ 5655279 w 8938307"/>
              <a:gd name="connsiteY535" fmla="*/ 2369088 h 2993922"/>
              <a:gd name="connsiteX536" fmla="*/ 5591737 w 8938307"/>
              <a:gd name="connsiteY536" fmla="*/ 2369088 h 2993922"/>
              <a:gd name="connsiteX537" fmla="*/ 5612918 w 8938307"/>
              <a:gd name="connsiteY537" fmla="*/ 2369088 h 2993922"/>
              <a:gd name="connsiteX538" fmla="*/ 5602327 w 8938307"/>
              <a:gd name="connsiteY538" fmla="*/ 2379679 h 2993922"/>
              <a:gd name="connsiteX539" fmla="*/ 7400050 w 8938307"/>
              <a:gd name="connsiteY539" fmla="*/ 2363793 h 2993922"/>
              <a:gd name="connsiteX540" fmla="*/ 7402697 w 8938307"/>
              <a:gd name="connsiteY540" fmla="*/ 2369088 h 2993922"/>
              <a:gd name="connsiteX541" fmla="*/ 7392107 w 8938307"/>
              <a:gd name="connsiteY541" fmla="*/ 2369088 h 2993922"/>
              <a:gd name="connsiteX542" fmla="*/ 7400050 w 8938307"/>
              <a:gd name="connsiteY542" fmla="*/ 2363793 h 2993922"/>
              <a:gd name="connsiteX543" fmla="*/ 7095574 w 8938307"/>
              <a:gd name="connsiteY543" fmla="*/ 2358498 h 2993922"/>
              <a:gd name="connsiteX544" fmla="*/ 7106166 w 8938307"/>
              <a:gd name="connsiteY544" fmla="*/ 2358498 h 2993922"/>
              <a:gd name="connsiteX545" fmla="*/ 7116756 w 8938307"/>
              <a:gd name="connsiteY545" fmla="*/ 2358498 h 2993922"/>
              <a:gd name="connsiteX546" fmla="*/ 7106166 w 8938307"/>
              <a:gd name="connsiteY546" fmla="*/ 2369088 h 2993922"/>
              <a:gd name="connsiteX547" fmla="*/ 6184800 w 8938307"/>
              <a:gd name="connsiteY547" fmla="*/ 2358498 h 2993922"/>
              <a:gd name="connsiteX548" fmla="*/ 6195390 w 8938307"/>
              <a:gd name="connsiteY548" fmla="*/ 2358498 h 2993922"/>
              <a:gd name="connsiteX549" fmla="*/ 6195390 w 8938307"/>
              <a:gd name="connsiteY549" fmla="*/ 2363793 h 2993922"/>
              <a:gd name="connsiteX550" fmla="*/ 6195390 w 8938307"/>
              <a:gd name="connsiteY550" fmla="*/ 2369088 h 2993922"/>
              <a:gd name="connsiteX551" fmla="*/ 6126553 w 8938307"/>
              <a:gd name="connsiteY551" fmla="*/ 2358498 h 2993922"/>
              <a:gd name="connsiteX552" fmla="*/ 6137142 w 8938307"/>
              <a:gd name="connsiteY552" fmla="*/ 2369088 h 2993922"/>
              <a:gd name="connsiteX553" fmla="*/ 6121257 w 8938307"/>
              <a:gd name="connsiteY553" fmla="*/ 2379679 h 2993922"/>
              <a:gd name="connsiteX554" fmla="*/ 6100076 w 8938307"/>
              <a:gd name="connsiteY554" fmla="*/ 2369088 h 2993922"/>
              <a:gd name="connsiteX555" fmla="*/ 6110668 w 8938307"/>
              <a:gd name="connsiteY555" fmla="*/ 2369088 h 2993922"/>
              <a:gd name="connsiteX556" fmla="*/ 6121257 w 8938307"/>
              <a:gd name="connsiteY556" fmla="*/ 2369088 h 2993922"/>
              <a:gd name="connsiteX557" fmla="*/ 6126553 w 8938307"/>
              <a:gd name="connsiteY557" fmla="*/ 2358498 h 2993922"/>
              <a:gd name="connsiteX558" fmla="*/ 5475243 w 8938307"/>
              <a:gd name="connsiteY558" fmla="*/ 2358498 h 2993922"/>
              <a:gd name="connsiteX559" fmla="*/ 5485833 w 8938307"/>
              <a:gd name="connsiteY559" fmla="*/ 2358498 h 2993922"/>
              <a:gd name="connsiteX560" fmla="*/ 5507014 w 8938307"/>
              <a:gd name="connsiteY560" fmla="*/ 2369088 h 2993922"/>
              <a:gd name="connsiteX561" fmla="*/ 5538785 w 8938307"/>
              <a:gd name="connsiteY561" fmla="*/ 2379679 h 2993922"/>
              <a:gd name="connsiteX562" fmla="*/ 5559966 w 8938307"/>
              <a:gd name="connsiteY562" fmla="*/ 2379679 h 2993922"/>
              <a:gd name="connsiteX563" fmla="*/ 5581147 w 8938307"/>
              <a:gd name="connsiteY563" fmla="*/ 2379679 h 2993922"/>
              <a:gd name="connsiteX564" fmla="*/ 5517604 w 8938307"/>
              <a:gd name="connsiteY564" fmla="*/ 2390269 h 2993922"/>
              <a:gd name="connsiteX565" fmla="*/ 5496423 w 8938307"/>
              <a:gd name="connsiteY565" fmla="*/ 2379679 h 2993922"/>
              <a:gd name="connsiteX566" fmla="*/ 7892505 w 8938307"/>
              <a:gd name="connsiteY566" fmla="*/ 2353202 h 2993922"/>
              <a:gd name="connsiteX567" fmla="*/ 7911038 w 8938307"/>
              <a:gd name="connsiteY567" fmla="*/ 2358498 h 2993922"/>
              <a:gd name="connsiteX568" fmla="*/ 7932219 w 8938307"/>
              <a:gd name="connsiteY568" fmla="*/ 2369088 h 2993922"/>
              <a:gd name="connsiteX569" fmla="*/ 7953398 w 8938307"/>
              <a:gd name="connsiteY569" fmla="*/ 2379679 h 2993922"/>
              <a:gd name="connsiteX570" fmla="*/ 7963990 w 8938307"/>
              <a:gd name="connsiteY570" fmla="*/ 2379679 h 2993922"/>
              <a:gd name="connsiteX571" fmla="*/ 7953398 w 8938307"/>
              <a:gd name="connsiteY571" fmla="*/ 2390269 h 2993922"/>
              <a:gd name="connsiteX572" fmla="*/ 7963990 w 8938307"/>
              <a:gd name="connsiteY572" fmla="*/ 2395565 h 2993922"/>
              <a:gd name="connsiteX573" fmla="*/ 7985171 w 8938307"/>
              <a:gd name="connsiteY573" fmla="*/ 2400860 h 2993922"/>
              <a:gd name="connsiteX574" fmla="*/ 8069894 w 8938307"/>
              <a:gd name="connsiteY574" fmla="*/ 2443221 h 2993922"/>
              <a:gd name="connsiteX575" fmla="*/ 8175798 w 8938307"/>
              <a:gd name="connsiteY575" fmla="*/ 2485583 h 2993922"/>
              <a:gd name="connsiteX576" fmla="*/ 8223454 w 8938307"/>
              <a:gd name="connsiteY576" fmla="*/ 2517354 h 2993922"/>
              <a:gd name="connsiteX577" fmla="*/ 8249931 w 8938307"/>
              <a:gd name="connsiteY577" fmla="*/ 2538535 h 2993922"/>
              <a:gd name="connsiteX578" fmla="*/ 8255225 w 8938307"/>
              <a:gd name="connsiteY578" fmla="*/ 2549125 h 2993922"/>
              <a:gd name="connsiteX579" fmla="*/ 8260521 w 8938307"/>
              <a:gd name="connsiteY579" fmla="*/ 2559716 h 2993922"/>
              <a:gd name="connsiteX580" fmla="*/ 8249931 w 8938307"/>
              <a:gd name="connsiteY580" fmla="*/ 2559716 h 2993922"/>
              <a:gd name="connsiteX581" fmla="*/ 8228750 w 8938307"/>
              <a:gd name="connsiteY581" fmla="*/ 2549125 h 2993922"/>
              <a:gd name="connsiteX582" fmla="*/ 8212864 w 8938307"/>
              <a:gd name="connsiteY582" fmla="*/ 2554421 h 2993922"/>
              <a:gd name="connsiteX583" fmla="*/ 8207569 w 8938307"/>
              <a:gd name="connsiteY583" fmla="*/ 2543831 h 2993922"/>
              <a:gd name="connsiteX584" fmla="*/ 8186387 w 8938307"/>
              <a:gd name="connsiteY584" fmla="*/ 2522650 h 2993922"/>
              <a:gd name="connsiteX585" fmla="*/ 8154617 w 8938307"/>
              <a:gd name="connsiteY585" fmla="*/ 2517354 h 2993922"/>
              <a:gd name="connsiteX586" fmla="*/ 8165206 w 8938307"/>
              <a:gd name="connsiteY586" fmla="*/ 2527944 h 2993922"/>
              <a:gd name="connsiteX587" fmla="*/ 8112254 w 8938307"/>
              <a:gd name="connsiteY587" fmla="*/ 2485583 h 2993922"/>
              <a:gd name="connsiteX588" fmla="*/ 8048712 w 8938307"/>
              <a:gd name="connsiteY588" fmla="*/ 2453812 h 2993922"/>
              <a:gd name="connsiteX589" fmla="*/ 8016942 w 8938307"/>
              <a:gd name="connsiteY589" fmla="*/ 2432631 h 2993922"/>
              <a:gd name="connsiteX590" fmla="*/ 8001056 w 8938307"/>
              <a:gd name="connsiteY590" fmla="*/ 2427335 h 2993922"/>
              <a:gd name="connsiteX591" fmla="*/ 7990465 w 8938307"/>
              <a:gd name="connsiteY591" fmla="*/ 2422040 h 2993922"/>
              <a:gd name="connsiteX592" fmla="*/ 7974579 w 8938307"/>
              <a:gd name="connsiteY592" fmla="*/ 2422040 h 2993922"/>
              <a:gd name="connsiteX593" fmla="*/ 7963990 w 8938307"/>
              <a:gd name="connsiteY593" fmla="*/ 2411450 h 2993922"/>
              <a:gd name="connsiteX594" fmla="*/ 7953398 w 8938307"/>
              <a:gd name="connsiteY594" fmla="*/ 2411450 h 2993922"/>
              <a:gd name="connsiteX595" fmla="*/ 7942808 w 8938307"/>
              <a:gd name="connsiteY595" fmla="*/ 2400860 h 2993922"/>
              <a:gd name="connsiteX596" fmla="*/ 7921627 w 8938307"/>
              <a:gd name="connsiteY596" fmla="*/ 2390269 h 2993922"/>
              <a:gd name="connsiteX597" fmla="*/ 7911038 w 8938307"/>
              <a:gd name="connsiteY597" fmla="*/ 2379679 h 2993922"/>
              <a:gd name="connsiteX598" fmla="*/ 7879267 w 8938307"/>
              <a:gd name="connsiteY598" fmla="*/ 2358498 h 2993922"/>
              <a:gd name="connsiteX599" fmla="*/ 7892505 w 8938307"/>
              <a:gd name="connsiteY599" fmla="*/ 2353202 h 2993922"/>
              <a:gd name="connsiteX600" fmla="*/ 7180299 w 8938307"/>
              <a:gd name="connsiteY600" fmla="*/ 2347908 h 2993922"/>
              <a:gd name="connsiteX601" fmla="*/ 7212070 w 8938307"/>
              <a:gd name="connsiteY601" fmla="*/ 2358498 h 2993922"/>
              <a:gd name="connsiteX602" fmla="*/ 7227956 w 8938307"/>
              <a:gd name="connsiteY602" fmla="*/ 2369088 h 2993922"/>
              <a:gd name="connsiteX603" fmla="*/ 7233251 w 8938307"/>
              <a:gd name="connsiteY603" fmla="*/ 2379679 h 2993922"/>
              <a:gd name="connsiteX604" fmla="*/ 7190889 w 8938307"/>
              <a:gd name="connsiteY604" fmla="*/ 2379679 h 2993922"/>
              <a:gd name="connsiteX605" fmla="*/ 7180299 w 8938307"/>
              <a:gd name="connsiteY605" fmla="*/ 2369088 h 2993922"/>
              <a:gd name="connsiteX606" fmla="*/ 7190889 w 8938307"/>
              <a:gd name="connsiteY606" fmla="*/ 2358498 h 2993922"/>
              <a:gd name="connsiteX607" fmla="*/ 7180299 w 8938307"/>
              <a:gd name="connsiteY607" fmla="*/ 2358498 h 2993922"/>
              <a:gd name="connsiteX608" fmla="*/ 5835316 w 8938307"/>
              <a:gd name="connsiteY608" fmla="*/ 2337317 h 2993922"/>
              <a:gd name="connsiteX609" fmla="*/ 5856497 w 8938307"/>
              <a:gd name="connsiteY609" fmla="*/ 2347908 h 2993922"/>
              <a:gd name="connsiteX610" fmla="*/ 5824726 w 8938307"/>
              <a:gd name="connsiteY610" fmla="*/ 2347908 h 2993922"/>
              <a:gd name="connsiteX611" fmla="*/ 5533490 w 8938307"/>
              <a:gd name="connsiteY611" fmla="*/ 2337317 h 2993922"/>
              <a:gd name="connsiteX612" fmla="*/ 5538785 w 8938307"/>
              <a:gd name="connsiteY612" fmla="*/ 2337317 h 2993922"/>
              <a:gd name="connsiteX613" fmla="*/ 5517604 w 8938307"/>
              <a:gd name="connsiteY613" fmla="*/ 2358498 h 2993922"/>
              <a:gd name="connsiteX614" fmla="*/ 5517604 w 8938307"/>
              <a:gd name="connsiteY614" fmla="*/ 2347908 h 2993922"/>
              <a:gd name="connsiteX615" fmla="*/ 5533490 w 8938307"/>
              <a:gd name="connsiteY615" fmla="*/ 2337317 h 2993922"/>
              <a:gd name="connsiteX616" fmla="*/ 7450355 w 8938307"/>
              <a:gd name="connsiteY616" fmla="*/ 2332021 h 2993922"/>
              <a:gd name="connsiteX617" fmla="*/ 7455649 w 8938307"/>
              <a:gd name="connsiteY617" fmla="*/ 2337317 h 2993922"/>
              <a:gd name="connsiteX618" fmla="*/ 7445059 w 8938307"/>
              <a:gd name="connsiteY618" fmla="*/ 2347908 h 2993922"/>
              <a:gd name="connsiteX619" fmla="*/ 7434468 w 8938307"/>
              <a:gd name="connsiteY619" fmla="*/ 2337317 h 2993922"/>
              <a:gd name="connsiteX620" fmla="*/ 7450355 w 8938307"/>
              <a:gd name="connsiteY620" fmla="*/ 2332021 h 2993922"/>
              <a:gd name="connsiteX621" fmla="*/ 7274290 w 8938307"/>
              <a:gd name="connsiteY621" fmla="*/ 2330698 h 2993922"/>
              <a:gd name="connsiteX622" fmla="*/ 7280908 w 8938307"/>
              <a:gd name="connsiteY622" fmla="*/ 2332021 h 2993922"/>
              <a:gd name="connsiteX623" fmla="*/ 7280908 w 8938307"/>
              <a:gd name="connsiteY623" fmla="*/ 2342612 h 2993922"/>
              <a:gd name="connsiteX624" fmla="*/ 7265022 w 8938307"/>
              <a:gd name="connsiteY624" fmla="*/ 2347908 h 2993922"/>
              <a:gd name="connsiteX625" fmla="*/ 7265022 w 8938307"/>
              <a:gd name="connsiteY625" fmla="*/ 2337317 h 2993922"/>
              <a:gd name="connsiteX626" fmla="*/ 7274290 w 8938307"/>
              <a:gd name="connsiteY626" fmla="*/ 2330698 h 2993922"/>
              <a:gd name="connsiteX627" fmla="*/ 7805134 w 8938307"/>
              <a:gd name="connsiteY627" fmla="*/ 2326727 h 2993922"/>
              <a:gd name="connsiteX628" fmla="*/ 7815724 w 8938307"/>
              <a:gd name="connsiteY628" fmla="*/ 2326727 h 2993922"/>
              <a:gd name="connsiteX629" fmla="*/ 7815724 w 8938307"/>
              <a:gd name="connsiteY629" fmla="*/ 2337317 h 2993922"/>
              <a:gd name="connsiteX630" fmla="*/ 7810428 w 8938307"/>
              <a:gd name="connsiteY630" fmla="*/ 2337317 h 2993922"/>
              <a:gd name="connsiteX631" fmla="*/ 7805134 w 8938307"/>
              <a:gd name="connsiteY631" fmla="*/ 2337317 h 2993922"/>
              <a:gd name="connsiteX632" fmla="*/ 7805134 w 8938307"/>
              <a:gd name="connsiteY632" fmla="*/ 2326727 h 2993922"/>
              <a:gd name="connsiteX633" fmla="*/ 7582734 w 8938307"/>
              <a:gd name="connsiteY633" fmla="*/ 2326727 h 2993922"/>
              <a:gd name="connsiteX634" fmla="*/ 7593326 w 8938307"/>
              <a:gd name="connsiteY634" fmla="*/ 2326727 h 2993922"/>
              <a:gd name="connsiteX635" fmla="*/ 7582734 w 8938307"/>
              <a:gd name="connsiteY635" fmla="*/ 2337317 h 2993922"/>
              <a:gd name="connsiteX636" fmla="*/ 7492716 w 8938307"/>
              <a:gd name="connsiteY636" fmla="*/ 2326727 h 2993922"/>
              <a:gd name="connsiteX637" fmla="*/ 7519192 w 8938307"/>
              <a:gd name="connsiteY637" fmla="*/ 2326727 h 2993922"/>
              <a:gd name="connsiteX638" fmla="*/ 7519192 w 8938307"/>
              <a:gd name="connsiteY638" fmla="*/ 2337317 h 2993922"/>
              <a:gd name="connsiteX639" fmla="*/ 7476830 w 8938307"/>
              <a:gd name="connsiteY639" fmla="*/ 2337317 h 2993922"/>
              <a:gd name="connsiteX640" fmla="*/ 7492716 w 8938307"/>
              <a:gd name="connsiteY640" fmla="*/ 2326727 h 2993922"/>
              <a:gd name="connsiteX641" fmla="*/ 7053214 w 8938307"/>
              <a:gd name="connsiteY641" fmla="*/ 2326727 h 2993922"/>
              <a:gd name="connsiteX642" fmla="*/ 7063804 w 8938307"/>
              <a:gd name="connsiteY642" fmla="*/ 2337317 h 2993922"/>
              <a:gd name="connsiteX643" fmla="*/ 7053214 w 8938307"/>
              <a:gd name="connsiteY643" fmla="*/ 2337317 h 2993922"/>
              <a:gd name="connsiteX644" fmla="*/ 7053214 w 8938307"/>
              <a:gd name="connsiteY644" fmla="*/ 2326727 h 2993922"/>
              <a:gd name="connsiteX645" fmla="*/ 5782364 w 8938307"/>
              <a:gd name="connsiteY645" fmla="*/ 2326727 h 2993922"/>
              <a:gd name="connsiteX646" fmla="*/ 5792954 w 8938307"/>
              <a:gd name="connsiteY646" fmla="*/ 2326727 h 2993922"/>
              <a:gd name="connsiteX647" fmla="*/ 5808840 w 8938307"/>
              <a:gd name="connsiteY647" fmla="*/ 2332021 h 2993922"/>
              <a:gd name="connsiteX648" fmla="*/ 5814135 w 8938307"/>
              <a:gd name="connsiteY648" fmla="*/ 2337317 h 2993922"/>
              <a:gd name="connsiteX649" fmla="*/ 5792954 w 8938307"/>
              <a:gd name="connsiteY649" fmla="*/ 2337317 h 2993922"/>
              <a:gd name="connsiteX650" fmla="*/ 5718822 w 8938307"/>
              <a:gd name="connsiteY650" fmla="*/ 2326727 h 2993922"/>
              <a:gd name="connsiteX651" fmla="*/ 5718822 w 8938307"/>
              <a:gd name="connsiteY651" fmla="*/ 2337317 h 2993922"/>
              <a:gd name="connsiteX652" fmla="*/ 5718822 w 8938307"/>
              <a:gd name="connsiteY652" fmla="*/ 2342612 h 2993922"/>
              <a:gd name="connsiteX653" fmla="*/ 5729412 w 8938307"/>
              <a:gd name="connsiteY653" fmla="*/ 2347908 h 2993922"/>
              <a:gd name="connsiteX654" fmla="*/ 5729412 w 8938307"/>
              <a:gd name="connsiteY654" fmla="*/ 2358498 h 2993922"/>
              <a:gd name="connsiteX655" fmla="*/ 5655279 w 8938307"/>
              <a:gd name="connsiteY655" fmla="*/ 2358498 h 2993922"/>
              <a:gd name="connsiteX656" fmla="*/ 5644689 w 8938307"/>
              <a:gd name="connsiteY656" fmla="*/ 2358498 h 2993922"/>
              <a:gd name="connsiteX657" fmla="*/ 5644689 w 8938307"/>
              <a:gd name="connsiteY657" fmla="*/ 2353202 h 2993922"/>
              <a:gd name="connsiteX658" fmla="*/ 5634099 w 8938307"/>
              <a:gd name="connsiteY658" fmla="*/ 2347908 h 2993922"/>
              <a:gd name="connsiteX659" fmla="*/ 5623508 w 8938307"/>
              <a:gd name="connsiteY659" fmla="*/ 2347908 h 2993922"/>
              <a:gd name="connsiteX660" fmla="*/ 5618214 w 8938307"/>
              <a:gd name="connsiteY660" fmla="*/ 2347908 h 2993922"/>
              <a:gd name="connsiteX661" fmla="*/ 5602327 w 8938307"/>
              <a:gd name="connsiteY661" fmla="*/ 2337317 h 2993922"/>
              <a:gd name="connsiteX662" fmla="*/ 5655279 w 8938307"/>
              <a:gd name="connsiteY662" fmla="*/ 2347908 h 2993922"/>
              <a:gd name="connsiteX663" fmla="*/ 5708232 w 8938307"/>
              <a:gd name="connsiteY663" fmla="*/ 2337317 h 2993922"/>
              <a:gd name="connsiteX664" fmla="*/ 5718822 w 8938307"/>
              <a:gd name="connsiteY664" fmla="*/ 2326727 h 2993922"/>
              <a:gd name="connsiteX665" fmla="*/ 5665870 w 8938307"/>
              <a:gd name="connsiteY665" fmla="*/ 2326727 h 2993922"/>
              <a:gd name="connsiteX666" fmla="*/ 5665870 w 8938307"/>
              <a:gd name="connsiteY666" fmla="*/ 2337317 h 2993922"/>
              <a:gd name="connsiteX667" fmla="*/ 5644689 w 8938307"/>
              <a:gd name="connsiteY667" fmla="*/ 2337317 h 2993922"/>
              <a:gd name="connsiteX668" fmla="*/ 6047124 w 8938307"/>
              <a:gd name="connsiteY668" fmla="*/ 2321431 h 2993922"/>
              <a:gd name="connsiteX669" fmla="*/ 6057716 w 8938307"/>
              <a:gd name="connsiteY669" fmla="*/ 2326727 h 2993922"/>
              <a:gd name="connsiteX670" fmla="*/ 6049772 w 8938307"/>
              <a:gd name="connsiteY670" fmla="*/ 2325403 h 2993922"/>
              <a:gd name="connsiteX671" fmla="*/ 7836904 w 8938307"/>
              <a:gd name="connsiteY671" fmla="*/ 2316136 h 2993922"/>
              <a:gd name="connsiteX672" fmla="*/ 7858085 w 8938307"/>
              <a:gd name="connsiteY672" fmla="*/ 2337317 h 2993922"/>
              <a:gd name="connsiteX673" fmla="*/ 7868675 w 8938307"/>
              <a:gd name="connsiteY673" fmla="*/ 2353202 h 2993922"/>
              <a:gd name="connsiteX674" fmla="*/ 7858085 w 8938307"/>
              <a:gd name="connsiteY674" fmla="*/ 2358498 h 2993922"/>
              <a:gd name="connsiteX675" fmla="*/ 7847494 w 8938307"/>
              <a:gd name="connsiteY675" fmla="*/ 2347908 h 2993922"/>
              <a:gd name="connsiteX676" fmla="*/ 7836904 w 8938307"/>
              <a:gd name="connsiteY676" fmla="*/ 2332021 h 2993922"/>
              <a:gd name="connsiteX677" fmla="*/ 7826313 w 8938307"/>
              <a:gd name="connsiteY677" fmla="*/ 2326727 h 2993922"/>
              <a:gd name="connsiteX678" fmla="*/ 7312678 w 8938307"/>
              <a:gd name="connsiteY678" fmla="*/ 2316136 h 2993922"/>
              <a:gd name="connsiteX679" fmla="*/ 7317974 w 8938307"/>
              <a:gd name="connsiteY679" fmla="*/ 2316136 h 2993922"/>
              <a:gd name="connsiteX680" fmla="*/ 7307384 w 8938307"/>
              <a:gd name="connsiteY680" fmla="*/ 2326727 h 2993922"/>
              <a:gd name="connsiteX681" fmla="*/ 7302088 w 8938307"/>
              <a:gd name="connsiteY681" fmla="*/ 2321431 h 2993922"/>
              <a:gd name="connsiteX682" fmla="*/ 7312678 w 8938307"/>
              <a:gd name="connsiteY682" fmla="*/ 2316136 h 2993922"/>
              <a:gd name="connsiteX683" fmla="*/ 7010852 w 8938307"/>
              <a:gd name="connsiteY683" fmla="*/ 2316136 h 2993922"/>
              <a:gd name="connsiteX684" fmla="*/ 7021443 w 8938307"/>
              <a:gd name="connsiteY684" fmla="*/ 2326727 h 2993922"/>
              <a:gd name="connsiteX685" fmla="*/ 7010852 w 8938307"/>
              <a:gd name="connsiteY685" fmla="*/ 2337317 h 2993922"/>
              <a:gd name="connsiteX686" fmla="*/ 7000262 w 8938307"/>
              <a:gd name="connsiteY686" fmla="*/ 2326727 h 2993922"/>
              <a:gd name="connsiteX687" fmla="*/ 7010852 w 8938307"/>
              <a:gd name="connsiteY687" fmla="*/ 2316136 h 2993922"/>
              <a:gd name="connsiteX688" fmla="*/ 6036534 w 8938307"/>
              <a:gd name="connsiteY688" fmla="*/ 2316136 h 2993922"/>
              <a:gd name="connsiteX689" fmla="*/ 6044477 w 8938307"/>
              <a:gd name="connsiteY689" fmla="*/ 2317461 h 2993922"/>
              <a:gd name="connsiteX690" fmla="*/ 6047124 w 8938307"/>
              <a:gd name="connsiteY690" fmla="*/ 2321431 h 2993922"/>
              <a:gd name="connsiteX691" fmla="*/ 6004764 w 8938307"/>
              <a:gd name="connsiteY691" fmla="*/ 2316136 h 2993922"/>
              <a:gd name="connsiteX692" fmla="*/ 6004764 w 8938307"/>
              <a:gd name="connsiteY692" fmla="*/ 2326727 h 2993922"/>
              <a:gd name="connsiteX693" fmla="*/ 6015353 w 8938307"/>
              <a:gd name="connsiteY693" fmla="*/ 2321431 h 2993922"/>
              <a:gd name="connsiteX694" fmla="*/ 6004764 w 8938307"/>
              <a:gd name="connsiteY694" fmla="*/ 2316136 h 2993922"/>
              <a:gd name="connsiteX695" fmla="*/ 5401110 w 8938307"/>
              <a:gd name="connsiteY695" fmla="*/ 2316136 h 2993922"/>
              <a:gd name="connsiteX696" fmla="*/ 5485833 w 8938307"/>
              <a:gd name="connsiteY696" fmla="*/ 2326727 h 2993922"/>
              <a:gd name="connsiteX697" fmla="*/ 5496423 w 8938307"/>
              <a:gd name="connsiteY697" fmla="*/ 2347908 h 2993922"/>
              <a:gd name="connsiteX698" fmla="*/ 5480538 w 8938307"/>
              <a:gd name="connsiteY698" fmla="*/ 2342612 h 2993922"/>
              <a:gd name="connsiteX699" fmla="*/ 5448766 w 8938307"/>
              <a:gd name="connsiteY699" fmla="*/ 2332021 h 2993922"/>
              <a:gd name="connsiteX700" fmla="*/ 5416996 w 8938307"/>
              <a:gd name="connsiteY700" fmla="*/ 2321431 h 2993922"/>
              <a:gd name="connsiteX701" fmla="*/ 5401110 w 8938307"/>
              <a:gd name="connsiteY701" fmla="*/ 2316136 h 2993922"/>
              <a:gd name="connsiteX702" fmla="*/ 7773361 w 8938307"/>
              <a:gd name="connsiteY702" fmla="*/ 2305546 h 2993922"/>
              <a:gd name="connsiteX703" fmla="*/ 7783952 w 8938307"/>
              <a:gd name="connsiteY703" fmla="*/ 2305546 h 2993922"/>
              <a:gd name="connsiteX704" fmla="*/ 7794542 w 8938307"/>
              <a:gd name="connsiteY704" fmla="*/ 2316136 h 2993922"/>
              <a:gd name="connsiteX705" fmla="*/ 7789248 w 8938307"/>
              <a:gd name="connsiteY705" fmla="*/ 2316136 h 2993922"/>
              <a:gd name="connsiteX706" fmla="*/ 7783952 w 8938307"/>
              <a:gd name="connsiteY706" fmla="*/ 2316136 h 2993922"/>
              <a:gd name="connsiteX707" fmla="*/ 7667457 w 8938307"/>
              <a:gd name="connsiteY707" fmla="*/ 2305546 h 2993922"/>
              <a:gd name="connsiteX708" fmla="*/ 7678048 w 8938307"/>
              <a:gd name="connsiteY708" fmla="*/ 2305546 h 2993922"/>
              <a:gd name="connsiteX709" fmla="*/ 7683344 w 8938307"/>
              <a:gd name="connsiteY709" fmla="*/ 2310841 h 2993922"/>
              <a:gd name="connsiteX710" fmla="*/ 7699230 w 8938307"/>
              <a:gd name="connsiteY710" fmla="*/ 2316136 h 2993922"/>
              <a:gd name="connsiteX711" fmla="*/ 7678048 w 8938307"/>
              <a:gd name="connsiteY711" fmla="*/ 2316136 h 2993922"/>
              <a:gd name="connsiteX712" fmla="*/ 7550963 w 8938307"/>
              <a:gd name="connsiteY712" fmla="*/ 2305546 h 2993922"/>
              <a:gd name="connsiteX713" fmla="*/ 7561553 w 8938307"/>
              <a:gd name="connsiteY713" fmla="*/ 2305546 h 2993922"/>
              <a:gd name="connsiteX714" fmla="*/ 7550963 w 8938307"/>
              <a:gd name="connsiteY714" fmla="*/ 2316136 h 2993922"/>
              <a:gd name="connsiteX715" fmla="*/ 7550963 w 8938307"/>
              <a:gd name="connsiteY715" fmla="*/ 2305546 h 2993922"/>
              <a:gd name="connsiteX716" fmla="*/ 5655279 w 8938307"/>
              <a:gd name="connsiteY716" fmla="*/ 2305546 h 2993922"/>
              <a:gd name="connsiteX717" fmla="*/ 5676460 w 8938307"/>
              <a:gd name="connsiteY717" fmla="*/ 2316136 h 2993922"/>
              <a:gd name="connsiteX718" fmla="*/ 5665870 w 8938307"/>
              <a:gd name="connsiteY718" fmla="*/ 2316136 h 2993922"/>
              <a:gd name="connsiteX719" fmla="*/ 5644689 w 8938307"/>
              <a:gd name="connsiteY719" fmla="*/ 2316136 h 2993922"/>
              <a:gd name="connsiteX720" fmla="*/ 5655279 w 8938307"/>
              <a:gd name="connsiteY720" fmla="*/ 2305546 h 2993922"/>
              <a:gd name="connsiteX721" fmla="*/ 4871588 w 8938307"/>
              <a:gd name="connsiteY721" fmla="*/ 2305546 h 2993922"/>
              <a:gd name="connsiteX722" fmla="*/ 4882180 w 8938307"/>
              <a:gd name="connsiteY722" fmla="*/ 2316136 h 2993922"/>
              <a:gd name="connsiteX723" fmla="*/ 4871588 w 8938307"/>
              <a:gd name="connsiteY723" fmla="*/ 2316136 h 2993922"/>
              <a:gd name="connsiteX724" fmla="*/ 4765684 w 8938307"/>
              <a:gd name="connsiteY724" fmla="*/ 2305546 h 2993922"/>
              <a:gd name="connsiteX725" fmla="*/ 4776276 w 8938307"/>
              <a:gd name="connsiteY725" fmla="*/ 2305546 h 2993922"/>
              <a:gd name="connsiteX726" fmla="*/ 4776276 w 8938307"/>
              <a:gd name="connsiteY726" fmla="*/ 2316136 h 2993922"/>
              <a:gd name="connsiteX727" fmla="*/ 4765684 w 8938307"/>
              <a:gd name="connsiteY727" fmla="*/ 2316136 h 2993922"/>
              <a:gd name="connsiteX728" fmla="*/ 6092134 w 8938307"/>
              <a:gd name="connsiteY728" fmla="*/ 2302237 h 2993922"/>
              <a:gd name="connsiteX729" fmla="*/ 6131847 w 8938307"/>
              <a:gd name="connsiteY729" fmla="*/ 2316136 h 2993922"/>
              <a:gd name="connsiteX730" fmla="*/ 6195390 w 8938307"/>
              <a:gd name="connsiteY730" fmla="*/ 2337317 h 2993922"/>
              <a:gd name="connsiteX731" fmla="*/ 6205980 w 8938307"/>
              <a:gd name="connsiteY731" fmla="*/ 2347908 h 2993922"/>
              <a:gd name="connsiteX732" fmla="*/ 6184800 w 8938307"/>
              <a:gd name="connsiteY732" fmla="*/ 2347908 h 2993922"/>
              <a:gd name="connsiteX733" fmla="*/ 6158324 w 8938307"/>
              <a:gd name="connsiteY733" fmla="*/ 2342612 h 2993922"/>
              <a:gd name="connsiteX734" fmla="*/ 6121257 w 8938307"/>
              <a:gd name="connsiteY734" fmla="*/ 2326727 h 2993922"/>
              <a:gd name="connsiteX735" fmla="*/ 6089486 w 8938307"/>
              <a:gd name="connsiteY735" fmla="*/ 2305546 h 2993922"/>
              <a:gd name="connsiteX736" fmla="*/ 6092134 w 8938307"/>
              <a:gd name="connsiteY736" fmla="*/ 2302237 h 2993922"/>
              <a:gd name="connsiteX737" fmla="*/ 6407198 w 8938307"/>
              <a:gd name="connsiteY737" fmla="*/ 2294956 h 2993922"/>
              <a:gd name="connsiteX738" fmla="*/ 6417788 w 8938307"/>
              <a:gd name="connsiteY738" fmla="*/ 2294956 h 2993922"/>
              <a:gd name="connsiteX739" fmla="*/ 6423084 w 8938307"/>
              <a:gd name="connsiteY739" fmla="*/ 2305546 h 2993922"/>
              <a:gd name="connsiteX740" fmla="*/ 6417788 w 8938307"/>
              <a:gd name="connsiteY740" fmla="*/ 2305546 h 2993922"/>
              <a:gd name="connsiteX741" fmla="*/ 5708232 w 8938307"/>
              <a:gd name="connsiteY741" fmla="*/ 2294956 h 2993922"/>
              <a:gd name="connsiteX742" fmla="*/ 5718822 w 8938307"/>
              <a:gd name="connsiteY742" fmla="*/ 2294956 h 2993922"/>
              <a:gd name="connsiteX743" fmla="*/ 5729412 w 8938307"/>
              <a:gd name="connsiteY743" fmla="*/ 2300250 h 2993922"/>
              <a:gd name="connsiteX744" fmla="*/ 5718822 w 8938307"/>
              <a:gd name="connsiteY744" fmla="*/ 2305546 h 2993922"/>
              <a:gd name="connsiteX745" fmla="*/ 5713526 w 8938307"/>
              <a:gd name="connsiteY745" fmla="*/ 2300250 h 2993922"/>
              <a:gd name="connsiteX746" fmla="*/ 5708232 w 8938307"/>
              <a:gd name="connsiteY746" fmla="*/ 2294956 h 2993922"/>
              <a:gd name="connsiteX747" fmla="*/ 7302088 w 8938307"/>
              <a:gd name="connsiteY747" fmla="*/ 2284365 h 2993922"/>
              <a:gd name="connsiteX748" fmla="*/ 7307384 w 8938307"/>
              <a:gd name="connsiteY748" fmla="*/ 2284365 h 2993922"/>
              <a:gd name="connsiteX749" fmla="*/ 7296793 w 8938307"/>
              <a:gd name="connsiteY749" fmla="*/ 2294956 h 2993922"/>
              <a:gd name="connsiteX750" fmla="*/ 7302088 w 8938307"/>
              <a:gd name="connsiteY750" fmla="*/ 2284365 h 2993922"/>
              <a:gd name="connsiteX751" fmla="*/ 5972991 w 8938307"/>
              <a:gd name="connsiteY751" fmla="*/ 2284365 h 2993922"/>
              <a:gd name="connsiteX752" fmla="*/ 5983582 w 8938307"/>
              <a:gd name="connsiteY752" fmla="*/ 2294956 h 2993922"/>
              <a:gd name="connsiteX753" fmla="*/ 6015353 w 8938307"/>
              <a:gd name="connsiteY753" fmla="*/ 2305546 h 2993922"/>
              <a:gd name="connsiteX754" fmla="*/ 6036534 w 8938307"/>
              <a:gd name="connsiteY754" fmla="*/ 2316136 h 2993922"/>
              <a:gd name="connsiteX755" fmla="*/ 6036534 w 8938307"/>
              <a:gd name="connsiteY755" fmla="*/ 2326727 h 2993922"/>
              <a:gd name="connsiteX756" fmla="*/ 6036534 w 8938307"/>
              <a:gd name="connsiteY756" fmla="*/ 2337317 h 2993922"/>
              <a:gd name="connsiteX757" fmla="*/ 6047124 w 8938307"/>
              <a:gd name="connsiteY757" fmla="*/ 2337317 h 2993922"/>
              <a:gd name="connsiteX758" fmla="*/ 6057716 w 8938307"/>
              <a:gd name="connsiteY758" fmla="*/ 2347908 h 2993922"/>
              <a:gd name="connsiteX759" fmla="*/ 6078895 w 8938307"/>
              <a:gd name="connsiteY759" fmla="*/ 2358498 h 2993922"/>
              <a:gd name="connsiteX760" fmla="*/ 6100076 w 8938307"/>
              <a:gd name="connsiteY760" fmla="*/ 2358498 h 2993922"/>
              <a:gd name="connsiteX761" fmla="*/ 6078895 w 8938307"/>
              <a:gd name="connsiteY761" fmla="*/ 2369088 h 2993922"/>
              <a:gd name="connsiteX762" fmla="*/ 6047124 w 8938307"/>
              <a:gd name="connsiteY762" fmla="*/ 2358498 h 2993922"/>
              <a:gd name="connsiteX763" fmla="*/ 6047124 w 8938307"/>
              <a:gd name="connsiteY763" fmla="*/ 2347908 h 2993922"/>
              <a:gd name="connsiteX764" fmla="*/ 6036534 w 8938307"/>
              <a:gd name="connsiteY764" fmla="*/ 2347908 h 2993922"/>
              <a:gd name="connsiteX765" fmla="*/ 6015353 w 8938307"/>
              <a:gd name="connsiteY765" fmla="*/ 2353202 h 2993922"/>
              <a:gd name="connsiteX766" fmla="*/ 5988878 w 8938307"/>
              <a:gd name="connsiteY766" fmla="*/ 2342612 h 2993922"/>
              <a:gd name="connsiteX767" fmla="*/ 5962401 w 8938307"/>
              <a:gd name="connsiteY767" fmla="*/ 2337317 h 2993922"/>
              <a:gd name="connsiteX768" fmla="*/ 5941220 w 8938307"/>
              <a:gd name="connsiteY768" fmla="*/ 2337317 h 2993922"/>
              <a:gd name="connsiteX769" fmla="*/ 5983582 w 8938307"/>
              <a:gd name="connsiteY769" fmla="*/ 2316136 h 2993922"/>
              <a:gd name="connsiteX770" fmla="*/ 5994172 w 8938307"/>
              <a:gd name="connsiteY770" fmla="*/ 2305546 h 2993922"/>
              <a:gd name="connsiteX771" fmla="*/ 5972991 w 8938307"/>
              <a:gd name="connsiteY771" fmla="*/ 2294956 h 2993922"/>
              <a:gd name="connsiteX772" fmla="*/ 5962401 w 8938307"/>
              <a:gd name="connsiteY772" fmla="*/ 2294956 h 2993922"/>
              <a:gd name="connsiteX773" fmla="*/ 4808046 w 8938307"/>
              <a:gd name="connsiteY773" fmla="*/ 2284365 h 2993922"/>
              <a:gd name="connsiteX774" fmla="*/ 4808046 w 8938307"/>
              <a:gd name="connsiteY774" fmla="*/ 2294956 h 2993922"/>
              <a:gd name="connsiteX775" fmla="*/ 4797456 w 8938307"/>
              <a:gd name="connsiteY775" fmla="*/ 2294956 h 2993922"/>
              <a:gd name="connsiteX776" fmla="*/ 7688638 w 8938307"/>
              <a:gd name="connsiteY776" fmla="*/ 2273775 h 2993922"/>
              <a:gd name="connsiteX777" fmla="*/ 7709820 w 8938307"/>
              <a:gd name="connsiteY777" fmla="*/ 2273775 h 2993922"/>
              <a:gd name="connsiteX778" fmla="*/ 7699230 w 8938307"/>
              <a:gd name="connsiteY778" fmla="*/ 2284365 h 2993922"/>
              <a:gd name="connsiteX779" fmla="*/ 7021443 w 8938307"/>
              <a:gd name="connsiteY779" fmla="*/ 2273775 h 2993922"/>
              <a:gd name="connsiteX780" fmla="*/ 7032033 w 8938307"/>
              <a:gd name="connsiteY780" fmla="*/ 2284365 h 2993922"/>
              <a:gd name="connsiteX781" fmla="*/ 7021443 w 8938307"/>
              <a:gd name="connsiteY781" fmla="*/ 2284365 h 2993922"/>
              <a:gd name="connsiteX782" fmla="*/ 7021443 w 8938307"/>
              <a:gd name="connsiteY782" fmla="*/ 2273775 h 2993922"/>
              <a:gd name="connsiteX783" fmla="*/ 6608416 w 8938307"/>
              <a:gd name="connsiteY783" fmla="*/ 2273775 h 2993922"/>
              <a:gd name="connsiteX784" fmla="*/ 6619006 w 8938307"/>
              <a:gd name="connsiteY784" fmla="*/ 2284365 h 2993922"/>
              <a:gd name="connsiteX785" fmla="*/ 6608416 w 8938307"/>
              <a:gd name="connsiteY785" fmla="*/ 2284365 h 2993922"/>
              <a:gd name="connsiteX786" fmla="*/ 5295206 w 8938307"/>
              <a:gd name="connsiteY786" fmla="*/ 2273775 h 2993922"/>
              <a:gd name="connsiteX787" fmla="*/ 5348158 w 8938307"/>
              <a:gd name="connsiteY787" fmla="*/ 2294956 h 2993922"/>
              <a:gd name="connsiteX788" fmla="*/ 5358748 w 8938307"/>
              <a:gd name="connsiteY788" fmla="*/ 2294956 h 2993922"/>
              <a:gd name="connsiteX789" fmla="*/ 5369339 w 8938307"/>
              <a:gd name="connsiteY789" fmla="*/ 2294956 h 2993922"/>
              <a:gd name="connsiteX790" fmla="*/ 5369339 w 8938307"/>
              <a:gd name="connsiteY790" fmla="*/ 2305546 h 2993922"/>
              <a:gd name="connsiteX791" fmla="*/ 5342862 w 8938307"/>
              <a:gd name="connsiteY791" fmla="*/ 2305546 h 2993922"/>
              <a:gd name="connsiteX792" fmla="*/ 5311092 w 8938307"/>
              <a:gd name="connsiteY792" fmla="*/ 2294956 h 2993922"/>
              <a:gd name="connsiteX793" fmla="*/ 5295206 w 8938307"/>
              <a:gd name="connsiteY793" fmla="*/ 2284365 h 2993922"/>
              <a:gd name="connsiteX794" fmla="*/ 8175798 w 8938307"/>
              <a:gd name="connsiteY794" fmla="*/ 2263184 h 2993922"/>
              <a:gd name="connsiteX795" fmla="*/ 8181093 w 8938307"/>
              <a:gd name="connsiteY795" fmla="*/ 2263184 h 2993922"/>
              <a:gd name="connsiteX796" fmla="*/ 8186387 w 8938307"/>
              <a:gd name="connsiteY796" fmla="*/ 2268479 h 2993922"/>
              <a:gd name="connsiteX797" fmla="*/ 8175798 w 8938307"/>
              <a:gd name="connsiteY797" fmla="*/ 2273775 h 2993922"/>
              <a:gd name="connsiteX798" fmla="*/ 8175798 w 8938307"/>
              <a:gd name="connsiteY798" fmla="*/ 2263184 h 2993922"/>
              <a:gd name="connsiteX799" fmla="*/ 6163620 w 8938307"/>
              <a:gd name="connsiteY799" fmla="*/ 2263184 h 2993922"/>
              <a:gd name="connsiteX800" fmla="*/ 6163620 w 8938307"/>
              <a:gd name="connsiteY800" fmla="*/ 2273775 h 2993922"/>
              <a:gd name="connsiteX801" fmla="*/ 6174209 w 8938307"/>
              <a:gd name="connsiteY801" fmla="*/ 2268479 h 2993922"/>
              <a:gd name="connsiteX802" fmla="*/ 6174209 w 8938307"/>
              <a:gd name="connsiteY802" fmla="*/ 2263184 h 2993922"/>
              <a:gd name="connsiteX803" fmla="*/ 6163620 w 8938307"/>
              <a:gd name="connsiteY803" fmla="*/ 2263184 h 2993922"/>
              <a:gd name="connsiteX804" fmla="*/ 5814135 w 8938307"/>
              <a:gd name="connsiteY804" fmla="*/ 2263184 h 2993922"/>
              <a:gd name="connsiteX805" fmla="*/ 5835316 w 8938307"/>
              <a:gd name="connsiteY805" fmla="*/ 2273775 h 2993922"/>
              <a:gd name="connsiteX806" fmla="*/ 5824726 w 8938307"/>
              <a:gd name="connsiteY806" fmla="*/ 2263184 h 2993922"/>
              <a:gd name="connsiteX807" fmla="*/ 5581147 w 8938307"/>
              <a:gd name="connsiteY807" fmla="*/ 2263184 h 2993922"/>
              <a:gd name="connsiteX808" fmla="*/ 5623508 w 8938307"/>
              <a:gd name="connsiteY808" fmla="*/ 2284365 h 2993922"/>
              <a:gd name="connsiteX809" fmla="*/ 5602327 w 8938307"/>
              <a:gd name="connsiteY809" fmla="*/ 2284365 h 2993922"/>
              <a:gd name="connsiteX810" fmla="*/ 5591737 w 8938307"/>
              <a:gd name="connsiteY810" fmla="*/ 2284365 h 2993922"/>
              <a:gd name="connsiteX811" fmla="*/ 5591737 w 8938307"/>
              <a:gd name="connsiteY811" fmla="*/ 2294956 h 2993922"/>
              <a:gd name="connsiteX812" fmla="*/ 5581147 w 8938307"/>
              <a:gd name="connsiteY812" fmla="*/ 2273775 h 2993922"/>
              <a:gd name="connsiteX813" fmla="*/ 5581147 w 8938307"/>
              <a:gd name="connsiteY813" fmla="*/ 2263184 h 2993922"/>
              <a:gd name="connsiteX814" fmla="*/ 5475243 w 8938307"/>
              <a:gd name="connsiteY814" fmla="*/ 2263184 h 2993922"/>
              <a:gd name="connsiteX815" fmla="*/ 5496423 w 8938307"/>
              <a:gd name="connsiteY815" fmla="*/ 2273775 h 2993922"/>
              <a:gd name="connsiteX816" fmla="*/ 5485833 w 8938307"/>
              <a:gd name="connsiteY816" fmla="*/ 2273775 h 2993922"/>
              <a:gd name="connsiteX817" fmla="*/ 5475243 w 8938307"/>
              <a:gd name="connsiteY817" fmla="*/ 2284365 h 2993922"/>
              <a:gd name="connsiteX818" fmla="*/ 5475243 w 8938307"/>
              <a:gd name="connsiteY818" fmla="*/ 2294956 h 2993922"/>
              <a:gd name="connsiteX819" fmla="*/ 5464652 w 8938307"/>
              <a:gd name="connsiteY819" fmla="*/ 2289660 h 2993922"/>
              <a:gd name="connsiteX820" fmla="*/ 5464652 w 8938307"/>
              <a:gd name="connsiteY820" fmla="*/ 2284365 h 2993922"/>
              <a:gd name="connsiteX821" fmla="*/ 5464652 w 8938307"/>
              <a:gd name="connsiteY821" fmla="*/ 2273775 h 2993922"/>
              <a:gd name="connsiteX822" fmla="*/ 8165206 w 8938307"/>
              <a:gd name="connsiteY822" fmla="*/ 2252594 h 2993922"/>
              <a:gd name="connsiteX823" fmla="*/ 8165206 w 8938307"/>
              <a:gd name="connsiteY823" fmla="*/ 2263184 h 2993922"/>
              <a:gd name="connsiteX824" fmla="*/ 8154617 w 8938307"/>
              <a:gd name="connsiteY824" fmla="*/ 2263184 h 2993922"/>
              <a:gd name="connsiteX825" fmla="*/ 7190889 w 8938307"/>
              <a:gd name="connsiteY825" fmla="*/ 2252594 h 2993922"/>
              <a:gd name="connsiteX826" fmla="*/ 7190889 w 8938307"/>
              <a:gd name="connsiteY826" fmla="*/ 2263184 h 2993922"/>
              <a:gd name="connsiteX827" fmla="*/ 7201480 w 8938307"/>
              <a:gd name="connsiteY827" fmla="*/ 2263184 h 2993922"/>
              <a:gd name="connsiteX828" fmla="*/ 7212070 w 8938307"/>
              <a:gd name="connsiteY828" fmla="*/ 2252594 h 2993922"/>
              <a:gd name="connsiteX829" fmla="*/ 7201480 w 8938307"/>
              <a:gd name="connsiteY829" fmla="*/ 2252594 h 2993922"/>
              <a:gd name="connsiteX830" fmla="*/ 7190889 w 8938307"/>
              <a:gd name="connsiteY830" fmla="*/ 2252594 h 2993922"/>
              <a:gd name="connsiteX831" fmla="*/ 7047918 w 8938307"/>
              <a:gd name="connsiteY831" fmla="*/ 2252594 h 2993922"/>
              <a:gd name="connsiteX832" fmla="*/ 7053214 w 8938307"/>
              <a:gd name="connsiteY832" fmla="*/ 2252594 h 2993922"/>
              <a:gd name="connsiteX833" fmla="*/ 7042622 w 8938307"/>
              <a:gd name="connsiteY833" fmla="*/ 2263184 h 2993922"/>
              <a:gd name="connsiteX834" fmla="*/ 7037328 w 8938307"/>
              <a:gd name="connsiteY834" fmla="*/ 2257889 h 2993922"/>
              <a:gd name="connsiteX835" fmla="*/ 7047918 w 8938307"/>
              <a:gd name="connsiteY835" fmla="*/ 2252594 h 2993922"/>
              <a:gd name="connsiteX836" fmla="*/ 6735502 w 8938307"/>
              <a:gd name="connsiteY836" fmla="*/ 2252594 h 2993922"/>
              <a:gd name="connsiteX837" fmla="*/ 6740796 w 8938307"/>
              <a:gd name="connsiteY837" fmla="*/ 2257889 h 2993922"/>
              <a:gd name="connsiteX838" fmla="*/ 6746092 w 8938307"/>
              <a:gd name="connsiteY838" fmla="*/ 2263184 h 2993922"/>
              <a:gd name="connsiteX839" fmla="*/ 6735502 w 8938307"/>
              <a:gd name="connsiteY839" fmla="*/ 2263184 h 2993922"/>
              <a:gd name="connsiteX840" fmla="*/ 6714320 w 8938307"/>
              <a:gd name="connsiteY840" fmla="*/ 2252594 h 2993922"/>
              <a:gd name="connsiteX841" fmla="*/ 6724910 w 8938307"/>
              <a:gd name="connsiteY841" fmla="*/ 2257889 h 2993922"/>
              <a:gd name="connsiteX842" fmla="*/ 6714320 w 8938307"/>
              <a:gd name="connsiteY842" fmla="*/ 2263184 h 2993922"/>
              <a:gd name="connsiteX843" fmla="*/ 6714320 w 8938307"/>
              <a:gd name="connsiteY843" fmla="*/ 2252594 h 2993922"/>
              <a:gd name="connsiteX844" fmla="*/ 6401903 w 8938307"/>
              <a:gd name="connsiteY844" fmla="*/ 2252594 h 2993922"/>
              <a:gd name="connsiteX845" fmla="*/ 6407198 w 8938307"/>
              <a:gd name="connsiteY845" fmla="*/ 2257889 h 2993922"/>
              <a:gd name="connsiteX846" fmla="*/ 6417788 w 8938307"/>
              <a:gd name="connsiteY846" fmla="*/ 2263184 h 2993922"/>
              <a:gd name="connsiteX847" fmla="*/ 6433675 w 8938307"/>
              <a:gd name="connsiteY847" fmla="*/ 2273775 h 2993922"/>
              <a:gd name="connsiteX848" fmla="*/ 6454855 w 8938307"/>
              <a:gd name="connsiteY848" fmla="*/ 2284365 h 2993922"/>
              <a:gd name="connsiteX849" fmla="*/ 6476036 w 8938307"/>
              <a:gd name="connsiteY849" fmla="*/ 2289660 h 2993922"/>
              <a:gd name="connsiteX850" fmla="*/ 6486627 w 8938307"/>
              <a:gd name="connsiteY850" fmla="*/ 2294956 h 2993922"/>
              <a:gd name="connsiteX851" fmla="*/ 6523694 w 8938307"/>
              <a:gd name="connsiteY851" fmla="*/ 2300250 h 2993922"/>
              <a:gd name="connsiteX852" fmla="*/ 6566054 w 8938307"/>
              <a:gd name="connsiteY852" fmla="*/ 2316136 h 2993922"/>
              <a:gd name="connsiteX853" fmla="*/ 6576646 w 8938307"/>
              <a:gd name="connsiteY853" fmla="*/ 2316136 h 2993922"/>
              <a:gd name="connsiteX854" fmla="*/ 6603121 w 8938307"/>
              <a:gd name="connsiteY854" fmla="*/ 2321431 h 2993922"/>
              <a:gd name="connsiteX855" fmla="*/ 6629598 w 8938307"/>
              <a:gd name="connsiteY855" fmla="*/ 2326727 h 2993922"/>
              <a:gd name="connsiteX856" fmla="*/ 6640188 w 8938307"/>
              <a:gd name="connsiteY856" fmla="*/ 2326727 h 2993922"/>
              <a:gd name="connsiteX857" fmla="*/ 6650778 w 8938307"/>
              <a:gd name="connsiteY857" fmla="*/ 2326727 h 2993922"/>
              <a:gd name="connsiteX858" fmla="*/ 6671958 w 8938307"/>
              <a:gd name="connsiteY858" fmla="*/ 2337317 h 2993922"/>
              <a:gd name="connsiteX859" fmla="*/ 6703730 w 8938307"/>
              <a:gd name="connsiteY859" fmla="*/ 2347908 h 2993922"/>
              <a:gd name="connsiteX860" fmla="*/ 6719616 w 8938307"/>
              <a:gd name="connsiteY860" fmla="*/ 2347908 h 2993922"/>
              <a:gd name="connsiteX861" fmla="*/ 6724910 w 8938307"/>
              <a:gd name="connsiteY861" fmla="*/ 2347908 h 2993922"/>
              <a:gd name="connsiteX862" fmla="*/ 6735502 w 8938307"/>
              <a:gd name="connsiteY862" fmla="*/ 2358498 h 2993922"/>
              <a:gd name="connsiteX863" fmla="*/ 6746092 w 8938307"/>
              <a:gd name="connsiteY863" fmla="*/ 2369088 h 2993922"/>
              <a:gd name="connsiteX864" fmla="*/ 6746092 w 8938307"/>
              <a:gd name="connsiteY864" fmla="*/ 2379679 h 2993922"/>
              <a:gd name="connsiteX865" fmla="*/ 6756682 w 8938307"/>
              <a:gd name="connsiteY865" fmla="*/ 2390269 h 2993922"/>
              <a:gd name="connsiteX866" fmla="*/ 6767272 w 8938307"/>
              <a:gd name="connsiteY866" fmla="*/ 2384973 h 2993922"/>
              <a:gd name="connsiteX867" fmla="*/ 6777862 w 8938307"/>
              <a:gd name="connsiteY867" fmla="*/ 2369088 h 2993922"/>
              <a:gd name="connsiteX868" fmla="*/ 6756682 w 8938307"/>
              <a:gd name="connsiteY868" fmla="*/ 2347908 h 2993922"/>
              <a:gd name="connsiteX869" fmla="*/ 6730206 w 8938307"/>
              <a:gd name="connsiteY869" fmla="*/ 2332021 h 2993922"/>
              <a:gd name="connsiteX870" fmla="*/ 6703730 w 8938307"/>
              <a:gd name="connsiteY870" fmla="*/ 2326727 h 2993922"/>
              <a:gd name="connsiteX871" fmla="*/ 6682550 w 8938307"/>
              <a:gd name="connsiteY871" fmla="*/ 2326727 h 2993922"/>
              <a:gd name="connsiteX872" fmla="*/ 6703730 w 8938307"/>
              <a:gd name="connsiteY872" fmla="*/ 2321431 h 2993922"/>
              <a:gd name="connsiteX873" fmla="*/ 6724910 w 8938307"/>
              <a:gd name="connsiteY873" fmla="*/ 2316136 h 2993922"/>
              <a:gd name="connsiteX874" fmla="*/ 6730206 w 8938307"/>
              <a:gd name="connsiteY874" fmla="*/ 2326727 h 2993922"/>
              <a:gd name="connsiteX875" fmla="*/ 6746092 w 8938307"/>
              <a:gd name="connsiteY875" fmla="*/ 2326727 h 2993922"/>
              <a:gd name="connsiteX876" fmla="*/ 6767272 w 8938307"/>
              <a:gd name="connsiteY876" fmla="*/ 2337317 h 2993922"/>
              <a:gd name="connsiteX877" fmla="*/ 6809634 w 8938307"/>
              <a:gd name="connsiteY877" fmla="*/ 2347908 h 2993922"/>
              <a:gd name="connsiteX878" fmla="*/ 6894358 w 8938307"/>
              <a:gd name="connsiteY878" fmla="*/ 2379679 h 2993922"/>
              <a:gd name="connsiteX879" fmla="*/ 6904948 w 8938307"/>
              <a:gd name="connsiteY879" fmla="*/ 2379679 h 2993922"/>
              <a:gd name="connsiteX880" fmla="*/ 6926129 w 8938307"/>
              <a:gd name="connsiteY880" fmla="*/ 2390269 h 2993922"/>
              <a:gd name="connsiteX881" fmla="*/ 6936718 w 8938307"/>
              <a:gd name="connsiteY881" fmla="*/ 2400860 h 2993922"/>
              <a:gd name="connsiteX882" fmla="*/ 6926129 w 8938307"/>
              <a:gd name="connsiteY882" fmla="*/ 2400860 h 2993922"/>
              <a:gd name="connsiteX883" fmla="*/ 6894358 w 8938307"/>
              <a:gd name="connsiteY883" fmla="*/ 2390269 h 2993922"/>
              <a:gd name="connsiteX884" fmla="*/ 6883766 w 8938307"/>
              <a:gd name="connsiteY884" fmla="*/ 2400860 h 2993922"/>
              <a:gd name="connsiteX885" fmla="*/ 6873177 w 8938307"/>
              <a:gd name="connsiteY885" fmla="*/ 2400860 h 2993922"/>
              <a:gd name="connsiteX886" fmla="*/ 6857292 w 8938307"/>
              <a:gd name="connsiteY886" fmla="*/ 2400860 h 2993922"/>
              <a:gd name="connsiteX887" fmla="*/ 6841406 w 8938307"/>
              <a:gd name="connsiteY887" fmla="*/ 2406154 h 2993922"/>
              <a:gd name="connsiteX888" fmla="*/ 6851996 w 8938307"/>
              <a:gd name="connsiteY888" fmla="*/ 2411450 h 2993922"/>
              <a:gd name="connsiteX889" fmla="*/ 6857292 w 8938307"/>
              <a:gd name="connsiteY889" fmla="*/ 2416746 h 2993922"/>
              <a:gd name="connsiteX890" fmla="*/ 6862587 w 8938307"/>
              <a:gd name="connsiteY890" fmla="*/ 2422040 h 2993922"/>
              <a:gd name="connsiteX891" fmla="*/ 6873177 w 8938307"/>
              <a:gd name="connsiteY891" fmla="*/ 2422040 h 2993922"/>
              <a:gd name="connsiteX892" fmla="*/ 6889062 w 8938307"/>
              <a:gd name="connsiteY892" fmla="*/ 2427335 h 2993922"/>
              <a:gd name="connsiteX893" fmla="*/ 6894358 w 8938307"/>
              <a:gd name="connsiteY893" fmla="*/ 2432631 h 2993922"/>
              <a:gd name="connsiteX894" fmla="*/ 6904948 w 8938307"/>
              <a:gd name="connsiteY894" fmla="*/ 2443221 h 2993922"/>
              <a:gd name="connsiteX895" fmla="*/ 6904948 w 8938307"/>
              <a:gd name="connsiteY895" fmla="*/ 2432631 h 2993922"/>
              <a:gd name="connsiteX896" fmla="*/ 6915539 w 8938307"/>
              <a:gd name="connsiteY896" fmla="*/ 2432631 h 2993922"/>
              <a:gd name="connsiteX897" fmla="*/ 6936718 w 8938307"/>
              <a:gd name="connsiteY897" fmla="*/ 2432631 h 2993922"/>
              <a:gd name="connsiteX898" fmla="*/ 6947310 w 8938307"/>
              <a:gd name="connsiteY898" fmla="*/ 2437927 h 2993922"/>
              <a:gd name="connsiteX899" fmla="*/ 6968491 w 8938307"/>
              <a:gd name="connsiteY899" fmla="*/ 2443221 h 2993922"/>
              <a:gd name="connsiteX900" fmla="*/ 7032033 w 8938307"/>
              <a:gd name="connsiteY900" fmla="*/ 2453812 h 2993922"/>
              <a:gd name="connsiteX901" fmla="*/ 7042622 w 8938307"/>
              <a:gd name="connsiteY901" fmla="*/ 2453812 h 2993922"/>
              <a:gd name="connsiteX902" fmla="*/ 7063804 w 8938307"/>
              <a:gd name="connsiteY902" fmla="*/ 2453812 h 2993922"/>
              <a:gd name="connsiteX903" fmla="*/ 7084985 w 8938307"/>
              <a:gd name="connsiteY903" fmla="*/ 2453812 h 2993922"/>
              <a:gd name="connsiteX904" fmla="*/ 7095574 w 8938307"/>
              <a:gd name="connsiteY904" fmla="*/ 2474992 h 2993922"/>
              <a:gd name="connsiteX905" fmla="*/ 7106166 w 8938307"/>
              <a:gd name="connsiteY905" fmla="*/ 2485583 h 2993922"/>
              <a:gd name="connsiteX906" fmla="*/ 7084985 w 8938307"/>
              <a:gd name="connsiteY906" fmla="*/ 2485583 h 2993922"/>
              <a:gd name="connsiteX907" fmla="*/ 7053214 w 8938307"/>
              <a:gd name="connsiteY907" fmla="*/ 2464402 h 2993922"/>
              <a:gd name="connsiteX908" fmla="*/ 7032033 w 8938307"/>
              <a:gd name="connsiteY908" fmla="*/ 2459106 h 2993922"/>
              <a:gd name="connsiteX909" fmla="*/ 7000262 w 8938307"/>
              <a:gd name="connsiteY909" fmla="*/ 2453812 h 2993922"/>
              <a:gd name="connsiteX910" fmla="*/ 6926129 w 8938307"/>
              <a:gd name="connsiteY910" fmla="*/ 2459106 h 2993922"/>
              <a:gd name="connsiteX911" fmla="*/ 6883766 w 8938307"/>
              <a:gd name="connsiteY911" fmla="*/ 2448517 h 2993922"/>
              <a:gd name="connsiteX912" fmla="*/ 6873177 w 8938307"/>
              <a:gd name="connsiteY912" fmla="*/ 2453812 h 2993922"/>
              <a:gd name="connsiteX913" fmla="*/ 6851996 w 8938307"/>
              <a:gd name="connsiteY913" fmla="*/ 2464402 h 2993922"/>
              <a:gd name="connsiteX914" fmla="*/ 6841406 w 8938307"/>
              <a:gd name="connsiteY914" fmla="*/ 2453812 h 2993922"/>
              <a:gd name="connsiteX915" fmla="*/ 6846700 w 8938307"/>
              <a:gd name="connsiteY915" fmla="*/ 2448517 h 2993922"/>
              <a:gd name="connsiteX916" fmla="*/ 6862587 w 8938307"/>
              <a:gd name="connsiteY916" fmla="*/ 2443221 h 2993922"/>
              <a:gd name="connsiteX917" fmla="*/ 6873177 w 8938307"/>
              <a:gd name="connsiteY917" fmla="*/ 2443221 h 2993922"/>
              <a:gd name="connsiteX918" fmla="*/ 6862587 w 8938307"/>
              <a:gd name="connsiteY918" fmla="*/ 2432631 h 2993922"/>
              <a:gd name="connsiteX919" fmla="*/ 6830814 w 8938307"/>
              <a:gd name="connsiteY919" fmla="*/ 2443221 h 2993922"/>
              <a:gd name="connsiteX920" fmla="*/ 6809634 w 8938307"/>
              <a:gd name="connsiteY920" fmla="*/ 2453812 h 2993922"/>
              <a:gd name="connsiteX921" fmla="*/ 6788454 w 8938307"/>
              <a:gd name="connsiteY921" fmla="*/ 2443221 h 2993922"/>
              <a:gd name="connsiteX922" fmla="*/ 6756682 w 8938307"/>
              <a:gd name="connsiteY922" fmla="*/ 2422040 h 2993922"/>
              <a:gd name="connsiteX923" fmla="*/ 6767272 w 8938307"/>
              <a:gd name="connsiteY923" fmla="*/ 2427335 h 2993922"/>
              <a:gd name="connsiteX924" fmla="*/ 6809634 w 8938307"/>
              <a:gd name="connsiteY924" fmla="*/ 2432631 h 2993922"/>
              <a:gd name="connsiteX925" fmla="*/ 6830814 w 8938307"/>
              <a:gd name="connsiteY925" fmla="*/ 2422040 h 2993922"/>
              <a:gd name="connsiteX926" fmla="*/ 6820224 w 8938307"/>
              <a:gd name="connsiteY926" fmla="*/ 2422040 h 2993922"/>
              <a:gd name="connsiteX927" fmla="*/ 6809634 w 8938307"/>
              <a:gd name="connsiteY927" fmla="*/ 2411450 h 2993922"/>
              <a:gd name="connsiteX928" fmla="*/ 6820224 w 8938307"/>
              <a:gd name="connsiteY928" fmla="*/ 2400860 h 2993922"/>
              <a:gd name="connsiteX929" fmla="*/ 6825520 w 8938307"/>
              <a:gd name="connsiteY929" fmla="*/ 2400860 h 2993922"/>
              <a:gd name="connsiteX930" fmla="*/ 6830814 w 8938307"/>
              <a:gd name="connsiteY930" fmla="*/ 2390269 h 2993922"/>
              <a:gd name="connsiteX931" fmla="*/ 6830814 w 8938307"/>
              <a:gd name="connsiteY931" fmla="*/ 2379679 h 2993922"/>
              <a:gd name="connsiteX932" fmla="*/ 6814929 w 8938307"/>
              <a:gd name="connsiteY932" fmla="*/ 2374383 h 2993922"/>
              <a:gd name="connsiteX933" fmla="*/ 6809634 w 8938307"/>
              <a:gd name="connsiteY933" fmla="*/ 2384973 h 2993922"/>
              <a:gd name="connsiteX934" fmla="*/ 6799044 w 8938307"/>
              <a:gd name="connsiteY934" fmla="*/ 2384973 h 2993922"/>
              <a:gd name="connsiteX935" fmla="*/ 6783158 w 8938307"/>
              <a:gd name="connsiteY935" fmla="*/ 2390269 h 2993922"/>
              <a:gd name="connsiteX936" fmla="*/ 6761977 w 8938307"/>
              <a:gd name="connsiteY936" fmla="*/ 2400860 h 2993922"/>
              <a:gd name="connsiteX937" fmla="*/ 6735502 w 8938307"/>
              <a:gd name="connsiteY937" fmla="*/ 2390269 h 2993922"/>
              <a:gd name="connsiteX938" fmla="*/ 6724910 w 8938307"/>
              <a:gd name="connsiteY938" fmla="*/ 2390269 h 2993922"/>
              <a:gd name="connsiteX939" fmla="*/ 6640188 w 8938307"/>
              <a:gd name="connsiteY939" fmla="*/ 2379679 h 2993922"/>
              <a:gd name="connsiteX940" fmla="*/ 6587236 w 8938307"/>
              <a:gd name="connsiteY940" fmla="*/ 2358498 h 2993922"/>
              <a:gd name="connsiteX941" fmla="*/ 6555464 w 8938307"/>
              <a:gd name="connsiteY941" fmla="*/ 2347908 h 2993922"/>
              <a:gd name="connsiteX942" fmla="*/ 6534284 w 8938307"/>
              <a:gd name="connsiteY942" fmla="*/ 2347908 h 2993922"/>
              <a:gd name="connsiteX943" fmla="*/ 6544874 w 8938307"/>
              <a:gd name="connsiteY943" fmla="*/ 2369088 h 2993922"/>
              <a:gd name="connsiteX944" fmla="*/ 6534284 w 8938307"/>
              <a:gd name="connsiteY944" fmla="*/ 2379679 h 2993922"/>
              <a:gd name="connsiteX945" fmla="*/ 6513102 w 8938307"/>
              <a:gd name="connsiteY945" fmla="*/ 2369088 h 2993922"/>
              <a:gd name="connsiteX946" fmla="*/ 6523694 w 8938307"/>
              <a:gd name="connsiteY946" fmla="*/ 2369088 h 2993922"/>
              <a:gd name="connsiteX947" fmla="*/ 6523694 w 8938307"/>
              <a:gd name="connsiteY947" fmla="*/ 2358498 h 2993922"/>
              <a:gd name="connsiteX948" fmla="*/ 6523694 w 8938307"/>
              <a:gd name="connsiteY948" fmla="*/ 2347908 h 2993922"/>
              <a:gd name="connsiteX949" fmla="*/ 6513102 w 8938307"/>
              <a:gd name="connsiteY949" fmla="*/ 2347908 h 2993922"/>
              <a:gd name="connsiteX950" fmla="*/ 6502512 w 8938307"/>
              <a:gd name="connsiteY950" fmla="*/ 2358498 h 2993922"/>
              <a:gd name="connsiteX951" fmla="*/ 6491922 w 8938307"/>
              <a:gd name="connsiteY951" fmla="*/ 2347908 h 2993922"/>
              <a:gd name="connsiteX952" fmla="*/ 6491922 w 8938307"/>
              <a:gd name="connsiteY952" fmla="*/ 2337317 h 2993922"/>
              <a:gd name="connsiteX953" fmla="*/ 6470740 w 8938307"/>
              <a:gd name="connsiteY953" fmla="*/ 2326727 h 2993922"/>
              <a:gd name="connsiteX954" fmla="*/ 6460150 w 8938307"/>
              <a:gd name="connsiteY954" fmla="*/ 2326727 h 2993922"/>
              <a:gd name="connsiteX955" fmla="*/ 6460150 w 8938307"/>
              <a:gd name="connsiteY955" fmla="*/ 2337317 h 2993922"/>
              <a:gd name="connsiteX956" fmla="*/ 6470740 w 8938307"/>
              <a:gd name="connsiteY956" fmla="*/ 2337317 h 2993922"/>
              <a:gd name="connsiteX957" fmla="*/ 6386018 w 8938307"/>
              <a:gd name="connsiteY957" fmla="*/ 2337317 h 2993922"/>
              <a:gd name="connsiteX958" fmla="*/ 6343656 w 8938307"/>
              <a:gd name="connsiteY958" fmla="*/ 2337317 h 2993922"/>
              <a:gd name="connsiteX959" fmla="*/ 6327771 w 8938307"/>
              <a:gd name="connsiteY959" fmla="*/ 2332021 h 2993922"/>
              <a:gd name="connsiteX960" fmla="*/ 6301294 w 8938307"/>
              <a:gd name="connsiteY960" fmla="*/ 2321431 h 2993922"/>
              <a:gd name="connsiteX961" fmla="*/ 6280114 w 8938307"/>
              <a:gd name="connsiteY961" fmla="*/ 2316136 h 2993922"/>
              <a:gd name="connsiteX962" fmla="*/ 6269524 w 8938307"/>
              <a:gd name="connsiteY962" fmla="*/ 2316136 h 2993922"/>
              <a:gd name="connsiteX963" fmla="*/ 6264228 w 8938307"/>
              <a:gd name="connsiteY963" fmla="*/ 2316136 h 2993922"/>
              <a:gd name="connsiteX964" fmla="*/ 6248342 w 8938307"/>
              <a:gd name="connsiteY964" fmla="*/ 2305546 h 2993922"/>
              <a:gd name="connsiteX965" fmla="*/ 6264228 w 8938307"/>
              <a:gd name="connsiteY965" fmla="*/ 2305546 h 2993922"/>
              <a:gd name="connsiteX966" fmla="*/ 6258932 w 8938307"/>
              <a:gd name="connsiteY966" fmla="*/ 2294956 h 2993922"/>
              <a:gd name="connsiteX967" fmla="*/ 6290704 w 8938307"/>
              <a:gd name="connsiteY967" fmla="*/ 2294956 h 2993922"/>
              <a:gd name="connsiteX968" fmla="*/ 6317180 w 8938307"/>
              <a:gd name="connsiteY968" fmla="*/ 2300250 h 2993922"/>
              <a:gd name="connsiteX969" fmla="*/ 6343656 w 8938307"/>
              <a:gd name="connsiteY969" fmla="*/ 2305546 h 2993922"/>
              <a:gd name="connsiteX970" fmla="*/ 6407198 w 8938307"/>
              <a:gd name="connsiteY970" fmla="*/ 2316136 h 2993922"/>
              <a:gd name="connsiteX971" fmla="*/ 6438970 w 8938307"/>
              <a:gd name="connsiteY971" fmla="*/ 2316136 h 2993922"/>
              <a:gd name="connsiteX972" fmla="*/ 6428380 w 8938307"/>
              <a:gd name="connsiteY972" fmla="*/ 2300250 h 2993922"/>
              <a:gd name="connsiteX973" fmla="*/ 6428380 w 8938307"/>
              <a:gd name="connsiteY973" fmla="*/ 2294956 h 2993922"/>
              <a:gd name="connsiteX974" fmla="*/ 6438970 w 8938307"/>
              <a:gd name="connsiteY974" fmla="*/ 2305546 h 2993922"/>
              <a:gd name="connsiteX975" fmla="*/ 6449560 w 8938307"/>
              <a:gd name="connsiteY975" fmla="*/ 2300250 h 2993922"/>
              <a:gd name="connsiteX976" fmla="*/ 6449560 w 8938307"/>
              <a:gd name="connsiteY976" fmla="*/ 2294956 h 2993922"/>
              <a:gd name="connsiteX977" fmla="*/ 6438970 w 8938307"/>
              <a:gd name="connsiteY977" fmla="*/ 2294956 h 2993922"/>
              <a:gd name="connsiteX978" fmla="*/ 6428380 w 8938307"/>
              <a:gd name="connsiteY978" fmla="*/ 2294956 h 2993922"/>
              <a:gd name="connsiteX979" fmla="*/ 6417788 w 8938307"/>
              <a:gd name="connsiteY979" fmla="*/ 2284365 h 2993922"/>
              <a:gd name="connsiteX980" fmla="*/ 6401903 w 8938307"/>
              <a:gd name="connsiteY980" fmla="*/ 2279069 h 2993922"/>
              <a:gd name="connsiteX981" fmla="*/ 6396608 w 8938307"/>
              <a:gd name="connsiteY981" fmla="*/ 2263184 h 2993922"/>
              <a:gd name="connsiteX982" fmla="*/ 6401903 w 8938307"/>
              <a:gd name="connsiteY982" fmla="*/ 2252594 h 2993922"/>
              <a:gd name="connsiteX983" fmla="*/ 5994172 w 8938307"/>
              <a:gd name="connsiteY983" fmla="*/ 2252594 h 2993922"/>
              <a:gd name="connsiteX984" fmla="*/ 6004764 w 8938307"/>
              <a:gd name="connsiteY984" fmla="*/ 2252594 h 2993922"/>
              <a:gd name="connsiteX985" fmla="*/ 5994172 w 8938307"/>
              <a:gd name="connsiteY985" fmla="*/ 2263184 h 2993922"/>
              <a:gd name="connsiteX986" fmla="*/ 4702142 w 8938307"/>
              <a:gd name="connsiteY986" fmla="*/ 2252594 h 2993922"/>
              <a:gd name="connsiteX987" fmla="*/ 4723324 w 8938307"/>
              <a:gd name="connsiteY987" fmla="*/ 2252594 h 2993922"/>
              <a:gd name="connsiteX988" fmla="*/ 4765684 w 8938307"/>
              <a:gd name="connsiteY988" fmla="*/ 2273775 h 2993922"/>
              <a:gd name="connsiteX989" fmla="*/ 4765684 w 8938307"/>
              <a:gd name="connsiteY989" fmla="*/ 2284365 h 2993922"/>
              <a:gd name="connsiteX990" fmla="*/ 4744504 w 8938307"/>
              <a:gd name="connsiteY990" fmla="*/ 2279069 h 2993922"/>
              <a:gd name="connsiteX991" fmla="*/ 4733914 w 8938307"/>
              <a:gd name="connsiteY991" fmla="*/ 2273775 h 2993922"/>
              <a:gd name="connsiteX992" fmla="*/ 4702142 w 8938307"/>
              <a:gd name="connsiteY992" fmla="*/ 2263184 h 2993922"/>
              <a:gd name="connsiteX993" fmla="*/ 7847494 w 8938307"/>
              <a:gd name="connsiteY993" fmla="*/ 2242004 h 2993922"/>
              <a:gd name="connsiteX994" fmla="*/ 7858085 w 8938307"/>
              <a:gd name="connsiteY994" fmla="*/ 2242004 h 2993922"/>
              <a:gd name="connsiteX995" fmla="*/ 7847494 w 8938307"/>
              <a:gd name="connsiteY995" fmla="*/ 2252594 h 2993922"/>
              <a:gd name="connsiteX996" fmla="*/ 7720409 w 8938307"/>
              <a:gd name="connsiteY996" fmla="*/ 2242004 h 2993922"/>
              <a:gd name="connsiteX997" fmla="*/ 7773361 w 8938307"/>
              <a:gd name="connsiteY997" fmla="*/ 2252594 h 2993922"/>
              <a:gd name="connsiteX998" fmla="*/ 7741590 w 8938307"/>
              <a:gd name="connsiteY998" fmla="*/ 2252594 h 2993922"/>
              <a:gd name="connsiteX999" fmla="*/ 7720409 w 8938307"/>
              <a:gd name="connsiteY999" fmla="*/ 2242004 h 2993922"/>
              <a:gd name="connsiteX1000" fmla="*/ 7127347 w 8938307"/>
              <a:gd name="connsiteY1000" fmla="*/ 2242004 h 2993922"/>
              <a:gd name="connsiteX1001" fmla="*/ 7127347 w 8938307"/>
              <a:gd name="connsiteY1001" fmla="*/ 2252594 h 2993922"/>
              <a:gd name="connsiteX1002" fmla="*/ 7148526 w 8938307"/>
              <a:gd name="connsiteY1002" fmla="*/ 2252594 h 2993922"/>
              <a:gd name="connsiteX1003" fmla="*/ 7127347 w 8938307"/>
              <a:gd name="connsiteY1003" fmla="*/ 2242004 h 2993922"/>
              <a:gd name="connsiteX1004" fmla="*/ 6904948 w 8938307"/>
              <a:gd name="connsiteY1004" fmla="*/ 2242004 h 2993922"/>
              <a:gd name="connsiteX1005" fmla="*/ 6904948 w 8938307"/>
              <a:gd name="connsiteY1005" fmla="*/ 2252594 h 2993922"/>
              <a:gd name="connsiteX1006" fmla="*/ 6915539 w 8938307"/>
              <a:gd name="connsiteY1006" fmla="*/ 2257889 h 2993922"/>
              <a:gd name="connsiteX1007" fmla="*/ 6915539 w 8938307"/>
              <a:gd name="connsiteY1007" fmla="*/ 2273775 h 2993922"/>
              <a:gd name="connsiteX1008" fmla="*/ 6904948 w 8938307"/>
              <a:gd name="connsiteY1008" fmla="*/ 2279069 h 2993922"/>
              <a:gd name="connsiteX1009" fmla="*/ 6910244 w 8938307"/>
              <a:gd name="connsiteY1009" fmla="*/ 2284365 h 2993922"/>
              <a:gd name="connsiteX1010" fmla="*/ 6920833 w 8938307"/>
              <a:gd name="connsiteY1010" fmla="*/ 2284365 h 2993922"/>
              <a:gd name="connsiteX1011" fmla="*/ 6926129 w 8938307"/>
              <a:gd name="connsiteY1011" fmla="*/ 2279069 h 2993922"/>
              <a:gd name="connsiteX1012" fmla="*/ 6936718 w 8938307"/>
              <a:gd name="connsiteY1012" fmla="*/ 2273775 h 2993922"/>
              <a:gd name="connsiteX1013" fmla="*/ 6947310 w 8938307"/>
              <a:gd name="connsiteY1013" fmla="*/ 2268479 h 2993922"/>
              <a:gd name="connsiteX1014" fmla="*/ 6957900 w 8938307"/>
              <a:gd name="connsiteY1014" fmla="*/ 2263184 h 2993922"/>
              <a:gd name="connsiteX1015" fmla="*/ 6957900 w 8938307"/>
              <a:gd name="connsiteY1015" fmla="*/ 2252594 h 2993922"/>
              <a:gd name="connsiteX1016" fmla="*/ 6947310 w 8938307"/>
              <a:gd name="connsiteY1016" fmla="*/ 2257889 h 2993922"/>
              <a:gd name="connsiteX1017" fmla="*/ 6936718 w 8938307"/>
              <a:gd name="connsiteY1017" fmla="*/ 2252594 h 2993922"/>
              <a:gd name="connsiteX1018" fmla="*/ 6926129 w 8938307"/>
              <a:gd name="connsiteY1018" fmla="*/ 2242004 h 2993922"/>
              <a:gd name="connsiteX1019" fmla="*/ 6915539 w 8938307"/>
              <a:gd name="connsiteY1019" fmla="*/ 2242004 h 2993922"/>
              <a:gd name="connsiteX1020" fmla="*/ 6910244 w 8938307"/>
              <a:gd name="connsiteY1020" fmla="*/ 2242004 h 2993922"/>
              <a:gd name="connsiteX1021" fmla="*/ 6650778 w 8938307"/>
              <a:gd name="connsiteY1021" fmla="*/ 2242004 h 2993922"/>
              <a:gd name="connsiteX1022" fmla="*/ 6661368 w 8938307"/>
              <a:gd name="connsiteY1022" fmla="*/ 2242004 h 2993922"/>
              <a:gd name="connsiteX1023" fmla="*/ 6650778 w 8938307"/>
              <a:gd name="connsiteY1023" fmla="*/ 2252594 h 2993922"/>
              <a:gd name="connsiteX1024" fmla="*/ 6640188 w 8938307"/>
              <a:gd name="connsiteY1024" fmla="*/ 2247298 h 2993922"/>
              <a:gd name="connsiteX1025" fmla="*/ 6650778 w 8938307"/>
              <a:gd name="connsiteY1025" fmla="*/ 2242004 h 2993922"/>
              <a:gd name="connsiteX1026" fmla="*/ 6619006 w 8938307"/>
              <a:gd name="connsiteY1026" fmla="*/ 2242004 h 2993922"/>
              <a:gd name="connsiteX1027" fmla="*/ 6629598 w 8938307"/>
              <a:gd name="connsiteY1027" fmla="*/ 2242004 h 2993922"/>
              <a:gd name="connsiteX1028" fmla="*/ 6629598 w 8938307"/>
              <a:gd name="connsiteY1028" fmla="*/ 2252594 h 2993922"/>
              <a:gd name="connsiteX1029" fmla="*/ 6619006 w 8938307"/>
              <a:gd name="connsiteY1029" fmla="*/ 2242004 h 2993922"/>
              <a:gd name="connsiteX1030" fmla="*/ 6491922 w 8938307"/>
              <a:gd name="connsiteY1030" fmla="*/ 2242004 h 2993922"/>
              <a:gd name="connsiteX1031" fmla="*/ 6523694 w 8938307"/>
              <a:gd name="connsiteY1031" fmla="*/ 2252594 h 2993922"/>
              <a:gd name="connsiteX1032" fmla="*/ 6544874 w 8938307"/>
              <a:gd name="connsiteY1032" fmla="*/ 2252594 h 2993922"/>
              <a:gd name="connsiteX1033" fmla="*/ 6555464 w 8938307"/>
              <a:gd name="connsiteY1033" fmla="*/ 2263184 h 2993922"/>
              <a:gd name="connsiteX1034" fmla="*/ 6566054 w 8938307"/>
              <a:gd name="connsiteY1034" fmla="*/ 2273775 h 2993922"/>
              <a:gd name="connsiteX1035" fmla="*/ 6523694 w 8938307"/>
              <a:gd name="connsiteY1035" fmla="*/ 2263184 h 2993922"/>
              <a:gd name="connsiteX1036" fmla="*/ 6491922 w 8938307"/>
              <a:gd name="connsiteY1036" fmla="*/ 2242004 h 2993922"/>
              <a:gd name="connsiteX1037" fmla="*/ 7815724 w 8938307"/>
              <a:gd name="connsiteY1037" fmla="*/ 2231413 h 2993922"/>
              <a:gd name="connsiteX1038" fmla="*/ 7821019 w 8938307"/>
              <a:gd name="connsiteY1038" fmla="*/ 2236708 h 2993922"/>
              <a:gd name="connsiteX1039" fmla="*/ 7826313 w 8938307"/>
              <a:gd name="connsiteY1039" fmla="*/ 2242004 h 2993922"/>
              <a:gd name="connsiteX1040" fmla="*/ 7815724 w 8938307"/>
              <a:gd name="connsiteY1040" fmla="*/ 2242004 h 2993922"/>
              <a:gd name="connsiteX1041" fmla="*/ 6830814 w 8938307"/>
              <a:gd name="connsiteY1041" fmla="*/ 2231413 h 2993922"/>
              <a:gd name="connsiteX1042" fmla="*/ 6825520 w 8938307"/>
              <a:gd name="connsiteY1042" fmla="*/ 2236708 h 2993922"/>
              <a:gd name="connsiteX1043" fmla="*/ 6857292 w 8938307"/>
              <a:gd name="connsiteY1043" fmla="*/ 2242004 h 2993922"/>
              <a:gd name="connsiteX1044" fmla="*/ 6883766 w 8938307"/>
              <a:gd name="connsiteY1044" fmla="*/ 2236708 h 2993922"/>
              <a:gd name="connsiteX1045" fmla="*/ 6862587 w 8938307"/>
              <a:gd name="connsiteY1045" fmla="*/ 2231413 h 2993922"/>
              <a:gd name="connsiteX1046" fmla="*/ 6830814 w 8938307"/>
              <a:gd name="connsiteY1046" fmla="*/ 2231413 h 2993922"/>
              <a:gd name="connsiteX1047" fmla="*/ 6460150 w 8938307"/>
              <a:gd name="connsiteY1047" fmla="*/ 2231413 h 2993922"/>
              <a:gd name="connsiteX1048" fmla="*/ 6470740 w 8938307"/>
              <a:gd name="connsiteY1048" fmla="*/ 2242004 h 2993922"/>
              <a:gd name="connsiteX1049" fmla="*/ 6460150 w 8938307"/>
              <a:gd name="connsiteY1049" fmla="*/ 2242004 h 2993922"/>
              <a:gd name="connsiteX1050" fmla="*/ 4617420 w 8938307"/>
              <a:gd name="connsiteY1050" fmla="*/ 2231413 h 2993922"/>
              <a:gd name="connsiteX1051" fmla="*/ 4628010 w 8938307"/>
              <a:gd name="connsiteY1051" fmla="*/ 2231413 h 2993922"/>
              <a:gd name="connsiteX1052" fmla="*/ 4649190 w 8938307"/>
              <a:gd name="connsiteY1052" fmla="*/ 2247298 h 2993922"/>
              <a:gd name="connsiteX1053" fmla="*/ 4649190 w 8938307"/>
              <a:gd name="connsiteY1053" fmla="*/ 2252594 h 2993922"/>
              <a:gd name="connsiteX1054" fmla="*/ 4638599 w 8938307"/>
              <a:gd name="connsiteY1054" fmla="*/ 2242004 h 2993922"/>
              <a:gd name="connsiteX1055" fmla="*/ 4617420 w 8938307"/>
              <a:gd name="connsiteY1055" fmla="*/ 2231413 h 2993922"/>
              <a:gd name="connsiteX1056" fmla="*/ 6980404 w 8938307"/>
              <a:gd name="connsiteY1056" fmla="*/ 2214204 h 2993922"/>
              <a:gd name="connsiteX1057" fmla="*/ 6973785 w 8938307"/>
              <a:gd name="connsiteY1057" fmla="*/ 2215527 h 2993922"/>
              <a:gd name="connsiteX1058" fmla="*/ 6952604 w 8938307"/>
              <a:gd name="connsiteY1058" fmla="*/ 2220823 h 2993922"/>
              <a:gd name="connsiteX1059" fmla="*/ 6936718 w 8938307"/>
              <a:gd name="connsiteY1059" fmla="*/ 2220823 h 2993922"/>
              <a:gd name="connsiteX1060" fmla="*/ 6989670 w 8938307"/>
              <a:gd name="connsiteY1060" fmla="*/ 2231413 h 2993922"/>
              <a:gd name="connsiteX1061" fmla="*/ 6989670 w 8938307"/>
              <a:gd name="connsiteY1061" fmla="*/ 2220823 h 2993922"/>
              <a:gd name="connsiteX1062" fmla="*/ 6980404 w 8938307"/>
              <a:gd name="connsiteY1062" fmla="*/ 2214204 h 2993922"/>
              <a:gd name="connsiteX1063" fmla="*/ 7932219 w 8938307"/>
              <a:gd name="connsiteY1063" fmla="*/ 2210232 h 2993922"/>
              <a:gd name="connsiteX1064" fmla="*/ 7937513 w 8938307"/>
              <a:gd name="connsiteY1064" fmla="*/ 2220823 h 2993922"/>
              <a:gd name="connsiteX1065" fmla="*/ 7942808 w 8938307"/>
              <a:gd name="connsiteY1065" fmla="*/ 2215527 h 2993922"/>
              <a:gd name="connsiteX1066" fmla="*/ 7932219 w 8938307"/>
              <a:gd name="connsiteY1066" fmla="*/ 2210232 h 2993922"/>
              <a:gd name="connsiteX1067" fmla="*/ 6857292 w 8938307"/>
              <a:gd name="connsiteY1067" fmla="*/ 2210232 h 2993922"/>
              <a:gd name="connsiteX1068" fmla="*/ 6851996 w 8938307"/>
              <a:gd name="connsiteY1068" fmla="*/ 2220823 h 2993922"/>
              <a:gd name="connsiteX1069" fmla="*/ 6857292 w 8938307"/>
              <a:gd name="connsiteY1069" fmla="*/ 2215527 h 2993922"/>
              <a:gd name="connsiteX1070" fmla="*/ 6857292 w 8938307"/>
              <a:gd name="connsiteY1070" fmla="*/ 2210232 h 2993922"/>
              <a:gd name="connsiteX1071" fmla="*/ 5522900 w 8938307"/>
              <a:gd name="connsiteY1071" fmla="*/ 2210232 h 2993922"/>
              <a:gd name="connsiteX1072" fmla="*/ 5507014 w 8938307"/>
              <a:gd name="connsiteY1072" fmla="*/ 2220823 h 2993922"/>
              <a:gd name="connsiteX1073" fmla="*/ 5517604 w 8938307"/>
              <a:gd name="connsiteY1073" fmla="*/ 2220823 h 2993922"/>
              <a:gd name="connsiteX1074" fmla="*/ 5538785 w 8938307"/>
              <a:gd name="connsiteY1074" fmla="*/ 2220823 h 2993922"/>
              <a:gd name="connsiteX1075" fmla="*/ 5528195 w 8938307"/>
              <a:gd name="connsiteY1075" fmla="*/ 2210232 h 2993922"/>
              <a:gd name="connsiteX1076" fmla="*/ 5522900 w 8938307"/>
              <a:gd name="connsiteY1076" fmla="*/ 2210232 h 2993922"/>
              <a:gd name="connsiteX1077" fmla="*/ 5210482 w 8938307"/>
              <a:gd name="connsiteY1077" fmla="*/ 2210232 h 2993922"/>
              <a:gd name="connsiteX1078" fmla="*/ 5242254 w 8938307"/>
              <a:gd name="connsiteY1078" fmla="*/ 2210232 h 2993922"/>
              <a:gd name="connsiteX1079" fmla="*/ 5263434 w 8938307"/>
              <a:gd name="connsiteY1079" fmla="*/ 2220823 h 2993922"/>
              <a:gd name="connsiteX1080" fmla="*/ 5221073 w 8938307"/>
              <a:gd name="connsiteY1080" fmla="*/ 2220823 h 2993922"/>
              <a:gd name="connsiteX1081" fmla="*/ 7317974 w 8938307"/>
              <a:gd name="connsiteY1081" fmla="*/ 2199642 h 2993922"/>
              <a:gd name="connsiteX1082" fmla="*/ 7360336 w 8938307"/>
              <a:gd name="connsiteY1082" fmla="*/ 2220823 h 2993922"/>
              <a:gd name="connsiteX1083" fmla="*/ 7328564 w 8938307"/>
              <a:gd name="connsiteY1083" fmla="*/ 2210232 h 2993922"/>
              <a:gd name="connsiteX1084" fmla="*/ 6460150 w 8938307"/>
              <a:gd name="connsiteY1084" fmla="*/ 2199642 h 2993922"/>
              <a:gd name="connsiteX1085" fmla="*/ 6513102 w 8938307"/>
              <a:gd name="connsiteY1085" fmla="*/ 2210232 h 2993922"/>
              <a:gd name="connsiteX1086" fmla="*/ 6528988 w 8938307"/>
              <a:gd name="connsiteY1086" fmla="*/ 2204937 h 2993922"/>
              <a:gd name="connsiteX1087" fmla="*/ 6544874 w 8938307"/>
              <a:gd name="connsiteY1087" fmla="*/ 2210232 h 2993922"/>
              <a:gd name="connsiteX1088" fmla="*/ 6544874 w 8938307"/>
              <a:gd name="connsiteY1088" fmla="*/ 2215527 h 2993922"/>
              <a:gd name="connsiteX1089" fmla="*/ 6544874 w 8938307"/>
              <a:gd name="connsiteY1089" fmla="*/ 2220823 h 2993922"/>
              <a:gd name="connsiteX1090" fmla="*/ 6555464 w 8938307"/>
              <a:gd name="connsiteY1090" fmla="*/ 2220823 h 2993922"/>
              <a:gd name="connsiteX1091" fmla="*/ 6566054 w 8938307"/>
              <a:gd name="connsiteY1091" fmla="*/ 2231413 h 2993922"/>
              <a:gd name="connsiteX1092" fmla="*/ 6555464 w 8938307"/>
              <a:gd name="connsiteY1092" fmla="*/ 2231413 h 2993922"/>
              <a:gd name="connsiteX1093" fmla="*/ 6534284 w 8938307"/>
              <a:gd name="connsiteY1093" fmla="*/ 2231413 h 2993922"/>
              <a:gd name="connsiteX1094" fmla="*/ 6523694 w 8938307"/>
              <a:gd name="connsiteY1094" fmla="*/ 2231413 h 2993922"/>
              <a:gd name="connsiteX1095" fmla="*/ 4988084 w 8938307"/>
              <a:gd name="connsiteY1095" fmla="*/ 2199642 h 2993922"/>
              <a:gd name="connsiteX1096" fmla="*/ 4998674 w 8938307"/>
              <a:gd name="connsiteY1096" fmla="*/ 2199642 h 2993922"/>
              <a:gd name="connsiteX1097" fmla="*/ 5009265 w 8938307"/>
              <a:gd name="connsiteY1097" fmla="*/ 2210232 h 2993922"/>
              <a:gd name="connsiteX1098" fmla="*/ 5035740 w 8938307"/>
              <a:gd name="connsiteY1098" fmla="*/ 2204937 h 2993922"/>
              <a:gd name="connsiteX1099" fmla="*/ 5078102 w 8938307"/>
              <a:gd name="connsiteY1099" fmla="*/ 2215527 h 2993922"/>
              <a:gd name="connsiteX1100" fmla="*/ 5115169 w 8938307"/>
              <a:gd name="connsiteY1100" fmla="*/ 2231413 h 2993922"/>
              <a:gd name="connsiteX1101" fmla="*/ 5104578 w 8938307"/>
              <a:gd name="connsiteY1101" fmla="*/ 2231413 h 2993922"/>
              <a:gd name="connsiteX1102" fmla="*/ 5104578 w 8938307"/>
              <a:gd name="connsiteY1102" fmla="*/ 2242004 h 2993922"/>
              <a:gd name="connsiteX1103" fmla="*/ 5115169 w 8938307"/>
              <a:gd name="connsiteY1103" fmla="*/ 2231413 h 2993922"/>
              <a:gd name="connsiteX1104" fmla="*/ 5157530 w 8938307"/>
              <a:gd name="connsiteY1104" fmla="*/ 2242004 h 2993922"/>
              <a:gd name="connsiteX1105" fmla="*/ 5221073 w 8938307"/>
              <a:gd name="connsiteY1105" fmla="*/ 2252594 h 2993922"/>
              <a:gd name="connsiteX1106" fmla="*/ 5263434 w 8938307"/>
              <a:gd name="connsiteY1106" fmla="*/ 2263184 h 2993922"/>
              <a:gd name="connsiteX1107" fmla="*/ 5263434 w 8938307"/>
              <a:gd name="connsiteY1107" fmla="*/ 2294956 h 2993922"/>
              <a:gd name="connsiteX1108" fmla="*/ 5284614 w 8938307"/>
              <a:gd name="connsiteY1108" fmla="*/ 2305546 h 2993922"/>
              <a:gd name="connsiteX1109" fmla="*/ 5295206 w 8938307"/>
              <a:gd name="connsiteY1109" fmla="*/ 2305546 h 2993922"/>
              <a:gd name="connsiteX1110" fmla="*/ 5316386 w 8938307"/>
              <a:gd name="connsiteY1110" fmla="*/ 2305546 h 2993922"/>
              <a:gd name="connsiteX1111" fmla="*/ 5321681 w 8938307"/>
              <a:gd name="connsiteY1111" fmla="*/ 2316136 h 2993922"/>
              <a:gd name="connsiteX1112" fmla="*/ 5326977 w 8938307"/>
              <a:gd name="connsiteY1112" fmla="*/ 2316136 h 2993922"/>
              <a:gd name="connsiteX1113" fmla="*/ 5337566 w 8938307"/>
              <a:gd name="connsiteY1113" fmla="*/ 2316136 h 2993922"/>
              <a:gd name="connsiteX1114" fmla="*/ 5422291 w 8938307"/>
              <a:gd name="connsiteY1114" fmla="*/ 2337317 h 2993922"/>
              <a:gd name="connsiteX1115" fmla="*/ 5432881 w 8938307"/>
              <a:gd name="connsiteY1115" fmla="*/ 2342612 h 2993922"/>
              <a:gd name="connsiteX1116" fmla="*/ 5422291 w 8938307"/>
              <a:gd name="connsiteY1116" fmla="*/ 2353202 h 2993922"/>
              <a:gd name="connsiteX1117" fmla="*/ 5390518 w 8938307"/>
              <a:gd name="connsiteY1117" fmla="*/ 2353202 h 2993922"/>
              <a:gd name="connsiteX1118" fmla="*/ 5348158 w 8938307"/>
              <a:gd name="connsiteY1118" fmla="*/ 2342612 h 2993922"/>
              <a:gd name="connsiteX1119" fmla="*/ 5316386 w 8938307"/>
              <a:gd name="connsiteY1119" fmla="*/ 2326727 h 2993922"/>
              <a:gd name="connsiteX1120" fmla="*/ 5274025 w 8938307"/>
              <a:gd name="connsiteY1120" fmla="*/ 2316136 h 2993922"/>
              <a:gd name="connsiteX1121" fmla="*/ 5252844 w 8938307"/>
              <a:gd name="connsiteY1121" fmla="*/ 2305546 h 2993922"/>
              <a:gd name="connsiteX1122" fmla="*/ 5221073 w 8938307"/>
              <a:gd name="connsiteY1122" fmla="*/ 2294956 h 2993922"/>
              <a:gd name="connsiteX1123" fmla="*/ 5173416 w 8938307"/>
              <a:gd name="connsiteY1123" fmla="*/ 2289660 h 2993922"/>
              <a:gd name="connsiteX1124" fmla="*/ 5125758 w 8938307"/>
              <a:gd name="connsiteY1124" fmla="*/ 2279069 h 2993922"/>
              <a:gd name="connsiteX1125" fmla="*/ 5083398 w 8938307"/>
              <a:gd name="connsiteY1125" fmla="*/ 2263184 h 2993922"/>
              <a:gd name="connsiteX1126" fmla="*/ 5056921 w 8938307"/>
              <a:gd name="connsiteY1126" fmla="*/ 2257889 h 2993922"/>
              <a:gd name="connsiteX1127" fmla="*/ 5041036 w 8938307"/>
              <a:gd name="connsiteY1127" fmla="*/ 2252594 h 2993922"/>
              <a:gd name="connsiteX1128" fmla="*/ 4966902 w 8938307"/>
              <a:gd name="connsiteY1128" fmla="*/ 2220823 h 2993922"/>
              <a:gd name="connsiteX1129" fmla="*/ 4966902 w 8938307"/>
              <a:gd name="connsiteY1129" fmla="*/ 2210232 h 2993922"/>
              <a:gd name="connsiteX1130" fmla="*/ 4977492 w 8938307"/>
              <a:gd name="connsiteY1130" fmla="*/ 2210232 h 2993922"/>
              <a:gd name="connsiteX1131" fmla="*/ 4988084 w 8938307"/>
              <a:gd name="connsiteY1131" fmla="*/ 2210232 h 2993922"/>
              <a:gd name="connsiteX1132" fmla="*/ 4670372 w 8938307"/>
              <a:gd name="connsiteY1132" fmla="*/ 2199642 h 2993922"/>
              <a:gd name="connsiteX1133" fmla="*/ 4675666 w 8938307"/>
              <a:gd name="connsiteY1133" fmla="*/ 2204937 h 2993922"/>
              <a:gd name="connsiteX1134" fmla="*/ 4691551 w 8938307"/>
              <a:gd name="connsiteY1134" fmla="*/ 2210232 h 2993922"/>
              <a:gd name="connsiteX1135" fmla="*/ 4680962 w 8938307"/>
              <a:gd name="connsiteY1135" fmla="*/ 2210232 h 2993922"/>
              <a:gd name="connsiteX1136" fmla="*/ 4670372 w 8938307"/>
              <a:gd name="connsiteY1136" fmla="*/ 2210232 h 2993922"/>
              <a:gd name="connsiteX1137" fmla="*/ 5925334 w 8938307"/>
              <a:gd name="connsiteY1137" fmla="*/ 2194346 h 2993922"/>
              <a:gd name="connsiteX1138" fmla="*/ 5920039 w 8938307"/>
              <a:gd name="connsiteY1138" fmla="*/ 2199642 h 2993922"/>
              <a:gd name="connsiteX1139" fmla="*/ 5930630 w 8938307"/>
              <a:gd name="connsiteY1139" fmla="*/ 2199642 h 2993922"/>
              <a:gd name="connsiteX1140" fmla="*/ 5941220 w 8938307"/>
              <a:gd name="connsiteY1140" fmla="*/ 2199642 h 2993922"/>
              <a:gd name="connsiteX1141" fmla="*/ 5925334 w 8938307"/>
              <a:gd name="connsiteY1141" fmla="*/ 2194346 h 2993922"/>
              <a:gd name="connsiteX1142" fmla="*/ 7476830 w 8938307"/>
              <a:gd name="connsiteY1142" fmla="*/ 2189051 h 2993922"/>
              <a:gd name="connsiteX1143" fmla="*/ 7487420 w 8938307"/>
              <a:gd name="connsiteY1143" fmla="*/ 2189051 h 2993922"/>
              <a:gd name="connsiteX1144" fmla="*/ 7487420 w 8938307"/>
              <a:gd name="connsiteY1144" fmla="*/ 2199642 h 2993922"/>
              <a:gd name="connsiteX1145" fmla="*/ 7476830 w 8938307"/>
              <a:gd name="connsiteY1145" fmla="*/ 2189051 h 2993922"/>
              <a:gd name="connsiteX1146" fmla="*/ 6682550 w 8938307"/>
              <a:gd name="connsiteY1146" fmla="*/ 2189051 h 2993922"/>
              <a:gd name="connsiteX1147" fmla="*/ 6682550 w 8938307"/>
              <a:gd name="connsiteY1147" fmla="*/ 2199642 h 2993922"/>
              <a:gd name="connsiteX1148" fmla="*/ 6671958 w 8938307"/>
              <a:gd name="connsiteY1148" fmla="*/ 2199642 h 2993922"/>
              <a:gd name="connsiteX1149" fmla="*/ 6491922 w 8938307"/>
              <a:gd name="connsiteY1149" fmla="*/ 2189051 h 2993922"/>
              <a:gd name="connsiteX1150" fmla="*/ 6502512 w 8938307"/>
              <a:gd name="connsiteY1150" fmla="*/ 2199642 h 2993922"/>
              <a:gd name="connsiteX1151" fmla="*/ 6497217 w 8938307"/>
              <a:gd name="connsiteY1151" fmla="*/ 2199642 h 2993922"/>
              <a:gd name="connsiteX1152" fmla="*/ 6491922 w 8938307"/>
              <a:gd name="connsiteY1152" fmla="*/ 2194346 h 2993922"/>
              <a:gd name="connsiteX1153" fmla="*/ 6491922 w 8938307"/>
              <a:gd name="connsiteY1153" fmla="*/ 2189051 h 2993922"/>
              <a:gd name="connsiteX1154" fmla="*/ 6301294 w 8938307"/>
              <a:gd name="connsiteY1154" fmla="*/ 2189051 h 2993922"/>
              <a:gd name="connsiteX1155" fmla="*/ 6311884 w 8938307"/>
              <a:gd name="connsiteY1155" fmla="*/ 2189051 h 2993922"/>
              <a:gd name="connsiteX1156" fmla="*/ 6311884 w 8938307"/>
              <a:gd name="connsiteY1156" fmla="*/ 2199642 h 2993922"/>
              <a:gd name="connsiteX1157" fmla="*/ 6301294 w 8938307"/>
              <a:gd name="connsiteY1157" fmla="*/ 2189051 h 2993922"/>
              <a:gd name="connsiteX1158" fmla="*/ 5909449 w 8938307"/>
              <a:gd name="connsiteY1158" fmla="*/ 2189051 h 2993922"/>
              <a:gd name="connsiteX1159" fmla="*/ 5909449 w 8938307"/>
              <a:gd name="connsiteY1159" fmla="*/ 2199642 h 2993922"/>
              <a:gd name="connsiteX1160" fmla="*/ 5920039 w 8938307"/>
              <a:gd name="connsiteY1160" fmla="*/ 2189051 h 2993922"/>
              <a:gd name="connsiteX1161" fmla="*/ 5909449 w 8938307"/>
              <a:gd name="connsiteY1161" fmla="*/ 2189051 h 2993922"/>
              <a:gd name="connsiteX1162" fmla="*/ 4903360 w 8938307"/>
              <a:gd name="connsiteY1162" fmla="*/ 2189051 h 2993922"/>
              <a:gd name="connsiteX1163" fmla="*/ 4913950 w 8938307"/>
              <a:gd name="connsiteY1163" fmla="*/ 2189051 h 2993922"/>
              <a:gd name="connsiteX1164" fmla="*/ 4924540 w 8938307"/>
              <a:gd name="connsiteY1164" fmla="*/ 2199642 h 2993922"/>
              <a:gd name="connsiteX1165" fmla="*/ 4903360 w 8938307"/>
              <a:gd name="connsiteY1165" fmla="*/ 2199642 h 2993922"/>
              <a:gd name="connsiteX1166" fmla="*/ 4204393 w 8938307"/>
              <a:gd name="connsiteY1166" fmla="*/ 2189051 h 2993922"/>
              <a:gd name="connsiteX1167" fmla="*/ 4257345 w 8938307"/>
              <a:gd name="connsiteY1167" fmla="*/ 2204937 h 2993922"/>
              <a:gd name="connsiteX1168" fmla="*/ 4289116 w 8938307"/>
              <a:gd name="connsiteY1168" fmla="*/ 2220823 h 2993922"/>
              <a:gd name="connsiteX1169" fmla="*/ 4225574 w 8938307"/>
              <a:gd name="connsiteY1169" fmla="*/ 2210232 h 2993922"/>
              <a:gd name="connsiteX1170" fmla="*/ 4204393 w 8938307"/>
              <a:gd name="connsiteY1170" fmla="*/ 2189051 h 2993922"/>
              <a:gd name="connsiteX1171" fmla="*/ 7868675 w 8938307"/>
              <a:gd name="connsiteY1171" fmla="*/ 2178461 h 2993922"/>
              <a:gd name="connsiteX1172" fmla="*/ 7879267 w 8938307"/>
              <a:gd name="connsiteY1172" fmla="*/ 2183756 h 2993922"/>
              <a:gd name="connsiteX1173" fmla="*/ 7868675 w 8938307"/>
              <a:gd name="connsiteY1173" fmla="*/ 2189051 h 2993922"/>
              <a:gd name="connsiteX1174" fmla="*/ 7858085 w 8938307"/>
              <a:gd name="connsiteY1174" fmla="*/ 2183756 h 2993922"/>
              <a:gd name="connsiteX1175" fmla="*/ 7868675 w 8938307"/>
              <a:gd name="connsiteY1175" fmla="*/ 2178461 h 2993922"/>
              <a:gd name="connsiteX1176" fmla="*/ 7635686 w 8938307"/>
              <a:gd name="connsiteY1176" fmla="*/ 2178461 h 2993922"/>
              <a:gd name="connsiteX1177" fmla="*/ 7625096 w 8938307"/>
              <a:gd name="connsiteY1177" fmla="*/ 2189051 h 2993922"/>
              <a:gd name="connsiteX1178" fmla="*/ 7635686 w 8938307"/>
              <a:gd name="connsiteY1178" fmla="*/ 2189051 h 2993922"/>
              <a:gd name="connsiteX1179" fmla="*/ 6936718 w 8938307"/>
              <a:gd name="connsiteY1179" fmla="*/ 2178461 h 2993922"/>
              <a:gd name="connsiteX1180" fmla="*/ 6936718 w 8938307"/>
              <a:gd name="connsiteY1180" fmla="*/ 2189051 h 2993922"/>
              <a:gd name="connsiteX1181" fmla="*/ 6947310 w 8938307"/>
              <a:gd name="connsiteY1181" fmla="*/ 2178461 h 2993922"/>
              <a:gd name="connsiteX1182" fmla="*/ 6703730 w 8938307"/>
              <a:gd name="connsiteY1182" fmla="*/ 2178461 h 2993922"/>
              <a:gd name="connsiteX1183" fmla="*/ 6724910 w 8938307"/>
              <a:gd name="connsiteY1183" fmla="*/ 2189051 h 2993922"/>
              <a:gd name="connsiteX1184" fmla="*/ 6703730 w 8938307"/>
              <a:gd name="connsiteY1184" fmla="*/ 2189051 h 2993922"/>
              <a:gd name="connsiteX1185" fmla="*/ 5867087 w 8938307"/>
              <a:gd name="connsiteY1185" fmla="*/ 2178461 h 2993922"/>
              <a:gd name="connsiteX1186" fmla="*/ 5867087 w 8938307"/>
              <a:gd name="connsiteY1186" fmla="*/ 2189051 h 2993922"/>
              <a:gd name="connsiteX1187" fmla="*/ 5888268 w 8938307"/>
              <a:gd name="connsiteY1187" fmla="*/ 2189051 h 2993922"/>
              <a:gd name="connsiteX1188" fmla="*/ 5867087 w 8938307"/>
              <a:gd name="connsiteY1188" fmla="*/ 2178461 h 2993922"/>
              <a:gd name="connsiteX1189" fmla="*/ 7720409 w 8938307"/>
              <a:gd name="connsiteY1189" fmla="*/ 2167871 h 2993922"/>
              <a:gd name="connsiteX1190" fmla="*/ 7720409 w 8938307"/>
              <a:gd name="connsiteY1190" fmla="*/ 2178461 h 2993922"/>
              <a:gd name="connsiteX1191" fmla="*/ 7720409 w 8938307"/>
              <a:gd name="connsiteY1191" fmla="*/ 2189051 h 2993922"/>
              <a:gd name="connsiteX1192" fmla="*/ 7709820 w 8938307"/>
              <a:gd name="connsiteY1192" fmla="*/ 2178461 h 2993922"/>
              <a:gd name="connsiteX1193" fmla="*/ 7720409 w 8938307"/>
              <a:gd name="connsiteY1193" fmla="*/ 2167871 h 2993922"/>
              <a:gd name="connsiteX1194" fmla="*/ 6121257 w 8938307"/>
              <a:gd name="connsiteY1194" fmla="*/ 2157280 h 2993922"/>
              <a:gd name="connsiteX1195" fmla="*/ 6121257 w 8938307"/>
              <a:gd name="connsiteY1195" fmla="*/ 2167871 h 2993922"/>
              <a:gd name="connsiteX1196" fmla="*/ 6153028 w 8938307"/>
              <a:gd name="connsiteY1196" fmla="*/ 2178461 h 2993922"/>
              <a:gd name="connsiteX1197" fmla="*/ 6142438 w 8938307"/>
              <a:gd name="connsiteY1197" fmla="*/ 2167871 h 2993922"/>
              <a:gd name="connsiteX1198" fmla="*/ 6121257 w 8938307"/>
              <a:gd name="connsiteY1198" fmla="*/ 2157280 h 2993922"/>
              <a:gd name="connsiteX1199" fmla="*/ 7564202 w 8938307"/>
              <a:gd name="connsiteY1199" fmla="*/ 2150660 h 2993922"/>
              <a:gd name="connsiteX1200" fmla="*/ 7561553 w 8938307"/>
              <a:gd name="connsiteY1200" fmla="*/ 2151985 h 2993922"/>
              <a:gd name="connsiteX1201" fmla="*/ 7572144 w 8938307"/>
              <a:gd name="connsiteY1201" fmla="*/ 2167871 h 2993922"/>
              <a:gd name="connsiteX1202" fmla="*/ 7582734 w 8938307"/>
              <a:gd name="connsiteY1202" fmla="*/ 2167871 h 2993922"/>
              <a:gd name="connsiteX1203" fmla="*/ 7572144 w 8938307"/>
              <a:gd name="connsiteY1203" fmla="*/ 2157280 h 2993922"/>
              <a:gd name="connsiteX1204" fmla="*/ 7564202 w 8938307"/>
              <a:gd name="connsiteY1204" fmla="*/ 2150660 h 2993922"/>
              <a:gd name="connsiteX1205" fmla="*/ 7805134 w 8938307"/>
              <a:gd name="connsiteY1205" fmla="*/ 2146690 h 2993922"/>
              <a:gd name="connsiteX1206" fmla="*/ 7783952 w 8938307"/>
              <a:gd name="connsiteY1206" fmla="*/ 2157280 h 2993922"/>
              <a:gd name="connsiteX1207" fmla="*/ 7805134 w 8938307"/>
              <a:gd name="connsiteY1207" fmla="*/ 2157280 h 2993922"/>
              <a:gd name="connsiteX1208" fmla="*/ 7805134 w 8938307"/>
              <a:gd name="connsiteY1208" fmla="*/ 2146690 h 2993922"/>
              <a:gd name="connsiteX1209" fmla="*/ 6957900 w 8938307"/>
              <a:gd name="connsiteY1209" fmla="*/ 2146690 h 2993922"/>
              <a:gd name="connsiteX1210" fmla="*/ 6968491 w 8938307"/>
              <a:gd name="connsiteY1210" fmla="*/ 2157280 h 2993922"/>
              <a:gd name="connsiteX1211" fmla="*/ 6957900 w 8938307"/>
              <a:gd name="connsiteY1211" fmla="*/ 2157280 h 2993922"/>
              <a:gd name="connsiteX1212" fmla="*/ 4331478 w 8938307"/>
              <a:gd name="connsiteY1212" fmla="*/ 2146690 h 2993922"/>
              <a:gd name="connsiteX1213" fmla="*/ 4395020 w 8938307"/>
              <a:gd name="connsiteY1213" fmla="*/ 2167871 h 2993922"/>
              <a:gd name="connsiteX1214" fmla="*/ 4426791 w 8938307"/>
              <a:gd name="connsiteY1214" fmla="*/ 2178461 h 2993922"/>
              <a:gd name="connsiteX1215" fmla="*/ 4458562 w 8938307"/>
              <a:gd name="connsiteY1215" fmla="*/ 2189051 h 2993922"/>
              <a:gd name="connsiteX1216" fmla="*/ 4447972 w 8938307"/>
              <a:gd name="connsiteY1216" fmla="*/ 2199642 h 2993922"/>
              <a:gd name="connsiteX1217" fmla="*/ 4426791 w 8938307"/>
              <a:gd name="connsiteY1217" fmla="*/ 2210232 h 2993922"/>
              <a:gd name="connsiteX1218" fmla="*/ 4384430 w 8938307"/>
              <a:gd name="connsiteY1218" fmla="*/ 2189051 h 2993922"/>
              <a:gd name="connsiteX1219" fmla="*/ 4352658 w 8938307"/>
              <a:gd name="connsiteY1219" fmla="*/ 2167871 h 2993922"/>
              <a:gd name="connsiteX1220" fmla="*/ 4342068 w 8938307"/>
              <a:gd name="connsiteY1220" fmla="*/ 2157280 h 2993922"/>
              <a:gd name="connsiteX1221" fmla="*/ 7519192 w 8938307"/>
              <a:gd name="connsiteY1221" fmla="*/ 2136099 h 2993922"/>
              <a:gd name="connsiteX1222" fmla="*/ 7508601 w 8938307"/>
              <a:gd name="connsiteY1222" fmla="*/ 2146690 h 2993922"/>
              <a:gd name="connsiteX1223" fmla="*/ 7519192 w 8938307"/>
              <a:gd name="connsiteY1223" fmla="*/ 2157280 h 2993922"/>
              <a:gd name="connsiteX1224" fmla="*/ 7519192 w 8938307"/>
              <a:gd name="connsiteY1224" fmla="*/ 2146690 h 2993922"/>
              <a:gd name="connsiteX1225" fmla="*/ 6301294 w 8938307"/>
              <a:gd name="connsiteY1225" fmla="*/ 2136099 h 2993922"/>
              <a:gd name="connsiteX1226" fmla="*/ 6311884 w 8938307"/>
              <a:gd name="connsiteY1226" fmla="*/ 2136099 h 2993922"/>
              <a:gd name="connsiteX1227" fmla="*/ 6311884 w 8938307"/>
              <a:gd name="connsiteY1227" fmla="*/ 2157280 h 2993922"/>
              <a:gd name="connsiteX1228" fmla="*/ 6290704 w 8938307"/>
              <a:gd name="connsiteY1228" fmla="*/ 2157280 h 2993922"/>
              <a:gd name="connsiteX1229" fmla="*/ 6280114 w 8938307"/>
              <a:gd name="connsiteY1229" fmla="*/ 2146690 h 2993922"/>
              <a:gd name="connsiteX1230" fmla="*/ 6290704 w 8938307"/>
              <a:gd name="connsiteY1230" fmla="*/ 2146690 h 2993922"/>
              <a:gd name="connsiteX1231" fmla="*/ 6295998 w 8938307"/>
              <a:gd name="connsiteY1231" fmla="*/ 2146690 h 2993922"/>
              <a:gd name="connsiteX1232" fmla="*/ 6301294 w 8938307"/>
              <a:gd name="connsiteY1232" fmla="*/ 2136099 h 2993922"/>
              <a:gd name="connsiteX1233" fmla="*/ 5814135 w 8938307"/>
              <a:gd name="connsiteY1233" fmla="*/ 2136099 h 2993922"/>
              <a:gd name="connsiteX1234" fmla="*/ 5819430 w 8938307"/>
              <a:gd name="connsiteY1234" fmla="*/ 2141394 h 2993922"/>
              <a:gd name="connsiteX1235" fmla="*/ 5835316 w 8938307"/>
              <a:gd name="connsiteY1235" fmla="*/ 2146690 h 2993922"/>
              <a:gd name="connsiteX1236" fmla="*/ 5856497 w 8938307"/>
              <a:gd name="connsiteY1236" fmla="*/ 2146690 h 2993922"/>
              <a:gd name="connsiteX1237" fmla="*/ 5867087 w 8938307"/>
              <a:gd name="connsiteY1237" fmla="*/ 2157280 h 2993922"/>
              <a:gd name="connsiteX1238" fmla="*/ 5920039 w 8938307"/>
              <a:gd name="connsiteY1238" fmla="*/ 2178461 h 2993922"/>
              <a:gd name="connsiteX1239" fmla="*/ 5930630 w 8938307"/>
              <a:gd name="connsiteY1239" fmla="*/ 2178461 h 2993922"/>
              <a:gd name="connsiteX1240" fmla="*/ 5962401 w 8938307"/>
              <a:gd name="connsiteY1240" fmla="*/ 2189051 h 2993922"/>
              <a:gd name="connsiteX1241" fmla="*/ 5972991 w 8938307"/>
              <a:gd name="connsiteY1241" fmla="*/ 2189051 h 2993922"/>
              <a:gd name="connsiteX1242" fmla="*/ 5983582 w 8938307"/>
              <a:gd name="connsiteY1242" fmla="*/ 2189051 h 2993922"/>
              <a:gd name="connsiteX1243" fmla="*/ 5983582 w 8938307"/>
              <a:gd name="connsiteY1243" fmla="*/ 2178461 h 2993922"/>
              <a:gd name="connsiteX1244" fmla="*/ 5972991 w 8938307"/>
              <a:gd name="connsiteY1244" fmla="*/ 2178461 h 2993922"/>
              <a:gd name="connsiteX1245" fmla="*/ 5930630 w 8938307"/>
              <a:gd name="connsiteY1245" fmla="*/ 2167871 h 2993922"/>
              <a:gd name="connsiteX1246" fmla="*/ 5909449 w 8938307"/>
              <a:gd name="connsiteY1246" fmla="*/ 2146690 h 2993922"/>
              <a:gd name="connsiteX1247" fmla="*/ 5898860 w 8938307"/>
              <a:gd name="connsiteY1247" fmla="*/ 2146690 h 2993922"/>
              <a:gd name="connsiteX1248" fmla="*/ 5861792 w 8938307"/>
              <a:gd name="connsiteY1248" fmla="*/ 2141394 h 2993922"/>
              <a:gd name="connsiteX1249" fmla="*/ 5824726 w 8938307"/>
              <a:gd name="connsiteY1249" fmla="*/ 2136099 h 2993922"/>
              <a:gd name="connsiteX1250" fmla="*/ 5194596 w 8938307"/>
              <a:gd name="connsiteY1250" fmla="*/ 2136099 h 2993922"/>
              <a:gd name="connsiteX1251" fmla="*/ 5178710 w 8938307"/>
              <a:gd name="connsiteY1251" fmla="*/ 2141394 h 2993922"/>
              <a:gd name="connsiteX1252" fmla="*/ 5178710 w 8938307"/>
              <a:gd name="connsiteY1252" fmla="*/ 2146690 h 2993922"/>
              <a:gd name="connsiteX1253" fmla="*/ 5231662 w 8938307"/>
              <a:gd name="connsiteY1253" fmla="*/ 2157280 h 2993922"/>
              <a:gd name="connsiteX1254" fmla="*/ 5252844 w 8938307"/>
              <a:gd name="connsiteY1254" fmla="*/ 2157280 h 2993922"/>
              <a:gd name="connsiteX1255" fmla="*/ 5231662 w 8938307"/>
              <a:gd name="connsiteY1255" fmla="*/ 2151985 h 2993922"/>
              <a:gd name="connsiteX1256" fmla="*/ 5210482 w 8938307"/>
              <a:gd name="connsiteY1256" fmla="*/ 2141394 h 2993922"/>
              <a:gd name="connsiteX1257" fmla="*/ 5194596 w 8938307"/>
              <a:gd name="connsiteY1257" fmla="*/ 2136099 h 2993922"/>
              <a:gd name="connsiteX1258" fmla="*/ 6460150 w 8938307"/>
              <a:gd name="connsiteY1258" fmla="*/ 2135216 h 2993922"/>
              <a:gd name="connsiteX1259" fmla="*/ 6460150 w 8938307"/>
              <a:gd name="connsiteY1259" fmla="*/ 2136099 h 2993922"/>
              <a:gd name="connsiteX1260" fmla="*/ 6450884 w 8938307"/>
              <a:gd name="connsiteY1260" fmla="*/ 2138747 h 2993922"/>
              <a:gd name="connsiteX1261" fmla="*/ 6454855 w 8938307"/>
              <a:gd name="connsiteY1261" fmla="*/ 2136099 h 2993922"/>
              <a:gd name="connsiteX1262" fmla="*/ 5092664 w 8938307"/>
              <a:gd name="connsiteY1262" fmla="*/ 2129481 h 2993922"/>
              <a:gd name="connsiteX1263" fmla="*/ 5088692 w 8938307"/>
              <a:gd name="connsiteY1263" fmla="*/ 2130804 h 2993922"/>
              <a:gd name="connsiteX1264" fmla="*/ 5093988 w 8938307"/>
              <a:gd name="connsiteY1264" fmla="*/ 2136099 h 2993922"/>
              <a:gd name="connsiteX1265" fmla="*/ 5092664 w 8938307"/>
              <a:gd name="connsiteY1265" fmla="*/ 2129481 h 2993922"/>
              <a:gd name="connsiteX1266" fmla="*/ 7466240 w 8938307"/>
              <a:gd name="connsiteY1266" fmla="*/ 2128156 h 2993922"/>
              <a:gd name="connsiteX1267" fmla="*/ 7471534 w 8938307"/>
              <a:gd name="connsiteY1267" fmla="*/ 2130804 h 2993922"/>
              <a:gd name="connsiteX1268" fmla="*/ 7476830 w 8938307"/>
              <a:gd name="connsiteY1268" fmla="*/ 2136099 h 2993922"/>
              <a:gd name="connsiteX1269" fmla="*/ 7468888 w 8938307"/>
              <a:gd name="connsiteY1269" fmla="*/ 2146690 h 2993922"/>
              <a:gd name="connsiteX1270" fmla="*/ 7466240 w 8938307"/>
              <a:gd name="connsiteY1270" fmla="*/ 2136099 h 2993922"/>
              <a:gd name="connsiteX1271" fmla="*/ 7460944 w 8938307"/>
              <a:gd name="connsiteY1271" fmla="*/ 2130804 h 2993922"/>
              <a:gd name="connsiteX1272" fmla="*/ 7466240 w 8938307"/>
              <a:gd name="connsiteY1272" fmla="*/ 2128156 h 2993922"/>
              <a:gd name="connsiteX1273" fmla="*/ 6408522 w 8938307"/>
              <a:gd name="connsiteY1273" fmla="*/ 2128156 h 2993922"/>
              <a:gd name="connsiteX1274" fmla="*/ 6417788 w 8938307"/>
              <a:gd name="connsiteY1274" fmla="*/ 2130804 h 2993922"/>
              <a:gd name="connsiteX1275" fmla="*/ 6428380 w 8938307"/>
              <a:gd name="connsiteY1275" fmla="*/ 2136099 h 2993922"/>
              <a:gd name="connsiteX1276" fmla="*/ 6446250 w 8938307"/>
              <a:gd name="connsiteY1276" fmla="*/ 2140071 h 2993922"/>
              <a:gd name="connsiteX1277" fmla="*/ 6450884 w 8938307"/>
              <a:gd name="connsiteY1277" fmla="*/ 2138747 h 2993922"/>
              <a:gd name="connsiteX1278" fmla="*/ 6449560 w 8938307"/>
              <a:gd name="connsiteY1278" fmla="*/ 2146690 h 2993922"/>
              <a:gd name="connsiteX1279" fmla="*/ 6396608 w 8938307"/>
              <a:gd name="connsiteY1279" fmla="*/ 2146690 h 2993922"/>
              <a:gd name="connsiteX1280" fmla="*/ 6401903 w 8938307"/>
              <a:gd name="connsiteY1280" fmla="*/ 2130804 h 2993922"/>
              <a:gd name="connsiteX1281" fmla="*/ 6408522 w 8938307"/>
              <a:gd name="connsiteY1281" fmla="*/ 2128156 h 2993922"/>
              <a:gd name="connsiteX1282" fmla="*/ 6336324 w 8938307"/>
              <a:gd name="connsiteY1282" fmla="*/ 2126731 h 2993922"/>
              <a:gd name="connsiteX1283" fmla="*/ 6333066 w 8938307"/>
              <a:gd name="connsiteY1283" fmla="*/ 2130804 h 2993922"/>
              <a:gd name="connsiteX1284" fmla="*/ 6335714 w 8938307"/>
              <a:gd name="connsiteY1284" fmla="*/ 2126832 h 2993922"/>
              <a:gd name="connsiteX1285" fmla="*/ 7794542 w 8938307"/>
              <a:gd name="connsiteY1285" fmla="*/ 2125509 h 2993922"/>
              <a:gd name="connsiteX1286" fmla="*/ 7789248 w 8938307"/>
              <a:gd name="connsiteY1286" fmla="*/ 2136099 h 2993922"/>
              <a:gd name="connsiteX1287" fmla="*/ 7815724 w 8938307"/>
              <a:gd name="connsiteY1287" fmla="*/ 2146690 h 2993922"/>
              <a:gd name="connsiteX1288" fmla="*/ 7836904 w 8938307"/>
              <a:gd name="connsiteY1288" fmla="*/ 2157280 h 2993922"/>
              <a:gd name="connsiteX1289" fmla="*/ 7836904 w 8938307"/>
              <a:gd name="connsiteY1289" fmla="*/ 2167871 h 2993922"/>
              <a:gd name="connsiteX1290" fmla="*/ 7836904 w 8938307"/>
              <a:gd name="connsiteY1290" fmla="*/ 2178461 h 2993922"/>
              <a:gd name="connsiteX1291" fmla="*/ 7836904 w 8938307"/>
              <a:gd name="connsiteY1291" fmla="*/ 2183756 h 2993922"/>
              <a:gd name="connsiteX1292" fmla="*/ 7847494 w 8938307"/>
              <a:gd name="connsiteY1292" fmla="*/ 2199642 h 2993922"/>
              <a:gd name="connsiteX1293" fmla="*/ 7900446 w 8938307"/>
              <a:gd name="connsiteY1293" fmla="*/ 2199642 h 2993922"/>
              <a:gd name="connsiteX1294" fmla="*/ 7932219 w 8938307"/>
              <a:gd name="connsiteY1294" fmla="*/ 2199642 h 2993922"/>
              <a:gd name="connsiteX1295" fmla="*/ 7942808 w 8938307"/>
              <a:gd name="connsiteY1295" fmla="*/ 2189051 h 2993922"/>
              <a:gd name="connsiteX1296" fmla="*/ 7921627 w 8938307"/>
              <a:gd name="connsiteY1296" fmla="*/ 2178461 h 2993922"/>
              <a:gd name="connsiteX1297" fmla="*/ 7905742 w 8938307"/>
              <a:gd name="connsiteY1297" fmla="*/ 2173165 h 2993922"/>
              <a:gd name="connsiteX1298" fmla="*/ 7889856 w 8938307"/>
              <a:gd name="connsiteY1298" fmla="*/ 2167871 h 2993922"/>
              <a:gd name="connsiteX1299" fmla="*/ 7873971 w 8938307"/>
              <a:gd name="connsiteY1299" fmla="*/ 2167871 h 2993922"/>
              <a:gd name="connsiteX1300" fmla="*/ 7858085 w 8938307"/>
              <a:gd name="connsiteY1300" fmla="*/ 2157280 h 2993922"/>
              <a:gd name="connsiteX1301" fmla="*/ 7858085 w 8938307"/>
              <a:gd name="connsiteY1301" fmla="*/ 2146690 h 2993922"/>
              <a:gd name="connsiteX1302" fmla="*/ 7847494 w 8938307"/>
              <a:gd name="connsiteY1302" fmla="*/ 2146690 h 2993922"/>
              <a:gd name="connsiteX1303" fmla="*/ 7826313 w 8938307"/>
              <a:gd name="connsiteY1303" fmla="*/ 2136099 h 2993922"/>
              <a:gd name="connsiteX1304" fmla="*/ 7805134 w 8938307"/>
              <a:gd name="connsiteY1304" fmla="*/ 2125509 h 2993922"/>
              <a:gd name="connsiteX1305" fmla="*/ 7794542 w 8938307"/>
              <a:gd name="connsiteY1305" fmla="*/ 2125509 h 2993922"/>
              <a:gd name="connsiteX1306" fmla="*/ 5051626 w 8938307"/>
              <a:gd name="connsiteY1306" fmla="*/ 2125509 h 2993922"/>
              <a:gd name="connsiteX1307" fmla="*/ 5051626 w 8938307"/>
              <a:gd name="connsiteY1307" fmla="*/ 2136099 h 2993922"/>
              <a:gd name="connsiteX1308" fmla="*/ 5062217 w 8938307"/>
              <a:gd name="connsiteY1308" fmla="*/ 2125509 h 2993922"/>
              <a:gd name="connsiteX1309" fmla="*/ 4310297 w 8938307"/>
              <a:gd name="connsiteY1309" fmla="*/ 2125509 h 2993922"/>
              <a:gd name="connsiteX1310" fmla="*/ 4320887 w 8938307"/>
              <a:gd name="connsiteY1310" fmla="*/ 2136099 h 2993922"/>
              <a:gd name="connsiteX1311" fmla="*/ 4299706 w 8938307"/>
              <a:gd name="connsiteY1311" fmla="*/ 2136099 h 2993922"/>
              <a:gd name="connsiteX1312" fmla="*/ 4310297 w 8938307"/>
              <a:gd name="connsiteY1312" fmla="*/ 2125509 h 2993922"/>
              <a:gd name="connsiteX1313" fmla="*/ 6109342 w 8938307"/>
              <a:gd name="connsiteY1313" fmla="*/ 2122200 h 2993922"/>
              <a:gd name="connsiteX1314" fmla="*/ 6121257 w 8938307"/>
              <a:gd name="connsiteY1314" fmla="*/ 2136099 h 2993922"/>
              <a:gd name="connsiteX1315" fmla="*/ 6100076 w 8938307"/>
              <a:gd name="connsiteY1315" fmla="*/ 2136099 h 2993922"/>
              <a:gd name="connsiteX1316" fmla="*/ 6100076 w 8938307"/>
              <a:gd name="connsiteY1316" fmla="*/ 2125509 h 2993922"/>
              <a:gd name="connsiteX1317" fmla="*/ 6109342 w 8938307"/>
              <a:gd name="connsiteY1317" fmla="*/ 2122200 h 2993922"/>
              <a:gd name="connsiteX1318" fmla="*/ 6237752 w 8938307"/>
              <a:gd name="connsiteY1318" fmla="*/ 2120213 h 2993922"/>
              <a:gd name="connsiteX1319" fmla="*/ 6243046 w 8938307"/>
              <a:gd name="connsiteY1319" fmla="*/ 2125509 h 2993922"/>
              <a:gd name="connsiteX1320" fmla="*/ 6248342 w 8938307"/>
              <a:gd name="connsiteY1320" fmla="*/ 2136099 h 2993922"/>
              <a:gd name="connsiteX1321" fmla="*/ 6248342 w 8938307"/>
              <a:gd name="connsiteY1321" fmla="*/ 2146690 h 2993922"/>
              <a:gd name="connsiteX1322" fmla="*/ 6237752 w 8938307"/>
              <a:gd name="connsiteY1322" fmla="*/ 2130804 h 2993922"/>
              <a:gd name="connsiteX1323" fmla="*/ 6237752 w 8938307"/>
              <a:gd name="connsiteY1323" fmla="*/ 2124185 h 2993922"/>
              <a:gd name="connsiteX1324" fmla="*/ 5681756 w 8938307"/>
              <a:gd name="connsiteY1324" fmla="*/ 2120213 h 2993922"/>
              <a:gd name="connsiteX1325" fmla="*/ 5676460 w 8938307"/>
              <a:gd name="connsiteY1325" fmla="*/ 2125509 h 2993922"/>
              <a:gd name="connsiteX1326" fmla="*/ 5687051 w 8938307"/>
              <a:gd name="connsiteY1326" fmla="*/ 2130804 h 2993922"/>
              <a:gd name="connsiteX1327" fmla="*/ 5708232 w 8938307"/>
              <a:gd name="connsiteY1327" fmla="*/ 2136099 h 2993922"/>
              <a:gd name="connsiteX1328" fmla="*/ 5697641 w 8938307"/>
              <a:gd name="connsiteY1328" fmla="*/ 2125509 h 2993922"/>
              <a:gd name="connsiteX1329" fmla="*/ 5681756 w 8938307"/>
              <a:gd name="connsiteY1329" fmla="*/ 2120213 h 2993922"/>
              <a:gd name="connsiteX1330" fmla="*/ 7370926 w 8938307"/>
              <a:gd name="connsiteY1330" fmla="*/ 2114919 h 2993922"/>
              <a:gd name="connsiteX1331" fmla="*/ 7376222 w 8938307"/>
              <a:gd name="connsiteY1331" fmla="*/ 2120213 h 2993922"/>
              <a:gd name="connsiteX1332" fmla="*/ 7376222 w 8938307"/>
              <a:gd name="connsiteY1332" fmla="*/ 2125509 h 2993922"/>
              <a:gd name="connsiteX1333" fmla="*/ 7386812 w 8938307"/>
              <a:gd name="connsiteY1333" fmla="*/ 2130804 h 2993922"/>
              <a:gd name="connsiteX1334" fmla="*/ 7392107 w 8938307"/>
              <a:gd name="connsiteY1334" fmla="*/ 2146690 h 2993922"/>
              <a:gd name="connsiteX1335" fmla="*/ 7376222 w 8938307"/>
              <a:gd name="connsiteY1335" fmla="*/ 2130804 h 2993922"/>
              <a:gd name="connsiteX1336" fmla="*/ 7360336 w 8938307"/>
              <a:gd name="connsiteY1336" fmla="*/ 2125509 h 2993922"/>
              <a:gd name="connsiteX1337" fmla="*/ 7349745 w 8938307"/>
              <a:gd name="connsiteY1337" fmla="*/ 2125509 h 2993922"/>
              <a:gd name="connsiteX1338" fmla="*/ 7370926 w 8938307"/>
              <a:gd name="connsiteY1338" fmla="*/ 2114919 h 2993922"/>
              <a:gd name="connsiteX1339" fmla="*/ 6947310 w 8938307"/>
              <a:gd name="connsiteY1339" fmla="*/ 2114919 h 2993922"/>
              <a:gd name="connsiteX1340" fmla="*/ 6968491 w 8938307"/>
              <a:gd name="connsiteY1340" fmla="*/ 2114919 h 2993922"/>
              <a:gd name="connsiteX1341" fmla="*/ 6989670 w 8938307"/>
              <a:gd name="connsiteY1341" fmla="*/ 2114919 h 2993922"/>
              <a:gd name="connsiteX1342" fmla="*/ 6979081 w 8938307"/>
              <a:gd name="connsiteY1342" fmla="*/ 2125509 h 2993922"/>
              <a:gd name="connsiteX1343" fmla="*/ 6989670 w 8938307"/>
              <a:gd name="connsiteY1343" fmla="*/ 2136099 h 2993922"/>
              <a:gd name="connsiteX1344" fmla="*/ 7032033 w 8938307"/>
              <a:gd name="connsiteY1344" fmla="*/ 2157280 h 2993922"/>
              <a:gd name="connsiteX1345" fmla="*/ 7000262 w 8938307"/>
              <a:gd name="connsiteY1345" fmla="*/ 2146690 h 2993922"/>
              <a:gd name="connsiteX1346" fmla="*/ 6957900 w 8938307"/>
              <a:gd name="connsiteY1346" fmla="*/ 2125509 h 2993922"/>
              <a:gd name="connsiteX1347" fmla="*/ 6947310 w 8938307"/>
              <a:gd name="connsiteY1347" fmla="*/ 2114919 h 2993922"/>
              <a:gd name="connsiteX1348" fmla="*/ 6894358 w 8938307"/>
              <a:gd name="connsiteY1348" fmla="*/ 2114919 h 2993922"/>
              <a:gd name="connsiteX1349" fmla="*/ 6926129 w 8938307"/>
              <a:gd name="connsiteY1349" fmla="*/ 2125509 h 2993922"/>
              <a:gd name="connsiteX1350" fmla="*/ 6894358 w 8938307"/>
              <a:gd name="connsiteY1350" fmla="*/ 2125509 h 2993922"/>
              <a:gd name="connsiteX1351" fmla="*/ 6894358 w 8938307"/>
              <a:gd name="connsiteY1351" fmla="*/ 2114919 h 2993922"/>
              <a:gd name="connsiteX1352" fmla="*/ 6534284 w 8938307"/>
              <a:gd name="connsiteY1352" fmla="*/ 2114919 h 2993922"/>
              <a:gd name="connsiteX1353" fmla="*/ 6534284 w 8938307"/>
              <a:gd name="connsiteY1353" fmla="*/ 2125509 h 2993922"/>
              <a:gd name="connsiteX1354" fmla="*/ 6544874 w 8938307"/>
              <a:gd name="connsiteY1354" fmla="*/ 2114919 h 2993922"/>
              <a:gd name="connsiteX1355" fmla="*/ 6534284 w 8938307"/>
              <a:gd name="connsiteY1355" fmla="*/ 2114919 h 2993922"/>
              <a:gd name="connsiteX1356" fmla="*/ 7159118 w 8938307"/>
              <a:gd name="connsiteY1356" fmla="*/ 2104328 h 2993922"/>
              <a:gd name="connsiteX1357" fmla="*/ 7212070 w 8938307"/>
              <a:gd name="connsiteY1357" fmla="*/ 2125509 h 2993922"/>
              <a:gd name="connsiteX1358" fmla="*/ 7227956 w 8938307"/>
              <a:gd name="connsiteY1358" fmla="*/ 2141394 h 2993922"/>
              <a:gd name="connsiteX1359" fmla="*/ 7243841 w 8938307"/>
              <a:gd name="connsiteY1359" fmla="*/ 2136099 h 2993922"/>
              <a:gd name="connsiteX1360" fmla="*/ 7265022 w 8938307"/>
              <a:gd name="connsiteY1360" fmla="*/ 2146690 h 2993922"/>
              <a:gd name="connsiteX1361" fmla="*/ 7270318 w 8938307"/>
              <a:gd name="connsiteY1361" fmla="*/ 2157280 h 2993922"/>
              <a:gd name="connsiteX1362" fmla="*/ 7275612 w 8938307"/>
              <a:gd name="connsiteY1362" fmla="*/ 2157280 h 2993922"/>
              <a:gd name="connsiteX1363" fmla="*/ 7291498 w 8938307"/>
              <a:gd name="connsiteY1363" fmla="*/ 2151985 h 2993922"/>
              <a:gd name="connsiteX1364" fmla="*/ 7307384 w 8938307"/>
              <a:gd name="connsiteY1364" fmla="*/ 2157280 h 2993922"/>
              <a:gd name="connsiteX1365" fmla="*/ 7328564 w 8938307"/>
              <a:gd name="connsiteY1365" fmla="*/ 2167871 h 2993922"/>
              <a:gd name="connsiteX1366" fmla="*/ 7339155 w 8938307"/>
              <a:gd name="connsiteY1366" fmla="*/ 2167871 h 2993922"/>
              <a:gd name="connsiteX1367" fmla="*/ 7344450 w 8938307"/>
              <a:gd name="connsiteY1367" fmla="*/ 2157280 h 2993922"/>
              <a:gd name="connsiteX1368" fmla="*/ 7349745 w 8938307"/>
              <a:gd name="connsiteY1368" fmla="*/ 2167871 h 2993922"/>
              <a:gd name="connsiteX1369" fmla="*/ 7381516 w 8938307"/>
              <a:gd name="connsiteY1369" fmla="*/ 2178461 h 2993922"/>
              <a:gd name="connsiteX1370" fmla="*/ 7402697 w 8938307"/>
              <a:gd name="connsiteY1370" fmla="*/ 2178461 h 2993922"/>
              <a:gd name="connsiteX1371" fmla="*/ 7423878 w 8938307"/>
              <a:gd name="connsiteY1371" fmla="*/ 2189051 h 2993922"/>
              <a:gd name="connsiteX1372" fmla="*/ 7445059 w 8938307"/>
              <a:gd name="connsiteY1372" fmla="*/ 2199642 h 2993922"/>
              <a:gd name="connsiteX1373" fmla="*/ 7466240 w 8938307"/>
              <a:gd name="connsiteY1373" fmla="*/ 2199642 h 2993922"/>
              <a:gd name="connsiteX1374" fmla="*/ 7445059 w 8938307"/>
              <a:gd name="connsiteY1374" fmla="*/ 2210232 h 2993922"/>
              <a:gd name="connsiteX1375" fmla="*/ 7423878 w 8938307"/>
              <a:gd name="connsiteY1375" fmla="*/ 2199642 h 2993922"/>
              <a:gd name="connsiteX1376" fmla="*/ 7397403 w 8938307"/>
              <a:gd name="connsiteY1376" fmla="*/ 2194346 h 2993922"/>
              <a:gd name="connsiteX1377" fmla="*/ 7381516 w 8938307"/>
              <a:gd name="connsiteY1377" fmla="*/ 2189051 h 2993922"/>
              <a:gd name="connsiteX1378" fmla="*/ 7376222 w 8938307"/>
              <a:gd name="connsiteY1378" fmla="*/ 2194346 h 2993922"/>
              <a:gd name="connsiteX1379" fmla="*/ 7365630 w 8938307"/>
              <a:gd name="connsiteY1379" fmla="*/ 2189051 h 2993922"/>
              <a:gd name="connsiteX1380" fmla="*/ 7349745 w 8938307"/>
              <a:gd name="connsiteY1380" fmla="*/ 2189051 h 2993922"/>
              <a:gd name="connsiteX1381" fmla="*/ 7339155 w 8938307"/>
              <a:gd name="connsiteY1381" fmla="*/ 2189051 h 2993922"/>
              <a:gd name="connsiteX1382" fmla="*/ 7296793 w 8938307"/>
              <a:gd name="connsiteY1382" fmla="*/ 2178461 h 2993922"/>
              <a:gd name="connsiteX1383" fmla="*/ 7222660 w 8938307"/>
              <a:gd name="connsiteY1383" fmla="*/ 2146690 h 2993922"/>
              <a:gd name="connsiteX1384" fmla="*/ 7217366 w 8938307"/>
              <a:gd name="connsiteY1384" fmla="*/ 2141394 h 2993922"/>
              <a:gd name="connsiteX1385" fmla="*/ 7201480 w 8938307"/>
              <a:gd name="connsiteY1385" fmla="*/ 2136099 h 2993922"/>
              <a:gd name="connsiteX1386" fmla="*/ 7185593 w 8938307"/>
              <a:gd name="connsiteY1386" fmla="*/ 2141394 h 2993922"/>
              <a:gd name="connsiteX1387" fmla="*/ 7169708 w 8938307"/>
              <a:gd name="connsiteY1387" fmla="*/ 2146690 h 2993922"/>
              <a:gd name="connsiteX1388" fmla="*/ 7148526 w 8938307"/>
              <a:gd name="connsiteY1388" fmla="*/ 2146690 h 2993922"/>
              <a:gd name="connsiteX1389" fmla="*/ 7137937 w 8938307"/>
              <a:gd name="connsiteY1389" fmla="*/ 2146690 h 2993922"/>
              <a:gd name="connsiteX1390" fmla="*/ 7137937 w 8938307"/>
              <a:gd name="connsiteY1390" fmla="*/ 2136099 h 2993922"/>
              <a:gd name="connsiteX1391" fmla="*/ 7137937 w 8938307"/>
              <a:gd name="connsiteY1391" fmla="*/ 2125509 h 2993922"/>
              <a:gd name="connsiteX1392" fmla="*/ 7143232 w 8938307"/>
              <a:gd name="connsiteY1392" fmla="*/ 2125509 h 2993922"/>
              <a:gd name="connsiteX1393" fmla="*/ 7159118 w 8938307"/>
              <a:gd name="connsiteY1393" fmla="*/ 2125509 h 2993922"/>
              <a:gd name="connsiteX1394" fmla="*/ 7164414 w 8938307"/>
              <a:gd name="connsiteY1394" fmla="*/ 2120213 h 2993922"/>
              <a:gd name="connsiteX1395" fmla="*/ 7159118 w 8938307"/>
              <a:gd name="connsiteY1395" fmla="*/ 2114919 h 2993922"/>
              <a:gd name="connsiteX1396" fmla="*/ 6915539 w 8938307"/>
              <a:gd name="connsiteY1396" fmla="*/ 2104328 h 2993922"/>
              <a:gd name="connsiteX1397" fmla="*/ 6920833 w 8938307"/>
              <a:gd name="connsiteY1397" fmla="*/ 2104328 h 2993922"/>
              <a:gd name="connsiteX1398" fmla="*/ 6926129 w 8938307"/>
              <a:gd name="connsiteY1398" fmla="*/ 2114919 h 2993922"/>
              <a:gd name="connsiteX1399" fmla="*/ 6904948 w 8938307"/>
              <a:gd name="connsiteY1399" fmla="*/ 2114919 h 2993922"/>
              <a:gd name="connsiteX1400" fmla="*/ 4755094 w 8938307"/>
              <a:gd name="connsiteY1400" fmla="*/ 2104328 h 2993922"/>
              <a:gd name="connsiteX1401" fmla="*/ 4765684 w 8938307"/>
              <a:gd name="connsiteY1401" fmla="*/ 2114919 h 2993922"/>
              <a:gd name="connsiteX1402" fmla="*/ 4755094 w 8938307"/>
              <a:gd name="connsiteY1402" fmla="*/ 2114919 h 2993922"/>
              <a:gd name="connsiteX1403" fmla="*/ 4755094 w 8938307"/>
              <a:gd name="connsiteY1403" fmla="*/ 2104328 h 2993922"/>
              <a:gd name="connsiteX1404" fmla="*/ 3918452 w 8938307"/>
              <a:gd name="connsiteY1404" fmla="*/ 2104328 h 2993922"/>
              <a:gd name="connsiteX1405" fmla="*/ 3939633 w 8938307"/>
              <a:gd name="connsiteY1405" fmla="*/ 2109623 h 2993922"/>
              <a:gd name="connsiteX1406" fmla="*/ 3960812 w 8938307"/>
              <a:gd name="connsiteY1406" fmla="*/ 2125509 h 2993922"/>
              <a:gd name="connsiteX1407" fmla="*/ 3934338 w 8938307"/>
              <a:gd name="connsiteY1407" fmla="*/ 2114919 h 2993922"/>
              <a:gd name="connsiteX1408" fmla="*/ 3923746 w 8938307"/>
              <a:gd name="connsiteY1408" fmla="*/ 2109623 h 2993922"/>
              <a:gd name="connsiteX1409" fmla="*/ 3918452 w 8938307"/>
              <a:gd name="connsiteY1409" fmla="*/ 2104328 h 2993922"/>
              <a:gd name="connsiteX1410" fmla="*/ 8800632 w 8938307"/>
              <a:gd name="connsiteY1410" fmla="*/ 2093738 h 2993922"/>
              <a:gd name="connsiteX1411" fmla="*/ 8800632 w 8938307"/>
              <a:gd name="connsiteY1411" fmla="*/ 2104328 h 2993922"/>
              <a:gd name="connsiteX1412" fmla="*/ 8790041 w 8938307"/>
              <a:gd name="connsiteY1412" fmla="*/ 2104328 h 2993922"/>
              <a:gd name="connsiteX1413" fmla="*/ 8800632 w 8938307"/>
              <a:gd name="connsiteY1413" fmla="*/ 2093738 h 2993922"/>
              <a:gd name="connsiteX1414" fmla="*/ 7942808 w 8938307"/>
              <a:gd name="connsiteY1414" fmla="*/ 2093738 h 2993922"/>
              <a:gd name="connsiteX1415" fmla="*/ 7953398 w 8938307"/>
              <a:gd name="connsiteY1415" fmla="*/ 2093738 h 2993922"/>
              <a:gd name="connsiteX1416" fmla="*/ 7953398 w 8938307"/>
              <a:gd name="connsiteY1416" fmla="*/ 2104328 h 2993922"/>
              <a:gd name="connsiteX1417" fmla="*/ 7937513 w 8938307"/>
              <a:gd name="connsiteY1417" fmla="*/ 2099033 h 2993922"/>
              <a:gd name="connsiteX1418" fmla="*/ 7942808 w 8938307"/>
              <a:gd name="connsiteY1418" fmla="*/ 2093738 h 2993922"/>
              <a:gd name="connsiteX1419" fmla="*/ 7021443 w 8938307"/>
              <a:gd name="connsiteY1419" fmla="*/ 2093738 h 2993922"/>
              <a:gd name="connsiteX1420" fmla="*/ 7032033 w 8938307"/>
              <a:gd name="connsiteY1420" fmla="*/ 2104328 h 2993922"/>
              <a:gd name="connsiteX1421" fmla="*/ 7021443 w 8938307"/>
              <a:gd name="connsiteY1421" fmla="*/ 2104328 h 2993922"/>
              <a:gd name="connsiteX1422" fmla="*/ 6830814 w 8938307"/>
              <a:gd name="connsiteY1422" fmla="*/ 2093738 h 2993922"/>
              <a:gd name="connsiteX1423" fmla="*/ 6841406 w 8938307"/>
              <a:gd name="connsiteY1423" fmla="*/ 2093738 h 2993922"/>
              <a:gd name="connsiteX1424" fmla="*/ 6851996 w 8938307"/>
              <a:gd name="connsiteY1424" fmla="*/ 2093738 h 2993922"/>
              <a:gd name="connsiteX1425" fmla="*/ 6851996 w 8938307"/>
              <a:gd name="connsiteY1425" fmla="*/ 2114919 h 2993922"/>
              <a:gd name="connsiteX1426" fmla="*/ 6830814 w 8938307"/>
              <a:gd name="connsiteY1426" fmla="*/ 2104328 h 2993922"/>
              <a:gd name="connsiteX1427" fmla="*/ 6820224 w 8938307"/>
              <a:gd name="connsiteY1427" fmla="*/ 2104328 h 2993922"/>
              <a:gd name="connsiteX1428" fmla="*/ 6830814 w 8938307"/>
              <a:gd name="connsiteY1428" fmla="*/ 2093738 h 2993922"/>
              <a:gd name="connsiteX1429" fmla="*/ 5517604 w 8938307"/>
              <a:gd name="connsiteY1429" fmla="*/ 2093738 h 2993922"/>
              <a:gd name="connsiteX1430" fmla="*/ 5538785 w 8938307"/>
              <a:gd name="connsiteY1430" fmla="*/ 2104328 h 2993922"/>
              <a:gd name="connsiteX1431" fmla="*/ 5554670 w 8938307"/>
              <a:gd name="connsiteY1431" fmla="*/ 2104328 h 2993922"/>
              <a:gd name="connsiteX1432" fmla="*/ 5559966 w 8938307"/>
              <a:gd name="connsiteY1432" fmla="*/ 2114919 h 2993922"/>
              <a:gd name="connsiteX1433" fmla="*/ 5581147 w 8938307"/>
              <a:gd name="connsiteY1433" fmla="*/ 2114919 h 2993922"/>
              <a:gd name="connsiteX1434" fmla="*/ 5644689 w 8938307"/>
              <a:gd name="connsiteY1434" fmla="*/ 2136099 h 2993922"/>
              <a:gd name="connsiteX1435" fmla="*/ 5655279 w 8938307"/>
              <a:gd name="connsiteY1435" fmla="*/ 2136099 h 2993922"/>
              <a:gd name="connsiteX1436" fmla="*/ 5665870 w 8938307"/>
              <a:gd name="connsiteY1436" fmla="*/ 2141394 h 2993922"/>
              <a:gd name="connsiteX1437" fmla="*/ 5671166 w 8938307"/>
              <a:gd name="connsiteY1437" fmla="*/ 2146690 h 2993922"/>
              <a:gd name="connsiteX1438" fmla="*/ 5687051 w 8938307"/>
              <a:gd name="connsiteY1438" fmla="*/ 2146690 h 2993922"/>
              <a:gd name="connsiteX1439" fmla="*/ 5761183 w 8938307"/>
              <a:gd name="connsiteY1439" fmla="*/ 2167871 h 2993922"/>
              <a:gd name="connsiteX1440" fmla="*/ 5824726 w 8938307"/>
              <a:gd name="connsiteY1440" fmla="*/ 2178461 h 2993922"/>
              <a:gd name="connsiteX1441" fmla="*/ 5819430 w 8938307"/>
              <a:gd name="connsiteY1441" fmla="*/ 2167871 h 2993922"/>
              <a:gd name="connsiteX1442" fmla="*/ 5814135 w 8938307"/>
              <a:gd name="connsiteY1442" fmla="*/ 2162575 h 2993922"/>
              <a:gd name="connsiteX1443" fmla="*/ 5803545 w 8938307"/>
              <a:gd name="connsiteY1443" fmla="*/ 2167871 h 2993922"/>
              <a:gd name="connsiteX1444" fmla="*/ 5792954 w 8938307"/>
              <a:gd name="connsiteY1444" fmla="*/ 2167871 h 2993922"/>
              <a:gd name="connsiteX1445" fmla="*/ 5782364 w 8938307"/>
              <a:gd name="connsiteY1445" fmla="*/ 2157280 h 2993922"/>
              <a:gd name="connsiteX1446" fmla="*/ 5761183 w 8938307"/>
              <a:gd name="connsiteY1446" fmla="*/ 2162575 h 2993922"/>
              <a:gd name="connsiteX1447" fmla="*/ 5740002 w 8938307"/>
              <a:gd name="connsiteY1447" fmla="*/ 2157280 h 2993922"/>
              <a:gd name="connsiteX1448" fmla="*/ 5665870 w 8938307"/>
              <a:gd name="connsiteY1448" fmla="*/ 2125509 h 2993922"/>
              <a:gd name="connsiteX1449" fmla="*/ 5665870 w 8938307"/>
              <a:gd name="connsiteY1449" fmla="*/ 2114919 h 2993922"/>
              <a:gd name="connsiteX1450" fmla="*/ 5655279 w 8938307"/>
              <a:gd name="connsiteY1450" fmla="*/ 2114919 h 2993922"/>
              <a:gd name="connsiteX1451" fmla="*/ 5665870 w 8938307"/>
              <a:gd name="connsiteY1451" fmla="*/ 2125509 h 2993922"/>
              <a:gd name="connsiteX1452" fmla="*/ 5634099 w 8938307"/>
              <a:gd name="connsiteY1452" fmla="*/ 2114919 h 2993922"/>
              <a:gd name="connsiteX1453" fmla="*/ 5644689 w 8938307"/>
              <a:gd name="connsiteY1453" fmla="*/ 2114919 h 2993922"/>
              <a:gd name="connsiteX1454" fmla="*/ 5644689 w 8938307"/>
              <a:gd name="connsiteY1454" fmla="*/ 2104328 h 2993922"/>
              <a:gd name="connsiteX1455" fmla="*/ 5639394 w 8938307"/>
              <a:gd name="connsiteY1455" fmla="*/ 2104328 h 2993922"/>
              <a:gd name="connsiteX1456" fmla="*/ 5634099 w 8938307"/>
              <a:gd name="connsiteY1456" fmla="*/ 2114919 h 2993922"/>
              <a:gd name="connsiteX1457" fmla="*/ 5581147 w 8938307"/>
              <a:gd name="connsiteY1457" fmla="*/ 2114919 h 2993922"/>
              <a:gd name="connsiteX1458" fmla="*/ 5549375 w 8938307"/>
              <a:gd name="connsiteY1458" fmla="*/ 2093738 h 2993922"/>
              <a:gd name="connsiteX1459" fmla="*/ 5522900 w 8938307"/>
              <a:gd name="connsiteY1459" fmla="*/ 2093738 h 2993922"/>
              <a:gd name="connsiteX1460" fmla="*/ 5517604 w 8938307"/>
              <a:gd name="connsiteY1460" fmla="*/ 2093738 h 2993922"/>
              <a:gd name="connsiteX1461" fmla="*/ 4331478 w 8938307"/>
              <a:gd name="connsiteY1461" fmla="*/ 2093738 h 2993922"/>
              <a:gd name="connsiteX1462" fmla="*/ 4331478 w 8938307"/>
              <a:gd name="connsiteY1462" fmla="*/ 2104328 h 2993922"/>
              <a:gd name="connsiteX1463" fmla="*/ 4342068 w 8938307"/>
              <a:gd name="connsiteY1463" fmla="*/ 2104328 h 2993922"/>
              <a:gd name="connsiteX1464" fmla="*/ 4331478 w 8938307"/>
              <a:gd name="connsiteY1464" fmla="*/ 2093738 h 2993922"/>
              <a:gd name="connsiteX1465" fmla="*/ 8091075 w 8938307"/>
              <a:gd name="connsiteY1465" fmla="*/ 2083146 h 2993922"/>
              <a:gd name="connsiteX1466" fmla="*/ 8091075 w 8938307"/>
              <a:gd name="connsiteY1466" fmla="*/ 2093738 h 2993922"/>
              <a:gd name="connsiteX1467" fmla="*/ 8080483 w 8938307"/>
              <a:gd name="connsiteY1467" fmla="*/ 2093738 h 2993922"/>
              <a:gd name="connsiteX1468" fmla="*/ 7911038 w 8938307"/>
              <a:gd name="connsiteY1468" fmla="*/ 2083146 h 2993922"/>
              <a:gd name="connsiteX1469" fmla="*/ 7921627 w 8938307"/>
              <a:gd name="connsiteY1469" fmla="*/ 2083146 h 2993922"/>
              <a:gd name="connsiteX1470" fmla="*/ 7926923 w 8938307"/>
              <a:gd name="connsiteY1470" fmla="*/ 2083146 h 2993922"/>
              <a:gd name="connsiteX1471" fmla="*/ 7921627 w 8938307"/>
              <a:gd name="connsiteY1471" fmla="*/ 2093738 h 2993922"/>
              <a:gd name="connsiteX1472" fmla="*/ 7911038 w 8938307"/>
              <a:gd name="connsiteY1472" fmla="*/ 2083146 h 2993922"/>
              <a:gd name="connsiteX1473" fmla="*/ 7466240 w 8938307"/>
              <a:gd name="connsiteY1473" fmla="*/ 2083146 h 2993922"/>
              <a:gd name="connsiteX1474" fmla="*/ 7476830 w 8938307"/>
              <a:gd name="connsiteY1474" fmla="*/ 2083146 h 2993922"/>
              <a:gd name="connsiteX1475" fmla="*/ 7476830 w 8938307"/>
              <a:gd name="connsiteY1475" fmla="*/ 2093738 h 2993922"/>
              <a:gd name="connsiteX1476" fmla="*/ 7032033 w 8938307"/>
              <a:gd name="connsiteY1476" fmla="*/ 2083146 h 2993922"/>
              <a:gd name="connsiteX1477" fmla="*/ 7042622 w 8938307"/>
              <a:gd name="connsiteY1477" fmla="*/ 2083146 h 2993922"/>
              <a:gd name="connsiteX1478" fmla="*/ 7042622 w 8938307"/>
              <a:gd name="connsiteY1478" fmla="*/ 2093738 h 2993922"/>
              <a:gd name="connsiteX1479" fmla="*/ 6566054 w 8938307"/>
              <a:gd name="connsiteY1479" fmla="*/ 2083146 h 2993922"/>
              <a:gd name="connsiteX1480" fmla="*/ 6555464 w 8938307"/>
              <a:gd name="connsiteY1480" fmla="*/ 2093738 h 2993922"/>
              <a:gd name="connsiteX1481" fmla="*/ 6566054 w 8938307"/>
              <a:gd name="connsiteY1481" fmla="*/ 2093738 h 2993922"/>
              <a:gd name="connsiteX1482" fmla="*/ 6566054 w 8938307"/>
              <a:gd name="connsiteY1482" fmla="*/ 2083146 h 2993922"/>
              <a:gd name="connsiteX1483" fmla="*/ 5702936 w 8938307"/>
              <a:gd name="connsiteY1483" fmla="*/ 2083146 h 2993922"/>
              <a:gd name="connsiteX1484" fmla="*/ 5687051 w 8938307"/>
              <a:gd name="connsiteY1484" fmla="*/ 2093738 h 2993922"/>
              <a:gd name="connsiteX1485" fmla="*/ 5697641 w 8938307"/>
              <a:gd name="connsiteY1485" fmla="*/ 2104328 h 2993922"/>
              <a:gd name="connsiteX1486" fmla="*/ 5718822 w 8938307"/>
              <a:gd name="connsiteY1486" fmla="*/ 2104328 h 2993922"/>
              <a:gd name="connsiteX1487" fmla="*/ 5724116 w 8938307"/>
              <a:gd name="connsiteY1487" fmla="*/ 2088442 h 2993922"/>
              <a:gd name="connsiteX1488" fmla="*/ 5702936 w 8938307"/>
              <a:gd name="connsiteY1488" fmla="*/ 2083146 h 2993922"/>
              <a:gd name="connsiteX1489" fmla="*/ 4808046 w 8938307"/>
              <a:gd name="connsiteY1489" fmla="*/ 2083146 h 2993922"/>
              <a:gd name="connsiteX1490" fmla="*/ 4829228 w 8938307"/>
              <a:gd name="connsiteY1490" fmla="*/ 2088442 h 2993922"/>
              <a:gd name="connsiteX1491" fmla="*/ 4839818 w 8938307"/>
              <a:gd name="connsiteY1491" fmla="*/ 2093738 h 2993922"/>
              <a:gd name="connsiteX1492" fmla="*/ 4797456 w 8938307"/>
              <a:gd name="connsiteY1492" fmla="*/ 2093738 h 2993922"/>
              <a:gd name="connsiteX1493" fmla="*/ 4765684 w 8938307"/>
              <a:gd name="connsiteY1493" fmla="*/ 2083146 h 2993922"/>
              <a:gd name="connsiteX1494" fmla="*/ 4776276 w 8938307"/>
              <a:gd name="connsiteY1494" fmla="*/ 2083146 h 2993922"/>
              <a:gd name="connsiteX1495" fmla="*/ 4765684 w 8938307"/>
              <a:gd name="connsiteY1495" fmla="*/ 2093738 h 2993922"/>
              <a:gd name="connsiteX1496" fmla="*/ 4755094 w 8938307"/>
              <a:gd name="connsiteY1496" fmla="*/ 2088442 h 2993922"/>
              <a:gd name="connsiteX1497" fmla="*/ 4765684 w 8938307"/>
              <a:gd name="connsiteY1497" fmla="*/ 2083146 h 2993922"/>
              <a:gd name="connsiteX1498" fmla="*/ 4628010 w 8938307"/>
              <a:gd name="connsiteY1498" fmla="*/ 2083146 h 2993922"/>
              <a:gd name="connsiteX1499" fmla="*/ 4638599 w 8938307"/>
              <a:gd name="connsiteY1499" fmla="*/ 2093738 h 2993922"/>
              <a:gd name="connsiteX1500" fmla="*/ 4628010 w 8938307"/>
              <a:gd name="connsiteY1500" fmla="*/ 2093738 h 2993922"/>
              <a:gd name="connsiteX1501" fmla="*/ 4628010 w 8938307"/>
              <a:gd name="connsiteY1501" fmla="*/ 2083146 h 2993922"/>
              <a:gd name="connsiteX1502" fmla="*/ 4328830 w 8938307"/>
              <a:gd name="connsiteY1502" fmla="*/ 2080169 h 2993922"/>
              <a:gd name="connsiteX1503" fmla="*/ 4352658 w 8938307"/>
              <a:gd name="connsiteY1503" fmla="*/ 2099033 h 2993922"/>
              <a:gd name="connsiteX1504" fmla="*/ 4384430 w 8938307"/>
              <a:gd name="connsiteY1504" fmla="*/ 2114919 h 2993922"/>
              <a:gd name="connsiteX1505" fmla="*/ 4447972 w 8938307"/>
              <a:gd name="connsiteY1505" fmla="*/ 2114919 h 2993922"/>
              <a:gd name="connsiteX1506" fmla="*/ 4511514 w 8938307"/>
              <a:gd name="connsiteY1506" fmla="*/ 2146690 h 2993922"/>
              <a:gd name="connsiteX1507" fmla="*/ 4553876 w 8938307"/>
              <a:gd name="connsiteY1507" fmla="*/ 2167871 h 2993922"/>
              <a:gd name="connsiteX1508" fmla="*/ 4585647 w 8938307"/>
              <a:gd name="connsiteY1508" fmla="*/ 2178461 h 2993922"/>
              <a:gd name="connsiteX1509" fmla="*/ 4659780 w 8938307"/>
              <a:gd name="connsiteY1509" fmla="*/ 2199642 h 2993922"/>
              <a:gd name="connsiteX1510" fmla="*/ 4575058 w 8938307"/>
              <a:gd name="connsiteY1510" fmla="*/ 2189051 h 2993922"/>
              <a:gd name="connsiteX1511" fmla="*/ 4342068 w 8938307"/>
              <a:gd name="connsiteY1511" fmla="*/ 2125509 h 2993922"/>
              <a:gd name="connsiteX1512" fmla="*/ 4299706 w 8938307"/>
              <a:gd name="connsiteY1512" fmla="*/ 2104328 h 2993922"/>
              <a:gd name="connsiteX1513" fmla="*/ 4289116 w 8938307"/>
              <a:gd name="connsiteY1513" fmla="*/ 2104328 h 2993922"/>
              <a:gd name="connsiteX1514" fmla="*/ 4278526 w 8938307"/>
              <a:gd name="connsiteY1514" fmla="*/ 2093738 h 2993922"/>
              <a:gd name="connsiteX1515" fmla="*/ 4289116 w 8938307"/>
              <a:gd name="connsiteY1515" fmla="*/ 2093738 h 2993922"/>
              <a:gd name="connsiteX1516" fmla="*/ 4310297 w 8938307"/>
              <a:gd name="connsiteY1516" fmla="*/ 2083146 h 2993922"/>
              <a:gd name="connsiteX1517" fmla="*/ 4328830 w 8938307"/>
              <a:gd name="connsiteY1517" fmla="*/ 2080169 h 2993922"/>
              <a:gd name="connsiteX1518" fmla="*/ 7529782 w 8938307"/>
              <a:gd name="connsiteY1518" fmla="*/ 2072557 h 2993922"/>
              <a:gd name="connsiteX1519" fmla="*/ 7540374 w 8938307"/>
              <a:gd name="connsiteY1519" fmla="*/ 2083146 h 2993922"/>
              <a:gd name="connsiteX1520" fmla="*/ 7529782 w 8938307"/>
              <a:gd name="connsiteY1520" fmla="*/ 2083146 h 2993922"/>
              <a:gd name="connsiteX1521" fmla="*/ 7370926 w 8938307"/>
              <a:gd name="connsiteY1521" fmla="*/ 2072557 h 2993922"/>
              <a:gd name="connsiteX1522" fmla="*/ 7381516 w 8938307"/>
              <a:gd name="connsiteY1522" fmla="*/ 2072557 h 2993922"/>
              <a:gd name="connsiteX1523" fmla="*/ 7370926 w 8938307"/>
              <a:gd name="connsiteY1523" fmla="*/ 2083146 h 2993922"/>
              <a:gd name="connsiteX1524" fmla="*/ 7376222 w 8938307"/>
              <a:gd name="connsiteY1524" fmla="*/ 2093738 h 2993922"/>
              <a:gd name="connsiteX1525" fmla="*/ 7392107 w 8938307"/>
              <a:gd name="connsiteY1525" fmla="*/ 2093738 h 2993922"/>
              <a:gd name="connsiteX1526" fmla="*/ 7413288 w 8938307"/>
              <a:gd name="connsiteY1526" fmla="*/ 2099033 h 2993922"/>
              <a:gd name="connsiteX1527" fmla="*/ 7423878 w 8938307"/>
              <a:gd name="connsiteY1527" fmla="*/ 2104328 h 2993922"/>
              <a:gd name="connsiteX1528" fmla="*/ 7413288 w 8938307"/>
              <a:gd name="connsiteY1528" fmla="*/ 2114919 h 2993922"/>
              <a:gd name="connsiteX1529" fmla="*/ 7392107 w 8938307"/>
              <a:gd name="connsiteY1529" fmla="*/ 2104328 h 2993922"/>
              <a:gd name="connsiteX1530" fmla="*/ 7349745 w 8938307"/>
              <a:gd name="connsiteY1530" fmla="*/ 2104328 h 2993922"/>
              <a:gd name="connsiteX1531" fmla="*/ 7349745 w 8938307"/>
              <a:gd name="connsiteY1531" fmla="*/ 2093738 h 2993922"/>
              <a:gd name="connsiteX1532" fmla="*/ 7360336 w 8938307"/>
              <a:gd name="connsiteY1532" fmla="*/ 2083146 h 2993922"/>
              <a:gd name="connsiteX1533" fmla="*/ 7370926 w 8938307"/>
              <a:gd name="connsiteY1533" fmla="*/ 2072557 h 2993922"/>
              <a:gd name="connsiteX1534" fmla="*/ 7296793 w 8938307"/>
              <a:gd name="connsiteY1534" fmla="*/ 2072557 h 2993922"/>
              <a:gd name="connsiteX1535" fmla="*/ 7323270 w 8938307"/>
              <a:gd name="connsiteY1535" fmla="*/ 2083146 h 2993922"/>
              <a:gd name="connsiteX1536" fmla="*/ 7328564 w 8938307"/>
              <a:gd name="connsiteY1536" fmla="*/ 2093738 h 2993922"/>
              <a:gd name="connsiteX1537" fmla="*/ 7307384 w 8938307"/>
              <a:gd name="connsiteY1537" fmla="*/ 2083146 h 2993922"/>
              <a:gd name="connsiteX1538" fmla="*/ 6195390 w 8938307"/>
              <a:gd name="connsiteY1538" fmla="*/ 2072557 h 2993922"/>
              <a:gd name="connsiteX1539" fmla="*/ 6184800 w 8938307"/>
              <a:gd name="connsiteY1539" fmla="*/ 2104328 h 2993922"/>
              <a:gd name="connsiteX1540" fmla="*/ 6195390 w 8938307"/>
              <a:gd name="connsiteY1540" fmla="*/ 2114919 h 2993922"/>
              <a:gd name="connsiteX1541" fmla="*/ 6205980 w 8938307"/>
              <a:gd name="connsiteY1541" fmla="*/ 2104328 h 2993922"/>
              <a:gd name="connsiteX1542" fmla="*/ 6205980 w 8938307"/>
              <a:gd name="connsiteY1542" fmla="*/ 2083146 h 2993922"/>
              <a:gd name="connsiteX1543" fmla="*/ 6195390 w 8938307"/>
              <a:gd name="connsiteY1543" fmla="*/ 2072557 h 2993922"/>
              <a:gd name="connsiteX1544" fmla="*/ 5655279 w 8938307"/>
              <a:gd name="connsiteY1544" fmla="*/ 2072557 h 2993922"/>
              <a:gd name="connsiteX1545" fmla="*/ 5660574 w 8938307"/>
              <a:gd name="connsiteY1545" fmla="*/ 2088442 h 2993922"/>
              <a:gd name="connsiteX1546" fmla="*/ 5665870 w 8938307"/>
              <a:gd name="connsiteY1546" fmla="*/ 2088442 h 2993922"/>
              <a:gd name="connsiteX1547" fmla="*/ 5665870 w 8938307"/>
              <a:gd name="connsiteY1547" fmla="*/ 2072557 h 2993922"/>
              <a:gd name="connsiteX1548" fmla="*/ 5655279 w 8938307"/>
              <a:gd name="connsiteY1548" fmla="*/ 2072557 h 2993922"/>
              <a:gd name="connsiteX1549" fmla="*/ 7567510 w 8938307"/>
              <a:gd name="connsiteY1549" fmla="*/ 2069248 h 2993922"/>
              <a:gd name="connsiteX1550" fmla="*/ 7572144 w 8938307"/>
              <a:gd name="connsiteY1550" fmla="*/ 2072557 h 2993922"/>
              <a:gd name="connsiteX1551" fmla="*/ 7593326 w 8938307"/>
              <a:gd name="connsiteY1551" fmla="*/ 2083146 h 2993922"/>
              <a:gd name="connsiteX1552" fmla="*/ 7609211 w 8938307"/>
              <a:gd name="connsiteY1552" fmla="*/ 2083146 h 2993922"/>
              <a:gd name="connsiteX1553" fmla="*/ 7614505 w 8938307"/>
              <a:gd name="connsiteY1553" fmla="*/ 2083146 h 2993922"/>
              <a:gd name="connsiteX1554" fmla="*/ 7625096 w 8938307"/>
              <a:gd name="connsiteY1554" fmla="*/ 2093738 h 2993922"/>
              <a:gd name="connsiteX1555" fmla="*/ 7635686 w 8938307"/>
              <a:gd name="connsiteY1555" fmla="*/ 2083146 h 2993922"/>
              <a:gd name="connsiteX1556" fmla="*/ 7646278 w 8938307"/>
              <a:gd name="connsiteY1556" fmla="*/ 2083146 h 2993922"/>
              <a:gd name="connsiteX1557" fmla="*/ 7656867 w 8938307"/>
              <a:gd name="connsiteY1557" fmla="*/ 2093738 h 2993922"/>
              <a:gd name="connsiteX1558" fmla="*/ 7667457 w 8938307"/>
              <a:gd name="connsiteY1558" fmla="*/ 2093738 h 2993922"/>
              <a:gd name="connsiteX1559" fmla="*/ 7678048 w 8938307"/>
              <a:gd name="connsiteY1559" fmla="*/ 2104328 h 2993922"/>
              <a:gd name="connsiteX1560" fmla="*/ 7688638 w 8938307"/>
              <a:gd name="connsiteY1560" fmla="*/ 2114919 h 2993922"/>
              <a:gd name="connsiteX1561" fmla="*/ 7699230 w 8938307"/>
              <a:gd name="connsiteY1561" fmla="*/ 2125509 h 2993922"/>
              <a:gd name="connsiteX1562" fmla="*/ 7699230 w 8938307"/>
              <a:gd name="connsiteY1562" fmla="*/ 2114919 h 2993922"/>
              <a:gd name="connsiteX1563" fmla="*/ 7709820 w 8938307"/>
              <a:gd name="connsiteY1563" fmla="*/ 2114919 h 2993922"/>
              <a:gd name="connsiteX1564" fmla="*/ 7720409 w 8938307"/>
              <a:gd name="connsiteY1564" fmla="*/ 2125509 h 2993922"/>
              <a:gd name="connsiteX1565" fmla="*/ 7720409 w 8938307"/>
              <a:gd name="connsiteY1565" fmla="*/ 2136099 h 2993922"/>
              <a:gd name="connsiteX1566" fmla="*/ 7731000 w 8938307"/>
              <a:gd name="connsiteY1566" fmla="*/ 2136099 h 2993922"/>
              <a:gd name="connsiteX1567" fmla="*/ 7731000 w 8938307"/>
              <a:gd name="connsiteY1567" fmla="*/ 2141394 h 2993922"/>
              <a:gd name="connsiteX1568" fmla="*/ 7725704 w 8938307"/>
              <a:gd name="connsiteY1568" fmla="*/ 2146690 h 2993922"/>
              <a:gd name="connsiteX1569" fmla="*/ 7720409 w 8938307"/>
              <a:gd name="connsiteY1569" fmla="*/ 2146690 h 2993922"/>
              <a:gd name="connsiteX1570" fmla="*/ 7709820 w 8938307"/>
              <a:gd name="connsiteY1570" fmla="*/ 2157280 h 2993922"/>
              <a:gd name="connsiteX1571" fmla="*/ 7699230 w 8938307"/>
              <a:gd name="connsiteY1571" fmla="*/ 2146690 h 2993922"/>
              <a:gd name="connsiteX1572" fmla="*/ 7667457 w 8938307"/>
              <a:gd name="connsiteY1572" fmla="*/ 2114919 h 2993922"/>
              <a:gd name="connsiteX1573" fmla="*/ 7678048 w 8938307"/>
              <a:gd name="connsiteY1573" fmla="*/ 2125509 h 2993922"/>
              <a:gd name="connsiteX1574" fmla="*/ 7656867 w 8938307"/>
              <a:gd name="connsiteY1574" fmla="*/ 2125509 h 2993922"/>
              <a:gd name="connsiteX1575" fmla="*/ 7646278 w 8938307"/>
              <a:gd name="connsiteY1575" fmla="*/ 2136099 h 2993922"/>
              <a:gd name="connsiteX1576" fmla="*/ 7656867 w 8938307"/>
              <a:gd name="connsiteY1576" fmla="*/ 2141394 h 2993922"/>
              <a:gd name="connsiteX1577" fmla="*/ 7646278 w 8938307"/>
              <a:gd name="connsiteY1577" fmla="*/ 2157280 h 2993922"/>
              <a:gd name="connsiteX1578" fmla="*/ 7635686 w 8938307"/>
              <a:gd name="connsiteY1578" fmla="*/ 2167871 h 2993922"/>
              <a:gd name="connsiteX1579" fmla="*/ 7646278 w 8938307"/>
              <a:gd name="connsiteY1579" fmla="*/ 2167871 h 2993922"/>
              <a:gd name="connsiteX1580" fmla="*/ 7672752 w 8938307"/>
              <a:gd name="connsiteY1580" fmla="*/ 2162575 h 2993922"/>
              <a:gd name="connsiteX1581" fmla="*/ 7678048 w 8938307"/>
              <a:gd name="connsiteY1581" fmla="*/ 2189051 h 2993922"/>
              <a:gd name="connsiteX1582" fmla="*/ 7688638 w 8938307"/>
              <a:gd name="connsiteY1582" fmla="*/ 2220823 h 2993922"/>
              <a:gd name="connsiteX1583" fmla="*/ 7667457 w 8938307"/>
              <a:gd name="connsiteY1583" fmla="*/ 2231413 h 2993922"/>
              <a:gd name="connsiteX1584" fmla="*/ 7646278 w 8938307"/>
              <a:gd name="connsiteY1584" fmla="*/ 2242004 h 2993922"/>
              <a:gd name="connsiteX1585" fmla="*/ 7656867 w 8938307"/>
              <a:gd name="connsiteY1585" fmla="*/ 2247298 h 2993922"/>
              <a:gd name="connsiteX1586" fmla="*/ 7656867 w 8938307"/>
              <a:gd name="connsiteY1586" fmla="*/ 2252594 h 2993922"/>
              <a:gd name="connsiteX1587" fmla="*/ 7646278 w 8938307"/>
              <a:gd name="connsiteY1587" fmla="*/ 2252594 h 2993922"/>
              <a:gd name="connsiteX1588" fmla="*/ 7635686 w 8938307"/>
              <a:gd name="connsiteY1588" fmla="*/ 2252594 h 2993922"/>
              <a:gd name="connsiteX1589" fmla="*/ 7625096 w 8938307"/>
              <a:gd name="connsiteY1589" fmla="*/ 2252594 h 2993922"/>
              <a:gd name="connsiteX1590" fmla="*/ 7603915 w 8938307"/>
              <a:gd name="connsiteY1590" fmla="*/ 2252594 h 2993922"/>
              <a:gd name="connsiteX1591" fmla="*/ 7561553 w 8938307"/>
              <a:gd name="connsiteY1591" fmla="*/ 2242004 h 2993922"/>
              <a:gd name="connsiteX1592" fmla="*/ 7550963 w 8938307"/>
              <a:gd name="connsiteY1592" fmla="*/ 2231413 h 2993922"/>
              <a:gd name="connsiteX1593" fmla="*/ 7561553 w 8938307"/>
              <a:gd name="connsiteY1593" fmla="*/ 2231413 h 2993922"/>
              <a:gd name="connsiteX1594" fmla="*/ 7598620 w 8938307"/>
              <a:gd name="connsiteY1594" fmla="*/ 2236708 h 2993922"/>
              <a:gd name="connsiteX1595" fmla="*/ 7635686 w 8938307"/>
              <a:gd name="connsiteY1595" fmla="*/ 2231413 h 2993922"/>
              <a:gd name="connsiteX1596" fmla="*/ 7635686 w 8938307"/>
              <a:gd name="connsiteY1596" fmla="*/ 2220823 h 2993922"/>
              <a:gd name="connsiteX1597" fmla="*/ 7646278 w 8938307"/>
              <a:gd name="connsiteY1597" fmla="*/ 2220823 h 2993922"/>
              <a:gd name="connsiteX1598" fmla="*/ 7656867 w 8938307"/>
              <a:gd name="connsiteY1598" fmla="*/ 2210232 h 2993922"/>
              <a:gd name="connsiteX1599" fmla="*/ 7635686 w 8938307"/>
              <a:gd name="connsiteY1599" fmla="*/ 2199642 h 2993922"/>
              <a:gd name="connsiteX1600" fmla="*/ 7603915 w 8938307"/>
              <a:gd name="connsiteY1600" fmla="*/ 2194346 h 2993922"/>
              <a:gd name="connsiteX1601" fmla="*/ 7577438 w 8938307"/>
              <a:gd name="connsiteY1601" fmla="*/ 2189051 h 2993922"/>
              <a:gd name="connsiteX1602" fmla="*/ 7572144 w 8938307"/>
              <a:gd name="connsiteY1602" fmla="*/ 2178461 h 2993922"/>
              <a:gd name="connsiteX1603" fmla="*/ 7572144 w 8938307"/>
              <a:gd name="connsiteY1603" fmla="*/ 2189051 h 2993922"/>
              <a:gd name="connsiteX1604" fmla="*/ 7572144 w 8938307"/>
              <a:gd name="connsiteY1604" fmla="*/ 2210232 h 2993922"/>
              <a:gd name="connsiteX1605" fmla="*/ 7566848 w 8938307"/>
              <a:gd name="connsiteY1605" fmla="*/ 2210232 h 2993922"/>
              <a:gd name="connsiteX1606" fmla="*/ 7561553 w 8938307"/>
              <a:gd name="connsiteY1606" fmla="*/ 2199642 h 2993922"/>
              <a:gd name="connsiteX1607" fmla="*/ 7556259 w 8938307"/>
              <a:gd name="connsiteY1607" fmla="*/ 2189051 h 2993922"/>
              <a:gd name="connsiteX1608" fmla="*/ 7540374 w 8938307"/>
              <a:gd name="connsiteY1608" fmla="*/ 2183756 h 2993922"/>
              <a:gd name="connsiteX1609" fmla="*/ 7498011 w 8938307"/>
              <a:gd name="connsiteY1609" fmla="*/ 2178461 h 2993922"/>
              <a:gd name="connsiteX1610" fmla="*/ 7423878 w 8938307"/>
              <a:gd name="connsiteY1610" fmla="*/ 2157280 h 2993922"/>
              <a:gd name="connsiteX1611" fmla="*/ 7407992 w 8938307"/>
              <a:gd name="connsiteY1611" fmla="*/ 2157280 h 2993922"/>
              <a:gd name="connsiteX1612" fmla="*/ 7402697 w 8938307"/>
              <a:gd name="connsiteY1612" fmla="*/ 2146690 h 2993922"/>
              <a:gd name="connsiteX1613" fmla="*/ 7413288 w 8938307"/>
              <a:gd name="connsiteY1613" fmla="*/ 2136099 h 2993922"/>
              <a:gd name="connsiteX1614" fmla="*/ 7423878 w 8938307"/>
              <a:gd name="connsiteY1614" fmla="*/ 2136099 h 2993922"/>
              <a:gd name="connsiteX1615" fmla="*/ 7423878 w 8938307"/>
              <a:gd name="connsiteY1615" fmla="*/ 2125509 h 2993922"/>
              <a:gd name="connsiteX1616" fmla="*/ 7445059 w 8938307"/>
              <a:gd name="connsiteY1616" fmla="*/ 2136099 h 2993922"/>
              <a:gd name="connsiteX1617" fmla="*/ 7434468 w 8938307"/>
              <a:gd name="connsiteY1617" fmla="*/ 2136099 h 2993922"/>
              <a:gd name="connsiteX1618" fmla="*/ 7423878 w 8938307"/>
              <a:gd name="connsiteY1618" fmla="*/ 2146690 h 2993922"/>
              <a:gd name="connsiteX1619" fmla="*/ 7468888 w 8938307"/>
              <a:gd name="connsiteY1619" fmla="*/ 2146690 h 2993922"/>
              <a:gd name="connsiteX1620" fmla="*/ 7487420 w 8938307"/>
              <a:gd name="connsiteY1620" fmla="*/ 2146690 h 2993922"/>
              <a:gd name="connsiteX1621" fmla="*/ 7487420 w 8938307"/>
              <a:gd name="connsiteY1621" fmla="*/ 2125509 h 2993922"/>
              <a:gd name="connsiteX1622" fmla="*/ 7508601 w 8938307"/>
              <a:gd name="connsiteY1622" fmla="*/ 2125509 h 2993922"/>
              <a:gd name="connsiteX1623" fmla="*/ 7508601 w 8938307"/>
              <a:gd name="connsiteY1623" fmla="*/ 2114919 h 2993922"/>
              <a:gd name="connsiteX1624" fmla="*/ 7498011 w 8938307"/>
              <a:gd name="connsiteY1624" fmla="*/ 2104328 h 2993922"/>
              <a:gd name="connsiteX1625" fmla="*/ 7508601 w 8938307"/>
              <a:gd name="connsiteY1625" fmla="*/ 2104328 h 2993922"/>
              <a:gd name="connsiteX1626" fmla="*/ 7519192 w 8938307"/>
              <a:gd name="connsiteY1626" fmla="*/ 2104328 h 2993922"/>
              <a:gd name="connsiteX1627" fmla="*/ 7524486 w 8938307"/>
              <a:gd name="connsiteY1627" fmla="*/ 2125509 h 2993922"/>
              <a:gd name="connsiteX1628" fmla="*/ 7535078 w 8938307"/>
              <a:gd name="connsiteY1628" fmla="*/ 2130804 h 2993922"/>
              <a:gd name="connsiteX1629" fmla="*/ 7540374 w 8938307"/>
              <a:gd name="connsiteY1629" fmla="*/ 2114919 h 2993922"/>
              <a:gd name="connsiteX1630" fmla="*/ 7561553 w 8938307"/>
              <a:gd name="connsiteY1630" fmla="*/ 2125509 h 2993922"/>
              <a:gd name="connsiteX1631" fmla="*/ 7603915 w 8938307"/>
              <a:gd name="connsiteY1631" fmla="*/ 2136099 h 2993922"/>
              <a:gd name="connsiteX1632" fmla="*/ 7603915 w 8938307"/>
              <a:gd name="connsiteY1632" fmla="*/ 2125509 h 2993922"/>
              <a:gd name="connsiteX1633" fmla="*/ 7603915 w 8938307"/>
              <a:gd name="connsiteY1633" fmla="*/ 2114919 h 2993922"/>
              <a:gd name="connsiteX1634" fmla="*/ 7625096 w 8938307"/>
              <a:gd name="connsiteY1634" fmla="*/ 2120213 h 2993922"/>
              <a:gd name="connsiteX1635" fmla="*/ 7630390 w 8938307"/>
              <a:gd name="connsiteY1635" fmla="*/ 2109623 h 2993922"/>
              <a:gd name="connsiteX1636" fmla="*/ 7614505 w 8938307"/>
              <a:gd name="connsiteY1636" fmla="*/ 2104328 h 2993922"/>
              <a:gd name="connsiteX1637" fmla="*/ 7598620 w 8938307"/>
              <a:gd name="connsiteY1637" fmla="*/ 2099033 h 2993922"/>
              <a:gd name="connsiteX1638" fmla="*/ 7593326 w 8938307"/>
              <a:gd name="connsiteY1638" fmla="*/ 2093738 h 2993922"/>
              <a:gd name="connsiteX1639" fmla="*/ 7561553 w 8938307"/>
              <a:gd name="connsiteY1639" fmla="*/ 2083146 h 2993922"/>
              <a:gd name="connsiteX1640" fmla="*/ 7567510 w 8938307"/>
              <a:gd name="connsiteY1640" fmla="*/ 2069248 h 2993922"/>
              <a:gd name="connsiteX1641" fmla="*/ 7413288 w 8938307"/>
              <a:gd name="connsiteY1641" fmla="*/ 2067261 h 2993922"/>
              <a:gd name="connsiteX1642" fmla="*/ 7418582 w 8938307"/>
              <a:gd name="connsiteY1642" fmla="*/ 2072557 h 2993922"/>
              <a:gd name="connsiteX1643" fmla="*/ 7413288 w 8938307"/>
              <a:gd name="connsiteY1643" fmla="*/ 2083146 h 2993922"/>
              <a:gd name="connsiteX1644" fmla="*/ 7407992 w 8938307"/>
              <a:gd name="connsiteY1644" fmla="*/ 2072557 h 2993922"/>
              <a:gd name="connsiteX1645" fmla="*/ 7413288 w 8938307"/>
              <a:gd name="connsiteY1645" fmla="*/ 2067261 h 2993922"/>
              <a:gd name="connsiteX1646" fmla="*/ 7593326 w 8938307"/>
              <a:gd name="connsiteY1646" fmla="*/ 2061967 h 2993922"/>
              <a:gd name="connsiteX1647" fmla="*/ 7603915 w 8938307"/>
              <a:gd name="connsiteY1647" fmla="*/ 2061967 h 2993922"/>
              <a:gd name="connsiteX1648" fmla="*/ 7593326 w 8938307"/>
              <a:gd name="connsiteY1648" fmla="*/ 2072557 h 2993922"/>
              <a:gd name="connsiteX1649" fmla="*/ 7593326 w 8938307"/>
              <a:gd name="connsiteY1649" fmla="*/ 2061967 h 2993922"/>
              <a:gd name="connsiteX1650" fmla="*/ 7487420 w 8938307"/>
              <a:gd name="connsiteY1650" fmla="*/ 2061967 h 2993922"/>
              <a:gd name="connsiteX1651" fmla="*/ 7487420 w 8938307"/>
              <a:gd name="connsiteY1651" fmla="*/ 2072557 h 2993922"/>
              <a:gd name="connsiteX1652" fmla="*/ 7476830 w 8938307"/>
              <a:gd name="connsiteY1652" fmla="*/ 2072557 h 2993922"/>
              <a:gd name="connsiteX1653" fmla="*/ 6153028 w 8938307"/>
              <a:gd name="connsiteY1653" fmla="*/ 2061967 h 2993922"/>
              <a:gd name="connsiteX1654" fmla="*/ 6131847 w 8938307"/>
              <a:gd name="connsiteY1654" fmla="*/ 2072557 h 2993922"/>
              <a:gd name="connsiteX1655" fmla="*/ 6147734 w 8938307"/>
              <a:gd name="connsiteY1655" fmla="*/ 2072557 h 2993922"/>
              <a:gd name="connsiteX1656" fmla="*/ 6153028 w 8938307"/>
              <a:gd name="connsiteY1656" fmla="*/ 2072557 h 2993922"/>
              <a:gd name="connsiteX1657" fmla="*/ 4977492 w 8938307"/>
              <a:gd name="connsiteY1657" fmla="*/ 2061967 h 2993922"/>
              <a:gd name="connsiteX1658" fmla="*/ 4988084 w 8938307"/>
              <a:gd name="connsiteY1658" fmla="*/ 2072557 h 2993922"/>
              <a:gd name="connsiteX1659" fmla="*/ 4998674 w 8938307"/>
              <a:gd name="connsiteY1659" fmla="*/ 2072557 h 2993922"/>
              <a:gd name="connsiteX1660" fmla="*/ 4988084 w 8938307"/>
              <a:gd name="connsiteY1660" fmla="*/ 2061967 h 2993922"/>
              <a:gd name="connsiteX1661" fmla="*/ 4977492 w 8938307"/>
              <a:gd name="connsiteY1661" fmla="*/ 2061967 h 2993922"/>
              <a:gd name="connsiteX1662" fmla="*/ 7329889 w 8938307"/>
              <a:gd name="connsiteY1662" fmla="*/ 2056671 h 2993922"/>
              <a:gd name="connsiteX1663" fmla="*/ 7333860 w 8938307"/>
              <a:gd name="connsiteY1663" fmla="*/ 2061967 h 2993922"/>
              <a:gd name="connsiteX1664" fmla="*/ 7349745 w 8938307"/>
              <a:gd name="connsiteY1664" fmla="*/ 2067261 h 2993922"/>
              <a:gd name="connsiteX1665" fmla="*/ 7360336 w 8938307"/>
              <a:gd name="connsiteY1665" fmla="*/ 2072557 h 2993922"/>
              <a:gd name="connsiteX1666" fmla="*/ 7339155 w 8938307"/>
              <a:gd name="connsiteY1666" fmla="*/ 2072557 h 2993922"/>
              <a:gd name="connsiteX1667" fmla="*/ 7317974 w 8938307"/>
              <a:gd name="connsiteY1667" fmla="*/ 2072557 h 2993922"/>
              <a:gd name="connsiteX1668" fmla="*/ 7328564 w 8938307"/>
              <a:gd name="connsiteY1668" fmla="*/ 2061967 h 2993922"/>
              <a:gd name="connsiteX1669" fmla="*/ 7329889 w 8938307"/>
              <a:gd name="connsiteY1669" fmla="*/ 2056671 h 2993922"/>
              <a:gd name="connsiteX1670" fmla="*/ 6674607 w 8938307"/>
              <a:gd name="connsiteY1670" fmla="*/ 2055348 h 2993922"/>
              <a:gd name="connsiteX1671" fmla="*/ 6682550 w 8938307"/>
              <a:gd name="connsiteY1671" fmla="*/ 2061967 h 2993922"/>
              <a:gd name="connsiteX1672" fmla="*/ 6682550 w 8938307"/>
              <a:gd name="connsiteY1672" fmla="*/ 2072557 h 2993922"/>
              <a:gd name="connsiteX1673" fmla="*/ 6682550 w 8938307"/>
              <a:gd name="connsiteY1673" fmla="*/ 2083146 h 2993922"/>
              <a:gd name="connsiteX1674" fmla="*/ 6682550 w 8938307"/>
              <a:gd name="connsiteY1674" fmla="*/ 2093738 h 2993922"/>
              <a:gd name="connsiteX1675" fmla="*/ 6650778 w 8938307"/>
              <a:gd name="connsiteY1675" fmla="*/ 2093738 h 2993922"/>
              <a:gd name="connsiteX1676" fmla="*/ 6650778 w 8938307"/>
              <a:gd name="connsiteY1676" fmla="*/ 2083146 h 2993922"/>
              <a:gd name="connsiteX1677" fmla="*/ 6666664 w 8938307"/>
              <a:gd name="connsiteY1677" fmla="*/ 2083146 h 2993922"/>
              <a:gd name="connsiteX1678" fmla="*/ 6671958 w 8938307"/>
              <a:gd name="connsiteY1678" fmla="*/ 2083146 h 2993922"/>
              <a:gd name="connsiteX1679" fmla="*/ 6671958 w 8938307"/>
              <a:gd name="connsiteY1679" fmla="*/ 2072557 h 2993922"/>
              <a:gd name="connsiteX1680" fmla="*/ 6671958 w 8938307"/>
              <a:gd name="connsiteY1680" fmla="*/ 2061967 h 2993922"/>
              <a:gd name="connsiteX1681" fmla="*/ 6671958 w 8938307"/>
              <a:gd name="connsiteY1681" fmla="*/ 2056671 h 2993922"/>
              <a:gd name="connsiteX1682" fmla="*/ 6674607 w 8938307"/>
              <a:gd name="connsiteY1682" fmla="*/ 2055348 h 2993922"/>
              <a:gd name="connsiteX1683" fmla="*/ 5559966 w 8938307"/>
              <a:gd name="connsiteY1683" fmla="*/ 2051376 h 2993922"/>
              <a:gd name="connsiteX1684" fmla="*/ 5570556 w 8938307"/>
              <a:gd name="connsiteY1684" fmla="*/ 2061967 h 2993922"/>
              <a:gd name="connsiteX1685" fmla="*/ 5570556 w 8938307"/>
              <a:gd name="connsiteY1685" fmla="*/ 2051376 h 2993922"/>
              <a:gd name="connsiteX1686" fmla="*/ 5559966 w 8938307"/>
              <a:gd name="connsiteY1686" fmla="*/ 2051376 h 2993922"/>
              <a:gd name="connsiteX1687" fmla="*/ 4045537 w 8938307"/>
              <a:gd name="connsiteY1687" fmla="*/ 2051376 h 2993922"/>
              <a:gd name="connsiteX1688" fmla="*/ 4087898 w 8938307"/>
              <a:gd name="connsiteY1688" fmla="*/ 2061967 h 2993922"/>
              <a:gd name="connsiteX1689" fmla="*/ 4077308 w 8938307"/>
              <a:gd name="connsiteY1689" fmla="*/ 2072557 h 2993922"/>
              <a:gd name="connsiteX1690" fmla="*/ 4045537 w 8938307"/>
              <a:gd name="connsiteY1690" fmla="*/ 2072557 h 2993922"/>
              <a:gd name="connsiteX1691" fmla="*/ 4045537 w 8938307"/>
              <a:gd name="connsiteY1691" fmla="*/ 2061967 h 2993922"/>
              <a:gd name="connsiteX1692" fmla="*/ 7768067 w 8938307"/>
              <a:gd name="connsiteY1692" fmla="*/ 2040786 h 2993922"/>
              <a:gd name="connsiteX1693" fmla="*/ 7773361 w 8938307"/>
              <a:gd name="connsiteY1693" fmla="*/ 2051376 h 2993922"/>
              <a:gd name="connsiteX1694" fmla="*/ 7762772 w 8938307"/>
              <a:gd name="connsiteY1694" fmla="*/ 2046080 h 2993922"/>
              <a:gd name="connsiteX1695" fmla="*/ 7768067 w 8938307"/>
              <a:gd name="connsiteY1695" fmla="*/ 2040786 h 2993922"/>
              <a:gd name="connsiteX1696" fmla="*/ 6142438 w 8938307"/>
              <a:gd name="connsiteY1696" fmla="*/ 2040786 h 2993922"/>
              <a:gd name="connsiteX1697" fmla="*/ 6142438 w 8938307"/>
              <a:gd name="connsiteY1697" fmla="*/ 2046080 h 2993922"/>
              <a:gd name="connsiteX1698" fmla="*/ 6153028 w 8938307"/>
              <a:gd name="connsiteY1698" fmla="*/ 2040786 h 2993922"/>
              <a:gd name="connsiteX1699" fmla="*/ 6153028 w 8938307"/>
              <a:gd name="connsiteY1699" fmla="*/ 2051376 h 2993922"/>
              <a:gd name="connsiteX1700" fmla="*/ 6174209 w 8938307"/>
              <a:gd name="connsiteY1700" fmla="*/ 2051376 h 2993922"/>
              <a:gd name="connsiteX1701" fmla="*/ 6195390 w 8938307"/>
              <a:gd name="connsiteY1701" fmla="*/ 2061967 h 2993922"/>
              <a:gd name="connsiteX1702" fmla="*/ 6216572 w 8938307"/>
              <a:gd name="connsiteY1702" fmla="*/ 2072557 h 2993922"/>
              <a:gd name="connsiteX1703" fmla="*/ 6216572 w 8938307"/>
              <a:gd name="connsiteY1703" fmla="*/ 2061967 h 2993922"/>
              <a:gd name="connsiteX1704" fmla="*/ 6195390 w 8938307"/>
              <a:gd name="connsiteY1704" fmla="*/ 2056671 h 2993922"/>
              <a:gd name="connsiteX1705" fmla="*/ 6174209 w 8938307"/>
              <a:gd name="connsiteY1705" fmla="*/ 2051376 h 2993922"/>
              <a:gd name="connsiteX1706" fmla="*/ 6163620 w 8938307"/>
              <a:gd name="connsiteY1706" fmla="*/ 2046080 h 2993922"/>
              <a:gd name="connsiteX1707" fmla="*/ 6163620 w 8938307"/>
              <a:gd name="connsiteY1707" fmla="*/ 2040786 h 2993922"/>
              <a:gd name="connsiteX1708" fmla="*/ 6153028 w 8938307"/>
              <a:gd name="connsiteY1708" fmla="*/ 2040786 h 2993922"/>
              <a:gd name="connsiteX1709" fmla="*/ 6142438 w 8938307"/>
              <a:gd name="connsiteY1709" fmla="*/ 2040786 h 2993922"/>
              <a:gd name="connsiteX1710" fmla="*/ 4691551 w 8938307"/>
              <a:gd name="connsiteY1710" fmla="*/ 2040786 h 2993922"/>
              <a:gd name="connsiteX1711" fmla="*/ 4691551 w 8938307"/>
              <a:gd name="connsiteY1711" fmla="*/ 2051376 h 2993922"/>
              <a:gd name="connsiteX1712" fmla="*/ 4702142 w 8938307"/>
              <a:gd name="connsiteY1712" fmla="*/ 2051376 h 2993922"/>
              <a:gd name="connsiteX1713" fmla="*/ 4702142 w 8938307"/>
              <a:gd name="connsiteY1713" fmla="*/ 2061967 h 2993922"/>
              <a:gd name="connsiteX1714" fmla="*/ 4670372 w 8938307"/>
              <a:gd name="connsiteY1714" fmla="*/ 2061967 h 2993922"/>
              <a:gd name="connsiteX1715" fmla="*/ 4691551 w 8938307"/>
              <a:gd name="connsiteY1715" fmla="*/ 2040786 h 2993922"/>
              <a:gd name="connsiteX1716" fmla="*/ 4649190 w 8938307"/>
              <a:gd name="connsiteY1716" fmla="*/ 2040786 h 2993922"/>
              <a:gd name="connsiteX1717" fmla="*/ 4659780 w 8938307"/>
              <a:gd name="connsiteY1717" fmla="*/ 2061967 h 2993922"/>
              <a:gd name="connsiteX1718" fmla="*/ 4638599 w 8938307"/>
              <a:gd name="connsiteY1718" fmla="*/ 2061967 h 2993922"/>
              <a:gd name="connsiteX1719" fmla="*/ 4649190 w 8938307"/>
              <a:gd name="connsiteY1719" fmla="*/ 2040786 h 2993922"/>
              <a:gd name="connsiteX1720" fmla="*/ 7171032 w 8938307"/>
              <a:gd name="connsiteY1720" fmla="*/ 2034167 h 2993922"/>
              <a:gd name="connsiteX1721" fmla="*/ 7169708 w 8938307"/>
              <a:gd name="connsiteY1721" fmla="*/ 2040786 h 2993922"/>
              <a:gd name="connsiteX1722" fmla="*/ 7180299 w 8938307"/>
              <a:gd name="connsiteY1722" fmla="*/ 2040786 h 2993922"/>
              <a:gd name="connsiteX1723" fmla="*/ 7180299 w 8938307"/>
              <a:gd name="connsiteY1723" fmla="*/ 2051376 h 2993922"/>
              <a:gd name="connsiteX1724" fmla="*/ 7212070 w 8938307"/>
              <a:gd name="connsiteY1724" fmla="*/ 2051376 h 2993922"/>
              <a:gd name="connsiteX1725" fmla="*/ 7212070 w 8938307"/>
              <a:gd name="connsiteY1725" fmla="*/ 2040786 h 2993922"/>
              <a:gd name="connsiteX1726" fmla="*/ 7201480 w 8938307"/>
              <a:gd name="connsiteY1726" fmla="*/ 2040786 h 2993922"/>
              <a:gd name="connsiteX1727" fmla="*/ 7190889 w 8938307"/>
              <a:gd name="connsiteY1727" fmla="*/ 2040786 h 2993922"/>
              <a:gd name="connsiteX1728" fmla="*/ 7175004 w 8938307"/>
              <a:gd name="connsiteY1728" fmla="*/ 2035490 h 2993922"/>
              <a:gd name="connsiteX1729" fmla="*/ 7171032 w 8938307"/>
              <a:gd name="connsiteY1729" fmla="*/ 2034167 h 2993922"/>
              <a:gd name="connsiteX1730" fmla="*/ 7783952 w 8938307"/>
              <a:gd name="connsiteY1730" fmla="*/ 2030194 h 2993922"/>
              <a:gd name="connsiteX1731" fmla="*/ 7789248 w 8938307"/>
              <a:gd name="connsiteY1731" fmla="*/ 2030194 h 2993922"/>
              <a:gd name="connsiteX1732" fmla="*/ 7794542 w 8938307"/>
              <a:gd name="connsiteY1732" fmla="*/ 2040786 h 2993922"/>
              <a:gd name="connsiteX1733" fmla="*/ 7783952 w 8938307"/>
              <a:gd name="connsiteY1733" fmla="*/ 2040786 h 2993922"/>
              <a:gd name="connsiteX1734" fmla="*/ 7413288 w 8938307"/>
              <a:gd name="connsiteY1734" fmla="*/ 2030194 h 2993922"/>
              <a:gd name="connsiteX1735" fmla="*/ 7423878 w 8938307"/>
              <a:gd name="connsiteY1735" fmla="*/ 2030194 h 2993922"/>
              <a:gd name="connsiteX1736" fmla="*/ 7429174 w 8938307"/>
              <a:gd name="connsiteY1736" fmla="*/ 2035490 h 2993922"/>
              <a:gd name="connsiteX1737" fmla="*/ 7434468 w 8938307"/>
              <a:gd name="connsiteY1737" fmla="*/ 2040786 h 2993922"/>
              <a:gd name="connsiteX1738" fmla="*/ 7423878 w 8938307"/>
              <a:gd name="connsiteY1738" fmla="*/ 2051376 h 2993922"/>
              <a:gd name="connsiteX1739" fmla="*/ 7423878 w 8938307"/>
              <a:gd name="connsiteY1739" fmla="*/ 2061967 h 2993922"/>
              <a:gd name="connsiteX1740" fmla="*/ 7413288 w 8938307"/>
              <a:gd name="connsiteY1740" fmla="*/ 2061967 h 2993922"/>
              <a:gd name="connsiteX1741" fmla="*/ 7402697 w 8938307"/>
              <a:gd name="connsiteY1741" fmla="*/ 2061967 h 2993922"/>
              <a:gd name="connsiteX1742" fmla="*/ 7407992 w 8938307"/>
              <a:gd name="connsiteY1742" fmla="*/ 2056671 h 2993922"/>
              <a:gd name="connsiteX1743" fmla="*/ 7407992 w 8938307"/>
              <a:gd name="connsiteY1743" fmla="*/ 2046080 h 2993922"/>
              <a:gd name="connsiteX1744" fmla="*/ 7413288 w 8938307"/>
              <a:gd name="connsiteY1744" fmla="*/ 2030194 h 2993922"/>
              <a:gd name="connsiteX1745" fmla="*/ 6587236 w 8938307"/>
              <a:gd name="connsiteY1745" fmla="*/ 2030194 h 2993922"/>
              <a:gd name="connsiteX1746" fmla="*/ 6597826 w 8938307"/>
              <a:gd name="connsiteY1746" fmla="*/ 2030194 h 2993922"/>
              <a:gd name="connsiteX1747" fmla="*/ 6597826 w 8938307"/>
              <a:gd name="connsiteY1747" fmla="*/ 2040786 h 2993922"/>
              <a:gd name="connsiteX1748" fmla="*/ 5507014 w 8938307"/>
              <a:gd name="connsiteY1748" fmla="*/ 2030194 h 2993922"/>
              <a:gd name="connsiteX1749" fmla="*/ 5517604 w 8938307"/>
              <a:gd name="connsiteY1749" fmla="*/ 2051376 h 2993922"/>
              <a:gd name="connsiteX1750" fmla="*/ 5528195 w 8938307"/>
              <a:gd name="connsiteY1750" fmla="*/ 2040786 h 2993922"/>
              <a:gd name="connsiteX1751" fmla="*/ 5522900 w 8938307"/>
              <a:gd name="connsiteY1751" fmla="*/ 2035490 h 2993922"/>
              <a:gd name="connsiteX1752" fmla="*/ 5507014 w 8938307"/>
              <a:gd name="connsiteY1752" fmla="*/ 2030194 h 2993922"/>
              <a:gd name="connsiteX1753" fmla="*/ 4034946 w 8938307"/>
              <a:gd name="connsiteY1753" fmla="*/ 2030194 h 2993922"/>
              <a:gd name="connsiteX1754" fmla="*/ 4045537 w 8938307"/>
              <a:gd name="connsiteY1754" fmla="*/ 2030194 h 2993922"/>
              <a:gd name="connsiteX1755" fmla="*/ 4045537 w 8938307"/>
              <a:gd name="connsiteY1755" fmla="*/ 2040786 h 2993922"/>
              <a:gd name="connsiteX1756" fmla="*/ 3918452 w 8938307"/>
              <a:gd name="connsiteY1756" fmla="*/ 2030194 h 2993922"/>
              <a:gd name="connsiteX1757" fmla="*/ 3929042 w 8938307"/>
              <a:gd name="connsiteY1757" fmla="*/ 2030194 h 2993922"/>
              <a:gd name="connsiteX1758" fmla="*/ 3939633 w 8938307"/>
              <a:gd name="connsiteY1758" fmla="*/ 2040786 h 2993922"/>
              <a:gd name="connsiteX1759" fmla="*/ 3929042 w 8938307"/>
              <a:gd name="connsiteY1759" fmla="*/ 2040786 h 2993922"/>
              <a:gd name="connsiteX1760" fmla="*/ 3918452 w 8938307"/>
              <a:gd name="connsiteY1760" fmla="*/ 2030194 h 2993922"/>
              <a:gd name="connsiteX1761" fmla="*/ 5403757 w 8938307"/>
              <a:gd name="connsiteY1761" fmla="*/ 2024900 h 2993922"/>
              <a:gd name="connsiteX1762" fmla="*/ 5401110 w 8938307"/>
              <a:gd name="connsiteY1762" fmla="*/ 2030194 h 2993922"/>
              <a:gd name="connsiteX1763" fmla="*/ 5411700 w 8938307"/>
              <a:gd name="connsiteY1763" fmla="*/ 2030194 h 2993922"/>
              <a:gd name="connsiteX1764" fmla="*/ 5403757 w 8938307"/>
              <a:gd name="connsiteY1764" fmla="*/ 2024900 h 2993922"/>
              <a:gd name="connsiteX1765" fmla="*/ 7741590 w 8938307"/>
              <a:gd name="connsiteY1765" fmla="*/ 2019605 h 2993922"/>
              <a:gd name="connsiteX1766" fmla="*/ 7762772 w 8938307"/>
              <a:gd name="connsiteY1766" fmla="*/ 2040786 h 2993922"/>
              <a:gd name="connsiteX1767" fmla="*/ 7752182 w 8938307"/>
              <a:gd name="connsiteY1767" fmla="*/ 2040786 h 2993922"/>
              <a:gd name="connsiteX1768" fmla="*/ 7736296 w 8938307"/>
              <a:gd name="connsiteY1768" fmla="*/ 2035490 h 2993922"/>
              <a:gd name="connsiteX1769" fmla="*/ 7720409 w 8938307"/>
              <a:gd name="connsiteY1769" fmla="*/ 2024900 h 2993922"/>
              <a:gd name="connsiteX1770" fmla="*/ 7741590 w 8938307"/>
              <a:gd name="connsiteY1770" fmla="*/ 2019605 h 2993922"/>
              <a:gd name="connsiteX1771" fmla="*/ 7243841 w 8938307"/>
              <a:gd name="connsiteY1771" fmla="*/ 2019605 h 2993922"/>
              <a:gd name="connsiteX1772" fmla="*/ 7254432 w 8938307"/>
              <a:gd name="connsiteY1772" fmla="*/ 2024900 h 2993922"/>
              <a:gd name="connsiteX1773" fmla="*/ 7249136 w 8938307"/>
              <a:gd name="connsiteY1773" fmla="*/ 2030194 h 2993922"/>
              <a:gd name="connsiteX1774" fmla="*/ 7243841 w 8938307"/>
              <a:gd name="connsiteY1774" fmla="*/ 2019605 h 2993922"/>
              <a:gd name="connsiteX1775" fmla="*/ 5734708 w 8938307"/>
              <a:gd name="connsiteY1775" fmla="*/ 2019605 h 2993922"/>
              <a:gd name="connsiteX1776" fmla="*/ 5740002 w 8938307"/>
              <a:gd name="connsiteY1776" fmla="*/ 2030194 h 2993922"/>
              <a:gd name="connsiteX1777" fmla="*/ 5729412 w 8938307"/>
              <a:gd name="connsiteY1777" fmla="*/ 2030194 h 2993922"/>
              <a:gd name="connsiteX1778" fmla="*/ 5734708 w 8938307"/>
              <a:gd name="connsiteY1778" fmla="*/ 2019605 h 2993922"/>
              <a:gd name="connsiteX1779" fmla="*/ 3950223 w 8938307"/>
              <a:gd name="connsiteY1779" fmla="*/ 2019605 h 2993922"/>
              <a:gd name="connsiteX1780" fmla="*/ 4003175 w 8938307"/>
              <a:gd name="connsiteY1780" fmla="*/ 2030194 h 2993922"/>
              <a:gd name="connsiteX1781" fmla="*/ 4013765 w 8938307"/>
              <a:gd name="connsiteY1781" fmla="*/ 2051376 h 2993922"/>
              <a:gd name="connsiteX1782" fmla="*/ 3971404 w 8938307"/>
              <a:gd name="connsiteY1782" fmla="*/ 2030194 h 2993922"/>
              <a:gd name="connsiteX1783" fmla="*/ 7341802 w 8938307"/>
              <a:gd name="connsiteY1783" fmla="*/ 2012985 h 2993922"/>
              <a:gd name="connsiteX1784" fmla="*/ 7349745 w 8938307"/>
              <a:gd name="connsiteY1784" fmla="*/ 2014309 h 2993922"/>
              <a:gd name="connsiteX1785" fmla="*/ 7360336 w 8938307"/>
              <a:gd name="connsiteY1785" fmla="*/ 2019605 h 2993922"/>
              <a:gd name="connsiteX1786" fmla="*/ 7370926 w 8938307"/>
              <a:gd name="connsiteY1786" fmla="*/ 2040786 h 2993922"/>
              <a:gd name="connsiteX1787" fmla="*/ 7355040 w 8938307"/>
              <a:gd name="connsiteY1787" fmla="*/ 2040786 h 2993922"/>
              <a:gd name="connsiteX1788" fmla="*/ 7349745 w 8938307"/>
              <a:gd name="connsiteY1788" fmla="*/ 2030194 h 2993922"/>
              <a:gd name="connsiteX1789" fmla="*/ 7339155 w 8938307"/>
              <a:gd name="connsiteY1789" fmla="*/ 2019605 h 2993922"/>
              <a:gd name="connsiteX1790" fmla="*/ 7341802 w 8938307"/>
              <a:gd name="connsiteY1790" fmla="*/ 2012985 h 2993922"/>
              <a:gd name="connsiteX1791" fmla="*/ 7762772 w 8938307"/>
              <a:gd name="connsiteY1791" fmla="*/ 2009015 h 2993922"/>
              <a:gd name="connsiteX1792" fmla="*/ 7773361 w 8938307"/>
              <a:gd name="connsiteY1792" fmla="*/ 2009015 h 2993922"/>
              <a:gd name="connsiteX1793" fmla="*/ 7762772 w 8938307"/>
              <a:gd name="connsiteY1793" fmla="*/ 2019605 h 2993922"/>
              <a:gd name="connsiteX1794" fmla="*/ 7317974 w 8938307"/>
              <a:gd name="connsiteY1794" fmla="*/ 2009015 h 2993922"/>
              <a:gd name="connsiteX1795" fmla="*/ 7328564 w 8938307"/>
              <a:gd name="connsiteY1795" fmla="*/ 2019605 h 2993922"/>
              <a:gd name="connsiteX1796" fmla="*/ 7328564 w 8938307"/>
              <a:gd name="connsiteY1796" fmla="*/ 2030194 h 2993922"/>
              <a:gd name="connsiteX1797" fmla="*/ 7317974 w 8938307"/>
              <a:gd name="connsiteY1797" fmla="*/ 2030194 h 2993922"/>
              <a:gd name="connsiteX1798" fmla="*/ 7317974 w 8938307"/>
              <a:gd name="connsiteY1798" fmla="*/ 2019605 h 2993922"/>
              <a:gd name="connsiteX1799" fmla="*/ 6650778 w 8938307"/>
              <a:gd name="connsiteY1799" fmla="*/ 2009015 h 2993922"/>
              <a:gd name="connsiteX1800" fmla="*/ 6650778 w 8938307"/>
              <a:gd name="connsiteY1800" fmla="*/ 2019605 h 2993922"/>
              <a:gd name="connsiteX1801" fmla="*/ 6671958 w 8938307"/>
              <a:gd name="connsiteY1801" fmla="*/ 2009015 h 2993922"/>
              <a:gd name="connsiteX1802" fmla="*/ 6333066 w 8938307"/>
              <a:gd name="connsiteY1802" fmla="*/ 2009015 h 2993922"/>
              <a:gd name="connsiteX1803" fmla="*/ 6311884 w 8938307"/>
              <a:gd name="connsiteY1803" fmla="*/ 2019605 h 2993922"/>
              <a:gd name="connsiteX1804" fmla="*/ 6311884 w 8938307"/>
              <a:gd name="connsiteY1804" fmla="*/ 2030194 h 2993922"/>
              <a:gd name="connsiteX1805" fmla="*/ 6343656 w 8938307"/>
              <a:gd name="connsiteY1805" fmla="*/ 2035490 h 2993922"/>
              <a:gd name="connsiteX1806" fmla="*/ 6364836 w 8938307"/>
              <a:gd name="connsiteY1806" fmla="*/ 2040786 h 2993922"/>
              <a:gd name="connsiteX1807" fmla="*/ 6386018 w 8938307"/>
              <a:gd name="connsiteY1807" fmla="*/ 2040786 h 2993922"/>
              <a:gd name="connsiteX1808" fmla="*/ 6386018 w 8938307"/>
              <a:gd name="connsiteY1808" fmla="*/ 2030194 h 2993922"/>
              <a:gd name="connsiteX1809" fmla="*/ 6386018 w 8938307"/>
              <a:gd name="connsiteY1809" fmla="*/ 2019605 h 2993922"/>
              <a:gd name="connsiteX1810" fmla="*/ 6370132 w 8938307"/>
              <a:gd name="connsiteY1810" fmla="*/ 2014309 h 2993922"/>
              <a:gd name="connsiteX1811" fmla="*/ 6354246 w 8938307"/>
              <a:gd name="connsiteY1811" fmla="*/ 2019605 h 2993922"/>
              <a:gd name="connsiteX1812" fmla="*/ 6333066 w 8938307"/>
              <a:gd name="connsiteY1812" fmla="*/ 2009015 h 2993922"/>
              <a:gd name="connsiteX1813" fmla="*/ 5263434 w 8938307"/>
              <a:gd name="connsiteY1813" fmla="*/ 2009015 h 2993922"/>
              <a:gd name="connsiteX1814" fmla="*/ 5274025 w 8938307"/>
              <a:gd name="connsiteY1814" fmla="*/ 2009015 h 2993922"/>
              <a:gd name="connsiteX1815" fmla="*/ 5263434 w 8938307"/>
              <a:gd name="connsiteY1815" fmla="*/ 2019605 h 2993922"/>
              <a:gd name="connsiteX1816" fmla="*/ 3783424 w 8938307"/>
              <a:gd name="connsiteY1816" fmla="*/ 2001072 h 2993922"/>
              <a:gd name="connsiteX1817" fmla="*/ 3791367 w 8938307"/>
              <a:gd name="connsiteY1817" fmla="*/ 2003719 h 2993922"/>
              <a:gd name="connsiteX1818" fmla="*/ 3801956 w 8938307"/>
              <a:gd name="connsiteY1818" fmla="*/ 2009015 h 2993922"/>
              <a:gd name="connsiteX1819" fmla="*/ 3780776 w 8938307"/>
              <a:gd name="connsiteY1819" fmla="*/ 2009015 h 2993922"/>
              <a:gd name="connsiteX1820" fmla="*/ 3780776 w 8938307"/>
              <a:gd name="connsiteY1820" fmla="*/ 2003719 h 2993922"/>
              <a:gd name="connsiteX1821" fmla="*/ 3783424 w 8938307"/>
              <a:gd name="connsiteY1821" fmla="*/ 2001072 h 2993922"/>
              <a:gd name="connsiteX1822" fmla="*/ 7540374 w 8938307"/>
              <a:gd name="connsiteY1822" fmla="*/ 1998424 h 2993922"/>
              <a:gd name="connsiteX1823" fmla="*/ 7550963 w 8938307"/>
              <a:gd name="connsiteY1823" fmla="*/ 1998424 h 2993922"/>
              <a:gd name="connsiteX1824" fmla="*/ 7540374 w 8938307"/>
              <a:gd name="connsiteY1824" fmla="*/ 2009015 h 2993922"/>
              <a:gd name="connsiteX1825" fmla="*/ 7540374 w 8938307"/>
              <a:gd name="connsiteY1825" fmla="*/ 1998424 h 2993922"/>
              <a:gd name="connsiteX1826" fmla="*/ 7339155 w 8938307"/>
              <a:gd name="connsiteY1826" fmla="*/ 1998424 h 2993922"/>
              <a:gd name="connsiteX1827" fmla="*/ 7349745 w 8938307"/>
              <a:gd name="connsiteY1827" fmla="*/ 1998424 h 2993922"/>
              <a:gd name="connsiteX1828" fmla="*/ 7339155 w 8938307"/>
              <a:gd name="connsiteY1828" fmla="*/ 2009015 h 2993922"/>
              <a:gd name="connsiteX1829" fmla="*/ 7047918 w 8938307"/>
              <a:gd name="connsiteY1829" fmla="*/ 1998424 h 2993922"/>
              <a:gd name="connsiteX1830" fmla="*/ 7047918 w 8938307"/>
              <a:gd name="connsiteY1830" fmla="*/ 2003719 h 2993922"/>
              <a:gd name="connsiteX1831" fmla="*/ 7074395 w 8938307"/>
              <a:gd name="connsiteY1831" fmla="*/ 2014309 h 2993922"/>
              <a:gd name="connsiteX1832" fmla="*/ 7100870 w 8938307"/>
              <a:gd name="connsiteY1832" fmla="*/ 2019605 h 2993922"/>
              <a:gd name="connsiteX1833" fmla="*/ 7116756 w 8938307"/>
              <a:gd name="connsiteY1833" fmla="*/ 2019605 h 2993922"/>
              <a:gd name="connsiteX1834" fmla="*/ 7127347 w 8938307"/>
              <a:gd name="connsiteY1834" fmla="*/ 2019605 h 2993922"/>
              <a:gd name="connsiteX1835" fmla="*/ 7127347 w 8938307"/>
              <a:gd name="connsiteY1835" fmla="*/ 2009015 h 2993922"/>
              <a:gd name="connsiteX1836" fmla="*/ 7137937 w 8938307"/>
              <a:gd name="connsiteY1836" fmla="*/ 2009015 h 2993922"/>
              <a:gd name="connsiteX1837" fmla="*/ 7095574 w 8938307"/>
              <a:gd name="connsiteY1837" fmla="*/ 1998424 h 2993922"/>
              <a:gd name="connsiteX1838" fmla="*/ 7074395 w 8938307"/>
              <a:gd name="connsiteY1838" fmla="*/ 1998424 h 2993922"/>
              <a:gd name="connsiteX1839" fmla="*/ 7053214 w 8938307"/>
              <a:gd name="connsiteY1839" fmla="*/ 1998424 h 2993922"/>
              <a:gd name="connsiteX1840" fmla="*/ 7047918 w 8938307"/>
              <a:gd name="connsiteY1840" fmla="*/ 1998424 h 2993922"/>
              <a:gd name="connsiteX1841" fmla="*/ 8493510 w 8938307"/>
              <a:gd name="connsiteY1841" fmla="*/ 1987834 h 2993922"/>
              <a:gd name="connsiteX1842" fmla="*/ 8504100 w 8938307"/>
              <a:gd name="connsiteY1842" fmla="*/ 1987834 h 2993922"/>
              <a:gd name="connsiteX1843" fmla="*/ 8514691 w 8938307"/>
              <a:gd name="connsiteY1843" fmla="*/ 1987834 h 2993922"/>
              <a:gd name="connsiteX1844" fmla="*/ 8525281 w 8938307"/>
              <a:gd name="connsiteY1844" fmla="*/ 1987834 h 2993922"/>
              <a:gd name="connsiteX1845" fmla="*/ 8541166 w 8938307"/>
              <a:gd name="connsiteY1845" fmla="*/ 1998424 h 2993922"/>
              <a:gd name="connsiteX1846" fmla="*/ 8546462 w 8938307"/>
              <a:gd name="connsiteY1846" fmla="*/ 1998424 h 2993922"/>
              <a:gd name="connsiteX1847" fmla="*/ 8631185 w 8938307"/>
              <a:gd name="connsiteY1847" fmla="*/ 2030194 h 2993922"/>
              <a:gd name="connsiteX1848" fmla="*/ 8647070 w 8938307"/>
              <a:gd name="connsiteY1848" fmla="*/ 2035490 h 2993922"/>
              <a:gd name="connsiteX1849" fmla="*/ 8662957 w 8938307"/>
              <a:gd name="connsiteY1849" fmla="*/ 2040786 h 2993922"/>
              <a:gd name="connsiteX1850" fmla="*/ 8673545 w 8938307"/>
              <a:gd name="connsiteY1850" fmla="*/ 2040786 h 2993922"/>
              <a:gd name="connsiteX1851" fmla="*/ 8694728 w 8938307"/>
              <a:gd name="connsiteY1851" fmla="*/ 2061967 h 2993922"/>
              <a:gd name="connsiteX1852" fmla="*/ 8715908 w 8938307"/>
              <a:gd name="connsiteY1852" fmla="*/ 2072557 h 2993922"/>
              <a:gd name="connsiteX1853" fmla="*/ 8684137 w 8938307"/>
              <a:gd name="connsiteY1853" fmla="*/ 2072557 h 2993922"/>
              <a:gd name="connsiteX1854" fmla="*/ 8641775 w 8938307"/>
              <a:gd name="connsiteY1854" fmla="*/ 2051376 h 2993922"/>
              <a:gd name="connsiteX1855" fmla="*/ 8610004 w 8938307"/>
              <a:gd name="connsiteY1855" fmla="*/ 2040786 h 2993922"/>
              <a:gd name="connsiteX1856" fmla="*/ 8578233 w 8938307"/>
              <a:gd name="connsiteY1856" fmla="*/ 2030194 h 2993922"/>
              <a:gd name="connsiteX1857" fmla="*/ 8567641 w 8938307"/>
              <a:gd name="connsiteY1857" fmla="*/ 2024900 h 2993922"/>
              <a:gd name="connsiteX1858" fmla="*/ 8514691 w 8938307"/>
              <a:gd name="connsiteY1858" fmla="*/ 2009015 h 2993922"/>
              <a:gd name="connsiteX1859" fmla="*/ 7423878 w 8938307"/>
              <a:gd name="connsiteY1859" fmla="*/ 1987834 h 2993922"/>
              <a:gd name="connsiteX1860" fmla="*/ 7434468 w 8938307"/>
              <a:gd name="connsiteY1860" fmla="*/ 1993128 h 2993922"/>
              <a:gd name="connsiteX1861" fmla="*/ 7423878 w 8938307"/>
              <a:gd name="connsiteY1861" fmla="*/ 1998424 h 2993922"/>
              <a:gd name="connsiteX1862" fmla="*/ 7413288 w 8938307"/>
              <a:gd name="connsiteY1862" fmla="*/ 1998424 h 2993922"/>
              <a:gd name="connsiteX1863" fmla="*/ 7423878 w 8938307"/>
              <a:gd name="connsiteY1863" fmla="*/ 1987834 h 2993922"/>
              <a:gd name="connsiteX1864" fmla="*/ 5972991 w 8938307"/>
              <a:gd name="connsiteY1864" fmla="*/ 1987834 h 2993922"/>
              <a:gd name="connsiteX1865" fmla="*/ 5972991 w 8938307"/>
              <a:gd name="connsiteY1865" fmla="*/ 2009015 h 2993922"/>
              <a:gd name="connsiteX1866" fmla="*/ 6036534 w 8938307"/>
              <a:gd name="connsiteY1866" fmla="*/ 2030194 h 2993922"/>
              <a:gd name="connsiteX1867" fmla="*/ 6057716 w 8938307"/>
              <a:gd name="connsiteY1867" fmla="*/ 2019605 h 2993922"/>
              <a:gd name="connsiteX1868" fmla="*/ 6068305 w 8938307"/>
              <a:gd name="connsiteY1868" fmla="*/ 2030194 h 2993922"/>
              <a:gd name="connsiteX1869" fmla="*/ 6089486 w 8938307"/>
              <a:gd name="connsiteY1869" fmla="*/ 2030194 h 2993922"/>
              <a:gd name="connsiteX1870" fmla="*/ 6036534 w 8938307"/>
              <a:gd name="connsiteY1870" fmla="*/ 2009015 h 2993922"/>
              <a:gd name="connsiteX1871" fmla="*/ 6025943 w 8938307"/>
              <a:gd name="connsiteY1871" fmla="*/ 2009015 h 2993922"/>
              <a:gd name="connsiteX1872" fmla="*/ 6015353 w 8938307"/>
              <a:gd name="connsiteY1872" fmla="*/ 2003719 h 2993922"/>
              <a:gd name="connsiteX1873" fmla="*/ 6025943 w 8938307"/>
              <a:gd name="connsiteY1873" fmla="*/ 1998424 h 2993922"/>
              <a:gd name="connsiteX1874" fmla="*/ 5994172 w 8938307"/>
              <a:gd name="connsiteY1874" fmla="*/ 1987834 h 2993922"/>
              <a:gd name="connsiteX1875" fmla="*/ 5379929 w 8938307"/>
              <a:gd name="connsiteY1875" fmla="*/ 1987834 h 2993922"/>
              <a:gd name="connsiteX1876" fmla="*/ 5369339 w 8938307"/>
              <a:gd name="connsiteY1876" fmla="*/ 1993128 h 2993922"/>
              <a:gd name="connsiteX1877" fmla="*/ 5379929 w 8938307"/>
              <a:gd name="connsiteY1877" fmla="*/ 1998424 h 2993922"/>
              <a:gd name="connsiteX1878" fmla="*/ 5401110 w 8938307"/>
              <a:gd name="connsiteY1878" fmla="*/ 2009015 h 2993922"/>
              <a:gd name="connsiteX1879" fmla="*/ 5411700 w 8938307"/>
              <a:gd name="connsiteY1879" fmla="*/ 2014309 h 2993922"/>
              <a:gd name="connsiteX1880" fmla="*/ 5432881 w 8938307"/>
              <a:gd name="connsiteY1880" fmla="*/ 2019605 h 2993922"/>
              <a:gd name="connsiteX1881" fmla="*/ 5454062 w 8938307"/>
              <a:gd name="connsiteY1881" fmla="*/ 2019605 h 2993922"/>
              <a:gd name="connsiteX1882" fmla="*/ 5443471 w 8938307"/>
              <a:gd name="connsiteY1882" fmla="*/ 2014309 h 2993922"/>
              <a:gd name="connsiteX1883" fmla="*/ 5422291 w 8938307"/>
              <a:gd name="connsiteY1883" fmla="*/ 2009015 h 2993922"/>
              <a:gd name="connsiteX1884" fmla="*/ 5395814 w 8938307"/>
              <a:gd name="connsiteY1884" fmla="*/ 1993128 h 2993922"/>
              <a:gd name="connsiteX1885" fmla="*/ 5379929 w 8938307"/>
              <a:gd name="connsiteY1885" fmla="*/ 1987834 h 2993922"/>
              <a:gd name="connsiteX1886" fmla="*/ 4490334 w 8938307"/>
              <a:gd name="connsiteY1886" fmla="*/ 1987834 h 2993922"/>
              <a:gd name="connsiteX1887" fmla="*/ 4490334 w 8938307"/>
              <a:gd name="connsiteY1887" fmla="*/ 1998424 h 2993922"/>
              <a:gd name="connsiteX1888" fmla="*/ 4479743 w 8938307"/>
              <a:gd name="connsiteY1888" fmla="*/ 1998424 h 2993922"/>
              <a:gd name="connsiteX1889" fmla="*/ 4479743 w 8938307"/>
              <a:gd name="connsiteY1889" fmla="*/ 1993128 h 2993922"/>
              <a:gd name="connsiteX1890" fmla="*/ 4490334 w 8938307"/>
              <a:gd name="connsiteY1890" fmla="*/ 1987834 h 2993922"/>
              <a:gd name="connsiteX1891" fmla="*/ 4426791 w 8938307"/>
              <a:gd name="connsiteY1891" fmla="*/ 1987834 h 2993922"/>
              <a:gd name="connsiteX1892" fmla="*/ 4458562 w 8938307"/>
              <a:gd name="connsiteY1892" fmla="*/ 2009015 h 2993922"/>
              <a:gd name="connsiteX1893" fmla="*/ 4426791 w 8938307"/>
              <a:gd name="connsiteY1893" fmla="*/ 2009015 h 2993922"/>
              <a:gd name="connsiteX1894" fmla="*/ 7339155 w 8938307"/>
              <a:gd name="connsiteY1894" fmla="*/ 1977242 h 2993922"/>
              <a:gd name="connsiteX1895" fmla="*/ 7349745 w 8938307"/>
              <a:gd name="connsiteY1895" fmla="*/ 1977242 h 2993922"/>
              <a:gd name="connsiteX1896" fmla="*/ 7360336 w 8938307"/>
              <a:gd name="connsiteY1896" fmla="*/ 1977242 h 2993922"/>
              <a:gd name="connsiteX1897" fmla="*/ 7360336 w 8938307"/>
              <a:gd name="connsiteY1897" fmla="*/ 1982538 h 2993922"/>
              <a:gd name="connsiteX1898" fmla="*/ 7349745 w 8938307"/>
              <a:gd name="connsiteY1898" fmla="*/ 1987834 h 2993922"/>
              <a:gd name="connsiteX1899" fmla="*/ 7339155 w 8938307"/>
              <a:gd name="connsiteY1899" fmla="*/ 1977242 h 2993922"/>
              <a:gd name="connsiteX1900" fmla="*/ 6550169 w 8938307"/>
              <a:gd name="connsiteY1900" fmla="*/ 1977242 h 2993922"/>
              <a:gd name="connsiteX1901" fmla="*/ 6566054 w 8938307"/>
              <a:gd name="connsiteY1901" fmla="*/ 1977242 h 2993922"/>
              <a:gd name="connsiteX1902" fmla="*/ 6576646 w 8938307"/>
              <a:gd name="connsiteY1902" fmla="*/ 1977242 h 2993922"/>
              <a:gd name="connsiteX1903" fmla="*/ 6576646 w 8938307"/>
              <a:gd name="connsiteY1903" fmla="*/ 1987834 h 2993922"/>
              <a:gd name="connsiteX1904" fmla="*/ 6566054 w 8938307"/>
              <a:gd name="connsiteY1904" fmla="*/ 1987834 h 2993922"/>
              <a:gd name="connsiteX1905" fmla="*/ 6550169 w 8938307"/>
              <a:gd name="connsiteY1905" fmla="*/ 1977242 h 2993922"/>
              <a:gd name="connsiteX1906" fmla="*/ 6428380 w 8938307"/>
              <a:gd name="connsiteY1906" fmla="*/ 1977242 h 2993922"/>
              <a:gd name="connsiteX1907" fmla="*/ 6438970 w 8938307"/>
              <a:gd name="connsiteY1907" fmla="*/ 1977242 h 2993922"/>
              <a:gd name="connsiteX1908" fmla="*/ 6481332 w 8938307"/>
              <a:gd name="connsiteY1908" fmla="*/ 1977242 h 2993922"/>
              <a:gd name="connsiteX1909" fmla="*/ 6523694 w 8938307"/>
              <a:gd name="connsiteY1909" fmla="*/ 1977242 h 2993922"/>
              <a:gd name="connsiteX1910" fmla="*/ 6534284 w 8938307"/>
              <a:gd name="connsiteY1910" fmla="*/ 1977242 h 2993922"/>
              <a:gd name="connsiteX1911" fmla="*/ 6544874 w 8938307"/>
              <a:gd name="connsiteY1911" fmla="*/ 1977242 h 2993922"/>
              <a:gd name="connsiteX1912" fmla="*/ 6550169 w 8938307"/>
              <a:gd name="connsiteY1912" fmla="*/ 1977242 h 2993922"/>
              <a:gd name="connsiteX1913" fmla="*/ 6534284 w 8938307"/>
              <a:gd name="connsiteY1913" fmla="*/ 1982538 h 2993922"/>
              <a:gd name="connsiteX1914" fmla="*/ 6539579 w 8938307"/>
              <a:gd name="connsiteY1914" fmla="*/ 1987834 h 2993922"/>
              <a:gd name="connsiteX1915" fmla="*/ 6544874 w 8938307"/>
              <a:gd name="connsiteY1915" fmla="*/ 1998424 h 2993922"/>
              <a:gd name="connsiteX1916" fmla="*/ 6555464 w 8938307"/>
              <a:gd name="connsiteY1916" fmla="*/ 2009015 h 2993922"/>
              <a:gd name="connsiteX1917" fmla="*/ 6560759 w 8938307"/>
              <a:gd name="connsiteY1917" fmla="*/ 2014309 h 2993922"/>
              <a:gd name="connsiteX1918" fmla="*/ 6534284 w 8938307"/>
              <a:gd name="connsiteY1918" fmla="*/ 2009015 h 2993922"/>
              <a:gd name="connsiteX1919" fmla="*/ 6491922 w 8938307"/>
              <a:gd name="connsiteY1919" fmla="*/ 1998424 h 2993922"/>
              <a:gd name="connsiteX1920" fmla="*/ 6476036 w 8938307"/>
              <a:gd name="connsiteY1920" fmla="*/ 1993128 h 2993922"/>
              <a:gd name="connsiteX1921" fmla="*/ 6470740 w 8938307"/>
              <a:gd name="connsiteY1921" fmla="*/ 1987834 h 2993922"/>
              <a:gd name="connsiteX1922" fmla="*/ 6470740 w 8938307"/>
              <a:gd name="connsiteY1922" fmla="*/ 1998424 h 2993922"/>
              <a:gd name="connsiteX1923" fmla="*/ 6470740 w 8938307"/>
              <a:gd name="connsiteY1923" fmla="*/ 2009015 h 2993922"/>
              <a:gd name="connsiteX1924" fmla="*/ 6449560 w 8938307"/>
              <a:gd name="connsiteY1924" fmla="*/ 1993128 h 2993922"/>
              <a:gd name="connsiteX1925" fmla="*/ 6428380 w 8938307"/>
              <a:gd name="connsiteY1925" fmla="*/ 1977242 h 2993922"/>
              <a:gd name="connsiteX1926" fmla="*/ 5146940 w 8938307"/>
              <a:gd name="connsiteY1926" fmla="*/ 1977242 h 2993922"/>
              <a:gd name="connsiteX1927" fmla="*/ 5168121 w 8938307"/>
              <a:gd name="connsiteY1927" fmla="*/ 1987834 h 2993922"/>
              <a:gd name="connsiteX1928" fmla="*/ 5157530 w 8938307"/>
              <a:gd name="connsiteY1928" fmla="*/ 1987834 h 2993922"/>
              <a:gd name="connsiteX1929" fmla="*/ 5146940 w 8938307"/>
              <a:gd name="connsiteY1929" fmla="*/ 1987834 h 2993922"/>
              <a:gd name="connsiteX1930" fmla="*/ 5157530 w 8938307"/>
              <a:gd name="connsiteY1930" fmla="*/ 1998424 h 2993922"/>
              <a:gd name="connsiteX1931" fmla="*/ 5178710 w 8938307"/>
              <a:gd name="connsiteY1931" fmla="*/ 1987834 h 2993922"/>
              <a:gd name="connsiteX1932" fmla="*/ 5157530 w 8938307"/>
              <a:gd name="connsiteY1932" fmla="*/ 1977242 h 2993922"/>
              <a:gd name="connsiteX1933" fmla="*/ 5009265 w 8938307"/>
              <a:gd name="connsiteY1933" fmla="*/ 1977242 h 2993922"/>
              <a:gd name="connsiteX1934" fmla="*/ 5009265 w 8938307"/>
              <a:gd name="connsiteY1934" fmla="*/ 1987834 h 2993922"/>
              <a:gd name="connsiteX1935" fmla="*/ 5019854 w 8938307"/>
              <a:gd name="connsiteY1935" fmla="*/ 1977242 h 2993922"/>
              <a:gd name="connsiteX1936" fmla="*/ 5009265 w 8938307"/>
              <a:gd name="connsiteY1936" fmla="*/ 1977242 h 2993922"/>
              <a:gd name="connsiteX1937" fmla="*/ 7104842 w 8938307"/>
              <a:gd name="connsiteY1937" fmla="*/ 1971948 h 2993922"/>
              <a:gd name="connsiteX1938" fmla="*/ 7095574 w 8938307"/>
              <a:gd name="connsiteY1938" fmla="*/ 1977242 h 2993922"/>
              <a:gd name="connsiteX1939" fmla="*/ 7106166 w 8938307"/>
              <a:gd name="connsiteY1939" fmla="*/ 1987834 h 2993922"/>
              <a:gd name="connsiteX1940" fmla="*/ 7116756 w 8938307"/>
              <a:gd name="connsiteY1940" fmla="*/ 1987834 h 2993922"/>
              <a:gd name="connsiteX1941" fmla="*/ 7111462 w 8938307"/>
              <a:gd name="connsiteY1941" fmla="*/ 1977242 h 2993922"/>
              <a:gd name="connsiteX1942" fmla="*/ 7104842 w 8938307"/>
              <a:gd name="connsiteY1942" fmla="*/ 1971948 h 2993922"/>
              <a:gd name="connsiteX1943" fmla="*/ 7635686 w 8938307"/>
              <a:gd name="connsiteY1943" fmla="*/ 1966653 h 2993922"/>
              <a:gd name="connsiteX1944" fmla="*/ 7646278 w 8938307"/>
              <a:gd name="connsiteY1944" fmla="*/ 1977242 h 2993922"/>
              <a:gd name="connsiteX1945" fmla="*/ 7667457 w 8938307"/>
              <a:gd name="connsiteY1945" fmla="*/ 1966653 h 2993922"/>
              <a:gd name="connsiteX1946" fmla="*/ 7651572 w 8938307"/>
              <a:gd name="connsiteY1946" fmla="*/ 1966653 h 2993922"/>
              <a:gd name="connsiteX1947" fmla="*/ 7635686 w 8938307"/>
              <a:gd name="connsiteY1947" fmla="*/ 1966653 h 2993922"/>
              <a:gd name="connsiteX1948" fmla="*/ 6608416 w 8938307"/>
              <a:gd name="connsiteY1948" fmla="*/ 1966653 h 2993922"/>
              <a:gd name="connsiteX1949" fmla="*/ 6619006 w 8938307"/>
              <a:gd name="connsiteY1949" fmla="*/ 1977242 h 2993922"/>
              <a:gd name="connsiteX1950" fmla="*/ 6629598 w 8938307"/>
              <a:gd name="connsiteY1950" fmla="*/ 1966653 h 2993922"/>
              <a:gd name="connsiteX1951" fmla="*/ 6619006 w 8938307"/>
              <a:gd name="connsiteY1951" fmla="*/ 1966653 h 2993922"/>
              <a:gd name="connsiteX1952" fmla="*/ 6608416 w 8938307"/>
              <a:gd name="connsiteY1952" fmla="*/ 1966653 h 2993922"/>
              <a:gd name="connsiteX1953" fmla="*/ 6174209 w 8938307"/>
              <a:gd name="connsiteY1953" fmla="*/ 1966653 h 2993922"/>
              <a:gd name="connsiteX1954" fmla="*/ 6174209 w 8938307"/>
              <a:gd name="connsiteY1954" fmla="*/ 1977242 h 2993922"/>
              <a:gd name="connsiteX1955" fmla="*/ 6184800 w 8938307"/>
              <a:gd name="connsiteY1955" fmla="*/ 1977242 h 2993922"/>
              <a:gd name="connsiteX1956" fmla="*/ 6174209 w 8938307"/>
              <a:gd name="connsiteY1956" fmla="*/ 1966653 h 2993922"/>
              <a:gd name="connsiteX1957" fmla="*/ 5941220 w 8938307"/>
              <a:gd name="connsiteY1957" fmla="*/ 1966653 h 2993922"/>
              <a:gd name="connsiteX1958" fmla="*/ 5930630 w 8938307"/>
              <a:gd name="connsiteY1958" fmla="*/ 1977242 h 2993922"/>
              <a:gd name="connsiteX1959" fmla="*/ 5930630 w 8938307"/>
              <a:gd name="connsiteY1959" fmla="*/ 1987834 h 2993922"/>
              <a:gd name="connsiteX1960" fmla="*/ 5941220 w 8938307"/>
              <a:gd name="connsiteY1960" fmla="*/ 1987834 h 2993922"/>
              <a:gd name="connsiteX1961" fmla="*/ 5962401 w 8938307"/>
              <a:gd name="connsiteY1961" fmla="*/ 1987834 h 2993922"/>
              <a:gd name="connsiteX1962" fmla="*/ 5951812 w 8938307"/>
              <a:gd name="connsiteY1962" fmla="*/ 1977242 h 2993922"/>
              <a:gd name="connsiteX1963" fmla="*/ 5941220 w 8938307"/>
              <a:gd name="connsiteY1963" fmla="*/ 1966653 h 2993922"/>
              <a:gd name="connsiteX1964" fmla="*/ 5845908 w 8938307"/>
              <a:gd name="connsiteY1964" fmla="*/ 1966653 h 2993922"/>
              <a:gd name="connsiteX1965" fmla="*/ 5830020 w 8938307"/>
              <a:gd name="connsiteY1965" fmla="*/ 1977242 h 2993922"/>
              <a:gd name="connsiteX1966" fmla="*/ 5845908 w 8938307"/>
              <a:gd name="connsiteY1966" fmla="*/ 1998424 h 2993922"/>
              <a:gd name="connsiteX1967" fmla="*/ 5877678 w 8938307"/>
              <a:gd name="connsiteY1967" fmla="*/ 1998424 h 2993922"/>
              <a:gd name="connsiteX1968" fmla="*/ 5882972 w 8938307"/>
              <a:gd name="connsiteY1968" fmla="*/ 1977242 h 2993922"/>
              <a:gd name="connsiteX1969" fmla="*/ 5867087 w 8938307"/>
              <a:gd name="connsiteY1969" fmla="*/ 1977242 h 2993922"/>
              <a:gd name="connsiteX1970" fmla="*/ 5856497 w 8938307"/>
              <a:gd name="connsiteY1970" fmla="*/ 1966653 h 2993922"/>
              <a:gd name="connsiteX1971" fmla="*/ 5845908 w 8938307"/>
              <a:gd name="connsiteY1971" fmla="*/ 1966653 h 2993922"/>
              <a:gd name="connsiteX1972" fmla="*/ 5687051 w 8938307"/>
              <a:gd name="connsiteY1972" fmla="*/ 1966653 h 2993922"/>
              <a:gd name="connsiteX1973" fmla="*/ 5676460 w 8938307"/>
              <a:gd name="connsiteY1973" fmla="*/ 1977242 h 2993922"/>
              <a:gd name="connsiteX1974" fmla="*/ 5681756 w 8938307"/>
              <a:gd name="connsiteY1974" fmla="*/ 1987834 h 2993922"/>
              <a:gd name="connsiteX1975" fmla="*/ 5687051 w 8938307"/>
              <a:gd name="connsiteY1975" fmla="*/ 1977242 h 2993922"/>
              <a:gd name="connsiteX1976" fmla="*/ 5687051 w 8938307"/>
              <a:gd name="connsiteY1976" fmla="*/ 1966653 h 2993922"/>
              <a:gd name="connsiteX1977" fmla="*/ 8424672 w 8938307"/>
              <a:gd name="connsiteY1977" fmla="*/ 1963344 h 2993922"/>
              <a:gd name="connsiteX1978" fmla="*/ 8440558 w 8938307"/>
              <a:gd name="connsiteY1978" fmla="*/ 1977242 h 2993922"/>
              <a:gd name="connsiteX1979" fmla="*/ 8451148 w 8938307"/>
              <a:gd name="connsiteY1979" fmla="*/ 1987834 h 2993922"/>
              <a:gd name="connsiteX1980" fmla="*/ 8429968 w 8938307"/>
              <a:gd name="connsiteY1980" fmla="*/ 1977242 h 2993922"/>
              <a:gd name="connsiteX1981" fmla="*/ 8419377 w 8938307"/>
              <a:gd name="connsiteY1981" fmla="*/ 1966653 h 2993922"/>
              <a:gd name="connsiteX1982" fmla="*/ 8424672 w 8938307"/>
              <a:gd name="connsiteY1982" fmla="*/ 1963344 h 2993922"/>
              <a:gd name="connsiteX1983" fmla="*/ 7540374 w 8938307"/>
              <a:gd name="connsiteY1983" fmla="*/ 1956063 h 2993922"/>
              <a:gd name="connsiteX1984" fmla="*/ 7529782 w 8938307"/>
              <a:gd name="connsiteY1984" fmla="*/ 1966653 h 2993922"/>
              <a:gd name="connsiteX1985" fmla="*/ 7540374 w 8938307"/>
              <a:gd name="connsiteY1985" fmla="*/ 1966653 h 2993922"/>
              <a:gd name="connsiteX1986" fmla="*/ 7434468 w 8938307"/>
              <a:gd name="connsiteY1986" fmla="*/ 1956063 h 2993922"/>
              <a:gd name="connsiteX1987" fmla="*/ 7445059 w 8938307"/>
              <a:gd name="connsiteY1987" fmla="*/ 1966653 h 2993922"/>
              <a:gd name="connsiteX1988" fmla="*/ 7455649 w 8938307"/>
              <a:gd name="connsiteY1988" fmla="*/ 1977242 h 2993922"/>
              <a:gd name="connsiteX1989" fmla="*/ 7466240 w 8938307"/>
              <a:gd name="connsiteY1989" fmla="*/ 1982538 h 2993922"/>
              <a:gd name="connsiteX1990" fmla="*/ 7455649 w 8938307"/>
              <a:gd name="connsiteY1990" fmla="*/ 1987834 h 2993922"/>
              <a:gd name="connsiteX1991" fmla="*/ 7445059 w 8938307"/>
              <a:gd name="connsiteY1991" fmla="*/ 1987834 h 2993922"/>
              <a:gd name="connsiteX1992" fmla="*/ 7434468 w 8938307"/>
              <a:gd name="connsiteY1992" fmla="*/ 1977242 h 2993922"/>
              <a:gd name="connsiteX1993" fmla="*/ 7233251 w 8938307"/>
              <a:gd name="connsiteY1993" fmla="*/ 1956063 h 2993922"/>
              <a:gd name="connsiteX1994" fmla="*/ 7233251 w 8938307"/>
              <a:gd name="connsiteY1994" fmla="*/ 1966653 h 2993922"/>
              <a:gd name="connsiteX1995" fmla="*/ 7243841 w 8938307"/>
              <a:gd name="connsiteY1995" fmla="*/ 1971948 h 2993922"/>
              <a:gd name="connsiteX1996" fmla="*/ 7254432 w 8938307"/>
              <a:gd name="connsiteY1996" fmla="*/ 1966653 h 2993922"/>
              <a:gd name="connsiteX1997" fmla="*/ 7254432 w 8938307"/>
              <a:gd name="connsiteY1997" fmla="*/ 1956063 h 2993922"/>
              <a:gd name="connsiteX1998" fmla="*/ 7243841 w 8938307"/>
              <a:gd name="connsiteY1998" fmla="*/ 1956063 h 2993922"/>
              <a:gd name="connsiteX1999" fmla="*/ 5623508 w 8938307"/>
              <a:gd name="connsiteY1999" fmla="*/ 1956063 h 2993922"/>
              <a:gd name="connsiteX2000" fmla="*/ 5634099 w 8938307"/>
              <a:gd name="connsiteY2000" fmla="*/ 1966653 h 2993922"/>
              <a:gd name="connsiteX2001" fmla="*/ 5649984 w 8938307"/>
              <a:gd name="connsiteY2001" fmla="*/ 1977242 h 2993922"/>
              <a:gd name="connsiteX2002" fmla="*/ 5655279 w 8938307"/>
              <a:gd name="connsiteY2002" fmla="*/ 1966653 h 2993922"/>
              <a:gd name="connsiteX2003" fmla="*/ 5623508 w 8938307"/>
              <a:gd name="connsiteY2003" fmla="*/ 1956063 h 2993922"/>
              <a:gd name="connsiteX2004" fmla="*/ 5570556 w 8938307"/>
              <a:gd name="connsiteY2004" fmla="*/ 1956063 h 2993922"/>
              <a:gd name="connsiteX2005" fmla="*/ 5559966 w 8938307"/>
              <a:gd name="connsiteY2005" fmla="*/ 1966653 h 2993922"/>
              <a:gd name="connsiteX2006" fmla="*/ 5570556 w 8938307"/>
              <a:gd name="connsiteY2006" fmla="*/ 1961357 h 2993922"/>
              <a:gd name="connsiteX2007" fmla="*/ 5570556 w 8938307"/>
              <a:gd name="connsiteY2007" fmla="*/ 1956063 h 2993922"/>
              <a:gd name="connsiteX2008" fmla="*/ 5115169 w 8938307"/>
              <a:gd name="connsiteY2008" fmla="*/ 1956063 h 2993922"/>
              <a:gd name="connsiteX2009" fmla="*/ 5104578 w 8938307"/>
              <a:gd name="connsiteY2009" fmla="*/ 1966653 h 2993922"/>
              <a:gd name="connsiteX2010" fmla="*/ 5104578 w 8938307"/>
              <a:gd name="connsiteY2010" fmla="*/ 1977242 h 2993922"/>
              <a:gd name="connsiteX2011" fmla="*/ 5115169 w 8938307"/>
              <a:gd name="connsiteY2011" fmla="*/ 1977242 h 2993922"/>
              <a:gd name="connsiteX2012" fmla="*/ 5125758 w 8938307"/>
              <a:gd name="connsiteY2012" fmla="*/ 1966653 h 2993922"/>
              <a:gd name="connsiteX2013" fmla="*/ 5125758 w 8938307"/>
              <a:gd name="connsiteY2013" fmla="*/ 1961357 h 2993922"/>
              <a:gd name="connsiteX2014" fmla="*/ 5115169 w 8938307"/>
              <a:gd name="connsiteY2014" fmla="*/ 1956063 h 2993922"/>
              <a:gd name="connsiteX2015" fmla="*/ 4522106 w 8938307"/>
              <a:gd name="connsiteY2015" fmla="*/ 1956063 h 2993922"/>
              <a:gd name="connsiteX2016" fmla="*/ 4522106 w 8938307"/>
              <a:gd name="connsiteY2016" fmla="*/ 1966653 h 2993922"/>
              <a:gd name="connsiteX2017" fmla="*/ 4532695 w 8938307"/>
              <a:gd name="connsiteY2017" fmla="*/ 1966653 h 2993922"/>
              <a:gd name="connsiteX2018" fmla="*/ 4522106 w 8938307"/>
              <a:gd name="connsiteY2018" fmla="*/ 1956063 h 2993922"/>
              <a:gd name="connsiteX2019" fmla="*/ 4160708 w 8938307"/>
              <a:gd name="connsiteY2019" fmla="*/ 1949444 h 2993922"/>
              <a:gd name="connsiteX2020" fmla="*/ 4156736 w 8938307"/>
              <a:gd name="connsiteY2020" fmla="*/ 1950767 h 2993922"/>
              <a:gd name="connsiteX2021" fmla="*/ 4162031 w 8938307"/>
              <a:gd name="connsiteY2021" fmla="*/ 1961357 h 2993922"/>
              <a:gd name="connsiteX2022" fmla="*/ 4172621 w 8938307"/>
              <a:gd name="connsiteY2022" fmla="*/ 1966653 h 2993922"/>
              <a:gd name="connsiteX2023" fmla="*/ 4162031 w 8938307"/>
              <a:gd name="connsiteY2023" fmla="*/ 1956063 h 2993922"/>
              <a:gd name="connsiteX2024" fmla="*/ 4160708 w 8938307"/>
              <a:gd name="connsiteY2024" fmla="*/ 1949444 h 2993922"/>
              <a:gd name="connsiteX2025" fmla="*/ 7699230 w 8938307"/>
              <a:gd name="connsiteY2025" fmla="*/ 1945472 h 2993922"/>
              <a:gd name="connsiteX2026" fmla="*/ 7699230 w 8938307"/>
              <a:gd name="connsiteY2026" fmla="*/ 1966653 h 2993922"/>
              <a:gd name="connsiteX2027" fmla="*/ 7720409 w 8938307"/>
              <a:gd name="connsiteY2027" fmla="*/ 1966653 h 2993922"/>
              <a:gd name="connsiteX2028" fmla="*/ 7731000 w 8938307"/>
              <a:gd name="connsiteY2028" fmla="*/ 1966653 h 2993922"/>
              <a:gd name="connsiteX2029" fmla="*/ 7709820 w 8938307"/>
              <a:gd name="connsiteY2029" fmla="*/ 1956063 h 2993922"/>
              <a:gd name="connsiteX2030" fmla="*/ 7699230 w 8938307"/>
              <a:gd name="connsiteY2030" fmla="*/ 1945472 h 2993922"/>
              <a:gd name="connsiteX2031" fmla="*/ 7646278 w 8938307"/>
              <a:gd name="connsiteY2031" fmla="*/ 1945472 h 2993922"/>
              <a:gd name="connsiteX2032" fmla="*/ 7656867 w 8938307"/>
              <a:gd name="connsiteY2032" fmla="*/ 1956063 h 2993922"/>
              <a:gd name="connsiteX2033" fmla="*/ 7656867 w 8938307"/>
              <a:gd name="connsiteY2033" fmla="*/ 1945472 h 2993922"/>
              <a:gd name="connsiteX2034" fmla="*/ 7646278 w 8938307"/>
              <a:gd name="connsiteY2034" fmla="*/ 1945472 h 2993922"/>
              <a:gd name="connsiteX2035" fmla="*/ 7593326 w 8938307"/>
              <a:gd name="connsiteY2035" fmla="*/ 1945472 h 2993922"/>
              <a:gd name="connsiteX2036" fmla="*/ 7582734 w 8938307"/>
              <a:gd name="connsiteY2036" fmla="*/ 1977242 h 2993922"/>
              <a:gd name="connsiteX2037" fmla="*/ 7593326 w 8938307"/>
              <a:gd name="connsiteY2037" fmla="*/ 1966653 h 2993922"/>
              <a:gd name="connsiteX2038" fmla="*/ 7370926 w 8938307"/>
              <a:gd name="connsiteY2038" fmla="*/ 1945472 h 2993922"/>
              <a:gd name="connsiteX2039" fmla="*/ 7370926 w 8938307"/>
              <a:gd name="connsiteY2039" fmla="*/ 1956063 h 2993922"/>
              <a:gd name="connsiteX2040" fmla="*/ 7381516 w 8938307"/>
              <a:gd name="connsiteY2040" fmla="*/ 1956063 h 2993922"/>
              <a:gd name="connsiteX2041" fmla="*/ 7376222 w 8938307"/>
              <a:gd name="connsiteY2041" fmla="*/ 1945472 h 2993922"/>
              <a:gd name="connsiteX2042" fmla="*/ 7370926 w 8938307"/>
              <a:gd name="connsiteY2042" fmla="*/ 1945472 h 2993922"/>
              <a:gd name="connsiteX2043" fmla="*/ 3685463 w 8938307"/>
              <a:gd name="connsiteY2043" fmla="*/ 1945472 h 2993922"/>
              <a:gd name="connsiteX2044" fmla="*/ 3706644 w 8938307"/>
              <a:gd name="connsiteY2044" fmla="*/ 1945472 h 2993922"/>
              <a:gd name="connsiteX2045" fmla="*/ 3706644 w 8938307"/>
              <a:gd name="connsiteY2045" fmla="*/ 1956063 h 2993922"/>
              <a:gd name="connsiteX2046" fmla="*/ 3685463 w 8938307"/>
              <a:gd name="connsiteY2046" fmla="*/ 1945472 h 2993922"/>
              <a:gd name="connsiteX2047" fmla="*/ 7519192 w 8938307"/>
              <a:gd name="connsiteY2047" fmla="*/ 1934882 h 2993922"/>
              <a:gd name="connsiteX2048" fmla="*/ 7519192 w 8938307"/>
              <a:gd name="connsiteY2048" fmla="*/ 1945472 h 2993922"/>
              <a:gd name="connsiteX2049" fmla="*/ 7519192 w 8938307"/>
              <a:gd name="connsiteY2049" fmla="*/ 1956063 h 2993922"/>
              <a:gd name="connsiteX2050" fmla="*/ 7529782 w 8938307"/>
              <a:gd name="connsiteY2050" fmla="*/ 1945472 h 2993922"/>
              <a:gd name="connsiteX2051" fmla="*/ 7519192 w 8938307"/>
              <a:gd name="connsiteY2051" fmla="*/ 1934882 h 2993922"/>
              <a:gd name="connsiteX2052" fmla="*/ 7434468 w 8938307"/>
              <a:gd name="connsiteY2052" fmla="*/ 1934882 h 2993922"/>
              <a:gd name="connsiteX2053" fmla="*/ 7445059 w 8938307"/>
              <a:gd name="connsiteY2053" fmla="*/ 1934882 h 2993922"/>
              <a:gd name="connsiteX2054" fmla="*/ 7445059 w 8938307"/>
              <a:gd name="connsiteY2054" fmla="*/ 1945472 h 2993922"/>
              <a:gd name="connsiteX2055" fmla="*/ 7434468 w 8938307"/>
              <a:gd name="connsiteY2055" fmla="*/ 1934882 h 2993922"/>
              <a:gd name="connsiteX2056" fmla="*/ 7296793 w 8938307"/>
              <a:gd name="connsiteY2056" fmla="*/ 1934882 h 2993922"/>
              <a:gd name="connsiteX2057" fmla="*/ 7317974 w 8938307"/>
              <a:gd name="connsiteY2057" fmla="*/ 1945472 h 2993922"/>
              <a:gd name="connsiteX2058" fmla="*/ 7317974 w 8938307"/>
              <a:gd name="connsiteY2058" fmla="*/ 1934882 h 2993922"/>
              <a:gd name="connsiteX2059" fmla="*/ 7169708 w 8938307"/>
              <a:gd name="connsiteY2059" fmla="*/ 1934882 h 2993922"/>
              <a:gd name="connsiteX2060" fmla="*/ 7175004 w 8938307"/>
              <a:gd name="connsiteY2060" fmla="*/ 1950767 h 2993922"/>
              <a:gd name="connsiteX2061" fmla="*/ 7190889 w 8938307"/>
              <a:gd name="connsiteY2061" fmla="*/ 1956063 h 2993922"/>
              <a:gd name="connsiteX2062" fmla="*/ 7180299 w 8938307"/>
              <a:gd name="connsiteY2062" fmla="*/ 1934882 h 2993922"/>
              <a:gd name="connsiteX2063" fmla="*/ 7137937 w 8938307"/>
              <a:gd name="connsiteY2063" fmla="*/ 1934882 h 2993922"/>
              <a:gd name="connsiteX2064" fmla="*/ 7148526 w 8938307"/>
              <a:gd name="connsiteY2064" fmla="*/ 1945472 h 2993922"/>
              <a:gd name="connsiteX2065" fmla="*/ 7159118 w 8938307"/>
              <a:gd name="connsiteY2065" fmla="*/ 1934882 h 2993922"/>
              <a:gd name="connsiteX2066" fmla="*/ 5856497 w 8938307"/>
              <a:gd name="connsiteY2066" fmla="*/ 1934882 h 2993922"/>
              <a:gd name="connsiteX2067" fmla="*/ 5867087 w 8938307"/>
              <a:gd name="connsiteY2067" fmla="*/ 1945472 h 2993922"/>
              <a:gd name="connsiteX2068" fmla="*/ 5867087 w 8938307"/>
              <a:gd name="connsiteY2068" fmla="*/ 1934882 h 2993922"/>
              <a:gd name="connsiteX2069" fmla="*/ 5856497 w 8938307"/>
              <a:gd name="connsiteY2069" fmla="*/ 1934882 h 2993922"/>
              <a:gd name="connsiteX2070" fmla="*/ 5528195 w 8938307"/>
              <a:gd name="connsiteY2070" fmla="*/ 1934882 h 2993922"/>
              <a:gd name="connsiteX2071" fmla="*/ 5528195 w 8938307"/>
              <a:gd name="connsiteY2071" fmla="*/ 1945472 h 2993922"/>
              <a:gd name="connsiteX2072" fmla="*/ 5538785 w 8938307"/>
              <a:gd name="connsiteY2072" fmla="*/ 1945472 h 2993922"/>
              <a:gd name="connsiteX2073" fmla="*/ 5538785 w 8938307"/>
              <a:gd name="connsiteY2073" fmla="*/ 1934882 h 2993922"/>
              <a:gd name="connsiteX2074" fmla="*/ 5528195 w 8938307"/>
              <a:gd name="connsiteY2074" fmla="*/ 1934882 h 2993922"/>
              <a:gd name="connsiteX2075" fmla="*/ 5125758 w 8938307"/>
              <a:gd name="connsiteY2075" fmla="*/ 1934882 h 2993922"/>
              <a:gd name="connsiteX2076" fmla="*/ 5136350 w 8938307"/>
              <a:gd name="connsiteY2076" fmla="*/ 1945472 h 2993922"/>
              <a:gd name="connsiteX2077" fmla="*/ 5146940 w 8938307"/>
              <a:gd name="connsiteY2077" fmla="*/ 1945472 h 2993922"/>
              <a:gd name="connsiteX2078" fmla="*/ 5146940 w 8938307"/>
              <a:gd name="connsiteY2078" fmla="*/ 1934882 h 2993922"/>
              <a:gd name="connsiteX2079" fmla="*/ 5136350 w 8938307"/>
              <a:gd name="connsiteY2079" fmla="*/ 1934882 h 2993922"/>
              <a:gd name="connsiteX2080" fmla="*/ 5125758 w 8938307"/>
              <a:gd name="connsiteY2080" fmla="*/ 1934882 h 2993922"/>
              <a:gd name="connsiteX2081" fmla="*/ 4098489 w 8938307"/>
              <a:gd name="connsiteY2081" fmla="*/ 1934882 h 2993922"/>
              <a:gd name="connsiteX2082" fmla="*/ 4087898 w 8938307"/>
              <a:gd name="connsiteY2082" fmla="*/ 1945472 h 2993922"/>
              <a:gd name="connsiteX2083" fmla="*/ 4098489 w 8938307"/>
              <a:gd name="connsiteY2083" fmla="*/ 1945472 h 2993922"/>
              <a:gd name="connsiteX2084" fmla="*/ 7257080 w 8938307"/>
              <a:gd name="connsiteY2084" fmla="*/ 1929586 h 2993922"/>
              <a:gd name="connsiteX2085" fmla="*/ 7254432 w 8938307"/>
              <a:gd name="connsiteY2085" fmla="*/ 1934882 h 2993922"/>
              <a:gd name="connsiteX2086" fmla="*/ 7265022 w 8938307"/>
              <a:gd name="connsiteY2086" fmla="*/ 1934882 h 2993922"/>
              <a:gd name="connsiteX2087" fmla="*/ 7257080 w 8938307"/>
              <a:gd name="connsiteY2087" fmla="*/ 1929586 h 2993922"/>
              <a:gd name="connsiteX2088" fmla="*/ 6194067 w 8938307"/>
              <a:gd name="connsiteY2088" fmla="*/ 1929586 h 2993922"/>
              <a:gd name="connsiteX2089" fmla="*/ 6184800 w 8938307"/>
              <a:gd name="connsiteY2089" fmla="*/ 1934882 h 2993922"/>
              <a:gd name="connsiteX2090" fmla="*/ 6200686 w 8938307"/>
              <a:gd name="connsiteY2090" fmla="*/ 1950767 h 2993922"/>
              <a:gd name="connsiteX2091" fmla="*/ 6248342 w 8938307"/>
              <a:gd name="connsiteY2091" fmla="*/ 1956063 h 2993922"/>
              <a:gd name="connsiteX2092" fmla="*/ 6237752 w 8938307"/>
              <a:gd name="connsiteY2092" fmla="*/ 1945472 h 2993922"/>
              <a:gd name="connsiteX2093" fmla="*/ 6216572 w 8938307"/>
              <a:gd name="connsiteY2093" fmla="*/ 1934882 h 2993922"/>
              <a:gd name="connsiteX2094" fmla="*/ 6200686 w 8938307"/>
              <a:gd name="connsiteY2094" fmla="*/ 1934882 h 2993922"/>
              <a:gd name="connsiteX2095" fmla="*/ 6194067 w 8938307"/>
              <a:gd name="connsiteY2095" fmla="*/ 1929586 h 2993922"/>
              <a:gd name="connsiteX2096" fmla="*/ 7212070 w 8938307"/>
              <a:gd name="connsiteY2096" fmla="*/ 1924290 h 2993922"/>
              <a:gd name="connsiteX2097" fmla="*/ 7201480 w 8938307"/>
              <a:gd name="connsiteY2097" fmla="*/ 1934882 h 2993922"/>
              <a:gd name="connsiteX2098" fmla="*/ 7196184 w 8938307"/>
              <a:gd name="connsiteY2098" fmla="*/ 1945472 h 2993922"/>
              <a:gd name="connsiteX2099" fmla="*/ 7190889 w 8938307"/>
              <a:gd name="connsiteY2099" fmla="*/ 1950767 h 2993922"/>
              <a:gd name="connsiteX2100" fmla="*/ 7206774 w 8938307"/>
              <a:gd name="connsiteY2100" fmla="*/ 1950767 h 2993922"/>
              <a:gd name="connsiteX2101" fmla="*/ 7222660 w 8938307"/>
              <a:gd name="connsiteY2101" fmla="*/ 1945472 h 2993922"/>
              <a:gd name="connsiteX2102" fmla="*/ 7222660 w 8938307"/>
              <a:gd name="connsiteY2102" fmla="*/ 1934882 h 2993922"/>
              <a:gd name="connsiteX2103" fmla="*/ 7233251 w 8938307"/>
              <a:gd name="connsiteY2103" fmla="*/ 1929586 h 2993922"/>
              <a:gd name="connsiteX2104" fmla="*/ 7222660 w 8938307"/>
              <a:gd name="connsiteY2104" fmla="*/ 1924290 h 2993922"/>
              <a:gd name="connsiteX2105" fmla="*/ 5994172 w 8938307"/>
              <a:gd name="connsiteY2105" fmla="*/ 1924290 h 2993922"/>
              <a:gd name="connsiteX2106" fmla="*/ 6004764 w 8938307"/>
              <a:gd name="connsiteY2106" fmla="*/ 1934882 h 2993922"/>
              <a:gd name="connsiteX2107" fmla="*/ 6015353 w 8938307"/>
              <a:gd name="connsiteY2107" fmla="*/ 1934882 h 2993922"/>
              <a:gd name="connsiteX2108" fmla="*/ 5994172 w 8938307"/>
              <a:gd name="connsiteY2108" fmla="*/ 1924290 h 2993922"/>
              <a:gd name="connsiteX2109" fmla="*/ 5814135 w 8938307"/>
              <a:gd name="connsiteY2109" fmla="*/ 1924290 h 2993922"/>
              <a:gd name="connsiteX2110" fmla="*/ 5803545 w 8938307"/>
              <a:gd name="connsiteY2110" fmla="*/ 1934882 h 2993922"/>
              <a:gd name="connsiteX2111" fmla="*/ 5803545 w 8938307"/>
              <a:gd name="connsiteY2111" fmla="*/ 1945472 h 2993922"/>
              <a:gd name="connsiteX2112" fmla="*/ 5814135 w 8938307"/>
              <a:gd name="connsiteY2112" fmla="*/ 1945472 h 2993922"/>
              <a:gd name="connsiteX2113" fmla="*/ 5824726 w 8938307"/>
              <a:gd name="connsiteY2113" fmla="*/ 1934882 h 2993922"/>
              <a:gd name="connsiteX2114" fmla="*/ 5830020 w 8938307"/>
              <a:gd name="connsiteY2114" fmla="*/ 1929586 h 2993922"/>
              <a:gd name="connsiteX2115" fmla="*/ 5814135 w 8938307"/>
              <a:gd name="connsiteY2115" fmla="*/ 1924290 h 2993922"/>
              <a:gd name="connsiteX2116" fmla="*/ 5729412 w 8938307"/>
              <a:gd name="connsiteY2116" fmla="*/ 1924290 h 2993922"/>
              <a:gd name="connsiteX2117" fmla="*/ 5718822 w 8938307"/>
              <a:gd name="connsiteY2117" fmla="*/ 1934882 h 2993922"/>
              <a:gd name="connsiteX2118" fmla="*/ 5750593 w 8938307"/>
              <a:gd name="connsiteY2118" fmla="*/ 1945472 h 2993922"/>
              <a:gd name="connsiteX2119" fmla="*/ 5750593 w 8938307"/>
              <a:gd name="connsiteY2119" fmla="*/ 1934882 h 2993922"/>
              <a:gd name="connsiteX2120" fmla="*/ 5734708 w 8938307"/>
              <a:gd name="connsiteY2120" fmla="*/ 1934882 h 2993922"/>
              <a:gd name="connsiteX2121" fmla="*/ 5729412 w 8938307"/>
              <a:gd name="connsiteY2121" fmla="*/ 1924290 h 2993922"/>
              <a:gd name="connsiteX2122" fmla="*/ 5507014 w 8938307"/>
              <a:gd name="connsiteY2122" fmla="*/ 1924290 h 2993922"/>
              <a:gd name="connsiteX2123" fmla="*/ 5507014 w 8938307"/>
              <a:gd name="connsiteY2123" fmla="*/ 1934882 h 2993922"/>
              <a:gd name="connsiteX2124" fmla="*/ 5517604 w 8938307"/>
              <a:gd name="connsiteY2124" fmla="*/ 1934882 h 2993922"/>
              <a:gd name="connsiteX2125" fmla="*/ 5517604 w 8938307"/>
              <a:gd name="connsiteY2125" fmla="*/ 1924290 h 2993922"/>
              <a:gd name="connsiteX2126" fmla="*/ 5507014 w 8938307"/>
              <a:gd name="connsiteY2126" fmla="*/ 1924290 h 2993922"/>
              <a:gd name="connsiteX2127" fmla="*/ 5395814 w 8938307"/>
              <a:gd name="connsiteY2127" fmla="*/ 1924290 h 2993922"/>
              <a:gd name="connsiteX2128" fmla="*/ 5401110 w 8938307"/>
              <a:gd name="connsiteY2128" fmla="*/ 1934882 h 2993922"/>
              <a:gd name="connsiteX2129" fmla="*/ 5416996 w 8938307"/>
              <a:gd name="connsiteY2129" fmla="*/ 1945472 h 2993922"/>
              <a:gd name="connsiteX2130" fmla="*/ 5422291 w 8938307"/>
              <a:gd name="connsiteY2130" fmla="*/ 1934882 h 2993922"/>
              <a:gd name="connsiteX2131" fmla="*/ 5411700 w 8938307"/>
              <a:gd name="connsiteY2131" fmla="*/ 1934882 h 2993922"/>
              <a:gd name="connsiteX2132" fmla="*/ 5406404 w 8938307"/>
              <a:gd name="connsiteY2132" fmla="*/ 1934882 h 2993922"/>
              <a:gd name="connsiteX2133" fmla="*/ 5401110 w 8938307"/>
              <a:gd name="connsiteY2133" fmla="*/ 1924290 h 2993922"/>
              <a:gd name="connsiteX2134" fmla="*/ 5395814 w 8938307"/>
              <a:gd name="connsiteY2134" fmla="*/ 1924290 h 2993922"/>
              <a:gd name="connsiteX2135" fmla="*/ 4236164 w 8938307"/>
              <a:gd name="connsiteY2135" fmla="*/ 1924290 h 2993922"/>
              <a:gd name="connsiteX2136" fmla="*/ 4246754 w 8938307"/>
              <a:gd name="connsiteY2136" fmla="*/ 1924290 h 2993922"/>
              <a:gd name="connsiteX2137" fmla="*/ 4236164 w 8938307"/>
              <a:gd name="connsiteY2137" fmla="*/ 1934882 h 2993922"/>
              <a:gd name="connsiteX2138" fmla="*/ 7234573 w 8938307"/>
              <a:gd name="connsiteY2138" fmla="*/ 1916348 h 2993922"/>
              <a:gd name="connsiteX2139" fmla="*/ 7227956 w 8938307"/>
              <a:gd name="connsiteY2139" fmla="*/ 1918996 h 2993922"/>
              <a:gd name="connsiteX2140" fmla="*/ 7238546 w 8938307"/>
              <a:gd name="connsiteY2140" fmla="*/ 1924290 h 2993922"/>
              <a:gd name="connsiteX2141" fmla="*/ 7243841 w 8938307"/>
              <a:gd name="connsiteY2141" fmla="*/ 1918996 h 2993922"/>
              <a:gd name="connsiteX2142" fmla="*/ 7234573 w 8938307"/>
              <a:gd name="connsiteY2142" fmla="*/ 1916348 h 2993922"/>
              <a:gd name="connsiteX2143" fmla="*/ 7974579 w 8938307"/>
              <a:gd name="connsiteY2143" fmla="*/ 1913701 h 2993922"/>
              <a:gd name="connsiteX2144" fmla="*/ 7985171 w 8938307"/>
              <a:gd name="connsiteY2144" fmla="*/ 1924290 h 2993922"/>
              <a:gd name="connsiteX2145" fmla="*/ 7974579 w 8938307"/>
              <a:gd name="connsiteY2145" fmla="*/ 1924290 h 2993922"/>
              <a:gd name="connsiteX2146" fmla="*/ 7974579 w 8938307"/>
              <a:gd name="connsiteY2146" fmla="*/ 1913701 h 2993922"/>
              <a:gd name="connsiteX2147" fmla="*/ 5972991 w 8938307"/>
              <a:gd name="connsiteY2147" fmla="*/ 1913701 h 2993922"/>
              <a:gd name="connsiteX2148" fmla="*/ 5983582 w 8938307"/>
              <a:gd name="connsiteY2148" fmla="*/ 1924290 h 2993922"/>
              <a:gd name="connsiteX2149" fmla="*/ 5983582 w 8938307"/>
              <a:gd name="connsiteY2149" fmla="*/ 1913701 h 2993922"/>
              <a:gd name="connsiteX2150" fmla="*/ 5443471 w 8938307"/>
              <a:gd name="connsiteY2150" fmla="*/ 1913701 h 2993922"/>
              <a:gd name="connsiteX2151" fmla="*/ 5448766 w 8938307"/>
              <a:gd name="connsiteY2151" fmla="*/ 1924290 h 2993922"/>
              <a:gd name="connsiteX2152" fmla="*/ 5454062 w 8938307"/>
              <a:gd name="connsiteY2152" fmla="*/ 1913701 h 2993922"/>
              <a:gd name="connsiteX2153" fmla="*/ 5443471 w 8938307"/>
              <a:gd name="connsiteY2153" fmla="*/ 1913701 h 2993922"/>
              <a:gd name="connsiteX2154" fmla="*/ 5358748 w 8938307"/>
              <a:gd name="connsiteY2154" fmla="*/ 1913701 h 2993922"/>
              <a:gd name="connsiteX2155" fmla="*/ 5348158 w 8938307"/>
              <a:gd name="connsiteY2155" fmla="*/ 1924290 h 2993922"/>
              <a:gd name="connsiteX2156" fmla="*/ 5369339 w 8938307"/>
              <a:gd name="connsiteY2156" fmla="*/ 1913701 h 2993922"/>
              <a:gd name="connsiteX2157" fmla="*/ 7611858 w 8938307"/>
              <a:gd name="connsiteY2157" fmla="*/ 1908405 h 2993922"/>
              <a:gd name="connsiteX2158" fmla="*/ 7603915 w 8938307"/>
              <a:gd name="connsiteY2158" fmla="*/ 1913701 h 2993922"/>
              <a:gd name="connsiteX2159" fmla="*/ 7614505 w 8938307"/>
              <a:gd name="connsiteY2159" fmla="*/ 1913701 h 2993922"/>
              <a:gd name="connsiteX2160" fmla="*/ 7611858 w 8938307"/>
              <a:gd name="connsiteY2160" fmla="*/ 1908405 h 2993922"/>
              <a:gd name="connsiteX2161" fmla="*/ 5943868 w 8938307"/>
              <a:gd name="connsiteY2161" fmla="*/ 1908405 h 2993922"/>
              <a:gd name="connsiteX2162" fmla="*/ 5941220 w 8938307"/>
              <a:gd name="connsiteY2162" fmla="*/ 1913701 h 2993922"/>
              <a:gd name="connsiteX2163" fmla="*/ 5946516 w 8938307"/>
              <a:gd name="connsiteY2163" fmla="*/ 1924290 h 2993922"/>
              <a:gd name="connsiteX2164" fmla="*/ 5951812 w 8938307"/>
              <a:gd name="connsiteY2164" fmla="*/ 1913701 h 2993922"/>
              <a:gd name="connsiteX2165" fmla="*/ 5943868 w 8938307"/>
              <a:gd name="connsiteY2165" fmla="*/ 1908405 h 2993922"/>
              <a:gd name="connsiteX2166" fmla="*/ 7911038 w 8938307"/>
              <a:gd name="connsiteY2166" fmla="*/ 1903111 h 2993922"/>
              <a:gd name="connsiteX2167" fmla="*/ 7921627 w 8938307"/>
              <a:gd name="connsiteY2167" fmla="*/ 1913701 h 2993922"/>
              <a:gd name="connsiteX2168" fmla="*/ 7911038 w 8938307"/>
              <a:gd name="connsiteY2168" fmla="*/ 1913701 h 2993922"/>
              <a:gd name="connsiteX2169" fmla="*/ 7911038 w 8938307"/>
              <a:gd name="connsiteY2169" fmla="*/ 1903111 h 2993922"/>
              <a:gd name="connsiteX2170" fmla="*/ 7725704 w 8938307"/>
              <a:gd name="connsiteY2170" fmla="*/ 1903111 h 2993922"/>
              <a:gd name="connsiteX2171" fmla="*/ 7720409 w 8938307"/>
              <a:gd name="connsiteY2171" fmla="*/ 1913701 h 2993922"/>
              <a:gd name="connsiteX2172" fmla="*/ 7720409 w 8938307"/>
              <a:gd name="connsiteY2172" fmla="*/ 1924290 h 2993922"/>
              <a:gd name="connsiteX2173" fmla="*/ 7731000 w 8938307"/>
              <a:gd name="connsiteY2173" fmla="*/ 1913701 h 2993922"/>
              <a:gd name="connsiteX2174" fmla="*/ 7725704 w 8938307"/>
              <a:gd name="connsiteY2174" fmla="*/ 1903111 h 2993922"/>
              <a:gd name="connsiteX2175" fmla="*/ 7423878 w 8938307"/>
              <a:gd name="connsiteY2175" fmla="*/ 1903111 h 2993922"/>
              <a:gd name="connsiteX2176" fmla="*/ 7413288 w 8938307"/>
              <a:gd name="connsiteY2176" fmla="*/ 1913701 h 2993922"/>
              <a:gd name="connsiteX2177" fmla="*/ 7434468 w 8938307"/>
              <a:gd name="connsiteY2177" fmla="*/ 1913701 h 2993922"/>
              <a:gd name="connsiteX2178" fmla="*/ 7423878 w 8938307"/>
              <a:gd name="connsiteY2178" fmla="*/ 1903111 h 2993922"/>
              <a:gd name="connsiteX2179" fmla="*/ 7169708 w 8938307"/>
              <a:gd name="connsiteY2179" fmla="*/ 1903111 h 2993922"/>
              <a:gd name="connsiteX2180" fmla="*/ 7169708 w 8938307"/>
              <a:gd name="connsiteY2180" fmla="*/ 1904434 h 2993922"/>
              <a:gd name="connsiteX2181" fmla="*/ 7169708 w 8938307"/>
              <a:gd name="connsiteY2181" fmla="*/ 1913701 h 2993922"/>
              <a:gd name="connsiteX2182" fmla="*/ 7185593 w 8938307"/>
              <a:gd name="connsiteY2182" fmla="*/ 1924290 h 2993922"/>
              <a:gd name="connsiteX2183" fmla="*/ 7201480 w 8938307"/>
              <a:gd name="connsiteY2183" fmla="*/ 1913701 h 2993922"/>
              <a:gd name="connsiteX2184" fmla="*/ 7201480 w 8938307"/>
              <a:gd name="connsiteY2184" fmla="*/ 1903111 h 2993922"/>
              <a:gd name="connsiteX2185" fmla="*/ 7190889 w 8938307"/>
              <a:gd name="connsiteY2185" fmla="*/ 1903111 h 2993922"/>
              <a:gd name="connsiteX2186" fmla="*/ 7095574 w 8938307"/>
              <a:gd name="connsiteY2186" fmla="*/ 1903111 h 2993922"/>
              <a:gd name="connsiteX2187" fmla="*/ 7095574 w 8938307"/>
              <a:gd name="connsiteY2187" fmla="*/ 1924290 h 2993922"/>
              <a:gd name="connsiteX2188" fmla="*/ 7127347 w 8938307"/>
              <a:gd name="connsiteY2188" fmla="*/ 1924290 h 2993922"/>
              <a:gd name="connsiteX2189" fmla="*/ 7116756 w 8938307"/>
              <a:gd name="connsiteY2189" fmla="*/ 1913701 h 2993922"/>
              <a:gd name="connsiteX2190" fmla="*/ 7106166 w 8938307"/>
              <a:gd name="connsiteY2190" fmla="*/ 1913701 h 2993922"/>
              <a:gd name="connsiteX2191" fmla="*/ 7095574 w 8938307"/>
              <a:gd name="connsiteY2191" fmla="*/ 1903111 h 2993922"/>
              <a:gd name="connsiteX2192" fmla="*/ 6253638 w 8938307"/>
              <a:gd name="connsiteY2192" fmla="*/ 1903111 h 2993922"/>
              <a:gd name="connsiteX2193" fmla="*/ 6248342 w 8938307"/>
              <a:gd name="connsiteY2193" fmla="*/ 1908405 h 2993922"/>
              <a:gd name="connsiteX2194" fmla="*/ 6258932 w 8938307"/>
              <a:gd name="connsiteY2194" fmla="*/ 1913701 h 2993922"/>
              <a:gd name="connsiteX2195" fmla="*/ 6253638 w 8938307"/>
              <a:gd name="connsiteY2195" fmla="*/ 1903111 h 2993922"/>
              <a:gd name="connsiteX2196" fmla="*/ 5697641 w 8938307"/>
              <a:gd name="connsiteY2196" fmla="*/ 1903111 h 2993922"/>
              <a:gd name="connsiteX2197" fmla="*/ 5708232 w 8938307"/>
              <a:gd name="connsiteY2197" fmla="*/ 1913701 h 2993922"/>
              <a:gd name="connsiteX2198" fmla="*/ 5708232 w 8938307"/>
              <a:gd name="connsiteY2198" fmla="*/ 1903111 h 2993922"/>
              <a:gd name="connsiteX2199" fmla="*/ 7002910 w 8938307"/>
              <a:gd name="connsiteY2199" fmla="*/ 1896491 h 2993922"/>
              <a:gd name="connsiteX2200" fmla="*/ 7000262 w 8938307"/>
              <a:gd name="connsiteY2200" fmla="*/ 1903111 h 2993922"/>
              <a:gd name="connsiteX2201" fmla="*/ 6973785 w 8938307"/>
              <a:gd name="connsiteY2201" fmla="*/ 1897815 h 2993922"/>
              <a:gd name="connsiteX2202" fmla="*/ 6961872 w 8938307"/>
              <a:gd name="connsiteY2202" fmla="*/ 1896492 h 2993922"/>
              <a:gd name="connsiteX2203" fmla="*/ 6957900 w 8938307"/>
              <a:gd name="connsiteY2203" fmla="*/ 1903111 h 2993922"/>
              <a:gd name="connsiteX2204" fmla="*/ 6979081 w 8938307"/>
              <a:gd name="connsiteY2204" fmla="*/ 1903111 h 2993922"/>
              <a:gd name="connsiteX2205" fmla="*/ 7000262 w 8938307"/>
              <a:gd name="connsiteY2205" fmla="*/ 1903111 h 2993922"/>
              <a:gd name="connsiteX2206" fmla="*/ 7021443 w 8938307"/>
              <a:gd name="connsiteY2206" fmla="*/ 1913701 h 2993922"/>
              <a:gd name="connsiteX2207" fmla="*/ 7010852 w 8938307"/>
              <a:gd name="connsiteY2207" fmla="*/ 1897815 h 2993922"/>
              <a:gd name="connsiteX2208" fmla="*/ 7002910 w 8938307"/>
              <a:gd name="connsiteY2208" fmla="*/ 1896491 h 2993922"/>
              <a:gd name="connsiteX2209" fmla="*/ 7868675 w 8938307"/>
              <a:gd name="connsiteY2209" fmla="*/ 1892520 h 2993922"/>
              <a:gd name="connsiteX2210" fmla="*/ 7873971 w 8938307"/>
              <a:gd name="connsiteY2210" fmla="*/ 1897815 h 2993922"/>
              <a:gd name="connsiteX2211" fmla="*/ 7879267 w 8938307"/>
              <a:gd name="connsiteY2211" fmla="*/ 1903111 h 2993922"/>
              <a:gd name="connsiteX2212" fmla="*/ 7868675 w 8938307"/>
              <a:gd name="connsiteY2212" fmla="*/ 1903111 h 2993922"/>
              <a:gd name="connsiteX2213" fmla="*/ 7455649 w 8938307"/>
              <a:gd name="connsiteY2213" fmla="*/ 1892520 h 2993922"/>
              <a:gd name="connsiteX2214" fmla="*/ 7450355 w 8938307"/>
              <a:gd name="connsiteY2214" fmla="*/ 1908405 h 2993922"/>
              <a:gd name="connsiteX2215" fmla="*/ 7466240 w 8938307"/>
              <a:gd name="connsiteY2215" fmla="*/ 1913701 h 2993922"/>
              <a:gd name="connsiteX2216" fmla="*/ 7370926 w 8938307"/>
              <a:gd name="connsiteY2216" fmla="*/ 1892520 h 2993922"/>
              <a:gd name="connsiteX2217" fmla="*/ 7376222 w 8938307"/>
              <a:gd name="connsiteY2217" fmla="*/ 1903111 h 2993922"/>
              <a:gd name="connsiteX2218" fmla="*/ 7381516 w 8938307"/>
              <a:gd name="connsiteY2218" fmla="*/ 1892520 h 2993922"/>
              <a:gd name="connsiteX2219" fmla="*/ 7370926 w 8938307"/>
              <a:gd name="connsiteY2219" fmla="*/ 1892520 h 2993922"/>
              <a:gd name="connsiteX2220" fmla="*/ 7159118 w 8938307"/>
              <a:gd name="connsiteY2220" fmla="*/ 1892520 h 2993922"/>
              <a:gd name="connsiteX2221" fmla="*/ 7169708 w 8938307"/>
              <a:gd name="connsiteY2221" fmla="*/ 1897815 h 2993922"/>
              <a:gd name="connsiteX2222" fmla="*/ 7169708 w 8938307"/>
              <a:gd name="connsiteY2222" fmla="*/ 1892520 h 2993922"/>
              <a:gd name="connsiteX2223" fmla="*/ 6904948 w 8938307"/>
              <a:gd name="connsiteY2223" fmla="*/ 1892520 h 2993922"/>
              <a:gd name="connsiteX2224" fmla="*/ 6915539 w 8938307"/>
              <a:gd name="connsiteY2224" fmla="*/ 1903111 h 2993922"/>
              <a:gd name="connsiteX2225" fmla="*/ 6926129 w 8938307"/>
              <a:gd name="connsiteY2225" fmla="*/ 1892520 h 2993922"/>
              <a:gd name="connsiteX2226" fmla="*/ 6904948 w 8938307"/>
              <a:gd name="connsiteY2226" fmla="*/ 1892520 h 2993922"/>
              <a:gd name="connsiteX2227" fmla="*/ 5427586 w 8938307"/>
              <a:gd name="connsiteY2227" fmla="*/ 1892520 h 2993922"/>
              <a:gd name="connsiteX2228" fmla="*/ 5422291 w 8938307"/>
              <a:gd name="connsiteY2228" fmla="*/ 1903111 h 2993922"/>
              <a:gd name="connsiteX2229" fmla="*/ 5432881 w 8938307"/>
              <a:gd name="connsiteY2229" fmla="*/ 1897815 h 2993922"/>
              <a:gd name="connsiteX2230" fmla="*/ 5427586 w 8938307"/>
              <a:gd name="connsiteY2230" fmla="*/ 1892520 h 2993922"/>
              <a:gd name="connsiteX2231" fmla="*/ 7614505 w 8938307"/>
              <a:gd name="connsiteY2231" fmla="*/ 1881930 h 2993922"/>
              <a:gd name="connsiteX2232" fmla="*/ 7614505 w 8938307"/>
              <a:gd name="connsiteY2232" fmla="*/ 1892520 h 2993922"/>
              <a:gd name="connsiteX2233" fmla="*/ 7635686 w 8938307"/>
              <a:gd name="connsiteY2233" fmla="*/ 1892520 h 2993922"/>
              <a:gd name="connsiteX2234" fmla="*/ 7625096 w 8938307"/>
              <a:gd name="connsiteY2234" fmla="*/ 1887224 h 2993922"/>
              <a:gd name="connsiteX2235" fmla="*/ 7614505 w 8938307"/>
              <a:gd name="connsiteY2235" fmla="*/ 1881930 h 2993922"/>
              <a:gd name="connsiteX2236" fmla="*/ 6216572 w 8938307"/>
              <a:gd name="connsiteY2236" fmla="*/ 1881930 h 2993922"/>
              <a:gd name="connsiteX2237" fmla="*/ 6216572 w 8938307"/>
              <a:gd name="connsiteY2237" fmla="*/ 1892520 h 2993922"/>
              <a:gd name="connsiteX2238" fmla="*/ 6227161 w 8938307"/>
              <a:gd name="connsiteY2238" fmla="*/ 1892520 h 2993922"/>
              <a:gd name="connsiteX2239" fmla="*/ 6216572 w 8938307"/>
              <a:gd name="connsiteY2239" fmla="*/ 1881930 h 2993922"/>
              <a:gd name="connsiteX2240" fmla="*/ 6057716 w 8938307"/>
              <a:gd name="connsiteY2240" fmla="*/ 1881930 h 2993922"/>
              <a:gd name="connsiteX2241" fmla="*/ 6068305 w 8938307"/>
              <a:gd name="connsiteY2241" fmla="*/ 1892520 h 2993922"/>
              <a:gd name="connsiteX2242" fmla="*/ 6068305 w 8938307"/>
              <a:gd name="connsiteY2242" fmla="*/ 1881930 h 2993922"/>
              <a:gd name="connsiteX2243" fmla="*/ 4151441 w 8938307"/>
              <a:gd name="connsiteY2243" fmla="*/ 1881930 h 2993922"/>
              <a:gd name="connsiteX2244" fmla="*/ 4162031 w 8938307"/>
              <a:gd name="connsiteY2244" fmla="*/ 1892520 h 2993922"/>
              <a:gd name="connsiteX2245" fmla="*/ 4151441 w 8938307"/>
              <a:gd name="connsiteY2245" fmla="*/ 1892520 h 2993922"/>
              <a:gd name="connsiteX2246" fmla="*/ 4140850 w 8938307"/>
              <a:gd name="connsiteY2246" fmla="*/ 1892520 h 2993922"/>
              <a:gd name="connsiteX2247" fmla="*/ 4151441 w 8938307"/>
              <a:gd name="connsiteY2247" fmla="*/ 1881930 h 2993922"/>
              <a:gd name="connsiteX2248" fmla="*/ 3518664 w 8938307"/>
              <a:gd name="connsiteY2248" fmla="*/ 1878619 h 2993922"/>
              <a:gd name="connsiteX2249" fmla="*/ 3558378 w 8938307"/>
              <a:gd name="connsiteY2249" fmla="*/ 1892520 h 2993922"/>
              <a:gd name="connsiteX2250" fmla="*/ 3579559 w 8938307"/>
              <a:gd name="connsiteY2250" fmla="*/ 1903111 h 2993922"/>
              <a:gd name="connsiteX2251" fmla="*/ 3590148 w 8938307"/>
              <a:gd name="connsiteY2251" fmla="*/ 1903111 h 2993922"/>
              <a:gd name="connsiteX2252" fmla="*/ 3606034 w 8938307"/>
              <a:gd name="connsiteY2252" fmla="*/ 1913701 h 2993922"/>
              <a:gd name="connsiteX2253" fmla="*/ 3643100 w 8938307"/>
              <a:gd name="connsiteY2253" fmla="*/ 1929586 h 2993922"/>
              <a:gd name="connsiteX2254" fmla="*/ 3674872 w 8938307"/>
              <a:gd name="connsiteY2254" fmla="*/ 1934882 h 2993922"/>
              <a:gd name="connsiteX2255" fmla="*/ 3674872 w 8938307"/>
              <a:gd name="connsiteY2255" fmla="*/ 1945472 h 2993922"/>
              <a:gd name="connsiteX2256" fmla="*/ 3627215 w 8938307"/>
              <a:gd name="connsiteY2256" fmla="*/ 1934882 h 2993922"/>
              <a:gd name="connsiteX2257" fmla="*/ 3563673 w 8938307"/>
              <a:gd name="connsiteY2257" fmla="*/ 1913701 h 2993922"/>
              <a:gd name="connsiteX2258" fmla="*/ 3537196 w 8938307"/>
              <a:gd name="connsiteY2258" fmla="*/ 1892520 h 2993922"/>
              <a:gd name="connsiteX2259" fmla="*/ 3516016 w 8938307"/>
              <a:gd name="connsiteY2259" fmla="*/ 1881930 h 2993922"/>
              <a:gd name="connsiteX2260" fmla="*/ 3518664 w 8938307"/>
              <a:gd name="connsiteY2260" fmla="*/ 1878619 h 2993922"/>
              <a:gd name="connsiteX2261" fmla="*/ 6881120 w 8938307"/>
              <a:gd name="connsiteY2261" fmla="*/ 1876634 h 2993922"/>
              <a:gd name="connsiteX2262" fmla="*/ 6873177 w 8938307"/>
              <a:gd name="connsiteY2262" fmla="*/ 1881930 h 2993922"/>
              <a:gd name="connsiteX2263" fmla="*/ 6883766 w 8938307"/>
              <a:gd name="connsiteY2263" fmla="*/ 1881930 h 2993922"/>
              <a:gd name="connsiteX2264" fmla="*/ 6881120 w 8938307"/>
              <a:gd name="connsiteY2264" fmla="*/ 1876634 h 2993922"/>
              <a:gd name="connsiteX2265" fmla="*/ 5631782 w 8938307"/>
              <a:gd name="connsiteY2265" fmla="*/ 1875641 h 2993922"/>
              <a:gd name="connsiteX2266" fmla="*/ 5628804 w 8938307"/>
              <a:gd name="connsiteY2266" fmla="*/ 1876634 h 2993922"/>
              <a:gd name="connsiteX2267" fmla="*/ 5623508 w 8938307"/>
              <a:gd name="connsiteY2267" fmla="*/ 1887224 h 2993922"/>
              <a:gd name="connsiteX2268" fmla="*/ 5612918 w 8938307"/>
              <a:gd name="connsiteY2268" fmla="*/ 1892520 h 2993922"/>
              <a:gd name="connsiteX2269" fmla="*/ 5612918 w 8938307"/>
              <a:gd name="connsiteY2269" fmla="*/ 1903111 h 2993922"/>
              <a:gd name="connsiteX2270" fmla="*/ 5623508 w 8938307"/>
              <a:gd name="connsiteY2270" fmla="*/ 1913701 h 2993922"/>
              <a:gd name="connsiteX2271" fmla="*/ 5634099 w 8938307"/>
              <a:gd name="connsiteY2271" fmla="*/ 1913701 h 2993922"/>
              <a:gd name="connsiteX2272" fmla="*/ 5655279 w 8938307"/>
              <a:gd name="connsiteY2272" fmla="*/ 1924290 h 2993922"/>
              <a:gd name="connsiteX2273" fmla="*/ 5673813 w 8938307"/>
              <a:gd name="connsiteY2273" fmla="*/ 1924290 h 2993922"/>
              <a:gd name="connsiteX2274" fmla="*/ 5676460 w 8938307"/>
              <a:gd name="connsiteY2274" fmla="*/ 1924290 h 2993922"/>
              <a:gd name="connsiteX2275" fmla="*/ 5676460 w 8938307"/>
              <a:gd name="connsiteY2275" fmla="*/ 1913701 h 2993922"/>
              <a:gd name="connsiteX2276" fmla="*/ 5687051 w 8938307"/>
              <a:gd name="connsiteY2276" fmla="*/ 1908405 h 2993922"/>
              <a:gd name="connsiteX2277" fmla="*/ 5676460 w 8938307"/>
              <a:gd name="connsiteY2277" fmla="*/ 1897815 h 2993922"/>
              <a:gd name="connsiteX2278" fmla="*/ 5665870 w 8938307"/>
              <a:gd name="connsiteY2278" fmla="*/ 1892520 h 2993922"/>
              <a:gd name="connsiteX2279" fmla="*/ 5644689 w 8938307"/>
              <a:gd name="connsiteY2279" fmla="*/ 1892520 h 2993922"/>
              <a:gd name="connsiteX2280" fmla="*/ 5631782 w 8938307"/>
              <a:gd name="connsiteY2280" fmla="*/ 1875641 h 2993922"/>
              <a:gd name="connsiteX2281" fmla="*/ 7688638 w 8938307"/>
              <a:gd name="connsiteY2281" fmla="*/ 1871338 h 2993922"/>
              <a:gd name="connsiteX2282" fmla="*/ 7688638 w 8938307"/>
              <a:gd name="connsiteY2282" fmla="*/ 1881930 h 2993922"/>
              <a:gd name="connsiteX2283" fmla="*/ 7699230 w 8938307"/>
              <a:gd name="connsiteY2283" fmla="*/ 1881930 h 2993922"/>
              <a:gd name="connsiteX2284" fmla="*/ 7720409 w 8938307"/>
              <a:gd name="connsiteY2284" fmla="*/ 1881930 h 2993922"/>
              <a:gd name="connsiteX2285" fmla="*/ 7715115 w 8938307"/>
              <a:gd name="connsiteY2285" fmla="*/ 1876634 h 2993922"/>
              <a:gd name="connsiteX2286" fmla="*/ 7699230 w 8938307"/>
              <a:gd name="connsiteY2286" fmla="*/ 1871338 h 2993922"/>
              <a:gd name="connsiteX2287" fmla="*/ 7280908 w 8938307"/>
              <a:gd name="connsiteY2287" fmla="*/ 1871338 h 2993922"/>
              <a:gd name="connsiteX2288" fmla="*/ 7275612 w 8938307"/>
              <a:gd name="connsiteY2288" fmla="*/ 1876634 h 2993922"/>
              <a:gd name="connsiteX2289" fmla="*/ 7286203 w 8938307"/>
              <a:gd name="connsiteY2289" fmla="*/ 1881930 h 2993922"/>
              <a:gd name="connsiteX2290" fmla="*/ 7280908 w 8938307"/>
              <a:gd name="connsiteY2290" fmla="*/ 1871338 h 2993922"/>
              <a:gd name="connsiteX2291" fmla="*/ 7839551 w 8938307"/>
              <a:gd name="connsiteY2291" fmla="*/ 1866044 h 2993922"/>
              <a:gd name="connsiteX2292" fmla="*/ 7847494 w 8938307"/>
              <a:gd name="connsiteY2292" fmla="*/ 1871338 h 2993922"/>
              <a:gd name="connsiteX2293" fmla="*/ 7836904 w 8938307"/>
              <a:gd name="connsiteY2293" fmla="*/ 1881930 h 2993922"/>
              <a:gd name="connsiteX2294" fmla="*/ 7826313 w 8938307"/>
              <a:gd name="connsiteY2294" fmla="*/ 1881930 h 2993922"/>
              <a:gd name="connsiteX2295" fmla="*/ 7836904 w 8938307"/>
              <a:gd name="connsiteY2295" fmla="*/ 1871338 h 2993922"/>
              <a:gd name="connsiteX2296" fmla="*/ 7839551 w 8938307"/>
              <a:gd name="connsiteY2296" fmla="*/ 1866044 h 2993922"/>
              <a:gd name="connsiteX2297" fmla="*/ 6817578 w 8938307"/>
              <a:gd name="connsiteY2297" fmla="*/ 1866044 h 2993922"/>
              <a:gd name="connsiteX2298" fmla="*/ 6809634 w 8938307"/>
              <a:gd name="connsiteY2298" fmla="*/ 1871338 h 2993922"/>
              <a:gd name="connsiteX2299" fmla="*/ 6820224 w 8938307"/>
              <a:gd name="connsiteY2299" fmla="*/ 1871338 h 2993922"/>
              <a:gd name="connsiteX2300" fmla="*/ 6817578 w 8938307"/>
              <a:gd name="connsiteY2300" fmla="*/ 1866044 h 2993922"/>
              <a:gd name="connsiteX2301" fmla="*/ 4890122 w 8938307"/>
              <a:gd name="connsiteY2301" fmla="*/ 1866044 h 2993922"/>
              <a:gd name="connsiteX2302" fmla="*/ 4882180 w 8938307"/>
              <a:gd name="connsiteY2302" fmla="*/ 1871338 h 2993922"/>
              <a:gd name="connsiteX2303" fmla="*/ 4892770 w 8938307"/>
              <a:gd name="connsiteY2303" fmla="*/ 1871338 h 2993922"/>
              <a:gd name="connsiteX2304" fmla="*/ 4890122 w 8938307"/>
              <a:gd name="connsiteY2304" fmla="*/ 1866044 h 2993922"/>
              <a:gd name="connsiteX2305" fmla="*/ 4293087 w 8938307"/>
              <a:gd name="connsiteY2305" fmla="*/ 1866044 h 2993922"/>
              <a:gd name="connsiteX2306" fmla="*/ 4305002 w 8938307"/>
              <a:gd name="connsiteY2306" fmla="*/ 1871338 h 2993922"/>
              <a:gd name="connsiteX2307" fmla="*/ 4320887 w 8938307"/>
              <a:gd name="connsiteY2307" fmla="*/ 1881930 h 2993922"/>
              <a:gd name="connsiteX2308" fmla="*/ 4299706 w 8938307"/>
              <a:gd name="connsiteY2308" fmla="*/ 1881930 h 2993922"/>
              <a:gd name="connsiteX2309" fmla="*/ 4289116 w 8938307"/>
              <a:gd name="connsiteY2309" fmla="*/ 1871338 h 2993922"/>
              <a:gd name="connsiteX2310" fmla="*/ 4293087 w 8938307"/>
              <a:gd name="connsiteY2310" fmla="*/ 1866044 h 2993922"/>
              <a:gd name="connsiteX2311" fmla="*/ 7625096 w 8938307"/>
              <a:gd name="connsiteY2311" fmla="*/ 1860749 h 2993922"/>
              <a:gd name="connsiteX2312" fmla="*/ 7614505 w 8938307"/>
              <a:gd name="connsiteY2312" fmla="*/ 1871338 h 2993922"/>
              <a:gd name="connsiteX2313" fmla="*/ 7635686 w 8938307"/>
              <a:gd name="connsiteY2313" fmla="*/ 1860749 h 2993922"/>
              <a:gd name="connsiteX2314" fmla="*/ 7625096 w 8938307"/>
              <a:gd name="connsiteY2314" fmla="*/ 1860749 h 2993922"/>
              <a:gd name="connsiteX2315" fmla="*/ 7529782 w 8938307"/>
              <a:gd name="connsiteY2315" fmla="*/ 1860749 h 2993922"/>
              <a:gd name="connsiteX2316" fmla="*/ 7540374 w 8938307"/>
              <a:gd name="connsiteY2316" fmla="*/ 1871338 h 2993922"/>
              <a:gd name="connsiteX2317" fmla="*/ 7540374 w 8938307"/>
              <a:gd name="connsiteY2317" fmla="*/ 1860749 h 2993922"/>
              <a:gd name="connsiteX2318" fmla="*/ 6883766 w 8938307"/>
              <a:gd name="connsiteY2318" fmla="*/ 1860749 h 2993922"/>
              <a:gd name="connsiteX2319" fmla="*/ 6894358 w 8938307"/>
              <a:gd name="connsiteY2319" fmla="*/ 1871338 h 2993922"/>
              <a:gd name="connsiteX2320" fmla="*/ 6915539 w 8938307"/>
              <a:gd name="connsiteY2320" fmla="*/ 1881930 h 2993922"/>
              <a:gd name="connsiteX2321" fmla="*/ 6904948 w 8938307"/>
              <a:gd name="connsiteY2321" fmla="*/ 1871338 h 2993922"/>
              <a:gd name="connsiteX2322" fmla="*/ 6904948 w 8938307"/>
              <a:gd name="connsiteY2322" fmla="*/ 1860749 h 2993922"/>
              <a:gd name="connsiteX2323" fmla="*/ 6894358 w 8938307"/>
              <a:gd name="connsiteY2323" fmla="*/ 1860749 h 2993922"/>
              <a:gd name="connsiteX2324" fmla="*/ 6883766 w 8938307"/>
              <a:gd name="connsiteY2324" fmla="*/ 1860749 h 2993922"/>
              <a:gd name="connsiteX2325" fmla="*/ 6746092 w 8938307"/>
              <a:gd name="connsiteY2325" fmla="*/ 1860749 h 2993922"/>
              <a:gd name="connsiteX2326" fmla="*/ 6756682 w 8938307"/>
              <a:gd name="connsiteY2326" fmla="*/ 1871338 h 2993922"/>
              <a:gd name="connsiteX2327" fmla="*/ 6756682 w 8938307"/>
              <a:gd name="connsiteY2327" fmla="*/ 1866044 h 2993922"/>
              <a:gd name="connsiteX2328" fmla="*/ 6746092 w 8938307"/>
              <a:gd name="connsiteY2328" fmla="*/ 1860749 h 2993922"/>
              <a:gd name="connsiteX2329" fmla="*/ 6004764 w 8938307"/>
              <a:gd name="connsiteY2329" fmla="*/ 1860749 h 2993922"/>
              <a:gd name="connsiteX2330" fmla="*/ 6004764 w 8938307"/>
              <a:gd name="connsiteY2330" fmla="*/ 1871338 h 2993922"/>
              <a:gd name="connsiteX2331" fmla="*/ 6015353 w 8938307"/>
              <a:gd name="connsiteY2331" fmla="*/ 1860749 h 2993922"/>
              <a:gd name="connsiteX2332" fmla="*/ 5835316 w 8938307"/>
              <a:gd name="connsiteY2332" fmla="*/ 1860749 h 2993922"/>
              <a:gd name="connsiteX2333" fmla="*/ 5830020 w 8938307"/>
              <a:gd name="connsiteY2333" fmla="*/ 1866044 h 2993922"/>
              <a:gd name="connsiteX2334" fmla="*/ 5835316 w 8938307"/>
              <a:gd name="connsiteY2334" fmla="*/ 1871338 h 2993922"/>
              <a:gd name="connsiteX2335" fmla="*/ 5835316 w 8938307"/>
              <a:gd name="connsiteY2335" fmla="*/ 1860749 h 2993922"/>
              <a:gd name="connsiteX2336" fmla="*/ 4670372 w 8938307"/>
              <a:gd name="connsiteY2336" fmla="*/ 1860749 h 2993922"/>
              <a:gd name="connsiteX2337" fmla="*/ 4659780 w 8938307"/>
              <a:gd name="connsiteY2337" fmla="*/ 1871338 h 2993922"/>
              <a:gd name="connsiteX2338" fmla="*/ 4680962 w 8938307"/>
              <a:gd name="connsiteY2338" fmla="*/ 1871338 h 2993922"/>
              <a:gd name="connsiteX2339" fmla="*/ 8313473 w 8938307"/>
              <a:gd name="connsiteY2339" fmla="*/ 1850157 h 2993922"/>
              <a:gd name="connsiteX2340" fmla="*/ 8345244 w 8938307"/>
              <a:gd name="connsiteY2340" fmla="*/ 1860749 h 2993922"/>
              <a:gd name="connsiteX2341" fmla="*/ 8324064 w 8938307"/>
              <a:gd name="connsiteY2341" fmla="*/ 1860749 h 2993922"/>
              <a:gd name="connsiteX2342" fmla="*/ 7169708 w 8938307"/>
              <a:gd name="connsiteY2342" fmla="*/ 1850157 h 2993922"/>
              <a:gd name="connsiteX2343" fmla="*/ 7180299 w 8938307"/>
              <a:gd name="connsiteY2343" fmla="*/ 1860749 h 2993922"/>
              <a:gd name="connsiteX2344" fmla="*/ 7180299 w 8938307"/>
              <a:gd name="connsiteY2344" fmla="*/ 1850157 h 2993922"/>
              <a:gd name="connsiteX2345" fmla="*/ 5528195 w 8938307"/>
              <a:gd name="connsiteY2345" fmla="*/ 1850157 h 2993922"/>
              <a:gd name="connsiteX2346" fmla="*/ 5528195 w 8938307"/>
              <a:gd name="connsiteY2346" fmla="*/ 1860749 h 2993922"/>
              <a:gd name="connsiteX2347" fmla="*/ 5517604 w 8938307"/>
              <a:gd name="connsiteY2347" fmla="*/ 1860749 h 2993922"/>
              <a:gd name="connsiteX2348" fmla="*/ 5528195 w 8938307"/>
              <a:gd name="connsiteY2348" fmla="*/ 1850157 h 2993922"/>
              <a:gd name="connsiteX2349" fmla="*/ 4744504 w 8938307"/>
              <a:gd name="connsiteY2349" fmla="*/ 1850157 h 2993922"/>
              <a:gd name="connsiteX2350" fmla="*/ 4733914 w 8938307"/>
              <a:gd name="connsiteY2350" fmla="*/ 1860749 h 2993922"/>
              <a:gd name="connsiteX2351" fmla="*/ 4755094 w 8938307"/>
              <a:gd name="connsiteY2351" fmla="*/ 1860749 h 2993922"/>
              <a:gd name="connsiteX2352" fmla="*/ 4776276 w 8938307"/>
              <a:gd name="connsiteY2352" fmla="*/ 1871338 h 2993922"/>
              <a:gd name="connsiteX2353" fmla="*/ 4808046 w 8938307"/>
              <a:gd name="connsiteY2353" fmla="*/ 1881930 h 2993922"/>
              <a:gd name="connsiteX2354" fmla="*/ 4834523 w 8938307"/>
              <a:gd name="connsiteY2354" fmla="*/ 1897815 h 2993922"/>
              <a:gd name="connsiteX2355" fmla="*/ 4882180 w 8938307"/>
              <a:gd name="connsiteY2355" fmla="*/ 1903111 h 2993922"/>
              <a:gd name="connsiteX2356" fmla="*/ 4892770 w 8938307"/>
              <a:gd name="connsiteY2356" fmla="*/ 1908405 h 2993922"/>
              <a:gd name="connsiteX2357" fmla="*/ 4903360 w 8938307"/>
              <a:gd name="connsiteY2357" fmla="*/ 1913701 h 2993922"/>
              <a:gd name="connsiteX2358" fmla="*/ 4913950 w 8938307"/>
              <a:gd name="connsiteY2358" fmla="*/ 1924290 h 2993922"/>
              <a:gd name="connsiteX2359" fmla="*/ 4892770 w 8938307"/>
              <a:gd name="connsiteY2359" fmla="*/ 1924290 h 2993922"/>
              <a:gd name="connsiteX2360" fmla="*/ 4871588 w 8938307"/>
              <a:gd name="connsiteY2360" fmla="*/ 1908405 h 2993922"/>
              <a:gd name="connsiteX2361" fmla="*/ 4860998 w 8938307"/>
              <a:gd name="connsiteY2361" fmla="*/ 1913701 h 2993922"/>
              <a:gd name="connsiteX2362" fmla="*/ 4850408 w 8938307"/>
              <a:gd name="connsiteY2362" fmla="*/ 1913701 h 2993922"/>
              <a:gd name="connsiteX2363" fmla="*/ 4839818 w 8938307"/>
              <a:gd name="connsiteY2363" fmla="*/ 1903111 h 2993922"/>
              <a:gd name="connsiteX2364" fmla="*/ 4776276 w 8938307"/>
              <a:gd name="connsiteY2364" fmla="*/ 1892520 h 2993922"/>
              <a:gd name="connsiteX2365" fmla="*/ 4765684 w 8938307"/>
              <a:gd name="connsiteY2365" fmla="*/ 1892520 h 2993922"/>
              <a:gd name="connsiteX2366" fmla="*/ 4755094 w 8938307"/>
              <a:gd name="connsiteY2366" fmla="*/ 1892520 h 2993922"/>
              <a:gd name="connsiteX2367" fmla="*/ 4723324 w 8938307"/>
              <a:gd name="connsiteY2367" fmla="*/ 1871338 h 2993922"/>
              <a:gd name="connsiteX2368" fmla="*/ 4723324 w 8938307"/>
              <a:gd name="connsiteY2368" fmla="*/ 1892520 h 2993922"/>
              <a:gd name="connsiteX2369" fmla="*/ 4744504 w 8938307"/>
              <a:gd name="connsiteY2369" fmla="*/ 1897815 h 2993922"/>
              <a:gd name="connsiteX2370" fmla="*/ 4760390 w 8938307"/>
              <a:gd name="connsiteY2370" fmla="*/ 1908405 h 2993922"/>
              <a:gd name="connsiteX2371" fmla="*/ 4786866 w 8938307"/>
              <a:gd name="connsiteY2371" fmla="*/ 1913701 h 2993922"/>
              <a:gd name="connsiteX2372" fmla="*/ 4802751 w 8938307"/>
              <a:gd name="connsiteY2372" fmla="*/ 1918996 h 2993922"/>
              <a:gd name="connsiteX2373" fmla="*/ 4808046 w 8938307"/>
              <a:gd name="connsiteY2373" fmla="*/ 1924290 h 2993922"/>
              <a:gd name="connsiteX2374" fmla="*/ 4829228 w 8938307"/>
              <a:gd name="connsiteY2374" fmla="*/ 1934882 h 2993922"/>
              <a:gd name="connsiteX2375" fmla="*/ 4839818 w 8938307"/>
              <a:gd name="connsiteY2375" fmla="*/ 1934882 h 2993922"/>
              <a:gd name="connsiteX2376" fmla="*/ 4892770 w 8938307"/>
              <a:gd name="connsiteY2376" fmla="*/ 1945472 h 2993922"/>
              <a:gd name="connsiteX2377" fmla="*/ 4898065 w 8938307"/>
              <a:gd name="connsiteY2377" fmla="*/ 1934882 h 2993922"/>
              <a:gd name="connsiteX2378" fmla="*/ 4903360 w 8938307"/>
              <a:gd name="connsiteY2378" fmla="*/ 1945472 h 2993922"/>
              <a:gd name="connsiteX2379" fmla="*/ 4956312 w 8938307"/>
              <a:gd name="connsiteY2379" fmla="*/ 1966653 h 2993922"/>
              <a:gd name="connsiteX2380" fmla="*/ 4977492 w 8938307"/>
              <a:gd name="connsiteY2380" fmla="*/ 1966653 h 2993922"/>
              <a:gd name="connsiteX2381" fmla="*/ 4966902 w 8938307"/>
              <a:gd name="connsiteY2381" fmla="*/ 1956063 h 2993922"/>
              <a:gd name="connsiteX2382" fmla="*/ 4977492 w 8938307"/>
              <a:gd name="connsiteY2382" fmla="*/ 1945472 h 2993922"/>
              <a:gd name="connsiteX2383" fmla="*/ 5009265 w 8938307"/>
              <a:gd name="connsiteY2383" fmla="*/ 1961357 h 2993922"/>
              <a:gd name="connsiteX2384" fmla="*/ 5062217 w 8938307"/>
              <a:gd name="connsiteY2384" fmla="*/ 1966653 h 2993922"/>
              <a:gd name="connsiteX2385" fmla="*/ 5093988 w 8938307"/>
              <a:gd name="connsiteY2385" fmla="*/ 1966653 h 2993922"/>
              <a:gd name="connsiteX2386" fmla="*/ 5088692 w 8938307"/>
              <a:gd name="connsiteY2386" fmla="*/ 1961357 h 2993922"/>
              <a:gd name="connsiteX2387" fmla="*/ 5072806 w 8938307"/>
              <a:gd name="connsiteY2387" fmla="*/ 1956063 h 2993922"/>
              <a:gd name="connsiteX2388" fmla="*/ 5062217 w 8938307"/>
              <a:gd name="connsiteY2388" fmla="*/ 1945472 h 2993922"/>
              <a:gd name="connsiteX2389" fmla="*/ 5030446 w 8938307"/>
              <a:gd name="connsiteY2389" fmla="*/ 1945472 h 2993922"/>
              <a:gd name="connsiteX2390" fmla="*/ 5009265 w 8938307"/>
              <a:gd name="connsiteY2390" fmla="*/ 1934882 h 2993922"/>
              <a:gd name="connsiteX2391" fmla="*/ 4988084 w 8938307"/>
              <a:gd name="connsiteY2391" fmla="*/ 1924290 h 2993922"/>
              <a:gd name="connsiteX2392" fmla="*/ 4982788 w 8938307"/>
              <a:gd name="connsiteY2392" fmla="*/ 1940176 h 2993922"/>
              <a:gd name="connsiteX2393" fmla="*/ 4977492 w 8938307"/>
              <a:gd name="connsiteY2393" fmla="*/ 1934882 h 2993922"/>
              <a:gd name="connsiteX2394" fmla="*/ 4977492 w 8938307"/>
              <a:gd name="connsiteY2394" fmla="*/ 1924290 h 2993922"/>
              <a:gd name="connsiteX2395" fmla="*/ 4966902 w 8938307"/>
              <a:gd name="connsiteY2395" fmla="*/ 1913701 h 2993922"/>
              <a:gd name="connsiteX2396" fmla="*/ 4966902 w 8938307"/>
              <a:gd name="connsiteY2396" fmla="*/ 1903111 h 2993922"/>
              <a:gd name="connsiteX2397" fmla="*/ 4988084 w 8938307"/>
              <a:gd name="connsiteY2397" fmla="*/ 1903111 h 2993922"/>
              <a:gd name="connsiteX2398" fmla="*/ 5030446 w 8938307"/>
              <a:gd name="connsiteY2398" fmla="*/ 1913701 h 2993922"/>
              <a:gd name="connsiteX2399" fmla="*/ 5030446 w 8938307"/>
              <a:gd name="connsiteY2399" fmla="*/ 1924290 h 2993922"/>
              <a:gd name="connsiteX2400" fmla="*/ 5041036 w 8938307"/>
              <a:gd name="connsiteY2400" fmla="*/ 1929586 h 2993922"/>
              <a:gd name="connsiteX2401" fmla="*/ 5051626 w 8938307"/>
              <a:gd name="connsiteY2401" fmla="*/ 1934882 h 2993922"/>
              <a:gd name="connsiteX2402" fmla="*/ 5078102 w 8938307"/>
              <a:gd name="connsiteY2402" fmla="*/ 1940176 h 2993922"/>
              <a:gd name="connsiteX2403" fmla="*/ 5099284 w 8938307"/>
              <a:gd name="connsiteY2403" fmla="*/ 1934882 h 2993922"/>
              <a:gd name="connsiteX2404" fmla="*/ 5115169 w 8938307"/>
              <a:gd name="connsiteY2404" fmla="*/ 1924290 h 2993922"/>
              <a:gd name="connsiteX2405" fmla="*/ 5041036 w 8938307"/>
              <a:gd name="connsiteY2405" fmla="*/ 1903111 h 2993922"/>
              <a:gd name="connsiteX2406" fmla="*/ 5030446 w 8938307"/>
              <a:gd name="connsiteY2406" fmla="*/ 1913701 h 2993922"/>
              <a:gd name="connsiteX2407" fmla="*/ 5030446 w 8938307"/>
              <a:gd name="connsiteY2407" fmla="*/ 1903111 h 2993922"/>
              <a:gd name="connsiteX2408" fmla="*/ 4977492 w 8938307"/>
              <a:gd name="connsiteY2408" fmla="*/ 1892520 h 2993922"/>
              <a:gd name="connsiteX2409" fmla="*/ 4956312 w 8938307"/>
              <a:gd name="connsiteY2409" fmla="*/ 1892520 h 2993922"/>
              <a:gd name="connsiteX2410" fmla="*/ 4935132 w 8938307"/>
              <a:gd name="connsiteY2410" fmla="*/ 1903111 h 2993922"/>
              <a:gd name="connsiteX2411" fmla="*/ 4903360 w 8938307"/>
              <a:gd name="connsiteY2411" fmla="*/ 1903111 h 2993922"/>
              <a:gd name="connsiteX2412" fmla="*/ 4860998 w 8938307"/>
              <a:gd name="connsiteY2412" fmla="*/ 1881930 h 2993922"/>
              <a:gd name="connsiteX2413" fmla="*/ 4834523 w 8938307"/>
              <a:gd name="connsiteY2413" fmla="*/ 1876634 h 2993922"/>
              <a:gd name="connsiteX2414" fmla="*/ 4808046 w 8938307"/>
              <a:gd name="connsiteY2414" fmla="*/ 1871338 h 2993922"/>
              <a:gd name="connsiteX2415" fmla="*/ 4755094 w 8938307"/>
              <a:gd name="connsiteY2415" fmla="*/ 1860749 h 2993922"/>
              <a:gd name="connsiteX2416" fmla="*/ 4744504 w 8938307"/>
              <a:gd name="connsiteY2416" fmla="*/ 1850157 h 2993922"/>
              <a:gd name="connsiteX2417" fmla="*/ 7149852 w 8938307"/>
              <a:gd name="connsiteY2417" fmla="*/ 1843540 h 2993922"/>
              <a:gd name="connsiteX2418" fmla="*/ 7148526 w 8938307"/>
              <a:gd name="connsiteY2418" fmla="*/ 1850157 h 2993922"/>
              <a:gd name="connsiteX2419" fmla="*/ 7159118 w 8938307"/>
              <a:gd name="connsiteY2419" fmla="*/ 1850157 h 2993922"/>
              <a:gd name="connsiteX2420" fmla="*/ 7153822 w 8938307"/>
              <a:gd name="connsiteY2420" fmla="*/ 1844863 h 2993922"/>
              <a:gd name="connsiteX2421" fmla="*/ 7149852 w 8938307"/>
              <a:gd name="connsiteY2421" fmla="*/ 1843540 h 2993922"/>
              <a:gd name="connsiteX2422" fmla="*/ 7942808 w 8938307"/>
              <a:gd name="connsiteY2422" fmla="*/ 1839567 h 2993922"/>
              <a:gd name="connsiteX2423" fmla="*/ 7953398 w 8938307"/>
              <a:gd name="connsiteY2423" fmla="*/ 1850157 h 2993922"/>
              <a:gd name="connsiteX2424" fmla="*/ 7942808 w 8938307"/>
              <a:gd name="connsiteY2424" fmla="*/ 1850157 h 2993922"/>
              <a:gd name="connsiteX2425" fmla="*/ 7582734 w 8938307"/>
              <a:gd name="connsiteY2425" fmla="*/ 1839567 h 2993922"/>
              <a:gd name="connsiteX2426" fmla="*/ 7582734 w 8938307"/>
              <a:gd name="connsiteY2426" fmla="*/ 1844863 h 2993922"/>
              <a:gd name="connsiteX2427" fmla="*/ 7572144 w 8938307"/>
              <a:gd name="connsiteY2427" fmla="*/ 1850157 h 2993922"/>
              <a:gd name="connsiteX2428" fmla="*/ 7561553 w 8938307"/>
              <a:gd name="connsiteY2428" fmla="*/ 1871338 h 2993922"/>
              <a:gd name="connsiteX2429" fmla="*/ 7550963 w 8938307"/>
              <a:gd name="connsiteY2429" fmla="*/ 1881930 h 2993922"/>
              <a:gd name="connsiteX2430" fmla="*/ 7529782 w 8938307"/>
              <a:gd name="connsiteY2430" fmla="*/ 1892520 h 2993922"/>
              <a:gd name="connsiteX2431" fmla="*/ 7519192 w 8938307"/>
              <a:gd name="connsiteY2431" fmla="*/ 1903111 h 2993922"/>
              <a:gd name="connsiteX2432" fmla="*/ 7529782 w 8938307"/>
              <a:gd name="connsiteY2432" fmla="*/ 1903111 h 2993922"/>
              <a:gd name="connsiteX2433" fmla="*/ 7550963 w 8938307"/>
              <a:gd name="connsiteY2433" fmla="*/ 1903111 h 2993922"/>
              <a:gd name="connsiteX2434" fmla="*/ 7582734 w 8938307"/>
              <a:gd name="connsiteY2434" fmla="*/ 1881930 h 2993922"/>
              <a:gd name="connsiteX2435" fmla="*/ 7577438 w 8938307"/>
              <a:gd name="connsiteY2435" fmla="*/ 1876634 h 2993922"/>
              <a:gd name="connsiteX2436" fmla="*/ 7572144 w 8938307"/>
              <a:gd name="connsiteY2436" fmla="*/ 1860749 h 2993922"/>
              <a:gd name="connsiteX2437" fmla="*/ 7593326 w 8938307"/>
              <a:gd name="connsiteY2437" fmla="*/ 1850157 h 2993922"/>
              <a:gd name="connsiteX2438" fmla="*/ 7582734 w 8938307"/>
              <a:gd name="connsiteY2438" fmla="*/ 1839567 h 2993922"/>
              <a:gd name="connsiteX2439" fmla="*/ 4680962 w 8938307"/>
              <a:gd name="connsiteY2439" fmla="*/ 1839567 h 2993922"/>
              <a:gd name="connsiteX2440" fmla="*/ 4680962 w 8938307"/>
              <a:gd name="connsiteY2440" fmla="*/ 1850157 h 2993922"/>
              <a:gd name="connsiteX2441" fmla="*/ 4691551 w 8938307"/>
              <a:gd name="connsiteY2441" fmla="*/ 1850157 h 2993922"/>
              <a:gd name="connsiteX2442" fmla="*/ 4680962 w 8938307"/>
              <a:gd name="connsiteY2442" fmla="*/ 1839567 h 2993922"/>
              <a:gd name="connsiteX2443" fmla="*/ 3406141 w 8938307"/>
              <a:gd name="connsiteY2443" fmla="*/ 1836920 h 2993922"/>
              <a:gd name="connsiteX2444" fmla="*/ 3441882 w 8938307"/>
              <a:gd name="connsiteY2444" fmla="*/ 1860749 h 2993922"/>
              <a:gd name="connsiteX2445" fmla="*/ 3452474 w 8938307"/>
              <a:gd name="connsiteY2445" fmla="*/ 1860749 h 2993922"/>
              <a:gd name="connsiteX2446" fmla="*/ 3463064 w 8938307"/>
              <a:gd name="connsiteY2446" fmla="*/ 1860749 h 2993922"/>
              <a:gd name="connsiteX2447" fmla="*/ 3473655 w 8938307"/>
              <a:gd name="connsiteY2447" fmla="*/ 1881930 h 2993922"/>
              <a:gd name="connsiteX2448" fmla="*/ 3463064 w 8938307"/>
              <a:gd name="connsiteY2448" fmla="*/ 1881930 h 2993922"/>
              <a:gd name="connsiteX2449" fmla="*/ 3441882 w 8938307"/>
              <a:gd name="connsiteY2449" fmla="*/ 1881930 h 2993922"/>
              <a:gd name="connsiteX2450" fmla="*/ 3410112 w 8938307"/>
              <a:gd name="connsiteY2450" fmla="*/ 1881930 h 2993922"/>
              <a:gd name="connsiteX2451" fmla="*/ 3388931 w 8938307"/>
              <a:gd name="connsiteY2451" fmla="*/ 1892520 h 2993922"/>
              <a:gd name="connsiteX2452" fmla="*/ 3378341 w 8938307"/>
              <a:gd name="connsiteY2452" fmla="*/ 1881930 h 2993922"/>
              <a:gd name="connsiteX2453" fmla="*/ 3346570 w 8938307"/>
              <a:gd name="connsiteY2453" fmla="*/ 1860749 h 2993922"/>
              <a:gd name="connsiteX2454" fmla="*/ 3399522 w 8938307"/>
              <a:gd name="connsiteY2454" fmla="*/ 1860749 h 2993922"/>
              <a:gd name="connsiteX2455" fmla="*/ 3388931 w 8938307"/>
              <a:gd name="connsiteY2455" fmla="*/ 1839567 h 2993922"/>
              <a:gd name="connsiteX2456" fmla="*/ 3378341 w 8938307"/>
              <a:gd name="connsiteY2456" fmla="*/ 1839567 h 2993922"/>
              <a:gd name="connsiteX2457" fmla="*/ 3406141 w 8938307"/>
              <a:gd name="connsiteY2457" fmla="*/ 1836920 h 2993922"/>
              <a:gd name="connsiteX2458" fmla="*/ 4810694 w 8938307"/>
              <a:gd name="connsiteY2458" fmla="*/ 1831625 h 2993922"/>
              <a:gd name="connsiteX2459" fmla="*/ 4797456 w 8938307"/>
              <a:gd name="connsiteY2459" fmla="*/ 1834272 h 2993922"/>
              <a:gd name="connsiteX2460" fmla="*/ 4786866 w 8938307"/>
              <a:gd name="connsiteY2460" fmla="*/ 1839567 h 2993922"/>
              <a:gd name="connsiteX2461" fmla="*/ 4797456 w 8938307"/>
              <a:gd name="connsiteY2461" fmla="*/ 1850157 h 2993922"/>
              <a:gd name="connsiteX2462" fmla="*/ 4818636 w 8938307"/>
              <a:gd name="connsiteY2462" fmla="*/ 1860749 h 2993922"/>
              <a:gd name="connsiteX2463" fmla="*/ 4829228 w 8938307"/>
              <a:gd name="connsiteY2463" fmla="*/ 1850157 h 2993922"/>
              <a:gd name="connsiteX2464" fmla="*/ 4839818 w 8938307"/>
              <a:gd name="connsiteY2464" fmla="*/ 1850157 h 2993922"/>
              <a:gd name="connsiteX2465" fmla="*/ 4860998 w 8938307"/>
              <a:gd name="connsiteY2465" fmla="*/ 1839567 h 2993922"/>
              <a:gd name="connsiteX2466" fmla="*/ 4829228 w 8938307"/>
              <a:gd name="connsiteY2466" fmla="*/ 1834272 h 2993922"/>
              <a:gd name="connsiteX2467" fmla="*/ 4810694 w 8938307"/>
              <a:gd name="connsiteY2467" fmla="*/ 1831625 h 2993922"/>
              <a:gd name="connsiteX2468" fmla="*/ 7635686 w 8938307"/>
              <a:gd name="connsiteY2468" fmla="*/ 1828978 h 2993922"/>
              <a:gd name="connsiteX2469" fmla="*/ 7640982 w 8938307"/>
              <a:gd name="connsiteY2469" fmla="*/ 1834272 h 2993922"/>
              <a:gd name="connsiteX2470" fmla="*/ 7646278 w 8938307"/>
              <a:gd name="connsiteY2470" fmla="*/ 1839567 h 2993922"/>
              <a:gd name="connsiteX2471" fmla="*/ 7656867 w 8938307"/>
              <a:gd name="connsiteY2471" fmla="*/ 1834272 h 2993922"/>
              <a:gd name="connsiteX2472" fmla="*/ 7646278 w 8938307"/>
              <a:gd name="connsiteY2472" fmla="*/ 1828978 h 2993922"/>
              <a:gd name="connsiteX2473" fmla="*/ 7635686 w 8938307"/>
              <a:gd name="connsiteY2473" fmla="*/ 1828978 h 2993922"/>
              <a:gd name="connsiteX2474" fmla="*/ 7492716 w 8938307"/>
              <a:gd name="connsiteY2474" fmla="*/ 1828978 h 2993922"/>
              <a:gd name="connsiteX2475" fmla="*/ 7445059 w 8938307"/>
              <a:gd name="connsiteY2475" fmla="*/ 1839567 h 2993922"/>
              <a:gd name="connsiteX2476" fmla="*/ 7450355 w 8938307"/>
              <a:gd name="connsiteY2476" fmla="*/ 1844863 h 2993922"/>
              <a:gd name="connsiteX2477" fmla="*/ 7460944 w 8938307"/>
              <a:gd name="connsiteY2477" fmla="*/ 1850157 h 2993922"/>
              <a:gd name="connsiteX2478" fmla="*/ 7466240 w 8938307"/>
              <a:gd name="connsiteY2478" fmla="*/ 1850157 h 2993922"/>
              <a:gd name="connsiteX2479" fmla="*/ 7466240 w 8938307"/>
              <a:gd name="connsiteY2479" fmla="*/ 1860749 h 2993922"/>
              <a:gd name="connsiteX2480" fmla="*/ 7482126 w 8938307"/>
              <a:gd name="connsiteY2480" fmla="*/ 1855453 h 2993922"/>
              <a:gd name="connsiteX2481" fmla="*/ 7513896 w 8938307"/>
              <a:gd name="connsiteY2481" fmla="*/ 1850157 h 2993922"/>
              <a:gd name="connsiteX2482" fmla="*/ 7529782 w 8938307"/>
              <a:gd name="connsiteY2482" fmla="*/ 1844863 h 2993922"/>
              <a:gd name="connsiteX2483" fmla="*/ 7535078 w 8938307"/>
              <a:gd name="connsiteY2483" fmla="*/ 1834272 h 2993922"/>
              <a:gd name="connsiteX2484" fmla="*/ 7492716 w 8938307"/>
              <a:gd name="connsiteY2484" fmla="*/ 1828978 h 2993922"/>
              <a:gd name="connsiteX2485" fmla="*/ 6015353 w 8938307"/>
              <a:gd name="connsiteY2485" fmla="*/ 1828978 h 2993922"/>
              <a:gd name="connsiteX2486" fmla="*/ 6004764 w 8938307"/>
              <a:gd name="connsiteY2486" fmla="*/ 1839567 h 2993922"/>
              <a:gd name="connsiteX2487" fmla="*/ 6015353 w 8938307"/>
              <a:gd name="connsiteY2487" fmla="*/ 1839567 h 2993922"/>
              <a:gd name="connsiteX2488" fmla="*/ 6004764 w 8938307"/>
              <a:gd name="connsiteY2488" fmla="*/ 1850157 h 2993922"/>
              <a:gd name="connsiteX2489" fmla="*/ 6015353 w 8938307"/>
              <a:gd name="connsiteY2489" fmla="*/ 1850157 h 2993922"/>
              <a:gd name="connsiteX2490" fmla="*/ 6020649 w 8938307"/>
              <a:gd name="connsiteY2490" fmla="*/ 1844863 h 2993922"/>
              <a:gd name="connsiteX2491" fmla="*/ 6025943 w 8938307"/>
              <a:gd name="connsiteY2491" fmla="*/ 1834272 h 2993922"/>
              <a:gd name="connsiteX2492" fmla="*/ 6015353 w 8938307"/>
              <a:gd name="connsiteY2492" fmla="*/ 1828978 h 2993922"/>
              <a:gd name="connsiteX2493" fmla="*/ 5348158 w 8938307"/>
              <a:gd name="connsiteY2493" fmla="*/ 1828978 h 2993922"/>
              <a:gd name="connsiteX2494" fmla="*/ 5337566 w 8938307"/>
              <a:gd name="connsiteY2494" fmla="*/ 1834272 h 2993922"/>
              <a:gd name="connsiteX2495" fmla="*/ 5348158 w 8938307"/>
              <a:gd name="connsiteY2495" fmla="*/ 1839567 h 2993922"/>
              <a:gd name="connsiteX2496" fmla="*/ 5337566 w 8938307"/>
              <a:gd name="connsiteY2496" fmla="*/ 1850157 h 2993922"/>
              <a:gd name="connsiteX2497" fmla="*/ 5348158 w 8938307"/>
              <a:gd name="connsiteY2497" fmla="*/ 1850157 h 2993922"/>
              <a:gd name="connsiteX2498" fmla="*/ 5348158 w 8938307"/>
              <a:gd name="connsiteY2498" fmla="*/ 1839567 h 2993922"/>
              <a:gd name="connsiteX2499" fmla="*/ 5358748 w 8938307"/>
              <a:gd name="connsiteY2499" fmla="*/ 1834272 h 2993922"/>
              <a:gd name="connsiteX2500" fmla="*/ 5348158 w 8938307"/>
              <a:gd name="connsiteY2500" fmla="*/ 1828978 h 2993922"/>
              <a:gd name="connsiteX2501" fmla="*/ 4013765 w 8938307"/>
              <a:gd name="connsiteY2501" fmla="*/ 1828978 h 2993922"/>
              <a:gd name="connsiteX2502" fmla="*/ 4003175 w 8938307"/>
              <a:gd name="connsiteY2502" fmla="*/ 1834272 h 2993922"/>
              <a:gd name="connsiteX2503" fmla="*/ 4008470 w 8938307"/>
              <a:gd name="connsiteY2503" fmla="*/ 1839567 h 2993922"/>
              <a:gd name="connsiteX2504" fmla="*/ 4013765 w 8938307"/>
              <a:gd name="connsiteY2504" fmla="*/ 1828978 h 2993922"/>
              <a:gd name="connsiteX2505" fmla="*/ 5951812 w 8938307"/>
              <a:gd name="connsiteY2505" fmla="*/ 1818386 h 2993922"/>
              <a:gd name="connsiteX2506" fmla="*/ 5957106 w 8938307"/>
              <a:gd name="connsiteY2506" fmla="*/ 1823682 h 2993922"/>
              <a:gd name="connsiteX2507" fmla="*/ 5962401 w 8938307"/>
              <a:gd name="connsiteY2507" fmla="*/ 1828978 h 2993922"/>
              <a:gd name="connsiteX2508" fmla="*/ 5972991 w 8938307"/>
              <a:gd name="connsiteY2508" fmla="*/ 1818386 h 2993922"/>
              <a:gd name="connsiteX2509" fmla="*/ 5411700 w 8938307"/>
              <a:gd name="connsiteY2509" fmla="*/ 1818386 h 2993922"/>
              <a:gd name="connsiteX2510" fmla="*/ 5411700 w 8938307"/>
              <a:gd name="connsiteY2510" fmla="*/ 1839567 h 2993922"/>
              <a:gd name="connsiteX2511" fmla="*/ 5422291 w 8938307"/>
              <a:gd name="connsiteY2511" fmla="*/ 1839567 h 2993922"/>
              <a:gd name="connsiteX2512" fmla="*/ 5459356 w 8938307"/>
              <a:gd name="connsiteY2512" fmla="*/ 1855453 h 2993922"/>
              <a:gd name="connsiteX2513" fmla="*/ 5496423 w 8938307"/>
              <a:gd name="connsiteY2513" fmla="*/ 1881930 h 2993922"/>
              <a:gd name="connsiteX2514" fmla="*/ 5517604 w 8938307"/>
              <a:gd name="connsiteY2514" fmla="*/ 1881930 h 2993922"/>
              <a:gd name="connsiteX2515" fmla="*/ 5538785 w 8938307"/>
              <a:gd name="connsiteY2515" fmla="*/ 1887224 h 2993922"/>
              <a:gd name="connsiteX2516" fmla="*/ 5549375 w 8938307"/>
              <a:gd name="connsiteY2516" fmla="*/ 1892520 h 2993922"/>
              <a:gd name="connsiteX2517" fmla="*/ 5570556 w 8938307"/>
              <a:gd name="connsiteY2517" fmla="*/ 1881930 h 2993922"/>
              <a:gd name="connsiteX2518" fmla="*/ 5581147 w 8938307"/>
              <a:gd name="connsiteY2518" fmla="*/ 1871338 h 2993922"/>
              <a:gd name="connsiteX2519" fmla="*/ 5591737 w 8938307"/>
              <a:gd name="connsiteY2519" fmla="*/ 1871338 h 2993922"/>
              <a:gd name="connsiteX2520" fmla="*/ 5602327 w 8938307"/>
              <a:gd name="connsiteY2520" fmla="*/ 1860749 h 2993922"/>
              <a:gd name="connsiteX2521" fmla="*/ 5586442 w 8938307"/>
              <a:gd name="connsiteY2521" fmla="*/ 1855453 h 2993922"/>
              <a:gd name="connsiteX2522" fmla="*/ 5581147 w 8938307"/>
              <a:gd name="connsiteY2522" fmla="*/ 1850157 h 2993922"/>
              <a:gd name="connsiteX2523" fmla="*/ 5559966 w 8938307"/>
              <a:gd name="connsiteY2523" fmla="*/ 1850157 h 2993922"/>
              <a:gd name="connsiteX2524" fmla="*/ 5544080 w 8938307"/>
              <a:gd name="connsiteY2524" fmla="*/ 1850157 h 2993922"/>
              <a:gd name="connsiteX2525" fmla="*/ 5533490 w 8938307"/>
              <a:gd name="connsiteY2525" fmla="*/ 1844863 h 2993922"/>
              <a:gd name="connsiteX2526" fmla="*/ 5517604 w 8938307"/>
              <a:gd name="connsiteY2526" fmla="*/ 1839567 h 2993922"/>
              <a:gd name="connsiteX2527" fmla="*/ 5501718 w 8938307"/>
              <a:gd name="connsiteY2527" fmla="*/ 1828978 h 2993922"/>
              <a:gd name="connsiteX2528" fmla="*/ 5469948 w 8938307"/>
              <a:gd name="connsiteY2528" fmla="*/ 1818386 h 2993922"/>
              <a:gd name="connsiteX2529" fmla="*/ 5438176 w 8938307"/>
              <a:gd name="connsiteY2529" fmla="*/ 1823682 h 2993922"/>
              <a:gd name="connsiteX2530" fmla="*/ 5422291 w 8938307"/>
              <a:gd name="connsiteY2530" fmla="*/ 1828978 h 2993922"/>
              <a:gd name="connsiteX2531" fmla="*/ 5411700 w 8938307"/>
              <a:gd name="connsiteY2531" fmla="*/ 1818386 h 2993922"/>
              <a:gd name="connsiteX2532" fmla="*/ 5390518 w 8938307"/>
              <a:gd name="connsiteY2532" fmla="*/ 1818386 h 2993922"/>
              <a:gd name="connsiteX2533" fmla="*/ 5395814 w 8938307"/>
              <a:gd name="connsiteY2533" fmla="*/ 1828978 h 2993922"/>
              <a:gd name="connsiteX2534" fmla="*/ 5401110 w 8938307"/>
              <a:gd name="connsiteY2534" fmla="*/ 1823682 h 2993922"/>
              <a:gd name="connsiteX2535" fmla="*/ 5390518 w 8938307"/>
              <a:gd name="connsiteY2535" fmla="*/ 1818386 h 2993922"/>
              <a:gd name="connsiteX2536" fmla="*/ 4744504 w 8938307"/>
              <a:gd name="connsiteY2536" fmla="*/ 1818386 h 2993922"/>
              <a:gd name="connsiteX2537" fmla="*/ 4755094 w 8938307"/>
              <a:gd name="connsiteY2537" fmla="*/ 1828978 h 2993922"/>
              <a:gd name="connsiteX2538" fmla="*/ 4755094 w 8938307"/>
              <a:gd name="connsiteY2538" fmla="*/ 1823682 h 2993922"/>
              <a:gd name="connsiteX2539" fmla="*/ 4744504 w 8938307"/>
              <a:gd name="connsiteY2539" fmla="*/ 1818386 h 2993922"/>
              <a:gd name="connsiteX2540" fmla="*/ 4151441 w 8938307"/>
              <a:gd name="connsiteY2540" fmla="*/ 1818386 h 2993922"/>
              <a:gd name="connsiteX2541" fmla="*/ 4162031 w 8938307"/>
              <a:gd name="connsiteY2541" fmla="*/ 1828978 h 2993922"/>
              <a:gd name="connsiteX2542" fmla="*/ 4162031 w 8938307"/>
              <a:gd name="connsiteY2542" fmla="*/ 1818386 h 2993922"/>
              <a:gd name="connsiteX2543" fmla="*/ 4530048 w 8938307"/>
              <a:gd name="connsiteY2543" fmla="*/ 1813092 h 2993922"/>
              <a:gd name="connsiteX2544" fmla="*/ 4511514 w 8938307"/>
              <a:gd name="connsiteY2544" fmla="*/ 1818386 h 2993922"/>
              <a:gd name="connsiteX2545" fmla="*/ 4537991 w 8938307"/>
              <a:gd name="connsiteY2545" fmla="*/ 1828978 h 2993922"/>
              <a:gd name="connsiteX2546" fmla="*/ 4596238 w 8938307"/>
              <a:gd name="connsiteY2546" fmla="*/ 1844863 h 2993922"/>
              <a:gd name="connsiteX2547" fmla="*/ 4633305 w 8938307"/>
              <a:gd name="connsiteY2547" fmla="*/ 1850157 h 2993922"/>
              <a:gd name="connsiteX2548" fmla="*/ 4633305 w 8938307"/>
              <a:gd name="connsiteY2548" fmla="*/ 1844863 h 2993922"/>
              <a:gd name="connsiteX2549" fmla="*/ 4617420 w 8938307"/>
              <a:gd name="connsiteY2549" fmla="*/ 1839567 h 2993922"/>
              <a:gd name="connsiteX2550" fmla="*/ 4606828 w 8938307"/>
              <a:gd name="connsiteY2550" fmla="*/ 1839567 h 2993922"/>
              <a:gd name="connsiteX2551" fmla="*/ 4564468 w 8938307"/>
              <a:gd name="connsiteY2551" fmla="*/ 1818386 h 2993922"/>
              <a:gd name="connsiteX2552" fmla="*/ 4530048 w 8938307"/>
              <a:gd name="connsiteY2552" fmla="*/ 1813092 h 2993922"/>
              <a:gd name="connsiteX2553" fmla="*/ 7414612 w 8938307"/>
              <a:gd name="connsiteY2553" fmla="*/ 1811767 h 2993922"/>
              <a:gd name="connsiteX2554" fmla="*/ 7407992 w 8938307"/>
              <a:gd name="connsiteY2554" fmla="*/ 1813092 h 2993922"/>
              <a:gd name="connsiteX2555" fmla="*/ 7413288 w 8938307"/>
              <a:gd name="connsiteY2555" fmla="*/ 1828978 h 2993922"/>
              <a:gd name="connsiteX2556" fmla="*/ 7423878 w 8938307"/>
              <a:gd name="connsiteY2556" fmla="*/ 1839567 h 2993922"/>
              <a:gd name="connsiteX2557" fmla="*/ 7423878 w 8938307"/>
              <a:gd name="connsiteY2557" fmla="*/ 1818386 h 2993922"/>
              <a:gd name="connsiteX2558" fmla="*/ 7414612 w 8938307"/>
              <a:gd name="connsiteY2558" fmla="*/ 1811767 h 2993922"/>
              <a:gd name="connsiteX2559" fmla="*/ 5855174 w 8938307"/>
              <a:gd name="connsiteY2559" fmla="*/ 1811767 h 2993922"/>
              <a:gd name="connsiteX2560" fmla="*/ 5851202 w 8938307"/>
              <a:gd name="connsiteY2560" fmla="*/ 1813092 h 2993922"/>
              <a:gd name="connsiteX2561" fmla="*/ 5845908 w 8938307"/>
              <a:gd name="connsiteY2561" fmla="*/ 1818386 h 2993922"/>
              <a:gd name="connsiteX2562" fmla="*/ 5856497 w 8938307"/>
              <a:gd name="connsiteY2562" fmla="*/ 1818386 h 2993922"/>
              <a:gd name="connsiteX2563" fmla="*/ 5855174 w 8938307"/>
              <a:gd name="connsiteY2563" fmla="*/ 1811767 h 2993922"/>
              <a:gd name="connsiteX2564" fmla="*/ 7900446 w 8938307"/>
              <a:gd name="connsiteY2564" fmla="*/ 1807797 h 2993922"/>
              <a:gd name="connsiteX2565" fmla="*/ 7905742 w 8938307"/>
              <a:gd name="connsiteY2565" fmla="*/ 1807797 h 2993922"/>
              <a:gd name="connsiteX2566" fmla="*/ 7932219 w 8938307"/>
              <a:gd name="connsiteY2566" fmla="*/ 1807797 h 2993922"/>
              <a:gd name="connsiteX2567" fmla="*/ 7969284 w 8938307"/>
              <a:gd name="connsiteY2567" fmla="*/ 1823682 h 2993922"/>
              <a:gd name="connsiteX2568" fmla="*/ 7985171 w 8938307"/>
              <a:gd name="connsiteY2568" fmla="*/ 1828978 h 2993922"/>
              <a:gd name="connsiteX2569" fmla="*/ 7995760 w 8938307"/>
              <a:gd name="connsiteY2569" fmla="*/ 1834272 h 2993922"/>
              <a:gd name="connsiteX2570" fmla="*/ 8006350 w 8938307"/>
              <a:gd name="connsiteY2570" fmla="*/ 1839567 h 2993922"/>
              <a:gd name="connsiteX2571" fmla="*/ 8016942 w 8938307"/>
              <a:gd name="connsiteY2571" fmla="*/ 1850157 h 2993922"/>
              <a:gd name="connsiteX2572" fmla="*/ 7995760 w 8938307"/>
              <a:gd name="connsiteY2572" fmla="*/ 1839567 h 2993922"/>
              <a:gd name="connsiteX2573" fmla="*/ 7921627 w 8938307"/>
              <a:gd name="connsiteY2573" fmla="*/ 1828978 h 2993922"/>
              <a:gd name="connsiteX2574" fmla="*/ 7911038 w 8938307"/>
              <a:gd name="connsiteY2574" fmla="*/ 1828978 h 2993922"/>
              <a:gd name="connsiteX2575" fmla="*/ 7905742 w 8938307"/>
              <a:gd name="connsiteY2575" fmla="*/ 1839567 h 2993922"/>
              <a:gd name="connsiteX2576" fmla="*/ 7900446 w 8938307"/>
              <a:gd name="connsiteY2576" fmla="*/ 1828978 h 2993922"/>
              <a:gd name="connsiteX2577" fmla="*/ 7900446 w 8938307"/>
              <a:gd name="connsiteY2577" fmla="*/ 1818386 h 2993922"/>
              <a:gd name="connsiteX2578" fmla="*/ 7370926 w 8938307"/>
              <a:gd name="connsiteY2578" fmla="*/ 1807797 h 2993922"/>
              <a:gd name="connsiteX2579" fmla="*/ 7360336 w 8938307"/>
              <a:gd name="connsiteY2579" fmla="*/ 1818386 h 2993922"/>
              <a:gd name="connsiteX2580" fmla="*/ 7370926 w 8938307"/>
              <a:gd name="connsiteY2580" fmla="*/ 1818386 h 2993922"/>
              <a:gd name="connsiteX2581" fmla="*/ 7370926 w 8938307"/>
              <a:gd name="connsiteY2581" fmla="*/ 1807797 h 2993922"/>
              <a:gd name="connsiteX2582" fmla="*/ 5274025 w 8938307"/>
              <a:gd name="connsiteY2582" fmla="*/ 1807797 h 2993922"/>
              <a:gd name="connsiteX2583" fmla="*/ 5284614 w 8938307"/>
              <a:gd name="connsiteY2583" fmla="*/ 1818386 h 2993922"/>
              <a:gd name="connsiteX2584" fmla="*/ 5326977 w 8938307"/>
              <a:gd name="connsiteY2584" fmla="*/ 1828978 h 2993922"/>
              <a:gd name="connsiteX2585" fmla="*/ 5316386 w 8938307"/>
              <a:gd name="connsiteY2585" fmla="*/ 1818386 h 2993922"/>
              <a:gd name="connsiteX2586" fmla="*/ 5300500 w 8938307"/>
              <a:gd name="connsiteY2586" fmla="*/ 1813092 h 2993922"/>
              <a:gd name="connsiteX2587" fmla="*/ 5289910 w 8938307"/>
              <a:gd name="connsiteY2587" fmla="*/ 1807797 h 2993922"/>
              <a:gd name="connsiteX2588" fmla="*/ 5284614 w 8938307"/>
              <a:gd name="connsiteY2588" fmla="*/ 1807797 h 2993922"/>
              <a:gd name="connsiteX2589" fmla="*/ 5274025 w 8938307"/>
              <a:gd name="connsiteY2589" fmla="*/ 1807797 h 2993922"/>
              <a:gd name="connsiteX2590" fmla="*/ 4723324 w 8938307"/>
              <a:gd name="connsiteY2590" fmla="*/ 1807797 h 2993922"/>
              <a:gd name="connsiteX2591" fmla="*/ 4707438 w 8938307"/>
              <a:gd name="connsiteY2591" fmla="*/ 1813092 h 2993922"/>
              <a:gd name="connsiteX2592" fmla="*/ 4712732 w 8938307"/>
              <a:gd name="connsiteY2592" fmla="*/ 1818386 h 2993922"/>
              <a:gd name="connsiteX2593" fmla="*/ 4723324 w 8938307"/>
              <a:gd name="connsiteY2593" fmla="*/ 1818386 h 2993922"/>
              <a:gd name="connsiteX2594" fmla="*/ 4723324 w 8938307"/>
              <a:gd name="connsiteY2594" fmla="*/ 1807797 h 2993922"/>
              <a:gd name="connsiteX2595" fmla="*/ 3876090 w 8938307"/>
              <a:gd name="connsiteY2595" fmla="*/ 1807797 h 2993922"/>
              <a:gd name="connsiteX2596" fmla="*/ 3897271 w 8938307"/>
              <a:gd name="connsiteY2596" fmla="*/ 1818386 h 2993922"/>
              <a:gd name="connsiteX2597" fmla="*/ 3897271 w 8938307"/>
              <a:gd name="connsiteY2597" fmla="*/ 1807797 h 2993922"/>
              <a:gd name="connsiteX2598" fmla="*/ 3886681 w 8938307"/>
              <a:gd name="connsiteY2598" fmla="*/ 1807797 h 2993922"/>
              <a:gd name="connsiteX2599" fmla="*/ 3876090 w 8938307"/>
              <a:gd name="connsiteY2599" fmla="*/ 1807797 h 2993922"/>
              <a:gd name="connsiteX2600" fmla="*/ 7509924 w 8938307"/>
              <a:gd name="connsiteY2600" fmla="*/ 1801177 h 2993922"/>
              <a:gd name="connsiteX2601" fmla="*/ 7503307 w 8938307"/>
              <a:gd name="connsiteY2601" fmla="*/ 1802501 h 2993922"/>
              <a:gd name="connsiteX2602" fmla="*/ 7466240 w 8938307"/>
              <a:gd name="connsiteY2602" fmla="*/ 1807797 h 2993922"/>
              <a:gd name="connsiteX2603" fmla="*/ 7455649 w 8938307"/>
              <a:gd name="connsiteY2603" fmla="*/ 1807797 h 2993922"/>
              <a:gd name="connsiteX2604" fmla="*/ 7508601 w 8938307"/>
              <a:gd name="connsiteY2604" fmla="*/ 1828978 h 2993922"/>
              <a:gd name="connsiteX2605" fmla="*/ 7508601 w 8938307"/>
              <a:gd name="connsiteY2605" fmla="*/ 1818386 h 2993922"/>
              <a:gd name="connsiteX2606" fmla="*/ 7519192 w 8938307"/>
              <a:gd name="connsiteY2606" fmla="*/ 1807797 h 2993922"/>
              <a:gd name="connsiteX2607" fmla="*/ 7509924 w 8938307"/>
              <a:gd name="connsiteY2607" fmla="*/ 1801177 h 2993922"/>
              <a:gd name="connsiteX2608" fmla="*/ 7434468 w 8938307"/>
              <a:gd name="connsiteY2608" fmla="*/ 1797205 h 2993922"/>
              <a:gd name="connsiteX2609" fmla="*/ 7434468 w 8938307"/>
              <a:gd name="connsiteY2609" fmla="*/ 1807797 h 2993922"/>
              <a:gd name="connsiteX2610" fmla="*/ 7445059 w 8938307"/>
              <a:gd name="connsiteY2610" fmla="*/ 1807797 h 2993922"/>
              <a:gd name="connsiteX2611" fmla="*/ 7386812 w 8938307"/>
              <a:gd name="connsiteY2611" fmla="*/ 1797205 h 2993922"/>
              <a:gd name="connsiteX2612" fmla="*/ 7381516 w 8938307"/>
              <a:gd name="connsiteY2612" fmla="*/ 1807797 h 2993922"/>
              <a:gd name="connsiteX2613" fmla="*/ 7392107 w 8938307"/>
              <a:gd name="connsiteY2613" fmla="*/ 1818386 h 2993922"/>
              <a:gd name="connsiteX2614" fmla="*/ 7397403 w 8938307"/>
              <a:gd name="connsiteY2614" fmla="*/ 1813092 h 2993922"/>
              <a:gd name="connsiteX2615" fmla="*/ 7402697 w 8938307"/>
              <a:gd name="connsiteY2615" fmla="*/ 1807797 h 2993922"/>
              <a:gd name="connsiteX2616" fmla="*/ 7392107 w 8938307"/>
              <a:gd name="connsiteY2616" fmla="*/ 1797205 h 2993922"/>
              <a:gd name="connsiteX2617" fmla="*/ 7386812 w 8938307"/>
              <a:gd name="connsiteY2617" fmla="*/ 1797205 h 2993922"/>
              <a:gd name="connsiteX2618" fmla="*/ 7307384 w 8938307"/>
              <a:gd name="connsiteY2618" fmla="*/ 1797205 h 2993922"/>
              <a:gd name="connsiteX2619" fmla="*/ 7296793 w 8938307"/>
              <a:gd name="connsiteY2619" fmla="*/ 1807797 h 2993922"/>
              <a:gd name="connsiteX2620" fmla="*/ 7296793 w 8938307"/>
              <a:gd name="connsiteY2620" fmla="*/ 1818386 h 2993922"/>
              <a:gd name="connsiteX2621" fmla="*/ 7307384 w 8938307"/>
              <a:gd name="connsiteY2621" fmla="*/ 1818386 h 2993922"/>
              <a:gd name="connsiteX2622" fmla="*/ 7317974 w 8938307"/>
              <a:gd name="connsiteY2622" fmla="*/ 1807797 h 2993922"/>
              <a:gd name="connsiteX2623" fmla="*/ 7317974 w 8938307"/>
              <a:gd name="connsiteY2623" fmla="*/ 1797205 h 2993922"/>
              <a:gd name="connsiteX2624" fmla="*/ 7307384 w 8938307"/>
              <a:gd name="connsiteY2624" fmla="*/ 1797205 h 2993922"/>
              <a:gd name="connsiteX2625" fmla="*/ 4490334 w 8938307"/>
              <a:gd name="connsiteY2625" fmla="*/ 1797205 h 2993922"/>
              <a:gd name="connsiteX2626" fmla="*/ 4490334 w 8938307"/>
              <a:gd name="connsiteY2626" fmla="*/ 1818386 h 2993922"/>
              <a:gd name="connsiteX2627" fmla="*/ 4500924 w 8938307"/>
              <a:gd name="connsiteY2627" fmla="*/ 1818386 h 2993922"/>
              <a:gd name="connsiteX2628" fmla="*/ 4500924 w 8938307"/>
              <a:gd name="connsiteY2628" fmla="*/ 1807797 h 2993922"/>
              <a:gd name="connsiteX2629" fmla="*/ 2838230 w 8938307"/>
              <a:gd name="connsiteY2629" fmla="*/ 1797205 h 2993922"/>
              <a:gd name="connsiteX2630" fmla="*/ 2875296 w 8938307"/>
              <a:gd name="connsiteY2630" fmla="*/ 1813092 h 2993922"/>
              <a:gd name="connsiteX2631" fmla="*/ 2922954 w 8938307"/>
              <a:gd name="connsiteY2631" fmla="*/ 1828978 h 2993922"/>
              <a:gd name="connsiteX2632" fmla="*/ 2954724 w 8938307"/>
              <a:gd name="connsiteY2632" fmla="*/ 1850157 h 2993922"/>
              <a:gd name="connsiteX2633" fmla="*/ 3018266 w 8938307"/>
              <a:gd name="connsiteY2633" fmla="*/ 1871338 h 2993922"/>
              <a:gd name="connsiteX2634" fmla="*/ 3050039 w 8938307"/>
              <a:gd name="connsiteY2634" fmla="*/ 1887224 h 2993922"/>
              <a:gd name="connsiteX2635" fmla="*/ 3071218 w 8938307"/>
              <a:gd name="connsiteY2635" fmla="*/ 1892520 h 2993922"/>
              <a:gd name="connsiteX2636" fmla="*/ 3124171 w 8938307"/>
              <a:gd name="connsiteY2636" fmla="*/ 1918996 h 2993922"/>
              <a:gd name="connsiteX2637" fmla="*/ 3155942 w 8938307"/>
              <a:gd name="connsiteY2637" fmla="*/ 1934882 h 2993922"/>
              <a:gd name="connsiteX2638" fmla="*/ 3124171 w 8938307"/>
              <a:gd name="connsiteY2638" fmla="*/ 1934882 h 2993922"/>
              <a:gd name="connsiteX2639" fmla="*/ 3018266 w 8938307"/>
              <a:gd name="connsiteY2639" fmla="*/ 1892520 h 2993922"/>
              <a:gd name="connsiteX2640" fmla="*/ 2997086 w 8938307"/>
              <a:gd name="connsiteY2640" fmla="*/ 1881930 h 2993922"/>
              <a:gd name="connsiteX2641" fmla="*/ 2922954 w 8938307"/>
              <a:gd name="connsiteY2641" fmla="*/ 1850157 h 2993922"/>
              <a:gd name="connsiteX2642" fmla="*/ 2870002 w 8938307"/>
              <a:gd name="connsiteY2642" fmla="*/ 1828978 h 2993922"/>
              <a:gd name="connsiteX2643" fmla="*/ 2854115 w 8938307"/>
              <a:gd name="connsiteY2643" fmla="*/ 1823682 h 2993922"/>
              <a:gd name="connsiteX2644" fmla="*/ 2838230 w 8938307"/>
              <a:gd name="connsiteY2644" fmla="*/ 1818386 h 2993922"/>
              <a:gd name="connsiteX2645" fmla="*/ 4665738 w 8938307"/>
              <a:gd name="connsiteY2645" fmla="*/ 1793896 h 2993922"/>
              <a:gd name="connsiteX2646" fmla="*/ 4659780 w 8938307"/>
              <a:gd name="connsiteY2646" fmla="*/ 1797205 h 2993922"/>
              <a:gd name="connsiteX2647" fmla="*/ 4659780 w 8938307"/>
              <a:gd name="connsiteY2647" fmla="*/ 1813092 h 2993922"/>
              <a:gd name="connsiteX2648" fmla="*/ 4670372 w 8938307"/>
              <a:gd name="connsiteY2648" fmla="*/ 1807797 h 2993922"/>
              <a:gd name="connsiteX2649" fmla="*/ 4675666 w 8938307"/>
              <a:gd name="connsiteY2649" fmla="*/ 1807797 h 2993922"/>
              <a:gd name="connsiteX2650" fmla="*/ 4680962 w 8938307"/>
              <a:gd name="connsiteY2650" fmla="*/ 1818386 h 2993922"/>
              <a:gd name="connsiteX2651" fmla="*/ 4702142 w 8938307"/>
              <a:gd name="connsiteY2651" fmla="*/ 1818386 h 2993922"/>
              <a:gd name="connsiteX2652" fmla="*/ 4691551 w 8938307"/>
              <a:gd name="connsiteY2652" fmla="*/ 1807797 h 2993922"/>
              <a:gd name="connsiteX2653" fmla="*/ 4665738 w 8938307"/>
              <a:gd name="connsiteY2653" fmla="*/ 1793896 h 2993922"/>
              <a:gd name="connsiteX2654" fmla="*/ 7234574 w 8938307"/>
              <a:gd name="connsiteY2654" fmla="*/ 1791911 h 2993922"/>
              <a:gd name="connsiteX2655" fmla="*/ 7238546 w 8938307"/>
              <a:gd name="connsiteY2655" fmla="*/ 1797205 h 2993922"/>
              <a:gd name="connsiteX2656" fmla="*/ 7233251 w 8938307"/>
              <a:gd name="connsiteY2656" fmla="*/ 1797205 h 2993922"/>
              <a:gd name="connsiteX2657" fmla="*/ 7234574 w 8938307"/>
              <a:gd name="connsiteY2657" fmla="*/ 1791911 h 2993922"/>
              <a:gd name="connsiteX2658" fmla="*/ 7201480 w 8938307"/>
              <a:gd name="connsiteY2658" fmla="*/ 1786615 h 2993922"/>
              <a:gd name="connsiteX2659" fmla="*/ 7212070 w 8938307"/>
              <a:gd name="connsiteY2659" fmla="*/ 1797205 h 2993922"/>
              <a:gd name="connsiteX2660" fmla="*/ 7212070 w 8938307"/>
              <a:gd name="connsiteY2660" fmla="*/ 1786615 h 2993922"/>
              <a:gd name="connsiteX2661" fmla="*/ 7201480 w 8938307"/>
              <a:gd name="connsiteY2661" fmla="*/ 1786615 h 2993922"/>
              <a:gd name="connsiteX2662" fmla="*/ 5316386 w 8938307"/>
              <a:gd name="connsiteY2662" fmla="*/ 1786615 h 2993922"/>
              <a:gd name="connsiteX2663" fmla="*/ 5316386 w 8938307"/>
              <a:gd name="connsiteY2663" fmla="*/ 1807797 h 2993922"/>
              <a:gd name="connsiteX2664" fmla="*/ 5348158 w 8938307"/>
              <a:gd name="connsiteY2664" fmla="*/ 1807797 h 2993922"/>
              <a:gd name="connsiteX2665" fmla="*/ 5337566 w 8938307"/>
              <a:gd name="connsiteY2665" fmla="*/ 1797205 h 2993922"/>
              <a:gd name="connsiteX2666" fmla="*/ 5326977 w 8938307"/>
              <a:gd name="connsiteY2666" fmla="*/ 1786615 h 2993922"/>
              <a:gd name="connsiteX2667" fmla="*/ 3929042 w 8938307"/>
              <a:gd name="connsiteY2667" fmla="*/ 1786615 h 2993922"/>
              <a:gd name="connsiteX2668" fmla="*/ 3939633 w 8938307"/>
              <a:gd name="connsiteY2668" fmla="*/ 1797205 h 2993922"/>
              <a:gd name="connsiteX2669" fmla="*/ 3950223 w 8938307"/>
              <a:gd name="connsiteY2669" fmla="*/ 1797205 h 2993922"/>
              <a:gd name="connsiteX2670" fmla="*/ 3944928 w 8938307"/>
              <a:gd name="connsiteY2670" fmla="*/ 1786615 h 2993922"/>
              <a:gd name="connsiteX2671" fmla="*/ 3929042 w 8938307"/>
              <a:gd name="connsiteY2671" fmla="*/ 1786615 h 2993922"/>
              <a:gd name="connsiteX2672" fmla="*/ 3155942 w 8938307"/>
              <a:gd name="connsiteY2672" fmla="*/ 1786615 h 2993922"/>
              <a:gd name="connsiteX2673" fmla="*/ 3171829 w 8938307"/>
              <a:gd name="connsiteY2673" fmla="*/ 1797205 h 2993922"/>
              <a:gd name="connsiteX2674" fmla="*/ 3171829 w 8938307"/>
              <a:gd name="connsiteY2674" fmla="*/ 1807797 h 2993922"/>
              <a:gd name="connsiteX2675" fmla="*/ 3155942 w 8938307"/>
              <a:gd name="connsiteY2675" fmla="*/ 1807797 h 2993922"/>
              <a:gd name="connsiteX2676" fmla="*/ 3145351 w 8938307"/>
              <a:gd name="connsiteY2676" fmla="*/ 1797205 h 2993922"/>
              <a:gd name="connsiteX2677" fmla="*/ 3155942 w 8938307"/>
              <a:gd name="connsiteY2677" fmla="*/ 1786615 h 2993922"/>
              <a:gd name="connsiteX2678" fmla="*/ 7341802 w 8938307"/>
              <a:gd name="connsiteY2678" fmla="*/ 1781320 h 2993922"/>
              <a:gd name="connsiteX2679" fmla="*/ 7339155 w 8938307"/>
              <a:gd name="connsiteY2679" fmla="*/ 1786615 h 2993922"/>
              <a:gd name="connsiteX2680" fmla="*/ 7349745 w 8938307"/>
              <a:gd name="connsiteY2680" fmla="*/ 1786615 h 2993922"/>
              <a:gd name="connsiteX2681" fmla="*/ 7341802 w 8938307"/>
              <a:gd name="connsiteY2681" fmla="*/ 1781320 h 2993922"/>
              <a:gd name="connsiteX2682" fmla="*/ 7259726 w 8938307"/>
              <a:gd name="connsiteY2682" fmla="*/ 1781320 h 2993922"/>
              <a:gd name="connsiteX2683" fmla="*/ 7243841 w 8938307"/>
              <a:gd name="connsiteY2683" fmla="*/ 1786615 h 2993922"/>
              <a:gd name="connsiteX2684" fmla="*/ 7222660 w 8938307"/>
              <a:gd name="connsiteY2684" fmla="*/ 1786615 h 2993922"/>
              <a:gd name="connsiteX2685" fmla="*/ 7233251 w 8938307"/>
              <a:gd name="connsiteY2685" fmla="*/ 1797205 h 2993922"/>
              <a:gd name="connsiteX2686" fmla="*/ 7222660 w 8938307"/>
              <a:gd name="connsiteY2686" fmla="*/ 1807797 h 2993922"/>
              <a:gd name="connsiteX2687" fmla="*/ 7222660 w 8938307"/>
              <a:gd name="connsiteY2687" fmla="*/ 1818386 h 2993922"/>
              <a:gd name="connsiteX2688" fmla="*/ 7233251 w 8938307"/>
              <a:gd name="connsiteY2688" fmla="*/ 1818386 h 2993922"/>
              <a:gd name="connsiteX2689" fmla="*/ 7259726 w 8938307"/>
              <a:gd name="connsiteY2689" fmla="*/ 1813092 h 2993922"/>
              <a:gd name="connsiteX2690" fmla="*/ 7270318 w 8938307"/>
              <a:gd name="connsiteY2690" fmla="*/ 1802501 h 2993922"/>
              <a:gd name="connsiteX2691" fmla="*/ 7265022 w 8938307"/>
              <a:gd name="connsiteY2691" fmla="*/ 1786615 h 2993922"/>
              <a:gd name="connsiteX2692" fmla="*/ 7259726 w 8938307"/>
              <a:gd name="connsiteY2692" fmla="*/ 1781320 h 2993922"/>
              <a:gd name="connsiteX2693" fmla="*/ 7794542 w 8938307"/>
              <a:gd name="connsiteY2693" fmla="*/ 1776026 h 2993922"/>
              <a:gd name="connsiteX2694" fmla="*/ 7783952 w 8938307"/>
              <a:gd name="connsiteY2694" fmla="*/ 1781320 h 2993922"/>
              <a:gd name="connsiteX2695" fmla="*/ 7789248 w 8938307"/>
              <a:gd name="connsiteY2695" fmla="*/ 1786615 h 2993922"/>
              <a:gd name="connsiteX2696" fmla="*/ 7794542 w 8938307"/>
              <a:gd name="connsiteY2696" fmla="*/ 1776026 h 2993922"/>
              <a:gd name="connsiteX2697" fmla="*/ 7688638 w 8938307"/>
              <a:gd name="connsiteY2697" fmla="*/ 1776026 h 2993922"/>
              <a:gd name="connsiteX2698" fmla="*/ 7688638 w 8938307"/>
              <a:gd name="connsiteY2698" fmla="*/ 1786615 h 2993922"/>
              <a:gd name="connsiteX2699" fmla="*/ 7699230 w 8938307"/>
              <a:gd name="connsiteY2699" fmla="*/ 1797205 h 2993922"/>
              <a:gd name="connsiteX2700" fmla="*/ 7709820 w 8938307"/>
              <a:gd name="connsiteY2700" fmla="*/ 1781320 h 2993922"/>
              <a:gd name="connsiteX2701" fmla="*/ 7699230 w 8938307"/>
              <a:gd name="connsiteY2701" fmla="*/ 1776026 h 2993922"/>
              <a:gd name="connsiteX2702" fmla="*/ 7286203 w 8938307"/>
              <a:gd name="connsiteY2702" fmla="*/ 1776026 h 2993922"/>
              <a:gd name="connsiteX2703" fmla="*/ 7275612 w 8938307"/>
              <a:gd name="connsiteY2703" fmla="*/ 1786615 h 2993922"/>
              <a:gd name="connsiteX2704" fmla="*/ 7286203 w 8938307"/>
              <a:gd name="connsiteY2704" fmla="*/ 1786615 h 2993922"/>
              <a:gd name="connsiteX2705" fmla="*/ 5221073 w 8938307"/>
              <a:gd name="connsiteY2705" fmla="*/ 1776026 h 2993922"/>
              <a:gd name="connsiteX2706" fmla="*/ 5221073 w 8938307"/>
              <a:gd name="connsiteY2706" fmla="*/ 1786615 h 2993922"/>
              <a:gd name="connsiteX2707" fmla="*/ 5231662 w 8938307"/>
              <a:gd name="connsiteY2707" fmla="*/ 1786615 h 2993922"/>
              <a:gd name="connsiteX2708" fmla="*/ 5221073 w 8938307"/>
              <a:gd name="connsiteY2708" fmla="*/ 1776026 h 2993922"/>
              <a:gd name="connsiteX2709" fmla="*/ 4447972 w 8938307"/>
              <a:gd name="connsiteY2709" fmla="*/ 1776026 h 2993922"/>
              <a:gd name="connsiteX2710" fmla="*/ 4416202 w 8938307"/>
              <a:gd name="connsiteY2710" fmla="*/ 1786615 h 2993922"/>
              <a:gd name="connsiteX2711" fmla="*/ 4458562 w 8938307"/>
              <a:gd name="connsiteY2711" fmla="*/ 1786615 h 2993922"/>
              <a:gd name="connsiteX2712" fmla="*/ 3749004 w 8938307"/>
              <a:gd name="connsiteY2712" fmla="*/ 1776026 h 2993922"/>
              <a:gd name="connsiteX2713" fmla="*/ 3749004 w 8938307"/>
              <a:gd name="connsiteY2713" fmla="*/ 1786615 h 2993922"/>
              <a:gd name="connsiteX2714" fmla="*/ 3743710 w 8938307"/>
              <a:gd name="connsiteY2714" fmla="*/ 1786615 h 2993922"/>
              <a:gd name="connsiteX2715" fmla="*/ 3738415 w 8938307"/>
              <a:gd name="connsiteY2715" fmla="*/ 1781320 h 2993922"/>
              <a:gd name="connsiteX2716" fmla="*/ 3749004 w 8938307"/>
              <a:gd name="connsiteY2716" fmla="*/ 1776026 h 2993922"/>
              <a:gd name="connsiteX2717" fmla="*/ 3335979 w 8938307"/>
              <a:gd name="connsiteY2717" fmla="*/ 1776026 h 2993922"/>
              <a:gd name="connsiteX2718" fmla="*/ 3335979 w 8938307"/>
              <a:gd name="connsiteY2718" fmla="*/ 1786615 h 2993922"/>
              <a:gd name="connsiteX2719" fmla="*/ 3330685 w 8938307"/>
              <a:gd name="connsiteY2719" fmla="*/ 1791911 h 2993922"/>
              <a:gd name="connsiteX2720" fmla="*/ 3346570 w 8938307"/>
              <a:gd name="connsiteY2720" fmla="*/ 1797205 h 2993922"/>
              <a:gd name="connsiteX2721" fmla="*/ 3367751 w 8938307"/>
              <a:gd name="connsiteY2721" fmla="*/ 1807797 h 2993922"/>
              <a:gd name="connsiteX2722" fmla="*/ 3378341 w 8938307"/>
              <a:gd name="connsiteY2722" fmla="*/ 1797205 h 2993922"/>
              <a:gd name="connsiteX2723" fmla="*/ 3388931 w 8938307"/>
              <a:gd name="connsiteY2723" fmla="*/ 1797205 h 2993922"/>
              <a:gd name="connsiteX2724" fmla="*/ 3410112 w 8938307"/>
              <a:gd name="connsiteY2724" fmla="*/ 1797205 h 2993922"/>
              <a:gd name="connsiteX2725" fmla="*/ 3441882 w 8938307"/>
              <a:gd name="connsiteY2725" fmla="*/ 1797205 h 2993922"/>
              <a:gd name="connsiteX2726" fmla="*/ 3463064 w 8938307"/>
              <a:gd name="connsiteY2726" fmla="*/ 1807797 h 2993922"/>
              <a:gd name="connsiteX2727" fmla="*/ 3526607 w 8938307"/>
              <a:gd name="connsiteY2727" fmla="*/ 1839567 h 2993922"/>
              <a:gd name="connsiteX2728" fmla="*/ 3516016 w 8938307"/>
              <a:gd name="connsiteY2728" fmla="*/ 1839567 h 2993922"/>
              <a:gd name="connsiteX2729" fmla="*/ 3505426 w 8938307"/>
              <a:gd name="connsiteY2729" fmla="*/ 1839567 h 2993922"/>
              <a:gd name="connsiteX2730" fmla="*/ 3558378 w 8938307"/>
              <a:gd name="connsiteY2730" fmla="*/ 1850157 h 2993922"/>
              <a:gd name="connsiteX2731" fmla="*/ 3664282 w 8938307"/>
              <a:gd name="connsiteY2731" fmla="*/ 1881930 h 2993922"/>
              <a:gd name="connsiteX2732" fmla="*/ 3690758 w 8938307"/>
              <a:gd name="connsiteY2732" fmla="*/ 1887224 h 2993922"/>
              <a:gd name="connsiteX2733" fmla="*/ 3706644 w 8938307"/>
              <a:gd name="connsiteY2733" fmla="*/ 1892520 h 2993922"/>
              <a:gd name="connsiteX2734" fmla="*/ 3823138 w 8938307"/>
              <a:gd name="connsiteY2734" fmla="*/ 1934882 h 2993922"/>
              <a:gd name="connsiteX2735" fmla="*/ 3854908 w 8938307"/>
              <a:gd name="connsiteY2735" fmla="*/ 1940176 h 2993922"/>
              <a:gd name="connsiteX2736" fmla="*/ 3876090 w 8938307"/>
              <a:gd name="connsiteY2736" fmla="*/ 1934882 h 2993922"/>
              <a:gd name="connsiteX2737" fmla="*/ 3918452 w 8938307"/>
              <a:gd name="connsiteY2737" fmla="*/ 1956063 h 2993922"/>
              <a:gd name="connsiteX2738" fmla="*/ 3907860 w 8938307"/>
              <a:gd name="connsiteY2738" fmla="*/ 1956063 h 2993922"/>
              <a:gd name="connsiteX2739" fmla="*/ 3897271 w 8938307"/>
              <a:gd name="connsiteY2739" fmla="*/ 1966653 h 2993922"/>
              <a:gd name="connsiteX2740" fmla="*/ 3929042 w 8938307"/>
              <a:gd name="connsiteY2740" fmla="*/ 1966653 h 2993922"/>
              <a:gd name="connsiteX2741" fmla="*/ 3939633 w 8938307"/>
              <a:gd name="connsiteY2741" fmla="*/ 1971948 h 2993922"/>
              <a:gd name="connsiteX2742" fmla="*/ 3960812 w 8938307"/>
              <a:gd name="connsiteY2742" fmla="*/ 1982538 h 2993922"/>
              <a:gd name="connsiteX2743" fmla="*/ 3981994 w 8938307"/>
              <a:gd name="connsiteY2743" fmla="*/ 1987834 h 2993922"/>
              <a:gd name="connsiteX2744" fmla="*/ 4013765 w 8938307"/>
              <a:gd name="connsiteY2744" fmla="*/ 1998424 h 2993922"/>
              <a:gd name="connsiteX2745" fmla="*/ 4056127 w 8938307"/>
              <a:gd name="connsiteY2745" fmla="*/ 2019605 h 2993922"/>
              <a:gd name="connsiteX2746" fmla="*/ 4130260 w 8938307"/>
              <a:gd name="connsiteY2746" fmla="*/ 2040786 h 2993922"/>
              <a:gd name="connsiteX2747" fmla="*/ 4162031 w 8938307"/>
              <a:gd name="connsiteY2747" fmla="*/ 2051376 h 2993922"/>
              <a:gd name="connsiteX2748" fmla="*/ 4183212 w 8938307"/>
              <a:gd name="connsiteY2748" fmla="*/ 2046080 h 2993922"/>
              <a:gd name="connsiteX2749" fmla="*/ 4193802 w 8938307"/>
              <a:gd name="connsiteY2749" fmla="*/ 2040786 h 2993922"/>
              <a:gd name="connsiteX2750" fmla="*/ 4209688 w 8938307"/>
              <a:gd name="connsiteY2750" fmla="*/ 2040786 h 2993922"/>
              <a:gd name="connsiteX2751" fmla="*/ 4214983 w 8938307"/>
              <a:gd name="connsiteY2751" fmla="*/ 2040786 h 2993922"/>
              <a:gd name="connsiteX2752" fmla="*/ 4225574 w 8938307"/>
              <a:gd name="connsiteY2752" fmla="*/ 2051376 h 2993922"/>
              <a:gd name="connsiteX2753" fmla="*/ 4230868 w 8938307"/>
              <a:gd name="connsiteY2753" fmla="*/ 2067261 h 2993922"/>
              <a:gd name="connsiteX2754" fmla="*/ 4246754 w 8938307"/>
              <a:gd name="connsiteY2754" fmla="*/ 2072557 h 2993922"/>
              <a:gd name="connsiteX2755" fmla="*/ 4267935 w 8938307"/>
              <a:gd name="connsiteY2755" fmla="*/ 2083146 h 2993922"/>
              <a:gd name="connsiteX2756" fmla="*/ 4267935 w 8938307"/>
              <a:gd name="connsiteY2756" fmla="*/ 2093738 h 2993922"/>
              <a:gd name="connsiteX2757" fmla="*/ 4225574 w 8938307"/>
              <a:gd name="connsiteY2757" fmla="*/ 2083146 h 2993922"/>
              <a:gd name="connsiteX2758" fmla="*/ 4162031 w 8938307"/>
              <a:gd name="connsiteY2758" fmla="*/ 2061967 h 2993922"/>
              <a:gd name="connsiteX2759" fmla="*/ 4130260 w 8938307"/>
              <a:gd name="connsiteY2759" fmla="*/ 2051376 h 2993922"/>
              <a:gd name="connsiteX2760" fmla="*/ 4093194 w 8938307"/>
              <a:gd name="connsiteY2760" fmla="*/ 2035490 h 2993922"/>
              <a:gd name="connsiteX2761" fmla="*/ 4056127 w 8938307"/>
              <a:gd name="connsiteY2761" fmla="*/ 2024900 h 2993922"/>
              <a:gd name="connsiteX2762" fmla="*/ 4013765 w 8938307"/>
              <a:gd name="connsiteY2762" fmla="*/ 2019605 h 2993922"/>
              <a:gd name="connsiteX2763" fmla="*/ 3939633 w 8938307"/>
              <a:gd name="connsiteY2763" fmla="*/ 1998424 h 2993922"/>
              <a:gd name="connsiteX2764" fmla="*/ 3907860 w 8938307"/>
              <a:gd name="connsiteY2764" fmla="*/ 2009015 h 2993922"/>
              <a:gd name="connsiteX2765" fmla="*/ 3876090 w 8938307"/>
              <a:gd name="connsiteY2765" fmla="*/ 1998424 h 2993922"/>
              <a:gd name="connsiteX2766" fmla="*/ 3849614 w 8938307"/>
              <a:gd name="connsiteY2766" fmla="*/ 1993128 h 2993922"/>
              <a:gd name="connsiteX2767" fmla="*/ 3844319 w 8938307"/>
              <a:gd name="connsiteY2767" fmla="*/ 1987834 h 2993922"/>
              <a:gd name="connsiteX2768" fmla="*/ 3833728 w 8938307"/>
              <a:gd name="connsiteY2768" fmla="*/ 1977242 h 2993922"/>
              <a:gd name="connsiteX2769" fmla="*/ 3812548 w 8938307"/>
              <a:gd name="connsiteY2769" fmla="*/ 1966653 h 2993922"/>
              <a:gd name="connsiteX2770" fmla="*/ 3780776 w 8938307"/>
              <a:gd name="connsiteY2770" fmla="*/ 1956063 h 2993922"/>
              <a:gd name="connsiteX2771" fmla="*/ 3791367 w 8938307"/>
              <a:gd name="connsiteY2771" fmla="*/ 1966653 h 2993922"/>
              <a:gd name="connsiteX2772" fmla="*/ 3796662 w 8938307"/>
              <a:gd name="connsiteY2772" fmla="*/ 1971948 h 2993922"/>
              <a:gd name="connsiteX2773" fmla="*/ 3812548 w 8938307"/>
              <a:gd name="connsiteY2773" fmla="*/ 1977242 h 2993922"/>
              <a:gd name="connsiteX2774" fmla="*/ 3823138 w 8938307"/>
              <a:gd name="connsiteY2774" fmla="*/ 1987834 h 2993922"/>
              <a:gd name="connsiteX2775" fmla="*/ 3823138 w 8938307"/>
              <a:gd name="connsiteY2775" fmla="*/ 1998424 h 2993922"/>
              <a:gd name="connsiteX2776" fmla="*/ 3801956 w 8938307"/>
              <a:gd name="connsiteY2776" fmla="*/ 1998424 h 2993922"/>
              <a:gd name="connsiteX2777" fmla="*/ 3749004 w 8938307"/>
              <a:gd name="connsiteY2777" fmla="*/ 1956063 h 2993922"/>
              <a:gd name="connsiteX2778" fmla="*/ 3717234 w 8938307"/>
              <a:gd name="connsiteY2778" fmla="*/ 1934882 h 2993922"/>
              <a:gd name="connsiteX2779" fmla="*/ 3706644 w 8938307"/>
              <a:gd name="connsiteY2779" fmla="*/ 1934882 h 2993922"/>
              <a:gd name="connsiteX2780" fmla="*/ 3696052 w 8938307"/>
              <a:gd name="connsiteY2780" fmla="*/ 1924290 h 2993922"/>
              <a:gd name="connsiteX2781" fmla="*/ 3685463 w 8938307"/>
              <a:gd name="connsiteY2781" fmla="*/ 1924290 h 2993922"/>
              <a:gd name="connsiteX2782" fmla="*/ 3627215 w 8938307"/>
              <a:gd name="connsiteY2782" fmla="*/ 1897815 h 2993922"/>
              <a:gd name="connsiteX2783" fmla="*/ 3547788 w 8938307"/>
              <a:gd name="connsiteY2783" fmla="*/ 1881930 h 2993922"/>
              <a:gd name="connsiteX2784" fmla="*/ 3505426 w 8938307"/>
              <a:gd name="connsiteY2784" fmla="*/ 1860749 h 2993922"/>
              <a:gd name="connsiteX2785" fmla="*/ 3441882 w 8938307"/>
              <a:gd name="connsiteY2785" fmla="*/ 1839567 h 2993922"/>
              <a:gd name="connsiteX2786" fmla="*/ 3293618 w 8938307"/>
              <a:gd name="connsiteY2786" fmla="*/ 1797205 h 2993922"/>
              <a:gd name="connsiteX2787" fmla="*/ 7709820 w 8938307"/>
              <a:gd name="connsiteY2787" fmla="*/ 1765434 h 2993922"/>
              <a:gd name="connsiteX2788" fmla="*/ 7720409 w 8938307"/>
              <a:gd name="connsiteY2788" fmla="*/ 1776026 h 2993922"/>
              <a:gd name="connsiteX2789" fmla="*/ 7741590 w 8938307"/>
              <a:gd name="connsiteY2789" fmla="*/ 1765434 h 2993922"/>
              <a:gd name="connsiteX2790" fmla="*/ 6555464 w 8938307"/>
              <a:gd name="connsiteY2790" fmla="*/ 1765434 h 2993922"/>
              <a:gd name="connsiteX2791" fmla="*/ 6544874 w 8938307"/>
              <a:gd name="connsiteY2791" fmla="*/ 1776026 h 2993922"/>
              <a:gd name="connsiteX2792" fmla="*/ 6566054 w 8938307"/>
              <a:gd name="connsiteY2792" fmla="*/ 1776026 h 2993922"/>
              <a:gd name="connsiteX2793" fmla="*/ 5231662 w 8938307"/>
              <a:gd name="connsiteY2793" fmla="*/ 1765434 h 2993922"/>
              <a:gd name="connsiteX2794" fmla="*/ 5242254 w 8938307"/>
              <a:gd name="connsiteY2794" fmla="*/ 1776026 h 2993922"/>
              <a:gd name="connsiteX2795" fmla="*/ 5242254 w 8938307"/>
              <a:gd name="connsiteY2795" fmla="*/ 1765434 h 2993922"/>
              <a:gd name="connsiteX2796" fmla="*/ 3060629 w 8938307"/>
              <a:gd name="connsiteY2796" fmla="*/ 1765434 h 2993922"/>
              <a:gd name="connsiteX2797" fmla="*/ 3071218 w 8938307"/>
              <a:gd name="connsiteY2797" fmla="*/ 1770730 h 2993922"/>
              <a:gd name="connsiteX2798" fmla="*/ 3060629 w 8938307"/>
              <a:gd name="connsiteY2798" fmla="*/ 1776026 h 2993922"/>
              <a:gd name="connsiteX2799" fmla="*/ 5146940 w 8938307"/>
              <a:gd name="connsiteY2799" fmla="*/ 1754845 h 2993922"/>
              <a:gd name="connsiteX2800" fmla="*/ 5146940 w 8938307"/>
              <a:gd name="connsiteY2800" fmla="*/ 1765434 h 2993922"/>
              <a:gd name="connsiteX2801" fmla="*/ 5168121 w 8938307"/>
              <a:gd name="connsiteY2801" fmla="*/ 1754845 h 2993922"/>
              <a:gd name="connsiteX2802" fmla="*/ 4575058 w 8938307"/>
              <a:gd name="connsiteY2802" fmla="*/ 1754845 h 2993922"/>
              <a:gd name="connsiteX2803" fmla="*/ 4564468 w 8938307"/>
              <a:gd name="connsiteY2803" fmla="*/ 1765434 h 2993922"/>
              <a:gd name="connsiteX2804" fmla="*/ 4564468 w 8938307"/>
              <a:gd name="connsiteY2804" fmla="*/ 1776026 h 2993922"/>
              <a:gd name="connsiteX2805" fmla="*/ 4569762 w 8938307"/>
              <a:gd name="connsiteY2805" fmla="*/ 1776026 h 2993922"/>
              <a:gd name="connsiteX2806" fmla="*/ 4585647 w 8938307"/>
              <a:gd name="connsiteY2806" fmla="*/ 1776026 h 2993922"/>
              <a:gd name="connsiteX2807" fmla="*/ 4601532 w 8938307"/>
              <a:gd name="connsiteY2807" fmla="*/ 1791911 h 2993922"/>
              <a:gd name="connsiteX2808" fmla="*/ 4628010 w 8938307"/>
              <a:gd name="connsiteY2808" fmla="*/ 1797205 h 2993922"/>
              <a:gd name="connsiteX2809" fmla="*/ 4643895 w 8938307"/>
              <a:gd name="connsiteY2809" fmla="*/ 1797205 h 2993922"/>
              <a:gd name="connsiteX2810" fmla="*/ 4649190 w 8938307"/>
              <a:gd name="connsiteY2810" fmla="*/ 1786615 h 2993922"/>
              <a:gd name="connsiteX2811" fmla="*/ 4633305 w 8938307"/>
              <a:gd name="connsiteY2811" fmla="*/ 1770730 h 2993922"/>
              <a:gd name="connsiteX2812" fmla="*/ 4596238 w 8938307"/>
              <a:gd name="connsiteY2812" fmla="*/ 1765434 h 2993922"/>
              <a:gd name="connsiteX2813" fmla="*/ 4585647 w 8938307"/>
              <a:gd name="connsiteY2813" fmla="*/ 1760140 h 2993922"/>
              <a:gd name="connsiteX2814" fmla="*/ 4575058 w 8938307"/>
              <a:gd name="connsiteY2814" fmla="*/ 1754845 h 2993922"/>
              <a:gd name="connsiteX2815" fmla="*/ 4379134 w 8938307"/>
              <a:gd name="connsiteY2815" fmla="*/ 1754845 h 2993922"/>
              <a:gd name="connsiteX2816" fmla="*/ 4373839 w 8938307"/>
              <a:gd name="connsiteY2816" fmla="*/ 1760140 h 2993922"/>
              <a:gd name="connsiteX2817" fmla="*/ 4384430 w 8938307"/>
              <a:gd name="connsiteY2817" fmla="*/ 1770730 h 2993922"/>
              <a:gd name="connsiteX2818" fmla="*/ 4400316 w 8938307"/>
              <a:gd name="connsiteY2818" fmla="*/ 1770730 h 2993922"/>
              <a:gd name="connsiteX2819" fmla="*/ 4405610 w 8938307"/>
              <a:gd name="connsiteY2819" fmla="*/ 1765434 h 2993922"/>
              <a:gd name="connsiteX2820" fmla="*/ 4400316 w 8938307"/>
              <a:gd name="connsiteY2820" fmla="*/ 1765434 h 2993922"/>
              <a:gd name="connsiteX2821" fmla="*/ 4389724 w 8938307"/>
              <a:gd name="connsiteY2821" fmla="*/ 1760140 h 2993922"/>
              <a:gd name="connsiteX2822" fmla="*/ 4379134 w 8938307"/>
              <a:gd name="connsiteY2822" fmla="*/ 1754845 h 2993922"/>
              <a:gd name="connsiteX2823" fmla="*/ 4331478 w 8938307"/>
              <a:gd name="connsiteY2823" fmla="*/ 1754845 h 2993922"/>
              <a:gd name="connsiteX2824" fmla="*/ 4352658 w 8938307"/>
              <a:gd name="connsiteY2824" fmla="*/ 1765434 h 2993922"/>
              <a:gd name="connsiteX2825" fmla="*/ 4352658 w 8938307"/>
              <a:gd name="connsiteY2825" fmla="*/ 1754845 h 2993922"/>
              <a:gd name="connsiteX2826" fmla="*/ 7667457 w 8938307"/>
              <a:gd name="connsiteY2826" fmla="*/ 1744253 h 2993922"/>
              <a:gd name="connsiteX2827" fmla="*/ 7656867 w 8938307"/>
              <a:gd name="connsiteY2827" fmla="*/ 1754845 h 2993922"/>
              <a:gd name="connsiteX2828" fmla="*/ 7667457 w 8938307"/>
              <a:gd name="connsiteY2828" fmla="*/ 1754845 h 2993922"/>
              <a:gd name="connsiteX2829" fmla="*/ 7678048 w 8938307"/>
              <a:gd name="connsiteY2829" fmla="*/ 1765434 h 2993922"/>
              <a:gd name="connsiteX2830" fmla="*/ 7699230 w 8938307"/>
              <a:gd name="connsiteY2830" fmla="*/ 1765434 h 2993922"/>
              <a:gd name="connsiteX2831" fmla="*/ 7688638 w 8938307"/>
              <a:gd name="connsiteY2831" fmla="*/ 1754845 h 2993922"/>
              <a:gd name="connsiteX2832" fmla="*/ 7683344 w 8938307"/>
              <a:gd name="connsiteY2832" fmla="*/ 1749549 h 2993922"/>
              <a:gd name="connsiteX2833" fmla="*/ 7667457 w 8938307"/>
              <a:gd name="connsiteY2833" fmla="*/ 1744253 h 2993922"/>
              <a:gd name="connsiteX2834" fmla="*/ 7455649 w 8938307"/>
              <a:gd name="connsiteY2834" fmla="*/ 1744253 h 2993922"/>
              <a:gd name="connsiteX2835" fmla="*/ 7439764 w 8938307"/>
              <a:gd name="connsiteY2835" fmla="*/ 1749549 h 2993922"/>
              <a:gd name="connsiteX2836" fmla="*/ 7439764 w 8938307"/>
              <a:gd name="connsiteY2836" fmla="*/ 1760140 h 2993922"/>
              <a:gd name="connsiteX2837" fmla="*/ 7450355 w 8938307"/>
              <a:gd name="connsiteY2837" fmla="*/ 1765434 h 2993922"/>
              <a:gd name="connsiteX2838" fmla="*/ 7455649 w 8938307"/>
              <a:gd name="connsiteY2838" fmla="*/ 1754845 h 2993922"/>
              <a:gd name="connsiteX2839" fmla="*/ 7222660 w 8938307"/>
              <a:gd name="connsiteY2839" fmla="*/ 1744253 h 2993922"/>
              <a:gd name="connsiteX2840" fmla="*/ 7201480 w 8938307"/>
              <a:gd name="connsiteY2840" fmla="*/ 1754845 h 2993922"/>
              <a:gd name="connsiteX2841" fmla="*/ 7159118 w 8938307"/>
              <a:gd name="connsiteY2841" fmla="*/ 1754845 h 2993922"/>
              <a:gd name="connsiteX2842" fmla="*/ 7137937 w 8938307"/>
              <a:gd name="connsiteY2842" fmla="*/ 1754845 h 2993922"/>
              <a:gd name="connsiteX2843" fmla="*/ 7116756 w 8938307"/>
              <a:gd name="connsiteY2843" fmla="*/ 1754845 h 2993922"/>
              <a:gd name="connsiteX2844" fmla="*/ 7106166 w 8938307"/>
              <a:gd name="connsiteY2844" fmla="*/ 1765434 h 2993922"/>
              <a:gd name="connsiteX2845" fmla="*/ 7106166 w 8938307"/>
              <a:gd name="connsiteY2845" fmla="*/ 1776026 h 2993922"/>
              <a:gd name="connsiteX2846" fmla="*/ 7122052 w 8938307"/>
              <a:gd name="connsiteY2846" fmla="*/ 1770730 h 2993922"/>
              <a:gd name="connsiteX2847" fmla="*/ 7148526 w 8938307"/>
              <a:gd name="connsiteY2847" fmla="*/ 1765434 h 2993922"/>
              <a:gd name="connsiteX2848" fmla="*/ 7159118 w 8938307"/>
              <a:gd name="connsiteY2848" fmla="*/ 1776026 h 2993922"/>
              <a:gd name="connsiteX2849" fmla="*/ 7159118 w 8938307"/>
              <a:gd name="connsiteY2849" fmla="*/ 1786615 h 2993922"/>
              <a:gd name="connsiteX2850" fmla="*/ 7175004 w 8938307"/>
              <a:gd name="connsiteY2850" fmla="*/ 1781320 h 2993922"/>
              <a:gd name="connsiteX2851" fmla="*/ 7185593 w 8938307"/>
              <a:gd name="connsiteY2851" fmla="*/ 1776026 h 2993922"/>
              <a:gd name="connsiteX2852" fmla="*/ 7190889 w 8938307"/>
              <a:gd name="connsiteY2852" fmla="*/ 1786615 h 2993922"/>
              <a:gd name="connsiteX2853" fmla="*/ 7196184 w 8938307"/>
              <a:gd name="connsiteY2853" fmla="*/ 1786615 h 2993922"/>
              <a:gd name="connsiteX2854" fmla="*/ 7201480 w 8938307"/>
              <a:gd name="connsiteY2854" fmla="*/ 1776026 h 2993922"/>
              <a:gd name="connsiteX2855" fmla="*/ 7212070 w 8938307"/>
              <a:gd name="connsiteY2855" fmla="*/ 1776026 h 2993922"/>
              <a:gd name="connsiteX2856" fmla="*/ 7217366 w 8938307"/>
              <a:gd name="connsiteY2856" fmla="*/ 1776026 h 2993922"/>
              <a:gd name="connsiteX2857" fmla="*/ 7212070 w 8938307"/>
              <a:gd name="connsiteY2857" fmla="*/ 1765434 h 2993922"/>
              <a:gd name="connsiteX2858" fmla="*/ 7212070 w 8938307"/>
              <a:gd name="connsiteY2858" fmla="*/ 1754845 h 2993922"/>
              <a:gd name="connsiteX2859" fmla="*/ 4744504 w 8938307"/>
              <a:gd name="connsiteY2859" fmla="*/ 1744253 h 2993922"/>
              <a:gd name="connsiteX2860" fmla="*/ 4755094 w 8938307"/>
              <a:gd name="connsiteY2860" fmla="*/ 1754845 h 2993922"/>
              <a:gd name="connsiteX2861" fmla="*/ 4755094 w 8938307"/>
              <a:gd name="connsiteY2861" fmla="*/ 1744253 h 2993922"/>
              <a:gd name="connsiteX2862" fmla="*/ 3902566 w 8938307"/>
              <a:gd name="connsiteY2862" fmla="*/ 1744253 h 2993922"/>
              <a:gd name="connsiteX2863" fmla="*/ 3897271 w 8938307"/>
              <a:gd name="connsiteY2863" fmla="*/ 1754845 h 2993922"/>
              <a:gd name="connsiteX2864" fmla="*/ 3907860 w 8938307"/>
              <a:gd name="connsiteY2864" fmla="*/ 1754845 h 2993922"/>
              <a:gd name="connsiteX2865" fmla="*/ 3902566 w 8938307"/>
              <a:gd name="connsiteY2865" fmla="*/ 1744253 h 2993922"/>
              <a:gd name="connsiteX2866" fmla="*/ 8069894 w 8938307"/>
              <a:gd name="connsiteY2866" fmla="*/ 1733663 h 2993922"/>
              <a:gd name="connsiteX2867" fmla="*/ 8101664 w 8938307"/>
              <a:gd name="connsiteY2867" fmla="*/ 1733663 h 2993922"/>
              <a:gd name="connsiteX2868" fmla="*/ 8080483 w 8938307"/>
              <a:gd name="connsiteY2868" fmla="*/ 1744253 h 2993922"/>
              <a:gd name="connsiteX2869" fmla="*/ 8069894 w 8938307"/>
              <a:gd name="connsiteY2869" fmla="*/ 1733663 h 2993922"/>
              <a:gd name="connsiteX2870" fmla="*/ 7625096 w 8938307"/>
              <a:gd name="connsiteY2870" fmla="*/ 1733663 h 2993922"/>
              <a:gd name="connsiteX2871" fmla="*/ 7614505 w 8938307"/>
              <a:gd name="connsiteY2871" fmla="*/ 1744253 h 2993922"/>
              <a:gd name="connsiteX2872" fmla="*/ 7625096 w 8938307"/>
              <a:gd name="connsiteY2872" fmla="*/ 1744253 h 2993922"/>
              <a:gd name="connsiteX2873" fmla="*/ 7635686 w 8938307"/>
              <a:gd name="connsiteY2873" fmla="*/ 1738959 h 2993922"/>
              <a:gd name="connsiteX2874" fmla="*/ 7625096 w 8938307"/>
              <a:gd name="connsiteY2874" fmla="*/ 1733663 h 2993922"/>
              <a:gd name="connsiteX2875" fmla="*/ 7529782 w 8938307"/>
              <a:gd name="connsiteY2875" fmla="*/ 1733663 h 2993922"/>
              <a:gd name="connsiteX2876" fmla="*/ 7529782 w 8938307"/>
              <a:gd name="connsiteY2876" fmla="*/ 1744253 h 2993922"/>
              <a:gd name="connsiteX2877" fmla="*/ 7529782 w 8938307"/>
              <a:gd name="connsiteY2877" fmla="*/ 1754845 h 2993922"/>
              <a:gd name="connsiteX2878" fmla="*/ 7540374 w 8938307"/>
              <a:gd name="connsiteY2878" fmla="*/ 1754845 h 2993922"/>
              <a:gd name="connsiteX2879" fmla="*/ 7556259 w 8938307"/>
              <a:gd name="connsiteY2879" fmla="*/ 1754845 h 2993922"/>
              <a:gd name="connsiteX2880" fmla="*/ 7561553 w 8938307"/>
              <a:gd name="connsiteY2880" fmla="*/ 1765434 h 2993922"/>
              <a:gd name="connsiteX2881" fmla="*/ 7572144 w 8938307"/>
              <a:gd name="connsiteY2881" fmla="*/ 1765434 h 2993922"/>
              <a:gd name="connsiteX2882" fmla="*/ 7572144 w 8938307"/>
              <a:gd name="connsiteY2882" fmla="*/ 1754845 h 2993922"/>
              <a:gd name="connsiteX2883" fmla="*/ 7566848 w 8938307"/>
              <a:gd name="connsiteY2883" fmla="*/ 1749549 h 2993922"/>
              <a:gd name="connsiteX2884" fmla="*/ 7561553 w 8938307"/>
              <a:gd name="connsiteY2884" fmla="*/ 1744253 h 2993922"/>
              <a:gd name="connsiteX2885" fmla="*/ 7545668 w 8938307"/>
              <a:gd name="connsiteY2885" fmla="*/ 1738959 h 2993922"/>
              <a:gd name="connsiteX2886" fmla="*/ 7529782 w 8938307"/>
              <a:gd name="connsiteY2886" fmla="*/ 1733663 h 2993922"/>
              <a:gd name="connsiteX2887" fmla="*/ 7498011 w 8938307"/>
              <a:gd name="connsiteY2887" fmla="*/ 1733663 h 2993922"/>
              <a:gd name="connsiteX2888" fmla="*/ 7476830 w 8938307"/>
              <a:gd name="connsiteY2888" fmla="*/ 1744253 h 2993922"/>
              <a:gd name="connsiteX2889" fmla="*/ 7476830 w 8938307"/>
              <a:gd name="connsiteY2889" fmla="*/ 1754845 h 2993922"/>
              <a:gd name="connsiteX2890" fmla="*/ 7508601 w 8938307"/>
              <a:gd name="connsiteY2890" fmla="*/ 1754845 h 2993922"/>
              <a:gd name="connsiteX2891" fmla="*/ 7513896 w 8938307"/>
              <a:gd name="connsiteY2891" fmla="*/ 1738959 h 2993922"/>
              <a:gd name="connsiteX2892" fmla="*/ 7498011 w 8938307"/>
              <a:gd name="connsiteY2892" fmla="*/ 1733663 h 2993922"/>
              <a:gd name="connsiteX2893" fmla="*/ 7169708 w 8938307"/>
              <a:gd name="connsiteY2893" fmla="*/ 1733663 h 2993922"/>
              <a:gd name="connsiteX2894" fmla="*/ 7159118 w 8938307"/>
              <a:gd name="connsiteY2894" fmla="*/ 1744253 h 2993922"/>
              <a:gd name="connsiteX2895" fmla="*/ 7169708 w 8938307"/>
              <a:gd name="connsiteY2895" fmla="*/ 1744253 h 2993922"/>
              <a:gd name="connsiteX2896" fmla="*/ 5104578 w 8938307"/>
              <a:gd name="connsiteY2896" fmla="*/ 1733663 h 2993922"/>
              <a:gd name="connsiteX2897" fmla="*/ 5115169 w 8938307"/>
              <a:gd name="connsiteY2897" fmla="*/ 1744253 h 2993922"/>
              <a:gd name="connsiteX2898" fmla="*/ 5104578 w 8938307"/>
              <a:gd name="connsiteY2898" fmla="*/ 1733663 h 2993922"/>
              <a:gd name="connsiteX2899" fmla="*/ 4278526 w 8938307"/>
              <a:gd name="connsiteY2899" fmla="*/ 1733663 h 2993922"/>
              <a:gd name="connsiteX2900" fmla="*/ 4289116 w 8938307"/>
              <a:gd name="connsiteY2900" fmla="*/ 1733663 h 2993922"/>
              <a:gd name="connsiteX2901" fmla="*/ 4289116 w 8938307"/>
              <a:gd name="connsiteY2901" fmla="*/ 1744253 h 2993922"/>
              <a:gd name="connsiteX2902" fmla="*/ 4278526 w 8938307"/>
              <a:gd name="connsiteY2902" fmla="*/ 1733663 h 2993922"/>
              <a:gd name="connsiteX2903" fmla="*/ 3918452 w 8938307"/>
              <a:gd name="connsiteY2903" fmla="*/ 1733663 h 2993922"/>
              <a:gd name="connsiteX2904" fmla="*/ 3918452 w 8938307"/>
              <a:gd name="connsiteY2904" fmla="*/ 1744253 h 2993922"/>
              <a:gd name="connsiteX2905" fmla="*/ 3929042 w 8938307"/>
              <a:gd name="connsiteY2905" fmla="*/ 1754845 h 2993922"/>
              <a:gd name="connsiteX2906" fmla="*/ 3929042 w 8938307"/>
              <a:gd name="connsiteY2906" fmla="*/ 1744253 h 2993922"/>
              <a:gd name="connsiteX2907" fmla="*/ 3918452 w 8938307"/>
              <a:gd name="connsiteY2907" fmla="*/ 1733663 h 2993922"/>
              <a:gd name="connsiteX2908" fmla="*/ 3664282 w 8938307"/>
              <a:gd name="connsiteY2908" fmla="*/ 1733663 h 2993922"/>
              <a:gd name="connsiteX2909" fmla="*/ 3674872 w 8938307"/>
              <a:gd name="connsiteY2909" fmla="*/ 1733663 h 2993922"/>
              <a:gd name="connsiteX2910" fmla="*/ 3680167 w 8938307"/>
              <a:gd name="connsiteY2910" fmla="*/ 1733663 h 2993922"/>
              <a:gd name="connsiteX2911" fmla="*/ 3685463 w 8938307"/>
              <a:gd name="connsiteY2911" fmla="*/ 1744253 h 2993922"/>
              <a:gd name="connsiteX2912" fmla="*/ 3674872 w 8938307"/>
              <a:gd name="connsiteY2912" fmla="*/ 1744253 h 2993922"/>
              <a:gd name="connsiteX2913" fmla="*/ 3177123 w 8938307"/>
              <a:gd name="connsiteY2913" fmla="*/ 1733663 h 2993922"/>
              <a:gd name="connsiteX2914" fmla="*/ 3187714 w 8938307"/>
              <a:gd name="connsiteY2914" fmla="*/ 1744253 h 2993922"/>
              <a:gd name="connsiteX2915" fmla="*/ 3177123 w 8938307"/>
              <a:gd name="connsiteY2915" fmla="*/ 1744253 h 2993922"/>
              <a:gd name="connsiteX2916" fmla="*/ 8101664 w 8938307"/>
              <a:gd name="connsiteY2916" fmla="*/ 1723074 h 2993922"/>
              <a:gd name="connsiteX2917" fmla="*/ 8144027 w 8938307"/>
              <a:gd name="connsiteY2917" fmla="*/ 1733663 h 2993922"/>
              <a:gd name="connsiteX2918" fmla="*/ 8122846 w 8938307"/>
              <a:gd name="connsiteY2918" fmla="*/ 1733663 h 2993922"/>
              <a:gd name="connsiteX2919" fmla="*/ 7974579 w 8938307"/>
              <a:gd name="connsiteY2919" fmla="*/ 1723074 h 2993922"/>
              <a:gd name="connsiteX2920" fmla="*/ 7985171 w 8938307"/>
              <a:gd name="connsiteY2920" fmla="*/ 1733663 h 2993922"/>
              <a:gd name="connsiteX2921" fmla="*/ 7974579 w 8938307"/>
              <a:gd name="connsiteY2921" fmla="*/ 1733663 h 2993922"/>
              <a:gd name="connsiteX2922" fmla="*/ 5740002 w 8938307"/>
              <a:gd name="connsiteY2922" fmla="*/ 1723074 h 2993922"/>
              <a:gd name="connsiteX2923" fmla="*/ 5740002 w 8938307"/>
              <a:gd name="connsiteY2923" fmla="*/ 1733663 h 2993922"/>
              <a:gd name="connsiteX2924" fmla="*/ 5750593 w 8938307"/>
              <a:gd name="connsiteY2924" fmla="*/ 1733663 h 2993922"/>
              <a:gd name="connsiteX2925" fmla="*/ 5750593 w 8938307"/>
              <a:gd name="connsiteY2925" fmla="*/ 1728368 h 2993922"/>
              <a:gd name="connsiteX2926" fmla="*/ 5740002 w 8938307"/>
              <a:gd name="connsiteY2926" fmla="*/ 1723074 h 2993922"/>
              <a:gd name="connsiteX2927" fmla="*/ 4267935 w 8938307"/>
              <a:gd name="connsiteY2927" fmla="*/ 1723074 h 2993922"/>
              <a:gd name="connsiteX2928" fmla="*/ 4262640 w 8938307"/>
              <a:gd name="connsiteY2928" fmla="*/ 1738959 h 2993922"/>
              <a:gd name="connsiteX2929" fmla="*/ 4267935 w 8938307"/>
              <a:gd name="connsiteY2929" fmla="*/ 1744253 h 2993922"/>
              <a:gd name="connsiteX2930" fmla="*/ 4289116 w 8938307"/>
              <a:gd name="connsiteY2930" fmla="*/ 1744253 h 2993922"/>
              <a:gd name="connsiteX2931" fmla="*/ 4299706 w 8938307"/>
              <a:gd name="connsiteY2931" fmla="*/ 1744253 h 2993922"/>
              <a:gd name="connsiteX2932" fmla="*/ 4310297 w 8938307"/>
              <a:gd name="connsiteY2932" fmla="*/ 1754845 h 2993922"/>
              <a:gd name="connsiteX2933" fmla="*/ 4320887 w 8938307"/>
              <a:gd name="connsiteY2933" fmla="*/ 1744253 h 2993922"/>
              <a:gd name="connsiteX2934" fmla="*/ 4320887 w 8938307"/>
              <a:gd name="connsiteY2934" fmla="*/ 1738959 h 2993922"/>
              <a:gd name="connsiteX2935" fmla="*/ 4299706 w 8938307"/>
              <a:gd name="connsiteY2935" fmla="*/ 1723074 h 2993922"/>
              <a:gd name="connsiteX2936" fmla="*/ 4225574 w 8938307"/>
              <a:gd name="connsiteY2936" fmla="*/ 1723074 h 2993922"/>
              <a:gd name="connsiteX2937" fmla="*/ 4225574 w 8938307"/>
              <a:gd name="connsiteY2937" fmla="*/ 1733663 h 2993922"/>
              <a:gd name="connsiteX2938" fmla="*/ 4241460 w 8938307"/>
              <a:gd name="connsiteY2938" fmla="*/ 1733663 h 2993922"/>
              <a:gd name="connsiteX2939" fmla="*/ 4246754 w 8938307"/>
              <a:gd name="connsiteY2939" fmla="*/ 1733663 h 2993922"/>
              <a:gd name="connsiteX2940" fmla="*/ 4241460 w 8938307"/>
              <a:gd name="connsiteY2940" fmla="*/ 1728368 h 2993922"/>
              <a:gd name="connsiteX2941" fmla="*/ 4225574 w 8938307"/>
              <a:gd name="connsiteY2941" fmla="*/ 1723074 h 2993922"/>
              <a:gd name="connsiteX2942" fmla="*/ 7396078 w 8938307"/>
              <a:gd name="connsiteY2942" fmla="*/ 1716454 h 2993922"/>
              <a:gd name="connsiteX2943" fmla="*/ 7392107 w 8938307"/>
              <a:gd name="connsiteY2943" fmla="*/ 1723074 h 2993922"/>
              <a:gd name="connsiteX2944" fmla="*/ 7423878 w 8938307"/>
              <a:gd name="connsiteY2944" fmla="*/ 1723074 h 2993922"/>
              <a:gd name="connsiteX2945" fmla="*/ 7407992 w 8938307"/>
              <a:gd name="connsiteY2945" fmla="*/ 1717778 h 2993922"/>
              <a:gd name="connsiteX2946" fmla="*/ 7396078 w 8938307"/>
              <a:gd name="connsiteY2946" fmla="*/ 1716454 h 2993922"/>
              <a:gd name="connsiteX2947" fmla="*/ 7317974 w 8938307"/>
              <a:gd name="connsiteY2947" fmla="*/ 1712482 h 2993922"/>
              <a:gd name="connsiteX2948" fmla="*/ 7317974 w 8938307"/>
              <a:gd name="connsiteY2948" fmla="*/ 1733663 h 2993922"/>
              <a:gd name="connsiteX2949" fmla="*/ 7328564 w 8938307"/>
              <a:gd name="connsiteY2949" fmla="*/ 1723074 h 2993922"/>
              <a:gd name="connsiteX2950" fmla="*/ 7328564 w 8938307"/>
              <a:gd name="connsiteY2950" fmla="*/ 1712482 h 2993922"/>
              <a:gd name="connsiteX2951" fmla="*/ 7063804 w 8938307"/>
              <a:gd name="connsiteY2951" fmla="*/ 1712482 h 2993922"/>
              <a:gd name="connsiteX2952" fmla="*/ 7053214 w 8938307"/>
              <a:gd name="connsiteY2952" fmla="*/ 1723074 h 2993922"/>
              <a:gd name="connsiteX2953" fmla="*/ 7063804 w 8938307"/>
              <a:gd name="connsiteY2953" fmla="*/ 1723074 h 2993922"/>
              <a:gd name="connsiteX2954" fmla="*/ 7074395 w 8938307"/>
              <a:gd name="connsiteY2954" fmla="*/ 1723074 h 2993922"/>
              <a:gd name="connsiteX2955" fmla="*/ 7063804 w 8938307"/>
              <a:gd name="connsiteY2955" fmla="*/ 1712482 h 2993922"/>
              <a:gd name="connsiteX2956" fmla="*/ 4649190 w 8938307"/>
              <a:gd name="connsiteY2956" fmla="*/ 1712482 h 2993922"/>
              <a:gd name="connsiteX2957" fmla="*/ 4649190 w 8938307"/>
              <a:gd name="connsiteY2957" fmla="*/ 1723074 h 2993922"/>
              <a:gd name="connsiteX2958" fmla="*/ 4659780 w 8938307"/>
              <a:gd name="connsiteY2958" fmla="*/ 1712482 h 2993922"/>
              <a:gd name="connsiteX2959" fmla="*/ 4649190 w 8938307"/>
              <a:gd name="connsiteY2959" fmla="*/ 1712482 h 2993922"/>
              <a:gd name="connsiteX2960" fmla="*/ 3063276 w 8938307"/>
              <a:gd name="connsiteY2960" fmla="*/ 1709173 h 2993922"/>
              <a:gd name="connsiteX2961" fmla="*/ 3102990 w 8938307"/>
              <a:gd name="connsiteY2961" fmla="*/ 1723074 h 2993922"/>
              <a:gd name="connsiteX2962" fmla="*/ 3134762 w 8938307"/>
              <a:gd name="connsiteY2962" fmla="*/ 1723074 h 2993922"/>
              <a:gd name="connsiteX2963" fmla="*/ 3166533 w 8938307"/>
              <a:gd name="connsiteY2963" fmla="*/ 1733663 h 2993922"/>
              <a:gd name="connsiteX2964" fmla="*/ 3155942 w 8938307"/>
              <a:gd name="connsiteY2964" fmla="*/ 1733663 h 2993922"/>
              <a:gd name="connsiteX2965" fmla="*/ 3124171 w 8938307"/>
              <a:gd name="connsiteY2965" fmla="*/ 1744253 h 2993922"/>
              <a:gd name="connsiteX2966" fmla="*/ 3102990 w 8938307"/>
              <a:gd name="connsiteY2966" fmla="*/ 1733663 h 2993922"/>
              <a:gd name="connsiteX2967" fmla="*/ 3071218 w 8938307"/>
              <a:gd name="connsiteY2967" fmla="*/ 1717778 h 2993922"/>
              <a:gd name="connsiteX2968" fmla="*/ 3060629 w 8938307"/>
              <a:gd name="connsiteY2968" fmla="*/ 1712482 h 2993922"/>
              <a:gd name="connsiteX2969" fmla="*/ 3063276 w 8938307"/>
              <a:gd name="connsiteY2969" fmla="*/ 1709173 h 2993922"/>
              <a:gd name="connsiteX2970" fmla="*/ 8917126 w 8938307"/>
              <a:gd name="connsiteY2970" fmla="*/ 1701893 h 2993922"/>
              <a:gd name="connsiteX2971" fmla="*/ 8927716 w 8938307"/>
              <a:gd name="connsiteY2971" fmla="*/ 1701893 h 2993922"/>
              <a:gd name="connsiteX2972" fmla="*/ 8917126 w 8938307"/>
              <a:gd name="connsiteY2972" fmla="*/ 1712482 h 2993922"/>
              <a:gd name="connsiteX2973" fmla="*/ 4405610 w 8938307"/>
              <a:gd name="connsiteY2973" fmla="*/ 1701893 h 2993922"/>
              <a:gd name="connsiteX2974" fmla="*/ 4405610 w 8938307"/>
              <a:gd name="connsiteY2974" fmla="*/ 1712482 h 2993922"/>
              <a:gd name="connsiteX2975" fmla="*/ 4416202 w 8938307"/>
              <a:gd name="connsiteY2975" fmla="*/ 1701893 h 2993922"/>
              <a:gd name="connsiteX2976" fmla="*/ 4405610 w 8938307"/>
              <a:gd name="connsiteY2976" fmla="*/ 1701893 h 2993922"/>
              <a:gd name="connsiteX2977" fmla="*/ 3643100 w 8938307"/>
              <a:gd name="connsiteY2977" fmla="*/ 1701893 h 2993922"/>
              <a:gd name="connsiteX2978" fmla="*/ 3653692 w 8938307"/>
              <a:gd name="connsiteY2978" fmla="*/ 1701893 h 2993922"/>
              <a:gd name="connsiteX2979" fmla="*/ 3653692 w 8938307"/>
              <a:gd name="connsiteY2979" fmla="*/ 1712482 h 2993922"/>
              <a:gd name="connsiteX2980" fmla="*/ 3653692 w 8938307"/>
              <a:gd name="connsiteY2980" fmla="*/ 1723074 h 2993922"/>
              <a:gd name="connsiteX2981" fmla="*/ 3643100 w 8938307"/>
              <a:gd name="connsiteY2981" fmla="*/ 1723074 h 2993922"/>
              <a:gd name="connsiteX2982" fmla="*/ 3643100 w 8938307"/>
              <a:gd name="connsiteY2982" fmla="*/ 1712482 h 2993922"/>
              <a:gd name="connsiteX2983" fmla="*/ 3643100 w 8938307"/>
              <a:gd name="connsiteY2983" fmla="*/ 1701893 h 2993922"/>
              <a:gd name="connsiteX2984" fmla="*/ 2562879 w 8938307"/>
              <a:gd name="connsiteY2984" fmla="*/ 1701893 h 2993922"/>
              <a:gd name="connsiteX2985" fmla="*/ 2615831 w 8938307"/>
              <a:gd name="connsiteY2985" fmla="*/ 1712482 h 2993922"/>
              <a:gd name="connsiteX2986" fmla="*/ 2647602 w 8938307"/>
              <a:gd name="connsiteY2986" fmla="*/ 1717778 h 2993922"/>
              <a:gd name="connsiteX2987" fmla="*/ 2689964 w 8938307"/>
              <a:gd name="connsiteY2987" fmla="*/ 1733663 h 2993922"/>
              <a:gd name="connsiteX2988" fmla="*/ 2774687 w 8938307"/>
              <a:gd name="connsiteY2988" fmla="*/ 1765434 h 2993922"/>
              <a:gd name="connsiteX2989" fmla="*/ 2779984 w 8938307"/>
              <a:gd name="connsiteY2989" fmla="*/ 1770730 h 2993922"/>
              <a:gd name="connsiteX2990" fmla="*/ 2795868 w 8938307"/>
              <a:gd name="connsiteY2990" fmla="*/ 1786615 h 2993922"/>
              <a:gd name="connsiteX2991" fmla="*/ 2827639 w 8938307"/>
              <a:gd name="connsiteY2991" fmla="*/ 1797205 h 2993922"/>
              <a:gd name="connsiteX2992" fmla="*/ 2785278 w 8938307"/>
              <a:gd name="connsiteY2992" fmla="*/ 1786615 h 2993922"/>
              <a:gd name="connsiteX2993" fmla="*/ 2727032 w 8938307"/>
              <a:gd name="connsiteY2993" fmla="*/ 1765434 h 2993922"/>
              <a:gd name="connsiteX2994" fmla="*/ 2674080 w 8938307"/>
              <a:gd name="connsiteY2994" fmla="*/ 1744253 h 2993922"/>
              <a:gd name="connsiteX2995" fmla="*/ 2647602 w 8938307"/>
              <a:gd name="connsiteY2995" fmla="*/ 1733663 h 2993922"/>
              <a:gd name="connsiteX2996" fmla="*/ 2615831 w 8938307"/>
              <a:gd name="connsiteY2996" fmla="*/ 1723074 h 2993922"/>
              <a:gd name="connsiteX2997" fmla="*/ 2605241 w 8938307"/>
              <a:gd name="connsiteY2997" fmla="*/ 1717778 h 2993922"/>
              <a:gd name="connsiteX2998" fmla="*/ 2584060 w 8938307"/>
              <a:gd name="connsiteY2998" fmla="*/ 1712482 h 2993922"/>
              <a:gd name="connsiteX2999" fmla="*/ 2562879 w 8938307"/>
              <a:gd name="connsiteY2999" fmla="*/ 1701893 h 2993922"/>
              <a:gd name="connsiteX3000" fmla="*/ 7009528 w 8938307"/>
              <a:gd name="connsiteY3000" fmla="*/ 1695273 h 2993922"/>
              <a:gd name="connsiteX3001" fmla="*/ 7005558 w 8938307"/>
              <a:gd name="connsiteY3001" fmla="*/ 1696597 h 2993922"/>
              <a:gd name="connsiteX3002" fmla="*/ 6989670 w 8938307"/>
              <a:gd name="connsiteY3002" fmla="*/ 1701893 h 2993922"/>
              <a:gd name="connsiteX3003" fmla="*/ 6989670 w 8938307"/>
              <a:gd name="connsiteY3003" fmla="*/ 1712482 h 2993922"/>
              <a:gd name="connsiteX3004" fmla="*/ 7010852 w 8938307"/>
              <a:gd name="connsiteY3004" fmla="*/ 1712482 h 2993922"/>
              <a:gd name="connsiteX3005" fmla="*/ 7026737 w 8938307"/>
              <a:gd name="connsiteY3005" fmla="*/ 1712482 h 2993922"/>
              <a:gd name="connsiteX3006" fmla="*/ 7032033 w 8938307"/>
              <a:gd name="connsiteY3006" fmla="*/ 1707187 h 2993922"/>
              <a:gd name="connsiteX3007" fmla="*/ 7032033 w 8938307"/>
              <a:gd name="connsiteY3007" fmla="*/ 1701893 h 2993922"/>
              <a:gd name="connsiteX3008" fmla="*/ 7010852 w 8938307"/>
              <a:gd name="connsiteY3008" fmla="*/ 1701893 h 2993922"/>
              <a:gd name="connsiteX3009" fmla="*/ 7009528 w 8938307"/>
              <a:gd name="connsiteY3009" fmla="*/ 1695273 h 2993922"/>
              <a:gd name="connsiteX3010" fmla="*/ 8345244 w 8938307"/>
              <a:gd name="connsiteY3010" fmla="*/ 1691301 h 2993922"/>
              <a:gd name="connsiteX3011" fmla="*/ 8371720 w 8938307"/>
              <a:gd name="connsiteY3011" fmla="*/ 1696597 h 2993922"/>
              <a:gd name="connsiteX3012" fmla="*/ 8392901 w 8938307"/>
              <a:gd name="connsiteY3012" fmla="*/ 1707187 h 2993922"/>
              <a:gd name="connsiteX3013" fmla="*/ 8387606 w 8938307"/>
              <a:gd name="connsiteY3013" fmla="*/ 1723074 h 2993922"/>
              <a:gd name="connsiteX3014" fmla="*/ 8355835 w 8938307"/>
              <a:gd name="connsiteY3014" fmla="*/ 1723074 h 2993922"/>
              <a:gd name="connsiteX3015" fmla="*/ 8377016 w 8938307"/>
              <a:gd name="connsiteY3015" fmla="*/ 1712482 h 2993922"/>
              <a:gd name="connsiteX3016" fmla="*/ 8355835 w 8938307"/>
              <a:gd name="connsiteY3016" fmla="*/ 1701893 h 2993922"/>
              <a:gd name="connsiteX3017" fmla="*/ 7625096 w 8938307"/>
              <a:gd name="connsiteY3017" fmla="*/ 1691301 h 2993922"/>
              <a:gd name="connsiteX3018" fmla="*/ 7614505 w 8938307"/>
              <a:gd name="connsiteY3018" fmla="*/ 1701893 h 2993922"/>
              <a:gd name="connsiteX3019" fmla="*/ 7646278 w 8938307"/>
              <a:gd name="connsiteY3019" fmla="*/ 1691301 h 2993922"/>
              <a:gd name="connsiteX3020" fmla="*/ 4172621 w 8938307"/>
              <a:gd name="connsiteY3020" fmla="*/ 1691301 h 2993922"/>
              <a:gd name="connsiteX3021" fmla="*/ 4162031 w 8938307"/>
              <a:gd name="connsiteY3021" fmla="*/ 1701893 h 2993922"/>
              <a:gd name="connsiteX3022" fmla="*/ 4172621 w 8938307"/>
              <a:gd name="connsiteY3022" fmla="*/ 1723074 h 2993922"/>
              <a:gd name="connsiteX3023" fmla="*/ 4214983 w 8938307"/>
              <a:gd name="connsiteY3023" fmla="*/ 1723074 h 2993922"/>
              <a:gd name="connsiteX3024" fmla="*/ 4193802 w 8938307"/>
              <a:gd name="connsiteY3024" fmla="*/ 1712482 h 2993922"/>
              <a:gd name="connsiteX3025" fmla="*/ 4193802 w 8938307"/>
              <a:gd name="connsiteY3025" fmla="*/ 1701893 h 2993922"/>
              <a:gd name="connsiteX3026" fmla="*/ 4183212 w 8938307"/>
              <a:gd name="connsiteY3026" fmla="*/ 1691301 h 2993922"/>
              <a:gd name="connsiteX3027" fmla="*/ 4172621 w 8938307"/>
              <a:gd name="connsiteY3027" fmla="*/ 1691301 h 2993922"/>
              <a:gd name="connsiteX3028" fmla="*/ 7233251 w 8938307"/>
              <a:gd name="connsiteY3028" fmla="*/ 1680711 h 2993922"/>
              <a:gd name="connsiteX3029" fmla="*/ 7222660 w 8938307"/>
              <a:gd name="connsiteY3029" fmla="*/ 1691301 h 2993922"/>
              <a:gd name="connsiteX3030" fmla="*/ 7286203 w 8938307"/>
              <a:gd name="connsiteY3030" fmla="*/ 1707187 h 2993922"/>
              <a:gd name="connsiteX3031" fmla="*/ 7328564 w 8938307"/>
              <a:gd name="connsiteY3031" fmla="*/ 1701893 h 2993922"/>
              <a:gd name="connsiteX3032" fmla="*/ 7339155 w 8938307"/>
              <a:gd name="connsiteY3032" fmla="*/ 1701893 h 2993922"/>
              <a:gd name="connsiteX3033" fmla="*/ 7328564 w 8938307"/>
              <a:gd name="connsiteY3033" fmla="*/ 1691301 h 2993922"/>
              <a:gd name="connsiteX3034" fmla="*/ 7302088 w 8938307"/>
              <a:gd name="connsiteY3034" fmla="*/ 1696597 h 2993922"/>
              <a:gd name="connsiteX3035" fmla="*/ 7280908 w 8938307"/>
              <a:gd name="connsiteY3035" fmla="*/ 1701893 h 2993922"/>
              <a:gd name="connsiteX3036" fmla="*/ 7275612 w 8938307"/>
              <a:gd name="connsiteY3036" fmla="*/ 1691301 h 2993922"/>
              <a:gd name="connsiteX3037" fmla="*/ 7233251 w 8938307"/>
              <a:gd name="connsiteY3037" fmla="*/ 1680711 h 2993922"/>
              <a:gd name="connsiteX3038" fmla="*/ 4829228 w 8938307"/>
              <a:gd name="connsiteY3038" fmla="*/ 1680711 h 2993922"/>
              <a:gd name="connsiteX3039" fmla="*/ 4829228 w 8938307"/>
              <a:gd name="connsiteY3039" fmla="*/ 1691301 h 2993922"/>
              <a:gd name="connsiteX3040" fmla="*/ 4839818 w 8938307"/>
              <a:gd name="connsiteY3040" fmla="*/ 1680711 h 2993922"/>
              <a:gd name="connsiteX3041" fmla="*/ 4829228 w 8938307"/>
              <a:gd name="connsiteY3041" fmla="*/ 1680711 h 2993922"/>
              <a:gd name="connsiteX3042" fmla="*/ 2986495 w 8938307"/>
              <a:gd name="connsiteY3042" fmla="*/ 1680711 h 2993922"/>
              <a:gd name="connsiteX3043" fmla="*/ 2997086 w 8938307"/>
              <a:gd name="connsiteY3043" fmla="*/ 1691301 h 2993922"/>
              <a:gd name="connsiteX3044" fmla="*/ 2986495 w 8938307"/>
              <a:gd name="connsiteY3044" fmla="*/ 1691301 h 2993922"/>
              <a:gd name="connsiteX3045" fmla="*/ 2975906 w 8938307"/>
              <a:gd name="connsiteY3045" fmla="*/ 1691301 h 2993922"/>
              <a:gd name="connsiteX3046" fmla="*/ 2986495 w 8938307"/>
              <a:gd name="connsiteY3046" fmla="*/ 1680711 h 2993922"/>
              <a:gd name="connsiteX3047" fmla="*/ 4900712 w 8938307"/>
              <a:gd name="connsiteY3047" fmla="*/ 1675416 h 2993922"/>
              <a:gd name="connsiteX3048" fmla="*/ 4892770 w 8938307"/>
              <a:gd name="connsiteY3048" fmla="*/ 1680711 h 2993922"/>
              <a:gd name="connsiteX3049" fmla="*/ 4903360 w 8938307"/>
              <a:gd name="connsiteY3049" fmla="*/ 1680711 h 2993922"/>
              <a:gd name="connsiteX3050" fmla="*/ 4900712 w 8938307"/>
              <a:gd name="connsiteY3050" fmla="*/ 1675416 h 2993922"/>
              <a:gd name="connsiteX3051" fmla="*/ 7175004 w 8938307"/>
              <a:gd name="connsiteY3051" fmla="*/ 1670122 h 2993922"/>
              <a:gd name="connsiteX3052" fmla="*/ 7169708 w 8938307"/>
              <a:gd name="connsiteY3052" fmla="*/ 1675416 h 2993922"/>
              <a:gd name="connsiteX3053" fmla="*/ 7180299 w 8938307"/>
              <a:gd name="connsiteY3053" fmla="*/ 1680711 h 2993922"/>
              <a:gd name="connsiteX3054" fmla="*/ 7175004 w 8938307"/>
              <a:gd name="connsiteY3054" fmla="*/ 1670122 h 2993922"/>
              <a:gd name="connsiteX3055" fmla="*/ 4913950 w 8938307"/>
              <a:gd name="connsiteY3055" fmla="*/ 1670122 h 2993922"/>
              <a:gd name="connsiteX3056" fmla="*/ 4945722 w 8938307"/>
              <a:gd name="connsiteY3056" fmla="*/ 1691301 h 2993922"/>
              <a:gd name="connsiteX3057" fmla="*/ 4956312 w 8938307"/>
              <a:gd name="connsiteY3057" fmla="*/ 1686007 h 2993922"/>
              <a:gd name="connsiteX3058" fmla="*/ 4945722 w 8938307"/>
              <a:gd name="connsiteY3058" fmla="*/ 1680711 h 2993922"/>
              <a:gd name="connsiteX3059" fmla="*/ 4935132 w 8938307"/>
              <a:gd name="connsiteY3059" fmla="*/ 1680711 h 2993922"/>
              <a:gd name="connsiteX3060" fmla="*/ 4924540 w 8938307"/>
              <a:gd name="connsiteY3060" fmla="*/ 1670122 h 2993922"/>
              <a:gd name="connsiteX3061" fmla="*/ 4913950 w 8938307"/>
              <a:gd name="connsiteY3061" fmla="*/ 1670122 h 2993922"/>
              <a:gd name="connsiteX3062" fmla="*/ 8207569 w 8938307"/>
              <a:gd name="connsiteY3062" fmla="*/ 1659530 h 2993922"/>
              <a:gd name="connsiteX3063" fmla="*/ 8260521 w 8938307"/>
              <a:gd name="connsiteY3063" fmla="*/ 1670122 h 2993922"/>
              <a:gd name="connsiteX3064" fmla="*/ 8249931 w 8938307"/>
              <a:gd name="connsiteY3064" fmla="*/ 1680711 h 2993922"/>
              <a:gd name="connsiteX3065" fmla="*/ 8228750 w 8938307"/>
              <a:gd name="connsiteY3065" fmla="*/ 1670122 h 2993922"/>
              <a:gd name="connsiteX3066" fmla="*/ 7836904 w 8938307"/>
              <a:gd name="connsiteY3066" fmla="*/ 1659530 h 2993922"/>
              <a:gd name="connsiteX3067" fmla="*/ 7858085 w 8938307"/>
              <a:gd name="connsiteY3067" fmla="*/ 1659530 h 2993922"/>
              <a:gd name="connsiteX3068" fmla="*/ 7879267 w 8938307"/>
              <a:gd name="connsiteY3068" fmla="*/ 1670122 h 2993922"/>
              <a:gd name="connsiteX3069" fmla="*/ 7900446 w 8938307"/>
              <a:gd name="connsiteY3069" fmla="*/ 1670122 h 2993922"/>
              <a:gd name="connsiteX3070" fmla="*/ 7911038 w 8938307"/>
              <a:gd name="connsiteY3070" fmla="*/ 1680711 h 2993922"/>
              <a:gd name="connsiteX3071" fmla="*/ 7926923 w 8938307"/>
              <a:gd name="connsiteY3071" fmla="*/ 1680711 h 2993922"/>
              <a:gd name="connsiteX3072" fmla="*/ 7953398 w 8938307"/>
              <a:gd name="connsiteY3072" fmla="*/ 1691301 h 2993922"/>
              <a:gd name="connsiteX3073" fmla="*/ 8016942 w 8938307"/>
              <a:gd name="connsiteY3073" fmla="*/ 1712482 h 2993922"/>
              <a:gd name="connsiteX3074" fmla="*/ 8027531 w 8938307"/>
              <a:gd name="connsiteY3074" fmla="*/ 1723074 h 2993922"/>
              <a:gd name="connsiteX3075" fmla="*/ 7995760 w 8938307"/>
              <a:gd name="connsiteY3075" fmla="*/ 1712482 h 2993922"/>
              <a:gd name="connsiteX3076" fmla="*/ 7974579 w 8938307"/>
              <a:gd name="connsiteY3076" fmla="*/ 1707187 h 2993922"/>
              <a:gd name="connsiteX3077" fmla="*/ 7953398 w 8938307"/>
              <a:gd name="connsiteY3077" fmla="*/ 1701893 h 2993922"/>
              <a:gd name="connsiteX3078" fmla="*/ 7868675 w 8938307"/>
              <a:gd name="connsiteY3078" fmla="*/ 1680711 h 2993922"/>
              <a:gd name="connsiteX3079" fmla="*/ 7836904 w 8938307"/>
              <a:gd name="connsiteY3079" fmla="*/ 1659530 h 2993922"/>
              <a:gd name="connsiteX3080" fmla="*/ 7476830 w 8938307"/>
              <a:gd name="connsiteY3080" fmla="*/ 1659530 h 2993922"/>
              <a:gd name="connsiteX3081" fmla="*/ 7519192 w 8938307"/>
              <a:gd name="connsiteY3081" fmla="*/ 1670122 h 2993922"/>
              <a:gd name="connsiteX3082" fmla="*/ 7519192 w 8938307"/>
              <a:gd name="connsiteY3082" fmla="*/ 1659530 h 2993922"/>
              <a:gd name="connsiteX3083" fmla="*/ 7492716 w 8938307"/>
              <a:gd name="connsiteY3083" fmla="*/ 1659530 h 2993922"/>
              <a:gd name="connsiteX3084" fmla="*/ 7483450 w 8938307"/>
              <a:gd name="connsiteY3084" fmla="*/ 1659530 h 2993922"/>
              <a:gd name="connsiteX3085" fmla="*/ 7296793 w 8938307"/>
              <a:gd name="connsiteY3085" fmla="*/ 1659530 h 2993922"/>
              <a:gd name="connsiteX3086" fmla="*/ 7286203 w 8938307"/>
              <a:gd name="connsiteY3086" fmla="*/ 1670122 h 2993922"/>
              <a:gd name="connsiteX3087" fmla="*/ 7302088 w 8938307"/>
              <a:gd name="connsiteY3087" fmla="*/ 1670122 h 2993922"/>
              <a:gd name="connsiteX3088" fmla="*/ 7317974 w 8938307"/>
              <a:gd name="connsiteY3088" fmla="*/ 1664826 h 2993922"/>
              <a:gd name="connsiteX3089" fmla="*/ 7312678 w 8938307"/>
              <a:gd name="connsiteY3089" fmla="*/ 1659530 h 2993922"/>
              <a:gd name="connsiteX3090" fmla="*/ 7296793 w 8938307"/>
              <a:gd name="connsiteY3090" fmla="*/ 1659530 h 2993922"/>
              <a:gd name="connsiteX3091" fmla="*/ 4490334 w 8938307"/>
              <a:gd name="connsiteY3091" fmla="*/ 1659530 h 2993922"/>
              <a:gd name="connsiteX3092" fmla="*/ 4490334 w 8938307"/>
              <a:gd name="connsiteY3092" fmla="*/ 1670122 h 2993922"/>
              <a:gd name="connsiteX3093" fmla="*/ 4500924 w 8938307"/>
              <a:gd name="connsiteY3093" fmla="*/ 1670122 h 2993922"/>
              <a:gd name="connsiteX3094" fmla="*/ 4490334 w 8938307"/>
              <a:gd name="connsiteY3094" fmla="*/ 1659530 h 2993922"/>
              <a:gd name="connsiteX3095" fmla="*/ 3219485 w 8938307"/>
              <a:gd name="connsiteY3095" fmla="*/ 1659530 h 2993922"/>
              <a:gd name="connsiteX3096" fmla="*/ 3219485 w 8938307"/>
              <a:gd name="connsiteY3096" fmla="*/ 1670122 h 2993922"/>
              <a:gd name="connsiteX3097" fmla="*/ 3230075 w 8938307"/>
              <a:gd name="connsiteY3097" fmla="*/ 1670122 h 2993922"/>
              <a:gd name="connsiteX3098" fmla="*/ 4003175 w 8938307"/>
              <a:gd name="connsiteY3098" fmla="*/ 1648940 h 2993922"/>
              <a:gd name="connsiteX3099" fmla="*/ 4024356 w 8938307"/>
              <a:gd name="connsiteY3099" fmla="*/ 1648940 h 2993922"/>
              <a:gd name="connsiteX3100" fmla="*/ 4024356 w 8938307"/>
              <a:gd name="connsiteY3100" fmla="*/ 1659530 h 2993922"/>
              <a:gd name="connsiteX3101" fmla="*/ 4003175 w 8938307"/>
              <a:gd name="connsiteY3101" fmla="*/ 1648940 h 2993922"/>
              <a:gd name="connsiteX3102" fmla="*/ 7512964 w 8938307"/>
              <a:gd name="connsiteY3102" fmla="*/ 1644577 h 2993922"/>
              <a:gd name="connsiteX3103" fmla="*/ 7509924 w 8938307"/>
              <a:gd name="connsiteY3103" fmla="*/ 1647617 h 2993922"/>
              <a:gd name="connsiteX3104" fmla="*/ 7508601 w 8938307"/>
              <a:gd name="connsiteY3104" fmla="*/ 1648940 h 2993922"/>
              <a:gd name="connsiteX3105" fmla="*/ 8030180 w 8938307"/>
              <a:gd name="connsiteY3105" fmla="*/ 1643646 h 2993922"/>
              <a:gd name="connsiteX3106" fmla="*/ 8038123 w 8938307"/>
              <a:gd name="connsiteY3106" fmla="*/ 1648940 h 2993922"/>
              <a:gd name="connsiteX3107" fmla="*/ 8027531 w 8938307"/>
              <a:gd name="connsiteY3107" fmla="*/ 1648940 h 2993922"/>
              <a:gd name="connsiteX3108" fmla="*/ 8030180 w 8938307"/>
              <a:gd name="connsiteY3108" fmla="*/ 1643646 h 2993922"/>
              <a:gd name="connsiteX3109" fmla="*/ 8154617 w 8938307"/>
              <a:gd name="connsiteY3109" fmla="*/ 1638349 h 2993922"/>
              <a:gd name="connsiteX3110" fmla="*/ 8175798 w 8938307"/>
              <a:gd name="connsiteY3110" fmla="*/ 1648940 h 2993922"/>
              <a:gd name="connsiteX3111" fmla="*/ 8154617 w 8938307"/>
              <a:gd name="connsiteY3111" fmla="*/ 1648940 h 2993922"/>
              <a:gd name="connsiteX3112" fmla="*/ 7275612 w 8938307"/>
              <a:gd name="connsiteY3112" fmla="*/ 1638349 h 2993922"/>
              <a:gd name="connsiteX3113" fmla="*/ 7275612 w 8938307"/>
              <a:gd name="connsiteY3113" fmla="*/ 1659530 h 2993922"/>
              <a:gd name="connsiteX3114" fmla="*/ 7296793 w 8938307"/>
              <a:gd name="connsiteY3114" fmla="*/ 1648940 h 2993922"/>
              <a:gd name="connsiteX3115" fmla="*/ 7312678 w 8938307"/>
              <a:gd name="connsiteY3115" fmla="*/ 1654235 h 2993922"/>
              <a:gd name="connsiteX3116" fmla="*/ 7328564 w 8938307"/>
              <a:gd name="connsiteY3116" fmla="*/ 1659530 h 2993922"/>
              <a:gd name="connsiteX3117" fmla="*/ 7317974 w 8938307"/>
              <a:gd name="connsiteY3117" fmla="*/ 1638349 h 2993922"/>
              <a:gd name="connsiteX3118" fmla="*/ 7296793 w 8938307"/>
              <a:gd name="connsiteY3118" fmla="*/ 1638349 h 2993922"/>
              <a:gd name="connsiteX3119" fmla="*/ 2859410 w 8938307"/>
              <a:gd name="connsiteY3119" fmla="*/ 1638349 h 2993922"/>
              <a:gd name="connsiteX3120" fmla="*/ 2870002 w 8938307"/>
              <a:gd name="connsiteY3120" fmla="*/ 1638349 h 2993922"/>
              <a:gd name="connsiteX3121" fmla="*/ 2859410 w 8938307"/>
              <a:gd name="connsiteY3121" fmla="*/ 1648940 h 2993922"/>
              <a:gd name="connsiteX3122" fmla="*/ 7717762 w 8938307"/>
              <a:gd name="connsiteY3122" fmla="*/ 1633055 h 2993922"/>
              <a:gd name="connsiteX3123" fmla="*/ 7720409 w 8938307"/>
              <a:gd name="connsiteY3123" fmla="*/ 1638349 h 2993922"/>
              <a:gd name="connsiteX3124" fmla="*/ 7725704 w 8938307"/>
              <a:gd name="connsiteY3124" fmla="*/ 1638349 h 2993922"/>
              <a:gd name="connsiteX3125" fmla="*/ 7741590 w 8938307"/>
              <a:gd name="connsiteY3125" fmla="*/ 1638349 h 2993922"/>
              <a:gd name="connsiteX3126" fmla="*/ 7762772 w 8938307"/>
              <a:gd name="connsiteY3126" fmla="*/ 1648940 h 2993922"/>
              <a:gd name="connsiteX3127" fmla="*/ 7741590 w 8938307"/>
              <a:gd name="connsiteY3127" fmla="*/ 1648940 h 2993922"/>
              <a:gd name="connsiteX3128" fmla="*/ 7709820 w 8938307"/>
              <a:gd name="connsiteY3128" fmla="*/ 1638349 h 2993922"/>
              <a:gd name="connsiteX3129" fmla="*/ 7717762 w 8938307"/>
              <a:gd name="connsiteY3129" fmla="*/ 1633055 h 2993922"/>
              <a:gd name="connsiteX3130" fmla="*/ 7634362 w 8938307"/>
              <a:gd name="connsiteY3130" fmla="*/ 1630406 h 2993922"/>
              <a:gd name="connsiteX3131" fmla="*/ 7625096 w 8938307"/>
              <a:gd name="connsiteY3131" fmla="*/ 1633055 h 2993922"/>
              <a:gd name="connsiteX3132" fmla="*/ 7625096 w 8938307"/>
              <a:gd name="connsiteY3132" fmla="*/ 1648940 h 2993922"/>
              <a:gd name="connsiteX3133" fmla="*/ 7646278 w 8938307"/>
              <a:gd name="connsiteY3133" fmla="*/ 1638349 h 2993922"/>
              <a:gd name="connsiteX3134" fmla="*/ 7640982 w 8938307"/>
              <a:gd name="connsiteY3134" fmla="*/ 1633055 h 2993922"/>
              <a:gd name="connsiteX3135" fmla="*/ 7634362 w 8938307"/>
              <a:gd name="connsiteY3135" fmla="*/ 1630406 h 2993922"/>
              <a:gd name="connsiteX3136" fmla="*/ 7762772 w 8938307"/>
              <a:gd name="connsiteY3136" fmla="*/ 1627759 h 2993922"/>
              <a:gd name="connsiteX3137" fmla="*/ 7773361 w 8938307"/>
              <a:gd name="connsiteY3137" fmla="*/ 1627759 h 2993922"/>
              <a:gd name="connsiteX3138" fmla="*/ 7789248 w 8938307"/>
              <a:gd name="connsiteY3138" fmla="*/ 1633055 h 2993922"/>
              <a:gd name="connsiteX3139" fmla="*/ 7810428 w 8938307"/>
              <a:gd name="connsiteY3139" fmla="*/ 1638349 h 2993922"/>
              <a:gd name="connsiteX3140" fmla="*/ 7826313 w 8938307"/>
              <a:gd name="connsiteY3140" fmla="*/ 1648940 h 2993922"/>
              <a:gd name="connsiteX3141" fmla="*/ 7830285 w 8938307"/>
              <a:gd name="connsiteY3141" fmla="*/ 1648940 h 2993922"/>
              <a:gd name="connsiteX3142" fmla="*/ 7831609 w 8938307"/>
              <a:gd name="connsiteY3142" fmla="*/ 1648940 h 2993922"/>
              <a:gd name="connsiteX3143" fmla="*/ 7836904 w 8938307"/>
              <a:gd name="connsiteY3143" fmla="*/ 1648940 h 2993922"/>
              <a:gd name="connsiteX3144" fmla="*/ 7826313 w 8938307"/>
              <a:gd name="connsiteY3144" fmla="*/ 1659530 h 2993922"/>
              <a:gd name="connsiteX3145" fmla="*/ 7805134 w 8938307"/>
              <a:gd name="connsiteY3145" fmla="*/ 1648940 h 2993922"/>
              <a:gd name="connsiteX3146" fmla="*/ 7794542 w 8938307"/>
              <a:gd name="connsiteY3146" fmla="*/ 1648940 h 2993922"/>
              <a:gd name="connsiteX3147" fmla="*/ 7794542 w 8938307"/>
              <a:gd name="connsiteY3147" fmla="*/ 1638349 h 2993922"/>
              <a:gd name="connsiteX3148" fmla="*/ 7783952 w 8938307"/>
              <a:gd name="connsiteY3148" fmla="*/ 1638349 h 2993922"/>
              <a:gd name="connsiteX3149" fmla="*/ 7768067 w 8938307"/>
              <a:gd name="connsiteY3149" fmla="*/ 1638349 h 2993922"/>
              <a:gd name="connsiteX3150" fmla="*/ 7762772 w 8938307"/>
              <a:gd name="connsiteY3150" fmla="*/ 1627759 h 2993922"/>
              <a:gd name="connsiteX3151" fmla="*/ 7582734 w 8938307"/>
              <a:gd name="connsiteY3151" fmla="*/ 1617170 h 2993922"/>
              <a:gd name="connsiteX3152" fmla="*/ 7582734 w 8938307"/>
              <a:gd name="connsiteY3152" fmla="*/ 1627759 h 2993922"/>
              <a:gd name="connsiteX3153" fmla="*/ 7593326 w 8938307"/>
              <a:gd name="connsiteY3153" fmla="*/ 1633055 h 2993922"/>
              <a:gd name="connsiteX3154" fmla="*/ 7593326 w 8938307"/>
              <a:gd name="connsiteY3154" fmla="*/ 1638349 h 2993922"/>
              <a:gd name="connsiteX3155" fmla="*/ 7603915 w 8938307"/>
              <a:gd name="connsiteY3155" fmla="*/ 1638349 h 2993922"/>
              <a:gd name="connsiteX3156" fmla="*/ 2774687 w 8938307"/>
              <a:gd name="connsiteY3156" fmla="*/ 1617170 h 2993922"/>
              <a:gd name="connsiteX3157" fmla="*/ 2774687 w 8938307"/>
              <a:gd name="connsiteY3157" fmla="*/ 1627759 h 2993922"/>
              <a:gd name="connsiteX3158" fmla="*/ 2769392 w 8938307"/>
              <a:gd name="connsiteY3158" fmla="*/ 1633055 h 2993922"/>
              <a:gd name="connsiteX3159" fmla="*/ 2764097 w 8938307"/>
              <a:gd name="connsiteY3159" fmla="*/ 1622464 h 2993922"/>
              <a:gd name="connsiteX3160" fmla="*/ 2774687 w 8938307"/>
              <a:gd name="connsiteY3160" fmla="*/ 1617170 h 2993922"/>
              <a:gd name="connsiteX3161" fmla="*/ 8022237 w 8938307"/>
              <a:gd name="connsiteY3161" fmla="*/ 1606578 h 2993922"/>
              <a:gd name="connsiteX3162" fmla="*/ 8027531 w 8938307"/>
              <a:gd name="connsiteY3162" fmla="*/ 1606578 h 2993922"/>
              <a:gd name="connsiteX3163" fmla="*/ 8038123 w 8938307"/>
              <a:gd name="connsiteY3163" fmla="*/ 1606578 h 2993922"/>
              <a:gd name="connsiteX3164" fmla="*/ 8080483 w 8938307"/>
              <a:gd name="connsiteY3164" fmla="*/ 1617170 h 2993922"/>
              <a:gd name="connsiteX3165" fmla="*/ 8112254 w 8938307"/>
              <a:gd name="connsiteY3165" fmla="*/ 1638349 h 2993922"/>
              <a:gd name="connsiteX3166" fmla="*/ 8101664 w 8938307"/>
              <a:gd name="connsiteY3166" fmla="*/ 1638349 h 2993922"/>
              <a:gd name="connsiteX3167" fmla="*/ 7529782 w 8938307"/>
              <a:gd name="connsiteY3167" fmla="*/ 1606578 h 2993922"/>
              <a:gd name="connsiteX3168" fmla="*/ 7529782 w 8938307"/>
              <a:gd name="connsiteY3168" fmla="*/ 1617170 h 2993922"/>
              <a:gd name="connsiteX3169" fmla="*/ 7540374 w 8938307"/>
              <a:gd name="connsiteY3169" fmla="*/ 1606578 h 2993922"/>
              <a:gd name="connsiteX3170" fmla="*/ 3145351 w 8938307"/>
              <a:gd name="connsiteY3170" fmla="*/ 1606578 h 2993922"/>
              <a:gd name="connsiteX3171" fmla="*/ 3166533 w 8938307"/>
              <a:gd name="connsiteY3171" fmla="*/ 1606578 h 2993922"/>
              <a:gd name="connsiteX3172" fmla="*/ 3166533 w 8938307"/>
              <a:gd name="connsiteY3172" fmla="*/ 1617170 h 2993922"/>
              <a:gd name="connsiteX3173" fmla="*/ 3145351 w 8938307"/>
              <a:gd name="connsiteY3173" fmla="*/ 1606578 h 2993922"/>
              <a:gd name="connsiteX3174" fmla="*/ 8610004 w 8938307"/>
              <a:gd name="connsiteY3174" fmla="*/ 1595988 h 2993922"/>
              <a:gd name="connsiteX3175" fmla="*/ 8620595 w 8938307"/>
              <a:gd name="connsiteY3175" fmla="*/ 1595988 h 2993922"/>
              <a:gd name="connsiteX3176" fmla="*/ 8641775 w 8938307"/>
              <a:gd name="connsiteY3176" fmla="*/ 1595988 h 2993922"/>
              <a:gd name="connsiteX3177" fmla="*/ 8652366 w 8938307"/>
              <a:gd name="connsiteY3177" fmla="*/ 1595988 h 2993922"/>
              <a:gd name="connsiteX3178" fmla="*/ 8657660 w 8938307"/>
              <a:gd name="connsiteY3178" fmla="*/ 1601283 h 2993922"/>
              <a:gd name="connsiteX3179" fmla="*/ 8673545 w 8938307"/>
              <a:gd name="connsiteY3179" fmla="*/ 1606578 h 2993922"/>
              <a:gd name="connsiteX3180" fmla="*/ 8710613 w 8938307"/>
              <a:gd name="connsiteY3180" fmla="*/ 1617170 h 2993922"/>
              <a:gd name="connsiteX3181" fmla="*/ 8758270 w 8938307"/>
              <a:gd name="connsiteY3181" fmla="*/ 1638349 h 2993922"/>
              <a:gd name="connsiteX3182" fmla="*/ 8774155 w 8938307"/>
              <a:gd name="connsiteY3182" fmla="*/ 1638349 h 2993922"/>
              <a:gd name="connsiteX3183" fmla="*/ 8784747 w 8938307"/>
              <a:gd name="connsiteY3183" fmla="*/ 1638349 h 2993922"/>
              <a:gd name="connsiteX3184" fmla="*/ 8795336 w 8938307"/>
              <a:gd name="connsiteY3184" fmla="*/ 1643645 h 2993922"/>
              <a:gd name="connsiteX3185" fmla="*/ 8800632 w 8938307"/>
              <a:gd name="connsiteY3185" fmla="*/ 1648940 h 2993922"/>
              <a:gd name="connsiteX3186" fmla="*/ 8821812 w 8938307"/>
              <a:gd name="connsiteY3186" fmla="*/ 1670122 h 2993922"/>
              <a:gd name="connsiteX3187" fmla="*/ 8842993 w 8938307"/>
              <a:gd name="connsiteY3187" fmla="*/ 1680711 h 2993922"/>
              <a:gd name="connsiteX3188" fmla="*/ 8800632 w 8938307"/>
              <a:gd name="connsiteY3188" fmla="*/ 1680711 h 2993922"/>
              <a:gd name="connsiteX3189" fmla="*/ 8768861 w 8938307"/>
              <a:gd name="connsiteY3189" fmla="*/ 1659530 h 2993922"/>
              <a:gd name="connsiteX3190" fmla="*/ 8747679 w 8938307"/>
              <a:gd name="connsiteY3190" fmla="*/ 1654235 h 2993922"/>
              <a:gd name="connsiteX3191" fmla="*/ 8737089 w 8938307"/>
              <a:gd name="connsiteY3191" fmla="*/ 1648940 h 2993922"/>
              <a:gd name="connsiteX3192" fmla="*/ 8721203 w 8938307"/>
              <a:gd name="connsiteY3192" fmla="*/ 1643645 h 2993922"/>
              <a:gd name="connsiteX3193" fmla="*/ 8705318 w 8938307"/>
              <a:gd name="connsiteY3193" fmla="*/ 1638349 h 2993922"/>
              <a:gd name="connsiteX3194" fmla="*/ 8694728 w 8938307"/>
              <a:gd name="connsiteY3194" fmla="*/ 1627759 h 2993922"/>
              <a:gd name="connsiteX3195" fmla="*/ 8689432 w 8938307"/>
              <a:gd name="connsiteY3195" fmla="*/ 1622464 h 2993922"/>
              <a:gd name="connsiteX3196" fmla="*/ 8678843 w 8938307"/>
              <a:gd name="connsiteY3196" fmla="*/ 1617170 h 2993922"/>
              <a:gd name="connsiteX3197" fmla="*/ 8662957 w 8938307"/>
              <a:gd name="connsiteY3197" fmla="*/ 1617170 h 2993922"/>
              <a:gd name="connsiteX3198" fmla="*/ 8641775 w 8938307"/>
              <a:gd name="connsiteY3198" fmla="*/ 1617170 h 2993922"/>
              <a:gd name="connsiteX3199" fmla="*/ 8620595 w 8938307"/>
              <a:gd name="connsiteY3199" fmla="*/ 1611874 h 2993922"/>
              <a:gd name="connsiteX3200" fmla="*/ 8610004 w 8938307"/>
              <a:gd name="connsiteY3200" fmla="*/ 1595988 h 2993922"/>
              <a:gd name="connsiteX3201" fmla="*/ 7900446 w 8938307"/>
              <a:gd name="connsiteY3201" fmla="*/ 1595988 h 2993922"/>
              <a:gd name="connsiteX3202" fmla="*/ 7911038 w 8938307"/>
              <a:gd name="connsiteY3202" fmla="*/ 1595988 h 2993922"/>
              <a:gd name="connsiteX3203" fmla="*/ 7911038 w 8938307"/>
              <a:gd name="connsiteY3203" fmla="*/ 1606578 h 2993922"/>
              <a:gd name="connsiteX3204" fmla="*/ 7900446 w 8938307"/>
              <a:gd name="connsiteY3204" fmla="*/ 1595988 h 2993922"/>
              <a:gd name="connsiteX3205" fmla="*/ 7720409 w 8938307"/>
              <a:gd name="connsiteY3205" fmla="*/ 1595988 h 2993922"/>
              <a:gd name="connsiteX3206" fmla="*/ 7731000 w 8938307"/>
              <a:gd name="connsiteY3206" fmla="*/ 1601283 h 2993922"/>
              <a:gd name="connsiteX3207" fmla="*/ 7731000 w 8938307"/>
              <a:gd name="connsiteY3207" fmla="*/ 1617170 h 2993922"/>
              <a:gd name="connsiteX3208" fmla="*/ 7731000 w 8938307"/>
              <a:gd name="connsiteY3208" fmla="*/ 1627759 h 2993922"/>
              <a:gd name="connsiteX3209" fmla="*/ 7720409 w 8938307"/>
              <a:gd name="connsiteY3209" fmla="*/ 1622464 h 2993922"/>
              <a:gd name="connsiteX3210" fmla="*/ 7709820 w 8938307"/>
              <a:gd name="connsiteY3210" fmla="*/ 1606578 h 2993922"/>
              <a:gd name="connsiteX3211" fmla="*/ 3463064 w 8938307"/>
              <a:gd name="connsiteY3211" fmla="*/ 1595988 h 2993922"/>
              <a:gd name="connsiteX3212" fmla="*/ 3484244 w 8938307"/>
              <a:gd name="connsiteY3212" fmla="*/ 1606578 h 2993922"/>
              <a:gd name="connsiteX3213" fmla="*/ 3494834 w 8938307"/>
              <a:gd name="connsiteY3213" fmla="*/ 1606578 h 2993922"/>
              <a:gd name="connsiteX3214" fmla="*/ 3505426 w 8938307"/>
              <a:gd name="connsiteY3214" fmla="*/ 1617170 h 2993922"/>
              <a:gd name="connsiteX3215" fmla="*/ 3547788 w 8938307"/>
              <a:gd name="connsiteY3215" fmla="*/ 1638349 h 2993922"/>
              <a:gd name="connsiteX3216" fmla="*/ 3621920 w 8938307"/>
              <a:gd name="connsiteY3216" fmla="*/ 1659530 h 2993922"/>
              <a:gd name="connsiteX3217" fmla="*/ 3643100 w 8938307"/>
              <a:gd name="connsiteY3217" fmla="*/ 1664826 h 2993922"/>
              <a:gd name="connsiteX3218" fmla="*/ 3664282 w 8938307"/>
              <a:gd name="connsiteY3218" fmla="*/ 1670122 h 2993922"/>
              <a:gd name="connsiteX3219" fmla="*/ 3738415 w 8938307"/>
              <a:gd name="connsiteY3219" fmla="*/ 1701893 h 2993922"/>
              <a:gd name="connsiteX3220" fmla="*/ 3717234 w 8938307"/>
              <a:gd name="connsiteY3220" fmla="*/ 1701893 h 2993922"/>
              <a:gd name="connsiteX3221" fmla="*/ 3664282 w 8938307"/>
              <a:gd name="connsiteY3221" fmla="*/ 1691301 h 2993922"/>
              <a:gd name="connsiteX3222" fmla="*/ 3611330 w 8938307"/>
              <a:gd name="connsiteY3222" fmla="*/ 1670122 h 2993922"/>
              <a:gd name="connsiteX3223" fmla="*/ 3595444 w 8938307"/>
              <a:gd name="connsiteY3223" fmla="*/ 1664826 h 2993922"/>
              <a:gd name="connsiteX3224" fmla="*/ 3568968 w 8938307"/>
              <a:gd name="connsiteY3224" fmla="*/ 1664826 h 2993922"/>
              <a:gd name="connsiteX3225" fmla="*/ 3531901 w 8938307"/>
              <a:gd name="connsiteY3225" fmla="*/ 1648940 h 2993922"/>
              <a:gd name="connsiteX3226" fmla="*/ 3505426 w 8938307"/>
              <a:gd name="connsiteY3226" fmla="*/ 1638349 h 2993922"/>
              <a:gd name="connsiteX3227" fmla="*/ 3489540 w 8938307"/>
              <a:gd name="connsiteY3227" fmla="*/ 1638349 h 2993922"/>
              <a:gd name="connsiteX3228" fmla="*/ 3473655 w 8938307"/>
              <a:gd name="connsiteY3228" fmla="*/ 1627759 h 2993922"/>
              <a:gd name="connsiteX3229" fmla="*/ 3463064 w 8938307"/>
              <a:gd name="connsiteY3229" fmla="*/ 1595988 h 2993922"/>
              <a:gd name="connsiteX3230" fmla="*/ 2732326 w 8938307"/>
              <a:gd name="connsiteY3230" fmla="*/ 1595988 h 2993922"/>
              <a:gd name="connsiteX3231" fmla="*/ 2753506 w 8938307"/>
              <a:gd name="connsiteY3231" fmla="*/ 1606578 h 2993922"/>
              <a:gd name="connsiteX3232" fmla="*/ 2748211 w 8938307"/>
              <a:gd name="connsiteY3232" fmla="*/ 1606578 h 2993922"/>
              <a:gd name="connsiteX3233" fmla="*/ 2732326 w 8938307"/>
              <a:gd name="connsiteY3233" fmla="*/ 1606578 h 2993922"/>
              <a:gd name="connsiteX3234" fmla="*/ 7402697 w 8938307"/>
              <a:gd name="connsiteY3234" fmla="*/ 1585397 h 2993922"/>
              <a:gd name="connsiteX3235" fmla="*/ 7370926 w 8938307"/>
              <a:gd name="connsiteY3235" fmla="*/ 1595988 h 2993922"/>
              <a:gd name="connsiteX3236" fmla="*/ 7360336 w 8938307"/>
              <a:gd name="connsiteY3236" fmla="*/ 1595988 h 2993922"/>
              <a:gd name="connsiteX3237" fmla="*/ 7349745 w 8938307"/>
              <a:gd name="connsiteY3237" fmla="*/ 1606578 h 2993922"/>
              <a:gd name="connsiteX3238" fmla="*/ 7360336 w 8938307"/>
              <a:gd name="connsiteY3238" fmla="*/ 1606578 h 2993922"/>
              <a:gd name="connsiteX3239" fmla="*/ 7370926 w 8938307"/>
              <a:gd name="connsiteY3239" fmla="*/ 1606578 h 2993922"/>
              <a:gd name="connsiteX3240" fmla="*/ 7392107 w 8938307"/>
              <a:gd name="connsiteY3240" fmla="*/ 1606578 h 2993922"/>
              <a:gd name="connsiteX3241" fmla="*/ 7402697 w 8938307"/>
              <a:gd name="connsiteY3241" fmla="*/ 1617170 h 2993922"/>
              <a:gd name="connsiteX3242" fmla="*/ 7402697 w 8938307"/>
              <a:gd name="connsiteY3242" fmla="*/ 1595988 h 2993922"/>
              <a:gd name="connsiteX3243" fmla="*/ 3929042 w 8938307"/>
              <a:gd name="connsiteY3243" fmla="*/ 1574807 h 2993922"/>
              <a:gd name="connsiteX3244" fmla="*/ 3934338 w 8938307"/>
              <a:gd name="connsiteY3244" fmla="*/ 1580103 h 2993922"/>
              <a:gd name="connsiteX3245" fmla="*/ 3939633 w 8938307"/>
              <a:gd name="connsiteY3245" fmla="*/ 1585397 h 2993922"/>
              <a:gd name="connsiteX3246" fmla="*/ 3939633 w 8938307"/>
              <a:gd name="connsiteY3246" fmla="*/ 1574807 h 2993922"/>
              <a:gd name="connsiteX3247" fmla="*/ 8547785 w 8938307"/>
              <a:gd name="connsiteY3247" fmla="*/ 1568188 h 2993922"/>
              <a:gd name="connsiteX3248" fmla="*/ 8551756 w 8938307"/>
              <a:gd name="connsiteY3248" fmla="*/ 1569512 h 2993922"/>
              <a:gd name="connsiteX3249" fmla="*/ 8567641 w 8938307"/>
              <a:gd name="connsiteY3249" fmla="*/ 1574807 h 2993922"/>
              <a:gd name="connsiteX3250" fmla="*/ 8578233 w 8938307"/>
              <a:gd name="connsiteY3250" fmla="*/ 1585397 h 2993922"/>
              <a:gd name="connsiteX3251" fmla="*/ 8557053 w 8938307"/>
              <a:gd name="connsiteY3251" fmla="*/ 1585397 h 2993922"/>
              <a:gd name="connsiteX3252" fmla="*/ 8546462 w 8938307"/>
              <a:gd name="connsiteY3252" fmla="*/ 1574807 h 2993922"/>
              <a:gd name="connsiteX3253" fmla="*/ 8547785 w 8938307"/>
              <a:gd name="connsiteY3253" fmla="*/ 1568188 h 2993922"/>
              <a:gd name="connsiteX3254" fmla="*/ 7455649 w 8938307"/>
              <a:gd name="connsiteY3254" fmla="*/ 1564218 h 2993922"/>
              <a:gd name="connsiteX3255" fmla="*/ 7445059 w 8938307"/>
              <a:gd name="connsiteY3255" fmla="*/ 1574807 h 2993922"/>
              <a:gd name="connsiteX3256" fmla="*/ 7445059 w 8938307"/>
              <a:gd name="connsiteY3256" fmla="*/ 1585397 h 2993922"/>
              <a:gd name="connsiteX3257" fmla="*/ 7476830 w 8938307"/>
              <a:gd name="connsiteY3257" fmla="*/ 1574807 h 2993922"/>
              <a:gd name="connsiteX3258" fmla="*/ 7455649 w 8938307"/>
              <a:gd name="connsiteY3258" fmla="*/ 1564218 h 2993922"/>
              <a:gd name="connsiteX3259" fmla="*/ 2933543 w 8938307"/>
              <a:gd name="connsiteY3259" fmla="*/ 1564218 h 2993922"/>
              <a:gd name="connsiteX3260" fmla="*/ 2954724 w 8938307"/>
              <a:gd name="connsiteY3260" fmla="*/ 1564218 h 2993922"/>
              <a:gd name="connsiteX3261" fmla="*/ 2986495 w 8938307"/>
              <a:gd name="connsiteY3261" fmla="*/ 1580103 h 2993922"/>
              <a:gd name="connsiteX3262" fmla="*/ 3007676 w 8938307"/>
              <a:gd name="connsiteY3262" fmla="*/ 1585397 h 2993922"/>
              <a:gd name="connsiteX3263" fmla="*/ 3050039 w 8938307"/>
              <a:gd name="connsiteY3263" fmla="*/ 1606578 h 2993922"/>
              <a:gd name="connsiteX3264" fmla="*/ 3060629 w 8938307"/>
              <a:gd name="connsiteY3264" fmla="*/ 1606578 h 2993922"/>
              <a:gd name="connsiteX3265" fmla="*/ 3113581 w 8938307"/>
              <a:gd name="connsiteY3265" fmla="*/ 1617170 h 2993922"/>
              <a:gd name="connsiteX3266" fmla="*/ 3171829 w 8938307"/>
              <a:gd name="connsiteY3266" fmla="*/ 1638349 h 2993922"/>
              <a:gd name="connsiteX3267" fmla="*/ 3208895 w 8938307"/>
              <a:gd name="connsiteY3267" fmla="*/ 1648940 h 2993922"/>
              <a:gd name="connsiteX3268" fmla="*/ 3251255 w 8938307"/>
              <a:gd name="connsiteY3268" fmla="*/ 1659530 h 2993922"/>
              <a:gd name="connsiteX3269" fmla="*/ 3261847 w 8938307"/>
              <a:gd name="connsiteY3269" fmla="*/ 1659530 h 2993922"/>
              <a:gd name="connsiteX3270" fmla="*/ 3272437 w 8938307"/>
              <a:gd name="connsiteY3270" fmla="*/ 1659530 h 2993922"/>
              <a:gd name="connsiteX3271" fmla="*/ 3283027 w 8938307"/>
              <a:gd name="connsiteY3271" fmla="*/ 1659530 h 2993922"/>
              <a:gd name="connsiteX3272" fmla="*/ 3304208 w 8938307"/>
              <a:gd name="connsiteY3272" fmla="*/ 1670122 h 2993922"/>
              <a:gd name="connsiteX3273" fmla="*/ 3357160 w 8938307"/>
              <a:gd name="connsiteY3273" fmla="*/ 1691301 h 2993922"/>
              <a:gd name="connsiteX3274" fmla="*/ 3367751 w 8938307"/>
              <a:gd name="connsiteY3274" fmla="*/ 1701893 h 2993922"/>
              <a:gd name="connsiteX3275" fmla="*/ 3373046 w 8938307"/>
              <a:gd name="connsiteY3275" fmla="*/ 1712482 h 2993922"/>
              <a:gd name="connsiteX3276" fmla="*/ 3378341 w 8938307"/>
              <a:gd name="connsiteY3276" fmla="*/ 1701893 h 2993922"/>
              <a:gd name="connsiteX3277" fmla="*/ 3399522 w 8938307"/>
              <a:gd name="connsiteY3277" fmla="*/ 1701893 h 2993922"/>
              <a:gd name="connsiteX3278" fmla="*/ 3404817 w 8938307"/>
              <a:gd name="connsiteY3278" fmla="*/ 1707187 h 2993922"/>
              <a:gd name="connsiteX3279" fmla="*/ 3415408 w 8938307"/>
              <a:gd name="connsiteY3279" fmla="*/ 1707187 h 2993922"/>
              <a:gd name="connsiteX3280" fmla="*/ 3431293 w 8938307"/>
              <a:gd name="connsiteY3280" fmla="*/ 1712482 h 2993922"/>
              <a:gd name="connsiteX3281" fmla="*/ 3463064 w 8938307"/>
              <a:gd name="connsiteY3281" fmla="*/ 1723074 h 2993922"/>
              <a:gd name="connsiteX3282" fmla="*/ 3568968 w 8938307"/>
              <a:gd name="connsiteY3282" fmla="*/ 1754845 h 2993922"/>
              <a:gd name="connsiteX3283" fmla="*/ 3595444 w 8938307"/>
              <a:gd name="connsiteY3283" fmla="*/ 1765434 h 2993922"/>
              <a:gd name="connsiteX3284" fmla="*/ 3632511 w 8938307"/>
              <a:gd name="connsiteY3284" fmla="*/ 1765434 h 2993922"/>
              <a:gd name="connsiteX3285" fmla="*/ 3643100 w 8938307"/>
              <a:gd name="connsiteY3285" fmla="*/ 1770730 h 2993922"/>
              <a:gd name="connsiteX3286" fmla="*/ 3653692 w 8938307"/>
              <a:gd name="connsiteY3286" fmla="*/ 1765434 h 2993922"/>
              <a:gd name="connsiteX3287" fmla="*/ 3664282 w 8938307"/>
              <a:gd name="connsiteY3287" fmla="*/ 1754845 h 2993922"/>
              <a:gd name="connsiteX3288" fmla="*/ 3680167 w 8938307"/>
              <a:gd name="connsiteY3288" fmla="*/ 1760140 h 2993922"/>
              <a:gd name="connsiteX3289" fmla="*/ 3706644 w 8938307"/>
              <a:gd name="connsiteY3289" fmla="*/ 1776026 h 2993922"/>
              <a:gd name="connsiteX3290" fmla="*/ 3717234 w 8938307"/>
              <a:gd name="connsiteY3290" fmla="*/ 1786615 h 2993922"/>
              <a:gd name="connsiteX3291" fmla="*/ 3701348 w 8938307"/>
              <a:gd name="connsiteY3291" fmla="*/ 1786615 h 2993922"/>
              <a:gd name="connsiteX3292" fmla="*/ 3696052 w 8938307"/>
              <a:gd name="connsiteY3292" fmla="*/ 1786615 h 2993922"/>
              <a:gd name="connsiteX3293" fmla="*/ 3696052 w 8938307"/>
              <a:gd name="connsiteY3293" fmla="*/ 1797205 h 2993922"/>
              <a:gd name="connsiteX3294" fmla="*/ 3706644 w 8938307"/>
              <a:gd name="connsiteY3294" fmla="*/ 1797205 h 2993922"/>
              <a:gd name="connsiteX3295" fmla="*/ 3717234 w 8938307"/>
              <a:gd name="connsiteY3295" fmla="*/ 1797205 h 2993922"/>
              <a:gd name="connsiteX3296" fmla="*/ 3738415 w 8938307"/>
              <a:gd name="connsiteY3296" fmla="*/ 1807797 h 2993922"/>
              <a:gd name="connsiteX3297" fmla="*/ 3791367 w 8938307"/>
              <a:gd name="connsiteY3297" fmla="*/ 1828978 h 2993922"/>
              <a:gd name="connsiteX3298" fmla="*/ 3844319 w 8938307"/>
              <a:gd name="connsiteY3298" fmla="*/ 1850157 h 2993922"/>
              <a:gd name="connsiteX3299" fmla="*/ 3854908 w 8938307"/>
              <a:gd name="connsiteY3299" fmla="*/ 1850157 h 2993922"/>
              <a:gd name="connsiteX3300" fmla="*/ 3865500 w 8938307"/>
              <a:gd name="connsiteY3300" fmla="*/ 1860749 h 2993922"/>
              <a:gd name="connsiteX3301" fmla="*/ 3876090 w 8938307"/>
              <a:gd name="connsiteY3301" fmla="*/ 1860749 h 2993922"/>
              <a:gd name="connsiteX3302" fmla="*/ 3907860 w 8938307"/>
              <a:gd name="connsiteY3302" fmla="*/ 1860749 h 2993922"/>
              <a:gd name="connsiteX3303" fmla="*/ 3971404 w 8938307"/>
              <a:gd name="connsiteY3303" fmla="*/ 1871338 h 2993922"/>
              <a:gd name="connsiteX3304" fmla="*/ 4003175 w 8938307"/>
              <a:gd name="connsiteY3304" fmla="*/ 1871338 h 2993922"/>
              <a:gd name="connsiteX3305" fmla="*/ 4024356 w 8938307"/>
              <a:gd name="connsiteY3305" fmla="*/ 1881930 h 2993922"/>
              <a:gd name="connsiteX3306" fmla="*/ 4040242 w 8938307"/>
              <a:gd name="connsiteY3306" fmla="*/ 1887224 h 2993922"/>
              <a:gd name="connsiteX3307" fmla="*/ 4056127 w 8938307"/>
              <a:gd name="connsiteY3307" fmla="*/ 1892520 h 2993922"/>
              <a:gd name="connsiteX3308" fmla="*/ 4077308 w 8938307"/>
              <a:gd name="connsiteY3308" fmla="*/ 1881930 h 2993922"/>
              <a:gd name="connsiteX3309" fmla="*/ 4056127 w 8938307"/>
              <a:gd name="connsiteY3309" fmla="*/ 1871338 h 2993922"/>
              <a:gd name="connsiteX3310" fmla="*/ 4077308 w 8938307"/>
              <a:gd name="connsiteY3310" fmla="*/ 1871338 h 2993922"/>
              <a:gd name="connsiteX3311" fmla="*/ 4109079 w 8938307"/>
              <a:gd name="connsiteY3311" fmla="*/ 1881930 h 2993922"/>
              <a:gd name="connsiteX3312" fmla="*/ 4098489 w 8938307"/>
              <a:gd name="connsiteY3312" fmla="*/ 1881930 h 2993922"/>
              <a:gd name="connsiteX3313" fmla="*/ 4087898 w 8938307"/>
              <a:gd name="connsiteY3313" fmla="*/ 1892520 h 2993922"/>
              <a:gd name="connsiteX3314" fmla="*/ 4098489 w 8938307"/>
              <a:gd name="connsiteY3314" fmla="*/ 1903111 h 2993922"/>
              <a:gd name="connsiteX3315" fmla="*/ 4109079 w 8938307"/>
              <a:gd name="connsiteY3315" fmla="*/ 1913701 h 2993922"/>
              <a:gd name="connsiteX3316" fmla="*/ 4119669 w 8938307"/>
              <a:gd name="connsiteY3316" fmla="*/ 1924290 h 2993922"/>
              <a:gd name="connsiteX3317" fmla="*/ 4151441 w 8938307"/>
              <a:gd name="connsiteY3317" fmla="*/ 1934882 h 2993922"/>
              <a:gd name="connsiteX3318" fmla="*/ 4204393 w 8938307"/>
              <a:gd name="connsiteY3318" fmla="*/ 1934882 h 2993922"/>
              <a:gd name="connsiteX3319" fmla="*/ 4241460 w 8938307"/>
              <a:gd name="connsiteY3319" fmla="*/ 1940176 h 2993922"/>
              <a:gd name="connsiteX3320" fmla="*/ 4257345 w 8938307"/>
              <a:gd name="connsiteY3320" fmla="*/ 1956063 h 2993922"/>
              <a:gd name="connsiteX3321" fmla="*/ 4289116 w 8938307"/>
              <a:gd name="connsiteY3321" fmla="*/ 1956063 h 2993922"/>
              <a:gd name="connsiteX3322" fmla="*/ 4278526 w 8938307"/>
              <a:gd name="connsiteY3322" fmla="*/ 1945472 h 2993922"/>
              <a:gd name="connsiteX3323" fmla="*/ 4289116 w 8938307"/>
              <a:gd name="connsiteY3323" fmla="*/ 1945472 h 2993922"/>
              <a:gd name="connsiteX3324" fmla="*/ 4299706 w 8938307"/>
              <a:gd name="connsiteY3324" fmla="*/ 1945472 h 2993922"/>
              <a:gd name="connsiteX3325" fmla="*/ 4305002 w 8938307"/>
              <a:gd name="connsiteY3325" fmla="*/ 1940176 h 2993922"/>
              <a:gd name="connsiteX3326" fmla="*/ 4320887 w 8938307"/>
              <a:gd name="connsiteY3326" fmla="*/ 1945472 h 2993922"/>
              <a:gd name="connsiteX3327" fmla="*/ 4352658 w 8938307"/>
              <a:gd name="connsiteY3327" fmla="*/ 1966653 h 2993922"/>
              <a:gd name="connsiteX3328" fmla="*/ 4373839 w 8938307"/>
              <a:gd name="connsiteY3328" fmla="*/ 1966653 h 2993922"/>
              <a:gd name="connsiteX3329" fmla="*/ 4395020 w 8938307"/>
              <a:gd name="connsiteY3329" fmla="*/ 1966653 h 2993922"/>
              <a:gd name="connsiteX3330" fmla="*/ 4416202 w 8938307"/>
              <a:gd name="connsiteY3330" fmla="*/ 1977242 h 2993922"/>
              <a:gd name="connsiteX3331" fmla="*/ 4395020 w 8938307"/>
              <a:gd name="connsiteY3331" fmla="*/ 1982538 h 2993922"/>
              <a:gd name="connsiteX3332" fmla="*/ 4363249 w 8938307"/>
              <a:gd name="connsiteY3332" fmla="*/ 1977242 h 2993922"/>
              <a:gd name="connsiteX3333" fmla="*/ 4320887 w 8938307"/>
              <a:gd name="connsiteY3333" fmla="*/ 1966653 h 2993922"/>
              <a:gd name="connsiteX3334" fmla="*/ 4289116 w 8938307"/>
              <a:gd name="connsiteY3334" fmla="*/ 1977242 h 2993922"/>
              <a:gd name="connsiteX3335" fmla="*/ 4267935 w 8938307"/>
              <a:gd name="connsiteY3335" fmla="*/ 1977242 h 2993922"/>
              <a:gd name="connsiteX3336" fmla="*/ 4257345 w 8938307"/>
              <a:gd name="connsiteY3336" fmla="*/ 1966653 h 2993922"/>
              <a:gd name="connsiteX3337" fmla="*/ 4278526 w 8938307"/>
              <a:gd name="connsiteY3337" fmla="*/ 1998424 h 2993922"/>
              <a:gd name="connsiteX3338" fmla="*/ 4299706 w 8938307"/>
              <a:gd name="connsiteY3338" fmla="*/ 2009015 h 2993922"/>
              <a:gd name="connsiteX3339" fmla="*/ 4342068 w 8938307"/>
              <a:gd name="connsiteY3339" fmla="*/ 2009015 h 2993922"/>
              <a:gd name="connsiteX3340" fmla="*/ 4342068 w 8938307"/>
              <a:gd name="connsiteY3340" fmla="*/ 1998424 h 2993922"/>
              <a:gd name="connsiteX3341" fmla="*/ 4405610 w 8938307"/>
              <a:gd name="connsiteY3341" fmla="*/ 2030194 h 2993922"/>
              <a:gd name="connsiteX3342" fmla="*/ 4437382 w 8938307"/>
              <a:gd name="connsiteY3342" fmla="*/ 2035490 h 2993922"/>
              <a:gd name="connsiteX3343" fmla="*/ 4458562 w 8938307"/>
              <a:gd name="connsiteY3343" fmla="*/ 2030194 h 2993922"/>
              <a:gd name="connsiteX3344" fmla="*/ 4500924 w 8938307"/>
              <a:gd name="connsiteY3344" fmla="*/ 2040786 h 2993922"/>
              <a:gd name="connsiteX3345" fmla="*/ 4522106 w 8938307"/>
              <a:gd name="connsiteY3345" fmla="*/ 2040786 h 2993922"/>
              <a:gd name="connsiteX3346" fmla="*/ 4490334 w 8938307"/>
              <a:gd name="connsiteY3346" fmla="*/ 2019605 h 2993922"/>
              <a:gd name="connsiteX3347" fmla="*/ 4469154 w 8938307"/>
              <a:gd name="connsiteY3347" fmla="*/ 2014309 h 2993922"/>
              <a:gd name="connsiteX3348" fmla="*/ 4490334 w 8938307"/>
              <a:gd name="connsiteY3348" fmla="*/ 2014309 h 2993922"/>
              <a:gd name="connsiteX3349" fmla="*/ 4500924 w 8938307"/>
              <a:gd name="connsiteY3349" fmla="*/ 2009015 h 2993922"/>
              <a:gd name="connsiteX3350" fmla="*/ 4511514 w 8938307"/>
              <a:gd name="connsiteY3350" fmla="*/ 1998424 h 2993922"/>
              <a:gd name="connsiteX3351" fmla="*/ 4522106 w 8938307"/>
              <a:gd name="connsiteY3351" fmla="*/ 2009015 h 2993922"/>
              <a:gd name="connsiteX3352" fmla="*/ 4522106 w 8938307"/>
              <a:gd name="connsiteY3352" fmla="*/ 2019605 h 2993922"/>
              <a:gd name="connsiteX3353" fmla="*/ 4543286 w 8938307"/>
              <a:gd name="connsiteY3353" fmla="*/ 2030194 h 2993922"/>
              <a:gd name="connsiteX3354" fmla="*/ 4548580 w 8938307"/>
              <a:gd name="connsiteY3354" fmla="*/ 2040786 h 2993922"/>
              <a:gd name="connsiteX3355" fmla="*/ 4553876 w 8938307"/>
              <a:gd name="connsiteY3355" fmla="*/ 2040786 h 2993922"/>
              <a:gd name="connsiteX3356" fmla="*/ 4559172 w 8938307"/>
              <a:gd name="connsiteY3356" fmla="*/ 2046080 h 2993922"/>
              <a:gd name="connsiteX3357" fmla="*/ 4564468 w 8938307"/>
              <a:gd name="connsiteY3357" fmla="*/ 2051376 h 2993922"/>
              <a:gd name="connsiteX3358" fmla="*/ 4532695 w 8938307"/>
              <a:gd name="connsiteY3358" fmla="*/ 2051376 h 2993922"/>
              <a:gd name="connsiteX3359" fmla="*/ 4522106 w 8938307"/>
              <a:gd name="connsiteY3359" fmla="*/ 2061967 h 2993922"/>
              <a:gd name="connsiteX3360" fmla="*/ 4522106 w 8938307"/>
              <a:gd name="connsiteY3360" fmla="*/ 2072557 h 2993922"/>
              <a:gd name="connsiteX3361" fmla="*/ 4532695 w 8938307"/>
              <a:gd name="connsiteY3361" fmla="*/ 2083146 h 2993922"/>
              <a:gd name="connsiteX3362" fmla="*/ 4564468 w 8938307"/>
              <a:gd name="connsiteY3362" fmla="*/ 2093738 h 2993922"/>
              <a:gd name="connsiteX3363" fmla="*/ 4606828 w 8938307"/>
              <a:gd name="connsiteY3363" fmla="*/ 2093738 h 2993922"/>
              <a:gd name="connsiteX3364" fmla="*/ 4596238 w 8938307"/>
              <a:gd name="connsiteY3364" fmla="*/ 2083146 h 2993922"/>
              <a:gd name="connsiteX3365" fmla="*/ 4606828 w 8938307"/>
              <a:gd name="connsiteY3365" fmla="*/ 2083146 h 2993922"/>
              <a:gd name="connsiteX3366" fmla="*/ 4606828 w 8938307"/>
              <a:gd name="connsiteY3366" fmla="*/ 2104328 h 2993922"/>
              <a:gd name="connsiteX3367" fmla="*/ 4617420 w 8938307"/>
              <a:gd name="connsiteY3367" fmla="*/ 2114919 h 2993922"/>
              <a:gd name="connsiteX3368" fmla="*/ 4637592 w 8938307"/>
              <a:gd name="connsiteY3368" fmla="*/ 2113910 h 2993922"/>
              <a:gd name="connsiteX3369" fmla="*/ 4628010 w 8938307"/>
              <a:gd name="connsiteY3369" fmla="*/ 2104328 h 2993922"/>
              <a:gd name="connsiteX3370" fmla="*/ 4649190 w 8938307"/>
              <a:gd name="connsiteY3370" fmla="*/ 2104328 h 2993922"/>
              <a:gd name="connsiteX3371" fmla="*/ 4639715 w 8938307"/>
              <a:gd name="connsiteY3371" fmla="*/ 2113805 h 2993922"/>
              <a:gd name="connsiteX3372" fmla="*/ 4643895 w 8938307"/>
              <a:gd name="connsiteY3372" fmla="*/ 2113594 h 2993922"/>
              <a:gd name="connsiteX3373" fmla="*/ 4659780 w 8938307"/>
              <a:gd name="connsiteY3373" fmla="*/ 2109623 h 2993922"/>
              <a:gd name="connsiteX3374" fmla="*/ 4680962 w 8938307"/>
              <a:gd name="connsiteY3374" fmla="*/ 2114919 h 2993922"/>
              <a:gd name="connsiteX3375" fmla="*/ 4702142 w 8938307"/>
              <a:gd name="connsiteY3375" fmla="*/ 2125509 h 2993922"/>
              <a:gd name="connsiteX3376" fmla="*/ 4733914 w 8938307"/>
              <a:gd name="connsiteY3376" fmla="*/ 2146690 h 2993922"/>
              <a:gd name="connsiteX3377" fmla="*/ 4765684 w 8938307"/>
              <a:gd name="connsiteY3377" fmla="*/ 2157280 h 2993922"/>
              <a:gd name="connsiteX3378" fmla="*/ 4818636 w 8938307"/>
              <a:gd name="connsiteY3378" fmla="*/ 2162575 h 2993922"/>
              <a:gd name="connsiteX3379" fmla="*/ 4850408 w 8938307"/>
              <a:gd name="connsiteY3379" fmla="*/ 2167871 h 2993922"/>
              <a:gd name="connsiteX3380" fmla="*/ 4850408 w 8938307"/>
              <a:gd name="connsiteY3380" fmla="*/ 2189051 h 2993922"/>
              <a:gd name="connsiteX3381" fmla="*/ 4839818 w 8938307"/>
              <a:gd name="connsiteY3381" fmla="*/ 2183756 h 2993922"/>
              <a:gd name="connsiteX3382" fmla="*/ 4818636 w 8938307"/>
              <a:gd name="connsiteY3382" fmla="*/ 2178461 h 2993922"/>
              <a:gd name="connsiteX3383" fmla="*/ 4776276 w 8938307"/>
              <a:gd name="connsiteY3383" fmla="*/ 2167871 h 2993922"/>
              <a:gd name="connsiteX3384" fmla="*/ 4680962 w 8938307"/>
              <a:gd name="connsiteY3384" fmla="*/ 2146690 h 2993922"/>
              <a:gd name="connsiteX3385" fmla="*/ 4659780 w 8938307"/>
              <a:gd name="connsiteY3385" fmla="*/ 2141394 h 2993922"/>
              <a:gd name="connsiteX3386" fmla="*/ 4649190 w 8938307"/>
              <a:gd name="connsiteY3386" fmla="*/ 2136099 h 2993922"/>
              <a:gd name="connsiteX3387" fmla="*/ 4601532 w 8938307"/>
              <a:gd name="connsiteY3387" fmla="*/ 2125509 h 2993922"/>
              <a:gd name="connsiteX3388" fmla="*/ 4506220 w 8938307"/>
              <a:gd name="connsiteY3388" fmla="*/ 2104328 h 2993922"/>
              <a:gd name="connsiteX3389" fmla="*/ 4447972 w 8938307"/>
              <a:gd name="connsiteY3389" fmla="*/ 2083146 h 2993922"/>
              <a:gd name="connsiteX3390" fmla="*/ 4405610 w 8938307"/>
              <a:gd name="connsiteY3390" fmla="*/ 2072557 h 2993922"/>
              <a:gd name="connsiteX3391" fmla="*/ 4384430 w 8938307"/>
              <a:gd name="connsiteY3391" fmla="*/ 2061967 h 2993922"/>
              <a:gd name="connsiteX3392" fmla="*/ 4352658 w 8938307"/>
              <a:gd name="connsiteY3392" fmla="*/ 2051376 h 2993922"/>
              <a:gd name="connsiteX3393" fmla="*/ 4326182 w 8938307"/>
              <a:gd name="connsiteY3393" fmla="*/ 2046080 h 2993922"/>
              <a:gd name="connsiteX3394" fmla="*/ 4289116 w 8938307"/>
              <a:gd name="connsiteY3394" fmla="*/ 2035490 h 2993922"/>
              <a:gd name="connsiteX3395" fmla="*/ 4241460 w 8938307"/>
              <a:gd name="connsiteY3395" fmla="*/ 2019605 h 2993922"/>
              <a:gd name="connsiteX3396" fmla="*/ 4199098 w 8938307"/>
              <a:gd name="connsiteY3396" fmla="*/ 2003719 h 2993922"/>
              <a:gd name="connsiteX3397" fmla="*/ 4172621 w 8938307"/>
              <a:gd name="connsiteY3397" fmla="*/ 1993128 h 2993922"/>
              <a:gd name="connsiteX3398" fmla="*/ 4151441 w 8938307"/>
              <a:gd name="connsiteY3398" fmla="*/ 1982538 h 2993922"/>
              <a:gd name="connsiteX3399" fmla="*/ 4119669 w 8938307"/>
              <a:gd name="connsiteY3399" fmla="*/ 1977242 h 2993922"/>
              <a:gd name="connsiteX3400" fmla="*/ 4077308 w 8938307"/>
              <a:gd name="connsiteY3400" fmla="*/ 1961357 h 2993922"/>
              <a:gd name="connsiteX3401" fmla="*/ 4056127 w 8938307"/>
              <a:gd name="connsiteY3401" fmla="*/ 1956063 h 2993922"/>
              <a:gd name="connsiteX3402" fmla="*/ 3981994 w 8938307"/>
              <a:gd name="connsiteY3402" fmla="*/ 1940176 h 2993922"/>
              <a:gd name="connsiteX3403" fmla="*/ 3939633 w 8938307"/>
              <a:gd name="connsiteY3403" fmla="*/ 1924290 h 2993922"/>
              <a:gd name="connsiteX3404" fmla="*/ 3865500 w 8938307"/>
              <a:gd name="connsiteY3404" fmla="*/ 1892520 h 2993922"/>
              <a:gd name="connsiteX3405" fmla="*/ 3854908 w 8938307"/>
              <a:gd name="connsiteY3405" fmla="*/ 1881930 h 2993922"/>
              <a:gd name="connsiteX3406" fmla="*/ 3833728 w 8938307"/>
              <a:gd name="connsiteY3406" fmla="*/ 1876634 h 2993922"/>
              <a:gd name="connsiteX3407" fmla="*/ 3812548 w 8938307"/>
              <a:gd name="connsiteY3407" fmla="*/ 1871338 h 2993922"/>
              <a:gd name="connsiteX3408" fmla="*/ 3727824 w 8938307"/>
              <a:gd name="connsiteY3408" fmla="*/ 1850157 h 2993922"/>
              <a:gd name="connsiteX3409" fmla="*/ 3637805 w 8938307"/>
              <a:gd name="connsiteY3409" fmla="*/ 1823682 h 2993922"/>
              <a:gd name="connsiteX3410" fmla="*/ 3568968 w 8938307"/>
              <a:gd name="connsiteY3410" fmla="*/ 1797205 h 2993922"/>
              <a:gd name="connsiteX3411" fmla="*/ 3537196 w 8938307"/>
              <a:gd name="connsiteY3411" fmla="*/ 1786615 h 2993922"/>
              <a:gd name="connsiteX3412" fmla="*/ 3494834 w 8938307"/>
              <a:gd name="connsiteY3412" fmla="*/ 1776026 h 2993922"/>
              <a:gd name="connsiteX3413" fmla="*/ 3452474 w 8938307"/>
              <a:gd name="connsiteY3413" fmla="*/ 1765434 h 2993922"/>
              <a:gd name="connsiteX3414" fmla="*/ 3388931 w 8938307"/>
              <a:gd name="connsiteY3414" fmla="*/ 1744253 h 2993922"/>
              <a:gd name="connsiteX3415" fmla="*/ 3346570 w 8938307"/>
              <a:gd name="connsiteY3415" fmla="*/ 1733663 h 2993922"/>
              <a:gd name="connsiteX3416" fmla="*/ 3314799 w 8938307"/>
              <a:gd name="connsiteY3416" fmla="*/ 1723074 h 2993922"/>
              <a:gd name="connsiteX3417" fmla="*/ 3261847 w 8938307"/>
              <a:gd name="connsiteY3417" fmla="*/ 1701893 h 2993922"/>
              <a:gd name="connsiteX3418" fmla="*/ 3193008 w 8938307"/>
              <a:gd name="connsiteY3418" fmla="*/ 1680711 h 2993922"/>
              <a:gd name="connsiteX3419" fmla="*/ 3113581 w 8938307"/>
              <a:gd name="connsiteY3419" fmla="*/ 1648940 h 2993922"/>
              <a:gd name="connsiteX3420" fmla="*/ 3081810 w 8938307"/>
              <a:gd name="connsiteY3420" fmla="*/ 1638349 h 2993922"/>
              <a:gd name="connsiteX3421" fmla="*/ 3081810 w 8938307"/>
              <a:gd name="connsiteY3421" fmla="*/ 1627759 h 2993922"/>
              <a:gd name="connsiteX3422" fmla="*/ 3039447 w 8938307"/>
              <a:gd name="connsiteY3422" fmla="*/ 1617170 h 2993922"/>
              <a:gd name="connsiteX3423" fmla="*/ 3018266 w 8938307"/>
              <a:gd name="connsiteY3423" fmla="*/ 1617170 h 2993922"/>
              <a:gd name="connsiteX3424" fmla="*/ 2986495 w 8938307"/>
              <a:gd name="connsiteY3424" fmla="*/ 1617170 h 2993922"/>
              <a:gd name="connsiteX3425" fmla="*/ 2944134 w 8938307"/>
              <a:gd name="connsiteY3425" fmla="*/ 1601283 h 2993922"/>
              <a:gd name="connsiteX3426" fmla="*/ 2933543 w 8938307"/>
              <a:gd name="connsiteY3426" fmla="*/ 1585397 h 2993922"/>
              <a:gd name="connsiteX3427" fmla="*/ 2868489 w 8938307"/>
              <a:gd name="connsiteY3427" fmla="*/ 1562705 h 2993922"/>
              <a:gd name="connsiteX3428" fmla="*/ 2880591 w 8938307"/>
              <a:gd name="connsiteY3428" fmla="*/ 1564218 h 2993922"/>
              <a:gd name="connsiteX3429" fmla="*/ 2870002 w 8938307"/>
              <a:gd name="connsiteY3429" fmla="*/ 1564218 h 2993922"/>
              <a:gd name="connsiteX3430" fmla="*/ 7423878 w 8938307"/>
              <a:gd name="connsiteY3430" fmla="*/ 1553626 h 2993922"/>
              <a:gd name="connsiteX3431" fmla="*/ 7423878 w 8938307"/>
              <a:gd name="connsiteY3431" fmla="*/ 1564218 h 2993922"/>
              <a:gd name="connsiteX3432" fmla="*/ 7423878 w 8938307"/>
              <a:gd name="connsiteY3432" fmla="*/ 1574807 h 2993922"/>
              <a:gd name="connsiteX3433" fmla="*/ 7434468 w 8938307"/>
              <a:gd name="connsiteY3433" fmla="*/ 1574807 h 2993922"/>
              <a:gd name="connsiteX3434" fmla="*/ 7434468 w 8938307"/>
              <a:gd name="connsiteY3434" fmla="*/ 1564218 h 2993922"/>
              <a:gd name="connsiteX3435" fmla="*/ 7349745 w 8938307"/>
              <a:gd name="connsiteY3435" fmla="*/ 1553626 h 2993922"/>
              <a:gd name="connsiteX3436" fmla="*/ 7349745 w 8938307"/>
              <a:gd name="connsiteY3436" fmla="*/ 1564218 h 2993922"/>
              <a:gd name="connsiteX3437" fmla="*/ 7328564 w 8938307"/>
              <a:gd name="connsiteY3437" fmla="*/ 1574807 h 2993922"/>
              <a:gd name="connsiteX3438" fmla="*/ 7317974 w 8938307"/>
              <a:gd name="connsiteY3438" fmla="*/ 1580103 h 2993922"/>
              <a:gd name="connsiteX3439" fmla="*/ 7302088 w 8938307"/>
              <a:gd name="connsiteY3439" fmla="*/ 1585397 h 2993922"/>
              <a:gd name="connsiteX3440" fmla="*/ 7286203 w 8938307"/>
              <a:gd name="connsiteY3440" fmla="*/ 1580103 h 2993922"/>
              <a:gd name="connsiteX3441" fmla="*/ 7270318 w 8938307"/>
              <a:gd name="connsiteY3441" fmla="*/ 1574807 h 2993922"/>
              <a:gd name="connsiteX3442" fmla="*/ 7254432 w 8938307"/>
              <a:gd name="connsiteY3442" fmla="*/ 1564218 h 2993922"/>
              <a:gd name="connsiteX3443" fmla="*/ 7254432 w 8938307"/>
              <a:gd name="connsiteY3443" fmla="*/ 1574807 h 2993922"/>
              <a:gd name="connsiteX3444" fmla="*/ 7265022 w 8938307"/>
              <a:gd name="connsiteY3444" fmla="*/ 1585397 h 2993922"/>
              <a:gd name="connsiteX3445" fmla="*/ 7302088 w 8938307"/>
              <a:gd name="connsiteY3445" fmla="*/ 1595988 h 2993922"/>
              <a:gd name="connsiteX3446" fmla="*/ 7323270 w 8938307"/>
              <a:gd name="connsiteY3446" fmla="*/ 1590693 h 2993922"/>
              <a:gd name="connsiteX3447" fmla="*/ 7339155 w 8938307"/>
              <a:gd name="connsiteY3447" fmla="*/ 1585397 h 2993922"/>
              <a:gd name="connsiteX3448" fmla="*/ 7360336 w 8938307"/>
              <a:gd name="connsiteY3448" fmla="*/ 1564218 h 2993922"/>
              <a:gd name="connsiteX3449" fmla="*/ 7349745 w 8938307"/>
              <a:gd name="connsiteY3449" fmla="*/ 1553626 h 2993922"/>
              <a:gd name="connsiteX3450" fmla="*/ 7286203 w 8938307"/>
              <a:gd name="connsiteY3450" fmla="*/ 1553626 h 2993922"/>
              <a:gd name="connsiteX3451" fmla="*/ 7275612 w 8938307"/>
              <a:gd name="connsiteY3451" fmla="*/ 1564218 h 2993922"/>
              <a:gd name="connsiteX3452" fmla="*/ 7286203 w 8938307"/>
              <a:gd name="connsiteY3452" fmla="*/ 1564218 h 2993922"/>
              <a:gd name="connsiteX3453" fmla="*/ 7296793 w 8938307"/>
              <a:gd name="connsiteY3453" fmla="*/ 1564218 h 2993922"/>
              <a:gd name="connsiteX3454" fmla="*/ 3791367 w 8938307"/>
              <a:gd name="connsiteY3454" fmla="*/ 1553626 h 2993922"/>
              <a:gd name="connsiteX3455" fmla="*/ 3801956 w 8938307"/>
              <a:gd name="connsiteY3455" fmla="*/ 1564218 h 2993922"/>
              <a:gd name="connsiteX3456" fmla="*/ 3823138 w 8938307"/>
              <a:gd name="connsiteY3456" fmla="*/ 1553626 h 2993922"/>
              <a:gd name="connsiteX3457" fmla="*/ 2562879 w 8938307"/>
              <a:gd name="connsiteY3457" fmla="*/ 1553626 h 2993922"/>
              <a:gd name="connsiteX3458" fmla="*/ 2658193 w 8938307"/>
              <a:gd name="connsiteY3458" fmla="*/ 1574807 h 2993922"/>
              <a:gd name="connsiteX3459" fmla="*/ 2637012 w 8938307"/>
              <a:gd name="connsiteY3459" fmla="*/ 1574807 h 2993922"/>
              <a:gd name="connsiteX3460" fmla="*/ 2605241 w 8938307"/>
              <a:gd name="connsiteY3460" fmla="*/ 1564218 h 2993922"/>
              <a:gd name="connsiteX3461" fmla="*/ 7468888 w 8938307"/>
              <a:gd name="connsiteY3461" fmla="*/ 1547007 h 2993922"/>
              <a:gd name="connsiteX3462" fmla="*/ 7466240 w 8938307"/>
              <a:gd name="connsiteY3462" fmla="*/ 1548331 h 2993922"/>
              <a:gd name="connsiteX3463" fmla="*/ 7466240 w 8938307"/>
              <a:gd name="connsiteY3463" fmla="*/ 1564218 h 2993922"/>
              <a:gd name="connsiteX3464" fmla="*/ 7476830 w 8938307"/>
              <a:gd name="connsiteY3464" fmla="*/ 1564218 h 2993922"/>
              <a:gd name="connsiteX3465" fmla="*/ 7476830 w 8938307"/>
              <a:gd name="connsiteY3465" fmla="*/ 1553626 h 2993922"/>
              <a:gd name="connsiteX3466" fmla="*/ 7468888 w 8938307"/>
              <a:gd name="connsiteY3466" fmla="*/ 1547007 h 2993922"/>
              <a:gd name="connsiteX3467" fmla="*/ 7392107 w 8938307"/>
              <a:gd name="connsiteY3467" fmla="*/ 1543036 h 2993922"/>
              <a:gd name="connsiteX3468" fmla="*/ 7392107 w 8938307"/>
              <a:gd name="connsiteY3468" fmla="*/ 1553626 h 2993922"/>
              <a:gd name="connsiteX3469" fmla="*/ 7402697 w 8938307"/>
              <a:gd name="connsiteY3469" fmla="*/ 1548331 h 2993922"/>
              <a:gd name="connsiteX3470" fmla="*/ 7392107 w 8938307"/>
              <a:gd name="connsiteY3470" fmla="*/ 1543036 h 2993922"/>
              <a:gd name="connsiteX3471" fmla="*/ 2933543 w 8938307"/>
              <a:gd name="connsiteY3471" fmla="*/ 1543036 h 2993922"/>
              <a:gd name="connsiteX3472" fmla="*/ 2944134 w 8938307"/>
              <a:gd name="connsiteY3472" fmla="*/ 1543036 h 2993922"/>
              <a:gd name="connsiteX3473" fmla="*/ 2965314 w 8938307"/>
              <a:gd name="connsiteY3473" fmla="*/ 1553626 h 2993922"/>
              <a:gd name="connsiteX3474" fmla="*/ 2266347 w 8938307"/>
              <a:gd name="connsiteY3474" fmla="*/ 1543036 h 2993922"/>
              <a:gd name="connsiteX3475" fmla="*/ 2298119 w 8938307"/>
              <a:gd name="connsiteY3475" fmla="*/ 1543036 h 2993922"/>
              <a:gd name="connsiteX3476" fmla="*/ 2319299 w 8938307"/>
              <a:gd name="connsiteY3476" fmla="*/ 1553626 h 2993922"/>
              <a:gd name="connsiteX3477" fmla="*/ 2335186 w 8938307"/>
              <a:gd name="connsiteY3477" fmla="*/ 1558922 h 2993922"/>
              <a:gd name="connsiteX3478" fmla="*/ 2345776 w 8938307"/>
              <a:gd name="connsiteY3478" fmla="*/ 1564218 h 2993922"/>
              <a:gd name="connsiteX3479" fmla="*/ 2356365 w 8938307"/>
              <a:gd name="connsiteY3479" fmla="*/ 1564218 h 2993922"/>
              <a:gd name="connsiteX3480" fmla="*/ 2372252 w 8938307"/>
              <a:gd name="connsiteY3480" fmla="*/ 1574807 h 2993922"/>
              <a:gd name="connsiteX3481" fmla="*/ 2425203 w 8938307"/>
              <a:gd name="connsiteY3481" fmla="*/ 1590693 h 2993922"/>
              <a:gd name="connsiteX3482" fmla="*/ 2467566 w 8938307"/>
              <a:gd name="connsiteY3482" fmla="*/ 1595988 h 2993922"/>
              <a:gd name="connsiteX3483" fmla="*/ 2520518 w 8938307"/>
              <a:gd name="connsiteY3483" fmla="*/ 1606578 h 2993922"/>
              <a:gd name="connsiteX3484" fmla="*/ 2562879 w 8938307"/>
              <a:gd name="connsiteY3484" fmla="*/ 1617170 h 2993922"/>
              <a:gd name="connsiteX3485" fmla="*/ 2562879 w 8938307"/>
              <a:gd name="connsiteY3485" fmla="*/ 1627759 h 2993922"/>
              <a:gd name="connsiteX3486" fmla="*/ 2594650 w 8938307"/>
              <a:gd name="connsiteY3486" fmla="*/ 1648940 h 2993922"/>
              <a:gd name="connsiteX3487" fmla="*/ 2637012 w 8938307"/>
              <a:gd name="connsiteY3487" fmla="*/ 1670122 h 2993922"/>
              <a:gd name="connsiteX3488" fmla="*/ 2674080 w 8938307"/>
              <a:gd name="connsiteY3488" fmla="*/ 1691301 h 2993922"/>
              <a:gd name="connsiteX3489" fmla="*/ 2684669 w 8938307"/>
              <a:gd name="connsiteY3489" fmla="*/ 1701893 h 2993922"/>
              <a:gd name="connsiteX3490" fmla="*/ 2705851 w 8938307"/>
              <a:gd name="connsiteY3490" fmla="*/ 1707187 h 2993922"/>
              <a:gd name="connsiteX3491" fmla="*/ 2721735 w 8938307"/>
              <a:gd name="connsiteY3491" fmla="*/ 1712482 h 2993922"/>
              <a:gd name="connsiteX3492" fmla="*/ 2721735 w 8938307"/>
              <a:gd name="connsiteY3492" fmla="*/ 1723074 h 2993922"/>
              <a:gd name="connsiteX3493" fmla="*/ 2700554 w 8938307"/>
              <a:gd name="connsiteY3493" fmla="*/ 1712482 h 2993922"/>
              <a:gd name="connsiteX3494" fmla="*/ 2668783 w 8938307"/>
              <a:gd name="connsiteY3494" fmla="*/ 1707187 h 2993922"/>
              <a:gd name="connsiteX3495" fmla="*/ 2647602 w 8938307"/>
              <a:gd name="connsiteY3495" fmla="*/ 1696597 h 2993922"/>
              <a:gd name="connsiteX3496" fmla="*/ 2637012 w 8938307"/>
              <a:gd name="connsiteY3496" fmla="*/ 1691301 h 2993922"/>
              <a:gd name="connsiteX3497" fmla="*/ 2621125 w 8938307"/>
              <a:gd name="connsiteY3497" fmla="*/ 1686007 h 2993922"/>
              <a:gd name="connsiteX3498" fmla="*/ 2615831 w 8938307"/>
              <a:gd name="connsiteY3498" fmla="*/ 1680711 h 2993922"/>
              <a:gd name="connsiteX3499" fmla="*/ 2584060 w 8938307"/>
              <a:gd name="connsiteY3499" fmla="*/ 1659530 h 2993922"/>
              <a:gd name="connsiteX3500" fmla="*/ 2573470 w 8938307"/>
              <a:gd name="connsiteY3500" fmla="*/ 1648940 h 2993922"/>
              <a:gd name="connsiteX3501" fmla="*/ 2552289 w 8938307"/>
              <a:gd name="connsiteY3501" fmla="*/ 1643645 h 2993922"/>
              <a:gd name="connsiteX3502" fmla="*/ 2536402 w 8938307"/>
              <a:gd name="connsiteY3502" fmla="*/ 1648940 h 2993922"/>
              <a:gd name="connsiteX3503" fmla="*/ 2520518 w 8938307"/>
              <a:gd name="connsiteY3503" fmla="*/ 1648940 h 2993922"/>
              <a:gd name="connsiteX3504" fmla="*/ 2467566 w 8938307"/>
              <a:gd name="connsiteY3504" fmla="*/ 1627759 h 2993922"/>
              <a:gd name="connsiteX3505" fmla="*/ 2435794 w 8938307"/>
              <a:gd name="connsiteY3505" fmla="*/ 1606578 h 2993922"/>
              <a:gd name="connsiteX3506" fmla="*/ 2414614 w 8938307"/>
              <a:gd name="connsiteY3506" fmla="*/ 1595988 h 2993922"/>
              <a:gd name="connsiteX3507" fmla="*/ 2393433 w 8938307"/>
              <a:gd name="connsiteY3507" fmla="*/ 1595988 h 2993922"/>
              <a:gd name="connsiteX3508" fmla="*/ 2393433 w 8938307"/>
              <a:gd name="connsiteY3508" fmla="*/ 1606578 h 2993922"/>
              <a:gd name="connsiteX3509" fmla="*/ 2361662 w 8938307"/>
              <a:gd name="connsiteY3509" fmla="*/ 1590693 h 2993922"/>
              <a:gd name="connsiteX3510" fmla="*/ 2351071 w 8938307"/>
              <a:gd name="connsiteY3510" fmla="*/ 1580103 h 2993922"/>
              <a:gd name="connsiteX3511" fmla="*/ 2329890 w 8938307"/>
              <a:gd name="connsiteY3511" fmla="*/ 1569512 h 2993922"/>
              <a:gd name="connsiteX3512" fmla="*/ 2266347 w 8938307"/>
              <a:gd name="connsiteY3512" fmla="*/ 1564218 h 2993922"/>
              <a:gd name="connsiteX3513" fmla="*/ 2266347 w 8938307"/>
              <a:gd name="connsiteY3513" fmla="*/ 1558922 h 2993922"/>
              <a:gd name="connsiteX3514" fmla="*/ 2276938 w 8938307"/>
              <a:gd name="connsiteY3514" fmla="*/ 1553626 h 2993922"/>
              <a:gd name="connsiteX3515" fmla="*/ 7307384 w 8938307"/>
              <a:gd name="connsiteY3515" fmla="*/ 1537741 h 2993922"/>
              <a:gd name="connsiteX3516" fmla="*/ 7296793 w 8938307"/>
              <a:gd name="connsiteY3516" fmla="*/ 1543036 h 2993922"/>
              <a:gd name="connsiteX3517" fmla="*/ 7286203 w 8938307"/>
              <a:gd name="connsiteY3517" fmla="*/ 1543036 h 2993922"/>
              <a:gd name="connsiteX3518" fmla="*/ 7317974 w 8938307"/>
              <a:gd name="connsiteY3518" fmla="*/ 1553626 h 2993922"/>
              <a:gd name="connsiteX3519" fmla="*/ 7339155 w 8938307"/>
              <a:gd name="connsiteY3519" fmla="*/ 1543036 h 2993922"/>
              <a:gd name="connsiteX3520" fmla="*/ 7317974 w 8938307"/>
              <a:gd name="connsiteY3520" fmla="*/ 1543036 h 2993922"/>
              <a:gd name="connsiteX3521" fmla="*/ 7307384 w 8938307"/>
              <a:gd name="connsiteY3521" fmla="*/ 1537741 h 2993922"/>
              <a:gd name="connsiteX3522" fmla="*/ 7577438 w 8938307"/>
              <a:gd name="connsiteY3522" fmla="*/ 1532445 h 2993922"/>
              <a:gd name="connsiteX3523" fmla="*/ 7572144 w 8938307"/>
              <a:gd name="connsiteY3523" fmla="*/ 1543036 h 2993922"/>
              <a:gd name="connsiteX3524" fmla="*/ 7572144 w 8938307"/>
              <a:gd name="connsiteY3524" fmla="*/ 1553626 h 2993922"/>
              <a:gd name="connsiteX3525" fmla="*/ 7561553 w 8938307"/>
              <a:gd name="connsiteY3525" fmla="*/ 1543036 h 2993922"/>
              <a:gd name="connsiteX3526" fmla="*/ 7529782 w 8938307"/>
              <a:gd name="connsiteY3526" fmla="*/ 1543036 h 2993922"/>
              <a:gd name="connsiteX3527" fmla="*/ 7540374 w 8938307"/>
              <a:gd name="connsiteY3527" fmla="*/ 1553626 h 2993922"/>
              <a:gd name="connsiteX3528" fmla="*/ 7550963 w 8938307"/>
              <a:gd name="connsiteY3528" fmla="*/ 1553626 h 2993922"/>
              <a:gd name="connsiteX3529" fmla="*/ 7561553 w 8938307"/>
              <a:gd name="connsiteY3529" fmla="*/ 1558922 h 2993922"/>
              <a:gd name="connsiteX3530" fmla="*/ 7577438 w 8938307"/>
              <a:gd name="connsiteY3530" fmla="*/ 1564218 h 2993922"/>
              <a:gd name="connsiteX3531" fmla="*/ 7593326 w 8938307"/>
              <a:gd name="connsiteY3531" fmla="*/ 1569512 h 2993922"/>
              <a:gd name="connsiteX3532" fmla="*/ 7603915 w 8938307"/>
              <a:gd name="connsiteY3532" fmla="*/ 1574807 h 2993922"/>
              <a:gd name="connsiteX3533" fmla="*/ 7625096 w 8938307"/>
              <a:gd name="connsiteY3533" fmla="*/ 1574807 h 2993922"/>
              <a:gd name="connsiteX3534" fmla="*/ 7603915 w 8938307"/>
              <a:gd name="connsiteY3534" fmla="*/ 1564218 h 2993922"/>
              <a:gd name="connsiteX3535" fmla="*/ 7598620 w 8938307"/>
              <a:gd name="connsiteY3535" fmla="*/ 1548331 h 2993922"/>
              <a:gd name="connsiteX3536" fmla="*/ 7582734 w 8938307"/>
              <a:gd name="connsiteY3536" fmla="*/ 1543036 h 2993922"/>
              <a:gd name="connsiteX3537" fmla="*/ 7577438 w 8938307"/>
              <a:gd name="connsiteY3537" fmla="*/ 1532445 h 2993922"/>
              <a:gd name="connsiteX3538" fmla="*/ 7349745 w 8938307"/>
              <a:gd name="connsiteY3538" fmla="*/ 1532445 h 2993922"/>
              <a:gd name="connsiteX3539" fmla="*/ 7360336 w 8938307"/>
              <a:gd name="connsiteY3539" fmla="*/ 1543036 h 2993922"/>
              <a:gd name="connsiteX3540" fmla="*/ 7370926 w 8938307"/>
              <a:gd name="connsiteY3540" fmla="*/ 1532445 h 2993922"/>
              <a:gd name="connsiteX3541" fmla="*/ 3801956 w 8938307"/>
              <a:gd name="connsiteY3541" fmla="*/ 1532445 h 2993922"/>
              <a:gd name="connsiteX3542" fmla="*/ 3812548 w 8938307"/>
              <a:gd name="connsiteY3542" fmla="*/ 1543036 h 2993922"/>
              <a:gd name="connsiteX3543" fmla="*/ 3849614 w 8938307"/>
              <a:gd name="connsiteY3543" fmla="*/ 1550979 h 2993922"/>
              <a:gd name="connsiteX3544" fmla="*/ 3854178 w 8938307"/>
              <a:gd name="connsiteY3544" fmla="*/ 1552348 h 2993922"/>
              <a:gd name="connsiteX3545" fmla="*/ 3849614 w 8938307"/>
              <a:gd name="connsiteY3545" fmla="*/ 1544360 h 2993922"/>
              <a:gd name="connsiteX3546" fmla="*/ 3833728 w 8938307"/>
              <a:gd name="connsiteY3546" fmla="*/ 1537741 h 2993922"/>
              <a:gd name="connsiteX3547" fmla="*/ 3801956 w 8938307"/>
              <a:gd name="connsiteY3547" fmla="*/ 1532445 h 2993922"/>
              <a:gd name="connsiteX3548" fmla="*/ 2446385 w 8938307"/>
              <a:gd name="connsiteY3548" fmla="*/ 1532445 h 2993922"/>
              <a:gd name="connsiteX3549" fmla="*/ 2456975 w 8938307"/>
              <a:gd name="connsiteY3549" fmla="*/ 1532445 h 2993922"/>
              <a:gd name="connsiteX3550" fmla="*/ 2456975 w 8938307"/>
              <a:gd name="connsiteY3550" fmla="*/ 1543036 h 2993922"/>
              <a:gd name="connsiteX3551" fmla="*/ 2446385 w 8938307"/>
              <a:gd name="connsiteY3551" fmla="*/ 1532445 h 2993922"/>
              <a:gd name="connsiteX3552" fmla="*/ 7921627 w 8938307"/>
              <a:gd name="connsiteY3552" fmla="*/ 1521855 h 2993922"/>
              <a:gd name="connsiteX3553" fmla="*/ 7942808 w 8938307"/>
              <a:gd name="connsiteY3553" fmla="*/ 1532445 h 2993922"/>
              <a:gd name="connsiteX3554" fmla="*/ 7921627 w 8938307"/>
              <a:gd name="connsiteY3554" fmla="*/ 1532445 h 2993922"/>
              <a:gd name="connsiteX3555" fmla="*/ 2488746 w 8938307"/>
              <a:gd name="connsiteY3555" fmla="*/ 1521855 h 2993922"/>
              <a:gd name="connsiteX3556" fmla="*/ 2509927 w 8938307"/>
              <a:gd name="connsiteY3556" fmla="*/ 1532445 h 2993922"/>
              <a:gd name="connsiteX3557" fmla="*/ 2499337 w 8938307"/>
              <a:gd name="connsiteY3557" fmla="*/ 1532445 h 2993922"/>
              <a:gd name="connsiteX3558" fmla="*/ 7593326 w 8938307"/>
              <a:gd name="connsiteY3558" fmla="*/ 1511264 h 2993922"/>
              <a:gd name="connsiteX3559" fmla="*/ 7593326 w 8938307"/>
              <a:gd name="connsiteY3559" fmla="*/ 1521855 h 2993922"/>
              <a:gd name="connsiteX3560" fmla="*/ 7614505 w 8938307"/>
              <a:gd name="connsiteY3560" fmla="*/ 1521855 h 2993922"/>
              <a:gd name="connsiteX3561" fmla="*/ 7593326 w 8938307"/>
              <a:gd name="connsiteY3561" fmla="*/ 1511264 h 2993922"/>
              <a:gd name="connsiteX3562" fmla="*/ 3950223 w 8938307"/>
              <a:gd name="connsiteY3562" fmla="*/ 1511264 h 2993922"/>
              <a:gd name="connsiteX3563" fmla="*/ 3939633 w 8938307"/>
              <a:gd name="connsiteY3563" fmla="*/ 1521855 h 2993922"/>
              <a:gd name="connsiteX3564" fmla="*/ 3944928 w 8938307"/>
              <a:gd name="connsiteY3564" fmla="*/ 1527151 h 2993922"/>
              <a:gd name="connsiteX3565" fmla="*/ 3950223 w 8938307"/>
              <a:gd name="connsiteY3565" fmla="*/ 1532445 h 2993922"/>
              <a:gd name="connsiteX3566" fmla="*/ 3981994 w 8938307"/>
              <a:gd name="connsiteY3566" fmla="*/ 1532445 h 2993922"/>
              <a:gd name="connsiteX3567" fmla="*/ 3971404 w 8938307"/>
              <a:gd name="connsiteY3567" fmla="*/ 1521855 h 2993922"/>
              <a:gd name="connsiteX3568" fmla="*/ 3960812 w 8938307"/>
              <a:gd name="connsiteY3568" fmla="*/ 1521855 h 2993922"/>
              <a:gd name="connsiteX3569" fmla="*/ 7466240 w 8938307"/>
              <a:gd name="connsiteY3569" fmla="*/ 1500674 h 2993922"/>
              <a:gd name="connsiteX3570" fmla="*/ 7476830 w 8938307"/>
              <a:gd name="connsiteY3570" fmla="*/ 1500674 h 2993922"/>
              <a:gd name="connsiteX3571" fmla="*/ 7475135 w 8938307"/>
              <a:gd name="connsiteY3571" fmla="*/ 1506605 h 2993922"/>
              <a:gd name="connsiteX3572" fmla="*/ 3865500 w 8938307"/>
              <a:gd name="connsiteY3572" fmla="*/ 1500674 h 2993922"/>
              <a:gd name="connsiteX3573" fmla="*/ 3886681 w 8938307"/>
              <a:gd name="connsiteY3573" fmla="*/ 1511264 h 2993922"/>
              <a:gd name="connsiteX3574" fmla="*/ 3876090 w 8938307"/>
              <a:gd name="connsiteY3574" fmla="*/ 1500674 h 2993922"/>
              <a:gd name="connsiteX3575" fmla="*/ 3865500 w 8938307"/>
              <a:gd name="connsiteY3575" fmla="*/ 1500674 h 2993922"/>
              <a:gd name="connsiteX3576" fmla="*/ 2859410 w 8938307"/>
              <a:gd name="connsiteY3576" fmla="*/ 1492576 h 2993922"/>
              <a:gd name="connsiteX3577" fmla="*/ 2875296 w 8938307"/>
              <a:gd name="connsiteY3577" fmla="*/ 1495379 h 2993922"/>
              <a:gd name="connsiteX3578" fmla="*/ 2907067 w 8938307"/>
              <a:gd name="connsiteY3578" fmla="*/ 1500674 h 2993922"/>
              <a:gd name="connsiteX3579" fmla="*/ 2922954 w 8938307"/>
              <a:gd name="connsiteY3579" fmla="*/ 1505970 h 2993922"/>
              <a:gd name="connsiteX3580" fmla="*/ 2954724 w 8938307"/>
              <a:gd name="connsiteY3580" fmla="*/ 1511264 h 2993922"/>
              <a:gd name="connsiteX3581" fmla="*/ 3071218 w 8938307"/>
              <a:gd name="connsiteY3581" fmla="*/ 1543036 h 2993922"/>
              <a:gd name="connsiteX3582" fmla="*/ 3124171 w 8938307"/>
              <a:gd name="connsiteY3582" fmla="*/ 1553626 h 2993922"/>
              <a:gd name="connsiteX3583" fmla="*/ 3187714 w 8938307"/>
              <a:gd name="connsiteY3583" fmla="*/ 1564218 h 2993922"/>
              <a:gd name="connsiteX3584" fmla="*/ 3198303 w 8938307"/>
              <a:gd name="connsiteY3584" fmla="*/ 1564218 h 2993922"/>
              <a:gd name="connsiteX3585" fmla="*/ 3208895 w 8938307"/>
              <a:gd name="connsiteY3585" fmla="*/ 1574807 h 2993922"/>
              <a:gd name="connsiteX3586" fmla="*/ 3325389 w 8938307"/>
              <a:gd name="connsiteY3586" fmla="*/ 1595988 h 2993922"/>
              <a:gd name="connsiteX3587" fmla="*/ 3378341 w 8938307"/>
              <a:gd name="connsiteY3587" fmla="*/ 1606578 h 2993922"/>
              <a:gd name="connsiteX3588" fmla="*/ 3463064 w 8938307"/>
              <a:gd name="connsiteY3588" fmla="*/ 1638349 h 2993922"/>
              <a:gd name="connsiteX3589" fmla="*/ 3494834 w 8938307"/>
              <a:gd name="connsiteY3589" fmla="*/ 1659530 h 2993922"/>
              <a:gd name="connsiteX3590" fmla="*/ 3516016 w 8938307"/>
              <a:gd name="connsiteY3590" fmla="*/ 1670122 h 2993922"/>
              <a:gd name="connsiteX3591" fmla="*/ 3547788 w 8938307"/>
              <a:gd name="connsiteY3591" fmla="*/ 1675416 h 2993922"/>
              <a:gd name="connsiteX3592" fmla="*/ 3574263 w 8938307"/>
              <a:gd name="connsiteY3592" fmla="*/ 1680711 h 2993922"/>
              <a:gd name="connsiteX3593" fmla="*/ 3590148 w 8938307"/>
              <a:gd name="connsiteY3593" fmla="*/ 1686007 h 2993922"/>
              <a:gd name="connsiteX3594" fmla="*/ 3600740 w 8938307"/>
              <a:gd name="connsiteY3594" fmla="*/ 1691301 h 2993922"/>
              <a:gd name="connsiteX3595" fmla="*/ 3621920 w 8938307"/>
              <a:gd name="connsiteY3595" fmla="*/ 1712482 h 2993922"/>
              <a:gd name="connsiteX3596" fmla="*/ 3600740 w 8938307"/>
              <a:gd name="connsiteY3596" fmla="*/ 1712482 h 2993922"/>
              <a:gd name="connsiteX3597" fmla="*/ 3579559 w 8938307"/>
              <a:gd name="connsiteY3597" fmla="*/ 1712482 h 2993922"/>
              <a:gd name="connsiteX3598" fmla="*/ 3574263 w 8938307"/>
              <a:gd name="connsiteY3598" fmla="*/ 1707187 h 2993922"/>
              <a:gd name="connsiteX3599" fmla="*/ 3563673 w 8938307"/>
              <a:gd name="connsiteY3599" fmla="*/ 1701893 h 2993922"/>
              <a:gd name="connsiteX3600" fmla="*/ 3553082 w 8938307"/>
              <a:gd name="connsiteY3600" fmla="*/ 1701893 h 2993922"/>
              <a:gd name="connsiteX3601" fmla="*/ 3537196 w 8938307"/>
              <a:gd name="connsiteY3601" fmla="*/ 1701893 h 2993922"/>
              <a:gd name="connsiteX3602" fmla="*/ 3537196 w 8938307"/>
              <a:gd name="connsiteY3602" fmla="*/ 1691301 h 2993922"/>
              <a:gd name="connsiteX3603" fmla="*/ 3526607 w 8938307"/>
              <a:gd name="connsiteY3603" fmla="*/ 1680711 h 2993922"/>
              <a:gd name="connsiteX3604" fmla="*/ 3526607 w 8938307"/>
              <a:gd name="connsiteY3604" fmla="*/ 1691301 h 2993922"/>
              <a:gd name="connsiteX3605" fmla="*/ 3505426 w 8938307"/>
              <a:gd name="connsiteY3605" fmla="*/ 1691301 h 2993922"/>
              <a:gd name="connsiteX3606" fmla="*/ 3489540 w 8938307"/>
              <a:gd name="connsiteY3606" fmla="*/ 1680711 h 2993922"/>
              <a:gd name="connsiteX3607" fmla="*/ 3473655 w 8938307"/>
              <a:gd name="connsiteY3607" fmla="*/ 1675416 h 2993922"/>
              <a:gd name="connsiteX3608" fmla="*/ 3463064 w 8938307"/>
              <a:gd name="connsiteY3608" fmla="*/ 1670122 h 2993922"/>
              <a:gd name="connsiteX3609" fmla="*/ 3441882 w 8938307"/>
              <a:gd name="connsiteY3609" fmla="*/ 1659530 h 2993922"/>
              <a:gd name="connsiteX3610" fmla="*/ 3420703 w 8938307"/>
              <a:gd name="connsiteY3610" fmla="*/ 1659530 h 2993922"/>
              <a:gd name="connsiteX3611" fmla="*/ 3404817 w 8938307"/>
              <a:gd name="connsiteY3611" fmla="*/ 1659530 h 2993922"/>
              <a:gd name="connsiteX3612" fmla="*/ 3373046 w 8938307"/>
              <a:gd name="connsiteY3612" fmla="*/ 1654235 h 2993922"/>
              <a:gd name="connsiteX3613" fmla="*/ 3357160 w 8938307"/>
              <a:gd name="connsiteY3613" fmla="*/ 1643645 h 2993922"/>
              <a:gd name="connsiteX3614" fmla="*/ 3341274 w 8938307"/>
              <a:gd name="connsiteY3614" fmla="*/ 1638349 h 2993922"/>
              <a:gd name="connsiteX3615" fmla="*/ 3293618 w 8938307"/>
              <a:gd name="connsiteY3615" fmla="*/ 1622464 h 2993922"/>
              <a:gd name="connsiteX3616" fmla="*/ 3235370 w 8938307"/>
              <a:gd name="connsiteY3616" fmla="*/ 1606578 h 2993922"/>
              <a:gd name="connsiteX3617" fmla="*/ 3208895 w 8938307"/>
              <a:gd name="connsiteY3617" fmla="*/ 1595988 h 2993922"/>
              <a:gd name="connsiteX3618" fmla="*/ 3198303 w 8938307"/>
              <a:gd name="connsiteY3618" fmla="*/ 1595988 h 2993922"/>
              <a:gd name="connsiteX3619" fmla="*/ 3187714 w 8938307"/>
              <a:gd name="connsiteY3619" fmla="*/ 1595988 h 2993922"/>
              <a:gd name="connsiteX3620" fmla="*/ 3155942 w 8938307"/>
              <a:gd name="connsiteY3620" fmla="*/ 1585397 h 2993922"/>
              <a:gd name="connsiteX3621" fmla="*/ 3134762 w 8938307"/>
              <a:gd name="connsiteY3621" fmla="*/ 1580103 h 2993922"/>
              <a:gd name="connsiteX3622" fmla="*/ 3113581 w 8938307"/>
              <a:gd name="connsiteY3622" fmla="*/ 1574807 h 2993922"/>
              <a:gd name="connsiteX3623" fmla="*/ 3087104 w 8938307"/>
              <a:gd name="connsiteY3623" fmla="*/ 1569512 h 2993922"/>
              <a:gd name="connsiteX3624" fmla="*/ 3060629 w 8938307"/>
              <a:gd name="connsiteY3624" fmla="*/ 1553626 h 2993922"/>
              <a:gd name="connsiteX3625" fmla="*/ 3012972 w 8938307"/>
              <a:gd name="connsiteY3625" fmla="*/ 1543036 h 2993922"/>
              <a:gd name="connsiteX3626" fmla="*/ 2986495 w 8938307"/>
              <a:gd name="connsiteY3626" fmla="*/ 1543036 h 2993922"/>
              <a:gd name="connsiteX3627" fmla="*/ 2975906 w 8938307"/>
              <a:gd name="connsiteY3627" fmla="*/ 1532445 h 2993922"/>
              <a:gd name="connsiteX3628" fmla="*/ 2965314 w 8938307"/>
              <a:gd name="connsiteY3628" fmla="*/ 1532445 h 2993922"/>
              <a:gd name="connsiteX3629" fmla="*/ 2954724 w 8938307"/>
              <a:gd name="connsiteY3629" fmla="*/ 1532445 h 2993922"/>
              <a:gd name="connsiteX3630" fmla="*/ 2938840 w 8938307"/>
              <a:gd name="connsiteY3630" fmla="*/ 1527151 h 2993922"/>
              <a:gd name="connsiteX3631" fmla="*/ 2928248 w 8938307"/>
              <a:gd name="connsiteY3631" fmla="*/ 1516560 h 2993922"/>
              <a:gd name="connsiteX3632" fmla="*/ 2912362 w 8938307"/>
              <a:gd name="connsiteY3632" fmla="*/ 1511264 h 2993922"/>
              <a:gd name="connsiteX3633" fmla="*/ 2891182 w 8938307"/>
              <a:gd name="connsiteY3633" fmla="*/ 1521855 h 2993922"/>
              <a:gd name="connsiteX3634" fmla="*/ 2859410 w 8938307"/>
              <a:gd name="connsiteY3634" fmla="*/ 1511264 h 2993922"/>
              <a:gd name="connsiteX3635" fmla="*/ 8779451 w 8938307"/>
              <a:gd name="connsiteY3635" fmla="*/ 1490084 h 2993922"/>
              <a:gd name="connsiteX3636" fmla="*/ 8779451 w 8938307"/>
              <a:gd name="connsiteY3636" fmla="*/ 1500674 h 2993922"/>
              <a:gd name="connsiteX3637" fmla="*/ 8768861 w 8938307"/>
              <a:gd name="connsiteY3637" fmla="*/ 1500674 h 2993922"/>
              <a:gd name="connsiteX3638" fmla="*/ 8779451 w 8938307"/>
              <a:gd name="connsiteY3638" fmla="*/ 1490084 h 2993922"/>
              <a:gd name="connsiteX3639" fmla="*/ 7603915 w 8938307"/>
              <a:gd name="connsiteY3639" fmla="*/ 1490084 h 2993922"/>
              <a:gd name="connsiteX3640" fmla="*/ 7593326 w 8938307"/>
              <a:gd name="connsiteY3640" fmla="*/ 1500674 h 2993922"/>
              <a:gd name="connsiteX3641" fmla="*/ 7603915 w 8938307"/>
              <a:gd name="connsiteY3641" fmla="*/ 1500674 h 2993922"/>
              <a:gd name="connsiteX3642" fmla="*/ 7603915 w 8938307"/>
              <a:gd name="connsiteY3642" fmla="*/ 1490084 h 2993922"/>
              <a:gd name="connsiteX3643" fmla="*/ 7169708 w 8938307"/>
              <a:gd name="connsiteY3643" fmla="*/ 1490084 h 2993922"/>
              <a:gd name="connsiteX3644" fmla="*/ 7180299 w 8938307"/>
              <a:gd name="connsiteY3644" fmla="*/ 1500674 h 2993922"/>
              <a:gd name="connsiteX3645" fmla="*/ 7180299 w 8938307"/>
              <a:gd name="connsiteY3645" fmla="*/ 1490084 h 2993922"/>
              <a:gd name="connsiteX3646" fmla="*/ 7042622 w 8938307"/>
              <a:gd name="connsiteY3646" fmla="*/ 1490084 h 2993922"/>
              <a:gd name="connsiteX3647" fmla="*/ 7047918 w 8938307"/>
              <a:gd name="connsiteY3647" fmla="*/ 1500674 h 2993922"/>
              <a:gd name="connsiteX3648" fmla="*/ 7079689 w 8938307"/>
              <a:gd name="connsiteY3648" fmla="*/ 1516560 h 2993922"/>
              <a:gd name="connsiteX3649" fmla="*/ 7106166 w 8938307"/>
              <a:gd name="connsiteY3649" fmla="*/ 1521855 h 2993922"/>
              <a:gd name="connsiteX3650" fmla="*/ 7137937 w 8938307"/>
              <a:gd name="connsiteY3650" fmla="*/ 1521855 h 2993922"/>
              <a:gd name="connsiteX3651" fmla="*/ 7148526 w 8938307"/>
              <a:gd name="connsiteY3651" fmla="*/ 1532445 h 2993922"/>
              <a:gd name="connsiteX3652" fmla="*/ 7169708 w 8938307"/>
              <a:gd name="connsiteY3652" fmla="*/ 1532445 h 2993922"/>
              <a:gd name="connsiteX3653" fmla="*/ 7175004 w 8938307"/>
              <a:gd name="connsiteY3653" fmla="*/ 1543036 h 2993922"/>
              <a:gd name="connsiteX3654" fmla="*/ 7190889 w 8938307"/>
              <a:gd name="connsiteY3654" fmla="*/ 1532445 h 2993922"/>
              <a:gd name="connsiteX3655" fmla="*/ 7201480 w 8938307"/>
              <a:gd name="connsiteY3655" fmla="*/ 1553626 h 2993922"/>
              <a:gd name="connsiteX3656" fmla="*/ 7212070 w 8938307"/>
              <a:gd name="connsiteY3656" fmla="*/ 1553626 h 2993922"/>
              <a:gd name="connsiteX3657" fmla="*/ 7222660 w 8938307"/>
              <a:gd name="connsiteY3657" fmla="*/ 1564218 h 2993922"/>
              <a:gd name="connsiteX3658" fmla="*/ 7243841 w 8938307"/>
              <a:gd name="connsiteY3658" fmla="*/ 1564218 h 2993922"/>
              <a:gd name="connsiteX3659" fmla="*/ 7249136 w 8938307"/>
              <a:gd name="connsiteY3659" fmla="*/ 1558922 h 2993922"/>
              <a:gd name="connsiteX3660" fmla="*/ 7254432 w 8938307"/>
              <a:gd name="connsiteY3660" fmla="*/ 1553626 h 2993922"/>
              <a:gd name="connsiteX3661" fmla="*/ 7254432 w 8938307"/>
              <a:gd name="connsiteY3661" fmla="*/ 1543036 h 2993922"/>
              <a:gd name="connsiteX3662" fmla="*/ 7243841 w 8938307"/>
              <a:gd name="connsiteY3662" fmla="*/ 1532445 h 2993922"/>
              <a:gd name="connsiteX3663" fmla="*/ 7233251 w 8938307"/>
              <a:gd name="connsiteY3663" fmla="*/ 1532445 h 2993922"/>
              <a:gd name="connsiteX3664" fmla="*/ 7233251 w 8938307"/>
              <a:gd name="connsiteY3664" fmla="*/ 1543036 h 2993922"/>
              <a:gd name="connsiteX3665" fmla="*/ 7222660 w 8938307"/>
              <a:gd name="connsiteY3665" fmla="*/ 1532445 h 2993922"/>
              <a:gd name="connsiteX3666" fmla="*/ 7212070 w 8938307"/>
              <a:gd name="connsiteY3666" fmla="*/ 1521855 h 2993922"/>
              <a:gd name="connsiteX3667" fmla="*/ 7206774 w 8938307"/>
              <a:gd name="connsiteY3667" fmla="*/ 1516560 h 2993922"/>
              <a:gd name="connsiteX3668" fmla="*/ 7190889 w 8938307"/>
              <a:gd name="connsiteY3668" fmla="*/ 1521855 h 2993922"/>
              <a:gd name="connsiteX3669" fmla="*/ 7180299 w 8938307"/>
              <a:gd name="connsiteY3669" fmla="*/ 1532445 h 2993922"/>
              <a:gd name="connsiteX3670" fmla="*/ 7169708 w 8938307"/>
              <a:gd name="connsiteY3670" fmla="*/ 1521855 h 2993922"/>
              <a:gd name="connsiteX3671" fmla="*/ 7159118 w 8938307"/>
              <a:gd name="connsiteY3671" fmla="*/ 1511264 h 2993922"/>
              <a:gd name="connsiteX3672" fmla="*/ 7148526 w 8938307"/>
              <a:gd name="connsiteY3672" fmla="*/ 1500674 h 2993922"/>
              <a:gd name="connsiteX3673" fmla="*/ 7132641 w 8938307"/>
              <a:gd name="connsiteY3673" fmla="*/ 1500674 h 2993922"/>
              <a:gd name="connsiteX3674" fmla="*/ 7127347 w 8938307"/>
              <a:gd name="connsiteY3674" fmla="*/ 1500674 h 2993922"/>
              <a:gd name="connsiteX3675" fmla="*/ 7116756 w 8938307"/>
              <a:gd name="connsiteY3675" fmla="*/ 1500674 h 2993922"/>
              <a:gd name="connsiteX3676" fmla="*/ 7084985 w 8938307"/>
              <a:gd name="connsiteY3676" fmla="*/ 1490084 h 2993922"/>
              <a:gd name="connsiteX3677" fmla="*/ 7042622 w 8938307"/>
              <a:gd name="connsiteY3677" fmla="*/ 1490084 h 2993922"/>
              <a:gd name="connsiteX3678" fmla="*/ 3198303 w 8938307"/>
              <a:gd name="connsiteY3678" fmla="*/ 1490084 h 2993922"/>
              <a:gd name="connsiteX3679" fmla="*/ 3198303 w 8938307"/>
              <a:gd name="connsiteY3679" fmla="*/ 1500674 h 2993922"/>
              <a:gd name="connsiteX3680" fmla="*/ 3208895 w 8938307"/>
              <a:gd name="connsiteY3680" fmla="*/ 1500674 h 2993922"/>
              <a:gd name="connsiteX3681" fmla="*/ 2859410 w 8938307"/>
              <a:gd name="connsiteY3681" fmla="*/ 1490084 h 2993922"/>
              <a:gd name="connsiteX3682" fmla="*/ 2859410 w 8938307"/>
              <a:gd name="connsiteY3682" fmla="*/ 1492576 h 2993922"/>
              <a:gd name="connsiteX3683" fmla="*/ 2857293 w 8938307"/>
              <a:gd name="connsiteY3683" fmla="*/ 1492202 h 2993922"/>
              <a:gd name="connsiteX3684" fmla="*/ 2827639 w 8938307"/>
              <a:gd name="connsiteY3684" fmla="*/ 1490084 h 2993922"/>
              <a:gd name="connsiteX3685" fmla="*/ 2838230 w 8938307"/>
              <a:gd name="connsiteY3685" fmla="*/ 1490084 h 2993922"/>
              <a:gd name="connsiteX3686" fmla="*/ 2852791 w 8938307"/>
              <a:gd name="connsiteY3686" fmla="*/ 1491408 h 2993922"/>
              <a:gd name="connsiteX3687" fmla="*/ 2857293 w 8938307"/>
              <a:gd name="connsiteY3687" fmla="*/ 1492202 h 2993922"/>
              <a:gd name="connsiteX3688" fmla="*/ 2848820 w 8938307"/>
              <a:gd name="connsiteY3688" fmla="*/ 1500674 h 2993922"/>
              <a:gd name="connsiteX3689" fmla="*/ 2848820 w 8938307"/>
              <a:gd name="connsiteY3689" fmla="*/ 1511264 h 2993922"/>
              <a:gd name="connsiteX3690" fmla="*/ 2859410 w 8938307"/>
              <a:gd name="connsiteY3690" fmla="*/ 1516560 h 2993922"/>
              <a:gd name="connsiteX3691" fmla="*/ 2848820 w 8938307"/>
              <a:gd name="connsiteY3691" fmla="*/ 1521855 h 2993922"/>
              <a:gd name="connsiteX3692" fmla="*/ 2827639 w 8938307"/>
              <a:gd name="connsiteY3692" fmla="*/ 1521855 h 2993922"/>
              <a:gd name="connsiteX3693" fmla="*/ 2822344 w 8938307"/>
              <a:gd name="connsiteY3693" fmla="*/ 1505970 h 2993922"/>
              <a:gd name="connsiteX3694" fmla="*/ 2827639 w 8938307"/>
              <a:gd name="connsiteY3694" fmla="*/ 1490084 h 2993922"/>
              <a:gd name="connsiteX3695" fmla="*/ 3947576 w 8938307"/>
              <a:gd name="connsiteY3695" fmla="*/ 1484789 h 2993922"/>
              <a:gd name="connsiteX3696" fmla="*/ 3939633 w 8938307"/>
              <a:gd name="connsiteY3696" fmla="*/ 1490084 h 2993922"/>
              <a:gd name="connsiteX3697" fmla="*/ 3950223 w 8938307"/>
              <a:gd name="connsiteY3697" fmla="*/ 1500674 h 2993922"/>
              <a:gd name="connsiteX3698" fmla="*/ 3971404 w 8938307"/>
              <a:gd name="connsiteY3698" fmla="*/ 1500674 h 2993922"/>
              <a:gd name="connsiteX3699" fmla="*/ 3981994 w 8938307"/>
              <a:gd name="connsiteY3699" fmla="*/ 1500674 h 2993922"/>
              <a:gd name="connsiteX3700" fmla="*/ 4003175 w 8938307"/>
              <a:gd name="connsiteY3700" fmla="*/ 1511264 h 2993922"/>
              <a:gd name="connsiteX3701" fmla="*/ 3971404 w 8938307"/>
              <a:gd name="connsiteY3701" fmla="*/ 1490084 h 2993922"/>
              <a:gd name="connsiteX3702" fmla="*/ 3947576 w 8938307"/>
              <a:gd name="connsiteY3702" fmla="*/ 1484789 h 2993922"/>
              <a:gd name="connsiteX3703" fmla="*/ 8726499 w 8938307"/>
              <a:gd name="connsiteY3703" fmla="*/ 1479493 h 2993922"/>
              <a:gd name="connsiteX3704" fmla="*/ 8737089 w 8938307"/>
              <a:gd name="connsiteY3704" fmla="*/ 1479493 h 2993922"/>
              <a:gd name="connsiteX3705" fmla="*/ 8726499 w 8938307"/>
              <a:gd name="connsiteY3705" fmla="*/ 1490084 h 2993922"/>
              <a:gd name="connsiteX3706" fmla="*/ 8726499 w 8938307"/>
              <a:gd name="connsiteY3706" fmla="*/ 1479493 h 2993922"/>
              <a:gd name="connsiteX3707" fmla="*/ 8345244 w 8938307"/>
              <a:gd name="connsiteY3707" fmla="*/ 1479493 h 2993922"/>
              <a:gd name="connsiteX3708" fmla="*/ 8355835 w 8938307"/>
              <a:gd name="connsiteY3708" fmla="*/ 1479493 h 2993922"/>
              <a:gd name="connsiteX3709" fmla="*/ 8345244 w 8938307"/>
              <a:gd name="connsiteY3709" fmla="*/ 1490084 h 2993922"/>
              <a:gd name="connsiteX3710" fmla="*/ 3791367 w 8938307"/>
              <a:gd name="connsiteY3710" fmla="*/ 1479493 h 2993922"/>
              <a:gd name="connsiteX3711" fmla="*/ 3801956 w 8938307"/>
              <a:gd name="connsiteY3711" fmla="*/ 1484789 h 2993922"/>
              <a:gd name="connsiteX3712" fmla="*/ 3812548 w 8938307"/>
              <a:gd name="connsiteY3712" fmla="*/ 1490084 h 2993922"/>
              <a:gd name="connsiteX3713" fmla="*/ 3812548 w 8938307"/>
              <a:gd name="connsiteY3713" fmla="*/ 1484789 h 2993922"/>
              <a:gd name="connsiteX3714" fmla="*/ 3801956 w 8938307"/>
              <a:gd name="connsiteY3714" fmla="*/ 1479493 h 2993922"/>
              <a:gd name="connsiteX3715" fmla="*/ 3102990 w 8938307"/>
              <a:gd name="connsiteY3715" fmla="*/ 1479493 h 2993922"/>
              <a:gd name="connsiteX3716" fmla="*/ 3092399 w 8938307"/>
              <a:gd name="connsiteY3716" fmla="*/ 1484789 h 2993922"/>
              <a:gd name="connsiteX3717" fmla="*/ 3092399 w 8938307"/>
              <a:gd name="connsiteY3717" fmla="*/ 1490084 h 2993922"/>
              <a:gd name="connsiteX3718" fmla="*/ 3102990 w 8938307"/>
              <a:gd name="connsiteY3718" fmla="*/ 1490084 h 2993922"/>
              <a:gd name="connsiteX3719" fmla="*/ 3113581 w 8938307"/>
              <a:gd name="connsiteY3719" fmla="*/ 1484789 h 2993922"/>
              <a:gd name="connsiteX3720" fmla="*/ 3102990 w 8938307"/>
              <a:gd name="connsiteY3720" fmla="*/ 1479493 h 2993922"/>
              <a:gd name="connsiteX3721" fmla="*/ 8165206 w 8938307"/>
              <a:gd name="connsiteY3721" fmla="*/ 1468903 h 2993922"/>
              <a:gd name="connsiteX3722" fmla="*/ 8175798 w 8938307"/>
              <a:gd name="connsiteY3722" fmla="*/ 1468903 h 2993922"/>
              <a:gd name="connsiteX3723" fmla="*/ 8186387 w 8938307"/>
              <a:gd name="connsiteY3723" fmla="*/ 1479493 h 2993922"/>
              <a:gd name="connsiteX3724" fmla="*/ 8170502 w 8938307"/>
              <a:gd name="connsiteY3724" fmla="*/ 1474199 h 2993922"/>
              <a:gd name="connsiteX3725" fmla="*/ 8165206 w 8938307"/>
              <a:gd name="connsiteY3725" fmla="*/ 1468903 h 2993922"/>
              <a:gd name="connsiteX3726" fmla="*/ 7529782 w 8938307"/>
              <a:gd name="connsiteY3726" fmla="*/ 1468903 h 2993922"/>
              <a:gd name="connsiteX3727" fmla="*/ 7519192 w 8938307"/>
              <a:gd name="connsiteY3727" fmla="*/ 1479493 h 2993922"/>
              <a:gd name="connsiteX3728" fmla="*/ 7540374 w 8938307"/>
              <a:gd name="connsiteY3728" fmla="*/ 1479493 h 2993922"/>
              <a:gd name="connsiteX3729" fmla="*/ 7529782 w 8938307"/>
              <a:gd name="connsiteY3729" fmla="*/ 1468903 h 2993922"/>
              <a:gd name="connsiteX3730" fmla="*/ 2817049 w 8938307"/>
              <a:gd name="connsiteY3730" fmla="*/ 1468903 h 2993922"/>
              <a:gd name="connsiteX3731" fmla="*/ 2827639 w 8938307"/>
              <a:gd name="connsiteY3731" fmla="*/ 1468903 h 2993922"/>
              <a:gd name="connsiteX3732" fmla="*/ 2817049 w 8938307"/>
              <a:gd name="connsiteY3732" fmla="*/ 1479493 h 2993922"/>
              <a:gd name="connsiteX3733" fmla="*/ 2806458 w 8938307"/>
              <a:gd name="connsiteY3733" fmla="*/ 1479493 h 2993922"/>
              <a:gd name="connsiteX3734" fmla="*/ 2811755 w 8938307"/>
              <a:gd name="connsiteY3734" fmla="*/ 1474199 h 2993922"/>
              <a:gd name="connsiteX3735" fmla="*/ 2817049 w 8938307"/>
              <a:gd name="connsiteY3735" fmla="*/ 1468903 h 2993922"/>
              <a:gd name="connsiteX3736" fmla="*/ 7593326 w 8938307"/>
              <a:gd name="connsiteY3736" fmla="*/ 1458312 h 2993922"/>
              <a:gd name="connsiteX3737" fmla="*/ 7593326 w 8938307"/>
              <a:gd name="connsiteY3737" fmla="*/ 1468903 h 2993922"/>
              <a:gd name="connsiteX3738" fmla="*/ 7603915 w 8938307"/>
              <a:gd name="connsiteY3738" fmla="*/ 1468903 h 2993922"/>
              <a:gd name="connsiteX3739" fmla="*/ 7593326 w 8938307"/>
              <a:gd name="connsiteY3739" fmla="*/ 1458312 h 2993922"/>
              <a:gd name="connsiteX3740" fmla="*/ 6979081 w 8938307"/>
              <a:gd name="connsiteY3740" fmla="*/ 1458312 h 2993922"/>
              <a:gd name="connsiteX3741" fmla="*/ 6968491 w 8938307"/>
              <a:gd name="connsiteY3741" fmla="*/ 1468903 h 2993922"/>
              <a:gd name="connsiteX3742" fmla="*/ 6957900 w 8938307"/>
              <a:gd name="connsiteY3742" fmla="*/ 1468903 h 2993922"/>
              <a:gd name="connsiteX3743" fmla="*/ 6947310 w 8938307"/>
              <a:gd name="connsiteY3743" fmla="*/ 1468903 h 2993922"/>
              <a:gd name="connsiteX3744" fmla="*/ 6947310 w 8938307"/>
              <a:gd name="connsiteY3744" fmla="*/ 1484789 h 2993922"/>
              <a:gd name="connsiteX3745" fmla="*/ 6952604 w 8938307"/>
              <a:gd name="connsiteY3745" fmla="*/ 1484789 h 2993922"/>
              <a:gd name="connsiteX3746" fmla="*/ 6968491 w 8938307"/>
              <a:gd name="connsiteY3746" fmla="*/ 1490084 h 2993922"/>
              <a:gd name="connsiteX3747" fmla="*/ 7000262 w 8938307"/>
              <a:gd name="connsiteY3747" fmla="*/ 1490084 h 2993922"/>
              <a:gd name="connsiteX3748" fmla="*/ 7010852 w 8938307"/>
              <a:gd name="connsiteY3748" fmla="*/ 1490084 h 2993922"/>
              <a:gd name="connsiteX3749" fmla="*/ 7021443 w 8938307"/>
              <a:gd name="connsiteY3749" fmla="*/ 1490084 h 2993922"/>
              <a:gd name="connsiteX3750" fmla="*/ 7021443 w 8938307"/>
              <a:gd name="connsiteY3750" fmla="*/ 1479493 h 2993922"/>
              <a:gd name="connsiteX3751" fmla="*/ 7010852 w 8938307"/>
              <a:gd name="connsiteY3751" fmla="*/ 1468903 h 2993922"/>
              <a:gd name="connsiteX3752" fmla="*/ 6989670 w 8938307"/>
              <a:gd name="connsiteY3752" fmla="*/ 1468903 h 2993922"/>
              <a:gd name="connsiteX3753" fmla="*/ 6979081 w 8938307"/>
              <a:gd name="connsiteY3753" fmla="*/ 1458312 h 2993922"/>
              <a:gd name="connsiteX3754" fmla="*/ 2986495 w 8938307"/>
              <a:gd name="connsiteY3754" fmla="*/ 1458312 h 2993922"/>
              <a:gd name="connsiteX3755" fmla="*/ 2986495 w 8938307"/>
              <a:gd name="connsiteY3755" fmla="*/ 1468903 h 2993922"/>
              <a:gd name="connsiteX3756" fmla="*/ 2997086 w 8938307"/>
              <a:gd name="connsiteY3756" fmla="*/ 1468903 h 2993922"/>
              <a:gd name="connsiteX3757" fmla="*/ 8196979 w 8938307"/>
              <a:gd name="connsiteY3757" fmla="*/ 1453018 h 2993922"/>
              <a:gd name="connsiteX3758" fmla="*/ 8228750 w 8938307"/>
              <a:gd name="connsiteY3758" fmla="*/ 1458312 h 2993922"/>
              <a:gd name="connsiteX3759" fmla="*/ 8218160 w 8938307"/>
              <a:gd name="connsiteY3759" fmla="*/ 1458312 h 2993922"/>
              <a:gd name="connsiteX3760" fmla="*/ 8202273 w 8938307"/>
              <a:gd name="connsiteY3760" fmla="*/ 1458312 h 2993922"/>
              <a:gd name="connsiteX3761" fmla="*/ 8186387 w 8938307"/>
              <a:gd name="connsiteY3761" fmla="*/ 1458312 h 2993922"/>
              <a:gd name="connsiteX3762" fmla="*/ 8196979 w 8938307"/>
              <a:gd name="connsiteY3762" fmla="*/ 1453018 h 2993922"/>
              <a:gd name="connsiteX3763" fmla="*/ 7806457 w 8938307"/>
              <a:gd name="connsiteY3763" fmla="*/ 1451694 h 2993922"/>
              <a:gd name="connsiteX3764" fmla="*/ 7805134 w 8938307"/>
              <a:gd name="connsiteY3764" fmla="*/ 1458312 h 2993922"/>
              <a:gd name="connsiteX3765" fmla="*/ 7836904 w 8938307"/>
              <a:gd name="connsiteY3765" fmla="*/ 1479493 h 2993922"/>
              <a:gd name="connsiteX3766" fmla="*/ 7858085 w 8938307"/>
              <a:gd name="connsiteY3766" fmla="*/ 1484789 h 2993922"/>
              <a:gd name="connsiteX3767" fmla="*/ 7879267 w 8938307"/>
              <a:gd name="connsiteY3767" fmla="*/ 1490084 h 2993922"/>
              <a:gd name="connsiteX3768" fmla="*/ 7889856 w 8938307"/>
              <a:gd name="connsiteY3768" fmla="*/ 1490084 h 2993922"/>
              <a:gd name="connsiteX3769" fmla="*/ 7900446 w 8938307"/>
              <a:gd name="connsiteY3769" fmla="*/ 1479493 h 2993922"/>
              <a:gd name="connsiteX3770" fmla="*/ 7868675 w 8938307"/>
              <a:gd name="connsiteY3770" fmla="*/ 1479493 h 2993922"/>
              <a:gd name="connsiteX3771" fmla="*/ 7858085 w 8938307"/>
              <a:gd name="connsiteY3771" fmla="*/ 1468903 h 2993922"/>
              <a:gd name="connsiteX3772" fmla="*/ 7836904 w 8938307"/>
              <a:gd name="connsiteY3772" fmla="*/ 1468903 h 2993922"/>
              <a:gd name="connsiteX3773" fmla="*/ 7810428 w 8938307"/>
              <a:gd name="connsiteY3773" fmla="*/ 1453018 h 2993922"/>
              <a:gd name="connsiteX3774" fmla="*/ 7806457 w 8938307"/>
              <a:gd name="connsiteY3774" fmla="*/ 1451694 h 2993922"/>
              <a:gd name="connsiteX3775" fmla="*/ 7392107 w 8938307"/>
              <a:gd name="connsiteY3775" fmla="*/ 1447722 h 2993922"/>
              <a:gd name="connsiteX3776" fmla="*/ 7402697 w 8938307"/>
              <a:gd name="connsiteY3776" fmla="*/ 1458312 h 2993922"/>
              <a:gd name="connsiteX3777" fmla="*/ 7402697 w 8938307"/>
              <a:gd name="connsiteY3777" fmla="*/ 1479493 h 2993922"/>
              <a:gd name="connsiteX3778" fmla="*/ 7407992 w 8938307"/>
              <a:gd name="connsiteY3778" fmla="*/ 1495379 h 2993922"/>
              <a:gd name="connsiteX3779" fmla="*/ 7402697 w 8938307"/>
              <a:gd name="connsiteY3779" fmla="*/ 1505970 h 2993922"/>
              <a:gd name="connsiteX3780" fmla="*/ 7413288 w 8938307"/>
              <a:gd name="connsiteY3780" fmla="*/ 1511264 h 2993922"/>
              <a:gd name="connsiteX3781" fmla="*/ 7423878 w 8938307"/>
              <a:gd name="connsiteY3781" fmla="*/ 1490084 h 2993922"/>
              <a:gd name="connsiteX3782" fmla="*/ 7466240 w 8938307"/>
              <a:gd name="connsiteY3782" fmla="*/ 1500674 h 2993922"/>
              <a:gd name="connsiteX3783" fmla="*/ 7466240 w 8938307"/>
              <a:gd name="connsiteY3783" fmla="*/ 1511264 h 2993922"/>
              <a:gd name="connsiteX3784" fmla="*/ 7455649 w 8938307"/>
              <a:gd name="connsiteY3784" fmla="*/ 1511264 h 2993922"/>
              <a:gd name="connsiteX3785" fmla="*/ 7434468 w 8938307"/>
              <a:gd name="connsiteY3785" fmla="*/ 1511264 h 2993922"/>
              <a:gd name="connsiteX3786" fmla="*/ 7434468 w 8938307"/>
              <a:gd name="connsiteY3786" fmla="*/ 1516560 h 2993922"/>
              <a:gd name="connsiteX3787" fmla="*/ 7445059 w 8938307"/>
              <a:gd name="connsiteY3787" fmla="*/ 1521855 h 2993922"/>
              <a:gd name="connsiteX3788" fmla="*/ 7466240 w 8938307"/>
              <a:gd name="connsiteY3788" fmla="*/ 1516560 h 2993922"/>
              <a:gd name="connsiteX3789" fmla="*/ 7474183 w 8938307"/>
              <a:gd name="connsiteY3789" fmla="*/ 1509941 h 2993922"/>
              <a:gd name="connsiteX3790" fmla="*/ 7475135 w 8938307"/>
              <a:gd name="connsiteY3790" fmla="*/ 1506605 h 2993922"/>
              <a:gd name="connsiteX3791" fmla="*/ 7480140 w 8938307"/>
              <a:gd name="connsiteY3791" fmla="*/ 1509941 h 2993922"/>
              <a:gd name="connsiteX3792" fmla="*/ 7498011 w 8938307"/>
              <a:gd name="connsiteY3792" fmla="*/ 1521855 h 2993922"/>
              <a:gd name="connsiteX3793" fmla="*/ 7481067 w 8938307"/>
              <a:gd name="connsiteY3793" fmla="*/ 1530328 h 2993922"/>
              <a:gd name="connsiteX3794" fmla="*/ 7487420 w 8938307"/>
              <a:gd name="connsiteY3794" fmla="*/ 1543036 h 2993922"/>
              <a:gd name="connsiteX3795" fmla="*/ 7513896 w 8938307"/>
              <a:gd name="connsiteY3795" fmla="*/ 1532445 h 2993922"/>
              <a:gd name="connsiteX3796" fmla="*/ 7529782 w 8938307"/>
              <a:gd name="connsiteY3796" fmla="*/ 1521855 h 2993922"/>
              <a:gd name="connsiteX3797" fmla="*/ 7561553 w 8938307"/>
              <a:gd name="connsiteY3797" fmla="*/ 1521855 h 2993922"/>
              <a:gd name="connsiteX3798" fmla="*/ 7550963 w 8938307"/>
              <a:gd name="connsiteY3798" fmla="*/ 1511264 h 2993922"/>
              <a:gd name="connsiteX3799" fmla="*/ 7529782 w 8938307"/>
              <a:gd name="connsiteY3799" fmla="*/ 1511264 h 2993922"/>
              <a:gd name="connsiteX3800" fmla="*/ 7529782 w 8938307"/>
              <a:gd name="connsiteY3800" fmla="*/ 1500674 h 2993922"/>
              <a:gd name="connsiteX3801" fmla="*/ 7513896 w 8938307"/>
              <a:gd name="connsiteY3801" fmla="*/ 1495379 h 2993922"/>
              <a:gd name="connsiteX3802" fmla="*/ 7498011 w 8938307"/>
              <a:gd name="connsiteY3802" fmla="*/ 1490084 h 2993922"/>
              <a:gd name="connsiteX3803" fmla="*/ 7413288 w 8938307"/>
              <a:gd name="connsiteY3803" fmla="*/ 1479493 h 2993922"/>
              <a:gd name="connsiteX3804" fmla="*/ 7413288 w 8938307"/>
              <a:gd name="connsiteY3804" fmla="*/ 1468903 h 2993922"/>
              <a:gd name="connsiteX3805" fmla="*/ 7418582 w 8938307"/>
              <a:gd name="connsiteY3805" fmla="*/ 1458312 h 2993922"/>
              <a:gd name="connsiteX3806" fmla="*/ 7413288 w 8938307"/>
              <a:gd name="connsiteY3806" fmla="*/ 1447722 h 2993922"/>
              <a:gd name="connsiteX3807" fmla="*/ 7376222 w 8938307"/>
              <a:gd name="connsiteY3807" fmla="*/ 1447722 h 2993922"/>
              <a:gd name="connsiteX3808" fmla="*/ 7349745 w 8938307"/>
              <a:gd name="connsiteY3808" fmla="*/ 1458312 h 2993922"/>
              <a:gd name="connsiteX3809" fmla="*/ 7360336 w 8938307"/>
              <a:gd name="connsiteY3809" fmla="*/ 1468903 h 2993922"/>
              <a:gd name="connsiteX3810" fmla="*/ 7381516 w 8938307"/>
              <a:gd name="connsiteY3810" fmla="*/ 1479493 h 2993922"/>
              <a:gd name="connsiteX3811" fmla="*/ 7392107 w 8938307"/>
              <a:gd name="connsiteY3811" fmla="*/ 1479493 h 2993922"/>
              <a:gd name="connsiteX3812" fmla="*/ 7381516 w 8938307"/>
              <a:gd name="connsiteY3812" fmla="*/ 1458312 h 2993922"/>
              <a:gd name="connsiteX3813" fmla="*/ 7376222 w 8938307"/>
              <a:gd name="connsiteY3813" fmla="*/ 1447722 h 2993922"/>
              <a:gd name="connsiteX3814" fmla="*/ 2806458 w 8938307"/>
              <a:gd name="connsiteY3814" fmla="*/ 1447722 h 2993922"/>
              <a:gd name="connsiteX3815" fmla="*/ 2817049 w 8938307"/>
              <a:gd name="connsiteY3815" fmla="*/ 1458312 h 2993922"/>
              <a:gd name="connsiteX3816" fmla="*/ 2806458 w 8938307"/>
              <a:gd name="connsiteY3816" fmla="*/ 1458312 h 2993922"/>
              <a:gd name="connsiteX3817" fmla="*/ 2795868 w 8938307"/>
              <a:gd name="connsiteY3817" fmla="*/ 1458312 h 2993922"/>
              <a:gd name="connsiteX3818" fmla="*/ 2639660 w 8938307"/>
              <a:gd name="connsiteY3818" fmla="*/ 1441103 h 2993922"/>
              <a:gd name="connsiteX3819" fmla="*/ 2637012 w 8938307"/>
              <a:gd name="connsiteY3819" fmla="*/ 1447722 h 2993922"/>
              <a:gd name="connsiteX3820" fmla="*/ 2637012 w 8938307"/>
              <a:gd name="connsiteY3820" fmla="*/ 1458312 h 2993922"/>
              <a:gd name="connsiteX3821" fmla="*/ 2658193 w 8938307"/>
              <a:gd name="connsiteY3821" fmla="*/ 1458312 h 2993922"/>
              <a:gd name="connsiteX3822" fmla="*/ 2647602 w 8938307"/>
              <a:gd name="connsiteY3822" fmla="*/ 1442427 h 2993922"/>
              <a:gd name="connsiteX3823" fmla="*/ 2639660 w 8938307"/>
              <a:gd name="connsiteY3823" fmla="*/ 1441103 h 2993922"/>
              <a:gd name="connsiteX3824" fmla="*/ 8482920 w 8938307"/>
              <a:gd name="connsiteY3824" fmla="*/ 1437132 h 2993922"/>
              <a:gd name="connsiteX3825" fmla="*/ 8504100 w 8938307"/>
              <a:gd name="connsiteY3825" fmla="*/ 1437132 h 2993922"/>
              <a:gd name="connsiteX3826" fmla="*/ 8493510 w 8938307"/>
              <a:gd name="connsiteY3826" fmla="*/ 1447722 h 2993922"/>
              <a:gd name="connsiteX3827" fmla="*/ 7757476 w 8938307"/>
              <a:gd name="connsiteY3827" fmla="*/ 1437132 h 2993922"/>
              <a:gd name="connsiteX3828" fmla="*/ 7752182 w 8938307"/>
              <a:gd name="connsiteY3828" fmla="*/ 1447722 h 2993922"/>
              <a:gd name="connsiteX3829" fmla="*/ 7762772 w 8938307"/>
              <a:gd name="connsiteY3829" fmla="*/ 1447722 h 2993922"/>
              <a:gd name="connsiteX3830" fmla="*/ 7757476 w 8938307"/>
              <a:gd name="connsiteY3830" fmla="*/ 1437132 h 2993922"/>
              <a:gd name="connsiteX3831" fmla="*/ 1990997 w 8938307"/>
              <a:gd name="connsiteY3831" fmla="*/ 1437132 h 2993922"/>
              <a:gd name="connsiteX3832" fmla="*/ 2001587 w 8938307"/>
              <a:gd name="connsiteY3832" fmla="*/ 1437132 h 2993922"/>
              <a:gd name="connsiteX3833" fmla="*/ 2054540 w 8938307"/>
              <a:gd name="connsiteY3833" fmla="*/ 1458312 h 2993922"/>
              <a:gd name="connsiteX3834" fmla="*/ 2049245 w 8938307"/>
              <a:gd name="connsiteY3834" fmla="*/ 1468903 h 2993922"/>
              <a:gd name="connsiteX3835" fmla="*/ 2065130 w 8938307"/>
              <a:gd name="connsiteY3835" fmla="*/ 1479493 h 2993922"/>
              <a:gd name="connsiteX3836" fmla="*/ 2070426 w 8938307"/>
              <a:gd name="connsiteY3836" fmla="*/ 1484789 h 2993922"/>
              <a:gd name="connsiteX3837" fmla="*/ 2096901 w 8938307"/>
              <a:gd name="connsiteY3837" fmla="*/ 1490084 h 2993922"/>
              <a:gd name="connsiteX3838" fmla="*/ 2171034 w 8938307"/>
              <a:gd name="connsiteY3838" fmla="*/ 1511264 h 2993922"/>
              <a:gd name="connsiteX3839" fmla="*/ 2192215 w 8938307"/>
              <a:gd name="connsiteY3839" fmla="*/ 1532445 h 2993922"/>
              <a:gd name="connsiteX3840" fmla="*/ 2181625 w 8938307"/>
              <a:gd name="connsiteY3840" fmla="*/ 1532445 h 2993922"/>
              <a:gd name="connsiteX3841" fmla="*/ 2165738 w 8938307"/>
              <a:gd name="connsiteY3841" fmla="*/ 1532445 h 2993922"/>
              <a:gd name="connsiteX3842" fmla="*/ 2144559 w 8938307"/>
              <a:gd name="connsiteY3842" fmla="*/ 1521855 h 2993922"/>
              <a:gd name="connsiteX3843" fmla="*/ 2139263 w 8938307"/>
              <a:gd name="connsiteY3843" fmla="*/ 1511264 h 2993922"/>
              <a:gd name="connsiteX3844" fmla="*/ 2123378 w 8938307"/>
              <a:gd name="connsiteY3844" fmla="*/ 1511264 h 2993922"/>
              <a:gd name="connsiteX3845" fmla="*/ 2107491 w 8938307"/>
              <a:gd name="connsiteY3845" fmla="*/ 1511264 h 2993922"/>
              <a:gd name="connsiteX3846" fmla="*/ 2086311 w 8938307"/>
              <a:gd name="connsiteY3846" fmla="*/ 1500674 h 2993922"/>
              <a:gd name="connsiteX3847" fmla="*/ 2075721 w 8938307"/>
              <a:gd name="connsiteY3847" fmla="*/ 1500674 h 2993922"/>
              <a:gd name="connsiteX3848" fmla="*/ 2054540 w 8938307"/>
              <a:gd name="connsiteY3848" fmla="*/ 1490084 h 2993922"/>
              <a:gd name="connsiteX3849" fmla="*/ 2022769 w 8938307"/>
              <a:gd name="connsiteY3849" fmla="*/ 1479493 h 2993922"/>
              <a:gd name="connsiteX3850" fmla="*/ 2001587 w 8938307"/>
              <a:gd name="connsiteY3850" fmla="*/ 1468903 h 2993922"/>
              <a:gd name="connsiteX3851" fmla="*/ 1990997 w 8938307"/>
              <a:gd name="connsiteY3851" fmla="*/ 1463608 h 2993922"/>
              <a:gd name="connsiteX3852" fmla="*/ 1969816 w 8938307"/>
              <a:gd name="connsiteY3852" fmla="*/ 1458312 h 2993922"/>
              <a:gd name="connsiteX3853" fmla="*/ 1948635 w 8938307"/>
              <a:gd name="connsiteY3853" fmla="*/ 1447722 h 2993922"/>
              <a:gd name="connsiteX3854" fmla="*/ 1959226 w 8938307"/>
              <a:gd name="connsiteY3854" fmla="*/ 1447722 h 2993922"/>
              <a:gd name="connsiteX3855" fmla="*/ 1990997 w 8938307"/>
              <a:gd name="connsiteY3855" fmla="*/ 1437132 h 2993922"/>
              <a:gd name="connsiteX3856" fmla="*/ 7323270 w 8938307"/>
              <a:gd name="connsiteY3856" fmla="*/ 1431837 h 2993922"/>
              <a:gd name="connsiteX3857" fmla="*/ 7317974 w 8938307"/>
              <a:gd name="connsiteY3857" fmla="*/ 1437132 h 2993922"/>
              <a:gd name="connsiteX3858" fmla="*/ 7312678 w 8938307"/>
              <a:gd name="connsiteY3858" fmla="*/ 1453018 h 2993922"/>
              <a:gd name="connsiteX3859" fmla="*/ 7307384 w 8938307"/>
              <a:gd name="connsiteY3859" fmla="*/ 1458312 h 2993922"/>
              <a:gd name="connsiteX3860" fmla="*/ 7349745 w 8938307"/>
              <a:gd name="connsiteY3860" fmla="*/ 1479493 h 2993922"/>
              <a:gd name="connsiteX3861" fmla="*/ 7339155 w 8938307"/>
              <a:gd name="connsiteY3861" fmla="*/ 1468903 h 2993922"/>
              <a:gd name="connsiteX3862" fmla="*/ 7328564 w 8938307"/>
              <a:gd name="connsiteY3862" fmla="*/ 1463608 h 2993922"/>
              <a:gd name="connsiteX3863" fmla="*/ 7328564 w 8938307"/>
              <a:gd name="connsiteY3863" fmla="*/ 1458312 h 2993922"/>
              <a:gd name="connsiteX3864" fmla="*/ 7339155 w 8938307"/>
              <a:gd name="connsiteY3864" fmla="*/ 1447722 h 2993922"/>
              <a:gd name="connsiteX3865" fmla="*/ 7349745 w 8938307"/>
              <a:gd name="connsiteY3865" fmla="*/ 1442427 h 2993922"/>
              <a:gd name="connsiteX3866" fmla="*/ 7339155 w 8938307"/>
              <a:gd name="connsiteY3866" fmla="*/ 1437132 h 2993922"/>
              <a:gd name="connsiteX3867" fmla="*/ 7323270 w 8938307"/>
              <a:gd name="connsiteY3867" fmla="*/ 1431837 h 2993922"/>
              <a:gd name="connsiteX3868" fmla="*/ 8811222 w 8938307"/>
              <a:gd name="connsiteY3868" fmla="*/ 1426541 h 2993922"/>
              <a:gd name="connsiteX3869" fmla="*/ 8821812 w 8938307"/>
              <a:gd name="connsiteY3869" fmla="*/ 1426541 h 2993922"/>
              <a:gd name="connsiteX3870" fmla="*/ 8816517 w 8938307"/>
              <a:gd name="connsiteY3870" fmla="*/ 1431837 h 2993922"/>
              <a:gd name="connsiteX3871" fmla="*/ 8811222 w 8938307"/>
              <a:gd name="connsiteY3871" fmla="*/ 1437132 h 2993922"/>
              <a:gd name="connsiteX3872" fmla="*/ 8811222 w 8938307"/>
              <a:gd name="connsiteY3872" fmla="*/ 1426541 h 2993922"/>
              <a:gd name="connsiteX3873" fmla="*/ 8334654 w 8938307"/>
              <a:gd name="connsiteY3873" fmla="*/ 1426541 h 2993922"/>
              <a:gd name="connsiteX3874" fmla="*/ 8334654 w 8938307"/>
              <a:gd name="connsiteY3874" fmla="*/ 1437132 h 2993922"/>
              <a:gd name="connsiteX3875" fmla="*/ 8345244 w 8938307"/>
              <a:gd name="connsiteY3875" fmla="*/ 1426541 h 2993922"/>
              <a:gd name="connsiteX3876" fmla="*/ 8334654 w 8938307"/>
              <a:gd name="connsiteY3876" fmla="*/ 1426541 h 2993922"/>
              <a:gd name="connsiteX3877" fmla="*/ 7974579 w 8938307"/>
              <a:gd name="connsiteY3877" fmla="*/ 1426541 h 2993922"/>
              <a:gd name="connsiteX3878" fmla="*/ 7974579 w 8938307"/>
              <a:gd name="connsiteY3878" fmla="*/ 1437132 h 2993922"/>
              <a:gd name="connsiteX3879" fmla="*/ 7963990 w 8938307"/>
              <a:gd name="connsiteY3879" fmla="*/ 1437132 h 2993922"/>
              <a:gd name="connsiteX3880" fmla="*/ 7974579 w 8938307"/>
              <a:gd name="connsiteY3880" fmla="*/ 1426541 h 2993922"/>
              <a:gd name="connsiteX3881" fmla="*/ 6883766 w 8938307"/>
              <a:gd name="connsiteY3881" fmla="*/ 1426541 h 2993922"/>
              <a:gd name="connsiteX3882" fmla="*/ 6873177 w 8938307"/>
              <a:gd name="connsiteY3882" fmla="*/ 1437132 h 2993922"/>
              <a:gd name="connsiteX3883" fmla="*/ 6883766 w 8938307"/>
              <a:gd name="connsiteY3883" fmla="*/ 1437132 h 2993922"/>
              <a:gd name="connsiteX3884" fmla="*/ 6756682 w 8938307"/>
              <a:gd name="connsiteY3884" fmla="*/ 1426541 h 2993922"/>
              <a:gd name="connsiteX3885" fmla="*/ 6746092 w 8938307"/>
              <a:gd name="connsiteY3885" fmla="*/ 1437132 h 2993922"/>
              <a:gd name="connsiteX3886" fmla="*/ 6756682 w 8938307"/>
              <a:gd name="connsiteY3886" fmla="*/ 1437132 h 2993922"/>
              <a:gd name="connsiteX3887" fmla="*/ 6756682 w 8938307"/>
              <a:gd name="connsiteY3887" fmla="*/ 1426541 h 2993922"/>
              <a:gd name="connsiteX3888" fmla="*/ 2732326 w 8938307"/>
              <a:gd name="connsiteY3888" fmla="*/ 1426541 h 2993922"/>
              <a:gd name="connsiteX3889" fmla="*/ 2742916 w 8938307"/>
              <a:gd name="connsiteY3889" fmla="*/ 1431837 h 2993922"/>
              <a:gd name="connsiteX3890" fmla="*/ 2732326 w 8938307"/>
              <a:gd name="connsiteY3890" fmla="*/ 1437132 h 2993922"/>
              <a:gd name="connsiteX3891" fmla="*/ 2033359 w 8938307"/>
              <a:gd name="connsiteY3891" fmla="*/ 1426541 h 2993922"/>
              <a:gd name="connsiteX3892" fmla="*/ 2043949 w 8938307"/>
              <a:gd name="connsiteY3892" fmla="*/ 1426541 h 2993922"/>
              <a:gd name="connsiteX3893" fmla="*/ 2043949 w 8938307"/>
              <a:gd name="connsiteY3893" fmla="*/ 1437132 h 2993922"/>
              <a:gd name="connsiteX3894" fmla="*/ 7243841 w 8938307"/>
              <a:gd name="connsiteY3894" fmla="*/ 1415951 h 2993922"/>
              <a:gd name="connsiteX3895" fmla="*/ 7243841 w 8938307"/>
              <a:gd name="connsiteY3895" fmla="*/ 1426541 h 2993922"/>
              <a:gd name="connsiteX3896" fmla="*/ 7254432 w 8938307"/>
              <a:gd name="connsiteY3896" fmla="*/ 1415951 h 2993922"/>
              <a:gd name="connsiteX3897" fmla="*/ 7243841 w 8938307"/>
              <a:gd name="connsiteY3897" fmla="*/ 1415951 h 2993922"/>
              <a:gd name="connsiteX3898" fmla="*/ 6788454 w 8938307"/>
              <a:gd name="connsiteY3898" fmla="*/ 1415951 h 2993922"/>
              <a:gd name="connsiteX3899" fmla="*/ 6788454 w 8938307"/>
              <a:gd name="connsiteY3899" fmla="*/ 1437132 h 2993922"/>
              <a:gd name="connsiteX3900" fmla="*/ 6804340 w 8938307"/>
              <a:gd name="connsiteY3900" fmla="*/ 1442427 h 2993922"/>
              <a:gd name="connsiteX3901" fmla="*/ 6809634 w 8938307"/>
              <a:gd name="connsiteY3901" fmla="*/ 1447722 h 2993922"/>
              <a:gd name="connsiteX3902" fmla="*/ 6820224 w 8938307"/>
              <a:gd name="connsiteY3902" fmla="*/ 1447722 h 2993922"/>
              <a:gd name="connsiteX3903" fmla="*/ 6830814 w 8938307"/>
              <a:gd name="connsiteY3903" fmla="*/ 1458312 h 2993922"/>
              <a:gd name="connsiteX3904" fmla="*/ 6841406 w 8938307"/>
              <a:gd name="connsiteY3904" fmla="*/ 1447722 h 2993922"/>
              <a:gd name="connsiteX3905" fmla="*/ 6841406 w 8938307"/>
              <a:gd name="connsiteY3905" fmla="*/ 1431837 h 2993922"/>
              <a:gd name="connsiteX3906" fmla="*/ 6830814 w 8938307"/>
              <a:gd name="connsiteY3906" fmla="*/ 1426541 h 2993922"/>
              <a:gd name="connsiteX3907" fmla="*/ 6814929 w 8938307"/>
              <a:gd name="connsiteY3907" fmla="*/ 1421247 h 2993922"/>
              <a:gd name="connsiteX3908" fmla="*/ 6788454 w 8938307"/>
              <a:gd name="connsiteY3908" fmla="*/ 1415951 h 2993922"/>
              <a:gd name="connsiteX3909" fmla="*/ 7645375 w 8938307"/>
              <a:gd name="connsiteY3909" fmla="*/ 1408740 h 2993922"/>
              <a:gd name="connsiteX3910" fmla="*/ 7664148 w 8938307"/>
              <a:gd name="connsiteY3910" fmla="*/ 1415290 h 2993922"/>
              <a:gd name="connsiteX3911" fmla="*/ 7709820 w 8938307"/>
              <a:gd name="connsiteY3911" fmla="*/ 1437132 h 2993922"/>
              <a:gd name="connsiteX3912" fmla="*/ 7731000 w 8938307"/>
              <a:gd name="connsiteY3912" fmla="*/ 1437132 h 2993922"/>
              <a:gd name="connsiteX3913" fmla="*/ 7715115 w 8938307"/>
              <a:gd name="connsiteY3913" fmla="*/ 1421247 h 2993922"/>
              <a:gd name="connsiteX3914" fmla="*/ 7688638 w 8938307"/>
              <a:gd name="connsiteY3914" fmla="*/ 1415951 h 2993922"/>
              <a:gd name="connsiteX3915" fmla="*/ 7963990 w 8938307"/>
              <a:gd name="connsiteY3915" fmla="*/ 1405360 h 2993922"/>
              <a:gd name="connsiteX3916" fmla="*/ 7963990 w 8938307"/>
              <a:gd name="connsiteY3916" fmla="*/ 1415951 h 2993922"/>
              <a:gd name="connsiteX3917" fmla="*/ 7974579 w 8938307"/>
              <a:gd name="connsiteY3917" fmla="*/ 1415951 h 2993922"/>
              <a:gd name="connsiteX3918" fmla="*/ 7963990 w 8938307"/>
              <a:gd name="connsiteY3918" fmla="*/ 1405360 h 2993922"/>
              <a:gd name="connsiteX3919" fmla="*/ 3590148 w 8938307"/>
              <a:gd name="connsiteY3919" fmla="*/ 1405360 h 2993922"/>
              <a:gd name="connsiteX3920" fmla="*/ 3600740 w 8938307"/>
              <a:gd name="connsiteY3920" fmla="*/ 1415951 h 2993922"/>
              <a:gd name="connsiteX3921" fmla="*/ 3611330 w 8938307"/>
              <a:gd name="connsiteY3921" fmla="*/ 1405360 h 2993922"/>
              <a:gd name="connsiteX3922" fmla="*/ 3600740 w 8938307"/>
              <a:gd name="connsiteY3922" fmla="*/ 1405360 h 2993922"/>
              <a:gd name="connsiteX3923" fmla="*/ 3590148 w 8938307"/>
              <a:gd name="connsiteY3923" fmla="*/ 1405360 h 2993922"/>
              <a:gd name="connsiteX3924" fmla="*/ 3092399 w 8938307"/>
              <a:gd name="connsiteY3924" fmla="*/ 1405360 h 2993922"/>
              <a:gd name="connsiteX3925" fmla="*/ 3102990 w 8938307"/>
              <a:gd name="connsiteY3925" fmla="*/ 1415951 h 2993922"/>
              <a:gd name="connsiteX3926" fmla="*/ 3102990 w 8938307"/>
              <a:gd name="connsiteY3926" fmla="*/ 1405360 h 2993922"/>
              <a:gd name="connsiteX3927" fmla="*/ 8758270 w 8938307"/>
              <a:gd name="connsiteY3927" fmla="*/ 1394770 h 2993922"/>
              <a:gd name="connsiteX3928" fmla="*/ 8763564 w 8938307"/>
              <a:gd name="connsiteY3928" fmla="*/ 1400066 h 2993922"/>
              <a:gd name="connsiteX3929" fmla="*/ 8758270 w 8938307"/>
              <a:gd name="connsiteY3929" fmla="*/ 1415951 h 2993922"/>
              <a:gd name="connsiteX3930" fmla="*/ 8747679 w 8938307"/>
              <a:gd name="connsiteY3930" fmla="*/ 1405360 h 2993922"/>
              <a:gd name="connsiteX3931" fmla="*/ 8758270 w 8938307"/>
              <a:gd name="connsiteY3931" fmla="*/ 1394770 h 2993922"/>
              <a:gd name="connsiteX3932" fmla="*/ 8387606 w 8938307"/>
              <a:gd name="connsiteY3932" fmla="*/ 1394770 h 2993922"/>
              <a:gd name="connsiteX3933" fmla="*/ 8387606 w 8938307"/>
              <a:gd name="connsiteY3933" fmla="*/ 1405360 h 2993922"/>
              <a:gd name="connsiteX3934" fmla="*/ 8377016 w 8938307"/>
              <a:gd name="connsiteY3934" fmla="*/ 1405360 h 2993922"/>
              <a:gd name="connsiteX3935" fmla="*/ 7137937 w 8938307"/>
              <a:gd name="connsiteY3935" fmla="*/ 1394770 h 2993922"/>
              <a:gd name="connsiteX3936" fmla="*/ 7137937 w 8938307"/>
              <a:gd name="connsiteY3936" fmla="*/ 1405360 h 2993922"/>
              <a:gd name="connsiteX3937" fmla="*/ 7148526 w 8938307"/>
              <a:gd name="connsiteY3937" fmla="*/ 1405360 h 2993922"/>
              <a:gd name="connsiteX3938" fmla="*/ 7137937 w 8938307"/>
              <a:gd name="connsiteY3938" fmla="*/ 1394770 h 2993922"/>
              <a:gd name="connsiteX3939" fmla="*/ 6836110 w 8938307"/>
              <a:gd name="connsiteY3939" fmla="*/ 1394770 h 2993922"/>
              <a:gd name="connsiteX3940" fmla="*/ 6830814 w 8938307"/>
              <a:gd name="connsiteY3940" fmla="*/ 1400066 h 2993922"/>
              <a:gd name="connsiteX3941" fmla="*/ 6841406 w 8938307"/>
              <a:gd name="connsiteY3941" fmla="*/ 1405360 h 2993922"/>
              <a:gd name="connsiteX3942" fmla="*/ 6836110 w 8938307"/>
              <a:gd name="connsiteY3942" fmla="*/ 1394770 h 2993922"/>
              <a:gd name="connsiteX3943" fmla="*/ 6640188 w 8938307"/>
              <a:gd name="connsiteY3943" fmla="*/ 1394770 h 2993922"/>
              <a:gd name="connsiteX3944" fmla="*/ 6629598 w 8938307"/>
              <a:gd name="connsiteY3944" fmla="*/ 1405360 h 2993922"/>
              <a:gd name="connsiteX3945" fmla="*/ 6640188 w 8938307"/>
              <a:gd name="connsiteY3945" fmla="*/ 1405360 h 2993922"/>
              <a:gd name="connsiteX3946" fmla="*/ 6767272 w 8938307"/>
              <a:gd name="connsiteY3946" fmla="*/ 1384180 h 2993922"/>
              <a:gd name="connsiteX3947" fmla="*/ 6767272 w 8938307"/>
              <a:gd name="connsiteY3947" fmla="*/ 1394770 h 2993922"/>
              <a:gd name="connsiteX3948" fmla="*/ 6777862 w 8938307"/>
              <a:gd name="connsiteY3948" fmla="*/ 1394770 h 2993922"/>
              <a:gd name="connsiteX3949" fmla="*/ 6777862 w 8938307"/>
              <a:gd name="connsiteY3949" fmla="*/ 1384180 h 2993922"/>
              <a:gd name="connsiteX3950" fmla="*/ 6767272 w 8938307"/>
              <a:gd name="connsiteY3950" fmla="*/ 1384180 h 2993922"/>
              <a:gd name="connsiteX3951" fmla="*/ 3516016 w 8938307"/>
              <a:gd name="connsiteY3951" fmla="*/ 1384180 h 2993922"/>
              <a:gd name="connsiteX3952" fmla="*/ 3521311 w 8938307"/>
              <a:gd name="connsiteY3952" fmla="*/ 1394770 h 2993922"/>
              <a:gd name="connsiteX3953" fmla="*/ 3526607 w 8938307"/>
              <a:gd name="connsiteY3953" fmla="*/ 1394770 h 2993922"/>
              <a:gd name="connsiteX3954" fmla="*/ 3526607 w 8938307"/>
              <a:gd name="connsiteY3954" fmla="*/ 1384180 h 2993922"/>
              <a:gd name="connsiteX3955" fmla="*/ 3516016 w 8938307"/>
              <a:gd name="connsiteY3955" fmla="*/ 1384180 h 2993922"/>
              <a:gd name="connsiteX3956" fmla="*/ 2562879 w 8938307"/>
              <a:gd name="connsiteY3956" fmla="*/ 1384180 h 2993922"/>
              <a:gd name="connsiteX3957" fmla="*/ 2584060 w 8938307"/>
              <a:gd name="connsiteY3957" fmla="*/ 1384180 h 2993922"/>
              <a:gd name="connsiteX3958" fmla="*/ 2615831 w 8938307"/>
              <a:gd name="connsiteY3958" fmla="*/ 1389475 h 2993922"/>
              <a:gd name="connsiteX3959" fmla="*/ 2637012 w 8938307"/>
              <a:gd name="connsiteY3959" fmla="*/ 1394770 h 2993922"/>
              <a:gd name="connsiteX3960" fmla="*/ 2668783 w 8938307"/>
              <a:gd name="connsiteY3960" fmla="*/ 1405360 h 2993922"/>
              <a:gd name="connsiteX3961" fmla="*/ 2679374 w 8938307"/>
              <a:gd name="connsiteY3961" fmla="*/ 1410656 h 2993922"/>
              <a:gd name="connsiteX3962" fmla="*/ 2695259 w 8938307"/>
              <a:gd name="connsiteY3962" fmla="*/ 1415951 h 2993922"/>
              <a:gd name="connsiteX3963" fmla="*/ 2705851 w 8938307"/>
              <a:gd name="connsiteY3963" fmla="*/ 1415951 h 2993922"/>
              <a:gd name="connsiteX3964" fmla="*/ 2711145 w 8938307"/>
              <a:gd name="connsiteY3964" fmla="*/ 1426541 h 2993922"/>
              <a:gd name="connsiteX3965" fmla="*/ 2700554 w 8938307"/>
              <a:gd name="connsiteY3965" fmla="*/ 1426541 h 2993922"/>
              <a:gd name="connsiteX3966" fmla="*/ 2689964 w 8938307"/>
              <a:gd name="connsiteY3966" fmla="*/ 1421247 h 2993922"/>
              <a:gd name="connsiteX3967" fmla="*/ 2658193 w 8938307"/>
              <a:gd name="connsiteY3967" fmla="*/ 1415951 h 2993922"/>
              <a:gd name="connsiteX3968" fmla="*/ 2599947 w 8938307"/>
              <a:gd name="connsiteY3968" fmla="*/ 1400066 h 2993922"/>
              <a:gd name="connsiteX3969" fmla="*/ 2562879 w 8938307"/>
              <a:gd name="connsiteY3969" fmla="*/ 1384180 h 2993922"/>
              <a:gd name="connsiteX3970" fmla="*/ 1837435 w 8938307"/>
              <a:gd name="connsiteY3970" fmla="*/ 1384180 h 2993922"/>
              <a:gd name="connsiteX3971" fmla="*/ 1848026 w 8938307"/>
              <a:gd name="connsiteY3971" fmla="*/ 1389475 h 2993922"/>
              <a:gd name="connsiteX3972" fmla="*/ 1863912 w 8938307"/>
              <a:gd name="connsiteY3972" fmla="*/ 1394770 h 2993922"/>
              <a:gd name="connsiteX3973" fmla="*/ 1885093 w 8938307"/>
              <a:gd name="connsiteY3973" fmla="*/ 1394770 h 2993922"/>
              <a:gd name="connsiteX3974" fmla="*/ 1895684 w 8938307"/>
              <a:gd name="connsiteY3974" fmla="*/ 1405360 h 2993922"/>
              <a:gd name="connsiteX3975" fmla="*/ 1885093 w 8938307"/>
              <a:gd name="connsiteY3975" fmla="*/ 1415951 h 2993922"/>
              <a:gd name="connsiteX3976" fmla="*/ 1874503 w 8938307"/>
              <a:gd name="connsiteY3976" fmla="*/ 1415951 h 2993922"/>
              <a:gd name="connsiteX3977" fmla="*/ 1853322 w 8938307"/>
              <a:gd name="connsiteY3977" fmla="*/ 1405360 h 2993922"/>
              <a:gd name="connsiteX3978" fmla="*/ 1832141 w 8938307"/>
              <a:gd name="connsiteY3978" fmla="*/ 1389475 h 2993922"/>
              <a:gd name="connsiteX3979" fmla="*/ 1837435 w 8938307"/>
              <a:gd name="connsiteY3979" fmla="*/ 1384180 h 2993922"/>
              <a:gd name="connsiteX3980" fmla="*/ 8284349 w 8938307"/>
              <a:gd name="connsiteY3980" fmla="*/ 1378885 h 2993922"/>
              <a:gd name="connsiteX3981" fmla="*/ 8292291 w 8938307"/>
              <a:gd name="connsiteY3981" fmla="*/ 1384180 h 2993922"/>
              <a:gd name="connsiteX3982" fmla="*/ 8281702 w 8938307"/>
              <a:gd name="connsiteY3982" fmla="*/ 1384180 h 2993922"/>
              <a:gd name="connsiteX3983" fmla="*/ 8284349 w 8938307"/>
              <a:gd name="connsiteY3983" fmla="*/ 1378885 h 2993922"/>
              <a:gd name="connsiteX3984" fmla="*/ 8715908 w 8938307"/>
              <a:gd name="connsiteY3984" fmla="*/ 1373589 h 2993922"/>
              <a:gd name="connsiteX3985" fmla="*/ 8726499 w 8938307"/>
              <a:gd name="connsiteY3985" fmla="*/ 1384180 h 2993922"/>
              <a:gd name="connsiteX3986" fmla="*/ 8715908 w 8938307"/>
              <a:gd name="connsiteY3986" fmla="*/ 1394770 h 2993922"/>
              <a:gd name="connsiteX3987" fmla="*/ 8700022 w 8938307"/>
              <a:gd name="connsiteY3987" fmla="*/ 1394770 h 2993922"/>
              <a:gd name="connsiteX3988" fmla="*/ 8694728 w 8938307"/>
              <a:gd name="connsiteY3988" fmla="*/ 1394770 h 2993922"/>
              <a:gd name="connsiteX3989" fmla="*/ 8715908 w 8938307"/>
              <a:gd name="connsiteY3989" fmla="*/ 1373589 h 2993922"/>
              <a:gd name="connsiteX3990" fmla="*/ 7921627 w 8938307"/>
              <a:gd name="connsiteY3990" fmla="*/ 1373589 h 2993922"/>
              <a:gd name="connsiteX3991" fmla="*/ 7911038 w 8938307"/>
              <a:gd name="connsiteY3991" fmla="*/ 1384180 h 2993922"/>
              <a:gd name="connsiteX3992" fmla="*/ 7921627 w 8938307"/>
              <a:gd name="connsiteY3992" fmla="*/ 1384180 h 2993922"/>
              <a:gd name="connsiteX3993" fmla="*/ 6640188 w 8938307"/>
              <a:gd name="connsiteY3993" fmla="*/ 1373589 h 2993922"/>
              <a:gd name="connsiteX3994" fmla="*/ 6661368 w 8938307"/>
              <a:gd name="connsiteY3994" fmla="*/ 1384180 h 2993922"/>
              <a:gd name="connsiteX3995" fmla="*/ 6682550 w 8938307"/>
              <a:gd name="connsiteY3995" fmla="*/ 1394770 h 2993922"/>
              <a:gd name="connsiteX3996" fmla="*/ 6693140 w 8938307"/>
              <a:gd name="connsiteY3996" fmla="*/ 1394770 h 2993922"/>
              <a:gd name="connsiteX3997" fmla="*/ 6687844 w 8938307"/>
              <a:gd name="connsiteY3997" fmla="*/ 1405360 h 2993922"/>
              <a:gd name="connsiteX3998" fmla="*/ 6709025 w 8938307"/>
              <a:gd name="connsiteY3998" fmla="*/ 1410656 h 2993922"/>
              <a:gd name="connsiteX3999" fmla="*/ 6724910 w 8938307"/>
              <a:gd name="connsiteY3999" fmla="*/ 1415951 h 2993922"/>
              <a:gd name="connsiteX4000" fmla="*/ 6730206 w 8938307"/>
              <a:gd name="connsiteY4000" fmla="*/ 1415951 h 2993922"/>
              <a:gd name="connsiteX4001" fmla="*/ 6746092 w 8938307"/>
              <a:gd name="connsiteY4001" fmla="*/ 1415951 h 2993922"/>
              <a:gd name="connsiteX4002" fmla="*/ 6756682 w 8938307"/>
              <a:gd name="connsiteY4002" fmla="*/ 1405360 h 2993922"/>
              <a:gd name="connsiteX4003" fmla="*/ 6735502 w 8938307"/>
              <a:gd name="connsiteY4003" fmla="*/ 1394770 h 2993922"/>
              <a:gd name="connsiteX4004" fmla="*/ 6703730 w 8938307"/>
              <a:gd name="connsiteY4004" fmla="*/ 1389475 h 2993922"/>
              <a:gd name="connsiteX4005" fmla="*/ 6650778 w 8938307"/>
              <a:gd name="connsiteY4005" fmla="*/ 1373589 h 2993922"/>
              <a:gd name="connsiteX4006" fmla="*/ 3116228 w 8938307"/>
              <a:gd name="connsiteY4006" fmla="*/ 1368295 h 2993922"/>
              <a:gd name="connsiteX4007" fmla="*/ 3124171 w 8938307"/>
              <a:gd name="connsiteY4007" fmla="*/ 1373589 h 2993922"/>
              <a:gd name="connsiteX4008" fmla="*/ 3113581 w 8938307"/>
              <a:gd name="connsiteY4008" fmla="*/ 1373589 h 2993922"/>
              <a:gd name="connsiteX4009" fmla="*/ 3116228 w 8938307"/>
              <a:gd name="connsiteY4009" fmla="*/ 1368295 h 2993922"/>
              <a:gd name="connsiteX4010" fmla="*/ 1735503 w 8938307"/>
              <a:gd name="connsiteY4010" fmla="*/ 1368295 h 2993922"/>
              <a:gd name="connsiteX4011" fmla="*/ 1742122 w 8938307"/>
              <a:gd name="connsiteY4011" fmla="*/ 1373589 h 2993922"/>
              <a:gd name="connsiteX4012" fmla="*/ 1752713 w 8938307"/>
              <a:gd name="connsiteY4012" fmla="*/ 1378885 h 2993922"/>
              <a:gd name="connsiteX4013" fmla="*/ 1763304 w 8938307"/>
              <a:gd name="connsiteY4013" fmla="*/ 1378885 h 2993922"/>
              <a:gd name="connsiteX4014" fmla="*/ 1779189 w 8938307"/>
              <a:gd name="connsiteY4014" fmla="*/ 1384180 h 2993922"/>
              <a:gd name="connsiteX4015" fmla="*/ 1810960 w 8938307"/>
              <a:gd name="connsiteY4015" fmla="*/ 1384180 h 2993922"/>
              <a:gd name="connsiteX4016" fmla="*/ 1800370 w 8938307"/>
              <a:gd name="connsiteY4016" fmla="*/ 1405360 h 2993922"/>
              <a:gd name="connsiteX4017" fmla="*/ 1789779 w 8938307"/>
              <a:gd name="connsiteY4017" fmla="*/ 1394770 h 2993922"/>
              <a:gd name="connsiteX4018" fmla="*/ 1726237 w 8938307"/>
              <a:gd name="connsiteY4018" fmla="*/ 1373589 h 2993922"/>
              <a:gd name="connsiteX4019" fmla="*/ 1735503 w 8938307"/>
              <a:gd name="connsiteY4019" fmla="*/ 1368295 h 2993922"/>
              <a:gd name="connsiteX4020" fmla="*/ 7286203 w 8938307"/>
              <a:gd name="connsiteY4020" fmla="*/ 1362999 h 2993922"/>
              <a:gd name="connsiteX4021" fmla="*/ 7296793 w 8938307"/>
              <a:gd name="connsiteY4021" fmla="*/ 1373589 h 2993922"/>
              <a:gd name="connsiteX4022" fmla="*/ 7317974 w 8938307"/>
              <a:gd name="connsiteY4022" fmla="*/ 1373589 h 2993922"/>
              <a:gd name="connsiteX4023" fmla="*/ 7328564 w 8938307"/>
              <a:gd name="connsiteY4023" fmla="*/ 1384180 h 2993922"/>
              <a:gd name="connsiteX4024" fmla="*/ 7349745 w 8938307"/>
              <a:gd name="connsiteY4024" fmla="*/ 1384180 h 2993922"/>
              <a:gd name="connsiteX4025" fmla="*/ 7370926 w 8938307"/>
              <a:gd name="connsiteY4025" fmla="*/ 1410656 h 2993922"/>
              <a:gd name="connsiteX4026" fmla="*/ 7397403 w 8938307"/>
              <a:gd name="connsiteY4026" fmla="*/ 1426541 h 2993922"/>
              <a:gd name="connsiteX4027" fmla="*/ 7407992 w 8938307"/>
              <a:gd name="connsiteY4027" fmla="*/ 1421247 h 2993922"/>
              <a:gd name="connsiteX4028" fmla="*/ 7413288 w 8938307"/>
              <a:gd name="connsiteY4028" fmla="*/ 1426541 h 2993922"/>
              <a:gd name="connsiteX4029" fmla="*/ 7423878 w 8938307"/>
              <a:gd name="connsiteY4029" fmla="*/ 1437132 h 2993922"/>
              <a:gd name="connsiteX4030" fmla="*/ 7445059 w 8938307"/>
              <a:gd name="connsiteY4030" fmla="*/ 1437132 h 2993922"/>
              <a:gd name="connsiteX4031" fmla="*/ 7445059 w 8938307"/>
              <a:gd name="connsiteY4031" fmla="*/ 1447722 h 2993922"/>
              <a:gd name="connsiteX4032" fmla="*/ 7455649 w 8938307"/>
              <a:gd name="connsiteY4032" fmla="*/ 1447722 h 2993922"/>
              <a:gd name="connsiteX4033" fmla="*/ 7445059 w 8938307"/>
              <a:gd name="connsiteY4033" fmla="*/ 1458312 h 2993922"/>
              <a:gd name="connsiteX4034" fmla="*/ 7455649 w 8938307"/>
              <a:gd name="connsiteY4034" fmla="*/ 1458312 h 2993922"/>
              <a:gd name="connsiteX4035" fmla="*/ 7455649 w 8938307"/>
              <a:gd name="connsiteY4035" fmla="*/ 1447722 h 2993922"/>
              <a:gd name="connsiteX4036" fmla="*/ 7466240 w 8938307"/>
              <a:gd name="connsiteY4036" fmla="*/ 1447722 h 2993922"/>
              <a:gd name="connsiteX4037" fmla="*/ 7487420 w 8938307"/>
              <a:gd name="connsiteY4037" fmla="*/ 1458312 h 2993922"/>
              <a:gd name="connsiteX4038" fmla="*/ 7550963 w 8938307"/>
              <a:gd name="connsiteY4038" fmla="*/ 1468903 h 2993922"/>
              <a:gd name="connsiteX4039" fmla="*/ 7561553 w 8938307"/>
              <a:gd name="connsiteY4039" fmla="*/ 1458312 h 2993922"/>
              <a:gd name="connsiteX4040" fmla="*/ 7423878 w 8938307"/>
              <a:gd name="connsiteY4040" fmla="*/ 1394770 h 2993922"/>
              <a:gd name="connsiteX4041" fmla="*/ 7392107 w 8938307"/>
              <a:gd name="connsiteY4041" fmla="*/ 1384180 h 2993922"/>
              <a:gd name="connsiteX4042" fmla="*/ 7328564 w 8938307"/>
              <a:gd name="connsiteY4042" fmla="*/ 1362999 h 2993922"/>
              <a:gd name="connsiteX4043" fmla="*/ 6788454 w 8938307"/>
              <a:gd name="connsiteY4043" fmla="*/ 1362999 h 2993922"/>
              <a:gd name="connsiteX4044" fmla="*/ 6788454 w 8938307"/>
              <a:gd name="connsiteY4044" fmla="*/ 1373589 h 2993922"/>
              <a:gd name="connsiteX4045" fmla="*/ 6799044 w 8938307"/>
              <a:gd name="connsiteY4045" fmla="*/ 1362999 h 2993922"/>
              <a:gd name="connsiteX4046" fmla="*/ 6788454 w 8938307"/>
              <a:gd name="connsiteY4046" fmla="*/ 1362999 h 2993922"/>
              <a:gd name="connsiteX4047" fmla="*/ 6460150 w 8938307"/>
              <a:gd name="connsiteY4047" fmla="*/ 1362999 h 2993922"/>
              <a:gd name="connsiteX4048" fmla="*/ 6460150 w 8938307"/>
              <a:gd name="connsiteY4048" fmla="*/ 1373589 h 2993922"/>
              <a:gd name="connsiteX4049" fmla="*/ 6470740 w 8938307"/>
              <a:gd name="connsiteY4049" fmla="*/ 1362999 h 2993922"/>
              <a:gd name="connsiteX4050" fmla="*/ 6460150 w 8938307"/>
              <a:gd name="connsiteY4050" fmla="*/ 1362999 h 2993922"/>
              <a:gd name="connsiteX4051" fmla="*/ 1747418 w 8938307"/>
              <a:gd name="connsiteY4051" fmla="*/ 1362999 h 2993922"/>
              <a:gd name="connsiteX4052" fmla="*/ 1768598 w 8938307"/>
              <a:gd name="connsiteY4052" fmla="*/ 1362999 h 2993922"/>
              <a:gd name="connsiteX4053" fmla="*/ 1768598 w 8938307"/>
              <a:gd name="connsiteY4053" fmla="*/ 1373589 h 2993922"/>
              <a:gd name="connsiteX4054" fmla="*/ 1747418 w 8938307"/>
              <a:gd name="connsiteY4054" fmla="*/ 1362999 h 2993922"/>
              <a:gd name="connsiteX4055" fmla="*/ 3071218 w 8938307"/>
              <a:gd name="connsiteY4055" fmla="*/ 1352408 h 2993922"/>
              <a:gd name="connsiteX4056" fmla="*/ 3081810 w 8938307"/>
              <a:gd name="connsiteY4056" fmla="*/ 1362999 h 2993922"/>
              <a:gd name="connsiteX4057" fmla="*/ 3076514 w 8938307"/>
              <a:gd name="connsiteY4057" fmla="*/ 1362999 h 2993922"/>
              <a:gd name="connsiteX4058" fmla="*/ 3065925 w 8938307"/>
              <a:gd name="connsiteY4058" fmla="*/ 1357704 h 2993922"/>
              <a:gd name="connsiteX4059" fmla="*/ 3071218 w 8938307"/>
              <a:gd name="connsiteY4059" fmla="*/ 1352408 h 2993922"/>
              <a:gd name="connsiteX4060" fmla="*/ 3249271 w 8938307"/>
              <a:gd name="connsiteY4060" fmla="*/ 1349099 h 2993922"/>
              <a:gd name="connsiteX4061" fmla="*/ 3251255 w 8938307"/>
              <a:gd name="connsiteY4061" fmla="*/ 1362999 h 2993922"/>
              <a:gd name="connsiteX4062" fmla="*/ 3261847 w 8938307"/>
              <a:gd name="connsiteY4062" fmla="*/ 1373589 h 2993922"/>
              <a:gd name="connsiteX4063" fmla="*/ 3251255 w 8938307"/>
              <a:gd name="connsiteY4063" fmla="*/ 1373589 h 2993922"/>
              <a:gd name="connsiteX4064" fmla="*/ 3240666 w 8938307"/>
              <a:gd name="connsiteY4064" fmla="*/ 1373589 h 2993922"/>
              <a:gd name="connsiteX4065" fmla="*/ 3314799 w 8938307"/>
              <a:gd name="connsiteY4065" fmla="*/ 1384180 h 2993922"/>
              <a:gd name="connsiteX4066" fmla="*/ 3346570 w 8938307"/>
              <a:gd name="connsiteY4066" fmla="*/ 1389475 h 2993922"/>
              <a:gd name="connsiteX4067" fmla="*/ 3367751 w 8938307"/>
              <a:gd name="connsiteY4067" fmla="*/ 1405360 h 2993922"/>
              <a:gd name="connsiteX4068" fmla="*/ 3378341 w 8938307"/>
              <a:gd name="connsiteY4068" fmla="*/ 1405360 h 2993922"/>
              <a:gd name="connsiteX4069" fmla="*/ 3394226 w 8938307"/>
              <a:gd name="connsiteY4069" fmla="*/ 1410656 h 2993922"/>
              <a:gd name="connsiteX4070" fmla="*/ 3399522 w 8938307"/>
              <a:gd name="connsiteY4070" fmla="*/ 1415951 h 2993922"/>
              <a:gd name="connsiteX4071" fmla="*/ 3463064 w 8938307"/>
              <a:gd name="connsiteY4071" fmla="*/ 1426541 h 2993922"/>
              <a:gd name="connsiteX4072" fmla="*/ 3505426 w 8938307"/>
              <a:gd name="connsiteY4072" fmla="*/ 1437132 h 2993922"/>
              <a:gd name="connsiteX4073" fmla="*/ 3484244 w 8938307"/>
              <a:gd name="connsiteY4073" fmla="*/ 1421247 h 2993922"/>
              <a:gd name="connsiteX4074" fmla="*/ 3452474 w 8938307"/>
              <a:gd name="connsiteY4074" fmla="*/ 1415951 h 2993922"/>
              <a:gd name="connsiteX4075" fmla="*/ 3441882 w 8938307"/>
              <a:gd name="connsiteY4075" fmla="*/ 1415951 h 2993922"/>
              <a:gd name="connsiteX4076" fmla="*/ 3431293 w 8938307"/>
              <a:gd name="connsiteY4076" fmla="*/ 1405360 h 2993922"/>
              <a:gd name="connsiteX4077" fmla="*/ 3388931 w 8938307"/>
              <a:gd name="connsiteY4077" fmla="*/ 1394770 h 2993922"/>
              <a:gd name="connsiteX4078" fmla="*/ 3378341 w 8938307"/>
              <a:gd name="connsiteY4078" fmla="*/ 1394770 h 2993922"/>
              <a:gd name="connsiteX4079" fmla="*/ 3373046 w 8938307"/>
              <a:gd name="connsiteY4079" fmla="*/ 1389475 h 2993922"/>
              <a:gd name="connsiteX4080" fmla="*/ 3357160 w 8938307"/>
              <a:gd name="connsiteY4080" fmla="*/ 1384180 h 2993922"/>
              <a:gd name="connsiteX4081" fmla="*/ 3346570 w 8938307"/>
              <a:gd name="connsiteY4081" fmla="*/ 1384180 h 2993922"/>
              <a:gd name="connsiteX4082" fmla="*/ 3325389 w 8938307"/>
              <a:gd name="connsiteY4082" fmla="*/ 1373589 h 2993922"/>
              <a:gd name="connsiteX4083" fmla="*/ 3325389 w 8938307"/>
              <a:gd name="connsiteY4083" fmla="*/ 1362999 h 2993922"/>
              <a:gd name="connsiteX4084" fmla="*/ 3304208 w 8938307"/>
              <a:gd name="connsiteY4084" fmla="*/ 1362999 h 2993922"/>
              <a:gd name="connsiteX4085" fmla="*/ 3261847 w 8938307"/>
              <a:gd name="connsiteY4085" fmla="*/ 1352408 h 2993922"/>
              <a:gd name="connsiteX4086" fmla="*/ 3249271 w 8938307"/>
              <a:gd name="connsiteY4086" fmla="*/ 1349099 h 2993922"/>
              <a:gd name="connsiteX4087" fmla="*/ 6478684 w 8938307"/>
              <a:gd name="connsiteY4087" fmla="*/ 1347114 h 2993922"/>
              <a:gd name="connsiteX4088" fmla="*/ 6470740 w 8938307"/>
              <a:gd name="connsiteY4088" fmla="*/ 1352408 h 2993922"/>
              <a:gd name="connsiteX4089" fmla="*/ 6481332 w 8938307"/>
              <a:gd name="connsiteY4089" fmla="*/ 1352408 h 2993922"/>
              <a:gd name="connsiteX4090" fmla="*/ 6478684 w 8938307"/>
              <a:gd name="connsiteY4090" fmla="*/ 1347114 h 2993922"/>
              <a:gd name="connsiteX4091" fmla="*/ 6779186 w 8938307"/>
              <a:gd name="connsiteY4091" fmla="*/ 1345790 h 2993922"/>
              <a:gd name="connsiteX4092" fmla="*/ 6772568 w 8938307"/>
              <a:gd name="connsiteY4092" fmla="*/ 1347114 h 2993922"/>
              <a:gd name="connsiteX4093" fmla="*/ 6767272 w 8938307"/>
              <a:gd name="connsiteY4093" fmla="*/ 1352408 h 2993922"/>
              <a:gd name="connsiteX4094" fmla="*/ 6788454 w 8938307"/>
              <a:gd name="connsiteY4094" fmla="*/ 1352408 h 2993922"/>
              <a:gd name="connsiteX4095" fmla="*/ 6779186 w 8938307"/>
              <a:gd name="connsiteY4095" fmla="*/ 1345790 h 2993922"/>
              <a:gd name="connsiteX4096" fmla="*/ 8144027 w 8938307"/>
              <a:gd name="connsiteY4096" fmla="*/ 1341818 h 2993922"/>
              <a:gd name="connsiteX4097" fmla="*/ 8175798 w 8938307"/>
              <a:gd name="connsiteY4097" fmla="*/ 1341818 h 2993922"/>
              <a:gd name="connsiteX4098" fmla="*/ 8207569 w 8938307"/>
              <a:gd name="connsiteY4098" fmla="*/ 1362999 h 2993922"/>
              <a:gd name="connsiteX4099" fmla="*/ 8175798 w 8938307"/>
              <a:gd name="connsiteY4099" fmla="*/ 1362999 h 2993922"/>
              <a:gd name="connsiteX4100" fmla="*/ 8154617 w 8938307"/>
              <a:gd name="connsiteY4100" fmla="*/ 1352408 h 2993922"/>
              <a:gd name="connsiteX4101" fmla="*/ 8144027 w 8938307"/>
              <a:gd name="connsiteY4101" fmla="*/ 1341818 h 2993922"/>
              <a:gd name="connsiteX4102" fmla="*/ 2478156 w 8938307"/>
              <a:gd name="connsiteY4102" fmla="*/ 1341818 h 2993922"/>
              <a:gd name="connsiteX4103" fmla="*/ 2488746 w 8938307"/>
              <a:gd name="connsiteY4103" fmla="*/ 1341818 h 2993922"/>
              <a:gd name="connsiteX4104" fmla="*/ 2478156 w 8938307"/>
              <a:gd name="connsiteY4104" fmla="*/ 1341818 h 2993922"/>
              <a:gd name="connsiteX4105" fmla="*/ 8324064 w 8938307"/>
              <a:gd name="connsiteY4105" fmla="*/ 1331228 h 2993922"/>
              <a:gd name="connsiteX4106" fmla="*/ 8334654 w 8938307"/>
              <a:gd name="connsiteY4106" fmla="*/ 1331228 h 2993922"/>
              <a:gd name="connsiteX4107" fmla="*/ 8345244 w 8938307"/>
              <a:gd name="connsiteY4107" fmla="*/ 1341818 h 2993922"/>
              <a:gd name="connsiteX4108" fmla="*/ 8408787 w 8938307"/>
              <a:gd name="connsiteY4108" fmla="*/ 1347114 h 2993922"/>
              <a:gd name="connsiteX4109" fmla="*/ 8482920 w 8938307"/>
              <a:gd name="connsiteY4109" fmla="*/ 1362999 h 2993922"/>
              <a:gd name="connsiteX4110" fmla="*/ 8504100 w 8938307"/>
              <a:gd name="connsiteY4110" fmla="*/ 1362999 h 2993922"/>
              <a:gd name="connsiteX4111" fmla="*/ 8509395 w 8938307"/>
              <a:gd name="connsiteY4111" fmla="*/ 1368293 h 2993922"/>
              <a:gd name="connsiteX4112" fmla="*/ 8514691 w 8938307"/>
              <a:gd name="connsiteY4112" fmla="*/ 1384180 h 2993922"/>
              <a:gd name="connsiteX4113" fmla="*/ 8525281 w 8938307"/>
              <a:gd name="connsiteY4113" fmla="*/ 1394770 h 2993922"/>
              <a:gd name="connsiteX4114" fmla="*/ 8546462 w 8938307"/>
              <a:gd name="connsiteY4114" fmla="*/ 1400066 h 2993922"/>
              <a:gd name="connsiteX4115" fmla="*/ 8572938 w 8938307"/>
              <a:gd name="connsiteY4115" fmla="*/ 1410656 h 2993922"/>
              <a:gd name="connsiteX4116" fmla="*/ 8610004 w 8938307"/>
              <a:gd name="connsiteY4116" fmla="*/ 1426541 h 2993922"/>
              <a:gd name="connsiteX4117" fmla="*/ 8641775 w 8938307"/>
              <a:gd name="connsiteY4117" fmla="*/ 1437132 h 2993922"/>
              <a:gd name="connsiteX4118" fmla="*/ 8652366 w 8938307"/>
              <a:gd name="connsiteY4118" fmla="*/ 1442427 h 2993922"/>
              <a:gd name="connsiteX4119" fmla="*/ 8673545 w 8938307"/>
              <a:gd name="connsiteY4119" fmla="*/ 1458312 h 2993922"/>
              <a:gd name="connsiteX4120" fmla="*/ 8694728 w 8938307"/>
              <a:gd name="connsiteY4120" fmla="*/ 1468903 h 2993922"/>
              <a:gd name="connsiteX4121" fmla="*/ 8652366 w 8938307"/>
              <a:gd name="connsiteY4121" fmla="*/ 1468903 h 2993922"/>
              <a:gd name="connsiteX4122" fmla="*/ 8631185 w 8938307"/>
              <a:gd name="connsiteY4122" fmla="*/ 1458312 h 2993922"/>
              <a:gd name="connsiteX4123" fmla="*/ 8599414 w 8938307"/>
              <a:gd name="connsiteY4123" fmla="*/ 1447722 h 2993922"/>
              <a:gd name="connsiteX4124" fmla="*/ 8572938 w 8938307"/>
              <a:gd name="connsiteY4124" fmla="*/ 1431837 h 2993922"/>
              <a:gd name="connsiteX4125" fmla="*/ 8557053 w 8938307"/>
              <a:gd name="connsiteY4125" fmla="*/ 1426541 h 2993922"/>
              <a:gd name="connsiteX4126" fmla="*/ 8546462 w 8938307"/>
              <a:gd name="connsiteY4126" fmla="*/ 1426541 h 2993922"/>
              <a:gd name="connsiteX4127" fmla="*/ 8504100 w 8938307"/>
              <a:gd name="connsiteY4127" fmla="*/ 1405360 h 2993922"/>
              <a:gd name="connsiteX4128" fmla="*/ 8461739 w 8938307"/>
              <a:gd name="connsiteY4128" fmla="*/ 1384180 h 2993922"/>
              <a:gd name="connsiteX4129" fmla="*/ 8451148 w 8938307"/>
              <a:gd name="connsiteY4129" fmla="*/ 1373589 h 2993922"/>
              <a:gd name="connsiteX4130" fmla="*/ 8440558 w 8938307"/>
              <a:gd name="connsiteY4130" fmla="*/ 1373589 h 2993922"/>
              <a:gd name="connsiteX4131" fmla="*/ 8429968 w 8938307"/>
              <a:gd name="connsiteY4131" fmla="*/ 1362999 h 2993922"/>
              <a:gd name="connsiteX4132" fmla="*/ 8429968 w 8938307"/>
              <a:gd name="connsiteY4132" fmla="*/ 1373589 h 2993922"/>
              <a:gd name="connsiteX4133" fmla="*/ 8408787 w 8938307"/>
              <a:gd name="connsiteY4133" fmla="*/ 1384180 h 2993922"/>
              <a:gd name="connsiteX4134" fmla="*/ 8392901 w 8938307"/>
              <a:gd name="connsiteY4134" fmla="*/ 1362999 h 2993922"/>
              <a:gd name="connsiteX4135" fmla="*/ 8377016 w 8938307"/>
              <a:gd name="connsiteY4135" fmla="*/ 1352408 h 2993922"/>
              <a:gd name="connsiteX4136" fmla="*/ 8324064 w 8938307"/>
              <a:gd name="connsiteY4136" fmla="*/ 1331228 h 2993922"/>
              <a:gd name="connsiteX4137" fmla="*/ 7201480 w 8938307"/>
              <a:gd name="connsiteY4137" fmla="*/ 1331228 h 2993922"/>
              <a:gd name="connsiteX4138" fmla="*/ 7201480 w 8938307"/>
              <a:gd name="connsiteY4138" fmla="*/ 1341818 h 2993922"/>
              <a:gd name="connsiteX4139" fmla="*/ 7222660 w 8938307"/>
              <a:gd name="connsiteY4139" fmla="*/ 1341818 h 2993922"/>
              <a:gd name="connsiteX4140" fmla="*/ 7233251 w 8938307"/>
              <a:gd name="connsiteY4140" fmla="*/ 1352408 h 2993922"/>
              <a:gd name="connsiteX4141" fmla="*/ 7254432 w 8938307"/>
              <a:gd name="connsiteY4141" fmla="*/ 1352408 h 2993922"/>
              <a:gd name="connsiteX4142" fmla="*/ 7275612 w 8938307"/>
              <a:gd name="connsiteY4142" fmla="*/ 1352408 h 2993922"/>
              <a:gd name="connsiteX4143" fmla="*/ 7254432 w 8938307"/>
              <a:gd name="connsiteY4143" fmla="*/ 1341818 h 2993922"/>
              <a:gd name="connsiteX4144" fmla="*/ 7201480 w 8938307"/>
              <a:gd name="connsiteY4144" fmla="*/ 1331228 h 2993922"/>
              <a:gd name="connsiteX4145" fmla="*/ 3177123 w 8938307"/>
              <a:gd name="connsiteY4145" fmla="*/ 1331228 h 2993922"/>
              <a:gd name="connsiteX4146" fmla="*/ 3177123 w 8938307"/>
              <a:gd name="connsiteY4146" fmla="*/ 1341818 h 2993922"/>
              <a:gd name="connsiteX4147" fmla="*/ 3198303 w 8938307"/>
              <a:gd name="connsiteY4147" fmla="*/ 1352408 h 2993922"/>
              <a:gd name="connsiteX4148" fmla="*/ 3208895 w 8938307"/>
              <a:gd name="connsiteY4148" fmla="*/ 1352408 h 2993922"/>
              <a:gd name="connsiteX4149" fmla="*/ 3198303 w 8938307"/>
              <a:gd name="connsiteY4149" fmla="*/ 1341818 h 2993922"/>
              <a:gd name="connsiteX4150" fmla="*/ 8478683 w 8938307"/>
              <a:gd name="connsiteY4150" fmla="*/ 1324874 h 2993922"/>
              <a:gd name="connsiteX4151" fmla="*/ 8492546 w 8938307"/>
              <a:gd name="connsiteY4151" fmla="*/ 1328339 h 2993922"/>
              <a:gd name="connsiteX4152" fmla="*/ 8493510 w 8938307"/>
              <a:gd name="connsiteY4152" fmla="*/ 1331228 h 2993922"/>
              <a:gd name="connsiteX4153" fmla="*/ 8472329 w 8938307"/>
              <a:gd name="connsiteY4153" fmla="*/ 1331228 h 2993922"/>
              <a:gd name="connsiteX4154" fmla="*/ 7050566 w 8938307"/>
              <a:gd name="connsiteY4154" fmla="*/ 1324609 h 2993922"/>
              <a:gd name="connsiteX4155" fmla="*/ 7053214 w 8938307"/>
              <a:gd name="connsiteY4155" fmla="*/ 1325933 h 2993922"/>
              <a:gd name="connsiteX4156" fmla="*/ 7042622 w 8938307"/>
              <a:gd name="connsiteY4156" fmla="*/ 1331228 h 2993922"/>
              <a:gd name="connsiteX4157" fmla="*/ 7050566 w 8938307"/>
              <a:gd name="connsiteY4157" fmla="*/ 1324609 h 2993922"/>
              <a:gd name="connsiteX4158" fmla="*/ 7328564 w 8938307"/>
              <a:gd name="connsiteY4158" fmla="*/ 1320637 h 2993922"/>
              <a:gd name="connsiteX4159" fmla="*/ 7317974 w 8938307"/>
              <a:gd name="connsiteY4159" fmla="*/ 1331228 h 2993922"/>
              <a:gd name="connsiteX4160" fmla="*/ 7339155 w 8938307"/>
              <a:gd name="connsiteY4160" fmla="*/ 1331228 h 2993922"/>
              <a:gd name="connsiteX4161" fmla="*/ 7333860 w 8938307"/>
              <a:gd name="connsiteY4161" fmla="*/ 1325933 h 2993922"/>
              <a:gd name="connsiteX4162" fmla="*/ 7328564 w 8938307"/>
              <a:gd name="connsiteY4162" fmla="*/ 1320637 h 2993922"/>
              <a:gd name="connsiteX4163" fmla="*/ 6375428 w 8938307"/>
              <a:gd name="connsiteY4163" fmla="*/ 1320637 h 2993922"/>
              <a:gd name="connsiteX4164" fmla="*/ 6386018 w 8938307"/>
              <a:gd name="connsiteY4164" fmla="*/ 1331228 h 2993922"/>
              <a:gd name="connsiteX4165" fmla="*/ 6386018 w 8938307"/>
              <a:gd name="connsiteY4165" fmla="*/ 1320637 h 2993922"/>
              <a:gd name="connsiteX4166" fmla="*/ 6375428 w 8938307"/>
              <a:gd name="connsiteY4166" fmla="*/ 1320637 h 2993922"/>
              <a:gd name="connsiteX4167" fmla="*/ 6322476 w 8938307"/>
              <a:gd name="connsiteY4167" fmla="*/ 1320637 h 2993922"/>
              <a:gd name="connsiteX4168" fmla="*/ 6333066 w 8938307"/>
              <a:gd name="connsiteY4168" fmla="*/ 1331228 h 2993922"/>
              <a:gd name="connsiteX4169" fmla="*/ 6333066 w 8938307"/>
              <a:gd name="connsiteY4169" fmla="*/ 1325933 h 2993922"/>
              <a:gd name="connsiteX4170" fmla="*/ 6322476 w 8938307"/>
              <a:gd name="connsiteY4170" fmla="*/ 1320637 h 2993922"/>
              <a:gd name="connsiteX4171" fmla="*/ 2817049 w 8938307"/>
              <a:gd name="connsiteY4171" fmla="*/ 1320637 h 2993922"/>
              <a:gd name="connsiteX4172" fmla="*/ 2827639 w 8938307"/>
              <a:gd name="connsiteY4172" fmla="*/ 1331228 h 2993922"/>
              <a:gd name="connsiteX4173" fmla="*/ 2880591 w 8938307"/>
              <a:gd name="connsiteY4173" fmla="*/ 1341818 h 2993922"/>
              <a:gd name="connsiteX4174" fmla="*/ 2891182 w 8938307"/>
              <a:gd name="connsiteY4174" fmla="*/ 1341818 h 2993922"/>
              <a:gd name="connsiteX4175" fmla="*/ 2817049 w 8938307"/>
              <a:gd name="connsiteY4175" fmla="*/ 1320637 h 2993922"/>
              <a:gd name="connsiteX4176" fmla="*/ 6448236 w 8938307"/>
              <a:gd name="connsiteY4176" fmla="*/ 1314018 h 2993922"/>
              <a:gd name="connsiteX4177" fmla="*/ 6444265 w 8938307"/>
              <a:gd name="connsiteY4177" fmla="*/ 1315341 h 2993922"/>
              <a:gd name="connsiteX4178" fmla="*/ 6438970 w 8938307"/>
              <a:gd name="connsiteY4178" fmla="*/ 1331228 h 2993922"/>
              <a:gd name="connsiteX4179" fmla="*/ 6449560 w 8938307"/>
              <a:gd name="connsiteY4179" fmla="*/ 1320637 h 2993922"/>
              <a:gd name="connsiteX4180" fmla="*/ 6448236 w 8938307"/>
              <a:gd name="connsiteY4180" fmla="*/ 1314018 h 2993922"/>
              <a:gd name="connsiteX4181" fmla="*/ 8228750 w 8938307"/>
              <a:gd name="connsiteY4181" fmla="*/ 1310047 h 2993922"/>
              <a:gd name="connsiteX4182" fmla="*/ 8302883 w 8938307"/>
              <a:gd name="connsiteY4182" fmla="*/ 1320637 h 2993922"/>
              <a:gd name="connsiteX4183" fmla="*/ 8292291 w 8938307"/>
              <a:gd name="connsiteY4183" fmla="*/ 1331228 h 2993922"/>
              <a:gd name="connsiteX4184" fmla="*/ 8265816 w 8938307"/>
              <a:gd name="connsiteY4184" fmla="*/ 1331228 h 2993922"/>
              <a:gd name="connsiteX4185" fmla="*/ 8234045 w 8938307"/>
              <a:gd name="connsiteY4185" fmla="*/ 1325933 h 2993922"/>
              <a:gd name="connsiteX4186" fmla="*/ 8228750 w 8938307"/>
              <a:gd name="connsiteY4186" fmla="*/ 1310047 h 2993922"/>
              <a:gd name="connsiteX4187" fmla="*/ 3611330 w 8938307"/>
              <a:gd name="connsiteY4187" fmla="*/ 1310047 h 2993922"/>
              <a:gd name="connsiteX4188" fmla="*/ 3600740 w 8938307"/>
              <a:gd name="connsiteY4188" fmla="*/ 1315341 h 2993922"/>
              <a:gd name="connsiteX4189" fmla="*/ 3606034 w 8938307"/>
              <a:gd name="connsiteY4189" fmla="*/ 1320637 h 2993922"/>
              <a:gd name="connsiteX4190" fmla="*/ 3611330 w 8938307"/>
              <a:gd name="connsiteY4190" fmla="*/ 1310047 h 2993922"/>
              <a:gd name="connsiteX4191" fmla="*/ 3177123 w 8938307"/>
              <a:gd name="connsiteY4191" fmla="*/ 1310047 h 2993922"/>
              <a:gd name="connsiteX4192" fmla="*/ 3166533 w 8938307"/>
              <a:gd name="connsiteY4192" fmla="*/ 1320637 h 2993922"/>
              <a:gd name="connsiteX4193" fmla="*/ 3177123 w 8938307"/>
              <a:gd name="connsiteY4193" fmla="*/ 1315341 h 2993922"/>
              <a:gd name="connsiteX4194" fmla="*/ 3187714 w 8938307"/>
              <a:gd name="connsiteY4194" fmla="*/ 1310047 h 2993922"/>
              <a:gd name="connsiteX4195" fmla="*/ 3177123 w 8938307"/>
              <a:gd name="connsiteY4195" fmla="*/ 1310047 h 2993922"/>
              <a:gd name="connsiteX4196" fmla="*/ 3357160 w 8938307"/>
              <a:gd name="connsiteY4196" fmla="*/ 1299456 h 2993922"/>
              <a:gd name="connsiteX4197" fmla="*/ 3357160 w 8938307"/>
              <a:gd name="connsiteY4197" fmla="*/ 1310047 h 2993922"/>
              <a:gd name="connsiteX4198" fmla="*/ 3378341 w 8938307"/>
              <a:gd name="connsiteY4198" fmla="*/ 1310047 h 2993922"/>
              <a:gd name="connsiteX4199" fmla="*/ 3357160 w 8938307"/>
              <a:gd name="connsiteY4199" fmla="*/ 1299456 h 2993922"/>
              <a:gd name="connsiteX4200" fmla="*/ 2912362 w 8938307"/>
              <a:gd name="connsiteY4200" fmla="*/ 1299456 h 2993922"/>
              <a:gd name="connsiteX4201" fmla="*/ 2922954 w 8938307"/>
              <a:gd name="connsiteY4201" fmla="*/ 1299456 h 2993922"/>
              <a:gd name="connsiteX4202" fmla="*/ 2922954 w 8938307"/>
              <a:gd name="connsiteY4202" fmla="*/ 1310047 h 2993922"/>
              <a:gd name="connsiteX4203" fmla="*/ 2912362 w 8938307"/>
              <a:gd name="connsiteY4203" fmla="*/ 1299456 h 2993922"/>
              <a:gd name="connsiteX4204" fmla="*/ 2509927 w 8938307"/>
              <a:gd name="connsiteY4204" fmla="*/ 1299456 h 2993922"/>
              <a:gd name="connsiteX4205" fmla="*/ 2520518 w 8938307"/>
              <a:gd name="connsiteY4205" fmla="*/ 1304752 h 2993922"/>
              <a:gd name="connsiteX4206" fmla="*/ 2541698 w 8938307"/>
              <a:gd name="connsiteY4206" fmla="*/ 1310047 h 2993922"/>
              <a:gd name="connsiteX4207" fmla="*/ 2573470 w 8938307"/>
              <a:gd name="connsiteY4207" fmla="*/ 1320637 h 2993922"/>
              <a:gd name="connsiteX4208" fmla="*/ 2589355 w 8938307"/>
              <a:gd name="connsiteY4208" fmla="*/ 1325933 h 2993922"/>
              <a:gd name="connsiteX4209" fmla="*/ 2605241 w 8938307"/>
              <a:gd name="connsiteY4209" fmla="*/ 1331228 h 2993922"/>
              <a:gd name="connsiteX4210" fmla="*/ 2626422 w 8938307"/>
              <a:gd name="connsiteY4210" fmla="*/ 1341818 h 2993922"/>
              <a:gd name="connsiteX4211" fmla="*/ 2642307 w 8938307"/>
              <a:gd name="connsiteY4211" fmla="*/ 1341818 h 2993922"/>
              <a:gd name="connsiteX4212" fmla="*/ 2658193 w 8938307"/>
              <a:gd name="connsiteY4212" fmla="*/ 1352408 h 2993922"/>
              <a:gd name="connsiteX4213" fmla="*/ 2689964 w 8938307"/>
              <a:gd name="connsiteY4213" fmla="*/ 1352408 h 2993922"/>
              <a:gd name="connsiteX4214" fmla="*/ 2721735 w 8938307"/>
              <a:gd name="connsiteY4214" fmla="*/ 1352408 h 2993922"/>
              <a:gd name="connsiteX4215" fmla="*/ 2705851 w 8938307"/>
              <a:gd name="connsiteY4215" fmla="*/ 1347114 h 2993922"/>
              <a:gd name="connsiteX4216" fmla="*/ 2679374 w 8938307"/>
              <a:gd name="connsiteY4216" fmla="*/ 1331228 h 2993922"/>
              <a:gd name="connsiteX4217" fmla="*/ 2615831 w 8938307"/>
              <a:gd name="connsiteY4217" fmla="*/ 1320637 h 2993922"/>
              <a:gd name="connsiteX4218" fmla="*/ 2573470 w 8938307"/>
              <a:gd name="connsiteY4218" fmla="*/ 1310047 h 2993922"/>
              <a:gd name="connsiteX4219" fmla="*/ 2520518 w 8938307"/>
              <a:gd name="connsiteY4219" fmla="*/ 1299456 h 2993922"/>
              <a:gd name="connsiteX4220" fmla="*/ 2509927 w 8938307"/>
              <a:gd name="connsiteY4220" fmla="*/ 1299456 h 2993922"/>
              <a:gd name="connsiteX4221" fmla="*/ 2223986 w 8938307"/>
              <a:gd name="connsiteY4221" fmla="*/ 1299456 h 2993922"/>
              <a:gd name="connsiteX4222" fmla="*/ 2234577 w 8938307"/>
              <a:gd name="connsiteY4222" fmla="*/ 1299456 h 2993922"/>
              <a:gd name="connsiteX4223" fmla="*/ 2223986 w 8938307"/>
              <a:gd name="connsiteY4223" fmla="*/ 1310047 h 2993922"/>
              <a:gd name="connsiteX4224" fmla="*/ 8353186 w 8938307"/>
              <a:gd name="connsiteY4224" fmla="*/ 1294162 h 2993922"/>
              <a:gd name="connsiteX4225" fmla="*/ 8355835 w 8938307"/>
              <a:gd name="connsiteY4225" fmla="*/ 1299456 h 2993922"/>
              <a:gd name="connsiteX4226" fmla="*/ 8345244 w 8938307"/>
              <a:gd name="connsiteY4226" fmla="*/ 1299456 h 2993922"/>
              <a:gd name="connsiteX4227" fmla="*/ 8353186 w 8938307"/>
              <a:gd name="connsiteY4227" fmla="*/ 1294162 h 2993922"/>
              <a:gd name="connsiteX4228" fmla="*/ 7922951 w 8938307"/>
              <a:gd name="connsiteY4228" fmla="*/ 1292837 h 2993922"/>
              <a:gd name="connsiteX4229" fmla="*/ 7921627 w 8938307"/>
              <a:gd name="connsiteY4229" fmla="*/ 1299456 h 2993922"/>
              <a:gd name="connsiteX4230" fmla="*/ 7932219 w 8938307"/>
              <a:gd name="connsiteY4230" fmla="*/ 1299456 h 2993922"/>
              <a:gd name="connsiteX4231" fmla="*/ 7926923 w 8938307"/>
              <a:gd name="connsiteY4231" fmla="*/ 1294162 h 2993922"/>
              <a:gd name="connsiteX4232" fmla="*/ 7922951 w 8938307"/>
              <a:gd name="connsiteY4232" fmla="*/ 1292837 h 2993922"/>
              <a:gd name="connsiteX4233" fmla="*/ 6333066 w 8938307"/>
              <a:gd name="connsiteY4233" fmla="*/ 1288866 h 2993922"/>
              <a:gd name="connsiteX4234" fmla="*/ 6343656 w 8938307"/>
              <a:gd name="connsiteY4234" fmla="*/ 1299456 h 2993922"/>
              <a:gd name="connsiteX4235" fmla="*/ 6354246 w 8938307"/>
              <a:gd name="connsiteY4235" fmla="*/ 1299456 h 2993922"/>
              <a:gd name="connsiteX4236" fmla="*/ 3155942 w 8938307"/>
              <a:gd name="connsiteY4236" fmla="*/ 1288866 h 2993922"/>
              <a:gd name="connsiteX4237" fmla="*/ 3177123 w 8938307"/>
              <a:gd name="connsiteY4237" fmla="*/ 1299456 h 2993922"/>
              <a:gd name="connsiteX4238" fmla="*/ 3187714 w 8938307"/>
              <a:gd name="connsiteY4238" fmla="*/ 1288866 h 2993922"/>
              <a:gd name="connsiteX4239" fmla="*/ 3166533 w 8938307"/>
              <a:gd name="connsiteY4239" fmla="*/ 1288866 h 2993922"/>
              <a:gd name="connsiteX4240" fmla="*/ 3050039 w 8938307"/>
              <a:gd name="connsiteY4240" fmla="*/ 1288866 h 2993922"/>
              <a:gd name="connsiteX4241" fmla="*/ 3155942 w 8938307"/>
              <a:gd name="connsiteY4241" fmla="*/ 1331228 h 2993922"/>
              <a:gd name="connsiteX4242" fmla="*/ 3150648 w 8938307"/>
              <a:gd name="connsiteY4242" fmla="*/ 1320637 h 2993922"/>
              <a:gd name="connsiteX4243" fmla="*/ 3134762 w 8938307"/>
              <a:gd name="connsiteY4243" fmla="*/ 1310047 h 2993922"/>
              <a:gd name="connsiteX4244" fmla="*/ 3092399 w 8938307"/>
              <a:gd name="connsiteY4244" fmla="*/ 1299456 h 2993922"/>
              <a:gd name="connsiteX4245" fmla="*/ 2276938 w 8938307"/>
              <a:gd name="connsiteY4245" fmla="*/ 1288866 h 2993922"/>
              <a:gd name="connsiteX4246" fmla="*/ 2303415 w 8938307"/>
              <a:gd name="connsiteY4246" fmla="*/ 1294162 h 2993922"/>
              <a:gd name="connsiteX4247" fmla="*/ 2329890 w 8938307"/>
              <a:gd name="connsiteY4247" fmla="*/ 1310047 h 2993922"/>
              <a:gd name="connsiteX4248" fmla="*/ 2329890 w 8938307"/>
              <a:gd name="connsiteY4248" fmla="*/ 1320637 h 2993922"/>
              <a:gd name="connsiteX4249" fmla="*/ 2308710 w 8938307"/>
              <a:gd name="connsiteY4249" fmla="*/ 1331228 h 2993922"/>
              <a:gd name="connsiteX4250" fmla="*/ 2308710 w 8938307"/>
              <a:gd name="connsiteY4250" fmla="*/ 1320637 h 2993922"/>
              <a:gd name="connsiteX4251" fmla="*/ 2298119 w 8938307"/>
              <a:gd name="connsiteY4251" fmla="*/ 1310047 h 2993922"/>
              <a:gd name="connsiteX4252" fmla="*/ 8440558 w 8938307"/>
              <a:gd name="connsiteY4252" fmla="*/ 1278276 h 2993922"/>
              <a:gd name="connsiteX4253" fmla="*/ 8461739 w 8938307"/>
              <a:gd name="connsiteY4253" fmla="*/ 1278276 h 2993922"/>
              <a:gd name="connsiteX4254" fmla="*/ 8472329 w 8938307"/>
              <a:gd name="connsiteY4254" fmla="*/ 1278276 h 2993922"/>
              <a:gd name="connsiteX4255" fmla="*/ 8493510 w 8938307"/>
              <a:gd name="connsiteY4255" fmla="*/ 1288866 h 2993922"/>
              <a:gd name="connsiteX4256" fmla="*/ 8514691 w 8938307"/>
              <a:gd name="connsiteY4256" fmla="*/ 1299456 h 2993922"/>
              <a:gd name="connsiteX4257" fmla="*/ 8535871 w 8938307"/>
              <a:gd name="connsiteY4257" fmla="*/ 1304752 h 2993922"/>
              <a:gd name="connsiteX4258" fmla="*/ 8567641 w 8938307"/>
              <a:gd name="connsiteY4258" fmla="*/ 1320637 h 2993922"/>
              <a:gd name="connsiteX4259" fmla="*/ 8620595 w 8938307"/>
              <a:gd name="connsiteY4259" fmla="*/ 1331228 h 2993922"/>
              <a:gd name="connsiteX4260" fmla="*/ 8625889 w 8938307"/>
              <a:gd name="connsiteY4260" fmla="*/ 1336523 h 2993922"/>
              <a:gd name="connsiteX4261" fmla="*/ 8641775 w 8938307"/>
              <a:gd name="connsiteY4261" fmla="*/ 1352408 h 2993922"/>
              <a:gd name="connsiteX4262" fmla="*/ 8662957 w 8938307"/>
              <a:gd name="connsiteY4262" fmla="*/ 1362999 h 2993922"/>
              <a:gd name="connsiteX4263" fmla="*/ 8684137 w 8938307"/>
              <a:gd name="connsiteY4263" fmla="*/ 1384180 h 2993922"/>
              <a:gd name="connsiteX4264" fmla="*/ 8631185 w 8938307"/>
              <a:gd name="connsiteY4264" fmla="*/ 1373589 h 2993922"/>
              <a:gd name="connsiteX4265" fmla="*/ 8588824 w 8938307"/>
              <a:gd name="connsiteY4265" fmla="*/ 1357704 h 2993922"/>
              <a:gd name="connsiteX4266" fmla="*/ 8546462 w 8938307"/>
              <a:gd name="connsiteY4266" fmla="*/ 1352408 h 2993922"/>
              <a:gd name="connsiteX4267" fmla="*/ 8519985 w 8938307"/>
              <a:gd name="connsiteY4267" fmla="*/ 1341818 h 2993922"/>
              <a:gd name="connsiteX4268" fmla="*/ 8514691 w 8938307"/>
              <a:gd name="connsiteY4268" fmla="*/ 1331228 h 2993922"/>
              <a:gd name="connsiteX4269" fmla="*/ 8504100 w 8938307"/>
              <a:gd name="connsiteY4269" fmla="*/ 1331228 h 2993922"/>
              <a:gd name="connsiteX4270" fmla="*/ 8492546 w 8938307"/>
              <a:gd name="connsiteY4270" fmla="*/ 1328339 h 2993922"/>
              <a:gd name="connsiteX4271" fmla="*/ 8490863 w 8938307"/>
              <a:gd name="connsiteY4271" fmla="*/ 1323286 h 2993922"/>
              <a:gd name="connsiteX4272" fmla="*/ 8482920 w 8938307"/>
              <a:gd name="connsiteY4272" fmla="*/ 1320637 h 2993922"/>
              <a:gd name="connsiteX4273" fmla="*/ 8478683 w 8938307"/>
              <a:gd name="connsiteY4273" fmla="*/ 1324874 h 2993922"/>
              <a:gd name="connsiteX4274" fmla="*/ 8461739 w 8938307"/>
              <a:gd name="connsiteY4274" fmla="*/ 1320637 h 2993922"/>
              <a:gd name="connsiteX4275" fmla="*/ 8440558 w 8938307"/>
              <a:gd name="connsiteY4275" fmla="*/ 1310047 h 2993922"/>
              <a:gd name="connsiteX4276" fmla="*/ 8249931 w 8938307"/>
              <a:gd name="connsiteY4276" fmla="*/ 1278276 h 2993922"/>
              <a:gd name="connsiteX4277" fmla="*/ 8260521 w 8938307"/>
              <a:gd name="connsiteY4277" fmla="*/ 1278276 h 2993922"/>
              <a:gd name="connsiteX4278" fmla="*/ 8249931 w 8938307"/>
              <a:gd name="connsiteY4278" fmla="*/ 1288866 h 2993922"/>
              <a:gd name="connsiteX4279" fmla="*/ 8112254 w 8938307"/>
              <a:gd name="connsiteY4279" fmla="*/ 1278276 h 2993922"/>
              <a:gd name="connsiteX4280" fmla="*/ 8133435 w 8938307"/>
              <a:gd name="connsiteY4280" fmla="*/ 1278276 h 2993922"/>
              <a:gd name="connsiteX4281" fmla="*/ 8165206 w 8938307"/>
              <a:gd name="connsiteY4281" fmla="*/ 1288866 h 2993922"/>
              <a:gd name="connsiteX4282" fmla="*/ 8181093 w 8938307"/>
              <a:gd name="connsiteY4282" fmla="*/ 1299456 h 2993922"/>
              <a:gd name="connsiteX4283" fmla="*/ 8202273 w 8938307"/>
              <a:gd name="connsiteY4283" fmla="*/ 1310047 h 2993922"/>
              <a:gd name="connsiteX4284" fmla="*/ 8196979 w 8938307"/>
              <a:gd name="connsiteY4284" fmla="*/ 1320637 h 2993922"/>
              <a:gd name="connsiteX4285" fmla="*/ 8175798 w 8938307"/>
              <a:gd name="connsiteY4285" fmla="*/ 1310047 h 2993922"/>
              <a:gd name="connsiteX4286" fmla="*/ 8154617 w 8938307"/>
              <a:gd name="connsiteY4286" fmla="*/ 1299456 h 2993922"/>
              <a:gd name="connsiteX4287" fmla="*/ 8133435 w 8938307"/>
              <a:gd name="connsiteY4287" fmla="*/ 1288866 h 2993922"/>
              <a:gd name="connsiteX4288" fmla="*/ 8117550 w 8938307"/>
              <a:gd name="connsiteY4288" fmla="*/ 1283571 h 2993922"/>
              <a:gd name="connsiteX4289" fmla="*/ 8112254 w 8938307"/>
              <a:gd name="connsiteY4289" fmla="*/ 1278276 h 2993922"/>
              <a:gd name="connsiteX4290" fmla="*/ 8069894 w 8938307"/>
              <a:gd name="connsiteY4290" fmla="*/ 1278276 h 2993922"/>
              <a:gd name="connsiteX4291" fmla="*/ 8080483 w 8938307"/>
              <a:gd name="connsiteY4291" fmla="*/ 1278276 h 2993922"/>
              <a:gd name="connsiteX4292" fmla="*/ 8069894 w 8938307"/>
              <a:gd name="connsiteY4292" fmla="*/ 1288866 h 2993922"/>
              <a:gd name="connsiteX4293" fmla="*/ 6936718 w 8938307"/>
              <a:gd name="connsiteY4293" fmla="*/ 1278276 h 2993922"/>
              <a:gd name="connsiteX4294" fmla="*/ 6947310 w 8938307"/>
              <a:gd name="connsiteY4294" fmla="*/ 1278276 h 2993922"/>
              <a:gd name="connsiteX4295" fmla="*/ 6947310 w 8938307"/>
              <a:gd name="connsiteY4295" fmla="*/ 1288866 h 2993922"/>
              <a:gd name="connsiteX4296" fmla="*/ 2954724 w 8938307"/>
              <a:gd name="connsiteY4296" fmla="*/ 1278276 h 2993922"/>
              <a:gd name="connsiteX4297" fmla="*/ 2975906 w 8938307"/>
              <a:gd name="connsiteY4297" fmla="*/ 1299456 h 2993922"/>
              <a:gd name="connsiteX4298" fmla="*/ 2986495 w 8938307"/>
              <a:gd name="connsiteY4298" fmla="*/ 1310047 h 2993922"/>
              <a:gd name="connsiteX4299" fmla="*/ 3018266 w 8938307"/>
              <a:gd name="connsiteY4299" fmla="*/ 1331228 h 2993922"/>
              <a:gd name="connsiteX4300" fmla="*/ 3028858 w 8938307"/>
              <a:gd name="connsiteY4300" fmla="*/ 1341818 h 2993922"/>
              <a:gd name="connsiteX4301" fmla="*/ 3007676 w 8938307"/>
              <a:gd name="connsiteY4301" fmla="*/ 1341818 h 2993922"/>
              <a:gd name="connsiteX4302" fmla="*/ 2965314 w 8938307"/>
              <a:gd name="connsiteY4302" fmla="*/ 1331228 h 2993922"/>
              <a:gd name="connsiteX4303" fmla="*/ 2960019 w 8938307"/>
              <a:gd name="connsiteY4303" fmla="*/ 1325933 h 2993922"/>
              <a:gd name="connsiteX4304" fmla="*/ 2944134 w 8938307"/>
              <a:gd name="connsiteY4304" fmla="*/ 1320637 h 2993922"/>
              <a:gd name="connsiteX4305" fmla="*/ 2944134 w 8938307"/>
              <a:gd name="connsiteY4305" fmla="*/ 1299456 h 2993922"/>
              <a:gd name="connsiteX4306" fmla="*/ 2917658 w 8938307"/>
              <a:gd name="connsiteY4306" fmla="*/ 1278276 h 2993922"/>
              <a:gd name="connsiteX4307" fmla="*/ 2933543 w 8938307"/>
              <a:gd name="connsiteY4307" fmla="*/ 1278276 h 2993922"/>
              <a:gd name="connsiteX4308" fmla="*/ 2922954 w 8938307"/>
              <a:gd name="connsiteY4308" fmla="*/ 1288866 h 2993922"/>
              <a:gd name="connsiteX4309" fmla="*/ 2912362 w 8938307"/>
              <a:gd name="connsiteY4309" fmla="*/ 1288866 h 2993922"/>
              <a:gd name="connsiteX4310" fmla="*/ 2917658 w 8938307"/>
              <a:gd name="connsiteY4310" fmla="*/ 1278276 h 2993922"/>
              <a:gd name="connsiteX4311" fmla="*/ 2909715 w 8938307"/>
              <a:gd name="connsiteY4311" fmla="*/ 1272981 h 2993922"/>
              <a:gd name="connsiteX4312" fmla="*/ 2912362 w 8938307"/>
              <a:gd name="connsiteY4312" fmla="*/ 1278276 h 2993922"/>
              <a:gd name="connsiteX4313" fmla="*/ 2901772 w 8938307"/>
              <a:gd name="connsiteY4313" fmla="*/ 1278276 h 2993922"/>
              <a:gd name="connsiteX4314" fmla="*/ 2909715 w 8938307"/>
              <a:gd name="connsiteY4314" fmla="*/ 1272981 h 2993922"/>
              <a:gd name="connsiteX4315" fmla="*/ 8218160 w 8938307"/>
              <a:gd name="connsiteY4315" fmla="*/ 1267685 h 2993922"/>
              <a:gd name="connsiteX4316" fmla="*/ 8228750 w 8938307"/>
              <a:gd name="connsiteY4316" fmla="*/ 1278276 h 2993922"/>
              <a:gd name="connsiteX4317" fmla="*/ 8223454 w 8938307"/>
              <a:gd name="connsiteY4317" fmla="*/ 1278276 h 2993922"/>
              <a:gd name="connsiteX4318" fmla="*/ 8218160 w 8938307"/>
              <a:gd name="connsiteY4318" fmla="*/ 1278276 h 2993922"/>
              <a:gd name="connsiteX4319" fmla="*/ 6534284 w 8938307"/>
              <a:gd name="connsiteY4319" fmla="*/ 1267685 h 2993922"/>
              <a:gd name="connsiteX4320" fmla="*/ 6539579 w 8938307"/>
              <a:gd name="connsiteY4320" fmla="*/ 1272981 h 2993922"/>
              <a:gd name="connsiteX4321" fmla="*/ 6544874 w 8938307"/>
              <a:gd name="connsiteY4321" fmla="*/ 1278276 h 2993922"/>
              <a:gd name="connsiteX4322" fmla="*/ 6544874 w 8938307"/>
              <a:gd name="connsiteY4322" fmla="*/ 1288866 h 2993922"/>
              <a:gd name="connsiteX4323" fmla="*/ 6576646 w 8938307"/>
              <a:gd name="connsiteY4323" fmla="*/ 1288866 h 2993922"/>
              <a:gd name="connsiteX4324" fmla="*/ 6587236 w 8938307"/>
              <a:gd name="connsiteY4324" fmla="*/ 1288866 h 2993922"/>
              <a:gd name="connsiteX4325" fmla="*/ 6597826 w 8938307"/>
              <a:gd name="connsiteY4325" fmla="*/ 1288866 h 2993922"/>
              <a:gd name="connsiteX4326" fmla="*/ 6566054 w 8938307"/>
              <a:gd name="connsiteY4326" fmla="*/ 1267685 h 2993922"/>
              <a:gd name="connsiteX4327" fmla="*/ 6544874 w 8938307"/>
              <a:gd name="connsiteY4327" fmla="*/ 1267685 h 2993922"/>
              <a:gd name="connsiteX4328" fmla="*/ 6534284 w 8938307"/>
              <a:gd name="connsiteY4328" fmla="*/ 1267685 h 2993922"/>
              <a:gd name="connsiteX4329" fmla="*/ 6481332 w 8938307"/>
              <a:gd name="connsiteY4329" fmla="*/ 1267685 h 2993922"/>
              <a:gd name="connsiteX4330" fmla="*/ 6491922 w 8938307"/>
              <a:gd name="connsiteY4330" fmla="*/ 1278276 h 2993922"/>
              <a:gd name="connsiteX4331" fmla="*/ 6491922 w 8938307"/>
              <a:gd name="connsiteY4331" fmla="*/ 1267685 h 2993922"/>
              <a:gd name="connsiteX4332" fmla="*/ 6481332 w 8938307"/>
              <a:gd name="connsiteY4332" fmla="*/ 1267685 h 2993922"/>
              <a:gd name="connsiteX4333" fmla="*/ 3463064 w 8938307"/>
              <a:gd name="connsiteY4333" fmla="*/ 1267685 h 2993922"/>
              <a:gd name="connsiteX4334" fmla="*/ 3473655 w 8938307"/>
              <a:gd name="connsiteY4334" fmla="*/ 1278276 h 2993922"/>
              <a:gd name="connsiteX4335" fmla="*/ 3473655 w 8938307"/>
              <a:gd name="connsiteY4335" fmla="*/ 1267685 h 2993922"/>
              <a:gd name="connsiteX4336" fmla="*/ 3463064 w 8938307"/>
              <a:gd name="connsiteY4336" fmla="*/ 1267685 h 2993922"/>
              <a:gd name="connsiteX4337" fmla="*/ 2435794 w 8938307"/>
              <a:gd name="connsiteY4337" fmla="*/ 1267685 h 2993922"/>
              <a:gd name="connsiteX4338" fmla="*/ 2451680 w 8938307"/>
              <a:gd name="connsiteY4338" fmla="*/ 1278276 h 2993922"/>
              <a:gd name="connsiteX4339" fmla="*/ 2467566 w 8938307"/>
              <a:gd name="connsiteY4339" fmla="*/ 1278276 h 2993922"/>
              <a:gd name="connsiteX4340" fmla="*/ 2478156 w 8938307"/>
              <a:gd name="connsiteY4340" fmla="*/ 1278276 h 2993922"/>
              <a:gd name="connsiteX4341" fmla="*/ 2467566 w 8938307"/>
              <a:gd name="connsiteY4341" fmla="*/ 1267685 h 2993922"/>
              <a:gd name="connsiteX4342" fmla="*/ 3092399 w 8938307"/>
              <a:gd name="connsiteY4342" fmla="*/ 1257095 h 2993922"/>
              <a:gd name="connsiteX4343" fmla="*/ 3102990 w 8938307"/>
              <a:gd name="connsiteY4343" fmla="*/ 1278276 h 2993922"/>
              <a:gd name="connsiteX4344" fmla="*/ 3134762 w 8938307"/>
              <a:gd name="connsiteY4344" fmla="*/ 1278276 h 2993922"/>
              <a:gd name="connsiteX4345" fmla="*/ 3118877 w 8938307"/>
              <a:gd name="connsiteY4345" fmla="*/ 1267685 h 2993922"/>
              <a:gd name="connsiteX4346" fmla="*/ 3092399 w 8938307"/>
              <a:gd name="connsiteY4346" fmla="*/ 1257095 h 2993922"/>
              <a:gd name="connsiteX4347" fmla="*/ 2986495 w 8938307"/>
              <a:gd name="connsiteY4347" fmla="*/ 1257095 h 2993922"/>
              <a:gd name="connsiteX4348" fmla="*/ 3018266 w 8938307"/>
              <a:gd name="connsiteY4348" fmla="*/ 1278276 h 2993922"/>
              <a:gd name="connsiteX4349" fmla="*/ 3018266 w 8938307"/>
              <a:gd name="connsiteY4349" fmla="*/ 1267685 h 2993922"/>
              <a:gd name="connsiteX4350" fmla="*/ 2663488 w 8938307"/>
              <a:gd name="connsiteY4350" fmla="*/ 1257095 h 2993922"/>
              <a:gd name="connsiteX4351" fmla="*/ 2658193 w 8938307"/>
              <a:gd name="connsiteY4351" fmla="*/ 1267685 h 2993922"/>
              <a:gd name="connsiteX4352" fmla="*/ 2679374 w 8938307"/>
              <a:gd name="connsiteY4352" fmla="*/ 1267685 h 2993922"/>
              <a:gd name="connsiteX4353" fmla="*/ 2700554 w 8938307"/>
              <a:gd name="connsiteY4353" fmla="*/ 1267685 h 2993922"/>
              <a:gd name="connsiteX4354" fmla="*/ 2689964 w 8938307"/>
              <a:gd name="connsiteY4354" fmla="*/ 1257095 h 2993922"/>
              <a:gd name="connsiteX4355" fmla="*/ 2663488 w 8938307"/>
              <a:gd name="connsiteY4355" fmla="*/ 1257095 h 2993922"/>
              <a:gd name="connsiteX4356" fmla="*/ 2128673 w 8938307"/>
              <a:gd name="connsiteY4356" fmla="*/ 1257095 h 2993922"/>
              <a:gd name="connsiteX4357" fmla="*/ 2223986 w 8938307"/>
              <a:gd name="connsiteY4357" fmla="*/ 1267685 h 2993922"/>
              <a:gd name="connsiteX4358" fmla="*/ 2255757 w 8938307"/>
              <a:gd name="connsiteY4358" fmla="*/ 1288866 h 2993922"/>
              <a:gd name="connsiteX4359" fmla="*/ 2245167 w 8938307"/>
              <a:gd name="connsiteY4359" fmla="*/ 1294162 h 2993922"/>
              <a:gd name="connsiteX4360" fmla="*/ 2218690 w 8938307"/>
              <a:gd name="connsiteY4360" fmla="*/ 1283571 h 2993922"/>
              <a:gd name="connsiteX4361" fmla="*/ 2181625 w 8938307"/>
              <a:gd name="connsiteY4361" fmla="*/ 1278276 h 2993922"/>
              <a:gd name="connsiteX4362" fmla="*/ 2155149 w 8938307"/>
              <a:gd name="connsiteY4362" fmla="*/ 1272981 h 2993922"/>
              <a:gd name="connsiteX4363" fmla="*/ 2128673 w 8938307"/>
              <a:gd name="connsiteY4363" fmla="*/ 1257095 h 2993922"/>
              <a:gd name="connsiteX4364" fmla="*/ 1895684 w 8938307"/>
              <a:gd name="connsiteY4364" fmla="*/ 1257095 h 2993922"/>
              <a:gd name="connsiteX4365" fmla="*/ 1885093 w 8938307"/>
              <a:gd name="connsiteY4365" fmla="*/ 1262389 h 2993922"/>
              <a:gd name="connsiteX4366" fmla="*/ 1895684 w 8938307"/>
              <a:gd name="connsiteY4366" fmla="*/ 1267685 h 2993922"/>
              <a:gd name="connsiteX4367" fmla="*/ 1916864 w 8938307"/>
              <a:gd name="connsiteY4367" fmla="*/ 1267685 h 2993922"/>
              <a:gd name="connsiteX4368" fmla="*/ 6153028 w 8938307"/>
              <a:gd name="connsiteY4368" fmla="*/ 1246504 h 2993922"/>
              <a:gd name="connsiteX4369" fmla="*/ 6153028 w 8938307"/>
              <a:gd name="connsiteY4369" fmla="*/ 1251800 h 2993922"/>
              <a:gd name="connsiteX4370" fmla="*/ 6153028 w 8938307"/>
              <a:gd name="connsiteY4370" fmla="*/ 1257095 h 2993922"/>
              <a:gd name="connsiteX4371" fmla="*/ 6163620 w 8938307"/>
              <a:gd name="connsiteY4371" fmla="*/ 1251800 h 2993922"/>
              <a:gd name="connsiteX4372" fmla="*/ 6153028 w 8938307"/>
              <a:gd name="connsiteY4372" fmla="*/ 1246504 h 2993922"/>
              <a:gd name="connsiteX4373" fmla="*/ 2711145 w 8938307"/>
              <a:gd name="connsiteY4373" fmla="*/ 1246504 h 2993922"/>
              <a:gd name="connsiteX4374" fmla="*/ 2742916 w 8938307"/>
              <a:gd name="connsiteY4374" fmla="*/ 1257095 h 2993922"/>
              <a:gd name="connsiteX4375" fmla="*/ 2732326 w 8938307"/>
              <a:gd name="connsiteY4375" fmla="*/ 1246504 h 2993922"/>
              <a:gd name="connsiteX4376" fmla="*/ 1408525 w 8938307"/>
              <a:gd name="connsiteY4376" fmla="*/ 1246504 h 2993922"/>
              <a:gd name="connsiteX4377" fmla="*/ 1419114 w 8938307"/>
              <a:gd name="connsiteY4377" fmla="*/ 1246504 h 2993922"/>
              <a:gd name="connsiteX4378" fmla="*/ 1440296 w 8938307"/>
              <a:gd name="connsiteY4378" fmla="*/ 1251800 h 2993922"/>
              <a:gd name="connsiteX4379" fmla="*/ 1472067 w 8938307"/>
              <a:gd name="connsiteY4379" fmla="*/ 1257095 h 2993922"/>
              <a:gd name="connsiteX4380" fmla="*/ 1493248 w 8938307"/>
              <a:gd name="connsiteY4380" fmla="*/ 1267685 h 2993922"/>
              <a:gd name="connsiteX4381" fmla="*/ 1503838 w 8938307"/>
              <a:gd name="connsiteY4381" fmla="*/ 1267685 h 2993922"/>
              <a:gd name="connsiteX4382" fmla="*/ 1525019 w 8938307"/>
              <a:gd name="connsiteY4382" fmla="*/ 1278276 h 2993922"/>
              <a:gd name="connsiteX4383" fmla="*/ 1540904 w 8938307"/>
              <a:gd name="connsiteY4383" fmla="*/ 1288866 h 2993922"/>
              <a:gd name="connsiteX4384" fmla="*/ 1577971 w 8938307"/>
              <a:gd name="connsiteY4384" fmla="*/ 1299456 h 2993922"/>
              <a:gd name="connsiteX4385" fmla="*/ 1683875 w 8938307"/>
              <a:gd name="connsiteY4385" fmla="*/ 1331228 h 2993922"/>
              <a:gd name="connsiteX4386" fmla="*/ 1705056 w 8938307"/>
              <a:gd name="connsiteY4386" fmla="*/ 1341818 h 2993922"/>
              <a:gd name="connsiteX4387" fmla="*/ 1678581 w 8938307"/>
              <a:gd name="connsiteY4387" fmla="*/ 1341818 h 2993922"/>
              <a:gd name="connsiteX4388" fmla="*/ 1652104 w 8938307"/>
              <a:gd name="connsiteY4388" fmla="*/ 1331228 h 2993922"/>
              <a:gd name="connsiteX4389" fmla="*/ 1609742 w 8938307"/>
              <a:gd name="connsiteY4389" fmla="*/ 1320637 h 2993922"/>
              <a:gd name="connsiteX4390" fmla="*/ 1535610 w 8938307"/>
              <a:gd name="connsiteY4390" fmla="*/ 1299456 h 2993922"/>
              <a:gd name="connsiteX4391" fmla="*/ 1514429 w 8938307"/>
              <a:gd name="connsiteY4391" fmla="*/ 1299456 h 2993922"/>
              <a:gd name="connsiteX4392" fmla="*/ 1482658 w 8938307"/>
              <a:gd name="connsiteY4392" fmla="*/ 1278276 h 2993922"/>
              <a:gd name="connsiteX4393" fmla="*/ 1429704 w 8938307"/>
              <a:gd name="connsiteY4393" fmla="*/ 1257095 h 2993922"/>
              <a:gd name="connsiteX4394" fmla="*/ 1408525 w 8938307"/>
              <a:gd name="connsiteY4394" fmla="*/ 1246504 h 2993922"/>
              <a:gd name="connsiteX4395" fmla="*/ 2840878 w 8938307"/>
              <a:gd name="connsiteY4395" fmla="*/ 1241210 h 2993922"/>
              <a:gd name="connsiteX4396" fmla="*/ 2838230 w 8938307"/>
              <a:gd name="connsiteY4396" fmla="*/ 1246504 h 2993922"/>
              <a:gd name="connsiteX4397" fmla="*/ 2838230 w 8938307"/>
              <a:gd name="connsiteY4397" fmla="*/ 1257095 h 2993922"/>
              <a:gd name="connsiteX4398" fmla="*/ 2880591 w 8938307"/>
              <a:gd name="connsiteY4398" fmla="*/ 1267685 h 2993922"/>
              <a:gd name="connsiteX4399" fmla="*/ 2870002 w 8938307"/>
              <a:gd name="connsiteY4399" fmla="*/ 1278276 h 2993922"/>
              <a:gd name="connsiteX4400" fmla="*/ 2838230 w 8938307"/>
              <a:gd name="connsiteY4400" fmla="*/ 1278276 h 2993922"/>
              <a:gd name="connsiteX4401" fmla="*/ 2827639 w 8938307"/>
              <a:gd name="connsiteY4401" fmla="*/ 1278276 h 2993922"/>
              <a:gd name="connsiteX4402" fmla="*/ 2817049 w 8938307"/>
              <a:gd name="connsiteY4402" fmla="*/ 1267685 h 2993922"/>
              <a:gd name="connsiteX4403" fmla="*/ 2827639 w 8938307"/>
              <a:gd name="connsiteY4403" fmla="*/ 1283571 h 2993922"/>
              <a:gd name="connsiteX4404" fmla="*/ 2848820 w 8938307"/>
              <a:gd name="connsiteY4404" fmla="*/ 1288866 h 2993922"/>
              <a:gd name="connsiteX4405" fmla="*/ 2880591 w 8938307"/>
              <a:gd name="connsiteY4405" fmla="*/ 1310047 h 2993922"/>
              <a:gd name="connsiteX4406" fmla="*/ 2848820 w 8938307"/>
              <a:gd name="connsiteY4406" fmla="*/ 1299456 h 2993922"/>
              <a:gd name="connsiteX4407" fmla="*/ 2817049 w 8938307"/>
              <a:gd name="connsiteY4407" fmla="*/ 1278276 h 2993922"/>
              <a:gd name="connsiteX4408" fmla="*/ 2753506 w 8938307"/>
              <a:gd name="connsiteY4408" fmla="*/ 1257095 h 2993922"/>
              <a:gd name="connsiteX4409" fmla="*/ 2774687 w 8938307"/>
              <a:gd name="connsiteY4409" fmla="*/ 1267685 h 2993922"/>
              <a:gd name="connsiteX4410" fmla="*/ 2785278 w 8938307"/>
              <a:gd name="connsiteY4410" fmla="*/ 1278276 h 2993922"/>
              <a:gd name="connsiteX4411" fmla="*/ 2795868 w 8938307"/>
              <a:gd name="connsiteY4411" fmla="*/ 1288866 h 2993922"/>
              <a:gd name="connsiteX4412" fmla="*/ 2806458 w 8938307"/>
              <a:gd name="connsiteY4412" fmla="*/ 1299456 h 2993922"/>
              <a:gd name="connsiteX4413" fmla="*/ 2806458 w 8938307"/>
              <a:gd name="connsiteY4413" fmla="*/ 1310047 h 2993922"/>
              <a:gd name="connsiteX4414" fmla="*/ 2827639 w 8938307"/>
              <a:gd name="connsiteY4414" fmla="*/ 1310047 h 2993922"/>
              <a:gd name="connsiteX4415" fmla="*/ 2859410 w 8938307"/>
              <a:gd name="connsiteY4415" fmla="*/ 1320637 h 2993922"/>
              <a:gd name="connsiteX4416" fmla="*/ 2891182 w 8938307"/>
              <a:gd name="connsiteY4416" fmla="*/ 1331228 h 2993922"/>
              <a:gd name="connsiteX4417" fmla="*/ 2907067 w 8938307"/>
              <a:gd name="connsiteY4417" fmla="*/ 1336523 h 2993922"/>
              <a:gd name="connsiteX4418" fmla="*/ 2933543 w 8938307"/>
              <a:gd name="connsiteY4418" fmla="*/ 1352408 h 2993922"/>
              <a:gd name="connsiteX4419" fmla="*/ 2965314 w 8938307"/>
              <a:gd name="connsiteY4419" fmla="*/ 1362999 h 2993922"/>
              <a:gd name="connsiteX4420" fmla="*/ 2944134 w 8938307"/>
              <a:gd name="connsiteY4420" fmla="*/ 1362999 h 2993922"/>
              <a:gd name="connsiteX4421" fmla="*/ 2933543 w 8938307"/>
              <a:gd name="connsiteY4421" fmla="*/ 1362999 h 2993922"/>
              <a:gd name="connsiteX4422" fmla="*/ 2954724 w 8938307"/>
              <a:gd name="connsiteY4422" fmla="*/ 1373589 h 2993922"/>
              <a:gd name="connsiteX4423" fmla="*/ 2965314 w 8938307"/>
              <a:gd name="connsiteY4423" fmla="*/ 1362999 h 2993922"/>
              <a:gd name="connsiteX4424" fmla="*/ 2997086 w 8938307"/>
              <a:gd name="connsiteY4424" fmla="*/ 1373589 h 2993922"/>
              <a:gd name="connsiteX4425" fmla="*/ 3007676 w 8938307"/>
              <a:gd name="connsiteY4425" fmla="*/ 1384180 h 2993922"/>
              <a:gd name="connsiteX4426" fmla="*/ 3023562 w 8938307"/>
              <a:gd name="connsiteY4426" fmla="*/ 1384180 h 2993922"/>
              <a:gd name="connsiteX4427" fmla="*/ 3039447 w 8938307"/>
              <a:gd name="connsiteY4427" fmla="*/ 1394770 h 2993922"/>
              <a:gd name="connsiteX4428" fmla="*/ 3039447 w 8938307"/>
              <a:gd name="connsiteY4428" fmla="*/ 1384180 h 2993922"/>
              <a:gd name="connsiteX4429" fmla="*/ 3071218 w 8938307"/>
              <a:gd name="connsiteY4429" fmla="*/ 1384180 h 2993922"/>
              <a:gd name="connsiteX4430" fmla="*/ 3113581 w 8938307"/>
              <a:gd name="connsiteY4430" fmla="*/ 1405360 h 2993922"/>
              <a:gd name="connsiteX4431" fmla="*/ 3113581 w 8938307"/>
              <a:gd name="connsiteY4431" fmla="*/ 1415951 h 2993922"/>
              <a:gd name="connsiteX4432" fmla="*/ 3124171 w 8938307"/>
              <a:gd name="connsiteY4432" fmla="*/ 1415951 h 2993922"/>
              <a:gd name="connsiteX4433" fmla="*/ 3129466 w 8938307"/>
              <a:gd name="connsiteY4433" fmla="*/ 1405360 h 2993922"/>
              <a:gd name="connsiteX4434" fmla="*/ 3129466 w 8938307"/>
              <a:gd name="connsiteY4434" fmla="*/ 1415951 h 2993922"/>
              <a:gd name="connsiteX4435" fmla="*/ 3134762 w 8938307"/>
              <a:gd name="connsiteY4435" fmla="*/ 1426541 h 2993922"/>
              <a:gd name="connsiteX4436" fmla="*/ 3155942 w 8938307"/>
              <a:gd name="connsiteY4436" fmla="*/ 1426541 h 2993922"/>
              <a:gd name="connsiteX4437" fmla="*/ 3155942 w 8938307"/>
              <a:gd name="connsiteY4437" fmla="*/ 1437132 h 2993922"/>
              <a:gd name="connsiteX4438" fmla="*/ 3177123 w 8938307"/>
              <a:gd name="connsiteY4438" fmla="*/ 1447722 h 2993922"/>
              <a:gd name="connsiteX4439" fmla="*/ 3198303 w 8938307"/>
              <a:gd name="connsiteY4439" fmla="*/ 1458312 h 2993922"/>
              <a:gd name="connsiteX4440" fmla="*/ 3208895 w 8938307"/>
              <a:gd name="connsiteY4440" fmla="*/ 1447722 h 2993922"/>
              <a:gd name="connsiteX4441" fmla="*/ 3219485 w 8938307"/>
              <a:gd name="connsiteY4441" fmla="*/ 1447722 h 2993922"/>
              <a:gd name="connsiteX4442" fmla="*/ 3235370 w 8938307"/>
              <a:gd name="connsiteY4442" fmla="*/ 1447722 h 2993922"/>
              <a:gd name="connsiteX4443" fmla="*/ 3251255 w 8938307"/>
              <a:gd name="connsiteY4443" fmla="*/ 1437132 h 2993922"/>
              <a:gd name="connsiteX4444" fmla="*/ 3261847 w 8938307"/>
              <a:gd name="connsiteY4444" fmla="*/ 1447722 h 2993922"/>
              <a:gd name="connsiteX4445" fmla="*/ 3251255 w 8938307"/>
              <a:gd name="connsiteY4445" fmla="*/ 1447722 h 2993922"/>
              <a:gd name="connsiteX4446" fmla="*/ 3251255 w 8938307"/>
              <a:gd name="connsiteY4446" fmla="*/ 1458312 h 2993922"/>
              <a:gd name="connsiteX4447" fmla="*/ 3272437 w 8938307"/>
              <a:gd name="connsiteY4447" fmla="*/ 1458312 h 2993922"/>
              <a:gd name="connsiteX4448" fmla="*/ 3283027 w 8938307"/>
              <a:gd name="connsiteY4448" fmla="*/ 1458312 h 2993922"/>
              <a:gd name="connsiteX4449" fmla="*/ 3304208 w 8938307"/>
              <a:gd name="connsiteY4449" fmla="*/ 1468903 h 2993922"/>
              <a:gd name="connsiteX4450" fmla="*/ 3325389 w 8938307"/>
              <a:gd name="connsiteY4450" fmla="*/ 1468903 h 2993922"/>
              <a:gd name="connsiteX4451" fmla="*/ 3335979 w 8938307"/>
              <a:gd name="connsiteY4451" fmla="*/ 1468903 h 2993922"/>
              <a:gd name="connsiteX4452" fmla="*/ 3341274 w 8938307"/>
              <a:gd name="connsiteY4452" fmla="*/ 1468903 h 2993922"/>
              <a:gd name="connsiteX4453" fmla="*/ 3357160 w 8938307"/>
              <a:gd name="connsiteY4453" fmla="*/ 1468903 h 2993922"/>
              <a:gd name="connsiteX4454" fmla="*/ 3367751 w 8938307"/>
              <a:gd name="connsiteY4454" fmla="*/ 1474199 h 2993922"/>
              <a:gd name="connsiteX4455" fmla="*/ 3362456 w 8938307"/>
              <a:gd name="connsiteY4455" fmla="*/ 1479493 h 2993922"/>
              <a:gd name="connsiteX4456" fmla="*/ 3346570 w 8938307"/>
              <a:gd name="connsiteY4456" fmla="*/ 1479493 h 2993922"/>
              <a:gd name="connsiteX4457" fmla="*/ 3357160 w 8938307"/>
              <a:gd name="connsiteY4457" fmla="*/ 1490084 h 2993922"/>
              <a:gd name="connsiteX4458" fmla="*/ 3399522 w 8938307"/>
              <a:gd name="connsiteY4458" fmla="*/ 1505970 h 2993922"/>
              <a:gd name="connsiteX4459" fmla="*/ 3431293 w 8938307"/>
              <a:gd name="connsiteY4459" fmla="*/ 1516560 h 2993922"/>
              <a:gd name="connsiteX4460" fmla="*/ 3478949 w 8938307"/>
              <a:gd name="connsiteY4460" fmla="*/ 1527151 h 2993922"/>
              <a:gd name="connsiteX4461" fmla="*/ 3516016 w 8938307"/>
              <a:gd name="connsiteY4461" fmla="*/ 1532445 h 2993922"/>
              <a:gd name="connsiteX4462" fmla="*/ 3606034 w 8938307"/>
              <a:gd name="connsiteY4462" fmla="*/ 1553626 h 2993922"/>
              <a:gd name="connsiteX4463" fmla="*/ 3664282 w 8938307"/>
              <a:gd name="connsiteY4463" fmla="*/ 1574807 h 2993922"/>
              <a:gd name="connsiteX4464" fmla="*/ 3696052 w 8938307"/>
              <a:gd name="connsiteY4464" fmla="*/ 1585397 h 2993922"/>
              <a:gd name="connsiteX4465" fmla="*/ 3727824 w 8938307"/>
              <a:gd name="connsiteY4465" fmla="*/ 1595988 h 2993922"/>
              <a:gd name="connsiteX4466" fmla="*/ 3780776 w 8938307"/>
              <a:gd name="connsiteY4466" fmla="*/ 1606578 h 2993922"/>
              <a:gd name="connsiteX4467" fmla="*/ 3791367 w 8938307"/>
              <a:gd name="connsiteY4467" fmla="*/ 1617170 h 2993922"/>
              <a:gd name="connsiteX4468" fmla="*/ 3844319 w 8938307"/>
              <a:gd name="connsiteY4468" fmla="*/ 1627759 h 2993922"/>
              <a:gd name="connsiteX4469" fmla="*/ 3870796 w 8938307"/>
              <a:gd name="connsiteY4469" fmla="*/ 1633055 h 2993922"/>
              <a:gd name="connsiteX4470" fmla="*/ 3886681 w 8938307"/>
              <a:gd name="connsiteY4470" fmla="*/ 1638349 h 2993922"/>
              <a:gd name="connsiteX4471" fmla="*/ 3907860 w 8938307"/>
              <a:gd name="connsiteY4471" fmla="*/ 1648940 h 2993922"/>
              <a:gd name="connsiteX4472" fmla="*/ 3929042 w 8938307"/>
              <a:gd name="connsiteY4472" fmla="*/ 1659530 h 2993922"/>
              <a:gd name="connsiteX4473" fmla="*/ 4024356 w 8938307"/>
              <a:gd name="connsiteY4473" fmla="*/ 1680711 h 2993922"/>
              <a:gd name="connsiteX4474" fmla="*/ 4040242 w 8938307"/>
              <a:gd name="connsiteY4474" fmla="*/ 1691301 h 2993922"/>
              <a:gd name="connsiteX4475" fmla="*/ 4056127 w 8938307"/>
              <a:gd name="connsiteY4475" fmla="*/ 1691301 h 2993922"/>
              <a:gd name="connsiteX4476" fmla="*/ 4082604 w 8938307"/>
              <a:gd name="connsiteY4476" fmla="*/ 1686007 h 2993922"/>
              <a:gd name="connsiteX4477" fmla="*/ 4098489 w 8938307"/>
              <a:gd name="connsiteY4477" fmla="*/ 1691301 h 2993922"/>
              <a:gd name="connsiteX4478" fmla="*/ 4114374 w 8938307"/>
              <a:gd name="connsiteY4478" fmla="*/ 1696597 h 2993922"/>
              <a:gd name="connsiteX4479" fmla="*/ 4130260 w 8938307"/>
              <a:gd name="connsiteY4479" fmla="*/ 1701893 h 2993922"/>
              <a:gd name="connsiteX4480" fmla="*/ 4130260 w 8938307"/>
              <a:gd name="connsiteY4480" fmla="*/ 1691301 h 2993922"/>
              <a:gd name="connsiteX4481" fmla="*/ 4119669 w 8938307"/>
              <a:gd name="connsiteY4481" fmla="*/ 1670122 h 2993922"/>
              <a:gd name="connsiteX4482" fmla="*/ 4077308 w 8938307"/>
              <a:gd name="connsiteY4482" fmla="*/ 1659530 h 2993922"/>
              <a:gd name="connsiteX4483" fmla="*/ 4061422 w 8938307"/>
              <a:gd name="connsiteY4483" fmla="*/ 1659530 h 2993922"/>
              <a:gd name="connsiteX4484" fmla="*/ 4056127 w 8938307"/>
              <a:gd name="connsiteY4484" fmla="*/ 1659530 h 2993922"/>
              <a:gd name="connsiteX4485" fmla="*/ 3992585 w 8938307"/>
              <a:gd name="connsiteY4485" fmla="*/ 1648940 h 2993922"/>
              <a:gd name="connsiteX4486" fmla="*/ 3971404 w 8938307"/>
              <a:gd name="connsiteY4486" fmla="*/ 1638349 h 2993922"/>
              <a:gd name="connsiteX4487" fmla="*/ 3960812 w 8938307"/>
              <a:gd name="connsiteY4487" fmla="*/ 1627759 h 2993922"/>
              <a:gd name="connsiteX4488" fmla="*/ 3950223 w 8938307"/>
              <a:gd name="connsiteY4488" fmla="*/ 1627759 h 2993922"/>
              <a:gd name="connsiteX4489" fmla="*/ 3939633 w 8938307"/>
              <a:gd name="connsiteY4489" fmla="*/ 1627759 h 2993922"/>
              <a:gd name="connsiteX4490" fmla="*/ 3907860 w 8938307"/>
              <a:gd name="connsiteY4490" fmla="*/ 1617170 h 2993922"/>
              <a:gd name="connsiteX4491" fmla="*/ 3844319 w 8938307"/>
              <a:gd name="connsiteY4491" fmla="*/ 1595988 h 2993922"/>
              <a:gd name="connsiteX4492" fmla="*/ 3823138 w 8938307"/>
              <a:gd name="connsiteY4492" fmla="*/ 1574807 h 2993922"/>
              <a:gd name="connsiteX4493" fmla="*/ 3791367 w 8938307"/>
              <a:gd name="connsiteY4493" fmla="*/ 1564218 h 2993922"/>
              <a:gd name="connsiteX4494" fmla="*/ 3717234 w 8938307"/>
              <a:gd name="connsiteY4494" fmla="*/ 1543036 h 2993922"/>
              <a:gd name="connsiteX4495" fmla="*/ 3706644 w 8938307"/>
              <a:gd name="connsiteY4495" fmla="*/ 1543036 h 2993922"/>
              <a:gd name="connsiteX4496" fmla="*/ 3696052 w 8938307"/>
              <a:gd name="connsiteY4496" fmla="*/ 1532445 h 2993922"/>
              <a:gd name="connsiteX4497" fmla="*/ 3696052 w 8938307"/>
              <a:gd name="connsiteY4497" fmla="*/ 1543036 h 2993922"/>
              <a:gd name="connsiteX4498" fmla="*/ 3696052 w 8938307"/>
              <a:gd name="connsiteY4498" fmla="*/ 1553626 h 2993922"/>
              <a:gd name="connsiteX4499" fmla="*/ 3664282 w 8938307"/>
              <a:gd name="connsiteY4499" fmla="*/ 1543036 h 2993922"/>
              <a:gd name="connsiteX4500" fmla="*/ 3590148 w 8938307"/>
              <a:gd name="connsiteY4500" fmla="*/ 1511264 h 2993922"/>
              <a:gd name="connsiteX4501" fmla="*/ 3558378 w 8938307"/>
              <a:gd name="connsiteY4501" fmla="*/ 1505970 h 2993922"/>
              <a:gd name="connsiteX4502" fmla="*/ 3537196 w 8938307"/>
              <a:gd name="connsiteY4502" fmla="*/ 1500674 h 2993922"/>
              <a:gd name="connsiteX4503" fmla="*/ 3516016 w 8938307"/>
              <a:gd name="connsiteY4503" fmla="*/ 1500674 h 2993922"/>
              <a:gd name="connsiteX4504" fmla="*/ 3463064 w 8938307"/>
              <a:gd name="connsiteY4504" fmla="*/ 1479493 h 2993922"/>
              <a:gd name="connsiteX4505" fmla="*/ 3452474 w 8938307"/>
              <a:gd name="connsiteY4505" fmla="*/ 1479493 h 2993922"/>
              <a:gd name="connsiteX4506" fmla="*/ 3452474 w 8938307"/>
              <a:gd name="connsiteY4506" fmla="*/ 1468903 h 2993922"/>
              <a:gd name="connsiteX4507" fmla="*/ 3452474 w 8938307"/>
              <a:gd name="connsiteY4507" fmla="*/ 1458312 h 2993922"/>
              <a:gd name="connsiteX4508" fmla="*/ 3436588 w 8938307"/>
              <a:gd name="connsiteY4508" fmla="*/ 1447722 h 2993922"/>
              <a:gd name="connsiteX4509" fmla="*/ 3420703 w 8938307"/>
              <a:gd name="connsiteY4509" fmla="*/ 1447722 h 2993922"/>
              <a:gd name="connsiteX4510" fmla="*/ 3399522 w 8938307"/>
              <a:gd name="connsiteY4510" fmla="*/ 1447722 h 2993922"/>
              <a:gd name="connsiteX4511" fmla="*/ 3394226 w 8938307"/>
              <a:gd name="connsiteY4511" fmla="*/ 1442427 h 2993922"/>
              <a:gd name="connsiteX4512" fmla="*/ 3388931 w 8938307"/>
              <a:gd name="connsiteY4512" fmla="*/ 1437132 h 2993922"/>
              <a:gd name="connsiteX4513" fmla="*/ 3383637 w 8938307"/>
              <a:gd name="connsiteY4513" fmla="*/ 1441103 h 2993922"/>
              <a:gd name="connsiteX4514" fmla="*/ 3379970 w 8938307"/>
              <a:gd name="connsiteY4514" fmla="*/ 1442020 h 2993922"/>
              <a:gd name="connsiteX4515" fmla="*/ 3420703 w 8938307"/>
              <a:gd name="connsiteY4515" fmla="*/ 1458312 h 2993922"/>
              <a:gd name="connsiteX4516" fmla="*/ 3420703 w 8938307"/>
              <a:gd name="connsiteY4516" fmla="*/ 1468903 h 2993922"/>
              <a:gd name="connsiteX4517" fmla="*/ 3293618 w 8938307"/>
              <a:gd name="connsiteY4517" fmla="*/ 1437132 h 2993922"/>
              <a:gd name="connsiteX4518" fmla="*/ 3277733 w 8938307"/>
              <a:gd name="connsiteY4518" fmla="*/ 1426541 h 2993922"/>
              <a:gd name="connsiteX4519" fmla="*/ 3261847 w 8938307"/>
              <a:gd name="connsiteY4519" fmla="*/ 1426541 h 2993922"/>
              <a:gd name="connsiteX4520" fmla="*/ 3261847 w 8938307"/>
              <a:gd name="connsiteY4520" fmla="*/ 1405360 h 2993922"/>
              <a:gd name="connsiteX4521" fmla="*/ 3251255 w 8938307"/>
              <a:gd name="connsiteY4521" fmla="*/ 1405360 h 2993922"/>
              <a:gd name="connsiteX4522" fmla="*/ 3251255 w 8938307"/>
              <a:gd name="connsiteY4522" fmla="*/ 1415951 h 2993922"/>
              <a:gd name="connsiteX4523" fmla="*/ 3251255 w 8938307"/>
              <a:gd name="connsiteY4523" fmla="*/ 1426541 h 2993922"/>
              <a:gd name="connsiteX4524" fmla="*/ 3235370 w 8938307"/>
              <a:gd name="connsiteY4524" fmla="*/ 1415951 h 2993922"/>
              <a:gd name="connsiteX4525" fmla="*/ 3219485 w 8938307"/>
              <a:gd name="connsiteY4525" fmla="*/ 1405360 h 2993922"/>
              <a:gd name="connsiteX4526" fmla="*/ 3230075 w 8938307"/>
              <a:gd name="connsiteY4526" fmla="*/ 1405360 h 2993922"/>
              <a:gd name="connsiteX4527" fmla="*/ 3240666 w 8938307"/>
              <a:gd name="connsiteY4527" fmla="*/ 1400066 h 2993922"/>
              <a:gd name="connsiteX4528" fmla="*/ 3224781 w 8938307"/>
              <a:gd name="connsiteY4528" fmla="*/ 1394770 h 2993922"/>
              <a:gd name="connsiteX4529" fmla="*/ 3208895 w 8938307"/>
              <a:gd name="connsiteY4529" fmla="*/ 1384180 h 2993922"/>
              <a:gd name="connsiteX4530" fmla="*/ 3187714 w 8938307"/>
              <a:gd name="connsiteY4530" fmla="*/ 1373589 h 2993922"/>
              <a:gd name="connsiteX4531" fmla="*/ 3177123 w 8938307"/>
              <a:gd name="connsiteY4531" fmla="*/ 1368293 h 2993922"/>
              <a:gd name="connsiteX4532" fmla="*/ 3134762 w 8938307"/>
              <a:gd name="connsiteY4532" fmla="*/ 1347114 h 2993922"/>
              <a:gd name="connsiteX4533" fmla="*/ 3071218 w 8938307"/>
              <a:gd name="connsiteY4533" fmla="*/ 1331228 h 2993922"/>
              <a:gd name="connsiteX4534" fmla="*/ 3071218 w 8938307"/>
              <a:gd name="connsiteY4534" fmla="*/ 1320637 h 2993922"/>
              <a:gd name="connsiteX4535" fmla="*/ 3039447 w 8938307"/>
              <a:gd name="connsiteY4535" fmla="*/ 1299456 h 2993922"/>
              <a:gd name="connsiteX4536" fmla="*/ 2891182 w 8938307"/>
              <a:gd name="connsiteY4536" fmla="*/ 1257095 h 2993922"/>
              <a:gd name="connsiteX4537" fmla="*/ 2870002 w 8938307"/>
              <a:gd name="connsiteY4537" fmla="*/ 1246504 h 2993922"/>
              <a:gd name="connsiteX4538" fmla="*/ 2848820 w 8938307"/>
              <a:gd name="connsiteY4538" fmla="*/ 1246504 h 2993922"/>
              <a:gd name="connsiteX4539" fmla="*/ 2840878 w 8938307"/>
              <a:gd name="connsiteY4539" fmla="*/ 1241210 h 2993922"/>
              <a:gd name="connsiteX4540" fmla="*/ 8133435 w 8938307"/>
              <a:gd name="connsiteY4540" fmla="*/ 1235914 h 2993922"/>
              <a:gd name="connsiteX4541" fmla="*/ 8154617 w 8938307"/>
              <a:gd name="connsiteY4541" fmla="*/ 1235914 h 2993922"/>
              <a:gd name="connsiteX4542" fmla="*/ 8165206 w 8938307"/>
              <a:gd name="connsiteY4542" fmla="*/ 1246504 h 2993922"/>
              <a:gd name="connsiteX4543" fmla="*/ 8133435 w 8938307"/>
              <a:gd name="connsiteY4543" fmla="*/ 1235914 h 2993922"/>
              <a:gd name="connsiteX4544" fmla="*/ 6735502 w 8938307"/>
              <a:gd name="connsiteY4544" fmla="*/ 1225324 h 2993922"/>
              <a:gd name="connsiteX4545" fmla="*/ 6735502 w 8938307"/>
              <a:gd name="connsiteY4545" fmla="*/ 1235914 h 2993922"/>
              <a:gd name="connsiteX4546" fmla="*/ 6761977 w 8938307"/>
              <a:gd name="connsiteY4546" fmla="*/ 1241210 h 2993922"/>
              <a:gd name="connsiteX4547" fmla="*/ 6777862 w 8938307"/>
              <a:gd name="connsiteY4547" fmla="*/ 1246504 h 2993922"/>
              <a:gd name="connsiteX4548" fmla="*/ 6783158 w 8938307"/>
              <a:gd name="connsiteY4548" fmla="*/ 1257095 h 2993922"/>
              <a:gd name="connsiteX4549" fmla="*/ 6799044 w 8938307"/>
              <a:gd name="connsiteY4549" fmla="*/ 1257095 h 2993922"/>
              <a:gd name="connsiteX4550" fmla="*/ 6820224 w 8938307"/>
              <a:gd name="connsiteY4550" fmla="*/ 1267685 h 2993922"/>
              <a:gd name="connsiteX4551" fmla="*/ 6836110 w 8938307"/>
              <a:gd name="connsiteY4551" fmla="*/ 1272981 h 2993922"/>
              <a:gd name="connsiteX4552" fmla="*/ 6846700 w 8938307"/>
              <a:gd name="connsiteY4552" fmla="*/ 1272981 h 2993922"/>
              <a:gd name="connsiteX4553" fmla="*/ 6873177 w 8938307"/>
              <a:gd name="connsiteY4553" fmla="*/ 1283571 h 2993922"/>
              <a:gd name="connsiteX4554" fmla="*/ 6904948 w 8938307"/>
              <a:gd name="connsiteY4554" fmla="*/ 1288866 h 2993922"/>
              <a:gd name="connsiteX4555" fmla="*/ 6915539 w 8938307"/>
              <a:gd name="connsiteY4555" fmla="*/ 1278276 h 2993922"/>
              <a:gd name="connsiteX4556" fmla="*/ 6915539 w 8938307"/>
              <a:gd name="connsiteY4556" fmla="*/ 1294162 h 2993922"/>
              <a:gd name="connsiteX4557" fmla="*/ 6936718 w 8938307"/>
              <a:gd name="connsiteY4557" fmla="*/ 1299456 h 2993922"/>
              <a:gd name="connsiteX4558" fmla="*/ 6957900 w 8938307"/>
              <a:gd name="connsiteY4558" fmla="*/ 1304752 h 2993922"/>
              <a:gd name="connsiteX4559" fmla="*/ 6968491 w 8938307"/>
              <a:gd name="connsiteY4559" fmla="*/ 1320637 h 2993922"/>
              <a:gd name="connsiteX4560" fmla="*/ 6973785 w 8938307"/>
              <a:gd name="connsiteY4560" fmla="*/ 1320637 h 2993922"/>
              <a:gd name="connsiteX4561" fmla="*/ 6989670 w 8938307"/>
              <a:gd name="connsiteY4561" fmla="*/ 1320637 h 2993922"/>
              <a:gd name="connsiteX4562" fmla="*/ 7005558 w 8938307"/>
              <a:gd name="connsiteY4562" fmla="*/ 1325933 h 2993922"/>
              <a:gd name="connsiteX4563" fmla="*/ 7026737 w 8938307"/>
              <a:gd name="connsiteY4563" fmla="*/ 1325933 h 2993922"/>
              <a:gd name="connsiteX4564" fmla="*/ 7042622 w 8938307"/>
              <a:gd name="connsiteY4564" fmla="*/ 1331228 h 2993922"/>
              <a:gd name="connsiteX4565" fmla="*/ 7047918 w 8938307"/>
              <a:gd name="connsiteY4565" fmla="*/ 1341818 h 2993922"/>
              <a:gd name="connsiteX4566" fmla="*/ 7069100 w 8938307"/>
              <a:gd name="connsiteY4566" fmla="*/ 1341818 h 2993922"/>
              <a:gd name="connsiteX4567" fmla="*/ 7100870 w 8938307"/>
              <a:gd name="connsiteY4567" fmla="*/ 1352408 h 2993922"/>
              <a:gd name="connsiteX4568" fmla="*/ 7116756 w 8938307"/>
              <a:gd name="connsiteY4568" fmla="*/ 1352408 h 2993922"/>
              <a:gd name="connsiteX4569" fmla="*/ 7127347 w 8938307"/>
              <a:gd name="connsiteY4569" fmla="*/ 1362999 h 2993922"/>
              <a:gd name="connsiteX4570" fmla="*/ 7153822 w 8938307"/>
              <a:gd name="connsiteY4570" fmla="*/ 1373589 h 2993922"/>
              <a:gd name="connsiteX4571" fmla="*/ 7190889 w 8938307"/>
              <a:gd name="connsiteY4571" fmla="*/ 1384180 h 2993922"/>
              <a:gd name="connsiteX4572" fmla="*/ 7249136 w 8938307"/>
              <a:gd name="connsiteY4572" fmla="*/ 1400066 h 2993922"/>
              <a:gd name="connsiteX4573" fmla="*/ 7286203 w 8938307"/>
              <a:gd name="connsiteY4573" fmla="*/ 1405360 h 2993922"/>
              <a:gd name="connsiteX4574" fmla="*/ 7296793 w 8938307"/>
              <a:gd name="connsiteY4574" fmla="*/ 1405360 h 2993922"/>
              <a:gd name="connsiteX4575" fmla="*/ 7317974 w 8938307"/>
              <a:gd name="connsiteY4575" fmla="*/ 1415951 h 2993922"/>
              <a:gd name="connsiteX4576" fmla="*/ 7370926 w 8938307"/>
              <a:gd name="connsiteY4576" fmla="*/ 1426541 h 2993922"/>
              <a:gd name="connsiteX4577" fmla="*/ 7360336 w 8938307"/>
              <a:gd name="connsiteY4577" fmla="*/ 1415951 h 2993922"/>
              <a:gd name="connsiteX4578" fmla="*/ 7339155 w 8938307"/>
              <a:gd name="connsiteY4578" fmla="*/ 1405360 h 2993922"/>
              <a:gd name="connsiteX4579" fmla="*/ 7307384 w 8938307"/>
              <a:gd name="connsiteY4579" fmla="*/ 1394770 h 2993922"/>
              <a:gd name="connsiteX4580" fmla="*/ 7286203 w 8938307"/>
              <a:gd name="connsiteY4580" fmla="*/ 1394770 h 2993922"/>
              <a:gd name="connsiteX4581" fmla="*/ 7275612 w 8938307"/>
              <a:gd name="connsiteY4581" fmla="*/ 1394770 h 2993922"/>
              <a:gd name="connsiteX4582" fmla="*/ 7227956 w 8938307"/>
              <a:gd name="connsiteY4582" fmla="*/ 1368293 h 2993922"/>
              <a:gd name="connsiteX4583" fmla="*/ 7159118 w 8938307"/>
              <a:gd name="connsiteY4583" fmla="*/ 1352408 h 2993922"/>
              <a:gd name="connsiteX4584" fmla="*/ 7127347 w 8938307"/>
              <a:gd name="connsiteY4584" fmla="*/ 1331228 h 2993922"/>
              <a:gd name="connsiteX4585" fmla="*/ 7111462 w 8938307"/>
              <a:gd name="connsiteY4585" fmla="*/ 1325933 h 2993922"/>
              <a:gd name="connsiteX4586" fmla="*/ 7074395 w 8938307"/>
              <a:gd name="connsiteY4586" fmla="*/ 1310047 h 2993922"/>
              <a:gd name="connsiteX4587" fmla="*/ 7042622 w 8938307"/>
              <a:gd name="connsiteY4587" fmla="*/ 1310047 h 2993922"/>
              <a:gd name="connsiteX4588" fmla="*/ 7016148 w 8938307"/>
              <a:gd name="connsiteY4588" fmla="*/ 1294162 h 2993922"/>
              <a:gd name="connsiteX4589" fmla="*/ 6994966 w 8938307"/>
              <a:gd name="connsiteY4589" fmla="*/ 1288866 h 2993922"/>
              <a:gd name="connsiteX4590" fmla="*/ 6984376 w 8938307"/>
              <a:gd name="connsiteY4590" fmla="*/ 1288866 h 2993922"/>
              <a:gd name="connsiteX4591" fmla="*/ 6968491 w 8938307"/>
              <a:gd name="connsiteY4591" fmla="*/ 1288866 h 2993922"/>
              <a:gd name="connsiteX4592" fmla="*/ 6957900 w 8938307"/>
              <a:gd name="connsiteY4592" fmla="*/ 1278276 h 2993922"/>
              <a:gd name="connsiteX4593" fmla="*/ 6904948 w 8938307"/>
              <a:gd name="connsiteY4593" fmla="*/ 1257095 h 2993922"/>
              <a:gd name="connsiteX4594" fmla="*/ 6883766 w 8938307"/>
              <a:gd name="connsiteY4594" fmla="*/ 1262389 h 2993922"/>
              <a:gd name="connsiteX4595" fmla="*/ 6873177 w 8938307"/>
              <a:gd name="connsiteY4595" fmla="*/ 1257095 h 2993922"/>
              <a:gd name="connsiteX4596" fmla="*/ 6851996 w 8938307"/>
              <a:gd name="connsiteY4596" fmla="*/ 1251800 h 2993922"/>
              <a:gd name="connsiteX4597" fmla="*/ 6825520 w 8938307"/>
              <a:gd name="connsiteY4597" fmla="*/ 1246504 h 2993922"/>
              <a:gd name="connsiteX4598" fmla="*/ 6799044 w 8938307"/>
              <a:gd name="connsiteY4598" fmla="*/ 1246504 h 2993922"/>
              <a:gd name="connsiteX4599" fmla="*/ 6788454 w 8938307"/>
              <a:gd name="connsiteY4599" fmla="*/ 1235914 h 2993922"/>
              <a:gd name="connsiteX4600" fmla="*/ 6767272 w 8938307"/>
              <a:gd name="connsiteY4600" fmla="*/ 1235914 h 2993922"/>
              <a:gd name="connsiteX4601" fmla="*/ 6740796 w 8938307"/>
              <a:gd name="connsiteY4601" fmla="*/ 1230619 h 2993922"/>
              <a:gd name="connsiteX4602" fmla="*/ 6735502 w 8938307"/>
              <a:gd name="connsiteY4602" fmla="*/ 1225324 h 2993922"/>
              <a:gd name="connsiteX4603" fmla="*/ 3320093 w 8938307"/>
              <a:gd name="connsiteY4603" fmla="*/ 1225324 h 2993922"/>
              <a:gd name="connsiteX4604" fmla="*/ 3314799 w 8938307"/>
              <a:gd name="connsiteY4604" fmla="*/ 1235914 h 2993922"/>
              <a:gd name="connsiteX4605" fmla="*/ 3325389 w 8938307"/>
              <a:gd name="connsiteY4605" fmla="*/ 1230619 h 2993922"/>
              <a:gd name="connsiteX4606" fmla="*/ 3320093 w 8938307"/>
              <a:gd name="connsiteY4606" fmla="*/ 1225324 h 2993922"/>
              <a:gd name="connsiteX4607" fmla="*/ 3124171 w 8938307"/>
              <a:gd name="connsiteY4607" fmla="*/ 1225324 h 2993922"/>
              <a:gd name="connsiteX4608" fmla="*/ 3124171 w 8938307"/>
              <a:gd name="connsiteY4608" fmla="*/ 1235914 h 2993922"/>
              <a:gd name="connsiteX4609" fmla="*/ 3145351 w 8938307"/>
              <a:gd name="connsiteY4609" fmla="*/ 1246504 h 2993922"/>
              <a:gd name="connsiteX4610" fmla="*/ 3145351 w 8938307"/>
              <a:gd name="connsiteY4610" fmla="*/ 1235914 h 2993922"/>
              <a:gd name="connsiteX4611" fmla="*/ 3134762 w 8938307"/>
              <a:gd name="connsiteY4611" fmla="*/ 1235914 h 2993922"/>
              <a:gd name="connsiteX4612" fmla="*/ 3124171 w 8938307"/>
              <a:gd name="connsiteY4612" fmla="*/ 1225324 h 2993922"/>
              <a:gd name="connsiteX4613" fmla="*/ 2975906 w 8938307"/>
              <a:gd name="connsiteY4613" fmla="*/ 1225324 h 2993922"/>
              <a:gd name="connsiteX4614" fmla="*/ 2986495 w 8938307"/>
              <a:gd name="connsiteY4614" fmla="*/ 1235914 h 2993922"/>
              <a:gd name="connsiteX4615" fmla="*/ 2986495 w 8938307"/>
              <a:gd name="connsiteY4615" fmla="*/ 1225324 h 2993922"/>
              <a:gd name="connsiteX4616" fmla="*/ 2975906 w 8938307"/>
              <a:gd name="connsiteY4616" fmla="*/ 1225324 h 2993922"/>
              <a:gd name="connsiteX4617" fmla="*/ 1196717 w 8938307"/>
              <a:gd name="connsiteY4617" fmla="*/ 1225324 h 2993922"/>
              <a:gd name="connsiteX4618" fmla="*/ 1217897 w 8938307"/>
              <a:gd name="connsiteY4618" fmla="*/ 1235914 h 2993922"/>
              <a:gd name="connsiteX4619" fmla="*/ 1228487 w 8938307"/>
              <a:gd name="connsiteY4619" fmla="*/ 1246504 h 2993922"/>
              <a:gd name="connsiteX4620" fmla="*/ 1207306 w 8938307"/>
              <a:gd name="connsiteY4620" fmla="*/ 1246504 h 2993922"/>
              <a:gd name="connsiteX4621" fmla="*/ 1196717 w 8938307"/>
              <a:gd name="connsiteY4621" fmla="*/ 1235914 h 2993922"/>
              <a:gd name="connsiteX4622" fmla="*/ 1196717 w 8938307"/>
              <a:gd name="connsiteY4622" fmla="*/ 1225324 h 2993922"/>
              <a:gd name="connsiteX4623" fmla="*/ 8059302 w 8938307"/>
              <a:gd name="connsiteY4623" fmla="*/ 1214733 h 2993922"/>
              <a:gd name="connsiteX4624" fmla="*/ 8080483 w 8938307"/>
              <a:gd name="connsiteY4624" fmla="*/ 1214733 h 2993922"/>
              <a:gd name="connsiteX4625" fmla="*/ 8080483 w 8938307"/>
              <a:gd name="connsiteY4625" fmla="*/ 1225324 h 2993922"/>
              <a:gd name="connsiteX4626" fmla="*/ 8064598 w 8938307"/>
              <a:gd name="connsiteY4626" fmla="*/ 1220029 h 2993922"/>
              <a:gd name="connsiteX4627" fmla="*/ 8059302 w 8938307"/>
              <a:gd name="connsiteY4627" fmla="*/ 1214733 h 2993922"/>
              <a:gd name="connsiteX4628" fmla="*/ 6703730 w 8938307"/>
              <a:gd name="connsiteY4628" fmla="*/ 1214733 h 2993922"/>
              <a:gd name="connsiteX4629" fmla="*/ 6698435 w 8938307"/>
              <a:gd name="connsiteY4629" fmla="*/ 1230619 h 2993922"/>
              <a:gd name="connsiteX4630" fmla="*/ 6709025 w 8938307"/>
              <a:gd name="connsiteY4630" fmla="*/ 1235914 h 2993922"/>
              <a:gd name="connsiteX4631" fmla="*/ 6714320 w 8938307"/>
              <a:gd name="connsiteY4631" fmla="*/ 1235914 h 2993922"/>
              <a:gd name="connsiteX4632" fmla="*/ 6714320 w 8938307"/>
              <a:gd name="connsiteY4632" fmla="*/ 1225324 h 2993922"/>
              <a:gd name="connsiteX4633" fmla="*/ 2944134 w 8938307"/>
              <a:gd name="connsiteY4633" fmla="*/ 1214733 h 2993922"/>
              <a:gd name="connsiteX4634" fmla="*/ 2949429 w 8938307"/>
              <a:gd name="connsiteY4634" fmla="*/ 1225324 h 2993922"/>
              <a:gd name="connsiteX4635" fmla="*/ 2954724 w 8938307"/>
              <a:gd name="connsiteY4635" fmla="*/ 1220029 h 2993922"/>
              <a:gd name="connsiteX4636" fmla="*/ 2944134 w 8938307"/>
              <a:gd name="connsiteY4636" fmla="*/ 1214733 h 2993922"/>
              <a:gd name="connsiteX4637" fmla="*/ 2795868 w 8938307"/>
              <a:gd name="connsiteY4637" fmla="*/ 1214733 h 2993922"/>
              <a:gd name="connsiteX4638" fmla="*/ 2801163 w 8938307"/>
              <a:gd name="connsiteY4638" fmla="*/ 1225324 h 2993922"/>
              <a:gd name="connsiteX4639" fmla="*/ 2806458 w 8938307"/>
              <a:gd name="connsiteY4639" fmla="*/ 1220029 h 2993922"/>
              <a:gd name="connsiteX4640" fmla="*/ 2795868 w 8938307"/>
              <a:gd name="connsiteY4640" fmla="*/ 1214733 h 2993922"/>
              <a:gd name="connsiteX4641" fmla="*/ 2020121 w 8938307"/>
              <a:gd name="connsiteY4641" fmla="*/ 1214733 h 2993922"/>
              <a:gd name="connsiteX4642" fmla="*/ 2033359 w 8938307"/>
              <a:gd name="connsiteY4642" fmla="*/ 1225324 h 2993922"/>
              <a:gd name="connsiteX4643" fmla="*/ 2022769 w 8938307"/>
              <a:gd name="connsiteY4643" fmla="*/ 1225324 h 2993922"/>
              <a:gd name="connsiteX4644" fmla="*/ 2012178 w 8938307"/>
              <a:gd name="connsiteY4644" fmla="*/ 1225324 h 2993922"/>
              <a:gd name="connsiteX4645" fmla="*/ 2001587 w 8938307"/>
              <a:gd name="connsiteY4645" fmla="*/ 1235914 h 2993922"/>
              <a:gd name="connsiteX4646" fmla="*/ 2001587 w 8938307"/>
              <a:gd name="connsiteY4646" fmla="*/ 1225324 h 2993922"/>
              <a:gd name="connsiteX4647" fmla="*/ 2020121 w 8938307"/>
              <a:gd name="connsiteY4647" fmla="*/ 1214733 h 2993922"/>
              <a:gd name="connsiteX4648" fmla="*/ 1959226 w 8938307"/>
              <a:gd name="connsiteY4648" fmla="*/ 1214733 h 2993922"/>
              <a:gd name="connsiteX4649" fmla="*/ 1969816 w 8938307"/>
              <a:gd name="connsiteY4649" fmla="*/ 1214733 h 2993922"/>
              <a:gd name="connsiteX4650" fmla="*/ 1964522 w 8938307"/>
              <a:gd name="connsiteY4650" fmla="*/ 1225324 h 2993922"/>
              <a:gd name="connsiteX4651" fmla="*/ 1953930 w 8938307"/>
              <a:gd name="connsiteY4651" fmla="*/ 1220029 h 2993922"/>
              <a:gd name="connsiteX4652" fmla="*/ 1959226 w 8938307"/>
              <a:gd name="connsiteY4652" fmla="*/ 1214733 h 2993922"/>
              <a:gd name="connsiteX4653" fmla="*/ 8027531 w 8938307"/>
              <a:gd name="connsiteY4653" fmla="*/ 1204143 h 2993922"/>
              <a:gd name="connsiteX4654" fmla="*/ 8038123 w 8938307"/>
              <a:gd name="connsiteY4654" fmla="*/ 1204143 h 2993922"/>
              <a:gd name="connsiteX4655" fmla="*/ 8038123 w 8938307"/>
              <a:gd name="connsiteY4655" fmla="*/ 1214733 h 2993922"/>
              <a:gd name="connsiteX4656" fmla="*/ 7752182 w 8938307"/>
              <a:gd name="connsiteY4656" fmla="*/ 1204143 h 2993922"/>
              <a:gd name="connsiteX4657" fmla="*/ 7762772 w 8938307"/>
              <a:gd name="connsiteY4657" fmla="*/ 1204143 h 2993922"/>
              <a:gd name="connsiteX4658" fmla="*/ 7752182 w 8938307"/>
              <a:gd name="connsiteY4658" fmla="*/ 1214733 h 2993922"/>
              <a:gd name="connsiteX4659" fmla="*/ 7752182 w 8938307"/>
              <a:gd name="connsiteY4659" fmla="*/ 1204143 h 2993922"/>
              <a:gd name="connsiteX4660" fmla="*/ 6576646 w 8938307"/>
              <a:gd name="connsiteY4660" fmla="*/ 1204143 h 2993922"/>
              <a:gd name="connsiteX4661" fmla="*/ 6587236 w 8938307"/>
              <a:gd name="connsiteY4661" fmla="*/ 1214733 h 2993922"/>
              <a:gd name="connsiteX4662" fmla="*/ 6587236 w 8938307"/>
              <a:gd name="connsiteY4662" fmla="*/ 1209437 h 2993922"/>
              <a:gd name="connsiteX4663" fmla="*/ 6576646 w 8938307"/>
              <a:gd name="connsiteY4663" fmla="*/ 1204143 h 2993922"/>
              <a:gd name="connsiteX4664" fmla="*/ 2986495 w 8938307"/>
              <a:gd name="connsiteY4664" fmla="*/ 1204143 h 2993922"/>
              <a:gd name="connsiteX4665" fmla="*/ 2986495 w 8938307"/>
              <a:gd name="connsiteY4665" fmla="*/ 1214733 h 2993922"/>
              <a:gd name="connsiteX4666" fmla="*/ 2997086 w 8938307"/>
              <a:gd name="connsiteY4666" fmla="*/ 1209437 h 2993922"/>
              <a:gd name="connsiteX4667" fmla="*/ 2986495 w 8938307"/>
              <a:gd name="connsiteY4667" fmla="*/ 1204143 h 2993922"/>
              <a:gd name="connsiteX4668" fmla="*/ 2467566 w 8938307"/>
              <a:gd name="connsiteY4668" fmla="*/ 1204143 h 2993922"/>
              <a:gd name="connsiteX4669" fmla="*/ 2478156 w 8938307"/>
              <a:gd name="connsiteY4669" fmla="*/ 1204143 h 2993922"/>
              <a:gd name="connsiteX4670" fmla="*/ 2478156 w 8938307"/>
              <a:gd name="connsiteY4670" fmla="*/ 1214733 h 2993922"/>
              <a:gd name="connsiteX4671" fmla="*/ 2467566 w 8938307"/>
              <a:gd name="connsiteY4671" fmla="*/ 1204143 h 2993922"/>
              <a:gd name="connsiteX4672" fmla="*/ 2160443 w 8938307"/>
              <a:gd name="connsiteY4672" fmla="*/ 1204143 h 2993922"/>
              <a:gd name="connsiteX4673" fmla="*/ 2171034 w 8938307"/>
              <a:gd name="connsiteY4673" fmla="*/ 1214733 h 2993922"/>
              <a:gd name="connsiteX4674" fmla="*/ 2181625 w 8938307"/>
              <a:gd name="connsiteY4674" fmla="*/ 1209437 h 2993922"/>
              <a:gd name="connsiteX4675" fmla="*/ 2171034 w 8938307"/>
              <a:gd name="connsiteY4675" fmla="*/ 1204143 h 2993922"/>
              <a:gd name="connsiteX4676" fmla="*/ 1323802 w 8938307"/>
              <a:gd name="connsiteY4676" fmla="*/ 1204143 h 2993922"/>
              <a:gd name="connsiteX4677" fmla="*/ 1366162 w 8938307"/>
              <a:gd name="connsiteY4677" fmla="*/ 1214733 h 2993922"/>
              <a:gd name="connsiteX4678" fmla="*/ 1355573 w 8938307"/>
              <a:gd name="connsiteY4678" fmla="*/ 1235914 h 2993922"/>
              <a:gd name="connsiteX4679" fmla="*/ 1323802 w 8938307"/>
              <a:gd name="connsiteY4679" fmla="*/ 1225324 h 2993922"/>
              <a:gd name="connsiteX4680" fmla="*/ 1318506 w 8938307"/>
              <a:gd name="connsiteY4680" fmla="*/ 1214733 h 2993922"/>
              <a:gd name="connsiteX4681" fmla="*/ 1323802 w 8938307"/>
              <a:gd name="connsiteY4681" fmla="*/ 1204143 h 2993922"/>
              <a:gd name="connsiteX4682" fmla="*/ 7879267 w 8938307"/>
              <a:gd name="connsiteY4682" fmla="*/ 1198849 h 2993922"/>
              <a:gd name="connsiteX4683" fmla="*/ 7868675 w 8938307"/>
              <a:gd name="connsiteY4683" fmla="*/ 1204143 h 2993922"/>
              <a:gd name="connsiteX4684" fmla="*/ 7879267 w 8938307"/>
              <a:gd name="connsiteY4684" fmla="*/ 1214733 h 2993922"/>
              <a:gd name="connsiteX4685" fmla="*/ 7889856 w 8938307"/>
              <a:gd name="connsiteY4685" fmla="*/ 1214733 h 2993922"/>
              <a:gd name="connsiteX4686" fmla="*/ 7889856 w 8938307"/>
              <a:gd name="connsiteY4686" fmla="*/ 1204143 h 2993922"/>
              <a:gd name="connsiteX4687" fmla="*/ 7879267 w 8938307"/>
              <a:gd name="connsiteY4687" fmla="*/ 1198849 h 2993922"/>
              <a:gd name="connsiteX4688" fmla="*/ 7995760 w 8938307"/>
              <a:gd name="connsiteY4688" fmla="*/ 1193552 h 2993922"/>
              <a:gd name="connsiteX4689" fmla="*/ 8006350 w 8938307"/>
              <a:gd name="connsiteY4689" fmla="*/ 1193552 h 2993922"/>
              <a:gd name="connsiteX4690" fmla="*/ 8006350 w 8938307"/>
              <a:gd name="connsiteY4690" fmla="*/ 1204143 h 2993922"/>
              <a:gd name="connsiteX4691" fmla="*/ 1461477 w 8938307"/>
              <a:gd name="connsiteY4691" fmla="*/ 1193552 h 2993922"/>
              <a:gd name="connsiteX4692" fmla="*/ 1472067 w 8938307"/>
              <a:gd name="connsiteY4692" fmla="*/ 1193552 h 2993922"/>
              <a:gd name="connsiteX4693" fmla="*/ 1461477 w 8938307"/>
              <a:gd name="connsiteY4693" fmla="*/ 1204143 h 2993922"/>
              <a:gd name="connsiteX4694" fmla="*/ 1461477 w 8938307"/>
              <a:gd name="connsiteY4694" fmla="*/ 1193552 h 2993922"/>
              <a:gd name="connsiteX4695" fmla="*/ 1080222 w 8938307"/>
              <a:gd name="connsiteY4695" fmla="*/ 1193552 h 2993922"/>
              <a:gd name="connsiteX4696" fmla="*/ 1111993 w 8938307"/>
              <a:gd name="connsiteY4696" fmla="*/ 1193552 h 2993922"/>
              <a:gd name="connsiteX4697" fmla="*/ 1138469 w 8938307"/>
              <a:gd name="connsiteY4697" fmla="*/ 1220029 h 2993922"/>
              <a:gd name="connsiteX4698" fmla="*/ 1127878 w 8938307"/>
              <a:gd name="connsiteY4698" fmla="*/ 1214733 h 2993922"/>
              <a:gd name="connsiteX4699" fmla="*/ 1101402 w 8938307"/>
              <a:gd name="connsiteY4699" fmla="*/ 1204143 h 2993922"/>
              <a:gd name="connsiteX4700" fmla="*/ 1080222 w 8938307"/>
              <a:gd name="connsiteY4700" fmla="*/ 1193552 h 2993922"/>
              <a:gd name="connsiteX4701" fmla="*/ 2671431 w 8938307"/>
              <a:gd name="connsiteY4701" fmla="*/ 1188258 h 2993922"/>
              <a:gd name="connsiteX4702" fmla="*/ 2679374 w 8938307"/>
              <a:gd name="connsiteY4702" fmla="*/ 1193552 h 2993922"/>
              <a:gd name="connsiteX4703" fmla="*/ 2674080 w 8938307"/>
              <a:gd name="connsiteY4703" fmla="*/ 1204143 h 2993922"/>
              <a:gd name="connsiteX4704" fmla="*/ 2668783 w 8938307"/>
              <a:gd name="connsiteY4704" fmla="*/ 1193552 h 2993922"/>
              <a:gd name="connsiteX4705" fmla="*/ 2671431 w 8938307"/>
              <a:gd name="connsiteY4705" fmla="*/ 1188258 h 2993922"/>
              <a:gd name="connsiteX4706" fmla="*/ 8122846 w 8938307"/>
              <a:gd name="connsiteY4706" fmla="*/ 1182962 h 2993922"/>
              <a:gd name="connsiteX4707" fmla="*/ 8122846 w 8938307"/>
              <a:gd name="connsiteY4707" fmla="*/ 1193552 h 2993922"/>
              <a:gd name="connsiteX4708" fmla="*/ 8112254 w 8938307"/>
              <a:gd name="connsiteY4708" fmla="*/ 1193552 h 2993922"/>
              <a:gd name="connsiteX4709" fmla="*/ 7953398 w 8938307"/>
              <a:gd name="connsiteY4709" fmla="*/ 1182962 h 2993922"/>
              <a:gd name="connsiteX4710" fmla="*/ 7963990 w 8938307"/>
              <a:gd name="connsiteY4710" fmla="*/ 1182962 h 2993922"/>
              <a:gd name="connsiteX4711" fmla="*/ 7974579 w 8938307"/>
              <a:gd name="connsiteY4711" fmla="*/ 1193552 h 2993922"/>
              <a:gd name="connsiteX4712" fmla="*/ 7958694 w 8938307"/>
              <a:gd name="connsiteY4712" fmla="*/ 1188258 h 2993922"/>
              <a:gd name="connsiteX4713" fmla="*/ 7953398 w 8938307"/>
              <a:gd name="connsiteY4713" fmla="*/ 1182962 h 2993922"/>
              <a:gd name="connsiteX4714" fmla="*/ 2012178 w 8938307"/>
              <a:gd name="connsiteY4714" fmla="*/ 1182962 h 2993922"/>
              <a:gd name="connsiteX4715" fmla="*/ 2022769 w 8938307"/>
              <a:gd name="connsiteY4715" fmla="*/ 1193552 h 2993922"/>
              <a:gd name="connsiteX4716" fmla="*/ 2022769 w 8938307"/>
              <a:gd name="connsiteY4716" fmla="*/ 1182962 h 2993922"/>
              <a:gd name="connsiteX4717" fmla="*/ 1175535 w 8938307"/>
              <a:gd name="connsiteY4717" fmla="*/ 1182962 h 2993922"/>
              <a:gd name="connsiteX4718" fmla="*/ 1186126 w 8938307"/>
              <a:gd name="connsiteY4718" fmla="*/ 1193552 h 2993922"/>
              <a:gd name="connsiteX4719" fmla="*/ 1175535 w 8938307"/>
              <a:gd name="connsiteY4719" fmla="*/ 1193552 h 2993922"/>
              <a:gd name="connsiteX4720" fmla="*/ 1170240 w 8938307"/>
              <a:gd name="connsiteY4720" fmla="*/ 1188258 h 2993922"/>
              <a:gd name="connsiteX4721" fmla="*/ 1175535 w 8938307"/>
              <a:gd name="connsiteY4721" fmla="*/ 1182962 h 2993922"/>
              <a:gd name="connsiteX4722" fmla="*/ 7889856 w 8938307"/>
              <a:gd name="connsiteY4722" fmla="*/ 1172371 h 2993922"/>
              <a:gd name="connsiteX4723" fmla="*/ 7900446 w 8938307"/>
              <a:gd name="connsiteY4723" fmla="*/ 1182962 h 2993922"/>
              <a:gd name="connsiteX4724" fmla="*/ 7900446 w 8938307"/>
              <a:gd name="connsiteY4724" fmla="*/ 1172371 h 2993922"/>
              <a:gd name="connsiteX4725" fmla="*/ 7889856 w 8938307"/>
              <a:gd name="connsiteY4725" fmla="*/ 1172371 h 2993922"/>
              <a:gd name="connsiteX4726" fmla="*/ 7868675 w 8938307"/>
              <a:gd name="connsiteY4726" fmla="*/ 1172371 h 2993922"/>
              <a:gd name="connsiteX4727" fmla="*/ 7873971 w 8938307"/>
              <a:gd name="connsiteY4727" fmla="*/ 1182962 h 2993922"/>
              <a:gd name="connsiteX4728" fmla="*/ 7879267 w 8938307"/>
              <a:gd name="connsiteY4728" fmla="*/ 1177666 h 2993922"/>
              <a:gd name="connsiteX4729" fmla="*/ 7868675 w 8938307"/>
              <a:gd name="connsiteY4729" fmla="*/ 1172371 h 2993922"/>
              <a:gd name="connsiteX4730" fmla="*/ 6031238 w 8938307"/>
              <a:gd name="connsiteY4730" fmla="*/ 1172371 h 2993922"/>
              <a:gd name="connsiteX4731" fmla="*/ 6025943 w 8938307"/>
              <a:gd name="connsiteY4731" fmla="*/ 1182962 h 2993922"/>
              <a:gd name="connsiteX4732" fmla="*/ 6036534 w 8938307"/>
              <a:gd name="connsiteY4732" fmla="*/ 1182962 h 2993922"/>
              <a:gd name="connsiteX4733" fmla="*/ 6036534 w 8938307"/>
              <a:gd name="connsiteY4733" fmla="*/ 1177666 h 2993922"/>
              <a:gd name="connsiteX4734" fmla="*/ 6031238 w 8938307"/>
              <a:gd name="connsiteY4734" fmla="*/ 1172371 h 2993922"/>
              <a:gd name="connsiteX4735" fmla="*/ 1885093 w 8938307"/>
              <a:gd name="connsiteY4735" fmla="*/ 1172371 h 2993922"/>
              <a:gd name="connsiteX4736" fmla="*/ 1885093 w 8938307"/>
              <a:gd name="connsiteY4736" fmla="*/ 1182962 h 2993922"/>
              <a:gd name="connsiteX4737" fmla="*/ 1874503 w 8938307"/>
              <a:gd name="connsiteY4737" fmla="*/ 1182962 h 2993922"/>
              <a:gd name="connsiteX4738" fmla="*/ 1885093 w 8938307"/>
              <a:gd name="connsiteY4738" fmla="*/ 1172371 h 2993922"/>
              <a:gd name="connsiteX4739" fmla="*/ 8888002 w 8938307"/>
              <a:gd name="connsiteY4739" fmla="*/ 1164428 h 2993922"/>
              <a:gd name="connsiteX4740" fmla="*/ 8895945 w 8938307"/>
              <a:gd name="connsiteY4740" fmla="*/ 1167077 h 2993922"/>
              <a:gd name="connsiteX4741" fmla="*/ 8906536 w 8938307"/>
              <a:gd name="connsiteY4741" fmla="*/ 1172371 h 2993922"/>
              <a:gd name="connsiteX4742" fmla="*/ 8895945 w 8938307"/>
              <a:gd name="connsiteY4742" fmla="*/ 1172371 h 2993922"/>
              <a:gd name="connsiteX4743" fmla="*/ 8885355 w 8938307"/>
              <a:gd name="connsiteY4743" fmla="*/ 1167077 h 2993922"/>
              <a:gd name="connsiteX4744" fmla="*/ 8888002 w 8938307"/>
              <a:gd name="connsiteY4744" fmla="*/ 1164428 h 2993922"/>
              <a:gd name="connsiteX4745" fmla="*/ 2859410 w 8938307"/>
              <a:gd name="connsiteY4745" fmla="*/ 1161781 h 2993922"/>
              <a:gd name="connsiteX4746" fmla="*/ 2854115 w 8938307"/>
              <a:gd name="connsiteY4746" fmla="*/ 1167077 h 2993922"/>
              <a:gd name="connsiteX4747" fmla="*/ 2864707 w 8938307"/>
              <a:gd name="connsiteY4747" fmla="*/ 1172371 h 2993922"/>
              <a:gd name="connsiteX4748" fmla="*/ 2870002 w 8938307"/>
              <a:gd name="connsiteY4748" fmla="*/ 1161781 h 2993922"/>
              <a:gd name="connsiteX4749" fmla="*/ 2859410 w 8938307"/>
              <a:gd name="connsiteY4749" fmla="*/ 1161781 h 2993922"/>
              <a:gd name="connsiteX4750" fmla="*/ 2075721 w 8938307"/>
              <a:gd name="connsiteY4750" fmla="*/ 1161781 h 2993922"/>
              <a:gd name="connsiteX4751" fmla="*/ 2086311 w 8938307"/>
              <a:gd name="connsiteY4751" fmla="*/ 1172371 h 2993922"/>
              <a:gd name="connsiteX4752" fmla="*/ 2086311 w 8938307"/>
              <a:gd name="connsiteY4752" fmla="*/ 1182962 h 2993922"/>
              <a:gd name="connsiteX4753" fmla="*/ 2096901 w 8938307"/>
              <a:gd name="connsiteY4753" fmla="*/ 1182962 h 2993922"/>
              <a:gd name="connsiteX4754" fmla="*/ 2086311 w 8938307"/>
              <a:gd name="connsiteY4754" fmla="*/ 1193552 h 2993922"/>
              <a:gd name="connsiteX4755" fmla="*/ 2075721 w 8938307"/>
              <a:gd name="connsiteY4755" fmla="*/ 1193552 h 2993922"/>
              <a:gd name="connsiteX4756" fmla="*/ 2118082 w 8938307"/>
              <a:gd name="connsiteY4756" fmla="*/ 1204143 h 2993922"/>
              <a:gd name="connsiteX4757" fmla="*/ 2107491 w 8938307"/>
              <a:gd name="connsiteY4757" fmla="*/ 1193552 h 2993922"/>
              <a:gd name="connsiteX4758" fmla="*/ 2107491 w 8938307"/>
              <a:gd name="connsiteY4758" fmla="*/ 1182962 h 2993922"/>
              <a:gd name="connsiteX4759" fmla="*/ 2149853 w 8938307"/>
              <a:gd name="connsiteY4759" fmla="*/ 1182962 h 2993922"/>
              <a:gd name="connsiteX4760" fmla="*/ 2192215 w 8938307"/>
              <a:gd name="connsiteY4760" fmla="*/ 1193552 h 2993922"/>
              <a:gd name="connsiteX4761" fmla="*/ 2160443 w 8938307"/>
              <a:gd name="connsiteY4761" fmla="*/ 1182962 h 2993922"/>
              <a:gd name="connsiteX4762" fmla="*/ 2128673 w 8938307"/>
              <a:gd name="connsiteY4762" fmla="*/ 1172371 h 2993922"/>
              <a:gd name="connsiteX4763" fmla="*/ 2075721 w 8938307"/>
              <a:gd name="connsiteY4763" fmla="*/ 1161781 h 2993922"/>
              <a:gd name="connsiteX4764" fmla="*/ 6502512 w 8938307"/>
              <a:gd name="connsiteY4764" fmla="*/ 1151191 h 2993922"/>
              <a:gd name="connsiteX4765" fmla="*/ 6486627 w 8938307"/>
              <a:gd name="connsiteY4765" fmla="*/ 1156485 h 2993922"/>
              <a:gd name="connsiteX4766" fmla="*/ 6491922 w 8938307"/>
              <a:gd name="connsiteY4766" fmla="*/ 1167077 h 2993922"/>
              <a:gd name="connsiteX4767" fmla="*/ 6518398 w 8938307"/>
              <a:gd name="connsiteY4767" fmla="*/ 1177666 h 2993922"/>
              <a:gd name="connsiteX4768" fmla="*/ 6544874 w 8938307"/>
              <a:gd name="connsiteY4768" fmla="*/ 1193552 h 2993922"/>
              <a:gd name="connsiteX4769" fmla="*/ 6560759 w 8938307"/>
              <a:gd name="connsiteY4769" fmla="*/ 1188258 h 2993922"/>
              <a:gd name="connsiteX4770" fmla="*/ 6566054 w 8938307"/>
              <a:gd name="connsiteY4770" fmla="*/ 1193552 h 2993922"/>
              <a:gd name="connsiteX4771" fmla="*/ 6576646 w 8938307"/>
              <a:gd name="connsiteY4771" fmla="*/ 1193552 h 2993922"/>
              <a:gd name="connsiteX4772" fmla="*/ 6597826 w 8938307"/>
              <a:gd name="connsiteY4772" fmla="*/ 1204143 h 2993922"/>
              <a:gd name="connsiteX4773" fmla="*/ 6629598 w 8938307"/>
              <a:gd name="connsiteY4773" fmla="*/ 1225324 h 2993922"/>
              <a:gd name="connsiteX4774" fmla="*/ 6629598 w 8938307"/>
              <a:gd name="connsiteY4774" fmla="*/ 1214733 h 2993922"/>
              <a:gd name="connsiteX4775" fmla="*/ 6629598 w 8938307"/>
              <a:gd name="connsiteY4775" fmla="*/ 1209437 h 2993922"/>
              <a:gd name="connsiteX4776" fmla="*/ 6629598 w 8938307"/>
              <a:gd name="connsiteY4776" fmla="*/ 1193552 h 2993922"/>
              <a:gd name="connsiteX4777" fmla="*/ 6640188 w 8938307"/>
              <a:gd name="connsiteY4777" fmla="*/ 1193552 h 2993922"/>
              <a:gd name="connsiteX4778" fmla="*/ 6640188 w 8938307"/>
              <a:gd name="connsiteY4778" fmla="*/ 1214733 h 2993922"/>
              <a:gd name="connsiteX4779" fmla="*/ 6650778 w 8938307"/>
              <a:gd name="connsiteY4779" fmla="*/ 1204143 h 2993922"/>
              <a:gd name="connsiteX4780" fmla="*/ 6661368 w 8938307"/>
              <a:gd name="connsiteY4780" fmla="*/ 1204143 h 2993922"/>
              <a:gd name="connsiteX4781" fmla="*/ 6671958 w 8938307"/>
              <a:gd name="connsiteY4781" fmla="*/ 1204143 h 2993922"/>
              <a:gd name="connsiteX4782" fmla="*/ 6661368 w 8938307"/>
              <a:gd name="connsiteY4782" fmla="*/ 1214733 h 2993922"/>
              <a:gd name="connsiteX4783" fmla="*/ 6666664 w 8938307"/>
              <a:gd name="connsiteY4783" fmla="*/ 1214733 h 2993922"/>
              <a:gd name="connsiteX4784" fmla="*/ 6682550 w 8938307"/>
              <a:gd name="connsiteY4784" fmla="*/ 1214733 h 2993922"/>
              <a:gd name="connsiteX4785" fmla="*/ 6693140 w 8938307"/>
              <a:gd name="connsiteY4785" fmla="*/ 1214733 h 2993922"/>
              <a:gd name="connsiteX4786" fmla="*/ 6693140 w 8938307"/>
              <a:gd name="connsiteY4786" fmla="*/ 1204143 h 2993922"/>
              <a:gd name="connsiteX4787" fmla="*/ 6682550 w 8938307"/>
              <a:gd name="connsiteY4787" fmla="*/ 1193552 h 2993922"/>
              <a:gd name="connsiteX4788" fmla="*/ 6661368 w 8938307"/>
              <a:gd name="connsiteY4788" fmla="*/ 1193552 h 2993922"/>
              <a:gd name="connsiteX4789" fmla="*/ 6645483 w 8938307"/>
              <a:gd name="connsiteY4789" fmla="*/ 1188258 h 2993922"/>
              <a:gd name="connsiteX4790" fmla="*/ 6640188 w 8938307"/>
              <a:gd name="connsiteY4790" fmla="*/ 1182962 h 2993922"/>
              <a:gd name="connsiteX4791" fmla="*/ 6629598 w 8938307"/>
              <a:gd name="connsiteY4791" fmla="*/ 1182962 h 2993922"/>
              <a:gd name="connsiteX4792" fmla="*/ 6629598 w 8938307"/>
              <a:gd name="connsiteY4792" fmla="*/ 1172371 h 2993922"/>
              <a:gd name="connsiteX4793" fmla="*/ 6629598 w 8938307"/>
              <a:gd name="connsiteY4793" fmla="*/ 1161781 h 2993922"/>
              <a:gd name="connsiteX4794" fmla="*/ 6624302 w 8938307"/>
              <a:gd name="connsiteY4794" fmla="*/ 1161781 h 2993922"/>
              <a:gd name="connsiteX4795" fmla="*/ 6608416 w 8938307"/>
              <a:gd name="connsiteY4795" fmla="*/ 1161781 h 2993922"/>
              <a:gd name="connsiteX4796" fmla="*/ 6581940 w 8938307"/>
              <a:gd name="connsiteY4796" fmla="*/ 1156485 h 2993922"/>
              <a:gd name="connsiteX4797" fmla="*/ 6555464 w 8938307"/>
              <a:gd name="connsiteY4797" fmla="*/ 1151191 h 2993922"/>
              <a:gd name="connsiteX4798" fmla="*/ 6534284 w 8938307"/>
              <a:gd name="connsiteY4798" fmla="*/ 1151191 h 2993922"/>
              <a:gd name="connsiteX4799" fmla="*/ 6534284 w 8938307"/>
              <a:gd name="connsiteY4799" fmla="*/ 1161781 h 2993922"/>
              <a:gd name="connsiteX4800" fmla="*/ 6502512 w 8938307"/>
              <a:gd name="connsiteY4800" fmla="*/ 1161781 h 2993922"/>
              <a:gd name="connsiteX4801" fmla="*/ 6100076 w 8938307"/>
              <a:gd name="connsiteY4801" fmla="*/ 1151191 h 2993922"/>
              <a:gd name="connsiteX4802" fmla="*/ 6100076 w 8938307"/>
              <a:gd name="connsiteY4802" fmla="*/ 1161781 h 2993922"/>
              <a:gd name="connsiteX4803" fmla="*/ 6110668 w 8938307"/>
              <a:gd name="connsiteY4803" fmla="*/ 1161781 h 2993922"/>
              <a:gd name="connsiteX4804" fmla="*/ 2329890 w 8938307"/>
              <a:gd name="connsiteY4804" fmla="*/ 1151191 h 2993922"/>
              <a:gd name="connsiteX4805" fmla="*/ 2329890 w 8938307"/>
              <a:gd name="connsiteY4805" fmla="*/ 1161781 h 2993922"/>
              <a:gd name="connsiteX4806" fmla="*/ 2340481 w 8938307"/>
              <a:gd name="connsiteY4806" fmla="*/ 1161781 h 2993922"/>
              <a:gd name="connsiteX4807" fmla="*/ 2329890 w 8938307"/>
              <a:gd name="connsiteY4807" fmla="*/ 1151191 h 2993922"/>
              <a:gd name="connsiteX4808" fmla="*/ 1863912 w 8938307"/>
              <a:gd name="connsiteY4808" fmla="*/ 1151191 h 2993922"/>
              <a:gd name="connsiteX4809" fmla="*/ 1858616 w 8938307"/>
              <a:gd name="connsiteY4809" fmla="*/ 1161781 h 2993922"/>
              <a:gd name="connsiteX4810" fmla="*/ 1853322 w 8938307"/>
              <a:gd name="connsiteY4810" fmla="*/ 1156485 h 2993922"/>
              <a:gd name="connsiteX4811" fmla="*/ 1863912 w 8938307"/>
              <a:gd name="connsiteY4811" fmla="*/ 1151191 h 2993922"/>
              <a:gd name="connsiteX4812" fmla="*/ 7433144 w 8938307"/>
              <a:gd name="connsiteY4812" fmla="*/ 1144572 h 2993922"/>
              <a:gd name="connsiteX4813" fmla="*/ 7429174 w 8938307"/>
              <a:gd name="connsiteY4813" fmla="*/ 1145896 h 2993922"/>
              <a:gd name="connsiteX4814" fmla="*/ 7434468 w 8938307"/>
              <a:gd name="connsiteY4814" fmla="*/ 1151191 h 2993922"/>
              <a:gd name="connsiteX4815" fmla="*/ 7433144 w 8938307"/>
              <a:gd name="connsiteY4815" fmla="*/ 1144572 h 2993922"/>
              <a:gd name="connsiteX4816" fmla="*/ 8800632 w 8938307"/>
              <a:gd name="connsiteY4816" fmla="*/ 1140600 h 2993922"/>
              <a:gd name="connsiteX4817" fmla="*/ 8837697 w 8938307"/>
              <a:gd name="connsiteY4817" fmla="*/ 1151191 h 2993922"/>
              <a:gd name="connsiteX4818" fmla="*/ 8874765 w 8938307"/>
              <a:gd name="connsiteY4818" fmla="*/ 1172371 h 2993922"/>
              <a:gd name="connsiteX4819" fmla="*/ 8832403 w 8938307"/>
              <a:gd name="connsiteY4819" fmla="*/ 1161781 h 2993922"/>
              <a:gd name="connsiteX4820" fmla="*/ 6438970 w 8938307"/>
              <a:gd name="connsiteY4820" fmla="*/ 1140600 h 2993922"/>
              <a:gd name="connsiteX4821" fmla="*/ 6449560 w 8938307"/>
              <a:gd name="connsiteY4821" fmla="*/ 1151191 h 2993922"/>
              <a:gd name="connsiteX4822" fmla="*/ 6454855 w 8938307"/>
              <a:gd name="connsiteY4822" fmla="*/ 1156485 h 2993922"/>
              <a:gd name="connsiteX4823" fmla="*/ 6460150 w 8938307"/>
              <a:gd name="connsiteY4823" fmla="*/ 1161781 h 2993922"/>
              <a:gd name="connsiteX4824" fmla="*/ 6470740 w 8938307"/>
              <a:gd name="connsiteY4824" fmla="*/ 1161781 h 2993922"/>
              <a:gd name="connsiteX4825" fmla="*/ 6470740 w 8938307"/>
              <a:gd name="connsiteY4825" fmla="*/ 1151191 h 2993922"/>
              <a:gd name="connsiteX4826" fmla="*/ 6460150 w 8938307"/>
              <a:gd name="connsiteY4826" fmla="*/ 1140600 h 2993922"/>
              <a:gd name="connsiteX4827" fmla="*/ 3283027 w 8938307"/>
              <a:gd name="connsiteY4827" fmla="*/ 1140600 h 2993922"/>
              <a:gd name="connsiteX4828" fmla="*/ 3293618 w 8938307"/>
              <a:gd name="connsiteY4828" fmla="*/ 1151191 h 2993922"/>
              <a:gd name="connsiteX4829" fmla="*/ 3293618 w 8938307"/>
              <a:gd name="connsiteY4829" fmla="*/ 1140600 h 2993922"/>
              <a:gd name="connsiteX4830" fmla="*/ 3018266 w 8938307"/>
              <a:gd name="connsiteY4830" fmla="*/ 1140600 h 2993922"/>
              <a:gd name="connsiteX4831" fmla="*/ 3007676 w 8938307"/>
              <a:gd name="connsiteY4831" fmla="*/ 1145896 h 2993922"/>
              <a:gd name="connsiteX4832" fmla="*/ 2997086 w 8938307"/>
              <a:gd name="connsiteY4832" fmla="*/ 1151191 h 2993922"/>
              <a:gd name="connsiteX4833" fmla="*/ 2986495 w 8938307"/>
              <a:gd name="connsiteY4833" fmla="*/ 1151191 h 2993922"/>
              <a:gd name="connsiteX4834" fmla="*/ 2997086 w 8938307"/>
              <a:gd name="connsiteY4834" fmla="*/ 1161781 h 2993922"/>
              <a:gd name="connsiteX4835" fmla="*/ 3018266 w 8938307"/>
              <a:gd name="connsiteY4835" fmla="*/ 1161781 h 2993922"/>
              <a:gd name="connsiteX4836" fmla="*/ 3028858 w 8938307"/>
              <a:gd name="connsiteY4836" fmla="*/ 1151191 h 2993922"/>
              <a:gd name="connsiteX4837" fmla="*/ 3018266 w 8938307"/>
              <a:gd name="connsiteY4837" fmla="*/ 1140600 h 2993922"/>
              <a:gd name="connsiteX4838" fmla="*/ 3190361 w 8938307"/>
              <a:gd name="connsiteY4838" fmla="*/ 1135306 h 2993922"/>
              <a:gd name="connsiteX4839" fmla="*/ 3187714 w 8938307"/>
              <a:gd name="connsiteY4839" fmla="*/ 1140600 h 2993922"/>
              <a:gd name="connsiteX4840" fmla="*/ 3198303 w 8938307"/>
              <a:gd name="connsiteY4840" fmla="*/ 1140600 h 2993922"/>
              <a:gd name="connsiteX4841" fmla="*/ 3190361 w 8938307"/>
              <a:gd name="connsiteY4841" fmla="*/ 1135306 h 2993922"/>
              <a:gd name="connsiteX4842" fmla="*/ 8048712 w 8938307"/>
              <a:gd name="connsiteY4842" fmla="*/ 1130010 h 2993922"/>
              <a:gd name="connsiteX4843" fmla="*/ 8069894 w 8938307"/>
              <a:gd name="connsiteY4843" fmla="*/ 1130010 h 2993922"/>
              <a:gd name="connsiteX4844" fmla="*/ 8069894 w 8938307"/>
              <a:gd name="connsiteY4844" fmla="*/ 1140600 h 2993922"/>
              <a:gd name="connsiteX4845" fmla="*/ 8048712 w 8938307"/>
              <a:gd name="connsiteY4845" fmla="*/ 1130010 h 2993922"/>
              <a:gd name="connsiteX4846" fmla="*/ 7752182 w 8938307"/>
              <a:gd name="connsiteY4846" fmla="*/ 1130010 h 2993922"/>
              <a:gd name="connsiteX4847" fmla="*/ 7752182 w 8938307"/>
              <a:gd name="connsiteY4847" fmla="*/ 1140600 h 2993922"/>
              <a:gd name="connsiteX4848" fmla="*/ 7762772 w 8938307"/>
              <a:gd name="connsiteY4848" fmla="*/ 1140600 h 2993922"/>
              <a:gd name="connsiteX4849" fmla="*/ 7752182 w 8938307"/>
              <a:gd name="connsiteY4849" fmla="*/ 1130010 h 2993922"/>
              <a:gd name="connsiteX4850" fmla="*/ 6417788 w 8938307"/>
              <a:gd name="connsiteY4850" fmla="*/ 1130010 h 2993922"/>
              <a:gd name="connsiteX4851" fmla="*/ 6417788 w 8938307"/>
              <a:gd name="connsiteY4851" fmla="*/ 1140600 h 2993922"/>
              <a:gd name="connsiteX4852" fmla="*/ 6423084 w 8938307"/>
              <a:gd name="connsiteY4852" fmla="*/ 1140600 h 2993922"/>
              <a:gd name="connsiteX4853" fmla="*/ 6417788 w 8938307"/>
              <a:gd name="connsiteY4853" fmla="*/ 1130010 h 2993922"/>
              <a:gd name="connsiteX4854" fmla="*/ 2319299 w 8938307"/>
              <a:gd name="connsiteY4854" fmla="*/ 1130010 h 2993922"/>
              <a:gd name="connsiteX4855" fmla="*/ 2308710 w 8938307"/>
              <a:gd name="connsiteY4855" fmla="*/ 1140600 h 2993922"/>
              <a:gd name="connsiteX4856" fmla="*/ 2319299 w 8938307"/>
              <a:gd name="connsiteY4856" fmla="*/ 1140600 h 2993922"/>
              <a:gd name="connsiteX4857" fmla="*/ 2319299 w 8938307"/>
              <a:gd name="connsiteY4857" fmla="*/ 1130010 h 2993922"/>
              <a:gd name="connsiteX4858" fmla="*/ 2758803 w 8938307"/>
              <a:gd name="connsiteY4858" fmla="*/ 1126700 h 2993922"/>
              <a:gd name="connsiteX4859" fmla="*/ 2742916 w 8938307"/>
              <a:gd name="connsiteY4859" fmla="*/ 1130010 h 2993922"/>
              <a:gd name="connsiteX4860" fmla="*/ 2732326 w 8938307"/>
              <a:gd name="connsiteY4860" fmla="*/ 1130010 h 2993922"/>
              <a:gd name="connsiteX4861" fmla="*/ 2753506 w 8938307"/>
              <a:gd name="connsiteY4861" fmla="*/ 1140600 h 2993922"/>
              <a:gd name="connsiteX4862" fmla="*/ 2785278 w 8938307"/>
              <a:gd name="connsiteY4862" fmla="*/ 1140600 h 2993922"/>
              <a:gd name="connsiteX4863" fmla="*/ 2795868 w 8938307"/>
              <a:gd name="connsiteY4863" fmla="*/ 1140600 h 2993922"/>
              <a:gd name="connsiteX4864" fmla="*/ 2806458 w 8938307"/>
              <a:gd name="connsiteY4864" fmla="*/ 1151191 h 2993922"/>
              <a:gd name="connsiteX4865" fmla="*/ 2817049 w 8938307"/>
              <a:gd name="connsiteY4865" fmla="*/ 1151191 h 2993922"/>
              <a:gd name="connsiteX4866" fmla="*/ 2806458 w 8938307"/>
              <a:gd name="connsiteY4866" fmla="*/ 1140600 h 2993922"/>
              <a:gd name="connsiteX4867" fmla="*/ 2758803 w 8938307"/>
              <a:gd name="connsiteY4867" fmla="*/ 1126700 h 2993922"/>
              <a:gd name="connsiteX4868" fmla="*/ 6473389 w 8938307"/>
              <a:gd name="connsiteY4868" fmla="*/ 1124714 h 2993922"/>
              <a:gd name="connsiteX4869" fmla="*/ 6470740 w 8938307"/>
              <a:gd name="connsiteY4869" fmla="*/ 1130010 h 2993922"/>
              <a:gd name="connsiteX4870" fmla="*/ 6481332 w 8938307"/>
              <a:gd name="connsiteY4870" fmla="*/ 1130010 h 2993922"/>
              <a:gd name="connsiteX4871" fmla="*/ 6473389 w 8938307"/>
              <a:gd name="connsiteY4871" fmla="*/ 1124714 h 2993922"/>
              <a:gd name="connsiteX4872" fmla="*/ 5847231 w 8938307"/>
              <a:gd name="connsiteY4872" fmla="*/ 1123391 h 2993922"/>
              <a:gd name="connsiteX4873" fmla="*/ 5845908 w 8938307"/>
              <a:gd name="connsiteY4873" fmla="*/ 1130010 h 2993922"/>
              <a:gd name="connsiteX4874" fmla="*/ 5845908 w 8938307"/>
              <a:gd name="connsiteY4874" fmla="*/ 1140600 h 2993922"/>
              <a:gd name="connsiteX4875" fmla="*/ 5851202 w 8938307"/>
              <a:gd name="connsiteY4875" fmla="*/ 1135306 h 2993922"/>
              <a:gd name="connsiteX4876" fmla="*/ 5851202 w 8938307"/>
              <a:gd name="connsiteY4876" fmla="*/ 1124714 h 2993922"/>
              <a:gd name="connsiteX4877" fmla="*/ 5847231 w 8938307"/>
              <a:gd name="connsiteY4877" fmla="*/ 1123391 h 2993922"/>
              <a:gd name="connsiteX4878" fmla="*/ 2255757 w 8938307"/>
              <a:gd name="connsiteY4878" fmla="*/ 1119419 h 2993922"/>
              <a:gd name="connsiteX4879" fmla="*/ 2255757 w 8938307"/>
              <a:gd name="connsiteY4879" fmla="*/ 1130010 h 2993922"/>
              <a:gd name="connsiteX4880" fmla="*/ 2266347 w 8938307"/>
              <a:gd name="connsiteY4880" fmla="*/ 1151191 h 2993922"/>
              <a:gd name="connsiteX4881" fmla="*/ 2308710 w 8938307"/>
              <a:gd name="connsiteY4881" fmla="*/ 1151191 h 2993922"/>
              <a:gd name="connsiteX4882" fmla="*/ 2303415 w 8938307"/>
              <a:gd name="connsiteY4882" fmla="*/ 1140600 h 2993922"/>
              <a:gd name="connsiteX4883" fmla="*/ 2287529 w 8938307"/>
              <a:gd name="connsiteY4883" fmla="*/ 1130010 h 2993922"/>
              <a:gd name="connsiteX4884" fmla="*/ 2266347 w 8938307"/>
              <a:gd name="connsiteY4884" fmla="*/ 1130010 h 2993922"/>
              <a:gd name="connsiteX4885" fmla="*/ 1906274 w 8938307"/>
              <a:gd name="connsiteY4885" fmla="*/ 1119419 h 2993922"/>
              <a:gd name="connsiteX4886" fmla="*/ 1948635 w 8938307"/>
              <a:gd name="connsiteY4886" fmla="*/ 1140600 h 2993922"/>
              <a:gd name="connsiteX4887" fmla="*/ 2012178 w 8938307"/>
              <a:gd name="connsiteY4887" fmla="*/ 1161781 h 2993922"/>
              <a:gd name="connsiteX4888" fmla="*/ 2065130 w 8938307"/>
              <a:gd name="connsiteY4888" fmla="*/ 1161781 h 2993922"/>
              <a:gd name="connsiteX4889" fmla="*/ 2054540 w 8938307"/>
              <a:gd name="connsiteY4889" fmla="*/ 1151191 h 2993922"/>
              <a:gd name="connsiteX4890" fmla="*/ 2054540 w 8938307"/>
              <a:gd name="connsiteY4890" fmla="*/ 1135306 h 2993922"/>
              <a:gd name="connsiteX4891" fmla="*/ 2033359 w 8938307"/>
              <a:gd name="connsiteY4891" fmla="*/ 1130010 h 2993922"/>
              <a:gd name="connsiteX4892" fmla="*/ 2006882 w 8938307"/>
              <a:gd name="connsiteY4892" fmla="*/ 1124714 h 2993922"/>
              <a:gd name="connsiteX4893" fmla="*/ 1980407 w 8938307"/>
              <a:gd name="connsiteY4893" fmla="*/ 1119419 h 2993922"/>
              <a:gd name="connsiteX4894" fmla="*/ 1885093 w 8938307"/>
              <a:gd name="connsiteY4894" fmla="*/ 1119419 h 2993922"/>
              <a:gd name="connsiteX4895" fmla="*/ 1874503 w 8938307"/>
              <a:gd name="connsiteY4895" fmla="*/ 1130010 h 2993922"/>
              <a:gd name="connsiteX4896" fmla="*/ 1885093 w 8938307"/>
              <a:gd name="connsiteY4896" fmla="*/ 1130010 h 2993922"/>
              <a:gd name="connsiteX4897" fmla="*/ 1895684 w 8938307"/>
              <a:gd name="connsiteY4897" fmla="*/ 1130010 h 2993922"/>
              <a:gd name="connsiteX4898" fmla="*/ 1885093 w 8938307"/>
              <a:gd name="connsiteY4898" fmla="*/ 1119419 h 2993922"/>
              <a:gd name="connsiteX4899" fmla="*/ 1085517 w 8938307"/>
              <a:gd name="connsiteY4899" fmla="*/ 1119419 h 2993922"/>
              <a:gd name="connsiteX4900" fmla="*/ 1111993 w 8938307"/>
              <a:gd name="connsiteY4900" fmla="*/ 1130010 h 2993922"/>
              <a:gd name="connsiteX4901" fmla="*/ 1133174 w 8938307"/>
              <a:gd name="connsiteY4901" fmla="*/ 1140600 h 2993922"/>
              <a:gd name="connsiteX4902" fmla="*/ 1249669 w 8938307"/>
              <a:gd name="connsiteY4902" fmla="*/ 1193552 h 2993922"/>
              <a:gd name="connsiteX4903" fmla="*/ 1281440 w 8938307"/>
              <a:gd name="connsiteY4903" fmla="*/ 1225324 h 2993922"/>
              <a:gd name="connsiteX4904" fmla="*/ 1323802 w 8938307"/>
              <a:gd name="connsiteY4904" fmla="*/ 1246504 h 2993922"/>
              <a:gd name="connsiteX4905" fmla="*/ 1344982 w 8938307"/>
              <a:gd name="connsiteY4905" fmla="*/ 1246504 h 2993922"/>
              <a:gd name="connsiteX4906" fmla="*/ 1355573 w 8938307"/>
              <a:gd name="connsiteY4906" fmla="*/ 1246504 h 2993922"/>
              <a:gd name="connsiteX4907" fmla="*/ 1344982 w 8938307"/>
              <a:gd name="connsiteY4907" fmla="*/ 1257095 h 2993922"/>
              <a:gd name="connsiteX4908" fmla="*/ 1313210 w 8938307"/>
              <a:gd name="connsiteY4908" fmla="*/ 1246504 h 2993922"/>
              <a:gd name="connsiteX4909" fmla="*/ 1292030 w 8938307"/>
              <a:gd name="connsiteY4909" fmla="*/ 1235914 h 2993922"/>
              <a:gd name="connsiteX4910" fmla="*/ 1260258 w 8938307"/>
              <a:gd name="connsiteY4910" fmla="*/ 1230619 h 2993922"/>
              <a:gd name="connsiteX4911" fmla="*/ 1228487 w 8938307"/>
              <a:gd name="connsiteY4911" fmla="*/ 1214733 h 2993922"/>
              <a:gd name="connsiteX4912" fmla="*/ 1196717 w 8938307"/>
              <a:gd name="connsiteY4912" fmla="*/ 1193552 h 2993922"/>
              <a:gd name="connsiteX4913" fmla="*/ 1170240 w 8938307"/>
              <a:gd name="connsiteY4913" fmla="*/ 1172371 h 2993922"/>
              <a:gd name="connsiteX4914" fmla="*/ 1143765 w 8938307"/>
              <a:gd name="connsiteY4914" fmla="*/ 1161781 h 2993922"/>
              <a:gd name="connsiteX4915" fmla="*/ 1111993 w 8938307"/>
              <a:gd name="connsiteY4915" fmla="*/ 1151191 h 2993922"/>
              <a:gd name="connsiteX4916" fmla="*/ 1080222 w 8938307"/>
              <a:gd name="connsiteY4916" fmla="*/ 1130010 h 2993922"/>
              <a:gd name="connsiteX4917" fmla="*/ 1069631 w 8938307"/>
              <a:gd name="connsiteY4917" fmla="*/ 1130010 h 2993922"/>
              <a:gd name="connsiteX4918" fmla="*/ 1085517 w 8938307"/>
              <a:gd name="connsiteY4918" fmla="*/ 1119419 h 2993922"/>
              <a:gd name="connsiteX4919" fmla="*/ 921366 w 8938307"/>
              <a:gd name="connsiteY4919" fmla="*/ 1119419 h 2993922"/>
              <a:gd name="connsiteX4920" fmla="*/ 953137 w 8938307"/>
              <a:gd name="connsiteY4920" fmla="*/ 1130010 h 2993922"/>
              <a:gd name="connsiteX4921" fmla="*/ 995498 w 8938307"/>
              <a:gd name="connsiteY4921" fmla="*/ 1151191 h 2993922"/>
              <a:gd name="connsiteX4922" fmla="*/ 1006089 w 8938307"/>
              <a:gd name="connsiteY4922" fmla="*/ 1156485 h 2993922"/>
              <a:gd name="connsiteX4923" fmla="*/ 1011384 w 8938307"/>
              <a:gd name="connsiteY4923" fmla="*/ 1161781 h 2993922"/>
              <a:gd name="connsiteX4924" fmla="*/ 1027270 w 8938307"/>
              <a:gd name="connsiteY4924" fmla="*/ 1172371 h 2993922"/>
              <a:gd name="connsiteX4925" fmla="*/ 1048450 w 8938307"/>
              <a:gd name="connsiteY4925" fmla="*/ 1182962 h 2993922"/>
              <a:gd name="connsiteX4926" fmla="*/ 1037859 w 8938307"/>
              <a:gd name="connsiteY4926" fmla="*/ 1182962 h 2993922"/>
              <a:gd name="connsiteX4927" fmla="*/ 1006089 w 8938307"/>
              <a:gd name="connsiteY4927" fmla="*/ 1172371 h 2993922"/>
              <a:gd name="connsiteX4928" fmla="*/ 953137 w 8938307"/>
              <a:gd name="connsiteY4928" fmla="*/ 1151191 h 2993922"/>
              <a:gd name="connsiteX4929" fmla="*/ 931956 w 8938307"/>
              <a:gd name="connsiteY4929" fmla="*/ 1140600 h 2993922"/>
              <a:gd name="connsiteX4930" fmla="*/ 921366 w 8938307"/>
              <a:gd name="connsiteY4930" fmla="*/ 1130010 h 2993922"/>
              <a:gd name="connsiteX4931" fmla="*/ 3199628 w 8938307"/>
              <a:gd name="connsiteY4931" fmla="*/ 1111476 h 2993922"/>
              <a:gd name="connsiteX4932" fmla="*/ 3193008 w 8938307"/>
              <a:gd name="connsiteY4932" fmla="*/ 1114125 h 2993922"/>
              <a:gd name="connsiteX4933" fmla="*/ 3198303 w 8938307"/>
              <a:gd name="connsiteY4933" fmla="*/ 1119419 h 2993922"/>
              <a:gd name="connsiteX4934" fmla="*/ 3219485 w 8938307"/>
              <a:gd name="connsiteY4934" fmla="*/ 1119419 h 2993922"/>
              <a:gd name="connsiteX4935" fmla="*/ 3208895 w 8938307"/>
              <a:gd name="connsiteY4935" fmla="*/ 1114125 h 2993922"/>
              <a:gd name="connsiteX4936" fmla="*/ 3199628 w 8938307"/>
              <a:gd name="connsiteY4936" fmla="*/ 1111476 h 2993922"/>
              <a:gd name="connsiteX4937" fmla="*/ 7360336 w 8938307"/>
              <a:gd name="connsiteY4937" fmla="*/ 1108829 h 2993922"/>
              <a:gd name="connsiteX4938" fmla="*/ 7370926 w 8938307"/>
              <a:gd name="connsiteY4938" fmla="*/ 1114125 h 2993922"/>
              <a:gd name="connsiteX4939" fmla="*/ 7360336 w 8938307"/>
              <a:gd name="connsiteY4939" fmla="*/ 1119419 h 2993922"/>
              <a:gd name="connsiteX4940" fmla="*/ 7360336 w 8938307"/>
              <a:gd name="connsiteY4940" fmla="*/ 1108829 h 2993922"/>
              <a:gd name="connsiteX4941" fmla="*/ 5920039 w 8938307"/>
              <a:gd name="connsiteY4941" fmla="*/ 1108829 h 2993922"/>
              <a:gd name="connsiteX4942" fmla="*/ 5920039 w 8938307"/>
              <a:gd name="connsiteY4942" fmla="*/ 1119419 h 2993922"/>
              <a:gd name="connsiteX4943" fmla="*/ 5930630 w 8938307"/>
              <a:gd name="connsiteY4943" fmla="*/ 1119419 h 2993922"/>
              <a:gd name="connsiteX4944" fmla="*/ 5930630 w 8938307"/>
              <a:gd name="connsiteY4944" fmla="*/ 1108829 h 2993922"/>
              <a:gd name="connsiteX4945" fmla="*/ 2155149 w 8938307"/>
              <a:gd name="connsiteY4945" fmla="*/ 1108829 h 2993922"/>
              <a:gd name="connsiteX4946" fmla="*/ 2149853 w 8938307"/>
              <a:gd name="connsiteY4946" fmla="*/ 1119419 h 2993922"/>
              <a:gd name="connsiteX4947" fmla="*/ 2160443 w 8938307"/>
              <a:gd name="connsiteY4947" fmla="*/ 1119419 h 2993922"/>
              <a:gd name="connsiteX4948" fmla="*/ 2171034 w 8938307"/>
              <a:gd name="connsiteY4948" fmla="*/ 1119419 h 2993922"/>
              <a:gd name="connsiteX4949" fmla="*/ 2155149 w 8938307"/>
              <a:gd name="connsiteY4949" fmla="*/ 1108829 h 2993922"/>
              <a:gd name="connsiteX4950" fmla="*/ 5896211 w 8938307"/>
              <a:gd name="connsiteY4950" fmla="*/ 1103535 h 2993922"/>
              <a:gd name="connsiteX4951" fmla="*/ 5888268 w 8938307"/>
              <a:gd name="connsiteY4951" fmla="*/ 1108829 h 2993922"/>
              <a:gd name="connsiteX4952" fmla="*/ 5898860 w 8938307"/>
              <a:gd name="connsiteY4952" fmla="*/ 1108829 h 2993922"/>
              <a:gd name="connsiteX4953" fmla="*/ 5896211 w 8938307"/>
              <a:gd name="connsiteY4953" fmla="*/ 1103535 h 2993922"/>
              <a:gd name="connsiteX4954" fmla="*/ 8345244 w 8938307"/>
              <a:gd name="connsiteY4954" fmla="*/ 1098239 h 2993922"/>
              <a:gd name="connsiteX4955" fmla="*/ 8366425 w 8938307"/>
              <a:gd name="connsiteY4955" fmla="*/ 1103533 h 2993922"/>
              <a:gd name="connsiteX4956" fmla="*/ 8377016 w 8938307"/>
              <a:gd name="connsiteY4956" fmla="*/ 1108829 h 2993922"/>
              <a:gd name="connsiteX4957" fmla="*/ 7286203 w 8938307"/>
              <a:gd name="connsiteY4957" fmla="*/ 1098239 h 2993922"/>
              <a:gd name="connsiteX4958" fmla="*/ 7275612 w 8938307"/>
              <a:gd name="connsiteY4958" fmla="*/ 1108829 h 2993922"/>
              <a:gd name="connsiteX4959" fmla="*/ 7296793 w 8938307"/>
              <a:gd name="connsiteY4959" fmla="*/ 1108829 h 2993922"/>
              <a:gd name="connsiteX4960" fmla="*/ 7291498 w 8938307"/>
              <a:gd name="connsiteY4960" fmla="*/ 1103533 h 2993922"/>
              <a:gd name="connsiteX4961" fmla="*/ 7286203 w 8938307"/>
              <a:gd name="connsiteY4961" fmla="*/ 1098239 h 2993922"/>
              <a:gd name="connsiteX4962" fmla="*/ 6375428 w 8938307"/>
              <a:gd name="connsiteY4962" fmla="*/ 1098239 h 2993922"/>
              <a:gd name="connsiteX4963" fmla="*/ 6375428 w 8938307"/>
              <a:gd name="connsiteY4963" fmla="*/ 1108829 h 2993922"/>
              <a:gd name="connsiteX4964" fmla="*/ 6370132 w 8938307"/>
              <a:gd name="connsiteY4964" fmla="*/ 1119419 h 2993922"/>
              <a:gd name="connsiteX4965" fmla="*/ 6364836 w 8938307"/>
              <a:gd name="connsiteY4965" fmla="*/ 1108829 h 2993922"/>
              <a:gd name="connsiteX4966" fmla="*/ 6375428 w 8938307"/>
              <a:gd name="connsiteY4966" fmla="*/ 1098239 h 2993922"/>
              <a:gd name="connsiteX4967" fmla="*/ 6343656 w 8938307"/>
              <a:gd name="connsiteY4967" fmla="*/ 1098239 h 2993922"/>
              <a:gd name="connsiteX4968" fmla="*/ 6354246 w 8938307"/>
              <a:gd name="connsiteY4968" fmla="*/ 1098239 h 2993922"/>
              <a:gd name="connsiteX4969" fmla="*/ 6333066 w 8938307"/>
              <a:gd name="connsiteY4969" fmla="*/ 1108829 h 2993922"/>
              <a:gd name="connsiteX4970" fmla="*/ 6333066 w 8938307"/>
              <a:gd name="connsiteY4970" fmla="*/ 1103533 h 2993922"/>
              <a:gd name="connsiteX4971" fmla="*/ 6343656 w 8938307"/>
              <a:gd name="connsiteY4971" fmla="*/ 1098239 h 2993922"/>
              <a:gd name="connsiteX4972" fmla="*/ 3145351 w 8938307"/>
              <a:gd name="connsiteY4972" fmla="*/ 1098239 h 2993922"/>
              <a:gd name="connsiteX4973" fmla="*/ 3155942 w 8938307"/>
              <a:gd name="connsiteY4973" fmla="*/ 1108829 h 2993922"/>
              <a:gd name="connsiteX4974" fmla="*/ 3166533 w 8938307"/>
              <a:gd name="connsiteY4974" fmla="*/ 1108829 h 2993922"/>
              <a:gd name="connsiteX4975" fmla="*/ 3155942 w 8938307"/>
              <a:gd name="connsiteY4975" fmla="*/ 1098239 h 2993922"/>
              <a:gd name="connsiteX4976" fmla="*/ 3145351 w 8938307"/>
              <a:gd name="connsiteY4976" fmla="*/ 1098239 h 2993922"/>
              <a:gd name="connsiteX4977" fmla="*/ 2171034 w 8938307"/>
              <a:gd name="connsiteY4977" fmla="*/ 1098239 h 2993922"/>
              <a:gd name="connsiteX4978" fmla="*/ 2192215 w 8938307"/>
              <a:gd name="connsiteY4978" fmla="*/ 1119419 h 2993922"/>
              <a:gd name="connsiteX4979" fmla="*/ 2223986 w 8938307"/>
              <a:gd name="connsiteY4979" fmla="*/ 1119419 h 2993922"/>
              <a:gd name="connsiteX4980" fmla="*/ 2213396 w 8938307"/>
              <a:gd name="connsiteY4980" fmla="*/ 1108829 h 2993922"/>
              <a:gd name="connsiteX4981" fmla="*/ 2192215 w 8938307"/>
              <a:gd name="connsiteY4981" fmla="*/ 1108829 h 2993922"/>
              <a:gd name="connsiteX4982" fmla="*/ 1535610 w 8938307"/>
              <a:gd name="connsiteY4982" fmla="*/ 1098239 h 2993922"/>
              <a:gd name="connsiteX4983" fmla="*/ 1535610 w 8938307"/>
              <a:gd name="connsiteY4983" fmla="*/ 1108829 h 2993922"/>
              <a:gd name="connsiteX4984" fmla="*/ 1546200 w 8938307"/>
              <a:gd name="connsiteY4984" fmla="*/ 1119419 h 2993922"/>
              <a:gd name="connsiteX4985" fmla="*/ 1895684 w 8938307"/>
              <a:gd name="connsiteY4985" fmla="*/ 1087648 h 2993922"/>
              <a:gd name="connsiteX4986" fmla="*/ 1885093 w 8938307"/>
              <a:gd name="connsiteY4986" fmla="*/ 1092944 h 2993922"/>
              <a:gd name="connsiteX4987" fmla="*/ 1895684 w 8938307"/>
              <a:gd name="connsiteY4987" fmla="*/ 1098239 h 2993922"/>
              <a:gd name="connsiteX4988" fmla="*/ 7328564 w 8938307"/>
              <a:gd name="connsiteY4988" fmla="*/ 1077058 h 2993922"/>
              <a:gd name="connsiteX4989" fmla="*/ 7328564 w 8938307"/>
              <a:gd name="connsiteY4989" fmla="*/ 1108829 h 2993922"/>
              <a:gd name="connsiteX4990" fmla="*/ 7328564 w 8938307"/>
              <a:gd name="connsiteY4990" fmla="*/ 1119419 h 2993922"/>
              <a:gd name="connsiteX4991" fmla="*/ 7370926 w 8938307"/>
              <a:gd name="connsiteY4991" fmla="*/ 1130010 h 2993922"/>
              <a:gd name="connsiteX4992" fmla="*/ 7392107 w 8938307"/>
              <a:gd name="connsiteY4992" fmla="*/ 1130010 h 2993922"/>
              <a:gd name="connsiteX4993" fmla="*/ 7413288 w 8938307"/>
              <a:gd name="connsiteY4993" fmla="*/ 1130010 h 2993922"/>
              <a:gd name="connsiteX4994" fmla="*/ 7434468 w 8938307"/>
              <a:gd name="connsiteY4994" fmla="*/ 1130010 h 2993922"/>
              <a:gd name="connsiteX4995" fmla="*/ 7423878 w 8938307"/>
              <a:gd name="connsiteY4995" fmla="*/ 1119419 h 2993922"/>
              <a:gd name="connsiteX4996" fmla="*/ 7413288 w 8938307"/>
              <a:gd name="connsiteY4996" fmla="*/ 1119419 h 2993922"/>
              <a:gd name="connsiteX4997" fmla="*/ 7402697 w 8938307"/>
              <a:gd name="connsiteY4997" fmla="*/ 1119419 h 2993922"/>
              <a:gd name="connsiteX4998" fmla="*/ 7386812 w 8938307"/>
              <a:gd name="connsiteY4998" fmla="*/ 1108829 h 2993922"/>
              <a:gd name="connsiteX4999" fmla="*/ 7365630 w 8938307"/>
              <a:gd name="connsiteY4999" fmla="*/ 1098239 h 2993922"/>
              <a:gd name="connsiteX5000" fmla="*/ 7349745 w 8938307"/>
              <a:gd name="connsiteY5000" fmla="*/ 1092944 h 2993922"/>
              <a:gd name="connsiteX5001" fmla="*/ 7339155 w 8938307"/>
              <a:gd name="connsiteY5001" fmla="*/ 1087648 h 2993922"/>
              <a:gd name="connsiteX5002" fmla="*/ 7333860 w 8938307"/>
              <a:gd name="connsiteY5002" fmla="*/ 1082354 h 2993922"/>
              <a:gd name="connsiteX5003" fmla="*/ 7328564 w 8938307"/>
              <a:gd name="connsiteY5003" fmla="*/ 1077058 h 2993922"/>
              <a:gd name="connsiteX5004" fmla="*/ 2223986 w 8938307"/>
              <a:gd name="connsiteY5004" fmla="*/ 1077058 h 2993922"/>
              <a:gd name="connsiteX5005" fmla="*/ 2234577 w 8938307"/>
              <a:gd name="connsiteY5005" fmla="*/ 1077058 h 2993922"/>
              <a:gd name="connsiteX5006" fmla="*/ 2234577 w 8938307"/>
              <a:gd name="connsiteY5006" fmla="*/ 1087648 h 2993922"/>
              <a:gd name="connsiteX5007" fmla="*/ 2223986 w 8938307"/>
              <a:gd name="connsiteY5007" fmla="*/ 1077058 h 2993922"/>
              <a:gd name="connsiteX5008" fmla="*/ 1842731 w 8938307"/>
              <a:gd name="connsiteY5008" fmla="*/ 1077058 h 2993922"/>
              <a:gd name="connsiteX5009" fmla="*/ 1848026 w 8938307"/>
              <a:gd name="connsiteY5009" fmla="*/ 1082354 h 2993922"/>
              <a:gd name="connsiteX5010" fmla="*/ 1853322 w 8938307"/>
              <a:gd name="connsiteY5010" fmla="*/ 1082354 h 2993922"/>
              <a:gd name="connsiteX5011" fmla="*/ 1853322 w 8938307"/>
              <a:gd name="connsiteY5011" fmla="*/ 1077058 h 2993922"/>
              <a:gd name="connsiteX5012" fmla="*/ 942546 w 8938307"/>
              <a:gd name="connsiteY5012" fmla="*/ 1077058 h 2993922"/>
              <a:gd name="connsiteX5013" fmla="*/ 974318 w 8938307"/>
              <a:gd name="connsiteY5013" fmla="*/ 1087648 h 2993922"/>
              <a:gd name="connsiteX5014" fmla="*/ 990203 w 8938307"/>
              <a:gd name="connsiteY5014" fmla="*/ 1103533 h 2993922"/>
              <a:gd name="connsiteX5015" fmla="*/ 995498 w 8938307"/>
              <a:gd name="connsiteY5015" fmla="*/ 1108829 h 2993922"/>
              <a:gd name="connsiteX5016" fmla="*/ 963726 w 8938307"/>
              <a:gd name="connsiteY5016" fmla="*/ 1108829 h 2993922"/>
              <a:gd name="connsiteX5017" fmla="*/ 942546 w 8938307"/>
              <a:gd name="connsiteY5017" fmla="*/ 1103533 h 2993922"/>
              <a:gd name="connsiteX5018" fmla="*/ 931956 w 8938307"/>
              <a:gd name="connsiteY5018" fmla="*/ 1092944 h 2993922"/>
              <a:gd name="connsiteX5019" fmla="*/ 931956 w 8938307"/>
              <a:gd name="connsiteY5019" fmla="*/ 1087648 h 2993922"/>
              <a:gd name="connsiteX5020" fmla="*/ 8302883 w 8938307"/>
              <a:gd name="connsiteY5020" fmla="*/ 1066467 h 2993922"/>
              <a:gd name="connsiteX5021" fmla="*/ 8313473 w 8938307"/>
              <a:gd name="connsiteY5021" fmla="*/ 1087648 h 2993922"/>
              <a:gd name="connsiteX5022" fmla="*/ 8292291 w 8938307"/>
              <a:gd name="connsiteY5022" fmla="*/ 1087648 h 2993922"/>
              <a:gd name="connsiteX5023" fmla="*/ 8286997 w 8938307"/>
              <a:gd name="connsiteY5023" fmla="*/ 1071762 h 2993922"/>
              <a:gd name="connsiteX5024" fmla="*/ 8302883 w 8938307"/>
              <a:gd name="connsiteY5024" fmla="*/ 1066467 h 2993922"/>
              <a:gd name="connsiteX5025" fmla="*/ 7974579 w 8938307"/>
              <a:gd name="connsiteY5025" fmla="*/ 1066467 h 2993922"/>
              <a:gd name="connsiteX5026" fmla="*/ 7963990 w 8938307"/>
              <a:gd name="connsiteY5026" fmla="*/ 1077058 h 2993922"/>
              <a:gd name="connsiteX5027" fmla="*/ 8016942 w 8938307"/>
              <a:gd name="connsiteY5027" fmla="*/ 1098239 h 2993922"/>
              <a:gd name="connsiteX5028" fmla="*/ 8022237 w 8938307"/>
              <a:gd name="connsiteY5028" fmla="*/ 1092944 h 2993922"/>
              <a:gd name="connsiteX5029" fmla="*/ 8001056 w 8938307"/>
              <a:gd name="connsiteY5029" fmla="*/ 1082354 h 2993922"/>
              <a:gd name="connsiteX5030" fmla="*/ 7985171 w 8938307"/>
              <a:gd name="connsiteY5030" fmla="*/ 1071762 h 2993922"/>
              <a:gd name="connsiteX5031" fmla="*/ 7974579 w 8938307"/>
              <a:gd name="connsiteY5031" fmla="*/ 1066467 h 2993922"/>
              <a:gd name="connsiteX5032" fmla="*/ 7932219 w 8938307"/>
              <a:gd name="connsiteY5032" fmla="*/ 1066467 h 2993922"/>
              <a:gd name="connsiteX5033" fmla="*/ 7942808 w 8938307"/>
              <a:gd name="connsiteY5033" fmla="*/ 1077058 h 2993922"/>
              <a:gd name="connsiteX5034" fmla="*/ 7953398 w 8938307"/>
              <a:gd name="connsiteY5034" fmla="*/ 1077058 h 2993922"/>
              <a:gd name="connsiteX5035" fmla="*/ 7942808 w 8938307"/>
              <a:gd name="connsiteY5035" fmla="*/ 1066467 h 2993922"/>
              <a:gd name="connsiteX5036" fmla="*/ 6153028 w 8938307"/>
              <a:gd name="connsiteY5036" fmla="*/ 1066467 h 2993922"/>
              <a:gd name="connsiteX5037" fmla="*/ 6184800 w 8938307"/>
              <a:gd name="connsiteY5037" fmla="*/ 1077058 h 2993922"/>
              <a:gd name="connsiteX5038" fmla="*/ 6195390 w 8938307"/>
              <a:gd name="connsiteY5038" fmla="*/ 1077058 h 2993922"/>
              <a:gd name="connsiteX5039" fmla="*/ 6205980 w 8938307"/>
              <a:gd name="connsiteY5039" fmla="*/ 1087648 h 2993922"/>
              <a:gd name="connsiteX5040" fmla="*/ 6221866 w 8938307"/>
              <a:gd name="connsiteY5040" fmla="*/ 1103533 h 2993922"/>
              <a:gd name="connsiteX5041" fmla="*/ 6258932 w 8938307"/>
              <a:gd name="connsiteY5041" fmla="*/ 1108829 h 2993922"/>
              <a:gd name="connsiteX5042" fmla="*/ 6280114 w 8938307"/>
              <a:gd name="connsiteY5042" fmla="*/ 1108829 h 2993922"/>
              <a:gd name="connsiteX5043" fmla="*/ 6290704 w 8938307"/>
              <a:gd name="connsiteY5043" fmla="*/ 1108829 h 2993922"/>
              <a:gd name="connsiteX5044" fmla="*/ 6301294 w 8938307"/>
              <a:gd name="connsiteY5044" fmla="*/ 1114125 h 2993922"/>
              <a:gd name="connsiteX5045" fmla="*/ 6322476 w 8938307"/>
              <a:gd name="connsiteY5045" fmla="*/ 1119419 h 2993922"/>
              <a:gd name="connsiteX5046" fmla="*/ 6348950 w 8938307"/>
              <a:gd name="connsiteY5046" fmla="*/ 1124714 h 2993922"/>
              <a:gd name="connsiteX5047" fmla="*/ 6375428 w 8938307"/>
              <a:gd name="connsiteY5047" fmla="*/ 1130010 h 2993922"/>
              <a:gd name="connsiteX5048" fmla="*/ 6386018 w 8938307"/>
              <a:gd name="connsiteY5048" fmla="*/ 1130010 h 2993922"/>
              <a:gd name="connsiteX5049" fmla="*/ 6407198 w 8938307"/>
              <a:gd name="connsiteY5049" fmla="*/ 1119419 h 2993922"/>
              <a:gd name="connsiteX5050" fmla="*/ 6428380 w 8938307"/>
              <a:gd name="connsiteY5050" fmla="*/ 1119419 h 2993922"/>
              <a:gd name="connsiteX5051" fmla="*/ 6417788 w 8938307"/>
              <a:gd name="connsiteY5051" fmla="*/ 1108829 h 2993922"/>
              <a:gd name="connsiteX5052" fmla="*/ 6407198 w 8938307"/>
              <a:gd name="connsiteY5052" fmla="*/ 1108829 h 2993922"/>
              <a:gd name="connsiteX5053" fmla="*/ 6386018 w 8938307"/>
              <a:gd name="connsiteY5053" fmla="*/ 1098239 h 2993922"/>
              <a:gd name="connsiteX5054" fmla="*/ 6375428 w 8938307"/>
              <a:gd name="connsiteY5054" fmla="*/ 1098239 h 2993922"/>
              <a:gd name="connsiteX5055" fmla="*/ 6370132 w 8938307"/>
              <a:gd name="connsiteY5055" fmla="*/ 1098239 h 2993922"/>
              <a:gd name="connsiteX5056" fmla="*/ 6364836 w 8938307"/>
              <a:gd name="connsiteY5056" fmla="*/ 1098239 h 2993922"/>
              <a:gd name="connsiteX5057" fmla="*/ 6354246 w 8938307"/>
              <a:gd name="connsiteY5057" fmla="*/ 1092944 h 2993922"/>
              <a:gd name="connsiteX5058" fmla="*/ 6333066 w 8938307"/>
              <a:gd name="connsiteY5058" fmla="*/ 1087648 h 2993922"/>
              <a:gd name="connsiteX5059" fmla="*/ 6311884 w 8938307"/>
              <a:gd name="connsiteY5059" fmla="*/ 1092944 h 2993922"/>
              <a:gd name="connsiteX5060" fmla="*/ 6306590 w 8938307"/>
              <a:gd name="connsiteY5060" fmla="*/ 1098239 h 2993922"/>
              <a:gd name="connsiteX5061" fmla="*/ 6301294 w 8938307"/>
              <a:gd name="connsiteY5061" fmla="*/ 1087648 h 2993922"/>
              <a:gd name="connsiteX5062" fmla="*/ 6237752 w 8938307"/>
              <a:gd name="connsiteY5062" fmla="*/ 1087648 h 2993922"/>
              <a:gd name="connsiteX5063" fmla="*/ 6211276 w 8938307"/>
              <a:gd name="connsiteY5063" fmla="*/ 1082354 h 2993922"/>
              <a:gd name="connsiteX5064" fmla="*/ 6200686 w 8938307"/>
              <a:gd name="connsiteY5064" fmla="*/ 1077058 h 2993922"/>
              <a:gd name="connsiteX5065" fmla="*/ 6174209 w 8938307"/>
              <a:gd name="connsiteY5065" fmla="*/ 1066467 h 2993922"/>
              <a:gd name="connsiteX5066" fmla="*/ 6153028 w 8938307"/>
              <a:gd name="connsiteY5066" fmla="*/ 1066467 h 2993922"/>
              <a:gd name="connsiteX5067" fmla="*/ 2337833 w 8938307"/>
              <a:gd name="connsiteY5067" fmla="*/ 1061173 h 2993922"/>
              <a:gd name="connsiteX5068" fmla="*/ 2329890 w 8938307"/>
              <a:gd name="connsiteY5068" fmla="*/ 1066467 h 2993922"/>
              <a:gd name="connsiteX5069" fmla="*/ 2340481 w 8938307"/>
              <a:gd name="connsiteY5069" fmla="*/ 1066467 h 2993922"/>
              <a:gd name="connsiteX5070" fmla="*/ 2337833 w 8938307"/>
              <a:gd name="connsiteY5070" fmla="*/ 1061173 h 2993922"/>
              <a:gd name="connsiteX5071" fmla="*/ 8324064 w 8938307"/>
              <a:gd name="connsiteY5071" fmla="*/ 1055877 h 2993922"/>
              <a:gd name="connsiteX5072" fmla="*/ 8377016 w 8938307"/>
              <a:gd name="connsiteY5072" fmla="*/ 1077058 h 2993922"/>
              <a:gd name="connsiteX5073" fmla="*/ 8366425 w 8938307"/>
              <a:gd name="connsiteY5073" fmla="*/ 1066467 h 2993922"/>
              <a:gd name="connsiteX5074" fmla="*/ 8334654 w 8938307"/>
              <a:gd name="connsiteY5074" fmla="*/ 1066467 h 2993922"/>
              <a:gd name="connsiteX5075" fmla="*/ 8186387 w 8938307"/>
              <a:gd name="connsiteY5075" fmla="*/ 1055877 h 2993922"/>
              <a:gd name="connsiteX5076" fmla="*/ 8207569 w 8938307"/>
              <a:gd name="connsiteY5076" fmla="*/ 1055877 h 2993922"/>
              <a:gd name="connsiteX5077" fmla="*/ 8239339 w 8938307"/>
              <a:gd name="connsiteY5077" fmla="*/ 1066467 h 2993922"/>
              <a:gd name="connsiteX5078" fmla="*/ 8207569 w 8938307"/>
              <a:gd name="connsiteY5078" fmla="*/ 1066467 h 2993922"/>
              <a:gd name="connsiteX5079" fmla="*/ 1747418 w 8938307"/>
              <a:gd name="connsiteY5079" fmla="*/ 1055877 h 2993922"/>
              <a:gd name="connsiteX5080" fmla="*/ 1779189 w 8938307"/>
              <a:gd name="connsiteY5080" fmla="*/ 1066467 h 2993922"/>
              <a:gd name="connsiteX5081" fmla="*/ 1810960 w 8938307"/>
              <a:gd name="connsiteY5081" fmla="*/ 1077058 h 2993922"/>
              <a:gd name="connsiteX5082" fmla="*/ 1832141 w 8938307"/>
              <a:gd name="connsiteY5082" fmla="*/ 1087648 h 2993922"/>
              <a:gd name="connsiteX5083" fmla="*/ 1800370 w 8938307"/>
              <a:gd name="connsiteY5083" fmla="*/ 1055877 h 2993922"/>
              <a:gd name="connsiteX5084" fmla="*/ 1779189 w 8938307"/>
              <a:gd name="connsiteY5084" fmla="*/ 1055877 h 2993922"/>
              <a:gd name="connsiteX5085" fmla="*/ 1773893 w 8938307"/>
              <a:gd name="connsiteY5085" fmla="*/ 1055877 h 2993922"/>
              <a:gd name="connsiteX5086" fmla="*/ 1758008 w 8938307"/>
              <a:gd name="connsiteY5086" fmla="*/ 1055877 h 2993922"/>
              <a:gd name="connsiteX5087" fmla="*/ 7495894 w 8938307"/>
              <a:gd name="connsiteY5087" fmla="*/ 1053759 h 2993922"/>
              <a:gd name="connsiteX5088" fmla="*/ 7508601 w 8938307"/>
              <a:gd name="connsiteY5088" fmla="*/ 1055877 h 2993922"/>
              <a:gd name="connsiteX5089" fmla="*/ 7498011 w 8938307"/>
              <a:gd name="connsiteY5089" fmla="*/ 1055877 h 2993922"/>
              <a:gd name="connsiteX5090" fmla="*/ 7487420 w 8938307"/>
              <a:gd name="connsiteY5090" fmla="*/ 1045287 h 2993922"/>
              <a:gd name="connsiteX5091" fmla="*/ 7495894 w 8938307"/>
              <a:gd name="connsiteY5091" fmla="*/ 1053759 h 2993922"/>
              <a:gd name="connsiteX5092" fmla="*/ 7492716 w 8938307"/>
              <a:gd name="connsiteY5092" fmla="*/ 1053230 h 2993922"/>
              <a:gd name="connsiteX5093" fmla="*/ 7487420 w 8938307"/>
              <a:gd name="connsiteY5093" fmla="*/ 1045287 h 2993922"/>
              <a:gd name="connsiteX5094" fmla="*/ 7445059 w 8938307"/>
              <a:gd name="connsiteY5094" fmla="*/ 1045287 h 2993922"/>
              <a:gd name="connsiteX5095" fmla="*/ 7445059 w 8938307"/>
              <a:gd name="connsiteY5095" fmla="*/ 1055877 h 2993922"/>
              <a:gd name="connsiteX5096" fmla="*/ 7455649 w 8938307"/>
              <a:gd name="connsiteY5096" fmla="*/ 1055877 h 2993922"/>
              <a:gd name="connsiteX5097" fmla="*/ 7466240 w 8938307"/>
              <a:gd name="connsiteY5097" fmla="*/ 1055877 h 2993922"/>
              <a:gd name="connsiteX5098" fmla="*/ 7460944 w 8938307"/>
              <a:gd name="connsiteY5098" fmla="*/ 1045287 h 2993922"/>
              <a:gd name="connsiteX5099" fmla="*/ 7450355 w 8938307"/>
              <a:gd name="connsiteY5099" fmla="*/ 1045287 h 2993922"/>
              <a:gd name="connsiteX5100" fmla="*/ 7445059 w 8938307"/>
              <a:gd name="connsiteY5100" fmla="*/ 1045287 h 2993922"/>
              <a:gd name="connsiteX5101" fmla="*/ 6227161 w 8938307"/>
              <a:gd name="connsiteY5101" fmla="*/ 1045287 h 2993922"/>
              <a:gd name="connsiteX5102" fmla="*/ 6216572 w 8938307"/>
              <a:gd name="connsiteY5102" fmla="*/ 1055877 h 2993922"/>
              <a:gd name="connsiteX5103" fmla="*/ 6227161 w 8938307"/>
              <a:gd name="connsiteY5103" fmla="*/ 1055877 h 2993922"/>
              <a:gd name="connsiteX5104" fmla="*/ 8790041 w 8938307"/>
              <a:gd name="connsiteY5104" fmla="*/ 1034696 h 2993922"/>
              <a:gd name="connsiteX5105" fmla="*/ 8811222 w 8938307"/>
              <a:gd name="connsiteY5105" fmla="*/ 1045287 h 2993922"/>
              <a:gd name="connsiteX5106" fmla="*/ 8800632 w 8938307"/>
              <a:gd name="connsiteY5106" fmla="*/ 1045287 h 2993922"/>
              <a:gd name="connsiteX5107" fmla="*/ 8790041 w 8938307"/>
              <a:gd name="connsiteY5107" fmla="*/ 1034696 h 2993922"/>
              <a:gd name="connsiteX5108" fmla="*/ 8249931 w 8938307"/>
              <a:gd name="connsiteY5108" fmla="*/ 1034696 h 2993922"/>
              <a:gd name="connsiteX5109" fmla="*/ 8260521 w 8938307"/>
              <a:gd name="connsiteY5109" fmla="*/ 1045287 h 2993922"/>
              <a:gd name="connsiteX5110" fmla="*/ 8249931 w 8938307"/>
              <a:gd name="connsiteY5110" fmla="*/ 1045287 h 2993922"/>
              <a:gd name="connsiteX5111" fmla="*/ 8249931 w 8938307"/>
              <a:gd name="connsiteY5111" fmla="*/ 1034696 h 2993922"/>
              <a:gd name="connsiteX5112" fmla="*/ 2181625 w 8938307"/>
              <a:gd name="connsiteY5112" fmla="*/ 1034696 h 2993922"/>
              <a:gd name="connsiteX5113" fmla="*/ 2192215 w 8938307"/>
              <a:gd name="connsiteY5113" fmla="*/ 1039992 h 2993922"/>
              <a:gd name="connsiteX5114" fmla="*/ 2181625 w 8938307"/>
              <a:gd name="connsiteY5114" fmla="*/ 1045287 h 2993922"/>
              <a:gd name="connsiteX5115" fmla="*/ 2192215 w 8938307"/>
              <a:gd name="connsiteY5115" fmla="*/ 1066467 h 2993922"/>
              <a:gd name="connsiteX5116" fmla="*/ 2213396 w 8938307"/>
              <a:gd name="connsiteY5116" fmla="*/ 1077058 h 2993922"/>
              <a:gd name="connsiteX5117" fmla="*/ 2223986 w 8938307"/>
              <a:gd name="connsiteY5117" fmla="*/ 1092944 h 2993922"/>
              <a:gd name="connsiteX5118" fmla="*/ 2255757 w 8938307"/>
              <a:gd name="connsiteY5118" fmla="*/ 1098239 h 2993922"/>
              <a:gd name="connsiteX5119" fmla="*/ 2271642 w 8938307"/>
              <a:gd name="connsiteY5119" fmla="*/ 1103533 h 2993922"/>
              <a:gd name="connsiteX5120" fmla="*/ 2287529 w 8938307"/>
              <a:gd name="connsiteY5120" fmla="*/ 1108829 h 2993922"/>
              <a:gd name="connsiteX5121" fmla="*/ 2298119 w 8938307"/>
              <a:gd name="connsiteY5121" fmla="*/ 1108829 h 2993922"/>
              <a:gd name="connsiteX5122" fmla="*/ 2314005 w 8938307"/>
              <a:gd name="connsiteY5122" fmla="*/ 1103533 h 2993922"/>
              <a:gd name="connsiteX5123" fmla="*/ 2335186 w 8938307"/>
              <a:gd name="connsiteY5123" fmla="*/ 1108829 h 2993922"/>
              <a:gd name="connsiteX5124" fmla="*/ 2351071 w 8938307"/>
              <a:gd name="connsiteY5124" fmla="*/ 1108829 h 2993922"/>
              <a:gd name="connsiteX5125" fmla="*/ 2340481 w 8938307"/>
              <a:gd name="connsiteY5125" fmla="*/ 1119419 h 2993922"/>
              <a:gd name="connsiteX5126" fmla="*/ 2329890 w 8938307"/>
              <a:gd name="connsiteY5126" fmla="*/ 1130010 h 2993922"/>
              <a:gd name="connsiteX5127" fmla="*/ 2340481 w 8938307"/>
              <a:gd name="connsiteY5127" fmla="*/ 1140600 h 2993922"/>
              <a:gd name="connsiteX5128" fmla="*/ 2361662 w 8938307"/>
              <a:gd name="connsiteY5128" fmla="*/ 1161781 h 2993922"/>
              <a:gd name="connsiteX5129" fmla="*/ 2340481 w 8938307"/>
              <a:gd name="connsiteY5129" fmla="*/ 1167077 h 2993922"/>
              <a:gd name="connsiteX5130" fmla="*/ 2361662 w 8938307"/>
              <a:gd name="connsiteY5130" fmla="*/ 1172371 h 2993922"/>
              <a:gd name="connsiteX5131" fmla="*/ 2372252 w 8938307"/>
              <a:gd name="connsiteY5131" fmla="*/ 1182962 h 2993922"/>
              <a:gd name="connsiteX5132" fmla="*/ 2382842 w 8938307"/>
              <a:gd name="connsiteY5132" fmla="*/ 1188258 h 2993922"/>
              <a:gd name="connsiteX5133" fmla="*/ 2414614 w 8938307"/>
              <a:gd name="connsiteY5133" fmla="*/ 1193552 h 2993922"/>
              <a:gd name="connsiteX5134" fmla="*/ 2435794 w 8938307"/>
              <a:gd name="connsiteY5134" fmla="*/ 1198848 h 2993922"/>
              <a:gd name="connsiteX5135" fmla="*/ 2456975 w 8938307"/>
              <a:gd name="connsiteY5135" fmla="*/ 1204143 h 2993922"/>
              <a:gd name="connsiteX5136" fmla="*/ 2488746 w 8938307"/>
              <a:gd name="connsiteY5136" fmla="*/ 1214733 h 2993922"/>
              <a:gd name="connsiteX5137" fmla="*/ 2504632 w 8938307"/>
              <a:gd name="connsiteY5137" fmla="*/ 1220029 h 2993922"/>
              <a:gd name="connsiteX5138" fmla="*/ 2520518 w 8938307"/>
              <a:gd name="connsiteY5138" fmla="*/ 1214733 h 2993922"/>
              <a:gd name="connsiteX5139" fmla="*/ 2536402 w 8938307"/>
              <a:gd name="connsiteY5139" fmla="*/ 1220029 h 2993922"/>
              <a:gd name="connsiteX5140" fmla="*/ 2541698 w 8938307"/>
              <a:gd name="connsiteY5140" fmla="*/ 1225324 h 2993922"/>
              <a:gd name="connsiteX5141" fmla="*/ 2573470 w 8938307"/>
              <a:gd name="connsiteY5141" fmla="*/ 1235914 h 2993922"/>
              <a:gd name="connsiteX5142" fmla="*/ 2573470 w 8938307"/>
              <a:gd name="connsiteY5142" fmla="*/ 1225324 h 2993922"/>
              <a:gd name="connsiteX5143" fmla="*/ 2520518 w 8938307"/>
              <a:gd name="connsiteY5143" fmla="*/ 1209437 h 2993922"/>
              <a:gd name="connsiteX5144" fmla="*/ 2467566 w 8938307"/>
              <a:gd name="connsiteY5144" fmla="*/ 1182962 h 2993922"/>
              <a:gd name="connsiteX5145" fmla="*/ 2456975 w 8938307"/>
              <a:gd name="connsiteY5145" fmla="*/ 1182962 h 2993922"/>
              <a:gd name="connsiteX5146" fmla="*/ 2425203 w 8938307"/>
              <a:gd name="connsiteY5146" fmla="*/ 1182962 h 2993922"/>
              <a:gd name="connsiteX5147" fmla="*/ 2414614 w 8938307"/>
              <a:gd name="connsiteY5147" fmla="*/ 1177666 h 2993922"/>
              <a:gd name="connsiteX5148" fmla="*/ 2404023 w 8938307"/>
              <a:gd name="connsiteY5148" fmla="*/ 1172371 h 2993922"/>
              <a:gd name="connsiteX5149" fmla="*/ 2393433 w 8938307"/>
              <a:gd name="connsiteY5149" fmla="*/ 1167077 h 2993922"/>
              <a:gd name="connsiteX5150" fmla="*/ 2382842 w 8938307"/>
              <a:gd name="connsiteY5150" fmla="*/ 1151191 h 2993922"/>
              <a:gd name="connsiteX5151" fmla="*/ 2382842 w 8938307"/>
              <a:gd name="connsiteY5151" fmla="*/ 1140600 h 2993922"/>
              <a:gd name="connsiteX5152" fmla="*/ 2425203 w 8938307"/>
              <a:gd name="connsiteY5152" fmla="*/ 1151191 h 2993922"/>
              <a:gd name="connsiteX5153" fmla="*/ 2509927 w 8938307"/>
              <a:gd name="connsiteY5153" fmla="*/ 1182962 h 2993922"/>
              <a:gd name="connsiteX5154" fmla="*/ 2536402 w 8938307"/>
              <a:gd name="connsiteY5154" fmla="*/ 1193552 h 2993922"/>
              <a:gd name="connsiteX5155" fmla="*/ 2562879 w 8938307"/>
              <a:gd name="connsiteY5155" fmla="*/ 1193552 h 2993922"/>
              <a:gd name="connsiteX5156" fmla="*/ 2573470 w 8938307"/>
              <a:gd name="connsiteY5156" fmla="*/ 1193552 h 2993922"/>
              <a:gd name="connsiteX5157" fmla="*/ 2562879 w 8938307"/>
              <a:gd name="connsiteY5157" fmla="*/ 1182962 h 2993922"/>
              <a:gd name="connsiteX5158" fmla="*/ 2509927 w 8938307"/>
              <a:gd name="connsiteY5158" fmla="*/ 1172371 h 2993922"/>
              <a:gd name="connsiteX5159" fmla="*/ 2478156 w 8938307"/>
              <a:gd name="connsiteY5159" fmla="*/ 1151191 h 2993922"/>
              <a:gd name="connsiteX5160" fmla="*/ 2483450 w 8938307"/>
              <a:gd name="connsiteY5160" fmla="*/ 1140600 h 2993922"/>
              <a:gd name="connsiteX5161" fmla="*/ 2488746 w 8938307"/>
              <a:gd name="connsiteY5161" fmla="*/ 1151191 h 2993922"/>
              <a:gd name="connsiteX5162" fmla="*/ 2499337 w 8938307"/>
              <a:gd name="connsiteY5162" fmla="*/ 1151191 h 2993922"/>
              <a:gd name="connsiteX5163" fmla="*/ 2520518 w 8938307"/>
              <a:gd name="connsiteY5163" fmla="*/ 1151191 h 2993922"/>
              <a:gd name="connsiteX5164" fmla="*/ 2536402 w 8938307"/>
              <a:gd name="connsiteY5164" fmla="*/ 1151191 h 2993922"/>
              <a:gd name="connsiteX5165" fmla="*/ 2552289 w 8938307"/>
              <a:gd name="connsiteY5165" fmla="*/ 1151191 h 2993922"/>
              <a:gd name="connsiteX5166" fmla="*/ 2562879 w 8938307"/>
              <a:gd name="connsiteY5166" fmla="*/ 1161781 h 2993922"/>
              <a:gd name="connsiteX5167" fmla="*/ 2552289 w 8938307"/>
              <a:gd name="connsiteY5167" fmla="*/ 1161781 h 2993922"/>
              <a:gd name="connsiteX5168" fmla="*/ 2541698 w 8938307"/>
              <a:gd name="connsiteY5168" fmla="*/ 1161781 h 2993922"/>
              <a:gd name="connsiteX5169" fmla="*/ 2552289 w 8938307"/>
              <a:gd name="connsiteY5169" fmla="*/ 1167077 h 2993922"/>
              <a:gd name="connsiteX5170" fmla="*/ 2573470 w 8938307"/>
              <a:gd name="connsiteY5170" fmla="*/ 1172371 h 2993922"/>
              <a:gd name="connsiteX5171" fmla="*/ 2594650 w 8938307"/>
              <a:gd name="connsiteY5171" fmla="*/ 1172371 h 2993922"/>
              <a:gd name="connsiteX5172" fmla="*/ 2615831 w 8938307"/>
              <a:gd name="connsiteY5172" fmla="*/ 1182962 h 2993922"/>
              <a:gd name="connsiteX5173" fmla="*/ 2637012 w 8938307"/>
              <a:gd name="connsiteY5173" fmla="*/ 1188258 h 2993922"/>
              <a:gd name="connsiteX5174" fmla="*/ 2647602 w 8938307"/>
              <a:gd name="connsiteY5174" fmla="*/ 1193552 h 2993922"/>
              <a:gd name="connsiteX5175" fmla="*/ 2663488 w 8938307"/>
              <a:gd name="connsiteY5175" fmla="*/ 1204143 h 2993922"/>
              <a:gd name="connsiteX5176" fmla="*/ 2684669 w 8938307"/>
              <a:gd name="connsiteY5176" fmla="*/ 1209437 h 2993922"/>
              <a:gd name="connsiteX5177" fmla="*/ 2695259 w 8938307"/>
              <a:gd name="connsiteY5177" fmla="*/ 1209437 h 2993922"/>
              <a:gd name="connsiteX5178" fmla="*/ 2711145 w 8938307"/>
              <a:gd name="connsiteY5178" fmla="*/ 1220029 h 2993922"/>
              <a:gd name="connsiteX5179" fmla="*/ 2716440 w 8938307"/>
              <a:gd name="connsiteY5179" fmla="*/ 1214733 h 2993922"/>
              <a:gd name="connsiteX5180" fmla="*/ 2732326 w 8938307"/>
              <a:gd name="connsiteY5180" fmla="*/ 1204143 h 2993922"/>
              <a:gd name="connsiteX5181" fmla="*/ 2753506 w 8938307"/>
              <a:gd name="connsiteY5181" fmla="*/ 1204143 h 2993922"/>
              <a:gd name="connsiteX5182" fmla="*/ 2679374 w 8938307"/>
              <a:gd name="connsiteY5182" fmla="*/ 1182962 h 2993922"/>
              <a:gd name="connsiteX5183" fmla="*/ 2663488 w 8938307"/>
              <a:gd name="connsiteY5183" fmla="*/ 1172371 h 2993922"/>
              <a:gd name="connsiteX5184" fmla="*/ 2658193 w 8938307"/>
              <a:gd name="connsiteY5184" fmla="*/ 1172371 h 2993922"/>
              <a:gd name="connsiteX5185" fmla="*/ 2626422 w 8938307"/>
              <a:gd name="connsiteY5185" fmla="*/ 1172371 h 2993922"/>
              <a:gd name="connsiteX5186" fmla="*/ 2594650 w 8938307"/>
              <a:gd name="connsiteY5186" fmla="*/ 1161781 h 2993922"/>
              <a:gd name="connsiteX5187" fmla="*/ 2573470 w 8938307"/>
              <a:gd name="connsiteY5187" fmla="*/ 1151191 h 2993922"/>
              <a:gd name="connsiteX5188" fmla="*/ 2562879 w 8938307"/>
              <a:gd name="connsiteY5188" fmla="*/ 1140600 h 2993922"/>
              <a:gd name="connsiteX5189" fmla="*/ 2536402 w 8938307"/>
              <a:gd name="connsiteY5189" fmla="*/ 1130010 h 2993922"/>
              <a:gd name="connsiteX5190" fmla="*/ 2488746 w 8938307"/>
              <a:gd name="connsiteY5190" fmla="*/ 1119419 h 2993922"/>
              <a:gd name="connsiteX5191" fmla="*/ 2478156 w 8938307"/>
              <a:gd name="connsiteY5191" fmla="*/ 1119419 h 2993922"/>
              <a:gd name="connsiteX5192" fmla="*/ 2467566 w 8938307"/>
              <a:gd name="connsiteY5192" fmla="*/ 1098239 h 2993922"/>
              <a:gd name="connsiteX5193" fmla="*/ 2451680 w 8938307"/>
              <a:gd name="connsiteY5193" fmla="*/ 1092944 h 2993922"/>
              <a:gd name="connsiteX5194" fmla="*/ 2430498 w 8938307"/>
              <a:gd name="connsiteY5194" fmla="*/ 1087648 h 2993922"/>
              <a:gd name="connsiteX5195" fmla="*/ 2409317 w 8938307"/>
              <a:gd name="connsiteY5195" fmla="*/ 1087648 h 2993922"/>
              <a:gd name="connsiteX5196" fmla="*/ 2393433 w 8938307"/>
              <a:gd name="connsiteY5196" fmla="*/ 1087648 h 2993922"/>
              <a:gd name="connsiteX5197" fmla="*/ 2329890 w 8938307"/>
              <a:gd name="connsiteY5197" fmla="*/ 1077058 h 2993922"/>
              <a:gd name="connsiteX5198" fmla="*/ 2314005 w 8938307"/>
              <a:gd name="connsiteY5198" fmla="*/ 1066467 h 2993922"/>
              <a:gd name="connsiteX5199" fmla="*/ 2298119 w 8938307"/>
              <a:gd name="connsiteY5199" fmla="*/ 1061173 h 2993922"/>
              <a:gd name="connsiteX5200" fmla="*/ 2276938 w 8938307"/>
              <a:gd name="connsiteY5200" fmla="*/ 1055877 h 2993922"/>
              <a:gd name="connsiteX5201" fmla="*/ 2250461 w 8938307"/>
              <a:gd name="connsiteY5201" fmla="*/ 1045287 h 2993922"/>
              <a:gd name="connsiteX5202" fmla="*/ 2218690 w 8938307"/>
              <a:gd name="connsiteY5202" fmla="*/ 1039992 h 2993922"/>
              <a:gd name="connsiteX5203" fmla="*/ 2192215 w 8938307"/>
              <a:gd name="connsiteY5203" fmla="*/ 1034696 h 2993922"/>
              <a:gd name="connsiteX5204" fmla="*/ 667195 w 8938307"/>
              <a:gd name="connsiteY5204" fmla="*/ 1034696 h 2993922"/>
              <a:gd name="connsiteX5205" fmla="*/ 683080 w 8938307"/>
              <a:gd name="connsiteY5205" fmla="*/ 1045287 h 2993922"/>
              <a:gd name="connsiteX5206" fmla="*/ 709557 w 8938307"/>
              <a:gd name="connsiteY5206" fmla="*/ 1066467 h 2993922"/>
              <a:gd name="connsiteX5207" fmla="*/ 730738 w 8938307"/>
              <a:gd name="connsiteY5207" fmla="*/ 1077058 h 2993922"/>
              <a:gd name="connsiteX5208" fmla="*/ 709557 w 8938307"/>
              <a:gd name="connsiteY5208" fmla="*/ 1077058 h 2993922"/>
              <a:gd name="connsiteX5209" fmla="*/ 8768861 w 8938307"/>
              <a:gd name="connsiteY5209" fmla="*/ 1024106 h 2993922"/>
              <a:gd name="connsiteX5210" fmla="*/ 8779451 w 8938307"/>
              <a:gd name="connsiteY5210" fmla="*/ 1034696 h 2993922"/>
              <a:gd name="connsiteX5211" fmla="*/ 8758270 w 8938307"/>
              <a:gd name="connsiteY5211" fmla="*/ 1034696 h 2993922"/>
              <a:gd name="connsiteX5212" fmla="*/ 8218160 w 8938307"/>
              <a:gd name="connsiteY5212" fmla="*/ 1024106 h 2993922"/>
              <a:gd name="connsiteX5213" fmla="*/ 8228750 w 8938307"/>
              <a:gd name="connsiteY5213" fmla="*/ 1034696 h 2993922"/>
              <a:gd name="connsiteX5214" fmla="*/ 8218160 w 8938307"/>
              <a:gd name="connsiteY5214" fmla="*/ 1034696 h 2993922"/>
              <a:gd name="connsiteX5215" fmla="*/ 8218160 w 8938307"/>
              <a:gd name="connsiteY5215" fmla="*/ 1024106 h 2993922"/>
              <a:gd name="connsiteX5216" fmla="*/ 8133435 w 8938307"/>
              <a:gd name="connsiteY5216" fmla="*/ 1024106 h 2993922"/>
              <a:gd name="connsiteX5217" fmla="*/ 8144027 w 8938307"/>
              <a:gd name="connsiteY5217" fmla="*/ 1034696 h 2993922"/>
              <a:gd name="connsiteX5218" fmla="*/ 8154617 w 8938307"/>
              <a:gd name="connsiteY5218" fmla="*/ 1024106 h 2993922"/>
              <a:gd name="connsiteX5219" fmla="*/ 7445059 w 8938307"/>
              <a:gd name="connsiteY5219" fmla="*/ 1024106 h 2993922"/>
              <a:gd name="connsiteX5220" fmla="*/ 7450355 w 8938307"/>
              <a:gd name="connsiteY5220" fmla="*/ 1029400 h 2993922"/>
              <a:gd name="connsiteX5221" fmla="*/ 7466240 w 8938307"/>
              <a:gd name="connsiteY5221" fmla="*/ 1034696 h 2993922"/>
              <a:gd name="connsiteX5222" fmla="*/ 7482126 w 8938307"/>
              <a:gd name="connsiteY5222" fmla="*/ 1055877 h 2993922"/>
              <a:gd name="connsiteX5223" fmla="*/ 7498011 w 8938307"/>
              <a:gd name="connsiteY5223" fmla="*/ 1066467 h 2993922"/>
              <a:gd name="connsiteX5224" fmla="*/ 7513896 w 8938307"/>
              <a:gd name="connsiteY5224" fmla="*/ 1066467 h 2993922"/>
              <a:gd name="connsiteX5225" fmla="*/ 7519192 w 8938307"/>
              <a:gd name="connsiteY5225" fmla="*/ 1077058 h 2993922"/>
              <a:gd name="connsiteX5226" fmla="*/ 7529782 w 8938307"/>
              <a:gd name="connsiteY5226" fmla="*/ 1077058 h 2993922"/>
              <a:gd name="connsiteX5227" fmla="*/ 7508601 w 8938307"/>
              <a:gd name="connsiteY5227" fmla="*/ 1055877 h 2993922"/>
              <a:gd name="connsiteX5228" fmla="*/ 7519192 w 8938307"/>
              <a:gd name="connsiteY5228" fmla="*/ 1055877 h 2993922"/>
              <a:gd name="connsiteX5229" fmla="*/ 7572144 w 8938307"/>
              <a:gd name="connsiteY5229" fmla="*/ 1066467 h 2993922"/>
              <a:gd name="connsiteX5230" fmla="*/ 7635686 w 8938307"/>
              <a:gd name="connsiteY5230" fmla="*/ 1087648 h 2993922"/>
              <a:gd name="connsiteX5231" fmla="*/ 7720409 w 8938307"/>
              <a:gd name="connsiteY5231" fmla="*/ 1108829 h 2993922"/>
              <a:gd name="connsiteX5232" fmla="*/ 7731000 w 8938307"/>
              <a:gd name="connsiteY5232" fmla="*/ 1114125 h 2993922"/>
              <a:gd name="connsiteX5233" fmla="*/ 7757476 w 8938307"/>
              <a:gd name="connsiteY5233" fmla="*/ 1124714 h 2993922"/>
              <a:gd name="connsiteX5234" fmla="*/ 7799838 w 8938307"/>
              <a:gd name="connsiteY5234" fmla="*/ 1135306 h 2993922"/>
              <a:gd name="connsiteX5235" fmla="*/ 7831609 w 8938307"/>
              <a:gd name="connsiteY5235" fmla="*/ 1135306 h 2993922"/>
              <a:gd name="connsiteX5236" fmla="*/ 7847494 w 8938307"/>
              <a:gd name="connsiteY5236" fmla="*/ 1130010 h 2993922"/>
              <a:gd name="connsiteX5237" fmla="*/ 7847494 w 8938307"/>
              <a:gd name="connsiteY5237" fmla="*/ 1119419 h 2993922"/>
              <a:gd name="connsiteX5238" fmla="*/ 7826313 w 8938307"/>
              <a:gd name="connsiteY5238" fmla="*/ 1108829 h 2993922"/>
              <a:gd name="connsiteX5239" fmla="*/ 7794542 w 8938307"/>
              <a:gd name="connsiteY5239" fmla="*/ 1103533 h 2993922"/>
              <a:gd name="connsiteX5240" fmla="*/ 7778656 w 8938307"/>
              <a:gd name="connsiteY5240" fmla="*/ 1098239 h 2993922"/>
              <a:gd name="connsiteX5241" fmla="*/ 7762772 w 8938307"/>
              <a:gd name="connsiteY5241" fmla="*/ 1092944 h 2993922"/>
              <a:gd name="connsiteX5242" fmla="*/ 7741590 w 8938307"/>
              <a:gd name="connsiteY5242" fmla="*/ 1087648 h 2993922"/>
              <a:gd name="connsiteX5243" fmla="*/ 7678048 w 8938307"/>
              <a:gd name="connsiteY5243" fmla="*/ 1077058 h 2993922"/>
              <a:gd name="connsiteX5244" fmla="*/ 7678048 w 8938307"/>
              <a:gd name="connsiteY5244" fmla="*/ 1066467 h 2993922"/>
              <a:gd name="connsiteX5245" fmla="*/ 7667457 w 8938307"/>
              <a:gd name="connsiteY5245" fmla="*/ 1066467 h 2993922"/>
              <a:gd name="connsiteX5246" fmla="*/ 7646278 w 8938307"/>
              <a:gd name="connsiteY5246" fmla="*/ 1066467 h 2993922"/>
              <a:gd name="connsiteX5247" fmla="*/ 7625096 w 8938307"/>
              <a:gd name="connsiteY5247" fmla="*/ 1061173 h 2993922"/>
              <a:gd name="connsiteX5248" fmla="*/ 7609211 w 8938307"/>
              <a:gd name="connsiteY5248" fmla="*/ 1055877 h 2993922"/>
              <a:gd name="connsiteX5249" fmla="*/ 7598620 w 8938307"/>
              <a:gd name="connsiteY5249" fmla="*/ 1055877 h 2993922"/>
              <a:gd name="connsiteX5250" fmla="*/ 7593326 w 8938307"/>
              <a:gd name="connsiteY5250" fmla="*/ 1055877 h 2993922"/>
              <a:gd name="connsiteX5251" fmla="*/ 7561553 w 8938307"/>
              <a:gd name="connsiteY5251" fmla="*/ 1045287 h 2993922"/>
              <a:gd name="connsiteX5252" fmla="*/ 7519192 w 8938307"/>
              <a:gd name="connsiteY5252" fmla="*/ 1034696 h 2993922"/>
              <a:gd name="connsiteX5253" fmla="*/ 7487420 w 8938307"/>
              <a:gd name="connsiteY5253" fmla="*/ 1024106 h 2993922"/>
              <a:gd name="connsiteX5254" fmla="*/ 7466240 w 8938307"/>
              <a:gd name="connsiteY5254" fmla="*/ 1024106 h 2993922"/>
              <a:gd name="connsiteX5255" fmla="*/ 7032033 w 8938307"/>
              <a:gd name="connsiteY5255" fmla="*/ 1024106 h 2993922"/>
              <a:gd name="connsiteX5256" fmla="*/ 7084985 w 8938307"/>
              <a:gd name="connsiteY5256" fmla="*/ 1045287 h 2993922"/>
              <a:gd name="connsiteX5257" fmla="*/ 7063804 w 8938307"/>
              <a:gd name="connsiteY5257" fmla="*/ 1029400 h 2993922"/>
              <a:gd name="connsiteX5258" fmla="*/ 7032033 w 8938307"/>
              <a:gd name="connsiteY5258" fmla="*/ 1024106 h 2993922"/>
              <a:gd name="connsiteX5259" fmla="*/ 2891182 w 8938307"/>
              <a:gd name="connsiteY5259" fmla="*/ 1024106 h 2993922"/>
              <a:gd name="connsiteX5260" fmla="*/ 2901772 w 8938307"/>
              <a:gd name="connsiteY5260" fmla="*/ 1034696 h 2993922"/>
              <a:gd name="connsiteX5261" fmla="*/ 2901772 w 8938307"/>
              <a:gd name="connsiteY5261" fmla="*/ 1024106 h 2993922"/>
              <a:gd name="connsiteX5262" fmla="*/ 2891182 w 8938307"/>
              <a:gd name="connsiteY5262" fmla="*/ 1024106 h 2993922"/>
              <a:gd name="connsiteX5263" fmla="*/ 1503839 w 8938307"/>
              <a:gd name="connsiteY5263" fmla="*/ 1024106 h 2993922"/>
              <a:gd name="connsiteX5264" fmla="*/ 1514429 w 8938307"/>
              <a:gd name="connsiteY5264" fmla="*/ 1032049 h 2993922"/>
              <a:gd name="connsiteX5265" fmla="*/ 1525019 w 8938307"/>
              <a:gd name="connsiteY5265" fmla="*/ 1034696 h 2993922"/>
              <a:gd name="connsiteX5266" fmla="*/ 783690 w 8938307"/>
              <a:gd name="connsiteY5266" fmla="*/ 1024106 h 2993922"/>
              <a:gd name="connsiteX5267" fmla="*/ 804871 w 8938307"/>
              <a:gd name="connsiteY5267" fmla="*/ 1024106 h 2993922"/>
              <a:gd name="connsiteX5268" fmla="*/ 826051 w 8938307"/>
              <a:gd name="connsiteY5268" fmla="*/ 1034696 h 2993922"/>
              <a:gd name="connsiteX5269" fmla="*/ 826051 w 8938307"/>
              <a:gd name="connsiteY5269" fmla="*/ 1045287 h 2993922"/>
              <a:gd name="connsiteX5270" fmla="*/ 799576 w 8938307"/>
              <a:gd name="connsiteY5270" fmla="*/ 1034696 h 2993922"/>
              <a:gd name="connsiteX5271" fmla="*/ 783690 w 8938307"/>
              <a:gd name="connsiteY5271" fmla="*/ 1024106 h 2993922"/>
              <a:gd name="connsiteX5272" fmla="*/ 8737089 w 8938307"/>
              <a:gd name="connsiteY5272" fmla="*/ 1013515 h 2993922"/>
              <a:gd name="connsiteX5273" fmla="*/ 8747679 w 8938307"/>
              <a:gd name="connsiteY5273" fmla="*/ 1024106 h 2993922"/>
              <a:gd name="connsiteX5274" fmla="*/ 8737089 w 8938307"/>
              <a:gd name="connsiteY5274" fmla="*/ 1024106 h 2993922"/>
              <a:gd name="connsiteX5275" fmla="*/ 8112254 w 8938307"/>
              <a:gd name="connsiteY5275" fmla="*/ 1013515 h 2993922"/>
              <a:gd name="connsiteX5276" fmla="*/ 8112254 w 8938307"/>
              <a:gd name="connsiteY5276" fmla="*/ 1024106 h 2993922"/>
              <a:gd name="connsiteX5277" fmla="*/ 8122846 w 8938307"/>
              <a:gd name="connsiteY5277" fmla="*/ 1024106 h 2993922"/>
              <a:gd name="connsiteX5278" fmla="*/ 8112254 w 8938307"/>
              <a:gd name="connsiteY5278" fmla="*/ 1013515 h 2993922"/>
              <a:gd name="connsiteX5279" fmla="*/ 8091075 w 8938307"/>
              <a:gd name="connsiteY5279" fmla="*/ 1013515 h 2993922"/>
              <a:gd name="connsiteX5280" fmla="*/ 8096369 w 8938307"/>
              <a:gd name="connsiteY5280" fmla="*/ 1024106 h 2993922"/>
              <a:gd name="connsiteX5281" fmla="*/ 8101664 w 8938307"/>
              <a:gd name="connsiteY5281" fmla="*/ 1018810 h 2993922"/>
              <a:gd name="connsiteX5282" fmla="*/ 8091075 w 8938307"/>
              <a:gd name="connsiteY5282" fmla="*/ 1013515 h 2993922"/>
              <a:gd name="connsiteX5283" fmla="*/ 7783952 w 8938307"/>
              <a:gd name="connsiteY5283" fmla="*/ 1013515 h 2993922"/>
              <a:gd name="connsiteX5284" fmla="*/ 7794542 w 8938307"/>
              <a:gd name="connsiteY5284" fmla="*/ 1024106 h 2993922"/>
              <a:gd name="connsiteX5285" fmla="*/ 7826313 w 8938307"/>
              <a:gd name="connsiteY5285" fmla="*/ 1034696 h 2993922"/>
              <a:gd name="connsiteX5286" fmla="*/ 7836904 w 8938307"/>
              <a:gd name="connsiteY5286" fmla="*/ 1034696 h 2993922"/>
              <a:gd name="connsiteX5287" fmla="*/ 7815724 w 8938307"/>
              <a:gd name="connsiteY5287" fmla="*/ 1018810 h 2993922"/>
              <a:gd name="connsiteX5288" fmla="*/ 7783952 w 8938307"/>
              <a:gd name="connsiteY5288" fmla="*/ 1013515 h 2993922"/>
              <a:gd name="connsiteX5289" fmla="*/ 2340481 w 8938307"/>
              <a:gd name="connsiteY5289" fmla="*/ 1013515 h 2993922"/>
              <a:gd name="connsiteX5290" fmla="*/ 2372252 w 8938307"/>
              <a:gd name="connsiteY5290" fmla="*/ 1024106 h 2993922"/>
              <a:gd name="connsiteX5291" fmla="*/ 2425203 w 8938307"/>
              <a:gd name="connsiteY5291" fmla="*/ 1045287 h 2993922"/>
              <a:gd name="connsiteX5292" fmla="*/ 2446385 w 8938307"/>
              <a:gd name="connsiteY5292" fmla="*/ 1055877 h 2993922"/>
              <a:gd name="connsiteX5293" fmla="*/ 2467566 w 8938307"/>
              <a:gd name="connsiteY5293" fmla="*/ 1061173 h 2993922"/>
              <a:gd name="connsiteX5294" fmla="*/ 2488746 w 8938307"/>
              <a:gd name="connsiteY5294" fmla="*/ 1066467 h 2993922"/>
              <a:gd name="connsiteX5295" fmla="*/ 2499337 w 8938307"/>
              <a:gd name="connsiteY5295" fmla="*/ 1066467 h 2993922"/>
              <a:gd name="connsiteX5296" fmla="*/ 2520518 w 8938307"/>
              <a:gd name="connsiteY5296" fmla="*/ 1077058 h 2993922"/>
              <a:gd name="connsiteX5297" fmla="*/ 2573470 w 8938307"/>
              <a:gd name="connsiteY5297" fmla="*/ 1087648 h 2993922"/>
              <a:gd name="connsiteX5298" fmla="*/ 2594650 w 8938307"/>
              <a:gd name="connsiteY5298" fmla="*/ 1087648 h 2993922"/>
              <a:gd name="connsiteX5299" fmla="*/ 2557584 w 8938307"/>
              <a:gd name="connsiteY5299" fmla="*/ 1071762 h 2993922"/>
              <a:gd name="connsiteX5300" fmla="*/ 2509927 w 8938307"/>
              <a:gd name="connsiteY5300" fmla="*/ 1055877 h 2993922"/>
              <a:gd name="connsiteX5301" fmla="*/ 2456975 w 8938307"/>
              <a:gd name="connsiteY5301" fmla="*/ 1045287 h 2993922"/>
              <a:gd name="connsiteX5302" fmla="*/ 2446385 w 8938307"/>
              <a:gd name="connsiteY5302" fmla="*/ 1045287 h 2993922"/>
              <a:gd name="connsiteX5303" fmla="*/ 2446385 w 8938307"/>
              <a:gd name="connsiteY5303" fmla="*/ 1034696 h 2993922"/>
              <a:gd name="connsiteX5304" fmla="*/ 2382842 w 8938307"/>
              <a:gd name="connsiteY5304" fmla="*/ 1024106 h 2993922"/>
              <a:gd name="connsiteX5305" fmla="*/ 2340481 w 8938307"/>
              <a:gd name="connsiteY5305" fmla="*/ 1013515 h 2993922"/>
              <a:gd name="connsiteX5306" fmla="*/ 8504100 w 8938307"/>
              <a:gd name="connsiteY5306" fmla="*/ 1002925 h 2993922"/>
              <a:gd name="connsiteX5307" fmla="*/ 8514691 w 8938307"/>
              <a:gd name="connsiteY5307" fmla="*/ 1002925 h 2993922"/>
              <a:gd name="connsiteX5308" fmla="*/ 8514691 w 8938307"/>
              <a:gd name="connsiteY5308" fmla="*/ 1013515 h 2993922"/>
              <a:gd name="connsiteX5309" fmla="*/ 8504100 w 8938307"/>
              <a:gd name="connsiteY5309" fmla="*/ 1013515 h 2993922"/>
              <a:gd name="connsiteX5310" fmla="*/ 7640982 w 8938307"/>
              <a:gd name="connsiteY5310" fmla="*/ 1002925 h 2993922"/>
              <a:gd name="connsiteX5311" fmla="*/ 7635686 w 8938307"/>
              <a:gd name="connsiteY5311" fmla="*/ 1008220 h 2993922"/>
              <a:gd name="connsiteX5312" fmla="*/ 7667457 w 8938307"/>
              <a:gd name="connsiteY5312" fmla="*/ 1024106 h 2993922"/>
              <a:gd name="connsiteX5313" fmla="*/ 7709820 w 8938307"/>
              <a:gd name="connsiteY5313" fmla="*/ 1034696 h 2993922"/>
              <a:gd name="connsiteX5314" fmla="*/ 7725704 w 8938307"/>
              <a:gd name="connsiteY5314" fmla="*/ 1034696 h 2993922"/>
              <a:gd name="connsiteX5315" fmla="*/ 7731000 w 8938307"/>
              <a:gd name="connsiteY5315" fmla="*/ 1045287 h 2993922"/>
              <a:gd name="connsiteX5316" fmla="*/ 7789248 w 8938307"/>
              <a:gd name="connsiteY5316" fmla="*/ 1061173 h 2993922"/>
              <a:gd name="connsiteX5317" fmla="*/ 7827638 w 8938307"/>
              <a:gd name="connsiteY5317" fmla="*/ 1073086 h 2993922"/>
              <a:gd name="connsiteX5318" fmla="*/ 7835275 w 8938307"/>
              <a:gd name="connsiteY5318" fmla="*/ 1074613 h 2993922"/>
              <a:gd name="connsiteX5319" fmla="*/ 7831609 w 8938307"/>
              <a:gd name="connsiteY5319" fmla="*/ 1069115 h 2993922"/>
              <a:gd name="connsiteX5320" fmla="*/ 7836904 w 8938307"/>
              <a:gd name="connsiteY5320" fmla="*/ 1066467 h 2993922"/>
              <a:gd name="connsiteX5321" fmla="*/ 7836904 w 8938307"/>
              <a:gd name="connsiteY5321" fmla="*/ 1055877 h 2993922"/>
              <a:gd name="connsiteX5322" fmla="*/ 7826313 w 8938307"/>
              <a:gd name="connsiteY5322" fmla="*/ 1055877 h 2993922"/>
              <a:gd name="connsiteX5323" fmla="*/ 7794542 w 8938307"/>
              <a:gd name="connsiteY5323" fmla="*/ 1050581 h 2993922"/>
              <a:gd name="connsiteX5324" fmla="*/ 7752182 w 8938307"/>
              <a:gd name="connsiteY5324" fmla="*/ 1039992 h 2993922"/>
              <a:gd name="connsiteX5325" fmla="*/ 7720409 w 8938307"/>
              <a:gd name="connsiteY5325" fmla="*/ 1024106 h 2993922"/>
              <a:gd name="connsiteX5326" fmla="*/ 7688638 w 8938307"/>
              <a:gd name="connsiteY5326" fmla="*/ 1013515 h 2993922"/>
              <a:gd name="connsiteX5327" fmla="*/ 7651572 w 8938307"/>
              <a:gd name="connsiteY5327" fmla="*/ 1002925 h 2993922"/>
              <a:gd name="connsiteX5328" fmla="*/ 7640982 w 8938307"/>
              <a:gd name="connsiteY5328" fmla="*/ 1002925 h 2993922"/>
              <a:gd name="connsiteX5329" fmla="*/ 6989670 w 8938307"/>
              <a:gd name="connsiteY5329" fmla="*/ 1002925 h 2993922"/>
              <a:gd name="connsiteX5330" fmla="*/ 6989670 w 8938307"/>
              <a:gd name="connsiteY5330" fmla="*/ 1013515 h 2993922"/>
              <a:gd name="connsiteX5331" fmla="*/ 7000262 w 8938307"/>
              <a:gd name="connsiteY5331" fmla="*/ 1013515 h 2993922"/>
              <a:gd name="connsiteX5332" fmla="*/ 6994966 w 8938307"/>
              <a:gd name="connsiteY5332" fmla="*/ 1002925 h 2993922"/>
              <a:gd name="connsiteX5333" fmla="*/ 6989670 w 8938307"/>
              <a:gd name="connsiteY5333" fmla="*/ 1002925 h 2993922"/>
              <a:gd name="connsiteX5334" fmla="*/ 730738 w 8938307"/>
              <a:gd name="connsiteY5334" fmla="*/ 1002925 h 2993922"/>
              <a:gd name="connsiteX5335" fmla="*/ 741329 w 8938307"/>
              <a:gd name="connsiteY5335" fmla="*/ 1002925 h 2993922"/>
              <a:gd name="connsiteX5336" fmla="*/ 730738 w 8938307"/>
              <a:gd name="connsiteY5336" fmla="*/ 1013515 h 2993922"/>
              <a:gd name="connsiteX5337" fmla="*/ 7308708 w 8938307"/>
              <a:gd name="connsiteY5337" fmla="*/ 996306 h 2993922"/>
              <a:gd name="connsiteX5338" fmla="*/ 7307384 w 8938307"/>
              <a:gd name="connsiteY5338" fmla="*/ 1002925 h 2993922"/>
              <a:gd name="connsiteX5339" fmla="*/ 7317974 w 8938307"/>
              <a:gd name="connsiteY5339" fmla="*/ 1002925 h 2993922"/>
              <a:gd name="connsiteX5340" fmla="*/ 7312678 w 8938307"/>
              <a:gd name="connsiteY5340" fmla="*/ 997629 h 2993922"/>
              <a:gd name="connsiteX5341" fmla="*/ 7308708 w 8938307"/>
              <a:gd name="connsiteY5341" fmla="*/ 996306 h 2993922"/>
              <a:gd name="connsiteX5342" fmla="*/ 5358748 w 8938307"/>
              <a:gd name="connsiteY5342" fmla="*/ 992335 h 2993922"/>
              <a:gd name="connsiteX5343" fmla="*/ 5358748 w 8938307"/>
              <a:gd name="connsiteY5343" fmla="*/ 997629 h 2993922"/>
              <a:gd name="connsiteX5344" fmla="*/ 5369339 w 8938307"/>
              <a:gd name="connsiteY5344" fmla="*/ 1002925 h 2993922"/>
              <a:gd name="connsiteX5345" fmla="*/ 5379929 w 8938307"/>
              <a:gd name="connsiteY5345" fmla="*/ 1002925 h 2993922"/>
              <a:gd name="connsiteX5346" fmla="*/ 5369339 w 8938307"/>
              <a:gd name="connsiteY5346" fmla="*/ 992335 h 2993922"/>
              <a:gd name="connsiteX5347" fmla="*/ 5358748 w 8938307"/>
              <a:gd name="connsiteY5347" fmla="*/ 992335 h 2993922"/>
              <a:gd name="connsiteX5348" fmla="*/ 1980407 w 8938307"/>
              <a:gd name="connsiteY5348" fmla="*/ 992335 h 2993922"/>
              <a:gd name="connsiteX5349" fmla="*/ 2012178 w 8938307"/>
              <a:gd name="connsiteY5349" fmla="*/ 997629 h 2993922"/>
              <a:gd name="connsiteX5350" fmla="*/ 2038653 w 8938307"/>
              <a:gd name="connsiteY5350" fmla="*/ 1008220 h 2993922"/>
              <a:gd name="connsiteX5351" fmla="*/ 2054540 w 8938307"/>
              <a:gd name="connsiteY5351" fmla="*/ 1013515 h 2993922"/>
              <a:gd name="connsiteX5352" fmla="*/ 2065130 w 8938307"/>
              <a:gd name="connsiteY5352" fmla="*/ 1024106 h 2993922"/>
              <a:gd name="connsiteX5353" fmla="*/ 2012178 w 8938307"/>
              <a:gd name="connsiteY5353" fmla="*/ 1013515 h 2993922"/>
              <a:gd name="connsiteX5354" fmla="*/ 2022769 w 8938307"/>
              <a:gd name="connsiteY5354" fmla="*/ 1034696 h 2993922"/>
              <a:gd name="connsiteX5355" fmla="*/ 2022769 w 8938307"/>
              <a:gd name="connsiteY5355" fmla="*/ 1045287 h 2993922"/>
              <a:gd name="connsiteX5356" fmla="*/ 2012178 w 8938307"/>
              <a:gd name="connsiteY5356" fmla="*/ 1034696 h 2993922"/>
              <a:gd name="connsiteX5357" fmla="*/ 1990997 w 8938307"/>
              <a:gd name="connsiteY5357" fmla="*/ 1024106 h 2993922"/>
              <a:gd name="connsiteX5358" fmla="*/ 1969816 w 8938307"/>
              <a:gd name="connsiteY5358" fmla="*/ 1013515 h 2993922"/>
              <a:gd name="connsiteX5359" fmla="*/ 1959226 w 8938307"/>
              <a:gd name="connsiteY5359" fmla="*/ 1013515 h 2993922"/>
              <a:gd name="connsiteX5360" fmla="*/ 1948635 w 8938307"/>
              <a:gd name="connsiteY5360" fmla="*/ 1002925 h 2993922"/>
              <a:gd name="connsiteX5361" fmla="*/ 1980407 w 8938307"/>
              <a:gd name="connsiteY5361" fmla="*/ 992335 h 2993922"/>
              <a:gd name="connsiteX5362" fmla="*/ 1577971 w 8938307"/>
              <a:gd name="connsiteY5362" fmla="*/ 992335 h 2993922"/>
              <a:gd name="connsiteX5363" fmla="*/ 1583266 w 8938307"/>
              <a:gd name="connsiteY5363" fmla="*/ 992335 h 2993922"/>
              <a:gd name="connsiteX5364" fmla="*/ 1588562 w 8938307"/>
              <a:gd name="connsiteY5364" fmla="*/ 1002925 h 2993922"/>
              <a:gd name="connsiteX5365" fmla="*/ 1270849 w 8938307"/>
              <a:gd name="connsiteY5365" fmla="*/ 992335 h 2993922"/>
              <a:gd name="connsiteX5366" fmla="*/ 1281440 w 8938307"/>
              <a:gd name="connsiteY5366" fmla="*/ 992335 h 2993922"/>
              <a:gd name="connsiteX5367" fmla="*/ 1270849 w 8938307"/>
              <a:gd name="connsiteY5367" fmla="*/ 1002925 h 2993922"/>
              <a:gd name="connsiteX5368" fmla="*/ 1270849 w 8938307"/>
              <a:gd name="connsiteY5368" fmla="*/ 992335 h 2993922"/>
              <a:gd name="connsiteX5369" fmla="*/ 7995760 w 8938307"/>
              <a:gd name="connsiteY5369" fmla="*/ 981744 h 2993922"/>
              <a:gd name="connsiteX5370" fmla="*/ 7995760 w 8938307"/>
              <a:gd name="connsiteY5370" fmla="*/ 992335 h 2993922"/>
              <a:gd name="connsiteX5371" fmla="*/ 8006350 w 8938307"/>
              <a:gd name="connsiteY5371" fmla="*/ 992335 h 2993922"/>
              <a:gd name="connsiteX5372" fmla="*/ 1895684 w 8938307"/>
              <a:gd name="connsiteY5372" fmla="*/ 981744 h 2993922"/>
              <a:gd name="connsiteX5373" fmla="*/ 1906274 w 8938307"/>
              <a:gd name="connsiteY5373" fmla="*/ 992335 h 2993922"/>
              <a:gd name="connsiteX5374" fmla="*/ 1906274 w 8938307"/>
              <a:gd name="connsiteY5374" fmla="*/ 981744 h 2993922"/>
              <a:gd name="connsiteX5375" fmla="*/ 1895684 w 8938307"/>
              <a:gd name="connsiteY5375" fmla="*/ 981744 h 2993922"/>
              <a:gd name="connsiteX5376" fmla="*/ 543291 w 8938307"/>
              <a:gd name="connsiteY5376" fmla="*/ 974333 h 2993922"/>
              <a:gd name="connsiteX5377" fmla="*/ 545405 w 8938307"/>
              <a:gd name="connsiteY5377" fmla="*/ 976448 h 2993922"/>
              <a:gd name="connsiteX5378" fmla="*/ 550701 w 8938307"/>
              <a:gd name="connsiteY5378" fmla="*/ 981744 h 2993922"/>
              <a:gd name="connsiteX5379" fmla="*/ 548053 w 8938307"/>
              <a:gd name="connsiteY5379" fmla="*/ 979097 h 2993922"/>
              <a:gd name="connsiteX5380" fmla="*/ 7328564 w 8938307"/>
              <a:gd name="connsiteY5380" fmla="*/ 971154 h 2993922"/>
              <a:gd name="connsiteX5381" fmla="*/ 7317974 w 8938307"/>
              <a:gd name="connsiteY5381" fmla="*/ 981744 h 2993922"/>
              <a:gd name="connsiteX5382" fmla="*/ 7339155 w 8938307"/>
              <a:gd name="connsiteY5382" fmla="*/ 987040 h 2993922"/>
              <a:gd name="connsiteX5383" fmla="*/ 7360336 w 8938307"/>
              <a:gd name="connsiteY5383" fmla="*/ 992335 h 2993922"/>
              <a:gd name="connsiteX5384" fmla="*/ 7365630 w 8938307"/>
              <a:gd name="connsiteY5384" fmla="*/ 987040 h 2993922"/>
              <a:gd name="connsiteX5385" fmla="*/ 7328564 w 8938307"/>
              <a:gd name="connsiteY5385" fmla="*/ 971154 h 2993922"/>
              <a:gd name="connsiteX5386" fmla="*/ 2716440 w 8938307"/>
              <a:gd name="connsiteY5386" fmla="*/ 971154 h 2993922"/>
              <a:gd name="connsiteX5387" fmla="*/ 2711145 w 8938307"/>
              <a:gd name="connsiteY5387" fmla="*/ 976448 h 2993922"/>
              <a:gd name="connsiteX5388" fmla="*/ 2721735 w 8938307"/>
              <a:gd name="connsiteY5388" fmla="*/ 981744 h 2993922"/>
              <a:gd name="connsiteX5389" fmla="*/ 2716440 w 8938307"/>
              <a:gd name="connsiteY5389" fmla="*/ 971154 h 2993922"/>
              <a:gd name="connsiteX5390" fmla="*/ 1281440 w 8938307"/>
              <a:gd name="connsiteY5390" fmla="*/ 971154 h 2993922"/>
              <a:gd name="connsiteX5391" fmla="*/ 1302621 w 8938307"/>
              <a:gd name="connsiteY5391" fmla="*/ 981744 h 2993922"/>
              <a:gd name="connsiteX5392" fmla="*/ 1292030 w 8938307"/>
              <a:gd name="connsiteY5392" fmla="*/ 981744 h 2993922"/>
              <a:gd name="connsiteX5393" fmla="*/ 1281440 w 8938307"/>
              <a:gd name="connsiteY5393" fmla="*/ 981744 h 2993922"/>
              <a:gd name="connsiteX5394" fmla="*/ 1217897 w 8938307"/>
              <a:gd name="connsiteY5394" fmla="*/ 971154 h 2993922"/>
              <a:gd name="connsiteX5395" fmla="*/ 1228487 w 8938307"/>
              <a:gd name="connsiteY5395" fmla="*/ 971154 h 2993922"/>
              <a:gd name="connsiteX5396" fmla="*/ 1239078 w 8938307"/>
              <a:gd name="connsiteY5396" fmla="*/ 981744 h 2993922"/>
              <a:gd name="connsiteX5397" fmla="*/ 540110 w 8938307"/>
              <a:gd name="connsiteY5397" fmla="*/ 971154 h 2993922"/>
              <a:gd name="connsiteX5398" fmla="*/ 541435 w 8938307"/>
              <a:gd name="connsiteY5398" fmla="*/ 972478 h 2993922"/>
              <a:gd name="connsiteX5399" fmla="*/ 543291 w 8938307"/>
              <a:gd name="connsiteY5399" fmla="*/ 974333 h 2993922"/>
              <a:gd name="connsiteX5400" fmla="*/ 2139263 w 8938307"/>
              <a:gd name="connsiteY5400" fmla="*/ 960563 h 2993922"/>
              <a:gd name="connsiteX5401" fmla="*/ 2144559 w 8938307"/>
              <a:gd name="connsiteY5401" fmla="*/ 971154 h 2993922"/>
              <a:gd name="connsiteX5402" fmla="*/ 2149853 w 8938307"/>
              <a:gd name="connsiteY5402" fmla="*/ 981744 h 2993922"/>
              <a:gd name="connsiteX5403" fmla="*/ 2160443 w 8938307"/>
              <a:gd name="connsiteY5403" fmla="*/ 981744 h 2993922"/>
              <a:gd name="connsiteX5404" fmla="*/ 2197509 w 8938307"/>
              <a:gd name="connsiteY5404" fmla="*/ 987040 h 2993922"/>
              <a:gd name="connsiteX5405" fmla="*/ 2223986 w 8938307"/>
              <a:gd name="connsiteY5405" fmla="*/ 992335 h 2993922"/>
              <a:gd name="connsiteX5406" fmla="*/ 2255757 w 8938307"/>
              <a:gd name="connsiteY5406" fmla="*/ 1002925 h 2993922"/>
              <a:gd name="connsiteX5407" fmla="*/ 2276938 w 8938307"/>
              <a:gd name="connsiteY5407" fmla="*/ 1013515 h 2993922"/>
              <a:gd name="connsiteX5408" fmla="*/ 2308710 w 8938307"/>
              <a:gd name="connsiteY5408" fmla="*/ 1013515 h 2993922"/>
              <a:gd name="connsiteX5409" fmla="*/ 2319299 w 8938307"/>
              <a:gd name="connsiteY5409" fmla="*/ 1002925 h 2993922"/>
              <a:gd name="connsiteX5410" fmla="*/ 2308710 w 8938307"/>
              <a:gd name="connsiteY5410" fmla="*/ 1002925 h 2993922"/>
              <a:gd name="connsiteX5411" fmla="*/ 2314005 w 8938307"/>
              <a:gd name="connsiteY5411" fmla="*/ 997629 h 2993922"/>
              <a:gd name="connsiteX5412" fmla="*/ 2298119 w 8938307"/>
              <a:gd name="connsiteY5412" fmla="*/ 992335 h 2993922"/>
              <a:gd name="connsiteX5413" fmla="*/ 2287529 w 8938307"/>
              <a:gd name="connsiteY5413" fmla="*/ 992335 h 2993922"/>
              <a:gd name="connsiteX5414" fmla="*/ 2287529 w 8938307"/>
              <a:gd name="connsiteY5414" fmla="*/ 981744 h 2993922"/>
              <a:gd name="connsiteX5415" fmla="*/ 2197509 w 8938307"/>
              <a:gd name="connsiteY5415" fmla="*/ 971154 h 2993922"/>
              <a:gd name="connsiteX5416" fmla="*/ 2149853 w 8938307"/>
              <a:gd name="connsiteY5416" fmla="*/ 960563 h 2993922"/>
              <a:gd name="connsiteX5417" fmla="*/ 1853322 w 8938307"/>
              <a:gd name="connsiteY5417" fmla="*/ 960563 h 2993922"/>
              <a:gd name="connsiteX5418" fmla="*/ 1858616 w 8938307"/>
              <a:gd name="connsiteY5418" fmla="*/ 960563 h 2993922"/>
              <a:gd name="connsiteX5419" fmla="*/ 1874503 w 8938307"/>
              <a:gd name="connsiteY5419" fmla="*/ 960563 h 2993922"/>
              <a:gd name="connsiteX5420" fmla="*/ 1916864 w 8938307"/>
              <a:gd name="connsiteY5420" fmla="*/ 981744 h 2993922"/>
              <a:gd name="connsiteX5421" fmla="*/ 1916864 w 8938307"/>
              <a:gd name="connsiteY5421" fmla="*/ 992335 h 2993922"/>
              <a:gd name="connsiteX5422" fmla="*/ 1927455 w 8938307"/>
              <a:gd name="connsiteY5422" fmla="*/ 992335 h 2993922"/>
              <a:gd name="connsiteX5423" fmla="*/ 1938045 w 8938307"/>
              <a:gd name="connsiteY5423" fmla="*/ 981744 h 2993922"/>
              <a:gd name="connsiteX5424" fmla="*/ 1938045 w 8938307"/>
              <a:gd name="connsiteY5424" fmla="*/ 992335 h 2993922"/>
              <a:gd name="connsiteX5425" fmla="*/ 1938045 w 8938307"/>
              <a:gd name="connsiteY5425" fmla="*/ 1002925 h 2993922"/>
              <a:gd name="connsiteX5426" fmla="*/ 1895684 w 8938307"/>
              <a:gd name="connsiteY5426" fmla="*/ 1002925 h 2993922"/>
              <a:gd name="connsiteX5427" fmla="*/ 1853322 w 8938307"/>
              <a:gd name="connsiteY5427" fmla="*/ 987040 h 2993922"/>
              <a:gd name="connsiteX5428" fmla="*/ 1832141 w 8938307"/>
              <a:gd name="connsiteY5428" fmla="*/ 971154 h 2993922"/>
              <a:gd name="connsiteX5429" fmla="*/ 1842731 w 8938307"/>
              <a:gd name="connsiteY5429" fmla="*/ 971154 h 2993922"/>
              <a:gd name="connsiteX5430" fmla="*/ 1853322 w 8938307"/>
              <a:gd name="connsiteY5430" fmla="*/ 960563 h 2993922"/>
              <a:gd name="connsiteX5431" fmla="*/ 1472067 w 8938307"/>
              <a:gd name="connsiteY5431" fmla="*/ 960563 h 2993922"/>
              <a:gd name="connsiteX5432" fmla="*/ 1472067 w 8938307"/>
              <a:gd name="connsiteY5432" fmla="*/ 971154 h 2993922"/>
              <a:gd name="connsiteX5433" fmla="*/ 1482658 w 8938307"/>
              <a:gd name="connsiteY5433" fmla="*/ 971154 h 2993922"/>
              <a:gd name="connsiteX5434" fmla="*/ 1535610 w 8938307"/>
              <a:gd name="connsiteY5434" fmla="*/ 992335 h 2993922"/>
              <a:gd name="connsiteX5435" fmla="*/ 1546200 w 8938307"/>
              <a:gd name="connsiteY5435" fmla="*/ 1002925 h 2993922"/>
              <a:gd name="connsiteX5436" fmla="*/ 1551496 w 8938307"/>
              <a:gd name="connsiteY5436" fmla="*/ 1002925 h 2993922"/>
              <a:gd name="connsiteX5437" fmla="*/ 1567381 w 8938307"/>
              <a:gd name="connsiteY5437" fmla="*/ 1002925 h 2993922"/>
              <a:gd name="connsiteX5438" fmla="*/ 1577971 w 8938307"/>
              <a:gd name="connsiteY5438" fmla="*/ 1002925 h 2993922"/>
              <a:gd name="connsiteX5439" fmla="*/ 1577971 w 8938307"/>
              <a:gd name="connsiteY5439" fmla="*/ 1013515 h 2993922"/>
              <a:gd name="connsiteX5440" fmla="*/ 1609742 w 8938307"/>
              <a:gd name="connsiteY5440" fmla="*/ 1013515 h 2993922"/>
              <a:gd name="connsiteX5441" fmla="*/ 1630923 w 8938307"/>
              <a:gd name="connsiteY5441" fmla="*/ 1013515 h 2993922"/>
              <a:gd name="connsiteX5442" fmla="*/ 1630923 w 8938307"/>
              <a:gd name="connsiteY5442" fmla="*/ 1024106 h 2993922"/>
              <a:gd name="connsiteX5443" fmla="*/ 1652104 w 8938307"/>
              <a:gd name="connsiteY5443" fmla="*/ 1024106 h 2993922"/>
              <a:gd name="connsiteX5444" fmla="*/ 1662694 w 8938307"/>
              <a:gd name="connsiteY5444" fmla="*/ 1024106 h 2993922"/>
              <a:gd name="connsiteX5445" fmla="*/ 1662694 w 8938307"/>
              <a:gd name="connsiteY5445" fmla="*/ 1034696 h 2993922"/>
              <a:gd name="connsiteX5446" fmla="*/ 1683875 w 8938307"/>
              <a:gd name="connsiteY5446" fmla="*/ 1055877 h 2993922"/>
              <a:gd name="connsiteX5447" fmla="*/ 1715646 w 8938307"/>
              <a:gd name="connsiteY5447" fmla="*/ 1066467 h 2993922"/>
              <a:gd name="connsiteX5448" fmla="*/ 1673285 w 8938307"/>
              <a:gd name="connsiteY5448" fmla="*/ 1066467 h 2993922"/>
              <a:gd name="connsiteX5449" fmla="*/ 1620333 w 8938307"/>
              <a:gd name="connsiteY5449" fmla="*/ 1055877 h 2993922"/>
              <a:gd name="connsiteX5450" fmla="*/ 1620333 w 8938307"/>
              <a:gd name="connsiteY5450" fmla="*/ 1045287 h 2993922"/>
              <a:gd name="connsiteX5451" fmla="*/ 1609742 w 8938307"/>
              <a:gd name="connsiteY5451" fmla="*/ 1045287 h 2993922"/>
              <a:gd name="connsiteX5452" fmla="*/ 1604448 w 8938307"/>
              <a:gd name="connsiteY5452" fmla="*/ 1050581 h 2993922"/>
              <a:gd name="connsiteX5453" fmla="*/ 1588562 w 8938307"/>
              <a:gd name="connsiteY5453" fmla="*/ 1045287 h 2993922"/>
              <a:gd name="connsiteX5454" fmla="*/ 1572677 w 8938307"/>
              <a:gd name="connsiteY5454" fmla="*/ 1045287 h 2993922"/>
              <a:gd name="connsiteX5455" fmla="*/ 1546200 w 8938307"/>
              <a:gd name="connsiteY5455" fmla="*/ 1045287 h 2993922"/>
              <a:gd name="connsiteX5456" fmla="*/ 1498544 w 8938307"/>
              <a:gd name="connsiteY5456" fmla="*/ 1039992 h 2993922"/>
              <a:gd name="connsiteX5457" fmla="*/ 1493248 w 8938307"/>
              <a:gd name="connsiteY5457" fmla="*/ 1034696 h 2993922"/>
              <a:gd name="connsiteX5458" fmla="*/ 1495895 w 8938307"/>
              <a:gd name="connsiteY5458" fmla="*/ 1026753 h 2993922"/>
              <a:gd name="connsiteX5459" fmla="*/ 1503838 w 8938307"/>
              <a:gd name="connsiteY5459" fmla="*/ 1024106 h 2993922"/>
              <a:gd name="connsiteX5460" fmla="*/ 1482658 w 8938307"/>
              <a:gd name="connsiteY5460" fmla="*/ 1013515 h 2993922"/>
              <a:gd name="connsiteX5461" fmla="*/ 1472067 w 8938307"/>
              <a:gd name="connsiteY5461" fmla="*/ 1024106 h 2993922"/>
              <a:gd name="connsiteX5462" fmla="*/ 1461477 w 8938307"/>
              <a:gd name="connsiteY5462" fmla="*/ 1034696 h 2993922"/>
              <a:gd name="connsiteX5463" fmla="*/ 1450886 w 8938307"/>
              <a:gd name="connsiteY5463" fmla="*/ 1024106 h 2993922"/>
              <a:gd name="connsiteX5464" fmla="*/ 1408525 w 8938307"/>
              <a:gd name="connsiteY5464" fmla="*/ 1034696 h 2993922"/>
              <a:gd name="connsiteX5465" fmla="*/ 1397934 w 8938307"/>
              <a:gd name="connsiteY5465" fmla="*/ 1034696 h 2993922"/>
              <a:gd name="connsiteX5466" fmla="*/ 1387344 w 8938307"/>
              <a:gd name="connsiteY5466" fmla="*/ 1034696 h 2993922"/>
              <a:gd name="connsiteX5467" fmla="*/ 1408525 w 8938307"/>
              <a:gd name="connsiteY5467" fmla="*/ 1055877 h 2993922"/>
              <a:gd name="connsiteX5468" fmla="*/ 1419114 w 8938307"/>
              <a:gd name="connsiteY5468" fmla="*/ 1066467 h 2993922"/>
              <a:gd name="connsiteX5469" fmla="*/ 1461477 w 8938307"/>
              <a:gd name="connsiteY5469" fmla="*/ 1077058 h 2993922"/>
              <a:gd name="connsiteX5470" fmla="*/ 1503838 w 8938307"/>
              <a:gd name="connsiteY5470" fmla="*/ 1087648 h 2993922"/>
              <a:gd name="connsiteX5471" fmla="*/ 1525019 w 8938307"/>
              <a:gd name="connsiteY5471" fmla="*/ 1092944 h 2993922"/>
              <a:gd name="connsiteX5472" fmla="*/ 1530314 w 8938307"/>
              <a:gd name="connsiteY5472" fmla="*/ 1077058 h 2993922"/>
              <a:gd name="connsiteX5473" fmla="*/ 1514429 w 8938307"/>
              <a:gd name="connsiteY5473" fmla="*/ 1077058 h 2993922"/>
              <a:gd name="connsiteX5474" fmla="*/ 1514429 w 8938307"/>
              <a:gd name="connsiteY5474" fmla="*/ 1066467 h 2993922"/>
              <a:gd name="connsiteX5475" fmla="*/ 1530314 w 8938307"/>
              <a:gd name="connsiteY5475" fmla="*/ 1055877 h 2993922"/>
              <a:gd name="connsiteX5476" fmla="*/ 1535610 w 8938307"/>
              <a:gd name="connsiteY5476" fmla="*/ 1066467 h 2993922"/>
              <a:gd name="connsiteX5477" fmla="*/ 1546200 w 8938307"/>
              <a:gd name="connsiteY5477" fmla="*/ 1071762 h 2993922"/>
              <a:gd name="connsiteX5478" fmla="*/ 1556790 w 8938307"/>
              <a:gd name="connsiteY5478" fmla="*/ 1077058 h 2993922"/>
              <a:gd name="connsiteX5479" fmla="*/ 1572677 w 8938307"/>
              <a:gd name="connsiteY5479" fmla="*/ 1082354 h 2993922"/>
              <a:gd name="connsiteX5480" fmla="*/ 1593856 w 8938307"/>
              <a:gd name="connsiteY5480" fmla="*/ 1087648 h 2993922"/>
              <a:gd name="connsiteX5481" fmla="*/ 1609742 w 8938307"/>
              <a:gd name="connsiteY5481" fmla="*/ 1087648 h 2993922"/>
              <a:gd name="connsiteX5482" fmla="*/ 1599152 w 8938307"/>
              <a:gd name="connsiteY5482" fmla="*/ 1098239 h 2993922"/>
              <a:gd name="connsiteX5483" fmla="*/ 1556790 w 8938307"/>
              <a:gd name="connsiteY5483" fmla="*/ 1087648 h 2993922"/>
              <a:gd name="connsiteX5484" fmla="*/ 1599152 w 8938307"/>
              <a:gd name="connsiteY5484" fmla="*/ 1108829 h 2993922"/>
              <a:gd name="connsiteX5485" fmla="*/ 1662694 w 8938307"/>
              <a:gd name="connsiteY5485" fmla="*/ 1119419 h 2993922"/>
              <a:gd name="connsiteX5486" fmla="*/ 1673285 w 8938307"/>
              <a:gd name="connsiteY5486" fmla="*/ 1108829 h 2993922"/>
              <a:gd name="connsiteX5487" fmla="*/ 1683875 w 8938307"/>
              <a:gd name="connsiteY5487" fmla="*/ 1092944 h 2993922"/>
              <a:gd name="connsiteX5488" fmla="*/ 1694466 w 8938307"/>
              <a:gd name="connsiteY5488" fmla="*/ 1087648 h 2993922"/>
              <a:gd name="connsiteX5489" fmla="*/ 1705056 w 8938307"/>
              <a:gd name="connsiteY5489" fmla="*/ 1077058 h 2993922"/>
              <a:gd name="connsiteX5490" fmla="*/ 1726237 w 8938307"/>
              <a:gd name="connsiteY5490" fmla="*/ 1055877 h 2993922"/>
              <a:gd name="connsiteX5491" fmla="*/ 1705056 w 8938307"/>
              <a:gd name="connsiteY5491" fmla="*/ 1045287 h 2993922"/>
              <a:gd name="connsiteX5492" fmla="*/ 1705056 w 8938307"/>
              <a:gd name="connsiteY5492" fmla="*/ 1034696 h 2993922"/>
              <a:gd name="connsiteX5493" fmla="*/ 1715646 w 8938307"/>
              <a:gd name="connsiteY5493" fmla="*/ 1034696 h 2993922"/>
              <a:gd name="connsiteX5494" fmla="*/ 1747418 w 8938307"/>
              <a:gd name="connsiteY5494" fmla="*/ 1045287 h 2993922"/>
              <a:gd name="connsiteX5495" fmla="*/ 1726237 w 8938307"/>
              <a:gd name="connsiteY5495" fmla="*/ 1034696 h 2993922"/>
              <a:gd name="connsiteX5496" fmla="*/ 1715646 w 8938307"/>
              <a:gd name="connsiteY5496" fmla="*/ 1034696 h 2993922"/>
              <a:gd name="connsiteX5497" fmla="*/ 1715646 w 8938307"/>
              <a:gd name="connsiteY5497" fmla="*/ 1024106 h 2993922"/>
              <a:gd name="connsiteX5498" fmla="*/ 1705056 w 8938307"/>
              <a:gd name="connsiteY5498" fmla="*/ 1024106 h 2993922"/>
              <a:gd name="connsiteX5499" fmla="*/ 1678581 w 8938307"/>
              <a:gd name="connsiteY5499" fmla="*/ 1013515 h 2993922"/>
              <a:gd name="connsiteX5500" fmla="*/ 1662694 w 8938307"/>
              <a:gd name="connsiteY5500" fmla="*/ 1013515 h 2993922"/>
              <a:gd name="connsiteX5501" fmla="*/ 1652104 w 8938307"/>
              <a:gd name="connsiteY5501" fmla="*/ 1024106 h 2993922"/>
              <a:gd name="connsiteX5502" fmla="*/ 1652104 w 8938307"/>
              <a:gd name="connsiteY5502" fmla="*/ 1013515 h 2993922"/>
              <a:gd name="connsiteX5503" fmla="*/ 1641514 w 8938307"/>
              <a:gd name="connsiteY5503" fmla="*/ 1002925 h 2993922"/>
              <a:gd name="connsiteX5504" fmla="*/ 1636218 w 8938307"/>
              <a:gd name="connsiteY5504" fmla="*/ 997629 h 2993922"/>
              <a:gd name="connsiteX5505" fmla="*/ 1620333 w 8938307"/>
              <a:gd name="connsiteY5505" fmla="*/ 992335 h 2993922"/>
              <a:gd name="connsiteX5506" fmla="*/ 1583266 w 8938307"/>
              <a:gd name="connsiteY5506" fmla="*/ 976448 h 2993922"/>
              <a:gd name="connsiteX5507" fmla="*/ 1535610 w 8938307"/>
              <a:gd name="connsiteY5507" fmla="*/ 971154 h 2993922"/>
              <a:gd name="connsiteX5508" fmla="*/ 1493248 w 8938307"/>
              <a:gd name="connsiteY5508" fmla="*/ 971154 h 2993922"/>
              <a:gd name="connsiteX5509" fmla="*/ 1493248 w 8938307"/>
              <a:gd name="connsiteY5509" fmla="*/ 960563 h 2993922"/>
              <a:gd name="connsiteX5510" fmla="*/ 1472067 w 8938307"/>
              <a:gd name="connsiteY5510" fmla="*/ 960563 h 2993922"/>
              <a:gd name="connsiteX5511" fmla="*/ 1450886 w 8938307"/>
              <a:gd name="connsiteY5511" fmla="*/ 960563 h 2993922"/>
              <a:gd name="connsiteX5512" fmla="*/ 1440296 w 8938307"/>
              <a:gd name="connsiteY5512" fmla="*/ 965858 h 2993922"/>
              <a:gd name="connsiteX5513" fmla="*/ 1450886 w 8938307"/>
              <a:gd name="connsiteY5513" fmla="*/ 971154 h 2993922"/>
              <a:gd name="connsiteX5514" fmla="*/ 1461477 w 8938307"/>
              <a:gd name="connsiteY5514" fmla="*/ 971154 h 2993922"/>
              <a:gd name="connsiteX5515" fmla="*/ 1175535 w 8938307"/>
              <a:gd name="connsiteY5515" fmla="*/ 960563 h 2993922"/>
              <a:gd name="connsiteX5516" fmla="*/ 1186126 w 8938307"/>
              <a:gd name="connsiteY5516" fmla="*/ 960563 h 2993922"/>
              <a:gd name="connsiteX5517" fmla="*/ 1196717 w 8938307"/>
              <a:gd name="connsiteY5517" fmla="*/ 971154 h 2993922"/>
              <a:gd name="connsiteX5518" fmla="*/ 1186126 w 8938307"/>
              <a:gd name="connsiteY5518" fmla="*/ 971154 h 2993922"/>
              <a:gd name="connsiteX5519" fmla="*/ 1180832 w 8938307"/>
              <a:gd name="connsiteY5519" fmla="*/ 965858 h 2993922"/>
              <a:gd name="connsiteX5520" fmla="*/ 1175535 w 8938307"/>
              <a:gd name="connsiteY5520" fmla="*/ 960563 h 2993922"/>
              <a:gd name="connsiteX5521" fmla="*/ 2478156 w 8938307"/>
              <a:gd name="connsiteY5521" fmla="*/ 953944 h 2993922"/>
              <a:gd name="connsiteX5522" fmla="*/ 2467566 w 8938307"/>
              <a:gd name="connsiteY5522" fmla="*/ 960563 h 2993922"/>
              <a:gd name="connsiteX5523" fmla="*/ 2456975 w 8938307"/>
              <a:gd name="connsiteY5523" fmla="*/ 960563 h 2993922"/>
              <a:gd name="connsiteX5524" fmla="*/ 2483450 w 8938307"/>
              <a:gd name="connsiteY5524" fmla="*/ 965858 h 2993922"/>
              <a:gd name="connsiteX5525" fmla="*/ 2488746 w 8938307"/>
              <a:gd name="connsiteY5525" fmla="*/ 971154 h 2993922"/>
              <a:gd name="connsiteX5526" fmla="*/ 2552289 w 8938307"/>
              <a:gd name="connsiteY5526" fmla="*/ 981744 h 2993922"/>
              <a:gd name="connsiteX5527" fmla="*/ 2509927 w 8938307"/>
              <a:gd name="connsiteY5527" fmla="*/ 960563 h 2993922"/>
              <a:gd name="connsiteX5528" fmla="*/ 2488746 w 8938307"/>
              <a:gd name="connsiteY5528" fmla="*/ 955269 h 2993922"/>
              <a:gd name="connsiteX5529" fmla="*/ 2478156 w 8938307"/>
              <a:gd name="connsiteY5529" fmla="*/ 953944 h 2993922"/>
              <a:gd name="connsiteX5530" fmla="*/ 8832403 w 8938307"/>
              <a:gd name="connsiteY5530" fmla="*/ 949973 h 2993922"/>
              <a:gd name="connsiteX5531" fmla="*/ 8853583 w 8938307"/>
              <a:gd name="connsiteY5531" fmla="*/ 955269 h 2993922"/>
              <a:gd name="connsiteX5532" fmla="*/ 8901240 w 8938307"/>
              <a:gd name="connsiteY5532" fmla="*/ 971154 h 2993922"/>
              <a:gd name="connsiteX5533" fmla="*/ 8938307 w 8938307"/>
              <a:gd name="connsiteY5533" fmla="*/ 981744 h 2993922"/>
              <a:gd name="connsiteX5534" fmla="*/ 8917126 w 8938307"/>
              <a:gd name="connsiteY5534" fmla="*/ 981744 h 2993922"/>
              <a:gd name="connsiteX5535" fmla="*/ 8895945 w 8938307"/>
              <a:gd name="connsiteY5535" fmla="*/ 976448 h 2993922"/>
              <a:gd name="connsiteX5536" fmla="*/ 8874765 w 8938307"/>
              <a:gd name="connsiteY5536" fmla="*/ 971154 h 2993922"/>
              <a:gd name="connsiteX5537" fmla="*/ 8832403 w 8938307"/>
              <a:gd name="connsiteY5537" fmla="*/ 949973 h 2993922"/>
              <a:gd name="connsiteX5538" fmla="*/ 8271112 w 8938307"/>
              <a:gd name="connsiteY5538" fmla="*/ 949973 h 2993922"/>
              <a:gd name="connsiteX5539" fmla="*/ 8334654 w 8938307"/>
              <a:gd name="connsiteY5539" fmla="*/ 960563 h 2993922"/>
              <a:gd name="connsiteX5540" fmla="*/ 8324064 w 8938307"/>
              <a:gd name="connsiteY5540" fmla="*/ 960563 h 2993922"/>
              <a:gd name="connsiteX5541" fmla="*/ 8302883 w 8938307"/>
              <a:gd name="connsiteY5541" fmla="*/ 960563 h 2993922"/>
              <a:gd name="connsiteX5542" fmla="*/ 8281702 w 8938307"/>
              <a:gd name="connsiteY5542" fmla="*/ 960563 h 2993922"/>
              <a:gd name="connsiteX5543" fmla="*/ 8271112 w 8938307"/>
              <a:gd name="connsiteY5543" fmla="*/ 949973 h 2993922"/>
              <a:gd name="connsiteX5544" fmla="*/ 7254432 w 8938307"/>
              <a:gd name="connsiteY5544" fmla="*/ 949973 h 2993922"/>
              <a:gd name="connsiteX5545" fmla="*/ 7275612 w 8938307"/>
              <a:gd name="connsiteY5545" fmla="*/ 960563 h 2993922"/>
              <a:gd name="connsiteX5546" fmla="*/ 7286203 w 8938307"/>
              <a:gd name="connsiteY5546" fmla="*/ 960563 h 2993922"/>
              <a:gd name="connsiteX5547" fmla="*/ 2435794 w 8938307"/>
              <a:gd name="connsiteY5547" fmla="*/ 949973 h 2993922"/>
              <a:gd name="connsiteX5548" fmla="*/ 2435794 w 8938307"/>
              <a:gd name="connsiteY5548" fmla="*/ 960563 h 2993922"/>
              <a:gd name="connsiteX5549" fmla="*/ 2446385 w 8938307"/>
              <a:gd name="connsiteY5549" fmla="*/ 960563 h 2993922"/>
              <a:gd name="connsiteX5550" fmla="*/ 2435794 w 8938307"/>
              <a:gd name="connsiteY5550" fmla="*/ 949973 h 2993922"/>
              <a:gd name="connsiteX5551" fmla="*/ 603653 w 8938307"/>
              <a:gd name="connsiteY5551" fmla="*/ 939383 h 2993922"/>
              <a:gd name="connsiteX5552" fmla="*/ 630128 w 8938307"/>
              <a:gd name="connsiteY5552" fmla="*/ 944677 h 2993922"/>
              <a:gd name="connsiteX5553" fmla="*/ 646015 w 8938307"/>
              <a:gd name="connsiteY5553" fmla="*/ 960563 h 2993922"/>
              <a:gd name="connsiteX5554" fmla="*/ 656605 w 8938307"/>
              <a:gd name="connsiteY5554" fmla="*/ 981744 h 2993922"/>
              <a:gd name="connsiteX5555" fmla="*/ 667195 w 8938307"/>
              <a:gd name="connsiteY5555" fmla="*/ 992335 h 2993922"/>
              <a:gd name="connsiteX5556" fmla="*/ 656605 w 8938307"/>
              <a:gd name="connsiteY5556" fmla="*/ 992335 h 2993922"/>
              <a:gd name="connsiteX5557" fmla="*/ 614243 w 8938307"/>
              <a:gd name="connsiteY5557" fmla="*/ 971154 h 2993922"/>
              <a:gd name="connsiteX5558" fmla="*/ 603653 w 8938307"/>
              <a:gd name="connsiteY5558" fmla="*/ 939383 h 2993922"/>
              <a:gd name="connsiteX5559" fmla="*/ 8461739 w 8938307"/>
              <a:gd name="connsiteY5559" fmla="*/ 928792 h 2993922"/>
              <a:gd name="connsiteX5560" fmla="*/ 8482920 w 8938307"/>
              <a:gd name="connsiteY5560" fmla="*/ 939383 h 2993922"/>
              <a:gd name="connsiteX5561" fmla="*/ 8546462 w 8938307"/>
              <a:gd name="connsiteY5561" fmla="*/ 949973 h 2993922"/>
              <a:gd name="connsiteX5562" fmla="*/ 8599414 w 8938307"/>
              <a:gd name="connsiteY5562" fmla="*/ 971154 h 2993922"/>
              <a:gd name="connsiteX5563" fmla="*/ 8615299 w 8938307"/>
              <a:gd name="connsiteY5563" fmla="*/ 971154 h 2993922"/>
              <a:gd name="connsiteX5564" fmla="*/ 8625889 w 8938307"/>
              <a:gd name="connsiteY5564" fmla="*/ 971154 h 2993922"/>
              <a:gd name="connsiteX5565" fmla="*/ 8636480 w 8938307"/>
              <a:gd name="connsiteY5565" fmla="*/ 971154 h 2993922"/>
              <a:gd name="connsiteX5566" fmla="*/ 8641775 w 8938307"/>
              <a:gd name="connsiteY5566" fmla="*/ 981744 h 2993922"/>
              <a:gd name="connsiteX5567" fmla="*/ 8652366 w 8938307"/>
              <a:gd name="connsiteY5567" fmla="*/ 981744 h 2993922"/>
              <a:gd name="connsiteX5568" fmla="*/ 8662957 w 8938307"/>
              <a:gd name="connsiteY5568" fmla="*/ 981744 h 2993922"/>
              <a:gd name="connsiteX5569" fmla="*/ 8662957 w 8938307"/>
              <a:gd name="connsiteY5569" fmla="*/ 992335 h 2993922"/>
              <a:gd name="connsiteX5570" fmla="*/ 8726499 w 8938307"/>
              <a:gd name="connsiteY5570" fmla="*/ 1013515 h 2993922"/>
              <a:gd name="connsiteX5571" fmla="*/ 8710613 w 8938307"/>
              <a:gd name="connsiteY5571" fmla="*/ 1013515 h 2993922"/>
              <a:gd name="connsiteX5572" fmla="*/ 8678843 w 8938307"/>
              <a:gd name="connsiteY5572" fmla="*/ 1008220 h 2993922"/>
              <a:gd name="connsiteX5573" fmla="*/ 8641775 w 8938307"/>
              <a:gd name="connsiteY5573" fmla="*/ 997629 h 2993922"/>
              <a:gd name="connsiteX5574" fmla="*/ 8599414 w 8938307"/>
              <a:gd name="connsiteY5574" fmla="*/ 992335 h 2993922"/>
              <a:gd name="connsiteX5575" fmla="*/ 8557053 w 8938307"/>
              <a:gd name="connsiteY5575" fmla="*/ 981744 h 2993922"/>
              <a:gd name="connsiteX5576" fmla="*/ 8546462 w 8938307"/>
              <a:gd name="connsiteY5576" fmla="*/ 971154 h 2993922"/>
              <a:gd name="connsiteX5577" fmla="*/ 8535871 w 8938307"/>
              <a:gd name="connsiteY5577" fmla="*/ 971154 h 2993922"/>
              <a:gd name="connsiteX5578" fmla="*/ 8525281 w 8938307"/>
              <a:gd name="connsiteY5578" fmla="*/ 971154 h 2993922"/>
              <a:gd name="connsiteX5579" fmla="*/ 8477624 w 8938307"/>
              <a:gd name="connsiteY5579" fmla="*/ 955269 h 2993922"/>
              <a:gd name="connsiteX5580" fmla="*/ 8451148 w 8938307"/>
              <a:gd name="connsiteY5580" fmla="*/ 939383 h 2993922"/>
              <a:gd name="connsiteX5581" fmla="*/ 1376752 w 8938307"/>
              <a:gd name="connsiteY5581" fmla="*/ 928792 h 2993922"/>
              <a:gd name="connsiteX5582" fmla="*/ 1366162 w 8938307"/>
              <a:gd name="connsiteY5582" fmla="*/ 934087 h 2993922"/>
              <a:gd name="connsiteX5583" fmla="*/ 1376752 w 8938307"/>
              <a:gd name="connsiteY5583" fmla="*/ 939383 h 2993922"/>
              <a:gd name="connsiteX5584" fmla="*/ 1397934 w 8938307"/>
              <a:gd name="connsiteY5584" fmla="*/ 939383 h 2993922"/>
              <a:gd name="connsiteX5585" fmla="*/ 1313210 w 8938307"/>
              <a:gd name="connsiteY5585" fmla="*/ 918202 h 2993922"/>
              <a:gd name="connsiteX5586" fmla="*/ 1323802 w 8938307"/>
              <a:gd name="connsiteY5586" fmla="*/ 928792 h 2993922"/>
              <a:gd name="connsiteX5587" fmla="*/ 1355573 w 8938307"/>
              <a:gd name="connsiteY5587" fmla="*/ 928792 h 2993922"/>
              <a:gd name="connsiteX5588" fmla="*/ 1260258 w 8938307"/>
              <a:gd name="connsiteY5588" fmla="*/ 918202 h 2993922"/>
              <a:gd name="connsiteX5589" fmla="*/ 1260258 w 8938307"/>
              <a:gd name="connsiteY5589" fmla="*/ 928792 h 2993922"/>
              <a:gd name="connsiteX5590" fmla="*/ 1270849 w 8938307"/>
              <a:gd name="connsiteY5590" fmla="*/ 918202 h 2993922"/>
              <a:gd name="connsiteX5591" fmla="*/ 1260258 w 8938307"/>
              <a:gd name="connsiteY5591" fmla="*/ 918202 h 2993922"/>
              <a:gd name="connsiteX5592" fmla="*/ 1980407 w 8938307"/>
              <a:gd name="connsiteY5592" fmla="*/ 907611 h 2993922"/>
              <a:gd name="connsiteX5593" fmla="*/ 1969816 w 8938307"/>
              <a:gd name="connsiteY5593" fmla="*/ 918202 h 2993922"/>
              <a:gd name="connsiteX5594" fmla="*/ 1980407 w 8938307"/>
              <a:gd name="connsiteY5594" fmla="*/ 918202 h 2993922"/>
              <a:gd name="connsiteX5595" fmla="*/ 1980407 w 8938307"/>
              <a:gd name="connsiteY5595" fmla="*/ 907611 h 2993922"/>
              <a:gd name="connsiteX5596" fmla="*/ 381254 w 8938307"/>
              <a:gd name="connsiteY5596" fmla="*/ 907611 h 2993922"/>
              <a:gd name="connsiteX5597" fmla="*/ 413026 w 8938307"/>
              <a:gd name="connsiteY5597" fmla="*/ 918202 h 2993922"/>
              <a:gd name="connsiteX5598" fmla="*/ 529521 w 8938307"/>
              <a:gd name="connsiteY5598" fmla="*/ 981744 h 2993922"/>
              <a:gd name="connsiteX5599" fmla="*/ 571882 w 8938307"/>
              <a:gd name="connsiteY5599" fmla="*/ 1002925 h 2993922"/>
              <a:gd name="connsiteX5600" fmla="*/ 593062 w 8938307"/>
              <a:gd name="connsiteY5600" fmla="*/ 1008220 h 2993922"/>
              <a:gd name="connsiteX5601" fmla="*/ 614243 w 8938307"/>
              <a:gd name="connsiteY5601" fmla="*/ 1013515 h 2993922"/>
              <a:gd name="connsiteX5602" fmla="*/ 635425 w 8938307"/>
              <a:gd name="connsiteY5602" fmla="*/ 1034696 h 2993922"/>
              <a:gd name="connsiteX5603" fmla="*/ 656605 w 8938307"/>
              <a:gd name="connsiteY5603" fmla="*/ 1045287 h 2993922"/>
              <a:gd name="connsiteX5604" fmla="*/ 656605 w 8938307"/>
              <a:gd name="connsiteY5604" fmla="*/ 1055877 h 2993922"/>
              <a:gd name="connsiteX5605" fmla="*/ 603653 w 8938307"/>
              <a:gd name="connsiteY5605" fmla="*/ 1034696 h 2993922"/>
              <a:gd name="connsiteX5606" fmla="*/ 534816 w 8938307"/>
              <a:gd name="connsiteY5606" fmla="*/ 997629 h 2993922"/>
              <a:gd name="connsiteX5607" fmla="*/ 497749 w 8938307"/>
              <a:gd name="connsiteY5607" fmla="*/ 981744 h 2993922"/>
              <a:gd name="connsiteX5608" fmla="*/ 413026 w 8938307"/>
              <a:gd name="connsiteY5608" fmla="*/ 949973 h 2993922"/>
              <a:gd name="connsiteX5609" fmla="*/ 402435 w 8938307"/>
              <a:gd name="connsiteY5609" fmla="*/ 939383 h 2993922"/>
              <a:gd name="connsiteX5610" fmla="*/ 381254 w 8938307"/>
              <a:gd name="connsiteY5610" fmla="*/ 939383 h 2993922"/>
              <a:gd name="connsiteX5611" fmla="*/ 365368 w 8938307"/>
              <a:gd name="connsiteY5611" fmla="*/ 928792 h 2993922"/>
              <a:gd name="connsiteX5612" fmla="*/ 365368 w 8938307"/>
              <a:gd name="connsiteY5612" fmla="*/ 912906 h 2993922"/>
              <a:gd name="connsiteX5613" fmla="*/ 381254 w 8938307"/>
              <a:gd name="connsiteY5613" fmla="*/ 907611 h 2993922"/>
              <a:gd name="connsiteX5614" fmla="*/ 1993645 w 8938307"/>
              <a:gd name="connsiteY5614" fmla="*/ 899668 h 2993922"/>
              <a:gd name="connsiteX5615" fmla="*/ 1990997 w 8938307"/>
              <a:gd name="connsiteY5615" fmla="*/ 902317 h 2993922"/>
              <a:gd name="connsiteX5616" fmla="*/ 2012178 w 8938307"/>
              <a:gd name="connsiteY5616" fmla="*/ 907611 h 2993922"/>
              <a:gd name="connsiteX5617" fmla="*/ 2033359 w 8938307"/>
              <a:gd name="connsiteY5617" fmla="*/ 918202 h 2993922"/>
              <a:gd name="connsiteX5618" fmla="*/ 2012178 w 8938307"/>
              <a:gd name="connsiteY5618" fmla="*/ 928792 h 2993922"/>
              <a:gd name="connsiteX5619" fmla="*/ 2022769 w 8938307"/>
              <a:gd name="connsiteY5619" fmla="*/ 939383 h 2993922"/>
              <a:gd name="connsiteX5620" fmla="*/ 2054540 w 8938307"/>
              <a:gd name="connsiteY5620" fmla="*/ 949973 h 2993922"/>
              <a:gd name="connsiteX5621" fmla="*/ 2086311 w 8938307"/>
              <a:gd name="connsiteY5621" fmla="*/ 949973 h 2993922"/>
              <a:gd name="connsiteX5622" fmla="*/ 2107491 w 8938307"/>
              <a:gd name="connsiteY5622" fmla="*/ 949973 h 2993922"/>
              <a:gd name="connsiteX5623" fmla="*/ 2096901 w 8938307"/>
              <a:gd name="connsiteY5623" fmla="*/ 939383 h 2993922"/>
              <a:gd name="connsiteX5624" fmla="*/ 2086311 w 8938307"/>
              <a:gd name="connsiteY5624" fmla="*/ 939383 h 2993922"/>
              <a:gd name="connsiteX5625" fmla="*/ 2075721 w 8938307"/>
              <a:gd name="connsiteY5625" fmla="*/ 939383 h 2993922"/>
              <a:gd name="connsiteX5626" fmla="*/ 2075721 w 8938307"/>
              <a:gd name="connsiteY5626" fmla="*/ 918202 h 2993922"/>
              <a:gd name="connsiteX5627" fmla="*/ 2086311 w 8938307"/>
              <a:gd name="connsiteY5627" fmla="*/ 918202 h 2993922"/>
              <a:gd name="connsiteX5628" fmla="*/ 2075721 w 8938307"/>
              <a:gd name="connsiteY5628" fmla="*/ 907611 h 2993922"/>
              <a:gd name="connsiteX5629" fmla="*/ 2043949 w 8938307"/>
              <a:gd name="connsiteY5629" fmla="*/ 907611 h 2993922"/>
              <a:gd name="connsiteX5630" fmla="*/ 2012178 w 8938307"/>
              <a:gd name="connsiteY5630" fmla="*/ 902317 h 2993922"/>
              <a:gd name="connsiteX5631" fmla="*/ 2001587 w 8938307"/>
              <a:gd name="connsiteY5631" fmla="*/ 902317 h 2993922"/>
              <a:gd name="connsiteX5632" fmla="*/ 1993645 w 8938307"/>
              <a:gd name="connsiteY5632" fmla="*/ 899668 h 2993922"/>
              <a:gd name="connsiteX5633" fmla="*/ 8472329 w 8938307"/>
              <a:gd name="connsiteY5633" fmla="*/ 897021 h 2993922"/>
              <a:gd name="connsiteX5634" fmla="*/ 8482920 w 8938307"/>
              <a:gd name="connsiteY5634" fmla="*/ 897021 h 2993922"/>
              <a:gd name="connsiteX5635" fmla="*/ 8472329 w 8938307"/>
              <a:gd name="connsiteY5635" fmla="*/ 907611 h 2993922"/>
              <a:gd name="connsiteX5636" fmla="*/ 2425203 w 8938307"/>
              <a:gd name="connsiteY5636" fmla="*/ 886431 h 2993922"/>
              <a:gd name="connsiteX5637" fmla="*/ 2435794 w 8938307"/>
              <a:gd name="connsiteY5637" fmla="*/ 897021 h 2993922"/>
              <a:gd name="connsiteX5638" fmla="*/ 2435794 w 8938307"/>
              <a:gd name="connsiteY5638" fmla="*/ 886431 h 2993922"/>
              <a:gd name="connsiteX5639" fmla="*/ 2425203 w 8938307"/>
              <a:gd name="connsiteY5639" fmla="*/ 886431 h 2993922"/>
              <a:gd name="connsiteX5640" fmla="*/ 1874503 w 8938307"/>
              <a:gd name="connsiteY5640" fmla="*/ 886431 h 2993922"/>
              <a:gd name="connsiteX5641" fmla="*/ 1874503 w 8938307"/>
              <a:gd name="connsiteY5641" fmla="*/ 897021 h 2993922"/>
              <a:gd name="connsiteX5642" fmla="*/ 1885093 w 8938307"/>
              <a:gd name="connsiteY5642" fmla="*/ 886431 h 2993922"/>
              <a:gd name="connsiteX5643" fmla="*/ 1334392 w 8938307"/>
              <a:gd name="connsiteY5643" fmla="*/ 886431 h 2993922"/>
              <a:gd name="connsiteX5644" fmla="*/ 1323802 w 8938307"/>
              <a:gd name="connsiteY5644" fmla="*/ 897021 h 2993922"/>
              <a:gd name="connsiteX5645" fmla="*/ 1313210 w 8938307"/>
              <a:gd name="connsiteY5645" fmla="*/ 897021 h 2993922"/>
              <a:gd name="connsiteX5646" fmla="*/ 1334392 w 8938307"/>
              <a:gd name="connsiteY5646" fmla="*/ 907611 h 2993922"/>
              <a:gd name="connsiteX5647" fmla="*/ 1355573 w 8938307"/>
              <a:gd name="connsiteY5647" fmla="*/ 912906 h 2993922"/>
              <a:gd name="connsiteX5648" fmla="*/ 1360867 w 8938307"/>
              <a:gd name="connsiteY5648" fmla="*/ 912906 h 2993922"/>
              <a:gd name="connsiteX5649" fmla="*/ 1360867 w 8938307"/>
              <a:gd name="connsiteY5649" fmla="*/ 902317 h 2993922"/>
              <a:gd name="connsiteX5650" fmla="*/ 1344982 w 8938307"/>
              <a:gd name="connsiteY5650" fmla="*/ 897021 h 2993922"/>
              <a:gd name="connsiteX5651" fmla="*/ 1334392 w 8938307"/>
              <a:gd name="connsiteY5651" fmla="*/ 886431 h 2993922"/>
              <a:gd name="connsiteX5652" fmla="*/ 1281440 w 8938307"/>
              <a:gd name="connsiteY5652" fmla="*/ 886431 h 2993922"/>
              <a:gd name="connsiteX5653" fmla="*/ 1292030 w 8938307"/>
              <a:gd name="connsiteY5653" fmla="*/ 897021 h 2993922"/>
              <a:gd name="connsiteX5654" fmla="*/ 1302621 w 8938307"/>
              <a:gd name="connsiteY5654" fmla="*/ 886431 h 2993922"/>
              <a:gd name="connsiteX5655" fmla="*/ 1292030 w 8938307"/>
              <a:gd name="connsiteY5655" fmla="*/ 886431 h 2993922"/>
              <a:gd name="connsiteX5656" fmla="*/ 1281440 w 8938307"/>
              <a:gd name="connsiteY5656" fmla="*/ 886431 h 2993922"/>
              <a:gd name="connsiteX5657" fmla="*/ 8387606 w 8938307"/>
              <a:gd name="connsiteY5657" fmla="*/ 875840 h 2993922"/>
              <a:gd name="connsiteX5658" fmla="*/ 8429968 w 8938307"/>
              <a:gd name="connsiteY5658" fmla="*/ 886431 h 2993922"/>
              <a:gd name="connsiteX5659" fmla="*/ 8408787 w 8938307"/>
              <a:gd name="connsiteY5659" fmla="*/ 886431 h 2993922"/>
              <a:gd name="connsiteX5660" fmla="*/ 8387606 w 8938307"/>
              <a:gd name="connsiteY5660" fmla="*/ 875840 h 2993922"/>
              <a:gd name="connsiteX5661" fmla="*/ 6973785 w 8938307"/>
              <a:gd name="connsiteY5661" fmla="*/ 875840 h 2993922"/>
              <a:gd name="connsiteX5662" fmla="*/ 6968491 w 8938307"/>
              <a:gd name="connsiteY5662" fmla="*/ 886431 h 2993922"/>
              <a:gd name="connsiteX5663" fmla="*/ 6979081 w 8938307"/>
              <a:gd name="connsiteY5663" fmla="*/ 886431 h 2993922"/>
              <a:gd name="connsiteX5664" fmla="*/ 6973785 w 8938307"/>
              <a:gd name="connsiteY5664" fmla="*/ 875840 h 2993922"/>
              <a:gd name="connsiteX5665" fmla="*/ 2404023 w 8938307"/>
              <a:gd name="connsiteY5665" fmla="*/ 875840 h 2993922"/>
              <a:gd name="connsiteX5666" fmla="*/ 2404023 w 8938307"/>
              <a:gd name="connsiteY5666" fmla="*/ 886431 h 2993922"/>
              <a:gd name="connsiteX5667" fmla="*/ 2414614 w 8938307"/>
              <a:gd name="connsiteY5667" fmla="*/ 886431 h 2993922"/>
              <a:gd name="connsiteX5668" fmla="*/ 2404023 w 8938307"/>
              <a:gd name="connsiteY5668" fmla="*/ 875840 h 2993922"/>
              <a:gd name="connsiteX5669" fmla="*/ 2202805 w 8938307"/>
              <a:gd name="connsiteY5669" fmla="*/ 875840 h 2993922"/>
              <a:gd name="connsiteX5670" fmla="*/ 2223986 w 8938307"/>
              <a:gd name="connsiteY5670" fmla="*/ 897021 h 2993922"/>
              <a:gd name="connsiteX5671" fmla="*/ 2234577 w 8938307"/>
              <a:gd name="connsiteY5671" fmla="*/ 897021 h 2993922"/>
              <a:gd name="connsiteX5672" fmla="*/ 2255757 w 8938307"/>
              <a:gd name="connsiteY5672" fmla="*/ 897021 h 2993922"/>
              <a:gd name="connsiteX5673" fmla="*/ 2282234 w 8938307"/>
              <a:gd name="connsiteY5673" fmla="*/ 907611 h 2993922"/>
              <a:gd name="connsiteX5674" fmla="*/ 2287529 w 8938307"/>
              <a:gd name="connsiteY5674" fmla="*/ 907611 h 2993922"/>
              <a:gd name="connsiteX5675" fmla="*/ 2287529 w 8938307"/>
              <a:gd name="connsiteY5675" fmla="*/ 897021 h 2993922"/>
              <a:gd name="connsiteX5676" fmla="*/ 2298119 w 8938307"/>
              <a:gd name="connsiteY5676" fmla="*/ 907611 h 2993922"/>
              <a:gd name="connsiteX5677" fmla="*/ 2308710 w 8938307"/>
              <a:gd name="connsiteY5677" fmla="*/ 918202 h 2993922"/>
              <a:gd name="connsiteX5678" fmla="*/ 2340481 w 8938307"/>
              <a:gd name="connsiteY5678" fmla="*/ 928792 h 2993922"/>
              <a:gd name="connsiteX5679" fmla="*/ 2382842 w 8938307"/>
              <a:gd name="connsiteY5679" fmla="*/ 939383 h 2993922"/>
              <a:gd name="connsiteX5680" fmla="*/ 2393433 w 8938307"/>
              <a:gd name="connsiteY5680" fmla="*/ 939383 h 2993922"/>
              <a:gd name="connsiteX5681" fmla="*/ 2382842 w 8938307"/>
              <a:gd name="connsiteY5681" fmla="*/ 923496 h 2993922"/>
              <a:gd name="connsiteX5682" fmla="*/ 2361662 w 8938307"/>
              <a:gd name="connsiteY5682" fmla="*/ 918202 h 2993922"/>
              <a:gd name="connsiteX5683" fmla="*/ 2340481 w 8938307"/>
              <a:gd name="connsiteY5683" fmla="*/ 907611 h 2993922"/>
              <a:gd name="connsiteX5684" fmla="*/ 2324594 w 8938307"/>
              <a:gd name="connsiteY5684" fmla="*/ 907611 h 2993922"/>
              <a:gd name="connsiteX5685" fmla="*/ 2314005 w 8938307"/>
              <a:gd name="connsiteY5685" fmla="*/ 902317 h 2993922"/>
              <a:gd name="connsiteX5686" fmla="*/ 2308710 w 8938307"/>
              <a:gd name="connsiteY5686" fmla="*/ 897021 h 2993922"/>
              <a:gd name="connsiteX5687" fmla="*/ 2276938 w 8938307"/>
              <a:gd name="connsiteY5687" fmla="*/ 886431 h 2993922"/>
              <a:gd name="connsiteX5688" fmla="*/ 2223986 w 8938307"/>
              <a:gd name="connsiteY5688" fmla="*/ 875840 h 2993922"/>
              <a:gd name="connsiteX5689" fmla="*/ 2340481 w 8938307"/>
              <a:gd name="connsiteY5689" fmla="*/ 865250 h 2993922"/>
              <a:gd name="connsiteX5690" fmla="*/ 2361662 w 8938307"/>
              <a:gd name="connsiteY5690" fmla="*/ 875840 h 2993922"/>
              <a:gd name="connsiteX5691" fmla="*/ 2361662 w 8938307"/>
              <a:gd name="connsiteY5691" fmla="*/ 865250 h 2993922"/>
              <a:gd name="connsiteX5692" fmla="*/ 2186919 w 8938307"/>
              <a:gd name="connsiteY5692" fmla="*/ 865250 h 2993922"/>
              <a:gd name="connsiteX5693" fmla="*/ 2181625 w 8938307"/>
              <a:gd name="connsiteY5693" fmla="*/ 875840 h 2993922"/>
              <a:gd name="connsiteX5694" fmla="*/ 2192215 w 8938307"/>
              <a:gd name="connsiteY5694" fmla="*/ 870544 h 2993922"/>
              <a:gd name="connsiteX5695" fmla="*/ 2186919 w 8938307"/>
              <a:gd name="connsiteY5695" fmla="*/ 865250 h 2993922"/>
              <a:gd name="connsiteX5696" fmla="*/ 1525019 w 8938307"/>
              <a:gd name="connsiteY5696" fmla="*/ 865250 h 2993922"/>
              <a:gd name="connsiteX5697" fmla="*/ 1535610 w 8938307"/>
              <a:gd name="connsiteY5697" fmla="*/ 875840 h 2993922"/>
              <a:gd name="connsiteX5698" fmla="*/ 1535610 w 8938307"/>
              <a:gd name="connsiteY5698" fmla="*/ 886431 h 2993922"/>
              <a:gd name="connsiteX5699" fmla="*/ 1525019 w 8938307"/>
              <a:gd name="connsiteY5699" fmla="*/ 886431 h 2993922"/>
              <a:gd name="connsiteX5700" fmla="*/ 1525019 w 8938307"/>
              <a:gd name="connsiteY5700" fmla="*/ 875840 h 2993922"/>
              <a:gd name="connsiteX5701" fmla="*/ 1525019 w 8938307"/>
              <a:gd name="connsiteY5701" fmla="*/ 865250 h 2993922"/>
              <a:gd name="connsiteX5702" fmla="*/ 1228487 w 8938307"/>
              <a:gd name="connsiteY5702" fmla="*/ 865250 h 2993922"/>
              <a:gd name="connsiteX5703" fmla="*/ 1249669 w 8938307"/>
              <a:gd name="connsiteY5703" fmla="*/ 875840 h 2993922"/>
              <a:gd name="connsiteX5704" fmla="*/ 1239078 w 8938307"/>
              <a:gd name="connsiteY5704" fmla="*/ 865250 h 2993922"/>
              <a:gd name="connsiteX5705" fmla="*/ 1207306 w 8938307"/>
              <a:gd name="connsiteY5705" fmla="*/ 865250 h 2993922"/>
              <a:gd name="connsiteX5706" fmla="*/ 1207306 w 8938307"/>
              <a:gd name="connsiteY5706" fmla="*/ 875840 h 2993922"/>
              <a:gd name="connsiteX5707" fmla="*/ 1217897 w 8938307"/>
              <a:gd name="connsiteY5707" fmla="*/ 865250 h 2993922"/>
              <a:gd name="connsiteX5708" fmla="*/ 1143765 w 8938307"/>
              <a:gd name="connsiteY5708" fmla="*/ 854659 h 2993922"/>
              <a:gd name="connsiteX5709" fmla="*/ 1175535 w 8938307"/>
              <a:gd name="connsiteY5709" fmla="*/ 875840 h 2993922"/>
              <a:gd name="connsiteX5710" fmla="*/ 1186126 w 8938307"/>
              <a:gd name="connsiteY5710" fmla="*/ 875840 h 2993922"/>
              <a:gd name="connsiteX5711" fmla="*/ 1164945 w 8938307"/>
              <a:gd name="connsiteY5711" fmla="*/ 865250 h 2993922"/>
              <a:gd name="connsiteX5712" fmla="*/ 1556790 w 8938307"/>
              <a:gd name="connsiteY5712" fmla="*/ 844069 h 2993922"/>
              <a:gd name="connsiteX5713" fmla="*/ 1556790 w 8938307"/>
              <a:gd name="connsiteY5713" fmla="*/ 854659 h 2993922"/>
              <a:gd name="connsiteX5714" fmla="*/ 1567381 w 8938307"/>
              <a:gd name="connsiteY5714" fmla="*/ 854659 h 2993922"/>
              <a:gd name="connsiteX5715" fmla="*/ 1556790 w 8938307"/>
              <a:gd name="connsiteY5715" fmla="*/ 844069 h 2993922"/>
              <a:gd name="connsiteX5716" fmla="*/ 952474 w 8938307"/>
              <a:gd name="connsiteY5716" fmla="*/ 837450 h 2993922"/>
              <a:gd name="connsiteX5717" fmla="*/ 910775 w 8938307"/>
              <a:gd name="connsiteY5717" fmla="*/ 844069 h 2993922"/>
              <a:gd name="connsiteX5718" fmla="*/ 900185 w 8938307"/>
              <a:gd name="connsiteY5718" fmla="*/ 854659 h 2993922"/>
              <a:gd name="connsiteX5719" fmla="*/ 921366 w 8938307"/>
              <a:gd name="connsiteY5719" fmla="*/ 865250 h 2993922"/>
              <a:gd name="connsiteX5720" fmla="*/ 953137 w 8938307"/>
              <a:gd name="connsiteY5720" fmla="*/ 875840 h 2993922"/>
              <a:gd name="connsiteX5721" fmla="*/ 974318 w 8938307"/>
              <a:gd name="connsiteY5721" fmla="*/ 886431 h 2993922"/>
              <a:gd name="connsiteX5722" fmla="*/ 1016678 w 8938307"/>
              <a:gd name="connsiteY5722" fmla="*/ 897021 h 2993922"/>
              <a:gd name="connsiteX5723" fmla="*/ 1037859 w 8938307"/>
              <a:gd name="connsiteY5723" fmla="*/ 918202 h 2993922"/>
              <a:gd name="connsiteX5724" fmla="*/ 1048450 w 8938307"/>
              <a:gd name="connsiteY5724" fmla="*/ 918202 h 2993922"/>
              <a:gd name="connsiteX5725" fmla="*/ 1101402 w 8938307"/>
              <a:gd name="connsiteY5725" fmla="*/ 939383 h 2993922"/>
              <a:gd name="connsiteX5726" fmla="*/ 1090813 w 8938307"/>
              <a:gd name="connsiteY5726" fmla="*/ 939383 h 2993922"/>
              <a:gd name="connsiteX5727" fmla="*/ 1090813 w 8938307"/>
              <a:gd name="connsiteY5727" fmla="*/ 949973 h 2993922"/>
              <a:gd name="connsiteX5728" fmla="*/ 1122583 w 8938307"/>
              <a:gd name="connsiteY5728" fmla="*/ 960563 h 2993922"/>
              <a:gd name="connsiteX5729" fmla="*/ 1164945 w 8938307"/>
              <a:gd name="connsiteY5729" fmla="*/ 971154 h 2993922"/>
              <a:gd name="connsiteX5730" fmla="*/ 1186126 w 8938307"/>
              <a:gd name="connsiteY5730" fmla="*/ 971154 h 2993922"/>
              <a:gd name="connsiteX5731" fmla="*/ 1196717 w 8938307"/>
              <a:gd name="connsiteY5731" fmla="*/ 981744 h 2993922"/>
              <a:gd name="connsiteX5732" fmla="*/ 1217897 w 8938307"/>
              <a:gd name="connsiteY5732" fmla="*/ 981744 h 2993922"/>
              <a:gd name="connsiteX5733" fmla="*/ 1239078 w 8938307"/>
              <a:gd name="connsiteY5733" fmla="*/ 992335 h 2993922"/>
              <a:gd name="connsiteX5734" fmla="*/ 1260258 w 8938307"/>
              <a:gd name="connsiteY5734" fmla="*/ 1002925 h 2993922"/>
              <a:gd name="connsiteX5735" fmla="*/ 1270849 w 8938307"/>
              <a:gd name="connsiteY5735" fmla="*/ 1002925 h 2993922"/>
              <a:gd name="connsiteX5736" fmla="*/ 1281440 w 8938307"/>
              <a:gd name="connsiteY5736" fmla="*/ 1002925 h 2993922"/>
              <a:gd name="connsiteX5737" fmla="*/ 1260258 w 8938307"/>
              <a:gd name="connsiteY5737" fmla="*/ 1013515 h 2993922"/>
              <a:gd name="connsiteX5738" fmla="*/ 1249669 w 8938307"/>
              <a:gd name="connsiteY5738" fmla="*/ 1013515 h 2993922"/>
              <a:gd name="connsiteX5739" fmla="*/ 1239078 w 8938307"/>
              <a:gd name="connsiteY5739" fmla="*/ 1002925 h 2993922"/>
              <a:gd name="connsiteX5740" fmla="*/ 1217897 w 8938307"/>
              <a:gd name="connsiteY5740" fmla="*/ 992335 h 2993922"/>
              <a:gd name="connsiteX5741" fmla="*/ 1217897 w 8938307"/>
              <a:gd name="connsiteY5741" fmla="*/ 1002925 h 2993922"/>
              <a:gd name="connsiteX5742" fmla="*/ 1207306 w 8938307"/>
              <a:gd name="connsiteY5742" fmla="*/ 1002925 h 2993922"/>
              <a:gd name="connsiteX5743" fmla="*/ 1207306 w 8938307"/>
              <a:gd name="connsiteY5743" fmla="*/ 1013515 h 2993922"/>
              <a:gd name="connsiteX5744" fmla="*/ 1223192 w 8938307"/>
              <a:gd name="connsiteY5744" fmla="*/ 1008220 h 2993922"/>
              <a:gd name="connsiteX5745" fmla="*/ 1233784 w 8938307"/>
              <a:gd name="connsiteY5745" fmla="*/ 1013515 h 2993922"/>
              <a:gd name="connsiteX5746" fmla="*/ 1260258 w 8938307"/>
              <a:gd name="connsiteY5746" fmla="*/ 1024106 h 2993922"/>
              <a:gd name="connsiteX5747" fmla="*/ 1281440 w 8938307"/>
              <a:gd name="connsiteY5747" fmla="*/ 1029400 h 2993922"/>
              <a:gd name="connsiteX5748" fmla="*/ 1292030 w 8938307"/>
              <a:gd name="connsiteY5748" fmla="*/ 1024106 h 2993922"/>
              <a:gd name="connsiteX5749" fmla="*/ 1313210 w 8938307"/>
              <a:gd name="connsiteY5749" fmla="*/ 1034696 h 2993922"/>
              <a:gd name="connsiteX5750" fmla="*/ 1355573 w 8938307"/>
              <a:gd name="connsiteY5750" fmla="*/ 1034696 h 2993922"/>
              <a:gd name="connsiteX5751" fmla="*/ 1366162 w 8938307"/>
              <a:gd name="connsiteY5751" fmla="*/ 1024106 h 2993922"/>
              <a:gd name="connsiteX5752" fmla="*/ 1334392 w 8938307"/>
              <a:gd name="connsiteY5752" fmla="*/ 1013515 h 2993922"/>
              <a:gd name="connsiteX5753" fmla="*/ 1313210 w 8938307"/>
              <a:gd name="connsiteY5753" fmla="*/ 1002925 h 2993922"/>
              <a:gd name="connsiteX5754" fmla="*/ 1323802 w 8938307"/>
              <a:gd name="connsiteY5754" fmla="*/ 1002925 h 2993922"/>
              <a:gd name="connsiteX5755" fmla="*/ 1355573 w 8938307"/>
              <a:gd name="connsiteY5755" fmla="*/ 1013515 h 2993922"/>
              <a:gd name="connsiteX5756" fmla="*/ 1376752 w 8938307"/>
              <a:gd name="connsiteY5756" fmla="*/ 1013515 h 2993922"/>
              <a:gd name="connsiteX5757" fmla="*/ 1366162 w 8938307"/>
              <a:gd name="connsiteY5757" fmla="*/ 1002925 h 2993922"/>
              <a:gd name="connsiteX5758" fmla="*/ 1355573 w 8938307"/>
              <a:gd name="connsiteY5758" fmla="*/ 1002925 h 2993922"/>
              <a:gd name="connsiteX5759" fmla="*/ 1334392 w 8938307"/>
              <a:gd name="connsiteY5759" fmla="*/ 987040 h 2993922"/>
              <a:gd name="connsiteX5760" fmla="*/ 1344982 w 8938307"/>
              <a:gd name="connsiteY5760" fmla="*/ 971154 h 2993922"/>
              <a:gd name="connsiteX5761" fmla="*/ 1344982 w 8938307"/>
              <a:gd name="connsiteY5761" fmla="*/ 960563 h 2993922"/>
              <a:gd name="connsiteX5762" fmla="*/ 1323802 w 8938307"/>
              <a:gd name="connsiteY5762" fmla="*/ 949973 h 2993922"/>
              <a:gd name="connsiteX5763" fmla="*/ 1286734 w 8938307"/>
              <a:gd name="connsiteY5763" fmla="*/ 939383 h 2993922"/>
              <a:gd name="connsiteX5764" fmla="*/ 1249669 w 8938307"/>
              <a:gd name="connsiteY5764" fmla="*/ 939383 h 2993922"/>
              <a:gd name="connsiteX5765" fmla="*/ 1228487 w 8938307"/>
              <a:gd name="connsiteY5765" fmla="*/ 928792 h 2993922"/>
              <a:gd name="connsiteX5766" fmla="*/ 1217897 w 8938307"/>
              <a:gd name="connsiteY5766" fmla="*/ 918202 h 2993922"/>
              <a:gd name="connsiteX5767" fmla="*/ 1217897 w 8938307"/>
              <a:gd name="connsiteY5767" fmla="*/ 928792 h 2993922"/>
              <a:gd name="connsiteX5768" fmla="*/ 1196717 w 8938307"/>
              <a:gd name="connsiteY5768" fmla="*/ 928792 h 2993922"/>
              <a:gd name="connsiteX5769" fmla="*/ 1196717 w 8938307"/>
              <a:gd name="connsiteY5769" fmla="*/ 918202 h 2993922"/>
              <a:gd name="connsiteX5770" fmla="*/ 1196717 w 8938307"/>
              <a:gd name="connsiteY5770" fmla="*/ 907611 h 2993922"/>
              <a:gd name="connsiteX5771" fmla="*/ 1175535 w 8938307"/>
              <a:gd name="connsiteY5771" fmla="*/ 907611 h 2993922"/>
              <a:gd name="connsiteX5772" fmla="*/ 1154354 w 8938307"/>
              <a:gd name="connsiteY5772" fmla="*/ 907611 h 2993922"/>
              <a:gd name="connsiteX5773" fmla="*/ 1154354 w 8938307"/>
              <a:gd name="connsiteY5773" fmla="*/ 918202 h 2993922"/>
              <a:gd name="connsiteX5774" fmla="*/ 1143765 w 8938307"/>
              <a:gd name="connsiteY5774" fmla="*/ 907611 h 2993922"/>
              <a:gd name="connsiteX5775" fmla="*/ 1143765 w 8938307"/>
              <a:gd name="connsiteY5775" fmla="*/ 897021 h 2993922"/>
              <a:gd name="connsiteX5776" fmla="*/ 1122583 w 8938307"/>
              <a:gd name="connsiteY5776" fmla="*/ 886431 h 2993922"/>
              <a:gd name="connsiteX5777" fmla="*/ 1111993 w 8938307"/>
              <a:gd name="connsiteY5777" fmla="*/ 875840 h 2993922"/>
              <a:gd name="connsiteX5778" fmla="*/ 1074928 w 8938307"/>
              <a:gd name="connsiteY5778" fmla="*/ 875840 h 2993922"/>
              <a:gd name="connsiteX5779" fmla="*/ 1090813 w 8938307"/>
              <a:gd name="connsiteY5779" fmla="*/ 886431 h 2993922"/>
              <a:gd name="connsiteX5780" fmla="*/ 1101402 w 8938307"/>
              <a:gd name="connsiteY5780" fmla="*/ 886431 h 2993922"/>
              <a:gd name="connsiteX5781" fmla="*/ 1048450 w 8938307"/>
              <a:gd name="connsiteY5781" fmla="*/ 897021 h 2993922"/>
              <a:gd name="connsiteX5782" fmla="*/ 1006089 w 8938307"/>
              <a:gd name="connsiteY5782" fmla="*/ 865250 h 2993922"/>
              <a:gd name="connsiteX5783" fmla="*/ 952474 w 8938307"/>
              <a:gd name="connsiteY5783" fmla="*/ 837450 h 2993922"/>
              <a:gd name="connsiteX5784" fmla="*/ 1736827 w 8938307"/>
              <a:gd name="connsiteY5784" fmla="*/ 833478 h 2993922"/>
              <a:gd name="connsiteX5785" fmla="*/ 1747418 w 8938307"/>
              <a:gd name="connsiteY5785" fmla="*/ 833478 h 2993922"/>
              <a:gd name="connsiteX5786" fmla="*/ 1745300 w 8938307"/>
              <a:gd name="connsiteY5786" fmla="*/ 834538 h 2993922"/>
              <a:gd name="connsiteX5787" fmla="*/ 1323802 w 8938307"/>
              <a:gd name="connsiteY5787" fmla="*/ 830169 h 2993922"/>
              <a:gd name="connsiteX5788" fmla="*/ 1355573 w 8938307"/>
              <a:gd name="connsiteY5788" fmla="*/ 844069 h 2993922"/>
              <a:gd name="connsiteX5789" fmla="*/ 1355573 w 8938307"/>
              <a:gd name="connsiteY5789" fmla="*/ 854659 h 2993922"/>
              <a:gd name="connsiteX5790" fmla="*/ 1344982 w 8938307"/>
              <a:gd name="connsiteY5790" fmla="*/ 854659 h 2993922"/>
              <a:gd name="connsiteX5791" fmla="*/ 1339688 w 8938307"/>
              <a:gd name="connsiteY5791" fmla="*/ 849365 h 2993922"/>
              <a:gd name="connsiteX5792" fmla="*/ 1323802 w 8938307"/>
              <a:gd name="connsiteY5792" fmla="*/ 844069 h 2993922"/>
              <a:gd name="connsiteX5793" fmla="*/ 1313210 w 8938307"/>
              <a:gd name="connsiteY5793" fmla="*/ 833478 h 2993922"/>
              <a:gd name="connsiteX5794" fmla="*/ 1323802 w 8938307"/>
              <a:gd name="connsiteY5794" fmla="*/ 830169 h 2993922"/>
              <a:gd name="connsiteX5795" fmla="*/ 2221339 w 8938307"/>
              <a:gd name="connsiteY5795" fmla="*/ 828183 h 2993922"/>
              <a:gd name="connsiteX5796" fmla="*/ 2213396 w 8938307"/>
              <a:gd name="connsiteY5796" fmla="*/ 833478 h 2993922"/>
              <a:gd name="connsiteX5797" fmla="*/ 2223986 w 8938307"/>
              <a:gd name="connsiteY5797" fmla="*/ 833478 h 2993922"/>
              <a:gd name="connsiteX5798" fmla="*/ 2221339 w 8938307"/>
              <a:gd name="connsiteY5798" fmla="*/ 828183 h 2993922"/>
              <a:gd name="connsiteX5799" fmla="*/ 2065130 w 8938307"/>
              <a:gd name="connsiteY5799" fmla="*/ 822888 h 2993922"/>
              <a:gd name="connsiteX5800" fmla="*/ 2054540 w 8938307"/>
              <a:gd name="connsiteY5800" fmla="*/ 833478 h 2993922"/>
              <a:gd name="connsiteX5801" fmla="*/ 2096901 w 8938307"/>
              <a:gd name="connsiteY5801" fmla="*/ 859954 h 2993922"/>
              <a:gd name="connsiteX5802" fmla="*/ 2139263 w 8938307"/>
              <a:gd name="connsiteY5802" fmla="*/ 854659 h 2993922"/>
              <a:gd name="connsiteX5803" fmla="*/ 2086311 w 8938307"/>
              <a:gd name="connsiteY5803" fmla="*/ 833478 h 2993922"/>
              <a:gd name="connsiteX5804" fmla="*/ 2065130 w 8938307"/>
              <a:gd name="connsiteY5804" fmla="*/ 822888 h 2993922"/>
              <a:gd name="connsiteX5805" fmla="*/ 1111993 w 8938307"/>
              <a:gd name="connsiteY5805" fmla="*/ 822888 h 2993922"/>
              <a:gd name="connsiteX5806" fmla="*/ 1122583 w 8938307"/>
              <a:gd name="connsiteY5806" fmla="*/ 833478 h 2993922"/>
              <a:gd name="connsiteX5807" fmla="*/ 1133174 w 8938307"/>
              <a:gd name="connsiteY5807" fmla="*/ 822888 h 2993922"/>
              <a:gd name="connsiteX5808" fmla="*/ 873709 w 8938307"/>
              <a:gd name="connsiteY5808" fmla="*/ 817592 h 2993922"/>
              <a:gd name="connsiteX5809" fmla="*/ 868414 w 8938307"/>
              <a:gd name="connsiteY5809" fmla="*/ 822888 h 2993922"/>
              <a:gd name="connsiteX5810" fmla="*/ 879003 w 8938307"/>
              <a:gd name="connsiteY5810" fmla="*/ 822888 h 2993922"/>
              <a:gd name="connsiteX5811" fmla="*/ 900185 w 8938307"/>
              <a:gd name="connsiteY5811" fmla="*/ 828183 h 2993922"/>
              <a:gd name="connsiteX5812" fmla="*/ 916070 w 8938307"/>
              <a:gd name="connsiteY5812" fmla="*/ 833478 h 2993922"/>
              <a:gd name="connsiteX5813" fmla="*/ 931956 w 8938307"/>
              <a:gd name="connsiteY5813" fmla="*/ 822888 h 2993922"/>
              <a:gd name="connsiteX5814" fmla="*/ 921366 w 8938307"/>
              <a:gd name="connsiteY5814" fmla="*/ 822888 h 2993922"/>
              <a:gd name="connsiteX5815" fmla="*/ 889594 w 8938307"/>
              <a:gd name="connsiteY5815" fmla="*/ 822888 h 2993922"/>
              <a:gd name="connsiteX5816" fmla="*/ 873709 w 8938307"/>
              <a:gd name="connsiteY5816" fmla="*/ 817592 h 2993922"/>
              <a:gd name="connsiteX5817" fmla="*/ 1376752 w 8938307"/>
              <a:gd name="connsiteY5817" fmla="*/ 812298 h 2993922"/>
              <a:gd name="connsiteX5818" fmla="*/ 1424410 w 8938307"/>
              <a:gd name="connsiteY5818" fmla="*/ 838773 h 2993922"/>
              <a:gd name="connsiteX5819" fmla="*/ 1482658 w 8938307"/>
              <a:gd name="connsiteY5819" fmla="*/ 854659 h 2993922"/>
              <a:gd name="connsiteX5820" fmla="*/ 1493248 w 8938307"/>
              <a:gd name="connsiteY5820" fmla="*/ 844069 h 2993922"/>
              <a:gd name="connsiteX5821" fmla="*/ 1472067 w 8938307"/>
              <a:gd name="connsiteY5821" fmla="*/ 838773 h 2993922"/>
              <a:gd name="connsiteX5822" fmla="*/ 1445590 w 8938307"/>
              <a:gd name="connsiteY5822" fmla="*/ 828183 h 2993922"/>
              <a:gd name="connsiteX5823" fmla="*/ 1424410 w 8938307"/>
              <a:gd name="connsiteY5823" fmla="*/ 822888 h 2993922"/>
              <a:gd name="connsiteX5824" fmla="*/ 1408525 w 8938307"/>
              <a:gd name="connsiteY5824" fmla="*/ 812298 h 2993922"/>
              <a:gd name="connsiteX5825" fmla="*/ 836642 w 8938307"/>
              <a:gd name="connsiteY5825" fmla="*/ 812298 h 2993922"/>
              <a:gd name="connsiteX5826" fmla="*/ 836642 w 8938307"/>
              <a:gd name="connsiteY5826" fmla="*/ 822888 h 2993922"/>
              <a:gd name="connsiteX5827" fmla="*/ 879003 w 8938307"/>
              <a:gd name="connsiteY5827" fmla="*/ 844069 h 2993922"/>
              <a:gd name="connsiteX5828" fmla="*/ 879003 w 8938307"/>
              <a:gd name="connsiteY5828" fmla="*/ 833478 h 2993922"/>
              <a:gd name="connsiteX5829" fmla="*/ 857823 w 8938307"/>
              <a:gd name="connsiteY5829" fmla="*/ 822888 h 2993922"/>
              <a:gd name="connsiteX5830" fmla="*/ 836642 w 8938307"/>
              <a:gd name="connsiteY5830" fmla="*/ 812298 h 2993922"/>
              <a:gd name="connsiteX5831" fmla="*/ 8175798 w 8938307"/>
              <a:gd name="connsiteY5831" fmla="*/ 801707 h 2993922"/>
              <a:gd name="connsiteX5832" fmla="*/ 8175798 w 8938307"/>
              <a:gd name="connsiteY5832" fmla="*/ 812298 h 2993922"/>
              <a:gd name="connsiteX5833" fmla="*/ 8196979 w 8938307"/>
              <a:gd name="connsiteY5833" fmla="*/ 812298 h 2993922"/>
              <a:gd name="connsiteX5834" fmla="*/ 8175798 w 8938307"/>
              <a:gd name="connsiteY5834" fmla="*/ 801707 h 2993922"/>
              <a:gd name="connsiteX5835" fmla="*/ 8112254 w 8938307"/>
              <a:gd name="connsiteY5835" fmla="*/ 801707 h 2993922"/>
              <a:gd name="connsiteX5836" fmla="*/ 8080483 w 8938307"/>
              <a:gd name="connsiteY5836" fmla="*/ 812298 h 2993922"/>
              <a:gd name="connsiteX5837" fmla="*/ 8112254 w 8938307"/>
              <a:gd name="connsiteY5837" fmla="*/ 812298 h 2993922"/>
              <a:gd name="connsiteX5838" fmla="*/ 8112254 w 8938307"/>
              <a:gd name="connsiteY5838" fmla="*/ 801707 h 2993922"/>
              <a:gd name="connsiteX5839" fmla="*/ 794281 w 8938307"/>
              <a:gd name="connsiteY5839" fmla="*/ 801707 h 2993922"/>
              <a:gd name="connsiteX5840" fmla="*/ 794281 w 8938307"/>
              <a:gd name="connsiteY5840" fmla="*/ 812298 h 2993922"/>
              <a:gd name="connsiteX5841" fmla="*/ 804871 w 8938307"/>
              <a:gd name="connsiteY5841" fmla="*/ 812298 h 2993922"/>
              <a:gd name="connsiteX5842" fmla="*/ 1419114 w 8938307"/>
              <a:gd name="connsiteY5842" fmla="*/ 791117 h 2993922"/>
              <a:gd name="connsiteX5843" fmla="*/ 1461477 w 8938307"/>
              <a:gd name="connsiteY5843" fmla="*/ 801707 h 2993922"/>
              <a:gd name="connsiteX5844" fmla="*/ 1450886 w 8938307"/>
              <a:gd name="connsiteY5844" fmla="*/ 791117 h 2993922"/>
              <a:gd name="connsiteX5845" fmla="*/ 1429704 w 8938307"/>
              <a:gd name="connsiteY5845" fmla="*/ 791117 h 2993922"/>
              <a:gd name="connsiteX5846" fmla="*/ 836642 w 8938307"/>
              <a:gd name="connsiteY5846" fmla="*/ 791117 h 2993922"/>
              <a:gd name="connsiteX5847" fmla="*/ 826051 w 8938307"/>
              <a:gd name="connsiteY5847" fmla="*/ 801707 h 2993922"/>
              <a:gd name="connsiteX5848" fmla="*/ 836642 w 8938307"/>
              <a:gd name="connsiteY5848" fmla="*/ 801707 h 2993922"/>
              <a:gd name="connsiteX5849" fmla="*/ 857823 w 8938307"/>
              <a:gd name="connsiteY5849" fmla="*/ 801707 h 2993922"/>
              <a:gd name="connsiteX5850" fmla="*/ 762510 w 8938307"/>
              <a:gd name="connsiteY5850" fmla="*/ 791117 h 2993922"/>
              <a:gd name="connsiteX5851" fmla="*/ 751919 w 8938307"/>
              <a:gd name="connsiteY5851" fmla="*/ 801707 h 2993922"/>
              <a:gd name="connsiteX5852" fmla="*/ 767805 w 8938307"/>
              <a:gd name="connsiteY5852" fmla="*/ 807002 h 2993922"/>
              <a:gd name="connsiteX5853" fmla="*/ 773099 w 8938307"/>
              <a:gd name="connsiteY5853" fmla="*/ 801707 h 2993922"/>
              <a:gd name="connsiteX5854" fmla="*/ 1450886 w 8938307"/>
              <a:gd name="connsiteY5854" fmla="*/ 780526 h 2993922"/>
              <a:gd name="connsiteX5855" fmla="*/ 1461477 w 8938307"/>
              <a:gd name="connsiteY5855" fmla="*/ 791117 h 2993922"/>
              <a:gd name="connsiteX5856" fmla="*/ 1472067 w 8938307"/>
              <a:gd name="connsiteY5856" fmla="*/ 780526 h 2993922"/>
              <a:gd name="connsiteX5857" fmla="*/ 1461477 w 8938307"/>
              <a:gd name="connsiteY5857" fmla="*/ 780526 h 2993922"/>
              <a:gd name="connsiteX5858" fmla="*/ 8083132 w 8938307"/>
              <a:gd name="connsiteY5858" fmla="*/ 775231 h 2993922"/>
              <a:gd name="connsiteX5859" fmla="*/ 8080483 w 8938307"/>
              <a:gd name="connsiteY5859" fmla="*/ 780526 h 2993922"/>
              <a:gd name="connsiteX5860" fmla="*/ 8091075 w 8938307"/>
              <a:gd name="connsiteY5860" fmla="*/ 780526 h 2993922"/>
              <a:gd name="connsiteX5861" fmla="*/ 8083132 w 8938307"/>
              <a:gd name="connsiteY5861" fmla="*/ 775231 h 2993922"/>
              <a:gd name="connsiteX5862" fmla="*/ 8271112 w 8938307"/>
              <a:gd name="connsiteY5862" fmla="*/ 769936 h 2993922"/>
              <a:gd name="connsiteX5863" fmla="*/ 8302883 w 8938307"/>
              <a:gd name="connsiteY5863" fmla="*/ 775231 h 2993922"/>
              <a:gd name="connsiteX5864" fmla="*/ 8313473 w 8938307"/>
              <a:gd name="connsiteY5864" fmla="*/ 780526 h 2993922"/>
              <a:gd name="connsiteX5865" fmla="*/ 8324064 w 8938307"/>
              <a:gd name="connsiteY5865" fmla="*/ 780526 h 2993922"/>
              <a:gd name="connsiteX5866" fmla="*/ 8334654 w 8938307"/>
              <a:gd name="connsiteY5866" fmla="*/ 780526 h 2993922"/>
              <a:gd name="connsiteX5867" fmla="*/ 8355835 w 8938307"/>
              <a:gd name="connsiteY5867" fmla="*/ 791117 h 2993922"/>
              <a:gd name="connsiteX5868" fmla="*/ 8366425 w 8938307"/>
              <a:gd name="connsiteY5868" fmla="*/ 791117 h 2993922"/>
              <a:gd name="connsiteX5869" fmla="*/ 8366425 w 8938307"/>
              <a:gd name="connsiteY5869" fmla="*/ 780526 h 2993922"/>
              <a:gd name="connsiteX5870" fmla="*/ 8377016 w 8938307"/>
              <a:gd name="connsiteY5870" fmla="*/ 780526 h 2993922"/>
              <a:gd name="connsiteX5871" fmla="*/ 8377016 w 8938307"/>
              <a:gd name="connsiteY5871" fmla="*/ 791117 h 2993922"/>
              <a:gd name="connsiteX5872" fmla="*/ 8387606 w 8938307"/>
              <a:gd name="connsiteY5872" fmla="*/ 791117 h 2993922"/>
              <a:gd name="connsiteX5873" fmla="*/ 8398196 w 8938307"/>
              <a:gd name="connsiteY5873" fmla="*/ 801707 h 2993922"/>
              <a:gd name="connsiteX5874" fmla="*/ 8377016 w 8938307"/>
              <a:gd name="connsiteY5874" fmla="*/ 801707 h 2993922"/>
              <a:gd name="connsiteX5875" fmla="*/ 8345244 w 8938307"/>
              <a:gd name="connsiteY5875" fmla="*/ 801707 h 2993922"/>
              <a:gd name="connsiteX5876" fmla="*/ 8271112 w 8938307"/>
              <a:gd name="connsiteY5876" fmla="*/ 791117 h 2993922"/>
              <a:gd name="connsiteX5877" fmla="*/ 8260521 w 8938307"/>
              <a:gd name="connsiteY5877" fmla="*/ 780526 h 2993922"/>
              <a:gd name="connsiteX5878" fmla="*/ 8249931 w 8938307"/>
              <a:gd name="connsiteY5878" fmla="*/ 780526 h 2993922"/>
              <a:gd name="connsiteX5879" fmla="*/ 8271112 w 8938307"/>
              <a:gd name="connsiteY5879" fmla="*/ 769936 h 2993922"/>
              <a:gd name="connsiteX5880" fmla="*/ 1387344 w 8938307"/>
              <a:gd name="connsiteY5880" fmla="*/ 769936 h 2993922"/>
              <a:gd name="connsiteX5881" fmla="*/ 1376752 w 8938307"/>
              <a:gd name="connsiteY5881" fmla="*/ 780526 h 2993922"/>
              <a:gd name="connsiteX5882" fmla="*/ 1397934 w 8938307"/>
              <a:gd name="connsiteY5882" fmla="*/ 780526 h 2993922"/>
              <a:gd name="connsiteX5883" fmla="*/ 1387344 w 8938307"/>
              <a:gd name="connsiteY5883" fmla="*/ 769936 h 2993922"/>
              <a:gd name="connsiteX5884" fmla="*/ 931956 w 8938307"/>
              <a:gd name="connsiteY5884" fmla="*/ 769936 h 2993922"/>
              <a:gd name="connsiteX5885" fmla="*/ 931956 w 8938307"/>
              <a:gd name="connsiteY5885" fmla="*/ 780526 h 2993922"/>
              <a:gd name="connsiteX5886" fmla="*/ 942546 w 8938307"/>
              <a:gd name="connsiteY5886" fmla="*/ 775231 h 2993922"/>
              <a:gd name="connsiteX5887" fmla="*/ 931956 w 8938307"/>
              <a:gd name="connsiteY5887" fmla="*/ 769936 h 2993922"/>
              <a:gd name="connsiteX5888" fmla="*/ 901508 w 8938307"/>
              <a:gd name="connsiteY5888" fmla="*/ 763317 h 2993922"/>
              <a:gd name="connsiteX5889" fmla="*/ 900185 w 8938307"/>
              <a:gd name="connsiteY5889" fmla="*/ 769936 h 2993922"/>
              <a:gd name="connsiteX5890" fmla="*/ 905480 w 8938307"/>
              <a:gd name="connsiteY5890" fmla="*/ 769936 h 2993922"/>
              <a:gd name="connsiteX5891" fmla="*/ 910775 w 8938307"/>
              <a:gd name="connsiteY5891" fmla="*/ 769936 h 2993922"/>
              <a:gd name="connsiteX5892" fmla="*/ 905480 w 8938307"/>
              <a:gd name="connsiteY5892" fmla="*/ 764640 h 2993922"/>
              <a:gd name="connsiteX5893" fmla="*/ 901508 w 8938307"/>
              <a:gd name="connsiteY5893" fmla="*/ 763317 h 2993922"/>
              <a:gd name="connsiteX5894" fmla="*/ 1816256 w 8938307"/>
              <a:gd name="connsiteY5894" fmla="*/ 756036 h 2993922"/>
              <a:gd name="connsiteX5895" fmla="*/ 1810960 w 8938307"/>
              <a:gd name="connsiteY5895" fmla="*/ 759346 h 2993922"/>
              <a:gd name="connsiteX5896" fmla="*/ 1821551 w 8938307"/>
              <a:gd name="connsiteY5896" fmla="*/ 769936 h 2993922"/>
              <a:gd name="connsiteX5897" fmla="*/ 1832141 w 8938307"/>
              <a:gd name="connsiteY5897" fmla="*/ 769936 h 2993922"/>
              <a:gd name="connsiteX5898" fmla="*/ 1816256 w 8938307"/>
              <a:gd name="connsiteY5898" fmla="*/ 756036 h 2993922"/>
              <a:gd name="connsiteX5899" fmla="*/ 1239078 w 8938307"/>
              <a:gd name="connsiteY5899" fmla="*/ 727574 h 2993922"/>
              <a:gd name="connsiteX5900" fmla="*/ 1239078 w 8938307"/>
              <a:gd name="connsiteY5900" fmla="*/ 738165 h 2993922"/>
              <a:gd name="connsiteX5901" fmla="*/ 1249669 w 8938307"/>
              <a:gd name="connsiteY5901" fmla="*/ 738165 h 2993922"/>
              <a:gd name="connsiteX5902" fmla="*/ 1239078 w 8938307"/>
              <a:gd name="connsiteY5902" fmla="*/ 727574 h 2993922"/>
              <a:gd name="connsiteX5903" fmla="*/ 984908 w 8938307"/>
              <a:gd name="connsiteY5903" fmla="*/ 727574 h 2993922"/>
              <a:gd name="connsiteX5904" fmla="*/ 995498 w 8938307"/>
              <a:gd name="connsiteY5904" fmla="*/ 727574 h 2993922"/>
              <a:gd name="connsiteX5905" fmla="*/ 1006089 w 8938307"/>
              <a:gd name="connsiteY5905" fmla="*/ 727574 h 2993922"/>
              <a:gd name="connsiteX5906" fmla="*/ 995498 w 8938307"/>
              <a:gd name="connsiteY5906" fmla="*/ 738165 h 2993922"/>
              <a:gd name="connsiteX5907" fmla="*/ 984908 w 8938307"/>
              <a:gd name="connsiteY5907" fmla="*/ 738165 h 2993922"/>
              <a:gd name="connsiteX5908" fmla="*/ 984908 w 8938307"/>
              <a:gd name="connsiteY5908" fmla="*/ 727574 h 2993922"/>
              <a:gd name="connsiteX5909" fmla="*/ 8652366 w 8938307"/>
              <a:gd name="connsiteY5909" fmla="*/ 716984 h 2993922"/>
              <a:gd name="connsiteX5910" fmla="*/ 8662957 w 8938307"/>
              <a:gd name="connsiteY5910" fmla="*/ 716984 h 2993922"/>
              <a:gd name="connsiteX5911" fmla="*/ 8652366 w 8938307"/>
              <a:gd name="connsiteY5911" fmla="*/ 727574 h 2993922"/>
              <a:gd name="connsiteX5912" fmla="*/ 8652366 w 8938307"/>
              <a:gd name="connsiteY5912" fmla="*/ 716984 h 2993922"/>
              <a:gd name="connsiteX5913" fmla="*/ 8377016 w 8938307"/>
              <a:gd name="connsiteY5913" fmla="*/ 716984 h 2993922"/>
              <a:gd name="connsiteX5914" fmla="*/ 8387606 w 8938307"/>
              <a:gd name="connsiteY5914" fmla="*/ 727574 h 2993922"/>
              <a:gd name="connsiteX5915" fmla="*/ 8408787 w 8938307"/>
              <a:gd name="connsiteY5915" fmla="*/ 727574 h 2993922"/>
              <a:gd name="connsiteX5916" fmla="*/ 8398196 w 8938307"/>
              <a:gd name="connsiteY5916" fmla="*/ 716984 h 2993922"/>
              <a:gd name="connsiteX5917" fmla="*/ 8377016 w 8938307"/>
              <a:gd name="connsiteY5917" fmla="*/ 716984 h 2993922"/>
              <a:gd name="connsiteX5918" fmla="*/ 8122846 w 8938307"/>
              <a:gd name="connsiteY5918" fmla="*/ 716984 h 2993922"/>
              <a:gd name="connsiteX5919" fmla="*/ 8112254 w 8938307"/>
              <a:gd name="connsiteY5919" fmla="*/ 738165 h 2993922"/>
              <a:gd name="connsiteX5920" fmla="*/ 8154617 w 8938307"/>
              <a:gd name="connsiteY5920" fmla="*/ 738165 h 2993922"/>
              <a:gd name="connsiteX5921" fmla="*/ 8149321 w 8938307"/>
              <a:gd name="connsiteY5921" fmla="*/ 722279 h 2993922"/>
              <a:gd name="connsiteX5922" fmla="*/ 8122846 w 8938307"/>
              <a:gd name="connsiteY5922" fmla="*/ 716984 h 2993922"/>
              <a:gd name="connsiteX5923" fmla="*/ 8069894 w 8938307"/>
              <a:gd name="connsiteY5923" fmla="*/ 716984 h 2993922"/>
              <a:gd name="connsiteX5924" fmla="*/ 8091075 w 8938307"/>
              <a:gd name="connsiteY5924" fmla="*/ 716984 h 2993922"/>
              <a:gd name="connsiteX5925" fmla="*/ 8080483 w 8938307"/>
              <a:gd name="connsiteY5925" fmla="*/ 716984 h 2993922"/>
              <a:gd name="connsiteX5926" fmla="*/ 8610004 w 8938307"/>
              <a:gd name="connsiteY5926" fmla="*/ 706394 h 2993922"/>
              <a:gd name="connsiteX5927" fmla="*/ 8620595 w 8938307"/>
              <a:gd name="connsiteY5927" fmla="*/ 706394 h 2993922"/>
              <a:gd name="connsiteX5928" fmla="*/ 8610004 w 8938307"/>
              <a:gd name="connsiteY5928" fmla="*/ 716984 h 2993922"/>
              <a:gd name="connsiteX5929" fmla="*/ 8504100 w 8938307"/>
              <a:gd name="connsiteY5929" fmla="*/ 706394 h 2993922"/>
              <a:gd name="connsiteX5930" fmla="*/ 8514691 w 8938307"/>
              <a:gd name="connsiteY5930" fmla="*/ 706394 h 2993922"/>
              <a:gd name="connsiteX5931" fmla="*/ 8504100 w 8938307"/>
              <a:gd name="connsiteY5931" fmla="*/ 716984 h 2993922"/>
              <a:gd name="connsiteX5932" fmla="*/ 8546462 w 8938307"/>
              <a:gd name="connsiteY5932" fmla="*/ 702864 h 2993922"/>
              <a:gd name="connsiteX5933" fmla="*/ 8546462 w 8938307"/>
              <a:gd name="connsiteY5933" fmla="*/ 706394 h 2993922"/>
              <a:gd name="connsiteX5934" fmla="*/ 8535871 w 8938307"/>
              <a:gd name="connsiteY5934" fmla="*/ 706394 h 2993922"/>
              <a:gd name="connsiteX5935" fmla="*/ 1207306 w 8938307"/>
              <a:gd name="connsiteY5935" fmla="*/ 695803 h 2993922"/>
              <a:gd name="connsiteX5936" fmla="*/ 1196717 w 8938307"/>
              <a:gd name="connsiteY5936" fmla="*/ 706394 h 2993922"/>
              <a:gd name="connsiteX5937" fmla="*/ 1207306 w 8938307"/>
              <a:gd name="connsiteY5937" fmla="*/ 706394 h 2993922"/>
              <a:gd name="connsiteX5938" fmla="*/ 1217897 w 8938307"/>
              <a:gd name="connsiteY5938" fmla="*/ 701098 h 2993922"/>
              <a:gd name="connsiteX5939" fmla="*/ 1207306 w 8938307"/>
              <a:gd name="connsiteY5939" fmla="*/ 695803 h 2993922"/>
              <a:gd name="connsiteX5940" fmla="*/ 1111993 w 8938307"/>
              <a:gd name="connsiteY5940" fmla="*/ 695803 h 2993922"/>
              <a:gd name="connsiteX5941" fmla="*/ 1111993 w 8938307"/>
              <a:gd name="connsiteY5941" fmla="*/ 706394 h 2993922"/>
              <a:gd name="connsiteX5942" fmla="*/ 1133174 w 8938307"/>
              <a:gd name="connsiteY5942" fmla="*/ 706394 h 2993922"/>
              <a:gd name="connsiteX5943" fmla="*/ 921366 w 8938307"/>
              <a:gd name="connsiteY5943" fmla="*/ 695803 h 2993922"/>
              <a:gd name="connsiteX5944" fmla="*/ 910775 w 8938307"/>
              <a:gd name="connsiteY5944" fmla="*/ 706394 h 2993922"/>
              <a:gd name="connsiteX5945" fmla="*/ 931956 w 8938307"/>
              <a:gd name="connsiteY5945" fmla="*/ 716984 h 2993922"/>
              <a:gd name="connsiteX5946" fmla="*/ 953137 w 8938307"/>
              <a:gd name="connsiteY5946" fmla="*/ 727574 h 2993922"/>
              <a:gd name="connsiteX5947" fmla="*/ 931956 w 8938307"/>
              <a:gd name="connsiteY5947" fmla="*/ 727574 h 2993922"/>
              <a:gd name="connsiteX5948" fmla="*/ 953137 w 8938307"/>
              <a:gd name="connsiteY5948" fmla="*/ 738165 h 2993922"/>
              <a:gd name="connsiteX5949" fmla="*/ 953137 w 8938307"/>
              <a:gd name="connsiteY5949" fmla="*/ 727574 h 2993922"/>
              <a:gd name="connsiteX5950" fmla="*/ 963726 w 8938307"/>
              <a:gd name="connsiteY5950" fmla="*/ 722279 h 2993922"/>
              <a:gd name="connsiteX5951" fmla="*/ 974318 w 8938307"/>
              <a:gd name="connsiteY5951" fmla="*/ 727574 h 2993922"/>
              <a:gd name="connsiteX5952" fmla="*/ 984908 w 8938307"/>
              <a:gd name="connsiteY5952" fmla="*/ 738165 h 2993922"/>
              <a:gd name="connsiteX5953" fmla="*/ 1006089 w 8938307"/>
              <a:gd name="connsiteY5953" fmla="*/ 748755 h 2993922"/>
              <a:gd name="connsiteX5954" fmla="*/ 1037859 w 8938307"/>
              <a:gd name="connsiteY5954" fmla="*/ 769936 h 2993922"/>
              <a:gd name="connsiteX5955" fmla="*/ 1064336 w 8938307"/>
              <a:gd name="connsiteY5955" fmla="*/ 780526 h 2993922"/>
              <a:gd name="connsiteX5956" fmla="*/ 1111993 w 8938307"/>
              <a:gd name="connsiteY5956" fmla="*/ 801707 h 2993922"/>
              <a:gd name="connsiteX5957" fmla="*/ 1138469 w 8938307"/>
              <a:gd name="connsiteY5957" fmla="*/ 812298 h 2993922"/>
              <a:gd name="connsiteX5958" fmla="*/ 1143765 w 8938307"/>
              <a:gd name="connsiteY5958" fmla="*/ 822888 h 2993922"/>
              <a:gd name="connsiteX5959" fmla="*/ 1149059 w 8938307"/>
              <a:gd name="connsiteY5959" fmla="*/ 833478 h 2993922"/>
              <a:gd name="connsiteX5960" fmla="*/ 1154354 w 8938307"/>
              <a:gd name="connsiteY5960" fmla="*/ 833478 h 2993922"/>
              <a:gd name="connsiteX5961" fmla="*/ 1154354 w 8938307"/>
              <a:gd name="connsiteY5961" fmla="*/ 822888 h 2993922"/>
              <a:gd name="connsiteX5962" fmla="*/ 1164945 w 8938307"/>
              <a:gd name="connsiteY5962" fmla="*/ 822888 h 2993922"/>
              <a:gd name="connsiteX5963" fmla="*/ 1202011 w 8938307"/>
              <a:gd name="connsiteY5963" fmla="*/ 833478 h 2993922"/>
              <a:gd name="connsiteX5964" fmla="*/ 1249669 w 8938307"/>
              <a:gd name="connsiteY5964" fmla="*/ 833478 h 2993922"/>
              <a:gd name="connsiteX5965" fmla="*/ 1260258 w 8938307"/>
              <a:gd name="connsiteY5965" fmla="*/ 838773 h 2993922"/>
              <a:gd name="connsiteX5966" fmla="*/ 1276144 w 8938307"/>
              <a:gd name="connsiteY5966" fmla="*/ 838773 h 2993922"/>
              <a:gd name="connsiteX5967" fmla="*/ 1292030 w 8938307"/>
              <a:gd name="connsiteY5967" fmla="*/ 838773 h 2993922"/>
              <a:gd name="connsiteX5968" fmla="*/ 1307915 w 8938307"/>
              <a:gd name="connsiteY5968" fmla="*/ 844069 h 2993922"/>
              <a:gd name="connsiteX5969" fmla="*/ 1329096 w 8938307"/>
              <a:gd name="connsiteY5969" fmla="*/ 854659 h 2993922"/>
              <a:gd name="connsiteX5970" fmla="*/ 1355573 w 8938307"/>
              <a:gd name="connsiteY5970" fmla="*/ 875840 h 2993922"/>
              <a:gd name="connsiteX5971" fmla="*/ 1376752 w 8938307"/>
              <a:gd name="connsiteY5971" fmla="*/ 886431 h 2993922"/>
              <a:gd name="connsiteX5972" fmla="*/ 1461477 w 8938307"/>
              <a:gd name="connsiteY5972" fmla="*/ 907611 h 2993922"/>
              <a:gd name="connsiteX5973" fmla="*/ 1450886 w 8938307"/>
              <a:gd name="connsiteY5973" fmla="*/ 897021 h 2993922"/>
              <a:gd name="connsiteX5974" fmla="*/ 1461477 w 8938307"/>
              <a:gd name="connsiteY5974" fmla="*/ 897021 h 2993922"/>
              <a:gd name="connsiteX5975" fmla="*/ 1482658 w 8938307"/>
              <a:gd name="connsiteY5975" fmla="*/ 907611 h 2993922"/>
              <a:gd name="connsiteX5976" fmla="*/ 1567381 w 8938307"/>
              <a:gd name="connsiteY5976" fmla="*/ 939383 h 2993922"/>
              <a:gd name="connsiteX5977" fmla="*/ 1588562 w 8938307"/>
              <a:gd name="connsiteY5977" fmla="*/ 944677 h 2993922"/>
              <a:gd name="connsiteX5978" fmla="*/ 1604448 w 8938307"/>
              <a:gd name="connsiteY5978" fmla="*/ 949973 h 2993922"/>
              <a:gd name="connsiteX5979" fmla="*/ 1652104 w 8938307"/>
              <a:gd name="connsiteY5979" fmla="*/ 965858 h 2993922"/>
              <a:gd name="connsiteX5980" fmla="*/ 1710352 w 8938307"/>
              <a:gd name="connsiteY5980" fmla="*/ 987040 h 2993922"/>
              <a:gd name="connsiteX5981" fmla="*/ 1747418 w 8938307"/>
              <a:gd name="connsiteY5981" fmla="*/ 997629 h 2993922"/>
              <a:gd name="connsiteX5982" fmla="*/ 1763304 w 8938307"/>
              <a:gd name="connsiteY5982" fmla="*/ 1002925 h 2993922"/>
              <a:gd name="connsiteX5983" fmla="*/ 1779189 w 8938307"/>
              <a:gd name="connsiteY5983" fmla="*/ 1013515 h 2993922"/>
              <a:gd name="connsiteX5984" fmla="*/ 1810960 w 8938307"/>
              <a:gd name="connsiteY5984" fmla="*/ 1024106 h 2993922"/>
              <a:gd name="connsiteX5985" fmla="*/ 1832141 w 8938307"/>
              <a:gd name="connsiteY5985" fmla="*/ 1024106 h 2993922"/>
              <a:gd name="connsiteX5986" fmla="*/ 1858616 w 8938307"/>
              <a:gd name="connsiteY5986" fmla="*/ 1029400 h 2993922"/>
              <a:gd name="connsiteX5987" fmla="*/ 1879797 w 8938307"/>
              <a:gd name="connsiteY5987" fmla="*/ 1034696 h 2993922"/>
              <a:gd name="connsiteX5988" fmla="*/ 1906274 w 8938307"/>
              <a:gd name="connsiteY5988" fmla="*/ 1045287 h 2993922"/>
              <a:gd name="connsiteX5989" fmla="*/ 1927455 w 8938307"/>
              <a:gd name="connsiteY5989" fmla="*/ 1045287 h 2993922"/>
              <a:gd name="connsiteX5990" fmla="*/ 1938045 w 8938307"/>
              <a:gd name="connsiteY5990" fmla="*/ 1055877 h 2993922"/>
              <a:gd name="connsiteX5991" fmla="*/ 1959226 w 8938307"/>
              <a:gd name="connsiteY5991" fmla="*/ 1045287 h 2993922"/>
              <a:gd name="connsiteX5992" fmla="*/ 1959226 w 8938307"/>
              <a:gd name="connsiteY5992" fmla="*/ 1024106 h 2993922"/>
              <a:gd name="connsiteX5993" fmla="*/ 1990997 w 8938307"/>
              <a:gd name="connsiteY5993" fmla="*/ 1045287 h 2993922"/>
              <a:gd name="connsiteX5994" fmla="*/ 1980407 w 8938307"/>
              <a:gd name="connsiteY5994" fmla="*/ 1045287 h 2993922"/>
              <a:gd name="connsiteX5995" fmla="*/ 1980407 w 8938307"/>
              <a:gd name="connsiteY5995" fmla="*/ 1055877 h 2993922"/>
              <a:gd name="connsiteX5996" fmla="*/ 2054540 w 8938307"/>
              <a:gd name="connsiteY5996" fmla="*/ 1077058 h 2993922"/>
              <a:gd name="connsiteX5997" fmla="*/ 2070426 w 8938307"/>
              <a:gd name="connsiteY5997" fmla="*/ 1077058 h 2993922"/>
              <a:gd name="connsiteX5998" fmla="*/ 2081016 w 8938307"/>
              <a:gd name="connsiteY5998" fmla="*/ 1077058 h 2993922"/>
              <a:gd name="connsiteX5999" fmla="*/ 2096901 w 8938307"/>
              <a:gd name="connsiteY5999" fmla="*/ 1077058 h 2993922"/>
              <a:gd name="connsiteX6000" fmla="*/ 2086311 w 8938307"/>
              <a:gd name="connsiteY6000" fmla="*/ 1066467 h 2993922"/>
              <a:gd name="connsiteX6001" fmla="*/ 2070426 w 8938307"/>
              <a:gd name="connsiteY6001" fmla="*/ 1061173 h 2993922"/>
              <a:gd name="connsiteX6002" fmla="*/ 2054540 w 8938307"/>
              <a:gd name="connsiteY6002" fmla="*/ 1045287 h 2993922"/>
              <a:gd name="connsiteX6003" fmla="*/ 2065130 w 8938307"/>
              <a:gd name="connsiteY6003" fmla="*/ 1045287 h 2993922"/>
              <a:gd name="connsiteX6004" fmla="*/ 2075721 w 8938307"/>
              <a:gd name="connsiteY6004" fmla="*/ 1045287 h 2993922"/>
              <a:gd name="connsiteX6005" fmla="*/ 2078367 w 8938307"/>
              <a:gd name="connsiteY6005" fmla="*/ 1045287 h 2993922"/>
              <a:gd name="connsiteX6006" fmla="*/ 2096901 w 8938307"/>
              <a:gd name="connsiteY6006" fmla="*/ 1045287 h 2993922"/>
              <a:gd name="connsiteX6007" fmla="*/ 2128673 w 8938307"/>
              <a:gd name="connsiteY6007" fmla="*/ 1034696 h 2993922"/>
              <a:gd name="connsiteX6008" fmla="*/ 2139263 w 8938307"/>
              <a:gd name="connsiteY6008" fmla="*/ 1034696 h 2993922"/>
              <a:gd name="connsiteX6009" fmla="*/ 2118082 w 8938307"/>
              <a:gd name="connsiteY6009" fmla="*/ 1013515 h 2993922"/>
              <a:gd name="connsiteX6010" fmla="*/ 2102197 w 8938307"/>
              <a:gd name="connsiteY6010" fmla="*/ 1008220 h 2993922"/>
              <a:gd name="connsiteX6011" fmla="*/ 2096901 w 8938307"/>
              <a:gd name="connsiteY6011" fmla="*/ 1002925 h 2993922"/>
              <a:gd name="connsiteX6012" fmla="*/ 2065130 w 8938307"/>
              <a:gd name="connsiteY6012" fmla="*/ 992335 h 2993922"/>
              <a:gd name="connsiteX6013" fmla="*/ 2012178 w 8938307"/>
              <a:gd name="connsiteY6013" fmla="*/ 981744 h 2993922"/>
              <a:gd name="connsiteX6014" fmla="*/ 1980407 w 8938307"/>
              <a:gd name="connsiteY6014" fmla="*/ 971154 h 2993922"/>
              <a:gd name="connsiteX6015" fmla="*/ 1948635 w 8938307"/>
              <a:gd name="connsiteY6015" fmla="*/ 960563 h 2993922"/>
              <a:gd name="connsiteX6016" fmla="*/ 1932749 w 8938307"/>
              <a:gd name="connsiteY6016" fmla="*/ 955269 h 2993922"/>
              <a:gd name="connsiteX6017" fmla="*/ 1879797 w 8938307"/>
              <a:gd name="connsiteY6017" fmla="*/ 934087 h 2993922"/>
              <a:gd name="connsiteX6018" fmla="*/ 1789779 w 8938307"/>
              <a:gd name="connsiteY6018" fmla="*/ 907611 h 2993922"/>
              <a:gd name="connsiteX6019" fmla="*/ 1705056 w 8938307"/>
              <a:gd name="connsiteY6019" fmla="*/ 886431 h 2993922"/>
              <a:gd name="connsiteX6020" fmla="*/ 1683875 w 8938307"/>
              <a:gd name="connsiteY6020" fmla="*/ 875840 h 2993922"/>
              <a:gd name="connsiteX6021" fmla="*/ 1652104 w 8938307"/>
              <a:gd name="connsiteY6021" fmla="*/ 875840 h 2993922"/>
              <a:gd name="connsiteX6022" fmla="*/ 1641514 w 8938307"/>
              <a:gd name="connsiteY6022" fmla="*/ 875840 h 2993922"/>
              <a:gd name="connsiteX6023" fmla="*/ 1662694 w 8938307"/>
              <a:gd name="connsiteY6023" fmla="*/ 886431 h 2993922"/>
              <a:gd name="connsiteX6024" fmla="*/ 1694466 w 8938307"/>
              <a:gd name="connsiteY6024" fmla="*/ 897021 h 2993922"/>
              <a:gd name="connsiteX6025" fmla="*/ 1715646 w 8938307"/>
              <a:gd name="connsiteY6025" fmla="*/ 912906 h 2993922"/>
              <a:gd name="connsiteX6026" fmla="*/ 1726237 w 8938307"/>
              <a:gd name="connsiteY6026" fmla="*/ 918202 h 2993922"/>
              <a:gd name="connsiteX6027" fmla="*/ 1789779 w 8938307"/>
              <a:gd name="connsiteY6027" fmla="*/ 934087 h 2993922"/>
              <a:gd name="connsiteX6028" fmla="*/ 1821551 w 8938307"/>
              <a:gd name="connsiteY6028" fmla="*/ 949973 h 2993922"/>
              <a:gd name="connsiteX6029" fmla="*/ 1800370 w 8938307"/>
              <a:gd name="connsiteY6029" fmla="*/ 960563 h 2993922"/>
              <a:gd name="connsiteX6030" fmla="*/ 1789779 w 8938307"/>
              <a:gd name="connsiteY6030" fmla="*/ 949973 h 2993922"/>
              <a:gd name="connsiteX6031" fmla="*/ 1747418 w 8938307"/>
              <a:gd name="connsiteY6031" fmla="*/ 939383 h 2993922"/>
              <a:gd name="connsiteX6032" fmla="*/ 1736827 w 8938307"/>
              <a:gd name="connsiteY6032" fmla="*/ 928792 h 2993922"/>
              <a:gd name="connsiteX6033" fmla="*/ 1715646 w 8938307"/>
              <a:gd name="connsiteY6033" fmla="*/ 928792 h 2993922"/>
              <a:gd name="connsiteX6034" fmla="*/ 1715646 w 8938307"/>
              <a:gd name="connsiteY6034" fmla="*/ 918202 h 2993922"/>
              <a:gd name="connsiteX6035" fmla="*/ 1705056 w 8938307"/>
              <a:gd name="connsiteY6035" fmla="*/ 918202 h 2993922"/>
              <a:gd name="connsiteX6036" fmla="*/ 1683875 w 8938307"/>
              <a:gd name="connsiteY6036" fmla="*/ 918202 h 2993922"/>
              <a:gd name="connsiteX6037" fmla="*/ 1683875 w 8938307"/>
              <a:gd name="connsiteY6037" fmla="*/ 928792 h 2993922"/>
              <a:gd name="connsiteX6038" fmla="*/ 1673285 w 8938307"/>
              <a:gd name="connsiteY6038" fmla="*/ 918202 h 2993922"/>
              <a:gd name="connsiteX6039" fmla="*/ 1683875 w 8938307"/>
              <a:gd name="connsiteY6039" fmla="*/ 912906 h 2993922"/>
              <a:gd name="connsiteX6040" fmla="*/ 1683875 w 8938307"/>
              <a:gd name="connsiteY6040" fmla="*/ 907611 h 2993922"/>
              <a:gd name="connsiteX6041" fmla="*/ 1652104 w 8938307"/>
              <a:gd name="connsiteY6041" fmla="*/ 907611 h 2993922"/>
              <a:gd name="connsiteX6042" fmla="*/ 1620333 w 8938307"/>
              <a:gd name="connsiteY6042" fmla="*/ 907611 h 2993922"/>
              <a:gd name="connsiteX6043" fmla="*/ 1599152 w 8938307"/>
              <a:gd name="connsiteY6043" fmla="*/ 897021 h 2993922"/>
              <a:gd name="connsiteX6044" fmla="*/ 1577971 w 8938307"/>
              <a:gd name="connsiteY6044" fmla="*/ 897021 h 2993922"/>
              <a:gd name="connsiteX6045" fmla="*/ 1599152 w 8938307"/>
              <a:gd name="connsiteY6045" fmla="*/ 886431 h 2993922"/>
              <a:gd name="connsiteX6046" fmla="*/ 1609742 w 8938307"/>
              <a:gd name="connsiteY6046" fmla="*/ 897021 h 2993922"/>
              <a:gd name="connsiteX6047" fmla="*/ 1609742 w 8938307"/>
              <a:gd name="connsiteY6047" fmla="*/ 886431 h 2993922"/>
              <a:gd name="connsiteX6048" fmla="*/ 1599152 w 8938307"/>
              <a:gd name="connsiteY6048" fmla="*/ 875840 h 2993922"/>
              <a:gd name="connsiteX6049" fmla="*/ 1567381 w 8938307"/>
              <a:gd name="connsiteY6049" fmla="*/ 865250 h 2993922"/>
              <a:gd name="connsiteX6050" fmla="*/ 1525019 w 8938307"/>
              <a:gd name="connsiteY6050" fmla="*/ 854659 h 2993922"/>
              <a:gd name="connsiteX6051" fmla="*/ 1503838 w 8938307"/>
              <a:gd name="connsiteY6051" fmla="*/ 854659 h 2993922"/>
              <a:gd name="connsiteX6052" fmla="*/ 1472067 w 8938307"/>
              <a:gd name="connsiteY6052" fmla="*/ 865250 h 2993922"/>
              <a:gd name="connsiteX6053" fmla="*/ 1440296 w 8938307"/>
              <a:gd name="connsiteY6053" fmla="*/ 854659 h 2993922"/>
              <a:gd name="connsiteX6054" fmla="*/ 1413820 w 8938307"/>
              <a:gd name="connsiteY6054" fmla="*/ 838773 h 2993922"/>
              <a:gd name="connsiteX6055" fmla="*/ 1387344 w 8938307"/>
              <a:gd name="connsiteY6055" fmla="*/ 833478 h 2993922"/>
              <a:gd name="connsiteX6056" fmla="*/ 1292030 w 8938307"/>
              <a:gd name="connsiteY6056" fmla="*/ 801707 h 2993922"/>
              <a:gd name="connsiteX6057" fmla="*/ 1292030 w 8938307"/>
              <a:gd name="connsiteY6057" fmla="*/ 791117 h 2993922"/>
              <a:gd name="connsiteX6058" fmla="*/ 1270849 w 8938307"/>
              <a:gd name="connsiteY6058" fmla="*/ 780526 h 2993922"/>
              <a:gd name="connsiteX6059" fmla="*/ 1228487 w 8938307"/>
              <a:gd name="connsiteY6059" fmla="*/ 769936 h 2993922"/>
              <a:gd name="connsiteX6060" fmla="*/ 1217897 w 8938307"/>
              <a:gd name="connsiteY6060" fmla="*/ 769936 h 2993922"/>
              <a:gd name="connsiteX6061" fmla="*/ 1217897 w 8938307"/>
              <a:gd name="connsiteY6061" fmla="*/ 785821 h 2993922"/>
              <a:gd name="connsiteX6062" fmla="*/ 1228487 w 8938307"/>
              <a:gd name="connsiteY6062" fmla="*/ 801707 h 2993922"/>
              <a:gd name="connsiteX6063" fmla="*/ 1260258 w 8938307"/>
              <a:gd name="connsiteY6063" fmla="*/ 817592 h 2993922"/>
              <a:gd name="connsiteX6064" fmla="*/ 1270849 w 8938307"/>
              <a:gd name="connsiteY6064" fmla="*/ 828183 h 2993922"/>
              <a:gd name="connsiteX6065" fmla="*/ 1265555 w 8938307"/>
              <a:gd name="connsiteY6065" fmla="*/ 828183 h 2993922"/>
              <a:gd name="connsiteX6066" fmla="*/ 1228487 w 8938307"/>
              <a:gd name="connsiteY6066" fmla="*/ 812298 h 2993922"/>
              <a:gd name="connsiteX6067" fmla="*/ 1196717 w 8938307"/>
              <a:gd name="connsiteY6067" fmla="*/ 791117 h 2993922"/>
              <a:gd name="connsiteX6068" fmla="*/ 1207306 w 8938307"/>
              <a:gd name="connsiteY6068" fmla="*/ 769936 h 2993922"/>
              <a:gd name="connsiteX6069" fmla="*/ 1196717 w 8938307"/>
              <a:gd name="connsiteY6069" fmla="*/ 759346 h 2993922"/>
              <a:gd name="connsiteX6070" fmla="*/ 1196717 w 8938307"/>
              <a:gd name="connsiteY6070" fmla="*/ 748755 h 2993922"/>
              <a:gd name="connsiteX6071" fmla="*/ 1207306 w 8938307"/>
              <a:gd name="connsiteY6071" fmla="*/ 748755 h 2993922"/>
              <a:gd name="connsiteX6072" fmla="*/ 1202011 w 8938307"/>
              <a:gd name="connsiteY6072" fmla="*/ 743460 h 2993922"/>
              <a:gd name="connsiteX6073" fmla="*/ 1186126 w 8938307"/>
              <a:gd name="connsiteY6073" fmla="*/ 738165 h 2993922"/>
              <a:gd name="connsiteX6074" fmla="*/ 1164945 w 8938307"/>
              <a:gd name="connsiteY6074" fmla="*/ 722279 h 2993922"/>
              <a:gd name="connsiteX6075" fmla="*/ 1143765 w 8938307"/>
              <a:gd name="connsiteY6075" fmla="*/ 716984 h 2993922"/>
              <a:gd name="connsiteX6076" fmla="*/ 1122583 w 8938307"/>
              <a:gd name="connsiteY6076" fmla="*/ 727574 h 2993922"/>
              <a:gd name="connsiteX6077" fmla="*/ 1143765 w 8938307"/>
              <a:gd name="connsiteY6077" fmla="*/ 727574 h 2993922"/>
              <a:gd name="connsiteX6078" fmla="*/ 1164945 w 8938307"/>
              <a:gd name="connsiteY6078" fmla="*/ 738165 h 2993922"/>
              <a:gd name="connsiteX6079" fmla="*/ 1175535 w 8938307"/>
              <a:gd name="connsiteY6079" fmla="*/ 759346 h 2993922"/>
              <a:gd name="connsiteX6080" fmla="*/ 1143765 w 8938307"/>
              <a:gd name="connsiteY6080" fmla="*/ 748755 h 2993922"/>
              <a:gd name="connsiteX6081" fmla="*/ 1111993 w 8938307"/>
              <a:gd name="connsiteY6081" fmla="*/ 748755 h 2993922"/>
              <a:gd name="connsiteX6082" fmla="*/ 1133174 w 8938307"/>
              <a:gd name="connsiteY6082" fmla="*/ 769936 h 2993922"/>
              <a:gd name="connsiteX6083" fmla="*/ 1143765 w 8938307"/>
              <a:gd name="connsiteY6083" fmla="*/ 769936 h 2993922"/>
              <a:gd name="connsiteX6084" fmla="*/ 1154354 w 8938307"/>
              <a:gd name="connsiteY6084" fmla="*/ 769936 h 2993922"/>
              <a:gd name="connsiteX6085" fmla="*/ 1159651 w 8938307"/>
              <a:gd name="connsiteY6085" fmla="*/ 775231 h 2993922"/>
              <a:gd name="connsiteX6086" fmla="*/ 1164945 w 8938307"/>
              <a:gd name="connsiteY6086" fmla="*/ 791117 h 2993922"/>
              <a:gd name="connsiteX6087" fmla="*/ 1154354 w 8938307"/>
              <a:gd name="connsiteY6087" fmla="*/ 791117 h 2993922"/>
              <a:gd name="connsiteX6088" fmla="*/ 1133174 w 8938307"/>
              <a:gd name="connsiteY6088" fmla="*/ 780526 h 2993922"/>
              <a:gd name="connsiteX6089" fmla="*/ 1069631 w 8938307"/>
              <a:gd name="connsiteY6089" fmla="*/ 769936 h 2993922"/>
              <a:gd name="connsiteX6090" fmla="*/ 1043155 w 8938307"/>
              <a:gd name="connsiteY6090" fmla="*/ 759346 h 2993922"/>
              <a:gd name="connsiteX6091" fmla="*/ 1027270 w 8938307"/>
              <a:gd name="connsiteY6091" fmla="*/ 748755 h 2993922"/>
              <a:gd name="connsiteX6092" fmla="*/ 1037859 w 8938307"/>
              <a:gd name="connsiteY6092" fmla="*/ 748755 h 2993922"/>
              <a:gd name="connsiteX6093" fmla="*/ 1027270 w 8938307"/>
              <a:gd name="connsiteY6093" fmla="*/ 738165 h 2993922"/>
              <a:gd name="connsiteX6094" fmla="*/ 1016678 w 8938307"/>
              <a:gd name="connsiteY6094" fmla="*/ 732869 h 2993922"/>
              <a:gd name="connsiteX6095" fmla="*/ 1006089 w 8938307"/>
              <a:gd name="connsiteY6095" fmla="*/ 716984 h 2993922"/>
              <a:gd name="connsiteX6096" fmla="*/ 974318 w 8938307"/>
              <a:gd name="connsiteY6096" fmla="*/ 706394 h 2993922"/>
              <a:gd name="connsiteX6097" fmla="*/ 953137 w 8938307"/>
              <a:gd name="connsiteY6097" fmla="*/ 706394 h 2993922"/>
              <a:gd name="connsiteX6098" fmla="*/ 942546 w 8938307"/>
              <a:gd name="connsiteY6098" fmla="*/ 695803 h 2993922"/>
              <a:gd name="connsiteX6099" fmla="*/ 8673545 w 8938307"/>
              <a:gd name="connsiteY6099" fmla="*/ 685213 h 2993922"/>
              <a:gd name="connsiteX6100" fmla="*/ 8684137 w 8938307"/>
              <a:gd name="connsiteY6100" fmla="*/ 695803 h 2993922"/>
              <a:gd name="connsiteX6101" fmla="*/ 8673545 w 8938307"/>
              <a:gd name="connsiteY6101" fmla="*/ 695803 h 2993922"/>
              <a:gd name="connsiteX6102" fmla="*/ 8662957 w 8938307"/>
              <a:gd name="connsiteY6102" fmla="*/ 695803 h 2993922"/>
              <a:gd name="connsiteX6103" fmla="*/ 8673545 w 8938307"/>
              <a:gd name="connsiteY6103" fmla="*/ 685213 h 2993922"/>
              <a:gd name="connsiteX6104" fmla="*/ 8535871 w 8938307"/>
              <a:gd name="connsiteY6104" fmla="*/ 685213 h 2993922"/>
              <a:gd name="connsiteX6105" fmla="*/ 8567641 w 8938307"/>
              <a:gd name="connsiteY6105" fmla="*/ 695803 h 2993922"/>
              <a:gd name="connsiteX6106" fmla="*/ 8546462 w 8938307"/>
              <a:gd name="connsiteY6106" fmla="*/ 702864 h 2993922"/>
              <a:gd name="connsiteX6107" fmla="*/ 8546462 w 8938307"/>
              <a:gd name="connsiteY6107" fmla="*/ 695803 h 2993922"/>
              <a:gd name="connsiteX6108" fmla="*/ 8535871 w 8938307"/>
              <a:gd name="connsiteY6108" fmla="*/ 685213 h 2993922"/>
              <a:gd name="connsiteX6109" fmla="*/ 8207569 w 8938307"/>
              <a:gd name="connsiteY6109" fmla="*/ 685213 h 2993922"/>
              <a:gd name="connsiteX6110" fmla="*/ 8207569 w 8938307"/>
              <a:gd name="connsiteY6110" fmla="*/ 695803 h 2993922"/>
              <a:gd name="connsiteX6111" fmla="*/ 8218160 w 8938307"/>
              <a:gd name="connsiteY6111" fmla="*/ 685213 h 2993922"/>
              <a:gd name="connsiteX6112" fmla="*/ 8207569 w 8938307"/>
              <a:gd name="connsiteY6112" fmla="*/ 685213 h 2993922"/>
              <a:gd name="connsiteX6113" fmla="*/ 7974579 w 8938307"/>
              <a:gd name="connsiteY6113" fmla="*/ 685213 h 2993922"/>
              <a:gd name="connsiteX6114" fmla="*/ 7974579 w 8938307"/>
              <a:gd name="connsiteY6114" fmla="*/ 695803 h 2993922"/>
              <a:gd name="connsiteX6115" fmla="*/ 7995760 w 8938307"/>
              <a:gd name="connsiteY6115" fmla="*/ 695803 h 2993922"/>
              <a:gd name="connsiteX6116" fmla="*/ 7990465 w 8938307"/>
              <a:gd name="connsiteY6116" fmla="*/ 685213 h 2993922"/>
              <a:gd name="connsiteX6117" fmla="*/ 7974579 w 8938307"/>
              <a:gd name="connsiteY6117" fmla="*/ 685213 h 2993922"/>
              <a:gd name="connsiteX6118" fmla="*/ 1630923 w 8938307"/>
              <a:gd name="connsiteY6118" fmla="*/ 685213 h 2993922"/>
              <a:gd name="connsiteX6119" fmla="*/ 1641514 w 8938307"/>
              <a:gd name="connsiteY6119" fmla="*/ 695803 h 2993922"/>
              <a:gd name="connsiteX6120" fmla="*/ 1641514 w 8938307"/>
              <a:gd name="connsiteY6120" fmla="*/ 685213 h 2993922"/>
              <a:gd name="connsiteX6121" fmla="*/ 1164945 w 8938307"/>
              <a:gd name="connsiteY6121" fmla="*/ 685213 h 2993922"/>
              <a:gd name="connsiteX6122" fmla="*/ 1175535 w 8938307"/>
              <a:gd name="connsiteY6122" fmla="*/ 695803 h 2993922"/>
              <a:gd name="connsiteX6123" fmla="*/ 1175535 w 8938307"/>
              <a:gd name="connsiteY6123" fmla="*/ 685213 h 2993922"/>
              <a:gd name="connsiteX6124" fmla="*/ 1164945 w 8938307"/>
              <a:gd name="connsiteY6124" fmla="*/ 685213 h 2993922"/>
              <a:gd name="connsiteX6125" fmla="*/ 1037859 w 8938307"/>
              <a:gd name="connsiteY6125" fmla="*/ 685213 h 2993922"/>
              <a:gd name="connsiteX6126" fmla="*/ 1048450 w 8938307"/>
              <a:gd name="connsiteY6126" fmla="*/ 706394 h 2993922"/>
              <a:gd name="connsiteX6127" fmla="*/ 1048450 w 8938307"/>
              <a:gd name="connsiteY6127" fmla="*/ 695803 h 2993922"/>
              <a:gd name="connsiteX6128" fmla="*/ 455387 w 8938307"/>
              <a:gd name="connsiteY6128" fmla="*/ 685213 h 2993922"/>
              <a:gd name="connsiteX6129" fmla="*/ 434206 w 8938307"/>
              <a:gd name="connsiteY6129" fmla="*/ 695803 h 2993922"/>
              <a:gd name="connsiteX6130" fmla="*/ 508339 w 8938307"/>
              <a:gd name="connsiteY6130" fmla="*/ 716984 h 2993922"/>
              <a:gd name="connsiteX6131" fmla="*/ 524224 w 8938307"/>
              <a:gd name="connsiteY6131" fmla="*/ 716984 h 2993922"/>
              <a:gd name="connsiteX6132" fmla="*/ 529521 w 8938307"/>
              <a:gd name="connsiteY6132" fmla="*/ 727574 h 2993922"/>
              <a:gd name="connsiteX6133" fmla="*/ 550701 w 8938307"/>
              <a:gd name="connsiteY6133" fmla="*/ 727574 h 2993922"/>
              <a:gd name="connsiteX6134" fmla="*/ 550701 w 8938307"/>
              <a:gd name="connsiteY6134" fmla="*/ 716984 h 2993922"/>
              <a:gd name="connsiteX6135" fmla="*/ 534816 w 8938307"/>
              <a:gd name="connsiteY6135" fmla="*/ 706394 h 2993922"/>
              <a:gd name="connsiteX6136" fmla="*/ 508339 w 8938307"/>
              <a:gd name="connsiteY6136" fmla="*/ 695803 h 2993922"/>
              <a:gd name="connsiteX6137" fmla="*/ 497749 w 8938307"/>
              <a:gd name="connsiteY6137" fmla="*/ 695803 h 2993922"/>
              <a:gd name="connsiteX6138" fmla="*/ 476569 w 8938307"/>
              <a:gd name="connsiteY6138" fmla="*/ 695803 h 2993922"/>
              <a:gd name="connsiteX6139" fmla="*/ 455387 w 8938307"/>
              <a:gd name="connsiteY6139" fmla="*/ 685213 h 2993922"/>
              <a:gd name="connsiteX6140" fmla="*/ 8832403 w 8938307"/>
              <a:gd name="connsiteY6140" fmla="*/ 674621 h 2993922"/>
              <a:gd name="connsiteX6141" fmla="*/ 8832403 w 8938307"/>
              <a:gd name="connsiteY6141" fmla="*/ 685213 h 2993922"/>
              <a:gd name="connsiteX6142" fmla="*/ 8821812 w 8938307"/>
              <a:gd name="connsiteY6142" fmla="*/ 685213 h 2993922"/>
              <a:gd name="connsiteX6143" fmla="*/ 1607094 w 8938307"/>
              <a:gd name="connsiteY6143" fmla="*/ 658738 h 2993922"/>
              <a:gd name="connsiteX6144" fmla="*/ 1599152 w 8938307"/>
              <a:gd name="connsiteY6144" fmla="*/ 664031 h 2993922"/>
              <a:gd name="connsiteX6145" fmla="*/ 1599152 w 8938307"/>
              <a:gd name="connsiteY6145" fmla="*/ 674621 h 2993922"/>
              <a:gd name="connsiteX6146" fmla="*/ 1609742 w 8938307"/>
              <a:gd name="connsiteY6146" fmla="*/ 669327 h 2993922"/>
              <a:gd name="connsiteX6147" fmla="*/ 1609742 w 8938307"/>
              <a:gd name="connsiteY6147" fmla="*/ 664031 h 2993922"/>
              <a:gd name="connsiteX6148" fmla="*/ 1607094 w 8938307"/>
              <a:gd name="connsiteY6148" fmla="*/ 658738 h 2993922"/>
              <a:gd name="connsiteX6149" fmla="*/ 8673545 w 8938307"/>
              <a:gd name="connsiteY6149" fmla="*/ 642851 h 2993922"/>
              <a:gd name="connsiteX6150" fmla="*/ 8684137 w 8938307"/>
              <a:gd name="connsiteY6150" fmla="*/ 642851 h 2993922"/>
              <a:gd name="connsiteX6151" fmla="*/ 8673545 w 8938307"/>
              <a:gd name="connsiteY6151" fmla="*/ 653442 h 2993922"/>
              <a:gd name="connsiteX6152" fmla="*/ 783690 w 8938307"/>
              <a:gd name="connsiteY6152" fmla="*/ 632261 h 2993922"/>
              <a:gd name="connsiteX6153" fmla="*/ 804871 w 8938307"/>
              <a:gd name="connsiteY6153" fmla="*/ 642851 h 2993922"/>
              <a:gd name="connsiteX6154" fmla="*/ 826051 w 8938307"/>
              <a:gd name="connsiteY6154" fmla="*/ 664031 h 2993922"/>
              <a:gd name="connsiteX6155" fmla="*/ 852528 w 8938307"/>
              <a:gd name="connsiteY6155" fmla="*/ 669327 h 2993922"/>
              <a:gd name="connsiteX6156" fmla="*/ 868414 w 8938307"/>
              <a:gd name="connsiteY6156" fmla="*/ 685213 h 2993922"/>
              <a:gd name="connsiteX6157" fmla="*/ 836642 w 8938307"/>
              <a:gd name="connsiteY6157" fmla="*/ 685213 h 2993922"/>
              <a:gd name="connsiteX6158" fmla="*/ 794281 w 8938307"/>
              <a:gd name="connsiteY6158" fmla="*/ 658736 h 2993922"/>
              <a:gd name="connsiteX6159" fmla="*/ 783690 w 8938307"/>
              <a:gd name="connsiteY6159" fmla="*/ 642851 h 2993922"/>
              <a:gd name="connsiteX6160" fmla="*/ 783690 w 8938307"/>
              <a:gd name="connsiteY6160" fmla="*/ 653442 h 2993922"/>
              <a:gd name="connsiteX6161" fmla="*/ 773099 w 8938307"/>
              <a:gd name="connsiteY6161" fmla="*/ 664031 h 2993922"/>
              <a:gd name="connsiteX6162" fmla="*/ 783690 w 8938307"/>
              <a:gd name="connsiteY6162" fmla="*/ 674621 h 2993922"/>
              <a:gd name="connsiteX6163" fmla="*/ 868414 w 8938307"/>
              <a:gd name="connsiteY6163" fmla="*/ 695803 h 2993922"/>
              <a:gd name="connsiteX6164" fmla="*/ 873709 w 8938307"/>
              <a:gd name="connsiteY6164" fmla="*/ 701098 h 2993922"/>
              <a:gd name="connsiteX6165" fmla="*/ 889594 w 8938307"/>
              <a:gd name="connsiteY6165" fmla="*/ 706394 h 2993922"/>
              <a:gd name="connsiteX6166" fmla="*/ 900185 w 8938307"/>
              <a:gd name="connsiteY6166" fmla="*/ 706394 h 2993922"/>
              <a:gd name="connsiteX6167" fmla="*/ 900185 w 8938307"/>
              <a:gd name="connsiteY6167" fmla="*/ 695803 h 2993922"/>
              <a:gd name="connsiteX6168" fmla="*/ 889594 w 8938307"/>
              <a:gd name="connsiteY6168" fmla="*/ 706394 h 2993922"/>
              <a:gd name="connsiteX6169" fmla="*/ 879003 w 8938307"/>
              <a:gd name="connsiteY6169" fmla="*/ 685213 h 2993922"/>
              <a:gd name="connsiteX6170" fmla="*/ 900185 w 8938307"/>
              <a:gd name="connsiteY6170" fmla="*/ 685213 h 2993922"/>
              <a:gd name="connsiteX6171" fmla="*/ 905480 w 8938307"/>
              <a:gd name="connsiteY6171" fmla="*/ 674621 h 2993922"/>
              <a:gd name="connsiteX6172" fmla="*/ 900185 w 8938307"/>
              <a:gd name="connsiteY6172" fmla="*/ 664031 h 2993922"/>
              <a:gd name="connsiteX6173" fmla="*/ 910775 w 8938307"/>
              <a:gd name="connsiteY6173" fmla="*/ 664031 h 2993922"/>
              <a:gd name="connsiteX6174" fmla="*/ 921366 w 8938307"/>
              <a:gd name="connsiteY6174" fmla="*/ 674621 h 2993922"/>
              <a:gd name="connsiteX6175" fmla="*/ 931956 w 8938307"/>
              <a:gd name="connsiteY6175" fmla="*/ 685213 h 2993922"/>
              <a:gd name="connsiteX6176" fmla="*/ 942546 w 8938307"/>
              <a:gd name="connsiteY6176" fmla="*/ 685213 h 2993922"/>
              <a:gd name="connsiteX6177" fmla="*/ 979613 w 8938307"/>
              <a:gd name="connsiteY6177" fmla="*/ 690507 h 2993922"/>
              <a:gd name="connsiteX6178" fmla="*/ 1016678 w 8938307"/>
              <a:gd name="connsiteY6178" fmla="*/ 695803 h 2993922"/>
              <a:gd name="connsiteX6179" fmla="*/ 1006089 w 8938307"/>
              <a:gd name="connsiteY6179" fmla="*/ 674621 h 2993922"/>
              <a:gd name="connsiteX6180" fmla="*/ 953137 w 8938307"/>
              <a:gd name="connsiteY6180" fmla="*/ 664031 h 2993922"/>
              <a:gd name="connsiteX6181" fmla="*/ 926661 w 8938307"/>
              <a:gd name="connsiteY6181" fmla="*/ 658736 h 2993922"/>
              <a:gd name="connsiteX6182" fmla="*/ 900185 w 8938307"/>
              <a:gd name="connsiteY6182" fmla="*/ 653442 h 2993922"/>
              <a:gd name="connsiteX6183" fmla="*/ 873709 w 8938307"/>
              <a:gd name="connsiteY6183" fmla="*/ 648146 h 2993922"/>
              <a:gd name="connsiteX6184" fmla="*/ 847233 w 8938307"/>
              <a:gd name="connsiteY6184" fmla="*/ 642851 h 2993922"/>
              <a:gd name="connsiteX6185" fmla="*/ 826051 w 8938307"/>
              <a:gd name="connsiteY6185" fmla="*/ 632261 h 2993922"/>
              <a:gd name="connsiteX6186" fmla="*/ 804871 w 8938307"/>
              <a:gd name="connsiteY6186" fmla="*/ 632261 h 2993922"/>
              <a:gd name="connsiteX6187" fmla="*/ 296531 w 8938307"/>
              <a:gd name="connsiteY6187" fmla="*/ 613727 h 2993922"/>
              <a:gd name="connsiteX6188" fmla="*/ 301826 w 8938307"/>
              <a:gd name="connsiteY6188" fmla="*/ 616375 h 2993922"/>
              <a:gd name="connsiteX6189" fmla="*/ 307121 w 8938307"/>
              <a:gd name="connsiteY6189" fmla="*/ 621670 h 2993922"/>
              <a:gd name="connsiteX6190" fmla="*/ 296531 w 8938307"/>
              <a:gd name="connsiteY6190" fmla="*/ 621670 h 2993922"/>
              <a:gd name="connsiteX6191" fmla="*/ 291235 w 8938307"/>
              <a:gd name="connsiteY6191" fmla="*/ 616375 h 2993922"/>
              <a:gd name="connsiteX6192" fmla="*/ 296531 w 8938307"/>
              <a:gd name="connsiteY6192" fmla="*/ 613727 h 2993922"/>
              <a:gd name="connsiteX6193" fmla="*/ 730738 w 8938307"/>
              <a:gd name="connsiteY6193" fmla="*/ 611080 h 2993922"/>
              <a:gd name="connsiteX6194" fmla="*/ 741329 w 8938307"/>
              <a:gd name="connsiteY6194" fmla="*/ 621670 h 2993922"/>
              <a:gd name="connsiteX6195" fmla="*/ 751919 w 8938307"/>
              <a:gd name="connsiteY6195" fmla="*/ 621670 h 2993922"/>
              <a:gd name="connsiteX6196" fmla="*/ 741329 w 8938307"/>
              <a:gd name="connsiteY6196" fmla="*/ 611080 h 2993922"/>
              <a:gd name="connsiteX6197" fmla="*/ 730738 w 8938307"/>
              <a:gd name="connsiteY6197" fmla="*/ 611080 h 2993922"/>
              <a:gd name="connsiteX6198" fmla="*/ 8006350 w 8938307"/>
              <a:gd name="connsiteY6198" fmla="*/ 589899 h 2993922"/>
              <a:gd name="connsiteX6199" fmla="*/ 8016942 w 8938307"/>
              <a:gd name="connsiteY6199" fmla="*/ 600490 h 2993922"/>
              <a:gd name="connsiteX6200" fmla="*/ 8048712 w 8938307"/>
              <a:gd name="connsiteY6200" fmla="*/ 600490 h 2993922"/>
              <a:gd name="connsiteX6201" fmla="*/ 8032827 w 8938307"/>
              <a:gd name="connsiteY6201" fmla="*/ 589899 h 2993922"/>
              <a:gd name="connsiteX6202" fmla="*/ 8016942 w 8938307"/>
              <a:gd name="connsiteY6202" fmla="*/ 589899 h 2993922"/>
              <a:gd name="connsiteX6203" fmla="*/ 667195 w 8938307"/>
              <a:gd name="connsiteY6203" fmla="*/ 589899 h 2993922"/>
              <a:gd name="connsiteX6204" fmla="*/ 656605 w 8938307"/>
              <a:gd name="connsiteY6204" fmla="*/ 600490 h 2993922"/>
              <a:gd name="connsiteX6205" fmla="*/ 677786 w 8938307"/>
              <a:gd name="connsiteY6205" fmla="*/ 589899 h 2993922"/>
              <a:gd name="connsiteX6206" fmla="*/ 487158 w 8938307"/>
              <a:gd name="connsiteY6206" fmla="*/ 589899 h 2993922"/>
              <a:gd name="connsiteX6207" fmla="*/ 497749 w 8938307"/>
              <a:gd name="connsiteY6207" fmla="*/ 600490 h 2993922"/>
              <a:gd name="connsiteX6208" fmla="*/ 497749 w 8938307"/>
              <a:gd name="connsiteY6208" fmla="*/ 589899 h 2993922"/>
              <a:gd name="connsiteX6209" fmla="*/ 487158 w 8938307"/>
              <a:gd name="connsiteY6209" fmla="*/ 589899 h 2993922"/>
              <a:gd name="connsiteX6210" fmla="*/ 8377016 w 8938307"/>
              <a:gd name="connsiteY6210" fmla="*/ 579309 h 2993922"/>
              <a:gd name="connsiteX6211" fmla="*/ 8398196 w 8938307"/>
              <a:gd name="connsiteY6211" fmla="*/ 589899 h 2993922"/>
              <a:gd name="connsiteX6212" fmla="*/ 8387606 w 8938307"/>
              <a:gd name="connsiteY6212" fmla="*/ 589899 h 2993922"/>
              <a:gd name="connsiteX6213" fmla="*/ 465977 w 8938307"/>
              <a:gd name="connsiteY6213" fmla="*/ 579309 h 2993922"/>
              <a:gd name="connsiteX6214" fmla="*/ 465977 w 8938307"/>
              <a:gd name="connsiteY6214" fmla="*/ 589899 h 2993922"/>
              <a:gd name="connsiteX6215" fmla="*/ 476569 w 8938307"/>
              <a:gd name="connsiteY6215" fmla="*/ 589899 h 2993922"/>
              <a:gd name="connsiteX6216" fmla="*/ 465977 w 8938307"/>
              <a:gd name="connsiteY6216" fmla="*/ 579309 h 2993922"/>
              <a:gd name="connsiteX6217" fmla="*/ 8324064 w 8938307"/>
              <a:gd name="connsiteY6217" fmla="*/ 558128 h 2993922"/>
              <a:gd name="connsiteX6218" fmla="*/ 8334654 w 8938307"/>
              <a:gd name="connsiteY6218" fmla="*/ 563423 h 2993922"/>
              <a:gd name="connsiteX6219" fmla="*/ 8345244 w 8938307"/>
              <a:gd name="connsiteY6219" fmla="*/ 568718 h 2993922"/>
              <a:gd name="connsiteX6220" fmla="*/ 8334654 w 8938307"/>
              <a:gd name="connsiteY6220" fmla="*/ 568718 h 2993922"/>
              <a:gd name="connsiteX6221" fmla="*/ 931956 w 8938307"/>
              <a:gd name="connsiteY6221" fmla="*/ 558128 h 2993922"/>
              <a:gd name="connsiteX6222" fmla="*/ 931956 w 8938307"/>
              <a:gd name="connsiteY6222" fmla="*/ 568718 h 2993922"/>
              <a:gd name="connsiteX6223" fmla="*/ 942546 w 8938307"/>
              <a:gd name="connsiteY6223" fmla="*/ 568718 h 2993922"/>
              <a:gd name="connsiteX6224" fmla="*/ 942546 w 8938307"/>
              <a:gd name="connsiteY6224" fmla="*/ 579309 h 2993922"/>
              <a:gd name="connsiteX6225" fmla="*/ 910775 w 8938307"/>
              <a:gd name="connsiteY6225" fmla="*/ 579309 h 2993922"/>
              <a:gd name="connsiteX6226" fmla="*/ 889594 w 8938307"/>
              <a:gd name="connsiteY6226" fmla="*/ 579309 h 2993922"/>
              <a:gd name="connsiteX6227" fmla="*/ 910775 w 8938307"/>
              <a:gd name="connsiteY6227" fmla="*/ 589899 h 2993922"/>
              <a:gd name="connsiteX6228" fmla="*/ 931956 w 8938307"/>
              <a:gd name="connsiteY6228" fmla="*/ 589899 h 2993922"/>
              <a:gd name="connsiteX6229" fmla="*/ 942546 w 8938307"/>
              <a:gd name="connsiteY6229" fmla="*/ 600490 h 2993922"/>
              <a:gd name="connsiteX6230" fmla="*/ 953137 w 8938307"/>
              <a:gd name="connsiteY6230" fmla="*/ 589899 h 2993922"/>
              <a:gd name="connsiteX6231" fmla="*/ 953137 w 8938307"/>
              <a:gd name="connsiteY6231" fmla="*/ 600490 h 2993922"/>
              <a:gd name="connsiteX6232" fmla="*/ 974318 w 8938307"/>
              <a:gd name="connsiteY6232" fmla="*/ 600490 h 2993922"/>
              <a:gd name="connsiteX6233" fmla="*/ 995498 w 8938307"/>
              <a:gd name="connsiteY6233" fmla="*/ 611080 h 2993922"/>
              <a:gd name="connsiteX6234" fmla="*/ 1000795 w 8938307"/>
              <a:gd name="connsiteY6234" fmla="*/ 611080 h 2993922"/>
              <a:gd name="connsiteX6235" fmla="*/ 1016678 w 8938307"/>
              <a:gd name="connsiteY6235" fmla="*/ 611080 h 2993922"/>
              <a:gd name="connsiteX6236" fmla="*/ 1016678 w 8938307"/>
              <a:gd name="connsiteY6236" fmla="*/ 621670 h 2993922"/>
              <a:gd name="connsiteX6237" fmla="*/ 1006089 w 8938307"/>
              <a:gd name="connsiteY6237" fmla="*/ 632261 h 2993922"/>
              <a:gd name="connsiteX6238" fmla="*/ 1037859 w 8938307"/>
              <a:gd name="connsiteY6238" fmla="*/ 642851 h 2993922"/>
              <a:gd name="connsiteX6239" fmla="*/ 1053747 w 8938307"/>
              <a:gd name="connsiteY6239" fmla="*/ 648146 h 2993922"/>
              <a:gd name="connsiteX6240" fmla="*/ 1059041 w 8938307"/>
              <a:gd name="connsiteY6240" fmla="*/ 653442 h 2993922"/>
              <a:gd name="connsiteX6241" fmla="*/ 1069631 w 8938307"/>
              <a:gd name="connsiteY6241" fmla="*/ 653442 h 2993922"/>
              <a:gd name="connsiteX6242" fmla="*/ 1069631 w 8938307"/>
              <a:gd name="connsiteY6242" fmla="*/ 642851 h 2993922"/>
              <a:gd name="connsiteX6243" fmla="*/ 1059041 w 8938307"/>
              <a:gd name="connsiteY6243" fmla="*/ 632261 h 2993922"/>
              <a:gd name="connsiteX6244" fmla="*/ 1111993 w 8938307"/>
              <a:gd name="connsiteY6244" fmla="*/ 653442 h 2993922"/>
              <a:gd name="connsiteX6245" fmla="*/ 1111993 w 8938307"/>
              <a:gd name="connsiteY6245" fmla="*/ 664031 h 2993922"/>
              <a:gd name="connsiteX6246" fmla="*/ 1122583 w 8938307"/>
              <a:gd name="connsiteY6246" fmla="*/ 664031 h 2993922"/>
              <a:gd name="connsiteX6247" fmla="*/ 1143765 w 8938307"/>
              <a:gd name="connsiteY6247" fmla="*/ 658736 h 2993922"/>
              <a:gd name="connsiteX6248" fmla="*/ 1175535 w 8938307"/>
              <a:gd name="connsiteY6248" fmla="*/ 664031 h 2993922"/>
              <a:gd name="connsiteX6249" fmla="*/ 1175535 w 8938307"/>
              <a:gd name="connsiteY6249" fmla="*/ 674621 h 2993922"/>
              <a:gd name="connsiteX6250" fmla="*/ 1186126 w 8938307"/>
              <a:gd name="connsiteY6250" fmla="*/ 674621 h 2993922"/>
              <a:gd name="connsiteX6251" fmla="*/ 1217897 w 8938307"/>
              <a:gd name="connsiteY6251" fmla="*/ 685213 h 2993922"/>
              <a:gd name="connsiteX6252" fmla="*/ 1260258 w 8938307"/>
              <a:gd name="connsiteY6252" fmla="*/ 695803 h 2993922"/>
              <a:gd name="connsiteX6253" fmla="*/ 1344982 w 8938307"/>
              <a:gd name="connsiteY6253" fmla="*/ 716984 h 2993922"/>
              <a:gd name="connsiteX6254" fmla="*/ 1355573 w 8938307"/>
              <a:gd name="connsiteY6254" fmla="*/ 727574 h 2993922"/>
              <a:gd name="connsiteX6255" fmla="*/ 1376752 w 8938307"/>
              <a:gd name="connsiteY6255" fmla="*/ 732869 h 2993922"/>
              <a:gd name="connsiteX6256" fmla="*/ 1429704 w 8938307"/>
              <a:gd name="connsiteY6256" fmla="*/ 748755 h 2993922"/>
              <a:gd name="connsiteX6257" fmla="*/ 1509133 w 8938307"/>
              <a:gd name="connsiteY6257" fmla="*/ 775231 h 2993922"/>
              <a:gd name="connsiteX6258" fmla="*/ 1562085 w 8938307"/>
              <a:gd name="connsiteY6258" fmla="*/ 791117 h 2993922"/>
              <a:gd name="connsiteX6259" fmla="*/ 1609742 w 8938307"/>
              <a:gd name="connsiteY6259" fmla="*/ 801707 h 2993922"/>
              <a:gd name="connsiteX6260" fmla="*/ 1683875 w 8938307"/>
              <a:gd name="connsiteY6260" fmla="*/ 822888 h 2993922"/>
              <a:gd name="connsiteX6261" fmla="*/ 1673285 w 8938307"/>
              <a:gd name="connsiteY6261" fmla="*/ 812298 h 2993922"/>
              <a:gd name="connsiteX6262" fmla="*/ 1715646 w 8938307"/>
              <a:gd name="connsiteY6262" fmla="*/ 833478 h 2993922"/>
              <a:gd name="connsiteX6263" fmla="*/ 1726237 w 8938307"/>
              <a:gd name="connsiteY6263" fmla="*/ 844069 h 2993922"/>
              <a:gd name="connsiteX6264" fmla="*/ 1745300 w 8938307"/>
              <a:gd name="connsiteY6264" fmla="*/ 834538 h 2993922"/>
              <a:gd name="connsiteX6265" fmla="*/ 1747418 w 8938307"/>
              <a:gd name="connsiteY6265" fmla="*/ 834803 h 2993922"/>
              <a:gd name="connsiteX6266" fmla="*/ 1758008 w 8938307"/>
              <a:gd name="connsiteY6266" fmla="*/ 838773 h 2993922"/>
              <a:gd name="connsiteX6267" fmla="*/ 1779189 w 8938307"/>
              <a:gd name="connsiteY6267" fmla="*/ 849365 h 2993922"/>
              <a:gd name="connsiteX6268" fmla="*/ 1800370 w 8938307"/>
              <a:gd name="connsiteY6268" fmla="*/ 854659 h 2993922"/>
              <a:gd name="connsiteX6269" fmla="*/ 1848026 w 8938307"/>
              <a:gd name="connsiteY6269" fmla="*/ 859954 h 2993922"/>
              <a:gd name="connsiteX6270" fmla="*/ 1879797 w 8938307"/>
              <a:gd name="connsiteY6270" fmla="*/ 870544 h 2993922"/>
              <a:gd name="connsiteX6271" fmla="*/ 1906274 w 8938307"/>
              <a:gd name="connsiteY6271" fmla="*/ 875840 h 2993922"/>
              <a:gd name="connsiteX6272" fmla="*/ 1922160 w 8938307"/>
              <a:gd name="connsiteY6272" fmla="*/ 881135 h 2993922"/>
              <a:gd name="connsiteX6273" fmla="*/ 1927455 w 8938307"/>
              <a:gd name="connsiteY6273" fmla="*/ 886431 h 2993922"/>
              <a:gd name="connsiteX6274" fmla="*/ 1938045 w 8938307"/>
              <a:gd name="connsiteY6274" fmla="*/ 886431 h 2993922"/>
              <a:gd name="connsiteX6275" fmla="*/ 1969816 w 8938307"/>
              <a:gd name="connsiteY6275" fmla="*/ 897021 h 2993922"/>
              <a:gd name="connsiteX6276" fmla="*/ 2001587 w 8938307"/>
              <a:gd name="connsiteY6276" fmla="*/ 897021 h 2993922"/>
              <a:gd name="connsiteX6277" fmla="*/ 1980407 w 8938307"/>
              <a:gd name="connsiteY6277" fmla="*/ 886431 h 2993922"/>
              <a:gd name="connsiteX6278" fmla="*/ 1938045 w 8938307"/>
              <a:gd name="connsiteY6278" fmla="*/ 870544 h 2993922"/>
              <a:gd name="connsiteX6279" fmla="*/ 1906274 w 8938307"/>
              <a:gd name="connsiteY6279" fmla="*/ 865250 h 2993922"/>
              <a:gd name="connsiteX6280" fmla="*/ 1895684 w 8938307"/>
              <a:gd name="connsiteY6280" fmla="*/ 854659 h 2993922"/>
              <a:gd name="connsiteX6281" fmla="*/ 1832141 w 8938307"/>
              <a:gd name="connsiteY6281" fmla="*/ 833478 h 2993922"/>
              <a:gd name="connsiteX6282" fmla="*/ 1805665 w 8938307"/>
              <a:gd name="connsiteY6282" fmla="*/ 822888 h 2993922"/>
              <a:gd name="connsiteX6283" fmla="*/ 1779189 w 8938307"/>
              <a:gd name="connsiteY6283" fmla="*/ 812298 h 2993922"/>
              <a:gd name="connsiteX6284" fmla="*/ 1752713 w 8938307"/>
              <a:gd name="connsiteY6284" fmla="*/ 807002 h 2993922"/>
              <a:gd name="connsiteX6285" fmla="*/ 1726237 w 8938307"/>
              <a:gd name="connsiteY6285" fmla="*/ 801707 h 2993922"/>
              <a:gd name="connsiteX6286" fmla="*/ 1652104 w 8938307"/>
              <a:gd name="connsiteY6286" fmla="*/ 775231 h 2993922"/>
              <a:gd name="connsiteX6287" fmla="*/ 1599152 w 8938307"/>
              <a:gd name="connsiteY6287" fmla="*/ 759346 h 2993922"/>
              <a:gd name="connsiteX6288" fmla="*/ 1588562 w 8938307"/>
              <a:gd name="connsiteY6288" fmla="*/ 759346 h 2993922"/>
              <a:gd name="connsiteX6289" fmla="*/ 1514429 w 8938307"/>
              <a:gd name="connsiteY6289" fmla="*/ 727574 h 2993922"/>
              <a:gd name="connsiteX6290" fmla="*/ 1509133 w 8938307"/>
              <a:gd name="connsiteY6290" fmla="*/ 727574 h 2993922"/>
              <a:gd name="connsiteX6291" fmla="*/ 1493248 w 8938307"/>
              <a:gd name="connsiteY6291" fmla="*/ 716984 h 2993922"/>
              <a:gd name="connsiteX6292" fmla="*/ 1472067 w 8938307"/>
              <a:gd name="connsiteY6292" fmla="*/ 716984 h 2993922"/>
              <a:gd name="connsiteX6293" fmla="*/ 1450886 w 8938307"/>
              <a:gd name="connsiteY6293" fmla="*/ 706394 h 2993922"/>
              <a:gd name="connsiteX6294" fmla="*/ 1355573 w 8938307"/>
              <a:gd name="connsiteY6294" fmla="*/ 674621 h 2993922"/>
              <a:gd name="connsiteX6295" fmla="*/ 1339688 w 8938307"/>
              <a:gd name="connsiteY6295" fmla="*/ 674621 h 2993922"/>
              <a:gd name="connsiteX6296" fmla="*/ 1334392 w 8938307"/>
              <a:gd name="connsiteY6296" fmla="*/ 664031 h 2993922"/>
              <a:gd name="connsiteX6297" fmla="*/ 1318506 w 8938307"/>
              <a:gd name="connsiteY6297" fmla="*/ 669327 h 2993922"/>
              <a:gd name="connsiteX6298" fmla="*/ 1302621 w 8938307"/>
              <a:gd name="connsiteY6298" fmla="*/ 669327 h 2993922"/>
              <a:gd name="connsiteX6299" fmla="*/ 1292030 w 8938307"/>
              <a:gd name="connsiteY6299" fmla="*/ 653442 h 2993922"/>
              <a:gd name="connsiteX6300" fmla="*/ 1281440 w 8938307"/>
              <a:gd name="connsiteY6300" fmla="*/ 653442 h 2993922"/>
              <a:gd name="connsiteX6301" fmla="*/ 1270849 w 8938307"/>
              <a:gd name="connsiteY6301" fmla="*/ 653442 h 2993922"/>
              <a:gd name="connsiteX6302" fmla="*/ 1260258 w 8938307"/>
              <a:gd name="connsiteY6302" fmla="*/ 642851 h 2993922"/>
              <a:gd name="connsiteX6303" fmla="*/ 1249669 w 8938307"/>
              <a:gd name="connsiteY6303" fmla="*/ 642851 h 2993922"/>
              <a:gd name="connsiteX6304" fmla="*/ 1239078 w 8938307"/>
              <a:gd name="connsiteY6304" fmla="*/ 653442 h 2993922"/>
              <a:gd name="connsiteX6305" fmla="*/ 1228487 w 8938307"/>
              <a:gd name="connsiteY6305" fmla="*/ 653442 h 2993922"/>
              <a:gd name="connsiteX6306" fmla="*/ 1154354 w 8938307"/>
              <a:gd name="connsiteY6306" fmla="*/ 621670 h 2993922"/>
              <a:gd name="connsiteX6307" fmla="*/ 1196717 w 8938307"/>
              <a:gd name="connsiteY6307" fmla="*/ 632261 h 2993922"/>
              <a:gd name="connsiteX6308" fmla="*/ 1207306 w 8938307"/>
              <a:gd name="connsiteY6308" fmla="*/ 632261 h 2993922"/>
              <a:gd name="connsiteX6309" fmla="*/ 1186126 w 8938307"/>
              <a:gd name="connsiteY6309" fmla="*/ 611080 h 2993922"/>
              <a:gd name="connsiteX6310" fmla="*/ 1175535 w 8938307"/>
              <a:gd name="connsiteY6310" fmla="*/ 611080 h 2993922"/>
              <a:gd name="connsiteX6311" fmla="*/ 1164945 w 8938307"/>
              <a:gd name="connsiteY6311" fmla="*/ 605784 h 2993922"/>
              <a:gd name="connsiteX6312" fmla="*/ 1154354 w 8938307"/>
              <a:gd name="connsiteY6312" fmla="*/ 600490 h 2993922"/>
              <a:gd name="connsiteX6313" fmla="*/ 1111993 w 8938307"/>
              <a:gd name="connsiteY6313" fmla="*/ 589899 h 2993922"/>
              <a:gd name="connsiteX6314" fmla="*/ 1090813 w 8938307"/>
              <a:gd name="connsiteY6314" fmla="*/ 579309 h 2993922"/>
              <a:gd name="connsiteX6315" fmla="*/ 1101402 w 8938307"/>
              <a:gd name="connsiteY6315" fmla="*/ 600490 h 2993922"/>
              <a:gd name="connsiteX6316" fmla="*/ 1133174 w 8938307"/>
              <a:gd name="connsiteY6316" fmla="*/ 621670 h 2993922"/>
              <a:gd name="connsiteX6317" fmla="*/ 1122583 w 8938307"/>
              <a:gd name="connsiteY6317" fmla="*/ 621670 h 2993922"/>
              <a:gd name="connsiteX6318" fmla="*/ 1101402 w 8938307"/>
              <a:gd name="connsiteY6318" fmla="*/ 621670 h 2993922"/>
              <a:gd name="connsiteX6319" fmla="*/ 1085517 w 8938307"/>
              <a:gd name="connsiteY6319" fmla="*/ 611080 h 2993922"/>
              <a:gd name="connsiteX6320" fmla="*/ 1064336 w 8938307"/>
              <a:gd name="connsiteY6320" fmla="*/ 600490 h 2993922"/>
              <a:gd name="connsiteX6321" fmla="*/ 1059041 w 8938307"/>
              <a:gd name="connsiteY6321" fmla="*/ 589899 h 2993922"/>
              <a:gd name="connsiteX6322" fmla="*/ 1037859 w 8938307"/>
              <a:gd name="connsiteY6322" fmla="*/ 568718 h 2993922"/>
              <a:gd name="connsiteX6323" fmla="*/ 1027270 w 8938307"/>
              <a:gd name="connsiteY6323" fmla="*/ 579309 h 2993922"/>
              <a:gd name="connsiteX6324" fmla="*/ 1016678 w 8938307"/>
              <a:gd name="connsiteY6324" fmla="*/ 589899 h 2993922"/>
              <a:gd name="connsiteX6325" fmla="*/ 979613 w 8938307"/>
              <a:gd name="connsiteY6325" fmla="*/ 568718 h 2993922"/>
              <a:gd name="connsiteX6326" fmla="*/ 942546 w 8938307"/>
              <a:gd name="connsiteY6326" fmla="*/ 558128 h 2993922"/>
              <a:gd name="connsiteX6327" fmla="*/ 7929570 w 8938307"/>
              <a:gd name="connsiteY6327" fmla="*/ 554817 h 2993922"/>
              <a:gd name="connsiteX6328" fmla="*/ 7911038 w 8938307"/>
              <a:gd name="connsiteY6328" fmla="*/ 558128 h 2993922"/>
              <a:gd name="connsiteX6329" fmla="*/ 7932219 w 8938307"/>
              <a:gd name="connsiteY6329" fmla="*/ 568718 h 2993922"/>
              <a:gd name="connsiteX6330" fmla="*/ 7953398 w 8938307"/>
              <a:gd name="connsiteY6330" fmla="*/ 568718 h 2993922"/>
              <a:gd name="connsiteX6331" fmla="*/ 7929570 w 8938307"/>
              <a:gd name="connsiteY6331" fmla="*/ 554817 h 2993922"/>
              <a:gd name="connsiteX6332" fmla="*/ 7847494 w 8938307"/>
              <a:gd name="connsiteY6332" fmla="*/ 547538 h 2993922"/>
              <a:gd name="connsiteX6333" fmla="*/ 7858085 w 8938307"/>
              <a:gd name="connsiteY6333" fmla="*/ 558128 h 2993922"/>
              <a:gd name="connsiteX6334" fmla="*/ 7879267 w 8938307"/>
              <a:gd name="connsiteY6334" fmla="*/ 547538 h 2993922"/>
              <a:gd name="connsiteX6335" fmla="*/ 7858085 w 8938307"/>
              <a:gd name="connsiteY6335" fmla="*/ 547538 h 2993922"/>
              <a:gd name="connsiteX6336" fmla="*/ 7847494 w 8938307"/>
              <a:gd name="connsiteY6336" fmla="*/ 547538 h 2993922"/>
              <a:gd name="connsiteX6337" fmla="*/ 1016678 w 8938307"/>
              <a:gd name="connsiteY6337" fmla="*/ 547538 h 2993922"/>
              <a:gd name="connsiteX6338" fmla="*/ 1027270 w 8938307"/>
              <a:gd name="connsiteY6338" fmla="*/ 558128 h 2993922"/>
              <a:gd name="connsiteX6339" fmla="*/ 1037859 w 8938307"/>
              <a:gd name="connsiteY6339" fmla="*/ 547538 h 2993922"/>
              <a:gd name="connsiteX6340" fmla="*/ 1016678 w 8938307"/>
              <a:gd name="connsiteY6340" fmla="*/ 547538 h 2993922"/>
              <a:gd name="connsiteX6341" fmla="*/ 7834257 w 8938307"/>
              <a:gd name="connsiteY6341" fmla="*/ 542242 h 2993922"/>
              <a:gd name="connsiteX6342" fmla="*/ 7826313 w 8938307"/>
              <a:gd name="connsiteY6342" fmla="*/ 547538 h 2993922"/>
              <a:gd name="connsiteX6343" fmla="*/ 7836904 w 8938307"/>
              <a:gd name="connsiteY6343" fmla="*/ 547538 h 2993922"/>
              <a:gd name="connsiteX6344" fmla="*/ 7834257 w 8938307"/>
              <a:gd name="connsiteY6344" fmla="*/ 542242 h 2993922"/>
              <a:gd name="connsiteX6345" fmla="*/ 828700 w 8938307"/>
              <a:gd name="connsiteY6345" fmla="*/ 540919 h 2993922"/>
              <a:gd name="connsiteX6346" fmla="*/ 826051 w 8938307"/>
              <a:gd name="connsiteY6346" fmla="*/ 542242 h 2993922"/>
              <a:gd name="connsiteX6347" fmla="*/ 836642 w 8938307"/>
              <a:gd name="connsiteY6347" fmla="*/ 558128 h 2993922"/>
              <a:gd name="connsiteX6348" fmla="*/ 868414 w 8938307"/>
              <a:gd name="connsiteY6348" fmla="*/ 558128 h 2993922"/>
              <a:gd name="connsiteX6349" fmla="*/ 868414 w 8938307"/>
              <a:gd name="connsiteY6349" fmla="*/ 547538 h 2993922"/>
              <a:gd name="connsiteX6350" fmla="*/ 836642 w 8938307"/>
              <a:gd name="connsiteY6350" fmla="*/ 547538 h 2993922"/>
              <a:gd name="connsiteX6351" fmla="*/ 828700 w 8938307"/>
              <a:gd name="connsiteY6351" fmla="*/ 540919 h 2993922"/>
              <a:gd name="connsiteX6352" fmla="*/ 8271112 w 8938307"/>
              <a:gd name="connsiteY6352" fmla="*/ 536947 h 2993922"/>
              <a:gd name="connsiteX6353" fmla="*/ 8281702 w 8938307"/>
              <a:gd name="connsiteY6353" fmla="*/ 547538 h 2993922"/>
              <a:gd name="connsiteX6354" fmla="*/ 8271112 w 8938307"/>
              <a:gd name="connsiteY6354" fmla="*/ 547538 h 2993922"/>
              <a:gd name="connsiteX6355" fmla="*/ 900185 w 8938307"/>
              <a:gd name="connsiteY6355" fmla="*/ 536947 h 2993922"/>
              <a:gd name="connsiteX6356" fmla="*/ 910775 w 8938307"/>
              <a:gd name="connsiteY6356" fmla="*/ 558128 h 2993922"/>
              <a:gd name="connsiteX6357" fmla="*/ 921366 w 8938307"/>
              <a:gd name="connsiteY6357" fmla="*/ 558128 h 2993922"/>
              <a:gd name="connsiteX6358" fmla="*/ 910775 w 8938307"/>
              <a:gd name="connsiteY6358" fmla="*/ 547538 h 2993922"/>
              <a:gd name="connsiteX6359" fmla="*/ 900185 w 8938307"/>
              <a:gd name="connsiteY6359" fmla="*/ 536947 h 2993922"/>
              <a:gd name="connsiteX6360" fmla="*/ 7794542 w 8938307"/>
              <a:gd name="connsiteY6360" fmla="*/ 526357 h 2993922"/>
              <a:gd name="connsiteX6361" fmla="*/ 7794542 w 8938307"/>
              <a:gd name="connsiteY6361" fmla="*/ 536947 h 2993922"/>
              <a:gd name="connsiteX6362" fmla="*/ 7805134 w 8938307"/>
              <a:gd name="connsiteY6362" fmla="*/ 526357 h 2993922"/>
              <a:gd name="connsiteX6363" fmla="*/ 7794542 w 8938307"/>
              <a:gd name="connsiteY6363" fmla="*/ 526357 h 2993922"/>
              <a:gd name="connsiteX6364" fmla="*/ 957108 w 8938307"/>
              <a:gd name="connsiteY6364" fmla="*/ 519737 h 2993922"/>
              <a:gd name="connsiteX6365" fmla="*/ 953137 w 8938307"/>
              <a:gd name="connsiteY6365" fmla="*/ 526357 h 2993922"/>
              <a:gd name="connsiteX6366" fmla="*/ 939016 w 8938307"/>
              <a:gd name="connsiteY6366" fmla="*/ 526357 h 2993922"/>
              <a:gd name="connsiteX6367" fmla="*/ 974318 w 8938307"/>
              <a:gd name="connsiteY6367" fmla="*/ 547538 h 2993922"/>
              <a:gd name="connsiteX6368" fmla="*/ 979613 w 8938307"/>
              <a:gd name="connsiteY6368" fmla="*/ 536947 h 2993922"/>
              <a:gd name="connsiteX6369" fmla="*/ 969022 w 8938307"/>
              <a:gd name="connsiteY6369" fmla="*/ 521061 h 2993922"/>
              <a:gd name="connsiteX6370" fmla="*/ 957108 w 8938307"/>
              <a:gd name="connsiteY6370" fmla="*/ 519737 h 2993922"/>
              <a:gd name="connsiteX6371" fmla="*/ 7900446 w 8938307"/>
              <a:gd name="connsiteY6371" fmla="*/ 515766 h 2993922"/>
              <a:gd name="connsiteX6372" fmla="*/ 7911038 w 8938307"/>
              <a:gd name="connsiteY6372" fmla="*/ 526357 h 2993922"/>
              <a:gd name="connsiteX6373" fmla="*/ 7911038 w 8938307"/>
              <a:gd name="connsiteY6373" fmla="*/ 515766 h 2993922"/>
              <a:gd name="connsiteX6374" fmla="*/ 7900446 w 8938307"/>
              <a:gd name="connsiteY6374" fmla="*/ 515766 h 2993922"/>
              <a:gd name="connsiteX6375" fmla="*/ 921366 w 8938307"/>
              <a:gd name="connsiteY6375" fmla="*/ 515766 h 2993922"/>
              <a:gd name="connsiteX6376" fmla="*/ 930190 w 8938307"/>
              <a:gd name="connsiteY6376" fmla="*/ 521061 h 2993922"/>
              <a:gd name="connsiteX6377" fmla="*/ 929308 w 8938307"/>
              <a:gd name="connsiteY6377" fmla="*/ 518414 h 2993922"/>
              <a:gd name="connsiteX6378" fmla="*/ 921366 w 8938307"/>
              <a:gd name="connsiteY6378" fmla="*/ 515766 h 2993922"/>
              <a:gd name="connsiteX6379" fmla="*/ 7921627 w 8938307"/>
              <a:gd name="connsiteY6379" fmla="*/ 494584 h 2993922"/>
              <a:gd name="connsiteX6380" fmla="*/ 7942808 w 8938307"/>
              <a:gd name="connsiteY6380" fmla="*/ 515766 h 2993922"/>
              <a:gd name="connsiteX6381" fmla="*/ 7942808 w 8938307"/>
              <a:gd name="connsiteY6381" fmla="*/ 505176 h 2993922"/>
              <a:gd name="connsiteX6382" fmla="*/ 7932219 w 8938307"/>
              <a:gd name="connsiteY6382" fmla="*/ 499880 h 2993922"/>
              <a:gd name="connsiteX6383" fmla="*/ 7921627 w 8938307"/>
              <a:gd name="connsiteY6383" fmla="*/ 494584 h 2993922"/>
              <a:gd name="connsiteX6384" fmla="*/ 7646278 w 8938307"/>
              <a:gd name="connsiteY6384" fmla="*/ 494584 h 2993922"/>
              <a:gd name="connsiteX6385" fmla="*/ 7656867 w 8938307"/>
              <a:gd name="connsiteY6385" fmla="*/ 505176 h 2993922"/>
              <a:gd name="connsiteX6386" fmla="*/ 7656867 w 8938307"/>
              <a:gd name="connsiteY6386" fmla="*/ 494584 h 2993922"/>
              <a:gd name="connsiteX6387" fmla="*/ 7646278 w 8938307"/>
              <a:gd name="connsiteY6387" fmla="*/ 494584 h 2993922"/>
              <a:gd name="connsiteX6388" fmla="*/ 444797 w 8938307"/>
              <a:gd name="connsiteY6388" fmla="*/ 494584 h 2993922"/>
              <a:gd name="connsiteX6389" fmla="*/ 465977 w 8938307"/>
              <a:gd name="connsiteY6389" fmla="*/ 494584 h 2993922"/>
              <a:gd name="connsiteX6390" fmla="*/ 476569 w 8938307"/>
              <a:gd name="connsiteY6390" fmla="*/ 505176 h 2993922"/>
              <a:gd name="connsiteX6391" fmla="*/ 476569 w 8938307"/>
              <a:gd name="connsiteY6391" fmla="*/ 515766 h 2993922"/>
              <a:gd name="connsiteX6392" fmla="*/ 465977 w 8938307"/>
              <a:gd name="connsiteY6392" fmla="*/ 505176 h 2993922"/>
              <a:gd name="connsiteX6393" fmla="*/ 434206 w 8938307"/>
              <a:gd name="connsiteY6393" fmla="*/ 505176 h 2993922"/>
              <a:gd name="connsiteX6394" fmla="*/ 614243 w 8938307"/>
              <a:gd name="connsiteY6394" fmla="*/ 483994 h 2993922"/>
              <a:gd name="connsiteX6395" fmla="*/ 608947 w 8938307"/>
              <a:gd name="connsiteY6395" fmla="*/ 494584 h 2993922"/>
              <a:gd name="connsiteX6396" fmla="*/ 603653 w 8938307"/>
              <a:gd name="connsiteY6396" fmla="*/ 489290 h 2993922"/>
              <a:gd name="connsiteX6397" fmla="*/ 614243 w 8938307"/>
              <a:gd name="connsiteY6397" fmla="*/ 483994 h 2993922"/>
              <a:gd name="connsiteX6398" fmla="*/ 296531 w 8938307"/>
              <a:gd name="connsiteY6398" fmla="*/ 483994 h 2993922"/>
              <a:gd name="connsiteX6399" fmla="*/ 333597 w 8938307"/>
              <a:gd name="connsiteY6399" fmla="*/ 489290 h 2993922"/>
              <a:gd name="connsiteX6400" fmla="*/ 365368 w 8938307"/>
              <a:gd name="connsiteY6400" fmla="*/ 499880 h 2993922"/>
              <a:gd name="connsiteX6401" fmla="*/ 381254 w 8938307"/>
              <a:gd name="connsiteY6401" fmla="*/ 510471 h 2993922"/>
              <a:gd name="connsiteX6402" fmla="*/ 375959 w 8938307"/>
              <a:gd name="connsiteY6402" fmla="*/ 515766 h 2993922"/>
              <a:gd name="connsiteX6403" fmla="*/ 360074 w 8938307"/>
              <a:gd name="connsiteY6403" fmla="*/ 515766 h 2993922"/>
              <a:gd name="connsiteX6404" fmla="*/ 338893 w 8938307"/>
              <a:gd name="connsiteY6404" fmla="*/ 515766 h 2993922"/>
              <a:gd name="connsiteX6405" fmla="*/ 317712 w 8938307"/>
              <a:gd name="connsiteY6405" fmla="*/ 505176 h 2993922"/>
              <a:gd name="connsiteX6406" fmla="*/ 312416 w 8938307"/>
              <a:gd name="connsiteY6406" fmla="*/ 499880 h 2993922"/>
              <a:gd name="connsiteX6407" fmla="*/ 296531 w 8938307"/>
              <a:gd name="connsiteY6407" fmla="*/ 494584 h 2993922"/>
              <a:gd name="connsiteX6408" fmla="*/ 773099 w 8938307"/>
              <a:gd name="connsiteY6408" fmla="*/ 481642 h 2993922"/>
              <a:gd name="connsiteX6409" fmla="*/ 782367 w 8938307"/>
              <a:gd name="connsiteY6409" fmla="*/ 482671 h 2993922"/>
              <a:gd name="connsiteX6410" fmla="*/ 783690 w 8938307"/>
              <a:gd name="connsiteY6410" fmla="*/ 483994 h 2993922"/>
              <a:gd name="connsiteX6411" fmla="*/ 773099 w 8938307"/>
              <a:gd name="connsiteY6411" fmla="*/ 483994 h 2993922"/>
              <a:gd name="connsiteX6412" fmla="*/ 7762772 w 8938307"/>
              <a:gd name="connsiteY6412" fmla="*/ 473405 h 2993922"/>
              <a:gd name="connsiteX6413" fmla="*/ 7773361 w 8938307"/>
              <a:gd name="connsiteY6413" fmla="*/ 483994 h 2993922"/>
              <a:gd name="connsiteX6414" fmla="*/ 7805134 w 8938307"/>
              <a:gd name="connsiteY6414" fmla="*/ 483994 h 2993922"/>
              <a:gd name="connsiteX6415" fmla="*/ 7794542 w 8938307"/>
              <a:gd name="connsiteY6415" fmla="*/ 478699 h 2993922"/>
              <a:gd name="connsiteX6416" fmla="*/ 7783952 w 8938307"/>
              <a:gd name="connsiteY6416" fmla="*/ 473405 h 2993922"/>
              <a:gd name="connsiteX6417" fmla="*/ 667195 w 8938307"/>
              <a:gd name="connsiteY6417" fmla="*/ 473405 h 2993922"/>
              <a:gd name="connsiteX6418" fmla="*/ 677786 w 8938307"/>
              <a:gd name="connsiteY6418" fmla="*/ 483994 h 2993922"/>
              <a:gd name="connsiteX6419" fmla="*/ 688377 w 8938307"/>
              <a:gd name="connsiteY6419" fmla="*/ 473405 h 2993922"/>
              <a:gd name="connsiteX6420" fmla="*/ 672491 w 8938307"/>
              <a:gd name="connsiteY6420" fmla="*/ 473405 h 2993922"/>
              <a:gd name="connsiteX6421" fmla="*/ 667195 w 8938307"/>
              <a:gd name="connsiteY6421" fmla="*/ 473405 h 2993922"/>
              <a:gd name="connsiteX6422" fmla="*/ 582473 w 8938307"/>
              <a:gd name="connsiteY6422" fmla="*/ 473405 h 2993922"/>
              <a:gd name="connsiteX6423" fmla="*/ 593062 w 8938307"/>
              <a:gd name="connsiteY6423" fmla="*/ 473405 h 2993922"/>
              <a:gd name="connsiteX6424" fmla="*/ 593062 w 8938307"/>
              <a:gd name="connsiteY6424" fmla="*/ 483994 h 2993922"/>
              <a:gd name="connsiteX6425" fmla="*/ 582473 w 8938307"/>
              <a:gd name="connsiteY6425" fmla="*/ 483994 h 2993922"/>
              <a:gd name="connsiteX6426" fmla="*/ 773099 w 8938307"/>
              <a:gd name="connsiteY6426" fmla="*/ 452224 h 2993922"/>
              <a:gd name="connsiteX6427" fmla="*/ 783690 w 8938307"/>
              <a:gd name="connsiteY6427" fmla="*/ 462813 h 2993922"/>
              <a:gd name="connsiteX6428" fmla="*/ 804871 w 8938307"/>
              <a:gd name="connsiteY6428" fmla="*/ 468109 h 2993922"/>
              <a:gd name="connsiteX6429" fmla="*/ 815462 w 8938307"/>
              <a:gd name="connsiteY6429" fmla="*/ 462813 h 2993922"/>
              <a:gd name="connsiteX6430" fmla="*/ 487158 w 8938307"/>
              <a:gd name="connsiteY6430" fmla="*/ 441632 h 2993922"/>
              <a:gd name="connsiteX6431" fmla="*/ 561291 w 8938307"/>
              <a:gd name="connsiteY6431" fmla="*/ 462813 h 2993922"/>
              <a:gd name="connsiteX6432" fmla="*/ 540110 w 8938307"/>
              <a:gd name="connsiteY6432" fmla="*/ 462813 h 2993922"/>
              <a:gd name="connsiteX6433" fmla="*/ 524224 w 8938307"/>
              <a:gd name="connsiteY6433" fmla="*/ 457519 h 2993922"/>
              <a:gd name="connsiteX6434" fmla="*/ 508339 w 8938307"/>
              <a:gd name="connsiteY6434" fmla="*/ 452224 h 2993922"/>
              <a:gd name="connsiteX6435" fmla="*/ 487158 w 8938307"/>
              <a:gd name="connsiteY6435" fmla="*/ 441632 h 2993922"/>
              <a:gd name="connsiteX6436" fmla="*/ 730738 w 8938307"/>
              <a:gd name="connsiteY6436" fmla="*/ 431043 h 2993922"/>
              <a:gd name="connsiteX6437" fmla="*/ 746624 w 8938307"/>
              <a:gd name="connsiteY6437" fmla="*/ 436338 h 2993922"/>
              <a:gd name="connsiteX6438" fmla="*/ 751919 w 8938307"/>
              <a:gd name="connsiteY6438" fmla="*/ 441632 h 2993922"/>
              <a:gd name="connsiteX6439" fmla="*/ 751919 w 8938307"/>
              <a:gd name="connsiteY6439" fmla="*/ 431043 h 2993922"/>
              <a:gd name="connsiteX6440" fmla="*/ 646015 w 8938307"/>
              <a:gd name="connsiteY6440" fmla="*/ 420453 h 2993922"/>
              <a:gd name="connsiteX6441" fmla="*/ 646015 w 8938307"/>
              <a:gd name="connsiteY6441" fmla="*/ 431043 h 2993922"/>
              <a:gd name="connsiteX6442" fmla="*/ 656605 w 8938307"/>
              <a:gd name="connsiteY6442" fmla="*/ 420453 h 2993922"/>
              <a:gd name="connsiteX6443" fmla="*/ 646015 w 8938307"/>
              <a:gd name="connsiteY6443" fmla="*/ 420453 h 2993922"/>
              <a:gd name="connsiteX6444" fmla="*/ 593062 w 8938307"/>
              <a:gd name="connsiteY6444" fmla="*/ 409861 h 2993922"/>
              <a:gd name="connsiteX6445" fmla="*/ 593062 w 8938307"/>
              <a:gd name="connsiteY6445" fmla="*/ 420453 h 2993922"/>
              <a:gd name="connsiteX6446" fmla="*/ 614243 w 8938307"/>
              <a:gd name="connsiteY6446" fmla="*/ 420453 h 2993922"/>
              <a:gd name="connsiteX6447" fmla="*/ 603653 w 8938307"/>
              <a:gd name="connsiteY6447" fmla="*/ 409861 h 2993922"/>
              <a:gd name="connsiteX6448" fmla="*/ 598357 w 8938307"/>
              <a:gd name="connsiteY6448" fmla="*/ 409861 h 2993922"/>
              <a:gd name="connsiteX6449" fmla="*/ 614243 w 8938307"/>
              <a:gd name="connsiteY6449" fmla="*/ 388680 h 2993922"/>
              <a:gd name="connsiteX6450" fmla="*/ 603653 w 8938307"/>
              <a:gd name="connsiteY6450" fmla="*/ 399272 h 2993922"/>
              <a:gd name="connsiteX6451" fmla="*/ 614243 w 8938307"/>
              <a:gd name="connsiteY6451" fmla="*/ 399272 h 2993922"/>
              <a:gd name="connsiteX6452" fmla="*/ 402435 w 8938307"/>
              <a:gd name="connsiteY6452" fmla="*/ 388680 h 2993922"/>
              <a:gd name="connsiteX6453" fmla="*/ 423617 w 8938307"/>
              <a:gd name="connsiteY6453" fmla="*/ 399272 h 2993922"/>
              <a:gd name="connsiteX6454" fmla="*/ 434206 w 8938307"/>
              <a:gd name="connsiteY6454" fmla="*/ 409861 h 2993922"/>
              <a:gd name="connsiteX6455" fmla="*/ 444797 w 8938307"/>
              <a:gd name="connsiteY6455" fmla="*/ 420453 h 2993922"/>
              <a:gd name="connsiteX6456" fmla="*/ 465977 w 8938307"/>
              <a:gd name="connsiteY6456" fmla="*/ 431043 h 2993922"/>
              <a:gd name="connsiteX6457" fmla="*/ 444797 w 8938307"/>
              <a:gd name="connsiteY6457" fmla="*/ 425747 h 2993922"/>
              <a:gd name="connsiteX6458" fmla="*/ 434206 w 8938307"/>
              <a:gd name="connsiteY6458" fmla="*/ 420453 h 2993922"/>
              <a:gd name="connsiteX6459" fmla="*/ 381254 w 8938307"/>
              <a:gd name="connsiteY6459" fmla="*/ 399272 h 2993922"/>
              <a:gd name="connsiteX6460" fmla="*/ 402435 w 8938307"/>
              <a:gd name="connsiteY6460" fmla="*/ 388680 h 2993922"/>
              <a:gd name="connsiteX6461" fmla="*/ 0 w 8938307"/>
              <a:gd name="connsiteY6461" fmla="*/ 388680 h 2993922"/>
              <a:gd name="connsiteX6462" fmla="*/ 10590 w 8938307"/>
              <a:gd name="connsiteY6462" fmla="*/ 388680 h 2993922"/>
              <a:gd name="connsiteX6463" fmla="*/ 10590 w 8938307"/>
              <a:gd name="connsiteY6463" fmla="*/ 399272 h 2993922"/>
              <a:gd name="connsiteX6464" fmla="*/ 5295 w 8938307"/>
              <a:gd name="connsiteY6464" fmla="*/ 393976 h 2993922"/>
              <a:gd name="connsiteX6465" fmla="*/ 0 w 8938307"/>
              <a:gd name="connsiteY6465" fmla="*/ 388680 h 2993922"/>
              <a:gd name="connsiteX6466" fmla="*/ 542759 w 8938307"/>
              <a:gd name="connsiteY6466" fmla="*/ 383386 h 2993922"/>
              <a:gd name="connsiteX6467" fmla="*/ 540110 w 8938307"/>
              <a:gd name="connsiteY6467" fmla="*/ 388680 h 2993922"/>
              <a:gd name="connsiteX6468" fmla="*/ 550701 w 8938307"/>
              <a:gd name="connsiteY6468" fmla="*/ 388680 h 2993922"/>
              <a:gd name="connsiteX6469" fmla="*/ 542759 w 8938307"/>
              <a:gd name="connsiteY6469" fmla="*/ 383386 h 2993922"/>
              <a:gd name="connsiteX6470" fmla="*/ 413026 w 8938307"/>
              <a:gd name="connsiteY6470" fmla="*/ 367501 h 2993922"/>
              <a:gd name="connsiteX6471" fmla="*/ 434206 w 8938307"/>
              <a:gd name="connsiteY6471" fmla="*/ 378091 h 2993922"/>
              <a:gd name="connsiteX6472" fmla="*/ 402435 w 8938307"/>
              <a:gd name="connsiteY6472" fmla="*/ 372795 h 2993922"/>
              <a:gd name="connsiteX6473" fmla="*/ 413026 w 8938307"/>
              <a:gd name="connsiteY6473" fmla="*/ 367501 h 2993922"/>
              <a:gd name="connsiteX6474" fmla="*/ 338893 w 8938307"/>
              <a:gd name="connsiteY6474" fmla="*/ 367501 h 2993922"/>
              <a:gd name="connsiteX6475" fmla="*/ 360074 w 8938307"/>
              <a:gd name="connsiteY6475" fmla="*/ 367501 h 2993922"/>
              <a:gd name="connsiteX6476" fmla="*/ 375959 w 8938307"/>
              <a:gd name="connsiteY6476" fmla="*/ 383386 h 2993922"/>
              <a:gd name="connsiteX6477" fmla="*/ 381254 w 8938307"/>
              <a:gd name="connsiteY6477" fmla="*/ 388680 h 2993922"/>
              <a:gd name="connsiteX6478" fmla="*/ 360074 w 8938307"/>
              <a:gd name="connsiteY6478" fmla="*/ 388680 h 2993922"/>
              <a:gd name="connsiteX6479" fmla="*/ 349483 w 8938307"/>
              <a:gd name="connsiteY6479" fmla="*/ 378091 h 2993922"/>
              <a:gd name="connsiteX6480" fmla="*/ 338893 w 8938307"/>
              <a:gd name="connsiteY6480" fmla="*/ 378091 h 2993922"/>
              <a:gd name="connsiteX6481" fmla="*/ 338893 w 8938307"/>
              <a:gd name="connsiteY6481" fmla="*/ 367501 h 2993922"/>
              <a:gd name="connsiteX6482" fmla="*/ 370664 w 8938307"/>
              <a:gd name="connsiteY6482" fmla="*/ 356909 h 2993922"/>
              <a:gd name="connsiteX6483" fmla="*/ 370664 w 8938307"/>
              <a:gd name="connsiteY6483" fmla="*/ 367501 h 2993922"/>
              <a:gd name="connsiteX6484" fmla="*/ 360074 w 8938307"/>
              <a:gd name="connsiteY6484" fmla="*/ 362205 h 2993922"/>
              <a:gd name="connsiteX6485" fmla="*/ 370664 w 8938307"/>
              <a:gd name="connsiteY6485" fmla="*/ 356909 h 2993922"/>
              <a:gd name="connsiteX6486" fmla="*/ 7508601 w 8938307"/>
              <a:gd name="connsiteY6486" fmla="*/ 335728 h 2993922"/>
              <a:gd name="connsiteX6487" fmla="*/ 7508601 w 8938307"/>
              <a:gd name="connsiteY6487" fmla="*/ 346320 h 2993922"/>
              <a:gd name="connsiteX6488" fmla="*/ 7498011 w 8938307"/>
              <a:gd name="connsiteY6488" fmla="*/ 346320 h 2993922"/>
              <a:gd name="connsiteX6489" fmla="*/ 476569 w 8938307"/>
              <a:gd name="connsiteY6489" fmla="*/ 335728 h 2993922"/>
              <a:gd name="connsiteX6490" fmla="*/ 476569 w 8938307"/>
              <a:gd name="connsiteY6490" fmla="*/ 346320 h 2993922"/>
              <a:gd name="connsiteX6491" fmla="*/ 492453 w 8938307"/>
              <a:gd name="connsiteY6491" fmla="*/ 356909 h 2993922"/>
              <a:gd name="connsiteX6492" fmla="*/ 497749 w 8938307"/>
              <a:gd name="connsiteY6492" fmla="*/ 346320 h 2993922"/>
              <a:gd name="connsiteX6493" fmla="*/ 487158 w 8938307"/>
              <a:gd name="connsiteY6493" fmla="*/ 335728 h 2993922"/>
              <a:gd name="connsiteX6494" fmla="*/ 476569 w 8938307"/>
              <a:gd name="connsiteY6494" fmla="*/ 335728 h 2993922"/>
              <a:gd name="connsiteX6495" fmla="*/ 532167 w 8938307"/>
              <a:gd name="connsiteY6495" fmla="*/ 330434 h 2993922"/>
              <a:gd name="connsiteX6496" fmla="*/ 529521 w 8938307"/>
              <a:gd name="connsiteY6496" fmla="*/ 335728 h 2993922"/>
              <a:gd name="connsiteX6497" fmla="*/ 540110 w 8938307"/>
              <a:gd name="connsiteY6497" fmla="*/ 335728 h 2993922"/>
              <a:gd name="connsiteX6498" fmla="*/ 532167 w 8938307"/>
              <a:gd name="connsiteY6498" fmla="*/ 330434 h 2993922"/>
              <a:gd name="connsiteX6499" fmla="*/ 497749 w 8938307"/>
              <a:gd name="connsiteY6499" fmla="*/ 325139 h 2993922"/>
              <a:gd name="connsiteX6500" fmla="*/ 508339 w 8938307"/>
              <a:gd name="connsiteY6500" fmla="*/ 335728 h 2993922"/>
              <a:gd name="connsiteX6501" fmla="*/ 508339 w 8938307"/>
              <a:gd name="connsiteY6501" fmla="*/ 325139 h 2993922"/>
              <a:gd name="connsiteX6502" fmla="*/ 413026 w 8938307"/>
              <a:gd name="connsiteY6502" fmla="*/ 293368 h 2993922"/>
              <a:gd name="connsiteX6503" fmla="*/ 423617 w 8938307"/>
              <a:gd name="connsiteY6503" fmla="*/ 303957 h 2993922"/>
              <a:gd name="connsiteX6504" fmla="*/ 418320 w 8938307"/>
              <a:gd name="connsiteY6504" fmla="*/ 303957 h 2993922"/>
              <a:gd name="connsiteX6505" fmla="*/ 407730 w 8938307"/>
              <a:gd name="connsiteY6505" fmla="*/ 303957 h 2993922"/>
              <a:gd name="connsiteX6506" fmla="*/ 402435 w 8938307"/>
              <a:gd name="connsiteY6506" fmla="*/ 298662 h 2993922"/>
              <a:gd name="connsiteX6507" fmla="*/ 413026 w 8938307"/>
              <a:gd name="connsiteY6507" fmla="*/ 293368 h 2993922"/>
              <a:gd name="connsiteX6508" fmla="*/ 275350 w 8938307"/>
              <a:gd name="connsiteY6508" fmla="*/ 282776 h 2993922"/>
              <a:gd name="connsiteX6509" fmla="*/ 296531 w 8938307"/>
              <a:gd name="connsiteY6509" fmla="*/ 282776 h 2993922"/>
              <a:gd name="connsiteX6510" fmla="*/ 296531 w 8938307"/>
              <a:gd name="connsiteY6510" fmla="*/ 293368 h 2993922"/>
              <a:gd name="connsiteX6511" fmla="*/ 275350 w 8938307"/>
              <a:gd name="connsiteY6511" fmla="*/ 282776 h 2993922"/>
              <a:gd name="connsiteX6512" fmla="*/ 643367 w 8938307"/>
              <a:gd name="connsiteY6512" fmla="*/ 256301 h 2993922"/>
              <a:gd name="connsiteX6513" fmla="*/ 635425 w 8938307"/>
              <a:gd name="connsiteY6513" fmla="*/ 261597 h 2993922"/>
              <a:gd name="connsiteX6514" fmla="*/ 635425 w 8938307"/>
              <a:gd name="connsiteY6514" fmla="*/ 266891 h 2993922"/>
              <a:gd name="connsiteX6515" fmla="*/ 624833 w 8938307"/>
              <a:gd name="connsiteY6515" fmla="*/ 272186 h 2993922"/>
              <a:gd name="connsiteX6516" fmla="*/ 635425 w 8938307"/>
              <a:gd name="connsiteY6516" fmla="*/ 282776 h 2993922"/>
              <a:gd name="connsiteX6517" fmla="*/ 677786 w 8938307"/>
              <a:gd name="connsiteY6517" fmla="*/ 293368 h 2993922"/>
              <a:gd name="connsiteX6518" fmla="*/ 720147 w 8938307"/>
              <a:gd name="connsiteY6518" fmla="*/ 293368 h 2993922"/>
              <a:gd name="connsiteX6519" fmla="*/ 656605 w 8938307"/>
              <a:gd name="connsiteY6519" fmla="*/ 272186 h 2993922"/>
              <a:gd name="connsiteX6520" fmla="*/ 640720 w 8938307"/>
              <a:gd name="connsiteY6520" fmla="*/ 272186 h 2993922"/>
              <a:gd name="connsiteX6521" fmla="*/ 646015 w 8938307"/>
              <a:gd name="connsiteY6521" fmla="*/ 261597 h 2993922"/>
              <a:gd name="connsiteX6522" fmla="*/ 643367 w 8938307"/>
              <a:gd name="connsiteY6522" fmla="*/ 256301 h 2993922"/>
              <a:gd name="connsiteX6523" fmla="*/ 7212070 w 8938307"/>
              <a:gd name="connsiteY6523" fmla="*/ 240416 h 2993922"/>
              <a:gd name="connsiteX6524" fmla="*/ 7217366 w 8938307"/>
              <a:gd name="connsiteY6524" fmla="*/ 245710 h 2993922"/>
              <a:gd name="connsiteX6525" fmla="*/ 7222660 w 8938307"/>
              <a:gd name="connsiteY6525" fmla="*/ 251005 h 2993922"/>
              <a:gd name="connsiteX6526" fmla="*/ 7222660 w 8938307"/>
              <a:gd name="connsiteY6526" fmla="*/ 240416 h 2993922"/>
              <a:gd name="connsiteX6527" fmla="*/ 21179 w 8938307"/>
              <a:gd name="connsiteY6527" fmla="*/ 240416 h 2993922"/>
              <a:gd name="connsiteX6528" fmla="*/ 31771 w 8938307"/>
              <a:gd name="connsiteY6528" fmla="*/ 240416 h 2993922"/>
              <a:gd name="connsiteX6529" fmla="*/ 31771 w 8938307"/>
              <a:gd name="connsiteY6529" fmla="*/ 251005 h 2993922"/>
              <a:gd name="connsiteX6530" fmla="*/ 529521 w 8938307"/>
              <a:gd name="connsiteY6530" fmla="*/ 229824 h 2993922"/>
              <a:gd name="connsiteX6531" fmla="*/ 550701 w 8938307"/>
              <a:gd name="connsiteY6531" fmla="*/ 240416 h 2993922"/>
              <a:gd name="connsiteX6532" fmla="*/ 545405 w 8938307"/>
              <a:gd name="connsiteY6532" fmla="*/ 229824 h 2993922"/>
              <a:gd name="connsiteX6533" fmla="*/ 529521 w 8938307"/>
              <a:gd name="connsiteY6533" fmla="*/ 229824 h 2993922"/>
              <a:gd name="connsiteX6534" fmla="*/ 42361 w 8938307"/>
              <a:gd name="connsiteY6534" fmla="*/ 219234 h 2993922"/>
              <a:gd name="connsiteX6535" fmla="*/ 52952 w 8938307"/>
              <a:gd name="connsiteY6535" fmla="*/ 229824 h 2993922"/>
              <a:gd name="connsiteX6536" fmla="*/ 42361 w 8938307"/>
              <a:gd name="connsiteY6536" fmla="*/ 229824 h 2993922"/>
              <a:gd name="connsiteX6537" fmla="*/ 42361 w 8938307"/>
              <a:gd name="connsiteY6537" fmla="*/ 219234 h 2993922"/>
              <a:gd name="connsiteX6538" fmla="*/ 455387 w 8938307"/>
              <a:gd name="connsiteY6538" fmla="*/ 208645 h 2993922"/>
              <a:gd name="connsiteX6539" fmla="*/ 434206 w 8938307"/>
              <a:gd name="connsiteY6539" fmla="*/ 213939 h 2993922"/>
              <a:gd name="connsiteX6540" fmla="*/ 444797 w 8938307"/>
              <a:gd name="connsiteY6540" fmla="*/ 229824 h 2993922"/>
              <a:gd name="connsiteX6541" fmla="*/ 476569 w 8938307"/>
              <a:gd name="connsiteY6541" fmla="*/ 219234 h 2993922"/>
              <a:gd name="connsiteX6542" fmla="*/ 476569 w 8938307"/>
              <a:gd name="connsiteY6542" fmla="*/ 213939 h 2993922"/>
              <a:gd name="connsiteX6543" fmla="*/ 455387 w 8938307"/>
              <a:gd name="connsiteY6543" fmla="*/ 208645 h 2993922"/>
              <a:gd name="connsiteX6544" fmla="*/ 317712 w 8938307"/>
              <a:gd name="connsiteY6544" fmla="*/ 198053 h 2993922"/>
              <a:gd name="connsiteX6545" fmla="*/ 349483 w 8938307"/>
              <a:gd name="connsiteY6545" fmla="*/ 208645 h 2993922"/>
              <a:gd name="connsiteX6546" fmla="*/ 381254 w 8938307"/>
              <a:gd name="connsiteY6546" fmla="*/ 219234 h 2993922"/>
              <a:gd name="connsiteX6547" fmla="*/ 328302 w 8938307"/>
              <a:gd name="connsiteY6547" fmla="*/ 198053 h 2993922"/>
              <a:gd name="connsiteX6548" fmla="*/ 296531 w 8938307"/>
              <a:gd name="connsiteY6548" fmla="*/ 187463 h 2993922"/>
              <a:gd name="connsiteX6549" fmla="*/ 307121 w 8938307"/>
              <a:gd name="connsiteY6549" fmla="*/ 198053 h 2993922"/>
              <a:gd name="connsiteX6550" fmla="*/ 307121 w 8938307"/>
              <a:gd name="connsiteY6550" fmla="*/ 187463 h 2993922"/>
              <a:gd name="connsiteX6551" fmla="*/ 296531 w 8938307"/>
              <a:gd name="connsiteY6551" fmla="*/ 187463 h 2993922"/>
              <a:gd name="connsiteX6552" fmla="*/ 476569 w 8938307"/>
              <a:gd name="connsiteY6552" fmla="*/ 166282 h 2993922"/>
              <a:gd name="connsiteX6553" fmla="*/ 476569 w 8938307"/>
              <a:gd name="connsiteY6553" fmla="*/ 176872 h 2993922"/>
              <a:gd name="connsiteX6554" fmla="*/ 497749 w 8938307"/>
              <a:gd name="connsiteY6554" fmla="*/ 176872 h 2993922"/>
              <a:gd name="connsiteX6555" fmla="*/ 487158 w 8938307"/>
              <a:gd name="connsiteY6555" fmla="*/ 166282 h 2993922"/>
              <a:gd name="connsiteX6556" fmla="*/ 476569 w 8938307"/>
              <a:gd name="connsiteY6556" fmla="*/ 166282 h 2993922"/>
              <a:gd name="connsiteX6557" fmla="*/ 7137937 w 8938307"/>
              <a:gd name="connsiteY6557" fmla="*/ 155691 h 2993922"/>
              <a:gd name="connsiteX6558" fmla="*/ 7159118 w 8938307"/>
              <a:gd name="connsiteY6558" fmla="*/ 176872 h 2993922"/>
              <a:gd name="connsiteX6559" fmla="*/ 7137937 w 8938307"/>
              <a:gd name="connsiteY6559" fmla="*/ 166282 h 2993922"/>
              <a:gd name="connsiteX6560" fmla="*/ 7137937 w 8938307"/>
              <a:gd name="connsiteY6560" fmla="*/ 155691 h 2993922"/>
              <a:gd name="connsiteX6561" fmla="*/ 7042622 w 8938307"/>
              <a:gd name="connsiteY6561" fmla="*/ 155691 h 2993922"/>
              <a:gd name="connsiteX6562" fmla="*/ 7053214 w 8938307"/>
              <a:gd name="connsiteY6562" fmla="*/ 155691 h 2993922"/>
              <a:gd name="connsiteX6563" fmla="*/ 7063804 w 8938307"/>
              <a:gd name="connsiteY6563" fmla="*/ 160987 h 2993922"/>
              <a:gd name="connsiteX6564" fmla="*/ 7042622 w 8938307"/>
              <a:gd name="connsiteY6564" fmla="*/ 166282 h 2993922"/>
              <a:gd name="connsiteX6565" fmla="*/ 7032033 w 8938307"/>
              <a:gd name="connsiteY6565" fmla="*/ 160987 h 2993922"/>
              <a:gd name="connsiteX6566" fmla="*/ 7042622 w 8938307"/>
              <a:gd name="connsiteY6566" fmla="*/ 155691 h 2993922"/>
              <a:gd name="connsiteX6567" fmla="*/ 7053214 w 8938307"/>
              <a:gd name="connsiteY6567" fmla="*/ 123920 h 2993922"/>
              <a:gd name="connsiteX6568" fmla="*/ 7116756 w 8938307"/>
              <a:gd name="connsiteY6568" fmla="*/ 145101 h 2993922"/>
              <a:gd name="connsiteX6569" fmla="*/ 7084985 w 8938307"/>
              <a:gd name="connsiteY6569" fmla="*/ 145101 h 2993922"/>
              <a:gd name="connsiteX6570" fmla="*/ 7053214 w 8938307"/>
              <a:gd name="connsiteY6570" fmla="*/ 123920 h 2993922"/>
              <a:gd name="connsiteX6571" fmla="*/ 6979081 w 8938307"/>
              <a:gd name="connsiteY6571" fmla="*/ 102739 h 2993922"/>
              <a:gd name="connsiteX6572" fmla="*/ 6989670 w 8938307"/>
              <a:gd name="connsiteY6572" fmla="*/ 102739 h 2993922"/>
              <a:gd name="connsiteX6573" fmla="*/ 6989670 w 8938307"/>
              <a:gd name="connsiteY6573" fmla="*/ 113330 h 2993922"/>
              <a:gd name="connsiteX6574" fmla="*/ 6979081 w 8938307"/>
              <a:gd name="connsiteY6574" fmla="*/ 102739 h 2993922"/>
              <a:gd name="connsiteX6575" fmla="*/ 64866 w 8938307"/>
              <a:gd name="connsiteY6575" fmla="*/ 96121 h 2993922"/>
              <a:gd name="connsiteX6576" fmla="*/ 79427 w 8938307"/>
              <a:gd name="connsiteY6576" fmla="*/ 97445 h 2993922"/>
              <a:gd name="connsiteX6577" fmla="*/ 100608 w 8938307"/>
              <a:gd name="connsiteY6577" fmla="*/ 108035 h 2993922"/>
              <a:gd name="connsiteX6578" fmla="*/ 116494 w 8938307"/>
              <a:gd name="connsiteY6578" fmla="*/ 113330 h 2993922"/>
              <a:gd name="connsiteX6579" fmla="*/ 84723 w 8938307"/>
              <a:gd name="connsiteY6579" fmla="*/ 113330 h 2993922"/>
              <a:gd name="connsiteX6580" fmla="*/ 63542 w 8938307"/>
              <a:gd name="connsiteY6580" fmla="*/ 102739 h 2993922"/>
              <a:gd name="connsiteX6581" fmla="*/ 52952 w 8938307"/>
              <a:gd name="connsiteY6581" fmla="*/ 102739 h 2993922"/>
              <a:gd name="connsiteX6582" fmla="*/ 64866 w 8938307"/>
              <a:gd name="connsiteY6582" fmla="*/ 96121 h 2993922"/>
              <a:gd name="connsiteX6583" fmla="*/ 6883766 w 8938307"/>
              <a:gd name="connsiteY6583" fmla="*/ 60378 h 2993922"/>
              <a:gd name="connsiteX6584" fmla="*/ 6926129 w 8938307"/>
              <a:gd name="connsiteY6584" fmla="*/ 81559 h 2993922"/>
              <a:gd name="connsiteX6585" fmla="*/ 6883766 w 8938307"/>
              <a:gd name="connsiteY6585" fmla="*/ 81559 h 2993922"/>
              <a:gd name="connsiteX6586" fmla="*/ 6883766 w 8938307"/>
              <a:gd name="connsiteY6586" fmla="*/ 60378 h 2993922"/>
              <a:gd name="connsiteX6587" fmla="*/ 6862587 w 8938307"/>
              <a:gd name="connsiteY6587" fmla="*/ 60378 h 2993922"/>
              <a:gd name="connsiteX6588" fmla="*/ 6873177 w 8938307"/>
              <a:gd name="connsiteY6588" fmla="*/ 70968 h 2993922"/>
              <a:gd name="connsiteX6589" fmla="*/ 6862587 w 8938307"/>
              <a:gd name="connsiteY6589" fmla="*/ 70968 h 2993922"/>
              <a:gd name="connsiteX6590" fmla="*/ 6862587 w 8938307"/>
              <a:gd name="connsiteY6590" fmla="*/ 60378 h 2993922"/>
              <a:gd name="connsiteX6591" fmla="*/ 232989 w 8938307"/>
              <a:gd name="connsiteY6591" fmla="*/ 60378 h 2993922"/>
              <a:gd name="connsiteX6592" fmla="*/ 243579 w 8938307"/>
              <a:gd name="connsiteY6592" fmla="*/ 70968 h 2993922"/>
              <a:gd name="connsiteX6593" fmla="*/ 232989 w 8938307"/>
              <a:gd name="connsiteY6593" fmla="*/ 81559 h 2993922"/>
              <a:gd name="connsiteX6594" fmla="*/ 148265 w 8938307"/>
              <a:gd name="connsiteY6594" fmla="*/ 60378 h 2993922"/>
              <a:gd name="connsiteX6595" fmla="*/ 158856 w 8938307"/>
              <a:gd name="connsiteY6595" fmla="*/ 60378 h 2993922"/>
              <a:gd name="connsiteX6596" fmla="*/ 158856 w 8938307"/>
              <a:gd name="connsiteY6596" fmla="*/ 65674 h 2993922"/>
              <a:gd name="connsiteX6597" fmla="*/ 158856 w 8938307"/>
              <a:gd name="connsiteY6597" fmla="*/ 70968 h 2993922"/>
              <a:gd name="connsiteX6598" fmla="*/ 148265 w 8938307"/>
              <a:gd name="connsiteY6598" fmla="*/ 60378 h 2993922"/>
              <a:gd name="connsiteX6599" fmla="*/ 190627 w 8938307"/>
              <a:gd name="connsiteY6599" fmla="*/ 49787 h 2993922"/>
              <a:gd name="connsiteX6600" fmla="*/ 201217 w 8938307"/>
              <a:gd name="connsiteY6600" fmla="*/ 49787 h 2993922"/>
              <a:gd name="connsiteX6601" fmla="*/ 206512 w 8938307"/>
              <a:gd name="connsiteY6601" fmla="*/ 55083 h 2993922"/>
              <a:gd name="connsiteX6602" fmla="*/ 211808 w 8938307"/>
              <a:gd name="connsiteY6602" fmla="*/ 60378 h 2993922"/>
              <a:gd name="connsiteX6603" fmla="*/ 201217 w 8938307"/>
              <a:gd name="connsiteY6603" fmla="*/ 65674 h 2993922"/>
              <a:gd name="connsiteX6604" fmla="*/ 180037 w 8938307"/>
              <a:gd name="connsiteY6604" fmla="*/ 70968 h 2993922"/>
              <a:gd name="connsiteX6605" fmla="*/ 190627 w 8938307"/>
              <a:gd name="connsiteY6605" fmla="*/ 49787 h 2993922"/>
              <a:gd name="connsiteX6606" fmla="*/ 308703 w 8938307"/>
              <a:gd name="connsiteY6606" fmla="*/ 0 h 2993922"/>
              <a:gd name="connsiteX6607" fmla="*/ 6631666 w 8938307"/>
              <a:gd name="connsiteY6607" fmla="*/ 0 h 2993922"/>
              <a:gd name="connsiteX6608" fmla="*/ 6640188 w 8938307"/>
              <a:gd name="connsiteY6608" fmla="*/ 2131 h 2993922"/>
              <a:gd name="connsiteX6609" fmla="*/ 6661368 w 8938307"/>
              <a:gd name="connsiteY6609" fmla="*/ 7426 h 2993922"/>
              <a:gd name="connsiteX6610" fmla="*/ 6703730 w 8938307"/>
              <a:gd name="connsiteY6610" fmla="*/ 28607 h 2993922"/>
              <a:gd name="connsiteX6611" fmla="*/ 6724910 w 8938307"/>
              <a:gd name="connsiteY6611" fmla="*/ 44493 h 2993922"/>
              <a:gd name="connsiteX6612" fmla="*/ 6735502 w 8938307"/>
              <a:gd name="connsiteY6612" fmla="*/ 49787 h 2993922"/>
              <a:gd name="connsiteX6613" fmla="*/ 6756682 w 8938307"/>
              <a:gd name="connsiteY6613" fmla="*/ 60378 h 2993922"/>
              <a:gd name="connsiteX6614" fmla="*/ 6820224 w 8938307"/>
              <a:gd name="connsiteY6614" fmla="*/ 81559 h 2993922"/>
              <a:gd name="connsiteX6615" fmla="*/ 6841406 w 8938307"/>
              <a:gd name="connsiteY6615" fmla="*/ 81559 h 2993922"/>
              <a:gd name="connsiteX6616" fmla="*/ 6846700 w 8938307"/>
              <a:gd name="connsiteY6616" fmla="*/ 86854 h 2993922"/>
              <a:gd name="connsiteX6617" fmla="*/ 6862587 w 8938307"/>
              <a:gd name="connsiteY6617" fmla="*/ 92149 h 2993922"/>
              <a:gd name="connsiteX6618" fmla="*/ 6883766 w 8938307"/>
              <a:gd name="connsiteY6618" fmla="*/ 102739 h 2993922"/>
              <a:gd name="connsiteX6619" fmla="*/ 6899652 w 8938307"/>
              <a:gd name="connsiteY6619" fmla="*/ 108035 h 2993922"/>
              <a:gd name="connsiteX6620" fmla="*/ 6915539 w 8938307"/>
              <a:gd name="connsiteY6620" fmla="*/ 113330 h 2993922"/>
              <a:gd name="connsiteX6621" fmla="*/ 6926129 w 8938307"/>
              <a:gd name="connsiteY6621" fmla="*/ 113330 h 2993922"/>
              <a:gd name="connsiteX6622" fmla="*/ 6931424 w 8938307"/>
              <a:gd name="connsiteY6622" fmla="*/ 129216 h 2993922"/>
              <a:gd name="connsiteX6623" fmla="*/ 6957900 w 8938307"/>
              <a:gd name="connsiteY6623" fmla="*/ 134511 h 2993922"/>
              <a:gd name="connsiteX6624" fmla="*/ 6968491 w 8938307"/>
              <a:gd name="connsiteY6624" fmla="*/ 134511 h 2993922"/>
              <a:gd name="connsiteX6625" fmla="*/ 6957900 w 8938307"/>
              <a:gd name="connsiteY6625" fmla="*/ 145101 h 2993922"/>
              <a:gd name="connsiteX6626" fmla="*/ 7026737 w 8938307"/>
              <a:gd name="connsiteY6626" fmla="*/ 166282 h 2993922"/>
              <a:gd name="connsiteX6627" fmla="*/ 7074395 w 8938307"/>
              <a:gd name="connsiteY6627" fmla="*/ 176872 h 2993922"/>
              <a:gd name="connsiteX6628" fmla="*/ 7084985 w 8938307"/>
              <a:gd name="connsiteY6628" fmla="*/ 166282 h 2993922"/>
              <a:gd name="connsiteX6629" fmla="*/ 7116756 w 8938307"/>
              <a:gd name="connsiteY6629" fmla="*/ 182168 h 2993922"/>
              <a:gd name="connsiteX6630" fmla="*/ 7127347 w 8938307"/>
              <a:gd name="connsiteY6630" fmla="*/ 198053 h 2993922"/>
              <a:gd name="connsiteX6631" fmla="*/ 7137937 w 8938307"/>
              <a:gd name="connsiteY6631" fmla="*/ 208645 h 2993922"/>
              <a:gd name="connsiteX6632" fmla="*/ 7137937 w 8938307"/>
              <a:gd name="connsiteY6632" fmla="*/ 198053 h 2993922"/>
              <a:gd name="connsiteX6633" fmla="*/ 7159118 w 8938307"/>
              <a:gd name="connsiteY6633" fmla="*/ 208645 h 2993922"/>
              <a:gd name="connsiteX6634" fmla="*/ 7180299 w 8938307"/>
              <a:gd name="connsiteY6634" fmla="*/ 219234 h 2993922"/>
              <a:gd name="connsiteX6635" fmla="*/ 7222660 w 8938307"/>
              <a:gd name="connsiteY6635" fmla="*/ 229824 h 2993922"/>
              <a:gd name="connsiteX6636" fmla="*/ 7249136 w 8938307"/>
              <a:gd name="connsiteY6636" fmla="*/ 251005 h 2993922"/>
              <a:gd name="connsiteX6637" fmla="*/ 7275612 w 8938307"/>
              <a:gd name="connsiteY6637" fmla="*/ 261597 h 2993922"/>
              <a:gd name="connsiteX6638" fmla="*/ 7307384 w 8938307"/>
              <a:gd name="connsiteY6638" fmla="*/ 272186 h 2993922"/>
              <a:gd name="connsiteX6639" fmla="*/ 7307384 w 8938307"/>
              <a:gd name="connsiteY6639" fmla="*/ 282776 h 2993922"/>
              <a:gd name="connsiteX6640" fmla="*/ 7317974 w 8938307"/>
              <a:gd name="connsiteY6640" fmla="*/ 282776 h 2993922"/>
              <a:gd name="connsiteX6641" fmla="*/ 7370926 w 8938307"/>
              <a:gd name="connsiteY6641" fmla="*/ 293368 h 2993922"/>
              <a:gd name="connsiteX6642" fmla="*/ 7392107 w 8938307"/>
              <a:gd name="connsiteY6642" fmla="*/ 298662 h 2993922"/>
              <a:gd name="connsiteX6643" fmla="*/ 7402697 w 8938307"/>
              <a:gd name="connsiteY6643" fmla="*/ 303957 h 2993922"/>
              <a:gd name="connsiteX6644" fmla="*/ 7423878 w 8938307"/>
              <a:gd name="connsiteY6644" fmla="*/ 325139 h 2993922"/>
              <a:gd name="connsiteX6645" fmla="*/ 7413288 w 8938307"/>
              <a:gd name="connsiteY6645" fmla="*/ 314549 h 2993922"/>
              <a:gd name="connsiteX6646" fmla="*/ 7413288 w 8938307"/>
              <a:gd name="connsiteY6646" fmla="*/ 325139 h 2993922"/>
              <a:gd name="connsiteX6647" fmla="*/ 7423878 w 8938307"/>
              <a:gd name="connsiteY6647" fmla="*/ 325139 h 2993922"/>
              <a:gd name="connsiteX6648" fmla="*/ 7423878 w 8938307"/>
              <a:gd name="connsiteY6648" fmla="*/ 335728 h 2993922"/>
              <a:gd name="connsiteX6649" fmla="*/ 7434468 w 8938307"/>
              <a:gd name="connsiteY6649" fmla="*/ 346320 h 2993922"/>
              <a:gd name="connsiteX6650" fmla="*/ 7445059 w 8938307"/>
              <a:gd name="connsiteY6650" fmla="*/ 372795 h 2993922"/>
              <a:gd name="connsiteX6651" fmla="*/ 7466240 w 8938307"/>
              <a:gd name="connsiteY6651" fmla="*/ 378091 h 2993922"/>
              <a:gd name="connsiteX6652" fmla="*/ 7487420 w 8938307"/>
              <a:gd name="connsiteY6652" fmla="*/ 378091 h 2993922"/>
              <a:gd name="connsiteX6653" fmla="*/ 7466240 w 8938307"/>
              <a:gd name="connsiteY6653" fmla="*/ 367501 h 2993922"/>
              <a:gd name="connsiteX6654" fmla="*/ 7445059 w 8938307"/>
              <a:gd name="connsiteY6654" fmla="*/ 356909 h 2993922"/>
              <a:gd name="connsiteX6655" fmla="*/ 7445059 w 8938307"/>
              <a:gd name="connsiteY6655" fmla="*/ 351614 h 2993922"/>
              <a:gd name="connsiteX6656" fmla="*/ 7434468 w 8938307"/>
              <a:gd name="connsiteY6656" fmla="*/ 335728 h 2993922"/>
              <a:gd name="connsiteX6657" fmla="*/ 7445059 w 8938307"/>
              <a:gd name="connsiteY6657" fmla="*/ 335728 h 2993922"/>
              <a:gd name="connsiteX6658" fmla="*/ 7466240 w 8938307"/>
              <a:gd name="connsiteY6658" fmla="*/ 346320 h 2993922"/>
              <a:gd name="connsiteX6659" fmla="*/ 7490068 w 8938307"/>
              <a:gd name="connsiteY6659" fmla="*/ 354262 h 2993922"/>
              <a:gd name="connsiteX6660" fmla="*/ 7498011 w 8938307"/>
              <a:gd name="connsiteY6660" fmla="*/ 346320 h 2993922"/>
              <a:gd name="connsiteX6661" fmla="*/ 7508601 w 8938307"/>
              <a:gd name="connsiteY6661" fmla="*/ 356909 h 2993922"/>
              <a:gd name="connsiteX6662" fmla="*/ 7498011 w 8938307"/>
              <a:gd name="connsiteY6662" fmla="*/ 356909 h 2993922"/>
              <a:gd name="connsiteX6663" fmla="*/ 7519192 w 8938307"/>
              <a:gd name="connsiteY6663" fmla="*/ 367501 h 2993922"/>
              <a:gd name="connsiteX6664" fmla="*/ 7529782 w 8938307"/>
              <a:gd name="connsiteY6664" fmla="*/ 367501 h 2993922"/>
              <a:gd name="connsiteX6665" fmla="*/ 7529782 w 8938307"/>
              <a:gd name="connsiteY6665" fmla="*/ 356909 h 2993922"/>
              <a:gd name="connsiteX6666" fmla="*/ 7540374 w 8938307"/>
              <a:gd name="connsiteY6666" fmla="*/ 367501 h 2993922"/>
              <a:gd name="connsiteX6667" fmla="*/ 7572144 w 8938307"/>
              <a:gd name="connsiteY6667" fmla="*/ 378091 h 2993922"/>
              <a:gd name="connsiteX6668" fmla="*/ 7588030 w 8938307"/>
              <a:gd name="connsiteY6668" fmla="*/ 383386 h 2993922"/>
              <a:gd name="connsiteX6669" fmla="*/ 7625096 w 8938307"/>
              <a:gd name="connsiteY6669" fmla="*/ 399272 h 2993922"/>
              <a:gd name="connsiteX6670" fmla="*/ 7995760 w 8938307"/>
              <a:gd name="connsiteY6670" fmla="*/ 505176 h 2993922"/>
              <a:gd name="connsiteX6671" fmla="*/ 8080483 w 8938307"/>
              <a:gd name="connsiteY6671" fmla="*/ 526357 h 2993922"/>
              <a:gd name="connsiteX6672" fmla="*/ 8186387 w 8938307"/>
              <a:gd name="connsiteY6672" fmla="*/ 558128 h 2993922"/>
              <a:gd name="connsiteX6673" fmla="*/ 8191683 w 8938307"/>
              <a:gd name="connsiteY6673" fmla="*/ 563423 h 2993922"/>
              <a:gd name="connsiteX6674" fmla="*/ 8207569 w 8938307"/>
              <a:gd name="connsiteY6674" fmla="*/ 568718 h 2993922"/>
              <a:gd name="connsiteX6675" fmla="*/ 8260521 w 8938307"/>
              <a:gd name="connsiteY6675" fmla="*/ 579309 h 2993922"/>
              <a:gd name="connsiteX6676" fmla="*/ 8429968 w 8938307"/>
              <a:gd name="connsiteY6676" fmla="*/ 632261 h 2993922"/>
              <a:gd name="connsiteX6677" fmla="*/ 8461739 w 8938307"/>
              <a:gd name="connsiteY6677" fmla="*/ 637555 h 2993922"/>
              <a:gd name="connsiteX6678" fmla="*/ 8498805 w 8938307"/>
              <a:gd name="connsiteY6678" fmla="*/ 648146 h 2993922"/>
              <a:gd name="connsiteX6679" fmla="*/ 8514691 w 8938307"/>
              <a:gd name="connsiteY6679" fmla="*/ 653442 h 2993922"/>
              <a:gd name="connsiteX6680" fmla="*/ 8482920 w 8938307"/>
              <a:gd name="connsiteY6680" fmla="*/ 653442 h 2993922"/>
              <a:gd name="connsiteX6681" fmla="*/ 8472329 w 8938307"/>
              <a:gd name="connsiteY6681" fmla="*/ 653442 h 2993922"/>
              <a:gd name="connsiteX6682" fmla="*/ 8451148 w 8938307"/>
              <a:gd name="connsiteY6682" fmla="*/ 653442 h 2993922"/>
              <a:gd name="connsiteX6683" fmla="*/ 8435262 w 8938307"/>
              <a:gd name="connsiteY6683" fmla="*/ 648146 h 2993922"/>
              <a:gd name="connsiteX6684" fmla="*/ 8429968 w 8938307"/>
              <a:gd name="connsiteY6684" fmla="*/ 642851 h 2993922"/>
              <a:gd name="connsiteX6685" fmla="*/ 8403491 w 8938307"/>
              <a:gd name="connsiteY6685" fmla="*/ 632261 h 2993922"/>
              <a:gd name="connsiteX6686" fmla="*/ 8377016 w 8938307"/>
              <a:gd name="connsiteY6686" fmla="*/ 632261 h 2993922"/>
              <a:gd name="connsiteX6687" fmla="*/ 8355835 w 8938307"/>
              <a:gd name="connsiteY6687" fmla="*/ 621670 h 2993922"/>
              <a:gd name="connsiteX6688" fmla="*/ 8324064 w 8938307"/>
              <a:gd name="connsiteY6688" fmla="*/ 621670 h 2993922"/>
              <a:gd name="connsiteX6689" fmla="*/ 8281702 w 8938307"/>
              <a:gd name="connsiteY6689" fmla="*/ 611080 h 2993922"/>
              <a:gd name="connsiteX6690" fmla="*/ 8271112 w 8938307"/>
              <a:gd name="connsiteY6690" fmla="*/ 611080 h 2993922"/>
              <a:gd name="connsiteX6691" fmla="*/ 8207569 w 8938307"/>
              <a:gd name="connsiteY6691" fmla="*/ 589899 h 2993922"/>
              <a:gd name="connsiteX6692" fmla="*/ 8154617 w 8938307"/>
              <a:gd name="connsiteY6692" fmla="*/ 574013 h 2993922"/>
              <a:gd name="connsiteX6693" fmla="*/ 8144027 w 8938307"/>
              <a:gd name="connsiteY6693" fmla="*/ 568718 h 2993922"/>
              <a:gd name="connsiteX6694" fmla="*/ 8138731 w 8938307"/>
              <a:gd name="connsiteY6694" fmla="*/ 558128 h 2993922"/>
              <a:gd name="connsiteX6695" fmla="*/ 8133435 w 8938307"/>
              <a:gd name="connsiteY6695" fmla="*/ 558128 h 2993922"/>
              <a:gd name="connsiteX6696" fmla="*/ 8101664 w 8938307"/>
              <a:gd name="connsiteY6696" fmla="*/ 558128 h 2993922"/>
              <a:gd name="connsiteX6697" fmla="*/ 8091075 w 8938307"/>
              <a:gd name="connsiteY6697" fmla="*/ 558128 h 2993922"/>
              <a:gd name="connsiteX6698" fmla="*/ 8059302 w 8938307"/>
              <a:gd name="connsiteY6698" fmla="*/ 536947 h 2993922"/>
              <a:gd name="connsiteX6699" fmla="*/ 8048712 w 8938307"/>
              <a:gd name="connsiteY6699" fmla="*/ 536947 h 2993922"/>
              <a:gd name="connsiteX6700" fmla="*/ 8027531 w 8938307"/>
              <a:gd name="connsiteY6700" fmla="*/ 536947 h 2993922"/>
              <a:gd name="connsiteX6701" fmla="*/ 8006350 w 8938307"/>
              <a:gd name="connsiteY6701" fmla="*/ 536947 h 2993922"/>
              <a:gd name="connsiteX6702" fmla="*/ 7990465 w 8938307"/>
              <a:gd name="connsiteY6702" fmla="*/ 531651 h 2993922"/>
              <a:gd name="connsiteX6703" fmla="*/ 7979875 w 8938307"/>
              <a:gd name="connsiteY6703" fmla="*/ 526357 h 2993922"/>
              <a:gd name="connsiteX6704" fmla="*/ 7963990 w 8938307"/>
              <a:gd name="connsiteY6704" fmla="*/ 526357 h 2993922"/>
              <a:gd name="connsiteX6705" fmla="*/ 7953398 w 8938307"/>
              <a:gd name="connsiteY6705" fmla="*/ 526357 h 2993922"/>
              <a:gd name="connsiteX6706" fmla="*/ 7921627 w 8938307"/>
              <a:gd name="connsiteY6706" fmla="*/ 515766 h 2993922"/>
              <a:gd name="connsiteX6707" fmla="*/ 7921627 w 8938307"/>
              <a:gd name="connsiteY6707" fmla="*/ 521061 h 2993922"/>
              <a:gd name="connsiteX6708" fmla="*/ 7932219 w 8938307"/>
              <a:gd name="connsiteY6708" fmla="*/ 526357 h 2993922"/>
              <a:gd name="connsiteX6709" fmla="*/ 7948104 w 8938307"/>
              <a:gd name="connsiteY6709" fmla="*/ 531651 h 2993922"/>
              <a:gd name="connsiteX6710" fmla="*/ 7953398 w 8938307"/>
              <a:gd name="connsiteY6710" fmla="*/ 536947 h 2993922"/>
              <a:gd name="connsiteX6711" fmla="*/ 7958694 w 8938307"/>
              <a:gd name="connsiteY6711" fmla="*/ 536947 h 2993922"/>
              <a:gd name="connsiteX6712" fmla="*/ 7969284 w 8938307"/>
              <a:gd name="connsiteY6712" fmla="*/ 536947 h 2993922"/>
              <a:gd name="connsiteX6713" fmla="*/ 7985171 w 8938307"/>
              <a:gd name="connsiteY6713" fmla="*/ 542242 h 2993922"/>
              <a:gd name="connsiteX6714" fmla="*/ 8006350 w 8938307"/>
              <a:gd name="connsiteY6714" fmla="*/ 552832 h 2993922"/>
              <a:gd name="connsiteX6715" fmla="*/ 8016942 w 8938307"/>
              <a:gd name="connsiteY6715" fmla="*/ 552832 h 2993922"/>
              <a:gd name="connsiteX6716" fmla="*/ 8027531 w 8938307"/>
              <a:gd name="connsiteY6716" fmla="*/ 558128 h 2993922"/>
              <a:gd name="connsiteX6717" fmla="*/ 8043417 w 8938307"/>
              <a:gd name="connsiteY6717" fmla="*/ 563423 h 2993922"/>
              <a:gd name="connsiteX6718" fmla="*/ 8059302 w 8938307"/>
              <a:gd name="connsiteY6718" fmla="*/ 568718 h 2993922"/>
              <a:gd name="connsiteX6719" fmla="*/ 8106960 w 8938307"/>
              <a:gd name="connsiteY6719" fmla="*/ 574013 h 2993922"/>
              <a:gd name="connsiteX6720" fmla="*/ 8128141 w 8938307"/>
              <a:gd name="connsiteY6720" fmla="*/ 584603 h 2993922"/>
              <a:gd name="connsiteX6721" fmla="*/ 8144027 w 8938307"/>
              <a:gd name="connsiteY6721" fmla="*/ 589899 h 2993922"/>
              <a:gd name="connsiteX6722" fmla="*/ 8154617 w 8938307"/>
              <a:gd name="connsiteY6722" fmla="*/ 589899 h 2993922"/>
              <a:gd name="connsiteX6723" fmla="*/ 8154617 w 8938307"/>
              <a:gd name="connsiteY6723" fmla="*/ 600490 h 2993922"/>
              <a:gd name="connsiteX6724" fmla="*/ 8165206 w 8938307"/>
              <a:gd name="connsiteY6724" fmla="*/ 600490 h 2993922"/>
              <a:gd name="connsiteX6725" fmla="*/ 8165206 w 8938307"/>
              <a:gd name="connsiteY6725" fmla="*/ 589899 h 2993922"/>
              <a:gd name="connsiteX6726" fmla="*/ 8175798 w 8938307"/>
              <a:gd name="connsiteY6726" fmla="*/ 600490 h 2993922"/>
              <a:gd name="connsiteX6727" fmla="*/ 8196979 w 8938307"/>
              <a:gd name="connsiteY6727" fmla="*/ 611080 h 2993922"/>
              <a:gd name="connsiteX6728" fmla="*/ 8234045 w 8938307"/>
              <a:gd name="connsiteY6728" fmla="*/ 611080 h 2993922"/>
              <a:gd name="connsiteX6729" fmla="*/ 8324064 w 8938307"/>
              <a:gd name="connsiteY6729" fmla="*/ 632261 h 2993922"/>
              <a:gd name="connsiteX6730" fmla="*/ 8361130 w 8938307"/>
              <a:gd name="connsiteY6730" fmla="*/ 642851 h 2993922"/>
              <a:gd name="connsiteX6731" fmla="*/ 8382310 w 8938307"/>
              <a:gd name="connsiteY6731" fmla="*/ 648146 h 2993922"/>
              <a:gd name="connsiteX6732" fmla="*/ 8398196 w 8938307"/>
              <a:gd name="connsiteY6732" fmla="*/ 642851 h 2993922"/>
              <a:gd name="connsiteX6733" fmla="*/ 8398196 w 8938307"/>
              <a:gd name="connsiteY6733" fmla="*/ 653442 h 2993922"/>
              <a:gd name="connsiteX6734" fmla="*/ 8429968 w 8938307"/>
              <a:gd name="connsiteY6734" fmla="*/ 664031 h 2993922"/>
              <a:gd name="connsiteX6735" fmla="*/ 8461739 w 8938307"/>
              <a:gd name="connsiteY6735" fmla="*/ 664031 h 2993922"/>
              <a:gd name="connsiteX6736" fmla="*/ 8472329 w 8938307"/>
              <a:gd name="connsiteY6736" fmla="*/ 664031 h 2993922"/>
              <a:gd name="connsiteX6737" fmla="*/ 8493510 w 8938307"/>
              <a:gd name="connsiteY6737" fmla="*/ 674621 h 2993922"/>
              <a:gd name="connsiteX6738" fmla="*/ 8525281 w 8938307"/>
              <a:gd name="connsiteY6738" fmla="*/ 685213 h 2993922"/>
              <a:gd name="connsiteX6739" fmla="*/ 8514691 w 8938307"/>
              <a:gd name="connsiteY6739" fmla="*/ 685213 h 2993922"/>
              <a:gd name="connsiteX6740" fmla="*/ 8504100 w 8938307"/>
              <a:gd name="connsiteY6740" fmla="*/ 695803 h 2993922"/>
              <a:gd name="connsiteX6741" fmla="*/ 8493510 w 8938307"/>
              <a:gd name="connsiteY6741" fmla="*/ 695803 h 2993922"/>
              <a:gd name="connsiteX6742" fmla="*/ 8493510 w 8938307"/>
              <a:gd name="connsiteY6742" fmla="*/ 706394 h 2993922"/>
              <a:gd name="connsiteX6743" fmla="*/ 8482920 w 8938307"/>
              <a:gd name="connsiteY6743" fmla="*/ 706394 h 2993922"/>
              <a:gd name="connsiteX6744" fmla="*/ 8472329 w 8938307"/>
              <a:gd name="connsiteY6744" fmla="*/ 706394 h 2993922"/>
              <a:gd name="connsiteX6745" fmla="*/ 8472329 w 8938307"/>
              <a:gd name="connsiteY6745" fmla="*/ 695803 h 2993922"/>
              <a:gd name="connsiteX6746" fmla="*/ 8456443 w 8938307"/>
              <a:gd name="connsiteY6746" fmla="*/ 695803 h 2993922"/>
              <a:gd name="connsiteX6747" fmla="*/ 8435262 w 8938307"/>
              <a:gd name="connsiteY6747" fmla="*/ 706394 h 2993922"/>
              <a:gd name="connsiteX6748" fmla="*/ 8419377 w 8938307"/>
              <a:gd name="connsiteY6748" fmla="*/ 706394 h 2993922"/>
              <a:gd name="connsiteX6749" fmla="*/ 8419377 w 8938307"/>
              <a:gd name="connsiteY6749" fmla="*/ 695803 h 2993922"/>
              <a:gd name="connsiteX6750" fmla="*/ 8408787 w 8938307"/>
              <a:gd name="connsiteY6750" fmla="*/ 685213 h 2993922"/>
              <a:gd name="connsiteX6751" fmla="*/ 8403491 w 8938307"/>
              <a:gd name="connsiteY6751" fmla="*/ 685213 h 2993922"/>
              <a:gd name="connsiteX6752" fmla="*/ 8387606 w 8938307"/>
              <a:gd name="connsiteY6752" fmla="*/ 685213 h 2993922"/>
              <a:gd name="connsiteX6753" fmla="*/ 8377016 w 8938307"/>
              <a:gd name="connsiteY6753" fmla="*/ 685213 h 2993922"/>
              <a:gd name="connsiteX6754" fmla="*/ 8366425 w 8938307"/>
              <a:gd name="connsiteY6754" fmla="*/ 685213 h 2993922"/>
              <a:gd name="connsiteX6755" fmla="*/ 8302883 w 8938307"/>
              <a:gd name="connsiteY6755" fmla="*/ 653442 h 2993922"/>
              <a:gd name="connsiteX6756" fmla="*/ 8249931 w 8938307"/>
              <a:gd name="connsiteY6756" fmla="*/ 648146 h 2993922"/>
              <a:gd name="connsiteX6757" fmla="*/ 8212864 w 8938307"/>
              <a:gd name="connsiteY6757" fmla="*/ 642851 h 2993922"/>
              <a:gd name="connsiteX6758" fmla="*/ 8181093 w 8938307"/>
              <a:gd name="connsiteY6758" fmla="*/ 632261 h 2993922"/>
              <a:gd name="connsiteX6759" fmla="*/ 8138731 w 8938307"/>
              <a:gd name="connsiteY6759" fmla="*/ 621670 h 2993922"/>
              <a:gd name="connsiteX6760" fmla="*/ 8106960 w 8938307"/>
              <a:gd name="connsiteY6760" fmla="*/ 616375 h 2993922"/>
              <a:gd name="connsiteX6761" fmla="*/ 8091075 w 8938307"/>
              <a:gd name="connsiteY6761" fmla="*/ 605784 h 2993922"/>
              <a:gd name="connsiteX6762" fmla="*/ 8069894 w 8938307"/>
              <a:gd name="connsiteY6762" fmla="*/ 611080 h 2993922"/>
              <a:gd name="connsiteX6763" fmla="*/ 8096369 w 8938307"/>
              <a:gd name="connsiteY6763" fmla="*/ 621670 h 2993922"/>
              <a:gd name="connsiteX6764" fmla="*/ 8112254 w 8938307"/>
              <a:gd name="connsiteY6764" fmla="*/ 632261 h 2993922"/>
              <a:gd name="connsiteX6765" fmla="*/ 8154617 w 8938307"/>
              <a:gd name="connsiteY6765" fmla="*/ 642851 h 2993922"/>
              <a:gd name="connsiteX6766" fmla="*/ 8165206 w 8938307"/>
              <a:gd name="connsiteY6766" fmla="*/ 653442 h 2993922"/>
              <a:gd name="connsiteX6767" fmla="*/ 8207569 w 8938307"/>
              <a:gd name="connsiteY6767" fmla="*/ 664031 h 2993922"/>
              <a:gd name="connsiteX6768" fmla="*/ 8228750 w 8938307"/>
              <a:gd name="connsiteY6768" fmla="*/ 664031 h 2993922"/>
              <a:gd name="connsiteX6769" fmla="*/ 8234045 w 8938307"/>
              <a:gd name="connsiteY6769" fmla="*/ 658736 h 2993922"/>
              <a:gd name="connsiteX6770" fmla="*/ 8249931 w 8938307"/>
              <a:gd name="connsiteY6770" fmla="*/ 664031 h 2993922"/>
              <a:gd name="connsiteX6771" fmla="*/ 8271112 w 8938307"/>
              <a:gd name="connsiteY6771" fmla="*/ 674621 h 2993922"/>
              <a:gd name="connsiteX6772" fmla="*/ 8281702 w 8938307"/>
              <a:gd name="connsiteY6772" fmla="*/ 685213 h 2993922"/>
              <a:gd name="connsiteX6773" fmla="*/ 8260521 w 8938307"/>
              <a:gd name="connsiteY6773" fmla="*/ 695803 h 2993922"/>
              <a:gd name="connsiteX6774" fmla="*/ 8271112 w 8938307"/>
              <a:gd name="connsiteY6774" fmla="*/ 706394 h 2993922"/>
              <a:gd name="connsiteX6775" fmla="*/ 8377016 w 8938307"/>
              <a:gd name="connsiteY6775" fmla="*/ 727574 h 2993922"/>
              <a:gd name="connsiteX6776" fmla="*/ 8355835 w 8938307"/>
              <a:gd name="connsiteY6776" fmla="*/ 716984 h 2993922"/>
              <a:gd name="connsiteX6777" fmla="*/ 8313473 w 8938307"/>
              <a:gd name="connsiteY6777" fmla="*/ 706394 h 2993922"/>
              <a:gd name="connsiteX6778" fmla="*/ 8302883 w 8938307"/>
              <a:gd name="connsiteY6778" fmla="*/ 701098 h 2993922"/>
              <a:gd name="connsiteX6779" fmla="*/ 8292291 w 8938307"/>
              <a:gd name="connsiteY6779" fmla="*/ 706394 h 2993922"/>
              <a:gd name="connsiteX6780" fmla="*/ 8292291 w 8938307"/>
              <a:gd name="connsiteY6780" fmla="*/ 695803 h 2993922"/>
              <a:gd name="connsiteX6781" fmla="*/ 8302883 w 8938307"/>
              <a:gd name="connsiteY6781" fmla="*/ 685213 h 2993922"/>
              <a:gd name="connsiteX6782" fmla="*/ 8324064 w 8938307"/>
              <a:gd name="connsiteY6782" fmla="*/ 685213 h 2993922"/>
              <a:gd name="connsiteX6783" fmla="*/ 8355835 w 8938307"/>
              <a:gd name="connsiteY6783" fmla="*/ 695803 h 2993922"/>
              <a:gd name="connsiteX6784" fmla="*/ 8387606 w 8938307"/>
              <a:gd name="connsiteY6784" fmla="*/ 695803 h 2993922"/>
              <a:gd name="connsiteX6785" fmla="*/ 8408787 w 8938307"/>
              <a:gd name="connsiteY6785" fmla="*/ 716984 h 2993922"/>
              <a:gd name="connsiteX6786" fmla="*/ 8419377 w 8938307"/>
              <a:gd name="connsiteY6786" fmla="*/ 727574 h 2993922"/>
              <a:gd name="connsiteX6787" fmla="*/ 8429968 w 8938307"/>
              <a:gd name="connsiteY6787" fmla="*/ 727574 h 2993922"/>
              <a:gd name="connsiteX6788" fmla="*/ 8440558 w 8938307"/>
              <a:gd name="connsiteY6788" fmla="*/ 727574 h 2993922"/>
              <a:gd name="connsiteX6789" fmla="*/ 8461739 w 8938307"/>
              <a:gd name="connsiteY6789" fmla="*/ 727574 h 2993922"/>
              <a:gd name="connsiteX6790" fmla="*/ 8472329 w 8938307"/>
              <a:gd name="connsiteY6790" fmla="*/ 738165 h 2993922"/>
              <a:gd name="connsiteX6791" fmla="*/ 8472329 w 8938307"/>
              <a:gd name="connsiteY6791" fmla="*/ 759346 h 2993922"/>
              <a:gd name="connsiteX6792" fmla="*/ 8493510 w 8938307"/>
              <a:gd name="connsiteY6792" fmla="*/ 769936 h 2993922"/>
              <a:gd name="connsiteX6793" fmla="*/ 8461739 w 8938307"/>
              <a:gd name="connsiteY6793" fmla="*/ 780526 h 2993922"/>
              <a:gd name="connsiteX6794" fmla="*/ 8461739 w 8938307"/>
              <a:gd name="connsiteY6794" fmla="*/ 769936 h 2993922"/>
              <a:gd name="connsiteX6795" fmla="*/ 8451148 w 8938307"/>
              <a:gd name="connsiteY6795" fmla="*/ 780526 h 2993922"/>
              <a:gd name="connsiteX6796" fmla="*/ 8408787 w 8938307"/>
              <a:gd name="connsiteY6796" fmla="*/ 769936 h 2993922"/>
              <a:gd name="connsiteX6797" fmla="*/ 8345244 w 8938307"/>
              <a:gd name="connsiteY6797" fmla="*/ 769936 h 2993922"/>
              <a:gd name="connsiteX6798" fmla="*/ 8302883 w 8938307"/>
              <a:gd name="connsiteY6798" fmla="*/ 769936 h 2993922"/>
              <a:gd name="connsiteX6799" fmla="*/ 8292291 w 8938307"/>
              <a:gd name="connsiteY6799" fmla="*/ 759346 h 2993922"/>
              <a:gd name="connsiteX6800" fmla="*/ 8292291 w 8938307"/>
              <a:gd name="connsiteY6800" fmla="*/ 748755 h 2993922"/>
              <a:gd name="connsiteX6801" fmla="*/ 8281702 w 8938307"/>
              <a:gd name="connsiteY6801" fmla="*/ 759346 h 2993922"/>
              <a:gd name="connsiteX6802" fmla="*/ 8249931 w 8938307"/>
              <a:gd name="connsiteY6802" fmla="*/ 748755 h 2993922"/>
              <a:gd name="connsiteX6803" fmla="*/ 8239339 w 8938307"/>
              <a:gd name="connsiteY6803" fmla="*/ 748755 h 2993922"/>
              <a:gd name="connsiteX6804" fmla="*/ 8223454 w 8938307"/>
              <a:gd name="connsiteY6804" fmla="*/ 748755 h 2993922"/>
              <a:gd name="connsiteX6805" fmla="*/ 8212864 w 8938307"/>
              <a:gd name="connsiteY6805" fmla="*/ 748755 h 2993922"/>
              <a:gd name="connsiteX6806" fmla="*/ 8207569 w 8938307"/>
              <a:gd name="connsiteY6806" fmla="*/ 748755 h 2993922"/>
              <a:gd name="connsiteX6807" fmla="*/ 8175798 w 8938307"/>
              <a:gd name="connsiteY6807" fmla="*/ 738165 h 2993922"/>
              <a:gd name="connsiteX6808" fmla="*/ 8181093 w 8938307"/>
              <a:gd name="connsiteY6808" fmla="*/ 748755 h 2993922"/>
              <a:gd name="connsiteX6809" fmla="*/ 8196979 w 8938307"/>
              <a:gd name="connsiteY6809" fmla="*/ 748755 h 2993922"/>
              <a:gd name="connsiteX6810" fmla="*/ 8218160 w 8938307"/>
              <a:gd name="connsiteY6810" fmla="*/ 759346 h 2993922"/>
              <a:gd name="connsiteX6811" fmla="*/ 8234045 w 8938307"/>
              <a:gd name="connsiteY6811" fmla="*/ 759346 h 2993922"/>
              <a:gd name="connsiteX6812" fmla="*/ 8239339 w 8938307"/>
              <a:gd name="connsiteY6812" fmla="*/ 769936 h 2993922"/>
              <a:gd name="connsiteX6813" fmla="*/ 8234045 w 8938307"/>
              <a:gd name="connsiteY6813" fmla="*/ 775231 h 2993922"/>
              <a:gd name="connsiteX6814" fmla="*/ 8218160 w 8938307"/>
              <a:gd name="connsiteY6814" fmla="*/ 780526 h 2993922"/>
              <a:gd name="connsiteX6815" fmla="*/ 8207569 w 8938307"/>
              <a:gd name="connsiteY6815" fmla="*/ 780526 h 2993922"/>
              <a:gd name="connsiteX6816" fmla="*/ 8398196 w 8938307"/>
              <a:gd name="connsiteY6816" fmla="*/ 822888 h 2993922"/>
              <a:gd name="connsiteX6817" fmla="*/ 8461739 w 8938307"/>
              <a:gd name="connsiteY6817" fmla="*/ 833478 h 2993922"/>
              <a:gd name="connsiteX6818" fmla="*/ 8482920 w 8938307"/>
              <a:gd name="connsiteY6818" fmla="*/ 844069 h 2993922"/>
              <a:gd name="connsiteX6819" fmla="*/ 8461739 w 8938307"/>
              <a:gd name="connsiteY6819" fmla="*/ 844069 h 2993922"/>
              <a:gd name="connsiteX6820" fmla="*/ 8398196 w 8938307"/>
              <a:gd name="connsiteY6820" fmla="*/ 854659 h 2993922"/>
              <a:gd name="connsiteX6821" fmla="*/ 8377016 w 8938307"/>
              <a:gd name="connsiteY6821" fmla="*/ 854659 h 2993922"/>
              <a:gd name="connsiteX6822" fmla="*/ 8355835 w 8938307"/>
              <a:gd name="connsiteY6822" fmla="*/ 854659 h 2993922"/>
              <a:gd name="connsiteX6823" fmla="*/ 8345244 w 8938307"/>
              <a:gd name="connsiteY6823" fmla="*/ 844069 h 2993922"/>
              <a:gd name="connsiteX6824" fmla="*/ 8324064 w 8938307"/>
              <a:gd name="connsiteY6824" fmla="*/ 844069 h 2993922"/>
              <a:gd name="connsiteX6825" fmla="*/ 8218160 w 8938307"/>
              <a:gd name="connsiteY6825" fmla="*/ 833478 h 2993922"/>
              <a:gd name="connsiteX6826" fmla="*/ 8212864 w 8938307"/>
              <a:gd name="connsiteY6826" fmla="*/ 833478 h 2993922"/>
              <a:gd name="connsiteX6827" fmla="*/ 8196979 w 8938307"/>
              <a:gd name="connsiteY6827" fmla="*/ 833478 h 2993922"/>
              <a:gd name="connsiteX6828" fmla="*/ 8196979 w 8938307"/>
              <a:gd name="connsiteY6828" fmla="*/ 844069 h 2993922"/>
              <a:gd name="connsiteX6829" fmla="*/ 8228750 w 8938307"/>
              <a:gd name="connsiteY6829" fmla="*/ 854659 h 2993922"/>
              <a:gd name="connsiteX6830" fmla="*/ 8260521 w 8938307"/>
              <a:gd name="connsiteY6830" fmla="*/ 865250 h 2993922"/>
              <a:gd name="connsiteX6831" fmla="*/ 8313473 w 8938307"/>
              <a:gd name="connsiteY6831" fmla="*/ 875840 h 2993922"/>
              <a:gd name="connsiteX6832" fmla="*/ 8355835 w 8938307"/>
              <a:gd name="connsiteY6832" fmla="*/ 875840 h 2993922"/>
              <a:gd name="connsiteX6833" fmla="*/ 8377016 w 8938307"/>
              <a:gd name="connsiteY6833" fmla="*/ 897021 h 2993922"/>
              <a:gd name="connsiteX6834" fmla="*/ 8355835 w 8938307"/>
              <a:gd name="connsiteY6834" fmla="*/ 886431 h 2993922"/>
              <a:gd name="connsiteX6835" fmla="*/ 8334654 w 8938307"/>
              <a:gd name="connsiteY6835" fmla="*/ 886431 h 2993922"/>
              <a:gd name="connsiteX6836" fmla="*/ 8408787 w 8938307"/>
              <a:gd name="connsiteY6836" fmla="*/ 918202 h 2993922"/>
              <a:gd name="connsiteX6837" fmla="*/ 8440558 w 8938307"/>
              <a:gd name="connsiteY6837" fmla="*/ 928792 h 2993922"/>
              <a:gd name="connsiteX6838" fmla="*/ 8429968 w 8938307"/>
              <a:gd name="connsiteY6838" fmla="*/ 939383 h 2993922"/>
              <a:gd name="connsiteX6839" fmla="*/ 8387606 w 8938307"/>
              <a:gd name="connsiteY6839" fmla="*/ 939383 h 2993922"/>
              <a:gd name="connsiteX6840" fmla="*/ 8361130 w 8938307"/>
              <a:gd name="connsiteY6840" fmla="*/ 934087 h 2993922"/>
              <a:gd name="connsiteX6841" fmla="*/ 8345244 w 8938307"/>
              <a:gd name="connsiteY6841" fmla="*/ 928792 h 2993922"/>
              <a:gd name="connsiteX6842" fmla="*/ 8329358 w 8938307"/>
              <a:gd name="connsiteY6842" fmla="*/ 923496 h 2993922"/>
              <a:gd name="connsiteX6843" fmla="*/ 8302883 w 8938307"/>
              <a:gd name="connsiteY6843" fmla="*/ 918202 h 2993922"/>
              <a:gd name="connsiteX6844" fmla="*/ 8292291 w 8938307"/>
              <a:gd name="connsiteY6844" fmla="*/ 912906 h 2993922"/>
              <a:gd name="connsiteX6845" fmla="*/ 8281702 w 8938307"/>
              <a:gd name="connsiteY6845" fmla="*/ 907611 h 2993922"/>
              <a:gd name="connsiteX6846" fmla="*/ 8271112 w 8938307"/>
              <a:gd name="connsiteY6846" fmla="*/ 907611 h 2993922"/>
              <a:gd name="connsiteX6847" fmla="*/ 8260521 w 8938307"/>
              <a:gd name="connsiteY6847" fmla="*/ 897021 h 2993922"/>
              <a:gd name="connsiteX6848" fmla="*/ 8249931 w 8938307"/>
              <a:gd name="connsiteY6848" fmla="*/ 897021 h 2993922"/>
              <a:gd name="connsiteX6849" fmla="*/ 8218160 w 8938307"/>
              <a:gd name="connsiteY6849" fmla="*/ 891725 h 2993922"/>
              <a:gd name="connsiteX6850" fmla="*/ 8181093 w 8938307"/>
              <a:gd name="connsiteY6850" fmla="*/ 886431 h 2993922"/>
              <a:gd name="connsiteX6851" fmla="*/ 8165206 w 8938307"/>
              <a:gd name="connsiteY6851" fmla="*/ 886431 h 2993922"/>
              <a:gd name="connsiteX6852" fmla="*/ 8122846 w 8938307"/>
              <a:gd name="connsiteY6852" fmla="*/ 865250 h 2993922"/>
              <a:gd name="connsiteX6853" fmla="*/ 8106960 w 8938307"/>
              <a:gd name="connsiteY6853" fmla="*/ 859954 h 2993922"/>
              <a:gd name="connsiteX6854" fmla="*/ 8080483 w 8938307"/>
              <a:gd name="connsiteY6854" fmla="*/ 865250 h 2993922"/>
              <a:gd name="connsiteX6855" fmla="*/ 8048712 w 8938307"/>
              <a:gd name="connsiteY6855" fmla="*/ 859954 h 2993922"/>
              <a:gd name="connsiteX6856" fmla="*/ 7995760 w 8938307"/>
              <a:gd name="connsiteY6856" fmla="*/ 844069 h 2993922"/>
              <a:gd name="connsiteX6857" fmla="*/ 7974579 w 8938307"/>
              <a:gd name="connsiteY6857" fmla="*/ 844069 h 2993922"/>
              <a:gd name="connsiteX6858" fmla="*/ 7889856 w 8938307"/>
              <a:gd name="connsiteY6858" fmla="*/ 812298 h 2993922"/>
              <a:gd name="connsiteX6859" fmla="*/ 7900446 w 8938307"/>
              <a:gd name="connsiteY6859" fmla="*/ 822888 h 2993922"/>
              <a:gd name="connsiteX6860" fmla="*/ 7921627 w 8938307"/>
              <a:gd name="connsiteY6860" fmla="*/ 828183 h 2993922"/>
              <a:gd name="connsiteX6861" fmla="*/ 7963990 w 8938307"/>
              <a:gd name="connsiteY6861" fmla="*/ 844069 h 2993922"/>
              <a:gd name="connsiteX6862" fmla="*/ 7990465 w 8938307"/>
              <a:gd name="connsiteY6862" fmla="*/ 859954 h 2993922"/>
              <a:gd name="connsiteX6863" fmla="*/ 8022237 w 8938307"/>
              <a:gd name="connsiteY6863" fmla="*/ 865250 h 2993922"/>
              <a:gd name="connsiteX6864" fmla="*/ 8038123 w 8938307"/>
              <a:gd name="connsiteY6864" fmla="*/ 875840 h 2993922"/>
              <a:gd name="connsiteX6865" fmla="*/ 8069894 w 8938307"/>
              <a:gd name="connsiteY6865" fmla="*/ 886431 h 2993922"/>
              <a:gd name="connsiteX6866" fmla="*/ 8075189 w 8938307"/>
              <a:gd name="connsiteY6866" fmla="*/ 886431 h 2993922"/>
              <a:gd name="connsiteX6867" fmla="*/ 8091075 w 8938307"/>
              <a:gd name="connsiteY6867" fmla="*/ 886431 h 2993922"/>
              <a:gd name="connsiteX6868" fmla="*/ 8106960 w 8938307"/>
              <a:gd name="connsiteY6868" fmla="*/ 891725 h 2993922"/>
              <a:gd name="connsiteX6869" fmla="*/ 8101664 w 8938307"/>
              <a:gd name="connsiteY6869" fmla="*/ 897021 h 2993922"/>
              <a:gd name="connsiteX6870" fmla="*/ 8091075 w 8938307"/>
              <a:gd name="connsiteY6870" fmla="*/ 907611 h 2993922"/>
              <a:gd name="connsiteX6871" fmla="*/ 8101664 w 8938307"/>
              <a:gd name="connsiteY6871" fmla="*/ 907611 h 2993922"/>
              <a:gd name="connsiteX6872" fmla="*/ 8133435 w 8938307"/>
              <a:gd name="connsiteY6872" fmla="*/ 907611 h 2993922"/>
              <a:gd name="connsiteX6873" fmla="*/ 8165206 w 8938307"/>
              <a:gd name="connsiteY6873" fmla="*/ 918202 h 2993922"/>
              <a:gd name="connsiteX6874" fmla="*/ 8186387 w 8938307"/>
              <a:gd name="connsiteY6874" fmla="*/ 928792 h 2993922"/>
              <a:gd name="connsiteX6875" fmla="*/ 8218160 w 8938307"/>
              <a:gd name="connsiteY6875" fmla="*/ 928792 h 2993922"/>
              <a:gd name="connsiteX6876" fmla="*/ 8239339 w 8938307"/>
              <a:gd name="connsiteY6876" fmla="*/ 939383 h 2993922"/>
              <a:gd name="connsiteX6877" fmla="*/ 8281702 w 8938307"/>
              <a:gd name="connsiteY6877" fmla="*/ 960563 h 2993922"/>
              <a:gd name="connsiteX6878" fmla="*/ 8292291 w 8938307"/>
              <a:gd name="connsiteY6878" fmla="*/ 971154 h 2993922"/>
              <a:gd name="connsiteX6879" fmla="*/ 8334654 w 8938307"/>
              <a:gd name="connsiteY6879" fmla="*/ 981744 h 2993922"/>
              <a:gd name="connsiteX6880" fmla="*/ 8456443 w 8938307"/>
              <a:gd name="connsiteY6880" fmla="*/ 1018810 h 2993922"/>
              <a:gd name="connsiteX6881" fmla="*/ 8567641 w 8938307"/>
              <a:gd name="connsiteY6881" fmla="*/ 1034696 h 2993922"/>
              <a:gd name="connsiteX6882" fmla="*/ 8599414 w 8938307"/>
              <a:gd name="connsiteY6882" fmla="*/ 1045287 h 2993922"/>
              <a:gd name="connsiteX6883" fmla="*/ 8610004 w 8938307"/>
              <a:gd name="connsiteY6883" fmla="*/ 1045287 h 2993922"/>
              <a:gd name="connsiteX6884" fmla="*/ 8578233 w 8938307"/>
              <a:gd name="connsiteY6884" fmla="*/ 1050581 h 2993922"/>
              <a:gd name="connsiteX6885" fmla="*/ 8567641 w 8938307"/>
              <a:gd name="connsiteY6885" fmla="*/ 1055877 h 2993922"/>
              <a:gd name="connsiteX6886" fmla="*/ 8567641 w 8938307"/>
              <a:gd name="connsiteY6886" fmla="*/ 1066467 h 2993922"/>
              <a:gd name="connsiteX6887" fmla="*/ 8578233 w 8938307"/>
              <a:gd name="connsiteY6887" fmla="*/ 1066467 h 2993922"/>
              <a:gd name="connsiteX6888" fmla="*/ 8588824 w 8938307"/>
              <a:gd name="connsiteY6888" fmla="*/ 1077058 h 2993922"/>
              <a:gd name="connsiteX6889" fmla="*/ 8615299 w 8938307"/>
              <a:gd name="connsiteY6889" fmla="*/ 1082354 h 2993922"/>
              <a:gd name="connsiteX6890" fmla="*/ 8641775 w 8938307"/>
              <a:gd name="connsiteY6890" fmla="*/ 1087648 h 2993922"/>
              <a:gd name="connsiteX6891" fmla="*/ 8662957 w 8938307"/>
              <a:gd name="connsiteY6891" fmla="*/ 1098239 h 2993922"/>
              <a:gd name="connsiteX6892" fmla="*/ 8715908 w 8938307"/>
              <a:gd name="connsiteY6892" fmla="*/ 1119419 h 2993922"/>
              <a:gd name="connsiteX6893" fmla="*/ 8790041 w 8938307"/>
              <a:gd name="connsiteY6893" fmla="*/ 1140600 h 2993922"/>
              <a:gd name="connsiteX6894" fmla="*/ 8652366 w 8938307"/>
              <a:gd name="connsiteY6894" fmla="*/ 1108829 h 2993922"/>
              <a:gd name="connsiteX6895" fmla="*/ 8610004 w 8938307"/>
              <a:gd name="connsiteY6895" fmla="*/ 1092944 h 2993922"/>
              <a:gd name="connsiteX6896" fmla="*/ 8572938 w 8938307"/>
              <a:gd name="connsiteY6896" fmla="*/ 1082354 h 2993922"/>
              <a:gd name="connsiteX6897" fmla="*/ 8546462 w 8938307"/>
              <a:gd name="connsiteY6897" fmla="*/ 1077058 h 2993922"/>
              <a:gd name="connsiteX6898" fmla="*/ 8493510 w 8938307"/>
              <a:gd name="connsiteY6898" fmla="*/ 1055877 h 2993922"/>
              <a:gd name="connsiteX6899" fmla="*/ 8440558 w 8938307"/>
              <a:gd name="connsiteY6899" fmla="*/ 1055877 h 2993922"/>
              <a:gd name="connsiteX6900" fmla="*/ 8419377 w 8938307"/>
              <a:gd name="connsiteY6900" fmla="*/ 1050581 h 2993922"/>
              <a:gd name="connsiteX6901" fmla="*/ 8392901 w 8938307"/>
              <a:gd name="connsiteY6901" fmla="*/ 1039992 h 2993922"/>
              <a:gd name="connsiteX6902" fmla="*/ 8361130 w 8938307"/>
              <a:gd name="connsiteY6902" fmla="*/ 1034696 h 2993922"/>
              <a:gd name="connsiteX6903" fmla="*/ 8334654 w 8938307"/>
              <a:gd name="connsiteY6903" fmla="*/ 1024106 h 2993922"/>
              <a:gd name="connsiteX6904" fmla="*/ 8302883 w 8938307"/>
              <a:gd name="connsiteY6904" fmla="*/ 1013515 h 2993922"/>
              <a:gd name="connsiteX6905" fmla="*/ 8271112 w 8938307"/>
              <a:gd name="connsiteY6905" fmla="*/ 1013515 h 2993922"/>
              <a:gd name="connsiteX6906" fmla="*/ 8244635 w 8938307"/>
              <a:gd name="connsiteY6906" fmla="*/ 1008220 h 2993922"/>
              <a:gd name="connsiteX6907" fmla="*/ 8228750 w 8938307"/>
              <a:gd name="connsiteY6907" fmla="*/ 997629 h 2993922"/>
              <a:gd name="connsiteX6908" fmla="*/ 8212864 w 8938307"/>
              <a:gd name="connsiteY6908" fmla="*/ 992335 h 2993922"/>
              <a:gd name="connsiteX6909" fmla="*/ 8181093 w 8938307"/>
              <a:gd name="connsiteY6909" fmla="*/ 987040 h 2993922"/>
              <a:gd name="connsiteX6910" fmla="*/ 8149321 w 8938307"/>
              <a:gd name="connsiteY6910" fmla="*/ 976448 h 2993922"/>
              <a:gd name="connsiteX6911" fmla="*/ 8128141 w 8938307"/>
              <a:gd name="connsiteY6911" fmla="*/ 981744 h 2993922"/>
              <a:gd name="connsiteX6912" fmla="*/ 8106960 w 8938307"/>
              <a:gd name="connsiteY6912" fmla="*/ 976448 h 2993922"/>
              <a:gd name="connsiteX6913" fmla="*/ 8085779 w 8938307"/>
              <a:gd name="connsiteY6913" fmla="*/ 971154 h 2993922"/>
              <a:gd name="connsiteX6914" fmla="*/ 8069894 w 8938307"/>
              <a:gd name="connsiteY6914" fmla="*/ 960563 h 2993922"/>
              <a:gd name="connsiteX6915" fmla="*/ 8038123 w 8938307"/>
              <a:gd name="connsiteY6915" fmla="*/ 960563 h 2993922"/>
              <a:gd name="connsiteX6916" fmla="*/ 7995760 w 8938307"/>
              <a:gd name="connsiteY6916" fmla="*/ 949973 h 2993922"/>
              <a:gd name="connsiteX6917" fmla="*/ 7990465 w 8938307"/>
              <a:gd name="connsiteY6917" fmla="*/ 949973 h 2993922"/>
              <a:gd name="connsiteX6918" fmla="*/ 7985171 w 8938307"/>
              <a:gd name="connsiteY6918" fmla="*/ 960563 h 2993922"/>
              <a:gd name="connsiteX6919" fmla="*/ 8016942 w 8938307"/>
              <a:gd name="connsiteY6919" fmla="*/ 976448 h 2993922"/>
              <a:gd name="connsiteX6920" fmla="*/ 8059302 w 8938307"/>
              <a:gd name="connsiteY6920" fmla="*/ 992335 h 2993922"/>
              <a:gd name="connsiteX6921" fmla="*/ 8080483 w 8938307"/>
              <a:gd name="connsiteY6921" fmla="*/ 992335 h 2993922"/>
              <a:gd name="connsiteX6922" fmla="*/ 8144027 w 8938307"/>
              <a:gd name="connsiteY6922" fmla="*/ 1008220 h 2993922"/>
              <a:gd name="connsiteX6923" fmla="*/ 8196979 w 8938307"/>
              <a:gd name="connsiteY6923" fmla="*/ 1024106 h 2993922"/>
              <a:gd name="connsiteX6924" fmla="*/ 8196979 w 8938307"/>
              <a:gd name="connsiteY6924" fmla="*/ 1034696 h 2993922"/>
              <a:gd name="connsiteX6925" fmla="*/ 8175798 w 8938307"/>
              <a:gd name="connsiteY6925" fmla="*/ 1029400 h 2993922"/>
              <a:gd name="connsiteX6926" fmla="*/ 8165206 w 8938307"/>
              <a:gd name="connsiteY6926" fmla="*/ 1034696 h 2993922"/>
              <a:gd name="connsiteX6927" fmla="*/ 8133435 w 8938307"/>
              <a:gd name="connsiteY6927" fmla="*/ 1045287 h 2993922"/>
              <a:gd name="connsiteX6928" fmla="*/ 8101664 w 8938307"/>
              <a:gd name="connsiteY6928" fmla="*/ 1034696 h 2993922"/>
              <a:gd name="connsiteX6929" fmla="*/ 8048712 w 8938307"/>
              <a:gd name="connsiteY6929" fmla="*/ 1024106 h 2993922"/>
              <a:gd name="connsiteX6930" fmla="*/ 7953398 w 8938307"/>
              <a:gd name="connsiteY6930" fmla="*/ 1002925 h 2993922"/>
              <a:gd name="connsiteX6931" fmla="*/ 8144027 w 8938307"/>
              <a:gd name="connsiteY6931" fmla="*/ 1066467 h 2993922"/>
              <a:gd name="connsiteX6932" fmla="*/ 8196979 w 8938307"/>
              <a:gd name="connsiteY6932" fmla="*/ 1087648 h 2993922"/>
              <a:gd name="connsiteX6933" fmla="*/ 8175798 w 8938307"/>
              <a:gd name="connsiteY6933" fmla="*/ 1087648 h 2993922"/>
              <a:gd name="connsiteX6934" fmla="*/ 8165206 w 8938307"/>
              <a:gd name="connsiteY6934" fmla="*/ 1087648 h 2993922"/>
              <a:gd name="connsiteX6935" fmla="*/ 8196979 w 8938307"/>
              <a:gd name="connsiteY6935" fmla="*/ 1103533 h 2993922"/>
              <a:gd name="connsiteX6936" fmla="*/ 8228750 w 8938307"/>
              <a:gd name="connsiteY6936" fmla="*/ 1119419 h 2993922"/>
              <a:gd name="connsiteX6937" fmla="*/ 8260521 w 8938307"/>
              <a:gd name="connsiteY6937" fmla="*/ 1130010 h 2993922"/>
              <a:gd name="connsiteX6938" fmla="*/ 8281702 w 8938307"/>
              <a:gd name="connsiteY6938" fmla="*/ 1130010 h 2993922"/>
              <a:gd name="connsiteX6939" fmla="*/ 8302883 w 8938307"/>
              <a:gd name="connsiteY6939" fmla="*/ 1140600 h 2993922"/>
              <a:gd name="connsiteX6940" fmla="*/ 8408787 w 8938307"/>
              <a:gd name="connsiteY6940" fmla="*/ 1172371 h 2993922"/>
              <a:gd name="connsiteX6941" fmla="*/ 8435262 w 8938307"/>
              <a:gd name="connsiteY6941" fmla="*/ 1172371 h 2993922"/>
              <a:gd name="connsiteX6942" fmla="*/ 8451148 w 8938307"/>
              <a:gd name="connsiteY6942" fmla="*/ 1182962 h 2993922"/>
              <a:gd name="connsiteX6943" fmla="*/ 8461739 w 8938307"/>
              <a:gd name="connsiteY6943" fmla="*/ 1188258 h 2993922"/>
              <a:gd name="connsiteX6944" fmla="*/ 8493510 w 8938307"/>
              <a:gd name="connsiteY6944" fmla="*/ 1193552 h 2993922"/>
              <a:gd name="connsiteX6945" fmla="*/ 8535871 w 8938307"/>
              <a:gd name="connsiteY6945" fmla="*/ 1214733 h 2993922"/>
              <a:gd name="connsiteX6946" fmla="*/ 8525281 w 8938307"/>
              <a:gd name="connsiteY6946" fmla="*/ 1214733 h 2993922"/>
              <a:gd name="connsiteX6947" fmla="*/ 8504100 w 8938307"/>
              <a:gd name="connsiteY6947" fmla="*/ 1214733 h 2993922"/>
              <a:gd name="connsiteX6948" fmla="*/ 8461739 w 8938307"/>
              <a:gd name="connsiteY6948" fmla="*/ 1204143 h 2993922"/>
              <a:gd name="connsiteX6949" fmla="*/ 8440558 w 8938307"/>
              <a:gd name="connsiteY6949" fmla="*/ 1193552 h 2993922"/>
              <a:gd name="connsiteX6950" fmla="*/ 8419377 w 8938307"/>
              <a:gd name="connsiteY6950" fmla="*/ 1193552 h 2993922"/>
              <a:gd name="connsiteX6951" fmla="*/ 8355835 w 8938307"/>
              <a:gd name="connsiteY6951" fmla="*/ 1172371 h 2993922"/>
              <a:gd name="connsiteX6952" fmla="*/ 8302883 w 8938307"/>
              <a:gd name="connsiteY6952" fmla="*/ 1156485 h 2993922"/>
              <a:gd name="connsiteX6953" fmla="*/ 8281702 w 8938307"/>
              <a:gd name="connsiteY6953" fmla="*/ 1151191 h 2993922"/>
              <a:gd name="connsiteX6954" fmla="*/ 8207569 w 8938307"/>
              <a:gd name="connsiteY6954" fmla="*/ 1130010 h 2993922"/>
              <a:gd name="connsiteX6955" fmla="*/ 8186387 w 8938307"/>
              <a:gd name="connsiteY6955" fmla="*/ 1130010 h 2993922"/>
              <a:gd name="connsiteX6956" fmla="*/ 8133435 w 8938307"/>
              <a:gd name="connsiteY6956" fmla="*/ 1119419 h 2993922"/>
              <a:gd name="connsiteX6957" fmla="*/ 8112254 w 8938307"/>
              <a:gd name="connsiteY6957" fmla="*/ 1108829 h 2993922"/>
              <a:gd name="connsiteX6958" fmla="*/ 8085779 w 8938307"/>
              <a:gd name="connsiteY6958" fmla="*/ 1103533 h 2993922"/>
              <a:gd name="connsiteX6959" fmla="*/ 8069894 w 8938307"/>
              <a:gd name="connsiteY6959" fmla="*/ 1098239 h 2993922"/>
              <a:gd name="connsiteX6960" fmla="*/ 8059302 w 8938307"/>
              <a:gd name="connsiteY6960" fmla="*/ 1108829 h 2993922"/>
              <a:gd name="connsiteX6961" fmla="*/ 8059302 w 8938307"/>
              <a:gd name="connsiteY6961" fmla="*/ 1098239 h 2993922"/>
              <a:gd name="connsiteX6962" fmla="*/ 8043417 w 8938307"/>
              <a:gd name="connsiteY6962" fmla="*/ 1098239 h 2993922"/>
              <a:gd name="connsiteX6963" fmla="*/ 8038123 w 8938307"/>
              <a:gd name="connsiteY6963" fmla="*/ 1098239 h 2993922"/>
              <a:gd name="connsiteX6964" fmla="*/ 8027531 w 8938307"/>
              <a:gd name="connsiteY6964" fmla="*/ 1108829 h 2993922"/>
              <a:gd name="connsiteX6965" fmla="*/ 8016942 w 8938307"/>
              <a:gd name="connsiteY6965" fmla="*/ 1108829 h 2993922"/>
              <a:gd name="connsiteX6966" fmla="*/ 8016942 w 8938307"/>
              <a:gd name="connsiteY6966" fmla="*/ 1119419 h 2993922"/>
              <a:gd name="connsiteX6967" fmla="*/ 7932219 w 8938307"/>
              <a:gd name="connsiteY6967" fmla="*/ 1087648 h 2993922"/>
              <a:gd name="connsiteX6968" fmla="*/ 7921627 w 8938307"/>
              <a:gd name="connsiteY6968" fmla="*/ 1087648 h 2993922"/>
              <a:gd name="connsiteX6969" fmla="*/ 7911038 w 8938307"/>
              <a:gd name="connsiteY6969" fmla="*/ 1087648 h 2993922"/>
              <a:gd name="connsiteX6970" fmla="*/ 7900446 w 8938307"/>
              <a:gd name="connsiteY6970" fmla="*/ 1077058 h 2993922"/>
              <a:gd name="connsiteX6971" fmla="*/ 7879267 w 8938307"/>
              <a:gd name="connsiteY6971" fmla="*/ 1077058 h 2993922"/>
              <a:gd name="connsiteX6972" fmla="*/ 7868675 w 8938307"/>
              <a:gd name="connsiteY6972" fmla="*/ 1077058 h 2993922"/>
              <a:gd name="connsiteX6973" fmla="*/ 7879267 w 8938307"/>
              <a:gd name="connsiteY6973" fmla="*/ 1087648 h 2993922"/>
              <a:gd name="connsiteX6974" fmla="*/ 7879267 w 8938307"/>
              <a:gd name="connsiteY6974" fmla="*/ 1098239 h 2993922"/>
              <a:gd name="connsiteX6975" fmla="*/ 7900446 w 8938307"/>
              <a:gd name="connsiteY6975" fmla="*/ 1098239 h 2993922"/>
              <a:gd name="connsiteX6976" fmla="*/ 7921627 w 8938307"/>
              <a:gd name="connsiteY6976" fmla="*/ 1108829 h 2993922"/>
              <a:gd name="connsiteX6977" fmla="*/ 7937513 w 8938307"/>
              <a:gd name="connsiteY6977" fmla="*/ 1108829 h 2993922"/>
              <a:gd name="connsiteX6978" fmla="*/ 7942808 w 8938307"/>
              <a:gd name="connsiteY6978" fmla="*/ 1108829 h 2993922"/>
              <a:gd name="connsiteX6979" fmla="*/ 7995760 w 8938307"/>
              <a:gd name="connsiteY6979" fmla="*/ 1130010 h 2993922"/>
              <a:gd name="connsiteX6980" fmla="*/ 8069894 w 8938307"/>
              <a:gd name="connsiteY6980" fmla="*/ 1151191 h 2993922"/>
              <a:gd name="connsiteX6981" fmla="*/ 8048712 w 8938307"/>
              <a:gd name="connsiteY6981" fmla="*/ 1161781 h 2993922"/>
              <a:gd name="connsiteX6982" fmla="*/ 8059302 w 8938307"/>
              <a:gd name="connsiteY6982" fmla="*/ 1172371 h 2993922"/>
              <a:gd name="connsiteX6983" fmla="*/ 8091075 w 8938307"/>
              <a:gd name="connsiteY6983" fmla="*/ 1188258 h 2993922"/>
              <a:gd name="connsiteX6984" fmla="*/ 8128141 w 8938307"/>
              <a:gd name="connsiteY6984" fmla="*/ 1198848 h 2993922"/>
              <a:gd name="connsiteX6985" fmla="*/ 8144027 w 8938307"/>
              <a:gd name="connsiteY6985" fmla="*/ 1204143 h 2993922"/>
              <a:gd name="connsiteX6986" fmla="*/ 8154617 w 8938307"/>
              <a:gd name="connsiteY6986" fmla="*/ 1204143 h 2993922"/>
              <a:gd name="connsiteX6987" fmla="*/ 8154617 w 8938307"/>
              <a:gd name="connsiteY6987" fmla="*/ 1214733 h 2993922"/>
              <a:gd name="connsiteX6988" fmla="*/ 8170502 w 8938307"/>
              <a:gd name="connsiteY6988" fmla="*/ 1214733 h 2993922"/>
              <a:gd name="connsiteX6989" fmla="*/ 8186387 w 8938307"/>
              <a:gd name="connsiteY6989" fmla="*/ 1209437 h 2993922"/>
              <a:gd name="connsiteX6990" fmla="*/ 8202273 w 8938307"/>
              <a:gd name="connsiteY6990" fmla="*/ 1204143 h 2993922"/>
              <a:gd name="connsiteX6991" fmla="*/ 8207569 w 8938307"/>
              <a:gd name="connsiteY6991" fmla="*/ 1214733 h 2993922"/>
              <a:gd name="connsiteX6992" fmla="*/ 8218160 w 8938307"/>
              <a:gd name="connsiteY6992" fmla="*/ 1225324 h 2993922"/>
              <a:gd name="connsiteX6993" fmla="*/ 8218160 w 8938307"/>
              <a:gd name="connsiteY6993" fmla="*/ 1214733 h 2993922"/>
              <a:gd name="connsiteX6994" fmla="*/ 8228750 w 8938307"/>
              <a:gd name="connsiteY6994" fmla="*/ 1214733 h 2993922"/>
              <a:gd name="connsiteX6995" fmla="*/ 8249931 w 8938307"/>
              <a:gd name="connsiteY6995" fmla="*/ 1225324 h 2993922"/>
              <a:gd name="connsiteX6996" fmla="*/ 8302883 w 8938307"/>
              <a:gd name="connsiteY6996" fmla="*/ 1246504 h 2993922"/>
              <a:gd name="connsiteX6997" fmla="*/ 8334654 w 8938307"/>
              <a:gd name="connsiteY6997" fmla="*/ 1257095 h 2993922"/>
              <a:gd name="connsiteX6998" fmla="*/ 8371720 w 8938307"/>
              <a:gd name="connsiteY6998" fmla="*/ 1262389 h 2993922"/>
              <a:gd name="connsiteX6999" fmla="*/ 8408787 w 8938307"/>
              <a:gd name="connsiteY6999" fmla="*/ 1267685 h 2993922"/>
              <a:gd name="connsiteX7000" fmla="*/ 8429968 w 8938307"/>
              <a:gd name="connsiteY7000" fmla="*/ 1288866 h 2993922"/>
              <a:gd name="connsiteX7001" fmla="*/ 8355835 w 8938307"/>
              <a:gd name="connsiteY7001" fmla="*/ 1278276 h 2993922"/>
              <a:gd name="connsiteX7002" fmla="*/ 8324064 w 8938307"/>
              <a:gd name="connsiteY7002" fmla="*/ 1267685 h 2993922"/>
              <a:gd name="connsiteX7003" fmla="*/ 8281702 w 8938307"/>
              <a:gd name="connsiteY7003" fmla="*/ 1257095 h 2993922"/>
              <a:gd name="connsiteX7004" fmla="*/ 8249931 w 8938307"/>
              <a:gd name="connsiteY7004" fmla="*/ 1246504 h 2993922"/>
              <a:gd name="connsiteX7005" fmla="*/ 8186387 w 8938307"/>
              <a:gd name="connsiteY7005" fmla="*/ 1225324 h 2993922"/>
              <a:gd name="connsiteX7006" fmla="*/ 7974579 w 8938307"/>
              <a:gd name="connsiteY7006" fmla="*/ 1161781 h 2993922"/>
              <a:gd name="connsiteX7007" fmla="*/ 7921627 w 8938307"/>
              <a:gd name="connsiteY7007" fmla="*/ 1151191 h 2993922"/>
              <a:gd name="connsiteX7008" fmla="*/ 7911038 w 8938307"/>
              <a:gd name="connsiteY7008" fmla="*/ 1140600 h 2993922"/>
              <a:gd name="connsiteX7009" fmla="*/ 7879267 w 8938307"/>
              <a:gd name="connsiteY7009" fmla="*/ 1140600 h 2993922"/>
              <a:gd name="connsiteX7010" fmla="*/ 7847494 w 8938307"/>
              <a:gd name="connsiteY7010" fmla="*/ 1140600 h 2993922"/>
              <a:gd name="connsiteX7011" fmla="*/ 7868675 w 8938307"/>
              <a:gd name="connsiteY7011" fmla="*/ 1151191 h 2993922"/>
              <a:gd name="connsiteX7012" fmla="*/ 7911038 w 8938307"/>
              <a:gd name="connsiteY7012" fmla="*/ 1172371 h 2993922"/>
              <a:gd name="connsiteX7013" fmla="*/ 7932219 w 8938307"/>
              <a:gd name="connsiteY7013" fmla="*/ 1182962 h 2993922"/>
              <a:gd name="connsiteX7014" fmla="*/ 7942808 w 8938307"/>
              <a:gd name="connsiteY7014" fmla="*/ 1193552 h 2993922"/>
              <a:gd name="connsiteX7015" fmla="*/ 7953398 w 8938307"/>
              <a:gd name="connsiteY7015" fmla="*/ 1204143 h 2993922"/>
              <a:gd name="connsiteX7016" fmla="*/ 7900446 w 8938307"/>
              <a:gd name="connsiteY7016" fmla="*/ 1193552 h 2993922"/>
              <a:gd name="connsiteX7017" fmla="*/ 7889856 w 8938307"/>
              <a:gd name="connsiteY7017" fmla="*/ 1193552 h 2993922"/>
              <a:gd name="connsiteX7018" fmla="*/ 7911038 w 8938307"/>
              <a:gd name="connsiteY7018" fmla="*/ 1204143 h 2993922"/>
              <a:gd name="connsiteX7019" fmla="*/ 7932219 w 8938307"/>
              <a:gd name="connsiteY7019" fmla="*/ 1209437 h 2993922"/>
              <a:gd name="connsiteX7020" fmla="*/ 7942808 w 8938307"/>
              <a:gd name="connsiteY7020" fmla="*/ 1214733 h 2993922"/>
              <a:gd name="connsiteX7021" fmla="*/ 7963990 w 8938307"/>
              <a:gd name="connsiteY7021" fmla="*/ 1225324 h 2993922"/>
              <a:gd name="connsiteX7022" fmla="*/ 7979875 w 8938307"/>
              <a:gd name="connsiteY7022" fmla="*/ 1225324 h 2993922"/>
              <a:gd name="connsiteX7023" fmla="*/ 7985171 w 8938307"/>
              <a:gd name="connsiteY7023" fmla="*/ 1225324 h 2993922"/>
              <a:gd name="connsiteX7024" fmla="*/ 8016942 w 8938307"/>
              <a:gd name="connsiteY7024" fmla="*/ 1246504 h 2993922"/>
              <a:gd name="connsiteX7025" fmla="*/ 8059302 w 8938307"/>
              <a:gd name="connsiteY7025" fmla="*/ 1257095 h 2993922"/>
              <a:gd name="connsiteX7026" fmla="*/ 8069894 w 8938307"/>
              <a:gd name="connsiteY7026" fmla="*/ 1267685 h 2993922"/>
              <a:gd name="connsiteX7027" fmla="*/ 8048712 w 8938307"/>
              <a:gd name="connsiteY7027" fmla="*/ 1267685 h 2993922"/>
              <a:gd name="connsiteX7028" fmla="*/ 8038123 w 8938307"/>
              <a:gd name="connsiteY7028" fmla="*/ 1267685 h 2993922"/>
              <a:gd name="connsiteX7029" fmla="*/ 8027531 w 8938307"/>
              <a:gd name="connsiteY7029" fmla="*/ 1267685 h 2993922"/>
              <a:gd name="connsiteX7030" fmla="*/ 7953398 w 8938307"/>
              <a:gd name="connsiteY7030" fmla="*/ 1246504 h 2993922"/>
              <a:gd name="connsiteX7031" fmla="*/ 7932219 w 8938307"/>
              <a:gd name="connsiteY7031" fmla="*/ 1241210 h 2993922"/>
              <a:gd name="connsiteX7032" fmla="*/ 7921627 w 8938307"/>
              <a:gd name="connsiteY7032" fmla="*/ 1235914 h 2993922"/>
              <a:gd name="connsiteX7033" fmla="*/ 7889856 w 8938307"/>
              <a:gd name="connsiteY7033" fmla="*/ 1235914 h 2993922"/>
              <a:gd name="connsiteX7034" fmla="*/ 7868675 w 8938307"/>
              <a:gd name="connsiteY7034" fmla="*/ 1225324 h 2993922"/>
              <a:gd name="connsiteX7035" fmla="*/ 7847494 w 8938307"/>
              <a:gd name="connsiteY7035" fmla="*/ 1225324 h 2993922"/>
              <a:gd name="connsiteX7036" fmla="*/ 7836904 w 8938307"/>
              <a:gd name="connsiteY7036" fmla="*/ 1214733 h 2993922"/>
              <a:gd name="connsiteX7037" fmla="*/ 7815724 w 8938307"/>
              <a:gd name="connsiteY7037" fmla="*/ 1214733 h 2993922"/>
              <a:gd name="connsiteX7038" fmla="*/ 7794542 w 8938307"/>
              <a:gd name="connsiteY7038" fmla="*/ 1209437 h 2993922"/>
              <a:gd name="connsiteX7039" fmla="*/ 7783952 w 8938307"/>
              <a:gd name="connsiteY7039" fmla="*/ 1204143 h 2993922"/>
              <a:gd name="connsiteX7040" fmla="*/ 7731000 w 8938307"/>
              <a:gd name="connsiteY7040" fmla="*/ 1193552 h 2993922"/>
              <a:gd name="connsiteX7041" fmla="*/ 7688638 w 8938307"/>
              <a:gd name="connsiteY7041" fmla="*/ 1193552 h 2993922"/>
              <a:gd name="connsiteX7042" fmla="*/ 7635686 w 8938307"/>
              <a:gd name="connsiteY7042" fmla="*/ 1172371 h 2993922"/>
              <a:gd name="connsiteX7043" fmla="*/ 7614505 w 8938307"/>
              <a:gd name="connsiteY7043" fmla="*/ 1167077 h 2993922"/>
              <a:gd name="connsiteX7044" fmla="*/ 7593326 w 8938307"/>
              <a:gd name="connsiteY7044" fmla="*/ 1156485 h 2993922"/>
              <a:gd name="connsiteX7045" fmla="*/ 7566848 w 8938307"/>
              <a:gd name="connsiteY7045" fmla="*/ 1145896 h 2993922"/>
              <a:gd name="connsiteX7046" fmla="*/ 7540374 w 8938307"/>
              <a:gd name="connsiteY7046" fmla="*/ 1140600 h 2993922"/>
              <a:gd name="connsiteX7047" fmla="*/ 7487420 w 8938307"/>
              <a:gd name="connsiteY7047" fmla="*/ 1130010 h 2993922"/>
              <a:gd name="connsiteX7048" fmla="*/ 7466240 w 8938307"/>
              <a:gd name="connsiteY7048" fmla="*/ 1140600 h 2993922"/>
              <a:gd name="connsiteX7049" fmla="*/ 7529782 w 8938307"/>
              <a:gd name="connsiteY7049" fmla="*/ 1151191 h 2993922"/>
              <a:gd name="connsiteX7050" fmla="*/ 7540374 w 8938307"/>
              <a:gd name="connsiteY7050" fmla="*/ 1167077 h 2993922"/>
              <a:gd name="connsiteX7051" fmla="*/ 7561553 w 8938307"/>
              <a:gd name="connsiteY7051" fmla="*/ 1161781 h 2993922"/>
              <a:gd name="connsiteX7052" fmla="*/ 7572144 w 8938307"/>
              <a:gd name="connsiteY7052" fmla="*/ 1172371 h 2993922"/>
              <a:gd name="connsiteX7053" fmla="*/ 7593326 w 8938307"/>
              <a:gd name="connsiteY7053" fmla="*/ 1182962 h 2993922"/>
              <a:gd name="connsiteX7054" fmla="*/ 7625096 w 8938307"/>
              <a:gd name="connsiteY7054" fmla="*/ 1188258 h 2993922"/>
              <a:gd name="connsiteX7055" fmla="*/ 7651572 w 8938307"/>
              <a:gd name="connsiteY7055" fmla="*/ 1193552 h 2993922"/>
              <a:gd name="connsiteX7056" fmla="*/ 7667457 w 8938307"/>
              <a:gd name="connsiteY7056" fmla="*/ 1204143 h 2993922"/>
              <a:gd name="connsiteX7057" fmla="*/ 7678048 w 8938307"/>
              <a:gd name="connsiteY7057" fmla="*/ 1204143 h 2993922"/>
              <a:gd name="connsiteX7058" fmla="*/ 7678048 w 8938307"/>
              <a:gd name="connsiteY7058" fmla="*/ 1214733 h 2993922"/>
              <a:gd name="connsiteX7059" fmla="*/ 7688638 w 8938307"/>
              <a:gd name="connsiteY7059" fmla="*/ 1214733 h 2993922"/>
              <a:gd name="connsiteX7060" fmla="*/ 7773361 w 8938307"/>
              <a:gd name="connsiteY7060" fmla="*/ 1235914 h 2993922"/>
              <a:gd name="connsiteX7061" fmla="*/ 7783952 w 8938307"/>
              <a:gd name="connsiteY7061" fmla="*/ 1235914 h 2993922"/>
              <a:gd name="connsiteX7062" fmla="*/ 7789248 w 8938307"/>
              <a:gd name="connsiteY7062" fmla="*/ 1235914 h 2993922"/>
              <a:gd name="connsiteX7063" fmla="*/ 7815724 w 8938307"/>
              <a:gd name="connsiteY7063" fmla="*/ 1246504 h 2993922"/>
              <a:gd name="connsiteX7064" fmla="*/ 7847494 w 8938307"/>
              <a:gd name="connsiteY7064" fmla="*/ 1257095 h 2993922"/>
              <a:gd name="connsiteX7065" fmla="*/ 7868675 w 8938307"/>
              <a:gd name="connsiteY7065" fmla="*/ 1262389 h 2993922"/>
              <a:gd name="connsiteX7066" fmla="*/ 7879267 w 8938307"/>
              <a:gd name="connsiteY7066" fmla="*/ 1267685 h 2993922"/>
              <a:gd name="connsiteX7067" fmla="*/ 7889856 w 8938307"/>
              <a:gd name="connsiteY7067" fmla="*/ 1272981 h 2993922"/>
              <a:gd name="connsiteX7068" fmla="*/ 7942808 w 8938307"/>
              <a:gd name="connsiteY7068" fmla="*/ 1278276 h 2993922"/>
              <a:gd name="connsiteX7069" fmla="*/ 7974579 w 8938307"/>
              <a:gd name="connsiteY7069" fmla="*/ 1288866 h 2993922"/>
              <a:gd name="connsiteX7070" fmla="*/ 7963990 w 8938307"/>
              <a:gd name="connsiteY7070" fmla="*/ 1299456 h 2993922"/>
              <a:gd name="connsiteX7071" fmla="*/ 7953398 w 8938307"/>
              <a:gd name="connsiteY7071" fmla="*/ 1310047 h 2993922"/>
              <a:gd name="connsiteX7072" fmla="*/ 7985171 w 8938307"/>
              <a:gd name="connsiteY7072" fmla="*/ 1310047 h 2993922"/>
              <a:gd name="connsiteX7073" fmla="*/ 8011646 w 8938307"/>
              <a:gd name="connsiteY7073" fmla="*/ 1304752 h 2993922"/>
              <a:gd name="connsiteX7074" fmla="*/ 8038123 w 8938307"/>
              <a:gd name="connsiteY7074" fmla="*/ 1320637 h 2993922"/>
              <a:gd name="connsiteX7075" fmla="*/ 8048712 w 8938307"/>
              <a:gd name="connsiteY7075" fmla="*/ 1325933 h 2993922"/>
              <a:gd name="connsiteX7076" fmla="*/ 8069894 w 8938307"/>
              <a:gd name="connsiteY7076" fmla="*/ 1320637 h 2993922"/>
              <a:gd name="connsiteX7077" fmla="*/ 8122846 w 8938307"/>
              <a:gd name="connsiteY7077" fmla="*/ 1341818 h 2993922"/>
              <a:gd name="connsiteX7078" fmla="*/ 8112254 w 8938307"/>
              <a:gd name="connsiteY7078" fmla="*/ 1341818 h 2993922"/>
              <a:gd name="connsiteX7079" fmla="*/ 8101664 w 8938307"/>
              <a:gd name="connsiteY7079" fmla="*/ 1341818 h 2993922"/>
              <a:gd name="connsiteX7080" fmla="*/ 8165206 w 8938307"/>
              <a:gd name="connsiteY7080" fmla="*/ 1373589 h 2993922"/>
              <a:gd name="connsiteX7081" fmla="*/ 8181093 w 8938307"/>
              <a:gd name="connsiteY7081" fmla="*/ 1373589 h 2993922"/>
              <a:gd name="connsiteX7082" fmla="*/ 8186387 w 8938307"/>
              <a:gd name="connsiteY7082" fmla="*/ 1373589 h 2993922"/>
              <a:gd name="connsiteX7083" fmla="*/ 8196979 w 8938307"/>
              <a:gd name="connsiteY7083" fmla="*/ 1384180 h 2993922"/>
              <a:gd name="connsiteX7084" fmla="*/ 8398196 w 8938307"/>
              <a:gd name="connsiteY7084" fmla="*/ 1426541 h 2993922"/>
              <a:gd name="connsiteX7085" fmla="*/ 8461739 w 8938307"/>
              <a:gd name="connsiteY7085" fmla="*/ 1437132 h 2993922"/>
              <a:gd name="connsiteX7086" fmla="*/ 8472329 w 8938307"/>
              <a:gd name="connsiteY7086" fmla="*/ 1437132 h 2993922"/>
              <a:gd name="connsiteX7087" fmla="*/ 8461739 w 8938307"/>
              <a:gd name="connsiteY7087" fmla="*/ 1447722 h 2993922"/>
              <a:gd name="connsiteX7088" fmla="*/ 8440558 w 8938307"/>
              <a:gd name="connsiteY7088" fmla="*/ 1447722 h 2993922"/>
              <a:gd name="connsiteX7089" fmla="*/ 8429968 w 8938307"/>
              <a:gd name="connsiteY7089" fmla="*/ 1447722 h 2993922"/>
              <a:gd name="connsiteX7090" fmla="*/ 8408787 w 8938307"/>
              <a:gd name="connsiteY7090" fmla="*/ 1458312 h 2993922"/>
              <a:gd name="connsiteX7091" fmla="*/ 8387606 w 8938307"/>
              <a:gd name="connsiteY7091" fmla="*/ 1458312 h 2993922"/>
              <a:gd name="connsiteX7092" fmla="*/ 8345244 w 8938307"/>
              <a:gd name="connsiteY7092" fmla="*/ 1442427 h 2993922"/>
              <a:gd name="connsiteX7093" fmla="*/ 8313473 w 8938307"/>
              <a:gd name="connsiteY7093" fmla="*/ 1442427 h 2993922"/>
              <a:gd name="connsiteX7094" fmla="*/ 8292291 w 8938307"/>
              <a:gd name="connsiteY7094" fmla="*/ 1437132 h 2993922"/>
              <a:gd name="connsiteX7095" fmla="*/ 8271112 w 8938307"/>
              <a:gd name="connsiteY7095" fmla="*/ 1437132 h 2993922"/>
              <a:gd name="connsiteX7096" fmla="*/ 8255225 w 8938307"/>
              <a:gd name="connsiteY7096" fmla="*/ 1431837 h 2993922"/>
              <a:gd name="connsiteX7097" fmla="*/ 8249931 w 8938307"/>
              <a:gd name="connsiteY7097" fmla="*/ 1426541 h 2993922"/>
              <a:gd name="connsiteX7098" fmla="*/ 8239339 w 8938307"/>
              <a:gd name="connsiteY7098" fmla="*/ 1426541 h 2993922"/>
              <a:gd name="connsiteX7099" fmla="*/ 8218160 w 8938307"/>
              <a:gd name="connsiteY7099" fmla="*/ 1415951 h 2993922"/>
              <a:gd name="connsiteX7100" fmla="*/ 8186387 w 8938307"/>
              <a:gd name="connsiteY7100" fmla="*/ 1405360 h 2993922"/>
              <a:gd name="connsiteX7101" fmla="*/ 8165206 w 8938307"/>
              <a:gd name="connsiteY7101" fmla="*/ 1410656 h 2993922"/>
              <a:gd name="connsiteX7102" fmla="*/ 8144027 w 8938307"/>
              <a:gd name="connsiteY7102" fmla="*/ 1405360 h 2993922"/>
              <a:gd name="connsiteX7103" fmla="*/ 8112254 w 8938307"/>
              <a:gd name="connsiteY7103" fmla="*/ 1405360 h 2993922"/>
              <a:gd name="connsiteX7104" fmla="*/ 8112254 w 8938307"/>
              <a:gd name="connsiteY7104" fmla="*/ 1384180 h 2993922"/>
              <a:gd name="connsiteX7105" fmla="*/ 8112254 w 8938307"/>
              <a:gd name="connsiteY7105" fmla="*/ 1373589 h 2993922"/>
              <a:gd name="connsiteX7106" fmla="*/ 8101664 w 8938307"/>
              <a:gd name="connsiteY7106" fmla="*/ 1373589 h 2993922"/>
              <a:gd name="connsiteX7107" fmla="*/ 8091075 w 8938307"/>
              <a:gd name="connsiteY7107" fmla="*/ 1384180 h 2993922"/>
              <a:gd name="connsiteX7108" fmla="*/ 8091075 w 8938307"/>
              <a:gd name="connsiteY7108" fmla="*/ 1394770 h 2993922"/>
              <a:gd name="connsiteX7109" fmla="*/ 8054008 w 8938307"/>
              <a:gd name="connsiteY7109" fmla="*/ 1378885 h 2993922"/>
              <a:gd name="connsiteX7110" fmla="*/ 8022237 w 8938307"/>
              <a:gd name="connsiteY7110" fmla="*/ 1368293 h 2993922"/>
              <a:gd name="connsiteX7111" fmla="*/ 8001056 w 8938307"/>
              <a:gd name="connsiteY7111" fmla="*/ 1373589 h 2993922"/>
              <a:gd name="connsiteX7112" fmla="*/ 7985171 w 8938307"/>
              <a:gd name="connsiteY7112" fmla="*/ 1362999 h 2993922"/>
              <a:gd name="connsiteX7113" fmla="*/ 7974579 w 8938307"/>
              <a:gd name="connsiteY7113" fmla="*/ 1362999 h 2993922"/>
              <a:gd name="connsiteX7114" fmla="*/ 7963990 w 8938307"/>
              <a:gd name="connsiteY7114" fmla="*/ 1362999 h 2993922"/>
              <a:gd name="connsiteX7115" fmla="*/ 7942808 w 8938307"/>
              <a:gd name="connsiteY7115" fmla="*/ 1352408 h 2993922"/>
              <a:gd name="connsiteX7116" fmla="*/ 7932219 w 8938307"/>
              <a:gd name="connsiteY7116" fmla="*/ 1352408 h 2993922"/>
              <a:gd name="connsiteX7117" fmla="*/ 7932219 w 8938307"/>
              <a:gd name="connsiteY7117" fmla="*/ 1362999 h 2993922"/>
              <a:gd name="connsiteX7118" fmla="*/ 7953398 w 8938307"/>
              <a:gd name="connsiteY7118" fmla="*/ 1373589 h 2993922"/>
              <a:gd name="connsiteX7119" fmla="*/ 7963990 w 8938307"/>
              <a:gd name="connsiteY7119" fmla="*/ 1378885 h 2993922"/>
              <a:gd name="connsiteX7120" fmla="*/ 7995760 w 8938307"/>
              <a:gd name="connsiteY7120" fmla="*/ 1384180 h 2993922"/>
              <a:gd name="connsiteX7121" fmla="*/ 8016942 w 8938307"/>
              <a:gd name="connsiteY7121" fmla="*/ 1389475 h 2993922"/>
              <a:gd name="connsiteX7122" fmla="*/ 8032827 w 8938307"/>
              <a:gd name="connsiteY7122" fmla="*/ 1400066 h 2993922"/>
              <a:gd name="connsiteX7123" fmla="*/ 8054008 w 8938307"/>
              <a:gd name="connsiteY7123" fmla="*/ 1410656 h 2993922"/>
              <a:gd name="connsiteX7124" fmla="*/ 8080483 w 8938307"/>
              <a:gd name="connsiteY7124" fmla="*/ 1415951 h 2993922"/>
              <a:gd name="connsiteX7125" fmla="*/ 8144027 w 8938307"/>
              <a:gd name="connsiteY7125" fmla="*/ 1437132 h 2993922"/>
              <a:gd name="connsiteX7126" fmla="*/ 8154617 w 8938307"/>
              <a:gd name="connsiteY7126" fmla="*/ 1447722 h 2993922"/>
              <a:gd name="connsiteX7127" fmla="*/ 8133435 w 8938307"/>
              <a:gd name="connsiteY7127" fmla="*/ 1442427 h 2993922"/>
              <a:gd name="connsiteX7128" fmla="*/ 8122846 w 8938307"/>
              <a:gd name="connsiteY7128" fmla="*/ 1447722 h 2993922"/>
              <a:gd name="connsiteX7129" fmla="*/ 8112254 w 8938307"/>
              <a:gd name="connsiteY7129" fmla="*/ 1447722 h 2993922"/>
              <a:gd name="connsiteX7130" fmla="*/ 8112254 w 8938307"/>
              <a:gd name="connsiteY7130" fmla="*/ 1458312 h 2993922"/>
              <a:gd name="connsiteX7131" fmla="*/ 8101664 w 8938307"/>
              <a:gd name="connsiteY7131" fmla="*/ 1458312 h 2993922"/>
              <a:gd name="connsiteX7132" fmla="*/ 8091075 w 8938307"/>
              <a:gd name="connsiteY7132" fmla="*/ 1447722 h 2993922"/>
              <a:gd name="connsiteX7133" fmla="*/ 8080483 w 8938307"/>
              <a:gd name="connsiteY7133" fmla="*/ 1437132 h 2993922"/>
              <a:gd name="connsiteX7134" fmla="*/ 8069894 w 8938307"/>
              <a:gd name="connsiteY7134" fmla="*/ 1426541 h 2993922"/>
              <a:gd name="connsiteX7135" fmla="*/ 8038123 w 8938307"/>
              <a:gd name="connsiteY7135" fmla="*/ 1437132 h 2993922"/>
              <a:gd name="connsiteX7136" fmla="*/ 8027531 w 8938307"/>
              <a:gd name="connsiteY7136" fmla="*/ 1431837 h 2993922"/>
              <a:gd name="connsiteX7137" fmla="*/ 8016942 w 8938307"/>
              <a:gd name="connsiteY7137" fmla="*/ 1426541 h 2993922"/>
              <a:gd name="connsiteX7138" fmla="*/ 8016942 w 8938307"/>
              <a:gd name="connsiteY7138" fmla="*/ 1415951 h 2993922"/>
              <a:gd name="connsiteX7139" fmla="*/ 8006350 w 8938307"/>
              <a:gd name="connsiteY7139" fmla="*/ 1421247 h 2993922"/>
              <a:gd name="connsiteX7140" fmla="*/ 7974579 w 8938307"/>
              <a:gd name="connsiteY7140" fmla="*/ 1426541 h 2993922"/>
              <a:gd name="connsiteX7141" fmla="*/ 7953398 w 8938307"/>
              <a:gd name="connsiteY7141" fmla="*/ 1426541 h 2993922"/>
              <a:gd name="connsiteX7142" fmla="*/ 7932219 w 8938307"/>
              <a:gd name="connsiteY7142" fmla="*/ 1426541 h 2993922"/>
              <a:gd name="connsiteX7143" fmla="*/ 7932219 w 8938307"/>
              <a:gd name="connsiteY7143" fmla="*/ 1415951 h 2993922"/>
              <a:gd name="connsiteX7144" fmla="*/ 7879267 w 8938307"/>
              <a:gd name="connsiteY7144" fmla="*/ 1405360 h 2993922"/>
              <a:gd name="connsiteX7145" fmla="*/ 7868675 w 8938307"/>
              <a:gd name="connsiteY7145" fmla="*/ 1400066 h 2993922"/>
              <a:gd name="connsiteX7146" fmla="*/ 7847494 w 8938307"/>
              <a:gd name="connsiteY7146" fmla="*/ 1394770 h 2993922"/>
              <a:gd name="connsiteX7147" fmla="*/ 7836904 w 8938307"/>
              <a:gd name="connsiteY7147" fmla="*/ 1405360 h 2993922"/>
              <a:gd name="connsiteX7148" fmla="*/ 7974579 w 8938307"/>
              <a:gd name="connsiteY7148" fmla="*/ 1447722 h 2993922"/>
              <a:gd name="connsiteX7149" fmla="*/ 8069894 w 8938307"/>
              <a:gd name="connsiteY7149" fmla="*/ 1479493 h 2993922"/>
              <a:gd name="connsiteX7150" fmla="*/ 8059302 w 8938307"/>
              <a:gd name="connsiteY7150" fmla="*/ 1479493 h 2993922"/>
              <a:gd name="connsiteX7151" fmla="*/ 8038123 w 8938307"/>
              <a:gd name="connsiteY7151" fmla="*/ 1479493 h 2993922"/>
              <a:gd name="connsiteX7152" fmla="*/ 8080483 w 8938307"/>
              <a:gd name="connsiteY7152" fmla="*/ 1500674 h 2993922"/>
              <a:gd name="connsiteX7153" fmla="*/ 8101664 w 8938307"/>
              <a:gd name="connsiteY7153" fmla="*/ 1516560 h 2993922"/>
              <a:gd name="connsiteX7154" fmla="*/ 8112254 w 8938307"/>
              <a:gd name="connsiteY7154" fmla="*/ 1521855 h 2993922"/>
              <a:gd name="connsiteX7155" fmla="*/ 8133435 w 8938307"/>
              <a:gd name="connsiteY7155" fmla="*/ 1521855 h 2993922"/>
              <a:gd name="connsiteX7156" fmla="*/ 8154617 w 8938307"/>
              <a:gd name="connsiteY7156" fmla="*/ 1532445 h 2993922"/>
              <a:gd name="connsiteX7157" fmla="*/ 8175798 w 8938307"/>
              <a:gd name="connsiteY7157" fmla="*/ 1532445 h 2993922"/>
              <a:gd name="connsiteX7158" fmla="*/ 8292291 w 8938307"/>
              <a:gd name="connsiteY7158" fmla="*/ 1564218 h 2993922"/>
              <a:gd name="connsiteX7159" fmla="*/ 8302883 w 8938307"/>
              <a:gd name="connsiteY7159" fmla="*/ 1574807 h 2993922"/>
              <a:gd name="connsiteX7160" fmla="*/ 8324064 w 8938307"/>
              <a:gd name="connsiteY7160" fmla="*/ 1574807 h 2993922"/>
              <a:gd name="connsiteX7161" fmla="*/ 8334654 w 8938307"/>
              <a:gd name="connsiteY7161" fmla="*/ 1585397 h 2993922"/>
              <a:gd name="connsiteX7162" fmla="*/ 8377016 w 8938307"/>
              <a:gd name="connsiteY7162" fmla="*/ 1595988 h 2993922"/>
              <a:gd name="connsiteX7163" fmla="*/ 8419377 w 8938307"/>
              <a:gd name="connsiteY7163" fmla="*/ 1606578 h 2993922"/>
              <a:gd name="connsiteX7164" fmla="*/ 8398196 w 8938307"/>
              <a:gd name="connsiteY7164" fmla="*/ 1606578 h 2993922"/>
              <a:gd name="connsiteX7165" fmla="*/ 8377016 w 8938307"/>
              <a:gd name="connsiteY7165" fmla="*/ 1606578 h 2993922"/>
              <a:gd name="connsiteX7166" fmla="*/ 8313473 w 8938307"/>
              <a:gd name="connsiteY7166" fmla="*/ 1585397 h 2993922"/>
              <a:gd name="connsiteX7167" fmla="*/ 8175798 w 8938307"/>
              <a:gd name="connsiteY7167" fmla="*/ 1543036 h 2993922"/>
              <a:gd name="connsiteX7168" fmla="*/ 8154617 w 8938307"/>
              <a:gd name="connsiteY7168" fmla="*/ 1543036 h 2993922"/>
              <a:gd name="connsiteX7169" fmla="*/ 8091075 w 8938307"/>
              <a:gd name="connsiteY7169" fmla="*/ 1532445 h 2993922"/>
              <a:gd name="connsiteX7170" fmla="*/ 8059302 w 8938307"/>
              <a:gd name="connsiteY7170" fmla="*/ 1521855 h 2993922"/>
              <a:gd name="connsiteX7171" fmla="*/ 8038123 w 8938307"/>
              <a:gd name="connsiteY7171" fmla="*/ 1516560 h 2993922"/>
              <a:gd name="connsiteX7172" fmla="*/ 8027531 w 8938307"/>
              <a:gd name="connsiteY7172" fmla="*/ 1511264 h 2993922"/>
              <a:gd name="connsiteX7173" fmla="*/ 7963990 w 8938307"/>
              <a:gd name="connsiteY7173" fmla="*/ 1500674 h 2993922"/>
              <a:gd name="connsiteX7174" fmla="*/ 7942808 w 8938307"/>
              <a:gd name="connsiteY7174" fmla="*/ 1500674 h 2993922"/>
              <a:gd name="connsiteX7175" fmla="*/ 7932219 w 8938307"/>
              <a:gd name="connsiteY7175" fmla="*/ 1500674 h 2993922"/>
              <a:gd name="connsiteX7176" fmla="*/ 7911038 w 8938307"/>
              <a:gd name="connsiteY7176" fmla="*/ 1490084 h 2993922"/>
              <a:gd name="connsiteX7177" fmla="*/ 7911038 w 8938307"/>
              <a:gd name="connsiteY7177" fmla="*/ 1500674 h 2993922"/>
              <a:gd name="connsiteX7178" fmla="*/ 7895152 w 8938307"/>
              <a:gd name="connsiteY7178" fmla="*/ 1500674 h 2993922"/>
              <a:gd name="connsiteX7179" fmla="*/ 7889856 w 8938307"/>
              <a:gd name="connsiteY7179" fmla="*/ 1505970 h 2993922"/>
              <a:gd name="connsiteX7180" fmla="*/ 7879267 w 8938307"/>
              <a:gd name="connsiteY7180" fmla="*/ 1511264 h 2993922"/>
              <a:gd name="connsiteX7181" fmla="*/ 7836904 w 8938307"/>
              <a:gd name="connsiteY7181" fmla="*/ 1500674 h 2993922"/>
              <a:gd name="connsiteX7182" fmla="*/ 7783952 w 8938307"/>
              <a:gd name="connsiteY7182" fmla="*/ 1479493 h 2993922"/>
              <a:gd name="connsiteX7183" fmla="*/ 7768067 w 8938307"/>
              <a:gd name="connsiteY7183" fmla="*/ 1474199 h 2993922"/>
              <a:gd name="connsiteX7184" fmla="*/ 7752182 w 8938307"/>
              <a:gd name="connsiteY7184" fmla="*/ 1468903 h 2993922"/>
              <a:gd name="connsiteX7185" fmla="*/ 7715115 w 8938307"/>
              <a:gd name="connsiteY7185" fmla="*/ 1458312 h 2993922"/>
              <a:gd name="connsiteX7186" fmla="*/ 7693934 w 8938307"/>
              <a:gd name="connsiteY7186" fmla="*/ 1453018 h 2993922"/>
              <a:gd name="connsiteX7187" fmla="*/ 7678048 w 8938307"/>
              <a:gd name="connsiteY7187" fmla="*/ 1447722 h 2993922"/>
              <a:gd name="connsiteX7188" fmla="*/ 7646278 w 8938307"/>
              <a:gd name="connsiteY7188" fmla="*/ 1437132 h 2993922"/>
              <a:gd name="connsiteX7189" fmla="*/ 7603915 w 8938307"/>
              <a:gd name="connsiteY7189" fmla="*/ 1415951 h 2993922"/>
              <a:gd name="connsiteX7190" fmla="*/ 7572144 w 8938307"/>
              <a:gd name="connsiteY7190" fmla="*/ 1415951 h 2993922"/>
              <a:gd name="connsiteX7191" fmla="*/ 7519192 w 8938307"/>
              <a:gd name="connsiteY7191" fmla="*/ 1394770 h 2993922"/>
              <a:gd name="connsiteX7192" fmla="*/ 7487420 w 8938307"/>
              <a:gd name="connsiteY7192" fmla="*/ 1384180 h 2993922"/>
              <a:gd name="connsiteX7193" fmla="*/ 7476830 w 8938307"/>
              <a:gd name="connsiteY7193" fmla="*/ 1394770 h 2993922"/>
              <a:gd name="connsiteX7194" fmla="*/ 7498011 w 8938307"/>
              <a:gd name="connsiteY7194" fmla="*/ 1405360 h 2993922"/>
              <a:gd name="connsiteX7195" fmla="*/ 7519192 w 8938307"/>
              <a:gd name="connsiteY7195" fmla="*/ 1410656 h 2993922"/>
              <a:gd name="connsiteX7196" fmla="*/ 7529782 w 8938307"/>
              <a:gd name="connsiteY7196" fmla="*/ 1421247 h 2993922"/>
              <a:gd name="connsiteX7197" fmla="*/ 7550963 w 8938307"/>
              <a:gd name="connsiteY7197" fmla="*/ 1421247 h 2993922"/>
              <a:gd name="connsiteX7198" fmla="*/ 7582734 w 8938307"/>
              <a:gd name="connsiteY7198" fmla="*/ 1426541 h 2993922"/>
              <a:gd name="connsiteX7199" fmla="*/ 7635686 w 8938307"/>
              <a:gd name="connsiteY7199" fmla="*/ 1437132 h 2993922"/>
              <a:gd name="connsiteX7200" fmla="*/ 7635686 w 8938307"/>
              <a:gd name="connsiteY7200" fmla="*/ 1447722 h 2993922"/>
              <a:gd name="connsiteX7201" fmla="*/ 7640982 w 8938307"/>
              <a:gd name="connsiteY7201" fmla="*/ 1453018 h 2993922"/>
              <a:gd name="connsiteX7202" fmla="*/ 7656867 w 8938307"/>
              <a:gd name="connsiteY7202" fmla="*/ 1458312 h 2993922"/>
              <a:gd name="connsiteX7203" fmla="*/ 7693934 w 8938307"/>
              <a:gd name="connsiteY7203" fmla="*/ 1474199 h 2993922"/>
              <a:gd name="connsiteX7204" fmla="*/ 7725704 w 8938307"/>
              <a:gd name="connsiteY7204" fmla="*/ 1479493 h 2993922"/>
              <a:gd name="connsiteX7205" fmla="*/ 7736296 w 8938307"/>
              <a:gd name="connsiteY7205" fmla="*/ 1468903 h 2993922"/>
              <a:gd name="connsiteX7206" fmla="*/ 7741590 w 8938307"/>
              <a:gd name="connsiteY7206" fmla="*/ 1479493 h 2993922"/>
              <a:gd name="connsiteX7207" fmla="*/ 7773361 w 8938307"/>
              <a:gd name="connsiteY7207" fmla="*/ 1511264 h 2993922"/>
              <a:gd name="connsiteX7208" fmla="*/ 7815724 w 8938307"/>
              <a:gd name="connsiteY7208" fmla="*/ 1527151 h 2993922"/>
              <a:gd name="connsiteX7209" fmla="*/ 7826313 w 8938307"/>
              <a:gd name="connsiteY7209" fmla="*/ 1532445 h 2993922"/>
              <a:gd name="connsiteX7210" fmla="*/ 7879267 w 8938307"/>
              <a:gd name="connsiteY7210" fmla="*/ 1543036 h 2993922"/>
              <a:gd name="connsiteX7211" fmla="*/ 7942808 w 8938307"/>
              <a:gd name="connsiteY7211" fmla="*/ 1574807 h 2993922"/>
              <a:gd name="connsiteX7212" fmla="*/ 8006350 w 8938307"/>
              <a:gd name="connsiteY7212" fmla="*/ 1595988 h 2993922"/>
              <a:gd name="connsiteX7213" fmla="*/ 8016942 w 8938307"/>
              <a:gd name="connsiteY7213" fmla="*/ 1595988 h 2993922"/>
              <a:gd name="connsiteX7214" fmla="*/ 8022237 w 8938307"/>
              <a:gd name="connsiteY7214" fmla="*/ 1606578 h 2993922"/>
              <a:gd name="connsiteX7215" fmla="*/ 7995760 w 8938307"/>
              <a:gd name="connsiteY7215" fmla="*/ 1595988 h 2993922"/>
              <a:gd name="connsiteX7216" fmla="*/ 7932219 w 8938307"/>
              <a:gd name="connsiteY7216" fmla="*/ 1580103 h 2993922"/>
              <a:gd name="connsiteX7217" fmla="*/ 7884561 w 8938307"/>
              <a:gd name="connsiteY7217" fmla="*/ 1574807 h 2993922"/>
              <a:gd name="connsiteX7218" fmla="*/ 7873971 w 8938307"/>
              <a:gd name="connsiteY7218" fmla="*/ 1574807 h 2993922"/>
              <a:gd name="connsiteX7219" fmla="*/ 7847494 w 8938307"/>
              <a:gd name="connsiteY7219" fmla="*/ 1553626 h 2993922"/>
              <a:gd name="connsiteX7220" fmla="*/ 7815724 w 8938307"/>
              <a:gd name="connsiteY7220" fmla="*/ 1543036 h 2993922"/>
              <a:gd name="connsiteX7221" fmla="*/ 7826313 w 8938307"/>
              <a:gd name="connsiteY7221" fmla="*/ 1553626 h 2993922"/>
              <a:gd name="connsiteX7222" fmla="*/ 7826313 w 8938307"/>
              <a:gd name="connsiteY7222" fmla="*/ 1564218 h 2993922"/>
              <a:gd name="connsiteX7223" fmla="*/ 7836904 w 8938307"/>
              <a:gd name="connsiteY7223" fmla="*/ 1574807 h 2993922"/>
              <a:gd name="connsiteX7224" fmla="*/ 7826313 w 8938307"/>
              <a:gd name="connsiteY7224" fmla="*/ 1574807 h 2993922"/>
              <a:gd name="connsiteX7225" fmla="*/ 7805134 w 8938307"/>
              <a:gd name="connsiteY7225" fmla="*/ 1558922 h 2993922"/>
              <a:gd name="connsiteX7226" fmla="*/ 7794542 w 8938307"/>
              <a:gd name="connsiteY7226" fmla="*/ 1553626 h 2993922"/>
              <a:gd name="connsiteX7227" fmla="*/ 7794542 w 8938307"/>
              <a:gd name="connsiteY7227" fmla="*/ 1564218 h 2993922"/>
              <a:gd name="connsiteX7228" fmla="*/ 7783952 w 8938307"/>
              <a:gd name="connsiteY7228" fmla="*/ 1553626 h 2993922"/>
              <a:gd name="connsiteX7229" fmla="*/ 7752182 w 8938307"/>
              <a:gd name="connsiteY7229" fmla="*/ 1543036 h 2993922"/>
              <a:gd name="connsiteX7230" fmla="*/ 7741590 w 8938307"/>
              <a:gd name="connsiteY7230" fmla="*/ 1537741 h 2993922"/>
              <a:gd name="connsiteX7231" fmla="*/ 7731000 w 8938307"/>
              <a:gd name="connsiteY7231" fmla="*/ 1532445 h 2993922"/>
              <a:gd name="connsiteX7232" fmla="*/ 7720409 w 8938307"/>
              <a:gd name="connsiteY7232" fmla="*/ 1543036 h 2993922"/>
              <a:gd name="connsiteX7233" fmla="*/ 7709820 w 8938307"/>
              <a:gd name="connsiteY7233" fmla="*/ 1543036 h 2993922"/>
              <a:gd name="connsiteX7234" fmla="*/ 7693934 w 8938307"/>
              <a:gd name="connsiteY7234" fmla="*/ 1532445 h 2993922"/>
              <a:gd name="connsiteX7235" fmla="*/ 7678048 w 8938307"/>
              <a:gd name="connsiteY7235" fmla="*/ 1511264 h 2993922"/>
              <a:gd name="connsiteX7236" fmla="*/ 7667457 w 8938307"/>
              <a:gd name="connsiteY7236" fmla="*/ 1490084 h 2993922"/>
              <a:gd name="connsiteX7237" fmla="*/ 7651572 w 8938307"/>
              <a:gd name="connsiteY7237" fmla="*/ 1490084 h 2993922"/>
              <a:gd name="connsiteX7238" fmla="*/ 7667457 w 8938307"/>
              <a:gd name="connsiteY7238" fmla="*/ 1500674 h 2993922"/>
              <a:gd name="connsiteX7239" fmla="*/ 7667457 w 8938307"/>
              <a:gd name="connsiteY7239" fmla="*/ 1511264 h 2993922"/>
              <a:gd name="connsiteX7240" fmla="*/ 7656867 w 8938307"/>
              <a:gd name="connsiteY7240" fmla="*/ 1527151 h 2993922"/>
              <a:gd name="connsiteX7241" fmla="*/ 7630390 w 8938307"/>
              <a:gd name="connsiteY7241" fmla="*/ 1543036 h 2993922"/>
              <a:gd name="connsiteX7242" fmla="*/ 7614505 w 8938307"/>
              <a:gd name="connsiteY7242" fmla="*/ 1548331 h 2993922"/>
              <a:gd name="connsiteX7243" fmla="*/ 7625096 w 8938307"/>
              <a:gd name="connsiteY7243" fmla="*/ 1558922 h 2993922"/>
              <a:gd name="connsiteX7244" fmla="*/ 7646278 w 8938307"/>
              <a:gd name="connsiteY7244" fmla="*/ 1564218 h 2993922"/>
              <a:gd name="connsiteX7245" fmla="*/ 7656867 w 8938307"/>
              <a:gd name="connsiteY7245" fmla="*/ 1574807 h 2993922"/>
              <a:gd name="connsiteX7246" fmla="*/ 7688638 w 8938307"/>
              <a:gd name="connsiteY7246" fmla="*/ 1585397 h 2993922"/>
              <a:gd name="connsiteX7247" fmla="*/ 7667457 w 8938307"/>
              <a:gd name="connsiteY7247" fmla="*/ 1585397 h 2993922"/>
              <a:gd name="connsiteX7248" fmla="*/ 7667457 w 8938307"/>
              <a:gd name="connsiteY7248" fmla="*/ 1595988 h 2993922"/>
              <a:gd name="connsiteX7249" fmla="*/ 7667457 w 8938307"/>
              <a:gd name="connsiteY7249" fmla="*/ 1606578 h 2993922"/>
              <a:gd name="connsiteX7250" fmla="*/ 7662163 w 8938307"/>
              <a:gd name="connsiteY7250" fmla="*/ 1601283 h 2993922"/>
              <a:gd name="connsiteX7251" fmla="*/ 7635686 w 8938307"/>
              <a:gd name="connsiteY7251" fmla="*/ 1585397 h 2993922"/>
              <a:gd name="connsiteX7252" fmla="*/ 7614505 w 8938307"/>
              <a:gd name="connsiteY7252" fmla="*/ 1595988 h 2993922"/>
              <a:gd name="connsiteX7253" fmla="*/ 7656867 w 8938307"/>
              <a:gd name="connsiteY7253" fmla="*/ 1606578 h 2993922"/>
              <a:gd name="connsiteX7254" fmla="*/ 7678048 w 8938307"/>
              <a:gd name="connsiteY7254" fmla="*/ 1627759 h 2993922"/>
              <a:gd name="connsiteX7255" fmla="*/ 7678048 w 8938307"/>
              <a:gd name="connsiteY7255" fmla="*/ 1638349 h 2993922"/>
              <a:gd name="connsiteX7256" fmla="*/ 7667457 w 8938307"/>
              <a:gd name="connsiteY7256" fmla="*/ 1638349 h 2993922"/>
              <a:gd name="connsiteX7257" fmla="*/ 7656867 w 8938307"/>
              <a:gd name="connsiteY7257" fmla="*/ 1648940 h 2993922"/>
              <a:gd name="connsiteX7258" fmla="*/ 7688638 w 8938307"/>
              <a:gd name="connsiteY7258" fmla="*/ 1670122 h 2993922"/>
              <a:gd name="connsiteX7259" fmla="*/ 7699230 w 8938307"/>
              <a:gd name="connsiteY7259" fmla="*/ 1680711 h 2993922"/>
              <a:gd name="connsiteX7260" fmla="*/ 7678048 w 8938307"/>
              <a:gd name="connsiteY7260" fmla="*/ 1691301 h 2993922"/>
              <a:gd name="connsiteX7261" fmla="*/ 7662163 w 8938307"/>
              <a:gd name="connsiteY7261" fmla="*/ 1691301 h 2993922"/>
              <a:gd name="connsiteX7262" fmla="*/ 7656867 w 8938307"/>
              <a:gd name="connsiteY7262" fmla="*/ 1701893 h 2993922"/>
              <a:gd name="connsiteX7263" fmla="*/ 7667457 w 8938307"/>
              <a:gd name="connsiteY7263" fmla="*/ 1701893 h 2993922"/>
              <a:gd name="connsiteX7264" fmla="*/ 7678048 w 8938307"/>
              <a:gd name="connsiteY7264" fmla="*/ 1712482 h 2993922"/>
              <a:gd name="connsiteX7265" fmla="*/ 7678048 w 8938307"/>
              <a:gd name="connsiteY7265" fmla="*/ 1723074 h 2993922"/>
              <a:gd name="connsiteX7266" fmla="*/ 7667457 w 8938307"/>
              <a:gd name="connsiteY7266" fmla="*/ 1723074 h 2993922"/>
              <a:gd name="connsiteX7267" fmla="*/ 7646278 w 8938307"/>
              <a:gd name="connsiteY7267" fmla="*/ 1723074 h 2993922"/>
              <a:gd name="connsiteX7268" fmla="*/ 7667457 w 8938307"/>
              <a:gd name="connsiteY7268" fmla="*/ 1733663 h 2993922"/>
              <a:gd name="connsiteX7269" fmla="*/ 7683344 w 8938307"/>
              <a:gd name="connsiteY7269" fmla="*/ 1733663 h 2993922"/>
              <a:gd name="connsiteX7270" fmla="*/ 7699230 w 8938307"/>
              <a:gd name="connsiteY7270" fmla="*/ 1733663 h 2993922"/>
              <a:gd name="connsiteX7271" fmla="*/ 7709820 w 8938307"/>
              <a:gd name="connsiteY7271" fmla="*/ 1733663 h 2993922"/>
              <a:gd name="connsiteX7272" fmla="*/ 7720409 w 8938307"/>
              <a:gd name="connsiteY7272" fmla="*/ 1738959 h 2993922"/>
              <a:gd name="connsiteX7273" fmla="*/ 7720409 w 8938307"/>
              <a:gd name="connsiteY7273" fmla="*/ 1744253 h 2993922"/>
              <a:gd name="connsiteX7274" fmla="*/ 7731000 w 8938307"/>
              <a:gd name="connsiteY7274" fmla="*/ 1744253 h 2993922"/>
              <a:gd name="connsiteX7275" fmla="*/ 7720409 w 8938307"/>
              <a:gd name="connsiteY7275" fmla="*/ 1733663 h 2993922"/>
              <a:gd name="connsiteX7276" fmla="*/ 7720409 w 8938307"/>
              <a:gd name="connsiteY7276" fmla="*/ 1723074 h 2993922"/>
              <a:gd name="connsiteX7277" fmla="*/ 7736296 w 8938307"/>
              <a:gd name="connsiteY7277" fmla="*/ 1728368 h 2993922"/>
              <a:gd name="connsiteX7278" fmla="*/ 7773361 w 8938307"/>
              <a:gd name="connsiteY7278" fmla="*/ 1744253 h 2993922"/>
              <a:gd name="connsiteX7279" fmla="*/ 7805134 w 8938307"/>
              <a:gd name="connsiteY7279" fmla="*/ 1754845 h 2993922"/>
              <a:gd name="connsiteX7280" fmla="*/ 7826313 w 8938307"/>
              <a:gd name="connsiteY7280" fmla="*/ 1765434 h 2993922"/>
              <a:gd name="connsiteX7281" fmla="*/ 7842200 w 8938307"/>
              <a:gd name="connsiteY7281" fmla="*/ 1770730 h 2993922"/>
              <a:gd name="connsiteX7282" fmla="*/ 7868675 w 8938307"/>
              <a:gd name="connsiteY7282" fmla="*/ 1781320 h 2993922"/>
              <a:gd name="connsiteX7283" fmla="*/ 7900446 w 8938307"/>
              <a:gd name="connsiteY7283" fmla="*/ 1786615 h 2993922"/>
              <a:gd name="connsiteX7284" fmla="*/ 7905742 w 8938307"/>
              <a:gd name="connsiteY7284" fmla="*/ 1797205 h 2993922"/>
              <a:gd name="connsiteX7285" fmla="*/ 7889856 w 8938307"/>
              <a:gd name="connsiteY7285" fmla="*/ 1807797 h 2993922"/>
              <a:gd name="connsiteX7286" fmla="*/ 7879267 w 8938307"/>
              <a:gd name="connsiteY7286" fmla="*/ 1818386 h 2993922"/>
              <a:gd name="connsiteX7287" fmla="*/ 7868675 w 8938307"/>
              <a:gd name="connsiteY7287" fmla="*/ 1818386 h 2993922"/>
              <a:gd name="connsiteX7288" fmla="*/ 7858085 w 8938307"/>
              <a:gd name="connsiteY7288" fmla="*/ 1818386 h 2993922"/>
              <a:gd name="connsiteX7289" fmla="*/ 7847494 w 8938307"/>
              <a:gd name="connsiteY7289" fmla="*/ 1807797 h 2993922"/>
              <a:gd name="connsiteX7290" fmla="*/ 7842200 w 8938307"/>
              <a:gd name="connsiteY7290" fmla="*/ 1802501 h 2993922"/>
              <a:gd name="connsiteX7291" fmla="*/ 7836904 w 8938307"/>
              <a:gd name="connsiteY7291" fmla="*/ 1791911 h 2993922"/>
              <a:gd name="connsiteX7292" fmla="*/ 7815724 w 8938307"/>
              <a:gd name="connsiteY7292" fmla="*/ 1781320 h 2993922"/>
              <a:gd name="connsiteX7293" fmla="*/ 7794542 w 8938307"/>
              <a:gd name="connsiteY7293" fmla="*/ 1786615 h 2993922"/>
              <a:gd name="connsiteX7294" fmla="*/ 7789248 w 8938307"/>
              <a:gd name="connsiteY7294" fmla="*/ 1797205 h 2993922"/>
              <a:gd name="connsiteX7295" fmla="*/ 7773361 w 8938307"/>
              <a:gd name="connsiteY7295" fmla="*/ 1791911 h 2993922"/>
              <a:gd name="connsiteX7296" fmla="*/ 7757476 w 8938307"/>
              <a:gd name="connsiteY7296" fmla="*/ 1786615 h 2993922"/>
              <a:gd name="connsiteX7297" fmla="*/ 7752182 w 8938307"/>
              <a:gd name="connsiteY7297" fmla="*/ 1797205 h 2993922"/>
              <a:gd name="connsiteX7298" fmla="*/ 7741590 w 8938307"/>
              <a:gd name="connsiteY7298" fmla="*/ 1797205 h 2993922"/>
              <a:gd name="connsiteX7299" fmla="*/ 7731000 w 8938307"/>
              <a:gd name="connsiteY7299" fmla="*/ 1786615 h 2993922"/>
              <a:gd name="connsiteX7300" fmla="*/ 7731000 w 8938307"/>
              <a:gd name="connsiteY7300" fmla="*/ 1797205 h 2993922"/>
              <a:gd name="connsiteX7301" fmla="*/ 7731000 w 8938307"/>
              <a:gd name="connsiteY7301" fmla="*/ 1818386 h 2993922"/>
              <a:gd name="connsiteX7302" fmla="*/ 7741590 w 8938307"/>
              <a:gd name="connsiteY7302" fmla="*/ 1828978 h 2993922"/>
              <a:gd name="connsiteX7303" fmla="*/ 7731000 w 8938307"/>
              <a:gd name="connsiteY7303" fmla="*/ 1828978 h 2993922"/>
              <a:gd name="connsiteX7304" fmla="*/ 7731000 w 8938307"/>
              <a:gd name="connsiteY7304" fmla="*/ 1839567 h 2993922"/>
              <a:gd name="connsiteX7305" fmla="*/ 7752182 w 8938307"/>
              <a:gd name="connsiteY7305" fmla="*/ 1860749 h 2993922"/>
              <a:gd name="connsiteX7306" fmla="*/ 7757476 w 8938307"/>
              <a:gd name="connsiteY7306" fmla="*/ 1876634 h 2993922"/>
              <a:gd name="connsiteX7307" fmla="*/ 7762772 w 8938307"/>
              <a:gd name="connsiteY7307" fmla="*/ 1892520 h 2993922"/>
              <a:gd name="connsiteX7308" fmla="*/ 7752182 w 8938307"/>
              <a:gd name="connsiteY7308" fmla="*/ 1903111 h 2993922"/>
              <a:gd name="connsiteX7309" fmla="*/ 7736296 w 8938307"/>
              <a:gd name="connsiteY7309" fmla="*/ 1897815 h 2993922"/>
              <a:gd name="connsiteX7310" fmla="*/ 7736296 w 8938307"/>
              <a:gd name="connsiteY7310" fmla="*/ 1913701 h 2993922"/>
              <a:gd name="connsiteX7311" fmla="*/ 7741590 w 8938307"/>
              <a:gd name="connsiteY7311" fmla="*/ 1924290 h 2993922"/>
              <a:gd name="connsiteX7312" fmla="*/ 7752182 w 8938307"/>
              <a:gd name="connsiteY7312" fmla="*/ 1934882 h 2993922"/>
              <a:gd name="connsiteX7313" fmla="*/ 7768067 w 8938307"/>
              <a:gd name="connsiteY7313" fmla="*/ 1924290 h 2993922"/>
              <a:gd name="connsiteX7314" fmla="*/ 7773361 w 8938307"/>
              <a:gd name="connsiteY7314" fmla="*/ 1903111 h 2993922"/>
              <a:gd name="connsiteX7315" fmla="*/ 7783952 w 8938307"/>
              <a:gd name="connsiteY7315" fmla="*/ 1903111 h 2993922"/>
              <a:gd name="connsiteX7316" fmla="*/ 7794542 w 8938307"/>
              <a:gd name="connsiteY7316" fmla="*/ 1913701 h 2993922"/>
              <a:gd name="connsiteX7317" fmla="*/ 7805134 w 8938307"/>
              <a:gd name="connsiteY7317" fmla="*/ 1913701 h 2993922"/>
              <a:gd name="connsiteX7318" fmla="*/ 7815724 w 8938307"/>
              <a:gd name="connsiteY7318" fmla="*/ 1924290 h 2993922"/>
              <a:gd name="connsiteX7319" fmla="*/ 7805134 w 8938307"/>
              <a:gd name="connsiteY7319" fmla="*/ 1924290 h 2993922"/>
              <a:gd name="connsiteX7320" fmla="*/ 7778656 w 8938307"/>
              <a:gd name="connsiteY7320" fmla="*/ 1924290 h 2993922"/>
              <a:gd name="connsiteX7321" fmla="*/ 7778656 w 8938307"/>
              <a:gd name="connsiteY7321" fmla="*/ 1940176 h 2993922"/>
              <a:gd name="connsiteX7322" fmla="*/ 7773361 w 8938307"/>
              <a:gd name="connsiteY7322" fmla="*/ 1945472 h 2993922"/>
              <a:gd name="connsiteX7323" fmla="*/ 7773361 w 8938307"/>
              <a:gd name="connsiteY7323" fmla="*/ 1956063 h 2993922"/>
              <a:gd name="connsiteX7324" fmla="*/ 7762772 w 8938307"/>
              <a:gd name="connsiteY7324" fmla="*/ 1956063 h 2993922"/>
              <a:gd name="connsiteX7325" fmla="*/ 7783952 w 8938307"/>
              <a:gd name="connsiteY7325" fmla="*/ 1966653 h 2993922"/>
              <a:gd name="connsiteX7326" fmla="*/ 7783952 w 8938307"/>
              <a:gd name="connsiteY7326" fmla="*/ 1956063 h 2993922"/>
              <a:gd name="connsiteX7327" fmla="*/ 7783952 w 8938307"/>
              <a:gd name="connsiteY7327" fmla="*/ 1945472 h 2993922"/>
              <a:gd name="connsiteX7328" fmla="*/ 7799838 w 8938307"/>
              <a:gd name="connsiteY7328" fmla="*/ 1950767 h 2993922"/>
              <a:gd name="connsiteX7329" fmla="*/ 7794542 w 8938307"/>
              <a:gd name="connsiteY7329" fmla="*/ 1956063 h 2993922"/>
              <a:gd name="connsiteX7330" fmla="*/ 7794542 w 8938307"/>
              <a:gd name="connsiteY7330" fmla="*/ 1977242 h 2993922"/>
              <a:gd name="connsiteX7331" fmla="*/ 7778656 w 8938307"/>
              <a:gd name="connsiteY7331" fmla="*/ 1987834 h 2993922"/>
              <a:gd name="connsiteX7332" fmla="*/ 7762772 w 8938307"/>
              <a:gd name="connsiteY7332" fmla="*/ 1998424 h 2993922"/>
              <a:gd name="connsiteX7333" fmla="*/ 7741590 w 8938307"/>
              <a:gd name="connsiteY7333" fmla="*/ 1987834 h 2993922"/>
              <a:gd name="connsiteX7334" fmla="*/ 7725704 w 8938307"/>
              <a:gd name="connsiteY7334" fmla="*/ 1987834 h 2993922"/>
              <a:gd name="connsiteX7335" fmla="*/ 7709820 w 8938307"/>
              <a:gd name="connsiteY7335" fmla="*/ 1987834 h 2993922"/>
              <a:gd name="connsiteX7336" fmla="*/ 7699230 w 8938307"/>
              <a:gd name="connsiteY7336" fmla="*/ 1998424 h 2993922"/>
              <a:gd name="connsiteX7337" fmla="*/ 7667457 w 8938307"/>
              <a:gd name="connsiteY7337" fmla="*/ 1987834 h 2993922"/>
              <a:gd name="connsiteX7338" fmla="*/ 7635686 w 8938307"/>
              <a:gd name="connsiteY7338" fmla="*/ 1977242 h 2993922"/>
              <a:gd name="connsiteX7339" fmla="*/ 7646278 w 8938307"/>
              <a:gd name="connsiteY7339" fmla="*/ 1987834 h 2993922"/>
              <a:gd name="connsiteX7340" fmla="*/ 7656867 w 8938307"/>
              <a:gd name="connsiteY7340" fmla="*/ 1998424 h 2993922"/>
              <a:gd name="connsiteX7341" fmla="*/ 7678048 w 8938307"/>
              <a:gd name="connsiteY7341" fmla="*/ 2009015 h 2993922"/>
              <a:gd name="connsiteX7342" fmla="*/ 7699230 w 8938307"/>
              <a:gd name="connsiteY7342" fmla="*/ 2019605 h 2993922"/>
              <a:gd name="connsiteX7343" fmla="*/ 7709820 w 8938307"/>
              <a:gd name="connsiteY7343" fmla="*/ 2030194 h 2993922"/>
              <a:gd name="connsiteX7344" fmla="*/ 7709820 w 8938307"/>
              <a:gd name="connsiteY7344" fmla="*/ 2040786 h 2993922"/>
              <a:gd name="connsiteX7345" fmla="*/ 7731000 w 8938307"/>
              <a:gd name="connsiteY7345" fmla="*/ 2051376 h 2993922"/>
              <a:gd name="connsiteX7346" fmla="*/ 7783952 w 8938307"/>
              <a:gd name="connsiteY7346" fmla="*/ 2061967 h 2993922"/>
              <a:gd name="connsiteX7347" fmla="*/ 7789248 w 8938307"/>
              <a:gd name="connsiteY7347" fmla="*/ 2067261 h 2993922"/>
              <a:gd name="connsiteX7348" fmla="*/ 7805134 w 8938307"/>
              <a:gd name="connsiteY7348" fmla="*/ 2083146 h 2993922"/>
              <a:gd name="connsiteX7349" fmla="*/ 7815724 w 8938307"/>
              <a:gd name="connsiteY7349" fmla="*/ 2093738 h 2993922"/>
              <a:gd name="connsiteX7350" fmla="*/ 7831609 w 8938307"/>
              <a:gd name="connsiteY7350" fmla="*/ 2099033 h 2993922"/>
              <a:gd name="connsiteX7351" fmla="*/ 7842200 w 8938307"/>
              <a:gd name="connsiteY7351" fmla="*/ 2099033 h 2993922"/>
              <a:gd name="connsiteX7352" fmla="*/ 7852790 w 8938307"/>
              <a:gd name="connsiteY7352" fmla="*/ 2104328 h 2993922"/>
              <a:gd name="connsiteX7353" fmla="*/ 7863380 w 8938307"/>
              <a:gd name="connsiteY7353" fmla="*/ 2109623 h 2993922"/>
              <a:gd name="connsiteX7354" fmla="*/ 7879267 w 8938307"/>
              <a:gd name="connsiteY7354" fmla="*/ 2114919 h 2993922"/>
              <a:gd name="connsiteX7355" fmla="*/ 7916332 w 8938307"/>
              <a:gd name="connsiteY7355" fmla="*/ 2141394 h 2993922"/>
              <a:gd name="connsiteX7356" fmla="*/ 7985171 w 8938307"/>
              <a:gd name="connsiteY7356" fmla="*/ 2178461 h 2993922"/>
              <a:gd name="connsiteX7357" fmla="*/ 8064598 w 8938307"/>
              <a:gd name="connsiteY7357" fmla="*/ 2215527 h 2993922"/>
              <a:gd name="connsiteX7358" fmla="*/ 8101664 w 8938307"/>
              <a:gd name="connsiteY7358" fmla="*/ 2263184 h 2993922"/>
              <a:gd name="connsiteX7359" fmla="*/ 8106960 w 8938307"/>
              <a:gd name="connsiteY7359" fmla="*/ 2279069 h 2993922"/>
              <a:gd name="connsiteX7360" fmla="*/ 8106960 w 8938307"/>
              <a:gd name="connsiteY7360" fmla="*/ 2284365 h 2993922"/>
              <a:gd name="connsiteX7361" fmla="*/ 8101664 w 8938307"/>
              <a:gd name="connsiteY7361" fmla="*/ 2273775 h 2993922"/>
              <a:gd name="connsiteX7362" fmla="*/ 8069894 w 8938307"/>
              <a:gd name="connsiteY7362" fmla="*/ 2263184 h 2993922"/>
              <a:gd name="connsiteX7363" fmla="*/ 8059302 w 8938307"/>
              <a:gd name="connsiteY7363" fmla="*/ 2263184 h 2993922"/>
              <a:gd name="connsiteX7364" fmla="*/ 8038123 w 8938307"/>
              <a:gd name="connsiteY7364" fmla="*/ 2252594 h 2993922"/>
              <a:gd name="connsiteX7365" fmla="*/ 8006350 w 8938307"/>
              <a:gd name="connsiteY7365" fmla="*/ 2242004 h 2993922"/>
              <a:gd name="connsiteX7366" fmla="*/ 7995760 w 8938307"/>
              <a:gd name="connsiteY7366" fmla="*/ 2242004 h 2993922"/>
              <a:gd name="connsiteX7367" fmla="*/ 7953398 w 8938307"/>
              <a:gd name="connsiteY7367" fmla="*/ 2220823 h 2993922"/>
              <a:gd name="connsiteX7368" fmla="*/ 7937513 w 8938307"/>
              <a:gd name="connsiteY7368" fmla="*/ 2231413 h 2993922"/>
              <a:gd name="connsiteX7369" fmla="*/ 7921627 w 8938307"/>
              <a:gd name="connsiteY7369" fmla="*/ 2220823 h 2993922"/>
              <a:gd name="connsiteX7370" fmla="*/ 7911038 w 8938307"/>
              <a:gd name="connsiteY7370" fmla="*/ 2220823 h 2993922"/>
              <a:gd name="connsiteX7371" fmla="*/ 8038123 w 8938307"/>
              <a:gd name="connsiteY7371" fmla="*/ 2284365 h 2993922"/>
              <a:gd name="connsiteX7372" fmla="*/ 8080483 w 8938307"/>
              <a:gd name="connsiteY7372" fmla="*/ 2316136 h 2993922"/>
              <a:gd name="connsiteX7373" fmla="*/ 8101664 w 8938307"/>
              <a:gd name="connsiteY7373" fmla="*/ 2337317 h 2993922"/>
              <a:gd name="connsiteX7374" fmla="*/ 8112254 w 8938307"/>
              <a:gd name="connsiteY7374" fmla="*/ 2358498 h 2993922"/>
              <a:gd name="connsiteX7375" fmla="*/ 8091075 w 8938307"/>
              <a:gd name="connsiteY7375" fmla="*/ 2347908 h 2993922"/>
              <a:gd name="connsiteX7376" fmla="*/ 8080483 w 8938307"/>
              <a:gd name="connsiteY7376" fmla="*/ 2347908 h 2993922"/>
              <a:gd name="connsiteX7377" fmla="*/ 8069894 w 8938307"/>
              <a:gd name="connsiteY7377" fmla="*/ 2347908 h 2993922"/>
              <a:gd name="connsiteX7378" fmla="*/ 8059302 w 8938307"/>
              <a:gd name="connsiteY7378" fmla="*/ 2337317 h 2993922"/>
              <a:gd name="connsiteX7379" fmla="*/ 8006350 w 8938307"/>
              <a:gd name="connsiteY7379" fmla="*/ 2305546 h 2993922"/>
              <a:gd name="connsiteX7380" fmla="*/ 8011646 w 8938307"/>
              <a:gd name="connsiteY7380" fmla="*/ 2310841 h 2993922"/>
              <a:gd name="connsiteX7381" fmla="*/ 8016942 w 8938307"/>
              <a:gd name="connsiteY7381" fmla="*/ 2316136 h 2993922"/>
              <a:gd name="connsiteX7382" fmla="*/ 7995760 w 8938307"/>
              <a:gd name="connsiteY7382" fmla="*/ 2316136 h 2993922"/>
              <a:gd name="connsiteX7383" fmla="*/ 7995760 w 8938307"/>
              <a:gd name="connsiteY7383" fmla="*/ 2310841 h 2993922"/>
              <a:gd name="connsiteX7384" fmla="*/ 7985171 w 8938307"/>
              <a:gd name="connsiteY7384" fmla="*/ 2300250 h 2993922"/>
              <a:gd name="connsiteX7385" fmla="*/ 7969284 w 8938307"/>
              <a:gd name="connsiteY7385" fmla="*/ 2289660 h 2993922"/>
              <a:gd name="connsiteX7386" fmla="*/ 7963990 w 8938307"/>
              <a:gd name="connsiteY7386" fmla="*/ 2273775 h 2993922"/>
              <a:gd name="connsiteX7387" fmla="*/ 7911038 w 8938307"/>
              <a:gd name="connsiteY7387" fmla="*/ 2252594 h 2993922"/>
              <a:gd name="connsiteX7388" fmla="*/ 7868675 w 8938307"/>
              <a:gd name="connsiteY7388" fmla="*/ 2231413 h 2993922"/>
              <a:gd name="connsiteX7389" fmla="*/ 7863380 w 8938307"/>
              <a:gd name="connsiteY7389" fmla="*/ 2226117 h 2993922"/>
              <a:gd name="connsiteX7390" fmla="*/ 7847494 w 8938307"/>
              <a:gd name="connsiteY7390" fmla="*/ 2220823 h 2993922"/>
              <a:gd name="connsiteX7391" fmla="*/ 7826313 w 8938307"/>
              <a:gd name="connsiteY7391" fmla="*/ 2215527 h 2993922"/>
              <a:gd name="connsiteX7392" fmla="*/ 7821019 w 8938307"/>
              <a:gd name="connsiteY7392" fmla="*/ 2210232 h 2993922"/>
              <a:gd name="connsiteX7393" fmla="*/ 7815724 w 8938307"/>
              <a:gd name="connsiteY7393" fmla="*/ 2220823 h 2993922"/>
              <a:gd name="connsiteX7394" fmla="*/ 7783952 w 8938307"/>
              <a:gd name="connsiteY7394" fmla="*/ 2199642 h 2993922"/>
              <a:gd name="connsiteX7395" fmla="*/ 7762772 w 8938307"/>
              <a:gd name="connsiteY7395" fmla="*/ 2189051 h 2993922"/>
              <a:gd name="connsiteX7396" fmla="*/ 7736296 w 8938307"/>
              <a:gd name="connsiteY7396" fmla="*/ 2173165 h 2993922"/>
              <a:gd name="connsiteX7397" fmla="*/ 7741590 w 8938307"/>
              <a:gd name="connsiteY7397" fmla="*/ 2167871 h 2993922"/>
              <a:gd name="connsiteX7398" fmla="*/ 7741590 w 8938307"/>
              <a:gd name="connsiteY7398" fmla="*/ 2157280 h 2993922"/>
              <a:gd name="connsiteX7399" fmla="*/ 7731000 w 8938307"/>
              <a:gd name="connsiteY7399" fmla="*/ 2157280 h 2993922"/>
              <a:gd name="connsiteX7400" fmla="*/ 7752182 w 8938307"/>
              <a:gd name="connsiteY7400" fmla="*/ 2146690 h 2993922"/>
              <a:gd name="connsiteX7401" fmla="*/ 7762772 w 8938307"/>
              <a:gd name="connsiteY7401" fmla="*/ 2136099 h 2993922"/>
              <a:gd name="connsiteX7402" fmla="*/ 7773361 w 8938307"/>
              <a:gd name="connsiteY7402" fmla="*/ 2125509 h 2993922"/>
              <a:gd name="connsiteX7403" fmla="*/ 7773361 w 8938307"/>
              <a:gd name="connsiteY7403" fmla="*/ 2114919 h 2993922"/>
              <a:gd name="connsiteX7404" fmla="*/ 7752182 w 8938307"/>
              <a:gd name="connsiteY7404" fmla="*/ 2114919 h 2993922"/>
              <a:gd name="connsiteX7405" fmla="*/ 7741590 w 8938307"/>
              <a:gd name="connsiteY7405" fmla="*/ 2125509 h 2993922"/>
              <a:gd name="connsiteX7406" fmla="*/ 7731000 w 8938307"/>
              <a:gd name="connsiteY7406" fmla="*/ 2125509 h 2993922"/>
              <a:gd name="connsiteX7407" fmla="*/ 7741590 w 8938307"/>
              <a:gd name="connsiteY7407" fmla="*/ 2114919 h 2993922"/>
              <a:gd name="connsiteX7408" fmla="*/ 7741590 w 8938307"/>
              <a:gd name="connsiteY7408" fmla="*/ 2104328 h 2993922"/>
              <a:gd name="connsiteX7409" fmla="*/ 7752182 w 8938307"/>
              <a:gd name="connsiteY7409" fmla="*/ 2093738 h 2993922"/>
              <a:gd name="connsiteX7410" fmla="*/ 7699230 w 8938307"/>
              <a:gd name="connsiteY7410" fmla="*/ 2072557 h 2993922"/>
              <a:gd name="connsiteX7411" fmla="*/ 7678048 w 8938307"/>
              <a:gd name="connsiteY7411" fmla="*/ 2061967 h 2993922"/>
              <a:gd name="connsiteX7412" fmla="*/ 7656867 w 8938307"/>
              <a:gd name="connsiteY7412" fmla="*/ 2046080 h 2993922"/>
              <a:gd name="connsiteX7413" fmla="*/ 7630390 w 8938307"/>
              <a:gd name="connsiteY7413" fmla="*/ 2030194 h 2993922"/>
              <a:gd name="connsiteX7414" fmla="*/ 7588030 w 8938307"/>
              <a:gd name="connsiteY7414" fmla="*/ 2009015 h 2993922"/>
              <a:gd name="connsiteX7415" fmla="*/ 7561553 w 8938307"/>
              <a:gd name="connsiteY7415" fmla="*/ 1987834 h 2993922"/>
              <a:gd name="connsiteX7416" fmla="*/ 7550963 w 8938307"/>
              <a:gd name="connsiteY7416" fmla="*/ 1977242 h 2993922"/>
              <a:gd name="connsiteX7417" fmla="*/ 7540374 w 8938307"/>
              <a:gd name="connsiteY7417" fmla="*/ 1987834 h 2993922"/>
              <a:gd name="connsiteX7418" fmla="*/ 7529782 w 8938307"/>
              <a:gd name="connsiteY7418" fmla="*/ 1987834 h 2993922"/>
              <a:gd name="connsiteX7419" fmla="*/ 7535078 w 8938307"/>
              <a:gd name="connsiteY7419" fmla="*/ 1993128 h 2993922"/>
              <a:gd name="connsiteX7420" fmla="*/ 7529782 w 8938307"/>
              <a:gd name="connsiteY7420" fmla="*/ 1998424 h 2993922"/>
              <a:gd name="connsiteX7421" fmla="*/ 7519192 w 8938307"/>
              <a:gd name="connsiteY7421" fmla="*/ 1998424 h 2993922"/>
              <a:gd name="connsiteX7422" fmla="*/ 7508601 w 8938307"/>
              <a:gd name="connsiteY7422" fmla="*/ 1987834 h 2993922"/>
              <a:gd name="connsiteX7423" fmla="*/ 7508601 w 8938307"/>
              <a:gd name="connsiteY7423" fmla="*/ 1998424 h 2993922"/>
              <a:gd name="connsiteX7424" fmla="*/ 7508601 w 8938307"/>
              <a:gd name="connsiteY7424" fmla="*/ 2009015 h 2993922"/>
              <a:gd name="connsiteX7425" fmla="*/ 7498011 w 8938307"/>
              <a:gd name="connsiteY7425" fmla="*/ 1998424 h 2993922"/>
              <a:gd name="connsiteX7426" fmla="*/ 7487420 w 8938307"/>
              <a:gd name="connsiteY7426" fmla="*/ 1987834 h 2993922"/>
              <a:gd name="connsiteX7427" fmla="*/ 7492716 w 8938307"/>
              <a:gd name="connsiteY7427" fmla="*/ 1982538 h 2993922"/>
              <a:gd name="connsiteX7428" fmla="*/ 7492716 w 8938307"/>
              <a:gd name="connsiteY7428" fmla="*/ 1977242 h 2993922"/>
              <a:gd name="connsiteX7429" fmla="*/ 7487420 w 8938307"/>
              <a:gd name="connsiteY7429" fmla="*/ 1977242 h 2993922"/>
              <a:gd name="connsiteX7430" fmla="*/ 7487420 w 8938307"/>
              <a:gd name="connsiteY7430" fmla="*/ 1966653 h 2993922"/>
              <a:gd name="connsiteX7431" fmla="*/ 7476830 w 8938307"/>
              <a:gd name="connsiteY7431" fmla="*/ 1966653 h 2993922"/>
              <a:gd name="connsiteX7432" fmla="*/ 7466240 w 8938307"/>
              <a:gd name="connsiteY7432" fmla="*/ 1945472 h 2993922"/>
              <a:gd name="connsiteX7433" fmla="*/ 7487420 w 8938307"/>
              <a:gd name="connsiteY7433" fmla="*/ 1956063 h 2993922"/>
              <a:gd name="connsiteX7434" fmla="*/ 7508601 w 8938307"/>
              <a:gd name="connsiteY7434" fmla="*/ 1961357 h 2993922"/>
              <a:gd name="connsiteX7435" fmla="*/ 7508601 w 8938307"/>
              <a:gd name="connsiteY7435" fmla="*/ 1945472 h 2993922"/>
              <a:gd name="connsiteX7436" fmla="*/ 7487420 w 8938307"/>
              <a:gd name="connsiteY7436" fmla="*/ 1924290 h 2993922"/>
              <a:gd name="connsiteX7437" fmla="*/ 7476830 w 8938307"/>
              <a:gd name="connsiteY7437" fmla="*/ 1924290 h 2993922"/>
              <a:gd name="connsiteX7438" fmla="*/ 7466240 w 8938307"/>
              <a:gd name="connsiteY7438" fmla="*/ 1924290 h 2993922"/>
              <a:gd name="connsiteX7439" fmla="*/ 7445059 w 8938307"/>
              <a:gd name="connsiteY7439" fmla="*/ 1924290 h 2993922"/>
              <a:gd name="connsiteX7440" fmla="*/ 7434468 w 8938307"/>
              <a:gd name="connsiteY7440" fmla="*/ 1929586 h 2993922"/>
              <a:gd name="connsiteX7441" fmla="*/ 7423878 w 8938307"/>
              <a:gd name="connsiteY7441" fmla="*/ 1945472 h 2993922"/>
              <a:gd name="connsiteX7442" fmla="*/ 7413288 w 8938307"/>
              <a:gd name="connsiteY7442" fmla="*/ 1956063 h 2993922"/>
              <a:gd name="connsiteX7443" fmla="*/ 7423878 w 8938307"/>
              <a:gd name="connsiteY7443" fmla="*/ 1966653 h 2993922"/>
              <a:gd name="connsiteX7444" fmla="*/ 7397403 w 8938307"/>
              <a:gd name="connsiteY7444" fmla="*/ 1977242 h 2993922"/>
              <a:gd name="connsiteX7445" fmla="*/ 7339155 w 8938307"/>
              <a:gd name="connsiteY7445" fmla="*/ 1971948 h 2993922"/>
              <a:gd name="connsiteX7446" fmla="*/ 7296793 w 8938307"/>
              <a:gd name="connsiteY7446" fmla="*/ 1961357 h 2993922"/>
              <a:gd name="connsiteX7447" fmla="*/ 7280908 w 8938307"/>
              <a:gd name="connsiteY7447" fmla="*/ 1956063 h 2993922"/>
              <a:gd name="connsiteX7448" fmla="*/ 7265022 w 8938307"/>
              <a:gd name="connsiteY7448" fmla="*/ 1956063 h 2993922"/>
              <a:gd name="connsiteX7449" fmla="*/ 7265022 w 8938307"/>
              <a:gd name="connsiteY7449" fmla="*/ 1966653 h 2993922"/>
              <a:gd name="connsiteX7450" fmla="*/ 7296793 w 8938307"/>
              <a:gd name="connsiteY7450" fmla="*/ 1987834 h 2993922"/>
              <a:gd name="connsiteX7451" fmla="*/ 7317974 w 8938307"/>
              <a:gd name="connsiteY7451" fmla="*/ 1998424 h 2993922"/>
              <a:gd name="connsiteX7452" fmla="*/ 7286203 w 8938307"/>
              <a:gd name="connsiteY7452" fmla="*/ 1998424 h 2993922"/>
              <a:gd name="connsiteX7453" fmla="*/ 7254432 w 8938307"/>
              <a:gd name="connsiteY7453" fmla="*/ 1987834 h 2993922"/>
              <a:gd name="connsiteX7454" fmla="*/ 7243841 w 8938307"/>
              <a:gd name="connsiteY7454" fmla="*/ 1987834 h 2993922"/>
              <a:gd name="connsiteX7455" fmla="*/ 7243841 w 8938307"/>
              <a:gd name="connsiteY7455" fmla="*/ 1998424 h 2993922"/>
              <a:gd name="connsiteX7456" fmla="*/ 7201480 w 8938307"/>
              <a:gd name="connsiteY7456" fmla="*/ 2009015 h 2993922"/>
              <a:gd name="connsiteX7457" fmla="*/ 7201480 w 8938307"/>
              <a:gd name="connsiteY7457" fmla="*/ 1987834 h 2993922"/>
              <a:gd name="connsiteX7458" fmla="*/ 7180299 w 8938307"/>
              <a:gd name="connsiteY7458" fmla="*/ 1982538 h 2993922"/>
              <a:gd name="connsiteX7459" fmla="*/ 7169708 w 8938307"/>
              <a:gd name="connsiteY7459" fmla="*/ 1977242 h 2993922"/>
              <a:gd name="connsiteX7460" fmla="*/ 7169708 w 8938307"/>
              <a:gd name="connsiteY7460" fmla="*/ 1987834 h 2993922"/>
              <a:gd name="connsiteX7461" fmla="*/ 7159118 w 8938307"/>
              <a:gd name="connsiteY7461" fmla="*/ 1998424 h 2993922"/>
              <a:gd name="connsiteX7462" fmla="*/ 7153822 w 8938307"/>
              <a:gd name="connsiteY7462" fmla="*/ 2003719 h 2993922"/>
              <a:gd name="connsiteX7463" fmla="*/ 7148526 w 8938307"/>
              <a:gd name="connsiteY7463" fmla="*/ 2019605 h 2993922"/>
              <a:gd name="connsiteX7464" fmla="*/ 7169708 w 8938307"/>
              <a:gd name="connsiteY7464" fmla="*/ 2019605 h 2993922"/>
              <a:gd name="connsiteX7465" fmla="*/ 7180299 w 8938307"/>
              <a:gd name="connsiteY7465" fmla="*/ 2019605 h 2993922"/>
              <a:gd name="connsiteX7466" fmla="*/ 7190889 w 8938307"/>
              <a:gd name="connsiteY7466" fmla="*/ 2019605 h 2993922"/>
              <a:gd name="connsiteX7467" fmla="*/ 7201480 w 8938307"/>
              <a:gd name="connsiteY7467" fmla="*/ 2024900 h 2993922"/>
              <a:gd name="connsiteX7468" fmla="*/ 7212070 w 8938307"/>
              <a:gd name="connsiteY7468" fmla="*/ 2030194 h 2993922"/>
              <a:gd name="connsiteX7469" fmla="*/ 7254432 w 8938307"/>
              <a:gd name="connsiteY7469" fmla="*/ 2030194 h 2993922"/>
              <a:gd name="connsiteX7470" fmla="*/ 7265022 w 8938307"/>
              <a:gd name="connsiteY7470" fmla="*/ 2030194 h 2993922"/>
              <a:gd name="connsiteX7471" fmla="*/ 7265022 w 8938307"/>
              <a:gd name="connsiteY7471" fmla="*/ 2040786 h 2993922"/>
              <a:gd name="connsiteX7472" fmla="*/ 7286203 w 8938307"/>
              <a:gd name="connsiteY7472" fmla="*/ 2030194 h 2993922"/>
              <a:gd name="connsiteX7473" fmla="*/ 7292822 w 8938307"/>
              <a:gd name="connsiteY7473" fmla="*/ 2030194 h 2993922"/>
              <a:gd name="connsiteX7474" fmla="*/ 7296793 w 8938307"/>
              <a:gd name="connsiteY7474" fmla="*/ 2030194 h 2993922"/>
              <a:gd name="connsiteX7475" fmla="*/ 7265022 w 8938307"/>
              <a:gd name="connsiteY7475" fmla="*/ 2051376 h 2993922"/>
              <a:gd name="connsiteX7476" fmla="*/ 7243841 w 8938307"/>
              <a:gd name="connsiteY7476" fmla="*/ 2061967 h 2993922"/>
              <a:gd name="connsiteX7477" fmla="*/ 7243841 w 8938307"/>
              <a:gd name="connsiteY7477" fmla="*/ 2072557 h 2993922"/>
              <a:gd name="connsiteX7478" fmla="*/ 7275612 w 8938307"/>
              <a:gd name="connsiteY7478" fmla="*/ 2093738 h 2993922"/>
              <a:gd name="connsiteX7479" fmla="*/ 7307384 w 8938307"/>
              <a:gd name="connsiteY7479" fmla="*/ 2104328 h 2993922"/>
              <a:gd name="connsiteX7480" fmla="*/ 7317974 w 8938307"/>
              <a:gd name="connsiteY7480" fmla="*/ 2104328 h 2993922"/>
              <a:gd name="connsiteX7481" fmla="*/ 7328564 w 8938307"/>
              <a:gd name="connsiteY7481" fmla="*/ 2104328 h 2993922"/>
              <a:gd name="connsiteX7482" fmla="*/ 7333860 w 8938307"/>
              <a:gd name="connsiteY7482" fmla="*/ 2114919 h 2993922"/>
              <a:gd name="connsiteX7483" fmla="*/ 7328564 w 8938307"/>
              <a:gd name="connsiteY7483" fmla="*/ 2125509 h 2993922"/>
              <a:gd name="connsiteX7484" fmla="*/ 7307384 w 8938307"/>
              <a:gd name="connsiteY7484" fmla="*/ 2125509 h 2993922"/>
              <a:gd name="connsiteX7485" fmla="*/ 7286203 w 8938307"/>
              <a:gd name="connsiteY7485" fmla="*/ 2136099 h 2993922"/>
              <a:gd name="connsiteX7486" fmla="*/ 7286203 w 8938307"/>
              <a:gd name="connsiteY7486" fmla="*/ 2125509 h 2993922"/>
              <a:gd name="connsiteX7487" fmla="*/ 7275612 w 8938307"/>
              <a:gd name="connsiteY7487" fmla="*/ 2114919 h 2993922"/>
              <a:gd name="connsiteX7488" fmla="*/ 7270318 w 8938307"/>
              <a:gd name="connsiteY7488" fmla="*/ 2125509 h 2993922"/>
              <a:gd name="connsiteX7489" fmla="*/ 7265022 w 8938307"/>
              <a:gd name="connsiteY7489" fmla="*/ 2136099 h 2993922"/>
              <a:gd name="connsiteX7490" fmla="*/ 7249136 w 8938307"/>
              <a:gd name="connsiteY7490" fmla="*/ 2120213 h 2993922"/>
              <a:gd name="connsiteX7491" fmla="*/ 7227956 w 8938307"/>
              <a:gd name="connsiteY7491" fmla="*/ 2109623 h 2993922"/>
              <a:gd name="connsiteX7492" fmla="*/ 7222660 w 8938307"/>
              <a:gd name="connsiteY7492" fmla="*/ 2104328 h 2993922"/>
              <a:gd name="connsiteX7493" fmla="*/ 7201480 w 8938307"/>
              <a:gd name="connsiteY7493" fmla="*/ 2104328 h 2993922"/>
              <a:gd name="connsiteX7494" fmla="*/ 7148526 w 8938307"/>
              <a:gd name="connsiteY7494" fmla="*/ 2093738 h 2993922"/>
              <a:gd name="connsiteX7495" fmla="*/ 7132641 w 8938307"/>
              <a:gd name="connsiteY7495" fmla="*/ 2093738 h 2993922"/>
              <a:gd name="connsiteX7496" fmla="*/ 7137937 w 8938307"/>
              <a:gd name="connsiteY7496" fmla="*/ 2088442 h 2993922"/>
              <a:gd name="connsiteX7497" fmla="*/ 7132641 w 8938307"/>
              <a:gd name="connsiteY7497" fmla="*/ 2077852 h 2993922"/>
              <a:gd name="connsiteX7498" fmla="*/ 7122052 w 8938307"/>
              <a:gd name="connsiteY7498" fmla="*/ 2077852 h 2993922"/>
              <a:gd name="connsiteX7499" fmla="*/ 7122052 w 8938307"/>
              <a:gd name="connsiteY7499" fmla="*/ 2088442 h 2993922"/>
              <a:gd name="connsiteX7500" fmla="*/ 7132641 w 8938307"/>
              <a:gd name="connsiteY7500" fmla="*/ 2093738 h 2993922"/>
              <a:gd name="connsiteX7501" fmla="*/ 7111462 w 8938307"/>
              <a:gd name="connsiteY7501" fmla="*/ 2093738 h 2993922"/>
              <a:gd name="connsiteX7502" fmla="*/ 7095574 w 8938307"/>
              <a:gd name="connsiteY7502" fmla="*/ 2099033 h 2993922"/>
              <a:gd name="connsiteX7503" fmla="*/ 7090280 w 8938307"/>
              <a:gd name="connsiteY7503" fmla="*/ 2104328 h 2993922"/>
              <a:gd name="connsiteX7504" fmla="*/ 7074395 w 8938307"/>
              <a:gd name="connsiteY7504" fmla="*/ 2104328 h 2993922"/>
              <a:gd name="connsiteX7505" fmla="*/ 7063804 w 8938307"/>
              <a:gd name="connsiteY7505" fmla="*/ 2104328 h 2993922"/>
              <a:gd name="connsiteX7506" fmla="*/ 7063804 w 8938307"/>
              <a:gd name="connsiteY7506" fmla="*/ 2114919 h 2993922"/>
              <a:gd name="connsiteX7507" fmla="*/ 7053214 w 8938307"/>
              <a:gd name="connsiteY7507" fmla="*/ 2104328 h 2993922"/>
              <a:gd name="connsiteX7508" fmla="*/ 7063804 w 8938307"/>
              <a:gd name="connsiteY7508" fmla="*/ 2093738 h 2993922"/>
              <a:gd name="connsiteX7509" fmla="*/ 7079689 w 8938307"/>
              <a:gd name="connsiteY7509" fmla="*/ 2088442 h 2993922"/>
              <a:gd name="connsiteX7510" fmla="*/ 7074395 w 8938307"/>
              <a:gd name="connsiteY7510" fmla="*/ 2083146 h 2993922"/>
              <a:gd name="connsiteX7511" fmla="*/ 7063804 w 8938307"/>
              <a:gd name="connsiteY7511" fmla="*/ 2083146 h 2993922"/>
              <a:gd name="connsiteX7512" fmla="*/ 7058510 w 8938307"/>
              <a:gd name="connsiteY7512" fmla="*/ 2072557 h 2993922"/>
              <a:gd name="connsiteX7513" fmla="*/ 7047918 w 8938307"/>
              <a:gd name="connsiteY7513" fmla="*/ 2072557 h 2993922"/>
              <a:gd name="connsiteX7514" fmla="*/ 7037328 w 8938307"/>
              <a:gd name="connsiteY7514" fmla="*/ 2077852 h 2993922"/>
              <a:gd name="connsiteX7515" fmla="*/ 7021443 w 8938307"/>
              <a:gd name="connsiteY7515" fmla="*/ 2083146 h 2993922"/>
              <a:gd name="connsiteX7516" fmla="*/ 7010852 w 8938307"/>
              <a:gd name="connsiteY7516" fmla="*/ 2083146 h 2993922"/>
              <a:gd name="connsiteX7517" fmla="*/ 6979081 w 8938307"/>
              <a:gd name="connsiteY7517" fmla="*/ 2093738 h 2993922"/>
              <a:gd name="connsiteX7518" fmla="*/ 6968491 w 8938307"/>
              <a:gd name="connsiteY7518" fmla="*/ 2093738 h 2993922"/>
              <a:gd name="connsiteX7519" fmla="*/ 6963196 w 8938307"/>
              <a:gd name="connsiteY7519" fmla="*/ 2083146 h 2993922"/>
              <a:gd name="connsiteX7520" fmla="*/ 6957900 w 8938307"/>
              <a:gd name="connsiteY7520" fmla="*/ 2083146 h 2993922"/>
              <a:gd name="connsiteX7521" fmla="*/ 6936718 w 8938307"/>
              <a:gd name="connsiteY7521" fmla="*/ 2083146 h 2993922"/>
              <a:gd name="connsiteX7522" fmla="*/ 6931424 w 8938307"/>
              <a:gd name="connsiteY7522" fmla="*/ 2072557 h 2993922"/>
              <a:gd name="connsiteX7523" fmla="*/ 6926129 w 8938307"/>
              <a:gd name="connsiteY7523" fmla="*/ 2072557 h 2993922"/>
              <a:gd name="connsiteX7524" fmla="*/ 6894358 w 8938307"/>
              <a:gd name="connsiteY7524" fmla="*/ 2072557 h 2993922"/>
              <a:gd name="connsiteX7525" fmla="*/ 6883766 w 8938307"/>
              <a:gd name="connsiteY7525" fmla="*/ 2061967 h 2993922"/>
              <a:gd name="connsiteX7526" fmla="*/ 6873177 w 8938307"/>
              <a:gd name="connsiteY7526" fmla="*/ 2051376 h 2993922"/>
              <a:gd name="connsiteX7527" fmla="*/ 6867881 w 8938307"/>
              <a:gd name="connsiteY7527" fmla="*/ 2051376 h 2993922"/>
              <a:gd name="connsiteX7528" fmla="*/ 6851996 w 8938307"/>
              <a:gd name="connsiteY7528" fmla="*/ 2051376 h 2993922"/>
              <a:gd name="connsiteX7529" fmla="*/ 6820224 w 8938307"/>
              <a:gd name="connsiteY7529" fmla="*/ 2051376 h 2993922"/>
              <a:gd name="connsiteX7530" fmla="*/ 6777862 w 8938307"/>
              <a:gd name="connsiteY7530" fmla="*/ 2030194 h 2993922"/>
              <a:gd name="connsiteX7531" fmla="*/ 6751387 w 8938307"/>
              <a:gd name="connsiteY7531" fmla="*/ 2030194 h 2993922"/>
              <a:gd name="connsiteX7532" fmla="*/ 6719616 w 8938307"/>
              <a:gd name="connsiteY7532" fmla="*/ 2024900 h 2993922"/>
              <a:gd name="connsiteX7533" fmla="*/ 6693140 w 8938307"/>
              <a:gd name="connsiteY7533" fmla="*/ 2019605 h 2993922"/>
              <a:gd name="connsiteX7534" fmla="*/ 6693140 w 8938307"/>
              <a:gd name="connsiteY7534" fmla="*/ 2030194 h 2993922"/>
              <a:gd name="connsiteX7535" fmla="*/ 6735502 w 8938307"/>
              <a:gd name="connsiteY7535" fmla="*/ 2040786 h 2993922"/>
              <a:gd name="connsiteX7536" fmla="*/ 6746092 w 8938307"/>
              <a:gd name="connsiteY7536" fmla="*/ 2040786 h 2993922"/>
              <a:gd name="connsiteX7537" fmla="*/ 6751387 w 8938307"/>
              <a:gd name="connsiteY7537" fmla="*/ 2051376 h 2993922"/>
              <a:gd name="connsiteX7538" fmla="*/ 6724910 w 8938307"/>
              <a:gd name="connsiteY7538" fmla="*/ 2051376 h 2993922"/>
              <a:gd name="connsiteX7539" fmla="*/ 6671958 w 8938307"/>
              <a:gd name="connsiteY7539" fmla="*/ 2051376 h 2993922"/>
              <a:gd name="connsiteX7540" fmla="*/ 6661368 w 8938307"/>
              <a:gd name="connsiteY7540" fmla="*/ 2030194 h 2993922"/>
              <a:gd name="connsiteX7541" fmla="*/ 6650778 w 8938307"/>
              <a:gd name="connsiteY7541" fmla="*/ 2030194 h 2993922"/>
              <a:gd name="connsiteX7542" fmla="*/ 6640188 w 8938307"/>
              <a:gd name="connsiteY7542" fmla="*/ 2040786 h 2993922"/>
              <a:gd name="connsiteX7543" fmla="*/ 6640188 w 8938307"/>
              <a:gd name="connsiteY7543" fmla="*/ 2035490 h 2993922"/>
              <a:gd name="connsiteX7544" fmla="*/ 6640188 w 8938307"/>
              <a:gd name="connsiteY7544" fmla="*/ 2030194 h 2993922"/>
              <a:gd name="connsiteX7545" fmla="*/ 6619006 w 8938307"/>
              <a:gd name="connsiteY7545" fmla="*/ 1998424 h 2993922"/>
              <a:gd name="connsiteX7546" fmla="*/ 6576646 w 8938307"/>
              <a:gd name="connsiteY7546" fmla="*/ 1987834 h 2993922"/>
              <a:gd name="connsiteX7547" fmla="*/ 6592531 w 8938307"/>
              <a:gd name="connsiteY7547" fmla="*/ 1977242 h 2993922"/>
              <a:gd name="connsiteX7548" fmla="*/ 6587236 w 8938307"/>
              <a:gd name="connsiteY7548" fmla="*/ 1966653 h 2993922"/>
              <a:gd name="connsiteX7549" fmla="*/ 6576646 w 8938307"/>
              <a:gd name="connsiteY7549" fmla="*/ 1966653 h 2993922"/>
              <a:gd name="connsiteX7550" fmla="*/ 6513102 w 8938307"/>
              <a:gd name="connsiteY7550" fmla="*/ 1956063 h 2993922"/>
              <a:gd name="connsiteX7551" fmla="*/ 6502512 w 8938307"/>
              <a:gd name="connsiteY7551" fmla="*/ 1956063 h 2993922"/>
              <a:gd name="connsiteX7552" fmla="*/ 6491922 w 8938307"/>
              <a:gd name="connsiteY7552" fmla="*/ 1966653 h 2993922"/>
              <a:gd name="connsiteX7553" fmla="*/ 6491922 w 8938307"/>
              <a:gd name="connsiteY7553" fmla="*/ 1956063 h 2993922"/>
              <a:gd name="connsiteX7554" fmla="*/ 6481332 w 8938307"/>
              <a:gd name="connsiteY7554" fmla="*/ 1945472 h 2993922"/>
              <a:gd name="connsiteX7555" fmla="*/ 6470740 w 8938307"/>
              <a:gd name="connsiteY7555" fmla="*/ 1945472 h 2993922"/>
              <a:gd name="connsiteX7556" fmla="*/ 6470740 w 8938307"/>
              <a:gd name="connsiteY7556" fmla="*/ 1940176 h 2993922"/>
              <a:gd name="connsiteX7557" fmla="*/ 6460150 w 8938307"/>
              <a:gd name="connsiteY7557" fmla="*/ 1945472 h 2993922"/>
              <a:gd name="connsiteX7558" fmla="*/ 6470740 w 8938307"/>
              <a:gd name="connsiteY7558" fmla="*/ 1950767 h 2993922"/>
              <a:gd name="connsiteX7559" fmla="*/ 6470740 w 8938307"/>
              <a:gd name="connsiteY7559" fmla="*/ 1966653 h 2993922"/>
              <a:gd name="connsiteX7560" fmla="*/ 6449560 w 8938307"/>
              <a:gd name="connsiteY7560" fmla="*/ 1956063 h 2993922"/>
              <a:gd name="connsiteX7561" fmla="*/ 6438970 w 8938307"/>
              <a:gd name="connsiteY7561" fmla="*/ 1945472 h 2993922"/>
              <a:gd name="connsiteX7562" fmla="*/ 6438970 w 8938307"/>
              <a:gd name="connsiteY7562" fmla="*/ 1934882 h 2993922"/>
              <a:gd name="connsiteX7563" fmla="*/ 6407198 w 8938307"/>
              <a:gd name="connsiteY7563" fmla="*/ 1945472 h 2993922"/>
              <a:gd name="connsiteX7564" fmla="*/ 6391313 w 8938307"/>
              <a:gd name="connsiteY7564" fmla="*/ 1945472 h 2993922"/>
              <a:gd name="connsiteX7565" fmla="*/ 6375428 w 8938307"/>
              <a:gd name="connsiteY7565" fmla="*/ 1924290 h 2993922"/>
              <a:gd name="connsiteX7566" fmla="*/ 6333066 w 8938307"/>
              <a:gd name="connsiteY7566" fmla="*/ 1934882 h 2993922"/>
              <a:gd name="connsiteX7567" fmla="*/ 6343656 w 8938307"/>
              <a:gd name="connsiteY7567" fmla="*/ 1945472 h 2993922"/>
              <a:gd name="connsiteX7568" fmla="*/ 6354246 w 8938307"/>
              <a:gd name="connsiteY7568" fmla="*/ 1934882 h 2993922"/>
              <a:gd name="connsiteX7569" fmla="*/ 6375428 w 8938307"/>
              <a:gd name="connsiteY7569" fmla="*/ 1934882 h 2993922"/>
              <a:gd name="connsiteX7570" fmla="*/ 6375428 w 8938307"/>
              <a:gd name="connsiteY7570" fmla="*/ 1945472 h 2993922"/>
              <a:gd name="connsiteX7571" fmla="*/ 6386018 w 8938307"/>
              <a:gd name="connsiteY7571" fmla="*/ 1956063 h 2993922"/>
              <a:gd name="connsiteX7572" fmla="*/ 6396608 w 8938307"/>
              <a:gd name="connsiteY7572" fmla="*/ 1977242 h 2993922"/>
              <a:gd name="connsiteX7573" fmla="*/ 6364836 w 8938307"/>
              <a:gd name="connsiteY7573" fmla="*/ 1977242 h 2993922"/>
              <a:gd name="connsiteX7574" fmla="*/ 6311884 w 8938307"/>
              <a:gd name="connsiteY7574" fmla="*/ 1966653 h 2993922"/>
              <a:gd name="connsiteX7575" fmla="*/ 6295998 w 8938307"/>
              <a:gd name="connsiteY7575" fmla="*/ 1950767 h 2993922"/>
              <a:gd name="connsiteX7576" fmla="*/ 6269524 w 8938307"/>
              <a:gd name="connsiteY7576" fmla="*/ 1956063 h 2993922"/>
              <a:gd name="connsiteX7577" fmla="*/ 6311884 w 8938307"/>
              <a:gd name="connsiteY7577" fmla="*/ 1977242 h 2993922"/>
              <a:gd name="connsiteX7578" fmla="*/ 6322476 w 8938307"/>
              <a:gd name="connsiteY7578" fmla="*/ 1977242 h 2993922"/>
              <a:gd name="connsiteX7579" fmla="*/ 6333066 w 8938307"/>
              <a:gd name="connsiteY7579" fmla="*/ 1977242 h 2993922"/>
              <a:gd name="connsiteX7580" fmla="*/ 6364836 w 8938307"/>
              <a:gd name="connsiteY7580" fmla="*/ 1998424 h 2993922"/>
              <a:gd name="connsiteX7581" fmla="*/ 6375428 w 8938307"/>
              <a:gd name="connsiteY7581" fmla="*/ 1998424 h 2993922"/>
              <a:gd name="connsiteX7582" fmla="*/ 6386018 w 8938307"/>
              <a:gd name="connsiteY7582" fmla="*/ 2009015 h 2993922"/>
              <a:gd name="connsiteX7583" fmla="*/ 6407198 w 8938307"/>
              <a:gd name="connsiteY7583" fmla="*/ 2009015 h 2993922"/>
              <a:gd name="connsiteX7584" fmla="*/ 6417788 w 8938307"/>
              <a:gd name="connsiteY7584" fmla="*/ 2019605 h 2993922"/>
              <a:gd name="connsiteX7585" fmla="*/ 6446030 w 8938307"/>
              <a:gd name="connsiteY7585" fmla="*/ 2026665 h 2993922"/>
              <a:gd name="connsiteX7586" fmla="*/ 6438970 w 8938307"/>
              <a:gd name="connsiteY7586" fmla="*/ 2019605 h 2993922"/>
              <a:gd name="connsiteX7587" fmla="*/ 6454855 w 8938307"/>
              <a:gd name="connsiteY7587" fmla="*/ 2019605 h 2993922"/>
              <a:gd name="connsiteX7588" fmla="*/ 6470740 w 8938307"/>
              <a:gd name="connsiteY7588" fmla="*/ 2030194 h 2993922"/>
              <a:gd name="connsiteX7589" fmla="*/ 6460150 w 8938307"/>
              <a:gd name="connsiteY7589" fmla="*/ 2030194 h 2993922"/>
              <a:gd name="connsiteX7590" fmla="*/ 6486627 w 8938307"/>
              <a:gd name="connsiteY7590" fmla="*/ 2040786 h 2993922"/>
              <a:gd name="connsiteX7591" fmla="*/ 6491922 w 8938307"/>
              <a:gd name="connsiteY7591" fmla="*/ 2051376 h 2993922"/>
              <a:gd name="connsiteX7592" fmla="*/ 6491922 w 8938307"/>
              <a:gd name="connsiteY7592" fmla="*/ 2040786 h 2993922"/>
              <a:gd name="connsiteX7593" fmla="*/ 6513102 w 8938307"/>
              <a:gd name="connsiteY7593" fmla="*/ 2040786 h 2993922"/>
              <a:gd name="connsiteX7594" fmla="*/ 6513102 w 8938307"/>
              <a:gd name="connsiteY7594" fmla="*/ 2051376 h 2993922"/>
              <a:gd name="connsiteX7595" fmla="*/ 6513102 w 8938307"/>
              <a:gd name="connsiteY7595" fmla="*/ 2061967 h 2993922"/>
              <a:gd name="connsiteX7596" fmla="*/ 6555464 w 8938307"/>
              <a:gd name="connsiteY7596" fmla="*/ 2072557 h 2993922"/>
              <a:gd name="connsiteX7597" fmla="*/ 6608416 w 8938307"/>
              <a:gd name="connsiteY7597" fmla="*/ 2083146 h 2993922"/>
              <a:gd name="connsiteX7598" fmla="*/ 6597826 w 8938307"/>
              <a:gd name="connsiteY7598" fmla="*/ 2072557 h 2993922"/>
              <a:gd name="connsiteX7599" fmla="*/ 6597826 w 8938307"/>
              <a:gd name="connsiteY7599" fmla="*/ 2061967 h 2993922"/>
              <a:gd name="connsiteX7600" fmla="*/ 6619006 w 8938307"/>
              <a:gd name="connsiteY7600" fmla="*/ 2072557 h 2993922"/>
              <a:gd name="connsiteX7601" fmla="*/ 6640188 w 8938307"/>
              <a:gd name="connsiteY7601" fmla="*/ 2093738 h 2993922"/>
              <a:gd name="connsiteX7602" fmla="*/ 6650778 w 8938307"/>
              <a:gd name="connsiteY7602" fmla="*/ 2093738 h 2993922"/>
              <a:gd name="connsiteX7603" fmla="*/ 6666664 w 8938307"/>
              <a:gd name="connsiteY7603" fmla="*/ 2099033 h 2993922"/>
              <a:gd name="connsiteX7604" fmla="*/ 6693140 w 8938307"/>
              <a:gd name="connsiteY7604" fmla="*/ 2109623 h 2993922"/>
              <a:gd name="connsiteX7605" fmla="*/ 6719616 w 8938307"/>
              <a:gd name="connsiteY7605" fmla="*/ 2120213 h 2993922"/>
              <a:gd name="connsiteX7606" fmla="*/ 6735502 w 8938307"/>
              <a:gd name="connsiteY7606" fmla="*/ 2125509 h 2993922"/>
              <a:gd name="connsiteX7607" fmla="*/ 6767272 w 8938307"/>
              <a:gd name="connsiteY7607" fmla="*/ 2125509 h 2993922"/>
              <a:gd name="connsiteX7608" fmla="*/ 6777862 w 8938307"/>
              <a:gd name="connsiteY7608" fmla="*/ 2136099 h 2993922"/>
              <a:gd name="connsiteX7609" fmla="*/ 6756682 w 8938307"/>
              <a:gd name="connsiteY7609" fmla="*/ 2136099 h 2993922"/>
              <a:gd name="connsiteX7610" fmla="*/ 6767272 w 8938307"/>
              <a:gd name="connsiteY7610" fmla="*/ 2146690 h 2993922"/>
              <a:gd name="connsiteX7611" fmla="*/ 6799044 w 8938307"/>
              <a:gd name="connsiteY7611" fmla="*/ 2157280 h 2993922"/>
              <a:gd name="connsiteX7612" fmla="*/ 6799044 w 8938307"/>
              <a:gd name="connsiteY7612" fmla="*/ 2146690 h 2993922"/>
              <a:gd name="connsiteX7613" fmla="*/ 6809634 w 8938307"/>
              <a:gd name="connsiteY7613" fmla="*/ 2136099 h 2993922"/>
              <a:gd name="connsiteX7614" fmla="*/ 6820224 w 8938307"/>
              <a:gd name="connsiteY7614" fmla="*/ 2136099 h 2993922"/>
              <a:gd name="connsiteX7615" fmla="*/ 6830814 w 8938307"/>
              <a:gd name="connsiteY7615" fmla="*/ 2136099 h 2993922"/>
              <a:gd name="connsiteX7616" fmla="*/ 6830814 w 8938307"/>
              <a:gd name="connsiteY7616" fmla="*/ 2146690 h 2993922"/>
              <a:gd name="connsiteX7617" fmla="*/ 6830814 w 8938307"/>
              <a:gd name="connsiteY7617" fmla="*/ 2157280 h 2993922"/>
              <a:gd name="connsiteX7618" fmla="*/ 6873177 w 8938307"/>
              <a:gd name="connsiteY7618" fmla="*/ 2178461 h 2993922"/>
              <a:gd name="connsiteX7619" fmla="*/ 6889062 w 8938307"/>
              <a:gd name="connsiteY7619" fmla="*/ 2178461 h 2993922"/>
              <a:gd name="connsiteX7620" fmla="*/ 6894358 w 8938307"/>
              <a:gd name="connsiteY7620" fmla="*/ 2167871 h 2993922"/>
              <a:gd name="connsiteX7621" fmla="*/ 6915539 w 8938307"/>
              <a:gd name="connsiteY7621" fmla="*/ 2167871 h 2993922"/>
              <a:gd name="connsiteX7622" fmla="*/ 6957900 w 8938307"/>
              <a:gd name="connsiteY7622" fmla="*/ 2178461 h 2993922"/>
              <a:gd name="connsiteX7623" fmla="*/ 6968491 w 8938307"/>
              <a:gd name="connsiteY7623" fmla="*/ 2178461 h 2993922"/>
              <a:gd name="connsiteX7624" fmla="*/ 6968491 w 8938307"/>
              <a:gd name="connsiteY7624" fmla="*/ 2189051 h 2993922"/>
              <a:gd name="connsiteX7625" fmla="*/ 6984376 w 8938307"/>
              <a:gd name="connsiteY7625" fmla="*/ 2194346 h 2993922"/>
              <a:gd name="connsiteX7626" fmla="*/ 6994966 w 8938307"/>
              <a:gd name="connsiteY7626" fmla="*/ 2189051 h 2993922"/>
              <a:gd name="connsiteX7627" fmla="*/ 7000262 w 8938307"/>
              <a:gd name="connsiteY7627" fmla="*/ 2194346 h 2993922"/>
              <a:gd name="connsiteX7628" fmla="*/ 7000262 w 8938307"/>
              <a:gd name="connsiteY7628" fmla="*/ 2199642 h 2993922"/>
              <a:gd name="connsiteX7629" fmla="*/ 6989670 w 8938307"/>
              <a:gd name="connsiteY7629" fmla="*/ 2199642 h 2993922"/>
              <a:gd name="connsiteX7630" fmla="*/ 6989670 w 8938307"/>
              <a:gd name="connsiteY7630" fmla="*/ 2210232 h 2993922"/>
              <a:gd name="connsiteX7631" fmla="*/ 7005558 w 8938307"/>
              <a:gd name="connsiteY7631" fmla="*/ 2204937 h 2993922"/>
              <a:gd name="connsiteX7632" fmla="*/ 7032033 w 8938307"/>
              <a:gd name="connsiteY7632" fmla="*/ 2199642 h 2993922"/>
              <a:gd name="connsiteX7633" fmla="*/ 7053214 w 8938307"/>
              <a:gd name="connsiteY7633" fmla="*/ 2204937 h 2993922"/>
              <a:gd name="connsiteX7634" fmla="*/ 7074395 w 8938307"/>
              <a:gd name="connsiteY7634" fmla="*/ 2210232 h 2993922"/>
              <a:gd name="connsiteX7635" fmla="*/ 7084985 w 8938307"/>
              <a:gd name="connsiteY7635" fmla="*/ 2220823 h 2993922"/>
              <a:gd name="connsiteX7636" fmla="*/ 7100870 w 8938307"/>
              <a:gd name="connsiteY7636" fmla="*/ 2215527 h 2993922"/>
              <a:gd name="connsiteX7637" fmla="*/ 7116756 w 8938307"/>
              <a:gd name="connsiteY7637" fmla="*/ 2220823 h 2993922"/>
              <a:gd name="connsiteX7638" fmla="*/ 7148526 w 8938307"/>
              <a:gd name="connsiteY7638" fmla="*/ 2220823 h 2993922"/>
              <a:gd name="connsiteX7639" fmla="*/ 7169708 w 8938307"/>
              <a:gd name="connsiteY7639" fmla="*/ 2231413 h 2993922"/>
              <a:gd name="connsiteX7640" fmla="*/ 7190889 w 8938307"/>
              <a:gd name="connsiteY7640" fmla="*/ 2231413 h 2993922"/>
              <a:gd name="connsiteX7641" fmla="*/ 7201480 w 8938307"/>
              <a:gd name="connsiteY7641" fmla="*/ 2242004 h 2993922"/>
              <a:gd name="connsiteX7642" fmla="*/ 7227956 w 8938307"/>
              <a:gd name="connsiteY7642" fmla="*/ 2247298 h 2993922"/>
              <a:gd name="connsiteX7643" fmla="*/ 7254432 w 8938307"/>
              <a:gd name="connsiteY7643" fmla="*/ 2252594 h 2993922"/>
              <a:gd name="connsiteX7644" fmla="*/ 7254432 w 8938307"/>
              <a:gd name="connsiteY7644" fmla="*/ 2263184 h 2993922"/>
              <a:gd name="connsiteX7645" fmla="*/ 7265022 w 8938307"/>
              <a:gd name="connsiteY7645" fmla="*/ 2273775 h 2993922"/>
              <a:gd name="connsiteX7646" fmla="*/ 7227956 w 8938307"/>
              <a:gd name="connsiteY7646" fmla="*/ 2284365 h 2993922"/>
              <a:gd name="connsiteX7647" fmla="*/ 7180299 w 8938307"/>
              <a:gd name="connsiteY7647" fmla="*/ 2284365 h 2993922"/>
              <a:gd name="connsiteX7648" fmla="*/ 7159118 w 8938307"/>
              <a:gd name="connsiteY7648" fmla="*/ 2284365 h 2993922"/>
              <a:gd name="connsiteX7649" fmla="*/ 7137937 w 8938307"/>
              <a:gd name="connsiteY7649" fmla="*/ 2284365 h 2993922"/>
              <a:gd name="connsiteX7650" fmla="*/ 7169708 w 8938307"/>
              <a:gd name="connsiteY7650" fmla="*/ 2294956 h 2993922"/>
              <a:gd name="connsiteX7651" fmla="*/ 7222660 w 8938307"/>
              <a:gd name="connsiteY7651" fmla="*/ 2294956 h 2993922"/>
              <a:gd name="connsiteX7652" fmla="*/ 7222660 w 8938307"/>
              <a:gd name="connsiteY7652" fmla="*/ 2305546 h 2993922"/>
              <a:gd name="connsiteX7653" fmla="*/ 7233251 w 8938307"/>
              <a:gd name="connsiteY7653" fmla="*/ 2316136 h 2993922"/>
              <a:gd name="connsiteX7654" fmla="*/ 7254432 w 8938307"/>
              <a:gd name="connsiteY7654" fmla="*/ 2326727 h 2993922"/>
              <a:gd name="connsiteX7655" fmla="*/ 7243841 w 8938307"/>
              <a:gd name="connsiteY7655" fmla="*/ 2326727 h 2993922"/>
              <a:gd name="connsiteX7656" fmla="*/ 7233251 w 8938307"/>
              <a:gd name="connsiteY7656" fmla="*/ 2326727 h 2993922"/>
              <a:gd name="connsiteX7657" fmla="*/ 7233251 w 8938307"/>
              <a:gd name="connsiteY7657" fmla="*/ 2337317 h 2993922"/>
              <a:gd name="connsiteX7658" fmla="*/ 7212070 w 8938307"/>
              <a:gd name="connsiteY7658" fmla="*/ 2326727 h 2993922"/>
              <a:gd name="connsiteX7659" fmla="*/ 7212070 w 8938307"/>
              <a:gd name="connsiteY7659" fmla="*/ 2321431 h 2993922"/>
              <a:gd name="connsiteX7660" fmla="*/ 7201480 w 8938307"/>
              <a:gd name="connsiteY7660" fmla="*/ 2326727 h 2993922"/>
              <a:gd name="connsiteX7661" fmla="*/ 7190889 w 8938307"/>
              <a:gd name="connsiteY7661" fmla="*/ 2326727 h 2993922"/>
              <a:gd name="connsiteX7662" fmla="*/ 7159118 w 8938307"/>
              <a:gd name="connsiteY7662" fmla="*/ 2316136 h 2993922"/>
              <a:gd name="connsiteX7663" fmla="*/ 7084985 w 8938307"/>
              <a:gd name="connsiteY7663" fmla="*/ 2294956 h 2993922"/>
              <a:gd name="connsiteX7664" fmla="*/ 7053214 w 8938307"/>
              <a:gd name="connsiteY7664" fmla="*/ 2284365 h 2993922"/>
              <a:gd name="connsiteX7665" fmla="*/ 7042622 w 8938307"/>
              <a:gd name="connsiteY7665" fmla="*/ 2273775 h 2993922"/>
              <a:gd name="connsiteX7666" fmla="*/ 7053214 w 8938307"/>
              <a:gd name="connsiteY7666" fmla="*/ 2263184 h 2993922"/>
              <a:gd name="connsiteX7667" fmla="*/ 7063804 w 8938307"/>
              <a:gd name="connsiteY7667" fmla="*/ 2252594 h 2993922"/>
              <a:gd name="connsiteX7668" fmla="*/ 7063804 w 8938307"/>
              <a:gd name="connsiteY7668" fmla="*/ 2263184 h 2993922"/>
              <a:gd name="connsiteX7669" fmla="*/ 7074395 w 8938307"/>
              <a:gd name="connsiteY7669" fmla="*/ 2273775 h 2993922"/>
              <a:gd name="connsiteX7670" fmla="*/ 7095574 w 8938307"/>
              <a:gd name="connsiteY7670" fmla="*/ 2284365 h 2993922"/>
              <a:gd name="connsiteX7671" fmla="*/ 7116756 w 8938307"/>
              <a:gd name="connsiteY7671" fmla="*/ 2273775 h 2993922"/>
              <a:gd name="connsiteX7672" fmla="*/ 7127347 w 8938307"/>
              <a:gd name="connsiteY7672" fmla="*/ 2263184 h 2993922"/>
              <a:gd name="connsiteX7673" fmla="*/ 7106166 w 8938307"/>
              <a:gd name="connsiteY7673" fmla="*/ 2263184 h 2993922"/>
              <a:gd name="connsiteX7674" fmla="*/ 7063804 w 8938307"/>
              <a:gd name="connsiteY7674" fmla="*/ 2242004 h 2993922"/>
              <a:gd name="connsiteX7675" fmla="*/ 7042622 w 8938307"/>
              <a:gd name="connsiteY7675" fmla="*/ 2231413 h 2993922"/>
              <a:gd name="connsiteX7676" fmla="*/ 7042622 w 8938307"/>
              <a:gd name="connsiteY7676" fmla="*/ 2242004 h 2993922"/>
              <a:gd name="connsiteX7677" fmla="*/ 7021443 w 8938307"/>
              <a:gd name="connsiteY7677" fmla="*/ 2242004 h 2993922"/>
              <a:gd name="connsiteX7678" fmla="*/ 7000262 w 8938307"/>
              <a:gd name="connsiteY7678" fmla="*/ 2242004 h 2993922"/>
              <a:gd name="connsiteX7679" fmla="*/ 7021443 w 8938307"/>
              <a:gd name="connsiteY7679" fmla="*/ 2263184 h 2993922"/>
              <a:gd name="connsiteX7680" fmla="*/ 7010852 w 8938307"/>
              <a:gd name="connsiteY7680" fmla="*/ 2263184 h 2993922"/>
              <a:gd name="connsiteX7681" fmla="*/ 7000262 w 8938307"/>
              <a:gd name="connsiteY7681" fmla="*/ 2263184 h 2993922"/>
              <a:gd name="connsiteX7682" fmla="*/ 6984376 w 8938307"/>
              <a:gd name="connsiteY7682" fmla="*/ 2268479 h 2993922"/>
              <a:gd name="connsiteX7683" fmla="*/ 6968491 w 8938307"/>
              <a:gd name="connsiteY7683" fmla="*/ 2273775 h 2993922"/>
              <a:gd name="connsiteX7684" fmla="*/ 6957900 w 8938307"/>
              <a:gd name="connsiteY7684" fmla="*/ 2284365 h 2993922"/>
              <a:gd name="connsiteX7685" fmla="*/ 6968491 w 8938307"/>
              <a:gd name="connsiteY7685" fmla="*/ 2294956 h 2993922"/>
              <a:gd name="connsiteX7686" fmla="*/ 6957900 w 8938307"/>
              <a:gd name="connsiteY7686" fmla="*/ 2294956 h 2993922"/>
              <a:gd name="connsiteX7687" fmla="*/ 6957900 w 8938307"/>
              <a:gd name="connsiteY7687" fmla="*/ 2305546 h 2993922"/>
              <a:gd name="connsiteX7688" fmla="*/ 6963196 w 8938307"/>
              <a:gd name="connsiteY7688" fmla="*/ 2316136 h 2993922"/>
              <a:gd name="connsiteX7689" fmla="*/ 6968491 w 8938307"/>
              <a:gd name="connsiteY7689" fmla="*/ 2326727 h 2993922"/>
              <a:gd name="connsiteX7690" fmla="*/ 6968491 w 8938307"/>
              <a:gd name="connsiteY7690" fmla="*/ 2337317 h 2993922"/>
              <a:gd name="connsiteX7691" fmla="*/ 6957900 w 8938307"/>
              <a:gd name="connsiteY7691" fmla="*/ 2326727 h 2993922"/>
              <a:gd name="connsiteX7692" fmla="*/ 6873177 w 8938307"/>
              <a:gd name="connsiteY7692" fmla="*/ 2305546 h 2993922"/>
              <a:gd name="connsiteX7693" fmla="*/ 6841406 w 8938307"/>
              <a:gd name="connsiteY7693" fmla="*/ 2294956 h 2993922"/>
              <a:gd name="connsiteX7694" fmla="*/ 6830814 w 8938307"/>
              <a:gd name="connsiteY7694" fmla="*/ 2294956 h 2993922"/>
              <a:gd name="connsiteX7695" fmla="*/ 6820224 w 8938307"/>
              <a:gd name="connsiteY7695" fmla="*/ 2305546 h 2993922"/>
              <a:gd name="connsiteX7696" fmla="*/ 6814929 w 8938307"/>
              <a:gd name="connsiteY7696" fmla="*/ 2300250 h 2993922"/>
              <a:gd name="connsiteX7697" fmla="*/ 6788454 w 8938307"/>
              <a:gd name="connsiteY7697" fmla="*/ 2294956 h 2993922"/>
              <a:gd name="connsiteX7698" fmla="*/ 6788454 w 8938307"/>
              <a:gd name="connsiteY7698" fmla="*/ 2284365 h 2993922"/>
              <a:gd name="connsiteX7699" fmla="*/ 6799044 w 8938307"/>
              <a:gd name="connsiteY7699" fmla="*/ 2252594 h 2993922"/>
              <a:gd name="connsiteX7700" fmla="*/ 6851996 w 8938307"/>
              <a:gd name="connsiteY7700" fmla="*/ 2273775 h 2993922"/>
              <a:gd name="connsiteX7701" fmla="*/ 6867881 w 8938307"/>
              <a:gd name="connsiteY7701" fmla="*/ 2279069 h 2993922"/>
              <a:gd name="connsiteX7702" fmla="*/ 6883766 w 8938307"/>
              <a:gd name="connsiteY7702" fmla="*/ 2284365 h 2993922"/>
              <a:gd name="connsiteX7703" fmla="*/ 6894358 w 8938307"/>
              <a:gd name="connsiteY7703" fmla="*/ 2284365 h 2993922"/>
              <a:gd name="connsiteX7704" fmla="*/ 6830814 w 8938307"/>
              <a:gd name="connsiteY7704" fmla="*/ 2263184 h 2993922"/>
              <a:gd name="connsiteX7705" fmla="*/ 6809634 w 8938307"/>
              <a:gd name="connsiteY7705" fmla="*/ 2242004 h 2993922"/>
              <a:gd name="connsiteX7706" fmla="*/ 6799044 w 8938307"/>
              <a:gd name="connsiteY7706" fmla="*/ 2242004 h 2993922"/>
              <a:gd name="connsiteX7707" fmla="*/ 6788454 w 8938307"/>
              <a:gd name="connsiteY7707" fmla="*/ 2220823 h 2993922"/>
              <a:gd name="connsiteX7708" fmla="*/ 6799044 w 8938307"/>
              <a:gd name="connsiteY7708" fmla="*/ 2210232 h 2993922"/>
              <a:gd name="connsiteX7709" fmla="*/ 6809634 w 8938307"/>
              <a:gd name="connsiteY7709" fmla="*/ 2210232 h 2993922"/>
              <a:gd name="connsiteX7710" fmla="*/ 6777862 w 8938307"/>
              <a:gd name="connsiteY7710" fmla="*/ 2199642 h 2993922"/>
              <a:gd name="connsiteX7711" fmla="*/ 6777862 w 8938307"/>
              <a:gd name="connsiteY7711" fmla="*/ 2210232 h 2993922"/>
              <a:gd name="connsiteX7712" fmla="*/ 6761977 w 8938307"/>
              <a:gd name="connsiteY7712" fmla="*/ 2210232 h 2993922"/>
              <a:gd name="connsiteX7713" fmla="*/ 6767272 w 8938307"/>
              <a:gd name="connsiteY7713" fmla="*/ 2220823 h 2993922"/>
              <a:gd name="connsiteX7714" fmla="*/ 6767272 w 8938307"/>
              <a:gd name="connsiteY7714" fmla="*/ 2231413 h 2993922"/>
              <a:gd name="connsiteX7715" fmla="*/ 6735502 w 8938307"/>
              <a:gd name="connsiteY7715" fmla="*/ 2231413 h 2993922"/>
              <a:gd name="connsiteX7716" fmla="*/ 6724910 w 8938307"/>
              <a:gd name="connsiteY7716" fmla="*/ 2231413 h 2993922"/>
              <a:gd name="connsiteX7717" fmla="*/ 6719616 w 8938307"/>
              <a:gd name="connsiteY7717" fmla="*/ 2231413 h 2993922"/>
              <a:gd name="connsiteX7718" fmla="*/ 6703730 w 8938307"/>
              <a:gd name="connsiteY7718" fmla="*/ 2231413 h 2993922"/>
              <a:gd name="connsiteX7719" fmla="*/ 6698435 w 8938307"/>
              <a:gd name="connsiteY7719" fmla="*/ 2236708 h 2993922"/>
              <a:gd name="connsiteX7720" fmla="*/ 6693140 w 8938307"/>
              <a:gd name="connsiteY7720" fmla="*/ 2242004 h 2993922"/>
              <a:gd name="connsiteX7721" fmla="*/ 6693140 w 8938307"/>
              <a:gd name="connsiteY7721" fmla="*/ 2252594 h 2993922"/>
              <a:gd name="connsiteX7722" fmla="*/ 6682550 w 8938307"/>
              <a:gd name="connsiteY7722" fmla="*/ 2231413 h 2993922"/>
              <a:gd name="connsiteX7723" fmla="*/ 6680785 w 8938307"/>
              <a:gd name="connsiteY7723" fmla="*/ 2228766 h 2993922"/>
              <a:gd name="connsiteX7724" fmla="*/ 6679901 w 8938307"/>
              <a:gd name="connsiteY7724" fmla="*/ 2230089 h 2993922"/>
              <a:gd name="connsiteX7725" fmla="*/ 6671958 w 8938307"/>
              <a:gd name="connsiteY7725" fmla="*/ 2231413 h 2993922"/>
              <a:gd name="connsiteX7726" fmla="*/ 6673282 w 8938307"/>
              <a:gd name="connsiteY7726" fmla="*/ 2223470 h 2993922"/>
              <a:gd name="connsiteX7727" fmla="*/ 6674076 w 8938307"/>
              <a:gd name="connsiteY7727" fmla="*/ 2222941 h 2993922"/>
              <a:gd name="connsiteX7728" fmla="*/ 6661368 w 8938307"/>
              <a:gd name="connsiteY7728" fmla="*/ 2220823 h 2993922"/>
              <a:gd name="connsiteX7729" fmla="*/ 6629598 w 8938307"/>
              <a:gd name="connsiteY7729" fmla="*/ 2220823 h 2993922"/>
              <a:gd name="connsiteX7730" fmla="*/ 6650778 w 8938307"/>
              <a:gd name="connsiteY7730" fmla="*/ 2210232 h 2993922"/>
              <a:gd name="connsiteX7731" fmla="*/ 6671958 w 8938307"/>
              <a:gd name="connsiteY7731" fmla="*/ 2210232 h 2993922"/>
              <a:gd name="connsiteX7732" fmla="*/ 6682550 w 8938307"/>
              <a:gd name="connsiteY7732" fmla="*/ 2210232 h 2993922"/>
              <a:gd name="connsiteX7733" fmla="*/ 6724910 w 8938307"/>
              <a:gd name="connsiteY7733" fmla="*/ 2210232 h 2993922"/>
              <a:gd name="connsiteX7734" fmla="*/ 6740796 w 8938307"/>
              <a:gd name="connsiteY7734" fmla="*/ 2204937 h 2993922"/>
              <a:gd name="connsiteX7735" fmla="*/ 6735502 w 8938307"/>
              <a:gd name="connsiteY7735" fmla="*/ 2199642 h 2993922"/>
              <a:gd name="connsiteX7736" fmla="*/ 6735502 w 8938307"/>
              <a:gd name="connsiteY7736" fmla="*/ 2189051 h 2993922"/>
              <a:gd name="connsiteX7737" fmla="*/ 6746092 w 8938307"/>
              <a:gd name="connsiteY7737" fmla="*/ 2178461 h 2993922"/>
              <a:gd name="connsiteX7738" fmla="*/ 6740796 w 8938307"/>
              <a:gd name="connsiteY7738" fmla="*/ 2167871 h 2993922"/>
              <a:gd name="connsiteX7739" fmla="*/ 6724910 w 8938307"/>
              <a:gd name="connsiteY7739" fmla="*/ 2167871 h 2993922"/>
              <a:gd name="connsiteX7740" fmla="*/ 6693140 w 8938307"/>
              <a:gd name="connsiteY7740" fmla="*/ 2157280 h 2993922"/>
              <a:gd name="connsiteX7741" fmla="*/ 6661368 w 8938307"/>
              <a:gd name="connsiteY7741" fmla="*/ 2157280 h 2993922"/>
              <a:gd name="connsiteX7742" fmla="*/ 6650778 w 8938307"/>
              <a:gd name="connsiteY7742" fmla="*/ 2157280 h 2993922"/>
              <a:gd name="connsiteX7743" fmla="*/ 6650778 w 8938307"/>
              <a:gd name="connsiteY7743" fmla="*/ 2167871 h 2993922"/>
              <a:gd name="connsiteX7744" fmla="*/ 6666664 w 8938307"/>
              <a:gd name="connsiteY7744" fmla="*/ 2173165 h 2993922"/>
              <a:gd name="connsiteX7745" fmla="*/ 6682550 w 8938307"/>
              <a:gd name="connsiteY7745" fmla="*/ 2178461 h 2993922"/>
              <a:gd name="connsiteX7746" fmla="*/ 6661368 w 8938307"/>
              <a:gd name="connsiteY7746" fmla="*/ 2178461 h 2993922"/>
              <a:gd name="connsiteX7747" fmla="*/ 6634892 w 8938307"/>
              <a:gd name="connsiteY7747" fmla="*/ 2173165 h 2993922"/>
              <a:gd name="connsiteX7748" fmla="*/ 6629598 w 8938307"/>
              <a:gd name="connsiteY7748" fmla="*/ 2178461 h 2993922"/>
              <a:gd name="connsiteX7749" fmla="*/ 6619006 w 8938307"/>
              <a:gd name="connsiteY7749" fmla="*/ 2189051 h 2993922"/>
              <a:gd name="connsiteX7750" fmla="*/ 6587236 w 8938307"/>
              <a:gd name="connsiteY7750" fmla="*/ 2199642 h 2993922"/>
              <a:gd name="connsiteX7751" fmla="*/ 6587236 w 8938307"/>
              <a:gd name="connsiteY7751" fmla="*/ 2189051 h 2993922"/>
              <a:gd name="connsiteX7752" fmla="*/ 6576646 w 8938307"/>
              <a:gd name="connsiteY7752" fmla="*/ 2178461 h 2993922"/>
              <a:gd name="connsiteX7753" fmla="*/ 6566054 w 8938307"/>
              <a:gd name="connsiteY7753" fmla="*/ 2189051 h 2993922"/>
              <a:gd name="connsiteX7754" fmla="*/ 6555464 w 8938307"/>
              <a:gd name="connsiteY7754" fmla="*/ 2189051 h 2993922"/>
              <a:gd name="connsiteX7755" fmla="*/ 6502512 w 8938307"/>
              <a:gd name="connsiteY7755" fmla="*/ 2178461 h 2993922"/>
              <a:gd name="connsiteX7756" fmla="*/ 6491922 w 8938307"/>
              <a:gd name="connsiteY7756" fmla="*/ 2167871 h 2993922"/>
              <a:gd name="connsiteX7757" fmla="*/ 6491922 w 8938307"/>
              <a:gd name="connsiteY7757" fmla="*/ 2157280 h 2993922"/>
              <a:gd name="connsiteX7758" fmla="*/ 6502512 w 8938307"/>
              <a:gd name="connsiteY7758" fmla="*/ 2146690 h 2993922"/>
              <a:gd name="connsiteX7759" fmla="*/ 6523694 w 8938307"/>
              <a:gd name="connsiteY7759" fmla="*/ 2167871 h 2993922"/>
              <a:gd name="connsiteX7760" fmla="*/ 6544874 w 8938307"/>
              <a:gd name="connsiteY7760" fmla="*/ 2178461 h 2993922"/>
              <a:gd name="connsiteX7761" fmla="*/ 6566054 w 8938307"/>
              <a:gd name="connsiteY7761" fmla="*/ 2167871 h 2993922"/>
              <a:gd name="connsiteX7762" fmla="*/ 6608416 w 8938307"/>
              <a:gd name="connsiteY7762" fmla="*/ 2167871 h 2993922"/>
              <a:gd name="connsiteX7763" fmla="*/ 6597826 w 8938307"/>
              <a:gd name="connsiteY7763" fmla="*/ 2146690 h 2993922"/>
              <a:gd name="connsiteX7764" fmla="*/ 6581940 w 8938307"/>
              <a:gd name="connsiteY7764" fmla="*/ 2141394 h 2993922"/>
              <a:gd name="connsiteX7765" fmla="*/ 6539579 w 8938307"/>
              <a:gd name="connsiteY7765" fmla="*/ 2136099 h 2993922"/>
              <a:gd name="connsiteX7766" fmla="*/ 6497217 w 8938307"/>
              <a:gd name="connsiteY7766" fmla="*/ 2130804 h 2993922"/>
              <a:gd name="connsiteX7767" fmla="*/ 6476036 w 8938307"/>
              <a:gd name="connsiteY7767" fmla="*/ 2130804 h 2993922"/>
              <a:gd name="connsiteX7768" fmla="*/ 6462798 w 8938307"/>
              <a:gd name="connsiteY7768" fmla="*/ 2134775 h 2993922"/>
              <a:gd name="connsiteX7769" fmla="*/ 6460150 w 8938307"/>
              <a:gd name="connsiteY7769" fmla="*/ 2135216 h 2993922"/>
              <a:gd name="connsiteX7770" fmla="*/ 6460150 w 8938307"/>
              <a:gd name="connsiteY7770" fmla="*/ 2104328 h 2993922"/>
              <a:gd name="connsiteX7771" fmla="*/ 6460150 w 8938307"/>
              <a:gd name="connsiteY7771" fmla="*/ 2093738 h 2993922"/>
              <a:gd name="connsiteX7772" fmla="*/ 6417788 w 8938307"/>
              <a:gd name="connsiteY7772" fmla="*/ 2072557 h 2993922"/>
              <a:gd name="connsiteX7773" fmla="*/ 6428380 w 8938307"/>
              <a:gd name="connsiteY7773" fmla="*/ 2083146 h 2993922"/>
              <a:gd name="connsiteX7774" fmla="*/ 6438970 w 8938307"/>
              <a:gd name="connsiteY7774" fmla="*/ 2093738 h 2993922"/>
              <a:gd name="connsiteX7775" fmla="*/ 6428380 w 8938307"/>
              <a:gd name="connsiteY7775" fmla="*/ 2114919 h 2993922"/>
              <a:gd name="connsiteX7776" fmla="*/ 6407198 w 8938307"/>
              <a:gd name="connsiteY7776" fmla="*/ 2104328 h 2993922"/>
              <a:gd name="connsiteX7777" fmla="*/ 6375428 w 8938307"/>
              <a:gd name="connsiteY7777" fmla="*/ 2093738 h 2993922"/>
              <a:gd name="connsiteX7778" fmla="*/ 6364836 w 8938307"/>
              <a:gd name="connsiteY7778" fmla="*/ 2093738 h 2993922"/>
              <a:gd name="connsiteX7779" fmla="*/ 6343656 w 8938307"/>
              <a:gd name="connsiteY7779" fmla="*/ 2104328 h 2993922"/>
              <a:gd name="connsiteX7780" fmla="*/ 6375428 w 8938307"/>
              <a:gd name="connsiteY7780" fmla="*/ 2125509 h 2993922"/>
              <a:gd name="connsiteX7781" fmla="*/ 6386018 w 8938307"/>
              <a:gd name="connsiteY7781" fmla="*/ 2136099 h 2993922"/>
              <a:gd name="connsiteX7782" fmla="*/ 6396608 w 8938307"/>
              <a:gd name="connsiteY7782" fmla="*/ 2146690 h 2993922"/>
              <a:gd name="connsiteX7783" fmla="*/ 6407198 w 8938307"/>
              <a:gd name="connsiteY7783" fmla="*/ 2157280 h 2993922"/>
              <a:gd name="connsiteX7784" fmla="*/ 6428380 w 8938307"/>
              <a:gd name="connsiteY7784" fmla="*/ 2167871 h 2993922"/>
              <a:gd name="connsiteX7785" fmla="*/ 6470740 w 8938307"/>
              <a:gd name="connsiteY7785" fmla="*/ 2189051 h 2993922"/>
              <a:gd name="connsiteX7786" fmla="*/ 6460150 w 8938307"/>
              <a:gd name="connsiteY7786" fmla="*/ 2189051 h 2993922"/>
              <a:gd name="connsiteX7787" fmla="*/ 6438970 w 8938307"/>
              <a:gd name="connsiteY7787" fmla="*/ 2189051 h 2993922"/>
              <a:gd name="connsiteX7788" fmla="*/ 6428380 w 8938307"/>
              <a:gd name="connsiteY7788" fmla="*/ 2199642 h 2993922"/>
              <a:gd name="connsiteX7789" fmla="*/ 6396608 w 8938307"/>
              <a:gd name="connsiteY7789" fmla="*/ 2189051 h 2993922"/>
              <a:gd name="connsiteX7790" fmla="*/ 6386018 w 8938307"/>
              <a:gd name="connsiteY7790" fmla="*/ 2189051 h 2993922"/>
              <a:gd name="connsiteX7791" fmla="*/ 6364836 w 8938307"/>
              <a:gd name="connsiteY7791" fmla="*/ 2178461 h 2993922"/>
              <a:gd name="connsiteX7792" fmla="*/ 6364836 w 8938307"/>
              <a:gd name="connsiteY7792" fmla="*/ 2189051 h 2993922"/>
              <a:gd name="connsiteX7793" fmla="*/ 6364836 w 8938307"/>
              <a:gd name="connsiteY7793" fmla="*/ 2210232 h 2993922"/>
              <a:gd name="connsiteX7794" fmla="*/ 6354246 w 8938307"/>
              <a:gd name="connsiteY7794" fmla="*/ 2210232 h 2993922"/>
              <a:gd name="connsiteX7795" fmla="*/ 6338361 w 8938307"/>
              <a:gd name="connsiteY7795" fmla="*/ 2194346 h 2993922"/>
              <a:gd name="connsiteX7796" fmla="*/ 6343656 w 8938307"/>
              <a:gd name="connsiteY7796" fmla="*/ 2178461 h 2993922"/>
              <a:gd name="connsiteX7797" fmla="*/ 6354246 w 8938307"/>
              <a:gd name="connsiteY7797" fmla="*/ 2167871 h 2993922"/>
              <a:gd name="connsiteX7798" fmla="*/ 6343656 w 8938307"/>
              <a:gd name="connsiteY7798" fmla="*/ 2157280 h 2993922"/>
              <a:gd name="connsiteX7799" fmla="*/ 6333066 w 8938307"/>
              <a:gd name="connsiteY7799" fmla="*/ 2146690 h 2993922"/>
              <a:gd name="connsiteX7800" fmla="*/ 6333066 w 8938307"/>
              <a:gd name="connsiteY7800" fmla="*/ 2136099 h 2993922"/>
              <a:gd name="connsiteX7801" fmla="*/ 6333066 w 8938307"/>
              <a:gd name="connsiteY7801" fmla="*/ 2130804 h 2993922"/>
              <a:gd name="connsiteX7802" fmla="*/ 6343656 w 8938307"/>
              <a:gd name="connsiteY7802" fmla="*/ 2136099 h 2993922"/>
              <a:gd name="connsiteX7803" fmla="*/ 6354246 w 8938307"/>
              <a:gd name="connsiteY7803" fmla="*/ 2125509 h 2993922"/>
              <a:gd name="connsiteX7804" fmla="*/ 6343656 w 8938307"/>
              <a:gd name="connsiteY7804" fmla="*/ 2125509 h 2993922"/>
              <a:gd name="connsiteX7805" fmla="*/ 6336324 w 8938307"/>
              <a:gd name="connsiteY7805" fmla="*/ 2126731 h 2993922"/>
              <a:gd name="connsiteX7806" fmla="*/ 6338361 w 8938307"/>
              <a:gd name="connsiteY7806" fmla="*/ 2124185 h 2993922"/>
              <a:gd name="connsiteX7807" fmla="*/ 6333066 w 8938307"/>
              <a:gd name="connsiteY7807" fmla="*/ 2114919 h 2993922"/>
              <a:gd name="connsiteX7808" fmla="*/ 6327771 w 8938307"/>
              <a:gd name="connsiteY7808" fmla="*/ 2114919 h 2993922"/>
              <a:gd name="connsiteX7809" fmla="*/ 6322476 w 8938307"/>
              <a:gd name="connsiteY7809" fmla="*/ 2125509 h 2993922"/>
              <a:gd name="connsiteX7810" fmla="*/ 6311884 w 8938307"/>
              <a:gd name="connsiteY7810" fmla="*/ 2125509 h 2993922"/>
              <a:gd name="connsiteX7811" fmla="*/ 6280114 w 8938307"/>
              <a:gd name="connsiteY7811" fmla="*/ 2104328 h 2993922"/>
              <a:gd name="connsiteX7812" fmla="*/ 6258932 w 8938307"/>
              <a:gd name="connsiteY7812" fmla="*/ 2093738 h 2993922"/>
              <a:gd name="connsiteX7813" fmla="*/ 6248342 w 8938307"/>
              <a:gd name="connsiteY7813" fmla="*/ 2099033 h 2993922"/>
              <a:gd name="connsiteX7814" fmla="*/ 6258932 w 8938307"/>
              <a:gd name="connsiteY7814" fmla="*/ 2104328 h 2993922"/>
              <a:gd name="connsiteX7815" fmla="*/ 6269524 w 8938307"/>
              <a:gd name="connsiteY7815" fmla="*/ 2114919 h 2993922"/>
              <a:gd name="connsiteX7816" fmla="*/ 6258932 w 8938307"/>
              <a:gd name="connsiteY7816" fmla="*/ 2114919 h 2993922"/>
              <a:gd name="connsiteX7817" fmla="*/ 6237752 w 8938307"/>
              <a:gd name="connsiteY7817" fmla="*/ 2120213 h 2993922"/>
              <a:gd name="connsiteX7818" fmla="*/ 6237752 w 8938307"/>
              <a:gd name="connsiteY7818" fmla="*/ 2114919 h 2993922"/>
              <a:gd name="connsiteX7819" fmla="*/ 6227161 w 8938307"/>
              <a:gd name="connsiteY7819" fmla="*/ 2093738 h 2993922"/>
              <a:gd name="connsiteX7820" fmla="*/ 6216572 w 8938307"/>
              <a:gd name="connsiteY7820" fmla="*/ 2114919 h 2993922"/>
              <a:gd name="connsiteX7821" fmla="*/ 6216572 w 8938307"/>
              <a:gd name="connsiteY7821" fmla="*/ 2130804 h 2993922"/>
              <a:gd name="connsiteX7822" fmla="*/ 6205980 w 8938307"/>
              <a:gd name="connsiteY7822" fmla="*/ 2136099 h 2993922"/>
              <a:gd name="connsiteX7823" fmla="*/ 6190094 w 8938307"/>
              <a:gd name="connsiteY7823" fmla="*/ 2130804 h 2993922"/>
              <a:gd name="connsiteX7824" fmla="*/ 6174209 w 8938307"/>
              <a:gd name="connsiteY7824" fmla="*/ 2120213 h 2993922"/>
              <a:gd name="connsiteX7825" fmla="*/ 6158324 w 8938307"/>
              <a:gd name="connsiteY7825" fmla="*/ 2114919 h 2993922"/>
              <a:gd name="connsiteX7826" fmla="*/ 6142438 w 8938307"/>
              <a:gd name="connsiteY7826" fmla="*/ 2104328 h 2993922"/>
              <a:gd name="connsiteX7827" fmla="*/ 6153028 w 8938307"/>
              <a:gd name="connsiteY7827" fmla="*/ 2093738 h 2993922"/>
              <a:gd name="connsiteX7828" fmla="*/ 6142438 w 8938307"/>
              <a:gd name="connsiteY7828" fmla="*/ 2083146 h 2993922"/>
              <a:gd name="connsiteX7829" fmla="*/ 6131847 w 8938307"/>
              <a:gd name="connsiteY7829" fmla="*/ 2083146 h 2993922"/>
              <a:gd name="connsiteX7830" fmla="*/ 6131847 w 8938307"/>
              <a:gd name="connsiteY7830" fmla="*/ 2093738 h 2993922"/>
              <a:gd name="connsiteX7831" fmla="*/ 6110668 w 8938307"/>
              <a:gd name="connsiteY7831" fmla="*/ 2083146 h 2993922"/>
              <a:gd name="connsiteX7832" fmla="*/ 6097429 w 8938307"/>
              <a:gd name="connsiteY7832" fmla="*/ 2075204 h 2993922"/>
              <a:gd name="connsiteX7833" fmla="*/ 6091251 w 8938307"/>
              <a:gd name="connsiteY7833" fmla="*/ 2074323 h 2993922"/>
              <a:gd name="connsiteX7834" fmla="*/ 6098752 w 8938307"/>
              <a:gd name="connsiteY7834" fmla="*/ 2081823 h 2993922"/>
              <a:gd name="connsiteX7835" fmla="*/ 6105372 w 8938307"/>
              <a:gd name="connsiteY7835" fmla="*/ 2088442 h 2993922"/>
              <a:gd name="connsiteX7836" fmla="*/ 6110668 w 8938307"/>
              <a:gd name="connsiteY7836" fmla="*/ 2093738 h 2993922"/>
              <a:gd name="connsiteX7837" fmla="*/ 6078895 w 8938307"/>
              <a:gd name="connsiteY7837" fmla="*/ 2093738 h 2993922"/>
              <a:gd name="connsiteX7838" fmla="*/ 6057716 w 8938307"/>
              <a:gd name="connsiteY7838" fmla="*/ 2088442 h 2993922"/>
              <a:gd name="connsiteX7839" fmla="*/ 6036534 w 8938307"/>
              <a:gd name="connsiteY7839" fmla="*/ 2083146 h 2993922"/>
              <a:gd name="connsiteX7840" fmla="*/ 5994172 w 8938307"/>
              <a:gd name="connsiteY7840" fmla="*/ 2072557 h 2993922"/>
              <a:gd name="connsiteX7841" fmla="*/ 5957106 w 8938307"/>
              <a:gd name="connsiteY7841" fmla="*/ 2056671 h 2993922"/>
              <a:gd name="connsiteX7842" fmla="*/ 5920039 w 8938307"/>
              <a:gd name="connsiteY7842" fmla="*/ 2040786 h 2993922"/>
              <a:gd name="connsiteX7843" fmla="*/ 5909449 w 8938307"/>
              <a:gd name="connsiteY7843" fmla="*/ 2035490 h 2993922"/>
              <a:gd name="connsiteX7844" fmla="*/ 5877678 w 8938307"/>
              <a:gd name="connsiteY7844" fmla="*/ 2030194 h 2993922"/>
              <a:gd name="connsiteX7845" fmla="*/ 5835316 w 8938307"/>
              <a:gd name="connsiteY7845" fmla="*/ 2019605 h 2993922"/>
              <a:gd name="connsiteX7846" fmla="*/ 5803545 w 8938307"/>
              <a:gd name="connsiteY7846" fmla="*/ 2019605 h 2993922"/>
              <a:gd name="connsiteX7847" fmla="*/ 5792954 w 8938307"/>
              <a:gd name="connsiteY7847" fmla="*/ 2019605 h 2993922"/>
              <a:gd name="connsiteX7848" fmla="*/ 5782364 w 8938307"/>
              <a:gd name="connsiteY7848" fmla="*/ 2030194 h 2993922"/>
              <a:gd name="connsiteX7849" fmla="*/ 5771774 w 8938307"/>
              <a:gd name="connsiteY7849" fmla="*/ 2030194 h 2993922"/>
              <a:gd name="connsiteX7850" fmla="*/ 5761183 w 8938307"/>
              <a:gd name="connsiteY7850" fmla="*/ 2019605 h 2993922"/>
              <a:gd name="connsiteX7851" fmla="*/ 5750593 w 8938307"/>
              <a:gd name="connsiteY7851" fmla="*/ 2009015 h 2993922"/>
              <a:gd name="connsiteX7852" fmla="*/ 5745298 w 8938307"/>
              <a:gd name="connsiteY7852" fmla="*/ 2003719 h 2993922"/>
              <a:gd name="connsiteX7853" fmla="*/ 5729412 w 8938307"/>
              <a:gd name="connsiteY7853" fmla="*/ 1998424 h 2993922"/>
              <a:gd name="connsiteX7854" fmla="*/ 5713526 w 8938307"/>
              <a:gd name="connsiteY7854" fmla="*/ 1993128 h 2993922"/>
              <a:gd name="connsiteX7855" fmla="*/ 5692346 w 8938307"/>
              <a:gd name="connsiteY7855" fmla="*/ 2003719 h 2993922"/>
              <a:gd name="connsiteX7856" fmla="*/ 5644689 w 8938307"/>
              <a:gd name="connsiteY7856" fmla="*/ 2003719 h 2993922"/>
              <a:gd name="connsiteX7857" fmla="*/ 5591737 w 8938307"/>
              <a:gd name="connsiteY7857" fmla="*/ 1998424 h 2993922"/>
              <a:gd name="connsiteX7858" fmla="*/ 5581147 w 8938307"/>
              <a:gd name="connsiteY7858" fmla="*/ 1987834 h 2993922"/>
              <a:gd name="connsiteX7859" fmla="*/ 5591737 w 8938307"/>
              <a:gd name="connsiteY7859" fmla="*/ 1987834 h 2993922"/>
              <a:gd name="connsiteX7860" fmla="*/ 5591737 w 8938307"/>
              <a:gd name="connsiteY7860" fmla="*/ 1977242 h 2993922"/>
              <a:gd name="connsiteX7861" fmla="*/ 5591737 w 8938307"/>
              <a:gd name="connsiteY7861" fmla="*/ 1966653 h 2993922"/>
              <a:gd name="connsiteX7862" fmla="*/ 5602327 w 8938307"/>
              <a:gd name="connsiteY7862" fmla="*/ 1966653 h 2993922"/>
              <a:gd name="connsiteX7863" fmla="*/ 5612918 w 8938307"/>
              <a:gd name="connsiteY7863" fmla="*/ 1956063 h 2993922"/>
              <a:gd name="connsiteX7864" fmla="*/ 5602327 w 8938307"/>
              <a:gd name="connsiteY7864" fmla="*/ 1956063 h 2993922"/>
              <a:gd name="connsiteX7865" fmla="*/ 5591737 w 8938307"/>
              <a:gd name="connsiteY7865" fmla="*/ 1956063 h 2993922"/>
              <a:gd name="connsiteX7866" fmla="*/ 5581147 w 8938307"/>
              <a:gd name="connsiteY7866" fmla="*/ 1966653 h 2993922"/>
              <a:gd name="connsiteX7867" fmla="*/ 5581147 w 8938307"/>
              <a:gd name="connsiteY7867" fmla="*/ 1977242 h 2993922"/>
              <a:gd name="connsiteX7868" fmla="*/ 5538785 w 8938307"/>
              <a:gd name="connsiteY7868" fmla="*/ 1966653 h 2993922"/>
              <a:gd name="connsiteX7869" fmla="*/ 5507014 w 8938307"/>
              <a:gd name="connsiteY7869" fmla="*/ 1966653 h 2993922"/>
              <a:gd name="connsiteX7870" fmla="*/ 5496423 w 8938307"/>
              <a:gd name="connsiteY7870" fmla="*/ 1956063 h 2993922"/>
              <a:gd name="connsiteX7871" fmla="*/ 5485833 w 8938307"/>
              <a:gd name="connsiteY7871" fmla="*/ 1945472 h 2993922"/>
              <a:gd name="connsiteX7872" fmla="*/ 5485833 w 8938307"/>
              <a:gd name="connsiteY7872" fmla="*/ 1956063 h 2993922"/>
              <a:gd name="connsiteX7873" fmla="*/ 5475243 w 8938307"/>
              <a:gd name="connsiteY7873" fmla="*/ 1956063 h 2993922"/>
              <a:gd name="connsiteX7874" fmla="*/ 5454062 w 8938307"/>
              <a:gd name="connsiteY7874" fmla="*/ 1945472 h 2993922"/>
              <a:gd name="connsiteX7875" fmla="*/ 5443471 w 8938307"/>
              <a:gd name="connsiteY7875" fmla="*/ 1945472 h 2993922"/>
              <a:gd name="connsiteX7876" fmla="*/ 5443471 w 8938307"/>
              <a:gd name="connsiteY7876" fmla="*/ 1956063 h 2993922"/>
              <a:gd name="connsiteX7877" fmla="*/ 5454062 w 8938307"/>
              <a:gd name="connsiteY7877" fmla="*/ 1966653 h 2993922"/>
              <a:gd name="connsiteX7878" fmla="*/ 5475243 w 8938307"/>
              <a:gd name="connsiteY7878" fmla="*/ 1966653 h 2993922"/>
              <a:gd name="connsiteX7879" fmla="*/ 5485833 w 8938307"/>
              <a:gd name="connsiteY7879" fmla="*/ 1977242 h 2993922"/>
              <a:gd name="connsiteX7880" fmla="*/ 5496423 w 8938307"/>
              <a:gd name="connsiteY7880" fmla="*/ 1977242 h 2993922"/>
              <a:gd name="connsiteX7881" fmla="*/ 5517604 w 8938307"/>
              <a:gd name="connsiteY7881" fmla="*/ 1987834 h 2993922"/>
              <a:gd name="connsiteX7882" fmla="*/ 5549375 w 8938307"/>
              <a:gd name="connsiteY7882" fmla="*/ 1987834 h 2993922"/>
              <a:gd name="connsiteX7883" fmla="*/ 5559966 w 8938307"/>
              <a:gd name="connsiteY7883" fmla="*/ 2003719 h 2993922"/>
              <a:gd name="connsiteX7884" fmla="*/ 5570556 w 8938307"/>
              <a:gd name="connsiteY7884" fmla="*/ 1998424 h 2993922"/>
              <a:gd name="connsiteX7885" fmla="*/ 5591737 w 8938307"/>
              <a:gd name="connsiteY7885" fmla="*/ 1998424 h 2993922"/>
              <a:gd name="connsiteX7886" fmla="*/ 5607622 w 8938307"/>
              <a:gd name="connsiteY7886" fmla="*/ 2014309 h 2993922"/>
              <a:gd name="connsiteX7887" fmla="*/ 5644689 w 8938307"/>
              <a:gd name="connsiteY7887" fmla="*/ 2019605 h 2993922"/>
              <a:gd name="connsiteX7888" fmla="*/ 5660574 w 8938307"/>
              <a:gd name="connsiteY7888" fmla="*/ 2024900 h 2993922"/>
              <a:gd name="connsiteX7889" fmla="*/ 5692346 w 8938307"/>
              <a:gd name="connsiteY7889" fmla="*/ 2035490 h 2993922"/>
              <a:gd name="connsiteX7890" fmla="*/ 5718822 w 8938307"/>
              <a:gd name="connsiteY7890" fmla="*/ 2040786 h 2993922"/>
              <a:gd name="connsiteX7891" fmla="*/ 5740002 w 8938307"/>
              <a:gd name="connsiteY7891" fmla="*/ 2046080 h 2993922"/>
              <a:gd name="connsiteX7892" fmla="*/ 5761183 w 8938307"/>
              <a:gd name="connsiteY7892" fmla="*/ 2051376 h 2993922"/>
              <a:gd name="connsiteX7893" fmla="*/ 5835316 w 8938307"/>
              <a:gd name="connsiteY7893" fmla="*/ 2072557 h 2993922"/>
              <a:gd name="connsiteX7894" fmla="*/ 5845908 w 8938307"/>
              <a:gd name="connsiteY7894" fmla="*/ 2072557 h 2993922"/>
              <a:gd name="connsiteX7895" fmla="*/ 5856497 w 8938307"/>
              <a:gd name="connsiteY7895" fmla="*/ 2083146 h 2993922"/>
              <a:gd name="connsiteX7896" fmla="*/ 5867087 w 8938307"/>
              <a:gd name="connsiteY7896" fmla="*/ 2088442 h 2993922"/>
              <a:gd name="connsiteX7897" fmla="*/ 5898860 w 8938307"/>
              <a:gd name="connsiteY7897" fmla="*/ 2093738 h 2993922"/>
              <a:gd name="connsiteX7898" fmla="*/ 5930630 w 8938307"/>
              <a:gd name="connsiteY7898" fmla="*/ 2104328 h 2993922"/>
              <a:gd name="connsiteX7899" fmla="*/ 5951812 w 8938307"/>
              <a:gd name="connsiteY7899" fmla="*/ 2104328 h 2993922"/>
              <a:gd name="connsiteX7900" fmla="*/ 5941220 w 8938307"/>
              <a:gd name="connsiteY7900" fmla="*/ 2093738 h 2993922"/>
              <a:gd name="connsiteX7901" fmla="*/ 5951812 w 8938307"/>
              <a:gd name="connsiteY7901" fmla="*/ 2093738 h 2993922"/>
              <a:gd name="connsiteX7902" fmla="*/ 5962401 w 8938307"/>
              <a:gd name="connsiteY7902" fmla="*/ 2093738 h 2993922"/>
              <a:gd name="connsiteX7903" fmla="*/ 5951812 w 8938307"/>
              <a:gd name="connsiteY7903" fmla="*/ 2083146 h 2993922"/>
              <a:gd name="connsiteX7904" fmla="*/ 5994172 w 8938307"/>
              <a:gd name="connsiteY7904" fmla="*/ 2093738 h 2993922"/>
              <a:gd name="connsiteX7905" fmla="*/ 6004764 w 8938307"/>
              <a:gd name="connsiteY7905" fmla="*/ 2093738 h 2993922"/>
              <a:gd name="connsiteX7906" fmla="*/ 6004764 w 8938307"/>
              <a:gd name="connsiteY7906" fmla="*/ 2099033 h 2993922"/>
              <a:gd name="connsiteX7907" fmla="*/ 6010058 w 8938307"/>
              <a:gd name="connsiteY7907" fmla="*/ 2109623 h 2993922"/>
              <a:gd name="connsiteX7908" fmla="*/ 6025943 w 8938307"/>
              <a:gd name="connsiteY7908" fmla="*/ 2120213 h 2993922"/>
              <a:gd name="connsiteX7909" fmla="*/ 6041830 w 8938307"/>
              <a:gd name="connsiteY7909" fmla="*/ 2125509 h 2993922"/>
              <a:gd name="connsiteX7910" fmla="*/ 6047124 w 8938307"/>
              <a:gd name="connsiteY7910" fmla="*/ 2136099 h 2993922"/>
              <a:gd name="connsiteX7911" fmla="*/ 6121257 w 8938307"/>
              <a:gd name="connsiteY7911" fmla="*/ 2146690 h 2993922"/>
              <a:gd name="connsiteX7912" fmla="*/ 6153028 w 8938307"/>
              <a:gd name="connsiteY7912" fmla="*/ 2167871 h 2993922"/>
              <a:gd name="connsiteX7913" fmla="*/ 6184800 w 8938307"/>
              <a:gd name="connsiteY7913" fmla="*/ 2178461 h 2993922"/>
              <a:gd name="connsiteX7914" fmla="*/ 6221866 w 8938307"/>
              <a:gd name="connsiteY7914" fmla="*/ 2199642 h 2993922"/>
              <a:gd name="connsiteX7915" fmla="*/ 6258932 w 8938307"/>
              <a:gd name="connsiteY7915" fmla="*/ 2199642 h 2993922"/>
              <a:gd name="connsiteX7916" fmla="*/ 6216572 w 8938307"/>
              <a:gd name="connsiteY7916" fmla="*/ 2167871 h 2993922"/>
              <a:gd name="connsiteX7917" fmla="*/ 6195390 w 8938307"/>
              <a:gd name="connsiteY7917" fmla="*/ 2146690 h 2993922"/>
              <a:gd name="connsiteX7918" fmla="*/ 6216572 w 8938307"/>
              <a:gd name="connsiteY7918" fmla="*/ 2146690 h 2993922"/>
              <a:gd name="connsiteX7919" fmla="*/ 6227161 w 8938307"/>
              <a:gd name="connsiteY7919" fmla="*/ 2157280 h 2993922"/>
              <a:gd name="connsiteX7920" fmla="*/ 6237752 w 8938307"/>
              <a:gd name="connsiteY7920" fmla="*/ 2167871 h 2993922"/>
              <a:gd name="connsiteX7921" fmla="*/ 6253638 w 8938307"/>
              <a:gd name="connsiteY7921" fmla="*/ 2173165 h 2993922"/>
              <a:gd name="connsiteX7922" fmla="*/ 6269524 w 8938307"/>
              <a:gd name="connsiteY7922" fmla="*/ 2162575 h 2993922"/>
              <a:gd name="connsiteX7923" fmla="*/ 6290704 w 8938307"/>
              <a:gd name="connsiteY7923" fmla="*/ 2167871 h 2993922"/>
              <a:gd name="connsiteX7924" fmla="*/ 6269524 w 8938307"/>
              <a:gd name="connsiteY7924" fmla="*/ 2189051 h 2993922"/>
              <a:gd name="connsiteX7925" fmla="*/ 6258932 w 8938307"/>
              <a:gd name="connsiteY7925" fmla="*/ 2189051 h 2993922"/>
              <a:gd name="connsiteX7926" fmla="*/ 6290704 w 8938307"/>
              <a:gd name="connsiteY7926" fmla="*/ 2220823 h 2993922"/>
              <a:gd name="connsiteX7927" fmla="*/ 6343656 w 8938307"/>
              <a:gd name="connsiteY7927" fmla="*/ 2242004 h 2993922"/>
              <a:gd name="connsiteX7928" fmla="*/ 6354246 w 8938307"/>
              <a:gd name="connsiteY7928" fmla="*/ 2236708 h 2993922"/>
              <a:gd name="connsiteX7929" fmla="*/ 6354246 w 8938307"/>
              <a:gd name="connsiteY7929" fmla="*/ 2231413 h 2993922"/>
              <a:gd name="connsiteX7930" fmla="*/ 6364836 w 8938307"/>
              <a:gd name="connsiteY7930" fmla="*/ 2220823 h 2993922"/>
              <a:gd name="connsiteX7931" fmla="*/ 6364836 w 8938307"/>
              <a:gd name="connsiteY7931" fmla="*/ 2231413 h 2993922"/>
              <a:gd name="connsiteX7932" fmla="*/ 6364836 w 8938307"/>
              <a:gd name="connsiteY7932" fmla="*/ 2242004 h 2993922"/>
              <a:gd name="connsiteX7933" fmla="*/ 6375428 w 8938307"/>
              <a:gd name="connsiteY7933" fmla="*/ 2252594 h 2993922"/>
              <a:gd name="connsiteX7934" fmla="*/ 6375428 w 8938307"/>
              <a:gd name="connsiteY7934" fmla="*/ 2273775 h 2993922"/>
              <a:gd name="connsiteX7935" fmla="*/ 6375428 w 8938307"/>
              <a:gd name="connsiteY7935" fmla="*/ 2284365 h 2993922"/>
              <a:gd name="connsiteX7936" fmla="*/ 6354246 w 8938307"/>
              <a:gd name="connsiteY7936" fmla="*/ 2284365 h 2993922"/>
              <a:gd name="connsiteX7937" fmla="*/ 6333066 w 8938307"/>
              <a:gd name="connsiteY7937" fmla="*/ 2284365 h 2993922"/>
              <a:gd name="connsiteX7938" fmla="*/ 6322476 w 8938307"/>
              <a:gd name="connsiteY7938" fmla="*/ 2284365 h 2993922"/>
              <a:gd name="connsiteX7939" fmla="*/ 6311884 w 8938307"/>
              <a:gd name="connsiteY7939" fmla="*/ 2273775 h 2993922"/>
              <a:gd name="connsiteX7940" fmla="*/ 6285409 w 8938307"/>
              <a:gd name="connsiteY7940" fmla="*/ 2263184 h 2993922"/>
              <a:gd name="connsiteX7941" fmla="*/ 6269524 w 8938307"/>
              <a:gd name="connsiteY7941" fmla="*/ 2257889 h 2993922"/>
              <a:gd name="connsiteX7942" fmla="*/ 6258932 w 8938307"/>
              <a:gd name="connsiteY7942" fmla="*/ 2252594 h 2993922"/>
              <a:gd name="connsiteX7943" fmla="*/ 6237752 w 8938307"/>
              <a:gd name="connsiteY7943" fmla="*/ 2252594 h 2993922"/>
              <a:gd name="connsiteX7944" fmla="*/ 6227161 w 8938307"/>
              <a:gd name="connsiteY7944" fmla="*/ 2247298 h 2993922"/>
              <a:gd name="connsiteX7945" fmla="*/ 6216572 w 8938307"/>
              <a:gd name="connsiteY7945" fmla="*/ 2242004 h 2993922"/>
              <a:gd name="connsiteX7946" fmla="*/ 6190094 w 8938307"/>
              <a:gd name="connsiteY7946" fmla="*/ 2236708 h 2993922"/>
              <a:gd name="connsiteX7947" fmla="*/ 6163620 w 8938307"/>
              <a:gd name="connsiteY7947" fmla="*/ 2231413 h 2993922"/>
              <a:gd name="connsiteX7948" fmla="*/ 6115962 w 8938307"/>
              <a:gd name="connsiteY7948" fmla="*/ 2220823 h 2993922"/>
              <a:gd name="connsiteX7949" fmla="*/ 6089486 w 8938307"/>
              <a:gd name="connsiteY7949" fmla="*/ 2210232 h 2993922"/>
              <a:gd name="connsiteX7950" fmla="*/ 6068305 w 8938307"/>
              <a:gd name="connsiteY7950" fmla="*/ 2199642 h 2993922"/>
              <a:gd name="connsiteX7951" fmla="*/ 6057716 w 8938307"/>
              <a:gd name="connsiteY7951" fmla="*/ 2194346 h 2993922"/>
              <a:gd name="connsiteX7952" fmla="*/ 6036534 w 8938307"/>
              <a:gd name="connsiteY7952" fmla="*/ 2189051 h 2993922"/>
              <a:gd name="connsiteX7953" fmla="*/ 5994172 w 8938307"/>
              <a:gd name="connsiteY7953" fmla="*/ 2199642 h 2993922"/>
              <a:gd name="connsiteX7954" fmla="*/ 6015353 w 8938307"/>
              <a:gd name="connsiteY7954" fmla="*/ 2204937 h 2993922"/>
              <a:gd name="connsiteX7955" fmla="*/ 6047124 w 8938307"/>
              <a:gd name="connsiteY7955" fmla="*/ 2199642 h 2993922"/>
              <a:gd name="connsiteX7956" fmla="*/ 6068305 w 8938307"/>
              <a:gd name="connsiteY7956" fmla="*/ 2220823 h 2993922"/>
              <a:gd name="connsiteX7957" fmla="*/ 6121257 w 8938307"/>
              <a:gd name="connsiteY7957" fmla="*/ 2242004 h 2993922"/>
              <a:gd name="connsiteX7958" fmla="*/ 6137142 w 8938307"/>
              <a:gd name="connsiteY7958" fmla="*/ 2247298 h 2993922"/>
              <a:gd name="connsiteX7959" fmla="*/ 6163620 w 8938307"/>
              <a:gd name="connsiteY7959" fmla="*/ 2252594 h 2993922"/>
              <a:gd name="connsiteX7960" fmla="*/ 6227161 w 8938307"/>
              <a:gd name="connsiteY7960" fmla="*/ 2273775 h 2993922"/>
              <a:gd name="connsiteX7961" fmla="*/ 6237752 w 8938307"/>
              <a:gd name="connsiteY7961" fmla="*/ 2284365 h 2993922"/>
              <a:gd name="connsiteX7962" fmla="*/ 6243046 w 8938307"/>
              <a:gd name="connsiteY7962" fmla="*/ 2279069 h 2993922"/>
              <a:gd name="connsiteX7963" fmla="*/ 6248342 w 8938307"/>
              <a:gd name="connsiteY7963" fmla="*/ 2284365 h 2993922"/>
              <a:gd name="connsiteX7964" fmla="*/ 6237752 w 8938307"/>
              <a:gd name="connsiteY7964" fmla="*/ 2294956 h 2993922"/>
              <a:gd name="connsiteX7965" fmla="*/ 6221866 w 8938307"/>
              <a:gd name="connsiteY7965" fmla="*/ 2294956 h 2993922"/>
              <a:gd name="connsiteX7966" fmla="*/ 6216572 w 8938307"/>
              <a:gd name="connsiteY7966" fmla="*/ 2294956 h 2993922"/>
              <a:gd name="connsiteX7967" fmla="*/ 6216572 w 8938307"/>
              <a:gd name="connsiteY7967" fmla="*/ 2305546 h 2993922"/>
              <a:gd name="connsiteX7968" fmla="*/ 6216572 w 8938307"/>
              <a:gd name="connsiteY7968" fmla="*/ 2316136 h 2993922"/>
              <a:gd name="connsiteX7969" fmla="*/ 6205980 w 8938307"/>
              <a:gd name="connsiteY7969" fmla="*/ 2310841 h 2993922"/>
              <a:gd name="connsiteX7970" fmla="*/ 6195390 w 8938307"/>
              <a:gd name="connsiteY7970" fmla="*/ 2305546 h 2993922"/>
              <a:gd name="connsiteX7971" fmla="*/ 6184800 w 8938307"/>
              <a:gd name="connsiteY7971" fmla="*/ 2294956 h 2993922"/>
              <a:gd name="connsiteX7972" fmla="*/ 6179505 w 8938307"/>
              <a:gd name="connsiteY7972" fmla="*/ 2289660 h 2993922"/>
              <a:gd name="connsiteX7973" fmla="*/ 6174209 w 8938307"/>
              <a:gd name="connsiteY7973" fmla="*/ 2284365 h 2993922"/>
              <a:gd name="connsiteX7974" fmla="*/ 6142438 w 8938307"/>
              <a:gd name="connsiteY7974" fmla="*/ 2263184 h 2993922"/>
              <a:gd name="connsiteX7975" fmla="*/ 6110668 w 8938307"/>
              <a:gd name="connsiteY7975" fmla="*/ 2252594 h 2993922"/>
              <a:gd name="connsiteX7976" fmla="*/ 6078895 w 8938307"/>
              <a:gd name="connsiteY7976" fmla="*/ 2252594 h 2993922"/>
              <a:gd name="connsiteX7977" fmla="*/ 6057716 w 8938307"/>
              <a:gd name="connsiteY7977" fmla="*/ 2242004 h 2993922"/>
              <a:gd name="connsiteX7978" fmla="*/ 6047124 w 8938307"/>
              <a:gd name="connsiteY7978" fmla="*/ 2242004 h 2993922"/>
              <a:gd name="connsiteX7979" fmla="*/ 6025943 w 8938307"/>
              <a:gd name="connsiteY7979" fmla="*/ 2242004 h 2993922"/>
              <a:gd name="connsiteX7980" fmla="*/ 5983582 w 8938307"/>
              <a:gd name="connsiteY7980" fmla="*/ 2231413 h 2993922"/>
              <a:gd name="connsiteX7981" fmla="*/ 5962401 w 8938307"/>
              <a:gd name="connsiteY7981" fmla="*/ 2226117 h 2993922"/>
              <a:gd name="connsiteX7982" fmla="*/ 5888268 w 8938307"/>
              <a:gd name="connsiteY7982" fmla="*/ 2210232 h 2993922"/>
              <a:gd name="connsiteX7983" fmla="*/ 5729412 w 8938307"/>
              <a:gd name="connsiteY7983" fmla="*/ 2178461 h 2993922"/>
              <a:gd name="connsiteX7984" fmla="*/ 5655279 w 8938307"/>
              <a:gd name="connsiteY7984" fmla="*/ 2157280 h 2993922"/>
              <a:gd name="connsiteX7985" fmla="*/ 5623508 w 8938307"/>
              <a:gd name="connsiteY7985" fmla="*/ 2157280 h 2993922"/>
              <a:gd name="connsiteX7986" fmla="*/ 5581147 w 8938307"/>
              <a:gd name="connsiteY7986" fmla="*/ 2125509 h 2993922"/>
              <a:gd name="connsiteX7987" fmla="*/ 5507014 w 8938307"/>
              <a:gd name="connsiteY7987" fmla="*/ 2104328 h 2993922"/>
              <a:gd name="connsiteX7988" fmla="*/ 5496423 w 8938307"/>
              <a:gd name="connsiteY7988" fmla="*/ 2104328 h 2993922"/>
              <a:gd name="connsiteX7989" fmla="*/ 5475243 w 8938307"/>
              <a:gd name="connsiteY7989" fmla="*/ 2093738 h 2993922"/>
              <a:gd name="connsiteX7990" fmla="*/ 5475243 w 8938307"/>
              <a:gd name="connsiteY7990" fmla="*/ 2083146 h 2993922"/>
              <a:gd name="connsiteX7991" fmla="*/ 5432881 w 8938307"/>
              <a:gd name="connsiteY7991" fmla="*/ 2061967 h 2993922"/>
              <a:gd name="connsiteX7992" fmla="*/ 5401110 w 8938307"/>
              <a:gd name="connsiteY7992" fmla="*/ 2051376 h 2993922"/>
              <a:gd name="connsiteX7993" fmla="*/ 5369339 w 8938307"/>
              <a:gd name="connsiteY7993" fmla="*/ 2040786 h 2993922"/>
              <a:gd name="connsiteX7994" fmla="*/ 5348158 w 8938307"/>
              <a:gd name="connsiteY7994" fmla="*/ 2030194 h 2993922"/>
              <a:gd name="connsiteX7995" fmla="*/ 5326977 w 8938307"/>
              <a:gd name="connsiteY7995" fmla="*/ 2030194 h 2993922"/>
              <a:gd name="connsiteX7996" fmla="*/ 5326977 w 8938307"/>
              <a:gd name="connsiteY7996" fmla="*/ 2019605 h 2993922"/>
              <a:gd name="connsiteX7997" fmla="*/ 5348158 w 8938307"/>
              <a:gd name="connsiteY7997" fmla="*/ 2009015 h 2993922"/>
              <a:gd name="connsiteX7998" fmla="*/ 5326977 w 8938307"/>
              <a:gd name="connsiteY7998" fmla="*/ 2009015 h 2993922"/>
              <a:gd name="connsiteX7999" fmla="*/ 5284614 w 8938307"/>
              <a:gd name="connsiteY7999" fmla="*/ 1998424 h 2993922"/>
              <a:gd name="connsiteX8000" fmla="*/ 5274025 w 8938307"/>
              <a:gd name="connsiteY8000" fmla="*/ 2009015 h 2993922"/>
              <a:gd name="connsiteX8001" fmla="*/ 5274025 w 8938307"/>
              <a:gd name="connsiteY8001" fmla="*/ 1998424 h 2993922"/>
              <a:gd name="connsiteX8002" fmla="*/ 5252844 w 8938307"/>
              <a:gd name="connsiteY8002" fmla="*/ 1998424 h 2993922"/>
              <a:gd name="connsiteX8003" fmla="*/ 5231662 w 8938307"/>
              <a:gd name="connsiteY8003" fmla="*/ 1998424 h 2993922"/>
              <a:gd name="connsiteX8004" fmla="*/ 5231662 w 8938307"/>
              <a:gd name="connsiteY8004" fmla="*/ 2009015 h 2993922"/>
              <a:gd name="connsiteX8005" fmla="*/ 5274025 w 8938307"/>
              <a:gd name="connsiteY8005" fmla="*/ 2024900 h 2993922"/>
              <a:gd name="connsiteX8006" fmla="*/ 5284614 w 8938307"/>
              <a:gd name="connsiteY8006" fmla="*/ 2035490 h 2993922"/>
              <a:gd name="connsiteX8007" fmla="*/ 5300500 w 8938307"/>
              <a:gd name="connsiteY8007" fmla="*/ 2051376 h 2993922"/>
              <a:gd name="connsiteX8008" fmla="*/ 5326977 w 8938307"/>
              <a:gd name="connsiteY8008" fmla="*/ 2061967 h 2993922"/>
              <a:gd name="connsiteX8009" fmla="*/ 5326977 w 8938307"/>
              <a:gd name="connsiteY8009" fmla="*/ 2051376 h 2993922"/>
              <a:gd name="connsiteX8010" fmla="*/ 5337566 w 8938307"/>
              <a:gd name="connsiteY8010" fmla="*/ 2040786 h 2993922"/>
              <a:gd name="connsiteX8011" fmla="*/ 5358748 w 8938307"/>
              <a:gd name="connsiteY8011" fmla="*/ 2051376 h 2993922"/>
              <a:gd name="connsiteX8012" fmla="*/ 5369339 w 8938307"/>
              <a:gd name="connsiteY8012" fmla="*/ 2056671 h 2993922"/>
              <a:gd name="connsiteX8013" fmla="*/ 5374634 w 8938307"/>
              <a:gd name="connsiteY8013" fmla="*/ 2061967 h 2993922"/>
              <a:gd name="connsiteX8014" fmla="*/ 5390518 w 8938307"/>
              <a:gd name="connsiteY8014" fmla="*/ 2061967 h 2993922"/>
              <a:gd name="connsiteX8015" fmla="*/ 5427586 w 8938307"/>
              <a:gd name="connsiteY8015" fmla="*/ 2077852 h 2993922"/>
              <a:gd name="connsiteX8016" fmla="*/ 5454062 w 8938307"/>
              <a:gd name="connsiteY8016" fmla="*/ 2104328 h 2993922"/>
              <a:gd name="connsiteX8017" fmla="*/ 5464652 w 8938307"/>
              <a:gd name="connsiteY8017" fmla="*/ 2109623 h 2993922"/>
              <a:gd name="connsiteX8018" fmla="*/ 5475243 w 8938307"/>
              <a:gd name="connsiteY8018" fmla="*/ 2114919 h 2993922"/>
              <a:gd name="connsiteX8019" fmla="*/ 5485833 w 8938307"/>
              <a:gd name="connsiteY8019" fmla="*/ 2114919 h 2993922"/>
              <a:gd name="connsiteX8020" fmla="*/ 5496423 w 8938307"/>
              <a:gd name="connsiteY8020" fmla="*/ 2114919 h 2993922"/>
              <a:gd name="connsiteX8021" fmla="*/ 5570556 w 8938307"/>
              <a:gd name="connsiteY8021" fmla="*/ 2146690 h 2993922"/>
              <a:gd name="connsiteX8022" fmla="*/ 5612918 w 8938307"/>
              <a:gd name="connsiteY8022" fmla="*/ 2157280 h 2993922"/>
              <a:gd name="connsiteX8023" fmla="*/ 5660574 w 8938307"/>
              <a:gd name="connsiteY8023" fmla="*/ 2167871 h 2993922"/>
              <a:gd name="connsiteX8024" fmla="*/ 5718822 w 8938307"/>
              <a:gd name="connsiteY8024" fmla="*/ 2189051 h 2993922"/>
              <a:gd name="connsiteX8025" fmla="*/ 5803545 w 8938307"/>
              <a:gd name="connsiteY8025" fmla="*/ 2231413 h 2993922"/>
              <a:gd name="connsiteX8026" fmla="*/ 5792954 w 8938307"/>
              <a:gd name="connsiteY8026" fmla="*/ 2231413 h 2993922"/>
              <a:gd name="connsiteX8027" fmla="*/ 5782364 w 8938307"/>
              <a:gd name="connsiteY8027" fmla="*/ 2231413 h 2993922"/>
              <a:gd name="connsiteX8028" fmla="*/ 5771774 w 8938307"/>
              <a:gd name="connsiteY8028" fmla="*/ 2220823 h 2993922"/>
              <a:gd name="connsiteX8029" fmla="*/ 5755888 w 8938307"/>
              <a:gd name="connsiteY8029" fmla="*/ 2215527 h 2993922"/>
              <a:gd name="connsiteX8030" fmla="*/ 5734708 w 8938307"/>
              <a:gd name="connsiteY8030" fmla="*/ 2204937 h 2993922"/>
              <a:gd name="connsiteX8031" fmla="*/ 5708232 w 8938307"/>
              <a:gd name="connsiteY8031" fmla="*/ 2199642 h 2993922"/>
              <a:gd name="connsiteX8032" fmla="*/ 5729412 w 8938307"/>
              <a:gd name="connsiteY8032" fmla="*/ 2220823 h 2993922"/>
              <a:gd name="connsiteX8033" fmla="*/ 5740002 w 8938307"/>
              <a:gd name="connsiteY8033" fmla="*/ 2220823 h 2993922"/>
              <a:gd name="connsiteX8034" fmla="*/ 5771774 w 8938307"/>
              <a:gd name="connsiteY8034" fmla="*/ 2236708 h 2993922"/>
              <a:gd name="connsiteX8035" fmla="*/ 5814135 w 8938307"/>
              <a:gd name="connsiteY8035" fmla="*/ 2242004 h 2993922"/>
              <a:gd name="connsiteX8036" fmla="*/ 5819430 w 8938307"/>
              <a:gd name="connsiteY8036" fmla="*/ 2236708 h 2993922"/>
              <a:gd name="connsiteX8037" fmla="*/ 5824726 w 8938307"/>
              <a:gd name="connsiteY8037" fmla="*/ 2231413 h 2993922"/>
              <a:gd name="connsiteX8038" fmla="*/ 5856497 w 8938307"/>
              <a:gd name="connsiteY8038" fmla="*/ 2242004 h 2993922"/>
              <a:gd name="connsiteX8039" fmla="*/ 5867087 w 8938307"/>
              <a:gd name="connsiteY8039" fmla="*/ 2257889 h 2993922"/>
              <a:gd name="connsiteX8040" fmla="*/ 5877678 w 8938307"/>
              <a:gd name="connsiteY8040" fmla="*/ 2268479 h 2993922"/>
              <a:gd name="connsiteX8041" fmla="*/ 5898860 w 8938307"/>
              <a:gd name="connsiteY8041" fmla="*/ 2273775 h 2993922"/>
              <a:gd name="connsiteX8042" fmla="*/ 5920039 w 8938307"/>
              <a:gd name="connsiteY8042" fmla="*/ 2273775 h 2993922"/>
              <a:gd name="connsiteX8043" fmla="*/ 5941220 w 8938307"/>
              <a:gd name="connsiteY8043" fmla="*/ 2284365 h 2993922"/>
              <a:gd name="connsiteX8044" fmla="*/ 5941220 w 8938307"/>
              <a:gd name="connsiteY8044" fmla="*/ 2294956 h 2993922"/>
              <a:gd name="connsiteX8045" fmla="*/ 5951812 w 8938307"/>
              <a:gd name="connsiteY8045" fmla="*/ 2305546 h 2993922"/>
              <a:gd name="connsiteX8046" fmla="*/ 5962401 w 8938307"/>
              <a:gd name="connsiteY8046" fmla="*/ 2310841 h 2993922"/>
              <a:gd name="connsiteX8047" fmla="*/ 5888268 w 8938307"/>
              <a:gd name="connsiteY8047" fmla="*/ 2305546 h 2993922"/>
              <a:gd name="connsiteX8048" fmla="*/ 5845908 w 8938307"/>
              <a:gd name="connsiteY8048" fmla="*/ 2305546 h 2993922"/>
              <a:gd name="connsiteX8049" fmla="*/ 5824726 w 8938307"/>
              <a:gd name="connsiteY8049" fmla="*/ 2294956 h 2993922"/>
              <a:gd name="connsiteX8050" fmla="*/ 5814135 w 8938307"/>
              <a:gd name="connsiteY8050" fmla="*/ 2294956 h 2993922"/>
              <a:gd name="connsiteX8051" fmla="*/ 5814135 w 8938307"/>
              <a:gd name="connsiteY8051" fmla="*/ 2305546 h 2993922"/>
              <a:gd name="connsiteX8052" fmla="*/ 5808840 w 8938307"/>
              <a:gd name="connsiteY8052" fmla="*/ 2316136 h 2993922"/>
              <a:gd name="connsiteX8053" fmla="*/ 5792954 w 8938307"/>
              <a:gd name="connsiteY8053" fmla="*/ 2305546 h 2993922"/>
              <a:gd name="connsiteX8054" fmla="*/ 5782364 w 8938307"/>
              <a:gd name="connsiteY8054" fmla="*/ 2305546 h 2993922"/>
              <a:gd name="connsiteX8055" fmla="*/ 5771774 w 8938307"/>
              <a:gd name="connsiteY8055" fmla="*/ 2305546 h 2993922"/>
              <a:gd name="connsiteX8056" fmla="*/ 5766478 w 8938307"/>
              <a:gd name="connsiteY8056" fmla="*/ 2294956 h 2993922"/>
              <a:gd name="connsiteX8057" fmla="*/ 5766478 w 8938307"/>
              <a:gd name="connsiteY8057" fmla="*/ 2284365 h 2993922"/>
              <a:gd name="connsiteX8058" fmla="*/ 5761183 w 8938307"/>
              <a:gd name="connsiteY8058" fmla="*/ 2294956 h 2993922"/>
              <a:gd name="connsiteX8059" fmla="*/ 5750593 w 8938307"/>
              <a:gd name="connsiteY8059" fmla="*/ 2284365 h 2993922"/>
              <a:gd name="connsiteX8060" fmla="*/ 5729412 w 8938307"/>
              <a:gd name="connsiteY8060" fmla="*/ 2284365 h 2993922"/>
              <a:gd name="connsiteX8061" fmla="*/ 5718822 w 8938307"/>
              <a:gd name="connsiteY8061" fmla="*/ 2284365 h 2993922"/>
              <a:gd name="connsiteX8062" fmla="*/ 5729412 w 8938307"/>
              <a:gd name="connsiteY8062" fmla="*/ 2273775 h 2993922"/>
              <a:gd name="connsiteX8063" fmla="*/ 5708232 w 8938307"/>
              <a:gd name="connsiteY8063" fmla="*/ 2263184 h 2993922"/>
              <a:gd name="connsiteX8064" fmla="*/ 5687051 w 8938307"/>
              <a:gd name="connsiteY8064" fmla="*/ 2263184 h 2993922"/>
              <a:gd name="connsiteX8065" fmla="*/ 5697641 w 8938307"/>
              <a:gd name="connsiteY8065" fmla="*/ 2273775 h 2993922"/>
              <a:gd name="connsiteX8066" fmla="*/ 5676460 w 8938307"/>
              <a:gd name="connsiteY8066" fmla="*/ 2273775 h 2993922"/>
              <a:gd name="connsiteX8067" fmla="*/ 5660574 w 8938307"/>
              <a:gd name="connsiteY8067" fmla="*/ 2273775 h 2993922"/>
              <a:gd name="connsiteX8068" fmla="*/ 5665870 w 8938307"/>
              <a:gd name="connsiteY8068" fmla="*/ 2284365 h 2993922"/>
              <a:gd name="connsiteX8069" fmla="*/ 5655279 w 8938307"/>
              <a:gd name="connsiteY8069" fmla="*/ 2294956 h 2993922"/>
              <a:gd name="connsiteX8070" fmla="*/ 5649984 w 8938307"/>
              <a:gd name="connsiteY8070" fmla="*/ 2284365 h 2993922"/>
              <a:gd name="connsiteX8071" fmla="*/ 5644689 w 8938307"/>
              <a:gd name="connsiteY8071" fmla="*/ 2273775 h 2993922"/>
              <a:gd name="connsiteX8072" fmla="*/ 5634099 w 8938307"/>
              <a:gd name="connsiteY8072" fmla="*/ 2263184 h 2993922"/>
              <a:gd name="connsiteX8073" fmla="*/ 5644689 w 8938307"/>
              <a:gd name="connsiteY8073" fmla="*/ 2252594 h 2993922"/>
              <a:gd name="connsiteX8074" fmla="*/ 5602327 w 8938307"/>
              <a:gd name="connsiteY8074" fmla="*/ 2242004 h 2993922"/>
              <a:gd name="connsiteX8075" fmla="*/ 5549375 w 8938307"/>
              <a:gd name="connsiteY8075" fmla="*/ 2242004 h 2993922"/>
              <a:gd name="connsiteX8076" fmla="*/ 5528195 w 8938307"/>
              <a:gd name="connsiteY8076" fmla="*/ 2242004 h 2993922"/>
              <a:gd name="connsiteX8077" fmla="*/ 5549375 w 8938307"/>
              <a:gd name="connsiteY8077" fmla="*/ 2247298 h 2993922"/>
              <a:gd name="connsiteX8078" fmla="*/ 5559966 w 8938307"/>
              <a:gd name="connsiteY8078" fmla="*/ 2252594 h 2993922"/>
              <a:gd name="connsiteX8079" fmla="*/ 5549375 w 8938307"/>
              <a:gd name="connsiteY8079" fmla="*/ 2263184 h 2993922"/>
              <a:gd name="connsiteX8080" fmla="*/ 5507014 w 8938307"/>
              <a:gd name="connsiteY8080" fmla="*/ 2252594 h 2993922"/>
              <a:gd name="connsiteX8081" fmla="*/ 5507014 w 8938307"/>
              <a:gd name="connsiteY8081" fmla="*/ 2242004 h 2993922"/>
              <a:gd name="connsiteX8082" fmla="*/ 5496423 w 8938307"/>
              <a:gd name="connsiteY8082" fmla="*/ 2220823 h 2993922"/>
              <a:gd name="connsiteX8083" fmla="*/ 5485833 w 8938307"/>
              <a:gd name="connsiteY8083" fmla="*/ 2210232 h 2993922"/>
              <a:gd name="connsiteX8084" fmla="*/ 5443471 w 8938307"/>
              <a:gd name="connsiteY8084" fmla="*/ 2210232 h 2993922"/>
              <a:gd name="connsiteX8085" fmla="*/ 5422291 w 8938307"/>
              <a:gd name="connsiteY8085" fmla="*/ 2220823 h 2993922"/>
              <a:gd name="connsiteX8086" fmla="*/ 5432881 w 8938307"/>
              <a:gd name="connsiteY8086" fmla="*/ 2220823 h 2993922"/>
              <a:gd name="connsiteX8087" fmla="*/ 5454062 w 8938307"/>
              <a:gd name="connsiteY8087" fmla="*/ 2231413 h 2993922"/>
              <a:gd name="connsiteX8088" fmla="*/ 5454062 w 8938307"/>
              <a:gd name="connsiteY8088" fmla="*/ 2242004 h 2993922"/>
              <a:gd name="connsiteX8089" fmla="*/ 5422291 w 8938307"/>
              <a:gd name="connsiteY8089" fmla="*/ 2231413 h 2993922"/>
              <a:gd name="connsiteX8090" fmla="*/ 5385224 w 8938307"/>
              <a:gd name="connsiteY8090" fmla="*/ 2231413 h 2993922"/>
              <a:gd name="connsiteX8091" fmla="*/ 5379929 w 8938307"/>
              <a:gd name="connsiteY8091" fmla="*/ 2220823 h 2993922"/>
              <a:gd name="connsiteX8092" fmla="*/ 5390518 w 8938307"/>
              <a:gd name="connsiteY8092" fmla="*/ 2210232 h 2993922"/>
              <a:gd name="connsiteX8093" fmla="*/ 5401110 w 8938307"/>
              <a:gd name="connsiteY8093" fmla="*/ 2199642 h 2993922"/>
              <a:gd name="connsiteX8094" fmla="*/ 5411700 w 8938307"/>
              <a:gd name="connsiteY8094" fmla="*/ 2199642 h 2993922"/>
              <a:gd name="connsiteX8095" fmla="*/ 5416996 w 8938307"/>
              <a:gd name="connsiteY8095" fmla="*/ 2199642 h 2993922"/>
              <a:gd name="connsiteX8096" fmla="*/ 5422291 w 8938307"/>
              <a:gd name="connsiteY8096" fmla="*/ 2194346 h 2993922"/>
              <a:gd name="connsiteX8097" fmla="*/ 5411700 w 8938307"/>
              <a:gd name="connsiteY8097" fmla="*/ 2189051 h 2993922"/>
              <a:gd name="connsiteX8098" fmla="*/ 5390518 w 8938307"/>
              <a:gd name="connsiteY8098" fmla="*/ 2189051 h 2993922"/>
              <a:gd name="connsiteX8099" fmla="*/ 5369339 w 8938307"/>
              <a:gd name="connsiteY8099" fmla="*/ 2183756 h 2993922"/>
              <a:gd name="connsiteX8100" fmla="*/ 5358748 w 8938307"/>
              <a:gd name="connsiteY8100" fmla="*/ 2178461 h 2993922"/>
              <a:gd name="connsiteX8101" fmla="*/ 5305796 w 8938307"/>
              <a:gd name="connsiteY8101" fmla="*/ 2167871 h 2993922"/>
              <a:gd name="connsiteX8102" fmla="*/ 5295206 w 8938307"/>
              <a:gd name="connsiteY8102" fmla="*/ 2167871 h 2993922"/>
              <a:gd name="connsiteX8103" fmla="*/ 5326977 w 8938307"/>
              <a:gd name="connsiteY8103" fmla="*/ 2189051 h 2993922"/>
              <a:gd name="connsiteX8104" fmla="*/ 5326977 w 8938307"/>
              <a:gd name="connsiteY8104" fmla="*/ 2210232 h 2993922"/>
              <a:gd name="connsiteX8105" fmla="*/ 5279320 w 8938307"/>
              <a:gd name="connsiteY8105" fmla="*/ 2204937 h 2993922"/>
              <a:gd name="connsiteX8106" fmla="*/ 5263434 w 8938307"/>
              <a:gd name="connsiteY8106" fmla="*/ 2199642 h 2993922"/>
              <a:gd name="connsiteX8107" fmla="*/ 5242254 w 8938307"/>
              <a:gd name="connsiteY8107" fmla="*/ 2199642 h 2993922"/>
              <a:gd name="connsiteX8108" fmla="*/ 5231662 w 8938307"/>
              <a:gd name="connsiteY8108" fmla="*/ 2189051 h 2993922"/>
              <a:gd name="connsiteX8109" fmla="*/ 5221073 w 8938307"/>
              <a:gd name="connsiteY8109" fmla="*/ 2178461 h 2993922"/>
              <a:gd name="connsiteX8110" fmla="*/ 5157530 w 8938307"/>
              <a:gd name="connsiteY8110" fmla="*/ 2167871 h 2993922"/>
              <a:gd name="connsiteX8111" fmla="*/ 5178710 w 8938307"/>
              <a:gd name="connsiteY8111" fmla="*/ 2189051 h 2993922"/>
              <a:gd name="connsiteX8112" fmla="*/ 5189302 w 8938307"/>
              <a:gd name="connsiteY8112" fmla="*/ 2199642 h 2993922"/>
              <a:gd name="connsiteX8113" fmla="*/ 5178710 w 8938307"/>
              <a:gd name="connsiteY8113" fmla="*/ 2199642 h 2993922"/>
              <a:gd name="connsiteX8114" fmla="*/ 5168121 w 8938307"/>
              <a:gd name="connsiteY8114" fmla="*/ 2199642 h 2993922"/>
              <a:gd name="connsiteX8115" fmla="*/ 5146940 w 8938307"/>
              <a:gd name="connsiteY8115" fmla="*/ 2189051 h 2993922"/>
              <a:gd name="connsiteX8116" fmla="*/ 5115169 w 8938307"/>
              <a:gd name="connsiteY8116" fmla="*/ 2189051 h 2993922"/>
              <a:gd name="connsiteX8117" fmla="*/ 5115169 w 8938307"/>
              <a:gd name="connsiteY8117" fmla="*/ 2178461 h 2993922"/>
              <a:gd name="connsiteX8118" fmla="*/ 5104578 w 8938307"/>
              <a:gd name="connsiteY8118" fmla="*/ 2167871 h 2993922"/>
              <a:gd name="connsiteX8119" fmla="*/ 5136350 w 8938307"/>
              <a:gd name="connsiteY8119" fmla="*/ 2178461 h 2993922"/>
              <a:gd name="connsiteX8120" fmla="*/ 5146940 w 8938307"/>
              <a:gd name="connsiteY8120" fmla="*/ 2178461 h 2993922"/>
              <a:gd name="connsiteX8121" fmla="*/ 5115169 w 8938307"/>
              <a:gd name="connsiteY8121" fmla="*/ 2157280 h 2993922"/>
              <a:gd name="connsiteX8122" fmla="*/ 5083398 w 8938307"/>
              <a:gd name="connsiteY8122" fmla="*/ 2167871 h 2993922"/>
              <a:gd name="connsiteX8123" fmla="*/ 5072806 w 8938307"/>
              <a:gd name="connsiteY8123" fmla="*/ 2167871 h 2993922"/>
              <a:gd name="connsiteX8124" fmla="*/ 5051626 w 8938307"/>
              <a:gd name="connsiteY8124" fmla="*/ 2167871 h 2993922"/>
              <a:gd name="connsiteX8125" fmla="*/ 5041036 w 8938307"/>
              <a:gd name="connsiteY8125" fmla="*/ 2162575 h 2993922"/>
              <a:gd name="connsiteX8126" fmla="*/ 5046332 w 8938307"/>
              <a:gd name="connsiteY8126" fmla="*/ 2157280 h 2993922"/>
              <a:gd name="connsiteX8127" fmla="*/ 5062217 w 8938307"/>
              <a:gd name="connsiteY8127" fmla="*/ 2157280 h 2993922"/>
              <a:gd name="connsiteX8128" fmla="*/ 5072806 w 8938307"/>
              <a:gd name="connsiteY8128" fmla="*/ 2157280 h 2993922"/>
              <a:gd name="connsiteX8129" fmla="*/ 5030446 w 8938307"/>
              <a:gd name="connsiteY8129" fmla="*/ 2136099 h 2993922"/>
              <a:gd name="connsiteX8130" fmla="*/ 4988084 w 8938307"/>
              <a:gd name="connsiteY8130" fmla="*/ 2136099 h 2993922"/>
              <a:gd name="connsiteX8131" fmla="*/ 4998674 w 8938307"/>
              <a:gd name="connsiteY8131" fmla="*/ 2125509 h 2993922"/>
              <a:gd name="connsiteX8132" fmla="*/ 4966902 w 8938307"/>
              <a:gd name="connsiteY8132" fmla="*/ 2136099 h 2993922"/>
              <a:gd name="connsiteX8133" fmla="*/ 4966902 w 8938307"/>
              <a:gd name="connsiteY8133" fmla="*/ 2125509 h 2993922"/>
              <a:gd name="connsiteX8134" fmla="*/ 4940428 w 8938307"/>
              <a:gd name="connsiteY8134" fmla="*/ 2125509 h 2993922"/>
              <a:gd name="connsiteX8135" fmla="*/ 4924540 w 8938307"/>
              <a:gd name="connsiteY8135" fmla="*/ 2114919 h 2993922"/>
              <a:gd name="connsiteX8136" fmla="*/ 4977492 w 8938307"/>
              <a:gd name="connsiteY8136" fmla="*/ 2114919 h 2993922"/>
              <a:gd name="connsiteX8137" fmla="*/ 5051626 w 8938307"/>
              <a:gd name="connsiteY8137" fmla="*/ 2114919 h 2993922"/>
              <a:gd name="connsiteX8138" fmla="*/ 5051626 w 8938307"/>
              <a:gd name="connsiteY8138" fmla="*/ 2104328 h 2993922"/>
              <a:gd name="connsiteX8139" fmla="*/ 5025150 w 8938307"/>
              <a:gd name="connsiteY8139" fmla="*/ 2109623 h 2993922"/>
              <a:gd name="connsiteX8140" fmla="*/ 4998674 w 8938307"/>
              <a:gd name="connsiteY8140" fmla="*/ 2109623 h 2993922"/>
              <a:gd name="connsiteX8141" fmla="*/ 4988084 w 8938307"/>
              <a:gd name="connsiteY8141" fmla="*/ 2104328 h 2993922"/>
              <a:gd name="connsiteX8142" fmla="*/ 4956312 w 8938307"/>
              <a:gd name="connsiteY8142" fmla="*/ 2093738 h 2993922"/>
              <a:gd name="connsiteX8143" fmla="*/ 4924540 w 8938307"/>
              <a:gd name="connsiteY8143" fmla="*/ 2072557 h 2993922"/>
              <a:gd name="connsiteX8144" fmla="*/ 4913950 w 8938307"/>
              <a:gd name="connsiteY8144" fmla="*/ 2061967 h 2993922"/>
              <a:gd name="connsiteX8145" fmla="*/ 4903360 w 8938307"/>
              <a:gd name="connsiteY8145" fmla="*/ 2061967 h 2993922"/>
              <a:gd name="connsiteX8146" fmla="*/ 4876884 w 8938307"/>
              <a:gd name="connsiteY8146" fmla="*/ 2056671 h 2993922"/>
              <a:gd name="connsiteX8147" fmla="*/ 4860998 w 8938307"/>
              <a:gd name="connsiteY8147" fmla="*/ 2051376 h 2993922"/>
              <a:gd name="connsiteX8148" fmla="*/ 4839818 w 8938307"/>
              <a:gd name="connsiteY8148" fmla="*/ 2051376 h 2993922"/>
              <a:gd name="connsiteX8149" fmla="*/ 4808046 w 8938307"/>
              <a:gd name="connsiteY8149" fmla="*/ 2040786 h 2993922"/>
              <a:gd name="connsiteX8150" fmla="*/ 4797456 w 8938307"/>
              <a:gd name="connsiteY8150" fmla="*/ 2040786 h 2993922"/>
              <a:gd name="connsiteX8151" fmla="*/ 4786866 w 8938307"/>
              <a:gd name="connsiteY8151" fmla="*/ 2040786 h 2993922"/>
              <a:gd name="connsiteX8152" fmla="*/ 4765684 w 8938307"/>
              <a:gd name="connsiteY8152" fmla="*/ 2030194 h 2993922"/>
              <a:gd name="connsiteX8153" fmla="*/ 4760390 w 8938307"/>
              <a:gd name="connsiteY8153" fmla="*/ 2035490 h 2993922"/>
              <a:gd name="connsiteX8154" fmla="*/ 4755094 w 8938307"/>
              <a:gd name="connsiteY8154" fmla="*/ 2030194 h 2993922"/>
              <a:gd name="connsiteX8155" fmla="*/ 4744504 w 8938307"/>
              <a:gd name="connsiteY8155" fmla="*/ 2030194 h 2993922"/>
              <a:gd name="connsiteX8156" fmla="*/ 4723324 w 8938307"/>
              <a:gd name="connsiteY8156" fmla="*/ 2024900 h 2993922"/>
              <a:gd name="connsiteX8157" fmla="*/ 4712732 w 8938307"/>
              <a:gd name="connsiteY8157" fmla="*/ 2019605 h 2993922"/>
              <a:gd name="connsiteX8158" fmla="*/ 4649190 w 8938307"/>
              <a:gd name="connsiteY8158" fmla="*/ 1998424 h 2993922"/>
              <a:gd name="connsiteX8159" fmla="*/ 4612124 w 8938307"/>
              <a:gd name="connsiteY8159" fmla="*/ 1998424 h 2993922"/>
              <a:gd name="connsiteX8160" fmla="*/ 4585647 w 8938307"/>
              <a:gd name="connsiteY8160" fmla="*/ 1998424 h 2993922"/>
              <a:gd name="connsiteX8161" fmla="*/ 4575058 w 8938307"/>
              <a:gd name="connsiteY8161" fmla="*/ 1998424 h 2993922"/>
              <a:gd name="connsiteX8162" fmla="*/ 4543286 w 8938307"/>
              <a:gd name="connsiteY8162" fmla="*/ 1987834 h 2993922"/>
              <a:gd name="connsiteX8163" fmla="*/ 4532695 w 8938307"/>
              <a:gd name="connsiteY8163" fmla="*/ 1982538 h 2993922"/>
              <a:gd name="connsiteX8164" fmla="*/ 4522106 w 8938307"/>
              <a:gd name="connsiteY8164" fmla="*/ 1977242 h 2993922"/>
              <a:gd name="connsiteX8165" fmla="*/ 4500924 w 8938307"/>
              <a:gd name="connsiteY8165" fmla="*/ 1966653 h 2993922"/>
              <a:gd name="connsiteX8166" fmla="*/ 4490334 w 8938307"/>
              <a:gd name="connsiteY8166" fmla="*/ 1961357 h 2993922"/>
              <a:gd name="connsiteX8167" fmla="*/ 4490334 w 8938307"/>
              <a:gd name="connsiteY8167" fmla="*/ 1956063 h 2993922"/>
              <a:gd name="connsiteX8168" fmla="*/ 4479743 w 8938307"/>
              <a:gd name="connsiteY8168" fmla="*/ 1945472 h 2993922"/>
              <a:gd name="connsiteX8169" fmla="*/ 4458562 w 8938307"/>
              <a:gd name="connsiteY8169" fmla="*/ 1934882 h 2993922"/>
              <a:gd name="connsiteX8170" fmla="*/ 4474449 w 8938307"/>
              <a:gd name="connsiteY8170" fmla="*/ 1924290 h 2993922"/>
              <a:gd name="connsiteX8171" fmla="*/ 4490334 w 8938307"/>
              <a:gd name="connsiteY8171" fmla="*/ 1924290 h 2993922"/>
              <a:gd name="connsiteX8172" fmla="*/ 4500924 w 8938307"/>
              <a:gd name="connsiteY8172" fmla="*/ 1934882 h 2993922"/>
              <a:gd name="connsiteX8173" fmla="*/ 4522106 w 8938307"/>
              <a:gd name="connsiteY8173" fmla="*/ 1934882 h 2993922"/>
              <a:gd name="connsiteX8174" fmla="*/ 4553876 w 8938307"/>
              <a:gd name="connsiteY8174" fmla="*/ 1934882 h 2993922"/>
              <a:gd name="connsiteX8175" fmla="*/ 4532695 w 8938307"/>
              <a:gd name="connsiteY8175" fmla="*/ 1924290 h 2993922"/>
              <a:gd name="connsiteX8176" fmla="*/ 4500924 w 8938307"/>
              <a:gd name="connsiteY8176" fmla="*/ 1913701 h 2993922"/>
              <a:gd name="connsiteX8177" fmla="*/ 4500924 w 8938307"/>
              <a:gd name="connsiteY8177" fmla="*/ 1903111 h 2993922"/>
              <a:gd name="connsiteX8178" fmla="*/ 4458562 w 8938307"/>
              <a:gd name="connsiteY8178" fmla="*/ 1903111 h 2993922"/>
              <a:gd name="connsiteX8179" fmla="*/ 4447972 w 8938307"/>
              <a:gd name="connsiteY8179" fmla="*/ 1913701 h 2993922"/>
              <a:gd name="connsiteX8180" fmla="*/ 4442676 w 8938307"/>
              <a:gd name="connsiteY8180" fmla="*/ 1918996 h 2993922"/>
              <a:gd name="connsiteX8181" fmla="*/ 4437382 w 8938307"/>
              <a:gd name="connsiteY8181" fmla="*/ 1913701 h 2993922"/>
              <a:gd name="connsiteX8182" fmla="*/ 4437382 w 8938307"/>
              <a:gd name="connsiteY8182" fmla="*/ 1924290 h 2993922"/>
              <a:gd name="connsiteX8183" fmla="*/ 4426791 w 8938307"/>
              <a:gd name="connsiteY8183" fmla="*/ 1924290 h 2993922"/>
              <a:gd name="connsiteX8184" fmla="*/ 4395020 w 8938307"/>
              <a:gd name="connsiteY8184" fmla="*/ 1913701 h 2993922"/>
              <a:gd name="connsiteX8185" fmla="*/ 4384430 w 8938307"/>
              <a:gd name="connsiteY8185" fmla="*/ 1924290 h 2993922"/>
              <a:gd name="connsiteX8186" fmla="*/ 4405610 w 8938307"/>
              <a:gd name="connsiteY8186" fmla="*/ 1934882 h 2993922"/>
              <a:gd name="connsiteX8187" fmla="*/ 4426791 w 8938307"/>
              <a:gd name="connsiteY8187" fmla="*/ 1945472 h 2993922"/>
              <a:gd name="connsiteX8188" fmla="*/ 4421497 w 8938307"/>
              <a:gd name="connsiteY8188" fmla="*/ 1945472 h 2993922"/>
              <a:gd name="connsiteX8189" fmla="*/ 4416202 w 8938307"/>
              <a:gd name="connsiteY8189" fmla="*/ 1945472 h 2993922"/>
              <a:gd name="connsiteX8190" fmla="*/ 4384430 w 8938307"/>
              <a:gd name="connsiteY8190" fmla="*/ 1940176 h 2993922"/>
              <a:gd name="connsiteX8191" fmla="*/ 4357954 w 8938307"/>
              <a:gd name="connsiteY8191" fmla="*/ 1929586 h 2993922"/>
              <a:gd name="connsiteX8192" fmla="*/ 4331478 w 8938307"/>
              <a:gd name="connsiteY8192" fmla="*/ 1924290 h 2993922"/>
              <a:gd name="connsiteX8193" fmla="*/ 4320887 w 8938307"/>
              <a:gd name="connsiteY8193" fmla="*/ 1913701 h 2993922"/>
              <a:gd name="connsiteX8194" fmla="*/ 4331478 w 8938307"/>
              <a:gd name="connsiteY8194" fmla="*/ 1892520 h 2993922"/>
              <a:gd name="connsiteX8195" fmla="*/ 4336772 w 8938307"/>
              <a:gd name="connsiteY8195" fmla="*/ 1881930 h 2993922"/>
              <a:gd name="connsiteX8196" fmla="*/ 4352658 w 8938307"/>
              <a:gd name="connsiteY8196" fmla="*/ 1881930 h 2993922"/>
              <a:gd name="connsiteX8197" fmla="*/ 4363249 w 8938307"/>
              <a:gd name="connsiteY8197" fmla="*/ 1871338 h 2993922"/>
              <a:gd name="connsiteX8198" fmla="*/ 4352658 w 8938307"/>
              <a:gd name="connsiteY8198" fmla="*/ 1866044 h 2993922"/>
              <a:gd name="connsiteX8199" fmla="*/ 4336772 w 8938307"/>
              <a:gd name="connsiteY8199" fmla="*/ 1860749 h 2993922"/>
              <a:gd name="connsiteX8200" fmla="*/ 4320887 w 8938307"/>
              <a:gd name="connsiteY8200" fmla="*/ 1860749 h 2993922"/>
              <a:gd name="connsiteX8201" fmla="*/ 4305002 w 8938307"/>
              <a:gd name="connsiteY8201" fmla="*/ 1850157 h 2993922"/>
              <a:gd name="connsiteX8202" fmla="*/ 4289116 w 8938307"/>
              <a:gd name="connsiteY8202" fmla="*/ 1850157 h 2993922"/>
              <a:gd name="connsiteX8203" fmla="*/ 4257345 w 8938307"/>
              <a:gd name="connsiteY8203" fmla="*/ 1834272 h 2993922"/>
              <a:gd name="connsiteX8204" fmla="*/ 4246754 w 8938307"/>
              <a:gd name="connsiteY8204" fmla="*/ 1839567 h 2993922"/>
              <a:gd name="connsiteX8205" fmla="*/ 4246754 w 8938307"/>
              <a:gd name="connsiteY8205" fmla="*/ 1850157 h 2993922"/>
              <a:gd name="connsiteX8206" fmla="*/ 4257345 w 8938307"/>
              <a:gd name="connsiteY8206" fmla="*/ 1860749 h 2993922"/>
              <a:gd name="connsiteX8207" fmla="*/ 4267935 w 8938307"/>
              <a:gd name="connsiteY8207" fmla="*/ 1860749 h 2993922"/>
              <a:gd name="connsiteX8208" fmla="*/ 4278526 w 8938307"/>
              <a:gd name="connsiteY8208" fmla="*/ 1871338 h 2993922"/>
              <a:gd name="connsiteX8209" fmla="*/ 4278526 w 8938307"/>
              <a:gd name="connsiteY8209" fmla="*/ 1881930 h 2993922"/>
              <a:gd name="connsiteX8210" fmla="*/ 4246754 w 8938307"/>
              <a:gd name="connsiteY8210" fmla="*/ 1871338 h 2993922"/>
              <a:gd name="connsiteX8211" fmla="*/ 4225574 w 8938307"/>
              <a:gd name="connsiteY8211" fmla="*/ 1860749 h 2993922"/>
              <a:gd name="connsiteX8212" fmla="*/ 4246754 w 8938307"/>
              <a:gd name="connsiteY8212" fmla="*/ 1860749 h 2993922"/>
              <a:gd name="connsiteX8213" fmla="*/ 4225574 w 8938307"/>
              <a:gd name="connsiteY8213" fmla="*/ 1850157 h 2993922"/>
              <a:gd name="connsiteX8214" fmla="*/ 4209688 w 8938307"/>
              <a:gd name="connsiteY8214" fmla="*/ 1850157 h 2993922"/>
              <a:gd name="connsiteX8215" fmla="*/ 4204393 w 8938307"/>
              <a:gd name="connsiteY8215" fmla="*/ 1860749 h 2993922"/>
              <a:gd name="connsiteX8216" fmla="*/ 4193802 w 8938307"/>
              <a:gd name="connsiteY8216" fmla="*/ 1871338 h 2993922"/>
              <a:gd name="connsiteX8217" fmla="*/ 4246754 w 8938307"/>
              <a:gd name="connsiteY8217" fmla="*/ 1881930 h 2993922"/>
              <a:gd name="connsiteX8218" fmla="*/ 4267935 w 8938307"/>
              <a:gd name="connsiteY8218" fmla="*/ 1903111 h 2993922"/>
              <a:gd name="connsiteX8219" fmla="*/ 4214983 w 8938307"/>
              <a:gd name="connsiteY8219" fmla="*/ 1892520 h 2993922"/>
              <a:gd name="connsiteX8220" fmla="*/ 4183212 w 8938307"/>
              <a:gd name="connsiteY8220" fmla="*/ 1887224 h 2993922"/>
              <a:gd name="connsiteX8221" fmla="*/ 4151441 w 8938307"/>
              <a:gd name="connsiteY8221" fmla="*/ 1871338 h 2993922"/>
              <a:gd name="connsiteX8222" fmla="*/ 4140850 w 8938307"/>
              <a:gd name="connsiteY8222" fmla="*/ 1860749 h 2993922"/>
              <a:gd name="connsiteX8223" fmla="*/ 4162031 w 8938307"/>
              <a:gd name="connsiteY8223" fmla="*/ 1860749 h 2993922"/>
              <a:gd name="connsiteX8224" fmla="*/ 4156736 w 8938307"/>
              <a:gd name="connsiteY8224" fmla="*/ 1844863 h 2993922"/>
              <a:gd name="connsiteX8225" fmla="*/ 4162031 w 8938307"/>
              <a:gd name="connsiteY8225" fmla="*/ 1839567 h 2993922"/>
              <a:gd name="connsiteX8226" fmla="*/ 4140850 w 8938307"/>
              <a:gd name="connsiteY8226" fmla="*/ 1839567 h 2993922"/>
              <a:gd name="connsiteX8227" fmla="*/ 4124964 w 8938307"/>
              <a:gd name="connsiteY8227" fmla="*/ 1834272 h 2993922"/>
              <a:gd name="connsiteX8228" fmla="*/ 4119669 w 8938307"/>
              <a:gd name="connsiteY8228" fmla="*/ 1828978 h 2993922"/>
              <a:gd name="connsiteX8229" fmla="*/ 4130260 w 8938307"/>
              <a:gd name="connsiteY8229" fmla="*/ 1828978 h 2993922"/>
              <a:gd name="connsiteX8230" fmla="*/ 4119669 w 8938307"/>
              <a:gd name="connsiteY8230" fmla="*/ 1818386 h 2993922"/>
              <a:gd name="connsiteX8231" fmla="*/ 4098489 w 8938307"/>
              <a:gd name="connsiteY8231" fmla="*/ 1828978 h 2993922"/>
              <a:gd name="connsiteX8232" fmla="*/ 4087898 w 8938307"/>
              <a:gd name="connsiteY8232" fmla="*/ 1828978 h 2993922"/>
              <a:gd name="connsiteX8233" fmla="*/ 4077308 w 8938307"/>
              <a:gd name="connsiteY8233" fmla="*/ 1828978 h 2993922"/>
              <a:gd name="connsiteX8234" fmla="*/ 4087898 w 8938307"/>
              <a:gd name="connsiteY8234" fmla="*/ 1839567 h 2993922"/>
              <a:gd name="connsiteX8235" fmla="*/ 4098489 w 8938307"/>
              <a:gd name="connsiteY8235" fmla="*/ 1850157 h 2993922"/>
              <a:gd name="connsiteX8236" fmla="*/ 4066717 w 8938307"/>
              <a:gd name="connsiteY8236" fmla="*/ 1839567 h 2993922"/>
              <a:gd name="connsiteX8237" fmla="*/ 4056127 w 8938307"/>
              <a:gd name="connsiteY8237" fmla="*/ 1839567 h 2993922"/>
              <a:gd name="connsiteX8238" fmla="*/ 4050832 w 8938307"/>
              <a:gd name="connsiteY8238" fmla="*/ 1850157 h 2993922"/>
              <a:gd name="connsiteX8239" fmla="*/ 4045537 w 8938307"/>
              <a:gd name="connsiteY8239" fmla="*/ 1855453 h 2993922"/>
              <a:gd name="connsiteX8240" fmla="*/ 4013765 w 8938307"/>
              <a:gd name="connsiteY8240" fmla="*/ 1860749 h 2993922"/>
              <a:gd name="connsiteX8241" fmla="*/ 3987290 w 8938307"/>
              <a:gd name="connsiteY8241" fmla="*/ 1860749 h 2993922"/>
              <a:gd name="connsiteX8242" fmla="*/ 3971404 w 8938307"/>
              <a:gd name="connsiteY8242" fmla="*/ 1860749 h 2993922"/>
              <a:gd name="connsiteX8243" fmla="*/ 3907860 w 8938307"/>
              <a:gd name="connsiteY8243" fmla="*/ 1839567 h 2993922"/>
              <a:gd name="connsiteX8244" fmla="*/ 3886681 w 8938307"/>
              <a:gd name="connsiteY8244" fmla="*/ 1828978 h 2993922"/>
              <a:gd name="connsiteX8245" fmla="*/ 3876090 w 8938307"/>
              <a:gd name="connsiteY8245" fmla="*/ 1823682 h 2993922"/>
              <a:gd name="connsiteX8246" fmla="*/ 3865500 w 8938307"/>
              <a:gd name="connsiteY8246" fmla="*/ 1818386 h 2993922"/>
              <a:gd name="connsiteX8247" fmla="*/ 3844319 w 8938307"/>
              <a:gd name="connsiteY8247" fmla="*/ 1818386 h 2993922"/>
              <a:gd name="connsiteX8248" fmla="*/ 3823138 w 8938307"/>
              <a:gd name="connsiteY8248" fmla="*/ 1807797 h 2993922"/>
              <a:gd name="connsiteX8249" fmla="*/ 3759596 w 8938307"/>
              <a:gd name="connsiteY8249" fmla="*/ 1786615 h 2993922"/>
              <a:gd name="connsiteX8250" fmla="*/ 3770186 w 8938307"/>
              <a:gd name="connsiteY8250" fmla="*/ 1786615 h 2993922"/>
              <a:gd name="connsiteX8251" fmla="*/ 3791367 w 8938307"/>
              <a:gd name="connsiteY8251" fmla="*/ 1786615 h 2993922"/>
              <a:gd name="connsiteX8252" fmla="*/ 3770186 w 8938307"/>
              <a:gd name="connsiteY8252" fmla="*/ 1776026 h 2993922"/>
              <a:gd name="connsiteX8253" fmla="*/ 3749004 w 8938307"/>
              <a:gd name="connsiteY8253" fmla="*/ 1765434 h 2993922"/>
              <a:gd name="connsiteX8254" fmla="*/ 3706644 w 8938307"/>
              <a:gd name="connsiteY8254" fmla="*/ 1744253 h 2993922"/>
              <a:gd name="connsiteX8255" fmla="*/ 3733119 w 8938307"/>
              <a:gd name="connsiteY8255" fmla="*/ 1749549 h 2993922"/>
              <a:gd name="connsiteX8256" fmla="*/ 3770186 w 8938307"/>
              <a:gd name="connsiteY8256" fmla="*/ 1744253 h 2993922"/>
              <a:gd name="connsiteX8257" fmla="*/ 3817842 w 8938307"/>
              <a:gd name="connsiteY8257" fmla="*/ 1701893 h 2993922"/>
              <a:gd name="connsiteX8258" fmla="*/ 3727824 w 8938307"/>
              <a:gd name="connsiteY8258" fmla="*/ 1670122 h 2993922"/>
              <a:gd name="connsiteX8259" fmla="*/ 3696052 w 8938307"/>
              <a:gd name="connsiteY8259" fmla="*/ 1659530 h 2993922"/>
              <a:gd name="connsiteX8260" fmla="*/ 3669578 w 8938307"/>
              <a:gd name="connsiteY8260" fmla="*/ 1654235 h 2993922"/>
              <a:gd name="connsiteX8261" fmla="*/ 3643100 w 8938307"/>
              <a:gd name="connsiteY8261" fmla="*/ 1648940 h 2993922"/>
              <a:gd name="connsiteX8262" fmla="*/ 3621920 w 8938307"/>
              <a:gd name="connsiteY8262" fmla="*/ 1638349 h 2993922"/>
              <a:gd name="connsiteX8263" fmla="*/ 3579559 w 8938307"/>
              <a:gd name="connsiteY8263" fmla="*/ 1627759 h 2993922"/>
              <a:gd name="connsiteX8264" fmla="*/ 3574263 w 8938307"/>
              <a:gd name="connsiteY8264" fmla="*/ 1622464 h 2993922"/>
              <a:gd name="connsiteX8265" fmla="*/ 3568968 w 8938307"/>
              <a:gd name="connsiteY8265" fmla="*/ 1617170 h 2993922"/>
              <a:gd name="connsiteX8266" fmla="*/ 3553082 w 8938307"/>
              <a:gd name="connsiteY8266" fmla="*/ 1611874 h 2993922"/>
              <a:gd name="connsiteX8267" fmla="*/ 3537196 w 8938307"/>
              <a:gd name="connsiteY8267" fmla="*/ 1606578 h 2993922"/>
              <a:gd name="connsiteX8268" fmla="*/ 3500130 w 8938307"/>
              <a:gd name="connsiteY8268" fmla="*/ 1595988 h 2993922"/>
              <a:gd name="connsiteX8269" fmla="*/ 3441882 w 8938307"/>
              <a:gd name="connsiteY8269" fmla="*/ 1564218 h 2993922"/>
              <a:gd name="connsiteX8270" fmla="*/ 3425997 w 8938307"/>
              <a:gd name="connsiteY8270" fmla="*/ 1564218 h 2993922"/>
              <a:gd name="connsiteX8271" fmla="*/ 3415408 w 8938307"/>
              <a:gd name="connsiteY8271" fmla="*/ 1564218 h 2993922"/>
              <a:gd name="connsiteX8272" fmla="*/ 3404817 w 8938307"/>
              <a:gd name="connsiteY8272" fmla="*/ 1564218 h 2993922"/>
              <a:gd name="connsiteX8273" fmla="*/ 3399522 w 8938307"/>
              <a:gd name="connsiteY8273" fmla="*/ 1553626 h 2993922"/>
              <a:gd name="connsiteX8274" fmla="*/ 3367751 w 8938307"/>
              <a:gd name="connsiteY8274" fmla="*/ 1543036 h 2993922"/>
              <a:gd name="connsiteX8275" fmla="*/ 3346570 w 8938307"/>
              <a:gd name="connsiteY8275" fmla="*/ 1543036 h 2993922"/>
              <a:gd name="connsiteX8276" fmla="*/ 3325389 w 8938307"/>
              <a:gd name="connsiteY8276" fmla="*/ 1532445 h 2993922"/>
              <a:gd name="connsiteX8277" fmla="*/ 3293618 w 8938307"/>
              <a:gd name="connsiteY8277" fmla="*/ 1532445 h 2993922"/>
              <a:gd name="connsiteX8278" fmla="*/ 3293618 w 8938307"/>
              <a:gd name="connsiteY8278" fmla="*/ 1543036 h 2993922"/>
              <a:gd name="connsiteX8279" fmla="*/ 3335979 w 8938307"/>
              <a:gd name="connsiteY8279" fmla="*/ 1564218 h 2993922"/>
              <a:gd name="connsiteX8280" fmla="*/ 3357160 w 8938307"/>
              <a:gd name="connsiteY8280" fmla="*/ 1564218 h 2993922"/>
              <a:gd name="connsiteX8281" fmla="*/ 3362456 w 8938307"/>
              <a:gd name="connsiteY8281" fmla="*/ 1569512 h 2993922"/>
              <a:gd name="connsiteX8282" fmla="*/ 3367751 w 8938307"/>
              <a:gd name="connsiteY8282" fmla="*/ 1574807 h 2993922"/>
              <a:gd name="connsiteX8283" fmla="*/ 3378341 w 8938307"/>
              <a:gd name="connsiteY8283" fmla="*/ 1595988 h 2993922"/>
              <a:gd name="connsiteX8284" fmla="*/ 3357160 w 8938307"/>
              <a:gd name="connsiteY8284" fmla="*/ 1595988 h 2993922"/>
              <a:gd name="connsiteX8285" fmla="*/ 3351865 w 8938307"/>
              <a:gd name="connsiteY8285" fmla="*/ 1585397 h 2993922"/>
              <a:gd name="connsiteX8286" fmla="*/ 3325389 w 8938307"/>
              <a:gd name="connsiteY8286" fmla="*/ 1574807 h 2993922"/>
              <a:gd name="connsiteX8287" fmla="*/ 3283027 w 8938307"/>
              <a:gd name="connsiteY8287" fmla="*/ 1564218 h 2993922"/>
              <a:gd name="connsiteX8288" fmla="*/ 3261847 w 8938307"/>
              <a:gd name="connsiteY8288" fmla="*/ 1553626 h 2993922"/>
              <a:gd name="connsiteX8289" fmla="*/ 3166533 w 8938307"/>
              <a:gd name="connsiteY8289" fmla="*/ 1521855 h 2993922"/>
              <a:gd name="connsiteX8290" fmla="*/ 3150648 w 8938307"/>
              <a:gd name="connsiteY8290" fmla="*/ 1516560 h 2993922"/>
              <a:gd name="connsiteX8291" fmla="*/ 3140056 w 8938307"/>
              <a:gd name="connsiteY8291" fmla="*/ 1521855 h 2993922"/>
              <a:gd name="connsiteX8292" fmla="*/ 3134762 w 8938307"/>
              <a:gd name="connsiteY8292" fmla="*/ 1511264 h 2993922"/>
              <a:gd name="connsiteX8293" fmla="*/ 3124171 w 8938307"/>
              <a:gd name="connsiteY8293" fmla="*/ 1500674 h 2993922"/>
              <a:gd name="connsiteX8294" fmla="*/ 3124171 w 8938307"/>
              <a:gd name="connsiteY8294" fmla="*/ 1511264 h 2993922"/>
              <a:gd name="connsiteX8295" fmla="*/ 3081810 w 8938307"/>
              <a:gd name="connsiteY8295" fmla="*/ 1500674 h 2993922"/>
              <a:gd name="connsiteX8296" fmla="*/ 3050039 w 8938307"/>
              <a:gd name="connsiteY8296" fmla="*/ 1490084 h 2993922"/>
              <a:gd name="connsiteX8297" fmla="*/ 3039447 w 8938307"/>
              <a:gd name="connsiteY8297" fmla="*/ 1490084 h 2993922"/>
              <a:gd name="connsiteX8298" fmla="*/ 3028858 w 8938307"/>
              <a:gd name="connsiteY8298" fmla="*/ 1490084 h 2993922"/>
              <a:gd name="connsiteX8299" fmla="*/ 3018266 w 8938307"/>
              <a:gd name="connsiteY8299" fmla="*/ 1479493 h 2993922"/>
              <a:gd name="connsiteX8300" fmla="*/ 3028858 w 8938307"/>
              <a:gd name="connsiteY8300" fmla="*/ 1474199 h 2993922"/>
              <a:gd name="connsiteX8301" fmla="*/ 3018266 w 8938307"/>
              <a:gd name="connsiteY8301" fmla="*/ 1468903 h 2993922"/>
              <a:gd name="connsiteX8302" fmla="*/ 2975906 w 8938307"/>
              <a:gd name="connsiteY8302" fmla="*/ 1458312 h 2993922"/>
              <a:gd name="connsiteX8303" fmla="*/ 2954724 w 8938307"/>
              <a:gd name="connsiteY8303" fmla="*/ 1447722 h 2993922"/>
              <a:gd name="connsiteX8304" fmla="*/ 2933543 w 8938307"/>
              <a:gd name="connsiteY8304" fmla="*/ 1437132 h 2993922"/>
              <a:gd name="connsiteX8305" fmla="*/ 2944134 w 8938307"/>
              <a:gd name="connsiteY8305" fmla="*/ 1437132 h 2993922"/>
              <a:gd name="connsiteX8306" fmla="*/ 2975906 w 8938307"/>
              <a:gd name="connsiteY8306" fmla="*/ 1437132 h 2993922"/>
              <a:gd name="connsiteX8307" fmla="*/ 2965314 w 8938307"/>
              <a:gd name="connsiteY8307" fmla="*/ 1426541 h 2993922"/>
              <a:gd name="connsiteX8308" fmla="*/ 2949429 w 8938307"/>
              <a:gd name="connsiteY8308" fmla="*/ 1415951 h 2993922"/>
              <a:gd name="connsiteX8309" fmla="*/ 2896477 w 8938307"/>
              <a:gd name="connsiteY8309" fmla="*/ 1400066 h 2993922"/>
              <a:gd name="connsiteX8310" fmla="*/ 2870002 w 8938307"/>
              <a:gd name="connsiteY8310" fmla="*/ 1394770 h 2993922"/>
              <a:gd name="connsiteX8311" fmla="*/ 2880591 w 8938307"/>
              <a:gd name="connsiteY8311" fmla="*/ 1405360 h 2993922"/>
              <a:gd name="connsiteX8312" fmla="*/ 2891182 w 8938307"/>
              <a:gd name="connsiteY8312" fmla="*/ 1410656 h 2993922"/>
              <a:gd name="connsiteX8313" fmla="*/ 2891182 w 8938307"/>
              <a:gd name="connsiteY8313" fmla="*/ 1415951 h 2993922"/>
              <a:gd name="connsiteX8314" fmla="*/ 2901772 w 8938307"/>
              <a:gd name="connsiteY8314" fmla="*/ 1426541 h 2993922"/>
              <a:gd name="connsiteX8315" fmla="*/ 2891182 w 8938307"/>
              <a:gd name="connsiteY8315" fmla="*/ 1426541 h 2993922"/>
              <a:gd name="connsiteX8316" fmla="*/ 2817049 w 8938307"/>
              <a:gd name="connsiteY8316" fmla="*/ 1426541 h 2993922"/>
              <a:gd name="connsiteX8317" fmla="*/ 2785278 w 8938307"/>
              <a:gd name="connsiteY8317" fmla="*/ 1415951 h 2993922"/>
              <a:gd name="connsiteX8318" fmla="*/ 2748211 w 8938307"/>
              <a:gd name="connsiteY8318" fmla="*/ 1410656 h 2993922"/>
              <a:gd name="connsiteX8319" fmla="*/ 2727032 w 8938307"/>
              <a:gd name="connsiteY8319" fmla="*/ 1405360 h 2993922"/>
              <a:gd name="connsiteX8320" fmla="*/ 2700554 w 8938307"/>
              <a:gd name="connsiteY8320" fmla="*/ 1400066 h 2993922"/>
              <a:gd name="connsiteX8321" fmla="*/ 2658193 w 8938307"/>
              <a:gd name="connsiteY8321" fmla="*/ 1394770 h 2993922"/>
              <a:gd name="connsiteX8322" fmla="*/ 2605241 w 8938307"/>
              <a:gd name="connsiteY8322" fmla="*/ 1373589 h 2993922"/>
              <a:gd name="connsiteX8323" fmla="*/ 2578765 w 8938307"/>
              <a:gd name="connsiteY8323" fmla="*/ 1362999 h 2993922"/>
              <a:gd name="connsiteX8324" fmla="*/ 2541698 w 8938307"/>
              <a:gd name="connsiteY8324" fmla="*/ 1362999 h 2993922"/>
              <a:gd name="connsiteX8325" fmla="*/ 2499337 w 8938307"/>
              <a:gd name="connsiteY8325" fmla="*/ 1362999 h 2993922"/>
              <a:gd name="connsiteX8326" fmla="*/ 2472861 w 8938307"/>
              <a:gd name="connsiteY8326" fmla="*/ 1352408 h 2993922"/>
              <a:gd name="connsiteX8327" fmla="*/ 2456975 w 8938307"/>
              <a:gd name="connsiteY8327" fmla="*/ 1347114 h 2993922"/>
              <a:gd name="connsiteX8328" fmla="*/ 2441090 w 8938307"/>
              <a:gd name="connsiteY8328" fmla="*/ 1341818 h 2993922"/>
              <a:gd name="connsiteX8329" fmla="*/ 2414614 w 8938307"/>
              <a:gd name="connsiteY8329" fmla="*/ 1341818 h 2993922"/>
              <a:gd name="connsiteX8330" fmla="*/ 2361662 w 8938307"/>
              <a:gd name="connsiteY8330" fmla="*/ 1310047 h 2993922"/>
              <a:gd name="connsiteX8331" fmla="*/ 2361662 w 8938307"/>
              <a:gd name="connsiteY8331" fmla="*/ 1299456 h 2993922"/>
              <a:gd name="connsiteX8332" fmla="*/ 2356365 w 8938307"/>
              <a:gd name="connsiteY8332" fmla="*/ 1288866 h 2993922"/>
              <a:gd name="connsiteX8333" fmla="*/ 2340481 w 8938307"/>
              <a:gd name="connsiteY8333" fmla="*/ 1288866 h 2993922"/>
              <a:gd name="connsiteX8334" fmla="*/ 2324594 w 8938307"/>
              <a:gd name="connsiteY8334" fmla="*/ 1278276 h 2993922"/>
              <a:gd name="connsiteX8335" fmla="*/ 2276938 w 8938307"/>
              <a:gd name="connsiteY8335" fmla="*/ 1267685 h 2993922"/>
              <a:gd name="connsiteX8336" fmla="*/ 2234577 w 8938307"/>
              <a:gd name="connsiteY8336" fmla="*/ 1257095 h 2993922"/>
              <a:gd name="connsiteX8337" fmla="*/ 2245167 w 8938307"/>
              <a:gd name="connsiteY8337" fmla="*/ 1246504 h 2993922"/>
              <a:gd name="connsiteX8338" fmla="*/ 2276938 w 8938307"/>
              <a:gd name="connsiteY8338" fmla="*/ 1251800 h 2993922"/>
              <a:gd name="connsiteX8339" fmla="*/ 2298119 w 8938307"/>
              <a:gd name="connsiteY8339" fmla="*/ 1246504 h 2993922"/>
              <a:gd name="connsiteX8340" fmla="*/ 2319299 w 8938307"/>
              <a:gd name="connsiteY8340" fmla="*/ 1246504 h 2993922"/>
              <a:gd name="connsiteX8341" fmla="*/ 2329890 w 8938307"/>
              <a:gd name="connsiteY8341" fmla="*/ 1246504 h 2993922"/>
              <a:gd name="connsiteX8342" fmla="*/ 2340481 w 8938307"/>
              <a:gd name="connsiteY8342" fmla="*/ 1257095 h 2993922"/>
              <a:gd name="connsiteX8343" fmla="*/ 2361662 w 8938307"/>
              <a:gd name="connsiteY8343" fmla="*/ 1257095 h 2993922"/>
              <a:gd name="connsiteX8344" fmla="*/ 2393433 w 8938307"/>
              <a:gd name="connsiteY8344" fmla="*/ 1267685 h 2993922"/>
              <a:gd name="connsiteX8345" fmla="*/ 2414614 w 8938307"/>
              <a:gd name="connsiteY8345" fmla="*/ 1278276 h 2993922"/>
              <a:gd name="connsiteX8346" fmla="*/ 2414614 w 8938307"/>
              <a:gd name="connsiteY8346" fmla="*/ 1267685 h 2993922"/>
              <a:gd name="connsiteX8347" fmla="*/ 2414614 w 8938307"/>
              <a:gd name="connsiteY8347" fmla="*/ 1257095 h 2993922"/>
              <a:gd name="connsiteX8348" fmla="*/ 2404023 w 8938307"/>
              <a:gd name="connsiteY8348" fmla="*/ 1251800 h 2993922"/>
              <a:gd name="connsiteX8349" fmla="*/ 2377546 w 8938307"/>
              <a:gd name="connsiteY8349" fmla="*/ 1251800 h 2993922"/>
              <a:gd name="connsiteX8350" fmla="*/ 2361662 w 8938307"/>
              <a:gd name="connsiteY8350" fmla="*/ 1246504 h 2993922"/>
              <a:gd name="connsiteX8351" fmla="*/ 2361662 w 8938307"/>
              <a:gd name="connsiteY8351" fmla="*/ 1241210 h 2993922"/>
              <a:gd name="connsiteX8352" fmla="*/ 2351071 w 8938307"/>
              <a:gd name="connsiteY8352" fmla="*/ 1235914 h 2993922"/>
              <a:gd name="connsiteX8353" fmla="*/ 2329890 w 8938307"/>
              <a:gd name="connsiteY8353" fmla="*/ 1230619 h 2993922"/>
              <a:gd name="connsiteX8354" fmla="*/ 2308710 w 8938307"/>
              <a:gd name="connsiteY8354" fmla="*/ 1225324 h 2993922"/>
              <a:gd name="connsiteX8355" fmla="*/ 2266347 w 8938307"/>
              <a:gd name="connsiteY8355" fmla="*/ 1204143 h 2993922"/>
              <a:gd name="connsiteX8356" fmla="*/ 2245167 w 8938307"/>
              <a:gd name="connsiteY8356" fmla="*/ 1204143 h 2993922"/>
              <a:gd name="connsiteX8357" fmla="*/ 2223986 w 8938307"/>
              <a:gd name="connsiteY8357" fmla="*/ 1204143 h 2993922"/>
              <a:gd name="connsiteX8358" fmla="*/ 2213396 w 8938307"/>
              <a:gd name="connsiteY8358" fmla="*/ 1204143 h 2993922"/>
              <a:gd name="connsiteX8359" fmla="*/ 2229282 w 8938307"/>
              <a:gd name="connsiteY8359" fmla="*/ 1214733 h 2993922"/>
              <a:gd name="connsiteX8360" fmla="*/ 2234577 w 8938307"/>
              <a:gd name="connsiteY8360" fmla="*/ 1225324 h 2993922"/>
              <a:gd name="connsiteX8361" fmla="*/ 2234577 w 8938307"/>
              <a:gd name="connsiteY8361" fmla="*/ 1246504 h 2993922"/>
              <a:gd name="connsiteX8362" fmla="*/ 2223986 w 8938307"/>
              <a:gd name="connsiteY8362" fmla="*/ 1246504 h 2993922"/>
              <a:gd name="connsiteX8363" fmla="*/ 2223986 w 8938307"/>
              <a:gd name="connsiteY8363" fmla="*/ 1235914 h 2993922"/>
              <a:gd name="connsiteX8364" fmla="*/ 2213396 w 8938307"/>
              <a:gd name="connsiteY8364" fmla="*/ 1225324 h 2993922"/>
              <a:gd name="connsiteX8365" fmla="*/ 2202805 w 8938307"/>
              <a:gd name="connsiteY8365" fmla="*/ 1235914 h 2993922"/>
              <a:gd name="connsiteX8366" fmla="*/ 2181625 w 8938307"/>
              <a:gd name="connsiteY8366" fmla="*/ 1246504 h 2993922"/>
              <a:gd name="connsiteX8367" fmla="*/ 2171034 w 8938307"/>
              <a:gd name="connsiteY8367" fmla="*/ 1246504 h 2993922"/>
              <a:gd name="connsiteX8368" fmla="*/ 2160443 w 8938307"/>
              <a:gd name="connsiteY8368" fmla="*/ 1241210 h 2993922"/>
              <a:gd name="connsiteX8369" fmla="*/ 2139263 w 8938307"/>
              <a:gd name="connsiteY8369" fmla="*/ 1235914 h 2993922"/>
              <a:gd name="connsiteX8370" fmla="*/ 2107491 w 8938307"/>
              <a:gd name="connsiteY8370" fmla="*/ 1225324 h 2993922"/>
              <a:gd name="connsiteX8371" fmla="*/ 2075721 w 8938307"/>
              <a:gd name="connsiteY8371" fmla="*/ 1214733 h 2993922"/>
              <a:gd name="connsiteX8372" fmla="*/ 2065130 w 8938307"/>
              <a:gd name="connsiteY8372" fmla="*/ 1214733 h 2993922"/>
              <a:gd name="connsiteX8373" fmla="*/ 2043949 w 8938307"/>
              <a:gd name="connsiteY8373" fmla="*/ 1204143 h 2993922"/>
              <a:gd name="connsiteX8374" fmla="*/ 2017472 w 8938307"/>
              <a:gd name="connsiteY8374" fmla="*/ 1198848 h 2993922"/>
              <a:gd name="connsiteX8375" fmla="*/ 1980407 w 8938307"/>
              <a:gd name="connsiteY8375" fmla="*/ 1193552 h 2993922"/>
              <a:gd name="connsiteX8376" fmla="*/ 1969816 w 8938307"/>
              <a:gd name="connsiteY8376" fmla="*/ 1193552 h 2993922"/>
              <a:gd name="connsiteX8377" fmla="*/ 1959226 w 8938307"/>
              <a:gd name="connsiteY8377" fmla="*/ 1182962 h 2993922"/>
              <a:gd name="connsiteX8378" fmla="*/ 1938045 w 8938307"/>
              <a:gd name="connsiteY8378" fmla="*/ 1193552 h 2993922"/>
              <a:gd name="connsiteX8379" fmla="*/ 1927455 w 8938307"/>
              <a:gd name="connsiteY8379" fmla="*/ 1193552 h 2993922"/>
              <a:gd name="connsiteX8380" fmla="*/ 1927455 w 8938307"/>
              <a:gd name="connsiteY8380" fmla="*/ 1204143 h 2993922"/>
              <a:gd name="connsiteX8381" fmla="*/ 1916864 w 8938307"/>
              <a:gd name="connsiteY8381" fmla="*/ 1214733 h 2993922"/>
              <a:gd name="connsiteX8382" fmla="*/ 1906274 w 8938307"/>
              <a:gd name="connsiteY8382" fmla="*/ 1193552 h 2993922"/>
              <a:gd name="connsiteX8383" fmla="*/ 1916864 w 8938307"/>
              <a:gd name="connsiteY8383" fmla="*/ 1172371 h 2993922"/>
              <a:gd name="connsiteX8384" fmla="*/ 1895684 w 8938307"/>
              <a:gd name="connsiteY8384" fmla="*/ 1167077 h 2993922"/>
              <a:gd name="connsiteX8385" fmla="*/ 1874503 w 8938307"/>
              <a:gd name="connsiteY8385" fmla="*/ 1156485 h 2993922"/>
              <a:gd name="connsiteX8386" fmla="*/ 1863912 w 8938307"/>
              <a:gd name="connsiteY8386" fmla="*/ 1130010 h 2993922"/>
              <a:gd name="connsiteX8387" fmla="*/ 1874503 w 8938307"/>
              <a:gd name="connsiteY8387" fmla="*/ 1119419 h 2993922"/>
              <a:gd name="connsiteX8388" fmla="*/ 1853322 w 8938307"/>
              <a:gd name="connsiteY8388" fmla="*/ 1119419 h 2993922"/>
              <a:gd name="connsiteX8389" fmla="*/ 1848026 w 8938307"/>
              <a:gd name="connsiteY8389" fmla="*/ 1130010 h 2993922"/>
              <a:gd name="connsiteX8390" fmla="*/ 1821551 w 8938307"/>
              <a:gd name="connsiteY8390" fmla="*/ 1130010 h 2993922"/>
              <a:gd name="connsiteX8391" fmla="*/ 1800370 w 8938307"/>
              <a:gd name="connsiteY8391" fmla="*/ 1130010 h 2993922"/>
              <a:gd name="connsiteX8392" fmla="*/ 1810960 w 8938307"/>
              <a:gd name="connsiteY8392" fmla="*/ 1140600 h 2993922"/>
              <a:gd name="connsiteX8393" fmla="*/ 1821551 w 8938307"/>
              <a:gd name="connsiteY8393" fmla="*/ 1151191 h 2993922"/>
              <a:gd name="connsiteX8394" fmla="*/ 1832141 w 8938307"/>
              <a:gd name="connsiteY8394" fmla="*/ 1172371 h 2993922"/>
              <a:gd name="connsiteX8395" fmla="*/ 1779189 w 8938307"/>
              <a:gd name="connsiteY8395" fmla="*/ 1172371 h 2993922"/>
              <a:gd name="connsiteX8396" fmla="*/ 1736827 w 8938307"/>
              <a:gd name="connsiteY8396" fmla="*/ 1161781 h 2993922"/>
              <a:gd name="connsiteX8397" fmla="*/ 1726237 w 8938307"/>
              <a:gd name="connsiteY8397" fmla="*/ 1161781 h 2993922"/>
              <a:gd name="connsiteX8398" fmla="*/ 1747418 w 8938307"/>
              <a:gd name="connsiteY8398" fmla="*/ 1151191 h 2993922"/>
              <a:gd name="connsiteX8399" fmla="*/ 1736827 w 8938307"/>
              <a:gd name="connsiteY8399" fmla="*/ 1140600 h 2993922"/>
              <a:gd name="connsiteX8400" fmla="*/ 1694466 w 8938307"/>
              <a:gd name="connsiteY8400" fmla="*/ 1140600 h 2993922"/>
              <a:gd name="connsiteX8401" fmla="*/ 1673285 w 8938307"/>
              <a:gd name="connsiteY8401" fmla="*/ 1140600 h 2993922"/>
              <a:gd name="connsiteX8402" fmla="*/ 1652104 w 8938307"/>
              <a:gd name="connsiteY8402" fmla="*/ 1140600 h 2993922"/>
              <a:gd name="connsiteX8403" fmla="*/ 1662694 w 8938307"/>
              <a:gd name="connsiteY8403" fmla="*/ 1151191 h 2993922"/>
              <a:gd name="connsiteX8404" fmla="*/ 1673285 w 8938307"/>
              <a:gd name="connsiteY8404" fmla="*/ 1161781 h 2993922"/>
              <a:gd name="connsiteX8405" fmla="*/ 1705056 w 8938307"/>
              <a:gd name="connsiteY8405" fmla="*/ 1167077 h 2993922"/>
              <a:gd name="connsiteX8406" fmla="*/ 1726237 w 8938307"/>
              <a:gd name="connsiteY8406" fmla="*/ 1172371 h 2993922"/>
              <a:gd name="connsiteX8407" fmla="*/ 1736827 w 8938307"/>
              <a:gd name="connsiteY8407" fmla="*/ 1172371 h 2993922"/>
              <a:gd name="connsiteX8408" fmla="*/ 1736827 w 8938307"/>
              <a:gd name="connsiteY8408" fmla="*/ 1177666 h 2993922"/>
              <a:gd name="connsiteX8409" fmla="*/ 1747418 w 8938307"/>
              <a:gd name="connsiteY8409" fmla="*/ 1182962 h 2993922"/>
              <a:gd name="connsiteX8410" fmla="*/ 1758008 w 8938307"/>
              <a:gd name="connsiteY8410" fmla="*/ 1182962 h 2993922"/>
              <a:gd name="connsiteX8411" fmla="*/ 1779189 w 8938307"/>
              <a:gd name="connsiteY8411" fmla="*/ 1193552 h 2993922"/>
              <a:gd name="connsiteX8412" fmla="*/ 1810960 w 8938307"/>
              <a:gd name="connsiteY8412" fmla="*/ 1193552 h 2993922"/>
              <a:gd name="connsiteX8413" fmla="*/ 1842731 w 8938307"/>
              <a:gd name="connsiteY8413" fmla="*/ 1204143 h 2993922"/>
              <a:gd name="connsiteX8414" fmla="*/ 1853322 w 8938307"/>
              <a:gd name="connsiteY8414" fmla="*/ 1214733 h 2993922"/>
              <a:gd name="connsiteX8415" fmla="*/ 1895684 w 8938307"/>
              <a:gd name="connsiteY8415" fmla="*/ 1225324 h 2993922"/>
              <a:gd name="connsiteX8416" fmla="*/ 1938045 w 8938307"/>
              <a:gd name="connsiteY8416" fmla="*/ 1246504 h 2993922"/>
              <a:gd name="connsiteX8417" fmla="*/ 1959226 w 8938307"/>
              <a:gd name="connsiteY8417" fmla="*/ 1246504 h 2993922"/>
              <a:gd name="connsiteX8418" fmla="*/ 2033359 w 8938307"/>
              <a:gd name="connsiteY8418" fmla="*/ 1267685 h 2993922"/>
              <a:gd name="connsiteX8419" fmla="*/ 2054540 w 8938307"/>
              <a:gd name="connsiteY8419" fmla="*/ 1278276 h 2993922"/>
              <a:gd name="connsiteX8420" fmla="*/ 2086311 w 8938307"/>
              <a:gd name="connsiteY8420" fmla="*/ 1288866 h 2993922"/>
              <a:gd name="connsiteX8421" fmla="*/ 2102197 w 8938307"/>
              <a:gd name="connsiteY8421" fmla="*/ 1294162 h 2993922"/>
              <a:gd name="connsiteX8422" fmla="*/ 2118082 w 8938307"/>
              <a:gd name="connsiteY8422" fmla="*/ 1299456 h 2993922"/>
              <a:gd name="connsiteX8423" fmla="*/ 2128673 w 8938307"/>
              <a:gd name="connsiteY8423" fmla="*/ 1299456 h 2993922"/>
              <a:gd name="connsiteX8424" fmla="*/ 2149853 w 8938307"/>
              <a:gd name="connsiteY8424" fmla="*/ 1310047 h 2993922"/>
              <a:gd name="connsiteX8425" fmla="*/ 2181625 w 8938307"/>
              <a:gd name="connsiteY8425" fmla="*/ 1320637 h 2993922"/>
              <a:gd name="connsiteX8426" fmla="*/ 2213396 w 8938307"/>
              <a:gd name="connsiteY8426" fmla="*/ 1331228 h 2993922"/>
              <a:gd name="connsiteX8427" fmla="*/ 2255757 w 8938307"/>
              <a:gd name="connsiteY8427" fmla="*/ 1341818 h 2993922"/>
              <a:gd name="connsiteX8428" fmla="*/ 2287529 w 8938307"/>
              <a:gd name="connsiteY8428" fmla="*/ 1362999 h 2993922"/>
              <a:gd name="connsiteX8429" fmla="*/ 2314005 w 8938307"/>
              <a:gd name="connsiteY8429" fmla="*/ 1368293 h 2993922"/>
              <a:gd name="connsiteX8430" fmla="*/ 2340481 w 8938307"/>
              <a:gd name="connsiteY8430" fmla="*/ 1362999 h 2993922"/>
              <a:gd name="connsiteX8431" fmla="*/ 2345776 w 8938307"/>
              <a:gd name="connsiteY8431" fmla="*/ 1368293 h 2993922"/>
              <a:gd name="connsiteX8432" fmla="*/ 2361662 w 8938307"/>
              <a:gd name="connsiteY8432" fmla="*/ 1373589 h 2993922"/>
              <a:gd name="connsiteX8433" fmla="*/ 2393433 w 8938307"/>
              <a:gd name="connsiteY8433" fmla="*/ 1394770 h 2993922"/>
              <a:gd name="connsiteX8434" fmla="*/ 2425203 w 8938307"/>
              <a:gd name="connsiteY8434" fmla="*/ 1405360 h 2993922"/>
              <a:gd name="connsiteX8435" fmla="*/ 2441090 w 8938307"/>
              <a:gd name="connsiteY8435" fmla="*/ 1415951 h 2993922"/>
              <a:gd name="connsiteX8436" fmla="*/ 2462272 w 8938307"/>
              <a:gd name="connsiteY8436" fmla="*/ 1421247 h 2993922"/>
              <a:gd name="connsiteX8437" fmla="*/ 2509927 w 8938307"/>
              <a:gd name="connsiteY8437" fmla="*/ 1437132 h 2993922"/>
              <a:gd name="connsiteX8438" fmla="*/ 2536402 w 8938307"/>
              <a:gd name="connsiteY8438" fmla="*/ 1437132 h 2993922"/>
              <a:gd name="connsiteX8439" fmla="*/ 2552289 w 8938307"/>
              <a:gd name="connsiteY8439" fmla="*/ 1437132 h 2993922"/>
              <a:gd name="connsiteX8440" fmla="*/ 2573470 w 8938307"/>
              <a:gd name="connsiteY8440" fmla="*/ 1447722 h 2993922"/>
              <a:gd name="connsiteX8441" fmla="*/ 2562879 w 8938307"/>
              <a:gd name="connsiteY8441" fmla="*/ 1415951 h 2993922"/>
              <a:gd name="connsiteX8442" fmla="*/ 2552289 w 8938307"/>
              <a:gd name="connsiteY8442" fmla="*/ 1405360 h 2993922"/>
              <a:gd name="connsiteX8443" fmla="*/ 2599947 w 8938307"/>
              <a:gd name="connsiteY8443" fmla="*/ 1410656 h 2993922"/>
              <a:gd name="connsiteX8444" fmla="*/ 2647602 w 8938307"/>
              <a:gd name="connsiteY8444" fmla="*/ 1426541 h 2993922"/>
              <a:gd name="connsiteX8445" fmla="*/ 2658193 w 8938307"/>
              <a:gd name="connsiteY8445" fmla="*/ 1426541 h 2993922"/>
              <a:gd name="connsiteX8446" fmla="*/ 2705851 w 8938307"/>
              <a:gd name="connsiteY8446" fmla="*/ 1437132 h 2993922"/>
              <a:gd name="connsiteX8447" fmla="*/ 2742916 w 8938307"/>
              <a:gd name="connsiteY8447" fmla="*/ 1447722 h 2993922"/>
              <a:gd name="connsiteX8448" fmla="*/ 2764097 w 8938307"/>
              <a:gd name="connsiteY8448" fmla="*/ 1458312 h 2993922"/>
              <a:gd name="connsiteX8449" fmla="*/ 2795868 w 8938307"/>
              <a:gd name="connsiteY8449" fmla="*/ 1468903 h 2993922"/>
              <a:gd name="connsiteX8450" fmla="*/ 2764097 w 8938307"/>
              <a:gd name="connsiteY8450" fmla="*/ 1468903 h 2993922"/>
              <a:gd name="connsiteX8451" fmla="*/ 2742916 w 8938307"/>
              <a:gd name="connsiteY8451" fmla="*/ 1458312 h 2993922"/>
              <a:gd name="connsiteX8452" fmla="*/ 2700554 w 8938307"/>
              <a:gd name="connsiteY8452" fmla="*/ 1458312 h 2993922"/>
              <a:gd name="connsiteX8453" fmla="*/ 2679374 w 8938307"/>
              <a:gd name="connsiteY8453" fmla="*/ 1468903 h 2993922"/>
              <a:gd name="connsiteX8454" fmla="*/ 2795868 w 8938307"/>
              <a:gd name="connsiteY8454" fmla="*/ 1490084 h 2993922"/>
              <a:gd name="connsiteX8455" fmla="*/ 2806458 w 8938307"/>
              <a:gd name="connsiteY8455" fmla="*/ 1500674 h 2993922"/>
              <a:gd name="connsiteX8456" fmla="*/ 2817049 w 8938307"/>
              <a:gd name="connsiteY8456" fmla="*/ 1537741 h 2993922"/>
              <a:gd name="connsiteX8457" fmla="*/ 2832936 w 8938307"/>
              <a:gd name="connsiteY8457" fmla="*/ 1548331 h 2993922"/>
              <a:gd name="connsiteX8458" fmla="*/ 2848820 w 8938307"/>
              <a:gd name="connsiteY8458" fmla="*/ 1543036 h 2993922"/>
              <a:gd name="connsiteX8459" fmla="*/ 2870002 w 8938307"/>
              <a:gd name="connsiteY8459" fmla="*/ 1543036 h 2993922"/>
              <a:gd name="connsiteX8460" fmla="*/ 2859410 w 8938307"/>
              <a:gd name="connsiteY8460" fmla="*/ 1553626 h 2993922"/>
              <a:gd name="connsiteX8461" fmla="*/ 2867353 w 8938307"/>
              <a:gd name="connsiteY8461" fmla="*/ 1561569 h 2993922"/>
              <a:gd name="connsiteX8462" fmla="*/ 2868489 w 8938307"/>
              <a:gd name="connsiteY8462" fmla="*/ 1562705 h 2993922"/>
              <a:gd name="connsiteX8463" fmla="*/ 2795868 w 8938307"/>
              <a:gd name="connsiteY8463" fmla="*/ 1553626 h 2993922"/>
              <a:gd name="connsiteX8464" fmla="*/ 2753506 w 8938307"/>
              <a:gd name="connsiteY8464" fmla="*/ 1543036 h 2993922"/>
              <a:gd name="connsiteX8465" fmla="*/ 2721735 w 8938307"/>
              <a:gd name="connsiteY8465" fmla="*/ 1537741 h 2993922"/>
              <a:gd name="connsiteX8466" fmla="*/ 2689964 w 8938307"/>
              <a:gd name="connsiteY8466" fmla="*/ 1521855 h 2993922"/>
              <a:gd name="connsiteX8467" fmla="*/ 2637012 w 8938307"/>
              <a:gd name="connsiteY8467" fmla="*/ 1511264 h 2993922"/>
              <a:gd name="connsiteX8468" fmla="*/ 2626422 w 8938307"/>
              <a:gd name="connsiteY8468" fmla="*/ 1511264 h 2993922"/>
              <a:gd name="connsiteX8469" fmla="*/ 2605241 w 8938307"/>
              <a:gd name="connsiteY8469" fmla="*/ 1500674 h 2993922"/>
              <a:gd name="connsiteX8470" fmla="*/ 2531108 w 8938307"/>
              <a:gd name="connsiteY8470" fmla="*/ 1479493 h 2993922"/>
              <a:gd name="connsiteX8471" fmla="*/ 2478156 w 8938307"/>
              <a:gd name="connsiteY8471" fmla="*/ 1458312 h 2993922"/>
              <a:gd name="connsiteX8472" fmla="*/ 2462272 w 8938307"/>
              <a:gd name="connsiteY8472" fmla="*/ 1458312 h 2993922"/>
              <a:gd name="connsiteX8473" fmla="*/ 2446385 w 8938307"/>
              <a:gd name="connsiteY8473" fmla="*/ 1458312 h 2993922"/>
              <a:gd name="connsiteX8474" fmla="*/ 2351071 w 8938307"/>
              <a:gd name="connsiteY8474" fmla="*/ 1426541 h 2993922"/>
              <a:gd name="connsiteX8475" fmla="*/ 2335186 w 8938307"/>
              <a:gd name="connsiteY8475" fmla="*/ 1426541 h 2993922"/>
              <a:gd name="connsiteX8476" fmla="*/ 2319299 w 8938307"/>
              <a:gd name="connsiteY8476" fmla="*/ 1415951 h 2993922"/>
              <a:gd name="connsiteX8477" fmla="*/ 2308710 w 8938307"/>
              <a:gd name="connsiteY8477" fmla="*/ 1405360 h 2993922"/>
              <a:gd name="connsiteX8478" fmla="*/ 2298119 w 8938307"/>
              <a:gd name="connsiteY8478" fmla="*/ 1405360 h 2993922"/>
              <a:gd name="connsiteX8479" fmla="*/ 2261053 w 8938307"/>
              <a:gd name="connsiteY8479" fmla="*/ 1394770 h 2993922"/>
              <a:gd name="connsiteX8480" fmla="*/ 2223986 w 8938307"/>
              <a:gd name="connsiteY8480" fmla="*/ 1394770 h 2993922"/>
              <a:gd name="connsiteX8481" fmla="*/ 2171034 w 8938307"/>
              <a:gd name="connsiteY8481" fmla="*/ 1362999 h 2993922"/>
              <a:gd name="connsiteX8482" fmla="*/ 2133967 w 8938307"/>
              <a:gd name="connsiteY8482" fmla="*/ 1352408 h 2993922"/>
              <a:gd name="connsiteX8483" fmla="*/ 2075721 w 8938307"/>
              <a:gd name="connsiteY8483" fmla="*/ 1341818 h 2993922"/>
              <a:gd name="connsiteX8484" fmla="*/ 1789779 w 8938307"/>
              <a:gd name="connsiteY8484" fmla="*/ 1257095 h 2993922"/>
              <a:gd name="connsiteX8485" fmla="*/ 1747418 w 8938307"/>
              <a:gd name="connsiteY8485" fmla="*/ 1235914 h 2993922"/>
              <a:gd name="connsiteX8486" fmla="*/ 1705056 w 8938307"/>
              <a:gd name="connsiteY8486" fmla="*/ 1225324 h 2993922"/>
              <a:gd name="connsiteX8487" fmla="*/ 1699760 w 8938307"/>
              <a:gd name="connsiteY8487" fmla="*/ 1214733 h 2993922"/>
              <a:gd name="connsiteX8488" fmla="*/ 1683875 w 8938307"/>
              <a:gd name="connsiteY8488" fmla="*/ 1214733 h 2993922"/>
              <a:gd name="connsiteX8489" fmla="*/ 1509133 w 8938307"/>
              <a:gd name="connsiteY8489" fmla="*/ 1161781 h 2993922"/>
              <a:gd name="connsiteX8490" fmla="*/ 1323802 w 8938307"/>
              <a:gd name="connsiteY8490" fmla="*/ 1098239 h 2993922"/>
              <a:gd name="connsiteX8491" fmla="*/ 1307915 w 8938307"/>
              <a:gd name="connsiteY8491" fmla="*/ 1082354 h 2993922"/>
              <a:gd name="connsiteX8492" fmla="*/ 1281440 w 8938307"/>
              <a:gd name="connsiteY8492" fmla="*/ 1077058 h 2993922"/>
              <a:gd name="connsiteX8493" fmla="*/ 1143765 w 8938307"/>
              <a:gd name="connsiteY8493" fmla="*/ 1024106 h 2993922"/>
              <a:gd name="connsiteX8494" fmla="*/ 1122583 w 8938307"/>
              <a:gd name="connsiteY8494" fmla="*/ 1018810 h 2993922"/>
              <a:gd name="connsiteX8495" fmla="*/ 1111993 w 8938307"/>
              <a:gd name="connsiteY8495" fmla="*/ 1018810 h 2993922"/>
              <a:gd name="connsiteX8496" fmla="*/ 1101402 w 8938307"/>
              <a:gd name="connsiteY8496" fmla="*/ 1013515 h 2993922"/>
              <a:gd name="connsiteX8497" fmla="*/ 1021974 w 8938307"/>
              <a:gd name="connsiteY8497" fmla="*/ 981744 h 2993922"/>
              <a:gd name="connsiteX8498" fmla="*/ 900185 w 8938307"/>
              <a:gd name="connsiteY8498" fmla="*/ 934087 h 2993922"/>
              <a:gd name="connsiteX8499" fmla="*/ 804871 w 8938307"/>
              <a:gd name="connsiteY8499" fmla="*/ 897021 h 2993922"/>
              <a:gd name="connsiteX8500" fmla="*/ 751919 w 8938307"/>
              <a:gd name="connsiteY8500" fmla="*/ 875840 h 2993922"/>
              <a:gd name="connsiteX8501" fmla="*/ 741329 w 8938307"/>
              <a:gd name="connsiteY8501" fmla="*/ 870544 h 2993922"/>
              <a:gd name="connsiteX8502" fmla="*/ 709557 w 8938307"/>
              <a:gd name="connsiteY8502" fmla="*/ 865250 h 2993922"/>
              <a:gd name="connsiteX8503" fmla="*/ 667195 w 8938307"/>
              <a:gd name="connsiteY8503" fmla="*/ 844069 h 2993922"/>
              <a:gd name="connsiteX8504" fmla="*/ 656605 w 8938307"/>
              <a:gd name="connsiteY8504" fmla="*/ 833478 h 2993922"/>
              <a:gd name="connsiteX8505" fmla="*/ 651309 w 8938307"/>
              <a:gd name="connsiteY8505" fmla="*/ 833478 h 2993922"/>
              <a:gd name="connsiteX8506" fmla="*/ 635425 w 8938307"/>
              <a:gd name="connsiteY8506" fmla="*/ 822888 h 2993922"/>
              <a:gd name="connsiteX8507" fmla="*/ 571882 w 8938307"/>
              <a:gd name="connsiteY8507" fmla="*/ 801707 h 2993922"/>
              <a:gd name="connsiteX8508" fmla="*/ 476569 w 8938307"/>
              <a:gd name="connsiteY8508" fmla="*/ 748755 h 2993922"/>
              <a:gd name="connsiteX8509" fmla="*/ 391845 w 8938307"/>
              <a:gd name="connsiteY8509" fmla="*/ 701098 h 2993922"/>
              <a:gd name="connsiteX8510" fmla="*/ 338893 w 8938307"/>
              <a:gd name="connsiteY8510" fmla="*/ 685213 h 2993922"/>
              <a:gd name="connsiteX8511" fmla="*/ 338893 w 8938307"/>
              <a:gd name="connsiteY8511" fmla="*/ 674621 h 2993922"/>
              <a:gd name="connsiteX8512" fmla="*/ 328302 w 8938307"/>
              <a:gd name="connsiteY8512" fmla="*/ 664031 h 2993922"/>
              <a:gd name="connsiteX8513" fmla="*/ 285940 w 8938307"/>
              <a:gd name="connsiteY8513" fmla="*/ 642851 h 2993922"/>
              <a:gd name="connsiteX8514" fmla="*/ 328302 w 8938307"/>
              <a:gd name="connsiteY8514" fmla="*/ 653442 h 2993922"/>
              <a:gd name="connsiteX8515" fmla="*/ 402435 w 8938307"/>
              <a:gd name="connsiteY8515" fmla="*/ 674621 h 2993922"/>
              <a:gd name="connsiteX8516" fmla="*/ 455387 w 8938307"/>
              <a:gd name="connsiteY8516" fmla="*/ 674621 h 2993922"/>
              <a:gd name="connsiteX8517" fmla="*/ 465977 w 8938307"/>
              <a:gd name="connsiteY8517" fmla="*/ 674621 h 2993922"/>
              <a:gd name="connsiteX8518" fmla="*/ 487158 w 8938307"/>
              <a:gd name="connsiteY8518" fmla="*/ 674621 h 2993922"/>
              <a:gd name="connsiteX8519" fmla="*/ 603653 w 8938307"/>
              <a:gd name="connsiteY8519" fmla="*/ 685213 h 2993922"/>
              <a:gd name="connsiteX8520" fmla="*/ 571882 w 8938307"/>
              <a:gd name="connsiteY8520" fmla="*/ 679917 h 2993922"/>
              <a:gd name="connsiteX8521" fmla="*/ 518930 w 8938307"/>
              <a:gd name="connsiteY8521" fmla="*/ 653442 h 2993922"/>
              <a:gd name="connsiteX8522" fmla="*/ 497749 w 8938307"/>
              <a:gd name="connsiteY8522" fmla="*/ 637555 h 2993922"/>
              <a:gd name="connsiteX8523" fmla="*/ 476569 w 8938307"/>
              <a:gd name="connsiteY8523" fmla="*/ 621670 h 2993922"/>
              <a:gd name="connsiteX8524" fmla="*/ 450091 w 8938307"/>
              <a:gd name="connsiteY8524" fmla="*/ 611080 h 2993922"/>
              <a:gd name="connsiteX8525" fmla="*/ 434206 w 8938307"/>
              <a:gd name="connsiteY8525" fmla="*/ 600490 h 2993922"/>
              <a:gd name="connsiteX8526" fmla="*/ 402435 w 8938307"/>
              <a:gd name="connsiteY8526" fmla="*/ 579309 h 2993922"/>
              <a:gd name="connsiteX8527" fmla="*/ 381254 w 8938307"/>
              <a:gd name="connsiteY8527" fmla="*/ 563423 h 2993922"/>
              <a:gd name="connsiteX8528" fmla="*/ 375959 w 8938307"/>
              <a:gd name="connsiteY8528" fmla="*/ 563423 h 2993922"/>
              <a:gd name="connsiteX8529" fmla="*/ 360074 w 8938307"/>
              <a:gd name="connsiteY8529" fmla="*/ 547538 h 2993922"/>
              <a:gd name="connsiteX8530" fmla="*/ 402435 w 8938307"/>
              <a:gd name="connsiteY8530" fmla="*/ 558128 h 2993922"/>
              <a:gd name="connsiteX8531" fmla="*/ 423617 w 8938307"/>
              <a:gd name="connsiteY8531" fmla="*/ 568718 h 2993922"/>
              <a:gd name="connsiteX8532" fmla="*/ 434206 w 8938307"/>
              <a:gd name="connsiteY8532" fmla="*/ 558128 h 2993922"/>
              <a:gd name="connsiteX8533" fmla="*/ 444797 w 8938307"/>
              <a:gd name="connsiteY8533" fmla="*/ 558128 h 2993922"/>
              <a:gd name="connsiteX8534" fmla="*/ 455387 w 8938307"/>
              <a:gd name="connsiteY8534" fmla="*/ 568718 h 2993922"/>
              <a:gd name="connsiteX8535" fmla="*/ 487158 w 8938307"/>
              <a:gd name="connsiteY8535" fmla="*/ 568718 h 2993922"/>
              <a:gd name="connsiteX8536" fmla="*/ 434206 w 8938307"/>
              <a:gd name="connsiteY8536" fmla="*/ 547538 h 2993922"/>
              <a:gd name="connsiteX8537" fmla="*/ 434206 w 8938307"/>
              <a:gd name="connsiteY8537" fmla="*/ 536947 h 2993922"/>
              <a:gd name="connsiteX8538" fmla="*/ 418320 w 8938307"/>
              <a:gd name="connsiteY8538" fmla="*/ 531651 h 2993922"/>
              <a:gd name="connsiteX8539" fmla="*/ 413026 w 8938307"/>
              <a:gd name="connsiteY8539" fmla="*/ 526357 h 2993922"/>
              <a:gd name="connsiteX8540" fmla="*/ 391845 w 8938307"/>
              <a:gd name="connsiteY8540" fmla="*/ 526357 h 2993922"/>
              <a:gd name="connsiteX8541" fmla="*/ 397139 w 8938307"/>
              <a:gd name="connsiteY8541" fmla="*/ 515766 h 2993922"/>
              <a:gd name="connsiteX8542" fmla="*/ 423617 w 8938307"/>
              <a:gd name="connsiteY8542" fmla="*/ 515766 h 2993922"/>
              <a:gd name="connsiteX8543" fmla="*/ 455387 w 8938307"/>
              <a:gd name="connsiteY8543" fmla="*/ 526357 h 2993922"/>
              <a:gd name="connsiteX8544" fmla="*/ 444797 w 8938307"/>
              <a:gd name="connsiteY8544" fmla="*/ 536947 h 2993922"/>
              <a:gd name="connsiteX8545" fmla="*/ 508339 w 8938307"/>
              <a:gd name="connsiteY8545" fmla="*/ 568718 h 2993922"/>
              <a:gd name="connsiteX8546" fmla="*/ 503043 w 8938307"/>
              <a:gd name="connsiteY8546" fmla="*/ 568718 h 2993922"/>
              <a:gd name="connsiteX8547" fmla="*/ 497749 w 8938307"/>
              <a:gd name="connsiteY8547" fmla="*/ 579309 h 2993922"/>
              <a:gd name="connsiteX8548" fmla="*/ 508339 w 8938307"/>
              <a:gd name="connsiteY8548" fmla="*/ 579309 h 2993922"/>
              <a:gd name="connsiteX8549" fmla="*/ 508339 w 8938307"/>
              <a:gd name="connsiteY8549" fmla="*/ 589899 h 2993922"/>
              <a:gd name="connsiteX8550" fmla="*/ 518930 w 8938307"/>
              <a:gd name="connsiteY8550" fmla="*/ 579309 h 2993922"/>
              <a:gd name="connsiteX8551" fmla="*/ 550701 w 8938307"/>
              <a:gd name="connsiteY8551" fmla="*/ 579309 h 2993922"/>
              <a:gd name="connsiteX8552" fmla="*/ 566587 w 8938307"/>
              <a:gd name="connsiteY8552" fmla="*/ 589899 h 2993922"/>
              <a:gd name="connsiteX8553" fmla="*/ 582473 w 8938307"/>
              <a:gd name="connsiteY8553" fmla="*/ 589899 h 2993922"/>
              <a:gd name="connsiteX8554" fmla="*/ 582473 w 8938307"/>
              <a:gd name="connsiteY8554" fmla="*/ 600490 h 2993922"/>
              <a:gd name="connsiteX8555" fmla="*/ 640720 w 8938307"/>
              <a:gd name="connsiteY8555" fmla="*/ 616375 h 2993922"/>
              <a:gd name="connsiteX8556" fmla="*/ 709557 w 8938307"/>
              <a:gd name="connsiteY8556" fmla="*/ 632261 h 2993922"/>
              <a:gd name="connsiteX8557" fmla="*/ 614243 w 8938307"/>
              <a:gd name="connsiteY8557" fmla="*/ 589899 h 2993922"/>
              <a:gd name="connsiteX8558" fmla="*/ 571882 w 8938307"/>
              <a:gd name="connsiteY8558" fmla="*/ 568718 h 2993922"/>
              <a:gd name="connsiteX8559" fmla="*/ 540110 w 8938307"/>
              <a:gd name="connsiteY8559" fmla="*/ 558128 h 2993922"/>
              <a:gd name="connsiteX8560" fmla="*/ 534816 w 8938307"/>
              <a:gd name="connsiteY8560" fmla="*/ 552832 h 2993922"/>
              <a:gd name="connsiteX8561" fmla="*/ 508339 w 8938307"/>
              <a:gd name="connsiteY8561" fmla="*/ 536947 h 2993922"/>
              <a:gd name="connsiteX8562" fmla="*/ 487158 w 8938307"/>
              <a:gd name="connsiteY8562" fmla="*/ 526357 h 2993922"/>
              <a:gd name="connsiteX8563" fmla="*/ 540110 w 8938307"/>
              <a:gd name="connsiteY8563" fmla="*/ 526357 h 2993922"/>
              <a:gd name="connsiteX8564" fmla="*/ 656605 w 8938307"/>
              <a:gd name="connsiteY8564" fmla="*/ 547538 h 2993922"/>
              <a:gd name="connsiteX8565" fmla="*/ 656605 w 8938307"/>
              <a:gd name="connsiteY8565" fmla="*/ 542242 h 2993922"/>
              <a:gd name="connsiteX8566" fmla="*/ 646015 w 8938307"/>
              <a:gd name="connsiteY8566" fmla="*/ 536947 h 2993922"/>
              <a:gd name="connsiteX8567" fmla="*/ 656605 w 8938307"/>
              <a:gd name="connsiteY8567" fmla="*/ 526357 h 2993922"/>
              <a:gd name="connsiteX8568" fmla="*/ 693672 w 8938307"/>
              <a:gd name="connsiteY8568" fmla="*/ 542242 h 2993922"/>
              <a:gd name="connsiteX8569" fmla="*/ 720147 w 8938307"/>
              <a:gd name="connsiteY8569" fmla="*/ 547538 h 2993922"/>
              <a:gd name="connsiteX8570" fmla="*/ 730738 w 8938307"/>
              <a:gd name="connsiteY8570" fmla="*/ 547538 h 2993922"/>
              <a:gd name="connsiteX8571" fmla="*/ 720147 w 8938307"/>
              <a:gd name="connsiteY8571" fmla="*/ 536947 h 2993922"/>
              <a:gd name="connsiteX8572" fmla="*/ 741329 w 8938307"/>
              <a:gd name="connsiteY8572" fmla="*/ 536947 h 2993922"/>
              <a:gd name="connsiteX8573" fmla="*/ 730738 w 8938307"/>
              <a:gd name="connsiteY8573" fmla="*/ 526357 h 2993922"/>
              <a:gd name="connsiteX8574" fmla="*/ 741329 w 8938307"/>
              <a:gd name="connsiteY8574" fmla="*/ 526357 h 2993922"/>
              <a:gd name="connsiteX8575" fmla="*/ 778395 w 8938307"/>
              <a:gd name="connsiteY8575" fmla="*/ 536947 h 2993922"/>
              <a:gd name="connsiteX8576" fmla="*/ 783690 w 8938307"/>
              <a:gd name="connsiteY8576" fmla="*/ 526357 h 2993922"/>
              <a:gd name="connsiteX8577" fmla="*/ 783690 w 8938307"/>
              <a:gd name="connsiteY8577" fmla="*/ 515766 h 2993922"/>
              <a:gd name="connsiteX8578" fmla="*/ 794281 w 8938307"/>
              <a:gd name="connsiteY8578" fmla="*/ 515766 h 2993922"/>
              <a:gd name="connsiteX8579" fmla="*/ 836642 w 8938307"/>
              <a:gd name="connsiteY8579" fmla="*/ 515766 h 2993922"/>
              <a:gd name="connsiteX8580" fmla="*/ 847233 w 8938307"/>
              <a:gd name="connsiteY8580" fmla="*/ 536947 h 2993922"/>
              <a:gd name="connsiteX8581" fmla="*/ 879003 w 8938307"/>
              <a:gd name="connsiteY8581" fmla="*/ 536947 h 2993922"/>
              <a:gd name="connsiteX8582" fmla="*/ 863118 w 8938307"/>
              <a:gd name="connsiteY8582" fmla="*/ 531651 h 2993922"/>
              <a:gd name="connsiteX8583" fmla="*/ 847233 w 8938307"/>
              <a:gd name="connsiteY8583" fmla="*/ 515766 h 2993922"/>
              <a:gd name="connsiteX8584" fmla="*/ 868414 w 8938307"/>
              <a:gd name="connsiteY8584" fmla="*/ 515766 h 2993922"/>
              <a:gd name="connsiteX8585" fmla="*/ 879003 w 8938307"/>
              <a:gd name="connsiteY8585" fmla="*/ 505176 h 2993922"/>
              <a:gd name="connsiteX8586" fmla="*/ 868414 w 8938307"/>
              <a:gd name="connsiteY8586" fmla="*/ 494584 h 2993922"/>
              <a:gd name="connsiteX8587" fmla="*/ 794281 w 8938307"/>
              <a:gd name="connsiteY8587" fmla="*/ 483994 h 2993922"/>
              <a:gd name="connsiteX8588" fmla="*/ 782367 w 8938307"/>
              <a:gd name="connsiteY8588" fmla="*/ 482671 h 2993922"/>
              <a:gd name="connsiteX8589" fmla="*/ 773099 w 8938307"/>
              <a:gd name="connsiteY8589" fmla="*/ 473405 h 2993922"/>
              <a:gd name="connsiteX8590" fmla="*/ 773099 w 8938307"/>
              <a:gd name="connsiteY8590" fmla="*/ 481642 h 2993922"/>
              <a:gd name="connsiteX8591" fmla="*/ 770452 w 8938307"/>
              <a:gd name="connsiteY8591" fmla="*/ 481347 h 2993922"/>
              <a:gd name="connsiteX8592" fmla="*/ 762510 w 8938307"/>
              <a:gd name="connsiteY8592" fmla="*/ 473405 h 2993922"/>
              <a:gd name="connsiteX8593" fmla="*/ 698966 w 8938307"/>
              <a:gd name="connsiteY8593" fmla="*/ 441632 h 2993922"/>
              <a:gd name="connsiteX8594" fmla="*/ 677786 w 8938307"/>
              <a:gd name="connsiteY8594" fmla="*/ 431043 h 2993922"/>
              <a:gd name="connsiteX8595" fmla="*/ 677786 w 8938307"/>
              <a:gd name="connsiteY8595" fmla="*/ 420453 h 2993922"/>
              <a:gd name="connsiteX8596" fmla="*/ 688377 w 8938307"/>
              <a:gd name="connsiteY8596" fmla="*/ 409861 h 2993922"/>
              <a:gd name="connsiteX8597" fmla="*/ 677786 w 8938307"/>
              <a:gd name="connsiteY8597" fmla="*/ 409861 h 2993922"/>
              <a:gd name="connsiteX8598" fmla="*/ 688377 w 8938307"/>
              <a:gd name="connsiteY8598" fmla="*/ 452224 h 2993922"/>
              <a:gd name="connsiteX8599" fmla="*/ 704261 w 8938307"/>
              <a:gd name="connsiteY8599" fmla="*/ 457519 h 2993922"/>
              <a:gd name="connsiteX8600" fmla="*/ 709557 w 8938307"/>
              <a:gd name="connsiteY8600" fmla="*/ 462813 h 2993922"/>
              <a:gd name="connsiteX8601" fmla="*/ 720147 w 8938307"/>
              <a:gd name="connsiteY8601" fmla="*/ 462813 h 2993922"/>
              <a:gd name="connsiteX8602" fmla="*/ 730738 w 8938307"/>
              <a:gd name="connsiteY8602" fmla="*/ 462813 h 2993922"/>
              <a:gd name="connsiteX8603" fmla="*/ 730738 w 8938307"/>
              <a:gd name="connsiteY8603" fmla="*/ 473405 h 2993922"/>
              <a:gd name="connsiteX8604" fmla="*/ 736034 w 8938307"/>
              <a:gd name="connsiteY8604" fmla="*/ 478699 h 2993922"/>
              <a:gd name="connsiteX8605" fmla="*/ 751919 w 8938307"/>
              <a:gd name="connsiteY8605" fmla="*/ 478699 h 2993922"/>
              <a:gd name="connsiteX8606" fmla="*/ 762510 w 8938307"/>
              <a:gd name="connsiteY8606" fmla="*/ 494584 h 2993922"/>
              <a:gd name="connsiteX8607" fmla="*/ 762510 w 8938307"/>
              <a:gd name="connsiteY8607" fmla="*/ 515766 h 2993922"/>
              <a:gd name="connsiteX8608" fmla="*/ 741329 w 8938307"/>
              <a:gd name="connsiteY8608" fmla="*/ 505176 h 2993922"/>
              <a:gd name="connsiteX8609" fmla="*/ 720147 w 8938307"/>
              <a:gd name="connsiteY8609" fmla="*/ 499880 h 2993922"/>
              <a:gd name="connsiteX8610" fmla="*/ 709557 w 8938307"/>
              <a:gd name="connsiteY8610" fmla="*/ 505176 h 2993922"/>
              <a:gd name="connsiteX8611" fmla="*/ 667195 w 8938307"/>
              <a:gd name="connsiteY8611" fmla="*/ 494584 h 2993922"/>
              <a:gd name="connsiteX8612" fmla="*/ 656605 w 8938307"/>
              <a:gd name="connsiteY8612" fmla="*/ 483994 h 2993922"/>
              <a:gd name="connsiteX8613" fmla="*/ 646015 w 8938307"/>
              <a:gd name="connsiteY8613" fmla="*/ 483994 h 2993922"/>
              <a:gd name="connsiteX8614" fmla="*/ 635425 w 8938307"/>
              <a:gd name="connsiteY8614" fmla="*/ 473405 h 2993922"/>
              <a:gd name="connsiteX8615" fmla="*/ 646015 w 8938307"/>
              <a:gd name="connsiteY8615" fmla="*/ 462813 h 2993922"/>
              <a:gd name="connsiteX8616" fmla="*/ 656605 w 8938307"/>
              <a:gd name="connsiteY8616" fmla="*/ 462813 h 2993922"/>
              <a:gd name="connsiteX8617" fmla="*/ 635425 w 8938307"/>
              <a:gd name="connsiteY8617" fmla="*/ 452224 h 2993922"/>
              <a:gd name="connsiteX8618" fmla="*/ 624833 w 8938307"/>
              <a:gd name="connsiteY8618" fmla="*/ 452224 h 2993922"/>
              <a:gd name="connsiteX8619" fmla="*/ 529521 w 8938307"/>
              <a:gd name="connsiteY8619" fmla="*/ 420453 h 2993922"/>
              <a:gd name="connsiteX8620" fmla="*/ 508339 w 8938307"/>
              <a:gd name="connsiteY8620" fmla="*/ 409861 h 2993922"/>
              <a:gd name="connsiteX8621" fmla="*/ 508339 w 8938307"/>
              <a:gd name="connsiteY8621" fmla="*/ 393976 h 2993922"/>
              <a:gd name="connsiteX8622" fmla="*/ 434206 w 8938307"/>
              <a:gd name="connsiteY8622" fmla="*/ 378091 h 2993922"/>
              <a:gd name="connsiteX8623" fmla="*/ 423617 w 8938307"/>
              <a:gd name="connsiteY8623" fmla="*/ 356909 h 2993922"/>
              <a:gd name="connsiteX8624" fmla="*/ 381254 w 8938307"/>
              <a:gd name="connsiteY8624" fmla="*/ 346320 h 2993922"/>
              <a:gd name="connsiteX8625" fmla="*/ 370664 w 8938307"/>
              <a:gd name="connsiteY8625" fmla="*/ 335728 h 2993922"/>
              <a:gd name="connsiteX8626" fmla="*/ 360074 w 8938307"/>
              <a:gd name="connsiteY8626" fmla="*/ 335728 h 2993922"/>
              <a:gd name="connsiteX8627" fmla="*/ 349483 w 8938307"/>
              <a:gd name="connsiteY8627" fmla="*/ 335728 h 2993922"/>
              <a:gd name="connsiteX8628" fmla="*/ 338893 w 8938307"/>
              <a:gd name="connsiteY8628" fmla="*/ 325139 h 2993922"/>
              <a:gd name="connsiteX8629" fmla="*/ 338893 w 8938307"/>
              <a:gd name="connsiteY8629" fmla="*/ 314549 h 2993922"/>
              <a:gd name="connsiteX8630" fmla="*/ 381254 w 8938307"/>
              <a:gd name="connsiteY8630" fmla="*/ 314549 h 2993922"/>
              <a:gd name="connsiteX8631" fmla="*/ 418320 w 8938307"/>
              <a:gd name="connsiteY8631" fmla="*/ 319843 h 2993922"/>
              <a:gd name="connsiteX8632" fmla="*/ 465977 w 8938307"/>
              <a:gd name="connsiteY8632" fmla="*/ 319843 h 2993922"/>
              <a:gd name="connsiteX8633" fmla="*/ 487158 w 8938307"/>
              <a:gd name="connsiteY8633" fmla="*/ 314549 h 2993922"/>
              <a:gd name="connsiteX8634" fmla="*/ 455387 w 8938307"/>
              <a:gd name="connsiteY8634" fmla="*/ 293368 h 2993922"/>
              <a:gd name="connsiteX8635" fmla="*/ 444797 w 8938307"/>
              <a:gd name="connsiteY8635" fmla="*/ 288072 h 2993922"/>
              <a:gd name="connsiteX8636" fmla="*/ 413026 w 8938307"/>
              <a:gd name="connsiteY8636" fmla="*/ 272186 h 2993922"/>
              <a:gd name="connsiteX8637" fmla="*/ 370664 w 8938307"/>
              <a:gd name="connsiteY8637" fmla="*/ 272186 h 2993922"/>
              <a:gd name="connsiteX8638" fmla="*/ 360074 w 8938307"/>
              <a:gd name="connsiteY8638" fmla="*/ 272186 h 2993922"/>
              <a:gd name="connsiteX8639" fmla="*/ 360074 w 8938307"/>
              <a:gd name="connsiteY8639" fmla="*/ 261597 h 2993922"/>
              <a:gd name="connsiteX8640" fmla="*/ 338893 w 8938307"/>
              <a:gd name="connsiteY8640" fmla="*/ 251005 h 2993922"/>
              <a:gd name="connsiteX8641" fmla="*/ 312416 w 8938307"/>
              <a:gd name="connsiteY8641" fmla="*/ 224530 h 2993922"/>
              <a:gd name="connsiteX8642" fmla="*/ 296531 w 8938307"/>
              <a:gd name="connsiteY8642" fmla="*/ 208645 h 2993922"/>
              <a:gd name="connsiteX8643" fmla="*/ 275350 w 8938307"/>
              <a:gd name="connsiteY8643" fmla="*/ 198053 h 2993922"/>
              <a:gd name="connsiteX8644" fmla="*/ 275350 w 8938307"/>
              <a:gd name="connsiteY8644" fmla="*/ 187463 h 2993922"/>
              <a:gd name="connsiteX8645" fmla="*/ 264760 w 8938307"/>
              <a:gd name="connsiteY8645" fmla="*/ 176872 h 2993922"/>
              <a:gd name="connsiteX8646" fmla="*/ 232989 w 8938307"/>
              <a:gd name="connsiteY8646" fmla="*/ 166282 h 2993922"/>
              <a:gd name="connsiteX8647" fmla="*/ 227693 w 8938307"/>
              <a:gd name="connsiteY8647" fmla="*/ 155691 h 2993922"/>
              <a:gd name="connsiteX8648" fmla="*/ 222398 w 8938307"/>
              <a:gd name="connsiteY8648" fmla="*/ 155691 h 2993922"/>
              <a:gd name="connsiteX8649" fmla="*/ 190627 w 8938307"/>
              <a:gd name="connsiteY8649" fmla="*/ 155691 h 2993922"/>
              <a:gd name="connsiteX8650" fmla="*/ 201217 w 8938307"/>
              <a:gd name="connsiteY8650" fmla="*/ 145101 h 2993922"/>
              <a:gd name="connsiteX8651" fmla="*/ 222398 w 8938307"/>
              <a:gd name="connsiteY8651" fmla="*/ 145101 h 2993922"/>
              <a:gd name="connsiteX8652" fmla="*/ 243579 w 8938307"/>
              <a:gd name="connsiteY8652" fmla="*/ 145101 h 2993922"/>
              <a:gd name="connsiteX8653" fmla="*/ 296531 w 8938307"/>
              <a:gd name="connsiteY8653" fmla="*/ 155691 h 2993922"/>
              <a:gd name="connsiteX8654" fmla="*/ 338893 w 8938307"/>
              <a:gd name="connsiteY8654" fmla="*/ 166282 h 2993922"/>
              <a:gd name="connsiteX8655" fmla="*/ 349483 w 8938307"/>
              <a:gd name="connsiteY8655" fmla="*/ 176872 h 2993922"/>
              <a:gd name="connsiteX8656" fmla="*/ 370664 w 8938307"/>
              <a:gd name="connsiteY8656" fmla="*/ 187463 h 2993922"/>
              <a:gd name="connsiteX8657" fmla="*/ 391845 w 8938307"/>
              <a:gd name="connsiteY8657" fmla="*/ 208645 h 2993922"/>
              <a:gd name="connsiteX8658" fmla="*/ 402435 w 8938307"/>
              <a:gd name="connsiteY8658" fmla="*/ 198053 h 2993922"/>
              <a:gd name="connsiteX8659" fmla="*/ 402435 w 8938307"/>
              <a:gd name="connsiteY8659" fmla="*/ 176872 h 2993922"/>
              <a:gd name="connsiteX8660" fmla="*/ 413026 w 8938307"/>
              <a:gd name="connsiteY8660" fmla="*/ 166282 h 2993922"/>
              <a:gd name="connsiteX8661" fmla="*/ 423617 w 8938307"/>
              <a:gd name="connsiteY8661" fmla="*/ 166282 h 2993922"/>
              <a:gd name="connsiteX8662" fmla="*/ 428912 w 8938307"/>
              <a:gd name="connsiteY8662" fmla="*/ 171578 h 2993922"/>
              <a:gd name="connsiteX8663" fmla="*/ 444797 w 8938307"/>
              <a:gd name="connsiteY8663" fmla="*/ 176872 h 2993922"/>
              <a:gd name="connsiteX8664" fmla="*/ 455387 w 8938307"/>
              <a:gd name="connsiteY8664" fmla="*/ 176872 h 2993922"/>
              <a:gd name="connsiteX8665" fmla="*/ 444797 w 8938307"/>
              <a:gd name="connsiteY8665" fmla="*/ 166282 h 2993922"/>
              <a:gd name="connsiteX8666" fmla="*/ 423617 w 8938307"/>
              <a:gd name="connsiteY8666" fmla="*/ 145101 h 2993922"/>
              <a:gd name="connsiteX8667" fmla="*/ 370664 w 8938307"/>
              <a:gd name="connsiteY8667" fmla="*/ 113330 h 2993922"/>
              <a:gd name="connsiteX8668" fmla="*/ 360074 w 8938307"/>
              <a:gd name="connsiteY8668" fmla="*/ 102739 h 2993922"/>
              <a:gd name="connsiteX8669" fmla="*/ 338893 w 8938307"/>
              <a:gd name="connsiteY8669" fmla="*/ 102739 h 2993922"/>
              <a:gd name="connsiteX8670" fmla="*/ 317712 w 8938307"/>
              <a:gd name="connsiteY8670" fmla="*/ 102739 h 2993922"/>
              <a:gd name="connsiteX8671" fmla="*/ 296531 w 8938307"/>
              <a:gd name="connsiteY8671" fmla="*/ 102739 h 2993922"/>
              <a:gd name="connsiteX8672" fmla="*/ 285940 w 8938307"/>
              <a:gd name="connsiteY8672" fmla="*/ 102739 h 2993922"/>
              <a:gd name="connsiteX8673" fmla="*/ 264760 w 8938307"/>
              <a:gd name="connsiteY8673" fmla="*/ 92149 h 2993922"/>
              <a:gd name="connsiteX8674" fmla="*/ 254169 w 8938307"/>
              <a:gd name="connsiteY8674" fmla="*/ 81559 h 2993922"/>
              <a:gd name="connsiteX8675" fmla="*/ 264760 w 8938307"/>
              <a:gd name="connsiteY8675" fmla="*/ 81559 h 2993922"/>
              <a:gd name="connsiteX8676" fmla="*/ 307121 w 8938307"/>
              <a:gd name="connsiteY8676" fmla="*/ 70968 h 2993922"/>
              <a:gd name="connsiteX8677" fmla="*/ 307121 w 8938307"/>
              <a:gd name="connsiteY8677" fmla="*/ 60378 h 2993922"/>
              <a:gd name="connsiteX8678" fmla="*/ 275350 w 8938307"/>
              <a:gd name="connsiteY8678" fmla="*/ 49787 h 2993922"/>
              <a:gd name="connsiteX8679" fmla="*/ 264760 w 8938307"/>
              <a:gd name="connsiteY8679" fmla="*/ 28607 h 2993922"/>
              <a:gd name="connsiteX8680" fmla="*/ 275350 w 8938307"/>
              <a:gd name="connsiteY8680" fmla="*/ 28607 h 2993922"/>
              <a:gd name="connsiteX8681" fmla="*/ 264760 w 8938307"/>
              <a:gd name="connsiteY8681" fmla="*/ 18016 h 2993922"/>
              <a:gd name="connsiteX8682" fmla="*/ 270055 w 8938307"/>
              <a:gd name="connsiteY8682" fmla="*/ 7426 h 2993922"/>
              <a:gd name="connsiteX8683" fmla="*/ 285940 w 8938307"/>
              <a:gd name="connsiteY8683" fmla="*/ 18016 h 2993922"/>
              <a:gd name="connsiteX8684" fmla="*/ 291235 w 8938307"/>
              <a:gd name="connsiteY8684" fmla="*/ 33902 h 2993922"/>
              <a:gd name="connsiteX8685" fmla="*/ 296531 w 8938307"/>
              <a:gd name="connsiteY8685" fmla="*/ 44493 h 2993922"/>
              <a:gd name="connsiteX8686" fmla="*/ 307121 w 8938307"/>
              <a:gd name="connsiteY8686" fmla="*/ 39197 h 2993922"/>
              <a:gd name="connsiteX8687" fmla="*/ 307121 w 8938307"/>
              <a:gd name="connsiteY8687" fmla="*/ 18016 h 2993922"/>
              <a:gd name="connsiteX8688" fmla="*/ 317712 w 8938307"/>
              <a:gd name="connsiteY8688" fmla="*/ 39197 h 2993922"/>
              <a:gd name="connsiteX8689" fmla="*/ 370664 w 8938307"/>
              <a:gd name="connsiteY8689" fmla="*/ 49787 h 2993922"/>
              <a:gd name="connsiteX8690" fmla="*/ 375959 w 8938307"/>
              <a:gd name="connsiteY8690" fmla="*/ 55083 h 2993922"/>
              <a:gd name="connsiteX8691" fmla="*/ 402435 w 8938307"/>
              <a:gd name="connsiteY8691" fmla="*/ 60378 h 2993922"/>
              <a:gd name="connsiteX8692" fmla="*/ 413026 w 8938307"/>
              <a:gd name="connsiteY8692" fmla="*/ 60378 h 2993922"/>
              <a:gd name="connsiteX8693" fmla="*/ 402435 w 8938307"/>
              <a:gd name="connsiteY8693" fmla="*/ 44493 h 2993922"/>
              <a:gd name="connsiteX8694" fmla="*/ 381254 w 8938307"/>
              <a:gd name="connsiteY8694" fmla="*/ 49787 h 2993922"/>
              <a:gd name="connsiteX8695" fmla="*/ 370664 w 8938307"/>
              <a:gd name="connsiteY8695" fmla="*/ 49787 h 2993922"/>
              <a:gd name="connsiteX8696" fmla="*/ 370664 w 8938307"/>
              <a:gd name="connsiteY8696" fmla="*/ 39197 h 2993922"/>
              <a:gd name="connsiteX8697" fmla="*/ 338893 w 8938307"/>
              <a:gd name="connsiteY8697" fmla="*/ 18016 h 2993922"/>
              <a:gd name="connsiteX8698" fmla="*/ 328302 w 8938307"/>
              <a:gd name="connsiteY8698" fmla="*/ 12721 h 2993922"/>
              <a:gd name="connsiteX8699" fmla="*/ 317712 w 8938307"/>
              <a:gd name="connsiteY8699" fmla="*/ 7426 h 2993922"/>
              <a:gd name="connsiteX8700" fmla="*/ 312416 w 8938307"/>
              <a:gd name="connsiteY8700" fmla="*/ 7426 h 2993922"/>
              <a:gd name="connsiteX8701" fmla="*/ 285940 w 8938307"/>
              <a:gd name="connsiteY8701" fmla="*/ 0 h 2993922"/>
              <a:gd name="connsiteX8702" fmla="*/ 296531 w 8938307"/>
              <a:gd name="connsiteY8702" fmla="*/ 0 h 2993922"/>
              <a:gd name="connsiteX8703" fmla="*/ 296531 w 8938307"/>
              <a:gd name="connsiteY8703" fmla="*/ 7426 h 2993922"/>
              <a:gd name="connsiteX8704" fmla="*/ 285940 w 8938307"/>
              <a:gd name="connsiteY8704" fmla="*/ 7426 h 2993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</a:cxnLst>
            <a:rect l="l" t="t" r="r" b="b"/>
            <a:pathLst>
              <a:path w="8938307" h="2993922">
                <a:moveTo>
                  <a:pt x="6841406" y="2962151"/>
                </a:moveTo>
                <a:cubicBezTo>
                  <a:pt x="6883766" y="2969212"/>
                  <a:pt x="6912008" y="2979803"/>
                  <a:pt x="6926129" y="2993922"/>
                </a:cubicBezTo>
                <a:lnTo>
                  <a:pt x="6862587" y="2983332"/>
                </a:lnTo>
                <a:cubicBezTo>
                  <a:pt x="6855525" y="2976272"/>
                  <a:pt x="6848466" y="2969212"/>
                  <a:pt x="6841406" y="2962151"/>
                </a:cubicBezTo>
                <a:close/>
                <a:moveTo>
                  <a:pt x="7961341" y="2893314"/>
                </a:moveTo>
                <a:cubicBezTo>
                  <a:pt x="7963107" y="2893314"/>
                  <a:pt x="7963990" y="2895079"/>
                  <a:pt x="7963990" y="2898609"/>
                </a:cubicBezTo>
                <a:lnTo>
                  <a:pt x="7953398" y="2898609"/>
                </a:lnTo>
                <a:cubicBezTo>
                  <a:pt x="7956929" y="2895079"/>
                  <a:pt x="7959576" y="2893314"/>
                  <a:pt x="7961341" y="2893314"/>
                </a:cubicBezTo>
                <a:close/>
                <a:moveTo>
                  <a:pt x="7625096" y="2845657"/>
                </a:moveTo>
                <a:lnTo>
                  <a:pt x="7667457" y="2845657"/>
                </a:lnTo>
                <a:lnTo>
                  <a:pt x="7667457" y="2856247"/>
                </a:lnTo>
                <a:cubicBezTo>
                  <a:pt x="7660396" y="2856247"/>
                  <a:pt x="7653338" y="2856247"/>
                  <a:pt x="7646278" y="2856247"/>
                </a:cubicBezTo>
                <a:cubicBezTo>
                  <a:pt x="7639216" y="2849187"/>
                  <a:pt x="7632156" y="2845657"/>
                  <a:pt x="7625096" y="2845657"/>
                </a:cubicBezTo>
                <a:close/>
                <a:moveTo>
                  <a:pt x="7572144" y="2835066"/>
                </a:moveTo>
                <a:lnTo>
                  <a:pt x="7593326" y="2835066"/>
                </a:lnTo>
                <a:lnTo>
                  <a:pt x="7593326" y="2845657"/>
                </a:lnTo>
                <a:close/>
                <a:moveTo>
                  <a:pt x="7752182" y="2750343"/>
                </a:moveTo>
                <a:lnTo>
                  <a:pt x="7773361" y="2760933"/>
                </a:lnTo>
                <a:lnTo>
                  <a:pt x="7815724" y="2771524"/>
                </a:lnTo>
                <a:cubicBezTo>
                  <a:pt x="7829844" y="2778585"/>
                  <a:pt x="7845729" y="2787410"/>
                  <a:pt x="7863380" y="2798000"/>
                </a:cubicBezTo>
                <a:cubicBezTo>
                  <a:pt x="7881031" y="2808591"/>
                  <a:pt x="7907508" y="2820947"/>
                  <a:pt x="7942808" y="2835066"/>
                </a:cubicBezTo>
                <a:cubicBezTo>
                  <a:pt x="7985171" y="2856247"/>
                  <a:pt x="8020471" y="2873899"/>
                  <a:pt x="8048712" y="2888018"/>
                </a:cubicBezTo>
                <a:cubicBezTo>
                  <a:pt x="8062833" y="2888018"/>
                  <a:pt x="8078719" y="2895080"/>
                  <a:pt x="8096369" y="2909199"/>
                </a:cubicBezTo>
                <a:cubicBezTo>
                  <a:pt x="8114020" y="2923320"/>
                  <a:pt x="8124610" y="2930380"/>
                  <a:pt x="8128141" y="2930380"/>
                </a:cubicBezTo>
                <a:cubicBezTo>
                  <a:pt x="8131671" y="2930380"/>
                  <a:pt x="8133435" y="2933911"/>
                  <a:pt x="8133435" y="2940970"/>
                </a:cubicBezTo>
                <a:cubicBezTo>
                  <a:pt x="8133435" y="2948032"/>
                  <a:pt x="8133435" y="2955091"/>
                  <a:pt x="8133435" y="2962151"/>
                </a:cubicBezTo>
                <a:lnTo>
                  <a:pt x="8122846" y="2951561"/>
                </a:lnTo>
                <a:cubicBezTo>
                  <a:pt x="8115785" y="2951561"/>
                  <a:pt x="8110490" y="2949797"/>
                  <a:pt x="8106960" y="2946266"/>
                </a:cubicBezTo>
                <a:cubicBezTo>
                  <a:pt x="8103431" y="2942736"/>
                  <a:pt x="8101664" y="2940970"/>
                  <a:pt x="8101664" y="2940970"/>
                </a:cubicBezTo>
                <a:lnTo>
                  <a:pt x="8080483" y="2940970"/>
                </a:lnTo>
                <a:cubicBezTo>
                  <a:pt x="8080483" y="2933911"/>
                  <a:pt x="8073423" y="2926851"/>
                  <a:pt x="8059302" y="2919791"/>
                </a:cubicBezTo>
                <a:cubicBezTo>
                  <a:pt x="8045183" y="2912730"/>
                  <a:pt x="8036356" y="2909199"/>
                  <a:pt x="8032827" y="2909199"/>
                </a:cubicBezTo>
                <a:cubicBezTo>
                  <a:pt x="8029298" y="2909199"/>
                  <a:pt x="8029298" y="2910965"/>
                  <a:pt x="8032827" y="2914495"/>
                </a:cubicBezTo>
                <a:cubicBezTo>
                  <a:pt x="8036356" y="2918024"/>
                  <a:pt x="8038123" y="2921555"/>
                  <a:pt x="8038123" y="2925085"/>
                </a:cubicBezTo>
                <a:cubicBezTo>
                  <a:pt x="8038123" y="2928616"/>
                  <a:pt x="8029298" y="2923320"/>
                  <a:pt x="8011646" y="2909199"/>
                </a:cubicBezTo>
                <a:cubicBezTo>
                  <a:pt x="7993994" y="2895080"/>
                  <a:pt x="7985171" y="2884489"/>
                  <a:pt x="7985171" y="2877428"/>
                </a:cubicBezTo>
                <a:cubicBezTo>
                  <a:pt x="7985171" y="2870368"/>
                  <a:pt x="7963990" y="2859778"/>
                  <a:pt x="7921627" y="2845657"/>
                </a:cubicBezTo>
                <a:lnTo>
                  <a:pt x="7889856" y="2824476"/>
                </a:lnTo>
                <a:cubicBezTo>
                  <a:pt x="7889856" y="2824476"/>
                  <a:pt x="7886327" y="2824476"/>
                  <a:pt x="7879267" y="2824476"/>
                </a:cubicBezTo>
                <a:cubicBezTo>
                  <a:pt x="7872205" y="2824476"/>
                  <a:pt x="7868675" y="2824476"/>
                  <a:pt x="7868675" y="2824476"/>
                </a:cubicBezTo>
                <a:lnTo>
                  <a:pt x="7847494" y="2813885"/>
                </a:lnTo>
                <a:lnTo>
                  <a:pt x="7836904" y="2813885"/>
                </a:lnTo>
                <a:lnTo>
                  <a:pt x="7826313" y="2803295"/>
                </a:lnTo>
                <a:cubicBezTo>
                  <a:pt x="7826313" y="2803295"/>
                  <a:pt x="7822784" y="2803295"/>
                  <a:pt x="7815724" y="2803295"/>
                </a:cubicBezTo>
                <a:lnTo>
                  <a:pt x="7783952" y="2782114"/>
                </a:lnTo>
                <a:close/>
                <a:moveTo>
                  <a:pt x="6068305" y="2739753"/>
                </a:moveTo>
                <a:lnTo>
                  <a:pt x="6089486" y="2750343"/>
                </a:lnTo>
                <a:cubicBezTo>
                  <a:pt x="6082426" y="2750343"/>
                  <a:pt x="6077130" y="2748578"/>
                  <a:pt x="6073601" y="2745048"/>
                </a:cubicBezTo>
                <a:cubicBezTo>
                  <a:pt x="6070072" y="2741518"/>
                  <a:pt x="6068305" y="2739753"/>
                  <a:pt x="6068305" y="2739753"/>
                </a:cubicBezTo>
                <a:close/>
                <a:moveTo>
                  <a:pt x="7709820" y="2729162"/>
                </a:moveTo>
                <a:lnTo>
                  <a:pt x="7731000" y="2739753"/>
                </a:lnTo>
                <a:cubicBezTo>
                  <a:pt x="7738060" y="2746814"/>
                  <a:pt x="7738060" y="2750343"/>
                  <a:pt x="7731000" y="2750343"/>
                </a:cubicBezTo>
                <a:lnTo>
                  <a:pt x="7720409" y="2739753"/>
                </a:lnTo>
                <a:cubicBezTo>
                  <a:pt x="7720409" y="2739753"/>
                  <a:pt x="7718644" y="2737989"/>
                  <a:pt x="7715115" y="2734458"/>
                </a:cubicBezTo>
                <a:cubicBezTo>
                  <a:pt x="7711586" y="2730928"/>
                  <a:pt x="7709820" y="2729162"/>
                  <a:pt x="7709820" y="2729162"/>
                </a:cubicBezTo>
                <a:close/>
                <a:moveTo>
                  <a:pt x="7699230" y="2707981"/>
                </a:moveTo>
                <a:lnTo>
                  <a:pt x="7709820" y="2718572"/>
                </a:lnTo>
                <a:lnTo>
                  <a:pt x="7699230" y="2718572"/>
                </a:lnTo>
                <a:close/>
                <a:moveTo>
                  <a:pt x="5983582" y="2707981"/>
                </a:moveTo>
                <a:lnTo>
                  <a:pt x="5994172" y="2707981"/>
                </a:lnTo>
                <a:lnTo>
                  <a:pt x="6068305" y="2739753"/>
                </a:lnTo>
                <a:cubicBezTo>
                  <a:pt x="6061245" y="2746814"/>
                  <a:pt x="6033005" y="2736224"/>
                  <a:pt x="5983582" y="2707981"/>
                </a:cubicBezTo>
                <a:close/>
                <a:moveTo>
                  <a:pt x="7656867" y="2697391"/>
                </a:moveTo>
                <a:cubicBezTo>
                  <a:pt x="7663928" y="2697391"/>
                  <a:pt x="7667457" y="2699157"/>
                  <a:pt x="7667457" y="2702687"/>
                </a:cubicBezTo>
                <a:cubicBezTo>
                  <a:pt x="7667457" y="2706216"/>
                  <a:pt x="7669223" y="2707981"/>
                  <a:pt x="7672752" y="2707981"/>
                </a:cubicBezTo>
                <a:cubicBezTo>
                  <a:pt x="7676282" y="2707981"/>
                  <a:pt x="7681578" y="2711512"/>
                  <a:pt x="7688638" y="2718572"/>
                </a:cubicBezTo>
                <a:lnTo>
                  <a:pt x="7688638" y="2729162"/>
                </a:lnTo>
                <a:cubicBezTo>
                  <a:pt x="7688638" y="2729162"/>
                  <a:pt x="7686874" y="2729162"/>
                  <a:pt x="7683344" y="2729162"/>
                </a:cubicBezTo>
                <a:cubicBezTo>
                  <a:pt x="7679813" y="2729162"/>
                  <a:pt x="7678048" y="2725633"/>
                  <a:pt x="7678048" y="2718572"/>
                </a:cubicBezTo>
                <a:cubicBezTo>
                  <a:pt x="7670986" y="2718572"/>
                  <a:pt x="7663928" y="2715043"/>
                  <a:pt x="7656867" y="2707981"/>
                </a:cubicBezTo>
                <a:close/>
                <a:moveTo>
                  <a:pt x="6290704" y="2665620"/>
                </a:moveTo>
                <a:lnTo>
                  <a:pt x="6301294" y="2665620"/>
                </a:lnTo>
                <a:cubicBezTo>
                  <a:pt x="6315414" y="2672681"/>
                  <a:pt x="6322476" y="2676210"/>
                  <a:pt x="6322476" y="2676210"/>
                </a:cubicBezTo>
                <a:lnTo>
                  <a:pt x="6311884" y="2676210"/>
                </a:lnTo>
                <a:lnTo>
                  <a:pt x="6290704" y="2676210"/>
                </a:lnTo>
                <a:close/>
                <a:moveTo>
                  <a:pt x="6555464" y="2602077"/>
                </a:moveTo>
                <a:lnTo>
                  <a:pt x="6555464" y="2612668"/>
                </a:lnTo>
                <a:cubicBezTo>
                  <a:pt x="6548403" y="2612668"/>
                  <a:pt x="6544874" y="2612668"/>
                  <a:pt x="6544874" y="2612668"/>
                </a:cubicBezTo>
                <a:cubicBezTo>
                  <a:pt x="6544874" y="2605608"/>
                  <a:pt x="6548403" y="2602077"/>
                  <a:pt x="6555464" y="2602077"/>
                </a:cubicBezTo>
                <a:close/>
                <a:moveTo>
                  <a:pt x="7434468" y="2591487"/>
                </a:moveTo>
                <a:lnTo>
                  <a:pt x="7445059" y="2591487"/>
                </a:lnTo>
                <a:cubicBezTo>
                  <a:pt x="7452120" y="2598548"/>
                  <a:pt x="7453884" y="2602077"/>
                  <a:pt x="7450355" y="2602077"/>
                </a:cubicBezTo>
                <a:cubicBezTo>
                  <a:pt x="7446824" y="2602077"/>
                  <a:pt x="7441530" y="2598548"/>
                  <a:pt x="7434468" y="2591487"/>
                </a:cubicBezTo>
                <a:close/>
                <a:moveTo>
                  <a:pt x="6904948" y="2591487"/>
                </a:moveTo>
                <a:cubicBezTo>
                  <a:pt x="6912008" y="2591487"/>
                  <a:pt x="6922600" y="2595018"/>
                  <a:pt x="6936718" y="2602077"/>
                </a:cubicBezTo>
                <a:cubicBezTo>
                  <a:pt x="6943780" y="2602077"/>
                  <a:pt x="6949074" y="2602077"/>
                  <a:pt x="6952604" y="2602077"/>
                </a:cubicBezTo>
                <a:cubicBezTo>
                  <a:pt x="6956135" y="2602077"/>
                  <a:pt x="6957900" y="2602077"/>
                  <a:pt x="6957900" y="2602077"/>
                </a:cubicBezTo>
                <a:lnTo>
                  <a:pt x="6957900" y="2612668"/>
                </a:lnTo>
                <a:lnTo>
                  <a:pt x="6968491" y="2612668"/>
                </a:lnTo>
                <a:cubicBezTo>
                  <a:pt x="6968491" y="2612668"/>
                  <a:pt x="6973785" y="2612668"/>
                  <a:pt x="6984376" y="2612668"/>
                </a:cubicBezTo>
                <a:cubicBezTo>
                  <a:pt x="6994966" y="2612668"/>
                  <a:pt x="7003792" y="2612668"/>
                  <a:pt x="7010852" y="2612668"/>
                </a:cubicBezTo>
                <a:lnTo>
                  <a:pt x="7053214" y="2633849"/>
                </a:lnTo>
                <a:lnTo>
                  <a:pt x="7084985" y="2633849"/>
                </a:lnTo>
                <a:cubicBezTo>
                  <a:pt x="7092045" y="2633849"/>
                  <a:pt x="7095574" y="2637379"/>
                  <a:pt x="7095574" y="2644439"/>
                </a:cubicBezTo>
                <a:lnTo>
                  <a:pt x="7116756" y="2644439"/>
                </a:lnTo>
                <a:cubicBezTo>
                  <a:pt x="7123818" y="2644439"/>
                  <a:pt x="7127347" y="2647970"/>
                  <a:pt x="7127347" y="2655029"/>
                </a:cubicBezTo>
                <a:lnTo>
                  <a:pt x="7116756" y="2655029"/>
                </a:lnTo>
                <a:lnTo>
                  <a:pt x="7053214" y="2644439"/>
                </a:lnTo>
                <a:lnTo>
                  <a:pt x="7063804" y="2655029"/>
                </a:lnTo>
                <a:lnTo>
                  <a:pt x="7053214" y="2655029"/>
                </a:lnTo>
                <a:lnTo>
                  <a:pt x="7063804" y="2665620"/>
                </a:lnTo>
                <a:cubicBezTo>
                  <a:pt x="7084985" y="2665620"/>
                  <a:pt x="7095574" y="2663856"/>
                  <a:pt x="7095574" y="2660325"/>
                </a:cubicBezTo>
                <a:cubicBezTo>
                  <a:pt x="7095574" y="2656795"/>
                  <a:pt x="7097341" y="2655029"/>
                  <a:pt x="7100870" y="2655029"/>
                </a:cubicBezTo>
                <a:cubicBezTo>
                  <a:pt x="7104400" y="2655029"/>
                  <a:pt x="7102636" y="2658560"/>
                  <a:pt x="7095574" y="2665620"/>
                </a:cubicBezTo>
                <a:lnTo>
                  <a:pt x="7106166" y="2676210"/>
                </a:lnTo>
                <a:lnTo>
                  <a:pt x="7063804" y="2676210"/>
                </a:lnTo>
                <a:cubicBezTo>
                  <a:pt x="7035562" y="2676210"/>
                  <a:pt x="7017914" y="2672681"/>
                  <a:pt x="7010852" y="2665620"/>
                </a:cubicBezTo>
                <a:cubicBezTo>
                  <a:pt x="7010852" y="2665620"/>
                  <a:pt x="7010852" y="2662091"/>
                  <a:pt x="7010852" y="2655029"/>
                </a:cubicBezTo>
                <a:lnTo>
                  <a:pt x="7021443" y="2644439"/>
                </a:lnTo>
                <a:cubicBezTo>
                  <a:pt x="7021443" y="2644439"/>
                  <a:pt x="7019677" y="2644439"/>
                  <a:pt x="7016148" y="2644439"/>
                </a:cubicBezTo>
                <a:cubicBezTo>
                  <a:pt x="7012618" y="2644439"/>
                  <a:pt x="7007322" y="2644439"/>
                  <a:pt x="7000262" y="2644439"/>
                </a:cubicBezTo>
                <a:lnTo>
                  <a:pt x="6989670" y="2644439"/>
                </a:lnTo>
                <a:lnTo>
                  <a:pt x="6989670" y="2655029"/>
                </a:lnTo>
                <a:lnTo>
                  <a:pt x="6979081" y="2644439"/>
                </a:lnTo>
                <a:cubicBezTo>
                  <a:pt x="6979081" y="2630318"/>
                  <a:pt x="6975552" y="2626789"/>
                  <a:pt x="6968491" y="2633849"/>
                </a:cubicBezTo>
                <a:lnTo>
                  <a:pt x="6947310" y="2644439"/>
                </a:lnTo>
                <a:lnTo>
                  <a:pt x="6936718" y="2633849"/>
                </a:lnTo>
                <a:lnTo>
                  <a:pt x="6904948" y="2633849"/>
                </a:lnTo>
                <a:cubicBezTo>
                  <a:pt x="6904948" y="2633849"/>
                  <a:pt x="6903183" y="2633849"/>
                  <a:pt x="6899652" y="2633849"/>
                </a:cubicBezTo>
                <a:cubicBezTo>
                  <a:pt x="6896122" y="2633849"/>
                  <a:pt x="6890828" y="2633849"/>
                  <a:pt x="6883766" y="2633849"/>
                </a:cubicBezTo>
                <a:cubicBezTo>
                  <a:pt x="6869648" y="2633849"/>
                  <a:pt x="6862587" y="2637379"/>
                  <a:pt x="6862587" y="2644439"/>
                </a:cubicBezTo>
                <a:lnTo>
                  <a:pt x="6873177" y="2644439"/>
                </a:lnTo>
                <a:cubicBezTo>
                  <a:pt x="6880237" y="2644439"/>
                  <a:pt x="6880237" y="2646205"/>
                  <a:pt x="6873177" y="2649735"/>
                </a:cubicBezTo>
                <a:cubicBezTo>
                  <a:pt x="6866116" y="2653264"/>
                  <a:pt x="6857292" y="2653264"/>
                  <a:pt x="6846700" y="2649735"/>
                </a:cubicBezTo>
                <a:cubicBezTo>
                  <a:pt x="6836110" y="2646205"/>
                  <a:pt x="6820224" y="2640910"/>
                  <a:pt x="6799044" y="2633849"/>
                </a:cubicBezTo>
                <a:cubicBezTo>
                  <a:pt x="6777862" y="2626789"/>
                  <a:pt x="6767272" y="2619727"/>
                  <a:pt x="6767272" y="2612668"/>
                </a:cubicBezTo>
                <a:lnTo>
                  <a:pt x="6799044" y="2623258"/>
                </a:lnTo>
                <a:cubicBezTo>
                  <a:pt x="6806104" y="2630318"/>
                  <a:pt x="6811400" y="2632083"/>
                  <a:pt x="6814929" y="2628554"/>
                </a:cubicBezTo>
                <a:cubicBezTo>
                  <a:pt x="6818458" y="2625024"/>
                  <a:pt x="6823754" y="2626789"/>
                  <a:pt x="6830814" y="2633849"/>
                </a:cubicBezTo>
                <a:cubicBezTo>
                  <a:pt x="6837876" y="2626789"/>
                  <a:pt x="6841406" y="2623258"/>
                  <a:pt x="6841406" y="2623258"/>
                </a:cubicBezTo>
                <a:cubicBezTo>
                  <a:pt x="6841406" y="2623258"/>
                  <a:pt x="6844936" y="2623258"/>
                  <a:pt x="6851996" y="2623258"/>
                </a:cubicBezTo>
                <a:cubicBezTo>
                  <a:pt x="6859056" y="2623258"/>
                  <a:pt x="6862587" y="2623258"/>
                  <a:pt x="6862587" y="2623258"/>
                </a:cubicBezTo>
                <a:cubicBezTo>
                  <a:pt x="6876706" y="2623258"/>
                  <a:pt x="6883766" y="2621493"/>
                  <a:pt x="6883766" y="2617962"/>
                </a:cubicBezTo>
                <a:cubicBezTo>
                  <a:pt x="6883766" y="2614433"/>
                  <a:pt x="6885532" y="2609137"/>
                  <a:pt x="6889062" y="2602077"/>
                </a:cubicBezTo>
                <a:cubicBezTo>
                  <a:pt x="6892592" y="2595018"/>
                  <a:pt x="6897888" y="2591487"/>
                  <a:pt x="6904948" y="2591487"/>
                </a:cubicBezTo>
                <a:close/>
                <a:moveTo>
                  <a:pt x="6230187" y="2586949"/>
                </a:moveTo>
                <a:lnTo>
                  <a:pt x="6237752" y="2602077"/>
                </a:lnTo>
                <a:cubicBezTo>
                  <a:pt x="6237752" y="2602077"/>
                  <a:pt x="6234222" y="2598548"/>
                  <a:pt x="6227161" y="2591487"/>
                </a:cubicBezTo>
                <a:close/>
                <a:moveTo>
                  <a:pt x="7265022" y="2580897"/>
                </a:moveTo>
                <a:lnTo>
                  <a:pt x="7275612" y="2580897"/>
                </a:lnTo>
                <a:lnTo>
                  <a:pt x="7286203" y="2591487"/>
                </a:lnTo>
                <a:lnTo>
                  <a:pt x="7307384" y="2591487"/>
                </a:lnTo>
                <a:cubicBezTo>
                  <a:pt x="7314444" y="2591487"/>
                  <a:pt x="7317974" y="2595018"/>
                  <a:pt x="7317974" y="2602077"/>
                </a:cubicBezTo>
                <a:cubicBezTo>
                  <a:pt x="7317974" y="2602077"/>
                  <a:pt x="7314444" y="2602077"/>
                  <a:pt x="7307384" y="2602077"/>
                </a:cubicBezTo>
                <a:lnTo>
                  <a:pt x="7275612" y="2591487"/>
                </a:lnTo>
                <a:close/>
                <a:moveTo>
                  <a:pt x="6227161" y="2580897"/>
                </a:moveTo>
                <a:cubicBezTo>
                  <a:pt x="6230692" y="2580897"/>
                  <a:pt x="6232457" y="2581780"/>
                  <a:pt x="6232457" y="2583544"/>
                </a:cubicBezTo>
                <a:lnTo>
                  <a:pt x="6230187" y="2586949"/>
                </a:lnTo>
                <a:close/>
                <a:moveTo>
                  <a:pt x="7529782" y="2570306"/>
                </a:moveTo>
                <a:cubicBezTo>
                  <a:pt x="7529782" y="2577366"/>
                  <a:pt x="7533312" y="2580897"/>
                  <a:pt x="7540374" y="2580897"/>
                </a:cubicBezTo>
                <a:cubicBezTo>
                  <a:pt x="7547434" y="2580897"/>
                  <a:pt x="7550963" y="2580897"/>
                  <a:pt x="7550963" y="2580897"/>
                </a:cubicBezTo>
                <a:lnTo>
                  <a:pt x="7540374" y="2591487"/>
                </a:lnTo>
                <a:lnTo>
                  <a:pt x="7540374" y="2602077"/>
                </a:lnTo>
                <a:lnTo>
                  <a:pt x="7529782" y="2602077"/>
                </a:lnTo>
                <a:lnTo>
                  <a:pt x="7519192" y="2591487"/>
                </a:lnTo>
                <a:lnTo>
                  <a:pt x="7508601" y="2591487"/>
                </a:lnTo>
                <a:cubicBezTo>
                  <a:pt x="7515663" y="2591487"/>
                  <a:pt x="7519192" y="2587956"/>
                  <a:pt x="7519192" y="2580897"/>
                </a:cubicBezTo>
                <a:close/>
                <a:moveTo>
                  <a:pt x="7455649" y="2570306"/>
                </a:moveTo>
                <a:cubicBezTo>
                  <a:pt x="7455649" y="2570306"/>
                  <a:pt x="7459178" y="2573837"/>
                  <a:pt x="7466240" y="2580897"/>
                </a:cubicBezTo>
                <a:lnTo>
                  <a:pt x="7455649" y="2580897"/>
                </a:lnTo>
                <a:close/>
                <a:moveTo>
                  <a:pt x="6979081" y="2570306"/>
                </a:moveTo>
                <a:cubicBezTo>
                  <a:pt x="6986141" y="2577366"/>
                  <a:pt x="7000262" y="2582662"/>
                  <a:pt x="7021443" y="2586192"/>
                </a:cubicBezTo>
                <a:cubicBezTo>
                  <a:pt x="7042622" y="2589722"/>
                  <a:pt x="7053214" y="2591487"/>
                  <a:pt x="7053214" y="2591487"/>
                </a:cubicBezTo>
                <a:lnTo>
                  <a:pt x="6989670" y="2591487"/>
                </a:lnTo>
                <a:close/>
                <a:moveTo>
                  <a:pt x="5994172" y="2570306"/>
                </a:moveTo>
                <a:cubicBezTo>
                  <a:pt x="6001234" y="2570306"/>
                  <a:pt x="6008293" y="2572071"/>
                  <a:pt x="6015353" y="2575602"/>
                </a:cubicBezTo>
                <a:cubicBezTo>
                  <a:pt x="6022414" y="2579131"/>
                  <a:pt x="6027709" y="2579131"/>
                  <a:pt x="6031238" y="2575602"/>
                </a:cubicBezTo>
                <a:cubicBezTo>
                  <a:pt x="6034768" y="2572071"/>
                  <a:pt x="6052420" y="2575602"/>
                  <a:pt x="6084190" y="2586192"/>
                </a:cubicBezTo>
                <a:cubicBezTo>
                  <a:pt x="6115962" y="2596783"/>
                  <a:pt x="6135378" y="2605608"/>
                  <a:pt x="6142438" y="2612668"/>
                </a:cubicBezTo>
                <a:cubicBezTo>
                  <a:pt x="6149498" y="2619727"/>
                  <a:pt x="6156558" y="2623258"/>
                  <a:pt x="6163620" y="2623258"/>
                </a:cubicBezTo>
                <a:cubicBezTo>
                  <a:pt x="6163620" y="2623258"/>
                  <a:pt x="6167149" y="2623258"/>
                  <a:pt x="6174209" y="2623258"/>
                </a:cubicBezTo>
                <a:cubicBezTo>
                  <a:pt x="6181270" y="2623258"/>
                  <a:pt x="6184800" y="2626789"/>
                  <a:pt x="6184800" y="2633849"/>
                </a:cubicBezTo>
                <a:cubicBezTo>
                  <a:pt x="6198920" y="2633849"/>
                  <a:pt x="6211276" y="2637379"/>
                  <a:pt x="6221866" y="2644439"/>
                </a:cubicBezTo>
                <a:cubicBezTo>
                  <a:pt x="6232457" y="2651500"/>
                  <a:pt x="6237752" y="2655029"/>
                  <a:pt x="6237752" y="2655029"/>
                </a:cubicBezTo>
                <a:cubicBezTo>
                  <a:pt x="6230690" y="2655029"/>
                  <a:pt x="6216572" y="2651500"/>
                  <a:pt x="6195390" y="2644439"/>
                </a:cubicBezTo>
                <a:cubicBezTo>
                  <a:pt x="6174209" y="2637379"/>
                  <a:pt x="6158324" y="2632083"/>
                  <a:pt x="6147734" y="2628554"/>
                </a:cubicBezTo>
                <a:cubicBezTo>
                  <a:pt x="6137142" y="2625024"/>
                  <a:pt x="6128318" y="2623258"/>
                  <a:pt x="6121257" y="2623258"/>
                </a:cubicBezTo>
                <a:cubicBezTo>
                  <a:pt x="6114197" y="2623258"/>
                  <a:pt x="6110668" y="2623258"/>
                  <a:pt x="6110668" y="2623258"/>
                </a:cubicBezTo>
                <a:lnTo>
                  <a:pt x="6100076" y="2612668"/>
                </a:lnTo>
                <a:lnTo>
                  <a:pt x="6078895" y="2602077"/>
                </a:lnTo>
                <a:cubicBezTo>
                  <a:pt x="6078895" y="2595018"/>
                  <a:pt x="6061245" y="2591487"/>
                  <a:pt x="6025943" y="2591487"/>
                </a:cubicBezTo>
                <a:close/>
                <a:moveTo>
                  <a:pt x="5983582" y="2570306"/>
                </a:moveTo>
                <a:lnTo>
                  <a:pt x="5994172" y="2580897"/>
                </a:lnTo>
                <a:cubicBezTo>
                  <a:pt x="5987112" y="2580897"/>
                  <a:pt x="5983582" y="2579131"/>
                  <a:pt x="5983582" y="2575602"/>
                </a:cubicBezTo>
                <a:cubicBezTo>
                  <a:pt x="5983582" y="2572071"/>
                  <a:pt x="5983582" y="2570306"/>
                  <a:pt x="5983582" y="2570306"/>
                </a:cubicBezTo>
                <a:close/>
                <a:moveTo>
                  <a:pt x="7159118" y="2559716"/>
                </a:moveTo>
                <a:lnTo>
                  <a:pt x="7176327" y="2561040"/>
                </a:lnTo>
                <a:cubicBezTo>
                  <a:pt x="7194861" y="2563687"/>
                  <a:pt x="7217366" y="2570306"/>
                  <a:pt x="7243841" y="2580897"/>
                </a:cubicBezTo>
                <a:lnTo>
                  <a:pt x="7222660" y="2580897"/>
                </a:lnTo>
                <a:cubicBezTo>
                  <a:pt x="7205010" y="2577366"/>
                  <a:pt x="7189124" y="2572953"/>
                  <a:pt x="7175004" y="2567659"/>
                </a:cubicBezTo>
                <a:close/>
                <a:moveTo>
                  <a:pt x="7688638" y="2538535"/>
                </a:moveTo>
                <a:lnTo>
                  <a:pt x="7699230" y="2538535"/>
                </a:lnTo>
                <a:lnTo>
                  <a:pt x="7688638" y="2549125"/>
                </a:lnTo>
                <a:close/>
                <a:moveTo>
                  <a:pt x="7275612" y="2538535"/>
                </a:moveTo>
                <a:cubicBezTo>
                  <a:pt x="7282674" y="2538535"/>
                  <a:pt x="7289732" y="2538535"/>
                  <a:pt x="7296793" y="2538535"/>
                </a:cubicBezTo>
                <a:lnTo>
                  <a:pt x="7360336" y="2549125"/>
                </a:lnTo>
                <a:cubicBezTo>
                  <a:pt x="7360336" y="2549125"/>
                  <a:pt x="7363866" y="2545596"/>
                  <a:pt x="7370926" y="2538535"/>
                </a:cubicBezTo>
                <a:lnTo>
                  <a:pt x="7381516" y="2549125"/>
                </a:lnTo>
                <a:lnTo>
                  <a:pt x="7402697" y="2559716"/>
                </a:lnTo>
                <a:cubicBezTo>
                  <a:pt x="7416818" y="2566775"/>
                  <a:pt x="7423878" y="2568541"/>
                  <a:pt x="7423878" y="2565010"/>
                </a:cubicBezTo>
                <a:cubicBezTo>
                  <a:pt x="7423878" y="2561481"/>
                  <a:pt x="7427408" y="2559716"/>
                  <a:pt x="7434468" y="2559716"/>
                </a:cubicBezTo>
                <a:cubicBezTo>
                  <a:pt x="7434468" y="2566775"/>
                  <a:pt x="7434468" y="2570306"/>
                  <a:pt x="7434468" y="2570306"/>
                </a:cubicBezTo>
                <a:cubicBezTo>
                  <a:pt x="7434468" y="2577366"/>
                  <a:pt x="7430938" y="2580897"/>
                  <a:pt x="7423878" y="2580897"/>
                </a:cubicBezTo>
                <a:cubicBezTo>
                  <a:pt x="7416818" y="2580897"/>
                  <a:pt x="7406226" y="2577366"/>
                  <a:pt x="7392107" y="2570306"/>
                </a:cubicBezTo>
                <a:cubicBezTo>
                  <a:pt x="7370926" y="2570306"/>
                  <a:pt x="7360336" y="2570306"/>
                  <a:pt x="7360336" y="2570306"/>
                </a:cubicBezTo>
                <a:close/>
                <a:moveTo>
                  <a:pt x="7116756" y="2538535"/>
                </a:moveTo>
                <a:cubicBezTo>
                  <a:pt x="7123818" y="2538535"/>
                  <a:pt x="7129112" y="2540300"/>
                  <a:pt x="7132641" y="2543831"/>
                </a:cubicBezTo>
                <a:cubicBezTo>
                  <a:pt x="7134406" y="2545596"/>
                  <a:pt x="7137496" y="2547801"/>
                  <a:pt x="7141909" y="2550449"/>
                </a:cubicBezTo>
                <a:lnTo>
                  <a:pt x="7159116" y="2559715"/>
                </a:lnTo>
                <a:lnTo>
                  <a:pt x="7137937" y="2549125"/>
                </a:lnTo>
                <a:lnTo>
                  <a:pt x="7116756" y="2549125"/>
                </a:lnTo>
                <a:close/>
                <a:moveTo>
                  <a:pt x="6629598" y="2538535"/>
                </a:moveTo>
                <a:lnTo>
                  <a:pt x="6650778" y="2549125"/>
                </a:lnTo>
                <a:lnTo>
                  <a:pt x="6682550" y="2549125"/>
                </a:lnTo>
                <a:cubicBezTo>
                  <a:pt x="6668429" y="2542066"/>
                  <a:pt x="6671958" y="2538535"/>
                  <a:pt x="6693140" y="2538535"/>
                </a:cubicBezTo>
                <a:lnTo>
                  <a:pt x="6703730" y="2538535"/>
                </a:lnTo>
                <a:cubicBezTo>
                  <a:pt x="6696669" y="2538535"/>
                  <a:pt x="6696669" y="2542066"/>
                  <a:pt x="6703730" y="2549125"/>
                </a:cubicBezTo>
                <a:lnTo>
                  <a:pt x="6777862" y="2570306"/>
                </a:lnTo>
                <a:cubicBezTo>
                  <a:pt x="6806104" y="2577366"/>
                  <a:pt x="6816696" y="2584427"/>
                  <a:pt x="6809634" y="2591487"/>
                </a:cubicBezTo>
                <a:lnTo>
                  <a:pt x="6820224" y="2591487"/>
                </a:lnTo>
                <a:cubicBezTo>
                  <a:pt x="6820224" y="2584427"/>
                  <a:pt x="6829050" y="2584427"/>
                  <a:pt x="6846700" y="2591487"/>
                </a:cubicBezTo>
                <a:cubicBezTo>
                  <a:pt x="6864352" y="2598548"/>
                  <a:pt x="6873177" y="2602077"/>
                  <a:pt x="6873177" y="2602077"/>
                </a:cubicBezTo>
                <a:lnTo>
                  <a:pt x="6809634" y="2602077"/>
                </a:lnTo>
                <a:cubicBezTo>
                  <a:pt x="6802573" y="2595018"/>
                  <a:pt x="6793748" y="2591487"/>
                  <a:pt x="6783158" y="2591487"/>
                </a:cubicBezTo>
                <a:cubicBezTo>
                  <a:pt x="6772568" y="2591487"/>
                  <a:pt x="6763743" y="2595018"/>
                  <a:pt x="6756682" y="2602077"/>
                </a:cubicBezTo>
                <a:cubicBezTo>
                  <a:pt x="6749621" y="2602077"/>
                  <a:pt x="6742562" y="2602077"/>
                  <a:pt x="6735502" y="2602077"/>
                </a:cubicBezTo>
                <a:cubicBezTo>
                  <a:pt x="6721381" y="2602077"/>
                  <a:pt x="6714320" y="2603842"/>
                  <a:pt x="6714320" y="2607373"/>
                </a:cubicBezTo>
                <a:cubicBezTo>
                  <a:pt x="6714320" y="2610904"/>
                  <a:pt x="6710791" y="2612668"/>
                  <a:pt x="6703730" y="2612668"/>
                </a:cubicBezTo>
                <a:lnTo>
                  <a:pt x="6693140" y="2602077"/>
                </a:lnTo>
                <a:cubicBezTo>
                  <a:pt x="6693140" y="2595018"/>
                  <a:pt x="6689610" y="2591487"/>
                  <a:pt x="6682550" y="2591487"/>
                </a:cubicBezTo>
                <a:lnTo>
                  <a:pt x="6682550" y="2580897"/>
                </a:lnTo>
                <a:cubicBezTo>
                  <a:pt x="6675488" y="2580897"/>
                  <a:pt x="6671958" y="2577366"/>
                  <a:pt x="6671958" y="2570306"/>
                </a:cubicBezTo>
                <a:cubicBezTo>
                  <a:pt x="6671958" y="2570306"/>
                  <a:pt x="6668429" y="2570306"/>
                  <a:pt x="6661368" y="2570306"/>
                </a:cubicBezTo>
                <a:lnTo>
                  <a:pt x="6640188" y="2549125"/>
                </a:lnTo>
                <a:close/>
                <a:moveTo>
                  <a:pt x="6078895" y="2538535"/>
                </a:moveTo>
                <a:lnTo>
                  <a:pt x="6110668" y="2559716"/>
                </a:lnTo>
                <a:cubicBezTo>
                  <a:pt x="6124786" y="2573837"/>
                  <a:pt x="6131847" y="2573837"/>
                  <a:pt x="6131847" y="2559716"/>
                </a:cubicBezTo>
                <a:cubicBezTo>
                  <a:pt x="6131847" y="2559716"/>
                  <a:pt x="6137142" y="2559716"/>
                  <a:pt x="6147734" y="2559716"/>
                </a:cubicBezTo>
                <a:cubicBezTo>
                  <a:pt x="6158324" y="2559716"/>
                  <a:pt x="6167149" y="2559716"/>
                  <a:pt x="6174209" y="2559716"/>
                </a:cubicBezTo>
                <a:lnTo>
                  <a:pt x="6163620" y="2570306"/>
                </a:lnTo>
                <a:cubicBezTo>
                  <a:pt x="6156558" y="2570306"/>
                  <a:pt x="6151264" y="2572071"/>
                  <a:pt x="6147734" y="2575602"/>
                </a:cubicBezTo>
                <a:cubicBezTo>
                  <a:pt x="6144204" y="2579131"/>
                  <a:pt x="6142438" y="2580897"/>
                  <a:pt x="6142438" y="2580897"/>
                </a:cubicBezTo>
                <a:cubicBezTo>
                  <a:pt x="6135378" y="2573837"/>
                  <a:pt x="6131847" y="2573837"/>
                  <a:pt x="6131847" y="2580897"/>
                </a:cubicBezTo>
                <a:lnTo>
                  <a:pt x="6110668" y="2570306"/>
                </a:lnTo>
                <a:cubicBezTo>
                  <a:pt x="6103606" y="2563246"/>
                  <a:pt x="6100076" y="2559716"/>
                  <a:pt x="6100076" y="2559716"/>
                </a:cubicBezTo>
                <a:close/>
                <a:moveTo>
                  <a:pt x="5326977" y="2538535"/>
                </a:moveTo>
                <a:lnTo>
                  <a:pt x="5337566" y="2538535"/>
                </a:lnTo>
                <a:lnTo>
                  <a:pt x="5358748" y="2549125"/>
                </a:lnTo>
                <a:cubicBezTo>
                  <a:pt x="5344627" y="2549125"/>
                  <a:pt x="5334037" y="2545596"/>
                  <a:pt x="5326977" y="2538535"/>
                </a:cubicBezTo>
                <a:close/>
                <a:moveTo>
                  <a:pt x="6280114" y="2527944"/>
                </a:moveTo>
                <a:lnTo>
                  <a:pt x="6311884" y="2538535"/>
                </a:lnTo>
                <a:cubicBezTo>
                  <a:pt x="6304824" y="2545596"/>
                  <a:pt x="6297765" y="2545596"/>
                  <a:pt x="6290704" y="2538535"/>
                </a:cubicBezTo>
                <a:close/>
                <a:moveTo>
                  <a:pt x="7434468" y="2517354"/>
                </a:moveTo>
                <a:cubicBezTo>
                  <a:pt x="7448588" y="2517354"/>
                  <a:pt x="7448588" y="2524414"/>
                  <a:pt x="7434468" y="2538535"/>
                </a:cubicBezTo>
                <a:cubicBezTo>
                  <a:pt x="7427408" y="2538535"/>
                  <a:pt x="7423878" y="2535004"/>
                  <a:pt x="7423878" y="2527944"/>
                </a:cubicBezTo>
                <a:cubicBezTo>
                  <a:pt x="7423878" y="2520885"/>
                  <a:pt x="7427408" y="2517354"/>
                  <a:pt x="7434468" y="2517354"/>
                </a:cubicBezTo>
                <a:close/>
                <a:moveTo>
                  <a:pt x="6343656" y="2517354"/>
                </a:moveTo>
                <a:lnTo>
                  <a:pt x="6354246" y="2527944"/>
                </a:lnTo>
                <a:cubicBezTo>
                  <a:pt x="6354246" y="2527944"/>
                  <a:pt x="6350717" y="2527944"/>
                  <a:pt x="6343656" y="2527944"/>
                </a:cubicBezTo>
                <a:cubicBezTo>
                  <a:pt x="6343656" y="2520885"/>
                  <a:pt x="6343656" y="2517354"/>
                  <a:pt x="6343656" y="2517354"/>
                </a:cubicBezTo>
                <a:close/>
                <a:moveTo>
                  <a:pt x="7159118" y="2506764"/>
                </a:moveTo>
                <a:cubicBezTo>
                  <a:pt x="7166178" y="2506764"/>
                  <a:pt x="7169708" y="2506764"/>
                  <a:pt x="7169708" y="2506764"/>
                </a:cubicBezTo>
                <a:cubicBezTo>
                  <a:pt x="7169708" y="2506764"/>
                  <a:pt x="7173238" y="2506764"/>
                  <a:pt x="7180299" y="2506764"/>
                </a:cubicBezTo>
                <a:lnTo>
                  <a:pt x="7169708" y="2517354"/>
                </a:lnTo>
                <a:close/>
                <a:moveTo>
                  <a:pt x="7053214" y="2506764"/>
                </a:moveTo>
                <a:lnTo>
                  <a:pt x="7074395" y="2517354"/>
                </a:lnTo>
                <a:cubicBezTo>
                  <a:pt x="7074395" y="2517354"/>
                  <a:pt x="7077924" y="2520885"/>
                  <a:pt x="7084985" y="2527944"/>
                </a:cubicBezTo>
                <a:lnTo>
                  <a:pt x="7074395" y="2527944"/>
                </a:lnTo>
                <a:lnTo>
                  <a:pt x="7063804" y="2527944"/>
                </a:lnTo>
                <a:cubicBezTo>
                  <a:pt x="7056744" y="2527944"/>
                  <a:pt x="7049684" y="2527944"/>
                  <a:pt x="7042622" y="2527944"/>
                </a:cubicBezTo>
                <a:cubicBezTo>
                  <a:pt x="7035562" y="2527944"/>
                  <a:pt x="7032033" y="2527944"/>
                  <a:pt x="7032033" y="2527944"/>
                </a:cubicBezTo>
                <a:lnTo>
                  <a:pt x="7021443" y="2538535"/>
                </a:lnTo>
                <a:lnTo>
                  <a:pt x="7010852" y="2527944"/>
                </a:lnTo>
                <a:cubicBezTo>
                  <a:pt x="7010852" y="2527944"/>
                  <a:pt x="7014381" y="2527944"/>
                  <a:pt x="7021443" y="2527944"/>
                </a:cubicBezTo>
                <a:cubicBezTo>
                  <a:pt x="7028504" y="2527944"/>
                  <a:pt x="7035562" y="2524414"/>
                  <a:pt x="7042622" y="2517354"/>
                </a:cubicBezTo>
                <a:cubicBezTo>
                  <a:pt x="7049684" y="2510294"/>
                  <a:pt x="7053214" y="2506764"/>
                  <a:pt x="7053214" y="2506764"/>
                </a:cubicBezTo>
                <a:close/>
                <a:moveTo>
                  <a:pt x="6830814" y="2506764"/>
                </a:moveTo>
                <a:cubicBezTo>
                  <a:pt x="6837876" y="2506764"/>
                  <a:pt x="6844936" y="2506764"/>
                  <a:pt x="6851996" y="2506764"/>
                </a:cubicBezTo>
                <a:lnTo>
                  <a:pt x="6851996" y="2517354"/>
                </a:lnTo>
                <a:cubicBezTo>
                  <a:pt x="6844936" y="2517354"/>
                  <a:pt x="6837876" y="2513823"/>
                  <a:pt x="6830814" y="2506764"/>
                </a:cubicBezTo>
                <a:close/>
                <a:moveTo>
                  <a:pt x="6205980" y="2506764"/>
                </a:moveTo>
                <a:lnTo>
                  <a:pt x="6216572" y="2506764"/>
                </a:lnTo>
                <a:cubicBezTo>
                  <a:pt x="6230690" y="2506764"/>
                  <a:pt x="6237752" y="2510294"/>
                  <a:pt x="6237752" y="2517354"/>
                </a:cubicBezTo>
                <a:cubicBezTo>
                  <a:pt x="6223632" y="2517354"/>
                  <a:pt x="6213042" y="2513823"/>
                  <a:pt x="6205980" y="2506764"/>
                </a:cubicBezTo>
                <a:close/>
                <a:moveTo>
                  <a:pt x="8080483" y="2496173"/>
                </a:moveTo>
                <a:lnTo>
                  <a:pt x="8091075" y="2506764"/>
                </a:lnTo>
                <a:lnTo>
                  <a:pt x="8080483" y="2506764"/>
                </a:lnTo>
                <a:close/>
                <a:moveTo>
                  <a:pt x="7095574" y="2496173"/>
                </a:moveTo>
                <a:lnTo>
                  <a:pt x="7148526" y="2506764"/>
                </a:lnTo>
                <a:lnTo>
                  <a:pt x="7116756" y="2506764"/>
                </a:lnTo>
                <a:close/>
                <a:moveTo>
                  <a:pt x="6703730" y="2496173"/>
                </a:moveTo>
                <a:cubicBezTo>
                  <a:pt x="6710791" y="2496173"/>
                  <a:pt x="6714320" y="2497938"/>
                  <a:pt x="6714320" y="2501469"/>
                </a:cubicBezTo>
                <a:cubicBezTo>
                  <a:pt x="6714320" y="2504999"/>
                  <a:pt x="6712554" y="2506764"/>
                  <a:pt x="6709025" y="2506764"/>
                </a:cubicBezTo>
                <a:cubicBezTo>
                  <a:pt x="6705496" y="2506764"/>
                  <a:pt x="6703730" y="2503233"/>
                  <a:pt x="6703730" y="2496173"/>
                </a:cubicBezTo>
                <a:close/>
                <a:moveTo>
                  <a:pt x="5263434" y="2496173"/>
                </a:moveTo>
                <a:cubicBezTo>
                  <a:pt x="5270494" y="2503233"/>
                  <a:pt x="5274025" y="2510294"/>
                  <a:pt x="5274025" y="2517354"/>
                </a:cubicBezTo>
                <a:lnTo>
                  <a:pt x="5252844" y="2517354"/>
                </a:lnTo>
                <a:cubicBezTo>
                  <a:pt x="5245784" y="2517354"/>
                  <a:pt x="5242254" y="2513823"/>
                  <a:pt x="5242254" y="2506764"/>
                </a:cubicBezTo>
                <a:close/>
                <a:moveTo>
                  <a:pt x="7137937" y="2485583"/>
                </a:moveTo>
                <a:cubicBezTo>
                  <a:pt x="7144997" y="2485583"/>
                  <a:pt x="7152058" y="2487348"/>
                  <a:pt x="7159118" y="2490879"/>
                </a:cubicBezTo>
                <a:cubicBezTo>
                  <a:pt x="7166178" y="2494408"/>
                  <a:pt x="7169708" y="2496173"/>
                  <a:pt x="7169708" y="2496173"/>
                </a:cubicBezTo>
                <a:cubicBezTo>
                  <a:pt x="7162648" y="2503233"/>
                  <a:pt x="7159118" y="2506764"/>
                  <a:pt x="7159118" y="2506764"/>
                </a:cubicBezTo>
                <a:cubicBezTo>
                  <a:pt x="7159118" y="2506764"/>
                  <a:pt x="7159118" y="2503233"/>
                  <a:pt x="7159118" y="2496173"/>
                </a:cubicBezTo>
                <a:close/>
                <a:moveTo>
                  <a:pt x="6947310" y="2485583"/>
                </a:moveTo>
                <a:cubicBezTo>
                  <a:pt x="6954370" y="2485583"/>
                  <a:pt x="6959666" y="2485583"/>
                  <a:pt x="6963196" y="2485583"/>
                </a:cubicBezTo>
                <a:cubicBezTo>
                  <a:pt x="6966725" y="2485583"/>
                  <a:pt x="6968491" y="2485583"/>
                  <a:pt x="6968491" y="2485583"/>
                </a:cubicBezTo>
                <a:cubicBezTo>
                  <a:pt x="6968491" y="2492643"/>
                  <a:pt x="6961429" y="2496173"/>
                  <a:pt x="6947310" y="2496173"/>
                </a:cubicBezTo>
                <a:lnTo>
                  <a:pt x="6936718" y="2496173"/>
                </a:lnTo>
                <a:cubicBezTo>
                  <a:pt x="6936718" y="2489114"/>
                  <a:pt x="6940248" y="2485583"/>
                  <a:pt x="6947310" y="2485583"/>
                </a:cubicBezTo>
                <a:close/>
                <a:moveTo>
                  <a:pt x="5721469" y="2482273"/>
                </a:moveTo>
                <a:cubicBezTo>
                  <a:pt x="5742650" y="2480949"/>
                  <a:pt x="5755888" y="2485583"/>
                  <a:pt x="5761183" y="2496173"/>
                </a:cubicBezTo>
                <a:cubicBezTo>
                  <a:pt x="5747064" y="2496173"/>
                  <a:pt x="5736472" y="2496173"/>
                  <a:pt x="5729412" y="2496173"/>
                </a:cubicBezTo>
                <a:cubicBezTo>
                  <a:pt x="5715292" y="2489114"/>
                  <a:pt x="5704702" y="2485583"/>
                  <a:pt x="5697641" y="2485583"/>
                </a:cubicBezTo>
                <a:cubicBezTo>
                  <a:pt x="5706466" y="2483818"/>
                  <a:pt x="5714409" y="2482714"/>
                  <a:pt x="5721469" y="2482273"/>
                </a:cubicBezTo>
                <a:close/>
                <a:moveTo>
                  <a:pt x="5665870" y="2474992"/>
                </a:moveTo>
                <a:lnTo>
                  <a:pt x="5676460" y="2474992"/>
                </a:lnTo>
                <a:cubicBezTo>
                  <a:pt x="5676460" y="2482052"/>
                  <a:pt x="5674695" y="2485583"/>
                  <a:pt x="5671166" y="2485583"/>
                </a:cubicBezTo>
                <a:cubicBezTo>
                  <a:pt x="5667635" y="2485583"/>
                  <a:pt x="5665870" y="2482052"/>
                  <a:pt x="5665870" y="2474992"/>
                </a:cubicBezTo>
                <a:close/>
                <a:moveTo>
                  <a:pt x="7443736" y="2469698"/>
                </a:moveTo>
                <a:cubicBezTo>
                  <a:pt x="7444616" y="2469698"/>
                  <a:pt x="7445059" y="2471462"/>
                  <a:pt x="7445059" y="2474992"/>
                </a:cubicBezTo>
                <a:cubicBezTo>
                  <a:pt x="7452120" y="2474992"/>
                  <a:pt x="7452120" y="2478523"/>
                  <a:pt x="7445059" y="2485583"/>
                </a:cubicBezTo>
                <a:cubicBezTo>
                  <a:pt x="7437999" y="2485583"/>
                  <a:pt x="7436234" y="2482052"/>
                  <a:pt x="7439764" y="2474992"/>
                </a:cubicBezTo>
                <a:cubicBezTo>
                  <a:pt x="7441528" y="2471462"/>
                  <a:pt x="7442852" y="2469698"/>
                  <a:pt x="7443736" y="2469698"/>
                </a:cubicBezTo>
                <a:close/>
                <a:moveTo>
                  <a:pt x="7111462" y="2469698"/>
                </a:moveTo>
                <a:lnTo>
                  <a:pt x="7120728" y="2476317"/>
                </a:lnTo>
                <a:cubicBezTo>
                  <a:pt x="7125140" y="2478964"/>
                  <a:pt x="7130876" y="2482052"/>
                  <a:pt x="7137937" y="2485583"/>
                </a:cubicBezTo>
                <a:cubicBezTo>
                  <a:pt x="7130876" y="2485583"/>
                  <a:pt x="7125581" y="2485583"/>
                  <a:pt x="7122052" y="2485583"/>
                </a:cubicBezTo>
                <a:cubicBezTo>
                  <a:pt x="7118522" y="2485583"/>
                  <a:pt x="7116756" y="2482052"/>
                  <a:pt x="7116756" y="2474992"/>
                </a:cubicBezTo>
                <a:close/>
                <a:moveTo>
                  <a:pt x="6947310" y="2464402"/>
                </a:moveTo>
                <a:lnTo>
                  <a:pt x="6957900" y="2464402"/>
                </a:lnTo>
                <a:cubicBezTo>
                  <a:pt x="6957900" y="2471462"/>
                  <a:pt x="6956135" y="2474992"/>
                  <a:pt x="6952604" y="2474992"/>
                </a:cubicBezTo>
                <a:cubicBezTo>
                  <a:pt x="6949074" y="2474992"/>
                  <a:pt x="6947310" y="2471462"/>
                  <a:pt x="6947310" y="2464402"/>
                </a:cubicBezTo>
                <a:close/>
                <a:moveTo>
                  <a:pt x="6364836" y="2464402"/>
                </a:moveTo>
                <a:lnTo>
                  <a:pt x="6343656" y="2474992"/>
                </a:lnTo>
                <a:cubicBezTo>
                  <a:pt x="6357776" y="2474992"/>
                  <a:pt x="6364836" y="2474992"/>
                  <a:pt x="6364836" y="2474992"/>
                </a:cubicBezTo>
                <a:lnTo>
                  <a:pt x="6386018" y="2485583"/>
                </a:lnTo>
                <a:cubicBezTo>
                  <a:pt x="6386018" y="2492643"/>
                  <a:pt x="6384252" y="2496173"/>
                  <a:pt x="6380723" y="2496173"/>
                </a:cubicBezTo>
                <a:lnTo>
                  <a:pt x="6396608" y="2496173"/>
                </a:lnTo>
                <a:lnTo>
                  <a:pt x="6396608" y="2474992"/>
                </a:lnTo>
                <a:lnTo>
                  <a:pt x="6386018" y="2474992"/>
                </a:lnTo>
                <a:close/>
                <a:moveTo>
                  <a:pt x="6248342" y="2464402"/>
                </a:moveTo>
                <a:lnTo>
                  <a:pt x="6248342" y="2474992"/>
                </a:lnTo>
                <a:cubicBezTo>
                  <a:pt x="6248342" y="2474992"/>
                  <a:pt x="6244813" y="2474992"/>
                  <a:pt x="6237752" y="2474992"/>
                </a:cubicBezTo>
                <a:close/>
                <a:moveTo>
                  <a:pt x="6785806" y="2459106"/>
                </a:moveTo>
                <a:cubicBezTo>
                  <a:pt x="6787570" y="2459106"/>
                  <a:pt x="6788454" y="2460873"/>
                  <a:pt x="6788454" y="2464402"/>
                </a:cubicBezTo>
                <a:lnTo>
                  <a:pt x="6777862" y="2464402"/>
                </a:lnTo>
                <a:cubicBezTo>
                  <a:pt x="6781394" y="2460873"/>
                  <a:pt x="6784040" y="2459106"/>
                  <a:pt x="6785806" y="2459106"/>
                </a:cubicBezTo>
                <a:close/>
                <a:moveTo>
                  <a:pt x="6513102" y="2453812"/>
                </a:moveTo>
                <a:lnTo>
                  <a:pt x="6555464" y="2464402"/>
                </a:lnTo>
                <a:cubicBezTo>
                  <a:pt x="6548403" y="2464402"/>
                  <a:pt x="6541344" y="2464402"/>
                  <a:pt x="6534284" y="2464402"/>
                </a:cubicBezTo>
                <a:cubicBezTo>
                  <a:pt x="6527223" y="2464402"/>
                  <a:pt x="6520163" y="2460871"/>
                  <a:pt x="6513102" y="2453812"/>
                </a:cubicBezTo>
                <a:close/>
                <a:moveTo>
                  <a:pt x="6025943" y="2453812"/>
                </a:moveTo>
                <a:lnTo>
                  <a:pt x="6036534" y="2453812"/>
                </a:lnTo>
                <a:cubicBezTo>
                  <a:pt x="6050654" y="2453812"/>
                  <a:pt x="6061245" y="2457342"/>
                  <a:pt x="6068305" y="2464402"/>
                </a:cubicBezTo>
                <a:cubicBezTo>
                  <a:pt x="6054186" y="2464402"/>
                  <a:pt x="6043594" y="2464402"/>
                  <a:pt x="6036534" y="2464402"/>
                </a:cubicBezTo>
                <a:close/>
                <a:moveTo>
                  <a:pt x="7701876" y="2436602"/>
                </a:moveTo>
                <a:cubicBezTo>
                  <a:pt x="7703642" y="2435719"/>
                  <a:pt x="7706288" y="2436161"/>
                  <a:pt x="7709820" y="2437927"/>
                </a:cubicBezTo>
                <a:cubicBezTo>
                  <a:pt x="7716880" y="2441456"/>
                  <a:pt x="7731000" y="2443221"/>
                  <a:pt x="7752182" y="2443221"/>
                </a:cubicBezTo>
                <a:lnTo>
                  <a:pt x="7794542" y="2453812"/>
                </a:lnTo>
                <a:cubicBezTo>
                  <a:pt x="7794542" y="2460871"/>
                  <a:pt x="7791012" y="2464402"/>
                  <a:pt x="7783952" y="2464402"/>
                </a:cubicBezTo>
                <a:lnTo>
                  <a:pt x="7741590" y="2453812"/>
                </a:lnTo>
                <a:lnTo>
                  <a:pt x="7699230" y="2443221"/>
                </a:lnTo>
                <a:cubicBezTo>
                  <a:pt x="7699230" y="2439691"/>
                  <a:pt x="7700110" y="2437486"/>
                  <a:pt x="7701876" y="2436602"/>
                </a:cubicBezTo>
                <a:close/>
                <a:moveTo>
                  <a:pt x="7286203" y="2432631"/>
                </a:moveTo>
                <a:lnTo>
                  <a:pt x="7307384" y="2432631"/>
                </a:lnTo>
                <a:lnTo>
                  <a:pt x="7307384" y="2443221"/>
                </a:lnTo>
                <a:cubicBezTo>
                  <a:pt x="7300322" y="2443221"/>
                  <a:pt x="7295028" y="2443221"/>
                  <a:pt x="7291498" y="2443221"/>
                </a:cubicBezTo>
                <a:cubicBezTo>
                  <a:pt x="7287968" y="2443221"/>
                  <a:pt x="7286203" y="2439691"/>
                  <a:pt x="7286203" y="2432631"/>
                </a:cubicBezTo>
                <a:close/>
                <a:moveTo>
                  <a:pt x="7116756" y="2432631"/>
                </a:moveTo>
                <a:cubicBezTo>
                  <a:pt x="7116756" y="2432631"/>
                  <a:pt x="7120285" y="2436161"/>
                  <a:pt x="7127347" y="2443221"/>
                </a:cubicBezTo>
                <a:lnTo>
                  <a:pt x="7116756" y="2443221"/>
                </a:lnTo>
                <a:lnTo>
                  <a:pt x="7106166" y="2443221"/>
                </a:lnTo>
                <a:cubicBezTo>
                  <a:pt x="7113226" y="2436161"/>
                  <a:pt x="7116756" y="2432631"/>
                  <a:pt x="7116756" y="2432631"/>
                </a:cubicBezTo>
                <a:close/>
                <a:moveTo>
                  <a:pt x="5920039" y="2432631"/>
                </a:moveTo>
                <a:lnTo>
                  <a:pt x="5930630" y="2432631"/>
                </a:lnTo>
                <a:lnTo>
                  <a:pt x="6015353" y="2453812"/>
                </a:lnTo>
                <a:cubicBezTo>
                  <a:pt x="6001234" y="2453812"/>
                  <a:pt x="5994172" y="2453812"/>
                  <a:pt x="5994172" y="2453812"/>
                </a:cubicBezTo>
                <a:cubicBezTo>
                  <a:pt x="5980053" y="2446752"/>
                  <a:pt x="5965930" y="2443221"/>
                  <a:pt x="5951812" y="2443221"/>
                </a:cubicBezTo>
                <a:cubicBezTo>
                  <a:pt x="5944750" y="2443221"/>
                  <a:pt x="5937690" y="2441456"/>
                  <a:pt x="5930630" y="2437927"/>
                </a:cubicBezTo>
                <a:cubicBezTo>
                  <a:pt x="5923568" y="2434396"/>
                  <a:pt x="5920039" y="2432631"/>
                  <a:pt x="5920039" y="2432631"/>
                </a:cubicBezTo>
                <a:close/>
                <a:moveTo>
                  <a:pt x="6354246" y="2422040"/>
                </a:moveTo>
                <a:cubicBezTo>
                  <a:pt x="6361306" y="2429100"/>
                  <a:pt x="6364836" y="2432631"/>
                  <a:pt x="6364836" y="2432631"/>
                </a:cubicBezTo>
                <a:cubicBezTo>
                  <a:pt x="6364836" y="2432631"/>
                  <a:pt x="6364836" y="2434396"/>
                  <a:pt x="6364836" y="2437927"/>
                </a:cubicBezTo>
                <a:cubicBezTo>
                  <a:pt x="6364836" y="2441456"/>
                  <a:pt x="6368367" y="2443221"/>
                  <a:pt x="6375428" y="2443221"/>
                </a:cubicBezTo>
                <a:cubicBezTo>
                  <a:pt x="6382488" y="2443221"/>
                  <a:pt x="6386018" y="2446752"/>
                  <a:pt x="6386018" y="2453812"/>
                </a:cubicBezTo>
                <a:cubicBezTo>
                  <a:pt x="6393079" y="2460871"/>
                  <a:pt x="6414259" y="2467933"/>
                  <a:pt x="6449560" y="2474992"/>
                </a:cubicBezTo>
                <a:lnTo>
                  <a:pt x="6460150" y="2485583"/>
                </a:lnTo>
                <a:lnTo>
                  <a:pt x="6481332" y="2485583"/>
                </a:lnTo>
                <a:cubicBezTo>
                  <a:pt x="6495451" y="2485583"/>
                  <a:pt x="6513102" y="2489114"/>
                  <a:pt x="6534284" y="2496173"/>
                </a:cubicBezTo>
                <a:cubicBezTo>
                  <a:pt x="6555464" y="2503233"/>
                  <a:pt x="6573115" y="2506764"/>
                  <a:pt x="6587236" y="2506764"/>
                </a:cubicBezTo>
                <a:cubicBezTo>
                  <a:pt x="6594296" y="2513823"/>
                  <a:pt x="6601355" y="2517354"/>
                  <a:pt x="6608416" y="2517354"/>
                </a:cubicBezTo>
                <a:cubicBezTo>
                  <a:pt x="6608416" y="2517354"/>
                  <a:pt x="6611946" y="2517354"/>
                  <a:pt x="6619006" y="2517354"/>
                </a:cubicBezTo>
                <a:cubicBezTo>
                  <a:pt x="6626067" y="2517354"/>
                  <a:pt x="6633127" y="2520885"/>
                  <a:pt x="6640188" y="2527944"/>
                </a:cubicBezTo>
                <a:lnTo>
                  <a:pt x="6650778" y="2538535"/>
                </a:lnTo>
                <a:lnTo>
                  <a:pt x="6640188" y="2538535"/>
                </a:lnTo>
                <a:lnTo>
                  <a:pt x="6629598" y="2538535"/>
                </a:lnTo>
                <a:lnTo>
                  <a:pt x="6619006" y="2538535"/>
                </a:lnTo>
                <a:cubicBezTo>
                  <a:pt x="6626067" y="2545596"/>
                  <a:pt x="6627832" y="2550890"/>
                  <a:pt x="6624302" y="2554421"/>
                </a:cubicBezTo>
                <a:cubicBezTo>
                  <a:pt x="6620772" y="2557952"/>
                  <a:pt x="6617242" y="2559716"/>
                  <a:pt x="6613711" y="2559716"/>
                </a:cubicBezTo>
                <a:cubicBezTo>
                  <a:pt x="6610182" y="2559716"/>
                  <a:pt x="6608416" y="2556185"/>
                  <a:pt x="6608416" y="2549125"/>
                </a:cubicBezTo>
                <a:lnTo>
                  <a:pt x="6576646" y="2538535"/>
                </a:lnTo>
                <a:lnTo>
                  <a:pt x="6513102" y="2517354"/>
                </a:lnTo>
                <a:lnTo>
                  <a:pt x="6460150" y="2506764"/>
                </a:lnTo>
                <a:cubicBezTo>
                  <a:pt x="6460150" y="2506764"/>
                  <a:pt x="6458384" y="2503233"/>
                  <a:pt x="6454855" y="2496173"/>
                </a:cubicBezTo>
                <a:cubicBezTo>
                  <a:pt x="6451326" y="2489114"/>
                  <a:pt x="6449560" y="2483818"/>
                  <a:pt x="6449560" y="2480287"/>
                </a:cubicBezTo>
                <a:cubicBezTo>
                  <a:pt x="6449560" y="2476757"/>
                  <a:pt x="6446031" y="2474992"/>
                  <a:pt x="6438970" y="2474992"/>
                </a:cubicBezTo>
                <a:cubicBezTo>
                  <a:pt x="6431909" y="2474992"/>
                  <a:pt x="6430144" y="2478523"/>
                  <a:pt x="6433675" y="2485583"/>
                </a:cubicBezTo>
                <a:cubicBezTo>
                  <a:pt x="6437204" y="2492643"/>
                  <a:pt x="6433675" y="2497938"/>
                  <a:pt x="6423084" y="2501469"/>
                </a:cubicBezTo>
                <a:cubicBezTo>
                  <a:pt x="6412494" y="2504999"/>
                  <a:pt x="6407198" y="2506764"/>
                  <a:pt x="6407198" y="2506764"/>
                </a:cubicBezTo>
                <a:cubicBezTo>
                  <a:pt x="6400138" y="2506764"/>
                  <a:pt x="6396608" y="2510294"/>
                  <a:pt x="6396608" y="2517354"/>
                </a:cubicBezTo>
                <a:cubicBezTo>
                  <a:pt x="6389547" y="2524414"/>
                  <a:pt x="6382488" y="2524414"/>
                  <a:pt x="6375428" y="2517354"/>
                </a:cubicBezTo>
                <a:cubicBezTo>
                  <a:pt x="6368367" y="2517354"/>
                  <a:pt x="6364836" y="2517354"/>
                  <a:pt x="6364836" y="2517354"/>
                </a:cubicBezTo>
                <a:cubicBezTo>
                  <a:pt x="6364836" y="2517354"/>
                  <a:pt x="6363072" y="2515589"/>
                  <a:pt x="6359542" y="2512058"/>
                </a:cubicBezTo>
                <a:cubicBezTo>
                  <a:pt x="6356012" y="2508529"/>
                  <a:pt x="6354246" y="2506764"/>
                  <a:pt x="6354246" y="2506764"/>
                </a:cubicBezTo>
                <a:cubicBezTo>
                  <a:pt x="6354246" y="2499704"/>
                  <a:pt x="6352480" y="2496173"/>
                  <a:pt x="6348950" y="2496173"/>
                </a:cubicBezTo>
                <a:cubicBezTo>
                  <a:pt x="6345422" y="2496173"/>
                  <a:pt x="6343656" y="2496173"/>
                  <a:pt x="6343656" y="2496173"/>
                </a:cubicBezTo>
                <a:lnTo>
                  <a:pt x="6333066" y="2485583"/>
                </a:lnTo>
                <a:cubicBezTo>
                  <a:pt x="6333066" y="2478523"/>
                  <a:pt x="6333066" y="2471462"/>
                  <a:pt x="6333066" y="2464402"/>
                </a:cubicBezTo>
                <a:cubicBezTo>
                  <a:pt x="6333066" y="2450281"/>
                  <a:pt x="6322476" y="2443221"/>
                  <a:pt x="6301294" y="2443221"/>
                </a:cubicBezTo>
                <a:cubicBezTo>
                  <a:pt x="6294234" y="2443221"/>
                  <a:pt x="6287174" y="2439691"/>
                  <a:pt x="6280114" y="2432631"/>
                </a:cubicBezTo>
                <a:lnTo>
                  <a:pt x="6285409" y="2432631"/>
                </a:lnTo>
                <a:cubicBezTo>
                  <a:pt x="6288938" y="2432631"/>
                  <a:pt x="6290704" y="2432631"/>
                  <a:pt x="6290704" y="2432631"/>
                </a:cubicBezTo>
                <a:cubicBezTo>
                  <a:pt x="6297765" y="2432631"/>
                  <a:pt x="6311884" y="2432631"/>
                  <a:pt x="6333066" y="2432631"/>
                </a:cubicBezTo>
                <a:close/>
                <a:moveTo>
                  <a:pt x="6333066" y="2416746"/>
                </a:moveTo>
                <a:cubicBezTo>
                  <a:pt x="6336595" y="2416746"/>
                  <a:pt x="6340126" y="2418510"/>
                  <a:pt x="6343656" y="2422040"/>
                </a:cubicBezTo>
                <a:lnTo>
                  <a:pt x="6333066" y="2422040"/>
                </a:lnTo>
                <a:lnTo>
                  <a:pt x="6322476" y="2422040"/>
                </a:lnTo>
                <a:cubicBezTo>
                  <a:pt x="6326005" y="2418510"/>
                  <a:pt x="6329536" y="2416746"/>
                  <a:pt x="6333066" y="2416746"/>
                </a:cubicBezTo>
                <a:close/>
                <a:moveTo>
                  <a:pt x="6926129" y="2411450"/>
                </a:moveTo>
                <a:cubicBezTo>
                  <a:pt x="6933189" y="2411450"/>
                  <a:pt x="6943780" y="2413215"/>
                  <a:pt x="6957900" y="2416746"/>
                </a:cubicBezTo>
                <a:cubicBezTo>
                  <a:pt x="6972020" y="2420275"/>
                  <a:pt x="6982610" y="2422040"/>
                  <a:pt x="6989670" y="2422040"/>
                </a:cubicBezTo>
                <a:lnTo>
                  <a:pt x="6957900" y="2422040"/>
                </a:lnTo>
                <a:lnTo>
                  <a:pt x="6936718" y="2422040"/>
                </a:lnTo>
                <a:close/>
                <a:moveTo>
                  <a:pt x="6724910" y="2411450"/>
                </a:moveTo>
                <a:cubicBezTo>
                  <a:pt x="6724910" y="2418510"/>
                  <a:pt x="6726676" y="2422040"/>
                  <a:pt x="6730206" y="2422040"/>
                </a:cubicBezTo>
                <a:cubicBezTo>
                  <a:pt x="6733736" y="2422040"/>
                  <a:pt x="6735502" y="2422040"/>
                  <a:pt x="6735502" y="2422040"/>
                </a:cubicBezTo>
                <a:cubicBezTo>
                  <a:pt x="6735502" y="2429100"/>
                  <a:pt x="6733736" y="2432631"/>
                  <a:pt x="6730206" y="2432631"/>
                </a:cubicBezTo>
                <a:cubicBezTo>
                  <a:pt x="6726676" y="2432631"/>
                  <a:pt x="6724910" y="2432631"/>
                  <a:pt x="6724910" y="2432631"/>
                </a:cubicBezTo>
                <a:lnTo>
                  <a:pt x="6724910" y="2422040"/>
                </a:lnTo>
                <a:close/>
                <a:moveTo>
                  <a:pt x="6068305" y="2411450"/>
                </a:moveTo>
                <a:cubicBezTo>
                  <a:pt x="6068305" y="2411450"/>
                  <a:pt x="6073601" y="2411450"/>
                  <a:pt x="6084190" y="2411450"/>
                </a:cubicBezTo>
                <a:cubicBezTo>
                  <a:pt x="6094782" y="2411450"/>
                  <a:pt x="6103606" y="2411450"/>
                  <a:pt x="6110668" y="2411450"/>
                </a:cubicBezTo>
                <a:cubicBezTo>
                  <a:pt x="6124786" y="2418510"/>
                  <a:pt x="6135378" y="2422040"/>
                  <a:pt x="6142438" y="2422040"/>
                </a:cubicBezTo>
                <a:lnTo>
                  <a:pt x="6078895" y="2422040"/>
                </a:lnTo>
                <a:close/>
                <a:moveTo>
                  <a:pt x="5644689" y="2411450"/>
                </a:moveTo>
                <a:cubicBezTo>
                  <a:pt x="5651750" y="2411450"/>
                  <a:pt x="5655279" y="2414981"/>
                  <a:pt x="5655279" y="2422040"/>
                </a:cubicBezTo>
                <a:cubicBezTo>
                  <a:pt x="5655279" y="2422040"/>
                  <a:pt x="5653514" y="2423805"/>
                  <a:pt x="5649984" y="2427335"/>
                </a:cubicBezTo>
                <a:cubicBezTo>
                  <a:pt x="5646454" y="2430866"/>
                  <a:pt x="5641160" y="2429100"/>
                  <a:pt x="5634099" y="2422040"/>
                </a:cubicBezTo>
                <a:close/>
                <a:moveTo>
                  <a:pt x="7193536" y="2406154"/>
                </a:moveTo>
                <a:cubicBezTo>
                  <a:pt x="7195302" y="2406154"/>
                  <a:pt x="7197949" y="2407919"/>
                  <a:pt x="7201480" y="2411450"/>
                </a:cubicBezTo>
                <a:lnTo>
                  <a:pt x="7190889" y="2411450"/>
                </a:lnTo>
                <a:cubicBezTo>
                  <a:pt x="7190889" y="2407919"/>
                  <a:pt x="7191771" y="2406154"/>
                  <a:pt x="7193536" y="2406154"/>
                </a:cubicBezTo>
                <a:close/>
                <a:moveTo>
                  <a:pt x="6796396" y="2406154"/>
                </a:moveTo>
                <a:cubicBezTo>
                  <a:pt x="6798162" y="2406154"/>
                  <a:pt x="6799044" y="2407919"/>
                  <a:pt x="6799044" y="2411450"/>
                </a:cubicBezTo>
                <a:cubicBezTo>
                  <a:pt x="6799044" y="2411450"/>
                  <a:pt x="6795514" y="2411450"/>
                  <a:pt x="6788454" y="2411450"/>
                </a:cubicBezTo>
                <a:cubicBezTo>
                  <a:pt x="6791984" y="2407919"/>
                  <a:pt x="6794632" y="2406154"/>
                  <a:pt x="6796396" y="2406154"/>
                </a:cubicBezTo>
                <a:close/>
                <a:moveTo>
                  <a:pt x="6904948" y="2400860"/>
                </a:moveTo>
                <a:lnTo>
                  <a:pt x="6904948" y="2411450"/>
                </a:lnTo>
                <a:lnTo>
                  <a:pt x="6883766" y="2411450"/>
                </a:lnTo>
                <a:cubicBezTo>
                  <a:pt x="6890828" y="2404390"/>
                  <a:pt x="6897888" y="2400860"/>
                  <a:pt x="6904948" y="2400860"/>
                </a:cubicBezTo>
                <a:close/>
                <a:moveTo>
                  <a:pt x="6269524" y="2400860"/>
                </a:moveTo>
                <a:cubicBezTo>
                  <a:pt x="6276584" y="2400860"/>
                  <a:pt x="6280114" y="2402625"/>
                  <a:pt x="6280114" y="2406154"/>
                </a:cubicBezTo>
                <a:cubicBezTo>
                  <a:pt x="6280114" y="2409685"/>
                  <a:pt x="6276584" y="2411450"/>
                  <a:pt x="6269524" y="2411450"/>
                </a:cubicBezTo>
                <a:cubicBezTo>
                  <a:pt x="6269524" y="2404390"/>
                  <a:pt x="6269524" y="2400860"/>
                  <a:pt x="6269524" y="2400860"/>
                </a:cubicBezTo>
                <a:close/>
                <a:moveTo>
                  <a:pt x="6243046" y="2400860"/>
                </a:moveTo>
                <a:cubicBezTo>
                  <a:pt x="6246576" y="2400860"/>
                  <a:pt x="6250108" y="2400860"/>
                  <a:pt x="6253638" y="2400860"/>
                </a:cubicBezTo>
                <a:cubicBezTo>
                  <a:pt x="6257168" y="2400860"/>
                  <a:pt x="6255402" y="2404390"/>
                  <a:pt x="6248342" y="2411450"/>
                </a:cubicBezTo>
                <a:cubicBezTo>
                  <a:pt x="6241282" y="2418510"/>
                  <a:pt x="6237752" y="2418510"/>
                  <a:pt x="6237752" y="2411450"/>
                </a:cubicBezTo>
                <a:cubicBezTo>
                  <a:pt x="6237752" y="2404390"/>
                  <a:pt x="6239517" y="2400860"/>
                  <a:pt x="6243046" y="2400860"/>
                </a:cubicBezTo>
                <a:close/>
                <a:moveTo>
                  <a:pt x="6098752" y="2394241"/>
                </a:moveTo>
                <a:cubicBezTo>
                  <a:pt x="6099635" y="2395123"/>
                  <a:pt x="6100076" y="2397329"/>
                  <a:pt x="6100076" y="2400860"/>
                </a:cubicBezTo>
                <a:cubicBezTo>
                  <a:pt x="6093016" y="2400860"/>
                  <a:pt x="6089486" y="2400860"/>
                  <a:pt x="6089486" y="2400860"/>
                </a:cubicBezTo>
                <a:cubicBezTo>
                  <a:pt x="6089486" y="2400860"/>
                  <a:pt x="6091251" y="2399095"/>
                  <a:pt x="6094782" y="2395565"/>
                </a:cubicBezTo>
                <a:cubicBezTo>
                  <a:pt x="6096546" y="2393800"/>
                  <a:pt x="6097870" y="2393357"/>
                  <a:pt x="6098752" y="2394241"/>
                </a:cubicBezTo>
                <a:close/>
                <a:moveTo>
                  <a:pt x="6597826" y="2379679"/>
                </a:moveTo>
                <a:lnTo>
                  <a:pt x="6619006" y="2379679"/>
                </a:lnTo>
                <a:lnTo>
                  <a:pt x="6629598" y="2400860"/>
                </a:lnTo>
                <a:cubicBezTo>
                  <a:pt x="6629598" y="2400860"/>
                  <a:pt x="6631362" y="2400860"/>
                  <a:pt x="6634892" y="2400860"/>
                </a:cubicBezTo>
                <a:cubicBezTo>
                  <a:pt x="6638422" y="2400860"/>
                  <a:pt x="6643717" y="2400860"/>
                  <a:pt x="6650778" y="2400860"/>
                </a:cubicBezTo>
                <a:cubicBezTo>
                  <a:pt x="6657839" y="2400860"/>
                  <a:pt x="6661368" y="2400860"/>
                  <a:pt x="6661368" y="2400860"/>
                </a:cubicBezTo>
                <a:cubicBezTo>
                  <a:pt x="6661368" y="2400860"/>
                  <a:pt x="6661368" y="2397329"/>
                  <a:pt x="6661368" y="2390269"/>
                </a:cubicBezTo>
                <a:cubicBezTo>
                  <a:pt x="6661368" y="2390269"/>
                  <a:pt x="6664898" y="2390269"/>
                  <a:pt x="6671958" y="2390269"/>
                </a:cubicBezTo>
                <a:cubicBezTo>
                  <a:pt x="6679020" y="2390269"/>
                  <a:pt x="6679020" y="2393800"/>
                  <a:pt x="6671958" y="2400860"/>
                </a:cubicBezTo>
                <a:cubicBezTo>
                  <a:pt x="6671958" y="2400860"/>
                  <a:pt x="6675488" y="2400860"/>
                  <a:pt x="6682550" y="2400860"/>
                </a:cubicBezTo>
                <a:cubicBezTo>
                  <a:pt x="6689610" y="2400860"/>
                  <a:pt x="6693140" y="2404390"/>
                  <a:pt x="6693140" y="2411450"/>
                </a:cubicBezTo>
                <a:lnTo>
                  <a:pt x="6671958" y="2411450"/>
                </a:lnTo>
                <a:lnTo>
                  <a:pt x="6650778" y="2422040"/>
                </a:lnTo>
                <a:lnTo>
                  <a:pt x="6640188" y="2422040"/>
                </a:lnTo>
                <a:lnTo>
                  <a:pt x="6619006" y="2400860"/>
                </a:lnTo>
                <a:cubicBezTo>
                  <a:pt x="6619006" y="2393800"/>
                  <a:pt x="6615477" y="2388504"/>
                  <a:pt x="6608416" y="2384973"/>
                </a:cubicBezTo>
                <a:cubicBezTo>
                  <a:pt x="6601355" y="2381444"/>
                  <a:pt x="6597826" y="2379679"/>
                  <a:pt x="6597826" y="2379679"/>
                </a:cubicBezTo>
                <a:close/>
                <a:moveTo>
                  <a:pt x="6153028" y="2379679"/>
                </a:moveTo>
                <a:cubicBezTo>
                  <a:pt x="6153028" y="2379679"/>
                  <a:pt x="6167149" y="2383209"/>
                  <a:pt x="6195390" y="2390269"/>
                </a:cubicBezTo>
                <a:lnTo>
                  <a:pt x="6237752" y="2400860"/>
                </a:lnTo>
                <a:lnTo>
                  <a:pt x="6205980" y="2400860"/>
                </a:lnTo>
                <a:cubicBezTo>
                  <a:pt x="6198920" y="2400860"/>
                  <a:pt x="6191861" y="2400860"/>
                  <a:pt x="6184800" y="2400860"/>
                </a:cubicBezTo>
                <a:cubicBezTo>
                  <a:pt x="6177738" y="2400860"/>
                  <a:pt x="6170680" y="2400860"/>
                  <a:pt x="6163620" y="2400860"/>
                </a:cubicBezTo>
                <a:cubicBezTo>
                  <a:pt x="6163620" y="2400860"/>
                  <a:pt x="6163620" y="2399095"/>
                  <a:pt x="6163620" y="2395565"/>
                </a:cubicBezTo>
                <a:cubicBezTo>
                  <a:pt x="6163620" y="2392034"/>
                  <a:pt x="6160090" y="2390269"/>
                  <a:pt x="6153028" y="2390269"/>
                </a:cubicBezTo>
                <a:close/>
                <a:moveTo>
                  <a:pt x="6791101" y="2374383"/>
                </a:moveTo>
                <a:cubicBezTo>
                  <a:pt x="6789334" y="2374383"/>
                  <a:pt x="6788454" y="2376149"/>
                  <a:pt x="6788454" y="2379679"/>
                </a:cubicBezTo>
                <a:lnTo>
                  <a:pt x="6799044" y="2379679"/>
                </a:lnTo>
                <a:cubicBezTo>
                  <a:pt x="6795512" y="2376149"/>
                  <a:pt x="6792866" y="2374383"/>
                  <a:pt x="6791101" y="2374383"/>
                </a:cubicBezTo>
                <a:close/>
                <a:moveTo>
                  <a:pt x="7635686" y="2369088"/>
                </a:moveTo>
                <a:lnTo>
                  <a:pt x="7646278" y="2379679"/>
                </a:lnTo>
                <a:lnTo>
                  <a:pt x="7638334" y="2379679"/>
                </a:lnTo>
                <a:cubicBezTo>
                  <a:pt x="7633039" y="2379679"/>
                  <a:pt x="7628626" y="2379679"/>
                  <a:pt x="7625096" y="2379679"/>
                </a:cubicBezTo>
                <a:cubicBezTo>
                  <a:pt x="7632156" y="2379679"/>
                  <a:pt x="7633922" y="2377914"/>
                  <a:pt x="7630390" y="2374383"/>
                </a:cubicBezTo>
                <a:cubicBezTo>
                  <a:pt x="7626861" y="2370852"/>
                  <a:pt x="7628626" y="2369088"/>
                  <a:pt x="7635686" y="2369088"/>
                </a:cubicBezTo>
                <a:close/>
                <a:moveTo>
                  <a:pt x="7540374" y="2369088"/>
                </a:moveTo>
                <a:lnTo>
                  <a:pt x="7540374" y="2379679"/>
                </a:lnTo>
                <a:lnTo>
                  <a:pt x="7529782" y="2379679"/>
                </a:lnTo>
                <a:cubicBezTo>
                  <a:pt x="7529782" y="2372619"/>
                  <a:pt x="7533312" y="2369088"/>
                  <a:pt x="7540374" y="2369088"/>
                </a:cubicBezTo>
                <a:close/>
                <a:moveTo>
                  <a:pt x="7487420" y="2369088"/>
                </a:moveTo>
                <a:cubicBezTo>
                  <a:pt x="7487420" y="2369088"/>
                  <a:pt x="7490951" y="2369088"/>
                  <a:pt x="7498011" y="2369088"/>
                </a:cubicBezTo>
                <a:cubicBezTo>
                  <a:pt x="7505072" y="2369088"/>
                  <a:pt x="7508601" y="2369088"/>
                  <a:pt x="7508601" y="2369088"/>
                </a:cubicBezTo>
                <a:cubicBezTo>
                  <a:pt x="7508601" y="2369088"/>
                  <a:pt x="7505072" y="2372619"/>
                  <a:pt x="7498011" y="2379679"/>
                </a:cubicBezTo>
                <a:cubicBezTo>
                  <a:pt x="7490951" y="2379679"/>
                  <a:pt x="7487420" y="2379679"/>
                  <a:pt x="7487420" y="2379679"/>
                </a:cubicBezTo>
                <a:cubicBezTo>
                  <a:pt x="7487420" y="2379679"/>
                  <a:pt x="7487420" y="2376148"/>
                  <a:pt x="7487420" y="2369088"/>
                </a:cubicBezTo>
                <a:close/>
                <a:moveTo>
                  <a:pt x="5930630" y="2369088"/>
                </a:moveTo>
                <a:lnTo>
                  <a:pt x="5951812" y="2369088"/>
                </a:lnTo>
                <a:lnTo>
                  <a:pt x="5951812" y="2379679"/>
                </a:lnTo>
                <a:cubicBezTo>
                  <a:pt x="5944750" y="2379679"/>
                  <a:pt x="5937690" y="2376148"/>
                  <a:pt x="5930630" y="2369088"/>
                </a:cubicBezTo>
                <a:close/>
                <a:moveTo>
                  <a:pt x="5761183" y="2369088"/>
                </a:moveTo>
                <a:lnTo>
                  <a:pt x="5782364" y="2369088"/>
                </a:lnTo>
                <a:lnTo>
                  <a:pt x="5803545" y="2379679"/>
                </a:lnTo>
                <a:cubicBezTo>
                  <a:pt x="5803545" y="2379679"/>
                  <a:pt x="5801780" y="2381444"/>
                  <a:pt x="5798250" y="2384973"/>
                </a:cubicBezTo>
                <a:cubicBezTo>
                  <a:pt x="5794720" y="2388504"/>
                  <a:pt x="5791189" y="2388504"/>
                  <a:pt x="5787660" y="2384973"/>
                </a:cubicBezTo>
                <a:cubicBezTo>
                  <a:pt x="5784130" y="2381444"/>
                  <a:pt x="5778834" y="2379679"/>
                  <a:pt x="5771774" y="2379679"/>
                </a:cubicBezTo>
                <a:close/>
                <a:moveTo>
                  <a:pt x="5655279" y="2369088"/>
                </a:moveTo>
                <a:lnTo>
                  <a:pt x="5676460" y="2379679"/>
                </a:lnTo>
                <a:lnTo>
                  <a:pt x="5676460" y="2390269"/>
                </a:lnTo>
                <a:lnTo>
                  <a:pt x="5655279" y="2390269"/>
                </a:lnTo>
                <a:lnTo>
                  <a:pt x="5644689" y="2390269"/>
                </a:lnTo>
                <a:cubicBezTo>
                  <a:pt x="5644689" y="2390269"/>
                  <a:pt x="5648218" y="2386739"/>
                  <a:pt x="5655279" y="2379679"/>
                </a:cubicBezTo>
                <a:cubicBezTo>
                  <a:pt x="5655279" y="2372619"/>
                  <a:pt x="5655279" y="2369088"/>
                  <a:pt x="5655279" y="2369088"/>
                </a:cubicBezTo>
                <a:close/>
                <a:moveTo>
                  <a:pt x="5591737" y="2369088"/>
                </a:moveTo>
                <a:lnTo>
                  <a:pt x="5612918" y="2369088"/>
                </a:lnTo>
                <a:lnTo>
                  <a:pt x="5602327" y="2379679"/>
                </a:lnTo>
                <a:close/>
                <a:moveTo>
                  <a:pt x="7400050" y="2363793"/>
                </a:moveTo>
                <a:cubicBezTo>
                  <a:pt x="7401816" y="2363793"/>
                  <a:pt x="7402697" y="2365558"/>
                  <a:pt x="7402697" y="2369088"/>
                </a:cubicBezTo>
                <a:lnTo>
                  <a:pt x="7392107" y="2369088"/>
                </a:lnTo>
                <a:cubicBezTo>
                  <a:pt x="7395636" y="2365558"/>
                  <a:pt x="7398285" y="2363793"/>
                  <a:pt x="7400050" y="2363793"/>
                </a:cubicBezTo>
                <a:close/>
                <a:moveTo>
                  <a:pt x="7095574" y="2358498"/>
                </a:moveTo>
                <a:cubicBezTo>
                  <a:pt x="7095574" y="2358498"/>
                  <a:pt x="7099106" y="2358498"/>
                  <a:pt x="7106166" y="2358498"/>
                </a:cubicBezTo>
                <a:cubicBezTo>
                  <a:pt x="7113226" y="2358498"/>
                  <a:pt x="7116756" y="2358498"/>
                  <a:pt x="7116756" y="2358498"/>
                </a:cubicBezTo>
                <a:lnTo>
                  <a:pt x="7106166" y="2369088"/>
                </a:lnTo>
                <a:close/>
                <a:moveTo>
                  <a:pt x="6184800" y="2358498"/>
                </a:moveTo>
                <a:cubicBezTo>
                  <a:pt x="6184800" y="2358498"/>
                  <a:pt x="6188330" y="2358498"/>
                  <a:pt x="6195390" y="2358498"/>
                </a:cubicBezTo>
                <a:cubicBezTo>
                  <a:pt x="6195390" y="2358498"/>
                  <a:pt x="6195390" y="2360263"/>
                  <a:pt x="6195390" y="2363793"/>
                </a:cubicBezTo>
                <a:cubicBezTo>
                  <a:pt x="6195390" y="2367323"/>
                  <a:pt x="6195390" y="2369088"/>
                  <a:pt x="6195390" y="2369088"/>
                </a:cubicBezTo>
                <a:close/>
                <a:moveTo>
                  <a:pt x="6126553" y="2358498"/>
                </a:moveTo>
                <a:cubicBezTo>
                  <a:pt x="6130082" y="2358498"/>
                  <a:pt x="6133613" y="2362029"/>
                  <a:pt x="6137142" y="2369088"/>
                </a:cubicBezTo>
                <a:cubicBezTo>
                  <a:pt x="6140672" y="2376148"/>
                  <a:pt x="6135378" y="2379679"/>
                  <a:pt x="6121257" y="2379679"/>
                </a:cubicBezTo>
                <a:lnTo>
                  <a:pt x="6100076" y="2369088"/>
                </a:lnTo>
                <a:lnTo>
                  <a:pt x="6110668" y="2369088"/>
                </a:lnTo>
                <a:lnTo>
                  <a:pt x="6121257" y="2369088"/>
                </a:lnTo>
                <a:cubicBezTo>
                  <a:pt x="6121257" y="2362029"/>
                  <a:pt x="6123024" y="2358498"/>
                  <a:pt x="6126553" y="2358498"/>
                </a:cubicBezTo>
                <a:close/>
                <a:moveTo>
                  <a:pt x="5475243" y="2358498"/>
                </a:moveTo>
                <a:lnTo>
                  <a:pt x="5485833" y="2358498"/>
                </a:lnTo>
                <a:cubicBezTo>
                  <a:pt x="5499954" y="2365558"/>
                  <a:pt x="5507014" y="2369088"/>
                  <a:pt x="5507014" y="2369088"/>
                </a:cubicBezTo>
                <a:lnTo>
                  <a:pt x="5538785" y="2379679"/>
                </a:lnTo>
                <a:cubicBezTo>
                  <a:pt x="5545846" y="2379679"/>
                  <a:pt x="5552906" y="2379679"/>
                  <a:pt x="5559966" y="2379679"/>
                </a:cubicBezTo>
                <a:cubicBezTo>
                  <a:pt x="5567026" y="2379679"/>
                  <a:pt x="5574087" y="2379679"/>
                  <a:pt x="5581147" y="2379679"/>
                </a:cubicBezTo>
                <a:lnTo>
                  <a:pt x="5517604" y="2390269"/>
                </a:lnTo>
                <a:cubicBezTo>
                  <a:pt x="5510544" y="2383209"/>
                  <a:pt x="5503483" y="2379679"/>
                  <a:pt x="5496423" y="2379679"/>
                </a:cubicBezTo>
                <a:close/>
                <a:moveTo>
                  <a:pt x="7892505" y="2353202"/>
                </a:moveTo>
                <a:cubicBezTo>
                  <a:pt x="7897801" y="2353202"/>
                  <a:pt x="7903977" y="2354967"/>
                  <a:pt x="7911038" y="2358498"/>
                </a:cubicBezTo>
                <a:cubicBezTo>
                  <a:pt x="7925157" y="2365558"/>
                  <a:pt x="7932219" y="2369088"/>
                  <a:pt x="7932219" y="2369088"/>
                </a:cubicBezTo>
                <a:lnTo>
                  <a:pt x="7953398" y="2379679"/>
                </a:lnTo>
                <a:lnTo>
                  <a:pt x="7963990" y="2379679"/>
                </a:lnTo>
                <a:cubicBezTo>
                  <a:pt x="7956928" y="2379679"/>
                  <a:pt x="7953398" y="2383209"/>
                  <a:pt x="7953398" y="2390269"/>
                </a:cubicBezTo>
                <a:cubicBezTo>
                  <a:pt x="7953398" y="2390269"/>
                  <a:pt x="7956928" y="2392034"/>
                  <a:pt x="7963990" y="2395565"/>
                </a:cubicBezTo>
                <a:cubicBezTo>
                  <a:pt x="7971050" y="2399095"/>
                  <a:pt x="7978109" y="2400860"/>
                  <a:pt x="7985171" y="2400860"/>
                </a:cubicBezTo>
                <a:lnTo>
                  <a:pt x="8069894" y="2443221"/>
                </a:lnTo>
                <a:cubicBezTo>
                  <a:pt x="8112254" y="2464402"/>
                  <a:pt x="8147556" y="2478523"/>
                  <a:pt x="8175798" y="2485583"/>
                </a:cubicBezTo>
                <a:cubicBezTo>
                  <a:pt x="8189917" y="2492643"/>
                  <a:pt x="8205802" y="2503233"/>
                  <a:pt x="8223454" y="2517354"/>
                </a:cubicBezTo>
                <a:cubicBezTo>
                  <a:pt x="8241106" y="2531475"/>
                  <a:pt x="8249931" y="2538535"/>
                  <a:pt x="8249931" y="2538535"/>
                </a:cubicBezTo>
                <a:cubicBezTo>
                  <a:pt x="8249931" y="2538535"/>
                  <a:pt x="8251695" y="2542066"/>
                  <a:pt x="8255225" y="2549125"/>
                </a:cubicBezTo>
                <a:cubicBezTo>
                  <a:pt x="8258756" y="2556185"/>
                  <a:pt x="8260521" y="2559716"/>
                  <a:pt x="8260521" y="2559716"/>
                </a:cubicBezTo>
                <a:lnTo>
                  <a:pt x="8249931" y="2559716"/>
                </a:lnTo>
                <a:lnTo>
                  <a:pt x="8228750" y="2549125"/>
                </a:lnTo>
                <a:cubicBezTo>
                  <a:pt x="8221689" y="2556185"/>
                  <a:pt x="8216394" y="2557952"/>
                  <a:pt x="8212864" y="2554421"/>
                </a:cubicBezTo>
                <a:cubicBezTo>
                  <a:pt x="8209335" y="2550890"/>
                  <a:pt x="8207569" y="2547360"/>
                  <a:pt x="8207569" y="2543831"/>
                </a:cubicBezTo>
                <a:cubicBezTo>
                  <a:pt x="8207569" y="2540300"/>
                  <a:pt x="8200508" y="2533240"/>
                  <a:pt x="8186387" y="2522650"/>
                </a:cubicBezTo>
                <a:cubicBezTo>
                  <a:pt x="8172268" y="2512058"/>
                  <a:pt x="8161677" y="2510294"/>
                  <a:pt x="8154617" y="2517354"/>
                </a:cubicBezTo>
                <a:cubicBezTo>
                  <a:pt x="8161677" y="2524414"/>
                  <a:pt x="8165206" y="2527944"/>
                  <a:pt x="8165206" y="2527944"/>
                </a:cubicBezTo>
                <a:lnTo>
                  <a:pt x="8112254" y="2485583"/>
                </a:lnTo>
                <a:cubicBezTo>
                  <a:pt x="8112254" y="2478523"/>
                  <a:pt x="8091075" y="2467933"/>
                  <a:pt x="8048712" y="2453812"/>
                </a:cubicBezTo>
                <a:lnTo>
                  <a:pt x="8016942" y="2432631"/>
                </a:lnTo>
                <a:cubicBezTo>
                  <a:pt x="8009880" y="2432631"/>
                  <a:pt x="8004586" y="2430866"/>
                  <a:pt x="8001056" y="2427335"/>
                </a:cubicBezTo>
                <a:cubicBezTo>
                  <a:pt x="7997527" y="2423805"/>
                  <a:pt x="7993994" y="2422040"/>
                  <a:pt x="7990465" y="2422040"/>
                </a:cubicBezTo>
                <a:cubicBezTo>
                  <a:pt x="7986935" y="2422040"/>
                  <a:pt x="7981640" y="2422040"/>
                  <a:pt x="7974579" y="2422040"/>
                </a:cubicBezTo>
                <a:cubicBezTo>
                  <a:pt x="7974579" y="2414981"/>
                  <a:pt x="7971050" y="2411450"/>
                  <a:pt x="7963990" y="2411450"/>
                </a:cubicBezTo>
                <a:cubicBezTo>
                  <a:pt x="7956928" y="2411450"/>
                  <a:pt x="7953398" y="2411450"/>
                  <a:pt x="7953398" y="2411450"/>
                </a:cubicBezTo>
                <a:cubicBezTo>
                  <a:pt x="7946338" y="2404390"/>
                  <a:pt x="7942808" y="2400860"/>
                  <a:pt x="7942808" y="2400860"/>
                </a:cubicBezTo>
                <a:cubicBezTo>
                  <a:pt x="7935748" y="2400860"/>
                  <a:pt x="7928688" y="2397329"/>
                  <a:pt x="7921627" y="2390269"/>
                </a:cubicBezTo>
                <a:lnTo>
                  <a:pt x="7911038" y="2379679"/>
                </a:lnTo>
                <a:lnTo>
                  <a:pt x="7879267" y="2358498"/>
                </a:lnTo>
                <a:cubicBezTo>
                  <a:pt x="7882796" y="2354967"/>
                  <a:pt x="7887209" y="2353202"/>
                  <a:pt x="7892505" y="2353202"/>
                </a:cubicBezTo>
                <a:close/>
                <a:moveTo>
                  <a:pt x="7180299" y="2347908"/>
                </a:moveTo>
                <a:lnTo>
                  <a:pt x="7212070" y="2358498"/>
                </a:lnTo>
                <a:cubicBezTo>
                  <a:pt x="7219130" y="2365558"/>
                  <a:pt x="7224426" y="2369088"/>
                  <a:pt x="7227956" y="2369088"/>
                </a:cubicBezTo>
                <a:cubicBezTo>
                  <a:pt x="7231485" y="2369088"/>
                  <a:pt x="7233251" y="2372619"/>
                  <a:pt x="7233251" y="2379679"/>
                </a:cubicBezTo>
                <a:lnTo>
                  <a:pt x="7190889" y="2379679"/>
                </a:lnTo>
                <a:cubicBezTo>
                  <a:pt x="7190889" y="2372619"/>
                  <a:pt x="7187360" y="2369088"/>
                  <a:pt x="7180299" y="2369088"/>
                </a:cubicBezTo>
                <a:cubicBezTo>
                  <a:pt x="7180299" y="2362029"/>
                  <a:pt x="7183828" y="2358498"/>
                  <a:pt x="7190889" y="2358498"/>
                </a:cubicBezTo>
                <a:lnTo>
                  <a:pt x="7180299" y="2358498"/>
                </a:lnTo>
                <a:close/>
                <a:moveTo>
                  <a:pt x="5835316" y="2337317"/>
                </a:moveTo>
                <a:lnTo>
                  <a:pt x="5856497" y="2347908"/>
                </a:lnTo>
                <a:cubicBezTo>
                  <a:pt x="5849436" y="2347908"/>
                  <a:pt x="5838847" y="2347908"/>
                  <a:pt x="5824726" y="2347908"/>
                </a:cubicBezTo>
                <a:close/>
                <a:moveTo>
                  <a:pt x="5533490" y="2337317"/>
                </a:moveTo>
                <a:cubicBezTo>
                  <a:pt x="5537020" y="2337317"/>
                  <a:pt x="5538785" y="2337317"/>
                  <a:pt x="5538785" y="2337317"/>
                </a:cubicBezTo>
                <a:lnTo>
                  <a:pt x="5517604" y="2358498"/>
                </a:lnTo>
                <a:lnTo>
                  <a:pt x="5517604" y="2347908"/>
                </a:lnTo>
                <a:cubicBezTo>
                  <a:pt x="5524664" y="2340848"/>
                  <a:pt x="5529960" y="2337317"/>
                  <a:pt x="5533490" y="2337317"/>
                </a:cubicBezTo>
                <a:close/>
                <a:moveTo>
                  <a:pt x="7450355" y="2332021"/>
                </a:moveTo>
                <a:cubicBezTo>
                  <a:pt x="7453884" y="2332021"/>
                  <a:pt x="7455649" y="2333787"/>
                  <a:pt x="7455649" y="2337317"/>
                </a:cubicBezTo>
                <a:lnTo>
                  <a:pt x="7445059" y="2347908"/>
                </a:lnTo>
                <a:lnTo>
                  <a:pt x="7434468" y="2337317"/>
                </a:lnTo>
                <a:cubicBezTo>
                  <a:pt x="7441528" y="2333787"/>
                  <a:pt x="7446824" y="2332021"/>
                  <a:pt x="7450355" y="2332021"/>
                </a:cubicBezTo>
                <a:close/>
                <a:moveTo>
                  <a:pt x="7274290" y="2330698"/>
                </a:moveTo>
                <a:cubicBezTo>
                  <a:pt x="7276937" y="2329815"/>
                  <a:pt x="7279142" y="2330256"/>
                  <a:pt x="7280908" y="2332021"/>
                </a:cubicBezTo>
                <a:cubicBezTo>
                  <a:pt x="7284437" y="2335552"/>
                  <a:pt x="7284437" y="2339082"/>
                  <a:pt x="7280908" y="2342612"/>
                </a:cubicBezTo>
                <a:cubicBezTo>
                  <a:pt x="7277378" y="2346143"/>
                  <a:pt x="7272082" y="2347908"/>
                  <a:pt x="7265022" y="2347908"/>
                </a:cubicBezTo>
                <a:lnTo>
                  <a:pt x="7265022" y="2337317"/>
                </a:lnTo>
                <a:cubicBezTo>
                  <a:pt x="7268553" y="2333787"/>
                  <a:pt x="7271641" y="2331581"/>
                  <a:pt x="7274290" y="2330698"/>
                </a:cubicBezTo>
                <a:close/>
                <a:moveTo>
                  <a:pt x="7805134" y="2326727"/>
                </a:moveTo>
                <a:cubicBezTo>
                  <a:pt x="7805134" y="2326727"/>
                  <a:pt x="7808663" y="2326727"/>
                  <a:pt x="7815724" y="2326727"/>
                </a:cubicBezTo>
                <a:cubicBezTo>
                  <a:pt x="7815724" y="2326727"/>
                  <a:pt x="7815724" y="2330256"/>
                  <a:pt x="7815724" y="2337317"/>
                </a:cubicBezTo>
                <a:cubicBezTo>
                  <a:pt x="7815724" y="2337317"/>
                  <a:pt x="7813957" y="2337317"/>
                  <a:pt x="7810428" y="2337317"/>
                </a:cubicBezTo>
                <a:cubicBezTo>
                  <a:pt x="7806898" y="2337317"/>
                  <a:pt x="7805134" y="2337317"/>
                  <a:pt x="7805134" y="2337317"/>
                </a:cubicBezTo>
                <a:cubicBezTo>
                  <a:pt x="7805134" y="2330256"/>
                  <a:pt x="7805134" y="2326727"/>
                  <a:pt x="7805134" y="2326727"/>
                </a:cubicBezTo>
                <a:close/>
                <a:moveTo>
                  <a:pt x="7582734" y="2326727"/>
                </a:moveTo>
                <a:lnTo>
                  <a:pt x="7593326" y="2326727"/>
                </a:lnTo>
                <a:lnTo>
                  <a:pt x="7582734" y="2337317"/>
                </a:lnTo>
                <a:close/>
                <a:moveTo>
                  <a:pt x="7492716" y="2326727"/>
                </a:moveTo>
                <a:cubicBezTo>
                  <a:pt x="7503307" y="2326727"/>
                  <a:pt x="7512130" y="2326727"/>
                  <a:pt x="7519192" y="2326727"/>
                </a:cubicBezTo>
                <a:lnTo>
                  <a:pt x="7519192" y="2337317"/>
                </a:lnTo>
                <a:cubicBezTo>
                  <a:pt x="7490951" y="2344377"/>
                  <a:pt x="7476830" y="2344377"/>
                  <a:pt x="7476830" y="2337317"/>
                </a:cubicBezTo>
                <a:cubicBezTo>
                  <a:pt x="7476830" y="2330256"/>
                  <a:pt x="7482126" y="2326727"/>
                  <a:pt x="7492716" y="2326727"/>
                </a:cubicBezTo>
                <a:close/>
                <a:moveTo>
                  <a:pt x="7053214" y="2326727"/>
                </a:moveTo>
                <a:cubicBezTo>
                  <a:pt x="7060274" y="2326727"/>
                  <a:pt x="7063804" y="2330256"/>
                  <a:pt x="7063804" y="2337317"/>
                </a:cubicBezTo>
                <a:lnTo>
                  <a:pt x="7053214" y="2337317"/>
                </a:lnTo>
                <a:cubicBezTo>
                  <a:pt x="7046154" y="2330256"/>
                  <a:pt x="7046154" y="2326727"/>
                  <a:pt x="7053214" y="2326727"/>
                </a:cubicBezTo>
                <a:close/>
                <a:moveTo>
                  <a:pt x="5782364" y="2326727"/>
                </a:moveTo>
                <a:lnTo>
                  <a:pt x="5792954" y="2326727"/>
                </a:lnTo>
                <a:cubicBezTo>
                  <a:pt x="5800016" y="2326727"/>
                  <a:pt x="5805311" y="2328492"/>
                  <a:pt x="5808840" y="2332021"/>
                </a:cubicBezTo>
                <a:cubicBezTo>
                  <a:pt x="5812370" y="2335552"/>
                  <a:pt x="5814135" y="2337317"/>
                  <a:pt x="5814135" y="2337317"/>
                </a:cubicBezTo>
                <a:lnTo>
                  <a:pt x="5792954" y="2337317"/>
                </a:lnTo>
                <a:close/>
                <a:moveTo>
                  <a:pt x="5718822" y="2326727"/>
                </a:moveTo>
                <a:cubicBezTo>
                  <a:pt x="5725882" y="2326727"/>
                  <a:pt x="5725882" y="2330256"/>
                  <a:pt x="5718822" y="2337317"/>
                </a:cubicBezTo>
                <a:cubicBezTo>
                  <a:pt x="5718822" y="2337317"/>
                  <a:pt x="5718822" y="2339082"/>
                  <a:pt x="5718822" y="2342612"/>
                </a:cubicBezTo>
                <a:cubicBezTo>
                  <a:pt x="5718822" y="2346143"/>
                  <a:pt x="5722352" y="2347908"/>
                  <a:pt x="5729412" y="2347908"/>
                </a:cubicBezTo>
                <a:lnTo>
                  <a:pt x="5729412" y="2358498"/>
                </a:lnTo>
                <a:lnTo>
                  <a:pt x="5655279" y="2358498"/>
                </a:lnTo>
                <a:lnTo>
                  <a:pt x="5644689" y="2358498"/>
                </a:lnTo>
                <a:cubicBezTo>
                  <a:pt x="5644689" y="2358498"/>
                  <a:pt x="5644689" y="2356733"/>
                  <a:pt x="5644689" y="2353202"/>
                </a:cubicBezTo>
                <a:cubicBezTo>
                  <a:pt x="5644689" y="2349673"/>
                  <a:pt x="5641160" y="2347908"/>
                  <a:pt x="5634099" y="2347908"/>
                </a:cubicBezTo>
                <a:cubicBezTo>
                  <a:pt x="5627039" y="2347908"/>
                  <a:pt x="5623508" y="2347908"/>
                  <a:pt x="5623508" y="2347908"/>
                </a:cubicBezTo>
                <a:cubicBezTo>
                  <a:pt x="5623508" y="2347908"/>
                  <a:pt x="5621743" y="2347908"/>
                  <a:pt x="5618214" y="2347908"/>
                </a:cubicBezTo>
                <a:cubicBezTo>
                  <a:pt x="5614683" y="2347908"/>
                  <a:pt x="5609387" y="2344377"/>
                  <a:pt x="5602327" y="2337317"/>
                </a:cubicBezTo>
                <a:cubicBezTo>
                  <a:pt x="5616448" y="2337317"/>
                  <a:pt x="5634099" y="2340848"/>
                  <a:pt x="5655279" y="2347908"/>
                </a:cubicBezTo>
                <a:cubicBezTo>
                  <a:pt x="5690580" y="2347908"/>
                  <a:pt x="5708232" y="2344377"/>
                  <a:pt x="5708232" y="2337317"/>
                </a:cubicBezTo>
                <a:cubicBezTo>
                  <a:pt x="5708232" y="2330256"/>
                  <a:pt x="5711762" y="2326727"/>
                  <a:pt x="5718822" y="2326727"/>
                </a:cubicBezTo>
                <a:close/>
                <a:moveTo>
                  <a:pt x="5665870" y="2326727"/>
                </a:moveTo>
                <a:cubicBezTo>
                  <a:pt x="5665870" y="2326727"/>
                  <a:pt x="5665870" y="2330256"/>
                  <a:pt x="5665870" y="2337317"/>
                </a:cubicBezTo>
                <a:lnTo>
                  <a:pt x="5644689" y="2337317"/>
                </a:lnTo>
                <a:close/>
                <a:moveTo>
                  <a:pt x="6047124" y="2321431"/>
                </a:moveTo>
                <a:lnTo>
                  <a:pt x="6057716" y="2326727"/>
                </a:lnTo>
                <a:cubicBezTo>
                  <a:pt x="6054184" y="2326727"/>
                  <a:pt x="6051538" y="2326286"/>
                  <a:pt x="6049772" y="2325403"/>
                </a:cubicBezTo>
                <a:close/>
                <a:moveTo>
                  <a:pt x="7836904" y="2316136"/>
                </a:moveTo>
                <a:cubicBezTo>
                  <a:pt x="7836904" y="2323196"/>
                  <a:pt x="7843965" y="2330256"/>
                  <a:pt x="7858085" y="2337317"/>
                </a:cubicBezTo>
                <a:cubicBezTo>
                  <a:pt x="7865146" y="2344377"/>
                  <a:pt x="7868675" y="2349673"/>
                  <a:pt x="7868675" y="2353202"/>
                </a:cubicBezTo>
                <a:cubicBezTo>
                  <a:pt x="7868675" y="2356733"/>
                  <a:pt x="7865146" y="2358498"/>
                  <a:pt x="7858085" y="2358498"/>
                </a:cubicBezTo>
                <a:lnTo>
                  <a:pt x="7847494" y="2347908"/>
                </a:lnTo>
                <a:cubicBezTo>
                  <a:pt x="7840434" y="2340848"/>
                  <a:pt x="7836904" y="2335552"/>
                  <a:pt x="7836904" y="2332021"/>
                </a:cubicBezTo>
                <a:cubicBezTo>
                  <a:pt x="7836904" y="2328492"/>
                  <a:pt x="7833375" y="2326727"/>
                  <a:pt x="7826313" y="2326727"/>
                </a:cubicBezTo>
                <a:close/>
                <a:moveTo>
                  <a:pt x="7312678" y="2316136"/>
                </a:moveTo>
                <a:cubicBezTo>
                  <a:pt x="7316208" y="2316136"/>
                  <a:pt x="7317974" y="2316136"/>
                  <a:pt x="7317974" y="2316136"/>
                </a:cubicBezTo>
                <a:lnTo>
                  <a:pt x="7307384" y="2326727"/>
                </a:lnTo>
                <a:cubicBezTo>
                  <a:pt x="7300322" y="2326727"/>
                  <a:pt x="7298559" y="2324962"/>
                  <a:pt x="7302088" y="2321431"/>
                </a:cubicBezTo>
                <a:cubicBezTo>
                  <a:pt x="7305618" y="2317900"/>
                  <a:pt x="7309149" y="2316136"/>
                  <a:pt x="7312678" y="2316136"/>
                </a:cubicBezTo>
                <a:close/>
                <a:moveTo>
                  <a:pt x="7010852" y="2316136"/>
                </a:moveTo>
                <a:lnTo>
                  <a:pt x="7021443" y="2326727"/>
                </a:lnTo>
                <a:cubicBezTo>
                  <a:pt x="7021443" y="2333787"/>
                  <a:pt x="7017914" y="2337317"/>
                  <a:pt x="7010852" y="2337317"/>
                </a:cubicBezTo>
                <a:cubicBezTo>
                  <a:pt x="7003792" y="2330256"/>
                  <a:pt x="7000262" y="2326727"/>
                  <a:pt x="7000262" y="2326727"/>
                </a:cubicBezTo>
                <a:cubicBezTo>
                  <a:pt x="7000262" y="2319667"/>
                  <a:pt x="7003792" y="2316136"/>
                  <a:pt x="7010852" y="2316136"/>
                </a:cubicBezTo>
                <a:close/>
                <a:moveTo>
                  <a:pt x="6036534" y="2316136"/>
                </a:moveTo>
                <a:lnTo>
                  <a:pt x="6044477" y="2317461"/>
                </a:lnTo>
                <a:cubicBezTo>
                  <a:pt x="6046242" y="2318343"/>
                  <a:pt x="6047124" y="2319667"/>
                  <a:pt x="6047124" y="2321431"/>
                </a:cubicBezTo>
                <a:close/>
                <a:moveTo>
                  <a:pt x="6004764" y="2316136"/>
                </a:moveTo>
                <a:cubicBezTo>
                  <a:pt x="6004764" y="2323196"/>
                  <a:pt x="6004764" y="2326727"/>
                  <a:pt x="6004764" y="2326727"/>
                </a:cubicBezTo>
                <a:cubicBezTo>
                  <a:pt x="6011824" y="2326727"/>
                  <a:pt x="6015353" y="2324962"/>
                  <a:pt x="6015353" y="2321431"/>
                </a:cubicBezTo>
                <a:cubicBezTo>
                  <a:pt x="6015353" y="2317900"/>
                  <a:pt x="6011824" y="2316136"/>
                  <a:pt x="6004764" y="2316136"/>
                </a:cubicBezTo>
                <a:close/>
                <a:moveTo>
                  <a:pt x="5401110" y="2316136"/>
                </a:moveTo>
                <a:lnTo>
                  <a:pt x="5485833" y="2326727"/>
                </a:lnTo>
                <a:lnTo>
                  <a:pt x="5496423" y="2347908"/>
                </a:lnTo>
                <a:cubicBezTo>
                  <a:pt x="5496423" y="2347908"/>
                  <a:pt x="5491128" y="2346143"/>
                  <a:pt x="5480538" y="2342612"/>
                </a:cubicBezTo>
                <a:cubicBezTo>
                  <a:pt x="5469948" y="2339082"/>
                  <a:pt x="5459356" y="2335552"/>
                  <a:pt x="5448766" y="2332021"/>
                </a:cubicBezTo>
                <a:cubicBezTo>
                  <a:pt x="5438176" y="2328492"/>
                  <a:pt x="5427586" y="2324962"/>
                  <a:pt x="5416996" y="2321431"/>
                </a:cubicBezTo>
                <a:cubicBezTo>
                  <a:pt x="5406404" y="2317900"/>
                  <a:pt x="5401110" y="2316136"/>
                  <a:pt x="5401110" y="2316136"/>
                </a:cubicBezTo>
                <a:close/>
                <a:moveTo>
                  <a:pt x="7773361" y="2305546"/>
                </a:moveTo>
                <a:cubicBezTo>
                  <a:pt x="7780423" y="2305546"/>
                  <a:pt x="7783952" y="2305546"/>
                  <a:pt x="7783952" y="2305546"/>
                </a:cubicBezTo>
                <a:lnTo>
                  <a:pt x="7794542" y="2316136"/>
                </a:lnTo>
                <a:lnTo>
                  <a:pt x="7789248" y="2316136"/>
                </a:lnTo>
                <a:cubicBezTo>
                  <a:pt x="7785717" y="2316136"/>
                  <a:pt x="7783952" y="2316136"/>
                  <a:pt x="7783952" y="2316136"/>
                </a:cubicBezTo>
                <a:close/>
                <a:moveTo>
                  <a:pt x="7667457" y="2305546"/>
                </a:moveTo>
                <a:cubicBezTo>
                  <a:pt x="7674519" y="2305546"/>
                  <a:pt x="7678048" y="2305546"/>
                  <a:pt x="7678048" y="2305546"/>
                </a:cubicBezTo>
                <a:cubicBezTo>
                  <a:pt x="7678048" y="2305546"/>
                  <a:pt x="7679813" y="2307311"/>
                  <a:pt x="7683344" y="2310841"/>
                </a:cubicBezTo>
                <a:cubicBezTo>
                  <a:pt x="7686874" y="2314371"/>
                  <a:pt x="7692168" y="2316136"/>
                  <a:pt x="7699230" y="2316136"/>
                </a:cubicBezTo>
                <a:lnTo>
                  <a:pt x="7678048" y="2316136"/>
                </a:lnTo>
                <a:close/>
                <a:moveTo>
                  <a:pt x="7550963" y="2305546"/>
                </a:moveTo>
                <a:cubicBezTo>
                  <a:pt x="7550963" y="2305546"/>
                  <a:pt x="7554492" y="2305546"/>
                  <a:pt x="7561553" y="2305546"/>
                </a:cubicBezTo>
                <a:cubicBezTo>
                  <a:pt x="7561553" y="2312606"/>
                  <a:pt x="7558024" y="2316136"/>
                  <a:pt x="7550963" y="2316136"/>
                </a:cubicBezTo>
                <a:cubicBezTo>
                  <a:pt x="7550963" y="2309077"/>
                  <a:pt x="7550963" y="2305546"/>
                  <a:pt x="7550963" y="2305546"/>
                </a:cubicBezTo>
                <a:close/>
                <a:moveTo>
                  <a:pt x="5655279" y="2305546"/>
                </a:moveTo>
                <a:cubicBezTo>
                  <a:pt x="5662340" y="2305546"/>
                  <a:pt x="5669400" y="2309077"/>
                  <a:pt x="5676460" y="2316136"/>
                </a:cubicBezTo>
                <a:lnTo>
                  <a:pt x="5665870" y="2316136"/>
                </a:lnTo>
                <a:lnTo>
                  <a:pt x="5644689" y="2316136"/>
                </a:lnTo>
                <a:cubicBezTo>
                  <a:pt x="5644689" y="2309077"/>
                  <a:pt x="5648218" y="2305546"/>
                  <a:pt x="5655279" y="2305546"/>
                </a:cubicBezTo>
                <a:close/>
                <a:moveTo>
                  <a:pt x="4871588" y="2305546"/>
                </a:moveTo>
                <a:cubicBezTo>
                  <a:pt x="4878648" y="2305546"/>
                  <a:pt x="4882180" y="2309077"/>
                  <a:pt x="4882180" y="2316136"/>
                </a:cubicBezTo>
                <a:lnTo>
                  <a:pt x="4871588" y="2316136"/>
                </a:lnTo>
                <a:close/>
                <a:moveTo>
                  <a:pt x="4765684" y="2305546"/>
                </a:moveTo>
                <a:cubicBezTo>
                  <a:pt x="4772744" y="2305546"/>
                  <a:pt x="4776276" y="2305546"/>
                  <a:pt x="4776276" y="2305546"/>
                </a:cubicBezTo>
                <a:cubicBezTo>
                  <a:pt x="4776276" y="2305546"/>
                  <a:pt x="4776276" y="2309077"/>
                  <a:pt x="4776276" y="2316136"/>
                </a:cubicBezTo>
                <a:lnTo>
                  <a:pt x="4765684" y="2316136"/>
                </a:lnTo>
                <a:close/>
                <a:moveTo>
                  <a:pt x="6092134" y="2302237"/>
                </a:moveTo>
                <a:cubicBezTo>
                  <a:pt x="6097429" y="2300912"/>
                  <a:pt x="6110668" y="2305546"/>
                  <a:pt x="6131847" y="2316136"/>
                </a:cubicBezTo>
                <a:cubicBezTo>
                  <a:pt x="6167149" y="2330256"/>
                  <a:pt x="6188330" y="2337317"/>
                  <a:pt x="6195390" y="2337317"/>
                </a:cubicBezTo>
                <a:cubicBezTo>
                  <a:pt x="6202450" y="2337317"/>
                  <a:pt x="6205980" y="2340848"/>
                  <a:pt x="6205980" y="2347908"/>
                </a:cubicBezTo>
                <a:cubicBezTo>
                  <a:pt x="6198920" y="2347908"/>
                  <a:pt x="6191861" y="2347908"/>
                  <a:pt x="6184800" y="2347908"/>
                </a:cubicBezTo>
                <a:cubicBezTo>
                  <a:pt x="6177738" y="2347908"/>
                  <a:pt x="6168914" y="2346143"/>
                  <a:pt x="6158324" y="2342612"/>
                </a:cubicBezTo>
                <a:cubicBezTo>
                  <a:pt x="6147734" y="2339082"/>
                  <a:pt x="6135378" y="2333787"/>
                  <a:pt x="6121257" y="2326727"/>
                </a:cubicBezTo>
                <a:cubicBezTo>
                  <a:pt x="6100076" y="2312606"/>
                  <a:pt x="6089486" y="2305546"/>
                  <a:pt x="6089486" y="2305546"/>
                </a:cubicBezTo>
                <a:cubicBezTo>
                  <a:pt x="6089486" y="2303781"/>
                  <a:pt x="6090368" y="2302677"/>
                  <a:pt x="6092134" y="2302237"/>
                </a:cubicBezTo>
                <a:close/>
                <a:moveTo>
                  <a:pt x="6407198" y="2294956"/>
                </a:moveTo>
                <a:lnTo>
                  <a:pt x="6417788" y="2294956"/>
                </a:lnTo>
                <a:cubicBezTo>
                  <a:pt x="6424850" y="2302015"/>
                  <a:pt x="6426614" y="2305546"/>
                  <a:pt x="6423084" y="2305546"/>
                </a:cubicBezTo>
                <a:cubicBezTo>
                  <a:pt x="6419554" y="2305546"/>
                  <a:pt x="6417788" y="2305546"/>
                  <a:pt x="6417788" y="2305546"/>
                </a:cubicBezTo>
                <a:close/>
                <a:moveTo>
                  <a:pt x="5708232" y="2294956"/>
                </a:moveTo>
                <a:cubicBezTo>
                  <a:pt x="5708232" y="2294956"/>
                  <a:pt x="5711762" y="2294956"/>
                  <a:pt x="5718822" y="2294956"/>
                </a:cubicBezTo>
                <a:cubicBezTo>
                  <a:pt x="5725882" y="2294956"/>
                  <a:pt x="5729412" y="2296721"/>
                  <a:pt x="5729412" y="2300250"/>
                </a:cubicBezTo>
                <a:cubicBezTo>
                  <a:pt x="5729412" y="2303781"/>
                  <a:pt x="5725882" y="2305546"/>
                  <a:pt x="5718822" y="2305546"/>
                </a:cubicBezTo>
                <a:cubicBezTo>
                  <a:pt x="5718822" y="2305546"/>
                  <a:pt x="5717058" y="2303781"/>
                  <a:pt x="5713526" y="2300250"/>
                </a:cubicBezTo>
                <a:cubicBezTo>
                  <a:pt x="5709997" y="2296721"/>
                  <a:pt x="5708232" y="2294956"/>
                  <a:pt x="5708232" y="2294956"/>
                </a:cubicBezTo>
                <a:close/>
                <a:moveTo>
                  <a:pt x="7302088" y="2284365"/>
                </a:moveTo>
                <a:cubicBezTo>
                  <a:pt x="7305618" y="2284365"/>
                  <a:pt x="7307384" y="2284365"/>
                  <a:pt x="7307384" y="2284365"/>
                </a:cubicBezTo>
                <a:lnTo>
                  <a:pt x="7296793" y="2294956"/>
                </a:lnTo>
                <a:cubicBezTo>
                  <a:pt x="7296793" y="2287896"/>
                  <a:pt x="7298559" y="2284365"/>
                  <a:pt x="7302088" y="2284365"/>
                </a:cubicBezTo>
                <a:close/>
                <a:moveTo>
                  <a:pt x="5972991" y="2284365"/>
                </a:moveTo>
                <a:lnTo>
                  <a:pt x="5983582" y="2294956"/>
                </a:lnTo>
                <a:cubicBezTo>
                  <a:pt x="5997702" y="2302015"/>
                  <a:pt x="6008293" y="2305546"/>
                  <a:pt x="6015353" y="2305546"/>
                </a:cubicBezTo>
                <a:lnTo>
                  <a:pt x="6036534" y="2316136"/>
                </a:lnTo>
                <a:cubicBezTo>
                  <a:pt x="6036534" y="2316136"/>
                  <a:pt x="6036534" y="2319667"/>
                  <a:pt x="6036534" y="2326727"/>
                </a:cubicBezTo>
                <a:cubicBezTo>
                  <a:pt x="6036534" y="2333787"/>
                  <a:pt x="6036534" y="2337317"/>
                  <a:pt x="6036534" y="2337317"/>
                </a:cubicBezTo>
                <a:cubicBezTo>
                  <a:pt x="6036534" y="2337317"/>
                  <a:pt x="6040064" y="2337317"/>
                  <a:pt x="6047124" y="2337317"/>
                </a:cubicBezTo>
                <a:lnTo>
                  <a:pt x="6057716" y="2347908"/>
                </a:lnTo>
                <a:lnTo>
                  <a:pt x="6078895" y="2358498"/>
                </a:lnTo>
                <a:lnTo>
                  <a:pt x="6100076" y="2358498"/>
                </a:lnTo>
                <a:lnTo>
                  <a:pt x="6078895" y="2369088"/>
                </a:lnTo>
                <a:cubicBezTo>
                  <a:pt x="6064776" y="2362029"/>
                  <a:pt x="6054186" y="2358498"/>
                  <a:pt x="6047124" y="2358498"/>
                </a:cubicBezTo>
                <a:cubicBezTo>
                  <a:pt x="6047124" y="2358498"/>
                  <a:pt x="6047124" y="2354967"/>
                  <a:pt x="6047124" y="2347908"/>
                </a:cubicBezTo>
                <a:lnTo>
                  <a:pt x="6036534" y="2347908"/>
                </a:lnTo>
                <a:cubicBezTo>
                  <a:pt x="6036534" y="2354967"/>
                  <a:pt x="6029474" y="2356733"/>
                  <a:pt x="6015353" y="2353202"/>
                </a:cubicBezTo>
                <a:cubicBezTo>
                  <a:pt x="6001234" y="2349673"/>
                  <a:pt x="5992408" y="2346143"/>
                  <a:pt x="5988878" y="2342612"/>
                </a:cubicBezTo>
                <a:cubicBezTo>
                  <a:pt x="5985347" y="2339082"/>
                  <a:pt x="5976520" y="2337317"/>
                  <a:pt x="5962401" y="2337317"/>
                </a:cubicBezTo>
                <a:cubicBezTo>
                  <a:pt x="5948280" y="2337317"/>
                  <a:pt x="5941220" y="2337317"/>
                  <a:pt x="5941220" y="2337317"/>
                </a:cubicBezTo>
                <a:lnTo>
                  <a:pt x="5983582" y="2316136"/>
                </a:lnTo>
                <a:lnTo>
                  <a:pt x="5994172" y="2305546"/>
                </a:lnTo>
                <a:lnTo>
                  <a:pt x="5972991" y="2294956"/>
                </a:lnTo>
                <a:lnTo>
                  <a:pt x="5962401" y="2294956"/>
                </a:lnTo>
                <a:close/>
                <a:moveTo>
                  <a:pt x="4808046" y="2284365"/>
                </a:moveTo>
                <a:cubicBezTo>
                  <a:pt x="4808046" y="2291425"/>
                  <a:pt x="4808046" y="2294956"/>
                  <a:pt x="4808046" y="2294956"/>
                </a:cubicBezTo>
                <a:cubicBezTo>
                  <a:pt x="4800986" y="2294956"/>
                  <a:pt x="4797456" y="2294956"/>
                  <a:pt x="4797456" y="2294956"/>
                </a:cubicBezTo>
                <a:close/>
                <a:moveTo>
                  <a:pt x="7688638" y="2273775"/>
                </a:moveTo>
                <a:cubicBezTo>
                  <a:pt x="7695700" y="2273775"/>
                  <a:pt x="7702759" y="2273775"/>
                  <a:pt x="7709820" y="2273775"/>
                </a:cubicBezTo>
                <a:lnTo>
                  <a:pt x="7699230" y="2284365"/>
                </a:lnTo>
                <a:close/>
                <a:moveTo>
                  <a:pt x="7021443" y="2273775"/>
                </a:moveTo>
                <a:lnTo>
                  <a:pt x="7032033" y="2284365"/>
                </a:lnTo>
                <a:lnTo>
                  <a:pt x="7021443" y="2284365"/>
                </a:lnTo>
                <a:cubicBezTo>
                  <a:pt x="7021443" y="2284365"/>
                  <a:pt x="7021443" y="2280834"/>
                  <a:pt x="7021443" y="2273775"/>
                </a:cubicBezTo>
                <a:close/>
                <a:moveTo>
                  <a:pt x="6608416" y="2273775"/>
                </a:moveTo>
                <a:cubicBezTo>
                  <a:pt x="6608416" y="2273775"/>
                  <a:pt x="6611946" y="2277304"/>
                  <a:pt x="6619006" y="2284365"/>
                </a:cubicBezTo>
                <a:cubicBezTo>
                  <a:pt x="6611946" y="2284365"/>
                  <a:pt x="6608416" y="2284365"/>
                  <a:pt x="6608416" y="2284365"/>
                </a:cubicBezTo>
                <a:close/>
                <a:moveTo>
                  <a:pt x="5295206" y="2273775"/>
                </a:moveTo>
                <a:lnTo>
                  <a:pt x="5348158" y="2294956"/>
                </a:lnTo>
                <a:cubicBezTo>
                  <a:pt x="5355218" y="2294956"/>
                  <a:pt x="5358748" y="2294956"/>
                  <a:pt x="5358748" y="2294956"/>
                </a:cubicBezTo>
                <a:cubicBezTo>
                  <a:pt x="5358748" y="2294956"/>
                  <a:pt x="5362278" y="2294956"/>
                  <a:pt x="5369339" y="2294956"/>
                </a:cubicBezTo>
                <a:cubicBezTo>
                  <a:pt x="5369339" y="2294956"/>
                  <a:pt x="5369339" y="2298485"/>
                  <a:pt x="5369339" y="2305546"/>
                </a:cubicBezTo>
                <a:cubicBezTo>
                  <a:pt x="5369339" y="2305546"/>
                  <a:pt x="5360512" y="2305546"/>
                  <a:pt x="5342862" y="2305546"/>
                </a:cubicBezTo>
                <a:cubicBezTo>
                  <a:pt x="5325212" y="2305546"/>
                  <a:pt x="5314621" y="2302015"/>
                  <a:pt x="5311092" y="2294956"/>
                </a:cubicBezTo>
                <a:cubicBezTo>
                  <a:pt x="5307560" y="2287896"/>
                  <a:pt x="5302266" y="2284365"/>
                  <a:pt x="5295206" y="2284365"/>
                </a:cubicBezTo>
                <a:close/>
                <a:moveTo>
                  <a:pt x="8175798" y="2263184"/>
                </a:moveTo>
                <a:cubicBezTo>
                  <a:pt x="8175798" y="2263184"/>
                  <a:pt x="8177564" y="2263184"/>
                  <a:pt x="8181093" y="2263184"/>
                </a:cubicBezTo>
                <a:cubicBezTo>
                  <a:pt x="8184623" y="2263184"/>
                  <a:pt x="8186387" y="2264948"/>
                  <a:pt x="8186387" y="2268479"/>
                </a:cubicBezTo>
                <a:cubicBezTo>
                  <a:pt x="8186387" y="2272010"/>
                  <a:pt x="8182858" y="2273775"/>
                  <a:pt x="8175798" y="2273775"/>
                </a:cubicBezTo>
                <a:cubicBezTo>
                  <a:pt x="8175798" y="2266715"/>
                  <a:pt x="8175798" y="2263184"/>
                  <a:pt x="8175798" y="2263184"/>
                </a:cubicBezTo>
                <a:close/>
                <a:moveTo>
                  <a:pt x="6163620" y="2263184"/>
                </a:moveTo>
                <a:lnTo>
                  <a:pt x="6163620" y="2273775"/>
                </a:lnTo>
                <a:cubicBezTo>
                  <a:pt x="6170680" y="2273775"/>
                  <a:pt x="6174209" y="2272010"/>
                  <a:pt x="6174209" y="2268479"/>
                </a:cubicBezTo>
                <a:cubicBezTo>
                  <a:pt x="6174209" y="2264948"/>
                  <a:pt x="6174209" y="2263184"/>
                  <a:pt x="6174209" y="2263184"/>
                </a:cubicBezTo>
                <a:cubicBezTo>
                  <a:pt x="6174209" y="2263184"/>
                  <a:pt x="6170680" y="2263184"/>
                  <a:pt x="6163620" y="2263184"/>
                </a:cubicBezTo>
                <a:close/>
                <a:moveTo>
                  <a:pt x="5814135" y="2263184"/>
                </a:moveTo>
                <a:cubicBezTo>
                  <a:pt x="5814135" y="2270244"/>
                  <a:pt x="5821196" y="2273775"/>
                  <a:pt x="5835316" y="2273775"/>
                </a:cubicBezTo>
                <a:lnTo>
                  <a:pt x="5824726" y="2263184"/>
                </a:lnTo>
                <a:close/>
                <a:moveTo>
                  <a:pt x="5581147" y="2263184"/>
                </a:moveTo>
                <a:lnTo>
                  <a:pt x="5623508" y="2284365"/>
                </a:lnTo>
                <a:lnTo>
                  <a:pt x="5602327" y="2284365"/>
                </a:lnTo>
                <a:lnTo>
                  <a:pt x="5591737" y="2284365"/>
                </a:lnTo>
                <a:lnTo>
                  <a:pt x="5591737" y="2294956"/>
                </a:lnTo>
                <a:lnTo>
                  <a:pt x="5581147" y="2273775"/>
                </a:lnTo>
                <a:cubicBezTo>
                  <a:pt x="5581147" y="2266715"/>
                  <a:pt x="5581147" y="2263184"/>
                  <a:pt x="5581147" y="2263184"/>
                </a:cubicBezTo>
                <a:close/>
                <a:moveTo>
                  <a:pt x="5475243" y="2263184"/>
                </a:moveTo>
                <a:lnTo>
                  <a:pt x="5496423" y="2273775"/>
                </a:lnTo>
                <a:cubicBezTo>
                  <a:pt x="5489362" y="2273775"/>
                  <a:pt x="5485833" y="2273775"/>
                  <a:pt x="5485833" y="2273775"/>
                </a:cubicBezTo>
                <a:cubicBezTo>
                  <a:pt x="5471712" y="2273775"/>
                  <a:pt x="5468182" y="2277304"/>
                  <a:pt x="5475243" y="2284365"/>
                </a:cubicBezTo>
                <a:cubicBezTo>
                  <a:pt x="5482304" y="2291425"/>
                  <a:pt x="5482304" y="2294956"/>
                  <a:pt x="5475243" y="2294956"/>
                </a:cubicBezTo>
                <a:cubicBezTo>
                  <a:pt x="5468182" y="2294956"/>
                  <a:pt x="5464652" y="2293190"/>
                  <a:pt x="5464652" y="2289660"/>
                </a:cubicBezTo>
                <a:cubicBezTo>
                  <a:pt x="5464652" y="2286129"/>
                  <a:pt x="5464652" y="2284365"/>
                  <a:pt x="5464652" y="2284365"/>
                </a:cubicBezTo>
                <a:lnTo>
                  <a:pt x="5464652" y="2273775"/>
                </a:lnTo>
                <a:close/>
                <a:moveTo>
                  <a:pt x="8165206" y="2252594"/>
                </a:moveTo>
                <a:cubicBezTo>
                  <a:pt x="8165206" y="2252594"/>
                  <a:pt x="8165206" y="2256125"/>
                  <a:pt x="8165206" y="2263184"/>
                </a:cubicBezTo>
                <a:cubicBezTo>
                  <a:pt x="8158146" y="2263184"/>
                  <a:pt x="8154617" y="2263184"/>
                  <a:pt x="8154617" y="2263184"/>
                </a:cubicBezTo>
                <a:close/>
                <a:moveTo>
                  <a:pt x="7190889" y="2252594"/>
                </a:moveTo>
                <a:cubicBezTo>
                  <a:pt x="7190889" y="2252594"/>
                  <a:pt x="7190889" y="2256125"/>
                  <a:pt x="7190889" y="2263184"/>
                </a:cubicBezTo>
                <a:cubicBezTo>
                  <a:pt x="7190889" y="2270244"/>
                  <a:pt x="7194418" y="2270244"/>
                  <a:pt x="7201480" y="2263184"/>
                </a:cubicBezTo>
                <a:cubicBezTo>
                  <a:pt x="7208540" y="2263184"/>
                  <a:pt x="7212070" y="2259654"/>
                  <a:pt x="7212070" y="2252594"/>
                </a:cubicBezTo>
                <a:cubicBezTo>
                  <a:pt x="7212070" y="2252594"/>
                  <a:pt x="7208540" y="2252594"/>
                  <a:pt x="7201480" y="2252594"/>
                </a:cubicBezTo>
                <a:cubicBezTo>
                  <a:pt x="7194418" y="2252594"/>
                  <a:pt x="7190889" y="2252594"/>
                  <a:pt x="7190889" y="2252594"/>
                </a:cubicBezTo>
                <a:close/>
                <a:moveTo>
                  <a:pt x="7047918" y="2252594"/>
                </a:moveTo>
                <a:cubicBezTo>
                  <a:pt x="7051448" y="2252594"/>
                  <a:pt x="7053214" y="2252594"/>
                  <a:pt x="7053214" y="2252594"/>
                </a:cubicBezTo>
                <a:lnTo>
                  <a:pt x="7042622" y="2263184"/>
                </a:lnTo>
                <a:cubicBezTo>
                  <a:pt x="7035562" y="2263184"/>
                  <a:pt x="7033799" y="2261419"/>
                  <a:pt x="7037328" y="2257889"/>
                </a:cubicBezTo>
                <a:cubicBezTo>
                  <a:pt x="7040858" y="2254359"/>
                  <a:pt x="7044389" y="2252594"/>
                  <a:pt x="7047918" y="2252594"/>
                </a:cubicBezTo>
                <a:close/>
                <a:moveTo>
                  <a:pt x="6735502" y="2252594"/>
                </a:moveTo>
                <a:cubicBezTo>
                  <a:pt x="6735502" y="2252594"/>
                  <a:pt x="6737266" y="2254359"/>
                  <a:pt x="6740796" y="2257889"/>
                </a:cubicBezTo>
                <a:cubicBezTo>
                  <a:pt x="6744326" y="2261419"/>
                  <a:pt x="6746092" y="2263184"/>
                  <a:pt x="6746092" y="2263184"/>
                </a:cubicBezTo>
                <a:cubicBezTo>
                  <a:pt x="6739032" y="2263184"/>
                  <a:pt x="6735502" y="2263184"/>
                  <a:pt x="6735502" y="2263184"/>
                </a:cubicBezTo>
                <a:close/>
                <a:moveTo>
                  <a:pt x="6714320" y="2252594"/>
                </a:moveTo>
                <a:cubicBezTo>
                  <a:pt x="6721381" y="2252594"/>
                  <a:pt x="6724910" y="2254359"/>
                  <a:pt x="6724910" y="2257889"/>
                </a:cubicBezTo>
                <a:cubicBezTo>
                  <a:pt x="6724910" y="2261419"/>
                  <a:pt x="6721381" y="2263184"/>
                  <a:pt x="6714320" y="2263184"/>
                </a:cubicBezTo>
                <a:cubicBezTo>
                  <a:pt x="6714320" y="2263184"/>
                  <a:pt x="6714320" y="2259654"/>
                  <a:pt x="6714320" y="2252594"/>
                </a:cubicBezTo>
                <a:close/>
                <a:moveTo>
                  <a:pt x="6401903" y="2252594"/>
                </a:moveTo>
                <a:cubicBezTo>
                  <a:pt x="6405432" y="2252594"/>
                  <a:pt x="6407198" y="2254359"/>
                  <a:pt x="6407198" y="2257889"/>
                </a:cubicBezTo>
                <a:cubicBezTo>
                  <a:pt x="6407198" y="2261419"/>
                  <a:pt x="6410728" y="2263184"/>
                  <a:pt x="6417788" y="2263184"/>
                </a:cubicBezTo>
                <a:cubicBezTo>
                  <a:pt x="6424850" y="2263184"/>
                  <a:pt x="6430144" y="2266715"/>
                  <a:pt x="6433675" y="2273775"/>
                </a:cubicBezTo>
                <a:cubicBezTo>
                  <a:pt x="6437204" y="2280834"/>
                  <a:pt x="6444265" y="2284365"/>
                  <a:pt x="6454855" y="2284365"/>
                </a:cubicBezTo>
                <a:cubicBezTo>
                  <a:pt x="6465446" y="2284365"/>
                  <a:pt x="6472506" y="2286129"/>
                  <a:pt x="6476036" y="2289660"/>
                </a:cubicBezTo>
                <a:cubicBezTo>
                  <a:pt x="6479566" y="2293190"/>
                  <a:pt x="6483098" y="2294956"/>
                  <a:pt x="6486627" y="2294956"/>
                </a:cubicBezTo>
                <a:cubicBezTo>
                  <a:pt x="6490156" y="2294956"/>
                  <a:pt x="6502512" y="2296721"/>
                  <a:pt x="6523694" y="2300250"/>
                </a:cubicBezTo>
                <a:cubicBezTo>
                  <a:pt x="6544874" y="2303781"/>
                  <a:pt x="6558994" y="2309077"/>
                  <a:pt x="6566054" y="2316136"/>
                </a:cubicBezTo>
                <a:lnTo>
                  <a:pt x="6576646" y="2316136"/>
                </a:lnTo>
                <a:cubicBezTo>
                  <a:pt x="6583706" y="2316136"/>
                  <a:pt x="6592531" y="2317900"/>
                  <a:pt x="6603121" y="2321431"/>
                </a:cubicBezTo>
                <a:cubicBezTo>
                  <a:pt x="6613711" y="2324962"/>
                  <a:pt x="6622536" y="2326727"/>
                  <a:pt x="6629598" y="2326727"/>
                </a:cubicBezTo>
                <a:lnTo>
                  <a:pt x="6640188" y="2326727"/>
                </a:lnTo>
                <a:lnTo>
                  <a:pt x="6650778" y="2326727"/>
                </a:lnTo>
                <a:lnTo>
                  <a:pt x="6671958" y="2337317"/>
                </a:lnTo>
                <a:cubicBezTo>
                  <a:pt x="6686079" y="2337317"/>
                  <a:pt x="6696669" y="2340848"/>
                  <a:pt x="6703730" y="2347908"/>
                </a:cubicBezTo>
                <a:cubicBezTo>
                  <a:pt x="6710791" y="2347908"/>
                  <a:pt x="6716086" y="2347908"/>
                  <a:pt x="6719616" y="2347908"/>
                </a:cubicBezTo>
                <a:cubicBezTo>
                  <a:pt x="6723146" y="2347908"/>
                  <a:pt x="6724910" y="2347908"/>
                  <a:pt x="6724910" y="2347908"/>
                </a:cubicBezTo>
                <a:cubicBezTo>
                  <a:pt x="6731972" y="2347908"/>
                  <a:pt x="6735502" y="2351437"/>
                  <a:pt x="6735502" y="2358498"/>
                </a:cubicBezTo>
                <a:cubicBezTo>
                  <a:pt x="6742562" y="2365558"/>
                  <a:pt x="6746092" y="2369088"/>
                  <a:pt x="6746092" y="2369088"/>
                </a:cubicBezTo>
                <a:cubicBezTo>
                  <a:pt x="6753152" y="2369088"/>
                  <a:pt x="6753152" y="2372619"/>
                  <a:pt x="6746092" y="2379679"/>
                </a:cubicBezTo>
                <a:lnTo>
                  <a:pt x="6756682" y="2390269"/>
                </a:lnTo>
                <a:cubicBezTo>
                  <a:pt x="6763743" y="2390269"/>
                  <a:pt x="6767272" y="2388504"/>
                  <a:pt x="6767272" y="2384973"/>
                </a:cubicBezTo>
                <a:cubicBezTo>
                  <a:pt x="6767272" y="2381444"/>
                  <a:pt x="6770802" y="2376148"/>
                  <a:pt x="6777862" y="2369088"/>
                </a:cubicBezTo>
                <a:cubicBezTo>
                  <a:pt x="6784924" y="2362029"/>
                  <a:pt x="6777862" y="2354967"/>
                  <a:pt x="6756682" y="2347908"/>
                </a:cubicBezTo>
                <a:cubicBezTo>
                  <a:pt x="6749621" y="2340848"/>
                  <a:pt x="6740796" y="2335552"/>
                  <a:pt x="6730206" y="2332021"/>
                </a:cubicBezTo>
                <a:cubicBezTo>
                  <a:pt x="6719616" y="2328492"/>
                  <a:pt x="6710791" y="2326727"/>
                  <a:pt x="6703730" y="2326727"/>
                </a:cubicBezTo>
                <a:cubicBezTo>
                  <a:pt x="6689610" y="2326727"/>
                  <a:pt x="6682550" y="2326727"/>
                  <a:pt x="6682550" y="2326727"/>
                </a:cubicBezTo>
                <a:cubicBezTo>
                  <a:pt x="6689610" y="2326727"/>
                  <a:pt x="6696669" y="2324962"/>
                  <a:pt x="6703730" y="2321431"/>
                </a:cubicBezTo>
                <a:cubicBezTo>
                  <a:pt x="6710791" y="2317900"/>
                  <a:pt x="6717850" y="2316136"/>
                  <a:pt x="6724910" y="2316136"/>
                </a:cubicBezTo>
                <a:cubicBezTo>
                  <a:pt x="6724910" y="2323196"/>
                  <a:pt x="6726676" y="2326727"/>
                  <a:pt x="6730206" y="2326727"/>
                </a:cubicBezTo>
                <a:cubicBezTo>
                  <a:pt x="6733736" y="2326727"/>
                  <a:pt x="6739032" y="2326727"/>
                  <a:pt x="6746092" y="2326727"/>
                </a:cubicBezTo>
                <a:cubicBezTo>
                  <a:pt x="6753152" y="2326727"/>
                  <a:pt x="6760212" y="2330256"/>
                  <a:pt x="6767272" y="2337317"/>
                </a:cubicBezTo>
                <a:lnTo>
                  <a:pt x="6809634" y="2347908"/>
                </a:lnTo>
                <a:cubicBezTo>
                  <a:pt x="6859056" y="2362029"/>
                  <a:pt x="6887296" y="2372619"/>
                  <a:pt x="6894358" y="2379679"/>
                </a:cubicBezTo>
                <a:lnTo>
                  <a:pt x="6904948" y="2379679"/>
                </a:lnTo>
                <a:lnTo>
                  <a:pt x="6926129" y="2390269"/>
                </a:lnTo>
                <a:lnTo>
                  <a:pt x="6936718" y="2400860"/>
                </a:lnTo>
                <a:lnTo>
                  <a:pt x="6926129" y="2400860"/>
                </a:lnTo>
                <a:cubicBezTo>
                  <a:pt x="6912008" y="2393800"/>
                  <a:pt x="6901418" y="2390269"/>
                  <a:pt x="6894358" y="2390269"/>
                </a:cubicBezTo>
                <a:cubicBezTo>
                  <a:pt x="6887296" y="2390269"/>
                  <a:pt x="6883766" y="2393800"/>
                  <a:pt x="6883766" y="2400860"/>
                </a:cubicBezTo>
                <a:lnTo>
                  <a:pt x="6873177" y="2400860"/>
                </a:lnTo>
                <a:cubicBezTo>
                  <a:pt x="6873177" y="2400860"/>
                  <a:pt x="6867881" y="2400860"/>
                  <a:pt x="6857292" y="2400860"/>
                </a:cubicBezTo>
                <a:cubicBezTo>
                  <a:pt x="6846700" y="2400860"/>
                  <a:pt x="6841406" y="2402625"/>
                  <a:pt x="6841406" y="2406154"/>
                </a:cubicBezTo>
                <a:cubicBezTo>
                  <a:pt x="6841406" y="2409685"/>
                  <a:pt x="6844936" y="2411450"/>
                  <a:pt x="6851996" y="2411450"/>
                </a:cubicBezTo>
                <a:cubicBezTo>
                  <a:pt x="6851996" y="2411450"/>
                  <a:pt x="6853762" y="2413215"/>
                  <a:pt x="6857292" y="2416746"/>
                </a:cubicBezTo>
                <a:cubicBezTo>
                  <a:pt x="6860821" y="2420275"/>
                  <a:pt x="6862587" y="2422040"/>
                  <a:pt x="6862587" y="2422040"/>
                </a:cubicBezTo>
                <a:cubicBezTo>
                  <a:pt x="6862587" y="2429100"/>
                  <a:pt x="6866116" y="2429100"/>
                  <a:pt x="6873177" y="2422040"/>
                </a:cubicBezTo>
                <a:cubicBezTo>
                  <a:pt x="6880237" y="2422040"/>
                  <a:pt x="6885532" y="2423805"/>
                  <a:pt x="6889062" y="2427335"/>
                </a:cubicBezTo>
                <a:cubicBezTo>
                  <a:pt x="6892592" y="2430866"/>
                  <a:pt x="6894358" y="2432631"/>
                  <a:pt x="6894358" y="2432631"/>
                </a:cubicBezTo>
                <a:cubicBezTo>
                  <a:pt x="6894358" y="2432631"/>
                  <a:pt x="6897888" y="2436161"/>
                  <a:pt x="6904948" y="2443221"/>
                </a:cubicBezTo>
                <a:lnTo>
                  <a:pt x="6904948" y="2432631"/>
                </a:lnTo>
                <a:lnTo>
                  <a:pt x="6915539" y="2432631"/>
                </a:lnTo>
                <a:cubicBezTo>
                  <a:pt x="6922600" y="2432631"/>
                  <a:pt x="6929658" y="2432631"/>
                  <a:pt x="6936718" y="2432631"/>
                </a:cubicBezTo>
                <a:cubicBezTo>
                  <a:pt x="6936718" y="2432631"/>
                  <a:pt x="6940248" y="2434396"/>
                  <a:pt x="6947310" y="2437927"/>
                </a:cubicBezTo>
                <a:cubicBezTo>
                  <a:pt x="6954370" y="2441456"/>
                  <a:pt x="6961429" y="2443221"/>
                  <a:pt x="6968491" y="2443221"/>
                </a:cubicBezTo>
                <a:cubicBezTo>
                  <a:pt x="7003792" y="2443221"/>
                  <a:pt x="7024972" y="2446752"/>
                  <a:pt x="7032033" y="2453812"/>
                </a:cubicBezTo>
                <a:cubicBezTo>
                  <a:pt x="7032033" y="2453812"/>
                  <a:pt x="7035562" y="2453812"/>
                  <a:pt x="7042622" y="2453812"/>
                </a:cubicBezTo>
                <a:cubicBezTo>
                  <a:pt x="7049684" y="2453812"/>
                  <a:pt x="7056744" y="2453812"/>
                  <a:pt x="7063804" y="2453812"/>
                </a:cubicBezTo>
                <a:lnTo>
                  <a:pt x="7084985" y="2453812"/>
                </a:lnTo>
                <a:cubicBezTo>
                  <a:pt x="7084985" y="2460871"/>
                  <a:pt x="7088514" y="2467933"/>
                  <a:pt x="7095574" y="2474992"/>
                </a:cubicBezTo>
                <a:lnTo>
                  <a:pt x="7106166" y="2485583"/>
                </a:lnTo>
                <a:lnTo>
                  <a:pt x="7084985" y="2485583"/>
                </a:lnTo>
                <a:cubicBezTo>
                  <a:pt x="7077924" y="2471462"/>
                  <a:pt x="7067333" y="2464402"/>
                  <a:pt x="7053214" y="2464402"/>
                </a:cubicBezTo>
                <a:cubicBezTo>
                  <a:pt x="7046154" y="2464402"/>
                  <a:pt x="7039093" y="2462637"/>
                  <a:pt x="7032033" y="2459106"/>
                </a:cubicBezTo>
                <a:cubicBezTo>
                  <a:pt x="7024972" y="2455577"/>
                  <a:pt x="7014381" y="2453812"/>
                  <a:pt x="7000262" y="2453812"/>
                </a:cubicBezTo>
                <a:cubicBezTo>
                  <a:pt x="6979081" y="2460871"/>
                  <a:pt x="6954370" y="2462637"/>
                  <a:pt x="6926129" y="2459106"/>
                </a:cubicBezTo>
                <a:cubicBezTo>
                  <a:pt x="6897888" y="2455577"/>
                  <a:pt x="6883766" y="2452047"/>
                  <a:pt x="6883766" y="2448517"/>
                </a:cubicBezTo>
                <a:cubicBezTo>
                  <a:pt x="6883766" y="2444986"/>
                  <a:pt x="6880237" y="2446752"/>
                  <a:pt x="6873177" y="2453812"/>
                </a:cubicBezTo>
                <a:cubicBezTo>
                  <a:pt x="6866116" y="2460871"/>
                  <a:pt x="6859056" y="2464402"/>
                  <a:pt x="6851996" y="2464402"/>
                </a:cubicBezTo>
                <a:cubicBezTo>
                  <a:pt x="6844936" y="2464402"/>
                  <a:pt x="6841406" y="2460871"/>
                  <a:pt x="6841406" y="2453812"/>
                </a:cubicBezTo>
                <a:cubicBezTo>
                  <a:pt x="6841406" y="2453812"/>
                  <a:pt x="6843170" y="2452047"/>
                  <a:pt x="6846700" y="2448517"/>
                </a:cubicBezTo>
                <a:cubicBezTo>
                  <a:pt x="6850230" y="2444986"/>
                  <a:pt x="6855525" y="2443221"/>
                  <a:pt x="6862587" y="2443221"/>
                </a:cubicBezTo>
                <a:lnTo>
                  <a:pt x="6873177" y="2443221"/>
                </a:lnTo>
                <a:lnTo>
                  <a:pt x="6862587" y="2432631"/>
                </a:lnTo>
                <a:lnTo>
                  <a:pt x="6830814" y="2443221"/>
                </a:lnTo>
                <a:lnTo>
                  <a:pt x="6809634" y="2453812"/>
                </a:lnTo>
                <a:cubicBezTo>
                  <a:pt x="6809634" y="2446752"/>
                  <a:pt x="6802573" y="2443221"/>
                  <a:pt x="6788454" y="2443221"/>
                </a:cubicBezTo>
                <a:lnTo>
                  <a:pt x="6756682" y="2422040"/>
                </a:lnTo>
                <a:cubicBezTo>
                  <a:pt x="6756682" y="2422040"/>
                  <a:pt x="6760212" y="2423805"/>
                  <a:pt x="6767272" y="2427335"/>
                </a:cubicBezTo>
                <a:cubicBezTo>
                  <a:pt x="6774333" y="2430866"/>
                  <a:pt x="6788454" y="2432631"/>
                  <a:pt x="6809634" y="2432631"/>
                </a:cubicBezTo>
                <a:lnTo>
                  <a:pt x="6830814" y="2422040"/>
                </a:lnTo>
                <a:cubicBezTo>
                  <a:pt x="6830814" y="2422040"/>
                  <a:pt x="6827285" y="2422040"/>
                  <a:pt x="6820224" y="2422040"/>
                </a:cubicBezTo>
                <a:lnTo>
                  <a:pt x="6809634" y="2411450"/>
                </a:lnTo>
                <a:cubicBezTo>
                  <a:pt x="6809634" y="2404390"/>
                  <a:pt x="6813164" y="2400860"/>
                  <a:pt x="6820224" y="2400860"/>
                </a:cubicBezTo>
                <a:cubicBezTo>
                  <a:pt x="6820224" y="2400860"/>
                  <a:pt x="6821991" y="2400860"/>
                  <a:pt x="6825520" y="2400860"/>
                </a:cubicBezTo>
                <a:cubicBezTo>
                  <a:pt x="6829050" y="2400860"/>
                  <a:pt x="6830814" y="2397329"/>
                  <a:pt x="6830814" y="2390269"/>
                </a:cubicBezTo>
                <a:cubicBezTo>
                  <a:pt x="6837876" y="2390269"/>
                  <a:pt x="6837876" y="2386739"/>
                  <a:pt x="6830814" y="2379679"/>
                </a:cubicBezTo>
                <a:cubicBezTo>
                  <a:pt x="6823754" y="2372619"/>
                  <a:pt x="6818458" y="2370852"/>
                  <a:pt x="6814929" y="2374383"/>
                </a:cubicBezTo>
                <a:cubicBezTo>
                  <a:pt x="6811400" y="2377914"/>
                  <a:pt x="6809634" y="2381444"/>
                  <a:pt x="6809634" y="2384973"/>
                </a:cubicBezTo>
                <a:cubicBezTo>
                  <a:pt x="6809634" y="2388504"/>
                  <a:pt x="6806104" y="2388504"/>
                  <a:pt x="6799044" y="2384973"/>
                </a:cubicBezTo>
                <a:cubicBezTo>
                  <a:pt x="6791984" y="2381444"/>
                  <a:pt x="6786688" y="2383209"/>
                  <a:pt x="6783158" y="2390269"/>
                </a:cubicBezTo>
                <a:cubicBezTo>
                  <a:pt x="6779628" y="2397329"/>
                  <a:pt x="6772568" y="2400860"/>
                  <a:pt x="6761977" y="2400860"/>
                </a:cubicBezTo>
                <a:cubicBezTo>
                  <a:pt x="6751387" y="2400860"/>
                  <a:pt x="6742562" y="2397329"/>
                  <a:pt x="6735502" y="2390269"/>
                </a:cubicBezTo>
                <a:cubicBezTo>
                  <a:pt x="6728440" y="2390269"/>
                  <a:pt x="6724910" y="2390269"/>
                  <a:pt x="6724910" y="2390269"/>
                </a:cubicBezTo>
                <a:cubicBezTo>
                  <a:pt x="6703730" y="2397329"/>
                  <a:pt x="6675488" y="2393800"/>
                  <a:pt x="6640188" y="2379679"/>
                </a:cubicBezTo>
                <a:cubicBezTo>
                  <a:pt x="6626067" y="2372619"/>
                  <a:pt x="6608416" y="2365558"/>
                  <a:pt x="6587236" y="2358498"/>
                </a:cubicBezTo>
                <a:cubicBezTo>
                  <a:pt x="6573115" y="2358498"/>
                  <a:pt x="6562525" y="2354967"/>
                  <a:pt x="6555464" y="2347908"/>
                </a:cubicBezTo>
                <a:cubicBezTo>
                  <a:pt x="6548403" y="2347908"/>
                  <a:pt x="6541344" y="2347908"/>
                  <a:pt x="6534284" y="2347908"/>
                </a:cubicBezTo>
                <a:cubicBezTo>
                  <a:pt x="6534284" y="2354967"/>
                  <a:pt x="6537813" y="2362029"/>
                  <a:pt x="6544874" y="2369088"/>
                </a:cubicBezTo>
                <a:cubicBezTo>
                  <a:pt x="6551935" y="2376148"/>
                  <a:pt x="6548403" y="2379679"/>
                  <a:pt x="6534284" y="2379679"/>
                </a:cubicBezTo>
                <a:lnTo>
                  <a:pt x="6513102" y="2369088"/>
                </a:lnTo>
                <a:cubicBezTo>
                  <a:pt x="6513102" y="2369088"/>
                  <a:pt x="6516632" y="2369088"/>
                  <a:pt x="6523694" y="2369088"/>
                </a:cubicBezTo>
                <a:cubicBezTo>
                  <a:pt x="6523694" y="2369088"/>
                  <a:pt x="6523694" y="2365558"/>
                  <a:pt x="6523694" y="2358498"/>
                </a:cubicBezTo>
                <a:cubicBezTo>
                  <a:pt x="6523694" y="2351437"/>
                  <a:pt x="6523694" y="2347908"/>
                  <a:pt x="6523694" y="2347908"/>
                </a:cubicBezTo>
                <a:cubicBezTo>
                  <a:pt x="6523694" y="2347908"/>
                  <a:pt x="6520163" y="2347908"/>
                  <a:pt x="6513102" y="2347908"/>
                </a:cubicBezTo>
                <a:cubicBezTo>
                  <a:pt x="6513102" y="2354967"/>
                  <a:pt x="6509573" y="2358498"/>
                  <a:pt x="6502512" y="2358498"/>
                </a:cubicBezTo>
                <a:cubicBezTo>
                  <a:pt x="6495451" y="2358498"/>
                  <a:pt x="6491922" y="2354967"/>
                  <a:pt x="6491922" y="2347908"/>
                </a:cubicBezTo>
                <a:lnTo>
                  <a:pt x="6491922" y="2337317"/>
                </a:lnTo>
                <a:lnTo>
                  <a:pt x="6470740" y="2326727"/>
                </a:lnTo>
                <a:cubicBezTo>
                  <a:pt x="6463680" y="2326727"/>
                  <a:pt x="6460150" y="2326727"/>
                  <a:pt x="6460150" y="2326727"/>
                </a:cubicBezTo>
                <a:cubicBezTo>
                  <a:pt x="6460150" y="2333787"/>
                  <a:pt x="6460150" y="2337317"/>
                  <a:pt x="6460150" y="2337317"/>
                </a:cubicBezTo>
                <a:lnTo>
                  <a:pt x="6470740" y="2337317"/>
                </a:lnTo>
                <a:cubicBezTo>
                  <a:pt x="6470740" y="2351437"/>
                  <a:pt x="6442499" y="2351437"/>
                  <a:pt x="6386018" y="2337317"/>
                </a:cubicBezTo>
                <a:cubicBezTo>
                  <a:pt x="6371898" y="2330256"/>
                  <a:pt x="6357776" y="2330256"/>
                  <a:pt x="6343656" y="2337317"/>
                </a:cubicBezTo>
                <a:cubicBezTo>
                  <a:pt x="6343656" y="2337317"/>
                  <a:pt x="6338361" y="2335552"/>
                  <a:pt x="6327771" y="2332021"/>
                </a:cubicBezTo>
                <a:cubicBezTo>
                  <a:pt x="6317180" y="2328492"/>
                  <a:pt x="6308354" y="2324962"/>
                  <a:pt x="6301294" y="2321431"/>
                </a:cubicBezTo>
                <a:cubicBezTo>
                  <a:pt x="6294234" y="2317900"/>
                  <a:pt x="6287174" y="2316136"/>
                  <a:pt x="6280114" y="2316136"/>
                </a:cubicBezTo>
                <a:cubicBezTo>
                  <a:pt x="6273053" y="2316136"/>
                  <a:pt x="6269524" y="2316136"/>
                  <a:pt x="6269524" y="2316136"/>
                </a:cubicBezTo>
                <a:cubicBezTo>
                  <a:pt x="6269524" y="2316136"/>
                  <a:pt x="6267758" y="2316136"/>
                  <a:pt x="6264228" y="2316136"/>
                </a:cubicBezTo>
                <a:cubicBezTo>
                  <a:pt x="6260698" y="2316136"/>
                  <a:pt x="6255402" y="2312606"/>
                  <a:pt x="6248342" y="2305546"/>
                </a:cubicBezTo>
                <a:cubicBezTo>
                  <a:pt x="6255402" y="2305546"/>
                  <a:pt x="6260698" y="2305546"/>
                  <a:pt x="6264228" y="2305546"/>
                </a:cubicBezTo>
                <a:cubicBezTo>
                  <a:pt x="6267758" y="2305546"/>
                  <a:pt x="6265994" y="2302015"/>
                  <a:pt x="6258932" y="2294956"/>
                </a:cubicBezTo>
                <a:lnTo>
                  <a:pt x="6290704" y="2294956"/>
                </a:lnTo>
                <a:cubicBezTo>
                  <a:pt x="6297765" y="2294956"/>
                  <a:pt x="6306590" y="2296721"/>
                  <a:pt x="6317180" y="2300250"/>
                </a:cubicBezTo>
                <a:cubicBezTo>
                  <a:pt x="6327771" y="2303781"/>
                  <a:pt x="6336595" y="2305546"/>
                  <a:pt x="6343656" y="2305546"/>
                </a:cubicBezTo>
                <a:lnTo>
                  <a:pt x="6407198" y="2316136"/>
                </a:lnTo>
                <a:cubicBezTo>
                  <a:pt x="6421319" y="2316136"/>
                  <a:pt x="6431909" y="2316136"/>
                  <a:pt x="6438970" y="2316136"/>
                </a:cubicBezTo>
                <a:cubicBezTo>
                  <a:pt x="6431909" y="2309077"/>
                  <a:pt x="6428380" y="2303781"/>
                  <a:pt x="6428380" y="2300250"/>
                </a:cubicBezTo>
                <a:cubicBezTo>
                  <a:pt x="6428380" y="2296721"/>
                  <a:pt x="6428380" y="2294956"/>
                  <a:pt x="6428380" y="2294956"/>
                </a:cubicBezTo>
                <a:lnTo>
                  <a:pt x="6438970" y="2305546"/>
                </a:lnTo>
                <a:cubicBezTo>
                  <a:pt x="6446031" y="2305546"/>
                  <a:pt x="6449560" y="2303781"/>
                  <a:pt x="6449560" y="2300250"/>
                </a:cubicBezTo>
                <a:cubicBezTo>
                  <a:pt x="6449560" y="2296721"/>
                  <a:pt x="6449560" y="2294956"/>
                  <a:pt x="6449560" y="2294956"/>
                </a:cubicBezTo>
                <a:cubicBezTo>
                  <a:pt x="6449560" y="2294956"/>
                  <a:pt x="6446031" y="2294956"/>
                  <a:pt x="6438970" y="2294956"/>
                </a:cubicBezTo>
                <a:cubicBezTo>
                  <a:pt x="6431909" y="2294956"/>
                  <a:pt x="6428380" y="2294956"/>
                  <a:pt x="6428380" y="2294956"/>
                </a:cubicBezTo>
                <a:cubicBezTo>
                  <a:pt x="6428380" y="2287896"/>
                  <a:pt x="6424850" y="2284365"/>
                  <a:pt x="6417788" y="2284365"/>
                </a:cubicBezTo>
                <a:cubicBezTo>
                  <a:pt x="6410728" y="2284365"/>
                  <a:pt x="6405432" y="2282600"/>
                  <a:pt x="6401903" y="2279069"/>
                </a:cubicBezTo>
                <a:cubicBezTo>
                  <a:pt x="6398374" y="2275540"/>
                  <a:pt x="6396608" y="2270244"/>
                  <a:pt x="6396608" y="2263184"/>
                </a:cubicBezTo>
                <a:cubicBezTo>
                  <a:pt x="6396608" y="2256125"/>
                  <a:pt x="6398374" y="2252594"/>
                  <a:pt x="6401903" y="2252594"/>
                </a:cubicBezTo>
                <a:close/>
                <a:moveTo>
                  <a:pt x="5994172" y="2252594"/>
                </a:moveTo>
                <a:cubicBezTo>
                  <a:pt x="5994172" y="2252594"/>
                  <a:pt x="5997702" y="2252594"/>
                  <a:pt x="6004764" y="2252594"/>
                </a:cubicBezTo>
                <a:lnTo>
                  <a:pt x="5994172" y="2263184"/>
                </a:lnTo>
                <a:close/>
                <a:moveTo>
                  <a:pt x="4702142" y="2252594"/>
                </a:moveTo>
                <a:cubicBezTo>
                  <a:pt x="4709203" y="2252594"/>
                  <a:pt x="4716263" y="2252594"/>
                  <a:pt x="4723324" y="2252594"/>
                </a:cubicBezTo>
                <a:lnTo>
                  <a:pt x="4765684" y="2273775"/>
                </a:lnTo>
                <a:lnTo>
                  <a:pt x="4765684" y="2284365"/>
                </a:lnTo>
                <a:cubicBezTo>
                  <a:pt x="4758624" y="2284365"/>
                  <a:pt x="4751565" y="2282600"/>
                  <a:pt x="4744504" y="2279069"/>
                </a:cubicBezTo>
                <a:cubicBezTo>
                  <a:pt x="4737443" y="2275540"/>
                  <a:pt x="4733914" y="2273775"/>
                  <a:pt x="4733914" y="2273775"/>
                </a:cubicBezTo>
                <a:cubicBezTo>
                  <a:pt x="4726853" y="2266715"/>
                  <a:pt x="4716263" y="2263184"/>
                  <a:pt x="4702142" y="2263184"/>
                </a:cubicBezTo>
                <a:close/>
                <a:moveTo>
                  <a:pt x="7847494" y="2242004"/>
                </a:moveTo>
                <a:cubicBezTo>
                  <a:pt x="7854556" y="2242004"/>
                  <a:pt x="7858085" y="2242004"/>
                  <a:pt x="7858085" y="2242004"/>
                </a:cubicBezTo>
                <a:lnTo>
                  <a:pt x="7847494" y="2252594"/>
                </a:lnTo>
                <a:close/>
                <a:moveTo>
                  <a:pt x="7720409" y="2242004"/>
                </a:moveTo>
                <a:lnTo>
                  <a:pt x="7773361" y="2252594"/>
                </a:lnTo>
                <a:cubicBezTo>
                  <a:pt x="7773361" y="2259654"/>
                  <a:pt x="7762772" y="2259654"/>
                  <a:pt x="7741590" y="2252594"/>
                </a:cubicBezTo>
                <a:cubicBezTo>
                  <a:pt x="7734530" y="2252594"/>
                  <a:pt x="7727471" y="2249063"/>
                  <a:pt x="7720409" y="2242004"/>
                </a:cubicBezTo>
                <a:close/>
                <a:moveTo>
                  <a:pt x="7127347" y="2242004"/>
                </a:moveTo>
                <a:lnTo>
                  <a:pt x="7127347" y="2252594"/>
                </a:lnTo>
                <a:cubicBezTo>
                  <a:pt x="7141466" y="2259654"/>
                  <a:pt x="7148526" y="2259654"/>
                  <a:pt x="7148526" y="2252594"/>
                </a:cubicBezTo>
                <a:cubicBezTo>
                  <a:pt x="7148526" y="2245533"/>
                  <a:pt x="7141466" y="2242004"/>
                  <a:pt x="7127347" y="2242004"/>
                </a:cubicBezTo>
                <a:close/>
                <a:moveTo>
                  <a:pt x="6904948" y="2242004"/>
                </a:moveTo>
                <a:cubicBezTo>
                  <a:pt x="6904948" y="2249063"/>
                  <a:pt x="6904948" y="2252594"/>
                  <a:pt x="6904948" y="2252594"/>
                </a:cubicBezTo>
                <a:cubicBezTo>
                  <a:pt x="6904948" y="2252594"/>
                  <a:pt x="6908477" y="2254359"/>
                  <a:pt x="6915539" y="2257889"/>
                </a:cubicBezTo>
                <a:cubicBezTo>
                  <a:pt x="6922600" y="2261419"/>
                  <a:pt x="6922600" y="2266715"/>
                  <a:pt x="6915539" y="2273775"/>
                </a:cubicBezTo>
                <a:cubicBezTo>
                  <a:pt x="6908477" y="2273775"/>
                  <a:pt x="6904948" y="2275540"/>
                  <a:pt x="6904948" y="2279069"/>
                </a:cubicBezTo>
                <a:cubicBezTo>
                  <a:pt x="6904948" y="2282600"/>
                  <a:pt x="6906714" y="2284365"/>
                  <a:pt x="6910244" y="2284365"/>
                </a:cubicBezTo>
                <a:cubicBezTo>
                  <a:pt x="6913773" y="2284365"/>
                  <a:pt x="6917304" y="2284365"/>
                  <a:pt x="6920833" y="2284365"/>
                </a:cubicBezTo>
                <a:cubicBezTo>
                  <a:pt x="6924362" y="2284365"/>
                  <a:pt x="6926129" y="2282600"/>
                  <a:pt x="6926129" y="2279069"/>
                </a:cubicBezTo>
                <a:cubicBezTo>
                  <a:pt x="6926129" y="2275540"/>
                  <a:pt x="6929658" y="2273775"/>
                  <a:pt x="6936718" y="2273775"/>
                </a:cubicBezTo>
                <a:cubicBezTo>
                  <a:pt x="6936718" y="2266715"/>
                  <a:pt x="6940248" y="2264948"/>
                  <a:pt x="6947310" y="2268479"/>
                </a:cubicBezTo>
                <a:cubicBezTo>
                  <a:pt x="6954370" y="2272010"/>
                  <a:pt x="6957900" y="2270244"/>
                  <a:pt x="6957900" y="2263184"/>
                </a:cubicBezTo>
                <a:cubicBezTo>
                  <a:pt x="6957900" y="2256125"/>
                  <a:pt x="6957900" y="2252594"/>
                  <a:pt x="6957900" y="2252594"/>
                </a:cubicBezTo>
                <a:cubicBezTo>
                  <a:pt x="6957900" y="2252594"/>
                  <a:pt x="6954370" y="2254359"/>
                  <a:pt x="6947310" y="2257889"/>
                </a:cubicBezTo>
                <a:cubicBezTo>
                  <a:pt x="6940248" y="2261419"/>
                  <a:pt x="6936718" y="2259654"/>
                  <a:pt x="6936718" y="2252594"/>
                </a:cubicBezTo>
                <a:lnTo>
                  <a:pt x="6926129" y="2242004"/>
                </a:lnTo>
                <a:cubicBezTo>
                  <a:pt x="6926129" y="2249063"/>
                  <a:pt x="6922600" y="2249063"/>
                  <a:pt x="6915539" y="2242004"/>
                </a:cubicBezTo>
                <a:cubicBezTo>
                  <a:pt x="6915539" y="2242004"/>
                  <a:pt x="6913773" y="2242004"/>
                  <a:pt x="6910244" y="2242004"/>
                </a:cubicBezTo>
                <a:close/>
                <a:moveTo>
                  <a:pt x="6650778" y="2242004"/>
                </a:moveTo>
                <a:cubicBezTo>
                  <a:pt x="6657839" y="2242004"/>
                  <a:pt x="6661368" y="2242004"/>
                  <a:pt x="6661368" y="2242004"/>
                </a:cubicBezTo>
                <a:cubicBezTo>
                  <a:pt x="6661368" y="2256125"/>
                  <a:pt x="6657839" y="2259654"/>
                  <a:pt x="6650778" y="2252594"/>
                </a:cubicBezTo>
                <a:cubicBezTo>
                  <a:pt x="6643717" y="2252594"/>
                  <a:pt x="6640188" y="2250829"/>
                  <a:pt x="6640188" y="2247298"/>
                </a:cubicBezTo>
                <a:cubicBezTo>
                  <a:pt x="6640188" y="2243769"/>
                  <a:pt x="6643717" y="2242004"/>
                  <a:pt x="6650778" y="2242004"/>
                </a:cubicBezTo>
                <a:close/>
                <a:moveTo>
                  <a:pt x="6619006" y="2242004"/>
                </a:moveTo>
                <a:lnTo>
                  <a:pt x="6629598" y="2242004"/>
                </a:lnTo>
                <a:lnTo>
                  <a:pt x="6629598" y="2252594"/>
                </a:lnTo>
                <a:cubicBezTo>
                  <a:pt x="6629598" y="2252594"/>
                  <a:pt x="6626067" y="2249063"/>
                  <a:pt x="6619006" y="2242004"/>
                </a:cubicBezTo>
                <a:close/>
                <a:moveTo>
                  <a:pt x="6491922" y="2242004"/>
                </a:moveTo>
                <a:cubicBezTo>
                  <a:pt x="6498983" y="2242004"/>
                  <a:pt x="6509573" y="2245533"/>
                  <a:pt x="6523694" y="2252594"/>
                </a:cubicBezTo>
                <a:lnTo>
                  <a:pt x="6544874" y="2252594"/>
                </a:lnTo>
                <a:lnTo>
                  <a:pt x="6555464" y="2263184"/>
                </a:lnTo>
                <a:lnTo>
                  <a:pt x="6566054" y="2273775"/>
                </a:lnTo>
                <a:cubicBezTo>
                  <a:pt x="6551935" y="2273775"/>
                  <a:pt x="6537813" y="2270244"/>
                  <a:pt x="6523694" y="2263184"/>
                </a:cubicBezTo>
                <a:cubicBezTo>
                  <a:pt x="6502512" y="2256125"/>
                  <a:pt x="6491922" y="2249063"/>
                  <a:pt x="6491922" y="2242004"/>
                </a:cubicBezTo>
                <a:close/>
                <a:moveTo>
                  <a:pt x="7815724" y="2231413"/>
                </a:moveTo>
                <a:cubicBezTo>
                  <a:pt x="7815724" y="2231413"/>
                  <a:pt x="7817490" y="2233177"/>
                  <a:pt x="7821019" y="2236708"/>
                </a:cubicBezTo>
                <a:cubicBezTo>
                  <a:pt x="7824548" y="2240238"/>
                  <a:pt x="7826313" y="2242004"/>
                  <a:pt x="7826313" y="2242004"/>
                </a:cubicBezTo>
                <a:lnTo>
                  <a:pt x="7815724" y="2242004"/>
                </a:lnTo>
                <a:close/>
                <a:moveTo>
                  <a:pt x="6830814" y="2231413"/>
                </a:moveTo>
                <a:cubicBezTo>
                  <a:pt x="6823754" y="2231413"/>
                  <a:pt x="6821991" y="2233177"/>
                  <a:pt x="6825520" y="2236708"/>
                </a:cubicBezTo>
                <a:cubicBezTo>
                  <a:pt x="6829050" y="2240238"/>
                  <a:pt x="6839640" y="2242004"/>
                  <a:pt x="6857292" y="2242004"/>
                </a:cubicBezTo>
                <a:cubicBezTo>
                  <a:pt x="6874943" y="2242004"/>
                  <a:pt x="6883766" y="2240238"/>
                  <a:pt x="6883766" y="2236708"/>
                </a:cubicBezTo>
                <a:cubicBezTo>
                  <a:pt x="6883766" y="2233177"/>
                  <a:pt x="6876706" y="2231413"/>
                  <a:pt x="6862587" y="2231413"/>
                </a:cubicBezTo>
                <a:cubicBezTo>
                  <a:pt x="6848466" y="2231413"/>
                  <a:pt x="6837876" y="2231413"/>
                  <a:pt x="6830814" y="2231413"/>
                </a:cubicBezTo>
                <a:close/>
                <a:moveTo>
                  <a:pt x="6460150" y="2231413"/>
                </a:moveTo>
                <a:cubicBezTo>
                  <a:pt x="6460150" y="2231413"/>
                  <a:pt x="6463680" y="2234944"/>
                  <a:pt x="6470740" y="2242004"/>
                </a:cubicBezTo>
                <a:lnTo>
                  <a:pt x="6460150" y="2242004"/>
                </a:lnTo>
                <a:close/>
                <a:moveTo>
                  <a:pt x="4617420" y="2231413"/>
                </a:moveTo>
                <a:lnTo>
                  <a:pt x="4628010" y="2231413"/>
                </a:lnTo>
                <a:cubicBezTo>
                  <a:pt x="4642130" y="2238473"/>
                  <a:pt x="4649190" y="2243769"/>
                  <a:pt x="4649190" y="2247298"/>
                </a:cubicBezTo>
                <a:cubicBezTo>
                  <a:pt x="4649190" y="2250829"/>
                  <a:pt x="4649190" y="2252594"/>
                  <a:pt x="4649190" y="2252594"/>
                </a:cubicBezTo>
                <a:cubicBezTo>
                  <a:pt x="4649190" y="2252594"/>
                  <a:pt x="4645660" y="2249063"/>
                  <a:pt x="4638599" y="2242004"/>
                </a:cubicBezTo>
                <a:cubicBezTo>
                  <a:pt x="4631539" y="2242004"/>
                  <a:pt x="4624480" y="2238473"/>
                  <a:pt x="4617420" y="2231413"/>
                </a:cubicBezTo>
                <a:close/>
                <a:moveTo>
                  <a:pt x="6980404" y="2214204"/>
                </a:moveTo>
                <a:cubicBezTo>
                  <a:pt x="6977757" y="2213321"/>
                  <a:pt x="6975550" y="2213763"/>
                  <a:pt x="6973785" y="2215527"/>
                </a:cubicBezTo>
                <a:cubicBezTo>
                  <a:pt x="6970256" y="2219058"/>
                  <a:pt x="6963196" y="2220823"/>
                  <a:pt x="6952604" y="2220823"/>
                </a:cubicBezTo>
                <a:cubicBezTo>
                  <a:pt x="6942014" y="2220823"/>
                  <a:pt x="6936718" y="2220823"/>
                  <a:pt x="6936718" y="2220823"/>
                </a:cubicBezTo>
                <a:cubicBezTo>
                  <a:pt x="6950840" y="2227882"/>
                  <a:pt x="6968491" y="2231413"/>
                  <a:pt x="6989670" y="2231413"/>
                </a:cubicBezTo>
                <a:lnTo>
                  <a:pt x="6989670" y="2220823"/>
                </a:lnTo>
                <a:cubicBezTo>
                  <a:pt x="6986141" y="2217292"/>
                  <a:pt x="6983053" y="2215086"/>
                  <a:pt x="6980404" y="2214204"/>
                </a:cubicBezTo>
                <a:close/>
                <a:moveTo>
                  <a:pt x="7932219" y="2210232"/>
                </a:moveTo>
                <a:cubicBezTo>
                  <a:pt x="7932219" y="2217292"/>
                  <a:pt x="7933983" y="2220823"/>
                  <a:pt x="7937513" y="2220823"/>
                </a:cubicBezTo>
                <a:cubicBezTo>
                  <a:pt x="7941042" y="2220823"/>
                  <a:pt x="7942808" y="2219058"/>
                  <a:pt x="7942808" y="2215527"/>
                </a:cubicBezTo>
                <a:cubicBezTo>
                  <a:pt x="7942808" y="2211996"/>
                  <a:pt x="7939279" y="2210232"/>
                  <a:pt x="7932219" y="2210232"/>
                </a:cubicBezTo>
                <a:close/>
                <a:moveTo>
                  <a:pt x="6857292" y="2210232"/>
                </a:moveTo>
                <a:cubicBezTo>
                  <a:pt x="6853762" y="2210232"/>
                  <a:pt x="6851996" y="2213763"/>
                  <a:pt x="6851996" y="2220823"/>
                </a:cubicBezTo>
                <a:cubicBezTo>
                  <a:pt x="6851996" y="2220823"/>
                  <a:pt x="6853762" y="2219058"/>
                  <a:pt x="6857292" y="2215527"/>
                </a:cubicBezTo>
                <a:cubicBezTo>
                  <a:pt x="6860821" y="2211996"/>
                  <a:pt x="6860821" y="2210232"/>
                  <a:pt x="6857292" y="2210232"/>
                </a:cubicBezTo>
                <a:close/>
                <a:moveTo>
                  <a:pt x="5522900" y="2210232"/>
                </a:moveTo>
                <a:cubicBezTo>
                  <a:pt x="5519370" y="2210232"/>
                  <a:pt x="5514074" y="2213763"/>
                  <a:pt x="5507014" y="2220823"/>
                </a:cubicBezTo>
                <a:lnTo>
                  <a:pt x="5517604" y="2220823"/>
                </a:lnTo>
                <a:cubicBezTo>
                  <a:pt x="5531724" y="2220823"/>
                  <a:pt x="5538785" y="2220823"/>
                  <a:pt x="5538785" y="2220823"/>
                </a:cubicBezTo>
                <a:cubicBezTo>
                  <a:pt x="5538785" y="2220823"/>
                  <a:pt x="5535256" y="2217292"/>
                  <a:pt x="5528195" y="2210232"/>
                </a:cubicBezTo>
                <a:cubicBezTo>
                  <a:pt x="5528195" y="2210232"/>
                  <a:pt x="5526429" y="2210232"/>
                  <a:pt x="5522900" y="2210232"/>
                </a:cubicBezTo>
                <a:close/>
                <a:moveTo>
                  <a:pt x="5210482" y="2210232"/>
                </a:moveTo>
                <a:lnTo>
                  <a:pt x="5242254" y="2210232"/>
                </a:lnTo>
                <a:lnTo>
                  <a:pt x="5263434" y="2220823"/>
                </a:lnTo>
                <a:lnTo>
                  <a:pt x="5221073" y="2220823"/>
                </a:lnTo>
                <a:close/>
                <a:moveTo>
                  <a:pt x="7317974" y="2199642"/>
                </a:moveTo>
                <a:cubicBezTo>
                  <a:pt x="7346216" y="2199642"/>
                  <a:pt x="7360336" y="2206702"/>
                  <a:pt x="7360336" y="2220823"/>
                </a:cubicBezTo>
                <a:cubicBezTo>
                  <a:pt x="7353274" y="2220823"/>
                  <a:pt x="7342684" y="2217292"/>
                  <a:pt x="7328564" y="2210232"/>
                </a:cubicBezTo>
                <a:close/>
                <a:moveTo>
                  <a:pt x="6460150" y="2199642"/>
                </a:moveTo>
                <a:lnTo>
                  <a:pt x="6513102" y="2210232"/>
                </a:lnTo>
                <a:cubicBezTo>
                  <a:pt x="6513102" y="2210232"/>
                  <a:pt x="6518398" y="2208467"/>
                  <a:pt x="6528988" y="2204937"/>
                </a:cubicBezTo>
                <a:cubicBezTo>
                  <a:pt x="6539579" y="2201407"/>
                  <a:pt x="6544874" y="2203173"/>
                  <a:pt x="6544874" y="2210232"/>
                </a:cubicBezTo>
                <a:cubicBezTo>
                  <a:pt x="6544874" y="2210232"/>
                  <a:pt x="6544874" y="2211996"/>
                  <a:pt x="6544874" y="2215527"/>
                </a:cubicBezTo>
                <a:cubicBezTo>
                  <a:pt x="6544874" y="2219058"/>
                  <a:pt x="6544874" y="2220823"/>
                  <a:pt x="6544874" y="2220823"/>
                </a:cubicBezTo>
                <a:cubicBezTo>
                  <a:pt x="6551935" y="2220823"/>
                  <a:pt x="6555464" y="2220823"/>
                  <a:pt x="6555464" y="2220823"/>
                </a:cubicBezTo>
                <a:cubicBezTo>
                  <a:pt x="6562525" y="2220823"/>
                  <a:pt x="6566054" y="2224352"/>
                  <a:pt x="6566054" y="2231413"/>
                </a:cubicBezTo>
                <a:lnTo>
                  <a:pt x="6555464" y="2231413"/>
                </a:lnTo>
                <a:lnTo>
                  <a:pt x="6534284" y="2231413"/>
                </a:lnTo>
                <a:lnTo>
                  <a:pt x="6523694" y="2231413"/>
                </a:lnTo>
                <a:close/>
                <a:moveTo>
                  <a:pt x="4988084" y="2199642"/>
                </a:moveTo>
                <a:lnTo>
                  <a:pt x="4998674" y="2199642"/>
                </a:lnTo>
                <a:cubicBezTo>
                  <a:pt x="5005734" y="2206702"/>
                  <a:pt x="5009265" y="2210232"/>
                  <a:pt x="5009265" y="2210232"/>
                </a:cubicBezTo>
                <a:cubicBezTo>
                  <a:pt x="5016325" y="2203173"/>
                  <a:pt x="5025150" y="2201407"/>
                  <a:pt x="5035740" y="2204937"/>
                </a:cubicBezTo>
                <a:cubicBezTo>
                  <a:pt x="5046332" y="2208467"/>
                  <a:pt x="5060450" y="2211996"/>
                  <a:pt x="5078102" y="2215527"/>
                </a:cubicBezTo>
                <a:cubicBezTo>
                  <a:pt x="5095752" y="2219058"/>
                  <a:pt x="5108108" y="2224352"/>
                  <a:pt x="5115169" y="2231413"/>
                </a:cubicBezTo>
                <a:cubicBezTo>
                  <a:pt x="5108108" y="2231413"/>
                  <a:pt x="5104578" y="2231413"/>
                  <a:pt x="5104578" y="2231413"/>
                </a:cubicBezTo>
                <a:cubicBezTo>
                  <a:pt x="5104578" y="2238473"/>
                  <a:pt x="5104578" y="2242004"/>
                  <a:pt x="5104578" y="2242004"/>
                </a:cubicBezTo>
                <a:lnTo>
                  <a:pt x="5115169" y="2231413"/>
                </a:lnTo>
                <a:cubicBezTo>
                  <a:pt x="5136350" y="2238473"/>
                  <a:pt x="5150469" y="2242004"/>
                  <a:pt x="5157530" y="2242004"/>
                </a:cubicBezTo>
                <a:lnTo>
                  <a:pt x="5221073" y="2252594"/>
                </a:lnTo>
                <a:lnTo>
                  <a:pt x="5263434" y="2263184"/>
                </a:lnTo>
                <a:cubicBezTo>
                  <a:pt x="5256373" y="2270244"/>
                  <a:pt x="5256373" y="2280834"/>
                  <a:pt x="5263434" y="2294956"/>
                </a:cubicBezTo>
                <a:lnTo>
                  <a:pt x="5284614" y="2305546"/>
                </a:lnTo>
                <a:cubicBezTo>
                  <a:pt x="5284614" y="2312606"/>
                  <a:pt x="5288146" y="2312606"/>
                  <a:pt x="5295206" y="2305546"/>
                </a:cubicBezTo>
                <a:cubicBezTo>
                  <a:pt x="5302266" y="2298485"/>
                  <a:pt x="5309326" y="2298485"/>
                  <a:pt x="5316386" y="2305546"/>
                </a:cubicBezTo>
                <a:cubicBezTo>
                  <a:pt x="5316386" y="2312606"/>
                  <a:pt x="5318152" y="2316136"/>
                  <a:pt x="5321681" y="2316136"/>
                </a:cubicBezTo>
                <a:cubicBezTo>
                  <a:pt x="5325212" y="2316136"/>
                  <a:pt x="5326977" y="2316136"/>
                  <a:pt x="5326977" y="2316136"/>
                </a:cubicBezTo>
                <a:cubicBezTo>
                  <a:pt x="5326977" y="2316136"/>
                  <a:pt x="5330506" y="2316136"/>
                  <a:pt x="5337566" y="2316136"/>
                </a:cubicBezTo>
                <a:cubicBezTo>
                  <a:pt x="5379929" y="2330256"/>
                  <a:pt x="5408170" y="2337317"/>
                  <a:pt x="5422291" y="2337317"/>
                </a:cubicBezTo>
                <a:cubicBezTo>
                  <a:pt x="5429352" y="2337317"/>
                  <a:pt x="5432881" y="2339082"/>
                  <a:pt x="5432881" y="2342612"/>
                </a:cubicBezTo>
                <a:cubicBezTo>
                  <a:pt x="5432881" y="2346143"/>
                  <a:pt x="5429352" y="2349673"/>
                  <a:pt x="5422291" y="2353202"/>
                </a:cubicBezTo>
                <a:cubicBezTo>
                  <a:pt x="5415230" y="2356733"/>
                  <a:pt x="5404640" y="2356733"/>
                  <a:pt x="5390518" y="2353202"/>
                </a:cubicBezTo>
                <a:cubicBezTo>
                  <a:pt x="5376400" y="2349673"/>
                  <a:pt x="5362278" y="2346143"/>
                  <a:pt x="5348158" y="2342612"/>
                </a:cubicBezTo>
                <a:cubicBezTo>
                  <a:pt x="5334037" y="2339082"/>
                  <a:pt x="5323448" y="2333787"/>
                  <a:pt x="5316386" y="2326727"/>
                </a:cubicBezTo>
                <a:lnTo>
                  <a:pt x="5274025" y="2316136"/>
                </a:lnTo>
                <a:lnTo>
                  <a:pt x="5252844" y="2305546"/>
                </a:lnTo>
                <a:cubicBezTo>
                  <a:pt x="5245784" y="2298485"/>
                  <a:pt x="5235194" y="2294956"/>
                  <a:pt x="5221073" y="2294956"/>
                </a:cubicBezTo>
                <a:cubicBezTo>
                  <a:pt x="5199892" y="2294956"/>
                  <a:pt x="5184006" y="2293190"/>
                  <a:pt x="5173416" y="2289660"/>
                </a:cubicBezTo>
                <a:cubicBezTo>
                  <a:pt x="5162825" y="2286129"/>
                  <a:pt x="5146940" y="2282600"/>
                  <a:pt x="5125758" y="2279069"/>
                </a:cubicBezTo>
                <a:cubicBezTo>
                  <a:pt x="5104578" y="2275540"/>
                  <a:pt x="5090458" y="2270244"/>
                  <a:pt x="5083398" y="2263184"/>
                </a:cubicBezTo>
                <a:cubicBezTo>
                  <a:pt x="5076338" y="2263184"/>
                  <a:pt x="5067511" y="2261419"/>
                  <a:pt x="5056921" y="2257889"/>
                </a:cubicBezTo>
                <a:cubicBezTo>
                  <a:pt x="5046332" y="2254359"/>
                  <a:pt x="5041036" y="2252594"/>
                  <a:pt x="5041036" y="2252594"/>
                </a:cubicBezTo>
                <a:lnTo>
                  <a:pt x="4966902" y="2220823"/>
                </a:lnTo>
                <a:cubicBezTo>
                  <a:pt x="4973963" y="2220823"/>
                  <a:pt x="4973963" y="2217292"/>
                  <a:pt x="4966902" y="2210232"/>
                </a:cubicBezTo>
                <a:lnTo>
                  <a:pt x="4977492" y="2210232"/>
                </a:lnTo>
                <a:lnTo>
                  <a:pt x="4988084" y="2210232"/>
                </a:lnTo>
                <a:close/>
                <a:moveTo>
                  <a:pt x="4670372" y="2199642"/>
                </a:moveTo>
                <a:cubicBezTo>
                  <a:pt x="4670372" y="2199642"/>
                  <a:pt x="4672136" y="2201407"/>
                  <a:pt x="4675666" y="2204937"/>
                </a:cubicBezTo>
                <a:cubicBezTo>
                  <a:pt x="4679196" y="2208467"/>
                  <a:pt x="4684491" y="2210232"/>
                  <a:pt x="4691551" y="2210232"/>
                </a:cubicBezTo>
                <a:lnTo>
                  <a:pt x="4680962" y="2210232"/>
                </a:lnTo>
                <a:cubicBezTo>
                  <a:pt x="4673901" y="2210232"/>
                  <a:pt x="4670372" y="2210232"/>
                  <a:pt x="4670372" y="2210232"/>
                </a:cubicBezTo>
                <a:close/>
                <a:moveTo>
                  <a:pt x="5925334" y="2194346"/>
                </a:moveTo>
                <a:cubicBezTo>
                  <a:pt x="5921805" y="2194346"/>
                  <a:pt x="5920039" y="2196112"/>
                  <a:pt x="5920039" y="2199642"/>
                </a:cubicBezTo>
                <a:cubicBezTo>
                  <a:pt x="5920039" y="2199642"/>
                  <a:pt x="5923568" y="2199642"/>
                  <a:pt x="5930630" y="2199642"/>
                </a:cubicBezTo>
                <a:lnTo>
                  <a:pt x="5941220" y="2199642"/>
                </a:lnTo>
                <a:cubicBezTo>
                  <a:pt x="5934160" y="2196112"/>
                  <a:pt x="5928866" y="2194346"/>
                  <a:pt x="5925334" y="2194346"/>
                </a:cubicBezTo>
                <a:close/>
                <a:moveTo>
                  <a:pt x="7476830" y="2189051"/>
                </a:moveTo>
                <a:lnTo>
                  <a:pt x="7487420" y="2189051"/>
                </a:lnTo>
                <a:lnTo>
                  <a:pt x="7487420" y="2199642"/>
                </a:lnTo>
                <a:cubicBezTo>
                  <a:pt x="7480360" y="2199642"/>
                  <a:pt x="7476830" y="2196111"/>
                  <a:pt x="7476830" y="2189051"/>
                </a:cubicBezTo>
                <a:close/>
                <a:moveTo>
                  <a:pt x="6682550" y="2189051"/>
                </a:moveTo>
                <a:lnTo>
                  <a:pt x="6682550" y="2199642"/>
                </a:lnTo>
                <a:cubicBezTo>
                  <a:pt x="6675488" y="2199642"/>
                  <a:pt x="6671958" y="2199642"/>
                  <a:pt x="6671958" y="2199642"/>
                </a:cubicBezTo>
                <a:close/>
                <a:moveTo>
                  <a:pt x="6491922" y="2189051"/>
                </a:moveTo>
                <a:cubicBezTo>
                  <a:pt x="6498983" y="2189051"/>
                  <a:pt x="6502512" y="2192581"/>
                  <a:pt x="6502512" y="2199642"/>
                </a:cubicBezTo>
                <a:cubicBezTo>
                  <a:pt x="6502512" y="2199642"/>
                  <a:pt x="6500746" y="2199642"/>
                  <a:pt x="6497217" y="2199642"/>
                </a:cubicBezTo>
                <a:cubicBezTo>
                  <a:pt x="6493688" y="2199642"/>
                  <a:pt x="6491922" y="2197877"/>
                  <a:pt x="6491922" y="2194346"/>
                </a:cubicBezTo>
                <a:cubicBezTo>
                  <a:pt x="6491922" y="2190817"/>
                  <a:pt x="6491922" y="2189051"/>
                  <a:pt x="6491922" y="2189051"/>
                </a:cubicBezTo>
                <a:close/>
                <a:moveTo>
                  <a:pt x="6301294" y="2189051"/>
                </a:moveTo>
                <a:cubicBezTo>
                  <a:pt x="6308354" y="2189051"/>
                  <a:pt x="6311884" y="2189051"/>
                  <a:pt x="6311884" y="2189051"/>
                </a:cubicBezTo>
                <a:lnTo>
                  <a:pt x="6311884" y="2199642"/>
                </a:lnTo>
                <a:cubicBezTo>
                  <a:pt x="6311884" y="2199642"/>
                  <a:pt x="6308354" y="2196111"/>
                  <a:pt x="6301294" y="2189051"/>
                </a:cubicBezTo>
                <a:close/>
                <a:moveTo>
                  <a:pt x="5909449" y="2189051"/>
                </a:moveTo>
                <a:cubicBezTo>
                  <a:pt x="5909449" y="2196111"/>
                  <a:pt x="5909449" y="2199642"/>
                  <a:pt x="5909449" y="2199642"/>
                </a:cubicBezTo>
                <a:lnTo>
                  <a:pt x="5920039" y="2189051"/>
                </a:lnTo>
                <a:cubicBezTo>
                  <a:pt x="5912978" y="2189051"/>
                  <a:pt x="5909449" y="2189051"/>
                  <a:pt x="5909449" y="2189051"/>
                </a:cubicBezTo>
                <a:close/>
                <a:moveTo>
                  <a:pt x="4903360" y="2189051"/>
                </a:moveTo>
                <a:cubicBezTo>
                  <a:pt x="4910421" y="2189051"/>
                  <a:pt x="4913950" y="2189051"/>
                  <a:pt x="4913950" y="2189051"/>
                </a:cubicBezTo>
                <a:lnTo>
                  <a:pt x="4924540" y="2199642"/>
                </a:lnTo>
                <a:lnTo>
                  <a:pt x="4903360" y="2199642"/>
                </a:lnTo>
                <a:close/>
                <a:moveTo>
                  <a:pt x="4204393" y="2189051"/>
                </a:moveTo>
                <a:cubicBezTo>
                  <a:pt x="4218514" y="2189051"/>
                  <a:pt x="4236164" y="2194346"/>
                  <a:pt x="4257345" y="2204937"/>
                </a:cubicBezTo>
                <a:cubicBezTo>
                  <a:pt x="4278526" y="2215527"/>
                  <a:pt x="4289116" y="2220823"/>
                  <a:pt x="4289116" y="2220823"/>
                </a:cubicBezTo>
                <a:lnTo>
                  <a:pt x="4225574" y="2210232"/>
                </a:lnTo>
                <a:cubicBezTo>
                  <a:pt x="4211452" y="2196111"/>
                  <a:pt x="4204393" y="2189051"/>
                  <a:pt x="4204393" y="2189051"/>
                </a:cubicBezTo>
                <a:close/>
                <a:moveTo>
                  <a:pt x="7868675" y="2178461"/>
                </a:moveTo>
                <a:cubicBezTo>
                  <a:pt x="7875736" y="2178461"/>
                  <a:pt x="7879267" y="2180225"/>
                  <a:pt x="7879267" y="2183756"/>
                </a:cubicBezTo>
                <a:cubicBezTo>
                  <a:pt x="7879267" y="2187286"/>
                  <a:pt x="7875736" y="2189051"/>
                  <a:pt x="7868675" y="2189051"/>
                </a:cubicBezTo>
                <a:cubicBezTo>
                  <a:pt x="7861615" y="2189051"/>
                  <a:pt x="7858085" y="2187286"/>
                  <a:pt x="7858085" y="2183756"/>
                </a:cubicBezTo>
                <a:cubicBezTo>
                  <a:pt x="7858085" y="2180225"/>
                  <a:pt x="7861615" y="2178461"/>
                  <a:pt x="7868675" y="2178461"/>
                </a:cubicBezTo>
                <a:close/>
                <a:moveTo>
                  <a:pt x="7635686" y="2178461"/>
                </a:moveTo>
                <a:lnTo>
                  <a:pt x="7625096" y="2189051"/>
                </a:lnTo>
                <a:cubicBezTo>
                  <a:pt x="7632156" y="2189051"/>
                  <a:pt x="7635686" y="2189051"/>
                  <a:pt x="7635686" y="2189051"/>
                </a:cubicBezTo>
                <a:close/>
                <a:moveTo>
                  <a:pt x="6936718" y="2178461"/>
                </a:moveTo>
                <a:lnTo>
                  <a:pt x="6936718" y="2189051"/>
                </a:lnTo>
                <a:lnTo>
                  <a:pt x="6947310" y="2178461"/>
                </a:lnTo>
                <a:close/>
                <a:moveTo>
                  <a:pt x="6703730" y="2178461"/>
                </a:moveTo>
                <a:lnTo>
                  <a:pt x="6724910" y="2189051"/>
                </a:lnTo>
                <a:lnTo>
                  <a:pt x="6703730" y="2189051"/>
                </a:lnTo>
                <a:close/>
                <a:moveTo>
                  <a:pt x="5867087" y="2178461"/>
                </a:moveTo>
                <a:lnTo>
                  <a:pt x="5867087" y="2189051"/>
                </a:lnTo>
                <a:lnTo>
                  <a:pt x="5888268" y="2189051"/>
                </a:lnTo>
                <a:cubicBezTo>
                  <a:pt x="5888268" y="2181992"/>
                  <a:pt x="5881208" y="2178461"/>
                  <a:pt x="5867087" y="2178461"/>
                </a:cubicBezTo>
                <a:close/>
                <a:moveTo>
                  <a:pt x="7720409" y="2167871"/>
                </a:moveTo>
                <a:cubicBezTo>
                  <a:pt x="7720409" y="2167871"/>
                  <a:pt x="7720409" y="2171400"/>
                  <a:pt x="7720409" y="2178461"/>
                </a:cubicBezTo>
                <a:lnTo>
                  <a:pt x="7720409" y="2189051"/>
                </a:lnTo>
                <a:cubicBezTo>
                  <a:pt x="7720409" y="2189051"/>
                  <a:pt x="7716880" y="2185521"/>
                  <a:pt x="7709820" y="2178461"/>
                </a:cubicBezTo>
                <a:cubicBezTo>
                  <a:pt x="7709820" y="2171400"/>
                  <a:pt x="7713348" y="2167871"/>
                  <a:pt x="7720409" y="2167871"/>
                </a:cubicBezTo>
                <a:close/>
                <a:moveTo>
                  <a:pt x="6121257" y="2157280"/>
                </a:moveTo>
                <a:cubicBezTo>
                  <a:pt x="6114197" y="2157280"/>
                  <a:pt x="6114197" y="2160811"/>
                  <a:pt x="6121257" y="2167871"/>
                </a:cubicBezTo>
                <a:cubicBezTo>
                  <a:pt x="6128318" y="2174930"/>
                  <a:pt x="6138909" y="2178461"/>
                  <a:pt x="6153028" y="2178461"/>
                </a:cubicBezTo>
                <a:lnTo>
                  <a:pt x="6142438" y="2167871"/>
                </a:lnTo>
                <a:cubicBezTo>
                  <a:pt x="6135378" y="2160811"/>
                  <a:pt x="6128318" y="2157280"/>
                  <a:pt x="6121257" y="2157280"/>
                </a:cubicBezTo>
                <a:close/>
                <a:moveTo>
                  <a:pt x="7564202" y="2150660"/>
                </a:moveTo>
                <a:cubicBezTo>
                  <a:pt x="7562437" y="2149778"/>
                  <a:pt x="7561553" y="2150221"/>
                  <a:pt x="7561553" y="2151985"/>
                </a:cubicBezTo>
                <a:cubicBezTo>
                  <a:pt x="7561553" y="2155515"/>
                  <a:pt x="7565082" y="2160811"/>
                  <a:pt x="7572144" y="2167871"/>
                </a:cubicBezTo>
                <a:lnTo>
                  <a:pt x="7582734" y="2167871"/>
                </a:lnTo>
                <a:lnTo>
                  <a:pt x="7572144" y="2157280"/>
                </a:lnTo>
                <a:cubicBezTo>
                  <a:pt x="7568614" y="2153750"/>
                  <a:pt x="7565966" y="2151544"/>
                  <a:pt x="7564202" y="2150660"/>
                </a:cubicBezTo>
                <a:close/>
                <a:moveTo>
                  <a:pt x="7805134" y="2146690"/>
                </a:moveTo>
                <a:lnTo>
                  <a:pt x="7783952" y="2157280"/>
                </a:lnTo>
                <a:cubicBezTo>
                  <a:pt x="7791012" y="2164340"/>
                  <a:pt x="7798072" y="2164340"/>
                  <a:pt x="7805134" y="2157280"/>
                </a:cubicBezTo>
                <a:cubicBezTo>
                  <a:pt x="7812194" y="2157280"/>
                  <a:pt x="7812194" y="2153750"/>
                  <a:pt x="7805134" y="2146690"/>
                </a:cubicBezTo>
                <a:close/>
                <a:moveTo>
                  <a:pt x="6957900" y="2146690"/>
                </a:moveTo>
                <a:cubicBezTo>
                  <a:pt x="6964960" y="2146690"/>
                  <a:pt x="6968491" y="2150221"/>
                  <a:pt x="6968491" y="2157280"/>
                </a:cubicBezTo>
                <a:cubicBezTo>
                  <a:pt x="6968491" y="2164340"/>
                  <a:pt x="6964960" y="2164340"/>
                  <a:pt x="6957900" y="2157280"/>
                </a:cubicBezTo>
                <a:close/>
                <a:moveTo>
                  <a:pt x="4331478" y="2146690"/>
                </a:moveTo>
                <a:lnTo>
                  <a:pt x="4395020" y="2167871"/>
                </a:lnTo>
                <a:cubicBezTo>
                  <a:pt x="4409141" y="2167871"/>
                  <a:pt x="4419730" y="2171400"/>
                  <a:pt x="4426791" y="2178461"/>
                </a:cubicBezTo>
                <a:cubicBezTo>
                  <a:pt x="4455032" y="2178461"/>
                  <a:pt x="4465622" y="2181992"/>
                  <a:pt x="4458562" y="2189051"/>
                </a:cubicBezTo>
                <a:cubicBezTo>
                  <a:pt x="4458562" y="2196111"/>
                  <a:pt x="4455032" y="2199642"/>
                  <a:pt x="4447972" y="2199642"/>
                </a:cubicBezTo>
                <a:lnTo>
                  <a:pt x="4426791" y="2210232"/>
                </a:lnTo>
                <a:cubicBezTo>
                  <a:pt x="4412670" y="2203173"/>
                  <a:pt x="4398550" y="2196111"/>
                  <a:pt x="4384430" y="2189051"/>
                </a:cubicBezTo>
                <a:cubicBezTo>
                  <a:pt x="4363249" y="2181992"/>
                  <a:pt x="4352658" y="2174930"/>
                  <a:pt x="4352658" y="2167871"/>
                </a:cubicBezTo>
                <a:cubicBezTo>
                  <a:pt x="4352658" y="2160811"/>
                  <a:pt x="4349128" y="2157280"/>
                  <a:pt x="4342068" y="2157280"/>
                </a:cubicBezTo>
                <a:close/>
                <a:moveTo>
                  <a:pt x="7519192" y="2136099"/>
                </a:moveTo>
                <a:cubicBezTo>
                  <a:pt x="7512130" y="2136099"/>
                  <a:pt x="7508601" y="2139629"/>
                  <a:pt x="7508601" y="2146690"/>
                </a:cubicBezTo>
                <a:cubicBezTo>
                  <a:pt x="7508601" y="2153750"/>
                  <a:pt x="7512130" y="2157280"/>
                  <a:pt x="7519192" y="2157280"/>
                </a:cubicBezTo>
                <a:cubicBezTo>
                  <a:pt x="7519192" y="2157280"/>
                  <a:pt x="7519192" y="2153750"/>
                  <a:pt x="7519192" y="2146690"/>
                </a:cubicBezTo>
                <a:close/>
                <a:moveTo>
                  <a:pt x="6301294" y="2136099"/>
                </a:moveTo>
                <a:lnTo>
                  <a:pt x="6311884" y="2136099"/>
                </a:lnTo>
                <a:cubicBezTo>
                  <a:pt x="6311884" y="2143159"/>
                  <a:pt x="6311884" y="2150221"/>
                  <a:pt x="6311884" y="2157280"/>
                </a:cubicBezTo>
                <a:lnTo>
                  <a:pt x="6290704" y="2157280"/>
                </a:lnTo>
                <a:lnTo>
                  <a:pt x="6280114" y="2146690"/>
                </a:lnTo>
                <a:lnTo>
                  <a:pt x="6290704" y="2146690"/>
                </a:lnTo>
                <a:cubicBezTo>
                  <a:pt x="6290704" y="2146690"/>
                  <a:pt x="6292470" y="2146690"/>
                  <a:pt x="6295998" y="2146690"/>
                </a:cubicBezTo>
                <a:cubicBezTo>
                  <a:pt x="6299528" y="2146690"/>
                  <a:pt x="6301294" y="2143159"/>
                  <a:pt x="6301294" y="2136099"/>
                </a:cubicBezTo>
                <a:close/>
                <a:moveTo>
                  <a:pt x="5814135" y="2136099"/>
                </a:moveTo>
                <a:cubicBezTo>
                  <a:pt x="5814135" y="2136099"/>
                  <a:pt x="5815901" y="2137863"/>
                  <a:pt x="5819430" y="2141394"/>
                </a:cubicBezTo>
                <a:cubicBezTo>
                  <a:pt x="5822962" y="2144925"/>
                  <a:pt x="5828256" y="2146690"/>
                  <a:pt x="5835316" y="2146690"/>
                </a:cubicBezTo>
                <a:cubicBezTo>
                  <a:pt x="5842376" y="2146690"/>
                  <a:pt x="5849436" y="2146690"/>
                  <a:pt x="5856497" y="2146690"/>
                </a:cubicBezTo>
                <a:cubicBezTo>
                  <a:pt x="5863558" y="2146690"/>
                  <a:pt x="5867087" y="2150221"/>
                  <a:pt x="5867087" y="2157280"/>
                </a:cubicBezTo>
                <a:cubicBezTo>
                  <a:pt x="5874148" y="2178461"/>
                  <a:pt x="5891798" y="2185521"/>
                  <a:pt x="5920039" y="2178461"/>
                </a:cubicBezTo>
                <a:lnTo>
                  <a:pt x="5930630" y="2178461"/>
                </a:lnTo>
                <a:cubicBezTo>
                  <a:pt x="5937690" y="2178461"/>
                  <a:pt x="5948280" y="2181992"/>
                  <a:pt x="5962401" y="2189051"/>
                </a:cubicBezTo>
                <a:cubicBezTo>
                  <a:pt x="5962401" y="2189051"/>
                  <a:pt x="5965930" y="2189051"/>
                  <a:pt x="5972991" y="2189051"/>
                </a:cubicBezTo>
                <a:cubicBezTo>
                  <a:pt x="5980053" y="2189051"/>
                  <a:pt x="5983582" y="2189051"/>
                  <a:pt x="5983582" y="2189051"/>
                </a:cubicBezTo>
                <a:lnTo>
                  <a:pt x="5983582" y="2178461"/>
                </a:lnTo>
                <a:cubicBezTo>
                  <a:pt x="5983582" y="2178461"/>
                  <a:pt x="5980053" y="2178461"/>
                  <a:pt x="5972991" y="2178461"/>
                </a:cubicBezTo>
                <a:cubicBezTo>
                  <a:pt x="5958872" y="2178461"/>
                  <a:pt x="5944750" y="2174930"/>
                  <a:pt x="5930630" y="2167871"/>
                </a:cubicBezTo>
                <a:cubicBezTo>
                  <a:pt x="5916510" y="2160811"/>
                  <a:pt x="5909449" y="2153750"/>
                  <a:pt x="5909449" y="2146690"/>
                </a:cubicBezTo>
                <a:cubicBezTo>
                  <a:pt x="5902388" y="2146690"/>
                  <a:pt x="5898860" y="2146690"/>
                  <a:pt x="5898860" y="2146690"/>
                </a:cubicBezTo>
                <a:cubicBezTo>
                  <a:pt x="5891798" y="2146690"/>
                  <a:pt x="5879443" y="2144925"/>
                  <a:pt x="5861792" y="2141394"/>
                </a:cubicBezTo>
                <a:cubicBezTo>
                  <a:pt x="5844141" y="2137863"/>
                  <a:pt x="5831786" y="2136099"/>
                  <a:pt x="5824726" y="2136099"/>
                </a:cubicBezTo>
                <a:close/>
                <a:moveTo>
                  <a:pt x="5194596" y="2136099"/>
                </a:moveTo>
                <a:cubicBezTo>
                  <a:pt x="5184006" y="2136099"/>
                  <a:pt x="5178710" y="2137863"/>
                  <a:pt x="5178710" y="2141394"/>
                </a:cubicBezTo>
                <a:cubicBezTo>
                  <a:pt x="5178710" y="2144925"/>
                  <a:pt x="5178710" y="2146690"/>
                  <a:pt x="5178710" y="2146690"/>
                </a:cubicBezTo>
                <a:cubicBezTo>
                  <a:pt x="5178710" y="2153750"/>
                  <a:pt x="5196362" y="2157280"/>
                  <a:pt x="5231662" y="2157280"/>
                </a:cubicBezTo>
                <a:lnTo>
                  <a:pt x="5252844" y="2157280"/>
                </a:lnTo>
                <a:cubicBezTo>
                  <a:pt x="5252844" y="2157280"/>
                  <a:pt x="5245784" y="2155515"/>
                  <a:pt x="5231662" y="2151985"/>
                </a:cubicBezTo>
                <a:cubicBezTo>
                  <a:pt x="5217542" y="2148455"/>
                  <a:pt x="5210482" y="2144925"/>
                  <a:pt x="5210482" y="2141394"/>
                </a:cubicBezTo>
                <a:cubicBezTo>
                  <a:pt x="5210482" y="2137863"/>
                  <a:pt x="5205188" y="2136099"/>
                  <a:pt x="5194596" y="2136099"/>
                </a:cubicBezTo>
                <a:close/>
                <a:moveTo>
                  <a:pt x="6460150" y="2135216"/>
                </a:moveTo>
                <a:lnTo>
                  <a:pt x="6460150" y="2136099"/>
                </a:lnTo>
                <a:lnTo>
                  <a:pt x="6450884" y="2138747"/>
                </a:lnTo>
                <a:lnTo>
                  <a:pt x="6454855" y="2136099"/>
                </a:lnTo>
                <a:close/>
                <a:moveTo>
                  <a:pt x="5092664" y="2129481"/>
                </a:moveTo>
                <a:cubicBezTo>
                  <a:pt x="5091780" y="2128597"/>
                  <a:pt x="5090457" y="2129040"/>
                  <a:pt x="5088692" y="2130804"/>
                </a:cubicBezTo>
                <a:cubicBezTo>
                  <a:pt x="5085162" y="2134334"/>
                  <a:pt x="5086928" y="2136099"/>
                  <a:pt x="5093988" y="2136099"/>
                </a:cubicBezTo>
                <a:cubicBezTo>
                  <a:pt x="5093988" y="2132569"/>
                  <a:pt x="5093546" y="2130363"/>
                  <a:pt x="5092664" y="2129481"/>
                </a:cubicBezTo>
                <a:close/>
                <a:moveTo>
                  <a:pt x="7466240" y="2128156"/>
                </a:moveTo>
                <a:cubicBezTo>
                  <a:pt x="7468005" y="2128156"/>
                  <a:pt x="7469770" y="2129040"/>
                  <a:pt x="7471534" y="2130804"/>
                </a:cubicBezTo>
                <a:cubicBezTo>
                  <a:pt x="7475064" y="2134334"/>
                  <a:pt x="7476830" y="2136099"/>
                  <a:pt x="7476830" y="2136099"/>
                </a:cubicBezTo>
                <a:lnTo>
                  <a:pt x="7468888" y="2146690"/>
                </a:lnTo>
                <a:lnTo>
                  <a:pt x="7466240" y="2136099"/>
                </a:lnTo>
                <a:cubicBezTo>
                  <a:pt x="7459178" y="2136099"/>
                  <a:pt x="7457415" y="2134334"/>
                  <a:pt x="7460944" y="2130804"/>
                </a:cubicBezTo>
                <a:cubicBezTo>
                  <a:pt x="7462710" y="2129040"/>
                  <a:pt x="7464476" y="2128156"/>
                  <a:pt x="7466240" y="2128156"/>
                </a:cubicBezTo>
                <a:close/>
                <a:moveTo>
                  <a:pt x="6408522" y="2128156"/>
                </a:moveTo>
                <a:cubicBezTo>
                  <a:pt x="6411169" y="2128156"/>
                  <a:pt x="6414259" y="2129040"/>
                  <a:pt x="6417788" y="2130804"/>
                </a:cubicBezTo>
                <a:cubicBezTo>
                  <a:pt x="6424850" y="2134334"/>
                  <a:pt x="6428380" y="2136099"/>
                  <a:pt x="6428380" y="2136099"/>
                </a:cubicBezTo>
                <a:cubicBezTo>
                  <a:pt x="6428380" y="2141394"/>
                  <a:pt x="6434337" y="2142718"/>
                  <a:pt x="6446250" y="2140071"/>
                </a:cubicBezTo>
                <a:lnTo>
                  <a:pt x="6450884" y="2138747"/>
                </a:lnTo>
                <a:lnTo>
                  <a:pt x="6449560" y="2146690"/>
                </a:lnTo>
                <a:lnTo>
                  <a:pt x="6396608" y="2146690"/>
                </a:lnTo>
                <a:cubicBezTo>
                  <a:pt x="6396608" y="2139629"/>
                  <a:pt x="6398374" y="2134334"/>
                  <a:pt x="6401903" y="2130804"/>
                </a:cubicBezTo>
                <a:cubicBezTo>
                  <a:pt x="6403668" y="2129040"/>
                  <a:pt x="6405874" y="2128156"/>
                  <a:pt x="6408522" y="2128156"/>
                </a:cubicBezTo>
                <a:close/>
                <a:moveTo>
                  <a:pt x="6336324" y="2126731"/>
                </a:moveTo>
                <a:lnTo>
                  <a:pt x="6333066" y="2130804"/>
                </a:lnTo>
                <a:cubicBezTo>
                  <a:pt x="6333066" y="2129040"/>
                  <a:pt x="6333949" y="2127716"/>
                  <a:pt x="6335714" y="2126832"/>
                </a:cubicBezTo>
                <a:close/>
                <a:moveTo>
                  <a:pt x="7794542" y="2125509"/>
                </a:moveTo>
                <a:cubicBezTo>
                  <a:pt x="7787482" y="2132569"/>
                  <a:pt x="7785717" y="2136099"/>
                  <a:pt x="7789248" y="2136099"/>
                </a:cubicBezTo>
                <a:cubicBezTo>
                  <a:pt x="7792778" y="2136099"/>
                  <a:pt x="7801604" y="2139629"/>
                  <a:pt x="7815724" y="2146690"/>
                </a:cubicBezTo>
                <a:lnTo>
                  <a:pt x="7836904" y="2157280"/>
                </a:lnTo>
                <a:lnTo>
                  <a:pt x="7836904" y="2167871"/>
                </a:lnTo>
                <a:cubicBezTo>
                  <a:pt x="7836904" y="2167871"/>
                  <a:pt x="7836904" y="2171400"/>
                  <a:pt x="7836904" y="2178461"/>
                </a:cubicBezTo>
                <a:cubicBezTo>
                  <a:pt x="7836904" y="2178461"/>
                  <a:pt x="7836904" y="2180225"/>
                  <a:pt x="7836904" y="2183756"/>
                </a:cubicBezTo>
                <a:cubicBezTo>
                  <a:pt x="7836904" y="2187286"/>
                  <a:pt x="7840434" y="2192581"/>
                  <a:pt x="7847494" y="2199642"/>
                </a:cubicBezTo>
                <a:lnTo>
                  <a:pt x="7900446" y="2199642"/>
                </a:lnTo>
                <a:lnTo>
                  <a:pt x="7932219" y="2199642"/>
                </a:lnTo>
                <a:cubicBezTo>
                  <a:pt x="7946338" y="2206702"/>
                  <a:pt x="7949869" y="2203173"/>
                  <a:pt x="7942808" y="2189051"/>
                </a:cubicBezTo>
                <a:cubicBezTo>
                  <a:pt x="7935748" y="2181992"/>
                  <a:pt x="7928688" y="2178461"/>
                  <a:pt x="7921627" y="2178461"/>
                </a:cubicBezTo>
                <a:cubicBezTo>
                  <a:pt x="7914567" y="2178461"/>
                  <a:pt x="7909271" y="2176696"/>
                  <a:pt x="7905742" y="2173165"/>
                </a:cubicBezTo>
                <a:cubicBezTo>
                  <a:pt x="7902212" y="2169636"/>
                  <a:pt x="7896917" y="2167871"/>
                  <a:pt x="7889856" y="2167871"/>
                </a:cubicBezTo>
                <a:cubicBezTo>
                  <a:pt x="7882796" y="2167871"/>
                  <a:pt x="7877500" y="2167871"/>
                  <a:pt x="7873971" y="2167871"/>
                </a:cubicBezTo>
                <a:cubicBezTo>
                  <a:pt x="7870441" y="2167871"/>
                  <a:pt x="7865146" y="2164340"/>
                  <a:pt x="7858085" y="2157280"/>
                </a:cubicBezTo>
                <a:lnTo>
                  <a:pt x="7858085" y="2146690"/>
                </a:lnTo>
                <a:lnTo>
                  <a:pt x="7847494" y="2146690"/>
                </a:lnTo>
                <a:cubicBezTo>
                  <a:pt x="7840434" y="2139629"/>
                  <a:pt x="7833375" y="2136099"/>
                  <a:pt x="7826313" y="2136099"/>
                </a:cubicBezTo>
                <a:lnTo>
                  <a:pt x="7805134" y="2125509"/>
                </a:lnTo>
                <a:cubicBezTo>
                  <a:pt x="7805134" y="2125509"/>
                  <a:pt x="7801604" y="2125509"/>
                  <a:pt x="7794542" y="2125509"/>
                </a:cubicBezTo>
                <a:close/>
                <a:moveTo>
                  <a:pt x="5051626" y="2125509"/>
                </a:moveTo>
                <a:lnTo>
                  <a:pt x="5051626" y="2136099"/>
                </a:lnTo>
                <a:cubicBezTo>
                  <a:pt x="5051626" y="2136099"/>
                  <a:pt x="5055156" y="2132569"/>
                  <a:pt x="5062217" y="2125509"/>
                </a:cubicBezTo>
                <a:close/>
                <a:moveTo>
                  <a:pt x="4310297" y="2125509"/>
                </a:moveTo>
                <a:cubicBezTo>
                  <a:pt x="4310297" y="2125509"/>
                  <a:pt x="4313826" y="2129040"/>
                  <a:pt x="4320887" y="2136099"/>
                </a:cubicBezTo>
                <a:lnTo>
                  <a:pt x="4299706" y="2136099"/>
                </a:lnTo>
                <a:cubicBezTo>
                  <a:pt x="4299706" y="2136099"/>
                  <a:pt x="4303237" y="2132569"/>
                  <a:pt x="4310297" y="2125509"/>
                </a:cubicBezTo>
                <a:close/>
                <a:moveTo>
                  <a:pt x="6109342" y="2122200"/>
                </a:moveTo>
                <a:cubicBezTo>
                  <a:pt x="6117286" y="2120875"/>
                  <a:pt x="6121257" y="2125509"/>
                  <a:pt x="6121257" y="2136099"/>
                </a:cubicBezTo>
                <a:cubicBezTo>
                  <a:pt x="6121257" y="2143159"/>
                  <a:pt x="6114197" y="2143159"/>
                  <a:pt x="6100076" y="2136099"/>
                </a:cubicBezTo>
                <a:cubicBezTo>
                  <a:pt x="6093016" y="2129040"/>
                  <a:pt x="6093016" y="2125509"/>
                  <a:pt x="6100076" y="2125509"/>
                </a:cubicBezTo>
                <a:cubicBezTo>
                  <a:pt x="6103606" y="2123744"/>
                  <a:pt x="6106696" y="2122640"/>
                  <a:pt x="6109342" y="2122200"/>
                </a:cubicBezTo>
                <a:close/>
                <a:moveTo>
                  <a:pt x="6237752" y="2120213"/>
                </a:moveTo>
                <a:cubicBezTo>
                  <a:pt x="6237752" y="2123744"/>
                  <a:pt x="6239517" y="2125509"/>
                  <a:pt x="6243046" y="2125509"/>
                </a:cubicBezTo>
                <a:cubicBezTo>
                  <a:pt x="6246576" y="2125509"/>
                  <a:pt x="6248342" y="2129040"/>
                  <a:pt x="6248342" y="2136099"/>
                </a:cubicBezTo>
                <a:lnTo>
                  <a:pt x="6248342" y="2146690"/>
                </a:lnTo>
                <a:cubicBezTo>
                  <a:pt x="6241282" y="2139629"/>
                  <a:pt x="6237752" y="2134334"/>
                  <a:pt x="6237752" y="2130804"/>
                </a:cubicBezTo>
                <a:cubicBezTo>
                  <a:pt x="6237752" y="2129040"/>
                  <a:pt x="6237752" y="2126832"/>
                  <a:pt x="6237752" y="2124185"/>
                </a:cubicBezTo>
                <a:close/>
                <a:moveTo>
                  <a:pt x="5681756" y="2120213"/>
                </a:moveTo>
                <a:cubicBezTo>
                  <a:pt x="5678226" y="2120213"/>
                  <a:pt x="5676460" y="2121978"/>
                  <a:pt x="5676460" y="2125509"/>
                </a:cubicBezTo>
                <a:cubicBezTo>
                  <a:pt x="5676460" y="2125509"/>
                  <a:pt x="5679991" y="2127273"/>
                  <a:pt x="5687051" y="2130804"/>
                </a:cubicBezTo>
                <a:cubicBezTo>
                  <a:pt x="5694112" y="2134334"/>
                  <a:pt x="5701170" y="2136099"/>
                  <a:pt x="5708232" y="2136099"/>
                </a:cubicBezTo>
                <a:lnTo>
                  <a:pt x="5697641" y="2125509"/>
                </a:lnTo>
                <a:cubicBezTo>
                  <a:pt x="5690580" y="2121978"/>
                  <a:pt x="5685285" y="2120213"/>
                  <a:pt x="5681756" y="2120213"/>
                </a:cubicBezTo>
                <a:close/>
                <a:moveTo>
                  <a:pt x="7370926" y="2114919"/>
                </a:moveTo>
                <a:cubicBezTo>
                  <a:pt x="7377986" y="2114919"/>
                  <a:pt x="7379751" y="2116684"/>
                  <a:pt x="7376222" y="2120213"/>
                </a:cubicBezTo>
                <a:cubicBezTo>
                  <a:pt x="7372692" y="2123744"/>
                  <a:pt x="7372692" y="2125509"/>
                  <a:pt x="7376222" y="2125509"/>
                </a:cubicBezTo>
                <a:cubicBezTo>
                  <a:pt x="7379751" y="2125509"/>
                  <a:pt x="7383282" y="2127273"/>
                  <a:pt x="7386812" y="2130804"/>
                </a:cubicBezTo>
                <a:cubicBezTo>
                  <a:pt x="7390341" y="2134334"/>
                  <a:pt x="7392107" y="2139629"/>
                  <a:pt x="7392107" y="2146690"/>
                </a:cubicBezTo>
                <a:cubicBezTo>
                  <a:pt x="7392107" y="2139629"/>
                  <a:pt x="7386812" y="2134334"/>
                  <a:pt x="7376222" y="2130804"/>
                </a:cubicBezTo>
                <a:cubicBezTo>
                  <a:pt x="7365630" y="2127273"/>
                  <a:pt x="7360336" y="2125509"/>
                  <a:pt x="7360336" y="2125509"/>
                </a:cubicBezTo>
                <a:lnTo>
                  <a:pt x="7349745" y="2125509"/>
                </a:lnTo>
                <a:cubicBezTo>
                  <a:pt x="7356806" y="2118448"/>
                  <a:pt x="7363866" y="2114919"/>
                  <a:pt x="7370926" y="2114919"/>
                </a:cubicBezTo>
                <a:close/>
                <a:moveTo>
                  <a:pt x="6947310" y="2114919"/>
                </a:moveTo>
                <a:cubicBezTo>
                  <a:pt x="6947310" y="2114919"/>
                  <a:pt x="6954370" y="2114919"/>
                  <a:pt x="6968491" y="2114919"/>
                </a:cubicBezTo>
                <a:lnTo>
                  <a:pt x="6989670" y="2114919"/>
                </a:lnTo>
                <a:cubicBezTo>
                  <a:pt x="6989670" y="2121978"/>
                  <a:pt x="6986141" y="2125509"/>
                  <a:pt x="6979081" y="2125509"/>
                </a:cubicBezTo>
                <a:lnTo>
                  <a:pt x="6989670" y="2136099"/>
                </a:lnTo>
                <a:lnTo>
                  <a:pt x="7032033" y="2157280"/>
                </a:lnTo>
                <a:cubicBezTo>
                  <a:pt x="7017914" y="2150221"/>
                  <a:pt x="7007322" y="2146690"/>
                  <a:pt x="7000262" y="2146690"/>
                </a:cubicBezTo>
                <a:cubicBezTo>
                  <a:pt x="6979081" y="2132569"/>
                  <a:pt x="6964960" y="2125509"/>
                  <a:pt x="6957900" y="2125509"/>
                </a:cubicBezTo>
                <a:cubicBezTo>
                  <a:pt x="6950840" y="2125509"/>
                  <a:pt x="6947310" y="2121978"/>
                  <a:pt x="6947310" y="2114919"/>
                </a:cubicBezTo>
                <a:close/>
                <a:moveTo>
                  <a:pt x="6894358" y="2114919"/>
                </a:moveTo>
                <a:lnTo>
                  <a:pt x="6926129" y="2125509"/>
                </a:lnTo>
                <a:lnTo>
                  <a:pt x="6894358" y="2125509"/>
                </a:lnTo>
                <a:cubicBezTo>
                  <a:pt x="6887296" y="2125509"/>
                  <a:pt x="6887296" y="2121978"/>
                  <a:pt x="6894358" y="2114919"/>
                </a:cubicBezTo>
                <a:close/>
                <a:moveTo>
                  <a:pt x="6534284" y="2114919"/>
                </a:moveTo>
                <a:cubicBezTo>
                  <a:pt x="6527223" y="2114919"/>
                  <a:pt x="6527223" y="2118448"/>
                  <a:pt x="6534284" y="2125509"/>
                </a:cubicBezTo>
                <a:lnTo>
                  <a:pt x="6544874" y="2114919"/>
                </a:lnTo>
                <a:cubicBezTo>
                  <a:pt x="6544874" y="2114919"/>
                  <a:pt x="6541344" y="2114919"/>
                  <a:pt x="6534284" y="2114919"/>
                </a:cubicBezTo>
                <a:close/>
                <a:moveTo>
                  <a:pt x="7159118" y="2104328"/>
                </a:moveTo>
                <a:lnTo>
                  <a:pt x="7212070" y="2125509"/>
                </a:lnTo>
                <a:cubicBezTo>
                  <a:pt x="7212070" y="2132569"/>
                  <a:pt x="7217366" y="2137863"/>
                  <a:pt x="7227956" y="2141394"/>
                </a:cubicBezTo>
                <a:cubicBezTo>
                  <a:pt x="7238546" y="2144925"/>
                  <a:pt x="7243841" y="2143159"/>
                  <a:pt x="7243841" y="2136099"/>
                </a:cubicBezTo>
                <a:lnTo>
                  <a:pt x="7265022" y="2146690"/>
                </a:lnTo>
                <a:cubicBezTo>
                  <a:pt x="7265022" y="2153750"/>
                  <a:pt x="7266788" y="2157280"/>
                  <a:pt x="7270318" y="2157280"/>
                </a:cubicBezTo>
                <a:cubicBezTo>
                  <a:pt x="7273847" y="2157280"/>
                  <a:pt x="7275612" y="2157280"/>
                  <a:pt x="7275612" y="2157280"/>
                </a:cubicBezTo>
                <a:cubicBezTo>
                  <a:pt x="7282674" y="2150221"/>
                  <a:pt x="7287968" y="2148455"/>
                  <a:pt x="7291498" y="2151985"/>
                </a:cubicBezTo>
                <a:cubicBezTo>
                  <a:pt x="7295028" y="2155515"/>
                  <a:pt x="7300322" y="2157280"/>
                  <a:pt x="7307384" y="2157280"/>
                </a:cubicBezTo>
                <a:lnTo>
                  <a:pt x="7328564" y="2167871"/>
                </a:lnTo>
                <a:lnTo>
                  <a:pt x="7339155" y="2167871"/>
                </a:lnTo>
                <a:cubicBezTo>
                  <a:pt x="7339155" y="2160811"/>
                  <a:pt x="7340920" y="2157280"/>
                  <a:pt x="7344450" y="2157280"/>
                </a:cubicBezTo>
                <a:cubicBezTo>
                  <a:pt x="7347980" y="2157280"/>
                  <a:pt x="7349745" y="2160811"/>
                  <a:pt x="7349745" y="2167871"/>
                </a:cubicBezTo>
                <a:cubicBezTo>
                  <a:pt x="7349745" y="2174930"/>
                  <a:pt x="7360336" y="2178461"/>
                  <a:pt x="7381516" y="2178461"/>
                </a:cubicBezTo>
                <a:cubicBezTo>
                  <a:pt x="7388578" y="2178461"/>
                  <a:pt x="7395636" y="2178461"/>
                  <a:pt x="7402697" y="2178461"/>
                </a:cubicBezTo>
                <a:lnTo>
                  <a:pt x="7423878" y="2189051"/>
                </a:lnTo>
                <a:cubicBezTo>
                  <a:pt x="7430938" y="2189051"/>
                  <a:pt x="7437999" y="2192581"/>
                  <a:pt x="7445059" y="2199642"/>
                </a:cubicBezTo>
                <a:lnTo>
                  <a:pt x="7466240" y="2199642"/>
                </a:lnTo>
                <a:lnTo>
                  <a:pt x="7445059" y="2210232"/>
                </a:lnTo>
                <a:lnTo>
                  <a:pt x="7423878" y="2199642"/>
                </a:lnTo>
                <a:cubicBezTo>
                  <a:pt x="7409759" y="2199642"/>
                  <a:pt x="7400932" y="2197877"/>
                  <a:pt x="7397403" y="2194346"/>
                </a:cubicBezTo>
                <a:cubicBezTo>
                  <a:pt x="7393872" y="2190817"/>
                  <a:pt x="7388578" y="2189051"/>
                  <a:pt x="7381516" y="2189051"/>
                </a:cubicBezTo>
                <a:cubicBezTo>
                  <a:pt x="7381516" y="2196111"/>
                  <a:pt x="7379751" y="2197877"/>
                  <a:pt x="7376222" y="2194346"/>
                </a:cubicBezTo>
                <a:cubicBezTo>
                  <a:pt x="7372692" y="2190817"/>
                  <a:pt x="7369160" y="2189051"/>
                  <a:pt x="7365630" y="2189051"/>
                </a:cubicBezTo>
                <a:cubicBezTo>
                  <a:pt x="7362101" y="2189051"/>
                  <a:pt x="7356806" y="2189051"/>
                  <a:pt x="7349745" y="2189051"/>
                </a:cubicBezTo>
                <a:cubicBezTo>
                  <a:pt x="7342684" y="2189051"/>
                  <a:pt x="7339155" y="2189051"/>
                  <a:pt x="7339155" y="2189051"/>
                </a:cubicBezTo>
                <a:cubicBezTo>
                  <a:pt x="7325034" y="2189051"/>
                  <a:pt x="7310914" y="2185521"/>
                  <a:pt x="7296793" y="2178461"/>
                </a:cubicBezTo>
                <a:cubicBezTo>
                  <a:pt x="7254432" y="2157280"/>
                  <a:pt x="7229722" y="2146690"/>
                  <a:pt x="7222660" y="2146690"/>
                </a:cubicBezTo>
                <a:cubicBezTo>
                  <a:pt x="7222660" y="2146690"/>
                  <a:pt x="7220895" y="2144925"/>
                  <a:pt x="7217366" y="2141394"/>
                </a:cubicBezTo>
                <a:cubicBezTo>
                  <a:pt x="7213836" y="2137863"/>
                  <a:pt x="7208540" y="2136099"/>
                  <a:pt x="7201480" y="2136099"/>
                </a:cubicBezTo>
                <a:cubicBezTo>
                  <a:pt x="7194418" y="2136099"/>
                  <a:pt x="7189122" y="2137863"/>
                  <a:pt x="7185593" y="2141394"/>
                </a:cubicBezTo>
                <a:cubicBezTo>
                  <a:pt x="7182064" y="2144925"/>
                  <a:pt x="7176770" y="2146690"/>
                  <a:pt x="7169708" y="2146690"/>
                </a:cubicBezTo>
                <a:cubicBezTo>
                  <a:pt x="7155588" y="2139629"/>
                  <a:pt x="7148526" y="2139629"/>
                  <a:pt x="7148526" y="2146690"/>
                </a:cubicBezTo>
                <a:cubicBezTo>
                  <a:pt x="7148526" y="2153750"/>
                  <a:pt x="7144997" y="2153750"/>
                  <a:pt x="7137937" y="2146690"/>
                </a:cubicBezTo>
                <a:lnTo>
                  <a:pt x="7137937" y="2136099"/>
                </a:lnTo>
                <a:cubicBezTo>
                  <a:pt x="7137937" y="2136099"/>
                  <a:pt x="7137937" y="2132569"/>
                  <a:pt x="7137937" y="2125509"/>
                </a:cubicBezTo>
                <a:cubicBezTo>
                  <a:pt x="7137937" y="2125509"/>
                  <a:pt x="7139703" y="2125509"/>
                  <a:pt x="7143232" y="2125509"/>
                </a:cubicBezTo>
                <a:cubicBezTo>
                  <a:pt x="7146762" y="2125509"/>
                  <a:pt x="7152058" y="2125509"/>
                  <a:pt x="7159118" y="2125509"/>
                </a:cubicBezTo>
                <a:cubicBezTo>
                  <a:pt x="7159118" y="2125509"/>
                  <a:pt x="7160884" y="2123744"/>
                  <a:pt x="7164414" y="2120213"/>
                </a:cubicBezTo>
                <a:cubicBezTo>
                  <a:pt x="7167943" y="2116684"/>
                  <a:pt x="7166178" y="2114919"/>
                  <a:pt x="7159118" y="2114919"/>
                </a:cubicBezTo>
                <a:close/>
                <a:moveTo>
                  <a:pt x="6915539" y="2104328"/>
                </a:moveTo>
                <a:cubicBezTo>
                  <a:pt x="6915539" y="2104328"/>
                  <a:pt x="6917304" y="2104328"/>
                  <a:pt x="6920833" y="2104328"/>
                </a:cubicBezTo>
                <a:cubicBezTo>
                  <a:pt x="6924362" y="2104328"/>
                  <a:pt x="6926129" y="2107858"/>
                  <a:pt x="6926129" y="2114919"/>
                </a:cubicBezTo>
                <a:lnTo>
                  <a:pt x="6904948" y="2114919"/>
                </a:lnTo>
                <a:close/>
                <a:moveTo>
                  <a:pt x="4755094" y="2104328"/>
                </a:moveTo>
                <a:cubicBezTo>
                  <a:pt x="4762155" y="2104328"/>
                  <a:pt x="4765684" y="2107858"/>
                  <a:pt x="4765684" y="2114919"/>
                </a:cubicBezTo>
                <a:lnTo>
                  <a:pt x="4755094" y="2114919"/>
                </a:lnTo>
                <a:cubicBezTo>
                  <a:pt x="4755094" y="2107858"/>
                  <a:pt x="4755094" y="2104328"/>
                  <a:pt x="4755094" y="2104328"/>
                </a:cubicBezTo>
                <a:close/>
                <a:moveTo>
                  <a:pt x="3918452" y="2104328"/>
                </a:moveTo>
                <a:cubicBezTo>
                  <a:pt x="3918452" y="2104328"/>
                  <a:pt x="3925511" y="2106092"/>
                  <a:pt x="3939633" y="2109623"/>
                </a:cubicBezTo>
                <a:cubicBezTo>
                  <a:pt x="3953754" y="2113154"/>
                  <a:pt x="3960812" y="2118448"/>
                  <a:pt x="3960812" y="2125509"/>
                </a:cubicBezTo>
                <a:cubicBezTo>
                  <a:pt x="3946692" y="2118448"/>
                  <a:pt x="3937868" y="2114919"/>
                  <a:pt x="3934338" y="2114919"/>
                </a:cubicBezTo>
                <a:cubicBezTo>
                  <a:pt x="3930806" y="2114919"/>
                  <a:pt x="3927277" y="2113154"/>
                  <a:pt x="3923746" y="2109623"/>
                </a:cubicBezTo>
                <a:cubicBezTo>
                  <a:pt x="3920216" y="2106092"/>
                  <a:pt x="3918452" y="2104328"/>
                  <a:pt x="3918452" y="2104328"/>
                </a:cubicBezTo>
                <a:close/>
                <a:moveTo>
                  <a:pt x="8800632" y="2093738"/>
                </a:moveTo>
                <a:lnTo>
                  <a:pt x="8800632" y="2104328"/>
                </a:lnTo>
                <a:cubicBezTo>
                  <a:pt x="8800632" y="2104328"/>
                  <a:pt x="8797103" y="2104328"/>
                  <a:pt x="8790041" y="2104328"/>
                </a:cubicBezTo>
                <a:cubicBezTo>
                  <a:pt x="8790041" y="2097267"/>
                  <a:pt x="8793570" y="2093738"/>
                  <a:pt x="8800632" y="2093738"/>
                </a:cubicBezTo>
                <a:close/>
                <a:moveTo>
                  <a:pt x="7942808" y="2093738"/>
                </a:moveTo>
                <a:cubicBezTo>
                  <a:pt x="7949869" y="2093738"/>
                  <a:pt x="7953398" y="2093738"/>
                  <a:pt x="7953398" y="2093738"/>
                </a:cubicBezTo>
                <a:cubicBezTo>
                  <a:pt x="7953398" y="2093738"/>
                  <a:pt x="7953398" y="2097267"/>
                  <a:pt x="7953398" y="2104328"/>
                </a:cubicBezTo>
                <a:cubicBezTo>
                  <a:pt x="7946338" y="2104328"/>
                  <a:pt x="7941042" y="2102563"/>
                  <a:pt x="7937513" y="2099033"/>
                </a:cubicBezTo>
                <a:cubicBezTo>
                  <a:pt x="7933983" y="2095502"/>
                  <a:pt x="7935748" y="2093738"/>
                  <a:pt x="7942808" y="2093738"/>
                </a:cubicBezTo>
                <a:close/>
                <a:moveTo>
                  <a:pt x="7021443" y="2093738"/>
                </a:moveTo>
                <a:lnTo>
                  <a:pt x="7032033" y="2104328"/>
                </a:lnTo>
                <a:cubicBezTo>
                  <a:pt x="7032033" y="2104328"/>
                  <a:pt x="7028504" y="2104328"/>
                  <a:pt x="7021443" y="2104328"/>
                </a:cubicBezTo>
                <a:close/>
                <a:moveTo>
                  <a:pt x="6830814" y="2093738"/>
                </a:moveTo>
                <a:cubicBezTo>
                  <a:pt x="6837876" y="2093738"/>
                  <a:pt x="6841406" y="2093738"/>
                  <a:pt x="6841406" y="2093738"/>
                </a:cubicBezTo>
                <a:lnTo>
                  <a:pt x="6851996" y="2093738"/>
                </a:lnTo>
                <a:lnTo>
                  <a:pt x="6851996" y="2114919"/>
                </a:lnTo>
                <a:cubicBezTo>
                  <a:pt x="6844936" y="2107858"/>
                  <a:pt x="6837876" y="2104328"/>
                  <a:pt x="6830814" y="2104328"/>
                </a:cubicBezTo>
                <a:lnTo>
                  <a:pt x="6820224" y="2104328"/>
                </a:lnTo>
                <a:cubicBezTo>
                  <a:pt x="6820224" y="2097267"/>
                  <a:pt x="6823754" y="2093738"/>
                  <a:pt x="6830814" y="2093738"/>
                </a:cubicBezTo>
                <a:close/>
                <a:moveTo>
                  <a:pt x="5517604" y="2093738"/>
                </a:moveTo>
                <a:lnTo>
                  <a:pt x="5538785" y="2104328"/>
                </a:lnTo>
                <a:cubicBezTo>
                  <a:pt x="5545846" y="2104328"/>
                  <a:pt x="5551141" y="2104328"/>
                  <a:pt x="5554670" y="2104328"/>
                </a:cubicBezTo>
                <a:cubicBezTo>
                  <a:pt x="5558202" y="2104328"/>
                  <a:pt x="5559966" y="2107858"/>
                  <a:pt x="5559966" y="2114919"/>
                </a:cubicBezTo>
                <a:lnTo>
                  <a:pt x="5581147" y="2114919"/>
                </a:lnTo>
                <a:cubicBezTo>
                  <a:pt x="5581147" y="2121978"/>
                  <a:pt x="5602327" y="2129040"/>
                  <a:pt x="5644689" y="2136099"/>
                </a:cubicBezTo>
                <a:cubicBezTo>
                  <a:pt x="5644689" y="2136099"/>
                  <a:pt x="5648218" y="2136099"/>
                  <a:pt x="5655279" y="2136099"/>
                </a:cubicBezTo>
                <a:cubicBezTo>
                  <a:pt x="5662340" y="2136099"/>
                  <a:pt x="5665870" y="2137863"/>
                  <a:pt x="5665870" y="2141394"/>
                </a:cubicBezTo>
                <a:cubicBezTo>
                  <a:pt x="5665870" y="2144925"/>
                  <a:pt x="5667635" y="2146690"/>
                  <a:pt x="5671166" y="2146690"/>
                </a:cubicBezTo>
                <a:cubicBezTo>
                  <a:pt x="5674695" y="2146690"/>
                  <a:pt x="5679991" y="2146690"/>
                  <a:pt x="5687051" y="2146690"/>
                </a:cubicBezTo>
                <a:cubicBezTo>
                  <a:pt x="5708232" y="2153750"/>
                  <a:pt x="5732943" y="2160811"/>
                  <a:pt x="5761183" y="2167871"/>
                </a:cubicBezTo>
                <a:cubicBezTo>
                  <a:pt x="5803545" y="2181992"/>
                  <a:pt x="5824726" y="2185521"/>
                  <a:pt x="5824726" y="2178461"/>
                </a:cubicBezTo>
                <a:cubicBezTo>
                  <a:pt x="5824726" y="2171400"/>
                  <a:pt x="5822962" y="2167871"/>
                  <a:pt x="5819430" y="2167871"/>
                </a:cubicBezTo>
                <a:cubicBezTo>
                  <a:pt x="5815901" y="2167871"/>
                  <a:pt x="5814135" y="2166106"/>
                  <a:pt x="5814135" y="2162575"/>
                </a:cubicBezTo>
                <a:cubicBezTo>
                  <a:pt x="5814135" y="2159044"/>
                  <a:pt x="5810606" y="2160811"/>
                  <a:pt x="5803545" y="2167871"/>
                </a:cubicBezTo>
                <a:lnTo>
                  <a:pt x="5792954" y="2167871"/>
                </a:lnTo>
                <a:lnTo>
                  <a:pt x="5782364" y="2157280"/>
                </a:lnTo>
                <a:cubicBezTo>
                  <a:pt x="5775304" y="2164340"/>
                  <a:pt x="5768244" y="2166106"/>
                  <a:pt x="5761183" y="2162575"/>
                </a:cubicBezTo>
                <a:cubicBezTo>
                  <a:pt x="5754124" y="2159044"/>
                  <a:pt x="5747064" y="2157280"/>
                  <a:pt x="5740002" y="2157280"/>
                </a:cubicBezTo>
                <a:cubicBezTo>
                  <a:pt x="5704702" y="2150221"/>
                  <a:pt x="5679991" y="2139629"/>
                  <a:pt x="5665870" y="2125509"/>
                </a:cubicBezTo>
                <a:lnTo>
                  <a:pt x="5665870" y="2114919"/>
                </a:lnTo>
                <a:lnTo>
                  <a:pt x="5655279" y="2114919"/>
                </a:lnTo>
                <a:cubicBezTo>
                  <a:pt x="5662340" y="2121978"/>
                  <a:pt x="5665870" y="2125509"/>
                  <a:pt x="5665870" y="2125509"/>
                </a:cubicBezTo>
                <a:cubicBezTo>
                  <a:pt x="5658810" y="2125509"/>
                  <a:pt x="5648218" y="2121978"/>
                  <a:pt x="5634099" y="2114919"/>
                </a:cubicBezTo>
                <a:cubicBezTo>
                  <a:pt x="5641160" y="2114919"/>
                  <a:pt x="5644689" y="2114919"/>
                  <a:pt x="5644689" y="2114919"/>
                </a:cubicBezTo>
                <a:lnTo>
                  <a:pt x="5644689" y="2104328"/>
                </a:lnTo>
                <a:cubicBezTo>
                  <a:pt x="5644689" y="2104328"/>
                  <a:pt x="5642924" y="2104328"/>
                  <a:pt x="5639394" y="2104328"/>
                </a:cubicBezTo>
                <a:cubicBezTo>
                  <a:pt x="5635864" y="2104328"/>
                  <a:pt x="5634099" y="2107858"/>
                  <a:pt x="5634099" y="2114919"/>
                </a:cubicBezTo>
                <a:lnTo>
                  <a:pt x="5581147" y="2114919"/>
                </a:lnTo>
                <a:lnTo>
                  <a:pt x="5549375" y="2093738"/>
                </a:lnTo>
                <a:cubicBezTo>
                  <a:pt x="5535256" y="2093738"/>
                  <a:pt x="5526429" y="2093738"/>
                  <a:pt x="5522900" y="2093738"/>
                </a:cubicBezTo>
                <a:cubicBezTo>
                  <a:pt x="5519370" y="2093738"/>
                  <a:pt x="5517604" y="2093738"/>
                  <a:pt x="5517604" y="2093738"/>
                </a:cubicBezTo>
                <a:close/>
                <a:moveTo>
                  <a:pt x="4331478" y="2093738"/>
                </a:moveTo>
                <a:lnTo>
                  <a:pt x="4331478" y="2104328"/>
                </a:lnTo>
                <a:lnTo>
                  <a:pt x="4342068" y="2104328"/>
                </a:lnTo>
                <a:cubicBezTo>
                  <a:pt x="4342068" y="2104328"/>
                  <a:pt x="4338538" y="2100798"/>
                  <a:pt x="4331478" y="2093738"/>
                </a:cubicBezTo>
                <a:close/>
                <a:moveTo>
                  <a:pt x="8091075" y="2083146"/>
                </a:moveTo>
                <a:cubicBezTo>
                  <a:pt x="8091075" y="2090207"/>
                  <a:pt x="8091075" y="2093738"/>
                  <a:pt x="8091075" y="2093738"/>
                </a:cubicBezTo>
                <a:lnTo>
                  <a:pt x="8080483" y="2093738"/>
                </a:lnTo>
                <a:close/>
                <a:moveTo>
                  <a:pt x="7911038" y="2083146"/>
                </a:moveTo>
                <a:lnTo>
                  <a:pt x="7921627" y="2083146"/>
                </a:lnTo>
                <a:cubicBezTo>
                  <a:pt x="7921627" y="2083146"/>
                  <a:pt x="7923393" y="2083146"/>
                  <a:pt x="7926923" y="2083146"/>
                </a:cubicBezTo>
                <a:cubicBezTo>
                  <a:pt x="7930452" y="2083146"/>
                  <a:pt x="7928688" y="2086677"/>
                  <a:pt x="7921627" y="2093738"/>
                </a:cubicBezTo>
                <a:cubicBezTo>
                  <a:pt x="7921627" y="2086677"/>
                  <a:pt x="7918098" y="2083146"/>
                  <a:pt x="7911038" y="2083146"/>
                </a:cubicBezTo>
                <a:close/>
                <a:moveTo>
                  <a:pt x="7466240" y="2083146"/>
                </a:moveTo>
                <a:lnTo>
                  <a:pt x="7476830" y="2083146"/>
                </a:lnTo>
                <a:lnTo>
                  <a:pt x="7476830" y="2093738"/>
                </a:lnTo>
                <a:close/>
                <a:moveTo>
                  <a:pt x="7032033" y="2083146"/>
                </a:moveTo>
                <a:lnTo>
                  <a:pt x="7042622" y="2083146"/>
                </a:lnTo>
                <a:lnTo>
                  <a:pt x="7042622" y="2093738"/>
                </a:lnTo>
                <a:close/>
                <a:moveTo>
                  <a:pt x="6566054" y="2083146"/>
                </a:moveTo>
                <a:lnTo>
                  <a:pt x="6555464" y="2093738"/>
                </a:lnTo>
                <a:cubicBezTo>
                  <a:pt x="6562525" y="2093738"/>
                  <a:pt x="6566054" y="2093738"/>
                  <a:pt x="6566054" y="2093738"/>
                </a:cubicBezTo>
                <a:cubicBezTo>
                  <a:pt x="6566054" y="2086677"/>
                  <a:pt x="6566054" y="2083146"/>
                  <a:pt x="6566054" y="2083146"/>
                </a:cubicBezTo>
                <a:close/>
                <a:moveTo>
                  <a:pt x="5702936" y="2083146"/>
                </a:moveTo>
                <a:cubicBezTo>
                  <a:pt x="5692346" y="2083146"/>
                  <a:pt x="5687051" y="2086677"/>
                  <a:pt x="5687051" y="2093738"/>
                </a:cubicBezTo>
                <a:lnTo>
                  <a:pt x="5697641" y="2104328"/>
                </a:lnTo>
                <a:cubicBezTo>
                  <a:pt x="5704702" y="2104328"/>
                  <a:pt x="5711762" y="2104328"/>
                  <a:pt x="5718822" y="2104328"/>
                </a:cubicBezTo>
                <a:cubicBezTo>
                  <a:pt x="5725882" y="2097267"/>
                  <a:pt x="5727647" y="2091973"/>
                  <a:pt x="5724116" y="2088442"/>
                </a:cubicBezTo>
                <a:cubicBezTo>
                  <a:pt x="5720587" y="2084911"/>
                  <a:pt x="5713526" y="2083146"/>
                  <a:pt x="5702936" y="2083146"/>
                </a:cubicBezTo>
                <a:close/>
                <a:moveTo>
                  <a:pt x="4808046" y="2083146"/>
                </a:moveTo>
                <a:cubicBezTo>
                  <a:pt x="4822167" y="2083146"/>
                  <a:pt x="4829228" y="2084911"/>
                  <a:pt x="4829228" y="2088442"/>
                </a:cubicBezTo>
                <a:cubicBezTo>
                  <a:pt x="4829228" y="2091973"/>
                  <a:pt x="4832757" y="2093738"/>
                  <a:pt x="4839818" y="2093738"/>
                </a:cubicBezTo>
                <a:lnTo>
                  <a:pt x="4797456" y="2093738"/>
                </a:lnTo>
                <a:close/>
                <a:moveTo>
                  <a:pt x="4765684" y="2083146"/>
                </a:moveTo>
                <a:lnTo>
                  <a:pt x="4776276" y="2083146"/>
                </a:lnTo>
                <a:lnTo>
                  <a:pt x="4765684" y="2093738"/>
                </a:lnTo>
                <a:cubicBezTo>
                  <a:pt x="4758624" y="2093738"/>
                  <a:pt x="4755094" y="2091973"/>
                  <a:pt x="4755094" y="2088442"/>
                </a:cubicBezTo>
                <a:cubicBezTo>
                  <a:pt x="4755094" y="2084911"/>
                  <a:pt x="4758624" y="2083146"/>
                  <a:pt x="4765684" y="2083146"/>
                </a:cubicBezTo>
                <a:close/>
                <a:moveTo>
                  <a:pt x="4628010" y="2083146"/>
                </a:moveTo>
                <a:lnTo>
                  <a:pt x="4638599" y="2093738"/>
                </a:lnTo>
                <a:cubicBezTo>
                  <a:pt x="4631539" y="2093738"/>
                  <a:pt x="4628010" y="2093738"/>
                  <a:pt x="4628010" y="2093738"/>
                </a:cubicBezTo>
                <a:cubicBezTo>
                  <a:pt x="4628010" y="2086677"/>
                  <a:pt x="4628010" y="2083146"/>
                  <a:pt x="4628010" y="2083146"/>
                </a:cubicBezTo>
                <a:close/>
                <a:moveTo>
                  <a:pt x="4328830" y="2080169"/>
                </a:moveTo>
                <a:cubicBezTo>
                  <a:pt x="4344715" y="2079506"/>
                  <a:pt x="4352658" y="2085795"/>
                  <a:pt x="4352658" y="2099033"/>
                </a:cubicBezTo>
                <a:cubicBezTo>
                  <a:pt x="4352658" y="2116684"/>
                  <a:pt x="4363249" y="2121978"/>
                  <a:pt x="4384430" y="2114919"/>
                </a:cubicBezTo>
                <a:cubicBezTo>
                  <a:pt x="4391490" y="2107858"/>
                  <a:pt x="4412670" y="2107858"/>
                  <a:pt x="4447972" y="2114919"/>
                </a:cubicBezTo>
                <a:cubicBezTo>
                  <a:pt x="4469154" y="2129040"/>
                  <a:pt x="4490334" y="2139629"/>
                  <a:pt x="4511514" y="2146690"/>
                </a:cubicBezTo>
                <a:lnTo>
                  <a:pt x="4553876" y="2167871"/>
                </a:lnTo>
                <a:lnTo>
                  <a:pt x="4585647" y="2178461"/>
                </a:lnTo>
                <a:cubicBezTo>
                  <a:pt x="4635070" y="2178461"/>
                  <a:pt x="4659780" y="2185521"/>
                  <a:pt x="4659780" y="2199642"/>
                </a:cubicBezTo>
                <a:cubicBezTo>
                  <a:pt x="4659780" y="2206702"/>
                  <a:pt x="4631539" y="2203173"/>
                  <a:pt x="4575058" y="2189051"/>
                </a:cubicBezTo>
                <a:cubicBezTo>
                  <a:pt x="4440912" y="2146690"/>
                  <a:pt x="4363249" y="2125509"/>
                  <a:pt x="4342068" y="2125509"/>
                </a:cubicBezTo>
                <a:cubicBezTo>
                  <a:pt x="4313826" y="2125509"/>
                  <a:pt x="4299706" y="2118448"/>
                  <a:pt x="4299706" y="2104328"/>
                </a:cubicBezTo>
                <a:cubicBezTo>
                  <a:pt x="4292647" y="2104328"/>
                  <a:pt x="4289116" y="2104328"/>
                  <a:pt x="4289116" y="2104328"/>
                </a:cubicBezTo>
                <a:cubicBezTo>
                  <a:pt x="4282056" y="2104328"/>
                  <a:pt x="4278526" y="2100798"/>
                  <a:pt x="4278526" y="2093738"/>
                </a:cubicBezTo>
                <a:lnTo>
                  <a:pt x="4289116" y="2093738"/>
                </a:lnTo>
                <a:cubicBezTo>
                  <a:pt x="4296176" y="2093738"/>
                  <a:pt x="4303237" y="2090207"/>
                  <a:pt x="4310297" y="2083146"/>
                </a:cubicBezTo>
                <a:cubicBezTo>
                  <a:pt x="4317358" y="2081382"/>
                  <a:pt x="4323536" y="2080390"/>
                  <a:pt x="4328830" y="2080169"/>
                </a:cubicBezTo>
                <a:close/>
                <a:moveTo>
                  <a:pt x="7529782" y="2072557"/>
                </a:moveTo>
                <a:lnTo>
                  <a:pt x="7540374" y="2083146"/>
                </a:lnTo>
                <a:cubicBezTo>
                  <a:pt x="7540374" y="2083146"/>
                  <a:pt x="7536842" y="2083146"/>
                  <a:pt x="7529782" y="2083146"/>
                </a:cubicBezTo>
                <a:close/>
                <a:moveTo>
                  <a:pt x="7370926" y="2072557"/>
                </a:moveTo>
                <a:lnTo>
                  <a:pt x="7381516" y="2072557"/>
                </a:lnTo>
                <a:cubicBezTo>
                  <a:pt x="7381516" y="2079617"/>
                  <a:pt x="7377986" y="2083146"/>
                  <a:pt x="7370926" y="2083146"/>
                </a:cubicBezTo>
                <a:cubicBezTo>
                  <a:pt x="7370926" y="2090207"/>
                  <a:pt x="7372692" y="2093738"/>
                  <a:pt x="7376222" y="2093738"/>
                </a:cubicBezTo>
                <a:cubicBezTo>
                  <a:pt x="7379751" y="2093738"/>
                  <a:pt x="7385047" y="2093738"/>
                  <a:pt x="7392107" y="2093738"/>
                </a:cubicBezTo>
                <a:cubicBezTo>
                  <a:pt x="7399168" y="2093738"/>
                  <a:pt x="7406226" y="2095502"/>
                  <a:pt x="7413288" y="2099033"/>
                </a:cubicBezTo>
                <a:cubicBezTo>
                  <a:pt x="7420348" y="2102563"/>
                  <a:pt x="7423878" y="2104328"/>
                  <a:pt x="7423878" y="2104328"/>
                </a:cubicBezTo>
                <a:lnTo>
                  <a:pt x="7413288" y="2114919"/>
                </a:lnTo>
                <a:lnTo>
                  <a:pt x="7392107" y="2104328"/>
                </a:lnTo>
                <a:cubicBezTo>
                  <a:pt x="7370926" y="2104328"/>
                  <a:pt x="7356806" y="2104328"/>
                  <a:pt x="7349745" y="2104328"/>
                </a:cubicBezTo>
                <a:lnTo>
                  <a:pt x="7349745" y="2093738"/>
                </a:lnTo>
                <a:lnTo>
                  <a:pt x="7360336" y="2083146"/>
                </a:lnTo>
                <a:cubicBezTo>
                  <a:pt x="7360336" y="2083146"/>
                  <a:pt x="7363866" y="2079617"/>
                  <a:pt x="7370926" y="2072557"/>
                </a:cubicBezTo>
                <a:close/>
                <a:moveTo>
                  <a:pt x="7296793" y="2072557"/>
                </a:moveTo>
                <a:cubicBezTo>
                  <a:pt x="7310914" y="2079617"/>
                  <a:pt x="7319740" y="2083146"/>
                  <a:pt x="7323270" y="2083146"/>
                </a:cubicBezTo>
                <a:cubicBezTo>
                  <a:pt x="7326799" y="2083146"/>
                  <a:pt x="7328564" y="2086677"/>
                  <a:pt x="7328564" y="2093738"/>
                </a:cubicBezTo>
                <a:lnTo>
                  <a:pt x="7307384" y="2083146"/>
                </a:lnTo>
                <a:close/>
                <a:moveTo>
                  <a:pt x="6195390" y="2072557"/>
                </a:moveTo>
                <a:lnTo>
                  <a:pt x="6184800" y="2104328"/>
                </a:lnTo>
                <a:lnTo>
                  <a:pt x="6195390" y="2114919"/>
                </a:lnTo>
                <a:cubicBezTo>
                  <a:pt x="6195390" y="2107858"/>
                  <a:pt x="6198920" y="2104328"/>
                  <a:pt x="6205980" y="2104328"/>
                </a:cubicBezTo>
                <a:cubicBezTo>
                  <a:pt x="6205980" y="2097267"/>
                  <a:pt x="6205980" y="2090207"/>
                  <a:pt x="6205980" y="2083146"/>
                </a:cubicBezTo>
                <a:cubicBezTo>
                  <a:pt x="6198920" y="2083146"/>
                  <a:pt x="6195390" y="2079617"/>
                  <a:pt x="6195390" y="2072557"/>
                </a:cubicBezTo>
                <a:close/>
                <a:moveTo>
                  <a:pt x="5655279" y="2072557"/>
                </a:moveTo>
                <a:cubicBezTo>
                  <a:pt x="5655279" y="2079617"/>
                  <a:pt x="5657045" y="2084911"/>
                  <a:pt x="5660574" y="2088442"/>
                </a:cubicBezTo>
                <a:cubicBezTo>
                  <a:pt x="5664106" y="2091973"/>
                  <a:pt x="5665870" y="2091973"/>
                  <a:pt x="5665870" y="2088442"/>
                </a:cubicBezTo>
                <a:cubicBezTo>
                  <a:pt x="5665870" y="2084911"/>
                  <a:pt x="5665870" y="2079617"/>
                  <a:pt x="5665870" y="2072557"/>
                </a:cubicBezTo>
                <a:cubicBezTo>
                  <a:pt x="5665870" y="2072557"/>
                  <a:pt x="5662340" y="2072557"/>
                  <a:pt x="5655279" y="2072557"/>
                </a:cubicBezTo>
                <a:close/>
                <a:moveTo>
                  <a:pt x="7567510" y="2069248"/>
                </a:moveTo>
                <a:cubicBezTo>
                  <a:pt x="7568834" y="2069688"/>
                  <a:pt x="7570380" y="2070792"/>
                  <a:pt x="7572144" y="2072557"/>
                </a:cubicBezTo>
                <a:lnTo>
                  <a:pt x="7593326" y="2083146"/>
                </a:lnTo>
                <a:cubicBezTo>
                  <a:pt x="7600386" y="2083146"/>
                  <a:pt x="7605682" y="2083146"/>
                  <a:pt x="7609211" y="2083146"/>
                </a:cubicBezTo>
                <a:cubicBezTo>
                  <a:pt x="7612740" y="2083146"/>
                  <a:pt x="7614505" y="2083146"/>
                  <a:pt x="7614505" y="2083146"/>
                </a:cubicBezTo>
                <a:cubicBezTo>
                  <a:pt x="7614505" y="2090207"/>
                  <a:pt x="7618034" y="2093738"/>
                  <a:pt x="7625096" y="2093738"/>
                </a:cubicBezTo>
                <a:cubicBezTo>
                  <a:pt x="7632156" y="2093738"/>
                  <a:pt x="7635686" y="2090207"/>
                  <a:pt x="7635686" y="2083146"/>
                </a:cubicBezTo>
                <a:lnTo>
                  <a:pt x="7646278" y="2083146"/>
                </a:lnTo>
                <a:lnTo>
                  <a:pt x="7656867" y="2093738"/>
                </a:lnTo>
                <a:lnTo>
                  <a:pt x="7667457" y="2093738"/>
                </a:lnTo>
                <a:cubicBezTo>
                  <a:pt x="7667457" y="2100798"/>
                  <a:pt x="7670986" y="2104328"/>
                  <a:pt x="7678048" y="2104328"/>
                </a:cubicBezTo>
                <a:cubicBezTo>
                  <a:pt x="7685108" y="2104328"/>
                  <a:pt x="7688638" y="2107858"/>
                  <a:pt x="7688638" y="2114919"/>
                </a:cubicBezTo>
                <a:cubicBezTo>
                  <a:pt x="7688638" y="2121978"/>
                  <a:pt x="7692168" y="2125509"/>
                  <a:pt x="7699230" y="2125509"/>
                </a:cubicBezTo>
                <a:cubicBezTo>
                  <a:pt x="7706290" y="2125509"/>
                  <a:pt x="7706290" y="2121978"/>
                  <a:pt x="7699230" y="2114919"/>
                </a:cubicBezTo>
                <a:lnTo>
                  <a:pt x="7709820" y="2114919"/>
                </a:lnTo>
                <a:cubicBezTo>
                  <a:pt x="7716880" y="2121978"/>
                  <a:pt x="7720409" y="2125509"/>
                  <a:pt x="7720409" y="2125509"/>
                </a:cubicBezTo>
                <a:cubicBezTo>
                  <a:pt x="7720409" y="2132569"/>
                  <a:pt x="7720409" y="2136099"/>
                  <a:pt x="7720409" y="2136099"/>
                </a:cubicBezTo>
                <a:cubicBezTo>
                  <a:pt x="7720409" y="2136099"/>
                  <a:pt x="7723940" y="2136099"/>
                  <a:pt x="7731000" y="2136099"/>
                </a:cubicBezTo>
                <a:cubicBezTo>
                  <a:pt x="7731000" y="2136099"/>
                  <a:pt x="7731000" y="2137863"/>
                  <a:pt x="7731000" y="2141394"/>
                </a:cubicBezTo>
                <a:cubicBezTo>
                  <a:pt x="7731000" y="2144925"/>
                  <a:pt x="7729234" y="2146690"/>
                  <a:pt x="7725704" y="2146690"/>
                </a:cubicBezTo>
                <a:cubicBezTo>
                  <a:pt x="7722175" y="2146690"/>
                  <a:pt x="7720409" y="2146690"/>
                  <a:pt x="7720409" y="2146690"/>
                </a:cubicBezTo>
                <a:cubicBezTo>
                  <a:pt x="7720409" y="2146690"/>
                  <a:pt x="7716880" y="2150221"/>
                  <a:pt x="7709820" y="2157280"/>
                </a:cubicBezTo>
                <a:lnTo>
                  <a:pt x="7699230" y="2146690"/>
                </a:lnTo>
                <a:cubicBezTo>
                  <a:pt x="7678048" y="2118448"/>
                  <a:pt x="7667457" y="2107858"/>
                  <a:pt x="7667457" y="2114919"/>
                </a:cubicBezTo>
                <a:cubicBezTo>
                  <a:pt x="7667457" y="2121978"/>
                  <a:pt x="7670986" y="2125509"/>
                  <a:pt x="7678048" y="2125509"/>
                </a:cubicBezTo>
                <a:cubicBezTo>
                  <a:pt x="7670986" y="2125509"/>
                  <a:pt x="7663928" y="2125509"/>
                  <a:pt x="7656867" y="2125509"/>
                </a:cubicBezTo>
                <a:lnTo>
                  <a:pt x="7646278" y="2136099"/>
                </a:lnTo>
                <a:cubicBezTo>
                  <a:pt x="7653338" y="2136099"/>
                  <a:pt x="7656867" y="2137863"/>
                  <a:pt x="7656867" y="2141394"/>
                </a:cubicBezTo>
                <a:cubicBezTo>
                  <a:pt x="7656867" y="2144925"/>
                  <a:pt x="7653338" y="2150221"/>
                  <a:pt x="7646278" y="2157280"/>
                </a:cubicBezTo>
                <a:lnTo>
                  <a:pt x="7635686" y="2167871"/>
                </a:lnTo>
                <a:lnTo>
                  <a:pt x="7646278" y="2167871"/>
                </a:lnTo>
                <a:cubicBezTo>
                  <a:pt x="7660396" y="2167871"/>
                  <a:pt x="7669223" y="2166106"/>
                  <a:pt x="7672752" y="2162575"/>
                </a:cubicBezTo>
                <a:cubicBezTo>
                  <a:pt x="7676282" y="2159044"/>
                  <a:pt x="7678048" y="2167871"/>
                  <a:pt x="7678048" y="2189051"/>
                </a:cubicBezTo>
                <a:cubicBezTo>
                  <a:pt x="7678048" y="2210232"/>
                  <a:pt x="7681578" y="2220823"/>
                  <a:pt x="7688638" y="2220823"/>
                </a:cubicBezTo>
                <a:lnTo>
                  <a:pt x="7667457" y="2231413"/>
                </a:lnTo>
                <a:lnTo>
                  <a:pt x="7646278" y="2242004"/>
                </a:lnTo>
                <a:cubicBezTo>
                  <a:pt x="7653338" y="2242004"/>
                  <a:pt x="7656867" y="2243769"/>
                  <a:pt x="7656867" y="2247298"/>
                </a:cubicBezTo>
                <a:cubicBezTo>
                  <a:pt x="7656867" y="2250829"/>
                  <a:pt x="7656867" y="2252594"/>
                  <a:pt x="7656867" y="2252594"/>
                </a:cubicBezTo>
                <a:cubicBezTo>
                  <a:pt x="7656867" y="2252594"/>
                  <a:pt x="7653338" y="2252594"/>
                  <a:pt x="7646278" y="2252594"/>
                </a:cubicBezTo>
                <a:cubicBezTo>
                  <a:pt x="7639216" y="2252594"/>
                  <a:pt x="7635686" y="2252594"/>
                  <a:pt x="7635686" y="2252594"/>
                </a:cubicBezTo>
                <a:cubicBezTo>
                  <a:pt x="7635686" y="2252594"/>
                  <a:pt x="7632156" y="2252594"/>
                  <a:pt x="7625096" y="2252594"/>
                </a:cubicBezTo>
                <a:cubicBezTo>
                  <a:pt x="7618034" y="2252594"/>
                  <a:pt x="7610976" y="2252594"/>
                  <a:pt x="7603915" y="2252594"/>
                </a:cubicBezTo>
                <a:cubicBezTo>
                  <a:pt x="7582734" y="2245533"/>
                  <a:pt x="7568615" y="2242004"/>
                  <a:pt x="7561553" y="2242004"/>
                </a:cubicBezTo>
                <a:lnTo>
                  <a:pt x="7550963" y="2231413"/>
                </a:lnTo>
                <a:lnTo>
                  <a:pt x="7561553" y="2231413"/>
                </a:lnTo>
                <a:cubicBezTo>
                  <a:pt x="7568615" y="2231413"/>
                  <a:pt x="7580970" y="2233177"/>
                  <a:pt x="7598620" y="2236708"/>
                </a:cubicBezTo>
                <a:cubicBezTo>
                  <a:pt x="7616271" y="2240238"/>
                  <a:pt x="7628626" y="2238473"/>
                  <a:pt x="7635686" y="2231413"/>
                </a:cubicBezTo>
                <a:lnTo>
                  <a:pt x="7635686" y="2220823"/>
                </a:lnTo>
                <a:lnTo>
                  <a:pt x="7646278" y="2220823"/>
                </a:lnTo>
                <a:lnTo>
                  <a:pt x="7656867" y="2210232"/>
                </a:lnTo>
                <a:lnTo>
                  <a:pt x="7635686" y="2199642"/>
                </a:lnTo>
                <a:cubicBezTo>
                  <a:pt x="7628626" y="2192581"/>
                  <a:pt x="7618034" y="2190817"/>
                  <a:pt x="7603915" y="2194346"/>
                </a:cubicBezTo>
                <a:cubicBezTo>
                  <a:pt x="7589794" y="2197877"/>
                  <a:pt x="7580970" y="2196111"/>
                  <a:pt x="7577438" y="2189051"/>
                </a:cubicBezTo>
                <a:cubicBezTo>
                  <a:pt x="7573909" y="2181992"/>
                  <a:pt x="7572144" y="2178461"/>
                  <a:pt x="7572144" y="2178461"/>
                </a:cubicBezTo>
                <a:lnTo>
                  <a:pt x="7572144" y="2189051"/>
                </a:lnTo>
                <a:cubicBezTo>
                  <a:pt x="7579204" y="2196111"/>
                  <a:pt x="7579204" y="2203173"/>
                  <a:pt x="7572144" y="2210232"/>
                </a:cubicBezTo>
                <a:cubicBezTo>
                  <a:pt x="7572144" y="2210232"/>
                  <a:pt x="7570378" y="2210232"/>
                  <a:pt x="7566848" y="2210232"/>
                </a:cubicBezTo>
                <a:cubicBezTo>
                  <a:pt x="7563319" y="2210232"/>
                  <a:pt x="7561553" y="2206702"/>
                  <a:pt x="7561553" y="2199642"/>
                </a:cubicBezTo>
                <a:cubicBezTo>
                  <a:pt x="7561553" y="2192581"/>
                  <a:pt x="7559788" y="2189051"/>
                  <a:pt x="7556259" y="2189051"/>
                </a:cubicBezTo>
                <a:cubicBezTo>
                  <a:pt x="7552730" y="2189051"/>
                  <a:pt x="7547434" y="2187286"/>
                  <a:pt x="7540374" y="2183756"/>
                </a:cubicBezTo>
                <a:cubicBezTo>
                  <a:pt x="7533312" y="2180225"/>
                  <a:pt x="7519192" y="2178461"/>
                  <a:pt x="7498011" y="2178461"/>
                </a:cubicBezTo>
                <a:lnTo>
                  <a:pt x="7423878" y="2157280"/>
                </a:lnTo>
                <a:cubicBezTo>
                  <a:pt x="7416818" y="2157280"/>
                  <a:pt x="7411522" y="2157280"/>
                  <a:pt x="7407992" y="2157280"/>
                </a:cubicBezTo>
                <a:cubicBezTo>
                  <a:pt x="7404463" y="2157280"/>
                  <a:pt x="7402697" y="2153750"/>
                  <a:pt x="7402697" y="2146690"/>
                </a:cubicBezTo>
                <a:cubicBezTo>
                  <a:pt x="7402697" y="2139629"/>
                  <a:pt x="7406226" y="2136099"/>
                  <a:pt x="7413288" y="2136099"/>
                </a:cubicBezTo>
                <a:cubicBezTo>
                  <a:pt x="7420348" y="2136099"/>
                  <a:pt x="7423878" y="2136099"/>
                  <a:pt x="7423878" y="2136099"/>
                </a:cubicBezTo>
                <a:cubicBezTo>
                  <a:pt x="7416818" y="2129040"/>
                  <a:pt x="7416818" y="2125509"/>
                  <a:pt x="7423878" y="2125509"/>
                </a:cubicBezTo>
                <a:cubicBezTo>
                  <a:pt x="7437999" y="2118448"/>
                  <a:pt x="7445059" y="2121978"/>
                  <a:pt x="7445059" y="2136099"/>
                </a:cubicBezTo>
                <a:cubicBezTo>
                  <a:pt x="7445059" y="2136099"/>
                  <a:pt x="7441530" y="2136099"/>
                  <a:pt x="7434468" y="2136099"/>
                </a:cubicBezTo>
                <a:cubicBezTo>
                  <a:pt x="7427408" y="2136099"/>
                  <a:pt x="7423878" y="2139629"/>
                  <a:pt x="7423878" y="2146690"/>
                </a:cubicBezTo>
                <a:lnTo>
                  <a:pt x="7468888" y="2146690"/>
                </a:lnTo>
                <a:lnTo>
                  <a:pt x="7487420" y="2146690"/>
                </a:lnTo>
                <a:lnTo>
                  <a:pt x="7487420" y="2125509"/>
                </a:lnTo>
                <a:lnTo>
                  <a:pt x="7508601" y="2125509"/>
                </a:lnTo>
                <a:lnTo>
                  <a:pt x="7508601" y="2114919"/>
                </a:lnTo>
                <a:lnTo>
                  <a:pt x="7498011" y="2104328"/>
                </a:lnTo>
                <a:lnTo>
                  <a:pt x="7508601" y="2104328"/>
                </a:lnTo>
                <a:lnTo>
                  <a:pt x="7519192" y="2104328"/>
                </a:lnTo>
                <a:cubicBezTo>
                  <a:pt x="7519192" y="2111388"/>
                  <a:pt x="7520957" y="2118448"/>
                  <a:pt x="7524486" y="2125509"/>
                </a:cubicBezTo>
                <a:cubicBezTo>
                  <a:pt x="7528016" y="2132569"/>
                  <a:pt x="7531548" y="2134334"/>
                  <a:pt x="7535078" y="2130804"/>
                </a:cubicBezTo>
                <a:cubicBezTo>
                  <a:pt x="7538607" y="2127273"/>
                  <a:pt x="7540374" y="2121978"/>
                  <a:pt x="7540374" y="2114919"/>
                </a:cubicBezTo>
                <a:lnTo>
                  <a:pt x="7561553" y="2125509"/>
                </a:lnTo>
                <a:cubicBezTo>
                  <a:pt x="7582734" y="2139629"/>
                  <a:pt x="7596855" y="2143159"/>
                  <a:pt x="7603915" y="2136099"/>
                </a:cubicBezTo>
                <a:cubicBezTo>
                  <a:pt x="7603915" y="2129040"/>
                  <a:pt x="7603915" y="2125509"/>
                  <a:pt x="7603915" y="2125509"/>
                </a:cubicBezTo>
                <a:lnTo>
                  <a:pt x="7603915" y="2114919"/>
                </a:lnTo>
                <a:cubicBezTo>
                  <a:pt x="7610976" y="2121978"/>
                  <a:pt x="7618034" y="2123744"/>
                  <a:pt x="7625096" y="2120213"/>
                </a:cubicBezTo>
                <a:cubicBezTo>
                  <a:pt x="7632156" y="2116684"/>
                  <a:pt x="7633922" y="2113154"/>
                  <a:pt x="7630390" y="2109623"/>
                </a:cubicBezTo>
                <a:cubicBezTo>
                  <a:pt x="7626861" y="2106092"/>
                  <a:pt x="7621567" y="2104328"/>
                  <a:pt x="7614505" y="2104328"/>
                </a:cubicBezTo>
                <a:cubicBezTo>
                  <a:pt x="7607444" y="2104328"/>
                  <a:pt x="7602149" y="2102563"/>
                  <a:pt x="7598620" y="2099033"/>
                </a:cubicBezTo>
                <a:cubicBezTo>
                  <a:pt x="7595090" y="2095502"/>
                  <a:pt x="7593326" y="2093738"/>
                  <a:pt x="7593326" y="2093738"/>
                </a:cubicBezTo>
                <a:cubicBezTo>
                  <a:pt x="7579204" y="2086677"/>
                  <a:pt x="7568615" y="2083146"/>
                  <a:pt x="7561553" y="2083146"/>
                </a:cubicBezTo>
                <a:cubicBezTo>
                  <a:pt x="7561553" y="2072557"/>
                  <a:pt x="7563540" y="2067923"/>
                  <a:pt x="7567510" y="2069248"/>
                </a:cubicBezTo>
                <a:close/>
                <a:moveTo>
                  <a:pt x="7413288" y="2067261"/>
                </a:moveTo>
                <a:cubicBezTo>
                  <a:pt x="7415053" y="2067261"/>
                  <a:pt x="7416818" y="2069027"/>
                  <a:pt x="7418582" y="2072557"/>
                </a:cubicBezTo>
                <a:cubicBezTo>
                  <a:pt x="7422112" y="2079617"/>
                  <a:pt x="7420348" y="2083146"/>
                  <a:pt x="7413288" y="2083146"/>
                </a:cubicBezTo>
                <a:cubicBezTo>
                  <a:pt x="7406226" y="2083146"/>
                  <a:pt x="7404463" y="2079617"/>
                  <a:pt x="7407992" y="2072557"/>
                </a:cubicBezTo>
                <a:cubicBezTo>
                  <a:pt x="7409758" y="2069027"/>
                  <a:pt x="7411524" y="2067261"/>
                  <a:pt x="7413288" y="2067261"/>
                </a:cubicBezTo>
                <a:close/>
                <a:moveTo>
                  <a:pt x="7593326" y="2061967"/>
                </a:moveTo>
                <a:cubicBezTo>
                  <a:pt x="7600386" y="2061967"/>
                  <a:pt x="7603915" y="2061967"/>
                  <a:pt x="7603915" y="2061967"/>
                </a:cubicBezTo>
                <a:lnTo>
                  <a:pt x="7593326" y="2072557"/>
                </a:lnTo>
                <a:cubicBezTo>
                  <a:pt x="7593326" y="2072557"/>
                  <a:pt x="7593326" y="2069026"/>
                  <a:pt x="7593326" y="2061967"/>
                </a:cubicBezTo>
                <a:close/>
                <a:moveTo>
                  <a:pt x="7487420" y="2061967"/>
                </a:moveTo>
                <a:lnTo>
                  <a:pt x="7487420" y="2072557"/>
                </a:lnTo>
                <a:cubicBezTo>
                  <a:pt x="7480360" y="2072557"/>
                  <a:pt x="7476830" y="2072557"/>
                  <a:pt x="7476830" y="2072557"/>
                </a:cubicBezTo>
                <a:close/>
                <a:moveTo>
                  <a:pt x="6153028" y="2061967"/>
                </a:moveTo>
                <a:cubicBezTo>
                  <a:pt x="6145968" y="2061967"/>
                  <a:pt x="6138909" y="2065496"/>
                  <a:pt x="6131847" y="2072557"/>
                </a:cubicBezTo>
                <a:cubicBezTo>
                  <a:pt x="6138909" y="2072557"/>
                  <a:pt x="6144204" y="2072557"/>
                  <a:pt x="6147734" y="2072557"/>
                </a:cubicBezTo>
                <a:cubicBezTo>
                  <a:pt x="6151264" y="2072557"/>
                  <a:pt x="6153028" y="2072557"/>
                  <a:pt x="6153028" y="2072557"/>
                </a:cubicBezTo>
                <a:close/>
                <a:moveTo>
                  <a:pt x="4977492" y="2061967"/>
                </a:moveTo>
                <a:lnTo>
                  <a:pt x="4988084" y="2072557"/>
                </a:lnTo>
                <a:lnTo>
                  <a:pt x="4998674" y="2072557"/>
                </a:lnTo>
                <a:cubicBezTo>
                  <a:pt x="4991613" y="2065496"/>
                  <a:pt x="4988084" y="2061967"/>
                  <a:pt x="4988084" y="2061967"/>
                </a:cubicBezTo>
                <a:cubicBezTo>
                  <a:pt x="4988084" y="2061967"/>
                  <a:pt x="4984554" y="2061967"/>
                  <a:pt x="4977492" y="2061967"/>
                </a:cubicBezTo>
                <a:close/>
                <a:moveTo>
                  <a:pt x="7329889" y="2056671"/>
                </a:moveTo>
                <a:cubicBezTo>
                  <a:pt x="7330771" y="2056671"/>
                  <a:pt x="7332094" y="2058437"/>
                  <a:pt x="7333860" y="2061967"/>
                </a:cubicBezTo>
                <a:cubicBezTo>
                  <a:pt x="7337389" y="2069026"/>
                  <a:pt x="7342684" y="2070792"/>
                  <a:pt x="7349745" y="2067261"/>
                </a:cubicBezTo>
                <a:cubicBezTo>
                  <a:pt x="7356806" y="2063732"/>
                  <a:pt x="7360336" y="2065496"/>
                  <a:pt x="7360336" y="2072557"/>
                </a:cubicBezTo>
                <a:lnTo>
                  <a:pt x="7339155" y="2072557"/>
                </a:lnTo>
                <a:lnTo>
                  <a:pt x="7317974" y="2072557"/>
                </a:lnTo>
                <a:lnTo>
                  <a:pt x="7328564" y="2061967"/>
                </a:lnTo>
                <a:cubicBezTo>
                  <a:pt x="7328564" y="2058437"/>
                  <a:pt x="7329006" y="2056671"/>
                  <a:pt x="7329889" y="2056671"/>
                </a:cubicBezTo>
                <a:close/>
                <a:moveTo>
                  <a:pt x="6674607" y="2055348"/>
                </a:moveTo>
                <a:cubicBezTo>
                  <a:pt x="6676372" y="2056230"/>
                  <a:pt x="6679019" y="2058437"/>
                  <a:pt x="6682550" y="2061967"/>
                </a:cubicBezTo>
                <a:cubicBezTo>
                  <a:pt x="6689610" y="2069026"/>
                  <a:pt x="6689610" y="2072557"/>
                  <a:pt x="6682550" y="2072557"/>
                </a:cubicBezTo>
                <a:lnTo>
                  <a:pt x="6682550" y="2083146"/>
                </a:lnTo>
                <a:cubicBezTo>
                  <a:pt x="6689610" y="2083146"/>
                  <a:pt x="6689610" y="2086677"/>
                  <a:pt x="6682550" y="2093738"/>
                </a:cubicBezTo>
                <a:cubicBezTo>
                  <a:pt x="6668429" y="2093738"/>
                  <a:pt x="6657839" y="2093738"/>
                  <a:pt x="6650778" y="2093738"/>
                </a:cubicBezTo>
                <a:cubicBezTo>
                  <a:pt x="6643717" y="2086677"/>
                  <a:pt x="6643717" y="2083146"/>
                  <a:pt x="6650778" y="2083146"/>
                </a:cubicBezTo>
                <a:cubicBezTo>
                  <a:pt x="6657839" y="2083146"/>
                  <a:pt x="6663134" y="2083146"/>
                  <a:pt x="6666664" y="2083146"/>
                </a:cubicBezTo>
                <a:cubicBezTo>
                  <a:pt x="6670194" y="2083146"/>
                  <a:pt x="6671958" y="2083146"/>
                  <a:pt x="6671958" y="2083146"/>
                </a:cubicBezTo>
                <a:lnTo>
                  <a:pt x="6671958" y="2072557"/>
                </a:lnTo>
                <a:lnTo>
                  <a:pt x="6671958" y="2061967"/>
                </a:lnTo>
                <a:cubicBezTo>
                  <a:pt x="6671958" y="2061967"/>
                  <a:pt x="6671958" y="2060202"/>
                  <a:pt x="6671958" y="2056671"/>
                </a:cubicBezTo>
                <a:cubicBezTo>
                  <a:pt x="6671958" y="2054906"/>
                  <a:pt x="6672842" y="2054464"/>
                  <a:pt x="6674607" y="2055348"/>
                </a:cubicBezTo>
                <a:close/>
                <a:moveTo>
                  <a:pt x="5559966" y="2051376"/>
                </a:moveTo>
                <a:cubicBezTo>
                  <a:pt x="5567026" y="2058436"/>
                  <a:pt x="5570556" y="2061967"/>
                  <a:pt x="5570556" y="2061967"/>
                </a:cubicBezTo>
                <a:lnTo>
                  <a:pt x="5570556" y="2051376"/>
                </a:lnTo>
                <a:cubicBezTo>
                  <a:pt x="5570556" y="2051376"/>
                  <a:pt x="5567026" y="2051376"/>
                  <a:pt x="5559966" y="2051376"/>
                </a:cubicBezTo>
                <a:close/>
                <a:moveTo>
                  <a:pt x="4045537" y="2051376"/>
                </a:moveTo>
                <a:cubicBezTo>
                  <a:pt x="4059658" y="2051376"/>
                  <a:pt x="4073777" y="2054906"/>
                  <a:pt x="4087898" y="2061967"/>
                </a:cubicBezTo>
                <a:lnTo>
                  <a:pt x="4077308" y="2072557"/>
                </a:lnTo>
                <a:cubicBezTo>
                  <a:pt x="4056127" y="2072557"/>
                  <a:pt x="4045537" y="2072557"/>
                  <a:pt x="4045537" y="2072557"/>
                </a:cubicBezTo>
                <a:cubicBezTo>
                  <a:pt x="4052596" y="2065496"/>
                  <a:pt x="4052596" y="2061967"/>
                  <a:pt x="4045537" y="2061967"/>
                </a:cubicBezTo>
                <a:close/>
                <a:moveTo>
                  <a:pt x="7768067" y="2040786"/>
                </a:moveTo>
                <a:cubicBezTo>
                  <a:pt x="7771596" y="2040786"/>
                  <a:pt x="7773361" y="2044315"/>
                  <a:pt x="7773361" y="2051376"/>
                </a:cubicBezTo>
                <a:cubicBezTo>
                  <a:pt x="7766300" y="2051376"/>
                  <a:pt x="7762772" y="2049611"/>
                  <a:pt x="7762772" y="2046080"/>
                </a:cubicBezTo>
                <a:cubicBezTo>
                  <a:pt x="7762772" y="2042550"/>
                  <a:pt x="7764538" y="2040786"/>
                  <a:pt x="7768067" y="2040786"/>
                </a:cubicBezTo>
                <a:close/>
                <a:moveTo>
                  <a:pt x="6142438" y="2040786"/>
                </a:moveTo>
                <a:cubicBezTo>
                  <a:pt x="6142438" y="2040786"/>
                  <a:pt x="6142438" y="2042550"/>
                  <a:pt x="6142438" y="2046080"/>
                </a:cubicBezTo>
                <a:cubicBezTo>
                  <a:pt x="6142438" y="2049611"/>
                  <a:pt x="6145968" y="2047846"/>
                  <a:pt x="6153028" y="2040786"/>
                </a:cubicBezTo>
                <a:lnTo>
                  <a:pt x="6153028" y="2051376"/>
                </a:lnTo>
                <a:lnTo>
                  <a:pt x="6174209" y="2051376"/>
                </a:lnTo>
                <a:cubicBezTo>
                  <a:pt x="6174209" y="2051376"/>
                  <a:pt x="6181270" y="2054906"/>
                  <a:pt x="6195390" y="2061967"/>
                </a:cubicBezTo>
                <a:cubicBezTo>
                  <a:pt x="6202450" y="2069026"/>
                  <a:pt x="6209510" y="2072557"/>
                  <a:pt x="6216572" y="2072557"/>
                </a:cubicBezTo>
                <a:cubicBezTo>
                  <a:pt x="6223632" y="2065496"/>
                  <a:pt x="6223632" y="2061967"/>
                  <a:pt x="6216572" y="2061967"/>
                </a:cubicBezTo>
                <a:cubicBezTo>
                  <a:pt x="6209510" y="2061967"/>
                  <a:pt x="6202450" y="2060202"/>
                  <a:pt x="6195390" y="2056671"/>
                </a:cubicBezTo>
                <a:cubicBezTo>
                  <a:pt x="6188330" y="2053140"/>
                  <a:pt x="6181270" y="2051376"/>
                  <a:pt x="6174209" y="2051376"/>
                </a:cubicBezTo>
                <a:cubicBezTo>
                  <a:pt x="6167149" y="2051376"/>
                  <a:pt x="6163620" y="2049611"/>
                  <a:pt x="6163620" y="2046080"/>
                </a:cubicBezTo>
                <a:cubicBezTo>
                  <a:pt x="6163620" y="2042550"/>
                  <a:pt x="6163620" y="2040786"/>
                  <a:pt x="6163620" y="2040786"/>
                </a:cubicBezTo>
                <a:cubicBezTo>
                  <a:pt x="6163620" y="2040786"/>
                  <a:pt x="6160090" y="2040786"/>
                  <a:pt x="6153028" y="2040786"/>
                </a:cubicBezTo>
                <a:cubicBezTo>
                  <a:pt x="6145968" y="2040786"/>
                  <a:pt x="6142438" y="2040786"/>
                  <a:pt x="6142438" y="2040786"/>
                </a:cubicBezTo>
                <a:close/>
                <a:moveTo>
                  <a:pt x="4691551" y="2040786"/>
                </a:moveTo>
                <a:lnTo>
                  <a:pt x="4691551" y="2051376"/>
                </a:lnTo>
                <a:lnTo>
                  <a:pt x="4702142" y="2051376"/>
                </a:lnTo>
                <a:lnTo>
                  <a:pt x="4702142" y="2061967"/>
                </a:lnTo>
                <a:cubicBezTo>
                  <a:pt x="4688022" y="2061967"/>
                  <a:pt x="4677432" y="2061967"/>
                  <a:pt x="4670372" y="2061967"/>
                </a:cubicBezTo>
                <a:cubicBezTo>
                  <a:pt x="4663311" y="2047846"/>
                  <a:pt x="4670372" y="2040786"/>
                  <a:pt x="4691551" y="2040786"/>
                </a:cubicBezTo>
                <a:close/>
                <a:moveTo>
                  <a:pt x="4649190" y="2040786"/>
                </a:moveTo>
                <a:lnTo>
                  <a:pt x="4659780" y="2061967"/>
                </a:lnTo>
                <a:cubicBezTo>
                  <a:pt x="4652720" y="2069026"/>
                  <a:pt x="4645660" y="2069026"/>
                  <a:pt x="4638599" y="2061967"/>
                </a:cubicBezTo>
                <a:cubicBezTo>
                  <a:pt x="4617420" y="2047846"/>
                  <a:pt x="4620949" y="2040786"/>
                  <a:pt x="4649190" y="2040786"/>
                </a:cubicBezTo>
                <a:close/>
                <a:moveTo>
                  <a:pt x="7171032" y="2034167"/>
                </a:moveTo>
                <a:cubicBezTo>
                  <a:pt x="7170150" y="2035049"/>
                  <a:pt x="7169708" y="2037255"/>
                  <a:pt x="7169708" y="2040786"/>
                </a:cubicBezTo>
                <a:cubicBezTo>
                  <a:pt x="7169708" y="2040786"/>
                  <a:pt x="7173238" y="2040786"/>
                  <a:pt x="7180299" y="2040786"/>
                </a:cubicBezTo>
                <a:lnTo>
                  <a:pt x="7180299" y="2051376"/>
                </a:lnTo>
                <a:lnTo>
                  <a:pt x="7212070" y="2051376"/>
                </a:lnTo>
                <a:lnTo>
                  <a:pt x="7212070" y="2040786"/>
                </a:lnTo>
                <a:lnTo>
                  <a:pt x="7201480" y="2040786"/>
                </a:lnTo>
                <a:lnTo>
                  <a:pt x="7190889" y="2040786"/>
                </a:lnTo>
                <a:cubicBezTo>
                  <a:pt x="7183828" y="2040786"/>
                  <a:pt x="7178533" y="2039021"/>
                  <a:pt x="7175004" y="2035490"/>
                </a:cubicBezTo>
                <a:cubicBezTo>
                  <a:pt x="7173238" y="2033725"/>
                  <a:pt x="7171915" y="2033284"/>
                  <a:pt x="7171032" y="2034167"/>
                </a:cubicBezTo>
                <a:close/>
                <a:moveTo>
                  <a:pt x="7783952" y="2030194"/>
                </a:moveTo>
                <a:cubicBezTo>
                  <a:pt x="7783952" y="2030194"/>
                  <a:pt x="7785717" y="2030194"/>
                  <a:pt x="7789248" y="2030194"/>
                </a:cubicBezTo>
                <a:cubicBezTo>
                  <a:pt x="7792778" y="2030194"/>
                  <a:pt x="7794542" y="2033725"/>
                  <a:pt x="7794542" y="2040786"/>
                </a:cubicBezTo>
                <a:lnTo>
                  <a:pt x="7783952" y="2040786"/>
                </a:lnTo>
                <a:close/>
                <a:moveTo>
                  <a:pt x="7413288" y="2030194"/>
                </a:moveTo>
                <a:lnTo>
                  <a:pt x="7423878" y="2030194"/>
                </a:lnTo>
                <a:cubicBezTo>
                  <a:pt x="7423878" y="2037255"/>
                  <a:pt x="7425644" y="2039021"/>
                  <a:pt x="7429174" y="2035490"/>
                </a:cubicBezTo>
                <a:cubicBezTo>
                  <a:pt x="7432703" y="2031959"/>
                  <a:pt x="7434468" y="2033725"/>
                  <a:pt x="7434468" y="2040786"/>
                </a:cubicBezTo>
                <a:cubicBezTo>
                  <a:pt x="7434468" y="2047846"/>
                  <a:pt x="7430938" y="2051376"/>
                  <a:pt x="7423878" y="2051376"/>
                </a:cubicBezTo>
                <a:lnTo>
                  <a:pt x="7423878" y="2061967"/>
                </a:lnTo>
                <a:lnTo>
                  <a:pt x="7413288" y="2061967"/>
                </a:lnTo>
                <a:lnTo>
                  <a:pt x="7402697" y="2061967"/>
                </a:lnTo>
                <a:cubicBezTo>
                  <a:pt x="7402697" y="2061967"/>
                  <a:pt x="7404463" y="2060202"/>
                  <a:pt x="7407992" y="2056671"/>
                </a:cubicBezTo>
                <a:cubicBezTo>
                  <a:pt x="7411522" y="2053140"/>
                  <a:pt x="7411522" y="2049611"/>
                  <a:pt x="7407992" y="2046080"/>
                </a:cubicBezTo>
                <a:cubicBezTo>
                  <a:pt x="7404463" y="2042550"/>
                  <a:pt x="7406226" y="2037255"/>
                  <a:pt x="7413288" y="2030194"/>
                </a:cubicBezTo>
                <a:close/>
                <a:moveTo>
                  <a:pt x="6587236" y="2030194"/>
                </a:moveTo>
                <a:lnTo>
                  <a:pt x="6597826" y="2030194"/>
                </a:lnTo>
                <a:lnTo>
                  <a:pt x="6597826" y="2040786"/>
                </a:lnTo>
                <a:close/>
                <a:moveTo>
                  <a:pt x="5507014" y="2030194"/>
                </a:moveTo>
                <a:lnTo>
                  <a:pt x="5517604" y="2051376"/>
                </a:lnTo>
                <a:cubicBezTo>
                  <a:pt x="5524664" y="2051376"/>
                  <a:pt x="5528195" y="2047846"/>
                  <a:pt x="5528195" y="2040786"/>
                </a:cubicBezTo>
                <a:cubicBezTo>
                  <a:pt x="5528195" y="2040786"/>
                  <a:pt x="5526429" y="2039021"/>
                  <a:pt x="5522900" y="2035490"/>
                </a:cubicBezTo>
                <a:cubicBezTo>
                  <a:pt x="5519370" y="2031959"/>
                  <a:pt x="5514074" y="2030194"/>
                  <a:pt x="5507014" y="2030194"/>
                </a:cubicBezTo>
                <a:close/>
                <a:moveTo>
                  <a:pt x="4034946" y="2030194"/>
                </a:moveTo>
                <a:lnTo>
                  <a:pt x="4045537" y="2030194"/>
                </a:lnTo>
                <a:lnTo>
                  <a:pt x="4045537" y="2040786"/>
                </a:lnTo>
                <a:close/>
                <a:moveTo>
                  <a:pt x="3918452" y="2030194"/>
                </a:moveTo>
                <a:cubicBezTo>
                  <a:pt x="3918452" y="2030194"/>
                  <a:pt x="3921982" y="2030194"/>
                  <a:pt x="3929042" y="2030194"/>
                </a:cubicBezTo>
                <a:cubicBezTo>
                  <a:pt x="3936102" y="2030194"/>
                  <a:pt x="3939633" y="2033725"/>
                  <a:pt x="3939633" y="2040786"/>
                </a:cubicBezTo>
                <a:lnTo>
                  <a:pt x="3929042" y="2040786"/>
                </a:lnTo>
                <a:cubicBezTo>
                  <a:pt x="3921982" y="2033725"/>
                  <a:pt x="3918452" y="2030194"/>
                  <a:pt x="3918452" y="2030194"/>
                </a:cubicBezTo>
                <a:close/>
                <a:moveTo>
                  <a:pt x="5403757" y="2024900"/>
                </a:moveTo>
                <a:cubicBezTo>
                  <a:pt x="5401992" y="2024900"/>
                  <a:pt x="5401110" y="2026665"/>
                  <a:pt x="5401110" y="2030194"/>
                </a:cubicBezTo>
                <a:cubicBezTo>
                  <a:pt x="5401110" y="2037255"/>
                  <a:pt x="5404640" y="2037255"/>
                  <a:pt x="5411700" y="2030194"/>
                </a:cubicBezTo>
                <a:cubicBezTo>
                  <a:pt x="5408170" y="2026665"/>
                  <a:pt x="5405522" y="2024900"/>
                  <a:pt x="5403757" y="2024900"/>
                </a:cubicBezTo>
                <a:close/>
                <a:moveTo>
                  <a:pt x="7741590" y="2019605"/>
                </a:moveTo>
                <a:cubicBezTo>
                  <a:pt x="7748652" y="2026665"/>
                  <a:pt x="7755711" y="2033725"/>
                  <a:pt x="7762772" y="2040786"/>
                </a:cubicBezTo>
                <a:cubicBezTo>
                  <a:pt x="7755711" y="2040786"/>
                  <a:pt x="7752182" y="2040786"/>
                  <a:pt x="7752182" y="2040786"/>
                </a:cubicBezTo>
                <a:cubicBezTo>
                  <a:pt x="7752182" y="2040786"/>
                  <a:pt x="7746886" y="2039021"/>
                  <a:pt x="7736296" y="2035490"/>
                </a:cubicBezTo>
                <a:cubicBezTo>
                  <a:pt x="7725704" y="2031959"/>
                  <a:pt x="7720409" y="2028430"/>
                  <a:pt x="7720409" y="2024900"/>
                </a:cubicBezTo>
                <a:cubicBezTo>
                  <a:pt x="7720409" y="2021369"/>
                  <a:pt x="7727471" y="2019605"/>
                  <a:pt x="7741590" y="2019605"/>
                </a:cubicBezTo>
                <a:close/>
                <a:moveTo>
                  <a:pt x="7243841" y="2019605"/>
                </a:moveTo>
                <a:cubicBezTo>
                  <a:pt x="7250902" y="2019605"/>
                  <a:pt x="7254432" y="2021369"/>
                  <a:pt x="7254432" y="2024900"/>
                </a:cubicBezTo>
                <a:cubicBezTo>
                  <a:pt x="7254432" y="2028430"/>
                  <a:pt x="7252666" y="2030194"/>
                  <a:pt x="7249136" y="2030194"/>
                </a:cubicBezTo>
                <a:cubicBezTo>
                  <a:pt x="7245607" y="2030194"/>
                  <a:pt x="7243841" y="2026665"/>
                  <a:pt x="7243841" y="2019605"/>
                </a:cubicBezTo>
                <a:close/>
                <a:moveTo>
                  <a:pt x="5734708" y="2019605"/>
                </a:moveTo>
                <a:cubicBezTo>
                  <a:pt x="5738237" y="2019605"/>
                  <a:pt x="5740002" y="2023136"/>
                  <a:pt x="5740002" y="2030194"/>
                </a:cubicBezTo>
                <a:cubicBezTo>
                  <a:pt x="5740002" y="2030194"/>
                  <a:pt x="5736472" y="2030194"/>
                  <a:pt x="5729412" y="2030194"/>
                </a:cubicBezTo>
                <a:cubicBezTo>
                  <a:pt x="5729412" y="2023136"/>
                  <a:pt x="5731178" y="2019605"/>
                  <a:pt x="5734708" y="2019605"/>
                </a:cubicBezTo>
                <a:close/>
                <a:moveTo>
                  <a:pt x="3950223" y="2019605"/>
                </a:moveTo>
                <a:lnTo>
                  <a:pt x="4003175" y="2030194"/>
                </a:lnTo>
                <a:lnTo>
                  <a:pt x="4013765" y="2051376"/>
                </a:lnTo>
                <a:cubicBezTo>
                  <a:pt x="4006706" y="2051376"/>
                  <a:pt x="3992585" y="2044315"/>
                  <a:pt x="3971404" y="2030194"/>
                </a:cubicBezTo>
                <a:close/>
                <a:moveTo>
                  <a:pt x="7341802" y="2012985"/>
                </a:moveTo>
                <a:cubicBezTo>
                  <a:pt x="7343567" y="2012103"/>
                  <a:pt x="7346216" y="2012544"/>
                  <a:pt x="7349745" y="2014309"/>
                </a:cubicBezTo>
                <a:cubicBezTo>
                  <a:pt x="7356806" y="2017840"/>
                  <a:pt x="7360336" y="2019605"/>
                  <a:pt x="7360336" y="2019605"/>
                </a:cubicBezTo>
                <a:cubicBezTo>
                  <a:pt x="7374456" y="2019605"/>
                  <a:pt x="7377986" y="2026665"/>
                  <a:pt x="7370926" y="2040786"/>
                </a:cubicBezTo>
                <a:cubicBezTo>
                  <a:pt x="7363866" y="2047846"/>
                  <a:pt x="7358570" y="2047846"/>
                  <a:pt x="7355040" y="2040786"/>
                </a:cubicBezTo>
                <a:cubicBezTo>
                  <a:pt x="7351511" y="2033725"/>
                  <a:pt x="7349745" y="2030194"/>
                  <a:pt x="7349745" y="2030194"/>
                </a:cubicBezTo>
                <a:lnTo>
                  <a:pt x="7339155" y="2019605"/>
                </a:lnTo>
                <a:cubicBezTo>
                  <a:pt x="7339155" y="2016075"/>
                  <a:pt x="7340038" y="2013868"/>
                  <a:pt x="7341802" y="2012985"/>
                </a:cubicBezTo>
                <a:close/>
                <a:moveTo>
                  <a:pt x="7762772" y="2009015"/>
                </a:moveTo>
                <a:cubicBezTo>
                  <a:pt x="7762772" y="2009015"/>
                  <a:pt x="7766300" y="2009015"/>
                  <a:pt x="7773361" y="2009015"/>
                </a:cubicBezTo>
                <a:lnTo>
                  <a:pt x="7762772" y="2019605"/>
                </a:lnTo>
                <a:close/>
                <a:moveTo>
                  <a:pt x="7317974" y="2009015"/>
                </a:moveTo>
                <a:lnTo>
                  <a:pt x="7328564" y="2019605"/>
                </a:lnTo>
                <a:cubicBezTo>
                  <a:pt x="7335626" y="2026665"/>
                  <a:pt x="7335626" y="2030194"/>
                  <a:pt x="7328564" y="2030194"/>
                </a:cubicBezTo>
                <a:lnTo>
                  <a:pt x="7317974" y="2030194"/>
                </a:lnTo>
                <a:cubicBezTo>
                  <a:pt x="7317974" y="2023136"/>
                  <a:pt x="7317974" y="2019605"/>
                  <a:pt x="7317974" y="2019605"/>
                </a:cubicBezTo>
                <a:close/>
                <a:moveTo>
                  <a:pt x="6650778" y="2009015"/>
                </a:moveTo>
                <a:cubicBezTo>
                  <a:pt x="6643717" y="2016074"/>
                  <a:pt x="6643717" y="2019605"/>
                  <a:pt x="6650778" y="2019605"/>
                </a:cubicBezTo>
                <a:lnTo>
                  <a:pt x="6671958" y="2009015"/>
                </a:lnTo>
                <a:close/>
                <a:moveTo>
                  <a:pt x="6333066" y="2009015"/>
                </a:moveTo>
                <a:lnTo>
                  <a:pt x="6311884" y="2019605"/>
                </a:lnTo>
                <a:cubicBezTo>
                  <a:pt x="6311884" y="2026665"/>
                  <a:pt x="6311884" y="2030194"/>
                  <a:pt x="6311884" y="2030194"/>
                </a:cubicBezTo>
                <a:cubicBezTo>
                  <a:pt x="6326005" y="2030194"/>
                  <a:pt x="6336595" y="2031959"/>
                  <a:pt x="6343656" y="2035490"/>
                </a:cubicBezTo>
                <a:cubicBezTo>
                  <a:pt x="6350717" y="2039021"/>
                  <a:pt x="6357776" y="2040786"/>
                  <a:pt x="6364836" y="2040786"/>
                </a:cubicBezTo>
                <a:lnTo>
                  <a:pt x="6386018" y="2040786"/>
                </a:lnTo>
                <a:cubicBezTo>
                  <a:pt x="6386018" y="2033725"/>
                  <a:pt x="6386018" y="2030194"/>
                  <a:pt x="6386018" y="2030194"/>
                </a:cubicBezTo>
                <a:lnTo>
                  <a:pt x="6386018" y="2019605"/>
                </a:lnTo>
                <a:cubicBezTo>
                  <a:pt x="6378957" y="2012544"/>
                  <a:pt x="6373662" y="2010780"/>
                  <a:pt x="6370132" y="2014309"/>
                </a:cubicBezTo>
                <a:cubicBezTo>
                  <a:pt x="6366602" y="2017840"/>
                  <a:pt x="6361306" y="2019605"/>
                  <a:pt x="6354246" y="2019605"/>
                </a:cubicBezTo>
                <a:cubicBezTo>
                  <a:pt x="6347186" y="2019605"/>
                  <a:pt x="6340127" y="2016074"/>
                  <a:pt x="6333066" y="2009015"/>
                </a:cubicBezTo>
                <a:close/>
                <a:moveTo>
                  <a:pt x="5263434" y="2009015"/>
                </a:moveTo>
                <a:cubicBezTo>
                  <a:pt x="5270494" y="2009015"/>
                  <a:pt x="5274025" y="2009015"/>
                  <a:pt x="5274025" y="2009015"/>
                </a:cubicBezTo>
                <a:lnTo>
                  <a:pt x="5263434" y="2019605"/>
                </a:lnTo>
                <a:close/>
                <a:moveTo>
                  <a:pt x="3783424" y="2001072"/>
                </a:moveTo>
                <a:cubicBezTo>
                  <a:pt x="3785189" y="2001072"/>
                  <a:pt x="3787836" y="2001954"/>
                  <a:pt x="3791367" y="2003719"/>
                </a:cubicBezTo>
                <a:cubicBezTo>
                  <a:pt x="3798427" y="2007250"/>
                  <a:pt x="3801956" y="2009015"/>
                  <a:pt x="3801956" y="2009015"/>
                </a:cubicBezTo>
                <a:lnTo>
                  <a:pt x="3780776" y="2009015"/>
                </a:lnTo>
                <a:cubicBezTo>
                  <a:pt x="3780776" y="2009015"/>
                  <a:pt x="3780776" y="2007250"/>
                  <a:pt x="3780776" y="2003719"/>
                </a:cubicBezTo>
                <a:cubicBezTo>
                  <a:pt x="3780776" y="2001954"/>
                  <a:pt x="3781660" y="2001072"/>
                  <a:pt x="3783424" y="2001072"/>
                </a:cubicBezTo>
                <a:close/>
                <a:moveTo>
                  <a:pt x="7540374" y="1998424"/>
                </a:moveTo>
                <a:cubicBezTo>
                  <a:pt x="7540374" y="1998424"/>
                  <a:pt x="7543903" y="1998424"/>
                  <a:pt x="7550963" y="1998424"/>
                </a:cubicBezTo>
                <a:lnTo>
                  <a:pt x="7540374" y="2009015"/>
                </a:lnTo>
                <a:cubicBezTo>
                  <a:pt x="7540374" y="2009015"/>
                  <a:pt x="7540374" y="2005484"/>
                  <a:pt x="7540374" y="1998424"/>
                </a:cubicBezTo>
                <a:close/>
                <a:moveTo>
                  <a:pt x="7339155" y="1998424"/>
                </a:moveTo>
                <a:cubicBezTo>
                  <a:pt x="7339155" y="1998424"/>
                  <a:pt x="7342684" y="1998424"/>
                  <a:pt x="7349745" y="1998424"/>
                </a:cubicBezTo>
                <a:lnTo>
                  <a:pt x="7339155" y="2009015"/>
                </a:lnTo>
                <a:close/>
                <a:moveTo>
                  <a:pt x="7047918" y="1998424"/>
                </a:moveTo>
                <a:cubicBezTo>
                  <a:pt x="7044389" y="1998424"/>
                  <a:pt x="7044389" y="2000188"/>
                  <a:pt x="7047918" y="2003719"/>
                </a:cubicBezTo>
                <a:cubicBezTo>
                  <a:pt x="7051448" y="2007250"/>
                  <a:pt x="7060274" y="2010780"/>
                  <a:pt x="7074395" y="2014309"/>
                </a:cubicBezTo>
                <a:cubicBezTo>
                  <a:pt x="7088514" y="2017840"/>
                  <a:pt x="7097341" y="2019605"/>
                  <a:pt x="7100870" y="2019605"/>
                </a:cubicBezTo>
                <a:cubicBezTo>
                  <a:pt x="7104400" y="2019605"/>
                  <a:pt x="7109696" y="2019605"/>
                  <a:pt x="7116756" y="2019605"/>
                </a:cubicBezTo>
                <a:lnTo>
                  <a:pt x="7127347" y="2019605"/>
                </a:lnTo>
                <a:lnTo>
                  <a:pt x="7127347" y="2009015"/>
                </a:lnTo>
                <a:cubicBezTo>
                  <a:pt x="7134408" y="2009015"/>
                  <a:pt x="7137937" y="2009015"/>
                  <a:pt x="7137937" y="2009015"/>
                </a:cubicBezTo>
                <a:cubicBezTo>
                  <a:pt x="7130876" y="2001954"/>
                  <a:pt x="7116756" y="1998424"/>
                  <a:pt x="7095574" y="1998424"/>
                </a:cubicBezTo>
                <a:cubicBezTo>
                  <a:pt x="7088514" y="1998424"/>
                  <a:pt x="7081456" y="1998424"/>
                  <a:pt x="7074395" y="1998424"/>
                </a:cubicBezTo>
                <a:cubicBezTo>
                  <a:pt x="7067333" y="1998424"/>
                  <a:pt x="7060274" y="1998424"/>
                  <a:pt x="7053214" y="1998424"/>
                </a:cubicBezTo>
                <a:cubicBezTo>
                  <a:pt x="7053214" y="1998424"/>
                  <a:pt x="7051448" y="1998424"/>
                  <a:pt x="7047918" y="1998424"/>
                </a:cubicBezTo>
                <a:close/>
                <a:moveTo>
                  <a:pt x="8493510" y="1987834"/>
                </a:moveTo>
                <a:cubicBezTo>
                  <a:pt x="8493510" y="1987834"/>
                  <a:pt x="8497039" y="1987834"/>
                  <a:pt x="8504100" y="1987834"/>
                </a:cubicBezTo>
                <a:lnTo>
                  <a:pt x="8514691" y="1987834"/>
                </a:lnTo>
                <a:lnTo>
                  <a:pt x="8525281" y="1987834"/>
                </a:lnTo>
                <a:cubicBezTo>
                  <a:pt x="8532341" y="1994894"/>
                  <a:pt x="8537637" y="1998424"/>
                  <a:pt x="8541166" y="1998424"/>
                </a:cubicBezTo>
                <a:cubicBezTo>
                  <a:pt x="8544696" y="1998424"/>
                  <a:pt x="8546462" y="1998424"/>
                  <a:pt x="8546462" y="1998424"/>
                </a:cubicBezTo>
                <a:cubicBezTo>
                  <a:pt x="8567641" y="1998424"/>
                  <a:pt x="8595884" y="2009015"/>
                  <a:pt x="8631185" y="2030194"/>
                </a:cubicBezTo>
                <a:cubicBezTo>
                  <a:pt x="8638245" y="2030194"/>
                  <a:pt x="8643541" y="2031959"/>
                  <a:pt x="8647070" y="2035490"/>
                </a:cubicBezTo>
                <a:cubicBezTo>
                  <a:pt x="8650601" y="2039021"/>
                  <a:pt x="8655895" y="2040786"/>
                  <a:pt x="8662957" y="2040786"/>
                </a:cubicBezTo>
                <a:lnTo>
                  <a:pt x="8673545" y="2040786"/>
                </a:lnTo>
                <a:cubicBezTo>
                  <a:pt x="8673545" y="2047846"/>
                  <a:pt x="8680607" y="2054906"/>
                  <a:pt x="8694728" y="2061967"/>
                </a:cubicBezTo>
                <a:cubicBezTo>
                  <a:pt x="8708847" y="2069026"/>
                  <a:pt x="8715908" y="2072557"/>
                  <a:pt x="8715908" y="2072557"/>
                </a:cubicBezTo>
                <a:cubicBezTo>
                  <a:pt x="8708847" y="2072557"/>
                  <a:pt x="8698257" y="2072557"/>
                  <a:pt x="8684137" y="2072557"/>
                </a:cubicBezTo>
                <a:lnTo>
                  <a:pt x="8641775" y="2051376"/>
                </a:lnTo>
                <a:cubicBezTo>
                  <a:pt x="8620595" y="2044315"/>
                  <a:pt x="8610004" y="2040786"/>
                  <a:pt x="8610004" y="2040786"/>
                </a:cubicBezTo>
                <a:cubicBezTo>
                  <a:pt x="8610004" y="2033725"/>
                  <a:pt x="8599414" y="2030194"/>
                  <a:pt x="8578233" y="2030194"/>
                </a:cubicBezTo>
                <a:cubicBezTo>
                  <a:pt x="8578233" y="2030194"/>
                  <a:pt x="8574703" y="2028430"/>
                  <a:pt x="8567641" y="2024900"/>
                </a:cubicBezTo>
                <a:cubicBezTo>
                  <a:pt x="8560582" y="2021369"/>
                  <a:pt x="8542932" y="2016074"/>
                  <a:pt x="8514691" y="2009015"/>
                </a:cubicBezTo>
                <a:close/>
                <a:moveTo>
                  <a:pt x="7423878" y="1987834"/>
                </a:moveTo>
                <a:cubicBezTo>
                  <a:pt x="7430938" y="1987834"/>
                  <a:pt x="7434468" y="1989598"/>
                  <a:pt x="7434468" y="1993128"/>
                </a:cubicBezTo>
                <a:cubicBezTo>
                  <a:pt x="7434468" y="1996659"/>
                  <a:pt x="7430938" y="1998424"/>
                  <a:pt x="7423878" y="1998424"/>
                </a:cubicBezTo>
                <a:lnTo>
                  <a:pt x="7413288" y="1998424"/>
                </a:lnTo>
                <a:cubicBezTo>
                  <a:pt x="7413288" y="1991363"/>
                  <a:pt x="7416818" y="1987834"/>
                  <a:pt x="7423878" y="1987834"/>
                </a:cubicBezTo>
                <a:close/>
                <a:moveTo>
                  <a:pt x="5972991" y="1987834"/>
                </a:moveTo>
                <a:cubicBezTo>
                  <a:pt x="5987112" y="1994894"/>
                  <a:pt x="5987112" y="2001954"/>
                  <a:pt x="5972991" y="2009015"/>
                </a:cubicBezTo>
                <a:lnTo>
                  <a:pt x="6036534" y="2030194"/>
                </a:lnTo>
                <a:lnTo>
                  <a:pt x="6057716" y="2019605"/>
                </a:lnTo>
                <a:cubicBezTo>
                  <a:pt x="6064776" y="2026665"/>
                  <a:pt x="6068305" y="2030194"/>
                  <a:pt x="6068305" y="2030194"/>
                </a:cubicBezTo>
                <a:lnTo>
                  <a:pt x="6089486" y="2030194"/>
                </a:lnTo>
                <a:lnTo>
                  <a:pt x="6036534" y="2009015"/>
                </a:lnTo>
                <a:cubicBezTo>
                  <a:pt x="6036534" y="2009015"/>
                  <a:pt x="6033005" y="2009015"/>
                  <a:pt x="6025943" y="2009015"/>
                </a:cubicBezTo>
                <a:cubicBezTo>
                  <a:pt x="6018882" y="2009015"/>
                  <a:pt x="6015353" y="2007250"/>
                  <a:pt x="6015353" y="2003719"/>
                </a:cubicBezTo>
                <a:cubicBezTo>
                  <a:pt x="6015353" y="2000188"/>
                  <a:pt x="6018882" y="1998424"/>
                  <a:pt x="6025943" y="1998424"/>
                </a:cubicBezTo>
                <a:cubicBezTo>
                  <a:pt x="6018882" y="1991363"/>
                  <a:pt x="6008293" y="1987834"/>
                  <a:pt x="5994172" y="1987834"/>
                </a:cubicBezTo>
                <a:close/>
                <a:moveTo>
                  <a:pt x="5379929" y="1987834"/>
                </a:moveTo>
                <a:cubicBezTo>
                  <a:pt x="5372868" y="1987834"/>
                  <a:pt x="5369339" y="1989598"/>
                  <a:pt x="5369339" y="1993128"/>
                </a:cubicBezTo>
                <a:cubicBezTo>
                  <a:pt x="5369339" y="1996659"/>
                  <a:pt x="5372868" y="1998424"/>
                  <a:pt x="5379929" y="1998424"/>
                </a:cubicBezTo>
                <a:cubicBezTo>
                  <a:pt x="5386990" y="1998424"/>
                  <a:pt x="5394050" y="2001954"/>
                  <a:pt x="5401110" y="2009015"/>
                </a:cubicBezTo>
                <a:cubicBezTo>
                  <a:pt x="5401110" y="2009015"/>
                  <a:pt x="5404640" y="2010780"/>
                  <a:pt x="5411700" y="2014309"/>
                </a:cubicBezTo>
                <a:cubicBezTo>
                  <a:pt x="5418760" y="2017840"/>
                  <a:pt x="5425820" y="2019605"/>
                  <a:pt x="5432881" y="2019605"/>
                </a:cubicBezTo>
                <a:cubicBezTo>
                  <a:pt x="5439942" y="2019605"/>
                  <a:pt x="5447002" y="2019605"/>
                  <a:pt x="5454062" y="2019605"/>
                </a:cubicBezTo>
                <a:cubicBezTo>
                  <a:pt x="5454062" y="2019605"/>
                  <a:pt x="5450531" y="2017840"/>
                  <a:pt x="5443471" y="2014309"/>
                </a:cubicBezTo>
                <a:cubicBezTo>
                  <a:pt x="5436410" y="2010780"/>
                  <a:pt x="5429352" y="2009015"/>
                  <a:pt x="5422291" y="2009015"/>
                </a:cubicBezTo>
                <a:cubicBezTo>
                  <a:pt x="5408170" y="2001954"/>
                  <a:pt x="5399344" y="1996659"/>
                  <a:pt x="5395814" y="1993128"/>
                </a:cubicBezTo>
                <a:cubicBezTo>
                  <a:pt x="5392285" y="1989598"/>
                  <a:pt x="5386990" y="1987834"/>
                  <a:pt x="5379929" y="1987834"/>
                </a:cubicBezTo>
                <a:close/>
                <a:moveTo>
                  <a:pt x="4490334" y="1987834"/>
                </a:moveTo>
                <a:lnTo>
                  <a:pt x="4490334" y="1998424"/>
                </a:lnTo>
                <a:cubicBezTo>
                  <a:pt x="4483274" y="1998424"/>
                  <a:pt x="4479743" y="1998424"/>
                  <a:pt x="4479743" y="1998424"/>
                </a:cubicBezTo>
                <a:cubicBezTo>
                  <a:pt x="4479743" y="1998424"/>
                  <a:pt x="4479743" y="1996659"/>
                  <a:pt x="4479743" y="1993128"/>
                </a:cubicBezTo>
                <a:cubicBezTo>
                  <a:pt x="4479743" y="1989598"/>
                  <a:pt x="4483274" y="1987834"/>
                  <a:pt x="4490334" y="1987834"/>
                </a:cubicBezTo>
                <a:close/>
                <a:moveTo>
                  <a:pt x="4426791" y="1987834"/>
                </a:moveTo>
                <a:lnTo>
                  <a:pt x="4458562" y="2009015"/>
                </a:lnTo>
                <a:cubicBezTo>
                  <a:pt x="4444442" y="2009015"/>
                  <a:pt x="4433852" y="2009015"/>
                  <a:pt x="4426791" y="2009015"/>
                </a:cubicBezTo>
                <a:close/>
                <a:moveTo>
                  <a:pt x="7339155" y="1977242"/>
                </a:moveTo>
                <a:cubicBezTo>
                  <a:pt x="7339155" y="1977242"/>
                  <a:pt x="7342684" y="1977242"/>
                  <a:pt x="7349745" y="1977242"/>
                </a:cubicBezTo>
                <a:lnTo>
                  <a:pt x="7360336" y="1977242"/>
                </a:lnTo>
                <a:cubicBezTo>
                  <a:pt x="7360336" y="1977242"/>
                  <a:pt x="7360336" y="1979007"/>
                  <a:pt x="7360336" y="1982538"/>
                </a:cubicBezTo>
                <a:cubicBezTo>
                  <a:pt x="7360336" y="1986069"/>
                  <a:pt x="7356806" y="1987834"/>
                  <a:pt x="7349745" y="1987834"/>
                </a:cubicBezTo>
                <a:cubicBezTo>
                  <a:pt x="7349745" y="1980773"/>
                  <a:pt x="7346216" y="1977242"/>
                  <a:pt x="7339155" y="1977242"/>
                </a:cubicBezTo>
                <a:close/>
                <a:moveTo>
                  <a:pt x="6550169" y="1977242"/>
                </a:moveTo>
                <a:lnTo>
                  <a:pt x="6566054" y="1977242"/>
                </a:lnTo>
                <a:lnTo>
                  <a:pt x="6576646" y="1977242"/>
                </a:lnTo>
                <a:lnTo>
                  <a:pt x="6576646" y="1987834"/>
                </a:lnTo>
                <a:cubicBezTo>
                  <a:pt x="6562525" y="1994894"/>
                  <a:pt x="6558994" y="1994894"/>
                  <a:pt x="6566054" y="1987834"/>
                </a:cubicBezTo>
                <a:cubicBezTo>
                  <a:pt x="6566054" y="1980773"/>
                  <a:pt x="6560759" y="1977242"/>
                  <a:pt x="6550169" y="1977242"/>
                </a:cubicBezTo>
                <a:close/>
                <a:moveTo>
                  <a:pt x="6428380" y="1977242"/>
                </a:moveTo>
                <a:cubicBezTo>
                  <a:pt x="6435440" y="1977242"/>
                  <a:pt x="6438970" y="1977242"/>
                  <a:pt x="6438970" y="1977242"/>
                </a:cubicBezTo>
                <a:cubicBezTo>
                  <a:pt x="6453090" y="1977242"/>
                  <a:pt x="6467211" y="1977242"/>
                  <a:pt x="6481332" y="1977242"/>
                </a:cubicBezTo>
                <a:cubicBezTo>
                  <a:pt x="6495451" y="1977242"/>
                  <a:pt x="6509573" y="1977242"/>
                  <a:pt x="6523694" y="1977242"/>
                </a:cubicBezTo>
                <a:cubicBezTo>
                  <a:pt x="6530754" y="1977242"/>
                  <a:pt x="6534284" y="1977242"/>
                  <a:pt x="6534284" y="1977242"/>
                </a:cubicBezTo>
                <a:lnTo>
                  <a:pt x="6544874" y="1977242"/>
                </a:lnTo>
                <a:lnTo>
                  <a:pt x="6550169" y="1977242"/>
                </a:lnTo>
                <a:cubicBezTo>
                  <a:pt x="6539579" y="1977242"/>
                  <a:pt x="6534284" y="1979007"/>
                  <a:pt x="6534284" y="1982538"/>
                </a:cubicBezTo>
                <a:cubicBezTo>
                  <a:pt x="6534284" y="1986069"/>
                  <a:pt x="6536050" y="1987834"/>
                  <a:pt x="6539579" y="1987834"/>
                </a:cubicBezTo>
                <a:cubicBezTo>
                  <a:pt x="6543108" y="1987834"/>
                  <a:pt x="6544874" y="1991363"/>
                  <a:pt x="6544874" y="1998424"/>
                </a:cubicBezTo>
                <a:cubicBezTo>
                  <a:pt x="6544874" y="2005484"/>
                  <a:pt x="6548403" y="2009015"/>
                  <a:pt x="6555464" y="2009015"/>
                </a:cubicBezTo>
                <a:cubicBezTo>
                  <a:pt x="6562525" y="2009015"/>
                  <a:pt x="6564290" y="2010780"/>
                  <a:pt x="6560759" y="2014309"/>
                </a:cubicBezTo>
                <a:cubicBezTo>
                  <a:pt x="6557230" y="2017840"/>
                  <a:pt x="6548403" y="2016074"/>
                  <a:pt x="6534284" y="2009015"/>
                </a:cubicBezTo>
                <a:lnTo>
                  <a:pt x="6491922" y="1998424"/>
                </a:lnTo>
                <a:cubicBezTo>
                  <a:pt x="6484861" y="1998424"/>
                  <a:pt x="6479566" y="1996659"/>
                  <a:pt x="6476036" y="1993128"/>
                </a:cubicBezTo>
                <a:cubicBezTo>
                  <a:pt x="6472506" y="1989598"/>
                  <a:pt x="6470740" y="1987834"/>
                  <a:pt x="6470740" y="1987834"/>
                </a:cubicBezTo>
                <a:lnTo>
                  <a:pt x="6470740" y="1998424"/>
                </a:lnTo>
                <a:lnTo>
                  <a:pt x="6470740" y="2009015"/>
                </a:lnTo>
                <a:cubicBezTo>
                  <a:pt x="6463680" y="2009015"/>
                  <a:pt x="6456621" y="2003719"/>
                  <a:pt x="6449560" y="1993128"/>
                </a:cubicBezTo>
                <a:cubicBezTo>
                  <a:pt x="6442499" y="1982538"/>
                  <a:pt x="6435440" y="1977242"/>
                  <a:pt x="6428380" y="1977242"/>
                </a:cubicBezTo>
                <a:close/>
                <a:moveTo>
                  <a:pt x="5146940" y="1977242"/>
                </a:moveTo>
                <a:lnTo>
                  <a:pt x="5168121" y="1987834"/>
                </a:lnTo>
                <a:cubicBezTo>
                  <a:pt x="5161060" y="1987834"/>
                  <a:pt x="5157530" y="1987834"/>
                  <a:pt x="5157530" y="1987834"/>
                </a:cubicBezTo>
                <a:cubicBezTo>
                  <a:pt x="5157530" y="1987834"/>
                  <a:pt x="5154000" y="1987834"/>
                  <a:pt x="5146940" y="1987834"/>
                </a:cubicBezTo>
                <a:lnTo>
                  <a:pt x="5157530" y="1998424"/>
                </a:lnTo>
                <a:cubicBezTo>
                  <a:pt x="5171650" y="1998424"/>
                  <a:pt x="5178710" y="1994894"/>
                  <a:pt x="5178710" y="1987834"/>
                </a:cubicBezTo>
                <a:lnTo>
                  <a:pt x="5157530" y="1977242"/>
                </a:lnTo>
                <a:close/>
                <a:moveTo>
                  <a:pt x="5009265" y="1977242"/>
                </a:moveTo>
                <a:lnTo>
                  <a:pt x="5009265" y="1987834"/>
                </a:lnTo>
                <a:lnTo>
                  <a:pt x="5019854" y="1977242"/>
                </a:lnTo>
                <a:cubicBezTo>
                  <a:pt x="5019854" y="1977242"/>
                  <a:pt x="5016325" y="1977242"/>
                  <a:pt x="5009265" y="1977242"/>
                </a:cubicBezTo>
                <a:close/>
                <a:moveTo>
                  <a:pt x="7104842" y="1971948"/>
                </a:moveTo>
                <a:cubicBezTo>
                  <a:pt x="7102196" y="1971948"/>
                  <a:pt x="7099106" y="1973713"/>
                  <a:pt x="7095574" y="1977242"/>
                </a:cubicBezTo>
                <a:lnTo>
                  <a:pt x="7106166" y="1987834"/>
                </a:lnTo>
                <a:cubicBezTo>
                  <a:pt x="7113226" y="1987834"/>
                  <a:pt x="7116756" y="1987834"/>
                  <a:pt x="7116756" y="1987834"/>
                </a:cubicBezTo>
                <a:cubicBezTo>
                  <a:pt x="7116756" y="1987834"/>
                  <a:pt x="7114991" y="1984303"/>
                  <a:pt x="7111462" y="1977242"/>
                </a:cubicBezTo>
                <a:cubicBezTo>
                  <a:pt x="7109697" y="1973713"/>
                  <a:pt x="7107491" y="1971948"/>
                  <a:pt x="7104842" y="1971948"/>
                </a:cubicBezTo>
                <a:close/>
                <a:moveTo>
                  <a:pt x="7635686" y="1966653"/>
                </a:moveTo>
                <a:lnTo>
                  <a:pt x="7646278" y="1977242"/>
                </a:lnTo>
                <a:cubicBezTo>
                  <a:pt x="7653338" y="1970184"/>
                  <a:pt x="7660396" y="1966653"/>
                  <a:pt x="7667457" y="1966653"/>
                </a:cubicBezTo>
                <a:cubicBezTo>
                  <a:pt x="7667457" y="1966653"/>
                  <a:pt x="7662163" y="1966653"/>
                  <a:pt x="7651572" y="1966653"/>
                </a:cubicBezTo>
                <a:cubicBezTo>
                  <a:pt x="7640982" y="1966653"/>
                  <a:pt x="7635686" y="1966653"/>
                  <a:pt x="7635686" y="1966653"/>
                </a:cubicBezTo>
                <a:close/>
                <a:moveTo>
                  <a:pt x="6608416" y="1966653"/>
                </a:moveTo>
                <a:lnTo>
                  <a:pt x="6619006" y="1977242"/>
                </a:lnTo>
                <a:lnTo>
                  <a:pt x="6629598" y="1966653"/>
                </a:lnTo>
                <a:cubicBezTo>
                  <a:pt x="6629598" y="1966653"/>
                  <a:pt x="6626067" y="1966653"/>
                  <a:pt x="6619006" y="1966653"/>
                </a:cubicBezTo>
                <a:cubicBezTo>
                  <a:pt x="6611946" y="1966653"/>
                  <a:pt x="6608416" y="1966653"/>
                  <a:pt x="6608416" y="1966653"/>
                </a:cubicBezTo>
                <a:close/>
                <a:moveTo>
                  <a:pt x="6174209" y="1966653"/>
                </a:moveTo>
                <a:cubicBezTo>
                  <a:pt x="6167149" y="1966653"/>
                  <a:pt x="6167149" y="1970184"/>
                  <a:pt x="6174209" y="1977242"/>
                </a:cubicBezTo>
                <a:cubicBezTo>
                  <a:pt x="6174209" y="1977242"/>
                  <a:pt x="6177738" y="1977242"/>
                  <a:pt x="6184800" y="1977242"/>
                </a:cubicBezTo>
                <a:cubicBezTo>
                  <a:pt x="6184800" y="1970184"/>
                  <a:pt x="6181270" y="1966653"/>
                  <a:pt x="6174209" y="1966653"/>
                </a:cubicBezTo>
                <a:close/>
                <a:moveTo>
                  <a:pt x="5941220" y="1966653"/>
                </a:moveTo>
                <a:lnTo>
                  <a:pt x="5930630" y="1977242"/>
                </a:lnTo>
                <a:cubicBezTo>
                  <a:pt x="5937690" y="1977242"/>
                  <a:pt x="5937690" y="1980773"/>
                  <a:pt x="5930630" y="1987834"/>
                </a:cubicBezTo>
                <a:cubicBezTo>
                  <a:pt x="5930630" y="1987834"/>
                  <a:pt x="5934160" y="1987834"/>
                  <a:pt x="5941220" y="1987834"/>
                </a:cubicBezTo>
                <a:lnTo>
                  <a:pt x="5962401" y="1987834"/>
                </a:lnTo>
                <a:lnTo>
                  <a:pt x="5951812" y="1977242"/>
                </a:lnTo>
                <a:cubicBezTo>
                  <a:pt x="5951812" y="1970184"/>
                  <a:pt x="5948280" y="1966653"/>
                  <a:pt x="5941220" y="1966653"/>
                </a:cubicBezTo>
                <a:close/>
                <a:moveTo>
                  <a:pt x="5845908" y="1966653"/>
                </a:moveTo>
                <a:cubicBezTo>
                  <a:pt x="5838847" y="1966653"/>
                  <a:pt x="5833552" y="1970184"/>
                  <a:pt x="5830020" y="1977242"/>
                </a:cubicBezTo>
                <a:cubicBezTo>
                  <a:pt x="5826491" y="1984303"/>
                  <a:pt x="5831786" y="1991363"/>
                  <a:pt x="5845908" y="1998424"/>
                </a:cubicBezTo>
                <a:cubicBezTo>
                  <a:pt x="5860026" y="1998424"/>
                  <a:pt x="5870616" y="1998424"/>
                  <a:pt x="5877678" y="1998424"/>
                </a:cubicBezTo>
                <a:cubicBezTo>
                  <a:pt x="5884738" y="1991363"/>
                  <a:pt x="5886504" y="1984303"/>
                  <a:pt x="5882972" y="1977242"/>
                </a:cubicBezTo>
                <a:cubicBezTo>
                  <a:pt x="5879443" y="1970184"/>
                  <a:pt x="5874148" y="1970184"/>
                  <a:pt x="5867087" y="1977242"/>
                </a:cubicBezTo>
                <a:cubicBezTo>
                  <a:pt x="5860026" y="1977242"/>
                  <a:pt x="5856497" y="1973713"/>
                  <a:pt x="5856497" y="1966653"/>
                </a:cubicBezTo>
                <a:cubicBezTo>
                  <a:pt x="5856497" y="1966653"/>
                  <a:pt x="5852968" y="1966653"/>
                  <a:pt x="5845908" y="1966653"/>
                </a:cubicBezTo>
                <a:close/>
                <a:moveTo>
                  <a:pt x="5687051" y="1966653"/>
                </a:moveTo>
                <a:cubicBezTo>
                  <a:pt x="5665870" y="1966653"/>
                  <a:pt x="5662340" y="1970184"/>
                  <a:pt x="5676460" y="1977242"/>
                </a:cubicBezTo>
                <a:cubicBezTo>
                  <a:pt x="5676460" y="1984303"/>
                  <a:pt x="5678226" y="1987834"/>
                  <a:pt x="5681756" y="1987834"/>
                </a:cubicBezTo>
                <a:cubicBezTo>
                  <a:pt x="5685285" y="1987834"/>
                  <a:pt x="5687051" y="1984303"/>
                  <a:pt x="5687051" y="1977242"/>
                </a:cubicBezTo>
                <a:cubicBezTo>
                  <a:pt x="5687051" y="1970184"/>
                  <a:pt x="5687051" y="1966653"/>
                  <a:pt x="5687051" y="1966653"/>
                </a:cubicBezTo>
                <a:close/>
                <a:moveTo>
                  <a:pt x="8424672" y="1963344"/>
                </a:moveTo>
                <a:cubicBezTo>
                  <a:pt x="8429968" y="1962019"/>
                  <a:pt x="8435262" y="1966653"/>
                  <a:pt x="8440558" y="1977242"/>
                </a:cubicBezTo>
                <a:lnTo>
                  <a:pt x="8451148" y="1987834"/>
                </a:lnTo>
                <a:cubicBezTo>
                  <a:pt x="8451148" y="1987834"/>
                  <a:pt x="8444087" y="1984303"/>
                  <a:pt x="8429968" y="1977242"/>
                </a:cubicBezTo>
                <a:lnTo>
                  <a:pt x="8419377" y="1966653"/>
                </a:lnTo>
                <a:cubicBezTo>
                  <a:pt x="8421143" y="1964888"/>
                  <a:pt x="8422908" y="1963783"/>
                  <a:pt x="8424672" y="1963344"/>
                </a:cubicBezTo>
                <a:close/>
                <a:moveTo>
                  <a:pt x="7540374" y="1956063"/>
                </a:moveTo>
                <a:cubicBezTo>
                  <a:pt x="7533312" y="1956063"/>
                  <a:pt x="7529782" y="1959592"/>
                  <a:pt x="7529782" y="1966653"/>
                </a:cubicBezTo>
                <a:lnTo>
                  <a:pt x="7540374" y="1966653"/>
                </a:lnTo>
                <a:close/>
                <a:moveTo>
                  <a:pt x="7434468" y="1956063"/>
                </a:moveTo>
                <a:cubicBezTo>
                  <a:pt x="7441530" y="1956063"/>
                  <a:pt x="7445059" y="1959592"/>
                  <a:pt x="7445059" y="1966653"/>
                </a:cubicBezTo>
                <a:cubicBezTo>
                  <a:pt x="7445059" y="1973713"/>
                  <a:pt x="7448588" y="1977242"/>
                  <a:pt x="7455649" y="1977242"/>
                </a:cubicBezTo>
                <a:cubicBezTo>
                  <a:pt x="7462711" y="1977242"/>
                  <a:pt x="7466240" y="1979007"/>
                  <a:pt x="7466240" y="1982538"/>
                </a:cubicBezTo>
                <a:cubicBezTo>
                  <a:pt x="7466240" y="1986069"/>
                  <a:pt x="7462711" y="1987834"/>
                  <a:pt x="7455649" y="1987834"/>
                </a:cubicBezTo>
                <a:lnTo>
                  <a:pt x="7445059" y="1987834"/>
                </a:lnTo>
                <a:lnTo>
                  <a:pt x="7434468" y="1977242"/>
                </a:lnTo>
                <a:close/>
                <a:moveTo>
                  <a:pt x="7233251" y="1956063"/>
                </a:moveTo>
                <a:cubicBezTo>
                  <a:pt x="7233251" y="1963122"/>
                  <a:pt x="7233251" y="1966653"/>
                  <a:pt x="7233251" y="1966653"/>
                </a:cubicBezTo>
                <a:cubicBezTo>
                  <a:pt x="7233251" y="1973713"/>
                  <a:pt x="7236780" y="1975478"/>
                  <a:pt x="7243841" y="1971948"/>
                </a:cubicBezTo>
                <a:cubicBezTo>
                  <a:pt x="7250902" y="1968417"/>
                  <a:pt x="7254432" y="1966653"/>
                  <a:pt x="7254432" y="1966653"/>
                </a:cubicBezTo>
                <a:cubicBezTo>
                  <a:pt x="7254432" y="1959592"/>
                  <a:pt x="7254432" y="1956063"/>
                  <a:pt x="7254432" y="1956063"/>
                </a:cubicBezTo>
                <a:cubicBezTo>
                  <a:pt x="7254432" y="1956063"/>
                  <a:pt x="7250902" y="1956063"/>
                  <a:pt x="7243841" y="1956063"/>
                </a:cubicBezTo>
                <a:close/>
                <a:moveTo>
                  <a:pt x="5623508" y="1956063"/>
                </a:moveTo>
                <a:lnTo>
                  <a:pt x="5634099" y="1966653"/>
                </a:lnTo>
                <a:cubicBezTo>
                  <a:pt x="5641160" y="1973713"/>
                  <a:pt x="5646454" y="1977242"/>
                  <a:pt x="5649984" y="1977242"/>
                </a:cubicBezTo>
                <a:cubicBezTo>
                  <a:pt x="5653514" y="1977242"/>
                  <a:pt x="5655279" y="1973713"/>
                  <a:pt x="5655279" y="1966653"/>
                </a:cubicBezTo>
                <a:cubicBezTo>
                  <a:pt x="5655279" y="1959592"/>
                  <a:pt x="5644689" y="1956063"/>
                  <a:pt x="5623508" y="1956063"/>
                </a:cubicBezTo>
                <a:close/>
                <a:moveTo>
                  <a:pt x="5570556" y="1956063"/>
                </a:moveTo>
                <a:lnTo>
                  <a:pt x="5559966" y="1966653"/>
                </a:lnTo>
                <a:cubicBezTo>
                  <a:pt x="5567026" y="1966653"/>
                  <a:pt x="5570556" y="1964888"/>
                  <a:pt x="5570556" y="1961357"/>
                </a:cubicBezTo>
                <a:cubicBezTo>
                  <a:pt x="5570556" y="1957828"/>
                  <a:pt x="5570556" y="1956063"/>
                  <a:pt x="5570556" y="1956063"/>
                </a:cubicBezTo>
                <a:close/>
                <a:moveTo>
                  <a:pt x="5115169" y="1956063"/>
                </a:moveTo>
                <a:cubicBezTo>
                  <a:pt x="5108108" y="1963122"/>
                  <a:pt x="5104578" y="1966653"/>
                  <a:pt x="5104578" y="1966653"/>
                </a:cubicBezTo>
                <a:cubicBezTo>
                  <a:pt x="5104578" y="1973713"/>
                  <a:pt x="5104578" y="1977242"/>
                  <a:pt x="5104578" y="1977242"/>
                </a:cubicBezTo>
                <a:cubicBezTo>
                  <a:pt x="5104578" y="1977242"/>
                  <a:pt x="5108108" y="1977242"/>
                  <a:pt x="5115169" y="1977242"/>
                </a:cubicBezTo>
                <a:cubicBezTo>
                  <a:pt x="5122229" y="1977242"/>
                  <a:pt x="5125758" y="1973713"/>
                  <a:pt x="5125758" y="1966653"/>
                </a:cubicBezTo>
                <a:cubicBezTo>
                  <a:pt x="5125758" y="1966653"/>
                  <a:pt x="5125758" y="1964888"/>
                  <a:pt x="5125758" y="1961357"/>
                </a:cubicBezTo>
                <a:cubicBezTo>
                  <a:pt x="5125758" y="1957828"/>
                  <a:pt x="5122229" y="1956063"/>
                  <a:pt x="5115169" y="1956063"/>
                </a:cubicBezTo>
                <a:close/>
                <a:moveTo>
                  <a:pt x="4522106" y="1956063"/>
                </a:moveTo>
                <a:lnTo>
                  <a:pt x="4522106" y="1966653"/>
                </a:lnTo>
                <a:lnTo>
                  <a:pt x="4532695" y="1966653"/>
                </a:lnTo>
                <a:cubicBezTo>
                  <a:pt x="4525635" y="1959592"/>
                  <a:pt x="4522106" y="1956063"/>
                  <a:pt x="4522106" y="1956063"/>
                </a:cubicBezTo>
                <a:close/>
                <a:moveTo>
                  <a:pt x="4160708" y="1949444"/>
                </a:moveTo>
                <a:cubicBezTo>
                  <a:pt x="4159825" y="1948560"/>
                  <a:pt x="4158502" y="1949002"/>
                  <a:pt x="4156736" y="1950767"/>
                </a:cubicBezTo>
                <a:cubicBezTo>
                  <a:pt x="4153206" y="1954297"/>
                  <a:pt x="4154970" y="1957828"/>
                  <a:pt x="4162031" y="1961357"/>
                </a:cubicBezTo>
                <a:cubicBezTo>
                  <a:pt x="4169092" y="1964888"/>
                  <a:pt x="4172621" y="1966653"/>
                  <a:pt x="4172621" y="1966653"/>
                </a:cubicBezTo>
                <a:cubicBezTo>
                  <a:pt x="4172621" y="1959592"/>
                  <a:pt x="4169092" y="1956063"/>
                  <a:pt x="4162031" y="1956063"/>
                </a:cubicBezTo>
                <a:cubicBezTo>
                  <a:pt x="4162031" y="1952532"/>
                  <a:pt x="4161590" y="1950326"/>
                  <a:pt x="4160708" y="1949444"/>
                </a:cubicBezTo>
                <a:close/>
                <a:moveTo>
                  <a:pt x="7699230" y="1945472"/>
                </a:moveTo>
                <a:cubicBezTo>
                  <a:pt x="7692168" y="1945472"/>
                  <a:pt x="7692168" y="1952532"/>
                  <a:pt x="7699230" y="1966653"/>
                </a:cubicBezTo>
                <a:cubicBezTo>
                  <a:pt x="7706290" y="1966653"/>
                  <a:pt x="7713348" y="1966653"/>
                  <a:pt x="7720409" y="1966653"/>
                </a:cubicBezTo>
                <a:lnTo>
                  <a:pt x="7731000" y="1966653"/>
                </a:lnTo>
                <a:lnTo>
                  <a:pt x="7709820" y="1956063"/>
                </a:lnTo>
                <a:cubicBezTo>
                  <a:pt x="7709820" y="1949002"/>
                  <a:pt x="7706290" y="1945472"/>
                  <a:pt x="7699230" y="1945472"/>
                </a:cubicBezTo>
                <a:close/>
                <a:moveTo>
                  <a:pt x="7646278" y="1945472"/>
                </a:moveTo>
                <a:cubicBezTo>
                  <a:pt x="7646278" y="1952532"/>
                  <a:pt x="7649807" y="1956063"/>
                  <a:pt x="7656867" y="1956063"/>
                </a:cubicBezTo>
                <a:lnTo>
                  <a:pt x="7656867" y="1945472"/>
                </a:lnTo>
                <a:cubicBezTo>
                  <a:pt x="7649807" y="1945472"/>
                  <a:pt x="7646278" y="1945472"/>
                  <a:pt x="7646278" y="1945472"/>
                </a:cubicBezTo>
                <a:close/>
                <a:moveTo>
                  <a:pt x="7593326" y="1945472"/>
                </a:moveTo>
                <a:lnTo>
                  <a:pt x="7582734" y="1977242"/>
                </a:lnTo>
                <a:lnTo>
                  <a:pt x="7593326" y="1966653"/>
                </a:lnTo>
                <a:close/>
                <a:moveTo>
                  <a:pt x="7370926" y="1945472"/>
                </a:moveTo>
                <a:lnTo>
                  <a:pt x="7370926" y="1956063"/>
                </a:lnTo>
                <a:cubicBezTo>
                  <a:pt x="7377986" y="1956063"/>
                  <a:pt x="7381516" y="1956063"/>
                  <a:pt x="7381516" y="1956063"/>
                </a:cubicBezTo>
                <a:cubicBezTo>
                  <a:pt x="7381516" y="1949002"/>
                  <a:pt x="7379751" y="1945472"/>
                  <a:pt x="7376222" y="1945472"/>
                </a:cubicBezTo>
                <a:cubicBezTo>
                  <a:pt x="7372692" y="1945472"/>
                  <a:pt x="7370926" y="1945472"/>
                  <a:pt x="7370926" y="1945472"/>
                </a:cubicBezTo>
                <a:close/>
                <a:moveTo>
                  <a:pt x="3685463" y="1945472"/>
                </a:moveTo>
                <a:lnTo>
                  <a:pt x="3706644" y="1945472"/>
                </a:lnTo>
                <a:lnTo>
                  <a:pt x="3706644" y="1956063"/>
                </a:lnTo>
                <a:cubicBezTo>
                  <a:pt x="3692523" y="1949002"/>
                  <a:pt x="3685463" y="1945472"/>
                  <a:pt x="3685463" y="1945472"/>
                </a:cubicBezTo>
                <a:close/>
                <a:moveTo>
                  <a:pt x="7519192" y="1934882"/>
                </a:moveTo>
                <a:lnTo>
                  <a:pt x="7519192" y="1945472"/>
                </a:lnTo>
                <a:cubicBezTo>
                  <a:pt x="7519192" y="1945472"/>
                  <a:pt x="7519192" y="1949002"/>
                  <a:pt x="7519192" y="1956063"/>
                </a:cubicBezTo>
                <a:cubicBezTo>
                  <a:pt x="7526252" y="1956063"/>
                  <a:pt x="7529782" y="1952532"/>
                  <a:pt x="7529782" y="1945472"/>
                </a:cubicBezTo>
                <a:cubicBezTo>
                  <a:pt x="7529782" y="1945472"/>
                  <a:pt x="7526252" y="1941941"/>
                  <a:pt x="7519192" y="1934882"/>
                </a:cubicBezTo>
                <a:close/>
                <a:moveTo>
                  <a:pt x="7434468" y="1934882"/>
                </a:moveTo>
                <a:cubicBezTo>
                  <a:pt x="7441530" y="1934882"/>
                  <a:pt x="7445059" y="1934882"/>
                  <a:pt x="7445059" y="1934882"/>
                </a:cubicBezTo>
                <a:lnTo>
                  <a:pt x="7445059" y="1945472"/>
                </a:lnTo>
                <a:cubicBezTo>
                  <a:pt x="7437999" y="1945472"/>
                  <a:pt x="7434468" y="1941941"/>
                  <a:pt x="7434468" y="1934882"/>
                </a:cubicBezTo>
                <a:close/>
                <a:moveTo>
                  <a:pt x="7296793" y="1934882"/>
                </a:moveTo>
                <a:lnTo>
                  <a:pt x="7317974" y="1945472"/>
                </a:lnTo>
                <a:lnTo>
                  <a:pt x="7317974" y="1934882"/>
                </a:lnTo>
                <a:close/>
                <a:moveTo>
                  <a:pt x="7169708" y="1934882"/>
                </a:moveTo>
                <a:cubicBezTo>
                  <a:pt x="7169708" y="1941941"/>
                  <a:pt x="7171474" y="1947236"/>
                  <a:pt x="7175004" y="1950767"/>
                </a:cubicBezTo>
                <a:cubicBezTo>
                  <a:pt x="7178533" y="1954297"/>
                  <a:pt x="7183828" y="1956063"/>
                  <a:pt x="7190889" y="1956063"/>
                </a:cubicBezTo>
                <a:lnTo>
                  <a:pt x="7180299" y="1934882"/>
                </a:lnTo>
                <a:close/>
                <a:moveTo>
                  <a:pt x="7137937" y="1934882"/>
                </a:moveTo>
                <a:cubicBezTo>
                  <a:pt x="7137937" y="1941941"/>
                  <a:pt x="7141466" y="1945472"/>
                  <a:pt x="7148526" y="1945472"/>
                </a:cubicBezTo>
                <a:lnTo>
                  <a:pt x="7159118" y="1934882"/>
                </a:lnTo>
                <a:close/>
                <a:moveTo>
                  <a:pt x="5856497" y="1934882"/>
                </a:moveTo>
                <a:lnTo>
                  <a:pt x="5867087" y="1945472"/>
                </a:lnTo>
                <a:cubicBezTo>
                  <a:pt x="5867087" y="1945472"/>
                  <a:pt x="5867087" y="1941941"/>
                  <a:pt x="5867087" y="1934882"/>
                </a:cubicBezTo>
                <a:cubicBezTo>
                  <a:pt x="5860026" y="1934882"/>
                  <a:pt x="5856497" y="1934882"/>
                  <a:pt x="5856497" y="1934882"/>
                </a:cubicBezTo>
                <a:close/>
                <a:moveTo>
                  <a:pt x="5528195" y="1934882"/>
                </a:moveTo>
                <a:cubicBezTo>
                  <a:pt x="5528195" y="1941941"/>
                  <a:pt x="5528195" y="1945472"/>
                  <a:pt x="5528195" y="1945472"/>
                </a:cubicBezTo>
                <a:cubicBezTo>
                  <a:pt x="5528195" y="1945472"/>
                  <a:pt x="5531724" y="1945472"/>
                  <a:pt x="5538785" y="1945472"/>
                </a:cubicBezTo>
                <a:cubicBezTo>
                  <a:pt x="5538785" y="1945472"/>
                  <a:pt x="5538785" y="1941941"/>
                  <a:pt x="5538785" y="1934882"/>
                </a:cubicBezTo>
                <a:cubicBezTo>
                  <a:pt x="5531724" y="1934882"/>
                  <a:pt x="5528195" y="1934882"/>
                  <a:pt x="5528195" y="1934882"/>
                </a:cubicBezTo>
                <a:close/>
                <a:moveTo>
                  <a:pt x="5125758" y="1934882"/>
                </a:moveTo>
                <a:cubicBezTo>
                  <a:pt x="5125758" y="1941941"/>
                  <a:pt x="5129290" y="1945472"/>
                  <a:pt x="5136350" y="1945472"/>
                </a:cubicBezTo>
                <a:cubicBezTo>
                  <a:pt x="5143410" y="1945472"/>
                  <a:pt x="5146940" y="1945472"/>
                  <a:pt x="5146940" y="1945472"/>
                </a:cubicBezTo>
                <a:cubicBezTo>
                  <a:pt x="5146940" y="1945472"/>
                  <a:pt x="5146940" y="1941941"/>
                  <a:pt x="5146940" y="1934882"/>
                </a:cubicBezTo>
                <a:cubicBezTo>
                  <a:pt x="5146940" y="1934882"/>
                  <a:pt x="5143410" y="1934882"/>
                  <a:pt x="5136350" y="1934882"/>
                </a:cubicBezTo>
                <a:cubicBezTo>
                  <a:pt x="5129290" y="1934882"/>
                  <a:pt x="5125758" y="1934882"/>
                  <a:pt x="5125758" y="1934882"/>
                </a:cubicBezTo>
                <a:close/>
                <a:moveTo>
                  <a:pt x="4098489" y="1934882"/>
                </a:moveTo>
                <a:lnTo>
                  <a:pt x="4087898" y="1945472"/>
                </a:lnTo>
                <a:cubicBezTo>
                  <a:pt x="4087898" y="1952532"/>
                  <a:pt x="4091429" y="1952532"/>
                  <a:pt x="4098489" y="1945472"/>
                </a:cubicBezTo>
                <a:close/>
                <a:moveTo>
                  <a:pt x="7257080" y="1929586"/>
                </a:moveTo>
                <a:cubicBezTo>
                  <a:pt x="7255313" y="1929586"/>
                  <a:pt x="7254432" y="1931352"/>
                  <a:pt x="7254432" y="1934882"/>
                </a:cubicBezTo>
                <a:lnTo>
                  <a:pt x="7265022" y="1934882"/>
                </a:lnTo>
                <a:cubicBezTo>
                  <a:pt x="7261491" y="1931352"/>
                  <a:pt x="7258844" y="1929586"/>
                  <a:pt x="7257080" y="1929586"/>
                </a:cubicBezTo>
                <a:close/>
                <a:moveTo>
                  <a:pt x="6194067" y="1929586"/>
                </a:moveTo>
                <a:cubicBezTo>
                  <a:pt x="6191420" y="1929586"/>
                  <a:pt x="6188330" y="1931352"/>
                  <a:pt x="6184800" y="1934882"/>
                </a:cubicBezTo>
                <a:cubicBezTo>
                  <a:pt x="6184800" y="1941941"/>
                  <a:pt x="6190094" y="1947236"/>
                  <a:pt x="6200686" y="1950767"/>
                </a:cubicBezTo>
                <a:cubicBezTo>
                  <a:pt x="6211276" y="1954297"/>
                  <a:pt x="6227161" y="1956063"/>
                  <a:pt x="6248342" y="1956063"/>
                </a:cubicBezTo>
                <a:cubicBezTo>
                  <a:pt x="6241282" y="1956063"/>
                  <a:pt x="6237752" y="1952532"/>
                  <a:pt x="6237752" y="1945472"/>
                </a:cubicBezTo>
                <a:cubicBezTo>
                  <a:pt x="6237752" y="1931351"/>
                  <a:pt x="6230690" y="1927821"/>
                  <a:pt x="6216572" y="1934882"/>
                </a:cubicBezTo>
                <a:cubicBezTo>
                  <a:pt x="6209510" y="1941941"/>
                  <a:pt x="6204216" y="1941941"/>
                  <a:pt x="6200686" y="1934882"/>
                </a:cubicBezTo>
                <a:cubicBezTo>
                  <a:pt x="6198921" y="1931352"/>
                  <a:pt x="6196714" y="1929586"/>
                  <a:pt x="6194067" y="1929586"/>
                </a:cubicBezTo>
                <a:close/>
                <a:moveTo>
                  <a:pt x="7212070" y="1924290"/>
                </a:moveTo>
                <a:cubicBezTo>
                  <a:pt x="7212070" y="1931351"/>
                  <a:pt x="7208540" y="1934882"/>
                  <a:pt x="7201480" y="1934882"/>
                </a:cubicBezTo>
                <a:cubicBezTo>
                  <a:pt x="7201480" y="1941941"/>
                  <a:pt x="7199714" y="1945472"/>
                  <a:pt x="7196184" y="1945472"/>
                </a:cubicBezTo>
                <a:cubicBezTo>
                  <a:pt x="7192655" y="1945472"/>
                  <a:pt x="7190889" y="1947236"/>
                  <a:pt x="7190889" y="1950767"/>
                </a:cubicBezTo>
                <a:cubicBezTo>
                  <a:pt x="7190889" y="1954297"/>
                  <a:pt x="7196184" y="1954297"/>
                  <a:pt x="7206774" y="1950767"/>
                </a:cubicBezTo>
                <a:cubicBezTo>
                  <a:pt x="7217366" y="1947236"/>
                  <a:pt x="7222660" y="1945472"/>
                  <a:pt x="7222660" y="1945472"/>
                </a:cubicBezTo>
                <a:cubicBezTo>
                  <a:pt x="7222660" y="1945472"/>
                  <a:pt x="7222660" y="1941941"/>
                  <a:pt x="7222660" y="1934882"/>
                </a:cubicBezTo>
                <a:cubicBezTo>
                  <a:pt x="7229722" y="1934882"/>
                  <a:pt x="7233251" y="1933117"/>
                  <a:pt x="7233251" y="1929586"/>
                </a:cubicBezTo>
                <a:cubicBezTo>
                  <a:pt x="7233251" y="1926055"/>
                  <a:pt x="7229722" y="1924290"/>
                  <a:pt x="7222660" y="1924290"/>
                </a:cubicBezTo>
                <a:close/>
                <a:moveTo>
                  <a:pt x="5994172" y="1924290"/>
                </a:moveTo>
                <a:lnTo>
                  <a:pt x="6004764" y="1934882"/>
                </a:lnTo>
                <a:lnTo>
                  <a:pt x="6015353" y="1934882"/>
                </a:lnTo>
                <a:cubicBezTo>
                  <a:pt x="6008293" y="1927821"/>
                  <a:pt x="6001234" y="1924290"/>
                  <a:pt x="5994172" y="1924290"/>
                </a:cubicBezTo>
                <a:close/>
                <a:moveTo>
                  <a:pt x="5814135" y="1924290"/>
                </a:moveTo>
                <a:cubicBezTo>
                  <a:pt x="5807076" y="1924290"/>
                  <a:pt x="5803545" y="1927821"/>
                  <a:pt x="5803545" y="1934882"/>
                </a:cubicBezTo>
                <a:cubicBezTo>
                  <a:pt x="5810606" y="1934882"/>
                  <a:pt x="5810606" y="1938411"/>
                  <a:pt x="5803545" y="1945472"/>
                </a:cubicBezTo>
                <a:lnTo>
                  <a:pt x="5814135" y="1945472"/>
                </a:lnTo>
                <a:lnTo>
                  <a:pt x="5824726" y="1934882"/>
                </a:lnTo>
                <a:cubicBezTo>
                  <a:pt x="5831786" y="1934882"/>
                  <a:pt x="5833552" y="1933117"/>
                  <a:pt x="5830020" y="1929586"/>
                </a:cubicBezTo>
                <a:cubicBezTo>
                  <a:pt x="5826491" y="1926055"/>
                  <a:pt x="5821196" y="1924290"/>
                  <a:pt x="5814135" y="1924290"/>
                </a:cubicBezTo>
                <a:close/>
                <a:moveTo>
                  <a:pt x="5729412" y="1924290"/>
                </a:moveTo>
                <a:lnTo>
                  <a:pt x="5718822" y="1934882"/>
                </a:lnTo>
                <a:cubicBezTo>
                  <a:pt x="5725882" y="1934882"/>
                  <a:pt x="5736472" y="1938411"/>
                  <a:pt x="5750593" y="1945472"/>
                </a:cubicBezTo>
                <a:lnTo>
                  <a:pt x="5750593" y="1934882"/>
                </a:lnTo>
                <a:cubicBezTo>
                  <a:pt x="5743532" y="1934882"/>
                  <a:pt x="5738237" y="1934882"/>
                  <a:pt x="5734708" y="1934882"/>
                </a:cubicBezTo>
                <a:cubicBezTo>
                  <a:pt x="5731178" y="1934882"/>
                  <a:pt x="5729412" y="1931351"/>
                  <a:pt x="5729412" y="1924290"/>
                </a:cubicBezTo>
                <a:close/>
                <a:moveTo>
                  <a:pt x="5507014" y="1924290"/>
                </a:moveTo>
                <a:lnTo>
                  <a:pt x="5507014" y="1934882"/>
                </a:lnTo>
                <a:lnTo>
                  <a:pt x="5517604" y="1934882"/>
                </a:lnTo>
                <a:cubicBezTo>
                  <a:pt x="5517604" y="1934882"/>
                  <a:pt x="5517604" y="1931351"/>
                  <a:pt x="5517604" y="1924290"/>
                </a:cubicBezTo>
                <a:cubicBezTo>
                  <a:pt x="5517604" y="1924290"/>
                  <a:pt x="5514074" y="1924290"/>
                  <a:pt x="5507014" y="1924290"/>
                </a:cubicBezTo>
                <a:close/>
                <a:moveTo>
                  <a:pt x="5395814" y="1924290"/>
                </a:moveTo>
                <a:cubicBezTo>
                  <a:pt x="5392285" y="1924290"/>
                  <a:pt x="5394050" y="1927821"/>
                  <a:pt x="5401110" y="1934882"/>
                </a:cubicBezTo>
                <a:cubicBezTo>
                  <a:pt x="5408170" y="1941941"/>
                  <a:pt x="5413464" y="1945472"/>
                  <a:pt x="5416996" y="1945472"/>
                </a:cubicBezTo>
                <a:cubicBezTo>
                  <a:pt x="5420525" y="1945472"/>
                  <a:pt x="5422291" y="1941941"/>
                  <a:pt x="5422291" y="1934882"/>
                </a:cubicBezTo>
                <a:cubicBezTo>
                  <a:pt x="5422291" y="1934882"/>
                  <a:pt x="5418760" y="1934882"/>
                  <a:pt x="5411700" y="1934882"/>
                </a:cubicBezTo>
                <a:cubicBezTo>
                  <a:pt x="5411700" y="1934882"/>
                  <a:pt x="5409935" y="1934882"/>
                  <a:pt x="5406404" y="1934882"/>
                </a:cubicBezTo>
                <a:cubicBezTo>
                  <a:pt x="5402874" y="1934882"/>
                  <a:pt x="5401110" y="1931351"/>
                  <a:pt x="5401110" y="1924290"/>
                </a:cubicBezTo>
                <a:cubicBezTo>
                  <a:pt x="5401110" y="1924290"/>
                  <a:pt x="5399344" y="1924290"/>
                  <a:pt x="5395814" y="1924290"/>
                </a:cubicBezTo>
                <a:close/>
                <a:moveTo>
                  <a:pt x="4236164" y="1924290"/>
                </a:moveTo>
                <a:cubicBezTo>
                  <a:pt x="4236164" y="1924290"/>
                  <a:pt x="4239695" y="1924290"/>
                  <a:pt x="4246754" y="1924290"/>
                </a:cubicBezTo>
                <a:lnTo>
                  <a:pt x="4236164" y="1934882"/>
                </a:lnTo>
                <a:close/>
                <a:moveTo>
                  <a:pt x="7234573" y="1916348"/>
                </a:moveTo>
                <a:cubicBezTo>
                  <a:pt x="7231926" y="1916348"/>
                  <a:pt x="7229720" y="1917231"/>
                  <a:pt x="7227956" y="1918996"/>
                </a:cubicBezTo>
                <a:cubicBezTo>
                  <a:pt x="7224426" y="1922526"/>
                  <a:pt x="7227956" y="1924290"/>
                  <a:pt x="7238546" y="1924290"/>
                </a:cubicBezTo>
                <a:cubicBezTo>
                  <a:pt x="7249136" y="1924290"/>
                  <a:pt x="7250902" y="1922526"/>
                  <a:pt x="7243841" y="1918996"/>
                </a:cubicBezTo>
                <a:cubicBezTo>
                  <a:pt x="7240310" y="1917231"/>
                  <a:pt x="7237222" y="1916348"/>
                  <a:pt x="7234573" y="1916348"/>
                </a:cubicBezTo>
                <a:close/>
                <a:moveTo>
                  <a:pt x="7974579" y="1913701"/>
                </a:moveTo>
                <a:cubicBezTo>
                  <a:pt x="7981640" y="1913701"/>
                  <a:pt x="7985171" y="1917231"/>
                  <a:pt x="7985171" y="1924290"/>
                </a:cubicBezTo>
                <a:lnTo>
                  <a:pt x="7974579" y="1924290"/>
                </a:lnTo>
                <a:cubicBezTo>
                  <a:pt x="7974579" y="1924290"/>
                  <a:pt x="7974579" y="1920761"/>
                  <a:pt x="7974579" y="1913701"/>
                </a:cubicBezTo>
                <a:close/>
                <a:moveTo>
                  <a:pt x="5972991" y="1913701"/>
                </a:moveTo>
                <a:cubicBezTo>
                  <a:pt x="5972991" y="1920761"/>
                  <a:pt x="5976520" y="1924290"/>
                  <a:pt x="5983582" y="1924290"/>
                </a:cubicBezTo>
                <a:cubicBezTo>
                  <a:pt x="5983582" y="1917231"/>
                  <a:pt x="5983582" y="1913701"/>
                  <a:pt x="5983582" y="1913701"/>
                </a:cubicBezTo>
                <a:close/>
                <a:moveTo>
                  <a:pt x="5443471" y="1913701"/>
                </a:moveTo>
                <a:cubicBezTo>
                  <a:pt x="5443471" y="1920761"/>
                  <a:pt x="5445237" y="1924290"/>
                  <a:pt x="5448766" y="1924290"/>
                </a:cubicBezTo>
                <a:cubicBezTo>
                  <a:pt x="5452296" y="1924290"/>
                  <a:pt x="5454062" y="1920761"/>
                  <a:pt x="5454062" y="1913701"/>
                </a:cubicBezTo>
                <a:cubicBezTo>
                  <a:pt x="5447002" y="1913701"/>
                  <a:pt x="5443471" y="1913701"/>
                  <a:pt x="5443471" y="1913701"/>
                </a:cubicBezTo>
                <a:close/>
                <a:moveTo>
                  <a:pt x="5358748" y="1913701"/>
                </a:moveTo>
                <a:lnTo>
                  <a:pt x="5348158" y="1924290"/>
                </a:lnTo>
                <a:lnTo>
                  <a:pt x="5369339" y="1913701"/>
                </a:lnTo>
                <a:close/>
                <a:moveTo>
                  <a:pt x="7611858" y="1908405"/>
                </a:moveTo>
                <a:cubicBezTo>
                  <a:pt x="7610093" y="1908405"/>
                  <a:pt x="7607446" y="1910170"/>
                  <a:pt x="7603915" y="1913701"/>
                </a:cubicBezTo>
                <a:cubicBezTo>
                  <a:pt x="7603915" y="1913701"/>
                  <a:pt x="7607444" y="1913701"/>
                  <a:pt x="7614505" y="1913701"/>
                </a:cubicBezTo>
                <a:cubicBezTo>
                  <a:pt x="7614505" y="1910170"/>
                  <a:pt x="7613624" y="1908405"/>
                  <a:pt x="7611858" y="1908405"/>
                </a:cubicBezTo>
                <a:close/>
                <a:moveTo>
                  <a:pt x="5943868" y="1908405"/>
                </a:moveTo>
                <a:cubicBezTo>
                  <a:pt x="5942102" y="1908405"/>
                  <a:pt x="5941220" y="1910170"/>
                  <a:pt x="5941220" y="1913701"/>
                </a:cubicBezTo>
                <a:cubicBezTo>
                  <a:pt x="5941220" y="1920761"/>
                  <a:pt x="5942986" y="1924290"/>
                  <a:pt x="5946516" y="1924290"/>
                </a:cubicBezTo>
                <a:cubicBezTo>
                  <a:pt x="5950045" y="1924290"/>
                  <a:pt x="5951812" y="1920761"/>
                  <a:pt x="5951812" y="1913701"/>
                </a:cubicBezTo>
                <a:cubicBezTo>
                  <a:pt x="5948280" y="1910170"/>
                  <a:pt x="5945634" y="1908405"/>
                  <a:pt x="5943868" y="1908405"/>
                </a:cubicBezTo>
                <a:close/>
                <a:moveTo>
                  <a:pt x="7911038" y="1903111"/>
                </a:moveTo>
                <a:cubicBezTo>
                  <a:pt x="7918098" y="1903111"/>
                  <a:pt x="7921627" y="1906640"/>
                  <a:pt x="7921627" y="1913701"/>
                </a:cubicBezTo>
                <a:lnTo>
                  <a:pt x="7911038" y="1913701"/>
                </a:lnTo>
                <a:cubicBezTo>
                  <a:pt x="7911038" y="1913701"/>
                  <a:pt x="7911038" y="1910170"/>
                  <a:pt x="7911038" y="1903111"/>
                </a:cubicBezTo>
                <a:close/>
                <a:moveTo>
                  <a:pt x="7725704" y="1903111"/>
                </a:moveTo>
                <a:cubicBezTo>
                  <a:pt x="7722175" y="1903111"/>
                  <a:pt x="7720409" y="1906640"/>
                  <a:pt x="7720409" y="1913701"/>
                </a:cubicBezTo>
                <a:lnTo>
                  <a:pt x="7720409" y="1924290"/>
                </a:lnTo>
                <a:cubicBezTo>
                  <a:pt x="7727471" y="1924290"/>
                  <a:pt x="7731000" y="1920761"/>
                  <a:pt x="7731000" y="1913701"/>
                </a:cubicBezTo>
                <a:cubicBezTo>
                  <a:pt x="7731000" y="1906640"/>
                  <a:pt x="7729234" y="1903111"/>
                  <a:pt x="7725704" y="1903111"/>
                </a:cubicBezTo>
                <a:close/>
                <a:moveTo>
                  <a:pt x="7423878" y="1903111"/>
                </a:moveTo>
                <a:cubicBezTo>
                  <a:pt x="7416818" y="1903111"/>
                  <a:pt x="7413288" y="1906640"/>
                  <a:pt x="7413288" y="1913701"/>
                </a:cubicBezTo>
                <a:lnTo>
                  <a:pt x="7434468" y="1913701"/>
                </a:lnTo>
                <a:cubicBezTo>
                  <a:pt x="7434468" y="1906640"/>
                  <a:pt x="7430938" y="1903111"/>
                  <a:pt x="7423878" y="1903111"/>
                </a:cubicBezTo>
                <a:close/>
                <a:moveTo>
                  <a:pt x="7169708" y="1903111"/>
                </a:moveTo>
                <a:lnTo>
                  <a:pt x="7169708" y="1904434"/>
                </a:lnTo>
                <a:cubicBezTo>
                  <a:pt x="7169708" y="1907081"/>
                  <a:pt x="7169708" y="1910170"/>
                  <a:pt x="7169708" y="1913701"/>
                </a:cubicBezTo>
                <a:cubicBezTo>
                  <a:pt x="7169708" y="1920761"/>
                  <a:pt x="7175004" y="1924290"/>
                  <a:pt x="7185593" y="1924290"/>
                </a:cubicBezTo>
                <a:cubicBezTo>
                  <a:pt x="7196184" y="1924290"/>
                  <a:pt x="7201480" y="1920761"/>
                  <a:pt x="7201480" y="1913701"/>
                </a:cubicBezTo>
                <a:cubicBezTo>
                  <a:pt x="7201480" y="1906640"/>
                  <a:pt x="7201480" y="1903111"/>
                  <a:pt x="7201480" y="1903111"/>
                </a:cubicBezTo>
                <a:cubicBezTo>
                  <a:pt x="7201480" y="1903111"/>
                  <a:pt x="7197949" y="1903111"/>
                  <a:pt x="7190889" y="1903111"/>
                </a:cubicBezTo>
                <a:close/>
                <a:moveTo>
                  <a:pt x="7095574" y="1903111"/>
                </a:moveTo>
                <a:lnTo>
                  <a:pt x="7095574" y="1924290"/>
                </a:lnTo>
                <a:lnTo>
                  <a:pt x="7127347" y="1924290"/>
                </a:lnTo>
                <a:cubicBezTo>
                  <a:pt x="7127347" y="1917231"/>
                  <a:pt x="7123818" y="1913701"/>
                  <a:pt x="7116756" y="1913701"/>
                </a:cubicBezTo>
                <a:cubicBezTo>
                  <a:pt x="7109696" y="1913701"/>
                  <a:pt x="7106166" y="1913701"/>
                  <a:pt x="7106166" y="1913701"/>
                </a:cubicBezTo>
                <a:cubicBezTo>
                  <a:pt x="7106166" y="1906640"/>
                  <a:pt x="7102636" y="1903111"/>
                  <a:pt x="7095574" y="1903111"/>
                </a:cubicBezTo>
                <a:close/>
                <a:moveTo>
                  <a:pt x="6253638" y="1903111"/>
                </a:moveTo>
                <a:cubicBezTo>
                  <a:pt x="6250108" y="1903111"/>
                  <a:pt x="6248342" y="1904875"/>
                  <a:pt x="6248342" y="1908405"/>
                </a:cubicBezTo>
                <a:cubicBezTo>
                  <a:pt x="6248342" y="1911936"/>
                  <a:pt x="6251872" y="1913701"/>
                  <a:pt x="6258932" y="1913701"/>
                </a:cubicBezTo>
                <a:cubicBezTo>
                  <a:pt x="6258932" y="1906640"/>
                  <a:pt x="6257168" y="1903111"/>
                  <a:pt x="6253638" y="1903111"/>
                </a:cubicBezTo>
                <a:close/>
                <a:moveTo>
                  <a:pt x="5697641" y="1903111"/>
                </a:moveTo>
                <a:cubicBezTo>
                  <a:pt x="5704702" y="1910170"/>
                  <a:pt x="5708232" y="1913701"/>
                  <a:pt x="5708232" y="1913701"/>
                </a:cubicBezTo>
                <a:lnTo>
                  <a:pt x="5708232" y="1903111"/>
                </a:lnTo>
                <a:close/>
                <a:moveTo>
                  <a:pt x="7002910" y="1896491"/>
                </a:moveTo>
                <a:cubicBezTo>
                  <a:pt x="7001145" y="1897374"/>
                  <a:pt x="7000262" y="1899581"/>
                  <a:pt x="7000262" y="1903111"/>
                </a:cubicBezTo>
                <a:cubicBezTo>
                  <a:pt x="6993200" y="1903111"/>
                  <a:pt x="6984376" y="1901345"/>
                  <a:pt x="6973785" y="1897815"/>
                </a:cubicBezTo>
                <a:cubicBezTo>
                  <a:pt x="6968491" y="1896050"/>
                  <a:pt x="6964519" y="1895608"/>
                  <a:pt x="6961872" y="1896492"/>
                </a:cubicBezTo>
                <a:cubicBezTo>
                  <a:pt x="6959224" y="1897374"/>
                  <a:pt x="6957900" y="1899580"/>
                  <a:pt x="6957900" y="1903111"/>
                </a:cubicBezTo>
                <a:cubicBezTo>
                  <a:pt x="6957900" y="1903111"/>
                  <a:pt x="6964960" y="1903111"/>
                  <a:pt x="6979081" y="1903111"/>
                </a:cubicBezTo>
                <a:lnTo>
                  <a:pt x="7000262" y="1903111"/>
                </a:lnTo>
                <a:lnTo>
                  <a:pt x="7021443" y="1913701"/>
                </a:lnTo>
                <a:cubicBezTo>
                  <a:pt x="7021443" y="1906640"/>
                  <a:pt x="7017914" y="1901345"/>
                  <a:pt x="7010852" y="1897815"/>
                </a:cubicBezTo>
                <a:cubicBezTo>
                  <a:pt x="7007322" y="1896050"/>
                  <a:pt x="7004674" y="1895608"/>
                  <a:pt x="7002910" y="1896491"/>
                </a:cubicBezTo>
                <a:close/>
                <a:moveTo>
                  <a:pt x="7868675" y="1892520"/>
                </a:moveTo>
                <a:cubicBezTo>
                  <a:pt x="7868675" y="1892520"/>
                  <a:pt x="7870441" y="1894284"/>
                  <a:pt x="7873971" y="1897815"/>
                </a:cubicBezTo>
                <a:cubicBezTo>
                  <a:pt x="7877500" y="1901345"/>
                  <a:pt x="7879267" y="1903111"/>
                  <a:pt x="7879267" y="1903111"/>
                </a:cubicBezTo>
                <a:lnTo>
                  <a:pt x="7868675" y="1903111"/>
                </a:lnTo>
                <a:close/>
                <a:moveTo>
                  <a:pt x="7455649" y="1892520"/>
                </a:moveTo>
                <a:cubicBezTo>
                  <a:pt x="7448588" y="1892520"/>
                  <a:pt x="7446824" y="1897815"/>
                  <a:pt x="7450355" y="1908405"/>
                </a:cubicBezTo>
                <a:cubicBezTo>
                  <a:pt x="7453884" y="1918996"/>
                  <a:pt x="7459178" y="1920761"/>
                  <a:pt x="7466240" y="1913701"/>
                </a:cubicBezTo>
                <a:close/>
                <a:moveTo>
                  <a:pt x="7370926" y="1892520"/>
                </a:moveTo>
                <a:cubicBezTo>
                  <a:pt x="7370926" y="1899580"/>
                  <a:pt x="7372692" y="1903111"/>
                  <a:pt x="7376222" y="1903111"/>
                </a:cubicBezTo>
                <a:cubicBezTo>
                  <a:pt x="7379751" y="1903111"/>
                  <a:pt x="7381516" y="1899580"/>
                  <a:pt x="7381516" y="1892520"/>
                </a:cubicBezTo>
                <a:cubicBezTo>
                  <a:pt x="7374456" y="1892520"/>
                  <a:pt x="7370926" y="1892520"/>
                  <a:pt x="7370926" y="1892520"/>
                </a:cubicBezTo>
                <a:close/>
                <a:moveTo>
                  <a:pt x="7159118" y="1892520"/>
                </a:moveTo>
                <a:cubicBezTo>
                  <a:pt x="7166178" y="1892520"/>
                  <a:pt x="7169708" y="1894284"/>
                  <a:pt x="7169708" y="1897815"/>
                </a:cubicBezTo>
                <a:lnTo>
                  <a:pt x="7169708" y="1892520"/>
                </a:lnTo>
                <a:close/>
                <a:moveTo>
                  <a:pt x="6904948" y="1892520"/>
                </a:moveTo>
                <a:lnTo>
                  <a:pt x="6915539" y="1903111"/>
                </a:lnTo>
                <a:lnTo>
                  <a:pt x="6926129" y="1892520"/>
                </a:lnTo>
                <a:cubicBezTo>
                  <a:pt x="6926129" y="1892520"/>
                  <a:pt x="6919068" y="1892520"/>
                  <a:pt x="6904948" y="1892520"/>
                </a:cubicBezTo>
                <a:close/>
                <a:moveTo>
                  <a:pt x="5427586" y="1892520"/>
                </a:moveTo>
                <a:cubicBezTo>
                  <a:pt x="5424056" y="1892520"/>
                  <a:pt x="5422291" y="1896050"/>
                  <a:pt x="5422291" y="1903111"/>
                </a:cubicBezTo>
                <a:cubicBezTo>
                  <a:pt x="5429352" y="1903111"/>
                  <a:pt x="5432881" y="1901345"/>
                  <a:pt x="5432881" y="1897815"/>
                </a:cubicBezTo>
                <a:cubicBezTo>
                  <a:pt x="5432881" y="1894284"/>
                  <a:pt x="5431116" y="1892520"/>
                  <a:pt x="5427586" y="1892520"/>
                </a:cubicBezTo>
                <a:close/>
                <a:moveTo>
                  <a:pt x="7614505" y="1881930"/>
                </a:moveTo>
                <a:lnTo>
                  <a:pt x="7614505" y="1892520"/>
                </a:lnTo>
                <a:lnTo>
                  <a:pt x="7635686" y="1892520"/>
                </a:lnTo>
                <a:cubicBezTo>
                  <a:pt x="7635686" y="1892520"/>
                  <a:pt x="7632156" y="1890755"/>
                  <a:pt x="7625096" y="1887224"/>
                </a:cubicBezTo>
                <a:cubicBezTo>
                  <a:pt x="7618034" y="1883694"/>
                  <a:pt x="7614505" y="1881930"/>
                  <a:pt x="7614505" y="1881930"/>
                </a:cubicBezTo>
                <a:close/>
                <a:moveTo>
                  <a:pt x="6216572" y="1881930"/>
                </a:moveTo>
                <a:cubicBezTo>
                  <a:pt x="6216572" y="1888989"/>
                  <a:pt x="6216572" y="1892520"/>
                  <a:pt x="6216572" y="1892520"/>
                </a:cubicBezTo>
                <a:cubicBezTo>
                  <a:pt x="6223632" y="1892520"/>
                  <a:pt x="6227161" y="1892520"/>
                  <a:pt x="6227161" y="1892520"/>
                </a:cubicBezTo>
                <a:cubicBezTo>
                  <a:pt x="6227161" y="1885459"/>
                  <a:pt x="6223632" y="1881930"/>
                  <a:pt x="6216572" y="1881930"/>
                </a:cubicBezTo>
                <a:close/>
                <a:moveTo>
                  <a:pt x="6057716" y="1881930"/>
                </a:moveTo>
                <a:lnTo>
                  <a:pt x="6068305" y="1892520"/>
                </a:lnTo>
                <a:lnTo>
                  <a:pt x="6068305" y="1881930"/>
                </a:lnTo>
                <a:close/>
                <a:moveTo>
                  <a:pt x="4151441" y="1881930"/>
                </a:moveTo>
                <a:cubicBezTo>
                  <a:pt x="4158500" y="1881930"/>
                  <a:pt x="4162031" y="1885459"/>
                  <a:pt x="4162031" y="1892520"/>
                </a:cubicBezTo>
                <a:cubicBezTo>
                  <a:pt x="4162031" y="1892520"/>
                  <a:pt x="4158500" y="1892520"/>
                  <a:pt x="4151441" y="1892520"/>
                </a:cubicBezTo>
                <a:cubicBezTo>
                  <a:pt x="4144381" y="1892520"/>
                  <a:pt x="4140850" y="1892520"/>
                  <a:pt x="4140850" y="1892520"/>
                </a:cubicBezTo>
                <a:cubicBezTo>
                  <a:pt x="4147910" y="1885459"/>
                  <a:pt x="4151441" y="1881930"/>
                  <a:pt x="4151441" y="1881930"/>
                </a:cubicBezTo>
                <a:close/>
                <a:moveTo>
                  <a:pt x="3518664" y="1878619"/>
                </a:moveTo>
                <a:cubicBezTo>
                  <a:pt x="3523960" y="1877296"/>
                  <a:pt x="3537196" y="1881930"/>
                  <a:pt x="3558378" y="1892520"/>
                </a:cubicBezTo>
                <a:cubicBezTo>
                  <a:pt x="3565438" y="1899580"/>
                  <a:pt x="3572498" y="1903111"/>
                  <a:pt x="3579559" y="1903111"/>
                </a:cubicBezTo>
                <a:cubicBezTo>
                  <a:pt x="3586618" y="1896050"/>
                  <a:pt x="3590148" y="1896050"/>
                  <a:pt x="3590148" y="1903111"/>
                </a:cubicBezTo>
                <a:cubicBezTo>
                  <a:pt x="3590148" y="1903111"/>
                  <a:pt x="3595444" y="1906640"/>
                  <a:pt x="3606034" y="1913701"/>
                </a:cubicBezTo>
                <a:cubicBezTo>
                  <a:pt x="3616625" y="1920761"/>
                  <a:pt x="3628980" y="1926055"/>
                  <a:pt x="3643100" y="1929586"/>
                </a:cubicBezTo>
                <a:cubicBezTo>
                  <a:pt x="3657222" y="1933117"/>
                  <a:pt x="3667812" y="1934882"/>
                  <a:pt x="3674872" y="1934882"/>
                </a:cubicBezTo>
                <a:lnTo>
                  <a:pt x="3674872" y="1945472"/>
                </a:lnTo>
                <a:cubicBezTo>
                  <a:pt x="3674872" y="1945472"/>
                  <a:pt x="3658986" y="1941941"/>
                  <a:pt x="3627215" y="1934882"/>
                </a:cubicBezTo>
                <a:cubicBezTo>
                  <a:pt x="3595444" y="1927821"/>
                  <a:pt x="3574263" y="1920761"/>
                  <a:pt x="3563673" y="1913701"/>
                </a:cubicBezTo>
                <a:cubicBezTo>
                  <a:pt x="3553082" y="1906640"/>
                  <a:pt x="3544257" y="1899580"/>
                  <a:pt x="3537196" y="1892520"/>
                </a:cubicBezTo>
                <a:lnTo>
                  <a:pt x="3516016" y="1881930"/>
                </a:lnTo>
                <a:cubicBezTo>
                  <a:pt x="3516016" y="1880165"/>
                  <a:pt x="3516899" y="1879061"/>
                  <a:pt x="3518664" y="1878619"/>
                </a:cubicBezTo>
                <a:close/>
                <a:moveTo>
                  <a:pt x="6881120" y="1876634"/>
                </a:moveTo>
                <a:cubicBezTo>
                  <a:pt x="6879354" y="1876634"/>
                  <a:pt x="6876708" y="1878400"/>
                  <a:pt x="6873177" y="1881930"/>
                </a:cubicBezTo>
                <a:lnTo>
                  <a:pt x="6883766" y="1881930"/>
                </a:lnTo>
                <a:cubicBezTo>
                  <a:pt x="6883766" y="1878400"/>
                  <a:pt x="6882884" y="1876634"/>
                  <a:pt x="6881120" y="1876634"/>
                </a:cubicBezTo>
                <a:close/>
                <a:moveTo>
                  <a:pt x="5631782" y="1875641"/>
                </a:moveTo>
                <a:cubicBezTo>
                  <a:pt x="5630680" y="1875420"/>
                  <a:pt x="5629686" y="1875752"/>
                  <a:pt x="5628804" y="1876634"/>
                </a:cubicBezTo>
                <a:cubicBezTo>
                  <a:pt x="5625274" y="1880165"/>
                  <a:pt x="5623508" y="1883694"/>
                  <a:pt x="5623508" y="1887224"/>
                </a:cubicBezTo>
                <a:cubicBezTo>
                  <a:pt x="5623508" y="1890755"/>
                  <a:pt x="5619978" y="1892520"/>
                  <a:pt x="5612918" y="1892520"/>
                </a:cubicBezTo>
                <a:lnTo>
                  <a:pt x="5612918" y="1903111"/>
                </a:lnTo>
                <a:lnTo>
                  <a:pt x="5623508" y="1913701"/>
                </a:lnTo>
                <a:lnTo>
                  <a:pt x="5634099" y="1913701"/>
                </a:lnTo>
                <a:lnTo>
                  <a:pt x="5655279" y="1924290"/>
                </a:lnTo>
                <a:cubicBezTo>
                  <a:pt x="5662339" y="1924290"/>
                  <a:pt x="5668517" y="1924290"/>
                  <a:pt x="5673813" y="1924290"/>
                </a:cubicBezTo>
                <a:lnTo>
                  <a:pt x="5676460" y="1924290"/>
                </a:lnTo>
                <a:lnTo>
                  <a:pt x="5676460" y="1913701"/>
                </a:lnTo>
                <a:cubicBezTo>
                  <a:pt x="5683520" y="1913701"/>
                  <a:pt x="5687051" y="1911936"/>
                  <a:pt x="5687051" y="1908405"/>
                </a:cubicBezTo>
                <a:cubicBezTo>
                  <a:pt x="5687051" y="1904875"/>
                  <a:pt x="5683520" y="1901345"/>
                  <a:pt x="5676460" y="1897815"/>
                </a:cubicBezTo>
                <a:cubicBezTo>
                  <a:pt x="5669400" y="1894284"/>
                  <a:pt x="5665870" y="1892520"/>
                  <a:pt x="5665870" y="1892520"/>
                </a:cubicBezTo>
                <a:lnTo>
                  <a:pt x="5644689" y="1892520"/>
                </a:lnTo>
                <a:cubicBezTo>
                  <a:pt x="5639394" y="1881930"/>
                  <a:pt x="5635091" y="1876302"/>
                  <a:pt x="5631782" y="1875641"/>
                </a:cubicBezTo>
                <a:close/>
                <a:moveTo>
                  <a:pt x="7688638" y="1871338"/>
                </a:moveTo>
                <a:lnTo>
                  <a:pt x="7688638" y="1881930"/>
                </a:lnTo>
                <a:cubicBezTo>
                  <a:pt x="7688638" y="1881930"/>
                  <a:pt x="7692168" y="1881930"/>
                  <a:pt x="7699230" y="1881930"/>
                </a:cubicBezTo>
                <a:lnTo>
                  <a:pt x="7720409" y="1881930"/>
                </a:lnTo>
                <a:cubicBezTo>
                  <a:pt x="7720409" y="1881930"/>
                  <a:pt x="7718644" y="1880165"/>
                  <a:pt x="7715115" y="1876634"/>
                </a:cubicBezTo>
                <a:cubicBezTo>
                  <a:pt x="7711586" y="1873103"/>
                  <a:pt x="7706290" y="1871338"/>
                  <a:pt x="7699230" y="1871338"/>
                </a:cubicBezTo>
                <a:close/>
                <a:moveTo>
                  <a:pt x="7280908" y="1871338"/>
                </a:moveTo>
                <a:cubicBezTo>
                  <a:pt x="7277378" y="1871338"/>
                  <a:pt x="7275612" y="1873103"/>
                  <a:pt x="7275612" y="1876634"/>
                </a:cubicBezTo>
                <a:cubicBezTo>
                  <a:pt x="7275612" y="1880165"/>
                  <a:pt x="7279142" y="1881930"/>
                  <a:pt x="7286203" y="1881930"/>
                </a:cubicBezTo>
                <a:cubicBezTo>
                  <a:pt x="7286203" y="1874869"/>
                  <a:pt x="7284437" y="1871338"/>
                  <a:pt x="7280908" y="1871338"/>
                </a:cubicBezTo>
                <a:close/>
                <a:moveTo>
                  <a:pt x="7839551" y="1866044"/>
                </a:moveTo>
                <a:cubicBezTo>
                  <a:pt x="7841316" y="1866044"/>
                  <a:pt x="7843965" y="1867809"/>
                  <a:pt x="7847494" y="1871338"/>
                </a:cubicBezTo>
                <a:lnTo>
                  <a:pt x="7836904" y="1881930"/>
                </a:lnTo>
                <a:lnTo>
                  <a:pt x="7826313" y="1881930"/>
                </a:lnTo>
                <a:lnTo>
                  <a:pt x="7836904" y="1871338"/>
                </a:lnTo>
                <a:cubicBezTo>
                  <a:pt x="7836904" y="1867809"/>
                  <a:pt x="7837787" y="1866044"/>
                  <a:pt x="7839551" y="1866044"/>
                </a:cubicBezTo>
                <a:close/>
                <a:moveTo>
                  <a:pt x="6817578" y="1866044"/>
                </a:moveTo>
                <a:cubicBezTo>
                  <a:pt x="6815813" y="1866044"/>
                  <a:pt x="6813164" y="1867809"/>
                  <a:pt x="6809634" y="1871338"/>
                </a:cubicBezTo>
                <a:cubicBezTo>
                  <a:pt x="6816696" y="1871338"/>
                  <a:pt x="6820224" y="1871338"/>
                  <a:pt x="6820224" y="1871338"/>
                </a:cubicBezTo>
                <a:cubicBezTo>
                  <a:pt x="6820224" y="1867809"/>
                  <a:pt x="6819342" y="1866044"/>
                  <a:pt x="6817578" y="1866044"/>
                </a:cubicBezTo>
                <a:close/>
                <a:moveTo>
                  <a:pt x="4890122" y="1866044"/>
                </a:moveTo>
                <a:cubicBezTo>
                  <a:pt x="4888358" y="1866044"/>
                  <a:pt x="4885710" y="1867809"/>
                  <a:pt x="4882180" y="1871338"/>
                </a:cubicBezTo>
                <a:lnTo>
                  <a:pt x="4892770" y="1871338"/>
                </a:lnTo>
                <a:cubicBezTo>
                  <a:pt x="4892770" y="1867809"/>
                  <a:pt x="4891887" y="1866044"/>
                  <a:pt x="4890122" y="1866044"/>
                </a:cubicBezTo>
                <a:close/>
                <a:moveTo>
                  <a:pt x="4293087" y="1866044"/>
                </a:moveTo>
                <a:cubicBezTo>
                  <a:pt x="4295736" y="1866044"/>
                  <a:pt x="4299706" y="1867809"/>
                  <a:pt x="4305002" y="1871338"/>
                </a:cubicBezTo>
                <a:cubicBezTo>
                  <a:pt x="4315592" y="1878399"/>
                  <a:pt x="4320887" y="1881930"/>
                  <a:pt x="4320887" y="1881930"/>
                </a:cubicBezTo>
                <a:lnTo>
                  <a:pt x="4299706" y="1881930"/>
                </a:lnTo>
                <a:lnTo>
                  <a:pt x="4289116" y="1871338"/>
                </a:lnTo>
                <a:cubicBezTo>
                  <a:pt x="4289116" y="1867809"/>
                  <a:pt x="4290440" y="1866044"/>
                  <a:pt x="4293087" y="1866044"/>
                </a:cubicBezTo>
                <a:close/>
                <a:moveTo>
                  <a:pt x="7625096" y="1860749"/>
                </a:moveTo>
                <a:cubicBezTo>
                  <a:pt x="7610976" y="1860749"/>
                  <a:pt x="7607444" y="1864279"/>
                  <a:pt x="7614505" y="1871338"/>
                </a:cubicBezTo>
                <a:cubicBezTo>
                  <a:pt x="7621567" y="1878399"/>
                  <a:pt x="7628626" y="1874869"/>
                  <a:pt x="7635686" y="1860749"/>
                </a:cubicBezTo>
                <a:cubicBezTo>
                  <a:pt x="7635686" y="1860749"/>
                  <a:pt x="7632156" y="1860749"/>
                  <a:pt x="7625096" y="1860749"/>
                </a:cubicBezTo>
                <a:close/>
                <a:moveTo>
                  <a:pt x="7529782" y="1860749"/>
                </a:moveTo>
                <a:cubicBezTo>
                  <a:pt x="7529782" y="1867809"/>
                  <a:pt x="7533312" y="1871338"/>
                  <a:pt x="7540374" y="1871338"/>
                </a:cubicBezTo>
                <a:cubicBezTo>
                  <a:pt x="7540374" y="1871338"/>
                  <a:pt x="7540374" y="1867809"/>
                  <a:pt x="7540374" y="1860749"/>
                </a:cubicBezTo>
                <a:close/>
                <a:moveTo>
                  <a:pt x="6883766" y="1860749"/>
                </a:moveTo>
                <a:cubicBezTo>
                  <a:pt x="6883766" y="1860749"/>
                  <a:pt x="6887296" y="1864279"/>
                  <a:pt x="6894358" y="1871338"/>
                </a:cubicBezTo>
                <a:cubicBezTo>
                  <a:pt x="6901418" y="1878399"/>
                  <a:pt x="6908477" y="1881930"/>
                  <a:pt x="6915539" y="1881930"/>
                </a:cubicBezTo>
                <a:lnTo>
                  <a:pt x="6904948" y="1871338"/>
                </a:lnTo>
                <a:cubicBezTo>
                  <a:pt x="6897888" y="1864279"/>
                  <a:pt x="6897888" y="1860749"/>
                  <a:pt x="6904948" y="1860749"/>
                </a:cubicBezTo>
                <a:lnTo>
                  <a:pt x="6894358" y="1860749"/>
                </a:lnTo>
                <a:cubicBezTo>
                  <a:pt x="6887296" y="1860749"/>
                  <a:pt x="6883766" y="1860749"/>
                  <a:pt x="6883766" y="1860749"/>
                </a:cubicBezTo>
                <a:close/>
                <a:moveTo>
                  <a:pt x="6746092" y="1860749"/>
                </a:moveTo>
                <a:lnTo>
                  <a:pt x="6756682" y="1871338"/>
                </a:lnTo>
                <a:cubicBezTo>
                  <a:pt x="6756682" y="1871338"/>
                  <a:pt x="6756682" y="1869574"/>
                  <a:pt x="6756682" y="1866044"/>
                </a:cubicBezTo>
                <a:cubicBezTo>
                  <a:pt x="6756682" y="1862513"/>
                  <a:pt x="6753152" y="1860749"/>
                  <a:pt x="6746092" y="1860749"/>
                </a:cubicBezTo>
                <a:close/>
                <a:moveTo>
                  <a:pt x="6004764" y="1860749"/>
                </a:moveTo>
                <a:lnTo>
                  <a:pt x="6004764" y="1871338"/>
                </a:lnTo>
                <a:cubicBezTo>
                  <a:pt x="6011824" y="1871338"/>
                  <a:pt x="6015353" y="1867809"/>
                  <a:pt x="6015353" y="1860749"/>
                </a:cubicBezTo>
                <a:close/>
                <a:moveTo>
                  <a:pt x="5835316" y="1860749"/>
                </a:moveTo>
                <a:cubicBezTo>
                  <a:pt x="5835316" y="1860749"/>
                  <a:pt x="5833552" y="1862513"/>
                  <a:pt x="5830020" y="1866044"/>
                </a:cubicBezTo>
                <a:cubicBezTo>
                  <a:pt x="5826491" y="1869574"/>
                  <a:pt x="5828256" y="1871338"/>
                  <a:pt x="5835316" y="1871338"/>
                </a:cubicBezTo>
                <a:cubicBezTo>
                  <a:pt x="5835316" y="1864279"/>
                  <a:pt x="5835316" y="1860749"/>
                  <a:pt x="5835316" y="1860749"/>
                </a:cubicBezTo>
                <a:close/>
                <a:moveTo>
                  <a:pt x="4670372" y="1860749"/>
                </a:moveTo>
                <a:cubicBezTo>
                  <a:pt x="4663311" y="1860749"/>
                  <a:pt x="4659780" y="1864279"/>
                  <a:pt x="4659780" y="1871338"/>
                </a:cubicBezTo>
                <a:lnTo>
                  <a:pt x="4680962" y="1871338"/>
                </a:lnTo>
                <a:close/>
                <a:moveTo>
                  <a:pt x="8313473" y="1850157"/>
                </a:moveTo>
                <a:lnTo>
                  <a:pt x="8345244" y="1860749"/>
                </a:lnTo>
                <a:lnTo>
                  <a:pt x="8324064" y="1860749"/>
                </a:lnTo>
                <a:close/>
                <a:moveTo>
                  <a:pt x="7169708" y="1850157"/>
                </a:moveTo>
                <a:cubicBezTo>
                  <a:pt x="7169708" y="1857218"/>
                  <a:pt x="7173238" y="1860749"/>
                  <a:pt x="7180299" y="1860749"/>
                </a:cubicBezTo>
                <a:cubicBezTo>
                  <a:pt x="7180299" y="1853688"/>
                  <a:pt x="7180299" y="1850157"/>
                  <a:pt x="7180299" y="1850157"/>
                </a:cubicBezTo>
                <a:close/>
                <a:moveTo>
                  <a:pt x="5528195" y="1850157"/>
                </a:moveTo>
                <a:lnTo>
                  <a:pt x="5528195" y="1860749"/>
                </a:lnTo>
                <a:lnTo>
                  <a:pt x="5517604" y="1860749"/>
                </a:lnTo>
                <a:cubicBezTo>
                  <a:pt x="5524664" y="1853688"/>
                  <a:pt x="5528195" y="1850157"/>
                  <a:pt x="5528195" y="1850157"/>
                </a:cubicBezTo>
                <a:close/>
                <a:moveTo>
                  <a:pt x="4744504" y="1850157"/>
                </a:moveTo>
                <a:lnTo>
                  <a:pt x="4733914" y="1860749"/>
                </a:lnTo>
                <a:lnTo>
                  <a:pt x="4755094" y="1860749"/>
                </a:lnTo>
                <a:cubicBezTo>
                  <a:pt x="4755094" y="1867809"/>
                  <a:pt x="4762155" y="1871338"/>
                  <a:pt x="4776276" y="1871338"/>
                </a:cubicBezTo>
                <a:lnTo>
                  <a:pt x="4808046" y="1881930"/>
                </a:lnTo>
                <a:cubicBezTo>
                  <a:pt x="4808046" y="1888989"/>
                  <a:pt x="4816872" y="1894284"/>
                  <a:pt x="4834523" y="1897815"/>
                </a:cubicBezTo>
                <a:cubicBezTo>
                  <a:pt x="4852174" y="1901345"/>
                  <a:pt x="4868059" y="1903111"/>
                  <a:pt x="4882180" y="1903111"/>
                </a:cubicBezTo>
                <a:cubicBezTo>
                  <a:pt x="4882180" y="1903111"/>
                  <a:pt x="4885709" y="1904875"/>
                  <a:pt x="4892770" y="1908405"/>
                </a:cubicBezTo>
                <a:cubicBezTo>
                  <a:pt x="4899830" y="1911936"/>
                  <a:pt x="4903360" y="1913701"/>
                  <a:pt x="4903360" y="1913701"/>
                </a:cubicBezTo>
                <a:lnTo>
                  <a:pt x="4913950" y="1924290"/>
                </a:lnTo>
                <a:lnTo>
                  <a:pt x="4892770" y="1924290"/>
                </a:lnTo>
                <a:cubicBezTo>
                  <a:pt x="4885709" y="1917231"/>
                  <a:pt x="4878648" y="1911936"/>
                  <a:pt x="4871588" y="1908405"/>
                </a:cubicBezTo>
                <a:cubicBezTo>
                  <a:pt x="4864528" y="1904875"/>
                  <a:pt x="4860998" y="1906640"/>
                  <a:pt x="4860998" y="1913701"/>
                </a:cubicBezTo>
                <a:lnTo>
                  <a:pt x="4850408" y="1913701"/>
                </a:lnTo>
                <a:cubicBezTo>
                  <a:pt x="4850408" y="1906640"/>
                  <a:pt x="4846878" y="1903111"/>
                  <a:pt x="4839818" y="1903111"/>
                </a:cubicBezTo>
                <a:cubicBezTo>
                  <a:pt x="4818636" y="1910170"/>
                  <a:pt x="4797456" y="1906640"/>
                  <a:pt x="4776276" y="1892520"/>
                </a:cubicBezTo>
                <a:cubicBezTo>
                  <a:pt x="4776276" y="1892520"/>
                  <a:pt x="4772744" y="1892520"/>
                  <a:pt x="4765684" y="1892520"/>
                </a:cubicBezTo>
                <a:lnTo>
                  <a:pt x="4755094" y="1892520"/>
                </a:lnTo>
                <a:lnTo>
                  <a:pt x="4723324" y="1871338"/>
                </a:lnTo>
                <a:lnTo>
                  <a:pt x="4723324" y="1892520"/>
                </a:lnTo>
                <a:cubicBezTo>
                  <a:pt x="4737443" y="1892520"/>
                  <a:pt x="4744504" y="1894284"/>
                  <a:pt x="4744504" y="1897815"/>
                </a:cubicBezTo>
                <a:cubicBezTo>
                  <a:pt x="4744504" y="1901345"/>
                  <a:pt x="4749799" y="1904875"/>
                  <a:pt x="4760390" y="1908405"/>
                </a:cubicBezTo>
                <a:cubicBezTo>
                  <a:pt x="4770980" y="1911936"/>
                  <a:pt x="4779805" y="1913701"/>
                  <a:pt x="4786866" y="1913701"/>
                </a:cubicBezTo>
                <a:cubicBezTo>
                  <a:pt x="4793926" y="1913701"/>
                  <a:pt x="4799222" y="1915465"/>
                  <a:pt x="4802751" y="1918996"/>
                </a:cubicBezTo>
                <a:cubicBezTo>
                  <a:pt x="4806282" y="1922526"/>
                  <a:pt x="4808046" y="1924290"/>
                  <a:pt x="4808046" y="1924290"/>
                </a:cubicBezTo>
                <a:cubicBezTo>
                  <a:pt x="4822167" y="1931351"/>
                  <a:pt x="4829228" y="1934882"/>
                  <a:pt x="4829228" y="1934882"/>
                </a:cubicBezTo>
                <a:cubicBezTo>
                  <a:pt x="4836288" y="1934882"/>
                  <a:pt x="4839818" y="1934882"/>
                  <a:pt x="4839818" y="1934882"/>
                </a:cubicBezTo>
                <a:lnTo>
                  <a:pt x="4892770" y="1945472"/>
                </a:lnTo>
                <a:cubicBezTo>
                  <a:pt x="4892770" y="1938411"/>
                  <a:pt x="4894536" y="1934882"/>
                  <a:pt x="4898065" y="1934882"/>
                </a:cubicBezTo>
                <a:cubicBezTo>
                  <a:pt x="4901594" y="1934882"/>
                  <a:pt x="4903360" y="1938411"/>
                  <a:pt x="4903360" y="1945472"/>
                </a:cubicBezTo>
                <a:cubicBezTo>
                  <a:pt x="4903360" y="1959592"/>
                  <a:pt x="4921011" y="1966653"/>
                  <a:pt x="4956312" y="1966653"/>
                </a:cubicBezTo>
                <a:lnTo>
                  <a:pt x="4977492" y="1966653"/>
                </a:lnTo>
                <a:lnTo>
                  <a:pt x="4966902" y="1956063"/>
                </a:lnTo>
                <a:lnTo>
                  <a:pt x="4977492" y="1945472"/>
                </a:lnTo>
                <a:cubicBezTo>
                  <a:pt x="4977492" y="1952532"/>
                  <a:pt x="4988084" y="1957828"/>
                  <a:pt x="5009265" y="1961357"/>
                </a:cubicBezTo>
                <a:cubicBezTo>
                  <a:pt x="5030446" y="1964888"/>
                  <a:pt x="5048096" y="1966653"/>
                  <a:pt x="5062217" y="1966653"/>
                </a:cubicBezTo>
                <a:cubicBezTo>
                  <a:pt x="5076338" y="1966653"/>
                  <a:pt x="5086928" y="1966653"/>
                  <a:pt x="5093988" y="1966653"/>
                </a:cubicBezTo>
                <a:cubicBezTo>
                  <a:pt x="5093988" y="1966653"/>
                  <a:pt x="5092223" y="1964888"/>
                  <a:pt x="5088692" y="1961357"/>
                </a:cubicBezTo>
                <a:cubicBezTo>
                  <a:pt x="5085162" y="1957828"/>
                  <a:pt x="5079867" y="1956063"/>
                  <a:pt x="5072806" y="1956063"/>
                </a:cubicBezTo>
                <a:lnTo>
                  <a:pt x="5062217" y="1945472"/>
                </a:lnTo>
                <a:lnTo>
                  <a:pt x="5030446" y="1945472"/>
                </a:lnTo>
                <a:cubicBezTo>
                  <a:pt x="5023384" y="1959592"/>
                  <a:pt x="5016325" y="1956063"/>
                  <a:pt x="5009265" y="1934882"/>
                </a:cubicBezTo>
                <a:lnTo>
                  <a:pt x="4988084" y="1924290"/>
                </a:lnTo>
                <a:cubicBezTo>
                  <a:pt x="4988084" y="1931351"/>
                  <a:pt x="4986319" y="1936646"/>
                  <a:pt x="4982788" y="1940176"/>
                </a:cubicBezTo>
                <a:cubicBezTo>
                  <a:pt x="4979258" y="1943707"/>
                  <a:pt x="4977492" y="1941941"/>
                  <a:pt x="4977492" y="1934882"/>
                </a:cubicBezTo>
                <a:cubicBezTo>
                  <a:pt x="4977492" y="1927821"/>
                  <a:pt x="4977492" y="1924290"/>
                  <a:pt x="4977492" y="1924290"/>
                </a:cubicBezTo>
                <a:lnTo>
                  <a:pt x="4966902" y="1913701"/>
                </a:lnTo>
                <a:cubicBezTo>
                  <a:pt x="4959842" y="1913701"/>
                  <a:pt x="4959842" y="1910170"/>
                  <a:pt x="4966902" y="1903111"/>
                </a:cubicBezTo>
                <a:lnTo>
                  <a:pt x="4988084" y="1903111"/>
                </a:lnTo>
                <a:cubicBezTo>
                  <a:pt x="4988084" y="1910170"/>
                  <a:pt x="5002204" y="1913701"/>
                  <a:pt x="5030446" y="1913701"/>
                </a:cubicBezTo>
                <a:cubicBezTo>
                  <a:pt x="5030446" y="1913701"/>
                  <a:pt x="5030446" y="1917231"/>
                  <a:pt x="5030446" y="1924290"/>
                </a:cubicBezTo>
                <a:cubicBezTo>
                  <a:pt x="5030446" y="1924290"/>
                  <a:pt x="5033976" y="1926055"/>
                  <a:pt x="5041036" y="1929586"/>
                </a:cubicBezTo>
                <a:cubicBezTo>
                  <a:pt x="5048096" y="1933117"/>
                  <a:pt x="5051626" y="1934882"/>
                  <a:pt x="5051626" y="1934882"/>
                </a:cubicBezTo>
                <a:cubicBezTo>
                  <a:pt x="5065746" y="1934882"/>
                  <a:pt x="5074572" y="1936646"/>
                  <a:pt x="5078102" y="1940176"/>
                </a:cubicBezTo>
                <a:cubicBezTo>
                  <a:pt x="5081632" y="1943707"/>
                  <a:pt x="5088692" y="1941941"/>
                  <a:pt x="5099284" y="1934882"/>
                </a:cubicBezTo>
                <a:cubicBezTo>
                  <a:pt x="5109873" y="1927821"/>
                  <a:pt x="5115169" y="1924290"/>
                  <a:pt x="5115169" y="1924290"/>
                </a:cubicBezTo>
                <a:cubicBezTo>
                  <a:pt x="5115169" y="1910170"/>
                  <a:pt x="5090458" y="1903111"/>
                  <a:pt x="5041036" y="1903111"/>
                </a:cubicBezTo>
                <a:cubicBezTo>
                  <a:pt x="5033976" y="1903111"/>
                  <a:pt x="5030446" y="1906640"/>
                  <a:pt x="5030446" y="1913701"/>
                </a:cubicBezTo>
                <a:lnTo>
                  <a:pt x="5030446" y="1903111"/>
                </a:lnTo>
                <a:cubicBezTo>
                  <a:pt x="5016325" y="1896050"/>
                  <a:pt x="4998674" y="1892520"/>
                  <a:pt x="4977492" y="1892520"/>
                </a:cubicBezTo>
                <a:lnTo>
                  <a:pt x="4956312" y="1892520"/>
                </a:lnTo>
                <a:cubicBezTo>
                  <a:pt x="4956312" y="1899580"/>
                  <a:pt x="4949252" y="1903111"/>
                  <a:pt x="4935132" y="1903111"/>
                </a:cubicBezTo>
                <a:cubicBezTo>
                  <a:pt x="4921011" y="1903111"/>
                  <a:pt x="4910421" y="1903111"/>
                  <a:pt x="4903360" y="1903111"/>
                </a:cubicBezTo>
                <a:cubicBezTo>
                  <a:pt x="4889240" y="1896050"/>
                  <a:pt x="4875120" y="1888989"/>
                  <a:pt x="4860998" y="1881930"/>
                </a:cubicBezTo>
                <a:cubicBezTo>
                  <a:pt x="4853938" y="1881930"/>
                  <a:pt x="4845113" y="1880165"/>
                  <a:pt x="4834523" y="1876634"/>
                </a:cubicBezTo>
                <a:cubicBezTo>
                  <a:pt x="4823932" y="1873103"/>
                  <a:pt x="4815107" y="1871338"/>
                  <a:pt x="4808046" y="1871338"/>
                </a:cubicBezTo>
                <a:lnTo>
                  <a:pt x="4755094" y="1860749"/>
                </a:lnTo>
                <a:cubicBezTo>
                  <a:pt x="4755094" y="1860749"/>
                  <a:pt x="4751565" y="1857218"/>
                  <a:pt x="4744504" y="1850157"/>
                </a:cubicBezTo>
                <a:close/>
                <a:moveTo>
                  <a:pt x="7149852" y="1843540"/>
                </a:moveTo>
                <a:cubicBezTo>
                  <a:pt x="7148968" y="1844422"/>
                  <a:pt x="7148526" y="1846628"/>
                  <a:pt x="7148526" y="1850157"/>
                </a:cubicBezTo>
                <a:cubicBezTo>
                  <a:pt x="7155588" y="1850157"/>
                  <a:pt x="7159118" y="1850157"/>
                  <a:pt x="7159118" y="1850157"/>
                </a:cubicBezTo>
                <a:cubicBezTo>
                  <a:pt x="7159118" y="1850157"/>
                  <a:pt x="7157352" y="1848393"/>
                  <a:pt x="7153822" y="1844863"/>
                </a:cubicBezTo>
                <a:cubicBezTo>
                  <a:pt x="7152058" y="1843098"/>
                  <a:pt x="7150734" y="1842657"/>
                  <a:pt x="7149852" y="1843540"/>
                </a:cubicBezTo>
                <a:close/>
                <a:moveTo>
                  <a:pt x="7942808" y="1839567"/>
                </a:moveTo>
                <a:lnTo>
                  <a:pt x="7953398" y="1850157"/>
                </a:lnTo>
                <a:cubicBezTo>
                  <a:pt x="7946338" y="1850157"/>
                  <a:pt x="7942808" y="1850157"/>
                  <a:pt x="7942808" y="1850157"/>
                </a:cubicBezTo>
                <a:close/>
                <a:moveTo>
                  <a:pt x="7582734" y="1839567"/>
                </a:moveTo>
                <a:cubicBezTo>
                  <a:pt x="7582734" y="1839567"/>
                  <a:pt x="7582734" y="1841332"/>
                  <a:pt x="7582734" y="1844863"/>
                </a:cubicBezTo>
                <a:cubicBezTo>
                  <a:pt x="7582734" y="1848393"/>
                  <a:pt x="7579204" y="1850157"/>
                  <a:pt x="7572144" y="1850157"/>
                </a:cubicBezTo>
                <a:cubicBezTo>
                  <a:pt x="7558024" y="1850157"/>
                  <a:pt x="7554492" y="1857218"/>
                  <a:pt x="7561553" y="1871338"/>
                </a:cubicBezTo>
                <a:lnTo>
                  <a:pt x="7550963" y="1881930"/>
                </a:lnTo>
                <a:cubicBezTo>
                  <a:pt x="7543903" y="1881930"/>
                  <a:pt x="7536842" y="1885459"/>
                  <a:pt x="7529782" y="1892520"/>
                </a:cubicBezTo>
                <a:lnTo>
                  <a:pt x="7519192" y="1903111"/>
                </a:lnTo>
                <a:lnTo>
                  <a:pt x="7529782" y="1903111"/>
                </a:lnTo>
                <a:cubicBezTo>
                  <a:pt x="7543903" y="1903111"/>
                  <a:pt x="7550963" y="1903111"/>
                  <a:pt x="7550963" y="1903111"/>
                </a:cubicBezTo>
                <a:cubicBezTo>
                  <a:pt x="7565082" y="1896050"/>
                  <a:pt x="7575674" y="1888989"/>
                  <a:pt x="7582734" y="1881930"/>
                </a:cubicBezTo>
                <a:cubicBezTo>
                  <a:pt x="7582734" y="1881930"/>
                  <a:pt x="7580970" y="1880165"/>
                  <a:pt x="7577438" y="1876634"/>
                </a:cubicBezTo>
                <a:cubicBezTo>
                  <a:pt x="7573909" y="1873103"/>
                  <a:pt x="7572144" y="1867809"/>
                  <a:pt x="7572144" y="1860749"/>
                </a:cubicBezTo>
                <a:lnTo>
                  <a:pt x="7593326" y="1850157"/>
                </a:lnTo>
                <a:cubicBezTo>
                  <a:pt x="7586264" y="1843098"/>
                  <a:pt x="7582734" y="1839567"/>
                  <a:pt x="7582734" y="1839567"/>
                </a:cubicBezTo>
                <a:close/>
                <a:moveTo>
                  <a:pt x="4680962" y="1839567"/>
                </a:moveTo>
                <a:lnTo>
                  <a:pt x="4680962" y="1850157"/>
                </a:lnTo>
                <a:lnTo>
                  <a:pt x="4691551" y="1850157"/>
                </a:lnTo>
                <a:cubicBezTo>
                  <a:pt x="4691551" y="1843098"/>
                  <a:pt x="4688022" y="1839567"/>
                  <a:pt x="4680962" y="1839567"/>
                </a:cubicBezTo>
                <a:close/>
                <a:moveTo>
                  <a:pt x="3406141" y="1836920"/>
                </a:moveTo>
                <a:cubicBezTo>
                  <a:pt x="3429970" y="1836920"/>
                  <a:pt x="3441882" y="1844863"/>
                  <a:pt x="3441882" y="1860749"/>
                </a:cubicBezTo>
                <a:cubicBezTo>
                  <a:pt x="3441882" y="1860749"/>
                  <a:pt x="3445413" y="1860749"/>
                  <a:pt x="3452474" y="1860749"/>
                </a:cubicBezTo>
                <a:lnTo>
                  <a:pt x="3463064" y="1860749"/>
                </a:lnTo>
                <a:lnTo>
                  <a:pt x="3473655" y="1881930"/>
                </a:lnTo>
                <a:cubicBezTo>
                  <a:pt x="3473655" y="1881930"/>
                  <a:pt x="3470124" y="1881930"/>
                  <a:pt x="3463064" y="1881930"/>
                </a:cubicBezTo>
                <a:cubicBezTo>
                  <a:pt x="3456004" y="1881930"/>
                  <a:pt x="3448943" y="1881930"/>
                  <a:pt x="3441882" y="1881930"/>
                </a:cubicBezTo>
                <a:cubicBezTo>
                  <a:pt x="3420703" y="1874869"/>
                  <a:pt x="3410112" y="1874869"/>
                  <a:pt x="3410112" y="1881930"/>
                </a:cubicBezTo>
                <a:lnTo>
                  <a:pt x="3388931" y="1892520"/>
                </a:lnTo>
                <a:cubicBezTo>
                  <a:pt x="3381872" y="1885459"/>
                  <a:pt x="3378341" y="1881930"/>
                  <a:pt x="3378341" y="1881930"/>
                </a:cubicBezTo>
                <a:cubicBezTo>
                  <a:pt x="3364220" y="1874869"/>
                  <a:pt x="3353630" y="1867809"/>
                  <a:pt x="3346570" y="1860749"/>
                </a:cubicBezTo>
                <a:cubicBezTo>
                  <a:pt x="3346570" y="1846628"/>
                  <a:pt x="3364220" y="1846628"/>
                  <a:pt x="3399522" y="1860749"/>
                </a:cubicBezTo>
                <a:lnTo>
                  <a:pt x="3388931" y="1839567"/>
                </a:lnTo>
                <a:lnTo>
                  <a:pt x="3378341" y="1839567"/>
                </a:lnTo>
                <a:cubicBezTo>
                  <a:pt x="3388931" y="1837803"/>
                  <a:pt x="3398198" y="1836920"/>
                  <a:pt x="3406141" y="1836920"/>
                </a:cubicBezTo>
                <a:close/>
                <a:moveTo>
                  <a:pt x="4810694" y="1831625"/>
                </a:moveTo>
                <a:cubicBezTo>
                  <a:pt x="4805400" y="1831625"/>
                  <a:pt x="4800986" y="1832507"/>
                  <a:pt x="4797456" y="1834272"/>
                </a:cubicBezTo>
                <a:cubicBezTo>
                  <a:pt x="4790396" y="1837803"/>
                  <a:pt x="4786866" y="1839567"/>
                  <a:pt x="4786866" y="1839567"/>
                </a:cubicBezTo>
                <a:cubicBezTo>
                  <a:pt x="4786866" y="1839567"/>
                  <a:pt x="4790396" y="1843098"/>
                  <a:pt x="4797456" y="1850157"/>
                </a:cubicBezTo>
                <a:cubicBezTo>
                  <a:pt x="4811576" y="1857218"/>
                  <a:pt x="4818636" y="1860749"/>
                  <a:pt x="4818636" y="1860749"/>
                </a:cubicBezTo>
                <a:cubicBezTo>
                  <a:pt x="4818636" y="1860749"/>
                  <a:pt x="4822167" y="1857218"/>
                  <a:pt x="4829228" y="1850157"/>
                </a:cubicBezTo>
                <a:cubicBezTo>
                  <a:pt x="4836288" y="1850157"/>
                  <a:pt x="4839818" y="1850157"/>
                  <a:pt x="4839818" y="1850157"/>
                </a:cubicBezTo>
                <a:lnTo>
                  <a:pt x="4860998" y="1839567"/>
                </a:lnTo>
                <a:cubicBezTo>
                  <a:pt x="4853938" y="1839567"/>
                  <a:pt x="4843348" y="1837803"/>
                  <a:pt x="4829228" y="1834272"/>
                </a:cubicBezTo>
                <a:cubicBezTo>
                  <a:pt x="4822167" y="1832507"/>
                  <a:pt x="4815989" y="1831625"/>
                  <a:pt x="4810694" y="1831625"/>
                </a:cubicBezTo>
                <a:close/>
                <a:moveTo>
                  <a:pt x="7635686" y="1828978"/>
                </a:moveTo>
                <a:cubicBezTo>
                  <a:pt x="7635686" y="1828978"/>
                  <a:pt x="7637452" y="1830742"/>
                  <a:pt x="7640982" y="1834272"/>
                </a:cubicBezTo>
                <a:cubicBezTo>
                  <a:pt x="7644511" y="1837803"/>
                  <a:pt x="7646278" y="1839567"/>
                  <a:pt x="7646278" y="1839567"/>
                </a:cubicBezTo>
                <a:cubicBezTo>
                  <a:pt x="7653338" y="1839567"/>
                  <a:pt x="7656867" y="1837803"/>
                  <a:pt x="7656867" y="1834272"/>
                </a:cubicBezTo>
                <a:cubicBezTo>
                  <a:pt x="7656867" y="1830742"/>
                  <a:pt x="7653338" y="1828978"/>
                  <a:pt x="7646278" y="1828978"/>
                </a:cubicBezTo>
                <a:cubicBezTo>
                  <a:pt x="7639216" y="1828978"/>
                  <a:pt x="7635686" y="1828978"/>
                  <a:pt x="7635686" y="1828978"/>
                </a:cubicBezTo>
                <a:close/>
                <a:moveTo>
                  <a:pt x="7492716" y="1828978"/>
                </a:moveTo>
                <a:cubicBezTo>
                  <a:pt x="7460944" y="1828978"/>
                  <a:pt x="7445059" y="1832507"/>
                  <a:pt x="7445059" y="1839567"/>
                </a:cubicBezTo>
                <a:cubicBezTo>
                  <a:pt x="7445059" y="1839567"/>
                  <a:pt x="7446824" y="1841332"/>
                  <a:pt x="7450355" y="1844863"/>
                </a:cubicBezTo>
                <a:cubicBezTo>
                  <a:pt x="7453884" y="1848393"/>
                  <a:pt x="7457415" y="1850157"/>
                  <a:pt x="7460944" y="1850157"/>
                </a:cubicBezTo>
                <a:cubicBezTo>
                  <a:pt x="7464474" y="1850157"/>
                  <a:pt x="7466240" y="1850157"/>
                  <a:pt x="7466240" y="1850157"/>
                </a:cubicBezTo>
                <a:cubicBezTo>
                  <a:pt x="7466240" y="1850157"/>
                  <a:pt x="7466240" y="1853688"/>
                  <a:pt x="7466240" y="1860749"/>
                </a:cubicBezTo>
                <a:cubicBezTo>
                  <a:pt x="7466240" y="1860749"/>
                  <a:pt x="7471534" y="1858984"/>
                  <a:pt x="7482126" y="1855453"/>
                </a:cubicBezTo>
                <a:cubicBezTo>
                  <a:pt x="7492716" y="1851923"/>
                  <a:pt x="7503307" y="1850157"/>
                  <a:pt x="7513896" y="1850157"/>
                </a:cubicBezTo>
                <a:cubicBezTo>
                  <a:pt x="7524486" y="1850157"/>
                  <a:pt x="7529782" y="1848393"/>
                  <a:pt x="7529782" y="1844863"/>
                </a:cubicBezTo>
                <a:cubicBezTo>
                  <a:pt x="7529782" y="1841332"/>
                  <a:pt x="7531548" y="1837803"/>
                  <a:pt x="7535078" y="1834272"/>
                </a:cubicBezTo>
                <a:cubicBezTo>
                  <a:pt x="7538607" y="1830742"/>
                  <a:pt x="7524486" y="1828978"/>
                  <a:pt x="7492716" y="1828978"/>
                </a:cubicBezTo>
                <a:close/>
                <a:moveTo>
                  <a:pt x="6015353" y="1828978"/>
                </a:moveTo>
                <a:lnTo>
                  <a:pt x="6004764" y="1839567"/>
                </a:lnTo>
                <a:lnTo>
                  <a:pt x="6015353" y="1839567"/>
                </a:lnTo>
                <a:cubicBezTo>
                  <a:pt x="6008293" y="1839567"/>
                  <a:pt x="6004764" y="1843098"/>
                  <a:pt x="6004764" y="1850157"/>
                </a:cubicBezTo>
                <a:cubicBezTo>
                  <a:pt x="6011824" y="1850157"/>
                  <a:pt x="6015353" y="1850157"/>
                  <a:pt x="6015353" y="1850157"/>
                </a:cubicBezTo>
                <a:cubicBezTo>
                  <a:pt x="6015353" y="1850157"/>
                  <a:pt x="6017120" y="1848393"/>
                  <a:pt x="6020649" y="1844863"/>
                </a:cubicBezTo>
                <a:cubicBezTo>
                  <a:pt x="6024178" y="1841332"/>
                  <a:pt x="6025943" y="1837803"/>
                  <a:pt x="6025943" y="1834272"/>
                </a:cubicBezTo>
                <a:cubicBezTo>
                  <a:pt x="6025943" y="1830742"/>
                  <a:pt x="6022414" y="1828978"/>
                  <a:pt x="6015353" y="1828978"/>
                </a:cubicBezTo>
                <a:close/>
                <a:moveTo>
                  <a:pt x="5348158" y="1828978"/>
                </a:moveTo>
                <a:cubicBezTo>
                  <a:pt x="5341098" y="1828978"/>
                  <a:pt x="5337566" y="1830742"/>
                  <a:pt x="5337566" y="1834272"/>
                </a:cubicBezTo>
                <a:cubicBezTo>
                  <a:pt x="5337566" y="1837803"/>
                  <a:pt x="5341098" y="1839567"/>
                  <a:pt x="5348158" y="1839567"/>
                </a:cubicBezTo>
                <a:lnTo>
                  <a:pt x="5337566" y="1850157"/>
                </a:lnTo>
                <a:cubicBezTo>
                  <a:pt x="5337566" y="1850157"/>
                  <a:pt x="5341098" y="1850157"/>
                  <a:pt x="5348158" y="1850157"/>
                </a:cubicBezTo>
                <a:cubicBezTo>
                  <a:pt x="5348158" y="1850157"/>
                  <a:pt x="5348158" y="1846628"/>
                  <a:pt x="5348158" y="1839567"/>
                </a:cubicBezTo>
                <a:cubicBezTo>
                  <a:pt x="5355218" y="1839567"/>
                  <a:pt x="5358748" y="1837803"/>
                  <a:pt x="5358748" y="1834272"/>
                </a:cubicBezTo>
                <a:cubicBezTo>
                  <a:pt x="5358748" y="1830742"/>
                  <a:pt x="5355218" y="1828978"/>
                  <a:pt x="5348158" y="1828978"/>
                </a:cubicBezTo>
                <a:close/>
                <a:moveTo>
                  <a:pt x="4013765" y="1828978"/>
                </a:moveTo>
                <a:cubicBezTo>
                  <a:pt x="4006706" y="1828978"/>
                  <a:pt x="4003175" y="1830742"/>
                  <a:pt x="4003175" y="1834272"/>
                </a:cubicBezTo>
                <a:cubicBezTo>
                  <a:pt x="4003175" y="1837803"/>
                  <a:pt x="4004940" y="1839567"/>
                  <a:pt x="4008470" y="1839567"/>
                </a:cubicBezTo>
                <a:cubicBezTo>
                  <a:pt x="4012000" y="1839567"/>
                  <a:pt x="4013765" y="1836037"/>
                  <a:pt x="4013765" y="1828978"/>
                </a:cubicBezTo>
                <a:close/>
                <a:moveTo>
                  <a:pt x="5951812" y="1818386"/>
                </a:moveTo>
                <a:cubicBezTo>
                  <a:pt x="5951812" y="1818386"/>
                  <a:pt x="5953576" y="1820151"/>
                  <a:pt x="5957106" y="1823682"/>
                </a:cubicBezTo>
                <a:cubicBezTo>
                  <a:pt x="5960635" y="1827213"/>
                  <a:pt x="5962401" y="1828978"/>
                  <a:pt x="5962401" y="1828978"/>
                </a:cubicBezTo>
                <a:lnTo>
                  <a:pt x="5972991" y="1818386"/>
                </a:lnTo>
                <a:close/>
                <a:moveTo>
                  <a:pt x="5411700" y="1818386"/>
                </a:moveTo>
                <a:cubicBezTo>
                  <a:pt x="5404640" y="1825447"/>
                  <a:pt x="5404640" y="1832507"/>
                  <a:pt x="5411700" y="1839567"/>
                </a:cubicBezTo>
                <a:cubicBezTo>
                  <a:pt x="5411700" y="1839567"/>
                  <a:pt x="5415230" y="1839567"/>
                  <a:pt x="5422291" y="1839567"/>
                </a:cubicBezTo>
                <a:cubicBezTo>
                  <a:pt x="5422291" y="1839567"/>
                  <a:pt x="5434646" y="1844863"/>
                  <a:pt x="5459356" y="1855453"/>
                </a:cubicBezTo>
                <a:cubicBezTo>
                  <a:pt x="5484068" y="1866044"/>
                  <a:pt x="5496423" y="1874869"/>
                  <a:pt x="5496423" y="1881930"/>
                </a:cubicBezTo>
                <a:cubicBezTo>
                  <a:pt x="5496423" y="1881930"/>
                  <a:pt x="5503483" y="1881930"/>
                  <a:pt x="5517604" y="1881930"/>
                </a:cubicBezTo>
                <a:cubicBezTo>
                  <a:pt x="5531724" y="1881930"/>
                  <a:pt x="5538785" y="1883694"/>
                  <a:pt x="5538785" y="1887224"/>
                </a:cubicBezTo>
                <a:cubicBezTo>
                  <a:pt x="5538785" y="1890755"/>
                  <a:pt x="5542314" y="1892520"/>
                  <a:pt x="5549375" y="1892520"/>
                </a:cubicBezTo>
                <a:cubicBezTo>
                  <a:pt x="5556435" y="1892520"/>
                  <a:pt x="5563496" y="1888989"/>
                  <a:pt x="5570556" y="1881930"/>
                </a:cubicBezTo>
                <a:lnTo>
                  <a:pt x="5581147" y="1871338"/>
                </a:lnTo>
                <a:cubicBezTo>
                  <a:pt x="5588208" y="1864279"/>
                  <a:pt x="5591737" y="1864279"/>
                  <a:pt x="5591737" y="1871338"/>
                </a:cubicBezTo>
                <a:lnTo>
                  <a:pt x="5602327" y="1860749"/>
                </a:lnTo>
                <a:cubicBezTo>
                  <a:pt x="5595266" y="1853688"/>
                  <a:pt x="5589972" y="1851923"/>
                  <a:pt x="5586442" y="1855453"/>
                </a:cubicBezTo>
                <a:cubicBezTo>
                  <a:pt x="5582912" y="1858984"/>
                  <a:pt x="5581147" y="1857218"/>
                  <a:pt x="5581147" y="1850157"/>
                </a:cubicBezTo>
                <a:cubicBezTo>
                  <a:pt x="5581147" y="1843098"/>
                  <a:pt x="5574087" y="1843098"/>
                  <a:pt x="5559966" y="1850157"/>
                </a:cubicBezTo>
                <a:cubicBezTo>
                  <a:pt x="5552906" y="1850157"/>
                  <a:pt x="5547610" y="1850157"/>
                  <a:pt x="5544080" y="1850157"/>
                </a:cubicBezTo>
                <a:cubicBezTo>
                  <a:pt x="5540550" y="1850157"/>
                  <a:pt x="5537020" y="1848393"/>
                  <a:pt x="5533490" y="1844863"/>
                </a:cubicBezTo>
                <a:cubicBezTo>
                  <a:pt x="5529960" y="1841332"/>
                  <a:pt x="5524664" y="1839567"/>
                  <a:pt x="5517604" y="1839567"/>
                </a:cubicBezTo>
                <a:cubicBezTo>
                  <a:pt x="5510544" y="1839567"/>
                  <a:pt x="5505248" y="1836037"/>
                  <a:pt x="5501718" y="1828978"/>
                </a:cubicBezTo>
                <a:cubicBezTo>
                  <a:pt x="5498189" y="1821917"/>
                  <a:pt x="5487598" y="1818386"/>
                  <a:pt x="5469948" y="1818386"/>
                </a:cubicBezTo>
                <a:cubicBezTo>
                  <a:pt x="5452296" y="1818386"/>
                  <a:pt x="5441706" y="1820151"/>
                  <a:pt x="5438176" y="1823682"/>
                </a:cubicBezTo>
                <a:cubicBezTo>
                  <a:pt x="5434646" y="1827213"/>
                  <a:pt x="5429352" y="1828978"/>
                  <a:pt x="5422291" y="1828978"/>
                </a:cubicBezTo>
                <a:cubicBezTo>
                  <a:pt x="5415230" y="1828978"/>
                  <a:pt x="5411700" y="1825447"/>
                  <a:pt x="5411700" y="1818386"/>
                </a:cubicBezTo>
                <a:close/>
                <a:moveTo>
                  <a:pt x="5390518" y="1818386"/>
                </a:moveTo>
                <a:cubicBezTo>
                  <a:pt x="5390518" y="1825447"/>
                  <a:pt x="5392285" y="1828978"/>
                  <a:pt x="5395814" y="1828978"/>
                </a:cubicBezTo>
                <a:cubicBezTo>
                  <a:pt x="5399344" y="1828978"/>
                  <a:pt x="5401110" y="1827213"/>
                  <a:pt x="5401110" y="1823682"/>
                </a:cubicBezTo>
                <a:cubicBezTo>
                  <a:pt x="5401110" y="1820151"/>
                  <a:pt x="5397579" y="1818386"/>
                  <a:pt x="5390518" y="1818386"/>
                </a:cubicBezTo>
                <a:close/>
                <a:moveTo>
                  <a:pt x="4744504" y="1818386"/>
                </a:moveTo>
                <a:cubicBezTo>
                  <a:pt x="4744504" y="1818386"/>
                  <a:pt x="4748034" y="1821917"/>
                  <a:pt x="4755094" y="1828978"/>
                </a:cubicBezTo>
                <a:cubicBezTo>
                  <a:pt x="4762155" y="1828978"/>
                  <a:pt x="4762155" y="1827213"/>
                  <a:pt x="4755094" y="1823682"/>
                </a:cubicBezTo>
                <a:cubicBezTo>
                  <a:pt x="4748034" y="1820151"/>
                  <a:pt x="4744504" y="1818386"/>
                  <a:pt x="4744504" y="1818386"/>
                </a:cubicBezTo>
                <a:close/>
                <a:moveTo>
                  <a:pt x="4151441" y="1818386"/>
                </a:moveTo>
                <a:lnTo>
                  <a:pt x="4162031" y="1828978"/>
                </a:lnTo>
                <a:cubicBezTo>
                  <a:pt x="4169092" y="1828978"/>
                  <a:pt x="4169092" y="1825447"/>
                  <a:pt x="4162031" y="1818386"/>
                </a:cubicBezTo>
                <a:close/>
                <a:moveTo>
                  <a:pt x="4530048" y="1813092"/>
                </a:moveTo>
                <a:cubicBezTo>
                  <a:pt x="4521223" y="1813092"/>
                  <a:pt x="4515045" y="1814857"/>
                  <a:pt x="4511514" y="1818386"/>
                </a:cubicBezTo>
                <a:cubicBezTo>
                  <a:pt x="4511514" y="1818386"/>
                  <a:pt x="4520340" y="1821917"/>
                  <a:pt x="4537991" y="1828978"/>
                </a:cubicBezTo>
                <a:cubicBezTo>
                  <a:pt x="4555641" y="1836037"/>
                  <a:pt x="4575058" y="1841332"/>
                  <a:pt x="4596238" y="1844863"/>
                </a:cubicBezTo>
                <a:cubicBezTo>
                  <a:pt x="4617420" y="1848393"/>
                  <a:pt x="4629774" y="1850157"/>
                  <a:pt x="4633305" y="1850157"/>
                </a:cubicBezTo>
                <a:cubicBezTo>
                  <a:pt x="4636834" y="1850157"/>
                  <a:pt x="4636834" y="1848393"/>
                  <a:pt x="4633305" y="1844863"/>
                </a:cubicBezTo>
                <a:cubicBezTo>
                  <a:pt x="4629774" y="1841332"/>
                  <a:pt x="4624480" y="1839567"/>
                  <a:pt x="4617420" y="1839567"/>
                </a:cubicBezTo>
                <a:cubicBezTo>
                  <a:pt x="4610359" y="1839567"/>
                  <a:pt x="4606828" y="1839567"/>
                  <a:pt x="4606828" y="1839567"/>
                </a:cubicBezTo>
                <a:cubicBezTo>
                  <a:pt x="4606828" y="1832507"/>
                  <a:pt x="4592708" y="1825447"/>
                  <a:pt x="4564468" y="1818386"/>
                </a:cubicBezTo>
                <a:cubicBezTo>
                  <a:pt x="4550346" y="1814857"/>
                  <a:pt x="4538873" y="1813092"/>
                  <a:pt x="4530048" y="1813092"/>
                </a:cubicBezTo>
                <a:close/>
                <a:moveTo>
                  <a:pt x="7414612" y="1811767"/>
                </a:moveTo>
                <a:cubicBezTo>
                  <a:pt x="7411963" y="1810886"/>
                  <a:pt x="7409758" y="1811327"/>
                  <a:pt x="7407992" y="1813092"/>
                </a:cubicBezTo>
                <a:cubicBezTo>
                  <a:pt x="7404463" y="1816622"/>
                  <a:pt x="7406226" y="1821917"/>
                  <a:pt x="7413288" y="1828978"/>
                </a:cubicBezTo>
                <a:lnTo>
                  <a:pt x="7423878" y="1839567"/>
                </a:lnTo>
                <a:cubicBezTo>
                  <a:pt x="7430938" y="1832507"/>
                  <a:pt x="7430938" y="1825447"/>
                  <a:pt x="7423878" y="1818386"/>
                </a:cubicBezTo>
                <a:cubicBezTo>
                  <a:pt x="7420347" y="1814857"/>
                  <a:pt x="7417259" y="1812651"/>
                  <a:pt x="7414612" y="1811767"/>
                </a:cubicBezTo>
                <a:close/>
                <a:moveTo>
                  <a:pt x="5855174" y="1811767"/>
                </a:moveTo>
                <a:cubicBezTo>
                  <a:pt x="5854290" y="1810886"/>
                  <a:pt x="5852966" y="1811327"/>
                  <a:pt x="5851202" y="1813092"/>
                </a:cubicBezTo>
                <a:cubicBezTo>
                  <a:pt x="5847672" y="1816622"/>
                  <a:pt x="5845908" y="1818386"/>
                  <a:pt x="5845908" y="1818386"/>
                </a:cubicBezTo>
                <a:lnTo>
                  <a:pt x="5856497" y="1818386"/>
                </a:lnTo>
                <a:cubicBezTo>
                  <a:pt x="5856497" y="1814857"/>
                  <a:pt x="5856054" y="1812651"/>
                  <a:pt x="5855174" y="1811767"/>
                </a:cubicBezTo>
                <a:close/>
                <a:moveTo>
                  <a:pt x="7900446" y="1807797"/>
                </a:moveTo>
                <a:cubicBezTo>
                  <a:pt x="7900446" y="1807797"/>
                  <a:pt x="7902212" y="1807797"/>
                  <a:pt x="7905742" y="1807797"/>
                </a:cubicBezTo>
                <a:cubicBezTo>
                  <a:pt x="7909271" y="1807797"/>
                  <a:pt x="7918098" y="1807797"/>
                  <a:pt x="7932219" y="1807797"/>
                </a:cubicBezTo>
                <a:cubicBezTo>
                  <a:pt x="7953398" y="1814857"/>
                  <a:pt x="7965754" y="1820151"/>
                  <a:pt x="7969284" y="1823682"/>
                </a:cubicBezTo>
                <a:cubicBezTo>
                  <a:pt x="7972815" y="1827213"/>
                  <a:pt x="7978109" y="1828978"/>
                  <a:pt x="7985171" y="1828978"/>
                </a:cubicBezTo>
                <a:cubicBezTo>
                  <a:pt x="7992231" y="1828978"/>
                  <a:pt x="7995760" y="1830742"/>
                  <a:pt x="7995760" y="1834272"/>
                </a:cubicBezTo>
                <a:cubicBezTo>
                  <a:pt x="7995760" y="1837803"/>
                  <a:pt x="7999290" y="1839567"/>
                  <a:pt x="8006350" y="1839567"/>
                </a:cubicBezTo>
                <a:cubicBezTo>
                  <a:pt x="8013412" y="1839567"/>
                  <a:pt x="8016942" y="1843098"/>
                  <a:pt x="8016942" y="1850157"/>
                </a:cubicBezTo>
                <a:cubicBezTo>
                  <a:pt x="8002821" y="1850157"/>
                  <a:pt x="7995760" y="1846628"/>
                  <a:pt x="7995760" y="1839567"/>
                </a:cubicBezTo>
                <a:cubicBezTo>
                  <a:pt x="7988700" y="1839567"/>
                  <a:pt x="7963990" y="1836037"/>
                  <a:pt x="7921627" y="1828978"/>
                </a:cubicBezTo>
                <a:cubicBezTo>
                  <a:pt x="7914567" y="1821917"/>
                  <a:pt x="7911038" y="1821917"/>
                  <a:pt x="7911038" y="1828978"/>
                </a:cubicBezTo>
                <a:cubicBezTo>
                  <a:pt x="7911038" y="1836037"/>
                  <a:pt x="7909271" y="1839567"/>
                  <a:pt x="7905742" y="1839567"/>
                </a:cubicBezTo>
                <a:cubicBezTo>
                  <a:pt x="7902212" y="1839567"/>
                  <a:pt x="7900446" y="1836037"/>
                  <a:pt x="7900446" y="1828978"/>
                </a:cubicBezTo>
                <a:cubicBezTo>
                  <a:pt x="7900446" y="1821917"/>
                  <a:pt x="7900446" y="1818386"/>
                  <a:pt x="7900446" y="1818386"/>
                </a:cubicBezTo>
                <a:close/>
                <a:moveTo>
                  <a:pt x="7370926" y="1807797"/>
                </a:moveTo>
                <a:lnTo>
                  <a:pt x="7360336" y="1818386"/>
                </a:lnTo>
                <a:cubicBezTo>
                  <a:pt x="7360336" y="1818386"/>
                  <a:pt x="7363866" y="1818386"/>
                  <a:pt x="7370926" y="1818386"/>
                </a:cubicBezTo>
                <a:cubicBezTo>
                  <a:pt x="7370926" y="1811327"/>
                  <a:pt x="7370926" y="1807797"/>
                  <a:pt x="7370926" y="1807797"/>
                </a:cubicBezTo>
                <a:close/>
                <a:moveTo>
                  <a:pt x="5274025" y="1807797"/>
                </a:moveTo>
                <a:lnTo>
                  <a:pt x="5284614" y="1818386"/>
                </a:lnTo>
                <a:lnTo>
                  <a:pt x="5326977" y="1828978"/>
                </a:lnTo>
                <a:lnTo>
                  <a:pt x="5316386" y="1818386"/>
                </a:lnTo>
                <a:cubicBezTo>
                  <a:pt x="5309326" y="1818386"/>
                  <a:pt x="5304031" y="1816622"/>
                  <a:pt x="5300500" y="1813092"/>
                </a:cubicBezTo>
                <a:cubicBezTo>
                  <a:pt x="5296970" y="1809561"/>
                  <a:pt x="5293440" y="1807797"/>
                  <a:pt x="5289910" y="1807797"/>
                </a:cubicBezTo>
                <a:cubicBezTo>
                  <a:pt x="5286381" y="1807797"/>
                  <a:pt x="5284614" y="1807797"/>
                  <a:pt x="5284614" y="1807797"/>
                </a:cubicBezTo>
                <a:cubicBezTo>
                  <a:pt x="5277554" y="1807797"/>
                  <a:pt x="5274025" y="1807797"/>
                  <a:pt x="5274025" y="1807797"/>
                </a:cubicBezTo>
                <a:close/>
                <a:moveTo>
                  <a:pt x="4723324" y="1807797"/>
                </a:moveTo>
                <a:cubicBezTo>
                  <a:pt x="4716263" y="1807797"/>
                  <a:pt x="4710968" y="1809561"/>
                  <a:pt x="4707438" y="1813092"/>
                </a:cubicBezTo>
                <a:cubicBezTo>
                  <a:pt x="4703907" y="1816622"/>
                  <a:pt x="4705672" y="1818386"/>
                  <a:pt x="4712732" y="1818386"/>
                </a:cubicBezTo>
                <a:cubicBezTo>
                  <a:pt x="4719792" y="1825447"/>
                  <a:pt x="4723324" y="1825447"/>
                  <a:pt x="4723324" y="1818386"/>
                </a:cubicBezTo>
                <a:cubicBezTo>
                  <a:pt x="4723324" y="1818386"/>
                  <a:pt x="4723324" y="1814857"/>
                  <a:pt x="4723324" y="1807797"/>
                </a:cubicBezTo>
                <a:close/>
                <a:moveTo>
                  <a:pt x="3876090" y="1807797"/>
                </a:moveTo>
                <a:cubicBezTo>
                  <a:pt x="3883150" y="1821917"/>
                  <a:pt x="3890210" y="1825447"/>
                  <a:pt x="3897271" y="1818386"/>
                </a:cubicBezTo>
                <a:lnTo>
                  <a:pt x="3897271" y="1807797"/>
                </a:lnTo>
                <a:cubicBezTo>
                  <a:pt x="3890210" y="1807797"/>
                  <a:pt x="3886681" y="1807797"/>
                  <a:pt x="3886681" y="1807797"/>
                </a:cubicBezTo>
                <a:cubicBezTo>
                  <a:pt x="3879620" y="1807797"/>
                  <a:pt x="3876090" y="1807797"/>
                  <a:pt x="3876090" y="1807797"/>
                </a:cubicBezTo>
                <a:close/>
                <a:moveTo>
                  <a:pt x="7509924" y="1801177"/>
                </a:moveTo>
                <a:cubicBezTo>
                  <a:pt x="7507278" y="1800295"/>
                  <a:pt x="7505072" y="1800736"/>
                  <a:pt x="7503307" y="1802501"/>
                </a:cubicBezTo>
                <a:cubicBezTo>
                  <a:pt x="7499778" y="1806032"/>
                  <a:pt x="7487420" y="1807797"/>
                  <a:pt x="7466240" y="1807797"/>
                </a:cubicBezTo>
                <a:cubicBezTo>
                  <a:pt x="7459178" y="1807797"/>
                  <a:pt x="7455649" y="1807797"/>
                  <a:pt x="7455649" y="1807797"/>
                </a:cubicBezTo>
                <a:lnTo>
                  <a:pt x="7508601" y="1828978"/>
                </a:lnTo>
                <a:lnTo>
                  <a:pt x="7508601" y="1818386"/>
                </a:lnTo>
                <a:cubicBezTo>
                  <a:pt x="7508601" y="1811327"/>
                  <a:pt x="7512130" y="1807797"/>
                  <a:pt x="7519192" y="1807797"/>
                </a:cubicBezTo>
                <a:cubicBezTo>
                  <a:pt x="7515662" y="1804267"/>
                  <a:pt x="7512572" y="1802060"/>
                  <a:pt x="7509924" y="1801177"/>
                </a:cubicBezTo>
                <a:close/>
                <a:moveTo>
                  <a:pt x="7434468" y="1797205"/>
                </a:moveTo>
                <a:lnTo>
                  <a:pt x="7434468" y="1807797"/>
                </a:lnTo>
                <a:cubicBezTo>
                  <a:pt x="7434468" y="1807797"/>
                  <a:pt x="7437999" y="1807797"/>
                  <a:pt x="7445059" y="1807797"/>
                </a:cubicBezTo>
                <a:close/>
                <a:moveTo>
                  <a:pt x="7386812" y="1797205"/>
                </a:moveTo>
                <a:cubicBezTo>
                  <a:pt x="7383282" y="1797205"/>
                  <a:pt x="7381516" y="1800736"/>
                  <a:pt x="7381516" y="1807797"/>
                </a:cubicBezTo>
                <a:cubicBezTo>
                  <a:pt x="7381516" y="1814857"/>
                  <a:pt x="7385047" y="1818386"/>
                  <a:pt x="7392107" y="1818386"/>
                </a:cubicBezTo>
                <a:cubicBezTo>
                  <a:pt x="7392107" y="1818386"/>
                  <a:pt x="7393872" y="1816622"/>
                  <a:pt x="7397403" y="1813092"/>
                </a:cubicBezTo>
                <a:cubicBezTo>
                  <a:pt x="7400932" y="1809561"/>
                  <a:pt x="7402697" y="1807797"/>
                  <a:pt x="7402697" y="1807797"/>
                </a:cubicBezTo>
                <a:cubicBezTo>
                  <a:pt x="7402697" y="1800736"/>
                  <a:pt x="7399168" y="1797205"/>
                  <a:pt x="7392107" y="1797205"/>
                </a:cubicBezTo>
                <a:cubicBezTo>
                  <a:pt x="7392107" y="1797205"/>
                  <a:pt x="7390341" y="1797205"/>
                  <a:pt x="7386812" y="1797205"/>
                </a:cubicBezTo>
                <a:close/>
                <a:moveTo>
                  <a:pt x="7307384" y="1797205"/>
                </a:moveTo>
                <a:lnTo>
                  <a:pt x="7296793" y="1807797"/>
                </a:lnTo>
                <a:cubicBezTo>
                  <a:pt x="7296793" y="1807797"/>
                  <a:pt x="7296793" y="1811327"/>
                  <a:pt x="7296793" y="1818386"/>
                </a:cubicBezTo>
                <a:lnTo>
                  <a:pt x="7307384" y="1818386"/>
                </a:lnTo>
                <a:cubicBezTo>
                  <a:pt x="7307384" y="1811327"/>
                  <a:pt x="7310914" y="1807797"/>
                  <a:pt x="7317974" y="1807797"/>
                </a:cubicBezTo>
                <a:lnTo>
                  <a:pt x="7317974" y="1797205"/>
                </a:lnTo>
                <a:cubicBezTo>
                  <a:pt x="7310914" y="1797205"/>
                  <a:pt x="7307384" y="1797205"/>
                  <a:pt x="7307384" y="1797205"/>
                </a:cubicBezTo>
                <a:close/>
                <a:moveTo>
                  <a:pt x="4490334" y="1797205"/>
                </a:moveTo>
                <a:cubicBezTo>
                  <a:pt x="4476214" y="1804266"/>
                  <a:pt x="4476214" y="1811327"/>
                  <a:pt x="4490334" y="1818386"/>
                </a:cubicBezTo>
                <a:cubicBezTo>
                  <a:pt x="4497394" y="1818386"/>
                  <a:pt x="4500924" y="1818386"/>
                  <a:pt x="4500924" y="1818386"/>
                </a:cubicBezTo>
                <a:cubicBezTo>
                  <a:pt x="4500924" y="1811327"/>
                  <a:pt x="4500924" y="1807797"/>
                  <a:pt x="4500924" y="1807797"/>
                </a:cubicBezTo>
                <a:close/>
                <a:moveTo>
                  <a:pt x="2838230" y="1797205"/>
                </a:moveTo>
                <a:cubicBezTo>
                  <a:pt x="2845290" y="1804266"/>
                  <a:pt x="2857646" y="1809561"/>
                  <a:pt x="2875296" y="1813092"/>
                </a:cubicBezTo>
                <a:cubicBezTo>
                  <a:pt x="2892946" y="1816622"/>
                  <a:pt x="2908831" y="1821917"/>
                  <a:pt x="2922954" y="1828978"/>
                </a:cubicBezTo>
                <a:cubicBezTo>
                  <a:pt x="2937074" y="1836037"/>
                  <a:pt x="2947664" y="1843098"/>
                  <a:pt x="2954724" y="1850157"/>
                </a:cubicBezTo>
                <a:cubicBezTo>
                  <a:pt x="2968845" y="1850157"/>
                  <a:pt x="2990026" y="1857218"/>
                  <a:pt x="3018266" y="1871338"/>
                </a:cubicBezTo>
                <a:cubicBezTo>
                  <a:pt x="3025327" y="1878399"/>
                  <a:pt x="3035918" y="1883694"/>
                  <a:pt x="3050039" y="1887224"/>
                </a:cubicBezTo>
                <a:cubicBezTo>
                  <a:pt x="3064160" y="1890755"/>
                  <a:pt x="3071218" y="1892520"/>
                  <a:pt x="3071218" y="1892520"/>
                </a:cubicBezTo>
                <a:cubicBezTo>
                  <a:pt x="3085339" y="1899580"/>
                  <a:pt x="3102990" y="1908405"/>
                  <a:pt x="3124171" y="1918996"/>
                </a:cubicBezTo>
                <a:cubicBezTo>
                  <a:pt x="3145351" y="1929586"/>
                  <a:pt x="3155942" y="1934882"/>
                  <a:pt x="3155942" y="1934882"/>
                </a:cubicBezTo>
                <a:cubicBezTo>
                  <a:pt x="3155942" y="1941941"/>
                  <a:pt x="3145351" y="1941941"/>
                  <a:pt x="3124171" y="1934882"/>
                </a:cubicBezTo>
                <a:cubicBezTo>
                  <a:pt x="3074749" y="1906640"/>
                  <a:pt x="3039447" y="1892520"/>
                  <a:pt x="3018266" y="1892520"/>
                </a:cubicBezTo>
                <a:cubicBezTo>
                  <a:pt x="3018266" y="1892520"/>
                  <a:pt x="3011207" y="1888989"/>
                  <a:pt x="2997086" y="1881930"/>
                </a:cubicBezTo>
                <a:lnTo>
                  <a:pt x="2922954" y="1850157"/>
                </a:lnTo>
                <a:cubicBezTo>
                  <a:pt x="2887652" y="1836037"/>
                  <a:pt x="2870002" y="1828978"/>
                  <a:pt x="2870002" y="1828978"/>
                </a:cubicBezTo>
                <a:cubicBezTo>
                  <a:pt x="2862941" y="1828978"/>
                  <a:pt x="2857646" y="1827213"/>
                  <a:pt x="2854115" y="1823682"/>
                </a:cubicBezTo>
                <a:cubicBezTo>
                  <a:pt x="2850585" y="1820151"/>
                  <a:pt x="2845290" y="1818386"/>
                  <a:pt x="2838230" y="1818386"/>
                </a:cubicBezTo>
                <a:close/>
                <a:moveTo>
                  <a:pt x="4665738" y="1793896"/>
                </a:moveTo>
                <a:cubicBezTo>
                  <a:pt x="4663532" y="1794338"/>
                  <a:pt x="4661546" y="1795441"/>
                  <a:pt x="4659780" y="1797205"/>
                </a:cubicBezTo>
                <a:cubicBezTo>
                  <a:pt x="4652720" y="1804266"/>
                  <a:pt x="4652720" y="1809561"/>
                  <a:pt x="4659780" y="1813092"/>
                </a:cubicBezTo>
                <a:cubicBezTo>
                  <a:pt x="4666840" y="1816622"/>
                  <a:pt x="4670372" y="1814857"/>
                  <a:pt x="4670372" y="1807797"/>
                </a:cubicBezTo>
                <a:cubicBezTo>
                  <a:pt x="4670372" y="1807797"/>
                  <a:pt x="4672136" y="1807797"/>
                  <a:pt x="4675666" y="1807797"/>
                </a:cubicBezTo>
                <a:cubicBezTo>
                  <a:pt x="4679196" y="1807797"/>
                  <a:pt x="4680962" y="1811327"/>
                  <a:pt x="4680962" y="1818386"/>
                </a:cubicBezTo>
                <a:cubicBezTo>
                  <a:pt x="4695082" y="1818386"/>
                  <a:pt x="4702142" y="1818386"/>
                  <a:pt x="4702142" y="1818386"/>
                </a:cubicBezTo>
                <a:cubicBezTo>
                  <a:pt x="4702142" y="1818386"/>
                  <a:pt x="4698612" y="1814857"/>
                  <a:pt x="4691551" y="1807797"/>
                </a:cubicBezTo>
                <a:cubicBezTo>
                  <a:pt x="4680962" y="1797205"/>
                  <a:pt x="4672357" y="1792573"/>
                  <a:pt x="4665738" y="1793896"/>
                </a:cubicBezTo>
                <a:close/>
                <a:moveTo>
                  <a:pt x="7234574" y="1791911"/>
                </a:moveTo>
                <a:cubicBezTo>
                  <a:pt x="7235457" y="1791911"/>
                  <a:pt x="7236780" y="1793676"/>
                  <a:pt x="7238546" y="1797205"/>
                </a:cubicBezTo>
                <a:cubicBezTo>
                  <a:pt x="7242076" y="1804266"/>
                  <a:pt x="7240312" y="1804266"/>
                  <a:pt x="7233251" y="1797205"/>
                </a:cubicBezTo>
                <a:cubicBezTo>
                  <a:pt x="7233251" y="1793676"/>
                  <a:pt x="7233692" y="1791911"/>
                  <a:pt x="7234574" y="1791911"/>
                </a:cubicBezTo>
                <a:close/>
                <a:moveTo>
                  <a:pt x="7201480" y="1786615"/>
                </a:moveTo>
                <a:lnTo>
                  <a:pt x="7212070" y="1797205"/>
                </a:lnTo>
                <a:lnTo>
                  <a:pt x="7212070" y="1786615"/>
                </a:lnTo>
                <a:cubicBezTo>
                  <a:pt x="7212070" y="1786615"/>
                  <a:pt x="7208540" y="1786615"/>
                  <a:pt x="7201480" y="1786615"/>
                </a:cubicBezTo>
                <a:close/>
                <a:moveTo>
                  <a:pt x="5316386" y="1786615"/>
                </a:moveTo>
                <a:lnTo>
                  <a:pt x="5316386" y="1807797"/>
                </a:lnTo>
                <a:cubicBezTo>
                  <a:pt x="5330506" y="1807797"/>
                  <a:pt x="5341098" y="1807797"/>
                  <a:pt x="5348158" y="1807797"/>
                </a:cubicBezTo>
                <a:cubicBezTo>
                  <a:pt x="5341098" y="1807797"/>
                  <a:pt x="5337566" y="1804266"/>
                  <a:pt x="5337566" y="1797205"/>
                </a:cubicBezTo>
                <a:cubicBezTo>
                  <a:pt x="5337566" y="1790146"/>
                  <a:pt x="5334037" y="1786615"/>
                  <a:pt x="5326977" y="1786615"/>
                </a:cubicBezTo>
                <a:close/>
                <a:moveTo>
                  <a:pt x="3929042" y="1786615"/>
                </a:moveTo>
                <a:lnTo>
                  <a:pt x="3939633" y="1797205"/>
                </a:lnTo>
                <a:lnTo>
                  <a:pt x="3950223" y="1797205"/>
                </a:lnTo>
                <a:cubicBezTo>
                  <a:pt x="3950223" y="1790146"/>
                  <a:pt x="3948458" y="1786615"/>
                  <a:pt x="3944928" y="1786615"/>
                </a:cubicBezTo>
                <a:cubicBezTo>
                  <a:pt x="3941398" y="1786615"/>
                  <a:pt x="3936102" y="1786615"/>
                  <a:pt x="3929042" y="1786615"/>
                </a:cubicBezTo>
                <a:close/>
                <a:moveTo>
                  <a:pt x="3155942" y="1786615"/>
                </a:moveTo>
                <a:cubicBezTo>
                  <a:pt x="3163002" y="1786615"/>
                  <a:pt x="3168297" y="1790146"/>
                  <a:pt x="3171829" y="1797205"/>
                </a:cubicBezTo>
                <a:cubicBezTo>
                  <a:pt x="3175358" y="1804266"/>
                  <a:pt x="3175358" y="1807797"/>
                  <a:pt x="3171829" y="1807797"/>
                </a:cubicBezTo>
                <a:cubicBezTo>
                  <a:pt x="3168297" y="1807797"/>
                  <a:pt x="3163002" y="1807797"/>
                  <a:pt x="3155942" y="1807797"/>
                </a:cubicBezTo>
                <a:lnTo>
                  <a:pt x="3145351" y="1797205"/>
                </a:lnTo>
                <a:cubicBezTo>
                  <a:pt x="3138291" y="1797205"/>
                  <a:pt x="3141821" y="1793676"/>
                  <a:pt x="3155942" y="1786615"/>
                </a:cubicBezTo>
                <a:close/>
                <a:moveTo>
                  <a:pt x="7341802" y="1781320"/>
                </a:moveTo>
                <a:cubicBezTo>
                  <a:pt x="7340038" y="1781320"/>
                  <a:pt x="7339155" y="1783086"/>
                  <a:pt x="7339155" y="1786615"/>
                </a:cubicBezTo>
                <a:lnTo>
                  <a:pt x="7349745" y="1786615"/>
                </a:lnTo>
                <a:cubicBezTo>
                  <a:pt x="7346216" y="1783086"/>
                  <a:pt x="7343567" y="1781320"/>
                  <a:pt x="7341802" y="1781320"/>
                </a:cubicBezTo>
                <a:close/>
                <a:moveTo>
                  <a:pt x="7259726" y="1781320"/>
                </a:moveTo>
                <a:cubicBezTo>
                  <a:pt x="7256197" y="1781320"/>
                  <a:pt x="7250902" y="1783086"/>
                  <a:pt x="7243841" y="1786615"/>
                </a:cubicBezTo>
                <a:cubicBezTo>
                  <a:pt x="7229722" y="1786615"/>
                  <a:pt x="7222660" y="1786615"/>
                  <a:pt x="7222660" y="1786615"/>
                </a:cubicBezTo>
                <a:lnTo>
                  <a:pt x="7233251" y="1797205"/>
                </a:lnTo>
                <a:cubicBezTo>
                  <a:pt x="7226190" y="1797205"/>
                  <a:pt x="7222660" y="1800736"/>
                  <a:pt x="7222660" y="1807797"/>
                </a:cubicBezTo>
                <a:lnTo>
                  <a:pt x="7222660" y="1818386"/>
                </a:lnTo>
                <a:lnTo>
                  <a:pt x="7233251" y="1818386"/>
                </a:lnTo>
                <a:cubicBezTo>
                  <a:pt x="7240312" y="1818386"/>
                  <a:pt x="7249136" y="1816622"/>
                  <a:pt x="7259726" y="1813092"/>
                </a:cubicBezTo>
                <a:cubicBezTo>
                  <a:pt x="7270318" y="1809561"/>
                  <a:pt x="7273847" y="1806032"/>
                  <a:pt x="7270318" y="1802501"/>
                </a:cubicBezTo>
                <a:cubicBezTo>
                  <a:pt x="7266788" y="1798970"/>
                  <a:pt x="7265022" y="1793676"/>
                  <a:pt x="7265022" y="1786615"/>
                </a:cubicBezTo>
                <a:cubicBezTo>
                  <a:pt x="7265022" y="1783086"/>
                  <a:pt x="7263258" y="1781320"/>
                  <a:pt x="7259726" y="1781320"/>
                </a:cubicBezTo>
                <a:close/>
                <a:moveTo>
                  <a:pt x="7794542" y="1776026"/>
                </a:moveTo>
                <a:cubicBezTo>
                  <a:pt x="7787482" y="1776026"/>
                  <a:pt x="7783952" y="1777790"/>
                  <a:pt x="7783952" y="1781320"/>
                </a:cubicBezTo>
                <a:cubicBezTo>
                  <a:pt x="7783952" y="1784851"/>
                  <a:pt x="7785717" y="1786615"/>
                  <a:pt x="7789248" y="1786615"/>
                </a:cubicBezTo>
                <a:cubicBezTo>
                  <a:pt x="7792778" y="1786615"/>
                  <a:pt x="7794542" y="1783085"/>
                  <a:pt x="7794542" y="1776026"/>
                </a:cubicBezTo>
                <a:close/>
                <a:moveTo>
                  <a:pt x="7688638" y="1776026"/>
                </a:moveTo>
                <a:cubicBezTo>
                  <a:pt x="7688638" y="1776026"/>
                  <a:pt x="7688638" y="1779555"/>
                  <a:pt x="7688638" y="1786615"/>
                </a:cubicBezTo>
                <a:lnTo>
                  <a:pt x="7699230" y="1797205"/>
                </a:lnTo>
                <a:cubicBezTo>
                  <a:pt x="7706290" y="1790146"/>
                  <a:pt x="7709820" y="1784851"/>
                  <a:pt x="7709820" y="1781320"/>
                </a:cubicBezTo>
                <a:cubicBezTo>
                  <a:pt x="7709820" y="1777790"/>
                  <a:pt x="7706290" y="1776026"/>
                  <a:pt x="7699230" y="1776026"/>
                </a:cubicBezTo>
                <a:close/>
                <a:moveTo>
                  <a:pt x="7286203" y="1776026"/>
                </a:moveTo>
                <a:cubicBezTo>
                  <a:pt x="7286203" y="1776026"/>
                  <a:pt x="7282674" y="1779555"/>
                  <a:pt x="7275612" y="1786615"/>
                </a:cubicBezTo>
                <a:lnTo>
                  <a:pt x="7286203" y="1786615"/>
                </a:lnTo>
                <a:close/>
                <a:moveTo>
                  <a:pt x="5221073" y="1776026"/>
                </a:moveTo>
                <a:lnTo>
                  <a:pt x="5221073" y="1786615"/>
                </a:lnTo>
                <a:lnTo>
                  <a:pt x="5231662" y="1786615"/>
                </a:lnTo>
                <a:cubicBezTo>
                  <a:pt x="5231662" y="1779555"/>
                  <a:pt x="5228133" y="1776026"/>
                  <a:pt x="5221073" y="1776026"/>
                </a:cubicBezTo>
                <a:close/>
                <a:moveTo>
                  <a:pt x="4447972" y="1776026"/>
                </a:moveTo>
                <a:lnTo>
                  <a:pt x="4416202" y="1786615"/>
                </a:lnTo>
                <a:cubicBezTo>
                  <a:pt x="4416202" y="1793676"/>
                  <a:pt x="4430322" y="1793676"/>
                  <a:pt x="4458562" y="1786615"/>
                </a:cubicBezTo>
                <a:close/>
                <a:moveTo>
                  <a:pt x="3749004" y="1776026"/>
                </a:moveTo>
                <a:cubicBezTo>
                  <a:pt x="3749004" y="1783085"/>
                  <a:pt x="3749004" y="1786615"/>
                  <a:pt x="3749004" y="1786615"/>
                </a:cubicBezTo>
                <a:cubicBezTo>
                  <a:pt x="3749004" y="1786615"/>
                  <a:pt x="3747240" y="1786615"/>
                  <a:pt x="3743710" y="1786615"/>
                </a:cubicBezTo>
                <a:cubicBezTo>
                  <a:pt x="3740180" y="1786615"/>
                  <a:pt x="3738415" y="1784851"/>
                  <a:pt x="3738415" y="1781320"/>
                </a:cubicBezTo>
                <a:cubicBezTo>
                  <a:pt x="3738415" y="1777790"/>
                  <a:pt x="3741946" y="1776026"/>
                  <a:pt x="3749004" y="1776026"/>
                </a:cubicBezTo>
                <a:close/>
                <a:moveTo>
                  <a:pt x="3335979" y="1776026"/>
                </a:moveTo>
                <a:lnTo>
                  <a:pt x="3335979" y="1786615"/>
                </a:lnTo>
                <a:cubicBezTo>
                  <a:pt x="3328920" y="1786615"/>
                  <a:pt x="3327153" y="1788380"/>
                  <a:pt x="3330685" y="1791911"/>
                </a:cubicBezTo>
                <a:cubicBezTo>
                  <a:pt x="3334214" y="1795441"/>
                  <a:pt x="3339509" y="1797205"/>
                  <a:pt x="3346570" y="1797205"/>
                </a:cubicBezTo>
                <a:cubicBezTo>
                  <a:pt x="3353630" y="1804266"/>
                  <a:pt x="3360690" y="1807797"/>
                  <a:pt x="3367751" y="1807797"/>
                </a:cubicBezTo>
                <a:cubicBezTo>
                  <a:pt x="3374810" y="1807797"/>
                  <a:pt x="3378341" y="1804266"/>
                  <a:pt x="3378341" y="1797205"/>
                </a:cubicBezTo>
                <a:lnTo>
                  <a:pt x="3388931" y="1797205"/>
                </a:lnTo>
                <a:cubicBezTo>
                  <a:pt x="3388931" y="1804266"/>
                  <a:pt x="3395992" y="1804266"/>
                  <a:pt x="3410112" y="1797205"/>
                </a:cubicBezTo>
                <a:lnTo>
                  <a:pt x="3441882" y="1797205"/>
                </a:lnTo>
                <a:cubicBezTo>
                  <a:pt x="3448943" y="1804266"/>
                  <a:pt x="3456004" y="1807797"/>
                  <a:pt x="3463064" y="1807797"/>
                </a:cubicBezTo>
                <a:cubicBezTo>
                  <a:pt x="3498365" y="1821917"/>
                  <a:pt x="3519546" y="1832507"/>
                  <a:pt x="3526607" y="1839567"/>
                </a:cubicBezTo>
                <a:lnTo>
                  <a:pt x="3516016" y="1839567"/>
                </a:lnTo>
                <a:lnTo>
                  <a:pt x="3505426" y="1839567"/>
                </a:lnTo>
                <a:lnTo>
                  <a:pt x="3558378" y="1850157"/>
                </a:lnTo>
                <a:cubicBezTo>
                  <a:pt x="3572498" y="1843098"/>
                  <a:pt x="3607799" y="1853688"/>
                  <a:pt x="3664282" y="1881930"/>
                </a:cubicBezTo>
                <a:cubicBezTo>
                  <a:pt x="3671342" y="1881930"/>
                  <a:pt x="3680167" y="1883694"/>
                  <a:pt x="3690758" y="1887224"/>
                </a:cubicBezTo>
                <a:cubicBezTo>
                  <a:pt x="3701348" y="1890755"/>
                  <a:pt x="3706644" y="1892520"/>
                  <a:pt x="3706644" y="1892520"/>
                </a:cubicBezTo>
                <a:cubicBezTo>
                  <a:pt x="3763126" y="1899580"/>
                  <a:pt x="3801956" y="1913701"/>
                  <a:pt x="3823138" y="1934882"/>
                </a:cubicBezTo>
                <a:cubicBezTo>
                  <a:pt x="3830198" y="1934882"/>
                  <a:pt x="3840788" y="1936646"/>
                  <a:pt x="3854908" y="1940176"/>
                </a:cubicBezTo>
                <a:cubicBezTo>
                  <a:pt x="3869030" y="1943707"/>
                  <a:pt x="3876090" y="1941941"/>
                  <a:pt x="3876090" y="1934882"/>
                </a:cubicBezTo>
                <a:lnTo>
                  <a:pt x="3918452" y="1956063"/>
                </a:lnTo>
                <a:lnTo>
                  <a:pt x="3907860" y="1956063"/>
                </a:lnTo>
                <a:lnTo>
                  <a:pt x="3897271" y="1966653"/>
                </a:lnTo>
                <a:cubicBezTo>
                  <a:pt x="3911392" y="1966653"/>
                  <a:pt x="3921982" y="1966653"/>
                  <a:pt x="3929042" y="1966653"/>
                </a:cubicBezTo>
                <a:cubicBezTo>
                  <a:pt x="3936102" y="1966653"/>
                  <a:pt x="3939633" y="1968417"/>
                  <a:pt x="3939633" y="1971948"/>
                </a:cubicBezTo>
                <a:cubicBezTo>
                  <a:pt x="3939633" y="1975478"/>
                  <a:pt x="3946692" y="1979007"/>
                  <a:pt x="3960812" y="1982538"/>
                </a:cubicBezTo>
                <a:cubicBezTo>
                  <a:pt x="3974934" y="1986069"/>
                  <a:pt x="3981994" y="1987834"/>
                  <a:pt x="3981994" y="1987834"/>
                </a:cubicBezTo>
                <a:lnTo>
                  <a:pt x="4013765" y="1998424"/>
                </a:lnTo>
                <a:cubicBezTo>
                  <a:pt x="4027886" y="2012544"/>
                  <a:pt x="4042006" y="2019605"/>
                  <a:pt x="4056127" y="2019605"/>
                </a:cubicBezTo>
                <a:cubicBezTo>
                  <a:pt x="4091429" y="2026665"/>
                  <a:pt x="4116140" y="2033725"/>
                  <a:pt x="4130260" y="2040786"/>
                </a:cubicBezTo>
                <a:cubicBezTo>
                  <a:pt x="4137320" y="2047846"/>
                  <a:pt x="4147910" y="2051376"/>
                  <a:pt x="4162031" y="2051376"/>
                </a:cubicBezTo>
                <a:cubicBezTo>
                  <a:pt x="4176152" y="2051376"/>
                  <a:pt x="4183212" y="2049611"/>
                  <a:pt x="4183212" y="2046080"/>
                </a:cubicBezTo>
                <a:cubicBezTo>
                  <a:pt x="4183212" y="2042550"/>
                  <a:pt x="4186743" y="2040786"/>
                  <a:pt x="4193802" y="2040786"/>
                </a:cubicBezTo>
                <a:cubicBezTo>
                  <a:pt x="4200862" y="2040786"/>
                  <a:pt x="4206158" y="2040786"/>
                  <a:pt x="4209688" y="2040786"/>
                </a:cubicBezTo>
                <a:cubicBezTo>
                  <a:pt x="4213218" y="2040786"/>
                  <a:pt x="4214983" y="2040786"/>
                  <a:pt x="4214983" y="2040786"/>
                </a:cubicBezTo>
                <a:cubicBezTo>
                  <a:pt x="4222044" y="2040786"/>
                  <a:pt x="4225574" y="2044315"/>
                  <a:pt x="4225574" y="2051376"/>
                </a:cubicBezTo>
                <a:cubicBezTo>
                  <a:pt x="4225574" y="2058436"/>
                  <a:pt x="4227339" y="2063732"/>
                  <a:pt x="4230868" y="2067261"/>
                </a:cubicBezTo>
                <a:cubicBezTo>
                  <a:pt x="4234400" y="2070792"/>
                  <a:pt x="4239695" y="2072557"/>
                  <a:pt x="4246754" y="2072557"/>
                </a:cubicBezTo>
                <a:cubicBezTo>
                  <a:pt x="4253814" y="2072557"/>
                  <a:pt x="4260874" y="2076088"/>
                  <a:pt x="4267935" y="2083146"/>
                </a:cubicBezTo>
                <a:lnTo>
                  <a:pt x="4267935" y="2093738"/>
                </a:lnTo>
                <a:cubicBezTo>
                  <a:pt x="4260874" y="2086677"/>
                  <a:pt x="4246754" y="2083146"/>
                  <a:pt x="4225574" y="2083146"/>
                </a:cubicBezTo>
                <a:cubicBezTo>
                  <a:pt x="4204393" y="2076088"/>
                  <a:pt x="4183212" y="2069026"/>
                  <a:pt x="4162031" y="2061967"/>
                </a:cubicBezTo>
                <a:cubicBezTo>
                  <a:pt x="4154970" y="2061967"/>
                  <a:pt x="4144381" y="2058436"/>
                  <a:pt x="4130260" y="2051376"/>
                </a:cubicBezTo>
                <a:cubicBezTo>
                  <a:pt x="4116140" y="2044315"/>
                  <a:pt x="4103784" y="2039021"/>
                  <a:pt x="4093194" y="2035490"/>
                </a:cubicBezTo>
                <a:cubicBezTo>
                  <a:pt x="4082604" y="2031959"/>
                  <a:pt x="4070248" y="2028430"/>
                  <a:pt x="4056127" y="2024900"/>
                </a:cubicBezTo>
                <a:cubicBezTo>
                  <a:pt x="4042006" y="2021369"/>
                  <a:pt x="4027886" y="2019605"/>
                  <a:pt x="4013765" y="2019605"/>
                </a:cubicBezTo>
                <a:lnTo>
                  <a:pt x="3939633" y="1998424"/>
                </a:lnTo>
                <a:cubicBezTo>
                  <a:pt x="3925511" y="1998424"/>
                  <a:pt x="3914921" y="2001954"/>
                  <a:pt x="3907860" y="2009015"/>
                </a:cubicBezTo>
                <a:cubicBezTo>
                  <a:pt x="3900802" y="2009015"/>
                  <a:pt x="3890210" y="2005484"/>
                  <a:pt x="3876090" y="1998424"/>
                </a:cubicBezTo>
                <a:cubicBezTo>
                  <a:pt x="3861969" y="1998424"/>
                  <a:pt x="3853144" y="1996659"/>
                  <a:pt x="3849614" y="1993128"/>
                </a:cubicBezTo>
                <a:cubicBezTo>
                  <a:pt x="3846084" y="1989598"/>
                  <a:pt x="3844319" y="1987834"/>
                  <a:pt x="3844319" y="1987834"/>
                </a:cubicBezTo>
                <a:lnTo>
                  <a:pt x="3833728" y="1977242"/>
                </a:lnTo>
                <a:lnTo>
                  <a:pt x="3812548" y="1966653"/>
                </a:lnTo>
                <a:lnTo>
                  <a:pt x="3780776" y="1956063"/>
                </a:lnTo>
                <a:cubicBezTo>
                  <a:pt x="3780776" y="1963122"/>
                  <a:pt x="3784306" y="1966653"/>
                  <a:pt x="3791367" y="1966653"/>
                </a:cubicBezTo>
                <a:cubicBezTo>
                  <a:pt x="3791367" y="1966653"/>
                  <a:pt x="3793132" y="1968417"/>
                  <a:pt x="3796662" y="1971948"/>
                </a:cubicBezTo>
                <a:cubicBezTo>
                  <a:pt x="3800192" y="1975478"/>
                  <a:pt x="3805488" y="1977242"/>
                  <a:pt x="3812548" y="1977242"/>
                </a:cubicBezTo>
                <a:cubicBezTo>
                  <a:pt x="3819607" y="1977242"/>
                  <a:pt x="3823138" y="1980773"/>
                  <a:pt x="3823138" y="1987834"/>
                </a:cubicBezTo>
                <a:cubicBezTo>
                  <a:pt x="3823138" y="1994894"/>
                  <a:pt x="3823138" y="1998424"/>
                  <a:pt x="3823138" y="1998424"/>
                </a:cubicBezTo>
                <a:lnTo>
                  <a:pt x="3801956" y="1998424"/>
                </a:lnTo>
                <a:lnTo>
                  <a:pt x="3749004" y="1956063"/>
                </a:lnTo>
                <a:lnTo>
                  <a:pt x="3717234" y="1934882"/>
                </a:lnTo>
                <a:cubicBezTo>
                  <a:pt x="3717234" y="1934882"/>
                  <a:pt x="3713703" y="1934882"/>
                  <a:pt x="3706644" y="1934882"/>
                </a:cubicBezTo>
                <a:cubicBezTo>
                  <a:pt x="3699584" y="1934882"/>
                  <a:pt x="3696052" y="1931351"/>
                  <a:pt x="3696052" y="1924290"/>
                </a:cubicBezTo>
                <a:lnTo>
                  <a:pt x="3685463" y="1924290"/>
                </a:lnTo>
                <a:cubicBezTo>
                  <a:pt x="3678402" y="1917231"/>
                  <a:pt x="3658986" y="1908405"/>
                  <a:pt x="3627215" y="1897815"/>
                </a:cubicBezTo>
                <a:cubicBezTo>
                  <a:pt x="3595444" y="1887224"/>
                  <a:pt x="3568968" y="1881930"/>
                  <a:pt x="3547788" y="1881930"/>
                </a:cubicBezTo>
                <a:cubicBezTo>
                  <a:pt x="3540728" y="1874869"/>
                  <a:pt x="3526607" y="1867809"/>
                  <a:pt x="3505426" y="1860749"/>
                </a:cubicBezTo>
                <a:cubicBezTo>
                  <a:pt x="3484244" y="1853688"/>
                  <a:pt x="3463064" y="1846628"/>
                  <a:pt x="3441882" y="1839567"/>
                </a:cubicBezTo>
                <a:cubicBezTo>
                  <a:pt x="3350099" y="1811327"/>
                  <a:pt x="3300678" y="1797205"/>
                  <a:pt x="3293618" y="1797205"/>
                </a:cubicBezTo>
                <a:close/>
                <a:moveTo>
                  <a:pt x="7709820" y="1765434"/>
                </a:moveTo>
                <a:cubicBezTo>
                  <a:pt x="7709820" y="1765434"/>
                  <a:pt x="7713348" y="1768965"/>
                  <a:pt x="7720409" y="1776026"/>
                </a:cubicBezTo>
                <a:lnTo>
                  <a:pt x="7741590" y="1765434"/>
                </a:lnTo>
                <a:close/>
                <a:moveTo>
                  <a:pt x="6555464" y="1765434"/>
                </a:moveTo>
                <a:lnTo>
                  <a:pt x="6544874" y="1776026"/>
                </a:lnTo>
                <a:cubicBezTo>
                  <a:pt x="6558994" y="1776026"/>
                  <a:pt x="6566054" y="1776026"/>
                  <a:pt x="6566054" y="1776026"/>
                </a:cubicBezTo>
                <a:close/>
                <a:moveTo>
                  <a:pt x="5231662" y="1765434"/>
                </a:moveTo>
                <a:cubicBezTo>
                  <a:pt x="5231662" y="1772495"/>
                  <a:pt x="5235194" y="1776026"/>
                  <a:pt x="5242254" y="1776026"/>
                </a:cubicBezTo>
                <a:lnTo>
                  <a:pt x="5242254" y="1765434"/>
                </a:lnTo>
                <a:close/>
                <a:moveTo>
                  <a:pt x="3060629" y="1765434"/>
                </a:moveTo>
                <a:cubicBezTo>
                  <a:pt x="3067689" y="1765434"/>
                  <a:pt x="3071218" y="1767199"/>
                  <a:pt x="3071218" y="1770730"/>
                </a:cubicBezTo>
                <a:cubicBezTo>
                  <a:pt x="3071218" y="1774261"/>
                  <a:pt x="3067689" y="1776026"/>
                  <a:pt x="3060629" y="1776026"/>
                </a:cubicBezTo>
                <a:close/>
                <a:moveTo>
                  <a:pt x="5146940" y="1754845"/>
                </a:moveTo>
                <a:lnTo>
                  <a:pt x="5146940" y="1765434"/>
                </a:lnTo>
                <a:cubicBezTo>
                  <a:pt x="5146940" y="1765434"/>
                  <a:pt x="5154000" y="1761905"/>
                  <a:pt x="5168121" y="1754845"/>
                </a:cubicBezTo>
                <a:close/>
                <a:moveTo>
                  <a:pt x="4575058" y="1754845"/>
                </a:moveTo>
                <a:lnTo>
                  <a:pt x="4564468" y="1765434"/>
                </a:lnTo>
                <a:lnTo>
                  <a:pt x="4564468" y="1776026"/>
                </a:lnTo>
                <a:cubicBezTo>
                  <a:pt x="4564468" y="1776026"/>
                  <a:pt x="4566232" y="1776026"/>
                  <a:pt x="4569762" y="1776026"/>
                </a:cubicBezTo>
                <a:cubicBezTo>
                  <a:pt x="4573292" y="1776026"/>
                  <a:pt x="4578587" y="1776026"/>
                  <a:pt x="4585647" y="1776026"/>
                </a:cubicBezTo>
                <a:cubicBezTo>
                  <a:pt x="4585647" y="1783085"/>
                  <a:pt x="4590943" y="1788380"/>
                  <a:pt x="4601532" y="1791911"/>
                </a:cubicBezTo>
                <a:cubicBezTo>
                  <a:pt x="4612124" y="1795441"/>
                  <a:pt x="4620949" y="1797205"/>
                  <a:pt x="4628010" y="1797205"/>
                </a:cubicBezTo>
                <a:cubicBezTo>
                  <a:pt x="4635070" y="1797205"/>
                  <a:pt x="4640366" y="1797205"/>
                  <a:pt x="4643895" y="1797205"/>
                </a:cubicBezTo>
                <a:cubicBezTo>
                  <a:pt x="4647424" y="1797205"/>
                  <a:pt x="4649190" y="1793676"/>
                  <a:pt x="4649190" y="1786615"/>
                </a:cubicBezTo>
                <a:cubicBezTo>
                  <a:pt x="4649190" y="1779555"/>
                  <a:pt x="4643895" y="1774261"/>
                  <a:pt x="4633305" y="1770730"/>
                </a:cubicBezTo>
                <a:cubicBezTo>
                  <a:pt x="4622714" y="1767199"/>
                  <a:pt x="4610359" y="1765434"/>
                  <a:pt x="4596238" y="1765434"/>
                </a:cubicBezTo>
                <a:cubicBezTo>
                  <a:pt x="4589178" y="1765434"/>
                  <a:pt x="4585647" y="1763670"/>
                  <a:pt x="4585647" y="1760140"/>
                </a:cubicBezTo>
                <a:cubicBezTo>
                  <a:pt x="4585647" y="1756609"/>
                  <a:pt x="4582118" y="1754845"/>
                  <a:pt x="4575058" y="1754845"/>
                </a:cubicBezTo>
                <a:close/>
                <a:moveTo>
                  <a:pt x="4379134" y="1754845"/>
                </a:moveTo>
                <a:cubicBezTo>
                  <a:pt x="4375605" y="1754845"/>
                  <a:pt x="4373839" y="1756609"/>
                  <a:pt x="4373839" y="1760140"/>
                </a:cubicBezTo>
                <a:cubicBezTo>
                  <a:pt x="4373839" y="1763670"/>
                  <a:pt x="4377370" y="1767199"/>
                  <a:pt x="4384430" y="1770730"/>
                </a:cubicBezTo>
                <a:cubicBezTo>
                  <a:pt x="4391490" y="1774261"/>
                  <a:pt x="4396785" y="1774261"/>
                  <a:pt x="4400316" y="1770730"/>
                </a:cubicBezTo>
                <a:cubicBezTo>
                  <a:pt x="4403846" y="1767199"/>
                  <a:pt x="4405610" y="1765434"/>
                  <a:pt x="4405610" y="1765434"/>
                </a:cubicBezTo>
                <a:cubicBezTo>
                  <a:pt x="4405610" y="1765434"/>
                  <a:pt x="4403846" y="1765434"/>
                  <a:pt x="4400316" y="1765434"/>
                </a:cubicBezTo>
                <a:cubicBezTo>
                  <a:pt x="4396785" y="1765434"/>
                  <a:pt x="4393256" y="1763670"/>
                  <a:pt x="4389724" y="1760140"/>
                </a:cubicBezTo>
                <a:cubicBezTo>
                  <a:pt x="4386195" y="1756609"/>
                  <a:pt x="4382664" y="1754845"/>
                  <a:pt x="4379134" y="1754845"/>
                </a:cubicBezTo>
                <a:close/>
                <a:moveTo>
                  <a:pt x="4331478" y="1754845"/>
                </a:moveTo>
                <a:lnTo>
                  <a:pt x="4352658" y="1765434"/>
                </a:lnTo>
                <a:lnTo>
                  <a:pt x="4352658" y="1754845"/>
                </a:lnTo>
                <a:close/>
                <a:moveTo>
                  <a:pt x="7667457" y="1744253"/>
                </a:moveTo>
                <a:lnTo>
                  <a:pt x="7656867" y="1754845"/>
                </a:lnTo>
                <a:lnTo>
                  <a:pt x="7667457" y="1754845"/>
                </a:lnTo>
                <a:lnTo>
                  <a:pt x="7678048" y="1765434"/>
                </a:lnTo>
                <a:lnTo>
                  <a:pt x="7699230" y="1765434"/>
                </a:lnTo>
                <a:lnTo>
                  <a:pt x="7688638" y="1754845"/>
                </a:lnTo>
                <a:cubicBezTo>
                  <a:pt x="7688638" y="1754845"/>
                  <a:pt x="7686874" y="1753080"/>
                  <a:pt x="7683344" y="1749549"/>
                </a:cubicBezTo>
                <a:cubicBezTo>
                  <a:pt x="7679813" y="1746018"/>
                  <a:pt x="7674519" y="1744253"/>
                  <a:pt x="7667457" y="1744253"/>
                </a:cubicBezTo>
                <a:close/>
                <a:moveTo>
                  <a:pt x="7455649" y="1744253"/>
                </a:moveTo>
                <a:cubicBezTo>
                  <a:pt x="7448588" y="1744253"/>
                  <a:pt x="7443293" y="1746018"/>
                  <a:pt x="7439764" y="1749549"/>
                </a:cubicBezTo>
                <a:cubicBezTo>
                  <a:pt x="7436234" y="1753080"/>
                  <a:pt x="7436234" y="1756609"/>
                  <a:pt x="7439764" y="1760140"/>
                </a:cubicBezTo>
                <a:cubicBezTo>
                  <a:pt x="7443293" y="1763670"/>
                  <a:pt x="7446824" y="1765434"/>
                  <a:pt x="7450355" y="1765434"/>
                </a:cubicBezTo>
                <a:cubicBezTo>
                  <a:pt x="7453884" y="1765434"/>
                  <a:pt x="7455649" y="1761905"/>
                  <a:pt x="7455649" y="1754845"/>
                </a:cubicBezTo>
                <a:close/>
                <a:moveTo>
                  <a:pt x="7222660" y="1744253"/>
                </a:moveTo>
                <a:cubicBezTo>
                  <a:pt x="7215600" y="1744253"/>
                  <a:pt x="7208540" y="1747784"/>
                  <a:pt x="7201480" y="1754845"/>
                </a:cubicBezTo>
                <a:lnTo>
                  <a:pt x="7159118" y="1754845"/>
                </a:lnTo>
                <a:cubicBezTo>
                  <a:pt x="7159118" y="1754845"/>
                  <a:pt x="7152058" y="1754845"/>
                  <a:pt x="7137937" y="1754845"/>
                </a:cubicBezTo>
                <a:lnTo>
                  <a:pt x="7116756" y="1754845"/>
                </a:lnTo>
                <a:cubicBezTo>
                  <a:pt x="7116756" y="1761905"/>
                  <a:pt x="7113226" y="1765434"/>
                  <a:pt x="7106166" y="1765434"/>
                </a:cubicBezTo>
                <a:lnTo>
                  <a:pt x="7106166" y="1776026"/>
                </a:lnTo>
                <a:cubicBezTo>
                  <a:pt x="7113226" y="1776026"/>
                  <a:pt x="7118522" y="1774261"/>
                  <a:pt x="7122052" y="1770730"/>
                </a:cubicBezTo>
                <a:cubicBezTo>
                  <a:pt x="7125581" y="1767199"/>
                  <a:pt x="7134408" y="1765434"/>
                  <a:pt x="7148526" y="1765434"/>
                </a:cubicBezTo>
                <a:lnTo>
                  <a:pt x="7159118" y="1776026"/>
                </a:lnTo>
                <a:lnTo>
                  <a:pt x="7159118" y="1786615"/>
                </a:lnTo>
                <a:cubicBezTo>
                  <a:pt x="7166178" y="1786615"/>
                  <a:pt x="7171474" y="1784851"/>
                  <a:pt x="7175004" y="1781320"/>
                </a:cubicBezTo>
                <a:cubicBezTo>
                  <a:pt x="7178533" y="1777790"/>
                  <a:pt x="7182064" y="1776026"/>
                  <a:pt x="7185593" y="1776026"/>
                </a:cubicBezTo>
                <a:cubicBezTo>
                  <a:pt x="7189122" y="1776026"/>
                  <a:pt x="7190889" y="1779555"/>
                  <a:pt x="7190889" y="1786615"/>
                </a:cubicBezTo>
                <a:cubicBezTo>
                  <a:pt x="7190889" y="1793676"/>
                  <a:pt x="7192655" y="1793676"/>
                  <a:pt x="7196184" y="1786615"/>
                </a:cubicBezTo>
                <a:cubicBezTo>
                  <a:pt x="7199714" y="1779555"/>
                  <a:pt x="7201480" y="1776026"/>
                  <a:pt x="7201480" y="1776026"/>
                </a:cubicBezTo>
                <a:lnTo>
                  <a:pt x="7212070" y="1776026"/>
                </a:lnTo>
                <a:cubicBezTo>
                  <a:pt x="7212070" y="1776026"/>
                  <a:pt x="7213836" y="1776026"/>
                  <a:pt x="7217366" y="1776026"/>
                </a:cubicBezTo>
                <a:cubicBezTo>
                  <a:pt x="7220895" y="1776026"/>
                  <a:pt x="7219130" y="1772495"/>
                  <a:pt x="7212070" y="1765434"/>
                </a:cubicBezTo>
                <a:cubicBezTo>
                  <a:pt x="7212070" y="1758374"/>
                  <a:pt x="7212070" y="1754845"/>
                  <a:pt x="7212070" y="1754845"/>
                </a:cubicBezTo>
                <a:close/>
                <a:moveTo>
                  <a:pt x="4744504" y="1744253"/>
                </a:moveTo>
                <a:cubicBezTo>
                  <a:pt x="4744504" y="1751314"/>
                  <a:pt x="4748034" y="1754845"/>
                  <a:pt x="4755094" y="1754845"/>
                </a:cubicBezTo>
                <a:lnTo>
                  <a:pt x="4755094" y="1744253"/>
                </a:lnTo>
                <a:close/>
                <a:moveTo>
                  <a:pt x="3902566" y="1744253"/>
                </a:moveTo>
                <a:cubicBezTo>
                  <a:pt x="3899036" y="1744253"/>
                  <a:pt x="3897271" y="1747784"/>
                  <a:pt x="3897271" y="1754845"/>
                </a:cubicBezTo>
                <a:cubicBezTo>
                  <a:pt x="3897271" y="1754845"/>
                  <a:pt x="3900802" y="1754845"/>
                  <a:pt x="3907860" y="1754845"/>
                </a:cubicBezTo>
                <a:cubicBezTo>
                  <a:pt x="3907860" y="1747784"/>
                  <a:pt x="3906096" y="1744253"/>
                  <a:pt x="3902566" y="1744253"/>
                </a:cubicBezTo>
                <a:close/>
                <a:moveTo>
                  <a:pt x="8069894" y="1733663"/>
                </a:moveTo>
                <a:lnTo>
                  <a:pt x="8101664" y="1733663"/>
                </a:lnTo>
                <a:lnTo>
                  <a:pt x="8080483" y="1744253"/>
                </a:lnTo>
                <a:cubicBezTo>
                  <a:pt x="8073423" y="1744253"/>
                  <a:pt x="8069894" y="1740724"/>
                  <a:pt x="8069894" y="1733663"/>
                </a:cubicBezTo>
                <a:close/>
                <a:moveTo>
                  <a:pt x="7625096" y="1733663"/>
                </a:moveTo>
                <a:lnTo>
                  <a:pt x="7614505" y="1744253"/>
                </a:lnTo>
                <a:cubicBezTo>
                  <a:pt x="7621567" y="1744253"/>
                  <a:pt x="7625096" y="1744253"/>
                  <a:pt x="7625096" y="1744253"/>
                </a:cubicBezTo>
                <a:cubicBezTo>
                  <a:pt x="7632156" y="1744253"/>
                  <a:pt x="7635686" y="1742489"/>
                  <a:pt x="7635686" y="1738959"/>
                </a:cubicBezTo>
                <a:cubicBezTo>
                  <a:pt x="7635686" y="1735428"/>
                  <a:pt x="7632156" y="1733663"/>
                  <a:pt x="7625096" y="1733663"/>
                </a:cubicBezTo>
                <a:close/>
                <a:moveTo>
                  <a:pt x="7529782" y="1733663"/>
                </a:moveTo>
                <a:cubicBezTo>
                  <a:pt x="7522722" y="1733663"/>
                  <a:pt x="7522722" y="1737194"/>
                  <a:pt x="7529782" y="1744253"/>
                </a:cubicBezTo>
                <a:cubicBezTo>
                  <a:pt x="7529782" y="1744253"/>
                  <a:pt x="7529782" y="1747784"/>
                  <a:pt x="7529782" y="1754845"/>
                </a:cubicBezTo>
                <a:lnTo>
                  <a:pt x="7540374" y="1754845"/>
                </a:lnTo>
                <a:cubicBezTo>
                  <a:pt x="7547434" y="1754845"/>
                  <a:pt x="7552730" y="1754845"/>
                  <a:pt x="7556259" y="1754845"/>
                </a:cubicBezTo>
                <a:cubicBezTo>
                  <a:pt x="7559788" y="1754845"/>
                  <a:pt x="7561553" y="1758374"/>
                  <a:pt x="7561553" y="1765434"/>
                </a:cubicBezTo>
                <a:cubicBezTo>
                  <a:pt x="7561553" y="1765434"/>
                  <a:pt x="7565082" y="1765434"/>
                  <a:pt x="7572144" y="1765434"/>
                </a:cubicBezTo>
                <a:cubicBezTo>
                  <a:pt x="7579204" y="1765434"/>
                  <a:pt x="7579204" y="1761905"/>
                  <a:pt x="7572144" y="1754845"/>
                </a:cubicBezTo>
                <a:cubicBezTo>
                  <a:pt x="7572144" y="1754845"/>
                  <a:pt x="7570378" y="1753080"/>
                  <a:pt x="7566848" y="1749549"/>
                </a:cubicBezTo>
                <a:cubicBezTo>
                  <a:pt x="7563319" y="1746018"/>
                  <a:pt x="7561553" y="1744253"/>
                  <a:pt x="7561553" y="1744253"/>
                </a:cubicBezTo>
                <a:cubicBezTo>
                  <a:pt x="7554492" y="1744253"/>
                  <a:pt x="7549197" y="1742489"/>
                  <a:pt x="7545668" y="1738959"/>
                </a:cubicBezTo>
                <a:cubicBezTo>
                  <a:pt x="7542138" y="1735428"/>
                  <a:pt x="7536842" y="1733663"/>
                  <a:pt x="7529782" y="1733663"/>
                </a:cubicBezTo>
                <a:close/>
                <a:moveTo>
                  <a:pt x="7498011" y="1733663"/>
                </a:moveTo>
                <a:cubicBezTo>
                  <a:pt x="7490951" y="1733663"/>
                  <a:pt x="7483890" y="1737194"/>
                  <a:pt x="7476830" y="1744253"/>
                </a:cubicBezTo>
                <a:cubicBezTo>
                  <a:pt x="7469770" y="1751314"/>
                  <a:pt x="7469770" y="1754845"/>
                  <a:pt x="7476830" y="1754845"/>
                </a:cubicBezTo>
                <a:cubicBezTo>
                  <a:pt x="7483890" y="1761905"/>
                  <a:pt x="7494482" y="1761905"/>
                  <a:pt x="7508601" y="1754845"/>
                </a:cubicBezTo>
                <a:cubicBezTo>
                  <a:pt x="7515663" y="1747784"/>
                  <a:pt x="7517426" y="1742489"/>
                  <a:pt x="7513896" y="1738959"/>
                </a:cubicBezTo>
                <a:cubicBezTo>
                  <a:pt x="7510367" y="1735428"/>
                  <a:pt x="7505072" y="1733663"/>
                  <a:pt x="7498011" y="1733663"/>
                </a:cubicBezTo>
                <a:close/>
                <a:moveTo>
                  <a:pt x="7169708" y="1733663"/>
                </a:moveTo>
                <a:cubicBezTo>
                  <a:pt x="7162648" y="1733663"/>
                  <a:pt x="7159118" y="1737194"/>
                  <a:pt x="7159118" y="1744253"/>
                </a:cubicBezTo>
                <a:lnTo>
                  <a:pt x="7169708" y="1744253"/>
                </a:lnTo>
                <a:close/>
                <a:moveTo>
                  <a:pt x="5104578" y="1733663"/>
                </a:moveTo>
                <a:cubicBezTo>
                  <a:pt x="5104578" y="1747784"/>
                  <a:pt x="5108108" y="1751314"/>
                  <a:pt x="5115169" y="1744253"/>
                </a:cubicBezTo>
                <a:cubicBezTo>
                  <a:pt x="5115169" y="1737194"/>
                  <a:pt x="5111638" y="1733663"/>
                  <a:pt x="5104578" y="1733663"/>
                </a:cubicBezTo>
                <a:close/>
                <a:moveTo>
                  <a:pt x="4278526" y="1733663"/>
                </a:moveTo>
                <a:cubicBezTo>
                  <a:pt x="4285585" y="1733663"/>
                  <a:pt x="4289116" y="1733663"/>
                  <a:pt x="4289116" y="1733663"/>
                </a:cubicBezTo>
                <a:lnTo>
                  <a:pt x="4289116" y="1744253"/>
                </a:lnTo>
                <a:cubicBezTo>
                  <a:pt x="4282056" y="1744253"/>
                  <a:pt x="4278526" y="1740724"/>
                  <a:pt x="4278526" y="1733663"/>
                </a:cubicBezTo>
                <a:close/>
                <a:moveTo>
                  <a:pt x="3918452" y="1733663"/>
                </a:moveTo>
                <a:lnTo>
                  <a:pt x="3918452" y="1744253"/>
                </a:lnTo>
                <a:cubicBezTo>
                  <a:pt x="3918452" y="1751314"/>
                  <a:pt x="3921982" y="1754845"/>
                  <a:pt x="3929042" y="1754845"/>
                </a:cubicBezTo>
                <a:cubicBezTo>
                  <a:pt x="3929042" y="1754845"/>
                  <a:pt x="3929042" y="1751314"/>
                  <a:pt x="3929042" y="1744253"/>
                </a:cubicBezTo>
                <a:cubicBezTo>
                  <a:pt x="3921982" y="1737194"/>
                  <a:pt x="3918452" y="1733663"/>
                  <a:pt x="3918452" y="1733663"/>
                </a:cubicBezTo>
                <a:close/>
                <a:moveTo>
                  <a:pt x="3664282" y="1733663"/>
                </a:moveTo>
                <a:lnTo>
                  <a:pt x="3674872" y="1733663"/>
                </a:lnTo>
                <a:cubicBezTo>
                  <a:pt x="3674872" y="1733663"/>
                  <a:pt x="3676636" y="1733663"/>
                  <a:pt x="3680167" y="1733663"/>
                </a:cubicBezTo>
                <a:cubicBezTo>
                  <a:pt x="3683698" y="1733663"/>
                  <a:pt x="3685463" y="1737194"/>
                  <a:pt x="3685463" y="1744253"/>
                </a:cubicBezTo>
                <a:lnTo>
                  <a:pt x="3674872" y="1744253"/>
                </a:lnTo>
                <a:close/>
                <a:moveTo>
                  <a:pt x="3177123" y="1733663"/>
                </a:moveTo>
                <a:cubicBezTo>
                  <a:pt x="3184183" y="1733663"/>
                  <a:pt x="3187714" y="1737194"/>
                  <a:pt x="3187714" y="1744253"/>
                </a:cubicBezTo>
                <a:lnTo>
                  <a:pt x="3177123" y="1744253"/>
                </a:lnTo>
                <a:close/>
                <a:moveTo>
                  <a:pt x="8101664" y="1723074"/>
                </a:moveTo>
                <a:cubicBezTo>
                  <a:pt x="8115785" y="1723074"/>
                  <a:pt x="8129906" y="1726603"/>
                  <a:pt x="8144027" y="1733663"/>
                </a:cubicBezTo>
                <a:cubicBezTo>
                  <a:pt x="8129906" y="1733663"/>
                  <a:pt x="8122846" y="1733663"/>
                  <a:pt x="8122846" y="1733663"/>
                </a:cubicBezTo>
                <a:close/>
                <a:moveTo>
                  <a:pt x="7974579" y="1723074"/>
                </a:moveTo>
                <a:lnTo>
                  <a:pt x="7985171" y="1733663"/>
                </a:lnTo>
                <a:cubicBezTo>
                  <a:pt x="7985171" y="1733663"/>
                  <a:pt x="7981640" y="1733663"/>
                  <a:pt x="7974579" y="1733663"/>
                </a:cubicBezTo>
                <a:close/>
                <a:moveTo>
                  <a:pt x="5740002" y="1723074"/>
                </a:moveTo>
                <a:lnTo>
                  <a:pt x="5740002" y="1733663"/>
                </a:lnTo>
                <a:lnTo>
                  <a:pt x="5750593" y="1733663"/>
                </a:lnTo>
                <a:cubicBezTo>
                  <a:pt x="5750593" y="1733663"/>
                  <a:pt x="5750593" y="1731899"/>
                  <a:pt x="5750593" y="1728368"/>
                </a:cubicBezTo>
                <a:cubicBezTo>
                  <a:pt x="5750593" y="1724838"/>
                  <a:pt x="5747064" y="1723074"/>
                  <a:pt x="5740002" y="1723074"/>
                </a:cubicBezTo>
                <a:close/>
                <a:moveTo>
                  <a:pt x="4267935" y="1723074"/>
                </a:moveTo>
                <a:cubicBezTo>
                  <a:pt x="4267935" y="1730133"/>
                  <a:pt x="4266170" y="1735428"/>
                  <a:pt x="4262640" y="1738959"/>
                </a:cubicBezTo>
                <a:cubicBezTo>
                  <a:pt x="4259110" y="1742489"/>
                  <a:pt x="4260874" y="1744253"/>
                  <a:pt x="4267935" y="1744253"/>
                </a:cubicBezTo>
                <a:lnTo>
                  <a:pt x="4289116" y="1744253"/>
                </a:lnTo>
                <a:lnTo>
                  <a:pt x="4299706" y="1744253"/>
                </a:lnTo>
                <a:cubicBezTo>
                  <a:pt x="4299706" y="1751314"/>
                  <a:pt x="4303237" y="1754845"/>
                  <a:pt x="4310297" y="1754845"/>
                </a:cubicBezTo>
                <a:cubicBezTo>
                  <a:pt x="4310297" y="1754845"/>
                  <a:pt x="4313826" y="1751314"/>
                  <a:pt x="4320887" y="1744253"/>
                </a:cubicBezTo>
                <a:cubicBezTo>
                  <a:pt x="4327948" y="1744253"/>
                  <a:pt x="4327948" y="1742489"/>
                  <a:pt x="4320887" y="1738959"/>
                </a:cubicBezTo>
                <a:cubicBezTo>
                  <a:pt x="4313826" y="1735428"/>
                  <a:pt x="4306766" y="1730133"/>
                  <a:pt x="4299706" y="1723074"/>
                </a:cubicBezTo>
                <a:close/>
                <a:moveTo>
                  <a:pt x="4225574" y="1723074"/>
                </a:moveTo>
                <a:lnTo>
                  <a:pt x="4225574" y="1733663"/>
                </a:lnTo>
                <a:cubicBezTo>
                  <a:pt x="4232633" y="1733663"/>
                  <a:pt x="4237929" y="1733663"/>
                  <a:pt x="4241460" y="1733663"/>
                </a:cubicBezTo>
                <a:cubicBezTo>
                  <a:pt x="4244989" y="1733663"/>
                  <a:pt x="4246754" y="1733663"/>
                  <a:pt x="4246754" y="1733663"/>
                </a:cubicBezTo>
                <a:cubicBezTo>
                  <a:pt x="4246754" y="1733663"/>
                  <a:pt x="4244989" y="1731899"/>
                  <a:pt x="4241460" y="1728368"/>
                </a:cubicBezTo>
                <a:cubicBezTo>
                  <a:pt x="4237929" y="1724838"/>
                  <a:pt x="4232633" y="1723074"/>
                  <a:pt x="4225574" y="1723074"/>
                </a:cubicBezTo>
                <a:close/>
                <a:moveTo>
                  <a:pt x="7396078" y="1716454"/>
                </a:moveTo>
                <a:cubicBezTo>
                  <a:pt x="7393430" y="1717337"/>
                  <a:pt x="7392107" y="1719544"/>
                  <a:pt x="7392107" y="1723074"/>
                </a:cubicBezTo>
                <a:lnTo>
                  <a:pt x="7423878" y="1723074"/>
                </a:lnTo>
                <a:cubicBezTo>
                  <a:pt x="7423878" y="1723074"/>
                  <a:pt x="7418582" y="1721309"/>
                  <a:pt x="7407992" y="1717778"/>
                </a:cubicBezTo>
                <a:cubicBezTo>
                  <a:pt x="7402697" y="1716013"/>
                  <a:pt x="7398726" y="1715572"/>
                  <a:pt x="7396078" y="1716454"/>
                </a:cubicBezTo>
                <a:close/>
                <a:moveTo>
                  <a:pt x="7317974" y="1712482"/>
                </a:moveTo>
                <a:cubicBezTo>
                  <a:pt x="7303854" y="1719543"/>
                  <a:pt x="7303854" y="1726603"/>
                  <a:pt x="7317974" y="1733663"/>
                </a:cubicBezTo>
                <a:lnTo>
                  <a:pt x="7328564" y="1723074"/>
                </a:lnTo>
                <a:cubicBezTo>
                  <a:pt x="7328564" y="1716013"/>
                  <a:pt x="7328564" y="1712482"/>
                  <a:pt x="7328564" y="1712482"/>
                </a:cubicBezTo>
                <a:close/>
                <a:moveTo>
                  <a:pt x="7063804" y="1712482"/>
                </a:moveTo>
                <a:cubicBezTo>
                  <a:pt x="7056744" y="1712482"/>
                  <a:pt x="7053214" y="1716013"/>
                  <a:pt x="7053214" y="1723074"/>
                </a:cubicBezTo>
                <a:lnTo>
                  <a:pt x="7063804" y="1723074"/>
                </a:lnTo>
                <a:cubicBezTo>
                  <a:pt x="7070866" y="1723074"/>
                  <a:pt x="7074395" y="1723074"/>
                  <a:pt x="7074395" y="1723074"/>
                </a:cubicBezTo>
                <a:cubicBezTo>
                  <a:pt x="7074395" y="1716013"/>
                  <a:pt x="7070866" y="1712482"/>
                  <a:pt x="7063804" y="1712482"/>
                </a:cubicBezTo>
                <a:close/>
                <a:moveTo>
                  <a:pt x="4649190" y="1712482"/>
                </a:moveTo>
                <a:lnTo>
                  <a:pt x="4649190" y="1723074"/>
                </a:lnTo>
                <a:lnTo>
                  <a:pt x="4659780" y="1712482"/>
                </a:lnTo>
                <a:cubicBezTo>
                  <a:pt x="4652720" y="1712482"/>
                  <a:pt x="4649190" y="1712482"/>
                  <a:pt x="4649190" y="1712482"/>
                </a:cubicBezTo>
                <a:close/>
                <a:moveTo>
                  <a:pt x="3063276" y="1709173"/>
                </a:moveTo>
                <a:cubicBezTo>
                  <a:pt x="3068571" y="1707850"/>
                  <a:pt x="3081810" y="1712482"/>
                  <a:pt x="3102990" y="1723074"/>
                </a:cubicBezTo>
                <a:cubicBezTo>
                  <a:pt x="3117111" y="1730133"/>
                  <a:pt x="3127701" y="1730133"/>
                  <a:pt x="3134762" y="1723074"/>
                </a:cubicBezTo>
                <a:cubicBezTo>
                  <a:pt x="3148882" y="1723074"/>
                  <a:pt x="3159472" y="1726603"/>
                  <a:pt x="3166533" y="1733663"/>
                </a:cubicBezTo>
                <a:lnTo>
                  <a:pt x="3155942" y="1733663"/>
                </a:lnTo>
                <a:cubicBezTo>
                  <a:pt x="3155942" y="1747784"/>
                  <a:pt x="3145351" y="1751314"/>
                  <a:pt x="3124171" y="1744253"/>
                </a:cubicBezTo>
                <a:cubicBezTo>
                  <a:pt x="3110050" y="1737194"/>
                  <a:pt x="3102990" y="1733663"/>
                  <a:pt x="3102990" y="1733663"/>
                </a:cubicBezTo>
                <a:cubicBezTo>
                  <a:pt x="3088869" y="1726603"/>
                  <a:pt x="3078279" y="1721309"/>
                  <a:pt x="3071218" y="1717778"/>
                </a:cubicBezTo>
                <a:cubicBezTo>
                  <a:pt x="3064160" y="1714247"/>
                  <a:pt x="3060629" y="1712482"/>
                  <a:pt x="3060629" y="1712482"/>
                </a:cubicBezTo>
                <a:cubicBezTo>
                  <a:pt x="3060629" y="1710718"/>
                  <a:pt x="3061511" y="1709615"/>
                  <a:pt x="3063276" y="1709173"/>
                </a:cubicBezTo>
                <a:close/>
                <a:moveTo>
                  <a:pt x="8917126" y="1701893"/>
                </a:moveTo>
                <a:lnTo>
                  <a:pt x="8927716" y="1701893"/>
                </a:lnTo>
                <a:lnTo>
                  <a:pt x="8917126" y="1712482"/>
                </a:lnTo>
                <a:close/>
                <a:moveTo>
                  <a:pt x="4405610" y="1701893"/>
                </a:moveTo>
                <a:lnTo>
                  <a:pt x="4405610" y="1712482"/>
                </a:lnTo>
                <a:lnTo>
                  <a:pt x="4416202" y="1701893"/>
                </a:lnTo>
                <a:cubicBezTo>
                  <a:pt x="4416202" y="1701893"/>
                  <a:pt x="4412670" y="1701893"/>
                  <a:pt x="4405610" y="1701893"/>
                </a:cubicBezTo>
                <a:close/>
                <a:moveTo>
                  <a:pt x="3643100" y="1701893"/>
                </a:moveTo>
                <a:lnTo>
                  <a:pt x="3653692" y="1701893"/>
                </a:lnTo>
                <a:lnTo>
                  <a:pt x="3653692" y="1712482"/>
                </a:lnTo>
                <a:cubicBezTo>
                  <a:pt x="3653692" y="1712482"/>
                  <a:pt x="3653692" y="1716013"/>
                  <a:pt x="3653692" y="1723074"/>
                </a:cubicBezTo>
                <a:lnTo>
                  <a:pt x="3643100" y="1723074"/>
                </a:lnTo>
                <a:cubicBezTo>
                  <a:pt x="3636040" y="1716013"/>
                  <a:pt x="3636040" y="1712482"/>
                  <a:pt x="3643100" y="1712482"/>
                </a:cubicBezTo>
                <a:cubicBezTo>
                  <a:pt x="3650161" y="1712482"/>
                  <a:pt x="3650161" y="1708953"/>
                  <a:pt x="3643100" y="1701893"/>
                </a:cubicBezTo>
                <a:close/>
                <a:moveTo>
                  <a:pt x="2562879" y="1701893"/>
                </a:moveTo>
                <a:lnTo>
                  <a:pt x="2615831" y="1712482"/>
                </a:lnTo>
                <a:cubicBezTo>
                  <a:pt x="2622892" y="1712482"/>
                  <a:pt x="2633481" y="1714247"/>
                  <a:pt x="2647602" y="1717778"/>
                </a:cubicBezTo>
                <a:cubicBezTo>
                  <a:pt x="2661723" y="1721309"/>
                  <a:pt x="2675844" y="1726603"/>
                  <a:pt x="2689964" y="1733663"/>
                </a:cubicBezTo>
                <a:cubicBezTo>
                  <a:pt x="2746447" y="1747784"/>
                  <a:pt x="2774687" y="1758374"/>
                  <a:pt x="2774687" y="1765434"/>
                </a:cubicBezTo>
                <a:cubicBezTo>
                  <a:pt x="2774687" y="1765434"/>
                  <a:pt x="2776452" y="1767199"/>
                  <a:pt x="2779984" y="1770730"/>
                </a:cubicBezTo>
                <a:cubicBezTo>
                  <a:pt x="2783512" y="1774261"/>
                  <a:pt x="2788808" y="1779555"/>
                  <a:pt x="2795868" y="1786615"/>
                </a:cubicBezTo>
                <a:cubicBezTo>
                  <a:pt x="2817049" y="1793676"/>
                  <a:pt x="2827639" y="1797205"/>
                  <a:pt x="2827639" y="1797205"/>
                </a:cubicBezTo>
                <a:cubicBezTo>
                  <a:pt x="2813519" y="1797205"/>
                  <a:pt x="2799399" y="1793676"/>
                  <a:pt x="2785278" y="1786615"/>
                </a:cubicBezTo>
                <a:cubicBezTo>
                  <a:pt x="2771157" y="1779555"/>
                  <a:pt x="2751742" y="1772495"/>
                  <a:pt x="2727032" y="1765434"/>
                </a:cubicBezTo>
                <a:cubicBezTo>
                  <a:pt x="2702319" y="1758374"/>
                  <a:pt x="2684669" y="1751314"/>
                  <a:pt x="2674080" y="1744253"/>
                </a:cubicBezTo>
                <a:cubicBezTo>
                  <a:pt x="2663488" y="1737194"/>
                  <a:pt x="2654663" y="1733663"/>
                  <a:pt x="2647602" y="1733663"/>
                </a:cubicBezTo>
                <a:cubicBezTo>
                  <a:pt x="2640543" y="1733663"/>
                  <a:pt x="2629952" y="1730133"/>
                  <a:pt x="2615831" y="1723074"/>
                </a:cubicBezTo>
                <a:cubicBezTo>
                  <a:pt x="2615831" y="1723074"/>
                  <a:pt x="2612301" y="1721309"/>
                  <a:pt x="2605241" y="1717778"/>
                </a:cubicBezTo>
                <a:cubicBezTo>
                  <a:pt x="2598181" y="1714247"/>
                  <a:pt x="2591120" y="1712482"/>
                  <a:pt x="2584060" y="1712482"/>
                </a:cubicBezTo>
                <a:cubicBezTo>
                  <a:pt x="2577000" y="1712482"/>
                  <a:pt x="2569938" y="1708953"/>
                  <a:pt x="2562879" y="1701893"/>
                </a:cubicBezTo>
                <a:close/>
                <a:moveTo>
                  <a:pt x="7009528" y="1695273"/>
                </a:moveTo>
                <a:cubicBezTo>
                  <a:pt x="7008646" y="1694391"/>
                  <a:pt x="7007322" y="1694832"/>
                  <a:pt x="7005558" y="1696597"/>
                </a:cubicBezTo>
                <a:cubicBezTo>
                  <a:pt x="7002026" y="1700128"/>
                  <a:pt x="6996732" y="1701893"/>
                  <a:pt x="6989670" y="1701893"/>
                </a:cubicBezTo>
                <a:lnTo>
                  <a:pt x="6989670" y="1712482"/>
                </a:lnTo>
                <a:cubicBezTo>
                  <a:pt x="6996732" y="1705422"/>
                  <a:pt x="7003792" y="1705422"/>
                  <a:pt x="7010852" y="1712482"/>
                </a:cubicBezTo>
                <a:cubicBezTo>
                  <a:pt x="7017914" y="1712482"/>
                  <a:pt x="7023208" y="1712482"/>
                  <a:pt x="7026737" y="1712482"/>
                </a:cubicBezTo>
                <a:cubicBezTo>
                  <a:pt x="7030266" y="1712482"/>
                  <a:pt x="7032033" y="1710718"/>
                  <a:pt x="7032033" y="1707187"/>
                </a:cubicBezTo>
                <a:cubicBezTo>
                  <a:pt x="7032033" y="1703657"/>
                  <a:pt x="7032033" y="1701893"/>
                  <a:pt x="7032033" y="1701893"/>
                </a:cubicBezTo>
                <a:lnTo>
                  <a:pt x="7010852" y="1701893"/>
                </a:lnTo>
                <a:cubicBezTo>
                  <a:pt x="7010852" y="1698363"/>
                  <a:pt x="7010410" y="1696156"/>
                  <a:pt x="7009528" y="1695273"/>
                </a:cubicBezTo>
                <a:close/>
                <a:moveTo>
                  <a:pt x="8345244" y="1691301"/>
                </a:moveTo>
                <a:cubicBezTo>
                  <a:pt x="8352305" y="1691301"/>
                  <a:pt x="8361130" y="1693066"/>
                  <a:pt x="8371720" y="1696597"/>
                </a:cubicBezTo>
                <a:cubicBezTo>
                  <a:pt x="8382310" y="1700128"/>
                  <a:pt x="8389372" y="1703657"/>
                  <a:pt x="8392901" y="1707187"/>
                </a:cubicBezTo>
                <a:cubicBezTo>
                  <a:pt x="8396431" y="1710718"/>
                  <a:pt x="8394666" y="1716013"/>
                  <a:pt x="8387606" y="1723074"/>
                </a:cubicBezTo>
                <a:lnTo>
                  <a:pt x="8355835" y="1723074"/>
                </a:lnTo>
                <a:cubicBezTo>
                  <a:pt x="8362895" y="1716013"/>
                  <a:pt x="8369954" y="1712482"/>
                  <a:pt x="8377016" y="1712482"/>
                </a:cubicBezTo>
                <a:lnTo>
                  <a:pt x="8355835" y="1701893"/>
                </a:lnTo>
                <a:close/>
                <a:moveTo>
                  <a:pt x="7625096" y="1691301"/>
                </a:moveTo>
                <a:cubicBezTo>
                  <a:pt x="7618034" y="1691301"/>
                  <a:pt x="7614505" y="1694832"/>
                  <a:pt x="7614505" y="1701893"/>
                </a:cubicBezTo>
                <a:cubicBezTo>
                  <a:pt x="7621567" y="1701893"/>
                  <a:pt x="7632156" y="1698362"/>
                  <a:pt x="7646278" y="1691301"/>
                </a:cubicBezTo>
                <a:close/>
                <a:moveTo>
                  <a:pt x="4172621" y="1691301"/>
                </a:moveTo>
                <a:cubicBezTo>
                  <a:pt x="4172621" y="1698362"/>
                  <a:pt x="4169092" y="1701893"/>
                  <a:pt x="4162031" y="1701893"/>
                </a:cubicBezTo>
                <a:lnTo>
                  <a:pt x="4172621" y="1723074"/>
                </a:lnTo>
                <a:cubicBezTo>
                  <a:pt x="4200862" y="1723074"/>
                  <a:pt x="4214983" y="1723074"/>
                  <a:pt x="4214983" y="1723074"/>
                </a:cubicBezTo>
                <a:cubicBezTo>
                  <a:pt x="4214983" y="1716013"/>
                  <a:pt x="4207922" y="1712482"/>
                  <a:pt x="4193802" y="1712482"/>
                </a:cubicBezTo>
                <a:lnTo>
                  <a:pt x="4193802" y="1701893"/>
                </a:lnTo>
                <a:cubicBezTo>
                  <a:pt x="4186743" y="1701893"/>
                  <a:pt x="4183212" y="1698362"/>
                  <a:pt x="4183212" y="1691301"/>
                </a:cubicBezTo>
                <a:cubicBezTo>
                  <a:pt x="4176152" y="1691301"/>
                  <a:pt x="4172621" y="1691301"/>
                  <a:pt x="4172621" y="1691301"/>
                </a:cubicBezTo>
                <a:close/>
                <a:moveTo>
                  <a:pt x="7233251" y="1680711"/>
                </a:moveTo>
                <a:lnTo>
                  <a:pt x="7222660" y="1691301"/>
                </a:lnTo>
                <a:cubicBezTo>
                  <a:pt x="7250902" y="1698362"/>
                  <a:pt x="7272082" y="1703657"/>
                  <a:pt x="7286203" y="1707187"/>
                </a:cubicBezTo>
                <a:cubicBezTo>
                  <a:pt x="7300322" y="1710718"/>
                  <a:pt x="7314444" y="1708953"/>
                  <a:pt x="7328564" y="1701893"/>
                </a:cubicBezTo>
                <a:cubicBezTo>
                  <a:pt x="7335626" y="1701893"/>
                  <a:pt x="7339155" y="1701893"/>
                  <a:pt x="7339155" y="1701893"/>
                </a:cubicBezTo>
                <a:cubicBezTo>
                  <a:pt x="7339155" y="1694832"/>
                  <a:pt x="7335626" y="1691301"/>
                  <a:pt x="7328564" y="1691301"/>
                </a:cubicBezTo>
                <a:cubicBezTo>
                  <a:pt x="7321504" y="1691301"/>
                  <a:pt x="7312678" y="1693066"/>
                  <a:pt x="7302088" y="1696597"/>
                </a:cubicBezTo>
                <a:cubicBezTo>
                  <a:pt x="7291498" y="1700128"/>
                  <a:pt x="7284437" y="1701893"/>
                  <a:pt x="7280908" y="1701893"/>
                </a:cubicBezTo>
                <a:cubicBezTo>
                  <a:pt x="7277378" y="1701893"/>
                  <a:pt x="7275612" y="1698362"/>
                  <a:pt x="7275612" y="1691301"/>
                </a:cubicBezTo>
                <a:cubicBezTo>
                  <a:pt x="7275612" y="1684242"/>
                  <a:pt x="7261492" y="1680711"/>
                  <a:pt x="7233251" y="1680711"/>
                </a:cubicBezTo>
                <a:close/>
                <a:moveTo>
                  <a:pt x="4829228" y="1680711"/>
                </a:moveTo>
                <a:cubicBezTo>
                  <a:pt x="4829228" y="1687772"/>
                  <a:pt x="4829228" y="1691301"/>
                  <a:pt x="4829228" y="1691301"/>
                </a:cubicBezTo>
                <a:cubicBezTo>
                  <a:pt x="4829228" y="1691301"/>
                  <a:pt x="4832757" y="1687772"/>
                  <a:pt x="4839818" y="1680711"/>
                </a:cubicBezTo>
                <a:cubicBezTo>
                  <a:pt x="4832757" y="1680711"/>
                  <a:pt x="4829228" y="1680711"/>
                  <a:pt x="4829228" y="1680711"/>
                </a:cubicBezTo>
                <a:close/>
                <a:moveTo>
                  <a:pt x="2986495" y="1680711"/>
                </a:moveTo>
                <a:cubicBezTo>
                  <a:pt x="2993556" y="1680711"/>
                  <a:pt x="2997086" y="1684242"/>
                  <a:pt x="2997086" y="1691301"/>
                </a:cubicBezTo>
                <a:cubicBezTo>
                  <a:pt x="2997086" y="1691301"/>
                  <a:pt x="2993556" y="1691301"/>
                  <a:pt x="2986495" y="1691301"/>
                </a:cubicBezTo>
                <a:cubicBezTo>
                  <a:pt x="2979435" y="1691301"/>
                  <a:pt x="2975906" y="1691301"/>
                  <a:pt x="2975906" y="1691301"/>
                </a:cubicBezTo>
                <a:cubicBezTo>
                  <a:pt x="2975906" y="1691301"/>
                  <a:pt x="2979435" y="1687772"/>
                  <a:pt x="2986495" y="1680711"/>
                </a:cubicBezTo>
                <a:close/>
                <a:moveTo>
                  <a:pt x="4900712" y="1675416"/>
                </a:moveTo>
                <a:cubicBezTo>
                  <a:pt x="4898948" y="1675416"/>
                  <a:pt x="4896300" y="1677182"/>
                  <a:pt x="4892770" y="1680711"/>
                </a:cubicBezTo>
                <a:lnTo>
                  <a:pt x="4903360" y="1680711"/>
                </a:lnTo>
                <a:cubicBezTo>
                  <a:pt x="4903360" y="1677182"/>
                  <a:pt x="4902478" y="1675416"/>
                  <a:pt x="4900712" y="1675416"/>
                </a:cubicBezTo>
                <a:close/>
                <a:moveTo>
                  <a:pt x="7175004" y="1670122"/>
                </a:moveTo>
                <a:cubicBezTo>
                  <a:pt x="7171474" y="1670122"/>
                  <a:pt x="7169708" y="1671886"/>
                  <a:pt x="7169708" y="1675416"/>
                </a:cubicBezTo>
                <a:cubicBezTo>
                  <a:pt x="7169708" y="1678947"/>
                  <a:pt x="7173238" y="1680711"/>
                  <a:pt x="7180299" y="1680711"/>
                </a:cubicBezTo>
                <a:cubicBezTo>
                  <a:pt x="7180299" y="1673651"/>
                  <a:pt x="7178533" y="1670122"/>
                  <a:pt x="7175004" y="1670122"/>
                </a:cubicBezTo>
                <a:close/>
                <a:moveTo>
                  <a:pt x="4913950" y="1670122"/>
                </a:moveTo>
                <a:lnTo>
                  <a:pt x="4945722" y="1691301"/>
                </a:lnTo>
                <a:cubicBezTo>
                  <a:pt x="4952782" y="1691301"/>
                  <a:pt x="4956312" y="1689537"/>
                  <a:pt x="4956312" y="1686007"/>
                </a:cubicBezTo>
                <a:cubicBezTo>
                  <a:pt x="4956312" y="1682476"/>
                  <a:pt x="4952782" y="1680711"/>
                  <a:pt x="4945722" y="1680711"/>
                </a:cubicBezTo>
                <a:cubicBezTo>
                  <a:pt x="4938661" y="1680711"/>
                  <a:pt x="4935132" y="1680711"/>
                  <a:pt x="4935132" y="1680711"/>
                </a:cubicBezTo>
                <a:cubicBezTo>
                  <a:pt x="4935132" y="1680711"/>
                  <a:pt x="4931600" y="1677181"/>
                  <a:pt x="4924540" y="1670122"/>
                </a:cubicBezTo>
                <a:cubicBezTo>
                  <a:pt x="4917480" y="1670122"/>
                  <a:pt x="4913950" y="1670122"/>
                  <a:pt x="4913950" y="1670122"/>
                </a:cubicBezTo>
                <a:close/>
                <a:moveTo>
                  <a:pt x="8207569" y="1659530"/>
                </a:moveTo>
                <a:cubicBezTo>
                  <a:pt x="8228750" y="1659530"/>
                  <a:pt x="8246401" y="1663061"/>
                  <a:pt x="8260521" y="1670122"/>
                </a:cubicBezTo>
                <a:lnTo>
                  <a:pt x="8249931" y="1680711"/>
                </a:lnTo>
                <a:cubicBezTo>
                  <a:pt x="8235810" y="1673651"/>
                  <a:pt x="8228750" y="1670122"/>
                  <a:pt x="8228750" y="1670122"/>
                </a:cubicBezTo>
                <a:close/>
                <a:moveTo>
                  <a:pt x="7836904" y="1659530"/>
                </a:moveTo>
                <a:lnTo>
                  <a:pt x="7858085" y="1659530"/>
                </a:lnTo>
                <a:lnTo>
                  <a:pt x="7879267" y="1670122"/>
                </a:lnTo>
                <a:lnTo>
                  <a:pt x="7900446" y="1670122"/>
                </a:lnTo>
                <a:cubicBezTo>
                  <a:pt x="7907508" y="1677181"/>
                  <a:pt x="7911038" y="1680711"/>
                  <a:pt x="7911038" y="1680711"/>
                </a:cubicBezTo>
                <a:cubicBezTo>
                  <a:pt x="7911038" y="1680711"/>
                  <a:pt x="7916332" y="1680711"/>
                  <a:pt x="7926923" y="1680711"/>
                </a:cubicBezTo>
                <a:cubicBezTo>
                  <a:pt x="7937513" y="1680711"/>
                  <a:pt x="7946338" y="1684242"/>
                  <a:pt x="7953398" y="1691301"/>
                </a:cubicBezTo>
                <a:cubicBezTo>
                  <a:pt x="7981640" y="1698362"/>
                  <a:pt x="8002821" y="1705422"/>
                  <a:pt x="8016942" y="1712482"/>
                </a:cubicBezTo>
                <a:lnTo>
                  <a:pt x="8027531" y="1723074"/>
                </a:lnTo>
                <a:cubicBezTo>
                  <a:pt x="8013412" y="1716013"/>
                  <a:pt x="8002821" y="1712482"/>
                  <a:pt x="7995760" y="1712482"/>
                </a:cubicBezTo>
                <a:cubicBezTo>
                  <a:pt x="7981640" y="1705422"/>
                  <a:pt x="7974579" y="1703657"/>
                  <a:pt x="7974579" y="1707187"/>
                </a:cubicBezTo>
                <a:cubicBezTo>
                  <a:pt x="7974579" y="1710718"/>
                  <a:pt x="7967519" y="1708953"/>
                  <a:pt x="7953398" y="1701893"/>
                </a:cubicBezTo>
                <a:cubicBezTo>
                  <a:pt x="7946338" y="1694832"/>
                  <a:pt x="7918098" y="1687772"/>
                  <a:pt x="7868675" y="1680711"/>
                </a:cubicBezTo>
                <a:cubicBezTo>
                  <a:pt x="7847494" y="1673651"/>
                  <a:pt x="7836904" y="1666591"/>
                  <a:pt x="7836904" y="1659530"/>
                </a:cubicBezTo>
                <a:close/>
                <a:moveTo>
                  <a:pt x="7476830" y="1659530"/>
                </a:moveTo>
                <a:cubicBezTo>
                  <a:pt x="7498011" y="1666591"/>
                  <a:pt x="7512130" y="1670122"/>
                  <a:pt x="7519192" y="1670122"/>
                </a:cubicBezTo>
                <a:lnTo>
                  <a:pt x="7519192" y="1659530"/>
                </a:lnTo>
                <a:cubicBezTo>
                  <a:pt x="7505072" y="1659530"/>
                  <a:pt x="7496245" y="1659530"/>
                  <a:pt x="7492716" y="1659530"/>
                </a:cubicBezTo>
                <a:cubicBezTo>
                  <a:pt x="7490951" y="1659530"/>
                  <a:pt x="7487861" y="1659530"/>
                  <a:pt x="7483450" y="1659530"/>
                </a:cubicBezTo>
                <a:close/>
                <a:moveTo>
                  <a:pt x="7296793" y="1659530"/>
                </a:moveTo>
                <a:lnTo>
                  <a:pt x="7286203" y="1670122"/>
                </a:lnTo>
                <a:cubicBezTo>
                  <a:pt x="7286203" y="1670122"/>
                  <a:pt x="7291498" y="1670122"/>
                  <a:pt x="7302088" y="1670122"/>
                </a:cubicBezTo>
                <a:cubicBezTo>
                  <a:pt x="7312678" y="1670122"/>
                  <a:pt x="7317974" y="1668357"/>
                  <a:pt x="7317974" y="1664826"/>
                </a:cubicBezTo>
                <a:cubicBezTo>
                  <a:pt x="7317974" y="1661295"/>
                  <a:pt x="7316208" y="1659530"/>
                  <a:pt x="7312678" y="1659530"/>
                </a:cubicBezTo>
                <a:cubicBezTo>
                  <a:pt x="7309149" y="1659530"/>
                  <a:pt x="7303854" y="1659530"/>
                  <a:pt x="7296793" y="1659530"/>
                </a:cubicBezTo>
                <a:close/>
                <a:moveTo>
                  <a:pt x="4490334" y="1659530"/>
                </a:moveTo>
                <a:lnTo>
                  <a:pt x="4490334" y="1670122"/>
                </a:lnTo>
                <a:lnTo>
                  <a:pt x="4500924" y="1670122"/>
                </a:lnTo>
                <a:cubicBezTo>
                  <a:pt x="4500924" y="1663061"/>
                  <a:pt x="4497394" y="1659530"/>
                  <a:pt x="4490334" y="1659530"/>
                </a:cubicBezTo>
                <a:close/>
                <a:moveTo>
                  <a:pt x="3219485" y="1659530"/>
                </a:moveTo>
                <a:cubicBezTo>
                  <a:pt x="3219485" y="1666591"/>
                  <a:pt x="3219485" y="1670122"/>
                  <a:pt x="3219485" y="1670122"/>
                </a:cubicBezTo>
                <a:lnTo>
                  <a:pt x="3230075" y="1670122"/>
                </a:lnTo>
                <a:close/>
                <a:moveTo>
                  <a:pt x="4003175" y="1648940"/>
                </a:moveTo>
                <a:lnTo>
                  <a:pt x="4024356" y="1648940"/>
                </a:lnTo>
                <a:lnTo>
                  <a:pt x="4024356" y="1659530"/>
                </a:lnTo>
                <a:cubicBezTo>
                  <a:pt x="4017296" y="1659530"/>
                  <a:pt x="4010236" y="1656001"/>
                  <a:pt x="4003175" y="1648940"/>
                </a:cubicBezTo>
                <a:close/>
                <a:moveTo>
                  <a:pt x="7512964" y="1644577"/>
                </a:moveTo>
                <a:lnTo>
                  <a:pt x="7509924" y="1647617"/>
                </a:lnTo>
                <a:cubicBezTo>
                  <a:pt x="7509044" y="1648499"/>
                  <a:pt x="7508601" y="1648940"/>
                  <a:pt x="7508601" y="1648940"/>
                </a:cubicBezTo>
                <a:close/>
                <a:moveTo>
                  <a:pt x="8030180" y="1643646"/>
                </a:moveTo>
                <a:cubicBezTo>
                  <a:pt x="8031945" y="1643646"/>
                  <a:pt x="8034592" y="1645411"/>
                  <a:pt x="8038123" y="1648940"/>
                </a:cubicBezTo>
                <a:lnTo>
                  <a:pt x="8027531" y="1648940"/>
                </a:lnTo>
                <a:cubicBezTo>
                  <a:pt x="8027531" y="1645411"/>
                  <a:pt x="8028414" y="1643646"/>
                  <a:pt x="8030180" y="1643646"/>
                </a:cubicBezTo>
                <a:close/>
                <a:moveTo>
                  <a:pt x="8154617" y="1638349"/>
                </a:moveTo>
                <a:lnTo>
                  <a:pt x="8175798" y="1648940"/>
                </a:lnTo>
                <a:cubicBezTo>
                  <a:pt x="8168737" y="1648940"/>
                  <a:pt x="8161677" y="1648940"/>
                  <a:pt x="8154617" y="1648940"/>
                </a:cubicBezTo>
                <a:close/>
                <a:moveTo>
                  <a:pt x="7275612" y="1638349"/>
                </a:moveTo>
                <a:cubicBezTo>
                  <a:pt x="7275612" y="1645410"/>
                  <a:pt x="7275612" y="1652470"/>
                  <a:pt x="7275612" y="1659530"/>
                </a:cubicBezTo>
                <a:lnTo>
                  <a:pt x="7296793" y="1648940"/>
                </a:lnTo>
                <a:cubicBezTo>
                  <a:pt x="7303854" y="1648940"/>
                  <a:pt x="7309149" y="1650705"/>
                  <a:pt x="7312678" y="1654235"/>
                </a:cubicBezTo>
                <a:cubicBezTo>
                  <a:pt x="7316208" y="1657766"/>
                  <a:pt x="7321504" y="1659530"/>
                  <a:pt x="7328564" y="1659530"/>
                </a:cubicBezTo>
                <a:cubicBezTo>
                  <a:pt x="7342684" y="1652470"/>
                  <a:pt x="7339155" y="1645410"/>
                  <a:pt x="7317974" y="1638349"/>
                </a:cubicBezTo>
                <a:lnTo>
                  <a:pt x="7296793" y="1638349"/>
                </a:lnTo>
                <a:close/>
                <a:moveTo>
                  <a:pt x="2859410" y="1638349"/>
                </a:moveTo>
                <a:cubicBezTo>
                  <a:pt x="2859410" y="1638349"/>
                  <a:pt x="2862941" y="1638349"/>
                  <a:pt x="2870002" y="1638349"/>
                </a:cubicBezTo>
                <a:cubicBezTo>
                  <a:pt x="2870002" y="1645410"/>
                  <a:pt x="2866471" y="1648940"/>
                  <a:pt x="2859410" y="1648940"/>
                </a:cubicBezTo>
                <a:close/>
                <a:moveTo>
                  <a:pt x="7717762" y="1633055"/>
                </a:moveTo>
                <a:cubicBezTo>
                  <a:pt x="7719528" y="1633055"/>
                  <a:pt x="7720409" y="1634820"/>
                  <a:pt x="7720409" y="1638349"/>
                </a:cubicBezTo>
                <a:cubicBezTo>
                  <a:pt x="7720409" y="1638349"/>
                  <a:pt x="7722175" y="1638349"/>
                  <a:pt x="7725704" y="1638349"/>
                </a:cubicBezTo>
                <a:cubicBezTo>
                  <a:pt x="7729234" y="1638349"/>
                  <a:pt x="7734530" y="1638349"/>
                  <a:pt x="7741590" y="1638349"/>
                </a:cubicBezTo>
                <a:lnTo>
                  <a:pt x="7762772" y="1648940"/>
                </a:lnTo>
                <a:lnTo>
                  <a:pt x="7741590" y="1648940"/>
                </a:lnTo>
                <a:lnTo>
                  <a:pt x="7709820" y="1638349"/>
                </a:lnTo>
                <a:cubicBezTo>
                  <a:pt x="7713350" y="1634820"/>
                  <a:pt x="7715998" y="1633055"/>
                  <a:pt x="7717762" y="1633055"/>
                </a:cubicBezTo>
                <a:close/>
                <a:moveTo>
                  <a:pt x="7634362" y="1630406"/>
                </a:moveTo>
                <a:cubicBezTo>
                  <a:pt x="7631716" y="1630406"/>
                  <a:pt x="7628626" y="1631290"/>
                  <a:pt x="7625096" y="1633055"/>
                </a:cubicBezTo>
                <a:cubicBezTo>
                  <a:pt x="7618034" y="1636584"/>
                  <a:pt x="7618034" y="1641880"/>
                  <a:pt x="7625096" y="1648940"/>
                </a:cubicBezTo>
                <a:lnTo>
                  <a:pt x="7646278" y="1638349"/>
                </a:lnTo>
                <a:cubicBezTo>
                  <a:pt x="7646278" y="1638349"/>
                  <a:pt x="7644511" y="1636584"/>
                  <a:pt x="7640982" y="1633055"/>
                </a:cubicBezTo>
                <a:cubicBezTo>
                  <a:pt x="7639217" y="1631290"/>
                  <a:pt x="7637010" y="1630406"/>
                  <a:pt x="7634362" y="1630406"/>
                </a:cubicBezTo>
                <a:close/>
                <a:moveTo>
                  <a:pt x="7762772" y="1627759"/>
                </a:moveTo>
                <a:lnTo>
                  <a:pt x="7773361" y="1627759"/>
                </a:lnTo>
                <a:cubicBezTo>
                  <a:pt x="7773361" y="1634820"/>
                  <a:pt x="7778656" y="1636584"/>
                  <a:pt x="7789248" y="1633055"/>
                </a:cubicBezTo>
                <a:cubicBezTo>
                  <a:pt x="7799838" y="1629524"/>
                  <a:pt x="7806898" y="1631290"/>
                  <a:pt x="7810428" y="1638349"/>
                </a:cubicBezTo>
                <a:cubicBezTo>
                  <a:pt x="7813957" y="1645410"/>
                  <a:pt x="7819253" y="1648940"/>
                  <a:pt x="7826313" y="1648940"/>
                </a:cubicBezTo>
                <a:lnTo>
                  <a:pt x="7830285" y="1648940"/>
                </a:lnTo>
                <a:cubicBezTo>
                  <a:pt x="7829403" y="1648940"/>
                  <a:pt x="7829844" y="1648940"/>
                  <a:pt x="7831609" y="1648940"/>
                </a:cubicBezTo>
                <a:lnTo>
                  <a:pt x="7836904" y="1648940"/>
                </a:lnTo>
                <a:lnTo>
                  <a:pt x="7826313" y="1659530"/>
                </a:lnTo>
                <a:lnTo>
                  <a:pt x="7805134" y="1648940"/>
                </a:lnTo>
                <a:cubicBezTo>
                  <a:pt x="7805134" y="1641880"/>
                  <a:pt x="7801604" y="1641880"/>
                  <a:pt x="7794542" y="1648940"/>
                </a:cubicBezTo>
                <a:lnTo>
                  <a:pt x="7794542" y="1638349"/>
                </a:lnTo>
                <a:cubicBezTo>
                  <a:pt x="7794542" y="1638349"/>
                  <a:pt x="7791012" y="1638349"/>
                  <a:pt x="7783952" y="1638349"/>
                </a:cubicBezTo>
                <a:cubicBezTo>
                  <a:pt x="7776892" y="1638349"/>
                  <a:pt x="7771596" y="1638349"/>
                  <a:pt x="7768067" y="1638349"/>
                </a:cubicBezTo>
                <a:cubicBezTo>
                  <a:pt x="7764538" y="1638349"/>
                  <a:pt x="7762772" y="1634820"/>
                  <a:pt x="7762772" y="1627759"/>
                </a:cubicBezTo>
                <a:close/>
                <a:moveTo>
                  <a:pt x="7582734" y="1617170"/>
                </a:moveTo>
                <a:lnTo>
                  <a:pt x="7582734" y="1627759"/>
                </a:lnTo>
                <a:cubicBezTo>
                  <a:pt x="7589794" y="1627759"/>
                  <a:pt x="7593326" y="1629524"/>
                  <a:pt x="7593326" y="1633055"/>
                </a:cubicBezTo>
                <a:cubicBezTo>
                  <a:pt x="7593326" y="1636584"/>
                  <a:pt x="7593326" y="1638349"/>
                  <a:pt x="7593326" y="1638349"/>
                </a:cubicBezTo>
                <a:cubicBezTo>
                  <a:pt x="7600386" y="1638349"/>
                  <a:pt x="7603915" y="1638349"/>
                  <a:pt x="7603915" y="1638349"/>
                </a:cubicBezTo>
                <a:close/>
                <a:moveTo>
                  <a:pt x="2774687" y="1617170"/>
                </a:moveTo>
                <a:lnTo>
                  <a:pt x="2774687" y="1627759"/>
                </a:lnTo>
                <a:cubicBezTo>
                  <a:pt x="2774687" y="1634820"/>
                  <a:pt x="2772923" y="1636584"/>
                  <a:pt x="2769392" y="1633055"/>
                </a:cubicBezTo>
                <a:cubicBezTo>
                  <a:pt x="2765863" y="1629524"/>
                  <a:pt x="2764097" y="1625995"/>
                  <a:pt x="2764097" y="1622464"/>
                </a:cubicBezTo>
                <a:cubicBezTo>
                  <a:pt x="2764097" y="1618934"/>
                  <a:pt x="2767627" y="1617170"/>
                  <a:pt x="2774687" y="1617170"/>
                </a:cubicBezTo>
                <a:close/>
                <a:moveTo>
                  <a:pt x="8022237" y="1606578"/>
                </a:moveTo>
                <a:cubicBezTo>
                  <a:pt x="8025767" y="1606578"/>
                  <a:pt x="8027531" y="1606578"/>
                  <a:pt x="8027531" y="1606578"/>
                </a:cubicBezTo>
                <a:cubicBezTo>
                  <a:pt x="8027531" y="1606578"/>
                  <a:pt x="8031061" y="1606578"/>
                  <a:pt x="8038123" y="1606578"/>
                </a:cubicBezTo>
                <a:lnTo>
                  <a:pt x="8080483" y="1617170"/>
                </a:lnTo>
                <a:cubicBezTo>
                  <a:pt x="8101664" y="1624228"/>
                  <a:pt x="8112254" y="1631290"/>
                  <a:pt x="8112254" y="1638349"/>
                </a:cubicBezTo>
                <a:lnTo>
                  <a:pt x="8101664" y="1638349"/>
                </a:lnTo>
                <a:close/>
                <a:moveTo>
                  <a:pt x="7529782" y="1606578"/>
                </a:moveTo>
                <a:lnTo>
                  <a:pt x="7529782" y="1617170"/>
                </a:lnTo>
                <a:cubicBezTo>
                  <a:pt x="7529782" y="1617170"/>
                  <a:pt x="7533312" y="1613639"/>
                  <a:pt x="7540374" y="1606578"/>
                </a:cubicBezTo>
                <a:close/>
                <a:moveTo>
                  <a:pt x="3145351" y="1606578"/>
                </a:moveTo>
                <a:lnTo>
                  <a:pt x="3166533" y="1606578"/>
                </a:lnTo>
                <a:lnTo>
                  <a:pt x="3166533" y="1617170"/>
                </a:lnTo>
                <a:cubicBezTo>
                  <a:pt x="3152412" y="1617170"/>
                  <a:pt x="3145351" y="1613639"/>
                  <a:pt x="3145351" y="1606578"/>
                </a:cubicBezTo>
                <a:close/>
                <a:moveTo>
                  <a:pt x="8610004" y="1595988"/>
                </a:moveTo>
                <a:cubicBezTo>
                  <a:pt x="8610004" y="1595988"/>
                  <a:pt x="8613533" y="1595988"/>
                  <a:pt x="8620595" y="1595988"/>
                </a:cubicBezTo>
                <a:lnTo>
                  <a:pt x="8641775" y="1595988"/>
                </a:lnTo>
                <a:lnTo>
                  <a:pt x="8652366" y="1595988"/>
                </a:lnTo>
                <a:cubicBezTo>
                  <a:pt x="8652366" y="1595988"/>
                  <a:pt x="8654131" y="1597753"/>
                  <a:pt x="8657660" y="1601283"/>
                </a:cubicBezTo>
                <a:cubicBezTo>
                  <a:pt x="8661189" y="1604814"/>
                  <a:pt x="8666487" y="1606578"/>
                  <a:pt x="8673545" y="1606578"/>
                </a:cubicBezTo>
                <a:cubicBezTo>
                  <a:pt x="8680607" y="1606578"/>
                  <a:pt x="8692962" y="1610109"/>
                  <a:pt x="8710613" y="1617170"/>
                </a:cubicBezTo>
                <a:cubicBezTo>
                  <a:pt x="8728264" y="1624228"/>
                  <a:pt x="8744149" y="1631290"/>
                  <a:pt x="8758270" y="1638349"/>
                </a:cubicBezTo>
                <a:cubicBezTo>
                  <a:pt x="8765332" y="1638349"/>
                  <a:pt x="8770626" y="1638349"/>
                  <a:pt x="8774155" y="1638349"/>
                </a:cubicBezTo>
                <a:cubicBezTo>
                  <a:pt x="8777685" y="1638349"/>
                  <a:pt x="8781217" y="1638349"/>
                  <a:pt x="8784747" y="1638349"/>
                </a:cubicBezTo>
                <a:cubicBezTo>
                  <a:pt x="8788276" y="1638349"/>
                  <a:pt x="8791807" y="1640114"/>
                  <a:pt x="8795336" y="1643645"/>
                </a:cubicBezTo>
                <a:cubicBezTo>
                  <a:pt x="8798866" y="1647176"/>
                  <a:pt x="8800632" y="1648940"/>
                  <a:pt x="8800632" y="1648940"/>
                </a:cubicBezTo>
                <a:lnTo>
                  <a:pt x="8821812" y="1670122"/>
                </a:lnTo>
                <a:cubicBezTo>
                  <a:pt x="8835932" y="1677181"/>
                  <a:pt x="8842993" y="1680711"/>
                  <a:pt x="8842993" y="1680711"/>
                </a:cubicBezTo>
                <a:lnTo>
                  <a:pt x="8800632" y="1680711"/>
                </a:lnTo>
                <a:lnTo>
                  <a:pt x="8768861" y="1659530"/>
                </a:lnTo>
                <a:cubicBezTo>
                  <a:pt x="8761799" y="1659530"/>
                  <a:pt x="8754740" y="1657766"/>
                  <a:pt x="8747679" y="1654235"/>
                </a:cubicBezTo>
                <a:cubicBezTo>
                  <a:pt x="8740620" y="1650705"/>
                  <a:pt x="8737089" y="1648940"/>
                  <a:pt x="8737089" y="1648940"/>
                </a:cubicBezTo>
                <a:cubicBezTo>
                  <a:pt x="8737089" y="1648940"/>
                  <a:pt x="8731793" y="1647176"/>
                  <a:pt x="8721203" y="1643645"/>
                </a:cubicBezTo>
                <a:cubicBezTo>
                  <a:pt x="8710613" y="1640114"/>
                  <a:pt x="8705318" y="1638349"/>
                  <a:pt x="8705318" y="1638349"/>
                </a:cubicBezTo>
                <a:cubicBezTo>
                  <a:pt x="8705318" y="1638349"/>
                  <a:pt x="8701788" y="1634820"/>
                  <a:pt x="8694728" y="1627759"/>
                </a:cubicBezTo>
                <a:cubicBezTo>
                  <a:pt x="8694728" y="1627759"/>
                  <a:pt x="8692962" y="1625995"/>
                  <a:pt x="8689432" y="1622464"/>
                </a:cubicBezTo>
                <a:cubicBezTo>
                  <a:pt x="8685903" y="1618934"/>
                  <a:pt x="8682372" y="1617170"/>
                  <a:pt x="8678843" y="1617170"/>
                </a:cubicBezTo>
                <a:cubicBezTo>
                  <a:pt x="8675313" y="1617170"/>
                  <a:pt x="8670016" y="1617170"/>
                  <a:pt x="8662957" y="1617170"/>
                </a:cubicBezTo>
                <a:cubicBezTo>
                  <a:pt x="8662957" y="1617170"/>
                  <a:pt x="8655895" y="1617170"/>
                  <a:pt x="8641775" y="1617170"/>
                </a:cubicBezTo>
                <a:cubicBezTo>
                  <a:pt x="8634714" y="1617170"/>
                  <a:pt x="8627655" y="1615403"/>
                  <a:pt x="8620595" y="1611874"/>
                </a:cubicBezTo>
                <a:cubicBezTo>
                  <a:pt x="8613533" y="1608343"/>
                  <a:pt x="8610004" y="1603047"/>
                  <a:pt x="8610004" y="1595988"/>
                </a:cubicBezTo>
                <a:close/>
                <a:moveTo>
                  <a:pt x="7900446" y="1595988"/>
                </a:moveTo>
                <a:lnTo>
                  <a:pt x="7911038" y="1595988"/>
                </a:lnTo>
                <a:lnTo>
                  <a:pt x="7911038" y="1606578"/>
                </a:lnTo>
                <a:cubicBezTo>
                  <a:pt x="7911038" y="1606578"/>
                  <a:pt x="7907508" y="1603047"/>
                  <a:pt x="7900446" y="1595988"/>
                </a:cubicBezTo>
                <a:close/>
                <a:moveTo>
                  <a:pt x="7720409" y="1595988"/>
                </a:moveTo>
                <a:cubicBezTo>
                  <a:pt x="7727471" y="1595988"/>
                  <a:pt x="7731000" y="1597753"/>
                  <a:pt x="7731000" y="1601283"/>
                </a:cubicBezTo>
                <a:cubicBezTo>
                  <a:pt x="7731000" y="1604814"/>
                  <a:pt x="7731000" y="1610109"/>
                  <a:pt x="7731000" y="1617170"/>
                </a:cubicBezTo>
                <a:lnTo>
                  <a:pt x="7731000" y="1627759"/>
                </a:lnTo>
                <a:cubicBezTo>
                  <a:pt x="7731000" y="1627759"/>
                  <a:pt x="7727471" y="1625995"/>
                  <a:pt x="7720409" y="1622464"/>
                </a:cubicBezTo>
                <a:cubicBezTo>
                  <a:pt x="7713348" y="1618934"/>
                  <a:pt x="7709820" y="1613639"/>
                  <a:pt x="7709820" y="1606578"/>
                </a:cubicBezTo>
                <a:close/>
                <a:moveTo>
                  <a:pt x="3463064" y="1595988"/>
                </a:moveTo>
                <a:cubicBezTo>
                  <a:pt x="3477184" y="1595988"/>
                  <a:pt x="3484244" y="1599518"/>
                  <a:pt x="3484244" y="1606578"/>
                </a:cubicBezTo>
                <a:cubicBezTo>
                  <a:pt x="3484244" y="1606578"/>
                  <a:pt x="3487776" y="1606578"/>
                  <a:pt x="3494834" y="1606578"/>
                </a:cubicBezTo>
                <a:cubicBezTo>
                  <a:pt x="3501895" y="1606578"/>
                  <a:pt x="3505426" y="1610109"/>
                  <a:pt x="3505426" y="1617170"/>
                </a:cubicBezTo>
                <a:cubicBezTo>
                  <a:pt x="3505426" y="1624228"/>
                  <a:pt x="3519546" y="1631290"/>
                  <a:pt x="3547788" y="1638349"/>
                </a:cubicBezTo>
                <a:cubicBezTo>
                  <a:pt x="3568968" y="1638349"/>
                  <a:pt x="3593680" y="1645410"/>
                  <a:pt x="3621920" y="1659530"/>
                </a:cubicBezTo>
                <a:cubicBezTo>
                  <a:pt x="3628980" y="1659530"/>
                  <a:pt x="3636040" y="1661295"/>
                  <a:pt x="3643100" y="1664826"/>
                </a:cubicBezTo>
                <a:cubicBezTo>
                  <a:pt x="3650161" y="1668357"/>
                  <a:pt x="3657222" y="1670122"/>
                  <a:pt x="3664282" y="1670122"/>
                </a:cubicBezTo>
                <a:lnTo>
                  <a:pt x="3738415" y="1701893"/>
                </a:lnTo>
                <a:lnTo>
                  <a:pt x="3717234" y="1701893"/>
                </a:lnTo>
                <a:cubicBezTo>
                  <a:pt x="3703113" y="1701893"/>
                  <a:pt x="3685463" y="1698362"/>
                  <a:pt x="3664282" y="1691301"/>
                </a:cubicBezTo>
                <a:lnTo>
                  <a:pt x="3611330" y="1670122"/>
                </a:lnTo>
                <a:cubicBezTo>
                  <a:pt x="3611330" y="1663061"/>
                  <a:pt x="3606034" y="1661295"/>
                  <a:pt x="3595444" y="1664826"/>
                </a:cubicBezTo>
                <a:cubicBezTo>
                  <a:pt x="3584853" y="1668357"/>
                  <a:pt x="3576028" y="1668357"/>
                  <a:pt x="3568968" y="1664826"/>
                </a:cubicBezTo>
                <a:cubicBezTo>
                  <a:pt x="3561908" y="1661295"/>
                  <a:pt x="3549552" y="1656001"/>
                  <a:pt x="3531901" y="1648940"/>
                </a:cubicBezTo>
                <a:cubicBezTo>
                  <a:pt x="3514251" y="1641880"/>
                  <a:pt x="3505426" y="1638349"/>
                  <a:pt x="3505426" y="1638349"/>
                </a:cubicBezTo>
                <a:cubicBezTo>
                  <a:pt x="3498365" y="1638349"/>
                  <a:pt x="3493070" y="1638349"/>
                  <a:pt x="3489540" y="1638349"/>
                </a:cubicBezTo>
                <a:cubicBezTo>
                  <a:pt x="3486009" y="1638349"/>
                  <a:pt x="3480714" y="1634820"/>
                  <a:pt x="3473655" y="1627759"/>
                </a:cubicBezTo>
                <a:cubicBezTo>
                  <a:pt x="3459534" y="1613639"/>
                  <a:pt x="3456004" y="1603047"/>
                  <a:pt x="3463064" y="1595988"/>
                </a:cubicBezTo>
                <a:close/>
                <a:moveTo>
                  <a:pt x="2732326" y="1595988"/>
                </a:moveTo>
                <a:lnTo>
                  <a:pt x="2753506" y="1606578"/>
                </a:lnTo>
                <a:cubicBezTo>
                  <a:pt x="2753506" y="1606578"/>
                  <a:pt x="2751742" y="1606578"/>
                  <a:pt x="2748211" y="1606578"/>
                </a:cubicBezTo>
                <a:cubicBezTo>
                  <a:pt x="2744681" y="1606578"/>
                  <a:pt x="2739385" y="1606578"/>
                  <a:pt x="2732326" y="1606578"/>
                </a:cubicBezTo>
                <a:close/>
                <a:moveTo>
                  <a:pt x="7402697" y="1585397"/>
                </a:moveTo>
                <a:cubicBezTo>
                  <a:pt x="7395636" y="1592458"/>
                  <a:pt x="7385047" y="1595988"/>
                  <a:pt x="7370926" y="1595988"/>
                </a:cubicBezTo>
                <a:lnTo>
                  <a:pt x="7360336" y="1595988"/>
                </a:lnTo>
                <a:cubicBezTo>
                  <a:pt x="7360336" y="1595988"/>
                  <a:pt x="7356806" y="1599518"/>
                  <a:pt x="7349745" y="1606578"/>
                </a:cubicBezTo>
                <a:lnTo>
                  <a:pt x="7360336" y="1606578"/>
                </a:lnTo>
                <a:cubicBezTo>
                  <a:pt x="7360336" y="1606578"/>
                  <a:pt x="7363866" y="1606578"/>
                  <a:pt x="7370926" y="1606578"/>
                </a:cubicBezTo>
                <a:lnTo>
                  <a:pt x="7392107" y="1606578"/>
                </a:lnTo>
                <a:cubicBezTo>
                  <a:pt x="7399168" y="1613639"/>
                  <a:pt x="7402697" y="1617170"/>
                  <a:pt x="7402697" y="1617170"/>
                </a:cubicBezTo>
                <a:lnTo>
                  <a:pt x="7402697" y="1595988"/>
                </a:lnTo>
                <a:close/>
                <a:moveTo>
                  <a:pt x="3929042" y="1574807"/>
                </a:moveTo>
                <a:cubicBezTo>
                  <a:pt x="3929042" y="1574807"/>
                  <a:pt x="3930806" y="1576572"/>
                  <a:pt x="3934338" y="1580103"/>
                </a:cubicBezTo>
                <a:cubicBezTo>
                  <a:pt x="3937868" y="1583632"/>
                  <a:pt x="3939633" y="1585397"/>
                  <a:pt x="3939633" y="1585397"/>
                </a:cubicBezTo>
                <a:lnTo>
                  <a:pt x="3939633" y="1574807"/>
                </a:lnTo>
                <a:close/>
                <a:moveTo>
                  <a:pt x="8547785" y="1568188"/>
                </a:moveTo>
                <a:cubicBezTo>
                  <a:pt x="8548668" y="1567306"/>
                  <a:pt x="8549991" y="1567747"/>
                  <a:pt x="8551756" y="1569512"/>
                </a:cubicBezTo>
                <a:cubicBezTo>
                  <a:pt x="8555285" y="1573043"/>
                  <a:pt x="8560582" y="1574807"/>
                  <a:pt x="8567641" y="1574807"/>
                </a:cubicBezTo>
                <a:lnTo>
                  <a:pt x="8578233" y="1585397"/>
                </a:lnTo>
                <a:lnTo>
                  <a:pt x="8557053" y="1585397"/>
                </a:lnTo>
                <a:lnTo>
                  <a:pt x="8546462" y="1574807"/>
                </a:lnTo>
                <a:cubicBezTo>
                  <a:pt x="8546462" y="1571278"/>
                  <a:pt x="8546903" y="1569071"/>
                  <a:pt x="8547785" y="1568188"/>
                </a:cubicBezTo>
                <a:close/>
                <a:moveTo>
                  <a:pt x="7455649" y="1564218"/>
                </a:moveTo>
                <a:cubicBezTo>
                  <a:pt x="7455649" y="1571276"/>
                  <a:pt x="7452120" y="1574807"/>
                  <a:pt x="7445059" y="1574807"/>
                </a:cubicBezTo>
                <a:lnTo>
                  <a:pt x="7445059" y="1585397"/>
                </a:lnTo>
                <a:lnTo>
                  <a:pt x="7476830" y="1574807"/>
                </a:lnTo>
                <a:cubicBezTo>
                  <a:pt x="7469770" y="1574807"/>
                  <a:pt x="7462711" y="1571276"/>
                  <a:pt x="7455649" y="1564218"/>
                </a:cubicBezTo>
                <a:close/>
                <a:moveTo>
                  <a:pt x="2933543" y="1564218"/>
                </a:moveTo>
                <a:lnTo>
                  <a:pt x="2954724" y="1564218"/>
                </a:lnTo>
                <a:cubicBezTo>
                  <a:pt x="2968845" y="1571276"/>
                  <a:pt x="2979435" y="1576572"/>
                  <a:pt x="2986495" y="1580103"/>
                </a:cubicBezTo>
                <a:cubicBezTo>
                  <a:pt x="2993556" y="1583632"/>
                  <a:pt x="3000616" y="1585397"/>
                  <a:pt x="3007676" y="1585397"/>
                </a:cubicBezTo>
                <a:cubicBezTo>
                  <a:pt x="3021797" y="1585397"/>
                  <a:pt x="3035918" y="1592458"/>
                  <a:pt x="3050039" y="1606578"/>
                </a:cubicBezTo>
                <a:lnTo>
                  <a:pt x="3060629" y="1606578"/>
                </a:lnTo>
                <a:cubicBezTo>
                  <a:pt x="3067689" y="1599518"/>
                  <a:pt x="3085339" y="1603047"/>
                  <a:pt x="3113581" y="1617170"/>
                </a:cubicBezTo>
                <a:cubicBezTo>
                  <a:pt x="3127701" y="1624228"/>
                  <a:pt x="3147116" y="1631290"/>
                  <a:pt x="3171829" y="1638349"/>
                </a:cubicBezTo>
                <a:cubicBezTo>
                  <a:pt x="3196539" y="1645410"/>
                  <a:pt x="3208895" y="1648940"/>
                  <a:pt x="3208895" y="1648940"/>
                </a:cubicBezTo>
                <a:lnTo>
                  <a:pt x="3251255" y="1659530"/>
                </a:lnTo>
                <a:lnTo>
                  <a:pt x="3261847" y="1659530"/>
                </a:lnTo>
                <a:lnTo>
                  <a:pt x="3272437" y="1659530"/>
                </a:lnTo>
                <a:cubicBezTo>
                  <a:pt x="3279497" y="1659530"/>
                  <a:pt x="3283027" y="1659530"/>
                  <a:pt x="3283027" y="1659530"/>
                </a:cubicBezTo>
                <a:lnTo>
                  <a:pt x="3304208" y="1670122"/>
                </a:lnTo>
                <a:lnTo>
                  <a:pt x="3357160" y="1691301"/>
                </a:lnTo>
                <a:cubicBezTo>
                  <a:pt x="3357160" y="1698362"/>
                  <a:pt x="3360690" y="1701893"/>
                  <a:pt x="3367751" y="1701893"/>
                </a:cubicBezTo>
                <a:cubicBezTo>
                  <a:pt x="3367751" y="1708953"/>
                  <a:pt x="3369516" y="1712482"/>
                  <a:pt x="3373046" y="1712482"/>
                </a:cubicBezTo>
                <a:cubicBezTo>
                  <a:pt x="3376577" y="1712482"/>
                  <a:pt x="3378341" y="1708953"/>
                  <a:pt x="3378341" y="1701893"/>
                </a:cubicBezTo>
                <a:cubicBezTo>
                  <a:pt x="3378341" y="1701893"/>
                  <a:pt x="3385401" y="1701893"/>
                  <a:pt x="3399522" y="1701893"/>
                </a:cubicBezTo>
                <a:cubicBezTo>
                  <a:pt x="3399522" y="1708953"/>
                  <a:pt x="3401287" y="1710718"/>
                  <a:pt x="3404817" y="1707187"/>
                </a:cubicBezTo>
                <a:cubicBezTo>
                  <a:pt x="3408347" y="1703657"/>
                  <a:pt x="3411876" y="1703657"/>
                  <a:pt x="3415408" y="1707187"/>
                </a:cubicBezTo>
                <a:cubicBezTo>
                  <a:pt x="3418938" y="1710718"/>
                  <a:pt x="3424232" y="1712482"/>
                  <a:pt x="3431293" y="1712482"/>
                </a:cubicBezTo>
                <a:cubicBezTo>
                  <a:pt x="3438353" y="1719543"/>
                  <a:pt x="3448943" y="1723074"/>
                  <a:pt x="3463064" y="1723074"/>
                </a:cubicBezTo>
                <a:cubicBezTo>
                  <a:pt x="3512486" y="1730133"/>
                  <a:pt x="3547788" y="1740724"/>
                  <a:pt x="3568968" y="1754845"/>
                </a:cubicBezTo>
                <a:cubicBezTo>
                  <a:pt x="3576028" y="1761905"/>
                  <a:pt x="3584853" y="1765434"/>
                  <a:pt x="3595444" y="1765434"/>
                </a:cubicBezTo>
                <a:cubicBezTo>
                  <a:pt x="3606034" y="1765434"/>
                  <a:pt x="3618390" y="1765434"/>
                  <a:pt x="3632511" y="1765434"/>
                </a:cubicBezTo>
                <a:cubicBezTo>
                  <a:pt x="3639571" y="1772495"/>
                  <a:pt x="3643100" y="1774261"/>
                  <a:pt x="3643100" y="1770730"/>
                </a:cubicBezTo>
                <a:cubicBezTo>
                  <a:pt x="3643100" y="1767199"/>
                  <a:pt x="3646632" y="1765434"/>
                  <a:pt x="3653692" y="1765434"/>
                </a:cubicBezTo>
                <a:cubicBezTo>
                  <a:pt x="3653692" y="1758374"/>
                  <a:pt x="3657222" y="1754845"/>
                  <a:pt x="3664282" y="1754845"/>
                </a:cubicBezTo>
                <a:cubicBezTo>
                  <a:pt x="3671342" y="1754845"/>
                  <a:pt x="3676636" y="1756609"/>
                  <a:pt x="3680167" y="1760140"/>
                </a:cubicBezTo>
                <a:cubicBezTo>
                  <a:pt x="3683698" y="1763670"/>
                  <a:pt x="3692523" y="1768965"/>
                  <a:pt x="3706644" y="1776026"/>
                </a:cubicBezTo>
                <a:lnTo>
                  <a:pt x="3717234" y="1786615"/>
                </a:lnTo>
                <a:cubicBezTo>
                  <a:pt x="3710174" y="1786615"/>
                  <a:pt x="3704879" y="1786615"/>
                  <a:pt x="3701348" y="1786615"/>
                </a:cubicBezTo>
                <a:cubicBezTo>
                  <a:pt x="3697818" y="1786615"/>
                  <a:pt x="3696052" y="1786615"/>
                  <a:pt x="3696052" y="1786615"/>
                </a:cubicBezTo>
                <a:lnTo>
                  <a:pt x="3696052" y="1797205"/>
                </a:lnTo>
                <a:cubicBezTo>
                  <a:pt x="3696052" y="1797205"/>
                  <a:pt x="3699584" y="1797205"/>
                  <a:pt x="3706644" y="1797205"/>
                </a:cubicBezTo>
                <a:cubicBezTo>
                  <a:pt x="3713703" y="1797205"/>
                  <a:pt x="3717234" y="1797205"/>
                  <a:pt x="3717234" y="1797205"/>
                </a:cubicBezTo>
                <a:cubicBezTo>
                  <a:pt x="3731354" y="1797205"/>
                  <a:pt x="3738415" y="1800736"/>
                  <a:pt x="3738415" y="1807797"/>
                </a:cubicBezTo>
                <a:cubicBezTo>
                  <a:pt x="3759596" y="1821917"/>
                  <a:pt x="3777246" y="1828978"/>
                  <a:pt x="3791367" y="1828978"/>
                </a:cubicBezTo>
                <a:cubicBezTo>
                  <a:pt x="3798427" y="1821917"/>
                  <a:pt x="3816078" y="1828978"/>
                  <a:pt x="3844319" y="1850157"/>
                </a:cubicBezTo>
                <a:cubicBezTo>
                  <a:pt x="3844319" y="1850157"/>
                  <a:pt x="3847850" y="1850157"/>
                  <a:pt x="3854908" y="1850157"/>
                </a:cubicBezTo>
                <a:cubicBezTo>
                  <a:pt x="3861969" y="1850157"/>
                  <a:pt x="3865500" y="1853688"/>
                  <a:pt x="3865500" y="1860749"/>
                </a:cubicBezTo>
                <a:lnTo>
                  <a:pt x="3876090" y="1860749"/>
                </a:lnTo>
                <a:cubicBezTo>
                  <a:pt x="3876090" y="1860749"/>
                  <a:pt x="3886681" y="1860749"/>
                  <a:pt x="3907860" y="1860749"/>
                </a:cubicBezTo>
                <a:cubicBezTo>
                  <a:pt x="3929042" y="1860749"/>
                  <a:pt x="3950223" y="1864279"/>
                  <a:pt x="3971404" y="1871338"/>
                </a:cubicBezTo>
                <a:lnTo>
                  <a:pt x="4003175" y="1871338"/>
                </a:lnTo>
                <a:cubicBezTo>
                  <a:pt x="4017296" y="1878399"/>
                  <a:pt x="4024356" y="1881930"/>
                  <a:pt x="4024356" y="1881930"/>
                </a:cubicBezTo>
                <a:cubicBezTo>
                  <a:pt x="4031416" y="1881930"/>
                  <a:pt x="4036710" y="1883694"/>
                  <a:pt x="4040242" y="1887224"/>
                </a:cubicBezTo>
                <a:cubicBezTo>
                  <a:pt x="4043772" y="1890755"/>
                  <a:pt x="4049066" y="1892520"/>
                  <a:pt x="4056127" y="1892520"/>
                </a:cubicBezTo>
                <a:lnTo>
                  <a:pt x="4077308" y="1881930"/>
                </a:lnTo>
                <a:cubicBezTo>
                  <a:pt x="4070248" y="1874869"/>
                  <a:pt x="4063188" y="1871338"/>
                  <a:pt x="4056127" y="1871338"/>
                </a:cubicBezTo>
                <a:cubicBezTo>
                  <a:pt x="4056127" y="1864279"/>
                  <a:pt x="4063188" y="1864279"/>
                  <a:pt x="4077308" y="1871338"/>
                </a:cubicBezTo>
                <a:cubicBezTo>
                  <a:pt x="4091429" y="1878399"/>
                  <a:pt x="4102018" y="1881930"/>
                  <a:pt x="4109079" y="1881930"/>
                </a:cubicBezTo>
                <a:cubicBezTo>
                  <a:pt x="4102018" y="1881930"/>
                  <a:pt x="4098489" y="1881930"/>
                  <a:pt x="4098489" y="1881930"/>
                </a:cubicBezTo>
                <a:cubicBezTo>
                  <a:pt x="4091429" y="1888989"/>
                  <a:pt x="4087898" y="1892520"/>
                  <a:pt x="4087898" y="1892520"/>
                </a:cubicBezTo>
                <a:cubicBezTo>
                  <a:pt x="4087898" y="1892520"/>
                  <a:pt x="4091429" y="1896050"/>
                  <a:pt x="4098489" y="1903111"/>
                </a:cubicBezTo>
                <a:lnTo>
                  <a:pt x="4109079" y="1913701"/>
                </a:lnTo>
                <a:lnTo>
                  <a:pt x="4119669" y="1924290"/>
                </a:lnTo>
                <a:cubicBezTo>
                  <a:pt x="4119669" y="1931351"/>
                  <a:pt x="4130260" y="1934882"/>
                  <a:pt x="4151441" y="1934882"/>
                </a:cubicBezTo>
                <a:cubicBezTo>
                  <a:pt x="4172621" y="1934882"/>
                  <a:pt x="4190272" y="1934882"/>
                  <a:pt x="4204393" y="1934882"/>
                </a:cubicBezTo>
                <a:cubicBezTo>
                  <a:pt x="4218514" y="1934882"/>
                  <a:pt x="4230868" y="1936646"/>
                  <a:pt x="4241460" y="1940176"/>
                </a:cubicBezTo>
                <a:cubicBezTo>
                  <a:pt x="4252050" y="1943707"/>
                  <a:pt x="4257345" y="1949002"/>
                  <a:pt x="4257345" y="1956063"/>
                </a:cubicBezTo>
                <a:cubicBezTo>
                  <a:pt x="4264404" y="1956063"/>
                  <a:pt x="4274996" y="1956063"/>
                  <a:pt x="4289116" y="1956063"/>
                </a:cubicBezTo>
                <a:lnTo>
                  <a:pt x="4278526" y="1945472"/>
                </a:lnTo>
                <a:cubicBezTo>
                  <a:pt x="4278526" y="1945472"/>
                  <a:pt x="4282056" y="1945472"/>
                  <a:pt x="4289116" y="1945472"/>
                </a:cubicBezTo>
                <a:cubicBezTo>
                  <a:pt x="4296176" y="1945472"/>
                  <a:pt x="4299706" y="1945472"/>
                  <a:pt x="4299706" y="1945472"/>
                </a:cubicBezTo>
                <a:cubicBezTo>
                  <a:pt x="4299706" y="1938411"/>
                  <a:pt x="4301470" y="1936646"/>
                  <a:pt x="4305002" y="1940176"/>
                </a:cubicBezTo>
                <a:cubicBezTo>
                  <a:pt x="4308532" y="1943707"/>
                  <a:pt x="4313826" y="1945472"/>
                  <a:pt x="4320887" y="1945472"/>
                </a:cubicBezTo>
                <a:cubicBezTo>
                  <a:pt x="4335008" y="1952532"/>
                  <a:pt x="4345598" y="1959592"/>
                  <a:pt x="4352658" y="1966653"/>
                </a:cubicBezTo>
                <a:cubicBezTo>
                  <a:pt x="4359718" y="1966653"/>
                  <a:pt x="4366778" y="1966653"/>
                  <a:pt x="4373839" y="1966653"/>
                </a:cubicBezTo>
                <a:cubicBezTo>
                  <a:pt x="4380900" y="1966653"/>
                  <a:pt x="4387960" y="1966653"/>
                  <a:pt x="4395020" y="1966653"/>
                </a:cubicBezTo>
                <a:lnTo>
                  <a:pt x="4416202" y="1977242"/>
                </a:lnTo>
                <a:cubicBezTo>
                  <a:pt x="4416202" y="1977242"/>
                  <a:pt x="4409141" y="1979007"/>
                  <a:pt x="4395020" y="1982538"/>
                </a:cubicBezTo>
                <a:cubicBezTo>
                  <a:pt x="4380900" y="1986069"/>
                  <a:pt x="4370310" y="1984303"/>
                  <a:pt x="4363249" y="1977242"/>
                </a:cubicBezTo>
                <a:cubicBezTo>
                  <a:pt x="4349128" y="1970184"/>
                  <a:pt x="4335008" y="1966653"/>
                  <a:pt x="4320887" y="1966653"/>
                </a:cubicBezTo>
                <a:lnTo>
                  <a:pt x="4289116" y="1977242"/>
                </a:lnTo>
                <a:cubicBezTo>
                  <a:pt x="4274996" y="1984303"/>
                  <a:pt x="4267935" y="1984303"/>
                  <a:pt x="4267935" y="1977242"/>
                </a:cubicBezTo>
                <a:cubicBezTo>
                  <a:pt x="4267935" y="1970184"/>
                  <a:pt x="4264404" y="1966653"/>
                  <a:pt x="4257345" y="1966653"/>
                </a:cubicBezTo>
                <a:cubicBezTo>
                  <a:pt x="4257345" y="1973713"/>
                  <a:pt x="4264404" y="1984303"/>
                  <a:pt x="4278526" y="1998424"/>
                </a:cubicBezTo>
                <a:lnTo>
                  <a:pt x="4299706" y="2009015"/>
                </a:lnTo>
                <a:lnTo>
                  <a:pt x="4342068" y="2009015"/>
                </a:lnTo>
                <a:cubicBezTo>
                  <a:pt x="4342068" y="2001954"/>
                  <a:pt x="4342068" y="1998424"/>
                  <a:pt x="4342068" y="1998424"/>
                </a:cubicBezTo>
                <a:cubicBezTo>
                  <a:pt x="4356189" y="1998424"/>
                  <a:pt x="4377370" y="2009015"/>
                  <a:pt x="4405610" y="2030194"/>
                </a:cubicBezTo>
                <a:cubicBezTo>
                  <a:pt x="4426791" y="2037255"/>
                  <a:pt x="4437382" y="2039021"/>
                  <a:pt x="4437382" y="2035490"/>
                </a:cubicBezTo>
                <a:cubicBezTo>
                  <a:pt x="4437382" y="2031959"/>
                  <a:pt x="4444442" y="2030194"/>
                  <a:pt x="4458562" y="2030194"/>
                </a:cubicBezTo>
                <a:cubicBezTo>
                  <a:pt x="4472683" y="2030194"/>
                  <a:pt x="4486804" y="2033725"/>
                  <a:pt x="4500924" y="2040786"/>
                </a:cubicBezTo>
                <a:cubicBezTo>
                  <a:pt x="4507984" y="2040786"/>
                  <a:pt x="4515045" y="2040786"/>
                  <a:pt x="4522106" y="2040786"/>
                </a:cubicBezTo>
                <a:lnTo>
                  <a:pt x="4490334" y="2019605"/>
                </a:lnTo>
                <a:cubicBezTo>
                  <a:pt x="4469154" y="2019605"/>
                  <a:pt x="4462093" y="2017840"/>
                  <a:pt x="4469154" y="2014309"/>
                </a:cubicBezTo>
                <a:cubicBezTo>
                  <a:pt x="4476214" y="2010780"/>
                  <a:pt x="4483274" y="2010780"/>
                  <a:pt x="4490334" y="2014309"/>
                </a:cubicBezTo>
                <a:cubicBezTo>
                  <a:pt x="4497394" y="2017840"/>
                  <a:pt x="4500924" y="2016074"/>
                  <a:pt x="4500924" y="2009015"/>
                </a:cubicBezTo>
                <a:cubicBezTo>
                  <a:pt x="4500924" y="2001954"/>
                  <a:pt x="4504454" y="1998424"/>
                  <a:pt x="4511514" y="1998424"/>
                </a:cubicBezTo>
                <a:lnTo>
                  <a:pt x="4522106" y="2009015"/>
                </a:lnTo>
                <a:lnTo>
                  <a:pt x="4522106" y="2019605"/>
                </a:lnTo>
                <a:lnTo>
                  <a:pt x="4543286" y="2030194"/>
                </a:lnTo>
                <a:cubicBezTo>
                  <a:pt x="4543286" y="2037255"/>
                  <a:pt x="4545051" y="2040786"/>
                  <a:pt x="4548580" y="2040786"/>
                </a:cubicBezTo>
                <a:cubicBezTo>
                  <a:pt x="4552112" y="2040786"/>
                  <a:pt x="4553876" y="2040786"/>
                  <a:pt x="4553876" y="2040786"/>
                </a:cubicBezTo>
                <a:cubicBezTo>
                  <a:pt x="4553876" y="2040786"/>
                  <a:pt x="4555641" y="2042550"/>
                  <a:pt x="4559172" y="2046080"/>
                </a:cubicBezTo>
                <a:cubicBezTo>
                  <a:pt x="4562702" y="2049611"/>
                  <a:pt x="4564468" y="2051376"/>
                  <a:pt x="4564468" y="2051376"/>
                </a:cubicBezTo>
                <a:lnTo>
                  <a:pt x="4532695" y="2051376"/>
                </a:lnTo>
                <a:lnTo>
                  <a:pt x="4522106" y="2061967"/>
                </a:lnTo>
                <a:cubicBezTo>
                  <a:pt x="4522106" y="2069026"/>
                  <a:pt x="4522106" y="2072557"/>
                  <a:pt x="4522106" y="2072557"/>
                </a:cubicBezTo>
                <a:lnTo>
                  <a:pt x="4532695" y="2083146"/>
                </a:lnTo>
                <a:cubicBezTo>
                  <a:pt x="4539756" y="2083146"/>
                  <a:pt x="4550347" y="2086677"/>
                  <a:pt x="4564468" y="2093738"/>
                </a:cubicBezTo>
                <a:lnTo>
                  <a:pt x="4606828" y="2093738"/>
                </a:lnTo>
                <a:cubicBezTo>
                  <a:pt x="4606828" y="2086677"/>
                  <a:pt x="4603299" y="2083146"/>
                  <a:pt x="4596238" y="2083146"/>
                </a:cubicBezTo>
                <a:lnTo>
                  <a:pt x="4606828" y="2083146"/>
                </a:lnTo>
                <a:cubicBezTo>
                  <a:pt x="4620949" y="2090207"/>
                  <a:pt x="4620949" y="2097267"/>
                  <a:pt x="4606828" y="2104328"/>
                </a:cubicBezTo>
                <a:lnTo>
                  <a:pt x="4617420" y="2114919"/>
                </a:lnTo>
                <a:lnTo>
                  <a:pt x="4637592" y="2113910"/>
                </a:lnTo>
                <a:lnTo>
                  <a:pt x="4628010" y="2104328"/>
                </a:lnTo>
                <a:lnTo>
                  <a:pt x="4649190" y="2104328"/>
                </a:lnTo>
                <a:lnTo>
                  <a:pt x="4639715" y="2113805"/>
                </a:lnTo>
                <a:lnTo>
                  <a:pt x="4643895" y="2113594"/>
                </a:lnTo>
                <a:cubicBezTo>
                  <a:pt x="4650955" y="2112713"/>
                  <a:pt x="4656251" y="2111389"/>
                  <a:pt x="4659780" y="2109623"/>
                </a:cubicBezTo>
                <a:cubicBezTo>
                  <a:pt x="4666840" y="2106092"/>
                  <a:pt x="4673901" y="2107858"/>
                  <a:pt x="4680962" y="2114919"/>
                </a:cubicBezTo>
                <a:cubicBezTo>
                  <a:pt x="4688022" y="2121978"/>
                  <a:pt x="4695082" y="2125509"/>
                  <a:pt x="4702142" y="2125509"/>
                </a:cubicBezTo>
                <a:lnTo>
                  <a:pt x="4733914" y="2146690"/>
                </a:lnTo>
                <a:lnTo>
                  <a:pt x="4765684" y="2157280"/>
                </a:lnTo>
                <a:cubicBezTo>
                  <a:pt x="4786866" y="2157280"/>
                  <a:pt x="4804517" y="2159044"/>
                  <a:pt x="4818636" y="2162575"/>
                </a:cubicBezTo>
                <a:cubicBezTo>
                  <a:pt x="4832757" y="2166106"/>
                  <a:pt x="4843348" y="2167871"/>
                  <a:pt x="4850408" y="2167871"/>
                </a:cubicBezTo>
                <a:cubicBezTo>
                  <a:pt x="4857469" y="2174930"/>
                  <a:pt x="4857469" y="2181992"/>
                  <a:pt x="4850408" y="2189051"/>
                </a:cubicBezTo>
                <a:cubicBezTo>
                  <a:pt x="4850408" y="2189051"/>
                  <a:pt x="4846878" y="2187286"/>
                  <a:pt x="4839818" y="2183756"/>
                </a:cubicBezTo>
                <a:cubicBezTo>
                  <a:pt x="4832757" y="2180225"/>
                  <a:pt x="4825696" y="2178461"/>
                  <a:pt x="4818636" y="2178461"/>
                </a:cubicBezTo>
                <a:lnTo>
                  <a:pt x="4776276" y="2167871"/>
                </a:lnTo>
                <a:cubicBezTo>
                  <a:pt x="4762155" y="2153750"/>
                  <a:pt x="4730384" y="2146690"/>
                  <a:pt x="4680962" y="2146690"/>
                </a:cubicBezTo>
                <a:cubicBezTo>
                  <a:pt x="4673901" y="2146690"/>
                  <a:pt x="4666840" y="2144925"/>
                  <a:pt x="4659780" y="2141394"/>
                </a:cubicBezTo>
                <a:cubicBezTo>
                  <a:pt x="4652720" y="2137863"/>
                  <a:pt x="4649190" y="2136099"/>
                  <a:pt x="4649190" y="2136099"/>
                </a:cubicBezTo>
                <a:cubicBezTo>
                  <a:pt x="4649190" y="2136099"/>
                  <a:pt x="4633305" y="2132569"/>
                  <a:pt x="4601532" y="2125509"/>
                </a:cubicBezTo>
                <a:cubicBezTo>
                  <a:pt x="4569762" y="2118448"/>
                  <a:pt x="4537991" y="2111388"/>
                  <a:pt x="4506220" y="2104328"/>
                </a:cubicBezTo>
                <a:cubicBezTo>
                  <a:pt x="4474449" y="2097267"/>
                  <a:pt x="4455032" y="2090207"/>
                  <a:pt x="4447972" y="2083146"/>
                </a:cubicBezTo>
                <a:cubicBezTo>
                  <a:pt x="4426791" y="2076088"/>
                  <a:pt x="4412670" y="2072557"/>
                  <a:pt x="4405610" y="2072557"/>
                </a:cubicBezTo>
                <a:cubicBezTo>
                  <a:pt x="4398550" y="2072557"/>
                  <a:pt x="4391490" y="2069026"/>
                  <a:pt x="4384430" y="2061967"/>
                </a:cubicBezTo>
                <a:lnTo>
                  <a:pt x="4352658" y="2051376"/>
                </a:lnTo>
                <a:cubicBezTo>
                  <a:pt x="4345598" y="2051376"/>
                  <a:pt x="4336772" y="2049611"/>
                  <a:pt x="4326182" y="2046080"/>
                </a:cubicBezTo>
                <a:cubicBezTo>
                  <a:pt x="4315592" y="2042550"/>
                  <a:pt x="4303237" y="2039021"/>
                  <a:pt x="4289116" y="2035490"/>
                </a:cubicBezTo>
                <a:cubicBezTo>
                  <a:pt x="4274996" y="2031959"/>
                  <a:pt x="4259110" y="2026665"/>
                  <a:pt x="4241460" y="2019605"/>
                </a:cubicBezTo>
                <a:cubicBezTo>
                  <a:pt x="4223808" y="2012544"/>
                  <a:pt x="4209688" y="2007250"/>
                  <a:pt x="4199098" y="2003719"/>
                </a:cubicBezTo>
                <a:cubicBezTo>
                  <a:pt x="4188508" y="2000188"/>
                  <a:pt x="4179682" y="1996659"/>
                  <a:pt x="4172621" y="1993128"/>
                </a:cubicBezTo>
                <a:cubicBezTo>
                  <a:pt x="4165562" y="1989598"/>
                  <a:pt x="4158500" y="1986069"/>
                  <a:pt x="4151441" y="1982538"/>
                </a:cubicBezTo>
                <a:cubicBezTo>
                  <a:pt x="4144381" y="1979007"/>
                  <a:pt x="4133791" y="1977242"/>
                  <a:pt x="4119669" y="1977242"/>
                </a:cubicBezTo>
                <a:cubicBezTo>
                  <a:pt x="4098489" y="1970184"/>
                  <a:pt x="4084368" y="1964888"/>
                  <a:pt x="4077308" y="1961357"/>
                </a:cubicBezTo>
                <a:cubicBezTo>
                  <a:pt x="4070248" y="1957828"/>
                  <a:pt x="4063188" y="1956063"/>
                  <a:pt x="4056127" y="1956063"/>
                </a:cubicBezTo>
                <a:cubicBezTo>
                  <a:pt x="4027886" y="1949002"/>
                  <a:pt x="4003175" y="1943707"/>
                  <a:pt x="3981994" y="1940176"/>
                </a:cubicBezTo>
                <a:cubicBezTo>
                  <a:pt x="3960812" y="1936646"/>
                  <a:pt x="3946692" y="1931351"/>
                  <a:pt x="3939633" y="1924290"/>
                </a:cubicBezTo>
                <a:cubicBezTo>
                  <a:pt x="3932572" y="1910170"/>
                  <a:pt x="3907860" y="1899580"/>
                  <a:pt x="3865500" y="1892520"/>
                </a:cubicBezTo>
                <a:cubicBezTo>
                  <a:pt x="3858440" y="1892520"/>
                  <a:pt x="3854908" y="1888989"/>
                  <a:pt x="3854908" y="1881930"/>
                </a:cubicBezTo>
                <a:cubicBezTo>
                  <a:pt x="3847850" y="1881930"/>
                  <a:pt x="3840788" y="1880165"/>
                  <a:pt x="3833728" y="1876634"/>
                </a:cubicBezTo>
                <a:cubicBezTo>
                  <a:pt x="3826668" y="1873103"/>
                  <a:pt x="3819607" y="1871338"/>
                  <a:pt x="3812548" y="1871338"/>
                </a:cubicBezTo>
                <a:cubicBezTo>
                  <a:pt x="3784306" y="1864279"/>
                  <a:pt x="3756065" y="1857218"/>
                  <a:pt x="3727824" y="1850157"/>
                </a:cubicBezTo>
                <a:cubicBezTo>
                  <a:pt x="3699584" y="1843098"/>
                  <a:pt x="3669578" y="1834272"/>
                  <a:pt x="3637805" y="1823682"/>
                </a:cubicBezTo>
                <a:cubicBezTo>
                  <a:pt x="3606034" y="1813092"/>
                  <a:pt x="3583088" y="1804266"/>
                  <a:pt x="3568968" y="1797205"/>
                </a:cubicBezTo>
                <a:cubicBezTo>
                  <a:pt x="3554847" y="1790146"/>
                  <a:pt x="3544257" y="1786615"/>
                  <a:pt x="3537196" y="1786615"/>
                </a:cubicBezTo>
                <a:lnTo>
                  <a:pt x="3494834" y="1776026"/>
                </a:lnTo>
                <a:cubicBezTo>
                  <a:pt x="3473655" y="1768965"/>
                  <a:pt x="3459534" y="1765434"/>
                  <a:pt x="3452474" y="1765434"/>
                </a:cubicBezTo>
                <a:cubicBezTo>
                  <a:pt x="3445413" y="1765434"/>
                  <a:pt x="3424232" y="1758374"/>
                  <a:pt x="3388931" y="1744253"/>
                </a:cubicBezTo>
                <a:cubicBezTo>
                  <a:pt x="3374810" y="1744253"/>
                  <a:pt x="3360690" y="1740724"/>
                  <a:pt x="3346570" y="1733663"/>
                </a:cubicBezTo>
                <a:cubicBezTo>
                  <a:pt x="3332449" y="1726603"/>
                  <a:pt x="3321858" y="1723074"/>
                  <a:pt x="3314799" y="1723074"/>
                </a:cubicBezTo>
                <a:cubicBezTo>
                  <a:pt x="3293618" y="1716013"/>
                  <a:pt x="3275967" y="1708953"/>
                  <a:pt x="3261847" y="1701893"/>
                </a:cubicBezTo>
                <a:cubicBezTo>
                  <a:pt x="3247725" y="1694832"/>
                  <a:pt x="3224781" y="1687772"/>
                  <a:pt x="3193008" y="1680711"/>
                </a:cubicBezTo>
                <a:cubicBezTo>
                  <a:pt x="3161237" y="1673651"/>
                  <a:pt x="3134762" y="1663061"/>
                  <a:pt x="3113581" y="1648940"/>
                </a:cubicBezTo>
                <a:lnTo>
                  <a:pt x="3081810" y="1638349"/>
                </a:lnTo>
                <a:lnTo>
                  <a:pt x="3081810" y="1627759"/>
                </a:lnTo>
                <a:cubicBezTo>
                  <a:pt x="3081810" y="1620699"/>
                  <a:pt x="3067689" y="1617170"/>
                  <a:pt x="3039447" y="1617170"/>
                </a:cubicBezTo>
                <a:cubicBezTo>
                  <a:pt x="3032387" y="1617170"/>
                  <a:pt x="3025327" y="1617170"/>
                  <a:pt x="3018266" y="1617170"/>
                </a:cubicBezTo>
                <a:cubicBezTo>
                  <a:pt x="3011207" y="1617170"/>
                  <a:pt x="3000616" y="1617170"/>
                  <a:pt x="2986495" y="1617170"/>
                </a:cubicBezTo>
                <a:cubicBezTo>
                  <a:pt x="2965314" y="1610109"/>
                  <a:pt x="2951194" y="1604814"/>
                  <a:pt x="2944134" y="1601283"/>
                </a:cubicBezTo>
                <a:cubicBezTo>
                  <a:pt x="2937074" y="1597753"/>
                  <a:pt x="2933543" y="1592458"/>
                  <a:pt x="2933543" y="1585397"/>
                </a:cubicBezTo>
                <a:close/>
                <a:moveTo>
                  <a:pt x="2868489" y="1562705"/>
                </a:moveTo>
                <a:lnTo>
                  <a:pt x="2880591" y="1564218"/>
                </a:lnTo>
                <a:cubicBezTo>
                  <a:pt x="2880591" y="1564218"/>
                  <a:pt x="2877061" y="1564218"/>
                  <a:pt x="2870002" y="1564218"/>
                </a:cubicBezTo>
                <a:close/>
                <a:moveTo>
                  <a:pt x="7423878" y="1553626"/>
                </a:moveTo>
                <a:cubicBezTo>
                  <a:pt x="7423878" y="1560687"/>
                  <a:pt x="7423878" y="1564218"/>
                  <a:pt x="7423878" y="1564218"/>
                </a:cubicBezTo>
                <a:cubicBezTo>
                  <a:pt x="7423878" y="1571276"/>
                  <a:pt x="7423878" y="1574807"/>
                  <a:pt x="7423878" y="1574807"/>
                </a:cubicBezTo>
                <a:cubicBezTo>
                  <a:pt x="7430938" y="1574807"/>
                  <a:pt x="7434468" y="1574807"/>
                  <a:pt x="7434468" y="1574807"/>
                </a:cubicBezTo>
                <a:cubicBezTo>
                  <a:pt x="7434468" y="1574807"/>
                  <a:pt x="7434468" y="1571276"/>
                  <a:pt x="7434468" y="1564218"/>
                </a:cubicBezTo>
                <a:close/>
                <a:moveTo>
                  <a:pt x="7349745" y="1553626"/>
                </a:moveTo>
                <a:cubicBezTo>
                  <a:pt x="7349745" y="1553626"/>
                  <a:pt x="7349745" y="1557157"/>
                  <a:pt x="7349745" y="1564218"/>
                </a:cubicBezTo>
                <a:cubicBezTo>
                  <a:pt x="7356806" y="1571276"/>
                  <a:pt x="7349745" y="1574807"/>
                  <a:pt x="7328564" y="1574807"/>
                </a:cubicBezTo>
                <a:cubicBezTo>
                  <a:pt x="7321504" y="1574807"/>
                  <a:pt x="7317974" y="1576572"/>
                  <a:pt x="7317974" y="1580103"/>
                </a:cubicBezTo>
                <a:cubicBezTo>
                  <a:pt x="7317974" y="1583632"/>
                  <a:pt x="7312678" y="1585397"/>
                  <a:pt x="7302088" y="1585397"/>
                </a:cubicBezTo>
                <a:cubicBezTo>
                  <a:pt x="7291498" y="1585397"/>
                  <a:pt x="7286203" y="1583632"/>
                  <a:pt x="7286203" y="1580103"/>
                </a:cubicBezTo>
                <a:cubicBezTo>
                  <a:pt x="7286203" y="1576572"/>
                  <a:pt x="7280908" y="1574807"/>
                  <a:pt x="7270318" y="1574807"/>
                </a:cubicBezTo>
                <a:cubicBezTo>
                  <a:pt x="7259726" y="1574807"/>
                  <a:pt x="7254432" y="1571276"/>
                  <a:pt x="7254432" y="1564218"/>
                </a:cubicBezTo>
                <a:lnTo>
                  <a:pt x="7254432" y="1574807"/>
                </a:lnTo>
                <a:cubicBezTo>
                  <a:pt x="7254432" y="1581868"/>
                  <a:pt x="7257962" y="1585397"/>
                  <a:pt x="7265022" y="1585397"/>
                </a:cubicBezTo>
                <a:cubicBezTo>
                  <a:pt x="7279142" y="1592458"/>
                  <a:pt x="7291498" y="1595988"/>
                  <a:pt x="7302088" y="1595988"/>
                </a:cubicBezTo>
                <a:cubicBezTo>
                  <a:pt x="7312678" y="1595988"/>
                  <a:pt x="7319740" y="1594224"/>
                  <a:pt x="7323270" y="1590693"/>
                </a:cubicBezTo>
                <a:cubicBezTo>
                  <a:pt x="7326799" y="1587162"/>
                  <a:pt x="7332094" y="1585397"/>
                  <a:pt x="7339155" y="1585397"/>
                </a:cubicBezTo>
                <a:cubicBezTo>
                  <a:pt x="7367396" y="1585397"/>
                  <a:pt x="7374456" y="1578338"/>
                  <a:pt x="7360336" y="1564218"/>
                </a:cubicBezTo>
                <a:cubicBezTo>
                  <a:pt x="7353274" y="1557157"/>
                  <a:pt x="7349745" y="1553626"/>
                  <a:pt x="7349745" y="1553626"/>
                </a:cubicBezTo>
                <a:close/>
                <a:moveTo>
                  <a:pt x="7286203" y="1553626"/>
                </a:moveTo>
                <a:lnTo>
                  <a:pt x="7275612" y="1564218"/>
                </a:lnTo>
                <a:cubicBezTo>
                  <a:pt x="7275612" y="1564218"/>
                  <a:pt x="7279142" y="1564218"/>
                  <a:pt x="7286203" y="1564218"/>
                </a:cubicBezTo>
                <a:cubicBezTo>
                  <a:pt x="7293264" y="1564218"/>
                  <a:pt x="7296793" y="1564218"/>
                  <a:pt x="7296793" y="1564218"/>
                </a:cubicBezTo>
                <a:close/>
                <a:moveTo>
                  <a:pt x="3791367" y="1553626"/>
                </a:moveTo>
                <a:cubicBezTo>
                  <a:pt x="3791367" y="1553626"/>
                  <a:pt x="3794898" y="1557157"/>
                  <a:pt x="3801956" y="1564218"/>
                </a:cubicBezTo>
                <a:lnTo>
                  <a:pt x="3823138" y="1553626"/>
                </a:lnTo>
                <a:close/>
                <a:moveTo>
                  <a:pt x="2562879" y="1553626"/>
                </a:moveTo>
                <a:lnTo>
                  <a:pt x="2658193" y="1574807"/>
                </a:lnTo>
                <a:lnTo>
                  <a:pt x="2637012" y="1574807"/>
                </a:lnTo>
                <a:cubicBezTo>
                  <a:pt x="2622892" y="1567747"/>
                  <a:pt x="2612301" y="1564218"/>
                  <a:pt x="2605241" y="1564218"/>
                </a:cubicBezTo>
                <a:close/>
                <a:moveTo>
                  <a:pt x="7468888" y="1547007"/>
                </a:moveTo>
                <a:cubicBezTo>
                  <a:pt x="7467122" y="1546125"/>
                  <a:pt x="7466240" y="1546566"/>
                  <a:pt x="7466240" y="1548331"/>
                </a:cubicBezTo>
                <a:cubicBezTo>
                  <a:pt x="7466240" y="1551862"/>
                  <a:pt x="7466240" y="1557157"/>
                  <a:pt x="7466240" y="1564218"/>
                </a:cubicBezTo>
                <a:cubicBezTo>
                  <a:pt x="7473300" y="1571276"/>
                  <a:pt x="7476830" y="1571276"/>
                  <a:pt x="7476830" y="1564218"/>
                </a:cubicBezTo>
                <a:lnTo>
                  <a:pt x="7476830" y="1553626"/>
                </a:lnTo>
                <a:cubicBezTo>
                  <a:pt x="7473299" y="1550097"/>
                  <a:pt x="7470652" y="1547891"/>
                  <a:pt x="7468888" y="1547007"/>
                </a:cubicBezTo>
                <a:close/>
                <a:moveTo>
                  <a:pt x="7392107" y="1543036"/>
                </a:moveTo>
                <a:lnTo>
                  <a:pt x="7392107" y="1553626"/>
                </a:lnTo>
                <a:cubicBezTo>
                  <a:pt x="7399168" y="1553626"/>
                  <a:pt x="7402697" y="1551862"/>
                  <a:pt x="7402697" y="1548331"/>
                </a:cubicBezTo>
                <a:cubicBezTo>
                  <a:pt x="7402697" y="1544801"/>
                  <a:pt x="7399168" y="1543036"/>
                  <a:pt x="7392107" y="1543036"/>
                </a:cubicBezTo>
                <a:close/>
                <a:moveTo>
                  <a:pt x="2933543" y="1543036"/>
                </a:moveTo>
                <a:cubicBezTo>
                  <a:pt x="2940604" y="1543036"/>
                  <a:pt x="2944134" y="1543036"/>
                  <a:pt x="2944134" y="1543036"/>
                </a:cubicBezTo>
                <a:lnTo>
                  <a:pt x="2965314" y="1553626"/>
                </a:lnTo>
                <a:close/>
                <a:moveTo>
                  <a:pt x="2266347" y="1543036"/>
                </a:moveTo>
                <a:cubicBezTo>
                  <a:pt x="2280468" y="1543036"/>
                  <a:pt x="2291059" y="1543036"/>
                  <a:pt x="2298119" y="1543036"/>
                </a:cubicBezTo>
                <a:cubicBezTo>
                  <a:pt x="2305179" y="1543036"/>
                  <a:pt x="2312240" y="1546566"/>
                  <a:pt x="2319299" y="1553626"/>
                </a:cubicBezTo>
                <a:cubicBezTo>
                  <a:pt x="2326360" y="1553626"/>
                  <a:pt x="2331655" y="1555391"/>
                  <a:pt x="2335186" y="1558922"/>
                </a:cubicBezTo>
                <a:cubicBezTo>
                  <a:pt x="2338715" y="1562451"/>
                  <a:pt x="2342247" y="1564218"/>
                  <a:pt x="2345776" y="1564218"/>
                </a:cubicBezTo>
                <a:cubicBezTo>
                  <a:pt x="2349306" y="1564218"/>
                  <a:pt x="2352836" y="1564218"/>
                  <a:pt x="2356365" y="1564218"/>
                </a:cubicBezTo>
                <a:cubicBezTo>
                  <a:pt x="2359897" y="1564218"/>
                  <a:pt x="2365192" y="1567747"/>
                  <a:pt x="2372252" y="1574807"/>
                </a:cubicBezTo>
                <a:cubicBezTo>
                  <a:pt x="2386373" y="1581868"/>
                  <a:pt x="2404023" y="1587162"/>
                  <a:pt x="2425203" y="1590693"/>
                </a:cubicBezTo>
                <a:cubicBezTo>
                  <a:pt x="2446385" y="1594224"/>
                  <a:pt x="2460505" y="1595988"/>
                  <a:pt x="2467566" y="1595988"/>
                </a:cubicBezTo>
                <a:lnTo>
                  <a:pt x="2520518" y="1606578"/>
                </a:lnTo>
                <a:lnTo>
                  <a:pt x="2562879" y="1617170"/>
                </a:lnTo>
                <a:lnTo>
                  <a:pt x="2562879" y="1627759"/>
                </a:lnTo>
                <a:cubicBezTo>
                  <a:pt x="2577000" y="1634820"/>
                  <a:pt x="2587591" y="1641880"/>
                  <a:pt x="2594650" y="1648940"/>
                </a:cubicBezTo>
                <a:cubicBezTo>
                  <a:pt x="2601711" y="1656001"/>
                  <a:pt x="2615831" y="1663061"/>
                  <a:pt x="2637012" y="1670122"/>
                </a:cubicBezTo>
                <a:cubicBezTo>
                  <a:pt x="2658193" y="1677181"/>
                  <a:pt x="2670548" y="1684242"/>
                  <a:pt x="2674080" y="1691301"/>
                </a:cubicBezTo>
                <a:cubicBezTo>
                  <a:pt x="2677608" y="1698362"/>
                  <a:pt x="2681138" y="1701893"/>
                  <a:pt x="2684669" y="1701893"/>
                </a:cubicBezTo>
                <a:cubicBezTo>
                  <a:pt x="2688200" y="1701893"/>
                  <a:pt x="2695259" y="1703657"/>
                  <a:pt x="2705851" y="1707187"/>
                </a:cubicBezTo>
                <a:cubicBezTo>
                  <a:pt x="2716440" y="1710718"/>
                  <a:pt x="2721735" y="1712482"/>
                  <a:pt x="2721735" y="1712482"/>
                </a:cubicBezTo>
                <a:lnTo>
                  <a:pt x="2721735" y="1723074"/>
                </a:lnTo>
                <a:cubicBezTo>
                  <a:pt x="2721735" y="1723074"/>
                  <a:pt x="2714675" y="1719543"/>
                  <a:pt x="2700554" y="1712482"/>
                </a:cubicBezTo>
                <a:cubicBezTo>
                  <a:pt x="2693495" y="1712482"/>
                  <a:pt x="2682904" y="1710718"/>
                  <a:pt x="2668783" y="1707187"/>
                </a:cubicBezTo>
                <a:cubicBezTo>
                  <a:pt x="2654663" y="1703657"/>
                  <a:pt x="2647602" y="1700128"/>
                  <a:pt x="2647602" y="1696597"/>
                </a:cubicBezTo>
                <a:cubicBezTo>
                  <a:pt x="2647602" y="1693066"/>
                  <a:pt x="2644072" y="1691301"/>
                  <a:pt x="2637012" y="1691301"/>
                </a:cubicBezTo>
                <a:cubicBezTo>
                  <a:pt x="2629952" y="1691301"/>
                  <a:pt x="2624656" y="1689537"/>
                  <a:pt x="2621125" y="1686007"/>
                </a:cubicBezTo>
                <a:cubicBezTo>
                  <a:pt x="2617596" y="1682476"/>
                  <a:pt x="2615831" y="1680711"/>
                  <a:pt x="2615831" y="1680711"/>
                </a:cubicBezTo>
                <a:lnTo>
                  <a:pt x="2584060" y="1659530"/>
                </a:lnTo>
                <a:lnTo>
                  <a:pt x="2573470" y="1648940"/>
                </a:lnTo>
                <a:cubicBezTo>
                  <a:pt x="2559349" y="1641880"/>
                  <a:pt x="2552289" y="1640114"/>
                  <a:pt x="2552289" y="1643645"/>
                </a:cubicBezTo>
                <a:cubicBezTo>
                  <a:pt x="2552289" y="1647176"/>
                  <a:pt x="2546995" y="1648940"/>
                  <a:pt x="2536402" y="1648940"/>
                </a:cubicBezTo>
                <a:cubicBezTo>
                  <a:pt x="2525813" y="1648940"/>
                  <a:pt x="2520518" y="1648940"/>
                  <a:pt x="2520518" y="1648940"/>
                </a:cubicBezTo>
                <a:cubicBezTo>
                  <a:pt x="2499337" y="1641880"/>
                  <a:pt x="2481686" y="1634820"/>
                  <a:pt x="2467566" y="1627759"/>
                </a:cubicBezTo>
                <a:cubicBezTo>
                  <a:pt x="2453445" y="1613639"/>
                  <a:pt x="2442854" y="1606578"/>
                  <a:pt x="2435794" y="1606578"/>
                </a:cubicBezTo>
                <a:lnTo>
                  <a:pt x="2414614" y="1595988"/>
                </a:lnTo>
                <a:cubicBezTo>
                  <a:pt x="2407554" y="1595988"/>
                  <a:pt x="2400493" y="1595988"/>
                  <a:pt x="2393433" y="1595988"/>
                </a:cubicBezTo>
                <a:lnTo>
                  <a:pt x="2393433" y="1606578"/>
                </a:lnTo>
                <a:cubicBezTo>
                  <a:pt x="2379312" y="1599518"/>
                  <a:pt x="2368721" y="1594224"/>
                  <a:pt x="2361662" y="1590693"/>
                </a:cubicBezTo>
                <a:cubicBezTo>
                  <a:pt x="2354601" y="1587162"/>
                  <a:pt x="2351071" y="1583632"/>
                  <a:pt x="2351071" y="1580103"/>
                </a:cubicBezTo>
                <a:cubicBezTo>
                  <a:pt x="2351071" y="1576572"/>
                  <a:pt x="2344011" y="1573043"/>
                  <a:pt x="2329890" y="1569512"/>
                </a:cubicBezTo>
                <a:cubicBezTo>
                  <a:pt x="2315769" y="1565982"/>
                  <a:pt x="2294589" y="1564218"/>
                  <a:pt x="2266347" y="1564218"/>
                </a:cubicBezTo>
                <a:cubicBezTo>
                  <a:pt x="2266347" y="1564218"/>
                  <a:pt x="2266347" y="1562451"/>
                  <a:pt x="2266347" y="1558922"/>
                </a:cubicBezTo>
                <a:cubicBezTo>
                  <a:pt x="2266347" y="1555391"/>
                  <a:pt x="2269878" y="1553626"/>
                  <a:pt x="2276938" y="1553626"/>
                </a:cubicBezTo>
                <a:close/>
                <a:moveTo>
                  <a:pt x="7307384" y="1537741"/>
                </a:moveTo>
                <a:cubicBezTo>
                  <a:pt x="7303854" y="1537742"/>
                  <a:pt x="7300324" y="1539507"/>
                  <a:pt x="7296793" y="1543036"/>
                </a:cubicBezTo>
                <a:lnTo>
                  <a:pt x="7286203" y="1543036"/>
                </a:lnTo>
                <a:cubicBezTo>
                  <a:pt x="7286203" y="1543036"/>
                  <a:pt x="7296793" y="1546566"/>
                  <a:pt x="7317974" y="1553626"/>
                </a:cubicBezTo>
                <a:lnTo>
                  <a:pt x="7339155" y="1543036"/>
                </a:lnTo>
                <a:lnTo>
                  <a:pt x="7317974" y="1543036"/>
                </a:lnTo>
                <a:cubicBezTo>
                  <a:pt x="7314443" y="1539507"/>
                  <a:pt x="7310914" y="1537742"/>
                  <a:pt x="7307384" y="1537741"/>
                </a:cubicBezTo>
                <a:close/>
                <a:moveTo>
                  <a:pt x="7577438" y="1532445"/>
                </a:moveTo>
                <a:cubicBezTo>
                  <a:pt x="7573909" y="1532445"/>
                  <a:pt x="7572144" y="1535976"/>
                  <a:pt x="7572144" y="1543036"/>
                </a:cubicBezTo>
                <a:lnTo>
                  <a:pt x="7572144" y="1553626"/>
                </a:lnTo>
                <a:cubicBezTo>
                  <a:pt x="7565082" y="1553626"/>
                  <a:pt x="7561553" y="1550095"/>
                  <a:pt x="7561553" y="1543036"/>
                </a:cubicBezTo>
                <a:lnTo>
                  <a:pt x="7529782" y="1543036"/>
                </a:lnTo>
                <a:lnTo>
                  <a:pt x="7540374" y="1553626"/>
                </a:lnTo>
                <a:cubicBezTo>
                  <a:pt x="7547434" y="1560687"/>
                  <a:pt x="7550963" y="1560687"/>
                  <a:pt x="7550963" y="1553626"/>
                </a:cubicBezTo>
                <a:cubicBezTo>
                  <a:pt x="7550963" y="1553626"/>
                  <a:pt x="7554492" y="1555391"/>
                  <a:pt x="7561553" y="1558922"/>
                </a:cubicBezTo>
                <a:cubicBezTo>
                  <a:pt x="7568615" y="1562451"/>
                  <a:pt x="7573909" y="1564218"/>
                  <a:pt x="7577438" y="1564218"/>
                </a:cubicBezTo>
                <a:cubicBezTo>
                  <a:pt x="7580970" y="1564218"/>
                  <a:pt x="7586264" y="1565982"/>
                  <a:pt x="7593326" y="1569512"/>
                </a:cubicBezTo>
                <a:cubicBezTo>
                  <a:pt x="7600386" y="1573043"/>
                  <a:pt x="7603915" y="1574807"/>
                  <a:pt x="7603915" y="1574807"/>
                </a:cubicBezTo>
                <a:lnTo>
                  <a:pt x="7625096" y="1574807"/>
                </a:lnTo>
                <a:lnTo>
                  <a:pt x="7603915" y="1564218"/>
                </a:lnTo>
                <a:cubicBezTo>
                  <a:pt x="7603915" y="1557157"/>
                  <a:pt x="7602149" y="1551862"/>
                  <a:pt x="7598620" y="1548331"/>
                </a:cubicBezTo>
                <a:cubicBezTo>
                  <a:pt x="7595090" y="1544801"/>
                  <a:pt x="7589794" y="1543036"/>
                  <a:pt x="7582734" y="1543036"/>
                </a:cubicBezTo>
                <a:cubicBezTo>
                  <a:pt x="7582734" y="1535976"/>
                  <a:pt x="7580970" y="1532445"/>
                  <a:pt x="7577438" y="1532445"/>
                </a:cubicBezTo>
                <a:close/>
                <a:moveTo>
                  <a:pt x="7349745" y="1532445"/>
                </a:moveTo>
                <a:lnTo>
                  <a:pt x="7360336" y="1543036"/>
                </a:lnTo>
                <a:lnTo>
                  <a:pt x="7370926" y="1532445"/>
                </a:lnTo>
                <a:close/>
                <a:moveTo>
                  <a:pt x="3801956" y="1532445"/>
                </a:moveTo>
                <a:lnTo>
                  <a:pt x="3812548" y="1543036"/>
                </a:lnTo>
                <a:cubicBezTo>
                  <a:pt x="3830198" y="1546566"/>
                  <a:pt x="3842554" y="1549214"/>
                  <a:pt x="3849614" y="1550979"/>
                </a:cubicBezTo>
                <a:lnTo>
                  <a:pt x="3854178" y="1552348"/>
                </a:lnTo>
                <a:lnTo>
                  <a:pt x="3849614" y="1544360"/>
                </a:lnTo>
                <a:cubicBezTo>
                  <a:pt x="3846084" y="1541713"/>
                  <a:pt x="3840790" y="1539507"/>
                  <a:pt x="3833728" y="1537741"/>
                </a:cubicBezTo>
                <a:cubicBezTo>
                  <a:pt x="3819607" y="1534210"/>
                  <a:pt x="3809017" y="1532445"/>
                  <a:pt x="3801956" y="1532445"/>
                </a:cubicBezTo>
                <a:close/>
                <a:moveTo>
                  <a:pt x="2446385" y="1532445"/>
                </a:moveTo>
                <a:cubicBezTo>
                  <a:pt x="2446385" y="1532445"/>
                  <a:pt x="2449915" y="1532445"/>
                  <a:pt x="2456975" y="1532445"/>
                </a:cubicBezTo>
                <a:lnTo>
                  <a:pt x="2456975" y="1543036"/>
                </a:lnTo>
                <a:cubicBezTo>
                  <a:pt x="2456975" y="1543036"/>
                  <a:pt x="2453445" y="1539506"/>
                  <a:pt x="2446385" y="1532445"/>
                </a:cubicBezTo>
                <a:close/>
                <a:moveTo>
                  <a:pt x="7921627" y="1521855"/>
                </a:moveTo>
                <a:cubicBezTo>
                  <a:pt x="7928688" y="1521855"/>
                  <a:pt x="7935748" y="1525386"/>
                  <a:pt x="7942808" y="1532445"/>
                </a:cubicBezTo>
                <a:cubicBezTo>
                  <a:pt x="7935748" y="1532445"/>
                  <a:pt x="7928688" y="1532445"/>
                  <a:pt x="7921627" y="1532445"/>
                </a:cubicBezTo>
                <a:close/>
                <a:moveTo>
                  <a:pt x="2488746" y="1521855"/>
                </a:moveTo>
                <a:cubicBezTo>
                  <a:pt x="2495806" y="1521855"/>
                  <a:pt x="2502867" y="1525386"/>
                  <a:pt x="2509927" y="1532445"/>
                </a:cubicBezTo>
                <a:lnTo>
                  <a:pt x="2499337" y="1532445"/>
                </a:lnTo>
                <a:close/>
                <a:moveTo>
                  <a:pt x="7593326" y="1511264"/>
                </a:moveTo>
                <a:lnTo>
                  <a:pt x="7593326" y="1521855"/>
                </a:lnTo>
                <a:cubicBezTo>
                  <a:pt x="7600386" y="1521855"/>
                  <a:pt x="7607444" y="1521855"/>
                  <a:pt x="7614505" y="1521855"/>
                </a:cubicBezTo>
                <a:cubicBezTo>
                  <a:pt x="7607444" y="1514795"/>
                  <a:pt x="7600386" y="1511264"/>
                  <a:pt x="7593326" y="1511264"/>
                </a:cubicBezTo>
                <a:close/>
                <a:moveTo>
                  <a:pt x="3950223" y="1511264"/>
                </a:moveTo>
                <a:cubicBezTo>
                  <a:pt x="3950223" y="1511264"/>
                  <a:pt x="3946692" y="1514795"/>
                  <a:pt x="3939633" y="1521855"/>
                </a:cubicBezTo>
                <a:cubicBezTo>
                  <a:pt x="3939633" y="1521855"/>
                  <a:pt x="3941398" y="1523620"/>
                  <a:pt x="3944928" y="1527151"/>
                </a:cubicBezTo>
                <a:cubicBezTo>
                  <a:pt x="3948458" y="1530680"/>
                  <a:pt x="3950223" y="1532445"/>
                  <a:pt x="3950223" y="1532445"/>
                </a:cubicBezTo>
                <a:cubicBezTo>
                  <a:pt x="3971404" y="1539506"/>
                  <a:pt x="3981994" y="1539506"/>
                  <a:pt x="3981994" y="1532445"/>
                </a:cubicBezTo>
                <a:cubicBezTo>
                  <a:pt x="3981994" y="1525386"/>
                  <a:pt x="3978464" y="1521855"/>
                  <a:pt x="3971404" y="1521855"/>
                </a:cubicBezTo>
                <a:lnTo>
                  <a:pt x="3960812" y="1521855"/>
                </a:lnTo>
                <a:close/>
                <a:moveTo>
                  <a:pt x="7466240" y="1500674"/>
                </a:moveTo>
                <a:cubicBezTo>
                  <a:pt x="7466240" y="1500674"/>
                  <a:pt x="7469770" y="1500674"/>
                  <a:pt x="7476830" y="1500674"/>
                </a:cubicBezTo>
                <a:lnTo>
                  <a:pt x="7475135" y="1506605"/>
                </a:lnTo>
                <a:close/>
                <a:moveTo>
                  <a:pt x="3865500" y="1500674"/>
                </a:moveTo>
                <a:lnTo>
                  <a:pt x="3886681" y="1511264"/>
                </a:lnTo>
                <a:lnTo>
                  <a:pt x="3876090" y="1500674"/>
                </a:lnTo>
                <a:cubicBezTo>
                  <a:pt x="3869030" y="1500674"/>
                  <a:pt x="3865500" y="1500674"/>
                  <a:pt x="3865500" y="1500674"/>
                </a:cubicBezTo>
                <a:close/>
                <a:moveTo>
                  <a:pt x="2859410" y="1492576"/>
                </a:moveTo>
                <a:lnTo>
                  <a:pt x="2875296" y="1495379"/>
                </a:lnTo>
                <a:cubicBezTo>
                  <a:pt x="2892946" y="1498910"/>
                  <a:pt x="2903537" y="1500674"/>
                  <a:pt x="2907067" y="1500674"/>
                </a:cubicBezTo>
                <a:cubicBezTo>
                  <a:pt x="2910598" y="1500674"/>
                  <a:pt x="2915893" y="1502439"/>
                  <a:pt x="2922954" y="1505970"/>
                </a:cubicBezTo>
                <a:cubicBezTo>
                  <a:pt x="2930013" y="1509499"/>
                  <a:pt x="2940604" y="1511264"/>
                  <a:pt x="2954724" y="1511264"/>
                </a:cubicBezTo>
                <a:cubicBezTo>
                  <a:pt x="2997086" y="1518324"/>
                  <a:pt x="3035918" y="1528916"/>
                  <a:pt x="3071218" y="1543036"/>
                </a:cubicBezTo>
                <a:lnTo>
                  <a:pt x="3124171" y="1553626"/>
                </a:lnTo>
                <a:lnTo>
                  <a:pt x="3187714" y="1564218"/>
                </a:lnTo>
                <a:lnTo>
                  <a:pt x="3198303" y="1564218"/>
                </a:lnTo>
                <a:cubicBezTo>
                  <a:pt x="3205364" y="1564218"/>
                  <a:pt x="3208895" y="1567747"/>
                  <a:pt x="3208895" y="1574807"/>
                </a:cubicBezTo>
                <a:cubicBezTo>
                  <a:pt x="3230075" y="1588928"/>
                  <a:pt x="3268906" y="1595988"/>
                  <a:pt x="3325389" y="1595988"/>
                </a:cubicBezTo>
                <a:lnTo>
                  <a:pt x="3378341" y="1606578"/>
                </a:lnTo>
                <a:cubicBezTo>
                  <a:pt x="3427763" y="1634820"/>
                  <a:pt x="3456004" y="1645410"/>
                  <a:pt x="3463064" y="1638349"/>
                </a:cubicBezTo>
                <a:lnTo>
                  <a:pt x="3494834" y="1659530"/>
                </a:lnTo>
                <a:cubicBezTo>
                  <a:pt x="3494834" y="1666591"/>
                  <a:pt x="3501895" y="1670122"/>
                  <a:pt x="3516016" y="1670122"/>
                </a:cubicBezTo>
                <a:cubicBezTo>
                  <a:pt x="3530136" y="1670122"/>
                  <a:pt x="3540728" y="1671886"/>
                  <a:pt x="3547788" y="1675416"/>
                </a:cubicBezTo>
                <a:cubicBezTo>
                  <a:pt x="3554847" y="1678947"/>
                  <a:pt x="3563673" y="1680711"/>
                  <a:pt x="3574263" y="1680711"/>
                </a:cubicBezTo>
                <a:cubicBezTo>
                  <a:pt x="3584853" y="1680711"/>
                  <a:pt x="3590148" y="1682476"/>
                  <a:pt x="3590148" y="1686007"/>
                </a:cubicBezTo>
                <a:cubicBezTo>
                  <a:pt x="3590148" y="1689537"/>
                  <a:pt x="3593680" y="1691301"/>
                  <a:pt x="3600740" y="1691301"/>
                </a:cubicBezTo>
                <a:cubicBezTo>
                  <a:pt x="3628980" y="1691301"/>
                  <a:pt x="3636040" y="1698362"/>
                  <a:pt x="3621920" y="1712482"/>
                </a:cubicBezTo>
                <a:lnTo>
                  <a:pt x="3600740" y="1712482"/>
                </a:lnTo>
                <a:cubicBezTo>
                  <a:pt x="3600740" y="1705422"/>
                  <a:pt x="3593680" y="1705422"/>
                  <a:pt x="3579559" y="1712482"/>
                </a:cubicBezTo>
                <a:cubicBezTo>
                  <a:pt x="3579559" y="1712482"/>
                  <a:pt x="3577794" y="1710718"/>
                  <a:pt x="3574263" y="1707187"/>
                </a:cubicBezTo>
                <a:cubicBezTo>
                  <a:pt x="3570732" y="1703657"/>
                  <a:pt x="3567203" y="1701893"/>
                  <a:pt x="3563673" y="1701893"/>
                </a:cubicBezTo>
                <a:cubicBezTo>
                  <a:pt x="3560142" y="1701893"/>
                  <a:pt x="3556613" y="1701893"/>
                  <a:pt x="3553082" y="1701893"/>
                </a:cubicBezTo>
                <a:cubicBezTo>
                  <a:pt x="3549552" y="1701893"/>
                  <a:pt x="3544257" y="1701893"/>
                  <a:pt x="3537196" y="1701893"/>
                </a:cubicBezTo>
                <a:cubicBezTo>
                  <a:pt x="3537196" y="1701893"/>
                  <a:pt x="3537196" y="1698362"/>
                  <a:pt x="3537196" y="1691301"/>
                </a:cubicBezTo>
                <a:cubicBezTo>
                  <a:pt x="3537196" y="1684242"/>
                  <a:pt x="3533667" y="1680711"/>
                  <a:pt x="3526607" y="1680711"/>
                </a:cubicBezTo>
                <a:cubicBezTo>
                  <a:pt x="3519546" y="1687772"/>
                  <a:pt x="3519546" y="1691301"/>
                  <a:pt x="3526607" y="1691301"/>
                </a:cubicBezTo>
                <a:lnTo>
                  <a:pt x="3505426" y="1691301"/>
                </a:lnTo>
                <a:cubicBezTo>
                  <a:pt x="3505426" y="1684242"/>
                  <a:pt x="3500130" y="1680711"/>
                  <a:pt x="3489540" y="1680711"/>
                </a:cubicBezTo>
                <a:cubicBezTo>
                  <a:pt x="3478949" y="1680711"/>
                  <a:pt x="3473655" y="1678947"/>
                  <a:pt x="3473655" y="1675416"/>
                </a:cubicBezTo>
                <a:cubicBezTo>
                  <a:pt x="3473655" y="1671886"/>
                  <a:pt x="3470124" y="1670122"/>
                  <a:pt x="3463064" y="1670122"/>
                </a:cubicBezTo>
                <a:lnTo>
                  <a:pt x="3441882" y="1659530"/>
                </a:lnTo>
                <a:lnTo>
                  <a:pt x="3420703" y="1659530"/>
                </a:lnTo>
                <a:cubicBezTo>
                  <a:pt x="3420703" y="1659530"/>
                  <a:pt x="3415408" y="1659530"/>
                  <a:pt x="3404817" y="1659530"/>
                </a:cubicBezTo>
                <a:cubicBezTo>
                  <a:pt x="3394226" y="1659530"/>
                  <a:pt x="3383637" y="1657766"/>
                  <a:pt x="3373046" y="1654235"/>
                </a:cubicBezTo>
                <a:cubicBezTo>
                  <a:pt x="3362456" y="1650705"/>
                  <a:pt x="3357160" y="1647176"/>
                  <a:pt x="3357160" y="1643645"/>
                </a:cubicBezTo>
                <a:cubicBezTo>
                  <a:pt x="3357160" y="1640114"/>
                  <a:pt x="3351865" y="1638349"/>
                  <a:pt x="3341274" y="1638349"/>
                </a:cubicBezTo>
                <a:cubicBezTo>
                  <a:pt x="3330685" y="1638349"/>
                  <a:pt x="3314799" y="1633055"/>
                  <a:pt x="3293618" y="1622464"/>
                </a:cubicBezTo>
                <a:cubicBezTo>
                  <a:pt x="3272437" y="1611874"/>
                  <a:pt x="3253020" y="1606578"/>
                  <a:pt x="3235370" y="1606578"/>
                </a:cubicBezTo>
                <a:cubicBezTo>
                  <a:pt x="3217721" y="1606578"/>
                  <a:pt x="3208895" y="1603047"/>
                  <a:pt x="3208895" y="1595988"/>
                </a:cubicBezTo>
                <a:cubicBezTo>
                  <a:pt x="3208895" y="1595988"/>
                  <a:pt x="3205364" y="1595988"/>
                  <a:pt x="3198303" y="1595988"/>
                </a:cubicBezTo>
                <a:cubicBezTo>
                  <a:pt x="3191243" y="1595988"/>
                  <a:pt x="3187714" y="1595988"/>
                  <a:pt x="3187714" y="1595988"/>
                </a:cubicBezTo>
                <a:cubicBezTo>
                  <a:pt x="3173593" y="1595988"/>
                  <a:pt x="3163002" y="1592458"/>
                  <a:pt x="3155942" y="1585397"/>
                </a:cubicBezTo>
                <a:cubicBezTo>
                  <a:pt x="3148882" y="1585397"/>
                  <a:pt x="3141821" y="1583632"/>
                  <a:pt x="3134762" y="1580103"/>
                </a:cubicBezTo>
                <a:cubicBezTo>
                  <a:pt x="3127701" y="1576572"/>
                  <a:pt x="3120641" y="1574807"/>
                  <a:pt x="3113581" y="1574807"/>
                </a:cubicBezTo>
                <a:cubicBezTo>
                  <a:pt x="3106520" y="1574807"/>
                  <a:pt x="3097696" y="1573043"/>
                  <a:pt x="3087104" y="1569512"/>
                </a:cubicBezTo>
                <a:cubicBezTo>
                  <a:pt x="3076514" y="1565982"/>
                  <a:pt x="3067689" y="1560687"/>
                  <a:pt x="3060629" y="1553626"/>
                </a:cubicBezTo>
                <a:cubicBezTo>
                  <a:pt x="3046508" y="1546566"/>
                  <a:pt x="3030623" y="1543036"/>
                  <a:pt x="3012972" y="1543036"/>
                </a:cubicBezTo>
                <a:cubicBezTo>
                  <a:pt x="2995320" y="1543036"/>
                  <a:pt x="2986495" y="1543036"/>
                  <a:pt x="2986495" y="1543036"/>
                </a:cubicBezTo>
                <a:cubicBezTo>
                  <a:pt x="2979435" y="1535976"/>
                  <a:pt x="2975906" y="1532445"/>
                  <a:pt x="2975906" y="1532445"/>
                </a:cubicBezTo>
                <a:cubicBezTo>
                  <a:pt x="2968845" y="1532445"/>
                  <a:pt x="2965314" y="1532445"/>
                  <a:pt x="2965314" y="1532445"/>
                </a:cubicBezTo>
                <a:cubicBezTo>
                  <a:pt x="2965314" y="1532445"/>
                  <a:pt x="2961785" y="1532445"/>
                  <a:pt x="2954724" y="1532445"/>
                </a:cubicBezTo>
                <a:cubicBezTo>
                  <a:pt x="2947664" y="1532445"/>
                  <a:pt x="2942368" y="1530680"/>
                  <a:pt x="2938840" y="1527151"/>
                </a:cubicBezTo>
                <a:cubicBezTo>
                  <a:pt x="2935308" y="1523620"/>
                  <a:pt x="2931779" y="1520091"/>
                  <a:pt x="2928248" y="1516560"/>
                </a:cubicBezTo>
                <a:cubicBezTo>
                  <a:pt x="2924719" y="1513030"/>
                  <a:pt x="2919423" y="1511264"/>
                  <a:pt x="2912362" y="1511264"/>
                </a:cubicBezTo>
                <a:lnTo>
                  <a:pt x="2891182" y="1521855"/>
                </a:lnTo>
                <a:cubicBezTo>
                  <a:pt x="2877061" y="1514795"/>
                  <a:pt x="2866471" y="1511264"/>
                  <a:pt x="2859410" y="1511264"/>
                </a:cubicBezTo>
                <a:close/>
                <a:moveTo>
                  <a:pt x="8779451" y="1490084"/>
                </a:moveTo>
                <a:lnTo>
                  <a:pt x="8779451" y="1500674"/>
                </a:lnTo>
                <a:cubicBezTo>
                  <a:pt x="8779451" y="1500674"/>
                  <a:pt x="8775920" y="1500674"/>
                  <a:pt x="8768861" y="1500674"/>
                </a:cubicBezTo>
                <a:cubicBezTo>
                  <a:pt x="8775920" y="1493614"/>
                  <a:pt x="8779451" y="1490084"/>
                  <a:pt x="8779451" y="1490084"/>
                </a:cubicBezTo>
                <a:close/>
                <a:moveTo>
                  <a:pt x="7603915" y="1490084"/>
                </a:moveTo>
                <a:lnTo>
                  <a:pt x="7593326" y="1500674"/>
                </a:lnTo>
                <a:cubicBezTo>
                  <a:pt x="7593326" y="1500674"/>
                  <a:pt x="7596855" y="1500674"/>
                  <a:pt x="7603915" y="1500674"/>
                </a:cubicBezTo>
                <a:cubicBezTo>
                  <a:pt x="7603915" y="1500674"/>
                  <a:pt x="7603915" y="1497143"/>
                  <a:pt x="7603915" y="1490084"/>
                </a:cubicBezTo>
                <a:close/>
                <a:moveTo>
                  <a:pt x="7169708" y="1490084"/>
                </a:moveTo>
                <a:cubicBezTo>
                  <a:pt x="7169708" y="1497143"/>
                  <a:pt x="7173238" y="1500674"/>
                  <a:pt x="7180299" y="1500674"/>
                </a:cubicBezTo>
                <a:lnTo>
                  <a:pt x="7180299" y="1490084"/>
                </a:lnTo>
                <a:close/>
                <a:moveTo>
                  <a:pt x="7042622" y="1490084"/>
                </a:moveTo>
                <a:cubicBezTo>
                  <a:pt x="7042622" y="1490084"/>
                  <a:pt x="7044389" y="1493614"/>
                  <a:pt x="7047918" y="1500674"/>
                </a:cubicBezTo>
                <a:cubicBezTo>
                  <a:pt x="7051448" y="1507735"/>
                  <a:pt x="7062039" y="1513030"/>
                  <a:pt x="7079689" y="1516560"/>
                </a:cubicBezTo>
                <a:cubicBezTo>
                  <a:pt x="7097341" y="1520091"/>
                  <a:pt x="7106166" y="1521855"/>
                  <a:pt x="7106166" y="1521855"/>
                </a:cubicBezTo>
                <a:lnTo>
                  <a:pt x="7137937" y="1521855"/>
                </a:lnTo>
                <a:cubicBezTo>
                  <a:pt x="7137937" y="1528916"/>
                  <a:pt x="7141466" y="1532445"/>
                  <a:pt x="7148526" y="1532445"/>
                </a:cubicBezTo>
                <a:cubicBezTo>
                  <a:pt x="7155588" y="1532445"/>
                  <a:pt x="7162648" y="1532445"/>
                  <a:pt x="7169708" y="1532445"/>
                </a:cubicBezTo>
                <a:cubicBezTo>
                  <a:pt x="7169708" y="1539506"/>
                  <a:pt x="7171474" y="1543036"/>
                  <a:pt x="7175004" y="1543036"/>
                </a:cubicBezTo>
                <a:cubicBezTo>
                  <a:pt x="7178533" y="1543036"/>
                  <a:pt x="7183828" y="1539506"/>
                  <a:pt x="7190889" y="1532445"/>
                </a:cubicBezTo>
                <a:lnTo>
                  <a:pt x="7201480" y="1553626"/>
                </a:lnTo>
                <a:cubicBezTo>
                  <a:pt x="7194418" y="1560687"/>
                  <a:pt x="7197949" y="1560687"/>
                  <a:pt x="7212070" y="1553626"/>
                </a:cubicBezTo>
                <a:cubicBezTo>
                  <a:pt x="7219130" y="1553626"/>
                  <a:pt x="7222660" y="1557157"/>
                  <a:pt x="7222660" y="1564218"/>
                </a:cubicBezTo>
                <a:lnTo>
                  <a:pt x="7243841" y="1564218"/>
                </a:lnTo>
                <a:cubicBezTo>
                  <a:pt x="7243841" y="1564218"/>
                  <a:pt x="7245607" y="1562451"/>
                  <a:pt x="7249136" y="1558922"/>
                </a:cubicBezTo>
                <a:cubicBezTo>
                  <a:pt x="7252666" y="1555391"/>
                  <a:pt x="7254432" y="1553626"/>
                  <a:pt x="7254432" y="1553626"/>
                </a:cubicBezTo>
                <a:cubicBezTo>
                  <a:pt x="7254432" y="1546566"/>
                  <a:pt x="7254432" y="1543036"/>
                  <a:pt x="7254432" y="1543036"/>
                </a:cubicBezTo>
                <a:lnTo>
                  <a:pt x="7243841" y="1532445"/>
                </a:lnTo>
                <a:cubicBezTo>
                  <a:pt x="7236780" y="1532445"/>
                  <a:pt x="7233251" y="1532445"/>
                  <a:pt x="7233251" y="1532445"/>
                </a:cubicBezTo>
                <a:cubicBezTo>
                  <a:pt x="7233251" y="1532445"/>
                  <a:pt x="7233251" y="1535976"/>
                  <a:pt x="7233251" y="1543036"/>
                </a:cubicBezTo>
                <a:cubicBezTo>
                  <a:pt x="7226190" y="1535976"/>
                  <a:pt x="7222660" y="1532445"/>
                  <a:pt x="7222660" y="1532445"/>
                </a:cubicBezTo>
                <a:cubicBezTo>
                  <a:pt x="7222660" y="1532445"/>
                  <a:pt x="7219130" y="1528916"/>
                  <a:pt x="7212070" y="1521855"/>
                </a:cubicBezTo>
                <a:cubicBezTo>
                  <a:pt x="7212070" y="1514795"/>
                  <a:pt x="7210304" y="1513030"/>
                  <a:pt x="7206774" y="1516560"/>
                </a:cubicBezTo>
                <a:cubicBezTo>
                  <a:pt x="7203245" y="1520091"/>
                  <a:pt x="7197949" y="1521855"/>
                  <a:pt x="7190889" y="1521855"/>
                </a:cubicBezTo>
                <a:lnTo>
                  <a:pt x="7180299" y="1532445"/>
                </a:lnTo>
                <a:lnTo>
                  <a:pt x="7169708" y="1521855"/>
                </a:lnTo>
                <a:cubicBezTo>
                  <a:pt x="7162648" y="1514795"/>
                  <a:pt x="7159118" y="1511264"/>
                  <a:pt x="7159118" y="1511264"/>
                </a:cubicBezTo>
                <a:cubicBezTo>
                  <a:pt x="7159118" y="1511264"/>
                  <a:pt x="7155588" y="1507735"/>
                  <a:pt x="7148526" y="1500674"/>
                </a:cubicBezTo>
                <a:cubicBezTo>
                  <a:pt x="7141466" y="1500674"/>
                  <a:pt x="7136170" y="1500674"/>
                  <a:pt x="7132641" y="1500674"/>
                </a:cubicBezTo>
                <a:cubicBezTo>
                  <a:pt x="7129112" y="1500674"/>
                  <a:pt x="7127347" y="1500674"/>
                  <a:pt x="7127347" y="1500674"/>
                </a:cubicBezTo>
                <a:cubicBezTo>
                  <a:pt x="7120285" y="1500674"/>
                  <a:pt x="7116756" y="1500674"/>
                  <a:pt x="7116756" y="1500674"/>
                </a:cubicBezTo>
                <a:cubicBezTo>
                  <a:pt x="7109696" y="1493614"/>
                  <a:pt x="7099106" y="1490084"/>
                  <a:pt x="7084985" y="1490084"/>
                </a:cubicBezTo>
                <a:cubicBezTo>
                  <a:pt x="7070866" y="1490084"/>
                  <a:pt x="7056744" y="1490084"/>
                  <a:pt x="7042622" y="1490084"/>
                </a:cubicBezTo>
                <a:close/>
                <a:moveTo>
                  <a:pt x="3198303" y="1490084"/>
                </a:moveTo>
                <a:lnTo>
                  <a:pt x="3198303" y="1500674"/>
                </a:lnTo>
                <a:lnTo>
                  <a:pt x="3208895" y="1500674"/>
                </a:lnTo>
                <a:close/>
                <a:moveTo>
                  <a:pt x="2859410" y="1490084"/>
                </a:moveTo>
                <a:lnTo>
                  <a:pt x="2859410" y="1492576"/>
                </a:lnTo>
                <a:lnTo>
                  <a:pt x="2857293" y="1492202"/>
                </a:lnTo>
                <a:close/>
                <a:moveTo>
                  <a:pt x="2827639" y="1490084"/>
                </a:moveTo>
                <a:cubicBezTo>
                  <a:pt x="2827639" y="1490084"/>
                  <a:pt x="2831170" y="1490084"/>
                  <a:pt x="2838230" y="1490084"/>
                </a:cubicBezTo>
                <a:cubicBezTo>
                  <a:pt x="2841760" y="1490084"/>
                  <a:pt x="2846615" y="1490526"/>
                  <a:pt x="2852791" y="1491408"/>
                </a:cubicBezTo>
                <a:lnTo>
                  <a:pt x="2857293" y="1492202"/>
                </a:lnTo>
                <a:lnTo>
                  <a:pt x="2848820" y="1500674"/>
                </a:lnTo>
                <a:cubicBezTo>
                  <a:pt x="2841760" y="1507735"/>
                  <a:pt x="2841760" y="1511264"/>
                  <a:pt x="2848820" y="1511264"/>
                </a:cubicBezTo>
                <a:cubicBezTo>
                  <a:pt x="2855879" y="1511264"/>
                  <a:pt x="2859410" y="1513030"/>
                  <a:pt x="2859410" y="1516560"/>
                </a:cubicBezTo>
                <a:cubicBezTo>
                  <a:pt x="2859410" y="1520091"/>
                  <a:pt x="2855879" y="1521855"/>
                  <a:pt x="2848820" y="1521855"/>
                </a:cubicBezTo>
                <a:cubicBezTo>
                  <a:pt x="2841760" y="1521855"/>
                  <a:pt x="2834700" y="1521855"/>
                  <a:pt x="2827639" y="1521855"/>
                </a:cubicBezTo>
                <a:cubicBezTo>
                  <a:pt x="2820579" y="1521855"/>
                  <a:pt x="2818815" y="1516560"/>
                  <a:pt x="2822344" y="1505970"/>
                </a:cubicBezTo>
                <a:cubicBezTo>
                  <a:pt x="2825875" y="1495379"/>
                  <a:pt x="2827639" y="1490084"/>
                  <a:pt x="2827639" y="1490084"/>
                </a:cubicBezTo>
                <a:close/>
                <a:moveTo>
                  <a:pt x="3947576" y="1484789"/>
                </a:moveTo>
                <a:cubicBezTo>
                  <a:pt x="3942280" y="1484789"/>
                  <a:pt x="3939633" y="1486555"/>
                  <a:pt x="3939633" y="1490084"/>
                </a:cubicBezTo>
                <a:lnTo>
                  <a:pt x="3950223" y="1500674"/>
                </a:lnTo>
                <a:cubicBezTo>
                  <a:pt x="3964344" y="1500674"/>
                  <a:pt x="3971404" y="1500674"/>
                  <a:pt x="3971404" y="1500674"/>
                </a:cubicBezTo>
                <a:cubicBezTo>
                  <a:pt x="3971404" y="1500674"/>
                  <a:pt x="3974934" y="1500674"/>
                  <a:pt x="3981994" y="1500674"/>
                </a:cubicBezTo>
                <a:lnTo>
                  <a:pt x="4003175" y="1511264"/>
                </a:lnTo>
                <a:cubicBezTo>
                  <a:pt x="4003175" y="1504205"/>
                  <a:pt x="3992585" y="1497143"/>
                  <a:pt x="3971404" y="1490084"/>
                </a:cubicBezTo>
                <a:cubicBezTo>
                  <a:pt x="3960812" y="1486555"/>
                  <a:pt x="3952870" y="1484789"/>
                  <a:pt x="3947576" y="1484789"/>
                </a:cubicBezTo>
                <a:close/>
                <a:moveTo>
                  <a:pt x="8726499" y="1479493"/>
                </a:moveTo>
                <a:lnTo>
                  <a:pt x="8737089" y="1479493"/>
                </a:lnTo>
                <a:lnTo>
                  <a:pt x="8726499" y="1490084"/>
                </a:lnTo>
                <a:cubicBezTo>
                  <a:pt x="8726499" y="1483024"/>
                  <a:pt x="8726499" y="1479493"/>
                  <a:pt x="8726499" y="1479493"/>
                </a:cubicBezTo>
                <a:close/>
                <a:moveTo>
                  <a:pt x="8345244" y="1479493"/>
                </a:moveTo>
                <a:cubicBezTo>
                  <a:pt x="8352305" y="1479493"/>
                  <a:pt x="8355835" y="1479493"/>
                  <a:pt x="8355835" y="1479493"/>
                </a:cubicBezTo>
                <a:lnTo>
                  <a:pt x="8345244" y="1490084"/>
                </a:lnTo>
                <a:close/>
                <a:moveTo>
                  <a:pt x="3791367" y="1479493"/>
                </a:moveTo>
                <a:cubicBezTo>
                  <a:pt x="3791367" y="1479493"/>
                  <a:pt x="3794898" y="1481258"/>
                  <a:pt x="3801956" y="1484789"/>
                </a:cubicBezTo>
                <a:cubicBezTo>
                  <a:pt x="3809017" y="1488320"/>
                  <a:pt x="3812548" y="1490084"/>
                  <a:pt x="3812548" y="1490084"/>
                </a:cubicBezTo>
                <a:cubicBezTo>
                  <a:pt x="3812548" y="1490084"/>
                  <a:pt x="3812548" y="1488320"/>
                  <a:pt x="3812548" y="1484789"/>
                </a:cubicBezTo>
                <a:cubicBezTo>
                  <a:pt x="3812548" y="1481258"/>
                  <a:pt x="3809017" y="1479493"/>
                  <a:pt x="3801956" y="1479493"/>
                </a:cubicBezTo>
                <a:close/>
                <a:moveTo>
                  <a:pt x="3102990" y="1479493"/>
                </a:moveTo>
                <a:cubicBezTo>
                  <a:pt x="3095930" y="1479493"/>
                  <a:pt x="3092399" y="1481258"/>
                  <a:pt x="3092399" y="1484789"/>
                </a:cubicBezTo>
                <a:cubicBezTo>
                  <a:pt x="3092399" y="1488320"/>
                  <a:pt x="3092399" y="1490084"/>
                  <a:pt x="3092399" y="1490084"/>
                </a:cubicBezTo>
                <a:cubicBezTo>
                  <a:pt x="3092399" y="1490084"/>
                  <a:pt x="3095930" y="1490084"/>
                  <a:pt x="3102990" y="1490084"/>
                </a:cubicBezTo>
                <a:cubicBezTo>
                  <a:pt x="3110050" y="1490084"/>
                  <a:pt x="3113581" y="1488320"/>
                  <a:pt x="3113581" y="1484789"/>
                </a:cubicBezTo>
                <a:cubicBezTo>
                  <a:pt x="3113581" y="1481258"/>
                  <a:pt x="3110050" y="1479493"/>
                  <a:pt x="3102990" y="1479493"/>
                </a:cubicBezTo>
                <a:close/>
                <a:moveTo>
                  <a:pt x="8165206" y="1468903"/>
                </a:moveTo>
                <a:lnTo>
                  <a:pt x="8175798" y="1468903"/>
                </a:lnTo>
                <a:lnTo>
                  <a:pt x="8186387" y="1479493"/>
                </a:lnTo>
                <a:cubicBezTo>
                  <a:pt x="8179327" y="1479493"/>
                  <a:pt x="8174031" y="1477728"/>
                  <a:pt x="8170502" y="1474199"/>
                </a:cubicBezTo>
                <a:cubicBezTo>
                  <a:pt x="8166973" y="1470668"/>
                  <a:pt x="8165206" y="1468903"/>
                  <a:pt x="8165206" y="1468903"/>
                </a:cubicBezTo>
                <a:close/>
                <a:moveTo>
                  <a:pt x="7529782" y="1468903"/>
                </a:moveTo>
                <a:lnTo>
                  <a:pt x="7519192" y="1479493"/>
                </a:lnTo>
                <a:lnTo>
                  <a:pt x="7540374" y="1479493"/>
                </a:lnTo>
                <a:cubicBezTo>
                  <a:pt x="7540374" y="1479493"/>
                  <a:pt x="7536842" y="1475964"/>
                  <a:pt x="7529782" y="1468903"/>
                </a:cubicBezTo>
                <a:close/>
                <a:moveTo>
                  <a:pt x="2817049" y="1468903"/>
                </a:moveTo>
                <a:lnTo>
                  <a:pt x="2827639" y="1468903"/>
                </a:lnTo>
                <a:cubicBezTo>
                  <a:pt x="2827639" y="1475964"/>
                  <a:pt x="2824109" y="1479493"/>
                  <a:pt x="2817049" y="1479493"/>
                </a:cubicBezTo>
                <a:cubicBezTo>
                  <a:pt x="2809989" y="1479493"/>
                  <a:pt x="2806458" y="1479493"/>
                  <a:pt x="2806458" y="1479493"/>
                </a:cubicBezTo>
                <a:cubicBezTo>
                  <a:pt x="2806458" y="1479493"/>
                  <a:pt x="2808223" y="1477728"/>
                  <a:pt x="2811755" y="1474199"/>
                </a:cubicBezTo>
                <a:cubicBezTo>
                  <a:pt x="2815283" y="1470668"/>
                  <a:pt x="2817049" y="1468903"/>
                  <a:pt x="2817049" y="1468903"/>
                </a:cubicBezTo>
                <a:close/>
                <a:moveTo>
                  <a:pt x="7593326" y="1458312"/>
                </a:moveTo>
                <a:lnTo>
                  <a:pt x="7593326" y="1468903"/>
                </a:lnTo>
                <a:lnTo>
                  <a:pt x="7603915" y="1468903"/>
                </a:lnTo>
                <a:cubicBezTo>
                  <a:pt x="7603915" y="1461843"/>
                  <a:pt x="7600386" y="1458312"/>
                  <a:pt x="7593326" y="1458312"/>
                </a:cubicBezTo>
                <a:close/>
                <a:moveTo>
                  <a:pt x="6979081" y="1458312"/>
                </a:moveTo>
                <a:cubicBezTo>
                  <a:pt x="6972020" y="1458312"/>
                  <a:pt x="6968491" y="1461843"/>
                  <a:pt x="6968491" y="1468903"/>
                </a:cubicBezTo>
                <a:cubicBezTo>
                  <a:pt x="6968491" y="1468903"/>
                  <a:pt x="6964960" y="1468903"/>
                  <a:pt x="6957900" y="1468903"/>
                </a:cubicBezTo>
                <a:cubicBezTo>
                  <a:pt x="6950840" y="1461843"/>
                  <a:pt x="6947310" y="1461843"/>
                  <a:pt x="6947310" y="1468903"/>
                </a:cubicBezTo>
                <a:cubicBezTo>
                  <a:pt x="6947310" y="1475964"/>
                  <a:pt x="6947310" y="1481258"/>
                  <a:pt x="6947310" y="1484789"/>
                </a:cubicBezTo>
                <a:cubicBezTo>
                  <a:pt x="6947310" y="1488320"/>
                  <a:pt x="6949074" y="1488320"/>
                  <a:pt x="6952604" y="1484789"/>
                </a:cubicBezTo>
                <a:cubicBezTo>
                  <a:pt x="6956135" y="1481258"/>
                  <a:pt x="6961429" y="1483024"/>
                  <a:pt x="6968491" y="1490084"/>
                </a:cubicBezTo>
                <a:lnTo>
                  <a:pt x="7000262" y="1490084"/>
                </a:lnTo>
                <a:cubicBezTo>
                  <a:pt x="7000262" y="1490084"/>
                  <a:pt x="7003792" y="1490084"/>
                  <a:pt x="7010852" y="1490084"/>
                </a:cubicBezTo>
                <a:lnTo>
                  <a:pt x="7021443" y="1490084"/>
                </a:lnTo>
                <a:cubicBezTo>
                  <a:pt x="7014381" y="1483024"/>
                  <a:pt x="7014381" y="1479493"/>
                  <a:pt x="7021443" y="1479493"/>
                </a:cubicBezTo>
                <a:lnTo>
                  <a:pt x="7010852" y="1468903"/>
                </a:lnTo>
                <a:lnTo>
                  <a:pt x="6989670" y="1468903"/>
                </a:lnTo>
                <a:cubicBezTo>
                  <a:pt x="6989670" y="1461843"/>
                  <a:pt x="6986141" y="1458312"/>
                  <a:pt x="6979081" y="1458312"/>
                </a:cubicBezTo>
                <a:close/>
                <a:moveTo>
                  <a:pt x="2986495" y="1458312"/>
                </a:moveTo>
                <a:cubicBezTo>
                  <a:pt x="2986495" y="1458312"/>
                  <a:pt x="2986495" y="1461843"/>
                  <a:pt x="2986495" y="1468903"/>
                </a:cubicBezTo>
                <a:cubicBezTo>
                  <a:pt x="2986495" y="1468903"/>
                  <a:pt x="2990026" y="1468903"/>
                  <a:pt x="2997086" y="1468903"/>
                </a:cubicBezTo>
                <a:close/>
                <a:moveTo>
                  <a:pt x="8196979" y="1453018"/>
                </a:moveTo>
                <a:cubicBezTo>
                  <a:pt x="8204038" y="1453018"/>
                  <a:pt x="8214629" y="1454783"/>
                  <a:pt x="8228750" y="1458312"/>
                </a:cubicBezTo>
                <a:lnTo>
                  <a:pt x="8218160" y="1458312"/>
                </a:lnTo>
                <a:cubicBezTo>
                  <a:pt x="8211098" y="1458312"/>
                  <a:pt x="8205802" y="1458312"/>
                  <a:pt x="8202273" y="1458312"/>
                </a:cubicBezTo>
                <a:cubicBezTo>
                  <a:pt x="8198743" y="1458312"/>
                  <a:pt x="8193449" y="1458312"/>
                  <a:pt x="8186387" y="1458312"/>
                </a:cubicBezTo>
                <a:cubicBezTo>
                  <a:pt x="8186387" y="1454783"/>
                  <a:pt x="8189917" y="1453018"/>
                  <a:pt x="8196979" y="1453018"/>
                </a:cubicBezTo>
                <a:close/>
                <a:moveTo>
                  <a:pt x="7806457" y="1451694"/>
                </a:moveTo>
                <a:cubicBezTo>
                  <a:pt x="7805574" y="1452577"/>
                  <a:pt x="7805134" y="1454783"/>
                  <a:pt x="7805134" y="1458312"/>
                </a:cubicBezTo>
                <a:cubicBezTo>
                  <a:pt x="7798072" y="1465372"/>
                  <a:pt x="7808663" y="1472434"/>
                  <a:pt x="7836904" y="1479493"/>
                </a:cubicBezTo>
                <a:cubicBezTo>
                  <a:pt x="7843965" y="1479493"/>
                  <a:pt x="7851024" y="1481258"/>
                  <a:pt x="7858085" y="1484789"/>
                </a:cubicBezTo>
                <a:cubicBezTo>
                  <a:pt x="7865146" y="1488320"/>
                  <a:pt x="7872205" y="1490084"/>
                  <a:pt x="7879267" y="1490084"/>
                </a:cubicBezTo>
                <a:cubicBezTo>
                  <a:pt x="7879267" y="1490084"/>
                  <a:pt x="7882796" y="1490084"/>
                  <a:pt x="7889856" y="1490084"/>
                </a:cubicBezTo>
                <a:lnTo>
                  <a:pt x="7900446" y="1479493"/>
                </a:lnTo>
                <a:cubicBezTo>
                  <a:pt x="7893386" y="1479493"/>
                  <a:pt x="7882796" y="1479493"/>
                  <a:pt x="7868675" y="1479493"/>
                </a:cubicBezTo>
                <a:lnTo>
                  <a:pt x="7858085" y="1468903"/>
                </a:lnTo>
                <a:lnTo>
                  <a:pt x="7836904" y="1468903"/>
                </a:lnTo>
                <a:cubicBezTo>
                  <a:pt x="7822784" y="1461843"/>
                  <a:pt x="7813957" y="1456547"/>
                  <a:pt x="7810428" y="1453018"/>
                </a:cubicBezTo>
                <a:cubicBezTo>
                  <a:pt x="7808663" y="1451253"/>
                  <a:pt x="7807340" y="1450812"/>
                  <a:pt x="7806457" y="1451694"/>
                </a:cubicBezTo>
                <a:close/>
                <a:moveTo>
                  <a:pt x="7392107" y="1447722"/>
                </a:moveTo>
                <a:cubicBezTo>
                  <a:pt x="7399168" y="1454783"/>
                  <a:pt x="7402697" y="1458312"/>
                  <a:pt x="7402697" y="1458312"/>
                </a:cubicBezTo>
                <a:lnTo>
                  <a:pt x="7402697" y="1479493"/>
                </a:lnTo>
                <a:cubicBezTo>
                  <a:pt x="7409759" y="1486554"/>
                  <a:pt x="7411522" y="1491849"/>
                  <a:pt x="7407992" y="1495379"/>
                </a:cubicBezTo>
                <a:cubicBezTo>
                  <a:pt x="7404463" y="1498910"/>
                  <a:pt x="7402697" y="1502439"/>
                  <a:pt x="7402697" y="1505970"/>
                </a:cubicBezTo>
                <a:cubicBezTo>
                  <a:pt x="7402697" y="1509499"/>
                  <a:pt x="7406226" y="1511264"/>
                  <a:pt x="7413288" y="1511264"/>
                </a:cubicBezTo>
                <a:cubicBezTo>
                  <a:pt x="7420348" y="1511264"/>
                  <a:pt x="7423878" y="1504205"/>
                  <a:pt x="7423878" y="1490084"/>
                </a:cubicBezTo>
                <a:cubicBezTo>
                  <a:pt x="7416818" y="1483024"/>
                  <a:pt x="7430938" y="1486554"/>
                  <a:pt x="7466240" y="1500674"/>
                </a:cubicBezTo>
                <a:cubicBezTo>
                  <a:pt x="7466240" y="1500674"/>
                  <a:pt x="7466240" y="1504205"/>
                  <a:pt x="7466240" y="1511264"/>
                </a:cubicBezTo>
                <a:cubicBezTo>
                  <a:pt x="7459178" y="1511264"/>
                  <a:pt x="7455649" y="1511264"/>
                  <a:pt x="7455649" y="1511264"/>
                </a:cubicBezTo>
                <a:lnTo>
                  <a:pt x="7434468" y="1511264"/>
                </a:lnTo>
                <a:cubicBezTo>
                  <a:pt x="7434468" y="1511264"/>
                  <a:pt x="7434468" y="1513030"/>
                  <a:pt x="7434468" y="1516560"/>
                </a:cubicBezTo>
                <a:cubicBezTo>
                  <a:pt x="7434468" y="1520091"/>
                  <a:pt x="7437999" y="1521855"/>
                  <a:pt x="7445059" y="1521855"/>
                </a:cubicBezTo>
                <a:cubicBezTo>
                  <a:pt x="7452120" y="1521855"/>
                  <a:pt x="7459178" y="1520091"/>
                  <a:pt x="7466240" y="1516560"/>
                </a:cubicBezTo>
                <a:cubicBezTo>
                  <a:pt x="7469770" y="1514795"/>
                  <a:pt x="7472418" y="1512589"/>
                  <a:pt x="7474183" y="1509941"/>
                </a:cubicBezTo>
                <a:lnTo>
                  <a:pt x="7475135" y="1506605"/>
                </a:lnTo>
                <a:lnTo>
                  <a:pt x="7480140" y="1509941"/>
                </a:lnTo>
                <a:cubicBezTo>
                  <a:pt x="7492054" y="1517883"/>
                  <a:pt x="7498011" y="1521855"/>
                  <a:pt x="7498011" y="1521855"/>
                </a:cubicBezTo>
                <a:lnTo>
                  <a:pt x="7481067" y="1530328"/>
                </a:lnTo>
                <a:lnTo>
                  <a:pt x="7487420" y="1543036"/>
                </a:lnTo>
                <a:cubicBezTo>
                  <a:pt x="7494482" y="1543036"/>
                  <a:pt x="7503307" y="1539506"/>
                  <a:pt x="7513896" y="1532445"/>
                </a:cubicBezTo>
                <a:cubicBezTo>
                  <a:pt x="7524486" y="1525386"/>
                  <a:pt x="7529782" y="1521855"/>
                  <a:pt x="7529782" y="1521855"/>
                </a:cubicBezTo>
                <a:lnTo>
                  <a:pt x="7561553" y="1521855"/>
                </a:lnTo>
                <a:cubicBezTo>
                  <a:pt x="7568615" y="1507735"/>
                  <a:pt x="7565082" y="1504205"/>
                  <a:pt x="7550963" y="1511264"/>
                </a:cubicBezTo>
                <a:lnTo>
                  <a:pt x="7529782" y="1511264"/>
                </a:lnTo>
                <a:lnTo>
                  <a:pt x="7529782" y="1500674"/>
                </a:lnTo>
                <a:cubicBezTo>
                  <a:pt x="7522722" y="1500674"/>
                  <a:pt x="7517426" y="1498910"/>
                  <a:pt x="7513896" y="1495379"/>
                </a:cubicBezTo>
                <a:cubicBezTo>
                  <a:pt x="7510367" y="1491849"/>
                  <a:pt x="7505072" y="1490084"/>
                  <a:pt x="7498011" y="1490084"/>
                </a:cubicBezTo>
                <a:lnTo>
                  <a:pt x="7413288" y="1479493"/>
                </a:lnTo>
                <a:cubicBezTo>
                  <a:pt x="7413288" y="1479493"/>
                  <a:pt x="7413288" y="1475964"/>
                  <a:pt x="7413288" y="1468903"/>
                </a:cubicBezTo>
                <a:cubicBezTo>
                  <a:pt x="7413288" y="1461843"/>
                  <a:pt x="7415053" y="1458312"/>
                  <a:pt x="7418582" y="1458312"/>
                </a:cubicBezTo>
                <a:cubicBezTo>
                  <a:pt x="7422112" y="1458312"/>
                  <a:pt x="7420348" y="1454783"/>
                  <a:pt x="7413288" y="1447722"/>
                </a:cubicBezTo>
                <a:close/>
                <a:moveTo>
                  <a:pt x="7376222" y="1447722"/>
                </a:moveTo>
                <a:cubicBezTo>
                  <a:pt x="7372692" y="1447722"/>
                  <a:pt x="7363866" y="1451253"/>
                  <a:pt x="7349745" y="1458312"/>
                </a:cubicBezTo>
                <a:lnTo>
                  <a:pt x="7360336" y="1468903"/>
                </a:lnTo>
                <a:cubicBezTo>
                  <a:pt x="7367396" y="1468903"/>
                  <a:pt x="7374456" y="1472434"/>
                  <a:pt x="7381516" y="1479493"/>
                </a:cubicBezTo>
                <a:lnTo>
                  <a:pt x="7392107" y="1479493"/>
                </a:lnTo>
                <a:cubicBezTo>
                  <a:pt x="7385047" y="1472434"/>
                  <a:pt x="7381516" y="1465372"/>
                  <a:pt x="7381516" y="1458312"/>
                </a:cubicBezTo>
                <a:cubicBezTo>
                  <a:pt x="7381516" y="1451253"/>
                  <a:pt x="7379751" y="1447722"/>
                  <a:pt x="7376222" y="1447722"/>
                </a:cubicBezTo>
                <a:close/>
                <a:moveTo>
                  <a:pt x="2806458" y="1447722"/>
                </a:moveTo>
                <a:lnTo>
                  <a:pt x="2817049" y="1458312"/>
                </a:lnTo>
                <a:cubicBezTo>
                  <a:pt x="2809989" y="1458312"/>
                  <a:pt x="2806458" y="1458312"/>
                  <a:pt x="2806458" y="1458312"/>
                </a:cubicBezTo>
                <a:lnTo>
                  <a:pt x="2795868" y="1458312"/>
                </a:lnTo>
                <a:close/>
                <a:moveTo>
                  <a:pt x="2639660" y="1441103"/>
                </a:moveTo>
                <a:cubicBezTo>
                  <a:pt x="2637895" y="1441985"/>
                  <a:pt x="2637012" y="1444193"/>
                  <a:pt x="2637012" y="1447722"/>
                </a:cubicBezTo>
                <a:cubicBezTo>
                  <a:pt x="2629952" y="1454783"/>
                  <a:pt x="2629952" y="1458312"/>
                  <a:pt x="2637012" y="1458312"/>
                </a:cubicBezTo>
                <a:lnTo>
                  <a:pt x="2658193" y="1458312"/>
                </a:lnTo>
                <a:cubicBezTo>
                  <a:pt x="2658193" y="1451253"/>
                  <a:pt x="2654663" y="1445957"/>
                  <a:pt x="2647602" y="1442427"/>
                </a:cubicBezTo>
                <a:cubicBezTo>
                  <a:pt x="2644073" y="1440662"/>
                  <a:pt x="2641424" y="1440221"/>
                  <a:pt x="2639660" y="1441103"/>
                </a:cubicBezTo>
                <a:close/>
                <a:moveTo>
                  <a:pt x="8482920" y="1437132"/>
                </a:moveTo>
                <a:cubicBezTo>
                  <a:pt x="8489980" y="1437132"/>
                  <a:pt x="8497039" y="1437132"/>
                  <a:pt x="8504100" y="1437132"/>
                </a:cubicBezTo>
                <a:lnTo>
                  <a:pt x="8493510" y="1447722"/>
                </a:lnTo>
                <a:close/>
                <a:moveTo>
                  <a:pt x="7757476" y="1437132"/>
                </a:moveTo>
                <a:cubicBezTo>
                  <a:pt x="7753946" y="1437132"/>
                  <a:pt x="7752182" y="1440662"/>
                  <a:pt x="7752182" y="1447722"/>
                </a:cubicBezTo>
                <a:lnTo>
                  <a:pt x="7762772" y="1447722"/>
                </a:lnTo>
                <a:cubicBezTo>
                  <a:pt x="7762772" y="1440662"/>
                  <a:pt x="7761005" y="1437132"/>
                  <a:pt x="7757476" y="1437132"/>
                </a:cubicBezTo>
                <a:close/>
                <a:moveTo>
                  <a:pt x="1990997" y="1437132"/>
                </a:moveTo>
                <a:lnTo>
                  <a:pt x="2001587" y="1437132"/>
                </a:lnTo>
                <a:lnTo>
                  <a:pt x="2054540" y="1458312"/>
                </a:lnTo>
                <a:cubicBezTo>
                  <a:pt x="2047480" y="1458312"/>
                  <a:pt x="2045714" y="1461843"/>
                  <a:pt x="2049245" y="1468903"/>
                </a:cubicBezTo>
                <a:cubicBezTo>
                  <a:pt x="2052774" y="1475964"/>
                  <a:pt x="2058070" y="1479493"/>
                  <a:pt x="2065130" y="1479493"/>
                </a:cubicBezTo>
                <a:cubicBezTo>
                  <a:pt x="2065130" y="1479493"/>
                  <a:pt x="2066895" y="1481258"/>
                  <a:pt x="2070426" y="1484789"/>
                </a:cubicBezTo>
                <a:cubicBezTo>
                  <a:pt x="2073955" y="1488320"/>
                  <a:pt x="2082781" y="1490084"/>
                  <a:pt x="2096901" y="1490084"/>
                </a:cubicBezTo>
                <a:lnTo>
                  <a:pt x="2171034" y="1511264"/>
                </a:lnTo>
                <a:lnTo>
                  <a:pt x="2192215" y="1532445"/>
                </a:lnTo>
                <a:cubicBezTo>
                  <a:pt x="2185155" y="1532445"/>
                  <a:pt x="2181625" y="1532445"/>
                  <a:pt x="2181625" y="1532445"/>
                </a:cubicBezTo>
                <a:cubicBezTo>
                  <a:pt x="2181625" y="1532445"/>
                  <a:pt x="2176330" y="1532445"/>
                  <a:pt x="2165738" y="1532445"/>
                </a:cubicBezTo>
                <a:cubicBezTo>
                  <a:pt x="2155149" y="1532445"/>
                  <a:pt x="2148089" y="1528916"/>
                  <a:pt x="2144559" y="1521855"/>
                </a:cubicBezTo>
                <a:cubicBezTo>
                  <a:pt x="2141028" y="1514795"/>
                  <a:pt x="2139263" y="1511264"/>
                  <a:pt x="2139263" y="1511264"/>
                </a:cubicBezTo>
                <a:cubicBezTo>
                  <a:pt x="2132203" y="1511264"/>
                  <a:pt x="2126907" y="1511264"/>
                  <a:pt x="2123378" y="1511264"/>
                </a:cubicBezTo>
                <a:cubicBezTo>
                  <a:pt x="2119847" y="1511264"/>
                  <a:pt x="2114552" y="1511264"/>
                  <a:pt x="2107491" y="1511264"/>
                </a:cubicBezTo>
                <a:cubicBezTo>
                  <a:pt x="2093371" y="1504205"/>
                  <a:pt x="2086311" y="1500674"/>
                  <a:pt x="2086311" y="1500674"/>
                </a:cubicBezTo>
                <a:cubicBezTo>
                  <a:pt x="2079251" y="1500674"/>
                  <a:pt x="2075721" y="1500674"/>
                  <a:pt x="2075721" y="1500674"/>
                </a:cubicBezTo>
                <a:cubicBezTo>
                  <a:pt x="2075721" y="1493614"/>
                  <a:pt x="2068661" y="1490084"/>
                  <a:pt x="2054540" y="1490084"/>
                </a:cubicBezTo>
                <a:cubicBezTo>
                  <a:pt x="2040419" y="1490084"/>
                  <a:pt x="2029828" y="1486554"/>
                  <a:pt x="2022769" y="1479493"/>
                </a:cubicBezTo>
                <a:lnTo>
                  <a:pt x="2001587" y="1468903"/>
                </a:lnTo>
                <a:cubicBezTo>
                  <a:pt x="1994528" y="1468903"/>
                  <a:pt x="1990997" y="1467139"/>
                  <a:pt x="1990997" y="1463608"/>
                </a:cubicBezTo>
                <a:cubicBezTo>
                  <a:pt x="1990997" y="1460077"/>
                  <a:pt x="1983936" y="1458312"/>
                  <a:pt x="1969816" y="1458312"/>
                </a:cubicBezTo>
                <a:cubicBezTo>
                  <a:pt x="1955696" y="1458312"/>
                  <a:pt x="1948635" y="1454783"/>
                  <a:pt x="1948635" y="1447722"/>
                </a:cubicBezTo>
                <a:cubicBezTo>
                  <a:pt x="1948635" y="1447722"/>
                  <a:pt x="1952166" y="1447722"/>
                  <a:pt x="1959226" y="1447722"/>
                </a:cubicBezTo>
                <a:cubicBezTo>
                  <a:pt x="1980407" y="1447722"/>
                  <a:pt x="1990997" y="1444191"/>
                  <a:pt x="1990997" y="1437132"/>
                </a:cubicBezTo>
                <a:close/>
                <a:moveTo>
                  <a:pt x="7323270" y="1431837"/>
                </a:moveTo>
                <a:cubicBezTo>
                  <a:pt x="7319740" y="1431838"/>
                  <a:pt x="7317974" y="1433603"/>
                  <a:pt x="7317974" y="1437132"/>
                </a:cubicBezTo>
                <a:cubicBezTo>
                  <a:pt x="7317974" y="1444191"/>
                  <a:pt x="7316208" y="1449487"/>
                  <a:pt x="7312678" y="1453018"/>
                </a:cubicBezTo>
                <a:cubicBezTo>
                  <a:pt x="7309149" y="1456547"/>
                  <a:pt x="7307384" y="1458312"/>
                  <a:pt x="7307384" y="1458312"/>
                </a:cubicBezTo>
                <a:lnTo>
                  <a:pt x="7349745" y="1479493"/>
                </a:lnTo>
                <a:lnTo>
                  <a:pt x="7339155" y="1468903"/>
                </a:lnTo>
                <a:cubicBezTo>
                  <a:pt x="7332094" y="1468903"/>
                  <a:pt x="7328564" y="1467139"/>
                  <a:pt x="7328564" y="1463608"/>
                </a:cubicBezTo>
                <a:cubicBezTo>
                  <a:pt x="7328564" y="1460077"/>
                  <a:pt x="7328564" y="1458312"/>
                  <a:pt x="7328564" y="1458312"/>
                </a:cubicBezTo>
                <a:lnTo>
                  <a:pt x="7339155" y="1447722"/>
                </a:lnTo>
                <a:cubicBezTo>
                  <a:pt x="7346216" y="1447722"/>
                  <a:pt x="7349745" y="1445957"/>
                  <a:pt x="7349745" y="1442427"/>
                </a:cubicBezTo>
                <a:cubicBezTo>
                  <a:pt x="7349745" y="1438897"/>
                  <a:pt x="7346216" y="1437132"/>
                  <a:pt x="7339155" y="1437132"/>
                </a:cubicBezTo>
                <a:cubicBezTo>
                  <a:pt x="7332094" y="1433603"/>
                  <a:pt x="7326799" y="1431838"/>
                  <a:pt x="7323270" y="1431837"/>
                </a:cubicBezTo>
                <a:close/>
                <a:moveTo>
                  <a:pt x="8811222" y="1426541"/>
                </a:moveTo>
                <a:cubicBezTo>
                  <a:pt x="8818282" y="1426541"/>
                  <a:pt x="8821812" y="1426541"/>
                  <a:pt x="8821812" y="1426541"/>
                </a:cubicBezTo>
                <a:cubicBezTo>
                  <a:pt x="8821812" y="1426541"/>
                  <a:pt x="8820047" y="1428306"/>
                  <a:pt x="8816517" y="1431837"/>
                </a:cubicBezTo>
                <a:cubicBezTo>
                  <a:pt x="8812988" y="1435368"/>
                  <a:pt x="8811222" y="1437132"/>
                  <a:pt x="8811222" y="1437132"/>
                </a:cubicBezTo>
                <a:cubicBezTo>
                  <a:pt x="8804162" y="1430072"/>
                  <a:pt x="8804162" y="1426541"/>
                  <a:pt x="8811222" y="1426541"/>
                </a:cubicBezTo>
                <a:close/>
                <a:moveTo>
                  <a:pt x="8334654" y="1426541"/>
                </a:moveTo>
                <a:cubicBezTo>
                  <a:pt x="8327593" y="1433602"/>
                  <a:pt x="8327593" y="1437132"/>
                  <a:pt x="8334654" y="1437132"/>
                </a:cubicBezTo>
                <a:lnTo>
                  <a:pt x="8345244" y="1426541"/>
                </a:lnTo>
                <a:cubicBezTo>
                  <a:pt x="8345244" y="1426541"/>
                  <a:pt x="8341714" y="1426541"/>
                  <a:pt x="8334654" y="1426541"/>
                </a:cubicBezTo>
                <a:close/>
                <a:moveTo>
                  <a:pt x="7974579" y="1426541"/>
                </a:moveTo>
                <a:cubicBezTo>
                  <a:pt x="7974579" y="1433602"/>
                  <a:pt x="7974579" y="1437132"/>
                  <a:pt x="7974579" y="1437132"/>
                </a:cubicBezTo>
                <a:lnTo>
                  <a:pt x="7963990" y="1437132"/>
                </a:lnTo>
                <a:cubicBezTo>
                  <a:pt x="7963990" y="1430072"/>
                  <a:pt x="7967519" y="1426541"/>
                  <a:pt x="7974579" y="1426541"/>
                </a:cubicBezTo>
                <a:close/>
                <a:moveTo>
                  <a:pt x="6883766" y="1426541"/>
                </a:moveTo>
                <a:cubicBezTo>
                  <a:pt x="6883766" y="1426541"/>
                  <a:pt x="6880237" y="1430072"/>
                  <a:pt x="6873177" y="1437132"/>
                </a:cubicBezTo>
                <a:cubicBezTo>
                  <a:pt x="6880237" y="1437132"/>
                  <a:pt x="6883766" y="1437132"/>
                  <a:pt x="6883766" y="1437132"/>
                </a:cubicBezTo>
                <a:close/>
                <a:moveTo>
                  <a:pt x="6756682" y="1426541"/>
                </a:moveTo>
                <a:cubicBezTo>
                  <a:pt x="6749621" y="1426541"/>
                  <a:pt x="6746092" y="1430072"/>
                  <a:pt x="6746092" y="1437132"/>
                </a:cubicBezTo>
                <a:cubicBezTo>
                  <a:pt x="6753152" y="1437132"/>
                  <a:pt x="6756682" y="1437132"/>
                  <a:pt x="6756682" y="1437132"/>
                </a:cubicBezTo>
                <a:cubicBezTo>
                  <a:pt x="6756682" y="1430072"/>
                  <a:pt x="6756682" y="1426541"/>
                  <a:pt x="6756682" y="1426541"/>
                </a:cubicBezTo>
                <a:close/>
                <a:moveTo>
                  <a:pt x="2732326" y="1426541"/>
                </a:moveTo>
                <a:cubicBezTo>
                  <a:pt x="2739385" y="1426541"/>
                  <a:pt x="2742916" y="1428306"/>
                  <a:pt x="2742916" y="1431837"/>
                </a:cubicBezTo>
                <a:cubicBezTo>
                  <a:pt x="2742916" y="1435368"/>
                  <a:pt x="2739385" y="1437132"/>
                  <a:pt x="2732326" y="1437132"/>
                </a:cubicBezTo>
                <a:close/>
                <a:moveTo>
                  <a:pt x="2033359" y="1426541"/>
                </a:moveTo>
                <a:lnTo>
                  <a:pt x="2043949" y="1426541"/>
                </a:lnTo>
                <a:lnTo>
                  <a:pt x="2043949" y="1437132"/>
                </a:lnTo>
                <a:close/>
                <a:moveTo>
                  <a:pt x="7243841" y="1415951"/>
                </a:moveTo>
                <a:lnTo>
                  <a:pt x="7243841" y="1426541"/>
                </a:lnTo>
                <a:lnTo>
                  <a:pt x="7254432" y="1415951"/>
                </a:lnTo>
                <a:cubicBezTo>
                  <a:pt x="7247370" y="1415951"/>
                  <a:pt x="7243841" y="1415951"/>
                  <a:pt x="7243841" y="1415951"/>
                </a:cubicBezTo>
                <a:close/>
                <a:moveTo>
                  <a:pt x="6788454" y="1415951"/>
                </a:moveTo>
                <a:cubicBezTo>
                  <a:pt x="6767272" y="1430072"/>
                  <a:pt x="6767272" y="1437132"/>
                  <a:pt x="6788454" y="1437132"/>
                </a:cubicBezTo>
                <a:cubicBezTo>
                  <a:pt x="6795514" y="1437132"/>
                  <a:pt x="6800810" y="1438897"/>
                  <a:pt x="6804340" y="1442427"/>
                </a:cubicBezTo>
                <a:cubicBezTo>
                  <a:pt x="6807868" y="1445957"/>
                  <a:pt x="6809634" y="1447722"/>
                  <a:pt x="6809634" y="1447722"/>
                </a:cubicBezTo>
                <a:cubicBezTo>
                  <a:pt x="6816696" y="1447722"/>
                  <a:pt x="6820224" y="1447722"/>
                  <a:pt x="6820224" y="1447722"/>
                </a:cubicBezTo>
                <a:lnTo>
                  <a:pt x="6830814" y="1458312"/>
                </a:lnTo>
                <a:cubicBezTo>
                  <a:pt x="6837876" y="1458312"/>
                  <a:pt x="6841406" y="1454783"/>
                  <a:pt x="6841406" y="1447722"/>
                </a:cubicBezTo>
                <a:cubicBezTo>
                  <a:pt x="6841406" y="1440662"/>
                  <a:pt x="6841406" y="1435368"/>
                  <a:pt x="6841406" y="1431837"/>
                </a:cubicBezTo>
                <a:cubicBezTo>
                  <a:pt x="6841406" y="1428306"/>
                  <a:pt x="6837876" y="1426541"/>
                  <a:pt x="6830814" y="1426541"/>
                </a:cubicBezTo>
                <a:cubicBezTo>
                  <a:pt x="6830814" y="1426541"/>
                  <a:pt x="6825520" y="1424776"/>
                  <a:pt x="6814929" y="1421247"/>
                </a:cubicBezTo>
                <a:cubicBezTo>
                  <a:pt x="6804340" y="1417716"/>
                  <a:pt x="6795514" y="1415951"/>
                  <a:pt x="6788454" y="1415951"/>
                </a:cubicBezTo>
                <a:close/>
                <a:moveTo>
                  <a:pt x="7645375" y="1408740"/>
                </a:moveTo>
                <a:lnTo>
                  <a:pt x="7664148" y="1415290"/>
                </a:lnTo>
                <a:cubicBezTo>
                  <a:pt x="7689300" y="1424557"/>
                  <a:pt x="7704524" y="1431838"/>
                  <a:pt x="7709820" y="1437132"/>
                </a:cubicBezTo>
                <a:lnTo>
                  <a:pt x="7731000" y="1437132"/>
                </a:lnTo>
                <a:cubicBezTo>
                  <a:pt x="7731000" y="1430072"/>
                  <a:pt x="7725704" y="1424776"/>
                  <a:pt x="7715115" y="1421247"/>
                </a:cubicBezTo>
                <a:cubicBezTo>
                  <a:pt x="7704524" y="1417716"/>
                  <a:pt x="7695700" y="1415951"/>
                  <a:pt x="7688638" y="1415951"/>
                </a:cubicBezTo>
                <a:close/>
                <a:moveTo>
                  <a:pt x="7963990" y="1405360"/>
                </a:moveTo>
                <a:cubicBezTo>
                  <a:pt x="7963990" y="1412420"/>
                  <a:pt x="7963990" y="1415951"/>
                  <a:pt x="7963990" y="1415951"/>
                </a:cubicBezTo>
                <a:lnTo>
                  <a:pt x="7974579" y="1415951"/>
                </a:lnTo>
                <a:cubicBezTo>
                  <a:pt x="7974579" y="1408891"/>
                  <a:pt x="7971050" y="1405360"/>
                  <a:pt x="7963990" y="1405360"/>
                </a:cubicBezTo>
                <a:close/>
                <a:moveTo>
                  <a:pt x="3590148" y="1405360"/>
                </a:moveTo>
                <a:cubicBezTo>
                  <a:pt x="3590148" y="1412420"/>
                  <a:pt x="3593680" y="1415951"/>
                  <a:pt x="3600740" y="1415951"/>
                </a:cubicBezTo>
                <a:cubicBezTo>
                  <a:pt x="3607799" y="1415951"/>
                  <a:pt x="3611330" y="1412420"/>
                  <a:pt x="3611330" y="1405360"/>
                </a:cubicBezTo>
                <a:cubicBezTo>
                  <a:pt x="3611330" y="1405360"/>
                  <a:pt x="3607799" y="1405360"/>
                  <a:pt x="3600740" y="1405360"/>
                </a:cubicBezTo>
                <a:cubicBezTo>
                  <a:pt x="3593680" y="1405360"/>
                  <a:pt x="3590148" y="1405360"/>
                  <a:pt x="3590148" y="1405360"/>
                </a:cubicBezTo>
                <a:close/>
                <a:moveTo>
                  <a:pt x="3092399" y="1405360"/>
                </a:moveTo>
                <a:cubicBezTo>
                  <a:pt x="3092399" y="1412420"/>
                  <a:pt x="3095930" y="1415951"/>
                  <a:pt x="3102990" y="1415951"/>
                </a:cubicBezTo>
                <a:lnTo>
                  <a:pt x="3102990" y="1405360"/>
                </a:lnTo>
                <a:close/>
                <a:moveTo>
                  <a:pt x="8758270" y="1394770"/>
                </a:moveTo>
                <a:cubicBezTo>
                  <a:pt x="8758270" y="1394770"/>
                  <a:pt x="8760035" y="1396535"/>
                  <a:pt x="8763564" y="1400066"/>
                </a:cubicBezTo>
                <a:cubicBezTo>
                  <a:pt x="8767095" y="1403595"/>
                  <a:pt x="8765332" y="1408891"/>
                  <a:pt x="8758270" y="1415951"/>
                </a:cubicBezTo>
                <a:cubicBezTo>
                  <a:pt x="8751208" y="1415951"/>
                  <a:pt x="8747679" y="1412420"/>
                  <a:pt x="8747679" y="1405360"/>
                </a:cubicBezTo>
                <a:cubicBezTo>
                  <a:pt x="8740620" y="1398301"/>
                  <a:pt x="8744149" y="1394770"/>
                  <a:pt x="8758270" y="1394770"/>
                </a:cubicBezTo>
                <a:close/>
                <a:moveTo>
                  <a:pt x="8387606" y="1394770"/>
                </a:moveTo>
                <a:cubicBezTo>
                  <a:pt x="8387606" y="1394770"/>
                  <a:pt x="8387606" y="1398301"/>
                  <a:pt x="8387606" y="1405360"/>
                </a:cubicBezTo>
                <a:cubicBezTo>
                  <a:pt x="8387606" y="1405360"/>
                  <a:pt x="8384076" y="1405360"/>
                  <a:pt x="8377016" y="1405360"/>
                </a:cubicBezTo>
                <a:close/>
                <a:moveTo>
                  <a:pt x="7137937" y="1394770"/>
                </a:moveTo>
                <a:lnTo>
                  <a:pt x="7137937" y="1405360"/>
                </a:lnTo>
                <a:lnTo>
                  <a:pt x="7148526" y="1405360"/>
                </a:lnTo>
                <a:cubicBezTo>
                  <a:pt x="7141466" y="1398301"/>
                  <a:pt x="7137937" y="1394770"/>
                  <a:pt x="7137937" y="1394770"/>
                </a:cubicBezTo>
                <a:close/>
                <a:moveTo>
                  <a:pt x="6836110" y="1394770"/>
                </a:moveTo>
                <a:cubicBezTo>
                  <a:pt x="6832580" y="1394770"/>
                  <a:pt x="6830814" y="1396535"/>
                  <a:pt x="6830814" y="1400066"/>
                </a:cubicBezTo>
                <a:cubicBezTo>
                  <a:pt x="6830814" y="1403595"/>
                  <a:pt x="6834344" y="1405360"/>
                  <a:pt x="6841406" y="1405360"/>
                </a:cubicBezTo>
                <a:cubicBezTo>
                  <a:pt x="6841406" y="1398301"/>
                  <a:pt x="6839640" y="1394770"/>
                  <a:pt x="6836110" y="1394770"/>
                </a:cubicBezTo>
                <a:close/>
                <a:moveTo>
                  <a:pt x="6640188" y="1394770"/>
                </a:moveTo>
                <a:cubicBezTo>
                  <a:pt x="6633127" y="1394770"/>
                  <a:pt x="6629598" y="1398301"/>
                  <a:pt x="6629598" y="1405360"/>
                </a:cubicBezTo>
                <a:lnTo>
                  <a:pt x="6640188" y="1405360"/>
                </a:lnTo>
                <a:close/>
                <a:moveTo>
                  <a:pt x="6767272" y="1384180"/>
                </a:moveTo>
                <a:lnTo>
                  <a:pt x="6767272" y="1394770"/>
                </a:lnTo>
                <a:cubicBezTo>
                  <a:pt x="6774333" y="1394770"/>
                  <a:pt x="6777862" y="1394770"/>
                  <a:pt x="6777862" y="1394770"/>
                </a:cubicBezTo>
                <a:cubicBezTo>
                  <a:pt x="6777862" y="1394770"/>
                  <a:pt x="6777862" y="1391239"/>
                  <a:pt x="6777862" y="1384180"/>
                </a:cubicBezTo>
                <a:cubicBezTo>
                  <a:pt x="6770802" y="1384180"/>
                  <a:pt x="6767272" y="1384180"/>
                  <a:pt x="6767272" y="1384180"/>
                </a:cubicBezTo>
                <a:close/>
                <a:moveTo>
                  <a:pt x="3516016" y="1384180"/>
                </a:moveTo>
                <a:cubicBezTo>
                  <a:pt x="3516016" y="1391239"/>
                  <a:pt x="3517780" y="1394770"/>
                  <a:pt x="3521311" y="1394770"/>
                </a:cubicBezTo>
                <a:cubicBezTo>
                  <a:pt x="3524842" y="1394770"/>
                  <a:pt x="3526607" y="1394770"/>
                  <a:pt x="3526607" y="1394770"/>
                </a:cubicBezTo>
                <a:cubicBezTo>
                  <a:pt x="3526607" y="1394770"/>
                  <a:pt x="3526607" y="1391239"/>
                  <a:pt x="3526607" y="1384180"/>
                </a:cubicBezTo>
                <a:cubicBezTo>
                  <a:pt x="3519546" y="1384180"/>
                  <a:pt x="3516016" y="1384180"/>
                  <a:pt x="3516016" y="1384180"/>
                </a:cubicBezTo>
                <a:close/>
                <a:moveTo>
                  <a:pt x="2562879" y="1384180"/>
                </a:moveTo>
                <a:lnTo>
                  <a:pt x="2584060" y="1384180"/>
                </a:lnTo>
                <a:cubicBezTo>
                  <a:pt x="2598181" y="1384180"/>
                  <a:pt x="2608771" y="1385945"/>
                  <a:pt x="2615831" y="1389475"/>
                </a:cubicBezTo>
                <a:cubicBezTo>
                  <a:pt x="2622892" y="1393005"/>
                  <a:pt x="2629952" y="1394770"/>
                  <a:pt x="2637012" y="1394770"/>
                </a:cubicBezTo>
                <a:cubicBezTo>
                  <a:pt x="2644072" y="1394770"/>
                  <a:pt x="2654663" y="1398301"/>
                  <a:pt x="2668783" y="1405360"/>
                </a:cubicBezTo>
                <a:cubicBezTo>
                  <a:pt x="2668783" y="1405360"/>
                  <a:pt x="2672313" y="1407125"/>
                  <a:pt x="2679374" y="1410656"/>
                </a:cubicBezTo>
                <a:cubicBezTo>
                  <a:pt x="2686433" y="1414187"/>
                  <a:pt x="2691729" y="1415951"/>
                  <a:pt x="2695259" y="1415951"/>
                </a:cubicBezTo>
                <a:cubicBezTo>
                  <a:pt x="2698790" y="1415951"/>
                  <a:pt x="2702319" y="1415951"/>
                  <a:pt x="2705851" y="1415951"/>
                </a:cubicBezTo>
                <a:cubicBezTo>
                  <a:pt x="2709379" y="1415951"/>
                  <a:pt x="2711145" y="1419481"/>
                  <a:pt x="2711145" y="1426541"/>
                </a:cubicBezTo>
                <a:lnTo>
                  <a:pt x="2700554" y="1426541"/>
                </a:lnTo>
                <a:cubicBezTo>
                  <a:pt x="2700554" y="1426541"/>
                  <a:pt x="2697023" y="1424776"/>
                  <a:pt x="2689964" y="1421247"/>
                </a:cubicBezTo>
                <a:cubicBezTo>
                  <a:pt x="2682904" y="1417716"/>
                  <a:pt x="2672313" y="1415951"/>
                  <a:pt x="2658193" y="1415951"/>
                </a:cubicBezTo>
                <a:cubicBezTo>
                  <a:pt x="2637012" y="1408891"/>
                  <a:pt x="2617596" y="1403595"/>
                  <a:pt x="2599947" y="1400066"/>
                </a:cubicBezTo>
                <a:cubicBezTo>
                  <a:pt x="2582296" y="1396535"/>
                  <a:pt x="2569938" y="1391239"/>
                  <a:pt x="2562879" y="1384180"/>
                </a:cubicBezTo>
                <a:close/>
                <a:moveTo>
                  <a:pt x="1837435" y="1384180"/>
                </a:moveTo>
                <a:cubicBezTo>
                  <a:pt x="1840966" y="1384180"/>
                  <a:pt x="1844498" y="1385945"/>
                  <a:pt x="1848026" y="1389475"/>
                </a:cubicBezTo>
                <a:cubicBezTo>
                  <a:pt x="1851558" y="1393005"/>
                  <a:pt x="1856852" y="1394770"/>
                  <a:pt x="1863912" y="1394770"/>
                </a:cubicBezTo>
                <a:lnTo>
                  <a:pt x="1885093" y="1394770"/>
                </a:lnTo>
                <a:lnTo>
                  <a:pt x="1895684" y="1405360"/>
                </a:lnTo>
                <a:cubicBezTo>
                  <a:pt x="1888623" y="1405360"/>
                  <a:pt x="1885093" y="1408891"/>
                  <a:pt x="1885093" y="1415951"/>
                </a:cubicBezTo>
                <a:lnTo>
                  <a:pt x="1874503" y="1415951"/>
                </a:lnTo>
                <a:cubicBezTo>
                  <a:pt x="1867443" y="1415951"/>
                  <a:pt x="1860382" y="1412420"/>
                  <a:pt x="1853322" y="1405360"/>
                </a:cubicBezTo>
                <a:cubicBezTo>
                  <a:pt x="1839201" y="1398301"/>
                  <a:pt x="1832141" y="1393005"/>
                  <a:pt x="1832141" y="1389475"/>
                </a:cubicBezTo>
                <a:cubicBezTo>
                  <a:pt x="1832141" y="1385945"/>
                  <a:pt x="1833905" y="1384180"/>
                  <a:pt x="1837435" y="1384180"/>
                </a:cubicBezTo>
                <a:close/>
                <a:moveTo>
                  <a:pt x="8284349" y="1378885"/>
                </a:moveTo>
                <a:cubicBezTo>
                  <a:pt x="8286113" y="1378885"/>
                  <a:pt x="8288762" y="1380651"/>
                  <a:pt x="8292291" y="1384180"/>
                </a:cubicBezTo>
                <a:lnTo>
                  <a:pt x="8281702" y="1384180"/>
                </a:lnTo>
                <a:cubicBezTo>
                  <a:pt x="8281702" y="1380651"/>
                  <a:pt x="8282584" y="1378885"/>
                  <a:pt x="8284349" y="1378885"/>
                </a:cubicBezTo>
                <a:close/>
                <a:moveTo>
                  <a:pt x="8715908" y="1373589"/>
                </a:moveTo>
                <a:cubicBezTo>
                  <a:pt x="8722969" y="1373589"/>
                  <a:pt x="8726499" y="1377120"/>
                  <a:pt x="8726499" y="1384180"/>
                </a:cubicBezTo>
                <a:cubicBezTo>
                  <a:pt x="8726499" y="1391239"/>
                  <a:pt x="8722969" y="1394770"/>
                  <a:pt x="8715908" y="1394770"/>
                </a:cubicBezTo>
                <a:cubicBezTo>
                  <a:pt x="8708847" y="1394770"/>
                  <a:pt x="8703552" y="1394770"/>
                  <a:pt x="8700022" y="1394770"/>
                </a:cubicBezTo>
                <a:cubicBezTo>
                  <a:pt x="8696493" y="1394770"/>
                  <a:pt x="8694728" y="1394770"/>
                  <a:pt x="8694728" y="1394770"/>
                </a:cubicBezTo>
                <a:cubicBezTo>
                  <a:pt x="8694728" y="1380649"/>
                  <a:pt x="8701788" y="1373589"/>
                  <a:pt x="8715908" y="1373589"/>
                </a:cubicBezTo>
                <a:close/>
                <a:moveTo>
                  <a:pt x="7921627" y="1373589"/>
                </a:moveTo>
                <a:lnTo>
                  <a:pt x="7911038" y="1384180"/>
                </a:lnTo>
                <a:cubicBezTo>
                  <a:pt x="7918098" y="1384180"/>
                  <a:pt x="7921627" y="1384180"/>
                  <a:pt x="7921627" y="1384180"/>
                </a:cubicBezTo>
                <a:close/>
                <a:moveTo>
                  <a:pt x="6640188" y="1373589"/>
                </a:moveTo>
                <a:lnTo>
                  <a:pt x="6661368" y="1384180"/>
                </a:lnTo>
                <a:cubicBezTo>
                  <a:pt x="6675488" y="1391239"/>
                  <a:pt x="6682550" y="1394770"/>
                  <a:pt x="6682550" y="1394770"/>
                </a:cubicBezTo>
                <a:cubicBezTo>
                  <a:pt x="6689610" y="1394770"/>
                  <a:pt x="6693140" y="1394770"/>
                  <a:pt x="6693140" y="1394770"/>
                </a:cubicBezTo>
                <a:cubicBezTo>
                  <a:pt x="6693140" y="1401831"/>
                  <a:pt x="6691374" y="1405360"/>
                  <a:pt x="6687844" y="1405360"/>
                </a:cubicBezTo>
                <a:cubicBezTo>
                  <a:pt x="6698435" y="1405360"/>
                  <a:pt x="6705496" y="1407125"/>
                  <a:pt x="6709025" y="1410656"/>
                </a:cubicBezTo>
                <a:cubicBezTo>
                  <a:pt x="6712554" y="1414187"/>
                  <a:pt x="6717850" y="1415951"/>
                  <a:pt x="6724910" y="1415951"/>
                </a:cubicBezTo>
                <a:cubicBezTo>
                  <a:pt x="6724910" y="1415951"/>
                  <a:pt x="6726676" y="1415951"/>
                  <a:pt x="6730206" y="1415951"/>
                </a:cubicBezTo>
                <a:cubicBezTo>
                  <a:pt x="6733736" y="1415951"/>
                  <a:pt x="6739032" y="1415951"/>
                  <a:pt x="6746092" y="1415951"/>
                </a:cubicBezTo>
                <a:lnTo>
                  <a:pt x="6756682" y="1405360"/>
                </a:lnTo>
                <a:lnTo>
                  <a:pt x="6735502" y="1394770"/>
                </a:lnTo>
                <a:cubicBezTo>
                  <a:pt x="6728440" y="1394770"/>
                  <a:pt x="6717850" y="1393005"/>
                  <a:pt x="6703730" y="1389475"/>
                </a:cubicBezTo>
                <a:cubicBezTo>
                  <a:pt x="6689610" y="1385945"/>
                  <a:pt x="6671958" y="1380649"/>
                  <a:pt x="6650778" y="1373589"/>
                </a:cubicBezTo>
                <a:close/>
                <a:moveTo>
                  <a:pt x="3116228" y="1368295"/>
                </a:moveTo>
                <a:cubicBezTo>
                  <a:pt x="3117995" y="1368295"/>
                  <a:pt x="3120641" y="1370060"/>
                  <a:pt x="3124171" y="1373589"/>
                </a:cubicBezTo>
                <a:lnTo>
                  <a:pt x="3113581" y="1373589"/>
                </a:lnTo>
                <a:cubicBezTo>
                  <a:pt x="3113581" y="1370060"/>
                  <a:pt x="3114463" y="1368295"/>
                  <a:pt x="3116228" y="1368295"/>
                </a:cubicBezTo>
                <a:close/>
                <a:moveTo>
                  <a:pt x="1735503" y="1368295"/>
                </a:moveTo>
                <a:cubicBezTo>
                  <a:pt x="1738150" y="1368295"/>
                  <a:pt x="1740357" y="1370060"/>
                  <a:pt x="1742122" y="1373589"/>
                </a:cubicBezTo>
                <a:cubicBezTo>
                  <a:pt x="1745654" y="1380649"/>
                  <a:pt x="1749183" y="1382416"/>
                  <a:pt x="1752713" y="1378885"/>
                </a:cubicBezTo>
                <a:cubicBezTo>
                  <a:pt x="1756243" y="1375354"/>
                  <a:pt x="1759772" y="1375354"/>
                  <a:pt x="1763304" y="1378885"/>
                </a:cubicBezTo>
                <a:cubicBezTo>
                  <a:pt x="1766833" y="1382416"/>
                  <a:pt x="1772128" y="1384180"/>
                  <a:pt x="1779189" y="1384180"/>
                </a:cubicBezTo>
                <a:cubicBezTo>
                  <a:pt x="1800370" y="1391239"/>
                  <a:pt x="1810960" y="1391239"/>
                  <a:pt x="1810960" y="1384180"/>
                </a:cubicBezTo>
                <a:lnTo>
                  <a:pt x="1800370" y="1405360"/>
                </a:lnTo>
                <a:cubicBezTo>
                  <a:pt x="1800370" y="1405360"/>
                  <a:pt x="1796840" y="1401831"/>
                  <a:pt x="1789779" y="1394770"/>
                </a:cubicBezTo>
                <a:lnTo>
                  <a:pt x="1726237" y="1373589"/>
                </a:lnTo>
                <a:cubicBezTo>
                  <a:pt x="1729767" y="1370060"/>
                  <a:pt x="1732856" y="1368295"/>
                  <a:pt x="1735503" y="1368295"/>
                </a:cubicBezTo>
                <a:close/>
                <a:moveTo>
                  <a:pt x="7286203" y="1362999"/>
                </a:moveTo>
                <a:cubicBezTo>
                  <a:pt x="7279142" y="1370060"/>
                  <a:pt x="7282674" y="1373589"/>
                  <a:pt x="7296793" y="1373589"/>
                </a:cubicBezTo>
                <a:lnTo>
                  <a:pt x="7317974" y="1373589"/>
                </a:lnTo>
                <a:lnTo>
                  <a:pt x="7328564" y="1384180"/>
                </a:lnTo>
                <a:lnTo>
                  <a:pt x="7349745" y="1384180"/>
                </a:lnTo>
                <a:cubicBezTo>
                  <a:pt x="7349745" y="1391239"/>
                  <a:pt x="7356806" y="1400066"/>
                  <a:pt x="7370926" y="1410656"/>
                </a:cubicBezTo>
                <a:cubicBezTo>
                  <a:pt x="7385047" y="1421247"/>
                  <a:pt x="7393872" y="1426541"/>
                  <a:pt x="7397403" y="1426541"/>
                </a:cubicBezTo>
                <a:cubicBezTo>
                  <a:pt x="7400932" y="1426541"/>
                  <a:pt x="7404463" y="1424776"/>
                  <a:pt x="7407992" y="1421247"/>
                </a:cubicBezTo>
                <a:cubicBezTo>
                  <a:pt x="7411522" y="1417716"/>
                  <a:pt x="7413288" y="1419481"/>
                  <a:pt x="7413288" y="1426541"/>
                </a:cubicBezTo>
                <a:cubicBezTo>
                  <a:pt x="7413288" y="1433602"/>
                  <a:pt x="7416818" y="1437132"/>
                  <a:pt x="7423878" y="1437132"/>
                </a:cubicBezTo>
                <a:lnTo>
                  <a:pt x="7445059" y="1437132"/>
                </a:lnTo>
                <a:cubicBezTo>
                  <a:pt x="7445059" y="1444191"/>
                  <a:pt x="7445059" y="1447722"/>
                  <a:pt x="7445059" y="1447722"/>
                </a:cubicBezTo>
                <a:lnTo>
                  <a:pt x="7455649" y="1447722"/>
                </a:lnTo>
                <a:cubicBezTo>
                  <a:pt x="7455649" y="1447722"/>
                  <a:pt x="7452120" y="1451253"/>
                  <a:pt x="7445059" y="1458312"/>
                </a:cubicBezTo>
                <a:cubicBezTo>
                  <a:pt x="7452120" y="1458312"/>
                  <a:pt x="7455649" y="1458312"/>
                  <a:pt x="7455649" y="1458312"/>
                </a:cubicBezTo>
                <a:lnTo>
                  <a:pt x="7455649" y="1447722"/>
                </a:lnTo>
                <a:lnTo>
                  <a:pt x="7466240" y="1447722"/>
                </a:lnTo>
                <a:lnTo>
                  <a:pt x="7487420" y="1458312"/>
                </a:lnTo>
                <a:cubicBezTo>
                  <a:pt x="7522722" y="1458312"/>
                  <a:pt x="7543903" y="1461843"/>
                  <a:pt x="7550963" y="1468903"/>
                </a:cubicBezTo>
                <a:lnTo>
                  <a:pt x="7561553" y="1458312"/>
                </a:lnTo>
                <a:cubicBezTo>
                  <a:pt x="7554492" y="1437132"/>
                  <a:pt x="7508601" y="1415951"/>
                  <a:pt x="7423878" y="1394770"/>
                </a:cubicBezTo>
                <a:lnTo>
                  <a:pt x="7392107" y="1384180"/>
                </a:lnTo>
                <a:cubicBezTo>
                  <a:pt x="7370926" y="1377120"/>
                  <a:pt x="7349745" y="1370060"/>
                  <a:pt x="7328564" y="1362999"/>
                </a:cubicBezTo>
                <a:close/>
                <a:moveTo>
                  <a:pt x="6788454" y="1362999"/>
                </a:moveTo>
                <a:cubicBezTo>
                  <a:pt x="6788454" y="1370060"/>
                  <a:pt x="6788454" y="1373589"/>
                  <a:pt x="6788454" y="1373589"/>
                </a:cubicBezTo>
                <a:lnTo>
                  <a:pt x="6799044" y="1362999"/>
                </a:lnTo>
                <a:cubicBezTo>
                  <a:pt x="6799044" y="1362999"/>
                  <a:pt x="6795514" y="1362999"/>
                  <a:pt x="6788454" y="1362999"/>
                </a:cubicBezTo>
                <a:close/>
                <a:moveTo>
                  <a:pt x="6460150" y="1362999"/>
                </a:moveTo>
                <a:cubicBezTo>
                  <a:pt x="6460150" y="1362999"/>
                  <a:pt x="6460150" y="1366529"/>
                  <a:pt x="6460150" y="1373589"/>
                </a:cubicBezTo>
                <a:cubicBezTo>
                  <a:pt x="6467211" y="1366529"/>
                  <a:pt x="6470740" y="1362999"/>
                  <a:pt x="6470740" y="1362999"/>
                </a:cubicBezTo>
                <a:cubicBezTo>
                  <a:pt x="6470740" y="1362999"/>
                  <a:pt x="6467211" y="1362999"/>
                  <a:pt x="6460150" y="1362999"/>
                </a:cubicBezTo>
                <a:close/>
                <a:moveTo>
                  <a:pt x="1747418" y="1362999"/>
                </a:moveTo>
                <a:lnTo>
                  <a:pt x="1768598" y="1362999"/>
                </a:lnTo>
                <a:cubicBezTo>
                  <a:pt x="1775659" y="1370060"/>
                  <a:pt x="1775659" y="1373589"/>
                  <a:pt x="1768598" y="1373589"/>
                </a:cubicBezTo>
                <a:cubicBezTo>
                  <a:pt x="1761539" y="1373589"/>
                  <a:pt x="1754477" y="1370060"/>
                  <a:pt x="1747418" y="1362999"/>
                </a:cubicBezTo>
                <a:close/>
                <a:moveTo>
                  <a:pt x="3071218" y="1352408"/>
                </a:moveTo>
                <a:lnTo>
                  <a:pt x="3081810" y="1362999"/>
                </a:lnTo>
                <a:cubicBezTo>
                  <a:pt x="3081810" y="1362999"/>
                  <a:pt x="3080045" y="1362999"/>
                  <a:pt x="3076514" y="1362999"/>
                </a:cubicBezTo>
                <a:cubicBezTo>
                  <a:pt x="3072983" y="1362999"/>
                  <a:pt x="3069454" y="1361235"/>
                  <a:pt x="3065925" y="1357704"/>
                </a:cubicBezTo>
                <a:cubicBezTo>
                  <a:pt x="3062393" y="1354173"/>
                  <a:pt x="3064160" y="1352408"/>
                  <a:pt x="3071218" y="1352408"/>
                </a:cubicBezTo>
                <a:close/>
                <a:moveTo>
                  <a:pt x="3249271" y="1349099"/>
                </a:moveTo>
                <a:cubicBezTo>
                  <a:pt x="3240004" y="1347776"/>
                  <a:pt x="3240666" y="1352408"/>
                  <a:pt x="3251255" y="1362999"/>
                </a:cubicBezTo>
                <a:lnTo>
                  <a:pt x="3261847" y="1373589"/>
                </a:lnTo>
                <a:lnTo>
                  <a:pt x="3251255" y="1373589"/>
                </a:lnTo>
                <a:lnTo>
                  <a:pt x="3240666" y="1373589"/>
                </a:lnTo>
                <a:lnTo>
                  <a:pt x="3314799" y="1384180"/>
                </a:lnTo>
                <a:cubicBezTo>
                  <a:pt x="3321858" y="1377120"/>
                  <a:pt x="3332449" y="1378885"/>
                  <a:pt x="3346570" y="1389475"/>
                </a:cubicBezTo>
                <a:cubicBezTo>
                  <a:pt x="3360690" y="1400066"/>
                  <a:pt x="3367751" y="1405360"/>
                  <a:pt x="3367751" y="1405360"/>
                </a:cubicBezTo>
                <a:cubicBezTo>
                  <a:pt x="3374810" y="1405360"/>
                  <a:pt x="3378341" y="1405360"/>
                  <a:pt x="3378341" y="1405360"/>
                </a:cubicBezTo>
                <a:cubicBezTo>
                  <a:pt x="3385401" y="1405360"/>
                  <a:pt x="3390695" y="1407125"/>
                  <a:pt x="3394226" y="1410656"/>
                </a:cubicBezTo>
                <a:cubicBezTo>
                  <a:pt x="3397758" y="1414187"/>
                  <a:pt x="3399522" y="1415951"/>
                  <a:pt x="3399522" y="1415951"/>
                </a:cubicBezTo>
                <a:lnTo>
                  <a:pt x="3463064" y="1426541"/>
                </a:lnTo>
                <a:lnTo>
                  <a:pt x="3505426" y="1437132"/>
                </a:lnTo>
                <a:cubicBezTo>
                  <a:pt x="3505426" y="1430072"/>
                  <a:pt x="3498365" y="1424776"/>
                  <a:pt x="3484244" y="1421247"/>
                </a:cubicBezTo>
                <a:cubicBezTo>
                  <a:pt x="3470124" y="1417716"/>
                  <a:pt x="3459534" y="1415951"/>
                  <a:pt x="3452474" y="1415951"/>
                </a:cubicBezTo>
                <a:cubicBezTo>
                  <a:pt x="3452474" y="1415951"/>
                  <a:pt x="3448943" y="1415951"/>
                  <a:pt x="3441882" y="1415951"/>
                </a:cubicBezTo>
                <a:cubicBezTo>
                  <a:pt x="3434824" y="1415951"/>
                  <a:pt x="3431293" y="1412420"/>
                  <a:pt x="3431293" y="1405360"/>
                </a:cubicBezTo>
                <a:lnTo>
                  <a:pt x="3388931" y="1394770"/>
                </a:lnTo>
                <a:cubicBezTo>
                  <a:pt x="3381872" y="1394770"/>
                  <a:pt x="3378341" y="1394770"/>
                  <a:pt x="3378341" y="1394770"/>
                </a:cubicBezTo>
                <a:cubicBezTo>
                  <a:pt x="3378341" y="1394770"/>
                  <a:pt x="3376577" y="1393005"/>
                  <a:pt x="3373046" y="1389475"/>
                </a:cubicBezTo>
                <a:cubicBezTo>
                  <a:pt x="3369516" y="1385945"/>
                  <a:pt x="3364220" y="1384180"/>
                  <a:pt x="3357160" y="1384180"/>
                </a:cubicBezTo>
                <a:cubicBezTo>
                  <a:pt x="3350099" y="1384180"/>
                  <a:pt x="3346570" y="1384180"/>
                  <a:pt x="3346570" y="1384180"/>
                </a:cubicBezTo>
                <a:cubicBezTo>
                  <a:pt x="3346570" y="1384180"/>
                  <a:pt x="3339509" y="1380649"/>
                  <a:pt x="3325389" y="1373589"/>
                </a:cubicBezTo>
                <a:lnTo>
                  <a:pt x="3325389" y="1362999"/>
                </a:lnTo>
                <a:lnTo>
                  <a:pt x="3304208" y="1362999"/>
                </a:lnTo>
                <a:lnTo>
                  <a:pt x="3261847" y="1352408"/>
                </a:lnTo>
                <a:cubicBezTo>
                  <a:pt x="3256552" y="1350643"/>
                  <a:pt x="3252358" y="1349540"/>
                  <a:pt x="3249271" y="1349099"/>
                </a:cubicBezTo>
                <a:close/>
                <a:moveTo>
                  <a:pt x="6478684" y="1347114"/>
                </a:moveTo>
                <a:cubicBezTo>
                  <a:pt x="6476920" y="1347114"/>
                  <a:pt x="6474271" y="1348879"/>
                  <a:pt x="6470740" y="1352408"/>
                </a:cubicBezTo>
                <a:lnTo>
                  <a:pt x="6481332" y="1352408"/>
                </a:lnTo>
                <a:cubicBezTo>
                  <a:pt x="6481332" y="1348879"/>
                  <a:pt x="6480449" y="1347114"/>
                  <a:pt x="6478684" y="1347114"/>
                </a:cubicBezTo>
                <a:close/>
                <a:moveTo>
                  <a:pt x="6779186" y="1345790"/>
                </a:moveTo>
                <a:cubicBezTo>
                  <a:pt x="6776539" y="1344906"/>
                  <a:pt x="6774333" y="1345349"/>
                  <a:pt x="6772568" y="1347114"/>
                </a:cubicBezTo>
                <a:cubicBezTo>
                  <a:pt x="6769038" y="1350643"/>
                  <a:pt x="6767272" y="1352408"/>
                  <a:pt x="6767272" y="1352408"/>
                </a:cubicBezTo>
                <a:lnTo>
                  <a:pt x="6788454" y="1352408"/>
                </a:lnTo>
                <a:cubicBezTo>
                  <a:pt x="6784923" y="1348879"/>
                  <a:pt x="6781834" y="1346673"/>
                  <a:pt x="6779186" y="1345790"/>
                </a:cubicBezTo>
                <a:close/>
                <a:moveTo>
                  <a:pt x="8144027" y="1341818"/>
                </a:moveTo>
                <a:cubicBezTo>
                  <a:pt x="8151087" y="1341818"/>
                  <a:pt x="8161677" y="1341818"/>
                  <a:pt x="8175798" y="1341818"/>
                </a:cubicBezTo>
                <a:lnTo>
                  <a:pt x="8207569" y="1362999"/>
                </a:lnTo>
                <a:cubicBezTo>
                  <a:pt x="8193449" y="1362999"/>
                  <a:pt x="8182858" y="1362999"/>
                  <a:pt x="8175798" y="1362999"/>
                </a:cubicBezTo>
                <a:cubicBezTo>
                  <a:pt x="8168737" y="1362999"/>
                  <a:pt x="8161677" y="1359468"/>
                  <a:pt x="8154617" y="1352408"/>
                </a:cubicBezTo>
                <a:cubicBezTo>
                  <a:pt x="8154617" y="1352408"/>
                  <a:pt x="8151087" y="1348879"/>
                  <a:pt x="8144027" y="1341818"/>
                </a:cubicBezTo>
                <a:close/>
                <a:moveTo>
                  <a:pt x="2478156" y="1341818"/>
                </a:moveTo>
                <a:cubicBezTo>
                  <a:pt x="2485216" y="1355939"/>
                  <a:pt x="2488746" y="1355939"/>
                  <a:pt x="2488746" y="1341818"/>
                </a:cubicBezTo>
                <a:cubicBezTo>
                  <a:pt x="2488746" y="1341818"/>
                  <a:pt x="2485216" y="1341818"/>
                  <a:pt x="2478156" y="1341818"/>
                </a:cubicBezTo>
                <a:close/>
                <a:moveTo>
                  <a:pt x="8324064" y="1331228"/>
                </a:moveTo>
                <a:cubicBezTo>
                  <a:pt x="8331124" y="1331228"/>
                  <a:pt x="8334654" y="1331228"/>
                  <a:pt x="8334654" y="1331228"/>
                </a:cubicBezTo>
                <a:cubicBezTo>
                  <a:pt x="8334654" y="1338287"/>
                  <a:pt x="8338183" y="1341818"/>
                  <a:pt x="8345244" y="1341818"/>
                </a:cubicBezTo>
                <a:cubicBezTo>
                  <a:pt x="8345244" y="1341818"/>
                  <a:pt x="8366425" y="1343583"/>
                  <a:pt x="8408787" y="1347114"/>
                </a:cubicBezTo>
                <a:cubicBezTo>
                  <a:pt x="8451148" y="1350643"/>
                  <a:pt x="8475858" y="1355939"/>
                  <a:pt x="8482920" y="1362999"/>
                </a:cubicBezTo>
                <a:cubicBezTo>
                  <a:pt x="8482920" y="1362999"/>
                  <a:pt x="8489980" y="1362999"/>
                  <a:pt x="8504100" y="1362999"/>
                </a:cubicBezTo>
                <a:cubicBezTo>
                  <a:pt x="8504100" y="1362999"/>
                  <a:pt x="8505866" y="1364764"/>
                  <a:pt x="8509395" y="1368293"/>
                </a:cubicBezTo>
                <a:cubicBezTo>
                  <a:pt x="8512925" y="1371824"/>
                  <a:pt x="8514691" y="1377120"/>
                  <a:pt x="8514691" y="1384180"/>
                </a:cubicBezTo>
                <a:cubicBezTo>
                  <a:pt x="8514691" y="1391239"/>
                  <a:pt x="8518220" y="1394770"/>
                  <a:pt x="8525281" y="1394770"/>
                </a:cubicBezTo>
                <a:cubicBezTo>
                  <a:pt x="8532341" y="1394770"/>
                  <a:pt x="8539400" y="1396535"/>
                  <a:pt x="8546462" y="1400066"/>
                </a:cubicBezTo>
                <a:cubicBezTo>
                  <a:pt x="8553522" y="1403595"/>
                  <a:pt x="8562347" y="1407125"/>
                  <a:pt x="8572938" y="1410656"/>
                </a:cubicBezTo>
                <a:cubicBezTo>
                  <a:pt x="8583528" y="1414187"/>
                  <a:pt x="8595884" y="1419481"/>
                  <a:pt x="8610004" y="1426541"/>
                </a:cubicBezTo>
                <a:cubicBezTo>
                  <a:pt x="8624124" y="1433602"/>
                  <a:pt x="8634714" y="1437132"/>
                  <a:pt x="8641775" y="1437132"/>
                </a:cubicBezTo>
                <a:cubicBezTo>
                  <a:pt x="8648836" y="1437132"/>
                  <a:pt x="8652366" y="1438897"/>
                  <a:pt x="8652366" y="1442427"/>
                </a:cubicBezTo>
                <a:cubicBezTo>
                  <a:pt x="8652366" y="1445957"/>
                  <a:pt x="8659426" y="1451253"/>
                  <a:pt x="8673545" y="1458312"/>
                </a:cubicBezTo>
                <a:lnTo>
                  <a:pt x="8694728" y="1468903"/>
                </a:lnTo>
                <a:cubicBezTo>
                  <a:pt x="8687666" y="1475964"/>
                  <a:pt x="8673545" y="1475964"/>
                  <a:pt x="8652366" y="1468903"/>
                </a:cubicBezTo>
                <a:cubicBezTo>
                  <a:pt x="8638245" y="1461843"/>
                  <a:pt x="8631185" y="1458312"/>
                  <a:pt x="8631185" y="1458312"/>
                </a:cubicBezTo>
                <a:lnTo>
                  <a:pt x="8599414" y="1447722"/>
                </a:lnTo>
                <a:cubicBezTo>
                  <a:pt x="8585294" y="1440662"/>
                  <a:pt x="8576468" y="1435368"/>
                  <a:pt x="8572938" y="1431837"/>
                </a:cubicBezTo>
                <a:cubicBezTo>
                  <a:pt x="8569409" y="1428306"/>
                  <a:pt x="8564112" y="1426541"/>
                  <a:pt x="8557053" y="1426541"/>
                </a:cubicBezTo>
                <a:lnTo>
                  <a:pt x="8546462" y="1426541"/>
                </a:lnTo>
                <a:cubicBezTo>
                  <a:pt x="8546462" y="1412420"/>
                  <a:pt x="8532341" y="1405360"/>
                  <a:pt x="8504100" y="1405360"/>
                </a:cubicBezTo>
                <a:cubicBezTo>
                  <a:pt x="8475858" y="1405360"/>
                  <a:pt x="8461739" y="1398301"/>
                  <a:pt x="8461739" y="1384180"/>
                </a:cubicBezTo>
                <a:cubicBezTo>
                  <a:pt x="8461739" y="1377120"/>
                  <a:pt x="8458209" y="1373589"/>
                  <a:pt x="8451148" y="1373589"/>
                </a:cubicBezTo>
                <a:cubicBezTo>
                  <a:pt x="8444087" y="1373589"/>
                  <a:pt x="8440558" y="1373589"/>
                  <a:pt x="8440558" y="1373589"/>
                </a:cubicBezTo>
                <a:lnTo>
                  <a:pt x="8429968" y="1362999"/>
                </a:lnTo>
                <a:lnTo>
                  <a:pt x="8429968" y="1373589"/>
                </a:lnTo>
                <a:lnTo>
                  <a:pt x="8408787" y="1384180"/>
                </a:lnTo>
                <a:cubicBezTo>
                  <a:pt x="8394666" y="1377120"/>
                  <a:pt x="8389372" y="1370060"/>
                  <a:pt x="8392901" y="1362999"/>
                </a:cubicBezTo>
                <a:cubicBezTo>
                  <a:pt x="8396431" y="1355939"/>
                  <a:pt x="8391135" y="1352408"/>
                  <a:pt x="8377016" y="1352408"/>
                </a:cubicBezTo>
                <a:cubicBezTo>
                  <a:pt x="8341714" y="1352408"/>
                  <a:pt x="8324064" y="1345349"/>
                  <a:pt x="8324064" y="1331228"/>
                </a:cubicBezTo>
                <a:close/>
                <a:moveTo>
                  <a:pt x="7201480" y="1331228"/>
                </a:moveTo>
                <a:cubicBezTo>
                  <a:pt x="7201480" y="1338287"/>
                  <a:pt x="7201480" y="1341818"/>
                  <a:pt x="7201480" y="1341818"/>
                </a:cubicBezTo>
                <a:lnTo>
                  <a:pt x="7222660" y="1341818"/>
                </a:lnTo>
                <a:lnTo>
                  <a:pt x="7233251" y="1352408"/>
                </a:lnTo>
                <a:cubicBezTo>
                  <a:pt x="7233251" y="1352408"/>
                  <a:pt x="7240312" y="1352408"/>
                  <a:pt x="7254432" y="1352408"/>
                </a:cubicBezTo>
                <a:lnTo>
                  <a:pt x="7275612" y="1352408"/>
                </a:lnTo>
                <a:lnTo>
                  <a:pt x="7254432" y="1341818"/>
                </a:lnTo>
                <a:cubicBezTo>
                  <a:pt x="7233251" y="1334758"/>
                  <a:pt x="7215600" y="1331228"/>
                  <a:pt x="7201480" y="1331228"/>
                </a:cubicBezTo>
                <a:close/>
                <a:moveTo>
                  <a:pt x="3177123" y="1331228"/>
                </a:moveTo>
                <a:lnTo>
                  <a:pt x="3177123" y="1341818"/>
                </a:lnTo>
                <a:cubicBezTo>
                  <a:pt x="3184183" y="1348879"/>
                  <a:pt x="3191243" y="1352408"/>
                  <a:pt x="3198303" y="1352408"/>
                </a:cubicBezTo>
                <a:lnTo>
                  <a:pt x="3208895" y="1352408"/>
                </a:lnTo>
                <a:cubicBezTo>
                  <a:pt x="3201834" y="1345349"/>
                  <a:pt x="3198303" y="1341818"/>
                  <a:pt x="3198303" y="1341818"/>
                </a:cubicBezTo>
                <a:close/>
                <a:moveTo>
                  <a:pt x="8478683" y="1324874"/>
                </a:moveTo>
                <a:lnTo>
                  <a:pt x="8492546" y="1328339"/>
                </a:lnTo>
                <a:lnTo>
                  <a:pt x="8493510" y="1331228"/>
                </a:lnTo>
                <a:lnTo>
                  <a:pt x="8472329" y="1331228"/>
                </a:lnTo>
                <a:close/>
                <a:moveTo>
                  <a:pt x="7050566" y="1324609"/>
                </a:moveTo>
                <a:cubicBezTo>
                  <a:pt x="7052332" y="1323725"/>
                  <a:pt x="7053214" y="1324168"/>
                  <a:pt x="7053214" y="1325933"/>
                </a:cubicBezTo>
                <a:cubicBezTo>
                  <a:pt x="7053214" y="1329464"/>
                  <a:pt x="7049684" y="1331228"/>
                  <a:pt x="7042622" y="1331228"/>
                </a:cubicBezTo>
                <a:cubicBezTo>
                  <a:pt x="7046154" y="1327697"/>
                  <a:pt x="7048800" y="1325492"/>
                  <a:pt x="7050566" y="1324609"/>
                </a:cubicBezTo>
                <a:close/>
                <a:moveTo>
                  <a:pt x="7328564" y="1320637"/>
                </a:moveTo>
                <a:lnTo>
                  <a:pt x="7317974" y="1331228"/>
                </a:lnTo>
                <a:lnTo>
                  <a:pt x="7339155" y="1331228"/>
                </a:lnTo>
                <a:cubicBezTo>
                  <a:pt x="7339155" y="1331228"/>
                  <a:pt x="7337389" y="1329464"/>
                  <a:pt x="7333860" y="1325933"/>
                </a:cubicBezTo>
                <a:cubicBezTo>
                  <a:pt x="7330330" y="1322402"/>
                  <a:pt x="7328564" y="1320637"/>
                  <a:pt x="7328564" y="1320637"/>
                </a:cubicBezTo>
                <a:close/>
                <a:moveTo>
                  <a:pt x="6375428" y="1320637"/>
                </a:moveTo>
                <a:lnTo>
                  <a:pt x="6386018" y="1331228"/>
                </a:lnTo>
                <a:cubicBezTo>
                  <a:pt x="6386018" y="1331228"/>
                  <a:pt x="6386018" y="1327697"/>
                  <a:pt x="6386018" y="1320637"/>
                </a:cubicBezTo>
                <a:cubicBezTo>
                  <a:pt x="6378957" y="1320637"/>
                  <a:pt x="6375428" y="1320637"/>
                  <a:pt x="6375428" y="1320637"/>
                </a:cubicBezTo>
                <a:close/>
                <a:moveTo>
                  <a:pt x="6322476" y="1320637"/>
                </a:moveTo>
                <a:lnTo>
                  <a:pt x="6333066" y="1331228"/>
                </a:lnTo>
                <a:cubicBezTo>
                  <a:pt x="6333066" y="1331228"/>
                  <a:pt x="6333066" y="1329464"/>
                  <a:pt x="6333066" y="1325933"/>
                </a:cubicBezTo>
                <a:cubicBezTo>
                  <a:pt x="6333066" y="1322402"/>
                  <a:pt x="6329536" y="1320637"/>
                  <a:pt x="6322476" y="1320637"/>
                </a:cubicBezTo>
                <a:close/>
                <a:moveTo>
                  <a:pt x="2817049" y="1320637"/>
                </a:moveTo>
                <a:lnTo>
                  <a:pt x="2827639" y="1331228"/>
                </a:lnTo>
                <a:lnTo>
                  <a:pt x="2880591" y="1341818"/>
                </a:lnTo>
                <a:lnTo>
                  <a:pt x="2891182" y="1341818"/>
                </a:lnTo>
                <a:cubicBezTo>
                  <a:pt x="2884122" y="1327697"/>
                  <a:pt x="2859410" y="1320637"/>
                  <a:pt x="2817049" y="1320637"/>
                </a:cubicBezTo>
                <a:close/>
                <a:moveTo>
                  <a:pt x="6448236" y="1314018"/>
                </a:moveTo>
                <a:cubicBezTo>
                  <a:pt x="6447353" y="1313136"/>
                  <a:pt x="6446030" y="1313577"/>
                  <a:pt x="6444265" y="1315341"/>
                </a:cubicBezTo>
                <a:cubicBezTo>
                  <a:pt x="6440736" y="1318872"/>
                  <a:pt x="6438970" y="1324168"/>
                  <a:pt x="6438970" y="1331228"/>
                </a:cubicBezTo>
                <a:lnTo>
                  <a:pt x="6449560" y="1320637"/>
                </a:lnTo>
                <a:cubicBezTo>
                  <a:pt x="6449560" y="1317108"/>
                  <a:pt x="6449118" y="1314902"/>
                  <a:pt x="6448236" y="1314018"/>
                </a:cubicBezTo>
                <a:close/>
                <a:moveTo>
                  <a:pt x="8228750" y="1310047"/>
                </a:moveTo>
                <a:lnTo>
                  <a:pt x="8302883" y="1320637"/>
                </a:lnTo>
                <a:lnTo>
                  <a:pt x="8292291" y="1331228"/>
                </a:lnTo>
                <a:cubicBezTo>
                  <a:pt x="8285231" y="1331228"/>
                  <a:pt x="8276406" y="1331228"/>
                  <a:pt x="8265816" y="1331228"/>
                </a:cubicBezTo>
                <a:cubicBezTo>
                  <a:pt x="8255225" y="1331228"/>
                  <a:pt x="8244635" y="1329464"/>
                  <a:pt x="8234045" y="1325933"/>
                </a:cubicBezTo>
                <a:cubicBezTo>
                  <a:pt x="8223454" y="1322402"/>
                  <a:pt x="8221689" y="1317108"/>
                  <a:pt x="8228750" y="1310047"/>
                </a:cubicBezTo>
                <a:close/>
                <a:moveTo>
                  <a:pt x="3611330" y="1310047"/>
                </a:moveTo>
                <a:cubicBezTo>
                  <a:pt x="3604269" y="1310047"/>
                  <a:pt x="3600740" y="1311812"/>
                  <a:pt x="3600740" y="1315341"/>
                </a:cubicBezTo>
                <a:cubicBezTo>
                  <a:pt x="3600740" y="1318872"/>
                  <a:pt x="3602504" y="1320637"/>
                  <a:pt x="3606034" y="1320637"/>
                </a:cubicBezTo>
                <a:cubicBezTo>
                  <a:pt x="3609565" y="1320637"/>
                  <a:pt x="3611330" y="1317108"/>
                  <a:pt x="3611330" y="1310047"/>
                </a:cubicBezTo>
                <a:close/>
                <a:moveTo>
                  <a:pt x="3177123" y="1310047"/>
                </a:moveTo>
                <a:cubicBezTo>
                  <a:pt x="3170063" y="1310047"/>
                  <a:pt x="3166533" y="1313577"/>
                  <a:pt x="3166533" y="1320637"/>
                </a:cubicBezTo>
                <a:cubicBezTo>
                  <a:pt x="3166533" y="1320637"/>
                  <a:pt x="3170063" y="1318872"/>
                  <a:pt x="3177123" y="1315341"/>
                </a:cubicBezTo>
                <a:cubicBezTo>
                  <a:pt x="3184183" y="1311812"/>
                  <a:pt x="3187714" y="1310047"/>
                  <a:pt x="3187714" y="1310047"/>
                </a:cubicBezTo>
                <a:cubicBezTo>
                  <a:pt x="3187714" y="1310047"/>
                  <a:pt x="3184183" y="1310047"/>
                  <a:pt x="3177123" y="1310047"/>
                </a:cubicBezTo>
                <a:close/>
                <a:moveTo>
                  <a:pt x="3357160" y="1299456"/>
                </a:moveTo>
                <a:lnTo>
                  <a:pt x="3357160" y="1310047"/>
                </a:lnTo>
                <a:lnTo>
                  <a:pt x="3378341" y="1310047"/>
                </a:lnTo>
                <a:cubicBezTo>
                  <a:pt x="3371280" y="1302987"/>
                  <a:pt x="3364220" y="1299456"/>
                  <a:pt x="3357160" y="1299456"/>
                </a:cubicBezTo>
                <a:close/>
                <a:moveTo>
                  <a:pt x="2912362" y="1299456"/>
                </a:moveTo>
                <a:lnTo>
                  <a:pt x="2922954" y="1299456"/>
                </a:lnTo>
                <a:lnTo>
                  <a:pt x="2922954" y="1310047"/>
                </a:lnTo>
                <a:cubicBezTo>
                  <a:pt x="2922954" y="1310047"/>
                  <a:pt x="2919423" y="1306516"/>
                  <a:pt x="2912362" y="1299456"/>
                </a:cubicBezTo>
                <a:close/>
                <a:moveTo>
                  <a:pt x="2509927" y="1299456"/>
                </a:moveTo>
                <a:cubicBezTo>
                  <a:pt x="2509927" y="1299456"/>
                  <a:pt x="2513458" y="1301221"/>
                  <a:pt x="2520518" y="1304752"/>
                </a:cubicBezTo>
                <a:cubicBezTo>
                  <a:pt x="2527577" y="1308283"/>
                  <a:pt x="2534638" y="1310047"/>
                  <a:pt x="2541698" y="1310047"/>
                </a:cubicBezTo>
                <a:cubicBezTo>
                  <a:pt x="2562879" y="1317108"/>
                  <a:pt x="2573470" y="1320637"/>
                  <a:pt x="2573470" y="1320637"/>
                </a:cubicBezTo>
                <a:cubicBezTo>
                  <a:pt x="2580529" y="1320637"/>
                  <a:pt x="2585826" y="1322402"/>
                  <a:pt x="2589355" y="1325933"/>
                </a:cubicBezTo>
                <a:cubicBezTo>
                  <a:pt x="2592886" y="1329464"/>
                  <a:pt x="2598181" y="1331228"/>
                  <a:pt x="2605241" y="1331228"/>
                </a:cubicBezTo>
                <a:cubicBezTo>
                  <a:pt x="2612301" y="1331228"/>
                  <a:pt x="2619361" y="1334758"/>
                  <a:pt x="2626422" y="1341818"/>
                </a:cubicBezTo>
                <a:cubicBezTo>
                  <a:pt x="2633481" y="1341818"/>
                  <a:pt x="2638777" y="1341818"/>
                  <a:pt x="2642307" y="1341818"/>
                </a:cubicBezTo>
                <a:cubicBezTo>
                  <a:pt x="2645838" y="1341818"/>
                  <a:pt x="2651133" y="1345349"/>
                  <a:pt x="2658193" y="1352408"/>
                </a:cubicBezTo>
                <a:cubicBezTo>
                  <a:pt x="2672313" y="1352408"/>
                  <a:pt x="2682904" y="1352408"/>
                  <a:pt x="2689964" y="1352408"/>
                </a:cubicBezTo>
                <a:lnTo>
                  <a:pt x="2721735" y="1352408"/>
                </a:lnTo>
                <a:cubicBezTo>
                  <a:pt x="2721735" y="1352408"/>
                  <a:pt x="2716440" y="1350643"/>
                  <a:pt x="2705851" y="1347114"/>
                </a:cubicBezTo>
                <a:cubicBezTo>
                  <a:pt x="2695259" y="1343583"/>
                  <a:pt x="2686433" y="1338287"/>
                  <a:pt x="2679374" y="1331228"/>
                </a:cubicBezTo>
                <a:cubicBezTo>
                  <a:pt x="2651133" y="1324168"/>
                  <a:pt x="2629952" y="1320637"/>
                  <a:pt x="2615831" y="1320637"/>
                </a:cubicBezTo>
                <a:cubicBezTo>
                  <a:pt x="2608771" y="1320637"/>
                  <a:pt x="2594650" y="1317108"/>
                  <a:pt x="2573470" y="1310047"/>
                </a:cubicBezTo>
                <a:cubicBezTo>
                  <a:pt x="2552289" y="1302987"/>
                  <a:pt x="2534638" y="1299456"/>
                  <a:pt x="2520518" y="1299456"/>
                </a:cubicBezTo>
                <a:cubicBezTo>
                  <a:pt x="2513458" y="1299456"/>
                  <a:pt x="2509927" y="1299456"/>
                  <a:pt x="2509927" y="1299456"/>
                </a:cubicBezTo>
                <a:close/>
                <a:moveTo>
                  <a:pt x="2223986" y="1299456"/>
                </a:moveTo>
                <a:cubicBezTo>
                  <a:pt x="2231046" y="1299456"/>
                  <a:pt x="2234577" y="1299456"/>
                  <a:pt x="2234577" y="1299456"/>
                </a:cubicBezTo>
                <a:lnTo>
                  <a:pt x="2223986" y="1310047"/>
                </a:lnTo>
                <a:close/>
                <a:moveTo>
                  <a:pt x="8353186" y="1294162"/>
                </a:moveTo>
                <a:cubicBezTo>
                  <a:pt x="8354951" y="1294162"/>
                  <a:pt x="8355835" y="1295927"/>
                  <a:pt x="8355835" y="1299456"/>
                </a:cubicBezTo>
                <a:lnTo>
                  <a:pt x="8345244" y="1299456"/>
                </a:lnTo>
                <a:cubicBezTo>
                  <a:pt x="8348774" y="1295927"/>
                  <a:pt x="8351422" y="1294162"/>
                  <a:pt x="8353186" y="1294162"/>
                </a:cubicBezTo>
                <a:close/>
                <a:moveTo>
                  <a:pt x="7922951" y="1292837"/>
                </a:moveTo>
                <a:cubicBezTo>
                  <a:pt x="7922070" y="1293721"/>
                  <a:pt x="7921627" y="1295927"/>
                  <a:pt x="7921627" y="1299456"/>
                </a:cubicBezTo>
                <a:cubicBezTo>
                  <a:pt x="7928688" y="1299456"/>
                  <a:pt x="7932219" y="1299456"/>
                  <a:pt x="7932219" y="1299456"/>
                </a:cubicBezTo>
                <a:cubicBezTo>
                  <a:pt x="7932219" y="1299456"/>
                  <a:pt x="7930452" y="1297691"/>
                  <a:pt x="7926923" y="1294162"/>
                </a:cubicBezTo>
                <a:cubicBezTo>
                  <a:pt x="7925158" y="1292397"/>
                  <a:pt x="7923835" y="1291956"/>
                  <a:pt x="7922951" y="1292837"/>
                </a:cubicBezTo>
                <a:close/>
                <a:moveTo>
                  <a:pt x="6333066" y="1288866"/>
                </a:moveTo>
                <a:lnTo>
                  <a:pt x="6343656" y="1299456"/>
                </a:lnTo>
                <a:cubicBezTo>
                  <a:pt x="6343656" y="1299456"/>
                  <a:pt x="6347186" y="1299456"/>
                  <a:pt x="6354246" y="1299456"/>
                </a:cubicBezTo>
                <a:close/>
                <a:moveTo>
                  <a:pt x="3155942" y="1288866"/>
                </a:moveTo>
                <a:lnTo>
                  <a:pt x="3177123" y="1299456"/>
                </a:lnTo>
                <a:lnTo>
                  <a:pt x="3187714" y="1288866"/>
                </a:lnTo>
                <a:cubicBezTo>
                  <a:pt x="3180653" y="1288866"/>
                  <a:pt x="3173593" y="1288866"/>
                  <a:pt x="3166533" y="1288866"/>
                </a:cubicBezTo>
                <a:close/>
                <a:moveTo>
                  <a:pt x="3050039" y="1288866"/>
                </a:moveTo>
                <a:lnTo>
                  <a:pt x="3155942" y="1331228"/>
                </a:lnTo>
                <a:cubicBezTo>
                  <a:pt x="3155942" y="1324168"/>
                  <a:pt x="3154177" y="1320637"/>
                  <a:pt x="3150648" y="1320637"/>
                </a:cubicBezTo>
                <a:cubicBezTo>
                  <a:pt x="3147116" y="1320637"/>
                  <a:pt x="3141821" y="1317108"/>
                  <a:pt x="3134762" y="1310047"/>
                </a:cubicBezTo>
                <a:lnTo>
                  <a:pt x="3092399" y="1299456"/>
                </a:lnTo>
                <a:close/>
                <a:moveTo>
                  <a:pt x="2276938" y="1288866"/>
                </a:moveTo>
                <a:cubicBezTo>
                  <a:pt x="2276938" y="1288866"/>
                  <a:pt x="2285763" y="1290631"/>
                  <a:pt x="2303415" y="1294162"/>
                </a:cubicBezTo>
                <a:cubicBezTo>
                  <a:pt x="2321066" y="1297691"/>
                  <a:pt x="2329890" y="1302987"/>
                  <a:pt x="2329890" y="1310047"/>
                </a:cubicBezTo>
                <a:cubicBezTo>
                  <a:pt x="2344011" y="1317108"/>
                  <a:pt x="2344011" y="1320637"/>
                  <a:pt x="2329890" y="1320637"/>
                </a:cubicBezTo>
                <a:cubicBezTo>
                  <a:pt x="2322830" y="1320637"/>
                  <a:pt x="2315769" y="1324168"/>
                  <a:pt x="2308710" y="1331228"/>
                </a:cubicBezTo>
                <a:cubicBezTo>
                  <a:pt x="2308710" y="1324168"/>
                  <a:pt x="2308710" y="1320637"/>
                  <a:pt x="2308710" y="1320637"/>
                </a:cubicBezTo>
                <a:lnTo>
                  <a:pt x="2298119" y="1310047"/>
                </a:lnTo>
                <a:close/>
                <a:moveTo>
                  <a:pt x="8440558" y="1278276"/>
                </a:moveTo>
                <a:lnTo>
                  <a:pt x="8461739" y="1278276"/>
                </a:lnTo>
                <a:lnTo>
                  <a:pt x="8472329" y="1278276"/>
                </a:lnTo>
                <a:cubicBezTo>
                  <a:pt x="8479390" y="1278276"/>
                  <a:pt x="8486449" y="1281806"/>
                  <a:pt x="8493510" y="1288866"/>
                </a:cubicBezTo>
                <a:lnTo>
                  <a:pt x="8514691" y="1299456"/>
                </a:lnTo>
                <a:cubicBezTo>
                  <a:pt x="8514691" y="1299456"/>
                  <a:pt x="8521751" y="1301221"/>
                  <a:pt x="8535871" y="1304752"/>
                </a:cubicBezTo>
                <a:cubicBezTo>
                  <a:pt x="8549991" y="1308283"/>
                  <a:pt x="8560582" y="1313577"/>
                  <a:pt x="8567641" y="1320637"/>
                </a:cubicBezTo>
                <a:cubicBezTo>
                  <a:pt x="8595884" y="1327697"/>
                  <a:pt x="8613533" y="1331228"/>
                  <a:pt x="8620595" y="1331228"/>
                </a:cubicBezTo>
                <a:cubicBezTo>
                  <a:pt x="8620595" y="1331228"/>
                  <a:pt x="8622360" y="1332993"/>
                  <a:pt x="8625889" y="1336523"/>
                </a:cubicBezTo>
                <a:cubicBezTo>
                  <a:pt x="8629419" y="1340053"/>
                  <a:pt x="8634714" y="1345349"/>
                  <a:pt x="8641775" y="1352408"/>
                </a:cubicBezTo>
                <a:cubicBezTo>
                  <a:pt x="8648836" y="1359468"/>
                  <a:pt x="8655895" y="1362999"/>
                  <a:pt x="8662957" y="1362999"/>
                </a:cubicBezTo>
                <a:cubicBezTo>
                  <a:pt x="8691199" y="1362999"/>
                  <a:pt x="8698257" y="1370060"/>
                  <a:pt x="8684137" y="1384180"/>
                </a:cubicBezTo>
                <a:cubicBezTo>
                  <a:pt x="8670016" y="1391239"/>
                  <a:pt x="8652366" y="1387710"/>
                  <a:pt x="8631185" y="1373589"/>
                </a:cubicBezTo>
                <a:cubicBezTo>
                  <a:pt x="8610004" y="1366529"/>
                  <a:pt x="8595884" y="1361235"/>
                  <a:pt x="8588824" y="1357704"/>
                </a:cubicBezTo>
                <a:cubicBezTo>
                  <a:pt x="8581762" y="1354173"/>
                  <a:pt x="8567641" y="1352408"/>
                  <a:pt x="8546462" y="1352408"/>
                </a:cubicBezTo>
                <a:cubicBezTo>
                  <a:pt x="8532341" y="1345349"/>
                  <a:pt x="8523515" y="1341818"/>
                  <a:pt x="8519985" y="1341818"/>
                </a:cubicBezTo>
                <a:cubicBezTo>
                  <a:pt x="8516456" y="1341818"/>
                  <a:pt x="8514691" y="1338287"/>
                  <a:pt x="8514691" y="1331228"/>
                </a:cubicBezTo>
                <a:cubicBezTo>
                  <a:pt x="8507630" y="1331228"/>
                  <a:pt x="8504100" y="1331228"/>
                  <a:pt x="8504100" y="1331228"/>
                </a:cubicBezTo>
                <a:lnTo>
                  <a:pt x="8492546" y="1328339"/>
                </a:lnTo>
                <a:lnTo>
                  <a:pt x="8490863" y="1323286"/>
                </a:lnTo>
                <a:cubicBezTo>
                  <a:pt x="8489098" y="1321519"/>
                  <a:pt x="8486449" y="1320637"/>
                  <a:pt x="8482920" y="1320637"/>
                </a:cubicBezTo>
                <a:lnTo>
                  <a:pt x="8478683" y="1324874"/>
                </a:lnTo>
                <a:lnTo>
                  <a:pt x="8461739" y="1320637"/>
                </a:lnTo>
                <a:lnTo>
                  <a:pt x="8440558" y="1310047"/>
                </a:lnTo>
                <a:close/>
                <a:moveTo>
                  <a:pt x="8249931" y="1278276"/>
                </a:moveTo>
                <a:cubicBezTo>
                  <a:pt x="8249931" y="1278276"/>
                  <a:pt x="8253460" y="1278276"/>
                  <a:pt x="8260521" y="1278276"/>
                </a:cubicBezTo>
                <a:lnTo>
                  <a:pt x="8249931" y="1288866"/>
                </a:lnTo>
                <a:close/>
                <a:moveTo>
                  <a:pt x="8112254" y="1278276"/>
                </a:moveTo>
                <a:lnTo>
                  <a:pt x="8133435" y="1278276"/>
                </a:lnTo>
                <a:cubicBezTo>
                  <a:pt x="8147556" y="1285335"/>
                  <a:pt x="8158146" y="1288866"/>
                  <a:pt x="8165206" y="1288866"/>
                </a:cubicBezTo>
                <a:cubicBezTo>
                  <a:pt x="8165206" y="1295927"/>
                  <a:pt x="8170502" y="1299456"/>
                  <a:pt x="8181093" y="1299456"/>
                </a:cubicBezTo>
                <a:cubicBezTo>
                  <a:pt x="8191683" y="1299456"/>
                  <a:pt x="8198743" y="1302987"/>
                  <a:pt x="8202273" y="1310047"/>
                </a:cubicBezTo>
                <a:cubicBezTo>
                  <a:pt x="8205802" y="1317108"/>
                  <a:pt x="8204039" y="1320637"/>
                  <a:pt x="8196979" y="1320637"/>
                </a:cubicBezTo>
                <a:cubicBezTo>
                  <a:pt x="8189917" y="1320637"/>
                  <a:pt x="8182858" y="1317108"/>
                  <a:pt x="8175798" y="1310047"/>
                </a:cubicBezTo>
                <a:lnTo>
                  <a:pt x="8154617" y="1299456"/>
                </a:lnTo>
                <a:cubicBezTo>
                  <a:pt x="8147556" y="1299456"/>
                  <a:pt x="8140497" y="1295927"/>
                  <a:pt x="8133435" y="1288866"/>
                </a:cubicBezTo>
                <a:cubicBezTo>
                  <a:pt x="8126375" y="1288866"/>
                  <a:pt x="8121079" y="1287101"/>
                  <a:pt x="8117550" y="1283571"/>
                </a:cubicBezTo>
                <a:cubicBezTo>
                  <a:pt x="8114020" y="1280041"/>
                  <a:pt x="8112254" y="1278276"/>
                  <a:pt x="8112254" y="1278276"/>
                </a:cubicBezTo>
                <a:close/>
                <a:moveTo>
                  <a:pt x="8069894" y="1278276"/>
                </a:moveTo>
                <a:cubicBezTo>
                  <a:pt x="8069894" y="1278276"/>
                  <a:pt x="8073423" y="1278276"/>
                  <a:pt x="8080483" y="1278276"/>
                </a:cubicBezTo>
                <a:cubicBezTo>
                  <a:pt x="8080483" y="1285335"/>
                  <a:pt x="8076954" y="1288866"/>
                  <a:pt x="8069894" y="1288866"/>
                </a:cubicBezTo>
                <a:close/>
                <a:moveTo>
                  <a:pt x="6936718" y="1278276"/>
                </a:moveTo>
                <a:cubicBezTo>
                  <a:pt x="6943780" y="1278276"/>
                  <a:pt x="6947310" y="1278276"/>
                  <a:pt x="6947310" y="1278276"/>
                </a:cubicBezTo>
                <a:lnTo>
                  <a:pt x="6947310" y="1288866"/>
                </a:lnTo>
                <a:close/>
                <a:moveTo>
                  <a:pt x="2954724" y="1278276"/>
                </a:moveTo>
                <a:lnTo>
                  <a:pt x="2975906" y="1299456"/>
                </a:lnTo>
                <a:lnTo>
                  <a:pt x="2986495" y="1310047"/>
                </a:lnTo>
                <a:lnTo>
                  <a:pt x="3018266" y="1331228"/>
                </a:lnTo>
                <a:lnTo>
                  <a:pt x="3028858" y="1341818"/>
                </a:lnTo>
                <a:cubicBezTo>
                  <a:pt x="3028858" y="1341818"/>
                  <a:pt x="3021797" y="1341818"/>
                  <a:pt x="3007676" y="1341818"/>
                </a:cubicBezTo>
                <a:cubicBezTo>
                  <a:pt x="2993556" y="1341818"/>
                  <a:pt x="2979435" y="1338287"/>
                  <a:pt x="2965314" y="1331228"/>
                </a:cubicBezTo>
                <a:cubicBezTo>
                  <a:pt x="2965314" y="1331228"/>
                  <a:pt x="2963550" y="1329464"/>
                  <a:pt x="2960019" y="1325933"/>
                </a:cubicBezTo>
                <a:cubicBezTo>
                  <a:pt x="2956489" y="1322402"/>
                  <a:pt x="2951194" y="1320637"/>
                  <a:pt x="2944134" y="1320637"/>
                </a:cubicBezTo>
                <a:lnTo>
                  <a:pt x="2944134" y="1299456"/>
                </a:lnTo>
                <a:close/>
                <a:moveTo>
                  <a:pt x="2917658" y="1278276"/>
                </a:moveTo>
                <a:cubicBezTo>
                  <a:pt x="2921189" y="1278276"/>
                  <a:pt x="2926483" y="1278276"/>
                  <a:pt x="2933543" y="1278276"/>
                </a:cubicBezTo>
                <a:lnTo>
                  <a:pt x="2922954" y="1288866"/>
                </a:lnTo>
                <a:cubicBezTo>
                  <a:pt x="2915893" y="1288866"/>
                  <a:pt x="2912362" y="1288866"/>
                  <a:pt x="2912362" y="1288866"/>
                </a:cubicBezTo>
                <a:cubicBezTo>
                  <a:pt x="2912362" y="1281806"/>
                  <a:pt x="2914127" y="1278276"/>
                  <a:pt x="2917658" y="1278276"/>
                </a:cubicBezTo>
                <a:close/>
                <a:moveTo>
                  <a:pt x="2909715" y="1272981"/>
                </a:moveTo>
                <a:cubicBezTo>
                  <a:pt x="2911481" y="1272981"/>
                  <a:pt x="2912362" y="1274745"/>
                  <a:pt x="2912362" y="1278276"/>
                </a:cubicBezTo>
                <a:lnTo>
                  <a:pt x="2901772" y="1278276"/>
                </a:lnTo>
                <a:cubicBezTo>
                  <a:pt x="2905303" y="1274745"/>
                  <a:pt x="2907949" y="1272981"/>
                  <a:pt x="2909715" y="1272981"/>
                </a:cubicBezTo>
                <a:close/>
                <a:moveTo>
                  <a:pt x="8218160" y="1267685"/>
                </a:moveTo>
                <a:cubicBezTo>
                  <a:pt x="8225220" y="1267685"/>
                  <a:pt x="8228750" y="1271216"/>
                  <a:pt x="8228750" y="1278276"/>
                </a:cubicBezTo>
                <a:cubicBezTo>
                  <a:pt x="8228750" y="1278276"/>
                  <a:pt x="8226983" y="1278276"/>
                  <a:pt x="8223454" y="1278276"/>
                </a:cubicBezTo>
                <a:cubicBezTo>
                  <a:pt x="8219925" y="1278276"/>
                  <a:pt x="8218160" y="1278276"/>
                  <a:pt x="8218160" y="1278276"/>
                </a:cubicBezTo>
                <a:close/>
                <a:moveTo>
                  <a:pt x="6534284" y="1267685"/>
                </a:moveTo>
                <a:cubicBezTo>
                  <a:pt x="6534284" y="1267685"/>
                  <a:pt x="6536050" y="1269450"/>
                  <a:pt x="6539579" y="1272981"/>
                </a:cubicBezTo>
                <a:cubicBezTo>
                  <a:pt x="6543108" y="1276510"/>
                  <a:pt x="6544874" y="1278276"/>
                  <a:pt x="6544874" y="1278276"/>
                </a:cubicBezTo>
                <a:lnTo>
                  <a:pt x="6544874" y="1288866"/>
                </a:lnTo>
                <a:lnTo>
                  <a:pt x="6576646" y="1288866"/>
                </a:lnTo>
                <a:cubicBezTo>
                  <a:pt x="6576646" y="1281806"/>
                  <a:pt x="6580175" y="1281806"/>
                  <a:pt x="6587236" y="1288866"/>
                </a:cubicBezTo>
                <a:lnTo>
                  <a:pt x="6597826" y="1288866"/>
                </a:lnTo>
                <a:lnTo>
                  <a:pt x="6566054" y="1267685"/>
                </a:lnTo>
                <a:cubicBezTo>
                  <a:pt x="6558994" y="1267685"/>
                  <a:pt x="6551935" y="1267685"/>
                  <a:pt x="6544874" y="1267685"/>
                </a:cubicBezTo>
                <a:cubicBezTo>
                  <a:pt x="6537813" y="1267685"/>
                  <a:pt x="6534284" y="1267685"/>
                  <a:pt x="6534284" y="1267685"/>
                </a:cubicBezTo>
                <a:close/>
                <a:moveTo>
                  <a:pt x="6481332" y="1267685"/>
                </a:moveTo>
                <a:cubicBezTo>
                  <a:pt x="6481332" y="1274745"/>
                  <a:pt x="6484861" y="1278276"/>
                  <a:pt x="6491922" y="1278276"/>
                </a:cubicBezTo>
                <a:lnTo>
                  <a:pt x="6491922" y="1267685"/>
                </a:lnTo>
                <a:cubicBezTo>
                  <a:pt x="6484861" y="1267685"/>
                  <a:pt x="6481332" y="1267685"/>
                  <a:pt x="6481332" y="1267685"/>
                </a:cubicBezTo>
                <a:close/>
                <a:moveTo>
                  <a:pt x="3463064" y="1267685"/>
                </a:moveTo>
                <a:lnTo>
                  <a:pt x="3473655" y="1278276"/>
                </a:lnTo>
                <a:lnTo>
                  <a:pt x="3473655" y="1267685"/>
                </a:lnTo>
                <a:cubicBezTo>
                  <a:pt x="3473655" y="1267685"/>
                  <a:pt x="3470124" y="1267685"/>
                  <a:pt x="3463064" y="1267685"/>
                </a:cubicBezTo>
                <a:close/>
                <a:moveTo>
                  <a:pt x="2435794" y="1267685"/>
                </a:moveTo>
                <a:cubicBezTo>
                  <a:pt x="2442854" y="1274745"/>
                  <a:pt x="2448151" y="1278276"/>
                  <a:pt x="2451680" y="1278276"/>
                </a:cubicBezTo>
                <a:cubicBezTo>
                  <a:pt x="2455210" y="1278276"/>
                  <a:pt x="2460505" y="1278276"/>
                  <a:pt x="2467566" y="1278276"/>
                </a:cubicBezTo>
                <a:lnTo>
                  <a:pt x="2478156" y="1278276"/>
                </a:lnTo>
                <a:cubicBezTo>
                  <a:pt x="2478156" y="1278276"/>
                  <a:pt x="2474625" y="1274745"/>
                  <a:pt x="2467566" y="1267685"/>
                </a:cubicBezTo>
                <a:close/>
                <a:moveTo>
                  <a:pt x="3092399" y="1257095"/>
                </a:moveTo>
                <a:lnTo>
                  <a:pt x="3102990" y="1278276"/>
                </a:lnTo>
                <a:lnTo>
                  <a:pt x="3134762" y="1278276"/>
                </a:lnTo>
                <a:cubicBezTo>
                  <a:pt x="3134762" y="1278276"/>
                  <a:pt x="3129466" y="1274745"/>
                  <a:pt x="3118877" y="1267685"/>
                </a:cubicBezTo>
                <a:cubicBezTo>
                  <a:pt x="3108285" y="1260625"/>
                  <a:pt x="3099460" y="1257095"/>
                  <a:pt x="3092399" y="1257095"/>
                </a:cubicBezTo>
                <a:close/>
                <a:moveTo>
                  <a:pt x="2986495" y="1257095"/>
                </a:moveTo>
                <a:lnTo>
                  <a:pt x="3018266" y="1278276"/>
                </a:lnTo>
                <a:lnTo>
                  <a:pt x="3018266" y="1267685"/>
                </a:lnTo>
                <a:close/>
                <a:moveTo>
                  <a:pt x="2663488" y="1257095"/>
                </a:moveTo>
                <a:cubicBezTo>
                  <a:pt x="2652899" y="1257095"/>
                  <a:pt x="2651133" y="1260625"/>
                  <a:pt x="2658193" y="1267685"/>
                </a:cubicBezTo>
                <a:lnTo>
                  <a:pt x="2679374" y="1267685"/>
                </a:lnTo>
                <a:lnTo>
                  <a:pt x="2700554" y="1267685"/>
                </a:lnTo>
                <a:cubicBezTo>
                  <a:pt x="2700554" y="1267685"/>
                  <a:pt x="2697023" y="1264154"/>
                  <a:pt x="2689964" y="1257095"/>
                </a:cubicBezTo>
                <a:cubicBezTo>
                  <a:pt x="2682904" y="1257095"/>
                  <a:pt x="2674080" y="1257095"/>
                  <a:pt x="2663488" y="1257095"/>
                </a:cubicBezTo>
                <a:close/>
                <a:moveTo>
                  <a:pt x="2128673" y="1257095"/>
                </a:moveTo>
                <a:lnTo>
                  <a:pt x="2223986" y="1267685"/>
                </a:lnTo>
                <a:cubicBezTo>
                  <a:pt x="2245167" y="1281806"/>
                  <a:pt x="2255757" y="1288866"/>
                  <a:pt x="2255757" y="1288866"/>
                </a:cubicBezTo>
                <a:cubicBezTo>
                  <a:pt x="2255757" y="1295927"/>
                  <a:pt x="2252227" y="1297691"/>
                  <a:pt x="2245167" y="1294162"/>
                </a:cubicBezTo>
                <a:cubicBezTo>
                  <a:pt x="2238107" y="1290631"/>
                  <a:pt x="2229282" y="1287101"/>
                  <a:pt x="2218690" y="1283571"/>
                </a:cubicBezTo>
                <a:cubicBezTo>
                  <a:pt x="2208101" y="1280041"/>
                  <a:pt x="2195745" y="1278276"/>
                  <a:pt x="2181625" y="1278276"/>
                </a:cubicBezTo>
                <a:cubicBezTo>
                  <a:pt x="2174565" y="1278276"/>
                  <a:pt x="2165738" y="1276510"/>
                  <a:pt x="2155149" y="1272981"/>
                </a:cubicBezTo>
                <a:cubicBezTo>
                  <a:pt x="2144559" y="1269450"/>
                  <a:pt x="2135733" y="1264154"/>
                  <a:pt x="2128673" y="1257095"/>
                </a:cubicBezTo>
                <a:close/>
                <a:moveTo>
                  <a:pt x="1895684" y="1257095"/>
                </a:moveTo>
                <a:cubicBezTo>
                  <a:pt x="1888623" y="1257095"/>
                  <a:pt x="1885093" y="1258860"/>
                  <a:pt x="1885093" y="1262389"/>
                </a:cubicBezTo>
                <a:cubicBezTo>
                  <a:pt x="1885093" y="1265920"/>
                  <a:pt x="1888623" y="1267685"/>
                  <a:pt x="1895684" y="1267685"/>
                </a:cubicBezTo>
                <a:cubicBezTo>
                  <a:pt x="1902744" y="1267685"/>
                  <a:pt x="1909804" y="1267685"/>
                  <a:pt x="1916864" y="1267685"/>
                </a:cubicBezTo>
                <a:close/>
                <a:moveTo>
                  <a:pt x="6153028" y="1246504"/>
                </a:moveTo>
                <a:cubicBezTo>
                  <a:pt x="6153028" y="1246504"/>
                  <a:pt x="6153028" y="1248269"/>
                  <a:pt x="6153028" y="1251800"/>
                </a:cubicBezTo>
                <a:cubicBezTo>
                  <a:pt x="6153028" y="1255331"/>
                  <a:pt x="6153028" y="1257095"/>
                  <a:pt x="6153028" y="1257095"/>
                </a:cubicBezTo>
                <a:cubicBezTo>
                  <a:pt x="6160090" y="1257095"/>
                  <a:pt x="6163620" y="1255331"/>
                  <a:pt x="6163620" y="1251800"/>
                </a:cubicBezTo>
                <a:cubicBezTo>
                  <a:pt x="6163620" y="1248269"/>
                  <a:pt x="6160090" y="1246504"/>
                  <a:pt x="6153028" y="1246504"/>
                </a:cubicBezTo>
                <a:close/>
                <a:moveTo>
                  <a:pt x="2711145" y="1246504"/>
                </a:moveTo>
                <a:cubicBezTo>
                  <a:pt x="2725266" y="1253564"/>
                  <a:pt x="2735856" y="1257095"/>
                  <a:pt x="2742916" y="1257095"/>
                </a:cubicBezTo>
                <a:lnTo>
                  <a:pt x="2732326" y="1246504"/>
                </a:lnTo>
                <a:close/>
                <a:moveTo>
                  <a:pt x="1408525" y="1246504"/>
                </a:moveTo>
                <a:lnTo>
                  <a:pt x="1419114" y="1246504"/>
                </a:lnTo>
                <a:cubicBezTo>
                  <a:pt x="1426175" y="1253564"/>
                  <a:pt x="1433235" y="1255331"/>
                  <a:pt x="1440296" y="1251800"/>
                </a:cubicBezTo>
                <a:cubicBezTo>
                  <a:pt x="1447356" y="1248269"/>
                  <a:pt x="1457946" y="1250035"/>
                  <a:pt x="1472067" y="1257095"/>
                </a:cubicBezTo>
                <a:cubicBezTo>
                  <a:pt x="1479127" y="1264154"/>
                  <a:pt x="1486187" y="1267685"/>
                  <a:pt x="1493248" y="1267685"/>
                </a:cubicBezTo>
                <a:cubicBezTo>
                  <a:pt x="1500308" y="1267685"/>
                  <a:pt x="1503838" y="1267685"/>
                  <a:pt x="1503838" y="1267685"/>
                </a:cubicBezTo>
                <a:cubicBezTo>
                  <a:pt x="1510898" y="1267685"/>
                  <a:pt x="1517959" y="1271216"/>
                  <a:pt x="1525019" y="1278276"/>
                </a:cubicBezTo>
                <a:cubicBezTo>
                  <a:pt x="1532080" y="1285335"/>
                  <a:pt x="1537375" y="1288866"/>
                  <a:pt x="1540904" y="1288866"/>
                </a:cubicBezTo>
                <a:cubicBezTo>
                  <a:pt x="1544436" y="1288866"/>
                  <a:pt x="1556790" y="1292397"/>
                  <a:pt x="1577971" y="1299456"/>
                </a:cubicBezTo>
                <a:cubicBezTo>
                  <a:pt x="1599152" y="1306516"/>
                  <a:pt x="1634453" y="1317108"/>
                  <a:pt x="1683875" y="1331228"/>
                </a:cubicBezTo>
                <a:lnTo>
                  <a:pt x="1705056" y="1341818"/>
                </a:lnTo>
                <a:cubicBezTo>
                  <a:pt x="1697995" y="1341818"/>
                  <a:pt x="1689170" y="1341818"/>
                  <a:pt x="1678581" y="1341818"/>
                </a:cubicBezTo>
                <a:cubicBezTo>
                  <a:pt x="1667989" y="1341818"/>
                  <a:pt x="1659164" y="1338287"/>
                  <a:pt x="1652104" y="1331228"/>
                </a:cubicBezTo>
                <a:lnTo>
                  <a:pt x="1609742" y="1320637"/>
                </a:lnTo>
                <a:lnTo>
                  <a:pt x="1535610" y="1299456"/>
                </a:lnTo>
                <a:cubicBezTo>
                  <a:pt x="1521489" y="1299456"/>
                  <a:pt x="1514429" y="1299456"/>
                  <a:pt x="1514429" y="1299456"/>
                </a:cubicBezTo>
                <a:lnTo>
                  <a:pt x="1482658" y="1278276"/>
                </a:lnTo>
                <a:cubicBezTo>
                  <a:pt x="1482658" y="1264154"/>
                  <a:pt x="1465007" y="1257095"/>
                  <a:pt x="1429704" y="1257095"/>
                </a:cubicBezTo>
                <a:cubicBezTo>
                  <a:pt x="1415585" y="1257095"/>
                  <a:pt x="1408525" y="1253564"/>
                  <a:pt x="1408525" y="1246504"/>
                </a:cubicBezTo>
                <a:close/>
                <a:moveTo>
                  <a:pt x="2840878" y="1241210"/>
                </a:moveTo>
                <a:cubicBezTo>
                  <a:pt x="2839114" y="1241210"/>
                  <a:pt x="2838230" y="1242975"/>
                  <a:pt x="2838230" y="1246504"/>
                </a:cubicBezTo>
                <a:cubicBezTo>
                  <a:pt x="2838230" y="1253564"/>
                  <a:pt x="2838230" y="1257095"/>
                  <a:pt x="2838230" y="1257095"/>
                </a:cubicBezTo>
                <a:cubicBezTo>
                  <a:pt x="2852351" y="1250035"/>
                  <a:pt x="2866471" y="1253564"/>
                  <a:pt x="2880591" y="1267685"/>
                </a:cubicBezTo>
                <a:lnTo>
                  <a:pt x="2870002" y="1278276"/>
                </a:lnTo>
                <a:cubicBezTo>
                  <a:pt x="2855879" y="1271216"/>
                  <a:pt x="2845290" y="1271216"/>
                  <a:pt x="2838230" y="1278276"/>
                </a:cubicBezTo>
                <a:cubicBezTo>
                  <a:pt x="2831170" y="1278276"/>
                  <a:pt x="2827639" y="1278276"/>
                  <a:pt x="2827639" y="1278276"/>
                </a:cubicBezTo>
                <a:lnTo>
                  <a:pt x="2817049" y="1267685"/>
                </a:lnTo>
                <a:cubicBezTo>
                  <a:pt x="2817049" y="1274745"/>
                  <a:pt x="2820579" y="1280041"/>
                  <a:pt x="2827639" y="1283571"/>
                </a:cubicBezTo>
                <a:cubicBezTo>
                  <a:pt x="2834700" y="1287101"/>
                  <a:pt x="2841760" y="1288866"/>
                  <a:pt x="2848820" y="1288866"/>
                </a:cubicBezTo>
                <a:cubicBezTo>
                  <a:pt x="2870002" y="1302987"/>
                  <a:pt x="2880591" y="1310047"/>
                  <a:pt x="2880591" y="1310047"/>
                </a:cubicBezTo>
                <a:cubicBezTo>
                  <a:pt x="2880591" y="1310047"/>
                  <a:pt x="2870002" y="1306516"/>
                  <a:pt x="2848820" y="1299456"/>
                </a:cubicBezTo>
                <a:cubicBezTo>
                  <a:pt x="2827639" y="1292397"/>
                  <a:pt x="2817049" y="1285335"/>
                  <a:pt x="2817049" y="1278276"/>
                </a:cubicBezTo>
                <a:lnTo>
                  <a:pt x="2753506" y="1257095"/>
                </a:lnTo>
                <a:cubicBezTo>
                  <a:pt x="2753506" y="1264154"/>
                  <a:pt x="2760567" y="1267685"/>
                  <a:pt x="2774687" y="1267685"/>
                </a:cubicBezTo>
                <a:lnTo>
                  <a:pt x="2785278" y="1278276"/>
                </a:lnTo>
                <a:lnTo>
                  <a:pt x="2795868" y="1288866"/>
                </a:lnTo>
                <a:lnTo>
                  <a:pt x="2806458" y="1299456"/>
                </a:lnTo>
                <a:lnTo>
                  <a:pt x="2806458" y="1310047"/>
                </a:lnTo>
                <a:lnTo>
                  <a:pt x="2827639" y="1310047"/>
                </a:lnTo>
                <a:lnTo>
                  <a:pt x="2859410" y="1320637"/>
                </a:lnTo>
                <a:cubicBezTo>
                  <a:pt x="2866471" y="1320637"/>
                  <a:pt x="2877061" y="1324168"/>
                  <a:pt x="2891182" y="1331228"/>
                </a:cubicBezTo>
                <a:cubicBezTo>
                  <a:pt x="2891182" y="1331228"/>
                  <a:pt x="2896477" y="1332993"/>
                  <a:pt x="2907067" y="1336523"/>
                </a:cubicBezTo>
                <a:cubicBezTo>
                  <a:pt x="2917658" y="1340053"/>
                  <a:pt x="2926483" y="1345349"/>
                  <a:pt x="2933543" y="1352408"/>
                </a:cubicBezTo>
                <a:lnTo>
                  <a:pt x="2965314" y="1362999"/>
                </a:lnTo>
                <a:lnTo>
                  <a:pt x="2944134" y="1362999"/>
                </a:lnTo>
                <a:lnTo>
                  <a:pt x="2933543" y="1362999"/>
                </a:lnTo>
                <a:lnTo>
                  <a:pt x="2954724" y="1373589"/>
                </a:lnTo>
                <a:lnTo>
                  <a:pt x="2965314" y="1362999"/>
                </a:lnTo>
                <a:lnTo>
                  <a:pt x="2997086" y="1373589"/>
                </a:lnTo>
                <a:lnTo>
                  <a:pt x="3007676" y="1384180"/>
                </a:lnTo>
                <a:cubicBezTo>
                  <a:pt x="3014737" y="1384180"/>
                  <a:pt x="3020031" y="1384180"/>
                  <a:pt x="3023562" y="1384180"/>
                </a:cubicBezTo>
                <a:cubicBezTo>
                  <a:pt x="3027093" y="1384180"/>
                  <a:pt x="3032387" y="1387710"/>
                  <a:pt x="3039447" y="1394770"/>
                </a:cubicBezTo>
                <a:lnTo>
                  <a:pt x="3039447" y="1384180"/>
                </a:lnTo>
                <a:cubicBezTo>
                  <a:pt x="3046508" y="1384180"/>
                  <a:pt x="3057098" y="1384180"/>
                  <a:pt x="3071218" y="1384180"/>
                </a:cubicBezTo>
                <a:lnTo>
                  <a:pt x="3113581" y="1405360"/>
                </a:lnTo>
                <a:cubicBezTo>
                  <a:pt x="3113581" y="1412420"/>
                  <a:pt x="3113581" y="1415951"/>
                  <a:pt x="3113581" y="1415951"/>
                </a:cubicBezTo>
                <a:lnTo>
                  <a:pt x="3124171" y="1415951"/>
                </a:lnTo>
                <a:cubicBezTo>
                  <a:pt x="3124171" y="1408891"/>
                  <a:pt x="3125935" y="1405360"/>
                  <a:pt x="3129466" y="1405360"/>
                </a:cubicBezTo>
                <a:cubicBezTo>
                  <a:pt x="3132997" y="1405360"/>
                  <a:pt x="3132997" y="1408891"/>
                  <a:pt x="3129466" y="1415951"/>
                </a:cubicBezTo>
                <a:cubicBezTo>
                  <a:pt x="3125935" y="1423012"/>
                  <a:pt x="3127701" y="1426541"/>
                  <a:pt x="3134762" y="1426541"/>
                </a:cubicBezTo>
                <a:lnTo>
                  <a:pt x="3155942" y="1426541"/>
                </a:lnTo>
                <a:lnTo>
                  <a:pt x="3155942" y="1437132"/>
                </a:lnTo>
                <a:lnTo>
                  <a:pt x="3177123" y="1447722"/>
                </a:lnTo>
                <a:cubicBezTo>
                  <a:pt x="3177123" y="1454783"/>
                  <a:pt x="3184183" y="1458312"/>
                  <a:pt x="3198303" y="1458312"/>
                </a:cubicBezTo>
                <a:lnTo>
                  <a:pt x="3208895" y="1447722"/>
                </a:lnTo>
                <a:lnTo>
                  <a:pt x="3219485" y="1447722"/>
                </a:lnTo>
                <a:cubicBezTo>
                  <a:pt x="3226545" y="1447722"/>
                  <a:pt x="3231839" y="1447722"/>
                  <a:pt x="3235370" y="1447722"/>
                </a:cubicBezTo>
                <a:cubicBezTo>
                  <a:pt x="3238901" y="1447722"/>
                  <a:pt x="3244195" y="1444191"/>
                  <a:pt x="3251255" y="1437132"/>
                </a:cubicBezTo>
                <a:lnTo>
                  <a:pt x="3261847" y="1447722"/>
                </a:lnTo>
                <a:cubicBezTo>
                  <a:pt x="3261847" y="1447722"/>
                  <a:pt x="3258316" y="1447722"/>
                  <a:pt x="3251255" y="1447722"/>
                </a:cubicBezTo>
                <a:cubicBezTo>
                  <a:pt x="3244195" y="1447722"/>
                  <a:pt x="3244195" y="1451253"/>
                  <a:pt x="3251255" y="1458312"/>
                </a:cubicBezTo>
                <a:lnTo>
                  <a:pt x="3272437" y="1458312"/>
                </a:lnTo>
                <a:lnTo>
                  <a:pt x="3283027" y="1458312"/>
                </a:lnTo>
                <a:cubicBezTo>
                  <a:pt x="3283027" y="1465372"/>
                  <a:pt x="3290088" y="1468903"/>
                  <a:pt x="3304208" y="1468903"/>
                </a:cubicBezTo>
                <a:cubicBezTo>
                  <a:pt x="3325389" y="1475964"/>
                  <a:pt x="3332449" y="1475964"/>
                  <a:pt x="3325389" y="1468903"/>
                </a:cubicBezTo>
                <a:lnTo>
                  <a:pt x="3335979" y="1468903"/>
                </a:lnTo>
                <a:cubicBezTo>
                  <a:pt x="3335979" y="1468903"/>
                  <a:pt x="3337743" y="1468903"/>
                  <a:pt x="3341274" y="1468903"/>
                </a:cubicBezTo>
                <a:cubicBezTo>
                  <a:pt x="3344806" y="1468903"/>
                  <a:pt x="3350099" y="1468903"/>
                  <a:pt x="3357160" y="1468903"/>
                </a:cubicBezTo>
                <a:cubicBezTo>
                  <a:pt x="3364220" y="1468903"/>
                  <a:pt x="3367751" y="1470668"/>
                  <a:pt x="3367751" y="1474199"/>
                </a:cubicBezTo>
                <a:cubicBezTo>
                  <a:pt x="3367751" y="1477728"/>
                  <a:pt x="3365986" y="1479493"/>
                  <a:pt x="3362456" y="1479493"/>
                </a:cubicBezTo>
                <a:cubicBezTo>
                  <a:pt x="3358926" y="1479493"/>
                  <a:pt x="3353630" y="1479493"/>
                  <a:pt x="3346570" y="1479493"/>
                </a:cubicBezTo>
                <a:lnTo>
                  <a:pt x="3357160" y="1490084"/>
                </a:lnTo>
                <a:cubicBezTo>
                  <a:pt x="3378341" y="1497143"/>
                  <a:pt x="3392461" y="1502439"/>
                  <a:pt x="3399522" y="1505970"/>
                </a:cubicBezTo>
                <a:cubicBezTo>
                  <a:pt x="3406582" y="1509499"/>
                  <a:pt x="3417172" y="1513030"/>
                  <a:pt x="3431293" y="1516560"/>
                </a:cubicBezTo>
                <a:cubicBezTo>
                  <a:pt x="3445413" y="1520091"/>
                  <a:pt x="3461299" y="1523620"/>
                  <a:pt x="3478949" y="1527151"/>
                </a:cubicBezTo>
                <a:cubicBezTo>
                  <a:pt x="3496600" y="1530680"/>
                  <a:pt x="3508956" y="1532445"/>
                  <a:pt x="3516016" y="1532445"/>
                </a:cubicBezTo>
                <a:cubicBezTo>
                  <a:pt x="3544257" y="1546566"/>
                  <a:pt x="3574263" y="1553626"/>
                  <a:pt x="3606034" y="1553626"/>
                </a:cubicBezTo>
                <a:cubicBezTo>
                  <a:pt x="3637805" y="1553626"/>
                  <a:pt x="3657222" y="1560687"/>
                  <a:pt x="3664282" y="1574807"/>
                </a:cubicBezTo>
                <a:lnTo>
                  <a:pt x="3696052" y="1585397"/>
                </a:lnTo>
                <a:lnTo>
                  <a:pt x="3727824" y="1595988"/>
                </a:lnTo>
                <a:cubicBezTo>
                  <a:pt x="3741946" y="1603047"/>
                  <a:pt x="3759596" y="1606578"/>
                  <a:pt x="3780776" y="1606578"/>
                </a:cubicBezTo>
                <a:cubicBezTo>
                  <a:pt x="3787836" y="1606578"/>
                  <a:pt x="3791367" y="1610109"/>
                  <a:pt x="3791367" y="1617170"/>
                </a:cubicBezTo>
                <a:cubicBezTo>
                  <a:pt x="3798427" y="1617170"/>
                  <a:pt x="3816078" y="1620699"/>
                  <a:pt x="3844319" y="1627759"/>
                </a:cubicBezTo>
                <a:cubicBezTo>
                  <a:pt x="3851379" y="1627759"/>
                  <a:pt x="3860204" y="1629524"/>
                  <a:pt x="3870796" y="1633055"/>
                </a:cubicBezTo>
                <a:cubicBezTo>
                  <a:pt x="3881386" y="1636584"/>
                  <a:pt x="3886681" y="1638349"/>
                  <a:pt x="3886681" y="1638349"/>
                </a:cubicBezTo>
                <a:lnTo>
                  <a:pt x="3907860" y="1648940"/>
                </a:lnTo>
                <a:cubicBezTo>
                  <a:pt x="3914921" y="1656001"/>
                  <a:pt x="3921982" y="1659530"/>
                  <a:pt x="3929042" y="1659530"/>
                </a:cubicBezTo>
                <a:cubicBezTo>
                  <a:pt x="3964344" y="1645410"/>
                  <a:pt x="3996114" y="1652470"/>
                  <a:pt x="4024356" y="1680711"/>
                </a:cubicBezTo>
                <a:cubicBezTo>
                  <a:pt x="4031416" y="1687772"/>
                  <a:pt x="4036710" y="1691301"/>
                  <a:pt x="4040242" y="1691301"/>
                </a:cubicBezTo>
                <a:cubicBezTo>
                  <a:pt x="4043772" y="1691301"/>
                  <a:pt x="4049066" y="1691301"/>
                  <a:pt x="4056127" y="1691301"/>
                </a:cubicBezTo>
                <a:cubicBezTo>
                  <a:pt x="4070248" y="1684242"/>
                  <a:pt x="4079073" y="1682476"/>
                  <a:pt x="4082604" y="1686007"/>
                </a:cubicBezTo>
                <a:cubicBezTo>
                  <a:pt x="4086133" y="1689537"/>
                  <a:pt x="4091429" y="1691301"/>
                  <a:pt x="4098489" y="1691301"/>
                </a:cubicBezTo>
                <a:cubicBezTo>
                  <a:pt x="4105548" y="1691301"/>
                  <a:pt x="4110844" y="1693066"/>
                  <a:pt x="4114374" y="1696597"/>
                </a:cubicBezTo>
                <a:cubicBezTo>
                  <a:pt x="4117904" y="1700128"/>
                  <a:pt x="4123200" y="1701893"/>
                  <a:pt x="4130260" y="1701893"/>
                </a:cubicBezTo>
                <a:lnTo>
                  <a:pt x="4130260" y="1691301"/>
                </a:lnTo>
                <a:lnTo>
                  <a:pt x="4119669" y="1670122"/>
                </a:lnTo>
                <a:cubicBezTo>
                  <a:pt x="4119669" y="1656001"/>
                  <a:pt x="4105548" y="1652470"/>
                  <a:pt x="4077308" y="1659530"/>
                </a:cubicBezTo>
                <a:cubicBezTo>
                  <a:pt x="4070248" y="1659530"/>
                  <a:pt x="4064952" y="1659530"/>
                  <a:pt x="4061422" y="1659530"/>
                </a:cubicBezTo>
                <a:cubicBezTo>
                  <a:pt x="4057892" y="1659530"/>
                  <a:pt x="4056127" y="1659530"/>
                  <a:pt x="4056127" y="1659530"/>
                </a:cubicBezTo>
                <a:cubicBezTo>
                  <a:pt x="4049066" y="1645410"/>
                  <a:pt x="4027886" y="1641880"/>
                  <a:pt x="3992585" y="1648940"/>
                </a:cubicBezTo>
                <a:cubicBezTo>
                  <a:pt x="3985524" y="1648940"/>
                  <a:pt x="3978464" y="1645410"/>
                  <a:pt x="3971404" y="1638349"/>
                </a:cubicBezTo>
                <a:lnTo>
                  <a:pt x="3960812" y="1627759"/>
                </a:lnTo>
                <a:lnTo>
                  <a:pt x="3950223" y="1627759"/>
                </a:lnTo>
                <a:cubicBezTo>
                  <a:pt x="3957284" y="1634820"/>
                  <a:pt x="3953754" y="1634820"/>
                  <a:pt x="3939633" y="1627759"/>
                </a:cubicBezTo>
                <a:cubicBezTo>
                  <a:pt x="3932572" y="1627759"/>
                  <a:pt x="3921982" y="1624228"/>
                  <a:pt x="3907860" y="1617170"/>
                </a:cubicBezTo>
                <a:cubicBezTo>
                  <a:pt x="3865500" y="1603047"/>
                  <a:pt x="3844319" y="1595988"/>
                  <a:pt x="3844319" y="1595988"/>
                </a:cubicBezTo>
                <a:lnTo>
                  <a:pt x="3823138" y="1574807"/>
                </a:lnTo>
                <a:cubicBezTo>
                  <a:pt x="3816078" y="1574807"/>
                  <a:pt x="3805488" y="1571276"/>
                  <a:pt x="3791367" y="1564218"/>
                </a:cubicBezTo>
                <a:cubicBezTo>
                  <a:pt x="3763126" y="1543036"/>
                  <a:pt x="3738415" y="1535976"/>
                  <a:pt x="3717234" y="1543036"/>
                </a:cubicBezTo>
                <a:lnTo>
                  <a:pt x="3706644" y="1543036"/>
                </a:lnTo>
                <a:lnTo>
                  <a:pt x="3696052" y="1532445"/>
                </a:lnTo>
                <a:cubicBezTo>
                  <a:pt x="3696052" y="1539506"/>
                  <a:pt x="3696052" y="1543036"/>
                  <a:pt x="3696052" y="1543036"/>
                </a:cubicBezTo>
                <a:cubicBezTo>
                  <a:pt x="3696052" y="1543036"/>
                  <a:pt x="3696052" y="1546566"/>
                  <a:pt x="3696052" y="1553626"/>
                </a:cubicBezTo>
                <a:cubicBezTo>
                  <a:pt x="3688992" y="1553626"/>
                  <a:pt x="3678402" y="1550095"/>
                  <a:pt x="3664282" y="1543036"/>
                </a:cubicBezTo>
                <a:cubicBezTo>
                  <a:pt x="3643100" y="1528916"/>
                  <a:pt x="3618390" y="1518324"/>
                  <a:pt x="3590148" y="1511264"/>
                </a:cubicBezTo>
                <a:cubicBezTo>
                  <a:pt x="3576028" y="1511264"/>
                  <a:pt x="3565438" y="1509499"/>
                  <a:pt x="3558378" y="1505970"/>
                </a:cubicBezTo>
                <a:cubicBezTo>
                  <a:pt x="3551317" y="1502439"/>
                  <a:pt x="3544257" y="1500674"/>
                  <a:pt x="3537196" y="1500674"/>
                </a:cubicBezTo>
                <a:lnTo>
                  <a:pt x="3516016" y="1500674"/>
                </a:lnTo>
                <a:cubicBezTo>
                  <a:pt x="3487776" y="1486554"/>
                  <a:pt x="3470124" y="1479493"/>
                  <a:pt x="3463064" y="1479493"/>
                </a:cubicBezTo>
                <a:lnTo>
                  <a:pt x="3452474" y="1479493"/>
                </a:lnTo>
                <a:lnTo>
                  <a:pt x="3452474" y="1468903"/>
                </a:lnTo>
                <a:lnTo>
                  <a:pt x="3452474" y="1458312"/>
                </a:lnTo>
                <a:cubicBezTo>
                  <a:pt x="3452474" y="1458312"/>
                  <a:pt x="3447178" y="1454783"/>
                  <a:pt x="3436588" y="1447722"/>
                </a:cubicBezTo>
                <a:cubicBezTo>
                  <a:pt x="3425997" y="1440662"/>
                  <a:pt x="3420703" y="1440662"/>
                  <a:pt x="3420703" y="1447722"/>
                </a:cubicBezTo>
                <a:lnTo>
                  <a:pt x="3399522" y="1447722"/>
                </a:lnTo>
                <a:cubicBezTo>
                  <a:pt x="3399522" y="1447722"/>
                  <a:pt x="3397758" y="1445957"/>
                  <a:pt x="3394226" y="1442427"/>
                </a:cubicBezTo>
                <a:cubicBezTo>
                  <a:pt x="3390695" y="1438897"/>
                  <a:pt x="3388931" y="1437132"/>
                  <a:pt x="3388931" y="1437132"/>
                </a:cubicBezTo>
                <a:cubicBezTo>
                  <a:pt x="3387166" y="1438897"/>
                  <a:pt x="3385401" y="1440221"/>
                  <a:pt x="3383637" y="1441103"/>
                </a:cubicBezTo>
                <a:lnTo>
                  <a:pt x="3379970" y="1442020"/>
                </a:lnTo>
                <a:lnTo>
                  <a:pt x="3420703" y="1458312"/>
                </a:lnTo>
                <a:cubicBezTo>
                  <a:pt x="3420703" y="1465372"/>
                  <a:pt x="3420703" y="1468903"/>
                  <a:pt x="3420703" y="1468903"/>
                </a:cubicBezTo>
                <a:cubicBezTo>
                  <a:pt x="3364220" y="1468903"/>
                  <a:pt x="3321858" y="1458312"/>
                  <a:pt x="3293618" y="1437132"/>
                </a:cubicBezTo>
                <a:cubicBezTo>
                  <a:pt x="3293618" y="1430072"/>
                  <a:pt x="3288322" y="1426541"/>
                  <a:pt x="3277733" y="1426541"/>
                </a:cubicBezTo>
                <a:cubicBezTo>
                  <a:pt x="3267141" y="1426541"/>
                  <a:pt x="3261847" y="1426541"/>
                  <a:pt x="3261847" y="1426541"/>
                </a:cubicBezTo>
                <a:lnTo>
                  <a:pt x="3261847" y="1405360"/>
                </a:lnTo>
                <a:cubicBezTo>
                  <a:pt x="3254786" y="1405360"/>
                  <a:pt x="3251255" y="1405360"/>
                  <a:pt x="3251255" y="1405360"/>
                </a:cubicBezTo>
                <a:cubicBezTo>
                  <a:pt x="3251255" y="1405360"/>
                  <a:pt x="3251255" y="1408891"/>
                  <a:pt x="3251255" y="1415951"/>
                </a:cubicBezTo>
                <a:lnTo>
                  <a:pt x="3251255" y="1426541"/>
                </a:lnTo>
                <a:cubicBezTo>
                  <a:pt x="3244195" y="1419481"/>
                  <a:pt x="3238901" y="1415951"/>
                  <a:pt x="3235370" y="1415951"/>
                </a:cubicBezTo>
                <a:cubicBezTo>
                  <a:pt x="3231839" y="1415951"/>
                  <a:pt x="3226545" y="1412420"/>
                  <a:pt x="3219485" y="1405360"/>
                </a:cubicBezTo>
                <a:lnTo>
                  <a:pt x="3230075" y="1405360"/>
                </a:lnTo>
                <a:cubicBezTo>
                  <a:pt x="3237136" y="1405360"/>
                  <a:pt x="3240666" y="1403595"/>
                  <a:pt x="3240666" y="1400066"/>
                </a:cubicBezTo>
                <a:cubicBezTo>
                  <a:pt x="3240666" y="1396535"/>
                  <a:pt x="3235370" y="1394770"/>
                  <a:pt x="3224781" y="1394770"/>
                </a:cubicBezTo>
                <a:cubicBezTo>
                  <a:pt x="3214189" y="1394770"/>
                  <a:pt x="3208895" y="1391239"/>
                  <a:pt x="3208895" y="1384180"/>
                </a:cubicBezTo>
                <a:lnTo>
                  <a:pt x="3187714" y="1373589"/>
                </a:lnTo>
                <a:cubicBezTo>
                  <a:pt x="3180653" y="1373589"/>
                  <a:pt x="3177123" y="1371824"/>
                  <a:pt x="3177123" y="1368293"/>
                </a:cubicBezTo>
                <a:cubicBezTo>
                  <a:pt x="3177123" y="1364764"/>
                  <a:pt x="3163002" y="1357704"/>
                  <a:pt x="3134762" y="1347114"/>
                </a:cubicBezTo>
                <a:cubicBezTo>
                  <a:pt x="3106520" y="1336523"/>
                  <a:pt x="3085339" y="1331228"/>
                  <a:pt x="3071218" y="1331228"/>
                </a:cubicBezTo>
                <a:cubicBezTo>
                  <a:pt x="3071218" y="1331228"/>
                  <a:pt x="3071218" y="1327697"/>
                  <a:pt x="3071218" y="1320637"/>
                </a:cubicBezTo>
                <a:lnTo>
                  <a:pt x="3039447" y="1299456"/>
                </a:lnTo>
                <a:cubicBezTo>
                  <a:pt x="2975906" y="1278276"/>
                  <a:pt x="2926483" y="1264154"/>
                  <a:pt x="2891182" y="1257095"/>
                </a:cubicBezTo>
                <a:cubicBezTo>
                  <a:pt x="2884122" y="1250035"/>
                  <a:pt x="2877061" y="1246504"/>
                  <a:pt x="2870002" y="1246504"/>
                </a:cubicBezTo>
                <a:cubicBezTo>
                  <a:pt x="2862941" y="1246504"/>
                  <a:pt x="2855879" y="1246504"/>
                  <a:pt x="2848820" y="1246504"/>
                </a:cubicBezTo>
                <a:cubicBezTo>
                  <a:pt x="2845290" y="1242975"/>
                  <a:pt x="2842642" y="1241210"/>
                  <a:pt x="2840878" y="1241210"/>
                </a:cubicBezTo>
                <a:close/>
                <a:moveTo>
                  <a:pt x="8133435" y="1235914"/>
                </a:moveTo>
                <a:cubicBezTo>
                  <a:pt x="8140497" y="1235914"/>
                  <a:pt x="8147556" y="1235914"/>
                  <a:pt x="8154617" y="1235914"/>
                </a:cubicBezTo>
                <a:cubicBezTo>
                  <a:pt x="8161677" y="1235914"/>
                  <a:pt x="8165206" y="1239445"/>
                  <a:pt x="8165206" y="1246504"/>
                </a:cubicBezTo>
                <a:cubicBezTo>
                  <a:pt x="8151087" y="1246504"/>
                  <a:pt x="8140497" y="1242975"/>
                  <a:pt x="8133435" y="1235914"/>
                </a:cubicBezTo>
                <a:close/>
                <a:moveTo>
                  <a:pt x="6735502" y="1225324"/>
                </a:moveTo>
                <a:lnTo>
                  <a:pt x="6735502" y="1235914"/>
                </a:lnTo>
                <a:cubicBezTo>
                  <a:pt x="6742562" y="1242975"/>
                  <a:pt x="6751387" y="1244739"/>
                  <a:pt x="6761977" y="1241210"/>
                </a:cubicBezTo>
                <a:cubicBezTo>
                  <a:pt x="6772568" y="1237679"/>
                  <a:pt x="6777862" y="1239445"/>
                  <a:pt x="6777862" y="1246504"/>
                </a:cubicBezTo>
                <a:cubicBezTo>
                  <a:pt x="6777862" y="1253564"/>
                  <a:pt x="6779628" y="1257095"/>
                  <a:pt x="6783158" y="1257095"/>
                </a:cubicBezTo>
                <a:cubicBezTo>
                  <a:pt x="6786688" y="1257095"/>
                  <a:pt x="6791984" y="1257095"/>
                  <a:pt x="6799044" y="1257095"/>
                </a:cubicBezTo>
                <a:lnTo>
                  <a:pt x="6820224" y="1267685"/>
                </a:lnTo>
                <a:cubicBezTo>
                  <a:pt x="6827285" y="1274745"/>
                  <a:pt x="6832580" y="1276510"/>
                  <a:pt x="6836110" y="1272981"/>
                </a:cubicBezTo>
                <a:cubicBezTo>
                  <a:pt x="6839640" y="1269450"/>
                  <a:pt x="6843170" y="1269450"/>
                  <a:pt x="6846700" y="1272981"/>
                </a:cubicBezTo>
                <a:cubicBezTo>
                  <a:pt x="6850230" y="1276510"/>
                  <a:pt x="6859056" y="1280041"/>
                  <a:pt x="6873177" y="1283571"/>
                </a:cubicBezTo>
                <a:cubicBezTo>
                  <a:pt x="6887296" y="1287101"/>
                  <a:pt x="6897888" y="1288866"/>
                  <a:pt x="6904948" y="1288866"/>
                </a:cubicBezTo>
                <a:lnTo>
                  <a:pt x="6915539" y="1278276"/>
                </a:lnTo>
                <a:cubicBezTo>
                  <a:pt x="6908477" y="1285335"/>
                  <a:pt x="6908477" y="1290631"/>
                  <a:pt x="6915539" y="1294162"/>
                </a:cubicBezTo>
                <a:cubicBezTo>
                  <a:pt x="6922600" y="1297691"/>
                  <a:pt x="6929658" y="1299456"/>
                  <a:pt x="6936718" y="1299456"/>
                </a:cubicBezTo>
                <a:cubicBezTo>
                  <a:pt x="6943780" y="1299456"/>
                  <a:pt x="6950840" y="1301221"/>
                  <a:pt x="6957900" y="1304752"/>
                </a:cubicBezTo>
                <a:cubicBezTo>
                  <a:pt x="6964960" y="1308283"/>
                  <a:pt x="6968491" y="1313577"/>
                  <a:pt x="6968491" y="1320637"/>
                </a:cubicBezTo>
                <a:cubicBezTo>
                  <a:pt x="6972020" y="1320637"/>
                  <a:pt x="6973785" y="1320637"/>
                  <a:pt x="6973785" y="1320637"/>
                </a:cubicBezTo>
                <a:lnTo>
                  <a:pt x="6989670" y="1320637"/>
                </a:lnTo>
                <a:cubicBezTo>
                  <a:pt x="6989670" y="1327697"/>
                  <a:pt x="6994966" y="1329464"/>
                  <a:pt x="7005558" y="1325933"/>
                </a:cubicBezTo>
                <a:cubicBezTo>
                  <a:pt x="7016148" y="1322402"/>
                  <a:pt x="7023208" y="1322402"/>
                  <a:pt x="7026737" y="1325933"/>
                </a:cubicBezTo>
                <a:cubicBezTo>
                  <a:pt x="7030266" y="1329464"/>
                  <a:pt x="7035562" y="1331228"/>
                  <a:pt x="7042622" y="1331228"/>
                </a:cubicBezTo>
                <a:cubicBezTo>
                  <a:pt x="7042622" y="1338287"/>
                  <a:pt x="7044389" y="1341818"/>
                  <a:pt x="7047918" y="1341818"/>
                </a:cubicBezTo>
                <a:cubicBezTo>
                  <a:pt x="7051448" y="1341818"/>
                  <a:pt x="7058510" y="1341818"/>
                  <a:pt x="7069100" y="1341818"/>
                </a:cubicBezTo>
                <a:cubicBezTo>
                  <a:pt x="7079689" y="1341818"/>
                  <a:pt x="7090280" y="1345349"/>
                  <a:pt x="7100870" y="1352408"/>
                </a:cubicBezTo>
                <a:cubicBezTo>
                  <a:pt x="7111462" y="1359468"/>
                  <a:pt x="7116756" y="1359468"/>
                  <a:pt x="7116756" y="1352408"/>
                </a:cubicBezTo>
                <a:lnTo>
                  <a:pt x="7127347" y="1362999"/>
                </a:lnTo>
                <a:cubicBezTo>
                  <a:pt x="7134408" y="1370060"/>
                  <a:pt x="7143232" y="1373589"/>
                  <a:pt x="7153822" y="1373589"/>
                </a:cubicBezTo>
                <a:cubicBezTo>
                  <a:pt x="7164414" y="1373589"/>
                  <a:pt x="7176770" y="1377120"/>
                  <a:pt x="7190889" y="1384180"/>
                </a:cubicBezTo>
                <a:cubicBezTo>
                  <a:pt x="7212070" y="1391239"/>
                  <a:pt x="7231485" y="1396535"/>
                  <a:pt x="7249136" y="1400066"/>
                </a:cubicBezTo>
                <a:cubicBezTo>
                  <a:pt x="7266788" y="1403595"/>
                  <a:pt x="7279142" y="1405360"/>
                  <a:pt x="7286203" y="1405360"/>
                </a:cubicBezTo>
                <a:lnTo>
                  <a:pt x="7296793" y="1405360"/>
                </a:lnTo>
                <a:cubicBezTo>
                  <a:pt x="7303854" y="1412420"/>
                  <a:pt x="7310914" y="1415951"/>
                  <a:pt x="7317974" y="1415951"/>
                </a:cubicBezTo>
                <a:cubicBezTo>
                  <a:pt x="7325034" y="1415951"/>
                  <a:pt x="7342684" y="1419481"/>
                  <a:pt x="7370926" y="1426541"/>
                </a:cubicBezTo>
                <a:lnTo>
                  <a:pt x="7360336" y="1415951"/>
                </a:lnTo>
                <a:lnTo>
                  <a:pt x="7339155" y="1405360"/>
                </a:lnTo>
                <a:cubicBezTo>
                  <a:pt x="7346216" y="1412420"/>
                  <a:pt x="7335626" y="1408891"/>
                  <a:pt x="7307384" y="1394770"/>
                </a:cubicBezTo>
                <a:lnTo>
                  <a:pt x="7286203" y="1394770"/>
                </a:lnTo>
                <a:lnTo>
                  <a:pt x="7275612" y="1394770"/>
                </a:lnTo>
                <a:cubicBezTo>
                  <a:pt x="7268552" y="1387710"/>
                  <a:pt x="7252666" y="1378885"/>
                  <a:pt x="7227956" y="1368293"/>
                </a:cubicBezTo>
                <a:cubicBezTo>
                  <a:pt x="7203245" y="1357704"/>
                  <a:pt x="7180299" y="1352408"/>
                  <a:pt x="7159118" y="1352408"/>
                </a:cubicBezTo>
                <a:lnTo>
                  <a:pt x="7127347" y="1331228"/>
                </a:lnTo>
                <a:cubicBezTo>
                  <a:pt x="7127347" y="1331228"/>
                  <a:pt x="7122052" y="1329464"/>
                  <a:pt x="7111462" y="1325933"/>
                </a:cubicBezTo>
                <a:cubicBezTo>
                  <a:pt x="7100870" y="1322402"/>
                  <a:pt x="7088514" y="1317108"/>
                  <a:pt x="7074395" y="1310047"/>
                </a:cubicBezTo>
                <a:lnTo>
                  <a:pt x="7042622" y="1310047"/>
                </a:lnTo>
                <a:cubicBezTo>
                  <a:pt x="7035562" y="1302987"/>
                  <a:pt x="7026737" y="1297691"/>
                  <a:pt x="7016148" y="1294162"/>
                </a:cubicBezTo>
                <a:cubicBezTo>
                  <a:pt x="7005558" y="1290631"/>
                  <a:pt x="6998496" y="1288866"/>
                  <a:pt x="6994966" y="1288866"/>
                </a:cubicBezTo>
                <a:cubicBezTo>
                  <a:pt x="6991437" y="1288866"/>
                  <a:pt x="6987906" y="1288866"/>
                  <a:pt x="6984376" y="1288866"/>
                </a:cubicBezTo>
                <a:cubicBezTo>
                  <a:pt x="6980847" y="1288866"/>
                  <a:pt x="6975552" y="1288866"/>
                  <a:pt x="6968491" y="1288866"/>
                </a:cubicBezTo>
                <a:lnTo>
                  <a:pt x="6957900" y="1278276"/>
                </a:lnTo>
                <a:lnTo>
                  <a:pt x="6904948" y="1257095"/>
                </a:lnTo>
                <a:cubicBezTo>
                  <a:pt x="6897888" y="1264154"/>
                  <a:pt x="6890828" y="1265920"/>
                  <a:pt x="6883766" y="1262389"/>
                </a:cubicBezTo>
                <a:cubicBezTo>
                  <a:pt x="6876706" y="1258860"/>
                  <a:pt x="6873177" y="1257095"/>
                  <a:pt x="6873177" y="1257095"/>
                </a:cubicBezTo>
                <a:cubicBezTo>
                  <a:pt x="6866116" y="1250035"/>
                  <a:pt x="6859056" y="1248269"/>
                  <a:pt x="6851996" y="1251800"/>
                </a:cubicBezTo>
                <a:cubicBezTo>
                  <a:pt x="6844936" y="1255331"/>
                  <a:pt x="6836110" y="1253564"/>
                  <a:pt x="6825520" y="1246504"/>
                </a:cubicBezTo>
                <a:cubicBezTo>
                  <a:pt x="6814929" y="1239445"/>
                  <a:pt x="6806104" y="1239445"/>
                  <a:pt x="6799044" y="1246504"/>
                </a:cubicBezTo>
                <a:lnTo>
                  <a:pt x="6788454" y="1235914"/>
                </a:lnTo>
                <a:lnTo>
                  <a:pt x="6767272" y="1235914"/>
                </a:lnTo>
                <a:cubicBezTo>
                  <a:pt x="6753152" y="1235914"/>
                  <a:pt x="6744326" y="1234149"/>
                  <a:pt x="6740796" y="1230619"/>
                </a:cubicBezTo>
                <a:cubicBezTo>
                  <a:pt x="6737266" y="1227089"/>
                  <a:pt x="6735502" y="1225324"/>
                  <a:pt x="6735502" y="1225324"/>
                </a:cubicBezTo>
                <a:close/>
                <a:moveTo>
                  <a:pt x="3320093" y="1225324"/>
                </a:moveTo>
                <a:cubicBezTo>
                  <a:pt x="3316564" y="1225324"/>
                  <a:pt x="3314799" y="1228854"/>
                  <a:pt x="3314799" y="1235914"/>
                </a:cubicBezTo>
                <a:cubicBezTo>
                  <a:pt x="3321858" y="1235914"/>
                  <a:pt x="3325389" y="1234149"/>
                  <a:pt x="3325389" y="1230619"/>
                </a:cubicBezTo>
                <a:cubicBezTo>
                  <a:pt x="3325389" y="1227089"/>
                  <a:pt x="3323625" y="1225324"/>
                  <a:pt x="3320093" y="1225324"/>
                </a:cubicBezTo>
                <a:close/>
                <a:moveTo>
                  <a:pt x="3124171" y="1225324"/>
                </a:moveTo>
                <a:cubicBezTo>
                  <a:pt x="3124171" y="1225324"/>
                  <a:pt x="3124171" y="1228854"/>
                  <a:pt x="3124171" y="1235914"/>
                </a:cubicBezTo>
                <a:lnTo>
                  <a:pt x="3145351" y="1246504"/>
                </a:lnTo>
                <a:cubicBezTo>
                  <a:pt x="3152412" y="1239445"/>
                  <a:pt x="3152412" y="1235914"/>
                  <a:pt x="3145351" y="1235914"/>
                </a:cubicBezTo>
                <a:cubicBezTo>
                  <a:pt x="3145351" y="1235914"/>
                  <a:pt x="3141821" y="1235914"/>
                  <a:pt x="3134762" y="1235914"/>
                </a:cubicBezTo>
                <a:cubicBezTo>
                  <a:pt x="3127701" y="1228854"/>
                  <a:pt x="3124171" y="1225324"/>
                  <a:pt x="3124171" y="1225324"/>
                </a:cubicBezTo>
                <a:close/>
                <a:moveTo>
                  <a:pt x="2975906" y="1225324"/>
                </a:moveTo>
                <a:cubicBezTo>
                  <a:pt x="2982965" y="1232383"/>
                  <a:pt x="2986495" y="1235914"/>
                  <a:pt x="2986495" y="1235914"/>
                </a:cubicBezTo>
                <a:lnTo>
                  <a:pt x="2986495" y="1225324"/>
                </a:lnTo>
                <a:cubicBezTo>
                  <a:pt x="2986495" y="1225324"/>
                  <a:pt x="2982965" y="1225324"/>
                  <a:pt x="2975906" y="1225324"/>
                </a:cubicBezTo>
                <a:close/>
                <a:moveTo>
                  <a:pt x="1196717" y="1225324"/>
                </a:moveTo>
                <a:lnTo>
                  <a:pt x="1217897" y="1235914"/>
                </a:lnTo>
                <a:lnTo>
                  <a:pt x="1228487" y="1246504"/>
                </a:lnTo>
                <a:cubicBezTo>
                  <a:pt x="1221427" y="1246504"/>
                  <a:pt x="1214367" y="1246504"/>
                  <a:pt x="1207306" y="1246504"/>
                </a:cubicBezTo>
                <a:lnTo>
                  <a:pt x="1196717" y="1235914"/>
                </a:lnTo>
                <a:cubicBezTo>
                  <a:pt x="1196717" y="1228854"/>
                  <a:pt x="1196717" y="1225324"/>
                  <a:pt x="1196717" y="1225324"/>
                </a:cubicBezTo>
                <a:close/>
                <a:moveTo>
                  <a:pt x="8059302" y="1214733"/>
                </a:moveTo>
                <a:cubicBezTo>
                  <a:pt x="8066364" y="1214733"/>
                  <a:pt x="8073423" y="1214733"/>
                  <a:pt x="8080483" y="1214733"/>
                </a:cubicBezTo>
                <a:lnTo>
                  <a:pt x="8080483" y="1225324"/>
                </a:lnTo>
                <a:cubicBezTo>
                  <a:pt x="8073423" y="1225324"/>
                  <a:pt x="8068127" y="1223558"/>
                  <a:pt x="8064598" y="1220029"/>
                </a:cubicBezTo>
                <a:cubicBezTo>
                  <a:pt x="8061068" y="1216498"/>
                  <a:pt x="8059302" y="1214733"/>
                  <a:pt x="8059302" y="1214733"/>
                </a:cubicBezTo>
                <a:close/>
                <a:moveTo>
                  <a:pt x="6703730" y="1214733"/>
                </a:moveTo>
                <a:cubicBezTo>
                  <a:pt x="6696669" y="1221793"/>
                  <a:pt x="6694906" y="1227089"/>
                  <a:pt x="6698435" y="1230619"/>
                </a:cubicBezTo>
                <a:cubicBezTo>
                  <a:pt x="6701964" y="1234149"/>
                  <a:pt x="6705496" y="1235914"/>
                  <a:pt x="6709025" y="1235914"/>
                </a:cubicBezTo>
                <a:cubicBezTo>
                  <a:pt x="6712554" y="1235914"/>
                  <a:pt x="6714320" y="1235914"/>
                  <a:pt x="6714320" y="1235914"/>
                </a:cubicBezTo>
                <a:cubicBezTo>
                  <a:pt x="6714320" y="1235914"/>
                  <a:pt x="6714320" y="1232383"/>
                  <a:pt x="6714320" y="1225324"/>
                </a:cubicBezTo>
                <a:close/>
                <a:moveTo>
                  <a:pt x="2944134" y="1214733"/>
                </a:moveTo>
                <a:cubicBezTo>
                  <a:pt x="2944134" y="1221793"/>
                  <a:pt x="2945898" y="1225324"/>
                  <a:pt x="2949429" y="1225324"/>
                </a:cubicBezTo>
                <a:cubicBezTo>
                  <a:pt x="2952960" y="1225324"/>
                  <a:pt x="2954724" y="1223558"/>
                  <a:pt x="2954724" y="1220029"/>
                </a:cubicBezTo>
                <a:cubicBezTo>
                  <a:pt x="2954724" y="1216498"/>
                  <a:pt x="2951194" y="1214733"/>
                  <a:pt x="2944134" y="1214733"/>
                </a:cubicBezTo>
                <a:close/>
                <a:moveTo>
                  <a:pt x="2795868" y="1214733"/>
                </a:moveTo>
                <a:cubicBezTo>
                  <a:pt x="2795868" y="1221793"/>
                  <a:pt x="2797633" y="1225324"/>
                  <a:pt x="2801163" y="1225324"/>
                </a:cubicBezTo>
                <a:cubicBezTo>
                  <a:pt x="2804694" y="1225324"/>
                  <a:pt x="2806458" y="1223558"/>
                  <a:pt x="2806458" y="1220029"/>
                </a:cubicBezTo>
                <a:cubicBezTo>
                  <a:pt x="2806458" y="1216498"/>
                  <a:pt x="2802927" y="1214733"/>
                  <a:pt x="2795868" y="1214733"/>
                </a:cubicBezTo>
                <a:close/>
                <a:moveTo>
                  <a:pt x="2020121" y="1214733"/>
                </a:moveTo>
                <a:cubicBezTo>
                  <a:pt x="2025416" y="1214733"/>
                  <a:pt x="2029828" y="1218264"/>
                  <a:pt x="2033359" y="1225324"/>
                </a:cubicBezTo>
                <a:lnTo>
                  <a:pt x="2022769" y="1225324"/>
                </a:lnTo>
                <a:cubicBezTo>
                  <a:pt x="2015709" y="1225324"/>
                  <a:pt x="2012178" y="1225324"/>
                  <a:pt x="2012178" y="1225324"/>
                </a:cubicBezTo>
                <a:cubicBezTo>
                  <a:pt x="2012178" y="1232383"/>
                  <a:pt x="2008648" y="1235914"/>
                  <a:pt x="2001587" y="1235914"/>
                </a:cubicBezTo>
                <a:lnTo>
                  <a:pt x="2001587" y="1225324"/>
                </a:lnTo>
                <a:cubicBezTo>
                  <a:pt x="2008648" y="1218264"/>
                  <a:pt x="2014826" y="1214733"/>
                  <a:pt x="2020121" y="1214733"/>
                </a:cubicBezTo>
                <a:close/>
                <a:moveTo>
                  <a:pt x="1959226" y="1214733"/>
                </a:moveTo>
                <a:lnTo>
                  <a:pt x="1969816" y="1214733"/>
                </a:lnTo>
                <a:cubicBezTo>
                  <a:pt x="1969816" y="1221793"/>
                  <a:pt x="1968051" y="1225324"/>
                  <a:pt x="1964522" y="1225324"/>
                </a:cubicBezTo>
                <a:cubicBezTo>
                  <a:pt x="1960991" y="1225324"/>
                  <a:pt x="1957462" y="1223558"/>
                  <a:pt x="1953930" y="1220029"/>
                </a:cubicBezTo>
                <a:cubicBezTo>
                  <a:pt x="1950402" y="1216498"/>
                  <a:pt x="1952166" y="1214733"/>
                  <a:pt x="1959226" y="1214733"/>
                </a:cubicBezTo>
                <a:close/>
                <a:moveTo>
                  <a:pt x="8027531" y="1204143"/>
                </a:moveTo>
                <a:lnTo>
                  <a:pt x="8038123" y="1204143"/>
                </a:lnTo>
                <a:lnTo>
                  <a:pt x="8038123" y="1214733"/>
                </a:lnTo>
                <a:close/>
                <a:moveTo>
                  <a:pt x="7752182" y="1204143"/>
                </a:moveTo>
                <a:cubicBezTo>
                  <a:pt x="7759242" y="1204143"/>
                  <a:pt x="7762772" y="1204143"/>
                  <a:pt x="7762772" y="1204143"/>
                </a:cubicBezTo>
                <a:lnTo>
                  <a:pt x="7752182" y="1214733"/>
                </a:lnTo>
                <a:cubicBezTo>
                  <a:pt x="7752182" y="1207673"/>
                  <a:pt x="7752182" y="1204143"/>
                  <a:pt x="7752182" y="1204143"/>
                </a:cubicBezTo>
                <a:close/>
                <a:moveTo>
                  <a:pt x="6576646" y="1204143"/>
                </a:moveTo>
                <a:lnTo>
                  <a:pt x="6587236" y="1214733"/>
                </a:lnTo>
                <a:cubicBezTo>
                  <a:pt x="6587236" y="1214733"/>
                  <a:pt x="6587236" y="1212968"/>
                  <a:pt x="6587236" y="1209437"/>
                </a:cubicBezTo>
                <a:cubicBezTo>
                  <a:pt x="6587236" y="1205908"/>
                  <a:pt x="6583706" y="1204143"/>
                  <a:pt x="6576646" y="1204143"/>
                </a:cubicBezTo>
                <a:close/>
                <a:moveTo>
                  <a:pt x="2986495" y="1204143"/>
                </a:moveTo>
                <a:cubicBezTo>
                  <a:pt x="2986495" y="1204143"/>
                  <a:pt x="2986495" y="1207673"/>
                  <a:pt x="2986495" y="1214733"/>
                </a:cubicBezTo>
                <a:cubicBezTo>
                  <a:pt x="2993556" y="1214733"/>
                  <a:pt x="2997086" y="1212968"/>
                  <a:pt x="2997086" y="1209437"/>
                </a:cubicBezTo>
                <a:cubicBezTo>
                  <a:pt x="2997086" y="1205908"/>
                  <a:pt x="2993556" y="1204143"/>
                  <a:pt x="2986495" y="1204143"/>
                </a:cubicBezTo>
                <a:close/>
                <a:moveTo>
                  <a:pt x="2467566" y="1204143"/>
                </a:moveTo>
                <a:lnTo>
                  <a:pt x="2478156" y="1204143"/>
                </a:lnTo>
                <a:cubicBezTo>
                  <a:pt x="2478156" y="1204143"/>
                  <a:pt x="2478156" y="1207673"/>
                  <a:pt x="2478156" y="1214733"/>
                </a:cubicBezTo>
                <a:cubicBezTo>
                  <a:pt x="2471096" y="1214733"/>
                  <a:pt x="2467566" y="1211202"/>
                  <a:pt x="2467566" y="1204143"/>
                </a:cubicBezTo>
                <a:close/>
                <a:moveTo>
                  <a:pt x="2160443" y="1204143"/>
                </a:moveTo>
                <a:cubicBezTo>
                  <a:pt x="2160443" y="1204143"/>
                  <a:pt x="2163974" y="1207673"/>
                  <a:pt x="2171034" y="1214733"/>
                </a:cubicBezTo>
                <a:cubicBezTo>
                  <a:pt x="2178094" y="1214733"/>
                  <a:pt x="2181625" y="1212968"/>
                  <a:pt x="2181625" y="1209437"/>
                </a:cubicBezTo>
                <a:cubicBezTo>
                  <a:pt x="2181625" y="1205908"/>
                  <a:pt x="2178094" y="1204143"/>
                  <a:pt x="2171034" y="1204143"/>
                </a:cubicBezTo>
                <a:close/>
                <a:moveTo>
                  <a:pt x="1323802" y="1204143"/>
                </a:moveTo>
                <a:cubicBezTo>
                  <a:pt x="1330861" y="1204143"/>
                  <a:pt x="1344982" y="1207673"/>
                  <a:pt x="1366162" y="1214733"/>
                </a:cubicBezTo>
                <a:lnTo>
                  <a:pt x="1355573" y="1235914"/>
                </a:lnTo>
                <a:cubicBezTo>
                  <a:pt x="1341452" y="1228854"/>
                  <a:pt x="1330861" y="1225324"/>
                  <a:pt x="1323802" y="1225324"/>
                </a:cubicBezTo>
                <a:cubicBezTo>
                  <a:pt x="1316740" y="1218264"/>
                  <a:pt x="1314975" y="1214733"/>
                  <a:pt x="1318506" y="1214733"/>
                </a:cubicBezTo>
                <a:cubicBezTo>
                  <a:pt x="1322036" y="1214733"/>
                  <a:pt x="1323802" y="1211202"/>
                  <a:pt x="1323802" y="1204143"/>
                </a:cubicBezTo>
                <a:close/>
                <a:moveTo>
                  <a:pt x="7879267" y="1198849"/>
                </a:moveTo>
                <a:cubicBezTo>
                  <a:pt x="7875736" y="1198849"/>
                  <a:pt x="7872206" y="1200614"/>
                  <a:pt x="7868675" y="1204143"/>
                </a:cubicBezTo>
                <a:lnTo>
                  <a:pt x="7879267" y="1214733"/>
                </a:lnTo>
                <a:lnTo>
                  <a:pt x="7889856" y="1214733"/>
                </a:lnTo>
                <a:lnTo>
                  <a:pt x="7889856" y="1204143"/>
                </a:lnTo>
                <a:cubicBezTo>
                  <a:pt x="7886326" y="1200614"/>
                  <a:pt x="7882796" y="1198849"/>
                  <a:pt x="7879267" y="1198849"/>
                </a:cubicBezTo>
                <a:close/>
                <a:moveTo>
                  <a:pt x="7995760" y="1193552"/>
                </a:moveTo>
                <a:lnTo>
                  <a:pt x="8006350" y="1193552"/>
                </a:lnTo>
                <a:lnTo>
                  <a:pt x="8006350" y="1204143"/>
                </a:lnTo>
                <a:close/>
                <a:moveTo>
                  <a:pt x="1461477" y="1193552"/>
                </a:moveTo>
                <a:cubicBezTo>
                  <a:pt x="1468537" y="1193552"/>
                  <a:pt x="1472067" y="1193552"/>
                  <a:pt x="1472067" y="1193552"/>
                </a:cubicBezTo>
                <a:lnTo>
                  <a:pt x="1461477" y="1204143"/>
                </a:lnTo>
                <a:cubicBezTo>
                  <a:pt x="1461477" y="1197083"/>
                  <a:pt x="1461477" y="1193552"/>
                  <a:pt x="1461477" y="1193552"/>
                </a:cubicBezTo>
                <a:close/>
                <a:moveTo>
                  <a:pt x="1080222" y="1193552"/>
                </a:moveTo>
                <a:lnTo>
                  <a:pt x="1111993" y="1193552"/>
                </a:lnTo>
                <a:lnTo>
                  <a:pt x="1138469" y="1220029"/>
                </a:lnTo>
                <a:lnTo>
                  <a:pt x="1127878" y="1214733"/>
                </a:lnTo>
                <a:cubicBezTo>
                  <a:pt x="1124348" y="1214733"/>
                  <a:pt x="1115523" y="1211202"/>
                  <a:pt x="1101402" y="1204143"/>
                </a:cubicBezTo>
                <a:cubicBezTo>
                  <a:pt x="1087282" y="1197083"/>
                  <a:pt x="1080222" y="1193552"/>
                  <a:pt x="1080222" y="1193552"/>
                </a:cubicBezTo>
                <a:close/>
                <a:moveTo>
                  <a:pt x="2671431" y="1188258"/>
                </a:moveTo>
                <a:cubicBezTo>
                  <a:pt x="2673195" y="1188258"/>
                  <a:pt x="2675844" y="1190022"/>
                  <a:pt x="2679374" y="1193552"/>
                </a:cubicBezTo>
                <a:cubicBezTo>
                  <a:pt x="2679374" y="1200612"/>
                  <a:pt x="2677608" y="1204143"/>
                  <a:pt x="2674080" y="1204143"/>
                </a:cubicBezTo>
                <a:cubicBezTo>
                  <a:pt x="2670548" y="1204143"/>
                  <a:pt x="2668783" y="1200612"/>
                  <a:pt x="2668783" y="1193552"/>
                </a:cubicBezTo>
                <a:cubicBezTo>
                  <a:pt x="2668783" y="1190022"/>
                  <a:pt x="2669666" y="1188258"/>
                  <a:pt x="2671431" y="1188258"/>
                </a:cubicBezTo>
                <a:close/>
                <a:moveTo>
                  <a:pt x="8122846" y="1182962"/>
                </a:moveTo>
                <a:cubicBezTo>
                  <a:pt x="8122846" y="1182962"/>
                  <a:pt x="8122846" y="1186493"/>
                  <a:pt x="8122846" y="1193552"/>
                </a:cubicBezTo>
                <a:cubicBezTo>
                  <a:pt x="8122846" y="1193552"/>
                  <a:pt x="8119316" y="1193552"/>
                  <a:pt x="8112254" y="1193552"/>
                </a:cubicBezTo>
                <a:close/>
                <a:moveTo>
                  <a:pt x="7953398" y="1182962"/>
                </a:moveTo>
                <a:lnTo>
                  <a:pt x="7963990" y="1182962"/>
                </a:lnTo>
                <a:lnTo>
                  <a:pt x="7974579" y="1193552"/>
                </a:lnTo>
                <a:cubicBezTo>
                  <a:pt x="7967519" y="1193552"/>
                  <a:pt x="7962223" y="1191787"/>
                  <a:pt x="7958694" y="1188258"/>
                </a:cubicBezTo>
                <a:cubicBezTo>
                  <a:pt x="7955164" y="1184727"/>
                  <a:pt x="7953398" y="1182962"/>
                  <a:pt x="7953398" y="1182962"/>
                </a:cubicBezTo>
                <a:close/>
                <a:moveTo>
                  <a:pt x="2012178" y="1182962"/>
                </a:moveTo>
                <a:cubicBezTo>
                  <a:pt x="2019238" y="1190022"/>
                  <a:pt x="2022769" y="1193552"/>
                  <a:pt x="2022769" y="1193552"/>
                </a:cubicBezTo>
                <a:lnTo>
                  <a:pt x="2022769" y="1182962"/>
                </a:lnTo>
                <a:close/>
                <a:moveTo>
                  <a:pt x="1175535" y="1182962"/>
                </a:moveTo>
                <a:cubicBezTo>
                  <a:pt x="1182596" y="1182962"/>
                  <a:pt x="1186126" y="1186493"/>
                  <a:pt x="1186126" y="1193552"/>
                </a:cubicBezTo>
                <a:cubicBezTo>
                  <a:pt x="1186126" y="1193552"/>
                  <a:pt x="1182596" y="1193552"/>
                  <a:pt x="1175535" y="1193552"/>
                </a:cubicBezTo>
                <a:cubicBezTo>
                  <a:pt x="1175535" y="1193552"/>
                  <a:pt x="1173771" y="1191787"/>
                  <a:pt x="1170240" y="1188258"/>
                </a:cubicBezTo>
                <a:cubicBezTo>
                  <a:pt x="1166711" y="1184727"/>
                  <a:pt x="1168475" y="1182962"/>
                  <a:pt x="1175535" y="1182962"/>
                </a:cubicBezTo>
                <a:close/>
                <a:moveTo>
                  <a:pt x="7889856" y="1172371"/>
                </a:moveTo>
                <a:cubicBezTo>
                  <a:pt x="7889856" y="1179431"/>
                  <a:pt x="7893386" y="1182962"/>
                  <a:pt x="7900446" y="1182962"/>
                </a:cubicBezTo>
                <a:lnTo>
                  <a:pt x="7900446" y="1172371"/>
                </a:lnTo>
                <a:cubicBezTo>
                  <a:pt x="7900446" y="1172371"/>
                  <a:pt x="7896917" y="1172371"/>
                  <a:pt x="7889856" y="1172371"/>
                </a:cubicBezTo>
                <a:close/>
                <a:moveTo>
                  <a:pt x="7868675" y="1172371"/>
                </a:moveTo>
                <a:cubicBezTo>
                  <a:pt x="7868675" y="1179431"/>
                  <a:pt x="7870441" y="1182962"/>
                  <a:pt x="7873971" y="1182962"/>
                </a:cubicBezTo>
                <a:cubicBezTo>
                  <a:pt x="7877500" y="1182962"/>
                  <a:pt x="7879267" y="1181197"/>
                  <a:pt x="7879267" y="1177666"/>
                </a:cubicBezTo>
                <a:cubicBezTo>
                  <a:pt x="7879267" y="1174137"/>
                  <a:pt x="7875736" y="1172371"/>
                  <a:pt x="7868675" y="1172371"/>
                </a:cubicBezTo>
                <a:close/>
                <a:moveTo>
                  <a:pt x="6031238" y="1172371"/>
                </a:moveTo>
                <a:cubicBezTo>
                  <a:pt x="6027709" y="1172371"/>
                  <a:pt x="6025943" y="1175902"/>
                  <a:pt x="6025943" y="1182962"/>
                </a:cubicBezTo>
                <a:lnTo>
                  <a:pt x="6036534" y="1182962"/>
                </a:lnTo>
                <a:cubicBezTo>
                  <a:pt x="6036534" y="1182962"/>
                  <a:pt x="6036534" y="1181197"/>
                  <a:pt x="6036534" y="1177666"/>
                </a:cubicBezTo>
                <a:cubicBezTo>
                  <a:pt x="6036534" y="1174137"/>
                  <a:pt x="6034768" y="1172371"/>
                  <a:pt x="6031238" y="1172371"/>
                </a:cubicBezTo>
                <a:close/>
                <a:moveTo>
                  <a:pt x="1885093" y="1172371"/>
                </a:moveTo>
                <a:lnTo>
                  <a:pt x="1885093" y="1182962"/>
                </a:lnTo>
                <a:lnTo>
                  <a:pt x="1874503" y="1182962"/>
                </a:lnTo>
                <a:cubicBezTo>
                  <a:pt x="1874503" y="1175902"/>
                  <a:pt x="1878032" y="1172371"/>
                  <a:pt x="1885093" y="1172371"/>
                </a:cubicBezTo>
                <a:close/>
                <a:moveTo>
                  <a:pt x="8888002" y="1164428"/>
                </a:moveTo>
                <a:cubicBezTo>
                  <a:pt x="8889768" y="1164428"/>
                  <a:pt x="8892415" y="1165312"/>
                  <a:pt x="8895945" y="1167077"/>
                </a:cubicBezTo>
                <a:cubicBezTo>
                  <a:pt x="8903007" y="1170606"/>
                  <a:pt x="8906536" y="1172371"/>
                  <a:pt x="8906536" y="1172371"/>
                </a:cubicBezTo>
                <a:cubicBezTo>
                  <a:pt x="8906536" y="1172371"/>
                  <a:pt x="8903007" y="1172371"/>
                  <a:pt x="8895945" y="1172371"/>
                </a:cubicBezTo>
                <a:cubicBezTo>
                  <a:pt x="8888884" y="1172371"/>
                  <a:pt x="8885355" y="1170606"/>
                  <a:pt x="8885355" y="1167077"/>
                </a:cubicBezTo>
                <a:cubicBezTo>
                  <a:pt x="8885355" y="1165312"/>
                  <a:pt x="8886236" y="1164428"/>
                  <a:pt x="8888002" y="1164428"/>
                </a:cubicBezTo>
                <a:close/>
                <a:moveTo>
                  <a:pt x="2859410" y="1161781"/>
                </a:moveTo>
                <a:cubicBezTo>
                  <a:pt x="2852351" y="1161781"/>
                  <a:pt x="2850585" y="1163546"/>
                  <a:pt x="2854115" y="1167077"/>
                </a:cubicBezTo>
                <a:cubicBezTo>
                  <a:pt x="2857646" y="1170606"/>
                  <a:pt x="2861175" y="1172371"/>
                  <a:pt x="2864707" y="1172371"/>
                </a:cubicBezTo>
                <a:cubicBezTo>
                  <a:pt x="2868235" y="1172371"/>
                  <a:pt x="2870002" y="1168841"/>
                  <a:pt x="2870002" y="1161781"/>
                </a:cubicBezTo>
                <a:cubicBezTo>
                  <a:pt x="2870002" y="1161781"/>
                  <a:pt x="2866471" y="1161781"/>
                  <a:pt x="2859410" y="1161781"/>
                </a:cubicBezTo>
                <a:close/>
                <a:moveTo>
                  <a:pt x="2075721" y="1161781"/>
                </a:moveTo>
                <a:cubicBezTo>
                  <a:pt x="2082781" y="1168841"/>
                  <a:pt x="2086311" y="1172371"/>
                  <a:pt x="2086311" y="1172371"/>
                </a:cubicBezTo>
                <a:cubicBezTo>
                  <a:pt x="2086311" y="1172371"/>
                  <a:pt x="2086311" y="1175902"/>
                  <a:pt x="2086311" y="1182962"/>
                </a:cubicBezTo>
                <a:cubicBezTo>
                  <a:pt x="2086311" y="1182962"/>
                  <a:pt x="2089841" y="1182962"/>
                  <a:pt x="2096901" y="1182962"/>
                </a:cubicBezTo>
                <a:lnTo>
                  <a:pt x="2086311" y="1193552"/>
                </a:lnTo>
                <a:lnTo>
                  <a:pt x="2075721" y="1193552"/>
                </a:lnTo>
                <a:cubicBezTo>
                  <a:pt x="2082781" y="1200612"/>
                  <a:pt x="2096901" y="1204143"/>
                  <a:pt x="2118082" y="1204143"/>
                </a:cubicBezTo>
                <a:cubicBezTo>
                  <a:pt x="2111022" y="1197083"/>
                  <a:pt x="2107491" y="1193552"/>
                  <a:pt x="2107491" y="1193552"/>
                </a:cubicBezTo>
                <a:cubicBezTo>
                  <a:pt x="2107491" y="1186493"/>
                  <a:pt x="2107491" y="1182962"/>
                  <a:pt x="2107491" y="1182962"/>
                </a:cubicBezTo>
                <a:lnTo>
                  <a:pt x="2149853" y="1182962"/>
                </a:lnTo>
                <a:cubicBezTo>
                  <a:pt x="2163974" y="1190022"/>
                  <a:pt x="2178094" y="1193552"/>
                  <a:pt x="2192215" y="1193552"/>
                </a:cubicBezTo>
                <a:cubicBezTo>
                  <a:pt x="2178094" y="1186493"/>
                  <a:pt x="2167504" y="1182962"/>
                  <a:pt x="2160443" y="1182962"/>
                </a:cubicBezTo>
                <a:cubicBezTo>
                  <a:pt x="2153384" y="1182962"/>
                  <a:pt x="2142793" y="1179431"/>
                  <a:pt x="2128673" y="1172371"/>
                </a:cubicBezTo>
                <a:cubicBezTo>
                  <a:pt x="2114552" y="1165312"/>
                  <a:pt x="2096901" y="1161781"/>
                  <a:pt x="2075721" y="1161781"/>
                </a:cubicBezTo>
                <a:close/>
                <a:moveTo>
                  <a:pt x="6502512" y="1151191"/>
                </a:moveTo>
                <a:cubicBezTo>
                  <a:pt x="6495451" y="1151191"/>
                  <a:pt x="6490156" y="1152956"/>
                  <a:pt x="6486627" y="1156485"/>
                </a:cubicBezTo>
                <a:cubicBezTo>
                  <a:pt x="6483098" y="1160016"/>
                  <a:pt x="6484861" y="1163546"/>
                  <a:pt x="6491922" y="1167077"/>
                </a:cubicBezTo>
                <a:cubicBezTo>
                  <a:pt x="6498983" y="1170606"/>
                  <a:pt x="6507807" y="1174137"/>
                  <a:pt x="6518398" y="1177666"/>
                </a:cubicBezTo>
                <a:cubicBezTo>
                  <a:pt x="6528988" y="1181197"/>
                  <a:pt x="6537813" y="1186493"/>
                  <a:pt x="6544874" y="1193552"/>
                </a:cubicBezTo>
                <a:cubicBezTo>
                  <a:pt x="6551935" y="1186493"/>
                  <a:pt x="6557230" y="1184727"/>
                  <a:pt x="6560759" y="1188258"/>
                </a:cubicBezTo>
                <a:cubicBezTo>
                  <a:pt x="6564290" y="1191787"/>
                  <a:pt x="6566054" y="1193552"/>
                  <a:pt x="6566054" y="1193552"/>
                </a:cubicBezTo>
                <a:lnTo>
                  <a:pt x="6576646" y="1193552"/>
                </a:lnTo>
                <a:lnTo>
                  <a:pt x="6597826" y="1204143"/>
                </a:lnTo>
                <a:cubicBezTo>
                  <a:pt x="6604887" y="1211202"/>
                  <a:pt x="6615477" y="1218264"/>
                  <a:pt x="6629598" y="1225324"/>
                </a:cubicBezTo>
                <a:lnTo>
                  <a:pt x="6629598" y="1214733"/>
                </a:lnTo>
                <a:cubicBezTo>
                  <a:pt x="6629598" y="1214733"/>
                  <a:pt x="6629598" y="1212968"/>
                  <a:pt x="6629598" y="1209437"/>
                </a:cubicBezTo>
                <a:cubicBezTo>
                  <a:pt x="6629598" y="1205908"/>
                  <a:pt x="6629598" y="1200612"/>
                  <a:pt x="6629598" y="1193552"/>
                </a:cubicBezTo>
                <a:lnTo>
                  <a:pt x="6640188" y="1193552"/>
                </a:lnTo>
                <a:cubicBezTo>
                  <a:pt x="6640188" y="1207673"/>
                  <a:pt x="6640188" y="1214733"/>
                  <a:pt x="6640188" y="1214733"/>
                </a:cubicBezTo>
                <a:lnTo>
                  <a:pt x="6650778" y="1204143"/>
                </a:lnTo>
                <a:lnTo>
                  <a:pt x="6661368" y="1204143"/>
                </a:lnTo>
                <a:lnTo>
                  <a:pt x="6671958" y="1204143"/>
                </a:lnTo>
                <a:cubicBezTo>
                  <a:pt x="6664898" y="1204143"/>
                  <a:pt x="6661368" y="1207673"/>
                  <a:pt x="6661368" y="1214733"/>
                </a:cubicBezTo>
                <a:cubicBezTo>
                  <a:pt x="6661368" y="1214733"/>
                  <a:pt x="6663134" y="1214733"/>
                  <a:pt x="6666664" y="1214733"/>
                </a:cubicBezTo>
                <a:cubicBezTo>
                  <a:pt x="6670194" y="1214733"/>
                  <a:pt x="6675488" y="1214733"/>
                  <a:pt x="6682550" y="1214733"/>
                </a:cubicBezTo>
                <a:lnTo>
                  <a:pt x="6693140" y="1214733"/>
                </a:lnTo>
                <a:cubicBezTo>
                  <a:pt x="6686079" y="1214733"/>
                  <a:pt x="6686079" y="1211202"/>
                  <a:pt x="6693140" y="1204143"/>
                </a:cubicBezTo>
                <a:lnTo>
                  <a:pt x="6682550" y="1193552"/>
                </a:lnTo>
                <a:cubicBezTo>
                  <a:pt x="6675488" y="1193552"/>
                  <a:pt x="6668429" y="1193552"/>
                  <a:pt x="6661368" y="1193552"/>
                </a:cubicBezTo>
                <a:cubicBezTo>
                  <a:pt x="6654307" y="1193552"/>
                  <a:pt x="6649012" y="1191787"/>
                  <a:pt x="6645483" y="1188258"/>
                </a:cubicBezTo>
                <a:cubicBezTo>
                  <a:pt x="6641954" y="1184727"/>
                  <a:pt x="6640188" y="1182962"/>
                  <a:pt x="6640188" y="1182962"/>
                </a:cubicBezTo>
                <a:lnTo>
                  <a:pt x="6629598" y="1182962"/>
                </a:lnTo>
                <a:cubicBezTo>
                  <a:pt x="6629598" y="1175902"/>
                  <a:pt x="6629598" y="1172371"/>
                  <a:pt x="6629598" y="1172371"/>
                </a:cubicBezTo>
                <a:cubicBezTo>
                  <a:pt x="6629598" y="1172371"/>
                  <a:pt x="6629598" y="1168841"/>
                  <a:pt x="6629598" y="1161781"/>
                </a:cubicBezTo>
                <a:cubicBezTo>
                  <a:pt x="6629598" y="1161781"/>
                  <a:pt x="6627832" y="1161781"/>
                  <a:pt x="6624302" y="1161781"/>
                </a:cubicBezTo>
                <a:cubicBezTo>
                  <a:pt x="6620772" y="1161781"/>
                  <a:pt x="6615477" y="1161781"/>
                  <a:pt x="6608416" y="1161781"/>
                </a:cubicBezTo>
                <a:cubicBezTo>
                  <a:pt x="6601355" y="1161781"/>
                  <a:pt x="6592531" y="1160016"/>
                  <a:pt x="6581940" y="1156485"/>
                </a:cubicBezTo>
                <a:cubicBezTo>
                  <a:pt x="6571350" y="1152956"/>
                  <a:pt x="6562525" y="1151191"/>
                  <a:pt x="6555464" y="1151191"/>
                </a:cubicBezTo>
                <a:cubicBezTo>
                  <a:pt x="6548403" y="1151191"/>
                  <a:pt x="6541344" y="1151191"/>
                  <a:pt x="6534284" y="1151191"/>
                </a:cubicBezTo>
                <a:lnTo>
                  <a:pt x="6534284" y="1161781"/>
                </a:lnTo>
                <a:cubicBezTo>
                  <a:pt x="6527223" y="1161781"/>
                  <a:pt x="6516632" y="1161781"/>
                  <a:pt x="6502512" y="1161781"/>
                </a:cubicBezTo>
                <a:close/>
                <a:moveTo>
                  <a:pt x="6100076" y="1151191"/>
                </a:moveTo>
                <a:lnTo>
                  <a:pt x="6100076" y="1161781"/>
                </a:lnTo>
                <a:cubicBezTo>
                  <a:pt x="6107138" y="1161781"/>
                  <a:pt x="6110668" y="1161781"/>
                  <a:pt x="6110668" y="1161781"/>
                </a:cubicBezTo>
                <a:close/>
                <a:moveTo>
                  <a:pt x="2329890" y="1151191"/>
                </a:moveTo>
                <a:lnTo>
                  <a:pt x="2329890" y="1161781"/>
                </a:lnTo>
                <a:lnTo>
                  <a:pt x="2340481" y="1161781"/>
                </a:lnTo>
                <a:cubicBezTo>
                  <a:pt x="2340481" y="1154721"/>
                  <a:pt x="2336950" y="1151191"/>
                  <a:pt x="2329890" y="1151191"/>
                </a:cubicBezTo>
                <a:close/>
                <a:moveTo>
                  <a:pt x="1863912" y="1151191"/>
                </a:moveTo>
                <a:cubicBezTo>
                  <a:pt x="1863912" y="1158250"/>
                  <a:pt x="1862147" y="1161781"/>
                  <a:pt x="1858616" y="1161781"/>
                </a:cubicBezTo>
                <a:cubicBezTo>
                  <a:pt x="1855087" y="1161781"/>
                  <a:pt x="1853322" y="1160016"/>
                  <a:pt x="1853322" y="1156485"/>
                </a:cubicBezTo>
                <a:cubicBezTo>
                  <a:pt x="1853322" y="1152956"/>
                  <a:pt x="1856852" y="1151191"/>
                  <a:pt x="1863912" y="1151191"/>
                </a:cubicBezTo>
                <a:close/>
                <a:moveTo>
                  <a:pt x="7433144" y="1144572"/>
                </a:moveTo>
                <a:cubicBezTo>
                  <a:pt x="7432262" y="1143688"/>
                  <a:pt x="7430938" y="1144131"/>
                  <a:pt x="7429174" y="1145896"/>
                </a:cubicBezTo>
                <a:cubicBezTo>
                  <a:pt x="7425644" y="1149426"/>
                  <a:pt x="7427408" y="1151191"/>
                  <a:pt x="7434468" y="1151191"/>
                </a:cubicBezTo>
                <a:cubicBezTo>
                  <a:pt x="7434468" y="1147662"/>
                  <a:pt x="7434026" y="1145454"/>
                  <a:pt x="7433144" y="1144572"/>
                </a:cubicBezTo>
                <a:close/>
                <a:moveTo>
                  <a:pt x="8800632" y="1140600"/>
                </a:moveTo>
                <a:cubicBezTo>
                  <a:pt x="8800632" y="1140600"/>
                  <a:pt x="8812988" y="1144131"/>
                  <a:pt x="8837697" y="1151191"/>
                </a:cubicBezTo>
                <a:cubicBezTo>
                  <a:pt x="8862409" y="1158250"/>
                  <a:pt x="8874765" y="1165312"/>
                  <a:pt x="8874765" y="1172371"/>
                </a:cubicBezTo>
                <a:lnTo>
                  <a:pt x="8832403" y="1161781"/>
                </a:lnTo>
                <a:close/>
                <a:moveTo>
                  <a:pt x="6438970" y="1140600"/>
                </a:moveTo>
                <a:cubicBezTo>
                  <a:pt x="6446031" y="1147660"/>
                  <a:pt x="6449560" y="1151191"/>
                  <a:pt x="6449560" y="1151191"/>
                </a:cubicBezTo>
                <a:cubicBezTo>
                  <a:pt x="6449560" y="1151191"/>
                  <a:pt x="6451326" y="1152956"/>
                  <a:pt x="6454855" y="1156485"/>
                </a:cubicBezTo>
                <a:cubicBezTo>
                  <a:pt x="6458384" y="1160016"/>
                  <a:pt x="6460150" y="1161781"/>
                  <a:pt x="6460150" y="1161781"/>
                </a:cubicBezTo>
                <a:lnTo>
                  <a:pt x="6470740" y="1161781"/>
                </a:lnTo>
                <a:lnTo>
                  <a:pt x="6470740" y="1151191"/>
                </a:lnTo>
                <a:lnTo>
                  <a:pt x="6460150" y="1140600"/>
                </a:lnTo>
                <a:close/>
                <a:moveTo>
                  <a:pt x="3283027" y="1140600"/>
                </a:moveTo>
                <a:cubicBezTo>
                  <a:pt x="3283027" y="1147660"/>
                  <a:pt x="3286557" y="1151191"/>
                  <a:pt x="3293618" y="1151191"/>
                </a:cubicBezTo>
                <a:cubicBezTo>
                  <a:pt x="3293618" y="1144131"/>
                  <a:pt x="3293618" y="1140600"/>
                  <a:pt x="3293618" y="1140600"/>
                </a:cubicBezTo>
                <a:close/>
                <a:moveTo>
                  <a:pt x="3018266" y="1140600"/>
                </a:moveTo>
                <a:cubicBezTo>
                  <a:pt x="3011207" y="1140600"/>
                  <a:pt x="3007676" y="1142365"/>
                  <a:pt x="3007676" y="1145896"/>
                </a:cubicBezTo>
                <a:cubicBezTo>
                  <a:pt x="3007676" y="1149426"/>
                  <a:pt x="3004146" y="1151191"/>
                  <a:pt x="2997086" y="1151191"/>
                </a:cubicBezTo>
                <a:lnTo>
                  <a:pt x="2986495" y="1151191"/>
                </a:lnTo>
                <a:lnTo>
                  <a:pt x="2997086" y="1161781"/>
                </a:lnTo>
                <a:lnTo>
                  <a:pt x="3018266" y="1161781"/>
                </a:lnTo>
                <a:lnTo>
                  <a:pt x="3028858" y="1151191"/>
                </a:lnTo>
                <a:cubicBezTo>
                  <a:pt x="3028858" y="1144131"/>
                  <a:pt x="3025327" y="1140600"/>
                  <a:pt x="3018266" y="1140600"/>
                </a:cubicBezTo>
                <a:close/>
                <a:moveTo>
                  <a:pt x="3190361" y="1135306"/>
                </a:moveTo>
                <a:cubicBezTo>
                  <a:pt x="3188596" y="1135306"/>
                  <a:pt x="3187714" y="1137070"/>
                  <a:pt x="3187714" y="1140600"/>
                </a:cubicBezTo>
                <a:lnTo>
                  <a:pt x="3198303" y="1140600"/>
                </a:lnTo>
                <a:cubicBezTo>
                  <a:pt x="3194774" y="1137070"/>
                  <a:pt x="3192125" y="1135306"/>
                  <a:pt x="3190361" y="1135306"/>
                </a:cubicBezTo>
                <a:close/>
                <a:moveTo>
                  <a:pt x="8048712" y="1130010"/>
                </a:moveTo>
                <a:lnTo>
                  <a:pt x="8069894" y="1130010"/>
                </a:lnTo>
                <a:lnTo>
                  <a:pt x="8069894" y="1140600"/>
                </a:lnTo>
                <a:cubicBezTo>
                  <a:pt x="8062833" y="1140600"/>
                  <a:pt x="8055773" y="1137070"/>
                  <a:pt x="8048712" y="1130010"/>
                </a:cubicBezTo>
                <a:close/>
                <a:moveTo>
                  <a:pt x="7752182" y="1130010"/>
                </a:moveTo>
                <a:lnTo>
                  <a:pt x="7752182" y="1140600"/>
                </a:lnTo>
                <a:cubicBezTo>
                  <a:pt x="7759242" y="1140600"/>
                  <a:pt x="7762772" y="1140600"/>
                  <a:pt x="7762772" y="1140600"/>
                </a:cubicBezTo>
                <a:cubicBezTo>
                  <a:pt x="7762772" y="1133541"/>
                  <a:pt x="7759242" y="1130010"/>
                  <a:pt x="7752182" y="1130010"/>
                </a:cubicBezTo>
                <a:close/>
                <a:moveTo>
                  <a:pt x="6417788" y="1130010"/>
                </a:moveTo>
                <a:lnTo>
                  <a:pt x="6417788" y="1140600"/>
                </a:lnTo>
                <a:lnTo>
                  <a:pt x="6423084" y="1140600"/>
                </a:lnTo>
                <a:cubicBezTo>
                  <a:pt x="6419554" y="1140600"/>
                  <a:pt x="6417788" y="1137070"/>
                  <a:pt x="6417788" y="1130010"/>
                </a:cubicBezTo>
                <a:close/>
                <a:moveTo>
                  <a:pt x="2319299" y="1130010"/>
                </a:moveTo>
                <a:lnTo>
                  <a:pt x="2308710" y="1140600"/>
                </a:lnTo>
                <a:cubicBezTo>
                  <a:pt x="2315769" y="1140600"/>
                  <a:pt x="2319299" y="1140600"/>
                  <a:pt x="2319299" y="1140600"/>
                </a:cubicBezTo>
                <a:cubicBezTo>
                  <a:pt x="2319299" y="1133541"/>
                  <a:pt x="2319299" y="1130010"/>
                  <a:pt x="2319299" y="1130010"/>
                </a:cubicBezTo>
                <a:close/>
                <a:moveTo>
                  <a:pt x="2758803" y="1126700"/>
                </a:moveTo>
                <a:cubicBezTo>
                  <a:pt x="2753506" y="1127142"/>
                  <a:pt x="2748211" y="1128245"/>
                  <a:pt x="2742916" y="1130010"/>
                </a:cubicBezTo>
                <a:lnTo>
                  <a:pt x="2732326" y="1130010"/>
                </a:lnTo>
                <a:lnTo>
                  <a:pt x="2753506" y="1140600"/>
                </a:lnTo>
                <a:cubicBezTo>
                  <a:pt x="2767627" y="1140600"/>
                  <a:pt x="2778218" y="1140600"/>
                  <a:pt x="2785278" y="1140600"/>
                </a:cubicBezTo>
                <a:lnTo>
                  <a:pt x="2795868" y="1140600"/>
                </a:lnTo>
                <a:cubicBezTo>
                  <a:pt x="2802927" y="1147660"/>
                  <a:pt x="2806458" y="1151191"/>
                  <a:pt x="2806458" y="1151191"/>
                </a:cubicBezTo>
                <a:cubicBezTo>
                  <a:pt x="2806458" y="1151191"/>
                  <a:pt x="2809989" y="1151191"/>
                  <a:pt x="2817049" y="1151191"/>
                </a:cubicBezTo>
                <a:lnTo>
                  <a:pt x="2806458" y="1140600"/>
                </a:lnTo>
                <a:cubicBezTo>
                  <a:pt x="2790573" y="1130010"/>
                  <a:pt x="2774687" y="1125376"/>
                  <a:pt x="2758803" y="1126700"/>
                </a:cubicBezTo>
                <a:close/>
                <a:moveTo>
                  <a:pt x="6473389" y="1124714"/>
                </a:moveTo>
                <a:cubicBezTo>
                  <a:pt x="6471624" y="1124714"/>
                  <a:pt x="6470740" y="1126481"/>
                  <a:pt x="6470740" y="1130010"/>
                </a:cubicBezTo>
                <a:lnTo>
                  <a:pt x="6481332" y="1130010"/>
                </a:lnTo>
                <a:cubicBezTo>
                  <a:pt x="6477800" y="1126481"/>
                  <a:pt x="6475154" y="1124714"/>
                  <a:pt x="6473389" y="1124714"/>
                </a:cubicBezTo>
                <a:close/>
                <a:moveTo>
                  <a:pt x="5847231" y="1123391"/>
                </a:moveTo>
                <a:cubicBezTo>
                  <a:pt x="5846347" y="1124273"/>
                  <a:pt x="5845908" y="1126481"/>
                  <a:pt x="5845908" y="1130010"/>
                </a:cubicBezTo>
                <a:cubicBezTo>
                  <a:pt x="5845908" y="1137070"/>
                  <a:pt x="5845908" y="1140600"/>
                  <a:pt x="5845908" y="1140600"/>
                </a:cubicBezTo>
                <a:cubicBezTo>
                  <a:pt x="5845908" y="1140600"/>
                  <a:pt x="5847672" y="1138835"/>
                  <a:pt x="5851202" y="1135306"/>
                </a:cubicBezTo>
                <a:cubicBezTo>
                  <a:pt x="5854731" y="1131775"/>
                  <a:pt x="5854731" y="1128245"/>
                  <a:pt x="5851202" y="1124714"/>
                </a:cubicBezTo>
                <a:cubicBezTo>
                  <a:pt x="5849436" y="1122950"/>
                  <a:pt x="5848113" y="1122509"/>
                  <a:pt x="5847231" y="1123391"/>
                </a:cubicBezTo>
                <a:close/>
                <a:moveTo>
                  <a:pt x="2255757" y="1119419"/>
                </a:moveTo>
                <a:lnTo>
                  <a:pt x="2255757" y="1130010"/>
                </a:lnTo>
                <a:cubicBezTo>
                  <a:pt x="2241637" y="1130010"/>
                  <a:pt x="2245167" y="1137070"/>
                  <a:pt x="2266347" y="1151191"/>
                </a:cubicBezTo>
                <a:lnTo>
                  <a:pt x="2308710" y="1151191"/>
                </a:lnTo>
                <a:cubicBezTo>
                  <a:pt x="2308710" y="1151191"/>
                  <a:pt x="2306945" y="1147660"/>
                  <a:pt x="2303415" y="1140600"/>
                </a:cubicBezTo>
                <a:cubicBezTo>
                  <a:pt x="2299884" y="1133541"/>
                  <a:pt x="2294589" y="1130010"/>
                  <a:pt x="2287529" y="1130010"/>
                </a:cubicBezTo>
                <a:cubicBezTo>
                  <a:pt x="2280468" y="1130010"/>
                  <a:pt x="2273408" y="1130010"/>
                  <a:pt x="2266347" y="1130010"/>
                </a:cubicBezTo>
                <a:close/>
                <a:moveTo>
                  <a:pt x="1906274" y="1119419"/>
                </a:moveTo>
                <a:lnTo>
                  <a:pt x="1948635" y="1140600"/>
                </a:lnTo>
                <a:lnTo>
                  <a:pt x="2012178" y="1161781"/>
                </a:lnTo>
                <a:cubicBezTo>
                  <a:pt x="2033359" y="1161781"/>
                  <a:pt x="2051009" y="1161781"/>
                  <a:pt x="2065130" y="1161781"/>
                </a:cubicBezTo>
                <a:cubicBezTo>
                  <a:pt x="2065130" y="1154721"/>
                  <a:pt x="2061600" y="1151191"/>
                  <a:pt x="2054540" y="1151191"/>
                </a:cubicBezTo>
                <a:cubicBezTo>
                  <a:pt x="2061600" y="1144131"/>
                  <a:pt x="2061600" y="1138835"/>
                  <a:pt x="2054540" y="1135306"/>
                </a:cubicBezTo>
                <a:cubicBezTo>
                  <a:pt x="2047480" y="1131775"/>
                  <a:pt x="2040419" y="1130010"/>
                  <a:pt x="2033359" y="1130010"/>
                </a:cubicBezTo>
                <a:cubicBezTo>
                  <a:pt x="2026299" y="1130010"/>
                  <a:pt x="2017472" y="1128245"/>
                  <a:pt x="2006882" y="1124714"/>
                </a:cubicBezTo>
                <a:cubicBezTo>
                  <a:pt x="1996293" y="1121184"/>
                  <a:pt x="1987466" y="1119419"/>
                  <a:pt x="1980407" y="1119419"/>
                </a:cubicBezTo>
                <a:close/>
                <a:moveTo>
                  <a:pt x="1885093" y="1119419"/>
                </a:moveTo>
                <a:lnTo>
                  <a:pt x="1874503" y="1130010"/>
                </a:lnTo>
                <a:cubicBezTo>
                  <a:pt x="1874503" y="1130010"/>
                  <a:pt x="1878032" y="1130010"/>
                  <a:pt x="1885093" y="1130010"/>
                </a:cubicBezTo>
                <a:cubicBezTo>
                  <a:pt x="1892153" y="1130010"/>
                  <a:pt x="1895684" y="1130010"/>
                  <a:pt x="1895684" y="1130010"/>
                </a:cubicBezTo>
                <a:cubicBezTo>
                  <a:pt x="1895684" y="1122950"/>
                  <a:pt x="1892153" y="1119419"/>
                  <a:pt x="1885093" y="1119419"/>
                </a:cubicBezTo>
                <a:close/>
                <a:moveTo>
                  <a:pt x="1085517" y="1119419"/>
                </a:moveTo>
                <a:cubicBezTo>
                  <a:pt x="1092577" y="1119419"/>
                  <a:pt x="1101402" y="1122950"/>
                  <a:pt x="1111993" y="1130010"/>
                </a:cubicBezTo>
                <a:cubicBezTo>
                  <a:pt x="1119053" y="1137070"/>
                  <a:pt x="1126114" y="1140600"/>
                  <a:pt x="1133174" y="1140600"/>
                </a:cubicBezTo>
                <a:lnTo>
                  <a:pt x="1249669" y="1193552"/>
                </a:lnTo>
                <a:cubicBezTo>
                  <a:pt x="1221427" y="1193552"/>
                  <a:pt x="1232018" y="1204143"/>
                  <a:pt x="1281440" y="1225324"/>
                </a:cubicBezTo>
                <a:cubicBezTo>
                  <a:pt x="1309681" y="1232383"/>
                  <a:pt x="1323802" y="1239445"/>
                  <a:pt x="1323802" y="1246504"/>
                </a:cubicBezTo>
                <a:cubicBezTo>
                  <a:pt x="1330861" y="1246504"/>
                  <a:pt x="1337922" y="1246504"/>
                  <a:pt x="1344982" y="1246504"/>
                </a:cubicBezTo>
                <a:cubicBezTo>
                  <a:pt x="1352042" y="1246504"/>
                  <a:pt x="1355573" y="1246504"/>
                  <a:pt x="1355573" y="1246504"/>
                </a:cubicBezTo>
                <a:cubicBezTo>
                  <a:pt x="1355573" y="1246504"/>
                  <a:pt x="1352042" y="1250035"/>
                  <a:pt x="1344982" y="1257095"/>
                </a:cubicBezTo>
                <a:cubicBezTo>
                  <a:pt x="1330861" y="1257095"/>
                  <a:pt x="1320271" y="1253564"/>
                  <a:pt x="1313210" y="1246504"/>
                </a:cubicBezTo>
                <a:lnTo>
                  <a:pt x="1292030" y="1235914"/>
                </a:lnTo>
                <a:cubicBezTo>
                  <a:pt x="1277910" y="1235914"/>
                  <a:pt x="1267319" y="1234149"/>
                  <a:pt x="1260258" y="1230619"/>
                </a:cubicBezTo>
                <a:cubicBezTo>
                  <a:pt x="1253199" y="1227089"/>
                  <a:pt x="1242608" y="1221793"/>
                  <a:pt x="1228487" y="1214733"/>
                </a:cubicBezTo>
                <a:cubicBezTo>
                  <a:pt x="1214367" y="1207673"/>
                  <a:pt x="1203777" y="1200612"/>
                  <a:pt x="1196717" y="1193552"/>
                </a:cubicBezTo>
                <a:cubicBezTo>
                  <a:pt x="1189655" y="1186493"/>
                  <a:pt x="1180832" y="1179431"/>
                  <a:pt x="1170240" y="1172371"/>
                </a:cubicBezTo>
                <a:cubicBezTo>
                  <a:pt x="1159651" y="1165312"/>
                  <a:pt x="1150825" y="1161781"/>
                  <a:pt x="1143765" y="1161781"/>
                </a:cubicBezTo>
                <a:cubicBezTo>
                  <a:pt x="1136703" y="1161781"/>
                  <a:pt x="1126114" y="1158250"/>
                  <a:pt x="1111993" y="1151191"/>
                </a:cubicBezTo>
                <a:lnTo>
                  <a:pt x="1080222" y="1130010"/>
                </a:lnTo>
                <a:cubicBezTo>
                  <a:pt x="1073162" y="1130010"/>
                  <a:pt x="1069631" y="1130010"/>
                  <a:pt x="1069631" y="1130010"/>
                </a:cubicBezTo>
                <a:cubicBezTo>
                  <a:pt x="1073162" y="1122950"/>
                  <a:pt x="1078457" y="1119419"/>
                  <a:pt x="1085517" y="1119419"/>
                </a:cubicBezTo>
                <a:close/>
                <a:moveTo>
                  <a:pt x="921366" y="1119419"/>
                </a:moveTo>
                <a:lnTo>
                  <a:pt x="953137" y="1130010"/>
                </a:lnTo>
                <a:lnTo>
                  <a:pt x="995498" y="1151191"/>
                </a:lnTo>
                <a:cubicBezTo>
                  <a:pt x="1002559" y="1151191"/>
                  <a:pt x="1006089" y="1152956"/>
                  <a:pt x="1006089" y="1156485"/>
                </a:cubicBezTo>
                <a:cubicBezTo>
                  <a:pt x="1006089" y="1160016"/>
                  <a:pt x="1007855" y="1161781"/>
                  <a:pt x="1011384" y="1161781"/>
                </a:cubicBezTo>
                <a:cubicBezTo>
                  <a:pt x="1014913" y="1161781"/>
                  <a:pt x="1020210" y="1165312"/>
                  <a:pt x="1027270" y="1172371"/>
                </a:cubicBezTo>
                <a:cubicBezTo>
                  <a:pt x="1041391" y="1179431"/>
                  <a:pt x="1048450" y="1182962"/>
                  <a:pt x="1048450" y="1182962"/>
                </a:cubicBezTo>
                <a:lnTo>
                  <a:pt x="1037859" y="1182962"/>
                </a:lnTo>
                <a:cubicBezTo>
                  <a:pt x="1037859" y="1182962"/>
                  <a:pt x="1027270" y="1179431"/>
                  <a:pt x="1006089" y="1172371"/>
                </a:cubicBezTo>
                <a:cubicBezTo>
                  <a:pt x="984908" y="1165312"/>
                  <a:pt x="967257" y="1158250"/>
                  <a:pt x="953137" y="1151191"/>
                </a:cubicBezTo>
                <a:lnTo>
                  <a:pt x="931956" y="1140600"/>
                </a:lnTo>
                <a:cubicBezTo>
                  <a:pt x="931956" y="1140600"/>
                  <a:pt x="928426" y="1137070"/>
                  <a:pt x="921366" y="1130010"/>
                </a:cubicBezTo>
                <a:close/>
                <a:moveTo>
                  <a:pt x="3199628" y="1111476"/>
                </a:moveTo>
                <a:cubicBezTo>
                  <a:pt x="3196981" y="1111476"/>
                  <a:pt x="3194774" y="1112360"/>
                  <a:pt x="3193008" y="1114125"/>
                </a:cubicBezTo>
                <a:cubicBezTo>
                  <a:pt x="3189479" y="1117654"/>
                  <a:pt x="3191243" y="1119419"/>
                  <a:pt x="3198303" y="1119419"/>
                </a:cubicBezTo>
                <a:lnTo>
                  <a:pt x="3219485" y="1119419"/>
                </a:lnTo>
                <a:cubicBezTo>
                  <a:pt x="3219485" y="1119419"/>
                  <a:pt x="3215954" y="1117654"/>
                  <a:pt x="3208895" y="1114125"/>
                </a:cubicBezTo>
                <a:cubicBezTo>
                  <a:pt x="3205364" y="1112360"/>
                  <a:pt x="3202276" y="1111476"/>
                  <a:pt x="3199628" y="1111476"/>
                </a:cubicBezTo>
                <a:close/>
                <a:moveTo>
                  <a:pt x="7360336" y="1108829"/>
                </a:moveTo>
                <a:cubicBezTo>
                  <a:pt x="7367396" y="1108829"/>
                  <a:pt x="7370926" y="1110594"/>
                  <a:pt x="7370926" y="1114125"/>
                </a:cubicBezTo>
                <a:cubicBezTo>
                  <a:pt x="7370926" y="1117654"/>
                  <a:pt x="7367396" y="1119419"/>
                  <a:pt x="7360336" y="1119419"/>
                </a:cubicBezTo>
                <a:cubicBezTo>
                  <a:pt x="7360336" y="1112360"/>
                  <a:pt x="7360336" y="1108829"/>
                  <a:pt x="7360336" y="1108829"/>
                </a:cubicBezTo>
                <a:close/>
                <a:moveTo>
                  <a:pt x="5920039" y="1108829"/>
                </a:moveTo>
                <a:cubicBezTo>
                  <a:pt x="5920039" y="1115889"/>
                  <a:pt x="5920039" y="1119419"/>
                  <a:pt x="5920039" y="1119419"/>
                </a:cubicBezTo>
                <a:cubicBezTo>
                  <a:pt x="5920039" y="1119419"/>
                  <a:pt x="5923568" y="1119419"/>
                  <a:pt x="5930630" y="1119419"/>
                </a:cubicBezTo>
                <a:lnTo>
                  <a:pt x="5930630" y="1108829"/>
                </a:lnTo>
                <a:close/>
                <a:moveTo>
                  <a:pt x="2155149" y="1108829"/>
                </a:moveTo>
                <a:cubicBezTo>
                  <a:pt x="2151618" y="1108829"/>
                  <a:pt x="2149853" y="1112360"/>
                  <a:pt x="2149853" y="1119419"/>
                </a:cubicBezTo>
                <a:lnTo>
                  <a:pt x="2160443" y="1119419"/>
                </a:lnTo>
                <a:lnTo>
                  <a:pt x="2171034" y="1119419"/>
                </a:lnTo>
                <a:cubicBezTo>
                  <a:pt x="2163974" y="1112360"/>
                  <a:pt x="2158678" y="1108829"/>
                  <a:pt x="2155149" y="1108829"/>
                </a:cubicBezTo>
                <a:close/>
                <a:moveTo>
                  <a:pt x="5896211" y="1103535"/>
                </a:moveTo>
                <a:cubicBezTo>
                  <a:pt x="5894446" y="1103535"/>
                  <a:pt x="5891799" y="1105300"/>
                  <a:pt x="5888268" y="1108829"/>
                </a:cubicBezTo>
                <a:lnTo>
                  <a:pt x="5898860" y="1108829"/>
                </a:lnTo>
                <a:cubicBezTo>
                  <a:pt x="5898860" y="1105300"/>
                  <a:pt x="5897976" y="1103535"/>
                  <a:pt x="5896211" y="1103535"/>
                </a:cubicBezTo>
                <a:close/>
                <a:moveTo>
                  <a:pt x="8345244" y="1098239"/>
                </a:moveTo>
                <a:cubicBezTo>
                  <a:pt x="8352305" y="1098239"/>
                  <a:pt x="8359364" y="1100004"/>
                  <a:pt x="8366425" y="1103533"/>
                </a:cubicBezTo>
                <a:cubicBezTo>
                  <a:pt x="8373486" y="1107064"/>
                  <a:pt x="8377016" y="1108829"/>
                  <a:pt x="8377016" y="1108829"/>
                </a:cubicBezTo>
                <a:close/>
                <a:moveTo>
                  <a:pt x="7286203" y="1098239"/>
                </a:moveTo>
                <a:lnTo>
                  <a:pt x="7275612" y="1108829"/>
                </a:lnTo>
                <a:lnTo>
                  <a:pt x="7296793" y="1108829"/>
                </a:lnTo>
                <a:cubicBezTo>
                  <a:pt x="7296793" y="1108829"/>
                  <a:pt x="7295028" y="1107064"/>
                  <a:pt x="7291498" y="1103533"/>
                </a:cubicBezTo>
                <a:cubicBezTo>
                  <a:pt x="7287968" y="1100004"/>
                  <a:pt x="7286203" y="1098239"/>
                  <a:pt x="7286203" y="1098239"/>
                </a:cubicBezTo>
                <a:close/>
                <a:moveTo>
                  <a:pt x="6375428" y="1098239"/>
                </a:moveTo>
                <a:lnTo>
                  <a:pt x="6375428" y="1108829"/>
                </a:lnTo>
                <a:cubicBezTo>
                  <a:pt x="6375428" y="1115889"/>
                  <a:pt x="6373662" y="1119419"/>
                  <a:pt x="6370132" y="1119419"/>
                </a:cubicBezTo>
                <a:cubicBezTo>
                  <a:pt x="6366602" y="1119419"/>
                  <a:pt x="6364836" y="1115889"/>
                  <a:pt x="6364836" y="1108829"/>
                </a:cubicBezTo>
                <a:cubicBezTo>
                  <a:pt x="6364836" y="1101769"/>
                  <a:pt x="6368367" y="1098239"/>
                  <a:pt x="6375428" y="1098239"/>
                </a:cubicBezTo>
                <a:close/>
                <a:moveTo>
                  <a:pt x="6343656" y="1098239"/>
                </a:moveTo>
                <a:cubicBezTo>
                  <a:pt x="6350717" y="1098239"/>
                  <a:pt x="6354246" y="1098239"/>
                  <a:pt x="6354246" y="1098239"/>
                </a:cubicBezTo>
                <a:lnTo>
                  <a:pt x="6333066" y="1108829"/>
                </a:lnTo>
                <a:cubicBezTo>
                  <a:pt x="6333066" y="1108829"/>
                  <a:pt x="6333066" y="1107064"/>
                  <a:pt x="6333066" y="1103533"/>
                </a:cubicBezTo>
                <a:cubicBezTo>
                  <a:pt x="6333066" y="1100004"/>
                  <a:pt x="6336595" y="1098239"/>
                  <a:pt x="6343656" y="1098239"/>
                </a:cubicBezTo>
                <a:close/>
                <a:moveTo>
                  <a:pt x="3145351" y="1098239"/>
                </a:moveTo>
                <a:lnTo>
                  <a:pt x="3155942" y="1108829"/>
                </a:lnTo>
                <a:lnTo>
                  <a:pt x="3166533" y="1108829"/>
                </a:lnTo>
                <a:cubicBezTo>
                  <a:pt x="3166533" y="1101769"/>
                  <a:pt x="3163002" y="1098239"/>
                  <a:pt x="3155942" y="1098239"/>
                </a:cubicBezTo>
                <a:cubicBezTo>
                  <a:pt x="3148882" y="1098239"/>
                  <a:pt x="3145351" y="1098239"/>
                  <a:pt x="3145351" y="1098239"/>
                </a:cubicBezTo>
                <a:close/>
                <a:moveTo>
                  <a:pt x="2171034" y="1098239"/>
                </a:moveTo>
                <a:lnTo>
                  <a:pt x="2192215" y="1119419"/>
                </a:lnTo>
                <a:lnTo>
                  <a:pt x="2223986" y="1119419"/>
                </a:lnTo>
                <a:lnTo>
                  <a:pt x="2213396" y="1108829"/>
                </a:lnTo>
                <a:lnTo>
                  <a:pt x="2192215" y="1108829"/>
                </a:lnTo>
                <a:close/>
                <a:moveTo>
                  <a:pt x="1535610" y="1098239"/>
                </a:moveTo>
                <a:lnTo>
                  <a:pt x="1535610" y="1108829"/>
                </a:lnTo>
                <a:lnTo>
                  <a:pt x="1546200" y="1119419"/>
                </a:lnTo>
                <a:close/>
                <a:moveTo>
                  <a:pt x="1895684" y="1087648"/>
                </a:moveTo>
                <a:cubicBezTo>
                  <a:pt x="1888623" y="1087648"/>
                  <a:pt x="1885093" y="1089413"/>
                  <a:pt x="1885093" y="1092944"/>
                </a:cubicBezTo>
                <a:cubicBezTo>
                  <a:pt x="1885093" y="1096474"/>
                  <a:pt x="1888623" y="1098239"/>
                  <a:pt x="1895684" y="1098239"/>
                </a:cubicBezTo>
                <a:close/>
                <a:moveTo>
                  <a:pt x="7328564" y="1077058"/>
                </a:moveTo>
                <a:lnTo>
                  <a:pt x="7328564" y="1108829"/>
                </a:lnTo>
                <a:lnTo>
                  <a:pt x="7328564" y="1119419"/>
                </a:lnTo>
                <a:cubicBezTo>
                  <a:pt x="7328564" y="1126479"/>
                  <a:pt x="7342684" y="1130010"/>
                  <a:pt x="7370926" y="1130010"/>
                </a:cubicBezTo>
                <a:cubicBezTo>
                  <a:pt x="7377986" y="1130010"/>
                  <a:pt x="7385047" y="1130010"/>
                  <a:pt x="7392107" y="1130010"/>
                </a:cubicBezTo>
                <a:cubicBezTo>
                  <a:pt x="7399168" y="1130010"/>
                  <a:pt x="7406226" y="1130010"/>
                  <a:pt x="7413288" y="1130010"/>
                </a:cubicBezTo>
                <a:cubicBezTo>
                  <a:pt x="7427408" y="1130010"/>
                  <a:pt x="7434468" y="1130010"/>
                  <a:pt x="7434468" y="1130010"/>
                </a:cubicBezTo>
                <a:lnTo>
                  <a:pt x="7423878" y="1119419"/>
                </a:lnTo>
                <a:lnTo>
                  <a:pt x="7413288" y="1119419"/>
                </a:lnTo>
                <a:lnTo>
                  <a:pt x="7402697" y="1119419"/>
                </a:lnTo>
                <a:cubicBezTo>
                  <a:pt x="7402697" y="1112360"/>
                  <a:pt x="7397403" y="1108829"/>
                  <a:pt x="7386812" y="1108829"/>
                </a:cubicBezTo>
                <a:cubicBezTo>
                  <a:pt x="7376222" y="1108829"/>
                  <a:pt x="7369160" y="1105298"/>
                  <a:pt x="7365630" y="1098239"/>
                </a:cubicBezTo>
                <a:cubicBezTo>
                  <a:pt x="7362101" y="1091179"/>
                  <a:pt x="7356806" y="1089413"/>
                  <a:pt x="7349745" y="1092944"/>
                </a:cubicBezTo>
                <a:cubicBezTo>
                  <a:pt x="7342684" y="1096474"/>
                  <a:pt x="7339155" y="1094708"/>
                  <a:pt x="7339155" y="1087648"/>
                </a:cubicBezTo>
                <a:cubicBezTo>
                  <a:pt x="7339155" y="1087648"/>
                  <a:pt x="7337389" y="1085883"/>
                  <a:pt x="7333860" y="1082354"/>
                </a:cubicBezTo>
                <a:cubicBezTo>
                  <a:pt x="7330330" y="1078823"/>
                  <a:pt x="7328564" y="1077058"/>
                  <a:pt x="7328564" y="1077058"/>
                </a:cubicBezTo>
                <a:close/>
                <a:moveTo>
                  <a:pt x="2223986" y="1077058"/>
                </a:moveTo>
                <a:lnTo>
                  <a:pt x="2234577" y="1077058"/>
                </a:lnTo>
                <a:lnTo>
                  <a:pt x="2234577" y="1087648"/>
                </a:lnTo>
                <a:cubicBezTo>
                  <a:pt x="2227517" y="1087648"/>
                  <a:pt x="2223986" y="1084118"/>
                  <a:pt x="2223986" y="1077058"/>
                </a:cubicBezTo>
                <a:close/>
                <a:moveTo>
                  <a:pt x="1842731" y="1077058"/>
                </a:moveTo>
                <a:cubicBezTo>
                  <a:pt x="1842731" y="1077058"/>
                  <a:pt x="1844498" y="1078823"/>
                  <a:pt x="1848026" y="1082354"/>
                </a:cubicBezTo>
                <a:cubicBezTo>
                  <a:pt x="1851558" y="1085883"/>
                  <a:pt x="1853322" y="1085883"/>
                  <a:pt x="1853322" y="1082354"/>
                </a:cubicBezTo>
                <a:cubicBezTo>
                  <a:pt x="1853322" y="1078823"/>
                  <a:pt x="1853322" y="1077058"/>
                  <a:pt x="1853322" y="1077058"/>
                </a:cubicBezTo>
                <a:close/>
                <a:moveTo>
                  <a:pt x="942546" y="1077058"/>
                </a:moveTo>
                <a:cubicBezTo>
                  <a:pt x="949607" y="1077058"/>
                  <a:pt x="960197" y="1080588"/>
                  <a:pt x="974318" y="1087648"/>
                </a:cubicBezTo>
                <a:cubicBezTo>
                  <a:pt x="981378" y="1094708"/>
                  <a:pt x="986674" y="1100004"/>
                  <a:pt x="990203" y="1103533"/>
                </a:cubicBezTo>
                <a:cubicBezTo>
                  <a:pt x="993734" y="1107064"/>
                  <a:pt x="995498" y="1108829"/>
                  <a:pt x="995498" y="1108829"/>
                </a:cubicBezTo>
                <a:lnTo>
                  <a:pt x="963726" y="1108829"/>
                </a:lnTo>
                <a:cubicBezTo>
                  <a:pt x="956667" y="1108829"/>
                  <a:pt x="949607" y="1107064"/>
                  <a:pt x="942546" y="1103533"/>
                </a:cubicBezTo>
                <a:cubicBezTo>
                  <a:pt x="935486" y="1100004"/>
                  <a:pt x="931956" y="1096474"/>
                  <a:pt x="931956" y="1092944"/>
                </a:cubicBezTo>
                <a:cubicBezTo>
                  <a:pt x="931956" y="1089413"/>
                  <a:pt x="931956" y="1087648"/>
                  <a:pt x="931956" y="1087648"/>
                </a:cubicBezTo>
                <a:close/>
                <a:moveTo>
                  <a:pt x="8302883" y="1066467"/>
                </a:moveTo>
                <a:lnTo>
                  <a:pt x="8313473" y="1087648"/>
                </a:lnTo>
                <a:lnTo>
                  <a:pt x="8292291" y="1087648"/>
                </a:lnTo>
                <a:cubicBezTo>
                  <a:pt x="8285231" y="1080588"/>
                  <a:pt x="8283468" y="1075293"/>
                  <a:pt x="8286997" y="1071762"/>
                </a:cubicBezTo>
                <a:cubicBezTo>
                  <a:pt x="8290527" y="1068232"/>
                  <a:pt x="8295821" y="1066467"/>
                  <a:pt x="8302883" y="1066467"/>
                </a:cubicBezTo>
                <a:close/>
                <a:moveTo>
                  <a:pt x="7974579" y="1066467"/>
                </a:moveTo>
                <a:cubicBezTo>
                  <a:pt x="7967519" y="1066467"/>
                  <a:pt x="7963990" y="1069998"/>
                  <a:pt x="7963990" y="1077058"/>
                </a:cubicBezTo>
                <a:lnTo>
                  <a:pt x="8016942" y="1098239"/>
                </a:lnTo>
                <a:cubicBezTo>
                  <a:pt x="8024002" y="1098239"/>
                  <a:pt x="8025767" y="1096474"/>
                  <a:pt x="8022237" y="1092944"/>
                </a:cubicBezTo>
                <a:cubicBezTo>
                  <a:pt x="8018706" y="1089413"/>
                  <a:pt x="8011646" y="1085883"/>
                  <a:pt x="8001056" y="1082354"/>
                </a:cubicBezTo>
                <a:cubicBezTo>
                  <a:pt x="7990465" y="1078823"/>
                  <a:pt x="7985171" y="1075293"/>
                  <a:pt x="7985171" y="1071762"/>
                </a:cubicBezTo>
                <a:cubicBezTo>
                  <a:pt x="7985171" y="1068232"/>
                  <a:pt x="7981640" y="1066467"/>
                  <a:pt x="7974579" y="1066467"/>
                </a:cubicBezTo>
                <a:close/>
                <a:moveTo>
                  <a:pt x="7932219" y="1066467"/>
                </a:moveTo>
                <a:lnTo>
                  <a:pt x="7942808" y="1077058"/>
                </a:lnTo>
                <a:cubicBezTo>
                  <a:pt x="7949869" y="1077058"/>
                  <a:pt x="7953398" y="1077058"/>
                  <a:pt x="7953398" y="1077058"/>
                </a:cubicBezTo>
                <a:cubicBezTo>
                  <a:pt x="7953398" y="1077058"/>
                  <a:pt x="7949869" y="1073527"/>
                  <a:pt x="7942808" y="1066467"/>
                </a:cubicBezTo>
                <a:close/>
                <a:moveTo>
                  <a:pt x="6153028" y="1066467"/>
                </a:moveTo>
                <a:lnTo>
                  <a:pt x="6184800" y="1077058"/>
                </a:lnTo>
                <a:lnTo>
                  <a:pt x="6195390" y="1077058"/>
                </a:lnTo>
                <a:lnTo>
                  <a:pt x="6205980" y="1087648"/>
                </a:lnTo>
                <a:cubicBezTo>
                  <a:pt x="6213042" y="1094708"/>
                  <a:pt x="6218336" y="1100004"/>
                  <a:pt x="6221866" y="1103533"/>
                </a:cubicBezTo>
                <a:cubicBezTo>
                  <a:pt x="6225396" y="1107064"/>
                  <a:pt x="6237752" y="1108829"/>
                  <a:pt x="6258932" y="1108829"/>
                </a:cubicBezTo>
                <a:cubicBezTo>
                  <a:pt x="6265994" y="1108829"/>
                  <a:pt x="6273053" y="1108829"/>
                  <a:pt x="6280114" y="1108829"/>
                </a:cubicBezTo>
                <a:cubicBezTo>
                  <a:pt x="6287174" y="1108829"/>
                  <a:pt x="6290704" y="1108829"/>
                  <a:pt x="6290704" y="1108829"/>
                </a:cubicBezTo>
                <a:cubicBezTo>
                  <a:pt x="6297765" y="1115889"/>
                  <a:pt x="6301294" y="1117654"/>
                  <a:pt x="6301294" y="1114125"/>
                </a:cubicBezTo>
                <a:cubicBezTo>
                  <a:pt x="6301294" y="1110594"/>
                  <a:pt x="6308354" y="1112360"/>
                  <a:pt x="6322476" y="1119419"/>
                </a:cubicBezTo>
                <a:cubicBezTo>
                  <a:pt x="6329536" y="1119419"/>
                  <a:pt x="6338361" y="1121184"/>
                  <a:pt x="6348950" y="1124714"/>
                </a:cubicBezTo>
                <a:cubicBezTo>
                  <a:pt x="6359542" y="1128245"/>
                  <a:pt x="6368367" y="1130010"/>
                  <a:pt x="6375428" y="1130010"/>
                </a:cubicBezTo>
                <a:lnTo>
                  <a:pt x="6386018" y="1130010"/>
                </a:lnTo>
                <a:cubicBezTo>
                  <a:pt x="6378957" y="1122950"/>
                  <a:pt x="6386018" y="1119419"/>
                  <a:pt x="6407198" y="1119419"/>
                </a:cubicBezTo>
                <a:lnTo>
                  <a:pt x="6428380" y="1119419"/>
                </a:lnTo>
                <a:cubicBezTo>
                  <a:pt x="6428380" y="1112360"/>
                  <a:pt x="6424850" y="1108829"/>
                  <a:pt x="6417788" y="1108829"/>
                </a:cubicBezTo>
                <a:cubicBezTo>
                  <a:pt x="6410728" y="1108829"/>
                  <a:pt x="6407198" y="1108829"/>
                  <a:pt x="6407198" y="1108829"/>
                </a:cubicBezTo>
                <a:cubicBezTo>
                  <a:pt x="6400138" y="1108829"/>
                  <a:pt x="6393079" y="1105298"/>
                  <a:pt x="6386018" y="1098239"/>
                </a:cubicBezTo>
                <a:lnTo>
                  <a:pt x="6375428" y="1098239"/>
                </a:lnTo>
                <a:lnTo>
                  <a:pt x="6370132" y="1098239"/>
                </a:lnTo>
                <a:cubicBezTo>
                  <a:pt x="6366602" y="1098239"/>
                  <a:pt x="6364836" y="1098239"/>
                  <a:pt x="6364836" y="1098239"/>
                </a:cubicBezTo>
                <a:cubicBezTo>
                  <a:pt x="6357776" y="1098239"/>
                  <a:pt x="6354246" y="1096474"/>
                  <a:pt x="6354246" y="1092944"/>
                </a:cubicBezTo>
                <a:cubicBezTo>
                  <a:pt x="6354246" y="1089413"/>
                  <a:pt x="6347186" y="1087648"/>
                  <a:pt x="6333066" y="1087648"/>
                </a:cubicBezTo>
                <a:cubicBezTo>
                  <a:pt x="6318946" y="1087648"/>
                  <a:pt x="6311884" y="1089413"/>
                  <a:pt x="6311884" y="1092944"/>
                </a:cubicBezTo>
                <a:cubicBezTo>
                  <a:pt x="6311884" y="1096474"/>
                  <a:pt x="6310120" y="1098239"/>
                  <a:pt x="6306590" y="1098239"/>
                </a:cubicBezTo>
                <a:cubicBezTo>
                  <a:pt x="6303060" y="1098239"/>
                  <a:pt x="6301294" y="1094708"/>
                  <a:pt x="6301294" y="1087648"/>
                </a:cubicBezTo>
                <a:cubicBezTo>
                  <a:pt x="6287174" y="1094708"/>
                  <a:pt x="6265994" y="1094708"/>
                  <a:pt x="6237752" y="1087648"/>
                </a:cubicBezTo>
                <a:cubicBezTo>
                  <a:pt x="6223632" y="1080588"/>
                  <a:pt x="6214805" y="1078823"/>
                  <a:pt x="6211276" y="1082354"/>
                </a:cubicBezTo>
                <a:cubicBezTo>
                  <a:pt x="6207746" y="1085883"/>
                  <a:pt x="6204216" y="1084118"/>
                  <a:pt x="6200686" y="1077058"/>
                </a:cubicBezTo>
                <a:cubicBezTo>
                  <a:pt x="6197156" y="1069998"/>
                  <a:pt x="6188330" y="1066467"/>
                  <a:pt x="6174209" y="1066467"/>
                </a:cubicBezTo>
                <a:cubicBezTo>
                  <a:pt x="6160090" y="1066467"/>
                  <a:pt x="6153028" y="1066467"/>
                  <a:pt x="6153028" y="1066467"/>
                </a:cubicBezTo>
                <a:close/>
                <a:moveTo>
                  <a:pt x="2337833" y="1061173"/>
                </a:moveTo>
                <a:cubicBezTo>
                  <a:pt x="2336068" y="1061173"/>
                  <a:pt x="2333420" y="1062937"/>
                  <a:pt x="2329890" y="1066467"/>
                </a:cubicBezTo>
                <a:lnTo>
                  <a:pt x="2340481" y="1066467"/>
                </a:lnTo>
                <a:cubicBezTo>
                  <a:pt x="2340481" y="1062937"/>
                  <a:pt x="2339598" y="1061173"/>
                  <a:pt x="2337833" y="1061173"/>
                </a:cubicBezTo>
                <a:close/>
                <a:moveTo>
                  <a:pt x="8324064" y="1055877"/>
                </a:moveTo>
                <a:cubicBezTo>
                  <a:pt x="8359364" y="1055877"/>
                  <a:pt x="8377016" y="1062937"/>
                  <a:pt x="8377016" y="1077058"/>
                </a:cubicBezTo>
                <a:lnTo>
                  <a:pt x="8366425" y="1066467"/>
                </a:lnTo>
                <a:cubicBezTo>
                  <a:pt x="8359364" y="1066467"/>
                  <a:pt x="8348773" y="1066467"/>
                  <a:pt x="8334654" y="1066467"/>
                </a:cubicBezTo>
                <a:close/>
                <a:moveTo>
                  <a:pt x="8186387" y="1055877"/>
                </a:moveTo>
                <a:cubicBezTo>
                  <a:pt x="8193449" y="1055877"/>
                  <a:pt x="8200508" y="1055877"/>
                  <a:pt x="8207569" y="1055877"/>
                </a:cubicBezTo>
                <a:lnTo>
                  <a:pt x="8239339" y="1066467"/>
                </a:lnTo>
                <a:cubicBezTo>
                  <a:pt x="8239339" y="1073527"/>
                  <a:pt x="8228750" y="1073527"/>
                  <a:pt x="8207569" y="1066467"/>
                </a:cubicBezTo>
                <a:close/>
                <a:moveTo>
                  <a:pt x="1747418" y="1055877"/>
                </a:moveTo>
                <a:cubicBezTo>
                  <a:pt x="1754477" y="1062937"/>
                  <a:pt x="1765068" y="1066467"/>
                  <a:pt x="1779189" y="1066467"/>
                </a:cubicBezTo>
                <a:cubicBezTo>
                  <a:pt x="1793309" y="1066467"/>
                  <a:pt x="1803900" y="1069998"/>
                  <a:pt x="1810960" y="1077058"/>
                </a:cubicBezTo>
                <a:lnTo>
                  <a:pt x="1832141" y="1087648"/>
                </a:lnTo>
                <a:cubicBezTo>
                  <a:pt x="1825080" y="1066467"/>
                  <a:pt x="1814491" y="1055877"/>
                  <a:pt x="1800370" y="1055877"/>
                </a:cubicBezTo>
                <a:cubicBezTo>
                  <a:pt x="1786249" y="1062937"/>
                  <a:pt x="1779189" y="1062937"/>
                  <a:pt x="1779189" y="1055877"/>
                </a:cubicBezTo>
                <a:cubicBezTo>
                  <a:pt x="1779189" y="1055877"/>
                  <a:pt x="1777423" y="1055877"/>
                  <a:pt x="1773893" y="1055877"/>
                </a:cubicBezTo>
                <a:cubicBezTo>
                  <a:pt x="1770364" y="1055877"/>
                  <a:pt x="1765068" y="1055877"/>
                  <a:pt x="1758008" y="1055877"/>
                </a:cubicBezTo>
                <a:close/>
                <a:moveTo>
                  <a:pt x="7495894" y="1053759"/>
                </a:moveTo>
                <a:lnTo>
                  <a:pt x="7508601" y="1055877"/>
                </a:lnTo>
                <a:lnTo>
                  <a:pt x="7498011" y="1055877"/>
                </a:lnTo>
                <a:close/>
                <a:moveTo>
                  <a:pt x="7487420" y="1045287"/>
                </a:moveTo>
                <a:lnTo>
                  <a:pt x="7495894" y="1053759"/>
                </a:lnTo>
                <a:lnTo>
                  <a:pt x="7492716" y="1053230"/>
                </a:lnTo>
                <a:cubicBezTo>
                  <a:pt x="7489186" y="1051465"/>
                  <a:pt x="7487420" y="1048817"/>
                  <a:pt x="7487420" y="1045287"/>
                </a:cubicBezTo>
                <a:close/>
                <a:moveTo>
                  <a:pt x="7445059" y="1045287"/>
                </a:moveTo>
                <a:cubicBezTo>
                  <a:pt x="7445059" y="1045287"/>
                  <a:pt x="7445059" y="1048817"/>
                  <a:pt x="7445059" y="1055877"/>
                </a:cubicBezTo>
                <a:cubicBezTo>
                  <a:pt x="7452120" y="1055877"/>
                  <a:pt x="7455649" y="1055877"/>
                  <a:pt x="7455649" y="1055877"/>
                </a:cubicBezTo>
                <a:lnTo>
                  <a:pt x="7466240" y="1055877"/>
                </a:lnTo>
                <a:cubicBezTo>
                  <a:pt x="7466240" y="1048817"/>
                  <a:pt x="7464474" y="1045287"/>
                  <a:pt x="7460944" y="1045287"/>
                </a:cubicBezTo>
                <a:cubicBezTo>
                  <a:pt x="7457415" y="1045287"/>
                  <a:pt x="7453884" y="1045287"/>
                  <a:pt x="7450355" y="1045287"/>
                </a:cubicBezTo>
                <a:cubicBezTo>
                  <a:pt x="7446824" y="1045287"/>
                  <a:pt x="7445059" y="1045287"/>
                  <a:pt x="7445059" y="1045287"/>
                </a:cubicBezTo>
                <a:close/>
                <a:moveTo>
                  <a:pt x="6227161" y="1045287"/>
                </a:moveTo>
                <a:cubicBezTo>
                  <a:pt x="6220101" y="1045287"/>
                  <a:pt x="6216572" y="1048817"/>
                  <a:pt x="6216572" y="1055877"/>
                </a:cubicBezTo>
                <a:cubicBezTo>
                  <a:pt x="6216572" y="1055877"/>
                  <a:pt x="6220101" y="1055877"/>
                  <a:pt x="6227161" y="1055877"/>
                </a:cubicBezTo>
                <a:close/>
                <a:moveTo>
                  <a:pt x="8790041" y="1034696"/>
                </a:moveTo>
                <a:lnTo>
                  <a:pt x="8811222" y="1045287"/>
                </a:lnTo>
                <a:lnTo>
                  <a:pt x="8800632" y="1045287"/>
                </a:lnTo>
                <a:cubicBezTo>
                  <a:pt x="8793570" y="1038227"/>
                  <a:pt x="8790041" y="1034696"/>
                  <a:pt x="8790041" y="1034696"/>
                </a:cubicBezTo>
                <a:close/>
                <a:moveTo>
                  <a:pt x="8249931" y="1034696"/>
                </a:moveTo>
                <a:cubicBezTo>
                  <a:pt x="8256991" y="1034696"/>
                  <a:pt x="8260521" y="1038227"/>
                  <a:pt x="8260521" y="1045287"/>
                </a:cubicBezTo>
                <a:lnTo>
                  <a:pt x="8249931" y="1045287"/>
                </a:lnTo>
                <a:cubicBezTo>
                  <a:pt x="8242869" y="1038227"/>
                  <a:pt x="8242869" y="1034696"/>
                  <a:pt x="8249931" y="1034696"/>
                </a:cubicBezTo>
                <a:close/>
                <a:moveTo>
                  <a:pt x="2181625" y="1034696"/>
                </a:moveTo>
                <a:cubicBezTo>
                  <a:pt x="2188685" y="1034696"/>
                  <a:pt x="2192215" y="1036461"/>
                  <a:pt x="2192215" y="1039992"/>
                </a:cubicBezTo>
                <a:cubicBezTo>
                  <a:pt x="2192215" y="1043522"/>
                  <a:pt x="2188685" y="1045287"/>
                  <a:pt x="2181625" y="1045287"/>
                </a:cubicBezTo>
                <a:lnTo>
                  <a:pt x="2192215" y="1066467"/>
                </a:lnTo>
                <a:lnTo>
                  <a:pt x="2213396" y="1077058"/>
                </a:lnTo>
                <a:cubicBezTo>
                  <a:pt x="2213396" y="1084118"/>
                  <a:pt x="2216926" y="1089413"/>
                  <a:pt x="2223986" y="1092944"/>
                </a:cubicBezTo>
                <a:cubicBezTo>
                  <a:pt x="2231046" y="1096474"/>
                  <a:pt x="2241637" y="1098239"/>
                  <a:pt x="2255757" y="1098239"/>
                </a:cubicBezTo>
                <a:cubicBezTo>
                  <a:pt x="2262817" y="1098239"/>
                  <a:pt x="2268114" y="1100004"/>
                  <a:pt x="2271642" y="1103533"/>
                </a:cubicBezTo>
                <a:cubicBezTo>
                  <a:pt x="2275172" y="1107064"/>
                  <a:pt x="2280468" y="1108829"/>
                  <a:pt x="2287529" y="1108829"/>
                </a:cubicBezTo>
                <a:lnTo>
                  <a:pt x="2298119" y="1108829"/>
                </a:lnTo>
                <a:cubicBezTo>
                  <a:pt x="2305179" y="1101769"/>
                  <a:pt x="2310474" y="1100004"/>
                  <a:pt x="2314005" y="1103533"/>
                </a:cubicBezTo>
                <a:cubicBezTo>
                  <a:pt x="2317535" y="1107064"/>
                  <a:pt x="2324594" y="1108829"/>
                  <a:pt x="2335186" y="1108829"/>
                </a:cubicBezTo>
                <a:cubicBezTo>
                  <a:pt x="2345776" y="1108829"/>
                  <a:pt x="2351071" y="1108829"/>
                  <a:pt x="2351071" y="1108829"/>
                </a:cubicBezTo>
                <a:lnTo>
                  <a:pt x="2340481" y="1119419"/>
                </a:lnTo>
                <a:lnTo>
                  <a:pt x="2329890" y="1130010"/>
                </a:lnTo>
                <a:cubicBezTo>
                  <a:pt x="2336950" y="1130010"/>
                  <a:pt x="2340481" y="1133541"/>
                  <a:pt x="2340481" y="1140600"/>
                </a:cubicBezTo>
                <a:cubicBezTo>
                  <a:pt x="2340481" y="1147660"/>
                  <a:pt x="2347541" y="1154721"/>
                  <a:pt x="2361662" y="1161781"/>
                </a:cubicBezTo>
                <a:cubicBezTo>
                  <a:pt x="2347541" y="1161781"/>
                  <a:pt x="2340481" y="1163546"/>
                  <a:pt x="2340481" y="1167077"/>
                </a:cubicBezTo>
                <a:cubicBezTo>
                  <a:pt x="2340481" y="1170606"/>
                  <a:pt x="2347541" y="1172371"/>
                  <a:pt x="2361662" y="1172371"/>
                </a:cubicBezTo>
                <a:cubicBezTo>
                  <a:pt x="2361662" y="1179431"/>
                  <a:pt x="2365192" y="1182962"/>
                  <a:pt x="2372252" y="1182962"/>
                </a:cubicBezTo>
                <a:cubicBezTo>
                  <a:pt x="2372252" y="1182962"/>
                  <a:pt x="2375782" y="1184727"/>
                  <a:pt x="2382842" y="1188258"/>
                </a:cubicBezTo>
                <a:cubicBezTo>
                  <a:pt x="2389902" y="1191787"/>
                  <a:pt x="2400493" y="1193552"/>
                  <a:pt x="2414614" y="1193552"/>
                </a:cubicBezTo>
                <a:cubicBezTo>
                  <a:pt x="2421673" y="1193552"/>
                  <a:pt x="2428734" y="1195317"/>
                  <a:pt x="2435794" y="1198848"/>
                </a:cubicBezTo>
                <a:cubicBezTo>
                  <a:pt x="2442854" y="1202378"/>
                  <a:pt x="2449915" y="1204143"/>
                  <a:pt x="2456975" y="1204143"/>
                </a:cubicBezTo>
                <a:cubicBezTo>
                  <a:pt x="2464034" y="1225324"/>
                  <a:pt x="2474625" y="1228854"/>
                  <a:pt x="2488746" y="1214733"/>
                </a:cubicBezTo>
                <a:cubicBezTo>
                  <a:pt x="2495806" y="1214733"/>
                  <a:pt x="2501103" y="1216498"/>
                  <a:pt x="2504632" y="1220029"/>
                </a:cubicBezTo>
                <a:cubicBezTo>
                  <a:pt x="2508162" y="1223558"/>
                  <a:pt x="2513458" y="1221793"/>
                  <a:pt x="2520518" y="1214733"/>
                </a:cubicBezTo>
                <a:cubicBezTo>
                  <a:pt x="2527577" y="1214733"/>
                  <a:pt x="2532874" y="1216498"/>
                  <a:pt x="2536402" y="1220029"/>
                </a:cubicBezTo>
                <a:cubicBezTo>
                  <a:pt x="2539934" y="1223558"/>
                  <a:pt x="2541698" y="1225324"/>
                  <a:pt x="2541698" y="1225324"/>
                </a:cubicBezTo>
                <a:cubicBezTo>
                  <a:pt x="2555819" y="1232383"/>
                  <a:pt x="2566410" y="1235914"/>
                  <a:pt x="2573470" y="1235914"/>
                </a:cubicBezTo>
                <a:lnTo>
                  <a:pt x="2573470" y="1225324"/>
                </a:lnTo>
                <a:cubicBezTo>
                  <a:pt x="2566410" y="1225324"/>
                  <a:pt x="2548758" y="1220029"/>
                  <a:pt x="2520518" y="1209437"/>
                </a:cubicBezTo>
                <a:cubicBezTo>
                  <a:pt x="2492277" y="1198848"/>
                  <a:pt x="2474625" y="1190022"/>
                  <a:pt x="2467566" y="1182962"/>
                </a:cubicBezTo>
                <a:lnTo>
                  <a:pt x="2456975" y="1182962"/>
                </a:lnTo>
                <a:cubicBezTo>
                  <a:pt x="2456975" y="1190022"/>
                  <a:pt x="2446385" y="1190022"/>
                  <a:pt x="2425203" y="1182962"/>
                </a:cubicBezTo>
                <a:cubicBezTo>
                  <a:pt x="2425203" y="1182962"/>
                  <a:pt x="2421673" y="1181197"/>
                  <a:pt x="2414614" y="1177666"/>
                </a:cubicBezTo>
                <a:cubicBezTo>
                  <a:pt x="2407554" y="1174137"/>
                  <a:pt x="2404023" y="1172371"/>
                  <a:pt x="2404023" y="1172371"/>
                </a:cubicBezTo>
                <a:cubicBezTo>
                  <a:pt x="2404023" y="1172371"/>
                  <a:pt x="2400493" y="1170606"/>
                  <a:pt x="2393433" y="1167077"/>
                </a:cubicBezTo>
                <a:cubicBezTo>
                  <a:pt x="2386373" y="1163546"/>
                  <a:pt x="2382842" y="1158250"/>
                  <a:pt x="2382842" y="1151191"/>
                </a:cubicBezTo>
                <a:lnTo>
                  <a:pt x="2382842" y="1140600"/>
                </a:lnTo>
                <a:cubicBezTo>
                  <a:pt x="2396963" y="1140600"/>
                  <a:pt x="2411084" y="1144131"/>
                  <a:pt x="2425203" y="1151191"/>
                </a:cubicBezTo>
                <a:cubicBezTo>
                  <a:pt x="2460505" y="1158250"/>
                  <a:pt x="2488746" y="1168841"/>
                  <a:pt x="2509927" y="1182962"/>
                </a:cubicBezTo>
                <a:cubicBezTo>
                  <a:pt x="2516988" y="1190022"/>
                  <a:pt x="2525813" y="1193552"/>
                  <a:pt x="2536402" y="1193552"/>
                </a:cubicBezTo>
                <a:cubicBezTo>
                  <a:pt x="2546995" y="1193552"/>
                  <a:pt x="2555819" y="1193552"/>
                  <a:pt x="2562879" y="1193552"/>
                </a:cubicBezTo>
                <a:lnTo>
                  <a:pt x="2573470" y="1193552"/>
                </a:lnTo>
                <a:cubicBezTo>
                  <a:pt x="2573470" y="1186493"/>
                  <a:pt x="2569938" y="1182962"/>
                  <a:pt x="2562879" y="1182962"/>
                </a:cubicBezTo>
                <a:cubicBezTo>
                  <a:pt x="2555819" y="1182962"/>
                  <a:pt x="2538168" y="1179431"/>
                  <a:pt x="2509927" y="1172371"/>
                </a:cubicBezTo>
                <a:lnTo>
                  <a:pt x="2478156" y="1151191"/>
                </a:lnTo>
                <a:cubicBezTo>
                  <a:pt x="2478156" y="1144131"/>
                  <a:pt x="2479922" y="1140600"/>
                  <a:pt x="2483450" y="1140600"/>
                </a:cubicBezTo>
                <a:cubicBezTo>
                  <a:pt x="2486982" y="1140600"/>
                  <a:pt x="2488746" y="1144131"/>
                  <a:pt x="2488746" y="1151191"/>
                </a:cubicBezTo>
                <a:lnTo>
                  <a:pt x="2499337" y="1151191"/>
                </a:lnTo>
                <a:lnTo>
                  <a:pt x="2520518" y="1151191"/>
                </a:lnTo>
                <a:cubicBezTo>
                  <a:pt x="2527577" y="1158250"/>
                  <a:pt x="2532874" y="1158250"/>
                  <a:pt x="2536402" y="1151191"/>
                </a:cubicBezTo>
                <a:cubicBezTo>
                  <a:pt x="2539934" y="1144131"/>
                  <a:pt x="2545229" y="1144131"/>
                  <a:pt x="2552289" y="1151191"/>
                </a:cubicBezTo>
                <a:lnTo>
                  <a:pt x="2562879" y="1161781"/>
                </a:lnTo>
                <a:lnTo>
                  <a:pt x="2552289" y="1161781"/>
                </a:lnTo>
                <a:lnTo>
                  <a:pt x="2541698" y="1161781"/>
                </a:lnTo>
                <a:cubicBezTo>
                  <a:pt x="2541698" y="1161781"/>
                  <a:pt x="2545229" y="1163546"/>
                  <a:pt x="2552289" y="1167077"/>
                </a:cubicBezTo>
                <a:cubicBezTo>
                  <a:pt x="2559349" y="1170606"/>
                  <a:pt x="2566410" y="1172371"/>
                  <a:pt x="2573470" y="1172371"/>
                </a:cubicBezTo>
                <a:lnTo>
                  <a:pt x="2594650" y="1172371"/>
                </a:lnTo>
                <a:lnTo>
                  <a:pt x="2615831" y="1182962"/>
                </a:lnTo>
                <a:cubicBezTo>
                  <a:pt x="2622892" y="1182962"/>
                  <a:pt x="2629952" y="1184727"/>
                  <a:pt x="2637012" y="1188258"/>
                </a:cubicBezTo>
                <a:cubicBezTo>
                  <a:pt x="2644072" y="1191787"/>
                  <a:pt x="2647602" y="1193552"/>
                  <a:pt x="2647602" y="1193552"/>
                </a:cubicBezTo>
                <a:cubicBezTo>
                  <a:pt x="2647602" y="1193552"/>
                  <a:pt x="2652899" y="1197083"/>
                  <a:pt x="2663488" y="1204143"/>
                </a:cubicBezTo>
                <a:cubicBezTo>
                  <a:pt x="2674080" y="1211202"/>
                  <a:pt x="2681138" y="1212968"/>
                  <a:pt x="2684669" y="1209437"/>
                </a:cubicBezTo>
                <a:cubicBezTo>
                  <a:pt x="2688200" y="1205908"/>
                  <a:pt x="2691729" y="1205908"/>
                  <a:pt x="2695259" y="1209437"/>
                </a:cubicBezTo>
                <a:cubicBezTo>
                  <a:pt x="2698790" y="1212968"/>
                  <a:pt x="2704085" y="1216498"/>
                  <a:pt x="2711145" y="1220029"/>
                </a:cubicBezTo>
                <a:cubicBezTo>
                  <a:pt x="2718205" y="1223558"/>
                  <a:pt x="2719971" y="1221793"/>
                  <a:pt x="2716440" y="1214733"/>
                </a:cubicBezTo>
                <a:cubicBezTo>
                  <a:pt x="2712911" y="1207673"/>
                  <a:pt x="2718205" y="1204143"/>
                  <a:pt x="2732326" y="1204143"/>
                </a:cubicBezTo>
                <a:cubicBezTo>
                  <a:pt x="2746447" y="1204143"/>
                  <a:pt x="2753506" y="1204143"/>
                  <a:pt x="2753506" y="1204143"/>
                </a:cubicBezTo>
                <a:lnTo>
                  <a:pt x="2679374" y="1182962"/>
                </a:lnTo>
                <a:cubicBezTo>
                  <a:pt x="2672313" y="1175902"/>
                  <a:pt x="2667019" y="1172371"/>
                  <a:pt x="2663488" y="1172371"/>
                </a:cubicBezTo>
                <a:cubicBezTo>
                  <a:pt x="2659957" y="1172371"/>
                  <a:pt x="2658193" y="1172371"/>
                  <a:pt x="2658193" y="1172371"/>
                </a:cubicBezTo>
                <a:cubicBezTo>
                  <a:pt x="2658193" y="1172371"/>
                  <a:pt x="2647602" y="1172371"/>
                  <a:pt x="2626422" y="1172371"/>
                </a:cubicBezTo>
                <a:lnTo>
                  <a:pt x="2594650" y="1161781"/>
                </a:lnTo>
                <a:lnTo>
                  <a:pt x="2573470" y="1151191"/>
                </a:lnTo>
                <a:lnTo>
                  <a:pt x="2562879" y="1140600"/>
                </a:lnTo>
                <a:cubicBezTo>
                  <a:pt x="2562879" y="1140600"/>
                  <a:pt x="2554053" y="1137070"/>
                  <a:pt x="2536402" y="1130010"/>
                </a:cubicBezTo>
                <a:cubicBezTo>
                  <a:pt x="2518752" y="1122950"/>
                  <a:pt x="2502867" y="1119419"/>
                  <a:pt x="2488746" y="1119419"/>
                </a:cubicBezTo>
                <a:cubicBezTo>
                  <a:pt x="2481686" y="1119419"/>
                  <a:pt x="2478156" y="1119419"/>
                  <a:pt x="2478156" y="1119419"/>
                </a:cubicBezTo>
                <a:lnTo>
                  <a:pt x="2467566" y="1098239"/>
                </a:lnTo>
                <a:cubicBezTo>
                  <a:pt x="2460505" y="1098239"/>
                  <a:pt x="2455210" y="1096474"/>
                  <a:pt x="2451680" y="1092944"/>
                </a:cubicBezTo>
                <a:cubicBezTo>
                  <a:pt x="2448151" y="1089413"/>
                  <a:pt x="2441090" y="1087648"/>
                  <a:pt x="2430498" y="1087648"/>
                </a:cubicBezTo>
                <a:cubicBezTo>
                  <a:pt x="2419909" y="1087648"/>
                  <a:pt x="2412848" y="1087648"/>
                  <a:pt x="2409317" y="1087648"/>
                </a:cubicBezTo>
                <a:cubicBezTo>
                  <a:pt x="2405788" y="1087648"/>
                  <a:pt x="2400493" y="1087648"/>
                  <a:pt x="2393433" y="1087648"/>
                </a:cubicBezTo>
                <a:cubicBezTo>
                  <a:pt x="2372252" y="1073527"/>
                  <a:pt x="2351071" y="1069998"/>
                  <a:pt x="2329890" y="1077058"/>
                </a:cubicBezTo>
                <a:cubicBezTo>
                  <a:pt x="2322830" y="1077058"/>
                  <a:pt x="2317535" y="1073527"/>
                  <a:pt x="2314005" y="1066467"/>
                </a:cubicBezTo>
                <a:cubicBezTo>
                  <a:pt x="2310474" y="1059408"/>
                  <a:pt x="2305179" y="1057642"/>
                  <a:pt x="2298119" y="1061173"/>
                </a:cubicBezTo>
                <a:cubicBezTo>
                  <a:pt x="2291059" y="1064702"/>
                  <a:pt x="2283998" y="1062937"/>
                  <a:pt x="2276938" y="1055877"/>
                </a:cubicBezTo>
                <a:cubicBezTo>
                  <a:pt x="2269878" y="1048817"/>
                  <a:pt x="2261053" y="1045287"/>
                  <a:pt x="2250461" y="1045287"/>
                </a:cubicBezTo>
                <a:cubicBezTo>
                  <a:pt x="2239871" y="1045287"/>
                  <a:pt x="2229282" y="1043522"/>
                  <a:pt x="2218690" y="1039992"/>
                </a:cubicBezTo>
                <a:cubicBezTo>
                  <a:pt x="2208101" y="1036461"/>
                  <a:pt x="2199275" y="1034696"/>
                  <a:pt x="2192215" y="1034696"/>
                </a:cubicBezTo>
                <a:close/>
                <a:moveTo>
                  <a:pt x="667195" y="1034696"/>
                </a:moveTo>
                <a:cubicBezTo>
                  <a:pt x="667195" y="1034696"/>
                  <a:pt x="672491" y="1038227"/>
                  <a:pt x="683080" y="1045287"/>
                </a:cubicBezTo>
                <a:cubicBezTo>
                  <a:pt x="693672" y="1052346"/>
                  <a:pt x="702497" y="1059408"/>
                  <a:pt x="709557" y="1066467"/>
                </a:cubicBezTo>
                <a:lnTo>
                  <a:pt x="730738" y="1077058"/>
                </a:lnTo>
                <a:cubicBezTo>
                  <a:pt x="716617" y="1077058"/>
                  <a:pt x="709557" y="1077058"/>
                  <a:pt x="709557" y="1077058"/>
                </a:cubicBezTo>
                <a:close/>
                <a:moveTo>
                  <a:pt x="8768861" y="1024106"/>
                </a:moveTo>
                <a:cubicBezTo>
                  <a:pt x="8775920" y="1024106"/>
                  <a:pt x="8779451" y="1027636"/>
                  <a:pt x="8779451" y="1034696"/>
                </a:cubicBezTo>
                <a:cubicBezTo>
                  <a:pt x="8772391" y="1034696"/>
                  <a:pt x="8765332" y="1034696"/>
                  <a:pt x="8758270" y="1034696"/>
                </a:cubicBezTo>
                <a:close/>
                <a:moveTo>
                  <a:pt x="8218160" y="1024106"/>
                </a:moveTo>
                <a:lnTo>
                  <a:pt x="8228750" y="1034696"/>
                </a:lnTo>
                <a:lnTo>
                  <a:pt x="8218160" y="1034696"/>
                </a:lnTo>
                <a:cubicBezTo>
                  <a:pt x="8218160" y="1027636"/>
                  <a:pt x="8218160" y="1024106"/>
                  <a:pt x="8218160" y="1024106"/>
                </a:cubicBezTo>
                <a:close/>
                <a:moveTo>
                  <a:pt x="8133435" y="1024106"/>
                </a:moveTo>
                <a:cubicBezTo>
                  <a:pt x="8133435" y="1031166"/>
                  <a:pt x="8136965" y="1034696"/>
                  <a:pt x="8144027" y="1034696"/>
                </a:cubicBezTo>
                <a:lnTo>
                  <a:pt x="8154617" y="1024106"/>
                </a:lnTo>
                <a:close/>
                <a:moveTo>
                  <a:pt x="7445059" y="1024106"/>
                </a:moveTo>
                <a:cubicBezTo>
                  <a:pt x="7445059" y="1024106"/>
                  <a:pt x="7446824" y="1025871"/>
                  <a:pt x="7450355" y="1029400"/>
                </a:cubicBezTo>
                <a:cubicBezTo>
                  <a:pt x="7453884" y="1032931"/>
                  <a:pt x="7459178" y="1034696"/>
                  <a:pt x="7466240" y="1034696"/>
                </a:cubicBezTo>
                <a:cubicBezTo>
                  <a:pt x="7473300" y="1041756"/>
                  <a:pt x="7478596" y="1048817"/>
                  <a:pt x="7482126" y="1055877"/>
                </a:cubicBezTo>
                <a:cubicBezTo>
                  <a:pt x="7485655" y="1062937"/>
                  <a:pt x="7490951" y="1066467"/>
                  <a:pt x="7498011" y="1066467"/>
                </a:cubicBezTo>
                <a:cubicBezTo>
                  <a:pt x="7505072" y="1066467"/>
                  <a:pt x="7510367" y="1066467"/>
                  <a:pt x="7513896" y="1066467"/>
                </a:cubicBezTo>
                <a:cubicBezTo>
                  <a:pt x="7517426" y="1066467"/>
                  <a:pt x="7519192" y="1069998"/>
                  <a:pt x="7519192" y="1077058"/>
                </a:cubicBezTo>
                <a:lnTo>
                  <a:pt x="7529782" y="1077058"/>
                </a:lnTo>
                <a:lnTo>
                  <a:pt x="7508601" y="1055877"/>
                </a:lnTo>
                <a:lnTo>
                  <a:pt x="7519192" y="1055877"/>
                </a:lnTo>
                <a:lnTo>
                  <a:pt x="7572144" y="1066467"/>
                </a:lnTo>
                <a:cubicBezTo>
                  <a:pt x="7593326" y="1073527"/>
                  <a:pt x="7614505" y="1080588"/>
                  <a:pt x="7635686" y="1087648"/>
                </a:cubicBezTo>
                <a:cubicBezTo>
                  <a:pt x="7678048" y="1101769"/>
                  <a:pt x="7706290" y="1108829"/>
                  <a:pt x="7720409" y="1108829"/>
                </a:cubicBezTo>
                <a:cubicBezTo>
                  <a:pt x="7727471" y="1108829"/>
                  <a:pt x="7731000" y="1110594"/>
                  <a:pt x="7731000" y="1114125"/>
                </a:cubicBezTo>
                <a:cubicBezTo>
                  <a:pt x="7731000" y="1117654"/>
                  <a:pt x="7739826" y="1121184"/>
                  <a:pt x="7757476" y="1124714"/>
                </a:cubicBezTo>
                <a:cubicBezTo>
                  <a:pt x="7775128" y="1128245"/>
                  <a:pt x="7789248" y="1131775"/>
                  <a:pt x="7799838" y="1135306"/>
                </a:cubicBezTo>
                <a:cubicBezTo>
                  <a:pt x="7810428" y="1138835"/>
                  <a:pt x="7821019" y="1138835"/>
                  <a:pt x="7831609" y="1135306"/>
                </a:cubicBezTo>
                <a:cubicBezTo>
                  <a:pt x="7842200" y="1131775"/>
                  <a:pt x="7847494" y="1130010"/>
                  <a:pt x="7847494" y="1130010"/>
                </a:cubicBezTo>
                <a:cubicBezTo>
                  <a:pt x="7861615" y="1130010"/>
                  <a:pt x="7861615" y="1126479"/>
                  <a:pt x="7847494" y="1119419"/>
                </a:cubicBezTo>
                <a:cubicBezTo>
                  <a:pt x="7840434" y="1119419"/>
                  <a:pt x="7833375" y="1115889"/>
                  <a:pt x="7826313" y="1108829"/>
                </a:cubicBezTo>
                <a:cubicBezTo>
                  <a:pt x="7812194" y="1108829"/>
                  <a:pt x="7801604" y="1107064"/>
                  <a:pt x="7794542" y="1103533"/>
                </a:cubicBezTo>
                <a:cubicBezTo>
                  <a:pt x="7787482" y="1100004"/>
                  <a:pt x="7782186" y="1098239"/>
                  <a:pt x="7778656" y="1098239"/>
                </a:cubicBezTo>
                <a:cubicBezTo>
                  <a:pt x="7775128" y="1098239"/>
                  <a:pt x="7769832" y="1096474"/>
                  <a:pt x="7762772" y="1092944"/>
                </a:cubicBezTo>
                <a:cubicBezTo>
                  <a:pt x="7755711" y="1089413"/>
                  <a:pt x="7748652" y="1087648"/>
                  <a:pt x="7741590" y="1087648"/>
                </a:cubicBezTo>
                <a:cubicBezTo>
                  <a:pt x="7699230" y="1087648"/>
                  <a:pt x="7678048" y="1084118"/>
                  <a:pt x="7678048" y="1077058"/>
                </a:cubicBezTo>
                <a:lnTo>
                  <a:pt x="7678048" y="1066467"/>
                </a:lnTo>
                <a:cubicBezTo>
                  <a:pt x="7678048" y="1066467"/>
                  <a:pt x="7674519" y="1066467"/>
                  <a:pt x="7667457" y="1066467"/>
                </a:cubicBezTo>
                <a:lnTo>
                  <a:pt x="7646278" y="1066467"/>
                </a:lnTo>
                <a:cubicBezTo>
                  <a:pt x="7639216" y="1066467"/>
                  <a:pt x="7632156" y="1064702"/>
                  <a:pt x="7625096" y="1061173"/>
                </a:cubicBezTo>
                <a:cubicBezTo>
                  <a:pt x="7618034" y="1057642"/>
                  <a:pt x="7612740" y="1055877"/>
                  <a:pt x="7609211" y="1055877"/>
                </a:cubicBezTo>
                <a:cubicBezTo>
                  <a:pt x="7605682" y="1055877"/>
                  <a:pt x="7602149" y="1055877"/>
                  <a:pt x="7598620" y="1055877"/>
                </a:cubicBezTo>
                <a:cubicBezTo>
                  <a:pt x="7595090" y="1055877"/>
                  <a:pt x="7593326" y="1055877"/>
                  <a:pt x="7593326" y="1055877"/>
                </a:cubicBezTo>
                <a:lnTo>
                  <a:pt x="7561553" y="1045287"/>
                </a:lnTo>
                <a:lnTo>
                  <a:pt x="7519192" y="1034696"/>
                </a:lnTo>
                <a:lnTo>
                  <a:pt x="7487420" y="1024106"/>
                </a:lnTo>
                <a:cubicBezTo>
                  <a:pt x="7487420" y="1031166"/>
                  <a:pt x="7480360" y="1031166"/>
                  <a:pt x="7466240" y="1024106"/>
                </a:cubicBezTo>
                <a:close/>
                <a:moveTo>
                  <a:pt x="7032033" y="1024106"/>
                </a:moveTo>
                <a:lnTo>
                  <a:pt x="7084985" y="1045287"/>
                </a:lnTo>
                <a:cubicBezTo>
                  <a:pt x="7084985" y="1038227"/>
                  <a:pt x="7077924" y="1032931"/>
                  <a:pt x="7063804" y="1029400"/>
                </a:cubicBezTo>
                <a:cubicBezTo>
                  <a:pt x="7049684" y="1025871"/>
                  <a:pt x="7039093" y="1024106"/>
                  <a:pt x="7032033" y="1024106"/>
                </a:cubicBezTo>
                <a:close/>
                <a:moveTo>
                  <a:pt x="2891182" y="1024106"/>
                </a:moveTo>
                <a:lnTo>
                  <a:pt x="2901772" y="1034696"/>
                </a:lnTo>
                <a:lnTo>
                  <a:pt x="2901772" y="1024106"/>
                </a:lnTo>
                <a:cubicBezTo>
                  <a:pt x="2901772" y="1024106"/>
                  <a:pt x="2898242" y="1024106"/>
                  <a:pt x="2891182" y="1024106"/>
                </a:cubicBezTo>
                <a:close/>
                <a:moveTo>
                  <a:pt x="1503839" y="1024106"/>
                </a:moveTo>
                <a:lnTo>
                  <a:pt x="1514429" y="1032049"/>
                </a:lnTo>
                <a:cubicBezTo>
                  <a:pt x="1517959" y="1033814"/>
                  <a:pt x="1521489" y="1034696"/>
                  <a:pt x="1525019" y="1034696"/>
                </a:cubicBezTo>
                <a:close/>
                <a:moveTo>
                  <a:pt x="783690" y="1024106"/>
                </a:moveTo>
                <a:lnTo>
                  <a:pt x="804871" y="1024106"/>
                </a:lnTo>
                <a:cubicBezTo>
                  <a:pt x="811932" y="1031166"/>
                  <a:pt x="818991" y="1034696"/>
                  <a:pt x="826051" y="1034696"/>
                </a:cubicBezTo>
                <a:lnTo>
                  <a:pt x="826051" y="1045287"/>
                </a:lnTo>
                <a:cubicBezTo>
                  <a:pt x="811932" y="1038227"/>
                  <a:pt x="803105" y="1034696"/>
                  <a:pt x="799576" y="1034696"/>
                </a:cubicBezTo>
                <a:cubicBezTo>
                  <a:pt x="796047" y="1034696"/>
                  <a:pt x="790751" y="1031166"/>
                  <a:pt x="783690" y="1024106"/>
                </a:cubicBezTo>
                <a:close/>
                <a:moveTo>
                  <a:pt x="8737089" y="1013515"/>
                </a:moveTo>
                <a:lnTo>
                  <a:pt x="8747679" y="1024106"/>
                </a:lnTo>
                <a:lnTo>
                  <a:pt x="8737089" y="1024106"/>
                </a:lnTo>
                <a:close/>
                <a:moveTo>
                  <a:pt x="8112254" y="1013515"/>
                </a:moveTo>
                <a:lnTo>
                  <a:pt x="8112254" y="1024106"/>
                </a:lnTo>
                <a:lnTo>
                  <a:pt x="8122846" y="1024106"/>
                </a:lnTo>
                <a:cubicBezTo>
                  <a:pt x="8122846" y="1024106"/>
                  <a:pt x="8119316" y="1020575"/>
                  <a:pt x="8112254" y="1013515"/>
                </a:cubicBezTo>
                <a:close/>
                <a:moveTo>
                  <a:pt x="8091075" y="1013515"/>
                </a:moveTo>
                <a:cubicBezTo>
                  <a:pt x="8091075" y="1020575"/>
                  <a:pt x="8092839" y="1024106"/>
                  <a:pt x="8096369" y="1024106"/>
                </a:cubicBezTo>
                <a:cubicBezTo>
                  <a:pt x="8099898" y="1024106"/>
                  <a:pt x="8101664" y="1022341"/>
                  <a:pt x="8101664" y="1018810"/>
                </a:cubicBezTo>
                <a:cubicBezTo>
                  <a:pt x="8101664" y="1015279"/>
                  <a:pt x="8098135" y="1013515"/>
                  <a:pt x="8091075" y="1013515"/>
                </a:cubicBezTo>
                <a:close/>
                <a:moveTo>
                  <a:pt x="7783952" y="1013515"/>
                </a:moveTo>
                <a:lnTo>
                  <a:pt x="7794542" y="1024106"/>
                </a:lnTo>
                <a:lnTo>
                  <a:pt x="7826313" y="1034696"/>
                </a:lnTo>
                <a:lnTo>
                  <a:pt x="7836904" y="1034696"/>
                </a:lnTo>
                <a:cubicBezTo>
                  <a:pt x="7836904" y="1027636"/>
                  <a:pt x="7829844" y="1022341"/>
                  <a:pt x="7815724" y="1018810"/>
                </a:cubicBezTo>
                <a:cubicBezTo>
                  <a:pt x="7801604" y="1015279"/>
                  <a:pt x="7791012" y="1013515"/>
                  <a:pt x="7783952" y="1013515"/>
                </a:cubicBezTo>
                <a:close/>
                <a:moveTo>
                  <a:pt x="2340481" y="1013515"/>
                </a:moveTo>
                <a:cubicBezTo>
                  <a:pt x="2340481" y="1013515"/>
                  <a:pt x="2351071" y="1017046"/>
                  <a:pt x="2372252" y="1024106"/>
                </a:cubicBezTo>
                <a:cubicBezTo>
                  <a:pt x="2393433" y="1031166"/>
                  <a:pt x="2411084" y="1038227"/>
                  <a:pt x="2425203" y="1045287"/>
                </a:cubicBezTo>
                <a:lnTo>
                  <a:pt x="2446385" y="1055877"/>
                </a:lnTo>
                <a:cubicBezTo>
                  <a:pt x="2460505" y="1055877"/>
                  <a:pt x="2467566" y="1057642"/>
                  <a:pt x="2467566" y="1061173"/>
                </a:cubicBezTo>
                <a:cubicBezTo>
                  <a:pt x="2467566" y="1064702"/>
                  <a:pt x="2474625" y="1066467"/>
                  <a:pt x="2488746" y="1066467"/>
                </a:cubicBezTo>
                <a:lnTo>
                  <a:pt x="2499337" y="1066467"/>
                </a:lnTo>
                <a:cubicBezTo>
                  <a:pt x="2499337" y="1073527"/>
                  <a:pt x="2506397" y="1077058"/>
                  <a:pt x="2520518" y="1077058"/>
                </a:cubicBezTo>
                <a:cubicBezTo>
                  <a:pt x="2534638" y="1077058"/>
                  <a:pt x="2552289" y="1080588"/>
                  <a:pt x="2573470" y="1087648"/>
                </a:cubicBezTo>
                <a:lnTo>
                  <a:pt x="2594650" y="1087648"/>
                </a:lnTo>
                <a:cubicBezTo>
                  <a:pt x="2587591" y="1080588"/>
                  <a:pt x="2575234" y="1075293"/>
                  <a:pt x="2557584" y="1071762"/>
                </a:cubicBezTo>
                <a:cubicBezTo>
                  <a:pt x="2539934" y="1068232"/>
                  <a:pt x="2524048" y="1062937"/>
                  <a:pt x="2509927" y="1055877"/>
                </a:cubicBezTo>
                <a:cubicBezTo>
                  <a:pt x="2481686" y="1048817"/>
                  <a:pt x="2464034" y="1045287"/>
                  <a:pt x="2456975" y="1045287"/>
                </a:cubicBezTo>
                <a:lnTo>
                  <a:pt x="2446385" y="1045287"/>
                </a:lnTo>
                <a:cubicBezTo>
                  <a:pt x="2453445" y="1045287"/>
                  <a:pt x="2453445" y="1041756"/>
                  <a:pt x="2446385" y="1034696"/>
                </a:cubicBezTo>
                <a:cubicBezTo>
                  <a:pt x="2432264" y="1034696"/>
                  <a:pt x="2411084" y="1031166"/>
                  <a:pt x="2382842" y="1024106"/>
                </a:cubicBezTo>
                <a:cubicBezTo>
                  <a:pt x="2354601" y="1017046"/>
                  <a:pt x="2340481" y="1013515"/>
                  <a:pt x="2340481" y="1013515"/>
                </a:cubicBezTo>
                <a:close/>
                <a:moveTo>
                  <a:pt x="8504100" y="1002925"/>
                </a:moveTo>
                <a:cubicBezTo>
                  <a:pt x="8511161" y="1002925"/>
                  <a:pt x="8514691" y="1002925"/>
                  <a:pt x="8514691" y="1002925"/>
                </a:cubicBezTo>
                <a:cubicBezTo>
                  <a:pt x="8514691" y="1002925"/>
                  <a:pt x="8514691" y="1006456"/>
                  <a:pt x="8514691" y="1013515"/>
                </a:cubicBezTo>
                <a:cubicBezTo>
                  <a:pt x="8514691" y="1013515"/>
                  <a:pt x="8511161" y="1013515"/>
                  <a:pt x="8504100" y="1013515"/>
                </a:cubicBezTo>
                <a:close/>
                <a:moveTo>
                  <a:pt x="7640982" y="1002925"/>
                </a:moveTo>
                <a:cubicBezTo>
                  <a:pt x="7637452" y="1002925"/>
                  <a:pt x="7635686" y="1004689"/>
                  <a:pt x="7635686" y="1008220"/>
                </a:cubicBezTo>
                <a:cubicBezTo>
                  <a:pt x="7635686" y="1011750"/>
                  <a:pt x="7646278" y="1017046"/>
                  <a:pt x="7667457" y="1024106"/>
                </a:cubicBezTo>
                <a:cubicBezTo>
                  <a:pt x="7688638" y="1031166"/>
                  <a:pt x="7702759" y="1034696"/>
                  <a:pt x="7709820" y="1034696"/>
                </a:cubicBezTo>
                <a:cubicBezTo>
                  <a:pt x="7716880" y="1034696"/>
                  <a:pt x="7722175" y="1034696"/>
                  <a:pt x="7725704" y="1034696"/>
                </a:cubicBezTo>
                <a:cubicBezTo>
                  <a:pt x="7729234" y="1034696"/>
                  <a:pt x="7731000" y="1038227"/>
                  <a:pt x="7731000" y="1045287"/>
                </a:cubicBezTo>
                <a:cubicBezTo>
                  <a:pt x="7738060" y="1045287"/>
                  <a:pt x="7757476" y="1050581"/>
                  <a:pt x="7789248" y="1061173"/>
                </a:cubicBezTo>
                <a:cubicBezTo>
                  <a:pt x="7805134" y="1066467"/>
                  <a:pt x="7817930" y="1070439"/>
                  <a:pt x="7827638" y="1073086"/>
                </a:cubicBezTo>
                <a:lnTo>
                  <a:pt x="7835275" y="1074613"/>
                </a:lnTo>
                <a:lnTo>
                  <a:pt x="7831609" y="1069115"/>
                </a:lnTo>
                <a:cubicBezTo>
                  <a:pt x="7831609" y="1067351"/>
                  <a:pt x="7833373" y="1066467"/>
                  <a:pt x="7836904" y="1066467"/>
                </a:cubicBezTo>
                <a:lnTo>
                  <a:pt x="7836904" y="1055877"/>
                </a:lnTo>
                <a:cubicBezTo>
                  <a:pt x="7829844" y="1055877"/>
                  <a:pt x="7826313" y="1055877"/>
                  <a:pt x="7826313" y="1055877"/>
                </a:cubicBezTo>
                <a:cubicBezTo>
                  <a:pt x="7819253" y="1055877"/>
                  <a:pt x="7808663" y="1054112"/>
                  <a:pt x="7794542" y="1050581"/>
                </a:cubicBezTo>
                <a:cubicBezTo>
                  <a:pt x="7780423" y="1047052"/>
                  <a:pt x="7766300" y="1043522"/>
                  <a:pt x="7752182" y="1039992"/>
                </a:cubicBezTo>
                <a:cubicBezTo>
                  <a:pt x="7738060" y="1036461"/>
                  <a:pt x="7727471" y="1031166"/>
                  <a:pt x="7720409" y="1024106"/>
                </a:cubicBezTo>
                <a:lnTo>
                  <a:pt x="7688638" y="1013515"/>
                </a:lnTo>
                <a:cubicBezTo>
                  <a:pt x="7667457" y="1006456"/>
                  <a:pt x="7655101" y="1002925"/>
                  <a:pt x="7651572" y="1002925"/>
                </a:cubicBezTo>
                <a:cubicBezTo>
                  <a:pt x="7648042" y="1002925"/>
                  <a:pt x="7644511" y="1002925"/>
                  <a:pt x="7640982" y="1002925"/>
                </a:cubicBezTo>
                <a:close/>
                <a:moveTo>
                  <a:pt x="6989670" y="1002925"/>
                </a:moveTo>
                <a:lnTo>
                  <a:pt x="6989670" y="1013515"/>
                </a:lnTo>
                <a:cubicBezTo>
                  <a:pt x="6989670" y="1013515"/>
                  <a:pt x="6993200" y="1013515"/>
                  <a:pt x="7000262" y="1013515"/>
                </a:cubicBezTo>
                <a:cubicBezTo>
                  <a:pt x="7000262" y="1006456"/>
                  <a:pt x="6998496" y="1002925"/>
                  <a:pt x="6994966" y="1002925"/>
                </a:cubicBezTo>
                <a:cubicBezTo>
                  <a:pt x="6991437" y="1002925"/>
                  <a:pt x="6989670" y="1002925"/>
                  <a:pt x="6989670" y="1002925"/>
                </a:cubicBezTo>
                <a:close/>
                <a:moveTo>
                  <a:pt x="730738" y="1002925"/>
                </a:moveTo>
                <a:lnTo>
                  <a:pt x="741329" y="1002925"/>
                </a:lnTo>
                <a:cubicBezTo>
                  <a:pt x="741329" y="1009985"/>
                  <a:pt x="737799" y="1013515"/>
                  <a:pt x="730738" y="1013515"/>
                </a:cubicBezTo>
                <a:close/>
                <a:moveTo>
                  <a:pt x="7308708" y="996306"/>
                </a:moveTo>
                <a:cubicBezTo>
                  <a:pt x="7307826" y="997188"/>
                  <a:pt x="7307384" y="999395"/>
                  <a:pt x="7307384" y="1002925"/>
                </a:cubicBezTo>
                <a:cubicBezTo>
                  <a:pt x="7314444" y="1002925"/>
                  <a:pt x="7317974" y="1002925"/>
                  <a:pt x="7317974" y="1002925"/>
                </a:cubicBezTo>
                <a:cubicBezTo>
                  <a:pt x="7317974" y="1002925"/>
                  <a:pt x="7316208" y="1001160"/>
                  <a:pt x="7312678" y="997629"/>
                </a:cubicBezTo>
                <a:cubicBezTo>
                  <a:pt x="7310914" y="995865"/>
                  <a:pt x="7309590" y="995423"/>
                  <a:pt x="7308708" y="996306"/>
                </a:cubicBezTo>
                <a:close/>
                <a:moveTo>
                  <a:pt x="5358748" y="992335"/>
                </a:moveTo>
                <a:cubicBezTo>
                  <a:pt x="5358748" y="992335"/>
                  <a:pt x="5358748" y="994100"/>
                  <a:pt x="5358748" y="997629"/>
                </a:cubicBezTo>
                <a:cubicBezTo>
                  <a:pt x="5358748" y="1001160"/>
                  <a:pt x="5362278" y="1002925"/>
                  <a:pt x="5369339" y="1002925"/>
                </a:cubicBezTo>
                <a:cubicBezTo>
                  <a:pt x="5376400" y="1002925"/>
                  <a:pt x="5379929" y="1002925"/>
                  <a:pt x="5379929" y="1002925"/>
                </a:cubicBezTo>
                <a:lnTo>
                  <a:pt x="5369339" y="992335"/>
                </a:lnTo>
                <a:cubicBezTo>
                  <a:pt x="5362278" y="992335"/>
                  <a:pt x="5358748" y="992335"/>
                  <a:pt x="5358748" y="992335"/>
                </a:cubicBezTo>
                <a:close/>
                <a:moveTo>
                  <a:pt x="1980407" y="992335"/>
                </a:moveTo>
                <a:cubicBezTo>
                  <a:pt x="1987466" y="992335"/>
                  <a:pt x="1998057" y="994100"/>
                  <a:pt x="2012178" y="997629"/>
                </a:cubicBezTo>
                <a:cubicBezTo>
                  <a:pt x="2026299" y="1001160"/>
                  <a:pt x="2035124" y="1004689"/>
                  <a:pt x="2038653" y="1008220"/>
                </a:cubicBezTo>
                <a:cubicBezTo>
                  <a:pt x="2042185" y="1011750"/>
                  <a:pt x="2047480" y="1013515"/>
                  <a:pt x="2054540" y="1013515"/>
                </a:cubicBezTo>
                <a:cubicBezTo>
                  <a:pt x="2061600" y="1013515"/>
                  <a:pt x="2065130" y="1017046"/>
                  <a:pt x="2065130" y="1024106"/>
                </a:cubicBezTo>
                <a:lnTo>
                  <a:pt x="2012178" y="1013515"/>
                </a:lnTo>
                <a:lnTo>
                  <a:pt x="2022769" y="1034696"/>
                </a:lnTo>
                <a:lnTo>
                  <a:pt x="2022769" y="1045287"/>
                </a:lnTo>
                <a:lnTo>
                  <a:pt x="2012178" y="1034696"/>
                </a:lnTo>
                <a:cubicBezTo>
                  <a:pt x="2005118" y="1027636"/>
                  <a:pt x="1998057" y="1024106"/>
                  <a:pt x="1990997" y="1024106"/>
                </a:cubicBezTo>
                <a:lnTo>
                  <a:pt x="1969816" y="1013515"/>
                </a:lnTo>
                <a:lnTo>
                  <a:pt x="1959226" y="1013515"/>
                </a:lnTo>
                <a:cubicBezTo>
                  <a:pt x="1952166" y="1013515"/>
                  <a:pt x="1948635" y="1009985"/>
                  <a:pt x="1948635" y="1002925"/>
                </a:cubicBezTo>
                <a:cubicBezTo>
                  <a:pt x="1948635" y="995865"/>
                  <a:pt x="1959226" y="992335"/>
                  <a:pt x="1980407" y="992335"/>
                </a:cubicBezTo>
                <a:close/>
                <a:moveTo>
                  <a:pt x="1577971" y="992335"/>
                </a:moveTo>
                <a:lnTo>
                  <a:pt x="1583266" y="992335"/>
                </a:lnTo>
                <a:cubicBezTo>
                  <a:pt x="1586796" y="992335"/>
                  <a:pt x="1588562" y="995865"/>
                  <a:pt x="1588562" y="1002925"/>
                </a:cubicBezTo>
                <a:close/>
                <a:moveTo>
                  <a:pt x="1270849" y="992335"/>
                </a:moveTo>
                <a:cubicBezTo>
                  <a:pt x="1277910" y="992335"/>
                  <a:pt x="1281440" y="992335"/>
                  <a:pt x="1281440" y="992335"/>
                </a:cubicBezTo>
                <a:lnTo>
                  <a:pt x="1270849" y="1002925"/>
                </a:lnTo>
                <a:cubicBezTo>
                  <a:pt x="1270849" y="1002925"/>
                  <a:pt x="1270849" y="999394"/>
                  <a:pt x="1270849" y="992335"/>
                </a:cubicBezTo>
                <a:close/>
                <a:moveTo>
                  <a:pt x="7995760" y="981744"/>
                </a:moveTo>
                <a:lnTo>
                  <a:pt x="7995760" y="992335"/>
                </a:lnTo>
                <a:lnTo>
                  <a:pt x="8006350" y="992335"/>
                </a:lnTo>
                <a:close/>
                <a:moveTo>
                  <a:pt x="1895684" y="981744"/>
                </a:moveTo>
                <a:cubicBezTo>
                  <a:pt x="1902744" y="988804"/>
                  <a:pt x="1906274" y="992335"/>
                  <a:pt x="1906274" y="992335"/>
                </a:cubicBezTo>
                <a:lnTo>
                  <a:pt x="1906274" y="981744"/>
                </a:lnTo>
                <a:cubicBezTo>
                  <a:pt x="1899214" y="981744"/>
                  <a:pt x="1895684" y="981744"/>
                  <a:pt x="1895684" y="981744"/>
                </a:cubicBezTo>
                <a:close/>
                <a:moveTo>
                  <a:pt x="543291" y="974333"/>
                </a:moveTo>
                <a:lnTo>
                  <a:pt x="545405" y="976448"/>
                </a:lnTo>
                <a:cubicBezTo>
                  <a:pt x="548937" y="979979"/>
                  <a:pt x="550701" y="981744"/>
                  <a:pt x="550701" y="981744"/>
                </a:cubicBezTo>
                <a:cubicBezTo>
                  <a:pt x="550701" y="981744"/>
                  <a:pt x="549819" y="980862"/>
                  <a:pt x="548053" y="979097"/>
                </a:cubicBezTo>
                <a:close/>
                <a:moveTo>
                  <a:pt x="7328564" y="971154"/>
                </a:moveTo>
                <a:lnTo>
                  <a:pt x="7317974" y="981744"/>
                </a:lnTo>
                <a:cubicBezTo>
                  <a:pt x="7325034" y="981744"/>
                  <a:pt x="7332094" y="983509"/>
                  <a:pt x="7339155" y="987040"/>
                </a:cubicBezTo>
                <a:cubicBezTo>
                  <a:pt x="7346216" y="990570"/>
                  <a:pt x="7353274" y="992335"/>
                  <a:pt x="7360336" y="992335"/>
                </a:cubicBezTo>
                <a:cubicBezTo>
                  <a:pt x="7367396" y="992335"/>
                  <a:pt x="7369160" y="990570"/>
                  <a:pt x="7365630" y="987040"/>
                </a:cubicBezTo>
                <a:cubicBezTo>
                  <a:pt x="7362101" y="983509"/>
                  <a:pt x="7349745" y="978214"/>
                  <a:pt x="7328564" y="971154"/>
                </a:cubicBezTo>
                <a:close/>
                <a:moveTo>
                  <a:pt x="2716440" y="971154"/>
                </a:moveTo>
                <a:cubicBezTo>
                  <a:pt x="2712911" y="971154"/>
                  <a:pt x="2711145" y="972919"/>
                  <a:pt x="2711145" y="976448"/>
                </a:cubicBezTo>
                <a:cubicBezTo>
                  <a:pt x="2711145" y="979979"/>
                  <a:pt x="2714675" y="981744"/>
                  <a:pt x="2721735" y="981744"/>
                </a:cubicBezTo>
                <a:cubicBezTo>
                  <a:pt x="2721735" y="974683"/>
                  <a:pt x="2719971" y="971154"/>
                  <a:pt x="2716440" y="971154"/>
                </a:cubicBezTo>
                <a:close/>
                <a:moveTo>
                  <a:pt x="1281440" y="971154"/>
                </a:moveTo>
                <a:lnTo>
                  <a:pt x="1302621" y="981744"/>
                </a:lnTo>
                <a:lnTo>
                  <a:pt x="1292030" y="981744"/>
                </a:lnTo>
                <a:cubicBezTo>
                  <a:pt x="1292030" y="974683"/>
                  <a:pt x="1288500" y="974683"/>
                  <a:pt x="1281440" y="981744"/>
                </a:cubicBezTo>
                <a:close/>
                <a:moveTo>
                  <a:pt x="1217897" y="971154"/>
                </a:moveTo>
                <a:lnTo>
                  <a:pt x="1228487" y="971154"/>
                </a:lnTo>
                <a:lnTo>
                  <a:pt x="1239078" y="981744"/>
                </a:lnTo>
                <a:close/>
                <a:moveTo>
                  <a:pt x="540110" y="971154"/>
                </a:moveTo>
                <a:cubicBezTo>
                  <a:pt x="540110" y="971154"/>
                  <a:pt x="540551" y="971595"/>
                  <a:pt x="541435" y="972478"/>
                </a:cubicBezTo>
                <a:lnTo>
                  <a:pt x="543291" y="974333"/>
                </a:lnTo>
                <a:close/>
                <a:moveTo>
                  <a:pt x="2139263" y="960563"/>
                </a:moveTo>
                <a:cubicBezTo>
                  <a:pt x="2139263" y="967623"/>
                  <a:pt x="2141028" y="971154"/>
                  <a:pt x="2144559" y="971154"/>
                </a:cubicBezTo>
                <a:cubicBezTo>
                  <a:pt x="2148089" y="971154"/>
                  <a:pt x="2149853" y="974683"/>
                  <a:pt x="2149853" y="981744"/>
                </a:cubicBezTo>
                <a:cubicBezTo>
                  <a:pt x="2149853" y="981744"/>
                  <a:pt x="2153384" y="981744"/>
                  <a:pt x="2160443" y="981744"/>
                </a:cubicBezTo>
                <a:cubicBezTo>
                  <a:pt x="2167504" y="981744"/>
                  <a:pt x="2179859" y="983509"/>
                  <a:pt x="2197509" y="987040"/>
                </a:cubicBezTo>
                <a:cubicBezTo>
                  <a:pt x="2215162" y="990570"/>
                  <a:pt x="2223986" y="992335"/>
                  <a:pt x="2223986" y="992335"/>
                </a:cubicBezTo>
                <a:cubicBezTo>
                  <a:pt x="2223986" y="999394"/>
                  <a:pt x="2234577" y="1002925"/>
                  <a:pt x="2255757" y="1002925"/>
                </a:cubicBezTo>
                <a:cubicBezTo>
                  <a:pt x="2269878" y="1002925"/>
                  <a:pt x="2276938" y="1006456"/>
                  <a:pt x="2276938" y="1013515"/>
                </a:cubicBezTo>
                <a:cubicBezTo>
                  <a:pt x="2283998" y="1006456"/>
                  <a:pt x="2294589" y="1006456"/>
                  <a:pt x="2308710" y="1013515"/>
                </a:cubicBezTo>
                <a:lnTo>
                  <a:pt x="2319299" y="1002925"/>
                </a:lnTo>
                <a:lnTo>
                  <a:pt x="2308710" y="1002925"/>
                </a:lnTo>
                <a:cubicBezTo>
                  <a:pt x="2315769" y="1002925"/>
                  <a:pt x="2317535" y="1001160"/>
                  <a:pt x="2314005" y="997629"/>
                </a:cubicBezTo>
                <a:cubicBezTo>
                  <a:pt x="2310474" y="994100"/>
                  <a:pt x="2305179" y="992335"/>
                  <a:pt x="2298119" y="992335"/>
                </a:cubicBezTo>
                <a:lnTo>
                  <a:pt x="2287529" y="992335"/>
                </a:lnTo>
                <a:lnTo>
                  <a:pt x="2287529" y="981744"/>
                </a:lnTo>
                <a:cubicBezTo>
                  <a:pt x="2245167" y="981744"/>
                  <a:pt x="2215162" y="978214"/>
                  <a:pt x="2197509" y="971154"/>
                </a:cubicBezTo>
                <a:cubicBezTo>
                  <a:pt x="2179859" y="964094"/>
                  <a:pt x="2163974" y="960563"/>
                  <a:pt x="2149853" y="960563"/>
                </a:cubicBezTo>
                <a:close/>
                <a:moveTo>
                  <a:pt x="1853322" y="960563"/>
                </a:moveTo>
                <a:cubicBezTo>
                  <a:pt x="1853322" y="960563"/>
                  <a:pt x="1855087" y="960563"/>
                  <a:pt x="1858616" y="960563"/>
                </a:cubicBezTo>
                <a:cubicBezTo>
                  <a:pt x="1862147" y="960563"/>
                  <a:pt x="1867443" y="960563"/>
                  <a:pt x="1874503" y="960563"/>
                </a:cubicBezTo>
                <a:lnTo>
                  <a:pt x="1916864" y="981744"/>
                </a:lnTo>
                <a:cubicBezTo>
                  <a:pt x="1909804" y="981744"/>
                  <a:pt x="1909804" y="985275"/>
                  <a:pt x="1916864" y="992335"/>
                </a:cubicBezTo>
                <a:lnTo>
                  <a:pt x="1927455" y="992335"/>
                </a:lnTo>
                <a:lnTo>
                  <a:pt x="1938045" y="981744"/>
                </a:lnTo>
                <a:lnTo>
                  <a:pt x="1938045" y="992335"/>
                </a:lnTo>
                <a:cubicBezTo>
                  <a:pt x="1938045" y="999394"/>
                  <a:pt x="1938045" y="1002925"/>
                  <a:pt x="1938045" y="1002925"/>
                </a:cubicBezTo>
                <a:cubicBezTo>
                  <a:pt x="1923924" y="1002925"/>
                  <a:pt x="1909804" y="1002925"/>
                  <a:pt x="1895684" y="1002925"/>
                </a:cubicBezTo>
                <a:cubicBezTo>
                  <a:pt x="1881563" y="995865"/>
                  <a:pt x="1867443" y="990570"/>
                  <a:pt x="1853322" y="987040"/>
                </a:cubicBezTo>
                <a:cubicBezTo>
                  <a:pt x="1839201" y="983509"/>
                  <a:pt x="1832141" y="978214"/>
                  <a:pt x="1832141" y="971154"/>
                </a:cubicBezTo>
                <a:cubicBezTo>
                  <a:pt x="1832141" y="971154"/>
                  <a:pt x="1835672" y="971154"/>
                  <a:pt x="1842731" y="971154"/>
                </a:cubicBezTo>
                <a:cubicBezTo>
                  <a:pt x="1849792" y="971154"/>
                  <a:pt x="1853322" y="967623"/>
                  <a:pt x="1853322" y="960563"/>
                </a:cubicBezTo>
                <a:close/>
                <a:moveTo>
                  <a:pt x="1472067" y="960563"/>
                </a:moveTo>
                <a:lnTo>
                  <a:pt x="1472067" y="971154"/>
                </a:lnTo>
                <a:lnTo>
                  <a:pt x="1482658" y="971154"/>
                </a:lnTo>
                <a:lnTo>
                  <a:pt x="1535610" y="992335"/>
                </a:lnTo>
                <a:cubicBezTo>
                  <a:pt x="1542670" y="992335"/>
                  <a:pt x="1546200" y="995865"/>
                  <a:pt x="1546200" y="1002925"/>
                </a:cubicBezTo>
                <a:cubicBezTo>
                  <a:pt x="1546200" y="1002925"/>
                  <a:pt x="1547964" y="1002925"/>
                  <a:pt x="1551496" y="1002925"/>
                </a:cubicBezTo>
                <a:cubicBezTo>
                  <a:pt x="1555025" y="1002925"/>
                  <a:pt x="1560320" y="1002925"/>
                  <a:pt x="1567381" y="1002925"/>
                </a:cubicBezTo>
                <a:cubicBezTo>
                  <a:pt x="1574441" y="1002925"/>
                  <a:pt x="1577971" y="1002925"/>
                  <a:pt x="1577971" y="1002925"/>
                </a:cubicBezTo>
                <a:cubicBezTo>
                  <a:pt x="1577971" y="1002925"/>
                  <a:pt x="1577971" y="1006456"/>
                  <a:pt x="1577971" y="1013515"/>
                </a:cubicBezTo>
                <a:cubicBezTo>
                  <a:pt x="1577971" y="1020575"/>
                  <a:pt x="1588562" y="1020575"/>
                  <a:pt x="1609742" y="1013515"/>
                </a:cubicBezTo>
                <a:cubicBezTo>
                  <a:pt x="1616803" y="1013515"/>
                  <a:pt x="1623863" y="1013515"/>
                  <a:pt x="1630923" y="1013515"/>
                </a:cubicBezTo>
                <a:cubicBezTo>
                  <a:pt x="1623863" y="1013515"/>
                  <a:pt x="1623863" y="1017046"/>
                  <a:pt x="1630923" y="1024106"/>
                </a:cubicBezTo>
                <a:lnTo>
                  <a:pt x="1652104" y="1024106"/>
                </a:lnTo>
                <a:lnTo>
                  <a:pt x="1662694" y="1024106"/>
                </a:lnTo>
                <a:lnTo>
                  <a:pt x="1662694" y="1034696"/>
                </a:lnTo>
                <a:lnTo>
                  <a:pt x="1683875" y="1055877"/>
                </a:lnTo>
                <a:lnTo>
                  <a:pt x="1715646" y="1066467"/>
                </a:lnTo>
                <a:lnTo>
                  <a:pt x="1673285" y="1066467"/>
                </a:lnTo>
                <a:lnTo>
                  <a:pt x="1620333" y="1055877"/>
                </a:lnTo>
                <a:cubicBezTo>
                  <a:pt x="1620333" y="1055877"/>
                  <a:pt x="1620333" y="1052346"/>
                  <a:pt x="1620333" y="1045287"/>
                </a:cubicBezTo>
                <a:cubicBezTo>
                  <a:pt x="1613272" y="1045287"/>
                  <a:pt x="1609742" y="1045287"/>
                  <a:pt x="1609742" y="1045287"/>
                </a:cubicBezTo>
                <a:cubicBezTo>
                  <a:pt x="1609742" y="1052346"/>
                  <a:pt x="1607977" y="1054112"/>
                  <a:pt x="1604448" y="1050581"/>
                </a:cubicBezTo>
                <a:cubicBezTo>
                  <a:pt x="1600916" y="1047052"/>
                  <a:pt x="1595621" y="1045287"/>
                  <a:pt x="1588562" y="1045287"/>
                </a:cubicBezTo>
                <a:cubicBezTo>
                  <a:pt x="1581501" y="1038227"/>
                  <a:pt x="1576206" y="1038227"/>
                  <a:pt x="1572677" y="1045287"/>
                </a:cubicBezTo>
                <a:cubicBezTo>
                  <a:pt x="1569145" y="1052346"/>
                  <a:pt x="1560320" y="1052346"/>
                  <a:pt x="1546200" y="1045287"/>
                </a:cubicBezTo>
                <a:cubicBezTo>
                  <a:pt x="1517959" y="1045287"/>
                  <a:pt x="1502073" y="1043522"/>
                  <a:pt x="1498544" y="1039992"/>
                </a:cubicBezTo>
                <a:cubicBezTo>
                  <a:pt x="1495012" y="1036461"/>
                  <a:pt x="1493248" y="1034696"/>
                  <a:pt x="1493248" y="1034696"/>
                </a:cubicBezTo>
                <a:cubicBezTo>
                  <a:pt x="1493248" y="1031166"/>
                  <a:pt x="1494130" y="1028519"/>
                  <a:pt x="1495895" y="1026753"/>
                </a:cubicBezTo>
                <a:lnTo>
                  <a:pt x="1503838" y="1024106"/>
                </a:lnTo>
                <a:lnTo>
                  <a:pt x="1482658" y="1013515"/>
                </a:lnTo>
                <a:cubicBezTo>
                  <a:pt x="1482658" y="1013515"/>
                  <a:pt x="1479127" y="1017046"/>
                  <a:pt x="1472067" y="1024106"/>
                </a:cubicBezTo>
                <a:cubicBezTo>
                  <a:pt x="1465007" y="1031166"/>
                  <a:pt x="1461477" y="1034696"/>
                  <a:pt x="1461477" y="1034696"/>
                </a:cubicBezTo>
                <a:lnTo>
                  <a:pt x="1450886" y="1024106"/>
                </a:lnTo>
                <a:lnTo>
                  <a:pt x="1408525" y="1034696"/>
                </a:lnTo>
                <a:cubicBezTo>
                  <a:pt x="1408525" y="1034696"/>
                  <a:pt x="1404994" y="1034696"/>
                  <a:pt x="1397934" y="1034696"/>
                </a:cubicBezTo>
                <a:cubicBezTo>
                  <a:pt x="1390874" y="1034696"/>
                  <a:pt x="1387344" y="1034696"/>
                  <a:pt x="1387344" y="1034696"/>
                </a:cubicBezTo>
                <a:cubicBezTo>
                  <a:pt x="1387344" y="1048817"/>
                  <a:pt x="1394404" y="1055877"/>
                  <a:pt x="1408525" y="1055877"/>
                </a:cubicBezTo>
                <a:lnTo>
                  <a:pt x="1419114" y="1066467"/>
                </a:lnTo>
                <a:lnTo>
                  <a:pt x="1461477" y="1077058"/>
                </a:lnTo>
                <a:cubicBezTo>
                  <a:pt x="1482658" y="1077058"/>
                  <a:pt x="1496778" y="1080588"/>
                  <a:pt x="1503838" y="1087648"/>
                </a:cubicBezTo>
                <a:cubicBezTo>
                  <a:pt x="1510898" y="1094708"/>
                  <a:pt x="1517959" y="1096474"/>
                  <a:pt x="1525019" y="1092944"/>
                </a:cubicBezTo>
                <a:cubicBezTo>
                  <a:pt x="1532080" y="1089413"/>
                  <a:pt x="1533844" y="1084118"/>
                  <a:pt x="1530314" y="1077058"/>
                </a:cubicBezTo>
                <a:cubicBezTo>
                  <a:pt x="1526783" y="1069998"/>
                  <a:pt x="1521489" y="1069998"/>
                  <a:pt x="1514429" y="1077058"/>
                </a:cubicBezTo>
                <a:lnTo>
                  <a:pt x="1514429" y="1066467"/>
                </a:lnTo>
                <a:cubicBezTo>
                  <a:pt x="1521489" y="1059408"/>
                  <a:pt x="1526783" y="1055877"/>
                  <a:pt x="1530314" y="1055877"/>
                </a:cubicBezTo>
                <a:cubicBezTo>
                  <a:pt x="1533844" y="1055877"/>
                  <a:pt x="1535610" y="1059408"/>
                  <a:pt x="1535610" y="1066467"/>
                </a:cubicBezTo>
                <a:cubicBezTo>
                  <a:pt x="1542670" y="1066467"/>
                  <a:pt x="1546200" y="1068232"/>
                  <a:pt x="1546200" y="1071762"/>
                </a:cubicBezTo>
                <a:cubicBezTo>
                  <a:pt x="1546200" y="1075293"/>
                  <a:pt x="1549730" y="1077058"/>
                  <a:pt x="1556790" y="1077058"/>
                </a:cubicBezTo>
                <a:cubicBezTo>
                  <a:pt x="1563851" y="1077058"/>
                  <a:pt x="1569145" y="1078823"/>
                  <a:pt x="1572677" y="1082354"/>
                </a:cubicBezTo>
                <a:cubicBezTo>
                  <a:pt x="1576206" y="1085883"/>
                  <a:pt x="1583266" y="1087648"/>
                  <a:pt x="1593856" y="1087648"/>
                </a:cubicBezTo>
                <a:cubicBezTo>
                  <a:pt x="1604448" y="1087648"/>
                  <a:pt x="1609742" y="1087648"/>
                  <a:pt x="1609742" y="1087648"/>
                </a:cubicBezTo>
                <a:lnTo>
                  <a:pt x="1599152" y="1098239"/>
                </a:lnTo>
                <a:cubicBezTo>
                  <a:pt x="1570911" y="1091179"/>
                  <a:pt x="1556790" y="1087648"/>
                  <a:pt x="1556790" y="1087648"/>
                </a:cubicBezTo>
                <a:cubicBezTo>
                  <a:pt x="1556790" y="1094708"/>
                  <a:pt x="1570911" y="1101769"/>
                  <a:pt x="1599152" y="1108829"/>
                </a:cubicBezTo>
                <a:cubicBezTo>
                  <a:pt x="1627393" y="1115889"/>
                  <a:pt x="1648573" y="1119419"/>
                  <a:pt x="1662694" y="1119419"/>
                </a:cubicBezTo>
                <a:lnTo>
                  <a:pt x="1673285" y="1108829"/>
                </a:lnTo>
                <a:cubicBezTo>
                  <a:pt x="1680345" y="1101769"/>
                  <a:pt x="1683875" y="1096474"/>
                  <a:pt x="1683875" y="1092944"/>
                </a:cubicBezTo>
                <a:cubicBezTo>
                  <a:pt x="1683875" y="1089413"/>
                  <a:pt x="1687405" y="1087648"/>
                  <a:pt x="1694466" y="1087648"/>
                </a:cubicBezTo>
                <a:cubicBezTo>
                  <a:pt x="1701526" y="1087648"/>
                  <a:pt x="1705056" y="1084118"/>
                  <a:pt x="1705056" y="1077058"/>
                </a:cubicBezTo>
                <a:cubicBezTo>
                  <a:pt x="1719176" y="1062937"/>
                  <a:pt x="1726237" y="1055877"/>
                  <a:pt x="1726237" y="1055877"/>
                </a:cubicBezTo>
                <a:cubicBezTo>
                  <a:pt x="1726237" y="1048817"/>
                  <a:pt x="1719176" y="1045287"/>
                  <a:pt x="1705056" y="1045287"/>
                </a:cubicBezTo>
                <a:lnTo>
                  <a:pt x="1705056" y="1034696"/>
                </a:lnTo>
                <a:cubicBezTo>
                  <a:pt x="1705056" y="1034696"/>
                  <a:pt x="1708585" y="1034696"/>
                  <a:pt x="1715646" y="1034696"/>
                </a:cubicBezTo>
                <a:cubicBezTo>
                  <a:pt x="1722707" y="1041756"/>
                  <a:pt x="1733297" y="1045287"/>
                  <a:pt x="1747418" y="1045287"/>
                </a:cubicBezTo>
                <a:cubicBezTo>
                  <a:pt x="1740357" y="1038227"/>
                  <a:pt x="1733297" y="1034696"/>
                  <a:pt x="1726237" y="1034696"/>
                </a:cubicBezTo>
                <a:lnTo>
                  <a:pt x="1715646" y="1034696"/>
                </a:lnTo>
                <a:cubicBezTo>
                  <a:pt x="1715646" y="1027636"/>
                  <a:pt x="1715646" y="1024106"/>
                  <a:pt x="1715646" y="1024106"/>
                </a:cubicBezTo>
                <a:cubicBezTo>
                  <a:pt x="1715646" y="1024106"/>
                  <a:pt x="1712116" y="1024106"/>
                  <a:pt x="1705056" y="1024106"/>
                </a:cubicBezTo>
                <a:cubicBezTo>
                  <a:pt x="1697995" y="1017046"/>
                  <a:pt x="1689170" y="1013515"/>
                  <a:pt x="1678581" y="1013515"/>
                </a:cubicBezTo>
                <a:cubicBezTo>
                  <a:pt x="1667989" y="1013515"/>
                  <a:pt x="1662694" y="1013515"/>
                  <a:pt x="1662694" y="1013515"/>
                </a:cubicBezTo>
                <a:cubicBezTo>
                  <a:pt x="1655634" y="1020575"/>
                  <a:pt x="1652104" y="1024106"/>
                  <a:pt x="1652104" y="1024106"/>
                </a:cubicBezTo>
                <a:lnTo>
                  <a:pt x="1652104" y="1013515"/>
                </a:lnTo>
                <a:lnTo>
                  <a:pt x="1641514" y="1002925"/>
                </a:lnTo>
                <a:cubicBezTo>
                  <a:pt x="1641514" y="1002925"/>
                  <a:pt x="1639748" y="1001160"/>
                  <a:pt x="1636218" y="997629"/>
                </a:cubicBezTo>
                <a:cubicBezTo>
                  <a:pt x="1632689" y="994100"/>
                  <a:pt x="1627393" y="992335"/>
                  <a:pt x="1620333" y="992335"/>
                </a:cubicBezTo>
                <a:cubicBezTo>
                  <a:pt x="1613272" y="985275"/>
                  <a:pt x="1600916" y="979979"/>
                  <a:pt x="1583266" y="976448"/>
                </a:cubicBezTo>
                <a:cubicBezTo>
                  <a:pt x="1565614" y="972919"/>
                  <a:pt x="1549730" y="971154"/>
                  <a:pt x="1535610" y="971154"/>
                </a:cubicBezTo>
                <a:cubicBezTo>
                  <a:pt x="1521489" y="971154"/>
                  <a:pt x="1507368" y="971154"/>
                  <a:pt x="1493248" y="971154"/>
                </a:cubicBezTo>
                <a:cubicBezTo>
                  <a:pt x="1500308" y="964094"/>
                  <a:pt x="1500308" y="960563"/>
                  <a:pt x="1493248" y="960563"/>
                </a:cubicBezTo>
                <a:cubicBezTo>
                  <a:pt x="1486187" y="960563"/>
                  <a:pt x="1479127" y="960563"/>
                  <a:pt x="1472067" y="960563"/>
                </a:cubicBezTo>
                <a:close/>
                <a:moveTo>
                  <a:pt x="1450886" y="960563"/>
                </a:moveTo>
                <a:cubicBezTo>
                  <a:pt x="1443826" y="960563"/>
                  <a:pt x="1440296" y="962328"/>
                  <a:pt x="1440296" y="965858"/>
                </a:cubicBezTo>
                <a:cubicBezTo>
                  <a:pt x="1440296" y="969389"/>
                  <a:pt x="1443826" y="971154"/>
                  <a:pt x="1450886" y="971154"/>
                </a:cubicBezTo>
                <a:cubicBezTo>
                  <a:pt x="1457946" y="971154"/>
                  <a:pt x="1461477" y="971154"/>
                  <a:pt x="1461477" y="971154"/>
                </a:cubicBezTo>
                <a:close/>
                <a:moveTo>
                  <a:pt x="1175535" y="960563"/>
                </a:moveTo>
                <a:lnTo>
                  <a:pt x="1186126" y="960563"/>
                </a:lnTo>
                <a:lnTo>
                  <a:pt x="1196717" y="971154"/>
                </a:lnTo>
                <a:lnTo>
                  <a:pt x="1186126" y="971154"/>
                </a:lnTo>
                <a:cubicBezTo>
                  <a:pt x="1186126" y="971154"/>
                  <a:pt x="1184361" y="969389"/>
                  <a:pt x="1180832" y="965858"/>
                </a:cubicBezTo>
                <a:cubicBezTo>
                  <a:pt x="1177300" y="962328"/>
                  <a:pt x="1175535" y="960563"/>
                  <a:pt x="1175535" y="960563"/>
                </a:cubicBezTo>
                <a:close/>
                <a:moveTo>
                  <a:pt x="2478156" y="953944"/>
                </a:moveTo>
                <a:cubicBezTo>
                  <a:pt x="2474625" y="954827"/>
                  <a:pt x="2471096" y="957033"/>
                  <a:pt x="2467566" y="960563"/>
                </a:cubicBezTo>
                <a:lnTo>
                  <a:pt x="2456975" y="960563"/>
                </a:lnTo>
                <a:cubicBezTo>
                  <a:pt x="2471096" y="960563"/>
                  <a:pt x="2479922" y="962328"/>
                  <a:pt x="2483450" y="965858"/>
                </a:cubicBezTo>
                <a:cubicBezTo>
                  <a:pt x="2486982" y="969389"/>
                  <a:pt x="2488746" y="971154"/>
                  <a:pt x="2488746" y="971154"/>
                </a:cubicBezTo>
                <a:lnTo>
                  <a:pt x="2552289" y="981744"/>
                </a:lnTo>
                <a:lnTo>
                  <a:pt x="2509927" y="960563"/>
                </a:lnTo>
                <a:cubicBezTo>
                  <a:pt x="2502867" y="960563"/>
                  <a:pt x="2495806" y="958798"/>
                  <a:pt x="2488746" y="955269"/>
                </a:cubicBezTo>
                <a:cubicBezTo>
                  <a:pt x="2485217" y="953504"/>
                  <a:pt x="2481686" y="953063"/>
                  <a:pt x="2478156" y="953944"/>
                </a:cubicBezTo>
                <a:close/>
                <a:moveTo>
                  <a:pt x="8832403" y="949973"/>
                </a:moveTo>
                <a:cubicBezTo>
                  <a:pt x="8832403" y="949973"/>
                  <a:pt x="8839463" y="951738"/>
                  <a:pt x="8853583" y="955269"/>
                </a:cubicBezTo>
                <a:cubicBezTo>
                  <a:pt x="8867703" y="958798"/>
                  <a:pt x="8883589" y="964094"/>
                  <a:pt x="8901240" y="971154"/>
                </a:cubicBezTo>
                <a:cubicBezTo>
                  <a:pt x="8918892" y="978214"/>
                  <a:pt x="8931245" y="981744"/>
                  <a:pt x="8938307" y="981744"/>
                </a:cubicBezTo>
                <a:lnTo>
                  <a:pt x="8917126" y="981744"/>
                </a:lnTo>
                <a:cubicBezTo>
                  <a:pt x="8910066" y="981744"/>
                  <a:pt x="8903007" y="979979"/>
                  <a:pt x="8895945" y="976448"/>
                </a:cubicBezTo>
                <a:cubicBezTo>
                  <a:pt x="8888884" y="972919"/>
                  <a:pt x="8881826" y="971154"/>
                  <a:pt x="8874765" y="971154"/>
                </a:cubicBezTo>
                <a:cubicBezTo>
                  <a:pt x="8853583" y="964094"/>
                  <a:pt x="8839463" y="957033"/>
                  <a:pt x="8832403" y="949973"/>
                </a:cubicBezTo>
                <a:close/>
                <a:moveTo>
                  <a:pt x="8271112" y="949973"/>
                </a:moveTo>
                <a:lnTo>
                  <a:pt x="8334654" y="960563"/>
                </a:lnTo>
                <a:cubicBezTo>
                  <a:pt x="8334654" y="967623"/>
                  <a:pt x="8331124" y="967623"/>
                  <a:pt x="8324064" y="960563"/>
                </a:cubicBezTo>
                <a:cubicBezTo>
                  <a:pt x="8324064" y="960563"/>
                  <a:pt x="8317002" y="960563"/>
                  <a:pt x="8302883" y="960563"/>
                </a:cubicBezTo>
                <a:cubicBezTo>
                  <a:pt x="8288762" y="960563"/>
                  <a:pt x="8281702" y="960563"/>
                  <a:pt x="8281702" y="960563"/>
                </a:cubicBezTo>
                <a:cubicBezTo>
                  <a:pt x="8281702" y="953504"/>
                  <a:pt x="8278172" y="949973"/>
                  <a:pt x="8271112" y="949973"/>
                </a:cubicBezTo>
                <a:close/>
                <a:moveTo>
                  <a:pt x="7254432" y="949973"/>
                </a:moveTo>
                <a:lnTo>
                  <a:pt x="7275612" y="960563"/>
                </a:lnTo>
                <a:lnTo>
                  <a:pt x="7286203" y="960563"/>
                </a:lnTo>
                <a:close/>
                <a:moveTo>
                  <a:pt x="2435794" y="949973"/>
                </a:moveTo>
                <a:lnTo>
                  <a:pt x="2435794" y="960563"/>
                </a:lnTo>
                <a:cubicBezTo>
                  <a:pt x="2435794" y="960563"/>
                  <a:pt x="2439325" y="960563"/>
                  <a:pt x="2446385" y="960563"/>
                </a:cubicBezTo>
                <a:cubicBezTo>
                  <a:pt x="2446385" y="953504"/>
                  <a:pt x="2442854" y="949973"/>
                  <a:pt x="2435794" y="949973"/>
                </a:cubicBezTo>
                <a:close/>
                <a:moveTo>
                  <a:pt x="603653" y="939383"/>
                </a:moveTo>
                <a:cubicBezTo>
                  <a:pt x="610713" y="939383"/>
                  <a:pt x="619539" y="941148"/>
                  <a:pt x="630128" y="944677"/>
                </a:cubicBezTo>
                <a:cubicBezTo>
                  <a:pt x="640720" y="948208"/>
                  <a:pt x="646015" y="953504"/>
                  <a:pt x="646015" y="960563"/>
                </a:cubicBezTo>
                <a:lnTo>
                  <a:pt x="656605" y="981744"/>
                </a:lnTo>
                <a:lnTo>
                  <a:pt x="667195" y="992335"/>
                </a:lnTo>
                <a:lnTo>
                  <a:pt x="656605" y="992335"/>
                </a:lnTo>
                <a:cubicBezTo>
                  <a:pt x="642485" y="985275"/>
                  <a:pt x="628364" y="978214"/>
                  <a:pt x="614243" y="971154"/>
                </a:cubicBezTo>
                <a:cubicBezTo>
                  <a:pt x="593062" y="957033"/>
                  <a:pt x="589533" y="946442"/>
                  <a:pt x="603653" y="939383"/>
                </a:cubicBezTo>
                <a:close/>
                <a:moveTo>
                  <a:pt x="8461739" y="928792"/>
                </a:moveTo>
                <a:lnTo>
                  <a:pt x="8482920" y="939383"/>
                </a:lnTo>
                <a:lnTo>
                  <a:pt x="8546462" y="949973"/>
                </a:lnTo>
                <a:cubicBezTo>
                  <a:pt x="8581762" y="957033"/>
                  <a:pt x="8599414" y="964094"/>
                  <a:pt x="8599414" y="971154"/>
                </a:cubicBezTo>
                <a:cubicBezTo>
                  <a:pt x="8606474" y="971154"/>
                  <a:pt x="8611770" y="971154"/>
                  <a:pt x="8615299" y="971154"/>
                </a:cubicBezTo>
                <a:cubicBezTo>
                  <a:pt x="8618829" y="971154"/>
                  <a:pt x="8622360" y="971154"/>
                  <a:pt x="8625889" y="971154"/>
                </a:cubicBezTo>
                <a:cubicBezTo>
                  <a:pt x="8629419" y="971154"/>
                  <a:pt x="8632951" y="971154"/>
                  <a:pt x="8636480" y="971154"/>
                </a:cubicBezTo>
                <a:cubicBezTo>
                  <a:pt x="8640010" y="971154"/>
                  <a:pt x="8641775" y="974683"/>
                  <a:pt x="8641775" y="981744"/>
                </a:cubicBezTo>
                <a:cubicBezTo>
                  <a:pt x="8641775" y="981744"/>
                  <a:pt x="8645304" y="981744"/>
                  <a:pt x="8652366" y="981744"/>
                </a:cubicBezTo>
                <a:lnTo>
                  <a:pt x="8662957" y="981744"/>
                </a:lnTo>
                <a:lnTo>
                  <a:pt x="8662957" y="992335"/>
                </a:lnTo>
                <a:lnTo>
                  <a:pt x="8726499" y="1013515"/>
                </a:lnTo>
                <a:cubicBezTo>
                  <a:pt x="8719437" y="1013515"/>
                  <a:pt x="8714143" y="1013515"/>
                  <a:pt x="8710613" y="1013515"/>
                </a:cubicBezTo>
                <a:cubicBezTo>
                  <a:pt x="8707084" y="1013515"/>
                  <a:pt x="8696493" y="1011750"/>
                  <a:pt x="8678843" y="1008220"/>
                </a:cubicBezTo>
                <a:cubicBezTo>
                  <a:pt x="8661189" y="1004689"/>
                  <a:pt x="8648836" y="1001160"/>
                  <a:pt x="8641775" y="997629"/>
                </a:cubicBezTo>
                <a:cubicBezTo>
                  <a:pt x="8634714" y="994100"/>
                  <a:pt x="8620595" y="992335"/>
                  <a:pt x="8599414" y="992335"/>
                </a:cubicBezTo>
                <a:lnTo>
                  <a:pt x="8557053" y="981744"/>
                </a:lnTo>
                <a:cubicBezTo>
                  <a:pt x="8557053" y="974683"/>
                  <a:pt x="8553522" y="971154"/>
                  <a:pt x="8546462" y="971154"/>
                </a:cubicBezTo>
                <a:cubicBezTo>
                  <a:pt x="8546462" y="971154"/>
                  <a:pt x="8542932" y="971154"/>
                  <a:pt x="8535871" y="971154"/>
                </a:cubicBezTo>
                <a:cubicBezTo>
                  <a:pt x="8528810" y="971154"/>
                  <a:pt x="8525281" y="971154"/>
                  <a:pt x="8525281" y="971154"/>
                </a:cubicBezTo>
                <a:cubicBezTo>
                  <a:pt x="8511161" y="964094"/>
                  <a:pt x="8495276" y="958798"/>
                  <a:pt x="8477624" y="955269"/>
                </a:cubicBezTo>
                <a:cubicBezTo>
                  <a:pt x="8459973" y="951738"/>
                  <a:pt x="8451148" y="946442"/>
                  <a:pt x="8451148" y="939383"/>
                </a:cubicBezTo>
                <a:close/>
                <a:moveTo>
                  <a:pt x="1376752" y="928792"/>
                </a:moveTo>
                <a:cubicBezTo>
                  <a:pt x="1369692" y="928792"/>
                  <a:pt x="1366162" y="930557"/>
                  <a:pt x="1366162" y="934087"/>
                </a:cubicBezTo>
                <a:cubicBezTo>
                  <a:pt x="1366162" y="937617"/>
                  <a:pt x="1369692" y="939383"/>
                  <a:pt x="1376752" y="939383"/>
                </a:cubicBezTo>
                <a:cubicBezTo>
                  <a:pt x="1390874" y="946442"/>
                  <a:pt x="1397934" y="946442"/>
                  <a:pt x="1397934" y="939383"/>
                </a:cubicBezTo>
                <a:close/>
                <a:moveTo>
                  <a:pt x="1313210" y="918202"/>
                </a:moveTo>
                <a:lnTo>
                  <a:pt x="1323802" y="928792"/>
                </a:lnTo>
                <a:cubicBezTo>
                  <a:pt x="1337922" y="935852"/>
                  <a:pt x="1348512" y="935852"/>
                  <a:pt x="1355573" y="928792"/>
                </a:cubicBezTo>
                <a:close/>
                <a:moveTo>
                  <a:pt x="1260258" y="918202"/>
                </a:moveTo>
                <a:lnTo>
                  <a:pt x="1260258" y="928792"/>
                </a:lnTo>
                <a:lnTo>
                  <a:pt x="1270849" y="918202"/>
                </a:lnTo>
                <a:cubicBezTo>
                  <a:pt x="1270849" y="918202"/>
                  <a:pt x="1267319" y="918202"/>
                  <a:pt x="1260258" y="918202"/>
                </a:cubicBezTo>
                <a:close/>
                <a:moveTo>
                  <a:pt x="1980407" y="907611"/>
                </a:moveTo>
                <a:cubicBezTo>
                  <a:pt x="1973347" y="907611"/>
                  <a:pt x="1969816" y="911142"/>
                  <a:pt x="1969816" y="918202"/>
                </a:cubicBezTo>
                <a:cubicBezTo>
                  <a:pt x="1976876" y="918202"/>
                  <a:pt x="1980407" y="918202"/>
                  <a:pt x="1980407" y="918202"/>
                </a:cubicBezTo>
                <a:cubicBezTo>
                  <a:pt x="1980407" y="918202"/>
                  <a:pt x="1980407" y="914671"/>
                  <a:pt x="1980407" y="907611"/>
                </a:cubicBezTo>
                <a:close/>
                <a:moveTo>
                  <a:pt x="381254" y="907611"/>
                </a:moveTo>
                <a:lnTo>
                  <a:pt x="413026" y="918202"/>
                </a:lnTo>
                <a:cubicBezTo>
                  <a:pt x="462448" y="932323"/>
                  <a:pt x="501279" y="953504"/>
                  <a:pt x="529521" y="981744"/>
                </a:cubicBezTo>
                <a:cubicBezTo>
                  <a:pt x="536581" y="988804"/>
                  <a:pt x="550701" y="995865"/>
                  <a:pt x="571882" y="1002925"/>
                </a:cubicBezTo>
                <a:cubicBezTo>
                  <a:pt x="578941" y="1002925"/>
                  <a:pt x="586001" y="1004689"/>
                  <a:pt x="593062" y="1008220"/>
                </a:cubicBezTo>
                <a:cubicBezTo>
                  <a:pt x="600122" y="1011750"/>
                  <a:pt x="607183" y="1013515"/>
                  <a:pt x="614243" y="1013515"/>
                </a:cubicBezTo>
                <a:cubicBezTo>
                  <a:pt x="628364" y="1027636"/>
                  <a:pt x="635425" y="1034696"/>
                  <a:pt x="635425" y="1034696"/>
                </a:cubicBezTo>
                <a:cubicBezTo>
                  <a:pt x="649545" y="1027636"/>
                  <a:pt x="656605" y="1031166"/>
                  <a:pt x="656605" y="1045287"/>
                </a:cubicBezTo>
                <a:lnTo>
                  <a:pt x="656605" y="1055877"/>
                </a:lnTo>
                <a:cubicBezTo>
                  <a:pt x="642485" y="1048817"/>
                  <a:pt x="624833" y="1041756"/>
                  <a:pt x="603653" y="1034696"/>
                </a:cubicBezTo>
                <a:cubicBezTo>
                  <a:pt x="575412" y="1020575"/>
                  <a:pt x="552466" y="1008220"/>
                  <a:pt x="534816" y="997629"/>
                </a:cubicBezTo>
                <a:cubicBezTo>
                  <a:pt x="517164" y="987040"/>
                  <a:pt x="504809" y="981744"/>
                  <a:pt x="497749" y="981744"/>
                </a:cubicBezTo>
                <a:cubicBezTo>
                  <a:pt x="490689" y="981744"/>
                  <a:pt x="462448" y="971154"/>
                  <a:pt x="413026" y="949973"/>
                </a:cubicBezTo>
                <a:cubicBezTo>
                  <a:pt x="413026" y="942913"/>
                  <a:pt x="409496" y="939383"/>
                  <a:pt x="402435" y="939383"/>
                </a:cubicBezTo>
                <a:cubicBezTo>
                  <a:pt x="395375" y="939383"/>
                  <a:pt x="388314" y="939383"/>
                  <a:pt x="381254" y="939383"/>
                </a:cubicBezTo>
                <a:cubicBezTo>
                  <a:pt x="374193" y="939383"/>
                  <a:pt x="368899" y="935852"/>
                  <a:pt x="365368" y="928792"/>
                </a:cubicBezTo>
                <a:cubicBezTo>
                  <a:pt x="361839" y="921731"/>
                  <a:pt x="361839" y="916437"/>
                  <a:pt x="365368" y="912906"/>
                </a:cubicBezTo>
                <a:cubicBezTo>
                  <a:pt x="368899" y="909375"/>
                  <a:pt x="374193" y="907611"/>
                  <a:pt x="381254" y="907611"/>
                </a:cubicBezTo>
                <a:close/>
                <a:moveTo>
                  <a:pt x="1993645" y="899668"/>
                </a:moveTo>
                <a:cubicBezTo>
                  <a:pt x="1991879" y="899668"/>
                  <a:pt x="1990997" y="900552"/>
                  <a:pt x="1990997" y="902317"/>
                </a:cubicBezTo>
                <a:cubicBezTo>
                  <a:pt x="1990997" y="905846"/>
                  <a:pt x="1998057" y="907611"/>
                  <a:pt x="2012178" y="907611"/>
                </a:cubicBezTo>
                <a:cubicBezTo>
                  <a:pt x="2026299" y="907611"/>
                  <a:pt x="2033359" y="911142"/>
                  <a:pt x="2033359" y="918202"/>
                </a:cubicBezTo>
                <a:lnTo>
                  <a:pt x="2012178" y="928792"/>
                </a:lnTo>
                <a:cubicBezTo>
                  <a:pt x="2019238" y="935852"/>
                  <a:pt x="2022769" y="939383"/>
                  <a:pt x="2022769" y="939383"/>
                </a:cubicBezTo>
                <a:cubicBezTo>
                  <a:pt x="2022769" y="946442"/>
                  <a:pt x="2033359" y="949973"/>
                  <a:pt x="2054540" y="949973"/>
                </a:cubicBezTo>
                <a:cubicBezTo>
                  <a:pt x="2075721" y="949973"/>
                  <a:pt x="2086311" y="949973"/>
                  <a:pt x="2086311" y="949973"/>
                </a:cubicBezTo>
                <a:lnTo>
                  <a:pt x="2107491" y="949973"/>
                </a:lnTo>
                <a:lnTo>
                  <a:pt x="2096901" y="939383"/>
                </a:lnTo>
                <a:lnTo>
                  <a:pt x="2086311" y="939383"/>
                </a:lnTo>
                <a:lnTo>
                  <a:pt x="2075721" y="939383"/>
                </a:lnTo>
                <a:lnTo>
                  <a:pt x="2075721" y="918202"/>
                </a:lnTo>
                <a:lnTo>
                  <a:pt x="2086311" y="918202"/>
                </a:lnTo>
                <a:cubicBezTo>
                  <a:pt x="2093371" y="918202"/>
                  <a:pt x="2089841" y="914671"/>
                  <a:pt x="2075721" y="907611"/>
                </a:cubicBezTo>
                <a:cubicBezTo>
                  <a:pt x="2068661" y="907611"/>
                  <a:pt x="2058070" y="907611"/>
                  <a:pt x="2043949" y="907611"/>
                </a:cubicBezTo>
                <a:cubicBezTo>
                  <a:pt x="2022769" y="900552"/>
                  <a:pt x="2012178" y="898786"/>
                  <a:pt x="2012178" y="902317"/>
                </a:cubicBezTo>
                <a:cubicBezTo>
                  <a:pt x="2012178" y="905846"/>
                  <a:pt x="2008648" y="905846"/>
                  <a:pt x="2001587" y="902317"/>
                </a:cubicBezTo>
                <a:cubicBezTo>
                  <a:pt x="1998057" y="900552"/>
                  <a:pt x="1995409" y="899668"/>
                  <a:pt x="1993645" y="899668"/>
                </a:cubicBezTo>
                <a:close/>
                <a:moveTo>
                  <a:pt x="8472329" y="897021"/>
                </a:moveTo>
                <a:cubicBezTo>
                  <a:pt x="8479390" y="897021"/>
                  <a:pt x="8482920" y="897021"/>
                  <a:pt x="8482920" y="897021"/>
                </a:cubicBezTo>
                <a:lnTo>
                  <a:pt x="8472329" y="907611"/>
                </a:lnTo>
                <a:close/>
                <a:moveTo>
                  <a:pt x="2425203" y="886431"/>
                </a:moveTo>
                <a:cubicBezTo>
                  <a:pt x="2425203" y="893490"/>
                  <a:pt x="2428734" y="897021"/>
                  <a:pt x="2435794" y="897021"/>
                </a:cubicBezTo>
                <a:lnTo>
                  <a:pt x="2435794" y="886431"/>
                </a:lnTo>
                <a:cubicBezTo>
                  <a:pt x="2435794" y="886431"/>
                  <a:pt x="2432264" y="886431"/>
                  <a:pt x="2425203" y="886431"/>
                </a:cubicBezTo>
                <a:close/>
                <a:moveTo>
                  <a:pt x="1874503" y="886431"/>
                </a:moveTo>
                <a:lnTo>
                  <a:pt x="1874503" y="897021"/>
                </a:lnTo>
                <a:lnTo>
                  <a:pt x="1885093" y="886431"/>
                </a:lnTo>
                <a:close/>
                <a:moveTo>
                  <a:pt x="1334392" y="886431"/>
                </a:moveTo>
                <a:lnTo>
                  <a:pt x="1323802" y="897021"/>
                </a:lnTo>
                <a:lnTo>
                  <a:pt x="1313210" y="897021"/>
                </a:lnTo>
                <a:lnTo>
                  <a:pt x="1334392" y="907611"/>
                </a:lnTo>
                <a:cubicBezTo>
                  <a:pt x="1348512" y="907611"/>
                  <a:pt x="1355573" y="909375"/>
                  <a:pt x="1355573" y="912906"/>
                </a:cubicBezTo>
                <a:cubicBezTo>
                  <a:pt x="1355573" y="916437"/>
                  <a:pt x="1357337" y="916437"/>
                  <a:pt x="1360867" y="912906"/>
                </a:cubicBezTo>
                <a:cubicBezTo>
                  <a:pt x="1364398" y="909375"/>
                  <a:pt x="1364398" y="905846"/>
                  <a:pt x="1360867" y="902317"/>
                </a:cubicBezTo>
                <a:cubicBezTo>
                  <a:pt x="1357337" y="898786"/>
                  <a:pt x="1352042" y="897021"/>
                  <a:pt x="1344982" y="897021"/>
                </a:cubicBezTo>
                <a:cubicBezTo>
                  <a:pt x="1337922" y="897021"/>
                  <a:pt x="1334392" y="893490"/>
                  <a:pt x="1334392" y="886431"/>
                </a:cubicBezTo>
                <a:close/>
                <a:moveTo>
                  <a:pt x="1281440" y="886431"/>
                </a:moveTo>
                <a:lnTo>
                  <a:pt x="1292030" y="897021"/>
                </a:lnTo>
                <a:lnTo>
                  <a:pt x="1302621" y="886431"/>
                </a:lnTo>
                <a:cubicBezTo>
                  <a:pt x="1295560" y="886431"/>
                  <a:pt x="1292030" y="886431"/>
                  <a:pt x="1292030" y="886431"/>
                </a:cubicBezTo>
                <a:cubicBezTo>
                  <a:pt x="1292030" y="886431"/>
                  <a:pt x="1288500" y="886431"/>
                  <a:pt x="1281440" y="886431"/>
                </a:cubicBezTo>
                <a:close/>
                <a:moveTo>
                  <a:pt x="8387606" y="875840"/>
                </a:moveTo>
                <a:lnTo>
                  <a:pt x="8429968" y="886431"/>
                </a:lnTo>
                <a:lnTo>
                  <a:pt x="8408787" y="886431"/>
                </a:lnTo>
                <a:cubicBezTo>
                  <a:pt x="8394666" y="879371"/>
                  <a:pt x="8387606" y="875840"/>
                  <a:pt x="8387606" y="875840"/>
                </a:cubicBezTo>
                <a:close/>
                <a:moveTo>
                  <a:pt x="6973785" y="875840"/>
                </a:moveTo>
                <a:cubicBezTo>
                  <a:pt x="6970256" y="875840"/>
                  <a:pt x="6968491" y="879371"/>
                  <a:pt x="6968491" y="886431"/>
                </a:cubicBezTo>
                <a:lnTo>
                  <a:pt x="6979081" y="886431"/>
                </a:lnTo>
                <a:cubicBezTo>
                  <a:pt x="6979081" y="879371"/>
                  <a:pt x="6977314" y="875840"/>
                  <a:pt x="6973785" y="875840"/>
                </a:cubicBezTo>
                <a:close/>
                <a:moveTo>
                  <a:pt x="2404023" y="875840"/>
                </a:moveTo>
                <a:lnTo>
                  <a:pt x="2404023" y="886431"/>
                </a:lnTo>
                <a:lnTo>
                  <a:pt x="2414614" y="886431"/>
                </a:lnTo>
                <a:cubicBezTo>
                  <a:pt x="2407554" y="879371"/>
                  <a:pt x="2404023" y="875840"/>
                  <a:pt x="2404023" y="875840"/>
                </a:cubicBezTo>
                <a:close/>
                <a:moveTo>
                  <a:pt x="2202805" y="875840"/>
                </a:moveTo>
                <a:cubicBezTo>
                  <a:pt x="2202805" y="889961"/>
                  <a:pt x="2209865" y="897021"/>
                  <a:pt x="2223986" y="897021"/>
                </a:cubicBezTo>
                <a:cubicBezTo>
                  <a:pt x="2223986" y="897021"/>
                  <a:pt x="2227517" y="897021"/>
                  <a:pt x="2234577" y="897021"/>
                </a:cubicBezTo>
                <a:cubicBezTo>
                  <a:pt x="2241637" y="897021"/>
                  <a:pt x="2248697" y="897021"/>
                  <a:pt x="2255757" y="897021"/>
                </a:cubicBezTo>
                <a:cubicBezTo>
                  <a:pt x="2262817" y="904081"/>
                  <a:pt x="2271642" y="907611"/>
                  <a:pt x="2282234" y="907611"/>
                </a:cubicBezTo>
                <a:lnTo>
                  <a:pt x="2287529" y="907611"/>
                </a:lnTo>
                <a:lnTo>
                  <a:pt x="2287529" y="897021"/>
                </a:lnTo>
                <a:cubicBezTo>
                  <a:pt x="2301649" y="904081"/>
                  <a:pt x="2305179" y="907611"/>
                  <a:pt x="2298119" y="907611"/>
                </a:cubicBezTo>
                <a:lnTo>
                  <a:pt x="2308710" y="918202"/>
                </a:lnTo>
                <a:cubicBezTo>
                  <a:pt x="2308710" y="925261"/>
                  <a:pt x="2319299" y="928792"/>
                  <a:pt x="2340481" y="928792"/>
                </a:cubicBezTo>
                <a:cubicBezTo>
                  <a:pt x="2361662" y="928792"/>
                  <a:pt x="2375782" y="932323"/>
                  <a:pt x="2382842" y="939383"/>
                </a:cubicBezTo>
                <a:lnTo>
                  <a:pt x="2393433" y="939383"/>
                </a:lnTo>
                <a:cubicBezTo>
                  <a:pt x="2393433" y="932323"/>
                  <a:pt x="2389902" y="927027"/>
                  <a:pt x="2382842" y="923496"/>
                </a:cubicBezTo>
                <a:cubicBezTo>
                  <a:pt x="2375782" y="919967"/>
                  <a:pt x="2368721" y="918202"/>
                  <a:pt x="2361662" y="918202"/>
                </a:cubicBezTo>
                <a:cubicBezTo>
                  <a:pt x="2354601" y="918202"/>
                  <a:pt x="2347541" y="914671"/>
                  <a:pt x="2340481" y="907611"/>
                </a:cubicBezTo>
                <a:cubicBezTo>
                  <a:pt x="2333421" y="907611"/>
                  <a:pt x="2328126" y="907611"/>
                  <a:pt x="2324594" y="907611"/>
                </a:cubicBezTo>
                <a:cubicBezTo>
                  <a:pt x="2321066" y="907611"/>
                  <a:pt x="2317535" y="905846"/>
                  <a:pt x="2314005" y="902317"/>
                </a:cubicBezTo>
                <a:cubicBezTo>
                  <a:pt x="2310474" y="898786"/>
                  <a:pt x="2308710" y="897021"/>
                  <a:pt x="2308710" y="897021"/>
                </a:cubicBezTo>
                <a:cubicBezTo>
                  <a:pt x="2301649" y="889961"/>
                  <a:pt x="2291059" y="886431"/>
                  <a:pt x="2276938" y="886431"/>
                </a:cubicBezTo>
                <a:lnTo>
                  <a:pt x="2223986" y="875840"/>
                </a:lnTo>
                <a:close/>
                <a:moveTo>
                  <a:pt x="2340481" y="865250"/>
                </a:moveTo>
                <a:cubicBezTo>
                  <a:pt x="2347541" y="872309"/>
                  <a:pt x="2354601" y="875840"/>
                  <a:pt x="2361662" y="875840"/>
                </a:cubicBezTo>
                <a:lnTo>
                  <a:pt x="2361662" y="865250"/>
                </a:lnTo>
                <a:close/>
                <a:moveTo>
                  <a:pt x="2186919" y="865250"/>
                </a:moveTo>
                <a:cubicBezTo>
                  <a:pt x="2183391" y="865250"/>
                  <a:pt x="2181625" y="868779"/>
                  <a:pt x="2181625" y="875840"/>
                </a:cubicBezTo>
                <a:cubicBezTo>
                  <a:pt x="2188685" y="875840"/>
                  <a:pt x="2192215" y="874075"/>
                  <a:pt x="2192215" y="870544"/>
                </a:cubicBezTo>
                <a:cubicBezTo>
                  <a:pt x="2192215" y="867015"/>
                  <a:pt x="2190449" y="865250"/>
                  <a:pt x="2186919" y="865250"/>
                </a:cubicBezTo>
                <a:close/>
                <a:moveTo>
                  <a:pt x="1525019" y="865250"/>
                </a:moveTo>
                <a:lnTo>
                  <a:pt x="1535610" y="875840"/>
                </a:lnTo>
                <a:cubicBezTo>
                  <a:pt x="1535610" y="882900"/>
                  <a:pt x="1535610" y="886431"/>
                  <a:pt x="1535610" y="886431"/>
                </a:cubicBezTo>
                <a:cubicBezTo>
                  <a:pt x="1535610" y="886431"/>
                  <a:pt x="1532080" y="886431"/>
                  <a:pt x="1525019" y="886431"/>
                </a:cubicBezTo>
                <a:cubicBezTo>
                  <a:pt x="1525019" y="886431"/>
                  <a:pt x="1525019" y="882900"/>
                  <a:pt x="1525019" y="875840"/>
                </a:cubicBezTo>
                <a:cubicBezTo>
                  <a:pt x="1525019" y="868779"/>
                  <a:pt x="1525019" y="865250"/>
                  <a:pt x="1525019" y="865250"/>
                </a:cubicBezTo>
                <a:close/>
                <a:moveTo>
                  <a:pt x="1228487" y="865250"/>
                </a:moveTo>
                <a:cubicBezTo>
                  <a:pt x="1235548" y="872309"/>
                  <a:pt x="1242608" y="875840"/>
                  <a:pt x="1249669" y="875840"/>
                </a:cubicBezTo>
                <a:lnTo>
                  <a:pt x="1239078" y="865250"/>
                </a:lnTo>
                <a:close/>
                <a:moveTo>
                  <a:pt x="1207306" y="865250"/>
                </a:moveTo>
                <a:cubicBezTo>
                  <a:pt x="1200247" y="872309"/>
                  <a:pt x="1200247" y="875840"/>
                  <a:pt x="1207306" y="875840"/>
                </a:cubicBezTo>
                <a:lnTo>
                  <a:pt x="1217897" y="865250"/>
                </a:lnTo>
                <a:close/>
                <a:moveTo>
                  <a:pt x="1143765" y="854659"/>
                </a:moveTo>
                <a:cubicBezTo>
                  <a:pt x="1143765" y="868779"/>
                  <a:pt x="1154354" y="875840"/>
                  <a:pt x="1175535" y="875840"/>
                </a:cubicBezTo>
                <a:lnTo>
                  <a:pt x="1186126" y="875840"/>
                </a:lnTo>
                <a:cubicBezTo>
                  <a:pt x="1179066" y="868779"/>
                  <a:pt x="1172005" y="865250"/>
                  <a:pt x="1164945" y="865250"/>
                </a:cubicBezTo>
                <a:close/>
                <a:moveTo>
                  <a:pt x="1556790" y="844069"/>
                </a:moveTo>
                <a:lnTo>
                  <a:pt x="1556790" y="854659"/>
                </a:lnTo>
                <a:cubicBezTo>
                  <a:pt x="1556790" y="854659"/>
                  <a:pt x="1560320" y="854659"/>
                  <a:pt x="1567381" y="854659"/>
                </a:cubicBezTo>
                <a:cubicBezTo>
                  <a:pt x="1560320" y="847600"/>
                  <a:pt x="1556790" y="844069"/>
                  <a:pt x="1556790" y="844069"/>
                </a:cubicBezTo>
                <a:close/>
                <a:moveTo>
                  <a:pt x="952474" y="837450"/>
                </a:moveTo>
                <a:cubicBezTo>
                  <a:pt x="940561" y="838332"/>
                  <a:pt x="926661" y="840538"/>
                  <a:pt x="910775" y="844069"/>
                </a:cubicBezTo>
                <a:lnTo>
                  <a:pt x="900185" y="854659"/>
                </a:lnTo>
                <a:lnTo>
                  <a:pt x="921366" y="865250"/>
                </a:lnTo>
                <a:cubicBezTo>
                  <a:pt x="935486" y="872309"/>
                  <a:pt x="946076" y="875840"/>
                  <a:pt x="953137" y="875840"/>
                </a:cubicBezTo>
                <a:lnTo>
                  <a:pt x="974318" y="886431"/>
                </a:lnTo>
                <a:cubicBezTo>
                  <a:pt x="974318" y="886431"/>
                  <a:pt x="988439" y="889961"/>
                  <a:pt x="1016678" y="897021"/>
                </a:cubicBezTo>
                <a:lnTo>
                  <a:pt x="1037859" y="918202"/>
                </a:lnTo>
                <a:lnTo>
                  <a:pt x="1048450" y="918202"/>
                </a:lnTo>
                <a:cubicBezTo>
                  <a:pt x="1069631" y="911142"/>
                  <a:pt x="1087282" y="918202"/>
                  <a:pt x="1101402" y="939383"/>
                </a:cubicBezTo>
                <a:cubicBezTo>
                  <a:pt x="1094343" y="939383"/>
                  <a:pt x="1090813" y="939383"/>
                  <a:pt x="1090813" y="939383"/>
                </a:cubicBezTo>
                <a:cubicBezTo>
                  <a:pt x="1069631" y="939383"/>
                  <a:pt x="1069631" y="942913"/>
                  <a:pt x="1090813" y="949973"/>
                </a:cubicBezTo>
                <a:lnTo>
                  <a:pt x="1122583" y="960563"/>
                </a:lnTo>
                <a:lnTo>
                  <a:pt x="1164945" y="971154"/>
                </a:lnTo>
                <a:cubicBezTo>
                  <a:pt x="1172005" y="971154"/>
                  <a:pt x="1179066" y="971154"/>
                  <a:pt x="1186126" y="971154"/>
                </a:cubicBezTo>
                <a:cubicBezTo>
                  <a:pt x="1186126" y="978214"/>
                  <a:pt x="1189655" y="981744"/>
                  <a:pt x="1196717" y="981744"/>
                </a:cubicBezTo>
                <a:cubicBezTo>
                  <a:pt x="1203777" y="981744"/>
                  <a:pt x="1210836" y="981744"/>
                  <a:pt x="1217897" y="981744"/>
                </a:cubicBezTo>
                <a:cubicBezTo>
                  <a:pt x="1224958" y="988804"/>
                  <a:pt x="1232018" y="992335"/>
                  <a:pt x="1239078" y="992335"/>
                </a:cubicBezTo>
                <a:lnTo>
                  <a:pt x="1260258" y="1002925"/>
                </a:lnTo>
                <a:lnTo>
                  <a:pt x="1270849" y="1002925"/>
                </a:lnTo>
                <a:lnTo>
                  <a:pt x="1281440" y="1002925"/>
                </a:lnTo>
                <a:lnTo>
                  <a:pt x="1260258" y="1013515"/>
                </a:lnTo>
                <a:lnTo>
                  <a:pt x="1249669" y="1013515"/>
                </a:lnTo>
                <a:cubicBezTo>
                  <a:pt x="1249669" y="1006456"/>
                  <a:pt x="1246138" y="1002925"/>
                  <a:pt x="1239078" y="1002925"/>
                </a:cubicBezTo>
                <a:cubicBezTo>
                  <a:pt x="1232018" y="1002925"/>
                  <a:pt x="1224958" y="999394"/>
                  <a:pt x="1217897" y="992335"/>
                </a:cubicBezTo>
                <a:cubicBezTo>
                  <a:pt x="1217897" y="992335"/>
                  <a:pt x="1217897" y="995865"/>
                  <a:pt x="1217897" y="1002925"/>
                </a:cubicBezTo>
                <a:cubicBezTo>
                  <a:pt x="1217897" y="1009985"/>
                  <a:pt x="1214367" y="1009985"/>
                  <a:pt x="1207306" y="1002925"/>
                </a:cubicBezTo>
                <a:lnTo>
                  <a:pt x="1207306" y="1013515"/>
                </a:lnTo>
                <a:cubicBezTo>
                  <a:pt x="1214367" y="1013515"/>
                  <a:pt x="1219663" y="1011750"/>
                  <a:pt x="1223192" y="1008220"/>
                </a:cubicBezTo>
                <a:cubicBezTo>
                  <a:pt x="1226721" y="1004689"/>
                  <a:pt x="1230252" y="1006456"/>
                  <a:pt x="1233784" y="1013515"/>
                </a:cubicBezTo>
                <a:cubicBezTo>
                  <a:pt x="1237313" y="1020575"/>
                  <a:pt x="1246138" y="1024106"/>
                  <a:pt x="1260258" y="1024106"/>
                </a:cubicBezTo>
                <a:cubicBezTo>
                  <a:pt x="1274379" y="1024106"/>
                  <a:pt x="1281440" y="1025871"/>
                  <a:pt x="1281440" y="1029400"/>
                </a:cubicBezTo>
                <a:cubicBezTo>
                  <a:pt x="1281440" y="1032931"/>
                  <a:pt x="1284970" y="1031166"/>
                  <a:pt x="1292030" y="1024106"/>
                </a:cubicBezTo>
                <a:lnTo>
                  <a:pt x="1313210" y="1034696"/>
                </a:lnTo>
                <a:cubicBezTo>
                  <a:pt x="1320271" y="1034696"/>
                  <a:pt x="1334392" y="1034696"/>
                  <a:pt x="1355573" y="1034696"/>
                </a:cubicBezTo>
                <a:lnTo>
                  <a:pt x="1366162" y="1024106"/>
                </a:lnTo>
                <a:cubicBezTo>
                  <a:pt x="1359103" y="1024106"/>
                  <a:pt x="1348512" y="1020575"/>
                  <a:pt x="1334392" y="1013515"/>
                </a:cubicBezTo>
                <a:lnTo>
                  <a:pt x="1313210" y="1002925"/>
                </a:lnTo>
                <a:lnTo>
                  <a:pt x="1323802" y="1002925"/>
                </a:lnTo>
                <a:lnTo>
                  <a:pt x="1355573" y="1013515"/>
                </a:lnTo>
                <a:lnTo>
                  <a:pt x="1376752" y="1013515"/>
                </a:lnTo>
                <a:cubicBezTo>
                  <a:pt x="1369692" y="1006456"/>
                  <a:pt x="1366162" y="1002925"/>
                  <a:pt x="1366162" y="1002925"/>
                </a:cubicBezTo>
                <a:lnTo>
                  <a:pt x="1355573" y="1002925"/>
                </a:lnTo>
                <a:cubicBezTo>
                  <a:pt x="1341452" y="1002925"/>
                  <a:pt x="1334392" y="997629"/>
                  <a:pt x="1334392" y="987040"/>
                </a:cubicBezTo>
                <a:cubicBezTo>
                  <a:pt x="1334392" y="976448"/>
                  <a:pt x="1337922" y="971154"/>
                  <a:pt x="1344982" y="971154"/>
                </a:cubicBezTo>
                <a:lnTo>
                  <a:pt x="1344982" y="960563"/>
                </a:lnTo>
                <a:lnTo>
                  <a:pt x="1323802" y="949973"/>
                </a:lnTo>
                <a:cubicBezTo>
                  <a:pt x="1309681" y="949973"/>
                  <a:pt x="1297325" y="946442"/>
                  <a:pt x="1286734" y="939383"/>
                </a:cubicBezTo>
                <a:cubicBezTo>
                  <a:pt x="1276144" y="932323"/>
                  <a:pt x="1263788" y="932323"/>
                  <a:pt x="1249669" y="939383"/>
                </a:cubicBezTo>
                <a:lnTo>
                  <a:pt x="1228487" y="928792"/>
                </a:lnTo>
                <a:cubicBezTo>
                  <a:pt x="1228487" y="921731"/>
                  <a:pt x="1224958" y="918202"/>
                  <a:pt x="1217897" y="918202"/>
                </a:cubicBezTo>
                <a:lnTo>
                  <a:pt x="1217897" y="928792"/>
                </a:lnTo>
                <a:cubicBezTo>
                  <a:pt x="1210836" y="928792"/>
                  <a:pt x="1203777" y="928792"/>
                  <a:pt x="1196717" y="928792"/>
                </a:cubicBezTo>
                <a:lnTo>
                  <a:pt x="1196717" y="918202"/>
                </a:lnTo>
                <a:lnTo>
                  <a:pt x="1196717" y="907611"/>
                </a:lnTo>
                <a:cubicBezTo>
                  <a:pt x="1189655" y="914671"/>
                  <a:pt x="1182596" y="914671"/>
                  <a:pt x="1175535" y="907611"/>
                </a:cubicBezTo>
                <a:lnTo>
                  <a:pt x="1154354" y="907611"/>
                </a:lnTo>
                <a:lnTo>
                  <a:pt x="1154354" y="918202"/>
                </a:lnTo>
                <a:lnTo>
                  <a:pt x="1143765" y="907611"/>
                </a:lnTo>
                <a:cubicBezTo>
                  <a:pt x="1150825" y="907611"/>
                  <a:pt x="1150825" y="904081"/>
                  <a:pt x="1143765" y="897021"/>
                </a:cubicBezTo>
                <a:lnTo>
                  <a:pt x="1122583" y="886431"/>
                </a:lnTo>
                <a:cubicBezTo>
                  <a:pt x="1122583" y="886431"/>
                  <a:pt x="1119053" y="882900"/>
                  <a:pt x="1111993" y="875840"/>
                </a:cubicBezTo>
                <a:lnTo>
                  <a:pt x="1074928" y="875840"/>
                </a:lnTo>
                <a:cubicBezTo>
                  <a:pt x="1078457" y="875840"/>
                  <a:pt x="1083751" y="879371"/>
                  <a:pt x="1090813" y="886431"/>
                </a:cubicBezTo>
                <a:cubicBezTo>
                  <a:pt x="1097872" y="886431"/>
                  <a:pt x="1101402" y="886431"/>
                  <a:pt x="1101402" y="886431"/>
                </a:cubicBezTo>
                <a:lnTo>
                  <a:pt x="1048450" y="897021"/>
                </a:lnTo>
                <a:cubicBezTo>
                  <a:pt x="1020210" y="889961"/>
                  <a:pt x="1006089" y="879371"/>
                  <a:pt x="1006089" y="865250"/>
                </a:cubicBezTo>
                <a:cubicBezTo>
                  <a:pt x="1006089" y="844069"/>
                  <a:pt x="988217" y="834803"/>
                  <a:pt x="952474" y="837450"/>
                </a:cubicBezTo>
                <a:close/>
                <a:moveTo>
                  <a:pt x="1736827" y="833478"/>
                </a:moveTo>
                <a:lnTo>
                  <a:pt x="1747418" y="833478"/>
                </a:lnTo>
                <a:lnTo>
                  <a:pt x="1745300" y="834538"/>
                </a:lnTo>
                <a:close/>
                <a:moveTo>
                  <a:pt x="1323802" y="830169"/>
                </a:moveTo>
                <a:cubicBezTo>
                  <a:pt x="1334392" y="828845"/>
                  <a:pt x="1344982" y="833478"/>
                  <a:pt x="1355573" y="844069"/>
                </a:cubicBezTo>
                <a:lnTo>
                  <a:pt x="1355573" y="854659"/>
                </a:lnTo>
                <a:cubicBezTo>
                  <a:pt x="1355573" y="854659"/>
                  <a:pt x="1352042" y="854659"/>
                  <a:pt x="1344982" y="854659"/>
                </a:cubicBezTo>
                <a:cubicBezTo>
                  <a:pt x="1344982" y="854659"/>
                  <a:pt x="1343217" y="852894"/>
                  <a:pt x="1339688" y="849365"/>
                </a:cubicBezTo>
                <a:cubicBezTo>
                  <a:pt x="1336156" y="845834"/>
                  <a:pt x="1330861" y="844069"/>
                  <a:pt x="1323802" y="844069"/>
                </a:cubicBezTo>
                <a:lnTo>
                  <a:pt x="1313210" y="833478"/>
                </a:lnTo>
                <a:cubicBezTo>
                  <a:pt x="1316740" y="831713"/>
                  <a:pt x="1320271" y="830610"/>
                  <a:pt x="1323802" y="830169"/>
                </a:cubicBezTo>
                <a:close/>
                <a:moveTo>
                  <a:pt x="2221339" y="828183"/>
                </a:moveTo>
                <a:cubicBezTo>
                  <a:pt x="2219573" y="828183"/>
                  <a:pt x="2216926" y="829948"/>
                  <a:pt x="2213396" y="833478"/>
                </a:cubicBezTo>
                <a:lnTo>
                  <a:pt x="2223986" y="833478"/>
                </a:lnTo>
                <a:cubicBezTo>
                  <a:pt x="2223986" y="829948"/>
                  <a:pt x="2223104" y="828183"/>
                  <a:pt x="2221339" y="828183"/>
                </a:cubicBezTo>
                <a:close/>
                <a:moveTo>
                  <a:pt x="2065130" y="822888"/>
                </a:moveTo>
                <a:lnTo>
                  <a:pt x="2054540" y="833478"/>
                </a:lnTo>
                <a:cubicBezTo>
                  <a:pt x="2061600" y="847600"/>
                  <a:pt x="2075721" y="856423"/>
                  <a:pt x="2096901" y="859954"/>
                </a:cubicBezTo>
                <a:cubicBezTo>
                  <a:pt x="2118082" y="863485"/>
                  <a:pt x="2132203" y="861719"/>
                  <a:pt x="2139263" y="854659"/>
                </a:cubicBezTo>
                <a:lnTo>
                  <a:pt x="2086311" y="833478"/>
                </a:lnTo>
                <a:cubicBezTo>
                  <a:pt x="2079251" y="833478"/>
                  <a:pt x="2072190" y="829948"/>
                  <a:pt x="2065130" y="822888"/>
                </a:cubicBezTo>
                <a:close/>
                <a:moveTo>
                  <a:pt x="1111993" y="822888"/>
                </a:moveTo>
                <a:cubicBezTo>
                  <a:pt x="1111993" y="829948"/>
                  <a:pt x="1115523" y="833478"/>
                  <a:pt x="1122583" y="833478"/>
                </a:cubicBezTo>
                <a:cubicBezTo>
                  <a:pt x="1129644" y="833478"/>
                  <a:pt x="1133174" y="829948"/>
                  <a:pt x="1133174" y="822888"/>
                </a:cubicBezTo>
                <a:close/>
                <a:moveTo>
                  <a:pt x="873709" y="817592"/>
                </a:moveTo>
                <a:cubicBezTo>
                  <a:pt x="870178" y="817593"/>
                  <a:pt x="868414" y="819358"/>
                  <a:pt x="868414" y="822888"/>
                </a:cubicBezTo>
                <a:cubicBezTo>
                  <a:pt x="868414" y="822888"/>
                  <a:pt x="871943" y="822888"/>
                  <a:pt x="879003" y="822888"/>
                </a:cubicBezTo>
                <a:cubicBezTo>
                  <a:pt x="893124" y="822888"/>
                  <a:pt x="900185" y="824652"/>
                  <a:pt x="900185" y="828183"/>
                </a:cubicBezTo>
                <a:cubicBezTo>
                  <a:pt x="900185" y="831713"/>
                  <a:pt x="905480" y="833478"/>
                  <a:pt x="916070" y="833478"/>
                </a:cubicBezTo>
                <a:cubicBezTo>
                  <a:pt x="926661" y="833478"/>
                  <a:pt x="931956" y="829948"/>
                  <a:pt x="931956" y="822888"/>
                </a:cubicBezTo>
                <a:lnTo>
                  <a:pt x="921366" y="822888"/>
                </a:lnTo>
                <a:lnTo>
                  <a:pt x="889594" y="822888"/>
                </a:lnTo>
                <a:cubicBezTo>
                  <a:pt x="882534" y="819358"/>
                  <a:pt x="877238" y="817593"/>
                  <a:pt x="873709" y="817592"/>
                </a:cubicBezTo>
                <a:close/>
                <a:moveTo>
                  <a:pt x="1376752" y="812298"/>
                </a:moveTo>
                <a:cubicBezTo>
                  <a:pt x="1376752" y="819357"/>
                  <a:pt x="1392640" y="828183"/>
                  <a:pt x="1424410" y="838773"/>
                </a:cubicBezTo>
                <a:cubicBezTo>
                  <a:pt x="1456181" y="849365"/>
                  <a:pt x="1475596" y="854659"/>
                  <a:pt x="1482658" y="854659"/>
                </a:cubicBezTo>
                <a:lnTo>
                  <a:pt x="1493248" y="844069"/>
                </a:lnTo>
                <a:cubicBezTo>
                  <a:pt x="1493248" y="844069"/>
                  <a:pt x="1486187" y="842304"/>
                  <a:pt x="1472067" y="838773"/>
                </a:cubicBezTo>
                <a:cubicBezTo>
                  <a:pt x="1457946" y="835244"/>
                  <a:pt x="1449121" y="831713"/>
                  <a:pt x="1445590" y="828183"/>
                </a:cubicBezTo>
                <a:cubicBezTo>
                  <a:pt x="1442060" y="824652"/>
                  <a:pt x="1435000" y="822888"/>
                  <a:pt x="1424410" y="822888"/>
                </a:cubicBezTo>
                <a:cubicBezTo>
                  <a:pt x="1413820" y="822888"/>
                  <a:pt x="1408525" y="819357"/>
                  <a:pt x="1408525" y="812298"/>
                </a:cubicBezTo>
                <a:close/>
                <a:moveTo>
                  <a:pt x="836642" y="812298"/>
                </a:moveTo>
                <a:cubicBezTo>
                  <a:pt x="829582" y="812298"/>
                  <a:pt x="829582" y="815827"/>
                  <a:pt x="836642" y="822888"/>
                </a:cubicBezTo>
                <a:cubicBezTo>
                  <a:pt x="850763" y="837009"/>
                  <a:pt x="864884" y="844069"/>
                  <a:pt x="879003" y="844069"/>
                </a:cubicBezTo>
                <a:lnTo>
                  <a:pt x="879003" y="833478"/>
                </a:lnTo>
                <a:cubicBezTo>
                  <a:pt x="871943" y="833478"/>
                  <a:pt x="864884" y="829948"/>
                  <a:pt x="857823" y="822888"/>
                </a:cubicBezTo>
                <a:cubicBezTo>
                  <a:pt x="850763" y="815827"/>
                  <a:pt x="843703" y="812298"/>
                  <a:pt x="836642" y="812298"/>
                </a:cubicBezTo>
                <a:close/>
                <a:moveTo>
                  <a:pt x="8175798" y="801707"/>
                </a:moveTo>
                <a:lnTo>
                  <a:pt x="8175798" y="812298"/>
                </a:lnTo>
                <a:cubicBezTo>
                  <a:pt x="8182858" y="812298"/>
                  <a:pt x="8189917" y="812298"/>
                  <a:pt x="8196979" y="812298"/>
                </a:cubicBezTo>
                <a:cubicBezTo>
                  <a:pt x="8189917" y="805238"/>
                  <a:pt x="8182858" y="801707"/>
                  <a:pt x="8175798" y="801707"/>
                </a:cubicBezTo>
                <a:close/>
                <a:moveTo>
                  <a:pt x="8112254" y="801707"/>
                </a:moveTo>
                <a:lnTo>
                  <a:pt x="8080483" y="812298"/>
                </a:lnTo>
                <a:lnTo>
                  <a:pt x="8112254" y="812298"/>
                </a:lnTo>
                <a:cubicBezTo>
                  <a:pt x="8112254" y="805238"/>
                  <a:pt x="8112254" y="801707"/>
                  <a:pt x="8112254" y="801707"/>
                </a:cubicBezTo>
                <a:close/>
                <a:moveTo>
                  <a:pt x="794281" y="801707"/>
                </a:moveTo>
                <a:cubicBezTo>
                  <a:pt x="794281" y="808767"/>
                  <a:pt x="794281" y="812298"/>
                  <a:pt x="794281" y="812298"/>
                </a:cubicBezTo>
                <a:lnTo>
                  <a:pt x="804871" y="812298"/>
                </a:lnTo>
                <a:close/>
                <a:moveTo>
                  <a:pt x="1419114" y="791117"/>
                </a:moveTo>
                <a:lnTo>
                  <a:pt x="1461477" y="801707"/>
                </a:lnTo>
                <a:cubicBezTo>
                  <a:pt x="1461477" y="794648"/>
                  <a:pt x="1457946" y="791117"/>
                  <a:pt x="1450886" y="791117"/>
                </a:cubicBezTo>
                <a:cubicBezTo>
                  <a:pt x="1443826" y="791117"/>
                  <a:pt x="1436766" y="791117"/>
                  <a:pt x="1429704" y="791117"/>
                </a:cubicBezTo>
                <a:close/>
                <a:moveTo>
                  <a:pt x="836642" y="791117"/>
                </a:moveTo>
                <a:lnTo>
                  <a:pt x="826051" y="801707"/>
                </a:lnTo>
                <a:cubicBezTo>
                  <a:pt x="833112" y="801707"/>
                  <a:pt x="836642" y="801707"/>
                  <a:pt x="836642" y="801707"/>
                </a:cubicBezTo>
                <a:lnTo>
                  <a:pt x="857823" y="801707"/>
                </a:lnTo>
                <a:close/>
                <a:moveTo>
                  <a:pt x="762510" y="791117"/>
                </a:moveTo>
                <a:lnTo>
                  <a:pt x="751919" y="801707"/>
                </a:lnTo>
                <a:cubicBezTo>
                  <a:pt x="758980" y="801707"/>
                  <a:pt x="764274" y="803471"/>
                  <a:pt x="767805" y="807002"/>
                </a:cubicBezTo>
                <a:cubicBezTo>
                  <a:pt x="771334" y="810533"/>
                  <a:pt x="773099" y="808767"/>
                  <a:pt x="773099" y="801707"/>
                </a:cubicBezTo>
                <a:close/>
                <a:moveTo>
                  <a:pt x="1450886" y="780526"/>
                </a:moveTo>
                <a:cubicBezTo>
                  <a:pt x="1450886" y="787586"/>
                  <a:pt x="1454416" y="791117"/>
                  <a:pt x="1461477" y="791117"/>
                </a:cubicBezTo>
                <a:lnTo>
                  <a:pt x="1472067" y="780526"/>
                </a:lnTo>
                <a:cubicBezTo>
                  <a:pt x="1472067" y="780526"/>
                  <a:pt x="1468537" y="780526"/>
                  <a:pt x="1461477" y="780526"/>
                </a:cubicBezTo>
                <a:close/>
                <a:moveTo>
                  <a:pt x="8083132" y="775231"/>
                </a:moveTo>
                <a:cubicBezTo>
                  <a:pt x="8081366" y="775231"/>
                  <a:pt x="8080483" y="776996"/>
                  <a:pt x="8080483" y="780526"/>
                </a:cubicBezTo>
                <a:lnTo>
                  <a:pt x="8091075" y="780526"/>
                </a:lnTo>
                <a:cubicBezTo>
                  <a:pt x="8087544" y="776996"/>
                  <a:pt x="8084897" y="775231"/>
                  <a:pt x="8083132" y="775231"/>
                </a:cubicBezTo>
                <a:close/>
                <a:moveTo>
                  <a:pt x="8271112" y="769936"/>
                </a:moveTo>
                <a:cubicBezTo>
                  <a:pt x="8285231" y="769936"/>
                  <a:pt x="8295821" y="771701"/>
                  <a:pt x="8302883" y="775231"/>
                </a:cubicBezTo>
                <a:cubicBezTo>
                  <a:pt x="8309943" y="778761"/>
                  <a:pt x="8313473" y="780526"/>
                  <a:pt x="8313473" y="780526"/>
                </a:cubicBezTo>
                <a:cubicBezTo>
                  <a:pt x="8320533" y="780526"/>
                  <a:pt x="8324064" y="780526"/>
                  <a:pt x="8324064" y="780526"/>
                </a:cubicBezTo>
                <a:cubicBezTo>
                  <a:pt x="8324064" y="780526"/>
                  <a:pt x="8327593" y="780526"/>
                  <a:pt x="8334654" y="780526"/>
                </a:cubicBezTo>
                <a:cubicBezTo>
                  <a:pt x="8334654" y="787586"/>
                  <a:pt x="8341714" y="791117"/>
                  <a:pt x="8355835" y="791117"/>
                </a:cubicBezTo>
                <a:lnTo>
                  <a:pt x="8366425" y="791117"/>
                </a:lnTo>
                <a:cubicBezTo>
                  <a:pt x="8359364" y="784057"/>
                  <a:pt x="8359364" y="780526"/>
                  <a:pt x="8366425" y="780526"/>
                </a:cubicBezTo>
                <a:lnTo>
                  <a:pt x="8377016" y="780526"/>
                </a:lnTo>
                <a:cubicBezTo>
                  <a:pt x="8377016" y="787586"/>
                  <a:pt x="8377016" y="791117"/>
                  <a:pt x="8377016" y="791117"/>
                </a:cubicBezTo>
                <a:cubicBezTo>
                  <a:pt x="8377016" y="791117"/>
                  <a:pt x="8380545" y="791117"/>
                  <a:pt x="8387606" y="791117"/>
                </a:cubicBezTo>
                <a:lnTo>
                  <a:pt x="8398196" y="801707"/>
                </a:lnTo>
                <a:cubicBezTo>
                  <a:pt x="8391135" y="801707"/>
                  <a:pt x="8384076" y="801707"/>
                  <a:pt x="8377016" y="801707"/>
                </a:cubicBezTo>
                <a:cubicBezTo>
                  <a:pt x="8362895" y="801707"/>
                  <a:pt x="8352305" y="801707"/>
                  <a:pt x="8345244" y="801707"/>
                </a:cubicBezTo>
                <a:lnTo>
                  <a:pt x="8271112" y="791117"/>
                </a:lnTo>
                <a:cubicBezTo>
                  <a:pt x="8264050" y="784057"/>
                  <a:pt x="8260521" y="780526"/>
                  <a:pt x="8260521" y="780526"/>
                </a:cubicBezTo>
                <a:cubicBezTo>
                  <a:pt x="8253460" y="787586"/>
                  <a:pt x="8249931" y="787586"/>
                  <a:pt x="8249931" y="780526"/>
                </a:cubicBezTo>
                <a:cubicBezTo>
                  <a:pt x="8249931" y="773467"/>
                  <a:pt x="8256991" y="769936"/>
                  <a:pt x="8271112" y="769936"/>
                </a:cubicBezTo>
                <a:close/>
                <a:moveTo>
                  <a:pt x="1387344" y="769936"/>
                </a:moveTo>
                <a:lnTo>
                  <a:pt x="1376752" y="780526"/>
                </a:lnTo>
                <a:lnTo>
                  <a:pt x="1397934" y="780526"/>
                </a:lnTo>
                <a:cubicBezTo>
                  <a:pt x="1397934" y="773467"/>
                  <a:pt x="1394404" y="769936"/>
                  <a:pt x="1387344" y="769936"/>
                </a:cubicBezTo>
                <a:close/>
                <a:moveTo>
                  <a:pt x="931956" y="769936"/>
                </a:moveTo>
                <a:cubicBezTo>
                  <a:pt x="931956" y="769936"/>
                  <a:pt x="931956" y="773467"/>
                  <a:pt x="931956" y="780526"/>
                </a:cubicBezTo>
                <a:cubicBezTo>
                  <a:pt x="939016" y="780526"/>
                  <a:pt x="942546" y="778761"/>
                  <a:pt x="942546" y="775231"/>
                </a:cubicBezTo>
                <a:cubicBezTo>
                  <a:pt x="942546" y="771701"/>
                  <a:pt x="939016" y="769936"/>
                  <a:pt x="931956" y="769936"/>
                </a:cubicBezTo>
                <a:close/>
                <a:moveTo>
                  <a:pt x="901508" y="763317"/>
                </a:moveTo>
                <a:cubicBezTo>
                  <a:pt x="900626" y="764199"/>
                  <a:pt x="900185" y="766406"/>
                  <a:pt x="900185" y="769936"/>
                </a:cubicBezTo>
                <a:cubicBezTo>
                  <a:pt x="900185" y="769936"/>
                  <a:pt x="901951" y="769936"/>
                  <a:pt x="905480" y="769936"/>
                </a:cubicBezTo>
                <a:cubicBezTo>
                  <a:pt x="909009" y="769936"/>
                  <a:pt x="910775" y="769936"/>
                  <a:pt x="910775" y="769936"/>
                </a:cubicBezTo>
                <a:cubicBezTo>
                  <a:pt x="910775" y="769936"/>
                  <a:pt x="909009" y="768171"/>
                  <a:pt x="905480" y="764640"/>
                </a:cubicBezTo>
                <a:cubicBezTo>
                  <a:pt x="903715" y="762875"/>
                  <a:pt x="902391" y="762434"/>
                  <a:pt x="901508" y="763317"/>
                </a:cubicBezTo>
                <a:close/>
                <a:moveTo>
                  <a:pt x="1816256" y="756036"/>
                </a:moveTo>
                <a:cubicBezTo>
                  <a:pt x="1814491" y="756478"/>
                  <a:pt x="1812724" y="757581"/>
                  <a:pt x="1810960" y="759346"/>
                </a:cubicBezTo>
                <a:cubicBezTo>
                  <a:pt x="1810960" y="766405"/>
                  <a:pt x="1814491" y="769936"/>
                  <a:pt x="1821551" y="769936"/>
                </a:cubicBezTo>
                <a:lnTo>
                  <a:pt x="1832141" y="769936"/>
                </a:lnTo>
                <a:cubicBezTo>
                  <a:pt x="1826845" y="759346"/>
                  <a:pt x="1821551" y="754712"/>
                  <a:pt x="1816256" y="756036"/>
                </a:cubicBezTo>
                <a:close/>
                <a:moveTo>
                  <a:pt x="1239078" y="727574"/>
                </a:moveTo>
                <a:lnTo>
                  <a:pt x="1239078" y="738165"/>
                </a:lnTo>
                <a:cubicBezTo>
                  <a:pt x="1239078" y="738165"/>
                  <a:pt x="1242608" y="738165"/>
                  <a:pt x="1249669" y="738165"/>
                </a:cubicBezTo>
                <a:cubicBezTo>
                  <a:pt x="1242608" y="731104"/>
                  <a:pt x="1239078" y="727574"/>
                  <a:pt x="1239078" y="727574"/>
                </a:cubicBezTo>
                <a:close/>
                <a:moveTo>
                  <a:pt x="984908" y="727574"/>
                </a:moveTo>
                <a:cubicBezTo>
                  <a:pt x="984908" y="727574"/>
                  <a:pt x="988439" y="727574"/>
                  <a:pt x="995498" y="727574"/>
                </a:cubicBezTo>
                <a:lnTo>
                  <a:pt x="1006089" y="727574"/>
                </a:lnTo>
                <a:cubicBezTo>
                  <a:pt x="1006089" y="727574"/>
                  <a:pt x="1002559" y="731104"/>
                  <a:pt x="995498" y="738165"/>
                </a:cubicBezTo>
                <a:cubicBezTo>
                  <a:pt x="988439" y="738165"/>
                  <a:pt x="984908" y="738165"/>
                  <a:pt x="984908" y="738165"/>
                </a:cubicBezTo>
                <a:cubicBezTo>
                  <a:pt x="984908" y="731104"/>
                  <a:pt x="984908" y="727574"/>
                  <a:pt x="984908" y="727574"/>
                </a:cubicBezTo>
                <a:close/>
                <a:moveTo>
                  <a:pt x="8652366" y="716984"/>
                </a:moveTo>
                <a:cubicBezTo>
                  <a:pt x="8652366" y="716984"/>
                  <a:pt x="8655895" y="716984"/>
                  <a:pt x="8662957" y="716984"/>
                </a:cubicBezTo>
                <a:lnTo>
                  <a:pt x="8652366" y="727574"/>
                </a:lnTo>
                <a:cubicBezTo>
                  <a:pt x="8652366" y="720515"/>
                  <a:pt x="8652366" y="716984"/>
                  <a:pt x="8652366" y="716984"/>
                </a:cubicBezTo>
                <a:close/>
                <a:moveTo>
                  <a:pt x="8377016" y="716984"/>
                </a:moveTo>
                <a:lnTo>
                  <a:pt x="8387606" y="727574"/>
                </a:lnTo>
                <a:lnTo>
                  <a:pt x="8408787" y="727574"/>
                </a:lnTo>
                <a:cubicBezTo>
                  <a:pt x="8408787" y="720515"/>
                  <a:pt x="8405257" y="716984"/>
                  <a:pt x="8398196" y="716984"/>
                </a:cubicBezTo>
                <a:cubicBezTo>
                  <a:pt x="8391135" y="716984"/>
                  <a:pt x="8384076" y="716984"/>
                  <a:pt x="8377016" y="716984"/>
                </a:cubicBezTo>
                <a:close/>
                <a:moveTo>
                  <a:pt x="8122846" y="716984"/>
                </a:moveTo>
                <a:lnTo>
                  <a:pt x="8112254" y="738165"/>
                </a:lnTo>
                <a:lnTo>
                  <a:pt x="8154617" y="738165"/>
                </a:lnTo>
                <a:cubicBezTo>
                  <a:pt x="8154617" y="731104"/>
                  <a:pt x="8152850" y="725809"/>
                  <a:pt x="8149321" y="722279"/>
                </a:cubicBezTo>
                <a:cubicBezTo>
                  <a:pt x="8145791" y="718748"/>
                  <a:pt x="8136965" y="716984"/>
                  <a:pt x="8122846" y="716984"/>
                </a:cubicBezTo>
                <a:close/>
                <a:moveTo>
                  <a:pt x="8069894" y="716984"/>
                </a:moveTo>
                <a:cubicBezTo>
                  <a:pt x="8084013" y="731104"/>
                  <a:pt x="8091075" y="731104"/>
                  <a:pt x="8091075" y="716984"/>
                </a:cubicBezTo>
                <a:cubicBezTo>
                  <a:pt x="8084013" y="716984"/>
                  <a:pt x="8080483" y="716984"/>
                  <a:pt x="8080483" y="716984"/>
                </a:cubicBezTo>
                <a:close/>
                <a:moveTo>
                  <a:pt x="8610004" y="706394"/>
                </a:moveTo>
                <a:lnTo>
                  <a:pt x="8620595" y="706394"/>
                </a:lnTo>
                <a:cubicBezTo>
                  <a:pt x="8620595" y="713453"/>
                  <a:pt x="8617065" y="716984"/>
                  <a:pt x="8610004" y="716984"/>
                </a:cubicBezTo>
                <a:close/>
                <a:moveTo>
                  <a:pt x="8504100" y="706394"/>
                </a:moveTo>
                <a:lnTo>
                  <a:pt x="8514691" y="706394"/>
                </a:lnTo>
                <a:cubicBezTo>
                  <a:pt x="8514691" y="713453"/>
                  <a:pt x="8511161" y="716984"/>
                  <a:pt x="8504100" y="716984"/>
                </a:cubicBezTo>
                <a:close/>
                <a:moveTo>
                  <a:pt x="8546462" y="702864"/>
                </a:moveTo>
                <a:lnTo>
                  <a:pt x="8546462" y="706394"/>
                </a:lnTo>
                <a:cubicBezTo>
                  <a:pt x="8539400" y="706394"/>
                  <a:pt x="8535871" y="706394"/>
                  <a:pt x="8535871" y="706394"/>
                </a:cubicBezTo>
                <a:close/>
                <a:moveTo>
                  <a:pt x="1207306" y="695803"/>
                </a:moveTo>
                <a:lnTo>
                  <a:pt x="1196717" y="706394"/>
                </a:lnTo>
                <a:lnTo>
                  <a:pt x="1207306" y="706394"/>
                </a:lnTo>
                <a:cubicBezTo>
                  <a:pt x="1214367" y="706394"/>
                  <a:pt x="1217897" y="704629"/>
                  <a:pt x="1217897" y="701098"/>
                </a:cubicBezTo>
                <a:cubicBezTo>
                  <a:pt x="1217897" y="697567"/>
                  <a:pt x="1214367" y="695803"/>
                  <a:pt x="1207306" y="695803"/>
                </a:cubicBezTo>
                <a:close/>
                <a:moveTo>
                  <a:pt x="1111993" y="695803"/>
                </a:moveTo>
                <a:lnTo>
                  <a:pt x="1111993" y="706394"/>
                </a:lnTo>
                <a:lnTo>
                  <a:pt x="1133174" y="706394"/>
                </a:lnTo>
                <a:close/>
                <a:moveTo>
                  <a:pt x="921366" y="695803"/>
                </a:moveTo>
                <a:lnTo>
                  <a:pt x="910775" y="706394"/>
                </a:lnTo>
                <a:lnTo>
                  <a:pt x="931956" y="716984"/>
                </a:lnTo>
                <a:lnTo>
                  <a:pt x="953137" y="727574"/>
                </a:lnTo>
                <a:lnTo>
                  <a:pt x="931956" y="727574"/>
                </a:lnTo>
                <a:lnTo>
                  <a:pt x="953137" y="738165"/>
                </a:lnTo>
                <a:lnTo>
                  <a:pt x="953137" y="727574"/>
                </a:lnTo>
                <a:cubicBezTo>
                  <a:pt x="953137" y="727574"/>
                  <a:pt x="956667" y="725809"/>
                  <a:pt x="963726" y="722279"/>
                </a:cubicBezTo>
                <a:cubicBezTo>
                  <a:pt x="970788" y="718748"/>
                  <a:pt x="974318" y="720515"/>
                  <a:pt x="974318" y="727574"/>
                </a:cubicBezTo>
                <a:lnTo>
                  <a:pt x="984908" y="738165"/>
                </a:lnTo>
                <a:lnTo>
                  <a:pt x="1006089" y="748755"/>
                </a:lnTo>
                <a:lnTo>
                  <a:pt x="1037859" y="769936"/>
                </a:lnTo>
                <a:cubicBezTo>
                  <a:pt x="1037859" y="769936"/>
                  <a:pt x="1046686" y="773467"/>
                  <a:pt x="1064336" y="780526"/>
                </a:cubicBezTo>
                <a:cubicBezTo>
                  <a:pt x="1081986" y="787586"/>
                  <a:pt x="1097872" y="794648"/>
                  <a:pt x="1111993" y="801707"/>
                </a:cubicBezTo>
                <a:cubicBezTo>
                  <a:pt x="1119053" y="801707"/>
                  <a:pt x="1127878" y="805238"/>
                  <a:pt x="1138469" y="812298"/>
                </a:cubicBezTo>
                <a:cubicBezTo>
                  <a:pt x="1149059" y="819357"/>
                  <a:pt x="1150825" y="822888"/>
                  <a:pt x="1143765" y="822888"/>
                </a:cubicBezTo>
                <a:cubicBezTo>
                  <a:pt x="1143765" y="829948"/>
                  <a:pt x="1145529" y="833478"/>
                  <a:pt x="1149059" y="833478"/>
                </a:cubicBezTo>
                <a:cubicBezTo>
                  <a:pt x="1152590" y="833478"/>
                  <a:pt x="1154354" y="833478"/>
                  <a:pt x="1154354" y="833478"/>
                </a:cubicBezTo>
                <a:cubicBezTo>
                  <a:pt x="1161415" y="833478"/>
                  <a:pt x="1161415" y="829948"/>
                  <a:pt x="1154354" y="822888"/>
                </a:cubicBezTo>
                <a:lnTo>
                  <a:pt x="1164945" y="822888"/>
                </a:lnTo>
                <a:cubicBezTo>
                  <a:pt x="1164945" y="822888"/>
                  <a:pt x="1177300" y="826419"/>
                  <a:pt x="1202011" y="833478"/>
                </a:cubicBezTo>
                <a:cubicBezTo>
                  <a:pt x="1226721" y="840538"/>
                  <a:pt x="1242608" y="840538"/>
                  <a:pt x="1249669" y="833478"/>
                </a:cubicBezTo>
                <a:cubicBezTo>
                  <a:pt x="1249669" y="833478"/>
                  <a:pt x="1253199" y="835244"/>
                  <a:pt x="1260258" y="838773"/>
                </a:cubicBezTo>
                <a:cubicBezTo>
                  <a:pt x="1267319" y="842304"/>
                  <a:pt x="1272615" y="842304"/>
                  <a:pt x="1276144" y="838773"/>
                </a:cubicBezTo>
                <a:cubicBezTo>
                  <a:pt x="1279675" y="835244"/>
                  <a:pt x="1284970" y="835244"/>
                  <a:pt x="1292030" y="838773"/>
                </a:cubicBezTo>
                <a:cubicBezTo>
                  <a:pt x="1299090" y="842304"/>
                  <a:pt x="1304385" y="844069"/>
                  <a:pt x="1307915" y="844069"/>
                </a:cubicBezTo>
                <a:cubicBezTo>
                  <a:pt x="1311446" y="844069"/>
                  <a:pt x="1318506" y="847600"/>
                  <a:pt x="1329096" y="854659"/>
                </a:cubicBezTo>
                <a:cubicBezTo>
                  <a:pt x="1339688" y="861719"/>
                  <a:pt x="1348512" y="868779"/>
                  <a:pt x="1355573" y="875840"/>
                </a:cubicBezTo>
                <a:lnTo>
                  <a:pt x="1376752" y="886431"/>
                </a:lnTo>
                <a:cubicBezTo>
                  <a:pt x="1376752" y="900552"/>
                  <a:pt x="1404994" y="907611"/>
                  <a:pt x="1461477" y="907611"/>
                </a:cubicBezTo>
                <a:lnTo>
                  <a:pt x="1450886" y="897021"/>
                </a:lnTo>
                <a:lnTo>
                  <a:pt x="1461477" y="897021"/>
                </a:lnTo>
                <a:lnTo>
                  <a:pt x="1482658" y="907611"/>
                </a:lnTo>
                <a:cubicBezTo>
                  <a:pt x="1510898" y="928792"/>
                  <a:pt x="1539139" y="939383"/>
                  <a:pt x="1567381" y="939383"/>
                </a:cubicBezTo>
                <a:cubicBezTo>
                  <a:pt x="1581501" y="939383"/>
                  <a:pt x="1588562" y="941148"/>
                  <a:pt x="1588562" y="944677"/>
                </a:cubicBezTo>
                <a:cubicBezTo>
                  <a:pt x="1588562" y="948208"/>
                  <a:pt x="1593856" y="949973"/>
                  <a:pt x="1604448" y="949973"/>
                </a:cubicBezTo>
                <a:cubicBezTo>
                  <a:pt x="1615037" y="949973"/>
                  <a:pt x="1630923" y="955269"/>
                  <a:pt x="1652104" y="965858"/>
                </a:cubicBezTo>
                <a:cubicBezTo>
                  <a:pt x="1673285" y="976448"/>
                  <a:pt x="1692701" y="983509"/>
                  <a:pt x="1710352" y="987040"/>
                </a:cubicBezTo>
                <a:cubicBezTo>
                  <a:pt x="1728001" y="990570"/>
                  <a:pt x="1740357" y="994100"/>
                  <a:pt x="1747418" y="997629"/>
                </a:cubicBezTo>
                <a:cubicBezTo>
                  <a:pt x="1754477" y="1001160"/>
                  <a:pt x="1759772" y="1002925"/>
                  <a:pt x="1763304" y="1002925"/>
                </a:cubicBezTo>
                <a:cubicBezTo>
                  <a:pt x="1766833" y="1002925"/>
                  <a:pt x="1772128" y="1006456"/>
                  <a:pt x="1779189" y="1013515"/>
                </a:cubicBezTo>
                <a:cubicBezTo>
                  <a:pt x="1786249" y="1020575"/>
                  <a:pt x="1796840" y="1024106"/>
                  <a:pt x="1810960" y="1024106"/>
                </a:cubicBezTo>
                <a:lnTo>
                  <a:pt x="1832141" y="1024106"/>
                </a:lnTo>
                <a:cubicBezTo>
                  <a:pt x="1846261" y="1031166"/>
                  <a:pt x="1855087" y="1032931"/>
                  <a:pt x="1858616" y="1029400"/>
                </a:cubicBezTo>
                <a:cubicBezTo>
                  <a:pt x="1862147" y="1025871"/>
                  <a:pt x="1869208" y="1027636"/>
                  <a:pt x="1879797" y="1034696"/>
                </a:cubicBezTo>
                <a:cubicBezTo>
                  <a:pt x="1890389" y="1041756"/>
                  <a:pt x="1899214" y="1045287"/>
                  <a:pt x="1906274" y="1045287"/>
                </a:cubicBezTo>
                <a:cubicBezTo>
                  <a:pt x="1913334" y="1038227"/>
                  <a:pt x="1920395" y="1038227"/>
                  <a:pt x="1927455" y="1045287"/>
                </a:cubicBezTo>
                <a:cubicBezTo>
                  <a:pt x="1934515" y="1052346"/>
                  <a:pt x="1938045" y="1055877"/>
                  <a:pt x="1938045" y="1055877"/>
                </a:cubicBezTo>
                <a:cubicBezTo>
                  <a:pt x="1945105" y="1048817"/>
                  <a:pt x="1952166" y="1045287"/>
                  <a:pt x="1959226" y="1045287"/>
                </a:cubicBezTo>
                <a:cubicBezTo>
                  <a:pt x="1952166" y="1038227"/>
                  <a:pt x="1952166" y="1031166"/>
                  <a:pt x="1959226" y="1024106"/>
                </a:cubicBezTo>
                <a:cubicBezTo>
                  <a:pt x="1966286" y="1017046"/>
                  <a:pt x="1976876" y="1024106"/>
                  <a:pt x="1990997" y="1045287"/>
                </a:cubicBezTo>
                <a:lnTo>
                  <a:pt x="1980407" y="1045287"/>
                </a:lnTo>
                <a:cubicBezTo>
                  <a:pt x="1980407" y="1045287"/>
                  <a:pt x="1980407" y="1048817"/>
                  <a:pt x="1980407" y="1055877"/>
                </a:cubicBezTo>
                <a:lnTo>
                  <a:pt x="2054540" y="1077058"/>
                </a:lnTo>
                <a:cubicBezTo>
                  <a:pt x="2061600" y="1077058"/>
                  <a:pt x="2066895" y="1077058"/>
                  <a:pt x="2070426" y="1077058"/>
                </a:cubicBezTo>
                <a:cubicBezTo>
                  <a:pt x="2073955" y="1077058"/>
                  <a:pt x="2077485" y="1077058"/>
                  <a:pt x="2081016" y="1077058"/>
                </a:cubicBezTo>
                <a:cubicBezTo>
                  <a:pt x="2084546" y="1077058"/>
                  <a:pt x="2089841" y="1077058"/>
                  <a:pt x="2096901" y="1077058"/>
                </a:cubicBezTo>
                <a:cubicBezTo>
                  <a:pt x="2096901" y="1069998"/>
                  <a:pt x="2093371" y="1066467"/>
                  <a:pt x="2086311" y="1066467"/>
                </a:cubicBezTo>
                <a:cubicBezTo>
                  <a:pt x="2079251" y="1066467"/>
                  <a:pt x="2073955" y="1064702"/>
                  <a:pt x="2070426" y="1061173"/>
                </a:cubicBezTo>
                <a:cubicBezTo>
                  <a:pt x="2066895" y="1057642"/>
                  <a:pt x="2061600" y="1052346"/>
                  <a:pt x="2054540" y="1045287"/>
                </a:cubicBezTo>
                <a:lnTo>
                  <a:pt x="2065130" y="1045287"/>
                </a:lnTo>
                <a:lnTo>
                  <a:pt x="2075721" y="1045287"/>
                </a:lnTo>
                <a:lnTo>
                  <a:pt x="2078367" y="1045287"/>
                </a:lnTo>
                <a:cubicBezTo>
                  <a:pt x="2083663" y="1045287"/>
                  <a:pt x="2089841" y="1045287"/>
                  <a:pt x="2096901" y="1045287"/>
                </a:cubicBezTo>
                <a:cubicBezTo>
                  <a:pt x="2111022" y="1045287"/>
                  <a:pt x="2121612" y="1041756"/>
                  <a:pt x="2128673" y="1034696"/>
                </a:cubicBezTo>
                <a:lnTo>
                  <a:pt x="2139263" y="1034696"/>
                </a:lnTo>
                <a:lnTo>
                  <a:pt x="2118082" y="1013515"/>
                </a:lnTo>
                <a:cubicBezTo>
                  <a:pt x="2111022" y="1013515"/>
                  <a:pt x="2105726" y="1011750"/>
                  <a:pt x="2102197" y="1008220"/>
                </a:cubicBezTo>
                <a:cubicBezTo>
                  <a:pt x="2098666" y="1004689"/>
                  <a:pt x="2096901" y="1002925"/>
                  <a:pt x="2096901" y="1002925"/>
                </a:cubicBezTo>
                <a:cubicBezTo>
                  <a:pt x="2096901" y="1002925"/>
                  <a:pt x="2086311" y="999394"/>
                  <a:pt x="2065130" y="992335"/>
                </a:cubicBezTo>
                <a:lnTo>
                  <a:pt x="2012178" y="981744"/>
                </a:lnTo>
                <a:cubicBezTo>
                  <a:pt x="2005118" y="974683"/>
                  <a:pt x="1994528" y="971154"/>
                  <a:pt x="1980407" y="971154"/>
                </a:cubicBezTo>
                <a:cubicBezTo>
                  <a:pt x="1966286" y="964094"/>
                  <a:pt x="1955696" y="960563"/>
                  <a:pt x="1948635" y="960563"/>
                </a:cubicBezTo>
                <a:cubicBezTo>
                  <a:pt x="1941576" y="960563"/>
                  <a:pt x="1936281" y="958798"/>
                  <a:pt x="1932749" y="955269"/>
                </a:cubicBezTo>
                <a:cubicBezTo>
                  <a:pt x="1929220" y="951738"/>
                  <a:pt x="1911570" y="944677"/>
                  <a:pt x="1879797" y="934087"/>
                </a:cubicBezTo>
                <a:cubicBezTo>
                  <a:pt x="1848026" y="923496"/>
                  <a:pt x="1818020" y="914671"/>
                  <a:pt x="1789779" y="907611"/>
                </a:cubicBezTo>
                <a:cubicBezTo>
                  <a:pt x="1733297" y="893490"/>
                  <a:pt x="1705056" y="886431"/>
                  <a:pt x="1705056" y="886431"/>
                </a:cubicBezTo>
                <a:lnTo>
                  <a:pt x="1683875" y="875840"/>
                </a:lnTo>
                <a:cubicBezTo>
                  <a:pt x="1676815" y="875840"/>
                  <a:pt x="1666224" y="875840"/>
                  <a:pt x="1652104" y="875840"/>
                </a:cubicBezTo>
                <a:lnTo>
                  <a:pt x="1641514" y="875840"/>
                </a:lnTo>
                <a:lnTo>
                  <a:pt x="1662694" y="886431"/>
                </a:lnTo>
                <a:cubicBezTo>
                  <a:pt x="1669755" y="886431"/>
                  <a:pt x="1680345" y="889961"/>
                  <a:pt x="1694466" y="897021"/>
                </a:cubicBezTo>
                <a:cubicBezTo>
                  <a:pt x="1701526" y="904081"/>
                  <a:pt x="1708585" y="909375"/>
                  <a:pt x="1715646" y="912906"/>
                </a:cubicBezTo>
                <a:cubicBezTo>
                  <a:pt x="1722707" y="916437"/>
                  <a:pt x="1726237" y="918202"/>
                  <a:pt x="1726237" y="918202"/>
                </a:cubicBezTo>
                <a:cubicBezTo>
                  <a:pt x="1733297" y="918202"/>
                  <a:pt x="1754477" y="923496"/>
                  <a:pt x="1789779" y="934087"/>
                </a:cubicBezTo>
                <a:cubicBezTo>
                  <a:pt x="1825080" y="944677"/>
                  <a:pt x="1835672" y="949973"/>
                  <a:pt x="1821551" y="949973"/>
                </a:cubicBezTo>
                <a:lnTo>
                  <a:pt x="1800370" y="960563"/>
                </a:lnTo>
                <a:cubicBezTo>
                  <a:pt x="1800370" y="960563"/>
                  <a:pt x="1796840" y="957033"/>
                  <a:pt x="1789779" y="949973"/>
                </a:cubicBezTo>
                <a:lnTo>
                  <a:pt x="1747418" y="939383"/>
                </a:lnTo>
                <a:lnTo>
                  <a:pt x="1736827" y="928792"/>
                </a:lnTo>
                <a:cubicBezTo>
                  <a:pt x="1729767" y="921731"/>
                  <a:pt x="1722707" y="921731"/>
                  <a:pt x="1715646" y="928792"/>
                </a:cubicBezTo>
                <a:lnTo>
                  <a:pt x="1715646" y="918202"/>
                </a:lnTo>
                <a:lnTo>
                  <a:pt x="1705056" y="918202"/>
                </a:lnTo>
                <a:cubicBezTo>
                  <a:pt x="1697995" y="918202"/>
                  <a:pt x="1690936" y="918202"/>
                  <a:pt x="1683875" y="918202"/>
                </a:cubicBezTo>
                <a:cubicBezTo>
                  <a:pt x="1683875" y="925261"/>
                  <a:pt x="1683875" y="928792"/>
                  <a:pt x="1683875" y="928792"/>
                </a:cubicBezTo>
                <a:lnTo>
                  <a:pt x="1673285" y="918202"/>
                </a:lnTo>
                <a:cubicBezTo>
                  <a:pt x="1680345" y="918202"/>
                  <a:pt x="1683875" y="916437"/>
                  <a:pt x="1683875" y="912906"/>
                </a:cubicBezTo>
                <a:cubicBezTo>
                  <a:pt x="1683875" y="909375"/>
                  <a:pt x="1683875" y="907611"/>
                  <a:pt x="1683875" y="907611"/>
                </a:cubicBezTo>
                <a:lnTo>
                  <a:pt x="1652104" y="907611"/>
                </a:lnTo>
                <a:lnTo>
                  <a:pt x="1620333" y="907611"/>
                </a:lnTo>
                <a:lnTo>
                  <a:pt x="1599152" y="897021"/>
                </a:lnTo>
                <a:cubicBezTo>
                  <a:pt x="1592091" y="897021"/>
                  <a:pt x="1585032" y="897021"/>
                  <a:pt x="1577971" y="897021"/>
                </a:cubicBezTo>
                <a:lnTo>
                  <a:pt x="1599152" y="886431"/>
                </a:lnTo>
                <a:cubicBezTo>
                  <a:pt x="1599152" y="893490"/>
                  <a:pt x="1602682" y="897021"/>
                  <a:pt x="1609742" y="897021"/>
                </a:cubicBezTo>
                <a:lnTo>
                  <a:pt x="1609742" y="886431"/>
                </a:lnTo>
                <a:cubicBezTo>
                  <a:pt x="1602682" y="886431"/>
                  <a:pt x="1599152" y="882900"/>
                  <a:pt x="1599152" y="875840"/>
                </a:cubicBezTo>
                <a:lnTo>
                  <a:pt x="1567381" y="865250"/>
                </a:lnTo>
                <a:lnTo>
                  <a:pt x="1525019" y="854659"/>
                </a:lnTo>
                <a:lnTo>
                  <a:pt x="1503838" y="854659"/>
                </a:lnTo>
                <a:cubicBezTo>
                  <a:pt x="1503838" y="861719"/>
                  <a:pt x="1493248" y="865250"/>
                  <a:pt x="1472067" y="865250"/>
                </a:cubicBezTo>
                <a:lnTo>
                  <a:pt x="1440296" y="854659"/>
                </a:lnTo>
                <a:cubicBezTo>
                  <a:pt x="1433235" y="847600"/>
                  <a:pt x="1424410" y="842304"/>
                  <a:pt x="1413820" y="838773"/>
                </a:cubicBezTo>
                <a:cubicBezTo>
                  <a:pt x="1403229" y="835244"/>
                  <a:pt x="1394404" y="833478"/>
                  <a:pt x="1387344" y="833478"/>
                </a:cubicBezTo>
                <a:lnTo>
                  <a:pt x="1292030" y="801707"/>
                </a:lnTo>
                <a:cubicBezTo>
                  <a:pt x="1292030" y="801707"/>
                  <a:pt x="1292030" y="798177"/>
                  <a:pt x="1292030" y="791117"/>
                </a:cubicBezTo>
                <a:lnTo>
                  <a:pt x="1270849" y="780526"/>
                </a:lnTo>
                <a:lnTo>
                  <a:pt x="1228487" y="769936"/>
                </a:lnTo>
                <a:cubicBezTo>
                  <a:pt x="1221427" y="769936"/>
                  <a:pt x="1217897" y="769936"/>
                  <a:pt x="1217897" y="769936"/>
                </a:cubicBezTo>
                <a:cubicBezTo>
                  <a:pt x="1217897" y="776996"/>
                  <a:pt x="1217897" y="782290"/>
                  <a:pt x="1217897" y="785821"/>
                </a:cubicBezTo>
                <a:cubicBezTo>
                  <a:pt x="1217897" y="789352"/>
                  <a:pt x="1221427" y="794648"/>
                  <a:pt x="1228487" y="801707"/>
                </a:cubicBezTo>
                <a:cubicBezTo>
                  <a:pt x="1242608" y="808767"/>
                  <a:pt x="1253199" y="814062"/>
                  <a:pt x="1260258" y="817592"/>
                </a:cubicBezTo>
                <a:cubicBezTo>
                  <a:pt x="1267319" y="821123"/>
                  <a:pt x="1270849" y="824652"/>
                  <a:pt x="1270849" y="828183"/>
                </a:cubicBezTo>
                <a:cubicBezTo>
                  <a:pt x="1270849" y="831713"/>
                  <a:pt x="1269084" y="831713"/>
                  <a:pt x="1265555" y="828183"/>
                </a:cubicBezTo>
                <a:cubicBezTo>
                  <a:pt x="1262023" y="824652"/>
                  <a:pt x="1249669" y="819357"/>
                  <a:pt x="1228487" y="812298"/>
                </a:cubicBezTo>
                <a:lnTo>
                  <a:pt x="1196717" y="791117"/>
                </a:lnTo>
                <a:cubicBezTo>
                  <a:pt x="1203777" y="791117"/>
                  <a:pt x="1207306" y="784057"/>
                  <a:pt x="1207306" y="769936"/>
                </a:cubicBezTo>
                <a:lnTo>
                  <a:pt x="1196717" y="759346"/>
                </a:lnTo>
                <a:lnTo>
                  <a:pt x="1196717" y="748755"/>
                </a:lnTo>
                <a:lnTo>
                  <a:pt x="1207306" y="748755"/>
                </a:lnTo>
                <a:cubicBezTo>
                  <a:pt x="1207306" y="748755"/>
                  <a:pt x="1205541" y="746990"/>
                  <a:pt x="1202011" y="743460"/>
                </a:cubicBezTo>
                <a:cubicBezTo>
                  <a:pt x="1198481" y="739930"/>
                  <a:pt x="1193186" y="738165"/>
                  <a:pt x="1186126" y="738165"/>
                </a:cubicBezTo>
                <a:cubicBezTo>
                  <a:pt x="1179066" y="731104"/>
                  <a:pt x="1172005" y="725809"/>
                  <a:pt x="1164945" y="722279"/>
                </a:cubicBezTo>
                <a:cubicBezTo>
                  <a:pt x="1157884" y="718748"/>
                  <a:pt x="1150825" y="716984"/>
                  <a:pt x="1143765" y="716984"/>
                </a:cubicBezTo>
                <a:lnTo>
                  <a:pt x="1122583" y="727574"/>
                </a:lnTo>
                <a:lnTo>
                  <a:pt x="1143765" y="727574"/>
                </a:lnTo>
                <a:lnTo>
                  <a:pt x="1164945" y="738165"/>
                </a:lnTo>
                <a:cubicBezTo>
                  <a:pt x="1179066" y="738165"/>
                  <a:pt x="1182596" y="745225"/>
                  <a:pt x="1175535" y="759346"/>
                </a:cubicBezTo>
                <a:cubicBezTo>
                  <a:pt x="1175535" y="759346"/>
                  <a:pt x="1164945" y="755815"/>
                  <a:pt x="1143765" y="748755"/>
                </a:cubicBezTo>
                <a:cubicBezTo>
                  <a:pt x="1129644" y="748755"/>
                  <a:pt x="1119053" y="748755"/>
                  <a:pt x="1111993" y="748755"/>
                </a:cubicBezTo>
                <a:lnTo>
                  <a:pt x="1133174" y="769936"/>
                </a:lnTo>
                <a:lnTo>
                  <a:pt x="1143765" y="769936"/>
                </a:lnTo>
                <a:lnTo>
                  <a:pt x="1154354" y="769936"/>
                </a:lnTo>
                <a:cubicBezTo>
                  <a:pt x="1161415" y="769936"/>
                  <a:pt x="1163179" y="771701"/>
                  <a:pt x="1159651" y="775231"/>
                </a:cubicBezTo>
                <a:cubicBezTo>
                  <a:pt x="1156119" y="778761"/>
                  <a:pt x="1157884" y="784057"/>
                  <a:pt x="1164945" y="791117"/>
                </a:cubicBezTo>
                <a:lnTo>
                  <a:pt x="1154354" y="791117"/>
                </a:lnTo>
                <a:lnTo>
                  <a:pt x="1133174" y="780526"/>
                </a:lnTo>
                <a:cubicBezTo>
                  <a:pt x="1133174" y="794648"/>
                  <a:pt x="1111993" y="791117"/>
                  <a:pt x="1069631" y="769936"/>
                </a:cubicBezTo>
                <a:cubicBezTo>
                  <a:pt x="1055511" y="762875"/>
                  <a:pt x="1046686" y="759346"/>
                  <a:pt x="1043155" y="759346"/>
                </a:cubicBezTo>
                <a:cubicBezTo>
                  <a:pt x="1039626" y="759346"/>
                  <a:pt x="1034330" y="755815"/>
                  <a:pt x="1027270" y="748755"/>
                </a:cubicBezTo>
                <a:lnTo>
                  <a:pt x="1037859" y="748755"/>
                </a:lnTo>
                <a:cubicBezTo>
                  <a:pt x="1037859" y="741694"/>
                  <a:pt x="1034330" y="738165"/>
                  <a:pt x="1027270" y="738165"/>
                </a:cubicBezTo>
                <a:cubicBezTo>
                  <a:pt x="1020210" y="738165"/>
                  <a:pt x="1016678" y="736400"/>
                  <a:pt x="1016678" y="732869"/>
                </a:cubicBezTo>
                <a:cubicBezTo>
                  <a:pt x="1016678" y="729338"/>
                  <a:pt x="1013149" y="724044"/>
                  <a:pt x="1006089" y="716984"/>
                </a:cubicBezTo>
                <a:cubicBezTo>
                  <a:pt x="999028" y="709923"/>
                  <a:pt x="988439" y="706394"/>
                  <a:pt x="974318" y="706394"/>
                </a:cubicBezTo>
                <a:lnTo>
                  <a:pt x="953137" y="706394"/>
                </a:lnTo>
                <a:cubicBezTo>
                  <a:pt x="953137" y="699334"/>
                  <a:pt x="949607" y="695803"/>
                  <a:pt x="942546" y="695803"/>
                </a:cubicBezTo>
                <a:close/>
                <a:moveTo>
                  <a:pt x="8673545" y="685213"/>
                </a:moveTo>
                <a:lnTo>
                  <a:pt x="8684137" y="695803"/>
                </a:lnTo>
                <a:cubicBezTo>
                  <a:pt x="8684137" y="695803"/>
                  <a:pt x="8680607" y="695803"/>
                  <a:pt x="8673545" y="695803"/>
                </a:cubicBezTo>
                <a:cubicBezTo>
                  <a:pt x="8673545" y="695803"/>
                  <a:pt x="8670016" y="695803"/>
                  <a:pt x="8662957" y="695803"/>
                </a:cubicBezTo>
                <a:cubicBezTo>
                  <a:pt x="8662957" y="688742"/>
                  <a:pt x="8666487" y="685213"/>
                  <a:pt x="8673545" y="685213"/>
                </a:cubicBezTo>
                <a:close/>
                <a:moveTo>
                  <a:pt x="8535871" y="685213"/>
                </a:moveTo>
                <a:lnTo>
                  <a:pt x="8567641" y="695803"/>
                </a:lnTo>
                <a:lnTo>
                  <a:pt x="8546462" y="702864"/>
                </a:lnTo>
                <a:lnTo>
                  <a:pt x="8546462" y="695803"/>
                </a:lnTo>
                <a:cubicBezTo>
                  <a:pt x="8532341" y="695803"/>
                  <a:pt x="8528810" y="692273"/>
                  <a:pt x="8535871" y="685213"/>
                </a:cubicBezTo>
                <a:close/>
                <a:moveTo>
                  <a:pt x="8207569" y="685213"/>
                </a:moveTo>
                <a:cubicBezTo>
                  <a:pt x="8200508" y="692273"/>
                  <a:pt x="8200508" y="695803"/>
                  <a:pt x="8207569" y="695803"/>
                </a:cubicBezTo>
                <a:cubicBezTo>
                  <a:pt x="8214629" y="695803"/>
                  <a:pt x="8218160" y="692273"/>
                  <a:pt x="8218160" y="685213"/>
                </a:cubicBezTo>
                <a:cubicBezTo>
                  <a:pt x="8211098" y="685213"/>
                  <a:pt x="8207569" y="685213"/>
                  <a:pt x="8207569" y="685213"/>
                </a:cubicBezTo>
                <a:close/>
                <a:moveTo>
                  <a:pt x="7974579" y="685213"/>
                </a:moveTo>
                <a:lnTo>
                  <a:pt x="7974579" y="695803"/>
                </a:lnTo>
                <a:cubicBezTo>
                  <a:pt x="7988700" y="695803"/>
                  <a:pt x="7995760" y="695803"/>
                  <a:pt x="7995760" y="695803"/>
                </a:cubicBezTo>
                <a:cubicBezTo>
                  <a:pt x="7995760" y="688742"/>
                  <a:pt x="7993994" y="685213"/>
                  <a:pt x="7990465" y="685213"/>
                </a:cubicBezTo>
                <a:cubicBezTo>
                  <a:pt x="7986935" y="685213"/>
                  <a:pt x="7981640" y="685213"/>
                  <a:pt x="7974579" y="685213"/>
                </a:cubicBezTo>
                <a:close/>
                <a:moveTo>
                  <a:pt x="1630923" y="685213"/>
                </a:moveTo>
                <a:cubicBezTo>
                  <a:pt x="1630923" y="692273"/>
                  <a:pt x="1634453" y="695803"/>
                  <a:pt x="1641514" y="695803"/>
                </a:cubicBezTo>
                <a:lnTo>
                  <a:pt x="1641514" y="685213"/>
                </a:lnTo>
                <a:close/>
                <a:moveTo>
                  <a:pt x="1164945" y="685213"/>
                </a:moveTo>
                <a:lnTo>
                  <a:pt x="1175535" y="695803"/>
                </a:lnTo>
                <a:cubicBezTo>
                  <a:pt x="1182596" y="688742"/>
                  <a:pt x="1182596" y="685213"/>
                  <a:pt x="1175535" y="685213"/>
                </a:cubicBezTo>
                <a:cubicBezTo>
                  <a:pt x="1175535" y="685213"/>
                  <a:pt x="1172005" y="685213"/>
                  <a:pt x="1164945" y="685213"/>
                </a:cubicBezTo>
                <a:close/>
                <a:moveTo>
                  <a:pt x="1037859" y="685213"/>
                </a:moveTo>
                <a:lnTo>
                  <a:pt x="1048450" y="706394"/>
                </a:lnTo>
                <a:cubicBezTo>
                  <a:pt x="1048450" y="706394"/>
                  <a:pt x="1048450" y="702863"/>
                  <a:pt x="1048450" y="695803"/>
                </a:cubicBezTo>
                <a:close/>
                <a:moveTo>
                  <a:pt x="455387" y="685213"/>
                </a:moveTo>
                <a:cubicBezTo>
                  <a:pt x="441266" y="685213"/>
                  <a:pt x="434206" y="688742"/>
                  <a:pt x="434206" y="695803"/>
                </a:cubicBezTo>
                <a:cubicBezTo>
                  <a:pt x="441266" y="709923"/>
                  <a:pt x="465977" y="716984"/>
                  <a:pt x="508339" y="716984"/>
                </a:cubicBezTo>
                <a:cubicBezTo>
                  <a:pt x="515400" y="716984"/>
                  <a:pt x="520695" y="716984"/>
                  <a:pt x="524224" y="716984"/>
                </a:cubicBezTo>
                <a:cubicBezTo>
                  <a:pt x="527755" y="716984"/>
                  <a:pt x="529521" y="720515"/>
                  <a:pt x="529521" y="727574"/>
                </a:cubicBezTo>
                <a:lnTo>
                  <a:pt x="550701" y="727574"/>
                </a:lnTo>
                <a:cubicBezTo>
                  <a:pt x="550701" y="720515"/>
                  <a:pt x="550701" y="716984"/>
                  <a:pt x="550701" y="716984"/>
                </a:cubicBezTo>
                <a:cubicBezTo>
                  <a:pt x="550701" y="709923"/>
                  <a:pt x="545405" y="706394"/>
                  <a:pt x="534816" y="706394"/>
                </a:cubicBezTo>
                <a:cubicBezTo>
                  <a:pt x="524224" y="706394"/>
                  <a:pt x="515400" y="702863"/>
                  <a:pt x="508339" y="695803"/>
                </a:cubicBezTo>
                <a:cubicBezTo>
                  <a:pt x="508339" y="695803"/>
                  <a:pt x="504809" y="695803"/>
                  <a:pt x="497749" y="695803"/>
                </a:cubicBezTo>
                <a:cubicBezTo>
                  <a:pt x="490689" y="695803"/>
                  <a:pt x="483629" y="695803"/>
                  <a:pt x="476569" y="695803"/>
                </a:cubicBezTo>
                <a:cubicBezTo>
                  <a:pt x="469508" y="695803"/>
                  <a:pt x="462448" y="692273"/>
                  <a:pt x="455387" y="685213"/>
                </a:cubicBezTo>
                <a:close/>
                <a:moveTo>
                  <a:pt x="8832403" y="674621"/>
                </a:moveTo>
                <a:cubicBezTo>
                  <a:pt x="8832403" y="681682"/>
                  <a:pt x="8832403" y="685213"/>
                  <a:pt x="8832403" y="685213"/>
                </a:cubicBezTo>
                <a:cubicBezTo>
                  <a:pt x="8825341" y="685213"/>
                  <a:pt x="8821812" y="685213"/>
                  <a:pt x="8821812" y="685213"/>
                </a:cubicBezTo>
                <a:close/>
                <a:moveTo>
                  <a:pt x="1607094" y="658738"/>
                </a:moveTo>
                <a:cubicBezTo>
                  <a:pt x="1605330" y="658738"/>
                  <a:pt x="1602682" y="660502"/>
                  <a:pt x="1599152" y="664031"/>
                </a:cubicBezTo>
                <a:lnTo>
                  <a:pt x="1599152" y="674621"/>
                </a:lnTo>
                <a:cubicBezTo>
                  <a:pt x="1606212" y="674621"/>
                  <a:pt x="1609742" y="672857"/>
                  <a:pt x="1609742" y="669327"/>
                </a:cubicBezTo>
                <a:cubicBezTo>
                  <a:pt x="1609742" y="665796"/>
                  <a:pt x="1609742" y="664031"/>
                  <a:pt x="1609742" y="664031"/>
                </a:cubicBezTo>
                <a:cubicBezTo>
                  <a:pt x="1609742" y="660502"/>
                  <a:pt x="1608859" y="658738"/>
                  <a:pt x="1607094" y="658738"/>
                </a:cubicBezTo>
                <a:close/>
                <a:moveTo>
                  <a:pt x="8673545" y="642851"/>
                </a:moveTo>
                <a:lnTo>
                  <a:pt x="8684137" y="642851"/>
                </a:lnTo>
                <a:lnTo>
                  <a:pt x="8673545" y="653442"/>
                </a:lnTo>
                <a:close/>
                <a:moveTo>
                  <a:pt x="783690" y="632261"/>
                </a:moveTo>
                <a:lnTo>
                  <a:pt x="804871" y="642851"/>
                </a:lnTo>
                <a:cubicBezTo>
                  <a:pt x="818991" y="656971"/>
                  <a:pt x="826051" y="664031"/>
                  <a:pt x="826051" y="664031"/>
                </a:cubicBezTo>
                <a:cubicBezTo>
                  <a:pt x="833112" y="664031"/>
                  <a:pt x="841936" y="665796"/>
                  <a:pt x="852528" y="669327"/>
                </a:cubicBezTo>
                <a:cubicBezTo>
                  <a:pt x="863118" y="672857"/>
                  <a:pt x="868414" y="678152"/>
                  <a:pt x="868414" y="685213"/>
                </a:cubicBezTo>
                <a:cubicBezTo>
                  <a:pt x="868414" y="692273"/>
                  <a:pt x="857823" y="692273"/>
                  <a:pt x="836642" y="685213"/>
                </a:cubicBezTo>
                <a:cubicBezTo>
                  <a:pt x="815462" y="678152"/>
                  <a:pt x="801341" y="669327"/>
                  <a:pt x="794281" y="658736"/>
                </a:cubicBezTo>
                <a:cubicBezTo>
                  <a:pt x="787220" y="648146"/>
                  <a:pt x="783690" y="642851"/>
                  <a:pt x="783690" y="642851"/>
                </a:cubicBezTo>
                <a:lnTo>
                  <a:pt x="783690" y="653442"/>
                </a:lnTo>
                <a:cubicBezTo>
                  <a:pt x="797810" y="653442"/>
                  <a:pt x="794281" y="656971"/>
                  <a:pt x="773099" y="664031"/>
                </a:cubicBezTo>
                <a:lnTo>
                  <a:pt x="783690" y="674621"/>
                </a:lnTo>
                <a:cubicBezTo>
                  <a:pt x="826051" y="702863"/>
                  <a:pt x="854293" y="709923"/>
                  <a:pt x="868414" y="695803"/>
                </a:cubicBezTo>
                <a:cubicBezTo>
                  <a:pt x="868414" y="695803"/>
                  <a:pt x="870178" y="697567"/>
                  <a:pt x="873709" y="701098"/>
                </a:cubicBezTo>
                <a:cubicBezTo>
                  <a:pt x="877238" y="704629"/>
                  <a:pt x="882534" y="706394"/>
                  <a:pt x="889594" y="706394"/>
                </a:cubicBezTo>
                <a:lnTo>
                  <a:pt x="900185" y="706394"/>
                </a:lnTo>
                <a:lnTo>
                  <a:pt x="900185" y="695803"/>
                </a:lnTo>
                <a:lnTo>
                  <a:pt x="889594" y="706394"/>
                </a:lnTo>
                <a:lnTo>
                  <a:pt x="879003" y="685213"/>
                </a:lnTo>
                <a:lnTo>
                  <a:pt x="900185" y="685213"/>
                </a:lnTo>
                <a:cubicBezTo>
                  <a:pt x="907245" y="685213"/>
                  <a:pt x="909009" y="681682"/>
                  <a:pt x="905480" y="674621"/>
                </a:cubicBezTo>
                <a:cubicBezTo>
                  <a:pt x="901951" y="667562"/>
                  <a:pt x="900185" y="664031"/>
                  <a:pt x="900185" y="664031"/>
                </a:cubicBezTo>
                <a:cubicBezTo>
                  <a:pt x="900185" y="664031"/>
                  <a:pt x="903715" y="664031"/>
                  <a:pt x="910775" y="664031"/>
                </a:cubicBezTo>
                <a:cubicBezTo>
                  <a:pt x="917836" y="664031"/>
                  <a:pt x="921366" y="667562"/>
                  <a:pt x="921366" y="674621"/>
                </a:cubicBezTo>
                <a:lnTo>
                  <a:pt x="931956" y="685213"/>
                </a:lnTo>
                <a:cubicBezTo>
                  <a:pt x="939016" y="685213"/>
                  <a:pt x="942546" y="685213"/>
                  <a:pt x="942546" y="685213"/>
                </a:cubicBezTo>
                <a:cubicBezTo>
                  <a:pt x="949607" y="685213"/>
                  <a:pt x="961961" y="686978"/>
                  <a:pt x="979613" y="690507"/>
                </a:cubicBezTo>
                <a:cubicBezTo>
                  <a:pt x="997263" y="694038"/>
                  <a:pt x="1009619" y="695803"/>
                  <a:pt x="1016678" y="695803"/>
                </a:cubicBezTo>
                <a:lnTo>
                  <a:pt x="1006089" y="674621"/>
                </a:lnTo>
                <a:cubicBezTo>
                  <a:pt x="984908" y="674621"/>
                  <a:pt x="967257" y="671092"/>
                  <a:pt x="953137" y="664031"/>
                </a:cubicBezTo>
                <a:cubicBezTo>
                  <a:pt x="946076" y="664031"/>
                  <a:pt x="937251" y="662267"/>
                  <a:pt x="926661" y="658736"/>
                </a:cubicBezTo>
                <a:cubicBezTo>
                  <a:pt x="916070" y="655207"/>
                  <a:pt x="907245" y="653442"/>
                  <a:pt x="900185" y="653442"/>
                </a:cubicBezTo>
                <a:cubicBezTo>
                  <a:pt x="886065" y="653442"/>
                  <a:pt x="877238" y="651677"/>
                  <a:pt x="873709" y="648146"/>
                </a:cubicBezTo>
                <a:cubicBezTo>
                  <a:pt x="870178" y="644615"/>
                  <a:pt x="861353" y="642851"/>
                  <a:pt x="847233" y="642851"/>
                </a:cubicBezTo>
                <a:lnTo>
                  <a:pt x="826051" y="632261"/>
                </a:lnTo>
                <a:lnTo>
                  <a:pt x="804871" y="632261"/>
                </a:lnTo>
                <a:close/>
                <a:moveTo>
                  <a:pt x="296531" y="613727"/>
                </a:moveTo>
                <a:cubicBezTo>
                  <a:pt x="298296" y="613727"/>
                  <a:pt x="300060" y="614611"/>
                  <a:pt x="301826" y="616375"/>
                </a:cubicBezTo>
                <a:cubicBezTo>
                  <a:pt x="305356" y="619905"/>
                  <a:pt x="307121" y="621670"/>
                  <a:pt x="307121" y="621670"/>
                </a:cubicBezTo>
                <a:lnTo>
                  <a:pt x="296531" y="621670"/>
                </a:lnTo>
                <a:cubicBezTo>
                  <a:pt x="289471" y="621670"/>
                  <a:pt x="287706" y="619905"/>
                  <a:pt x="291235" y="616375"/>
                </a:cubicBezTo>
                <a:cubicBezTo>
                  <a:pt x="293001" y="614611"/>
                  <a:pt x="294766" y="613727"/>
                  <a:pt x="296531" y="613727"/>
                </a:cubicBezTo>
                <a:close/>
                <a:moveTo>
                  <a:pt x="730738" y="611080"/>
                </a:moveTo>
                <a:cubicBezTo>
                  <a:pt x="730738" y="611080"/>
                  <a:pt x="734268" y="614611"/>
                  <a:pt x="741329" y="621670"/>
                </a:cubicBezTo>
                <a:cubicBezTo>
                  <a:pt x="741329" y="621670"/>
                  <a:pt x="744858" y="621670"/>
                  <a:pt x="751919" y="621670"/>
                </a:cubicBezTo>
                <a:lnTo>
                  <a:pt x="741329" y="611080"/>
                </a:lnTo>
                <a:cubicBezTo>
                  <a:pt x="734268" y="611080"/>
                  <a:pt x="730738" y="611080"/>
                  <a:pt x="730738" y="611080"/>
                </a:cubicBezTo>
                <a:close/>
                <a:moveTo>
                  <a:pt x="8006350" y="589899"/>
                </a:moveTo>
                <a:lnTo>
                  <a:pt x="8016942" y="600490"/>
                </a:lnTo>
                <a:cubicBezTo>
                  <a:pt x="8038123" y="607549"/>
                  <a:pt x="8048712" y="607549"/>
                  <a:pt x="8048712" y="600490"/>
                </a:cubicBezTo>
                <a:cubicBezTo>
                  <a:pt x="8048712" y="593430"/>
                  <a:pt x="8043417" y="589899"/>
                  <a:pt x="8032827" y="589899"/>
                </a:cubicBezTo>
                <a:cubicBezTo>
                  <a:pt x="8022237" y="589899"/>
                  <a:pt x="8016942" y="589899"/>
                  <a:pt x="8016942" y="589899"/>
                </a:cubicBezTo>
                <a:close/>
                <a:moveTo>
                  <a:pt x="667195" y="589899"/>
                </a:moveTo>
                <a:lnTo>
                  <a:pt x="656605" y="600490"/>
                </a:lnTo>
                <a:cubicBezTo>
                  <a:pt x="663665" y="600490"/>
                  <a:pt x="670726" y="596959"/>
                  <a:pt x="677786" y="589899"/>
                </a:cubicBezTo>
                <a:close/>
                <a:moveTo>
                  <a:pt x="487158" y="589899"/>
                </a:moveTo>
                <a:cubicBezTo>
                  <a:pt x="487158" y="596959"/>
                  <a:pt x="490689" y="600490"/>
                  <a:pt x="497749" y="600490"/>
                </a:cubicBezTo>
                <a:lnTo>
                  <a:pt x="497749" y="589899"/>
                </a:lnTo>
                <a:cubicBezTo>
                  <a:pt x="497749" y="589899"/>
                  <a:pt x="494218" y="589899"/>
                  <a:pt x="487158" y="589899"/>
                </a:cubicBezTo>
                <a:close/>
                <a:moveTo>
                  <a:pt x="8377016" y="579309"/>
                </a:moveTo>
                <a:lnTo>
                  <a:pt x="8398196" y="589899"/>
                </a:lnTo>
                <a:lnTo>
                  <a:pt x="8387606" y="589899"/>
                </a:lnTo>
                <a:close/>
                <a:moveTo>
                  <a:pt x="465977" y="579309"/>
                </a:moveTo>
                <a:lnTo>
                  <a:pt x="465977" y="589899"/>
                </a:lnTo>
                <a:cubicBezTo>
                  <a:pt x="473037" y="589899"/>
                  <a:pt x="476569" y="589899"/>
                  <a:pt x="476569" y="589899"/>
                </a:cubicBezTo>
                <a:cubicBezTo>
                  <a:pt x="476569" y="582838"/>
                  <a:pt x="473037" y="579309"/>
                  <a:pt x="465977" y="579309"/>
                </a:cubicBezTo>
                <a:close/>
                <a:moveTo>
                  <a:pt x="8324064" y="558128"/>
                </a:moveTo>
                <a:cubicBezTo>
                  <a:pt x="8324064" y="558128"/>
                  <a:pt x="8327593" y="559892"/>
                  <a:pt x="8334654" y="563423"/>
                </a:cubicBezTo>
                <a:cubicBezTo>
                  <a:pt x="8341714" y="566953"/>
                  <a:pt x="8345244" y="568718"/>
                  <a:pt x="8345244" y="568718"/>
                </a:cubicBezTo>
                <a:lnTo>
                  <a:pt x="8334654" y="568718"/>
                </a:lnTo>
                <a:close/>
                <a:moveTo>
                  <a:pt x="931956" y="558128"/>
                </a:moveTo>
                <a:cubicBezTo>
                  <a:pt x="931956" y="565188"/>
                  <a:pt x="931956" y="568718"/>
                  <a:pt x="931956" y="568718"/>
                </a:cubicBezTo>
                <a:cubicBezTo>
                  <a:pt x="939016" y="568718"/>
                  <a:pt x="942546" y="568718"/>
                  <a:pt x="942546" y="568718"/>
                </a:cubicBezTo>
                <a:cubicBezTo>
                  <a:pt x="942546" y="568718"/>
                  <a:pt x="942546" y="572248"/>
                  <a:pt x="942546" y="579309"/>
                </a:cubicBezTo>
                <a:cubicBezTo>
                  <a:pt x="935486" y="579309"/>
                  <a:pt x="924895" y="579309"/>
                  <a:pt x="910775" y="579309"/>
                </a:cubicBezTo>
                <a:lnTo>
                  <a:pt x="889594" y="579309"/>
                </a:lnTo>
                <a:lnTo>
                  <a:pt x="910775" y="589899"/>
                </a:lnTo>
                <a:cubicBezTo>
                  <a:pt x="917836" y="589899"/>
                  <a:pt x="924895" y="589899"/>
                  <a:pt x="931956" y="589899"/>
                </a:cubicBezTo>
                <a:lnTo>
                  <a:pt x="942546" y="600490"/>
                </a:lnTo>
                <a:cubicBezTo>
                  <a:pt x="949607" y="593430"/>
                  <a:pt x="953137" y="589899"/>
                  <a:pt x="953137" y="589899"/>
                </a:cubicBezTo>
                <a:cubicBezTo>
                  <a:pt x="953137" y="589899"/>
                  <a:pt x="953137" y="593430"/>
                  <a:pt x="953137" y="600490"/>
                </a:cubicBezTo>
                <a:lnTo>
                  <a:pt x="974318" y="600490"/>
                </a:lnTo>
                <a:cubicBezTo>
                  <a:pt x="988439" y="600490"/>
                  <a:pt x="995498" y="604019"/>
                  <a:pt x="995498" y="611080"/>
                </a:cubicBezTo>
                <a:cubicBezTo>
                  <a:pt x="995498" y="611080"/>
                  <a:pt x="997263" y="611080"/>
                  <a:pt x="1000795" y="611080"/>
                </a:cubicBezTo>
                <a:cubicBezTo>
                  <a:pt x="1004323" y="611080"/>
                  <a:pt x="1009619" y="611080"/>
                  <a:pt x="1016678" y="611080"/>
                </a:cubicBezTo>
                <a:lnTo>
                  <a:pt x="1016678" y="621670"/>
                </a:lnTo>
                <a:lnTo>
                  <a:pt x="1006089" y="632261"/>
                </a:lnTo>
                <a:cubicBezTo>
                  <a:pt x="1013149" y="639321"/>
                  <a:pt x="1023740" y="642851"/>
                  <a:pt x="1037859" y="642851"/>
                </a:cubicBezTo>
                <a:cubicBezTo>
                  <a:pt x="1044920" y="642851"/>
                  <a:pt x="1050215" y="644615"/>
                  <a:pt x="1053747" y="648146"/>
                </a:cubicBezTo>
                <a:cubicBezTo>
                  <a:pt x="1057275" y="651677"/>
                  <a:pt x="1059041" y="653442"/>
                  <a:pt x="1059041" y="653442"/>
                </a:cubicBezTo>
                <a:cubicBezTo>
                  <a:pt x="1066101" y="653442"/>
                  <a:pt x="1069631" y="653442"/>
                  <a:pt x="1069631" y="653442"/>
                </a:cubicBezTo>
                <a:lnTo>
                  <a:pt x="1069631" y="642851"/>
                </a:lnTo>
                <a:lnTo>
                  <a:pt x="1059041" y="632261"/>
                </a:lnTo>
                <a:lnTo>
                  <a:pt x="1111993" y="653442"/>
                </a:lnTo>
                <a:cubicBezTo>
                  <a:pt x="1111993" y="660501"/>
                  <a:pt x="1111993" y="664031"/>
                  <a:pt x="1111993" y="664031"/>
                </a:cubicBezTo>
                <a:cubicBezTo>
                  <a:pt x="1111993" y="664031"/>
                  <a:pt x="1115523" y="664031"/>
                  <a:pt x="1122583" y="664031"/>
                </a:cubicBezTo>
                <a:cubicBezTo>
                  <a:pt x="1122583" y="656971"/>
                  <a:pt x="1129644" y="655207"/>
                  <a:pt x="1143765" y="658736"/>
                </a:cubicBezTo>
                <a:cubicBezTo>
                  <a:pt x="1157884" y="662267"/>
                  <a:pt x="1168475" y="664031"/>
                  <a:pt x="1175535" y="664031"/>
                </a:cubicBezTo>
                <a:cubicBezTo>
                  <a:pt x="1175535" y="664031"/>
                  <a:pt x="1175535" y="667562"/>
                  <a:pt x="1175535" y="674621"/>
                </a:cubicBezTo>
                <a:cubicBezTo>
                  <a:pt x="1182596" y="674621"/>
                  <a:pt x="1186126" y="674621"/>
                  <a:pt x="1186126" y="674621"/>
                </a:cubicBezTo>
                <a:lnTo>
                  <a:pt x="1217897" y="685213"/>
                </a:lnTo>
                <a:lnTo>
                  <a:pt x="1260258" y="695803"/>
                </a:lnTo>
                <a:cubicBezTo>
                  <a:pt x="1274379" y="702863"/>
                  <a:pt x="1302621" y="709923"/>
                  <a:pt x="1344982" y="716984"/>
                </a:cubicBezTo>
                <a:cubicBezTo>
                  <a:pt x="1352042" y="716984"/>
                  <a:pt x="1355573" y="720515"/>
                  <a:pt x="1355573" y="727574"/>
                </a:cubicBezTo>
                <a:cubicBezTo>
                  <a:pt x="1355573" y="727574"/>
                  <a:pt x="1362633" y="729338"/>
                  <a:pt x="1376752" y="732869"/>
                </a:cubicBezTo>
                <a:cubicBezTo>
                  <a:pt x="1390874" y="736400"/>
                  <a:pt x="1408525" y="741694"/>
                  <a:pt x="1429704" y="748755"/>
                </a:cubicBezTo>
                <a:cubicBezTo>
                  <a:pt x="1472067" y="762875"/>
                  <a:pt x="1498544" y="771701"/>
                  <a:pt x="1509133" y="775231"/>
                </a:cubicBezTo>
                <a:cubicBezTo>
                  <a:pt x="1519723" y="778761"/>
                  <a:pt x="1537375" y="784057"/>
                  <a:pt x="1562085" y="791117"/>
                </a:cubicBezTo>
                <a:cubicBezTo>
                  <a:pt x="1586796" y="798177"/>
                  <a:pt x="1602682" y="801707"/>
                  <a:pt x="1609742" y="801707"/>
                </a:cubicBezTo>
                <a:cubicBezTo>
                  <a:pt x="1637984" y="815827"/>
                  <a:pt x="1662694" y="822888"/>
                  <a:pt x="1683875" y="822888"/>
                </a:cubicBezTo>
                <a:lnTo>
                  <a:pt x="1673285" y="812298"/>
                </a:lnTo>
                <a:lnTo>
                  <a:pt x="1715646" y="833478"/>
                </a:lnTo>
                <a:lnTo>
                  <a:pt x="1726237" y="844069"/>
                </a:lnTo>
                <a:lnTo>
                  <a:pt x="1745300" y="834538"/>
                </a:lnTo>
                <a:lnTo>
                  <a:pt x="1747418" y="834803"/>
                </a:lnTo>
                <a:cubicBezTo>
                  <a:pt x="1750947" y="835685"/>
                  <a:pt x="1754477" y="837009"/>
                  <a:pt x="1758008" y="838773"/>
                </a:cubicBezTo>
                <a:cubicBezTo>
                  <a:pt x="1765068" y="842304"/>
                  <a:pt x="1772128" y="845834"/>
                  <a:pt x="1779189" y="849365"/>
                </a:cubicBezTo>
                <a:cubicBezTo>
                  <a:pt x="1786249" y="852894"/>
                  <a:pt x="1793309" y="854659"/>
                  <a:pt x="1800370" y="854659"/>
                </a:cubicBezTo>
                <a:cubicBezTo>
                  <a:pt x="1814491" y="854659"/>
                  <a:pt x="1830377" y="856423"/>
                  <a:pt x="1848026" y="859954"/>
                </a:cubicBezTo>
                <a:cubicBezTo>
                  <a:pt x="1865678" y="863485"/>
                  <a:pt x="1876268" y="867015"/>
                  <a:pt x="1879797" y="870544"/>
                </a:cubicBezTo>
                <a:cubicBezTo>
                  <a:pt x="1883329" y="874075"/>
                  <a:pt x="1892153" y="875840"/>
                  <a:pt x="1906274" y="875840"/>
                </a:cubicBezTo>
                <a:cubicBezTo>
                  <a:pt x="1913334" y="875840"/>
                  <a:pt x="1918628" y="877605"/>
                  <a:pt x="1922160" y="881135"/>
                </a:cubicBezTo>
                <a:cubicBezTo>
                  <a:pt x="1925689" y="884665"/>
                  <a:pt x="1927455" y="886431"/>
                  <a:pt x="1927455" y="886431"/>
                </a:cubicBezTo>
                <a:lnTo>
                  <a:pt x="1938045" y="886431"/>
                </a:lnTo>
                <a:cubicBezTo>
                  <a:pt x="1938045" y="893490"/>
                  <a:pt x="1948635" y="897021"/>
                  <a:pt x="1969816" y="897021"/>
                </a:cubicBezTo>
                <a:lnTo>
                  <a:pt x="2001587" y="897021"/>
                </a:lnTo>
                <a:lnTo>
                  <a:pt x="1980407" y="886431"/>
                </a:lnTo>
                <a:cubicBezTo>
                  <a:pt x="1966286" y="879371"/>
                  <a:pt x="1952166" y="874075"/>
                  <a:pt x="1938045" y="870544"/>
                </a:cubicBezTo>
                <a:cubicBezTo>
                  <a:pt x="1923924" y="867015"/>
                  <a:pt x="1913334" y="865250"/>
                  <a:pt x="1906274" y="865250"/>
                </a:cubicBezTo>
                <a:cubicBezTo>
                  <a:pt x="1906274" y="858190"/>
                  <a:pt x="1902744" y="854659"/>
                  <a:pt x="1895684" y="854659"/>
                </a:cubicBezTo>
                <a:lnTo>
                  <a:pt x="1832141" y="833478"/>
                </a:lnTo>
                <a:cubicBezTo>
                  <a:pt x="1825080" y="833478"/>
                  <a:pt x="1816256" y="829948"/>
                  <a:pt x="1805665" y="822888"/>
                </a:cubicBezTo>
                <a:cubicBezTo>
                  <a:pt x="1795074" y="815827"/>
                  <a:pt x="1786249" y="812298"/>
                  <a:pt x="1779189" y="812298"/>
                </a:cubicBezTo>
                <a:cubicBezTo>
                  <a:pt x="1772128" y="812298"/>
                  <a:pt x="1763304" y="810533"/>
                  <a:pt x="1752713" y="807002"/>
                </a:cubicBezTo>
                <a:cubicBezTo>
                  <a:pt x="1742122" y="803471"/>
                  <a:pt x="1733297" y="801707"/>
                  <a:pt x="1726237" y="801707"/>
                </a:cubicBezTo>
                <a:cubicBezTo>
                  <a:pt x="1705056" y="794648"/>
                  <a:pt x="1680345" y="785821"/>
                  <a:pt x="1652104" y="775231"/>
                </a:cubicBezTo>
                <a:cubicBezTo>
                  <a:pt x="1623863" y="764640"/>
                  <a:pt x="1606212" y="759346"/>
                  <a:pt x="1599152" y="759346"/>
                </a:cubicBezTo>
                <a:cubicBezTo>
                  <a:pt x="1599152" y="759346"/>
                  <a:pt x="1595621" y="759346"/>
                  <a:pt x="1588562" y="759346"/>
                </a:cubicBezTo>
                <a:lnTo>
                  <a:pt x="1514429" y="727574"/>
                </a:lnTo>
                <a:cubicBezTo>
                  <a:pt x="1514429" y="727574"/>
                  <a:pt x="1512663" y="727574"/>
                  <a:pt x="1509133" y="727574"/>
                </a:cubicBezTo>
                <a:cubicBezTo>
                  <a:pt x="1505604" y="727574"/>
                  <a:pt x="1500308" y="724044"/>
                  <a:pt x="1493248" y="716984"/>
                </a:cubicBezTo>
                <a:lnTo>
                  <a:pt x="1472067" y="716984"/>
                </a:lnTo>
                <a:cubicBezTo>
                  <a:pt x="1457946" y="716984"/>
                  <a:pt x="1450886" y="713453"/>
                  <a:pt x="1450886" y="706394"/>
                </a:cubicBezTo>
                <a:lnTo>
                  <a:pt x="1355573" y="674621"/>
                </a:lnTo>
                <a:cubicBezTo>
                  <a:pt x="1348512" y="674621"/>
                  <a:pt x="1343217" y="674621"/>
                  <a:pt x="1339688" y="674621"/>
                </a:cubicBezTo>
                <a:cubicBezTo>
                  <a:pt x="1336156" y="674621"/>
                  <a:pt x="1334392" y="671092"/>
                  <a:pt x="1334392" y="664031"/>
                </a:cubicBezTo>
                <a:cubicBezTo>
                  <a:pt x="1327331" y="664031"/>
                  <a:pt x="1322036" y="665796"/>
                  <a:pt x="1318506" y="669327"/>
                </a:cubicBezTo>
                <a:cubicBezTo>
                  <a:pt x="1314975" y="672857"/>
                  <a:pt x="1309681" y="672857"/>
                  <a:pt x="1302621" y="669327"/>
                </a:cubicBezTo>
                <a:cubicBezTo>
                  <a:pt x="1295560" y="665796"/>
                  <a:pt x="1292030" y="660501"/>
                  <a:pt x="1292030" y="653442"/>
                </a:cubicBezTo>
                <a:cubicBezTo>
                  <a:pt x="1292030" y="653442"/>
                  <a:pt x="1288500" y="653442"/>
                  <a:pt x="1281440" y="653442"/>
                </a:cubicBezTo>
                <a:lnTo>
                  <a:pt x="1270849" y="653442"/>
                </a:lnTo>
                <a:lnTo>
                  <a:pt x="1260258" y="642851"/>
                </a:lnTo>
                <a:lnTo>
                  <a:pt x="1249669" y="642851"/>
                </a:lnTo>
                <a:lnTo>
                  <a:pt x="1239078" y="653442"/>
                </a:lnTo>
                <a:lnTo>
                  <a:pt x="1228487" y="653442"/>
                </a:lnTo>
                <a:cubicBezTo>
                  <a:pt x="1193186" y="646382"/>
                  <a:pt x="1168475" y="635790"/>
                  <a:pt x="1154354" y="621670"/>
                </a:cubicBezTo>
                <a:lnTo>
                  <a:pt x="1196717" y="632261"/>
                </a:lnTo>
                <a:cubicBezTo>
                  <a:pt x="1203777" y="632261"/>
                  <a:pt x="1207306" y="632261"/>
                  <a:pt x="1207306" y="632261"/>
                </a:cubicBezTo>
                <a:lnTo>
                  <a:pt x="1186126" y="611080"/>
                </a:lnTo>
                <a:lnTo>
                  <a:pt x="1175535" y="611080"/>
                </a:lnTo>
                <a:cubicBezTo>
                  <a:pt x="1175535" y="611080"/>
                  <a:pt x="1172005" y="609315"/>
                  <a:pt x="1164945" y="605784"/>
                </a:cubicBezTo>
                <a:cubicBezTo>
                  <a:pt x="1157884" y="602255"/>
                  <a:pt x="1154354" y="600490"/>
                  <a:pt x="1154354" y="600490"/>
                </a:cubicBezTo>
                <a:cubicBezTo>
                  <a:pt x="1133174" y="600490"/>
                  <a:pt x="1119053" y="596959"/>
                  <a:pt x="1111993" y="589899"/>
                </a:cubicBezTo>
                <a:cubicBezTo>
                  <a:pt x="1104932" y="582838"/>
                  <a:pt x="1097872" y="579309"/>
                  <a:pt x="1090813" y="579309"/>
                </a:cubicBezTo>
                <a:lnTo>
                  <a:pt x="1101402" y="600490"/>
                </a:lnTo>
                <a:cubicBezTo>
                  <a:pt x="1122583" y="607549"/>
                  <a:pt x="1133174" y="614611"/>
                  <a:pt x="1133174" y="621670"/>
                </a:cubicBezTo>
                <a:cubicBezTo>
                  <a:pt x="1133174" y="628730"/>
                  <a:pt x="1129644" y="628730"/>
                  <a:pt x="1122583" y="621670"/>
                </a:cubicBezTo>
                <a:lnTo>
                  <a:pt x="1101402" y="621670"/>
                </a:lnTo>
                <a:cubicBezTo>
                  <a:pt x="1094343" y="621670"/>
                  <a:pt x="1089046" y="618140"/>
                  <a:pt x="1085517" y="611080"/>
                </a:cubicBezTo>
                <a:cubicBezTo>
                  <a:pt x="1081986" y="604019"/>
                  <a:pt x="1074928" y="600490"/>
                  <a:pt x="1064336" y="600490"/>
                </a:cubicBezTo>
                <a:cubicBezTo>
                  <a:pt x="1053747" y="600490"/>
                  <a:pt x="1051980" y="596959"/>
                  <a:pt x="1059041" y="589899"/>
                </a:cubicBezTo>
                <a:lnTo>
                  <a:pt x="1037859" y="568718"/>
                </a:lnTo>
                <a:lnTo>
                  <a:pt x="1027270" y="579309"/>
                </a:lnTo>
                <a:lnTo>
                  <a:pt x="1016678" y="589899"/>
                </a:lnTo>
                <a:cubicBezTo>
                  <a:pt x="1009619" y="582838"/>
                  <a:pt x="997263" y="575778"/>
                  <a:pt x="979613" y="568718"/>
                </a:cubicBezTo>
                <a:cubicBezTo>
                  <a:pt x="961961" y="561659"/>
                  <a:pt x="949607" y="558128"/>
                  <a:pt x="942546" y="558128"/>
                </a:cubicBezTo>
                <a:close/>
                <a:moveTo>
                  <a:pt x="7929570" y="554817"/>
                </a:moveTo>
                <a:cubicBezTo>
                  <a:pt x="7924274" y="555260"/>
                  <a:pt x="7918098" y="556363"/>
                  <a:pt x="7911038" y="558128"/>
                </a:cubicBezTo>
                <a:lnTo>
                  <a:pt x="7932219" y="568718"/>
                </a:lnTo>
                <a:lnTo>
                  <a:pt x="7953398" y="568718"/>
                </a:lnTo>
                <a:cubicBezTo>
                  <a:pt x="7953398" y="558128"/>
                  <a:pt x="7945456" y="553494"/>
                  <a:pt x="7929570" y="554817"/>
                </a:cubicBezTo>
                <a:close/>
                <a:moveTo>
                  <a:pt x="7847494" y="547538"/>
                </a:moveTo>
                <a:cubicBezTo>
                  <a:pt x="7847494" y="547538"/>
                  <a:pt x="7851024" y="551067"/>
                  <a:pt x="7858085" y="558128"/>
                </a:cubicBezTo>
                <a:cubicBezTo>
                  <a:pt x="7865146" y="558128"/>
                  <a:pt x="7872205" y="554597"/>
                  <a:pt x="7879267" y="547538"/>
                </a:cubicBezTo>
                <a:lnTo>
                  <a:pt x="7858085" y="547538"/>
                </a:lnTo>
                <a:cubicBezTo>
                  <a:pt x="7851024" y="547538"/>
                  <a:pt x="7847494" y="547538"/>
                  <a:pt x="7847494" y="547538"/>
                </a:cubicBezTo>
                <a:close/>
                <a:moveTo>
                  <a:pt x="1016678" y="547538"/>
                </a:moveTo>
                <a:lnTo>
                  <a:pt x="1027270" y="558128"/>
                </a:lnTo>
                <a:lnTo>
                  <a:pt x="1037859" y="547538"/>
                </a:lnTo>
                <a:cubicBezTo>
                  <a:pt x="1037859" y="547538"/>
                  <a:pt x="1030799" y="547538"/>
                  <a:pt x="1016678" y="547538"/>
                </a:cubicBezTo>
                <a:close/>
                <a:moveTo>
                  <a:pt x="7834257" y="542242"/>
                </a:moveTo>
                <a:cubicBezTo>
                  <a:pt x="7832493" y="542242"/>
                  <a:pt x="7829844" y="544007"/>
                  <a:pt x="7826313" y="547538"/>
                </a:cubicBezTo>
                <a:lnTo>
                  <a:pt x="7836904" y="547538"/>
                </a:lnTo>
                <a:cubicBezTo>
                  <a:pt x="7836904" y="544007"/>
                  <a:pt x="7836022" y="542242"/>
                  <a:pt x="7834257" y="542242"/>
                </a:cubicBezTo>
                <a:close/>
                <a:moveTo>
                  <a:pt x="828700" y="540919"/>
                </a:moveTo>
                <a:cubicBezTo>
                  <a:pt x="826934" y="540036"/>
                  <a:pt x="826051" y="540477"/>
                  <a:pt x="826051" y="542242"/>
                </a:cubicBezTo>
                <a:cubicBezTo>
                  <a:pt x="826051" y="545772"/>
                  <a:pt x="829582" y="551067"/>
                  <a:pt x="836642" y="558128"/>
                </a:cubicBezTo>
                <a:cubicBezTo>
                  <a:pt x="843703" y="565188"/>
                  <a:pt x="854293" y="565188"/>
                  <a:pt x="868414" y="558128"/>
                </a:cubicBezTo>
                <a:cubicBezTo>
                  <a:pt x="875474" y="558128"/>
                  <a:pt x="875474" y="554597"/>
                  <a:pt x="868414" y="547538"/>
                </a:cubicBezTo>
                <a:cubicBezTo>
                  <a:pt x="861353" y="547538"/>
                  <a:pt x="850763" y="547538"/>
                  <a:pt x="836642" y="547538"/>
                </a:cubicBezTo>
                <a:cubicBezTo>
                  <a:pt x="833112" y="544007"/>
                  <a:pt x="830464" y="541801"/>
                  <a:pt x="828700" y="540919"/>
                </a:cubicBezTo>
                <a:close/>
                <a:moveTo>
                  <a:pt x="8271112" y="536947"/>
                </a:moveTo>
                <a:cubicBezTo>
                  <a:pt x="8271112" y="536947"/>
                  <a:pt x="8274641" y="540477"/>
                  <a:pt x="8281702" y="547538"/>
                </a:cubicBezTo>
                <a:lnTo>
                  <a:pt x="8271112" y="547538"/>
                </a:lnTo>
                <a:close/>
                <a:moveTo>
                  <a:pt x="900185" y="536947"/>
                </a:moveTo>
                <a:lnTo>
                  <a:pt x="910775" y="558128"/>
                </a:lnTo>
                <a:cubicBezTo>
                  <a:pt x="910775" y="558128"/>
                  <a:pt x="914305" y="558128"/>
                  <a:pt x="921366" y="558128"/>
                </a:cubicBezTo>
                <a:cubicBezTo>
                  <a:pt x="914305" y="558128"/>
                  <a:pt x="910775" y="554597"/>
                  <a:pt x="910775" y="547538"/>
                </a:cubicBezTo>
                <a:cubicBezTo>
                  <a:pt x="910775" y="540477"/>
                  <a:pt x="907245" y="536947"/>
                  <a:pt x="900185" y="536947"/>
                </a:cubicBezTo>
                <a:close/>
                <a:moveTo>
                  <a:pt x="7794542" y="526357"/>
                </a:moveTo>
                <a:lnTo>
                  <a:pt x="7794542" y="536947"/>
                </a:lnTo>
                <a:lnTo>
                  <a:pt x="7805134" y="526357"/>
                </a:lnTo>
                <a:cubicBezTo>
                  <a:pt x="7798072" y="526357"/>
                  <a:pt x="7794542" y="526357"/>
                  <a:pt x="7794542" y="526357"/>
                </a:cubicBezTo>
                <a:close/>
                <a:moveTo>
                  <a:pt x="957108" y="519737"/>
                </a:moveTo>
                <a:cubicBezTo>
                  <a:pt x="954462" y="520620"/>
                  <a:pt x="953137" y="522827"/>
                  <a:pt x="953137" y="526357"/>
                </a:cubicBezTo>
                <a:lnTo>
                  <a:pt x="939016" y="526357"/>
                </a:lnTo>
                <a:lnTo>
                  <a:pt x="974318" y="547538"/>
                </a:lnTo>
                <a:cubicBezTo>
                  <a:pt x="974318" y="547538"/>
                  <a:pt x="976082" y="544007"/>
                  <a:pt x="979613" y="536947"/>
                </a:cubicBezTo>
                <a:cubicBezTo>
                  <a:pt x="983142" y="529886"/>
                  <a:pt x="979613" y="524592"/>
                  <a:pt x="969022" y="521061"/>
                </a:cubicBezTo>
                <a:cubicBezTo>
                  <a:pt x="963727" y="519296"/>
                  <a:pt x="959756" y="518855"/>
                  <a:pt x="957108" y="519737"/>
                </a:cubicBezTo>
                <a:close/>
                <a:moveTo>
                  <a:pt x="7900446" y="515766"/>
                </a:moveTo>
                <a:lnTo>
                  <a:pt x="7911038" y="526357"/>
                </a:lnTo>
                <a:cubicBezTo>
                  <a:pt x="7911038" y="526357"/>
                  <a:pt x="7911038" y="522826"/>
                  <a:pt x="7911038" y="515766"/>
                </a:cubicBezTo>
                <a:cubicBezTo>
                  <a:pt x="7903976" y="515766"/>
                  <a:pt x="7900446" y="515766"/>
                  <a:pt x="7900446" y="515766"/>
                </a:cubicBezTo>
                <a:close/>
                <a:moveTo>
                  <a:pt x="921366" y="515766"/>
                </a:moveTo>
                <a:lnTo>
                  <a:pt x="930190" y="521061"/>
                </a:lnTo>
                <a:lnTo>
                  <a:pt x="929308" y="518414"/>
                </a:lnTo>
                <a:cubicBezTo>
                  <a:pt x="927544" y="516649"/>
                  <a:pt x="924896" y="515766"/>
                  <a:pt x="921366" y="515766"/>
                </a:cubicBezTo>
                <a:close/>
                <a:moveTo>
                  <a:pt x="7921627" y="494584"/>
                </a:moveTo>
                <a:lnTo>
                  <a:pt x="7942808" y="515766"/>
                </a:lnTo>
                <a:lnTo>
                  <a:pt x="7942808" y="505176"/>
                </a:lnTo>
                <a:cubicBezTo>
                  <a:pt x="7935748" y="505176"/>
                  <a:pt x="7932219" y="503411"/>
                  <a:pt x="7932219" y="499880"/>
                </a:cubicBezTo>
                <a:cubicBezTo>
                  <a:pt x="7932219" y="496351"/>
                  <a:pt x="7928688" y="494584"/>
                  <a:pt x="7921627" y="494584"/>
                </a:cubicBezTo>
                <a:close/>
                <a:moveTo>
                  <a:pt x="7646278" y="494584"/>
                </a:moveTo>
                <a:cubicBezTo>
                  <a:pt x="7653338" y="501645"/>
                  <a:pt x="7656867" y="505176"/>
                  <a:pt x="7656867" y="505176"/>
                </a:cubicBezTo>
                <a:cubicBezTo>
                  <a:pt x="7663928" y="505176"/>
                  <a:pt x="7663928" y="501645"/>
                  <a:pt x="7656867" y="494584"/>
                </a:cubicBezTo>
                <a:cubicBezTo>
                  <a:pt x="7649807" y="494584"/>
                  <a:pt x="7646278" y="494584"/>
                  <a:pt x="7646278" y="494584"/>
                </a:cubicBezTo>
                <a:close/>
                <a:moveTo>
                  <a:pt x="444797" y="494584"/>
                </a:moveTo>
                <a:cubicBezTo>
                  <a:pt x="451857" y="494584"/>
                  <a:pt x="458918" y="494584"/>
                  <a:pt x="465977" y="494584"/>
                </a:cubicBezTo>
                <a:cubicBezTo>
                  <a:pt x="473037" y="494584"/>
                  <a:pt x="476569" y="498115"/>
                  <a:pt x="476569" y="505176"/>
                </a:cubicBezTo>
                <a:lnTo>
                  <a:pt x="476569" y="515766"/>
                </a:lnTo>
                <a:cubicBezTo>
                  <a:pt x="476569" y="515766"/>
                  <a:pt x="473037" y="512236"/>
                  <a:pt x="465977" y="505176"/>
                </a:cubicBezTo>
                <a:cubicBezTo>
                  <a:pt x="458918" y="505176"/>
                  <a:pt x="448327" y="505176"/>
                  <a:pt x="434206" y="505176"/>
                </a:cubicBezTo>
                <a:close/>
                <a:moveTo>
                  <a:pt x="614243" y="483994"/>
                </a:moveTo>
                <a:cubicBezTo>
                  <a:pt x="614243" y="491055"/>
                  <a:pt x="612478" y="494584"/>
                  <a:pt x="608947" y="494584"/>
                </a:cubicBezTo>
                <a:cubicBezTo>
                  <a:pt x="605418" y="494584"/>
                  <a:pt x="603653" y="492820"/>
                  <a:pt x="603653" y="489290"/>
                </a:cubicBezTo>
                <a:cubicBezTo>
                  <a:pt x="603653" y="485759"/>
                  <a:pt x="607183" y="483994"/>
                  <a:pt x="614243" y="483994"/>
                </a:cubicBezTo>
                <a:close/>
                <a:moveTo>
                  <a:pt x="296531" y="483994"/>
                </a:moveTo>
                <a:cubicBezTo>
                  <a:pt x="310652" y="483994"/>
                  <a:pt x="323008" y="485759"/>
                  <a:pt x="333597" y="489290"/>
                </a:cubicBezTo>
                <a:cubicBezTo>
                  <a:pt x="344187" y="492820"/>
                  <a:pt x="354778" y="496351"/>
                  <a:pt x="365368" y="499880"/>
                </a:cubicBezTo>
                <a:cubicBezTo>
                  <a:pt x="375959" y="503411"/>
                  <a:pt x="381254" y="506940"/>
                  <a:pt x="381254" y="510471"/>
                </a:cubicBezTo>
                <a:cubicBezTo>
                  <a:pt x="381254" y="514001"/>
                  <a:pt x="379489" y="515766"/>
                  <a:pt x="375959" y="515766"/>
                </a:cubicBezTo>
                <a:cubicBezTo>
                  <a:pt x="372429" y="515766"/>
                  <a:pt x="367133" y="515766"/>
                  <a:pt x="360074" y="515766"/>
                </a:cubicBezTo>
                <a:lnTo>
                  <a:pt x="338893" y="515766"/>
                </a:lnTo>
                <a:lnTo>
                  <a:pt x="317712" y="505176"/>
                </a:lnTo>
                <a:cubicBezTo>
                  <a:pt x="317712" y="505176"/>
                  <a:pt x="315946" y="503411"/>
                  <a:pt x="312416" y="499880"/>
                </a:cubicBezTo>
                <a:cubicBezTo>
                  <a:pt x="308887" y="496351"/>
                  <a:pt x="303592" y="494584"/>
                  <a:pt x="296531" y="494584"/>
                </a:cubicBezTo>
                <a:close/>
                <a:moveTo>
                  <a:pt x="773099" y="481642"/>
                </a:moveTo>
                <a:lnTo>
                  <a:pt x="782367" y="482671"/>
                </a:lnTo>
                <a:lnTo>
                  <a:pt x="783690" y="483994"/>
                </a:lnTo>
                <a:cubicBezTo>
                  <a:pt x="776630" y="483994"/>
                  <a:pt x="773099" y="483994"/>
                  <a:pt x="773099" y="483994"/>
                </a:cubicBezTo>
                <a:close/>
                <a:moveTo>
                  <a:pt x="7762772" y="473405"/>
                </a:moveTo>
                <a:lnTo>
                  <a:pt x="7773361" y="483994"/>
                </a:lnTo>
                <a:lnTo>
                  <a:pt x="7805134" y="483994"/>
                </a:lnTo>
                <a:cubicBezTo>
                  <a:pt x="7805134" y="483994"/>
                  <a:pt x="7801604" y="482230"/>
                  <a:pt x="7794542" y="478699"/>
                </a:cubicBezTo>
                <a:cubicBezTo>
                  <a:pt x="7787482" y="475169"/>
                  <a:pt x="7783952" y="473405"/>
                  <a:pt x="7783952" y="473405"/>
                </a:cubicBezTo>
                <a:close/>
                <a:moveTo>
                  <a:pt x="667195" y="473405"/>
                </a:moveTo>
                <a:cubicBezTo>
                  <a:pt x="667195" y="480463"/>
                  <a:pt x="670726" y="483994"/>
                  <a:pt x="677786" y="483994"/>
                </a:cubicBezTo>
                <a:lnTo>
                  <a:pt x="688377" y="473405"/>
                </a:lnTo>
                <a:cubicBezTo>
                  <a:pt x="681316" y="473405"/>
                  <a:pt x="676020" y="473405"/>
                  <a:pt x="672491" y="473405"/>
                </a:cubicBezTo>
                <a:cubicBezTo>
                  <a:pt x="668962" y="473405"/>
                  <a:pt x="667195" y="473405"/>
                  <a:pt x="667195" y="473405"/>
                </a:cubicBezTo>
                <a:close/>
                <a:moveTo>
                  <a:pt x="582473" y="473405"/>
                </a:moveTo>
                <a:cubicBezTo>
                  <a:pt x="589533" y="473405"/>
                  <a:pt x="593062" y="473405"/>
                  <a:pt x="593062" y="473405"/>
                </a:cubicBezTo>
                <a:cubicBezTo>
                  <a:pt x="593062" y="473405"/>
                  <a:pt x="593062" y="476934"/>
                  <a:pt x="593062" y="483994"/>
                </a:cubicBezTo>
                <a:cubicBezTo>
                  <a:pt x="593062" y="483994"/>
                  <a:pt x="589533" y="483994"/>
                  <a:pt x="582473" y="483994"/>
                </a:cubicBezTo>
                <a:close/>
                <a:moveTo>
                  <a:pt x="773099" y="452224"/>
                </a:moveTo>
                <a:lnTo>
                  <a:pt x="783690" y="462813"/>
                </a:lnTo>
                <a:cubicBezTo>
                  <a:pt x="797810" y="462813"/>
                  <a:pt x="804871" y="464578"/>
                  <a:pt x="804871" y="468109"/>
                </a:cubicBezTo>
                <a:cubicBezTo>
                  <a:pt x="804871" y="464578"/>
                  <a:pt x="808401" y="462813"/>
                  <a:pt x="815462" y="462813"/>
                </a:cubicBezTo>
                <a:close/>
                <a:moveTo>
                  <a:pt x="487158" y="441632"/>
                </a:moveTo>
                <a:lnTo>
                  <a:pt x="561291" y="462813"/>
                </a:lnTo>
                <a:cubicBezTo>
                  <a:pt x="554231" y="469874"/>
                  <a:pt x="547170" y="469874"/>
                  <a:pt x="540110" y="462813"/>
                </a:cubicBezTo>
                <a:cubicBezTo>
                  <a:pt x="533049" y="462813"/>
                  <a:pt x="527755" y="461049"/>
                  <a:pt x="524224" y="457519"/>
                </a:cubicBezTo>
                <a:cubicBezTo>
                  <a:pt x="520695" y="453988"/>
                  <a:pt x="515400" y="452224"/>
                  <a:pt x="508339" y="452224"/>
                </a:cubicBezTo>
                <a:cubicBezTo>
                  <a:pt x="501279" y="452224"/>
                  <a:pt x="494218" y="448693"/>
                  <a:pt x="487158" y="441632"/>
                </a:cubicBezTo>
                <a:close/>
                <a:moveTo>
                  <a:pt x="730738" y="431043"/>
                </a:moveTo>
                <a:cubicBezTo>
                  <a:pt x="737799" y="431043"/>
                  <a:pt x="743095" y="432807"/>
                  <a:pt x="746624" y="436338"/>
                </a:cubicBezTo>
                <a:cubicBezTo>
                  <a:pt x="750153" y="439868"/>
                  <a:pt x="751919" y="441632"/>
                  <a:pt x="751919" y="441632"/>
                </a:cubicBezTo>
                <a:lnTo>
                  <a:pt x="751919" y="431043"/>
                </a:lnTo>
                <a:close/>
                <a:moveTo>
                  <a:pt x="646015" y="420453"/>
                </a:moveTo>
                <a:cubicBezTo>
                  <a:pt x="646015" y="427512"/>
                  <a:pt x="646015" y="431043"/>
                  <a:pt x="646015" y="431043"/>
                </a:cubicBezTo>
                <a:lnTo>
                  <a:pt x="656605" y="420453"/>
                </a:lnTo>
                <a:cubicBezTo>
                  <a:pt x="656605" y="420453"/>
                  <a:pt x="653074" y="420453"/>
                  <a:pt x="646015" y="420453"/>
                </a:cubicBezTo>
                <a:close/>
                <a:moveTo>
                  <a:pt x="593062" y="409861"/>
                </a:moveTo>
                <a:cubicBezTo>
                  <a:pt x="593062" y="409861"/>
                  <a:pt x="593062" y="413392"/>
                  <a:pt x="593062" y="420453"/>
                </a:cubicBezTo>
                <a:lnTo>
                  <a:pt x="614243" y="420453"/>
                </a:lnTo>
                <a:lnTo>
                  <a:pt x="603653" y="409861"/>
                </a:lnTo>
                <a:lnTo>
                  <a:pt x="598357" y="409861"/>
                </a:lnTo>
                <a:close/>
                <a:moveTo>
                  <a:pt x="614243" y="388680"/>
                </a:moveTo>
                <a:cubicBezTo>
                  <a:pt x="607183" y="388680"/>
                  <a:pt x="603653" y="392211"/>
                  <a:pt x="603653" y="399272"/>
                </a:cubicBezTo>
                <a:cubicBezTo>
                  <a:pt x="610713" y="399272"/>
                  <a:pt x="614243" y="399272"/>
                  <a:pt x="614243" y="399272"/>
                </a:cubicBezTo>
                <a:close/>
                <a:moveTo>
                  <a:pt x="402435" y="388680"/>
                </a:moveTo>
                <a:cubicBezTo>
                  <a:pt x="409496" y="388680"/>
                  <a:pt x="416556" y="392211"/>
                  <a:pt x="423617" y="399272"/>
                </a:cubicBezTo>
                <a:cubicBezTo>
                  <a:pt x="430676" y="406332"/>
                  <a:pt x="434206" y="409861"/>
                  <a:pt x="434206" y="409861"/>
                </a:cubicBezTo>
                <a:lnTo>
                  <a:pt x="444797" y="420453"/>
                </a:lnTo>
                <a:lnTo>
                  <a:pt x="465977" y="431043"/>
                </a:lnTo>
                <a:cubicBezTo>
                  <a:pt x="451857" y="431043"/>
                  <a:pt x="444797" y="429278"/>
                  <a:pt x="444797" y="425747"/>
                </a:cubicBezTo>
                <a:cubicBezTo>
                  <a:pt x="444797" y="422217"/>
                  <a:pt x="441266" y="420453"/>
                  <a:pt x="434206" y="420453"/>
                </a:cubicBezTo>
                <a:lnTo>
                  <a:pt x="381254" y="399272"/>
                </a:lnTo>
                <a:cubicBezTo>
                  <a:pt x="388314" y="392211"/>
                  <a:pt x="395375" y="388680"/>
                  <a:pt x="402435" y="388680"/>
                </a:cubicBezTo>
                <a:close/>
                <a:moveTo>
                  <a:pt x="0" y="388680"/>
                </a:moveTo>
                <a:lnTo>
                  <a:pt x="10590" y="388680"/>
                </a:lnTo>
                <a:lnTo>
                  <a:pt x="10590" y="399272"/>
                </a:lnTo>
                <a:cubicBezTo>
                  <a:pt x="10590" y="399272"/>
                  <a:pt x="8825" y="397507"/>
                  <a:pt x="5295" y="393976"/>
                </a:cubicBezTo>
                <a:cubicBezTo>
                  <a:pt x="1765" y="390445"/>
                  <a:pt x="0" y="388680"/>
                  <a:pt x="0" y="388680"/>
                </a:cubicBezTo>
                <a:close/>
                <a:moveTo>
                  <a:pt x="542759" y="383386"/>
                </a:moveTo>
                <a:cubicBezTo>
                  <a:pt x="540994" y="383386"/>
                  <a:pt x="540110" y="385151"/>
                  <a:pt x="540110" y="388680"/>
                </a:cubicBezTo>
                <a:lnTo>
                  <a:pt x="550701" y="388680"/>
                </a:lnTo>
                <a:cubicBezTo>
                  <a:pt x="547170" y="385151"/>
                  <a:pt x="544523" y="383386"/>
                  <a:pt x="542759" y="383386"/>
                </a:cubicBezTo>
                <a:close/>
                <a:moveTo>
                  <a:pt x="413026" y="367501"/>
                </a:moveTo>
                <a:cubicBezTo>
                  <a:pt x="420085" y="367501"/>
                  <a:pt x="427145" y="371030"/>
                  <a:pt x="434206" y="378091"/>
                </a:cubicBezTo>
                <a:cubicBezTo>
                  <a:pt x="413026" y="378091"/>
                  <a:pt x="402435" y="376326"/>
                  <a:pt x="402435" y="372795"/>
                </a:cubicBezTo>
                <a:cubicBezTo>
                  <a:pt x="402435" y="369265"/>
                  <a:pt x="405964" y="367501"/>
                  <a:pt x="413026" y="367501"/>
                </a:cubicBezTo>
                <a:close/>
                <a:moveTo>
                  <a:pt x="338893" y="367501"/>
                </a:moveTo>
                <a:lnTo>
                  <a:pt x="360074" y="367501"/>
                </a:lnTo>
                <a:cubicBezTo>
                  <a:pt x="367133" y="374560"/>
                  <a:pt x="372429" y="379855"/>
                  <a:pt x="375959" y="383386"/>
                </a:cubicBezTo>
                <a:cubicBezTo>
                  <a:pt x="379489" y="386916"/>
                  <a:pt x="381254" y="388680"/>
                  <a:pt x="381254" y="388680"/>
                </a:cubicBezTo>
                <a:lnTo>
                  <a:pt x="360074" y="388680"/>
                </a:lnTo>
                <a:cubicBezTo>
                  <a:pt x="360074" y="381621"/>
                  <a:pt x="356544" y="378091"/>
                  <a:pt x="349483" y="378091"/>
                </a:cubicBezTo>
                <a:lnTo>
                  <a:pt x="338893" y="378091"/>
                </a:lnTo>
                <a:cubicBezTo>
                  <a:pt x="345953" y="378091"/>
                  <a:pt x="345953" y="374560"/>
                  <a:pt x="338893" y="367501"/>
                </a:cubicBezTo>
                <a:close/>
                <a:moveTo>
                  <a:pt x="370664" y="356909"/>
                </a:moveTo>
                <a:cubicBezTo>
                  <a:pt x="377724" y="363970"/>
                  <a:pt x="377724" y="367501"/>
                  <a:pt x="370664" y="367501"/>
                </a:cubicBezTo>
                <a:cubicBezTo>
                  <a:pt x="363604" y="367501"/>
                  <a:pt x="360074" y="365736"/>
                  <a:pt x="360074" y="362205"/>
                </a:cubicBezTo>
                <a:cubicBezTo>
                  <a:pt x="360074" y="358674"/>
                  <a:pt x="363604" y="356909"/>
                  <a:pt x="370664" y="356909"/>
                </a:cubicBezTo>
                <a:close/>
                <a:moveTo>
                  <a:pt x="7508601" y="335728"/>
                </a:moveTo>
                <a:lnTo>
                  <a:pt x="7508601" y="346320"/>
                </a:lnTo>
                <a:lnTo>
                  <a:pt x="7498011" y="346320"/>
                </a:lnTo>
                <a:close/>
                <a:moveTo>
                  <a:pt x="476569" y="335728"/>
                </a:moveTo>
                <a:lnTo>
                  <a:pt x="476569" y="346320"/>
                </a:lnTo>
                <a:cubicBezTo>
                  <a:pt x="483629" y="353380"/>
                  <a:pt x="488924" y="356909"/>
                  <a:pt x="492453" y="356909"/>
                </a:cubicBezTo>
                <a:cubicBezTo>
                  <a:pt x="495984" y="356909"/>
                  <a:pt x="497749" y="353380"/>
                  <a:pt x="497749" y="346320"/>
                </a:cubicBezTo>
                <a:lnTo>
                  <a:pt x="487158" y="335728"/>
                </a:lnTo>
                <a:cubicBezTo>
                  <a:pt x="480097" y="335728"/>
                  <a:pt x="476569" y="335728"/>
                  <a:pt x="476569" y="335728"/>
                </a:cubicBezTo>
                <a:close/>
                <a:moveTo>
                  <a:pt x="532167" y="330434"/>
                </a:moveTo>
                <a:cubicBezTo>
                  <a:pt x="530402" y="330434"/>
                  <a:pt x="529521" y="332199"/>
                  <a:pt x="529521" y="335728"/>
                </a:cubicBezTo>
                <a:lnTo>
                  <a:pt x="540110" y="335728"/>
                </a:lnTo>
                <a:cubicBezTo>
                  <a:pt x="536581" y="332199"/>
                  <a:pt x="533933" y="330434"/>
                  <a:pt x="532167" y="330434"/>
                </a:cubicBezTo>
                <a:close/>
                <a:moveTo>
                  <a:pt x="497749" y="325139"/>
                </a:moveTo>
                <a:lnTo>
                  <a:pt x="508339" y="335728"/>
                </a:lnTo>
                <a:cubicBezTo>
                  <a:pt x="508339" y="335728"/>
                  <a:pt x="508339" y="332199"/>
                  <a:pt x="508339" y="325139"/>
                </a:cubicBezTo>
                <a:close/>
                <a:moveTo>
                  <a:pt x="413026" y="293368"/>
                </a:moveTo>
                <a:cubicBezTo>
                  <a:pt x="420085" y="300428"/>
                  <a:pt x="423617" y="303957"/>
                  <a:pt x="423617" y="303957"/>
                </a:cubicBezTo>
                <a:cubicBezTo>
                  <a:pt x="423617" y="303957"/>
                  <a:pt x="421851" y="303957"/>
                  <a:pt x="418320" y="303957"/>
                </a:cubicBezTo>
                <a:cubicBezTo>
                  <a:pt x="414791" y="303957"/>
                  <a:pt x="411260" y="303957"/>
                  <a:pt x="407730" y="303957"/>
                </a:cubicBezTo>
                <a:cubicBezTo>
                  <a:pt x="404200" y="303957"/>
                  <a:pt x="402435" y="302193"/>
                  <a:pt x="402435" y="298662"/>
                </a:cubicBezTo>
                <a:cubicBezTo>
                  <a:pt x="402435" y="295132"/>
                  <a:pt x="405964" y="293368"/>
                  <a:pt x="413026" y="293368"/>
                </a:cubicBezTo>
                <a:close/>
                <a:moveTo>
                  <a:pt x="275350" y="282776"/>
                </a:moveTo>
                <a:cubicBezTo>
                  <a:pt x="275350" y="282776"/>
                  <a:pt x="282411" y="282776"/>
                  <a:pt x="296531" y="282776"/>
                </a:cubicBezTo>
                <a:lnTo>
                  <a:pt x="296531" y="293368"/>
                </a:lnTo>
                <a:cubicBezTo>
                  <a:pt x="282411" y="293368"/>
                  <a:pt x="275350" y="289837"/>
                  <a:pt x="275350" y="282776"/>
                </a:cubicBezTo>
                <a:close/>
                <a:moveTo>
                  <a:pt x="643367" y="256301"/>
                </a:moveTo>
                <a:cubicBezTo>
                  <a:pt x="641603" y="256301"/>
                  <a:pt x="638955" y="258066"/>
                  <a:pt x="635425" y="261597"/>
                </a:cubicBezTo>
                <a:cubicBezTo>
                  <a:pt x="635425" y="261597"/>
                  <a:pt x="635425" y="263361"/>
                  <a:pt x="635425" y="266891"/>
                </a:cubicBezTo>
                <a:cubicBezTo>
                  <a:pt x="635425" y="270422"/>
                  <a:pt x="631895" y="272186"/>
                  <a:pt x="624833" y="272186"/>
                </a:cubicBezTo>
                <a:cubicBezTo>
                  <a:pt x="610713" y="272186"/>
                  <a:pt x="614243" y="275717"/>
                  <a:pt x="635425" y="282776"/>
                </a:cubicBezTo>
                <a:cubicBezTo>
                  <a:pt x="642485" y="282776"/>
                  <a:pt x="656605" y="286307"/>
                  <a:pt x="677786" y="293368"/>
                </a:cubicBezTo>
                <a:lnTo>
                  <a:pt x="720147" y="293368"/>
                </a:lnTo>
                <a:cubicBezTo>
                  <a:pt x="713087" y="286307"/>
                  <a:pt x="691905" y="279247"/>
                  <a:pt x="656605" y="272186"/>
                </a:cubicBezTo>
                <a:cubicBezTo>
                  <a:pt x="649545" y="272186"/>
                  <a:pt x="644249" y="272186"/>
                  <a:pt x="640720" y="272186"/>
                </a:cubicBezTo>
                <a:cubicBezTo>
                  <a:pt x="637189" y="272186"/>
                  <a:pt x="638953" y="268656"/>
                  <a:pt x="646015" y="261597"/>
                </a:cubicBezTo>
                <a:cubicBezTo>
                  <a:pt x="646015" y="258066"/>
                  <a:pt x="645131" y="256301"/>
                  <a:pt x="643367" y="256301"/>
                </a:cubicBezTo>
                <a:close/>
                <a:moveTo>
                  <a:pt x="7212070" y="240416"/>
                </a:moveTo>
                <a:cubicBezTo>
                  <a:pt x="7212070" y="240416"/>
                  <a:pt x="7213836" y="242180"/>
                  <a:pt x="7217366" y="245710"/>
                </a:cubicBezTo>
                <a:cubicBezTo>
                  <a:pt x="7220895" y="249241"/>
                  <a:pt x="7222660" y="251005"/>
                  <a:pt x="7222660" y="251005"/>
                </a:cubicBezTo>
                <a:lnTo>
                  <a:pt x="7222660" y="240416"/>
                </a:lnTo>
                <a:close/>
                <a:moveTo>
                  <a:pt x="21179" y="240416"/>
                </a:moveTo>
                <a:lnTo>
                  <a:pt x="31771" y="240416"/>
                </a:lnTo>
                <a:lnTo>
                  <a:pt x="31771" y="251005"/>
                </a:lnTo>
                <a:close/>
                <a:moveTo>
                  <a:pt x="529521" y="229824"/>
                </a:moveTo>
                <a:lnTo>
                  <a:pt x="550701" y="240416"/>
                </a:lnTo>
                <a:cubicBezTo>
                  <a:pt x="550701" y="233355"/>
                  <a:pt x="548937" y="229824"/>
                  <a:pt x="545405" y="229824"/>
                </a:cubicBezTo>
                <a:cubicBezTo>
                  <a:pt x="541876" y="229824"/>
                  <a:pt x="536581" y="229824"/>
                  <a:pt x="529521" y="229824"/>
                </a:cubicBezTo>
                <a:close/>
                <a:moveTo>
                  <a:pt x="42361" y="219234"/>
                </a:moveTo>
                <a:lnTo>
                  <a:pt x="52952" y="229824"/>
                </a:lnTo>
                <a:lnTo>
                  <a:pt x="42361" y="229824"/>
                </a:lnTo>
                <a:cubicBezTo>
                  <a:pt x="35300" y="222765"/>
                  <a:pt x="35300" y="219234"/>
                  <a:pt x="42361" y="219234"/>
                </a:cubicBezTo>
                <a:close/>
                <a:moveTo>
                  <a:pt x="455387" y="208645"/>
                </a:moveTo>
                <a:cubicBezTo>
                  <a:pt x="441266" y="208645"/>
                  <a:pt x="434206" y="210409"/>
                  <a:pt x="434206" y="213939"/>
                </a:cubicBezTo>
                <a:cubicBezTo>
                  <a:pt x="434206" y="217470"/>
                  <a:pt x="437737" y="222765"/>
                  <a:pt x="444797" y="229824"/>
                </a:cubicBezTo>
                <a:cubicBezTo>
                  <a:pt x="451857" y="222765"/>
                  <a:pt x="462448" y="219234"/>
                  <a:pt x="476569" y="219234"/>
                </a:cubicBezTo>
                <a:cubicBezTo>
                  <a:pt x="476569" y="219234"/>
                  <a:pt x="476569" y="217470"/>
                  <a:pt x="476569" y="213939"/>
                </a:cubicBezTo>
                <a:cubicBezTo>
                  <a:pt x="476569" y="210409"/>
                  <a:pt x="469508" y="208645"/>
                  <a:pt x="455387" y="208645"/>
                </a:cubicBezTo>
                <a:close/>
                <a:moveTo>
                  <a:pt x="317712" y="198053"/>
                </a:moveTo>
                <a:lnTo>
                  <a:pt x="349483" y="208645"/>
                </a:lnTo>
                <a:cubicBezTo>
                  <a:pt x="370664" y="215704"/>
                  <a:pt x="381254" y="219234"/>
                  <a:pt x="381254" y="219234"/>
                </a:cubicBezTo>
                <a:cubicBezTo>
                  <a:pt x="381254" y="205114"/>
                  <a:pt x="363604" y="198053"/>
                  <a:pt x="328302" y="198053"/>
                </a:cubicBezTo>
                <a:close/>
                <a:moveTo>
                  <a:pt x="296531" y="187463"/>
                </a:moveTo>
                <a:lnTo>
                  <a:pt x="307121" y="198053"/>
                </a:lnTo>
                <a:lnTo>
                  <a:pt x="307121" y="187463"/>
                </a:lnTo>
                <a:cubicBezTo>
                  <a:pt x="307121" y="187463"/>
                  <a:pt x="303592" y="187463"/>
                  <a:pt x="296531" y="187463"/>
                </a:cubicBezTo>
                <a:close/>
                <a:moveTo>
                  <a:pt x="476569" y="166282"/>
                </a:moveTo>
                <a:lnTo>
                  <a:pt x="476569" y="176872"/>
                </a:lnTo>
                <a:cubicBezTo>
                  <a:pt x="483629" y="176872"/>
                  <a:pt x="490689" y="176872"/>
                  <a:pt x="497749" y="176872"/>
                </a:cubicBezTo>
                <a:lnTo>
                  <a:pt x="487158" y="166282"/>
                </a:lnTo>
                <a:cubicBezTo>
                  <a:pt x="480097" y="166282"/>
                  <a:pt x="476569" y="166282"/>
                  <a:pt x="476569" y="166282"/>
                </a:cubicBezTo>
                <a:close/>
                <a:moveTo>
                  <a:pt x="7137937" y="155691"/>
                </a:moveTo>
                <a:lnTo>
                  <a:pt x="7159118" y="176872"/>
                </a:lnTo>
                <a:cubicBezTo>
                  <a:pt x="7152058" y="183933"/>
                  <a:pt x="7144997" y="180403"/>
                  <a:pt x="7137937" y="166282"/>
                </a:cubicBezTo>
                <a:cubicBezTo>
                  <a:pt x="7137937" y="166282"/>
                  <a:pt x="7137937" y="162751"/>
                  <a:pt x="7137937" y="155691"/>
                </a:cubicBezTo>
                <a:close/>
                <a:moveTo>
                  <a:pt x="7042622" y="155691"/>
                </a:moveTo>
                <a:cubicBezTo>
                  <a:pt x="7042622" y="155691"/>
                  <a:pt x="7046154" y="155691"/>
                  <a:pt x="7053214" y="155691"/>
                </a:cubicBezTo>
                <a:cubicBezTo>
                  <a:pt x="7060274" y="155691"/>
                  <a:pt x="7063804" y="157457"/>
                  <a:pt x="7063804" y="160987"/>
                </a:cubicBezTo>
                <a:cubicBezTo>
                  <a:pt x="7063804" y="164518"/>
                  <a:pt x="7056744" y="166282"/>
                  <a:pt x="7042622" y="166282"/>
                </a:cubicBezTo>
                <a:cubicBezTo>
                  <a:pt x="7035562" y="166282"/>
                  <a:pt x="7032033" y="164518"/>
                  <a:pt x="7032033" y="160987"/>
                </a:cubicBezTo>
                <a:cubicBezTo>
                  <a:pt x="7032033" y="157457"/>
                  <a:pt x="7035562" y="155691"/>
                  <a:pt x="7042622" y="155691"/>
                </a:cubicBezTo>
                <a:close/>
                <a:moveTo>
                  <a:pt x="7053214" y="123920"/>
                </a:moveTo>
                <a:lnTo>
                  <a:pt x="7116756" y="145101"/>
                </a:lnTo>
                <a:lnTo>
                  <a:pt x="7084985" y="145101"/>
                </a:lnTo>
                <a:cubicBezTo>
                  <a:pt x="7063804" y="138041"/>
                  <a:pt x="7053214" y="130981"/>
                  <a:pt x="7053214" y="123920"/>
                </a:cubicBezTo>
                <a:close/>
                <a:moveTo>
                  <a:pt x="6979081" y="102739"/>
                </a:moveTo>
                <a:lnTo>
                  <a:pt x="6989670" y="102739"/>
                </a:lnTo>
                <a:cubicBezTo>
                  <a:pt x="6989670" y="102739"/>
                  <a:pt x="6989670" y="106270"/>
                  <a:pt x="6989670" y="113330"/>
                </a:cubicBezTo>
                <a:cubicBezTo>
                  <a:pt x="6982610" y="113330"/>
                  <a:pt x="6979081" y="109799"/>
                  <a:pt x="6979081" y="102739"/>
                </a:cubicBezTo>
                <a:close/>
                <a:moveTo>
                  <a:pt x="64866" y="96121"/>
                </a:moveTo>
                <a:cubicBezTo>
                  <a:pt x="69278" y="95239"/>
                  <a:pt x="74133" y="95680"/>
                  <a:pt x="79427" y="97445"/>
                </a:cubicBezTo>
                <a:cubicBezTo>
                  <a:pt x="90018" y="100974"/>
                  <a:pt x="97078" y="104504"/>
                  <a:pt x="100608" y="108035"/>
                </a:cubicBezTo>
                <a:cubicBezTo>
                  <a:pt x="104139" y="111566"/>
                  <a:pt x="109433" y="113330"/>
                  <a:pt x="116494" y="113330"/>
                </a:cubicBezTo>
                <a:cubicBezTo>
                  <a:pt x="109433" y="120391"/>
                  <a:pt x="98843" y="120391"/>
                  <a:pt x="84723" y="113330"/>
                </a:cubicBezTo>
                <a:lnTo>
                  <a:pt x="63542" y="102739"/>
                </a:lnTo>
                <a:lnTo>
                  <a:pt x="52952" y="102739"/>
                </a:lnTo>
                <a:cubicBezTo>
                  <a:pt x="56481" y="99210"/>
                  <a:pt x="60453" y="97004"/>
                  <a:pt x="64866" y="96121"/>
                </a:cubicBezTo>
                <a:close/>
                <a:moveTo>
                  <a:pt x="6883766" y="60378"/>
                </a:moveTo>
                <a:lnTo>
                  <a:pt x="6926129" y="81559"/>
                </a:lnTo>
                <a:cubicBezTo>
                  <a:pt x="6919068" y="81559"/>
                  <a:pt x="6904948" y="81559"/>
                  <a:pt x="6883766" y="81559"/>
                </a:cubicBezTo>
                <a:cubicBezTo>
                  <a:pt x="6876706" y="74499"/>
                  <a:pt x="6876706" y="67439"/>
                  <a:pt x="6883766" y="60378"/>
                </a:cubicBezTo>
                <a:close/>
                <a:moveTo>
                  <a:pt x="6862587" y="60378"/>
                </a:moveTo>
                <a:cubicBezTo>
                  <a:pt x="6869648" y="60378"/>
                  <a:pt x="6873177" y="63908"/>
                  <a:pt x="6873177" y="70968"/>
                </a:cubicBezTo>
                <a:lnTo>
                  <a:pt x="6862587" y="70968"/>
                </a:lnTo>
                <a:cubicBezTo>
                  <a:pt x="6862587" y="70968"/>
                  <a:pt x="6862587" y="67439"/>
                  <a:pt x="6862587" y="60378"/>
                </a:cubicBezTo>
                <a:close/>
                <a:moveTo>
                  <a:pt x="232989" y="60378"/>
                </a:moveTo>
                <a:cubicBezTo>
                  <a:pt x="240048" y="60378"/>
                  <a:pt x="243579" y="63908"/>
                  <a:pt x="243579" y="70968"/>
                </a:cubicBezTo>
                <a:cubicBezTo>
                  <a:pt x="243579" y="78029"/>
                  <a:pt x="240048" y="81559"/>
                  <a:pt x="232989" y="81559"/>
                </a:cubicBezTo>
                <a:close/>
                <a:moveTo>
                  <a:pt x="148265" y="60378"/>
                </a:moveTo>
                <a:cubicBezTo>
                  <a:pt x="155325" y="60378"/>
                  <a:pt x="158856" y="60378"/>
                  <a:pt x="158856" y="60378"/>
                </a:cubicBezTo>
                <a:cubicBezTo>
                  <a:pt x="158856" y="60378"/>
                  <a:pt x="158856" y="62143"/>
                  <a:pt x="158856" y="65674"/>
                </a:cubicBezTo>
                <a:cubicBezTo>
                  <a:pt x="158856" y="69203"/>
                  <a:pt x="158856" y="70968"/>
                  <a:pt x="158856" y="70968"/>
                </a:cubicBezTo>
                <a:cubicBezTo>
                  <a:pt x="158856" y="70968"/>
                  <a:pt x="155325" y="67439"/>
                  <a:pt x="148265" y="60378"/>
                </a:cubicBezTo>
                <a:close/>
                <a:moveTo>
                  <a:pt x="190627" y="49787"/>
                </a:moveTo>
                <a:lnTo>
                  <a:pt x="201217" y="49787"/>
                </a:lnTo>
                <a:cubicBezTo>
                  <a:pt x="201217" y="49787"/>
                  <a:pt x="202983" y="51552"/>
                  <a:pt x="206512" y="55083"/>
                </a:cubicBezTo>
                <a:cubicBezTo>
                  <a:pt x="210043" y="58614"/>
                  <a:pt x="211808" y="60378"/>
                  <a:pt x="211808" y="60378"/>
                </a:cubicBezTo>
                <a:cubicBezTo>
                  <a:pt x="211808" y="60378"/>
                  <a:pt x="208277" y="62143"/>
                  <a:pt x="201217" y="65674"/>
                </a:cubicBezTo>
                <a:cubicBezTo>
                  <a:pt x="194158" y="69203"/>
                  <a:pt x="187096" y="70968"/>
                  <a:pt x="180037" y="70968"/>
                </a:cubicBezTo>
                <a:cubicBezTo>
                  <a:pt x="194158" y="63908"/>
                  <a:pt x="197688" y="56847"/>
                  <a:pt x="190627" y="49787"/>
                </a:cubicBezTo>
                <a:close/>
                <a:moveTo>
                  <a:pt x="308703" y="0"/>
                </a:moveTo>
                <a:lnTo>
                  <a:pt x="6631666" y="0"/>
                </a:lnTo>
                <a:lnTo>
                  <a:pt x="6640188" y="2131"/>
                </a:lnTo>
                <a:cubicBezTo>
                  <a:pt x="6647248" y="5662"/>
                  <a:pt x="6654307" y="7426"/>
                  <a:pt x="6661368" y="7426"/>
                </a:cubicBezTo>
                <a:cubicBezTo>
                  <a:pt x="6682550" y="21547"/>
                  <a:pt x="6696669" y="28607"/>
                  <a:pt x="6703730" y="28607"/>
                </a:cubicBezTo>
                <a:cubicBezTo>
                  <a:pt x="6710791" y="35666"/>
                  <a:pt x="6717850" y="40962"/>
                  <a:pt x="6724910" y="44493"/>
                </a:cubicBezTo>
                <a:cubicBezTo>
                  <a:pt x="6731972" y="48022"/>
                  <a:pt x="6735502" y="49787"/>
                  <a:pt x="6735502" y="49787"/>
                </a:cubicBezTo>
                <a:cubicBezTo>
                  <a:pt x="6742562" y="56847"/>
                  <a:pt x="6749621" y="60378"/>
                  <a:pt x="6756682" y="60378"/>
                </a:cubicBezTo>
                <a:cubicBezTo>
                  <a:pt x="6799044" y="60378"/>
                  <a:pt x="6820224" y="67439"/>
                  <a:pt x="6820224" y="81559"/>
                </a:cubicBezTo>
                <a:cubicBezTo>
                  <a:pt x="6820224" y="81559"/>
                  <a:pt x="6827285" y="81559"/>
                  <a:pt x="6841406" y="81559"/>
                </a:cubicBezTo>
                <a:cubicBezTo>
                  <a:pt x="6841406" y="81559"/>
                  <a:pt x="6843170" y="83324"/>
                  <a:pt x="6846700" y="86854"/>
                </a:cubicBezTo>
                <a:cubicBezTo>
                  <a:pt x="6850230" y="90385"/>
                  <a:pt x="6855525" y="92149"/>
                  <a:pt x="6862587" y="92149"/>
                </a:cubicBezTo>
                <a:cubicBezTo>
                  <a:pt x="6869648" y="99210"/>
                  <a:pt x="6876706" y="102739"/>
                  <a:pt x="6883766" y="102739"/>
                </a:cubicBezTo>
                <a:cubicBezTo>
                  <a:pt x="6890828" y="102739"/>
                  <a:pt x="6896122" y="104504"/>
                  <a:pt x="6899652" y="108035"/>
                </a:cubicBezTo>
                <a:cubicBezTo>
                  <a:pt x="6903183" y="111566"/>
                  <a:pt x="6908477" y="113330"/>
                  <a:pt x="6915539" y="113330"/>
                </a:cubicBezTo>
                <a:cubicBezTo>
                  <a:pt x="6922600" y="113330"/>
                  <a:pt x="6926129" y="113330"/>
                  <a:pt x="6926129" y="113330"/>
                </a:cubicBezTo>
                <a:cubicBezTo>
                  <a:pt x="6919068" y="120391"/>
                  <a:pt x="6920833" y="125685"/>
                  <a:pt x="6931424" y="129216"/>
                </a:cubicBezTo>
                <a:cubicBezTo>
                  <a:pt x="6942014" y="132747"/>
                  <a:pt x="6950840" y="134511"/>
                  <a:pt x="6957900" y="134511"/>
                </a:cubicBezTo>
                <a:lnTo>
                  <a:pt x="6968491" y="134511"/>
                </a:lnTo>
                <a:lnTo>
                  <a:pt x="6957900" y="145101"/>
                </a:lnTo>
                <a:cubicBezTo>
                  <a:pt x="6964960" y="145101"/>
                  <a:pt x="6987906" y="152162"/>
                  <a:pt x="7026737" y="166282"/>
                </a:cubicBezTo>
                <a:cubicBezTo>
                  <a:pt x="7065570" y="180403"/>
                  <a:pt x="7081456" y="183933"/>
                  <a:pt x="7074395" y="176872"/>
                </a:cubicBezTo>
                <a:lnTo>
                  <a:pt x="7084985" y="166282"/>
                </a:lnTo>
                <a:cubicBezTo>
                  <a:pt x="7099106" y="173343"/>
                  <a:pt x="7109696" y="178637"/>
                  <a:pt x="7116756" y="182168"/>
                </a:cubicBezTo>
                <a:cubicBezTo>
                  <a:pt x="7123818" y="185699"/>
                  <a:pt x="7127347" y="190993"/>
                  <a:pt x="7127347" y="198053"/>
                </a:cubicBezTo>
                <a:lnTo>
                  <a:pt x="7137937" y="208645"/>
                </a:lnTo>
                <a:lnTo>
                  <a:pt x="7137937" y="198053"/>
                </a:lnTo>
                <a:lnTo>
                  <a:pt x="7159118" y="208645"/>
                </a:lnTo>
                <a:lnTo>
                  <a:pt x="7180299" y="219234"/>
                </a:lnTo>
                <a:lnTo>
                  <a:pt x="7222660" y="229824"/>
                </a:lnTo>
                <a:cubicBezTo>
                  <a:pt x="7236780" y="236885"/>
                  <a:pt x="7245607" y="243945"/>
                  <a:pt x="7249136" y="251005"/>
                </a:cubicBezTo>
                <a:cubicBezTo>
                  <a:pt x="7252666" y="258066"/>
                  <a:pt x="7261492" y="261597"/>
                  <a:pt x="7275612" y="261597"/>
                </a:cubicBezTo>
                <a:cubicBezTo>
                  <a:pt x="7289732" y="261597"/>
                  <a:pt x="7300322" y="265126"/>
                  <a:pt x="7307384" y="272186"/>
                </a:cubicBezTo>
                <a:lnTo>
                  <a:pt x="7307384" y="282776"/>
                </a:lnTo>
                <a:lnTo>
                  <a:pt x="7317974" y="282776"/>
                </a:lnTo>
                <a:lnTo>
                  <a:pt x="7370926" y="293368"/>
                </a:lnTo>
                <a:cubicBezTo>
                  <a:pt x="7377986" y="293368"/>
                  <a:pt x="7385047" y="295132"/>
                  <a:pt x="7392107" y="298662"/>
                </a:cubicBezTo>
                <a:cubicBezTo>
                  <a:pt x="7399168" y="302193"/>
                  <a:pt x="7402697" y="303957"/>
                  <a:pt x="7402697" y="303957"/>
                </a:cubicBezTo>
                <a:cubicBezTo>
                  <a:pt x="7430938" y="303957"/>
                  <a:pt x="7437999" y="311018"/>
                  <a:pt x="7423878" y="325139"/>
                </a:cubicBezTo>
                <a:cubicBezTo>
                  <a:pt x="7423878" y="318078"/>
                  <a:pt x="7420348" y="314549"/>
                  <a:pt x="7413288" y="314549"/>
                </a:cubicBezTo>
                <a:lnTo>
                  <a:pt x="7413288" y="325139"/>
                </a:lnTo>
                <a:cubicBezTo>
                  <a:pt x="7420348" y="332199"/>
                  <a:pt x="7423878" y="332199"/>
                  <a:pt x="7423878" y="325139"/>
                </a:cubicBezTo>
                <a:cubicBezTo>
                  <a:pt x="7423878" y="332199"/>
                  <a:pt x="7423878" y="335728"/>
                  <a:pt x="7423878" y="335728"/>
                </a:cubicBezTo>
                <a:cubicBezTo>
                  <a:pt x="7423878" y="335728"/>
                  <a:pt x="7427408" y="339259"/>
                  <a:pt x="7434468" y="346320"/>
                </a:cubicBezTo>
                <a:cubicBezTo>
                  <a:pt x="7434468" y="360440"/>
                  <a:pt x="7437999" y="369265"/>
                  <a:pt x="7445059" y="372795"/>
                </a:cubicBezTo>
                <a:cubicBezTo>
                  <a:pt x="7452120" y="376326"/>
                  <a:pt x="7459178" y="378091"/>
                  <a:pt x="7466240" y="378091"/>
                </a:cubicBezTo>
                <a:lnTo>
                  <a:pt x="7487420" y="378091"/>
                </a:lnTo>
                <a:lnTo>
                  <a:pt x="7466240" y="367501"/>
                </a:lnTo>
                <a:cubicBezTo>
                  <a:pt x="7452120" y="367501"/>
                  <a:pt x="7445059" y="363970"/>
                  <a:pt x="7445059" y="356909"/>
                </a:cubicBezTo>
                <a:cubicBezTo>
                  <a:pt x="7445059" y="356909"/>
                  <a:pt x="7445059" y="355145"/>
                  <a:pt x="7445059" y="351614"/>
                </a:cubicBezTo>
                <a:cubicBezTo>
                  <a:pt x="7445059" y="348084"/>
                  <a:pt x="7441530" y="342789"/>
                  <a:pt x="7434468" y="335728"/>
                </a:cubicBezTo>
                <a:lnTo>
                  <a:pt x="7445059" y="335728"/>
                </a:lnTo>
                <a:cubicBezTo>
                  <a:pt x="7466240" y="342789"/>
                  <a:pt x="7473300" y="346320"/>
                  <a:pt x="7466240" y="346320"/>
                </a:cubicBezTo>
                <a:lnTo>
                  <a:pt x="7490068" y="354262"/>
                </a:lnTo>
                <a:lnTo>
                  <a:pt x="7498011" y="346320"/>
                </a:lnTo>
                <a:cubicBezTo>
                  <a:pt x="7505072" y="346320"/>
                  <a:pt x="7508601" y="349849"/>
                  <a:pt x="7508601" y="356909"/>
                </a:cubicBezTo>
                <a:lnTo>
                  <a:pt x="7498011" y="356909"/>
                </a:lnTo>
                <a:cubicBezTo>
                  <a:pt x="7505072" y="363970"/>
                  <a:pt x="7512130" y="367501"/>
                  <a:pt x="7519192" y="367501"/>
                </a:cubicBezTo>
                <a:lnTo>
                  <a:pt x="7529782" y="367501"/>
                </a:lnTo>
                <a:cubicBezTo>
                  <a:pt x="7529782" y="367501"/>
                  <a:pt x="7529782" y="363970"/>
                  <a:pt x="7529782" y="356909"/>
                </a:cubicBezTo>
                <a:lnTo>
                  <a:pt x="7540374" y="367501"/>
                </a:lnTo>
                <a:lnTo>
                  <a:pt x="7572144" y="378091"/>
                </a:lnTo>
                <a:cubicBezTo>
                  <a:pt x="7579204" y="378091"/>
                  <a:pt x="7584500" y="379855"/>
                  <a:pt x="7588030" y="383386"/>
                </a:cubicBezTo>
                <a:cubicBezTo>
                  <a:pt x="7591559" y="386916"/>
                  <a:pt x="7603915" y="392211"/>
                  <a:pt x="7625096" y="399272"/>
                </a:cubicBezTo>
                <a:cubicBezTo>
                  <a:pt x="7766300" y="434573"/>
                  <a:pt x="7889856" y="469874"/>
                  <a:pt x="7995760" y="505176"/>
                </a:cubicBezTo>
                <a:lnTo>
                  <a:pt x="8080483" y="526357"/>
                </a:lnTo>
                <a:cubicBezTo>
                  <a:pt x="8101664" y="533416"/>
                  <a:pt x="8136965" y="544007"/>
                  <a:pt x="8186387" y="558128"/>
                </a:cubicBezTo>
                <a:cubicBezTo>
                  <a:pt x="8186387" y="558128"/>
                  <a:pt x="8188154" y="559892"/>
                  <a:pt x="8191683" y="563423"/>
                </a:cubicBezTo>
                <a:cubicBezTo>
                  <a:pt x="8195213" y="566953"/>
                  <a:pt x="8200508" y="568718"/>
                  <a:pt x="8207569" y="568718"/>
                </a:cubicBezTo>
                <a:cubicBezTo>
                  <a:pt x="8214629" y="568718"/>
                  <a:pt x="8232279" y="572248"/>
                  <a:pt x="8260521" y="579309"/>
                </a:cubicBezTo>
                <a:cubicBezTo>
                  <a:pt x="8352305" y="607549"/>
                  <a:pt x="8408787" y="625200"/>
                  <a:pt x="8429968" y="632261"/>
                </a:cubicBezTo>
                <a:cubicBezTo>
                  <a:pt x="8437028" y="632261"/>
                  <a:pt x="8447618" y="634026"/>
                  <a:pt x="8461739" y="637555"/>
                </a:cubicBezTo>
                <a:cubicBezTo>
                  <a:pt x="8475858" y="641086"/>
                  <a:pt x="8488214" y="644615"/>
                  <a:pt x="8498805" y="648146"/>
                </a:cubicBezTo>
                <a:cubicBezTo>
                  <a:pt x="8509395" y="651677"/>
                  <a:pt x="8514691" y="653442"/>
                  <a:pt x="8514691" y="653442"/>
                </a:cubicBezTo>
                <a:cubicBezTo>
                  <a:pt x="8514691" y="653442"/>
                  <a:pt x="8504100" y="653442"/>
                  <a:pt x="8482920" y="653442"/>
                </a:cubicBezTo>
                <a:cubicBezTo>
                  <a:pt x="8482920" y="653442"/>
                  <a:pt x="8479390" y="653442"/>
                  <a:pt x="8472329" y="653442"/>
                </a:cubicBezTo>
                <a:cubicBezTo>
                  <a:pt x="8465268" y="653442"/>
                  <a:pt x="8458209" y="653442"/>
                  <a:pt x="8451148" y="653442"/>
                </a:cubicBezTo>
                <a:cubicBezTo>
                  <a:pt x="8444087" y="653442"/>
                  <a:pt x="8438792" y="651677"/>
                  <a:pt x="8435262" y="648146"/>
                </a:cubicBezTo>
                <a:cubicBezTo>
                  <a:pt x="8431733" y="644615"/>
                  <a:pt x="8429968" y="642851"/>
                  <a:pt x="8429968" y="642851"/>
                </a:cubicBezTo>
                <a:cubicBezTo>
                  <a:pt x="8422906" y="635790"/>
                  <a:pt x="8414082" y="632261"/>
                  <a:pt x="8403491" y="632261"/>
                </a:cubicBezTo>
                <a:cubicBezTo>
                  <a:pt x="8392901" y="632261"/>
                  <a:pt x="8384076" y="632261"/>
                  <a:pt x="8377016" y="632261"/>
                </a:cubicBezTo>
                <a:cubicBezTo>
                  <a:pt x="8369954" y="625200"/>
                  <a:pt x="8362895" y="621670"/>
                  <a:pt x="8355835" y="621670"/>
                </a:cubicBezTo>
                <a:cubicBezTo>
                  <a:pt x="8348773" y="621670"/>
                  <a:pt x="8338183" y="621670"/>
                  <a:pt x="8324064" y="621670"/>
                </a:cubicBezTo>
                <a:cubicBezTo>
                  <a:pt x="8302883" y="614611"/>
                  <a:pt x="8288762" y="611080"/>
                  <a:pt x="8281702" y="611080"/>
                </a:cubicBezTo>
                <a:cubicBezTo>
                  <a:pt x="8274641" y="611080"/>
                  <a:pt x="8271112" y="611080"/>
                  <a:pt x="8271112" y="611080"/>
                </a:cubicBezTo>
                <a:lnTo>
                  <a:pt x="8207569" y="589899"/>
                </a:lnTo>
                <a:cubicBezTo>
                  <a:pt x="8179327" y="582838"/>
                  <a:pt x="8161677" y="577544"/>
                  <a:pt x="8154617" y="574013"/>
                </a:cubicBezTo>
                <a:cubicBezTo>
                  <a:pt x="8147556" y="570482"/>
                  <a:pt x="8144027" y="568718"/>
                  <a:pt x="8144027" y="568718"/>
                </a:cubicBezTo>
                <a:cubicBezTo>
                  <a:pt x="8144027" y="561659"/>
                  <a:pt x="8142261" y="558128"/>
                  <a:pt x="8138731" y="558128"/>
                </a:cubicBezTo>
                <a:cubicBezTo>
                  <a:pt x="8135202" y="558128"/>
                  <a:pt x="8133435" y="558128"/>
                  <a:pt x="8133435" y="558128"/>
                </a:cubicBezTo>
                <a:lnTo>
                  <a:pt x="8101664" y="558128"/>
                </a:lnTo>
                <a:cubicBezTo>
                  <a:pt x="8094604" y="551067"/>
                  <a:pt x="8091075" y="551067"/>
                  <a:pt x="8091075" y="558128"/>
                </a:cubicBezTo>
                <a:lnTo>
                  <a:pt x="8059302" y="536947"/>
                </a:lnTo>
                <a:lnTo>
                  <a:pt x="8048712" y="536947"/>
                </a:lnTo>
                <a:cubicBezTo>
                  <a:pt x="8041652" y="536947"/>
                  <a:pt x="8034593" y="536947"/>
                  <a:pt x="8027531" y="536947"/>
                </a:cubicBezTo>
                <a:cubicBezTo>
                  <a:pt x="8020471" y="536947"/>
                  <a:pt x="8013412" y="536947"/>
                  <a:pt x="8006350" y="536947"/>
                </a:cubicBezTo>
                <a:cubicBezTo>
                  <a:pt x="7999290" y="536947"/>
                  <a:pt x="7993994" y="535182"/>
                  <a:pt x="7990465" y="531651"/>
                </a:cubicBezTo>
                <a:cubicBezTo>
                  <a:pt x="7986935" y="528122"/>
                  <a:pt x="7983404" y="526357"/>
                  <a:pt x="7979875" y="526357"/>
                </a:cubicBezTo>
                <a:cubicBezTo>
                  <a:pt x="7976346" y="526357"/>
                  <a:pt x="7971050" y="526357"/>
                  <a:pt x="7963990" y="526357"/>
                </a:cubicBezTo>
                <a:cubicBezTo>
                  <a:pt x="7956928" y="526357"/>
                  <a:pt x="7953398" y="526357"/>
                  <a:pt x="7953398" y="526357"/>
                </a:cubicBezTo>
                <a:lnTo>
                  <a:pt x="7921627" y="515766"/>
                </a:lnTo>
                <a:cubicBezTo>
                  <a:pt x="7921627" y="515766"/>
                  <a:pt x="7921627" y="517530"/>
                  <a:pt x="7921627" y="521061"/>
                </a:cubicBezTo>
                <a:cubicBezTo>
                  <a:pt x="7921627" y="524592"/>
                  <a:pt x="7925157" y="526357"/>
                  <a:pt x="7932219" y="526357"/>
                </a:cubicBezTo>
                <a:cubicBezTo>
                  <a:pt x="7939279" y="526357"/>
                  <a:pt x="7944575" y="528122"/>
                  <a:pt x="7948104" y="531651"/>
                </a:cubicBezTo>
                <a:cubicBezTo>
                  <a:pt x="7951634" y="535182"/>
                  <a:pt x="7953398" y="536947"/>
                  <a:pt x="7953398" y="536947"/>
                </a:cubicBezTo>
                <a:cubicBezTo>
                  <a:pt x="7953398" y="536947"/>
                  <a:pt x="7955164" y="536947"/>
                  <a:pt x="7958694" y="536947"/>
                </a:cubicBezTo>
                <a:cubicBezTo>
                  <a:pt x="7962223" y="536947"/>
                  <a:pt x="7965754" y="536947"/>
                  <a:pt x="7969284" y="536947"/>
                </a:cubicBezTo>
                <a:cubicBezTo>
                  <a:pt x="7972815" y="536947"/>
                  <a:pt x="7978109" y="538711"/>
                  <a:pt x="7985171" y="542242"/>
                </a:cubicBezTo>
                <a:cubicBezTo>
                  <a:pt x="7992231" y="545772"/>
                  <a:pt x="7999290" y="549303"/>
                  <a:pt x="8006350" y="552832"/>
                </a:cubicBezTo>
                <a:cubicBezTo>
                  <a:pt x="8013412" y="556363"/>
                  <a:pt x="8016942" y="556363"/>
                  <a:pt x="8016942" y="552832"/>
                </a:cubicBezTo>
                <a:cubicBezTo>
                  <a:pt x="8016942" y="549303"/>
                  <a:pt x="8020471" y="551067"/>
                  <a:pt x="8027531" y="558128"/>
                </a:cubicBezTo>
                <a:cubicBezTo>
                  <a:pt x="8034593" y="558128"/>
                  <a:pt x="8039887" y="559892"/>
                  <a:pt x="8043417" y="563423"/>
                </a:cubicBezTo>
                <a:cubicBezTo>
                  <a:pt x="8046946" y="566953"/>
                  <a:pt x="8052242" y="568718"/>
                  <a:pt x="8059302" y="568718"/>
                </a:cubicBezTo>
                <a:cubicBezTo>
                  <a:pt x="8080483" y="568718"/>
                  <a:pt x="8096369" y="570482"/>
                  <a:pt x="8106960" y="574013"/>
                </a:cubicBezTo>
                <a:cubicBezTo>
                  <a:pt x="8117550" y="577544"/>
                  <a:pt x="8124610" y="581074"/>
                  <a:pt x="8128141" y="584603"/>
                </a:cubicBezTo>
                <a:cubicBezTo>
                  <a:pt x="8131671" y="588134"/>
                  <a:pt x="8136965" y="589899"/>
                  <a:pt x="8144027" y="589899"/>
                </a:cubicBezTo>
                <a:lnTo>
                  <a:pt x="8154617" y="589899"/>
                </a:lnTo>
                <a:lnTo>
                  <a:pt x="8154617" y="600490"/>
                </a:lnTo>
                <a:lnTo>
                  <a:pt x="8165206" y="600490"/>
                </a:lnTo>
                <a:lnTo>
                  <a:pt x="8165206" y="589899"/>
                </a:lnTo>
                <a:cubicBezTo>
                  <a:pt x="8172268" y="596959"/>
                  <a:pt x="8175798" y="600490"/>
                  <a:pt x="8175798" y="600490"/>
                </a:cubicBezTo>
                <a:lnTo>
                  <a:pt x="8196979" y="611080"/>
                </a:lnTo>
                <a:cubicBezTo>
                  <a:pt x="8204039" y="604019"/>
                  <a:pt x="8216394" y="604019"/>
                  <a:pt x="8234045" y="611080"/>
                </a:cubicBezTo>
                <a:cubicBezTo>
                  <a:pt x="8251695" y="618140"/>
                  <a:pt x="8281702" y="625200"/>
                  <a:pt x="8324064" y="632261"/>
                </a:cubicBezTo>
                <a:cubicBezTo>
                  <a:pt x="8338183" y="639321"/>
                  <a:pt x="8350539" y="642851"/>
                  <a:pt x="8361130" y="642851"/>
                </a:cubicBezTo>
                <a:cubicBezTo>
                  <a:pt x="8371720" y="642851"/>
                  <a:pt x="8378781" y="644615"/>
                  <a:pt x="8382310" y="648146"/>
                </a:cubicBezTo>
                <a:cubicBezTo>
                  <a:pt x="8385840" y="651677"/>
                  <a:pt x="8391135" y="649911"/>
                  <a:pt x="8398196" y="642851"/>
                </a:cubicBezTo>
                <a:lnTo>
                  <a:pt x="8398196" y="653442"/>
                </a:lnTo>
                <a:cubicBezTo>
                  <a:pt x="8398196" y="653442"/>
                  <a:pt x="8408787" y="656971"/>
                  <a:pt x="8429968" y="664031"/>
                </a:cubicBezTo>
                <a:cubicBezTo>
                  <a:pt x="8444087" y="664031"/>
                  <a:pt x="8454678" y="664031"/>
                  <a:pt x="8461739" y="664031"/>
                </a:cubicBezTo>
                <a:cubicBezTo>
                  <a:pt x="8468799" y="664031"/>
                  <a:pt x="8472329" y="664031"/>
                  <a:pt x="8472329" y="664031"/>
                </a:cubicBezTo>
                <a:cubicBezTo>
                  <a:pt x="8472329" y="671092"/>
                  <a:pt x="8479390" y="674621"/>
                  <a:pt x="8493510" y="674621"/>
                </a:cubicBezTo>
                <a:lnTo>
                  <a:pt x="8525281" y="685213"/>
                </a:lnTo>
                <a:cubicBezTo>
                  <a:pt x="8518220" y="685213"/>
                  <a:pt x="8514691" y="685213"/>
                  <a:pt x="8514691" y="685213"/>
                </a:cubicBezTo>
                <a:cubicBezTo>
                  <a:pt x="8514691" y="692273"/>
                  <a:pt x="8511161" y="695803"/>
                  <a:pt x="8504100" y="695803"/>
                </a:cubicBezTo>
                <a:cubicBezTo>
                  <a:pt x="8497039" y="695803"/>
                  <a:pt x="8493510" y="695803"/>
                  <a:pt x="8493510" y="695803"/>
                </a:cubicBezTo>
                <a:cubicBezTo>
                  <a:pt x="8493510" y="702863"/>
                  <a:pt x="8493510" y="706394"/>
                  <a:pt x="8493510" y="706394"/>
                </a:cubicBezTo>
                <a:cubicBezTo>
                  <a:pt x="8493510" y="706394"/>
                  <a:pt x="8489980" y="706394"/>
                  <a:pt x="8482920" y="706394"/>
                </a:cubicBezTo>
                <a:lnTo>
                  <a:pt x="8472329" y="706394"/>
                </a:lnTo>
                <a:cubicBezTo>
                  <a:pt x="8479390" y="699334"/>
                  <a:pt x="8479390" y="695803"/>
                  <a:pt x="8472329" y="695803"/>
                </a:cubicBezTo>
                <a:cubicBezTo>
                  <a:pt x="8465268" y="695803"/>
                  <a:pt x="8459973" y="695803"/>
                  <a:pt x="8456443" y="695803"/>
                </a:cubicBezTo>
                <a:cubicBezTo>
                  <a:pt x="8452914" y="695803"/>
                  <a:pt x="8445853" y="699334"/>
                  <a:pt x="8435262" y="706394"/>
                </a:cubicBezTo>
                <a:cubicBezTo>
                  <a:pt x="8424672" y="713453"/>
                  <a:pt x="8419377" y="713453"/>
                  <a:pt x="8419377" y="706394"/>
                </a:cubicBezTo>
                <a:cubicBezTo>
                  <a:pt x="8419377" y="699334"/>
                  <a:pt x="8419377" y="695803"/>
                  <a:pt x="8419377" y="695803"/>
                </a:cubicBezTo>
                <a:lnTo>
                  <a:pt x="8408787" y="685213"/>
                </a:lnTo>
                <a:cubicBezTo>
                  <a:pt x="8408787" y="685213"/>
                  <a:pt x="8407021" y="685213"/>
                  <a:pt x="8403491" y="685213"/>
                </a:cubicBezTo>
                <a:cubicBezTo>
                  <a:pt x="8399962" y="685213"/>
                  <a:pt x="8394666" y="685213"/>
                  <a:pt x="8387606" y="685213"/>
                </a:cubicBezTo>
                <a:cubicBezTo>
                  <a:pt x="8387606" y="678152"/>
                  <a:pt x="8384076" y="678152"/>
                  <a:pt x="8377016" y="685213"/>
                </a:cubicBezTo>
                <a:lnTo>
                  <a:pt x="8366425" y="685213"/>
                </a:lnTo>
                <a:lnTo>
                  <a:pt x="8302883" y="653442"/>
                </a:lnTo>
                <a:cubicBezTo>
                  <a:pt x="8281702" y="653442"/>
                  <a:pt x="8264050" y="651677"/>
                  <a:pt x="8249931" y="648146"/>
                </a:cubicBezTo>
                <a:cubicBezTo>
                  <a:pt x="8235810" y="644615"/>
                  <a:pt x="8223454" y="642851"/>
                  <a:pt x="8212864" y="642851"/>
                </a:cubicBezTo>
                <a:cubicBezTo>
                  <a:pt x="8202273" y="642851"/>
                  <a:pt x="8191683" y="639321"/>
                  <a:pt x="8181093" y="632261"/>
                </a:cubicBezTo>
                <a:cubicBezTo>
                  <a:pt x="8170502" y="625200"/>
                  <a:pt x="8156383" y="621670"/>
                  <a:pt x="8138731" y="621670"/>
                </a:cubicBezTo>
                <a:cubicBezTo>
                  <a:pt x="8121079" y="621670"/>
                  <a:pt x="8110490" y="619905"/>
                  <a:pt x="8106960" y="616375"/>
                </a:cubicBezTo>
                <a:cubicBezTo>
                  <a:pt x="8103431" y="612844"/>
                  <a:pt x="8098135" y="609315"/>
                  <a:pt x="8091075" y="605784"/>
                </a:cubicBezTo>
                <a:cubicBezTo>
                  <a:pt x="8084013" y="602255"/>
                  <a:pt x="8076954" y="604019"/>
                  <a:pt x="8069894" y="611080"/>
                </a:cubicBezTo>
                <a:cubicBezTo>
                  <a:pt x="8084013" y="611080"/>
                  <a:pt x="8092839" y="614611"/>
                  <a:pt x="8096369" y="621670"/>
                </a:cubicBezTo>
                <a:cubicBezTo>
                  <a:pt x="8099898" y="628730"/>
                  <a:pt x="8105194" y="632261"/>
                  <a:pt x="8112254" y="632261"/>
                </a:cubicBezTo>
                <a:cubicBezTo>
                  <a:pt x="8140497" y="632261"/>
                  <a:pt x="8154617" y="635790"/>
                  <a:pt x="8154617" y="642851"/>
                </a:cubicBezTo>
                <a:cubicBezTo>
                  <a:pt x="8154617" y="649911"/>
                  <a:pt x="8158146" y="653442"/>
                  <a:pt x="8165206" y="653442"/>
                </a:cubicBezTo>
                <a:lnTo>
                  <a:pt x="8207569" y="664031"/>
                </a:lnTo>
                <a:cubicBezTo>
                  <a:pt x="8214629" y="664031"/>
                  <a:pt x="8221689" y="664031"/>
                  <a:pt x="8228750" y="664031"/>
                </a:cubicBezTo>
                <a:cubicBezTo>
                  <a:pt x="8228750" y="656971"/>
                  <a:pt x="8230516" y="655207"/>
                  <a:pt x="8234045" y="658736"/>
                </a:cubicBezTo>
                <a:cubicBezTo>
                  <a:pt x="8237575" y="662267"/>
                  <a:pt x="8242869" y="664031"/>
                  <a:pt x="8249931" y="664031"/>
                </a:cubicBezTo>
                <a:cubicBezTo>
                  <a:pt x="8256991" y="671092"/>
                  <a:pt x="8264050" y="674621"/>
                  <a:pt x="8271112" y="674621"/>
                </a:cubicBezTo>
                <a:cubicBezTo>
                  <a:pt x="8292291" y="674621"/>
                  <a:pt x="8295821" y="678152"/>
                  <a:pt x="8281702" y="685213"/>
                </a:cubicBezTo>
                <a:lnTo>
                  <a:pt x="8260521" y="695803"/>
                </a:lnTo>
                <a:lnTo>
                  <a:pt x="8271112" y="706394"/>
                </a:lnTo>
                <a:cubicBezTo>
                  <a:pt x="8334654" y="727574"/>
                  <a:pt x="8369954" y="734634"/>
                  <a:pt x="8377016" y="727574"/>
                </a:cubicBezTo>
                <a:lnTo>
                  <a:pt x="8355835" y="716984"/>
                </a:lnTo>
                <a:lnTo>
                  <a:pt x="8313473" y="706394"/>
                </a:lnTo>
                <a:cubicBezTo>
                  <a:pt x="8313473" y="706394"/>
                  <a:pt x="8309943" y="704629"/>
                  <a:pt x="8302883" y="701098"/>
                </a:cubicBezTo>
                <a:cubicBezTo>
                  <a:pt x="8295821" y="697567"/>
                  <a:pt x="8292291" y="699334"/>
                  <a:pt x="8292291" y="706394"/>
                </a:cubicBezTo>
                <a:lnTo>
                  <a:pt x="8292291" y="695803"/>
                </a:lnTo>
                <a:cubicBezTo>
                  <a:pt x="8299353" y="688742"/>
                  <a:pt x="8302883" y="685213"/>
                  <a:pt x="8302883" y="685213"/>
                </a:cubicBezTo>
                <a:lnTo>
                  <a:pt x="8324064" y="685213"/>
                </a:lnTo>
                <a:cubicBezTo>
                  <a:pt x="8345244" y="685213"/>
                  <a:pt x="8355835" y="688742"/>
                  <a:pt x="8355835" y="695803"/>
                </a:cubicBezTo>
                <a:cubicBezTo>
                  <a:pt x="8362895" y="702863"/>
                  <a:pt x="8373486" y="702863"/>
                  <a:pt x="8387606" y="695803"/>
                </a:cubicBezTo>
                <a:lnTo>
                  <a:pt x="8408787" y="716984"/>
                </a:lnTo>
                <a:lnTo>
                  <a:pt x="8419377" y="727574"/>
                </a:lnTo>
                <a:lnTo>
                  <a:pt x="8429968" y="727574"/>
                </a:lnTo>
                <a:cubicBezTo>
                  <a:pt x="8429968" y="727574"/>
                  <a:pt x="8433497" y="727574"/>
                  <a:pt x="8440558" y="727574"/>
                </a:cubicBezTo>
                <a:lnTo>
                  <a:pt x="8461739" y="727574"/>
                </a:lnTo>
                <a:lnTo>
                  <a:pt x="8472329" y="738165"/>
                </a:lnTo>
                <a:cubicBezTo>
                  <a:pt x="8472329" y="752286"/>
                  <a:pt x="8472329" y="759346"/>
                  <a:pt x="8472329" y="759346"/>
                </a:cubicBezTo>
                <a:cubicBezTo>
                  <a:pt x="8479390" y="759346"/>
                  <a:pt x="8486449" y="762875"/>
                  <a:pt x="8493510" y="769936"/>
                </a:cubicBezTo>
                <a:cubicBezTo>
                  <a:pt x="8479390" y="776996"/>
                  <a:pt x="8468799" y="780526"/>
                  <a:pt x="8461739" y="780526"/>
                </a:cubicBezTo>
                <a:lnTo>
                  <a:pt x="8461739" y="769936"/>
                </a:lnTo>
                <a:cubicBezTo>
                  <a:pt x="8461739" y="769936"/>
                  <a:pt x="8458209" y="773467"/>
                  <a:pt x="8451148" y="780526"/>
                </a:cubicBezTo>
                <a:lnTo>
                  <a:pt x="8408787" y="769936"/>
                </a:lnTo>
                <a:cubicBezTo>
                  <a:pt x="8394666" y="769936"/>
                  <a:pt x="8373486" y="769936"/>
                  <a:pt x="8345244" y="769936"/>
                </a:cubicBezTo>
                <a:cubicBezTo>
                  <a:pt x="8317002" y="769936"/>
                  <a:pt x="8302883" y="769936"/>
                  <a:pt x="8302883" y="769936"/>
                </a:cubicBezTo>
                <a:cubicBezTo>
                  <a:pt x="8295821" y="769936"/>
                  <a:pt x="8292291" y="766405"/>
                  <a:pt x="8292291" y="759346"/>
                </a:cubicBezTo>
                <a:cubicBezTo>
                  <a:pt x="8292291" y="752286"/>
                  <a:pt x="8292291" y="748755"/>
                  <a:pt x="8292291" y="748755"/>
                </a:cubicBezTo>
                <a:cubicBezTo>
                  <a:pt x="8292291" y="748755"/>
                  <a:pt x="8288762" y="752286"/>
                  <a:pt x="8281702" y="759346"/>
                </a:cubicBezTo>
                <a:lnTo>
                  <a:pt x="8249931" y="748755"/>
                </a:lnTo>
                <a:cubicBezTo>
                  <a:pt x="8249931" y="748755"/>
                  <a:pt x="8246401" y="748755"/>
                  <a:pt x="8239339" y="748755"/>
                </a:cubicBezTo>
                <a:cubicBezTo>
                  <a:pt x="8232279" y="748755"/>
                  <a:pt x="8226983" y="748755"/>
                  <a:pt x="8223454" y="748755"/>
                </a:cubicBezTo>
                <a:cubicBezTo>
                  <a:pt x="8219925" y="748755"/>
                  <a:pt x="8216394" y="748755"/>
                  <a:pt x="8212864" y="748755"/>
                </a:cubicBezTo>
                <a:cubicBezTo>
                  <a:pt x="8209335" y="748755"/>
                  <a:pt x="8207569" y="748755"/>
                  <a:pt x="8207569" y="748755"/>
                </a:cubicBezTo>
                <a:lnTo>
                  <a:pt x="8175798" y="738165"/>
                </a:lnTo>
                <a:cubicBezTo>
                  <a:pt x="8175798" y="745225"/>
                  <a:pt x="8177564" y="748755"/>
                  <a:pt x="8181093" y="748755"/>
                </a:cubicBezTo>
                <a:cubicBezTo>
                  <a:pt x="8184623" y="748755"/>
                  <a:pt x="8189917" y="748755"/>
                  <a:pt x="8196979" y="748755"/>
                </a:cubicBezTo>
                <a:lnTo>
                  <a:pt x="8218160" y="759346"/>
                </a:lnTo>
                <a:cubicBezTo>
                  <a:pt x="8225220" y="759346"/>
                  <a:pt x="8230516" y="759346"/>
                  <a:pt x="8234045" y="759346"/>
                </a:cubicBezTo>
                <a:cubicBezTo>
                  <a:pt x="8237575" y="759346"/>
                  <a:pt x="8239339" y="762875"/>
                  <a:pt x="8239339" y="769936"/>
                </a:cubicBezTo>
                <a:cubicBezTo>
                  <a:pt x="8239339" y="769936"/>
                  <a:pt x="8237575" y="771701"/>
                  <a:pt x="8234045" y="775231"/>
                </a:cubicBezTo>
                <a:cubicBezTo>
                  <a:pt x="8230516" y="778761"/>
                  <a:pt x="8225220" y="780526"/>
                  <a:pt x="8218160" y="780526"/>
                </a:cubicBezTo>
                <a:cubicBezTo>
                  <a:pt x="8211098" y="780526"/>
                  <a:pt x="8207569" y="780526"/>
                  <a:pt x="8207569" y="780526"/>
                </a:cubicBezTo>
                <a:lnTo>
                  <a:pt x="8398196" y="822888"/>
                </a:lnTo>
                <a:cubicBezTo>
                  <a:pt x="8426438" y="829948"/>
                  <a:pt x="8447618" y="833478"/>
                  <a:pt x="8461739" y="833478"/>
                </a:cubicBezTo>
                <a:lnTo>
                  <a:pt x="8482920" y="844069"/>
                </a:lnTo>
                <a:lnTo>
                  <a:pt x="8461739" y="844069"/>
                </a:lnTo>
                <a:lnTo>
                  <a:pt x="8398196" y="854659"/>
                </a:lnTo>
                <a:lnTo>
                  <a:pt x="8377016" y="854659"/>
                </a:lnTo>
                <a:cubicBezTo>
                  <a:pt x="8369954" y="854659"/>
                  <a:pt x="8362895" y="854659"/>
                  <a:pt x="8355835" y="854659"/>
                </a:cubicBezTo>
                <a:cubicBezTo>
                  <a:pt x="8348773" y="854659"/>
                  <a:pt x="8345244" y="851129"/>
                  <a:pt x="8345244" y="844069"/>
                </a:cubicBezTo>
                <a:cubicBezTo>
                  <a:pt x="8338183" y="844069"/>
                  <a:pt x="8331124" y="844069"/>
                  <a:pt x="8324064" y="844069"/>
                </a:cubicBezTo>
                <a:cubicBezTo>
                  <a:pt x="8281702" y="851129"/>
                  <a:pt x="8246401" y="847600"/>
                  <a:pt x="8218160" y="833478"/>
                </a:cubicBezTo>
                <a:cubicBezTo>
                  <a:pt x="8218160" y="833478"/>
                  <a:pt x="8216394" y="833478"/>
                  <a:pt x="8212864" y="833478"/>
                </a:cubicBezTo>
                <a:cubicBezTo>
                  <a:pt x="8209335" y="833478"/>
                  <a:pt x="8204039" y="833478"/>
                  <a:pt x="8196979" y="833478"/>
                </a:cubicBezTo>
                <a:lnTo>
                  <a:pt x="8196979" y="844069"/>
                </a:lnTo>
                <a:cubicBezTo>
                  <a:pt x="8204039" y="844069"/>
                  <a:pt x="8214629" y="847600"/>
                  <a:pt x="8228750" y="854659"/>
                </a:cubicBezTo>
                <a:cubicBezTo>
                  <a:pt x="8242869" y="861719"/>
                  <a:pt x="8253460" y="865250"/>
                  <a:pt x="8260521" y="865250"/>
                </a:cubicBezTo>
                <a:cubicBezTo>
                  <a:pt x="8288762" y="879371"/>
                  <a:pt x="8306412" y="882900"/>
                  <a:pt x="8313473" y="875840"/>
                </a:cubicBezTo>
                <a:cubicBezTo>
                  <a:pt x="8320533" y="868779"/>
                  <a:pt x="8334654" y="868779"/>
                  <a:pt x="8355835" y="875840"/>
                </a:cubicBezTo>
                <a:cubicBezTo>
                  <a:pt x="8369954" y="882900"/>
                  <a:pt x="8377016" y="889961"/>
                  <a:pt x="8377016" y="897021"/>
                </a:cubicBezTo>
                <a:cubicBezTo>
                  <a:pt x="8362895" y="897021"/>
                  <a:pt x="8355835" y="893490"/>
                  <a:pt x="8355835" y="886431"/>
                </a:cubicBezTo>
                <a:lnTo>
                  <a:pt x="8334654" y="886431"/>
                </a:lnTo>
                <a:lnTo>
                  <a:pt x="8408787" y="918202"/>
                </a:lnTo>
                <a:lnTo>
                  <a:pt x="8440558" y="928792"/>
                </a:lnTo>
                <a:cubicBezTo>
                  <a:pt x="8440558" y="935852"/>
                  <a:pt x="8437028" y="939383"/>
                  <a:pt x="8429968" y="939383"/>
                </a:cubicBezTo>
                <a:cubicBezTo>
                  <a:pt x="8422906" y="939383"/>
                  <a:pt x="8408787" y="939383"/>
                  <a:pt x="8387606" y="939383"/>
                </a:cubicBezTo>
                <a:cubicBezTo>
                  <a:pt x="8380545" y="939383"/>
                  <a:pt x="8371720" y="937617"/>
                  <a:pt x="8361130" y="934087"/>
                </a:cubicBezTo>
                <a:cubicBezTo>
                  <a:pt x="8350539" y="930557"/>
                  <a:pt x="8345244" y="928792"/>
                  <a:pt x="8345244" y="928792"/>
                </a:cubicBezTo>
                <a:cubicBezTo>
                  <a:pt x="8338183" y="921731"/>
                  <a:pt x="8332888" y="919967"/>
                  <a:pt x="8329358" y="923496"/>
                </a:cubicBezTo>
                <a:cubicBezTo>
                  <a:pt x="8325829" y="927027"/>
                  <a:pt x="8317002" y="925261"/>
                  <a:pt x="8302883" y="918202"/>
                </a:cubicBezTo>
                <a:cubicBezTo>
                  <a:pt x="8302883" y="918202"/>
                  <a:pt x="8299353" y="916437"/>
                  <a:pt x="8292291" y="912906"/>
                </a:cubicBezTo>
                <a:cubicBezTo>
                  <a:pt x="8285231" y="909375"/>
                  <a:pt x="8281702" y="907611"/>
                  <a:pt x="8281702" y="907611"/>
                </a:cubicBezTo>
                <a:cubicBezTo>
                  <a:pt x="8274641" y="907611"/>
                  <a:pt x="8271112" y="907611"/>
                  <a:pt x="8271112" y="907611"/>
                </a:cubicBezTo>
                <a:lnTo>
                  <a:pt x="8260521" y="897021"/>
                </a:lnTo>
                <a:lnTo>
                  <a:pt x="8249931" y="897021"/>
                </a:lnTo>
                <a:cubicBezTo>
                  <a:pt x="8242869" y="897021"/>
                  <a:pt x="8232279" y="895256"/>
                  <a:pt x="8218160" y="891725"/>
                </a:cubicBezTo>
                <a:cubicBezTo>
                  <a:pt x="8204039" y="888196"/>
                  <a:pt x="8191683" y="886431"/>
                  <a:pt x="8181093" y="886431"/>
                </a:cubicBezTo>
                <a:cubicBezTo>
                  <a:pt x="8170502" y="886431"/>
                  <a:pt x="8165206" y="886431"/>
                  <a:pt x="8165206" y="886431"/>
                </a:cubicBezTo>
                <a:cubicBezTo>
                  <a:pt x="8151087" y="886431"/>
                  <a:pt x="8136965" y="879371"/>
                  <a:pt x="8122846" y="865250"/>
                </a:cubicBezTo>
                <a:cubicBezTo>
                  <a:pt x="8115785" y="858190"/>
                  <a:pt x="8110490" y="856423"/>
                  <a:pt x="8106960" y="859954"/>
                </a:cubicBezTo>
                <a:cubicBezTo>
                  <a:pt x="8103431" y="863485"/>
                  <a:pt x="8094604" y="865250"/>
                  <a:pt x="8080483" y="865250"/>
                </a:cubicBezTo>
                <a:cubicBezTo>
                  <a:pt x="8066364" y="865250"/>
                  <a:pt x="8055773" y="863485"/>
                  <a:pt x="8048712" y="859954"/>
                </a:cubicBezTo>
                <a:cubicBezTo>
                  <a:pt x="8041652" y="856423"/>
                  <a:pt x="8024002" y="851129"/>
                  <a:pt x="7995760" y="844069"/>
                </a:cubicBezTo>
                <a:lnTo>
                  <a:pt x="7974579" y="844069"/>
                </a:lnTo>
                <a:lnTo>
                  <a:pt x="7889856" y="812298"/>
                </a:lnTo>
                <a:lnTo>
                  <a:pt x="7900446" y="822888"/>
                </a:lnTo>
                <a:cubicBezTo>
                  <a:pt x="7900446" y="822888"/>
                  <a:pt x="7907508" y="824652"/>
                  <a:pt x="7921627" y="828183"/>
                </a:cubicBezTo>
                <a:cubicBezTo>
                  <a:pt x="7935748" y="831713"/>
                  <a:pt x="7949869" y="837009"/>
                  <a:pt x="7963990" y="844069"/>
                </a:cubicBezTo>
                <a:cubicBezTo>
                  <a:pt x="7971050" y="851129"/>
                  <a:pt x="7979875" y="856423"/>
                  <a:pt x="7990465" y="859954"/>
                </a:cubicBezTo>
                <a:cubicBezTo>
                  <a:pt x="8001056" y="863485"/>
                  <a:pt x="8011646" y="865250"/>
                  <a:pt x="8022237" y="865250"/>
                </a:cubicBezTo>
                <a:cubicBezTo>
                  <a:pt x="8032827" y="865250"/>
                  <a:pt x="8038123" y="868779"/>
                  <a:pt x="8038123" y="875840"/>
                </a:cubicBezTo>
                <a:lnTo>
                  <a:pt x="8069894" y="886431"/>
                </a:lnTo>
                <a:cubicBezTo>
                  <a:pt x="8069894" y="886431"/>
                  <a:pt x="8071658" y="886431"/>
                  <a:pt x="8075189" y="886431"/>
                </a:cubicBezTo>
                <a:cubicBezTo>
                  <a:pt x="8078719" y="886431"/>
                  <a:pt x="8084013" y="886431"/>
                  <a:pt x="8091075" y="886431"/>
                </a:cubicBezTo>
                <a:cubicBezTo>
                  <a:pt x="8098135" y="886431"/>
                  <a:pt x="8103431" y="888196"/>
                  <a:pt x="8106960" y="891725"/>
                </a:cubicBezTo>
                <a:cubicBezTo>
                  <a:pt x="8110490" y="895256"/>
                  <a:pt x="8108725" y="897021"/>
                  <a:pt x="8101664" y="897021"/>
                </a:cubicBezTo>
                <a:cubicBezTo>
                  <a:pt x="8094604" y="897021"/>
                  <a:pt x="8091075" y="900552"/>
                  <a:pt x="8091075" y="907611"/>
                </a:cubicBezTo>
                <a:cubicBezTo>
                  <a:pt x="8091075" y="907611"/>
                  <a:pt x="8094604" y="907611"/>
                  <a:pt x="8101664" y="907611"/>
                </a:cubicBezTo>
                <a:cubicBezTo>
                  <a:pt x="8108725" y="907611"/>
                  <a:pt x="8119316" y="907611"/>
                  <a:pt x="8133435" y="907611"/>
                </a:cubicBezTo>
                <a:cubicBezTo>
                  <a:pt x="8147556" y="907611"/>
                  <a:pt x="8158146" y="911142"/>
                  <a:pt x="8165206" y="918202"/>
                </a:cubicBezTo>
                <a:cubicBezTo>
                  <a:pt x="8172268" y="939383"/>
                  <a:pt x="8179327" y="942913"/>
                  <a:pt x="8186387" y="928792"/>
                </a:cubicBezTo>
                <a:lnTo>
                  <a:pt x="8218160" y="928792"/>
                </a:lnTo>
                <a:lnTo>
                  <a:pt x="8239339" y="939383"/>
                </a:lnTo>
                <a:lnTo>
                  <a:pt x="8281702" y="960563"/>
                </a:lnTo>
                <a:lnTo>
                  <a:pt x="8292291" y="971154"/>
                </a:lnTo>
                <a:lnTo>
                  <a:pt x="8334654" y="981744"/>
                </a:lnTo>
                <a:cubicBezTo>
                  <a:pt x="8377016" y="995865"/>
                  <a:pt x="8417612" y="1008220"/>
                  <a:pt x="8456443" y="1018810"/>
                </a:cubicBezTo>
                <a:cubicBezTo>
                  <a:pt x="8495276" y="1029400"/>
                  <a:pt x="8532341" y="1034696"/>
                  <a:pt x="8567641" y="1034696"/>
                </a:cubicBezTo>
                <a:cubicBezTo>
                  <a:pt x="8588824" y="1034696"/>
                  <a:pt x="8599414" y="1038227"/>
                  <a:pt x="8599414" y="1045287"/>
                </a:cubicBezTo>
                <a:lnTo>
                  <a:pt x="8610004" y="1045287"/>
                </a:lnTo>
                <a:cubicBezTo>
                  <a:pt x="8595884" y="1045287"/>
                  <a:pt x="8585294" y="1047052"/>
                  <a:pt x="8578233" y="1050581"/>
                </a:cubicBezTo>
                <a:cubicBezTo>
                  <a:pt x="8571172" y="1054112"/>
                  <a:pt x="8567641" y="1055877"/>
                  <a:pt x="8567641" y="1055877"/>
                </a:cubicBezTo>
                <a:cubicBezTo>
                  <a:pt x="8567641" y="1062937"/>
                  <a:pt x="8567641" y="1066467"/>
                  <a:pt x="8567641" y="1066467"/>
                </a:cubicBezTo>
                <a:cubicBezTo>
                  <a:pt x="8567641" y="1066467"/>
                  <a:pt x="8571172" y="1066467"/>
                  <a:pt x="8578233" y="1066467"/>
                </a:cubicBezTo>
                <a:cubicBezTo>
                  <a:pt x="8578233" y="1073527"/>
                  <a:pt x="8581762" y="1077058"/>
                  <a:pt x="8588824" y="1077058"/>
                </a:cubicBezTo>
                <a:cubicBezTo>
                  <a:pt x="8595884" y="1077058"/>
                  <a:pt x="8604709" y="1078823"/>
                  <a:pt x="8615299" y="1082354"/>
                </a:cubicBezTo>
                <a:cubicBezTo>
                  <a:pt x="8625889" y="1085883"/>
                  <a:pt x="8634714" y="1087648"/>
                  <a:pt x="8641775" y="1087648"/>
                </a:cubicBezTo>
                <a:lnTo>
                  <a:pt x="8662957" y="1098239"/>
                </a:lnTo>
                <a:cubicBezTo>
                  <a:pt x="8670016" y="1098239"/>
                  <a:pt x="8687666" y="1105298"/>
                  <a:pt x="8715908" y="1119419"/>
                </a:cubicBezTo>
                <a:lnTo>
                  <a:pt x="8790041" y="1140600"/>
                </a:lnTo>
                <a:cubicBezTo>
                  <a:pt x="8790041" y="1147660"/>
                  <a:pt x="8744149" y="1137070"/>
                  <a:pt x="8652366" y="1108829"/>
                </a:cubicBezTo>
                <a:cubicBezTo>
                  <a:pt x="8638245" y="1101769"/>
                  <a:pt x="8624124" y="1096474"/>
                  <a:pt x="8610004" y="1092944"/>
                </a:cubicBezTo>
                <a:cubicBezTo>
                  <a:pt x="8595884" y="1089413"/>
                  <a:pt x="8583528" y="1085883"/>
                  <a:pt x="8572938" y="1082354"/>
                </a:cubicBezTo>
                <a:cubicBezTo>
                  <a:pt x="8562347" y="1078823"/>
                  <a:pt x="8553522" y="1077058"/>
                  <a:pt x="8546462" y="1077058"/>
                </a:cubicBezTo>
                <a:lnTo>
                  <a:pt x="8493510" y="1055877"/>
                </a:lnTo>
                <a:cubicBezTo>
                  <a:pt x="8472329" y="1055877"/>
                  <a:pt x="8454678" y="1055877"/>
                  <a:pt x="8440558" y="1055877"/>
                </a:cubicBezTo>
                <a:cubicBezTo>
                  <a:pt x="8426438" y="1055877"/>
                  <a:pt x="8419377" y="1054112"/>
                  <a:pt x="8419377" y="1050581"/>
                </a:cubicBezTo>
                <a:cubicBezTo>
                  <a:pt x="8419377" y="1047052"/>
                  <a:pt x="8410552" y="1043522"/>
                  <a:pt x="8392901" y="1039992"/>
                </a:cubicBezTo>
                <a:cubicBezTo>
                  <a:pt x="8375250" y="1036461"/>
                  <a:pt x="8364660" y="1034696"/>
                  <a:pt x="8361130" y="1034696"/>
                </a:cubicBezTo>
                <a:cubicBezTo>
                  <a:pt x="8357600" y="1034696"/>
                  <a:pt x="8348773" y="1031166"/>
                  <a:pt x="8334654" y="1024106"/>
                </a:cubicBezTo>
                <a:lnTo>
                  <a:pt x="8302883" y="1013515"/>
                </a:lnTo>
                <a:lnTo>
                  <a:pt x="8271112" y="1013515"/>
                </a:lnTo>
                <a:cubicBezTo>
                  <a:pt x="8256991" y="1006456"/>
                  <a:pt x="8248165" y="1004689"/>
                  <a:pt x="8244635" y="1008220"/>
                </a:cubicBezTo>
                <a:cubicBezTo>
                  <a:pt x="8241106" y="1011750"/>
                  <a:pt x="8235810" y="1008220"/>
                  <a:pt x="8228750" y="997629"/>
                </a:cubicBezTo>
                <a:cubicBezTo>
                  <a:pt x="8221689" y="987040"/>
                  <a:pt x="8216394" y="985275"/>
                  <a:pt x="8212864" y="992335"/>
                </a:cubicBezTo>
                <a:cubicBezTo>
                  <a:pt x="8209335" y="999394"/>
                  <a:pt x="8198743" y="997629"/>
                  <a:pt x="8181093" y="987040"/>
                </a:cubicBezTo>
                <a:cubicBezTo>
                  <a:pt x="8163442" y="976448"/>
                  <a:pt x="8152850" y="972919"/>
                  <a:pt x="8149321" y="976448"/>
                </a:cubicBezTo>
                <a:cubicBezTo>
                  <a:pt x="8145791" y="979979"/>
                  <a:pt x="8138731" y="981744"/>
                  <a:pt x="8128141" y="981744"/>
                </a:cubicBezTo>
                <a:cubicBezTo>
                  <a:pt x="8117550" y="981744"/>
                  <a:pt x="8110490" y="979979"/>
                  <a:pt x="8106960" y="976448"/>
                </a:cubicBezTo>
                <a:cubicBezTo>
                  <a:pt x="8103431" y="972919"/>
                  <a:pt x="8096369" y="971154"/>
                  <a:pt x="8085779" y="971154"/>
                </a:cubicBezTo>
                <a:cubicBezTo>
                  <a:pt x="8075189" y="971154"/>
                  <a:pt x="8069894" y="967623"/>
                  <a:pt x="8069894" y="960563"/>
                </a:cubicBezTo>
                <a:lnTo>
                  <a:pt x="8038123" y="960563"/>
                </a:lnTo>
                <a:cubicBezTo>
                  <a:pt x="8024002" y="953504"/>
                  <a:pt x="8009880" y="949973"/>
                  <a:pt x="7995760" y="949973"/>
                </a:cubicBezTo>
                <a:cubicBezTo>
                  <a:pt x="7995760" y="949973"/>
                  <a:pt x="7993994" y="949973"/>
                  <a:pt x="7990465" y="949973"/>
                </a:cubicBezTo>
                <a:cubicBezTo>
                  <a:pt x="7986935" y="949973"/>
                  <a:pt x="7985171" y="953504"/>
                  <a:pt x="7985171" y="960563"/>
                </a:cubicBezTo>
                <a:cubicBezTo>
                  <a:pt x="7985171" y="960563"/>
                  <a:pt x="7995760" y="965858"/>
                  <a:pt x="8016942" y="976448"/>
                </a:cubicBezTo>
                <a:cubicBezTo>
                  <a:pt x="8038123" y="987040"/>
                  <a:pt x="8052242" y="992335"/>
                  <a:pt x="8059302" y="992335"/>
                </a:cubicBezTo>
                <a:lnTo>
                  <a:pt x="8080483" y="992335"/>
                </a:lnTo>
                <a:cubicBezTo>
                  <a:pt x="8087545" y="992335"/>
                  <a:pt x="8108725" y="997629"/>
                  <a:pt x="8144027" y="1008220"/>
                </a:cubicBezTo>
                <a:cubicBezTo>
                  <a:pt x="8179327" y="1018810"/>
                  <a:pt x="8196979" y="1024106"/>
                  <a:pt x="8196979" y="1024106"/>
                </a:cubicBezTo>
                <a:lnTo>
                  <a:pt x="8196979" y="1034696"/>
                </a:lnTo>
                <a:cubicBezTo>
                  <a:pt x="8189917" y="1027636"/>
                  <a:pt x="8182858" y="1025871"/>
                  <a:pt x="8175798" y="1029400"/>
                </a:cubicBezTo>
                <a:cubicBezTo>
                  <a:pt x="8168737" y="1032931"/>
                  <a:pt x="8165206" y="1034696"/>
                  <a:pt x="8165206" y="1034696"/>
                </a:cubicBezTo>
                <a:cubicBezTo>
                  <a:pt x="8165206" y="1048817"/>
                  <a:pt x="8154617" y="1052346"/>
                  <a:pt x="8133435" y="1045287"/>
                </a:cubicBezTo>
                <a:cubicBezTo>
                  <a:pt x="8119316" y="1038227"/>
                  <a:pt x="8108725" y="1034696"/>
                  <a:pt x="8101664" y="1034696"/>
                </a:cubicBezTo>
                <a:cubicBezTo>
                  <a:pt x="8094604" y="1034696"/>
                  <a:pt x="8076954" y="1031166"/>
                  <a:pt x="8048712" y="1024106"/>
                </a:cubicBezTo>
                <a:cubicBezTo>
                  <a:pt x="7992231" y="1002925"/>
                  <a:pt x="7960460" y="995865"/>
                  <a:pt x="7953398" y="1002925"/>
                </a:cubicBezTo>
                <a:lnTo>
                  <a:pt x="8144027" y="1066467"/>
                </a:lnTo>
                <a:lnTo>
                  <a:pt x="8196979" y="1087648"/>
                </a:lnTo>
                <a:lnTo>
                  <a:pt x="8175798" y="1087648"/>
                </a:lnTo>
                <a:lnTo>
                  <a:pt x="8165206" y="1087648"/>
                </a:lnTo>
                <a:cubicBezTo>
                  <a:pt x="8172268" y="1094708"/>
                  <a:pt x="8182858" y="1100004"/>
                  <a:pt x="8196979" y="1103533"/>
                </a:cubicBezTo>
                <a:cubicBezTo>
                  <a:pt x="8211098" y="1107064"/>
                  <a:pt x="8221689" y="1112360"/>
                  <a:pt x="8228750" y="1119419"/>
                </a:cubicBezTo>
                <a:lnTo>
                  <a:pt x="8260521" y="1130010"/>
                </a:lnTo>
                <a:lnTo>
                  <a:pt x="8281702" y="1130010"/>
                </a:lnTo>
                <a:lnTo>
                  <a:pt x="8302883" y="1140600"/>
                </a:lnTo>
                <a:cubicBezTo>
                  <a:pt x="8352305" y="1147660"/>
                  <a:pt x="8387606" y="1158250"/>
                  <a:pt x="8408787" y="1172371"/>
                </a:cubicBezTo>
                <a:cubicBezTo>
                  <a:pt x="8415847" y="1172371"/>
                  <a:pt x="8424672" y="1172371"/>
                  <a:pt x="8435262" y="1172371"/>
                </a:cubicBezTo>
                <a:cubicBezTo>
                  <a:pt x="8445853" y="1172371"/>
                  <a:pt x="8451148" y="1175902"/>
                  <a:pt x="8451148" y="1182962"/>
                </a:cubicBezTo>
                <a:cubicBezTo>
                  <a:pt x="8451148" y="1182962"/>
                  <a:pt x="8454678" y="1184727"/>
                  <a:pt x="8461739" y="1188258"/>
                </a:cubicBezTo>
                <a:cubicBezTo>
                  <a:pt x="8468799" y="1191787"/>
                  <a:pt x="8479390" y="1193552"/>
                  <a:pt x="8493510" y="1193552"/>
                </a:cubicBezTo>
                <a:cubicBezTo>
                  <a:pt x="8514691" y="1200612"/>
                  <a:pt x="8528810" y="1207673"/>
                  <a:pt x="8535871" y="1214733"/>
                </a:cubicBezTo>
                <a:cubicBezTo>
                  <a:pt x="8535871" y="1214733"/>
                  <a:pt x="8532341" y="1214733"/>
                  <a:pt x="8525281" y="1214733"/>
                </a:cubicBezTo>
                <a:cubicBezTo>
                  <a:pt x="8518220" y="1214733"/>
                  <a:pt x="8511161" y="1214733"/>
                  <a:pt x="8504100" y="1214733"/>
                </a:cubicBezTo>
                <a:cubicBezTo>
                  <a:pt x="8489980" y="1207673"/>
                  <a:pt x="8475858" y="1204143"/>
                  <a:pt x="8461739" y="1204143"/>
                </a:cubicBezTo>
                <a:cubicBezTo>
                  <a:pt x="8454678" y="1197083"/>
                  <a:pt x="8447618" y="1193552"/>
                  <a:pt x="8440558" y="1193552"/>
                </a:cubicBezTo>
                <a:cubicBezTo>
                  <a:pt x="8433497" y="1193552"/>
                  <a:pt x="8426438" y="1193552"/>
                  <a:pt x="8419377" y="1193552"/>
                </a:cubicBezTo>
                <a:lnTo>
                  <a:pt x="8355835" y="1172371"/>
                </a:lnTo>
                <a:cubicBezTo>
                  <a:pt x="8327593" y="1165312"/>
                  <a:pt x="8309943" y="1160016"/>
                  <a:pt x="8302883" y="1156485"/>
                </a:cubicBezTo>
                <a:cubicBezTo>
                  <a:pt x="8295821" y="1152956"/>
                  <a:pt x="8288762" y="1151191"/>
                  <a:pt x="8281702" y="1151191"/>
                </a:cubicBezTo>
                <a:lnTo>
                  <a:pt x="8207569" y="1130010"/>
                </a:lnTo>
                <a:cubicBezTo>
                  <a:pt x="8207569" y="1130010"/>
                  <a:pt x="8200508" y="1130010"/>
                  <a:pt x="8186387" y="1130010"/>
                </a:cubicBezTo>
                <a:lnTo>
                  <a:pt x="8133435" y="1119419"/>
                </a:lnTo>
                <a:cubicBezTo>
                  <a:pt x="8126375" y="1112360"/>
                  <a:pt x="8119316" y="1108829"/>
                  <a:pt x="8112254" y="1108829"/>
                </a:cubicBezTo>
                <a:cubicBezTo>
                  <a:pt x="8105194" y="1108829"/>
                  <a:pt x="8096369" y="1107064"/>
                  <a:pt x="8085779" y="1103533"/>
                </a:cubicBezTo>
                <a:cubicBezTo>
                  <a:pt x="8075189" y="1100004"/>
                  <a:pt x="8069894" y="1098239"/>
                  <a:pt x="8069894" y="1098239"/>
                </a:cubicBezTo>
                <a:cubicBezTo>
                  <a:pt x="8062833" y="1105298"/>
                  <a:pt x="8059302" y="1108829"/>
                  <a:pt x="8059302" y="1108829"/>
                </a:cubicBezTo>
                <a:cubicBezTo>
                  <a:pt x="8059302" y="1108829"/>
                  <a:pt x="8059302" y="1105298"/>
                  <a:pt x="8059302" y="1098239"/>
                </a:cubicBezTo>
                <a:cubicBezTo>
                  <a:pt x="8052242" y="1098239"/>
                  <a:pt x="8046946" y="1098239"/>
                  <a:pt x="8043417" y="1098239"/>
                </a:cubicBezTo>
                <a:cubicBezTo>
                  <a:pt x="8039887" y="1098239"/>
                  <a:pt x="8038123" y="1098239"/>
                  <a:pt x="8038123" y="1098239"/>
                </a:cubicBezTo>
                <a:lnTo>
                  <a:pt x="8027531" y="1108829"/>
                </a:lnTo>
                <a:lnTo>
                  <a:pt x="8016942" y="1108829"/>
                </a:lnTo>
                <a:lnTo>
                  <a:pt x="8016942" y="1119419"/>
                </a:lnTo>
                <a:cubicBezTo>
                  <a:pt x="7981640" y="1119419"/>
                  <a:pt x="7953398" y="1108829"/>
                  <a:pt x="7932219" y="1087648"/>
                </a:cubicBezTo>
                <a:lnTo>
                  <a:pt x="7921627" y="1087648"/>
                </a:lnTo>
                <a:cubicBezTo>
                  <a:pt x="7914567" y="1087648"/>
                  <a:pt x="7911038" y="1087648"/>
                  <a:pt x="7911038" y="1087648"/>
                </a:cubicBezTo>
                <a:cubicBezTo>
                  <a:pt x="7911038" y="1087648"/>
                  <a:pt x="7907508" y="1084118"/>
                  <a:pt x="7900446" y="1077058"/>
                </a:cubicBezTo>
                <a:cubicBezTo>
                  <a:pt x="7900446" y="1077058"/>
                  <a:pt x="7893386" y="1077058"/>
                  <a:pt x="7879267" y="1077058"/>
                </a:cubicBezTo>
                <a:lnTo>
                  <a:pt x="7868675" y="1077058"/>
                </a:lnTo>
                <a:cubicBezTo>
                  <a:pt x="7868675" y="1077058"/>
                  <a:pt x="7872205" y="1080588"/>
                  <a:pt x="7879267" y="1087648"/>
                </a:cubicBezTo>
                <a:cubicBezTo>
                  <a:pt x="7879267" y="1087648"/>
                  <a:pt x="7879267" y="1091179"/>
                  <a:pt x="7879267" y="1098239"/>
                </a:cubicBezTo>
                <a:cubicBezTo>
                  <a:pt x="7886327" y="1091179"/>
                  <a:pt x="7893386" y="1091179"/>
                  <a:pt x="7900446" y="1098239"/>
                </a:cubicBezTo>
                <a:cubicBezTo>
                  <a:pt x="7907508" y="1105298"/>
                  <a:pt x="7914567" y="1108829"/>
                  <a:pt x="7921627" y="1108829"/>
                </a:cubicBezTo>
                <a:cubicBezTo>
                  <a:pt x="7928688" y="1108829"/>
                  <a:pt x="7933983" y="1108829"/>
                  <a:pt x="7937513" y="1108829"/>
                </a:cubicBezTo>
                <a:cubicBezTo>
                  <a:pt x="7941042" y="1108829"/>
                  <a:pt x="7942808" y="1108829"/>
                  <a:pt x="7942808" y="1108829"/>
                </a:cubicBezTo>
                <a:cubicBezTo>
                  <a:pt x="7949869" y="1122950"/>
                  <a:pt x="7967519" y="1130010"/>
                  <a:pt x="7995760" y="1130010"/>
                </a:cubicBezTo>
                <a:cubicBezTo>
                  <a:pt x="8045183" y="1130010"/>
                  <a:pt x="8069894" y="1137070"/>
                  <a:pt x="8069894" y="1151191"/>
                </a:cubicBezTo>
                <a:cubicBezTo>
                  <a:pt x="8069894" y="1158250"/>
                  <a:pt x="8062833" y="1161781"/>
                  <a:pt x="8048712" y="1161781"/>
                </a:cubicBezTo>
                <a:cubicBezTo>
                  <a:pt x="8027531" y="1161781"/>
                  <a:pt x="8031061" y="1165312"/>
                  <a:pt x="8059302" y="1172371"/>
                </a:cubicBezTo>
                <a:cubicBezTo>
                  <a:pt x="8066364" y="1179431"/>
                  <a:pt x="8076954" y="1184727"/>
                  <a:pt x="8091075" y="1188258"/>
                </a:cubicBezTo>
                <a:cubicBezTo>
                  <a:pt x="8105194" y="1191787"/>
                  <a:pt x="8117550" y="1195317"/>
                  <a:pt x="8128141" y="1198848"/>
                </a:cubicBezTo>
                <a:cubicBezTo>
                  <a:pt x="8138731" y="1202378"/>
                  <a:pt x="8144027" y="1204143"/>
                  <a:pt x="8144027" y="1204143"/>
                </a:cubicBezTo>
                <a:lnTo>
                  <a:pt x="8154617" y="1204143"/>
                </a:lnTo>
                <a:lnTo>
                  <a:pt x="8154617" y="1214733"/>
                </a:lnTo>
                <a:cubicBezTo>
                  <a:pt x="8161677" y="1214733"/>
                  <a:pt x="8166973" y="1214733"/>
                  <a:pt x="8170502" y="1214733"/>
                </a:cubicBezTo>
                <a:cubicBezTo>
                  <a:pt x="8174031" y="1214733"/>
                  <a:pt x="8179327" y="1212968"/>
                  <a:pt x="8186387" y="1209437"/>
                </a:cubicBezTo>
                <a:cubicBezTo>
                  <a:pt x="8193449" y="1205908"/>
                  <a:pt x="8198743" y="1204143"/>
                  <a:pt x="8202273" y="1204143"/>
                </a:cubicBezTo>
                <a:cubicBezTo>
                  <a:pt x="8205802" y="1204143"/>
                  <a:pt x="8207569" y="1207673"/>
                  <a:pt x="8207569" y="1214733"/>
                </a:cubicBezTo>
                <a:lnTo>
                  <a:pt x="8218160" y="1225324"/>
                </a:lnTo>
                <a:cubicBezTo>
                  <a:pt x="8218160" y="1218264"/>
                  <a:pt x="8218160" y="1214733"/>
                  <a:pt x="8218160" y="1214733"/>
                </a:cubicBezTo>
                <a:lnTo>
                  <a:pt x="8228750" y="1214733"/>
                </a:lnTo>
                <a:cubicBezTo>
                  <a:pt x="8242869" y="1214733"/>
                  <a:pt x="8249931" y="1218264"/>
                  <a:pt x="8249931" y="1225324"/>
                </a:cubicBezTo>
                <a:cubicBezTo>
                  <a:pt x="8249931" y="1239445"/>
                  <a:pt x="8267581" y="1246504"/>
                  <a:pt x="8302883" y="1246504"/>
                </a:cubicBezTo>
                <a:lnTo>
                  <a:pt x="8334654" y="1257095"/>
                </a:lnTo>
                <a:cubicBezTo>
                  <a:pt x="8348773" y="1264154"/>
                  <a:pt x="8361130" y="1265920"/>
                  <a:pt x="8371720" y="1262389"/>
                </a:cubicBezTo>
                <a:cubicBezTo>
                  <a:pt x="8382310" y="1258860"/>
                  <a:pt x="8394666" y="1260625"/>
                  <a:pt x="8408787" y="1267685"/>
                </a:cubicBezTo>
                <a:cubicBezTo>
                  <a:pt x="8422906" y="1274745"/>
                  <a:pt x="8429968" y="1281806"/>
                  <a:pt x="8429968" y="1288866"/>
                </a:cubicBezTo>
                <a:lnTo>
                  <a:pt x="8355835" y="1278276"/>
                </a:lnTo>
                <a:cubicBezTo>
                  <a:pt x="8348773" y="1271216"/>
                  <a:pt x="8338183" y="1267685"/>
                  <a:pt x="8324064" y="1267685"/>
                </a:cubicBezTo>
                <a:lnTo>
                  <a:pt x="8281702" y="1257095"/>
                </a:lnTo>
                <a:cubicBezTo>
                  <a:pt x="8267581" y="1250035"/>
                  <a:pt x="8256991" y="1246504"/>
                  <a:pt x="8249931" y="1246504"/>
                </a:cubicBezTo>
                <a:cubicBezTo>
                  <a:pt x="8242869" y="1246504"/>
                  <a:pt x="8221689" y="1239445"/>
                  <a:pt x="8186387" y="1225324"/>
                </a:cubicBezTo>
                <a:cubicBezTo>
                  <a:pt x="8094604" y="1197083"/>
                  <a:pt x="8024002" y="1175902"/>
                  <a:pt x="7974579" y="1161781"/>
                </a:cubicBezTo>
                <a:cubicBezTo>
                  <a:pt x="7946338" y="1147660"/>
                  <a:pt x="7928688" y="1144131"/>
                  <a:pt x="7921627" y="1151191"/>
                </a:cubicBezTo>
                <a:lnTo>
                  <a:pt x="7911038" y="1140600"/>
                </a:lnTo>
                <a:cubicBezTo>
                  <a:pt x="7903976" y="1133541"/>
                  <a:pt x="7893386" y="1133541"/>
                  <a:pt x="7879267" y="1140600"/>
                </a:cubicBezTo>
                <a:lnTo>
                  <a:pt x="7847494" y="1140600"/>
                </a:lnTo>
                <a:lnTo>
                  <a:pt x="7868675" y="1151191"/>
                </a:lnTo>
                <a:cubicBezTo>
                  <a:pt x="7875736" y="1158250"/>
                  <a:pt x="7889856" y="1165312"/>
                  <a:pt x="7911038" y="1172371"/>
                </a:cubicBezTo>
                <a:lnTo>
                  <a:pt x="7932219" y="1182962"/>
                </a:lnTo>
                <a:lnTo>
                  <a:pt x="7942808" y="1193552"/>
                </a:lnTo>
                <a:lnTo>
                  <a:pt x="7953398" y="1204143"/>
                </a:lnTo>
                <a:lnTo>
                  <a:pt x="7900446" y="1193552"/>
                </a:lnTo>
                <a:cubicBezTo>
                  <a:pt x="7893386" y="1186493"/>
                  <a:pt x="7889856" y="1186493"/>
                  <a:pt x="7889856" y="1193552"/>
                </a:cubicBezTo>
                <a:lnTo>
                  <a:pt x="7911038" y="1204143"/>
                </a:lnTo>
                <a:cubicBezTo>
                  <a:pt x="7918098" y="1204143"/>
                  <a:pt x="7925157" y="1205908"/>
                  <a:pt x="7932219" y="1209437"/>
                </a:cubicBezTo>
                <a:cubicBezTo>
                  <a:pt x="7939279" y="1212968"/>
                  <a:pt x="7942808" y="1214733"/>
                  <a:pt x="7942808" y="1214733"/>
                </a:cubicBezTo>
                <a:cubicBezTo>
                  <a:pt x="7949869" y="1221793"/>
                  <a:pt x="7956928" y="1225324"/>
                  <a:pt x="7963990" y="1225324"/>
                </a:cubicBezTo>
                <a:cubicBezTo>
                  <a:pt x="7971050" y="1225324"/>
                  <a:pt x="7976346" y="1225324"/>
                  <a:pt x="7979875" y="1225324"/>
                </a:cubicBezTo>
                <a:cubicBezTo>
                  <a:pt x="7983404" y="1225324"/>
                  <a:pt x="7985171" y="1225324"/>
                  <a:pt x="7985171" y="1225324"/>
                </a:cubicBezTo>
                <a:cubicBezTo>
                  <a:pt x="7985171" y="1232383"/>
                  <a:pt x="7995760" y="1239445"/>
                  <a:pt x="8016942" y="1246504"/>
                </a:cubicBezTo>
                <a:cubicBezTo>
                  <a:pt x="8038123" y="1253564"/>
                  <a:pt x="8052242" y="1257095"/>
                  <a:pt x="8059302" y="1257095"/>
                </a:cubicBezTo>
                <a:lnTo>
                  <a:pt x="8069894" y="1267685"/>
                </a:lnTo>
                <a:cubicBezTo>
                  <a:pt x="8062833" y="1274745"/>
                  <a:pt x="8055773" y="1274745"/>
                  <a:pt x="8048712" y="1267685"/>
                </a:cubicBezTo>
                <a:cubicBezTo>
                  <a:pt x="8048712" y="1267685"/>
                  <a:pt x="8045183" y="1267685"/>
                  <a:pt x="8038123" y="1267685"/>
                </a:cubicBezTo>
                <a:lnTo>
                  <a:pt x="8027531" y="1267685"/>
                </a:lnTo>
                <a:cubicBezTo>
                  <a:pt x="8020471" y="1253564"/>
                  <a:pt x="7995760" y="1246504"/>
                  <a:pt x="7953398" y="1246504"/>
                </a:cubicBezTo>
                <a:cubicBezTo>
                  <a:pt x="7946338" y="1246504"/>
                  <a:pt x="7939279" y="1244739"/>
                  <a:pt x="7932219" y="1241210"/>
                </a:cubicBezTo>
                <a:cubicBezTo>
                  <a:pt x="7925157" y="1237679"/>
                  <a:pt x="7921627" y="1235914"/>
                  <a:pt x="7921627" y="1235914"/>
                </a:cubicBezTo>
                <a:cubicBezTo>
                  <a:pt x="7914567" y="1235914"/>
                  <a:pt x="7903976" y="1235914"/>
                  <a:pt x="7889856" y="1235914"/>
                </a:cubicBezTo>
                <a:lnTo>
                  <a:pt x="7868675" y="1225324"/>
                </a:lnTo>
                <a:cubicBezTo>
                  <a:pt x="7854556" y="1218264"/>
                  <a:pt x="7847494" y="1218264"/>
                  <a:pt x="7847494" y="1225324"/>
                </a:cubicBezTo>
                <a:cubicBezTo>
                  <a:pt x="7840434" y="1225324"/>
                  <a:pt x="7836904" y="1221793"/>
                  <a:pt x="7836904" y="1214733"/>
                </a:cubicBezTo>
                <a:cubicBezTo>
                  <a:pt x="7836904" y="1214733"/>
                  <a:pt x="7829844" y="1214733"/>
                  <a:pt x="7815724" y="1214733"/>
                </a:cubicBezTo>
                <a:cubicBezTo>
                  <a:pt x="7808663" y="1214733"/>
                  <a:pt x="7801604" y="1212968"/>
                  <a:pt x="7794542" y="1209437"/>
                </a:cubicBezTo>
                <a:cubicBezTo>
                  <a:pt x="7787482" y="1205908"/>
                  <a:pt x="7783952" y="1204143"/>
                  <a:pt x="7783952" y="1204143"/>
                </a:cubicBezTo>
                <a:cubicBezTo>
                  <a:pt x="7755711" y="1190022"/>
                  <a:pt x="7738060" y="1186493"/>
                  <a:pt x="7731000" y="1193552"/>
                </a:cubicBezTo>
                <a:cubicBezTo>
                  <a:pt x="7731000" y="1207673"/>
                  <a:pt x="7716880" y="1207673"/>
                  <a:pt x="7688638" y="1193552"/>
                </a:cubicBezTo>
                <a:cubicBezTo>
                  <a:pt x="7681578" y="1186493"/>
                  <a:pt x="7663928" y="1179431"/>
                  <a:pt x="7635686" y="1172371"/>
                </a:cubicBezTo>
                <a:cubicBezTo>
                  <a:pt x="7628626" y="1172371"/>
                  <a:pt x="7621567" y="1170606"/>
                  <a:pt x="7614505" y="1167077"/>
                </a:cubicBezTo>
                <a:cubicBezTo>
                  <a:pt x="7607444" y="1163546"/>
                  <a:pt x="7600386" y="1160016"/>
                  <a:pt x="7593326" y="1156485"/>
                </a:cubicBezTo>
                <a:cubicBezTo>
                  <a:pt x="7586264" y="1152956"/>
                  <a:pt x="7577438" y="1149426"/>
                  <a:pt x="7566848" y="1145896"/>
                </a:cubicBezTo>
                <a:cubicBezTo>
                  <a:pt x="7556259" y="1142365"/>
                  <a:pt x="7547434" y="1140600"/>
                  <a:pt x="7540374" y="1140600"/>
                </a:cubicBezTo>
                <a:cubicBezTo>
                  <a:pt x="7519192" y="1140600"/>
                  <a:pt x="7501540" y="1137070"/>
                  <a:pt x="7487420" y="1130010"/>
                </a:cubicBezTo>
                <a:lnTo>
                  <a:pt x="7466240" y="1140600"/>
                </a:lnTo>
                <a:cubicBezTo>
                  <a:pt x="7473300" y="1147660"/>
                  <a:pt x="7494482" y="1151191"/>
                  <a:pt x="7529782" y="1151191"/>
                </a:cubicBezTo>
                <a:cubicBezTo>
                  <a:pt x="7536842" y="1158250"/>
                  <a:pt x="7540374" y="1163546"/>
                  <a:pt x="7540374" y="1167077"/>
                </a:cubicBezTo>
                <a:cubicBezTo>
                  <a:pt x="7540374" y="1170606"/>
                  <a:pt x="7547434" y="1168841"/>
                  <a:pt x="7561553" y="1161781"/>
                </a:cubicBezTo>
                <a:lnTo>
                  <a:pt x="7572144" y="1172371"/>
                </a:lnTo>
                <a:lnTo>
                  <a:pt x="7593326" y="1182962"/>
                </a:lnTo>
                <a:cubicBezTo>
                  <a:pt x="7607444" y="1182962"/>
                  <a:pt x="7618034" y="1184727"/>
                  <a:pt x="7625096" y="1188258"/>
                </a:cubicBezTo>
                <a:cubicBezTo>
                  <a:pt x="7632156" y="1191787"/>
                  <a:pt x="7640982" y="1193552"/>
                  <a:pt x="7651572" y="1193552"/>
                </a:cubicBezTo>
                <a:cubicBezTo>
                  <a:pt x="7662163" y="1193552"/>
                  <a:pt x="7667457" y="1197083"/>
                  <a:pt x="7667457" y="1204143"/>
                </a:cubicBezTo>
                <a:cubicBezTo>
                  <a:pt x="7674519" y="1204143"/>
                  <a:pt x="7678048" y="1204143"/>
                  <a:pt x="7678048" y="1204143"/>
                </a:cubicBezTo>
                <a:cubicBezTo>
                  <a:pt x="7678048" y="1204143"/>
                  <a:pt x="7678048" y="1207673"/>
                  <a:pt x="7678048" y="1214733"/>
                </a:cubicBezTo>
                <a:lnTo>
                  <a:pt x="7688638" y="1214733"/>
                </a:lnTo>
                <a:lnTo>
                  <a:pt x="7773361" y="1235914"/>
                </a:lnTo>
                <a:lnTo>
                  <a:pt x="7783952" y="1235914"/>
                </a:lnTo>
                <a:cubicBezTo>
                  <a:pt x="7783952" y="1235914"/>
                  <a:pt x="7785717" y="1235914"/>
                  <a:pt x="7789248" y="1235914"/>
                </a:cubicBezTo>
                <a:cubicBezTo>
                  <a:pt x="7792778" y="1235914"/>
                  <a:pt x="7801604" y="1239445"/>
                  <a:pt x="7815724" y="1246504"/>
                </a:cubicBezTo>
                <a:lnTo>
                  <a:pt x="7847494" y="1257095"/>
                </a:lnTo>
                <a:cubicBezTo>
                  <a:pt x="7854556" y="1257095"/>
                  <a:pt x="7861615" y="1258860"/>
                  <a:pt x="7868675" y="1262389"/>
                </a:cubicBezTo>
                <a:cubicBezTo>
                  <a:pt x="7875736" y="1265920"/>
                  <a:pt x="7879267" y="1267685"/>
                  <a:pt x="7879267" y="1267685"/>
                </a:cubicBezTo>
                <a:cubicBezTo>
                  <a:pt x="7879267" y="1267685"/>
                  <a:pt x="7882796" y="1269450"/>
                  <a:pt x="7889856" y="1272981"/>
                </a:cubicBezTo>
                <a:cubicBezTo>
                  <a:pt x="7896917" y="1276510"/>
                  <a:pt x="7914567" y="1278276"/>
                  <a:pt x="7942808" y="1278276"/>
                </a:cubicBezTo>
                <a:lnTo>
                  <a:pt x="7974579" y="1288866"/>
                </a:lnTo>
                <a:cubicBezTo>
                  <a:pt x="7967519" y="1295927"/>
                  <a:pt x="7963990" y="1299456"/>
                  <a:pt x="7963990" y="1299456"/>
                </a:cubicBezTo>
                <a:cubicBezTo>
                  <a:pt x="7963990" y="1306516"/>
                  <a:pt x="7960460" y="1310047"/>
                  <a:pt x="7953398" y="1310047"/>
                </a:cubicBezTo>
                <a:lnTo>
                  <a:pt x="7985171" y="1310047"/>
                </a:lnTo>
                <a:cubicBezTo>
                  <a:pt x="7992231" y="1302987"/>
                  <a:pt x="8001056" y="1301221"/>
                  <a:pt x="8011646" y="1304752"/>
                </a:cubicBezTo>
                <a:cubicBezTo>
                  <a:pt x="8022237" y="1308283"/>
                  <a:pt x="8031061" y="1313577"/>
                  <a:pt x="8038123" y="1320637"/>
                </a:cubicBezTo>
                <a:cubicBezTo>
                  <a:pt x="8038123" y="1320637"/>
                  <a:pt x="8041652" y="1322402"/>
                  <a:pt x="8048712" y="1325933"/>
                </a:cubicBezTo>
                <a:cubicBezTo>
                  <a:pt x="8055773" y="1329464"/>
                  <a:pt x="8062833" y="1327697"/>
                  <a:pt x="8069894" y="1320637"/>
                </a:cubicBezTo>
                <a:lnTo>
                  <a:pt x="8122846" y="1341818"/>
                </a:lnTo>
                <a:cubicBezTo>
                  <a:pt x="8122846" y="1341818"/>
                  <a:pt x="8119316" y="1341818"/>
                  <a:pt x="8112254" y="1341818"/>
                </a:cubicBezTo>
                <a:cubicBezTo>
                  <a:pt x="8105194" y="1341818"/>
                  <a:pt x="8101664" y="1341818"/>
                  <a:pt x="8101664" y="1341818"/>
                </a:cubicBezTo>
                <a:cubicBezTo>
                  <a:pt x="8101664" y="1348879"/>
                  <a:pt x="8122846" y="1359468"/>
                  <a:pt x="8165206" y="1373589"/>
                </a:cubicBezTo>
                <a:cubicBezTo>
                  <a:pt x="8172268" y="1373589"/>
                  <a:pt x="8177564" y="1373589"/>
                  <a:pt x="8181093" y="1373589"/>
                </a:cubicBezTo>
                <a:cubicBezTo>
                  <a:pt x="8184623" y="1373589"/>
                  <a:pt x="8186387" y="1373589"/>
                  <a:pt x="8186387" y="1373589"/>
                </a:cubicBezTo>
                <a:cubicBezTo>
                  <a:pt x="8193449" y="1373589"/>
                  <a:pt x="8196979" y="1377120"/>
                  <a:pt x="8196979" y="1384180"/>
                </a:cubicBezTo>
                <a:cubicBezTo>
                  <a:pt x="8274641" y="1405360"/>
                  <a:pt x="8341714" y="1419481"/>
                  <a:pt x="8398196" y="1426541"/>
                </a:cubicBezTo>
                <a:cubicBezTo>
                  <a:pt x="8426438" y="1426541"/>
                  <a:pt x="8447618" y="1430072"/>
                  <a:pt x="8461739" y="1437132"/>
                </a:cubicBezTo>
                <a:lnTo>
                  <a:pt x="8472329" y="1437132"/>
                </a:lnTo>
                <a:lnTo>
                  <a:pt x="8461739" y="1447722"/>
                </a:lnTo>
                <a:cubicBezTo>
                  <a:pt x="8454678" y="1447722"/>
                  <a:pt x="8447618" y="1447722"/>
                  <a:pt x="8440558" y="1447722"/>
                </a:cubicBezTo>
                <a:cubicBezTo>
                  <a:pt x="8433497" y="1447722"/>
                  <a:pt x="8429968" y="1447722"/>
                  <a:pt x="8429968" y="1447722"/>
                </a:cubicBezTo>
                <a:lnTo>
                  <a:pt x="8408787" y="1458312"/>
                </a:lnTo>
                <a:lnTo>
                  <a:pt x="8387606" y="1458312"/>
                </a:lnTo>
                <a:cubicBezTo>
                  <a:pt x="8373486" y="1451253"/>
                  <a:pt x="8359364" y="1445957"/>
                  <a:pt x="8345244" y="1442427"/>
                </a:cubicBezTo>
                <a:cubicBezTo>
                  <a:pt x="8331124" y="1438897"/>
                  <a:pt x="8320533" y="1438897"/>
                  <a:pt x="8313473" y="1442427"/>
                </a:cubicBezTo>
                <a:cubicBezTo>
                  <a:pt x="8306412" y="1445957"/>
                  <a:pt x="8299353" y="1444191"/>
                  <a:pt x="8292291" y="1437132"/>
                </a:cubicBezTo>
                <a:cubicBezTo>
                  <a:pt x="8285231" y="1430072"/>
                  <a:pt x="8278172" y="1430072"/>
                  <a:pt x="8271112" y="1437132"/>
                </a:cubicBezTo>
                <a:cubicBezTo>
                  <a:pt x="8264050" y="1437132"/>
                  <a:pt x="8258756" y="1435368"/>
                  <a:pt x="8255225" y="1431837"/>
                </a:cubicBezTo>
                <a:cubicBezTo>
                  <a:pt x="8251695" y="1428306"/>
                  <a:pt x="8249931" y="1426541"/>
                  <a:pt x="8249931" y="1426541"/>
                </a:cubicBezTo>
                <a:cubicBezTo>
                  <a:pt x="8249931" y="1426541"/>
                  <a:pt x="8246401" y="1426541"/>
                  <a:pt x="8239339" y="1426541"/>
                </a:cubicBezTo>
                <a:cubicBezTo>
                  <a:pt x="8232279" y="1426541"/>
                  <a:pt x="8225220" y="1423012"/>
                  <a:pt x="8218160" y="1415951"/>
                </a:cubicBezTo>
                <a:cubicBezTo>
                  <a:pt x="8211098" y="1408891"/>
                  <a:pt x="8200508" y="1405360"/>
                  <a:pt x="8186387" y="1405360"/>
                </a:cubicBezTo>
                <a:cubicBezTo>
                  <a:pt x="8179327" y="1412420"/>
                  <a:pt x="8172268" y="1414187"/>
                  <a:pt x="8165206" y="1410656"/>
                </a:cubicBezTo>
                <a:cubicBezTo>
                  <a:pt x="8158146" y="1407125"/>
                  <a:pt x="8151087" y="1405360"/>
                  <a:pt x="8144027" y="1405360"/>
                </a:cubicBezTo>
                <a:cubicBezTo>
                  <a:pt x="8129906" y="1405360"/>
                  <a:pt x="8119316" y="1405360"/>
                  <a:pt x="8112254" y="1405360"/>
                </a:cubicBezTo>
                <a:lnTo>
                  <a:pt x="8112254" y="1384180"/>
                </a:lnTo>
                <a:lnTo>
                  <a:pt x="8112254" y="1373589"/>
                </a:lnTo>
                <a:lnTo>
                  <a:pt x="8101664" y="1373589"/>
                </a:lnTo>
                <a:cubicBezTo>
                  <a:pt x="8101664" y="1359468"/>
                  <a:pt x="8098135" y="1362999"/>
                  <a:pt x="8091075" y="1384180"/>
                </a:cubicBezTo>
                <a:lnTo>
                  <a:pt x="8091075" y="1394770"/>
                </a:lnTo>
                <a:cubicBezTo>
                  <a:pt x="8084013" y="1394770"/>
                  <a:pt x="8071658" y="1389475"/>
                  <a:pt x="8054008" y="1378885"/>
                </a:cubicBezTo>
                <a:cubicBezTo>
                  <a:pt x="8036356" y="1368293"/>
                  <a:pt x="8025767" y="1364764"/>
                  <a:pt x="8022237" y="1368293"/>
                </a:cubicBezTo>
                <a:cubicBezTo>
                  <a:pt x="8018706" y="1371824"/>
                  <a:pt x="8011646" y="1373589"/>
                  <a:pt x="8001056" y="1373589"/>
                </a:cubicBezTo>
                <a:cubicBezTo>
                  <a:pt x="7990465" y="1373589"/>
                  <a:pt x="7985171" y="1370060"/>
                  <a:pt x="7985171" y="1362999"/>
                </a:cubicBezTo>
                <a:cubicBezTo>
                  <a:pt x="7985171" y="1362999"/>
                  <a:pt x="7981640" y="1362999"/>
                  <a:pt x="7974579" y="1362999"/>
                </a:cubicBezTo>
                <a:cubicBezTo>
                  <a:pt x="7967519" y="1362999"/>
                  <a:pt x="7963990" y="1362999"/>
                  <a:pt x="7963990" y="1362999"/>
                </a:cubicBezTo>
                <a:lnTo>
                  <a:pt x="7942808" y="1352408"/>
                </a:lnTo>
                <a:cubicBezTo>
                  <a:pt x="7942808" y="1352408"/>
                  <a:pt x="7939279" y="1352408"/>
                  <a:pt x="7932219" y="1352408"/>
                </a:cubicBezTo>
                <a:cubicBezTo>
                  <a:pt x="7925157" y="1352408"/>
                  <a:pt x="7925157" y="1355939"/>
                  <a:pt x="7932219" y="1362999"/>
                </a:cubicBezTo>
                <a:lnTo>
                  <a:pt x="7953398" y="1373589"/>
                </a:lnTo>
                <a:cubicBezTo>
                  <a:pt x="7960460" y="1373589"/>
                  <a:pt x="7963990" y="1375354"/>
                  <a:pt x="7963990" y="1378885"/>
                </a:cubicBezTo>
                <a:cubicBezTo>
                  <a:pt x="7963990" y="1382416"/>
                  <a:pt x="7974579" y="1384180"/>
                  <a:pt x="7995760" y="1384180"/>
                </a:cubicBezTo>
                <a:cubicBezTo>
                  <a:pt x="8002821" y="1384180"/>
                  <a:pt x="8009880" y="1385945"/>
                  <a:pt x="8016942" y="1389475"/>
                </a:cubicBezTo>
                <a:cubicBezTo>
                  <a:pt x="8024002" y="1393005"/>
                  <a:pt x="8029298" y="1396535"/>
                  <a:pt x="8032827" y="1400066"/>
                </a:cubicBezTo>
                <a:cubicBezTo>
                  <a:pt x="8036356" y="1403595"/>
                  <a:pt x="8043417" y="1407125"/>
                  <a:pt x="8054008" y="1410656"/>
                </a:cubicBezTo>
                <a:cubicBezTo>
                  <a:pt x="8064598" y="1414187"/>
                  <a:pt x="8073423" y="1415951"/>
                  <a:pt x="8080483" y="1415951"/>
                </a:cubicBezTo>
                <a:cubicBezTo>
                  <a:pt x="8108725" y="1423012"/>
                  <a:pt x="8129906" y="1430072"/>
                  <a:pt x="8144027" y="1437132"/>
                </a:cubicBezTo>
                <a:lnTo>
                  <a:pt x="8154617" y="1447722"/>
                </a:lnTo>
                <a:cubicBezTo>
                  <a:pt x="8140497" y="1440662"/>
                  <a:pt x="8133435" y="1438897"/>
                  <a:pt x="8133435" y="1442427"/>
                </a:cubicBezTo>
                <a:cubicBezTo>
                  <a:pt x="8133435" y="1445957"/>
                  <a:pt x="8129906" y="1447722"/>
                  <a:pt x="8122846" y="1447722"/>
                </a:cubicBezTo>
                <a:cubicBezTo>
                  <a:pt x="8115785" y="1447722"/>
                  <a:pt x="8112254" y="1447722"/>
                  <a:pt x="8112254" y="1447722"/>
                </a:cubicBezTo>
                <a:cubicBezTo>
                  <a:pt x="8112254" y="1447722"/>
                  <a:pt x="8112254" y="1451253"/>
                  <a:pt x="8112254" y="1458312"/>
                </a:cubicBezTo>
                <a:cubicBezTo>
                  <a:pt x="8112254" y="1465372"/>
                  <a:pt x="8108725" y="1465372"/>
                  <a:pt x="8101664" y="1458312"/>
                </a:cubicBezTo>
                <a:lnTo>
                  <a:pt x="8091075" y="1447722"/>
                </a:lnTo>
                <a:lnTo>
                  <a:pt x="8080483" y="1437132"/>
                </a:lnTo>
                <a:lnTo>
                  <a:pt x="8069894" y="1426541"/>
                </a:lnTo>
                <a:cubicBezTo>
                  <a:pt x="8055773" y="1426541"/>
                  <a:pt x="8045183" y="1430072"/>
                  <a:pt x="8038123" y="1437132"/>
                </a:cubicBezTo>
                <a:cubicBezTo>
                  <a:pt x="8031061" y="1437132"/>
                  <a:pt x="8027531" y="1435368"/>
                  <a:pt x="8027531" y="1431837"/>
                </a:cubicBezTo>
                <a:cubicBezTo>
                  <a:pt x="8027531" y="1428306"/>
                  <a:pt x="8024002" y="1426541"/>
                  <a:pt x="8016942" y="1426541"/>
                </a:cubicBezTo>
                <a:lnTo>
                  <a:pt x="8016942" y="1415951"/>
                </a:lnTo>
                <a:cubicBezTo>
                  <a:pt x="8009880" y="1415951"/>
                  <a:pt x="8006350" y="1417716"/>
                  <a:pt x="8006350" y="1421247"/>
                </a:cubicBezTo>
                <a:cubicBezTo>
                  <a:pt x="8006350" y="1424776"/>
                  <a:pt x="7995760" y="1426541"/>
                  <a:pt x="7974579" y="1426541"/>
                </a:cubicBezTo>
                <a:cubicBezTo>
                  <a:pt x="7960460" y="1419481"/>
                  <a:pt x="7953398" y="1419481"/>
                  <a:pt x="7953398" y="1426541"/>
                </a:cubicBezTo>
                <a:lnTo>
                  <a:pt x="7932219" y="1426541"/>
                </a:lnTo>
                <a:lnTo>
                  <a:pt x="7932219" y="1415951"/>
                </a:lnTo>
                <a:cubicBezTo>
                  <a:pt x="7925157" y="1408891"/>
                  <a:pt x="7907508" y="1405360"/>
                  <a:pt x="7879267" y="1405360"/>
                </a:cubicBezTo>
                <a:cubicBezTo>
                  <a:pt x="7872205" y="1405360"/>
                  <a:pt x="7868675" y="1403595"/>
                  <a:pt x="7868675" y="1400066"/>
                </a:cubicBezTo>
                <a:cubicBezTo>
                  <a:pt x="7868675" y="1396535"/>
                  <a:pt x="7861615" y="1394770"/>
                  <a:pt x="7847494" y="1394770"/>
                </a:cubicBezTo>
                <a:cubicBezTo>
                  <a:pt x="7826313" y="1394770"/>
                  <a:pt x="7822784" y="1398301"/>
                  <a:pt x="7836904" y="1405360"/>
                </a:cubicBezTo>
                <a:cubicBezTo>
                  <a:pt x="7843965" y="1412420"/>
                  <a:pt x="7889856" y="1426541"/>
                  <a:pt x="7974579" y="1447722"/>
                </a:cubicBezTo>
                <a:lnTo>
                  <a:pt x="8069894" y="1479493"/>
                </a:lnTo>
                <a:lnTo>
                  <a:pt x="8059302" y="1479493"/>
                </a:lnTo>
                <a:lnTo>
                  <a:pt x="8038123" y="1479493"/>
                </a:lnTo>
                <a:cubicBezTo>
                  <a:pt x="8045183" y="1486554"/>
                  <a:pt x="8059302" y="1493614"/>
                  <a:pt x="8080483" y="1500674"/>
                </a:cubicBezTo>
                <a:cubicBezTo>
                  <a:pt x="8087545" y="1507735"/>
                  <a:pt x="8094604" y="1513030"/>
                  <a:pt x="8101664" y="1516560"/>
                </a:cubicBezTo>
                <a:cubicBezTo>
                  <a:pt x="8108725" y="1520091"/>
                  <a:pt x="8112254" y="1521855"/>
                  <a:pt x="8112254" y="1521855"/>
                </a:cubicBezTo>
                <a:cubicBezTo>
                  <a:pt x="8119316" y="1521855"/>
                  <a:pt x="8126375" y="1521855"/>
                  <a:pt x="8133435" y="1521855"/>
                </a:cubicBezTo>
                <a:lnTo>
                  <a:pt x="8154617" y="1532445"/>
                </a:lnTo>
                <a:lnTo>
                  <a:pt x="8175798" y="1532445"/>
                </a:lnTo>
                <a:cubicBezTo>
                  <a:pt x="8225220" y="1539506"/>
                  <a:pt x="8264050" y="1550095"/>
                  <a:pt x="8292291" y="1564218"/>
                </a:cubicBezTo>
                <a:cubicBezTo>
                  <a:pt x="8292291" y="1571276"/>
                  <a:pt x="8295821" y="1574807"/>
                  <a:pt x="8302883" y="1574807"/>
                </a:cubicBezTo>
                <a:cubicBezTo>
                  <a:pt x="8309943" y="1574807"/>
                  <a:pt x="8317002" y="1574807"/>
                  <a:pt x="8324064" y="1574807"/>
                </a:cubicBezTo>
                <a:lnTo>
                  <a:pt x="8334654" y="1585397"/>
                </a:lnTo>
                <a:lnTo>
                  <a:pt x="8377016" y="1595988"/>
                </a:lnTo>
                <a:cubicBezTo>
                  <a:pt x="8398196" y="1603047"/>
                  <a:pt x="8412316" y="1606578"/>
                  <a:pt x="8419377" y="1606578"/>
                </a:cubicBezTo>
                <a:cubicBezTo>
                  <a:pt x="8412316" y="1606578"/>
                  <a:pt x="8405257" y="1606578"/>
                  <a:pt x="8398196" y="1606578"/>
                </a:cubicBezTo>
                <a:cubicBezTo>
                  <a:pt x="8391135" y="1606578"/>
                  <a:pt x="8384076" y="1606578"/>
                  <a:pt x="8377016" y="1606578"/>
                </a:cubicBezTo>
                <a:cubicBezTo>
                  <a:pt x="8362895" y="1599518"/>
                  <a:pt x="8341714" y="1592458"/>
                  <a:pt x="8313473" y="1585397"/>
                </a:cubicBezTo>
                <a:cubicBezTo>
                  <a:pt x="8256991" y="1571276"/>
                  <a:pt x="8211098" y="1557157"/>
                  <a:pt x="8175798" y="1543036"/>
                </a:cubicBezTo>
                <a:cubicBezTo>
                  <a:pt x="8168737" y="1543036"/>
                  <a:pt x="8161677" y="1543036"/>
                  <a:pt x="8154617" y="1543036"/>
                </a:cubicBezTo>
                <a:lnTo>
                  <a:pt x="8091075" y="1532445"/>
                </a:lnTo>
                <a:cubicBezTo>
                  <a:pt x="8084013" y="1525386"/>
                  <a:pt x="8073423" y="1521855"/>
                  <a:pt x="8059302" y="1521855"/>
                </a:cubicBezTo>
                <a:cubicBezTo>
                  <a:pt x="8045183" y="1521855"/>
                  <a:pt x="8038123" y="1520091"/>
                  <a:pt x="8038123" y="1516560"/>
                </a:cubicBezTo>
                <a:cubicBezTo>
                  <a:pt x="8038123" y="1513030"/>
                  <a:pt x="8034593" y="1511264"/>
                  <a:pt x="8027531" y="1511264"/>
                </a:cubicBezTo>
                <a:lnTo>
                  <a:pt x="7963990" y="1500674"/>
                </a:lnTo>
                <a:cubicBezTo>
                  <a:pt x="7949869" y="1493614"/>
                  <a:pt x="7942808" y="1493614"/>
                  <a:pt x="7942808" y="1500674"/>
                </a:cubicBezTo>
                <a:cubicBezTo>
                  <a:pt x="7935748" y="1500674"/>
                  <a:pt x="7932219" y="1500674"/>
                  <a:pt x="7932219" y="1500674"/>
                </a:cubicBezTo>
                <a:cubicBezTo>
                  <a:pt x="7925157" y="1493614"/>
                  <a:pt x="7918098" y="1490084"/>
                  <a:pt x="7911038" y="1490084"/>
                </a:cubicBezTo>
                <a:cubicBezTo>
                  <a:pt x="7903976" y="1490084"/>
                  <a:pt x="7903976" y="1493614"/>
                  <a:pt x="7911038" y="1500674"/>
                </a:cubicBezTo>
                <a:cubicBezTo>
                  <a:pt x="7903976" y="1500674"/>
                  <a:pt x="7898682" y="1500674"/>
                  <a:pt x="7895152" y="1500674"/>
                </a:cubicBezTo>
                <a:cubicBezTo>
                  <a:pt x="7891623" y="1500674"/>
                  <a:pt x="7889856" y="1502439"/>
                  <a:pt x="7889856" y="1505970"/>
                </a:cubicBezTo>
                <a:cubicBezTo>
                  <a:pt x="7889856" y="1509499"/>
                  <a:pt x="7886327" y="1511264"/>
                  <a:pt x="7879267" y="1511264"/>
                </a:cubicBezTo>
                <a:cubicBezTo>
                  <a:pt x="7872205" y="1511264"/>
                  <a:pt x="7858085" y="1507735"/>
                  <a:pt x="7836904" y="1500674"/>
                </a:cubicBezTo>
                <a:cubicBezTo>
                  <a:pt x="7808663" y="1486554"/>
                  <a:pt x="7791012" y="1479493"/>
                  <a:pt x="7783952" y="1479493"/>
                </a:cubicBezTo>
                <a:cubicBezTo>
                  <a:pt x="7776892" y="1479493"/>
                  <a:pt x="7771596" y="1477728"/>
                  <a:pt x="7768067" y="1474199"/>
                </a:cubicBezTo>
                <a:cubicBezTo>
                  <a:pt x="7764538" y="1470668"/>
                  <a:pt x="7759242" y="1468903"/>
                  <a:pt x="7752182" y="1468903"/>
                </a:cubicBezTo>
                <a:cubicBezTo>
                  <a:pt x="7738060" y="1468903"/>
                  <a:pt x="7725704" y="1465372"/>
                  <a:pt x="7715115" y="1458312"/>
                </a:cubicBezTo>
                <a:cubicBezTo>
                  <a:pt x="7704524" y="1451253"/>
                  <a:pt x="7697464" y="1449487"/>
                  <a:pt x="7693934" y="1453018"/>
                </a:cubicBezTo>
                <a:cubicBezTo>
                  <a:pt x="7690404" y="1456547"/>
                  <a:pt x="7685108" y="1454783"/>
                  <a:pt x="7678048" y="1447722"/>
                </a:cubicBezTo>
                <a:cubicBezTo>
                  <a:pt x="7670986" y="1440662"/>
                  <a:pt x="7660396" y="1437132"/>
                  <a:pt x="7646278" y="1437132"/>
                </a:cubicBezTo>
                <a:lnTo>
                  <a:pt x="7603915" y="1415951"/>
                </a:lnTo>
                <a:cubicBezTo>
                  <a:pt x="7589794" y="1415951"/>
                  <a:pt x="7579204" y="1415951"/>
                  <a:pt x="7572144" y="1415951"/>
                </a:cubicBezTo>
                <a:lnTo>
                  <a:pt x="7519192" y="1394770"/>
                </a:lnTo>
                <a:cubicBezTo>
                  <a:pt x="7512130" y="1387710"/>
                  <a:pt x="7501540" y="1384180"/>
                  <a:pt x="7487420" y="1384180"/>
                </a:cubicBezTo>
                <a:lnTo>
                  <a:pt x="7476830" y="1394770"/>
                </a:lnTo>
                <a:cubicBezTo>
                  <a:pt x="7476830" y="1401831"/>
                  <a:pt x="7483890" y="1405360"/>
                  <a:pt x="7498011" y="1405360"/>
                </a:cubicBezTo>
                <a:cubicBezTo>
                  <a:pt x="7512130" y="1405360"/>
                  <a:pt x="7519192" y="1407125"/>
                  <a:pt x="7519192" y="1410656"/>
                </a:cubicBezTo>
                <a:cubicBezTo>
                  <a:pt x="7519192" y="1414187"/>
                  <a:pt x="7522722" y="1417716"/>
                  <a:pt x="7529782" y="1421247"/>
                </a:cubicBezTo>
                <a:cubicBezTo>
                  <a:pt x="7536842" y="1424776"/>
                  <a:pt x="7543903" y="1424776"/>
                  <a:pt x="7550963" y="1421247"/>
                </a:cubicBezTo>
                <a:cubicBezTo>
                  <a:pt x="7558024" y="1417716"/>
                  <a:pt x="7568615" y="1419481"/>
                  <a:pt x="7582734" y="1426541"/>
                </a:cubicBezTo>
                <a:lnTo>
                  <a:pt x="7635686" y="1437132"/>
                </a:lnTo>
                <a:cubicBezTo>
                  <a:pt x="7635686" y="1444191"/>
                  <a:pt x="7635686" y="1447722"/>
                  <a:pt x="7635686" y="1447722"/>
                </a:cubicBezTo>
                <a:cubicBezTo>
                  <a:pt x="7635686" y="1447722"/>
                  <a:pt x="7637452" y="1449487"/>
                  <a:pt x="7640982" y="1453018"/>
                </a:cubicBezTo>
                <a:cubicBezTo>
                  <a:pt x="7644511" y="1456547"/>
                  <a:pt x="7649807" y="1458312"/>
                  <a:pt x="7656867" y="1458312"/>
                </a:cubicBezTo>
                <a:cubicBezTo>
                  <a:pt x="7663928" y="1458312"/>
                  <a:pt x="7676282" y="1463608"/>
                  <a:pt x="7693934" y="1474199"/>
                </a:cubicBezTo>
                <a:cubicBezTo>
                  <a:pt x="7711586" y="1484789"/>
                  <a:pt x="7722175" y="1486554"/>
                  <a:pt x="7725704" y="1479493"/>
                </a:cubicBezTo>
                <a:cubicBezTo>
                  <a:pt x="7729234" y="1472434"/>
                  <a:pt x="7732765" y="1468903"/>
                  <a:pt x="7736296" y="1468903"/>
                </a:cubicBezTo>
                <a:cubicBezTo>
                  <a:pt x="7739826" y="1468903"/>
                  <a:pt x="7741590" y="1472434"/>
                  <a:pt x="7741590" y="1479493"/>
                </a:cubicBezTo>
                <a:lnTo>
                  <a:pt x="7773361" y="1511264"/>
                </a:lnTo>
                <a:cubicBezTo>
                  <a:pt x="7801604" y="1518324"/>
                  <a:pt x="7815724" y="1523620"/>
                  <a:pt x="7815724" y="1527151"/>
                </a:cubicBezTo>
                <a:cubicBezTo>
                  <a:pt x="7815724" y="1530680"/>
                  <a:pt x="7819253" y="1532445"/>
                  <a:pt x="7826313" y="1532445"/>
                </a:cubicBezTo>
                <a:lnTo>
                  <a:pt x="7879267" y="1543036"/>
                </a:lnTo>
                <a:cubicBezTo>
                  <a:pt x="7886327" y="1550095"/>
                  <a:pt x="7907508" y="1560687"/>
                  <a:pt x="7942808" y="1574807"/>
                </a:cubicBezTo>
                <a:cubicBezTo>
                  <a:pt x="7978109" y="1588928"/>
                  <a:pt x="7999290" y="1595988"/>
                  <a:pt x="8006350" y="1595988"/>
                </a:cubicBezTo>
                <a:cubicBezTo>
                  <a:pt x="8013412" y="1595988"/>
                  <a:pt x="8016942" y="1595988"/>
                  <a:pt x="8016942" y="1595988"/>
                </a:cubicBezTo>
                <a:cubicBezTo>
                  <a:pt x="8016942" y="1603047"/>
                  <a:pt x="8018706" y="1606578"/>
                  <a:pt x="8022237" y="1606578"/>
                </a:cubicBezTo>
                <a:lnTo>
                  <a:pt x="7995760" y="1595988"/>
                </a:lnTo>
                <a:cubicBezTo>
                  <a:pt x="7981640" y="1595988"/>
                  <a:pt x="7960460" y="1590693"/>
                  <a:pt x="7932219" y="1580103"/>
                </a:cubicBezTo>
                <a:cubicBezTo>
                  <a:pt x="7903976" y="1569512"/>
                  <a:pt x="7888090" y="1567747"/>
                  <a:pt x="7884561" y="1574807"/>
                </a:cubicBezTo>
                <a:cubicBezTo>
                  <a:pt x="7881031" y="1581868"/>
                  <a:pt x="7877500" y="1581868"/>
                  <a:pt x="7873971" y="1574807"/>
                </a:cubicBezTo>
                <a:cubicBezTo>
                  <a:pt x="7870441" y="1567747"/>
                  <a:pt x="7861615" y="1560687"/>
                  <a:pt x="7847494" y="1553626"/>
                </a:cubicBezTo>
                <a:cubicBezTo>
                  <a:pt x="7833375" y="1546566"/>
                  <a:pt x="7822784" y="1543036"/>
                  <a:pt x="7815724" y="1543036"/>
                </a:cubicBezTo>
                <a:lnTo>
                  <a:pt x="7826313" y="1553626"/>
                </a:lnTo>
                <a:cubicBezTo>
                  <a:pt x="7833375" y="1553626"/>
                  <a:pt x="7833375" y="1557157"/>
                  <a:pt x="7826313" y="1564218"/>
                </a:cubicBezTo>
                <a:lnTo>
                  <a:pt x="7836904" y="1574807"/>
                </a:lnTo>
                <a:lnTo>
                  <a:pt x="7826313" y="1574807"/>
                </a:lnTo>
                <a:cubicBezTo>
                  <a:pt x="7812194" y="1567747"/>
                  <a:pt x="7805134" y="1562451"/>
                  <a:pt x="7805134" y="1558922"/>
                </a:cubicBezTo>
                <a:cubicBezTo>
                  <a:pt x="7805134" y="1555391"/>
                  <a:pt x="7801604" y="1553626"/>
                  <a:pt x="7794542" y="1553626"/>
                </a:cubicBezTo>
                <a:lnTo>
                  <a:pt x="7794542" y="1564218"/>
                </a:lnTo>
                <a:lnTo>
                  <a:pt x="7783952" y="1553626"/>
                </a:lnTo>
                <a:lnTo>
                  <a:pt x="7752182" y="1543036"/>
                </a:lnTo>
                <a:cubicBezTo>
                  <a:pt x="7752182" y="1543036"/>
                  <a:pt x="7748652" y="1541272"/>
                  <a:pt x="7741590" y="1537741"/>
                </a:cubicBezTo>
                <a:cubicBezTo>
                  <a:pt x="7734530" y="1534210"/>
                  <a:pt x="7731000" y="1532445"/>
                  <a:pt x="7731000" y="1532445"/>
                </a:cubicBezTo>
                <a:cubicBezTo>
                  <a:pt x="7716880" y="1532445"/>
                  <a:pt x="7713348" y="1535976"/>
                  <a:pt x="7720409" y="1543036"/>
                </a:cubicBezTo>
                <a:lnTo>
                  <a:pt x="7709820" y="1543036"/>
                </a:lnTo>
                <a:cubicBezTo>
                  <a:pt x="7709820" y="1535976"/>
                  <a:pt x="7704524" y="1532445"/>
                  <a:pt x="7693934" y="1532445"/>
                </a:cubicBezTo>
                <a:cubicBezTo>
                  <a:pt x="7683344" y="1532445"/>
                  <a:pt x="7678048" y="1525386"/>
                  <a:pt x="7678048" y="1511264"/>
                </a:cubicBezTo>
                <a:cubicBezTo>
                  <a:pt x="7678048" y="1497143"/>
                  <a:pt x="7674519" y="1490084"/>
                  <a:pt x="7667457" y="1490084"/>
                </a:cubicBezTo>
                <a:lnTo>
                  <a:pt x="7651572" y="1490084"/>
                </a:lnTo>
                <a:cubicBezTo>
                  <a:pt x="7655101" y="1490084"/>
                  <a:pt x="7660396" y="1493614"/>
                  <a:pt x="7667457" y="1500674"/>
                </a:cubicBezTo>
                <a:lnTo>
                  <a:pt x="7667457" y="1511264"/>
                </a:lnTo>
                <a:cubicBezTo>
                  <a:pt x="7667457" y="1511264"/>
                  <a:pt x="7663928" y="1516560"/>
                  <a:pt x="7656867" y="1527151"/>
                </a:cubicBezTo>
                <a:cubicBezTo>
                  <a:pt x="7649807" y="1537741"/>
                  <a:pt x="7640982" y="1543036"/>
                  <a:pt x="7630390" y="1543036"/>
                </a:cubicBezTo>
                <a:cubicBezTo>
                  <a:pt x="7619800" y="1543036"/>
                  <a:pt x="7614505" y="1544801"/>
                  <a:pt x="7614505" y="1548331"/>
                </a:cubicBezTo>
                <a:cubicBezTo>
                  <a:pt x="7614505" y="1551862"/>
                  <a:pt x="7618034" y="1555391"/>
                  <a:pt x="7625096" y="1558922"/>
                </a:cubicBezTo>
                <a:cubicBezTo>
                  <a:pt x="7632156" y="1562451"/>
                  <a:pt x="7639216" y="1564218"/>
                  <a:pt x="7646278" y="1564218"/>
                </a:cubicBezTo>
                <a:cubicBezTo>
                  <a:pt x="7639216" y="1571276"/>
                  <a:pt x="7642746" y="1574807"/>
                  <a:pt x="7656867" y="1574807"/>
                </a:cubicBezTo>
                <a:cubicBezTo>
                  <a:pt x="7678048" y="1574807"/>
                  <a:pt x="7688638" y="1578338"/>
                  <a:pt x="7688638" y="1585397"/>
                </a:cubicBezTo>
                <a:lnTo>
                  <a:pt x="7667457" y="1585397"/>
                </a:lnTo>
                <a:cubicBezTo>
                  <a:pt x="7667457" y="1592458"/>
                  <a:pt x="7667457" y="1595988"/>
                  <a:pt x="7667457" y="1595988"/>
                </a:cubicBezTo>
                <a:lnTo>
                  <a:pt x="7667457" y="1606578"/>
                </a:lnTo>
                <a:cubicBezTo>
                  <a:pt x="7667457" y="1606578"/>
                  <a:pt x="7665692" y="1604814"/>
                  <a:pt x="7662163" y="1601283"/>
                </a:cubicBezTo>
                <a:cubicBezTo>
                  <a:pt x="7658634" y="1597753"/>
                  <a:pt x="7649807" y="1592458"/>
                  <a:pt x="7635686" y="1585397"/>
                </a:cubicBezTo>
                <a:lnTo>
                  <a:pt x="7614505" y="1595988"/>
                </a:lnTo>
                <a:lnTo>
                  <a:pt x="7656867" y="1606578"/>
                </a:lnTo>
                <a:cubicBezTo>
                  <a:pt x="7663928" y="1613639"/>
                  <a:pt x="7670986" y="1620699"/>
                  <a:pt x="7678048" y="1627759"/>
                </a:cubicBezTo>
                <a:lnTo>
                  <a:pt x="7678048" y="1638349"/>
                </a:lnTo>
                <a:lnTo>
                  <a:pt x="7667457" y="1638349"/>
                </a:lnTo>
                <a:cubicBezTo>
                  <a:pt x="7667457" y="1645410"/>
                  <a:pt x="7663928" y="1648940"/>
                  <a:pt x="7656867" y="1648940"/>
                </a:cubicBezTo>
                <a:lnTo>
                  <a:pt x="7688638" y="1670122"/>
                </a:lnTo>
                <a:lnTo>
                  <a:pt x="7699230" y="1680711"/>
                </a:lnTo>
                <a:lnTo>
                  <a:pt x="7678048" y="1691301"/>
                </a:lnTo>
                <a:cubicBezTo>
                  <a:pt x="7670986" y="1691301"/>
                  <a:pt x="7665692" y="1691301"/>
                  <a:pt x="7662163" y="1691301"/>
                </a:cubicBezTo>
                <a:cubicBezTo>
                  <a:pt x="7658634" y="1691301"/>
                  <a:pt x="7656867" y="1694832"/>
                  <a:pt x="7656867" y="1701893"/>
                </a:cubicBezTo>
                <a:cubicBezTo>
                  <a:pt x="7656867" y="1701893"/>
                  <a:pt x="7660396" y="1701893"/>
                  <a:pt x="7667457" y="1701893"/>
                </a:cubicBezTo>
                <a:lnTo>
                  <a:pt x="7678048" y="1712482"/>
                </a:lnTo>
                <a:cubicBezTo>
                  <a:pt x="7678048" y="1712482"/>
                  <a:pt x="7678048" y="1716013"/>
                  <a:pt x="7678048" y="1723074"/>
                </a:cubicBezTo>
                <a:lnTo>
                  <a:pt x="7667457" y="1723074"/>
                </a:lnTo>
                <a:lnTo>
                  <a:pt x="7646278" y="1723074"/>
                </a:lnTo>
                <a:lnTo>
                  <a:pt x="7667457" y="1733663"/>
                </a:lnTo>
                <a:cubicBezTo>
                  <a:pt x="7674519" y="1733663"/>
                  <a:pt x="7679813" y="1733663"/>
                  <a:pt x="7683344" y="1733663"/>
                </a:cubicBezTo>
                <a:cubicBezTo>
                  <a:pt x="7686874" y="1733663"/>
                  <a:pt x="7692168" y="1733663"/>
                  <a:pt x="7699230" y="1733663"/>
                </a:cubicBezTo>
                <a:cubicBezTo>
                  <a:pt x="7706290" y="1733663"/>
                  <a:pt x="7709820" y="1733663"/>
                  <a:pt x="7709820" y="1733663"/>
                </a:cubicBezTo>
                <a:cubicBezTo>
                  <a:pt x="7716880" y="1733663"/>
                  <a:pt x="7720409" y="1735428"/>
                  <a:pt x="7720409" y="1738959"/>
                </a:cubicBezTo>
                <a:cubicBezTo>
                  <a:pt x="7720409" y="1742489"/>
                  <a:pt x="7720409" y="1744253"/>
                  <a:pt x="7720409" y="1744253"/>
                </a:cubicBezTo>
                <a:lnTo>
                  <a:pt x="7731000" y="1744253"/>
                </a:lnTo>
                <a:cubicBezTo>
                  <a:pt x="7731000" y="1737194"/>
                  <a:pt x="7727471" y="1733663"/>
                  <a:pt x="7720409" y="1733663"/>
                </a:cubicBezTo>
                <a:cubicBezTo>
                  <a:pt x="7720409" y="1726603"/>
                  <a:pt x="7720409" y="1723074"/>
                  <a:pt x="7720409" y="1723074"/>
                </a:cubicBezTo>
                <a:cubicBezTo>
                  <a:pt x="7720409" y="1723074"/>
                  <a:pt x="7725704" y="1724838"/>
                  <a:pt x="7736296" y="1728368"/>
                </a:cubicBezTo>
                <a:cubicBezTo>
                  <a:pt x="7746886" y="1731899"/>
                  <a:pt x="7759242" y="1737194"/>
                  <a:pt x="7773361" y="1744253"/>
                </a:cubicBezTo>
                <a:cubicBezTo>
                  <a:pt x="7787482" y="1751314"/>
                  <a:pt x="7798072" y="1754845"/>
                  <a:pt x="7805134" y="1754845"/>
                </a:cubicBezTo>
                <a:cubicBezTo>
                  <a:pt x="7812194" y="1761905"/>
                  <a:pt x="7819253" y="1765434"/>
                  <a:pt x="7826313" y="1765434"/>
                </a:cubicBezTo>
                <a:cubicBezTo>
                  <a:pt x="7833375" y="1765434"/>
                  <a:pt x="7838671" y="1767199"/>
                  <a:pt x="7842200" y="1770730"/>
                </a:cubicBezTo>
                <a:cubicBezTo>
                  <a:pt x="7845729" y="1774261"/>
                  <a:pt x="7854556" y="1777790"/>
                  <a:pt x="7868675" y="1781320"/>
                </a:cubicBezTo>
                <a:cubicBezTo>
                  <a:pt x="7882796" y="1784851"/>
                  <a:pt x="7893386" y="1786615"/>
                  <a:pt x="7900446" y="1786615"/>
                </a:cubicBezTo>
                <a:cubicBezTo>
                  <a:pt x="7907508" y="1786615"/>
                  <a:pt x="7909271" y="1790146"/>
                  <a:pt x="7905742" y="1797205"/>
                </a:cubicBezTo>
                <a:cubicBezTo>
                  <a:pt x="7902212" y="1804266"/>
                  <a:pt x="7896917" y="1807797"/>
                  <a:pt x="7889856" y="1807797"/>
                </a:cubicBezTo>
                <a:cubicBezTo>
                  <a:pt x="7889856" y="1814857"/>
                  <a:pt x="7886327" y="1818386"/>
                  <a:pt x="7879267" y="1818386"/>
                </a:cubicBezTo>
                <a:cubicBezTo>
                  <a:pt x="7872205" y="1818386"/>
                  <a:pt x="7868675" y="1818386"/>
                  <a:pt x="7868675" y="1818386"/>
                </a:cubicBezTo>
                <a:lnTo>
                  <a:pt x="7858085" y="1818386"/>
                </a:lnTo>
                <a:cubicBezTo>
                  <a:pt x="7858085" y="1811327"/>
                  <a:pt x="7854556" y="1807797"/>
                  <a:pt x="7847494" y="1807797"/>
                </a:cubicBezTo>
                <a:cubicBezTo>
                  <a:pt x="7840434" y="1807797"/>
                  <a:pt x="7838671" y="1806032"/>
                  <a:pt x="7842200" y="1802501"/>
                </a:cubicBezTo>
                <a:cubicBezTo>
                  <a:pt x="7845729" y="1798970"/>
                  <a:pt x="7843965" y="1795441"/>
                  <a:pt x="7836904" y="1791911"/>
                </a:cubicBezTo>
                <a:cubicBezTo>
                  <a:pt x="7829844" y="1788380"/>
                  <a:pt x="7822784" y="1784851"/>
                  <a:pt x="7815724" y="1781320"/>
                </a:cubicBezTo>
                <a:cubicBezTo>
                  <a:pt x="7808663" y="1777790"/>
                  <a:pt x="7801604" y="1779555"/>
                  <a:pt x="7794542" y="1786615"/>
                </a:cubicBezTo>
                <a:cubicBezTo>
                  <a:pt x="7794542" y="1793676"/>
                  <a:pt x="7792778" y="1797205"/>
                  <a:pt x="7789248" y="1797205"/>
                </a:cubicBezTo>
                <a:cubicBezTo>
                  <a:pt x="7785717" y="1797205"/>
                  <a:pt x="7780423" y="1795441"/>
                  <a:pt x="7773361" y="1791911"/>
                </a:cubicBezTo>
                <a:cubicBezTo>
                  <a:pt x="7766300" y="1788380"/>
                  <a:pt x="7761005" y="1786615"/>
                  <a:pt x="7757476" y="1786615"/>
                </a:cubicBezTo>
                <a:cubicBezTo>
                  <a:pt x="7753946" y="1786615"/>
                  <a:pt x="7752182" y="1790146"/>
                  <a:pt x="7752182" y="1797205"/>
                </a:cubicBezTo>
                <a:lnTo>
                  <a:pt x="7741590" y="1797205"/>
                </a:lnTo>
                <a:cubicBezTo>
                  <a:pt x="7734530" y="1790146"/>
                  <a:pt x="7731000" y="1786615"/>
                  <a:pt x="7731000" y="1786615"/>
                </a:cubicBezTo>
                <a:lnTo>
                  <a:pt x="7731000" y="1797205"/>
                </a:lnTo>
                <a:cubicBezTo>
                  <a:pt x="7731000" y="1804266"/>
                  <a:pt x="7731000" y="1811327"/>
                  <a:pt x="7731000" y="1818386"/>
                </a:cubicBezTo>
                <a:lnTo>
                  <a:pt x="7741590" y="1828978"/>
                </a:lnTo>
                <a:cubicBezTo>
                  <a:pt x="7741590" y="1828978"/>
                  <a:pt x="7738060" y="1828978"/>
                  <a:pt x="7731000" y="1828978"/>
                </a:cubicBezTo>
                <a:cubicBezTo>
                  <a:pt x="7731000" y="1836037"/>
                  <a:pt x="7731000" y="1839567"/>
                  <a:pt x="7731000" y="1839567"/>
                </a:cubicBezTo>
                <a:lnTo>
                  <a:pt x="7752182" y="1860749"/>
                </a:lnTo>
                <a:cubicBezTo>
                  <a:pt x="7759242" y="1867809"/>
                  <a:pt x="7761005" y="1873103"/>
                  <a:pt x="7757476" y="1876634"/>
                </a:cubicBezTo>
                <a:cubicBezTo>
                  <a:pt x="7753946" y="1880165"/>
                  <a:pt x="7755711" y="1885459"/>
                  <a:pt x="7762772" y="1892520"/>
                </a:cubicBezTo>
                <a:lnTo>
                  <a:pt x="7752182" y="1903111"/>
                </a:lnTo>
                <a:cubicBezTo>
                  <a:pt x="7745120" y="1896050"/>
                  <a:pt x="7739826" y="1894284"/>
                  <a:pt x="7736296" y="1897815"/>
                </a:cubicBezTo>
                <a:cubicBezTo>
                  <a:pt x="7732765" y="1901345"/>
                  <a:pt x="7732765" y="1906640"/>
                  <a:pt x="7736296" y="1913701"/>
                </a:cubicBezTo>
                <a:cubicBezTo>
                  <a:pt x="7739826" y="1920761"/>
                  <a:pt x="7741590" y="1924290"/>
                  <a:pt x="7741590" y="1924290"/>
                </a:cubicBezTo>
                <a:lnTo>
                  <a:pt x="7752182" y="1934882"/>
                </a:lnTo>
                <a:cubicBezTo>
                  <a:pt x="7759242" y="1934882"/>
                  <a:pt x="7764538" y="1931351"/>
                  <a:pt x="7768067" y="1924290"/>
                </a:cubicBezTo>
                <a:cubicBezTo>
                  <a:pt x="7771596" y="1917231"/>
                  <a:pt x="7773361" y="1910170"/>
                  <a:pt x="7773361" y="1903111"/>
                </a:cubicBezTo>
                <a:lnTo>
                  <a:pt x="7783952" y="1903111"/>
                </a:lnTo>
                <a:cubicBezTo>
                  <a:pt x="7783952" y="1910170"/>
                  <a:pt x="7787482" y="1913701"/>
                  <a:pt x="7794542" y="1913701"/>
                </a:cubicBezTo>
                <a:cubicBezTo>
                  <a:pt x="7794542" y="1913701"/>
                  <a:pt x="7798072" y="1913701"/>
                  <a:pt x="7805134" y="1913701"/>
                </a:cubicBezTo>
                <a:cubicBezTo>
                  <a:pt x="7805134" y="1920761"/>
                  <a:pt x="7808663" y="1924290"/>
                  <a:pt x="7815724" y="1924290"/>
                </a:cubicBezTo>
                <a:lnTo>
                  <a:pt x="7805134" y="1924290"/>
                </a:lnTo>
                <a:cubicBezTo>
                  <a:pt x="7791012" y="1917231"/>
                  <a:pt x="7782186" y="1917231"/>
                  <a:pt x="7778656" y="1924290"/>
                </a:cubicBezTo>
                <a:cubicBezTo>
                  <a:pt x="7775128" y="1931351"/>
                  <a:pt x="7775128" y="1936646"/>
                  <a:pt x="7778656" y="1940176"/>
                </a:cubicBezTo>
                <a:cubicBezTo>
                  <a:pt x="7782186" y="1943707"/>
                  <a:pt x="7780423" y="1945472"/>
                  <a:pt x="7773361" y="1945472"/>
                </a:cubicBezTo>
                <a:lnTo>
                  <a:pt x="7773361" y="1956063"/>
                </a:lnTo>
                <a:lnTo>
                  <a:pt x="7762772" y="1956063"/>
                </a:lnTo>
                <a:lnTo>
                  <a:pt x="7783952" y="1966653"/>
                </a:lnTo>
                <a:lnTo>
                  <a:pt x="7783952" y="1956063"/>
                </a:lnTo>
                <a:lnTo>
                  <a:pt x="7783952" y="1945472"/>
                </a:lnTo>
                <a:cubicBezTo>
                  <a:pt x="7791012" y="1945472"/>
                  <a:pt x="7796308" y="1947236"/>
                  <a:pt x="7799838" y="1950767"/>
                </a:cubicBezTo>
                <a:cubicBezTo>
                  <a:pt x="7803368" y="1954297"/>
                  <a:pt x="7801604" y="1956063"/>
                  <a:pt x="7794542" y="1956063"/>
                </a:cubicBezTo>
                <a:lnTo>
                  <a:pt x="7794542" y="1977242"/>
                </a:lnTo>
                <a:cubicBezTo>
                  <a:pt x="7780423" y="1977242"/>
                  <a:pt x="7775128" y="1980773"/>
                  <a:pt x="7778656" y="1987834"/>
                </a:cubicBezTo>
                <a:cubicBezTo>
                  <a:pt x="7782186" y="1994894"/>
                  <a:pt x="7776892" y="1998424"/>
                  <a:pt x="7762772" y="1998424"/>
                </a:cubicBezTo>
                <a:cubicBezTo>
                  <a:pt x="7748652" y="1998424"/>
                  <a:pt x="7741590" y="1994894"/>
                  <a:pt x="7741590" y="1987834"/>
                </a:cubicBezTo>
                <a:cubicBezTo>
                  <a:pt x="7734530" y="1987834"/>
                  <a:pt x="7729234" y="1987834"/>
                  <a:pt x="7725704" y="1987834"/>
                </a:cubicBezTo>
                <a:cubicBezTo>
                  <a:pt x="7722175" y="1987834"/>
                  <a:pt x="7716880" y="1987834"/>
                  <a:pt x="7709820" y="1987834"/>
                </a:cubicBezTo>
                <a:cubicBezTo>
                  <a:pt x="7716880" y="1994894"/>
                  <a:pt x="7713348" y="1998424"/>
                  <a:pt x="7699230" y="1998424"/>
                </a:cubicBezTo>
                <a:cubicBezTo>
                  <a:pt x="7692168" y="1991363"/>
                  <a:pt x="7681578" y="1987834"/>
                  <a:pt x="7667457" y="1987834"/>
                </a:cubicBezTo>
                <a:cubicBezTo>
                  <a:pt x="7653338" y="1980773"/>
                  <a:pt x="7642746" y="1977242"/>
                  <a:pt x="7635686" y="1977242"/>
                </a:cubicBezTo>
                <a:lnTo>
                  <a:pt x="7646278" y="1987834"/>
                </a:lnTo>
                <a:lnTo>
                  <a:pt x="7656867" y="1998424"/>
                </a:lnTo>
                <a:cubicBezTo>
                  <a:pt x="7663928" y="1998424"/>
                  <a:pt x="7670986" y="2001954"/>
                  <a:pt x="7678048" y="2009015"/>
                </a:cubicBezTo>
                <a:cubicBezTo>
                  <a:pt x="7685108" y="2016074"/>
                  <a:pt x="7692168" y="2019605"/>
                  <a:pt x="7699230" y="2019605"/>
                </a:cubicBezTo>
                <a:lnTo>
                  <a:pt x="7709820" y="2030194"/>
                </a:lnTo>
                <a:lnTo>
                  <a:pt x="7709820" y="2040786"/>
                </a:lnTo>
                <a:lnTo>
                  <a:pt x="7731000" y="2051376"/>
                </a:lnTo>
                <a:lnTo>
                  <a:pt x="7783952" y="2061967"/>
                </a:lnTo>
                <a:cubicBezTo>
                  <a:pt x="7783952" y="2061967"/>
                  <a:pt x="7785717" y="2063732"/>
                  <a:pt x="7789248" y="2067261"/>
                </a:cubicBezTo>
                <a:cubicBezTo>
                  <a:pt x="7792778" y="2070792"/>
                  <a:pt x="7798072" y="2076088"/>
                  <a:pt x="7805134" y="2083146"/>
                </a:cubicBezTo>
                <a:lnTo>
                  <a:pt x="7815724" y="2093738"/>
                </a:lnTo>
                <a:cubicBezTo>
                  <a:pt x="7822784" y="2093738"/>
                  <a:pt x="7828079" y="2095502"/>
                  <a:pt x="7831609" y="2099033"/>
                </a:cubicBezTo>
                <a:cubicBezTo>
                  <a:pt x="7835138" y="2102563"/>
                  <a:pt x="7838671" y="2102563"/>
                  <a:pt x="7842200" y="2099033"/>
                </a:cubicBezTo>
                <a:cubicBezTo>
                  <a:pt x="7845729" y="2095502"/>
                  <a:pt x="7849260" y="2097267"/>
                  <a:pt x="7852790" y="2104328"/>
                </a:cubicBezTo>
                <a:cubicBezTo>
                  <a:pt x="7856319" y="2111388"/>
                  <a:pt x="7859850" y="2113154"/>
                  <a:pt x="7863380" y="2109623"/>
                </a:cubicBezTo>
                <a:cubicBezTo>
                  <a:pt x="7866909" y="2106092"/>
                  <a:pt x="7872205" y="2107858"/>
                  <a:pt x="7879267" y="2114919"/>
                </a:cubicBezTo>
                <a:cubicBezTo>
                  <a:pt x="7893386" y="2129040"/>
                  <a:pt x="7905742" y="2137863"/>
                  <a:pt x="7916332" y="2141394"/>
                </a:cubicBezTo>
                <a:cubicBezTo>
                  <a:pt x="7926923" y="2144925"/>
                  <a:pt x="7949869" y="2157280"/>
                  <a:pt x="7985171" y="2178461"/>
                </a:cubicBezTo>
                <a:cubicBezTo>
                  <a:pt x="8013412" y="2185521"/>
                  <a:pt x="8039887" y="2197877"/>
                  <a:pt x="8064598" y="2215527"/>
                </a:cubicBezTo>
                <a:cubicBezTo>
                  <a:pt x="8089309" y="2233177"/>
                  <a:pt x="8101664" y="2249063"/>
                  <a:pt x="8101664" y="2263184"/>
                </a:cubicBezTo>
                <a:cubicBezTo>
                  <a:pt x="8101664" y="2270244"/>
                  <a:pt x="8103431" y="2275540"/>
                  <a:pt x="8106960" y="2279069"/>
                </a:cubicBezTo>
                <a:cubicBezTo>
                  <a:pt x="8110490" y="2282600"/>
                  <a:pt x="8110490" y="2284365"/>
                  <a:pt x="8106960" y="2284365"/>
                </a:cubicBezTo>
                <a:cubicBezTo>
                  <a:pt x="8103431" y="2284365"/>
                  <a:pt x="8101664" y="2280834"/>
                  <a:pt x="8101664" y="2273775"/>
                </a:cubicBezTo>
                <a:cubicBezTo>
                  <a:pt x="8101664" y="2266715"/>
                  <a:pt x="8091075" y="2263184"/>
                  <a:pt x="8069894" y="2263184"/>
                </a:cubicBezTo>
                <a:cubicBezTo>
                  <a:pt x="8062833" y="2263184"/>
                  <a:pt x="8059302" y="2263184"/>
                  <a:pt x="8059302" y="2263184"/>
                </a:cubicBezTo>
                <a:cubicBezTo>
                  <a:pt x="8052242" y="2263184"/>
                  <a:pt x="8045183" y="2259654"/>
                  <a:pt x="8038123" y="2252594"/>
                </a:cubicBezTo>
                <a:lnTo>
                  <a:pt x="8006350" y="2242004"/>
                </a:lnTo>
                <a:cubicBezTo>
                  <a:pt x="8006350" y="2242004"/>
                  <a:pt x="8002821" y="2242004"/>
                  <a:pt x="7995760" y="2242004"/>
                </a:cubicBezTo>
                <a:lnTo>
                  <a:pt x="7953398" y="2220823"/>
                </a:lnTo>
                <a:cubicBezTo>
                  <a:pt x="7946338" y="2227882"/>
                  <a:pt x="7941042" y="2231413"/>
                  <a:pt x="7937513" y="2231413"/>
                </a:cubicBezTo>
                <a:cubicBezTo>
                  <a:pt x="7933983" y="2231413"/>
                  <a:pt x="7928688" y="2227882"/>
                  <a:pt x="7921627" y="2220823"/>
                </a:cubicBezTo>
                <a:lnTo>
                  <a:pt x="7911038" y="2220823"/>
                </a:lnTo>
                <a:cubicBezTo>
                  <a:pt x="7918098" y="2227882"/>
                  <a:pt x="7960460" y="2249063"/>
                  <a:pt x="8038123" y="2284365"/>
                </a:cubicBezTo>
                <a:lnTo>
                  <a:pt x="8080483" y="2316136"/>
                </a:lnTo>
                <a:lnTo>
                  <a:pt x="8101664" y="2337317"/>
                </a:lnTo>
                <a:lnTo>
                  <a:pt x="8112254" y="2358498"/>
                </a:lnTo>
                <a:cubicBezTo>
                  <a:pt x="8105194" y="2358498"/>
                  <a:pt x="8098135" y="2354967"/>
                  <a:pt x="8091075" y="2347908"/>
                </a:cubicBezTo>
                <a:lnTo>
                  <a:pt x="8080483" y="2347908"/>
                </a:lnTo>
                <a:cubicBezTo>
                  <a:pt x="8080483" y="2347908"/>
                  <a:pt x="8076954" y="2347908"/>
                  <a:pt x="8069894" y="2347908"/>
                </a:cubicBezTo>
                <a:cubicBezTo>
                  <a:pt x="8062833" y="2340848"/>
                  <a:pt x="8059302" y="2337317"/>
                  <a:pt x="8059302" y="2337317"/>
                </a:cubicBezTo>
                <a:lnTo>
                  <a:pt x="8006350" y="2305546"/>
                </a:lnTo>
                <a:cubicBezTo>
                  <a:pt x="8006350" y="2305546"/>
                  <a:pt x="8008116" y="2307311"/>
                  <a:pt x="8011646" y="2310841"/>
                </a:cubicBezTo>
                <a:cubicBezTo>
                  <a:pt x="8015175" y="2314371"/>
                  <a:pt x="8016942" y="2316136"/>
                  <a:pt x="8016942" y="2316136"/>
                </a:cubicBezTo>
                <a:lnTo>
                  <a:pt x="7995760" y="2316136"/>
                </a:lnTo>
                <a:cubicBezTo>
                  <a:pt x="7995760" y="2316136"/>
                  <a:pt x="7995760" y="2314371"/>
                  <a:pt x="7995760" y="2310841"/>
                </a:cubicBezTo>
                <a:cubicBezTo>
                  <a:pt x="7995760" y="2307311"/>
                  <a:pt x="7992231" y="2303781"/>
                  <a:pt x="7985171" y="2300250"/>
                </a:cubicBezTo>
                <a:cubicBezTo>
                  <a:pt x="7978109" y="2296721"/>
                  <a:pt x="7972815" y="2293190"/>
                  <a:pt x="7969284" y="2289660"/>
                </a:cubicBezTo>
                <a:cubicBezTo>
                  <a:pt x="7965754" y="2286129"/>
                  <a:pt x="7963990" y="2280834"/>
                  <a:pt x="7963990" y="2273775"/>
                </a:cubicBezTo>
                <a:cubicBezTo>
                  <a:pt x="7963990" y="2266715"/>
                  <a:pt x="7946338" y="2259654"/>
                  <a:pt x="7911038" y="2252594"/>
                </a:cubicBezTo>
                <a:cubicBezTo>
                  <a:pt x="7889856" y="2245533"/>
                  <a:pt x="7875736" y="2238473"/>
                  <a:pt x="7868675" y="2231413"/>
                </a:cubicBezTo>
                <a:cubicBezTo>
                  <a:pt x="7868675" y="2231413"/>
                  <a:pt x="7866909" y="2229648"/>
                  <a:pt x="7863380" y="2226117"/>
                </a:cubicBezTo>
                <a:cubicBezTo>
                  <a:pt x="7859850" y="2222588"/>
                  <a:pt x="7854556" y="2220823"/>
                  <a:pt x="7847494" y="2220823"/>
                </a:cubicBezTo>
                <a:cubicBezTo>
                  <a:pt x="7833375" y="2220823"/>
                  <a:pt x="7826313" y="2219058"/>
                  <a:pt x="7826313" y="2215527"/>
                </a:cubicBezTo>
                <a:cubicBezTo>
                  <a:pt x="7826313" y="2211996"/>
                  <a:pt x="7824548" y="2210232"/>
                  <a:pt x="7821019" y="2210232"/>
                </a:cubicBezTo>
                <a:cubicBezTo>
                  <a:pt x="7817490" y="2210232"/>
                  <a:pt x="7815724" y="2213763"/>
                  <a:pt x="7815724" y="2220823"/>
                </a:cubicBezTo>
                <a:lnTo>
                  <a:pt x="7783952" y="2199642"/>
                </a:lnTo>
                <a:lnTo>
                  <a:pt x="7762772" y="2189051"/>
                </a:lnTo>
                <a:cubicBezTo>
                  <a:pt x="7748652" y="2181992"/>
                  <a:pt x="7739826" y="2176696"/>
                  <a:pt x="7736296" y="2173165"/>
                </a:cubicBezTo>
                <a:cubicBezTo>
                  <a:pt x="7732765" y="2169636"/>
                  <a:pt x="7734530" y="2167871"/>
                  <a:pt x="7741590" y="2167871"/>
                </a:cubicBezTo>
                <a:cubicBezTo>
                  <a:pt x="7741590" y="2160811"/>
                  <a:pt x="7741590" y="2157280"/>
                  <a:pt x="7741590" y="2157280"/>
                </a:cubicBezTo>
                <a:cubicBezTo>
                  <a:pt x="7741590" y="2157280"/>
                  <a:pt x="7738060" y="2157280"/>
                  <a:pt x="7731000" y="2157280"/>
                </a:cubicBezTo>
                <a:lnTo>
                  <a:pt x="7752182" y="2146690"/>
                </a:lnTo>
                <a:cubicBezTo>
                  <a:pt x="7766300" y="2146690"/>
                  <a:pt x="7769832" y="2143159"/>
                  <a:pt x="7762772" y="2136099"/>
                </a:cubicBezTo>
                <a:lnTo>
                  <a:pt x="7773361" y="2125509"/>
                </a:lnTo>
                <a:lnTo>
                  <a:pt x="7773361" y="2114919"/>
                </a:lnTo>
                <a:lnTo>
                  <a:pt x="7752182" y="2114919"/>
                </a:lnTo>
                <a:cubicBezTo>
                  <a:pt x="7752182" y="2114919"/>
                  <a:pt x="7748652" y="2118448"/>
                  <a:pt x="7741590" y="2125509"/>
                </a:cubicBezTo>
                <a:lnTo>
                  <a:pt x="7731000" y="2125509"/>
                </a:lnTo>
                <a:cubicBezTo>
                  <a:pt x="7731000" y="2118448"/>
                  <a:pt x="7734530" y="2114919"/>
                  <a:pt x="7741590" y="2114919"/>
                </a:cubicBezTo>
                <a:lnTo>
                  <a:pt x="7741590" y="2104328"/>
                </a:lnTo>
                <a:lnTo>
                  <a:pt x="7752182" y="2093738"/>
                </a:lnTo>
                <a:cubicBezTo>
                  <a:pt x="7731000" y="2079617"/>
                  <a:pt x="7713348" y="2072557"/>
                  <a:pt x="7699230" y="2072557"/>
                </a:cubicBezTo>
                <a:lnTo>
                  <a:pt x="7678048" y="2061967"/>
                </a:lnTo>
                <a:cubicBezTo>
                  <a:pt x="7670986" y="2054906"/>
                  <a:pt x="7663928" y="2049611"/>
                  <a:pt x="7656867" y="2046080"/>
                </a:cubicBezTo>
                <a:cubicBezTo>
                  <a:pt x="7649807" y="2042550"/>
                  <a:pt x="7640982" y="2037255"/>
                  <a:pt x="7630390" y="2030194"/>
                </a:cubicBezTo>
                <a:cubicBezTo>
                  <a:pt x="7619800" y="2023136"/>
                  <a:pt x="7605682" y="2016074"/>
                  <a:pt x="7588030" y="2009015"/>
                </a:cubicBezTo>
                <a:cubicBezTo>
                  <a:pt x="7570378" y="2001954"/>
                  <a:pt x="7561553" y="1994894"/>
                  <a:pt x="7561553" y="1987834"/>
                </a:cubicBezTo>
                <a:lnTo>
                  <a:pt x="7550963" y="1977242"/>
                </a:lnTo>
                <a:cubicBezTo>
                  <a:pt x="7550963" y="1984303"/>
                  <a:pt x="7547434" y="1987834"/>
                  <a:pt x="7540374" y="1987834"/>
                </a:cubicBezTo>
                <a:lnTo>
                  <a:pt x="7529782" y="1987834"/>
                </a:lnTo>
                <a:cubicBezTo>
                  <a:pt x="7536842" y="1987834"/>
                  <a:pt x="7538607" y="1989598"/>
                  <a:pt x="7535078" y="1993128"/>
                </a:cubicBezTo>
                <a:cubicBezTo>
                  <a:pt x="7531548" y="1996659"/>
                  <a:pt x="7529782" y="1998424"/>
                  <a:pt x="7529782" y="1998424"/>
                </a:cubicBezTo>
                <a:cubicBezTo>
                  <a:pt x="7529782" y="2005484"/>
                  <a:pt x="7526252" y="2005484"/>
                  <a:pt x="7519192" y="1998424"/>
                </a:cubicBezTo>
                <a:cubicBezTo>
                  <a:pt x="7512130" y="1991363"/>
                  <a:pt x="7508601" y="1987834"/>
                  <a:pt x="7508601" y="1987834"/>
                </a:cubicBezTo>
                <a:lnTo>
                  <a:pt x="7508601" y="1998424"/>
                </a:lnTo>
                <a:cubicBezTo>
                  <a:pt x="7508601" y="1998424"/>
                  <a:pt x="7508601" y="2001954"/>
                  <a:pt x="7508601" y="2009015"/>
                </a:cubicBezTo>
                <a:lnTo>
                  <a:pt x="7498011" y="1998424"/>
                </a:lnTo>
                <a:cubicBezTo>
                  <a:pt x="7490951" y="1991363"/>
                  <a:pt x="7487420" y="1987834"/>
                  <a:pt x="7487420" y="1987834"/>
                </a:cubicBezTo>
                <a:cubicBezTo>
                  <a:pt x="7487420" y="1987834"/>
                  <a:pt x="7489186" y="1986069"/>
                  <a:pt x="7492716" y="1982538"/>
                </a:cubicBezTo>
                <a:cubicBezTo>
                  <a:pt x="7496245" y="1979007"/>
                  <a:pt x="7496245" y="1977242"/>
                  <a:pt x="7492716" y="1977242"/>
                </a:cubicBezTo>
                <a:cubicBezTo>
                  <a:pt x="7489186" y="1977242"/>
                  <a:pt x="7487420" y="1977242"/>
                  <a:pt x="7487420" y="1977242"/>
                </a:cubicBezTo>
                <a:cubicBezTo>
                  <a:pt x="7480360" y="1970184"/>
                  <a:pt x="7480360" y="1966653"/>
                  <a:pt x="7487420" y="1966653"/>
                </a:cubicBezTo>
                <a:lnTo>
                  <a:pt x="7476830" y="1966653"/>
                </a:lnTo>
                <a:lnTo>
                  <a:pt x="7466240" y="1945472"/>
                </a:lnTo>
                <a:cubicBezTo>
                  <a:pt x="7473300" y="1945472"/>
                  <a:pt x="7480360" y="1949002"/>
                  <a:pt x="7487420" y="1956063"/>
                </a:cubicBezTo>
                <a:cubicBezTo>
                  <a:pt x="7494482" y="1963122"/>
                  <a:pt x="7501540" y="1964888"/>
                  <a:pt x="7508601" y="1961357"/>
                </a:cubicBezTo>
                <a:cubicBezTo>
                  <a:pt x="7515663" y="1957828"/>
                  <a:pt x="7515663" y="1952532"/>
                  <a:pt x="7508601" y="1945472"/>
                </a:cubicBezTo>
                <a:lnTo>
                  <a:pt x="7487420" y="1924290"/>
                </a:lnTo>
                <a:cubicBezTo>
                  <a:pt x="7487420" y="1924290"/>
                  <a:pt x="7483890" y="1924290"/>
                  <a:pt x="7476830" y="1924290"/>
                </a:cubicBezTo>
                <a:lnTo>
                  <a:pt x="7466240" y="1924290"/>
                </a:lnTo>
                <a:cubicBezTo>
                  <a:pt x="7459178" y="1924290"/>
                  <a:pt x="7452120" y="1924290"/>
                  <a:pt x="7445059" y="1924290"/>
                </a:cubicBezTo>
                <a:cubicBezTo>
                  <a:pt x="7445059" y="1924290"/>
                  <a:pt x="7441530" y="1926055"/>
                  <a:pt x="7434468" y="1929586"/>
                </a:cubicBezTo>
                <a:cubicBezTo>
                  <a:pt x="7427408" y="1933117"/>
                  <a:pt x="7423878" y="1938411"/>
                  <a:pt x="7423878" y="1945472"/>
                </a:cubicBezTo>
                <a:lnTo>
                  <a:pt x="7413288" y="1956063"/>
                </a:lnTo>
                <a:cubicBezTo>
                  <a:pt x="7420348" y="1956063"/>
                  <a:pt x="7423878" y="1959592"/>
                  <a:pt x="7423878" y="1966653"/>
                </a:cubicBezTo>
                <a:cubicBezTo>
                  <a:pt x="7423878" y="1973713"/>
                  <a:pt x="7415053" y="1977242"/>
                  <a:pt x="7397403" y="1977242"/>
                </a:cubicBezTo>
                <a:cubicBezTo>
                  <a:pt x="7379751" y="1977242"/>
                  <a:pt x="7360336" y="1975478"/>
                  <a:pt x="7339155" y="1971948"/>
                </a:cubicBezTo>
                <a:cubicBezTo>
                  <a:pt x="7317974" y="1968417"/>
                  <a:pt x="7303854" y="1964888"/>
                  <a:pt x="7296793" y="1961357"/>
                </a:cubicBezTo>
                <a:cubicBezTo>
                  <a:pt x="7289732" y="1957828"/>
                  <a:pt x="7284437" y="1956063"/>
                  <a:pt x="7280908" y="1956063"/>
                </a:cubicBezTo>
                <a:cubicBezTo>
                  <a:pt x="7277378" y="1956063"/>
                  <a:pt x="7272082" y="1956063"/>
                  <a:pt x="7265022" y="1956063"/>
                </a:cubicBezTo>
                <a:lnTo>
                  <a:pt x="7265022" y="1966653"/>
                </a:lnTo>
                <a:cubicBezTo>
                  <a:pt x="7279142" y="1966653"/>
                  <a:pt x="7289732" y="1973713"/>
                  <a:pt x="7296793" y="1987834"/>
                </a:cubicBezTo>
                <a:lnTo>
                  <a:pt x="7317974" y="1998424"/>
                </a:lnTo>
                <a:lnTo>
                  <a:pt x="7286203" y="1998424"/>
                </a:lnTo>
                <a:cubicBezTo>
                  <a:pt x="7265022" y="1998424"/>
                  <a:pt x="7254432" y="1994894"/>
                  <a:pt x="7254432" y="1987834"/>
                </a:cubicBezTo>
                <a:cubicBezTo>
                  <a:pt x="7247370" y="1987834"/>
                  <a:pt x="7243841" y="1987834"/>
                  <a:pt x="7243841" y="1987834"/>
                </a:cubicBezTo>
                <a:cubicBezTo>
                  <a:pt x="7243841" y="1987834"/>
                  <a:pt x="7243841" y="1991363"/>
                  <a:pt x="7243841" y="1998424"/>
                </a:cubicBezTo>
                <a:lnTo>
                  <a:pt x="7201480" y="2009015"/>
                </a:lnTo>
                <a:lnTo>
                  <a:pt x="7201480" y="1987834"/>
                </a:lnTo>
                <a:cubicBezTo>
                  <a:pt x="7194418" y="1987834"/>
                  <a:pt x="7187360" y="1986069"/>
                  <a:pt x="7180299" y="1982538"/>
                </a:cubicBezTo>
                <a:cubicBezTo>
                  <a:pt x="7173238" y="1979007"/>
                  <a:pt x="7169708" y="1977242"/>
                  <a:pt x="7169708" y="1977242"/>
                </a:cubicBezTo>
                <a:cubicBezTo>
                  <a:pt x="7169708" y="1977242"/>
                  <a:pt x="7169708" y="1980773"/>
                  <a:pt x="7169708" y="1987834"/>
                </a:cubicBezTo>
                <a:lnTo>
                  <a:pt x="7159118" y="1998424"/>
                </a:lnTo>
                <a:cubicBezTo>
                  <a:pt x="7159118" y="1998424"/>
                  <a:pt x="7157352" y="2000188"/>
                  <a:pt x="7153822" y="2003719"/>
                </a:cubicBezTo>
                <a:cubicBezTo>
                  <a:pt x="7150293" y="2007250"/>
                  <a:pt x="7148526" y="2012544"/>
                  <a:pt x="7148526" y="2019605"/>
                </a:cubicBezTo>
                <a:cubicBezTo>
                  <a:pt x="7148526" y="2033725"/>
                  <a:pt x="7155588" y="2033725"/>
                  <a:pt x="7169708" y="2019605"/>
                </a:cubicBezTo>
                <a:cubicBezTo>
                  <a:pt x="7169708" y="2012544"/>
                  <a:pt x="7173238" y="2012544"/>
                  <a:pt x="7180299" y="2019605"/>
                </a:cubicBezTo>
                <a:cubicBezTo>
                  <a:pt x="7187360" y="2026665"/>
                  <a:pt x="7190889" y="2026665"/>
                  <a:pt x="7190889" y="2019605"/>
                </a:cubicBezTo>
                <a:cubicBezTo>
                  <a:pt x="7197949" y="2019605"/>
                  <a:pt x="7201480" y="2021369"/>
                  <a:pt x="7201480" y="2024900"/>
                </a:cubicBezTo>
                <a:cubicBezTo>
                  <a:pt x="7201480" y="2028430"/>
                  <a:pt x="7205010" y="2030194"/>
                  <a:pt x="7212070" y="2030194"/>
                </a:cubicBezTo>
                <a:cubicBezTo>
                  <a:pt x="7212070" y="2044315"/>
                  <a:pt x="7226190" y="2044315"/>
                  <a:pt x="7254432" y="2030194"/>
                </a:cubicBezTo>
                <a:lnTo>
                  <a:pt x="7265022" y="2030194"/>
                </a:lnTo>
                <a:lnTo>
                  <a:pt x="7265022" y="2040786"/>
                </a:lnTo>
                <a:lnTo>
                  <a:pt x="7286203" y="2030194"/>
                </a:lnTo>
                <a:lnTo>
                  <a:pt x="7292822" y="2030194"/>
                </a:lnTo>
                <a:cubicBezTo>
                  <a:pt x="7295470" y="2030194"/>
                  <a:pt x="7296793" y="2030194"/>
                  <a:pt x="7296793" y="2030194"/>
                </a:cubicBezTo>
                <a:lnTo>
                  <a:pt x="7265022" y="2051376"/>
                </a:lnTo>
                <a:cubicBezTo>
                  <a:pt x="7250902" y="2051376"/>
                  <a:pt x="7243841" y="2054906"/>
                  <a:pt x="7243841" y="2061967"/>
                </a:cubicBezTo>
                <a:lnTo>
                  <a:pt x="7243841" y="2072557"/>
                </a:lnTo>
                <a:lnTo>
                  <a:pt x="7275612" y="2093738"/>
                </a:lnTo>
                <a:cubicBezTo>
                  <a:pt x="7289732" y="2093738"/>
                  <a:pt x="7300322" y="2097267"/>
                  <a:pt x="7307384" y="2104328"/>
                </a:cubicBezTo>
                <a:cubicBezTo>
                  <a:pt x="7314444" y="2104328"/>
                  <a:pt x="7317974" y="2104328"/>
                  <a:pt x="7317974" y="2104328"/>
                </a:cubicBezTo>
                <a:cubicBezTo>
                  <a:pt x="7317974" y="2104328"/>
                  <a:pt x="7321504" y="2104328"/>
                  <a:pt x="7328564" y="2104328"/>
                </a:cubicBezTo>
                <a:cubicBezTo>
                  <a:pt x="7328564" y="2104328"/>
                  <a:pt x="7330330" y="2107858"/>
                  <a:pt x="7333860" y="2114919"/>
                </a:cubicBezTo>
                <a:cubicBezTo>
                  <a:pt x="7337389" y="2121978"/>
                  <a:pt x="7335626" y="2125509"/>
                  <a:pt x="7328564" y="2125509"/>
                </a:cubicBezTo>
                <a:lnTo>
                  <a:pt x="7307384" y="2125509"/>
                </a:lnTo>
                <a:cubicBezTo>
                  <a:pt x="7300322" y="2132569"/>
                  <a:pt x="7293264" y="2136099"/>
                  <a:pt x="7286203" y="2136099"/>
                </a:cubicBezTo>
                <a:lnTo>
                  <a:pt x="7286203" y="2125509"/>
                </a:lnTo>
                <a:lnTo>
                  <a:pt x="7275612" y="2114919"/>
                </a:lnTo>
                <a:cubicBezTo>
                  <a:pt x="7268552" y="2114919"/>
                  <a:pt x="7266788" y="2118448"/>
                  <a:pt x="7270318" y="2125509"/>
                </a:cubicBezTo>
                <a:cubicBezTo>
                  <a:pt x="7273847" y="2132569"/>
                  <a:pt x="7272082" y="2136099"/>
                  <a:pt x="7265022" y="2136099"/>
                </a:cubicBezTo>
                <a:cubicBezTo>
                  <a:pt x="7265022" y="2129040"/>
                  <a:pt x="7259726" y="2123744"/>
                  <a:pt x="7249136" y="2120213"/>
                </a:cubicBezTo>
                <a:cubicBezTo>
                  <a:pt x="7238546" y="2116684"/>
                  <a:pt x="7231485" y="2113154"/>
                  <a:pt x="7227956" y="2109623"/>
                </a:cubicBezTo>
                <a:cubicBezTo>
                  <a:pt x="7224426" y="2106092"/>
                  <a:pt x="7222660" y="2104328"/>
                  <a:pt x="7222660" y="2104328"/>
                </a:cubicBezTo>
                <a:lnTo>
                  <a:pt x="7201480" y="2104328"/>
                </a:lnTo>
                <a:lnTo>
                  <a:pt x="7148526" y="2093738"/>
                </a:lnTo>
                <a:lnTo>
                  <a:pt x="7132641" y="2093738"/>
                </a:lnTo>
                <a:cubicBezTo>
                  <a:pt x="7136170" y="2093738"/>
                  <a:pt x="7137937" y="2091973"/>
                  <a:pt x="7137937" y="2088442"/>
                </a:cubicBezTo>
                <a:cubicBezTo>
                  <a:pt x="7137937" y="2084911"/>
                  <a:pt x="7136170" y="2081382"/>
                  <a:pt x="7132641" y="2077852"/>
                </a:cubicBezTo>
                <a:cubicBezTo>
                  <a:pt x="7129112" y="2074321"/>
                  <a:pt x="7125581" y="2074321"/>
                  <a:pt x="7122052" y="2077852"/>
                </a:cubicBezTo>
                <a:cubicBezTo>
                  <a:pt x="7118522" y="2081382"/>
                  <a:pt x="7118522" y="2084911"/>
                  <a:pt x="7122052" y="2088442"/>
                </a:cubicBezTo>
                <a:cubicBezTo>
                  <a:pt x="7125581" y="2091973"/>
                  <a:pt x="7129112" y="2093738"/>
                  <a:pt x="7132641" y="2093738"/>
                </a:cubicBezTo>
                <a:lnTo>
                  <a:pt x="7111462" y="2093738"/>
                </a:lnTo>
                <a:cubicBezTo>
                  <a:pt x="7100870" y="2093738"/>
                  <a:pt x="7095574" y="2095502"/>
                  <a:pt x="7095574" y="2099033"/>
                </a:cubicBezTo>
                <a:cubicBezTo>
                  <a:pt x="7095574" y="2102563"/>
                  <a:pt x="7093810" y="2104328"/>
                  <a:pt x="7090280" y="2104328"/>
                </a:cubicBezTo>
                <a:cubicBezTo>
                  <a:pt x="7086751" y="2104328"/>
                  <a:pt x="7081456" y="2104328"/>
                  <a:pt x="7074395" y="2104328"/>
                </a:cubicBezTo>
                <a:lnTo>
                  <a:pt x="7063804" y="2104328"/>
                </a:lnTo>
                <a:lnTo>
                  <a:pt x="7063804" y="2114919"/>
                </a:lnTo>
                <a:cubicBezTo>
                  <a:pt x="7056744" y="2114919"/>
                  <a:pt x="7053214" y="2111388"/>
                  <a:pt x="7053214" y="2104328"/>
                </a:cubicBezTo>
                <a:cubicBezTo>
                  <a:pt x="7053214" y="2090207"/>
                  <a:pt x="7056744" y="2086677"/>
                  <a:pt x="7063804" y="2093738"/>
                </a:cubicBezTo>
                <a:cubicBezTo>
                  <a:pt x="7070866" y="2093738"/>
                  <a:pt x="7076160" y="2091973"/>
                  <a:pt x="7079689" y="2088442"/>
                </a:cubicBezTo>
                <a:cubicBezTo>
                  <a:pt x="7083218" y="2084911"/>
                  <a:pt x="7081456" y="2083146"/>
                  <a:pt x="7074395" y="2083146"/>
                </a:cubicBezTo>
                <a:cubicBezTo>
                  <a:pt x="7067333" y="2083146"/>
                  <a:pt x="7063804" y="2083146"/>
                  <a:pt x="7063804" y="2083146"/>
                </a:cubicBezTo>
                <a:cubicBezTo>
                  <a:pt x="7063804" y="2076088"/>
                  <a:pt x="7062039" y="2072557"/>
                  <a:pt x="7058510" y="2072557"/>
                </a:cubicBezTo>
                <a:cubicBezTo>
                  <a:pt x="7054978" y="2072557"/>
                  <a:pt x="7051448" y="2072557"/>
                  <a:pt x="7047918" y="2072557"/>
                </a:cubicBezTo>
                <a:cubicBezTo>
                  <a:pt x="7044389" y="2072557"/>
                  <a:pt x="7040858" y="2074321"/>
                  <a:pt x="7037328" y="2077852"/>
                </a:cubicBezTo>
                <a:cubicBezTo>
                  <a:pt x="7033799" y="2081382"/>
                  <a:pt x="7028504" y="2083146"/>
                  <a:pt x="7021443" y="2083146"/>
                </a:cubicBezTo>
                <a:cubicBezTo>
                  <a:pt x="7014381" y="2083146"/>
                  <a:pt x="7010852" y="2083146"/>
                  <a:pt x="7010852" y="2083146"/>
                </a:cubicBezTo>
                <a:cubicBezTo>
                  <a:pt x="7010852" y="2090207"/>
                  <a:pt x="7000262" y="2093738"/>
                  <a:pt x="6979081" y="2093738"/>
                </a:cubicBezTo>
                <a:lnTo>
                  <a:pt x="6968491" y="2093738"/>
                </a:lnTo>
                <a:cubicBezTo>
                  <a:pt x="6968491" y="2086677"/>
                  <a:pt x="6966725" y="2083146"/>
                  <a:pt x="6963196" y="2083146"/>
                </a:cubicBezTo>
                <a:cubicBezTo>
                  <a:pt x="6959666" y="2083146"/>
                  <a:pt x="6957900" y="2083146"/>
                  <a:pt x="6957900" y="2083146"/>
                </a:cubicBezTo>
                <a:cubicBezTo>
                  <a:pt x="6943780" y="2083146"/>
                  <a:pt x="6936718" y="2083146"/>
                  <a:pt x="6936718" y="2083146"/>
                </a:cubicBezTo>
                <a:cubicBezTo>
                  <a:pt x="6936718" y="2076088"/>
                  <a:pt x="6934954" y="2072557"/>
                  <a:pt x="6931424" y="2072557"/>
                </a:cubicBezTo>
                <a:cubicBezTo>
                  <a:pt x="6927895" y="2072557"/>
                  <a:pt x="6926129" y="2072557"/>
                  <a:pt x="6926129" y="2072557"/>
                </a:cubicBezTo>
                <a:lnTo>
                  <a:pt x="6894358" y="2072557"/>
                </a:lnTo>
                <a:cubicBezTo>
                  <a:pt x="6894358" y="2065496"/>
                  <a:pt x="6890828" y="2061967"/>
                  <a:pt x="6883766" y="2061967"/>
                </a:cubicBezTo>
                <a:cubicBezTo>
                  <a:pt x="6876706" y="2061967"/>
                  <a:pt x="6873177" y="2058436"/>
                  <a:pt x="6873177" y="2051376"/>
                </a:cubicBezTo>
                <a:cubicBezTo>
                  <a:pt x="6873177" y="2051376"/>
                  <a:pt x="6871410" y="2051376"/>
                  <a:pt x="6867881" y="2051376"/>
                </a:cubicBezTo>
                <a:cubicBezTo>
                  <a:pt x="6864352" y="2051376"/>
                  <a:pt x="6859056" y="2051376"/>
                  <a:pt x="6851996" y="2051376"/>
                </a:cubicBezTo>
                <a:lnTo>
                  <a:pt x="6820224" y="2051376"/>
                </a:lnTo>
                <a:cubicBezTo>
                  <a:pt x="6813164" y="2044315"/>
                  <a:pt x="6799044" y="2037255"/>
                  <a:pt x="6777862" y="2030194"/>
                </a:cubicBezTo>
                <a:cubicBezTo>
                  <a:pt x="6770802" y="2030194"/>
                  <a:pt x="6761977" y="2030194"/>
                  <a:pt x="6751387" y="2030194"/>
                </a:cubicBezTo>
                <a:cubicBezTo>
                  <a:pt x="6740796" y="2030194"/>
                  <a:pt x="6730206" y="2028430"/>
                  <a:pt x="6719616" y="2024900"/>
                </a:cubicBezTo>
                <a:cubicBezTo>
                  <a:pt x="6709025" y="2021369"/>
                  <a:pt x="6700200" y="2019605"/>
                  <a:pt x="6693140" y="2019605"/>
                </a:cubicBezTo>
                <a:lnTo>
                  <a:pt x="6693140" y="2030194"/>
                </a:lnTo>
                <a:cubicBezTo>
                  <a:pt x="6714320" y="2044315"/>
                  <a:pt x="6728440" y="2047846"/>
                  <a:pt x="6735502" y="2040786"/>
                </a:cubicBezTo>
                <a:lnTo>
                  <a:pt x="6746092" y="2040786"/>
                </a:lnTo>
                <a:cubicBezTo>
                  <a:pt x="6753152" y="2047846"/>
                  <a:pt x="6754916" y="2051376"/>
                  <a:pt x="6751387" y="2051376"/>
                </a:cubicBezTo>
                <a:cubicBezTo>
                  <a:pt x="6747858" y="2051376"/>
                  <a:pt x="6739032" y="2051376"/>
                  <a:pt x="6724910" y="2051376"/>
                </a:cubicBezTo>
                <a:cubicBezTo>
                  <a:pt x="6703730" y="2051376"/>
                  <a:pt x="6686079" y="2051376"/>
                  <a:pt x="6671958" y="2051376"/>
                </a:cubicBezTo>
                <a:lnTo>
                  <a:pt x="6661368" y="2030194"/>
                </a:lnTo>
                <a:lnTo>
                  <a:pt x="6650778" y="2030194"/>
                </a:lnTo>
                <a:cubicBezTo>
                  <a:pt x="6643717" y="2030194"/>
                  <a:pt x="6640188" y="2033725"/>
                  <a:pt x="6640188" y="2040786"/>
                </a:cubicBezTo>
                <a:lnTo>
                  <a:pt x="6640188" y="2035490"/>
                </a:lnTo>
                <a:cubicBezTo>
                  <a:pt x="6640188" y="2031959"/>
                  <a:pt x="6640188" y="2030194"/>
                  <a:pt x="6640188" y="2030194"/>
                </a:cubicBezTo>
                <a:cubicBezTo>
                  <a:pt x="6640188" y="2009015"/>
                  <a:pt x="6633127" y="1998424"/>
                  <a:pt x="6619006" y="1998424"/>
                </a:cubicBezTo>
                <a:lnTo>
                  <a:pt x="6576646" y="1987834"/>
                </a:lnTo>
                <a:cubicBezTo>
                  <a:pt x="6583706" y="1987834"/>
                  <a:pt x="6589002" y="1984303"/>
                  <a:pt x="6592531" y="1977242"/>
                </a:cubicBezTo>
                <a:cubicBezTo>
                  <a:pt x="6596060" y="1970184"/>
                  <a:pt x="6594296" y="1966653"/>
                  <a:pt x="6587236" y="1966653"/>
                </a:cubicBezTo>
                <a:lnTo>
                  <a:pt x="6576646" y="1966653"/>
                </a:lnTo>
                <a:lnTo>
                  <a:pt x="6513102" y="1956063"/>
                </a:lnTo>
                <a:lnTo>
                  <a:pt x="6502512" y="1956063"/>
                </a:lnTo>
                <a:cubicBezTo>
                  <a:pt x="6502512" y="1963122"/>
                  <a:pt x="6498983" y="1966653"/>
                  <a:pt x="6491922" y="1966653"/>
                </a:cubicBezTo>
                <a:cubicBezTo>
                  <a:pt x="6484861" y="1966653"/>
                  <a:pt x="6484861" y="1963122"/>
                  <a:pt x="6491922" y="1956063"/>
                </a:cubicBezTo>
                <a:lnTo>
                  <a:pt x="6481332" y="1945472"/>
                </a:lnTo>
                <a:cubicBezTo>
                  <a:pt x="6474271" y="1945472"/>
                  <a:pt x="6470740" y="1945472"/>
                  <a:pt x="6470740" y="1945472"/>
                </a:cubicBezTo>
                <a:cubicBezTo>
                  <a:pt x="6470740" y="1945472"/>
                  <a:pt x="6470740" y="1943707"/>
                  <a:pt x="6470740" y="1940176"/>
                </a:cubicBezTo>
                <a:cubicBezTo>
                  <a:pt x="6470740" y="1936646"/>
                  <a:pt x="6467211" y="1938411"/>
                  <a:pt x="6460150" y="1945472"/>
                </a:cubicBezTo>
                <a:cubicBezTo>
                  <a:pt x="6460150" y="1945472"/>
                  <a:pt x="6463680" y="1947236"/>
                  <a:pt x="6470740" y="1950767"/>
                </a:cubicBezTo>
                <a:cubicBezTo>
                  <a:pt x="6477802" y="1954297"/>
                  <a:pt x="6477802" y="1959592"/>
                  <a:pt x="6470740" y="1966653"/>
                </a:cubicBezTo>
                <a:cubicBezTo>
                  <a:pt x="6470740" y="1959592"/>
                  <a:pt x="6463680" y="1956063"/>
                  <a:pt x="6449560" y="1956063"/>
                </a:cubicBezTo>
                <a:lnTo>
                  <a:pt x="6438970" y="1945472"/>
                </a:lnTo>
                <a:cubicBezTo>
                  <a:pt x="6446031" y="1945472"/>
                  <a:pt x="6446031" y="1941941"/>
                  <a:pt x="6438970" y="1934882"/>
                </a:cubicBezTo>
                <a:cubicBezTo>
                  <a:pt x="6424850" y="1927821"/>
                  <a:pt x="6414259" y="1931351"/>
                  <a:pt x="6407198" y="1945472"/>
                </a:cubicBezTo>
                <a:cubicBezTo>
                  <a:pt x="6407198" y="1952532"/>
                  <a:pt x="6401903" y="1952532"/>
                  <a:pt x="6391313" y="1945472"/>
                </a:cubicBezTo>
                <a:cubicBezTo>
                  <a:pt x="6380723" y="1938411"/>
                  <a:pt x="6375428" y="1931351"/>
                  <a:pt x="6375428" y="1924290"/>
                </a:cubicBezTo>
                <a:lnTo>
                  <a:pt x="6333066" y="1934882"/>
                </a:lnTo>
                <a:lnTo>
                  <a:pt x="6343656" y="1945472"/>
                </a:lnTo>
                <a:lnTo>
                  <a:pt x="6354246" y="1934882"/>
                </a:lnTo>
                <a:cubicBezTo>
                  <a:pt x="6361306" y="1934882"/>
                  <a:pt x="6368367" y="1934882"/>
                  <a:pt x="6375428" y="1934882"/>
                </a:cubicBezTo>
                <a:lnTo>
                  <a:pt x="6375428" y="1945472"/>
                </a:lnTo>
                <a:cubicBezTo>
                  <a:pt x="6375428" y="1952532"/>
                  <a:pt x="6378957" y="1956063"/>
                  <a:pt x="6386018" y="1956063"/>
                </a:cubicBezTo>
                <a:cubicBezTo>
                  <a:pt x="6400138" y="1963122"/>
                  <a:pt x="6403669" y="1970184"/>
                  <a:pt x="6396608" y="1977242"/>
                </a:cubicBezTo>
                <a:lnTo>
                  <a:pt x="6364836" y="1977242"/>
                </a:lnTo>
                <a:lnTo>
                  <a:pt x="6311884" y="1966653"/>
                </a:lnTo>
                <a:cubicBezTo>
                  <a:pt x="6311884" y="1959592"/>
                  <a:pt x="6306590" y="1954297"/>
                  <a:pt x="6295998" y="1950767"/>
                </a:cubicBezTo>
                <a:cubicBezTo>
                  <a:pt x="6285409" y="1947236"/>
                  <a:pt x="6276584" y="1949002"/>
                  <a:pt x="6269524" y="1956063"/>
                </a:cubicBezTo>
                <a:lnTo>
                  <a:pt x="6311884" y="1977242"/>
                </a:lnTo>
                <a:cubicBezTo>
                  <a:pt x="6318946" y="1977242"/>
                  <a:pt x="6322476" y="1977242"/>
                  <a:pt x="6322476" y="1977242"/>
                </a:cubicBezTo>
                <a:cubicBezTo>
                  <a:pt x="6322476" y="1977242"/>
                  <a:pt x="6326005" y="1977242"/>
                  <a:pt x="6333066" y="1977242"/>
                </a:cubicBezTo>
                <a:cubicBezTo>
                  <a:pt x="6347186" y="1991363"/>
                  <a:pt x="6357776" y="1998424"/>
                  <a:pt x="6364836" y="1998424"/>
                </a:cubicBezTo>
                <a:lnTo>
                  <a:pt x="6375428" y="1998424"/>
                </a:lnTo>
                <a:lnTo>
                  <a:pt x="6386018" y="2009015"/>
                </a:lnTo>
                <a:cubicBezTo>
                  <a:pt x="6393079" y="2009015"/>
                  <a:pt x="6400138" y="2009015"/>
                  <a:pt x="6407198" y="2009015"/>
                </a:cubicBezTo>
                <a:cubicBezTo>
                  <a:pt x="6414259" y="2009015"/>
                  <a:pt x="6417788" y="2012544"/>
                  <a:pt x="6417788" y="2019605"/>
                </a:cubicBezTo>
                <a:lnTo>
                  <a:pt x="6446030" y="2026665"/>
                </a:lnTo>
                <a:lnTo>
                  <a:pt x="6438970" y="2019605"/>
                </a:lnTo>
                <a:cubicBezTo>
                  <a:pt x="6438970" y="2019605"/>
                  <a:pt x="6444265" y="2019605"/>
                  <a:pt x="6454855" y="2019605"/>
                </a:cubicBezTo>
                <a:cubicBezTo>
                  <a:pt x="6465446" y="2019605"/>
                  <a:pt x="6470740" y="2023136"/>
                  <a:pt x="6470740" y="2030194"/>
                </a:cubicBezTo>
                <a:lnTo>
                  <a:pt x="6460150" y="2030194"/>
                </a:lnTo>
                <a:cubicBezTo>
                  <a:pt x="6474271" y="2030194"/>
                  <a:pt x="6483098" y="2033725"/>
                  <a:pt x="6486627" y="2040786"/>
                </a:cubicBezTo>
                <a:cubicBezTo>
                  <a:pt x="6490156" y="2047846"/>
                  <a:pt x="6491922" y="2051376"/>
                  <a:pt x="6491922" y="2051376"/>
                </a:cubicBezTo>
                <a:lnTo>
                  <a:pt x="6491922" y="2040786"/>
                </a:lnTo>
                <a:lnTo>
                  <a:pt x="6513102" y="2040786"/>
                </a:lnTo>
                <a:lnTo>
                  <a:pt x="6513102" y="2051376"/>
                </a:lnTo>
                <a:lnTo>
                  <a:pt x="6513102" y="2061967"/>
                </a:lnTo>
                <a:cubicBezTo>
                  <a:pt x="6513102" y="2061967"/>
                  <a:pt x="6527223" y="2065496"/>
                  <a:pt x="6555464" y="2072557"/>
                </a:cubicBezTo>
                <a:lnTo>
                  <a:pt x="6608416" y="2083146"/>
                </a:lnTo>
                <a:lnTo>
                  <a:pt x="6597826" y="2072557"/>
                </a:lnTo>
                <a:lnTo>
                  <a:pt x="6597826" y="2061967"/>
                </a:lnTo>
                <a:cubicBezTo>
                  <a:pt x="6597826" y="2069026"/>
                  <a:pt x="6604887" y="2072557"/>
                  <a:pt x="6619006" y="2072557"/>
                </a:cubicBezTo>
                <a:lnTo>
                  <a:pt x="6640188" y="2093738"/>
                </a:lnTo>
                <a:lnTo>
                  <a:pt x="6650778" y="2093738"/>
                </a:lnTo>
                <a:cubicBezTo>
                  <a:pt x="6650778" y="2093738"/>
                  <a:pt x="6656073" y="2095502"/>
                  <a:pt x="6666664" y="2099033"/>
                </a:cubicBezTo>
                <a:cubicBezTo>
                  <a:pt x="6677254" y="2102563"/>
                  <a:pt x="6686079" y="2106092"/>
                  <a:pt x="6693140" y="2109623"/>
                </a:cubicBezTo>
                <a:cubicBezTo>
                  <a:pt x="6700200" y="2113154"/>
                  <a:pt x="6709025" y="2116684"/>
                  <a:pt x="6719616" y="2120213"/>
                </a:cubicBezTo>
                <a:cubicBezTo>
                  <a:pt x="6730206" y="2123744"/>
                  <a:pt x="6735502" y="2125509"/>
                  <a:pt x="6735502" y="2125509"/>
                </a:cubicBezTo>
                <a:cubicBezTo>
                  <a:pt x="6749621" y="2125509"/>
                  <a:pt x="6760212" y="2125509"/>
                  <a:pt x="6767272" y="2125509"/>
                </a:cubicBezTo>
                <a:lnTo>
                  <a:pt x="6777862" y="2136099"/>
                </a:lnTo>
                <a:lnTo>
                  <a:pt x="6756682" y="2136099"/>
                </a:lnTo>
                <a:lnTo>
                  <a:pt x="6767272" y="2146690"/>
                </a:lnTo>
                <a:cubicBezTo>
                  <a:pt x="6781392" y="2153750"/>
                  <a:pt x="6791984" y="2157280"/>
                  <a:pt x="6799044" y="2157280"/>
                </a:cubicBezTo>
                <a:lnTo>
                  <a:pt x="6799044" y="2146690"/>
                </a:lnTo>
                <a:lnTo>
                  <a:pt x="6809634" y="2136099"/>
                </a:lnTo>
                <a:cubicBezTo>
                  <a:pt x="6816696" y="2136099"/>
                  <a:pt x="6820224" y="2136099"/>
                  <a:pt x="6820224" y="2136099"/>
                </a:cubicBezTo>
                <a:lnTo>
                  <a:pt x="6830814" y="2136099"/>
                </a:lnTo>
                <a:cubicBezTo>
                  <a:pt x="6830814" y="2143159"/>
                  <a:pt x="6830814" y="2146690"/>
                  <a:pt x="6830814" y="2146690"/>
                </a:cubicBezTo>
                <a:cubicBezTo>
                  <a:pt x="6837876" y="2146690"/>
                  <a:pt x="6837876" y="2150221"/>
                  <a:pt x="6830814" y="2157280"/>
                </a:cubicBezTo>
                <a:cubicBezTo>
                  <a:pt x="6830814" y="2164340"/>
                  <a:pt x="6844936" y="2171400"/>
                  <a:pt x="6873177" y="2178461"/>
                </a:cubicBezTo>
                <a:cubicBezTo>
                  <a:pt x="6880237" y="2178461"/>
                  <a:pt x="6885532" y="2178461"/>
                  <a:pt x="6889062" y="2178461"/>
                </a:cubicBezTo>
                <a:cubicBezTo>
                  <a:pt x="6892592" y="2178461"/>
                  <a:pt x="6894358" y="2174930"/>
                  <a:pt x="6894358" y="2167871"/>
                </a:cubicBezTo>
                <a:lnTo>
                  <a:pt x="6915539" y="2167871"/>
                </a:lnTo>
                <a:cubicBezTo>
                  <a:pt x="6936718" y="2174930"/>
                  <a:pt x="6950840" y="2178461"/>
                  <a:pt x="6957900" y="2178461"/>
                </a:cubicBezTo>
                <a:lnTo>
                  <a:pt x="6968491" y="2178461"/>
                </a:lnTo>
                <a:lnTo>
                  <a:pt x="6968491" y="2189051"/>
                </a:lnTo>
                <a:cubicBezTo>
                  <a:pt x="6975552" y="2196111"/>
                  <a:pt x="6980847" y="2197877"/>
                  <a:pt x="6984376" y="2194346"/>
                </a:cubicBezTo>
                <a:cubicBezTo>
                  <a:pt x="6987906" y="2190817"/>
                  <a:pt x="6991437" y="2189051"/>
                  <a:pt x="6994966" y="2189051"/>
                </a:cubicBezTo>
                <a:cubicBezTo>
                  <a:pt x="6998496" y="2189051"/>
                  <a:pt x="7000262" y="2190817"/>
                  <a:pt x="7000262" y="2194346"/>
                </a:cubicBezTo>
                <a:cubicBezTo>
                  <a:pt x="7000262" y="2197877"/>
                  <a:pt x="7000262" y="2199642"/>
                  <a:pt x="7000262" y="2199642"/>
                </a:cubicBezTo>
                <a:cubicBezTo>
                  <a:pt x="6993200" y="2199642"/>
                  <a:pt x="6989670" y="2199642"/>
                  <a:pt x="6989670" y="2199642"/>
                </a:cubicBezTo>
                <a:cubicBezTo>
                  <a:pt x="6989670" y="2199642"/>
                  <a:pt x="6989670" y="2203173"/>
                  <a:pt x="6989670" y="2210232"/>
                </a:cubicBezTo>
                <a:cubicBezTo>
                  <a:pt x="6996732" y="2210232"/>
                  <a:pt x="7002026" y="2208467"/>
                  <a:pt x="7005558" y="2204937"/>
                </a:cubicBezTo>
                <a:cubicBezTo>
                  <a:pt x="7009087" y="2201407"/>
                  <a:pt x="7017914" y="2199642"/>
                  <a:pt x="7032033" y="2199642"/>
                </a:cubicBezTo>
                <a:cubicBezTo>
                  <a:pt x="7039093" y="2199642"/>
                  <a:pt x="7046154" y="2201407"/>
                  <a:pt x="7053214" y="2204937"/>
                </a:cubicBezTo>
                <a:cubicBezTo>
                  <a:pt x="7060274" y="2208467"/>
                  <a:pt x="7067333" y="2210232"/>
                  <a:pt x="7074395" y="2210232"/>
                </a:cubicBezTo>
                <a:lnTo>
                  <a:pt x="7084985" y="2220823"/>
                </a:lnTo>
                <a:cubicBezTo>
                  <a:pt x="7092045" y="2220823"/>
                  <a:pt x="7097341" y="2219058"/>
                  <a:pt x="7100870" y="2215527"/>
                </a:cubicBezTo>
                <a:cubicBezTo>
                  <a:pt x="7104400" y="2211996"/>
                  <a:pt x="7109696" y="2213763"/>
                  <a:pt x="7116756" y="2220823"/>
                </a:cubicBezTo>
                <a:cubicBezTo>
                  <a:pt x="7130876" y="2220823"/>
                  <a:pt x="7141466" y="2220823"/>
                  <a:pt x="7148526" y="2220823"/>
                </a:cubicBezTo>
                <a:cubicBezTo>
                  <a:pt x="7155588" y="2220823"/>
                  <a:pt x="7162648" y="2224352"/>
                  <a:pt x="7169708" y="2231413"/>
                </a:cubicBezTo>
                <a:cubicBezTo>
                  <a:pt x="7183828" y="2231413"/>
                  <a:pt x="7190889" y="2231413"/>
                  <a:pt x="7190889" y="2231413"/>
                </a:cubicBezTo>
                <a:lnTo>
                  <a:pt x="7201480" y="2242004"/>
                </a:lnTo>
                <a:cubicBezTo>
                  <a:pt x="7215600" y="2242004"/>
                  <a:pt x="7224426" y="2243769"/>
                  <a:pt x="7227956" y="2247298"/>
                </a:cubicBezTo>
                <a:cubicBezTo>
                  <a:pt x="7231485" y="2250829"/>
                  <a:pt x="7240312" y="2252594"/>
                  <a:pt x="7254432" y="2252594"/>
                </a:cubicBezTo>
                <a:lnTo>
                  <a:pt x="7254432" y="2263184"/>
                </a:lnTo>
                <a:cubicBezTo>
                  <a:pt x="7261492" y="2263184"/>
                  <a:pt x="7265022" y="2266715"/>
                  <a:pt x="7265022" y="2273775"/>
                </a:cubicBezTo>
                <a:cubicBezTo>
                  <a:pt x="7265022" y="2280834"/>
                  <a:pt x="7252666" y="2284365"/>
                  <a:pt x="7227956" y="2284365"/>
                </a:cubicBezTo>
                <a:cubicBezTo>
                  <a:pt x="7203245" y="2284365"/>
                  <a:pt x="7187360" y="2284365"/>
                  <a:pt x="7180299" y="2284365"/>
                </a:cubicBezTo>
                <a:cubicBezTo>
                  <a:pt x="7173238" y="2284365"/>
                  <a:pt x="7166178" y="2284365"/>
                  <a:pt x="7159118" y="2284365"/>
                </a:cubicBezTo>
                <a:cubicBezTo>
                  <a:pt x="7152058" y="2284365"/>
                  <a:pt x="7144997" y="2284365"/>
                  <a:pt x="7137937" y="2284365"/>
                </a:cubicBezTo>
                <a:lnTo>
                  <a:pt x="7169708" y="2294956"/>
                </a:lnTo>
                <a:cubicBezTo>
                  <a:pt x="7205010" y="2294956"/>
                  <a:pt x="7222660" y="2294956"/>
                  <a:pt x="7222660" y="2294956"/>
                </a:cubicBezTo>
                <a:lnTo>
                  <a:pt x="7222660" y="2305546"/>
                </a:lnTo>
                <a:lnTo>
                  <a:pt x="7233251" y="2316136"/>
                </a:lnTo>
                <a:lnTo>
                  <a:pt x="7254432" y="2326727"/>
                </a:lnTo>
                <a:lnTo>
                  <a:pt x="7243841" y="2326727"/>
                </a:lnTo>
                <a:lnTo>
                  <a:pt x="7233251" y="2326727"/>
                </a:lnTo>
                <a:cubicBezTo>
                  <a:pt x="7240312" y="2326727"/>
                  <a:pt x="7240312" y="2330256"/>
                  <a:pt x="7233251" y="2337317"/>
                </a:cubicBezTo>
                <a:lnTo>
                  <a:pt x="7212070" y="2326727"/>
                </a:lnTo>
                <a:lnTo>
                  <a:pt x="7212070" y="2321431"/>
                </a:lnTo>
                <a:cubicBezTo>
                  <a:pt x="7212070" y="2324962"/>
                  <a:pt x="7208540" y="2326727"/>
                  <a:pt x="7201480" y="2326727"/>
                </a:cubicBezTo>
                <a:lnTo>
                  <a:pt x="7190889" y="2326727"/>
                </a:lnTo>
                <a:lnTo>
                  <a:pt x="7159118" y="2316136"/>
                </a:lnTo>
                <a:lnTo>
                  <a:pt x="7084985" y="2294956"/>
                </a:lnTo>
                <a:cubicBezTo>
                  <a:pt x="7070866" y="2294956"/>
                  <a:pt x="7060274" y="2291425"/>
                  <a:pt x="7053214" y="2284365"/>
                </a:cubicBezTo>
                <a:cubicBezTo>
                  <a:pt x="7046154" y="2277304"/>
                  <a:pt x="7042622" y="2273775"/>
                  <a:pt x="7042622" y="2273775"/>
                </a:cubicBezTo>
                <a:cubicBezTo>
                  <a:pt x="7042622" y="2273775"/>
                  <a:pt x="7046154" y="2270244"/>
                  <a:pt x="7053214" y="2263184"/>
                </a:cubicBezTo>
                <a:lnTo>
                  <a:pt x="7063804" y="2252594"/>
                </a:lnTo>
                <a:cubicBezTo>
                  <a:pt x="7063804" y="2252594"/>
                  <a:pt x="7063804" y="2256125"/>
                  <a:pt x="7063804" y="2263184"/>
                </a:cubicBezTo>
                <a:cubicBezTo>
                  <a:pt x="7063804" y="2270244"/>
                  <a:pt x="7067333" y="2273775"/>
                  <a:pt x="7074395" y="2273775"/>
                </a:cubicBezTo>
                <a:cubicBezTo>
                  <a:pt x="7081456" y="2280834"/>
                  <a:pt x="7088514" y="2284365"/>
                  <a:pt x="7095574" y="2284365"/>
                </a:cubicBezTo>
                <a:cubicBezTo>
                  <a:pt x="7102636" y="2284365"/>
                  <a:pt x="7109696" y="2280834"/>
                  <a:pt x="7116756" y="2273775"/>
                </a:cubicBezTo>
                <a:lnTo>
                  <a:pt x="7127347" y="2263184"/>
                </a:lnTo>
                <a:cubicBezTo>
                  <a:pt x="7120285" y="2263184"/>
                  <a:pt x="7113226" y="2263184"/>
                  <a:pt x="7106166" y="2263184"/>
                </a:cubicBezTo>
                <a:cubicBezTo>
                  <a:pt x="7077924" y="2256125"/>
                  <a:pt x="7063804" y="2249063"/>
                  <a:pt x="7063804" y="2242004"/>
                </a:cubicBezTo>
                <a:lnTo>
                  <a:pt x="7042622" y="2231413"/>
                </a:lnTo>
                <a:lnTo>
                  <a:pt x="7042622" y="2242004"/>
                </a:lnTo>
                <a:lnTo>
                  <a:pt x="7021443" y="2242004"/>
                </a:lnTo>
                <a:cubicBezTo>
                  <a:pt x="7014381" y="2242004"/>
                  <a:pt x="7007322" y="2242004"/>
                  <a:pt x="7000262" y="2242004"/>
                </a:cubicBezTo>
                <a:cubicBezTo>
                  <a:pt x="7000262" y="2249063"/>
                  <a:pt x="7007322" y="2256125"/>
                  <a:pt x="7021443" y="2263184"/>
                </a:cubicBezTo>
                <a:lnTo>
                  <a:pt x="7010852" y="2263184"/>
                </a:lnTo>
                <a:cubicBezTo>
                  <a:pt x="7010852" y="2263184"/>
                  <a:pt x="7007322" y="2263184"/>
                  <a:pt x="7000262" y="2263184"/>
                </a:cubicBezTo>
                <a:cubicBezTo>
                  <a:pt x="7000262" y="2270244"/>
                  <a:pt x="6994966" y="2272010"/>
                  <a:pt x="6984376" y="2268479"/>
                </a:cubicBezTo>
                <a:cubicBezTo>
                  <a:pt x="6973785" y="2264948"/>
                  <a:pt x="6968491" y="2266715"/>
                  <a:pt x="6968491" y="2273775"/>
                </a:cubicBezTo>
                <a:lnTo>
                  <a:pt x="6957900" y="2284365"/>
                </a:lnTo>
                <a:cubicBezTo>
                  <a:pt x="6964960" y="2291425"/>
                  <a:pt x="6968491" y="2294956"/>
                  <a:pt x="6968491" y="2294956"/>
                </a:cubicBezTo>
                <a:cubicBezTo>
                  <a:pt x="6968491" y="2294956"/>
                  <a:pt x="6964960" y="2294956"/>
                  <a:pt x="6957900" y="2294956"/>
                </a:cubicBezTo>
                <a:lnTo>
                  <a:pt x="6957900" y="2305546"/>
                </a:lnTo>
                <a:cubicBezTo>
                  <a:pt x="6964960" y="2305546"/>
                  <a:pt x="6966725" y="2309077"/>
                  <a:pt x="6963196" y="2316136"/>
                </a:cubicBezTo>
                <a:cubicBezTo>
                  <a:pt x="6959666" y="2323196"/>
                  <a:pt x="6961429" y="2326727"/>
                  <a:pt x="6968491" y="2326727"/>
                </a:cubicBezTo>
                <a:cubicBezTo>
                  <a:pt x="6975552" y="2326727"/>
                  <a:pt x="6975552" y="2330256"/>
                  <a:pt x="6968491" y="2337317"/>
                </a:cubicBezTo>
                <a:cubicBezTo>
                  <a:pt x="6961429" y="2337317"/>
                  <a:pt x="6957900" y="2333787"/>
                  <a:pt x="6957900" y="2326727"/>
                </a:cubicBezTo>
                <a:lnTo>
                  <a:pt x="6873177" y="2305546"/>
                </a:lnTo>
                <a:cubicBezTo>
                  <a:pt x="6851996" y="2305546"/>
                  <a:pt x="6841406" y="2302015"/>
                  <a:pt x="6841406" y="2294956"/>
                </a:cubicBezTo>
                <a:cubicBezTo>
                  <a:pt x="6834344" y="2294956"/>
                  <a:pt x="6830814" y="2294956"/>
                  <a:pt x="6830814" y="2294956"/>
                </a:cubicBezTo>
                <a:cubicBezTo>
                  <a:pt x="6830814" y="2294956"/>
                  <a:pt x="6827285" y="2298485"/>
                  <a:pt x="6820224" y="2305546"/>
                </a:cubicBezTo>
                <a:cubicBezTo>
                  <a:pt x="6820224" y="2305546"/>
                  <a:pt x="6818458" y="2303781"/>
                  <a:pt x="6814929" y="2300250"/>
                </a:cubicBezTo>
                <a:cubicBezTo>
                  <a:pt x="6811400" y="2296721"/>
                  <a:pt x="6802573" y="2294956"/>
                  <a:pt x="6788454" y="2294956"/>
                </a:cubicBezTo>
                <a:cubicBezTo>
                  <a:pt x="6795514" y="2287896"/>
                  <a:pt x="6795514" y="2284365"/>
                  <a:pt x="6788454" y="2284365"/>
                </a:cubicBezTo>
                <a:lnTo>
                  <a:pt x="6799044" y="2252594"/>
                </a:lnTo>
                <a:cubicBezTo>
                  <a:pt x="6813164" y="2259654"/>
                  <a:pt x="6830814" y="2266715"/>
                  <a:pt x="6851996" y="2273775"/>
                </a:cubicBezTo>
                <a:cubicBezTo>
                  <a:pt x="6859056" y="2273775"/>
                  <a:pt x="6864352" y="2275540"/>
                  <a:pt x="6867881" y="2279069"/>
                </a:cubicBezTo>
                <a:cubicBezTo>
                  <a:pt x="6871410" y="2282600"/>
                  <a:pt x="6876706" y="2284365"/>
                  <a:pt x="6883766" y="2284365"/>
                </a:cubicBezTo>
                <a:lnTo>
                  <a:pt x="6894358" y="2284365"/>
                </a:lnTo>
                <a:cubicBezTo>
                  <a:pt x="6880237" y="2270244"/>
                  <a:pt x="6859056" y="2263184"/>
                  <a:pt x="6830814" y="2263184"/>
                </a:cubicBezTo>
                <a:cubicBezTo>
                  <a:pt x="6816696" y="2256125"/>
                  <a:pt x="6809634" y="2249063"/>
                  <a:pt x="6809634" y="2242004"/>
                </a:cubicBezTo>
                <a:cubicBezTo>
                  <a:pt x="6809634" y="2242004"/>
                  <a:pt x="6806104" y="2242004"/>
                  <a:pt x="6799044" y="2242004"/>
                </a:cubicBezTo>
                <a:cubicBezTo>
                  <a:pt x="6791984" y="2242004"/>
                  <a:pt x="6788454" y="2234944"/>
                  <a:pt x="6788454" y="2220823"/>
                </a:cubicBezTo>
                <a:cubicBezTo>
                  <a:pt x="6788454" y="2213763"/>
                  <a:pt x="6791984" y="2210232"/>
                  <a:pt x="6799044" y="2210232"/>
                </a:cubicBezTo>
                <a:cubicBezTo>
                  <a:pt x="6806104" y="2210232"/>
                  <a:pt x="6809634" y="2210232"/>
                  <a:pt x="6809634" y="2210232"/>
                </a:cubicBezTo>
                <a:lnTo>
                  <a:pt x="6777862" y="2199642"/>
                </a:lnTo>
                <a:cubicBezTo>
                  <a:pt x="6777862" y="2199642"/>
                  <a:pt x="6777862" y="2203173"/>
                  <a:pt x="6777862" y="2210232"/>
                </a:cubicBezTo>
                <a:cubicBezTo>
                  <a:pt x="6770802" y="2210232"/>
                  <a:pt x="6765506" y="2210232"/>
                  <a:pt x="6761977" y="2210232"/>
                </a:cubicBezTo>
                <a:cubicBezTo>
                  <a:pt x="6758448" y="2210232"/>
                  <a:pt x="6760212" y="2213763"/>
                  <a:pt x="6767272" y="2220823"/>
                </a:cubicBezTo>
                <a:cubicBezTo>
                  <a:pt x="6767272" y="2227882"/>
                  <a:pt x="6767272" y="2231413"/>
                  <a:pt x="6767272" y="2231413"/>
                </a:cubicBezTo>
                <a:lnTo>
                  <a:pt x="6735502" y="2231413"/>
                </a:lnTo>
                <a:lnTo>
                  <a:pt x="6724910" y="2231413"/>
                </a:lnTo>
                <a:cubicBezTo>
                  <a:pt x="6724910" y="2231413"/>
                  <a:pt x="6723146" y="2231413"/>
                  <a:pt x="6719616" y="2231413"/>
                </a:cubicBezTo>
                <a:cubicBezTo>
                  <a:pt x="6716086" y="2231413"/>
                  <a:pt x="6710791" y="2231413"/>
                  <a:pt x="6703730" y="2231413"/>
                </a:cubicBezTo>
                <a:cubicBezTo>
                  <a:pt x="6703730" y="2231413"/>
                  <a:pt x="6701964" y="2233177"/>
                  <a:pt x="6698435" y="2236708"/>
                </a:cubicBezTo>
                <a:cubicBezTo>
                  <a:pt x="6694906" y="2240238"/>
                  <a:pt x="6693140" y="2242004"/>
                  <a:pt x="6693140" y="2242004"/>
                </a:cubicBezTo>
                <a:lnTo>
                  <a:pt x="6693140" y="2252594"/>
                </a:lnTo>
                <a:cubicBezTo>
                  <a:pt x="6686079" y="2245533"/>
                  <a:pt x="6682550" y="2238473"/>
                  <a:pt x="6682550" y="2231413"/>
                </a:cubicBezTo>
                <a:lnTo>
                  <a:pt x="6680785" y="2228766"/>
                </a:lnTo>
                <a:lnTo>
                  <a:pt x="6679901" y="2230089"/>
                </a:lnTo>
                <a:cubicBezTo>
                  <a:pt x="6678136" y="2230972"/>
                  <a:pt x="6675490" y="2231413"/>
                  <a:pt x="6671958" y="2231413"/>
                </a:cubicBezTo>
                <a:cubicBezTo>
                  <a:pt x="6671958" y="2227882"/>
                  <a:pt x="6672401" y="2225235"/>
                  <a:pt x="6673282" y="2223470"/>
                </a:cubicBezTo>
                <a:lnTo>
                  <a:pt x="6674076" y="2222941"/>
                </a:lnTo>
                <a:lnTo>
                  <a:pt x="6661368" y="2220823"/>
                </a:lnTo>
                <a:lnTo>
                  <a:pt x="6629598" y="2220823"/>
                </a:lnTo>
                <a:cubicBezTo>
                  <a:pt x="6629598" y="2206702"/>
                  <a:pt x="6636658" y="2203173"/>
                  <a:pt x="6650778" y="2210232"/>
                </a:cubicBezTo>
                <a:cubicBezTo>
                  <a:pt x="6657839" y="2210232"/>
                  <a:pt x="6664898" y="2210232"/>
                  <a:pt x="6671958" y="2210232"/>
                </a:cubicBezTo>
                <a:cubicBezTo>
                  <a:pt x="6671958" y="2210232"/>
                  <a:pt x="6675488" y="2210232"/>
                  <a:pt x="6682550" y="2210232"/>
                </a:cubicBezTo>
                <a:lnTo>
                  <a:pt x="6724910" y="2210232"/>
                </a:lnTo>
                <a:cubicBezTo>
                  <a:pt x="6731972" y="2210232"/>
                  <a:pt x="6737266" y="2208467"/>
                  <a:pt x="6740796" y="2204937"/>
                </a:cubicBezTo>
                <a:cubicBezTo>
                  <a:pt x="6744326" y="2201407"/>
                  <a:pt x="6742562" y="2199642"/>
                  <a:pt x="6735502" y="2199642"/>
                </a:cubicBezTo>
                <a:lnTo>
                  <a:pt x="6735502" y="2189051"/>
                </a:lnTo>
                <a:cubicBezTo>
                  <a:pt x="6742562" y="2189051"/>
                  <a:pt x="6746092" y="2185521"/>
                  <a:pt x="6746092" y="2178461"/>
                </a:cubicBezTo>
                <a:cubicBezTo>
                  <a:pt x="6746092" y="2171400"/>
                  <a:pt x="6744326" y="2167871"/>
                  <a:pt x="6740796" y="2167871"/>
                </a:cubicBezTo>
                <a:cubicBezTo>
                  <a:pt x="6737266" y="2167871"/>
                  <a:pt x="6731972" y="2167871"/>
                  <a:pt x="6724910" y="2167871"/>
                </a:cubicBezTo>
                <a:cubicBezTo>
                  <a:pt x="6717850" y="2160811"/>
                  <a:pt x="6707260" y="2157280"/>
                  <a:pt x="6693140" y="2157280"/>
                </a:cubicBezTo>
                <a:lnTo>
                  <a:pt x="6661368" y="2157280"/>
                </a:lnTo>
                <a:lnTo>
                  <a:pt x="6650778" y="2157280"/>
                </a:lnTo>
                <a:cubicBezTo>
                  <a:pt x="6643717" y="2164340"/>
                  <a:pt x="6643717" y="2167871"/>
                  <a:pt x="6650778" y="2167871"/>
                </a:cubicBezTo>
                <a:cubicBezTo>
                  <a:pt x="6657839" y="2167871"/>
                  <a:pt x="6663134" y="2169636"/>
                  <a:pt x="6666664" y="2173165"/>
                </a:cubicBezTo>
                <a:cubicBezTo>
                  <a:pt x="6670194" y="2176696"/>
                  <a:pt x="6675488" y="2178461"/>
                  <a:pt x="6682550" y="2178461"/>
                </a:cubicBezTo>
                <a:lnTo>
                  <a:pt x="6661368" y="2178461"/>
                </a:lnTo>
                <a:cubicBezTo>
                  <a:pt x="6654307" y="2178461"/>
                  <a:pt x="6645483" y="2176696"/>
                  <a:pt x="6634892" y="2173165"/>
                </a:cubicBezTo>
                <a:cubicBezTo>
                  <a:pt x="6624302" y="2169636"/>
                  <a:pt x="6622536" y="2171400"/>
                  <a:pt x="6629598" y="2178461"/>
                </a:cubicBezTo>
                <a:lnTo>
                  <a:pt x="6619006" y="2189051"/>
                </a:lnTo>
                <a:lnTo>
                  <a:pt x="6587236" y="2199642"/>
                </a:lnTo>
                <a:lnTo>
                  <a:pt x="6587236" y="2189051"/>
                </a:lnTo>
                <a:lnTo>
                  <a:pt x="6576646" y="2178461"/>
                </a:lnTo>
                <a:lnTo>
                  <a:pt x="6566054" y="2189051"/>
                </a:lnTo>
                <a:lnTo>
                  <a:pt x="6555464" y="2189051"/>
                </a:lnTo>
                <a:cubicBezTo>
                  <a:pt x="6541344" y="2181992"/>
                  <a:pt x="6523694" y="2178461"/>
                  <a:pt x="6502512" y="2178461"/>
                </a:cubicBezTo>
                <a:lnTo>
                  <a:pt x="6491922" y="2167871"/>
                </a:lnTo>
                <a:lnTo>
                  <a:pt x="6491922" y="2157280"/>
                </a:lnTo>
                <a:cubicBezTo>
                  <a:pt x="6498983" y="2150221"/>
                  <a:pt x="6502512" y="2146690"/>
                  <a:pt x="6502512" y="2146690"/>
                </a:cubicBezTo>
                <a:lnTo>
                  <a:pt x="6523694" y="2167871"/>
                </a:lnTo>
                <a:cubicBezTo>
                  <a:pt x="6530754" y="2174930"/>
                  <a:pt x="6537813" y="2178461"/>
                  <a:pt x="6544874" y="2178461"/>
                </a:cubicBezTo>
                <a:cubicBezTo>
                  <a:pt x="6551935" y="2178461"/>
                  <a:pt x="6558994" y="2174930"/>
                  <a:pt x="6566054" y="2167871"/>
                </a:cubicBezTo>
                <a:cubicBezTo>
                  <a:pt x="6587236" y="2167871"/>
                  <a:pt x="6601355" y="2167871"/>
                  <a:pt x="6608416" y="2167871"/>
                </a:cubicBezTo>
                <a:lnTo>
                  <a:pt x="6597826" y="2146690"/>
                </a:lnTo>
                <a:cubicBezTo>
                  <a:pt x="6590765" y="2146690"/>
                  <a:pt x="6585470" y="2144925"/>
                  <a:pt x="6581940" y="2141394"/>
                </a:cubicBezTo>
                <a:cubicBezTo>
                  <a:pt x="6578410" y="2137863"/>
                  <a:pt x="6564290" y="2136099"/>
                  <a:pt x="6539579" y="2136099"/>
                </a:cubicBezTo>
                <a:cubicBezTo>
                  <a:pt x="6514868" y="2136099"/>
                  <a:pt x="6500746" y="2134334"/>
                  <a:pt x="6497217" y="2130804"/>
                </a:cubicBezTo>
                <a:cubicBezTo>
                  <a:pt x="6493688" y="2127273"/>
                  <a:pt x="6486627" y="2127273"/>
                  <a:pt x="6476036" y="2130804"/>
                </a:cubicBezTo>
                <a:cubicBezTo>
                  <a:pt x="6470740" y="2132569"/>
                  <a:pt x="6466328" y="2133894"/>
                  <a:pt x="6462798" y="2134775"/>
                </a:cubicBezTo>
                <a:lnTo>
                  <a:pt x="6460150" y="2135216"/>
                </a:lnTo>
                <a:lnTo>
                  <a:pt x="6460150" y="2104328"/>
                </a:lnTo>
                <a:cubicBezTo>
                  <a:pt x="6460150" y="2104328"/>
                  <a:pt x="6460150" y="2100798"/>
                  <a:pt x="6460150" y="2093738"/>
                </a:cubicBezTo>
                <a:lnTo>
                  <a:pt x="6417788" y="2072557"/>
                </a:lnTo>
                <a:lnTo>
                  <a:pt x="6428380" y="2083146"/>
                </a:lnTo>
                <a:cubicBezTo>
                  <a:pt x="6435440" y="2090207"/>
                  <a:pt x="6438970" y="2093738"/>
                  <a:pt x="6438970" y="2093738"/>
                </a:cubicBezTo>
                <a:lnTo>
                  <a:pt x="6428380" y="2114919"/>
                </a:lnTo>
                <a:lnTo>
                  <a:pt x="6407198" y="2104328"/>
                </a:lnTo>
                <a:cubicBezTo>
                  <a:pt x="6400138" y="2097267"/>
                  <a:pt x="6389547" y="2093738"/>
                  <a:pt x="6375428" y="2093738"/>
                </a:cubicBezTo>
                <a:cubicBezTo>
                  <a:pt x="6368367" y="2093738"/>
                  <a:pt x="6364836" y="2093738"/>
                  <a:pt x="6364836" y="2093738"/>
                </a:cubicBezTo>
                <a:lnTo>
                  <a:pt x="6343656" y="2104328"/>
                </a:lnTo>
                <a:cubicBezTo>
                  <a:pt x="6364836" y="2111388"/>
                  <a:pt x="6375428" y="2118448"/>
                  <a:pt x="6375428" y="2125509"/>
                </a:cubicBezTo>
                <a:lnTo>
                  <a:pt x="6386018" y="2136099"/>
                </a:lnTo>
                <a:lnTo>
                  <a:pt x="6396608" y="2146690"/>
                </a:lnTo>
                <a:lnTo>
                  <a:pt x="6407198" y="2157280"/>
                </a:lnTo>
                <a:lnTo>
                  <a:pt x="6428380" y="2167871"/>
                </a:lnTo>
                <a:lnTo>
                  <a:pt x="6470740" y="2189051"/>
                </a:lnTo>
                <a:cubicBezTo>
                  <a:pt x="6470740" y="2189051"/>
                  <a:pt x="6467211" y="2189051"/>
                  <a:pt x="6460150" y="2189051"/>
                </a:cubicBezTo>
                <a:cubicBezTo>
                  <a:pt x="6453090" y="2181992"/>
                  <a:pt x="6446031" y="2181992"/>
                  <a:pt x="6438970" y="2189051"/>
                </a:cubicBezTo>
                <a:lnTo>
                  <a:pt x="6428380" y="2199642"/>
                </a:lnTo>
                <a:lnTo>
                  <a:pt x="6396608" y="2189051"/>
                </a:lnTo>
                <a:cubicBezTo>
                  <a:pt x="6389547" y="2189051"/>
                  <a:pt x="6386018" y="2189051"/>
                  <a:pt x="6386018" y="2189051"/>
                </a:cubicBezTo>
                <a:cubicBezTo>
                  <a:pt x="6378957" y="2181992"/>
                  <a:pt x="6371898" y="2178461"/>
                  <a:pt x="6364836" y="2178461"/>
                </a:cubicBezTo>
                <a:lnTo>
                  <a:pt x="6364836" y="2189051"/>
                </a:lnTo>
                <a:lnTo>
                  <a:pt x="6364836" y="2210232"/>
                </a:lnTo>
                <a:lnTo>
                  <a:pt x="6354246" y="2210232"/>
                </a:lnTo>
                <a:cubicBezTo>
                  <a:pt x="6340127" y="2203173"/>
                  <a:pt x="6334832" y="2197877"/>
                  <a:pt x="6338361" y="2194346"/>
                </a:cubicBezTo>
                <a:cubicBezTo>
                  <a:pt x="6341890" y="2190817"/>
                  <a:pt x="6343656" y="2185521"/>
                  <a:pt x="6343656" y="2178461"/>
                </a:cubicBezTo>
                <a:cubicBezTo>
                  <a:pt x="6343656" y="2171400"/>
                  <a:pt x="6347186" y="2167871"/>
                  <a:pt x="6354246" y="2167871"/>
                </a:cubicBezTo>
                <a:lnTo>
                  <a:pt x="6343656" y="2157280"/>
                </a:lnTo>
                <a:lnTo>
                  <a:pt x="6333066" y="2146690"/>
                </a:lnTo>
                <a:cubicBezTo>
                  <a:pt x="6333066" y="2139629"/>
                  <a:pt x="6333066" y="2136099"/>
                  <a:pt x="6333066" y="2136099"/>
                </a:cubicBezTo>
                <a:cubicBezTo>
                  <a:pt x="6326005" y="2136099"/>
                  <a:pt x="6326005" y="2134334"/>
                  <a:pt x="6333066" y="2130804"/>
                </a:cubicBezTo>
                <a:cubicBezTo>
                  <a:pt x="6333066" y="2134334"/>
                  <a:pt x="6336595" y="2136099"/>
                  <a:pt x="6343656" y="2136099"/>
                </a:cubicBezTo>
                <a:lnTo>
                  <a:pt x="6354246" y="2125509"/>
                </a:lnTo>
                <a:cubicBezTo>
                  <a:pt x="6354246" y="2125509"/>
                  <a:pt x="6350717" y="2125509"/>
                  <a:pt x="6343656" y="2125509"/>
                </a:cubicBezTo>
                <a:lnTo>
                  <a:pt x="6336324" y="2126731"/>
                </a:lnTo>
                <a:lnTo>
                  <a:pt x="6338361" y="2124185"/>
                </a:lnTo>
                <a:cubicBezTo>
                  <a:pt x="6338361" y="2121538"/>
                  <a:pt x="6336596" y="2118448"/>
                  <a:pt x="6333066" y="2114919"/>
                </a:cubicBezTo>
                <a:cubicBezTo>
                  <a:pt x="6333066" y="2114919"/>
                  <a:pt x="6331300" y="2114919"/>
                  <a:pt x="6327771" y="2114919"/>
                </a:cubicBezTo>
                <a:cubicBezTo>
                  <a:pt x="6324240" y="2114919"/>
                  <a:pt x="6322476" y="2118448"/>
                  <a:pt x="6322476" y="2125509"/>
                </a:cubicBezTo>
                <a:cubicBezTo>
                  <a:pt x="6315414" y="2132569"/>
                  <a:pt x="6311884" y="2132569"/>
                  <a:pt x="6311884" y="2125509"/>
                </a:cubicBezTo>
                <a:lnTo>
                  <a:pt x="6280114" y="2104328"/>
                </a:lnTo>
                <a:cubicBezTo>
                  <a:pt x="6273053" y="2104328"/>
                  <a:pt x="6265994" y="2100798"/>
                  <a:pt x="6258932" y="2093738"/>
                </a:cubicBezTo>
                <a:cubicBezTo>
                  <a:pt x="6251872" y="2093738"/>
                  <a:pt x="6248342" y="2095502"/>
                  <a:pt x="6248342" y="2099033"/>
                </a:cubicBezTo>
                <a:cubicBezTo>
                  <a:pt x="6248342" y="2102563"/>
                  <a:pt x="6251872" y="2104328"/>
                  <a:pt x="6258932" y="2104328"/>
                </a:cubicBezTo>
                <a:cubicBezTo>
                  <a:pt x="6265994" y="2104328"/>
                  <a:pt x="6269524" y="2107858"/>
                  <a:pt x="6269524" y="2114919"/>
                </a:cubicBezTo>
                <a:lnTo>
                  <a:pt x="6258932" y="2114919"/>
                </a:lnTo>
                <a:cubicBezTo>
                  <a:pt x="6244813" y="2114919"/>
                  <a:pt x="6237752" y="2116684"/>
                  <a:pt x="6237752" y="2120213"/>
                </a:cubicBezTo>
                <a:lnTo>
                  <a:pt x="6237752" y="2114919"/>
                </a:lnTo>
                <a:lnTo>
                  <a:pt x="6227161" y="2093738"/>
                </a:lnTo>
                <a:lnTo>
                  <a:pt x="6216572" y="2114919"/>
                </a:lnTo>
                <a:cubicBezTo>
                  <a:pt x="6216572" y="2121978"/>
                  <a:pt x="6216572" y="2127273"/>
                  <a:pt x="6216572" y="2130804"/>
                </a:cubicBezTo>
                <a:cubicBezTo>
                  <a:pt x="6216572" y="2134334"/>
                  <a:pt x="6213042" y="2136099"/>
                  <a:pt x="6205980" y="2136099"/>
                </a:cubicBezTo>
                <a:cubicBezTo>
                  <a:pt x="6198920" y="2136099"/>
                  <a:pt x="6193624" y="2134334"/>
                  <a:pt x="6190094" y="2130804"/>
                </a:cubicBezTo>
                <a:cubicBezTo>
                  <a:pt x="6186565" y="2127273"/>
                  <a:pt x="6181270" y="2123744"/>
                  <a:pt x="6174209" y="2120213"/>
                </a:cubicBezTo>
                <a:cubicBezTo>
                  <a:pt x="6167149" y="2116684"/>
                  <a:pt x="6161853" y="2114919"/>
                  <a:pt x="6158324" y="2114919"/>
                </a:cubicBezTo>
                <a:cubicBezTo>
                  <a:pt x="6154794" y="2114919"/>
                  <a:pt x="6149498" y="2111388"/>
                  <a:pt x="6142438" y="2104328"/>
                </a:cubicBezTo>
                <a:lnTo>
                  <a:pt x="6153028" y="2093738"/>
                </a:lnTo>
                <a:lnTo>
                  <a:pt x="6142438" y="2083146"/>
                </a:lnTo>
                <a:lnTo>
                  <a:pt x="6131847" y="2083146"/>
                </a:lnTo>
                <a:cubicBezTo>
                  <a:pt x="6124786" y="2083146"/>
                  <a:pt x="6124786" y="2086677"/>
                  <a:pt x="6131847" y="2093738"/>
                </a:cubicBezTo>
                <a:lnTo>
                  <a:pt x="6110668" y="2083146"/>
                </a:lnTo>
                <a:cubicBezTo>
                  <a:pt x="6107136" y="2079617"/>
                  <a:pt x="6102724" y="2076970"/>
                  <a:pt x="6097429" y="2075204"/>
                </a:cubicBezTo>
                <a:lnTo>
                  <a:pt x="6091251" y="2074323"/>
                </a:lnTo>
                <a:lnTo>
                  <a:pt x="6098752" y="2081823"/>
                </a:lnTo>
                <a:cubicBezTo>
                  <a:pt x="6101401" y="2084471"/>
                  <a:pt x="6103607" y="2086677"/>
                  <a:pt x="6105372" y="2088442"/>
                </a:cubicBezTo>
                <a:cubicBezTo>
                  <a:pt x="6108901" y="2091973"/>
                  <a:pt x="6110668" y="2093738"/>
                  <a:pt x="6110668" y="2093738"/>
                </a:cubicBezTo>
                <a:cubicBezTo>
                  <a:pt x="6103606" y="2093738"/>
                  <a:pt x="6093016" y="2093738"/>
                  <a:pt x="6078895" y="2093738"/>
                </a:cubicBezTo>
                <a:cubicBezTo>
                  <a:pt x="6071834" y="2093738"/>
                  <a:pt x="6064776" y="2091973"/>
                  <a:pt x="6057716" y="2088442"/>
                </a:cubicBezTo>
                <a:cubicBezTo>
                  <a:pt x="6050654" y="2084911"/>
                  <a:pt x="6043594" y="2083146"/>
                  <a:pt x="6036534" y="2083146"/>
                </a:cubicBezTo>
                <a:lnTo>
                  <a:pt x="5994172" y="2072557"/>
                </a:lnTo>
                <a:cubicBezTo>
                  <a:pt x="5987112" y="2072557"/>
                  <a:pt x="5974757" y="2067261"/>
                  <a:pt x="5957106" y="2056671"/>
                </a:cubicBezTo>
                <a:cubicBezTo>
                  <a:pt x="5939456" y="2046080"/>
                  <a:pt x="5927100" y="2040786"/>
                  <a:pt x="5920039" y="2040786"/>
                </a:cubicBezTo>
                <a:cubicBezTo>
                  <a:pt x="5912978" y="2040786"/>
                  <a:pt x="5909449" y="2039021"/>
                  <a:pt x="5909449" y="2035490"/>
                </a:cubicBezTo>
                <a:cubicBezTo>
                  <a:pt x="5909449" y="2031959"/>
                  <a:pt x="5898860" y="2030194"/>
                  <a:pt x="5877678" y="2030194"/>
                </a:cubicBezTo>
                <a:lnTo>
                  <a:pt x="5835316" y="2019605"/>
                </a:lnTo>
                <a:lnTo>
                  <a:pt x="5803545" y="2019605"/>
                </a:lnTo>
                <a:cubicBezTo>
                  <a:pt x="5803545" y="2026665"/>
                  <a:pt x="5800016" y="2026665"/>
                  <a:pt x="5792954" y="2019605"/>
                </a:cubicBezTo>
                <a:lnTo>
                  <a:pt x="5782364" y="2030194"/>
                </a:lnTo>
                <a:cubicBezTo>
                  <a:pt x="5782364" y="2030194"/>
                  <a:pt x="5778834" y="2030194"/>
                  <a:pt x="5771774" y="2030194"/>
                </a:cubicBezTo>
                <a:cubicBezTo>
                  <a:pt x="5764714" y="2030194"/>
                  <a:pt x="5761183" y="2026665"/>
                  <a:pt x="5761183" y="2019605"/>
                </a:cubicBezTo>
                <a:cubicBezTo>
                  <a:pt x="5761183" y="2012544"/>
                  <a:pt x="5757654" y="2009015"/>
                  <a:pt x="5750593" y="2009015"/>
                </a:cubicBezTo>
                <a:cubicBezTo>
                  <a:pt x="5750593" y="2009015"/>
                  <a:pt x="5748828" y="2007250"/>
                  <a:pt x="5745298" y="2003719"/>
                </a:cubicBezTo>
                <a:cubicBezTo>
                  <a:pt x="5741768" y="2000188"/>
                  <a:pt x="5736472" y="1998424"/>
                  <a:pt x="5729412" y="1998424"/>
                </a:cubicBezTo>
                <a:cubicBezTo>
                  <a:pt x="5729412" y="1991363"/>
                  <a:pt x="5724116" y="1989598"/>
                  <a:pt x="5713526" y="1993128"/>
                </a:cubicBezTo>
                <a:cubicBezTo>
                  <a:pt x="5702936" y="1996659"/>
                  <a:pt x="5695876" y="2000188"/>
                  <a:pt x="5692346" y="2003719"/>
                </a:cubicBezTo>
                <a:cubicBezTo>
                  <a:pt x="5688816" y="2007250"/>
                  <a:pt x="5672930" y="2007250"/>
                  <a:pt x="5644689" y="2003719"/>
                </a:cubicBezTo>
                <a:cubicBezTo>
                  <a:pt x="5616448" y="2000188"/>
                  <a:pt x="5598798" y="1998424"/>
                  <a:pt x="5591737" y="1998424"/>
                </a:cubicBezTo>
                <a:lnTo>
                  <a:pt x="5581147" y="1987834"/>
                </a:lnTo>
                <a:lnTo>
                  <a:pt x="5591737" y="1987834"/>
                </a:lnTo>
                <a:lnTo>
                  <a:pt x="5591737" y="1977242"/>
                </a:lnTo>
                <a:cubicBezTo>
                  <a:pt x="5591737" y="1977242"/>
                  <a:pt x="5591737" y="1973713"/>
                  <a:pt x="5591737" y="1966653"/>
                </a:cubicBezTo>
                <a:lnTo>
                  <a:pt x="5602327" y="1966653"/>
                </a:lnTo>
                <a:lnTo>
                  <a:pt x="5612918" y="1956063"/>
                </a:lnTo>
                <a:cubicBezTo>
                  <a:pt x="5612918" y="1956063"/>
                  <a:pt x="5609387" y="1956063"/>
                  <a:pt x="5602327" y="1956063"/>
                </a:cubicBezTo>
                <a:lnTo>
                  <a:pt x="5591737" y="1956063"/>
                </a:lnTo>
                <a:cubicBezTo>
                  <a:pt x="5591737" y="1956063"/>
                  <a:pt x="5588208" y="1959592"/>
                  <a:pt x="5581147" y="1966653"/>
                </a:cubicBezTo>
                <a:lnTo>
                  <a:pt x="5581147" y="1977242"/>
                </a:lnTo>
                <a:lnTo>
                  <a:pt x="5538785" y="1966653"/>
                </a:lnTo>
                <a:cubicBezTo>
                  <a:pt x="5524664" y="1959592"/>
                  <a:pt x="5514074" y="1959592"/>
                  <a:pt x="5507014" y="1966653"/>
                </a:cubicBezTo>
                <a:lnTo>
                  <a:pt x="5496423" y="1956063"/>
                </a:lnTo>
                <a:cubicBezTo>
                  <a:pt x="5496423" y="1949002"/>
                  <a:pt x="5492894" y="1945472"/>
                  <a:pt x="5485833" y="1945472"/>
                </a:cubicBezTo>
                <a:lnTo>
                  <a:pt x="5485833" y="1956063"/>
                </a:lnTo>
                <a:lnTo>
                  <a:pt x="5475243" y="1956063"/>
                </a:lnTo>
                <a:lnTo>
                  <a:pt x="5454062" y="1945472"/>
                </a:lnTo>
                <a:lnTo>
                  <a:pt x="5443471" y="1945472"/>
                </a:lnTo>
                <a:cubicBezTo>
                  <a:pt x="5450531" y="1952532"/>
                  <a:pt x="5450531" y="1956063"/>
                  <a:pt x="5443471" y="1956063"/>
                </a:cubicBezTo>
                <a:lnTo>
                  <a:pt x="5454062" y="1966653"/>
                </a:lnTo>
                <a:lnTo>
                  <a:pt x="5475243" y="1966653"/>
                </a:lnTo>
                <a:cubicBezTo>
                  <a:pt x="5475243" y="1973713"/>
                  <a:pt x="5478772" y="1977242"/>
                  <a:pt x="5485833" y="1977242"/>
                </a:cubicBezTo>
                <a:lnTo>
                  <a:pt x="5496423" y="1977242"/>
                </a:lnTo>
                <a:cubicBezTo>
                  <a:pt x="5496423" y="1977242"/>
                  <a:pt x="5503483" y="1980773"/>
                  <a:pt x="5517604" y="1987834"/>
                </a:cubicBezTo>
                <a:cubicBezTo>
                  <a:pt x="5531724" y="1994894"/>
                  <a:pt x="5542314" y="1994894"/>
                  <a:pt x="5549375" y="1987834"/>
                </a:cubicBezTo>
                <a:cubicBezTo>
                  <a:pt x="5549375" y="1994894"/>
                  <a:pt x="5552906" y="2000188"/>
                  <a:pt x="5559966" y="2003719"/>
                </a:cubicBezTo>
                <a:cubicBezTo>
                  <a:pt x="5567026" y="2007250"/>
                  <a:pt x="5570556" y="2005484"/>
                  <a:pt x="5570556" y="1998424"/>
                </a:cubicBezTo>
                <a:lnTo>
                  <a:pt x="5591737" y="1998424"/>
                </a:lnTo>
                <a:cubicBezTo>
                  <a:pt x="5591737" y="2005484"/>
                  <a:pt x="5597032" y="2010780"/>
                  <a:pt x="5607622" y="2014309"/>
                </a:cubicBezTo>
                <a:cubicBezTo>
                  <a:pt x="5618214" y="2017840"/>
                  <a:pt x="5630568" y="2019605"/>
                  <a:pt x="5644689" y="2019605"/>
                </a:cubicBezTo>
                <a:cubicBezTo>
                  <a:pt x="5651750" y="2019605"/>
                  <a:pt x="5657045" y="2021369"/>
                  <a:pt x="5660574" y="2024900"/>
                </a:cubicBezTo>
                <a:cubicBezTo>
                  <a:pt x="5664106" y="2028430"/>
                  <a:pt x="5674695" y="2031959"/>
                  <a:pt x="5692346" y="2035490"/>
                </a:cubicBezTo>
                <a:cubicBezTo>
                  <a:pt x="5709997" y="2039021"/>
                  <a:pt x="5718822" y="2040786"/>
                  <a:pt x="5718822" y="2040786"/>
                </a:cubicBezTo>
                <a:cubicBezTo>
                  <a:pt x="5725882" y="2040786"/>
                  <a:pt x="5732943" y="2042550"/>
                  <a:pt x="5740002" y="2046080"/>
                </a:cubicBezTo>
                <a:cubicBezTo>
                  <a:pt x="5747064" y="2049611"/>
                  <a:pt x="5754124" y="2051376"/>
                  <a:pt x="5761183" y="2051376"/>
                </a:cubicBezTo>
                <a:cubicBezTo>
                  <a:pt x="5803545" y="2065496"/>
                  <a:pt x="5828256" y="2072557"/>
                  <a:pt x="5835316" y="2072557"/>
                </a:cubicBezTo>
                <a:cubicBezTo>
                  <a:pt x="5842376" y="2072557"/>
                  <a:pt x="5845908" y="2072557"/>
                  <a:pt x="5845908" y="2072557"/>
                </a:cubicBezTo>
                <a:cubicBezTo>
                  <a:pt x="5852968" y="2072557"/>
                  <a:pt x="5856497" y="2076088"/>
                  <a:pt x="5856497" y="2083146"/>
                </a:cubicBezTo>
                <a:cubicBezTo>
                  <a:pt x="5856497" y="2083146"/>
                  <a:pt x="5860026" y="2084911"/>
                  <a:pt x="5867087" y="2088442"/>
                </a:cubicBezTo>
                <a:cubicBezTo>
                  <a:pt x="5874148" y="2091973"/>
                  <a:pt x="5884738" y="2093738"/>
                  <a:pt x="5898860" y="2093738"/>
                </a:cubicBezTo>
                <a:lnTo>
                  <a:pt x="5930630" y="2104328"/>
                </a:lnTo>
                <a:lnTo>
                  <a:pt x="5951812" y="2104328"/>
                </a:lnTo>
                <a:cubicBezTo>
                  <a:pt x="5951812" y="2104328"/>
                  <a:pt x="5948280" y="2100798"/>
                  <a:pt x="5941220" y="2093738"/>
                </a:cubicBezTo>
                <a:lnTo>
                  <a:pt x="5951812" y="2093738"/>
                </a:lnTo>
                <a:lnTo>
                  <a:pt x="5962401" y="2093738"/>
                </a:lnTo>
                <a:lnTo>
                  <a:pt x="5951812" y="2083146"/>
                </a:lnTo>
                <a:cubicBezTo>
                  <a:pt x="5958872" y="2083146"/>
                  <a:pt x="5972991" y="2086677"/>
                  <a:pt x="5994172" y="2093738"/>
                </a:cubicBezTo>
                <a:cubicBezTo>
                  <a:pt x="6001234" y="2093738"/>
                  <a:pt x="6004764" y="2093738"/>
                  <a:pt x="6004764" y="2093738"/>
                </a:cubicBezTo>
                <a:cubicBezTo>
                  <a:pt x="6004764" y="2093738"/>
                  <a:pt x="6004764" y="2095502"/>
                  <a:pt x="6004764" y="2099033"/>
                </a:cubicBezTo>
                <a:cubicBezTo>
                  <a:pt x="6004764" y="2102563"/>
                  <a:pt x="6006528" y="2106092"/>
                  <a:pt x="6010058" y="2109623"/>
                </a:cubicBezTo>
                <a:cubicBezTo>
                  <a:pt x="6013587" y="2113154"/>
                  <a:pt x="6018882" y="2116684"/>
                  <a:pt x="6025943" y="2120213"/>
                </a:cubicBezTo>
                <a:cubicBezTo>
                  <a:pt x="6033005" y="2123744"/>
                  <a:pt x="6038299" y="2125509"/>
                  <a:pt x="6041830" y="2125509"/>
                </a:cubicBezTo>
                <a:cubicBezTo>
                  <a:pt x="6045360" y="2125509"/>
                  <a:pt x="6047124" y="2129040"/>
                  <a:pt x="6047124" y="2136099"/>
                </a:cubicBezTo>
                <a:cubicBezTo>
                  <a:pt x="6054186" y="2129040"/>
                  <a:pt x="6078895" y="2132569"/>
                  <a:pt x="6121257" y="2146690"/>
                </a:cubicBezTo>
                <a:lnTo>
                  <a:pt x="6153028" y="2167871"/>
                </a:lnTo>
                <a:lnTo>
                  <a:pt x="6184800" y="2178461"/>
                </a:lnTo>
                <a:cubicBezTo>
                  <a:pt x="6191861" y="2185521"/>
                  <a:pt x="6204216" y="2192581"/>
                  <a:pt x="6221866" y="2199642"/>
                </a:cubicBezTo>
                <a:cubicBezTo>
                  <a:pt x="6239517" y="2206702"/>
                  <a:pt x="6251872" y="2206702"/>
                  <a:pt x="6258932" y="2199642"/>
                </a:cubicBezTo>
                <a:lnTo>
                  <a:pt x="6216572" y="2167871"/>
                </a:lnTo>
                <a:lnTo>
                  <a:pt x="6195390" y="2146690"/>
                </a:lnTo>
                <a:cubicBezTo>
                  <a:pt x="6195390" y="2139629"/>
                  <a:pt x="6202450" y="2139629"/>
                  <a:pt x="6216572" y="2146690"/>
                </a:cubicBezTo>
                <a:cubicBezTo>
                  <a:pt x="6230690" y="2146690"/>
                  <a:pt x="6234222" y="2150221"/>
                  <a:pt x="6227161" y="2157280"/>
                </a:cubicBezTo>
                <a:cubicBezTo>
                  <a:pt x="6227161" y="2157280"/>
                  <a:pt x="6230690" y="2160811"/>
                  <a:pt x="6237752" y="2167871"/>
                </a:cubicBezTo>
                <a:cubicBezTo>
                  <a:pt x="6244813" y="2174930"/>
                  <a:pt x="6250108" y="2176696"/>
                  <a:pt x="6253638" y="2173165"/>
                </a:cubicBezTo>
                <a:cubicBezTo>
                  <a:pt x="6257168" y="2169636"/>
                  <a:pt x="6262462" y="2166106"/>
                  <a:pt x="6269524" y="2162575"/>
                </a:cubicBezTo>
                <a:cubicBezTo>
                  <a:pt x="6276584" y="2159044"/>
                  <a:pt x="6283642" y="2160811"/>
                  <a:pt x="6290704" y="2167871"/>
                </a:cubicBezTo>
                <a:lnTo>
                  <a:pt x="6269524" y="2189051"/>
                </a:lnTo>
                <a:lnTo>
                  <a:pt x="6258932" y="2189051"/>
                </a:lnTo>
                <a:cubicBezTo>
                  <a:pt x="6287174" y="2196111"/>
                  <a:pt x="6297765" y="2206702"/>
                  <a:pt x="6290704" y="2220823"/>
                </a:cubicBezTo>
                <a:lnTo>
                  <a:pt x="6343656" y="2242004"/>
                </a:lnTo>
                <a:cubicBezTo>
                  <a:pt x="6350717" y="2242004"/>
                  <a:pt x="6354246" y="2240238"/>
                  <a:pt x="6354246" y="2236708"/>
                </a:cubicBezTo>
                <a:cubicBezTo>
                  <a:pt x="6354246" y="2233177"/>
                  <a:pt x="6354246" y="2231413"/>
                  <a:pt x="6354246" y="2231413"/>
                </a:cubicBezTo>
                <a:cubicBezTo>
                  <a:pt x="6354246" y="2224352"/>
                  <a:pt x="6357776" y="2220823"/>
                  <a:pt x="6364836" y="2220823"/>
                </a:cubicBezTo>
                <a:cubicBezTo>
                  <a:pt x="6371898" y="2220823"/>
                  <a:pt x="6371898" y="2224352"/>
                  <a:pt x="6364836" y="2231413"/>
                </a:cubicBezTo>
                <a:cubicBezTo>
                  <a:pt x="6364836" y="2238473"/>
                  <a:pt x="6364836" y="2242004"/>
                  <a:pt x="6364836" y="2242004"/>
                </a:cubicBezTo>
                <a:lnTo>
                  <a:pt x="6375428" y="2252594"/>
                </a:lnTo>
                <a:cubicBezTo>
                  <a:pt x="6389547" y="2273775"/>
                  <a:pt x="6389547" y="2280834"/>
                  <a:pt x="6375428" y="2273775"/>
                </a:cubicBezTo>
                <a:cubicBezTo>
                  <a:pt x="6375428" y="2273775"/>
                  <a:pt x="6375428" y="2277304"/>
                  <a:pt x="6375428" y="2284365"/>
                </a:cubicBezTo>
                <a:cubicBezTo>
                  <a:pt x="6368367" y="2284365"/>
                  <a:pt x="6361306" y="2284365"/>
                  <a:pt x="6354246" y="2284365"/>
                </a:cubicBezTo>
                <a:cubicBezTo>
                  <a:pt x="6347186" y="2284365"/>
                  <a:pt x="6340127" y="2284365"/>
                  <a:pt x="6333066" y="2284365"/>
                </a:cubicBezTo>
                <a:cubicBezTo>
                  <a:pt x="6326005" y="2284365"/>
                  <a:pt x="6322476" y="2284365"/>
                  <a:pt x="6322476" y="2284365"/>
                </a:cubicBezTo>
                <a:cubicBezTo>
                  <a:pt x="6322476" y="2284365"/>
                  <a:pt x="6318946" y="2280834"/>
                  <a:pt x="6311884" y="2273775"/>
                </a:cubicBezTo>
                <a:cubicBezTo>
                  <a:pt x="6304824" y="2266715"/>
                  <a:pt x="6295998" y="2263184"/>
                  <a:pt x="6285409" y="2263184"/>
                </a:cubicBezTo>
                <a:cubicBezTo>
                  <a:pt x="6274818" y="2263184"/>
                  <a:pt x="6269524" y="2261419"/>
                  <a:pt x="6269524" y="2257889"/>
                </a:cubicBezTo>
                <a:cubicBezTo>
                  <a:pt x="6269524" y="2254359"/>
                  <a:pt x="6265994" y="2252594"/>
                  <a:pt x="6258932" y="2252594"/>
                </a:cubicBezTo>
                <a:lnTo>
                  <a:pt x="6237752" y="2252594"/>
                </a:lnTo>
                <a:cubicBezTo>
                  <a:pt x="6237752" y="2252594"/>
                  <a:pt x="6234222" y="2250829"/>
                  <a:pt x="6227161" y="2247298"/>
                </a:cubicBezTo>
                <a:cubicBezTo>
                  <a:pt x="6220101" y="2243769"/>
                  <a:pt x="6216572" y="2242004"/>
                  <a:pt x="6216572" y="2242004"/>
                </a:cubicBezTo>
                <a:cubicBezTo>
                  <a:pt x="6202450" y="2242004"/>
                  <a:pt x="6193624" y="2240238"/>
                  <a:pt x="6190094" y="2236708"/>
                </a:cubicBezTo>
                <a:cubicBezTo>
                  <a:pt x="6186565" y="2233177"/>
                  <a:pt x="6177738" y="2231413"/>
                  <a:pt x="6163620" y="2231413"/>
                </a:cubicBezTo>
                <a:cubicBezTo>
                  <a:pt x="6142438" y="2224352"/>
                  <a:pt x="6126553" y="2220823"/>
                  <a:pt x="6115962" y="2220823"/>
                </a:cubicBezTo>
                <a:cubicBezTo>
                  <a:pt x="6105372" y="2220823"/>
                  <a:pt x="6096546" y="2217292"/>
                  <a:pt x="6089486" y="2210232"/>
                </a:cubicBezTo>
                <a:cubicBezTo>
                  <a:pt x="6082426" y="2203173"/>
                  <a:pt x="6075366" y="2199642"/>
                  <a:pt x="6068305" y="2199642"/>
                </a:cubicBezTo>
                <a:cubicBezTo>
                  <a:pt x="6068305" y="2199642"/>
                  <a:pt x="6064776" y="2197877"/>
                  <a:pt x="6057716" y="2194346"/>
                </a:cubicBezTo>
                <a:cubicBezTo>
                  <a:pt x="6050654" y="2190817"/>
                  <a:pt x="6043594" y="2189051"/>
                  <a:pt x="6036534" y="2189051"/>
                </a:cubicBezTo>
                <a:cubicBezTo>
                  <a:pt x="6008293" y="2181992"/>
                  <a:pt x="5994172" y="2185521"/>
                  <a:pt x="5994172" y="2199642"/>
                </a:cubicBezTo>
                <a:cubicBezTo>
                  <a:pt x="5994172" y="2199642"/>
                  <a:pt x="6001234" y="2201407"/>
                  <a:pt x="6015353" y="2204937"/>
                </a:cubicBezTo>
                <a:cubicBezTo>
                  <a:pt x="6029474" y="2208467"/>
                  <a:pt x="6040064" y="2206702"/>
                  <a:pt x="6047124" y="2199642"/>
                </a:cubicBezTo>
                <a:lnTo>
                  <a:pt x="6068305" y="2220823"/>
                </a:lnTo>
                <a:cubicBezTo>
                  <a:pt x="6068305" y="2234944"/>
                  <a:pt x="6085957" y="2242004"/>
                  <a:pt x="6121257" y="2242004"/>
                </a:cubicBezTo>
                <a:cubicBezTo>
                  <a:pt x="6128318" y="2242004"/>
                  <a:pt x="6133613" y="2243769"/>
                  <a:pt x="6137142" y="2247298"/>
                </a:cubicBezTo>
                <a:cubicBezTo>
                  <a:pt x="6140672" y="2250829"/>
                  <a:pt x="6149498" y="2252594"/>
                  <a:pt x="6163620" y="2252594"/>
                </a:cubicBezTo>
                <a:lnTo>
                  <a:pt x="6227161" y="2273775"/>
                </a:lnTo>
                <a:cubicBezTo>
                  <a:pt x="6234222" y="2280834"/>
                  <a:pt x="6237752" y="2284365"/>
                  <a:pt x="6237752" y="2284365"/>
                </a:cubicBezTo>
                <a:cubicBezTo>
                  <a:pt x="6237752" y="2277304"/>
                  <a:pt x="6239517" y="2275540"/>
                  <a:pt x="6243046" y="2279069"/>
                </a:cubicBezTo>
                <a:cubicBezTo>
                  <a:pt x="6246576" y="2282600"/>
                  <a:pt x="6248342" y="2284365"/>
                  <a:pt x="6248342" y="2284365"/>
                </a:cubicBezTo>
                <a:cubicBezTo>
                  <a:pt x="6248342" y="2291425"/>
                  <a:pt x="6244813" y="2294956"/>
                  <a:pt x="6237752" y="2294956"/>
                </a:cubicBezTo>
                <a:cubicBezTo>
                  <a:pt x="6230690" y="2294956"/>
                  <a:pt x="6225396" y="2294956"/>
                  <a:pt x="6221866" y="2294956"/>
                </a:cubicBezTo>
                <a:cubicBezTo>
                  <a:pt x="6218336" y="2294956"/>
                  <a:pt x="6216572" y="2294956"/>
                  <a:pt x="6216572" y="2294956"/>
                </a:cubicBezTo>
                <a:lnTo>
                  <a:pt x="6216572" y="2305546"/>
                </a:lnTo>
                <a:cubicBezTo>
                  <a:pt x="6223632" y="2312606"/>
                  <a:pt x="6223632" y="2316136"/>
                  <a:pt x="6216572" y="2316136"/>
                </a:cubicBezTo>
                <a:cubicBezTo>
                  <a:pt x="6209510" y="2316136"/>
                  <a:pt x="6205980" y="2314371"/>
                  <a:pt x="6205980" y="2310841"/>
                </a:cubicBezTo>
                <a:cubicBezTo>
                  <a:pt x="6205980" y="2307311"/>
                  <a:pt x="6202450" y="2305546"/>
                  <a:pt x="6195390" y="2305546"/>
                </a:cubicBezTo>
                <a:cubicBezTo>
                  <a:pt x="6195390" y="2298485"/>
                  <a:pt x="6191861" y="2294956"/>
                  <a:pt x="6184800" y="2294956"/>
                </a:cubicBezTo>
                <a:cubicBezTo>
                  <a:pt x="6177738" y="2294956"/>
                  <a:pt x="6175976" y="2293190"/>
                  <a:pt x="6179505" y="2289660"/>
                </a:cubicBezTo>
                <a:cubicBezTo>
                  <a:pt x="6183034" y="2286129"/>
                  <a:pt x="6181270" y="2284365"/>
                  <a:pt x="6174209" y="2284365"/>
                </a:cubicBezTo>
                <a:lnTo>
                  <a:pt x="6142438" y="2263184"/>
                </a:lnTo>
                <a:cubicBezTo>
                  <a:pt x="6128318" y="2256125"/>
                  <a:pt x="6117728" y="2252594"/>
                  <a:pt x="6110668" y="2252594"/>
                </a:cubicBezTo>
                <a:cubicBezTo>
                  <a:pt x="6103606" y="2252594"/>
                  <a:pt x="6093016" y="2252594"/>
                  <a:pt x="6078895" y="2252594"/>
                </a:cubicBezTo>
                <a:lnTo>
                  <a:pt x="6057716" y="2242004"/>
                </a:lnTo>
                <a:lnTo>
                  <a:pt x="6047124" y="2242004"/>
                </a:lnTo>
                <a:cubicBezTo>
                  <a:pt x="6040064" y="2242004"/>
                  <a:pt x="6033005" y="2242004"/>
                  <a:pt x="6025943" y="2242004"/>
                </a:cubicBezTo>
                <a:lnTo>
                  <a:pt x="5983582" y="2231413"/>
                </a:lnTo>
                <a:cubicBezTo>
                  <a:pt x="5983582" y="2231413"/>
                  <a:pt x="5976520" y="2229648"/>
                  <a:pt x="5962401" y="2226117"/>
                </a:cubicBezTo>
                <a:cubicBezTo>
                  <a:pt x="5948280" y="2222588"/>
                  <a:pt x="5923568" y="2217292"/>
                  <a:pt x="5888268" y="2210232"/>
                </a:cubicBezTo>
                <a:cubicBezTo>
                  <a:pt x="5831786" y="2203173"/>
                  <a:pt x="5778834" y="2192581"/>
                  <a:pt x="5729412" y="2178461"/>
                </a:cubicBezTo>
                <a:cubicBezTo>
                  <a:pt x="5701170" y="2171400"/>
                  <a:pt x="5676460" y="2164340"/>
                  <a:pt x="5655279" y="2157280"/>
                </a:cubicBezTo>
                <a:lnTo>
                  <a:pt x="5623508" y="2157280"/>
                </a:lnTo>
                <a:lnTo>
                  <a:pt x="5581147" y="2125509"/>
                </a:lnTo>
                <a:cubicBezTo>
                  <a:pt x="5545846" y="2125509"/>
                  <a:pt x="5521135" y="2118448"/>
                  <a:pt x="5507014" y="2104328"/>
                </a:cubicBezTo>
                <a:cubicBezTo>
                  <a:pt x="5507014" y="2104328"/>
                  <a:pt x="5503483" y="2104328"/>
                  <a:pt x="5496423" y="2104328"/>
                </a:cubicBezTo>
                <a:lnTo>
                  <a:pt x="5475243" y="2093738"/>
                </a:lnTo>
                <a:cubicBezTo>
                  <a:pt x="5475243" y="2093738"/>
                  <a:pt x="5475243" y="2090207"/>
                  <a:pt x="5475243" y="2083146"/>
                </a:cubicBezTo>
                <a:lnTo>
                  <a:pt x="5432881" y="2061967"/>
                </a:lnTo>
                <a:cubicBezTo>
                  <a:pt x="5425820" y="2054906"/>
                  <a:pt x="5415230" y="2051376"/>
                  <a:pt x="5401110" y="2051376"/>
                </a:cubicBezTo>
                <a:lnTo>
                  <a:pt x="5369339" y="2040786"/>
                </a:lnTo>
                <a:lnTo>
                  <a:pt x="5348158" y="2030194"/>
                </a:lnTo>
                <a:cubicBezTo>
                  <a:pt x="5341098" y="2030194"/>
                  <a:pt x="5334037" y="2030194"/>
                  <a:pt x="5326977" y="2030194"/>
                </a:cubicBezTo>
                <a:lnTo>
                  <a:pt x="5326977" y="2019605"/>
                </a:lnTo>
                <a:lnTo>
                  <a:pt x="5348158" y="2009015"/>
                </a:lnTo>
                <a:lnTo>
                  <a:pt x="5326977" y="2009015"/>
                </a:lnTo>
                <a:cubicBezTo>
                  <a:pt x="5305796" y="1994894"/>
                  <a:pt x="5291675" y="1991363"/>
                  <a:pt x="5284614" y="1998424"/>
                </a:cubicBezTo>
                <a:lnTo>
                  <a:pt x="5274025" y="2009015"/>
                </a:lnTo>
                <a:cubicBezTo>
                  <a:pt x="5274025" y="2001954"/>
                  <a:pt x="5274025" y="1998424"/>
                  <a:pt x="5274025" y="1998424"/>
                </a:cubicBezTo>
                <a:lnTo>
                  <a:pt x="5252844" y="1998424"/>
                </a:lnTo>
                <a:cubicBezTo>
                  <a:pt x="5238723" y="1998424"/>
                  <a:pt x="5231662" y="1998424"/>
                  <a:pt x="5231662" y="1998424"/>
                </a:cubicBezTo>
                <a:lnTo>
                  <a:pt x="5231662" y="2009015"/>
                </a:lnTo>
                <a:cubicBezTo>
                  <a:pt x="5252844" y="2016074"/>
                  <a:pt x="5266964" y="2021369"/>
                  <a:pt x="5274025" y="2024900"/>
                </a:cubicBezTo>
                <a:cubicBezTo>
                  <a:pt x="5281085" y="2028430"/>
                  <a:pt x="5284614" y="2031959"/>
                  <a:pt x="5284614" y="2035490"/>
                </a:cubicBezTo>
                <a:cubicBezTo>
                  <a:pt x="5284614" y="2039021"/>
                  <a:pt x="5289910" y="2044315"/>
                  <a:pt x="5300500" y="2051376"/>
                </a:cubicBezTo>
                <a:cubicBezTo>
                  <a:pt x="5311092" y="2058436"/>
                  <a:pt x="5319916" y="2061967"/>
                  <a:pt x="5326977" y="2061967"/>
                </a:cubicBezTo>
                <a:lnTo>
                  <a:pt x="5326977" y="2051376"/>
                </a:lnTo>
                <a:lnTo>
                  <a:pt x="5337566" y="2040786"/>
                </a:lnTo>
                <a:cubicBezTo>
                  <a:pt x="5344627" y="2047846"/>
                  <a:pt x="5351688" y="2051376"/>
                  <a:pt x="5358748" y="2051376"/>
                </a:cubicBezTo>
                <a:cubicBezTo>
                  <a:pt x="5365808" y="2051376"/>
                  <a:pt x="5369339" y="2053140"/>
                  <a:pt x="5369339" y="2056671"/>
                </a:cubicBezTo>
                <a:cubicBezTo>
                  <a:pt x="5369339" y="2060202"/>
                  <a:pt x="5371104" y="2061967"/>
                  <a:pt x="5374634" y="2061967"/>
                </a:cubicBezTo>
                <a:cubicBezTo>
                  <a:pt x="5378164" y="2061967"/>
                  <a:pt x="5383458" y="2061967"/>
                  <a:pt x="5390518" y="2061967"/>
                </a:cubicBezTo>
                <a:cubicBezTo>
                  <a:pt x="5404640" y="2069026"/>
                  <a:pt x="5416996" y="2074321"/>
                  <a:pt x="5427586" y="2077852"/>
                </a:cubicBezTo>
                <a:cubicBezTo>
                  <a:pt x="5438176" y="2081382"/>
                  <a:pt x="5447002" y="2090207"/>
                  <a:pt x="5454062" y="2104328"/>
                </a:cubicBezTo>
                <a:cubicBezTo>
                  <a:pt x="5454062" y="2104328"/>
                  <a:pt x="5457592" y="2106092"/>
                  <a:pt x="5464652" y="2109623"/>
                </a:cubicBezTo>
                <a:cubicBezTo>
                  <a:pt x="5471712" y="2113154"/>
                  <a:pt x="5475243" y="2114919"/>
                  <a:pt x="5475243" y="2114919"/>
                </a:cubicBezTo>
                <a:cubicBezTo>
                  <a:pt x="5482304" y="2114919"/>
                  <a:pt x="5485833" y="2114919"/>
                  <a:pt x="5485833" y="2114919"/>
                </a:cubicBezTo>
                <a:cubicBezTo>
                  <a:pt x="5492894" y="2114919"/>
                  <a:pt x="5496423" y="2114919"/>
                  <a:pt x="5496423" y="2114919"/>
                </a:cubicBezTo>
                <a:cubicBezTo>
                  <a:pt x="5510544" y="2114919"/>
                  <a:pt x="5535256" y="2125509"/>
                  <a:pt x="5570556" y="2146690"/>
                </a:cubicBezTo>
                <a:lnTo>
                  <a:pt x="5612918" y="2157280"/>
                </a:lnTo>
                <a:cubicBezTo>
                  <a:pt x="5627039" y="2157280"/>
                  <a:pt x="5642924" y="2160811"/>
                  <a:pt x="5660574" y="2167871"/>
                </a:cubicBezTo>
                <a:cubicBezTo>
                  <a:pt x="5678226" y="2174930"/>
                  <a:pt x="5697641" y="2181992"/>
                  <a:pt x="5718822" y="2189051"/>
                </a:cubicBezTo>
                <a:lnTo>
                  <a:pt x="5803545" y="2231413"/>
                </a:lnTo>
                <a:cubicBezTo>
                  <a:pt x="5796484" y="2231413"/>
                  <a:pt x="5792954" y="2231413"/>
                  <a:pt x="5792954" y="2231413"/>
                </a:cubicBezTo>
                <a:cubicBezTo>
                  <a:pt x="5792954" y="2231413"/>
                  <a:pt x="5789424" y="2231413"/>
                  <a:pt x="5782364" y="2231413"/>
                </a:cubicBezTo>
                <a:cubicBezTo>
                  <a:pt x="5782364" y="2224352"/>
                  <a:pt x="5778834" y="2220823"/>
                  <a:pt x="5771774" y="2220823"/>
                </a:cubicBezTo>
                <a:cubicBezTo>
                  <a:pt x="5764714" y="2220823"/>
                  <a:pt x="5759418" y="2219058"/>
                  <a:pt x="5755888" y="2215527"/>
                </a:cubicBezTo>
                <a:cubicBezTo>
                  <a:pt x="5752358" y="2211996"/>
                  <a:pt x="5745298" y="2208467"/>
                  <a:pt x="5734708" y="2204937"/>
                </a:cubicBezTo>
                <a:cubicBezTo>
                  <a:pt x="5724116" y="2201407"/>
                  <a:pt x="5715292" y="2199642"/>
                  <a:pt x="5708232" y="2199642"/>
                </a:cubicBezTo>
                <a:lnTo>
                  <a:pt x="5729412" y="2220823"/>
                </a:lnTo>
                <a:cubicBezTo>
                  <a:pt x="5736472" y="2213763"/>
                  <a:pt x="5740002" y="2213763"/>
                  <a:pt x="5740002" y="2220823"/>
                </a:cubicBezTo>
                <a:cubicBezTo>
                  <a:pt x="5740002" y="2227882"/>
                  <a:pt x="5750593" y="2233177"/>
                  <a:pt x="5771774" y="2236708"/>
                </a:cubicBezTo>
                <a:cubicBezTo>
                  <a:pt x="5792954" y="2240238"/>
                  <a:pt x="5807076" y="2242004"/>
                  <a:pt x="5814135" y="2242004"/>
                </a:cubicBezTo>
                <a:cubicBezTo>
                  <a:pt x="5814135" y="2242004"/>
                  <a:pt x="5815901" y="2240238"/>
                  <a:pt x="5819430" y="2236708"/>
                </a:cubicBezTo>
                <a:cubicBezTo>
                  <a:pt x="5822962" y="2233177"/>
                  <a:pt x="5824726" y="2231413"/>
                  <a:pt x="5824726" y="2231413"/>
                </a:cubicBezTo>
                <a:cubicBezTo>
                  <a:pt x="5838847" y="2231413"/>
                  <a:pt x="5849436" y="2234944"/>
                  <a:pt x="5856497" y="2242004"/>
                </a:cubicBezTo>
                <a:cubicBezTo>
                  <a:pt x="5863558" y="2249063"/>
                  <a:pt x="5867087" y="2254359"/>
                  <a:pt x="5867087" y="2257889"/>
                </a:cubicBezTo>
                <a:cubicBezTo>
                  <a:pt x="5867087" y="2261419"/>
                  <a:pt x="5870616" y="2264948"/>
                  <a:pt x="5877678" y="2268479"/>
                </a:cubicBezTo>
                <a:cubicBezTo>
                  <a:pt x="5884738" y="2272010"/>
                  <a:pt x="5891798" y="2273775"/>
                  <a:pt x="5898860" y="2273775"/>
                </a:cubicBezTo>
                <a:lnTo>
                  <a:pt x="5920039" y="2273775"/>
                </a:lnTo>
                <a:cubicBezTo>
                  <a:pt x="5920039" y="2280834"/>
                  <a:pt x="5927100" y="2284365"/>
                  <a:pt x="5941220" y="2284365"/>
                </a:cubicBezTo>
                <a:lnTo>
                  <a:pt x="5941220" y="2294956"/>
                </a:lnTo>
                <a:lnTo>
                  <a:pt x="5951812" y="2305546"/>
                </a:lnTo>
                <a:cubicBezTo>
                  <a:pt x="5958872" y="2305546"/>
                  <a:pt x="5962401" y="2307311"/>
                  <a:pt x="5962401" y="2310841"/>
                </a:cubicBezTo>
                <a:cubicBezTo>
                  <a:pt x="5962401" y="2314371"/>
                  <a:pt x="5937690" y="2312606"/>
                  <a:pt x="5888268" y="2305546"/>
                </a:cubicBezTo>
                <a:cubicBezTo>
                  <a:pt x="5874148" y="2305546"/>
                  <a:pt x="5860026" y="2305546"/>
                  <a:pt x="5845908" y="2305546"/>
                </a:cubicBezTo>
                <a:lnTo>
                  <a:pt x="5824726" y="2294956"/>
                </a:lnTo>
                <a:cubicBezTo>
                  <a:pt x="5817666" y="2294956"/>
                  <a:pt x="5814135" y="2294956"/>
                  <a:pt x="5814135" y="2294956"/>
                </a:cubicBezTo>
                <a:cubicBezTo>
                  <a:pt x="5814135" y="2294956"/>
                  <a:pt x="5814135" y="2298485"/>
                  <a:pt x="5814135" y="2305546"/>
                </a:cubicBezTo>
                <a:cubicBezTo>
                  <a:pt x="5814135" y="2312606"/>
                  <a:pt x="5812370" y="2316136"/>
                  <a:pt x="5808840" y="2316136"/>
                </a:cubicBezTo>
                <a:cubicBezTo>
                  <a:pt x="5805311" y="2316136"/>
                  <a:pt x="5800016" y="2312606"/>
                  <a:pt x="5792954" y="2305546"/>
                </a:cubicBezTo>
                <a:cubicBezTo>
                  <a:pt x="5785895" y="2305546"/>
                  <a:pt x="5782364" y="2305546"/>
                  <a:pt x="5782364" y="2305546"/>
                </a:cubicBezTo>
                <a:lnTo>
                  <a:pt x="5771774" y="2305546"/>
                </a:lnTo>
                <a:cubicBezTo>
                  <a:pt x="5764714" y="2305546"/>
                  <a:pt x="5762949" y="2302015"/>
                  <a:pt x="5766478" y="2294956"/>
                </a:cubicBezTo>
                <a:cubicBezTo>
                  <a:pt x="5770010" y="2287896"/>
                  <a:pt x="5770010" y="2284365"/>
                  <a:pt x="5766478" y="2284365"/>
                </a:cubicBezTo>
                <a:cubicBezTo>
                  <a:pt x="5762949" y="2284365"/>
                  <a:pt x="5761183" y="2287896"/>
                  <a:pt x="5761183" y="2294956"/>
                </a:cubicBezTo>
                <a:cubicBezTo>
                  <a:pt x="5754124" y="2294956"/>
                  <a:pt x="5750593" y="2291425"/>
                  <a:pt x="5750593" y="2284365"/>
                </a:cubicBezTo>
                <a:cubicBezTo>
                  <a:pt x="5750593" y="2277304"/>
                  <a:pt x="5743532" y="2277304"/>
                  <a:pt x="5729412" y="2284365"/>
                </a:cubicBezTo>
                <a:lnTo>
                  <a:pt x="5718822" y="2284365"/>
                </a:lnTo>
                <a:cubicBezTo>
                  <a:pt x="5718822" y="2277304"/>
                  <a:pt x="5722352" y="2273775"/>
                  <a:pt x="5729412" y="2273775"/>
                </a:cubicBezTo>
                <a:lnTo>
                  <a:pt x="5708232" y="2263184"/>
                </a:lnTo>
                <a:lnTo>
                  <a:pt x="5687051" y="2263184"/>
                </a:lnTo>
                <a:lnTo>
                  <a:pt x="5697641" y="2273775"/>
                </a:lnTo>
                <a:lnTo>
                  <a:pt x="5676460" y="2273775"/>
                </a:lnTo>
                <a:cubicBezTo>
                  <a:pt x="5669400" y="2273775"/>
                  <a:pt x="5664106" y="2273775"/>
                  <a:pt x="5660574" y="2273775"/>
                </a:cubicBezTo>
                <a:cubicBezTo>
                  <a:pt x="5657045" y="2273775"/>
                  <a:pt x="5658810" y="2277304"/>
                  <a:pt x="5665870" y="2284365"/>
                </a:cubicBezTo>
                <a:lnTo>
                  <a:pt x="5655279" y="2294956"/>
                </a:lnTo>
                <a:cubicBezTo>
                  <a:pt x="5655279" y="2287896"/>
                  <a:pt x="5653514" y="2284365"/>
                  <a:pt x="5649984" y="2284365"/>
                </a:cubicBezTo>
                <a:cubicBezTo>
                  <a:pt x="5646454" y="2284365"/>
                  <a:pt x="5644689" y="2280834"/>
                  <a:pt x="5644689" y="2273775"/>
                </a:cubicBezTo>
                <a:cubicBezTo>
                  <a:pt x="5644689" y="2273775"/>
                  <a:pt x="5641160" y="2270244"/>
                  <a:pt x="5634099" y="2263184"/>
                </a:cubicBezTo>
                <a:cubicBezTo>
                  <a:pt x="5641160" y="2263184"/>
                  <a:pt x="5644689" y="2259654"/>
                  <a:pt x="5644689" y="2252594"/>
                </a:cubicBezTo>
                <a:cubicBezTo>
                  <a:pt x="5644689" y="2245533"/>
                  <a:pt x="5630568" y="2242004"/>
                  <a:pt x="5602327" y="2242004"/>
                </a:cubicBezTo>
                <a:cubicBezTo>
                  <a:pt x="5581147" y="2242004"/>
                  <a:pt x="5563496" y="2242004"/>
                  <a:pt x="5549375" y="2242004"/>
                </a:cubicBezTo>
                <a:lnTo>
                  <a:pt x="5528195" y="2242004"/>
                </a:lnTo>
                <a:cubicBezTo>
                  <a:pt x="5542314" y="2242004"/>
                  <a:pt x="5549375" y="2243769"/>
                  <a:pt x="5549375" y="2247298"/>
                </a:cubicBezTo>
                <a:cubicBezTo>
                  <a:pt x="5549375" y="2250829"/>
                  <a:pt x="5552906" y="2252594"/>
                  <a:pt x="5559966" y="2252594"/>
                </a:cubicBezTo>
                <a:lnTo>
                  <a:pt x="5549375" y="2263184"/>
                </a:lnTo>
                <a:lnTo>
                  <a:pt x="5507014" y="2252594"/>
                </a:lnTo>
                <a:lnTo>
                  <a:pt x="5507014" y="2242004"/>
                </a:lnTo>
                <a:lnTo>
                  <a:pt x="5496423" y="2220823"/>
                </a:lnTo>
                <a:cubicBezTo>
                  <a:pt x="5489362" y="2213763"/>
                  <a:pt x="5485833" y="2210232"/>
                  <a:pt x="5485833" y="2210232"/>
                </a:cubicBezTo>
                <a:lnTo>
                  <a:pt x="5443471" y="2210232"/>
                </a:lnTo>
                <a:lnTo>
                  <a:pt x="5422291" y="2220823"/>
                </a:lnTo>
                <a:lnTo>
                  <a:pt x="5432881" y="2220823"/>
                </a:lnTo>
                <a:cubicBezTo>
                  <a:pt x="5439942" y="2220823"/>
                  <a:pt x="5447002" y="2224352"/>
                  <a:pt x="5454062" y="2231413"/>
                </a:cubicBezTo>
                <a:lnTo>
                  <a:pt x="5454062" y="2242004"/>
                </a:lnTo>
                <a:cubicBezTo>
                  <a:pt x="5447002" y="2234944"/>
                  <a:pt x="5436410" y="2231413"/>
                  <a:pt x="5422291" y="2231413"/>
                </a:cubicBezTo>
                <a:cubicBezTo>
                  <a:pt x="5401110" y="2231413"/>
                  <a:pt x="5388754" y="2231413"/>
                  <a:pt x="5385224" y="2231413"/>
                </a:cubicBezTo>
                <a:cubicBezTo>
                  <a:pt x="5381694" y="2231413"/>
                  <a:pt x="5379929" y="2227882"/>
                  <a:pt x="5379929" y="2220823"/>
                </a:cubicBezTo>
                <a:cubicBezTo>
                  <a:pt x="5379929" y="2213763"/>
                  <a:pt x="5383458" y="2210232"/>
                  <a:pt x="5390518" y="2210232"/>
                </a:cubicBezTo>
                <a:cubicBezTo>
                  <a:pt x="5397579" y="2210232"/>
                  <a:pt x="5401110" y="2206702"/>
                  <a:pt x="5401110" y="2199642"/>
                </a:cubicBezTo>
                <a:lnTo>
                  <a:pt x="5411700" y="2199642"/>
                </a:lnTo>
                <a:cubicBezTo>
                  <a:pt x="5411700" y="2199642"/>
                  <a:pt x="5413464" y="2199642"/>
                  <a:pt x="5416996" y="2199642"/>
                </a:cubicBezTo>
                <a:cubicBezTo>
                  <a:pt x="5420525" y="2199642"/>
                  <a:pt x="5422291" y="2197877"/>
                  <a:pt x="5422291" y="2194346"/>
                </a:cubicBezTo>
                <a:cubicBezTo>
                  <a:pt x="5422291" y="2190817"/>
                  <a:pt x="5418760" y="2189051"/>
                  <a:pt x="5411700" y="2189051"/>
                </a:cubicBezTo>
                <a:cubicBezTo>
                  <a:pt x="5404640" y="2189051"/>
                  <a:pt x="5397579" y="2189051"/>
                  <a:pt x="5390518" y="2189051"/>
                </a:cubicBezTo>
                <a:cubicBezTo>
                  <a:pt x="5383458" y="2189051"/>
                  <a:pt x="5376400" y="2187286"/>
                  <a:pt x="5369339" y="2183756"/>
                </a:cubicBezTo>
                <a:cubicBezTo>
                  <a:pt x="5362278" y="2180225"/>
                  <a:pt x="5358748" y="2178461"/>
                  <a:pt x="5358748" y="2178461"/>
                </a:cubicBezTo>
                <a:cubicBezTo>
                  <a:pt x="5337566" y="2171400"/>
                  <a:pt x="5319916" y="2167871"/>
                  <a:pt x="5305796" y="2167871"/>
                </a:cubicBezTo>
                <a:lnTo>
                  <a:pt x="5295206" y="2167871"/>
                </a:lnTo>
                <a:lnTo>
                  <a:pt x="5326977" y="2189051"/>
                </a:lnTo>
                <a:cubicBezTo>
                  <a:pt x="5376400" y="2203173"/>
                  <a:pt x="5376400" y="2210232"/>
                  <a:pt x="5326977" y="2210232"/>
                </a:cubicBezTo>
                <a:cubicBezTo>
                  <a:pt x="5298736" y="2210232"/>
                  <a:pt x="5282850" y="2208467"/>
                  <a:pt x="5279320" y="2204937"/>
                </a:cubicBezTo>
                <a:cubicBezTo>
                  <a:pt x="5275790" y="2201407"/>
                  <a:pt x="5270494" y="2199642"/>
                  <a:pt x="5263434" y="2199642"/>
                </a:cubicBezTo>
                <a:cubicBezTo>
                  <a:pt x="5256373" y="2199642"/>
                  <a:pt x="5249314" y="2199642"/>
                  <a:pt x="5242254" y="2199642"/>
                </a:cubicBezTo>
                <a:cubicBezTo>
                  <a:pt x="5242254" y="2192581"/>
                  <a:pt x="5238723" y="2189051"/>
                  <a:pt x="5231662" y="2189051"/>
                </a:cubicBezTo>
                <a:cubicBezTo>
                  <a:pt x="5224602" y="2181992"/>
                  <a:pt x="5221073" y="2178461"/>
                  <a:pt x="5221073" y="2178461"/>
                </a:cubicBezTo>
                <a:lnTo>
                  <a:pt x="5157530" y="2167871"/>
                </a:lnTo>
                <a:cubicBezTo>
                  <a:pt x="5157530" y="2174930"/>
                  <a:pt x="5164590" y="2181992"/>
                  <a:pt x="5178710" y="2189051"/>
                </a:cubicBezTo>
                <a:lnTo>
                  <a:pt x="5189302" y="2199642"/>
                </a:lnTo>
                <a:cubicBezTo>
                  <a:pt x="5182242" y="2192581"/>
                  <a:pt x="5178710" y="2192581"/>
                  <a:pt x="5178710" y="2199642"/>
                </a:cubicBezTo>
                <a:cubicBezTo>
                  <a:pt x="5171650" y="2199642"/>
                  <a:pt x="5168121" y="2199642"/>
                  <a:pt x="5168121" y="2199642"/>
                </a:cubicBezTo>
                <a:lnTo>
                  <a:pt x="5146940" y="2189051"/>
                </a:lnTo>
                <a:lnTo>
                  <a:pt x="5115169" y="2189051"/>
                </a:lnTo>
                <a:cubicBezTo>
                  <a:pt x="5115169" y="2181992"/>
                  <a:pt x="5115169" y="2178461"/>
                  <a:pt x="5115169" y="2178461"/>
                </a:cubicBezTo>
                <a:cubicBezTo>
                  <a:pt x="5108108" y="2178461"/>
                  <a:pt x="5104578" y="2174930"/>
                  <a:pt x="5104578" y="2167871"/>
                </a:cubicBezTo>
                <a:lnTo>
                  <a:pt x="5136350" y="2178461"/>
                </a:lnTo>
                <a:cubicBezTo>
                  <a:pt x="5143410" y="2185521"/>
                  <a:pt x="5146940" y="2185521"/>
                  <a:pt x="5146940" y="2178461"/>
                </a:cubicBezTo>
                <a:cubicBezTo>
                  <a:pt x="5154000" y="2171400"/>
                  <a:pt x="5143410" y="2164340"/>
                  <a:pt x="5115169" y="2157280"/>
                </a:cubicBezTo>
                <a:cubicBezTo>
                  <a:pt x="5101048" y="2157280"/>
                  <a:pt x="5090458" y="2160811"/>
                  <a:pt x="5083398" y="2167871"/>
                </a:cubicBezTo>
                <a:lnTo>
                  <a:pt x="5072806" y="2167871"/>
                </a:lnTo>
                <a:lnTo>
                  <a:pt x="5051626" y="2167871"/>
                </a:lnTo>
                <a:cubicBezTo>
                  <a:pt x="5044565" y="2167871"/>
                  <a:pt x="5041036" y="2166106"/>
                  <a:pt x="5041036" y="2162575"/>
                </a:cubicBezTo>
                <a:cubicBezTo>
                  <a:pt x="5041036" y="2159044"/>
                  <a:pt x="5042800" y="2157280"/>
                  <a:pt x="5046332" y="2157280"/>
                </a:cubicBezTo>
                <a:cubicBezTo>
                  <a:pt x="5049861" y="2157280"/>
                  <a:pt x="5055156" y="2157280"/>
                  <a:pt x="5062217" y="2157280"/>
                </a:cubicBezTo>
                <a:cubicBezTo>
                  <a:pt x="5069277" y="2157280"/>
                  <a:pt x="5072806" y="2157280"/>
                  <a:pt x="5072806" y="2157280"/>
                </a:cubicBezTo>
                <a:cubicBezTo>
                  <a:pt x="5072806" y="2143159"/>
                  <a:pt x="5058686" y="2136099"/>
                  <a:pt x="5030446" y="2136099"/>
                </a:cubicBezTo>
                <a:lnTo>
                  <a:pt x="4988084" y="2136099"/>
                </a:lnTo>
                <a:cubicBezTo>
                  <a:pt x="4995144" y="2136099"/>
                  <a:pt x="4998674" y="2132569"/>
                  <a:pt x="4998674" y="2125509"/>
                </a:cubicBezTo>
                <a:lnTo>
                  <a:pt x="4966902" y="2136099"/>
                </a:lnTo>
                <a:lnTo>
                  <a:pt x="4966902" y="2125509"/>
                </a:lnTo>
                <a:cubicBezTo>
                  <a:pt x="4959842" y="2125509"/>
                  <a:pt x="4951017" y="2125509"/>
                  <a:pt x="4940428" y="2125509"/>
                </a:cubicBezTo>
                <a:cubicBezTo>
                  <a:pt x="4929836" y="2125509"/>
                  <a:pt x="4924540" y="2121978"/>
                  <a:pt x="4924540" y="2114919"/>
                </a:cubicBezTo>
                <a:cubicBezTo>
                  <a:pt x="4924540" y="2100798"/>
                  <a:pt x="4942192" y="2100798"/>
                  <a:pt x="4977492" y="2114919"/>
                </a:cubicBezTo>
                <a:cubicBezTo>
                  <a:pt x="5012794" y="2121978"/>
                  <a:pt x="5037506" y="2121978"/>
                  <a:pt x="5051626" y="2114919"/>
                </a:cubicBezTo>
                <a:cubicBezTo>
                  <a:pt x="5065746" y="2114919"/>
                  <a:pt x="5065746" y="2111388"/>
                  <a:pt x="5051626" y="2104328"/>
                </a:cubicBezTo>
                <a:cubicBezTo>
                  <a:pt x="5044565" y="2104328"/>
                  <a:pt x="5035740" y="2106092"/>
                  <a:pt x="5025150" y="2109623"/>
                </a:cubicBezTo>
                <a:cubicBezTo>
                  <a:pt x="5014559" y="2113154"/>
                  <a:pt x="5005734" y="2113154"/>
                  <a:pt x="4998674" y="2109623"/>
                </a:cubicBezTo>
                <a:cubicBezTo>
                  <a:pt x="4991613" y="2106092"/>
                  <a:pt x="4988084" y="2104328"/>
                  <a:pt x="4988084" y="2104328"/>
                </a:cubicBezTo>
                <a:cubicBezTo>
                  <a:pt x="4981024" y="2097267"/>
                  <a:pt x="4970432" y="2093738"/>
                  <a:pt x="4956312" y="2093738"/>
                </a:cubicBezTo>
                <a:cubicBezTo>
                  <a:pt x="4942192" y="2086677"/>
                  <a:pt x="4931600" y="2079617"/>
                  <a:pt x="4924540" y="2072557"/>
                </a:cubicBezTo>
                <a:cubicBezTo>
                  <a:pt x="4924540" y="2065496"/>
                  <a:pt x="4921011" y="2061967"/>
                  <a:pt x="4913950" y="2061967"/>
                </a:cubicBezTo>
                <a:lnTo>
                  <a:pt x="4903360" y="2061967"/>
                </a:lnTo>
                <a:cubicBezTo>
                  <a:pt x="4889240" y="2061967"/>
                  <a:pt x="4880415" y="2060202"/>
                  <a:pt x="4876884" y="2056671"/>
                </a:cubicBezTo>
                <a:cubicBezTo>
                  <a:pt x="4873354" y="2053140"/>
                  <a:pt x="4868059" y="2051376"/>
                  <a:pt x="4860998" y="2051376"/>
                </a:cubicBezTo>
                <a:cubicBezTo>
                  <a:pt x="4853938" y="2051376"/>
                  <a:pt x="4846878" y="2051376"/>
                  <a:pt x="4839818" y="2051376"/>
                </a:cubicBezTo>
                <a:cubicBezTo>
                  <a:pt x="4832757" y="2051376"/>
                  <a:pt x="4822167" y="2047846"/>
                  <a:pt x="4808046" y="2040786"/>
                </a:cubicBezTo>
                <a:cubicBezTo>
                  <a:pt x="4808046" y="2040786"/>
                  <a:pt x="4804517" y="2040786"/>
                  <a:pt x="4797456" y="2040786"/>
                </a:cubicBezTo>
                <a:cubicBezTo>
                  <a:pt x="4790396" y="2040786"/>
                  <a:pt x="4786866" y="2040786"/>
                  <a:pt x="4786866" y="2040786"/>
                </a:cubicBezTo>
                <a:cubicBezTo>
                  <a:pt x="4779805" y="2033725"/>
                  <a:pt x="4772744" y="2030194"/>
                  <a:pt x="4765684" y="2030194"/>
                </a:cubicBezTo>
                <a:cubicBezTo>
                  <a:pt x="4765684" y="2037255"/>
                  <a:pt x="4763920" y="2039021"/>
                  <a:pt x="4760390" y="2035490"/>
                </a:cubicBezTo>
                <a:cubicBezTo>
                  <a:pt x="4756859" y="2031959"/>
                  <a:pt x="4755094" y="2030194"/>
                  <a:pt x="4755094" y="2030194"/>
                </a:cubicBezTo>
                <a:cubicBezTo>
                  <a:pt x="4748034" y="2030194"/>
                  <a:pt x="4744504" y="2030194"/>
                  <a:pt x="4744504" y="2030194"/>
                </a:cubicBezTo>
                <a:cubicBezTo>
                  <a:pt x="4730384" y="2030194"/>
                  <a:pt x="4723324" y="2028430"/>
                  <a:pt x="4723324" y="2024900"/>
                </a:cubicBezTo>
                <a:cubicBezTo>
                  <a:pt x="4723324" y="2021369"/>
                  <a:pt x="4719792" y="2019605"/>
                  <a:pt x="4712732" y="2019605"/>
                </a:cubicBezTo>
                <a:lnTo>
                  <a:pt x="4649190" y="1998424"/>
                </a:lnTo>
                <a:cubicBezTo>
                  <a:pt x="4642130" y="1998424"/>
                  <a:pt x="4629774" y="1998424"/>
                  <a:pt x="4612124" y="1998424"/>
                </a:cubicBezTo>
                <a:cubicBezTo>
                  <a:pt x="4594472" y="1998424"/>
                  <a:pt x="4585647" y="1998424"/>
                  <a:pt x="4585647" y="1998424"/>
                </a:cubicBezTo>
                <a:lnTo>
                  <a:pt x="4575058" y="1998424"/>
                </a:lnTo>
                <a:cubicBezTo>
                  <a:pt x="4567997" y="1998424"/>
                  <a:pt x="4557406" y="1994894"/>
                  <a:pt x="4543286" y="1987834"/>
                </a:cubicBezTo>
                <a:cubicBezTo>
                  <a:pt x="4543286" y="1987834"/>
                  <a:pt x="4539756" y="1986069"/>
                  <a:pt x="4532695" y="1982538"/>
                </a:cubicBezTo>
                <a:cubicBezTo>
                  <a:pt x="4525635" y="1979007"/>
                  <a:pt x="4522106" y="1977242"/>
                  <a:pt x="4522106" y="1977242"/>
                </a:cubicBezTo>
                <a:lnTo>
                  <a:pt x="4500924" y="1966653"/>
                </a:lnTo>
                <a:cubicBezTo>
                  <a:pt x="4493864" y="1966653"/>
                  <a:pt x="4490334" y="1964888"/>
                  <a:pt x="4490334" y="1961357"/>
                </a:cubicBezTo>
                <a:cubicBezTo>
                  <a:pt x="4490334" y="1957828"/>
                  <a:pt x="4490334" y="1956063"/>
                  <a:pt x="4490334" y="1956063"/>
                </a:cubicBezTo>
                <a:cubicBezTo>
                  <a:pt x="4490334" y="1956063"/>
                  <a:pt x="4486804" y="1952532"/>
                  <a:pt x="4479743" y="1945472"/>
                </a:cubicBezTo>
                <a:lnTo>
                  <a:pt x="4458562" y="1934882"/>
                </a:lnTo>
                <a:cubicBezTo>
                  <a:pt x="4458562" y="1927821"/>
                  <a:pt x="4463858" y="1924290"/>
                  <a:pt x="4474449" y="1924290"/>
                </a:cubicBezTo>
                <a:cubicBezTo>
                  <a:pt x="4485038" y="1924290"/>
                  <a:pt x="4490334" y="1924290"/>
                  <a:pt x="4490334" y="1924290"/>
                </a:cubicBezTo>
                <a:cubicBezTo>
                  <a:pt x="4490334" y="1931351"/>
                  <a:pt x="4493864" y="1934882"/>
                  <a:pt x="4500924" y="1934882"/>
                </a:cubicBezTo>
                <a:cubicBezTo>
                  <a:pt x="4507984" y="1934882"/>
                  <a:pt x="4515045" y="1934882"/>
                  <a:pt x="4522106" y="1934882"/>
                </a:cubicBezTo>
                <a:lnTo>
                  <a:pt x="4553876" y="1934882"/>
                </a:lnTo>
                <a:lnTo>
                  <a:pt x="4532695" y="1924290"/>
                </a:lnTo>
                <a:cubicBezTo>
                  <a:pt x="4518576" y="1917231"/>
                  <a:pt x="4507984" y="1913701"/>
                  <a:pt x="4500924" y="1913701"/>
                </a:cubicBezTo>
                <a:lnTo>
                  <a:pt x="4500924" y="1903111"/>
                </a:lnTo>
                <a:lnTo>
                  <a:pt x="4458562" y="1903111"/>
                </a:lnTo>
                <a:cubicBezTo>
                  <a:pt x="4451502" y="1903111"/>
                  <a:pt x="4447972" y="1906640"/>
                  <a:pt x="4447972" y="1913701"/>
                </a:cubicBezTo>
                <a:cubicBezTo>
                  <a:pt x="4447972" y="1920761"/>
                  <a:pt x="4446208" y="1922526"/>
                  <a:pt x="4442676" y="1918996"/>
                </a:cubicBezTo>
                <a:cubicBezTo>
                  <a:pt x="4439147" y="1915465"/>
                  <a:pt x="4437382" y="1913701"/>
                  <a:pt x="4437382" y="1913701"/>
                </a:cubicBezTo>
                <a:cubicBezTo>
                  <a:pt x="4437382" y="1913701"/>
                  <a:pt x="4437382" y="1917231"/>
                  <a:pt x="4437382" y="1924290"/>
                </a:cubicBezTo>
                <a:cubicBezTo>
                  <a:pt x="4437382" y="1931351"/>
                  <a:pt x="4433852" y="1931351"/>
                  <a:pt x="4426791" y="1924290"/>
                </a:cubicBezTo>
                <a:lnTo>
                  <a:pt x="4395020" y="1913701"/>
                </a:lnTo>
                <a:cubicBezTo>
                  <a:pt x="4387960" y="1913701"/>
                  <a:pt x="4384430" y="1917231"/>
                  <a:pt x="4384430" y="1924290"/>
                </a:cubicBezTo>
                <a:cubicBezTo>
                  <a:pt x="4384430" y="1931351"/>
                  <a:pt x="4391490" y="1934882"/>
                  <a:pt x="4405610" y="1934882"/>
                </a:cubicBezTo>
                <a:cubicBezTo>
                  <a:pt x="4412670" y="1934882"/>
                  <a:pt x="4419730" y="1938411"/>
                  <a:pt x="4426791" y="1945472"/>
                </a:cubicBezTo>
                <a:cubicBezTo>
                  <a:pt x="4426791" y="1945472"/>
                  <a:pt x="4425026" y="1945472"/>
                  <a:pt x="4421497" y="1945472"/>
                </a:cubicBezTo>
                <a:cubicBezTo>
                  <a:pt x="4417966" y="1945472"/>
                  <a:pt x="4416202" y="1945472"/>
                  <a:pt x="4416202" y="1945472"/>
                </a:cubicBezTo>
                <a:cubicBezTo>
                  <a:pt x="4409141" y="1945472"/>
                  <a:pt x="4398550" y="1943707"/>
                  <a:pt x="4384430" y="1940176"/>
                </a:cubicBezTo>
                <a:cubicBezTo>
                  <a:pt x="4370310" y="1936646"/>
                  <a:pt x="4361483" y="1933117"/>
                  <a:pt x="4357954" y="1929586"/>
                </a:cubicBezTo>
                <a:cubicBezTo>
                  <a:pt x="4354424" y="1926055"/>
                  <a:pt x="4345598" y="1924290"/>
                  <a:pt x="4331478" y="1924290"/>
                </a:cubicBezTo>
                <a:lnTo>
                  <a:pt x="4320887" y="1913701"/>
                </a:lnTo>
                <a:cubicBezTo>
                  <a:pt x="4335008" y="1913701"/>
                  <a:pt x="4338538" y="1906640"/>
                  <a:pt x="4331478" y="1892520"/>
                </a:cubicBezTo>
                <a:cubicBezTo>
                  <a:pt x="4331478" y="1885459"/>
                  <a:pt x="4333243" y="1881930"/>
                  <a:pt x="4336772" y="1881930"/>
                </a:cubicBezTo>
                <a:cubicBezTo>
                  <a:pt x="4340304" y="1881930"/>
                  <a:pt x="4345598" y="1881930"/>
                  <a:pt x="4352658" y="1881930"/>
                </a:cubicBezTo>
                <a:lnTo>
                  <a:pt x="4363249" y="1871338"/>
                </a:lnTo>
                <a:cubicBezTo>
                  <a:pt x="4356189" y="1871338"/>
                  <a:pt x="4352658" y="1869574"/>
                  <a:pt x="4352658" y="1866044"/>
                </a:cubicBezTo>
                <a:cubicBezTo>
                  <a:pt x="4352658" y="1862513"/>
                  <a:pt x="4347364" y="1860749"/>
                  <a:pt x="4336772" y="1860749"/>
                </a:cubicBezTo>
                <a:cubicBezTo>
                  <a:pt x="4326182" y="1860749"/>
                  <a:pt x="4320887" y="1860749"/>
                  <a:pt x="4320887" y="1860749"/>
                </a:cubicBezTo>
                <a:cubicBezTo>
                  <a:pt x="4313826" y="1853688"/>
                  <a:pt x="4308532" y="1850157"/>
                  <a:pt x="4305002" y="1850157"/>
                </a:cubicBezTo>
                <a:cubicBezTo>
                  <a:pt x="4301470" y="1850157"/>
                  <a:pt x="4296176" y="1850157"/>
                  <a:pt x="4289116" y="1850157"/>
                </a:cubicBezTo>
                <a:cubicBezTo>
                  <a:pt x="4274996" y="1843098"/>
                  <a:pt x="4264404" y="1837803"/>
                  <a:pt x="4257345" y="1834272"/>
                </a:cubicBezTo>
                <a:cubicBezTo>
                  <a:pt x="4250285" y="1830742"/>
                  <a:pt x="4246754" y="1832507"/>
                  <a:pt x="4246754" y="1839567"/>
                </a:cubicBezTo>
                <a:cubicBezTo>
                  <a:pt x="4246754" y="1846628"/>
                  <a:pt x="4246754" y="1850157"/>
                  <a:pt x="4246754" y="1850157"/>
                </a:cubicBezTo>
                <a:lnTo>
                  <a:pt x="4257345" y="1860749"/>
                </a:lnTo>
                <a:cubicBezTo>
                  <a:pt x="4264404" y="1860749"/>
                  <a:pt x="4267935" y="1860749"/>
                  <a:pt x="4267935" y="1860749"/>
                </a:cubicBezTo>
                <a:lnTo>
                  <a:pt x="4278526" y="1871338"/>
                </a:lnTo>
                <a:lnTo>
                  <a:pt x="4278526" y="1881930"/>
                </a:lnTo>
                <a:lnTo>
                  <a:pt x="4246754" y="1871338"/>
                </a:lnTo>
                <a:lnTo>
                  <a:pt x="4225574" y="1860749"/>
                </a:lnTo>
                <a:lnTo>
                  <a:pt x="4246754" y="1860749"/>
                </a:lnTo>
                <a:lnTo>
                  <a:pt x="4225574" y="1850157"/>
                </a:lnTo>
                <a:cubicBezTo>
                  <a:pt x="4218514" y="1850157"/>
                  <a:pt x="4213218" y="1850157"/>
                  <a:pt x="4209688" y="1850157"/>
                </a:cubicBezTo>
                <a:cubicBezTo>
                  <a:pt x="4206158" y="1850157"/>
                  <a:pt x="4204393" y="1853688"/>
                  <a:pt x="4204393" y="1860749"/>
                </a:cubicBezTo>
                <a:lnTo>
                  <a:pt x="4193802" y="1871338"/>
                </a:lnTo>
                <a:lnTo>
                  <a:pt x="4246754" y="1881930"/>
                </a:lnTo>
                <a:cubicBezTo>
                  <a:pt x="4260874" y="1896050"/>
                  <a:pt x="4267935" y="1903111"/>
                  <a:pt x="4267935" y="1903111"/>
                </a:cubicBezTo>
                <a:lnTo>
                  <a:pt x="4214983" y="1892520"/>
                </a:lnTo>
                <a:cubicBezTo>
                  <a:pt x="4207922" y="1892520"/>
                  <a:pt x="4197333" y="1890755"/>
                  <a:pt x="4183212" y="1887224"/>
                </a:cubicBezTo>
                <a:cubicBezTo>
                  <a:pt x="4169092" y="1883694"/>
                  <a:pt x="4158500" y="1878399"/>
                  <a:pt x="4151441" y="1871338"/>
                </a:cubicBezTo>
                <a:lnTo>
                  <a:pt x="4140850" y="1860749"/>
                </a:lnTo>
                <a:cubicBezTo>
                  <a:pt x="4154970" y="1860749"/>
                  <a:pt x="4162031" y="1860749"/>
                  <a:pt x="4162031" y="1860749"/>
                </a:cubicBezTo>
                <a:cubicBezTo>
                  <a:pt x="4162031" y="1853688"/>
                  <a:pt x="4160266" y="1848393"/>
                  <a:pt x="4156736" y="1844863"/>
                </a:cubicBezTo>
                <a:cubicBezTo>
                  <a:pt x="4153206" y="1841332"/>
                  <a:pt x="4154970" y="1839567"/>
                  <a:pt x="4162031" y="1839567"/>
                </a:cubicBezTo>
                <a:lnTo>
                  <a:pt x="4140850" y="1839567"/>
                </a:lnTo>
                <a:cubicBezTo>
                  <a:pt x="4133791" y="1839567"/>
                  <a:pt x="4128496" y="1837803"/>
                  <a:pt x="4124964" y="1834272"/>
                </a:cubicBezTo>
                <a:cubicBezTo>
                  <a:pt x="4121435" y="1830742"/>
                  <a:pt x="4119669" y="1828978"/>
                  <a:pt x="4119669" y="1828978"/>
                </a:cubicBezTo>
                <a:lnTo>
                  <a:pt x="4130260" y="1828978"/>
                </a:lnTo>
                <a:cubicBezTo>
                  <a:pt x="4130260" y="1821917"/>
                  <a:pt x="4126729" y="1818386"/>
                  <a:pt x="4119669" y="1818386"/>
                </a:cubicBezTo>
                <a:cubicBezTo>
                  <a:pt x="4112610" y="1818386"/>
                  <a:pt x="4105548" y="1821917"/>
                  <a:pt x="4098489" y="1828978"/>
                </a:cubicBezTo>
                <a:cubicBezTo>
                  <a:pt x="4098489" y="1828978"/>
                  <a:pt x="4094958" y="1828978"/>
                  <a:pt x="4087898" y="1828978"/>
                </a:cubicBezTo>
                <a:cubicBezTo>
                  <a:pt x="4080839" y="1821917"/>
                  <a:pt x="4077308" y="1821917"/>
                  <a:pt x="4077308" y="1828978"/>
                </a:cubicBezTo>
                <a:lnTo>
                  <a:pt x="4087898" y="1839567"/>
                </a:lnTo>
                <a:lnTo>
                  <a:pt x="4098489" y="1850157"/>
                </a:lnTo>
                <a:lnTo>
                  <a:pt x="4066717" y="1839567"/>
                </a:lnTo>
                <a:lnTo>
                  <a:pt x="4056127" y="1839567"/>
                </a:lnTo>
                <a:cubicBezTo>
                  <a:pt x="4056127" y="1846628"/>
                  <a:pt x="4054362" y="1850157"/>
                  <a:pt x="4050832" y="1850157"/>
                </a:cubicBezTo>
                <a:cubicBezTo>
                  <a:pt x="4047302" y="1850157"/>
                  <a:pt x="4045537" y="1851923"/>
                  <a:pt x="4045537" y="1855453"/>
                </a:cubicBezTo>
                <a:cubicBezTo>
                  <a:pt x="4045537" y="1858984"/>
                  <a:pt x="4034946" y="1860749"/>
                  <a:pt x="4013765" y="1860749"/>
                </a:cubicBezTo>
                <a:cubicBezTo>
                  <a:pt x="4006706" y="1860749"/>
                  <a:pt x="3997880" y="1860749"/>
                  <a:pt x="3987290" y="1860749"/>
                </a:cubicBezTo>
                <a:cubicBezTo>
                  <a:pt x="3976698" y="1860749"/>
                  <a:pt x="3971404" y="1860749"/>
                  <a:pt x="3971404" y="1860749"/>
                </a:cubicBezTo>
                <a:cubicBezTo>
                  <a:pt x="3943162" y="1846628"/>
                  <a:pt x="3921982" y="1839567"/>
                  <a:pt x="3907860" y="1839567"/>
                </a:cubicBezTo>
                <a:cubicBezTo>
                  <a:pt x="3907860" y="1839567"/>
                  <a:pt x="3900802" y="1836037"/>
                  <a:pt x="3886681" y="1828978"/>
                </a:cubicBezTo>
                <a:cubicBezTo>
                  <a:pt x="3886681" y="1828978"/>
                  <a:pt x="3883150" y="1827213"/>
                  <a:pt x="3876090" y="1823682"/>
                </a:cubicBezTo>
                <a:cubicBezTo>
                  <a:pt x="3869030" y="1820151"/>
                  <a:pt x="3865500" y="1818386"/>
                  <a:pt x="3865500" y="1818386"/>
                </a:cubicBezTo>
                <a:lnTo>
                  <a:pt x="3844319" y="1818386"/>
                </a:lnTo>
                <a:lnTo>
                  <a:pt x="3823138" y="1807797"/>
                </a:lnTo>
                <a:cubicBezTo>
                  <a:pt x="3801956" y="1807797"/>
                  <a:pt x="3780776" y="1800736"/>
                  <a:pt x="3759596" y="1786615"/>
                </a:cubicBezTo>
                <a:lnTo>
                  <a:pt x="3770186" y="1786615"/>
                </a:lnTo>
                <a:lnTo>
                  <a:pt x="3791367" y="1786615"/>
                </a:lnTo>
                <a:lnTo>
                  <a:pt x="3770186" y="1776026"/>
                </a:lnTo>
                <a:cubicBezTo>
                  <a:pt x="3763126" y="1768965"/>
                  <a:pt x="3756065" y="1765434"/>
                  <a:pt x="3749004" y="1765434"/>
                </a:cubicBezTo>
                <a:lnTo>
                  <a:pt x="3706644" y="1744253"/>
                </a:lnTo>
                <a:cubicBezTo>
                  <a:pt x="3706644" y="1744253"/>
                  <a:pt x="3715469" y="1746018"/>
                  <a:pt x="3733119" y="1749549"/>
                </a:cubicBezTo>
                <a:cubicBezTo>
                  <a:pt x="3750770" y="1753080"/>
                  <a:pt x="3763126" y="1751314"/>
                  <a:pt x="3770186" y="1744253"/>
                </a:cubicBezTo>
                <a:cubicBezTo>
                  <a:pt x="3805488" y="1730133"/>
                  <a:pt x="3821373" y="1716013"/>
                  <a:pt x="3817842" y="1701893"/>
                </a:cubicBezTo>
                <a:cubicBezTo>
                  <a:pt x="3814312" y="1687772"/>
                  <a:pt x="3784306" y="1677181"/>
                  <a:pt x="3727824" y="1670122"/>
                </a:cubicBezTo>
                <a:cubicBezTo>
                  <a:pt x="3713703" y="1663061"/>
                  <a:pt x="3703113" y="1659530"/>
                  <a:pt x="3696052" y="1659530"/>
                </a:cubicBezTo>
                <a:cubicBezTo>
                  <a:pt x="3688992" y="1659530"/>
                  <a:pt x="3680167" y="1657766"/>
                  <a:pt x="3669578" y="1654235"/>
                </a:cubicBezTo>
                <a:cubicBezTo>
                  <a:pt x="3658986" y="1650705"/>
                  <a:pt x="3650161" y="1648940"/>
                  <a:pt x="3643100" y="1648940"/>
                </a:cubicBezTo>
                <a:lnTo>
                  <a:pt x="3621920" y="1638349"/>
                </a:lnTo>
                <a:lnTo>
                  <a:pt x="3579559" y="1627759"/>
                </a:lnTo>
                <a:cubicBezTo>
                  <a:pt x="3579559" y="1627759"/>
                  <a:pt x="3577794" y="1625995"/>
                  <a:pt x="3574263" y="1622464"/>
                </a:cubicBezTo>
                <a:cubicBezTo>
                  <a:pt x="3570732" y="1618934"/>
                  <a:pt x="3568968" y="1617170"/>
                  <a:pt x="3568968" y="1617170"/>
                </a:cubicBezTo>
                <a:cubicBezTo>
                  <a:pt x="3561908" y="1617170"/>
                  <a:pt x="3556613" y="1615403"/>
                  <a:pt x="3553082" y="1611874"/>
                </a:cubicBezTo>
                <a:cubicBezTo>
                  <a:pt x="3549552" y="1608343"/>
                  <a:pt x="3544257" y="1606578"/>
                  <a:pt x="3537196" y="1606578"/>
                </a:cubicBezTo>
                <a:cubicBezTo>
                  <a:pt x="3530136" y="1606578"/>
                  <a:pt x="3517780" y="1603047"/>
                  <a:pt x="3500130" y="1595988"/>
                </a:cubicBezTo>
                <a:cubicBezTo>
                  <a:pt x="3482480" y="1588928"/>
                  <a:pt x="3463064" y="1578338"/>
                  <a:pt x="3441882" y="1564218"/>
                </a:cubicBezTo>
                <a:cubicBezTo>
                  <a:pt x="3434824" y="1564218"/>
                  <a:pt x="3429529" y="1564218"/>
                  <a:pt x="3425997" y="1564218"/>
                </a:cubicBezTo>
                <a:cubicBezTo>
                  <a:pt x="3422468" y="1564218"/>
                  <a:pt x="3418938" y="1564218"/>
                  <a:pt x="3415408" y="1564218"/>
                </a:cubicBezTo>
                <a:cubicBezTo>
                  <a:pt x="3411876" y="1564218"/>
                  <a:pt x="3408347" y="1564218"/>
                  <a:pt x="3404817" y="1564218"/>
                </a:cubicBezTo>
                <a:cubicBezTo>
                  <a:pt x="3401287" y="1564218"/>
                  <a:pt x="3399522" y="1560687"/>
                  <a:pt x="3399522" y="1553626"/>
                </a:cubicBezTo>
                <a:cubicBezTo>
                  <a:pt x="3392461" y="1553626"/>
                  <a:pt x="3381872" y="1550095"/>
                  <a:pt x="3367751" y="1543036"/>
                </a:cubicBezTo>
                <a:cubicBezTo>
                  <a:pt x="3360690" y="1543036"/>
                  <a:pt x="3353630" y="1543036"/>
                  <a:pt x="3346570" y="1543036"/>
                </a:cubicBezTo>
                <a:cubicBezTo>
                  <a:pt x="3339509" y="1543036"/>
                  <a:pt x="3332449" y="1539506"/>
                  <a:pt x="3325389" y="1532445"/>
                </a:cubicBezTo>
                <a:lnTo>
                  <a:pt x="3293618" y="1532445"/>
                </a:lnTo>
                <a:cubicBezTo>
                  <a:pt x="3293618" y="1532445"/>
                  <a:pt x="3293618" y="1535976"/>
                  <a:pt x="3293618" y="1543036"/>
                </a:cubicBezTo>
                <a:lnTo>
                  <a:pt x="3335979" y="1564218"/>
                </a:lnTo>
                <a:cubicBezTo>
                  <a:pt x="3350099" y="1564218"/>
                  <a:pt x="3357160" y="1564218"/>
                  <a:pt x="3357160" y="1564218"/>
                </a:cubicBezTo>
                <a:cubicBezTo>
                  <a:pt x="3357160" y="1564218"/>
                  <a:pt x="3358926" y="1565982"/>
                  <a:pt x="3362456" y="1569512"/>
                </a:cubicBezTo>
                <a:cubicBezTo>
                  <a:pt x="3365986" y="1573043"/>
                  <a:pt x="3367751" y="1574807"/>
                  <a:pt x="3367751" y="1574807"/>
                </a:cubicBezTo>
                <a:lnTo>
                  <a:pt x="3378341" y="1595988"/>
                </a:lnTo>
                <a:lnTo>
                  <a:pt x="3357160" y="1595988"/>
                </a:lnTo>
                <a:cubicBezTo>
                  <a:pt x="3350099" y="1595988"/>
                  <a:pt x="3348335" y="1592458"/>
                  <a:pt x="3351865" y="1585397"/>
                </a:cubicBezTo>
                <a:cubicBezTo>
                  <a:pt x="3355395" y="1578338"/>
                  <a:pt x="3346570" y="1574807"/>
                  <a:pt x="3325389" y="1574807"/>
                </a:cubicBezTo>
                <a:lnTo>
                  <a:pt x="3283027" y="1564218"/>
                </a:lnTo>
                <a:lnTo>
                  <a:pt x="3261847" y="1553626"/>
                </a:lnTo>
                <a:lnTo>
                  <a:pt x="3166533" y="1521855"/>
                </a:lnTo>
                <a:cubicBezTo>
                  <a:pt x="3159472" y="1514795"/>
                  <a:pt x="3154177" y="1513030"/>
                  <a:pt x="3150648" y="1516560"/>
                </a:cubicBezTo>
                <a:cubicBezTo>
                  <a:pt x="3147116" y="1520091"/>
                  <a:pt x="3143587" y="1521855"/>
                  <a:pt x="3140056" y="1521855"/>
                </a:cubicBezTo>
                <a:cubicBezTo>
                  <a:pt x="3136527" y="1521855"/>
                  <a:pt x="3134762" y="1518324"/>
                  <a:pt x="3134762" y="1511264"/>
                </a:cubicBezTo>
                <a:lnTo>
                  <a:pt x="3124171" y="1500674"/>
                </a:lnTo>
                <a:cubicBezTo>
                  <a:pt x="3124171" y="1500674"/>
                  <a:pt x="3124171" y="1504205"/>
                  <a:pt x="3124171" y="1511264"/>
                </a:cubicBezTo>
                <a:cubicBezTo>
                  <a:pt x="3124171" y="1518324"/>
                  <a:pt x="3110050" y="1514795"/>
                  <a:pt x="3081810" y="1500674"/>
                </a:cubicBezTo>
                <a:lnTo>
                  <a:pt x="3050039" y="1490084"/>
                </a:lnTo>
                <a:cubicBezTo>
                  <a:pt x="3050039" y="1490084"/>
                  <a:pt x="3046508" y="1490084"/>
                  <a:pt x="3039447" y="1490084"/>
                </a:cubicBezTo>
                <a:cubicBezTo>
                  <a:pt x="3032387" y="1490084"/>
                  <a:pt x="3028858" y="1490084"/>
                  <a:pt x="3028858" y="1490084"/>
                </a:cubicBezTo>
                <a:lnTo>
                  <a:pt x="3018266" y="1479493"/>
                </a:lnTo>
                <a:cubicBezTo>
                  <a:pt x="3025327" y="1479493"/>
                  <a:pt x="3028858" y="1477728"/>
                  <a:pt x="3028858" y="1474199"/>
                </a:cubicBezTo>
                <a:cubicBezTo>
                  <a:pt x="3028858" y="1470668"/>
                  <a:pt x="3025327" y="1468903"/>
                  <a:pt x="3018266" y="1468903"/>
                </a:cubicBezTo>
                <a:cubicBezTo>
                  <a:pt x="2990026" y="1475964"/>
                  <a:pt x="2975906" y="1472434"/>
                  <a:pt x="2975906" y="1458312"/>
                </a:cubicBezTo>
                <a:cubicBezTo>
                  <a:pt x="2968845" y="1451253"/>
                  <a:pt x="2961785" y="1447722"/>
                  <a:pt x="2954724" y="1447722"/>
                </a:cubicBezTo>
                <a:lnTo>
                  <a:pt x="2933543" y="1437132"/>
                </a:lnTo>
                <a:lnTo>
                  <a:pt x="2944134" y="1437132"/>
                </a:lnTo>
                <a:lnTo>
                  <a:pt x="2975906" y="1437132"/>
                </a:lnTo>
                <a:lnTo>
                  <a:pt x="2965314" y="1426541"/>
                </a:lnTo>
                <a:cubicBezTo>
                  <a:pt x="2972375" y="1426541"/>
                  <a:pt x="2967079" y="1423012"/>
                  <a:pt x="2949429" y="1415951"/>
                </a:cubicBezTo>
                <a:cubicBezTo>
                  <a:pt x="2931779" y="1408891"/>
                  <a:pt x="2914127" y="1403595"/>
                  <a:pt x="2896477" y="1400066"/>
                </a:cubicBezTo>
                <a:cubicBezTo>
                  <a:pt x="2878827" y="1396535"/>
                  <a:pt x="2870002" y="1394770"/>
                  <a:pt x="2870002" y="1394770"/>
                </a:cubicBezTo>
                <a:lnTo>
                  <a:pt x="2880591" y="1405360"/>
                </a:lnTo>
                <a:cubicBezTo>
                  <a:pt x="2887652" y="1405360"/>
                  <a:pt x="2891182" y="1407125"/>
                  <a:pt x="2891182" y="1410656"/>
                </a:cubicBezTo>
                <a:cubicBezTo>
                  <a:pt x="2891182" y="1414187"/>
                  <a:pt x="2891182" y="1415951"/>
                  <a:pt x="2891182" y="1415951"/>
                </a:cubicBezTo>
                <a:lnTo>
                  <a:pt x="2901772" y="1426541"/>
                </a:lnTo>
                <a:cubicBezTo>
                  <a:pt x="2894712" y="1426541"/>
                  <a:pt x="2891182" y="1426541"/>
                  <a:pt x="2891182" y="1426541"/>
                </a:cubicBezTo>
                <a:lnTo>
                  <a:pt x="2817049" y="1426541"/>
                </a:lnTo>
                <a:cubicBezTo>
                  <a:pt x="2817049" y="1426541"/>
                  <a:pt x="2806458" y="1423012"/>
                  <a:pt x="2785278" y="1415951"/>
                </a:cubicBezTo>
                <a:cubicBezTo>
                  <a:pt x="2771157" y="1415951"/>
                  <a:pt x="2758803" y="1414187"/>
                  <a:pt x="2748211" y="1410656"/>
                </a:cubicBezTo>
                <a:cubicBezTo>
                  <a:pt x="2737621" y="1407125"/>
                  <a:pt x="2730560" y="1405360"/>
                  <a:pt x="2727032" y="1405360"/>
                </a:cubicBezTo>
                <a:cubicBezTo>
                  <a:pt x="2723500" y="1405360"/>
                  <a:pt x="2714675" y="1403595"/>
                  <a:pt x="2700554" y="1400066"/>
                </a:cubicBezTo>
                <a:cubicBezTo>
                  <a:pt x="2686433" y="1396535"/>
                  <a:pt x="2672313" y="1394770"/>
                  <a:pt x="2658193" y="1394770"/>
                </a:cubicBezTo>
                <a:cubicBezTo>
                  <a:pt x="2629952" y="1387710"/>
                  <a:pt x="2612301" y="1380649"/>
                  <a:pt x="2605241" y="1373589"/>
                </a:cubicBezTo>
                <a:cubicBezTo>
                  <a:pt x="2598181" y="1366529"/>
                  <a:pt x="2589355" y="1362999"/>
                  <a:pt x="2578765" y="1362999"/>
                </a:cubicBezTo>
                <a:cubicBezTo>
                  <a:pt x="2568173" y="1362999"/>
                  <a:pt x="2555819" y="1362999"/>
                  <a:pt x="2541698" y="1362999"/>
                </a:cubicBezTo>
                <a:cubicBezTo>
                  <a:pt x="2513458" y="1348879"/>
                  <a:pt x="2499337" y="1348879"/>
                  <a:pt x="2499337" y="1362999"/>
                </a:cubicBezTo>
                <a:cubicBezTo>
                  <a:pt x="2492277" y="1362999"/>
                  <a:pt x="2483450" y="1359468"/>
                  <a:pt x="2472861" y="1352408"/>
                </a:cubicBezTo>
                <a:cubicBezTo>
                  <a:pt x="2462272" y="1345349"/>
                  <a:pt x="2456975" y="1343583"/>
                  <a:pt x="2456975" y="1347114"/>
                </a:cubicBezTo>
                <a:cubicBezTo>
                  <a:pt x="2456975" y="1350643"/>
                  <a:pt x="2451680" y="1348879"/>
                  <a:pt x="2441090" y="1341818"/>
                </a:cubicBezTo>
                <a:cubicBezTo>
                  <a:pt x="2430498" y="1334758"/>
                  <a:pt x="2421673" y="1334758"/>
                  <a:pt x="2414614" y="1341818"/>
                </a:cubicBezTo>
                <a:cubicBezTo>
                  <a:pt x="2386373" y="1341818"/>
                  <a:pt x="2368721" y="1331228"/>
                  <a:pt x="2361662" y="1310047"/>
                </a:cubicBezTo>
                <a:cubicBezTo>
                  <a:pt x="2361662" y="1302987"/>
                  <a:pt x="2361662" y="1299456"/>
                  <a:pt x="2361662" y="1299456"/>
                </a:cubicBezTo>
                <a:cubicBezTo>
                  <a:pt x="2361662" y="1292397"/>
                  <a:pt x="2359897" y="1288866"/>
                  <a:pt x="2356365" y="1288866"/>
                </a:cubicBezTo>
                <a:cubicBezTo>
                  <a:pt x="2352836" y="1288866"/>
                  <a:pt x="2347541" y="1288866"/>
                  <a:pt x="2340481" y="1288866"/>
                </a:cubicBezTo>
                <a:cubicBezTo>
                  <a:pt x="2333421" y="1288866"/>
                  <a:pt x="2328126" y="1285335"/>
                  <a:pt x="2324594" y="1278276"/>
                </a:cubicBezTo>
                <a:cubicBezTo>
                  <a:pt x="2321066" y="1271216"/>
                  <a:pt x="2305179" y="1267685"/>
                  <a:pt x="2276938" y="1267685"/>
                </a:cubicBezTo>
                <a:lnTo>
                  <a:pt x="2234577" y="1257095"/>
                </a:lnTo>
                <a:lnTo>
                  <a:pt x="2245167" y="1246504"/>
                </a:lnTo>
                <a:cubicBezTo>
                  <a:pt x="2259288" y="1253564"/>
                  <a:pt x="2269878" y="1255331"/>
                  <a:pt x="2276938" y="1251800"/>
                </a:cubicBezTo>
                <a:cubicBezTo>
                  <a:pt x="2283998" y="1248269"/>
                  <a:pt x="2291059" y="1246504"/>
                  <a:pt x="2298119" y="1246504"/>
                </a:cubicBezTo>
                <a:lnTo>
                  <a:pt x="2319299" y="1246504"/>
                </a:lnTo>
                <a:lnTo>
                  <a:pt x="2329890" y="1246504"/>
                </a:lnTo>
                <a:lnTo>
                  <a:pt x="2340481" y="1257095"/>
                </a:lnTo>
                <a:cubicBezTo>
                  <a:pt x="2347541" y="1257095"/>
                  <a:pt x="2354601" y="1257095"/>
                  <a:pt x="2361662" y="1257095"/>
                </a:cubicBezTo>
                <a:cubicBezTo>
                  <a:pt x="2382842" y="1257095"/>
                  <a:pt x="2393433" y="1260625"/>
                  <a:pt x="2393433" y="1267685"/>
                </a:cubicBezTo>
                <a:cubicBezTo>
                  <a:pt x="2393433" y="1274745"/>
                  <a:pt x="2400493" y="1278276"/>
                  <a:pt x="2414614" y="1278276"/>
                </a:cubicBezTo>
                <a:lnTo>
                  <a:pt x="2414614" y="1267685"/>
                </a:lnTo>
                <a:lnTo>
                  <a:pt x="2414614" y="1257095"/>
                </a:lnTo>
                <a:cubicBezTo>
                  <a:pt x="2414614" y="1257095"/>
                  <a:pt x="2411084" y="1255331"/>
                  <a:pt x="2404023" y="1251800"/>
                </a:cubicBezTo>
                <a:cubicBezTo>
                  <a:pt x="2396963" y="1248269"/>
                  <a:pt x="2388138" y="1248269"/>
                  <a:pt x="2377546" y="1251800"/>
                </a:cubicBezTo>
                <a:cubicBezTo>
                  <a:pt x="2366957" y="1255331"/>
                  <a:pt x="2361662" y="1253564"/>
                  <a:pt x="2361662" y="1246504"/>
                </a:cubicBezTo>
                <a:cubicBezTo>
                  <a:pt x="2361662" y="1246504"/>
                  <a:pt x="2361662" y="1244739"/>
                  <a:pt x="2361662" y="1241210"/>
                </a:cubicBezTo>
                <a:cubicBezTo>
                  <a:pt x="2361662" y="1237679"/>
                  <a:pt x="2358132" y="1235914"/>
                  <a:pt x="2351071" y="1235914"/>
                </a:cubicBezTo>
                <a:cubicBezTo>
                  <a:pt x="2344011" y="1235914"/>
                  <a:pt x="2336950" y="1234149"/>
                  <a:pt x="2329890" y="1230619"/>
                </a:cubicBezTo>
                <a:cubicBezTo>
                  <a:pt x="2322830" y="1227089"/>
                  <a:pt x="2315769" y="1225324"/>
                  <a:pt x="2308710" y="1225324"/>
                </a:cubicBezTo>
                <a:cubicBezTo>
                  <a:pt x="2287529" y="1218264"/>
                  <a:pt x="2273408" y="1211202"/>
                  <a:pt x="2266347" y="1204143"/>
                </a:cubicBezTo>
                <a:cubicBezTo>
                  <a:pt x="2259288" y="1204143"/>
                  <a:pt x="2252227" y="1204143"/>
                  <a:pt x="2245167" y="1204143"/>
                </a:cubicBezTo>
                <a:cubicBezTo>
                  <a:pt x="2238107" y="1204143"/>
                  <a:pt x="2231046" y="1204143"/>
                  <a:pt x="2223986" y="1204143"/>
                </a:cubicBezTo>
                <a:lnTo>
                  <a:pt x="2213396" y="1204143"/>
                </a:lnTo>
                <a:cubicBezTo>
                  <a:pt x="2220456" y="1204143"/>
                  <a:pt x="2225751" y="1207673"/>
                  <a:pt x="2229282" y="1214733"/>
                </a:cubicBezTo>
                <a:cubicBezTo>
                  <a:pt x="2232811" y="1221793"/>
                  <a:pt x="2234577" y="1225324"/>
                  <a:pt x="2234577" y="1225324"/>
                </a:cubicBezTo>
                <a:lnTo>
                  <a:pt x="2234577" y="1246504"/>
                </a:lnTo>
                <a:cubicBezTo>
                  <a:pt x="2227517" y="1246504"/>
                  <a:pt x="2223986" y="1246504"/>
                  <a:pt x="2223986" y="1246504"/>
                </a:cubicBezTo>
                <a:cubicBezTo>
                  <a:pt x="2223986" y="1246504"/>
                  <a:pt x="2223986" y="1242975"/>
                  <a:pt x="2223986" y="1235914"/>
                </a:cubicBezTo>
                <a:cubicBezTo>
                  <a:pt x="2223986" y="1228854"/>
                  <a:pt x="2220456" y="1225324"/>
                  <a:pt x="2213396" y="1225324"/>
                </a:cubicBezTo>
                <a:cubicBezTo>
                  <a:pt x="2206335" y="1225324"/>
                  <a:pt x="2202805" y="1228854"/>
                  <a:pt x="2202805" y="1235914"/>
                </a:cubicBezTo>
                <a:lnTo>
                  <a:pt x="2181625" y="1246504"/>
                </a:lnTo>
                <a:lnTo>
                  <a:pt x="2171034" y="1246504"/>
                </a:lnTo>
                <a:cubicBezTo>
                  <a:pt x="2171034" y="1246504"/>
                  <a:pt x="2167504" y="1244739"/>
                  <a:pt x="2160443" y="1241210"/>
                </a:cubicBezTo>
                <a:cubicBezTo>
                  <a:pt x="2153384" y="1237679"/>
                  <a:pt x="2146323" y="1235914"/>
                  <a:pt x="2139263" y="1235914"/>
                </a:cubicBezTo>
                <a:cubicBezTo>
                  <a:pt x="2132203" y="1228854"/>
                  <a:pt x="2121612" y="1225324"/>
                  <a:pt x="2107491" y="1225324"/>
                </a:cubicBezTo>
                <a:cubicBezTo>
                  <a:pt x="2093371" y="1225324"/>
                  <a:pt x="2082781" y="1221793"/>
                  <a:pt x="2075721" y="1214733"/>
                </a:cubicBezTo>
                <a:cubicBezTo>
                  <a:pt x="2075721" y="1214733"/>
                  <a:pt x="2072190" y="1214733"/>
                  <a:pt x="2065130" y="1214733"/>
                </a:cubicBezTo>
                <a:cubicBezTo>
                  <a:pt x="2058070" y="1214733"/>
                  <a:pt x="2051009" y="1211202"/>
                  <a:pt x="2043949" y="1204143"/>
                </a:cubicBezTo>
                <a:cubicBezTo>
                  <a:pt x="2029828" y="1204143"/>
                  <a:pt x="2021003" y="1202378"/>
                  <a:pt x="2017472" y="1198848"/>
                </a:cubicBezTo>
                <a:cubicBezTo>
                  <a:pt x="2013943" y="1195317"/>
                  <a:pt x="2001587" y="1193552"/>
                  <a:pt x="1980407" y="1193552"/>
                </a:cubicBezTo>
                <a:cubicBezTo>
                  <a:pt x="1980407" y="1193552"/>
                  <a:pt x="1976876" y="1193552"/>
                  <a:pt x="1969816" y="1193552"/>
                </a:cubicBezTo>
                <a:cubicBezTo>
                  <a:pt x="1962756" y="1193552"/>
                  <a:pt x="1959226" y="1190022"/>
                  <a:pt x="1959226" y="1182962"/>
                </a:cubicBezTo>
                <a:lnTo>
                  <a:pt x="1938045" y="1193552"/>
                </a:lnTo>
                <a:cubicBezTo>
                  <a:pt x="1938045" y="1186493"/>
                  <a:pt x="1934515" y="1186493"/>
                  <a:pt x="1927455" y="1193552"/>
                </a:cubicBezTo>
                <a:lnTo>
                  <a:pt x="1927455" y="1204143"/>
                </a:lnTo>
                <a:lnTo>
                  <a:pt x="1916864" y="1214733"/>
                </a:lnTo>
                <a:lnTo>
                  <a:pt x="1906274" y="1193552"/>
                </a:lnTo>
                <a:cubicBezTo>
                  <a:pt x="1920395" y="1193552"/>
                  <a:pt x="1923924" y="1186493"/>
                  <a:pt x="1916864" y="1172371"/>
                </a:cubicBezTo>
                <a:cubicBezTo>
                  <a:pt x="1909804" y="1165312"/>
                  <a:pt x="1902744" y="1163546"/>
                  <a:pt x="1895684" y="1167077"/>
                </a:cubicBezTo>
                <a:cubicBezTo>
                  <a:pt x="1888623" y="1170606"/>
                  <a:pt x="1881563" y="1167077"/>
                  <a:pt x="1874503" y="1156485"/>
                </a:cubicBezTo>
                <a:cubicBezTo>
                  <a:pt x="1867443" y="1145896"/>
                  <a:pt x="1863912" y="1137070"/>
                  <a:pt x="1863912" y="1130010"/>
                </a:cubicBezTo>
                <a:cubicBezTo>
                  <a:pt x="1870972" y="1130010"/>
                  <a:pt x="1874503" y="1126479"/>
                  <a:pt x="1874503" y="1119419"/>
                </a:cubicBezTo>
                <a:lnTo>
                  <a:pt x="1853322" y="1119419"/>
                </a:lnTo>
                <a:cubicBezTo>
                  <a:pt x="1853322" y="1126479"/>
                  <a:pt x="1851558" y="1130010"/>
                  <a:pt x="1848026" y="1130010"/>
                </a:cubicBezTo>
                <a:cubicBezTo>
                  <a:pt x="1844498" y="1130010"/>
                  <a:pt x="1835672" y="1130010"/>
                  <a:pt x="1821551" y="1130010"/>
                </a:cubicBezTo>
                <a:cubicBezTo>
                  <a:pt x="1814491" y="1130010"/>
                  <a:pt x="1807430" y="1130010"/>
                  <a:pt x="1800370" y="1130010"/>
                </a:cubicBezTo>
                <a:cubicBezTo>
                  <a:pt x="1807430" y="1130010"/>
                  <a:pt x="1810960" y="1133541"/>
                  <a:pt x="1810960" y="1140600"/>
                </a:cubicBezTo>
                <a:lnTo>
                  <a:pt x="1821551" y="1151191"/>
                </a:lnTo>
                <a:cubicBezTo>
                  <a:pt x="1835672" y="1151191"/>
                  <a:pt x="1839201" y="1158250"/>
                  <a:pt x="1832141" y="1172371"/>
                </a:cubicBezTo>
                <a:cubicBezTo>
                  <a:pt x="1825080" y="1179431"/>
                  <a:pt x="1807430" y="1179431"/>
                  <a:pt x="1779189" y="1172371"/>
                </a:cubicBezTo>
                <a:cubicBezTo>
                  <a:pt x="1772128" y="1172371"/>
                  <a:pt x="1758008" y="1168841"/>
                  <a:pt x="1736827" y="1161781"/>
                </a:cubicBezTo>
                <a:lnTo>
                  <a:pt x="1726237" y="1161781"/>
                </a:lnTo>
                <a:cubicBezTo>
                  <a:pt x="1740357" y="1161781"/>
                  <a:pt x="1747418" y="1158250"/>
                  <a:pt x="1747418" y="1151191"/>
                </a:cubicBezTo>
                <a:cubicBezTo>
                  <a:pt x="1747418" y="1144131"/>
                  <a:pt x="1743888" y="1140600"/>
                  <a:pt x="1736827" y="1140600"/>
                </a:cubicBezTo>
                <a:lnTo>
                  <a:pt x="1694466" y="1140600"/>
                </a:lnTo>
                <a:lnTo>
                  <a:pt x="1673285" y="1140600"/>
                </a:lnTo>
                <a:lnTo>
                  <a:pt x="1652104" y="1140600"/>
                </a:lnTo>
                <a:cubicBezTo>
                  <a:pt x="1652104" y="1147660"/>
                  <a:pt x="1655634" y="1151191"/>
                  <a:pt x="1662694" y="1151191"/>
                </a:cubicBezTo>
                <a:cubicBezTo>
                  <a:pt x="1669755" y="1151191"/>
                  <a:pt x="1673285" y="1154721"/>
                  <a:pt x="1673285" y="1161781"/>
                </a:cubicBezTo>
                <a:cubicBezTo>
                  <a:pt x="1680345" y="1161781"/>
                  <a:pt x="1690936" y="1163546"/>
                  <a:pt x="1705056" y="1167077"/>
                </a:cubicBezTo>
                <a:cubicBezTo>
                  <a:pt x="1719176" y="1170606"/>
                  <a:pt x="1726237" y="1172371"/>
                  <a:pt x="1726237" y="1172371"/>
                </a:cubicBezTo>
                <a:lnTo>
                  <a:pt x="1736827" y="1172371"/>
                </a:lnTo>
                <a:cubicBezTo>
                  <a:pt x="1736827" y="1172371"/>
                  <a:pt x="1736827" y="1174137"/>
                  <a:pt x="1736827" y="1177666"/>
                </a:cubicBezTo>
                <a:cubicBezTo>
                  <a:pt x="1736827" y="1181197"/>
                  <a:pt x="1740357" y="1182962"/>
                  <a:pt x="1747418" y="1182962"/>
                </a:cubicBezTo>
                <a:lnTo>
                  <a:pt x="1758008" y="1182962"/>
                </a:lnTo>
                <a:cubicBezTo>
                  <a:pt x="1765068" y="1190022"/>
                  <a:pt x="1772128" y="1193552"/>
                  <a:pt x="1779189" y="1193552"/>
                </a:cubicBezTo>
                <a:lnTo>
                  <a:pt x="1810960" y="1193552"/>
                </a:lnTo>
                <a:cubicBezTo>
                  <a:pt x="1818020" y="1200612"/>
                  <a:pt x="1828611" y="1204143"/>
                  <a:pt x="1842731" y="1204143"/>
                </a:cubicBezTo>
                <a:lnTo>
                  <a:pt x="1853322" y="1214733"/>
                </a:lnTo>
                <a:lnTo>
                  <a:pt x="1895684" y="1225324"/>
                </a:lnTo>
                <a:cubicBezTo>
                  <a:pt x="1909804" y="1225324"/>
                  <a:pt x="1923924" y="1232383"/>
                  <a:pt x="1938045" y="1246504"/>
                </a:cubicBezTo>
                <a:cubicBezTo>
                  <a:pt x="1952166" y="1253564"/>
                  <a:pt x="1959226" y="1253564"/>
                  <a:pt x="1959226" y="1246504"/>
                </a:cubicBezTo>
                <a:cubicBezTo>
                  <a:pt x="1966286" y="1246504"/>
                  <a:pt x="1990997" y="1253564"/>
                  <a:pt x="2033359" y="1267685"/>
                </a:cubicBezTo>
                <a:cubicBezTo>
                  <a:pt x="2047480" y="1274745"/>
                  <a:pt x="2054540" y="1278276"/>
                  <a:pt x="2054540" y="1278276"/>
                </a:cubicBezTo>
                <a:lnTo>
                  <a:pt x="2086311" y="1288866"/>
                </a:lnTo>
                <a:cubicBezTo>
                  <a:pt x="2093371" y="1288866"/>
                  <a:pt x="2098666" y="1290631"/>
                  <a:pt x="2102197" y="1294162"/>
                </a:cubicBezTo>
                <a:cubicBezTo>
                  <a:pt x="2105726" y="1297691"/>
                  <a:pt x="2111022" y="1299456"/>
                  <a:pt x="2118082" y="1299456"/>
                </a:cubicBezTo>
                <a:cubicBezTo>
                  <a:pt x="2125142" y="1299456"/>
                  <a:pt x="2128673" y="1299456"/>
                  <a:pt x="2128673" y="1299456"/>
                </a:cubicBezTo>
                <a:lnTo>
                  <a:pt x="2149853" y="1310047"/>
                </a:lnTo>
                <a:cubicBezTo>
                  <a:pt x="2163974" y="1310047"/>
                  <a:pt x="2174565" y="1313577"/>
                  <a:pt x="2181625" y="1320637"/>
                </a:cubicBezTo>
                <a:cubicBezTo>
                  <a:pt x="2188685" y="1327697"/>
                  <a:pt x="2199275" y="1331228"/>
                  <a:pt x="2213396" y="1331228"/>
                </a:cubicBezTo>
                <a:cubicBezTo>
                  <a:pt x="2234577" y="1317108"/>
                  <a:pt x="2248697" y="1320637"/>
                  <a:pt x="2255757" y="1341818"/>
                </a:cubicBezTo>
                <a:cubicBezTo>
                  <a:pt x="2262817" y="1348879"/>
                  <a:pt x="2273408" y="1355939"/>
                  <a:pt x="2287529" y="1362999"/>
                </a:cubicBezTo>
                <a:cubicBezTo>
                  <a:pt x="2301649" y="1370060"/>
                  <a:pt x="2310474" y="1371824"/>
                  <a:pt x="2314005" y="1368293"/>
                </a:cubicBezTo>
                <a:cubicBezTo>
                  <a:pt x="2317535" y="1364764"/>
                  <a:pt x="2326360" y="1362999"/>
                  <a:pt x="2340481" y="1362999"/>
                </a:cubicBezTo>
                <a:cubicBezTo>
                  <a:pt x="2340481" y="1362999"/>
                  <a:pt x="2342247" y="1364764"/>
                  <a:pt x="2345776" y="1368293"/>
                </a:cubicBezTo>
                <a:cubicBezTo>
                  <a:pt x="2349306" y="1371824"/>
                  <a:pt x="2354601" y="1373589"/>
                  <a:pt x="2361662" y="1373589"/>
                </a:cubicBezTo>
                <a:cubicBezTo>
                  <a:pt x="2361662" y="1380649"/>
                  <a:pt x="2372252" y="1387710"/>
                  <a:pt x="2393433" y="1394770"/>
                </a:cubicBezTo>
                <a:lnTo>
                  <a:pt x="2425203" y="1405360"/>
                </a:lnTo>
                <a:cubicBezTo>
                  <a:pt x="2425203" y="1412420"/>
                  <a:pt x="2430498" y="1415951"/>
                  <a:pt x="2441090" y="1415951"/>
                </a:cubicBezTo>
                <a:cubicBezTo>
                  <a:pt x="2451680" y="1415951"/>
                  <a:pt x="2458740" y="1417716"/>
                  <a:pt x="2462272" y="1421247"/>
                </a:cubicBezTo>
                <a:cubicBezTo>
                  <a:pt x="2465800" y="1424776"/>
                  <a:pt x="2481686" y="1430072"/>
                  <a:pt x="2509927" y="1437132"/>
                </a:cubicBezTo>
                <a:cubicBezTo>
                  <a:pt x="2516988" y="1437132"/>
                  <a:pt x="2525813" y="1437132"/>
                  <a:pt x="2536402" y="1437132"/>
                </a:cubicBezTo>
                <a:cubicBezTo>
                  <a:pt x="2546995" y="1437132"/>
                  <a:pt x="2552289" y="1437132"/>
                  <a:pt x="2552289" y="1437132"/>
                </a:cubicBezTo>
                <a:cubicBezTo>
                  <a:pt x="2559349" y="1444191"/>
                  <a:pt x="2566410" y="1447722"/>
                  <a:pt x="2573470" y="1447722"/>
                </a:cubicBezTo>
                <a:lnTo>
                  <a:pt x="2562879" y="1415951"/>
                </a:lnTo>
                <a:lnTo>
                  <a:pt x="2552289" y="1405360"/>
                </a:lnTo>
                <a:cubicBezTo>
                  <a:pt x="2559349" y="1405360"/>
                  <a:pt x="2575234" y="1407125"/>
                  <a:pt x="2599947" y="1410656"/>
                </a:cubicBezTo>
                <a:cubicBezTo>
                  <a:pt x="2624656" y="1414187"/>
                  <a:pt x="2640543" y="1419481"/>
                  <a:pt x="2647602" y="1426541"/>
                </a:cubicBezTo>
                <a:lnTo>
                  <a:pt x="2658193" y="1426541"/>
                </a:lnTo>
                <a:cubicBezTo>
                  <a:pt x="2672313" y="1426541"/>
                  <a:pt x="2688200" y="1430072"/>
                  <a:pt x="2705851" y="1437132"/>
                </a:cubicBezTo>
                <a:cubicBezTo>
                  <a:pt x="2723500" y="1444191"/>
                  <a:pt x="2735856" y="1447722"/>
                  <a:pt x="2742916" y="1447722"/>
                </a:cubicBezTo>
                <a:lnTo>
                  <a:pt x="2764097" y="1458312"/>
                </a:lnTo>
                <a:cubicBezTo>
                  <a:pt x="2785278" y="1458312"/>
                  <a:pt x="2795868" y="1461843"/>
                  <a:pt x="2795868" y="1468903"/>
                </a:cubicBezTo>
                <a:cubicBezTo>
                  <a:pt x="2788808" y="1468903"/>
                  <a:pt x="2778218" y="1468903"/>
                  <a:pt x="2764097" y="1468903"/>
                </a:cubicBezTo>
                <a:cubicBezTo>
                  <a:pt x="2749975" y="1468903"/>
                  <a:pt x="2742916" y="1465372"/>
                  <a:pt x="2742916" y="1458312"/>
                </a:cubicBezTo>
                <a:lnTo>
                  <a:pt x="2700554" y="1458312"/>
                </a:lnTo>
                <a:cubicBezTo>
                  <a:pt x="2686433" y="1465372"/>
                  <a:pt x="2679374" y="1468903"/>
                  <a:pt x="2679374" y="1468903"/>
                </a:cubicBezTo>
                <a:cubicBezTo>
                  <a:pt x="2693495" y="1483024"/>
                  <a:pt x="2732326" y="1490084"/>
                  <a:pt x="2795868" y="1490084"/>
                </a:cubicBezTo>
                <a:cubicBezTo>
                  <a:pt x="2802927" y="1490084"/>
                  <a:pt x="2806458" y="1493614"/>
                  <a:pt x="2806458" y="1500674"/>
                </a:cubicBezTo>
                <a:cubicBezTo>
                  <a:pt x="2806458" y="1521855"/>
                  <a:pt x="2809989" y="1534210"/>
                  <a:pt x="2817049" y="1537741"/>
                </a:cubicBezTo>
                <a:cubicBezTo>
                  <a:pt x="2824109" y="1541272"/>
                  <a:pt x="2829404" y="1544801"/>
                  <a:pt x="2832936" y="1548331"/>
                </a:cubicBezTo>
                <a:cubicBezTo>
                  <a:pt x="2836464" y="1551862"/>
                  <a:pt x="2841760" y="1550095"/>
                  <a:pt x="2848820" y="1543036"/>
                </a:cubicBezTo>
                <a:lnTo>
                  <a:pt x="2870002" y="1543036"/>
                </a:lnTo>
                <a:cubicBezTo>
                  <a:pt x="2862941" y="1543036"/>
                  <a:pt x="2859410" y="1546566"/>
                  <a:pt x="2859410" y="1553626"/>
                </a:cubicBezTo>
                <a:cubicBezTo>
                  <a:pt x="2862940" y="1557157"/>
                  <a:pt x="2865589" y="1559804"/>
                  <a:pt x="2867353" y="1561569"/>
                </a:cubicBezTo>
                <a:lnTo>
                  <a:pt x="2868489" y="1562705"/>
                </a:lnTo>
                <a:lnTo>
                  <a:pt x="2795868" y="1553626"/>
                </a:lnTo>
                <a:cubicBezTo>
                  <a:pt x="2788808" y="1546566"/>
                  <a:pt x="2774687" y="1543036"/>
                  <a:pt x="2753506" y="1543036"/>
                </a:cubicBezTo>
                <a:cubicBezTo>
                  <a:pt x="2746447" y="1543036"/>
                  <a:pt x="2735856" y="1541272"/>
                  <a:pt x="2721735" y="1537741"/>
                </a:cubicBezTo>
                <a:cubicBezTo>
                  <a:pt x="2707615" y="1534210"/>
                  <a:pt x="2697023" y="1528916"/>
                  <a:pt x="2689964" y="1521855"/>
                </a:cubicBezTo>
                <a:cubicBezTo>
                  <a:pt x="2661723" y="1514795"/>
                  <a:pt x="2644072" y="1511264"/>
                  <a:pt x="2637012" y="1511264"/>
                </a:cubicBezTo>
                <a:cubicBezTo>
                  <a:pt x="2637012" y="1511264"/>
                  <a:pt x="2633481" y="1511264"/>
                  <a:pt x="2626422" y="1511264"/>
                </a:cubicBezTo>
                <a:cubicBezTo>
                  <a:pt x="2619361" y="1511264"/>
                  <a:pt x="2612301" y="1507735"/>
                  <a:pt x="2605241" y="1500674"/>
                </a:cubicBezTo>
                <a:cubicBezTo>
                  <a:pt x="2591120" y="1500674"/>
                  <a:pt x="2566410" y="1493614"/>
                  <a:pt x="2531108" y="1479493"/>
                </a:cubicBezTo>
                <a:lnTo>
                  <a:pt x="2478156" y="1458312"/>
                </a:lnTo>
                <a:cubicBezTo>
                  <a:pt x="2471096" y="1458312"/>
                  <a:pt x="2465800" y="1458312"/>
                  <a:pt x="2462272" y="1458312"/>
                </a:cubicBezTo>
                <a:cubicBezTo>
                  <a:pt x="2458740" y="1458312"/>
                  <a:pt x="2453445" y="1458312"/>
                  <a:pt x="2446385" y="1458312"/>
                </a:cubicBezTo>
                <a:cubicBezTo>
                  <a:pt x="2418144" y="1458312"/>
                  <a:pt x="2386373" y="1447722"/>
                  <a:pt x="2351071" y="1426541"/>
                </a:cubicBezTo>
                <a:cubicBezTo>
                  <a:pt x="2351071" y="1426541"/>
                  <a:pt x="2345776" y="1426541"/>
                  <a:pt x="2335186" y="1426541"/>
                </a:cubicBezTo>
                <a:cubicBezTo>
                  <a:pt x="2324594" y="1426541"/>
                  <a:pt x="2319299" y="1423012"/>
                  <a:pt x="2319299" y="1415951"/>
                </a:cubicBezTo>
                <a:cubicBezTo>
                  <a:pt x="2319299" y="1408891"/>
                  <a:pt x="2315769" y="1405360"/>
                  <a:pt x="2308710" y="1405360"/>
                </a:cubicBezTo>
                <a:lnTo>
                  <a:pt x="2298119" y="1405360"/>
                </a:lnTo>
                <a:cubicBezTo>
                  <a:pt x="2298119" y="1398301"/>
                  <a:pt x="2285763" y="1394770"/>
                  <a:pt x="2261053" y="1394770"/>
                </a:cubicBezTo>
                <a:cubicBezTo>
                  <a:pt x="2236341" y="1394770"/>
                  <a:pt x="2223986" y="1394770"/>
                  <a:pt x="2223986" y="1394770"/>
                </a:cubicBezTo>
                <a:lnTo>
                  <a:pt x="2171034" y="1362999"/>
                </a:lnTo>
                <a:cubicBezTo>
                  <a:pt x="2171034" y="1362999"/>
                  <a:pt x="2158679" y="1359468"/>
                  <a:pt x="2133967" y="1352408"/>
                </a:cubicBezTo>
                <a:cubicBezTo>
                  <a:pt x="2109258" y="1345349"/>
                  <a:pt x="2089841" y="1341818"/>
                  <a:pt x="2075721" y="1341818"/>
                </a:cubicBezTo>
                <a:cubicBezTo>
                  <a:pt x="1906274" y="1299456"/>
                  <a:pt x="1810960" y="1271216"/>
                  <a:pt x="1789779" y="1257095"/>
                </a:cubicBezTo>
                <a:lnTo>
                  <a:pt x="1747418" y="1235914"/>
                </a:lnTo>
                <a:cubicBezTo>
                  <a:pt x="1726237" y="1228854"/>
                  <a:pt x="1712116" y="1225324"/>
                  <a:pt x="1705056" y="1225324"/>
                </a:cubicBezTo>
                <a:cubicBezTo>
                  <a:pt x="1705056" y="1218264"/>
                  <a:pt x="1703291" y="1214733"/>
                  <a:pt x="1699760" y="1214733"/>
                </a:cubicBezTo>
                <a:cubicBezTo>
                  <a:pt x="1696231" y="1214733"/>
                  <a:pt x="1690936" y="1214733"/>
                  <a:pt x="1683875" y="1214733"/>
                </a:cubicBezTo>
                <a:cubicBezTo>
                  <a:pt x="1669755" y="1214733"/>
                  <a:pt x="1611508" y="1197083"/>
                  <a:pt x="1509133" y="1161781"/>
                </a:cubicBezTo>
                <a:cubicBezTo>
                  <a:pt x="1406758" y="1126479"/>
                  <a:pt x="1344982" y="1105298"/>
                  <a:pt x="1323802" y="1098239"/>
                </a:cubicBezTo>
                <a:cubicBezTo>
                  <a:pt x="1323802" y="1091179"/>
                  <a:pt x="1318506" y="1085883"/>
                  <a:pt x="1307915" y="1082354"/>
                </a:cubicBezTo>
                <a:cubicBezTo>
                  <a:pt x="1297325" y="1078823"/>
                  <a:pt x="1288500" y="1077058"/>
                  <a:pt x="1281440" y="1077058"/>
                </a:cubicBezTo>
                <a:cubicBezTo>
                  <a:pt x="1203777" y="1048817"/>
                  <a:pt x="1157884" y="1031166"/>
                  <a:pt x="1143765" y="1024106"/>
                </a:cubicBezTo>
                <a:cubicBezTo>
                  <a:pt x="1136703" y="1017046"/>
                  <a:pt x="1129644" y="1015279"/>
                  <a:pt x="1122583" y="1018810"/>
                </a:cubicBezTo>
                <a:cubicBezTo>
                  <a:pt x="1115523" y="1022341"/>
                  <a:pt x="1111993" y="1022341"/>
                  <a:pt x="1111993" y="1018810"/>
                </a:cubicBezTo>
                <a:cubicBezTo>
                  <a:pt x="1111993" y="1015279"/>
                  <a:pt x="1108463" y="1013515"/>
                  <a:pt x="1101402" y="1013515"/>
                </a:cubicBezTo>
                <a:cubicBezTo>
                  <a:pt x="1094343" y="1013515"/>
                  <a:pt x="1067865" y="1002925"/>
                  <a:pt x="1021974" y="981744"/>
                </a:cubicBezTo>
                <a:cubicBezTo>
                  <a:pt x="976082" y="960563"/>
                  <a:pt x="935486" y="944677"/>
                  <a:pt x="900185" y="934087"/>
                </a:cubicBezTo>
                <a:cubicBezTo>
                  <a:pt x="864884" y="923496"/>
                  <a:pt x="833112" y="911142"/>
                  <a:pt x="804871" y="897021"/>
                </a:cubicBezTo>
                <a:cubicBezTo>
                  <a:pt x="776630" y="882900"/>
                  <a:pt x="758980" y="875840"/>
                  <a:pt x="751919" y="875840"/>
                </a:cubicBezTo>
                <a:cubicBezTo>
                  <a:pt x="751919" y="875840"/>
                  <a:pt x="748389" y="874075"/>
                  <a:pt x="741329" y="870544"/>
                </a:cubicBezTo>
                <a:cubicBezTo>
                  <a:pt x="734268" y="867015"/>
                  <a:pt x="723678" y="865250"/>
                  <a:pt x="709557" y="865250"/>
                </a:cubicBezTo>
                <a:cubicBezTo>
                  <a:pt x="688377" y="851129"/>
                  <a:pt x="674256" y="844069"/>
                  <a:pt x="667195" y="844069"/>
                </a:cubicBezTo>
                <a:cubicBezTo>
                  <a:pt x="660135" y="844069"/>
                  <a:pt x="656605" y="840538"/>
                  <a:pt x="656605" y="833478"/>
                </a:cubicBezTo>
                <a:cubicBezTo>
                  <a:pt x="656605" y="833478"/>
                  <a:pt x="654840" y="833478"/>
                  <a:pt x="651309" y="833478"/>
                </a:cubicBezTo>
                <a:cubicBezTo>
                  <a:pt x="647780" y="833478"/>
                  <a:pt x="642485" y="829948"/>
                  <a:pt x="635425" y="822888"/>
                </a:cubicBezTo>
                <a:cubicBezTo>
                  <a:pt x="621304" y="822888"/>
                  <a:pt x="600122" y="815827"/>
                  <a:pt x="571882" y="801707"/>
                </a:cubicBezTo>
                <a:cubicBezTo>
                  <a:pt x="543641" y="787586"/>
                  <a:pt x="511870" y="769936"/>
                  <a:pt x="476569" y="748755"/>
                </a:cubicBezTo>
                <a:cubicBezTo>
                  <a:pt x="441266" y="727574"/>
                  <a:pt x="413026" y="711688"/>
                  <a:pt x="391845" y="701098"/>
                </a:cubicBezTo>
                <a:cubicBezTo>
                  <a:pt x="370664" y="690507"/>
                  <a:pt x="353014" y="685213"/>
                  <a:pt x="338893" y="685213"/>
                </a:cubicBezTo>
                <a:cubicBezTo>
                  <a:pt x="338893" y="678152"/>
                  <a:pt x="338893" y="674621"/>
                  <a:pt x="338893" y="674621"/>
                </a:cubicBezTo>
                <a:cubicBezTo>
                  <a:pt x="338893" y="667562"/>
                  <a:pt x="335362" y="664031"/>
                  <a:pt x="328302" y="664031"/>
                </a:cubicBezTo>
                <a:lnTo>
                  <a:pt x="285940" y="642851"/>
                </a:lnTo>
                <a:lnTo>
                  <a:pt x="328302" y="653442"/>
                </a:lnTo>
                <a:cubicBezTo>
                  <a:pt x="349483" y="660501"/>
                  <a:pt x="374193" y="667562"/>
                  <a:pt x="402435" y="674621"/>
                </a:cubicBezTo>
                <a:lnTo>
                  <a:pt x="455387" y="674621"/>
                </a:lnTo>
                <a:cubicBezTo>
                  <a:pt x="455387" y="674621"/>
                  <a:pt x="458918" y="674621"/>
                  <a:pt x="465977" y="674621"/>
                </a:cubicBezTo>
                <a:cubicBezTo>
                  <a:pt x="473037" y="674621"/>
                  <a:pt x="480097" y="674621"/>
                  <a:pt x="487158" y="674621"/>
                </a:cubicBezTo>
                <a:lnTo>
                  <a:pt x="603653" y="685213"/>
                </a:lnTo>
                <a:cubicBezTo>
                  <a:pt x="596593" y="685213"/>
                  <a:pt x="586001" y="683448"/>
                  <a:pt x="571882" y="679917"/>
                </a:cubicBezTo>
                <a:cubicBezTo>
                  <a:pt x="557761" y="676386"/>
                  <a:pt x="540110" y="667562"/>
                  <a:pt x="518930" y="653442"/>
                </a:cubicBezTo>
                <a:cubicBezTo>
                  <a:pt x="511870" y="646382"/>
                  <a:pt x="504809" y="641086"/>
                  <a:pt x="497749" y="637555"/>
                </a:cubicBezTo>
                <a:cubicBezTo>
                  <a:pt x="490689" y="634026"/>
                  <a:pt x="483629" y="628730"/>
                  <a:pt x="476569" y="621670"/>
                </a:cubicBezTo>
                <a:cubicBezTo>
                  <a:pt x="469508" y="621670"/>
                  <a:pt x="460683" y="618140"/>
                  <a:pt x="450091" y="611080"/>
                </a:cubicBezTo>
                <a:cubicBezTo>
                  <a:pt x="439501" y="604019"/>
                  <a:pt x="434206" y="600490"/>
                  <a:pt x="434206" y="600490"/>
                </a:cubicBezTo>
                <a:lnTo>
                  <a:pt x="402435" y="579309"/>
                </a:lnTo>
                <a:cubicBezTo>
                  <a:pt x="395375" y="565188"/>
                  <a:pt x="388314" y="559892"/>
                  <a:pt x="381254" y="563423"/>
                </a:cubicBezTo>
                <a:cubicBezTo>
                  <a:pt x="374193" y="566953"/>
                  <a:pt x="372429" y="566953"/>
                  <a:pt x="375959" y="563423"/>
                </a:cubicBezTo>
                <a:cubicBezTo>
                  <a:pt x="379489" y="559892"/>
                  <a:pt x="374193" y="554597"/>
                  <a:pt x="360074" y="547538"/>
                </a:cubicBezTo>
                <a:cubicBezTo>
                  <a:pt x="374193" y="547538"/>
                  <a:pt x="388314" y="551067"/>
                  <a:pt x="402435" y="558128"/>
                </a:cubicBezTo>
                <a:lnTo>
                  <a:pt x="423617" y="568718"/>
                </a:lnTo>
                <a:cubicBezTo>
                  <a:pt x="423617" y="561659"/>
                  <a:pt x="427145" y="558128"/>
                  <a:pt x="434206" y="558128"/>
                </a:cubicBezTo>
                <a:lnTo>
                  <a:pt x="444797" y="558128"/>
                </a:lnTo>
                <a:lnTo>
                  <a:pt x="455387" y="568718"/>
                </a:lnTo>
                <a:lnTo>
                  <a:pt x="487158" y="568718"/>
                </a:lnTo>
                <a:lnTo>
                  <a:pt x="434206" y="547538"/>
                </a:lnTo>
                <a:lnTo>
                  <a:pt x="434206" y="536947"/>
                </a:lnTo>
                <a:cubicBezTo>
                  <a:pt x="427145" y="536947"/>
                  <a:pt x="421851" y="535182"/>
                  <a:pt x="418320" y="531651"/>
                </a:cubicBezTo>
                <a:cubicBezTo>
                  <a:pt x="414791" y="528122"/>
                  <a:pt x="413026" y="526357"/>
                  <a:pt x="413026" y="526357"/>
                </a:cubicBezTo>
                <a:cubicBezTo>
                  <a:pt x="398905" y="526357"/>
                  <a:pt x="391845" y="526357"/>
                  <a:pt x="391845" y="526357"/>
                </a:cubicBezTo>
                <a:cubicBezTo>
                  <a:pt x="391845" y="519296"/>
                  <a:pt x="393610" y="515766"/>
                  <a:pt x="397139" y="515766"/>
                </a:cubicBezTo>
                <a:cubicBezTo>
                  <a:pt x="400670" y="515766"/>
                  <a:pt x="409496" y="515766"/>
                  <a:pt x="423617" y="515766"/>
                </a:cubicBezTo>
                <a:cubicBezTo>
                  <a:pt x="437737" y="522826"/>
                  <a:pt x="448327" y="526357"/>
                  <a:pt x="455387" y="526357"/>
                </a:cubicBezTo>
                <a:lnTo>
                  <a:pt x="444797" y="536947"/>
                </a:lnTo>
                <a:lnTo>
                  <a:pt x="508339" y="568718"/>
                </a:lnTo>
                <a:cubicBezTo>
                  <a:pt x="508339" y="568718"/>
                  <a:pt x="506574" y="568718"/>
                  <a:pt x="503043" y="568718"/>
                </a:cubicBezTo>
                <a:cubicBezTo>
                  <a:pt x="499514" y="568718"/>
                  <a:pt x="497749" y="572248"/>
                  <a:pt x="497749" y="579309"/>
                </a:cubicBezTo>
                <a:cubicBezTo>
                  <a:pt x="497749" y="579309"/>
                  <a:pt x="501279" y="579309"/>
                  <a:pt x="508339" y="579309"/>
                </a:cubicBezTo>
                <a:cubicBezTo>
                  <a:pt x="508339" y="586368"/>
                  <a:pt x="508339" y="589899"/>
                  <a:pt x="508339" y="589899"/>
                </a:cubicBezTo>
                <a:cubicBezTo>
                  <a:pt x="508339" y="589899"/>
                  <a:pt x="511870" y="586368"/>
                  <a:pt x="518930" y="579309"/>
                </a:cubicBezTo>
                <a:lnTo>
                  <a:pt x="550701" y="579309"/>
                </a:lnTo>
                <a:cubicBezTo>
                  <a:pt x="557761" y="586368"/>
                  <a:pt x="563056" y="589899"/>
                  <a:pt x="566587" y="589899"/>
                </a:cubicBezTo>
                <a:cubicBezTo>
                  <a:pt x="570116" y="589899"/>
                  <a:pt x="575412" y="589899"/>
                  <a:pt x="582473" y="589899"/>
                </a:cubicBezTo>
                <a:lnTo>
                  <a:pt x="582473" y="600490"/>
                </a:lnTo>
                <a:cubicBezTo>
                  <a:pt x="582473" y="600490"/>
                  <a:pt x="601889" y="605784"/>
                  <a:pt x="640720" y="616375"/>
                </a:cubicBezTo>
                <a:cubicBezTo>
                  <a:pt x="679551" y="626965"/>
                  <a:pt x="702497" y="632261"/>
                  <a:pt x="709557" y="632261"/>
                </a:cubicBezTo>
                <a:lnTo>
                  <a:pt x="614243" y="589899"/>
                </a:lnTo>
                <a:cubicBezTo>
                  <a:pt x="600122" y="582838"/>
                  <a:pt x="586001" y="575778"/>
                  <a:pt x="571882" y="568718"/>
                </a:cubicBezTo>
                <a:lnTo>
                  <a:pt x="540110" y="558128"/>
                </a:lnTo>
                <a:cubicBezTo>
                  <a:pt x="540110" y="558128"/>
                  <a:pt x="538345" y="556363"/>
                  <a:pt x="534816" y="552832"/>
                </a:cubicBezTo>
                <a:cubicBezTo>
                  <a:pt x="531285" y="549303"/>
                  <a:pt x="522460" y="544007"/>
                  <a:pt x="508339" y="536947"/>
                </a:cubicBezTo>
                <a:lnTo>
                  <a:pt x="487158" y="526357"/>
                </a:lnTo>
                <a:lnTo>
                  <a:pt x="540110" y="526357"/>
                </a:lnTo>
                <a:cubicBezTo>
                  <a:pt x="617774" y="540477"/>
                  <a:pt x="656605" y="547538"/>
                  <a:pt x="656605" y="547538"/>
                </a:cubicBezTo>
                <a:cubicBezTo>
                  <a:pt x="656605" y="547538"/>
                  <a:pt x="656605" y="545772"/>
                  <a:pt x="656605" y="542242"/>
                </a:cubicBezTo>
                <a:cubicBezTo>
                  <a:pt x="656605" y="538711"/>
                  <a:pt x="653074" y="536947"/>
                  <a:pt x="646015" y="536947"/>
                </a:cubicBezTo>
                <a:lnTo>
                  <a:pt x="656605" y="526357"/>
                </a:lnTo>
                <a:cubicBezTo>
                  <a:pt x="670726" y="533416"/>
                  <a:pt x="683080" y="538711"/>
                  <a:pt x="693672" y="542242"/>
                </a:cubicBezTo>
                <a:cubicBezTo>
                  <a:pt x="704261" y="545772"/>
                  <a:pt x="713087" y="547538"/>
                  <a:pt x="720147" y="547538"/>
                </a:cubicBezTo>
                <a:lnTo>
                  <a:pt x="730738" y="547538"/>
                </a:lnTo>
                <a:lnTo>
                  <a:pt x="720147" y="536947"/>
                </a:lnTo>
                <a:lnTo>
                  <a:pt x="741329" y="536947"/>
                </a:lnTo>
                <a:lnTo>
                  <a:pt x="730738" y="526357"/>
                </a:lnTo>
                <a:lnTo>
                  <a:pt x="741329" y="526357"/>
                </a:lnTo>
                <a:cubicBezTo>
                  <a:pt x="755449" y="533416"/>
                  <a:pt x="767805" y="536947"/>
                  <a:pt x="778395" y="536947"/>
                </a:cubicBezTo>
                <a:cubicBezTo>
                  <a:pt x="788984" y="536947"/>
                  <a:pt x="790751" y="533416"/>
                  <a:pt x="783690" y="526357"/>
                </a:cubicBezTo>
                <a:lnTo>
                  <a:pt x="783690" y="515766"/>
                </a:lnTo>
                <a:cubicBezTo>
                  <a:pt x="783690" y="515766"/>
                  <a:pt x="787220" y="515766"/>
                  <a:pt x="794281" y="515766"/>
                </a:cubicBezTo>
                <a:lnTo>
                  <a:pt x="836642" y="515766"/>
                </a:lnTo>
                <a:lnTo>
                  <a:pt x="847233" y="536947"/>
                </a:lnTo>
                <a:lnTo>
                  <a:pt x="879003" y="536947"/>
                </a:lnTo>
                <a:cubicBezTo>
                  <a:pt x="879003" y="536947"/>
                  <a:pt x="873709" y="535182"/>
                  <a:pt x="863118" y="531651"/>
                </a:cubicBezTo>
                <a:cubicBezTo>
                  <a:pt x="852528" y="528122"/>
                  <a:pt x="847233" y="522826"/>
                  <a:pt x="847233" y="515766"/>
                </a:cubicBezTo>
                <a:lnTo>
                  <a:pt x="868414" y="515766"/>
                </a:lnTo>
                <a:lnTo>
                  <a:pt x="879003" y="505176"/>
                </a:lnTo>
                <a:cubicBezTo>
                  <a:pt x="879003" y="505176"/>
                  <a:pt x="875474" y="501645"/>
                  <a:pt x="868414" y="494584"/>
                </a:cubicBezTo>
                <a:cubicBezTo>
                  <a:pt x="840172" y="487525"/>
                  <a:pt x="815462" y="483994"/>
                  <a:pt x="794281" y="483994"/>
                </a:cubicBezTo>
                <a:lnTo>
                  <a:pt x="782367" y="482671"/>
                </a:lnTo>
                <a:lnTo>
                  <a:pt x="773099" y="473405"/>
                </a:lnTo>
                <a:lnTo>
                  <a:pt x="773099" y="481642"/>
                </a:lnTo>
                <a:lnTo>
                  <a:pt x="770452" y="481347"/>
                </a:lnTo>
                <a:cubicBezTo>
                  <a:pt x="765156" y="479583"/>
                  <a:pt x="762510" y="476934"/>
                  <a:pt x="762510" y="473405"/>
                </a:cubicBezTo>
                <a:cubicBezTo>
                  <a:pt x="755449" y="459284"/>
                  <a:pt x="734268" y="448693"/>
                  <a:pt x="698966" y="441632"/>
                </a:cubicBezTo>
                <a:cubicBezTo>
                  <a:pt x="691905" y="441632"/>
                  <a:pt x="684847" y="438103"/>
                  <a:pt x="677786" y="431043"/>
                </a:cubicBezTo>
                <a:cubicBezTo>
                  <a:pt x="677786" y="423982"/>
                  <a:pt x="677786" y="420453"/>
                  <a:pt x="677786" y="420453"/>
                </a:cubicBezTo>
                <a:cubicBezTo>
                  <a:pt x="684847" y="420453"/>
                  <a:pt x="688377" y="416922"/>
                  <a:pt x="688377" y="409861"/>
                </a:cubicBezTo>
                <a:cubicBezTo>
                  <a:pt x="681316" y="409861"/>
                  <a:pt x="677786" y="409861"/>
                  <a:pt x="677786" y="409861"/>
                </a:cubicBezTo>
                <a:cubicBezTo>
                  <a:pt x="663665" y="416922"/>
                  <a:pt x="667195" y="431043"/>
                  <a:pt x="688377" y="452224"/>
                </a:cubicBezTo>
                <a:cubicBezTo>
                  <a:pt x="695437" y="452224"/>
                  <a:pt x="700732" y="453988"/>
                  <a:pt x="704261" y="457519"/>
                </a:cubicBezTo>
                <a:cubicBezTo>
                  <a:pt x="707793" y="461049"/>
                  <a:pt x="709557" y="462813"/>
                  <a:pt x="709557" y="462813"/>
                </a:cubicBezTo>
                <a:cubicBezTo>
                  <a:pt x="716617" y="469874"/>
                  <a:pt x="720147" y="469874"/>
                  <a:pt x="720147" y="462813"/>
                </a:cubicBezTo>
                <a:cubicBezTo>
                  <a:pt x="727208" y="462813"/>
                  <a:pt x="730738" y="462813"/>
                  <a:pt x="730738" y="462813"/>
                </a:cubicBezTo>
                <a:cubicBezTo>
                  <a:pt x="730738" y="462813"/>
                  <a:pt x="730738" y="466344"/>
                  <a:pt x="730738" y="473405"/>
                </a:cubicBezTo>
                <a:cubicBezTo>
                  <a:pt x="723678" y="480463"/>
                  <a:pt x="725443" y="482230"/>
                  <a:pt x="736034" y="478699"/>
                </a:cubicBezTo>
                <a:cubicBezTo>
                  <a:pt x="746624" y="475169"/>
                  <a:pt x="751919" y="475169"/>
                  <a:pt x="751919" y="478699"/>
                </a:cubicBezTo>
                <a:cubicBezTo>
                  <a:pt x="751919" y="482230"/>
                  <a:pt x="755449" y="487525"/>
                  <a:pt x="762510" y="494584"/>
                </a:cubicBezTo>
                <a:lnTo>
                  <a:pt x="762510" y="515766"/>
                </a:lnTo>
                <a:cubicBezTo>
                  <a:pt x="762510" y="515766"/>
                  <a:pt x="755449" y="512236"/>
                  <a:pt x="741329" y="505176"/>
                </a:cubicBezTo>
                <a:cubicBezTo>
                  <a:pt x="734268" y="505176"/>
                  <a:pt x="727208" y="503411"/>
                  <a:pt x="720147" y="499880"/>
                </a:cubicBezTo>
                <a:cubicBezTo>
                  <a:pt x="713087" y="496351"/>
                  <a:pt x="709557" y="498115"/>
                  <a:pt x="709557" y="505176"/>
                </a:cubicBezTo>
                <a:lnTo>
                  <a:pt x="667195" y="494584"/>
                </a:lnTo>
                <a:cubicBezTo>
                  <a:pt x="667195" y="487525"/>
                  <a:pt x="663665" y="483994"/>
                  <a:pt x="656605" y="483994"/>
                </a:cubicBezTo>
                <a:cubicBezTo>
                  <a:pt x="649545" y="483994"/>
                  <a:pt x="646015" y="483994"/>
                  <a:pt x="646015" y="483994"/>
                </a:cubicBezTo>
                <a:cubicBezTo>
                  <a:pt x="638953" y="483994"/>
                  <a:pt x="635425" y="480463"/>
                  <a:pt x="635425" y="473405"/>
                </a:cubicBezTo>
                <a:cubicBezTo>
                  <a:pt x="635425" y="466344"/>
                  <a:pt x="638953" y="462813"/>
                  <a:pt x="646015" y="462813"/>
                </a:cubicBezTo>
                <a:cubicBezTo>
                  <a:pt x="653074" y="462813"/>
                  <a:pt x="656605" y="462813"/>
                  <a:pt x="656605" y="462813"/>
                </a:cubicBezTo>
                <a:lnTo>
                  <a:pt x="635425" y="452224"/>
                </a:lnTo>
                <a:cubicBezTo>
                  <a:pt x="635425" y="452224"/>
                  <a:pt x="631895" y="452224"/>
                  <a:pt x="624833" y="452224"/>
                </a:cubicBezTo>
                <a:cubicBezTo>
                  <a:pt x="596593" y="423982"/>
                  <a:pt x="564822" y="413392"/>
                  <a:pt x="529521" y="420453"/>
                </a:cubicBezTo>
                <a:lnTo>
                  <a:pt x="508339" y="409861"/>
                </a:lnTo>
                <a:cubicBezTo>
                  <a:pt x="515400" y="402801"/>
                  <a:pt x="515400" y="397507"/>
                  <a:pt x="508339" y="393976"/>
                </a:cubicBezTo>
                <a:cubicBezTo>
                  <a:pt x="501279" y="390445"/>
                  <a:pt x="476569" y="385151"/>
                  <a:pt x="434206" y="378091"/>
                </a:cubicBezTo>
                <a:lnTo>
                  <a:pt x="423617" y="356909"/>
                </a:lnTo>
                <a:lnTo>
                  <a:pt x="381254" y="346320"/>
                </a:lnTo>
                <a:cubicBezTo>
                  <a:pt x="374193" y="339259"/>
                  <a:pt x="370664" y="335728"/>
                  <a:pt x="370664" y="335728"/>
                </a:cubicBezTo>
                <a:lnTo>
                  <a:pt x="360074" y="335728"/>
                </a:lnTo>
                <a:lnTo>
                  <a:pt x="349483" y="335728"/>
                </a:lnTo>
                <a:lnTo>
                  <a:pt x="338893" y="325139"/>
                </a:lnTo>
                <a:cubicBezTo>
                  <a:pt x="331833" y="325139"/>
                  <a:pt x="331833" y="321608"/>
                  <a:pt x="338893" y="314549"/>
                </a:cubicBezTo>
                <a:cubicBezTo>
                  <a:pt x="345953" y="307488"/>
                  <a:pt x="360074" y="307488"/>
                  <a:pt x="381254" y="314549"/>
                </a:cubicBezTo>
                <a:cubicBezTo>
                  <a:pt x="388314" y="314549"/>
                  <a:pt x="400670" y="316313"/>
                  <a:pt x="418320" y="319843"/>
                </a:cubicBezTo>
                <a:cubicBezTo>
                  <a:pt x="435971" y="323374"/>
                  <a:pt x="451857" y="323374"/>
                  <a:pt x="465977" y="319843"/>
                </a:cubicBezTo>
                <a:cubicBezTo>
                  <a:pt x="480097" y="316313"/>
                  <a:pt x="487158" y="314549"/>
                  <a:pt x="487158" y="314549"/>
                </a:cubicBezTo>
                <a:lnTo>
                  <a:pt x="455387" y="293368"/>
                </a:lnTo>
                <a:cubicBezTo>
                  <a:pt x="455387" y="293368"/>
                  <a:pt x="451857" y="291603"/>
                  <a:pt x="444797" y="288072"/>
                </a:cubicBezTo>
                <a:cubicBezTo>
                  <a:pt x="437737" y="284541"/>
                  <a:pt x="427145" y="279247"/>
                  <a:pt x="413026" y="272186"/>
                </a:cubicBezTo>
                <a:cubicBezTo>
                  <a:pt x="391845" y="265126"/>
                  <a:pt x="377724" y="265126"/>
                  <a:pt x="370664" y="272186"/>
                </a:cubicBezTo>
                <a:cubicBezTo>
                  <a:pt x="363604" y="272186"/>
                  <a:pt x="360074" y="272186"/>
                  <a:pt x="360074" y="272186"/>
                </a:cubicBezTo>
                <a:lnTo>
                  <a:pt x="360074" y="261597"/>
                </a:lnTo>
                <a:lnTo>
                  <a:pt x="338893" y="251005"/>
                </a:lnTo>
                <a:cubicBezTo>
                  <a:pt x="324772" y="243945"/>
                  <a:pt x="315946" y="235120"/>
                  <a:pt x="312416" y="224530"/>
                </a:cubicBezTo>
                <a:cubicBezTo>
                  <a:pt x="308887" y="213939"/>
                  <a:pt x="303592" y="208645"/>
                  <a:pt x="296531" y="208645"/>
                </a:cubicBezTo>
                <a:cubicBezTo>
                  <a:pt x="289471" y="208645"/>
                  <a:pt x="282411" y="205114"/>
                  <a:pt x="275350" y="198053"/>
                </a:cubicBezTo>
                <a:lnTo>
                  <a:pt x="275350" y="187463"/>
                </a:lnTo>
                <a:lnTo>
                  <a:pt x="264760" y="176872"/>
                </a:lnTo>
                <a:cubicBezTo>
                  <a:pt x="243579" y="169813"/>
                  <a:pt x="232989" y="166282"/>
                  <a:pt x="232989" y="166282"/>
                </a:cubicBezTo>
                <a:cubicBezTo>
                  <a:pt x="232989" y="159222"/>
                  <a:pt x="231223" y="155691"/>
                  <a:pt x="227693" y="155691"/>
                </a:cubicBezTo>
                <a:cubicBezTo>
                  <a:pt x="224162" y="155691"/>
                  <a:pt x="222398" y="155691"/>
                  <a:pt x="222398" y="155691"/>
                </a:cubicBezTo>
                <a:cubicBezTo>
                  <a:pt x="208277" y="155691"/>
                  <a:pt x="197688" y="155691"/>
                  <a:pt x="190627" y="155691"/>
                </a:cubicBezTo>
                <a:lnTo>
                  <a:pt x="201217" y="145101"/>
                </a:lnTo>
                <a:cubicBezTo>
                  <a:pt x="208277" y="145101"/>
                  <a:pt x="215337" y="145101"/>
                  <a:pt x="222398" y="145101"/>
                </a:cubicBezTo>
                <a:lnTo>
                  <a:pt x="243579" y="145101"/>
                </a:lnTo>
                <a:cubicBezTo>
                  <a:pt x="250640" y="152162"/>
                  <a:pt x="268289" y="155691"/>
                  <a:pt x="296531" y="155691"/>
                </a:cubicBezTo>
                <a:lnTo>
                  <a:pt x="338893" y="166282"/>
                </a:lnTo>
                <a:lnTo>
                  <a:pt x="349483" y="176872"/>
                </a:lnTo>
                <a:cubicBezTo>
                  <a:pt x="349483" y="176872"/>
                  <a:pt x="356544" y="180403"/>
                  <a:pt x="370664" y="187463"/>
                </a:cubicBezTo>
                <a:lnTo>
                  <a:pt x="391845" y="208645"/>
                </a:lnTo>
                <a:cubicBezTo>
                  <a:pt x="405964" y="208645"/>
                  <a:pt x="409496" y="205114"/>
                  <a:pt x="402435" y="198053"/>
                </a:cubicBezTo>
                <a:lnTo>
                  <a:pt x="402435" y="176872"/>
                </a:lnTo>
                <a:lnTo>
                  <a:pt x="413026" y="166282"/>
                </a:lnTo>
                <a:lnTo>
                  <a:pt x="423617" y="166282"/>
                </a:lnTo>
                <a:cubicBezTo>
                  <a:pt x="423617" y="166282"/>
                  <a:pt x="425381" y="168047"/>
                  <a:pt x="428912" y="171578"/>
                </a:cubicBezTo>
                <a:cubicBezTo>
                  <a:pt x="432441" y="175107"/>
                  <a:pt x="437737" y="176872"/>
                  <a:pt x="444797" y="176872"/>
                </a:cubicBezTo>
                <a:lnTo>
                  <a:pt x="455387" y="176872"/>
                </a:lnTo>
                <a:lnTo>
                  <a:pt x="444797" y="166282"/>
                </a:lnTo>
                <a:lnTo>
                  <a:pt x="423617" y="145101"/>
                </a:lnTo>
                <a:lnTo>
                  <a:pt x="370664" y="113330"/>
                </a:lnTo>
                <a:cubicBezTo>
                  <a:pt x="363604" y="113330"/>
                  <a:pt x="360074" y="109799"/>
                  <a:pt x="360074" y="102739"/>
                </a:cubicBezTo>
                <a:lnTo>
                  <a:pt x="338893" y="102739"/>
                </a:lnTo>
                <a:cubicBezTo>
                  <a:pt x="338893" y="109799"/>
                  <a:pt x="331833" y="109799"/>
                  <a:pt x="317712" y="102739"/>
                </a:cubicBezTo>
                <a:lnTo>
                  <a:pt x="296531" y="102739"/>
                </a:lnTo>
                <a:cubicBezTo>
                  <a:pt x="289471" y="102739"/>
                  <a:pt x="285940" y="102739"/>
                  <a:pt x="285940" y="102739"/>
                </a:cubicBezTo>
                <a:lnTo>
                  <a:pt x="264760" y="92149"/>
                </a:lnTo>
                <a:lnTo>
                  <a:pt x="254169" y="81559"/>
                </a:lnTo>
                <a:cubicBezTo>
                  <a:pt x="254169" y="74499"/>
                  <a:pt x="257700" y="74499"/>
                  <a:pt x="264760" y="81559"/>
                </a:cubicBezTo>
                <a:lnTo>
                  <a:pt x="307121" y="70968"/>
                </a:lnTo>
                <a:lnTo>
                  <a:pt x="307121" y="60378"/>
                </a:lnTo>
                <a:cubicBezTo>
                  <a:pt x="300060" y="60378"/>
                  <a:pt x="289471" y="56847"/>
                  <a:pt x="275350" y="49787"/>
                </a:cubicBezTo>
                <a:lnTo>
                  <a:pt x="264760" y="28607"/>
                </a:lnTo>
                <a:cubicBezTo>
                  <a:pt x="271820" y="28607"/>
                  <a:pt x="275350" y="28607"/>
                  <a:pt x="275350" y="28607"/>
                </a:cubicBezTo>
                <a:cubicBezTo>
                  <a:pt x="275350" y="28607"/>
                  <a:pt x="271820" y="25077"/>
                  <a:pt x="264760" y="18016"/>
                </a:cubicBezTo>
                <a:cubicBezTo>
                  <a:pt x="264760" y="10956"/>
                  <a:pt x="266525" y="7426"/>
                  <a:pt x="270055" y="7426"/>
                </a:cubicBezTo>
                <a:cubicBezTo>
                  <a:pt x="273585" y="7426"/>
                  <a:pt x="278881" y="10956"/>
                  <a:pt x="285940" y="18016"/>
                </a:cubicBezTo>
                <a:cubicBezTo>
                  <a:pt x="293001" y="25077"/>
                  <a:pt x="294766" y="30372"/>
                  <a:pt x="291235" y="33902"/>
                </a:cubicBezTo>
                <a:cubicBezTo>
                  <a:pt x="287706" y="37433"/>
                  <a:pt x="289471" y="40962"/>
                  <a:pt x="296531" y="44493"/>
                </a:cubicBezTo>
                <a:cubicBezTo>
                  <a:pt x="303592" y="48022"/>
                  <a:pt x="307121" y="46258"/>
                  <a:pt x="307121" y="39197"/>
                </a:cubicBezTo>
                <a:cubicBezTo>
                  <a:pt x="307121" y="32137"/>
                  <a:pt x="307121" y="25077"/>
                  <a:pt x="307121" y="18016"/>
                </a:cubicBezTo>
                <a:lnTo>
                  <a:pt x="317712" y="39197"/>
                </a:lnTo>
                <a:cubicBezTo>
                  <a:pt x="324772" y="74499"/>
                  <a:pt x="342423" y="78029"/>
                  <a:pt x="370664" y="49787"/>
                </a:cubicBezTo>
                <a:cubicBezTo>
                  <a:pt x="370664" y="49787"/>
                  <a:pt x="372429" y="51552"/>
                  <a:pt x="375959" y="55083"/>
                </a:cubicBezTo>
                <a:cubicBezTo>
                  <a:pt x="379489" y="58614"/>
                  <a:pt x="388314" y="60378"/>
                  <a:pt x="402435" y="60378"/>
                </a:cubicBezTo>
                <a:cubicBezTo>
                  <a:pt x="402435" y="60378"/>
                  <a:pt x="405964" y="60378"/>
                  <a:pt x="413026" y="60378"/>
                </a:cubicBezTo>
                <a:cubicBezTo>
                  <a:pt x="413026" y="53318"/>
                  <a:pt x="409496" y="48022"/>
                  <a:pt x="402435" y="44493"/>
                </a:cubicBezTo>
                <a:cubicBezTo>
                  <a:pt x="395375" y="40962"/>
                  <a:pt x="388314" y="42728"/>
                  <a:pt x="381254" y="49787"/>
                </a:cubicBezTo>
                <a:lnTo>
                  <a:pt x="370664" y="49787"/>
                </a:lnTo>
                <a:cubicBezTo>
                  <a:pt x="377724" y="49787"/>
                  <a:pt x="377724" y="46258"/>
                  <a:pt x="370664" y="39197"/>
                </a:cubicBezTo>
                <a:cubicBezTo>
                  <a:pt x="363604" y="32137"/>
                  <a:pt x="353014" y="25077"/>
                  <a:pt x="338893" y="18016"/>
                </a:cubicBezTo>
                <a:cubicBezTo>
                  <a:pt x="338893" y="18016"/>
                  <a:pt x="335362" y="16251"/>
                  <a:pt x="328302" y="12721"/>
                </a:cubicBezTo>
                <a:cubicBezTo>
                  <a:pt x="321241" y="9191"/>
                  <a:pt x="317712" y="7426"/>
                  <a:pt x="317712" y="7426"/>
                </a:cubicBezTo>
                <a:cubicBezTo>
                  <a:pt x="317712" y="7426"/>
                  <a:pt x="315946" y="7426"/>
                  <a:pt x="312416" y="7426"/>
                </a:cubicBezTo>
                <a:close/>
                <a:moveTo>
                  <a:pt x="285940" y="0"/>
                </a:moveTo>
                <a:lnTo>
                  <a:pt x="296531" y="0"/>
                </a:lnTo>
                <a:lnTo>
                  <a:pt x="296531" y="7426"/>
                </a:lnTo>
                <a:cubicBezTo>
                  <a:pt x="296531" y="7426"/>
                  <a:pt x="293001" y="7426"/>
                  <a:pt x="285940" y="742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kumimoji="1" lang="ja-JP" altLang="en-US" sz="1200"/>
          </a:p>
        </p:txBody>
      </p:sp>
      <p:sp>
        <p:nvSpPr>
          <p:cNvPr id="27" name="Title 1"/>
          <p:cNvSpPr>
            <a:spLocks noGrp="1"/>
          </p:cNvSpPr>
          <p:nvPr>
            <p:ph type="title" hasCustomPrompt="1"/>
          </p:nvPr>
        </p:nvSpPr>
        <p:spPr>
          <a:xfrm>
            <a:off x="1607892" y="269946"/>
            <a:ext cx="8976217" cy="1093614"/>
          </a:xfrm>
        </p:spPr>
        <p:txBody>
          <a:bodyPr/>
          <a:lstStyle>
            <a:lvl1pPr algn="ctr">
              <a:lnSpc>
                <a:spcPct val="100000"/>
              </a:lnSpc>
              <a:defRPr sz="6400" baseline="0">
                <a:solidFill>
                  <a:schemeClr val="tx1"/>
                </a:solidFill>
              </a:defRPr>
            </a:lvl1pPr>
          </a:lstStyle>
          <a:p>
            <a:r>
              <a:rPr kumimoji="1" lang="en-US" altLang="ja-JP" dirty="0"/>
              <a:t>Slide Title Goes Here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12647487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975"/>
                            </p:stCondLst>
                            <p:childTnLst>
                              <p:par>
                                <p:cTn id="13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725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225"/>
                            </p:stCondLst>
                            <p:childTnLst>
                              <p:par>
                                <p:cTn id="32" presetID="55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5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" presetClass="entr" presetSubtype="1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225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3725"/>
                            </p:stCondLst>
                            <p:childTnLst>
                              <p:par>
                                <p:cTn id="51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7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7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4475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4975"/>
                            </p:stCondLst>
                            <p:childTnLst>
                              <p:par>
                                <p:cTn id="70" presetID="55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5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2" presetClass="entr" presetSubtype="1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7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975"/>
                            </p:stCondLst>
                            <p:childTnLst>
                              <p:par>
                                <p:cTn id="8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6475"/>
                            </p:stCondLst>
                            <p:childTnLst>
                              <p:par>
                                <p:cTn id="89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7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7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7225"/>
                            </p:stCondLst>
                            <p:childTnLst>
                              <p:par>
                                <p:cTn id="10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animBg="1"/>
      <p:bldP spid="3" grpId="0"/>
      <p:bldP spid="4" grpId="0"/>
      <p:bldP spid="32" grpId="0" animBg="1"/>
      <p:bldP spid="35" grpId="0" build="p">
        <p:tmplLst>
          <p:tmpl lvl="1">
            <p:tnLst>
              <p:par>
                <p:cTn presetID="55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3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strVal val="#ppt_w*0.7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3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animBg="1"/>
      <p:bldP spid="37" grpId="0" animBg="1"/>
      <p:bldP spid="38" grpId="0" build="p">
        <p:tmplLst>
          <p:tmpl lvl="1">
            <p:tnLst>
              <p:par>
                <p:cTn presetID="55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3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strVal val="#ppt_w*0.7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3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animBg="1"/>
      <p:bldP spid="42" grpId="0" animBg="1"/>
      <p:bldP spid="43" grpId="0" build="p">
        <p:tmplLst>
          <p:tmpl lvl="1">
            <p:tnLst>
              <p:par>
                <p:cTn presetID="55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4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strVal val="#ppt_w*0.7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" grpId="0" animBg="1"/>
      <p:bldP spid="45" grpId="0" animBg="1"/>
      <p:bldP spid="46" grpId="0" build="p">
        <p:tmplLst>
          <p:tmpl lvl="1">
            <p:tnLst>
              <p:par>
                <p:cTn presetID="55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4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strVal val="#ppt_w*0.7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9" grpId="0" animBg="1"/>
      <p:bldP spid="50" grpId="0" animBg="1"/>
      <p:bldP spid="51" grpId="0" build="p">
        <p:tmplLst>
          <p:tmpl lvl="1">
            <p:tnLst>
              <p:par>
                <p:cTn presetID="55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51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strVal val="#ppt_w*0.7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51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5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animBg="1"/>
      <p:bldP spid="27" grpId="0"/>
    </p:bldLst>
  </p:timing>
  <p:extLst>
    <p:ext uri="{DCECCB84-F9BA-43D5-87BE-67443E8EF086}">
      <p15:sldGuideLst xmlns:p15="http://schemas.microsoft.com/office/powerpoint/2012/main">
        <p15:guide id="1" orient="horz" pos="3239">
          <p15:clr>
            <a:srgbClr val="FBAE40"/>
          </p15:clr>
        </p15:guide>
        <p15:guide id="2" pos="5760">
          <p15:clr>
            <a:srgbClr val="FBAE40"/>
          </p15:clr>
        </p15:guide>
      </p15:sldGuideLst>
    </p:ext>
  </p:extLs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WO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 userDrawn="1"/>
        </p:nvSpPr>
        <p:spPr>
          <a:xfrm>
            <a:off x="1012155" y="1996256"/>
            <a:ext cx="5018195" cy="1784896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2933" dirty="0">
              <a:solidFill>
                <a:schemeClr val="tx2"/>
              </a:solidFill>
              <a:latin typeface="+mj-lt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  <p:sp>
        <p:nvSpPr>
          <p:cNvPr id="7" name="Rectangle 6"/>
          <p:cNvSpPr/>
          <p:nvPr userDrawn="1"/>
        </p:nvSpPr>
        <p:spPr>
          <a:xfrm>
            <a:off x="4965970" y="2716608"/>
            <a:ext cx="1064381" cy="1064545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2933" dirty="0">
              <a:solidFill>
                <a:schemeClr val="tx2"/>
              </a:solidFill>
              <a:latin typeface="+mj-lt"/>
            </a:endParaRPr>
          </a:p>
        </p:txBody>
      </p:sp>
      <p:sp>
        <p:nvSpPr>
          <p:cNvPr id="8" name="Text Placeholder 3"/>
          <p:cNvSpPr>
            <a:spLocks noGrp="1"/>
          </p:cNvSpPr>
          <p:nvPr>
            <p:ph type="body" sz="quarter" idx="20" hasCustomPrompt="1"/>
          </p:nvPr>
        </p:nvSpPr>
        <p:spPr>
          <a:xfrm>
            <a:off x="5183631" y="2937744"/>
            <a:ext cx="629059" cy="640121"/>
          </a:xfrm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A</a:t>
            </a:r>
            <a:endParaRPr kumimoji="1" lang="ja-JP" alt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quarter" idx="17" hasCustomPrompt="1"/>
          </p:nvPr>
        </p:nvSpPr>
        <p:spPr>
          <a:xfrm>
            <a:off x="1185008" y="2128335"/>
            <a:ext cx="3653559" cy="506497"/>
          </a:xfrm>
        </p:spPr>
        <p:txBody>
          <a:bodyPr anchor="ctr">
            <a:norm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1185008" y="2592492"/>
            <a:ext cx="3653559" cy="1024083"/>
          </a:xfrm>
        </p:spPr>
        <p:txBody>
          <a:bodyPr anchor="t">
            <a:normAutofit/>
          </a:bodyPr>
          <a:lstStyle>
            <a:lvl1pPr marL="190510" indent="-190510" algn="l">
              <a:spcBef>
                <a:spcPts val="0"/>
              </a:spcBef>
              <a:buFont typeface="Wingdings" panose="05000000000000000000" pitchFamily="2" charset="2"/>
              <a:buChar char="n"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</a:p>
          <a:p>
            <a:pPr lvl="0"/>
            <a:endParaRPr kumimoji="1" lang="en-US" altLang="ja-JP" dirty="0"/>
          </a:p>
          <a:p>
            <a:pPr lvl="0"/>
            <a:endParaRPr kumimoji="1" lang="en-US" altLang="ja-JP" dirty="0"/>
          </a:p>
          <a:p>
            <a:pPr lvl="0"/>
            <a:endParaRPr kumimoji="1" lang="ja-JP" altLang="en-US" dirty="0"/>
          </a:p>
        </p:txBody>
      </p:sp>
      <p:sp>
        <p:nvSpPr>
          <p:cNvPr id="14" name="Freeform: Shape 13"/>
          <p:cNvSpPr/>
          <p:nvPr userDrawn="1"/>
        </p:nvSpPr>
        <p:spPr>
          <a:xfrm>
            <a:off x="3303663" y="0"/>
            <a:ext cx="5958871" cy="1996256"/>
          </a:xfrm>
          <a:custGeom>
            <a:avLst/>
            <a:gdLst>
              <a:gd name="connsiteX0" fmla="*/ 6841406 w 8938307"/>
              <a:gd name="connsiteY0" fmla="*/ 2962151 h 2993922"/>
              <a:gd name="connsiteX1" fmla="*/ 6926129 w 8938307"/>
              <a:gd name="connsiteY1" fmla="*/ 2993922 h 2993922"/>
              <a:gd name="connsiteX2" fmla="*/ 6862587 w 8938307"/>
              <a:gd name="connsiteY2" fmla="*/ 2983332 h 2993922"/>
              <a:gd name="connsiteX3" fmla="*/ 6841406 w 8938307"/>
              <a:gd name="connsiteY3" fmla="*/ 2962151 h 2993922"/>
              <a:gd name="connsiteX4" fmla="*/ 7961341 w 8938307"/>
              <a:gd name="connsiteY4" fmla="*/ 2893314 h 2993922"/>
              <a:gd name="connsiteX5" fmla="*/ 7963990 w 8938307"/>
              <a:gd name="connsiteY5" fmla="*/ 2898609 h 2993922"/>
              <a:gd name="connsiteX6" fmla="*/ 7953398 w 8938307"/>
              <a:gd name="connsiteY6" fmla="*/ 2898609 h 2993922"/>
              <a:gd name="connsiteX7" fmla="*/ 7961341 w 8938307"/>
              <a:gd name="connsiteY7" fmla="*/ 2893314 h 2993922"/>
              <a:gd name="connsiteX8" fmla="*/ 7625096 w 8938307"/>
              <a:gd name="connsiteY8" fmla="*/ 2845657 h 2993922"/>
              <a:gd name="connsiteX9" fmla="*/ 7667457 w 8938307"/>
              <a:gd name="connsiteY9" fmla="*/ 2845657 h 2993922"/>
              <a:gd name="connsiteX10" fmla="*/ 7667457 w 8938307"/>
              <a:gd name="connsiteY10" fmla="*/ 2856247 h 2993922"/>
              <a:gd name="connsiteX11" fmla="*/ 7646278 w 8938307"/>
              <a:gd name="connsiteY11" fmla="*/ 2856247 h 2993922"/>
              <a:gd name="connsiteX12" fmla="*/ 7625096 w 8938307"/>
              <a:gd name="connsiteY12" fmla="*/ 2845657 h 2993922"/>
              <a:gd name="connsiteX13" fmla="*/ 7572144 w 8938307"/>
              <a:gd name="connsiteY13" fmla="*/ 2835066 h 2993922"/>
              <a:gd name="connsiteX14" fmla="*/ 7593326 w 8938307"/>
              <a:gd name="connsiteY14" fmla="*/ 2835066 h 2993922"/>
              <a:gd name="connsiteX15" fmla="*/ 7593326 w 8938307"/>
              <a:gd name="connsiteY15" fmla="*/ 2845657 h 2993922"/>
              <a:gd name="connsiteX16" fmla="*/ 7752182 w 8938307"/>
              <a:gd name="connsiteY16" fmla="*/ 2750343 h 2993922"/>
              <a:gd name="connsiteX17" fmla="*/ 7773361 w 8938307"/>
              <a:gd name="connsiteY17" fmla="*/ 2760933 h 2993922"/>
              <a:gd name="connsiteX18" fmla="*/ 7815724 w 8938307"/>
              <a:gd name="connsiteY18" fmla="*/ 2771524 h 2993922"/>
              <a:gd name="connsiteX19" fmla="*/ 7863380 w 8938307"/>
              <a:gd name="connsiteY19" fmla="*/ 2798000 h 2993922"/>
              <a:gd name="connsiteX20" fmla="*/ 7942808 w 8938307"/>
              <a:gd name="connsiteY20" fmla="*/ 2835066 h 2993922"/>
              <a:gd name="connsiteX21" fmla="*/ 8048712 w 8938307"/>
              <a:gd name="connsiteY21" fmla="*/ 2888018 h 2993922"/>
              <a:gd name="connsiteX22" fmla="*/ 8096369 w 8938307"/>
              <a:gd name="connsiteY22" fmla="*/ 2909199 h 2993922"/>
              <a:gd name="connsiteX23" fmla="*/ 8128141 w 8938307"/>
              <a:gd name="connsiteY23" fmla="*/ 2930380 h 2993922"/>
              <a:gd name="connsiteX24" fmla="*/ 8133435 w 8938307"/>
              <a:gd name="connsiteY24" fmla="*/ 2940970 h 2993922"/>
              <a:gd name="connsiteX25" fmla="*/ 8133435 w 8938307"/>
              <a:gd name="connsiteY25" fmla="*/ 2962151 h 2993922"/>
              <a:gd name="connsiteX26" fmla="*/ 8122846 w 8938307"/>
              <a:gd name="connsiteY26" fmla="*/ 2951561 h 2993922"/>
              <a:gd name="connsiteX27" fmla="*/ 8106960 w 8938307"/>
              <a:gd name="connsiteY27" fmla="*/ 2946266 h 2993922"/>
              <a:gd name="connsiteX28" fmla="*/ 8101664 w 8938307"/>
              <a:gd name="connsiteY28" fmla="*/ 2940970 h 2993922"/>
              <a:gd name="connsiteX29" fmla="*/ 8080483 w 8938307"/>
              <a:gd name="connsiteY29" fmla="*/ 2940970 h 2993922"/>
              <a:gd name="connsiteX30" fmla="*/ 8059302 w 8938307"/>
              <a:gd name="connsiteY30" fmla="*/ 2919791 h 2993922"/>
              <a:gd name="connsiteX31" fmla="*/ 8032827 w 8938307"/>
              <a:gd name="connsiteY31" fmla="*/ 2909199 h 2993922"/>
              <a:gd name="connsiteX32" fmla="*/ 8032827 w 8938307"/>
              <a:gd name="connsiteY32" fmla="*/ 2914495 h 2993922"/>
              <a:gd name="connsiteX33" fmla="*/ 8038123 w 8938307"/>
              <a:gd name="connsiteY33" fmla="*/ 2925085 h 2993922"/>
              <a:gd name="connsiteX34" fmla="*/ 8011646 w 8938307"/>
              <a:gd name="connsiteY34" fmla="*/ 2909199 h 2993922"/>
              <a:gd name="connsiteX35" fmla="*/ 7985171 w 8938307"/>
              <a:gd name="connsiteY35" fmla="*/ 2877428 h 2993922"/>
              <a:gd name="connsiteX36" fmla="*/ 7921627 w 8938307"/>
              <a:gd name="connsiteY36" fmla="*/ 2845657 h 2993922"/>
              <a:gd name="connsiteX37" fmla="*/ 7889856 w 8938307"/>
              <a:gd name="connsiteY37" fmla="*/ 2824476 h 2993922"/>
              <a:gd name="connsiteX38" fmla="*/ 7879267 w 8938307"/>
              <a:gd name="connsiteY38" fmla="*/ 2824476 h 2993922"/>
              <a:gd name="connsiteX39" fmla="*/ 7868675 w 8938307"/>
              <a:gd name="connsiteY39" fmla="*/ 2824476 h 2993922"/>
              <a:gd name="connsiteX40" fmla="*/ 7847494 w 8938307"/>
              <a:gd name="connsiteY40" fmla="*/ 2813885 h 2993922"/>
              <a:gd name="connsiteX41" fmla="*/ 7836904 w 8938307"/>
              <a:gd name="connsiteY41" fmla="*/ 2813885 h 2993922"/>
              <a:gd name="connsiteX42" fmla="*/ 7826313 w 8938307"/>
              <a:gd name="connsiteY42" fmla="*/ 2803295 h 2993922"/>
              <a:gd name="connsiteX43" fmla="*/ 7815724 w 8938307"/>
              <a:gd name="connsiteY43" fmla="*/ 2803295 h 2993922"/>
              <a:gd name="connsiteX44" fmla="*/ 7783952 w 8938307"/>
              <a:gd name="connsiteY44" fmla="*/ 2782114 h 2993922"/>
              <a:gd name="connsiteX45" fmla="*/ 6068305 w 8938307"/>
              <a:gd name="connsiteY45" fmla="*/ 2739753 h 2993922"/>
              <a:gd name="connsiteX46" fmla="*/ 6089486 w 8938307"/>
              <a:gd name="connsiteY46" fmla="*/ 2750343 h 2993922"/>
              <a:gd name="connsiteX47" fmla="*/ 6073601 w 8938307"/>
              <a:gd name="connsiteY47" fmla="*/ 2745048 h 2993922"/>
              <a:gd name="connsiteX48" fmla="*/ 6068305 w 8938307"/>
              <a:gd name="connsiteY48" fmla="*/ 2739753 h 2993922"/>
              <a:gd name="connsiteX49" fmla="*/ 7709820 w 8938307"/>
              <a:gd name="connsiteY49" fmla="*/ 2729162 h 2993922"/>
              <a:gd name="connsiteX50" fmla="*/ 7731000 w 8938307"/>
              <a:gd name="connsiteY50" fmla="*/ 2739753 h 2993922"/>
              <a:gd name="connsiteX51" fmla="*/ 7731000 w 8938307"/>
              <a:gd name="connsiteY51" fmla="*/ 2750343 h 2993922"/>
              <a:gd name="connsiteX52" fmla="*/ 7720409 w 8938307"/>
              <a:gd name="connsiteY52" fmla="*/ 2739753 h 2993922"/>
              <a:gd name="connsiteX53" fmla="*/ 7715115 w 8938307"/>
              <a:gd name="connsiteY53" fmla="*/ 2734458 h 2993922"/>
              <a:gd name="connsiteX54" fmla="*/ 7709820 w 8938307"/>
              <a:gd name="connsiteY54" fmla="*/ 2729162 h 2993922"/>
              <a:gd name="connsiteX55" fmla="*/ 7699230 w 8938307"/>
              <a:gd name="connsiteY55" fmla="*/ 2707981 h 2993922"/>
              <a:gd name="connsiteX56" fmla="*/ 7709820 w 8938307"/>
              <a:gd name="connsiteY56" fmla="*/ 2718572 h 2993922"/>
              <a:gd name="connsiteX57" fmla="*/ 7699230 w 8938307"/>
              <a:gd name="connsiteY57" fmla="*/ 2718572 h 2993922"/>
              <a:gd name="connsiteX58" fmla="*/ 5983582 w 8938307"/>
              <a:gd name="connsiteY58" fmla="*/ 2707981 h 2993922"/>
              <a:gd name="connsiteX59" fmla="*/ 5994172 w 8938307"/>
              <a:gd name="connsiteY59" fmla="*/ 2707981 h 2993922"/>
              <a:gd name="connsiteX60" fmla="*/ 6068305 w 8938307"/>
              <a:gd name="connsiteY60" fmla="*/ 2739753 h 2993922"/>
              <a:gd name="connsiteX61" fmla="*/ 5983582 w 8938307"/>
              <a:gd name="connsiteY61" fmla="*/ 2707981 h 2993922"/>
              <a:gd name="connsiteX62" fmla="*/ 7656867 w 8938307"/>
              <a:gd name="connsiteY62" fmla="*/ 2697391 h 2993922"/>
              <a:gd name="connsiteX63" fmla="*/ 7667457 w 8938307"/>
              <a:gd name="connsiteY63" fmla="*/ 2702687 h 2993922"/>
              <a:gd name="connsiteX64" fmla="*/ 7672752 w 8938307"/>
              <a:gd name="connsiteY64" fmla="*/ 2707981 h 2993922"/>
              <a:gd name="connsiteX65" fmla="*/ 7688638 w 8938307"/>
              <a:gd name="connsiteY65" fmla="*/ 2718572 h 2993922"/>
              <a:gd name="connsiteX66" fmla="*/ 7688638 w 8938307"/>
              <a:gd name="connsiteY66" fmla="*/ 2729162 h 2993922"/>
              <a:gd name="connsiteX67" fmla="*/ 7683344 w 8938307"/>
              <a:gd name="connsiteY67" fmla="*/ 2729162 h 2993922"/>
              <a:gd name="connsiteX68" fmla="*/ 7678048 w 8938307"/>
              <a:gd name="connsiteY68" fmla="*/ 2718572 h 2993922"/>
              <a:gd name="connsiteX69" fmla="*/ 7656867 w 8938307"/>
              <a:gd name="connsiteY69" fmla="*/ 2707981 h 2993922"/>
              <a:gd name="connsiteX70" fmla="*/ 6290704 w 8938307"/>
              <a:gd name="connsiteY70" fmla="*/ 2665620 h 2993922"/>
              <a:gd name="connsiteX71" fmla="*/ 6301294 w 8938307"/>
              <a:gd name="connsiteY71" fmla="*/ 2665620 h 2993922"/>
              <a:gd name="connsiteX72" fmla="*/ 6322476 w 8938307"/>
              <a:gd name="connsiteY72" fmla="*/ 2676210 h 2993922"/>
              <a:gd name="connsiteX73" fmla="*/ 6311884 w 8938307"/>
              <a:gd name="connsiteY73" fmla="*/ 2676210 h 2993922"/>
              <a:gd name="connsiteX74" fmla="*/ 6290704 w 8938307"/>
              <a:gd name="connsiteY74" fmla="*/ 2676210 h 2993922"/>
              <a:gd name="connsiteX75" fmla="*/ 6555464 w 8938307"/>
              <a:gd name="connsiteY75" fmla="*/ 2602077 h 2993922"/>
              <a:gd name="connsiteX76" fmla="*/ 6555464 w 8938307"/>
              <a:gd name="connsiteY76" fmla="*/ 2612668 h 2993922"/>
              <a:gd name="connsiteX77" fmla="*/ 6544874 w 8938307"/>
              <a:gd name="connsiteY77" fmla="*/ 2612668 h 2993922"/>
              <a:gd name="connsiteX78" fmla="*/ 6555464 w 8938307"/>
              <a:gd name="connsiteY78" fmla="*/ 2602077 h 2993922"/>
              <a:gd name="connsiteX79" fmla="*/ 7434468 w 8938307"/>
              <a:gd name="connsiteY79" fmla="*/ 2591487 h 2993922"/>
              <a:gd name="connsiteX80" fmla="*/ 7445059 w 8938307"/>
              <a:gd name="connsiteY80" fmla="*/ 2591487 h 2993922"/>
              <a:gd name="connsiteX81" fmla="*/ 7450355 w 8938307"/>
              <a:gd name="connsiteY81" fmla="*/ 2602077 h 2993922"/>
              <a:gd name="connsiteX82" fmla="*/ 7434468 w 8938307"/>
              <a:gd name="connsiteY82" fmla="*/ 2591487 h 2993922"/>
              <a:gd name="connsiteX83" fmla="*/ 6904948 w 8938307"/>
              <a:gd name="connsiteY83" fmla="*/ 2591487 h 2993922"/>
              <a:gd name="connsiteX84" fmla="*/ 6936718 w 8938307"/>
              <a:gd name="connsiteY84" fmla="*/ 2602077 h 2993922"/>
              <a:gd name="connsiteX85" fmla="*/ 6952604 w 8938307"/>
              <a:gd name="connsiteY85" fmla="*/ 2602077 h 2993922"/>
              <a:gd name="connsiteX86" fmla="*/ 6957900 w 8938307"/>
              <a:gd name="connsiteY86" fmla="*/ 2602077 h 2993922"/>
              <a:gd name="connsiteX87" fmla="*/ 6957900 w 8938307"/>
              <a:gd name="connsiteY87" fmla="*/ 2612668 h 2993922"/>
              <a:gd name="connsiteX88" fmla="*/ 6968491 w 8938307"/>
              <a:gd name="connsiteY88" fmla="*/ 2612668 h 2993922"/>
              <a:gd name="connsiteX89" fmla="*/ 6984376 w 8938307"/>
              <a:gd name="connsiteY89" fmla="*/ 2612668 h 2993922"/>
              <a:gd name="connsiteX90" fmla="*/ 7010852 w 8938307"/>
              <a:gd name="connsiteY90" fmla="*/ 2612668 h 2993922"/>
              <a:gd name="connsiteX91" fmla="*/ 7053214 w 8938307"/>
              <a:gd name="connsiteY91" fmla="*/ 2633849 h 2993922"/>
              <a:gd name="connsiteX92" fmla="*/ 7084985 w 8938307"/>
              <a:gd name="connsiteY92" fmla="*/ 2633849 h 2993922"/>
              <a:gd name="connsiteX93" fmla="*/ 7095574 w 8938307"/>
              <a:gd name="connsiteY93" fmla="*/ 2644439 h 2993922"/>
              <a:gd name="connsiteX94" fmla="*/ 7116756 w 8938307"/>
              <a:gd name="connsiteY94" fmla="*/ 2644439 h 2993922"/>
              <a:gd name="connsiteX95" fmla="*/ 7127347 w 8938307"/>
              <a:gd name="connsiteY95" fmla="*/ 2655029 h 2993922"/>
              <a:gd name="connsiteX96" fmla="*/ 7116756 w 8938307"/>
              <a:gd name="connsiteY96" fmla="*/ 2655029 h 2993922"/>
              <a:gd name="connsiteX97" fmla="*/ 7053214 w 8938307"/>
              <a:gd name="connsiteY97" fmla="*/ 2644439 h 2993922"/>
              <a:gd name="connsiteX98" fmla="*/ 7063804 w 8938307"/>
              <a:gd name="connsiteY98" fmla="*/ 2655029 h 2993922"/>
              <a:gd name="connsiteX99" fmla="*/ 7053214 w 8938307"/>
              <a:gd name="connsiteY99" fmla="*/ 2655029 h 2993922"/>
              <a:gd name="connsiteX100" fmla="*/ 7063804 w 8938307"/>
              <a:gd name="connsiteY100" fmla="*/ 2665620 h 2993922"/>
              <a:gd name="connsiteX101" fmla="*/ 7095574 w 8938307"/>
              <a:gd name="connsiteY101" fmla="*/ 2660325 h 2993922"/>
              <a:gd name="connsiteX102" fmla="*/ 7100870 w 8938307"/>
              <a:gd name="connsiteY102" fmla="*/ 2655029 h 2993922"/>
              <a:gd name="connsiteX103" fmla="*/ 7095574 w 8938307"/>
              <a:gd name="connsiteY103" fmla="*/ 2665620 h 2993922"/>
              <a:gd name="connsiteX104" fmla="*/ 7106166 w 8938307"/>
              <a:gd name="connsiteY104" fmla="*/ 2676210 h 2993922"/>
              <a:gd name="connsiteX105" fmla="*/ 7063804 w 8938307"/>
              <a:gd name="connsiteY105" fmla="*/ 2676210 h 2993922"/>
              <a:gd name="connsiteX106" fmla="*/ 7010852 w 8938307"/>
              <a:gd name="connsiteY106" fmla="*/ 2665620 h 2993922"/>
              <a:gd name="connsiteX107" fmla="*/ 7010852 w 8938307"/>
              <a:gd name="connsiteY107" fmla="*/ 2655029 h 2993922"/>
              <a:gd name="connsiteX108" fmla="*/ 7021443 w 8938307"/>
              <a:gd name="connsiteY108" fmla="*/ 2644439 h 2993922"/>
              <a:gd name="connsiteX109" fmla="*/ 7016148 w 8938307"/>
              <a:gd name="connsiteY109" fmla="*/ 2644439 h 2993922"/>
              <a:gd name="connsiteX110" fmla="*/ 7000262 w 8938307"/>
              <a:gd name="connsiteY110" fmla="*/ 2644439 h 2993922"/>
              <a:gd name="connsiteX111" fmla="*/ 6989670 w 8938307"/>
              <a:gd name="connsiteY111" fmla="*/ 2644439 h 2993922"/>
              <a:gd name="connsiteX112" fmla="*/ 6989670 w 8938307"/>
              <a:gd name="connsiteY112" fmla="*/ 2655029 h 2993922"/>
              <a:gd name="connsiteX113" fmla="*/ 6979081 w 8938307"/>
              <a:gd name="connsiteY113" fmla="*/ 2644439 h 2993922"/>
              <a:gd name="connsiteX114" fmla="*/ 6968491 w 8938307"/>
              <a:gd name="connsiteY114" fmla="*/ 2633849 h 2993922"/>
              <a:gd name="connsiteX115" fmla="*/ 6947310 w 8938307"/>
              <a:gd name="connsiteY115" fmla="*/ 2644439 h 2993922"/>
              <a:gd name="connsiteX116" fmla="*/ 6936718 w 8938307"/>
              <a:gd name="connsiteY116" fmla="*/ 2633849 h 2993922"/>
              <a:gd name="connsiteX117" fmla="*/ 6904948 w 8938307"/>
              <a:gd name="connsiteY117" fmla="*/ 2633849 h 2993922"/>
              <a:gd name="connsiteX118" fmla="*/ 6899652 w 8938307"/>
              <a:gd name="connsiteY118" fmla="*/ 2633849 h 2993922"/>
              <a:gd name="connsiteX119" fmla="*/ 6883766 w 8938307"/>
              <a:gd name="connsiteY119" fmla="*/ 2633849 h 2993922"/>
              <a:gd name="connsiteX120" fmla="*/ 6862587 w 8938307"/>
              <a:gd name="connsiteY120" fmla="*/ 2644439 h 2993922"/>
              <a:gd name="connsiteX121" fmla="*/ 6873177 w 8938307"/>
              <a:gd name="connsiteY121" fmla="*/ 2644439 h 2993922"/>
              <a:gd name="connsiteX122" fmla="*/ 6873177 w 8938307"/>
              <a:gd name="connsiteY122" fmla="*/ 2649735 h 2993922"/>
              <a:gd name="connsiteX123" fmla="*/ 6846700 w 8938307"/>
              <a:gd name="connsiteY123" fmla="*/ 2649735 h 2993922"/>
              <a:gd name="connsiteX124" fmla="*/ 6799044 w 8938307"/>
              <a:gd name="connsiteY124" fmla="*/ 2633849 h 2993922"/>
              <a:gd name="connsiteX125" fmla="*/ 6767272 w 8938307"/>
              <a:gd name="connsiteY125" fmla="*/ 2612668 h 2993922"/>
              <a:gd name="connsiteX126" fmla="*/ 6799044 w 8938307"/>
              <a:gd name="connsiteY126" fmla="*/ 2623258 h 2993922"/>
              <a:gd name="connsiteX127" fmla="*/ 6814929 w 8938307"/>
              <a:gd name="connsiteY127" fmla="*/ 2628554 h 2993922"/>
              <a:gd name="connsiteX128" fmla="*/ 6830814 w 8938307"/>
              <a:gd name="connsiteY128" fmla="*/ 2633849 h 2993922"/>
              <a:gd name="connsiteX129" fmla="*/ 6841406 w 8938307"/>
              <a:gd name="connsiteY129" fmla="*/ 2623258 h 2993922"/>
              <a:gd name="connsiteX130" fmla="*/ 6851996 w 8938307"/>
              <a:gd name="connsiteY130" fmla="*/ 2623258 h 2993922"/>
              <a:gd name="connsiteX131" fmla="*/ 6862587 w 8938307"/>
              <a:gd name="connsiteY131" fmla="*/ 2623258 h 2993922"/>
              <a:gd name="connsiteX132" fmla="*/ 6883766 w 8938307"/>
              <a:gd name="connsiteY132" fmla="*/ 2617962 h 2993922"/>
              <a:gd name="connsiteX133" fmla="*/ 6889062 w 8938307"/>
              <a:gd name="connsiteY133" fmla="*/ 2602077 h 2993922"/>
              <a:gd name="connsiteX134" fmla="*/ 6904948 w 8938307"/>
              <a:gd name="connsiteY134" fmla="*/ 2591487 h 2993922"/>
              <a:gd name="connsiteX135" fmla="*/ 6230187 w 8938307"/>
              <a:gd name="connsiteY135" fmla="*/ 2586949 h 2993922"/>
              <a:gd name="connsiteX136" fmla="*/ 6237752 w 8938307"/>
              <a:gd name="connsiteY136" fmla="*/ 2602077 h 2993922"/>
              <a:gd name="connsiteX137" fmla="*/ 6227161 w 8938307"/>
              <a:gd name="connsiteY137" fmla="*/ 2591487 h 2993922"/>
              <a:gd name="connsiteX138" fmla="*/ 7265022 w 8938307"/>
              <a:gd name="connsiteY138" fmla="*/ 2580897 h 2993922"/>
              <a:gd name="connsiteX139" fmla="*/ 7275612 w 8938307"/>
              <a:gd name="connsiteY139" fmla="*/ 2580897 h 2993922"/>
              <a:gd name="connsiteX140" fmla="*/ 7286203 w 8938307"/>
              <a:gd name="connsiteY140" fmla="*/ 2591487 h 2993922"/>
              <a:gd name="connsiteX141" fmla="*/ 7307384 w 8938307"/>
              <a:gd name="connsiteY141" fmla="*/ 2591487 h 2993922"/>
              <a:gd name="connsiteX142" fmla="*/ 7317974 w 8938307"/>
              <a:gd name="connsiteY142" fmla="*/ 2602077 h 2993922"/>
              <a:gd name="connsiteX143" fmla="*/ 7307384 w 8938307"/>
              <a:gd name="connsiteY143" fmla="*/ 2602077 h 2993922"/>
              <a:gd name="connsiteX144" fmla="*/ 7275612 w 8938307"/>
              <a:gd name="connsiteY144" fmla="*/ 2591487 h 2993922"/>
              <a:gd name="connsiteX145" fmla="*/ 6227161 w 8938307"/>
              <a:gd name="connsiteY145" fmla="*/ 2580897 h 2993922"/>
              <a:gd name="connsiteX146" fmla="*/ 6232457 w 8938307"/>
              <a:gd name="connsiteY146" fmla="*/ 2583544 h 2993922"/>
              <a:gd name="connsiteX147" fmla="*/ 6230187 w 8938307"/>
              <a:gd name="connsiteY147" fmla="*/ 2586949 h 2993922"/>
              <a:gd name="connsiteX148" fmla="*/ 7529782 w 8938307"/>
              <a:gd name="connsiteY148" fmla="*/ 2570306 h 2993922"/>
              <a:gd name="connsiteX149" fmla="*/ 7540374 w 8938307"/>
              <a:gd name="connsiteY149" fmla="*/ 2580897 h 2993922"/>
              <a:gd name="connsiteX150" fmla="*/ 7550963 w 8938307"/>
              <a:gd name="connsiteY150" fmla="*/ 2580897 h 2993922"/>
              <a:gd name="connsiteX151" fmla="*/ 7540374 w 8938307"/>
              <a:gd name="connsiteY151" fmla="*/ 2591487 h 2993922"/>
              <a:gd name="connsiteX152" fmla="*/ 7540374 w 8938307"/>
              <a:gd name="connsiteY152" fmla="*/ 2602077 h 2993922"/>
              <a:gd name="connsiteX153" fmla="*/ 7529782 w 8938307"/>
              <a:gd name="connsiteY153" fmla="*/ 2602077 h 2993922"/>
              <a:gd name="connsiteX154" fmla="*/ 7519192 w 8938307"/>
              <a:gd name="connsiteY154" fmla="*/ 2591487 h 2993922"/>
              <a:gd name="connsiteX155" fmla="*/ 7508601 w 8938307"/>
              <a:gd name="connsiteY155" fmla="*/ 2591487 h 2993922"/>
              <a:gd name="connsiteX156" fmla="*/ 7519192 w 8938307"/>
              <a:gd name="connsiteY156" fmla="*/ 2580897 h 2993922"/>
              <a:gd name="connsiteX157" fmla="*/ 7455649 w 8938307"/>
              <a:gd name="connsiteY157" fmla="*/ 2570306 h 2993922"/>
              <a:gd name="connsiteX158" fmla="*/ 7466240 w 8938307"/>
              <a:gd name="connsiteY158" fmla="*/ 2580897 h 2993922"/>
              <a:gd name="connsiteX159" fmla="*/ 7455649 w 8938307"/>
              <a:gd name="connsiteY159" fmla="*/ 2580897 h 2993922"/>
              <a:gd name="connsiteX160" fmla="*/ 6979081 w 8938307"/>
              <a:gd name="connsiteY160" fmla="*/ 2570306 h 2993922"/>
              <a:gd name="connsiteX161" fmla="*/ 7021443 w 8938307"/>
              <a:gd name="connsiteY161" fmla="*/ 2586192 h 2993922"/>
              <a:gd name="connsiteX162" fmla="*/ 7053214 w 8938307"/>
              <a:gd name="connsiteY162" fmla="*/ 2591487 h 2993922"/>
              <a:gd name="connsiteX163" fmla="*/ 6989670 w 8938307"/>
              <a:gd name="connsiteY163" fmla="*/ 2591487 h 2993922"/>
              <a:gd name="connsiteX164" fmla="*/ 5994172 w 8938307"/>
              <a:gd name="connsiteY164" fmla="*/ 2570306 h 2993922"/>
              <a:gd name="connsiteX165" fmla="*/ 6015353 w 8938307"/>
              <a:gd name="connsiteY165" fmla="*/ 2575602 h 2993922"/>
              <a:gd name="connsiteX166" fmla="*/ 6031238 w 8938307"/>
              <a:gd name="connsiteY166" fmla="*/ 2575602 h 2993922"/>
              <a:gd name="connsiteX167" fmla="*/ 6084190 w 8938307"/>
              <a:gd name="connsiteY167" fmla="*/ 2586192 h 2993922"/>
              <a:gd name="connsiteX168" fmla="*/ 6142438 w 8938307"/>
              <a:gd name="connsiteY168" fmla="*/ 2612668 h 2993922"/>
              <a:gd name="connsiteX169" fmla="*/ 6163620 w 8938307"/>
              <a:gd name="connsiteY169" fmla="*/ 2623258 h 2993922"/>
              <a:gd name="connsiteX170" fmla="*/ 6174209 w 8938307"/>
              <a:gd name="connsiteY170" fmla="*/ 2623258 h 2993922"/>
              <a:gd name="connsiteX171" fmla="*/ 6184800 w 8938307"/>
              <a:gd name="connsiteY171" fmla="*/ 2633849 h 2993922"/>
              <a:gd name="connsiteX172" fmla="*/ 6221866 w 8938307"/>
              <a:gd name="connsiteY172" fmla="*/ 2644439 h 2993922"/>
              <a:gd name="connsiteX173" fmla="*/ 6237752 w 8938307"/>
              <a:gd name="connsiteY173" fmla="*/ 2655029 h 2993922"/>
              <a:gd name="connsiteX174" fmla="*/ 6195390 w 8938307"/>
              <a:gd name="connsiteY174" fmla="*/ 2644439 h 2993922"/>
              <a:gd name="connsiteX175" fmla="*/ 6147734 w 8938307"/>
              <a:gd name="connsiteY175" fmla="*/ 2628554 h 2993922"/>
              <a:gd name="connsiteX176" fmla="*/ 6121257 w 8938307"/>
              <a:gd name="connsiteY176" fmla="*/ 2623258 h 2993922"/>
              <a:gd name="connsiteX177" fmla="*/ 6110668 w 8938307"/>
              <a:gd name="connsiteY177" fmla="*/ 2623258 h 2993922"/>
              <a:gd name="connsiteX178" fmla="*/ 6100076 w 8938307"/>
              <a:gd name="connsiteY178" fmla="*/ 2612668 h 2993922"/>
              <a:gd name="connsiteX179" fmla="*/ 6078895 w 8938307"/>
              <a:gd name="connsiteY179" fmla="*/ 2602077 h 2993922"/>
              <a:gd name="connsiteX180" fmla="*/ 6025943 w 8938307"/>
              <a:gd name="connsiteY180" fmla="*/ 2591487 h 2993922"/>
              <a:gd name="connsiteX181" fmla="*/ 5983582 w 8938307"/>
              <a:gd name="connsiteY181" fmla="*/ 2570306 h 2993922"/>
              <a:gd name="connsiteX182" fmla="*/ 5994172 w 8938307"/>
              <a:gd name="connsiteY182" fmla="*/ 2580897 h 2993922"/>
              <a:gd name="connsiteX183" fmla="*/ 5983582 w 8938307"/>
              <a:gd name="connsiteY183" fmla="*/ 2575602 h 2993922"/>
              <a:gd name="connsiteX184" fmla="*/ 5983582 w 8938307"/>
              <a:gd name="connsiteY184" fmla="*/ 2570306 h 2993922"/>
              <a:gd name="connsiteX185" fmla="*/ 7159118 w 8938307"/>
              <a:gd name="connsiteY185" fmla="*/ 2559716 h 2993922"/>
              <a:gd name="connsiteX186" fmla="*/ 7176327 w 8938307"/>
              <a:gd name="connsiteY186" fmla="*/ 2561040 h 2993922"/>
              <a:gd name="connsiteX187" fmla="*/ 7243841 w 8938307"/>
              <a:gd name="connsiteY187" fmla="*/ 2580897 h 2993922"/>
              <a:gd name="connsiteX188" fmla="*/ 7222660 w 8938307"/>
              <a:gd name="connsiteY188" fmla="*/ 2580897 h 2993922"/>
              <a:gd name="connsiteX189" fmla="*/ 7175004 w 8938307"/>
              <a:gd name="connsiteY189" fmla="*/ 2567659 h 2993922"/>
              <a:gd name="connsiteX190" fmla="*/ 7688638 w 8938307"/>
              <a:gd name="connsiteY190" fmla="*/ 2538535 h 2993922"/>
              <a:gd name="connsiteX191" fmla="*/ 7699230 w 8938307"/>
              <a:gd name="connsiteY191" fmla="*/ 2538535 h 2993922"/>
              <a:gd name="connsiteX192" fmla="*/ 7688638 w 8938307"/>
              <a:gd name="connsiteY192" fmla="*/ 2549125 h 2993922"/>
              <a:gd name="connsiteX193" fmla="*/ 7275612 w 8938307"/>
              <a:gd name="connsiteY193" fmla="*/ 2538535 h 2993922"/>
              <a:gd name="connsiteX194" fmla="*/ 7296793 w 8938307"/>
              <a:gd name="connsiteY194" fmla="*/ 2538535 h 2993922"/>
              <a:gd name="connsiteX195" fmla="*/ 7360336 w 8938307"/>
              <a:gd name="connsiteY195" fmla="*/ 2549125 h 2993922"/>
              <a:gd name="connsiteX196" fmla="*/ 7370926 w 8938307"/>
              <a:gd name="connsiteY196" fmla="*/ 2538535 h 2993922"/>
              <a:gd name="connsiteX197" fmla="*/ 7381516 w 8938307"/>
              <a:gd name="connsiteY197" fmla="*/ 2549125 h 2993922"/>
              <a:gd name="connsiteX198" fmla="*/ 7402697 w 8938307"/>
              <a:gd name="connsiteY198" fmla="*/ 2559716 h 2993922"/>
              <a:gd name="connsiteX199" fmla="*/ 7423878 w 8938307"/>
              <a:gd name="connsiteY199" fmla="*/ 2565010 h 2993922"/>
              <a:gd name="connsiteX200" fmla="*/ 7434468 w 8938307"/>
              <a:gd name="connsiteY200" fmla="*/ 2559716 h 2993922"/>
              <a:gd name="connsiteX201" fmla="*/ 7434468 w 8938307"/>
              <a:gd name="connsiteY201" fmla="*/ 2570306 h 2993922"/>
              <a:gd name="connsiteX202" fmla="*/ 7423878 w 8938307"/>
              <a:gd name="connsiteY202" fmla="*/ 2580897 h 2993922"/>
              <a:gd name="connsiteX203" fmla="*/ 7392107 w 8938307"/>
              <a:gd name="connsiteY203" fmla="*/ 2570306 h 2993922"/>
              <a:gd name="connsiteX204" fmla="*/ 7360336 w 8938307"/>
              <a:gd name="connsiteY204" fmla="*/ 2570306 h 2993922"/>
              <a:gd name="connsiteX205" fmla="*/ 7116756 w 8938307"/>
              <a:gd name="connsiteY205" fmla="*/ 2538535 h 2993922"/>
              <a:gd name="connsiteX206" fmla="*/ 7132641 w 8938307"/>
              <a:gd name="connsiteY206" fmla="*/ 2543831 h 2993922"/>
              <a:gd name="connsiteX207" fmla="*/ 7141909 w 8938307"/>
              <a:gd name="connsiteY207" fmla="*/ 2550449 h 2993922"/>
              <a:gd name="connsiteX208" fmla="*/ 7159116 w 8938307"/>
              <a:gd name="connsiteY208" fmla="*/ 2559715 h 2993922"/>
              <a:gd name="connsiteX209" fmla="*/ 7137937 w 8938307"/>
              <a:gd name="connsiteY209" fmla="*/ 2549125 h 2993922"/>
              <a:gd name="connsiteX210" fmla="*/ 7116756 w 8938307"/>
              <a:gd name="connsiteY210" fmla="*/ 2549125 h 2993922"/>
              <a:gd name="connsiteX211" fmla="*/ 6629598 w 8938307"/>
              <a:gd name="connsiteY211" fmla="*/ 2538535 h 2993922"/>
              <a:gd name="connsiteX212" fmla="*/ 6650778 w 8938307"/>
              <a:gd name="connsiteY212" fmla="*/ 2549125 h 2993922"/>
              <a:gd name="connsiteX213" fmla="*/ 6682550 w 8938307"/>
              <a:gd name="connsiteY213" fmla="*/ 2549125 h 2993922"/>
              <a:gd name="connsiteX214" fmla="*/ 6693140 w 8938307"/>
              <a:gd name="connsiteY214" fmla="*/ 2538535 h 2993922"/>
              <a:gd name="connsiteX215" fmla="*/ 6703730 w 8938307"/>
              <a:gd name="connsiteY215" fmla="*/ 2538535 h 2993922"/>
              <a:gd name="connsiteX216" fmla="*/ 6703730 w 8938307"/>
              <a:gd name="connsiteY216" fmla="*/ 2549125 h 2993922"/>
              <a:gd name="connsiteX217" fmla="*/ 6777862 w 8938307"/>
              <a:gd name="connsiteY217" fmla="*/ 2570306 h 2993922"/>
              <a:gd name="connsiteX218" fmla="*/ 6809634 w 8938307"/>
              <a:gd name="connsiteY218" fmla="*/ 2591487 h 2993922"/>
              <a:gd name="connsiteX219" fmla="*/ 6820224 w 8938307"/>
              <a:gd name="connsiteY219" fmla="*/ 2591487 h 2993922"/>
              <a:gd name="connsiteX220" fmla="*/ 6846700 w 8938307"/>
              <a:gd name="connsiteY220" fmla="*/ 2591487 h 2993922"/>
              <a:gd name="connsiteX221" fmla="*/ 6873177 w 8938307"/>
              <a:gd name="connsiteY221" fmla="*/ 2602077 h 2993922"/>
              <a:gd name="connsiteX222" fmla="*/ 6809634 w 8938307"/>
              <a:gd name="connsiteY222" fmla="*/ 2602077 h 2993922"/>
              <a:gd name="connsiteX223" fmla="*/ 6783158 w 8938307"/>
              <a:gd name="connsiteY223" fmla="*/ 2591487 h 2993922"/>
              <a:gd name="connsiteX224" fmla="*/ 6756682 w 8938307"/>
              <a:gd name="connsiteY224" fmla="*/ 2602077 h 2993922"/>
              <a:gd name="connsiteX225" fmla="*/ 6735502 w 8938307"/>
              <a:gd name="connsiteY225" fmla="*/ 2602077 h 2993922"/>
              <a:gd name="connsiteX226" fmla="*/ 6714320 w 8938307"/>
              <a:gd name="connsiteY226" fmla="*/ 2607373 h 2993922"/>
              <a:gd name="connsiteX227" fmla="*/ 6703730 w 8938307"/>
              <a:gd name="connsiteY227" fmla="*/ 2612668 h 2993922"/>
              <a:gd name="connsiteX228" fmla="*/ 6693140 w 8938307"/>
              <a:gd name="connsiteY228" fmla="*/ 2602077 h 2993922"/>
              <a:gd name="connsiteX229" fmla="*/ 6682550 w 8938307"/>
              <a:gd name="connsiteY229" fmla="*/ 2591487 h 2993922"/>
              <a:gd name="connsiteX230" fmla="*/ 6682550 w 8938307"/>
              <a:gd name="connsiteY230" fmla="*/ 2580897 h 2993922"/>
              <a:gd name="connsiteX231" fmla="*/ 6671958 w 8938307"/>
              <a:gd name="connsiteY231" fmla="*/ 2570306 h 2993922"/>
              <a:gd name="connsiteX232" fmla="*/ 6661368 w 8938307"/>
              <a:gd name="connsiteY232" fmla="*/ 2570306 h 2993922"/>
              <a:gd name="connsiteX233" fmla="*/ 6640188 w 8938307"/>
              <a:gd name="connsiteY233" fmla="*/ 2549125 h 2993922"/>
              <a:gd name="connsiteX234" fmla="*/ 6078895 w 8938307"/>
              <a:gd name="connsiteY234" fmla="*/ 2538535 h 2993922"/>
              <a:gd name="connsiteX235" fmla="*/ 6110668 w 8938307"/>
              <a:gd name="connsiteY235" fmla="*/ 2559716 h 2993922"/>
              <a:gd name="connsiteX236" fmla="*/ 6131847 w 8938307"/>
              <a:gd name="connsiteY236" fmla="*/ 2559716 h 2993922"/>
              <a:gd name="connsiteX237" fmla="*/ 6147734 w 8938307"/>
              <a:gd name="connsiteY237" fmla="*/ 2559716 h 2993922"/>
              <a:gd name="connsiteX238" fmla="*/ 6174209 w 8938307"/>
              <a:gd name="connsiteY238" fmla="*/ 2559716 h 2993922"/>
              <a:gd name="connsiteX239" fmla="*/ 6163620 w 8938307"/>
              <a:gd name="connsiteY239" fmla="*/ 2570306 h 2993922"/>
              <a:gd name="connsiteX240" fmla="*/ 6147734 w 8938307"/>
              <a:gd name="connsiteY240" fmla="*/ 2575602 h 2993922"/>
              <a:gd name="connsiteX241" fmla="*/ 6142438 w 8938307"/>
              <a:gd name="connsiteY241" fmla="*/ 2580897 h 2993922"/>
              <a:gd name="connsiteX242" fmla="*/ 6131847 w 8938307"/>
              <a:gd name="connsiteY242" fmla="*/ 2580897 h 2993922"/>
              <a:gd name="connsiteX243" fmla="*/ 6110668 w 8938307"/>
              <a:gd name="connsiteY243" fmla="*/ 2570306 h 2993922"/>
              <a:gd name="connsiteX244" fmla="*/ 6100076 w 8938307"/>
              <a:gd name="connsiteY244" fmla="*/ 2559716 h 2993922"/>
              <a:gd name="connsiteX245" fmla="*/ 5326977 w 8938307"/>
              <a:gd name="connsiteY245" fmla="*/ 2538535 h 2993922"/>
              <a:gd name="connsiteX246" fmla="*/ 5337566 w 8938307"/>
              <a:gd name="connsiteY246" fmla="*/ 2538535 h 2993922"/>
              <a:gd name="connsiteX247" fmla="*/ 5358748 w 8938307"/>
              <a:gd name="connsiteY247" fmla="*/ 2549125 h 2993922"/>
              <a:gd name="connsiteX248" fmla="*/ 5326977 w 8938307"/>
              <a:gd name="connsiteY248" fmla="*/ 2538535 h 2993922"/>
              <a:gd name="connsiteX249" fmla="*/ 6280114 w 8938307"/>
              <a:gd name="connsiteY249" fmla="*/ 2527944 h 2993922"/>
              <a:gd name="connsiteX250" fmla="*/ 6311884 w 8938307"/>
              <a:gd name="connsiteY250" fmla="*/ 2538535 h 2993922"/>
              <a:gd name="connsiteX251" fmla="*/ 6290704 w 8938307"/>
              <a:gd name="connsiteY251" fmla="*/ 2538535 h 2993922"/>
              <a:gd name="connsiteX252" fmla="*/ 7434468 w 8938307"/>
              <a:gd name="connsiteY252" fmla="*/ 2517354 h 2993922"/>
              <a:gd name="connsiteX253" fmla="*/ 7434468 w 8938307"/>
              <a:gd name="connsiteY253" fmla="*/ 2538535 h 2993922"/>
              <a:gd name="connsiteX254" fmla="*/ 7423878 w 8938307"/>
              <a:gd name="connsiteY254" fmla="*/ 2527944 h 2993922"/>
              <a:gd name="connsiteX255" fmla="*/ 7434468 w 8938307"/>
              <a:gd name="connsiteY255" fmla="*/ 2517354 h 2993922"/>
              <a:gd name="connsiteX256" fmla="*/ 6343656 w 8938307"/>
              <a:gd name="connsiteY256" fmla="*/ 2517354 h 2993922"/>
              <a:gd name="connsiteX257" fmla="*/ 6354246 w 8938307"/>
              <a:gd name="connsiteY257" fmla="*/ 2527944 h 2993922"/>
              <a:gd name="connsiteX258" fmla="*/ 6343656 w 8938307"/>
              <a:gd name="connsiteY258" fmla="*/ 2527944 h 2993922"/>
              <a:gd name="connsiteX259" fmla="*/ 6343656 w 8938307"/>
              <a:gd name="connsiteY259" fmla="*/ 2517354 h 2993922"/>
              <a:gd name="connsiteX260" fmla="*/ 7159118 w 8938307"/>
              <a:gd name="connsiteY260" fmla="*/ 2506764 h 2993922"/>
              <a:gd name="connsiteX261" fmla="*/ 7169708 w 8938307"/>
              <a:gd name="connsiteY261" fmla="*/ 2506764 h 2993922"/>
              <a:gd name="connsiteX262" fmla="*/ 7180299 w 8938307"/>
              <a:gd name="connsiteY262" fmla="*/ 2506764 h 2993922"/>
              <a:gd name="connsiteX263" fmla="*/ 7169708 w 8938307"/>
              <a:gd name="connsiteY263" fmla="*/ 2517354 h 2993922"/>
              <a:gd name="connsiteX264" fmla="*/ 7053214 w 8938307"/>
              <a:gd name="connsiteY264" fmla="*/ 2506764 h 2993922"/>
              <a:gd name="connsiteX265" fmla="*/ 7074395 w 8938307"/>
              <a:gd name="connsiteY265" fmla="*/ 2517354 h 2993922"/>
              <a:gd name="connsiteX266" fmla="*/ 7084985 w 8938307"/>
              <a:gd name="connsiteY266" fmla="*/ 2527944 h 2993922"/>
              <a:gd name="connsiteX267" fmla="*/ 7074395 w 8938307"/>
              <a:gd name="connsiteY267" fmla="*/ 2527944 h 2993922"/>
              <a:gd name="connsiteX268" fmla="*/ 7063804 w 8938307"/>
              <a:gd name="connsiteY268" fmla="*/ 2527944 h 2993922"/>
              <a:gd name="connsiteX269" fmla="*/ 7042622 w 8938307"/>
              <a:gd name="connsiteY269" fmla="*/ 2527944 h 2993922"/>
              <a:gd name="connsiteX270" fmla="*/ 7032033 w 8938307"/>
              <a:gd name="connsiteY270" fmla="*/ 2527944 h 2993922"/>
              <a:gd name="connsiteX271" fmla="*/ 7021443 w 8938307"/>
              <a:gd name="connsiteY271" fmla="*/ 2538535 h 2993922"/>
              <a:gd name="connsiteX272" fmla="*/ 7010852 w 8938307"/>
              <a:gd name="connsiteY272" fmla="*/ 2527944 h 2993922"/>
              <a:gd name="connsiteX273" fmla="*/ 7021443 w 8938307"/>
              <a:gd name="connsiteY273" fmla="*/ 2527944 h 2993922"/>
              <a:gd name="connsiteX274" fmla="*/ 7042622 w 8938307"/>
              <a:gd name="connsiteY274" fmla="*/ 2517354 h 2993922"/>
              <a:gd name="connsiteX275" fmla="*/ 7053214 w 8938307"/>
              <a:gd name="connsiteY275" fmla="*/ 2506764 h 2993922"/>
              <a:gd name="connsiteX276" fmla="*/ 6830814 w 8938307"/>
              <a:gd name="connsiteY276" fmla="*/ 2506764 h 2993922"/>
              <a:gd name="connsiteX277" fmla="*/ 6851996 w 8938307"/>
              <a:gd name="connsiteY277" fmla="*/ 2506764 h 2993922"/>
              <a:gd name="connsiteX278" fmla="*/ 6851996 w 8938307"/>
              <a:gd name="connsiteY278" fmla="*/ 2517354 h 2993922"/>
              <a:gd name="connsiteX279" fmla="*/ 6830814 w 8938307"/>
              <a:gd name="connsiteY279" fmla="*/ 2506764 h 2993922"/>
              <a:gd name="connsiteX280" fmla="*/ 6205980 w 8938307"/>
              <a:gd name="connsiteY280" fmla="*/ 2506764 h 2993922"/>
              <a:gd name="connsiteX281" fmla="*/ 6216572 w 8938307"/>
              <a:gd name="connsiteY281" fmla="*/ 2506764 h 2993922"/>
              <a:gd name="connsiteX282" fmla="*/ 6237752 w 8938307"/>
              <a:gd name="connsiteY282" fmla="*/ 2517354 h 2993922"/>
              <a:gd name="connsiteX283" fmla="*/ 6205980 w 8938307"/>
              <a:gd name="connsiteY283" fmla="*/ 2506764 h 2993922"/>
              <a:gd name="connsiteX284" fmla="*/ 8080483 w 8938307"/>
              <a:gd name="connsiteY284" fmla="*/ 2496173 h 2993922"/>
              <a:gd name="connsiteX285" fmla="*/ 8091075 w 8938307"/>
              <a:gd name="connsiteY285" fmla="*/ 2506764 h 2993922"/>
              <a:gd name="connsiteX286" fmla="*/ 8080483 w 8938307"/>
              <a:gd name="connsiteY286" fmla="*/ 2506764 h 2993922"/>
              <a:gd name="connsiteX287" fmla="*/ 7095574 w 8938307"/>
              <a:gd name="connsiteY287" fmla="*/ 2496173 h 2993922"/>
              <a:gd name="connsiteX288" fmla="*/ 7148526 w 8938307"/>
              <a:gd name="connsiteY288" fmla="*/ 2506764 h 2993922"/>
              <a:gd name="connsiteX289" fmla="*/ 7116756 w 8938307"/>
              <a:gd name="connsiteY289" fmla="*/ 2506764 h 2993922"/>
              <a:gd name="connsiteX290" fmla="*/ 6703730 w 8938307"/>
              <a:gd name="connsiteY290" fmla="*/ 2496173 h 2993922"/>
              <a:gd name="connsiteX291" fmla="*/ 6714320 w 8938307"/>
              <a:gd name="connsiteY291" fmla="*/ 2501469 h 2993922"/>
              <a:gd name="connsiteX292" fmla="*/ 6709025 w 8938307"/>
              <a:gd name="connsiteY292" fmla="*/ 2506764 h 2993922"/>
              <a:gd name="connsiteX293" fmla="*/ 6703730 w 8938307"/>
              <a:gd name="connsiteY293" fmla="*/ 2496173 h 2993922"/>
              <a:gd name="connsiteX294" fmla="*/ 5263434 w 8938307"/>
              <a:gd name="connsiteY294" fmla="*/ 2496173 h 2993922"/>
              <a:gd name="connsiteX295" fmla="*/ 5274025 w 8938307"/>
              <a:gd name="connsiteY295" fmla="*/ 2517354 h 2993922"/>
              <a:gd name="connsiteX296" fmla="*/ 5252844 w 8938307"/>
              <a:gd name="connsiteY296" fmla="*/ 2517354 h 2993922"/>
              <a:gd name="connsiteX297" fmla="*/ 5242254 w 8938307"/>
              <a:gd name="connsiteY297" fmla="*/ 2506764 h 2993922"/>
              <a:gd name="connsiteX298" fmla="*/ 7137937 w 8938307"/>
              <a:gd name="connsiteY298" fmla="*/ 2485583 h 2993922"/>
              <a:gd name="connsiteX299" fmla="*/ 7159118 w 8938307"/>
              <a:gd name="connsiteY299" fmla="*/ 2490879 h 2993922"/>
              <a:gd name="connsiteX300" fmla="*/ 7169708 w 8938307"/>
              <a:gd name="connsiteY300" fmla="*/ 2496173 h 2993922"/>
              <a:gd name="connsiteX301" fmla="*/ 7159118 w 8938307"/>
              <a:gd name="connsiteY301" fmla="*/ 2506764 h 2993922"/>
              <a:gd name="connsiteX302" fmla="*/ 7159118 w 8938307"/>
              <a:gd name="connsiteY302" fmla="*/ 2496173 h 2993922"/>
              <a:gd name="connsiteX303" fmla="*/ 6947310 w 8938307"/>
              <a:gd name="connsiteY303" fmla="*/ 2485583 h 2993922"/>
              <a:gd name="connsiteX304" fmla="*/ 6963196 w 8938307"/>
              <a:gd name="connsiteY304" fmla="*/ 2485583 h 2993922"/>
              <a:gd name="connsiteX305" fmla="*/ 6968491 w 8938307"/>
              <a:gd name="connsiteY305" fmla="*/ 2485583 h 2993922"/>
              <a:gd name="connsiteX306" fmla="*/ 6947310 w 8938307"/>
              <a:gd name="connsiteY306" fmla="*/ 2496173 h 2993922"/>
              <a:gd name="connsiteX307" fmla="*/ 6936718 w 8938307"/>
              <a:gd name="connsiteY307" fmla="*/ 2496173 h 2993922"/>
              <a:gd name="connsiteX308" fmla="*/ 6947310 w 8938307"/>
              <a:gd name="connsiteY308" fmla="*/ 2485583 h 2993922"/>
              <a:gd name="connsiteX309" fmla="*/ 5721469 w 8938307"/>
              <a:gd name="connsiteY309" fmla="*/ 2482273 h 2993922"/>
              <a:gd name="connsiteX310" fmla="*/ 5761183 w 8938307"/>
              <a:gd name="connsiteY310" fmla="*/ 2496173 h 2993922"/>
              <a:gd name="connsiteX311" fmla="*/ 5729412 w 8938307"/>
              <a:gd name="connsiteY311" fmla="*/ 2496173 h 2993922"/>
              <a:gd name="connsiteX312" fmla="*/ 5697641 w 8938307"/>
              <a:gd name="connsiteY312" fmla="*/ 2485583 h 2993922"/>
              <a:gd name="connsiteX313" fmla="*/ 5721469 w 8938307"/>
              <a:gd name="connsiteY313" fmla="*/ 2482273 h 2993922"/>
              <a:gd name="connsiteX314" fmla="*/ 5665870 w 8938307"/>
              <a:gd name="connsiteY314" fmla="*/ 2474992 h 2993922"/>
              <a:gd name="connsiteX315" fmla="*/ 5676460 w 8938307"/>
              <a:gd name="connsiteY315" fmla="*/ 2474992 h 2993922"/>
              <a:gd name="connsiteX316" fmla="*/ 5671166 w 8938307"/>
              <a:gd name="connsiteY316" fmla="*/ 2485583 h 2993922"/>
              <a:gd name="connsiteX317" fmla="*/ 5665870 w 8938307"/>
              <a:gd name="connsiteY317" fmla="*/ 2474992 h 2993922"/>
              <a:gd name="connsiteX318" fmla="*/ 7443736 w 8938307"/>
              <a:gd name="connsiteY318" fmla="*/ 2469698 h 2993922"/>
              <a:gd name="connsiteX319" fmla="*/ 7445059 w 8938307"/>
              <a:gd name="connsiteY319" fmla="*/ 2474992 h 2993922"/>
              <a:gd name="connsiteX320" fmla="*/ 7445059 w 8938307"/>
              <a:gd name="connsiteY320" fmla="*/ 2485583 h 2993922"/>
              <a:gd name="connsiteX321" fmla="*/ 7439764 w 8938307"/>
              <a:gd name="connsiteY321" fmla="*/ 2474992 h 2993922"/>
              <a:gd name="connsiteX322" fmla="*/ 7443736 w 8938307"/>
              <a:gd name="connsiteY322" fmla="*/ 2469698 h 2993922"/>
              <a:gd name="connsiteX323" fmla="*/ 7111462 w 8938307"/>
              <a:gd name="connsiteY323" fmla="*/ 2469698 h 2993922"/>
              <a:gd name="connsiteX324" fmla="*/ 7120728 w 8938307"/>
              <a:gd name="connsiteY324" fmla="*/ 2476317 h 2993922"/>
              <a:gd name="connsiteX325" fmla="*/ 7137937 w 8938307"/>
              <a:gd name="connsiteY325" fmla="*/ 2485583 h 2993922"/>
              <a:gd name="connsiteX326" fmla="*/ 7122052 w 8938307"/>
              <a:gd name="connsiteY326" fmla="*/ 2485583 h 2993922"/>
              <a:gd name="connsiteX327" fmla="*/ 7116756 w 8938307"/>
              <a:gd name="connsiteY327" fmla="*/ 2474992 h 2993922"/>
              <a:gd name="connsiteX328" fmla="*/ 6947310 w 8938307"/>
              <a:gd name="connsiteY328" fmla="*/ 2464402 h 2993922"/>
              <a:gd name="connsiteX329" fmla="*/ 6957900 w 8938307"/>
              <a:gd name="connsiteY329" fmla="*/ 2464402 h 2993922"/>
              <a:gd name="connsiteX330" fmla="*/ 6952604 w 8938307"/>
              <a:gd name="connsiteY330" fmla="*/ 2474992 h 2993922"/>
              <a:gd name="connsiteX331" fmla="*/ 6947310 w 8938307"/>
              <a:gd name="connsiteY331" fmla="*/ 2464402 h 2993922"/>
              <a:gd name="connsiteX332" fmla="*/ 6364836 w 8938307"/>
              <a:gd name="connsiteY332" fmla="*/ 2464402 h 2993922"/>
              <a:gd name="connsiteX333" fmla="*/ 6343656 w 8938307"/>
              <a:gd name="connsiteY333" fmla="*/ 2474992 h 2993922"/>
              <a:gd name="connsiteX334" fmla="*/ 6364836 w 8938307"/>
              <a:gd name="connsiteY334" fmla="*/ 2474992 h 2993922"/>
              <a:gd name="connsiteX335" fmla="*/ 6386018 w 8938307"/>
              <a:gd name="connsiteY335" fmla="*/ 2485583 h 2993922"/>
              <a:gd name="connsiteX336" fmla="*/ 6380723 w 8938307"/>
              <a:gd name="connsiteY336" fmla="*/ 2496173 h 2993922"/>
              <a:gd name="connsiteX337" fmla="*/ 6396608 w 8938307"/>
              <a:gd name="connsiteY337" fmla="*/ 2496173 h 2993922"/>
              <a:gd name="connsiteX338" fmla="*/ 6396608 w 8938307"/>
              <a:gd name="connsiteY338" fmla="*/ 2474992 h 2993922"/>
              <a:gd name="connsiteX339" fmla="*/ 6386018 w 8938307"/>
              <a:gd name="connsiteY339" fmla="*/ 2474992 h 2993922"/>
              <a:gd name="connsiteX340" fmla="*/ 6248342 w 8938307"/>
              <a:gd name="connsiteY340" fmla="*/ 2464402 h 2993922"/>
              <a:gd name="connsiteX341" fmla="*/ 6248342 w 8938307"/>
              <a:gd name="connsiteY341" fmla="*/ 2474992 h 2993922"/>
              <a:gd name="connsiteX342" fmla="*/ 6237752 w 8938307"/>
              <a:gd name="connsiteY342" fmla="*/ 2474992 h 2993922"/>
              <a:gd name="connsiteX343" fmla="*/ 6785806 w 8938307"/>
              <a:gd name="connsiteY343" fmla="*/ 2459106 h 2993922"/>
              <a:gd name="connsiteX344" fmla="*/ 6788454 w 8938307"/>
              <a:gd name="connsiteY344" fmla="*/ 2464402 h 2993922"/>
              <a:gd name="connsiteX345" fmla="*/ 6777862 w 8938307"/>
              <a:gd name="connsiteY345" fmla="*/ 2464402 h 2993922"/>
              <a:gd name="connsiteX346" fmla="*/ 6785806 w 8938307"/>
              <a:gd name="connsiteY346" fmla="*/ 2459106 h 2993922"/>
              <a:gd name="connsiteX347" fmla="*/ 6513102 w 8938307"/>
              <a:gd name="connsiteY347" fmla="*/ 2453812 h 2993922"/>
              <a:gd name="connsiteX348" fmla="*/ 6555464 w 8938307"/>
              <a:gd name="connsiteY348" fmla="*/ 2464402 h 2993922"/>
              <a:gd name="connsiteX349" fmla="*/ 6534284 w 8938307"/>
              <a:gd name="connsiteY349" fmla="*/ 2464402 h 2993922"/>
              <a:gd name="connsiteX350" fmla="*/ 6513102 w 8938307"/>
              <a:gd name="connsiteY350" fmla="*/ 2453812 h 2993922"/>
              <a:gd name="connsiteX351" fmla="*/ 6025943 w 8938307"/>
              <a:gd name="connsiteY351" fmla="*/ 2453812 h 2993922"/>
              <a:gd name="connsiteX352" fmla="*/ 6036534 w 8938307"/>
              <a:gd name="connsiteY352" fmla="*/ 2453812 h 2993922"/>
              <a:gd name="connsiteX353" fmla="*/ 6068305 w 8938307"/>
              <a:gd name="connsiteY353" fmla="*/ 2464402 h 2993922"/>
              <a:gd name="connsiteX354" fmla="*/ 6036534 w 8938307"/>
              <a:gd name="connsiteY354" fmla="*/ 2464402 h 2993922"/>
              <a:gd name="connsiteX355" fmla="*/ 7701876 w 8938307"/>
              <a:gd name="connsiteY355" fmla="*/ 2436602 h 2993922"/>
              <a:gd name="connsiteX356" fmla="*/ 7709820 w 8938307"/>
              <a:gd name="connsiteY356" fmla="*/ 2437927 h 2993922"/>
              <a:gd name="connsiteX357" fmla="*/ 7752182 w 8938307"/>
              <a:gd name="connsiteY357" fmla="*/ 2443221 h 2993922"/>
              <a:gd name="connsiteX358" fmla="*/ 7794542 w 8938307"/>
              <a:gd name="connsiteY358" fmla="*/ 2453812 h 2993922"/>
              <a:gd name="connsiteX359" fmla="*/ 7783952 w 8938307"/>
              <a:gd name="connsiteY359" fmla="*/ 2464402 h 2993922"/>
              <a:gd name="connsiteX360" fmla="*/ 7741590 w 8938307"/>
              <a:gd name="connsiteY360" fmla="*/ 2453812 h 2993922"/>
              <a:gd name="connsiteX361" fmla="*/ 7699230 w 8938307"/>
              <a:gd name="connsiteY361" fmla="*/ 2443221 h 2993922"/>
              <a:gd name="connsiteX362" fmla="*/ 7701876 w 8938307"/>
              <a:gd name="connsiteY362" fmla="*/ 2436602 h 2993922"/>
              <a:gd name="connsiteX363" fmla="*/ 7286203 w 8938307"/>
              <a:gd name="connsiteY363" fmla="*/ 2432631 h 2993922"/>
              <a:gd name="connsiteX364" fmla="*/ 7307384 w 8938307"/>
              <a:gd name="connsiteY364" fmla="*/ 2432631 h 2993922"/>
              <a:gd name="connsiteX365" fmla="*/ 7307384 w 8938307"/>
              <a:gd name="connsiteY365" fmla="*/ 2443221 h 2993922"/>
              <a:gd name="connsiteX366" fmla="*/ 7291498 w 8938307"/>
              <a:gd name="connsiteY366" fmla="*/ 2443221 h 2993922"/>
              <a:gd name="connsiteX367" fmla="*/ 7286203 w 8938307"/>
              <a:gd name="connsiteY367" fmla="*/ 2432631 h 2993922"/>
              <a:gd name="connsiteX368" fmla="*/ 7116756 w 8938307"/>
              <a:gd name="connsiteY368" fmla="*/ 2432631 h 2993922"/>
              <a:gd name="connsiteX369" fmla="*/ 7127347 w 8938307"/>
              <a:gd name="connsiteY369" fmla="*/ 2443221 h 2993922"/>
              <a:gd name="connsiteX370" fmla="*/ 7116756 w 8938307"/>
              <a:gd name="connsiteY370" fmla="*/ 2443221 h 2993922"/>
              <a:gd name="connsiteX371" fmla="*/ 7106166 w 8938307"/>
              <a:gd name="connsiteY371" fmla="*/ 2443221 h 2993922"/>
              <a:gd name="connsiteX372" fmla="*/ 7116756 w 8938307"/>
              <a:gd name="connsiteY372" fmla="*/ 2432631 h 2993922"/>
              <a:gd name="connsiteX373" fmla="*/ 5920039 w 8938307"/>
              <a:gd name="connsiteY373" fmla="*/ 2432631 h 2993922"/>
              <a:gd name="connsiteX374" fmla="*/ 5930630 w 8938307"/>
              <a:gd name="connsiteY374" fmla="*/ 2432631 h 2993922"/>
              <a:gd name="connsiteX375" fmla="*/ 6015353 w 8938307"/>
              <a:gd name="connsiteY375" fmla="*/ 2453812 h 2993922"/>
              <a:gd name="connsiteX376" fmla="*/ 5994172 w 8938307"/>
              <a:gd name="connsiteY376" fmla="*/ 2453812 h 2993922"/>
              <a:gd name="connsiteX377" fmla="*/ 5951812 w 8938307"/>
              <a:gd name="connsiteY377" fmla="*/ 2443221 h 2993922"/>
              <a:gd name="connsiteX378" fmla="*/ 5930630 w 8938307"/>
              <a:gd name="connsiteY378" fmla="*/ 2437927 h 2993922"/>
              <a:gd name="connsiteX379" fmla="*/ 5920039 w 8938307"/>
              <a:gd name="connsiteY379" fmla="*/ 2432631 h 2993922"/>
              <a:gd name="connsiteX380" fmla="*/ 6354246 w 8938307"/>
              <a:gd name="connsiteY380" fmla="*/ 2422040 h 2993922"/>
              <a:gd name="connsiteX381" fmla="*/ 6364836 w 8938307"/>
              <a:gd name="connsiteY381" fmla="*/ 2432631 h 2993922"/>
              <a:gd name="connsiteX382" fmla="*/ 6364836 w 8938307"/>
              <a:gd name="connsiteY382" fmla="*/ 2437927 h 2993922"/>
              <a:gd name="connsiteX383" fmla="*/ 6375428 w 8938307"/>
              <a:gd name="connsiteY383" fmla="*/ 2443221 h 2993922"/>
              <a:gd name="connsiteX384" fmla="*/ 6386018 w 8938307"/>
              <a:gd name="connsiteY384" fmla="*/ 2453812 h 2993922"/>
              <a:gd name="connsiteX385" fmla="*/ 6449560 w 8938307"/>
              <a:gd name="connsiteY385" fmla="*/ 2474992 h 2993922"/>
              <a:gd name="connsiteX386" fmla="*/ 6460150 w 8938307"/>
              <a:gd name="connsiteY386" fmla="*/ 2485583 h 2993922"/>
              <a:gd name="connsiteX387" fmla="*/ 6481332 w 8938307"/>
              <a:gd name="connsiteY387" fmla="*/ 2485583 h 2993922"/>
              <a:gd name="connsiteX388" fmla="*/ 6534284 w 8938307"/>
              <a:gd name="connsiteY388" fmla="*/ 2496173 h 2993922"/>
              <a:gd name="connsiteX389" fmla="*/ 6587236 w 8938307"/>
              <a:gd name="connsiteY389" fmla="*/ 2506764 h 2993922"/>
              <a:gd name="connsiteX390" fmla="*/ 6608416 w 8938307"/>
              <a:gd name="connsiteY390" fmla="*/ 2517354 h 2993922"/>
              <a:gd name="connsiteX391" fmla="*/ 6619006 w 8938307"/>
              <a:gd name="connsiteY391" fmla="*/ 2517354 h 2993922"/>
              <a:gd name="connsiteX392" fmla="*/ 6640188 w 8938307"/>
              <a:gd name="connsiteY392" fmla="*/ 2527944 h 2993922"/>
              <a:gd name="connsiteX393" fmla="*/ 6650778 w 8938307"/>
              <a:gd name="connsiteY393" fmla="*/ 2538535 h 2993922"/>
              <a:gd name="connsiteX394" fmla="*/ 6640188 w 8938307"/>
              <a:gd name="connsiteY394" fmla="*/ 2538535 h 2993922"/>
              <a:gd name="connsiteX395" fmla="*/ 6629598 w 8938307"/>
              <a:gd name="connsiteY395" fmla="*/ 2538535 h 2993922"/>
              <a:gd name="connsiteX396" fmla="*/ 6619006 w 8938307"/>
              <a:gd name="connsiteY396" fmla="*/ 2538535 h 2993922"/>
              <a:gd name="connsiteX397" fmla="*/ 6624302 w 8938307"/>
              <a:gd name="connsiteY397" fmla="*/ 2554421 h 2993922"/>
              <a:gd name="connsiteX398" fmla="*/ 6613711 w 8938307"/>
              <a:gd name="connsiteY398" fmla="*/ 2559716 h 2993922"/>
              <a:gd name="connsiteX399" fmla="*/ 6608416 w 8938307"/>
              <a:gd name="connsiteY399" fmla="*/ 2549125 h 2993922"/>
              <a:gd name="connsiteX400" fmla="*/ 6576646 w 8938307"/>
              <a:gd name="connsiteY400" fmla="*/ 2538535 h 2993922"/>
              <a:gd name="connsiteX401" fmla="*/ 6513102 w 8938307"/>
              <a:gd name="connsiteY401" fmla="*/ 2517354 h 2993922"/>
              <a:gd name="connsiteX402" fmla="*/ 6460150 w 8938307"/>
              <a:gd name="connsiteY402" fmla="*/ 2506764 h 2993922"/>
              <a:gd name="connsiteX403" fmla="*/ 6454855 w 8938307"/>
              <a:gd name="connsiteY403" fmla="*/ 2496173 h 2993922"/>
              <a:gd name="connsiteX404" fmla="*/ 6449560 w 8938307"/>
              <a:gd name="connsiteY404" fmla="*/ 2480287 h 2993922"/>
              <a:gd name="connsiteX405" fmla="*/ 6438970 w 8938307"/>
              <a:gd name="connsiteY405" fmla="*/ 2474992 h 2993922"/>
              <a:gd name="connsiteX406" fmla="*/ 6433675 w 8938307"/>
              <a:gd name="connsiteY406" fmla="*/ 2485583 h 2993922"/>
              <a:gd name="connsiteX407" fmla="*/ 6423084 w 8938307"/>
              <a:gd name="connsiteY407" fmla="*/ 2501469 h 2993922"/>
              <a:gd name="connsiteX408" fmla="*/ 6407198 w 8938307"/>
              <a:gd name="connsiteY408" fmla="*/ 2506764 h 2993922"/>
              <a:gd name="connsiteX409" fmla="*/ 6396608 w 8938307"/>
              <a:gd name="connsiteY409" fmla="*/ 2517354 h 2993922"/>
              <a:gd name="connsiteX410" fmla="*/ 6375428 w 8938307"/>
              <a:gd name="connsiteY410" fmla="*/ 2517354 h 2993922"/>
              <a:gd name="connsiteX411" fmla="*/ 6364836 w 8938307"/>
              <a:gd name="connsiteY411" fmla="*/ 2517354 h 2993922"/>
              <a:gd name="connsiteX412" fmla="*/ 6359542 w 8938307"/>
              <a:gd name="connsiteY412" fmla="*/ 2512058 h 2993922"/>
              <a:gd name="connsiteX413" fmla="*/ 6354246 w 8938307"/>
              <a:gd name="connsiteY413" fmla="*/ 2506764 h 2993922"/>
              <a:gd name="connsiteX414" fmla="*/ 6348950 w 8938307"/>
              <a:gd name="connsiteY414" fmla="*/ 2496173 h 2993922"/>
              <a:gd name="connsiteX415" fmla="*/ 6343656 w 8938307"/>
              <a:gd name="connsiteY415" fmla="*/ 2496173 h 2993922"/>
              <a:gd name="connsiteX416" fmla="*/ 6333066 w 8938307"/>
              <a:gd name="connsiteY416" fmla="*/ 2485583 h 2993922"/>
              <a:gd name="connsiteX417" fmla="*/ 6333066 w 8938307"/>
              <a:gd name="connsiteY417" fmla="*/ 2464402 h 2993922"/>
              <a:gd name="connsiteX418" fmla="*/ 6301294 w 8938307"/>
              <a:gd name="connsiteY418" fmla="*/ 2443221 h 2993922"/>
              <a:gd name="connsiteX419" fmla="*/ 6280114 w 8938307"/>
              <a:gd name="connsiteY419" fmla="*/ 2432631 h 2993922"/>
              <a:gd name="connsiteX420" fmla="*/ 6285409 w 8938307"/>
              <a:gd name="connsiteY420" fmla="*/ 2432631 h 2993922"/>
              <a:gd name="connsiteX421" fmla="*/ 6290704 w 8938307"/>
              <a:gd name="connsiteY421" fmla="*/ 2432631 h 2993922"/>
              <a:gd name="connsiteX422" fmla="*/ 6333066 w 8938307"/>
              <a:gd name="connsiteY422" fmla="*/ 2432631 h 2993922"/>
              <a:gd name="connsiteX423" fmla="*/ 6333066 w 8938307"/>
              <a:gd name="connsiteY423" fmla="*/ 2416746 h 2993922"/>
              <a:gd name="connsiteX424" fmla="*/ 6343656 w 8938307"/>
              <a:gd name="connsiteY424" fmla="*/ 2422040 h 2993922"/>
              <a:gd name="connsiteX425" fmla="*/ 6333066 w 8938307"/>
              <a:gd name="connsiteY425" fmla="*/ 2422040 h 2993922"/>
              <a:gd name="connsiteX426" fmla="*/ 6322476 w 8938307"/>
              <a:gd name="connsiteY426" fmla="*/ 2422040 h 2993922"/>
              <a:gd name="connsiteX427" fmla="*/ 6333066 w 8938307"/>
              <a:gd name="connsiteY427" fmla="*/ 2416746 h 2993922"/>
              <a:gd name="connsiteX428" fmla="*/ 6926129 w 8938307"/>
              <a:gd name="connsiteY428" fmla="*/ 2411450 h 2993922"/>
              <a:gd name="connsiteX429" fmla="*/ 6957900 w 8938307"/>
              <a:gd name="connsiteY429" fmla="*/ 2416746 h 2993922"/>
              <a:gd name="connsiteX430" fmla="*/ 6989670 w 8938307"/>
              <a:gd name="connsiteY430" fmla="*/ 2422040 h 2993922"/>
              <a:gd name="connsiteX431" fmla="*/ 6957900 w 8938307"/>
              <a:gd name="connsiteY431" fmla="*/ 2422040 h 2993922"/>
              <a:gd name="connsiteX432" fmla="*/ 6936718 w 8938307"/>
              <a:gd name="connsiteY432" fmla="*/ 2422040 h 2993922"/>
              <a:gd name="connsiteX433" fmla="*/ 6724910 w 8938307"/>
              <a:gd name="connsiteY433" fmla="*/ 2411450 h 2993922"/>
              <a:gd name="connsiteX434" fmla="*/ 6730206 w 8938307"/>
              <a:gd name="connsiteY434" fmla="*/ 2422040 h 2993922"/>
              <a:gd name="connsiteX435" fmla="*/ 6735502 w 8938307"/>
              <a:gd name="connsiteY435" fmla="*/ 2422040 h 2993922"/>
              <a:gd name="connsiteX436" fmla="*/ 6730206 w 8938307"/>
              <a:gd name="connsiteY436" fmla="*/ 2432631 h 2993922"/>
              <a:gd name="connsiteX437" fmla="*/ 6724910 w 8938307"/>
              <a:gd name="connsiteY437" fmla="*/ 2432631 h 2993922"/>
              <a:gd name="connsiteX438" fmla="*/ 6724910 w 8938307"/>
              <a:gd name="connsiteY438" fmla="*/ 2422040 h 2993922"/>
              <a:gd name="connsiteX439" fmla="*/ 6068305 w 8938307"/>
              <a:gd name="connsiteY439" fmla="*/ 2411450 h 2993922"/>
              <a:gd name="connsiteX440" fmla="*/ 6084190 w 8938307"/>
              <a:gd name="connsiteY440" fmla="*/ 2411450 h 2993922"/>
              <a:gd name="connsiteX441" fmla="*/ 6110668 w 8938307"/>
              <a:gd name="connsiteY441" fmla="*/ 2411450 h 2993922"/>
              <a:gd name="connsiteX442" fmla="*/ 6142438 w 8938307"/>
              <a:gd name="connsiteY442" fmla="*/ 2422040 h 2993922"/>
              <a:gd name="connsiteX443" fmla="*/ 6078895 w 8938307"/>
              <a:gd name="connsiteY443" fmla="*/ 2422040 h 2993922"/>
              <a:gd name="connsiteX444" fmla="*/ 5644689 w 8938307"/>
              <a:gd name="connsiteY444" fmla="*/ 2411450 h 2993922"/>
              <a:gd name="connsiteX445" fmla="*/ 5655279 w 8938307"/>
              <a:gd name="connsiteY445" fmla="*/ 2422040 h 2993922"/>
              <a:gd name="connsiteX446" fmla="*/ 5649984 w 8938307"/>
              <a:gd name="connsiteY446" fmla="*/ 2427335 h 2993922"/>
              <a:gd name="connsiteX447" fmla="*/ 5634099 w 8938307"/>
              <a:gd name="connsiteY447" fmla="*/ 2422040 h 2993922"/>
              <a:gd name="connsiteX448" fmla="*/ 7193536 w 8938307"/>
              <a:gd name="connsiteY448" fmla="*/ 2406154 h 2993922"/>
              <a:gd name="connsiteX449" fmla="*/ 7201480 w 8938307"/>
              <a:gd name="connsiteY449" fmla="*/ 2411450 h 2993922"/>
              <a:gd name="connsiteX450" fmla="*/ 7190889 w 8938307"/>
              <a:gd name="connsiteY450" fmla="*/ 2411450 h 2993922"/>
              <a:gd name="connsiteX451" fmla="*/ 7193536 w 8938307"/>
              <a:gd name="connsiteY451" fmla="*/ 2406154 h 2993922"/>
              <a:gd name="connsiteX452" fmla="*/ 6796396 w 8938307"/>
              <a:gd name="connsiteY452" fmla="*/ 2406154 h 2993922"/>
              <a:gd name="connsiteX453" fmla="*/ 6799044 w 8938307"/>
              <a:gd name="connsiteY453" fmla="*/ 2411450 h 2993922"/>
              <a:gd name="connsiteX454" fmla="*/ 6788454 w 8938307"/>
              <a:gd name="connsiteY454" fmla="*/ 2411450 h 2993922"/>
              <a:gd name="connsiteX455" fmla="*/ 6796396 w 8938307"/>
              <a:gd name="connsiteY455" fmla="*/ 2406154 h 2993922"/>
              <a:gd name="connsiteX456" fmla="*/ 6904948 w 8938307"/>
              <a:gd name="connsiteY456" fmla="*/ 2400860 h 2993922"/>
              <a:gd name="connsiteX457" fmla="*/ 6904948 w 8938307"/>
              <a:gd name="connsiteY457" fmla="*/ 2411450 h 2993922"/>
              <a:gd name="connsiteX458" fmla="*/ 6883766 w 8938307"/>
              <a:gd name="connsiteY458" fmla="*/ 2411450 h 2993922"/>
              <a:gd name="connsiteX459" fmla="*/ 6904948 w 8938307"/>
              <a:gd name="connsiteY459" fmla="*/ 2400860 h 2993922"/>
              <a:gd name="connsiteX460" fmla="*/ 6269524 w 8938307"/>
              <a:gd name="connsiteY460" fmla="*/ 2400860 h 2993922"/>
              <a:gd name="connsiteX461" fmla="*/ 6280114 w 8938307"/>
              <a:gd name="connsiteY461" fmla="*/ 2406154 h 2993922"/>
              <a:gd name="connsiteX462" fmla="*/ 6269524 w 8938307"/>
              <a:gd name="connsiteY462" fmla="*/ 2411450 h 2993922"/>
              <a:gd name="connsiteX463" fmla="*/ 6269524 w 8938307"/>
              <a:gd name="connsiteY463" fmla="*/ 2400860 h 2993922"/>
              <a:gd name="connsiteX464" fmla="*/ 6243046 w 8938307"/>
              <a:gd name="connsiteY464" fmla="*/ 2400860 h 2993922"/>
              <a:gd name="connsiteX465" fmla="*/ 6253638 w 8938307"/>
              <a:gd name="connsiteY465" fmla="*/ 2400860 h 2993922"/>
              <a:gd name="connsiteX466" fmla="*/ 6248342 w 8938307"/>
              <a:gd name="connsiteY466" fmla="*/ 2411450 h 2993922"/>
              <a:gd name="connsiteX467" fmla="*/ 6237752 w 8938307"/>
              <a:gd name="connsiteY467" fmla="*/ 2411450 h 2993922"/>
              <a:gd name="connsiteX468" fmla="*/ 6243046 w 8938307"/>
              <a:gd name="connsiteY468" fmla="*/ 2400860 h 2993922"/>
              <a:gd name="connsiteX469" fmla="*/ 6098752 w 8938307"/>
              <a:gd name="connsiteY469" fmla="*/ 2394241 h 2993922"/>
              <a:gd name="connsiteX470" fmla="*/ 6100076 w 8938307"/>
              <a:gd name="connsiteY470" fmla="*/ 2400860 h 2993922"/>
              <a:gd name="connsiteX471" fmla="*/ 6089486 w 8938307"/>
              <a:gd name="connsiteY471" fmla="*/ 2400860 h 2993922"/>
              <a:gd name="connsiteX472" fmla="*/ 6094782 w 8938307"/>
              <a:gd name="connsiteY472" fmla="*/ 2395565 h 2993922"/>
              <a:gd name="connsiteX473" fmla="*/ 6098752 w 8938307"/>
              <a:gd name="connsiteY473" fmla="*/ 2394241 h 2993922"/>
              <a:gd name="connsiteX474" fmla="*/ 6597826 w 8938307"/>
              <a:gd name="connsiteY474" fmla="*/ 2379679 h 2993922"/>
              <a:gd name="connsiteX475" fmla="*/ 6619006 w 8938307"/>
              <a:gd name="connsiteY475" fmla="*/ 2379679 h 2993922"/>
              <a:gd name="connsiteX476" fmla="*/ 6629598 w 8938307"/>
              <a:gd name="connsiteY476" fmla="*/ 2400860 h 2993922"/>
              <a:gd name="connsiteX477" fmla="*/ 6634892 w 8938307"/>
              <a:gd name="connsiteY477" fmla="*/ 2400860 h 2993922"/>
              <a:gd name="connsiteX478" fmla="*/ 6650778 w 8938307"/>
              <a:gd name="connsiteY478" fmla="*/ 2400860 h 2993922"/>
              <a:gd name="connsiteX479" fmla="*/ 6661368 w 8938307"/>
              <a:gd name="connsiteY479" fmla="*/ 2400860 h 2993922"/>
              <a:gd name="connsiteX480" fmla="*/ 6661368 w 8938307"/>
              <a:gd name="connsiteY480" fmla="*/ 2390269 h 2993922"/>
              <a:gd name="connsiteX481" fmla="*/ 6671958 w 8938307"/>
              <a:gd name="connsiteY481" fmla="*/ 2390269 h 2993922"/>
              <a:gd name="connsiteX482" fmla="*/ 6671958 w 8938307"/>
              <a:gd name="connsiteY482" fmla="*/ 2400860 h 2993922"/>
              <a:gd name="connsiteX483" fmla="*/ 6682550 w 8938307"/>
              <a:gd name="connsiteY483" fmla="*/ 2400860 h 2993922"/>
              <a:gd name="connsiteX484" fmla="*/ 6693140 w 8938307"/>
              <a:gd name="connsiteY484" fmla="*/ 2411450 h 2993922"/>
              <a:gd name="connsiteX485" fmla="*/ 6671958 w 8938307"/>
              <a:gd name="connsiteY485" fmla="*/ 2411450 h 2993922"/>
              <a:gd name="connsiteX486" fmla="*/ 6650778 w 8938307"/>
              <a:gd name="connsiteY486" fmla="*/ 2422040 h 2993922"/>
              <a:gd name="connsiteX487" fmla="*/ 6640188 w 8938307"/>
              <a:gd name="connsiteY487" fmla="*/ 2422040 h 2993922"/>
              <a:gd name="connsiteX488" fmla="*/ 6619006 w 8938307"/>
              <a:gd name="connsiteY488" fmla="*/ 2400860 h 2993922"/>
              <a:gd name="connsiteX489" fmla="*/ 6608416 w 8938307"/>
              <a:gd name="connsiteY489" fmla="*/ 2384973 h 2993922"/>
              <a:gd name="connsiteX490" fmla="*/ 6597826 w 8938307"/>
              <a:gd name="connsiteY490" fmla="*/ 2379679 h 2993922"/>
              <a:gd name="connsiteX491" fmla="*/ 6153028 w 8938307"/>
              <a:gd name="connsiteY491" fmla="*/ 2379679 h 2993922"/>
              <a:gd name="connsiteX492" fmla="*/ 6195390 w 8938307"/>
              <a:gd name="connsiteY492" fmla="*/ 2390269 h 2993922"/>
              <a:gd name="connsiteX493" fmla="*/ 6237752 w 8938307"/>
              <a:gd name="connsiteY493" fmla="*/ 2400860 h 2993922"/>
              <a:gd name="connsiteX494" fmla="*/ 6205980 w 8938307"/>
              <a:gd name="connsiteY494" fmla="*/ 2400860 h 2993922"/>
              <a:gd name="connsiteX495" fmla="*/ 6184800 w 8938307"/>
              <a:gd name="connsiteY495" fmla="*/ 2400860 h 2993922"/>
              <a:gd name="connsiteX496" fmla="*/ 6163620 w 8938307"/>
              <a:gd name="connsiteY496" fmla="*/ 2400860 h 2993922"/>
              <a:gd name="connsiteX497" fmla="*/ 6163620 w 8938307"/>
              <a:gd name="connsiteY497" fmla="*/ 2395565 h 2993922"/>
              <a:gd name="connsiteX498" fmla="*/ 6153028 w 8938307"/>
              <a:gd name="connsiteY498" fmla="*/ 2390269 h 2993922"/>
              <a:gd name="connsiteX499" fmla="*/ 6791101 w 8938307"/>
              <a:gd name="connsiteY499" fmla="*/ 2374383 h 2993922"/>
              <a:gd name="connsiteX500" fmla="*/ 6788454 w 8938307"/>
              <a:gd name="connsiteY500" fmla="*/ 2379679 h 2993922"/>
              <a:gd name="connsiteX501" fmla="*/ 6799044 w 8938307"/>
              <a:gd name="connsiteY501" fmla="*/ 2379679 h 2993922"/>
              <a:gd name="connsiteX502" fmla="*/ 6791101 w 8938307"/>
              <a:gd name="connsiteY502" fmla="*/ 2374383 h 2993922"/>
              <a:gd name="connsiteX503" fmla="*/ 7635686 w 8938307"/>
              <a:gd name="connsiteY503" fmla="*/ 2369088 h 2993922"/>
              <a:gd name="connsiteX504" fmla="*/ 7646278 w 8938307"/>
              <a:gd name="connsiteY504" fmla="*/ 2379679 h 2993922"/>
              <a:gd name="connsiteX505" fmla="*/ 7638334 w 8938307"/>
              <a:gd name="connsiteY505" fmla="*/ 2379679 h 2993922"/>
              <a:gd name="connsiteX506" fmla="*/ 7625096 w 8938307"/>
              <a:gd name="connsiteY506" fmla="*/ 2379679 h 2993922"/>
              <a:gd name="connsiteX507" fmla="*/ 7630390 w 8938307"/>
              <a:gd name="connsiteY507" fmla="*/ 2374383 h 2993922"/>
              <a:gd name="connsiteX508" fmla="*/ 7635686 w 8938307"/>
              <a:gd name="connsiteY508" fmla="*/ 2369088 h 2993922"/>
              <a:gd name="connsiteX509" fmla="*/ 7540374 w 8938307"/>
              <a:gd name="connsiteY509" fmla="*/ 2369088 h 2993922"/>
              <a:gd name="connsiteX510" fmla="*/ 7540374 w 8938307"/>
              <a:gd name="connsiteY510" fmla="*/ 2379679 h 2993922"/>
              <a:gd name="connsiteX511" fmla="*/ 7529782 w 8938307"/>
              <a:gd name="connsiteY511" fmla="*/ 2379679 h 2993922"/>
              <a:gd name="connsiteX512" fmla="*/ 7540374 w 8938307"/>
              <a:gd name="connsiteY512" fmla="*/ 2369088 h 2993922"/>
              <a:gd name="connsiteX513" fmla="*/ 7487420 w 8938307"/>
              <a:gd name="connsiteY513" fmla="*/ 2369088 h 2993922"/>
              <a:gd name="connsiteX514" fmla="*/ 7498011 w 8938307"/>
              <a:gd name="connsiteY514" fmla="*/ 2369088 h 2993922"/>
              <a:gd name="connsiteX515" fmla="*/ 7508601 w 8938307"/>
              <a:gd name="connsiteY515" fmla="*/ 2369088 h 2993922"/>
              <a:gd name="connsiteX516" fmla="*/ 7498011 w 8938307"/>
              <a:gd name="connsiteY516" fmla="*/ 2379679 h 2993922"/>
              <a:gd name="connsiteX517" fmla="*/ 7487420 w 8938307"/>
              <a:gd name="connsiteY517" fmla="*/ 2379679 h 2993922"/>
              <a:gd name="connsiteX518" fmla="*/ 7487420 w 8938307"/>
              <a:gd name="connsiteY518" fmla="*/ 2369088 h 2993922"/>
              <a:gd name="connsiteX519" fmla="*/ 5930630 w 8938307"/>
              <a:gd name="connsiteY519" fmla="*/ 2369088 h 2993922"/>
              <a:gd name="connsiteX520" fmla="*/ 5951812 w 8938307"/>
              <a:gd name="connsiteY520" fmla="*/ 2369088 h 2993922"/>
              <a:gd name="connsiteX521" fmla="*/ 5951812 w 8938307"/>
              <a:gd name="connsiteY521" fmla="*/ 2379679 h 2993922"/>
              <a:gd name="connsiteX522" fmla="*/ 5930630 w 8938307"/>
              <a:gd name="connsiteY522" fmla="*/ 2369088 h 2993922"/>
              <a:gd name="connsiteX523" fmla="*/ 5761183 w 8938307"/>
              <a:gd name="connsiteY523" fmla="*/ 2369088 h 2993922"/>
              <a:gd name="connsiteX524" fmla="*/ 5782364 w 8938307"/>
              <a:gd name="connsiteY524" fmla="*/ 2369088 h 2993922"/>
              <a:gd name="connsiteX525" fmla="*/ 5803545 w 8938307"/>
              <a:gd name="connsiteY525" fmla="*/ 2379679 h 2993922"/>
              <a:gd name="connsiteX526" fmla="*/ 5798250 w 8938307"/>
              <a:gd name="connsiteY526" fmla="*/ 2384973 h 2993922"/>
              <a:gd name="connsiteX527" fmla="*/ 5787660 w 8938307"/>
              <a:gd name="connsiteY527" fmla="*/ 2384973 h 2993922"/>
              <a:gd name="connsiteX528" fmla="*/ 5771774 w 8938307"/>
              <a:gd name="connsiteY528" fmla="*/ 2379679 h 2993922"/>
              <a:gd name="connsiteX529" fmla="*/ 5655279 w 8938307"/>
              <a:gd name="connsiteY529" fmla="*/ 2369088 h 2993922"/>
              <a:gd name="connsiteX530" fmla="*/ 5676460 w 8938307"/>
              <a:gd name="connsiteY530" fmla="*/ 2379679 h 2993922"/>
              <a:gd name="connsiteX531" fmla="*/ 5676460 w 8938307"/>
              <a:gd name="connsiteY531" fmla="*/ 2390269 h 2993922"/>
              <a:gd name="connsiteX532" fmla="*/ 5655279 w 8938307"/>
              <a:gd name="connsiteY532" fmla="*/ 2390269 h 2993922"/>
              <a:gd name="connsiteX533" fmla="*/ 5644689 w 8938307"/>
              <a:gd name="connsiteY533" fmla="*/ 2390269 h 2993922"/>
              <a:gd name="connsiteX534" fmla="*/ 5655279 w 8938307"/>
              <a:gd name="connsiteY534" fmla="*/ 2379679 h 2993922"/>
              <a:gd name="connsiteX535" fmla="*/ 5655279 w 8938307"/>
              <a:gd name="connsiteY535" fmla="*/ 2369088 h 2993922"/>
              <a:gd name="connsiteX536" fmla="*/ 5591737 w 8938307"/>
              <a:gd name="connsiteY536" fmla="*/ 2369088 h 2993922"/>
              <a:gd name="connsiteX537" fmla="*/ 5612918 w 8938307"/>
              <a:gd name="connsiteY537" fmla="*/ 2369088 h 2993922"/>
              <a:gd name="connsiteX538" fmla="*/ 5602327 w 8938307"/>
              <a:gd name="connsiteY538" fmla="*/ 2379679 h 2993922"/>
              <a:gd name="connsiteX539" fmla="*/ 7400050 w 8938307"/>
              <a:gd name="connsiteY539" fmla="*/ 2363793 h 2993922"/>
              <a:gd name="connsiteX540" fmla="*/ 7402697 w 8938307"/>
              <a:gd name="connsiteY540" fmla="*/ 2369088 h 2993922"/>
              <a:gd name="connsiteX541" fmla="*/ 7392107 w 8938307"/>
              <a:gd name="connsiteY541" fmla="*/ 2369088 h 2993922"/>
              <a:gd name="connsiteX542" fmla="*/ 7400050 w 8938307"/>
              <a:gd name="connsiteY542" fmla="*/ 2363793 h 2993922"/>
              <a:gd name="connsiteX543" fmla="*/ 7095574 w 8938307"/>
              <a:gd name="connsiteY543" fmla="*/ 2358498 h 2993922"/>
              <a:gd name="connsiteX544" fmla="*/ 7106166 w 8938307"/>
              <a:gd name="connsiteY544" fmla="*/ 2358498 h 2993922"/>
              <a:gd name="connsiteX545" fmla="*/ 7116756 w 8938307"/>
              <a:gd name="connsiteY545" fmla="*/ 2358498 h 2993922"/>
              <a:gd name="connsiteX546" fmla="*/ 7106166 w 8938307"/>
              <a:gd name="connsiteY546" fmla="*/ 2369088 h 2993922"/>
              <a:gd name="connsiteX547" fmla="*/ 6184800 w 8938307"/>
              <a:gd name="connsiteY547" fmla="*/ 2358498 h 2993922"/>
              <a:gd name="connsiteX548" fmla="*/ 6195390 w 8938307"/>
              <a:gd name="connsiteY548" fmla="*/ 2358498 h 2993922"/>
              <a:gd name="connsiteX549" fmla="*/ 6195390 w 8938307"/>
              <a:gd name="connsiteY549" fmla="*/ 2363793 h 2993922"/>
              <a:gd name="connsiteX550" fmla="*/ 6195390 w 8938307"/>
              <a:gd name="connsiteY550" fmla="*/ 2369088 h 2993922"/>
              <a:gd name="connsiteX551" fmla="*/ 6126553 w 8938307"/>
              <a:gd name="connsiteY551" fmla="*/ 2358498 h 2993922"/>
              <a:gd name="connsiteX552" fmla="*/ 6137142 w 8938307"/>
              <a:gd name="connsiteY552" fmla="*/ 2369088 h 2993922"/>
              <a:gd name="connsiteX553" fmla="*/ 6121257 w 8938307"/>
              <a:gd name="connsiteY553" fmla="*/ 2379679 h 2993922"/>
              <a:gd name="connsiteX554" fmla="*/ 6100076 w 8938307"/>
              <a:gd name="connsiteY554" fmla="*/ 2369088 h 2993922"/>
              <a:gd name="connsiteX555" fmla="*/ 6110668 w 8938307"/>
              <a:gd name="connsiteY555" fmla="*/ 2369088 h 2993922"/>
              <a:gd name="connsiteX556" fmla="*/ 6121257 w 8938307"/>
              <a:gd name="connsiteY556" fmla="*/ 2369088 h 2993922"/>
              <a:gd name="connsiteX557" fmla="*/ 6126553 w 8938307"/>
              <a:gd name="connsiteY557" fmla="*/ 2358498 h 2993922"/>
              <a:gd name="connsiteX558" fmla="*/ 5475243 w 8938307"/>
              <a:gd name="connsiteY558" fmla="*/ 2358498 h 2993922"/>
              <a:gd name="connsiteX559" fmla="*/ 5485833 w 8938307"/>
              <a:gd name="connsiteY559" fmla="*/ 2358498 h 2993922"/>
              <a:gd name="connsiteX560" fmla="*/ 5507014 w 8938307"/>
              <a:gd name="connsiteY560" fmla="*/ 2369088 h 2993922"/>
              <a:gd name="connsiteX561" fmla="*/ 5538785 w 8938307"/>
              <a:gd name="connsiteY561" fmla="*/ 2379679 h 2993922"/>
              <a:gd name="connsiteX562" fmla="*/ 5559966 w 8938307"/>
              <a:gd name="connsiteY562" fmla="*/ 2379679 h 2993922"/>
              <a:gd name="connsiteX563" fmla="*/ 5581147 w 8938307"/>
              <a:gd name="connsiteY563" fmla="*/ 2379679 h 2993922"/>
              <a:gd name="connsiteX564" fmla="*/ 5517604 w 8938307"/>
              <a:gd name="connsiteY564" fmla="*/ 2390269 h 2993922"/>
              <a:gd name="connsiteX565" fmla="*/ 5496423 w 8938307"/>
              <a:gd name="connsiteY565" fmla="*/ 2379679 h 2993922"/>
              <a:gd name="connsiteX566" fmla="*/ 7892505 w 8938307"/>
              <a:gd name="connsiteY566" fmla="*/ 2353202 h 2993922"/>
              <a:gd name="connsiteX567" fmla="*/ 7911038 w 8938307"/>
              <a:gd name="connsiteY567" fmla="*/ 2358498 h 2993922"/>
              <a:gd name="connsiteX568" fmla="*/ 7932219 w 8938307"/>
              <a:gd name="connsiteY568" fmla="*/ 2369088 h 2993922"/>
              <a:gd name="connsiteX569" fmla="*/ 7953398 w 8938307"/>
              <a:gd name="connsiteY569" fmla="*/ 2379679 h 2993922"/>
              <a:gd name="connsiteX570" fmla="*/ 7963990 w 8938307"/>
              <a:gd name="connsiteY570" fmla="*/ 2379679 h 2993922"/>
              <a:gd name="connsiteX571" fmla="*/ 7953398 w 8938307"/>
              <a:gd name="connsiteY571" fmla="*/ 2390269 h 2993922"/>
              <a:gd name="connsiteX572" fmla="*/ 7963990 w 8938307"/>
              <a:gd name="connsiteY572" fmla="*/ 2395565 h 2993922"/>
              <a:gd name="connsiteX573" fmla="*/ 7985171 w 8938307"/>
              <a:gd name="connsiteY573" fmla="*/ 2400860 h 2993922"/>
              <a:gd name="connsiteX574" fmla="*/ 8069894 w 8938307"/>
              <a:gd name="connsiteY574" fmla="*/ 2443221 h 2993922"/>
              <a:gd name="connsiteX575" fmla="*/ 8175798 w 8938307"/>
              <a:gd name="connsiteY575" fmla="*/ 2485583 h 2993922"/>
              <a:gd name="connsiteX576" fmla="*/ 8223454 w 8938307"/>
              <a:gd name="connsiteY576" fmla="*/ 2517354 h 2993922"/>
              <a:gd name="connsiteX577" fmla="*/ 8249931 w 8938307"/>
              <a:gd name="connsiteY577" fmla="*/ 2538535 h 2993922"/>
              <a:gd name="connsiteX578" fmla="*/ 8255225 w 8938307"/>
              <a:gd name="connsiteY578" fmla="*/ 2549125 h 2993922"/>
              <a:gd name="connsiteX579" fmla="*/ 8260521 w 8938307"/>
              <a:gd name="connsiteY579" fmla="*/ 2559716 h 2993922"/>
              <a:gd name="connsiteX580" fmla="*/ 8249931 w 8938307"/>
              <a:gd name="connsiteY580" fmla="*/ 2559716 h 2993922"/>
              <a:gd name="connsiteX581" fmla="*/ 8228750 w 8938307"/>
              <a:gd name="connsiteY581" fmla="*/ 2549125 h 2993922"/>
              <a:gd name="connsiteX582" fmla="*/ 8212864 w 8938307"/>
              <a:gd name="connsiteY582" fmla="*/ 2554421 h 2993922"/>
              <a:gd name="connsiteX583" fmla="*/ 8207569 w 8938307"/>
              <a:gd name="connsiteY583" fmla="*/ 2543831 h 2993922"/>
              <a:gd name="connsiteX584" fmla="*/ 8186387 w 8938307"/>
              <a:gd name="connsiteY584" fmla="*/ 2522650 h 2993922"/>
              <a:gd name="connsiteX585" fmla="*/ 8154617 w 8938307"/>
              <a:gd name="connsiteY585" fmla="*/ 2517354 h 2993922"/>
              <a:gd name="connsiteX586" fmla="*/ 8165206 w 8938307"/>
              <a:gd name="connsiteY586" fmla="*/ 2527944 h 2993922"/>
              <a:gd name="connsiteX587" fmla="*/ 8112254 w 8938307"/>
              <a:gd name="connsiteY587" fmla="*/ 2485583 h 2993922"/>
              <a:gd name="connsiteX588" fmla="*/ 8048712 w 8938307"/>
              <a:gd name="connsiteY588" fmla="*/ 2453812 h 2993922"/>
              <a:gd name="connsiteX589" fmla="*/ 8016942 w 8938307"/>
              <a:gd name="connsiteY589" fmla="*/ 2432631 h 2993922"/>
              <a:gd name="connsiteX590" fmla="*/ 8001056 w 8938307"/>
              <a:gd name="connsiteY590" fmla="*/ 2427335 h 2993922"/>
              <a:gd name="connsiteX591" fmla="*/ 7990465 w 8938307"/>
              <a:gd name="connsiteY591" fmla="*/ 2422040 h 2993922"/>
              <a:gd name="connsiteX592" fmla="*/ 7974579 w 8938307"/>
              <a:gd name="connsiteY592" fmla="*/ 2422040 h 2993922"/>
              <a:gd name="connsiteX593" fmla="*/ 7963990 w 8938307"/>
              <a:gd name="connsiteY593" fmla="*/ 2411450 h 2993922"/>
              <a:gd name="connsiteX594" fmla="*/ 7953398 w 8938307"/>
              <a:gd name="connsiteY594" fmla="*/ 2411450 h 2993922"/>
              <a:gd name="connsiteX595" fmla="*/ 7942808 w 8938307"/>
              <a:gd name="connsiteY595" fmla="*/ 2400860 h 2993922"/>
              <a:gd name="connsiteX596" fmla="*/ 7921627 w 8938307"/>
              <a:gd name="connsiteY596" fmla="*/ 2390269 h 2993922"/>
              <a:gd name="connsiteX597" fmla="*/ 7911038 w 8938307"/>
              <a:gd name="connsiteY597" fmla="*/ 2379679 h 2993922"/>
              <a:gd name="connsiteX598" fmla="*/ 7879267 w 8938307"/>
              <a:gd name="connsiteY598" fmla="*/ 2358498 h 2993922"/>
              <a:gd name="connsiteX599" fmla="*/ 7892505 w 8938307"/>
              <a:gd name="connsiteY599" fmla="*/ 2353202 h 2993922"/>
              <a:gd name="connsiteX600" fmla="*/ 7180299 w 8938307"/>
              <a:gd name="connsiteY600" fmla="*/ 2347908 h 2993922"/>
              <a:gd name="connsiteX601" fmla="*/ 7212070 w 8938307"/>
              <a:gd name="connsiteY601" fmla="*/ 2358498 h 2993922"/>
              <a:gd name="connsiteX602" fmla="*/ 7227956 w 8938307"/>
              <a:gd name="connsiteY602" fmla="*/ 2369088 h 2993922"/>
              <a:gd name="connsiteX603" fmla="*/ 7233251 w 8938307"/>
              <a:gd name="connsiteY603" fmla="*/ 2379679 h 2993922"/>
              <a:gd name="connsiteX604" fmla="*/ 7190889 w 8938307"/>
              <a:gd name="connsiteY604" fmla="*/ 2379679 h 2993922"/>
              <a:gd name="connsiteX605" fmla="*/ 7180299 w 8938307"/>
              <a:gd name="connsiteY605" fmla="*/ 2369088 h 2993922"/>
              <a:gd name="connsiteX606" fmla="*/ 7190889 w 8938307"/>
              <a:gd name="connsiteY606" fmla="*/ 2358498 h 2993922"/>
              <a:gd name="connsiteX607" fmla="*/ 7180299 w 8938307"/>
              <a:gd name="connsiteY607" fmla="*/ 2358498 h 2993922"/>
              <a:gd name="connsiteX608" fmla="*/ 5835316 w 8938307"/>
              <a:gd name="connsiteY608" fmla="*/ 2337317 h 2993922"/>
              <a:gd name="connsiteX609" fmla="*/ 5856497 w 8938307"/>
              <a:gd name="connsiteY609" fmla="*/ 2347908 h 2993922"/>
              <a:gd name="connsiteX610" fmla="*/ 5824726 w 8938307"/>
              <a:gd name="connsiteY610" fmla="*/ 2347908 h 2993922"/>
              <a:gd name="connsiteX611" fmla="*/ 5533490 w 8938307"/>
              <a:gd name="connsiteY611" fmla="*/ 2337317 h 2993922"/>
              <a:gd name="connsiteX612" fmla="*/ 5538785 w 8938307"/>
              <a:gd name="connsiteY612" fmla="*/ 2337317 h 2993922"/>
              <a:gd name="connsiteX613" fmla="*/ 5517604 w 8938307"/>
              <a:gd name="connsiteY613" fmla="*/ 2358498 h 2993922"/>
              <a:gd name="connsiteX614" fmla="*/ 5517604 w 8938307"/>
              <a:gd name="connsiteY614" fmla="*/ 2347908 h 2993922"/>
              <a:gd name="connsiteX615" fmla="*/ 5533490 w 8938307"/>
              <a:gd name="connsiteY615" fmla="*/ 2337317 h 2993922"/>
              <a:gd name="connsiteX616" fmla="*/ 7450355 w 8938307"/>
              <a:gd name="connsiteY616" fmla="*/ 2332021 h 2993922"/>
              <a:gd name="connsiteX617" fmla="*/ 7455649 w 8938307"/>
              <a:gd name="connsiteY617" fmla="*/ 2337317 h 2993922"/>
              <a:gd name="connsiteX618" fmla="*/ 7445059 w 8938307"/>
              <a:gd name="connsiteY618" fmla="*/ 2347908 h 2993922"/>
              <a:gd name="connsiteX619" fmla="*/ 7434468 w 8938307"/>
              <a:gd name="connsiteY619" fmla="*/ 2337317 h 2993922"/>
              <a:gd name="connsiteX620" fmla="*/ 7450355 w 8938307"/>
              <a:gd name="connsiteY620" fmla="*/ 2332021 h 2993922"/>
              <a:gd name="connsiteX621" fmla="*/ 7274290 w 8938307"/>
              <a:gd name="connsiteY621" fmla="*/ 2330698 h 2993922"/>
              <a:gd name="connsiteX622" fmla="*/ 7280908 w 8938307"/>
              <a:gd name="connsiteY622" fmla="*/ 2332021 h 2993922"/>
              <a:gd name="connsiteX623" fmla="*/ 7280908 w 8938307"/>
              <a:gd name="connsiteY623" fmla="*/ 2342612 h 2993922"/>
              <a:gd name="connsiteX624" fmla="*/ 7265022 w 8938307"/>
              <a:gd name="connsiteY624" fmla="*/ 2347908 h 2993922"/>
              <a:gd name="connsiteX625" fmla="*/ 7265022 w 8938307"/>
              <a:gd name="connsiteY625" fmla="*/ 2337317 h 2993922"/>
              <a:gd name="connsiteX626" fmla="*/ 7274290 w 8938307"/>
              <a:gd name="connsiteY626" fmla="*/ 2330698 h 2993922"/>
              <a:gd name="connsiteX627" fmla="*/ 7805134 w 8938307"/>
              <a:gd name="connsiteY627" fmla="*/ 2326727 h 2993922"/>
              <a:gd name="connsiteX628" fmla="*/ 7815724 w 8938307"/>
              <a:gd name="connsiteY628" fmla="*/ 2326727 h 2993922"/>
              <a:gd name="connsiteX629" fmla="*/ 7815724 w 8938307"/>
              <a:gd name="connsiteY629" fmla="*/ 2337317 h 2993922"/>
              <a:gd name="connsiteX630" fmla="*/ 7810428 w 8938307"/>
              <a:gd name="connsiteY630" fmla="*/ 2337317 h 2993922"/>
              <a:gd name="connsiteX631" fmla="*/ 7805134 w 8938307"/>
              <a:gd name="connsiteY631" fmla="*/ 2337317 h 2993922"/>
              <a:gd name="connsiteX632" fmla="*/ 7805134 w 8938307"/>
              <a:gd name="connsiteY632" fmla="*/ 2326727 h 2993922"/>
              <a:gd name="connsiteX633" fmla="*/ 7582734 w 8938307"/>
              <a:gd name="connsiteY633" fmla="*/ 2326727 h 2993922"/>
              <a:gd name="connsiteX634" fmla="*/ 7593326 w 8938307"/>
              <a:gd name="connsiteY634" fmla="*/ 2326727 h 2993922"/>
              <a:gd name="connsiteX635" fmla="*/ 7582734 w 8938307"/>
              <a:gd name="connsiteY635" fmla="*/ 2337317 h 2993922"/>
              <a:gd name="connsiteX636" fmla="*/ 7492716 w 8938307"/>
              <a:gd name="connsiteY636" fmla="*/ 2326727 h 2993922"/>
              <a:gd name="connsiteX637" fmla="*/ 7519192 w 8938307"/>
              <a:gd name="connsiteY637" fmla="*/ 2326727 h 2993922"/>
              <a:gd name="connsiteX638" fmla="*/ 7519192 w 8938307"/>
              <a:gd name="connsiteY638" fmla="*/ 2337317 h 2993922"/>
              <a:gd name="connsiteX639" fmla="*/ 7476830 w 8938307"/>
              <a:gd name="connsiteY639" fmla="*/ 2337317 h 2993922"/>
              <a:gd name="connsiteX640" fmla="*/ 7492716 w 8938307"/>
              <a:gd name="connsiteY640" fmla="*/ 2326727 h 2993922"/>
              <a:gd name="connsiteX641" fmla="*/ 7053214 w 8938307"/>
              <a:gd name="connsiteY641" fmla="*/ 2326727 h 2993922"/>
              <a:gd name="connsiteX642" fmla="*/ 7063804 w 8938307"/>
              <a:gd name="connsiteY642" fmla="*/ 2337317 h 2993922"/>
              <a:gd name="connsiteX643" fmla="*/ 7053214 w 8938307"/>
              <a:gd name="connsiteY643" fmla="*/ 2337317 h 2993922"/>
              <a:gd name="connsiteX644" fmla="*/ 7053214 w 8938307"/>
              <a:gd name="connsiteY644" fmla="*/ 2326727 h 2993922"/>
              <a:gd name="connsiteX645" fmla="*/ 5782364 w 8938307"/>
              <a:gd name="connsiteY645" fmla="*/ 2326727 h 2993922"/>
              <a:gd name="connsiteX646" fmla="*/ 5792954 w 8938307"/>
              <a:gd name="connsiteY646" fmla="*/ 2326727 h 2993922"/>
              <a:gd name="connsiteX647" fmla="*/ 5808840 w 8938307"/>
              <a:gd name="connsiteY647" fmla="*/ 2332021 h 2993922"/>
              <a:gd name="connsiteX648" fmla="*/ 5814135 w 8938307"/>
              <a:gd name="connsiteY648" fmla="*/ 2337317 h 2993922"/>
              <a:gd name="connsiteX649" fmla="*/ 5792954 w 8938307"/>
              <a:gd name="connsiteY649" fmla="*/ 2337317 h 2993922"/>
              <a:gd name="connsiteX650" fmla="*/ 5718822 w 8938307"/>
              <a:gd name="connsiteY650" fmla="*/ 2326727 h 2993922"/>
              <a:gd name="connsiteX651" fmla="*/ 5718822 w 8938307"/>
              <a:gd name="connsiteY651" fmla="*/ 2337317 h 2993922"/>
              <a:gd name="connsiteX652" fmla="*/ 5718822 w 8938307"/>
              <a:gd name="connsiteY652" fmla="*/ 2342612 h 2993922"/>
              <a:gd name="connsiteX653" fmla="*/ 5729412 w 8938307"/>
              <a:gd name="connsiteY653" fmla="*/ 2347908 h 2993922"/>
              <a:gd name="connsiteX654" fmla="*/ 5729412 w 8938307"/>
              <a:gd name="connsiteY654" fmla="*/ 2358498 h 2993922"/>
              <a:gd name="connsiteX655" fmla="*/ 5655279 w 8938307"/>
              <a:gd name="connsiteY655" fmla="*/ 2358498 h 2993922"/>
              <a:gd name="connsiteX656" fmla="*/ 5644689 w 8938307"/>
              <a:gd name="connsiteY656" fmla="*/ 2358498 h 2993922"/>
              <a:gd name="connsiteX657" fmla="*/ 5644689 w 8938307"/>
              <a:gd name="connsiteY657" fmla="*/ 2353202 h 2993922"/>
              <a:gd name="connsiteX658" fmla="*/ 5634099 w 8938307"/>
              <a:gd name="connsiteY658" fmla="*/ 2347908 h 2993922"/>
              <a:gd name="connsiteX659" fmla="*/ 5623508 w 8938307"/>
              <a:gd name="connsiteY659" fmla="*/ 2347908 h 2993922"/>
              <a:gd name="connsiteX660" fmla="*/ 5618214 w 8938307"/>
              <a:gd name="connsiteY660" fmla="*/ 2347908 h 2993922"/>
              <a:gd name="connsiteX661" fmla="*/ 5602327 w 8938307"/>
              <a:gd name="connsiteY661" fmla="*/ 2337317 h 2993922"/>
              <a:gd name="connsiteX662" fmla="*/ 5655279 w 8938307"/>
              <a:gd name="connsiteY662" fmla="*/ 2347908 h 2993922"/>
              <a:gd name="connsiteX663" fmla="*/ 5708232 w 8938307"/>
              <a:gd name="connsiteY663" fmla="*/ 2337317 h 2993922"/>
              <a:gd name="connsiteX664" fmla="*/ 5718822 w 8938307"/>
              <a:gd name="connsiteY664" fmla="*/ 2326727 h 2993922"/>
              <a:gd name="connsiteX665" fmla="*/ 5665870 w 8938307"/>
              <a:gd name="connsiteY665" fmla="*/ 2326727 h 2993922"/>
              <a:gd name="connsiteX666" fmla="*/ 5665870 w 8938307"/>
              <a:gd name="connsiteY666" fmla="*/ 2337317 h 2993922"/>
              <a:gd name="connsiteX667" fmla="*/ 5644689 w 8938307"/>
              <a:gd name="connsiteY667" fmla="*/ 2337317 h 2993922"/>
              <a:gd name="connsiteX668" fmla="*/ 6047124 w 8938307"/>
              <a:gd name="connsiteY668" fmla="*/ 2321431 h 2993922"/>
              <a:gd name="connsiteX669" fmla="*/ 6057716 w 8938307"/>
              <a:gd name="connsiteY669" fmla="*/ 2326727 h 2993922"/>
              <a:gd name="connsiteX670" fmla="*/ 6049772 w 8938307"/>
              <a:gd name="connsiteY670" fmla="*/ 2325403 h 2993922"/>
              <a:gd name="connsiteX671" fmla="*/ 7836904 w 8938307"/>
              <a:gd name="connsiteY671" fmla="*/ 2316136 h 2993922"/>
              <a:gd name="connsiteX672" fmla="*/ 7858085 w 8938307"/>
              <a:gd name="connsiteY672" fmla="*/ 2337317 h 2993922"/>
              <a:gd name="connsiteX673" fmla="*/ 7868675 w 8938307"/>
              <a:gd name="connsiteY673" fmla="*/ 2353202 h 2993922"/>
              <a:gd name="connsiteX674" fmla="*/ 7858085 w 8938307"/>
              <a:gd name="connsiteY674" fmla="*/ 2358498 h 2993922"/>
              <a:gd name="connsiteX675" fmla="*/ 7847494 w 8938307"/>
              <a:gd name="connsiteY675" fmla="*/ 2347908 h 2993922"/>
              <a:gd name="connsiteX676" fmla="*/ 7836904 w 8938307"/>
              <a:gd name="connsiteY676" fmla="*/ 2332021 h 2993922"/>
              <a:gd name="connsiteX677" fmla="*/ 7826313 w 8938307"/>
              <a:gd name="connsiteY677" fmla="*/ 2326727 h 2993922"/>
              <a:gd name="connsiteX678" fmla="*/ 7312678 w 8938307"/>
              <a:gd name="connsiteY678" fmla="*/ 2316136 h 2993922"/>
              <a:gd name="connsiteX679" fmla="*/ 7317974 w 8938307"/>
              <a:gd name="connsiteY679" fmla="*/ 2316136 h 2993922"/>
              <a:gd name="connsiteX680" fmla="*/ 7307384 w 8938307"/>
              <a:gd name="connsiteY680" fmla="*/ 2326727 h 2993922"/>
              <a:gd name="connsiteX681" fmla="*/ 7302088 w 8938307"/>
              <a:gd name="connsiteY681" fmla="*/ 2321431 h 2993922"/>
              <a:gd name="connsiteX682" fmla="*/ 7312678 w 8938307"/>
              <a:gd name="connsiteY682" fmla="*/ 2316136 h 2993922"/>
              <a:gd name="connsiteX683" fmla="*/ 7010852 w 8938307"/>
              <a:gd name="connsiteY683" fmla="*/ 2316136 h 2993922"/>
              <a:gd name="connsiteX684" fmla="*/ 7021443 w 8938307"/>
              <a:gd name="connsiteY684" fmla="*/ 2326727 h 2993922"/>
              <a:gd name="connsiteX685" fmla="*/ 7010852 w 8938307"/>
              <a:gd name="connsiteY685" fmla="*/ 2337317 h 2993922"/>
              <a:gd name="connsiteX686" fmla="*/ 7000262 w 8938307"/>
              <a:gd name="connsiteY686" fmla="*/ 2326727 h 2993922"/>
              <a:gd name="connsiteX687" fmla="*/ 7010852 w 8938307"/>
              <a:gd name="connsiteY687" fmla="*/ 2316136 h 2993922"/>
              <a:gd name="connsiteX688" fmla="*/ 6036534 w 8938307"/>
              <a:gd name="connsiteY688" fmla="*/ 2316136 h 2993922"/>
              <a:gd name="connsiteX689" fmla="*/ 6044477 w 8938307"/>
              <a:gd name="connsiteY689" fmla="*/ 2317461 h 2993922"/>
              <a:gd name="connsiteX690" fmla="*/ 6047124 w 8938307"/>
              <a:gd name="connsiteY690" fmla="*/ 2321431 h 2993922"/>
              <a:gd name="connsiteX691" fmla="*/ 6004764 w 8938307"/>
              <a:gd name="connsiteY691" fmla="*/ 2316136 h 2993922"/>
              <a:gd name="connsiteX692" fmla="*/ 6004764 w 8938307"/>
              <a:gd name="connsiteY692" fmla="*/ 2326727 h 2993922"/>
              <a:gd name="connsiteX693" fmla="*/ 6015353 w 8938307"/>
              <a:gd name="connsiteY693" fmla="*/ 2321431 h 2993922"/>
              <a:gd name="connsiteX694" fmla="*/ 6004764 w 8938307"/>
              <a:gd name="connsiteY694" fmla="*/ 2316136 h 2993922"/>
              <a:gd name="connsiteX695" fmla="*/ 5401110 w 8938307"/>
              <a:gd name="connsiteY695" fmla="*/ 2316136 h 2993922"/>
              <a:gd name="connsiteX696" fmla="*/ 5485833 w 8938307"/>
              <a:gd name="connsiteY696" fmla="*/ 2326727 h 2993922"/>
              <a:gd name="connsiteX697" fmla="*/ 5496423 w 8938307"/>
              <a:gd name="connsiteY697" fmla="*/ 2347908 h 2993922"/>
              <a:gd name="connsiteX698" fmla="*/ 5480538 w 8938307"/>
              <a:gd name="connsiteY698" fmla="*/ 2342612 h 2993922"/>
              <a:gd name="connsiteX699" fmla="*/ 5448766 w 8938307"/>
              <a:gd name="connsiteY699" fmla="*/ 2332021 h 2993922"/>
              <a:gd name="connsiteX700" fmla="*/ 5416996 w 8938307"/>
              <a:gd name="connsiteY700" fmla="*/ 2321431 h 2993922"/>
              <a:gd name="connsiteX701" fmla="*/ 5401110 w 8938307"/>
              <a:gd name="connsiteY701" fmla="*/ 2316136 h 2993922"/>
              <a:gd name="connsiteX702" fmla="*/ 7773361 w 8938307"/>
              <a:gd name="connsiteY702" fmla="*/ 2305546 h 2993922"/>
              <a:gd name="connsiteX703" fmla="*/ 7783952 w 8938307"/>
              <a:gd name="connsiteY703" fmla="*/ 2305546 h 2993922"/>
              <a:gd name="connsiteX704" fmla="*/ 7794542 w 8938307"/>
              <a:gd name="connsiteY704" fmla="*/ 2316136 h 2993922"/>
              <a:gd name="connsiteX705" fmla="*/ 7789248 w 8938307"/>
              <a:gd name="connsiteY705" fmla="*/ 2316136 h 2993922"/>
              <a:gd name="connsiteX706" fmla="*/ 7783952 w 8938307"/>
              <a:gd name="connsiteY706" fmla="*/ 2316136 h 2993922"/>
              <a:gd name="connsiteX707" fmla="*/ 7667457 w 8938307"/>
              <a:gd name="connsiteY707" fmla="*/ 2305546 h 2993922"/>
              <a:gd name="connsiteX708" fmla="*/ 7678048 w 8938307"/>
              <a:gd name="connsiteY708" fmla="*/ 2305546 h 2993922"/>
              <a:gd name="connsiteX709" fmla="*/ 7683344 w 8938307"/>
              <a:gd name="connsiteY709" fmla="*/ 2310841 h 2993922"/>
              <a:gd name="connsiteX710" fmla="*/ 7699230 w 8938307"/>
              <a:gd name="connsiteY710" fmla="*/ 2316136 h 2993922"/>
              <a:gd name="connsiteX711" fmla="*/ 7678048 w 8938307"/>
              <a:gd name="connsiteY711" fmla="*/ 2316136 h 2993922"/>
              <a:gd name="connsiteX712" fmla="*/ 7550963 w 8938307"/>
              <a:gd name="connsiteY712" fmla="*/ 2305546 h 2993922"/>
              <a:gd name="connsiteX713" fmla="*/ 7561553 w 8938307"/>
              <a:gd name="connsiteY713" fmla="*/ 2305546 h 2993922"/>
              <a:gd name="connsiteX714" fmla="*/ 7550963 w 8938307"/>
              <a:gd name="connsiteY714" fmla="*/ 2316136 h 2993922"/>
              <a:gd name="connsiteX715" fmla="*/ 7550963 w 8938307"/>
              <a:gd name="connsiteY715" fmla="*/ 2305546 h 2993922"/>
              <a:gd name="connsiteX716" fmla="*/ 5655279 w 8938307"/>
              <a:gd name="connsiteY716" fmla="*/ 2305546 h 2993922"/>
              <a:gd name="connsiteX717" fmla="*/ 5676460 w 8938307"/>
              <a:gd name="connsiteY717" fmla="*/ 2316136 h 2993922"/>
              <a:gd name="connsiteX718" fmla="*/ 5665870 w 8938307"/>
              <a:gd name="connsiteY718" fmla="*/ 2316136 h 2993922"/>
              <a:gd name="connsiteX719" fmla="*/ 5644689 w 8938307"/>
              <a:gd name="connsiteY719" fmla="*/ 2316136 h 2993922"/>
              <a:gd name="connsiteX720" fmla="*/ 5655279 w 8938307"/>
              <a:gd name="connsiteY720" fmla="*/ 2305546 h 2993922"/>
              <a:gd name="connsiteX721" fmla="*/ 4871588 w 8938307"/>
              <a:gd name="connsiteY721" fmla="*/ 2305546 h 2993922"/>
              <a:gd name="connsiteX722" fmla="*/ 4882180 w 8938307"/>
              <a:gd name="connsiteY722" fmla="*/ 2316136 h 2993922"/>
              <a:gd name="connsiteX723" fmla="*/ 4871588 w 8938307"/>
              <a:gd name="connsiteY723" fmla="*/ 2316136 h 2993922"/>
              <a:gd name="connsiteX724" fmla="*/ 4765684 w 8938307"/>
              <a:gd name="connsiteY724" fmla="*/ 2305546 h 2993922"/>
              <a:gd name="connsiteX725" fmla="*/ 4776276 w 8938307"/>
              <a:gd name="connsiteY725" fmla="*/ 2305546 h 2993922"/>
              <a:gd name="connsiteX726" fmla="*/ 4776276 w 8938307"/>
              <a:gd name="connsiteY726" fmla="*/ 2316136 h 2993922"/>
              <a:gd name="connsiteX727" fmla="*/ 4765684 w 8938307"/>
              <a:gd name="connsiteY727" fmla="*/ 2316136 h 2993922"/>
              <a:gd name="connsiteX728" fmla="*/ 6092134 w 8938307"/>
              <a:gd name="connsiteY728" fmla="*/ 2302237 h 2993922"/>
              <a:gd name="connsiteX729" fmla="*/ 6131847 w 8938307"/>
              <a:gd name="connsiteY729" fmla="*/ 2316136 h 2993922"/>
              <a:gd name="connsiteX730" fmla="*/ 6195390 w 8938307"/>
              <a:gd name="connsiteY730" fmla="*/ 2337317 h 2993922"/>
              <a:gd name="connsiteX731" fmla="*/ 6205980 w 8938307"/>
              <a:gd name="connsiteY731" fmla="*/ 2347908 h 2993922"/>
              <a:gd name="connsiteX732" fmla="*/ 6184800 w 8938307"/>
              <a:gd name="connsiteY732" fmla="*/ 2347908 h 2993922"/>
              <a:gd name="connsiteX733" fmla="*/ 6158324 w 8938307"/>
              <a:gd name="connsiteY733" fmla="*/ 2342612 h 2993922"/>
              <a:gd name="connsiteX734" fmla="*/ 6121257 w 8938307"/>
              <a:gd name="connsiteY734" fmla="*/ 2326727 h 2993922"/>
              <a:gd name="connsiteX735" fmla="*/ 6089486 w 8938307"/>
              <a:gd name="connsiteY735" fmla="*/ 2305546 h 2993922"/>
              <a:gd name="connsiteX736" fmla="*/ 6092134 w 8938307"/>
              <a:gd name="connsiteY736" fmla="*/ 2302237 h 2993922"/>
              <a:gd name="connsiteX737" fmla="*/ 6407198 w 8938307"/>
              <a:gd name="connsiteY737" fmla="*/ 2294956 h 2993922"/>
              <a:gd name="connsiteX738" fmla="*/ 6417788 w 8938307"/>
              <a:gd name="connsiteY738" fmla="*/ 2294956 h 2993922"/>
              <a:gd name="connsiteX739" fmla="*/ 6423084 w 8938307"/>
              <a:gd name="connsiteY739" fmla="*/ 2305546 h 2993922"/>
              <a:gd name="connsiteX740" fmla="*/ 6417788 w 8938307"/>
              <a:gd name="connsiteY740" fmla="*/ 2305546 h 2993922"/>
              <a:gd name="connsiteX741" fmla="*/ 5708232 w 8938307"/>
              <a:gd name="connsiteY741" fmla="*/ 2294956 h 2993922"/>
              <a:gd name="connsiteX742" fmla="*/ 5718822 w 8938307"/>
              <a:gd name="connsiteY742" fmla="*/ 2294956 h 2993922"/>
              <a:gd name="connsiteX743" fmla="*/ 5729412 w 8938307"/>
              <a:gd name="connsiteY743" fmla="*/ 2300250 h 2993922"/>
              <a:gd name="connsiteX744" fmla="*/ 5718822 w 8938307"/>
              <a:gd name="connsiteY744" fmla="*/ 2305546 h 2993922"/>
              <a:gd name="connsiteX745" fmla="*/ 5713526 w 8938307"/>
              <a:gd name="connsiteY745" fmla="*/ 2300250 h 2993922"/>
              <a:gd name="connsiteX746" fmla="*/ 5708232 w 8938307"/>
              <a:gd name="connsiteY746" fmla="*/ 2294956 h 2993922"/>
              <a:gd name="connsiteX747" fmla="*/ 7302088 w 8938307"/>
              <a:gd name="connsiteY747" fmla="*/ 2284365 h 2993922"/>
              <a:gd name="connsiteX748" fmla="*/ 7307384 w 8938307"/>
              <a:gd name="connsiteY748" fmla="*/ 2284365 h 2993922"/>
              <a:gd name="connsiteX749" fmla="*/ 7296793 w 8938307"/>
              <a:gd name="connsiteY749" fmla="*/ 2294956 h 2993922"/>
              <a:gd name="connsiteX750" fmla="*/ 7302088 w 8938307"/>
              <a:gd name="connsiteY750" fmla="*/ 2284365 h 2993922"/>
              <a:gd name="connsiteX751" fmla="*/ 5972991 w 8938307"/>
              <a:gd name="connsiteY751" fmla="*/ 2284365 h 2993922"/>
              <a:gd name="connsiteX752" fmla="*/ 5983582 w 8938307"/>
              <a:gd name="connsiteY752" fmla="*/ 2294956 h 2993922"/>
              <a:gd name="connsiteX753" fmla="*/ 6015353 w 8938307"/>
              <a:gd name="connsiteY753" fmla="*/ 2305546 h 2993922"/>
              <a:gd name="connsiteX754" fmla="*/ 6036534 w 8938307"/>
              <a:gd name="connsiteY754" fmla="*/ 2316136 h 2993922"/>
              <a:gd name="connsiteX755" fmla="*/ 6036534 w 8938307"/>
              <a:gd name="connsiteY755" fmla="*/ 2326727 h 2993922"/>
              <a:gd name="connsiteX756" fmla="*/ 6036534 w 8938307"/>
              <a:gd name="connsiteY756" fmla="*/ 2337317 h 2993922"/>
              <a:gd name="connsiteX757" fmla="*/ 6047124 w 8938307"/>
              <a:gd name="connsiteY757" fmla="*/ 2337317 h 2993922"/>
              <a:gd name="connsiteX758" fmla="*/ 6057716 w 8938307"/>
              <a:gd name="connsiteY758" fmla="*/ 2347908 h 2993922"/>
              <a:gd name="connsiteX759" fmla="*/ 6078895 w 8938307"/>
              <a:gd name="connsiteY759" fmla="*/ 2358498 h 2993922"/>
              <a:gd name="connsiteX760" fmla="*/ 6100076 w 8938307"/>
              <a:gd name="connsiteY760" fmla="*/ 2358498 h 2993922"/>
              <a:gd name="connsiteX761" fmla="*/ 6078895 w 8938307"/>
              <a:gd name="connsiteY761" fmla="*/ 2369088 h 2993922"/>
              <a:gd name="connsiteX762" fmla="*/ 6047124 w 8938307"/>
              <a:gd name="connsiteY762" fmla="*/ 2358498 h 2993922"/>
              <a:gd name="connsiteX763" fmla="*/ 6047124 w 8938307"/>
              <a:gd name="connsiteY763" fmla="*/ 2347908 h 2993922"/>
              <a:gd name="connsiteX764" fmla="*/ 6036534 w 8938307"/>
              <a:gd name="connsiteY764" fmla="*/ 2347908 h 2993922"/>
              <a:gd name="connsiteX765" fmla="*/ 6015353 w 8938307"/>
              <a:gd name="connsiteY765" fmla="*/ 2353202 h 2993922"/>
              <a:gd name="connsiteX766" fmla="*/ 5988878 w 8938307"/>
              <a:gd name="connsiteY766" fmla="*/ 2342612 h 2993922"/>
              <a:gd name="connsiteX767" fmla="*/ 5962401 w 8938307"/>
              <a:gd name="connsiteY767" fmla="*/ 2337317 h 2993922"/>
              <a:gd name="connsiteX768" fmla="*/ 5941220 w 8938307"/>
              <a:gd name="connsiteY768" fmla="*/ 2337317 h 2993922"/>
              <a:gd name="connsiteX769" fmla="*/ 5983582 w 8938307"/>
              <a:gd name="connsiteY769" fmla="*/ 2316136 h 2993922"/>
              <a:gd name="connsiteX770" fmla="*/ 5994172 w 8938307"/>
              <a:gd name="connsiteY770" fmla="*/ 2305546 h 2993922"/>
              <a:gd name="connsiteX771" fmla="*/ 5972991 w 8938307"/>
              <a:gd name="connsiteY771" fmla="*/ 2294956 h 2993922"/>
              <a:gd name="connsiteX772" fmla="*/ 5962401 w 8938307"/>
              <a:gd name="connsiteY772" fmla="*/ 2294956 h 2993922"/>
              <a:gd name="connsiteX773" fmla="*/ 4808046 w 8938307"/>
              <a:gd name="connsiteY773" fmla="*/ 2284365 h 2993922"/>
              <a:gd name="connsiteX774" fmla="*/ 4808046 w 8938307"/>
              <a:gd name="connsiteY774" fmla="*/ 2294956 h 2993922"/>
              <a:gd name="connsiteX775" fmla="*/ 4797456 w 8938307"/>
              <a:gd name="connsiteY775" fmla="*/ 2294956 h 2993922"/>
              <a:gd name="connsiteX776" fmla="*/ 7688638 w 8938307"/>
              <a:gd name="connsiteY776" fmla="*/ 2273775 h 2993922"/>
              <a:gd name="connsiteX777" fmla="*/ 7709820 w 8938307"/>
              <a:gd name="connsiteY777" fmla="*/ 2273775 h 2993922"/>
              <a:gd name="connsiteX778" fmla="*/ 7699230 w 8938307"/>
              <a:gd name="connsiteY778" fmla="*/ 2284365 h 2993922"/>
              <a:gd name="connsiteX779" fmla="*/ 7021443 w 8938307"/>
              <a:gd name="connsiteY779" fmla="*/ 2273775 h 2993922"/>
              <a:gd name="connsiteX780" fmla="*/ 7032033 w 8938307"/>
              <a:gd name="connsiteY780" fmla="*/ 2284365 h 2993922"/>
              <a:gd name="connsiteX781" fmla="*/ 7021443 w 8938307"/>
              <a:gd name="connsiteY781" fmla="*/ 2284365 h 2993922"/>
              <a:gd name="connsiteX782" fmla="*/ 7021443 w 8938307"/>
              <a:gd name="connsiteY782" fmla="*/ 2273775 h 2993922"/>
              <a:gd name="connsiteX783" fmla="*/ 6608416 w 8938307"/>
              <a:gd name="connsiteY783" fmla="*/ 2273775 h 2993922"/>
              <a:gd name="connsiteX784" fmla="*/ 6619006 w 8938307"/>
              <a:gd name="connsiteY784" fmla="*/ 2284365 h 2993922"/>
              <a:gd name="connsiteX785" fmla="*/ 6608416 w 8938307"/>
              <a:gd name="connsiteY785" fmla="*/ 2284365 h 2993922"/>
              <a:gd name="connsiteX786" fmla="*/ 5295206 w 8938307"/>
              <a:gd name="connsiteY786" fmla="*/ 2273775 h 2993922"/>
              <a:gd name="connsiteX787" fmla="*/ 5348158 w 8938307"/>
              <a:gd name="connsiteY787" fmla="*/ 2294956 h 2993922"/>
              <a:gd name="connsiteX788" fmla="*/ 5358748 w 8938307"/>
              <a:gd name="connsiteY788" fmla="*/ 2294956 h 2993922"/>
              <a:gd name="connsiteX789" fmla="*/ 5369339 w 8938307"/>
              <a:gd name="connsiteY789" fmla="*/ 2294956 h 2993922"/>
              <a:gd name="connsiteX790" fmla="*/ 5369339 w 8938307"/>
              <a:gd name="connsiteY790" fmla="*/ 2305546 h 2993922"/>
              <a:gd name="connsiteX791" fmla="*/ 5342862 w 8938307"/>
              <a:gd name="connsiteY791" fmla="*/ 2305546 h 2993922"/>
              <a:gd name="connsiteX792" fmla="*/ 5311092 w 8938307"/>
              <a:gd name="connsiteY792" fmla="*/ 2294956 h 2993922"/>
              <a:gd name="connsiteX793" fmla="*/ 5295206 w 8938307"/>
              <a:gd name="connsiteY793" fmla="*/ 2284365 h 2993922"/>
              <a:gd name="connsiteX794" fmla="*/ 8175798 w 8938307"/>
              <a:gd name="connsiteY794" fmla="*/ 2263184 h 2993922"/>
              <a:gd name="connsiteX795" fmla="*/ 8181093 w 8938307"/>
              <a:gd name="connsiteY795" fmla="*/ 2263184 h 2993922"/>
              <a:gd name="connsiteX796" fmla="*/ 8186387 w 8938307"/>
              <a:gd name="connsiteY796" fmla="*/ 2268479 h 2993922"/>
              <a:gd name="connsiteX797" fmla="*/ 8175798 w 8938307"/>
              <a:gd name="connsiteY797" fmla="*/ 2273775 h 2993922"/>
              <a:gd name="connsiteX798" fmla="*/ 8175798 w 8938307"/>
              <a:gd name="connsiteY798" fmla="*/ 2263184 h 2993922"/>
              <a:gd name="connsiteX799" fmla="*/ 6163620 w 8938307"/>
              <a:gd name="connsiteY799" fmla="*/ 2263184 h 2993922"/>
              <a:gd name="connsiteX800" fmla="*/ 6163620 w 8938307"/>
              <a:gd name="connsiteY800" fmla="*/ 2273775 h 2993922"/>
              <a:gd name="connsiteX801" fmla="*/ 6174209 w 8938307"/>
              <a:gd name="connsiteY801" fmla="*/ 2268479 h 2993922"/>
              <a:gd name="connsiteX802" fmla="*/ 6174209 w 8938307"/>
              <a:gd name="connsiteY802" fmla="*/ 2263184 h 2993922"/>
              <a:gd name="connsiteX803" fmla="*/ 6163620 w 8938307"/>
              <a:gd name="connsiteY803" fmla="*/ 2263184 h 2993922"/>
              <a:gd name="connsiteX804" fmla="*/ 5814135 w 8938307"/>
              <a:gd name="connsiteY804" fmla="*/ 2263184 h 2993922"/>
              <a:gd name="connsiteX805" fmla="*/ 5835316 w 8938307"/>
              <a:gd name="connsiteY805" fmla="*/ 2273775 h 2993922"/>
              <a:gd name="connsiteX806" fmla="*/ 5824726 w 8938307"/>
              <a:gd name="connsiteY806" fmla="*/ 2263184 h 2993922"/>
              <a:gd name="connsiteX807" fmla="*/ 5581147 w 8938307"/>
              <a:gd name="connsiteY807" fmla="*/ 2263184 h 2993922"/>
              <a:gd name="connsiteX808" fmla="*/ 5623508 w 8938307"/>
              <a:gd name="connsiteY808" fmla="*/ 2284365 h 2993922"/>
              <a:gd name="connsiteX809" fmla="*/ 5602327 w 8938307"/>
              <a:gd name="connsiteY809" fmla="*/ 2284365 h 2993922"/>
              <a:gd name="connsiteX810" fmla="*/ 5591737 w 8938307"/>
              <a:gd name="connsiteY810" fmla="*/ 2284365 h 2993922"/>
              <a:gd name="connsiteX811" fmla="*/ 5591737 w 8938307"/>
              <a:gd name="connsiteY811" fmla="*/ 2294956 h 2993922"/>
              <a:gd name="connsiteX812" fmla="*/ 5581147 w 8938307"/>
              <a:gd name="connsiteY812" fmla="*/ 2273775 h 2993922"/>
              <a:gd name="connsiteX813" fmla="*/ 5581147 w 8938307"/>
              <a:gd name="connsiteY813" fmla="*/ 2263184 h 2993922"/>
              <a:gd name="connsiteX814" fmla="*/ 5475243 w 8938307"/>
              <a:gd name="connsiteY814" fmla="*/ 2263184 h 2993922"/>
              <a:gd name="connsiteX815" fmla="*/ 5496423 w 8938307"/>
              <a:gd name="connsiteY815" fmla="*/ 2273775 h 2993922"/>
              <a:gd name="connsiteX816" fmla="*/ 5485833 w 8938307"/>
              <a:gd name="connsiteY816" fmla="*/ 2273775 h 2993922"/>
              <a:gd name="connsiteX817" fmla="*/ 5475243 w 8938307"/>
              <a:gd name="connsiteY817" fmla="*/ 2284365 h 2993922"/>
              <a:gd name="connsiteX818" fmla="*/ 5475243 w 8938307"/>
              <a:gd name="connsiteY818" fmla="*/ 2294956 h 2993922"/>
              <a:gd name="connsiteX819" fmla="*/ 5464652 w 8938307"/>
              <a:gd name="connsiteY819" fmla="*/ 2289660 h 2993922"/>
              <a:gd name="connsiteX820" fmla="*/ 5464652 w 8938307"/>
              <a:gd name="connsiteY820" fmla="*/ 2284365 h 2993922"/>
              <a:gd name="connsiteX821" fmla="*/ 5464652 w 8938307"/>
              <a:gd name="connsiteY821" fmla="*/ 2273775 h 2993922"/>
              <a:gd name="connsiteX822" fmla="*/ 8165206 w 8938307"/>
              <a:gd name="connsiteY822" fmla="*/ 2252594 h 2993922"/>
              <a:gd name="connsiteX823" fmla="*/ 8165206 w 8938307"/>
              <a:gd name="connsiteY823" fmla="*/ 2263184 h 2993922"/>
              <a:gd name="connsiteX824" fmla="*/ 8154617 w 8938307"/>
              <a:gd name="connsiteY824" fmla="*/ 2263184 h 2993922"/>
              <a:gd name="connsiteX825" fmla="*/ 7190889 w 8938307"/>
              <a:gd name="connsiteY825" fmla="*/ 2252594 h 2993922"/>
              <a:gd name="connsiteX826" fmla="*/ 7190889 w 8938307"/>
              <a:gd name="connsiteY826" fmla="*/ 2263184 h 2993922"/>
              <a:gd name="connsiteX827" fmla="*/ 7201480 w 8938307"/>
              <a:gd name="connsiteY827" fmla="*/ 2263184 h 2993922"/>
              <a:gd name="connsiteX828" fmla="*/ 7212070 w 8938307"/>
              <a:gd name="connsiteY828" fmla="*/ 2252594 h 2993922"/>
              <a:gd name="connsiteX829" fmla="*/ 7201480 w 8938307"/>
              <a:gd name="connsiteY829" fmla="*/ 2252594 h 2993922"/>
              <a:gd name="connsiteX830" fmla="*/ 7190889 w 8938307"/>
              <a:gd name="connsiteY830" fmla="*/ 2252594 h 2993922"/>
              <a:gd name="connsiteX831" fmla="*/ 7047918 w 8938307"/>
              <a:gd name="connsiteY831" fmla="*/ 2252594 h 2993922"/>
              <a:gd name="connsiteX832" fmla="*/ 7053214 w 8938307"/>
              <a:gd name="connsiteY832" fmla="*/ 2252594 h 2993922"/>
              <a:gd name="connsiteX833" fmla="*/ 7042622 w 8938307"/>
              <a:gd name="connsiteY833" fmla="*/ 2263184 h 2993922"/>
              <a:gd name="connsiteX834" fmla="*/ 7037328 w 8938307"/>
              <a:gd name="connsiteY834" fmla="*/ 2257889 h 2993922"/>
              <a:gd name="connsiteX835" fmla="*/ 7047918 w 8938307"/>
              <a:gd name="connsiteY835" fmla="*/ 2252594 h 2993922"/>
              <a:gd name="connsiteX836" fmla="*/ 6735502 w 8938307"/>
              <a:gd name="connsiteY836" fmla="*/ 2252594 h 2993922"/>
              <a:gd name="connsiteX837" fmla="*/ 6740796 w 8938307"/>
              <a:gd name="connsiteY837" fmla="*/ 2257889 h 2993922"/>
              <a:gd name="connsiteX838" fmla="*/ 6746092 w 8938307"/>
              <a:gd name="connsiteY838" fmla="*/ 2263184 h 2993922"/>
              <a:gd name="connsiteX839" fmla="*/ 6735502 w 8938307"/>
              <a:gd name="connsiteY839" fmla="*/ 2263184 h 2993922"/>
              <a:gd name="connsiteX840" fmla="*/ 6714320 w 8938307"/>
              <a:gd name="connsiteY840" fmla="*/ 2252594 h 2993922"/>
              <a:gd name="connsiteX841" fmla="*/ 6724910 w 8938307"/>
              <a:gd name="connsiteY841" fmla="*/ 2257889 h 2993922"/>
              <a:gd name="connsiteX842" fmla="*/ 6714320 w 8938307"/>
              <a:gd name="connsiteY842" fmla="*/ 2263184 h 2993922"/>
              <a:gd name="connsiteX843" fmla="*/ 6714320 w 8938307"/>
              <a:gd name="connsiteY843" fmla="*/ 2252594 h 2993922"/>
              <a:gd name="connsiteX844" fmla="*/ 6401903 w 8938307"/>
              <a:gd name="connsiteY844" fmla="*/ 2252594 h 2993922"/>
              <a:gd name="connsiteX845" fmla="*/ 6407198 w 8938307"/>
              <a:gd name="connsiteY845" fmla="*/ 2257889 h 2993922"/>
              <a:gd name="connsiteX846" fmla="*/ 6417788 w 8938307"/>
              <a:gd name="connsiteY846" fmla="*/ 2263184 h 2993922"/>
              <a:gd name="connsiteX847" fmla="*/ 6433675 w 8938307"/>
              <a:gd name="connsiteY847" fmla="*/ 2273775 h 2993922"/>
              <a:gd name="connsiteX848" fmla="*/ 6454855 w 8938307"/>
              <a:gd name="connsiteY848" fmla="*/ 2284365 h 2993922"/>
              <a:gd name="connsiteX849" fmla="*/ 6476036 w 8938307"/>
              <a:gd name="connsiteY849" fmla="*/ 2289660 h 2993922"/>
              <a:gd name="connsiteX850" fmla="*/ 6486627 w 8938307"/>
              <a:gd name="connsiteY850" fmla="*/ 2294956 h 2993922"/>
              <a:gd name="connsiteX851" fmla="*/ 6523694 w 8938307"/>
              <a:gd name="connsiteY851" fmla="*/ 2300250 h 2993922"/>
              <a:gd name="connsiteX852" fmla="*/ 6566054 w 8938307"/>
              <a:gd name="connsiteY852" fmla="*/ 2316136 h 2993922"/>
              <a:gd name="connsiteX853" fmla="*/ 6576646 w 8938307"/>
              <a:gd name="connsiteY853" fmla="*/ 2316136 h 2993922"/>
              <a:gd name="connsiteX854" fmla="*/ 6603121 w 8938307"/>
              <a:gd name="connsiteY854" fmla="*/ 2321431 h 2993922"/>
              <a:gd name="connsiteX855" fmla="*/ 6629598 w 8938307"/>
              <a:gd name="connsiteY855" fmla="*/ 2326727 h 2993922"/>
              <a:gd name="connsiteX856" fmla="*/ 6640188 w 8938307"/>
              <a:gd name="connsiteY856" fmla="*/ 2326727 h 2993922"/>
              <a:gd name="connsiteX857" fmla="*/ 6650778 w 8938307"/>
              <a:gd name="connsiteY857" fmla="*/ 2326727 h 2993922"/>
              <a:gd name="connsiteX858" fmla="*/ 6671958 w 8938307"/>
              <a:gd name="connsiteY858" fmla="*/ 2337317 h 2993922"/>
              <a:gd name="connsiteX859" fmla="*/ 6703730 w 8938307"/>
              <a:gd name="connsiteY859" fmla="*/ 2347908 h 2993922"/>
              <a:gd name="connsiteX860" fmla="*/ 6719616 w 8938307"/>
              <a:gd name="connsiteY860" fmla="*/ 2347908 h 2993922"/>
              <a:gd name="connsiteX861" fmla="*/ 6724910 w 8938307"/>
              <a:gd name="connsiteY861" fmla="*/ 2347908 h 2993922"/>
              <a:gd name="connsiteX862" fmla="*/ 6735502 w 8938307"/>
              <a:gd name="connsiteY862" fmla="*/ 2358498 h 2993922"/>
              <a:gd name="connsiteX863" fmla="*/ 6746092 w 8938307"/>
              <a:gd name="connsiteY863" fmla="*/ 2369088 h 2993922"/>
              <a:gd name="connsiteX864" fmla="*/ 6746092 w 8938307"/>
              <a:gd name="connsiteY864" fmla="*/ 2379679 h 2993922"/>
              <a:gd name="connsiteX865" fmla="*/ 6756682 w 8938307"/>
              <a:gd name="connsiteY865" fmla="*/ 2390269 h 2993922"/>
              <a:gd name="connsiteX866" fmla="*/ 6767272 w 8938307"/>
              <a:gd name="connsiteY866" fmla="*/ 2384973 h 2993922"/>
              <a:gd name="connsiteX867" fmla="*/ 6777862 w 8938307"/>
              <a:gd name="connsiteY867" fmla="*/ 2369088 h 2993922"/>
              <a:gd name="connsiteX868" fmla="*/ 6756682 w 8938307"/>
              <a:gd name="connsiteY868" fmla="*/ 2347908 h 2993922"/>
              <a:gd name="connsiteX869" fmla="*/ 6730206 w 8938307"/>
              <a:gd name="connsiteY869" fmla="*/ 2332021 h 2993922"/>
              <a:gd name="connsiteX870" fmla="*/ 6703730 w 8938307"/>
              <a:gd name="connsiteY870" fmla="*/ 2326727 h 2993922"/>
              <a:gd name="connsiteX871" fmla="*/ 6682550 w 8938307"/>
              <a:gd name="connsiteY871" fmla="*/ 2326727 h 2993922"/>
              <a:gd name="connsiteX872" fmla="*/ 6703730 w 8938307"/>
              <a:gd name="connsiteY872" fmla="*/ 2321431 h 2993922"/>
              <a:gd name="connsiteX873" fmla="*/ 6724910 w 8938307"/>
              <a:gd name="connsiteY873" fmla="*/ 2316136 h 2993922"/>
              <a:gd name="connsiteX874" fmla="*/ 6730206 w 8938307"/>
              <a:gd name="connsiteY874" fmla="*/ 2326727 h 2993922"/>
              <a:gd name="connsiteX875" fmla="*/ 6746092 w 8938307"/>
              <a:gd name="connsiteY875" fmla="*/ 2326727 h 2993922"/>
              <a:gd name="connsiteX876" fmla="*/ 6767272 w 8938307"/>
              <a:gd name="connsiteY876" fmla="*/ 2337317 h 2993922"/>
              <a:gd name="connsiteX877" fmla="*/ 6809634 w 8938307"/>
              <a:gd name="connsiteY877" fmla="*/ 2347908 h 2993922"/>
              <a:gd name="connsiteX878" fmla="*/ 6894358 w 8938307"/>
              <a:gd name="connsiteY878" fmla="*/ 2379679 h 2993922"/>
              <a:gd name="connsiteX879" fmla="*/ 6904948 w 8938307"/>
              <a:gd name="connsiteY879" fmla="*/ 2379679 h 2993922"/>
              <a:gd name="connsiteX880" fmla="*/ 6926129 w 8938307"/>
              <a:gd name="connsiteY880" fmla="*/ 2390269 h 2993922"/>
              <a:gd name="connsiteX881" fmla="*/ 6936718 w 8938307"/>
              <a:gd name="connsiteY881" fmla="*/ 2400860 h 2993922"/>
              <a:gd name="connsiteX882" fmla="*/ 6926129 w 8938307"/>
              <a:gd name="connsiteY882" fmla="*/ 2400860 h 2993922"/>
              <a:gd name="connsiteX883" fmla="*/ 6894358 w 8938307"/>
              <a:gd name="connsiteY883" fmla="*/ 2390269 h 2993922"/>
              <a:gd name="connsiteX884" fmla="*/ 6883766 w 8938307"/>
              <a:gd name="connsiteY884" fmla="*/ 2400860 h 2993922"/>
              <a:gd name="connsiteX885" fmla="*/ 6873177 w 8938307"/>
              <a:gd name="connsiteY885" fmla="*/ 2400860 h 2993922"/>
              <a:gd name="connsiteX886" fmla="*/ 6857292 w 8938307"/>
              <a:gd name="connsiteY886" fmla="*/ 2400860 h 2993922"/>
              <a:gd name="connsiteX887" fmla="*/ 6841406 w 8938307"/>
              <a:gd name="connsiteY887" fmla="*/ 2406154 h 2993922"/>
              <a:gd name="connsiteX888" fmla="*/ 6851996 w 8938307"/>
              <a:gd name="connsiteY888" fmla="*/ 2411450 h 2993922"/>
              <a:gd name="connsiteX889" fmla="*/ 6857292 w 8938307"/>
              <a:gd name="connsiteY889" fmla="*/ 2416746 h 2993922"/>
              <a:gd name="connsiteX890" fmla="*/ 6862587 w 8938307"/>
              <a:gd name="connsiteY890" fmla="*/ 2422040 h 2993922"/>
              <a:gd name="connsiteX891" fmla="*/ 6873177 w 8938307"/>
              <a:gd name="connsiteY891" fmla="*/ 2422040 h 2993922"/>
              <a:gd name="connsiteX892" fmla="*/ 6889062 w 8938307"/>
              <a:gd name="connsiteY892" fmla="*/ 2427335 h 2993922"/>
              <a:gd name="connsiteX893" fmla="*/ 6894358 w 8938307"/>
              <a:gd name="connsiteY893" fmla="*/ 2432631 h 2993922"/>
              <a:gd name="connsiteX894" fmla="*/ 6904948 w 8938307"/>
              <a:gd name="connsiteY894" fmla="*/ 2443221 h 2993922"/>
              <a:gd name="connsiteX895" fmla="*/ 6904948 w 8938307"/>
              <a:gd name="connsiteY895" fmla="*/ 2432631 h 2993922"/>
              <a:gd name="connsiteX896" fmla="*/ 6915539 w 8938307"/>
              <a:gd name="connsiteY896" fmla="*/ 2432631 h 2993922"/>
              <a:gd name="connsiteX897" fmla="*/ 6936718 w 8938307"/>
              <a:gd name="connsiteY897" fmla="*/ 2432631 h 2993922"/>
              <a:gd name="connsiteX898" fmla="*/ 6947310 w 8938307"/>
              <a:gd name="connsiteY898" fmla="*/ 2437927 h 2993922"/>
              <a:gd name="connsiteX899" fmla="*/ 6968491 w 8938307"/>
              <a:gd name="connsiteY899" fmla="*/ 2443221 h 2993922"/>
              <a:gd name="connsiteX900" fmla="*/ 7032033 w 8938307"/>
              <a:gd name="connsiteY900" fmla="*/ 2453812 h 2993922"/>
              <a:gd name="connsiteX901" fmla="*/ 7042622 w 8938307"/>
              <a:gd name="connsiteY901" fmla="*/ 2453812 h 2993922"/>
              <a:gd name="connsiteX902" fmla="*/ 7063804 w 8938307"/>
              <a:gd name="connsiteY902" fmla="*/ 2453812 h 2993922"/>
              <a:gd name="connsiteX903" fmla="*/ 7084985 w 8938307"/>
              <a:gd name="connsiteY903" fmla="*/ 2453812 h 2993922"/>
              <a:gd name="connsiteX904" fmla="*/ 7095574 w 8938307"/>
              <a:gd name="connsiteY904" fmla="*/ 2474992 h 2993922"/>
              <a:gd name="connsiteX905" fmla="*/ 7106166 w 8938307"/>
              <a:gd name="connsiteY905" fmla="*/ 2485583 h 2993922"/>
              <a:gd name="connsiteX906" fmla="*/ 7084985 w 8938307"/>
              <a:gd name="connsiteY906" fmla="*/ 2485583 h 2993922"/>
              <a:gd name="connsiteX907" fmla="*/ 7053214 w 8938307"/>
              <a:gd name="connsiteY907" fmla="*/ 2464402 h 2993922"/>
              <a:gd name="connsiteX908" fmla="*/ 7032033 w 8938307"/>
              <a:gd name="connsiteY908" fmla="*/ 2459106 h 2993922"/>
              <a:gd name="connsiteX909" fmla="*/ 7000262 w 8938307"/>
              <a:gd name="connsiteY909" fmla="*/ 2453812 h 2993922"/>
              <a:gd name="connsiteX910" fmla="*/ 6926129 w 8938307"/>
              <a:gd name="connsiteY910" fmla="*/ 2459106 h 2993922"/>
              <a:gd name="connsiteX911" fmla="*/ 6883766 w 8938307"/>
              <a:gd name="connsiteY911" fmla="*/ 2448517 h 2993922"/>
              <a:gd name="connsiteX912" fmla="*/ 6873177 w 8938307"/>
              <a:gd name="connsiteY912" fmla="*/ 2453812 h 2993922"/>
              <a:gd name="connsiteX913" fmla="*/ 6851996 w 8938307"/>
              <a:gd name="connsiteY913" fmla="*/ 2464402 h 2993922"/>
              <a:gd name="connsiteX914" fmla="*/ 6841406 w 8938307"/>
              <a:gd name="connsiteY914" fmla="*/ 2453812 h 2993922"/>
              <a:gd name="connsiteX915" fmla="*/ 6846700 w 8938307"/>
              <a:gd name="connsiteY915" fmla="*/ 2448517 h 2993922"/>
              <a:gd name="connsiteX916" fmla="*/ 6862587 w 8938307"/>
              <a:gd name="connsiteY916" fmla="*/ 2443221 h 2993922"/>
              <a:gd name="connsiteX917" fmla="*/ 6873177 w 8938307"/>
              <a:gd name="connsiteY917" fmla="*/ 2443221 h 2993922"/>
              <a:gd name="connsiteX918" fmla="*/ 6862587 w 8938307"/>
              <a:gd name="connsiteY918" fmla="*/ 2432631 h 2993922"/>
              <a:gd name="connsiteX919" fmla="*/ 6830814 w 8938307"/>
              <a:gd name="connsiteY919" fmla="*/ 2443221 h 2993922"/>
              <a:gd name="connsiteX920" fmla="*/ 6809634 w 8938307"/>
              <a:gd name="connsiteY920" fmla="*/ 2453812 h 2993922"/>
              <a:gd name="connsiteX921" fmla="*/ 6788454 w 8938307"/>
              <a:gd name="connsiteY921" fmla="*/ 2443221 h 2993922"/>
              <a:gd name="connsiteX922" fmla="*/ 6756682 w 8938307"/>
              <a:gd name="connsiteY922" fmla="*/ 2422040 h 2993922"/>
              <a:gd name="connsiteX923" fmla="*/ 6767272 w 8938307"/>
              <a:gd name="connsiteY923" fmla="*/ 2427335 h 2993922"/>
              <a:gd name="connsiteX924" fmla="*/ 6809634 w 8938307"/>
              <a:gd name="connsiteY924" fmla="*/ 2432631 h 2993922"/>
              <a:gd name="connsiteX925" fmla="*/ 6830814 w 8938307"/>
              <a:gd name="connsiteY925" fmla="*/ 2422040 h 2993922"/>
              <a:gd name="connsiteX926" fmla="*/ 6820224 w 8938307"/>
              <a:gd name="connsiteY926" fmla="*/ 2422040 h 2993922"/>
              <a:gd name="connsiteX927" fmla="*/ 6809634 w 8938307"/>
              <a:gd name="connsiteY927" fmla="*/ 2411450 h 2993922"/>
              <a:gd name="connsiteX928" fmla="*/ 6820224 w 8938307"/>
              <a:gd name="connsiteY928" fmla="*/ 2400860 h 2993922"/>
              <a:gd name="connsiteX929" fmla="*/ 6825520 w 8938307"/>
              <a:gd name="connsiteY929" fmla="*/ 2400860 h 2993922"/>
              <a:gd name="connsiteX930" fmla="*/ 6830814 w 8938307"/>
              <a:gd name="connsiteY930" fmla="*/ 2390269 h 2993922"/>
              <a:gd name="connsiteX931" fmla="*/ 6830814 w 8938307"/>
              <a:gd name="connsiteY931" fmla="*/ 2379679 h 2993922"/>
              <a:gd name="connsiteX932" fmla="*/ 6814929 w 8938307"/>
              <a:gd name="connsiteY932" fmla="*/ 2374383 h 2993922"/>
              <a:gd name="connsiteX933" fmla="*/ 6809634 w 8938307"/>
              <a:gd name="connsiteY933" fmla="*/ 2384973 h 2993922"/>
              <a:gd name="connsiteX934" fmla="*/ 6799044 w 8938307"/>
              <a:gd name="connsiteY934" fmla="*/ 2384973 h 2993922"/>
              <a:gd name="connsiteX935" fmla="*/ 6783158 w 8938307"/>
              <a:gd name="connsiteY935" fmla="*/ 2390269 h 2993922"/>
              <a:gd name="connsiteX936" fmla="*/ 6761977 w 8938307"/>
              <a:gd name="connsiteY936" fmla="*/ 2400860 h 2993922"/>
              <a:gd name="connsiteX937" fmla="*/ 6735502 w 8938307"/>
              <a:gd name="connsiteY937" fmla="*/ 2390269 h 2993922"/>
              <a:gd name="connsiteX938" fmla="*/ 6724910 w 8938307"/>
              <a:gd name="connsiteY938" fmla="*/ 2390269 h 2993922"/>
              <a:gd name="connsiteX939" fmla="*/ 6640188 w 8938307"/>
              <a:gd name="connsiteY939" fmla="*/ 2379679 h 2993922"/>
              <a:gd name="connsiteX940" fmla="*/ 6587236 w 8938307"/>
              <a:gd name="connsiteY940" fmla="*/ 2358498 h 2993922"/>
              <a:gd name="connsiteX941" fmla="*/ 6555464 w 8938307"/>
              <a:gd name="connsiteY941" fmla="*/ 2347908 h 2993922"/>
              <a:gd name="connsiteX942" fmla="*/ 6534284 w 8938307"/>
              <a:gd name="connsiteY942" fmla="*/ 2347908 h 2993922"/>
              <a:gd name="connsiteX943" fmla="*/ 6544874 w 8938307"/>
              <a:gd name="connsiteY943" fmla="*/ 2369088 h 2993922"/>
              <a:gd name="connsiteX944" fmla="*/ 6534284 w 8938307"/>
              <a:gd name="connsiteY944" fmla="*/ 2379679 h 2993922"/>
              <a:gd name="connsiteX945" fmla="*/ 6513102 w 8938307"/>
              <a:gd name="connsiteY945" fmla="*/ 2369088 h 2993922"/>
              <a:gd name="connsiteX946" fmla="*/ 6523694 w 8938307"/>
              <a:gd name="connsiteY946" fmla="*/ 2369088 h 2993922"/>
              <a:gd name="connsiteX947" fmla="*/ 6523694 w 8938307"/>
              <a:gd name="connsiteY947" fmla="*/ 2358498 h 2993922"/>
              <a:gd name="connsiteX948" fmla="*/ 6523694 w 8938307"/>
              <a:gd name="connsiteY948" fmla="*/ 2347908 h 2993922"/>
              <a:gd name="connsiteX949" fmla="*/ 6513102 w 8938307"/>
              <a:gd name="connsiteY949" fmla="*/ 2347908 h 2993922"/>
              <a:gd name="connsiteX950" fmla="*/ 6502512 w 8938307"/>
              <a:gd name="connsiteY950" fmla="*/ 2358498 h 2993922"/>
              <a:gd name="connsiteX951" fmla="*/ 6491922 w 8938307"/>
              <a:gd name="connsiteY951" fmla="*/ 2347908 h 2993922"/>
              <a:gd name="connsiteX952" fmla="*/ 6491922 w 8938307"/>
              <a:gd name="connsiteY952" fmla="*/ 2337317 h 2993922"/>
              <a:gd name="connsiteX953" fmla="*/ 6470740 w 8938307"/>
              <a:gd name="connsiteY953" fmla="*/ 2326727 h 2993922"/>
              <a:gd name="connsiteX954" fmla="*/ 6460150 w 8938307"/>
              <a:gd name="connsiteY954" fmla="*/ 2326727 h 2993922"/>
              <a:gd name="connsiteX955" fmla="*/ 6460150 w 8938307"/>
              <a:gd name="connsiteY955" fmla="*/ 2337317 h 2993922"/>
              <a:gd name="connsiteX956" fmla="*/ 6470740 w 8938307"/>
              <a:gd name="connsiteY956" fmla="*/ 2337317 h 2993922"/>
              <a:gd name="connsiteX957" fmla="*/ 6386018 w 8938307"/>
              <a:gd name="connsiteY957" fmla="*/ 2337317 h 2993922"/>
              <a:gd name="connsiteX958" fmla="*/ 6343656 w 8938307"/>
              <a:gd name="connsiteY958" fmla="*/ 2337317 h 2993922"/>
              <a:gd name="connsiteX959" fmla="*/ 6327771 w 8938307"/>
              <a:gd name="connsiteY959" fmla="*/ 2332021 h 2993922"/>
              <a:gd name="connsiteX960" fmla="*/ 6301294 w 8938307"/>
              <a:gd name="connsiteY960" fmla="*/ 2321431 h 2993922"/>
              <a:gd name="connsiteX961" fmla="*/ 6280114 w 8938307"/>
              <a:gd name="connsiteY961" fmla="*/ 2316136 h 2993922"/>
              <a:gd name="connsiteX962" fmla="*/ 6269524 w 8938307"/>
              <a:gd name="connsiteY962" fmla="*/ 2316136 h 2993922"/>
              <a:gd name="connsiteX963" fmla="*/ 6264228 w 8938307"/>
              <a:gd name="connsiteY963" fmla="*/ 2316136 h 2993922"/>
              <a:gd name="connsiteX964" fmla="*/ 6248342 w 8938307"/>
              <a:gd name="connsiteY964" fmla="*/ 2305546 h 2993922"/>
              <a:gd name="connsiteX965" fmla="*/ 6264228 w 8938307"/>
              <a:gd name="connsiteY965" fmla="*/ 2305546 h 2993922"/>
              <a:gd name="connsiteX966" fmla="*/ 6258932 w 8938307"/>
              <a:gd name="connsiteY966" fmla="*/ 2294956 h 2993922"/>
              <a:gd name="connsiteX967" fmla="*/ 6290704 w 8938307"/>
              <a:gd name="connsiteY967" fmla="*/ 2294956 h 2993922"/>
              <a:gd name="connsiteX968" fmla="*/ 6317180 w 8938307"/>
              <a:gd name="connsiteY968" fmla="*/ 2300250 h 2993922"/>
              <a:gd name="connsiteX969" fmla="*/ 6343656 w 8938307"/>
              <a:gd name="connsiteY969" fmla="*/ 2305546 h 2993922"/>
              <a:gd name="connsiteX970" fmla="*/ 6407198 w 8938307"/>
              <a:gd name="connsiteY970" fmla="*/ 2316136 h 2993922"/>
              <a:gd name="connsiteX971" fmla="*/ 6438970 w 8938307"/>
              <a:gd name="connsiteY971" fmla="*/ 2316136 h 2993922"/>
              <a:gd name="connsiteX972" fmla="*/ 6428380 w 8938307"/>
              <a:gd name="connsiteY972" fmla="*/ 2300250 h 2993922"/>
              <a:gd name="connsiteX973" fmla="*/ 6428380 w 8938307"/>
              <a:gd name="connsiteY973" fmla="*/ 2294956 h 2993922"/>
              <a:gd name="connsiteX974" fmla="*/ 6438970 w 8938307"/>
              <a:gd name="connsiteY974" fmla="*/ 2305546 h 2993922"/>
              <a:gd name="connsiteX975" fmla="*/ 6449560 w 8938307"/>
              <a:gd name="connsiteY975" fmla="*/ 2300250 h 2993922"/>
              <a:gd name="connsiteX976" fmla="*/ 6449560 w 8938307"/>
              <a:gd name="connsiteY976" fmla="*/ 2294956 h 2993922"/>
              <a:gd name="connsiteX977" fmla="*/ 6438970 w 8938307"/>
              <a:gd name="connsiteY977" fmla="*/ 2294956 h 2993922"/>
              <a:gd name="connsiteX978" fmla="*/ 6428380 w 8938307"/>
              <a:gd name="connsiteY978" fmla="*/ 2294956 h 2993922"/>
              <a:gd name="connsiteX979" fmla="*/ 6417788 w 8938307"/>
              <a:gd name="connsiteY979" fmla="*/ 2284365 h 2993922"/>
              <a:gd name="connsiteX980" fmla="*/ 6401903 w 8938307"/>
              <a:gd name="connsiteY980" fmla="*/ 2279069 h 2993922"/>
              <a:gd name="connsiteX981" fmla="*/ 6396608 w 8938307"/>
              <a:gd name="connsiteY981" fmla="*/ 2263184 h 2993922"/>
              <a:gd name="connsiteX982" fmla="*/ 6401903 w 8938307"/>
              <a:gd name="connsiteY982" fmla="*/ 2252594 h 2993922"/>
              <a:gd name="connsiteX983" fmla="*/ 5994172 w 8938307"/>
              <a:gd name="connsiteY983" fmla="*/ 2252594 h 2993922"/>
              <a:gd name="connsiteX984" fmla="*/ 6004764 w 8938307"/>
              <a:gd name="connsiteY984" fmla="*/ 2252594 h 2993922"/>
              <a:gd name="connsiteX985" fmla="*/ 5994172 w 8938307"/>
              <a:gd name="connsiteY985" fmla="*/ 2263184 h 2993922"/>
              <a:gd name="connsiteX986" fmla="*/ 4702142 w 8938307"/>
              <a:gd name="connsiteY986" fmla="*/ 2252594 h 2993922"/>
              <a:gd name="connsiteX987" fmla="*/ 4723324 w 8938307"/>
              <a:gd name="connsiteY987" fmla="*/ 2252594 h 2993922"/>
              <a:gd name="connsiteX988" fmla="*/ 4765684 w 8938307"/>
              <a:gd name="connsiteY988" fmla="*/ 2273775 h 2993922"/>
              <a:gd name="connsiteX989" fmla="*/ 4765684 w 8938307"/>
              <a:gd name="connsiteY989" fmla="*/ 2284365 h 2993922"/>
              <a:gd name="connsiteX990" fmla="*/ 4744504 w 8938307"/>
              <a:gd name="connsiteY990" fmla="*/ 2279069 h 2993922"/>
              <a:gd name="connsiteX991" fmla="*/ 4733914 w 8938307"/>
              <a:gd name="connsiteY991" fmla="*/ 2273775 h 2993922"/>
              <a:gd name="connsiteX992" fmla="*/ 4702142 w 8938307"/>
              <a:gd name="connsiteY992" fmla="*/ 2263184 h 2993922"/>
              <a:gd name="connsiteX993" fmla="*/ 7847494 w 8938307"/>
              <a:gd name="connsiteY993" fmla="*/ 2242004 h 2993922"/>
              <a:gd name="connsiteX994" fmla="*/ 7858085 w 8938307"/>
              <a:gd name="connsiteY994" fmla="*/ 2242004 h 2993922"/>
              <a:gd name="connsiteX995" fmla="*/ 7847494 w 8938307"/>
              <a:gd name="connsiteY995" fmla="*/ 2252594 h 2993922"/>
              <a:gd name="connsiteX996" fmla="*/ 7720409 w 8938307"/>
              <a:gd name="connsiteY996" fmla="*/ 2242004 h 2993922"/>
              <a:gd name="connsiteX997" fmla="*/ 7773361 w 8938307"/>
              <a:gd name="connsiteY997" fmla="*/ 2252594 h 2993922"/>
              <a:gd name="connsiteX998" fmla="*/ 7741590 w 8938307"/>
              <a:gd name="connsiteY998" fmla="*/ 2252594 h 2993922"/>
              <a:gd name="connsiteX999" fmla="*/ 7720409 w 8938307"/>
              <a:gd name="connsiteY999" fmla="*/ 2242004 h 2993922"/>
              <a:gd name="connsiteX1000" fmla="*/ 7127347 w 8938307"/>
              <a:gd name="connsiteY1000" fmla="*/ 2242004 h 2993922"/>
              <a:gd name="connsiteX1001" fmla="*/ 7127347 w 8938307"/>
              <a:gd name="connsiteY1001" fmla="*/ 2252594 h 2993922"/>
              <a:gd name="connsiteX1002" fmla="*/ 7148526 w 8938307"/>
              <a:gd name="connsiteY1002" fmla="*/ 2252594 h 2993922"/>
              <a:gd name="connsiteX1003" fmla="*/ 7127347 w 8938307"/>
              <a:gd name="connsiteY1003" fmla="*/ 2242004 h 2993922"/>
              <a:gd name="connsiteX1004" fmla="*/ 6904948 w 8938307"/>
              <a:gd name="connsiteY1004" fmla="*/ 2242004 h 2993922"/>
              <a:gd name="connsiteX1005" fmla="*/ 6904948 w 8938307"/>
              <a:gd name="connsiteY1005" fmla="*/ 2252594 h 2993922"/>
              <a:gd name="connsiteX1006" fmla="*/ 6915539 w 8938307"/>
              <a:gd name="connsiteY1006" fmla="*/ 2257889 h 2993922"/>
              <a:gd name="connsiteX1007" fmla="*/ 6915539 w 8938307"/>
              <a:gd name="connsiteY1007" fmla="*/ 2273775 h 2993922"/>
              <a:gd name="connsiteX1008" fmla="*/ 6904948 w 8938307"/>
              <a:gd name="connsiteY1008" fmla="*/ 2279069 h 2993922"/>
              <a:gd name="connsiteX1009" fmla="*/ 6910244 w 8938307"/>
              <a:gd name="connsiteY1009" fmla="*/ 2284365 h 2993922"/>
              <a:gd name="connsiteX1010" fmla="*/ 6920833 w 8938307"/>
              <a:gd name="connsiteY1010" fmla="*/ 2284365 h 2993922"/>
              <a:gd name="connsiteX1011" fmla="*/ 6926129 w 8938307"/>
              <a:gd name="connsiteY1011" fmla="*/ 2279069 h 2993922"/>
              <a:gd name="connsiteX1012" fmla="*/ 6936718 w 8938307"/>
              <a:gd name="connsiteY1012" fmla="*/ 2273775 h 2993922"/>
              <a:gd name="connsiteX1013" fmla="*/ 6947310 w 8938307"/>
              <a:gd name="connsiteY1013" fmla="*/ 2268479 h 2993922"/>
              <a:gd name="connsiteX1014" fmla="*/ 6957900 w 8938307"/>
              <a:gd name="connsiteY1014" fmla="*/ 2263184 h 2993922"/>
              <a:gd name="connsiteX1015" fmla="*/ 6957900 w 8938307"/>
              <a:gd name="connsiteY1015" fmla="*/ 2252594 h 2993922"/>
              <a:gd name="connsiteX1016" fmla="*/ 6947310 w 8938307"/>
              <a:gd name="connsiteY1016" fmla="*/ 2257889 h 2993922"/>
              <a:gd name="connsiteX1017" fmla="*/ 6936718 w 8938307"/>
              <a:gd name="connsiteY1017" fmla="*/ 2252594 h 2993922"/>
              <a:gd name="connsiteX1018" fmla="*/ 6926129 w 8938307"/>
              <a:gd name="connsiteY1018" fmla="*/ 2242004 h 2993922"/>
              <a:gd name="connsiteX1019" fmla="*/ 6915539 w 8938307"/>
              <a:gd name="connsiteY1019" fmla="*/ 2242004 h 2993922"/>
              <a:gd name="connsiteX1020" fmla="*/ 6910244 w 8938307"/>
              <a:gd name="connsiteY1020" fmla="*/ 2242004 h 2993922"/>
              <a:gd name="connsiteX1021" fmla="*/ 6650778 w 8938307"/>
              <a:gd name="connsiteY1021" fmla="*/ 2242004 h 2993922"/>
              <a:gd name="connsiteX1022" fmla="*/ 6661368 w 8938307"/>
              <a:gd name="connsiteY1022" fmla="*/ 2242004 h 2993922"/>
              <a:gd name="connsiteX1023" fmla="*/ 6650778 w 8938307"/>
              <a:gd name="connsiteY1023" fmla="*/ 2252594 h 2993922"/>
              <a:gd name="connsiteX1024" fmla="*/ 6640188 w 8938307"/>
              <a:gd name="connsiteY1024" fmla="*/ 2247298 h 2993922"/>
              <a:gd name="connsiteX1025" fmla="*/ 6650778 w 8938307"/>
              <a:gd name="connsiteY1025" fmla="*/ 2242004 h 2993922"/>
              <a:gd name="connsiteX1026" fmla="*/ 6619006 w 8938307"/>
              <a:gd name="connsiteY1026" fmla="*/ 2242004 h 2993922"/>
              <a:gd name="connsiteX1027" fmla="*/ 6629598 w 8938307"/>
              <a:gd name="connsiteY1027" fmla="*/ 2242004 h 2993922"/>
              <a:gd name="connsiteX1028" fmla="*/ 6629598 w 8938307"/>
              <a:gd name="connsiteY1028" fmla="*/ 2252594 h 2993922"/>
              <a:gd name="connsiteX1029" fmla="*/ 6619006 w 8938307"/>
              <a:gd name="connsiteY1029" fmla="*/ 2242004 h 2993922"/>
              <a:gd name="connsiteX1030" fmla="*/ 6491922 w 8938307"/>
              <a:gd name="connsiteY1030" fmla="*/ 2242004 h 2993922"/>
              <a:gd name="connsiteX1031" fmla="*/ 6523694 w 8938307"/>
              <a:gd name="connsiteY1031" fmla="*/ 2252594 h 2993922"/>
              <a:gd name="connsiteX1032" fmla="*/ 6544874 w 8938307"/>
              <a:gd name="connsiteY1032" fmla="*/ 2252594 h 2993922"/>
              <a:gd name="connsiteX1033" fmla="*/ 6555464 w 8938307"/>
              <a:gd name="connsiteY1033" fmla="*/ 2263184 h 2993922"/>
              <a:gd name="connsiteX1034" fmla="*/ 6566054 w 8938307"/>
              <a:gd name="connsiteY1034" fmla="*/ 2273775 h 2993922"/>
              <a:gd name="connsiteX1035" fmla="*/ 6523694 w 8938307"/>
              <a:gd name="connsiteY1035" fmla="*/ 2263184 h 2993922"/>
              <a:gd name="connsiteX1036" fmla="*/ 6491922 w 8938307"/>
              <a:gd name="connsiteY1036" fmla="*/ 2242004 h 2993922"/>
              <a:gd name="connsiteX1037" fmla="*/ 7815724 w 8938307"/>
              <a:gd name="connsiteY1037" fmla="*/ 2231413 h 2993922"/>
              <a:gd name="connsiteX1038" fmla="*/ 7821019 w 8938307"/>
              <a:gd name="connsiteY1038" fmla="*/ 2236708 h 2993922"/>
              <a:gd name="connsiteX1039" fmla="*/ 7826313 w 8938307"/>
              <a:gd name="connsiteY1039" fmla="*/ 2242004 h 2993922"/>
              <a:gd name="connsiteX1040" fmla="*/ 7815724 w 8938307"/>
              <a:gd name="connsiteY1040" fmla="*/ 2242004 h 2993922"/>
              <a:gd name="connsiteX1041" fmla="*/ 6830814 w 8938307"/>
              <a:gd name="connsiteY1041" fmla="*/ 2231413 h 2993922"/>
              <a:gd name="connsiteX1042" fmla="*/ 6825520 w 8938307"/>
              <a:gd name="connsiteY1042" fmla="*/ 2236708 h 2993922"/>
              <a:gd name="connsiteX1043" fmla="*/ 6857292 w 8938307"/>
              <a:gd name="connsiteY1043" fmla="*/ 2242004 h 2993922"/>
              <a:gd name="connsiteX1044" fmla="*/ 6883766 w 8938307"/>
              <a:gd name="connsiteY1044" fmla="*/ 2236708 h 2993922"/>
              <a:gd name="connsiteX1045" fmla="*/ 6862587 w 8938307"/>
              <a:gd name="connsiteY1045" fmla="*/ 2231413 h 2993922"/>
              <a:gd name="connsiteX1046" fmla="*/ 6830814 w 8938307"/>
              <a:gd name="connsiteY1046" fmla="*/ 2231413 h 2993922"/>
              <a:gd name="connsiteX1047" fmla="*/ 6460150 w 8938307"/>
              <a:gd name="connsiteY1047" fmla="*/ 2231413 h 2993922"/>
              <a:gd name="connsiteX1048" fmla="*/ 6470740 w 8938307"/>
              <a:gd name="connsiteY1048" fmla="*/ 2242004 h 2993922"/>
              <a:gd name="connsiteX1049" fmla="*/ 6460150 w 8938307"/>
              <a:gd name="connsiteY1049" fmla="*/ 2242004 h 2993922"/>
              <a:gd name="connsiteX1050" fmla="*/ 4617420 w 8938307"/>
              <a:gd name="connsiteY1050" fmla="*/ 2231413 h 2993922"/>
              <a:gd name="connsiteX1051" fmla="*/ 4628010 w 8938307"/>
              <a:gd name="connsiteY1051" fmla="*/ 2231413 h 2993922"/>
              <a:gd name="connsiteX1052" fmla="*/ 4649190 w 8938307"/>
              <a:gd name="connsiteY1052" fmla="*/ 2247298 h 2993922"/>
              <a:gd name="connsiteX1053" fmla="*/ 4649190 w 8938307"/>
              <a:gd name="connsiteY1053" fmla="*/ 2252594 h 2993922"/>
              <a:gd name="connsiteX1054" fmla="*/ 4638599 w 8938307"/>
              <a:gd name="connsiteY1054" fmla="*/ 2242004 h 2993922"/>
              <a:gd name="connsiteX1055" fmla="*/ 4617420 w 8938307"/>
              <a:gd name="connsiteY1055" fmla="*/ 2231413 h 2993922"/>
              <a:gd name="connsiteX1056" fmla="*/ 6980404 w 8938307"/>
              <a:gd name="connsiteY1056" fmla="*/ 2214204 h 2993922"/>
              <a:gd name="connsiteX1057" fmla="*/ 6973785 w 8938307"/>
              <a:gd name="connsiteY1057" fmla="*/ 2215527 h 2993922"/>
              <a:gd name="connsiteX1058" fmla="*/ 6952604 w 8938307"/>
              <a:gd name="connsiteY1058" fmla="*/ 2220823 h 2993922"/>
              <a:gd name="connsiteX1059" fmla="*/ 6936718 w 8938307"/>
              <a:gd name="connsiteY1059" fmla="*/ 2220823 h 2993922"/>
              <a:gd name="connsiteX1060" fmla="*/ 6989670 w 8938307"/>
              <a:gd name="connsiteY1060" fmla="*/ 2231413 h 2993922"/>
              <a:gd name="connsiteX1061" fmla="*/ 6989670 w 8938307"/>
              <a:gd name="connsiteY1061" fmla="*/ 2220823 h 2993922"/>
              <a:gd name="connsiteX1062" fmla="*/ 6980404 w 8938307"/>
              <a:gd name="connsiteY1062" fmla="*/ 2214204 h 2993922"/>
              <a:gd name="connsiteX1063" fmla="*/ 7932219 w 8938307"/>
              <a:gd name="connsiteY1063" fmla="*/ 2210232 h 2993922"/>
              <a:gd name="connsiteX1064" fmla="*/ 7937513 w 8938307"/>
              <a:gd name="connsiteY1064" fmla="*/ 2220823 h 2993922"/>
              <a:gd name="connsiteX1065" fmla="*/ 7942808 w 8938307"/>
              <a:gd name="connsiteY1065" fmla="*/ 2215527 h 2993922"/>
              <a:gd name="connsiteX1066" fmla="*/ 7932219 w 8938307"/>
              <a:gd name="connsiteY1066" fmla="*/ 2210232 h 2993922"/>
              <a:gd name="connsiteX1067" fmla="*/ 6857292 w 8938307"/>
              <a:gd name="connsiteY1067" fmla="*/ 2210232 h 2993922"/>
              <a:gd name="connsiteX1068" fmla="*/ 6851996 w 8938307"/>
              <a:gd name="connsiteY1068" fmla="*/ 2220823 h 2993922"/>
              <a:gd name="connsiteX1069" fmla="*/ 6857292 w 8938307"/>
              <a:gd name="connsiteY1069" fmla="*/ 2215527 h 2993922"/>
              <a:gd name="connsiteX1070" fmla="*/ 6857292 w 8938307"/>
              <a:gd name="connsiteY1070" fmla="*/ 2210232 h 2993922"/>
              <a:gd name="connsiteX1071" fmla="*/ 5522900 w 8938307"/>
              <a:gd name="connsiteY1071" fmla="*/ 2210232 h 2993922"/>
              <a:gd name="connsiteX1072" fmla="*/ 5507014 w 8938307"/>
              <a:gd name="connsiteY1072" fmla="*/ 2220823 h 2993922"/>
              <a:gd name="connsiteX1073" fmla="*/ 5517604 w 8938307"/>
              <a:gd name="connsiteY1073" fmla="*/ 2220823 h 2993922"/>
              <a:gd name="connsiteX1074" fmla="*/ 5538785 w 8938307"/>
              <a:gd name="connsiteY1074" fmla="*/ 2220823 h 2993922"/>
              <a:gd name="connsiteX1075" fmla="*/ 5528195 w 8938307"/>
              <a:gd name="connsiteY1075" fmla="*/ 2210232 h 2993922"/>
              <a:gd name="connsiteX1076" fmla="*/ 5522900 w 8938307"/>
              <a:gd name="connsiteY1076" fmla="*/ 2210232 h 2993922"/>
              <a:gd name="connsiteX1077" fmla="*/ 5210482 w 8938307"/>
              <a:gd name="connsiteY1077" fmla="*/ 2210232 h 2993922"/>
              <a:gd name="connsiteX1078" fmla="*/ 5242254 w 8938307"/>
              <a:gd name="connsiteY1078" fmla="*/ 2210232 h 2993922"/>
              <a:gd name="connsiteX1079" fmla="*/ 5263434 w 8938307"/>
              <a:gd name="connsiteY1079" fmla="*/ 2220823 h 2993922"/>
              <a:gd name="connsiteX1080" fmla="*/ 5221073 w 8938307"/>
              <a:gd name="connsiteY1080" fmla="*/ 2220823 h 2993922"/>
              <a:gd name="connsiteX1081" fmla="*/ 7317974 w 8938307"/>
              <a:gd name="connsiteY1081" fmla="*/ 2199642 h 2993922"/>
              <a:gd name="connsiteX1082" fmla="*/ 7360336 w 8938307"/>
              <a:gd name="connsiteY1082" fmla="*/ 2220823 h 2993922"/>
              <a:gd name="connsiteX1083" fmla="*/ 7328564 w 8938307"/>
              <a:gd name="connsiteY1083" fmla="*/ 2210232 h 2993922"/>
              <a:gd name="connsiteX1084" fmla="*/ 6460150 w 8938307"/>
              <a:gd name="connsiteY1084" fmla="*/ 2199642 h 2993922"/>
              <a:gd name="connsiteX1085" fmla="*/ 6513102 w 8938307"/>
              <a:gd name="connsiteY1085" fmla="*/ 2210232 h 2993922"/>
              <a:gd name="connsiteX1086" fmla="*/ 6528988 w 8938307"/>
              <a:gd name="connsiteY1086" fmla="*/ 2204937 h 2993922"/>
              <a:gd name="connsiteX1087" fmla="*/ 6544874 w 8938307"/>
              <a:gd name="connsiteY1087" fmla="*/ 2210232 h 2993922"/>
              <a:gd name="connsiteX1088" fmla="*/ 6544874 w 8938307"/>
              <a:gd name="connsiteY1088" fmla="*/ 2215527 h 2993922"/>
              <a:gd name="connsiteX1089" fmla="*/ 6544874 w 8938307"/>
              <a:gd name="connsiteY1089" fmla="*/ 2220823 h 2993922"/>
              <a:gd name="connsiteX1090" fmla="*/ 6555464 w 8938307"/>
              <a:gd name="connsiteY1090" fmla="*/ 2220823 h 2993922"/>
              <a:gd name="connsiteX1091" fmla="*/ 6566054 w 8938307"/>
              <a:gd name="connsiteY1091" fmla="*/ 2231413 h 2993922"/>
              <a:gd name="connsiteX1092" fmla="*/ 6555464 w 8938307"/>
              <a:gd name="connsiteY1092" fmla="*/ 2231413 h 2993922"/>
              <a:gd name="connsiteX1093" fmla="*/ 6534284 w 8938307"/>
              <a:gd name="connsiteY1093" fmla="*/ 2231413 h 2993922"/>
              <a:gd name="connsiteX1094" fmla="*/ 6523694 w 8938307"/>
              <a:gd name="connsiteY1094" fmla="*/ 2231413 h 2993922"/>
              <a:gd name="connsiteX1095" fmla="*/ 4988084 w 8938307"/>
              <a:gd name="connsiteY1095" fmla="*/ 2199642 h 2993922"/>
              <a:gd name="connsiteX1096" fmla="*/ 4998674 w 8938307"/>
              <a:gd name="connsiteY1096" fmla="*/ 2199642 h 2993922"/>
              <a:gd name="connsiteX1097" fmla="*/ 5009265 w 8938307"/>
              <a:gd name="connsiteY1097" fmla="*/ 2210232 h 2993922"/>
              <a:gd name="connsiteX1098" fmla="*/ 5035740 w 8938307"/>
              <a:gd name="connsiteY1098" fmla="*/ 2204937 h 2993922"/>
              <a:gd name="connsiteX1099" fmla="*/ 5078102 w 8938307"/>
              <a:gd name="connsiteY1099" fmla="*/ 2215527 h 2993922"/>
              <a:gd name="connsiteX1100" fmla="*/ 5115169 w 8938307"/>
              <a:gd name="connsiteY1100" fmla="*/ 2231413 h 2993922"/>
              <a:gd name="connsiteX1101" fmla="*/ 5104578 w 8938307"/>
              <a:gd name="connsiteY1101" fmla="*/ 2231413 h 2993922"/>
              <a:gd name="connsiteX1102" fmla="*/ 5104578 w 8938307"/>
              <a:gd name="connsiteY1102" fmla="*/ 2242004 h 2993922"/>
              <a:gd name="connsiteX1103" fmla="*/ 5115169 w 8938307"/>
              <a:gd name="connsiteY1103" fmla="*/ 2231413 h 2993922"/>
              <a:gd name="connsiteX1104" fmla="*/ 5157530 w 8938307"/>
              <a:gd name="connsiteY1104" fmla="*/ 2242004 h 2993922"/>
              <a:gd name="connsiteX1105" fmla="*/ 5221073 w 8938307"/>
              <a:gd name="connsiteY1105" fmla="*/ 2252594 h 2993922"/>
              <a:gd name="connsiteX1106" fmla="*/ 5263434 w 8938307"/>
              <a:gd name="connsiteY1106" fmla="*/ 2263184 h 2993922"/>
              <a:gd name="connsiteX1107" fmla="*/ 5263434 w 8938307"/>
              <a:gd name="connsiteY1107" fmla="*/ 2294956 h 2993922"/>
              <a:gd name="connsiteX1108" fmla="*/ 5284614 w 8938307"/>
              <a:gd name="connsiteY1108" fmla="*/ 2305546 h 2993922"/>
              <a:gd name="connsiteX1109" fmla="*/ 5295206 w 8938307"/>
              <a:gd name="connsiteY1109" fmla="*/ 2305546 h 2993922"/>
              <a:gd name="connsiteX1110" fmla="*/ 5316386 w 8938307"/>
              <a:gd name="connsiteY1110" fmla="*/ 2305546 h 2993922"/>
              <a:gd name="connsiteX1111" fmla="*/ 5321681 w 8938307"/>
              <a:gd name="connsiteY1111" fmla="*/ 2316136 h 2993922"/>
              <a:gd name="connsiteX1112" fmla="*/ 5326977 w 8938307"/>
              <a:gd name="connsiteY1112" fmla="*/ 2316136 h 2993922"/>
              <a:gd name="connsiteX1113" fmla="*/ 5337566 w 8938307"/>
              <a:gd name="connsiteY1113" fmla="*/ 2316136 h 2993922"/>
              <a:gd name="connsiteX1114" fmla="*/ 5422291 w 8938307"/>
              <a:gd name="connsiteY1114" fmla="*/ 2337317 h 2993922"/>
              <a:gd name="connsiteX1115" fmla="*/ 5432881 w 8938307"/>
              <a:gd name="connsiteY1115" fmla="*/ 2342612 h 2993922"/>
              <a:gd name="connsiteX1116" fmla="*/ 5422291 w 8938307"/>
              <a:gd name="connsiteY1116" fmla="*/ 2353202 h 2993922"/>
              <a:gd name="connsiteX1117" fmla="*/ 5390518 w 8938307"/>
              <a:gd name="connsiteY1117" fmla="*/ 2353202 h 2993922"/>
              <a:gd name="connsiteX1118" fmla="*/ 5348158 w 8938307"/>
              <a:gd name="connsiteY1118" fmla="*/ 2342612 h 2993922"/>
              <a:gd name="connsiteX1119" fmla="*/ 5316386 w 8938307"/>
              <a:gd name="connsiteY1119" fmla="*/ 2326727 h 2993922"/>
              <a:gd name="connsiteX1120" fmla="*/ 5274025 w 8938307"/>
              <a:gd name="connsiteY1120" fmla="*/ 2316136 h 2993922"/>
              <a:gd name="connsiteX1121" fmla="*/ 5252844 w 8938307"/>
              <a:gd name="connsiteY1121" fmla="*/ 2305546 h 2993922"/>
              <a:gd name="connsiteX1122" fmla="*/ 5221073 w 8938307"/>
              <a:gd name="connsiteY1122" fmla="*/ 2294956 h 2993922"/>
              <a:gd name="connsiteX1123" fmla="*/ 5173416 w 8938307"/>
              <a:gd name="connsiteY1123" fmla="*/ 2289660 h 2993922"/>
              <a:gd name="connsiteX1124" fmla="*/ 5125758 w 8938307"/>
              <a:gd name="connsiteY1124" fmla="*/ 2279069 h 2993922"/>
              <a:gd name="connsiteX1125" fmla="*/ 5083398 w 8938307"/>
              <a:gd name="connsiteY1125" fmla="*/ 2263184 h 2993922"/>
              <a:gd name="connsiteX1126" fmla="*/ 5056921 w 8938307"/>
              <a:gd name="connsiteY1126" fmla="*/ 2257889 h 2993922"/>
              <a:gd name="connsiteX1127" fmla="*/ 5041036 w 8938307"/>
              <a:gd name="connsiteY1127" fmla="*/ 2252594 h 2993922"/>
              <a:gd name="connsiteX1128" fmla="*/ 4966902 w 8938307"/>
              <a:gd name="connsiteY1128" fmla="*/ 2220823 h 2993922"/>
              <a:gd name="connsiteX1129" fmla="*/ 4966902 w 8938307"/>
              <a:gd name="connsiteY1129" fmla="*/ 2210232 h 2993922"/>
              <a:gd name="connsiteX1130" fmla="*/ 4977492 w 8938307"/>
              <a:gd name="connsiteY1130" fmla="*/ 2210232 h 2993922"/>
              <a:gd name="connsiteX1131" fmla="*/ 4988084 w 8938307"/>
              <a:gd name="connsiteY1131" fmla="*/ 2210232 h 2993922"/>
              <a:gd name="connsiteX1132" fmla="*/ 4670372 w 8938307"/>
              <a:gd name="connsiteY1132" fmla="*/ 2199642 h 2993922"/>
              <a:gd name="connsiteX1133" fmla="*/ 4675666 w 8938307"/>
              <a:gd name="connsiteY1133" fmla="*/ 2204937 h 2993922"/>
              <a:gd name="connsiteX1134" fmla="*/ 4691551 w 8938307"/>
              <a:gd name="connsiteY1134" fmla="*/ 2210232 h 2993922"/>
              <a:gd name="connsiteX1135" fmla="*/ 4680962 w 8938307"/>
              <a:gd name="connsiteY1135" fmla="*/ 2210232 h 2993922"/>
              <a:gd name="connsiteX1136" fmla="*/ 4670372 w 8938307"/>
              <a:gd name="connsiteY1136" fmla="*/ 2210232 h 2993922"/>
              <a:gd name="connsiteX1137" fmla="*/ 5925334 w 8938307"/>
              <a:gd name="connsiteY1137" fmla="*/ 2194346 h 2993922"/>
              <a:gd name="connsiteX1138" fmla="*/ 5920039 w 8938307"/>
              <a:gd name="connsiteY1138" fmla="*/ 2199642 h 2993922"/>
              <a:gd name="connsiteX1139" fmla="*/ 5930630 w 8938307"/>
              <a:gd name="connsiteY1139" fmla="*/ 2199642 h 2993922"/>
              <a:gd name="connsiteX1140" fmla="*/ 5941220 w 8938307"/>
              <a:gd name="connsiteY1140" fmla="*/ 2199642 h 2993922"/>
              <a:gd name="connsiteX1141" fmla="*/ 5925334 w 8938307"/>
              <a:gd name="connsiteY1141" fmla="*/ 2194346 h 2993922"/>
              <a:gd name="connsiteX1142" fmla="*/ 7476830 w 8938307"/>
              <a:gd name="connsiteY1142" fmla="*/ 2189051 h 2993922"/>
              <a:gd name="connsiteX1143" fmla="*/ 7487420 w 8938307"/>
              <a:gd name="connsiteY1143" fmla="*/ 2189051 h 2993922"/>
              <a:gd name="connsiteX1144" fmla="*/ 7487420 w 8938307"/>
              <a:gd name="connsiteY1144" fmla="*/ 2199642 h 2993922"/>
              <a:gd name="connsiteX1145" fmla="*/ 7476830 w 8938307"/>
              <a:gd name="connsiteY1145" fmla="*/ 2189051 h 2993922"/>
              <a:gd name="connsiteX1146" fmla="*/ 6682550 w 8938307"/>
              <a:gd name="connsiteY1146" fmla="*/ 2189051 h 2993922"/>
              <a:gd name="connsiteX1147" fmla="*/ 6682550 w 8938307"/>
              <a:gd name="connsiteY1147" fmla="*/ 2199642 h 2993922"/>
              <a:gd name="connsiteX1148" fmla="*/ 6671958 w 8938307"/>
              <a:gd name="connsiteY1148" fmla="*/ 2199642 h 2993922"/>
              <a:gd name="connsiteX1149" fmla="*/ 6491922 w 8938307"/>
              <a:gd name="connsiteY1149" fmla="*/ 2189051 h 2993922"/>
              <a:gd name="connsiteX1150" fmla="*/ 6502512 w 8938307"/>
              <a:gd name="connsiteY1150" fmla="*/ 2199642 h 2993922"/>
              <a:gd name="connsiteX1151" fmla="*/ 6497217 w 8938307"/>
              <a:gd name="connsiteY1151" fmla="*/ 2199642 h 2993922"/>
              <a:gd name="connsiteX1152" fmla="*/ 6491922 w 8938307"/>
              <a:gd name="connsiteY1152" fmla="*/ 2194346 h 2993922"/>
              <a:gd name="connsiteX1153" fmla="*/ 6491922 w 8938307"/>
              <a:gd name="connsiteY1153" fmla="*/ 2189051 h 2993922"/>
              <a:gd name="connsiteX1154" fmla="*/ 6301294 w 8938307"/>
              <a:gd name="connsiteY1154" fmla="*/ 2189051 h 2993922"/>
              <a:gd name="connsiteX1155" fmla="*/ 6311884 w 8938307"/>
              <a:gd name="connsiteY1155" fmla="*/ 2189051 h 2993922"/>
              <a:gd name="connsiteX1156" fmla="*/ 6311884 w 8938307"/>
              <a:gd name="connsiteY1156" fmla="*/ 2199642 h 2993922"/>
              <a:gd name="connsiteX1157" fmla="*/ 6301294 w 8938307"/>
              <a:gd name="connsiteY1157" fmla="*/ 2189051 h 2993922"/>
              <a:gd name="connsiteX1158" fmla="*/ 5909449 w 8938307"/>
              <a:gd name="connsiteY1158" fmla="*/ 2189051 h 2993922"/>
              <a:gd name="connsiteX1159" fmla="*/ 5909449 w 8938307"/>
              <a:gd name="connsiteY1159" fmla="*/ 2199642 h 2993922"/>
              <a:gd name="connsiteX1160" fmla="*/ 5920039 w 8938307"/>
              <a:gd name="connsiteY1160" fmla="*/ 2189051 h 2993922"/>
              <a:gd name="connsiteX1161" fmla="*/ 5909449 w 8938307"/>
              <a:gd name="connsiteY1161" fmla="*/ 2189051 h 2993922"/>
              <a:gd name="connsiteX1162" fmla="*/ 4903360 w 8938307"/>
              <a:gd name="connsiteY1162" fmla="*/ 2189051 h 2993922"/>
              <a:gd name="connsiteX1163" fmla="*/ 4913950 w 8938307"/>
              <a:gd name="connsiteY1163" fmla="*/ 2189051 h 2993922"/>
              <a:gd name="connsiteX1164" fmla="*/ 4924540 w 8938307"/>
              <a:gd name="connsiteY1164" fmla="*/ 2199642 h 2993922"/>
              <a:gd name="connsiteX1165" fmla="*/ 4903360 w 8938307"/>
              <a:gd name="connsiteY1165" fmla="*/ 2199642 h 2993922"/>
              <a:gd name="connsiteX1166" fmla="*/ 4204393 w 8938307"/>
              <a:gd name="connsiteY1166" fmla="*/ 2189051 h 2993922"/>
              <a:gd name="connsiteX1167" fmla="*/ 4257345 w 8938307"/>
              <a:gd name="connsiteY1167" fmla="*/ 2204937 h 2993922"/>
              <a:gd name="connsiteX1168" fmla="*/ 4289116 w 8938307"/>
              <a:gd name="connsiteY1168" fmla="*/ 2220823 h 2993922"/>
              <a:gd name="connsiteX1169" fmla="*/ 4225574 w 8938307"/>
              <a:gd name="connsiteY1169" fmla="*/ 2210232 h 2993922"/>
              <a:gd name="connsiteX1170" fmla="*/ 4204393 w 8938307"/>
              <a:gd name="connsiteY1170" fmla="*/ 2189051 h 2993922"/>
              <a:gd name="connsiteX1171" fmla="*/ 7868675 w 8938307"/>
              <a:gd name="connsiteY1171" fmla="*/ 2178461 h 2993922"/>
              <a:gd name="connsiteX1172" fmla="*/ 7879267 w 8938307"/>
              <a:gd name="connsiteY1172" fmla="*/ 2183756 h 2993922"/>
              <a:gd name="connsiteX1173" fmla="*/ 7868675 w 8938307"/>
              <a:gd name="connsiteY1173" fmla="*/ 2189051 h 2993922"/>
              <a:gd name="connsiteX1174" fmla="*/ 7858085 w 8938307"/>
              <a:gd name="connsiteY1174" fmla="*/ 2183756 h 2993922"/>
              <a:gd name="connsiteX1175" fmla="*/ 7868675 w 8938307"/>
              <a:gd name="connsiteY1175" fmla="*/ 2178461 h 2993922"/>
              <a:gd name="connsiteX1176" fmla="*/ 7635686 w 8938307"/>
              <a:gd name="connsiteY1176" fmla="*/ 2178461 h 2993922"/>
              <a:gd name="connsiteX1177" fmla="*/ 7625096 w 8938307"/>
              <a:gd name="connsiteY1177" fmla="*/ 2189051 h 2993922"/>
              <a:gd name="connsiteX1178" fmla="*/ 7635686 w 8938307"/>
              <a:gd name="connsiteY1178" fmla="*/ 2189051 h 2993922"/>
              <a:gd name="connsiteX1179" fmla="*/ 6936718 w 8938307"/>
              <a:gd name="connsiteY1179" fmla="*/ 2178461 h 2993922"/>
              <a:gd name="connsiteX1180" fmla="*/ 6936718 w 8938307"/>
              <a:gd name="connsiteY1180" fmla="*/ 2189051 h 2993922"/>
              <a:gd name="connsiteX1181" fmla="*/ 6947310 w 8938307"/>
              <a:gd name="connsiteY1181" fmla="*/ 2178461 h 2993922"/>
              <a:gd name="connsiteX1182" fmla="*/ 6703730 w 8938307"/>
              <a:gd name="connsiteY1182" fmla="*/ 2178461 h 2993922"/>
              <a:gd name="connsiteX1183" fmla="*/ 6724910 w 8938307"/>
              <a:gd name="connsiteY1183" fmla="*/ 2189051 h 2993922"/>
              <a:gd name="connsiteX1184" fmla="*/ 6703730 w 8938307"/>
              <a:gd name="connsiteY1184" fmla="*/ 2189051 h 2993922"/>
              <a:gd name="connsiteX1185" fmla="*/ 5867087 w 8938307"/>
              <a:gd name="connsiteY1185" fmla="*/ 2178461 h 2993922"/>
              <a:gd name="connsiteX1186" fmla="*/ 5867087 w 8938307"/>
              <a:gd name="connsiteY1186" fmla="*/ 2189051 h 2993922"/>
              <a:gd name="connsiteX1187" fmla="*/ 5888268 w 8938307"/>
              <a:gd name="connsiteY1187" fmla="*/ 2189051 h 2993922"/>
              <a:gd name="connsiteX1188" fmla="*/ 5867087 w 8938307"/>
              <a:gd name="connsiteY1188" fmla="*/ 2178461 h 2993922"/>
              <a:gd name="connsiteX1189" fmla="*/ 7720409 w 8938307"/>
              <a:gd name="connsiteY1189" fmla="*/ 2167871 h 2993922"/>
              <a:gd name="connsiteX1190" fmla="*/ 7720409 w 8938307"/>
              <a:gd name="connsiteY1190" fmla="*/ 2178461 h 2993922"/>
              <a:gd name="connsiteX1191" fmla="*/ 7720409 w 8938307"/>
              <a:gd name="connsiteY1191" fmla="*/ 2189051 h 2993922"/>
              <a:gd name="connsiteX1192" fmla="*/ 7709820 w 8938307"/>
              <a:gd name="connsiteY1192" fmla="*/ 2178461 h 2993922"/>
              <a:gd name="connsiteX1193" fmla="*/ 7720409 w 8938307"/>
              <a:gd name="connsiteY1193" fmla="*/ 2167871 h 2993922"/>
              <a:gd name="connsiteX1194" fmla="*/ 6121257 w 8938307"/>
              <a:gd name="connsiteY1194" fmla="*/ 2157280 h 2993922"/>
              <a:gd name="connsiteX1195" fmla="*/ 6121257 w 8938307"/>
              <a:gd name="connsiteY1195" fmla="*/ 2167871 h 2993922"/>
              <a:gd name="connsiteX1196" fmla="*/ 6153028 w 8938307"/>
              <a:gd name="connsiteY1196" fmla="*/ 2178461 h 2993922"/>
              <a:gd name="connsiteX1197" fmla="*/ 6142438 w 8938307"/>
              <a:gd name="connsiteY1197" fmla="*/ 2167871 h 2993922"/>
              <a:gd name="connsiteX1198" fmla="*/ 6121257 w 8938307"/>
              <a:gd name="connsiteY1198" fmla="*/ 2157280 h 2993922"/>
              <a:gd name="connsiteX1199" fmla="*/ 7564202 w 8938307"/>
              <a:gd name="connsiteY1199" fmla="*/ 2150660 h 2993922"/>
              <a:gd name="connsiteX1200" fmla="*/ 7561553 w 8938307"/>
              <a:gd name="connsiteY1200" fmla="*/ 2151985 h 2993922"/>
              <a:gd name="connsiteX1201" fmla="*/ 7572144 w 8938307"/>
              <a:gd name="connsiteY1201" fmla="*/ 2167871 h 2993922"/>
              <a:gd name="connsiteX1202" fmla="*/ 7582734 w 8938307"/>
              <a:gd name="connsiteY1202" fmla="*/ 2167871 h 2993922"/>
              <a:gd name="connsiteX1203" fmla="*/ 7572144 w 8938307"/>
              <a:gd name="connsiteY1203" fmla="*/ 2157280 h 2993922"/>
              <a:gd name="connsiteX1204" fmla="*/ 7564202 w 8938307"/>
              <a:gd name="connsiteY1204" fmla="*/ 2150660 h 2993922"/>
              <a:gd name="connsiteX1205" fmla="*/ 7805134 w 8938307"/>
              <a:gd name="connsiteY1205" fmla="*/ 2146690 h 2993922"/>
              <a:gd name="connsiteX1206" fmla="*/ 7783952 w 8938307"/>
              <a:gd name="connsiteY1206" fmla="*/ 2157280 h 2993922"/>
              <a:gd name="connsiteX1207" fmla="*/ 7805134 w 8938307"/>
              <a:gd name="connsiteY1207" fmla="*/ 2157280 h 2993922"/>
              <a:gd name="connsiteX1208" fmla="*/ 7805134 w 8938307"/>
              <a:gd name="connsiteY1208" fmla="*/ 2146690 h 2993922"/>
              <a:gd name="connsiteX1209" fmla="*/ 6957900 w 8938307"/>
              <a:gd name="connsiteY1209" fmla="*/ 2146690 h 2993922"/>
              <a:gd name="connsiteX1210" fmla="*/ 6968491 w 8938307"/>
              <a:gd name="connsiteY1210" fmla="*/ 2157280 h 2993922"/>
              <a:gd name="connsiteX1211" fmla="*/ 6957900 w 8938307"/>
              <a:gd name="connsiteY1211" fmla="*/ 2157280 h 2993922"/>
              <a:gd name="connsiteX1212" fmla="*/ 4331478 w 8938307"/>
              <a:gd name="connsiteY1212" fmla="*/ 2146690 h 2993922"/>
              <a:gd name="connsiteX1213" fmla="*/ 4395020 w 8938307"/>
              <a:gd name="connsiteY1213" fmla="*/ 2167871 h 2993922"/>
              <a:gd name="connsiteX1214" fmla="*/ 4426791 w 8938307"/>
              <a:gd name="connsiteY1214" fmla="*/ 2178461 h 2993922"/>
              <a:gd name="connsiteX1215" fmla="*/ 4458562 w 8938307"/>
              <a:gd name="connsiteY1215" fmla="*/ 2189051 h 2993922"/>
              <a:gd name="connsiteX1216" fmla="*/ 4447972 w 8938307"/>
              <a:gd name="connsiteY1216" fmla="*/ 2199642 h 2993922"/>
              <a:gd name="connsiteX1217" fmla="*/ 4426791 w 8938307"/>
              <a:gd name="connsiteY1217" fmla="*/ 2210232 h 2993922"/>
              <a:gd name="connsiteX1218" fmla="*/ 4384430 w 8938307"/>
              <a:gd name="connsiteY1218" fmla="*/ 2189051 h 2993922"/>
              <a:gd name="connsiteX1219" fmla="*/ 4352658 w 8938307"/>
              <a:gd name="connsiteY1219" fmla="*/ 2167871 h 2993922"/>
              <a:gd name="connsiteX1220" fmla="*/ 4342068 w 8938307"/>
              <a:gd name="connsiteY1220" fmla="*/ 2157280 h 2993922"/>
              <a:gd name="connsiteX1221" fmla="*/ 7519192 w 8938307"/>
              <a:gd name="connsiteY1221" fmla="*/ 2136099 h 2993922"/>
              <a:gd name="connsiteX1222" fmla="*/ 7508601 w 8938307"/>
              <a:gd name="connsiteY1222" fmla="*/ 2146690 h 2993922"/>
              <a:gd name="connsiteX1223" fmla="*/ 7519192 w 8938307"/>
              <a:gd name="connsiteY1223" fmla="*/ 2157280 h 2993922"/>
              <a:gd name="connsiteX1224" fmla="*/ 7519192 w 8938307"/>
              <a:gd name="connsiteY1224" fmla="*/ 2146690 h 2993922"/>
              <a:gd name="connsiteX1225" fmla="*/ 6301294 w 8938307"/>
              <a:gd name="connsiteY1225" fmla="*/ 2136099 h 2993922"/>
              <a:gd name="connsiteX1226" fmla="*/ 6311884 w 8938307"/>
              <a:gd name="connsiteY1226" fmla="*/ 2136099 h 2993922"/>
              <a:gd name="connsiteX1227" fmla="*/ 6311884 w 8938307"/>
              <a:gd name="connsiteY1227" fmla="*/ 2157280 h 2993922"/>
              <a:gd name="connsiteX1228" fmla="*/ 6290704 w 8938307"/>
              <a:gd name="connsiteY1228" fmla="*/ 2157280 h 2993922"/>
              <a:gd name="connsiteX1229" fmla="*/ 6280114 w 8938307"/>
              <a:gd name="connsiteY1229" fmla="*/ 2146690 h 2993922"/>
              <a:gd name="connsiteX1230" fmla="*/ 6290704 w 8938307"/>
              <a:gd name="connsiteY1230" fmla="*/ 2146690 h 2993922"/>
              <a:gd name="connsiteX1231" fmla="*/ 6295998 w 8938307"/>
              <a:gd name="connsiteY1231" fmla="*/ 2146690 h 2993922"/>
              <a:gd name="connsiteX1232" fmla="*/ 6301294 w 8938307"/>
              <a:gd name="connsiteY1232" fmla="*/ 2136099 h 2993922"/>
              <a:gd name="connsiteX1233" fmla="*/ 5814135 w 8938307"/>
              <a:gd name="connsiteY1233" fmla="*/ 2136099 h 2993922"/>
              <a:gd name="connsiteX1234" fmla="*/ 5819430 w 8938307"/>
              <a:gd name="connsiteY1234" fmla="*/ 2141394 h 2993922"/>
              <a:gd name="connsiteX1235" fmla="*/ 5835316 w 8938307"/>
              <a:gd name="connsiteY1235" fmla="*/ 2146690 h 2993922"/>
              <a:gd name="connsiteX1236" fmla="*/ 5856497 w 8938307"/>
              <a:gd name="connsiteY1236" fmla="*/ 2146690 h 2993922"/>
              <a:gd name="connsiteX1237" fmla="*/ 5867087 w 8938307"/>
              <a:gd name="connsiteY1237" fmla="*/ 2157280 h 2993922"/>
              <a:gd name="connsiteX1238" fmla="*/ 5920039 w 8938307"/>
              <a:gd name="connsiteY1238" fmla="*/ 2178461 h 2993922"/>
              <a:gd name="connsiteX1239" fmla="*/ 5930630 w 8938307"/>
              <a:gd name="connsiteY1239" fmla="*/ 2178461 h 2993922"/>
              <a:gd name="connsiteX1240" fmla="*/ 5962401 w 8938307"/>
              <a:gd name="connsiteY1240" fmla="*/ 2189051 h 2993922"/>
              <a:gd name="connsiteX1241" fmla="*/ 5972991 w 8938307"/>
              <a:gd name="connsiteY1241" fmla="*/ 2189051 h 2993922"/>
              <a:gd name="connsiteX1242" fmla="*/ 5983582 w 8938307"/>
              <a:gd name="connsiteY1242" fmla="*/ 2189051 h 2993922"/>
              <a:gd name="connsiteX1243" fmla="*/ 5983582 w 8938307"/>
              <a:gd name="connsiteY1243" fmla="*/ 2178461 h 2993922"/>
              <a:gd name="connsiteX1244" fmla="*/ 5972991 w 8938307"/>
              <a:gd name="connsiteY1244" fmla="*/ 2178461 h 2993922"/>
              <a:gd name="connsiteX1245" fmla="*/ 5930630 w 8938307"/>
              <a:gd name="connsiteY1245" fmla="*/ 2167871 h 2993922"/>
              <a:gd name="connsiteX1246" fmla="*/ 5909449 w 8938307"/>
              <a:gd name="connsiteY1246" fmla="*/ 2146690 h 2993922"/>
              <a:gd name="connsiteX1247" fmla="*/ 5898860 w 8938307"/>
              <a:gd name="connsiteY1247" fmla="*/ 2146690 h 2993922"/>
              <a:gd name="connsiteX1248" fmla="*/ 5861792 w 8938307"/>
              <a:gd name="connsiteY1248" fmla="*/ 2141394 h 2993922"/>
              <a:gd name="connsiteX1249" fmla="*/ 5824726 w 8938307"/>
              <a:gd name="connsiteY1249" fmla="*/ 2136099 h 2993922"/>
              <a:gd name="connsiteX1250" fmla="*/ 5194596 w 8938307"/>
              <a:gd name="connsiteY1250" fmla="*/ 2136099 h 2993922"/>
              <a:gd name="connsiteX1251" fmla="*/ 5178710 w 8938307"/>
              <a:gd name="connsiteY1251" fmla="*/ 2141394 h 2993922"/>
              <a:gd name="connsiteX1252" fmla="*/ 5178710 w 8938307"/>
              <a:gd name="connsiteY1252" fmla="*/ 2146690 h 2993922"/>
              <a:gd name="connsiteX1253" fmla="*/ 5231662 w 8938307"/>
              <a:gd name="connsiteY1253" fmla="*/ 2157280 h 2993922"/>
              <a:gd name="connsiteX1254" fmla="*/ 5252844 w 8938307"/>
              <a:gd name="connsiteY1254" fmla="*/ 2157280 h 2993922"/>
              <a:gd name="connsiteX1255" fmla="*/ 5231662 w 8938307"/>
              <a:gd name="connsiteY1255" fmla="*/ 2151985 h 2993922"/>
              <a:gd name="connsiteX1256" fmla="*/ 5210482 w 8938307"/>
              <a:gd name="connsiteY1256" fmla="*/ 2141394 h 2993922"/>
              <a:gd name="connsiteX1257" fmla="*/ 5194596 w 8938307"/>
              <a:gd name="connsiteY1257" fmla="*/ 2136099 h 2993922"/>
              <a:gd name="connsiteX1258" fmla="*/ 6460150 w 8938307"/>
              <a:gd name="connsiteY1258" fmla="*/ 2135216 h 2993922"/>
              <a:gd name="connsiteX1259" fmla="*/ 6460150 w 8938307"/>
              <a:gd name="connsiteY1259" fmla="*/ 2136099 h 2993922"/>
              <a:gd name="connsiteX1260" fmla="*/ 6450884 w 8938307"/>
              <a:gd name="connsiteY1260" fmla="*/ 2138747 h 2993922"/>
              <a:gd name="connsiteX1261" fmla="*/ 6454855 w 8938307"/>
              <a:gd name="connsiteY1261" fmla="*/ 2136099 h 2993922"/>
              <a:gd name="connsiteX1262" fmla="*/ 5092664 w 8938307"/>
              <a:gd name="connsiteY1262" fmla="*/ 2129481 h 2993922"/>
              <a:gd name="connsiteX1263" fmla="*/ 5088692 w 8938307"/>
              <a:gd name="connsiteY1263" fmla="*/ 2130804 h 2993922"/>
              <a:gd name="connsiteX1264" fmla="*/ 5093988 w 8938307"/>
              <a:gd name="connsiteY1264" fmla="*/ 2136099 h 2993922"/>
              <a:gd name="connsiteX1265" fmla="*/ 5092664 w 8938307"/>
              <a:gd name="connsiteY1265" fmla="*/ 2129481 h 2993922"/>
              <a:gd name="connsiteX1266" fmla="*/ 7466240 w 8938307"/>
              <a:gd name="connsiteY1266" fmla="*/ 2128156 h 2993922"/>
              <a:gd name="connsiteX1267" fmla="*/ 7471534 w 8938307"/>
              <a:gd name="connsiteY1267" fmla="*/ 2130804 h 2993922"/>
              <a:gd name="connsiteX1268" fmla="*/ 7476830 w 8938307"/>
              <a:gd name="connsiteY1268" fmla="*/ 2136099 h 2993922"/>
              <a:gd name="connsiteX1269" fmla="*/ 7468888 w 8938307"/>
              <a:gd name="connsiteY1269" fmla="*/ 2146690 h 2993922"/>
              <a:gd name="connsiteX1270" fmla="*/ 7466240 w 8938307"/>
              <a:gd name="connsiteY1270" fmla="*/ 2136099 h 2993922"/>
              <a:gd name="connsiteX1271" fmla="*/ 7460944 w 8938307"/>
              <a:gd name="connsiteY1271" fmla="*/ 2130804 h 2993922"/>
              <a:gd name="connsiteX1272" fmla="*/ 7466240 w 8938307"/>
              <a:gd name="connsiteY1272" fmla="*/ 2128156 h 2993922"/>
              <a:gd name="connsiteX1273" fmla="*/ 6408522 w 8938307"/>
              <a:gd name="connsiteY1273" fmla="*/ 2128156 h 2993922"/>
              <a:gd name="connsiteX1274" fmla="*/ 6417788 w 8938307"/>
              <a:gd name="connsiteY1274" fmla="*/ 2130804 h 2993922"/>
              <a:gd name="connsiteX1275" fmla="*/ 6428380 w 8938307"/>
              <a:gd name="connsiteY1275" fmla="*/ 2136099 h 2993922"/>
              <a:gd name="connsiteX1276" fmla="*/ 6446250 w 8938307"/>
              <a:gd name="connsiteY1276" fmla="*/ 2140071 h 2993922"/>
              <a:gd name="connsiteX1277" fmla="*/ 6450884 w 8938307"/>
              <a:gd name="connsiteY1277" fmla="*/ 2138747 h 2993922"/>
              <a:gd name="connsiteX1278" fmla="*/ 6449560 w 8938307"/>
              <a:gd name="connsiteY1278" fmla="*/ 2146690 h 2993922"/>
              <a:gd name="connsiteX1279" fmla="*/ 6396608 w 8938307"/>
              <a:gd name="connsiteY1279" fmla="*/ 2146690 h 2993922"/>
              <a:gd name="connsiteX1280" fmla="*/ 6401903 w 8938307"/>
              <a:gd name="connsiteY1280" fmla="*/ 2130804 h 2993922"/>
              <a:gd name="connsiteX1281" fmla="*/ 6408522 w 8938307"/>
              <a:gd name="connsiteY1281" fmla="*/ 2128156 h 2993922"/>
              <a:gd name="connsiteX1282" fmla="*/ 6336324 w 8938307"/>
              <a:gd name="connsiteY1282" fmla="*/ 2126731 h 2993922"/>
              <a:gd name="connsiteX1283" fmla="*/ 6333066 w 8938307"/>
              <a:gd name="connsiteY1283" fmla="*/ 2130804 h 2993922"/>
              <a:gd name="connsiteX1284" fmla="*/ 6335714 w 8938307"/>
              <a:gd name="connsiteY1284" fmla="*/ 2126832 h 2993922"/>
              <a:gd name="connsiteX1285" fmla="*/ 7794542 w 8938307"/>
              <a:gd name="connsiteY1285" fmla="*/ 2125509 h 2993922"/>
              <a:gd name="connsiteX1286" fmla="*/ 7789248 w 8938307"/>
              <a:gd name="connsiteY1286" fmla="*/ 2136099 h 2993922"/>
              <a:gd name="connsiteX1287" fmla="*/ 7815724 w 8938307"/>
              <a:gd name="connsiteY1287" fmla="*/ 2146690 h 2993922"/>
              <a:gd name="connsiteX1288" fmla="*/ 7836904 w 8938307"/>
              <a:gd name="connsiteY1288" fmla="*/ 2157280 h 2993922"/>
              <a:gd name="connsiteX1289" fmla="*/ 7836904 w 8938307"/>
              <a:gd name="connsiteY1289" fmla="*/ 2167871 h 2993922"/>
              <a:gd name="connsiteX1290" fmla="*/ 7836904 w 8938307"/>
              <a:gd name="connsiteY1290" fmla="*/ 2178461 h 2993922"/>
              <a:gd name="connsiteX1291" fmla="*/ 7836904 w 8938307"/>
              <a:gd name="connsiteY1291" fmla="*/ 2183756 h 2993922"/>
              <a:gd name="connsiteX1292" fmla="*/ 7847494 w 8938307"/>
              <a:gd name="connsiteY1292" fmla="*/ 2199642 h 2993922"/>
              <a:gd name="connsiteX1293" fmla="*/ 7900446 w 8938307"/>
              <a:gd name="connsiteY1293" fmla="*/ 2199642 h 2993922"/>
              <a:gd name="connsiteX1294" fmla="*/ 7932219 w 8938307"/>
              <a:gd name="connsiteY1294" fmla="*/ 2199642 h 2993922"/>
              <a:gd name="connsiteX1295" fmla="*/ 7942808 w 8938307"/>
              <a:gd name="connsiteY1295" fmla="*/ 2189051 h 2993922"/>
              <a:gd name="connsiteX1296" fmla="*/ 7921627 w 8938307"/>
              <a:gd name="connsiteY1296" fmla="*/ 2178461 h 2993922"/>
              <a:gd name="connsiteX1297" fmla="*/ 7905742 w 8938307"/>
              <a:gd name="connsiteY1297" fmla="*/ 2173165 h 2993922"/>
              <a:gd name="connsiteX1298" fmla="*/ 7889856 w 8938307"/>
              <a:gd name="connsiteY1298" fmla="*/ 2167871 h 2993922"/>
              <a:gd name="connsiteX1299" fmla="*/ 7873971 w 8938307"/>
              <a:gd name="connsiteY1299" fmla="*/ 2167871 h 2993922"/>
              <a:gd name="connsiteX1300" fmla="*/ 7858085 w 8938307"/>
              <a:gd name="connsiteY1300" fmla="*/ 2157280 h 2993922"/>
              <a:gd name="connsiteX1301" fmla="*/ 7858085 w 8938307"/>
              <a:gd name="connsiteY1301" fmla="*/ 2146690 h 2993922"/>
              <a:gd name="connsiteX1302" fmla="*/ 7847494 w 8938307"/>
              <a:gd name="connsiteY1302" fmla="*/ 2146690 h 2993922"/>
              <a:gd name="connsiteX1303" fmla="*/ 7826313 w 8938307"/>
              <a:gd name="connsiteY1303" fmla="*/ 2136099 h 2993922"/>
              <a:gd name="connsiteX1304" fmla="*/ 7805134 w 8938307"/>
              <a:gd name="connsiteY1304" fmla="*/ 2125509 h 2993922"/>
              <a:gd name="connsiteX1305" fmla="*/ 7794542 w 8938307"/>
              <a:gd name="connsiteY1305" fmla="*/ 2125509 h 2993922"/>
              <a:gd name="connsiteX1306" fmla="*/ 5051626 w 8938307"/>
              <a:gd name="connsiteY1306" fmla="*/ 2125509 h 2993922"/>
              <a:gd name="connsiteX1307" fmla="*/ 5051626 w 8938307"/>
              <a:gd name="connsiteY1307" fmla="*/ 2136099 h 2993922"/>
              <a:gd name="connsiteX1308" fmla="*/ 5062217 w 8938307"/>
              <a:gd name="connsiteY1308" fmla="*/ 2125509 h 2993922"/>
              <a:gd name="connsiteX1309" fmla="*/ 4310297 w 8938307"/>
              <a:gd name="connsiteY1309" fmla="*/ 2125509 h 2993922"/>
              <a:gd name="connsiteX1310" fmla="*/ 4320887 w 8938307"/>
              <a:gd name="connsiteY1310" fmla="*/ 2136099 h 2993922"/>
              <a:gd name="connsiteX1311" fmla="*/ 4299706 w 8938307"/>
              <a:gd name="connsiteY1311" fmla="*/ 2136099 h 2993922"/>
              <a:gd name="connsiteX1312" fmla="*/ 4310297 w 8938307"/>
              <a:gd name="connsiteY1312" fmla="*/ 2125509 h 2993922"/>
              <a:gd name="connsiteX1313" fmla="*/ 6109342 w 8938307"/>
              <a:gd name="connsiteY1313" fmla="*/ 2122200 h 2993922"/>
              <a:gd name="connsiteX1314" fmla="*/ 6121257 w 8938307"/>
              <a:gd name="connsiteY1314" fmla="*/ 2136099 h 2993922"/>
              <a:gd name="connsiteX1315" fmla="*/ 6100076 w 8938307"/>
              <a:gd name="connsiteY1315" fmla="*/ 2136099 h 2993922"/>
              <a:gd name="connsiteX1316" fmla="*/ 6100076 w 8938307"/>
              <a:gd name="connsiteY1316" fmla="*/ 2125509 h 2993922"/>
              <a:gd name="connsiteX1317" fmla="*/ 6109342 w 8938307"/>
              <a:gd name="connsiteY1317" fmla="*/ 2122200 h 2993922"/>
              <a:gd name="connsiteX1318" fmla="*/ 6237752 w 8938307"/>
              <a:gd name="connsiteY1318" fmla="*/ 2120213 h 2993922"/>
              <a:gd name="connsiteX1319" fmla="*/ 6243046 w 8938307"/>
              <a:gd name="connsiteY1319" fmla="*/ 2125509 h 2993922"/>
              <a:gd name="connsiteX1320" fmla="*/ 6248342 w 8938307"/>
              <a:gd name="connsiteY1320" fmla="*/ 2136099 h 2993922"/>
              <a:gd name="connsiteX1321" fmla="*/ 6248342 w 8938307"/>
              <a:gd name="connsiteY1321" fmla="*/ 2146690 h 2993922"/>
              <a:gd name="connsiteX1322" fmla="*/ 6237752 w 8938307"/>
              <a:gd name="connsiteY1322" fmla="*/ 2130804 h 2993922"/>
              <a:gd name="connsiteX1323" fmla="*/ 6237752 w 8938307"/>
              <a:gd name="connsiteY1323" fmla="*/ 2124185 h 2993922"/>
              <a:gd name="connsiteX1324" fmla="*/ 5681756 w 8938307"/>
              <a:gd name="connsiteY1324" fmla="*/ 2120213 h 2993922"/>
              <a:gd name="connsiteX1325" fmla="*/ 5676460 w 8938307"/>
              <a:gd name="connsiteY1325" fmla="*/ 2125509 h 2993922"/>
              <a:gd name="connsiteX1326" fmla="*/ 5687051 w 8938307"/>
              <a:gd name="connsiteY1326" fmla="*/ 2130804 h 2993922"/>
              <a:gd name="connsiteX1327" fmla="*/ 5708232 w 8938307"/>
              <a:gd name="connsiteY1327" fmla="*/ 2136099 h 2993922"/>
              <a:gd name="connsiteX1328" fmla="*/ 5697641 w 8938307"/>
              <a:gd name="connsiteY1328" fmla="*/ 2125509 h 2993922"/>
              <a:gd name="connsiteX1329" fmla="*/ 5681756 w 8938307"/>
              <a:gd name="connsiteY1329" fmla="*/ 2120213 h 2993922"/>
              <a:gd name="connsiteX1330" fmla="*/ 7370926 w 8938307"/>
              <a:gd name="connsiteY1330" fmla="*/ 2114919 h 2993922"/>
              <a:gd name="connsiteX1331" fmla="*/ 7376222 w 8938307"/>
              <a:gd name="connsiteY1331" fmla="*/ 2120213 h 2993922"/>
              <a:gd name="connsiteX1332" fmla="*/ 7376222 w 8938307"/>
              <a:gd name="connsiteY1332" fmla="*/ 2125509 h 2993922"/>
              <a:gd name="connsiteX1333" fmla="*/ 7386812 w 8938307"/>
              <a:gd name="connsiteY1333" fmla="*/ 2130804 h 2993922"/>
              <a:gd name="connsiteX1334" fmla="*/ 7392107 w 8938307"/>
              <a:gd name="connsiteY1334" fmla="*/ 2146690 h 2993922"/>
              <a:gd name="connsiteX1335" fmla="*/ 7376222 w 8938307"/>
              <a:gd name="connsiteY1335" fmla="*/ 2130804 h 2993922"/>
              <a:gd name="connsiteX1336" fmla="*/ 7360336 w 8938307"/>
              <a:gd name="connsiteY1336" fmla="*/ 2125509 h 2993922"/>
              <a:gd name="connsiteX1337" fmla="*/ 7349745 w 8938307"/>
              <a:gd name="connsiteY1337" fmla="*/ 2125509 h 2993922"/>
              <a:gd name="connsiteX1338" fmla="*/ 7370926 w 8938307"/>
              <a:gd name="connsiteY1338" fmla="*/ 2114919 h 2993922"/>
              <a:gd name="connsiteX1339" fmla="*/ 6947310 w 8938307"/>
              <a:gd name="connsiteY1339" fmla="*/ 2114919 h 2993922"/>
              <a:gd name="connsiteX1340" fmla="*/ 6968491 w 8938307"/>
              <a:gd name="connsiteY1340" fmla="*/ 2114919 h 2993922"/>
              <a:gd name="connsiteX1341" fmla="*/ 6989670 w 8938307"/>
              <a:gd name="connsiteY1341" fmla="*/ 2114919 h 2993922"/>
              <a:gd name="connsiteX1342" fmla="*/ 6979081 w 8938307"/>
              <a:gd name="connsiteY1342" fmla="*/ 2125509 h 2993922"/>
              <a:gd name="connsiteX1343" fmla="*/ 6989670 w 8938307"/>
              <a:gd name="connsiteY1343" fmla="*/ 2136099 h 2993922"/>
              <a:gd name="connsiteX1344" fmla="*/ 7032033 w 8938307"/>
              <a:gd name="connsiteY1344" fmla="*/ 2157280 h 2993922"/>
              <a:gd name="connsiteX1345" fmla="*/ 7000262 w 8938307"/>
              <a:gd name="connsiteY1345" fmla="*/ 2146690 h 2993922"/>
              <a:gd name="connsiteX1346" fmla="*/ 6957900 w 8938307"/>
              <a:gd name="connsiteY1346" fmla="*/ 2125509 h 2993922"/>
              <a:gd name="connsiteX1347" fmla="*/ 6947310 w 8938307"/>
              <a:gd name="connsiteY1347" fmla="*/ 2114919 h 2993922"/>
              <a:gd name="connsiteX1348" fmla="*/ 6894358 w 8938307"/>
              <a:gd name="connsiteY1348" fmla="*/ 2114919 h 2993922"/>
              <a:gd name="connsiteX1349" fmla="*/ 6926129 w 8938307"/>
              <a:gd name="connsiteY1349" fmla="*/ 2125509 h 2993922"/>
              <a:gd name="connsiteX1350" fmla="*/ 6894358 w 8938307"/>
              <a:gd name="connsiteY1350" fmla="*/ 2125509 h 2993922"/>
              <a:gd name="connsiteX1351" fmla="*/ 6894358 w 8938307"/>
              <a:gd name="connsiteY1351" fmla="*/ 2114919 h 2993922"/>
              <a:gd name="connsiteX1352" fmla="*/ 6534284 w 8938307"/>
              <a:gd name="connsiteY1352" fmla="*/ 2114919 h 2993922"/>
              <a:gd name="connsiteX1353" fmla="*/ 6534284 w 8938307"/>
              <a:gd name="connsiteY1353" fmla="*/ 2125509 h 2993922"/>
              <a:gd name="connsiteX1354" fmla="*/ 6544874 w 8938307"/>
              <a:gd name="connsiteY1354" fmla="*/ 2114919 h 2993922"/>
              <a:gd name="connsiteX1355" fmla="*/ 6534284 w 8938307"/>
              <a:gd name="connsiteY1355" fmla="*/ 2114919 h 2993922"/>
              <a:gd name="connsiteX1356" fmla="*/ 7159118 w 8938307"/>
              <a:gd name="connsiteY1356" fmla="*/ 2104328 h 2993922"/>
              <a:gd name="connsiteX1357" fmla="*/ 7212070 w 8938307"/>
              <a:gd name="connsiteY1357" fmla="*/ 2125509 h 2993922"/>
              <a:gd name="connsiteX1358" fmla="*/ 7227956 w 8938307"/>
              <a:gd name="connsiteY1358" fmla="*/ 2141394 h 2993922"/>
              <a:gd name="connsiteX1359" fmla="*/ 7243841 w 8938307"/>
              <a:gd name="connsiteY1359" fmla="*/ 2136099 h 2993922"/>
              <a:gd name="connsiteX1360" fmla="*/ 7265022 w 8938307"/>
              <a:gd name="connsiteY1360" fmla="*/ 2146690 h 2993922"/>
              <a:gd name="connsiteX1361" fmla="*/ 7270318 w 8938307"/>
              <a:gd name="connsiteY1361" fmla="*/ 2157280 h 2993922"/>
              <a:gd name="connsiteX1362" fmla="*/ 7275612 w 8938307"/>
              <a:gd name="connsiteY1362" fmla="*/ 2157280 h 2993922"/>
              <a:gd name="connsiteX1363" fmla="*/ 7291498 w 8938307"/>
              <a:gd name="connsiteY1363" fmla="*/ 2151985 h 2993922"/>
              <a:gd name="connsiteX1364" fmla="*/ 7307384 w 8938307"/>
              <a:gd name="connsiteY1364" fmla="*/ 2157280 h 2993922"/>
              <a:gd name="connsiteX1365" fmla="*/ 7328564 w 8938307"/>
              <a:gd name="connsiteY1365" fmla="*/ 2167871 h 2993922"/>
              <a:gd name="connsiteX1366" fmla="*/ 7339155 w 8938307"/>
              <a:gd name="connsiteY1366" fmla="*/ 2167871 h 2993922"/>
              <a:gd name="connsiteX1367" fmla="*/ 7344450 w 8938307"/>
              <a:gd name="connsiteY1367" fmla="*/ 2157280 h 2993922"/>
              <a:gd name="connsiteX1368" fmla="*/ 7349745 w 8938307"/>
              <a:gd name="connsiteY1368" fmla="*/ 2167871 h 2993922"/>
              <a:gd name="connsiteX1369" fmla="*/ 7381516 w 8938307"/>
              <a:gd name="connsiteY1369" fmla="*/ 2178461 h 2993922"/>
              <a:gd name="connsiteX1370" fmla="*/ 7402697 w 8938307"/>
              <a:gd name="connsiteY1370" fmla="*/ 2178461 h 2993922"/>
              <a:gd name="connsiteX1371" fmla="*/ 7423878 w 8938307"/>
              <a:gd name="connsiteY1371" fmla="*/ 2189051 h 2993922"/>
              <a:gd name="connsiteX1372" fmla="*/ 7445059 w 8938307"/>
              <a:gd name="connsiteY1372" fmla="*/ 2199642 h 2993922"/>
              <a:gd name="connsiteX1373" fmla="*/ 7466240 w 8938307"/>
              <a:gd name="connsiteY1373" fmla="*/ 2199642 h 2993922"/>
              <a:gd name="connsiteX1374" fmla="*/ 7445059 w 8938307"/>
              <a:gd name="connsiteY1374" fmla="*/ 2210232 h 2993922"/>
              <a:gd name="connsiteX1375" fmla="*/ 7423878 w 8938307"/>
              <a:gd name="connsiteY1375" fmla="*/ 2199642 h 2993922"/>
              <a:gd name="connsiteX1376" fmla="*/ 7397403 w 8938307"/>
              <a:gd name="connsiteY1376" fmla="*/ 2194346 h 2993922"/>
              <a:gd name="connsiteX1377" fmla="*/ 7381516 w 8938307"/>
              <a:gd name="connsiteY1377" fmla="*/ 2189051 h 2993922"/>
              <a:gd name="connsiteX1378" fmla="*/ 7376222 w 8938307"/>
              <a:gd name="connsiteY1378" fmla="*/ 2194346 h 2993922"/>
              <a:gd name="connsiteX1379" fmla="*/ 7365630 w 8938307"/>
              <a:gd name="connsiteY1379" fmla="*/ 2189051 h 2993922"/>
              <a:gd name="connsiteX1380" fmla="*/ 7349745 w 8938307"/>
              <a:gd name="connsiteY1380" fmla="*/ 2189051 h 2993922"/>
              <a:gd name="connsiteX1381" fmla="*/ 7339155 w 8938307"/>
              <a:gd name="connsiteY1381" fmla="*/ 2189051 h 2993922"/>
              <a:gd name="connsiteX1382" fmla="*/ 7296793 w 8938307"/>
              <a:gd name="connsiteY1382" fmla="*/ 2178461 h 2993922"/>
              <a:gd name="connsiteX1383" fmla="*/ 7222660 w 8938307"/>
              <a:gd name="connsiteY1383" fmla="*/ 2146690 h 2993922"/>
              <a:gd name="connsiteX1384" fmla="*/ 7217366 w 8938307"/>
              <a:gd name="connsiteY1384" fmla="*/ 2141394 h 2993922"/>
              <a:gd name="connsiteX1385" fmla="*/ 7201480 w 8938307"/>
              <a:gd name="connsiteY1385" fmla="*/ 2136099 h 2993922"/>
              <a:gd name="connsiteX1386" fmla="*/ 7185593 w 8938307"/>
              <a:gd name="connsiteY1386" fmla="*/ 2141394 h 2993922"/>
              <a:gd name="connsiteX1387" fmla="*/ 7169708 w 8938307"/>
              <a:gd name="connsiteY1387" fmla="*/ 2146690 h 2993922"/>
              <a:gd name="connsiteX1388" fmla="*/ 7148526 w 8938307"/>
              <a:gd name="connsiteY1388" fmla="*/ 2146690 h 2993922"/>
              <a:gd name="connsiteX1389" fmla="*/ 7137937 w 8938307"/>
              <a:gd name="connsiteY1389" fmla="*/ 2146690 h 2993922"/>
              <a:gd name="connsiteX1390" fmla="*/ 7137937 w 8938307"/>
              <a:gd name="connsiteY1390" fmla="*/ 2136099 h 2993922"/>
              <a:gd name="connsiteX1391" fmla="*/ 7137937 w 8938307"/>
              <a:gd name="connsiteY1391" fmla="*/ 2125509 h 2993922"/>
              <a:gd name="connsiteX1392" fmla="*/ 7143232 w 8938307"/>
              <a:gd name="connsiteY1392" fmla="*/ 2125509 h 2993922"/>
              <a:gd name="connsiteX1393" fmla="*/ 7159118 w 8938307"/>
              <a:gd name="connsiteY1393" fmla="*/ 2125509 h 2993922"/>
              <a:gd name="connsiteX1394" fmla="*/ 7164414 w 8938307"/>
              <a:gd name="connsiteY1394" fmla="*/ 2120213 h 2993922"/>
              <a:gd name="connsiteX1395" fmla="*/ 7159118 w 8938307"/>
              <a:gd name="connsiteY1395" fmla="*/ 2114919 h 2993922"/>
              <a:gd name="connsiteX1396" fmla="*/ 6915539 w 8938307"/>
              <a:gd name="connsiteY1396" fmla="*/ 2104328 h 2993922"/>
              <a:gd name="connsiteX1397" fmla="*/ 6920833 w 8938307"/>
              <a:gd name="connsiteY1397" fmla="*/ 2104328 h 2993922"/>
              <a:gd name="connsiteX1398" fmla="*/ 6926129 w 8938307"/>
              <a:gd name="connsiteY1398" fmla="*/ 2114919 h 2993922"/>
              <a:gd name="connsiteX1399" fmla="*/ 6904948 w 8938307"/>
              <a:gd name="connsiteY1399" fmla="*/ 2114919 h 2993922"/>
              <a:gd name="connsiteX1400" fmla="*/ 4755094 w 8938307"/>
              <a:gd name="connsiteY1400" fmla="*/ 2104328 h 2993922"/>
              <a:gd name="connsiteX1401" fmla="*/ 4765684 w 8938307"/>
              <a:gd name="connsiteY1401" fmla="*/ 2114919 h 2993922"/>
              <a:gd name="connsiteX1402" fmla="*/ 4755094 w 8938307"/>
              <a:gd name="connsiteY1402" fmla="*/ 2114919 h 2993922"/>
              <a:gd name="connsiteX1403" fmla="*/ 4755094 w 8938307"/>
              <a:gd name="connsiteY1403" fmla="*/ 2104328 h 2993922"/>
              <a:gd name="connsiteX1404" fmla="*/ 3918452 w 8938307"/>
              <a:gd name="connsiteY1404" fmla="*/ 2104328 h 2993922"/>
              <a:gd name="connsiteX1405" fmla="*/ 3939633 w 8938307"/>
              <a:gd name="connsiteY1405" fmla="*/ 2109623 h 2993922"/>
              <a:gd name="connsiteX1406" fmla="*/ 3960812 w 8938307"/>
              <a:gd name="connsiteY1406" fmla="*/ 2125509 h 2993922"/>
              <a:gd name="connsiteX1407" fmla="*/ 3934338 w 8938307"/>
              <a:gd name="connsiteY1407" fmla="*/ 2114919 h 2993922"/>
              <a:gd name="connsiteX1408" fmla="*/ 3923746 w 8938307"/>
              <a:gd name="connsiteY1408" fmla="*/ 2109623 h 2993922"/>
              <a:gd name="connsiteX1409" fmla="*/ 3918452 w 8938307"/>
              <a:gd name="connsiteY1409" fmla="*/ 2104328 h 2993922"/>
              <a:gd name="connsiteX1410" fmla="*/ 8800632 w 8938307"/>
              <a:gd name="connsiteY1410" fmla="*/ 2093738 h 2993922"/>
              <a:gd name="connsiteX1411" fmla="*/ 8800632 w 8938307"/>
              <a:gd name="connsiteY1411" fmla="*/ 2104328 h 2993922"/>
              <a:gd name="connsiteX1412" fmla="*/ 8790041 w 8938307"/>
              <a:gd name="connsiteY1412" fmla="*/ 2104328 h 2993922"/>
              <a:gd name="connsiteX1413" fmla="*/ 8800632 w 8938307"/>
              <a:gd name="connsiteY1413" fmla="*/ 2093738 h 2993922"/>
              <a:gd name="connsiteX1414" fmla="*/ 7942808 w 8938307"/>
              <a:gd name="connsiteY1414" fmla="*/ 2093738 h 2993922"/>
              <a:gd name="connsiteX1415" fmla="*/ 7953398 w 8938307"/>
              <a:gd name="connsiteY1415" fmla="*/ 2093738 h 2993922"/>
              <a:gd name="connsiteX1416" fmla="*/ 7953398 w 8938307"/>
              <a:gd name="connsiteY1416" fmla="*/ 2104328 h 2993922"/>
              <a:gd name="connsiteX1417" fmla="*/ 7937513 w 8938307"/>
              <a:gd name="connsiteY1417" fmla="*/ 2099033 h 2993922"/>
              <a:gd name="connsiteX1418" fmla="*/ 7942808 w 8938307"/>
              <a:gd name="connsiteY1418" fmla="*/ 2093738 h 2993922"/>
              <a:gd name="connsiteX1419" fmla="*/ 7021443 w 8938307"/>
              <a:gd name="connsiteY1419" fmla="*/ 2093738 h 2993922"/>
              <a:gd name="connsiteX1420" fmla="*/ 7032033 w 8938307"/>
              <a:gd name="connsiteY1420" fmla="*/ 2104328 h 2993922"/>
              <a:gd name="connsiteX1421" fmla="*/ 7021443 w 8938307"/>
              <a:gd name="connsiteY1421" fmla="*/ 2104328 h 2993922"/>
              <a:gd name="connsiteX1422" fmla="*/ 6830814 w 8938307"/>
              <a:gd name="connsiteY1422" fmla="*/ 2093738 h 2993922"/>
              <a:gd name="connsiteX1423" fmla="*/ 6841406 w 8938307"/>
              <a:gd name="connsiteY1423" fmla="*/ 2093738 h 2993922"/>
              <a:gd name="connsiteX1424" fmla="*/ 6851996 w 8938307"/>
              <a:gd name="connsiteY1424" fmla="*/ 2093738 h 2993922"/>
              <a:gd name="connsiteX1425" fmla="*/ 6851996 w 8938307"/>
              <a:gd name="connsiteY1425" fmla="*/ 2114919 h 2993922"/>
              <a:gd name="connsiteX1426" fmla="*/ 6830814 w 8938307"/>
              <a:gd name="connsiteY1426" fmla="*/ 2104328 h 2993922"/>
              <a:gd name="connsiteX1427" fmla="*/ 6820224 w 8938307"/>
              <a:gd name="connsiteY1427" fmla="*/ 2104328 h 2993922"/>
              <a:gd name="connsiteX1428" fmla="*/ 6830814 w 8938307"/>
              <a:gd name="connsiteY1428" fmla="*/ 2093738 h 2993922"/>
              <a:gd name="connsiteX1429" fmla="*/ 5517604 w 8938307"/>
              <a:gd name="connsiteY1429" fmla="*/ 2093738 h 2993922"/>
              <a:gd name="connsiteX1430" fmla="*/ 5538785 w 8938307"/>
              <a:gd name="connsiteY1430" fmla="*/ 2104328 h 2993922"/>
              <a:gd name="connsiteX1431" fmla="*/ 5554670 w 8938307"/>
              <a:gd name="connsiteY1431" fmla="*/ 2104328 h 2993922"/>
              <a:gd name="connsiteX1432" fmla="*/ 5559966 w 8938307"/>
              <a:gd name="connsiteY1432" fmla="*/ 2114919 h 2993922"/>
              <a:gd name="connsiteX1433" fmla="*/ 5581147 w 8938307"/>
              <a:gd name="connsiteY1433" fmla="*/ 2114919 h 2993922"/>
              <a:gd name="connsiteX1434" fmla="*/ 5644689 w 8938307"/>
              <a:gd name="connsiteY1434" fmla="*/ 2136099 h 2993922"/>
              <a:gd name="connsiteX1435" fmla="*/ 5655279 w 8938307"/>
              <a:gd name="connsiteY1435" fmla="*/ 2136099 h 2993922"/>
              <a:gd name="connsiteX1436" fmla="*/ 5665870 w 8938307"/>
              <a:gd name="connsiteY1436" fmla="*/ 2141394 h 2993922"/>
              <a:gd name="connsiteX1437" fmla="*/ 5671166 w 8938307"/>
              <a:gd name="connsiteY1437" fmla="*/ 2146690 h 2993922"/>
              <a:gd name="connsiteX1438" fmla="*/ 5687051 w 8938307"/>
              <a:gd name="connsiteY1438" fmla="*/ 2146690 h 2993922"/>
              <a:gd name="connsiteX1439" fmla="*/ 5761183 w 8938307"/>
              <a:gd name="connsiteY1439" fmla="*/ 2167871 h 2993922"/>
              <a:gd name="connsiteX1440" fmla="*/ 5824726 w 8938307"/>
              <a:gd name="connsiteY1440" fmla="*/ 2178461 h 2993922"/>
              <a:gd name="connsiteX1441" fmla="*/ 5819430 w 8938307"/>
              <a:gd name="connsiteY1441" fmla="*/ 2167871 h 2993922"/>
              <a:gd name="connsiteX1442" fmla="*/ 5814135 w 8938307"/>
              <a:gd name="connsiteY1442" fmla="*/ 2162575 h 2993922"/>
              <a:gd name="connsiteX1443" fmla="*/ 5803545 w 8938307"/>
              <a:gd name="connsiteY1443" fmla="*/ 2167871 h 2993922"/>
              <a:gd name="connsiteX1444" fmla="*/ 5792954 w 8938307"/>
              <a:gd name="connsiteY1444" fmla="*/ 2167871 h 2993922"/>
              <a:gd name="connsiteX1445" fmla="*/ 5782364 w 8938307"/>
              <a:gd name="connsiteY1445" fmla="*/ 2157280 h 2993922"/>
              <a:gd name="connsiteX1446" fmla="*/ 5761183 w 8938307"/>
              <a:gd name="connsiteY1446" fmla="*/ 2162575 h 2993922"/>
              <a:gd name="connsiteX1447" fmla="*/ 5740002 w 8938307"/>
              <a:gd name="connsiteY1447" fmla="*/ 2157280 h 2993922"/>
              <a:gd name="connsiteX1448" fmla="*/ 5665870 w 8938307"/>
              <a:gd name="connsiteY1448" fmla="*/ 2125509 h 2993922"/>
              <a:gd name="connsiteX1449" fmla="*/ 5665870 w 8938307"/>
              <a:gd name="connsiteY1449" fmla="*/ 2114919 h 2993922"/>
              <a:gd name="connsiteX1450" fmla="*/ 5655279 w 8938307"/>
              <a:gd name="connsiteY1450" fmla="*/ 2114919 h 2993922"/>
              <a:gd name="connsiteX1451" fmla="*/ 5665870 w 8938307"/>
              <a:gd name="connsiteY1451" fmla="*/ 2125509 h 2993922"/>
              <a:gd name="connsiteX1452" fmla="*/ 5634099 w 8938307"/>
              <a:gd name="connsiteY1452" fmla="*/ 2114919 h 2993922"/>
              <a:gd name="connsiteX1453" fmla="*/ 5644689 w 8938307"/>
              <a:gd name="connsiteY1453" fmla="*/ 2114919 h 2993922"/>
              <a:gd name="connsiteX1454" fmla="*/ 5644689 w 8938307"/>
              <a:gd name="connsiteY1454" fmla="*/ 2104328 h 2993922"/>
              <a:gd name="connsiteX1455" fmla="*/ 5639394 w 8938307"/>
              <a:gd name="connsiteY1455" fmla="*/ 2104328 h 2993922"/>
              <a:gd name="connsiteX1456" fmla="*/ 5634099 w 8938307"/>
              <a:gd name="connsiteY1456" fmla="*/ 2114919 h 2993922"/>
              <a:gd name="connsiteX1457" fmla="*/ 5581147 w 8938307"/>
              <a:gd name="connsiteY1457" fmla="*/ 2114919 h 2993922"/>
              <a:gd name="connsiteX1458" fmla="*/ 5549375 w 8938307"/>
              <a:gd name="connsiteY1458" fmla="*/ 2093738 h 2993922"/>
              <a:gd name="connsiteX1459" fmla="*/ 5522900 w 8938307"/>
              <a:gd name="connsiteY1459" fmla="*/ 2093738 h 2993922"/>
              <a:gd name="connsiteX1460" fmla="*/ 5517604 w 8938307"/>
              <a:gd name="connsiteY1460" fmla="*/ 2093738 h 2993922"/>
              <a:gd name="connsiteX1461" fmla="*/ 4331478 w 8938307"/>
              <a:gd name="connsiteY1461" fmla="*/ 2093738 h 2993922"/>
              <a:gd name="connsiteX1462" fmla="*/ 4331478 w 8938307"/>
              <a:gd name="connsiteY1462" fmla="*/ 2104328 h 2993922"/>
              <a:gd name="connsiteX1463" fmla="*/ 4342068 w 8938307"/>
              <a:gd name="connsiteY1463" fmla="*/ 2104328 h 2993922"/>
              <a:gd name="connsiteX1464" fmla="*/ 4331478 w 8938307"/>
              <a:gd name="connsiteY1464" fmla="*/ 2093738 h 2993922"/>
              <a:gd name="connsiteX1465" fmla="*/ 8091075 w 8938307"/>
              <a:gd name="connsiteY1465" fmla="*/ 2083146 h 2993922"/>
              <a:gd name="connsiteX1466" fmla="*/ 8091075 w 8938307"/>
              <a:gd name="connsiteY1466" fmla="*/ 2093738 h 2993922"/>
              <a:gd name="connsiteX1467" fmla="*/ 8080483 w 8938307"/>
              <a:gd name="connsiteY1467" fmla="*/ 2093738 h 2993922"/>
              <a:gd name="connsiteX1468" fmla="*/ 7911038 w 8938307"/>
              <a:gd name="connsiteY1468" fmla="*/ 2083146 h 2993922"/>
              <a:gd name="connsiteX1469" fmla="*/ 7921627 w 8938307"/>
              <a:gd name="connsiteY1469" fmla="*/ 2083146 h 2993922"/>
              <a:gd name="connsiteX1470" fmla="*/ 7926923 w 8938307"/>
              <a:gd name="connsiteY1470" fmla="*/ 2083146 h 2993922"/>
              <a:gd name="connsiteX1471" fmla="*/ 7921627 w 8938307"/>
              <a:gd name="connsiteY1471" fmla="*/ 2093738 h 2993922"/>
              <a:gd name="connsiteX1472" fmla="*/ 7911038 w 8938307"/>
              <a:gd name="connsiteY1472" fmla="*/ 2083146 h 2993922"/>
              <a:gd name="connsiteX1473" fmla="*/ 7466240 w 8938307"/>
              <a:gd name="connsiteY1473" fmla="*/ 2083146 h 2993922"/>
              <a:gd name="connsiteX1474" fmla="*/ 7476830 w 8938307"/>
              <a:gd name="connsiteY1474" fmla="*/ 2083146 h 2993922"/>
              <a:gd name="connsiteX1475" fmla="*/ 7476830 w 8938307"/>
              <a:gd name="connsiteY1475" fmla="*/ 2093738 h 2993922"/>
              <a:gd name="connsiteX1476" fmla="*/ 7032033 w 8938307"/>
              <a:gd name="connsiteY1476" fmla="*/ 2083146 h 2993922"/>
              <a:gd name="connsiteX1477" fmla="*/ 7042622 w 8938307"/>
              <a:gd name="connsiteY1477" fmla="*/ 2083146 h 2993922"/>
              <a:gd name="connsiteX1478" fmla="*/ 7042622 w 8938307"/>
              <a:gd name="connsiteY1478" fmla="*/ 2093738 h 2993922"/>
              <a:gd name="connsiteX1479" fmla="*/ 6566054 w 8938307"/>
              <a:gd name="connsiteY1479" fmla="*/ 2083146 h 2993922"/>
              <a:gd name="connsiteX1480" fmla="*/ 6555464 w 8938307"/>
              <a:gd name="connsiteY1480" fmla="*/ 2093738 h 2993922"/>
              <a:gd name="connsiteX1481" fmla="*/ 6566054 w 8938307"/>
              <a:gd name="connsiteY1481" fmla="*/ 2093738 h 2993922"/>
              <a:gd name="connsiteX1482" fmla="*/ 6566054 w 8938307"/>
              <a:gd name="connsiteY1482" fmla="*/ 2083146 h 2993922"/>
              <a:gd name="connsiteX1483" fmla="*/ 5702936 w 8938307"/>
              <a:gd name="connsiteY1483" fmla="*/ 2083146 h 2993922"/>
              <a:gd name="connsiteX1484" fmla="*/ 5687051 w 8938307"/>
              <a:gd name="connsiteY1484" fmla="*/ 2093738 h 2993922"/>
              <a:gd name="connsiteX1485" fmla="*/ 5697641 w 8938307"/>
              <a:gd name="connsiteY1485" fmla="*/ 2104328 h 2993922"/>
              <a:gd name="connsiteX1486" fmla="*/ 5718822 w 8938307"/>
              <a:gd name="connsiteY1486" fmla="*/ 2104328 h 2993922"/>
              <a:gd name="connsiteX1487" fmla="*/ 5724116 w 8938307"/>
              <a:gd name="connsiteY1487" fmla="*/ 2088442 h 2993922"/>
              <a:gd name="connsiteX1488" fmla="*/ 5702936 w 8938307"/>
              <a:gd name="connsiteY1488" fmla="*/ 2083146 h 2993922"/>
              <a:gd name="connsiteX1489" fmla="*/ 4808046 w 8938307"/>
              <a:gd name="connsiteY1489" fmla="*/ 2083146 h 2993922"/>
              <a:gd name="connsiteX1490" fmla="*/ 4829228 w 8938307"/>
              <a:gd name="connsiteY1490" fmla="*/ 2088442 h 2993922"/>
              <a:gd name="connsiteX1491" fmla="*/ 4839818 w 8938307"/>
              <a:gd name="connsiteY1491" fmla="*/ 2093738 h 2993922"/>
              <a:gd name="connsiteX1492" fmla="*/ 4797456 w 8938307"/>
              <a:gd name="connsiteY1492" fmla="*/ 2093738 h 2993922"/>
              <a:gd name="connsiteX1493" fmla="*/ 4765684 w 8938307"/>
              <a:gd name="connsiteY1493" fmla="*/ 2083146 h 2993922"/>
              <a:gd name="connsiteX1494" fmla="*/ 4776276 w 8938307"/>
              <a:gd name="connsiteY1494" fmla="*/ 2083146 h 2993922"/>
              <a:gd name="connsiteX1495" fmla="*/ 4765684 w 8938307"/>
              <a:gd name="connsiteY1495" fmla="*/ 2093738 h 2993922"/>
              <a:gd name="connsiteX1496" fmla="*/ 4755094 w 8938307"/>
              <a:gd name="connsiteY1496" fmla="*/ 2088442 h 2993922"/>
              <a:gd name="connsiteX1497" fmla="*/ 4765684 w 8938307"/>
              <a:gd name="connsiteY1497" fmla="*/ 2083146 h 2993922"/>
              <a:gd name="connsiteX1498" fmla="*/ 4628010 w 8938307"/>
              <a:gd name="connsiteY1498" fmla="*/ 2083146 h 2993922"/>
              <a:gd name="connsiteX1499" fmla="*/ 4638599 w 8938307"/>
              <a:gd name="connsiteY1499" fmla="*/ 2093738 h 2993922"/>
              <a:gd name="connsiteX1500" fmla="*/ 4628010 w 8938307"/>
              <a:gd name="connsiteY1500" fmla="*/ 2093738 h 2993922"/>
              <a:gd name="connsiteX1501" fmla="*/ 4628010 w 8938307"/>
              <a:gd name="connsiteY1501" fmla="*/ 2083146 h 2993922"/>
              <a:gd name="connsiteX1502" fmla="*/ 4328830 w 8938307"/>
              <a:gd name="connsiteY1502" fmla="*/ 2080169 h 2993922"/>
              <a:gd name="connsiteX1503" fmla="*/ 4352658 w 8938307"/>
              <a:gd name="connsiteY1503" fmla="*/ 2099033 h 2993922"/>
              <a:gd name="connsiteX1504" fmla="*/ 4384430 w 8938307"/>
              <a:gd name="connsiteY1504" fmla="*/ 2114919 h 2993922"/>
              <a:gd name="connsiteX1505" fmla="*/ 4447972 w 8938307"/>
              <a:gd name="connsiteY1505" fmla="*/ 2114919 h 2993922"/>
              <a:gd name="connsiteX1506" fmla="*/ 4511514 w 8938307"/>
              <a:gd name="connsiteY1506" fmla="*/ 2146690 h 2993922"/>
              <a:gd name="connsiteX1507" fmla="*/ 4553876 w 8938307"/>
              <a:gd name="connsiteY1507" fmla="*/ 2167871 h 2993922"/>
              <a:gd name="connsiteX1508" fmla="*/ 4585647 w 8938307"/>
              <a:gd name="connsiteY1508" fmla="*/ 2178461 h 2993922"/>
              <a:gd name="connsiteX1509" fmla="*/ 4659780 w 8938307"/>
              <a:gd name="connsiteY1509" fmla="*/ 2199642 h 2993922"/>
              <a:gd name="connsiteX1510" fmla="*/ 4575058 w 8938307"/>
              <a:gd name="connsiteY1510" fmla="*/ 2189051 h 2993922"/>
              <a:gd name="connsiteX1511" fmla="*/ 4342068 w 8938307"/>
              <a:gd name="connsiteY1511" fmla="*/ 2125509 h 2993922"/>
              <a:gd name="connsiteX1512" fmla="*/ 4299706 w 8938307"/>
              <a:gd name="connsiteY1512" fmla="*/ 2104328 h 2993922"/>
              <a:gd name="connsiteX1513" fmla="*/ 4289116 w 8938307"/>
              <a:gd name="connsiteY1513" fmla="*/ 2104328 h 2993922"/>
              <a:gd name="connsiteX1514" fmla="*/ 4278526 w 8938307"/>
              <a:gd name="connsiteY1514" fmla="*/ 2093738 h 2993922"/>
              <a:gd name="connsiteX1515" fmla="*/ 4289116 w 8938307"/>
              <a:gd name="connsiteY1515" fmla="*/ 2093738 h 2993922"/>
              <a:gd name="connsiteX1516" fmla="*/ 4310297 w 8938307"/>
              <a:gd name="connsiteY1516" fmla="*/ 2083146 h 2993922"/>
              <a:gd name="connsiteX1517" fmla="*/ 4328830 w 8938307"/>
              <a:gd name="connsiteY1517" fmla="*/ 2080169 h 2993922"/>
              <a:gd name="connsiteX1518" fmla="*/ 7529782 w 8938307"/>
              <a:gd name="connsiteY1518" fmla="*/ 2072557 h 2993922"/>
              <a:gd name="connsiteX1519" fmla="*/ 7540374 w 8938307"/>
              <a:gd name="connsiteY1519" fmla="*/ 2083146 h 2993922"/>
              <a:gd name="connsiteX1520" fmla="*/ 7529782 w 8938307"/>
              <a:gd name="connsiteY1520" fmla="*/ 2083146 h 2993922"/>
              <a:gd name="connsiteX1521" fmla="*/ 7370926 w 8938307"/>
              <a:gd name="connsiteY1521" fmla="*/ 2072557 h 2993922"/>
              <a:gd name="connsiteX1522" fmla="*/ 7381516 w 8938307"/>
              <a:gd name="connsiteY1522" fmla="*/ 2072557 h 2993922"/>
              <a:gd name="connsiteX1523" fmla="*/ 7370926 w 8938307"/>
              <a:gd name="connsiteY1523" fmla="*/ 2083146 h 2993922"/>
              <a:gd name="connsiteX1524" fmla="*/ 7376222 w 8938307"/>
              <a:gd name="connsiteY1524" fmla="*/ 2093738 h 2993922"/>
              <a:gd name="connsiteX1525" fmla="*/ 7392107 w 8938307"/>
              <a:gd name="connsiteY1525" fmla="*/ 2093738 h 2993922"/>
              <a:gd name="connsiteX1526" fmla="*/ 7413288 w 8938307"/>
              <a:gd name="connsiteY1526" fmla="*/ 2099033 h 2993922"/>
              <a:gd name="connsiteX1527" fmla="*/ 7423878 w 8938307"/>
              <a:gd name="connsiteY1527" fmla="*/ 2104328 h 2993922"/>
              <a:gd name="connsiteX1528" fmla="*/ 7413288 w 8938307"/>
              <a:gd name="connsiteY1528" fmla="*/ 2114919 h 2993922"/>
              <a:gd name="connsiteX1529" fmla="*/ 7392107 w 8938307"/>
              <a:gd name="connsiteY1529" fmla="*/ 2104328 h 2993922"/>
              <a:gd name="connsiteX1530" fmla="*/ 7349745 w 8938307"/>
              <a:gd name="connsiteY1530" fmla="*/ 2104328 h 2993922"/>
              <a:gd name="connsiteX1531" fmla="*/ 7349745 w 8938307"/>
              <a:gd name="connsiteY1531" fmla="*/ 2093738 h 2993922"/>
              <a:gd name="connsiteX1532" fmla="*/ 7360336 w 8938307"/>
              <a:gd name="connsiteY1532" fmla="*/ 2083146 h 2993922"/>
              <a:gd name="connsiteX1533" fmla="*/ 7370926 w 8938307"/>
              <a:gd name="connsiteY1533" fmla="*/ 2072557 h 2993922"/>
              <a:gd name="connsiteX1534" fmla="*/ 7296793 w 8938307"/>
              <a:gd name="connsiteY1534" fmla="*/ 2072557 h 2993922"/>
              <a:gd name="connsiteX1535" fmla="*/ 7323270 w 8938307"/>
              <a:gd name="connsiteY1535" fmla="*/ 2083146 h 2993922"/>
              <a:gd name="connsiteX1536" fmla="*/ 7328564 w 8938307"/>
              <a:gd name="connsiteY1536" fmla="*/ 2093738 h 2993922"/>
              <a:gd name="connsiteX1537" fmla="*/ 7307384 w 8938307"/>
              <a:gd name="connsiteY1537" fmla="*/ 2083146 h 2993922"/>
              <a:gd name="connsiteX1538" fmla="*/ 6195390 w 8938307"/>
              <a:gd name="connsiteY1538" fmla="*/ 2072557 h 2993922"/>
              <a:gd name="connsiteX1539" fmla="*/ 6184800 w 8938307"/>
              <a:gd name="connsiteY1539" fmla="*/ 2104328 h 2993922"/>
              <a:gd name="connsiteX1540" fmla="*/ 6195390 w 8938307"/>
              <a:gd name="connsiteY1540" fmla="*/ 2114919 h 2993922"/>
              <a:gd name="connsiteX1541" fmla="*/ 6205980 w 8938307"/>
              <a:gd name="connsiteY1541" fmla="*/ 2104328 h 2993922"/>
              <a:gd name="connsiteX1542" fmla="*/ 6205980 w 8938307"/>
              <a:gd name="connsiteY1542" fmla="*/ 2083146 h 2993922"/>
              <a:gd name="connsiteX1543" fmla="*/ 6195390 w 8938307"/>
              <a:gd name="connsiteY1543" fmla="*/ 2072557 h 2993922"/>
              <a:gd name="connsiteX1544" fmla="*/ 5655279 w 8938307"/>
              <a:gd name="connsiteY1544" fmla="*/ 2072557 h 2993922"/>
              <a:gd name="connsiteX1545" fmla="*/ 5660574 w 8938307"/>
              <a:gd name="connsiteY1545" fmla="*/ 2088442 h 2993922"/>
              <a:gd name="connsiteX1546" fmla="*/ 5665870 w 8938307"/>
              <a:gd name="connsiteY1546" fmla="*/ 2088442 h 2993922"/>
              <a:gd name="connsiteX1547" fmla="*/ 5665870 w 8938307"/>
              <a:gd name="connsiteY1547" fmla="*/ 2072557 h 2993922"/>
              <a:gd name="connsiteX1548" fmla="*/ 5655279 w 8938307"/>
              <a:gd name="connsiteY1548" fmla="*/ 2072557 h 2993922"/>
              <a:gd name="connsiteX1549" fmla="*/ 7567510 w 8938307"/>
              <a:gd name="connsiteY1549" fmla="*/ 2069248 h 2993922"/>
              <a:gd name="connsiteX1550" fmla="*/ 7572144 w 8938307"/>
              <a:gd name="connsiteY1550" fmla="*/ 2072557 h 2993922"/>
              <a:gd name="connsiteX1551" fmla="*/ 7593326 w 8938307"/>
              <a:gd name="connsiteY1551" fmla="*/ 2083146 h 2993922"/>
              <a:gd name="connsiteX1552" fmla="*/ 7609211 w 8938307"/>
              <a:gd name="connsiteY1552" fmla="*/ 2083146 h 2993922"/>
              <a:gd name="connsiteX1553" fmla="*/ 7614505 w 8938307"/>
              <a:gd name="connsiteY1553" fmla="*/ 2083146 h 2993922"/>
              <a:gd name="connsiteX1554" fmla="*/ 7625096 w 8938307"/>
              <a:gd name="connsiteY1554" fmla="*/ 2093738 h 2993922"/>
              <a:gd name="connsiteX1555" fmla="*/ 7635686 w 8938307"/>
              <a:gd name="connsiteY1555" fmla="*/ 2083146 h 2993922"/>
              <a:gd name="connsiteX1556" fmla="*/ 7646278 w 8938307"/>
              <a:gd name="connsiteY1556" fmla="*/ 2083146 h 2993922"/>
              <a:gd name="connsiteX1557" fmla="*/ 7656867 w 8938307"/>
              <a:gd name="connsiteY1557" fmla="*/ 2093738 h 2993922"/>
              <a:gd name="connsiteX1558" fmla="*/ 7667457 w 8938307"/>
              <a:gd name="connsiteY1558" fmla="*/ 2093738 h 2993922"/>
              <a:gd name="connsiteX1559" fmla="*/ 7678048 w 8938307"/>
              <a:gd name="connsiteY1559" fmla="*/ 2104328 h 2993922"/>
              <a:gd name="connsiteX1560" fmla="*/ 7688638 w 8938307"/>
              <a:gd name="connsiteY1560" fmla="*/ 2114919 h 2993922"/>
              <a:gd name="connsiteX1561" fmla="*/ 7699230 w 8938307"/>
              <a:gd name="connsiteY1561" fmla="*/ 2125509 h 2993922"/>
              <a:gd name="connsiteX1562" fmla="*/ 7699230 w 8938307"/>
              <a:gd name="connsiteY1562" fmla="*/ 2114919 h 2993922"/>
              <a:gd name="connsiteX1563" fmla="*/ 7709820 w 8938307"/>
              <a:gd name="connsiteY1563" fmla="*/ 2114919 h 2993922"/>
              <a:gd name="connsiteX1564" fmla="*/ 7720409 w 8938307"/>
              <a:gd name="connsiteY1564" fmla="*/ 2125509 h 2993922"/>
              <a:gd name="connsiteX1565" fmla="*/ 7720409 w 8938307"/>
              <a:gd name="connsiteY1565" fmla="*/ 2136099 h 2993922"/>
              <a:gd name="connsiteX1566" fmla="*/ 7731000 w 8938307"/>
              <a:gd name="connsiteY1566" fmla="*/ 2136099 h 2993922"/>
              <a:gd name="connsiteX1567" fmla="*/ 7731000 w 8938307"/>
              <a:gd name="connsiteY1567" fmla="*/ 2141394 h 2993922"/>
              <a:gd name="connsiteX1568" fmla="*/ 7725704 w 8938307"/>
              <a:gd name="connsiteY1568" fmla="*/ 2146690 h 2993922"/>
              <a:gd name="connsiteX1569" fmla="*/ 7720409 w 8938307"/>
              <a:gd name="connsiteY1569" fmla="*/ 2146690 h 2993922"/>
              <a:gd name="connsiteX1570" fmla="*/ 7709820 w 8938307"/>
              <a:gd name="connsiteY1570" fmla="*/ 2157280 h 2993922"/>
              <a:gd name="connsiteX1571" fmla="*/ 7699230 w 8938307"/>
              <a:gd name="connsiteY1571" fmla="*/ 2146690 h 2993922"/>
              <a:gd name="connsiteX1572" fmla="*/ 7667457 w 8938307"/>
              <a:gd name="connsiteY1572" fmla="*/ 2114919 h 2993922"/>
              <a:gd name="connsiteX1573" fmla="*/ 7678048 w 8938307"/>
              <a:gd name="connsiteY1573" fmla="*/ 2125509 h 2993922"/>
              <a:gd name="connsiteX1574" fmla="*/ 7656867 w 8938307"/>
              <a:gd name="connsiteY1574" fmla="*/ 2125509 h 2993922"/>
              <a:gd name="connsiteX1575" fmla="*/ 7646278 w 8938307"/>
              <a:gd name="connsiteY1575" fmla="*/ 2136099 h 2993922"/>
              <a:gd name="connsiteX1576" fmla="*/ 7656867 w 8938307"/>
              <a:gd name="connsiteY1576" fmla="*/ 2141394 h 2993922"/>
              <a:gd name="connsiteX1577" fmla="*/ 7646278 w 8938307"/>
              <a:gd name="connsiteY1577" fmla="*/ 2157280 h 2993922"/>
              <a:gd name="connsiteX1578" fmla="*/ 7635686 w 8938307"/>
              <a:gd name="connsiteY1578" fmla="*/ 2167871 h 2993922"/>
              <a:gd name="connsiteX1579" fmla="*/ 7646278 w 8938307"/>
              <a:gd name="connsiteY1579" fmla="*/ 2167871 h 2993922"/>
              <a:gd name="connsiteX1580" fmla="*/ 7672752 w 8938307"/>
              <a:gd name="connsiteY1580" fmla="*/ 2162575 h 2993922"/>
              <a:gd name="connsiteX1581" fmla="*/ 7678048 w 8938307"/>
              <a:gd name="connsiteY1581" fmla="*/ 2189051 h 2993922"/>
              <a:gd name="connsiteX1582" fmla="*/ 7688638 w 8938307"/>
              <a:gd name="connsiteY1582" fmla="*/ 2220823 h 2993922"/>
              <a:gd name="connsiteX1583" fmla="*/ 7667457 w 8938307"/>
              <a:gd name="connsiteY1583" fmla="*/ 2231413 h 2993922"/>
              <a:gd name="connsiteX1584" fmla="*/ 7646278 w 8938307"/>
              <a:gd name="connsiteY1584" fmla="*/ 2242004 h 2993922"/>
              <a:gd name="connsiteX1585" fmla="*/ 7656867 w 8938307"/>
              <a:gd name="connsiteY1585" fmla="*/ 2247298 h 2993922"/>
              <a:gd name="connsiteX1586" fmla="*/ 7656867 w 8938307"/>
              <a:gd name="connsiteY1586" fmla="*/ 2252594 h 2993922"/>
              <a:gd name="connsiteX1587" fmla="*/ 7646278 w 8938307"/>
              <a:gd name="connsiteY1587" fmla="*/ 2252594 h 2993922"/>
              <a:gd name="connsiteX1588" fmla="*/ 7635686 w 8938307"/>
              <a:gd name="connsiteY1588" fmla="*/ 2252594 h 2993922"/>
              <a:gd name="connsiteX1589" fmla="*/ 7625096 w 8938307"/>
              <a:gd name="connsiteY1589" fmla="*/ 2252594 h 2993922"/>
              <a:gd name="connsiteX1590" fmla="*/ 7603915 w 8938307"/>
              <a:gd name="connsiteY1590" fmla="*/ 2252594 h 2993922"/>
              <a:gd name="connsiteX1591" fmla="*/ 7561553 w 8938307"/>
              <a:gd name="connsiteY1591" fmla="*/ 2242004 h 2993922"/>
              <a:gd name="connsiteX1592" fmla="*/ 7550963 w 8938307"/>
              <a:gd name="connsiteY1592" fmla="*/ 2231413 h 2993922"/>
              <a:gd name="connsiteX1593" fmla="*/ 7561553 w 8938307"/>
              <a:gd name="connsiteY1593" fmla="*/ 2231413 h 2993922"/>
              <a:gd name="connsiteX1594" fmla="*/ 7598620 w 8938307"/>
              <a:gd name="connsiteY1594" fmla="*/ 2236708 h 2993922"/>
              <a:gd name="connsiteX1595" fmla="*/ 7635686 w 8938307"/>
              <a:gd name="connsiteY1595" fmla="*/ 2231413 h 2993922"/>
              <a:gd name="connsiteX1596" fmla="*/ 7635686 w 8938307"/>
              <a:gd name="connsiteY1596" fmla="*/ 2220823 h 2993922"/>
              <a:gd name="connsiteX1597" fmla="*/ 7646278 w 8938307"/>
              <a:gd name="connsiteY1597" fmla="*/ 2220823 h 2993922"/>
              <a:gd name="connsiteX1598" fmla="*/ 7656867 w 8938307"/>
              <a:gd name="connsiteY1598" fmla="*/ 2210232 h 2993922"/>
              <a:gd name="connsiteX1599" fmla="*/ 7635686 w 8938307"/>
              <a:gd name="connsiteY1599" fmla="*/ 2199642 h 2993922"/>
              <a:gd name="connsiteX1600" fmla="*/ 7603915 w 8938307"/>
              <a:gd name="connsiteY1600" fmla="*/ 2194346 h 2993922"/>
              <a:gd name="connsiteX1601" fmla="*/ 7577438 w 8938307"/>
              <a:gd name="connsiteY1601" fmla="*/ 2189051 h 2993922"/>
              <a:gd name="connsiteX1602" fmla="*/ 7572144 w 8938307"/>
              <a:gd name="connsiteY1602" fmla="*/ 2178461 h 2993922"/>
              <a:gd name="connsiteX1603" fmla="*/ 7572144 w 8938307"/>
              <a:gd name="connsiteY1603" fmla="*/ 2189051 h 2993922"/>
              <a:gd name="connsiteX1604" fmla="*/ 7572144 w 8938307"/>
              <a:gd name="connsiteY1604" fmla="*/ 2210232 h 2993922"/>
              <a:gd name="connsiteX1605" fmla="*/ 7566848 w 8938307"/>
              <a:gd name="connsiteY1605" fmla="*/ 2210232 h 2993922"/>
              <a:gd name="connsiteX1606" fmla="*/ 7561553 w 8938307"/>
              <a:gd name="connsiteY1606" fmla="*/ 2199642 h 2993922"/>
              <a:gd name="connsiteX1607" fmla="*/ 7556259 w 8938307"/>
              <a:gd name="connsiteY1607" fmla="*/ 2189051 h 2993922"/>
              <a:gd name="connsiteX1608" fmla="*/ 7540374 w 8938307"/>
              <a:gd name="connsiteY1608" fmla="*/ 2183756 h 2993922"/>
              <a:gd name="connsiteX1609" fmla="*/ 7498011 w 8938307"/>
              <a:gd name="connsiteY1609" fmla="*/ 2178461 h 2993922"/>
              <a:gd name="connsiteX1610" fmla="*/ 7423878 w 8938307"/>
              <a:gd name="connsiteY1610" fmla="*/ 2157280 h 2993922"/>
              <a:gd name="connsiteX1611" fmla="*/ 7407992 w 8938307"/>
              <a:gd name="connsiteY1611" fmla="*/ 2157280 h 2993922"/>
              <a:gd name="connsiteX1612" fmla="*/ 7402697 w 8938307"/>
              <a:gd name="connsiteY1612" fmla="*/ 2146690 h 2993922"/>
              <a:gd name="connsiteX1613" fmla="*/ 7413288 w 8938307"/>
              <a:gd name="connsiteY1613" fmla="*/ 2136099 h 2993922"/>
              <a:gd name="connsiteX1614" fmla="*/ 7423878 w 8938307"/>
              <a:gd name="connsiteY1614" fmla="*/ 2136099 h 2993922"/>
              <a:gd name="connsiteX1615" fmla="*/ 7423878 w 8938307"/>
              <a:gd name="connsiteY1615" fmla="*/ 2125509 h 2993922"/>
              <a:gd name="connsiteX1616" fmla="*/ 7445059 w 8938307"/>
              <a:gd name="connsiteY1616" fmla="*/ 2136099 h 2993922"/>
              <a:gd name="connsiteX1617" fmla="*/ 7434468 w 8938307"/>
              <a:gd name="connsiteY1617" fmla="*/ 2136099 h 2993922"/>
              <a:gd name="connsiteX1618" fmla="*/ 7423878 w 8938307"/>
              <a:gd name="connsiteY1618" fmla="*/ 2146690 h 2993922"/>
              <a:gd name="connsiteX1619" fmla="*/ 7468888 w 8938307"/>
              <a:gd name="connsiteY1619" fmla="*/ 2146690 h 2993922"/>
              <a:gd name="connsiteX1620" fmla="*/ 7487420 w 8938307"/>
              <a:gd name="connsiteY1620" fmla="*/ 2146690 h 2993922"/>
              <a:gd name="connsiteX1621" fmla="*/ 7487420 w 8938307"/>
              <a:gd name="connsiteY1621" fmla="*/ 2125509 h 2993922"/>
              <a:gd name="connsiteX1622" fmla="*/ 7508601 w 8938307"/>
              <a:gd name="connsiteY1622" fmla="*/ 2125509 h 2993922"/>
              <a:gd name="connsiteX1623" fmla="*/ 7508601 w 8938307"/>
              <a:gd name="connsiteY1623" fmla="*/ 2114919 h 2993922"/>
              <a:gd name="connsiteX1624" fmla="*/ 7498011 w 8938307"/>
              <a:gd name="connsiteY1624" fmla="*/ 2104328 h 2993922"/>
              <a:gd name="connsiteX1625" fmla="*/ 7508601 w 8938307"/>
              <a:gd name="connsiteY1625" fmla="*/ 2104328 h 2993922"/>
              <a:gd name="connsiteX1626" fmla="*/ 7519192 w 8938307"/>
              <a:gd name="connsiteY1626" fmla="*/ 2104328 h 2993922"/>
              <a:gd name="connsiteX1627" fmla="*/ 7524486 w 8938307"/>
              <a:gd name="connsiteY1627" fmla="*/ 2125509 h 2993922"/>
              <a:gd name="connsiteX1628" fmla="*/ 7535078 w 8938307"/>
              <a:gd name="connsiteY1628" fmla="*/ 2130804 h 2993922"/>
              <a:gd name="connsiteX1629" fmla="*/ 7540374 w 8938307"/>
              <a:gd name="connsiteY1629" fmla="*/ 2114919 h 2993922"/>
              <a:gd name="connsiteX1630" fmla="*/ 7561553 w 8938307"/>
              <a:gd name="connsiteY1630" fmla="*/ 2125509 h 2993922"/>
              <a:gd name="connsiteX1631" fmla="*/ 7603915 w 8938307"/>
              <a:gd name="connsiteY1631" fmla="*/ 2136099 h 2993922"/>
              <a:gd name="connsiteX1632" fmla="*/ 7603915 w 8938307"/>
              <a:gd name="connsiteY1632" fmla="*/ 2125509 h 2993922"/>
              <a:gd name="connsiteX1633" fmla="*/ 7603915 w 8938307"/>
              <a:gd name="connsiteY1633" fmla="*/ 2114919 h 2993922"/>
              <a:gd name="connsiteX1634" fmla="*/ 7625096 w 8938307"/>
              <a:gd name="connsiteY1634" fmla="*/ 2120213 h 2993922"/>
              <a:gd name="connsiteX1635" fmla="*/ 7630390 w 8938307"/>
              <a:gd name="connsiteY1635" fmla="*/ 2109623 h 2993922"/>
              <a:gd name="connsiteX1636" fmla="*/ 7614505 w 8938307"/>
              <a:gd name="connsiteY1636" fmla="*/ 2104328 h 2993922"/>
              <a:gd name="connsiteX1637" fmla="*/ 7598620 w 8938307"/>
              <a:gd name="connsiteY1637" fmla="*/ 2099033 h 2993922"/>
              <a:gd name="connsiteX1638" fmla="*/ 7593326 w 8938307"/>
              <a:gd name="connsiteY1638" fmla="*/ 2093738 h 2993922"/>
              <a:gd name="connsiteX1639" fmla="*/ 7561553 w 8938307"/>
              <a:gd name="connsiteY1639" fmla="*/ 2083146 h 2993922"/>
              <a:gd name="connsiteX1640" fmla="*/ 7567510 w 8938307"/>
              <a:gd name="connsiteY1640" fmla="*/ 2069248 h 2993922"/>
              <a:gd name="connsiteX1641" fmla="*/ 7413288 w 8938307"/>
              <a:gd name="connsiteY1641" fmla="*/ 2067261 h 2993922"/>
              <a:gd name="connsiteX1642" fmla="*/ 7418582 w 8938307"/>
              <a:gd name="connsiteY1642" fmla="*/ 2072557 h 2993922"/>
              <a:gd name="connsiteX1643" fmla="*/ 7413288 w 8938307"/>
              <a:gd name="connsiteY1643" fmla="*/ 2083146 h 2993922"/>
              <a:gd name="connsiteX1644" fmla="*/ 7407992 w 8938307"/>
              <a:gd name="connsiteY1644" fmla="*/ 2072557 h 2993922"/>
              <a:gd name="connsiteX1645" fmla="*/ 7413288 w 8938307"/>
              <a:gd name="connsiteY1645" fmla="*/ 2067261 h 2993922"/>
              <a:gd name="connsiteX1646" fmla="*/ 7593326 w 8938307"/>
              <a:gd name="connsiteY1646" fmla="*/ 2061967 h 2993922"/>
              <a:gd name="connsiteX1647" fmla="*/ 7603915 w 8938307"/>
              <a:gd name="connsiteY1647" fmla="*/ 2061967 h 2993922"/>
              <a:gd name="connsiteX1648" fmla="*/ 7593326 w 8938307"/>
              <a:gd name="connsiteY1648" fmla="*/ 2072557 h 2993922"/>
              <a:gd name="connsiteX1649" fmla="*/ 7593326 w 8938307"/>
              <a:gd name="connsiteY1649" fmla="*/ 2061967 h 2993922"/>
              <a:gd name="connsiteX1650" fmla="*/ 7487420 w 8938307"/>
              <a:gd name="connsiteY1650" fmla="*/ 2061967 h 2993922"/>
              <a:gd name="connsiteX1651" fmla="*/ 7487420 w 8938307"/>
              <a:gd name="connsiteY1651" fmla="*/ 2072557 h 2993922"/>
              <a:gd name="connsiteX1652" fmla="*/ 7476830 w 8938307"/>
              <a:gd name="connsiteY1652" fmla="*/ 2072557 h 2993922"/>
              <a:gd name="connsiteX1653" fmla="*/ 6153028 w 8938307"/>
              <a:gd name="connsiteY1653" fmla="*/ 2061967 h 2993922"/>
              <a:gd name="connsiteX1654" fmla="*/ 6131847 w 8938307"/>
              <a:gd name="connsiteY1654" fmla="*/ 2072557 h 2993922"/>
              <a:gd name="connsiteX1655" fmla="*/ 6147734 w 8938307"/>
              <a:gd name="connsiteY1655" fmla="*/ 2072557 h 2993922"/>
              <a:gd name="connsiteX1656" fmla="*/ 6153028 w 8938307"/>
              <a:gd name="connsiteY1656" fmla="*/ 2072557 h 2993922"/>
              <a:gd name="connsiteX1657" fmla="*/ 4977492 w 8938307"/>
              <a:gd name="connsiteY1657" fmla="*/ 2061967 h 2993922"/>
              <a:gd name="connsiteX1658" fmla="*/ 4988084 w 8938307"/>
              <a:gd name="connsiteY1658" fmla="*/ 2072557 h 2993922"/>
              <a:gd name="connsiteX1659" fmla="*/ 4998674 w 8938307"/>
              <a:gd name="connsiteY1659" fmla="*/ 2072557 h 2993922"/>
              <a:gd name="connsiteX1660" fmla="*/ 4988084 w 8938307"/>
              <a:gd name="connsiteY1660" fmla="*/ 2061967 h 2993922"/>
              <a:gd name="connsiteX1661" fmla="*/ 4977492 w 8938307"/>
              <a:gd name="connsiteY1661" fmla="*/ 2061967 h 2993922"/>
              <a:gd name="connsiteX1662" fmla="*/ 7329889 w 8938307"/>
              <a:gd name="connsiteY1662" fmla="*/ 2056671 h 2993922"/>
              <a:gd name="connsiteX1663" fmla="*/ 7333860 w 8938307"/>
              <a:gd name="connsiteY1663" fmla="*/ 2061967 h 2993922"/>
              <a:gd name="connsiteX1664" fmla="*/ 7349745 w 8938307"/>
              <a:gd name="connsiteY1664" fmla="*/ 2067261 h 2993922"/>
              <a:gd name="connsiteX1665" fmla="*/ 7360336 w 8938307"/>
              <a:gd name="connsiteY1665" fmla="*/ 2072557 h 2993922"/>
              <a:gd name="connsiteX1666" fmla="*/ 7339155 w 8938307"/>
              <a:gd name="connsiteY1666" fmla="*/ 2072557 h 2993922"/>
              <a:gd name="connsiteX1667" fmla="*/ 7317974 w 8938307"/>
              <a:gd name="connsiteY1667" fmla="*/ 2072557 h 2993922"/>
              <a:gd name="connsiteX1668" fmla="*/ 7328564 w 8938307"/>
              <a:gd name="connsiteY1668" fmla="*/ 2061967 h 2993922"/>
              <a:gd name="connsiteX1669" fmla="*/ 7329889 w 8938307"/>
              <a:gd name="connsiteY1669" fmla="*/ 2056671 h 2993922"/>
              <a:gd name="connsiteX1670" fmla="*/ 6674607 w 8938307"/>
              <a:gd name="connsiteY1670" fmla="*/ 2055348 h 2993922"/>
              <a:gd name="connsiteX1671" fmla="*/ 6682550 w 8938307"/>
              <a:gd name="connsiteY1671" fmla="*/ 2061967 h 2993922"/>
              <a:gd name="connsiteX1672" fmla="*/ 6682550 w 8938307"/>
              <a:gd name="connsiteY1672" fmla="*/ 2072557 h 2993922"/>
              <a:gd name="connsiteX1673" fmla="*/ 6682550 w 8938307"/>
              <a:gd name="connsiteY1673" fmla="*/ 2083146 h 2993922"/>
              <a:gd name="connsiteX1674" fmla="*/ 6682550 w 8938307"/>
              <a:gd name="connsiteY1674" fmla="*/ 2093738 h 2993922"/>
              <a:gd name="connsiteX1675" fmla="*/ 6650778 w 8938307"/>
              <a:gd name="connsiteY1675" fmla="*/ 2093738 h 2993922"/>
              <a:gd name="connsiteX1676" fmla="*/ 6650778 w 8938307"/>
              <a:gd name="connsiteY1676" fmla="*/ 2083146 h 2993922"/>
              <a:gd name="connsiteX1677" fmla="*/ 6666664 w 8938307"/>
              <a:gd name="connsiteY1677" fmla="*/ 2083146 h 2993922"/>
              <a:gd name="connsiteX1678" fmla="*/ 6671958 w 8938307"/>
              <a:gd name="connsiteY1678" fmla="*/ 2083146 h 2993922"/>
              <a:gd name="connsiteX1679" fmla="*/ 6671958 w 8938307"/>
              <a:gd name="connsiteY1679" fmla="*/ 2072557 h 2993922"/>
              <a:gd name="connsiteX1680" fmla="*/ 6671958 w 8938307"/>
              <a:gd name="connsiteY1680" fmla="*/ 2061967 h 2993922"/>
              <a:gd name="connsiteX1681" fmla="*/ 6671958 w 8938307"/>
              <a:gd name="connsiteY1681" fmla="*/ 2056671 h 2993922"/>
              <a:gd name="connsiteX1682" fmla="*/ 6674607 w 8938307"/>
              <a:gd name="connsiteY1682" fmla="*/ 2055348 h 2993922"/>
              <a:gd name="connsiteX1683" fmla="*/ 5559966 w 8938307"/>
              <a:gd name="connsiteY1683" fmla="*/ 2051376 h 2993922"/>
              <a:gd name="connsiteX1684" fmla="*/ 5570556 w 8938307"/>
              <a:gd name="connsiteY1684" fmla="*/ 2061967 h 2993922"/>
              <a:gd name="connsiteX1685" fmla="*/ 5570556 w 8938307"/>
              <a:gd name="connsiteY1685" fmla="*/ 2051376 h 2993922"/>
              <a:gd name="connsiteX1686" fmla="*/ 5559966 w 8938307"/>
              <a:gd name="connsiteY1686" fmla="*/ 2051376 h 2993922"/>
              <a:gd name="connsiteX1687" fmla="*/ 4045537 w 8938307"/>
              <a:gd name="connsiteY1687" fmla="*/ 2051376 h 2993922"/>
              <a:gd name="connsiteX1688" fmla="*/ 4087898 w 8938307"/>
              <a:gd name="connsiteY1688" fmla="*/ 2061967 h 2993922"/>
              <a:gd name="connsiteX1689" fmla="*/ 4077308 w 8938307"/>
              <a:gd name="connsiteY1689" fmla="*/ 2072557 h 2993922"/>
              <a:gd name="connsiteX1690" fmla="*/ 4045537 w 8938307"/>
              <a:gd name="connsiteY1690" fmla="*/ 2072557 h 2993922"/>
              <a:gd name="connsiteX1691" fmla="*/ 4045537 w 8938307"/>
              <a:gd name="connsiteY1691" fmla="*/ 2061967 h 2993922"/>
              <a:gd name="connsiteX1692" fmla="*/ 7768067 w 8938307"/>
              <a:gd name="connsiteY1692" fmla="*/ 2040786 h 2993922"/>
              <a:gd name="connsiteX1693" fmla="*/ 7773361 w 8938307"/>
              <a:gd name="connsiteY1693" fmla="*/ 2051376 h 2993922"/>
              <a:gd name="connsiteX1694" fmla="*/ 7762772 w 8938307"/>
              <a:gd name="connsiteY1694" fmla="*/ 2046080 h 2993922"/>
              <a:gd name="connsiteX1695" fmla="*/ 7768067 w 8938307"/>
              <a:gd name="connsiteY1695" fmla="*/ 2040786 h 2993922"/>
              <a:gd name="connsiteX1696" fmla="*/ 6142438 w 8938307"/>
              <a:gd name="connsiteY1696" fmla="*/ 2040786 h 2993922"/>
              <a:gd name="connsiteX1697" fmla="*/ 6142438 w 8938307"/>
              <a:gd name="connsiteY1697" fmla="*/ 2046080 h 2993922"/>
              <a:gd name="connsiteX1698" fmla="*/ 6153028 w 8938307"/>
              <a:gd name="connsiteY1698" fmla="*/ 2040786 h 2993922"/>
              <a:gd name="connsiteX1699" fmla="*/ 6153028 w 8938307"/>
              <a:gd name="connsiteY1699" fmla="*/ 2051376 h 2993922"/>
              <a:gd name="connsiteX1700" fmla="*/ 6174209 w 8938307"/>
              <a:gd name="connsiteY1700" fmla="*/ 2051376 h 2993922"/>
              <a:gd name="connsiteX1701" fmla="*/ 6195390 w 8938307"/>
              <a:gd name="connsiteY1701" fmla="*/ 2061967 h 2993922"/>
              <a:gd name="connsiteX1702" fmla="*/ 6216572 w 8938307"/>
              <a:gd name="connsiteY1702" fmla="*/ 2072557 h 2993922"/>
              <a:gd name="connsiteX1703" fmla="*/ 6216572 w 8938307"/>
              <a:gd name="connsiteY1703" fmla="*/ 2061967 h 2993922"/>
              <a:gd name="connsiteX1704" fmla="*/ 6195390 w 8938307"/>
              <a:gd name="connsiteY1704" fmla="*/ 2056671 h 2993922"/>
              <a:gd name="connsiteX1705" fmla="*/ 6174209 w 8938307"/>
              <a:gd name="connsiteY1705" fmla="*/ 2051376 h 2993922"/>
              <a:gd name="connsiteX1706" fmla="*/ 6163620 w 8938307"/>
              <a:gd name="connsiteY1706" fmla="*/ 2046080 h 2993922"/>
              <a:gd name="connsiteX1707" fmla="*/ 6163620 w 8938307"/>
              <a:gd name="connsiteY1707" fmla="*/ 2040786 h 2993922"/>
              <a:gd name="connsiteX1708" fmla="*/ 6153028 w 8938307"/>
              <a:gd name="connsiteY1708" fmla="*/ 2040786 h 2993922"/>
              <a:gd name="connsiteX1709" fmla="*/ 6142438 w 8938307"/>
              <a:gd name="connsiteY1709" fmla="*/ 2040786 h 2993922"/>
              <a:gd name="connsiteX1710" fmla="*/ 4691551 w 8938307"/>
              <a:gd name="connsiteY1710" fmla="*/ 2040786 h 2993922"/>
              <a:gd name="connsiteX1711" fmla="*/ 4691551 w 8938307"/>
              <a:gd name="connsiteY1711" fmla="*/ 2051376 h 2993922"/>
              <a:gd name="connsiteX1712" fmla="*/ 4702142 w 8938307"/>
              <a:gd name="connsiteY1712" fmla="*/ 2051376 h 2993922"/>
              <a:gd name="connsiteX1713" fmla="*/ 4702142 w 8938307"/>
              <a:gd name="connsiteY1713" fmla="*/ 2061967 h 2993922"/>
              <a:gd name="connsiteX1714" fmla="*/ 4670372 w 8938307"/>
              <a:gd name="connsiteY1714" fmla="*/ 2061967 h 2993922"/>
              <a:gd name="connsiteX1715" fmla="*/ 4691551 w 8938307"/>
              <a:gd name="connsiteY1715" fmla="*/ 2040786 h 2993922"/>
              <a:gd name="connsiteX1716" fmla="*/ 4649190 w 8938307"/>
              <a:gd name="connsiteY1716" fmla="*/ 2040786 h 2993922"/>
              <a:gd name="connsiteX1717" fmla="*/ 4659780 w 8938307"/>
              <a:gd name="connsiteY1717" fmla="*/ 2061967 h 2993922"/>
              <a:gd name="connsiteX1718" fmla="*/ 4638599 w 8938307"/>
              <a:gd name="connsiteY1718" fmla="*/ 2061967 h 2993922"/>
              <a:gd name="connsiteX1719" fmla="*/ 4649190 w 8938307"/>
              <a:gd name="connsiteY1719" fmla="*/ 2040786 h 2993922"/>
              <a:gd name="connsiteX1720" fmla="*/ 7171032 w 8938307"/>
              <a:gd name="connsiteY1720" fmla="*/ 2034167 h 2993922"/>
              <a:gd name="connsiteX1721" fmla="*/ 7169708 w 8938307"/>
              <a:gd name="connsiteY1721" fmla="*/ 2040786 h 2993922"/>
              <a:gd name="connsiteX1722" fmla="*/ 7180299 w 8938307"/>
              <a:gd name="connsiteY1722" fmla="*/ 2040786 h 2993922"/>
              <a:gd name="connsiteX1723" fmla="*/ 7180299 w 8938307"/>
              <a:gd name="connsiteY1723" fmla="*/ 2051376 h 2993922"/>
              <a:gd name="connsiteX1724" fmla="*/ 7212070 w 8938307"/>
              <a:gd name="connsiteY1724" fmla="*/ 2051376 h 2993922"/>
              <a:gd name="connsiteX1725" fmla="*/ 7212070 w 8938307"/>
              <a:gd name="connsiteY1725" fmla="*/ 2040786 h 2993922"/>
              <a:gd name="connsiteX1726" fmla="*/ 7201480 w 8938307"/>
              <a:gd name="connsiteY1726" fmla="*/ 2040786 h 2993922"/>
              <a:gd name="connsiteX1727" fmla="*/ 7190889 w 8938307"/>
              <a:gd name="connsiteY1727" fmla="*/ 2040786 h 2993922"/>
              <a:gd name="connsiteX1728" fmla="*/ 7175004 w 8938307"/>
              <a:gd name="connsiteY1728" fmla="*/ 2035490 h 2993922"/>
              <a:gd name="connsiteX1729" fmla="*/ 7171032 w 8938307"/>
              <a:gd name="connsiteY1729" fmla="*/ 2034167 h 2993922"/>
              <a:gd name="connsiteX1730" fmla="*/ 7783952 w 8938307"/>
              <a:gd name="connsiteY1730" fmla="*/ 2030194 h 2993922"/>
              <a:gd name="connsiteX1731" fmla="*/ 7789248 w 8938307"/>
              <a:gd name="connsiteY1731" fmla="*/ 2030194 h 2993922"/>
              <a:gd name="connsiteX1732" fmla="*/ 7794542 w 8938307"/>
              <a:gd name="connsiteY1732" fmla="*/ 2040786 h 2993922"/>
              <a:gd name="connsiteX1733" fmla="*/ 7783952 w 8938307"/>
              <a:gd name="connsiteY1733" fmla="*/ 2040786 h 2993922"/>
              <a:gd name="connsiteX1734" fmla="*/ 7413288 w 8938307"/>
              <a:gd name="connsiteY1734" fmla="*/ 2030194 h 2993922"/>
              <a:gd name="connsiteX1735" fmla="*/ 7423878 w 8938307"/>
              <a:gd name="connsiteY1735" fmla="*/ 2030194 h 2993922"/>
              <a:gd name="connsiteX1736" fmla="*/ 7429174 w 8938307"/>
              <a:gd name="connsiteY1736" fmla="*/ 2035490 h 2993922"/>
              <a:gd name="connsiteX1737" fmla="*/ 7434468 w 8938307"/>
              <a:gd name="connsiteY1737" fmla="*/ 2040786 h 2993922"/>
              <a:gd name="connsiteX1738" fmla="*/ 7423878 w 8938307"/>
              <a:gd name="connsiteY1738" fmla="*/ 2051376 h 2993922"/>
              <a:gd name="connsiteX1739" fmla="*/ 7423878 w 8938307"/>
              <a:gd name="connsiteY1739" fmla="*/ 2061967 h 2993922"/>
              <a:gd name="connsiteX1740" fmla="*/ 7413288 w 8938307"/>
              <a:gd name="connsiteY1740" fmla="*/ 2061967 h 2993922"/>
              <a:gd name="connsiteX1741" fmla="*/ 7402697 w 8938307"/>
              <a:gd name="connsiteY1741" fmla="*/ 2061967 h 2993922"/>
              <a:gd name="connsiteX1742" fmla="*/ 7407992 w 8938307"/>
              <a:gd name="connsiteY1742" fmla="*/ 2056671 h 2993922"/>
              <a:gd name="connsiteX1743" fmla="*/ 7407992 w 8938307"/>
              <a:gd name="connsiteY1743" fmla="*/ 2046080 h 2993922"/>
              <a:gd name="connsiteX1744" fmla="*/ 7413288 w 8938307"/>
              <a:gd name="connsiteY1744" fmla="*/ 2030194 h 2993922"/>
              <a:gd name="connsiteX1745" fmla="*/ 6587236 w 8938307"/>
              <a:gd name="connsiteY1745" fmla="*/ 2030194 h 2993922"/>
              <a:gd name="connsiteX1746" fmla="*/ 6597826 w 8938307"/>
              <a:gd name="connsiteY1746" fmla="*/ 2030194 h 2993922"/>
              <a:gd name="connsiteX1747" fmla="*/ 6597826 w 8938307"/>
              <a:gd name="connsiteY1747" fmla="*/ 2040786 h 2993922"/>
              <a:gd name="connsiteX1748" fmla="*/ 5507014 w 8938307"/>
              <a:gd name="connsiteY1748" fmla="*/ 2030194 h 2993922"/>
              <a:gd name="connsiteX1749" fmla="*/ 5517604 w 8938307"/>
              <a:gd name="connsiteY1749" fmla="*/ 2051376 h 2993922"/>
              <a:gd name="connsiteX1750" fmla="*/ 5528195 w 8938307"/>
              <a:gd name="connsiteY1750" fmla="*/ 2040786 h 2993922"/>
              <a:gd name="connsiteX1751" fmla="*/ 5522900 w 8938307"/>
              <a:gd name="connsiteY1751" fmla="*/ 2035490 h 2993922"/>
              <a:gd name="connsiteX1752" fmla="*/ 5507014 w 8938307"/>
              <a:gd name="connsiteY1752" fmla="*/ 2030194 h 2993922"/>
              <a:gd name="connsiteX1753" fmla="*/ 4034946 w 8938307"/>
              <a:gd name="connsiteY1753" fmla="*/ 2030194 h 2993922"/>
              <a:gd name="connsiteX1754" fmla="*/ 4045537 w 8938307"/>
              <a:gd name="connsiteY1754" fmla="*/ 2030194 h 2993922"/>
              <a:gd name="connsiteX1755" fmla="*/ 4045537 w 8938307"/>
              <a:gd name="connsiteY1755" fmla="*/ 2040786 h 2993922"/>
              <a:gd name="connsiteX1756" fmla="*/ 3918452 w 8938307"/>
              <a:gd name="connsiteY1756" fmla="*/ 2030194 h 2993922"/>
              <a:gd name="connsiteX1757" fmla="*/ 3929042 w 8938307"/>
              <a:gd name="connsiteY1757" fmla="*/ 2030194 h 2993922"/>
              <a:gd name="connsiteX1758" fmla="*/ 3939633 w 8938307"/>
              <a:gd name="connsiteY1758" fmla="*/ 2040786 h 2993922"/>
              <a:gd name="connsiteX1759" fmla="*/ 3929042 w 8938307"/>
              <a:gd name="connsiteY1759" fmla="*/ 2040786 h 2993922"/>
              <a:gd name="connsiteX1760" fmla="*/ 3918452 w 8938307"/>
              <a:gd name="connsiteY1760" fmla="*/ 2030194 h 2993922"/>
              <a:gd name="connsiteX1761" fmla="*/ 5403757 w 8938307"/>
              <a:gd name="connsiteY1761" fmla="*/ 2024900 h 2993922"/>
              <a:gd name="connsiteX1762" fmla="*/ 5401110 w 8938307"/>
              <a:gd name="connsiteY1762" fmla="*/ 2030194 h 2993922"/>
              <a:gd name="connsiteX1763" fmla="*/ 5411700 w 8938307"/>
              <a:gd name="connsiteY1763" fmla="*/ 2030194 h 2993922"/>
              <a:gd name="connsiteX1764" fmla="*/ 5403757 w 8938307"/>
              <a:gd name="connsiteY1764" fmla="*/ 2024900 h 2993922"/>
              <a:gd name="connsiteX1765" fmla="*/ 7741590 w 8938307"/>
              <a:gd name="connsiteY1765" fmla="*/ 2019605 h 2993922"/>
              <a:gd name="connsiteX1766" fmla="*/ 7762772 w 8938307"/>
              <a:gd name="connsiteY1766" fmla="*/ 2040786 h 2993922"/>
              <a:gd name="connsiteX1767" fmla="*/ 7752182 w 8938307"/>
              <a:gd name="connsiteY1767" fmla="*/ 2040786 h 2993922"/>
              <a:gd name="connsiteX1768" fmla="*/ 7736296 w 8938307"/>
              <a:gd name="connsiteY1768" fmla="*/ 2035490 h 2993922"/>
              <a:gd name="connsiteX1769" fmla="*/ 7720409 w 8938307"/>
              <a:gd name="connsiteY1769" fmla="*/ 2024900 h 2993922"/>
              <a:gd name="connsiteX1770" fmla="*/ 7741590 w 8938307"/>
              <a:gd name="connsiteY1770" fmla="*/ 2019605 h 2993922"/>
              <a:gd name="connsiteX1771" fmla="*/ 7243841 w 8938307"/>
              <a:gd name="connsiteY1771" fmla="*/ 2019605 h 2993922"/>
              <a:gd name="connsiteX1772" fmla="*/ 7254432 w 8938307"/>
              <a:gd name="connsiteY1772" fmla="*/ 2024900 h 2993922"/>
              <a:gd name="connsiteX1773" fmla="*/ 7249136 w 8938307"/>
              <a:gd name="connsiteY1773" fmla="*/ 2030194 h 2993922"/>
              <a:gd name="connsiteX1774" fmla="*/ 7243841 w 8938307"/>
              <a:gd name="connsiteY1774" fmla="*/ 2019605 h 2993922"/>
              <a:gd name="connsiteX1775" fmla="*/ 5734708 w 8938307"/>
              <a:gd name="connsiteY1775" fmla="*/ 2019605 h 2993922"/>
              <a:gd name="connsiteX1776" fmla="*/ 5740002 w 8938307"/>
              <a:gd name="connsiteY1776" fmla="*/ 2030194 h 2993922"/>
              <a:gd name="connsiteX1777" fmla="*/ 5729412 w 8938307"/>
              <a:gd name="connsiteY1777" fmla="*/ 2030194 h 2993922"/>
              <a:gd name="connsiteX1778" fmla="*/ 5734708 w 8938307"/>
              <a:gd name="connsiteY1778" fmla="*/ 2019605 h 2993922"/>
              <a:gd name="connsiteX1779" fmla="*/ 3950223 w 8938307"/>
              <a:gd name="connsiteY1779" fmla="*/ 2019605 h 2993922"/>
              <a:gd name="connsiteX1780" fmla="*/ 4003175 w 8938307"/>
              <a:gd name="connsiteY1780" fmla="*/ 2030194 h 2993922"/>
              <a:gd name="connsiteX1781" fmla="*/ 4013765 w 8938307"/>
              <a:gd name="connsiteY1781" fmla="*/ 2051376 h 2993922"/>
              <a:gd name="connsiteX1782" fmla="*/ 3971404 w 8938307"/>
              <a:gd name="connsiteY1782" fmla="*/ 2030194 h 2993922"/>
              <a:gd name="connsiteX1783" fmla="*/ 7341802 w 8938307"/>
              <a:gd name="connsiteY1783" fmla="*/ 2012985 h 2993922"/>
              <a:gd name="connsiteX1784" fmla="*/ 7349745 w 8938307"/>
              <a:gd name="connsiteY1784" fmla="*/ 2014309 h 2993922"/>
              <a:gd name="connsiteX1785" fmla="*/ 7360336 w 8938307"/>
              <a:gd name="connsiteY1785" fmla="*/ 2019605 h 2993922"/>
              <a:gd name="connsiteX1786" fmla="*/ 7370926 w 8938307"/>
              <a:gd name="connsiteY1786" fmla="*/ 2040786 h 2993922"/>
              <a:gd name="connsiteX1787" fmla="*/ 7355040 w 8938307"/>
              <a:gd name="connsiteY1787" fmla="*/ 2040786 h 2993922"/>
              <a:gd name="connsiteX1788" fmla="*/ 7349745 w 8938307"/>
              <a:gd name="connsiteY1788" fmla="*/ 2030194 h 2993922"/>
              <a:gd name="connsiteX1789" fmla="*/ 7339155 w 8938307"/>
              <a:gd name="connsiteY1789" fmla="*/ 2019605 h 2993922"/>
              <a:gd name="connsiteX1790" fmla="*/ 7341802 w 8938307"/>
              <a:gd name="connsiteY1790" fmla="*/ 2012985 h 2993922"/>
              <a:gd name="connsiteX1791" fmla="*/ 7762772 w 8938307"/>
              <a:gd name="connsiteY1791" fmla="*/ 2009015 h 2993922"/>
              <a:gd name="connsiteX1792" fmla="*/ 7773361 w 8938307"/>
              <a:gd name="connsiteY1792" fmla="*/ 2009015 h 2993922"/>
              <a:gd name="connsiteX1793" fmla="*/ 7762772 w 8938307"/>
              <a:gd name="connsiteY1793" fmla="*/ 2019605 h 2993922"/>
              <a:gd name="connsiteX1794" fmla="*/ 7317974 w 8938307"/>
              <a:gd name="connsiteY1794" fmla="*/ 2009015 h 2993922"/>
              <a:gd name="connsiteX1795" fmla="*/ 7328564 w 8938307"/>
              <a:gd name="connsiteY1795" fmla="*/ 2019605 h 2993922"/>
              <a:gd name="connsiteX1796" fmla="*/ 7328564 w 8938307"/>
              <a:gd name="connsiteY1796" fmla="*/ 2030194 h 2993922"/>
              <a:gd name="connsiteX1797" fmla="*/ 7317974 w 8938307"/>
              <a:gd name="connsiteY1797" fmla="*/ 2030194 h 2993922"/>
              <a:gd name="connsiteX1798" fmla="*/ 7317974 w 8938307"/>
              <a:gd name="connsiteY1798" fmla="*/ 2019605 h 2993922"/>
              <a:gd name="connsiteX1799" fmla="*/ 6650778 w 8938307"/>
              <a:gd name="connsiteY1799" fmla="*/ 2009015 h 2993922"/>
              <a:gd name="connsiteX1800" fmla="*/ 6650778 w 8938307"/>
              <a:gd name="connsiteY1800" fmla="*/ 2019605 h 2993922"/>
              <a:gd name="connsiteX1801" fmla="*/ 6671958 w 8938307"/>
              <a:gd name="connsiteY1801" fmla="*/ 2009015 h 2993922"/>
              <a:gd name="connsiteX1802" fmla="*/ 6333066 w 8938307"/>
              <a:gd name="connsiteY1802" fmla="*/ 2009015 h 2993922"/>
              <a:gd name="connsiteX1803" fmla="*/ 6311884 w 8938307"/>
              <a:gd name="connsiteY1803" fmla="*/ 2019605 h 2993922"/>
              <a:gd name="connsiteX1804" fmla="*/ 6311884 w 8938307"/>
              <a:gd name="connsiteY1804" fmla="*/ 2030194 h 2993922"/>
              <a:gd name="connsiteX1805" fmla="*/ 6343656 w 8938307"/>
              <a:gd name="connsiteY1805" fmla="*/ 2035490 h 2993922"/>
              <a:gd name="connsiteX1806" fmla="*/ 6364836 w 8938307"/>
              <a:gd name="connsiteY1806" fmla="*/ 2040786 h 2993922"/>
              <a:gd name="connsiteX1807" fmla="*/ 6386018 w 8938307"/>
              <a:gd name="connsiteY1807" fmla="*/ 2040786 h 2993922"/>
              <a:gd name="connsiteX1808" fmla="*/ 6386018 w 8938307"/>
              <a:gd name="connsiteY1808" fmla="*/ 2030194 h 2993922"/>
              <a:gd name="connsiteX1809" fmla="*/ 6386018 w 8938307"/>
              <a:gd name="connsiteY1809" fmla="*/ 2019605 h 2993922"/>
              <a:gd name="connsiteX1810" fmla="*/ 6370132 w 8938307"/>
              <a:gd name="connsiteY1810" fmla="*/ 2014309 h 2993922"/>
              <a:gd name="connsiteX1811" fmla="*/ 6354246 w 8938307"/>
              <a:gd name="connsiteY1811" fmla="*/ 2019605 h 2993922"/>
              <a:gd name="connsiteX1812" fmla="*/ 6333066 w 8938307"/>
              <a:gd name="connsiteY1812" fmla="*/ 2009015 h 2993922"/>
              <a:gd name="connsiteX1813" fmla="*/ 5263434 w 8938307"/>
              <a:gd name="connsiteY1813" fmla="*/ 2009015 h 2993922"/>
              <a:gd name="connsiteX1814" fmla="*/ 5274025 w 8938307"/>
              <a:gd name="connsiteY1814" fmla="*/ 2009015 h 2993922"/>
              <a:gd name="connsiteX1815" fmla="*/ 5263434 w 8938307"/>
              <a:gd name="connsiteY1815" fmla="*/ 2019605 h 2993922"/>
              <a:gd name="connsiteX1816" fmla="*/ 3783424 w 8938307"/>
              <a:gd name="connsiteY1816" fmla="*/ 2001072 h 2993922"/>
              <a:gd name="connsiteX1817" fmla="*/ 3791367 w 8938307"/>
              <a:gd name="connsiteY1817" fmla="*/ 2003719 h 2993922"/>
              <a:gd name="connsiteX1818" fmla="*/ 3801956 w 8938307"/>
              <a:gd name="connsiteY1818" fmla="*/ 2009015 h 2993922"/>
              <a:gd name="connsiteX1819" fmla="*/ 3780776 w 8938307"/>
              <a:gd name="connsiteY1819" fmla="*/ 2009015 h 2993922"/>
              <a:gd name="connsiteX1820" fmla="*/ 3780776 w 8938307"/>
              <a:gd name="connsiteY1820" fmla="*/ 2003719 h 2993922"/>
              <a:gd name="connsiteX1821" fmla="*/ 3783424 w 8938307"/>
              <a:gd name="connsiteY1821" fmla="*/ 2001072 h 2993922"/>
              <a:gd name="connsiteX1822" fmla="*/ 7540374 w 8938307"/>
              <a:gd name="connsiteY1822" fmla="*/ 1998424 h 2993922"/>
              <a:gd name="connsiteX1823" fmla="*/ 7550963 w 8938307"/>
              <a:gd name="connsiteY1823" fmla="*/ 1998424 h 2993922"/>
              <a:gd name="connsiteX1824" fmla="*/ 7540374 w 8938307"/>
              <a:gd name="connsiteY1824" fmla="*/ 2009015 h 2993922"/>
              <a:gd name="connsiteX1825" fmla="*/ 7540374 w 8938307"/>
              <a:gd name="connsiteY1825" fmla="*/ 1998424 h 2993922"/>
              <a:gd name="connsiteX1826" fmla="*/ 7339155 w 8938307"/>
              <a:gd name="connsiteY1826" fmla="*/ 1998424 h 2993922"/>
              <a:gd name="connsiteX1827" fmla="*/ 7349745 w 8938307"/>
              <a:gd name="connsiteY1827" fmla="*/ 1998424 h 2993922"/>
              <a:gd name="connsiteX1828" fmla="*/ 7339155 w 8938307"/>
              <a:gd name="connsiteY1828" fmla="*/ 2009015 h 2993922"/>
              <a:gd name="connsiteX1829" fmla="*/ 7047918 w 8938307"/>
              <a:gd name="connsiteY1829" fmla="*/ 1998424 h 2993922"/>
              <a:gd name="connsiteX1830" fmla="*/ 7047918 w 8938307"/>
              <a:gd name="connsiteY1830" fmla="*/ 2003719 h 2993922"/>
              <a:gd name="connsiteX1831" fmla="*/ 7074395 w 8938307"/>
              <a:gd name="connsiteY1831" fmla="*/ 2014309 h 2993922"/>
              <a:gd name="connsiteX1832" fmla="*/ 7100870 w 8938307"/>
              <a:gd name="connsiteY1832" fmla="*/ 2019605 h 2993922"/>
              <a:gd name="connsiteX1833" fmla="*/ 7116756 w 8938307"/>
              <a:gd name="connsiteY1833" fmla="*/ 2019605 h 2993922"/>
              <a:gd name="connsiteX1834" fmla="*/ 7127347 w 8938307"/>
              <a:gd name="connsiteY1834" fmla="*/ 2019605 h 2993922"/>
              <a:gd name="connsiteX1835" fmla="*/ 7127347 w 8938307"/>
              <a:gd name="connsiteY1835" fmla="*/ 2009015 h 2993922"/>
              <a:gd name="connsiteX1836" fmla="*/ 7137937 w 8938307"/>
              <a:gd name="connsiteY1836" fmla="*/ 2009015 h 2993922"/>
              <a:gd name="connsiteX1837" fmla="*/ 7095574 w 8938307"/>
              <a:gd name="connsiteY1837" fmla="*/ 1998424 h 2993922"/>
              <a:gd name="connsiteX1838" fmla="*/ 7074395 w 8938307"/>
              <a:gd name="connsiteY1838" fmla="*/ 1998424 h 2993922"/>
              <a:gd name="connsiteX1839" fmla="*/ 7053214 w 8938307"/>
              <a:gd name="connsiteY1839" fmla="*/ 1998424 h 2993922"/>
              <a:gd name="connsiteX1840" fmla="*/ 7047918 w 8938307"/>
              <a:gd name="connsiteY1840" fmla="*/ 1998424 h 2993922"/>
              <a:gd name="connsiteX1841" fmla="*/ 8493510 w 8938307"/>
              <a:gd name="connsiteY1841" fmla="*/ 1987834 h 2993922"/>
              <a:gd name="connsiteX1842" fmla="*/ 8504100 w 8938307"/>
              <a:gd name="connsiteY1842" fmla="*/ 1987834 h 2993922"/>
              <a:gd name="connsiteX1843" fmla="*/ 8514691 w 8938307"/>
              <a:gd name="connsiteY1843" fmla="*/ 1987834 h 2993922"/>
              <a:gd name="connsiteX1844" fmla="*/ 8525281 w 8938307"/>
              <a:gd name="connsiteY1844" fmla="*/ 1987834 h 2993922"/>
              <a:gd name="connsiteX1845" fmla="*/ 8541166 w 8938307"/>
              <a:gd name="connsiteY1845" fmla="*/ 1998424 h 2993922"/>
              <a:gd name="connsiteX1846" fmla="*/ 8546462 w 8938307"/>
              <a:gd name="connsiteY1846" fmla="*/ 1998424 h 2993922"/>
              <a:gd name="connsiteX1847" fmla="*/ 8631185 w 8938307"/>
              <a:gd name="connsiteY1847" fmla="*/ 2030194 h 2993922"/>
              <a:gd name="connsiteX1848" fmla="*/ 8647070 w 8938307"/>
              <a:gd name="connsiteY1848" fmla="*/ 2035490 h 2993922"/>
              <a:gd name="connsiteX1849" fmla="*/ 8662957 w 8938307"/>
              <a:gd name="connsiteY1849" fmla="*/ 2040786 h 2993922"/>
              <a:gd name="connsiteX1850" fmla="*/ 8673545 w 8938307"/>
              <a:gd name="connsiteY1850" fmla="*/ 2040786 h 2993922"/>
              <a:gd name="connsiteX1851" fmla="*/ 8694728 w 8938307"/>
              <a:gd name="connsiteY1851" fmla="*/ 2061967 h 2993922"/>
              <a:gd name="connsiteX1852" fmla="*/ 8715908 w 8938307"/>
              <a:gd name="connsiteY1852" fmla="*/ 2072557 h 2993922"/>
              <a:gd name="connsiteX1853" fmla="*/ 8684137 w 8938307"/>
              <a:gd name="connsiteY1853" fmla="*/ 2072557 h 2993922"/>
              <a:gd name="connsiteX1854" fmla="*/ 8641775 w 8938307"/>
              <a:gd name="connsiteY1854" fmla="*/ 2051376 h 2993922"/>
              <a:gd name="connsiteX1855" fmla="*/ 8610004 w 8938307"/>
              <a:gd name="connsiteY1855" fmla="*/ 2040786 h 2993922"/>
              <a:gd name="connsiteX1856" fmla="*/ 8578233 w 8938307"/>
              <a:gd name="connsiteY1856" fmla="*/ 2030194 h 2993922"/>
              <a:gd name="connsiteX1857" fmla="*/ 8567641 w 8938307"/>
              <a:gd name="connsiteY1857" fmla="*/ 2024900 h 2993922"/>
              <a:gd name="connsiteX1858" fmla="*/ 8514691 w 8938307"/>
              <a:gd name="connsiteY1858" fmla="*/ 2009015 h 2993922"/>
              <a:gd name="connsiteX1859" fmla="*/ 7423878 w 8938307"/>
              <a:gd name="connsiteY1859" fmla="*/ 1987834 h 2993922"/>
              <a:gd name="connsiteX1860" fmla="*/ 7434468 w 8938307"/>
              <a:gd name="connsiteY1860" fmla="*/ 1993128 h 2993922"/>
              <a:gd name="connsiteX1861" fmla="*/ 7423878 w 8938307"/>
              <a:gd name="connsiteY1861" fmla="*/ 1998424 h 2993922"/>
              <a:gd name="connsiteX1862" fmla="*/ 7413288 w 8938307"/>
              <a:gd name="connsiteY1862" fmla="*/ 1998424 h 2993922"/>
              <a:gd name="connsiteX1863" fmla="*/ 7423878 w 8938307"/>
              <a:gd name="connsiteY1863" fmla="*/ 1987834 h 2993922"/>
              <a:gd name="connsiteX1864" fmla="*/ 5972991 w 8938307"/>
              <a:gd name="connsiteY1864" fmla="*/ 1987834 h 2993922"/>
              <a:gd name="connsiteX1865" fmla="*/ 5972991 w 8938307"/>
              <a:gd name="connsiteY1865" fmla="*/ 2009015 h 2993922"/>
              <a:gd name="connsiteX1866" fmla="*/ 6036534 w 8938307"/>
              <a:gd name="connsiteY1866" fmla="*/ 2030194 h 2993922"/>
              <a:gd name="connsiteX1867" fmla="*/ 6057716 w 8938307"/>
              <a:gd name="connsiteY1867" fmla="*/ 2019605 h 2993922"/>
              <a:gd name="connsiteX1868" fmla="*/ 6068305 w 8938307"/>
              <a:gd name="connsiteY1868" fmla="*/ 2030194 h 2993922"/>
              <a:gd name="connsiteX1869" fmla="*/ 6089486 w 8938307"/>
              <a:gd name="connsiteY1869" fmla="*/ 2030194 h 2993922"/>
              <a:gd name="connsiteX1870" fmla="*/ 6036534 w 8938307"/>
              <a:gd name="connsiteY1870" fmla="*/ 2009015 h 2993922"/>
              <a:gd name="connsiteX1871" fmla="*/ 6025943 w 8938307"/>
              <a:gd name="connsiteY1871" fmla="*/ 2009015 h 2993922"/>
              <a:gd name="connsiteX1872" fmla="*/ 6015353 w 8938307"/>
              <a:gd name="connsiteY1872" fmla="*/ 2003719 h 2993922"/>
              <a:gd name="connsiteX1873" fmla="*/ 6025943 w 8938307"/>
              <a:gd name="connsiteY1873" fmla="*/ 1998424 h 2993922"/>
              <a:gd name="connsiteX1874" fmla="*/ 5994172 w 8938307"/>
              <a:gd name="connsiteY1874" fmla="*/ 1987834 h 2993922"/>
              <a:gd name="connsiteX1875" fmla="*/ 5379929 w 8938307"/>
              <a:gd name="connsiteY1875" fmla="*/ 1987834 h 2993922"/>
              <a:gd name="connsiteX1876" fmla="*/ 5369339 w 8938307"/>
              <a:gd name="connsiteY1876" fmla="*/ 1993128 h 2993922"/>
              <a:gd name="connsiteX1877" fmla="*/ 5379929 w 8938307"/>
              <a:gd name="connsiteY1877" fmla="*/ 1998424 h 2993922"/>
              <a:gd name="connsiteX1878" fmla="*/ 5401110 w 8938307"/>
              <a:gd name="connsiteY1878" fmla="*/ 2009015 h 2993922"/>
              <a:gd name="connsiteX1879" fmla="*/ 5411700 w 8938307"/>
              <a:gd name="connsiteY1879" fmla="*/ 2014309 h 2993922"/>
              <a:gd name="connsiteX1880" fmla="*/ 5432881 w 8938307"/>
              <a:gd name="connsiteY1880" fmla="*/ 2019605 h 2993922"/>
              <a:gd name="connsiteX1881" fmla="*/ 5454062 w 8938307"/>
              <a:gd name="connsiteY1881" fmla="*/ 2019605 h 2993922"/>
              <a:gd name="connsiteX1882" fmla="*/ 5443471 w 8938307"/>
              <a:gd name="connsiteY1882" fmla="*/ 2014309 h 2993922"/>
              <a:gd name="connsiteX1883" fmla="*/ 5422291 w 8938307"/>
              <a:gd name="connsiteY1883" fmla="*/ 2009015 h 2993922"/>
              <a:gd name="connsiteX1884" fmla="*/ 5395814 w 8938307"/>
              <a:gd name="connsiteY1884" fmla="*/ 1993128 h 2993922"/>
              <a:gd name="connsiteX1885" fmla="*/ 5379929 w 8938307"/>
              <a:gd name="connsiteY1885" fmla="*/ 1987834 h 2993922"/>
              <a:gd name="connsiteX1886" fmla="*/ 4490334 w 8938307"/>
              <a:gd name="connsiteY1886" fmla="*/ 1987834 h 2993922"/>
              <a:gd name="connsiteX1887" fmla="*/ 4490334 w 8938307"/>
              <a:gd name="connsiteY1887" fmla="*/ 1998424 h 2993922"/>
              <a:gd name="connsiteX1888" fmla="*/ 4479743 w 8938307"/>
              <a:gd name="connsiteY1888" fmla="*/ 1998424 h 2993922"/>
              <a:gd name="connsiteX1889" fmla="*/ 4479743 w 8938307"/>
              <a:gd name="connsiteY1889" fmla="*/ 1993128 h 2993922"/>
              <a:gd name="connsiteX1890" fmla="*/ 4490334 w 8938307"/>
              <a:gd name="connsiteY1890" fmla="*/ 1987834 h 2993922"/>
              <a:gd name="connsiteX1891" fmla="*/ 4426791 w 8938307"/>
              <a:gd name="connsiteY1891" fmla="*/ 1987834 h 2993922"/>
              <a:gd name="connsiteX1892" fmla="*/ 4458562 w 8938307"/>
              <a:gd name="connsiteY1892" fmla="*/ 2009015 h 2993922"/>
              <a:gd name="connsiteX1893" fmla="*/ 4426791 w 8938307"/>
              <a:gd name="connsiteY1893" fmla="*/ 2009015 h 2993922"/>
              <a:gd name="connsiteX1894" fmla="*/ 7339155 w 8938307"/>
              <a:gd name="connsiteY1894" fmla="*/ 1977242 h 2993922"/>
              <a:gd name="connsiteX1895" fmla="*/ 7349745 w 8938307"/>
              <a:gd name="connsiteY1895" fmla="*/ 1977242 h 2993922"/>
              <a:gd name="connsiteX1896" fmla="*/ 7360336 w 8938307"/>
              <a:gd name="connsiteY1896" fmla="*/ 1977242 h 2993922"/>
              <a:gd name="connsiteX1897" fmla="*/ 7360336 w 8938307"/>
              <a:gd name="connsiteY1897" fmla="*/ 1982538 h 2993922"/>
              <a:gd name="connsiteX1898" fmla="*/ 7349745 w 8938307"/>
              <a:gd name="connsiteY1898" fmla="*/ 1987834 h 2993922"/>
              <a:gd name="connsiteX1899" fmla="*/ 7339155 w 8938307"/>
              <a:gd name="connsiteY1899" fmla="*/ 1977242 h 2993922"/>
              <a:gd name="connsiteX1900" fmla="*/ 6550169 w 8938307"/>
              <a:gd name="connsiteY1900" fmla="*/ 1977242 h 2993922"/>
              <a:gd name="connsiteX1901" fmla="*/ 6566054 w 8938307"/>
              <a:gd name="connsiteY1901" fmla="*/ 1977242 h 2993922"/>
              <a:gd name="connsiteX1902" fmla="*/ 6576646 w 8938307"/>
              <a:gd name="connsiteY1902" fmla="*/ 1977242 h 2993922"/>
              <a:gd name="connsiteX1903" fmla="*/ 6576646 w 8938307"/>
              <a:gd name="connsiteY1903" fmla="*/ 1987834 h 2993922"/>
              <a:gd name="connsiteX1904" fmla="*/ 6566054 w 8938307"/>
              <a:gd name="connsiteY1904" fmla="*/ 1987834 h 2993922"/>
              <a:gd name="connsiteX1905" fmla="*/ 6550169 w 8938307"/>
              <a:gd name="connsiteY1905" fmla="*/ 1977242 h 2993922"/>
              <a:gd name="connsiteX1906" fmla="*/ 6428380 w 8938307"/>
              <a:gd name="connsiteY1906" fmla="*/ 1977242 h 2993922"/>
              <a:gd name="connsiteX1907" fmla="*/ 6438970 w 8938307"/>
              <a:gd name="connsiteY1907" fmla="*/ 1977242 h 2993922"/>
              <a:gd name="connsiteX1908" fmla="*/ 6481332 w 8938307"/>
              <a:gd name="connsiteY1908" fmla="*/ 1977242 h 2993922"/>
              <a:gd name="connsiteX1909" fmla="*/ 6523694 w 8938307"/>
              <a:gd name="connsiteY1909" fmla="*/ 1977242 h 2993922"/>
              <a:gd name="connsiteX1910" fmla="*/ 6534284 w 8938307"/>
              <a:gd name="connsiteY1910" fmla="*/ 1977242 h 2993922"/>
              <a:gd name="connsiteX1911" fmla="*/ 6544874 w 8938307"/>
              <a:gd name="connsiteY1911" fmla="*/ 1977242 h 2993922"/>
              <a:gd name="connsiteX1912" fmla="*/ 6550169 w 8938307"/>
              <a:gd name="connsiteY1912" fmla="*/ 1977242 h 2993922"/>
              <a:gd name="connsiteX1913" fmla="*/ 6534284 w 8938307"/>
              <a:gd name="connsiteY1913" fmla="*/ 1982538 h 2993922"/>
              <a:gd name="connsiteX1914" fmla="*/ 6539579 w 8938307"/>
              <a:gd name="connsiteY1914" fmla="*/ 1987834 h 2993922"/>
              <a:gd name="connsiteX1915" fmla="*/ 6544874 w 8938307"/>
              <a:gd name="connsiteY1915" fmla="*/ 1998424 h 2993922"/>
              <a:gd name="connsiteX1916" fmla="*/ 6555464 w 8938307"/>
              <a:gd name="connsiteY1916" fmla="*/ 2009015 h 2993922"/>
              <a:gd name="connsiteX1917" fmla="*/ 6560759 w 8938307"/>
              <a:gd name="connsiteY1917" fmla="*/ 2014309 h 2993922"/>
              <a:gd name="connsiteX1918" fmla="*/ 6534284 w 8938307"/>
              <a:gd name="connsiteY1918" fmla="*/ 2009015 h 2993922"/>
              <a:gd name="connsiteX1919" fmla="*/ 6491922 w 8938307"/>
              <a:gd name="connsiteY1919" fmla="*/ 1998424 h 2993922"/>
              <a:gd name="connsiteX1920" fmla="*/ 6476036 w 8938307"/>
              <a:gd name="connsiteY1920" fmla="*/ 1993128 h 2993922"/>
              <a:gd name="connsiteX1921" fmla="*/ 6470740 w 8938307"/>
              <a:gd name="connsiteY1921" fmla="*/ 1987834 h 2993922"/>
              <a:gd name="connsiteX1922" fmla="*/ 6470740 w 8938307"/>
              <a:gd name="connsiteY1922" fmla="*/ 1998424 h 2993922"/>
              <a:gd name="connsiteX1923" fmla="*/ 6470740 w 8938307"/>
              <a:gd name="connsiteY1923" fmla="*/ 2009015 h 2993922"/>
              <a:gd name="connsiteX1924" fmla="*/ 6449560 w 8938307"/>
              <a:gd name="connsiteY1924" fmla="*/ 1993128 h 2993922"/>
              <a:gd name="connsiteX1925" fmla="*/ 6428380 w 8938307"/>
              <a:gd name="connsiteY1925" fmla="*/ 1977242 h 2993922"/>
              <a:gd name="connsiteX1926" fmla="*/ 5146940 w 8938307"/>
              <a:gd name="connsiteY1926" fmla="*/ 1977242 h 2993922"/>
              <a:gd name="connsiteX1927" fmla="*/ 5168121 w 8938307"/>
              <a:gd name="connsiteY1927" fmla="*/ 1987834 h 2993922"/>
              <a:gd name="connsiteX1928" fmla="*/ 5157530 w 8938307"/>
              <a:gd name="connsiteY1928" fmla="*/ 1987834 h 2993922"/>
              <a:gd name="connsiteX1929" fmla="*/ 5146940 w 8938307"/>
              <a:gd name="connsiteY1929" fmla="*/ 1987834 h 2993922"/>
              <a:gd name="connsiteX1930" fmla="*/ 5157530 w 8938307"/>
              <a:gd name="connsiteY1930" fmla="*/ 1998424 h 2993922"/>
              <a:gd name="connsiteX1931" fmla="*/ 5178710 w 8938307"/>
              <a:gd name="connsiteY1931" fmla="*/ 1987834 h 2993922"/>
              <a:gd name="connsiteX1932" fmla="*/ 5157530 w 8938307"/>
              <a:gd name="connsiteY1932" fmla="*/ 1977242 h 2993922"/>
              <a:gd name="connsiteX1933" fmla="*/ 5009265 w 8938307"/>
              <a:gd name="connsiteY1933" fmla="*/ 1977242 h 2993922"/>
              <a:gd name="connsiteX1934" fmla="*/ 5009265 w 8938307"/>
              <a:gd name="connsiteY1934" fmla="*/ 1987834 h 2993922"/>
              <a:gd name="connsiteX1935" fmla="*/ 5019854 w 8938307"/>
              <a:gd name="connsiteY1935" fmla="*/ 1977242 h 2993922"/>
              <a:gd name="connsiteX1936" fmla="*/ 5009265 w 8938307"/>
              <a:gd name="connsiteY1936" fmla="*/ 1977242 h 2993922"/>
              <a:gd name="connsiteX1937" fmla="*/ 7104842 w 8938307"/>
              <a:gd name="connsiteY1937" fmla="*/ 1971948 h 2993922"/>
              <a:gd name="connsiteX1938" fmla="*/ 7095574 w 8938307"/>
              <a:gd name="connsiteY1938" fmla="*/ 1977242 h 2993922"/>
              <a:gd name="connsiteX1939" fmla="*/ 7106166 w 8938307"/>
              <a:gd name="connsiteY1939" fmla="*/ 1987834 h 2993922"/>
              <a:gd name="connsiteX1940" fmla="*/ 7116756 w 8938307"/>
              <a:gd name="connsiteY1940" fmla="*/ 1987834 h 2993922"/>
              <a:gd name="connsiteX1941" fmla="*/ 7111462 w 8938307"/>
              <a:gd name="connsiteY1941" fmla="*/ 1977242 h 2993922"/>
              <a:gd name="connsiteX1942" fmla="*/ 7104842 w 8938307"/>
              <a:gd name="connsiteY1942" fmla="*/ 1971948 h 2993922"/>
              <a:gd name="connsiteX1943" fmla="*/ 7635686 w 8938307"/>
              <a:gd name="connsiteY1943" fmla="*/ 1966653 h 2993922"/>
              <a:gd name="connsiteX1944" fmla="*/ 7646278 w 8938307"/>
              <a:gd name="connsiteY1944" fmla="*/ 1977242 h 2993922"/>
              <a:gd name="connsiteX1945" fmla="*/ 7667457 w 8938307"/>
              <a:gd name="connsiteY1945" fmla="*/ 1966653 h 2993922"/>
              <a:gd name="connsiteX1946" fmla="*/ 7651572 w 8938307"/>
              <a:gd name="connsiteY1946" fmla="*/ 1966653 h 2993922"/>
              <a:gd name="connsiteX1947" fmla="*/ 7635686 w 8938307"/>
              <a:gd name="connsiteY1947" fmla="*/ 1966653 h 2993922"/>
              <a:gd name="connsiteX1948" fmla="*/ 6608416 w 8938307"/>
              <a:gd name="connsiteY1948" fmla="*/ 1966653 h 2993922"/>
              <a:gd name="connsiteX1949" fmla="*/ 6619006 w 8938307"/>
              <a:gd name="connsiteY1949" fmla="*/ 1977242 h 2993922"/>
              <a:gd name="connsiteX1950" fmla="*/ 6629598 w 8938307"/>
              <a:gd name="connsiteY1950" fmla="*/ 1966653 h 2993922"/>
              <a:gd name="connsiteX1951" fmla="*/ 6619006 w 8938307"/>
              <a:gd name="connsiteY1951" fmla="*/ 1966653 h 2993922"/>
              <a:gd name="connsiteX1952" fmla="*/ 6608416 w 8938307"/>
              <a:gd name="connsiteY1952" fmla="*/ 1966653 h 2993922"/>
              <a:gd name="connsiteX1953" fmla="*/ 6174209 w 8938307"/>
              <a:gd name="connsiteY1953" fmla="*/ 1966653 h 2993922"/>
              <a:gd name="connsiteX1954" fmla="*/ 6174209 w 8938307"/>
              <a:gd name="connsiteY1954" fmla="*/ 1977242 h 2993922"/>
              <a:gd name="connsiteX1955" fmla="*/ 6184800 w 8938307"/>
              <a:gd name="connsiteY1955" fmla="*/ 1977242 h 2993922"/>
              <a:gd name="connsiteX1956" fmla="*/ 6174209 w 8938307"/>
              <a:gd name="connsiteY1956" fmla="*/ 1966653 h 2993922"/>
              <a:gd name="connsiteX1957" fmla="*/ 5941220 w 8938307"/>
              <a:gd name="connsiteY1957" fmla="*/ 1966653 h 2993922"/>
              <a:gd name="connsiteX1958" fmla="*/ 5930630 w 8938307"/>
              <a:gd name="connsiteY1958" fmla="*/ 1977242 h 2993922"/>
              <a:gd name="connsiteX1959" fmla="*/ 5930630 w 8938307"/>
              <a:gd name="connsiteY1959" fmla="*/ 1987834 h 2993922"/>
              <a:gd name="connsiteX1960" fmla="*/ 5941220 w 8938307"/>
              <a:gd name="connsiteY1960" fmla="*/ 1987834 h 2993922"/>
              <a:gd name="connsiteX1961" fmla="*/ 5962401 w 8938307"/>
              <a:gd name="connsiteY1961" fmla="*/ 1987834 h 2993922"/>
              <a:gd name="connsiteX1962" fmla="*/ 5951812 w 8938307"/>
              <a:gd name="connsiteY1962" fmla="*/ 1977242 h 2993922"/>
              <a:gd name="connsiteX1963" fmla="*/ 5941220 w 8938307"/>
              <a:gd name="connsiteY1963" fmla="*/ 1966653 h 2993922"/>
              <a:gd name="connsiteX1964" fmla="*/ 5845908 w 8938307"/>
              <a:gd name="connsiteY1964" fmla="*/ 1966653 h 2993922"/>
              <a:gd name="connsiteX1965" fmla="*/ 5830020 w 8938307"/>
              <a:gd name="connsiteY1965" fmla="*/ 1977242 h 2993922"/>
              <a:gd name="connsiteX1966" fmla="*/ 5845908 w 8938307"/>
              <a:gd name="connsiteY1966" fmla="*/ 1998424 h 2993922"/>
              <a:gd name="connsiteX1967" fmla="*/ 5877678 w 8938307"/>
              <a:gd name="connsiteY1967" fmla="*/ 1998424 h 2993922"/>
              <a:gd name="connsiteX1968" fmla="*/ 5882972 w 8938307"/>
              <a:gd name="connsiteY1968" fmla="*/ 1977242 h 2993922"/>
              <a:gd name="connsiteX1969" fmla="*/ 5867087 w 8938307"/>
              <a:gd name="connsiteY1969" fmla="*/ 1977242 h 2993922"/>
              <a:gd name="connsiteX1970" fmla="*/ 5856497 w 8938307"/>
              <a:gd name="connsiteY1970" fmla="*/ 1966653 h 2993922"/>
              <a:gd name="connsiteX1971" fmla="*/ 5845908 w 8938307"/>
              <a:gd name="connsiteY1971" fmla="*/ 1966653 h 2993922"/>
              <a:gd name="connsiteX1972" fmla="*/ 5687051 w 8938307"/>
              <a:gd name="connsiteY1972" fmla="*/ 1966653 h 2993922"/>
              <a:gd name="connsiteX1973" fmla="*/ 5676460 w 8938307"/>
              <a:gd name="connsiteY1973" fmla="*/ 1977242 h 2993922"/>
              <a:gd name="connsiteX1974" fmla="*/ 5681756 w 8938307"/>
              <a:gd name="connsiteY1974" fmla="*/ 1987834 h 2993922"/>
              <a:gd name="connsiteX1975" fmla="*/ 5687051 w 8938307"/>
              <a:gd name="connsiteY1975" fmla="*/ 1977242 h 2993922"/>
              <a:gd name="connsiteX1976" fmla="*/ 5687051 w 8938307"/>
              <a:gd name="connsiteY1976" fmla="*/ 1966653 h 2993922"/>
              <a:gd name="connsiteX1977" fmla="*/ 8424672 w 8938307"/>
              <a:gd name="connsiteY1977" fmla="*/ 1963344 h 2993922"/>
              <a:gd name="connsiteX1978" fmla="*/ 8440558 w 8938307"/>
              <a:gd name="connsiteY1978" fmla="*/ 1977242 h 2993922"/>
              <a:gd name="connsiteX1979" fmla="*/ 8451148 w 8938307"/>
              <a:gd name="connsiteY1979" fmla="*/ 1987834 h 2993922"/>
              <a:gd name="connsiteX1980" fmla="*/ 8429968 w 8938307"/>
              <a:gd name="connsiteY1980" fmla="*/ 1977242 h 2993922"/>
              <a:gd name="connsiteX1981" fmla="*/ 8419377 w 8938307"/>
              <a:gd name="connsiteY1981" fmla="*/ 1966653 h 2993922"/>
              <a:gd name="connsiteX1982" fmla="*/ 8424672 w 8938307"/>
              <a:gd name="connsiteY1982" fmla="*/ 1963344 h 2993922"/>
              <a:gd name="connsiteX1983" fmla="*/ 7540374 w 8938307"/>
              <a:gd name="connsiteY1983" fmla="*/ 1956063 h 2993922"/>
              <a:gd name="connsiteX1984" fmla="*/ 7529782 w 8938307"/>
              <a:gd name="connsiteY1984" fmla="*/ 1966653 h 2993922"/>
              <a:gd name="connsiteX1985" fmla="*/ 7540374 w 8938307"/>
              <a:gd name="connsiteY1985" fmla="*/ 1966653 h 2993922"/>
              <a:gd name="connsiteX1986" fmla="*/ 7434468 w 8938307"/>
              <a:gd name="connsiteY1986" fmla="*/ 1956063 h 2993922"/>
              <a:gd name="connsiteX1987" fmla="*/ 7445059 w 8938307"/>
              <a:gd name="connsiteY1987" fmla="*/ 1966653 h 2993922"/>
              <a:gd name="connsiteX1988" fmla="*/ 7455649 w 8938307"/>
              <a:gd name="connsiteY1988" fmla="*/ 1977242 h 2993922"/>
              <a:gd name="connsiteX1989" fmla="*/ 7466240 w 8938307"/>
              <a:gd name="connsiteY1989" fmla="*/ 1982538 h 2993922"/>
              <a:gd name="connsiteX1990" fmla="*/ 7455649 w 8938307"/>
              <a:gd name="connsiteY1990" fmla="*/ 1987834 h 2993922"/>
              <a:gd name="connsiteX1991" fmla="*/ 7445059 w 8938307"/>
              <a:gd name="connsiteY1991" fmla="*/ 1987834 h 2993922"/>
              <a:gd name="connsiteX1992" fmla="*/ 7434468 w 8938307"/>
              <a:gd name="connsiteY1992" fmla="*/ 1977242 h 2993922"/>
              <a:gd name="connsiteX1993" fmla="*/ 7233251 w 8938307"/>
              <a:gd name="connsiteY1993" fmla="*/ 1956063 h 2993922"/>
              <a:gd name="connsiteX1994" fmla="*/ 7233251 w 8938307"/>
              <a:gd name="connsiteY1994" fmla="*/ 1966653 h 2993922"/>
              <a:gd name="connsiteX1995" fmla="*/ 7243841 w 8938307"/>
              <a:gd name="connsiteY1995" fmla="*/ 1971948 h 2993922"/>
              <a:gd name="connsiteX1996" fmla="*/ 7254432 w 8938307"/>
              <a:gd name="connsiteY1996" fmla="*/ 1966653 h 2993922"/>
              <a:gd name="connsiteX1997" fmla="*/ 7254432 w 8938307"/>
              <a:gd name="connsiteY1997" fmla="*/ 1956063 h 2993922"/>
              <a:gd name="connsiteX1998" fmla="*/ 7243841 w 8938307"/>
              <a:gd name="connsiteY1998" fmla="*/ 1956063 h 2993922"/>
              <a:gd name="connsiteX1999" fmla="*/ 5623508 w 8938307"/>
              <a:gd name="connsiteY1999" fmla="*/ 1956063 h 2993922"/>
              <a:gd name="connsiteX2000" fmla="*/ 5634099 w 8938307"/>
              <a:gd name="connsiteY2000" fmla="*/ 1966653 h 2993922"/>
              <a:gd name="connsiteX2001" fmla="*/ 5649984 w 8938307"/>
              <a:gd name="connsiteY2001" fmla="*/ 1977242 h 2993922"/>
              <a:gd name="connsiteX2002" fmla="*/ 5655279 w 8938307"/>
              <a:gd name="connsiteY2002" fmla="*/ 1966653 h 2993922"/>
              <a:gd name="connsiteX2003" fmla="*/ 5623508 w 8938307"/>
              <a:gd name="connsiteY2003" fmla="*/ 1956063 h 2993922"/>
              <a:gd name="connsiteX2004" fmla="*/ 5570556 w 8938307"/>
              <a:gd name="connsiteY2004" fmla="*/ 1956063 h 2993922"/>
              <a:gd name="connsiteX2005" fmla="*/ 5559966 w 8938307"/>
              <a:gd name="connsiteY2005" fmla="*/ 1966653 h 2993922"/>
              <a:gd name="connsiteX2006" fmla="*/ 5570556 w 8938307"/>
              <a:gd name="connsiteY2006" fmla="*/ 1961357 h 2993922"/>
              <a:gd name="connsiteX2007" fmla="*/ 5570556 w 8938307"/>
              <a:gd name="connsiteY2007" fmla="*/ 1956063 h 2993922"/>
              <a:gd name="connsiteX2008" fmla="*/ 5115169 w 8938307"/>
              <a:gd name="connsiteY2008" fmla="*/ 1956063 h 2993922"/>
              <a:gd name="connsiteX2009" fmla="*/ 5104578 w 8938307"/>
              <a:gd name="connsiteY2009" fmla="*/ 1966653 h 2993922"/>
              <a:gd name="connsiteX2010" fmla="*/ 5104578 w 8938307"/>
              <a:gd name="connsiteY2010" fmla="*/ 1977242 h 2993922"/>
              <a:gd name="connsiteX2011" fmla="*/ 5115169 w 8938307"/>
              <a:gd name="connsiteY2011" fmla="*/ 1977242 h 2993922"/>
              <a:gd name="connsiteX2012" fmla="*/ 5125758 w 8938307"/>
              <a:gd name="connsiteY2012" fmla="*/ 1966653 h 2993922"/>
              <a:gd name="connsiteX2013" fmla="*/ 5125758 w 8938307"/>
              <a:gd name="connsiteY2013" fmla="*/ 1961357 h 2993922"/>
              <a:gd name="connsiteX2014" fmla="*/ 5115169 w 8938307"/>
              <a:gd name="connsiteY2014" fmla="*/ 1956063 h 2993922"/>
              <a:gd name="connsiteX2015" fmla="*/ 4522106 w 8938307"/>
              <a:gd name="connsiteY2015" fmla="*/ 1956063 h 2993922"/>
              <a:gd name="connsiteX2016" fmla="*/ 4522106 w 8938307"/>
              <a:gd name="connsiteY2016" fmla="*/ 1966653 h 2993922"/>
              <a:gd name="connsiteX2017" fmla="*/ 4532695 w 8938307"/>
              <a:gd name="connsiteY2017" fmla="*/ 1966653 h 2993922"/>
              <a:gd name="connsiteX2018" fmla="*/ 4522106 w 8938307"/>
              <a:gd name="connsiteY2018" fmla="*/ 1956063 h 2993922"/>
              <a:gd name="connsiteX2019" fmla="*/ 4160708 w 8938307"/>
              <a:gd name="connsiteY2019" fmla="*/ 1949444 h 2993922"/>
              <a:gd name="connsiteX2020" fmla="*/ 4156736 w 8938307"/>
              <a:gd name="connsiteY2020" fmla="*/ 1950767 h 2993922"/>
              <a:gd name="connsiteX2021" fmla="*/ 4162031 w 8938307"/>
              <a:gd name="connsiteY2021" fmla="*/ 1961357 h 2993922"/>
              <a:gd name="connsiteX2022" fmla="*/ 4172621 w 8938307"/>
              <a:gd name="connsiteY2022" fmla="*/ 1966653 h 2993922"/>
              <a:gd name="connsiteX2023" fmla="*/ 4162031 w 8938307"/>
              <a:gd name="connsiteY2023" fmla="*/ 1956063 h 2993922"/>
              <a:gd name="connsiteX2024" fmla="*/ 4160708 w 8938307"/>
              <a:gd name="connsiteY2024" fmla="*/ 1949444 h 2993922"/>
              <a:gd name="connsiteX2025" fmla="*/ 7699230 w 8938307"/>
              <a:gd name="connsiteY2025" fmla="*/ 1945472 h 2993922"/>
              <a:gd name="connsiteX2026" fmla="*/ 7699230 w 8938307"/>
              <a:gd name="connsiteY2026" fmla="*/ 1966653 h 2993922"/>
              <a:gd name="connsiteX2027" fmla="*/ 7720409 w 8938307"/>
              <a:gd name="connsiteY2027" fmla="*/ 1966653 h 2993922"/>
              <a:gd name="connsiteX2028" fmla="*/ 7731000 w 8938307"/>
              <a:gd name="connsiteY2028" fmla="*/ 1966653 h 2993922"/>
              <a:gd name="connsiteX2029" fmla="*/ 7709820 w 8938307"/>
              <a:gd name="connsiteY2029" fmla="*/ 1956063 h 2993922"/>
              <a:gd name="connsiteX2030" fmla="*/ 7699230 w 8938307"/>
              <a:gd name="connsiteY2030" fmla="*/ 1945472 h 2993922"/>
              <a:gd name="connsiteX2031" fmla="*/ 7646278 w 8938307"/>
              <a:gd name="connsiteY2031" fmla="*/ 1945472 h 2993922"/>
              <a:gd name="connsiteX2032" fmla="*/ 7656867 w 8938307"/>
              <a:gd name="connsiteY2032" fmla="*/ 1956063 h 2993922"/>
              <a:gd name="connsiteX2033" fmla="*/ 7656867 w 8938307"/>
              <a:gd name="connsiteY2033" fmla="*/ 1945472 h 2993922"/>
              <a:gd name="connsiteX2034" fmla="*/ 7646278 w 8938307"/>
              <a:gd name="connsiteY2034" fmla="*/ 1945472 h 2993922"/>
              <a:gd name="connsiteX2035" fmla="*/ 7593326 w 8938307"/>
              <a:gd name="connsiteY2035" fmla="*/ 1945472 h 2993922"/>
              <a:gd name="connsiteX2036" fmla="*/ 7582734 w 8938307"/>
              <a:gd name="connsiteY2036" fmla="*/ 1977242 h 2993922"/>
              <a:gd name="connsiteX2037" fmla="*/ 7593326 w 8938307"/>
              <a:gd name="connsiteY2037" fmla="*/ 1966653 h 2993922"/>
              <a:gd name="connsiteX2038" fmla="*/ 7370926 w 8938307"/>
              <a:gd name="connsiteY2038" fmla="*/ 1945472 h 2993922"/>
              <a:gd name="connsiteX2039" fmla="*/ 7370926 w 8938307"/>
              <a:gd name="connsiteY2039" fmla="*/ 1956063 h 2993922"/>
              <a:gd name="connsiteX2040" fmla="*/ 7381516 w 8938307"/>
              <a:gd name="connsiteY2040" fmla="*/ 1956063 h 2993922"/>
              <a:gd name="connsiteX2041" fmla="*/ 7376222 w 8938307"/>
              <a:gd name="connsiteY2041" fmla="*/ 1945472 h 2993922"/>
              <a:gd name="connsiteX2042" fmla="*/ 7370926 w 8938307"/>
              <a:gd name="connsiteY2042" fmla="*/ 1945472 h 2993922"/>
              <a:gd name="connsiteX2043" fmla="*/ 3685463 w 8938307"/>
              <a:gd name="connsiteY2043" fmla="*/ 1945472 h 2993922"/>
              <a:gd name="connsiteX2044" fmla="*/ 3706644 w 8938307"/>
              <a:gd name="connsiteY2044" fmla="*/ 1945472 h 2993922"/>
              <a:gd name="connsiteX2045" fmla="*/ 3706644 w 8938307"/>
              <a:gd name="connsiteY2045" fmla="*/ 1956063 h 2993922"/>
              <a:gd name="connsiteX2046" fmla="*/ 3685463 w 8938307"/>
              <a:gd name="connsiteY2046" fmla="*/ 1945472 h 2993922"/>
              <a:gd name="connsiteX2047" fmla="*/ 7519192 w 8938307"/>
              <a:gd name="connsiteY2047" fmla="*/ 1934882 h 2993922"/>
              <a:gd name="connsiteX2048" fmla="*/ 7519192 w 8938307"/>
              <a:gd name="connsiteY2048" fmla="*/ 1945472 h 2993922"/>
              <a:gd name="connsiteX2049" fmla="*/ 7519192 w 8938307"/>
              <a:gd name="connsiteY2049" fmla="*/ 1956063 h 2993922"/>
              <a:gd name="connsiteX2050" fmla="*/ 7529782 w 8938307"/>
              <a:gd name="connsiteY2050" fmla="*/ 1945472 h 2993922"/>
              <a:gd name="connsiteX2051" fmla="*/ 7519192 w 8938307"/>
              <a:gd name="connsiteY2051" fmla="*/ 1934882 h 2993922"/>
              <a:gd name="connsiteX2052" fmla="*/ 7434468 w 8938307"/>
              <a:gd name="connsiteY2052" fmla="*/ 1934882 h 2993922"/>
              <a:gd name="connsiteX2053" fmla="*/ 7445059 w 8938307"/>
              <a:gd name="connsiteY2053" fmla="*/ 1934882 h 2993922"/>
              <a:gd name="connsiteX2054" fmla="*/ 7445059 w 8938307"/>
              <a:gd name="connsiteY2054" fmla="*/ 1945472 h 2993922"/>
              <a:gd name="connsiteX2055" fmla="*/ 7434468 w 8938307"/>
              <a:gd name="connsiteY2055" fmla="*/ 1934882 h 2993922"/>
              <a:gd name="connsiteX2056" fmla="*/ 7296793 w 8938307"/>
              <a:gd name="connsiteY2056" fmla="*/ 1934882 h 2993922"/>
              <a:gd name="connsiteX2057" fmla="*/ 7317974 w 8938307"/>
              <a:gd name="connsiteY2057" fmla="*/ 1945472 h 2993922"/>
              <a:gd name="connsiteX2058" fmla="*/ 7317974 w 8938307"/>
              <a:gd name="connsiteY2058" fmla="*/ 1934882 h 2993922"/>
              <a:gd name="connsiteX2059" fmla="*/ 7169708 w 8938307"/>
              <a:gd name="connsiteY2059" fmla="*/ 1934882 h 2993922"/>
              <a:gd name="connsiteX2060" fmla="*/ 7175004 w 8938307"/>
              <a:gd name="connsiteY2060" fmla="*/ 1950767 h 2993922"/>
              <a:gd name="connsiteX2061" fmla="*/ 7190889 w 8938307"/>
              <a:gd name="connsiteY2061" fmla="*/ 1956063 h 2993922"/>
              <a:gd name="connsiteX2062" fmla="*/ 7180299 w 8938307"/>
              <a:gd name="connsiteY2062" fmla="*/ 1934882 h 2993922"/>
              <a:gd name="connsiteX2063" fmla="*/ 7137937 w 8938307"/>
              <a:gd name="connsiteY2063" fmla="*/ 1934882 h 2993922"/>
              <a:gd name="connsiteX2064" fmla="*/ 7148526 w 8938307"/>
              <a:gd name="connsiteY2064" fmla="*/ 1945472 h 2993922"/>
              <a:gd name="connsiteX2065" fmla="*/ 7159118 w 8938307"/>
              <a:gd name="connsiteY2065" fmla="*/ 1934882 h 2993922"/>
              <a:gd name="connsiteX2066" fmla="*/ 5856497 w 8938307"/>
              <a:gd name="connsiteY2066" fmla="*/ 1934882 h 2993922"/>
              <a:gd name="connsiteX2067" fmla="*/ 5867087 w 8938307"/>
              <a:gd name="connsiteY2067" fmla="*/ 1945472 h 2993922"/>
              <a:gd name="connsiteX2068" fmla="*/ 5867087 w 8938307"/>
              <a:gd name="connsiteY2068" fmla="*/ 1934882 h 2993922"/>
              <a:gd name="connsiteX2069" fmla="*/ 5856497 w 8938307"/>
              <a:gd name="connsiteY2069" fmla="*/ 1934882 h 2993922"/>
              <a:gd name="connsiteX2070" fmla="*/ 5528195 w 8938307"/>
              <a:gd name="connsiteY2070" fmla="*/ 1934882 h 2993922"/>
              <a:gd name="connsiteX2071" fmla="*/ 5528195 w 8938307"/>
              <a:gd name="connsiteY2071" fmla="*/ 1945472 h 2993922"/>
              <a:gd name="connsiteX2072" fmla="*/ 5538785 w 8938307"/>
              <a:gd name="connsiteY2072" fmla="*/ 1945472 h 2993922"/>
              <a:gd name="connsiteX2073" fmla="*/ 5538785 w 8938307"/>
              <a:gd name="connsiteY2073" fmla="*/ 1934882 h 2993922"/>
              <a:gd name="connsiteX2074" fmla="*/ 5528195 w 8938307"/>
              <a:gd name="connsiteY2074" fmla="*/ 1934882 h 2993922"/>
              <a:gd name="connsiteX2075" fmla="*/ 5125758 w 8938307"/>
              <a:gd name="connsiteY2075" fmla="*/ 1934882 h 2993922"/>
              <a:gd name="connsiteX2076" fmla="*/ 5136350 w 8938307"/>
              <a:gd name="connsiteY2076" fmla="*/ 1945472 h 2993922"/>
              <a:gd name="connsiteX2077" fmla="*/ 5146940 w 8938307"/>
              <a:gd name="connsiteY2077" fmla="*/ 1945472 h 2993922"/>
              <a:gd name="connsiteX2078" fmla="*/ 5146940 w 8938307"/>
              <a:gd name="connsiteY2078" fmla="*/ 1934882 h 2993922"/>
              <a:gd name="connsiteX2079" fmla="*/ 5136350 w 8938307"/>
              <a:gd name="connsiteY2079" fmla="*/ 1934882 h 2993922"/>
              <a:gd name="connsiteX2080" fmla="*/ 5125758 w 8938307"/>
              <a:gd name="connsiteY2080" fmla="*/ 1934882 h 2993922"/>
              <a:gd name="connsiteX2081" fmla="*/ 4098489 w 8938307"/>
              <a:gd name="connsiteY2081" fmla="*/ 1934882 h 2993922"/>
              <a:gd name="connsiteX2082" fmla="*/ 4087898 w 8938307"/>
              <a:gd name="connsiteY2082" fmla="*/ 1945472 h 2993922"/>
              <a:gd name="connsiteX2083" fmla="*/ 4098489 w 8938307"/>
              <a:gd name="connsiteY2083" fmla="*/ 1945472 h 2993922"/>
              <a:gd name="connsiteX2084" fmla="*/ 7257080 w 8938307"/>
              <a:gd name="connsiteY2084" fmla="*/ 1929586 h 2993922"/>
              <a:gd name="connsiteX2085" fmla="*/ 7254432 w 8938307"/>
              <a:gd name="connsiteY2085" fmla="*/ 1934882 h 2993922"/>
              <a:gd name="connsiteX2086" fmla="*/ 7265022 w 8938307"/>
              <a:gd name="connsiteY2086" fmla="*/ 1934882 h 2993922"/>
              <a:gd name="connsiteX2087" fmla="*/ 7257080 w 8938307"/>
              <a:gd name="connsiteY2087" fmla="*/ 1929586 h 2993922"/>
              <a:gd name="connsiteX2088" fmla="*/ 6194067 w 8938307"/>
              <a:gd name="connsiteY2088" fmla="*/ 1929586 h 2993922"/>
              <a:gd name="connsiteX2089" fmla="*/ 6184800 w 8938307"/>
              <a:gd name="connsiteY2089" fmla="*/ 1934882 h 2993922"/>
              <a:gd name="connsiteX2090" fmla="*/ 6200686 w 8938307"/>
              <a:gd name="connsiteY2090" fmla="*/ 1950767 h 2993922"/>
              <a:gd name="connsiteX2091" fmla="*/ 6248342 w 8938307"/>
              <a:gd name="connsiteY2091" fmla="*/ 1956063 h 2993922"/>
              <a:gd name="connsiteX2092" fmla="*/ 6237752 w 8938307"/>
              <a:gd name="connsiteY2092" fmla="*/ 1945472 h 2993922"/>
              <a:gd name="connsiteX2093" fmla="*/ 6216572 w 8938307"/>
              <a:gd name="connsiteY2093" fmla="*/ 1934882 h 2993922"/>
              <a:gd name="connsiteX2094" fmla="*/ 6200686 w 8938307"/>
              <a:gd name="connsiteY2094" fmla="*/ 1934882 h 2993922"/>
              <a:gd name="connsiteX2095" fmla="*/ 6194067 w 8938307"/>
              <a:gd name="connsiteY2095" fmla="*/ 1929586 h 2993922"/>
              <a:gd name="connsiteX2096" fmla="*/ 7212070 w 8938307"/>
              <a:gd name="connsiteY2096" fmla="*/ 1924290 h 2993922"/>
              <a:gd name="connsiteX2097" fmla="*/ 7201480 w 8938307"/>
              <a:gd name="connsiteY2097" fmla="*/ 1934882 h 2993922"/>
              <a:gd name="connsiteX2098" fmla="*/ 7196184 w 8938307"/>
              <a:gd name="connsiteY2098" fmla="*/ 1945472 h 2993922"/>
              <a:gd name="connsiteX2099" fmla="*/ 7190889 w 8938307"/>
              <a:gd name="connsiteY2099" fmla="*/ 1950767 h 2993922"/>
              <a:gd name="connsiteX2100" fmla="*/ 7206774 w 8938307"/>
              <a:gd name="connsiteY2100" fmla="*/ 1950767 h 2993922"/>
              <a:gd name="connsiteX2101" fmla="*/ 7222660 w 8938307"/>
              <a:gd name="connsiteY2101" fmla="*/ 1945472 h 2993922"/>
              <a:gd name="connsiteX2102" fmla="*/ 7222660 w 8938307"/>
              <a:gd name="connsiteY2102" fmla="*/ 1934882 h 2993922"/>
              <a:gd name="connsiteX2103" fmla="*/ 7233251 w 8938307"/>
              <a:gd name="connsiteY2103" fmla="*/ 1929586 h 2993922"/>
              <a:gd name="connsiteX2104" fmla="*/ 7222660 w 8938307"/>
              <a:gd name="connsiteY2104" fmla="*/ 1924290 h 2993922"/>
              <a:gd name="connsiteX2105" fmla="*/ 5994172 w 8938307"/>
              <a:gd name="connsiteY2105" fmla="*/ 1924290 h 2993922"/>
              <a:gd name="connsiteX2106" fmla="*/ 6004764 w 8938307"/>
              <a:gd name="connsiteY2106" fmla="*/ 1934882 h 2993922"/>
              <a:gd name="connsiteX2107" fmla="*/ 6015353 w 8938307"/>
              <a:gd name="connsiteY2107" fmla="*/ 1934882 h 2993922"/>
              <a:gd name="connsiteX2108" fmla="*/ 5994172 w 8938307"/>
              <a:gd name="connsiteY2108" fmla="*/ 1924290 h 2993922"/>
              <a:gd name="connsiteX2109" fmla="*/ 5814135 w 8938307"/>
              <a:gd name="connsiteY2109" fmla="*/ 1924290 h 2993922"/>
              <a:gd name="connsiteX2110" fmla="*/ 5803545 w 8938307"/>
              <a:gd name="connsiteY2110" fmla="*/ 1934882 h 2993922"/>
              <a:gd name="connsiteX2111" fmla="*/ 5803545 w 8938307"/>
              <a:gd name="connsiteY2111" fmla="*/ 1945472 h 2993922"/>
              <a:gd name="connsiteX2112" fmla="*/ 5814135 w 8938307"/>
              <a:gd name="connsiteY2112" fmla="*/ 1945472 h 2993922"/>
              <a:gd name="connsiteX2113" fmla="*/ 5824726 w 8938307"/>
              <a:gd name="connsiteY2113" fmla="*/ 1934882 h 2993922"/>
              <a:gd name="connsiteX2114" fmla="*/ 5830020 w 8938307"/>
              <a:gd name="connsiteY2114" fmla="*/ 1929586 h 2993922"/>
              <a:gd name="connsiteX2115" fmla="*/ 5814135 w 8938307"/>
              <a:gd name="connsiteY2115" fmla="*/ 1924290 h 2993922"/>
              <a:gd name="connsiteX2116" fmla="*/ 5729412 w 8938307"/>
              <a:gd name="connsiteY2116" fmla="*/ 1924290 h 2993922"/>
              <a:gd name="connsiteX2117" fmla="*/ 5718822 w 8938307"/>
              <a:gd name="connsiteY2117" fmla="*/ 1934882 h 2993922"/>
              <a:gd name="connsiteX2118" fmla="*/ 5750593 w 8938307"/>
              <a:gd name="connsiteY2118" fmla="*/ 1945472 h 2993922"/>
              <a:gd name="connsiteX2119" fmla="*/ 5750593 w 8938307"/>
              <a:gd name="connsiteY2119" fmla="*/ 1934882 h 2993922"/>
              <a:gd name="connsiteX2120" fmla="*/ 5734708 w 8938307"/>
              <a:gd name="connsiteY2120" fmla="*/ 1934882 h 2993922"/>
              <a:gd name="connsiteX2121" fmla="*/ 5729412 w 8938307"/>
              <a:gd name="connsiteY2121" fmla="*/ 1924290 h 2993922"/>
              <a:gd name="connsiteX2122" fmla="*/ 5507014 w 8938307"/>
              <a:gd name="connsiteY2122" fmla="*/ 1924290 h 2993922"/>
              <a:gd name="connsiteX2123" fmla="*/ 5507014 w 8938307"/>
              <a:gd name="connsiteY2123" fmla="*/ 1934882 h 2993922"/>
              <a:gd name="connsiteX2124" fmla="*/ 5517604 w 8938307"/>
              <a:gd name="connsiteY2124" fmla="*/ 1934882 h 2993922"/>
              <a:gd name="connsiteX2125" fmla="*/ 5517604 w 8938307"/>
              <a:gd name="connsiteY2125" fmla="*/ 1924290 h 2993922"/>
              <a:gd name="connsiteX2126" fmla="*/ 5507014 w 8938307"/>
              <a:gd name="connsiteY2126" fmla="*/ 1924290 h 2993922"/>
              <a:gd name="connsiteX2127" fmla="*/ 5395814 w 8938307"/>
              <a:gd name="connsiteY2127" fmla="*/ 1924290 h 2993922"/>
              <a:gd name="connsiteX2128" fmla="*/ 5401110 w 8938307"/>
              <a:gd name="connsiteY2128" fmla="*/ 1934882 h 2993922"/>
              <a:gd name="connsiteX2129" fmla="*/ 5416996 w 8938307"/>
              <a:gd name="connsiteY2129" fmla="*/ 1945472 h 2993922"/>
              <a:gd name="connsiteX2130" fmla="*/ 5422291 w 8938307"/>
              <a:gd name="connsiteY2130" fmla="*/ 1934882 h 2993922"/>
              <a:gd name="connsiteX2131" fmla="*/ 5411700 w 8938307"/>
              <a:gd name="connsiteY2131" fmla="*/ 1934882 h 2993922"/>
              <a:gd name="connsiteX2132" fmla="*/ 5406404 w 8938307"/>
              <a:gd name="connsiteY2132" fmla="*/ 1934882 h 2993922"/>
              <a:gd name="connsiteX2133" fmla="*/ 5401110 w 8938307"/>
              <a:gd name="connsiteY2133" fmla="*/ 1924290 h 2993922"/>
              <a:gd name="connsiteX2134" fmla="*/ 5395814 w 8938307"/>
              <a:gd name="connsiteY2134" fmla="*/ 1924290 h 2993922"/>
              <a:gd name="connsiteX2135" fmla="*/ 4236164 w 8938307"/>
              <a:gd name="connsiteY2135" fmla="*/ 1924290 h 2993922"/>
              <a:gd name="connsiteX2136" fmla="*/ 4246754 w 8938307"/>
              <a:gd name="connsiteY2136" fmla="*/ 1924290 h 2993922"/>
              <a:gd name="connsiteX2137" fmla="*/ 4236164 w 8938307"/>
              <a:gd name="connsiteY2137" fmla="*/ 1934882 h 2993922"/>
              <a:gd name="connsiteX2138" fmla="*/ 7234573 w 8938307"/>
              <a:gd name="connsiteY2138" fmla="*/ 1916348 h 2993922"/>
              <a:gd name="connsiteX2139" fmla="*/ 7227956 w 8938307"/>
              <a:gd name="connsiteY2139" fmla="*/ 1918996 h 2993922"/>
              <a:gd name="connsiteX2140" fmla="*/ 7238546 w 8938307"/>
              <a:gd name="connsiteY2140" fmla="*/ 1924290 h 2993922"/>
              <a:gd name="connsiteX2141" fmla="*/ 7243841 w 8938307"/>
              <a:gd name="connsiteY2141" fmla="*/ 1918996 h 2993922"/>
              <a:gd name="connsiteX2142" fmla="*/ 7234573 w 8938307"/>
              <a:gd name="connsiteY2142" fmla="*/ 1916348 h 2993922"/>
              <a:gd name="connsiteX2143" fmla="*/ 7974579 w 8938307"/>
              <a:gd name="connsiteY2143" fmla="*/ 1913701 h 2993922"/>
              <a:gd name="connsiteX2144" fmla="*/ 7985171 w 8938307"/>
              <a:gd name="connsiteY2144" fmla="*/ 1924290 h 2993922"/>
              <a:gd name="connsiteX2145" fmla="*/ 7974579 w 8938307"/>
              <a:gd name="connsiteY2145" fmla="*/ 1924290 h 2993922"/>
              <a:gd name="connsiteX2146" fmla="*/ 7974579 w 8938307"/>
              <a:gd name="connsiteY2146" fmla="*/ 1913701 h 2993922"/>
              <a:gd name="connsiteX2147" fmla="*/ 5972991 w 8938307"/>
              <a:gd name="connsiteY2147" fmla="*/ 1913701 h 2993922"/>
              <a:gd name="connsiteX2148" fmla="*/ 5983582 w 8938307"/>
              <a:gd name="connsiteY2148" fmla="*/ 1924290 h 2993922"/>
              <a:gd name="connsiteX2149" fmla="*/ 5983582 w 8938307"/>
              <a:gd name="connsiteY2149" fmla="*/ 1913701 h 2993922"/>
              <a:gd name="connsiteX2150" fmla="*/ 5443471 w 8938307"/>
              <a:gd name="connsiteY2150" fmla="*/ 1913701 h 2993922"/>
              <a:gd name="connsiteX2151" fmla="*/ 5448766 w 8938307"/>
              <a:gd name="connsiteY2151" fmla="*/ 1924290 h 2993922"/>
              <a:gd name="connsiteX2152" fmla="*/ 5454062 w 8938307"/>
              <a:gd name="connsiteY2152" fmla="*/ 1913701 h 2993922"/>
              <a:gd name="connsiteX2153" fmla="*/ 5443471 w 8938307"/>
              <a:gd name="connsiteY2153" fmla="*/ 1913701 h 2993922"/>
              <a:gd name="connsiteX2154" fmla="*/ 5358748 w 8938307"/>
              <a:gd name="connsiteY2154" fmla="*/ 1913701 h 2993922"/>
              <a:gd name="connsiteX2155" fmla="*/ 5348158 w 8938307"/>
              <a:gd name="connsiteY2155" fmla="*/ 1924290 h 2993922"/>
              <a:gd name="connsiteX2156" fmla="*/ 5369339 w 8938307"/>
              <a:gd name="connsiteY2156" fmla="*/ 1913701 h 2993922"/>
              <a:gd name="connsiteX2157" fmla="*/ 7611858 w 8938307"/>
              <a:gd name="connsiteY2157" fmla="*/ 1908405 h 2993922"/>
              <a:gd name="connsiteX2158" fmla="*/ 7603915 w 8938307"/>
              <a:gd name="connsiteY2158" fmla="*/ 1913701 h 2993922"/>
              <a:gd name="connsiteX2159" fmla="*/ 7614505 w 8938307"/>
              <a:gd name="connsiteY2159" fmla="*/ 1913701 h 2993922"/>
              <a:gd name="connsiteX2160" fmla="*/ 7611858 w 8938307"/>
              <a:gd name="connsiteY2160" fmla="*/ 1908405 h 2993922"/>
              <a:gd name="connsiteX2161" fmla="*/ 5943868 w 8938307"/>
              <a:gd name="connsiteY2161" fmla="*/ 1908405 h 2993922"/>
              <a:gd name="connsiteX2162" fmla="*/ 5941220 w 8938307"/>
              <a:gd name="connsiteY2162" fmla="*/ 1913701 h 2993922"/>
              <a:gd name="connsiteX2163" fmla="*/ 5946516 w 8938307"/>
              <a:gd name="connsiteY2163" fmla="*/ 1924290 h 2993922"/>
              <a:gd name="connsiteX2164" fmla="*/ 5951812 w 8938307"/>
              <a:gd name="connsiteY2164" fmla="*/ 1913701 h 2993922"/>
              <a:gd name="connsiteX2165" fmla="*/ 5943868 w 8938307"/>
              <a:gd name="connsiteY2165" fmla="*/ 1908405 h 2993922"/>
              <a:gd name="connsiteX2166" fmla="*/ 7911038 w 8938307"/>
              <a:gd name="connsiteY2166" fmla="*/ 1903111 h 2993922"/>
              <a:gd name="connsiteX2167" fmla="*/ 7921627 w 8938307"/>
              <a:gd name="connsiteY2167" fmla="*/ 1913701 h 2993922"/>
              <a:gd name="connsiteX2168" fmla="*/ 7911038 w 8938307"/>
              <a:gd name="connsiteY2168" fmla="*/ 1913701 h 2993922"/>
              <a:gd name="connsiteX2169" fmla="*/ 7911038 w 8938307"/>
              <a:gd name="connsiteY2169" fmla="*/ 1903111 h 2993922"/>
              <a:gd name="connsiteX2170" fmla="*/ 7725704 w 8938307"/>
              <a:gd name="connsiteY2170" fmla="*/ 1903111 h 2993922"/>
              <a:gd name="connsiteX2171" fmla="*/ 7720409 w 8938307"/>
              <a:gd name="connsiteY2171" fmla="*/ 1913701 h 2993922"/>
              <a:gd name="connsiteX2172" fmla="*/ 7720409 w 8938307"/>
              <a:gd name="connsiteY2172" fmla="*/ 1924290 h 2993922"/>
              <a:gd name="connsiteX2173" fmla="*/ 7731000 w 8938307"/>
              <a:gd name="connsiteY2173" fmla="*/ 1913701 h 2993922"/>
              <a:gd name="connsiteX2174" fmla="*/ 7725704 w 8938307"/>
              <a:gd name="connsiteY2174" fmla="*/ 1903111 h 2993922"/>
              <a:gd name="connsiteX2175" fmla="*/ 7423878 w 8938307"/>
              <a:gd name="connsiteY2175" fmla="*/ 1903111 h 2993922"/>
              <a:gd name="connsiteX2176" fmla="*/ 7413288 w 8938307"/>
              <a:gd name="connsiteY2176" fmla="*/ 1913701 h 2993922"/>
              <a:gd name="connsiteX2177" fmla="*/ 7434468 w 8938307"/>
              <a:gd name="connsiteY2177" fmla="*/ 1913701 h 2993922"/>
              <a:gd name="connsiteX2178" fmla="*/ 7423878 w 8938307"/>
              <a:gd name="connsiteY2178" fmla="*/ 1903111 h 2993922"/>
              <a:gd name="connsiteX2179" fmla="*/ 7169708 w 8938307"/>
              <a:gd name="connsiteY2179" fmla="*/ 1903111 h 2993922"/>
              <a:gd name="connsiteX2180" fmla="*/ 7169708 w 8938307"/>
              <a:gd name="connsiteY2180" fmla="*/ 1904434 h 2993922"/>
              <a:gd name="connsiteX2181" fmla="*/ 7169708 w 8938307"/>
              <a:gd name="connsiteY2181" fmla="*/ 1913701 h 2993922"/>
              <a:gd name="connsiteX2182" fmla="*/ 7185593 w 8938307"/>
              <a:gd name="connsiteY2182" fmla="*/ 1924290 h 2993922"/>
              <a:gd name="connsiteX2183" fmla="*/ 7201480 w 8938307"/>
              <a:gd name="connsiteY2183" fmla="*/ 1913701 h 2993922"/>
              <a:gd name="connsiteX2184" fmla="*/ 7201480 w 8938307"/>
              <a:gd name="connsiteY2184" fmla="*/ 1903111 h 2993922"/>
              <a:gd name="connsiteX2185" fmla="*/ 7190889 w 8938307"/>
              <a:gd name="connsiteY2185" fmla="*/ 1903111 h 2993922"/>
              <a:gd name="connsiteX2186" fmla="*/ 7095574 w 8938307"/>
              <a:gd name="connsiteY2186" fmla="*/ 1903111 h 2993922"/>
              <a:gd name="connsiteX2187" fmla="*/ 7095574 w 8938307"/>
              <a:gd name="connsiteY2187" fmla="*/ 1924290 h 2993922"/>
              <a:gd name="connsiteX2188" fmla="*/ 7127347 w 8938307"/>
              <a:gd name="connsiteY2188" fmla="*/ 1924290 h 2993922"/>
              <a:gd name="connsiteX2189" fmla="*/ 7116756 w 8938307"/>
              <a:gd name="connsiteY2189" fmla="*/ 1913701 h 2993922"/>
              <a:gd name="connsiteX2190" fmla="*/ 7106166 w 8938307"/>
              <a:gd name="connsiteY2190" fmla="*/ 1913701 h 2993922"/>
              <a:gd name="connsiteX2191" fmla="*/ 7095574 w 8938307"/>
              <a:gd name="connsiteY2191" fmla="*/ 1903111 h 2993922"/>
              <a:gd name="connsiteX2192" fmla="*/ 6253638 w 8938307"/>
              <a:gd name="connsiteY2192" fmla="*/ 1903111 h 2993922"/>
              <a:gd name="connsiteX2193" fmla="*/ 6248342 w 8938307"/>
              <a:gd name="connsiteY2193" fmla="*/ 1908405 h 2993922"/>
              <a:gd name="connsiteX2194" fmla="*/ 6258932 w 8938307"/>
              <a:gd name="connsiteY2194" fmla="*/ 1913701 h 2993922"/>
              <a:gd name="connsiteX2195" fmla="*/ 6253638 w 8938307"/>
              <a:gd name="connsiteY2195" fmla="*/ 1903111 h 2993922"/>
              <a:gd name="connsiteX2196" fmla="*/ 5697641 w 8938307"/>
              <a:gd name="connsiteY2196" fmla="*/ 1903111 h 2993922"/>
              <a:gd name="connsiteX2197" fmla="*/ 5708232 w 8938307"/>
              <a:gd name="connsiteY2197" fmla="*/ 1913701 h 2993922"/>
              <a:gd name="connsiteX2198" fmla="*/ 5708232 w 8938307"/>
              <a:gd name="connsiteY2198" fmla="*/ 1903111 h 2993922"/>
              <a:gd name="connsiteX2199" fmla="*/ 7002910 w 8938307"/>
              <a:gd name="connsiteY2199" fmla="*/ 1896491 h 2993922"/>
              <a:gd name="connsiteX2200" fmla="*/ 7000262 w 8938307"/>
              <a:gd name="connsiteY2200" fmla="*/ 1903111 h 2993922"/>
              <a:gd name="connsiteX2201" fmla="*/ 6973785 w 8938307"/>
              <a:gd name="connsiteY2201" fmla="*/ 1897815 h 2993922"/>
              <a:gd name="connsiteX2202" fmla="*/ 6961872 w 8938307"/>
              <a:gd name="connsiteY2202" fmla="*/ 1896492 h 2993922"/>
              <a:gd name="connsiteX2203" fmla="*/ 6957900 w 8938307"/>
              <a:gd name="connsiteY2203" fmla="*/ 1903111 h 2993922"/>
              <a:gd name="connsiteX2204" fmla="*/ 6979081 w 8938307"/>
              <a:gd name="connsiteY2204" fmla="*/ 1903111 h 2993922"/>
              <a:gd name="connsiteX2205" fmla="*/ 7000262 w 8938307"/>
              <a:gd name="connsiteY2205" fmla="*/ 1903111 h 2993922"/>
              <a:gd name="connsiteX2206" fmla="*/ 7021443 w 8938307"/>
              <a:gd name="connsiteY2206" fmla="*/ 1913701 h 2993922"/>
              <a:gd name="connsiteX2207" fmla="*/ 7010852 w 8938307"/>
              <a:gd name="connsiteY2207" fmla="*/ 1897815 h 2993922"/>
              <a:gd name="connsiteX2208" fmla="*/ 7002910 w 8938307"/>
              <a:gd name="connsiteY2208" fmla="*/ 1896491 h 2993922"/>
              <a:gd name="connsiteX2209" fmla="*/ 7868675 w 8938307"/>
              <a:gd name="connsiteY2209" fmla="*/ 1892520 h 2993922"/>
              <a:gd name="connsiteX2210" fmla="*/ 7873971 w 8938307"/>
              <a:gd name="connsiteY2210" fmla="*/ 1897815 h 2993922"/>
              <a:gd name="connsiteX2211" fmla="*/ 7879267 w 8938307"/>
              <a:gd name="connsiteY2211" fmla="*/ 1903111 h 2993922"/>
              <a:gd name="connsiteX2212" fmla="*/ 7868675 w 8938307"/>
              <a:gd name="connsiteY2212" fmla="*/ 1903111 h 2993922"/>
              <a:gd name="connsiteX2213" fmla="*/ 7455649 w 8938307"/>
              <a:gd name="connsiteY2213" fmla="*/ 1892520 h 2993922"/>
              <a:gd name="connsiteX2214" fmla="*/ 7450355 w 8938307"/>
              <a:gd name="connsiteY2214" fmla="*/ 1908405 h 2993922"/>
              <a:gd name="connsiteX2215" fmla="*/ 7466240 w 8938307"/>
              <a:gd name="connsiteY2215" fmla="*/ 1913701 h 2993922"/>
              <a:gd name="connsiteX2216" fmla="*/ 7370926 w 8938307"/>
              <a:gd name="connsiteY2216" fmla="*/ 1892520 h 2993922"/>
              <a:gd name="connsiteX2217" fmla="*/ 7376222 w 8938307"/>
              <a:gd name="connsiteY2217" fmla="*/ 1903111 h 2993922"/>
              <a:gd name="connsiteX2218" fmla="*/ 7381516 w 8938307"/>
              <a:gd name="connsiteY2218" fmla="*/ 1892520 h 2993922"/>
              <a:gd name="connsiteX2219" fmla="*/ 7370926 w 8938307"/>
              <a:gd name="connsiteY2219" fmla="*/ 1892520 h 2993922"/>
              <a:gd name="connsiteX2220" fmla="*/ 7159118 w 8938307"/>
              <a:gd name="connsiteY2220" fmla="*/ 1892520 h 2993922"/>
              <a:gd name="connsiteX2221" fmla="*/ 7169708 w 8938307"/>
              <a:gd name="connsiteY2221" fmla="*/ 1897815 h 2993922"/>
              <a:gd name="connsiteX2222" fmla="*/ 7169708 w 8938307"/>
              <a:gd name="connsiteY2222" fmla="*/ 1892520 h 2993922"/>
              <a:gd name="connsiteX2223" fmla="*/ 6904948 w 8938307"/>
              <a:gd name="connsiteY2223" fmla="*/ 1892520 h 2993922"/>
              <a:gd name="connsiteX2224" fmla="*/ 6915539 w 8938307"/>
              <a:gd name="connsiteY2224" fmla="*/ 1903111 h 2993922"/>
              <a:gd name="connsiteX2225" fmla="*/ 6926129 w 8938307"/>
              <a:gd name="connsiteY2225" fmla="*/ 1892520 h 2993922"/>
              <a:gd name="connsiteX2226" fmla="*/ 6904948 w 8938307"/>
              <a:gd name="connsiteY2226" fmla="*/ 1892520 h 2993922"/>
              <a:gd name="connsiteX2227" fmla="*/ 5427586 w 8938307"/>
              <a:gd name="connsiteY2227" fmla="*/ 1892520 h 2993922"/>
              <a:gd name="connsiteX2228" fmla="*/ 5422291 w 8938307"/>
              <a:gd name="connsiteY2228" fmla="*/ 1903111 h 2993922"/>
              <a:gd name="connsiteX2229" fmla="*/ 5432881 w 8938307"/>
              <a:gd name="connsiteY2229" fmla="*/ 1897815 h 2993922"/>
              <a:gd name="connsiteX2230" fmla="*/ 5427586 w 8938307"/>
              <a:gd name="connsiteY2230" fmla="*/ 1892520 h 2993922"/>
              <a:gd name="connsiteX2231" fmla="*/ 7614505 w 8938307"/>
              <a:gd name="connsiteY2231" fmla="*/ 1881930 h 2993922"/>
              <a:gd name="connsiteX2232" fmla="*/ 7614505 w 8938307"/>
              <a:gd name="connsiteY2232" fmla="*/ 1892520 h 2993922"/>
              <a:gd name="connsiteX2233" fmla="*/ 7635686 w 8938307"/>
              <a:gd name="connsiteY2233" fmla="*/ 1892520 h 2993922"/>
              <a:gd name="connsiteX2234" fmla="*/ 7625096 w 8938307"/>
              <a:gd name="connsiteY2234" fmla="*/ 1887224 h 2993922"/>
              <a:gd name="connsiteX2235" fmla="*/ 7614505 w 8938307"/>
              <a:gd name="connsiteY2235" fmla="*/ 1881930 h 2993922"/>
              <a:gd name="connsiteX2236" fmla="*/ 6216572 w 8938307"/>
              <a:gd name="connsiteY2236" fmla="*/ 1881930 h 2993922"/>
              <a:gd name="connsiteX2237" fmla="*/ 6216572 w 8938307"/>
              <a:gd name="connsiteY2237" fmla="*/ 1892520 h 2993922"/>
              <a:gd name="connsiteX2238" fmla="*/ 6227161 w 8938307"/>
              <a:gd name="connsiteY2238" fmla="*/ 1892520 h 2993922"/>
              <a:gd name="connsiteX2239" fmla="*/ 6216572 w 8938307"/>
              <a:gd name="connsiteY2239" fmla="*/ 1881930 h 2993922"/>
              <a:gd name="connsiteX2240" fmla="*/ 6057716 w 8938307"/>
              <a:gd name="connsiteY2240" fmla="*/ 1881930 h 2993922"/>
              <a:gd name="connsiteX2241" fmla="*/ 6068305 w 8938307"/>
              <a:gd name="connsiteY2241" fmla="*/ 1892520 h 2993922"/>
              <a:gd name="connsiteX2242" fmla="*/ 6068305 w 8938307"/>
              <a:gd name="connsiteY2242" fmla="*/ 1881930 h 2993922"/>
              <a:gd name="connsiteX2243" fmla="*/ 4151441 w 8938307"/>
              <a:gd name="connsiteY2243" fmla="*/ 1881930 h 2993922"/>
              <a:gd name="connsiteX2244" fmla="*/ 4162031 w 8938307"/>
              <a:gd name="connsiteY2244" fmla="*/ 1892520 h 2993922"/>
              <a:gd name="connsiteX2245" fmla="*/ 4151441 w 8938307"/>
              <a:gd name="connsiteY2245" fmla="*/ 1892520 h 2993922"/>
              <a:gd name="connsiteX2246" fmla="*/ 4140850 w 8938307"/>
              <a:gd name="connsiteY2246" fmla="*/ 1892520 h 2993922"/>
              <a:gd name="connsiteX2247" fmla="*/ 4151441 w 8938307"/>
              <a:gd name="connsiteY2247" fmla="*/ 1881930 h 2993922"/>
              <a:gd name="connsiteX2248" fmla="*/ 3518664 w 8938307"/>
              <a:gd name="connsiteY2248" fmla="*/ 1878619 h 2993922"/>
              <a:gd name="connsiteX2249" fmla="*/ 3558378 w 8938307"/>
              <a:gd name="connsiteY2249" fmla="*/ 1892520 h 2993922"/>
              <a:gd name="connsiteX2250" fmla="*/ 3579559 w 8938307"/>
              <a:gd name="connsiteY2250" fmla="*/ 1903111 h 2993922"/>
              <a:gd name="connsiteX2251" fmla="*/ 3590148 w 8938307"/>
              <a:gd name="connsiteY2251" fmla="*/ 1903111 h 2993922"/>
              <a:gd name="connsiteX2252" fmla="*/ 3606034 w 8938307"/>
              <a:gd name="connsiteY2252" fmla="*/ 1913701 h 2993922"/>
              <a:gd name="connsiteX2253" fmla="*/ 3643100 w 8938307"/>
              <a:gd name="connsiteY2253" fmla="*/ 1929586 h 2993922"/>
              <a:gd name="connsiteX2254" fmla="*/ 3674872 w 8938307"/>
              <a:gd name="connsiteY2254" fmla="*/ 1934882 h 2993922"/>
              <a:gd name="connsiteX2255" fmla="*/ 3674872 w 8938307"/>
              <a:gd name="connsiteY2255" fmla="*/ 1945472 h 2993922"/>
              <a:gd name="connsiteX2256" fmla="*/ 3627215 w 8938307"/>
              <a:gd name="connsiteY2256" fmla="*/ 1934882 h 2993922"/>
              <a:gd name="connsiteX2257" fmla="*/ 3563673 w 8938307"/>
              <a:gd name="connsiteY2257" fmla="*/ 1913701 h 2993922"/>
              <a:gd name="connsiteX2258" fmla="*/ 3537196 w 8938307"/>
              <a:gd name="connsiteY2258" fmla="*/ 1892520 h 2993922"/>
              <a:gd name="connsiteX2259" fmla="*/ 3516016 w 8938307"/>
              <a:gd name="connsiteY2259" fmla="*/ 1881930 h 2993922"/>
              <a:gd name="connsiteX2260" fmla="*/ 3518664 w 8938307"/>
              <a:gd name="connsiteY2260" fmla="*/ 1878619 h 2993922"/>
              <a:gd name="connsiteX2261" fmla="*/ 6881120 w 8938307"/>
              <a:gd name="connsiteY2261" fmla="*/ 1876634 h 2993922"/>
              <a:gd name="connsiteX2262" fmla="*/ 6873177 w 8938307"/>
              <a:gd name="connsiteY2262" fmla="*/ 1881930 h 2993922"/>
              <a:gd name="connsiteX2263" fmla="*/ 6883766 w 8938307"/>
              <a:gd name="connsiteY2263" fmla="*/ 1881930 h 2993922"/>
              <a:gd name="connsiteX2264" fmla="*/ 6881120 w 8938307"/>
              <a:gd name="connsiteY2264" fmla="*/ 1876634 h 2993922"/>
              <a:gd name="connsiteX2265" fmla="*/ 5631782 w 8938307"/>
              <a:gd name="connsiteY2265" fmla="*/ 1875641 h 2993922"/>
              <a:gd name="connsiteX2266" fmla="*/ 5628804 w 8938307"/>
              <a:gd name="connsiteY2266" fmla="*/ 1876634 h 2993922"/>
              <a:gd name="connsiteX2267" fmla="*/ 5623508 w 8938307"/>
              <a:gd name="connsiteY2267" fmla="*/ 1887224 h 2993922"/>
              <a:gd name="connsiteX2268" fmla="*/ 5612918 w 8938307"/>
              <a:gd name="connsiteY2268" fmla="*/ 1892520 h 2993922"/>
              <a:gd name="connsiteX2269" fmla="*/ 5612918 w 8938307"/>
              <a:gd name="connsiteY2269" fmla="*/ 1903111 h 2993922"/>
              <a:gd name="connsiteX2270" fmla="*/ 5623508 w 8938307"/>
              <a:gd name="connsiteY2270" fmla="*/ 1913701 h 2993922"/>
              <a:gd name="connsiteX2271" fmla="*/ 5634099 w 8938307"/>
              <a:gd name="connsiteY2271" fmla="*/ 1913701 h 2993922"/>
              <a:gd name="connsiteX2272" fmla="*/ 5655279 w 8938307"/>
              <a:gd name="connsiteY2272" fmla="*/ 1924290 h 2993922"/>
              <a:gd name="connsiteX2273" fmla="*/ 5673813 w 8938307"/>
              <a:gd name="connsiteY2273" fmla="*/ 1924290 h 2993922"/>
              <a:gd name="connsiteX2274" fmla="*/ 5676460 w 8938307"/>
              <a:gd name="connsiteY2274" fmla="*/ 1924290 h 2993922"/>
              <a:gd name="connsiteX2275" fmla="*/ 5676460 w 8938307"/>
              <a:gd name="connsiteY2275" fmla="*/ 1913701 h 2993922"/>
              <a:gd name="connsiteX2276" fmla="*/ 5687051 w 8938307"/>
              <a:gd name="connsiteY2276" fmla="*/ 1908405 h 2993922"/>
              <a:gd name="connsiteX2277" fmla="*/ 5676460 w 8938307"/>
              <a:gd name="connsiteY2277" fmla="*/ 1897815 h 2993922"/>
              <a:gd name="connsiteX2278" fmla="*/ 5665870 w 8938307"/>
              <a:gd name="connsiteY2278" fmla="*/ 1892520 h 2993922"/>
              <a:gd name="connsiteX2279" fmla="*/ 5644689 w 8938307"/>
              <a:gd name="connsiteY2279" fmla="*/ 1892520 h 2993922"/>
              <a:gd name="connsiteX2280" fmla="*/ 5631782 w 8938307"/>
              <a:gd name="connsiteY2280" fmla="*/ 1875641 h 2993922"/>
              <a:gd name="connsiteX2281" fmla="*/ 7688638 w 8938307"/>
              <a:gd name="connsiteY2281" fmla="*/ 1871338 h 2993922"/>
              <a:gd name="connsiteX2282" fmla="*/ 7688638 w 8938307"/>
              <a:gd name="connsiteY2282" fmla="*/ 1881930 h 2993922"/>
              <a:gd name="connsiteX2283" fmla="*/ 7699230 w 8938307"/>
              <a:gd name="connsiteY2283" fmla="*/ 1881930 h 2993922"/>
              <a:gd name="connsiteX2284" fmla="*/ 7720409 w 8938307"/>
              <a:gd name="connsiteY2284" fmla="*/ 1881930 h 2993922"/>
              <a:gd name="connsiteX2285" fmla="*/ 7715115 w 8938307"/>
              <a:gd name="connsiteY2285" fmla="*/ 1876634 h 2993922"/>
              <a:gd name="connsiteX2286" fmla="*/ 7699230 w 8938307"/>
              <a:gd name="connsiteY2286" fmla="*/ 1871338 h 2993922"/>
              <a:gd name="connsiteX2287" fmla="*/ 7280908 w 8938307"/>
              <a:gd name="connsiteY2287" fmla="*/ 1871338 h 2993922"/>
              <a:gd name="connsiteX2288" fmla="*/ 7275612 w 8938307"/>
              <a:gd name="connsiteY2288" fmla="*/ 1876634 h 2993922"/>
              <a:gd name="connsiteX2289" fmla="*/ 7286203 w 8938307"/>
              <a:gd name="connsiteY2289" fmla="*/ 1881930 h 2993922"/>
              <a:gd name="connsiteX2290" fmla="*/ 7280908 w 8938307"/>
              <a:gd name="connsiteY2290" fmla="*/ 1871338 h 2993922"/>
              <a:gd name="connsiteX2291" fmla="*/ 7839551 w 8938307"/>
              <a:gd name="connsiteY2291" fmla="*/ 1866044 h 2993922"/>
              <a:gd name="connsiteX2292" fmla="*/ 7847494 w 8938307"/>
              <a:gd name="connsiteY2292" fmla="*/ 1871338 h 2993922"/>
              <a:gd name="connsiteX2293" fmla="*/ 7836904 w 8938307"/>
              <a:gd name="connsiteY2293" fmla="*/ 1881930 h 2993922"/>
              <a:gd name="connsiteX2294" fmla="*/ 7826313 w 8938307"/>
              <a:gd name="connsiteY2294" fmla="*/ 1881930 h 2993922"/>
              <a:gd name="connsiteX2295" fmla="*/ 7836904 w 8938307"/>
              <a:gd name="connsiteY2295" fmla="*/ 1871338 h 2993922"/>
              <a:gd name="connsiteX2296" fmla="*/ 7839551 w 8938307"/>
              <a:gd name="connsiteY2296" fmla="*/ 1866044 h 2993922"/>
              <a:gd name="connsiteX2297" fmla="*/ 6817578 w 8938307"/>
              <a:gd name="connsiteY2297" fmla="*/ 1866044 h 2993922"/>
              <a:gd name="connsiteX2298" fmla="*/ 6809634 w 8938307"/>
              <a:gd name="connsiteY2298" fmla="*/ 1871338 h 2993922"/>
              <a:gd name="connsiteX2299" fmla="*/ 6820224 w 8938307"/>
              <a:gd name="connsiteY2299" fmla="*/ 1871338 h 2993922"/>
              <a:gd name="connsiteX2300" fmla="*/ 6817578 w 8938307"/>
              <a:gd name="connsiteY2300" fmla="*/ 1866044 h 2993922"/>
              <a:gd name="connsiteX2301" fmla="*/ 4890122 w 8938307"/>
              <a:gd name="connsiteY2301" fmla="*/ 1866044 h 2993922"/>
              <a:gd name="connsiteX2302" fmla="*/ 4882180 w 8938307"/>
              <a:gd name="connsiteY2302" fmla="*/ 1871338 h 2993922"/>
              <a:gd name="connsiteX2303" fmla="*/ 4892770 w 8938307"/>
              <a:gd name="connsiteY2303" fmla="*/ 1871338 h 2993922"/>
              <a:gd name="connsiteX2304" fmla="*/ 4890122 w 8938307"/>
              <a:gd name="connsiteY2304" fmla="*/ 1866044 h 2993922"/>
              <a:gd name="connsiteX2305" fmla="*/ 4293087 w 8938307"/>
              <a:gd name="connsiteY2305" fmla="*/ 1866044 h 2993922"/>
              <a:gd name="connsiteX2306" fmla="*/ 4305002 w 8938307"/>
              <a:gd name="connsiteY2306" fmla="*/ 1871338 h 2993922"/>
              <a:gd name="connsiteX2307" fmla="*/ 4320887 w 8938307"/>
              <a:gd name="connsiteY2307" fmla="*/ 1881930 h 2993922"/>
              <a:gd name="connsiteX2308" fmla="*/ 4299706 w 8938307"/>
              <a:gd name="connsiteY2308" fmla="*/ 1881930 h 2993922"/>
              <a:gd name="connsiteX2309" fmla="*/ 4289116 w 8938307"/>
              <a:gd name="connsiteY2309" fmla="*/ 1871338 h 2993922"/>
              <a:gd name="connsiteX2310" fmla="*/ 4293087 w 8938307"/>
              <a:gd name="connsiteY2310" fmla="*/ 1866044 h 2993922"/>
              <a:gd name="connsiteX2311" fmla="*/ 7625096 w 8938307"/>
              <a:gd name="connsiteY2311" fmla="*/ 1860749 h 2993922"/>
              <a:gd name="connsiteX2312" fmla="*/ 7614505 w 8938307"/>
              <a:gd name="connsiteY2312" fmla="*/ 1871338 h 2993922"/>
              <a:gd name="connsiteX2313" fmla="*/ 7635686 w 8938307"/>
              <a:gd name="connsiteY2313" fmla="*/ 1860749 h 2993922"/>
              <a:gd name="connsiteX2314" fmla="*/ 7625096 w 8938307"/>
              <a:gd name="connsiteY2314" fmla="*/ 1860749 h 2993922"/>
              <a:gd name="connsiteX2315" fmla="*/ 7529782 w 8938307"/>
              <a:gd name="connsiteY2315" fmla="*/ 1860749 h 2993922"/>
              <a:gd name="connsiteX2316" fmla="*/ 7540374 w 8938307"/>
              <a:gd name="connsiteY2316" fmla="*/ 1871338 h 2993922"/>
              <a:gd name="connsiteX2317" fmla="*/ 7540374 w 8938307"/>
              <a:gd name="connsiteY2317" fmla="*/ 1860749 h 2993922"/>
              <a:gd name="connsiteX2318" fmla="*/ 6883766 w 8938307"/>
              <a:gd name="connsiteY2318" fmla="*/ 1860749 h 2993922"/>
              <a:gd name="connsiteX2319" fmla="*/ 6894358 w 8938307"/>
              <a:gd name="connsiteY2319" fmla="*/ 1871338 h 2993922"/>
              <a:gd name="connsiteX2320" fmla="*/ 6915539 w 8938307"/>
              <a:gd name="connsiteY2320" fmla="*/ 1881930 h 2993922"/>
              <a:gd name="connsiteX2321" fmla="*/ 6904948 w 8938307"/>
              <a:gd name="connsiteY2321" fmla="*/ 1871338 h 2993922"/>
              <a:gd name="connsiteX2322" fmla="*/ 6904948 w 8938307"/>
              <a:gd name="connsiteY2322" fmla="*/ 1860749 h 2993922"/>
              <a:gd name="connsiteX2323" fmla="*/ 6894358 w 8938307"/>
              <a:gd name="connsiteY2323" fmla="*/ 1860749 h 2993922"/>
              <a:gd name="connsiteX2324" fmla="*/ 6883766 w 8938307"/>
              <a:gd name="connsiteY2324" fmla="*/ 1860749 h 2993922"/>
              <a:gd name="connsiteX2325" fmla="*/ 6746092 w 8938307"/>
              <a:gd name="connsiteY2325" fmla="*/ 1860749 h 2993922"/>
              <a:gd name="connsiteX2326" fmla="*/ 6756682 w 8938307"/>
              <a:gd name="connsiteY2326" fmla="*/ 1871338 h 2993922"/>
              <a:gd name="connsiteX2327" fmla="*/ 6756682 w 8938307"/>
              <a:gd name="connsiteY2327" fmla="*/ 1866044 h 2993922"/>
              <a:gd name="connsiteX2328" fmla="*/ 6746092 w 8938307"/>
              <a:gd name="connsiteY2328" fmla="*/ 1860749 h 2993922"/>
              <a:gd name="connsiteX2329" fmla="*/ 6004764 w 8938307"/>
              <a:gd name="connsiteY2329" fmla="*/ 1860749 h 2993922"/>
              <a:gd name="connsiteX2330" fmla="*/ 6004764 w 8938307"/>
              <a:gd name="connsiteY2330" fmla="*/ 1871338 h 2993922"/>
              <a:gd name="connsiteX2331" fmla="*/ 6015353 w 8938307"/>
              <a:gd name="connsiteY2331" fmla="*/ 1860749 h 2993922"/>
              <a:gd name="connsiteX2332" fmla="*/ 5835316 w 8938307"/>
              <a:gd name="connsiteY2332" fmla="*/ 1860749 h 2993922"/>
              <a:gd name="connsiteX2333" fmla="*/ 5830020 w 8938307"/>
              <a:gd name="connsiteY2333" fmla="*/ 1866044 h 2993922"/>
              <a:gd name="connsiteX2334" fmla="*/ 5835316 w 8938307"/>
              <a:gd name="connsiteY2334" fmla="*/ 1871338 h 2993922"/>
              <a:gd name="connsiteX2335" fmla="*/ 5835316 w 8938307"/>
              <a:gd name="connsiteY2335" fmla="*/ 1860749 h 2993922"/>
              <a:gd name="connsiteX2336" fmla="*/ 4670372 w 8938307"/>
              <a:gd name="connsiteY2336" fmla="*/ 1860749 h 2993922"/>
              <a:gd name="connsiteX2337" fmla="*/ 4659780 w 8938307"/>
              <a:gd name="connsiteY2337" fmla="*/ 1871338 h 2993922"/>
              <a:gd name="connsiteX2338" fmla="*/ 4680962 w 8938307"/>
              <a:gd name="connsiteY2338" fmla="*/ 1871338 h 2993922"/>
              <a:gd name="connsiteX2339" fmla="*/ 8313473 w 8938307"/>
              <a:gd name="connsiteY2339" fmla="*/ 1850157 h 2993922"/>
              <a:gd name="connsiteX2340" fmla="*/ 8345244 w 8938307"/>
              <a:gd name="connsiteY2340" fmla="*/ 1860749 h 2993922"/>
              <a:gd name="connsiteX2341" fmla="*/ 8324064 w 8938307"/>
              <a:gd name="connsiteY2341" fmla="*/ 1860749 h 2993922"/>
              <a:gd name="connsiteX2342" fmla="*/ 7169708 w 8938307"/>
              <a:gd name="connsiteY2342" fmla="*/ 1850157 h 2993922"/>
              <a:gd name="connsiteX2343" fmla="*/ 7180299 w 8938307"/>
              <a:gd name="connsiteY2343" fmla="*/ 1860749 h 2993922"/>
              <a:gd name="connsiteX2344" fmla="*/ 7180299 w 8938307"/>
              <a:gd name="connsiteY2344" fmla="*/ 1850157 h 2993922"/>
              <a:gd name="connsiteX2345" fmla="*/ 5528195 w 8938307"/>
              <a:gd name="connsiteY2345" fmla="*/ 1850157 h 2993922"/>
              <a:gd name="connsiteX2346" fmla="*/ 5528195 w 8938307"/>
              <a:gd name="connsiteY2346" fmla="*/ 1860749 h 2993922"/>
              <a:gd name="connsiteX2347" fmla="*/ 5517604 w 8938307"/>
              <a:gd name="connsiteY2347" fmla="*/ 1860749 h 2993922"/>
              <a:gd name="connsiteX2348" fmla="*/ 5528195 w 8938307"/>
              <a:gd name="connsiteY2348" fmla="*/ 1850157 h 2993922"/>
              <a:gd name="connsiteX2349" fmla="*/ 4744504 w 8938307"/>
              <a:gd name="connsiteY2349" fmla="*/ 1850157 h 2993922"/>
              <a:gd name="connsiteX2350" fmla="*/ 4733914 w 8938307"/>
              <a:gd name="connsiteY2350" fmla="*/ 1860749 h 2993922"/>
              <a:gd name="connsiteX2351" fmla="*/ 4755094 w 8938307"/>
              <a:gd name="connsiteY2351" fmla="*/ 1860749 h 2993922"/>
              <a:gd name="connsiteX2352" fmla="*/ 4776276 w 8938307"/>
              <a:gd name="connsiteY2352" fmla="*/ 1871338 h 2993922"/>
              <a:gd name="connsiteX2353" fmla="*/ 4808046 w 8938307"/>
              <a:gd name="connsiteY2353" fmla="*/ 1881930 h 2993922"/>
              <a:gd name="connsiteX2354" fmla="*/ 4834523 w 8938307"/>
              <a:gd name="connsiteY2354" fmla="*/ 1897815 h 2993922"/>
              <a:gd name="connsiteX2355" fmla="*/ 4882180 w 8938307"/>
              <a:gd name="connsiteY2355" fmla="*/ 1903111 h 2993922"/>
              <a:gd name="connsiteX2356" fmla="*/ 4892770 w 8938307"/>
              <a:gd name="connsiteY2356" fmla="*/ 1908405 h 2993922"/>
              <a:gd name="connsiteX2357" fmla="*/ 4903360 w 8938307"/>
              <a:gd name="connsiteY2357" fmla="*/ 1913701 h 2993922"/>
              <a:gd name="connsiteX2358" fmla="*/ 4913950 w 8938307"/>
              <a:gd name="connsiteY2358" fmla="*/ 1924290 h 2993922"/>
              <a:gd name="connsiteX2359" fmla="*/ 4892770 w 8938307"/>
              <a:gd name="connsiteY2359" fmla="*/ 1924290 h 2993922"/>
              <a:gd name="connsiteX2360" fmla="*/ 4871588 w 8938307"/>
              <a:gd name="connsiteY2360" fmla="*/ 1908405 h 2993922"/>
              <a:gd name="connsiteX2361" fmla="*/ 4860998 w 8938307"/>
              <a:gd name="connsiteY2361" fmla="*/ 1913701 h 2993922"/>
              <a:gd name="connsiteX2362" fmla="*/ 4850408 w 8938307"/>
              <a:gd name="connsiteY2362" fmla="*/ 1913701 h 2993922"/>
              <a:gd name="connsiteX2363" fmla="*/ 4839818 w 8938307"/>
              <a:gd name="connsiteY2363" fmla="*/ 1903111 h 2993922"/>
              <a:gd name="connsiteX2364" fmla="*/ 4776276 w 8938307"/>
              <a:gd name="connsiteY2364" fmla="*/ 1892520 h 2993922"/>
              <a:gd name="connsiteX2365" fmla="*/ 4765684 w 8938307"/>
              <a:gd name="connsiteY2365" fmla="*/ 1892520 h 2993922"/>
              <a:gd name="connsiteX2366" fmla="*/ 4755094 w 8938307"/>
              <a:gd name="connsiteY2366" fmla="*/ 1892520 h 2993922"/>
              <a:gd name="connsiteX2367" fmla="*/ 4723324 w 8938307"/>
              <a:gd name="connsiteY2367" fmla="*/ 1871338 h 2993922"/>
              <a:gd name="connsiteX2368" fmla="*/ 4723324 w 8938307"/>
              <a:gd name="connsiteY2368" fmla="*/ 1892520 h 2993922"/>
              <a:gd name="connsiteX2369" fmla="*/ 4744504 w 8938307"/>
              <a:gd name="connsiteY2369" fmla="*/ 1897815 h 2993922"/>
              <a:gd name="connsiteX2370" fmla="*/ 4760390 w 8938307"/>
              <a:gd name="connsiteY2370" fmla="*/ 1908405 h 2993922"/>
              <a:gd name="connsiteX2371" fmla="*/ 4786866 w 8938307"/>
              <a:gd name="connsiteY2371" fmla="*/ 1913701 h 2993922"/>
              <a:gd name="connsiteX2372" fmla="*/ 4802751 w 8938307"/>
              <a:gd name="connsiteY2372" fmla="*/ 1918996 h 2993922"/>
              <a:gd name="connsiteX2373" fmla="*/ 4808046 w 8938307"/>
              <a:gd name="connsiteY2373" fmla="*/ 1924290 h 2993922"/>
              <a:gd name="connsiteX2374" fmla="*/ 4829228 w 8938307"/>
              <a:gd name="connsiteY2374" fmla="*/ 1934882 h 2993922"/>
              <a:gd name="connsiteX2375" fmla="*/ 4839818 w 8938307"/>
              <a:gd name="connsiteY2375" fmla="*/ 1934882 h 2993922"/>
              <a:gd name="connsiteX2376" fmla="*/ 4892770 w 8938307"/>
              <a:gd name="connsiteY2376" fmla="*/ 1945472 h 2993922"/>
              <a:gd name="connsiteX2377" fmla="*/ 4898065 w 8938307"/>
              <a:gd name="connsiteY2377" fmla="*/ 1934882 h 2993922"/>
              <a:gd name="connsiteX2378" fmla="*/ 4903360 w 8938307"/>
              <a:gd name="connsiteY2378" fmla="*/ 1945472 h 2993922"/>
              <a:gd name="connsiteX2379" fmla="*/ 4956312 w 8938307"/>
              <a:gd name="connsiteY2379" fmla="*/ 1966653 h 2993922"/>
              <a:gd name="connsiteX2380" fmla="*/ 4977492 w 8938307"/>
              <a:gd name="connsiteY2380" fmla="*/ 1966653 h 2993922"/>
              <a:gd name="connsiteX2381" fmla="*/ 4966902 w 8938307"/>
              <a:gd name="connsiteY2381" fmla="*/ 1956063 h 2993922"/>
              <a:gd name="connsiteX2382" fmla="*/ 4977492 w 8938307"/>
              <a:gd name="connsiteY2382" fmla="*/ 1945472 h 2993922"/>
              <a:gd name="connsiteX2383" fmla="*/ 5009265 w 8938307"/>
              <a:gd name="connsiteY2383" fmla="*/ 1961357 h 2993922"/>
              <a:gd name="connsiteX2384" fmla="*/ 5062217 w 8938307"/>
              <a:gd name="connsiteY2384" fmla="*/ 1966653 h 2993922"/>
              <a:gd name="connsiteX2385" fmla="*/ 5093988 w 8938307"/>
              <a:gd name="connsiteY2385" fmla="*/ 1966653 h 2993922"/>
              <a:gd name="connsiteX2386" fmla="*/ 5088692 w 8938307"/>
              <a:gd name="connsiteY2386" fmla="*/ 1961357 h 2993922"/>
              <a:gd name="connsiteX2387" fmla="*/ 5072806 w 8938307"/>
              <a:gd name="connsiteY2387" fmla="*/ 1956063 h 2993922"/>
              <a:gd name="connsiteX2388" fmla="*/ 5062217 w 8938307"/>
              <a:gd name="connsiteY2388" fmla="*/ 1945472 h 2993922"/>
              <a:gd name="connsiteX2389" fmla="*/ 5030446 w 8938307"/>
              <a:gd name="connsiteY2389" fmla="*/ 1945472 h 2993922"/>
              <a:gd name="connsiteX2390" fmla="*/ 5009265 w 8938307"/>
              <a:gd name="connsiteY2390" fmla="*/ 1934882 h 2993922"/>
              <a:gd name="connsiteX2391" fmla="*/ 4988084 w 8938307"/>
              <a:gd name="connsiteY2391" fmla="*/ 1924290 h 2993922"/>
              <a:gd name="connsiteX2392" fmla="*/ 4982788 w 8938307"/>
              <a:gd name="connsiteY2392" fmla="*/ 1940176 h 2993922"/>
              <a:gd name="connsiteX2393" fmla="*/ 4977492 w 8938307"/>
              <a:gd name="connsiteY2393" fmla="*/ 1934882 h 2993922"/>
              <a:gd name="connsiteX2394" fmla="*/ 4977492 w 8938307"/>
              <a:gd name="connsiteY2394" fmla="*/ 1924290 h 2993922"/>
              <a:gd name="connsiteX2395" fmla="*/ 4966902 w 8938307"/>
              <a:gd name="connsiteY2395" fmla="*/ 1913701 h 2993922"/>
              <a:gd name="connsiteX2396" fmla="*/ 4966902 w 8938307"/>
              <a:gd name="connsiteY2396" fmla="*/ 1903111 h 2993922"/>
              <a:gd name="connsiteX2397" fmla="*/ 4988084 w 8938307"/>
              <a:gd name="connsiteY2397" fmla="*/ 1903111 h 2993922"/>
              <a:gd name="connsiteX2398" fmla="*/ 5030446 w 8938307"/>
              <a:gd name="connsiteY2398" fmla="*/ 1913701 h 2993922"/>
              <a:gd name="connsiteX2399" fmla="*/ 5030446 w 8938307"/>
              <a:gd name="connsiteY2399" fmla="*/ 1924290 h 2993922"/>
              <a:gd name="connsiteX2400" fmla="*/ 5041036 w 8938307"/>
              <a:gd name="connsiteY2400" fmla="*/ 1929586 h 2993922"/>
              <a:gd name="connsiteX2401" fmla="*/ 5051626 w 8938307"/>
              <a:gd name="connsiteY2401" fmla="*/ 1934882 h 2993922"/>
              <a:gd name="connsiteX2402" fmla="*/ 5078102 w 8938307"/>
              <a:gd name="connsiteY2402" fmla="*/ 1940176 h 2993922"/>
              <a:gd name="connsiteX2403" fmla="*/ 5099284 w 8938307"/>
              <a:gd name="connsiteY2403" fmla="*/ 1934882 h 2993922"/>
              <a:gd name="connsiteX2404" fmla="*/ 5115169 w 8938307"/>
              <a:gd name="connsiteY2404" fmla="*/ 1924290 h 2993922"/>
              <a:gd name="connsiteX2405" fmla="*/ 5041036 w 8938307"/>
              <a:gd name="connsiteY2405" fmla="*/ 1903111 h 2993922"/>
              <a:gd name="connsiteX2406" fmla="*/ 5030446 w 8938307"/>
              <a:gd name="connsiteY2406" fmla="*/ 1913701 h 2993922"/>
              <a:gd name="connsiteX2407" fmla="*/ 5030446 w 8938307"/>
              <a:gd name="connsiteY2407" fmla="*/ 1903111 h 2993922"/>
              <a:gd name="connsiteX2408" fmla="*/ 4977492 w 8938307"/>
              <a:gd name="connsiteY2408" fmla="*/ 1892520 h 2993922"/>
              <a:gd name="connsiteX2409" fmla="*/ 4956312 w 8938307"/>
              <a:gd name="connsiteY2409" fmla="*/ 1892520 h 2993922"/>
              <a:gd name="connsiteX2410" fmla="*/ 4935132 w 8938307"/>
              <a:gd name="connsiteY2410" fmla="*/ 1903111 h 2993922"/>
              <a:gd name="connsiteX2411" fmla="*/ 4903360 w 8938307"/>
              <a:gd name="connsiteY2411" fmla="*/ 1903111 h 2993922"/>
              <a:gd name="connsiteX2412" fmla="*/ 4860998 w 8938307"/>
              <a:gd name="connsiteY2412" fmla="*/ 1881930 h 2993922"/>
              <a:gd name="connsiteX2413" fmla="*/ 4834523 w 8938307"/>
              <a:gd name="connsiteY2413" fmla="*/ 1876634 h 2993922"/>
              <a:gd name="connsiteX2414" fmla="*/ 4808046 w 8938307"/>
              <a:gd name="connsiteY2414" fmla="*/ 1871338 h 2993922"/>
              <a:gd name="connsiteX2415" fmla="*/ 4755094 w 8938307"/>
              <a:gd name="connsiteY2415" fmla="*/ 1860749 h 2993922"/>
              <a:gd name="connsiteX2416" fmla="*/ 4744504 w 8938307"/>
              <a:gd name="connsiteY2416" fmla="*/ 1850157 h 2993922"/>
              <a:gd name="connsiteX2417" fmla="*/ 7149852 w 8938307"/>
              <a:gd name="connsiteY2417" fmla="*/ 1843540 h 2993922"/>
              <a:gd name="connsiteX2418" fmla="*/ 7148526 w 8938307"/>
              <a:gd name="connsiteY2418" fmla="*/ 1850157 h 2993922"/>
              <a:gd name="connsiteX2419" fmla="*/ 7159118 w 8938307"/>
              <a:gd name="connsiteY2419" fmla="*/ 1850157 h 2993922"/>
              <a:gd name="connsiteX2420" fmla="*/ 7153822 w 8938307"/>
              <a:gd name="connsiteY2420" fmla="*/ 1844863 h 2993922"/>
              <a:gd name="connsiteX2421" fmla="*/ 7149852 w 8938307"/>
              <a:gd name="connsiteY2421" fmla="*/ 1843540 h 2993922"/>
              <a:gd name="connsiteX2422" fmla="*/ 7942808 w 8938307"/>
              <a:gd name="connsiteY2422" fmla="*/ 1839567 h 2993922"/>
              <a:gd name="connsiteX2423" fmla="*/ 7953398 w 8938307"/>
              <a:gd name="connsiteY2423" fmla="*/ 1850157 h 2993922"/>
              <a:gd name="connsiteX2424" fmla="*/ 7942808 w 8938307"/>
              <a:gd name="connsiteY2424" fmla="*/ 1850157 h 2993922"/>
              <a:gd name="connsiteX2425" fmla="*/ 7582734 w 8938307"/>
              <a:gd name="connsiteY2425" fmla="*/ 1839567 h 2993922"/>
              <a:gd name="connsiteX2426" fmla="*/ 7582734 w 8938307"/>
              <a:gd name="connsiteY2426" fmla="*/ 1844863 h 2993922"/>
              <a:gd name="connsiteX2427" fmla="*/ 7572144 w 8938307"/>
              <a:gd name="connsiteY2427" fmla="*/ 1850157 h 2993922"/>
              <a:gd name="connsiteX2428" fmla="*/ 7561553 w 8938307"/>
              <a:gd name="connsiteY2428" fmla="*/ 1871338 h 2993922"/>
              <a:gd name="connsiteX2429" fmla="*/ 7550963 w 8938307"/>
              <a:gd name="connsiteY2429" fmla="*/ 1881930 h 2993922"/>
              <a:gd name="connsiteX2430" fmla="*/ 7529782 w 8938307"/>
              <a:gd name="connsiteY2430" fmla="*/ 1892520 h 2993922"/>
              <a:gd name="connsiteX2431" fmla="*/ 7519192 w 8938307"/>
              <a:gd name="connsiteY2431" fmla="*/ 1903111 h 2993922"/>
              <a:gd name="connsiteX2432" fmla="*/ 7529782 w 8938307"/>
              <a:gd name="connsiteY2432" fmla="*/ 1903111 h 2993922"/>
              <a:gd name="connsiteX2433" fmla="*/ 7550963 w 8938307"/>
              <a:gd name="connsiteY2433" fmla="*/ 1903111 h 2993922"/>
              <a:gd name="connsiteX2434" fmla="*/ 7582734 w 8938307"/>
              <a:gd name="connsiteY2434" fmla="*/ 1881930 h 2993922"/>
              <a:gd name="connsiteX2435" fmla="*/ 7577438 w 8938307"/>
              <a:gd name="connsiteY2435" fmla="*/ 1876634 h 2993922"/>
              <a:gd name="connsiteX2436" fmla="*/ 7572144 w 8938307"/>
              <a:gd name="connsiteY2436" fmla="*/ 1860749 h 2993922"/>
              <a:gd name="connsiteX2437" fmla="*/ 7593326 w 8938307"/>
              <a:gd name="connsiteY2437" fmla="*/ 1850157 h 2993922"/>
              <a:gd name="connsiteX2438" fmla="*/ 7582734 w 8938307"/>
              <a:gd name="connsiteY2438" fmla="*/ 1839567 h 2993922"/>
              <a:gd name="connsiteX2439" fmla="*/ 4680962 w 8938307"/>
              <a:gd name="connsiteY2439" fmla="*/ 1839567 h 2993922"/>
              <a:gd name="connsiteX2440" fmla="*/ 4680962 w 8938307"/>
              <a:gd name="connsiteY2440" fmla="*/ 1850157 h 2993922"/>
              <a:gd name="connsiteX2441" fmla="*/ 4691551 w 8938307"/>
              <a:gd name="connsiteY2441" fmla="*/ 1850157 h 2993922"/>
              <a:gd name="connsiteX2442" fmla="*/ 4680962 w 8938307"/>
              <a:gd name="connsiteY2442" fmla="*/ 1839567 h 2993922"/>
              <a:gd name="connsiteX2443" fmla="*/ 3406141 w 8938307"/>
              <a:gd name="connsiteY2443" fmla="*/ 1836920 h 2993922"/>
              <a:gd name="connsiteX2444" fmla="*/ 3441882 w 8938307"/>
              <a:gd name="connsiteY2444" fmla="*/ 1860749 h 2993922"/>
              <a:gd name="connsiteX2445" fmla="*/ 3452474 w 8938307"/>
              <a:gd name="connsiteY2445" fmla="*/ 1860749 h 2993922"/>
              <a:gd name="connsiteX2446" fmla="*/ 3463064 w 8938307"/>
              <a:gd name="connsiteY2446" fmla="*/ 1860749 h 2993922"/>
              <a:gd name="connsiteX2447" fmla="*/ 3473655 w 8938307"/>
              <a:gd name="connsiteY2447" fmla="*/ 1881930 h 2993922"/>
              <a:gd name="connsiteX2448" fmla="*/ 3463064 w 8938307"/>
              <a:gd name="connsiteY2448" fmla="*/ 1881930 h 2993922"/>
              <a:gd name="connsiteX2449" fmla="*/ 3441882 w 8938307"/>
              <a:gd name="connsiteY2449" fmla="*/ 1881930 h 2993922"/>
              <a:gd name="connsiteX2450" fmla="*/ 3410112 w 8938307"/>
              <a:gd name="connsiteY2450" fmla="*/ 1881930 h 2993922"/>
              <a:gd name="connsiteX2451" fmla="*/ 3388931 w 8938307"/>
              <a:gd name="connsiteY2451" fmla="*/ 1892520 h 2993922"/>
              <a:gd name="connsiteX2452" fmla="*/ 3378341 w 8938307"/>
              <a:gd name="connsiteY2452" fmla="*/ 1881930 h 2993922"/>
              <a:gd name="connsiteX2453" fmla="*/ 3346570 w 8938307"/>
              <a:gd name="connsiteY2453" fmla="*/ 1860749 h 2993922"/>
              <a:gd name="connsiteX2454" fmla="*/ 3399522 w 8938307"/>
              <a:gd name="connsiteY2454" fmla="*/ 1860749 h 2993922"/>
              <a:gd name="connsiteX2455" fmla="*/ 3388931 w 8938307"/>
              <a:gd name="connsiteY2455" fmla="*/ 1839567 h 2993922"/>
              <a:gd name="connsiteX2456" fmla="*/ 3378341 w 8938307"/>
              <a:gd name="connsiteY2456" fmla="*/ 1839567 h 2993922"/>
              <a:gd name="connsiteX2457" fmla="*/ 3406141 w 8938307"/>
              <a:gd name="connsiteY2457" fmla="*/ 1836920 h 2993922"/>
              <a:gd name="connsiteX2458" fmla="*/ 4810694 w 8938307"/>
              <a:gd name="connsiteY2458" fmla="*/ 1831625 h 2993922"/>
              <a:gd name="connsiteX2459" fmla="*/ 4797456 w 8938307"/>
              <a:gd name="connsiteY2459" fmla="*/ 1834272 h 2993922"/>
              <a:gd name="connsiteX2460" fmla="*/ 4786866 w 8938307"/>
              <a:gd name="connsiteY2460" fmla="*/ 1839567 h 2993922"/>
              <a:gd name="connsiteX2461" fmla="*/ 4797456 w 8938307"/>
              <a:gd name="connsiteY2461" fmla="*/ 1850157 h 2993922"/>
              <a:gd name="connsiteX2462" fmla="*/ 4818636 w 8938307"/>
              <a:gd name="connsiteY2462" fmla="*/ 1860749 h 2993922"/>
              <a:gd name="connsiteX2463" fmla="*/ 4829228 w 8938307"/>
              <a:gd name="connsiteY2463" fmla="*/ 1850157 h 2993922"/>
              <a:gd name="connsiteX2464" fmla="*/ 4839818 w 8938307"/>
              <a:gd name="connsiteY2464" fmla="*/ 1850157 h 2993922"/>
              <a:gd name="connsiteX2465" fmla="*/ 4860998 w 8938307"/>
              <a:gd name="connsiteY2465" fmla="*/ 1839567 h 2993922"/>
              <a:gd name="connsiteX2466" fmla="*/ 4829228 w 8938307"/>
              <a:gd name="connsiteY2466" fmla="*/ 1834272 h 2993922"/>
              <a:gd name="connsiteX2467" fmla="*/ 4810694 w 8938307"/>
              <a:gd name="connsiteY2467" fmla="*/ 1831625 h 2993922"/>
              <a:gd name="connsiteX2468" fmla="*/ 7635686 w 8938307"/>
              <a:gd name="connsiteY2468" fmla="*/ 1828978 h 2993922"/>
              <a:gd name="connsiteX2469" fmla="*/ 7640982 w 8938307"/>
              <a:gd name="connsiteY2469" fmla="*/ 1834272 h 2993922"/>
              <a:gd name="connsiteX2470" fmla="*/ 7646278 w 8938307"/>
              <a:gd name="connsiteY2470" fmla="*/ 1839567 h 2993922"/>
              <a:gd name="connsiteX2471" fmla="*/ 7656867 w 8938307"/>
              <a:gd name="connsiteY2471" fmla="*/ 1834272 h 2993922"/>
              <a:gd name="connsiteX2472" fmla="*/ 7646278 w 8938307"/>
              <a:gd name="connsiteY2472" fmla="*/ 1828978 h 2993922"/>
              <a:gd name="connsiteX2473" fmla="*/ 7635686 w 8938307"/>
              <a:gd name="connsiteY2473" fmla="*/ 1828978 h 2993922"/>
              <a:gd name="connsiteX2474" fmla="*/ 7492716 w 8938307"/>
              <a:gd name="connsiteY2474" fmla="*/ 1828978 h 2993922"/>
              <a:gd name="connsiteX2475" fmla="*/ 7445059 w 8938307"/>
              <a:gd name="connsiteY2475" fmla="*/ 1839567 h 2993922"/>
              <a:gd name="connsiteX2476" fmla="*/ 7450355 w 8938307"/>
              <a:gd name="connsiteY2476" fmla="*/ 1844863 h 2993922"/>
              <a:gd name="connsiteX2477" fmla="*/ 7460944 w 8938307"/>
              <a:gd name="connsiteY2477" fmla="*/ 1850157 h 2993922"/>
              <a:gd name="connsiteX2478" fmla="*/ 7466240 w 8938307"/>
              <a:gd name="connsiteY2478" fmla="*/ 1850157 h 2993922"/>
              <a:gd name="connsiteX2479" fmla="*/ 7466240 w 8938307"/>
              <a:gd name="connsiteY2479" fmla="*/ 1860749 h 2993922"/>
              <a:gd name="connsiteX2480" fmla="*/ 7482126 w 8938307"/>
              <a:gd name="connsiteY2480" fmla="*/ 1855453 h 2993922"/>
              <a:gd name="connsiteX2481" fmla="*/ 7513896 w 8938307"/>
              <a:gd name="connsiteY2481" fmla="*/ 1850157 h 2993922"/>
              <a:gd name="connsiteX2482" fmla="*/ 7529782 w 8938307"/>
              <a:gd name="connsiteY2482" fmla="*/ 1844863 h 2993922"/>
              <a:gd name="connsiteX2483" fmla="*/ 7535078 w 8938307"/>
              <a:gd name="connsiteY2483" fmla="*/ 1834272 h 2993922"/>
              <a:gd name="connsiteX2484" fmla="*/ 7492716 w 8938307"/>
              <a:gd name="connsiteY2484" fmla="*/ 1828978 h 2993922"/>
              <a:gd name="connsiteX2485" fmla="*/ 6015353 w 8938307"/>
              <a:gd name="connsiteY2485" fmla="*/ 1828978 h 2993922"/>
              <a:gd name="connsiteX2486" fmla="*/ 6004764 w 8938307"/>
              <a:gd name="connsiteY2486" fmla="*/ 1839567 h 2993922"/>
              <a:gd name="connsiteX2487" fmla="*/ 6015353 w 8938307"/>
              <a:gd name="connsiteY2487" fmla="*/ 1839567 h 2993922"/>
              <a:gd name="connsiteX2488" fmla="*/ 6004764 w 8938307"/>
              <a:gd name="connsiteY2488" fmla="*/ 1850157 h 2993922"/>
              <a:gd name="connsiteX2489" fmla="*/ 6015353 w 8938307"/>
              <a:gd name="connsiteY2489" fmla="*/ 1850157 h 2993922"/>
              <a:gd name="connsiteX2490" fmla="*/ 6020649 w 8938307"/>
              <a:gd name="connsiteY2490" fmla="*/ 1844863 h 2993922"/>
              <a:gd name="connsiteX2491" fmla="*/ 6025943 w 8938307"/>
              <a:gd name="connsiteY2491" fmla="*/ 1834272 h 2993922"/>
              <a:gd name="connsiteX2492" fmla="*/ 6015353 w 8938307"/>
              <a:gd name="connsiteY2492" fmla="*/ 1828978 h 2993922"/>
              <a:gd name="connsiteX2493" fmla="*/ 5348158 w 8938307"/>
              <a:gd name="connsiteY2493" fmla="*/ 1828978 h 2993922"/>
              <a:gd name="connsiteX2494" fmla="*/ 5337566 w 8938307"/>
              <a:gd name="connsiteY2494" fmla="*/ 1834272 h 2993922"/>
              <a:gd name="connsiteX2495" fmla="*/ 5348158 w 8938307"/>
              <a:gd name="connsiteY2495" fmla="*/ 1839567 h 2993922"/>
              <a:gd name="connsiteX2496" fmla="*/ 5337566 w 8938307"/>
              <a:gd name="connsiteY2496" fmla="*/ 1850157 h 2993922"/>
              <a:gd name="connsiteX2497" fmla="*/ 5348158 w 8938307"/>
              <a:gd name="connsiteY2497" fmla="*/ 1850157 h 2993922"/>
              <a:gd name="connsiteX2498" fmla="*/ 5348158 w 8938307"/>
              <a:gd name="connsiteY2498" fmla="*/ 1839567 h 2993922"/>
              <a:gd name="connsiteX2499" fmla="*/ 5358748 w 8938307"/>
              <a:gd name="connsiteY2499" fmla="*/ 1834272 h 2993922"/>
              <a:gd name="connsiteX2500" fmla="*/ 5348158 w 8938307"/>
              <a:gd name="connsiteY2500" fmla="*/ 1828978 h 2993922"/>
              <a:gd name="connsiteX2501" fmla="*/ 4013765 w 8938307"/>
              <a:gd name="connsiteY2501" fmla="*/ 1828978 h 2993922"/>
              <a:gd name="connsiteX2502" fmla="*/ 4003175 w 8938307"/>
              <a:gd name="connsiteY2502" fmla="*/ 1834272 h 2993922"/>
              <a:gd name="connsiteX2503" fmla="*/ 4008470 w 8938307"/>
              <a:gd name="connsiteY2503" fmla="*/ 1839567 h 2993922"/>
              <a:gd name="connsiteX2504" fmla="*/ 4013765 w 8938307"/>
              <a:gd name="connsiteY2504" fmla="*/ 1828978 h 2993922"/>
              <a:gd name="connsiteX2505" fmla="*/ 5951812 w 8938307"/>
              <a:gd name="connsiteY2505" fmla="*/ 1818386 h 2993922"/>
              <a:gd name="connsiteX2506" fmla="*/ 5957106 w 8938307"/>
              <a:gd name="connsiteY2506" fmla="*/ 1823682 h 2993922"/>
              <a:gd name="connsiteX2507" fmla="*/ 5962401 w 8938307"/>
              <a:gd name="connsiteY2507" fmla="*/ 1828978 h 2993922"/>
              <a:gd name="connsiteX2508" fmla="*/ 5972991 w 8938307"/>
              <a:gd name="connsiteY2508" fmla="*/ 1818386 h 2993922"/>
              <a:gd name="connsiteX2509" fmla="*/ 5411700 w 8938307"/>
              <a:gd name="connsiteY2509" fmla="*/ 1818386 h 2993922"/>
              <a:gd name="connsiteX2510" fmla="*/ 5411700 w 8938307"/>
              <a:gd name="connsiteY2510" fmla="*/ 1839567 h 2993922"/>
              <a:gd name="connsiteX2511" fmla="*/ 5422291 w 8938307"/>
              <a:gd name="connsiteY2511" fmla="*/ 1839567 h 2993922"/>
              <a:gd name="connsiteX2512" fmla="*/ 5459356 w 8938307"/>
              <a:gd name="connsiteY2512" fmla="*/ 1855453 h 2993922"/>
              <a:gd name="connsiteX2513" fmla="*/ 5496423 w 8938307"/>
              <a:gd name="connsiteY2513" fmla="*/ 1881930 h 2993922"/>
              <a:gd name="connsiteX2514" fmla="*/ 5517604 w 8938307"/>
              <a:gd name="connsiteY2514" fmla="*/ 1881930 h 2993922"/>
              <a:gd name="connsiteX2515" fmla="*/ 5538785 w 8938307"/>
              <a:gd name="connsiteY2515" fmla="*/ 1887224 h 2993922"/>
              <a:gd name="connsiteX2516" fmla="*/ 5549375 w 8938307"/>
              <a:gd name="connsiteY2516" fmla="*/ 1892520 h 2993922"/>
              <a:gd name="connsiteX2517" fmla="*/ 5570556 w 8938307"/>
              <a:gd name="connsiteY2517" fmla="*/ 1881930 h 2993922"/>
              <a:gd name="connsiteX2518" fmla="*/ 5581147 w 8938307"/>
              <a:gd name="connsiteY2518" fmla="*/ 1871338 h 2993922"/>
              <a:gd name="connsiteX2519" fmla="*/ 5591737 w 8938307"/>
              <a:gd name="connsiteY2519" fmla="*/ 1871338 h 2993922"/>
              <a:gd name="connsiteX2520" fmla="*/ 5602327 w 8938307"/>
              <a:gd name="connsiteY2520" fmla="*/ 1860749 h 2993922"/>
              <a:gd name="connsiteX2521" fmla="*/ 5586442 w 8938307"/>
              <a:gd name="connsiteY2521" fmla="*/ 1855453 h 2993922"/>
              <a:gd name="connsiteX2522" fmla="*/ 5581147 w 8938307"/>
              <a:gd name="connsiteY2522" fmla="*/ 1850157 h 2993922"/>
              <a:gd name="connsiteX2523" fmla="*/ 5559966 w 8938307"/>
              <a:gd name="connsiteY2523" fmla="*/ 1850157 h 2993922"/>
              <a:gd name="connsiteX2524" fmla="*/ 5544080 w 8938307"/>
              <a:gd name="connsiteY2524" fmla="*/ 1850157 h 2993922"/>
              <a:gd name="connsiteX2525" fmla="*/ 5533490 w 8938307"/>
              <a:gd name="connsiteY2525" fmla="*/ 1844863 h 2993922"/>
              <a:gd name="connsiteX2526" fmla="*/ 5517604 w 8938307"/>
              <a:gd name="connsiteY2526" fmla="*/ 1839567 h 2993922"/>
              <a:gd name="connsiteX2527" fmla="*/ 5501718 w 8938307"/>
              <a:gd name="connsiteY2527" fmla="*/ 1828978 h 2993922"/>
              <a:gd name="connsiteX2528" fmla="*/ 5469948 w 8938307"/>
              <a:gd name="connsiteY2528" fmla="*/ 1818386 h 2993922"/>
              <a:gd name="connsiteX2529" fmla="*/ 5438176 w 8938307"/>
              <a:gd name="connsiteY2529" fmla="*/ 1823682 h 2993922"/>
              <a:gd name="connsiteX2530" fmla="*/ 5422291 w 8938307"/>
              <a:gd name="connsiteY2530" fmla="*/ 1828978 h 2993922"/>
              <a:gd name="connsiteX2531" fmla="*/ 5411700 w 8938307"/>
              <a:gd name="connsiteY2531" fmla="*/ 1818386 h 2993922"/>
              <a:gd name="connsiteX2532" fmla="*/ 5390518 w 8938307"/>
              <a:gd name="connsiteY2532" fmla="*/ 1818386 h 2993922"/>
              <a:gd name="connsiteX2533" fmla="*/ 5395814 w 8938307"/>
              <a:gd name="connsiteY2533" fmla="*/ 1828978 h 2993922"/>
              <a:gd name="connsiteX2534" fmla="*/ 5401110 w 8938307"/>
              <a:gd name="connsiteY2534" fmla="*/ 1823682 h 2993922"/>
              <a:gd name="connsiteX2535" fmla="*/ 5390518 w 8938307"/>
              <a:gd name="connsiteY2535" fmla="*/ 1818386 h 2993922"/>
              <a:gd name="connsiteX2536" fmla="*/ 4744504 w 8938307"/>
              <a:gd name="connsiteY2536" fmla="*/ 1818386 h 2993922"/>
              <a:gd name="connsiteX2537" fmla="*/ 4755094 w 8938307"/>
              <a:gd name="connsiteY2537" fmla="*/ 1828978 h 2993922"/>
              <a:gd name="connsiteX2538" fmla="*/ 4755094 w 8938307"/>
              <a:gd name="connsiteY2538" fmla="*/ 1823682 h 2993922"/>
              <a:gd name="connsiteX2539" fmla="*/ 4744504 w 8938307"/>
              <a:gd name="connsiteY2539" fmla="*/ 1818386 h 2993922"/>
              <a:gd name="connsiteX2540" fmla="*/ 4151441 w 8938307"/>
              <a:gd name="connsiteY2540" fmla="*/ 1818386 h 2993922"/>
              <a:gd name="connsiteX2541" fmla="*/ 4162031 w 8938307"/>
              <a:gd name="connsiteY2541" fmla="*/ 1828978 h 2993922"/>
              <a:gd name="connsiteX2542" fmla="*/ 4162031 w 8938307"/>
              <a:gd name="connsiteY2542" fmla="*/ 1818386 h 2993922"/>
              <a:gd name="connsiteX2543" fmla="*/ 4530048 w 8938307"/>
              <a:gd name="connsiteY2543" fmla="*/ 1813092 h 2993922"/>
              <a:gd name="connsiteX2544" fmla="*/ 4511514 w 8938307"/>
              <a:gd name="connsiteY2544" fmla="*/ 1818386 h 2993922"/>
              <a:gd name="connsiteX2545" fmla="*/ 4537991 w 8938307"/>
              <a:gd name="connsiteY2545" fmla="*/ 1828978 h 2993922"/>
              <a:gd name="connsiteX2546" fmla="*/ 4596238 w 8938307"/>
              <a:gd name="connsiteY2546" fmla="*/ 1844863 h 2993922"/>
              <a:gd name="connsiteX2547" fmla="*/ 4633305 w 8938307"/>
              <a:gd name="connsiteY2547" fmla="*/ 1850157 h 2993922"/>
              <a:gd name="connsiteX2548" fmla="*/ 4633305 w 8938307"/>
              <a:gd name="connsiteY2548" fmla="*/ 1844863 h 2993922"/>
              <a:gd name="connsiteX2549" fmla="*/ 4617420 w 8938307"/>
              <a:gd name="connsiteY2549" fmla="*/ 1839567 h 2993922"/>
              <a:gd name="connsiteX2550" fmla="*/ 4606828 w 8938307"/>
              <a:gd name="connsiteY2550" fmla="*/ 1839567 h 2993922"/>
              <a:gd name="connsiteX2551" fmla="*/ 4564468 w 8938307"/>
              <a:gd name="connsiteY2551" fmla="*/ 1818386 h 2993922"/>
              <a:gd name="connsiteX2552" fmla="*/ 4530048 w 8938307"/>
              <a:gd name="connsiteY2552" fmla="*/ 1813092 h 2993922"/>
              <a:gd name="connsiteX2553" fmla="*/ 7414612 w 8938307"/>
              <a:gd name="connsiteY2553" fmla="*/ 1811767 h 2993922"/>
              <a:gd name="connsiteX2554" fmla="*/ 7407992 w 8938307"/>
              <a:gd name="connsiteY2554" fmla="*/ 1813092 h 2993922"/>
              <a:gd name="connsiteX2555" fmla="*/ 7413288 w 8938307"/>
              <a:gd name="connsiteY2555" fmla="*/ 1828978 h 2993922"/>
              <a:gd name="connsiteX2556" fmla="*/ 7423878 w 8938307"/>
              <a:gd name="connsiteY2556" fmla="*/ 1839567 h 2993922"/>
              <a:gd name="connsiteX2557" fmla="*/ 7423878 w 8938307"/>
              <a:gd name="connsiteY2557" fmla="*/ 1818386 h 2993922"/>
              <a:gd name="connsiteX2558" fmla="*/ 7414612 w 8938307"/>
              <a:gd name="connsiteY2558" fmla="*/ 1811767 h 2993922"/>
              <a:gd name="connsiteX2559" fmla="*/ 5855174 w 8938307"/>
              <a:gd name="connsiteY2559" fmla="*/ 1811767 h 2993922"/>
              <a:gd name="connsiteX2560" fmla="*/ 5851202 w 8938307"/>
              <a:gd name="connsiteY2560" fmla="*/ 1813092 h 2993922"/>
              <a:gd name="connsiteX2561" fmla="*/ 5845908 w 8938307"/>
              <a:gd name="connsiteY2561" fmla="*/ 1818386 h 2993922"/>
              <a:gd name="connsiteX2562" fmla="*/ 5856497 w 8938307"/>
              <a:gd name="connsiteY2562" fmla="*/ 1818386 h 2993922"/>
              <a:gd name="connsiteX2563" fmla="*/ 5855174 w 8938307"/>
              <a:gd name="connsiteY2563" fmla="*/ 1811767 h 2993922"/>
              <a:gd name="connsiteX2564" fmla="*/ 7900446 w 8938307"/>
              <a:gd name="connsiteY2564" fmla="*/ 1807797 h 2993922"/>
              <a:gd name="connsiteX2565" fmla="*/ 7905742 w 8938307"/>
              <a:gd name="connsiteY2565" fmla="*/ 1807797 h 2993922"/>
              <a:gd name="connsiteX2566" fmla="*/ 7932219 w 8938307"/>
              <a:gd name="connsiteY2566" fmla="*/ 1807797 h 2993922"/>
              <a:gd name="connsiteX2567" fmla="*/ 7969284 w 8938307"/>
              <a:gd name="connsiteY2567" fmla="*/ 1823682 h 2993922"/>
              <a:gd name="connsiteX2568" fmla="*/ 7985171 w 8938307"/>
              <a:gd name="connsiteY2568" fmla="*/ 1828978 h 2993922"/>
              <a:gd name="connsiteX2569" fmla="*/ 7995760 w 8938307"/>
              <a:gd name="connsiteY2569" fmla="*/ 1834272 h 2993922"/>
              <a:gd name="connsiteX2570" fmla="*/ 8006350 w 8938307"/>
              <a:gd name="connsiteY2570" fmla="*/ 1839567 h 2993922"/>
              <a:gd name="connsiteX2571" fmla="*/ 8016942 w 8938307"/>
              <a:gd name="connsiteY2571" fmla="*/ 1850157 h 2993922"/>
              <a:gd name="connsiteX2572" fmla="*/ 7995760 w 8938307"/>
              <a:gd name="connsiteY2572" fmla="*/ 1839567 h 2993922"/>
              <a:gd name="connsiteX2573" fmla="*/ 7921627 w 8938307"/>
              <a:gd name="connsiteY2573" fmla="*/ 1828978 h 2993922"/>
              <a:gd name="connsiteX2574" fmla="*/ 7911038 w 8938307"/>
              <a:gd name="connsiteY2574" fmla="*/ 1828978 h 2993922"/>
              <a:gd name="connsiteX2575" fmla="*/ 7905742 w 8938307"/>
              <a:gd name="connsiteY2575" fmla="*/ 1839567 h 2993922"/>
              <a:gd name="connsiteX2576" fmla="*/ 7900446 w 8938307"/>
              <a:gd name="connsiteY2576" fmla="*/ 1828978 h 2993922"/>
              <a:gd name="connsiteX2577" fmla="*/ 7900446 w 8938307"/>
              <a:gd name="connsiteY2577" fmla="*/ 1818386 h 2993922"/>
              <a:gd name="connsiteX2578" fmla="*/ 7370926 w 8938307"/>
              <a:gd name="connsiteY2578" fmla="*/ 1807797 h 2993922"/>
              <a:gd name="connsiteX2579" fmla="*/ 7360336 w 8938307"/>
              <a:gd name="connsiteY2579" fmla="*/ 1818386 h 2993922"/>
              <a:gd name="connsiteX2580" fmla="*/ 7370926 w 8938307"/>
              <a:gd name="connsiteY2580" fmla="*/ 1818386 h 2993922"/>
              <a:gd name="connsiteX2581" fmla="*/ 7370926 w 8938307"/>
              <a:gd name="connsiteY2581" fmla="*/ 1807797 h 2993922"/>
              <a:gd name="connsiteX2582" fmla="*/ 5274025 w 8938307"/>
              <a:gd name="connsiteY2582" fmla="*/ 1807797 h 2993922"/>
              <a:gd name="connsiteX2583" fmla="*/ 5284614 w 8938307"/>
              <a:gd name="connsiteY2583" fmla="*/ 1818386 h 2993922"/>
              <a:gd name="connsiteX2584" fmla="*/ 5326977 w 8938307"/>
              <a:gd name="connsiteY2584" fmla="*/ 1828978 h 2993922"/>
              <a:gd name="connsiteX2585" fmla="*/ 5316386 w 8938307"/>
              <a:gd name="connsiteY2585" fmla="*/ 1818386 h 2993922"/>
              <a:gd name="connsiteX2586" fmla="*/ 5300500 w 8938307"/>
              <a:gd name="connsiteY2586" fmla="*/ 1813092 h 2993922"/>
              <a:gd name="connsiteX2587" fmla="*/ 5289910 w 8938307"/>
              <a:gd name="connsiteY2587" fmla="*/ 1807797 h 2993922"/>
              <a:gd name="connsiteX2588" fmla="*/ 5284614 w 8938307"/>
              <a:gd name="connsiteY2588" fmla="*/ 1807797 h 2993922"/>
              <a:gd name="connsiteX2589" fmla="*/ 5274025 w 8938307"/>
              <a:gd name="connsiteY2589" fmla="*/ 1807797 h 2993922"/>
              <a:gd name="connsiteX2590" fmla="*/ 4723324 w 8938307"/>
              <a:gd name="connsiteY2590" fmla="*/ 1807797 h 2993922"/>
              <a:gd name="connsiteX2591" fmla="*/ 4707438 w 8938307"/>
              <a:gd name="connsiteY2591" fmla="*/ 1813092 h 2993922"/>
              <a:gd name="connsiteX2592" fmla="*/ 4712732 w 8938307"/>
              <a:gd name="connsiteY2592" fmla="*/ 1818386 h 2993922"/>
              <a:gd name="connsiteX2593" fmla="*/ 4723324 w 8938307"/>
              <a:gd name="connsiteY2593" fmla="*/ 1818386 h 2993922"/>
              <a:gd name="connsiteX2594" fmla="*/ 4723324 w 8938307"/>
              <a:gd name="connsiteY2594" fmla="*/ 1807797 h 2993922"/>
              <a:gd name="connsiteX2595" fmla="*/ 3876090 w 8938307"/>
              <a:gd name="connsiteY2595" fmla="*/ 1807797 h 2993922"/>
              <a:gd name="connsiteX2596" fmla="*/ 3897271 w 8938307"/>
              <a:gd name="connsiteY2596" fmla="*/ 1818386 h 2993922"/>
              <a:gd name="connsiteX2597" fmla="*/ 3897271 w 8938307"/>
              <a:gd name="connsiteY2597" fmla="*/ 1807797 h 2993922"/>
              <a:gd name="connsiteX2598" fmla="*/ 3886681 w 8938307"/>
              <a:gd name="connsiteY2598" fmla="*/ 1807797 h 2993922"/>
              <a:gd name="connsiteX2599" fmla="*/ 3876090 w 8938307"/>
              <a:gd name="connsiteY2599" fmla="*/ 1807797 h 2993922"/>
              <a:gd name="connsiteX2600" fmla="*/ 7509924 w 8938307"/>
              <a:gd name="connsiteY2600" fmla="*/ 1801177 h 2993922"/>
              <a:gd name="connsiteX2601" fmla="*/ 7503307 w 8938307"/>
              <a:gd name="connsiteY2601" fmla="*/ 1802501 h 2993922"/>
              <a:gd name="connsiteX2602" fmla="*/ 7466240 w 8938307"/>
              <a:gd name="connsiteY2602" fmla="*/ 1807797 h 2993922"/>
              <a:gd name="connsiteX2603" fmla="*/ 7455649 w 8938307"/>
              <a:gd name="connsiteY2603" fmla="*/ 1807797 h 2993922"/>
              <a:gd name="connsiteX2604" fmla="*/ 7508601 w 8938307"/>
              <a:gd name="connsiteY2604" fmla="*/ 1828978 h 2993922"/>
              <a:gd name="connsiteX2605" fmla="*/ 7508601 w 8938307"/>
              <a:gd name="connsiteY2605" fmla="*/ 1818386 h 2993922"/>
              <a:gd name="connsiteX2606" fmla="*/ 7519192 w 8938307"/>
              <a:gd name="connsiteY2606" fmla="*/ 1807797 h 2993922"/>
              <a:gd name="connsiteX2607" fmla="*/ 7509924 w 8938307"/>
              <a:gd name="connsiteY2607" fmla="*/ 1801177 h 2993922"/>
              <a:gd name="connsiteX2608" fmla="*/ 7434468 w 8938307"/>
              <a:gd name="connsiteY2608" fmla="*/ 1797205 h 2993922"/>
              <a:gd name="connsiteX2609" fmla="*/ 7434468 w 8938307"/>
              <a:gd name="connsiteY2609" fmla="*/ 1807797 h 2993922"/>
              <a:gd name="connsiteX2610" fmla="*/ 7445059 w 8938307"/>
              <a:gd name="connsiteY2610" fmla="*/ 1807797 h 2993922"/>
              <a:gd name="connsiteX2611" fmla="*/ 7386812 w 8938307"/>
              <a:gd name="connsiteY2611" fmla="*/ 1797205 h 2993922"/>
              <a:gd name="connsiteX2612" fmla="*/ 7381516 w 8938307"/>
              <a:gd name="connsiteY2612" fmla="*/ 1807797 h 2993922"/>
              <a:gd name="connsiteX2613" fmla="*/ 7392107 w 8938307"/>
              <a:gd name="connsiteY2613" fmla="*/ 1818386 h 2993922"/>
              <a:gd name="connsiteX2614" fmla="*/ 7397403 w 8938307"/>
              <a:gd name="connsiteY2614" fmla="*/ 1813092 h 2993922"/>
              <a:gd name="connsiteX2615" fmla="*/ 7402697 w 8938307"/>
              <a:gd name="connsiteY2615" fmla="*/ 1807797 h 2993922"/>
              <a:gd name="connsiteX2616" fmla="*/ 7392107 w 8938307"/>
              <a:gd name="connsiteY2616" fmla="*/ 1797205 h 2993922"/>
              <a:gd name="connsiteX2617" fmla="*/ 7386812 w 8938307"/>
              <a:gd name="connsiteY2617" fmla="*/ 1797205 h 2993922"/>
              <a:gd name="connsiteX2618" fmla="*/ 7307384 w 8938307"/>
              <a:gd name="connsiteY2618" fmla="*/ 1797205 h 2993922"/>
              <a:gd name="connsiteX2619" fmla="*/ 7296793 w 8938307"/>
              <a:gd name="connsiteY2619" fmla="*/ 1807797 h 2993922"/>
              <a:gd name="connsiteX2620" fmla="*/ 7296793 w 8938307"/>
              <a:gd name="connsiteY2620" fmla="*/ 1818386 h 2993922"/>
              <a:gd name="connsiteX2621" fmla="*/ 7307384 w 8938307"/>
              <a:gd name="connsiteY2621" fmla="*/ 1818386 h 2993922"/>
              <a:gd name="connsiteX2622" fmla="*/ 7317974 w 8938307"/>
              <a:gd name="connsiteY2622" fmla="*/ 1807797 h 2993922"/>
              <a:gd name="connsiteX2623" fmla="*/ 7317974 w 8938307"/>
              <a:gd name="connsiteY2623" fmla="*/ 1797205 h 2993922"/>
              <a:gd name="connsiteX2624" fmla="*/ 7307384 w 8938307"/>
              <a:gd name="connsiteY2624" fmla="*/ 1797205 h 2993922"/>
              <a:gd name="connsiteX2625" fmla="*/ 4490334 w 8938307"/>
              <a:gd name="connsiteY2625" fmla="*/ 1797205 h 2993922"/>
              <a:gd name="connsiteX2626" fmla="*/ 4490334 w 8938307"/>
              <a:gd name="connsiteY2626" fmla="*/ 1818386 h 2993922"/>
              <a:gd name="connsiteX2627" fmla="*/ 4500924 w 8938307"/>
              <a:gd name="connsiteY2627" fmla="*/ 1818386 h 2993922"/>
              <a:gd name="connsiteX2628" fmla="*/ 4500924 w 8938307"/>
              <a:gd name="connsiteY2628" fmla="*/ 1807797 h 2993922"/>
              <a:gd name="connsiteX2629" fmla="*/ 2838230 w 8938307"/>
              <a:gd name="connsiteY2629" fmla="*/ 1797205 h 2993922"/>
              <a:gd name="connsiteX2630" fmla="*/ 2875296 w 8938307"/>
              <a:gd name="connsiteY2630" fmla="*/ 1813092 h 2993922"/>
              <a:gd name="connsiteX2631" fmla="*/ 2922954 w 8938307"/>
              <a:gd name="connsiteY2631" fmla="*/ 1828978 h 2993922"/>
              <a:gd name="connsiteX2632" fmla="*/ 2954724 w 8938307"/>
              <a:gd name="connsiteY2632" fmla="*/ 1850157 h 2993922"/>
              <a:gd name="connsiteX2633" fmla="*/ 3018266 w 8938307"/>
              <a:gd name="connsiteY2633" fmla="*/ 1871338 h 2993922"/>
              <a:gd name="connsiteX2634" fmla="*/ 3050039 w 8938307"/>
              <a:gd name="connsiteY2634" fmla="*/ 1887224 h 2993922"/>
              <a:gd name="connsiteX2635" fmla="*/ 3071218 w 8938307"/>
              <a:gd name="connsiteY2635" fmla="*/ 1892520 h 2993922"/>
              <a:gd name="connsiteX2636" fmla="*/ 3124171 w 8938307"/>
              <a:gd name="connsiteY2636" fmla="*/ 1918996 h 2993922"/>
              <a:gd name="connsiteX2637" fmla="*/ 3155942 w 8938307"/>
              <a:gd name="connsiteY2637" fmla="*/ 1934882 h 2993922"/>
              <a:gd name="connsiteX2638" fmla="*/ 3124171 w 8938307"/>
              <a:gd name="connsiteY2638" fmla="*/ 1934882 h 2993922"/>
              <a:gd name="connsiteX2639" fmla="*/ 3018266 w 8938307"/>
              <a:gd name="connsiteY2639" fmla="*/ 1892520 h 2993922"/>
              <a:gd name="connsiteX2640" fmla="*/ 2997086 w 8938307"/>
              <a:gd name="connsiteY2640" fmla="*/ 1881930 h 2993922"/>
              <a:gd name="connsiteX2641" fmla="*/ 2922954 w 8938307"/>
              <a:gd name="connsiteY2641" fmla="*/ 1850157 h 2993922"/>
              <a:gd name="connsiteX2642" fmla="*/ 2870002 w 8938307"/>
              <a:gd name="connsiteY2642" fmla="*/ 1828978 h 2993922"/>
              <a:gd name="connsiteX2643" fmla="*/ 2854115 w 8938307"/>
              <a:gd name="connsiteY2643" fmla="*/ 1823682 h 2993922"/>
              <a:gd name="connsiteX2644" fmla="*/ 2838230 w 8938307"/>
              <a:gd name="connsiteY2644" fmla="*/ 1818386 h 2993922"/>
              <a:gd name="connsiteX2645" fmla="*/ 4665738 w 8938307"/>
              <a:gd name="connsiteY2645" fmla="*/ 1793896 h 2993922"/>
              <a:gd name="connsiteX2646" fmla="*/ 4659780 w 8938307"/>
              <a:gd name="connsiteY2646" fmla="*/ 1797205 h 2993922"/>
              <a:gd name="connsiteX2647" fmla="*/ 4659780 w 8938307"/>
              <a:gd name="connsiteY2647" fmla="*/ 1813092 h 2993922"/>
              <a:gd name="connsiteX2648" fmla="*/ 4670372 w 8938307"/>
              <a:gd name="connsiteY2648" fmla="*/ 1807797 h 2993922"/>
              <a:gd name="connsiteX2649" fmla="*/ 4675666 w 8938307"/>
              <a:gd name="connsiteY2649" fmla="*/ 1807797 h 2993922"/>
              <a:gd name="connsiteX2650" fmla="*/ 4680962 w 8938307"/>
              <a:gd name="connsiteY2650" fmla="*/ 1818386 h 2993922"/>
              <a:gd name="connsiteX2651" fmla="*/ 4702142 w 8938307"/>
              <a:gd name="connsiteY2651" fmla="*/ 1818386 h 2993922"/>
              <a:gd name="connsiteX2652" fmla="*/ 4691551 w 8938307"/>
              <a:gd name="connsiteY2652" fmla="*/ 1807797 h 2993922"/>
              <a:gd name="connsiteX2653" fmla="*/ 4665738 w 8938307"/>
              <a:gd name="connsiteY2653" fmla="*/ 1793896 h 2993922"/>
              <a:gd name="connsiteX2654" fmla="*/ 7234574 w 8938307"/>
              <a:gd name="connsiteY2654" fmla="*/ 1791911 h 2993922"/>
              <a:gd name="connsiteX2655" fmla="*/ 7238546 w 8938307"/>
              <a:gd name="connsiteY2655" fmla="*/ 1797205 h 2993922"/>
              <a:gd name="connsiteX2656" fmla="*/ 7233251 w 8938307"/>
              <a:gd name="connsiteY2656" fmla="*/ 1797205 h 2993922"/>
              <a:gd name="connsiteX2657" fmla="*/ 7234574 w 8938307"/>
              <a:gd name="connsiteY2657" fmla="*/ 1791911 h 2993922"/>
              <a:gd name="connsiteX2658" fmla="*/ 7201480 w 8938307"/>
              <a:gd name="connsiteY2658" fmla="*/ 1786615 h 2993922"/>
              <a:gd name="connsiteX2659" fmla="*/ 7212070 w 8938307"/>
              <a:gd name="connsiteY2659" fmla="*/ 1797205 h 2993922"/>
              <a:gd name="connsiteX2660" fmla="*/ 7212070 w 8938307"/>
              <a:gd name="connsiteY2660" fmla="*/ 1786615 h 2993922"/>
              <a:gd name="connsiteX2661" fmla="*/ 7201480 w 8938307"/>
              <a:gd name="connsiteY2661" fmla="*/ 1786615 h 2993922"/>
              <a:gd name="connsiteX2662" fmla="*/ 5316386 w 8938307"/>
              <a:gd name="connsiteY2662" fmla="*/ 1786615 h 2993922"/>
              <a:gd name="connsiteX2663" fmla="*/ 5316386 w 8938307"/>
              <a:gd name="connsiteY2663" fmla="*/ 1807797 h 2993922"/>
              <a:gd name="connsiteX2664" fmla="*/ 5348158 w 8938307"/>
              <a:gd name="connsiteY2664" fmla="*/ 1807797 h 2993922"/>
              <a:gd name="connsiteX2665" fmla="*/ 5337566 w 8938307"/>
              <a:gd name="connsiteY2665" fmla="*/ 1797205 h 2993922"/>
              <a:gd name="connsiteX2666" fmla="*/ 5326977 w 8938307"/>
              <a:gd name="connsiteY2666" fmla="*/ 1786615 h 2993922"/>
              <a:gd name="connsiteX2667" fmla="*/ 3929042 w 8938307"/>
              <a:gd name="connsiteY2667" fmla="*/ 1786615 h 2993922"/>
              <a:gd name="connsiteX2668" fmla="*/ 3939633 w 8938307"/>
              <a:gd name="connsiteY2668" fmla="*/ 1797205 h 2993922"/>
              <a:gd name="connsiteX2669" fmla="*/ 3950223 w 8938307"/>
              <a:gd name="connsiteY2669" fmla="*/ 1797205 h 2993922"/>
              <a:gd name="connsiteX2670" fmla="*/ 3944928 w 8938307"/>
              <a:gd name="connsiteY2670" fmla="*/ 1786615 h 2993922"/>
              <a:gd name="connsiteX2671" fmla="*/ 3929042 w 8938307"/>
              <a:gd name="connsiteY2671" fmla="*/ 1786615 h 2993922"/>
              <a:gd name="connsiteX2672" fmla="*/ 3155942 w 8938307"/>
              <a:gd name="connsiteY2672" fmla="*/ 1786615 h 2993922"/>
              <a:gd name="connsiteX2673" fmla="*/ 3171829 w 8938307"/>
              <a:gd name="connsiteY2673" fmla="*/ 1797205 h 2993922"/>
              <a:gd name="connsiteX2674" fmla="*/ 3171829 w 8938307"/>
              <a:gd name="connsiteY2674" fmla="*/ 1807797 h 2993922"/>
              <a:gd name="connsiteX2675" fmla="*/ 3155942 w 8938307"/>
              <a:gd name="connsiteY2675" fmla="*/ 1807797 h 2993922"/>
              <a:gd name="connsiteX2676" fmla="*/ 3145351 w 8938307"/>
              <a:gd name="connsiteY2676" fmla="*/ 1797205 h 2993922"/>
              <a:gd name="connsiteX2677" fmla="*/ 3155942 w 8938307"/>
              <a:gd name="connsiteY2677" fmla="*/ 1786615 h 2993922"/>
              <a:gd name="connsiteX2678" fmla="*/ 7341802 w 8938307"/>
              <a:gd name="connsiteY2678" fmla="*/ 1781320 h 2993922"/>
              <a:gd name="connsiteX2679" fmla="*/ 7339155 w 8938307"/>
              <a:gd name="connsiteY2679" fmla="*/ 1786615 h 2993922"/>
              <a:gd name="connsiteX2680" fmla="*/ 7349745 w 8938307"/>
              <a:gd name="connsiteY2680" fmla="*/ 1786615 h 2993922"/>
              <a:gd name="connsiteX2681" fmla="*/ 7341802 w 8938307"/>
              <a:gd name="connsiteY2681" fmla="*/ 1781320 h 2993922"/>
              <a:gd name="connsiteX2682" fmla="*/ 7259726 w 8938307"/>
              <a:gd name="connsiteY2682" fmla="*/ 1781320 h 2993922"/>
              <a:gd name="connsiteX2683" fmla="*/ 7243841 w 8938307"/>
              <a:gd name="connsiteY2683" fmla="*/ 1786615 h 2993922"/>
              <a:gd name="connsiteX2684" fmla="*/ 7222660 w 8938307"/>
              <a:gd name="connsiteY2684" fmla="*/ 1786615 h 2993922"/>
              <a:gd name="connsiteX2685" fmla="*/ 7233251 w 8938307"/>
              <a:gd name="connsiteY2685" fmla="*/ 1797205 h 2993922"/>
              <a:gd name="connsiteX2686" fmla="*/ 7222660 w 8938307"/>
              <a:gd name="connsiteY2686" fmla="*/ 1807797 h 2993922"/>
              <a:gd name="connsiteX2687" fmla="*/ 7222660 w 8938307"/>
              <a:gd name="connsiteY2687" fmla="*/ 1818386 h 2993922"/>
              <a:gd name="connsiteX2688" fmla="*/ 7233251 w 8938307"/>
              <a:gd name="connsiteY2688" fmla="*/ 1818386 h 2993922"/>
              <a:gd name="connsiteX2689" fmla="*/ 7259726 w 8938307"/>
              <a:gd name="connsiteY2689" fmla="*/ 1813092 h 2993922"/>
              <a:gd name="connsiteX2690" fmla="*/ 7270318 w 8938307"/>
              <a:gd name="connsiteY2690" fmla="*/ 1802501 h 2993922"/>
              <a:gd name="connsiteX2691" fmla="*/ 7265022 w 8938307"/>
              <a:gd name="connsiteY2691" fmla="*/ 1786615 h 2993922"/>
              <a:gd name="connsiteX2692" fmla="*/ 7259726 w 8938307"/>
              <a:gd name="connsiteY2692" fmla="*/ 1781320 h 2993922"/>
              <a:gd name="connsiteX2693" fmla="*/ 7794542 w 8938307"/>
              <a:gd name="connsiteY2693" fmla="*/ 1776026 h 2993922"/>
              <a:gd name="connsiteX2694" fmla="*/ 7783952 w 8938307"/>
              <a:gd name="connsiteY2694" fmla="*/ 1781320 h 2993922"/>
              <a:gd name="connsiteX2695" fmla="*/ 7789248 w 8938307"/>
              <a:gd name="connsiteY2695" fmla="*/ 1786615 h 2993922"/>
              <a:gd name="connsiteX2696" fmla="*/ 7794542 w 8938307"/>
              <a:gd name="connsiteY2696" fmla="*/ 1776026 h 2993922"/>
              <a:gd name="connsiteX2697" fmla="*/ 7688638 w 8938307"/>
              <a:gd name="connsiteY2697" fmla="*/ 1776026 h 2993922"/>
              <a:gd name="connsiteX2698" fmla="*/ 7688638 w 8938307"/>
              <a:gd name="connsiteY2698" fmla="*/ 1786615 h 2993922"/>
              <a:gd name="connsiteX2699" fmla="*/ 7699230 w 8938307"/>
              <a:gd name="connsiteY2699" fmla="*/ 1797205 h 2993922"/>
              <a:gd name="connsiteX2700" fmla="*/ 7709820 w 8938307"/>
              <a:gd name="connsiteY2700" fmla="*/ 1781320 h 2993922"/>
              <a:gd name="connsiteX2701" fmla="*/ 7699230 w 8938307"/>
              <a:gd name="connsiteY2701" fmla="*/ 1776026 h 2993922"/>
              <a:gd name="connsiteX2702" fmla="*/ 7286203 w 8938307"/>
              <a:gd name="connsiteY2702" fmla="*/ 1776026 h 2993922"/>
              <a:gd name="connsiteX2703" fmla="*/ 7275612 w 8938307"/>
              <a:gd name="connsiteY2703" fmla="*/ 1786615 h 2993922"/>
              <a:gd name="connsiteX2704" fmla="*/ 7286203 w 8938307"/>
              <a:gd name="connsiteY2704" fmla="*/ 1786615 h 2993922"/>
              <a:gd name="connsiteX2705" fmla="*/ 5221073 w 8938307"/>
              <a:gd name="connsiteY2705" fmla="*/ 1776026 h 2993922"/>
              <a:gd name="connsiteX2706" fmla="*/ 5221073 w 8938307"/>
              <a:gd name="connsiteY2706" fmla="*/ 1786615 h 2993922"/>
              <a:gd name="connsiteX2707" fmla="*/ 5231662 w 8938307"/>
              <a:gd name="connsiteY2707" fmla="*/ 1786615 h 2993922"/>
              <a:gd name="connsiteX2708" fmla="*/ 5221073 w 8938307"/>
              <a:gd name="connsiteY2708" fmla="*/ 1776026 h 2993922"/>
              <a:gd name="connsiteX2709" fmla="*/ 4447972 w 8938307"/>
              <a:gd name="connsiteY2709" fmla="*/ 1776026 h 2993922"/>
              <a:gd name="connsiteX2710" fmla="*/ 4416202 w 8938307"/>
              <a:gd name="connsiteY2710" fmla="*/ 1786615 h 2993922"/>
              <a:gd name="connsiteX2711" fmla="*/ 4458562 w 8938307"/>
              <a:gd name="connsiteY2711" fmla="*/ 1786615 h 2993922"/>
              <a:gd name="connsiteX2712" fmla="*/ 3749004 w 8938307"/>
              <a:gd name="connsiteY2712" fmla="*/ 1776026 h 2993922"/>
              <a:gd name="connsiteX2713" fmla="*/ 3749004 w 8938307"/>
              <a:gd name="connsiteY2713" fmla="*/ 1786615 h 2993922"/>
              <a:gd name="connsiteX2714" fmla="*/ 3743710 w 8938307"/>
              <a:gd name="connsiteY2714" fmla="*/ 1786615 h 2993922"/>
              <a:gd name="connsiteX2715" fmla="*/ 3738415 w 8938307"/>
              <a:gd name="connsiteY2715" fmla="*/ 1781320 h 2993922"/>
              <a:gd name="connsiteX2716" fmla="*/ 3749004 w 8938307"/>
              <a:gd name="connsiteY2716" fmla="*/ 1776026 h 2993922"/>
              <a:gd name="connsiteX2717" fmla="*/ 3335979 w 8938307"/>
              <a:gd name="connsiteY2717" fmla="*/ 1776026 h 2993922"/>
              <a:gd name="connsiteX2718" fmla="*/ 3335979 w 8938307"/>
              <a:gd name="connsiteY2718" fmla="*/ 1786615 h 2993922"/>
              <a:gd name="connsiteX2719" fmla="*/ 3330685 w 8938307"/>
              <a:gd name="connsiteY2719" fmla="*/ 1791911 h 2993922"/>
              <a:gd name="connsiteX2720" fmla="*/ 3346570 w 8938307"/>
              <a:gd name="connsiteY2720" fmla="*/ 1797205 h 2993922"/>
              <a:gd name="connsiteX2721" fmla="*/ 3367751 w 8938307"/>
              <a:gd name="connsiteY2721" fmla="*/ 1807797 h 2993922"/>
              <a:gd name="connsiteX2722" fmla="*/ 3378341 w 8938307"/>
              <a:gd name="connsiteY2722" fmla="*/ 1797205 h 2993922"/>
              <a:gd name="connsiteX2723" fmla="*/ 3388931 w 8938307"/>
              <a:gd name="connsiteY2723" fmla="*/ 1797205 h 2993922"/>
              <a:gd name="connsiteX2724" fmla="*/ 3410112 w 8938307"/>
              <a:gd name="connsiteY2724" fmla="*/ 1797205 h 2993922"/>
              <a:gd name="connsiteX2725" fmla="*/ 3441882 w 8938307"/>
              <a:gd name="connsiteY2725" fmla="*/ 1797205 h 2993922"/>
              <a:gd name="connsiteX2726" fmla="*/ 3463064 w 8938307"/>
              <a:gd name="connsiteY2726" fmla="*/ 1807797 h 2993922"/>
              <a:gd name="connsiteX2727" fmla="*/ 3526607 w 8938307"/>
              <a:gd name="connsiteY2727" fmla="*/ 1839567 h 2993922"/>
              <a:gd name="connsiteX2728" fmla="*/ 3516016 w 8938307"/>
              <a:gd name="connsiteY2728" fmla="*/ 1839567 h 2993922"/>
              <a:gd name="connsiteX2729" fmla="*/ 3505426 w 8938307"/>
              <a:gd name="connsiteY2729" fmla="*/ 1839567 h 2993922"/>
              <a:gd name="connsiteX2730" fmla="*/ 3558378 w 8938307"/>
              <a:gd name="connsiteY2730" fmla="*/ 1850157 h 2993922"/>
              <a:gd name="connsiteX2731" fmla="*/ 3664282 w 8938307"/>
              <a:gd name="connsiteY2731" fmla="*/ 1881930 h 2993922"/>
              <a:gd name="connsiteX2732" fmla="*/ 3690758 w 8938307"/>
              <a:gd name="connsiteY2732" fmla="*/ 1887224 h 2993922"/>
              <a:gd name="connsiteX2733" fmla="*/ 3706644 w 8938307"/>
              <a:gd name="connsiteY2733" fmla="*/ 1892520 h 2993922"/>
              <a:gd name="connsiteX2734" fmla="*/ 3823138 w 8938307"/>
              <a:gd name="connsiteY2734" fmla="*/ 1934882 h 2993922"/>
              <a:gd name="connsiteX2735" fmla="*/ 3854908 w 8938307"/>
              <a:gd name="connsiteY2735" fmla="*/ 1940176 h 2993922"/>
              <a:gd name="connsiteX2736" fmla="*/ 3876090 w 8938307"/>
              <a:gd name="connsiteY2736" fmla="*/ 1934882 h 2993922"/>
              <a:gd name="connsiteX2737" fmla="*/ 3918452 w 8938307"/>
              <a:gd name="connsiteY2737" fmla="*/ 1956063 h 2993922"/>
              <a:gd name="connsiteX2738" fmla="*/ 3907860 w 8938307"/>
              <a:gd name="connsiteY2738" fmla="*/ 1956063 h 2993922"/>
              <a:gd name="connsiteX2739" fmla="*/ 3897271 w 8938307"/>
              <a:gd name="connsiteY2739" fmla="*/ 1966653 h 2993922"/>
              <a:gd name="connsiteX2740" fmla="*/ 3929042 w 8938307"/>
              <a:gd name="connsiteY2740" fmla="*/ 1966653 h 2993922"/>
              <a:gd name="connsiteX2741" fmla="*/ 3939633 w 8938307"/>
              <a:gd name="connsiteY2741" fmla="*/ 1971948 h 2993922"/>
              <a:gd name="connsiteX2742" fmla="*/ 3960812 w 8938307"/>
              <a:gd name="connsiteY2742" fmla="*/ 1982538 h 2993922"/>
              <a:gd name="connsiteX2743" fmla="*/ 3981994 w 8938307"/>
              <a:gd name="connsiteY2743" fmla="*/ 1987834 h 2993922"/>
              <a:gd name="connsiteX2744" fmla="*/ 4013765 w 8938307"/>
              <a:gd name="connsiteY2744" fmla="*/ 1998424 h 2993922"/>
              <a:gd name="connsiteX2745" fmla="*/ 4056127 w 8938307"/>
              <a:gd name="connsiteY2745" fmla="*/ 2019605 h 2993922"/>
              <a:gd name="connsiteX2746" fmla="*/ 4130260 w 8938307"/>
              <a:gd name="connsiteY2746" fmla="*/ 2040786 h 2993922"/>
              <a:gd name="connsiteX2747" fmla="*/ 4162031 w 8938307"/>
              <a:gd name="connsiteY2747" fmla="*/ 2051376 h 2993922"/>
              <a:gd name="connsiteX2748" fmla="*/ 4183212 w 8938307"/>
              <a:gd name="connsiteY2748" fmla="*/ 2046080 h 2993922"/>
              <a:gd name="connsiteX2749" fmla="*/ 4193802 w 8938307"/>
              <a:gd name="connsiteY2749" fmla="*/ 2040786 h 2993922"/>
              <a:gd name="connsiteX2750" fmla="*/ 4209688 w 8938307"/>
              <a:gd name="connsiteY2750" fmla="*/ 2040786 h 2993922"/>
              <a:gd name="connsiteX2751" fmla="*/ 4214983 w 8938307"/>
              <a:gd name="connsiteY2751" fmla="*/ 2040786 h 2993922"/>
              <a:gd name="connsiteX2752" fmla="*/ 4225574 w 8938307"/>
              <a:gd name="connsiteY2752" fmla="*/ 2051376 h 2993922"/>
              <a:gd name="connsiteX2753" fmla="*/ 4230868 w 8938307"/>
              <a:gd name="connsiteY2753" fmla="*/ 2067261 h 2993922"/>
              <a:gd name="connsiteX2754" fmla="*/ 4246754 w 8938307"/>
              <a:gd name="connsiteY2754" fmla="*/ 2072557 h 2993922"/>
              <a:gd name="connsiteX2755" fmla="*/ 4267935 w 8938307"/>
              <a:gd name="connsiteY2755" fmla="*/ 2083146 h 2993922"/>
              <a:gd name="connsiteX2756" fmla="*/ 4267935 w 8938307"/>
              <a:gd name="connsiteY2756" fmla="*/ 2093738 h 2993922"/>
              <a:gd name="connsiteX2757" fmla="*/ 4225574 w 8938307"/>
              <a:gd name="connsiteY2757" fmla="*/ 2083146 h 2993922"/>
              <a:gd name="connsiteX2758" fmla="*/ 4162031 w 8938307"/>
              <a:gd name="connsiteY2758" fmla="*/ 2061967 h 2993922"/>
              <a:gd name="connsiteX2759" fmla="*/ 4130260 w 8938307"/>
              <a:gd name="connsiteY2759" fmla="*/ 2051376 h 2993922"/>
              <a:gd name="connsiteX2760" fmla="*/ 4093194 w 8938307"/>
              <a:gd name="connsiteY2760" fmla="*/ 2035490 h 2993922"/>
              <a:gd name="connsiteX2761" fmla="*/ 4056127 w 8938307"/>
              <a:gd name="connsiteY2761" fmla="*/ 2024900 h 2993922"/>
              <a:gd name="connsiteX2762" fmla="*/ 4013765 w 8938307"/>
              <a:gd name="connsiteY2762" fmla="*/ 2019605 h 2993922"/>
              <a:gd name="connsiteX2763" fmla="*/ 3939633 w 8938307"/>
              <a:gd name="connsiteY2763" fmla="*/ 1998424 h 2993922"/>
              <a:gd name="connsiteX2764" fmla="*/ 3907860 w 8938307"/>
              <a:gd name="connsiteY2764" fmla="*/ 2009015 h 2993922"/>
              <a:gd name="connsiteX2765" fmla="*/ 3876090 w 8938307"/>
              <a:gd name="connsiteY2765" fmla="*/ 1998424 h 2993922"/>
              <a:gd name="connsiteX2766" fmla="*/ 3849614 w 8938307"/>
              <a:gd name="connsiteY2766" fmla="*/ 1993128 h 2993922"/>
              <a:gd name="connsiteX2767" fmla="*/ 3844319 w 8938307"/>
              <a:gd name="connsiteY2767" fmla="*/ 1987834 h 2993922"/>
              <a:gd name="connsiteX2768" fmla="*/ 3833728 w 8938307"/>
              <a:gd name="connsiteY2768" fmla="*/ 1977242 h 2993922"/>
              <a:gd name="connsiteX2769" fmla="*/ 3812548 w 8938307"/>
              <a:gd name="connsiteY2769" fmla="*/ 1966653 h 2993922"/>
              <a:gd name="connsiteX2770" fmla="*/ 3780776 w 8938307"/>
              <a:gd name="connsiteY2770" fmla="*/ 1956063 h 2993922"/>
              <a:gd name="connsiteX2771" fmla="*/ 3791367 w 8938307"/>
              <a:gd name="connsiteY2771" fmla="*/ 1966653 h 2993922"/>
              <a:gd name="connsiteX2772" fmla="*/ 3796662 w 8938307"/>
              <a:gd name="connsiteY2772" fmla="*/ 1971948 h 2993922"/>
              <a:gd name="connsiteX2773" fmla="*/ 3812548 w 8938307"/>
              <a:gd name="connsiteY2773" fmla="*/ 1977242 h 2993922"/>
              <a:gd name="connsiteX2774" fmla="*/ 3823138 w 8938307"/>
              <a:gd name="connsiteY2774" fmla="*/ 1987834 h 2993922"/>
              <a:gd name="connsiteX2775" fmla="*/ 3823138 w 8938307"/>
              <a:gd name="connsiteY2775" fmla="*/ 1998424 h 2993922"/>
              <a:gd name="connsiteX2776" fmla="*/ 3801956 w 8938307"/>
              <a:gd name="connsiteY2776" fmla="*/ 1998424 h 2993922"/>
              <a:gd name="connsiteX2777" fmla="*/ 3749004 w 8938307"/>
              <a:gd name="connsiteY2777" fmla="*/ 1956063 h 2993922"/>
              <a:gd name="connsiteX2778" fmla="*/ 3717234 w 8938307"/>
              <a:gd name="connsiteY2778" fmla="*/ 1934882 h 2993922"/>
              <a:gd name="connsiteX2779" fmla="*/ 3706644 w 8938307"/>
              <a:gd name="connsiteY2779" fmla="*/ 1934882 h 2993922"/>
              <a:gd name="connsiteX2780" fmla="*/ 3696052 w 8938307"/>
              <a:gd name="connsiteY2780" fmla="*/ 1924290 h 2993922"/>
              <a:gd name="connsiteX2781" fmla="*/ 3685463 w 8938307"/>
              <a:gd name="connsiteY2781" fmla="*/ 1924290 h 2993922"/>
              <a:gd name="connsiteX2782" fmla="*/ 3627215 w 8938307"/>
              <a:gd name="connsiteY2782" fmla="*/ 1897815 h 2993922"/>
              <a:gd name="connsiteX2783" fmla="*/ 3547788 w 8938307"/>
              <a:gd name="connsiteY2783" fmla="*/ 1881930 h 2993922"/>
              <a:gd name="connsiteX2784" fmla="*/ 3505426 w 8938307"/>
              <a:gd name="connsiteY2784" fmla="*/ 1860749 h 2993922"/>
              <a:gd name="connsiteX2785" fmla="*/ 3441882 w 8938307"/>
              <a:gd name="connsiteY2785" fmla="*/ 1839567 h 2993922"/>
              <a:gd name="connsiteX2786" fmla="*/ 3293618 w 8938307"/>
              <a:gd name="connsiteY2786" fmla="*/ 1797205 h 2993922"/>
              <a:gd name="connsiteX2787" fmla="*/ 7709820 w 8938307"/>
              <a:gd name="connsiteY2787" fmla="*/ 1765434 h 2993922"/>
              <a:gd name="connsiteX2788" fmla="*/ 7720409 w 8938307"/>
              <a:gd name="connsiteY2788" fmla="*/ 1776026 h 2993922"/>
              <a:gd name="connsiteX2789" fmla="*/ 7741590 w 8938307"/>
              <a:gd name="connsiteY2789" fmla="*/ 1765434 h 2993922"/>
              <a:gd name="connsiteX2790" fmla="*/ 6555464 w 8938307"/>
              <a:gd name="connsiteY2790" fmla="*/ 1765434 h 2993922"/>
              <a:gd name="connsiteX2791" fmla="*/ 6544874 w 8938307"/>
              <a:gd name="connsiteY2791" fmla="*/ 1776026 h 2993922"/>
              <a:gd name="connsiteX2792" fmla="*/ 6566054 w 8938307"/>
              <a:gd name="connsiteY2792" fmla="*/ 1776026 h 2993922"/>
              <a:gd name="connsiteX2793" fmla="*/ 5231662 w 8938307"/>
              <a:gd name="connsiteY2793" fmla="*/ 1765434 h 2993922"/>
              <a:gd name="connsiteX2794" fmla="*/ 5242254 w 8938307"/>
              <a:gd name="connsiteY2794" fmla="*/ 1776026 h 2993922"/>
              <a:gd name="connsiteX2795" fmla="*/ 5242254 w 8938307"/>
              <a:gd name="connsiteY2795" fmla="*/ 1765434 h 2993922"/>
              <a:gd name="connsiteX2796" fmla="*/ 3060629 w 8938307"/>
              <a:gd name="connsiteY2796" fmla="*/ 1765434 h 2993922"/>
              <a:gd name="connsiteX2797" fmla="*/ 3071218 w 8938307"/>
              <a:gd name="connsiteY2797" fmla="*/ 1770730 h 2993922"/>
              <a:gd name="connsiteX2798" fmla="*/ 3060629 w 8938307"/>
              <a:gd name="connsiteY2798" fmla="*/ 1776026 h 2993922"/>
              <a:gd name="connsiteX2799" fmla="*/ 5146940 w 8938307"/>
              <a:gd name="connsiteY2799" fmla="*/ 1754845 h 2993922"/>
              <a:gd name="connsiteX2800" fmla="*/ 5146940 w 8938307"/>
              <a:gd name="connsiteY2800" fmla="*/ 1765434 h 2993922"/>
              <a:gd name="connsiteX2801" fmla="*/ 5168121 w 8938307"/>
              <a:gd name="connsiteY2801" fmla="*/ 1754845 h 2993922"/>
              <a:gd name="connsiteX2802" fmla="*/ 4575058 w 8938307"/>
              <a:gd name="connsiteY2802" fmla="*/ 1754845 h 2993922"/>
              <a:gd name="connsiteX2803" fmla="*/ 4564468 w 8938307"/>
              <a:gd name="connsiteY2803" fmla="*/ 1765434 h 2993922"/>
              <a:gd name="connsiteX2804" fmla="*/ 4564468 w 8938307"/>
              <a:gd name="connsiteY2804" fmla="*/ 1776026 h 2993922"/>
              <a:gd name="connsiteX2805" fmla="*/ 4569762 w 8938307"/>
              <a:gd name="connsiteY2805" fmla="*/ 1776026 h 2993922"/>
              <a:gd name="connsiteX2806" fmla="*/ 4585647 w 8938307"/>
              <a:gd name="connsiteY2806" fmla="*/ 1776026 h 2993922"/>
              <a:gd name="connsiteX2807" fmla="*/ 4601532 w 8938307"/>
              <a:gd name="connsiteY2807" fmla="*/ 1791911 h 2993922"/>
              <a:gd name="connsiteX2808" fmla="*/ 4628010 w 8938307"/>
              <a:gd name="connsiteY2808" fmla="*/ 1797205 h 2993922"/>
              <a:gd name="connsiteX2809" fmla="*/ 4643895 w 8938307"/>
              <a:gd name="connsiteY2809" fmla="*/ 1797205 h 2993922"/>
              <a:gd name="connsiteX2810" fmla="*/ 4649190 w 8938307"/>
              <a:gd name="connsiteY2810" fmla="*/ 1786615 h 2993922"/>
              <a:gd name="connsiteX2811" fmla="*/ 4633305 w 8938307"/>
              <a:gd name="connsiteY2811" fmla="*/ 1770730 h 2993922"/>
              <a:gd name="connsiteX2812" fmla="*/ 4596238 w 8938307"/>
              <a:gd name="connsiteY2812" fmla="*/ 1765434 h 2993922"/>
              <a:gd name="connsiteX2813" fmla="*/ 4585647 w 8938307"/>
              <a:gd name="connsiteY2813" fmla="*/ 1760140 h 2993922"/>
              <a:gd name="connsiteX2814" fmla="*/ 4575058 w 8938307"/>
              <a:gd name="connsiteY2814" fmla="*/ 1754845 h 2993922"/>
              <a:gd name="connsiteX2815" fmla="*/ 4379134 w 8938307"/>
              <a:gd name="connsiteY2815" fmla="*/ 1754845 h 2993922"/>
              <a:gd name="connsiteX2816" fmla="*/ 4373839 w 8938307"/>
              <a:gd name="connsiteY2816" fmla="*/ 1760140 h 2993922"/>
              <a:gd name="connsiteX2817" fmla="*/ 4384430 w 8938307"/>
              <a:gd name="connsiteY2817" fmla="*/ 1770730 h 2993922"/>
              <a:gd name="connsiteX2818" fmla="*/ 4400316 w 8938307"/>
              <a:gd name="connsiteY2818" fmla="*/ 1770730 h 2993922"/>
              <a:gd name="connsiteX2819" fmla="*/ 4405610 w 8938307"/>
              <a:gd name="connsiteY2819" fmla="*/ 1765434 h 2993922"/>
              <a:gd name="connsiteX2820" fmla="*/ 4400316 w 8938307"/>
              <a:gd name="connsiteY2820" fmla="*/ 1765434 h 2993922"/>
              <a:gd name="connsiteX2821" fmla="*/ 4389724 w 8938307"/>
              <a:gd name="connsiteY2821" fmla="*/ 1760140 h 2993922"/>
              <a:gd name="connsiteX2822" fmla="*/ 4379134 w 8938307"/>
              <a:gd name="connsiteY2822" fmla="*/ 1754845 h 2993922"/>
              <a:gd name="connsiteX2823" fmla="*/ 4331478 w 8938307"/>
              <a:gd name="connsiteY2823" fmla="*/ 1754845 h 2993922"/>
              <a:gd name="connsiteX2824" fmla="*/ 4352658 w 8938307"/>
              <a:gd name="connsiteY2824" fmla="*/ 1765434 h 2993922"/>
              <a:gd name="connsiteX2825" fmla="*/ 4352658 w 8938307"/>
              <a:gd name="connsiteY2825" fmla="*/ 1754845 h 2993922"/>
              <a:gd name="connsiteX2826" fmla="*/ 7667457 w 8938307"/>
              <a:gd name="connsiteY2826" fmla="*/ 1744253 h 2993922"/>
              <a:gd name="connsiteX2827" fmla="*/ 7656867 w 8938307"/>
              <a:gd name="connsiteY2827" fmla="*/ 1754845 h 2993922"/>
              <a:gd name="connsiteX2828" fmla="*/ 7667457 w 8938307"/>
              <a:gd name="connsiteY2828" fmla="*/ 1754845 h 2993922"/>
              <a:gd name="connsiteX2829" fmla="*/ 7678048 w 8938307"/>
              <a:gd name="connsiteY2829" fmla="*/ 1765434 h 2993922"/>
              <a:gd name="connsiteX2830" fmla="*/ 7699230 w 8938307"/>
              <a:gd name="connsiteY2830" fmla="*/ 1765434 h 2993922"/>
              <a:gd name="connsiteX2831" fmla="*/ 7688638 w 8938307"/>
              <a:gd name="connsiteY2831" fmla="*/ 1754845 h 2993922"/>
              <a:gd name="connsiteX2832" fmla="*/ 7683344 w 8938307"/>
              <a:gd name="connsiteY2832" fmla="*/ 1749549 h 2993922"/>
              <a:gd name="connsiteX2833" fmla="*/ 7667457 w 8938307"/>
              <a:gd name="connsiteY2833" fmla="*/ 1744253 h 2993922"/>
              <a:gd name="connsiteX2834" fmla="*/ 7455649 w 8938307"/>
              <a:gd name="connsiteY2834" fmla="*/ 1744253 h 2993922"/>
              <a:gd name="connsiteX2835" fmla="*/ 7439764 w 8938307"/>
              <a:gd name="connsiteY2835" fmla="*/ 1749549 h 2993922"/>
              <a:gd name="connsiteX2836" fmla="*/ 7439764 w 8938307"/>
              <a:gd name="connsiteY2836" fmla="*/ 1760140 h 2993922"/>
              <a:gd name="connsiteX2837" fmla="*/ 7450355 w 8938307"/>
              <a:gd name="connsiteY2837" fmla="*/ 1765434 h 2993922"/>
              <a:gd name="connsiteX2838" fmla="*/ 7455649 w 8938307"/>
              <a:gd name="connsiteY2838" fmla="*/ 1754845 h 2993922"/>
              <a:gd name="connsiteX2839" fmla="*/ 7222660 w 8938307"/>
              <a:gd name="connsiteY2839" fmla="*/ 1744253 h 2993922"/>
              <a:gd name="connsiteX2840" fmla="*/ 7201480 w 8938307"/>
              <a:gd name="connsiteY2840" fmla="*/ 1754845 h 2993922"/>
              <a:gd name="connsiteX2841" fmla="*/ 7159118 w 8938307"/>
              <a:gd name="connsiteY2841" fmla="*/ 1754845 h 2993922"/>
              <a:gd name="connsiteX2842" fmla="*/ 7137937 w 8938307"/>
              <a:gd name="connsiteY2842" fmla="*/ 1754845 h 2993922"/>
              <a:gd name="connsiteX2843" fmla="*/ 7116756 w 8938307"/>
              <a:gd name="connsiteY2843" fmla="*/ 1754845 h 2993922"/>
              <a:gd name="connsiteX2844" fmla="*/ 7106166 w 8938307"/>
              <a:gd name="connsiteY2844" fmla="*/ 1765434 h 2993922"/>
              <a:gd name="connsiteX2845" fmla="*/ 7106166 w 8938307"/>
              <a:gd name="connsiteY2845" fmla="*/ 1776026 h 2993922"/>
              <a:gd name="connsiteX2846" fmla="*/ 7122052 w 8938307"/>
              <a:gd name="connsiteY2846" fmla="*/ 1770730 h 2993922"/>
              <a:gd name="connsiteX2847" fmla="*/ 7148526 w 8938307"/>
              <a:gd name="connsiteY2847" fmla="*/ 1765434 h 2993922"/>
              <a:gd name="connsiteX2848" fmla="*/ 7159118 w 8938307"/>
              <a:gd name="connsiteY2848" fmla="*/ 1776026 h 2993922"/>
              <a:gd name="connsiteX2849" fmla="*/ 7159118 w 8938307"/>
              <a:gd name="connsiteY2849" fmla="*/ 1786615 h 2993922"/>
              <a:gd name="connsiteX2850" fmla="*/ 7175004 w 8938307"/>
              <a:gd name="connsiteY2850" fmla="*/ 1781320 h 2993922"/>
              <a:gd name="connsiteX2851" fmla="*/ 7185593 w 8938307"/>
              <a:gd name="connsiteY2851" fmla="*/ 1776026 h 2993922"/>
              <a:gd name="connsiteX2852" fmla="*/ 7190889 w 8938307"/>
              <a:gd name="connsiteY2852" fmla="*/ 1786615 h 2993922"/>
              <a:gd name="connsiteX2853" fmla="*/ 7196184 w 8938307"/>
              <a:gd name="connsiteY2853" fmla="*/ 1786615 h 2993922"/>
              <a:gd name="connsiteX2854" fmla="*/ 7201480 w 8938307"/>
              <a:gd name="connsiteY2854" fmla="*/ 1776026 h 2993922"/>
              <a:gd name="connsiteX2855" fmla="*/ 7212070 w 8938307"/>
              <a:gd name="connsiteY2855" fmla="*/ 1776026 h 2993922"/>
              <a:gd name="connsiteX2856" fmla="*/ 7217366 w 8938307"/>
              <a:gd name="connsiteY2856" fmla="*/ 1776026 h 2993922"/>
              <a:gd name="connsiteX2857" fmla="*/ 7212070 w 8938307"/>
              <a:gd name="connsiteY2857" fmla="*/ 1765434 h 2993922"/>
              <a:gd name="connsiteX2858" fmla="*/ 7212070 w 8938307"/>
              <a:gd name="connsiteY2858" fmla="*/ 1754845 h 2993922"/>
              <a:gd name="connsiteX2859" fmla="*/ 4744504 w 8938307"/>
              <a:gd name="connsiteY2859" fmla="*/ 1744253 h 2993922"/>
              <a:gd name="connsiteX2860" fmla="*/ 4755094 w 8938307"/>
              <a:gd name="connsiteY2860" fmla="*/ 1754845 h 2993922"/>
              <a:gd name="connsiteX2861" fmla="*/ 4755094 w 8938307"/>
              <a:gd name="connsiteY2861" fmla="*/ 1744253 h 2993922"/>
              <a:gd name="connsiteX2862" fmla="*/ 3902566 w 8938307"/>
              <a:gd name="connsiteY2862" fmla="*/ 1744253 h 2993922"/>
              <a:gd name="connsiteX2863" fmla="*/ 3897271 w 8938307"/>
              <a:gd name="connsiteY2863" fmla="*/ 1754845 h 2993922"/>
              <a:gd name="connsiteX2864" fmla="*/ 3907860 w 8938307"/>
              <a:gd name="connsiteY2864" fmla="*/ 1754845 h 2993922"/>
              <a:gd name="connsiteX2865" fmla="*/ 3902566 w 8938307"/>
              <a:gd name="connsiteY2865" fmla="*/ 1744253 h 2993922"/>
              <a:gd name="connsiteX2866" fmla="*/ 8069894 w 8938307"/>
              <a:gd name="connsiteY2866" fmla="*/ 1733663 h 2993922"/>
              <a:gd name="connsiteX2867" fmla="*/ 8101664 w 8938307"/>
              <a:gd name="connsiteY2867" fmla="*/ 1733663 h 2993922"/>
              <a:gd name="connsiteX2868" fmla="*/ 8080483 w 8938307"/>
              <a:gd name="connsiteY2868" fmla="*/ 1744253 h 2993922"/>
              <a:gd name="connsiteX2869" fmla="*/ 8069894 w 8938307"/>
              <a:gd name="connsiteY2869" fmla="*/ 1733663 h 2993922"/>
              <a:gd name="connsiteX2870" fmla="*/ 7625096 w 8938307"/>
              <a:gd name="connsiteY2870" fmla="*/ 1733663 h 2993922"/>
              <a:gd name="connsiteX2871" fmla="*/ 7614505 w 8938307"/>
              <a:gd name="connsiteY2871" fmla="*/ 1744253 h 2993922"/>
              <a:gd name="connsiteX2872" fmla="*/ 7625096 w 8938307"/>
              <a:gd name="connsiteY2872" fmla="*/ 1744253 h 2993922"/>
              <a:gd name="connsiteX2873" fmla="*/ 7635686 w 8938307"/>
              <a:gd name="connsiteY2873" fmla="*/ 1738959 h 2993922"/>
              <a:gd name="connsiteX2874" fmla="*/ 7625096 w 8938307"/>
              <a:gd name="connsiteY2874" fmla="*/ 1733663 h 2993922"/>
              <a:gd name="connsiteX2875" fmla="*/ 7529782 w 8938307"/>
              <a:gd name="connsiteY2875" fmla="*/ 1733663 h 2993922"/>
              <a:gd name="connsiteX2876" fmla="*/ 7529782 w 8938307"/>
              <a:gd name="connsiteY2876" fmla="*/ 1744253 h 2993922"/>
              <a:gd name="connsiteX2877" fmla="*/ 7529782 w 8938307"/>
              <a:gd name="connsiteY2877" fmla="*/ 1754845 h 2993922"/>
              <a:gd name="connsiteX2878" fmla="*/ 7540374 w 8938307"/>
              <a:gd name="connsiteY2878" fmla="*/ 1754845 h 2993922"/>
              <a:gd name="connsiteX2879" fmla="*/ 7556259 w 8938307"/>
              <a:gd name="connsiteY2879" fmla="*/ 1754845 h 2993922"/>
              <a:gd name="connsiteX2880" fmla="*/ 7561553 w 8938307"/>
              <a:gd name="connsiteY2880" fmla="*/ 1765434 h 2993922"/>
              <a:gd name="connsiteX2881" fmla="*/ 7572144 w 8938307"/>
              <a:gd name="connsiteY2881" fmla="*/ 1765434 h 2993922"/>
              <a:gd name="connsiteX2882" fmla="*/ 7572144 w 8938307"/>
              <a:gd name="connsiteY2882" fmla="*/ 1754845 h 2993922"/>
              <a:gd name="connsiteX2883" fmla="*/ 7566848 w 8938307"/>
              <a:gd name="connsiteY2883" fmla="*/ 1749549 h 2993922"/>
              <a:gd name="connsiteX2884" fmla="*/ 7561553 w 8938307"/>
              <a:gd name="connsiteY2884" fmla="*/ 1744253 h 2993922"/>
              <a:gd name="connsiteX2885" fmla="*/ 7545668 w 8938307"/>
              <a:gd name="connsiteY2885" fmla="*/ 1738959 h 2993922"/>
              <a:gd name="connsiteX2886" fmla="*/ 7529782 w 8938307"/>
              <a:gd name="connsiteY2886" fmla="*/ 1733663 h 2993922"/>
              <a:gd name="connsiteX2887" fmla="*/ 7498011 w 8938307"/>
              <a:gd name="connsiteY2887" fmla="*/ 1733663 h 2993922"/>
              <a:gd name="connsiteX2888" fmla="*/ 7476830 w 8938307"/>
              <a:gd name="connsiteY2888" fmla="*/ 1744253 h 2993922"/>
              <a:gd name="connsiteX2889" fmla="*/ 7476830 w 8938307"/>
              <a:gd name="connsiteY2889" fmla="*/ 1754845 h 2993922"/>
              <a:gd name="connsiteX2890" fmla="*/ 7508601 w 8938307"/>
              <a:gd name="connsiteY2890" fmla="*/ 1754845 h 2993922"/>
              <a:gd name="connsiteX2891" fmla="*/ 7513896 w 8938307"/>
              <a:gd name="connsiteY2891" fmla="*/ 1738959 h 2993922"/>
              <a:gd name="connsiteX2892" fmla="*/ 7498011 w 8938307"/>
              <a:gd name="connsiteY2892" fmla="*/ 1733663 h 2993922"/>
              <a:gd name="connsiteX2893" fmla="*/ 7169708 w 8938307"/>
              <a:gd name="connsiteY2893" fmla="*/ 1733663 h 2993922"/>
              <a:gd name="connsiteX2894" fmla="*/ 7159118 w 8938307"/>
              <a:gd name="connsiteY2894" fmla="*/ 1744253 h 2993922"/>
              <a:gd name="connsiteX2895" fmla="*/ 7169708 w 8938307"/>
              <a:gd name="connsiteY2895" fmla="*/ 1744253 h 2993922"/>
              <a:gd name="connsiteX2896" fmla="*/ 5104578 w 8938307"/>
              <a:gd name="connsiteY2896" fmla="*/ 1733663 h 2993922"/>
              <a:gd name="connsiteX2897" fmla="*/ 5115169 w 8938307"/>
              <a:gd name="connsiteY2897" fmla="*/ 1744253 h 2993922"/>
              <a:gd name="connsiteX2898" fmla="*/ 5104578 w 8938307"/>
              <a:gd name="connsiteY2898" fmla="*/ 1733663 h 2993922"/>
              <a:gd name="connsiteX2899" fmla="*/ 4278526 w 8938307"/>
              <a:gd name="connsiteY2899" fmla="*/ 1733663 h 2993922"/>
              <a:gd name="connsiteX2900" fmla="*/ 4289116 w 8938307"/>
              <a:gd name="connsiteY2900" fmla="*/ 1733663 h 2993922"/>
              <a:gd name="connsiteX2901" fmla="*/ 4289116 w 8938307"/>
              <a:gd name="connsiteY2901" fmla="*/ 1744253 h 2993922"/>
              <a:gd name="connsiteX2902" fmla="*/ 4278526 w 8938307"/>
              <a:gd name="connsiteY2902" fmla="*/ 1733663 h 2993922"/>
              <a:gd name="connsiteX2903" fmla="*/ 3918452 w 8938307"/>
              <a:gd name="connsiteY2903" fmla="*/ 1733663 h 2993922"/>
              <a:gd name="connsiteX2904" fmla="*/ 3918452 w 8938307"/>
              <a:gd name="connsiteY2904" fmla="*/ 1744253 h 2993922"/>
              <a:gd name="connsiteX2905" fmla="*/ 3929042 w 8938307"/>
              <a:gd name="connsiteY2905" fmla="*/ 1754845 h 2993922"/>
              <a:gd name="connsiteX2906" fmla="*/ 3929042 w 8938307"/>
              <a:gd name="connsiteY2906" fmla="*/ 1744253 h 2993922"/>
              <a:gd name="connsiteX2907" fmla="*/ 3918452 w 8938307"/>
              <a:gd name="connsiteY2907" fmla="*/ 1733663 h 2993922"/>
              <a:gd name="connsiteX2908" fmla="*/ 3664282 w 8938307"/>
              <a:gd name="connsiteY2908" fmla="*/ 1733663 h 2993922"/>
              <a:gd name="connsiteX2909" fmla="*/ 3674872 w 8938307"/>
              <a:gd name="connsiteY2909" fmla="*/ 1733663 h 2993922"/>
              <a:gd name="connsiteX2910" fmla="*/ 3680167 w 8938307"/>
              <a:gd name="connsiteY2910" fmla="*/ 1733663 h 2993922"/>
              <a:gd name="connsiteX2911" fmla="*/ 3685463 w 8938307"/>
              <a:gd name="connsiteY2911" fmla="*/ 1744253 h 2993922"/>
              <a:gd name="connsiteX2912" fmla="*/ 3674872 w 8938307"/>
              <a:gd name="connsiteY2912" fmla="*/ 1744253 h 2993922"/>
              <a:gd name="connsiteX2913" fmla="*/ 3177123 w 8938307"/>
              <a:gd name="connsiteY2913" fmla="*/ 1733663 h 2993922"/>
              <a:gd name="connsiteX2914" fmla="*/ 3187714 w 8938307"/>
              <a:gd name="connsiteY2914" fmla="*/ 1744253 h 2993922"/>
              <a:gd name="connsiteX2915" fmla="*/ 3177123 w 8938307"/>
              <a:gd name="connsiteY2915" fmla="*/ 1744253 h 2993922"/>
              <a:gd name="connsiteX2916" fmla="*/ 8101664 w 8938307"/>
              <a:gd name="connsiteY2916" fmla="*/ 1723074 h 2993922"/>
              <a:gd name="connsiteX2917" fmla="*/ 8144027 w 8938307"/>
              <a:gd name="connsiteY2917" fmla="*/ 1733663 h 2993922"/>
              <a:gd name="connsiteX2918" fmla="*/ 8122846 w 8938307"/>
              <a:gd name="connsiteY2918" fmla="*/ 1733663 h 2993922"/>
              <a:gd name="connsiteX2919" fmla="*/ 7974579 w 8938307"/>
              <a:gd name="connsiteY2919" fmla="*/ 1723074 h 2993922"/>
              <a:gd name="connsiteX2920" fmla="*/ 7985171 w 8938307"/>
              <a:gd name="connsiteY2920" fmla="*/ 1733663 h 2993922"/>
              <a:gd name="connsiteX2921" fmla="*/ 7974579 w 8938307"/>
              <a:gd name="connsiteY2921" fmla="*/ 1733663 h 2993922"/>
              <a:gd name="connsiteX2922" fmla="*/ 5740002 w 8938307"/>
              <a:gd name="connsiteY2922" fmla="*/ 1723074 h 2993922"/>
              <a:gd name="connsiteX2923" fmla="*/ 5740002 w 8938307"/>
              <a:gd name="connsiteY2923" fmla="*/ 1733663 h 2993922"/>
              <a:gd name="connsiteX2924" fmla="*/ 5750593 w 8938307"/>
              <a:gd name="connsiteY2924" fmla="*/ 1733663 h 2993922"/>
              <a:gd name="connsiteX2925" fmla="*/ 5750593 w 8938307"/>
              <a:gd name="connsiteY2925" fmla="*/ 1728368 h 2993922"/>
              <a:gd name="connsiteX2926" fmla="*/ 5740002 w 8938307"/>
              <a:gd name="connsiteY2926" fmla="*/ 1723074 h 2993922"/>
              <a:gd name="connsiteX2927" fmla="*/ 4267935 w 8938307"/>
              <a:gd name="connsiteY2927" fmla="*/ 1723074 h 2993922"/>
              <a:gd name="connsiteX2928" fmla="*/ 4262640 w 8938307"/>
              <a:gd name="connsiteY2928" fmla="*/ 1738959 h 2993922"/>
              <a:gd name="connsiteX2929" fmla="*/ 4267935 w 8938307"/>
              <a:gd name="connsiteY2929" fmla="*/ 1744253 h 2993922"/>
              <a:gd name="connsiteX2930" fmla="*/ 4289116 w 8938307"/>
              <a:gd name="connsiteY2930" fmla="*/ 1744253 h 2993922"/>
              <a:gd name="connsiteX2931" fmla="*/ 4299706 w 8938307"/>
              <a:gd name="connsiteY2931" fmla="*/ 1744253 h 2993922"/>
              <a:gd name="connsiteX2932" fmla="*/ 4310297 w 8938307"/>
              <a:gd name="connsiteY2932" fmla="*/ 1754845 h 2993922"/>
              <a:gd name="connsiteX2933" fmla="*/ 4320887 w 8938307"/>
              <a:gd name="connsiteY2933" fmla="*/ 1744253 h 2993922"/>
              <a:gd name="connsiteX2934" fmla="*/ 4320887 w 8938307"/>
              <a:gd name="connsiteY2934" fmla="*/ 1738959 h 2993922"/>
              <a:gd name="connsiteX2935" fmla="*/ 4299706 w 8938307"/>
              <a:gd name="connsiteY2935" fmla="*/ 1723074 h 2993922"/>
              <a:gd name="connsiteX2936" fmla="*/ 4225574 w 8938307"/>
              <a:gd name="connsiteY2936" fmla="*/ 1723074 h 2993922"/>
              <a:gd name="connsiteX2937" fmla="*/ 4225574 w 8938307"/>
              <a:gd name="connsiteY2937" fmla="*/ 1733663 h 2993922"/>
              <a:gd name="connsiteX2938" fmla="*/ 4241460 w 8938307"/>
              <a:gd name="connsiteY2938" fmla="*/ 1733663 h 2993922"/>
              <a:gd name="connsiteX2939" fmla="*/ 4246754 w 8938307"/>
              <a:gd name="connsiteY2939" fmla="*/ 1733663 h 2993922"/>
              <a:gd name="connsiteX2940" fmla="*/ 4241460 w 8938307"/>
              <a:gd name="connsiteY2940" fmla="*/ 1728368 h 2993922"/>
              <a:gd name="connsiteX2941" fmla="*/ 4225574 w 8938307"/>
              <a:gd name="connsiteY2941" fmla="*/ 1723074 h 2993922"/>
              <a:gd name="connsiteX2942" fmla="*/ 7396078 w 8938307"/>
              <a:gd name="connsiteY2942" fmla="*/ 1716454 h 2993922"/>
              <a:gd name="connsiteX2943" fmla="*/ 7392107 w 8938307"/>
              <a:gd name="connsiteY2943" fmla="*/ 1723074 h 2993922"/>
              <a:gd name="connsiteX2944" fmla="*/ 7423878 w 8938307"/>
              <a:gd name="connsiteY2944" fmla="*/ 1723074 h 2993922"/>
              <a:gd name="connsiteX2945" fmla="*/ 7407992 w 8938307"/>
              <a:gd name="connsiteY2945" fmla="*/ 1717778 h 2993922"/>
              <a:gd name="connsiteX2946" fmla="*/ 7396078 w 8938307"/>
              <a:gd name="connsiteY2946" fmla="*/ 1716454 h 2993922"/>
              <a:gd name="connsiteX2947" fmla="*/ 7317974 w 8938307"/>
              <a:gd name="connsiteY2947" fmla="*/ 1712482 h 2993922"/>
              <a:gd name="connsiteX2948" fmla="*/ 7317974 w 8938307"/>
              <a:gd name="connsiteY2948" fmla="*/ 1733663 h 2993922"/>
              <a:gd name="connsiteX2949" fmla="*/ 7328564 w 8938307"/>
              <a:gd name="connsiteY2949" fmla="*/ 1723074 h 2993922"/>
              <a:gd name="connsiteX2950" fmla="*/ 7328564 w 8938307"/>
              <a:gd name="connsiteY2950" fmla="*/ 1712482 h 2993922"/>
              <a:gd name="connsiteX2951" fmla="*/ 7063804 w 8938307"/>
              <a:gd name="connsiteY2951" fmla="*/ 1712482 h 2993922"/>
              <a:gd name="connsiteX2952" fmla="*/ 7053214 w 8938307"/>
              <a:gd name="connsiteY2952" fmla="*/ 1723074 h 2993922"/>
              <a:gd name="connsiteX2953" fmla="*/ 7063804 w 8938307"/>
              <a:gd name="connsiteY2953" fmla="*/ 1723074 h 2993922"/>
              <a:gd name="connsiteX2954" fmla="*/ 7074395 w 8938307"/>
              <a:gd name="connsiteY2954" fmla="*/ 1723074 h 2993922"/>
              <a:gd name="connsiteX2955" fmla="*/ 7063804 w 8938307"/>
              <a:gd name="connsiteY2955" fmla="*/ 1712482 h 2993922"/>
              <a:gd name="connsiteX2956" fmla="*/ 4649190 w 8938307"/>
              <a:gd name="connsiteY2956" fmla="*/ 1712482 h 2993922"/>
              <a:gd name="connsiteX2957" fmla="*/ 4649190 w 8938307"/>
              <a:gd name="connsiteY2957" fmla="*/ 1723074 h 2993922"/>
              <a:gd name="connsiteX2958" fmla="*/ 4659780 w 8938307"/>
              <a:gd name="connsiteY2958" fmla="*/ 1712482 h 2993922"/>
              <a:gd name="connsiteX2959" fmla="*/ 4649190 w 8938307"/>
              <a:gd name="connsiteY2959" fmla="*/ 1712482 h 2993922"/>
              <a:gd name="connsiteX2960" fmla="*/ 3063276 w 8938307"/>
              <a:gd name="connsiteY2960" fmla="*/ 1709173 h 2993922"/>
              <a:gd name="connsiteX2961" fmla="*/ 3102990 w 8938307"/>
              <a:gd name="connsiteY2961" fmla="*/ 1723074 h 2993922"/>
              <a:gd name="connsiteX2962" fmla="*/ 3134762 w 8938307"/>
              <a:gd name="connsiteY2962" fmla="*/ 1723074 h 2993922"/>
              <a:gd name="connsiteX2963" fmla="*/ 3166533 w 8938307"/>
              <a:gd name="connsiteY2963" fmla="*/ 1733663 h 2993922"/>
              <a:gd name="connsiteX2964" fmla="*/ 3155942 w 8938307"/>
              <a:gd name="connsiteY2964" fmla="*/ 1733663 h 2993922"/>
              <a:gd name="connsiteX2965" fmla="*/ 3124171 w 8938307"/>
              <a:gd name="connsiteY2965" fmla="*/ 1744253 h 2993922"/>
              <a:gd name="connsiteX2966" fmla="*/ 3102990 w 8938307"/>
              <a:gd name="connsiteY2966" fmla="*/ 1733663 h 2993922"/>
              <a:gd name="connsiteX2967" fmla="*/ 3071218 w 8938307"/>
              <a:gd name="connsiteY2967" fmla="*/ 1717778 h 2993922"/>
              <a:gd name="connsiteX2968" fmla="*/ 3060629 w 8938307"/>
              <a:gd name="connsiteY2968" fmla="*/ 1712482 h 2993922"/>
              <a:gd name="connsiteX2969" fmla="*/ 3063276 w 8938307"/>
              <a:gd name="connsiteY2969" fmla="*/ 1709173 h 2993922"/>
              <a:gd name="connsiteX2970" fmla="*/ 8917126 w 8938307"/>
              <a:gd name="connsiteY2970" fmla="*/ 1701893 h 2993922"/>
              <a:gd name="connsiteX2971" fmla="*/ 8927716 w 8938307"/>
              <a:gd name="connsiteY2971" fmla="*/ 1701893 h 2993922"/>
              <a:gd name="connsiteX2972" fmla="*/ 8917126 w 8938307"/>
              <a:gd name="connsiteY2972" fmla="*/ 1712482 h 2993922"/>
              <a:gd name="connsiteX2973" fmla="*/ 4405610 w 8938307"/>
              <a:gd name="connsiteY2973" fmla="*/ 1701893 h 2993922"/>
              <a:gd name="connsiteX2974" fmla="*/ 4405610 w 8938307"/>
              <a:gd name="connsiteY2974" fmla="*/ 1712482 h 2993922"/>
              <a:gd name="connsiteX2975" fmla="*/ 4416202 w 8938307"/>
              <a:gd name="connsiteY2975" fmla="*/ 1701893 h 2993922"/>
              <a:gd name="connsiteX2976" fmla="*/ 4405610 w 8938307"/>
              <a:gd name="connsiteY2976" fmla="*/ 1701893 h 2993922"/>
              <a:gd name="connsiteX2977" fmla="*/ 3643100 w 8938307"/>
              <a:gd name="connsiteY2977" fmla="*/ 1701893 h 2993922"/>
              <a:gd name="connsiteX2978" fmla="*/ 3653692 w 8938307"/>
              <a:gd name="connsiteY2978" fmla="*/ 1701893 h 2993922"/>
              <a:gd name="connsiteX2979" fmla="*/ 3653692 w 8938307"/>
              <a:gd name="connsiteY2979" fmla="*/ 1712482 h 2993922"/>
              <a:gd name="connsiteX2980" fmla="*/ 3653692 w 8938307"/>
              <a:gd name="connsiteY2980" fmla="*/ 1723074 h 2993922"/>
              <a:gd name="connsiteX2981" fmla="*/ 3643100 w 8938307"/>
              <a:gd name="connsiteY2981" fmla="*/ 1723074 h 2993922"/>
              <a:gd name="connsiteX2982" fmla="*/ 3643100 w 8938307"/>
              <a:gd name="connsiteY2982" fmla="*/ 1712482 h 2993922"/>
              <a:gd name="connsiteX2983" fmla="*/ 3643100 w 8938307"/>
              <a:gd name="connsiteY2983" fmla="*/ 1701893 h 2993922"/>
              <a:gd name="connsiteX2984" fmla="*/ 2562879 w 8938307"/>
              <a:gd name="connsiteY2984" fmla="*/ 1701893 h 2993922"/>
              <a:gd name="connsiteX2985" fmla="*/ 2615831 w 8938307"/>
              <a:gd name="connsiteY2985" fmla="*/ 1712482 h 2993922"/>
              <a:gd name="connsiteX2986" fmla="*/ 2647602 w 8938307"/>
              <a:gd name="connsiteY2986" fmla="*/ 1717778 h 2993922"/>
              <a:gd name="connsiteX2987" fmla="*/ 2689964 w 8938307"/>
              <a:gd name="connsiteY2987" fmla="*/ 1733663 h 2993922"/>
              <a:gd name="connsiteX2988" fmla="*/ 2774687 w 8938307"/>
              <a:gd name="connsiteY2988" fmla="*/ 1765434 h 2993922"/>
              <a:gd name="connsiteX2989" fmla="*/ 2779984 w 8938307"/>
              <a:gd name="connsiteY2989" fmla="*/ 1770730 h 2993922"/>
              <a:gd name="connsiteX2990" fmla="*/ 2795868 w 8938307"/>
              <a:gd name="connsiteY2990" fmla="*/ 1786615 h 2993922"/>
              <a:gd name="connsiteX2991" fmla="*/ 2827639 w 8938307"/>
              <a:gd name="connsiteY2991" fmla="*/ 1797205 h 2993922"/>
              <a:gd name="connsiteX2992" fmla="*/ 2785278 w 8938307"/>
              <a:gd name="connsiteY2992" fmla="*/ 1786615 h 2993922"/>
              <a:gd name="connsiteX2993" fmla="*/ 2727032 w 8938307"/>
              <a:gd name="connsiteY2993" fmla="*/ 1765434 h 2993922"/>
              <a:gd name="connsiteX2994" fmla="*/ 2674080 w 8938307"/>
              <a:gd name="connsiteY2994" fmla="*/ 1744253 h 2993922"/>
              <a:gd name="connsiteX2995" fmla="*/ 2647602 w 8938307"/>
              <a:gd name="connsiteY2995" fmla="*/ 1733663 h 2993922"/>
              <a:gd name="connsiteX2996" fmla="*/ 2615831 w 8938307"/>
              <a:gd name="connsiteY2996" fmla="*/ 1723074 h 2993922"/>
              <a:gd name="connsiteX2997" fmla="*/ 2605241 w 8938307"/>
              <a:gd name="connsiteY2997" fmla="*/ 1717778 h 2993922"/>
              <a:gd name="connsiteX2998" fmla="*/ 2584060 w 8938307"/>
              <a:gd name="connsiteY2998" fmla="*/ 1712482 h 2993922"/>
              <a:gd name="connsiteX2999" fmla="*/ 2562879 w 8938307"/>
              <a:gd name="connsiteY2999" fmla="*/ 1701893 h 2993922"/>
              <a:gd name="connsiteX3000" fmla="*/ 7009528 w 8938307"/>
              <a:gd name="connsiteY3000" fmla="*/ 1695273 h 2993922"/>
              <a:gd name="connsiteX3001" fmla="*/ 7005558 w 8938307"/>
              <a:gd name="connsiteY3001" fmla="*/ 1696597 h 2993922"/>
              <a:gd name="connsiteX3002" fmla="*/ 6989670 w 8938307"/>
              <a:gd name="connsiteY3002" fmla="*/ 1701893 h 2993922"/>
              <a:gd name="connsiteX3003" fmla="*/ 6989670 w 8938307"/>
              <a:gd name="connsiteY3003" fmla="*/ 1712482 h 2993922"/>
              <a:gd name="connsiteX3004" fmla="*/ 7010852 w 8938307"/>
              <a:gd name="connsiteY3004" fmla="*/ 1712482 h 2993922"/>
              <a:gd name="connsiteX3005" fmla="*/ 7026737 w 8938307"/>
              <a:gd name="connsiteY3005" fmla="*/ 1712482 h 2993922"/>
              <a:gd name="connsiteX3006" fmla="*/ 7032033 w 8938307"/>
              <a:gd name="connsiteY3006" fmla="*/ 1707187 h 2993922"/>
              <a:gd name="connsiteX3007" fmla="*/ 7032033 w 8938307"/>
              <a:gd name="connsiteY3007" fmla="*/ 1701893 h 2993922"/>
              <a:gd name="connsiteX3008" fmla="*/ 7010852 w 8938307"/>
              <a:gd name="connsiteY3008" fmla="*/ 1701893 h 2993922"/>
              <a:gd name="connsiteX3009" fmla="*/ 7009528 w 8938307"/>
              <a:gd name="connsiteY3009" fmla="*/ 1695273 h 2993922"/>
              <a:gd name="connsiteX3010" fmla="*/ 8345244 w 8938307"/>
              <a:gd name="connsiteY3010" fmla="*/ 1691301 h 2993922"/>
              <a:gd name="connsiteX3011" fmla="*/ 8371720 w 8938307"/>
              <a:gd name="connsiteY3011" fmla="*/ 1696597 h 2993922"/>
              <a:gd name="connsiteX3012" fmla="*/ 8392901 w 8938307"/>
              <a:gd name="connsiteY3012" fmla="*/ 1707187 h 2993922"/>
              <a:gd name="connsiteX3013" fmla="*/ 8387606 w 8938307"/>
              <a:gd name="connsiteY3013" fmla="*/ 1723074 h 2993922"/>
              <a:gd name="connsiteX3014" fmla="*/ 8355835 w 8938307"/>
              <a:gd name="connsiteY3014" fmla="*/ 1723074 h 2993922"/>
              <a:gd name="connsiteX3015" fmla="*/ 8377016 w 8938307"/>
              <a:gd name="connsiteY3015" fmla="*/ 1712482 h 2993922"/>
              <a:gd name="connsiteX3016" fmla="*/ 8355835 w 8938307"/>
              <a:gd name="connsiteY3016" fmla="*/ 1701893 h 2993922"/>
              <a:gd name="connsiteX3017" fmla="*/ 7625096 w 8938307"/>
              <a:gd name="connsiteY3017" fmla="*/ 1691301 h 2993922"/>
              <a:gd name="connsiteX3018" fmla="*/ 7614505 w 8938307"/>
              <a:gd name="connsiteY3018" fmla="*/ 1701893 h 2993922"/>
              <a:gd name="connsiteX3019" fmla="*/ 7646278 w 8938307"/>
              <a:gd name="connsiteY3019" fmla="*/ 1691301 h 2993922"/>
              <a:gd name="connsiteX3020" fmla="*/ 4172621 w 8938307"/>
              <a:gd name="connsiteY3020" fmla="*/ 1691301 h 2993922"/>
              <a:gd name="connsiteX3021" fmla="*/ 4162031 w 8938307"/>
              <a:gd name="connsiteY3021" fmla="*/ 1701893 h 2993922"/>
              <a:gd name="connsiteX3022" fmla="*/ 4172621 w 8938307"/>
              <a:gd name="connsiteY3022" fmla="*/ 1723074 h 2993922"/>
              <a:gd name="connsiteX3023" fmla="*/ 4214983 w 8938307"/>
              <a:gd name="connsiteY3023" fmla="*/ 1723074 h 2993922"/>
              <a:gd name="connsiteX3024" fmla="*/ 4193802 w 8938307"/>
              <a:gd name="connsiteY3024" fmla="*/ 1712482 h 2993922"/>
              <a:gd name="connsiteX3025" fmla="*/ 4193802 w 8938307"/>
              <a:gd name="connsiteY3025" fmla="*/ 1701893 h 2993922"/>
              <a:gd name="connsiteX3026" fmla="*/ 4183212 w 8938307"/>
              <a:gd name="connsiteY3026" fmla="*/ 1691301 h 2993922"/>
              <a:gd name="connsiteX3027" fmla="*/ 4172621 w 8938307"/>
              <a:gd name="connsiteY3027" fmla="*/ 1691301 h 2993922"/>
              <a:gd name="connsiteX3028" fmla="*/ 7233251 w 8938307"/>
              <a:gd name="connsiteY3028" fmla="*/ 1680711 h 2993922"/>
              <a:gd name="connsiteX3029" fmla="*/ 7222660 w 8938307"/>
              <a:gd name="connsiteY3029" fmla="*/ 1691301 h 2993922"/>
              <a:gd name="connsiteX3030" fmla="*/ 7286203 w 8938307"/>
              <a:gd name="connsiteY3030" fmla="*/ 1707187 h 2993922"/>
              <a:gd name="connsiteX3031" fmla="*/ 7328564 w 8938307"/>
              <a:gd name="connsiteY3031" fmla="*/ 1701893 h 2993922"/>
              <a:gd name="connsiteX3032" fmla="*/ 7339155 w 8938307"/>
              <a:gd name="connsiteY3032" fmla="*/ 1701893 h 2993922"/>
              <a:gd name="connsiteX3033" fmla="*/ 7328564 w 8938307"/>
              <a:gd name="connsiteY3033" fmla="*/ 1691301 h 2993922"/>
              <a:gd name="connsiteX3034" fmla="*/ 7302088 w 8938307"/>
              <a:gd name="connsiteY3034" fmla="*/ 1696597 h 2993922"/>
              <a:gd name="connsiteX3035" fmla="*/ 7280908 w 8938307"/>
              <a:gd name="connsiteY3035" fmla="*/ 1701893 h 2993922"/>
              <a:gd name="connsiteX3036" fmla="*/ 7275612 w 8938307"/>
              <a:gd name="connsiteY3036" fmla="*/ 1691301 h 2993922"/>
              <a:gd name="connsiteX3037" fmla="*/ 7233251 w 8938307"/>
              <a:gd name="connsiteY3037" fmla="*/ 1680711 h 2993922"/>
              <a:gd name="connsiteX3038" fmla="*/ 4829228 w 8938307"/>
              <a:gd name="connsiteY3038" fmla="*/ 1680711 h 2993922"/>
              <a:gd name="connsiteX3039" fmla="*/ 4829228 w 8938307"/>
              <a:gd name="connsiteY3039" fmla="*/ 1691301 h 2993922"/>
              <a:gd name="connsiteX3040" fmla="*/ 4839818 w 8938307"/>
              <a:gd name="connsiteY3040" fmla="*/ 1680711 h 2993922"/>
              <a:gd name="connsiteX3041" fmla="*/ 4829228 w 8938307"/>
              <a:gd name="connsiteY3041" fmla="*/ 1680711 h 2993922"/>
              <a:gd name="connsiteX3042" fmla="*/ 2986495 w 8938307"/>
              <a:gd name="connsiteY3042" fmla="*/ 1680711 h 2993922"/>
              <a:gd name="connsiteX3043" fmla="*/ 2997086 w 8938307"/>
              <a:gd name="connsiteY3043" fmla="*/ 1691301 h 2993922"/>
              <a:gd name="connsiteX3044" fmla="*/ 2986495 w 8938307"/>
              <a:gd name="connsiteY3044" fmla="*/ 1691301 h 2993922"/>
              <a:gd name="connsiteX3045" fmla="*/ 2975906 w 8938307"/>
              <a:gd name="connsiteY3045" fmla="*/ 1691301 h 2993922"/>
              <a:gd name="connsiteX3046" fmla="*/ 2986495 w 8938307"/>
              <a:gd name="connsiteY3046" fmla="*/ 1680711 h 2993922"/>
              <a:gd name="connsiteX3047" fmla="*/ 4900712 w 8938307"/>
              <a:gd name="connsiteY3047" fmla="*/ 1675416 h 2993922"/>
              <a:gd name="connsiteX3048" fmla="*/ 4892770 w 8938307"/>
              <a:gd name="connsiteY3048" fmla="*/ 1680711 h 2993922"/>
              <a:gd name="connsiteX3049" fmla="*/ 4903360 w 8938307"/>
              <a:gd name="connsiteY3049" fmla="*/ 1680711 h 2993922"/>
              <a:gd name="connsiteX3050" fmla="*/ 4900712 w 8938307"/>
              <a:gd name="connsiteY3050" fmla="*/ 1675416 h 2993922"/>
              <a:gd name="connsiteX3051" fmla="*/ 7175004 w 8938307"/>
              <a:gd name="connsiteY3051" fmla="*/ 1670122 h 2993922"/>
              <a:gd name="connsiteX3052" fmla="*/ 7169708 w 8938307"/>
              <a:gd name="connsiteY3052" fmla="*/ 1675416 h 2993922"/>
              <a:gd name="connsiteX3053" fmla="*/ 7180299 w 8938307"/>
              <a:gd name="connsiteY3053" fmla="*/ 1680711 h 2993922"/>
              <a:gd name="connsiteX3054" fmla="*/ 7175004 w 8938307"/>
              <a:gd name="connsiteY3054" fmla="*/ 1670122 h 2993922"/>
              <a:gd name="connsiteX3055" fmla="*/ 4913950 w 8938307"/>
              <a:gd name="connsiteY3055" fmla="*/ 1670122 h 2993922"/>
              <a:gd name="connsiteX3056" fmla="*/ 4945722 w 8938307"/>
              <a:gd name="connsiteY3056" fmla="*/ 1691301 h 2993922"/>
              <a:gd name="connsiteX3057" fmla="*/ 4956312 w 8938307"/>
              <a:gd name="connsiteY3057" fmla="*/ 1686007 h 2993922"/>
              <a:gd name="connsiteX3058" fmla="*/ 4945722 w 8938307"/>
              <a:gd name="connsiteY3058" fmla="*/ 1680711 h 2993922"/>
              <a:gd name="connsiteX3059" fmla="*/ 4935132 w 8938307"/>
              <a:gd name="connsiteY3059" fmla="*/ 1680711 h 2993922"/>
              <a:gd name="connsiteX3060" fmla="*/ 4924540 w 8938307"/>
              <a:gd name="connsiteY3060" fmla="*/ 1670122 h 2993922"/>
              <a:gd name="connsiteX3061" fmla="*/ 4913950 w 8938307"/>
              <a:gd name="connsiteY3061" fmla="*/ 1670122 h 2993922"/>
              <a:gd name="connsiteX3062" fmla="*/ 8207569 w 8938307"/>
              <a:gd name="connsiteY3062" fmla="*/ 1659530 h 2993922"/>
              <a:gd name="connsiteX3063" fmla="*/ 8260521 w 8938307"/>
              <a:gd name="connsiteY3063" fmla="*/ 1670122 h 2993922"/>
              <a:gd name="connsiteX3064" fmla="*/ 8249931 w 8938307"/>
              <a:gd name="connsiteY3064" fmla="*/ 1680711 h 2993922"/>
              <a:gd name="connsiteX3065" fmla="*/ 8228750 w 8938307"/>
              <a:gd name="connsiteY3065" fmla="*/ 1670122 h 2993922"/>
              <a:gd name="connsiteX3066" fmla="*/ 7836904 w 8938307"/>
              <a:gd name="connsiteY3066" fmla="*/ 1659530 h 2993922"/>
              <a:gd name="connsiteX3067" fmla="*/ 7858085 w 8938307"/>
              <a:gd name="connsiteY3067" fmla="*/ 1659530 h 2993922"/>
              <a:gd name="connsiteX3068" fmla="*/ 7879267 w 8938307"/>
              <a:gd name="connsiteY3068" fmla="*/ 1670122 h 2993922"/>
              <a:gd name="connsiteX3069" fmla="*/ 7900446 w 8938307"/>
              <a:gd name="connsiteY3069" fmla="*/ 1670122 h 2993922"/>
              <a:gd name="connsiteX3070" fmla="*/ 7911038 w 8938307"/>
              <a:gd name="connsiteY3070" fmla="*/ 1680711 h 2993922"/>
              <a:gd name="connsiteX3071" fmla="*/ 7926923 w 8938307"/>
              <a:gd name="connsiteY3071" fmla="*/ 1680711 h 2993922"/>
              <a:gd name="connsiteX3072" fmla="*/ 7953398 w 8938307"/>
              <a:gd name="connsiteY3072" fmla="*/ 1691301 h 2993922"/>
              <a:gd name="connsiteX3073" fmla="*/ 8016942 w 8938307"/>
              <a:gd name="connsiteY3073" fmla="*/ 1712482 h 2993922"/>
              <a:gd name="connsiteX3074" fmla="*/ 8027531 w 8938307"/>
              <a:gd name="connsiteY3074" fmla="*/ 1723074 h 2993922"/>
              <a:gd name="connsiteX3075" fmla="*/ 7995760 w 8938307"/>
              <a:gd name="connsiteY3075" fmla="*/ 1712482 h 2993922"/>
              <a:gd name="connsiteX3076" fmla="*/ 7974579 w 8938307"/>
              <a:gd name="connsiteY3076" fmla="*/ 1707187 h 2993922"/>
              <a:gd name="connsiteX3077" fmla="*/ 7953398 w 8938307"/>
              <a:gd name="connsiteY3077" fmla="*/ 1701893 h 2993922"/>
              <a:gd name="connsiteX3078" fmla="*/ 7868675 w 8938307"/>
              <a:gd name="connsiteY3078" fmla="*/ 1680711 h 2993922"/>
              <a:gd name="connsiteX3079" fmla="*/ 7836904 w 8938307"/>
              <a:gd name="connsiteY3079" fmla="*/ 1659530 h 2993922"/>
              <a:gd name="connsiteX3080" fmla="*/ 7476830 w 8938307"/>
              <a:gd name="connsiteY3080" fmla="*/ 1659530 h 2993922"/>
              <a:gd name="connsiteX3081" fmla="*/ 7519192 w 8938307"/>
              <a:gd name="connsiteY3081" fmla="*/ 1670122 h 2993922"/>
              <a:gd name="connsiteX3082" fmla="*/ 7519192 w 8938307"/>
              <a:gd name="connsiteY3082" fmla="*/ 1659530 h 2993922"/>
              <a:gd name="connsiteX3083" fmla="*/ 7492716 w 8938307"/>
              <a:gd name="connsiteY3083" fmla="*/ 1659530 h 2993922"/>
              <a:gd name="connsiteX3084" fmla="*/ 7483450 w 8938307"/>
              <a:gd name="connsiteY3084" fmla="*/ 1659530 h 2993922"/>
              <a:gd name="connsiteX3085" fmla="*/ 7296793 w 8938307"/>
              <a:gd name="connsiteY3085" fmla="*/ 1659530 h 2993922"/>
              <a:gd name="connsiteX3086" fmla="*/ 7286203 w 8938307"/>
              <a:gd name="connsiteY3086" fmla="*/ 1670122 h 2993922"/>
              <a:gd name="connsiteX3087" fmla="*/ 7302088 w 8938307"/>
              <a:gd name="connsiteY3087" fmla="*/ 1670122 h 2993922"/>
              <a:gd name="connsiteX3088" fmla="*/ 7317974 w 8938307"/>
              <a:gd name="connsiteY3088" fmla="*/ 1664826 h 2993922"/>
              <a:gd name="connsiteX3089" fmla="*/ 7312678 w 8938307"/>
              <a:gd name="connsiteY3089" fmla="*/ 1659530 h 2993922"/>
              <a:gd name="connsiteX3090" fmla="*/ 7296793 w 8938307"/>
              <a:gd name="connsiteY3090" fmla="*/ 1659530 h 2993922"/>
              <a:gd name="connsiteX3091" fmla="*/ 4490334 w 8938307"/>
              <a:gd name="connsiteY3091" fmla="*/ 1659530 h 2993922"/>
              <a:gd name="connsiteX3092" fmla="*/ 4490334 w 8938307"/>
              <a:gd name="connsiteY3092" fmla="*/ 1670122 h 2993922"/>
              <a:gd name="connsiteX3093" fmla="*/ 4500924 w 8938307"/>
              <a:gd name="connsiteY3093" fmla="*/ 1670122 h 2993922"/>
              <a:gd name="connsiteX3094" fmla="*/ 4490334 w 8938307"/>
              <a:gd name="connsiteY3094" fmla="*/ 1659530 h 2993922"/>
              <a:gd name="connsiteX3095" fmla="*/ 3219485 w 8938307"/>
              <a:gd name="connsiteY3095" fmla="*/ 1659530 h 2993922"/>
              <a:gd name="connsiteX3096" fmla="*/ 3219485 w 8938307"/>
              <a:gd name="connsiteY3096" fmla="*/ 1670122 h 2993922"/>
              <a:gd name="connsiteX3097" fmla="*/ 3230075 w 8938307"/>
              <a:gd name="connsiteY3097" fmla="*/ 1670122 h 2993922"/>
              <a:gd name="connsiteX3098" fmla="*/ 4003175 w 8938307"/>
              <a:gd name="connsiteY3098" fmla="*/ 1648940 h 2993922"/>
              <a:gd name="connsiteX3099" fmla="*/ 4024356 w 8938307"/>
              <a:gd name="connsiteY3099" fmla="*/ 1648940 h 2993922"/>
              <a:gd name="connsiteX3100" fmla="*/ 4024356 w 8938307"/>
              <a:gd name="connsiteY3100" fmla="*/ 1659530 h 2993922"/>
              <a:gd name="connsiteX3101" fmla="*/ 4003175 w 8938307"/>
              <a:gd name="connsiteY3101" fmla="*/ 1648940 h 2993922"/>
              <a:gd name="connsiteX3102" fmla="*/ 7512964 w 8938307"/>
              <a:gd name="connsiteY3102" fmla="*/ 1644577 h 2993922"/>
              <a:gd name="connsiteX3103" fmla="*/ 7509924 w 8938307"/>
              <a:gd name="connsiteY3103" fmla="*/ 1647617 h 2993922"/>
              <a:gd name="connsiteX3104" fmla="*/ 7508601 w 8938307"/>
              <a:gd name="connsiteY3104" fmla="*/ 1648940 h 2993922"/>
              <a:gd name="connsiteX3105" fmla="*/ 8030180 w 8938307"/>
              <a:gd name="connsiteY3105" fmla="*/ 1643646 h 2993922"/>
              <a:gd name="connsiteX3106" fmla="*/ 8038123 w 8938307"/>
              <a:gd name="connsiteY3106" fmla="*/ 1648940 h 2993922"/>
              <a:gd name="connsiteX3107" fmla="*/ 8027531 w 8938307"/>
              <a:gd name="connsiteY3107" fmla="*/ 1648940 h 2993922"/>
              <a:gd name="connsiteX3108" fmla="*/ 8030180 w 8938307"/>
              <a:gd name="connsiteY3108" fmla="*/ 1643646 h 2993922"/>
              <a:gd name="connsiteX3109" fmla="*/ 8154617 w 8938307"/>
              <a:gd name="connsiteY3109" fmla="*/ 1638349 h 2993922"/>
              <a:gd name="connsiteX3110" fmla="*/ 8175798 w 8938307"/>
              <a:gd name="connsiteY3110" fmla="*/ 1648940 h 2993922"/>
              <a:gd name="connsiteX3111" fmla="*/ 8154617 w 8938307"/>
              <a:gd name="connsiteY3111" fmla="*/ 1648940 h 2993922"/>
              <a:gd name="connsiteX3112" fmla="*/ 7275612 w 8938307"/>
              <a:gd name="connsiteY3112" fmla="*/ 1638349 h 2993922"/>
              <a:gd name="connsiteX3113" fmla="*/ 7275612 w 8938307"/>
              <a:gd name="connsiteY3113" fmla="*/ 1659530 h 2993922"/>
              <a:gd name="connsiteX3114" fmla="*/ 7296793 w 8938307"/>
              <a:gd name="connsiteY3114" fmla="*/ 1648940 h 2993922"/>
              <a:gd name="connsiteX3115" fmla="*/ 7312678 w 8938307"/>
              <a:gd name="connsiteY3115" fmla="*/ 1654235 h 2993922"/>
              <a:gd name="connsiteX3116" fmla="*/ 7328564 w 8938307"/>
              <a:gd name="connsiteY3116" fmla="*/ 1659530 h 2993922"/>
              <a:gd name="connsiteX3117" fmla="*/ 7317974 w 8938307"/>
              <a:gd name="connsiteY3117" fmla="*/ 1638349 h 2993922"/>
              <a:gd name="connsiteX3118" fmla="*/ 7296793 w 8938307"/>
              <a:gd name="connsiteY3118" fmla="*/ 1638349 h 2993922"/>
              <a:gd name="connsiteX3119" fmla="*/ 2859410 w 8938307"/>
              <a:gd name="connsiteY3119" fmla="*/ 1638349 h 2993922"/>
              <a:gd name="connsiteX3120" fmla="*/ 2870002 w 8938307"/>
              <a:gd name="connsiteY3120" fmla="*/ 1638349 h 2993922"/>
              <a:gd name="connsiteX3121" fmla="*/ 2859410 w 8938307"/>
              <a:gd name="connsiteY3121" fmla="*/ 1648940 h 2993922"/>
              <a:gd name="connsiteX3122" fmla="*/ 7717762 w 8938307"/>
              <a:gd name="connsiteY3122" fmla="*/ 1633055 h 2993922"/>
              <a:gd name="connsiteX3123" fmla="*/ 7720409 w 8938307"/>
              <a:gd name="connsiteY3123" fmla="*/ 1638349 h 2993922"/>
              <a:gd name="connsiteX3124" fmla="*/ 7725704 w 8938307"/>
              <a:gd name="connsiteY3124" fmla="*/ 1638349 h 2993922"/>
              <a:gd name="connsiteX3125" fmla="*/ 7741590 w 8938307"/>
              <a:gd name="connsiteY3125" fmla="*/ 1638349 h 2993922"/>
              <a:gd name="connsiteX3126" fmla="*/ 7762772 w 8938307"/>
              <a:gd name="connsiteY3126" fmla="*/ 1648940 h 2993922"/>
              <a:gd name="connsiteX3127" fmla="*/ 7741590 w 8938307"/>
              <a:gd name="connsiteY3127" fmla="*/ 1648940 h 2993922"/>
              <a:gd name="connsiteX3128" fmla="*/ 7709820 w 8938307"/>
              <a:gd name="connsiteY3128" fmla="*/ 1638349 h 2993922"/>
              <a:gd name="connsiteX3129" fmla="*/ 7717762 w 8938307"/>
              <a:gd name="connsiteY3129" fmla="*/ 1633055 h 2993922"/>
              <a:gd name="connsiteX3130" fmla="*/ 7634362 w 8938307"/>
              <a:gd name="connsiteY3130" fmla="*/ 1630406 h 2993922"/>
              <a:gd name="connsiteX3131" fmla="*/ 7625096 w 8938307"/>
              <a:gd name="connsiteY3131" fmla="*/ 1633055 h 2993922"/>
              <a:gd name="connsiteX3132" fmla="*/ 7625096 w 8938307"/>
              <a:gd name="connsiteY3132" fmla="*/ 1648940 h 2993922"/>
              <a:gd name="connsiteX3133" fmla="*/ 7646278 w 8938307"/>
              <a:gd name="connsiteY3133" fmla="*/ 1638349 h 2993922"/>
              <a:gd name="connsiteX3134" fmla="*/ 7640982 w 8938307"/>
              <a:gd name="connsiteY3134" fmla="*/ 1633055 h 2993922"/>
              <a:gd name="connsiteX3135" fmla="*/ 7634362 w 8938307"/>
              <a:gd name="connsiteY3135" fmla="*/ 1630406 h 2993922"/>
              <a:gd name="connsiteX3136" fmla="*/ 7762772 w 8938307"/>
              <a:gd name="connsiteY3136" fmla="*/ 1627759 h 2993922"/>
              <a:gd name="connsiteX3137" fmla="*/ 7773361 w 8938307"/>
              <a:gd name="connsiteY3137" fmla="*/ 1627759 h 2993922"/>
              <a:gd name="connsiteX3138" fmla="*/ 7789248 w 8938307"/>
              <a:gd name="connsiteY3138" fmla="*/ 1633055 h 2993922"/>
              <a:gd name="connsiteX3139" fmla="*/ 7810428 w 8938307"/>
              <a:gd name="connsiteY3139" fmla="*/ 1638349 h 2993922"/>
              <a:gd name="connsiteX3140" fmla="*/ 7826313 w 8938307"/>
              <a:gd name="connsiteY3140" fmla="*/ 1648940 h 2993922"/>
              <a:gd name="connsiteX3141" fmla="*/ 7830285 w 8938307"/>
              <a:gd name="connsiteY3141" fmla="*/ 1648940 h 2993922"/>
              <a:gd name="connsiteX3142" fmla="*/ 7831609 w 8938307"/>
              <a:gd name="connsiteY3142" fmla="*/ 1648940 h 2993922"/>
              <a:gd name="connsiteX3143" fmla="*/ 7836904 w 8938307"/>
              <a:gd name="connsiteY3143" fmla="*/ 1648940 h 2993922"/>
              <a:gd name="connsiteX3144" fmla="*/ 7826313 w 8938307"/>
              <a:gd name="connsiteY3144" fmla="*/ 1659530 h 2993922"/>
              <a:gd name="connsiteX3145" fmla="*/ 7805134 w 8938307"/>
              <a:gd name="connsiteY3145" fmla="*/ 1648940 h 2993922"/>
              <a:gd name="connsiteX3146" fmla="*/ 7794542 w 8938307"/>
              <a:gd name="connsiteY3146" fmla="*/ 1648940 h 2993922"/>
              <a:gd name="connsiteX3147" fmla="*/ 7794542 w 8938307"/>
              <a:gd name="connsiteY3147" fmla="*/ 1638349 h 2993922"/>
              <a:gd name="connsiteX3148" fmla="*/ 7783952 w 8938307"/>
              <a:gd name="connsiteY3148" fmla="*/ 1638349 h 2993922"/>
              <a:gd name="connsiteX3149" fmla="*/ 7768067 w 8938307"/>
              <a:gd name="connsiteY3149" fmla="*/ 1638349 h 2993922"/>
              <a:gd name="connsiteX3150" fmla="*/ 7762772 w 8938307"/>
              <a:gd name="connsiteY3150" fmla="*/ 1627759 h 2993922"/>
              <a:gd name="connsiteX3151" fmla="*/ 7582734 w 8938307"/>
              <a:gd name="connsiteY3151" fmla="*/ 1617170 h 2993922"/>
              <a:gd name="connsiteX3152" fmla="*/ 7582734 w 8938307"/>
              <a:gd name="connsiteY3152" fmla="*/ 1627759 h 2993922"/>
              <a:gd name="connsiteX3153" fmla="*/ 7593326 w 8938307"/>
              <a:gd name="connsiteY3153" fmla="*/ 1633055 h 2993922"/>
              <a:gd name="connsiteX3154" fmla="*/ 7593326 w 8938307"/>
              <a:gd name="connsiteY3154" fmla="*/ 1638349 h 2993922"/>
              <a:gd name="connsiteX3155" fmla="*/ 7603915 w 8938307"/>
              <a:gd name="connsiteY3155" fmla="*/ 1638349 h 2993922"/>
              <a:gd name="connsiteX3156" fmla="*/ 2774687 w 8938307"/>
              <a:gd name="connsiteY3156" fmla="*/ 1617170 h 2993922"/>
              <a:gd name="connsiteX3157" fmla="*/ 2774687 w 8938307"/>
              <a:gd name="connsiteY3157" fmla="*/ 1627759 h 2993922"/>
              <a:gd name="connsiteX3158" fmla="*/ 2769392 w 8938307"/>
              <a:gd name="connsiteY3158" fmla="*/ 1633055 h 2993922"/>
              <a:gd name="connsiteX3159" fmla="*/ 2764097 w 8938307"/>
              <a:gd name="connsiteY3159" fmla="*/ 1622464 h 2993922"/>
              <a:gd name="connsiteX3160" fmla="*/ 2774687 w 8938307"/>
              <a:gd name="connsiteY3160" fmla="*/ 1617170 h 2993922"/>
              <a:gd name="connsiteX3161" fmla="*/ 8022237 w 8938307"/>
              <a:gd name="connsiteY3161" fmla="*/ 1606578 h 2993922"/>
              <a:gd name="connsiteX3162" fmla="*/ 8027531 w 8938307"/>
              <a:gd name="connsiteY3162" fmla="*/ 1606578 h 2993922"/>
              <a:gd name="connsiteX3163" fmla="*/ 8038123 w 8938307"/>
              <a:gd name="connsiteY3163" fmla="*/ 1606578 h 2993922"/>
              <a:gd name="connsiteX3164" fmla="*/ 8080483 w 8938307"/>
              <a:gd name="connsiteY3164" fmla="*/ 1617170 h 2993922"/>
              <a:gd name="connsiteX3165" fmla="*/ 8112254 w 8938307"/>
              <a:gd name="connsiteY3165" fmla="*/ 1638349 h 2993922"/>
              <a:gd name="connsiteX3166" fmla="*/ 8101664 w 8938307"/>
              <a:gd name="connsiteY3166" fmla="*/ 1638349 h 2993922"/>
              <a:gd name="connsiteX3167" fmla="*/ 7529782 w 8938307"/>
              <a:gd name="connsiteY3167" fmla="*/ 1606578 h 2993922"/>
              <a:gd name="connsiteX3168" fmla="*/ 7529782 w 8938307"/>
              <a:gd name="connsiteY3168" fmla="*/ 1617170 h 2993922"/>
              <a:gd name="connsiteX3169" fmla="*/ 7540374 w 8938307"/>
              <a:gd name="connsiteY3169" fmla="*/ 1606578 h 2993922"/>
              <a:gd name="connsiteX3170" fmla="*/ 3145351 w 8938307"/>
              <a:gd name="connsiteY3170" fmla="*/ 1606578 h 2993922"/>
              <a:gd name="connsiteX3171" fmla="*/ 3166533 w 8938307"/>
              <a:gd name="connsiteY3171" fmla="*/ 1606578 h 2993922"/>
              <a:gd name="connsiteX3172" fmla="*/ 3166533 w 8938307"/>
              <a:gd name="connsiteY3172" fmla="*/ 1617170 h 2993922"/>
              <a:gd name="connsiteX3173" fmla="*/ 3145351 w 8938307"/>
              <a:gd name="connsiteY3173" fmla="*/ 1606578 h 2993922"/>
              <a:gd name="connsiteX3174" fmla="*/ 8610004 w 8938307"/>
              <a:gd name="connsiteY3174" fmla="*/ 1595988 h 2993922"/>
              <a:gd name="connsiteX3175" fmla="*/ 8620595 w 8938307"/>
              <a:gd name="connsiteY3175" fmla="*/ 1595988 h 2993922"/>
              <a:gd name="connsiteX3176" fmla="*/ 8641775 w 8938307"/>
              <a:gd name="connsiteY3176" fmla="*/ 1595988 h 2993922"/>
              <a:gd name="connsiteX3177" fmla="*/ 8652366 w 8938307"/>
              <a:gd name="connsiteY3177" fmla="*/ 1595988 h 2993922"/>
              <a:gd name="connsiteX3178" fmla="*/ 8657660 w 8938307"/>
              <a:gd name="connsiteY3178" fmla="*/ 1601283 h 2993922"/>
              <a:gd name="connsiteX3179" fmla="*/ 8673545 w 8938307"/>
              <a:gd name="connsiteY3179" fmla="*/ 1606578 h 2993922"/>
              <a:gd name="connsiteX3180" fmla="*/ 8710613 w 8938307"/>
              <a:gd name="connsiteY3180" fmla="*/ 1617170 h 2993922"/>
              <a:gd name="connsiteX3181" fmla="*/ 8758270 w 8938307"/>
              <a:gd name="connsiteY3181" fmla="*/ 1638349 h 2993922"/>
              <a:gd name="connsiteX3182" fmla="*/ 8774155 w 8938307"/>
              <a:gd name="connsiteY3182" fmla="*/ 1638349 h 2993922"/>
              <a:gd name="connsiteX3183" fmla="*/ 8784747 w 8938307"/>
              <a:gd name="connsiteY3183" fmla="*/ 1638349 h 2993922"/>
              <a:gd name="connsiteX3184" fmla="*/ 8795336 w 8938307"/>
              <a:gd name="connsiteY3184" fmla="*/ 1643645 h 2993922"/>
              <a:gd name="connsiteX3185" fmla="*/ 8800632 w 8938307"/>
              <a:gd name="connsiteY3185" fmla="*/ 1648940 h 2993922"/>
              <a:gd name="connsiteX3186" fmla="*/ 8821812 w 8938307"/>
              <a:gd name="connsiteY3186" fmla="*/ 1670122 h 2993922"/>
              <a:gd name="connsiteX3187" fmla="*/ 8842993 w 8938307"/>
              <a:gd name="connsiteY3187" fmla="*/ 1680711 h 2993922"/>
              <a:gd name="connsiteX3188" fmla="*/ 8800632 w 8938307"/>
              <a:gd name="connsiteY3188" fmla="*/ 1680711 h 2993922"/>
              <a:gd name="connsiteX3189" fmla="*/ 8768861 w 8938307"/>
              <a:gd name="connsiteY3189" fmla="*/ 1659530 h 2993922"/>
              <a:gd name="connsiteX3190" fmla="*/ 8747679 w 8938307"/>
              <a:gd name="connsiteY3190" fmla="*/ 1654235 h 2993922"/>
              <a:gd name="connsiteX3191" fmla="*/ 8737089 w 8938307"/>
              <a:gd name="connsiteY3191" fmla="*/ 1648940 h 2993922"/>
              <a:gd name="connsiteX3192" fmla="*/ 8721203 w 8938307"/>
              <a:gd name="connsiteY3192" fmla="*/ 1643645 h 2993922"/>
              <a:gd name="connsiteX3193" fmla="*/ 8705318 w 8938307"/>
              <a:gd name="connsiteY3193" fmla="*/ 1638349 h 2993922"/>
              <a:gd name="connsiteX3194" fmla="*/ 8694728 w 8938307"/>
              <a:gd name="connsiteY3194" fmla="*/ 1627759 h 2993922"/>
              <a:gd name="connsiteX3195" fmla="*/ 8689432 w 8938307"/>
              <a:gd name="connsiteY3195" fmla="*/ 1622464 h 2993922"/>
              <a:gd name="connsiteX3196" fmla="*/ 8678843 w 8938307"/>
              <a:gd name="connsiteY3196" fmla="*/ 1617170 h 2993922"/>
              <a:gd name="connsiteX3197" fmla="*/ 8662957 w 8938307"/>
              <a:gd name="connsiteY3197" fmla="*/ 1617170 h 2993922"/>
              <a:gd name="connsiteX3198" fmla="*/ 8641775 w 8938307"/>
              <a:gd name="connsiteY3198" fmla="*/ 1617170 h 2993922"/>
              <a:gd name="connsiteX3199" fmla="*/ 8620595 w 8938307"/>
              <a:gd name="connsiteY3199" fmla="*/ 1611874 h 2993922"/>
              <a:gd name="connsiteX3200" fmla="*/ 8610004 w 8938307"/>
              <a:gd name="connsiteY3200" fmla="*/ 1595988 h 2993922"/>
              <a:gd name="connsiteX3201" fmla="*/ 7900446 w 8938307"/>
              <a:gd name="connsiteY3201" fmla="*/ 1595988 h 2993922"/>
              <a:gd name="connsiteX3202" fmla="*/ 7911038 w 8938307"/>
              <a:gd name="connsiteY3202" fmla="*/ 1595988 h 2993922"/>
              <a:gd name="connsiteX3203" fmla="*/ 7911038 w 8938307"/>
              <a:gd name="connsiteY3203" fmla="*/ 1606578 h 2993922"/>
              <a:gd name="connsiteX3204" fmla="*/ 7900446 w 8938307"/>
              <a:gd name="connsiteY3204" fmla="*/ 1595988 h 2993922"/>
              <a:gd name="connsiteX3205" fmla="*/ 7720409 w 8938307"/>
              <a:gd name="connsiteY3205" fmla="*/ 1595988 h 2993922"/>
              <a:gd name="connsiteX3206" fmla="*/ 7731000 w 8938307"/>
              <a:gd name="connsiteY3206" fmla="*/ 1601283 h 2993922"/>
              <a:gd name="connsiteX3207" fmla="*/ 7731000 w 8938307"/>
              <a:gd name="connsiteY3207" fmla="*/ 1617170 h 2993922"/>
              <a:gd name="connsiteX3208" fmla="*/ 7731000 w 8938307"/>
              <a:gd name="connsiteY3208" fmla="*/ 1627759 h 2993922"/>
              <a:gd name="connsiteX3209" fmla="*/ 7720409 w 8938307"/>
              <a:gd name="connsiteY3209" fmla="*/ 1622464 h 2993922"/>
              <a:gd name="connsiteX3210" fmla="*/ 7709820 w 8938307"/>
              <a:gd name="connsiteY3210" fmla="*/ 1606578 h 2993922"/>
              <a:gd name="connsiteX3211" fmla="*/ 3463064 w 8938307"/>
              <a:gd name="connsiteY3211" fmla="*/ 1595988 h 2993922"/>
              <a:gd name="connsiteX3212" fmla="*/ 3484244 w 8938307"/>
              <a:gd name="connsiteY3212" fmla="*/ 1606578 h 2993922"/>
              <a:gd name="connsiteX3213" fmla="*/ 3494834 w 8938307"/>
              <a:gd name="connsiteY3213" fmla="*/ 1606578 h 2993922"/>
              <a:gd name="connsiteX3214" fmla="*/ 3505426 w 8938307"/>
              <a:gd name="connsiteY3214" fmla="*/ 1617170 h 2993922"/>
              <a:gd name="connsiteX3215" fmla="*/ 3547788 w 8938307"/>
              <a:gd name="connsiteY3215" fmla="*/ 1638349 h 2993922"/>
              <a:gd name="connsiteX3216" fmla="*/ 3621920 w 8938307"/>
              <a:gd name="connsiteY3216" fmla="*/ 1659530 h 2993922"/>
              <a:gd name="connsiteX3217" fmla="*/ 3643100 w 8938307"/>
              <a:gd name="connsiteY3217" fmla="*/ 1664826 h 2993922"/>
              <a:gd name="connsiteX3218" fmla="*/ 3664282 w 8938307"/>
              <a:gd name="connsiteY3218" fmla="*/ 1670122 h 2993922"/>
              <a:gd name="connsiteX3219" fmla="*/ 3738415 w 8938307"/>
              <a:gd name="connsiteY3219" fmla="*/ 1701893 h 2993922"/>
              <a:gd name="connsiteX3220" fmla="*/ 3717234 w 8938307"/>
              <a:gd name="connsiteY3220" fmla="*/ 1701893 h 2993922"/>
              <a:gd name="connsiteX3221" fmla="*/ 3664282 w 8938307"/>
              <a:gd name="connsiteY3221" fmla="*/ 1691301 h 2993922"/>
              <a:gd name="connsiteX3222" fmla="*/ 3611330 w 8938307"/>
              <a:gd name="connsiteY3222" fmla="*/ 1670122 h 2993922"/>
              <a:gd name="connsiteX3223" fmla="*/ 3595444 w 8938307"/>
              <a:gd name="connsiteY3223" fmla="*/ 1664826 h 2993922"/>
              <a:gd name="connsiteX3224" fmla="*/ 3568968 w 8938307"/>
              <a:gd name="connsiteY3224" fmla="*/ 1664826 h 2993922"/>
              <a:gd name="connsiteX3225" fmla="*/ 3531901 w 8938307"/>
              <a:gd name="connsiteY3225" fmla="*/ 1648940 h 2993922"/>
              <a:gd name="connsiteX3226" fmla="*/ 3505426 w 8938307"/>
              <a:gd name="connsiteY3226" fmla="*/ 1638349 h 2993922"/>
              <a:gd name="connsiteX3227" fmla="*/ 3489540 w 8938307"/>
              <a:gd name="connsiteY3227" fmla="*/ 1638349 h 2993922"/>
              <a:gd name="connsiteX3228" fmla="*/ 3473655 w 8938307"/>
              <a:gd name="connsiteY3228" fmla="*/ 1627759 h 2993922"/>
              <a:gd name="connsiteX3229" fmla="*/ 3463064 w 8938307"/>
              <a:gd name="connsiteY3229" fmla="*/ 1595988 h 2993922"/>
              <a:gd name="connsiteX3230" fmla="*/ 2732326 w 8938307"/>
              <a:gd name="connsiteY3230" fmla="*/ 1595988 h 2993922"/>
              <a:gd name="connsiteX3231" fmla="*/ 2753506 w 8938307"/>
              <a:gd name="connsiteY3231" fmla="*/ 1606578 h 2993922"/>
              <a:gd name="connsiteX3232" fmla="*/ 2748211 w 8938307"/>
              <a:gd name="connsiteY3232" fmla="*/ 1606578 h 2993922"/>
              <a:gd name="connsiteX3233" fmla="*/ 2732326 w 8938307"/>
              <a:gd name="connsiteY3233" fmla="*/ 1606578 h 2993922"/>
              <a:gd name="connsiteX3234" fmla="*/ 7402697 w 8938307"/>
              <a:gd name="connsiteY3234" fmla="*/ 1585397 h 2993922"/>
              <a:gd name="connsiteX3235" fmla="*/ 7370926 w 8938307"/>
              <a:gd name="connsiteY3235" fmla="*/ 1595988 h 2993922"/>
              <a:gd name="connsiteX3236" fmla="*/ 7360336 w 8938307"/>
              <a:gd name="connsiteY3236" fmla="*/ 1595988 h 2993922"/>
              <a:gd name="connsiteX3237" fmla="*/ 7349745 w 8938307"/>
              <a:gd name="connsiteY3237" fmla="*/ 1606578 h 2993922"/>
              <a:gd name="connsiteX3238" fmla="*/ 7360336 w 8938307"/>
              <a:gd name="connsiteY3238" fmla="*/ 1606578 h 2993922"/>
              <a:gd name="connsiteX3239" fmla="*/ 7370926 w 8938307"/>
              <a:gd name="connsiteY3239" fmla="*/ 1606578 h 2993922"/>
              <a:gd name="connsiteX3240" fmla="*/ 7392107 w 8938307"/>
              <a:gd name="connsiteY3240" fmla="*/ 1606578 h 2993922"/>
              <a:gd name="connsiteX3241" fmla="*/ 7402697 w 8938307"/>
              <a:gd name="connsiteY3241" fmla="*/ 1617170 h 2993922"/>
              <a:gd name="connsiteX3242" fmla="*/ 7402697 w 8938307"/>
              <a:gd name="connsiteY3242" fmla="*/ 1595988 h 2993922"/>
              <a:gd name="connsiteX3243" fmla="*/ 3929042 w 8938307"/>
              <a:gd name="connsiteY3243" fmla="*/ 1574807 h 2993922"/>
              <a:gd name="connsiteX3244" fmla="*/ 3934338 w 8938307"/>
              <a:gd name="connsiteY3244" fmla="*/ 1580103 h 2993922"/>
              <a:gd name="connsiteX3245" fmla="*/ 3939633 w 8938307"/>
              <a:gd name="connsiteY3245" fmla="*/ 1585397 h 2993922"/>
              <a:gd name="connsiteX3246" fmla="*/ 3939633 w 8938307"/>
              <a:gd name="connsiteY3246" fmla="*/ 1574807 h 2993922"/>
              <a:gd name="connsiteX3247" fmla="*/ 8547785 w 8938307"/>
              <a:gd name="connsiteY3247" fmla="*/ 1568188 h 2993922"/>
              <a:gd name="connsiteX3248" fmla="*/ 8551756 w 8938307"/>
              <a:gd name="connsiteY3248" fmla="*/ 1569512 h 2993922"/>
              <a:gd name="connsiteX3249" fmla="*/ 8567641 w 8938307"/>
              <a:gd name="connsiteY3249" fmla="*/ 1574807 h 2993922"/>
              <a:gd name="connsiteX3250" fmla="*/ 8578233 w 8938307"/>
              <a:gd name="connsiteY3250" fmla="*/ 1585397 h 2993922"/>
              <a:gd name="connsiteX3251" fmla="*/ 8557053 w 8938307"/>
              <a:gd name="connsiteY3251" fmla="*/ 1585397 h 2993922"/>
              <a:gd name="connsiteX3252" fmla="*/ 8546462 w 8938307"/>
              <a:gd name="connsiteY3252" fmla="*/ 1574807 h 2993922"/>
              <a:gd name="connsiteX3253" fmla="*/ 8547785 w 8938307"/>
              <a:gd name="connsiteY3253" fmla="*/ 1568188 h 2993922"/>
              <a:gd name="connsiteX3254" fmla="*/ 7455649 w 8938307"/>
              <a:gd name="connsiteY3254" fmla="*/ 1564218 h 2993922"/>
              <a:gd name="connsiteX3255" fmla="*/ 7445059 w 8938307"/>
              <a:gd name="connsiteY3255" fmla="*/ 1574807 h 2993922"/>
              <a:gd name="connsiteX3256" fmla="*/ 7445059 w 8938307"/>
              <a:gd name="connsiteY3256" fmla="*/ 1585397 h 2993922"/>
              <a:gd name="connsiteX3257" fmla="*/ 7476830 w 8938307"/>
              <a:gd name="connsiteY3257" fmla="*/ 1574807 h 2993922"/>
              <a:gd name="connsiteX3258" fmla="*/ 7455649 w 8938307"/>
              <a:gd name="connsiteY3258" fmla="*/ 1564218 h 2993922"/>
              <a:gd name="connsiteX3259" fmla="*/ 2933543 w 8938307"/>
              <a:gd name="connsiteY3259" fmla="*/ 1564218 h 2993922"/>
              <a:gd name="connsiteX3260" fmla="*/ 2954724 w 8938307"/>
              <a:gd name="connsiteY3260" fmla="*/ 1564218 h 2993922"/>
              <a:gd name="connsiteX3261" fmla="*/ 2986495 w 8938307"/>
              <a:gd name="connsiteY3261" fmla="*/ 1580103 h 2993922"/>
              <a:gd name="connsiteX3262" fmla="*/ 3007676 w 8938307"/>
              <a:gd name="connsiteY3262" fmla="*/ 1585397 h 2993922"/>
              <a:gd name="connsiteX3263" fmla="*/ 3050039 w 8938307"/>
              <a:gd name="connsiteY3263" fmla="*/ 1606578 h 2993922"/>
              <a:gd name="connsiteX3264" fmla="*/ 3060629 w 8938307"/>
              <a:gd name="connsiteY3264" fmla="*/ 1606578 h 2993922"/>
              <a:gd name="connsiteX3265" fmla="*/ 3113581 w 8938307"/>
              <a:gd name="connsiteY3265" fmla="*/ 1617170 h 2993922"/>
              <a:gd name="connsiteX3266" fmla="*/ 3171829 w 8938307"/>
              <a:gd name="connsiteY3266" fmla="*/ 1638349 h 2993922"/>
              <a:gd name="connsiteX3267" fmla="*/ 3208895 w 8938307"/>
              <a:gd name="connsiteY3267" fmla="*/ 1648940 h 2993922"/>
              <a:gd name="connsiteX3268" fmla="*/ 3251255 w 8938307"/>
              <a:gd name="connsiteY3268" fmla="*/ 1659530 h 2993922"/>
              <a:gd name="connsiteX3269" fmla="*/ 3261847 w 8938307"/>
              <a:gd name="connsiteY3269" fmla="*/ 1659530 h 2993922"/>
              <a:gd name="connsiteX3270" fmla="*/ 3272437 w 8938307"/>
              <a:gd name="connsiteY3270" fmla="*/ 1659530 h 2993922"/>
              <a:gd name="connsiteX3271" fmla="*/ 3283027 w 8938307"/>
              <a:gd name="connsiteY3271" fmla="*/ 1659530 h 2993922"/>
              <a:gd name="connsiteX3272" fmla="*/ 3304208 w 8938307"/>
              <a:gd name="connsiteY3272" fmla="*/ 1670122 h 2993922"/>
              <a:gd name="connsiteX3273" fmla="*/ 3357160 w 8938307"/>
              <a:gd name="connsiteY3273" fmla="*/ 1691301 h 2993922"/>
              <a:gd name="connsiteX3274" fmla="*/ 3367751 w 8938307"/>
              <a:gd name="connsiteY3274" fmla="*/ 1701893 h 2993922"/>
              <a:gd name="connsiteX3275" fmla="*/ 3373046 w 8938307"/>
              <a:gd name="connsiteY3275" fmla="*/ 1712482 h 2993922"/>
              <a:gd name="connsiteX3276" fmla="*/ 3378341 w 8938307"/>
              <a:gd name="connsiteY3276" fmla="*/ 1701893 h 2993922"/>
              <a:gd name="connsiteX3277" fmla="*/ 3399522 w 8938307"/>
              <a:gd name="connsiteY3277" fmla="*/ 1701893 h 2993922"/>
              <a:gd name="connsiteX3278" fmla="*/ 3404817 w 8938307"/>
              <a:gd name="connsiteY3278" fmla="*/ 1707187 h 2993922"/>
              <a:gd name="connsiteX3279" fmla="*/ 3415408 w 8938307"/>
              <a:gd name="connsiteY3279" fmla="*/ 1707187 h 2993922"/>
              <a:gd name="connsiteX3280" fmla="*/ 3431293 w 8938307"/>
              <a:gd name="connsiteY3280" fmla="*/ 1712482 h 2993922"/>
              <a:gd name="connsiteX3281" fmla="*/ 3463064 w 8938307"/>
              <a:gd name="connsiteY3281" fmla="*/ 1723074 h 2993922"/>
              <a:gd name="connsiteX3282" fmla="*/ 3568968 w 8938307"/>
              <a:gd name="connsiteY3282" fmla="*/ 1754845 h 2993922"/>
              <a:gd name="connsiteX3283" fmla="*/ 3595444 w 8938307"/>
              <a:gd name="connsiteY3283" fmla="*/ 1765434 h 2993922"/>
              <a:gd name="connsiteX3284" fmla="*/ 3632511 w 8938307"/>
              <a:gd name="connsiteY3284" fmla="*/ 1765434 h 2993922"/>
              <a:gd name="connsiteX3285" fmla="*/ 3643100 w 8938307"/>
              <a:gd name="connsiteY3285" fmla="*/ 1770730 h 2993922"/>
              <a:gd name="connsiteX3286" fmla="*/ 3653692 w 8938307"/>
              <a:gd name="connsiteY3286" fmla="*/ 1765434 h 2993922"/>
              <a:gd name="connsiteX3287" fmla="*/ 3664282 w 8938307"/>
              <a:gd name="connsiteY3287" fmla="*/ 1754845 h 2993922"/>
              <a:gd name="connsiteX3288" fmla="*/ 3680167 w 8938307"/>
              <a:gd name="connsiteY3288" fmla="*/ 1760140 h 2993922"/>
              <a:gd name="connsiteX3289" fmla="*/ 3706644 w 8938307"/>
              <a:gd name="connsiteY3289" fmla="*/ 1776026 h 2993922"/>
              <a:gd name="connsiteX3290" fmla="*/ 3717234 w 8938307"/>
              <a:gd name="connsiteY3290" fmla="*/ 1786615 h 2993922"/>
              <a:gd name="connsiteX3291" fmla="*/ 3701348 w 8938307"/>
              <a:gd name="connsiteY3291" fmla="*/ 1786615 h 2993922"/>
              <a:gd name="connsiteX3292" fmla="*/ 3696052 w 8938307"/>
              <a:gd name="connsiteY3292" fmla="*/ 1786615 h 2993922"/>
              <a:gd name="connsiteX3293" fmla="*/ 3696052 w 8938307"/>
              <a:gd name="connsiteY3293" fmla="*/ 1797205 h 2993922"/>
              <a:gd name="connsiteX3294" fmla="*/ 3706644 w 8938307"/>
              <a:gd name="connsiteY3294" fmla="*/ 1797205 h 2993922"/>
              <a:gd name="connsiteX3295" fmla="*/ 3717234 w 8938307"/>
              <a:gd name="connsiteY3295" fmla="*/ 1797205 h 2993922"/>
              <a:gd name="connsiteX3296" fmla="*/ 3738415 w 8938307"/>
              <a:gd name="connsiteY3296" fmla="*/ 1807797 h 2993922"/>
              <a:gd name="connsiteX3297" fmla="*/ 3791367 w 8938307"/>
              <a:gd name="connsiteY3297" fmla="*/ 1828978 h 2993922"/>
              <a:gd name="connsiteX3298" fmla="*/ 3844319 w 8938307"/>
              <a:gd name="connsiteY3298" fmla="*/ 1850157 h 2993922"/>
              <a:gd name="connsiteX3299" fmla="*/ 3854908 w 8938307"/>
              <a:gd name="connsiteY3299" fmla="*/ 1850157 h 2993922"/>
              <a:gd name="connsiteX3300" fmla="*/ 3865500 w 8938307"/>
              <a:gd name="connsiteY3300" fmla="*/ 1860749 h 2993922"/>
              <a:gd name="connsiteX3301" fmla="*/ 3876090 w 8938307"/>
              <a:gd name="connsiteY3301" fmla="*/ 1860749 h 2993922"/>
              <a:gd name="connsiteX3302" fmla="*/ 3907860 w 8938307"/>
              <a:gd name="connsiteY3302" fmla="*/ 1860749 h 2993922"/>
              <a:gd name="connsiteX3303" fmla="*/ 3971404 w 8938307"/>
              <a:gd name="connsiteY3303" fmla="*/ 1871338 h 2993922"/>
              <a:gd name="connsiteX3304" fmla="*/ 4003175 w 8938307"/>
              <a:gd name="connsiteY3304" fmla="*/ 1871338 h 2993922"/>
              <a:gd name="connsiteX3305" fmla="*/ 4024356 w 8938307"/>
              <a:gd name="connsiteY3305" fmla="*/ 1881930 h 2993922"/>
              <a:gd name="connsiteX3306" fmla="*/ 4040242 w 8938307"/>
              <a:gd name="connsiteY3306" fmla="*/ 1887224 h 2993922"/>
              <a:gd name="connsiteX3307" fmla="*/ 4056127 w 8938307"/>
              <a:gd name="connsiteY3307" fmla="*/ 1892520 h 2993922"/>
              <a:gd name="connsiteX3308" fmla="*/ 4077308 w 8938307"/>
              <a:gd name="connsiteY3308" fmla="*/ 1881930 h 2993922"/>
              <a:gd name="connsiteX3309" fmla="*/ 4056127 w 8938307"/>
              <a:gd name="connsiteY3309" fmla="*/ 1871338 h 2993922"/>
              <a:gd name="connsiteX3310" fmla="*/ 4077308 w 8938307"/>
              <a:gd name="connsiteY3310" fmla="*/ 1871338 h 2993922"/>
              <a:gd name="connsiteX3311" fmla="*/ 4109079 w 8938307"/>
              <a:gd name="connsiteY3311" fmla="*/ 1881930 h 2993922"/>
              <a:gd name="connsiteX3312" fmla="*/ 4098489 w 8938307"/>
              <a:gd name="connsiteY3312" fmla="*/ 1881930 h 2993922"/>
              <a:gd name="connsiteX3313" fmla="*/ 4087898 w 8938307"/>
              <a:gd name="connsiteY3313" fmla="*/ 1892520 h 2993922"/>
              <a:gd name="connsiteX3314" fmla="*/ 4098489 w 8938307"/>
              <a:gd name="connsiteY3314" fmla="*/ 1903111 h 2993922"/>
              <a:gd name="connsiteX3315" fmla="*/ 4109079 w 8938307"/>
              <a:gd name="connsiteY3315" fmla="*/ 1913701 h 2993922"/>
              <a:gd name="connsiteX3316" fmla="*/ 4119669 w 8938307"/>
              <a:gd name="connsiteY3316" fmla="*/ 1924290 h 2993922"/>
              <a:gd name="connsiteX3317" fmla="*/ 4151441 w 8938307"/>
              <a:gd name="connsiteY3317" fmla="*/ 1934882 h 2993922"/>
              <a:gd name="connsiteX3318" fmla="*/ 4204393 w 8938307"/>
              <a:gd name="connsiteY3318" fmla="*/ 1934882 h 2993922"/>
              <a:gd name="connsiteX3319" fmla="*/ 4241460 w 8938307"/>
              <a:gd name="connsiteY3319" fmla="*/ 1940176 h 2993922"/>
              <a:gd name="connsiteX3320" fmla="*/ 4257345 w 8938307"/>
              <a:gd name="connsiteY3320" fmla="*/ 1956063 h 2993922"/>
              <a:gd name="connsiteX3321" fmla="*/ 4289116 w 8938307"/>
              <a:gd name="connsiteY3321" fmla="*/ 1956063 h 2993922"/>
              <a:gd name="connsiteX3322" fmla="*/ 4278526 w 8938307"/>
              <a:gd name="connsiteY3322" fmla="*/ 1945472 h 2993922"/>
              <a:gd name="connsiteX3323" fmla="*/ 4289116 w 8938307"/>
              <a:gd name="connsiteY3323" fmla="*/ 1945472 h 2993922"/>
              <a:gd name="connsiteX3324" fmla="*/ 4299706 w 8938307"/>
              <a:gd name="connsiteY3324" fmla="*/ 1945472 h 2993922"/>
              <a:gd name="connsiteX3325" fmla="*/ 4305002 w 8938307"/>
              <a:gd name="connsiteY3325" fmla="*/ 1940176 h 2993922"/>
              <a:gd name="connsiteX3326" fmla="*/ 4320887 w 8938307"/>
              <a:gd name="connsiteY3326" fmla="*/ 1945472 h 2993922"/>
              <a:gd name="connsiteX3327" fmla="*/ 4352658 w 8938307"/>
              <a:gd name="connsiteY3327" fmla="*/ 1966653 h 2993922"/>
              <a:gd name="connsiteX3328" fmla="*/ 4373839 w 8938307"/>
              <a:gd name="connsiteY3328" fmla="*/ 1966653 h 2993922"/>
              <a:gd name="connsiteX3329" fmla="*/ 4395020 w 8938307"/>
              <a:gd name="connsiteY3329" fmla="*/ 1966653 h 2993922"/>
              <a:gd name="connsiteX3330" fmla="*/ 4416202 w 8938307"/>
              <a:gd name="connsiteY3330" fmla="*/ 1977242 h 2993922"/>
              <a:gd name="connsiteX3331" fmla="*/ 4395020 w 8938307"/>
              <a:gd name="connsiteY3331" fmla="*/ 1982538 h 2993922"/>
              <a:gd name="connsiteX3332" fmla="*/ 4363249 w 8938307"/>
              <a:gd name="connsiteY3332" fmla="*/ 1977242 h 2993922"/>
              <a:gd name="connsiteX3333" fmla="*/ 4320887 w 8938307"/>
              <a:gd name="connsiteY3333" fmla="*/ 1966653 h 2993922"/>
              <a:gd name="connsiteX3334" fmla="*/ 4289116 w 8938307"/>
              <a:gd name="connsiteY3334" fmla="*/ 1977242 h 2993922"/>
              <a:gd name="connsiteX3335" fmla="*/ 4267935 w 8938307"/>
              <a:gd name="connsiteY3335" fmla="*/ 1977242 h 2993922"/>
              <a:gd name="connsiteX3336" fmla="*/ 4257345 w 8938307"/>
              <a:gd name="connsiteY3336" fmla="*/ 1966653 h 2993922"/>
              <a:gd name="connsiteX3337" fmla="*/ 4278526 w 8938307"/>
              <a:gd name="connsiteY3337" fmla="*/ 1998424 h 2993922"/>
              <a:gd name="connsiteX3338" fmla="*/ 4299706 w 8938307"/>
              <a:gd name="connsiteY3338" fmla="*/ 2009015 h 2993922"/>
              <a:gd name="connsiteX3339" fmla="*/ 4342068 w 8938307"/>
              <a:gd name="connsiteY3339" fmla="*/ 2009015 h 2993922"/>
              <a:gd name="connsiteX3340" fmla="*/ 4342068 w 8938307"/>
              <a:gd name="connsiteY3340" fmla="*/ 1998424 h 2993922"/>
              <a:gd name="connsiteX3341" fmla="*/ 4405610 w 8938307"/>
              <a:gd name="connsiteY3341" fmla="*/ 2030194 h 2993922"/>
              <a:gd name="connsiteX3342" fmla="*/ 4437382 w 8938307"/>
              <a:gd name="connsiteY3342" fmla="*/ 2035490 h 2993922"/>
              <a:gd name="connsiteX3343" fmla="*/ 4458562 w 8938307"/>
              <a:gd name="connsiteY3343" fmla="*/ 2030194 h 2993922"/>
              <a:gd name="connsiteX3344" fmla="*/ 4500924 w 8938307"/>
              <a:gd name="connsiteY3344" fmla="*/ 2040786 h 2993922"/>
              <a:gd name="connsiteX3345" fmla="*/ 4522106 w 8938307"/>
              <a:gd name="connsiteY3345" fmla="*/ 2040786 h 2993922"/>
              <a:gd name="connsiteX3346" fmla="*/ 4490334 w 8938307"/>
              <a:gd name="connsiteY3346" fmla="*/ 2019605 h 2993922"/>
              <a:gd name="connsiteX3347" fmla="*/ 4469154 w 8938307"/>
              <a:gd name="connsiteY3347" fmla="*/ 2014309 h 2993922"/>
              <a:gd name="connsiteX3348" fmla="*/ 4490334 w 8938307"/>
              <a:gd name="connsiteY3348" fmla="*/ 2014309 h 2993922"/>
              <a:gd name="connsiteX3349" fmla="*/ 4500924 w 8938307"/>
              <a:gd name="connsiteY3349" fmla="*/ 2009015 h 2993922"/>
              <a:gd name="connsiteX3350" fmla="*/ 4511514 w 8938307"/>
              <a:gd name="connsiteY3350" fmla="*/ 1998424 h 2993922"/>
              <a:gd name="connsiteX3351" fmla="*/ 4522106 w 8938307"/>
              <a:gd name="connsiteY3351" fmla="*/ 2009015 h 2993922"/>
              <a:gd name="connsiteX3352" fmla="*/ 4522106 w 8938307"/>
              <a:gd name="connsiteY3352" fmla="*/ 2019605 h 2993922"/>
              <a:gd name="connsiteX3353" fmla="*/ 4543286 w 8938307"/>
              <a:gd name="connsiteY3353" fmla="*/ 2030194 h 2993922"/>
              <a:gd name="connsiteX3354" fmla="*/ 4548580 w 8938307"/>
              <a:gd name="connsiteY3354" fmla="*/ 2040786 h 2993922"/>
              <a:gd name="connsiteX3355" fmla="*/ 4553876 w 8938307"/>
              <a:gd name="connsiteY3355" fmla="*/ 2040786 h 2993922"/>
              <a:gd name="connsiteX3356" fmla="*/ 4559172 w 8938307"/>
              <a:gd name="connsiteY3356" fmla="*/ 2046080 h 2993922"/>
              <a:gd name="connsiteX3357" fmla="*/ 4564468 w 8938307"/>
              <a:gd name="connsiteY3357" fmla="*/ 2051376 h 2993922"/>
              <a:gd name="connsiteX3358" fmla="*/ 4532695 w 8938307"/>
              <a:gd name="connsiteY3358" fmla="*/ 2051376 h 2993922"/>
              <a:gd name="connsiteX3359" fmla="*/ 4522106 w 8938307"/>
              <a:gd name="connsiteY3359" fmla="*/ 2061967 h 2993922"/>
              <a:gd name="connsiteX3360" fmla="*/ 4522106 w 8938307"/>
              <a:gd name="connsiteY3360" fmla="*/ 2072557 h 2993922"/>
              <a:gd name="connsiteX3361" fmla="*/ 4532695 w 8938307"/>
              <a:gd name="connsiteY3361" fmla="*/ 2083146 h 2993922"/>
              <a:gd name="connsiteX3362" fmla="*/ 4564468 w 8938307"/>
              <a:gd name="connsiteY3362" fmla="*/ 2093738 h 2993922"/>
              <a:gd name="connsiteX3363" fmla="*/ 4606828 w 8938307"/>
              <a:gd name="connsiteY3363" fmla="*/ 2093738 h 2993922"/>
              <a:gd name="connsiteX3364" fmla="*/ 4596238 w 8938307"/>
              <a:gd name="connsiteY3364" fmla="*/ 2083146 h 2993922"/>
              <a:gd name="connsiteX3365" fmla="*/ 4606828 w 8938307"/>
              <a:gd name="connsiteY3365" fmla="*/ 2083146 h 2993922"/>
              <a:gd name="connsiteX3366" fmla="*/ 4606828 w 8938307"/>
              <a:gd name="connsiteY3366" fmla="*/ 2104328 h 2993922"/>
              <a:gd name="connsiteX3367" fmla="*/ 4617420 w 8938307"/>
              <a:gd name="connsiteY3367" fmla="*/ 2114919 h 2993922"/>
              <a:gd name="connsiteX3368" fmla="*/ 4637592 w 8938307"/>
              <a:gd name="connsiteY3368" fmla="*/ 2113910 h 2993922"/>
              <a:gd name="connsiteX3369" fmla="*/ 4628010 w 8938307"/>
              <a:gd name="connsiteY3369" fmla="*/ 2104328 h 2993922"/>
              <a:gd name="connsiteX3370" fmla="*/ 4649190 w 8938307"/>
              <a:gd name="connsiteY3370" fmla="*/ 2104328 h 2993922"/>
              <a:gd name="connsiteX3371" fmla="*/ 4639715 w 8938307"/>
              <a:gd name="connsiteY3371" fmla="*/ 2113805 h 2993922"/>
              <a:gd name="connsiteX3372" fmla="*/ 4643895 w 8938307"/>
              <a:gd name="connsiteY3372" fmla="*/ 2113594 h 2993922"/>
              <a:gd name="connsiteX3373" fmla="*/ 4659780 w 8938307"/>
              <a:gd name="connsiteY3373" fmla="*/ 2109623 h 2993922"/>
              <a:gd name="connsiteX3374" fmla="*/ 4680962 w 8938307"/>
              <a:gd name="connsiteY3374" fmla="*/ 2114919 h 2993922"/>
              <a:gd name="connsiteX3375" fmla="*/ 4702142 w 8938307"/>
              <a:gd name="connsiteY3375" fmla="*/ 2125509 h 2993922"/>
              <a:gd name="connsiteX3376" fmla="*/ 4733914 w 8938307"/>
              <a:gd name="connsiteY3376" fmla="*/ 2146690 h 2993922"/>
              <a:gd name="connsiteX3377" fmla="*/ 4765684 w 8938307"/>
              <a:gd name="connsiteY3377" fmla="*/ 2157280 h 2993922"/>
              <a:gd name="connsiteX3378" fmla="*/ 4818636 w 8938307"/>
              <a:gd name="connsiteY3378" fmla="*/ 2162575 h 2993922"/>
              <a:gd name="connsiteX3379" fmla="*/ 4850408 w 8938307"/>
              <a:gd name="connsiteY3379" fmla="*/ 2167871 h 2993922"/>
              <a:gd name="connsiteX3380" fmla="*/ 4850408 w 8938307"/>
              <a:gd name="connsiteY3380" fmla="*/ 2189051 h 2993922"/>
              <a:gd name="connsiteX3381" fmla="*/ 4839818 w 8938307"/>
              <a:gd name="connsiteY3381" fmla="*/ 2183756 h 2993922"/>
              <a:gd name="connsiteX3382" fmla="*/ 4818636 w 8938307"/>
              <a:gd name="connsiteY3382" fmla="*/ 2178461 h 2993922"/>
              <a:gd name="connsiteX3383" fmla="*/ 4776276 w 8938307"/>
              <a:gd name="connsiteY3383" fmla="*/ 2167871 h 2993922"/>
              <a:gd name="connsiteX3384" fmla="*/ 4680962 w 8938307"/>
              <a:gd name="connsiteY3384" fmla="*/ 2146690 h 2993922"/>
              <a:gd name="connsiteX3385" fmla="*/ 4659780 w 8938307"/>
              <a:gd name="connsiteY3385" fmla="*/ 2141394 h 2993922"/>
              <a:gd name="connsiteX3386" fmla="*/ 4649190 w 8938307"/>
              <a:gd name="connsiteY3386" fmla="*/ 2136099 h 2993922"/>
              <a:gd name="connsiteX3387" fmla="*/ 4601532 w 8938307"/>
              <a:gd name="connsiteY3387" fmla="*/ 2125509 h 2993922"/>
              <a:gd name="connsiteX3388" fmla="*/ 4506220 w 8938307"/>
              <a:gd name="connsiteY3388" fmla="*/ 2104328 h 2993922"/>
              <a:gd name="connsiteX3389" fmla="*/ 4447972 w 8938307"/>
              <a:gd name="connsiteY3389" fmla="*/ 2083146 h 2993922"/>
              <a:gd name="connsiteX3390" fmla="*/ 4405610 w 8938307"/>
              <a:gd name="connsiteY3390" fmla="*/ 2072557 h 2993922"/>
              <a:gd name="connsiteX3391" fmla="*/ 4384430 w 8938307"/>
              <a:gd name="connsiteY3391" fmla="*/ 2061967 h 2993922"/>
              <a:gd name="connsiteX3392" fmla="*/ 4352658 w 8938307"/>
              <a:gd name="connsiteY3392" fmla="*/ 2051376 h 2993922"/>
              <a:gd name="connsiteX3393" fmla="*/ 4326182 w 8938307"/>
              <a:gd name="connsiteY3393" fmla="*/ 2046080 h 2993922"/>
              <a:gd name="connsiteX3394" fmla="*/ 4289116 w 8938307"/>
              <a:gd name="connsiteY3394" fmla="*/ 2035490 h 2993922"/>
              <a:gd name="connsiteX3395" fmla="*/ 4241460 w 8938307"/>
              <a:gd name="connsiteY3395" fmla="*/ 2019605 h 2993922"/>
              <a:gd name="connsiteX3396" fmla="*/ 4199098 w 8938307"/>
              <a:gd name="connsiteY3396" fmla="*/ 2003719 h 2993922"/>
              <a:gd name="connsiteX3397" fmla="*/ 4172621 w 8938307"/>
              <a:gd name="connsiteY3397" fmla="*/ 1993128 h 2993922"/>
              <a:gd name="connsiteX3398" fmla="*/ 4151441 w 8938307"/>
              <a:gd name="connsiteY3398" fmla="*/ 1982538 h 2993922"/>
              <a:gd name="connsiteX3399" fmla="*/ 4119669 w 8938307"/>
              <a:gd name="connsiteY3399" fmla="*/ 1977242 h 2993922"/>
              <a:gd name="connsiteX3400" fmla="*/ 4077308 w 8938307"/>
              <a:gd name="connsiteY3400" fmla="*/ 1961357 h 2993922"/>
              <a:gd name="connsiteX3401" fmla="*/ 4056127 w 8938307"/>
              <a:gd name="connsiteY3401" fmla="*/ 1956063 h 2993922"/>
              <a:gd name="connsiteX3402" fmla="*/ 3981994 w 8938307"/>
              <a:gd name="connsiteY3402" fmla="*/ 1940176 h 2993922"/>
              <a:gd name="connsiteX3403" fmla="*/ 3939633 w 8938307"/>
              <a:gd name="connsiteY3403" fmla="*/ 1924290 h 2993922"/>
              <a:gd name="connsiteX3404" fmla="*/ 3865500 w 8938307"/>
              <a:gd name="connsiteY3404" fmla="*/ 1892520 h 2993922"/>
              <a:gd name="connsiteX3405" fmla="*/ 3854908 w 8938307"/>
              <a:gd name="connsiteY3405" fmla="*/ 1881930 h 2993922"/>
              <a:gd name="connsiteX3406" fmla="*/ 3833728 w 8938307"/>
              <a:gd name="connsiteY3406" fmla="*/ 1876634 h 2993922"/>
              <a:gd name="connsiteX3407" fmla="*/ 3812548 w 8938307"/>
              <a:gd name="connsiteY3407" fmla="*/ 1871338 h 2993922"/>
              <a:gd name="connsiteX3408" fmla="*/ 3727824 w 8938307"/>
              <a:gd name="connsiteY3408" fmla="*/ 1850157 h 2993922"/>
              <a:gd name="connsiteX3409" fmla="*/ 3637805 w 8938307"/>
              <a:gd name="connsiteY3409" fmla="*/ 1823682 h 2993922"/>
              <a:gd name="connsiteX3410" fmla="*/ 3568968 w 8938307"/>
              <a:gd name="connsiteY3410" fmla="*/ 1797205 h 2993922"/>
              <a:gd name="connsiteX3411" fmla="*/ 3537196 w 8938307"/>
              <a:gd name="connsiteY3411" fmla="*/ 1786615 h 2993922"/>
              <a:gd name="connsiteX3412" fmla="*/ 3494834 w 8938307"/>
              <a:gd name="connsiteY3412" fmla="*/ 1776026 h 2993922"/>
              <a:gd name="connsiteX3413" fmla="*/ 3452474 w 8938307"/>
              <a:gd name="connsiteY3413" fmla="*/ 1765434 h 2993922"/>
              <a:gd name="connsiteX3414" fmla="*/ 3388931 w 8938307"/>
              <a:gd name="connsiteY3414" fmla="*/ 1744253 h 2993922"/>
              <a:gd name="connsiteX3415" fmla="*/ 3346570 w 8938307"/>
              <a:gd name="connsiteY3415" fmla="*/ 1733663 h 2993922"/>
              <a:gd name="connsiteX3416" fmla="*/ 3314799 w 8938307"/>
              <a:gd name="connsiteY3416" fmla="*/ 1723074 h 2993922"/>
              <a:gd name="connsiteX3417" fmla="*/ 3261847 w 8938307"/>
              <a:gd name="connsiteY3417" fmla="*/ 1701893 h 2993922"/>
              <a:gd name="connsiteX3418" fmla="*/ 3193008 w 8938307"/>
              <a:gd name="connsiteY3418" fmla="*/ 1680711 h 2993922"/>
              <a:gd name="connsiteX3419" fmla="*/ 3113581 w 8938307"/>
              <a:gd name="connsiteY3419" fmla="*/ 1648940 h 2993922"/>
              <a:gd name="connsiteX3420" fmla="*/ 3081810 w 8938307"/>
              <a:gd name="connsiteY3420" fmla="*/ 1638349 h 2993922"/>
              <a:gd name="connsiteX3421" fmla="*/ 3081810 w 8938307"/>
              <a:gd name="connsiteY3421" fmla="*/ 1627759 h 2993922"/>
              <a:gd name="connsiteX3422" fmla="*/ 3039447 w 8938307"/>
              <a:gd name="connsiteY3422" fmla="*/ 1617170 h 2993922"/>
              <a:gd name="connsiteX3423" fmla="*/ 3018266 w 8938307"/>
              <a:gd name="connsiteY3423" fmla="*/ 1617170 h 2993922"/>
              <a:gd name="connsiteX3424" fmla="*/ 2986495 w 8938307"/>
              <a:gd name="connsiteY3424" fmla="*/ 1617170 h 2993922"/>
              <a:gd name="connsiteX3425" fmla="*/ 2944134 w 8938307"/>
              <a:gd name="connsiteY3425" fmla="*/ 1601283 h 2993922"/>
              <a:gd name="connsiteX3426" fmla="*/ 2933543 w 8938307"/>
              <a:gd name="connsiteY3426" fmla="*/ 1585397 h 2993922"/>
              <a:gd name="connsiteX3427" fmla="*/ 2868489 w 8938307"/>
              <a:gd name="connsiteY3427" fmla="*/ 1562705 h 2993922"/>
              <a:gd name="connsiteX3428" fmla="*/ 2880591 w 8938307"/>
              <a:gd name="connsiteY3428" fmla="*/ 1564218 h 2993922"/>
              <a:gd name="connsiteX3429" fmla="*/ 2870002 w 8938307"/>
              <a:gd name="connsiteY3429" fmla="*/ 1564218 h 2993922"/>
              <a:gd name="connsiteX3430" fmla="*/ 7423878 w 8938307"/>
              <a:gd name="connsiteY3430" fmla="*/ 1553626 h 2993922"/>
              <a:gd name="connsiteX3431" fmla="*/ 7423878 w 8938307"/>
              <a:gd name="connsiteY3431" fmla="*/ 1564218 h 2993922"/>
              <a:gd name="connsiteX3432" fmla="*/ 7423878 w 8938307"/>
              <a:gd name="connsiteY3432" fmla="*/ 1574807 h 2993922"/>
              <a:gd name="connsiteX3433" fmla="*/ 7434468 w 8938307"/>
              <a:gd name="connsiteY3433" fmla="*/ 1574807 h 2993922"/>
              <a:gd name="connsiteX3434" fmla="*/ 7434468 w 8938307"/>
              <a:gd name="connsiteY3434" fmla="*/ 1564218 h 2993922"/>
              <a:gd name="connsiteX3435" fmla="*/ 7349745 w 8938307"/>
              <a:gd name="connsiteY3435" fmla="*/ 1553626 h 2993922"/>
              <a:gd name="connsiteX3436" fmla="*/ 7349745 w 8938307"/>
              <a:gd name="connsiteY3436" fmla="*/ 1564218 h 2993922"/>
              <a:gd name="connsiteX3437" fmla="*/ 7328564 w 8938307"/>
              <a:gd name="connsiteY3437" fmla="*/ 1574807 h 2993922"/>
              <a:gd name="connsiteX3438" fmla="*/ 7317974 w 8938307"/>
              <a:gd name="connsiteY3438" fmla="*/ 1580103 h 2993922"/>
              <a:gd name="connsiteX3439" fmla="*/ 7302088 w 8938307"/>
              <a:gd name="connsiteY3439" fmla="*/ 1585397 h 2993922"/>
              <a:gd name="connsiteX3440" fmla="*/ 7286203 w 8938307"/>
              <a:gd name="connsiteY3440" fmla="*/ 1580103 h 2993922"/>
              <a:gd name="connsiteX3441" fmla="*/ 7270318 w 8938307"/>
              <a:gd name="connsiteY3441" fmla="*/ 1574807 h 2993922"/>
              <a:gd name="connsiteX3442" fmla="*/ 7254432 w 8938307"/>
              <a:gd name="connsiteY3442" fmla="*/ 1564218 h 2993922"/>
              <a:gd name="connsiteX3443" fmla="*/ 7254432 w 8938307"/>
              <a:gd name="connsiteY3443" fmla="*/ 1574807 h 2993922"/>
              <a:gd name="connsiteX3444" fmla="*/ 7265022 w 8938307"/>
              <a:gd name="connsiteY3444" fmla="*/ 1585397 h 2993922"/>
              <a:gd name="connsiteX3445" fmla="*/ 7302088 w 8938307"/>
              <a:gd name="connsiteY3445" fmla="*/ 1595988 h 2993922"/>
              <a:gd name="connsiteX3446" fmla="*/ 7323270 w 8938307"/>
              <a:gd name="connsiteY3446" fmla="*/ 1590693 h 2993922"/>
              <a:gd name="connsiteX3447" fmla="*/ 7339155 w 8938307"/>
              <a:gd name="connsiteY3447" fmla="*/ 1585397 h 2993922"/>
              <a:gd name="connsiteX3448" fmla="*/ 7360336 w 8938307"/>
              <a:gd name="connsiteY3448" fmla="*/ 1564218 h 2993922"/>
              <a:gd name="connsiteX3449" fmla="*/ 7349745 w 8938307"/>
              <a:gd name="connsiteY3449" fmla="*/ 1553626 h 2993922"/>
              <a:gd name="connsiteX3450" fmla="*/ 7286203 w 8938307"/>
              <a:gd name="connsiteY3450" fmla="*/ 1553626 h 2993922"/>
              <a:gd name="connsiteX3451" fmla="*/ 7275612 w 8938307"/>
              <a:gd name="connsiteY3451" fmla="*/ 1564218 h 2993922"/>
              <a:gd name="connsiteX3452" fmla="*/ 7286203 w 8938307"/>
              <a:gd name="connsiteY3452" fmla="*/ 1564218 h 2993922"/>
              <a:gd name="connsiteX3453" fmla="*/ 7296793 w 8938307"/>
              <a:gd name="connsiteY3453" fmla="*/ 1564218 h 2993922"/>
              <a:gd name="connsiteX3454" fmla="*/ 3791367 w 8938307"/>
              <a:gd name="connsiteY3454" fmla="*/ 1553626 h 2993922"/>
              <a:gd name="connsiteX3455" fmla="*/ 3801956 w 8938307"/>
              <a:gd name="connsiteY3455" fmla="*/ 1564218 h 2993922"/>
              <a:gd name="connsiteX3456" fmla="*/ 3823138 w 8938307"/>
              <a:gd name="connsiteY3456" fmla="*/ 1553626 h 2993922"/>
              <a:gd name="connsiteX3457" fmla="*/ 2562879 w 8938307"/>
              <a:gd name="connsiteY3457" fmla="*/ 1553626 h 2993922"/>
              <a:gd name="connsiteX3458" fmla="*/ 2658193 w 8938307"/>
              <a:gd name="connsiteY3458" fmla="*/ 1574807 h 2993922"/>
              <a:gd name="connsiteX3459" fmla="*/ 2637012 w 8938307"/>
              <a:gd name="connsiteY3459" fmla="*/ 1574807 h 2993922"/>
              <a:gd name="connsiteX3460" fmla="*/ 2605241 w 8938307"/>
              <a:gd name="connsiteY3460" fmla="*/ 1564218 h 2993922"/>
              <a:gd name="connsiteX3461" fmla="*/ 7468888 w 8938307"/>
              <a:gd name="connsiteY3461" fmla="*/ 1547007 h 2993922"/>
              <a:gd name="connsiteX3462" fmla="*/ 7466240 w 8938307"/>
              <a:gd name="connsiteY3462" fmla="*/ 1548331 h 2993922"/>
              <a:gd name="connsiteX3463" fmla="*/ 7466240 w 8938307"/>
              <a:gd name="connsiteY3463" fmla="*/ 1564218 h 2993922"/>
              <a:gd name="connsiteX3464" fmla="*/ 7476830 w 8938307"/>
              <a:gd name="connsiteY3464" fmla="*/ 1564218 h 2993922"/>
              <a:gd name="connsiteX3465" fmla="*/ 7476830 w 8938307"/>
              <a:gd name="connsiteY3465" fmla="*/ 1553626 h 2993922"/>
              <a:gd name="connsiteX3466" fmla="*/ 7468888 w 8938307"/>
              <a:gd name="connsiteY3466" fmla="*/ 1547007 h 2993922"/>
              <a:gd name="connsiteX3467" fmla="*/ 7392107 w 8938307"/>
              <a:gd name="connsiteY3467" fmla="*/ 1543036 h 2993922"/>
              <a:gd name="connsiteX3468" fmla="*/ 7392107 w 8938307"/>
              <a:gd name="connsiteY3468" fmla="*/ 1553626 h 2993922"/>
              <a:gd name="connsiteX3469" fmla="*/ 7402697 w 8938307"/>
              <a:gd name="connsiteY3469" fmla="*/ 1548331 h 2993922"/>
              <a:gd name="connsiteX3470" fmla="*/ 7392107 w 8938307"/>
              <a:gd name="connsiteY3470" fmla="*/ 1543036 h 2993922"/>
              <a:gd name="connsiteX3471" fmla="*/ 2933543 w 8938307"/>
              <a:gd name="connsiteY3471" fmla="*/ 1543036 h 2993922"/>
              <a:gd name="connsiteX3472" fmla="*/ 2944134 w 8938307"/>
              <a:gd name="connsiteY3472" fmla="*/ 1543036 h 2993922"/>
              <a:gd name="connsiteX3473" fmla="*/ 2965314 w 8938307"/>
              <a:gd name="connsiteY3473" fmla="*/ 1553626 h 2993922"/>
              <a:gd name="connsiteX3474" fmla="*/ 2266347 w 8938307"/>
              <a:gd name="connsiteY3474" fmla="*/ 1543036 h 2993922"/>
              <a:gd name="connsiteX3475" fmla="*/ 2298119 w 8938307"/>
              <a:gd name="connsiteY3475" fmla="*/ 1543036 h 2993922"/>
              <a:gd name="connsiteX3476" fmla="*/ 2319299 w 8938307"/>
              <a:gd name="connsiteY3476" fmla="*/ 1553626 h 2993922"/>
              <a:gd name="connsiteX3477" fmla="*/ 2335186 w 8938307"/>
              <a:gd name="connsiteY3477" fmla="*/ 1558922 h 2993922"/>
              <a:gd name="connsiteX3478" fmla="*/ 2345776 w 8938307"/>
              <a:gd name="connsiteY3478" fmla="*/ 1564218 h 2993922"/>
              <a:gd name="connsiteX3479" fmla="*/ 2356365 w 8938307"/>
              <a:gd name="connsiteY3479" fmla="*/ 1564218 h 2993922"/>
              <a:gd name="connsiteX3480" fmla="*/ 2372252 w 8938307"/>
              <a:gd name="connsiteY3480" fmla="*/ 1574807 h 2993922"/>
              <a:gd name="connsiteX3481" fmla="*/ 2425203 w 8938307"/>
              <a:gd name="connsiteY3481" fmla="*/ 1590693 h 2993922"/>
              <a:gd name="connsiteX3482" fmla="*/ 2467566 w 8938307"/>
              <a:gd name="connsiteY3482" fmla="*/ 1595988 h 2993922"/>
              <a:gd name="connsiteX3483" fmla="*/ 2520518 w 8938307"/>
              <a:gd name="connsiteY3483" fmla="*/ 1606578 h 2993922"/>
              <a:gd name="connsiteX3484" fmla="*/ 2562879 w 8938307"/>
              <a:gd name="connsiteY3484" fmla="*/ 1617170 h 2993922"/>
              <a:gd name="connsiteX3485" fmla="*/ 2562879 w 8938307"/>
              <a:gd name="connsiteY3485" fmla="*/ 1627759 h 2993922"/>
              <a:gd name="connsiteX3486" fmla="*/ 2594650 w 8938307"/>
              <a:gd name="connsiteY3486" fmla="*/ 1648940 h 2993922"/>
              <a:gd name="connsiteX3487" fmla="*/ 2637012 w 8938307"/>
              <a:gd name="connsiteY3487" fmla="*/ 1670122 h 2993922"/>
              <a:gd name="connsiteX3488" fmla="*/ 2674080 w 8938307"/>
              <a:gd name="connsiteY3488" fmla="*/ 1691301 h 2993922"/>
              <a:gd name="connsiteX3489" fmla="*/ 2684669 w 8938307"/>
              <a:gd name="connsiteY3489" fmla="*/ 1701893 h 2993922"/>
              <a:gd name="connsiteX3490" fmla="*/ 2705851 w 8938307"/>
              <a:gd name="connsiteY3490" fmla="*/ 1707187 h 2993922"/>
              <a:gd name="connsiteX3491" fmla="*/ 2721735 w 8938307"/>
              <a:gd name="connsiteY3491" fmla="*/ 1712482 h 2993922"/>
              <a:gd name="connsiteX3492" fmla="*/ 2721735 w 8938307"/>
              <a:gd name="connsiteY3492" fmla="*/ 1723074 h 2993922"/>
              <a:gd name="connsiteX3493" fmla="*/ 2700554 w 8938307"/>
              <a:gd name="connsiteY3493" fmla="*/ 1712482 h 2993922"/>
              <a:gd name="connsiteX3494" fmla="*/ 2668783 w 8938307"/>
              <a:gd name="connsiteY3494" fmla="*/ 1707187 h 2993922"/>
              <a:gd name="connsiteX3495" fmla="*/ 2647602 w 8938307"/>
              <a:gd name="connsiteY3495" fmla="*/ 1696597 h 2993922"/>
              <a:gd name="connsiteX3496" fmla="*/ 2637012 w 8938307"/>
              <a:gd name="connsiteY3496" fmla="*/ 1691301 h 2993922"/>
              <a:gd name="connsiteX3497" fmla="*/ 2621125 w 8938307"/>
              <a:gd name="connsiteY3497" fmla="*/ 1686007 h 2993922"/>
              <a:gd name="connsiteX3498" fmla="*/ 2615831 w 8938307"/>
              <a:gd name="connsiteY3498" fmla="*/ 1680711 h 2993922"/>
              <a:gd name="connsiteX3499" fmla="*/ 2584060 w 8938307"/>
              <a:gd name="connsiteY3499" fmla="*/ 1659530 h 2993922"/>
              <a:gd name="connsiteX3500" fmla="*/ 2573470 w 8938307"/>
              <a:gd name="connsiteY3500" fmla="*/ 1648940 h 2993922"/>
              <a:gd name="connsiteX3501" fmla="*/ 2552289 w 8938307"/>
              <a:gd name="connsiteY3501" fmla="*/ 1643645 h 2993922"/>
              <a:gd name="connsiteX3502" fmla="*/ 2536402 w 8938307"/>
              <a:gd name="connsiteY3502" fmla="*/ 1648940 h 2993922"/>
              <a:gd name="connsiteX3503" fmla="*/ 2520518 w 8938307"/>
              <a:gd name="connsiteY3503" fmla="*/ 1648940 h 2993922"/>
              <a:gd name="connsiteX3504" fmla="*/ 2467566 w 8938307"/>
              <a:gd name="connsiteY3504" fmla="*/ 1627759 h 2993922"/>
              <a:gd name="connsiteX3505" fmla="*/ 2435794 w 8938307"/>
              <a:gd name="connsiteY3505" fmla="*/ 1606578 h 2993922"/>
              <a:gd name="connsiteX3506" fmla="*/ 2414614 w 8938307"/>
              <a:gd name="connsiteY3506" fmla="*/ 1595988 h 2993922"/>
              <a:gd name="connsiteX3507" fmla="*/ 2393433 w 8938307"/>
              <a:gd name="connsiteY3507" fmla="*/ 1595988 h 2993922"/>
              <a:gd name="connsiteX3508" fmla="*/ 2393433 w 8938307"/>
              <a:gd name="connsiteY3508" fmla="*/ 1606578 h 2993922"/>
              <a:gd name="connsiteX3509" fmla="*/ 2361662 w 8938307"/>
              <a:gd name="connsiteY3509" fmla="*/ 1590693 h 2993922"/>
              <a:gd name="connsiteX3510" fmla="*/ 2351071 w 8938307"/>
              <a:gd name="connsiteY3510" fmla="*/ 1580103 h 2993922"/>
              <a:gd name="connsiteX3511" fmla="*/ 2329890 w 8938307"/>
              <a:gd name="connsiteY3511" fmla="*/ 1569512 h 2993922"/>
              <a:gd name="connsiteX3512" fmla="*/ 2266347 w 8938307"/>
              <a:gd name="connsiteY3512" fmla="*/ 1564218 h 2993922"/>
              <a:gd name="connsiteX3513" fmla="*/ 2266347 w 8938307"/>
              <a:gd name="connsiteY3513" fmla="*/ 1558922 h 2993922"/>
              <a:gd name="connsiteX3514" fmla="*/ 2276938 w 8938307"/>
              <a:gd name="connsiteY3514" fmla="*/ 1553626 h 2993922"/>
              <a:gd name="connsiteX3515" fmla="*/ 7307384 w 8938307"/>
              <a:gd name="connsiteY3515" fmla="*/ 1537741 h 2993922"/>
              <a:gd name="connsiteX3516" fmla="*/ 7296793 w 8938307"/>
              <a:gd name="connsiteY3516" fmla="*/ 1543036 h 2993922"/>
              <a:gd name="connsiteX3517" fmla="*/ 7286203 w 8938307"/>
              <a:gd name="connsiteY3517" fmla="*/ 1543036 h 2993922"/>
              <a:gd name="connsiteX3518" fmla="*/ 7317974 w 8938307"/>
              <a:gd name="connsiteY3518" fmla="*/ 1553626 h 2993922"/>
              <a:gd name="connsiteX3519" fmla="*/ 7339155 w 8938307"/>
              <a:gd name="connsiteY3519" fmla="*/ 1543036 h 2993922"/>
              <a:gd name="connsiteX3520" fmla="*/ 7317974 w 8938307"/>
              <a:gd name="connsiteY3520" fmla="*/ 1543036 h 2993922"/>
              <a:gd name="connsiteX3521" fmla="*/ 7307384 w 8938307"/>
              <a:gd name="connsiteY3521" fmla="*/ 1537741 h 2993922"/>
              <a:gd name="connsiteX3522" fmla="*/ 7577438 w 8938307"/>
              <a:gd name="connsiteY3522" fmla="*/ 1532445 h 2993922"/>
              <a:gd name="connsiteX3523" fmla="*/ 7572144 w 8938307"/>
              <a:gd name="connsiteY3523" fmla="*/ 1543036 h 2993922"/>
              <a:gd name="connsiteX3524" fmla="*/ 7572144 w 8938307"/>
              <a:gd name="connsiteY3524" fmla="*/ 1553626 h 2993922"/>
              <a:gd name="connsiteX3525" fmla="*/ 7561553 w 8938307"/>
              <a:gd name="connsiteY3525" fmla="*/ 1543036 h 2993922"/>
              <a:gd name="connsiteX3526" fmla="*/ 7529782 w 8938307"/>
              <a:gd name="connsiteY3526" fmla="*/ 1543036 h 2993922"/>
              <a:gd name="connsiteX3527" fmla="*/ 7540374 w 8938307"/>
              <a:gd name="connsiteY3527" fmla="*/ 1553626 h 2993922"/>
              <a:gd name="connsiteX3528" fmla="*/ 7550963 w 8938307"/>
              <a:gd name="connsiteY3528" fmla="*/ 1553626 h 2993922"/>
              <a:gd name="connsiteX3529" fmla="*/ 7561553 w 8938307"/>
              <a:gd name="connsiteY3529" fmla="*/ 1558922 h 2993922"/>
              <a:gd name="connsiteX3530" fmla="*/ 7577438 w 8938307"/>
              <a:gd name="connsiteY3530" fmla="*/ 1564218 h 2993922"/>
              <a:gd name="connsiteX3531" fmla="*/ 7593326 w 8938307"/>
              <a:gd name="connsiteY3531" fmla="*/ 1569512 h 2993922"/>
              <a:gd name="connsiteX3532" fmla="*/ 7603915 w 8938307"/>
              <a:gd name="connsiteY3532" fmla="*/ 1574807 h 2993922"/>
              <a:gd name="connsiteX3533" fmla="*/ 7625096 w 8938307"/>
              <a:gd name="connsiteY3533" fmla="*/ 1574807 h 2993922"/>
              <a:gd name="connsiteX3534" fmla="*/ 7603915 w 8938307"/>
              <a:gd name="connsiteY3534" fmla="*/ 1564218 h 2993922"/>
              <a:gd name="connsiteX3535" fmla="*/ 7598620 w 8938307"/>
              <a:gd name="connsiteY3535" fmla="*/ 1548331 h 2993922"/>
              <a:gd name="connsiteX3536" fmla="*/ 7582734 w 8938307"/>
              <a:gd name="connsiteY3536" fmla="*/ 1543036 h 2993922"/>
              <a:gd name="connsiteX3537" fmla="*/ 7577438 w 8938307"/>
              <a:gd name="connsiteY3537" fmla="*/ 1532445 h 2993922"/>
              <a:gd name="connsiteX3538" fmla="*/ 7349745 w 8938307"/>
              <a:gd name="connsiteY3538" fmla="*/ 1532445 h 2993922"/>
              <a:gd name="connsiteX3539" fmla="*/ 7360336 w 8938307"/>
              <a:gd name="connsiteY3539" fmla="*/ 1543036 h 2993922"/>
              <a:gd name="connsiteX3540" fmla="*/ 7370926 w 8938307"/>
              <a:gd name="connsiteY3540" fmla="*/ 1532445 h 2993922"/>
              <a:gd name="connsiteX3541" fmla="*/ 3801956 w 8938307"/>
              <a:gd name="connsiteY3541" fmla="*/ 1532445 h 2993922"/>
              <a:gd name="connsiteX3542" fmla="*/ 3812548 w 8938307"/>
              <a:gd name="connsiteY3542" fmla="*/ 1543036 h 2993922"/>
              <a:gd name="connsiteX3543" fmla="*/ 3849614 w 8938307"/>
              <a:gd name="connsiteY3543" fmla="*/ 1550979 h 2993922"/>
              <a:gd name="connsiteX3544" fmla="*/ 3854178 w 8938307"/>
              <a:gd name="connsiteY3544" fmla="*/ 1552348 h 2993922"/>
              <a:gd name="connsiteX3545" fmla="*/ 3849614 w 8938307"/>
              <a:gd name="connsiteY3545" fmla="*/ 1544360 h 2993922"/>
              <a:gd name="connsiteX3546" fmla="*/ 3833728 w 8938307"/>
              <a:gd name="connsiteY3546" fmla="*/ 1537741 h 2993922"/>
              <a:gd name="connsiteX3547" fmla="*/ 3801956 w 8938307"/>
              <a:gd name="connsiteY3547" fmla="*/ 1532445 h 2993922"/>
              <a:gd name="connsiteX3548" fmla="*/ 2446385 w 8938307"/>
              <a:gd name="connsiteY3548" fmla="*/ 1532445 h 2993922"/>
              <a:gd name="connsiteX3549" fmla="*/ 2456975 w 8938307"/>
              <a:gd name="connsiteY3549" fmla="*/ 1532445 h 2993922"/>
              <a:gd name="connsiteX3550" fmla="*/ 2456975 w 8938307"/>
              <a:gd name="connsiteY3550" fmla="*/ 1543036 h 2993922"/>
              <a:gd name="connsiteX3551" fmla="*/ 2446385 w 8938307"/>
              <a:gd name="connsiteY3551" fmla="*/ 1532445 h 2993922"/>
              <a:gd name="connsiteX3552" fmla="*/ 7921627 w 8938307"/>
              <a:gd name="connsiteY3552" fmla="*/ 1521855 h 2993922"/>
              <a:gd name="connsiteX3553" fmla="*/ 7942808 w 8938307"/>
              <a:gd name="connsiteY3553" fmla="*/ 1532445 h 2993922"/>
              <a:gd name="connsiteX3554" fmla="*/ 7921627 w 8938307"/>
              <a:gd name="connsiteY3554" fmla="*/ 1532445 h 2993922"/>
              <a:gd name="connsiteX3555" fmla="*/ 2488746 w 8938307"/>
              <a:gd name="connsiteY3555" fmla="*/ 1521855 h 2993922"/>
              <a:gd name="connsiteX3556" fmla="*/ 2509927 w 8938307"/>
              <a:gd name="connsiteY3556" fmla="*/ 1532445 h 2993922"/>
              <a:gd name="connsiteX3557" fmla="*/ 2499337 w 8938307"/>
              <a:gd name="connsiteY3557" fmla="*/ 1532445 h 2993922"/>
              <a:gd name="connsiteX3558" fmla="*/ 7593326 w 8938307"/>
              <a:gd name="connsiteY3558" fmla="*/ 1511264 h 2993922"/>
              <a:gd name="connsiteX3559" fmla="*/ 7593326 w 8938307"/>
              <a:gd name="connsiteY3559" fmla="*/ 1521855 h 2993922"/>
              <a:gd name="connsiteX3560" fmla="*/ 7614505 w 8938307"/>
              <a:gd name="connsiteY3560" fmla="*/ 1521855 h 2993922"/>
              <a:gd name="connsiteX3561" fmla="*/ 7593326 w 8938307"/>
              <a:gd name="connsiteY3561" fmla="*/ 1511264 h 2993922"/>
              <a:gd name="connsiteX3562" fmla="*/ 3950223 w 8938307"/>
              <a:gd name="connsiteY3562" fmla="*/ 1511264 h 2993922"/>
              <a:gd name="connsiteX3563" fmla="*/ 3939633 w 8938307"/>
              <a:gd name="connsiteY3563" fmla="*/ 1521855 h 2993922"/>
              <a:gd name="connsiteX3564" fmla="*/ 3944928 w 8938307"/>
              <a:gd name="connsiteY3564" fmla="*/ 1527151 h 2993922"/>
              <a:gd name="connsiteX3565" fmla="*/ 3950223 w 8938307"/>
              <a:gd name="connsiteY3565" fmla="*/ 1532445 h 2993922"/>
              <a:gd name="connsiteX3566" fmla="*/ 3981994 w 8938307"/>
              <a:gd name="connsiteY3566" fmla="*/ 1532445 h 2993922"/>
              <a:gd name="connsiteX3567" fmla="*/ 3971404 w 8938307"/>
              <a:gd name="connsiteY3567" fmla="*/ 1521855 h 2993922"/>
              <a:gd name="connsiteX3568" fmla="*/ 3960812 w 8938307"/>
              <a:gd name="connsiteY3568" fmla="*/ 1521855 h 2993922"/>
              <a:gd name="connsiteX3569" fmla="*/ 7466240 w 8938307"/>
              <a:gd name="connsiteY3569" fmla="*/ 1500674 h 2993922"/>
              <a:gd name="connsiteX3570" fmla="*/ 7476830 w 8938307"/>
              <a:gd name="connsiteY3570" fmla="*/ 1500674 h 2993922"/>
              <a:gd name="connsiteX3571" fmla="*/ 7475135 w 8938307"/>
              <a:gd name="connsiteY3571" fmla="*/ 1506605 h 2993922"/>
              <a:gd name="connsiteX3572" fmla="*/ 3865500 w 8938307"/>
              <a:gd name="connsiteY3572" fmla="*/ 1500674 h 2993922"/>
              <a:gd name="connsiteX3573" fmla="*/ 3886681 w 8938307"/>
              <a:gd name="connsiteY3573" fmla="*/ 1511264 h 2993922"/>
              <a:gd name="connsiteX3574" fmla="*/ 3876090 w 8938307"/>
              <a:gd name="connsiteY3574" fmla="*/ 1500674 h 2993922"/>
              <a:gd name="connsiteX3575" fmla="*/ 3865500 w 8938307"/>
              <a:gd name="connsiteY3575" fmla="*/ 1500674 h 2993922"/>
              <a:gd name="connsiteX3576" fmla="*/ 2859410 w 8938307"/>
              <a:gd name="connsiteY3576" fmla="*/ 1492576 h 2993922"/>
              <a:gd name="connsiteX3577" fmla="*/ 2875296 w 8938307"/>
              <a:gd name="connsiteY3577" fmla="*/ 1495379 h 2993922"/>
              <a:gd name="connsiteX3578" fmla="*/ 2907067 w 8938307"/>
              <a:gd name="connsiteY3578" fmla="*/ 1500674 h 2993922"/>
              <a:gd name="connsiteX3579" fmla="*/ 2922954 w 8938307"/>
              <a:gd name="connsiteY3579" fmla="*/ 1505970 h 2993922"/>
              <a:gd name="connsiteX3580" fmla="*/ 2954724 w 8938307"/>
              <a:gd name="connsiteY3580" fmla="*/ 1511264 h 2993922"/>
              <a:gd name="connsiteX3581" fmla="*/ 3071218 w 8938307"/>
              <a:gd name="connsiteY3581" fmla="*/ 1543036 h 2993922"/>
              <a:gd name="connsiteX3582" fmla="*/ 3124171 w 8938307"/>
              <a:gd name="connsiteY3582" fmla="*/ 1553626 h 2993922"/>
              <a:gd name="connsiteX3583" fmla="*/ 3187714 w 8938307"/>
              <a:gd name="connsiteY3583" fmla="*/ 1564218 h 2993922"/>
              <a:gd name="connsiteX3584" fmla="*/ 3198303 w 8938307"/>
              <a:gd name="connsiteY3584" fmla="*/ 1564218 h 2993922"/>
              <a:gd name="connsiteX3585" fmla="*/ 3208895 w 8938307"/>
              <a:gd name="connsiteY3585" fmla="*/ 1574807 h 2993922"/>
              <a:gd name="connsiteX3586" fmla="*/ 3325389 w 8938307"/>
              <a:gd name="connsiteY3586" fmla="*/ 1595988 h 2993922"/>
              <a:gd name="connsiteX3587" fmla="*/ 3378341 w 8938307"/>
              <a:gd name="connsiteY3587" fmla="*/ 1606578 h 2993922"/>
              <a:gd name="connsiteX3588" fmla="*/ 3463064 w 8938307"/>
              <a:gd name="connsiteY3588" fmla="*/ 1638349 h 2993922"/>
              <a:gd name="connsiteX3589" fmla="*/ 3494834 w 8938307"/>
              <a:gd name="connsiteY3589" fmla="*/ 1659530 h 2993922"/>
              <a:gd name="connsiteX3590" fmla="*/ 3516016 w 8938307"/>
              <a:gd name="connsiteY3590" fmla="*/ 1670122 h 2993922"/>
              <a:gd name="connsiteX3591" fmla="*/ 3547788 w 8938307"/>
              <a:gd name="connsiteY3591" fmla="*/ 1675416 h 2993922"/>
              <a:gd name="connsiteX3592" fmla="*/ 3574263 w 8938307"/>
              <a:gd name="connsiteY3592" fmla="*/ 1680711 h 2993922"/>
              <a:gd name="connsiteX3593" fmla="*/ 3590148 w 8938307"/>
              <a:gd name="connsiteY3593" fmla="*/ 1686007 h 2993922"/>
              <a:gd name="connsiteX3594" fmla="*/ 3600740 w 8938307"/>
              <a:gd name="connsiteY3594" fmla="*/ 1691301 h 2993922"/>
              <a:gd name="connsiteX3595" fmla="*/ 3621920 w 8938307"/>
              <a:gd name="connsiteY3595" fmla="*/ 1712482 h 2993922"/>
              <a:gd name="connsiteX3596" fmla="*/ 3600740 w 8938307"/>
              <a:gd name="connsiteY3596" fmla="*/ 1712482 h 2993922"/>
              <a:gd name="connsiteX3597" fmla="*/ 3579559 w 8938307"/>
              <a:gd name="connsiteY3597" fmla="*/ 1712482 h 2993922"/>
              <a:gd name="connsiteX3598" fmla="*/ 3574263 w 8938307"/>
              <a:gd name="connsiteY3598" fmla="*/ 1707187 h 2993922"/>
              <a:gd name="connsiteX3599" fmla="*/ 3563673 w 8938307"/>
              <a:gd name="connsiteY3599" fmla="*/ 1701893 h 2993922"/>
              <a:gd name="connsiteX3600" fmla="*/ 3553082 w 8938307"/>
              <a:gd name="connsiteY3600" fmla="*/ 1701893 h 2993922"/>
              <a:gd name="connsiteX3601" fmla="*/ 3537196 w 8938307"/>
              <a:gd name="connsiteY3601" fmla="*/ 1701893 h 2993922"/>
              <a:gd name="connsiteX3602" fmla="*/ 3537196 w 8938307"/>
              <a:gd name="connsiteY3602" fmla="*/ 1691301 h 2993922"/>
              <a:gd name="connsiteX3603" fmla="*/ 3526607 w 8938307"/>
              <a:gd name="connsiteY3603" fmla="*/ 1680711 h 2993922"/>
              <a:gd name="connsiteX3604" fmla="*/ 3526607 w 8938307"/>
              <a:gd name="connsiteY3604" fmla="*/ 1691301 h 2993922"/>
              <a:gd name="connsiteX3605" fmla="*/ 3505426 w 8938307"/>
              <a:gd name="connsiteY3605" fmla="*/ 1691301 h 2993922"/>
              <a:gd name="connsiteX3606" fmla="*/ 3489540 w 8938307"/>
              <a:gd name="connsiteY3606" fmla="*/ 1680711 h 2993922"/>
              <a:gd name="connsiteX3607" fmla="*/ 3473655 w 8938307"/>
              <a:gd name="connsiteY3607" fmla="*/ 1675416 h 2993922"/>
              <a:gd name="connsiteX3608" fmla="*/ 3463064 w 8938307"/>
              <a:gd name="connsiteY3608" fmla="*/ 1670122 h 2993922"/>
              <a:gd name="connsiteX3609" fmla="*/ 3441882 w 8938307"/>
              <a:gd name="connsiteY3609" fmla="*/ 1659530 h 2993922"/>
              <a:gd name="connsiteX3610" fmla="*/ 3420703 w 8938307"/>
              <a:gd name="connsiteY3610" fmla="*/ 1659530 h 2993922"/>
              <a:gd name="connsiteX3611" fmla="*/ 3404817 w 8938307"/>
              <a:gd name="connsiteY3611" fmla="*/ 1659530 h 2993922"/>
              <a:gd name="connsiteX3612" fmla="*/ 3373046 w 8938307"/>
              <a:gd name="connsiteY3612" fmla="*/ 1654235 h 2993922"/>
              <a:gd name="connsiteX3613" fmla="*/ 3357160 w 8938307"/>
              <a:gd name="connsiteY3613" fmla="*/ 1643645 h 2993922"/>
              <a:gd name="connsiteX3614" fmla="*/ 3341274 w 8938307"/>
              <a:gd name="connsiteY3614" fmla="*/ 1638349 h 2993922"/>
              <a:gd name="connsiteX3615" fmla="*/ 3293618 w 8938307"/>
              <a:gd name="connsiteY3615" fmla="*/ 1622464 h 2993922"/>
              <a:gd name="connsiteX3616" fmla="*/ 3235370 w 8938307"/>
              <a:gd name="connsiteY3616" fmla="*/ 1606578 h 2993922"/>
              <a:gd name="connsiteX3617" fmla="*/ 3208895 w 8938307"/>
              <a:gd name="connsiteY3617" fmla="*/ 1595988 h 2993922"/>
              <a:gd name="connsiteX3618" fmla="*/ 3198303 w 8938307"/>
              <a:gd name="connsiteY3618" fmla="*/ 1595988 h 2993922"/>
              <a:gd name="connsiteX3619" fmla="*/ 3187714 w 8938307"/>
              <a:gd name="connsiteY3619" fmla="*/ 1595988 h 2993922"/>
              <a:gd name="connsiteX3620" fmla="*/ 3155942 w 8938307"/>
              <a:gd name="connsiteY3620" fmla="*/ 1585397 h 2993922"/>
              <a:gd name="connsiteX3621" fmla="*/ 3134762 w 8938307"/>
              <a:gd name="connsiteY3621" fmla="*/ 1580103 h 2993922"/>
              <a:gd name="connsiteX3622" fmla="*/ 3113581 w 8938307"/>
              <a:gd name="connsiteY3622" fmla="*/ 1574807 h 2993922"/>
              <a:gd name="connsiteX3623" fmla="*/ 3087104 w 8938307"/>
              <a:gd name="connsiteY3623" fmla="*/ 1569512 h 2993922"/>
              <a:gd name="connsiteX3624" fmla="*/ 3060629 w 8938307"/>
              <a:gd name="connsiteY3624" fmla="*/ 1553626 h 2993922"/>
              <a:gd name="connsiteX3625" fmla="*/ 3012972 w 8938307"/>
              <a:gd name="connsiteY3625" fmla="*/ 1543036 h 2993922"/>
              <a:gd name="connsiteX3626" fmla="*/ 2986495 w 8938307"/>
              <a:gd name="connsiteY3626" fmla="*/ 1543036 h 2993922"/>
              <a:gd name="connsiteX3627" fmla="*/ 2975906 w 8938307"/>
              <a:gd name="connsiteY3627" fmla="*/ 1532445 h 2993922"/>
              <a:gd name="connsiteX3628" fmla="*/ 2965314 w 8938307"/>
              <a:gd name="connsiteY3628" fmla="*/ 1532445 h 2993922"/>
              <a:gd name="connsiteX3629" fmla="*/ 2954724 w 8938307"/>
              <a:gd name="connsiteY3629" fmla="*/ 1532445 h 2993922"/>
              <a:gd name="connsiteX3630" fmla="*/ 2938840 w 8938307"/>
              <a:gd name="connsiteY3630" fmla="*/ 1527151 h 2993922"/>
              <a:gd name="connsiteX3631" fmla="*/ 2928248 w 8938307"/>
              <a:gd name="connsiteY3631" fmla="*/ 1516560 h 2993922"/>
              <a:gd name="connsiteX3632" fmla="*/ 2912362 w 8938307"/>
              <a:gd name="connsiteY3632" fmla="*/ 1511264 h 2993922"/>
              <a:gd name="connsiteX3633" fmla="*/ 2891182 w 8938307"/>
              <a:gd name="connsiteY3633" fmla="*/ 1521855 h 2993922"/>
              <a:gd name="connsiteX3634" fmla="*/ 2859410 w 8938307"/>
              <a:gd name="connsiteY3634" fmla="*/ 1511264 h 2993922"/>
              <a:gd name="connsiteX3635" fmla="*/ 8779451 w 8938307"/>
              <a:gd name="connsiteY3635" fmla="*/ 1490084 h 2993922"/>
              <a:gd name="connsiteX3636" fmla="*/ 8779451 w 8938307"/>
              <a:gd name="connsiteY3636" fmla="*/ 1500674 h 2993922"/>
              <a:gd name="connsiteX3637" fmla="*/ 8768861 w 8938307"/>
              <a:gd name="connsiteY3637" fmla="*/ 1500674 h 2993922"/>
              <a:gd name="connsiteX3638" fmla="*/ 8779451 w 8938307"/>
              <a:gd name="connsiteY3638" fmla="*/ 1490084 h 2993922"/>
              <a:gd name="connsiteX3639" fmla="*/ 7603915 w 8938307"/>
              <a:gd name="connsiteY3639" fmla="*/ 1490084 h 2993922"/>
              <a:gd name="connsiteX3640" fmla="*/ 7593326 w 8938307"/>
              <a:gd name="connsiteY3640" fmla="*/ 1500674 h 2993922"/>
              <a:gd name="connsiteX3641" fmla="*/ 7603915 w 8938307"/>
              <a:gd name="connsiteY3641" fmla="*/ 1500674 h 2993922"/>
              <a:gd name="connsiteX3642" fmla="*/ 7603915 w 8938307"/>
              <a:gd name="connsiteY3642" fmla="*/ 1490084 h 2993922"/>
              <a:gd name="connsiteX3643" fmla="*/ 7169708 w 8938307"/>
              <a:gd name="connsiteY3643" fmla="*/ 1490084 h 2993922"/>
              <a:gd name="connsiteX3644" fmla="*/ 7180299 w 8938307"/>
              <a:gd name="connsiteY3644" fmla="*/ 1500674 h 2993922"/>
              <a:gd name="connsiteX3645" fmla="*/ 7180299 w 8938307"/>
              <a:gd name="connsiteY3645" fmla="*/ 1490084 h 2993922"/>
              <a:gd name="connsiteX3646" fmla="*/ 7042622 w 8938307"/>
              <a:gd name="connsiteY3646" fmla="*/ 1490084 h 2993922"/>
              <a:gd name="connsiteX3647" fmla="*/ 7047918 w 8938307"/>
              <a:gd name="connsiteY3647" fmla="*/ 1500674 h 2993922"/>
              <a:gd name="connsiteX3648" fmla="*/ 7079689 w 8938307"/>
              <a:gd name="connsiteY3648" fmla="*/ 1516560 h 2993922"/>
              <a:gd name="connsiteX3649" fmla="*/ 7106166 w 8938307"/>
              <a:gd name="connsiteY3649" fmla="*/ 1521855 h 2993922"/>
              <a:gd name="connsiteX3650" fmla="*/ 7137937 w 8938307"/>
              <a:gd name="connsiteY3650" fmla="*/ 1521855 h 2993922"/>
              <a:gd name="connsiteX3651" fmla="*/ 7148526 w 8938307"/>
              <a:gd name="connsiteY3651" fmla="*/ 1532445 h 2993922"/>
              <a:gd name="connsiteX3652" fmla="*/ 7169708 w 8938307"/>
              <a:gd name="connsiteY3652" fmla="*/ 1532445 h 2993922"/>
              <a:gd name="connsiteX3653" fmla="*/ 7175004 w 8938307"/>
              <a:gd name="connsiteY3653" fmla="*/ 1543036 h 2993922"/>
              <a:gd name="connsiteX3654" fmla="*/ 7190889 w 8938307"/>
              <a:gd name="connsiteY3654" fmla="*/ 1532445 h 2993922"/>
              <a:gd name="connsiteX3655" fmla="*/ 7201480 w 8938307"/>
              <a:gd name="connsiteY3655" fmla="*/ 1553626 h 2993922"/>
              <a:gd name="connsiteX3656" fmla="*/ 7212070 w 8938307"/>
              <a:gd name="connsiteY3656" fmla="*/ 1553626 h 2993922"/>
              <a:gd name="connsiteX3657" fmla="*/ 7222660 w 8938307"/>
              <a:gd name="connsiteY3657" fmla="*/ 1564218 h 2993922"/>
              <a:gd name="connsiteX3658" fmla="*/ 7243841 w 8938307"/>
              <a:gd name="connsiteY3658" fmla="*/ 1564218 h 2993922"/>
              <a:gd name="connsiteX3659" fmla="*/ 7249136 w 8938307"/>
              <a:gd name="connsiteY3659" fmla="*/ 1558922 h 2993922"/>
              <a:gd name="connsiteX3660" fmla="*/ 7254432 w 8938307"/>
              <a:gd name="connsiteY3660" fmla="*/ 1553626 h 2993922"/>
              <a:gd name="connsiteX3661" fmla="*/ 7254432 w 8938307"/>
              <a:gd name="connsiteY3661" fmla="*/ 1543036 h 2993922"/>
              <a:gd name="connsiteX3662" fmla="*/ 7243841 w 8938307"/>
              <a:gd name="connsiteY3662" fmla="*/ 1532445 h 2993922"/>
              <a:gd name="connsiteX3663" fmla="*/ 7233251 w 8938307"/>
              <a:gd name="connsiteY3663" fmla="*/ 1532445 h 2993922"/>
              <a:gd name="connsiteX3664" fmla="*/ 7233251 w 8938307"/>
              <a:gd name="connsiteY3664" fmla="*/ 1543036 h 2993922"/>
              <a:gd name="connsiteX3665" fmla="*/ 7222660 w 8938307"/>
              <a:gd name="connsiteY3665" fmla="*/ 1532445 h 2993922"/>
              <a:gd name="connsiteX3666" fmla="*/ 7212070 w 8938307"/>
              <a:gd name="connsiteY3666" fmla="*/ 1521855 h 2993922"/>
              <a:gd name="connsiteX3667" fmla="*/ 7206774 w 8938307"/>
              <a:gd name="connsiteY3667" fmla="*/ 1516560 h 2993922"/>
              <a:gd name="connsiteX3668" fmla="*/ 7190889 w 8938307"/>
              <a:gd name="connsiteY3668" fmla="*/ 1521855 h 2993922"/>
              <a:gd name="connsiteX3669" fmla="*/ 7180299 w 8938307"/>
              <a:gd name="connsiteY3669" fmla="*/ 1532445 h 2993922"/>
              <a:gd name="connsiteX3670" fmla="*/ 7169708 w 8938307"/>
              <a:gd name="connsiteY3670" fmla="*/ 1521855 h 2993922"/>
              <a:gd name="connsiteX3671" fmla="*/ 7159118 w 8938307"/>
              <a:gd name="connsiteY3671" fmla="*/ 1511264 h 2993922"/>
              <a:gd name="connsiteX3672" fmla="*/ 7148526 w 8938307"/>
              <a:gd name="connsiteY3672" fmla="*/ 1500674 h 2993922"/>
              <a:gd name="connsiteX3673" fmla="*/ 7132641 w 8938307"/>
              <a:gd name="connsiteY3673" fmla="*/ 1500674 h 2993922"/>
              <a:gd name="connsiteX3674" fmla="*/ 7127347 w 8938307"/>
              <a:gd name="connsiteY3674" fmla="*/ 1500674 h 2993922"/>
              <a:gd name="connsiteX3675" fmla="*/ 7116756 w 8938307"/>
              <a:gd name="connsiteY3675" fmla="*/ 1500674 h 2993922"/>
              <a:gd name="connsiteX3676" fmla="*/ 7084985 w 8938307"/>
              <a:gd name="connsiteY3676" fmla="*/ 1490084 h 2993922"/>
              <a:gd name="connsiteX3677" fmla="*/ 7042622 w 8938307"/>
              <a:gd name="connsiteY3677" fmla="*/ 1490084 h 2993922"/>
              <a:gd name="connsiteX3678" fmla="*/ 3198303 w 8938307"/>
              <a:gd name="connsiteY3678" fmla="*/ 1490084 h 2993922"/>
              <a:gd name="connsiteX3679" fmla="*/ 3198303 w 8938307"/>
              <a:gd name="connsiteY3679" fmla="*/ 1500674 h 2993922"/>
              <a:gd name="connsiteX3680" fmla="*/ 3208895 w 8938307"/>
              <a:gd name="connsiteY3680" fmla="*/ 1500674 h 2993922"/>
              <a:gd name="connsiteX3681" fmla="*/ 2859410 w 8938307"/>
              <a:gd name="connsiteY3681" fmla="*/ 1490084 h 2993922"/>
              <a:gd name="connsiteX3682" fmla="*/ 2859410 w 8938307"/>
              <a:gd name="connsiteY3682" fmla="*/ 1492576 h 2993922"/>
              <a:gd name="connsiteX3683" fmla="*/ 2857293 w 8938307"/>
              <a:gd name="connsiteY3683" fmla="*/ 1492202 h 2993922"/>
              <a:gd name="connsiteX3684" fmla="*/ 2827639 w 8938307"/>
              <a:gd name="connsiteY3684" fmla="*/ 1490084 h 2993922"/>
              <a:gd name="connsiteX3685" fmla="*/ 2838230 w 8938307"/>
              <a:gd name="connsiteY3685" fmla="*/ 1490084 h 2993922"/>
              <a:gd name="connsiteX3686" fmla="*/ 2852791 w 8938307"/>
              <a:gd name="connsiteY3686" fmla="*/ 1491408 h 2993922"/>
              <a:gd name="connsiteX3687" fmla="*/ 2857293 w 8938307"/>
              <a:gd name="connsiteY3687" fmla="*/ 1492202 h 2993922"/>
              <a:gd name="connsiteX3688" fmla="*/ 2848820 w 8938307"/>
              <a:gd name="connsiteY3688" fmla="*/ 1500674 h 2993922"/>
              <a:gd name="connsiteX3689" fmla="*/ 2848820 w 8938307"/>
              <a:gd name="connsiteY3689" fmla="*/ 1511264 h 2993922"/>
              <a:gd name="connsiteX3690" fmla="*/ 2859410 w 8938307"/>
              <a:gd name="connsiteY3690" fmla="*/ 1516560 h 2993922"/>
              <a:gd name="connsiteX3691" fmla="*/ 2848820 w 8938307"/>
              <a:gd name="connsiteY3691" fmla="*/ 1521855 h 2993922"/>
              <a:gd name="connsiteX3692" fmla="*/ 2827639 w 8938307"/>
              <a:gd name="connsiteY3692" fmla="*/ 1521855 h 2993922"/>
              <a:gd name="connsiteX3693" fmla="*/ 2822344 w 8938307"/>
              <a:gd name="connsiteY3693" fmla="*/ 1505970 h 2993922"/>
              <a:gd name="connsiteX3694" fmla="*/ 2827639 w 8938307"/>
              <a:gd name="connsiteY3694" fmla="*/ 1490084 h 2993922"/>
              <a:gd name="connsiteX3695" fmla="*/ 3947576 w 8938307"/>
              <a:gd name="connsiteY3695" fmla="*/ 1484789 h 2993922"/>
              <a:gd name="connsiteX3696" fmla="*/ 3939633 w 8938307"/>
              <a:gd name="connsiteY3696" fmla="*/ 1490084 h 2993922"/>
              <a:gd name="connsiteX3697" fmla="*/ 3950223 w 8938307"/>
              <a:gd name="connsiteY3697" fmla="*/ 1500674 h 2993922"/>
              <a:gd name="connsiteX3698" fmla="*/ 3971404 w 8938307"/>
              <a:gd name="connsiteY3698" fmla="*/ 1500674 h 2993922"/>
              <a:gd name="connsiteX3699" fmla="*/ 3981994 w 8938307"/>
              <a:gd name="connsiteY3699" fmla="*/ 1500674 h 2993922"/>
              <a:gd name="connsiteX3700" fmla="*/ 4003175 w 8938307"/>
              <a:gd name="connsiteY3700" fmla="*/ 1511264 h 2993922"/>
              <a:gd name="connsiteX3701" fmla="*/ 3971404 w 8938307"/>
              <a:gd name="connsiteY3701" fmla="*/ 1490084 h 2993922"/>
              <a:gd name="connsiteX3702" fmla="*/ 3947576 w 8938307"/>
              <a:gd name="connsiteY3702" fmla="*/ 1484789 h 2993922"/>
              <a:gd name="connsiteX3703" fmla="*/ 8726499 w 8938307"/>
              <a:gd name="connsiteY3703" fmla="*/ 1479493 h 2993922"/>
              <a:gd name="connsiteX3704" fmla="*/ 8737089 w 8938307"/>
              <a:gd name="connsiteY3704" fmla="*/ 1479493 h 2993922"/>
              <a:gd name="connsiteX3705" fmla="*/ 8726499 w 8938307"/>
              <a:gd name="connsiteY3705" fmla="*/ 1490084 h 2993922"/>
              <a:gd name="connsiteX3706" fmla="*/ 8726499 w 8938307"/>
              <a:gd name="connsiteY3706" fmla="*/ 1479493 h 2993922"/>
              <a:gd name="connsiteX3707" fmla="*/ 8345244 w 8938307"/>
              <a:gd name="connsiteY3707" fmla="*/ 1479493 h 2993922"/>
              <a:gd name="connsiteX3708" fmla="*/ 8355835 w 8938307"/>
              <a:gd name="connsiteY3708" fmla="*/ 1479493 h 2993922"/>
              <a:gd name="connsiteX3709" fmla="*/ 8345244 w 8938307"/>
              <a:gd name="connsiteY3709" fmla="*/ 1490084 h 2993922"/>
              <a:gd name="connsiteX3710" fmla="*/ 3791367 w 8938307"/>
              <a:gd name="connsiteY3710" fmla="*/ 1479493 h 2993922"/>
              <a:gd name="connsiteX3711" fmla="*/ 3801956 w 8938307"/>
              <a:gd name="connsiteY3711" fmla="*/ 1484789 h 2993922"/>
              <a:gd name="connsiteX3712" fmla="*/ 3812548 w 8938307"/>
              <a:gd name="connsiteY3712" fmla="*/ 1490084 h 2993922"/>
              <a:gd name="connsiteX3713" fmla="*/ 3812548 w 8938307"/>
              <a:gd name="connsiteY3713" fmla="*/ 1484789 h 2993922"/>
              <a:gd name="connsiteX3714" fmla="*/ 3801956 w 8938307"/>
              <a:gd name="connsiteY3714" fmla="*/ 1479493 h 2993922"/>
              <a:gd name="connsiteX3715" fmla="*/ 3102990 w 8938307"/>
              <a:gd name="connsiteY3715" fmla="*/ 1479493 h 2993922"/>
              <a:gd name="connsiteX3716" fmla="*/ 3092399 w 8938307"/>
              <a:gd name="connsiteY3716" fmla="*/ 1484789 h 2993922"/>
              <a:gd name="connsiteX3717" fmla="*/ 3092399 w 8938307"/>
              <a:gd name="connsiteY3717" fmla="*/ 1490084 h 2993922"/>
              <a:gd name="connsiteX3718" fmla="*/ 3102990 w 8938307"/>
              <a:gd name="connsiteY3718" fmla="*/ 1490084 h 2993922"/>
              <a:gd name="connsiteX3719" fmla="*/ 3113581 w 8938307"/>
              <a:gd name="connsiteY3719" fmla="*/ 1484789 h 2993922"/>
              <a:gd name="connsiteX3720" fmla="*/ 3102990 w 8938307"/>
              <a:gd name="connsiteY3720" fmla="*/ 1479493 h 2993922"/>
              <a:gd name="connsiteX3721" fmla="*/ 8165206 w 8938307"/>
              <a:gd name="connsiteY3721" fmla="*/ 1468903 h 2993922"/>
              <a:gd name="connsiteX3722" fmla="*/ 8175798 w 8938307"/>
              <a:gd name="connsiteY3722" fmla="*/ 1468903 h 2993922"/>
              <a:gd name="connsiteX3723" fmla="*/ 8186387 w 8938307"/>
              <a:gd name="connsiteY3723" fmla="*/ 1479493 h 2993922"/>
              <a:gd name="connsiteX3724" fmla="*/ 8170502 w 8938307"/>
              <a:gd name="connsiteY3724" fmla="*/ 1474199 h 2993922"/>
              <a:gd name="connsiteX3725" fmla="*/ 8165206 w 8938307"/>
              <a:gd name="connsiteY3725" fmla="*/ 1468903 h 2993922"/>
              <a:gd name="connsiteX3726" fmla="*/ 7529782 w 8938307"/>
              <a:gd name="connsiteY3726" fmla="*/ 1468903 h 2993922"/>
              <a:gd name="connsiteX3727" fmla="*/ 7519192 w 8938307"/>
              <a:gd name="connsiteY3727" fmla="*/ 1479493 h 2993922"/>
              <a:gd name="connsiteX3728" fmla="*/ 7540374 w 8938307"/>
              <a:gd name="connsiteY3728" fmla="*/ 1479493 h 2993922"/>
              <a:gd name="connsiteX3729" fmla="*/ 7529782 w 8938307"/>
              <a:gd name="connsiteY3729" fmla="*/ 1468903 h 2993922"/>
              <a:gd name="connsiteX3730" fmla="*/ 2817049 w 8938307"/>
              <a:gd name="connsiteY3730" fmla="*/ 1468903 h 2993922"/>
              <a:gd name="connsiteX3731" fmla="*/ 2827639 w 8938307"/>
              <a:gd name="connsiteY3731" fmla="*/ 1468903 h 2993922"/>
              <a:gd name="connsiteX3732" fmla="*/ 2817049 w 8938307"/>
              <a:gd name="connsiteY3732" fmla="*/ 1479493 h 2993922"/>
              <a:gd name="connsiteX3733" fmla="*/ 2806458 w 8938307"/>
              <a:gd name="connsiteY3733" fmla="*/ 1479493 h 2993922"/>
              <a:gd name="connsiteX3734" fmla="*/ 2811755 w 8938307"/>
              <a:gd name="connsiteY3734" fmla="*/ 1474199 h 2993922"/>
              <a:gd name="connsiteX3735" fmla="*/ 2817049 w 8938307"/>
              <a:gd name="connsiteY3735" fmla="*/ 1468903 h 2993922"/>
              <a:gd name="connsiteX3736" fmla="*/ 7593326 w 8938307"/>
              <a:gd name="connsiteY3736" fmla="*/ 1458312 h 2993922"/>
              <a:gd name="connsiteX3737" fmla="*/ 7593326 w 8938307"/>
              <a:gd name="connsiteY3737" fmla="*/ 1468903 h 2993922"/>
              <a:gd name="connsiteX3738" fmla="*/ 7603915 w 8938307"/>
              <a:gd name="connsiteY3738" fmla="*/ 1468903 h 2993922"/>
              <a:gd name="connsiteX3739" fmla="*/ 7593326 w 8938307"/>
              <a:gd name="connsiteY3739" fmla="*/ 1458312 h 2993922"/>
              <a:gd name="connsiteX3740" fmla="*/ 6979081 w 8938307"/>
              <a:gd name="connsiteY3740" fmla="*/ 1458312 h 2993922"/>
              <a:gd name="connsiteX3741" fmla="*/ 6968491 w 8938307"/>
              <a:gd name="connsiteY3741" fmla="*/ 1468903 h 2993922"/>
              <a:gd name="connsiteX3742" fmla="*/ 6957900 w 8938307"/>
              <a:gd name="connsiteY3742" fmla="*/ 1468903 h 2993922"/>
              <a:gd name="connsiteX3743" fmla="*/ 6947310 w 8938307"/>
              <a:gd name="connsiteY3743" fmla="*/ 1468903 h 2993922"/>
              <a:gd name="connsiteX3744" fmla="*/ 6947310 w 8938307"/>
              <a:gd name="connsiteY3744" fmla="*/ 1484789 h 2993922"/>
              <a:gd name="connsiteX3745" fmla="*/ 6952604 w 8938307"/>
              <a:gd name="connsiteY3745" fmla="*/ 1484789 h 2993922"/>
              <a:gd name="connsiteX3746" fmla="*/ 6968491 w 8938307"/>
              <a:gd name="connsiteY3746" fmla="*/ 1490084 h 2993922"/>
              <a:gd name="connsiteX3747" fmla="*/ 7000262 w 8938307"/>
              <a:gd name="connsiteY3747" fmla="*/ 1490084 h 2993922"/>
              <a:gd name="connsiteX3748" fmla="*/ 7010852 w 8938307"/>
              <a:gd name="connsiteY3748" fmla="*/ 1490084 h 2993922"/>
              <a:gd name="connsiteX3749" fmla="*/ 7021443 w 8938307"/>
              <a:gd name="connsiteY3749" fmla="*/ 1490084 h 2993922"/>
              <a:gd name="connsiteX3750" fmla="*/ 7021443 w 8938307"/>
              <a:gd name="connsiteY3750" fmla="*/ 1479493 h 2993922"/>
              <a:gd name="connsiteX3751" fmla="*/ 7010852 w 8938307"/>
              <a:gd name="connsiteY3751" fmla="*/ 1468903 h 2993922"/>
              <a:gd name="connsiteX3752" fmla="*/ 6989670 w 8938307"/>
              <a:gd name="connsiteY3752" fmla="*/ 1468903 h 2993922"/>
              <a:gd name="connsiteX3753" fmla="*/ 6979081 w 8938307"/>
              <a:gd name="connsiteY3753" fmla="*/ 1458312 h 2993922"/>
              <a:gd name="connsiteX3754" fmla="*/ 2986495 w 8938307"/>
              <a:gd name="connsiteY3754" fmla="*/ 1458312 h 2993922"/>
              <a:gd name="connsiteX3755" fmla="*/ 2986495 w 8938307"/>
              <a:gd name="connsiteY3755" fmla="*/ 1468903 h 2993922"/>
              <a:gd name="connsiteX3756" fmla="*/ 2997086 w 8938307"/>
              <a:gd name="connsiteY3756" fmla="*/ 1468903 h 2993922"/>
              <a:gd name="connsiteX3757" fmla="*/ 8196979 w 8938307"/>
              <a:gd name="connsiteY3757" fmla="*/ 1453018 h 2993922"/>
              <a:gd name="connsiteX3758" fmla="*/ 8228750 w 8938307"/>
              <a:gd name="connsiteY3758" fmla="*/ 1458312 h 2993922"/>
              <a:gd name="connsiteX3759" fmla="*/ 8218160 w 8938307"/>
              <a:gd name="connsiteY3759" fmla="*/ 1458312 h 2993922"/>
              <a:gd name="connsiteX3760" fmla="*/ 8202273 w 8938307"/>
              <a:gd name="connsiteY3760" fmla="*/ 1458312 h 2993922"/>
              <a:gd name="connsiteX3761" fmla="*/ 8186387 w 8938307"/>
              <a:gd name="connsiteY3761" fmla="*/ 1458312 h 2993922"/>
              <a:gd name="connsiteX3762" fmla="*/ 8196979 w 8938307"/>
              <a:gd name="connsiteY3762" fmla="*/ 1453018 h 2993922"/>
              <a:gd name="connsiteX3763" fmla="*/ 7806457 w 8938307"/>
              <a:gd name="connsiteY3763" fmla="*/ 1451694 h 2993922"/>
              <a:gd name="connsiteX3764" fmla="*/ 7805134 w 8938307"/>
              <a:gd name="connsiteY3764" fmla="*/ 1458312 h 2993922"/>
              <a:gd name="connsiteX3765" fmla="*/ 7836904 w 8938307"/>
              <a:gd name="connsiteY3765" fmla="*/ 1479493 h 2993922"/>
              <a:gd name="connsiteX3766" fmla="*/ 7858085 w 8938307"/>
              <a:gd name="connsiteY3766" fmla="*/ 1484789 h 2993922"/>
              <a:gd name="connsiteX3767" fmla="*/ 7879267 w 8938307"/>
              <a:gd name="connsiteY3767" fmla="*/ 1490084 h 2993922"/>
              <a:gd name="connsiteX3768" fmla="*/ 7889856 w 8938307"/>
              <a:gd name="connsiteY3768" fmla="*/ 1490084 h 2993922"/>
              <a:gd name="connsiteX3769" fmla="*/ 7900446 w 8938307"/>
              <a:gd name="connsiteY3769" fmla="*/ 1479493 h 2993922"/>
              <a:gd name="connsiteX3770" fmla="*/ 7868675 w 8938307"/>
              <a:gd name="connsiteY3770" fmla="*/ 1479493 h 2993922"/>
              <a:gd name="connsiteX3771" fmla="*/ 7858085 w 8938307"/>
              <a:gd name="connsiteY3771" fmla="*/ 1468903 h 2993922"/>
              <a:gd name="connsiteX3772" fmla="*/ 7836904 w 8938307"/>
              <a:gd name="connsiteY3772" fmla="*/ 1468903 h 2993922"/>
              <a:gd name="connsiteX3773" fmla="*/ 7810428 w 8938307"/>
              <a:gd name="connsiteY3773" fmla="*/ 1453018 h 2993922"/>
              <a:gd name="connsiteX3774" fmla="*/ 7806457 w 8938307"/>
              <a:gd name="connsiteY3774" fmla="*/ 1451694 h 2993922"/>
              <a:gd name="connsiteX3775" fmla="*/ 7392107 w 8938307"/>
              <a:gd name="connsiteY3775" fmla="*/ 1447722 h 2993922"/>
              <a:gd name="connsiteX3776" fmla="*/ 7402697 w 8938307"/>
              <a:gd name="connsiteY3776" fmla="*/ 1458312 h 2993922"/>
              <a:gd name="connsiteX3777" fmla="*/ 7402697 w 8938307"/>
              <a:gd name="connsiteY3777" fmla="*/ 1479493 h 2993922"/>
              <a:gd name="connsiteX3778" fmla="*/ 7407992 w 8938307"/>
              <a:gd name="connsiteY3778" fmla="*/ 1495379 h 2993922"/>
              <a:gd name="connsiteX3779" fmla="*/ 7402697 w 8938307"/>
              <a:gd name="connsiteY3779" fmla="*/ 1505970 h 2993922"/>
              <a:gd name="connsiteX3780" fmla="*/ 7413288 w 8938307"/>
              <a:gd name="connsiteY3780" fmla="*/ 1511264 h 2993922"/>
              <a:gd name="connsiteX3781" fmla="*/ 7423878 w 8938307"/>
              <a:gd name="connsiteY3781" fmla="*/ 1490084 h 2993922"/>
              <a:gd name="connsiteX3782" fmla="*/ 7466240 w 8938307"/>
              <a:gd name="connsiteY3782" fmla="*/ 1500674 h 2993922"/>
              <a:gd name="connsiteX3783" fmla="*/ 7466240 w 8938307"/>
              <a:gd name="connsiteY3783" fmla="*/ 1511264 h 2993922"/>
              <a:gd name="connsiteX3784" fmla="*/ 7455649 w 8938307"/>
              <a:gd name="connsiteY3784" fmla="*/ 1511264 h 2993922"/>
              <a:gd name="connsiteX3785" fmla="*/ 7434468 w 8938307"/>
              <a:gd name="connsiteY3785" fmla="*/ 1511264 h 2993922"/>
              <a:gd name="connsiteX3786" fmla="*/ 7434468 w 8938307"/>
              <a:gd name="connsiteY3786" fmla="*/ 1516560 h 2993922"/>
              <a:gd name="connsiteX3787" fmla="*/ 7445059 w 8938307"/>
              <a:gd name="connsiteY3787" fmla="*/ 1521855 h 2993922"/>
              <a:gd name="connsiteX3788" fmla="*/ 7466240 w 8938307"/>
              <a:gd name="connsiteY3788" fmla="*/ 1516560 h 2993922"/>
              <a:gd name="connsiteX3789" fmla="*/ 7474183 w 8938307"/>
              <a:gd name="connsiteY3789" fmla="*/ 1509941 h 2993922"/>
              <a:gd name="connsiteX3790" fmla="*/ 7475135 w 8938307"/>
              <a:gd name="connsiteY3790" fmla="*/ 1506605 h 2993922"/>
              <a:gd name="connsiteX3791" fmla="*/ 7480140 w 8938307"/>
              <a:gd name="connsiteY3791" fmla="*/ 1509941 h 2993922"/>
              <a:gd name="connsiteX3792" fmla="*/ 7498011 w 8938307"/>
              <a:gd name="connsiteY3792" fmla="*/ 1521855 h 2993922"/>
              <a:gd name="connsiteX3793" fmla="*/ 7481067 w 8938307"/>
              <a:gd name="connsiteY3793" fmla="*/ 1530328 h 2993922"/>
              <a:gd name="connsiteX3794" fmla="*/ 7487420 w 8938307"/>
              <a:gd name="connsiteY3794" fmla="*/ 1543036 h 2993922"/>
              <a:gd name="connsiteX3795" fmla="*/ 7513896 w 8938307"/>
              <a:gd name="connsiteY3795" fmla="*/ 1532445 h 2993922"/>
              <a:gd name="connsiteX3796" fmla="*/ 7529782 w 8938307"/>
              <a:gd name="connsiteY3796" fmla="*/ 1521855 h 2993922"/>
              <a:gd name="connsiteX3797" fmla="*/ 7561553 w 8938307"/>
              <a:gd name="connsiteY3797" fmla="*/ 1521855 h 2993922"/>
              <a:gd name="connsiteX3798" fmla="*/ 7550963 w 8938307"/>
              <a:gd name="connsiteY3798" fmla="*/ 1511264 h 2993922"/>
              <a:gd name="connsiteX3799" fmla="*/ 7529782 w 8938307"/>
              <a:gd name="connsiteY3799" fmla="*/ 1511264 h 2993922"/>
              <a:gd name="connsiteX3800" fmla="*/ 7529782 w 8938307"/>
              <a:gd name="connsiteY3800" fmla="*/ 1500674 h 2993922"/>
              <a:gd name="connsiteX3801" fmla="*/ 7513896 w 8938307"/>
              <a:gd name="connsiteY3801" fmla="*/ 1495379 h 2993922"/>
              <a:gd name="connsiteX3802" fmla="*/ 7498011 w 8938307"/>
              <a:gd name="connsiteY3802" fmla="*/ 1490084 h 2993922"/>
              <a:gd name="connsiteX3803" fmla="*/ 7413288 w 8938307"/>
              <a:gd name="connsiteY3803" fmla="*/ 1479493 h 2993922"/>
              <a:gd name="connsiteX3804" fmla="*/ 7413288 w 8938307"/>
              <a:gd name="connsiteY3804" fmla="*/ 1468903 h 2993922"/>
              <a:gd name="connsiteX3805" fmla="*/ 7418582 w 8938307"/>
              <a:gd name="connsiteY3805" fmla="*/ 1458312 h 2993922"/>
              <a:gd name="connsiteX3806" fmla="*/ 7413288 w 8938307"/>
              <a:gd name="connsiteY3806" fmla="*/ 1447722 h 2993922"/>
              <a:gd name="connsiteX3807" fmla="*/ 7376222 w 8938307"/>
              <a:gd name="connsiteY3807" fmla="*/ 1447722 h 2993922"/>
              <a:gd name="connsiteX3808" fmla="*/ 7349745 w 8938307"/>
              <a:gd name="connsiteY3808" fmla="*/ 1458312 h 2993922"/>
              <a:gd name="connsiteX3809" fmla="*/ 7360336 w 8938307"/>
              <a:gd name="connsiteY3809" fmla="*/ 1468903 h 2993922"/>
              <a:gd name="connsiteX3810" fmla="*/ 7381516 w 8938307"/>
              <a:gd name="connsiteY3810" fmla="*/ 1479493 h 2993922"/>
              <a:gd name="connsiteX3811" fmla="*/ 7392107 w 8938307"/>
              <a:gd name="connsiteY3811" fmla="*/ 1479493 h 2993922"/>
              <a:gd name="connsiteX3812" fmla="*/ 7381516 w 8938307"/>
              <a:gd name="connsiteY3812" fmla="*/ 1458312 h 2993922"/>
              <a:gd name="connsiteX3813" fmla="*/ 7376222 w 8938307"/>
              <a:gd name="connsiteY3813" fmla="*/ 1447722 h 2993922"/>
              <a:gd name="connsiteX3814" fmla="*/ 2806458 w 8938307"/>
              <a:gd name="connsiteY3814" fmla="*/ 1447722 h 2993922"/>
              <a:gd name="connsiteX3815" fmla="*/ 2817049 w 8938307"/>
              <a:gd name="connsiteY3815" fmla="*/ 1458312 h 2993922"/>
              <a:gd name="connsiteX3816" fmla="*/ 2806458 w 8938307"/>
              <a:gd name="connsiteY3816" fmla="*/ 1458312 h 2993922"/>
              <a:gd name="connsiteX3817" fmla="*/ 2795868 w 8938307"/>
              <a:gd name="connsiteY3817" fmla="*/ 1458312 h 2993922"/>
              <a:gd name="connsiteX3818" fmla="*/ 2639660 w 8938307"/>
              <a:gd name="connsiteY3818" fmla="*/ 1441103 h 2993922"/>
              <a:gd name="connsiteX3819" fmla="*/ 2637012 w 8938307"/>
              <a:gd name="connsiteY3819" fmla="*/ 1447722 h 2993922"/>
              <a:gd name="connsiteX3820" fmla="*/ 2637012 w 8938307"/>
              <a:gd name="connsiteY3820" fmla="*/ 1458312 h 2993922"/>
              <a:gd name="connsiteX3821" fmla="*/ 2658193 w 8938307"/>
              <a:gd name="connsiteY3821" fmla="*/ 1458312 h 2993922"/>
              <a:gd name="connsiteX3822" fmla="*/ 2647602 w 8938307"/>
              <a:gd name="connsiteY3822" fmla="*/ 1442427 h 2993922"/>
              <a:gd name="connsiteX3823" fmla="*/ 2639660 w 8938307"/>
              <a:gd name="connsiteY3823" fmla="*/ 1441103 h 2993922"/>
              <a:gd name="connsiteX3824" fmla="*/ 8482920 w 8938307"/>
              <a:gd name="connsiteY3824" fmla="*/ 1437132 h 2993922"/>
              <a:gd name="connsiteX3825" fmla="*/ 8504100 w 8938307"/>
              <a:gd name="connsiteY3825" fmla="*/ 1437132 h 2993922"/>
              <a:gd name="connsiteX3826" fmla="*/ 8493510 w 8938307"/>
              <a:gd name="connsiteY3826" fmla="*/ 1447722 h 2993922"/>
              <a:gd name="connsiteX3827" fmla="*/ 7757476 w 8938307"/>
              <a:gd name="connsiteY3827" fmla="*/ 1437132 h 2993922"/>
              <a:gd name="connsiteX3828" fmla="*/ 7752182 w 8938307"/>
              <a:gd name="connsiteY3828" fmla="*/ 1447722 h 2993922"/>
              <a:gd name="connsiteX3829" fmla="*/ 7762772 w 8938307"/>
              <a:gd name="connsiteY3829" fmla="*/ 1447722 h 2993922"/>
              <a:gd name="connsiteX3830" fmla="*/ 7757476 w 8938307"/>
              <a:gd name="connsiteY3830" fmla="*/ 1437132 h 2993922"/>
              <a:gd name="connsiteX3831" fmla="*/ 1990997 w 8938307"/>
              <a:gd name="connsiteY3831" fmla="*/ 1437132 h 2993922"/>
              <a:gd name="connsiteX3832" fmla="*/ 2001587 w 8938307"/>
              <a:gd name="connsiteY3832" fmla="*/ 1437132 h 2993922"/>
              <a:gd name="connsiteX3833" fmla="*/ 2054540 w 8938307"/>
              <a:gd name="connsiteY3833" fmla="*/ 1458312 h 2993922"/>
              <a:gd name="connsiteX3834" fmla="*/ 2049245 w 8938307"/>
              <a:gd name="connsiteY3834" fmla="*/ 1468903 h 2993922"/>
              <a:gd name="connsiteX3835" fmla="*/ 2065130 w 8938307"/>
              <a:gd name="connsiteY3835" fmla="*/ 1479493 h 2993922"/>
              <a:gd name="connsiteX3836" fmla="*/ 2070426 w 8938307"/>
              <a:gd name="connsiteY3836" fmla="*/ 1484789 h 2993922"/>
              <a:gd name="connsiteX3837" fmla="*/ 2096901 w 8938307"/>
              <a:gd name="connsiteY3837" fmla="*/ 1490084 h 2993922"/>
              <a:gd name="connsiteX3838" fmla="*/ 2171034 w 8938307"/>
              <a:gd name="connsiteY3838" fmla="*/ 1511264 h 2993922"/>
              <a:gd name="connsiteX3839" fmla="*/ 2192215 w 8938307"/>
              <a:gd name="connsiteY3839" fmla="*/ 1532445 h 2993922"/>
              <a:gd name="connsiteX3840" fmla="*/ 2181625 w 8938307"/>
              <a:gd name="connsiteY3840" fmla="*/ 1532445 h 2993922"/>
              <a:gd name="connsiteX3841" fmla="*/ 2165738 w 8938307"/>
              <a:gd name="connsiteY3841" fmla="*/ 1532445 h 2993922"/>
              <a:gd name="connsiteX3842" fmla="*/ 2144559 w 8938307"/>
              <a:gd name="connsiteY3842" fmla="*/ 1521855 h 2993922"/>
              <a:gd name="connsiteX3843" fmla="*/ 2139263 w 8938307"/>
              <a:gd name="connsiteY3843" fmla="*/ 1511264 h 2993922"/>
              <a:gd name="connsiteX3844" fmla="*/ 2123378 w 8938307"/>
              <a:gd name="connsiteY3844" fmla="*/ 1511264 h 2993922"/>
              <a:gd name="connsiteX3845" fmla="*/ 2107491 w 8938307"/>
              <a:gd name="connsiteY3845" fmla="*/ 1511264 h 2993922"/>
              <a:gd name="connsiteX3846" fmla="*/ 2086311 w 8938307"/>
              <a:gd name="connsiteY3846" fmla="*/ 1500674 h 2993922"/>
              <a:gd name="connsiteX3847" fmla="*/ 2075721 w 8938307"/>
              <a:gd name="connsiteY3847" fmla="*/ 1500674 h 2993922"/>
              <a:gd name="connsiteX3848" fmla="*/ 2054540 w 8938307"/>
              <a:gd name="connsiteY3848" fmla="*/ 1490084 h 2993922"/>
              <a:gd name="connsiteX3849" fmla="*/ 2022769 w 8938307"/>
              <a:gd name="connsiteY3849" fmla="*/ 1479493 h 2993922"/>
              <a:gd name="connsiteX3850" fmla="*/ 2001587 w 8938307"/>
              <a:gd name="connsiteY3850" fmla="*/ 1468903 h 2993922"/>
              <a:gd name="connsiteX3851" fmla="*/ 1990997 w 8938307"/>
              <a:gd name="connsiteY3851" fmla="*/ 1463608 h 2993922"/>
              <a:gd name="connsiteX3852" fmla="*/ 1969816 w 8938307"/>
              <a:gd name="connsiteY3852" fmla="*/ 1458312 h 2993922"/>
              <a:gd name="connsiteX3853" fmla="*/ 1948635 w 8938307"/>
              <a:gd name="connsiteY3853" fmla="*/ 1447722 h 2993922"/>
              <a:gd name="connsiteX3854" fmla="*/ 1959226 w 8938307"/>
              <a:gd name="connsiteY3854" fmla="*/ 1447722 h 2993922"/>
              <a:gd name="connsiteX3855" fmla="*/ 1990997 w 8938307"/>
              <a:gd name="connsiteY3855" fmla="*/ 1437132 h 2993922"/>
              <a:gd name="connsiteX3856" fmla="*/ 7323270 w 8938307"/>
              <a:gd name="connsiteY3856" fmla="*/ 1431837 h 2993922"/>
              <a:gd name="connsiteX3857" fmla="*/ 7317974 w 8938307"/>
              <a:gd name="connsiteY3857" fmla="*/ 1437132 h 2993922"/>
              <a:gd name="connsiteX3858" fmla="*/ 7312678 w 8938307"/>
              <a:gd name="connsiteY3858" fmla="*/ 1453018 h 2993922"/>
              <a:gd name="connsiteX3859" fmla="*/ 7307384 w 8938307"/>
              <a:gd name="connsiteY3859" fmla="*/ 1458312 h 2993922"/>
              <a:gd name="connsiteX3860" fmla="*/ 7349745 w 8938307"/>
              <a:gd name="connsiteY3860" fmla="*/ 1479493 h 2993922"/>
              <a:gd name="connsiteX3861" fmla="*/ 7339155 w 8938307"/>
              <a:gd name="connsiteY3861" fmla="*/ 1468903 h 2993922"/>
              <a:gd name="connsiteX3862" fmla="*/ 7328564 w 8938307"/>
              <a:gd name="connsiteY3862" fmla="*/ 1463608 h 2993922"/>
              <a:gd name="connsiteX3863" fmla="*/ 7328564 w 8938307"/>
              <a:gd name="connsiteY3863" fmla="*/ 1458312 h 2993922"/>
              <a:gd name="connsiteX3864" fmla="*/ 7339155 w 8938307"/>
              <a:gd name="connsiteY3864" fmla="*/ 1447722 h 2993922"/>
              <a:gd name="connsiteX3865" fmla="*/ 7349745 w 8938307"/>
              <a:gd name="connsiteY3865" fmla="*/ 1442427 h 2993922"/>
              <a:gd name="connsiteX3866" fmla="*/ 7339155 w 8938307"/>
              <a:gd name="connsiteY3866" fmla="*/ 1437132 h 2993922"/>
              <a:gd name="connsiteX3867" fmla="*/ 7323270 w 8938307"/>
              <a:gd name="connsiteY3867" fmla="*/ 1431837 h 2993922"/>
              <a:gd name="connsiteX3868" fmla="*/ 8811222 w 8938307"/>
              <a:gd name="connsiteY3868" fmla="*/ 1426541 h 2993922"/>
              <a:gd name="connsiteX3869" fmla="*/ 8821812 w 8938307"/>
              <a:gd name="connsiteY3869" fmla="*/ 1426541 h 2993922"/>
              <a:gd name="connsiteX3870" fmla="*/ 8816517 w 8938307"/>
              <a:gd name="connsiteY3870" fmla="*/ 1431837 h 2993922"/>
              <a:gd name="connsiteX3871" fmla="*/ 8811222 w 8938307"/>
              <a:gd name="connsiteY3871" fmla="*/ 1437132 h 2993922"/>
              <a:gd name="connsiteX3872" fmla="*/ 8811222 w 8938307"/>
              <a:gd name="connsiteY3872" fmla="*/ 1426541 h 2993922"/>
              <a:gd name="connsiteX3873" fmla="*/ 8334654 w 8938307"/>
              <a:gd name="connsiteY3873" fmla="*/ 1426541 h 2993922"/>
              <a:gd name="connsiteX3874" fmla="*/ 8334654 w 8938307"/>
              <a:gd name="connsiteY3874" fmla="*/ 1437132 h 2993922"/>
              <a:gd name="connsiteX3875" fmla="*/ 8345244 w 8938307"/>
              <a:gd name="connsiteY3875" fmla="*/ 1426541 h 2993922"/>
              <a:gd name="connsiteX3876" fmla="*/ 8334654 w 8938307"/>
              <a:gd name="connsiteY3876" fmla="*/ 1426541 h 2993922"/>
              <a:gd name="connsiteX3877" fmla="*/ 7974579 w 8938307"/>
              <a:gd name="connsiteY3877" fmla="*/ 1426541 h 2993922"/>
              <a:gd name="connsiteX3878" fmla="*/ 7974579 w 8938307"/>
              <a:gd name="connsiteY3878" fmla="*/ 1437132 h 2993922"/>
              <a:gd name="connsiteX3879" fmla="*/ 7963990 w 8938307"/>
              <a:gd name="connsiteY3879" fmla="*/ 1437132 h 2993922"/>
              <a:gd name="connsiteX3880" fmla="*/ 7974579 w 8938307"/>
              <a:gd name="connsiteY3880" fmla="*/ 1426541 h 2993922"/>
              <a:gd name="connsiteX3881" fmla="*/ 6883766 w 8938307"/>
              <a:gd name="connsiteY3881" fmla="*/ 1426541 h 2993922"/>
              <a:gd name="connsiteX3882" fmla="*/ 6873177 w 8938307"/>
              <a:gd name="connsiteY3882" fmla="*/ 1437132 h 2993922"/>
              <a:gd name="connsiteX3883" fmla="*/ 6883766 w 8938307"/>
              <a:gd name="connsiteY3883" fmla="*/ 1437132 h 2993922"/>
              <a:gd name="connsiteX3884" fmla="*/ 6756682 w 8938307"/>
              <a:gd name="connsiteY3884" fmla="*/ 1426541 h 2993922"/>
              <a:gd name="connsiteX3885" fmla="*/ 6746092 w 8938307"/>
              <a:gd name="connsiteY3885" fmla="*/ 1437132 h 2993922"/>
              <a:gd name="connsiteX3886" fmla="*/ 6756682 w 8938307"/>
              <a:gd name="connsiteY3886" fmla="*/ 1437132 h 2993922"/>
              <a:gd name="connsiteX3887" fmla="*/ 6756682 w 8938307"/>
              <a:gd name="connsiteY3887" fmla="*/ 1426541 h 2993922"/>
              <a:gd name="connsiteX3888" fmla="*/ 2732326 w 8938307"/>
              <a:gd name="connsiteY3888" fmla="*/ 1426541 h 2993922"/>
              <a:gd name="connsiteX3889" fmla="*/ 2742916 w 8938307"/>
              <a:gd name="connsiteY3889" fmla="*/ 1431837 h 2993922"/>
              <a:gd name="connsiteX3890" fmla="*/ 2732326 w 8938307"/>
              <a:gd name="connsiteY3890" fmla="*/ 1437132 h 2993922"/>
              <a:gd name="connsiteX3891" fmla="*/ 2033359 w 8938307"/>
              <a:gd name="connsiteY3891" fmla="*/ 1426541 h 2993922"/>
              <a:gd name="connsiteX3892" fmla="*/ 2043949 w 8938307"/>
              <a:gd name="connsiteY3892" fmla="*/ 1426541 h 2993922"/>
              <a:gd name="connsiteX3893" fmla="*/ 2043949 w 8938307"/>
              <a:gd name="connsiteY3893" fmla="*/ 1437132 h 2993922"/>
              <a:gd name="connsiteX3894" fmla="*/ 7243841 w 8938307"/>
              <a:gd name="connsiteY3894" fmla="*/ 1415951 h 2993922"/>
              <a:gd name="connsiteX3895" fmla="*/ 7243841 w 8938307"/>
              <a:gd name="connsiteY3895" fmla="*/ 1426541 h 2993922"/>
              <a:gd name="connsiteX3896" fmla="*/ 7254432 w 8938307"/>
              <a:gd name="connsiteY3896" fmla="*/ 1415951 h 2993922"/>
              <a:gd name="connsiteX3897" fmla="*/ 7243841 w 8938307"/>
              <a:gd name="connsiteY3897" fmla="*/ 1415951 h 2993922"/>
              <a:gd name="connsiteX3898" fmla="*/ 6788454 w 8938307"/>
              <a:gd name="connsiteY3898" fmla="*/ 1415951 h 2993922"/>
              <a:gd name="connsiteX3899" fmla="*/ 6788454 w 8938307"/>
              <a:gd name="connsiteY3899" fmla="*/ 1437132 h 2993922"/>
              <a:gd name="connsiteX3900" fmla="*/ 6804340 w 8938307"/>
              <a:gd name="connsiteY3900" fmla="*/ 1442427 h 2993922"/>
              <a:gd name="connsiteX3901" fmla="*/ 6809634 w 8938307"/>
              <a:gd name="connsiteY3901" fmla="*/ 1447722 h 2993922"/>
              <a:gd name="connsiteX3902" fmla="*/ 6820224 w 8938307"/>
              <a:gd name="connsiteY3902" fmla="*/ 1447722 h 2993922"/>
              <a:gd name="connsiteX3903" fmla="*/ 6830814 w 8938307"/>
              <a:gd name="connsiteY3903" fmla="*/ 1458312 h 2993922"/>
              <a:gd name="connsiteX3904" fmla="*/ 6841406 w 8938307"/>
              <a:gd name="connsiteY3904" fmla="*/ 1447722 h 2993922"/>
              <a:gd name="connsiteX3905" fmla="*/ 6841406 w 8938307"/>
              <a:gd name="connsiteY3905" fmla="*/ 1431837 h 2993922"/>
              <a:gd name="connsiteX3906" fmla="*/ 6830814 w 8938307"/>
              <a:gd name="connsiteY3906" fmla="*/ 1426541 h 2993922"/>
              <a:gd name="connsiteX3907" fmla="*/ 6814929 w 8938307"/>
              <a:gd name="connsiteY3907" fmla="*/ 1421247 h 2993922"/>
              <a:gd name="connsiteX3908" fmla="*/ 6788454 w 8938307"/>
              <a:gd name="connsiteY3908" fmla="*/ 1415951 h 2993922"/>
              <a:gd name="connsiteX3909" fmla="*/ 7645375 w 8938307"/>
              <a:gd name="connsiteY3909" fmla="*/ 1408740 h 2993922"/>
              <a:gd name="connsiteX3910" fmla="*/ 7664148 w 8938307"/>
              <a:gd name="connsiteY3910" fmla="*/ 1415290 h 2993922"/>
              <a:gd name="connsiteX3911" fmla="*/ 7709820 w 8938307"/>
              <a:gd name="connsiteY3911" fmla="*/ 1437132 h 2993922"/>
              <a:gd name="connsiteX3912" fmla="*/ 7731000 w 8938307"/>
              <a:gd name="connsiteY3912" fmla="*/ 1437132 h 2993922"/>
              <a:gd name="connsiteX3913" fmla="*/ 7715115 w 8938307"/>
              <a:gd name="connsiteY3913" fmla="*/ 1421247 h 2993922"/>
              <a:gd name="connsiteX3914" fmla="*/ 7688638 w 8938307"/>
              <a:gd name="connsiteY3914" fmla="*/ 1415951 h 2993922"/>
              <a:gd name="connsiteX3915" fmla="*/ 7963990 w 8938307"/>
              <a:gd name="connsiteY3915" fmla="*/ 1405360 h 2993922"/>
              <a:gd name="connsiteX3916" fmla="*/ 7963990 w 8938307"/>
              <a:gd name="connsiteY3916" fmla="*/ 1415951 h 2993922"/>
              <a:gd name="connsiteX3917" fmla="*/ 7974579 w 8938307"/>
              <a:gd name="connsiteY3917" fmla="*/ 1415951 h 2993922"/>
              <a:gd name="connsiteX3918" fmla="*/ 7963990 w 8938307"/>
              <a:gd name="connsiteY3918" fmla="*/ 1405360 h 2993922"/>
              <a:gd name="connsiteX3919" fmla="*/ 3590148 w 8938307"/>
              <a:gd name="connsiteY3919" fmla="*/ 1405360 h 2993922"/>
              <a:gd name="connsiteX3920" fmla="*/ 3600740 w 8938307"/>
              <a:gd name="connsiteY3920" fmla="*/ 1415951 h 2993922"/>
              <a:gd name="connsiteX3921" fmla="*/ 3611330 w 8938307"/>
              <a:gd name="connsiteY3921" fmla="*/ 1405360 h 2993922"/>
              <a:gd name="connsiteX3922" fmla="*/ 3600740 w 8938307"/>
              <a:gd name="connsiteY3922" fmla="*/ 1405360 h 2993922"/>
              <a:gd name="connsiteX3923" fmla="*/ 3590148 w 8938307"/>
              <a:gd name="connsiteY3923" fmla="*/ 1405360 h 2993922"/>
              <a:gd name="connsiteX3924" fmla="*/ 3092399 w 8938307"/>
              <a:gd name="connsiteY3924" fmla="*/ 1405360 h 2993922"/>
              <a:gd name="connsiteX3925" fmla="*/ 3102990 w 8938307"/>
              <a:gd name="connsiteY3925" fmla="*/ 1415951 h 2993922"/>
              <a:gd name="connsiteX3926" fmla="*/ 3102990 w 8938307"/>
              <a:gd name="connsiteY3926" fmla="*/ 1405360 h 2993922"/>
              <a:gd name="connsiteX3927" fmla="*/ 8758270 w 8938307"/>
              <a:gd name="connsiteY3927" fmla="*/ 1394770 h 2993922"/>
              <a:gd name="connsiteX3928" fmla="*/ 8763564 w 8938307"/>
              <a:gd name="connsiteY3928" fmla="*/ 1400066 h 2993922"/>
              <a:gd name="connsiteX3929" fmla="*/ 8758270 w 8938307"/>
              <a:gd name="connsiteY3929" fmla="*/ 1415951 h 2993922"/>
              <a:gd name="connsiteX3930" fmla="*/ 8747679 w 8938307"/>
              <a:gd name="connsiteY3930" fmla="*/ 1405360 h 2993922"/>
              <a:gd name="connsiteX3931" fmla="*/ 8758270 w 8938307"/>
              <a:gd name="connsiteY3931" fmla="*/ 1394770 h 2993922"/>
              <a:gd name="connsiteX3932" fmla="*/ 8387606 w 8938307"/>
              <a:gd name="connsiteY3932" fmla="*/ 1394770 h 2993922"/>
              <a:gd name="connsiteX3933" fmla="*/ 8387606 w 8938307"/>
              <a:gd name="connsiteY3933" fmla="*/ 1405360 h 2993922"/>
              <a:gd name="connsiteX3934" fmla="*/ 8377016 w 8938307"/>
              <a:gd name="connsiteY3934" fmla="*/ 1405360 h 2993922"/>
              <a:gd name="connsiteX3935" fmla="*/ 7137937 w 8938307"/>
              <a:gd name="connsiteY3935" fmla="*/ 1394770 h 2993922"/>
              <a:gd name="connsiteX3936" fmla="*/ 7137937 w 8938307"/>
              <a:gd name="connsiteY3936" fmla="*/ 1405360 h 2993922"/>
              <a:gd name="connsiteX3937" fmla="*/ 7148526 w 8938307"/>
              <a:gd name="connsiteY3937" fmla="*/ 1405360 h 2993922"/>
              <a:gd name="connsiteX3938" fmla="*/ 7137937 w 8938307"/>
              <a:gd name="connsiteY3938" fmla="*/ 1394770 h 2993922"/>
              <a:gd name="connsiteX3939" fmla="*/ 6836110 w 8938307"/>
              <a:gd name="connsiteY3939" fmla="*/ 1394770 h 2993922"/>
              <a:gd name="connsiteX3940" fmla="*/ 6830814 w 8938307"/>
              <a:gd name="connsiteY3940" fmla="*/ 1400066 h 2993922"/>
              <a:gd name="connsiteX3941" fmla="*/ 6841406 w 8938307"/>
              <a:gd name="connsiteY3941" fmla="*/ 1405360 h 2993922"/>
              <a:gd name="connsiteX3942" fmla="*/ 6836110 w 8938307"/>
              <a:gd name="connsiteY3942" fmla="*/ 1394770 h 2993922"/>
              <a:gd name="connsiteX3943" fmla="*/ 6640188 w 8938307"/>
              <a:gd name="connsiteY3943" fmla="*/ 1394770 h 2993922"/>
              <a:gd name="connsiteX3944" fmla="*/ 6629598 w 8938307"/>
              <a:gd name="connsiteY3944" fmla="*/ 1405360 h 2993922"/>
              <a:gd name="connsiteX3945" fmla="*/ 6640188 w 8938307"/>
              <a:gd name="connsiteY3945" fmla="*/ 1405360 h 2993922"/>
              <a:gd name="connsiteX3946" fmla="*/ 6767272 w 8938307"/>
              <a:gd name="connsiteY3946" fmla="*/ 1384180 h 2993922"/>
              <a:gd name="connsiteX3947" fmla="*/ 6767272 w 8938307"/>
              <a:gd name="connsiteY3947" fmla="*/ 1394770 h 2993922"/>
              <a:gd name="connsiteX3948" fmla="*/ 6777862 w 8938307"/>
              <a:gd name="connsiteY3948" fmla="*/ 1394770 h 2993922"/>
              <a:gd name="connsiteX3949" fmla="*/ 6777862 w 8938307"/>
              <a:gd name="connsiteY3949" fmla="*/ 1384180 h 2993922"/>
              <a:gd name="connsiteX3950" fmla="*/ 6767272 w 8938307"/>
              <a:gd name="connsiteY3950" fmla="*/ 1384180 h 2993922"/>
              <a:gd name="connsiteX3951" fmla="*/ 3516016 w 8938307"/>
              <a:gd name="connsiteY3951" fmla="*/ 1384180 h 2993922"/>
              <a:gd name="connsiteX3952" fmla="*/ 3521311 w 8938307"/>
              <a:gd name="connsiteY3952" fmla="*/ 1394770 h 2993922"/>
              <a:gd name="connsiteX3953" fmla="*/ 3526607 w 8938307"/>
              <a:gd name="connsiteY3953" fmla="*/ 1394770 h 2993922"/>
              <a:gd name="connsiteX3954" fmla="*/ 3526607 w 8938307"/>
              <a:gd name="connsiteY3954" fmla="*/ 1384180 h 2993922"/>
              <a:gd name="connsiteX3955" fmla="*/ 3516016 w 8938307"/>
              <a:gd name="connsiteY3955" fmla="*/ 1384180 h 2993922"/>
              <a:gd name="connsiteX3956" fmla="*/ 2562879 w 8938307"/>
              <a:gd name="connsiteY3956" fmla="*/ 1384180 h 2993922"/>
              <a:gd name="connsiteX3957" fmla="*/ 2584060 w 8938307"/>
              <a:gd name="connsiteY3957" fmla="*/ 1384180 h 2993922"/>
              <a:gd name="connsiteX3958" fmla="*/ 2615831 w 8938307"/>
              <a:gd name="connsiteY3958" fmla="*/ 1389475 h 2993922"/>
              <a:gd name="connsiteX3959" fmla="*/ 2637012 w 8938307"/>
              <a:gd name="connsiteY3959" fmla="*/ 1394770 h 2993922"/>
              <a:gd name="connsiteX3960" fmla="*/ 2668783 w 8938307"/>
              <a:gd name="connsiteY3960" fmla="*/ 1405360 h 2993922"/>
              <a:gd name="connsiteX3961" fmla="*/ 2679374 w 8938307"/>
              <a:gd name="connsiteY3961" fmla="*/ 1410656 h 2993922"/>
              <a:gd name="connsiteX3962" fmla="*/ 2695259 w 8938307"/>
              <a:gd name="connsiteY3962" fmla="*/ 1415951 h 2993922"/>
              <a:gd name="connsiteX3963" fmla="*/ 2705851 w 8938307"/>
              <a:gd name="connsiteY3963" fmla="*/ 1415951 h 2993922"/>
              <a:gd name="connsiteX3964" fmla="*/ 2711145 w 8938307"/>
              <a:gd name="connsiteY3964" fmla="*/ 1426541 h 2993922"/>
              <a:gd name="connsiteX3965" fmla="*/ 2700554 w 8938307"/>
              <a:gd name="connsiteY3965" fmla="*/ 1426541 h 2993922"/>
              <a:gd name="connsiteX3966" fmla="*/ 2689964 w 8938307"/>
              <a:gd name="connsiteY3966" fmla="*/ 1421247 h 2993922"/>
              <a:gd name="connsiteX3967" fmla="*/ 2658193 w 8938307"/>
              <a:gd name="connsiteY3967" fmla="*/ 1415951 h 2993922"/>
              <a:gd name="connsiteX3968" fmla="*/ 2599947 w 8938307"/>
              <a:gd name="connsiteY3968" fmla="*/ 1400066 h 2993922"/>
              <a:gd name="connsiteX3969" fmla="*/ 2562879 w 8938307"/>
              <a:gd name="connsiteY3969" fmla="*/ 1384180 h 2993922"/>
              <a:gd name="connsiteX3970" fmla="*/ 1837435 w 8938307"/>
              <a:gd name="connsiteY3970" fmla="*/ 1384180 h 2993922"/>
              <a:gd name="connsiteX3971" fmla="*/ 1848026 w 8938307"/>
              <a:gd name="connsiteY3971" fmla="*/ 1389475 h 2993922"/>
              <a:gd name="connsiteX3972" fmla="*/ 1863912 w 8938307"/>
              <a:gd name="connsiteY3972" fmla="*/ 1394770 h 2993922"/>
              <a:gd name="connsiteX3973" fmla="*/ 1885093 w 8938307"/>
              <a:gd name="connsiteY3973" fmla="*/ 1394770 h 2993922"/>
              <a:gd name="connsiteX3974" fmla="*/ 1895684 w 8938307"/>
              <a:gd name="connsiteY3974" fmla="*/ 1405360 h 2993922"/>
              <a:gd name="connsiteX3975" fmla="*/ 1885093 w 8938307"/>
              <a:gd name="connsiteY3975" fmla="*/ 1415951 h 2993922"/>
              <a:gd name="connsiteX3976" fmla="*/ 1874503 w 8938307"/>
              <a:gd name="connsiteY3976" fmla="*/ 1415951 h 2993922"/>
              <a:gd name="connsiteX3977" fmla="*/ 1853322 w 8938307"/>
              <a:gd name="connsiteY3977" fmla="*/ 1405360 h 2993922"/>
              <a:gd name="connsiteX3978" fmla="*/ 1832141 w 8938307"/>
              <a:gd name="connsiteY3978" fmla="*/ 1389475 h 2993922"/>
              <a:gd name="connsiteX3979" fmla="*/ 1837435 w 8938307"/>
              <a:gd name="connsiteY3979" fmla="*/ 1384180 h 2993922"/>
              <a:gd name="connsiteX3980" fmla="*/ 8284349 w 8938307"/>
              <a:gd name="connsiteY3980" fmla="*/ 1378885 h 2993922"/>
              <a:gd name="connsiteX3981" fmla="*/ 8292291 w 8938307"/>
              <a:gd name="connsiteY3981" fmla="*/ 1384180 h 2993922"/>
              <a:gd name="connsiteX3982" fmla="*/ 8281702 w 8938307"/>
              <a:gd name="connsiteY3982" fmla="*/ 1384180 h 2993922"/>
              <a:gd name="connsiteX3983" fmla="*/ 8284349 w 8938307"/>
              <a:gd name="connsiteY3983" fmla="*/ 1378885 h 2993922"/>
              <a:gd name="connsiteX3984" fmla="*/ 8715908 w 8938307"/>
              <a:gd name="connsiteY3984" fmla="*/ 1373589 h 2993922"/>
              <a:gd name="connsiteX3985" fmla="*/ 8726499 w 8938307"/>
              <a:gd name="connsiteY3985" fmla="*/ 1384180 h 2993922"/>
              <a:gd name="connsiteX3986" fmla="*/ 8715908 w 8938307"/>
              <a:gd name="connsiteY3986" fmla="*/ 1394770 h 2993922"/>
              <a:gd name="connsiteX3987" fmla="*/ 8700022 w 8938307"/>
              <a:gd name="connsiteY3987" fmla="*/ 1394770 h 2993922"/>
              <a:gd name="connsiteX3988" fmla="*/ 8694728 w 8938307"/>
              <a:gd name="connsiteY3988" fmla="*/ 1394770 h 2993922"/>
              <a:gd name="connsiteX3989" fmla="*/ 8715908 w 8938307"/>
              <a:gd name="connsiteY3989" fmla="*/ 1373589 h 2993922"/>
              <a:gd name="connsiteX3990" fmla="*/ 7921627 w 8938307"/>
              <a:gd name="connsiteY3990" fmla="*/ 1373589 h 2993922"/>
              <a:gd name="connsiteX3991" fmla="*/ 7911038 w 8938307"/>
              <a:gd name="connsiteY3991" fmla="*/ 1384180 h 2993922"/>
              <a:gd name="connsiteX3992" fmla="*/ 7921627 w 8938307"/>
              <a:gd name="connsiteY3992" fmla="*/ 1384180 h 2993922"/>
              <a:gd name="connsiteX3993" fmla="*/ 6640188 w 8938307"/>
              <a:gd name="connsiteY3993" fmla="*/ 1373589 h 2993922"/>
              <a:gd name="connsiteX3994" fmla="*/ 6661368 w 8938307"/>
              <a:gd name="connsiteY3994" fmla="*/ 1384180 h 2993922"/>
              <a:gd name="connsiteX3995" fmla="*/ 6682550 w 8938307"/>
              <a:gd name="connsiteY3995" fmla="*/ 1394770 h 2993922"/>
              <a:gd name="connsiteX3996" fmla="*/ 6693140 w 8938307"/>
              <a:gd name="connsiteY3996" fmla="*/ 1394770 h 2993922"/>
              <a:gd name="connsiteX3997" fmla="*/ 6687844 w 8938307"/>
              <a:gd name="connsiteY3997" fmla="*/ 1405360 h 2993922"/>
              <a:gd name="connsiteX3998" fmla="*/ 6709025 w 8938307"/>
              <a:gd name="connsiteY3998" fmla="*/ 1410656 h 2993922"/>
              <a:gd name="connsiteX3999" fmla="*/ 6724910 w 8938307"/>
              <a:gd name="connsiteY3999" fmla="*/ 1415951 h 2993922"/>
              <a:gd name="connsiteX4000" fmla="*/ 6730206 w 8938307"/>
              <a:gd name="connsiteY4000" fmla="*/ 1415951 h 2993922"/>
              <a:gd name="connsiteX4001" fmla="*/ 6746092 w 8938307"/>
              <a:gd name="connsiteY4001" fmla="*/ 1415951 h 2993922"/>
              <a:gd name="connsiteX4002" fmla="*/ 6756682 w 8938307"/>
              <a:gd name="connsiteY4002" fmla="*/ 1405360 h 2993922"/>
              <a:gd name="connsiteX4003" fmla="*/ 6735502 w 8938307"/>
              <a:gd name="connsiteY4003" fmla="*/ 1394770 h 2993922"/>
              <a:gd name="connsiteX4004" fmla="*/ 6703730 w 8938307"/>
              <a:gd name="connsiteY4004" fmla="*/ 1389475 h 2993922"/>
              <a:gd name="connsiteX4005" fmla="*/ 6650778 w 8938307"/>
              <a:gd name="connsiteY4005" fmla="*/ 1373589 h 2993922"/>
              <a:gd name="connsiteX4006" fmla="*/ 3116228 w 8938307"/>
              <a:gd name="connsiteY4006" fmla="*/ 1368295 h 2993922"/>
              <a:gd name="connsiteX4007" fmla="*/ 3124171 w 8938307"/>
              <a:gd name="connsiteY4007" fmla="*/ 1373589 h 2993922"/>
              <a:gd name="connsiteX4008" fmla="*/ 3113581 w 8938307"/>
              <a:gd name="connsiteY4008" fmla="*/ 1373589 h 2993922"/>
              <a:gd name="connsiteX4009" fmla="*/ 3116228 w 8938307"/>
              <a:gd name="connsiteY4009" fmla="*/ 1368295 h 2993922"/>
              <a:gd name="connsiteX4010" fmla="*/ 1735503 w 8938307"/>
              <a:gd name="connsiteY4010" fmla="*/ 1368295 h 2993922"/>
              <a:gd name="connsiteX4011" fmla="*/ 1742122 w 8938307"/>
              <a:gd name="connsiteY4011" fmla="*/ 1373589 h 2993922"/>
              <a:gd name="connsiteX4012" fmla="*/ 1752713 w 8938307"/>
              <a:gd name="connsiteY4012" fmla="*/ 1378885 h 2993922"/>
              <a:gd name="connsiteX4013" fmla="*/ 1763304 w 8938307"/>
              <a:gd name="connsiteY4013" fmla="*/ 1378885 h 2993922"/>
              <a:gd name="connsiteX4014" fmla="*/ 1779189 w 8938307"/>
              <a:gd name="connsiteY4014" fmla="*/ 1384180 h 2993922"/>
              <a:gd name="connsiteX4015" fmla="*/ 1810960 w 8938307"/>
              <a:gd name="connsiteY4015" fmla="*/ 1384180 h 2993922"/>
              <a:gd name="connsiteX4016" fmla="*/ 1800370 w 8938307"/>
              <a:gd name="connsiteY4016" fmla="*/ 1405360 h 2993922"/>
              <a:gd name="connsiteX4017" fmla="*/ 1789779 w 8938307"/>
              <a:gd name="connsiteY4017" fmla="*/ 1394770 h 2993922"/>
              <a:gd name="connsiteX4018" fmla="*/ 1726237 w 8938307"/>
              <a:gd name="connsiteY4018" fmla="*/ 1373589 h 2993922"/>
              <a:gd name="connsiteX4019" fmla="*/ 1735503 w 8938307"/>
              <a:gd name="connsiteY4019" fmla="*/ 1368295 h 2993922"/>
              <a:gd name="connsiteX4020" fmla="*/ 7286203 w 8938307"/>
              <a:gd name="connsiteY4020" fmla="*/ 1362999 h 2993922"/>
              <a:gd name="connsiteX4021" fmla="*/ 7296793 w 8938307"/>
              <a:gd name="connsiteY4021" fmla="*/ 1373589 h 2993922"/>
              <a:gd name="connsiteX4022" fmla="*/ 7317974 w 8938307"/>
              <a:gd name="connsiteY4022" fmla="*/ 1373589 h 2993922"/>
              <a:gd name="connsiteX4023" fmla="*/ 7328564 w 8938307"/>
              <a:gd name="connsiteY4023" fmla="*/ 1384180 h 2993922"/>
              <a:gd name="connsiteX4024" fmla="*/ 7349745 w 8938307"/>
              <a:gd name="connsiteY4024" fmla="*/ 1384180 h 2993922"/>
              <a:gd name="connsiteX4025" fmla="*/ 7370926 w 8938307"/>
              <a:gd name="connsiteY4025" fmla="*/ 1410656 h 2993922"/>
              <a:gd name="connsiteX4026" fmla="*/ 7397403 w 8938307"/>
              <a:gd name="connsiteY4026" fmla="*/ 1426541 h 2993922"/>
              <a:gd name="connsiteX4027" fmla="*/ 7407992 w 8938307"/>
              <a:gd name="connsiteY4027" fmla="*/ 1421247 h 2993922"/>
              <a:gd name="connsiteX4028" fmla="*/ 7413288 w 8938307"/>
              <a:gd name="connsiteY4028" fmla="*/ 1426541 h 2993922"/>
              <a:gd name="connsiteX4029" fmla="*/ 7423878 w 8938307"/>
              <a:gd name="connsiteY4029" fmla="*/ 1437132 h 2993922"/>
              <a:gd name="connsiteX4030" fmla="*/ 7445059 w 8938307"/>
              <a:gd name="connsiteY4030" fmla="*/ 1437132 h 2993922"/>
              <a:gd name="connsiteX4031" fmla="*/ 7445059 w 8938307"/>
              <a:gd name="connsiteY4031" fmla="*/ 1447722 h 2993922"/>
              <a:gd name="connsiteX4032" fmla="*/ 7455649 w 8938307"/>
              <a:gd name="connsiteY4032" fmla="*/ 1447722 h 2993922"/>
              <a:gd name="connsiteX4033" fmla="*/ 7445059 w 8938307"/>
              <a:gd name="connsiteY4033" fmla="*/ 1458312 h 2993922"/>
              <a:gd name="connsiteX4034" fmla="*/ 7455649 w 8938307"/>
              <a:gd name="connsiteY4034" fmla="*/ 1458312 h 2993922"/>
              <a:gd name="connsiteX4035" fmla="*/ 7455649 w 8938307"/>
              <a:gd name="connsiteY4035" fmla="*/ 1447722 h 2993922"/>
              <a:gd name="connsiteX4036" fmla="*/ 7466240 w 8938307"/>
              <a:gd name="connsiteY4036" fmla="*/ 1447722 h 2993922"/>
              <a:gd name="connsiteX4037" fmla="*/ 7487420 w 8938307"/>
              <a:gd name="connsiteY4037" fmla="*/ 1458312 h 2993922"/>
              <a:gd name="connsiteX4038" fmla="*/ 7550963 w 8938307"/>
              <a:gd name="connsiteY4038" fmla="*/ 1468903 h 2993922"/>
              <a:gd name="connsiteX4039" fmla="*/ 7561553 w 8938307"/>
              <a:gd name="connsiteY4039" fmla="*/ 1458312 h 2993922"/>
              <a:gd name="connsiteX4040" fmla="*/ 7423878 w 8938307"/>
              <a:gd name="connsiteY4040" fmla="*/ 1394770 h 2993922"/>
              <a:gd name="connsiteX4041" fmla="*/ 7392107 w 8938307"/>
              <a:gd name="connsiteY4041" fmla="*/ 1384180 h 2993922"/>
              <a:gd name="connsiteX4042" fmla="*/ 7328564 w 8938307"/>
              <a:gd name="connsiteY4042" fmla="*/ 1362999 h 2993922"/>
              <a:gd name="connsiteX4043" fmla="*/ 6788454 w 8938307"/>
              <a:gd name="connsiteY4043" fmla="*/ 1362999 h 2993922"/>
              <a:gd name="connsiteX4044" fmla="*/ 6788454 w 8938307"/>
              <a:gd name="connsiteY4044" fmla="*/ 1373589 h 2993922"/>
              <a:gd name="connsiteX4045" fmla="*/ 6799044 w 8938307"/>
              <a:gd name="connsiteY4045" fmla="*/ 1362999 h 2993922"/>
              <a:gd name="connsiteX4046" fmla="*/ 6788454 w 8938307"/>
              <a:gd name="connsiteY4046" fmla="*/ 1362999 h 2993922"/>
              <a:gd name="connsiteX4047" fmla="*/ 6460150 w 8938307"/>
              <a:gd name="connsiteY4047" fmla="*/ 1362999 h 2993922"/>
              <a:gd name="connsiteX4048" fmla="*/ 6460150 w 8938307"/>
              <a:gd name="connsiteY4048" fmla="*/ 1373589 h 2993922"/>
              <a:gd name="connsiteX4049" fmla="*/ 6470740 w 8938307"/>
              <a:gd name="connsiteY4049" fmla="*/ 1362999 h 2993922"/>
              <a:gd name="connsiteX4050" fmla="*/ 6460150 w 8938307"/>
              <a:gd name="connsiteY4050" fmla="*/ 1362999 h 2993922"/>
              <a:gd name="connsiteX4051" fmla="*/ 1747418 w 8938307"/>
              <a:gd name="connsiteY4051" fmla="*/ 1362999 h 2993922"/>
              <a:gd name="connsiteX4052" fmla="*/ 1768598 w 8938307"/>
              <a:gd name="connsiteY4052" fmla="*/ 1362999 h 2993922"/>
              <a:gd name="connsiteX4053" fmla="*/ 1768598 w 8938307"/>
              <a:gd name="connsiteY4053" fmla="*/ 1373589 h 2993922"/>
              <a:gd name="connsiteX4054" fmla="*/ 1747418 w 8938307"/>
              <a:gd name="connsiteY4054" fmla="*/ 1362999 h 2993922"/>
              <a:gd name="connsiteX4055" fmla="*/ 3071218 w 8938307"/>
              <a:gd name="connsiteY4055" fmla="*/ 1352408 h 2993922"/>
              <a:gd name="connsiteX4056" fmla="*/ 3081810 w 8938307"/>
              <a:gd name="connsiteY4056" fmla="*/ 1362999 h 2993922"/>
              <a:gd name="connsiteX4057" fmla="*/ 3076514 w 8938307"/>
              <a:gd name="connsiteY4057" fmla="*/ 1362999 h 2993922"/>
              <a:gd name="connsiteX4058" fmla="*/ 3065925 w 8938307"/>
              <a:gd name="connsiteY4058" fmla="*/ 1357704 h 2993922"/>
              <a:gd name="connsiteX4059" fmla="*/ 3071218 w 8938307"/>
              <a:gd name="connsiteY4059" fmla="*/ 1352408 h 2993922"/>
              <a:gd name="connsiteX4060" fmla="*/ 3249271 w 8938307"/>
              <a:gd name="connsiteY4060" fmla="*/ 1349099 h 2993922"/>
              <a:gd name="connsiteX4061" fmla="*/ 3251255 w 8938307"/>
              <a:gd name="connsiteY4061" fmla="*/ 1362999 h 2993922"/>
              <a:gd name="connsiteX4062" fmla="*/ 3261847 w 8938307"/>
              <a:gd name="connsiteY4062" fmla="*/ 1373589 h 2993922"/>
              <a:gd name="connsiteX4063" fmla="*/ 3251255 w 8938307"/>
              <a:gd name="connsiteY4063" fmla="*/ 1373589 h 2993922"/>
              <a:gd name="connsiteX4064" fmla="*/ 3240666 w 8938307"/>
              <a:gd name="connsiteY4064" fmla="*/ 1373589 h 2993922"/>
              <a:gd name="connsiteX4065" fmla="*/ 3314799 w 8938307"/>
              <a:gd name="connsiteY4065" fmla="*/ 1384180 h 2993922"/>
              <a:gd name="connsiteX4066" fmla="*/ 3346570 w 8938307"/>
              <a:gd name="connsiteY4066" fmla="*/ 1389475 h 2993922"/>
              <a:gd name="connsiteX4067" fmla="*/ 3367751 w 8938307"/>
              <a:gd name="connsiteY4067" fmla="*/ 1405360 h 2993922"/>
              <a:gd name="connsiteX4068" fmla="*/ 3378341 w 8938307"/>
              <a:gd name="connsiteY4068" fmla="*/ 1405360 h 2993922"/>
              <a:gd name="connsiteX4069" fmla="*/ 3394226 w 8938307"/>
              <a:gd name="connsiteY4069" fmla="*/ 1410656 h 2993922"/>
              <a:gd name="connsiteX4070" fmla="*/ 3399522 w 8938307"/>
              <a:gd name="connsiteY4070" fmla="*/ 1415951 h 2993922"/>
              <a:gd name="connsiteX4071" fmla="*/ 3463064 w 8938307"/>
              <a:gd name="connsiteY4071" fmla="*/ 1426541 h 2993922"/>
              <a:gd name="connsiteX4072" fmla="*/ 3505426 w 8938307"/>
              <a:gd name="connsiteY4072" fmla="*/ 1437132 h 2993922"/>
              <a:gd name="connsiteX4073" fmla="*/ 3484244 w 8938307"/>
              <a:gd name="connsiteY4073" fmla="*/ 1421247 h 2993922"/>
              <a:gd name="connsiteX4074" fmla="*/ 3452474 w 8938307"/>
              <a:gd name="connsiteY4074" fmla="*/ 1415951 h 2993922"/>
              <a:gd name="connsiteX4075" fmla="*/ 3441882 w 8938307"/>
              <a:gd name="connsiteY4075" fmla="*/ 1415951 h 2993922"/>
              <a:gd name="connsiteX4076" fmla="*/ 3431293 w 8938307"/>
              <a:gd name="connsiteY4076" fmla="*/ 1405360 h 2993922"/>
              <a:gd name="connsiteX4077" fmla="*/ 3388931 w 8938307"/>
              <a:gd name="connsiteY4077" fmla="*/ 1394770 h 2993922"/>
              <a:gd name="connsiteX4078" fmla="*/ 3378341 w 8938307"/>
              <a:gd name="connsiteY4078" fmla="*/ 1394770 h 2993922"/>
              <a:gd name="connsiteX4079" fmla="*/ 3373046 w 8938307"/>
              <a:gd name="connsiteY4079" fmla="*/ 1389475 h 2993922"/>
              <a:gd name="connsiteX4080" fmla="*/ 3357160 w 8938307"/>
              <a:gd name="connsiteY4080" fmla="*/ 1384180 h 2993922"/>
              <a:gd name="connsiteX4081" fmla="*/ 3346570 w 8938307"/>
              <a:gd name="connsiteY4081" fmla="*/ 1384180 h 2993922"/>
              <a:gd name="connsiteX4082" fmla="*/ 3325389 w 8938307"/>
              <a:gd name="connsiteY4082" fmla="*/ 1373589 h 2993922"/>
              <a:gd name="connsiteX4083" fmla="*/ 3325389 w 8938307"/>
              <a:gd name="connsiteY4083" fmla="*/ 1362999 h 2993922"/>
              <a:gd name="connsiteX4084" fmla="*/ 3304208 w 8938307"/>
              <a:gd name="connsiteY4084" fmla="*/ 1362999 h 2993922"/>
              <a:gd name="connsiteX4085" fmla="*/ 3261847 w 8938307"/>
              <a:gd name="connsiteY4085" fmla="*/ 1352408 h 2993922"/>
              <a:gd name="connsiteX4086" fmla="*/ 3249271 w 8938307"/>
              <a:gd name="connsiteY4086" fmla="*/ 1349099 h 2993922"/>
              <a:gd name="connsiteX4087" fmla="*/ 6478684 w 8938307"/>
              <a:gd name="connsiteY4087" fmla="*/ 1347114 h 2993922"/>
              <a:gd name="connsiteX4088" fmla="*/ 6470740 w 8938307"/>
              <a:gd name="connsiteY4088" fmla="*/ 1352408 h 2993922"/>
              <a:gd name="connsiteX4089" fmla="*/ 6481332 w 8938307"/>
              <a:gd name="connsiteY4089" fmla="*/ 1352408 h 2993922"/>
              <a:gd name="connsiteX4090" fmla="*/ 6478684 w 8938307"/>
              <a:gd name="connsiteY4090" fmla="*/ 1347114 h 2993922"/>
              <a:gd name="connsiteX4091" fmla="*/ 6779186 w 8938307"/>
              <a:gd name="connsiteY4091" fmla="*/ 1345790 h 2993922"/>
              <a:gd name="connsiteX4092" fmla="*/ 6772568 w 8938307"/>
              <a:gd name="connsiteY4092" fmla="*/ 1347114 h 2993922"/>
              <a:gd name="connsiteX4093" fmla="*/ 6767272 w 8938307"/>
              <a:gd name="connsiteY4093" fmla="*/ 1352408 h 2993922"/>
              <a:gd name="connsiteX4094" fmla="*/ 6788454 w 8938307"/>
              <a:gd name="connsiteY4094" fmla="*/ 1352408 h 2993922"/>
              <a:gd name="connsiteX4095" fmla="*/ 6779186 w 8938307"/>
              <a:gd name="connsiteY4095" fmla="*/ 1345790 h 2993922"/>
              <a:gd name="connsiteX4096" fmla="*/ 8144027 w 8938307"/>
              <a:gd name="connsiteY4096" fmla="*/ 1341818 h 2993922"/>
              <a:gd name="connsiteX4097" fmla="*/ 8175798 w 8938307"/>
              <a:gd name="connsiteY4097" fmla="*/ 1341818 h 2993922"/>
              <a:gd name="connsiteX4098" fmla="*/ 8207569 w 8938307"/>
              <a:gd name="connsiteY4098" fmla="*/ 1362999 h 2993922"/>
              <a:gd name="connsiteX4099" fmla="*/ 8175798 w 8938307"/>
              <a:gd name="connsiteY4099" fmla="*/ 1362999 h 2993922"/>
              <a:gd name="connsiteX4100" fmla="*/ 8154617 w 8938307"/>
              <a:gd name="connsiteY4100" fmla="*/ 1352408 h 2993922"/>
              <a:gd name="connsiteX4101" fmla="*/ 8144027 w 8938307"/>
              <a:gd name="connsiteY4101" fmla="*/ 1341818 h 2993922"/>
              <a:gd name="connsiteX4102" fmla="*/ 2478156 w 8938307"/>
              <a:gd name="connsiteY4102" fmla="*/ 1341818 h 2993922"/>
              <a:gd name="connsiteX4103" fmla="*/ 2488746 w 8938307"/>
              <a:gd name="connsiteY4103" fmla="*/ 1341818 h 2993922"/>
              <a:gd name="connsiteX4104" fmla="*/ 2478156 w 8938307"/>
              <a:gd name="connsiteY4104" fmla="*/ 1341818 h 2993922"/>
              <a:gd name="connsiteX4105" fmla="*/ 8324064 w 8938307"/>
              <a:gd name="connsiteY4105" fmla="*/ 1331228 h 2993922"/>
              <a:gd name="connsiteX4106" fmla="*/ 8334654 w 8938307"/>
              <a:gd name="connsiteY4106" fmla="*/ 1331228 h 2993922"/>
              <a:gd name="connsiteX4107" fmla="*/ 8345244 w 8938307"/>
              <a:gd name="connsiteY4107" fmla="*/ 1341818 h 2993922"/>
              <a:gd name="connsiteX4108" fmla="*/ 8408787 w 8938307"/>
              <a:gd name="connsiteY4108" fmla="*/ 1347114 h 2993922"/>
              <a:gd name="connsiteX4109" fmla="*/ 8482920 w 8938307"/>
              <a:gd name="connsiteY4109" fmla="*/ 1362999 h 2993922"/>
              <a:gd name="connsiteX4110" fmla="*/ 8504100 w 8938307"/>
              <a:gd name="connsiteY4110" fmla="*/ 1362999 h 2993922"/>
              <a:gd name="connsiteX4111" fmla="*/ 8509395 w 8938307"/>
              <a:gd name="connsiteY4111" fmla="*/ 1368293 h 2993922"/>
              <a:gd name="connsiteX4112" fmla="*/ 8514691 w 8938307"/>
              <a:gd name="connsiteY4112" fmla="*/ 1384180 h 2993922"/>
              <a:gd name="connsiteX4113" fmla="*/ 8525281 w 8938307"/>
              <a:gd name="connsiteY4113" fmla="*/ 1394770 h 2993922"/>
              <a:gd name="connsiteX4114" fmla="*/ 8546462 w 8938307"/>
              <a:gd name="connsiteY4114" fmla="*/ 1400066 h 2993922"/>
              <a:gd name="connsiteX4115" fmla="*/ 8572938 w 8938307"/>
              <a:gd name="connsiteY4115" fmla="*/ 1410656 h 2993922"/>
              <a:gd name="connsiteX4116" fmla="*/ 8610004 w 8938307"/>
              <a:gd name="connsiteY4116" fmla="*/ 1426541 h 2993922"/>
              <a:gd name="connsiteX4117" fmla="*/ 8641775 w 8938307"/>
              <a:gd name="connsiteY4117" fmla="*/ 1437132 h 2993922"/>
              <a:gd name="connsiteX4118" fmla="*/ 8652366 w 8938307"/>
              <a:gd name="connsiteY4118" fmla="*/ 1442427 h 2993922"/>
              <a:gd name="connsiteX4119" fmla="*/ 8673545 w 8938307"/>
              <a:gd name="connsiteY4119" fmla="*/ 1458312 h 2993922"/>
              <a:gd name="connsiteX4120" fmla="*/ 8694728 w 8938307"/>
              <a:gd name="connsiteY4120" fmla="*/ 1468903 h 2993922"/>
              <a:gd name="connsiteX4121" fmla="*/ 8652366 w 8938307"/>
              <a:gd name="connsiteY4121" fmla="*/ 1468903 h 2993922"/>
              <a:gd name="connsiteX4122" fmla="*/ 8631185 w 8938307"/>
              <a:gd name="connsiteY4122" fmla="*/ 1458312 h 2993922"/>
              <a:gd name="connsiteX4123" fmla="*/ 8599414 w 8938307"/>
              <a:gd name="connsiteY4123" fmla="*/ 1447722 h 2993922"/>
              <a:gd name="connsiteX4124" fmla="*/ 8572938 w 8938307"/>
              <a:gd name="connsiteY4124" fmla="*/ 1431837 h 2993922"/>
              <a:gd name="connsiteX4125" fmla="*/ 8557053 w 8938307"/>
              <a:gd name="connsiteY4125" fmla="*/ 1426541 h 2993922"/>
              <a:gd name="connsiteX4126" fmla="*/ 8546462 w 8938307"/>
              <a:gd name="connsiteY4126" fmla="*/ 1426541 h 2993922"/>
              <a:gd name="connsiteX4127" fmla="*/ 8504100 w 8938307"/>
              <a:gd name="connsiteY4127" fmla="*/ 1405360 h 2993922"/>
              <a:gd name="connsiteX4128" fmla="*/ 8461739 w 8938307"/>
              <a:gd name="connsiteY4128" fmla="*/ 1384180 h 2993922"/>
              <a:gd name="connsiteX4129" fmla="*/ 8451148 w 8938307"/>
              <a:gd name="connsiteY4129" fmla="*/ 1373589 h 2993922"/>
              <a:gd name="connsiteX4130" fmla="*/ 8440558 w 8938307"/>
              <a:gd name="connsiteY4130" fmla="*/ 1373589 h 2993922"/>
              <a:gd name="connsiteX4131" fmla="*/ 8429968 w 8938307"/>
              <a:gd name="connsiteY4131" fmla="*/ 1362999 h 2993922"/>
              <a:gd name="connsiteX4132" fmla="*/ 8429968 w 8938307"/>
              <a:gd name="connsiteY4132" fmla="*/ 1373589 h 2993922"/>
              <a:gd name="connsiteX4133" fmla="*/ 8408787 w 8938307"/>
              <a:gd name="connsiteY4133" fmla="*/ 1384180 h 2993922"/>
              <a:gd name="connsiteX4134" fmla="*/ 8392901 w 8938307"/>
              <a:gd name="connsiteY4134" fmla="*/ 1362999 h 2993922"/>
              <a:gd name="connsiteX4135" fmla="*/ 8377016 w 8938307"/>
              <a:gd name="connsiteY4135" fmla="*/ 1352408 h 2993922"/>
              <a:gd name="connsiteX4136" fmla="*/ 8324064 w 8938307"/>
              <a:gd name="connsiteY4136" fmla="*/ 1331228 h 2993922"/>
              <a:gd name="connsiteX4137" fmla="*/ 7201480 w 8938307"/>
              <a:gd name="connsiteY4137" fmla="*/ 1331228 h 2993922"/>
              <a:gd name="connsiteX4138" fmla="*/ 7201480 w 8938307"/>
              <a:gd name="connsiteY4138" fmla="*/ 1341818 h 2993922"/>
              <a:gd name="connsiteX4139" fmla="*/ 7222660 w 8938307"/>
              <a:gd name="connsiteY4139" fmla="*/ 1341818 h 2993922"/>
              <a:gd name="connsiteX4140" fmla="*/ 7233251 w 8938307"/>
              <a:gd name="connsiteY4140" fmla="*/ 1352408 h 2993922"/>
              <a:gd name="connsiteX4141" fmla="*/ 7254432 w 8938307"/>
              <a:gd name="connsiteY4141" fmla="*/ 1352408 h 2993922"/>
              <a:gd name="connsiteX4142" fmla="*/ 7275612 w 8938307"/>
              <a:gd name="connsiteY4142" fmla="*/ 1352408 h 2993922"/>
              <a:gd name="connsiteX4143" fmla="*/ 7254432 w 8938307"/>
              <a:gd name="connsiteY4143" fmla="*/ 1341818 h 2993922"/>
              <a:gd name="connsiteX4144" fmla="*/ 7201480 w 8938307"/>
              <a:gd name="connsiteY4144" fmla="*/ 1331228 h 2993922"/>
              <a:gd name="connsiteX4145" fmla="*/ 3177123 w 8938307"/>
              <a:gd name="connsiteY4145" fmla="*/ 1331228 h 2993922"/>
              <a:gd name="connsiteX4146" fmla="*/ 3177123 w 8938307"/>
              <a:gd name="connsiteY4146" fmla="*/ 1341818 h 2993922"/>
              <a:gd name="connsiteX4147" fmla="*/ 3198303 w 8938307"/>
              <a:gd name="connsiteY4147" fmla="*/ 1352408 h 2993922"/>
              <a:gd name="connsiteX4148" fmla="*/ 3208895 w 8938307"/>
              <a:gd name="connsiteY4148" fmla="*/ 1352408 h 2993922"/>
              <a:gd name="connsiteX4149" fmla="*/ 3198303 w 8938307"/>
              <a:gd name="connsiteY4149" fmla="*/ 1341818 h 2993922"/>
              <a:gd name="connsiteX4150" fmla="*/ 8478683 w 8938307"/>
              <a:gd name="connsiteY4150" fmla="*/ 1324874 h 2993922"/>
              <a:gd name="connsiteX4151" fmla="*/ 8492546 w 8938307"/>
              <a:gd name="connsiteY4151" fmla="*/ 1328339 h 2993922"/>
              <a:gd name="connsiteX4152" fmla="*/ 8493510 w 8938307"/>
              <a:gd name="connsiteY4152" fmla="*/ 1331228 h 2993922"/>
              <a:gd name="connsiteX4153" fmla="*/ 8472329 w 8938307"/>
              <a:gd name="connsiteY4153" fmla="*/ 1331228 h 2993922"/>
              <a:gd name="connsiteX4154" fmla="*/ 7050566 w 8938307"/>
              <a:gd name="connsiteY4154" fmla="*/ 1324609 h 2993922"/>
              <a:gd name="connsiteX4155" fmla="*/ 7053214 w 8938307"/>
              <a:gd name="connsiteY4155" fmla="*/ 1325933 h 2993922"/>
              <a:gd name="connsiteX4156" fmla="*/ 7042622 w 8938307"/>
              <a:gd name="connsiteY4156" fmla="*/ 1331228 h 2993922"/>
              <a:gd name="connsiteX4157" fmla="*/ 7050566 w 8938307"/>
              <a:gd name="connsiteY4157" fmla="*/ 1324609 h 2993922"/>
              <a:gd name="connsiteX4158" fmla="*/ 7328564 w 8938307"/>
              <a:gd name="connsiteY4158" fmla="*/ 1320637 h 2993922"/>
              <a:gd name="connsiteX4159" fmla="*/ 7317974 w 8938307"/>
              <a:gd name="connsiteY4159" fmla="*/ 1331228 h 2993922"/>
              <a:gd name="connsiteX4160" fmla="*/ 7339155 w 8938307"/>
              <a:gd name="connsiteY4160" fmla="*/ 1331228 h 2993922"/>
              <a:gd name="connsiteX4161" fmla="*/ 7333860 w 8938307"/>
              <a:gd name="connsiteY4161" fmla="*/ 1325933 h 2993922"/>
              <a:gd name="connsiteX4162" fmla="*/ 7328564 w 8938307"/>
              <a:gd name="connsiteY4162" fmla="*/ 1320637 h 2993922"/>
              <a:gd name="connsiteX4163" fmla="*/ 6375428 w 8938307"/>
              <a:gd name="connsiteY4163" fmla="*/ 1320637 h 2993922"/>
              <a:gd name="connsiteX4164" fmla="*/ 6386018 w 8938307"/>
              <a:gd name="connsiteY4164" fmla="*/ 1331228 h 2993922"/>
              <a:gd name="connsiteX4165" fmla="*/ 6386018 w 8938307"/>
              <a:gd name="connsiteY4165" fmla="*/ 1320637 h 2993922"/>
              <a:gd name="connsiteX4166" fmla="*/ 6375428 w 8938307"/>
              <a:gd name="connsiteY4166" fmla="*/ 1320637 h 2993922"/>
              <a:gd name="connsiteX4167" fmla="*/ 6322476 w 8938307"/>
              <a:gd name="connsiteY4167" fmla="*/ 1320637 h 2993922"/>
              <a:gd name="connsiteX4168" fmla="*/ 6333066 w 8938307"/>
              <a:gd name="connsiteY4168" fmla="*/ 1331228 h 2993922"/>
              <a:gd name="connsiteX4169" fmla="*/ 6333066 w 8938307"/>
              <a:gd name="connsiteY4169" fmla="*/ 1325933 h 2993922"/>
              <a:gd name="connsiteX4170" fmla="*/ 6322476 w 8938307"/>
              <a:gd name="connsiteY4170" fmla="*/ 1320637 h 2993922"/>
              <a:gd name="connsiteX4171" fmla="*/ 2817049 w 8938307"/>
              <a:gd name="connsiteY4171" fmla="*/ 1320637 h 2993922"/>
              <a:gd name="connsiteX4172" fmla="*/ 2827639 w 8938307"/>
              <a:gd name="connsiteY4172" fmla="*/ 1331228 h 2993922"/>
              <a:gd name="connsiteX4173" fmla="*/ 2880591 w 8938307"/>
              <a:gd name="connsiteY4173" fmla="*/ 1341818 h 2993922"/>
              <a:gd name="connsiteX4174" fmla="*/ 2891182 w 8938307"/>
              <a:gd name="connsiteY4174" fmla="*/ 1341818 h 2993922"/>
              <a:gd name="connsiteX4175" fmla="*/ 2817049 w 8938307"/>
              <a:gd name="connsiteY4175" fmla="*/ 1320637 h 2993922"/>
              <a:gd name="connsiteX4176" fmla="*/ 6448236 w 8938307"/>
              <a:gd name="connsiteY4176" fmla="*/ 1314018 h 2993922"/>
              <a:gd name="connsiteX4177" fmla="*/ 6444265 w 8938307"/>
              <a:gd name="connsiteY4177" fmla="*/ 1315341 h 2993922"/>
              <a:gd name="connsiteX4178" fmla="*/ 6438970 w 8938307"/>
              <a:gd name="connsiteY4178" fmla="*/ 1331228 h 2993922"/>
              <a:gd name="connsiteX4179" fmla="*/ 6449560 w 8938307"/>
              <a:gd name="connsiteY4179" fmla="*/ 1320637 h 2993922"/>
              <a:gd name="connsiteX4180" fmla="*/ 6448236 w 8938307"/>
              <a:gd name="connsiteY4180" fmla="*/ 1314018 h 2993922"/>
              <a:gd name="connsiteX4181" fmla="*/ 8228750 w 8938307"/>
              <a:gd name="connsiteY4181" fmla="*/ 1310047 h 2993922"/>
              <a:gd name="connsiteX4182" fmla="*/ 8302883 w 8938307"/>
              <a:gd name="connsiteY4182" fmla="*/ 1320637 h 2993922"/>
              <a:gd name="connsiteX4183" fmla="*/ 8292291 w 8938307"/>
              <a:gd name="connsiteY4183" fmla="*/ 1331228 h 2993922"/>
              <a:gd name="connsiteX4184" fmla="*/ 8265816 w 8938307"/>
              <a:gd name="connsiteY4184" fmla="*/ 1331228 h 2993922"/>
              <a:gd name="connsiteX4185" fmla="*/ 8234045 w 8938307"/>
              <a:gd name="connsiteY4185" fmla="*/ 1325933 h 2993922"/>
              <a:gd name="connsiteX4186" fmla="*/ 8228750 w 8938307"/>
              <a:gd name="connsiteY4186" fmla="*/ 1310047 h 2993922"/>
              <a:gd name="connsiteX4187" fmla="*/ 3611330 w 8938307"/>
              <a:gd name="connsiteY4187" fmla="*/ 1310047 h 2993922"/>
              <a:gd name="connsiteX4188" fmla="*/ 3600740 w 8938307"/>
              <a:gd name="connsiteY4188" fmla="*/ 1315341 h 2993922"/>
              <a:gd name="connsiteX4189" fmla="*/ 3606034 w 8938307"/>
              <a:gd name="connsiteY4189" fmla="*/ 1320637 h 2993922"/>
              <a:gd name="connsiteX4190" fmla="*/ 3611330 w 8938307"/>
              <a:gd name="connsiteY4190" fmla="*/ 1310047 h 2993922"/>
              <a:gd name="connsiteX4191" fmla="*/ 3177123 w 8938307"/>
              <a:gd name="connsiteY4191" fmla="*/ 1310047 h 2993922"/>
              <a:gd name="connsiteX4192" fmla="*/ 3166533 w 8938307"/>
              <a:gd name="connsiteY4192" fmla="*/ 1320637 h 2993922"/>
              <a:gd name="connsiteX4193" fmla="*/ 3177123 w 8938307"/>
              <a:gd name="connsiteY4193" fmla="*/ 1315341 h 2993922"/>
              <a:gd name="connsiteX4194" fmla="*/ 3187714 w 8938307"/>
              <a:gd name="connsiteY4194" fmla="*/ 1310047 h 2993922"/>
              <a:gd name="connsiteX4195" fmla="*/ 3177123 w 8938307"/>
              <a:gd name="connsiteY4195" fmla="*/ 1310047 h 2993922"/>
              <a:gd name="connsiteX4196" fmla="*/ 3357160 w 8938307"/>
              <a:gd name="connsiteY4196" fmla="*/ 1299456 h 2993922"/>
              <a:gd name="connsiteX4197" fmla="*/ 3357160 w 8938307"/>
              <a:gd name="connsiteY4197" fmla="*/ 1310047 h 2993922"/>
              <a:gd name="connsiteX4198" fmla="*/ 3378341 w 8938307"/>
              <a:gd name="connsiteY4198" fmla="*/ 1310047 h 2993922"/>
              <a:gd name="connsiteX4199" fmla="*/ 3357160 w 8938307"/>
              <a:gd name="connsiteY4199" fmla="*/ 1299456 h 2993922"/>
              <a:gd name="connsiteX4200" fmla="*/ 2912362 w 8938307"/>
              <a:gd name="connsiteY4200" fmla="*/ 1299456 h 2993922"/>
              <a:gd name="connsiteX4201" fmla="*/ 2922954 w 8938307"/>
              <a:gd name="connsiteY4201" fmla="*/ 1299456 h 2993922"/>
              <a:gd name="connsiteX4202" fmla="*/ 2922954 w 8938307"/>
              <a:gd name="connsiteY4202" fmla="*/ 1310047 h 2993922"/>
              <a:gd name="connsiteX4203" fmla="*/ 2912362 w 8938307"/>
              <a:gd name="connsiteY4203" fmla="*/ 1299456 h 2993922"/>
              <a:gd name="connsiteX4204" fmla="*/ 2509927 w 8938307"/>
              <a:gd name="connsiteY4204" fmla="*/ 1299456 h 2993922"/>
              <a:gd name="connsiteX4205" fmla="*/ 2520518 w 8938307"/>
              <a:gd name="connsiteY4205" fmla="*/ 1304752 h 2993922"/>
              <a:gd name="connsiteX4206" fmla="*/ 2541698 w 8938307"/>
              <a:gd name="connsiteY4206" fmla="*/ 1310047 h 2993922"/>
              <a:gd name="connsiteX4207" fmla="*/ 2573470 w 8938307"/>
              <a:gd name="connsiteY4207" fmla="*/ 1320637 h 2993922"/>
              <a:gd name="connsiteX4208" fmla="*/ 2589355 w 8938307"/>
              <a:gd name="connsiteY4208" fmla="*/ 1325933 h 2993922"/>
              <a:gd name="connsiteX4209" fmla="*/ 2605241 w 8938307"/>
              <a:gd name="connsiteY4209" fmla="*/ 1331228 h 2993922"/>
              <a:gd name="connsiteX4210" fmla="*/ 2626422 w 8938307"/>
              <a:gd name="connsiteY4210" fmla="*/ 1341818 h 2993922"/>
              <a:gd name="connsiteX4211" fmla="*/ 2642307 w 8938307"/>
              <a:gd name="connsiteY4211" fmla="*/ 1341818 h 2993922"/>
              <a:gd name="connsiteX4212" fmla="*/ 2658193 w 8938307"/>
              <a:gd name="connsiteY4212" fmla="*/ 1352408 h 2993922"/>
              <a:gd name="connsiteX4213" fmla="*/ 2689964 w 8938307"/>
              <a:gd name="connsiteY4213" fmla="*/ 1352408 h 2993922"/>
              <a:gd name="connsiteX4214" fmla="*/ 2721735 w 8938307"/>
              <a:gd name="connsiteY4214" fmla="*/ 1352408 h 2993922"/>
              <a:gd name="connsiteX4215" fmla="*/ 2705851 w 8938307"/>
              <a:gd name="connsiteY4215" fmla="*/ 1347114 h 2993922"/>
              <a:gd name="connsiteX4216" fmla="*/ 2679374 w 8938307"/>
              <a:gd name="connsiteY4216" fmla="*/ 1331228 h 2993922"/>
              <a:gd name="connsiteX4217" fmla="*/ 2615831 w 8938307"/>
              <a:gd name="connsiteY4217" fmla="*/ 1320637 h 2993922"/>
              <a:gd name="connsiteX4218" fmla="*/ 2573470 w 8938307"/>
              <a:gd name="connsiteY4218" fmla="*/ 1310047 h 2993922"/>
              <a:gd name="connsiteX4219" fmla="*/ 2520518 w 8938307"/>
              <a:gd name="connsiteY4219" fmla="*/ 1299456 h 2993922"/>
              <a:gd name="connsiteX4220" fmla="*/ 2509927 w 8938307"/>
              <a:gd name="connsiteY4220" fmla="*/ 1299456 h 2993922"/>
              <a:gd name="connsiteX4221" fmla="*/ 2223986 w 8938307"/>
              <a:gd name="connsiteY4221" fmla="*/ 1299456 h 2993922"/>
              <a:gd name="connsiteX4222" fmla="*/ 2234577 w 8938307"/>
              <a:gd name="connsiteY4222" fmla="*/ 1299456 h 2993922"/>
              <a:gd name="connsiteX4223" fmla="*/ 2223986 w 8938307"/>
              <a:gd name="connsiteY4223" fmla="*/ 1310047 h 2993922"/>
              <a:gd name="connsiteX4224" fmla="*/ 8353186 w 8938307"/>
              <a:gd name="connsiteY4224" fmla="*/ 1294162 h 2993922"/>
              <a:gd name="connsiteX4225" fmla="*/ 8355835 w 8938307"/>
              <a:gd name="connsiteY4225" fmla="*/ 1299456 h 2993922"/>
              <a:gd name="connsiteX4226" fmla="*/ 8345244 w 8938307"/>
              <a:gd name="connsiteY4226" fmla="*/ 1299456 h 2993922"/>
              <a:gd name="connsiteX4227" fmla="*/ 8353186 w 8938307"/>
              <a:gd name="connsiteY4227" fmla="*/ 1294162 h 2993922"/>
              <a:gd name="connsiteX4228" fmla="*/ 7922951 w 8938307"/>
              <a:gd name="connsiteY4228" fmla="*/ 1292837 h 2993922"/>
              <a:gd name="connsiteX4229" fmla="*/ 7921627 w 8938307"/>
              <a:gd name="connsiteY4229" fmla="*/ 1299456 h 2993922"/>
              <a:gd name="connsiteX4230" fmla="*/ 7932219 w 8938307"/>
              <a:gd name="connsiteY4230" fmla="*/ 1299456 h 2993922"/>
              <a:gd name="connsiteX4231" fmla="*/ 7926923 w 8938307"/>
              <a:gd name="connsiteY4231" fmla="*/ 1294162 h 2993922"/>
              <a:gd name="connsiteX4232" fmla="*/ 7922951 w 8938307"/>
              <a:gd name="connsiteY4232" fmla="*/ 1292837 h 2993922"/>
              <a:gd name="connsiteX4233" fmla="*/ 6333066 w 8938307"/>
              <a:gd name="connsiteY4233" fmla="*/ 1288866 h 2993922"/>
              <a:gd name="connsiteX4234" fmla="*/ 6343656 w 8938307"/>
              <a:gd name="connsiteY4234" fmla="*/ 1299456 h 2993922"/>
              <a:gd name="connsiteX4235" fmla="*/ 6354246 w 8938307"/>
              <a:gd name="connsiteY4235" fmla="*/ 1299456 h 2993922"/>
              <a:gd name="connsiteX4236" fmla="*/ 3155942 w 8938307"/>
              <a:gd name="connsiteY4236" fmla="*/ 1288866 h 2993922"/>
              <a:gd name="connsiteX4237" fmla="*/ 3177123 w 8938307"/>
              <a:gd name="connsiteY4237" fmla="*/ 1299456 h 2993922"/>
              <a:gd name="connsiteX4238" fmla="*/ 3187714 w 8938307"/>
              <a:gd name="connsiteY4238" fmla="*/ 1288866 h 2993922"/>
              <a:gd name="connsiteX4239" fmla="*/ 3166533 w 8938307"/>
              <a:gd name="connsiteY4239" fmla="*/ 1288866 h 2993922"/>
              <a:gd name="connsiteX4240" fmla="*/ 3050039 w 8938307"/>
              <a:gd name="connsiteY4240" fmla="*/ 1288866 h 2993922"/>
              <a:gd name="connsiteX4241" fmla="*/ 3155942 w 8938307"/>
              <a:gd name="connsiteY4241" fmla="*/ 1331228 h 2993922"/>
              <a:gd name="connsiteX4242" fmla="*/ 3150648 w 8938307"/>
              <a:gd name="connsiteY4242" fmla="*/ 1320637 h 2993922"/>
              <a:gd name="connsiteX4243" fmla="*/ 3134762 w 8938307"/>
              <a:gd name="connsiteY4243" fmla="*/ 1310047 h 2993922"/>
              <a:gd name="connsiteX4244" fmla="*/ 3092399 w 8938307"/>
              <a:gd name="connsiteY4244" fmla="*/ 1299456 h 2993922"/>
              <a:gd name="connsiteX4245" fmla="*/ 2276938 w 8938307"/>
              <a:gd name="connsiteY4245" fmla="*/ 1288866 h 2993922"/>
              <a:gd name="connsiteX4246" fmla="*/ 2303415 w 8938307"/>
              <a:gd name="connsiteY4246" fmla="*/ 1294162 h 2993922"/>
              <a:gd name="connsiteX4247" fmla="*/ 2329890 w 8938307"/>
              <a:gd name="connsiteY4247" fmla="*/ 1310047 h 2993922"/>
              <a:gd name="connsiteX4248" fmla="*/ 2329890 w 8938307"/>
              <a:gd name="connsiteY4248" fmla="*/ 1320637 h 2993922"/>
              <a:gd name="connsiteX4249" fmla="*/ 2308710 w 8938307"/>
              <a:gd name="connsiteY4249" fmla="*/ 1331228 h 2993922"/>
              <a:gd name="connsiteX4250" fmla="*/ 2308710 w 8938307"/>
              <a:gd name="connsiteY4250" fmla="*/ 1320637 h 2993922"/>
              <a:gd name="connsiteX4251" fmla="*/ 2298119 w 8938307"/>
              <a:gd name="connsiteY4251" fmla="*/ 1310047 h 2993922"/>
              <a:gd name="connsiteX4252" fmla="*/ 8440558 w 8938307"/>
              <a:gd name="connsiteY4252" fmla="*/ 1278276 h 2993922"/>
              <a:gd name="connsiteX4253" fmla="*/ 8461739 w 8938307"/>
              <a:gd name="connsiteY4253" fmla="*/ 1278276 h 2993922"/>
              <a:gd name="connsiteX4254" fmla="*/ 8472329 w 8938307"/>
              <a:gd name="connsiteY4254" fmla="*/ 1278276 h 2993922"/>
              <a:gd name="connsiteX4255" fmla="*/ 8493510 w 8938307"/>
              <a:gd name="connsiteY4255" fmla="*/ 1288866 h 2993922"/>
              <a:gd name="connsiteX4256" fmla="*/ 8514691 w 8938307"/>
              <a:gd name="connsiteY4256" fmla="*/ 1299456 h 2993922"/>
              <a:gd name="connsiteX4257" fmla="*/ 8535871 w 8938307"/>
              <a:gd name="connsiteY4257" fmla="*/ 1304752 h 2993922"/>
              <a:gd name="connsiteX4258" fmla="*/ 8567641 w 8938307"/>
              <a:gd name="connsiteY4258" fmla="*/ 1320637 h 2993922"/>
              <a:gd name="connsiteX4259" fmla="*/ 8620595 w 8938307"/>
              <a:gd name="connsiteY4259" fmla="*/ 1331228 h 2993922"/>
              <a:gd name="connsiteX4260" fmla="*/ 8625889 w 8938307"/>
              <a:gd name="connsiteY4260" fmla="*/ 1336523 h 2993922"/>
              <a:gd name="connsiteX4261" fmla="*/ 8641775 w 8938307"/>
              <a:gd name="connsiteY4261" fmla="*/ 1352408 h 2993922"/>
              <a:gd name="connsiteX4262" fmla="*/ 8662957 w 8938307"/>
              <a:gd name="connsiteY4262" fmla="*/ 1362999 h 2993922"/>
              <a:gd name="connsiteX4263" fmla="*/ 8684137 w 8938307"/>
              <a:gd name="connsiteY4263" fmla="*/ 1384180 h 2993922"/>
              <a:gd name="connsiteX4264" fmla="*/ 8631185 w 8938307"/>
              <a:gd name="connsiteY4264" fmla="*/ 1373589 h 2993922"/>
              <a:gd name="connsiteX4265" fmla="*/ 8588824 w 8938307"/>
              <a:gd name="connsiteY4265" fmla="*/ 1357704 h 2993922"/>
              <a:gd name="connsiteX4266" fmla="*/ 8546462 w 8938307"/>
              <a:gd name="connsiteY4266" fmla="*/ 1352408 h 2993922"/>
              <a:gd name="connsiteX4267" fmla="*/ 8519985 w 8938307"/>
              <a:gd name="connsiteY4267" fmla="*/ 1341818 h 2993922"/>
              <a:gd name="connsiteX4268" fmla="*/ 8514691 w 8938307"/>
              <a:gd name="connsiteY4268" fmla="*/ 1331228 h 2993922"/>
              <a:gd name="connsiteX4269" fmla="*/ 8504100 w 8938307"/>
              <a:gd name="connsiteY4269" fmla="*/ 1331228 h 2993922"/>
              <a:gd name="connsiteX4270" fmla="*/ 8492546 w 8938307"/>
              <a:gd name="connsiteY4270" fmla="*/ 1328339 h 2993922"/>
              <a:gd name="connsiteX4271" fmla="*/ 8490863 w 8938307"/>
              <a:gd name="connsiteY4271" fmla="*/ 1323286 h 2993922"/>
              <a:gd name="connsiteX4272" fmla="*/ 8482920 w 8938307"/>
              <a:gd name="connsiteY4272" fmla="*/ 1320637 h 2993922"/>
              <a:gd name="connsiteX4273" fmla="*/ 8478683 w 8938307"/>
              <a:gd name="connsiteY4273" fmla="*/ 1324874 h 2993922"/>
              <a:gd name="connsiteX4274" fmla="*/ 8461739 w 8938307"/>
              <a:gd name="connsiteY4274" fmla="*/ 1320637 h 2993922"/>
              <a:gd name="connsiteX4275" fmla="*/ 8440558 w 8938307"/>
              <a:gd name="connsiteY4275" fmla="*/ 1310047 h 2993922"/>
              <a:gd name="connsiteX4276" fmla="*/ 8249931 w 8938307"/>
              <a:gd name="connsiteY4276" fmla="*/ 1278276 h 2993922"/>
              <a:gd name="connsiteX4277" fmla="*/ 8260521 w 8938307"/>
              <a:gd name="connsiteY4277" fmla="*/ 1278276 h 2993922"/>
              <a:gd name="connsiteX4278" fmla="*/ 8249931 w 8938307"/>
              <a:gd name="connsiteY4278" fmla="*/ 1288866 h 2993922"/>
              <a:gd name="connsiteX4279" fmla="*/ 8112254 w 8938307"/>
              <a:gd name="connsiteY4279" fmla="*/ 1278276 h 2993922"/>
              <a:gd name="connsiteX4280" fmla="*/ 8133435 w 8938307"/>
              <a:gd name="connsiteY4280" fmla="*/ 1278276 h 2993922"/>
              <a:gd name="connsiteX4281" fmla="*/ 8165206 w 8938307"/>
              <a:gd name="connsiteY4281" fmla="*/ 1288866 h 2993922"/>
              <a:gd name="connsiteX4282" fmla="*/ 8181093 w 8938307"/>
              <a:gd name="connsiteY4282" fmla="*/ 1299456 h 2993922"/>
              <a:gd name="connsiteX4283" fmla="*/ 8202273 w 8938307"/>
              <a:gd name="connsiteY4283" fmla="*/ 1310047 h 2993922"/>
              <a:gd name="connsiteX4284" fmla="*/ 8196979 w 8938307"/>
              <a:gd name="connsiteY4284" fmla="*/ 1320637 h 2993922"/>
              <a:gd name="connsiteX4285" fmla="*/ 8175798 w 8938307"/>
              <a:gd name="connsiteY4285" fmla="*/ 1310047 h 2993922"/>
              <a:gd name="connsiteX4286" fmla="*/ 8154617 w 8938307"/>
              <a:gd name="connsiteY4286" fmla="*/ 1299456 h 2993922"/>
              <a:gd name="connsiteX4287" fmla="*/ 8133435 w 8938307"/>
              <a:gd name="connsiteY4287" fmla="*/ 1288866 h 2993922"/>
              <a:gd name="connsiteX4288" fmla="*/ 8117550 w 8938307"/>
              <a:gd name="connsiteY4288" fmla="*/ 1283571 h 2993922"/>
              <a:gd name="connsiteX4289" fmla="*/ 8112254 w 8938307"/>
              <a:gd name="connsiteY4289" fmla="*/ 1278276 h 2993922"/>
              <a:gd name="connsiteX4290" fmla="*/ 8069894 w 8938307"/>
              <a:gd name="connsiteY4290" fmla="*/ 1278276 h 2993922"/>
              <a:gd name="connsiteX4291" fmla="*/ 8080483 w 8938307"/>
              <a:gd name="connsiteY4291" fmla="*/ 1278276 h 2993922"/>
              <a:gd name="connsiteX4292" fmla="*/ 8069894 w 8938307"/>
              <a:gd name="connsiteY4292" fmla="*/ 1288866 h 2993922"/>
              <a:gd name="connsiteX4293" fmla="*/ 6936718 w 8938307"/>
              <a:gd name="connsiteY4293" fmla="*/ 1278276 h 2993922"/>
              <a:gd name="connsiteX4294" fmla="*/ 6947310 w 8938307"/>
              <a:gd name="connsiteY4294" fmla="*/ 1278276 h 2993922"/>
              <a:gd name="connsiteX4295" fmla="*/ 6947310 w 8938307"/>
              <a:gd name="connsiteY4295" fmla="*/ 1288866 h 2993922"/>
              <a:gd name="connsiteX4296" fmla="*/ 2954724 w 8938307"/>
              <a:gd name="connsiteY4296" fmla="*/ 1278276 h 2993922"/>
              <a:gd name="connsiteX4297" fmla="*/ 2975906 w 8938307"/>
              <a:gd name="connsiteY4297" fmla="*/ 1299456 h 2993922"/>
              <a:gd name="connsiteX4298" fmla="*/ 2986495 w 8938307"/>
              <a:gd name="connsiteY4298" fmla="*/ 1310047 h 2993922"/>
              <a:gd name="connsiteX4299" fmla="*/ 3018266 w 8938307"/>
              <a:gd name="connsiteY4299" fmla="*/ 1331228 h 2993922"/>
              <a:gd name="connsiteX4300" fmla="*/ 3028858 w 8938307"/>
              <a:gd name="connsiteY4300" fmla="*/ 1341818 h 2993922"/>
              <a:gd name="connsiteX4301" fmla="*/ 3007676 w 8938307"/>
              <a:gd name="connsiteY4301" fmla="*/ 1341818 h 2993922"/>
              <a:gd name="connsiteX4302" fmla="*/ 2965314 w 8938307"/>
              <a:gd name="connsiteY4302" fmla="*/ 1331228 h 2993922"/>
              <a:gd name="connsiteX4303" fmla="*/ 2960019 w 8938307"/>
              <a:gd name="connsiteY4303" fmla="*/ 1325933 h 2993922"/>
              <a:gd name="connsiteX4304" fmla="*/ 2944134 w 8938307"/>
              <a:gd name="connsiteY4304" fmla="*/ 1320637 h 2993922"/>
              <a:gd name="connsiteX4305" fmla="*/ 2944134 w 8938307"/>
              <a:gd name="connsiteY4305" fmla="*/ 1299456 h 2993922"/>
              <a:gd name="connsiteX4306" fmla="*/ 2917658 w 8938307"/>
              <a:gd name="connsiteY4306" fmla="*/ 1278276 h 2993922"/>
              <a:gd name="connsiteX4307" fmla="*/ 2933543 w 8938307"/>
              <a:gd name="connsiteY4307" fmla="*/ 1278276 h 2993922"/>
              <a:gd name="connsiteX4308" fmla="*/ 2922954 w 8938307"/>
              <a:gd name="connsiteY4308" fmla="*/ 1288866 h 2993922"/>
              <a:gd name="connsiteX4309" fmla="*/ 2912362 w 8938307"/>
              <a:gd name="connsiteY4309" fmla="*/ 1288866 h 2993922"/>
              <a:gd name="connsiteX4310" fmla="*/ 2917658 w 8938307"/>
              <a:gd name="connsiteY4310" fmla="*/ 1278276 h 2993922"/>
              <a:gd name="connsiteX4311" fmla="*/ 2909715 w 8938307"/>
              <a:gd name="connsiteY4311" fmla="*/ 1272981 h 2993922"/>
              <a:gd name="connsiteX4312" fmla="*/ 2912362 w 8938307"/>
              <a:gd name="connsiteY4312" fmla="*/ 1278276 h 2993922"/>
              <a:gd name="connsiteX4313" fmla="*/ 2901772 w 8938307"/>
              <a:gd name="connsiteY4313" fmla="*/ 1278276 h 2993922"/>
              <a:gd name="connsiteX4314" fmla="*/ 2909715 w 8938307"/>
              <a:gd name="connsiteY4314" fmla="*/ 1272981 h 2993922"/>
              <a:gd name="connsiteX4315" fmla="*/ 8218160 w 8938307"/>
              <a:gd name="connsiteY4315" fmla="*/ 1267685 h 2993922"/>
              <a:gd name="connsiteX4316" fmla="*/ 8228750 w 8938307"/>
              <a:gd name="connsiteY4316" fmla="*/ 1278276 h 2993922"/>
              <a:gd name="connsiteX4317" fmla="*/ 8223454 w 8938307"/>
              <a:gd name="connsiteY4317" fmla="*/ 1278276 h 2993922"/>
              <a:gd name="connsiteX4318" fmla="*/ 8218160 w 8938307"/>
              <a:gd name="connsiteY4318" fmla="*/ 1278276 h 2993922"/>
              <a:gd name="connsiteX4319" fmla="*/ 6534284 w 8938307"/>
              <a:gd name="connsiteY4319" fmla="*/ 1267685 h 2993922"/>
              <a:gd name="connsiteX4320" fmla="*/ 6539579 w 8938307"/>
              <a:gd name="connsiteY4320" fmla="*/ 1272981 h 2993922"/>
              <a:gd name="connsiteX4321" fmla="*/ 6544874 w 8938307"/>
              <a:gd name="connsiteY4321" fmla="*/ 1278276 h 2993922"/>
              <a:gd name="connsiteX4322" fmla="*/ 6544874 w 8938307"/>
              <a:gd name="connsiteY4322" fmla="*/ 1288866 h 2993922"/>
              <a:gd name="connsiteX4323" fmla="*/ 6576646 w 8938307"/>
              <a:gd name="connsiteY4323" fmla="*/ 1288866 h 2993922"/>
              <a:gd name="connsiteX4324" fmla="*/ 6587236 w 8938307"/>
              <a:gd name="connsiteY4324" fmla="*/ 1288866 h 2993922"/>
              <a:gd name="connsiteX4325" fmla="*/ 6597826 w 8938307"/>
              <a:gd name="connsiteY4325" fmla="*/ 1288866 h 2993922"/>
              <a:gd name="connsiteX4326" fmla="*/ 6566054 w 8938307"/>
              <a:gd name="connsiteY4326" fmla="*/ 1267685 h 2993922"/>
              <a:gd name="connsiteX4327" fmla="*/ 6544874 w 8938307"/>
              <a:gd name="connsiteY4327" fmla="*/ 1267685 h 2993922"/>
              <a:gd name="connsiteX4328" fmla="*/ 6534284 w 8938307"/>
              <a:gd name="connsiteY4328" fmla="*/ 1267685 h 2993922"/>
              <a:gd name="connsiteX4329" fmla="*/ 6481332 w 8938307"/>
              <a:gd name="connsiteY4329" fmla="*/ 1267685 h 2993922"/>
              <a:gd name="connsiteX4330" fmla="*/ 6491922 w 8938307"/>
              <a:gd name="connsiteY4330" fmla="*/ 1278276 h 2993922"/>
              <a:gd name="connsiteX4331" fmla="*/ 6491922 w 8938307"/>
              <a:gd name="connsiteY4331" fmla="*/ 1267685 h 2993922"/>
              <a:gd name="connsiteX4332" fmla="*/ 6481332 w 8938307"/>
              <a:gd name="connsiteY4332" fmla="*/ 1267685 h 2993922"/>
              <a:gd name="connsiteX4333" fmla="*/ 3463064 w 8938307"/>
              <a:gd name="connsiteY4333" fmla="*/ 1267685 h 2993922"/>
              <a:gd name="connsiteX4334" fmla="*/ 3473655 w 8938307"/>
              <a:gd name="connsiteY4334" fmla="*/ 1278276 h 2993922"/>
              <a:gd name="connsiteX4335" fmla="*/ 3473655 w 8938307"/>
              <a:gd name="connsiteY4335" fmla="*/ 1267685 h 2993922"/>
              <a:gd name="connsiteX4336" fmla="*/ 3463064 w 8938307"/>
              <a:gd name="connsiteY4336" fmla="*/ 1267685 h 2993922"/>
              <a:gd name="connsiteX4337" fmla="*/ 2435794 w 8938307"/>
              <a:gd name="connsiteY4337" fmla="*/ 1267685 h 2993922"/>
              <a:gd name="connsiteX4338" fmla="*/ 2451680 w 8938307"/>
              <a:gd name="connsiteY4338" fmla="*/ 1278276 h 2993922"/>
              <a:gd name="connsiteX4339" fmla="*/ 2467566 w 8938307"/>
              <a:gd name="connsiteY4339" fmla="*/ 1278276 h 2993922"/>
              <a:gd name="connsiteX4340" fmla="*/ 2478156 w 8938307"/>
              <a:gd name="connsiteY4340" fmla="*/ 1278276 h 2993922"/>
              <a:gd name="connsiteX4341" fmla="*/ 2467566 w 8938307"/>
              <a:gd name="connsiteY4341" fmla="*/ 1267685 h 2993922"/>
              <a:gd name="connsiteX4342" fmla="*/ 3092399 w 8938307"/>
              <a:gd name="connsiteY4342" fmla="*/ 1257095 h 2993922"/>
              <a:gd name="connsiteX4343" fmla="*/ 3102990 w 8938307"/>
              <a:gd name="connsiteY4343" fmla="*/ 1278276 h 2993922"/>
              <a:gd name="connsiteX4344" fmla="*/ 3134762 w 8938307"/>
              <a:gd name="connsiteY4344" fmla="*/ 1278276 h 2993922"/>
              <a:gd name="connsiteX4345" fmla="*/ 3118877 w 8938307"/>
              <a:gd name="connsiteY4345" fmla="*/ 1267685 h 2993922"/>
              <a:gd name="connsiteX4346" fmla="*/ 3092399 w 8938307"/>
              <a:gd name="connsiteY4346" fmla="*/ 1257095 h 2993922"/>
              <a:gd name="connsiteX4347" fmla="*/ 2986495 w 8938307"/>
              <a:gd name="connsiteY4347" fmla="*/ 1257095 h 2993922"/>
              <a:gd name="connsiteX4348" fmla="*/ 3018266 w 8938307"/>
              <a:gd name="connsiteY4348" fmla="*/ 1278276 h 2993922"/>
              <a:gd name="connsiteX4349" fmla="*/ 3018266 w 8938307"/>
              <a:gd name="connsiteY4349" fmla="*/ 1267685 h 2993922"/>
              <a:gd name="connsiteX4350" fmla="*/ 2663488 w 8938307"/>
              <a:gd name="connsiteY4350" fmla="*/ 1257095 h 2993922"/>
              <a:gd name="connsiteX4351" fmla="*/ 2658193 w 8938307"/>
              <a:gd name="connsiteY4351" fmla="*/ 1267685 h 2993922"/>
              <a:gd name="connsiteX4352" fmla="*/ 2679374 w 8938307"/>
              <a:gd name="connsiteY4352" fmla="*/ 1267685 h 2993922"/>
              <a:gd name="connsiteX4353" fmla="*/ 2700554 w 8938307"/>
              <a:gd name="connsiteY4353" fmla="*/ 1267685 h 2993922"/>
              <a:gd name="connsiteX4354" fmla="*/ 2689964 w 8938307"/>
              <a:gd name="connsiteY4354" fmla="*/ 1257095 h 2993922"/>
              <a:gd name="connsiteX4355" fmla="*/ 2663488 w 8938307"/>
              <a:gd name="connsiteY4355" fmla="*/ 1257095 h 2993922"/>
              <a:gd name="connsiteX4356" fmla="*/ 2128673 w 8938307"/>
              <a:gd name="connsiteY4356" fmla="*/ 1257095 h 2993922"/>
              <a:gd name="connsiteX4357" fmla="*/ 2223986 w 8938307"/>
              <a:gd name="connsiteY4357" fmla="*/ 1267685 h 2993922"/>
              <a:gd name="connsiteX4358" fmla="*/ 2255757 w 8938307"/>
              <a:gd name="connsiteY4358" fmla="*/ 1288866 h 2993922"/>
              <a:gd name="connsiteX4359" fmla="*/ 2245167 w 8938307"/>
              <a:gd name="connsiteY4359" fmla="*/ 1294162 h 2993922"/>
              <a:gd name="connsiteX4360" fmla="*/ 2218690 w 8938307"/>
              <a:gd name="connsiteY4360" fmla="*/ 1283571 h 2993922"/>
              <a:gd name="connsiteX4361" fmla="*/ 2181625 w 8938307"/>
              <a:gd name="connsiteY4361" fmla="*/ 1278276 h 2993922"/>
              <a:gd name="connsiteX4362" fmla="*/ 2155149 w 8938307"/>
              <a:gd name="connsiteY4362" fmla="*/ 1272981 h 2993922"/>
              <a:gd name="connsiteX4363" fmla="*/ 2128673 w 8938307"/>
              <a:gd name="connsiteY4363" fmla="*/ 1257095 h 2993922"/>
              <a:gd name="connsiteX4364" fmla="*/ 1895684 w 8938307"/>
              <a:gd name="connsiteY4364" fmla="*/ 1257095 h 2993922"/>
              <a:gd name="connsiteX4365" fmla="*/ 1885093 w 8938307"/>
              <a:gd name="connsiteY4365" fmla="*/ 1262389 h 2993922"/>
              <a:gd name="connsiteX4366" fmla="*/ 1895684 w 8938307"/>
              <a:gd name="connsiteY4366" fmla="*/ 1267685 h 2993922"/>
              <a:gd name="connsiteX4367" fmla="*/ 1916864 w 8938307"/>
              <a:gd name="connsiteY4367" fmla="*/ 1267685 h 2993922"/>
              <a:gd name="connsiteX4368" fmla="*/ 6153028 w 8938307"/>
              <a:gd name="connsiteY4368" fmla="*/ 1246504 h 2993922"/>
              <a:gd name="connsiteX4369" fmla="*/ 6153028 w 8938307"/>
              <a:gd name="connsiteY4369" fmla="*/ 1251800 h 2993922"/>
              <a:gd name="connsiteX4370" fmla="*/ 6153028 w 8938307"/>
              <a:gd name="connsiteY4370" fmla="*/ 1257095 h 2993922"/>
              <a:gd name="connsiteX4371" fmla="*/ 6163620 w 8938307"/>
              <a:gd name="connsiteY4371" fmla="*/ 1251800 h 2993922"/>
              <a:gd name="connsiteX4372" fmla="*/ 6153028 w 8938307"/>
              <a:gd name="connsiteY4372" fmla="*/ 1246504 h 2993922"/>
              <a:gd name="connsiteX4373" fmla="*/ 2711145 w 8938307"/>
              <a:gd name="connsiteY4373" fmla="*/ 1246504 h 2993922"/>
              <a:gd name="connsiteX4374" fmla="*/ 2742916 w 8938307"/>
              <a:gd name="connsiteY4374" fmla="*/ 1257095 h 2993922"/>
              <a:gd name="connsiteX4375" fmla="*/ 2732326 w 8938307"/>
              <a:gd name="connsiteY4375" fmla="*/ 1246504 h 2993922"/>
              <a:gd name="connsiteX4376" fmla="*/ 1408525 w 8938307"/>
              <a:gd name="connsiteY4376" fmla="*/ 1246504 h 2993922"/>
              <a:gd name="connsiteX4377" fmla="*/ 1419114 w 8938307"/>
              <a:gd name="connsiteY4377" fmla="*/ 1246504 h 2993922"/>
              <a:gd name="connsiteX4378" fmla="*/ 1440296 w 8938307"/>
              <a:gd name="connsiteY4378" fmla="*/ 1251800 h 2993922"/>
              <a:gd name="connsiteX4379" fmla="*/ 1472067 w 8938307"/>
              <a:gd name="connsiteY4379" fmla="*/ 1257095 h 2993922"/>
              <a:gd name="connsiteX4380" fmla="*/ 1493248 w 8938307"/>
              <a:gd name="connsiteY4380" fmla="*/ 1267685 h 2993922"/>
              <a:gd name="connsiteX4381" fmla="*/ 1503838 w 8938307"/>
              <a:gd name="connsiteY4381" fmla="*/ 1267685 h 2993922"/>
              <a:gd name="connsiteX4382" fmla="*/ 1525019 w 8938307"/>
              <a:gd name="connsiteY4382" fmla="*/ 1278276 h 2993922"/>
              <a:gd name="connsiteX4383" fmla="*/ 1540904 w 8938307"/>
              <a:gd name="connsiteY4383" fmla="*/ 1288866 h 2993922"/>
              <a:gd name="connsiteX4384" fmla="*/ 1577971 w 8938307"/>
              <a:gd name="connsiteY4384" fmla="*/ 1299456 h 2993922"/>
              <a:gd name="connsiteX4385" fmla="*/ 1683875 w 8938307"/>
              <a:gd name="connsiteY4385" fmla="*/ 1331228 h 2993922"/>
              <a:gd name="connsiteX4386" fmla="*/ 1705056 w 8938307"/>
              <a:gd name="connsiteY4386" fmla="*/ 1341818 h 2993922"/>
              <a:gd name="connsiteX4387" fmla="*/ 1678581 w 8938307"/>
              <a:gd name="connsiteY4387" fmla="*/ 1341818 h 2993922"/>
              <a:gd name="connsiteX4388" fmla="*/ 1652104 w 8938307"/>
              <a:gd name="connsiteY4388" fmla="*/ 1331228 h 2993922"/>
              <a:gd name="connsiteX4389" fmla="*/ 1609742 w 8938307"/>
              <a:gd name="connsiteY4389" fmla="*/ 1320637 h 2993922"/>
              <a:gd name="connsiteX4390" fmla="*/ 1535610 w 8938307"/>
              <a:gd name="connsiteY4390" fmla="*/ 1299456 h 2993922"/>
              <a:gd name="connsiteX4391" fmla="*/ 1514429 w 8938307"/>
              <a:gd name="connsiteY4391" fmla="*/ 1299456 h 2993922"/>
              <a:gd name="connsiteX4392" fmla="*/ 1482658 w 8938307"/>
              <a:gd name="connsiteY4392" fmla="*/ 1278276 h 2993922"/>
              <a:gd name="connsiteX4393" fmla="*/ 1429704 w 8938307"/>
              <a:gd name="connsiteY4393" fmla="*/ 1257095 h 2993922"/>
              <a:gd name="connsiteX4394" fmla="*/ 1408525 w 8938307"/>
              <a:gd name="connsiteY4394" fmla="*/ 1246504 h 2993922"/>
              <a:gd name="connsiteX4395" fmla="*/ 2840878 w 8938307"/>
              <a:gd name="connsiteY4395" fmla="*/ 1241210 h 2993922"/>
              <a:gd name="connsiteX4396" fmla="*/ 2838230 w 8938307"/>
              <a:gd name="connsiteY4396" fmla="*/ 1246504 h 2993922"/>
              <a:gd name="connsiteX4397" fmla="*/ 2838230 w 8938307"/>
              <a:gd name="connsiteY4397" fmla="*/ 1257095 h 2993922"/>
              <a:gd name="connsiteX4398" fmla="*/ 2880591 w 8938307"/>
              <a:gd name="connsiteY4398" fmla="*/ 1267685 h 2993922"/>
              <a:gd name="connsiteX4399" fmla="*/ 2870002 w 8938307"/>
              <a:gd name="connsiteY4399" fmla="*/ 1278276 h 2993922"/>
              <a:gd name="connsiteX4400" fmla="*/ 2838230 w 8938307"/>
              <a:gd name="connsiteY4400" fmla="*/ 1278276 h 2993922"/>
              <a:gd name="connsiteX4401" fmla="*/ 2827639 w 8938307"/>
              <a:gd name="connsiteY4401" fmla="*/ 1278276 h 2993922"/>
              <a:gd name="connsiteX4402" fmla="*/ 2817049 w 8938307"/>
              <a:gd name="connsiteY4402" fmla="*/ 1267685 h 2993922"/>
              <a:gd name="connsiteX4403" fmla="*/ 2827639 w 8938307"/>
              <a:gd name="connsiteY4403" fmla="*/ 1283571 h 2993922"/>
              <a:gd name="connsiteX4404" fmla="*/ 2848820 w 8938307"/>
              <a:gd name="connsiteY4404" fmla="*/ 1288866 h 2993922"/>
              <a:gd name="connsiteX4405" fmla="*/ 2880591 w 8938307"/>
              <a:gd name="connsiteY4405" fmla="*/ 1310047 h 2993922"/>
              <a:gd name="connsiteX4406" fmla="*/ 2848820 w 8938307"/>
              <a:gd name="connsiteY4406" fmla="*/ 1299456 h 2993922"/>
              <a:gd name="connsiteX4407" fmla="*/ 2817049 w 8938307"/>
              <a:gd name="connsiteY4407" fmla="*/ 1278276 h 2993922"/>
              <a:gd name="connsiteX4408" fmla="*/ 2753506 w 8938307"/>
              <a:gd name="connsiteY4408" fmla="*/ 1257095 h 2993922"/>
              <a:gd name="connsiteX4409" fmla="*/ 2774687 w 8938307"/>
              <a:gd name="connsiteY4409" fmla="*/ 1267685 h 2993922"/>
              <a:gd name="connsiteX4410" fmla="*/ 2785278 w 8938307"/>
              <a:gd name="connsiteY4410" fmla="*/ 1278276 h 2993922"/>
              <a:gd name="connsiteX4411" fmla="*/ 2795868 w 8938307"/>
              <a:gd name="connsiteY4411" fmla="*/ 1288866 h 2993922"/>
              <a:gd name="connsiteX4412" fmla="*/ 2806458 w 8938307"/>
              <a:gd name="connsiteY4412" fmla="*/ 1299456 h 2993922"/>
              <a:gd name="connsiteX4413" fmla="*/ 2806458 w 8938307"/>
              <a:gd name="connsiteY4413" fmla="*/ 1310047 h 2993922"/>
              <a:gd name="connsiteX4414" fmla="*/ 2827639 w 8938307"/>
              <a:gd name="connsiteY4414" fmla="*/ 1310047 h 2993922"/>
              <a:gd name="connsiteX4415" fmla="*/ 2859410 w 8938307"/>
              <a:gd name="connsiteY4415" fmla="*/ 1320637 h 2993922"/>
              <a:gd name="connsiteX4416" fmla="*/ 2891182 w 8938307"/>
              <a:gd name="connsiteY4416" fmla="*/ 1331228 h 2993922"/>
              <a:gd name="connsiteX4417" fmla="*/ 2907067 w 8938307"/>
              <a:gd name="connsiteY4417" fmla="*/ 1336523 h 2993922"/>
              <a:gd name="connsiteX4418" fmla="*/ 2933543 w 8938307"/>
              <a:gd name="connsiteY4418" fmla="*/ 1352408 h 2993922"/>
              <a:gd name="connsiteX4419" fmla="*/ 2965314 w 8938307"/>
              <a:gd name="connsiteY4419" fmla="*/ 1362999 h 2993922"/>
              <a:gd name="connsiteX4420" fmla="*/ 2944134 w 8938307"/>
              <a:gd name="connsiteY4420" fmla="*/ 1362999 h 2993922"/>
              <a:gd name="connsiteX4421" fmla="*/ 2933543 w 8938307"/>
              <a:gd name="connsiteY4421" fmla="*/ 1362999 h 2993922"/>
              <a:gd name="connsiteX4422" fmla="*/ 2954724 w 8938307"/>
              <a:gd name="connsiteY4422" fmla="*/ 1373589 h 2993922"/>
              <a:gd name="connsiteX4423" fmla="*/ 2965314 w 8938307"/>
              <a:gd name="connsiteY4423" fmla="*/ 1362999 h 2993922"/>
              <a:gd name="connsiteX4424" fmla="*/ 2997086 w 8938307"/>
              <a:gd name="connsiteY4424" fmla="*/ 1373589 h 2993922"/>
              <a:gd name="connsiteX4425" fmla="*/ 3007676 w 8938307"/>
              <a:gd name="connsiteY4425" fmla="*/ 1384180 h 2993922"/>
              <a:gd name="connsiteX4426" fmla="*/ 3023562 w 8938307"/>
              <a:gd name="connsiteY4426" fmla="*/ 1384180 h 2993922"/>
              <a:gd name="connsiteX4427" fmla="*/ 3039447 w 8938307"/>
              <a:gd name="connsiteY4427" fmla="*/ 1394770 h 2993922"/>
              <a:gd name="connsiteX4428" fmla="*/ 3039447 w 8938307"/>
              <a:gd name="connsiteY4428" fmla="*/ 1384180 h 2993922"/>
              <a:gd name="connsiteX4429" fmla="*/ 3071218 w 8938307"/>
              <a:gd name="connsiteY4429" fmla="*/ 1384180 h 2993922"/>
              <a:gd name="connsiteX4430" fmla="*/ 3113581 w 8938307"/>
              <a:gd name="connsiteY4430" fmla="*/ 1405360 h 2993922"/>
              <a:gd name="connsiteX4431" fmla="*/ 3113581 w 8938307"/>
              <a:gd name="connsiteY4431" fmla="*/ 1415951 h 2993922"/>
              <a:gd name="connsiteX4432" fmla="*/ 3124171 w 8938307"/>
              <a:gd name="connsiteY4432" fmla="*/ 1415951 h 2993922"/>
              <a:gd name="connsiteX4433" fmla="*/ 3129466 w 8938307"/>
              <a:gd name="connsiteY4433" fmla="*/ 1405360 h 2993922"/>
              <a:gd name="connsiteX4434" fmla="*/ 3129466 w 8938307"/>
              <a:gd name="connsiteY4434" fmla="*/ 1415951 h 2993922"/>
              <a:gd name="connsiteX4435" fmla="*/ 3134762 w 8938307"/>
              <a:gd name="connsiteY4435" fmla="*/ 1426541 h 2993922"/>
              <a:gd name="connsiteX4436" fmla="*/ 3155942 w 8938307"/>
              <a:gd name="connsiteY4436" fmla="*/ 1426541 h 2993922"/>
              <a:gd name="connsiteX4437" fmla="*/ 3155942 w 8938307"/>
              <a:gd name="connsiteY4437" fmla="*/ 1437132 h 2993922"/>
              <a:gd name="connsiteX4438" fmla="*/ 3177123 w 8938307"/>
              <a:gd name="connsiteY4438" fmla="*/ 1447722 h 2993922"/>
              <a:gd name="connsiteX4439" fmla="*/ 3198303 w 8938307"/>
              <a:gd name="connsiteY4439" fmla="*/ 1458312 h 2993922"/>
              <a:gd name="connsiteX4440" fmla="*/ 3208895 w 8938307"/>
              <a:gd name="connsiteY4440" fmla="*/ 1447722 h 2993922"/>
              <a:gd name="connsiteX4441" fmla="*/ 3219485 w 8938307"/>
              <a:gd name="connsiteY4441" fmla="*/ 1447722 h 2993922"/>
              <a:gd name="connsiteX4442" fmla="*/ 3235370 w 8938307"/>
              <a:gd name="connsiteY4442" fmla="*/ 1447722 h 2993922"/>
              <a:gd name="connsiteX4443" fmla="*/ 3251255 w 8938307"/>
              <a:gd name="connsiteY4443" fmla="*/ 1437132 h 2993922"/>
              <a:gd name="connsiteX4444" fmla="*/ 3261847 w 8938307"/>
              <a:gd name="connsiteY4444" fmla="*/ 1447722 h 2993922"/>
              <a:gd name="connsiteX4445" fmla="*/ 3251255 w 8938307"/>
              <a:gd name="connsiteY4445" fmla="*/ 1447722 h 2993922"/>
              <a:gd name="connsiteX4446" fmla="*/ 3251255 w 8938307"/>
              <a:gd name="connsiteY4446" fmla="*/ 1458312 h 2993922"/>
              <a:gd name="connsiteX4447" fmla="*/ 3272437 w 8938307"/>
              <a:gd name="connsiteY4447" fmla="*/ 1458312 h 2993922"/>
              <a:gd name="connsiteX4448" fmla="*/ 3283027 w 8938307"/>
              <a:gd name="connsiteY4448" fmla="*/ 1458312 h 2993922"/>
              <a:gd name="connsiteX4449" fmla="*/ 3304208 w 8938307"/>
              <a:gd name="connsiteY4449" fmla="*/ 1468903 h 2993922"/>
              <a:gd name="connsiteX4450" fmla="*/ 3325389 w 8938307"/>
              <a:gd name="connsiteY4450" fmla="*/ 1468903 h 2993922"/>
              <a:gd name="connsiteX4451" fmla="*/ 3335979 w 8938307"/>
              <a:gd name="connsiteY4451" fmla="*/ 1468903 h 2993922"/>
              <a:gd name="connsiteX4452" fmla="*/ 3341274 w 8938307"/>
              <a:gd name="connsiteY4452" fmla="*/ 1468903 h 2993922"/>
              <a:gd name="connsiteX4453" fmla="*/ 3357160 w 8938307"/>
              <a:gd name="connsiteY4453" fmla="*/ 1468903 h 2993922"/>
              <a:gd name="connsiteX4454" fmla="*/ 3367751 w 8938307"/>
              <a:gd name="connsiteY4454" fmla="*/ 1474199 h 2993922"/>
              <a:gd name="connsiteX4455" fmla="*/ 3362456 w 8938307"/>
              <a:gd name="connsiteY4455" fmla="*/ 1479493 h 2993922"/>
              <a:gd name="connsiteX4456" fmla="*/ 3346570 w 8938307"/>
              <a:gd name="connsiteY4456" fmla="*/ 1479493 h 2993922"/>
              <a:gd name="connsiteX4457" fmla="*/ 3357160 w 8938307"/>
              <a:gd name="connsiteY4457" fmla="*/ 1490084 h 2993922"/>
              <a:gd name="connsiteX4458" fmla="*/ 3399522 w 8938307"/>
              <a:gd name="connsiteY4458" fmla="*/ 1505970 h 2993922"/>
              <a:gd name="connsiteX4459" fmla="*/ 3431293 w 8938307"/>
              <a:gd name="connsiteY4459" fmla="*/ 1516560 h 2993922"/>
              <a:gd name="connsiteX4460" fmla="*/ 3478949 w 8938307"/>
              <a:gd name="connsiteY4460" fmla="*/ 1527151 h 2993922"/>
              <a:gd name="connsiteX4461" fmla="*/ 3516016 w 8938307"/>
              <a:gd name="connsiteY4461" fmla="*/ 1532445 h 2993922"/>
              <a:gd name="connsiteX4462" fmla="*/ 3606034 w 8938307"/>
              <a:gd name="connsiteY4462" fmla="*/ 1553626 h 2993922"/>
              <a:gd name="connsiteX4463" fmla="*/ 3664282 w 8938307"/>
              <a:gd name="connsiteY4463" fmla="*/ 1574807 h 2993922"/>
              <a:gd name="connsiteX4464" fmla="*/ 3696052 w 8938307"/>
              <a:gd name="connsiteY4464" fmla="*/ 1585397 h 2993922"/>
              <a:gd name="connsiteX4465" fmla="*/ 3727824 w 8938307"/>
              <a:gd name="connsiteY4465" fmla="*/ 1595988 h 2993922"/>
              <a:gd name="connsiteX4466" fmla="*/ 3780776 w 8938307"/>
              <a:gd name="connsiteY4466" fmla="*/ 1606578 h 2993922"/>
              <a:gd name="connsiteX4467" fmla="*/ 3791367 w 8938307"/>
              <a:gd name="connsiteY4467" fmla="*/ 1617170 h 2993922"/>
              <a:gd name="connsiteX4468" fmla="*/ 3844319 w 8938307"/>
              <a:gd name="connsiteY4468" fmla="*/ 1627759 h 2993922"/>
              <a:gd name="connsiteX4469" fmla="*/ 3870796 w 8938307"/>
              <a:gd name="connsiteY4469" fmla="*/ 1633055 h 2993922"/>
              <a:gd name="connsiteX4470" fmla="*/ 3886681 w 8938307"/>
              <a:gd name="connsiteY4470" fmla="*/ 1638349 h 2993922"/>
              <a:gd name="connsiteX4471" fmla="*/ 3907860 w 8938307"/>
              <a:gd name="connsiteY4471" fmla="*/ 1648940 h 2993922"/>
              <a:gd name="connsiteX4472" fmla="*/ 3929042 w 8938307"/>
              <a:gd name="connsiteY4472" fmla="*/ 1659530 h 2993922"/>
              <a:gd name="connsiteX4473" fmla="*/ 4024356 w 8938307"/>
              <a:gd name="connsiteY4473" fmla="*/ 1680711 h 2993922"/>
              <a:gd name="connsiteX4474" fmla="*/ 4040242 w 8938307"/>
              <a:gd name="connsiteY4474" fmla="*/ 1691301 h 2993922"/>
              <a:gd name="connsiteX4475" fmla="*/ 4056127 w 8938307"/>
              <a:gd name="connsiteY4475" fmla="*/ 1691301 h 2993922"/>
              <a:gd name="connsiteX4476" fmla="*/ 4082604 w 8938307"/>
              <a:gd name="connsiteY4476" fmla="*/ 1686007 h 2993922"/>
              <a:gd name="connsiteX4477" fmla="*/ 4098489 w 8938307"/>
              <a:gd name="connsiteY4477" fmla="*/ 1691301 h 2993922"/>
              <a:gd name="connsiteX4478" fmla="*/ 4114374 w 8938307"/>
              <a:gd name="connsiteY4478" fmla="*/ 1696597 h 2993922"/>
              <a:gd name="connsiteX4479" fmla="*/ 4130260 w 8938307"/>
              <a:gd name="connsiteY4479" fmla="*/ 1701893 h 2993922"/>
              <a:gd name="connsiteX4480" fmla="*/ 4130260 w 8938307"/>
              <a:gd name="connsiteY4480" fmla="*/ 1691301 h 2993922"/>
              <a:gd name="connsiteX4481" fmla="*/ 4119669 w 8938307"/>
              <a:gd name="connsiteY4481" fmla="*/ 1670122 h 2993922"/>
              <a:gd name="connsiteX4482" fmla="*/ 4077308 w 8938307"/>
              <a:gd name="connsiteY4482" fmla="*/ 1659530 h 2993922"/>
              <a:gd name="connsiteX4483" fmla="*/ 4061422 w 8938307"/>
              <a:gd name="connsiteY4483" fmla="*/ 1659530 h 2993922"/>
              <a:gd name="connsiteX4484" fmla="*/ 4056127 w 8938307"/>
              <a:gd name="connsiteY4484" fmla="*/ 1659530 h 2993922"/>
              <a:gd name="connsiteX4485" fmla="*/ 3992585 w 8938307"/>
              <a:gd name="connsiteY4485" fmla="*/ 1648940 h 2993922"/>
              <a:gd name="connsiteX4486" fmla="*/ 3971404 w 8938307"/>
              <a:gd name="connsiteY4486" fmla="*/ 1638349 h 2993922"/>
              <a:gd name="connsiteX4487" fmla="*/ 3960812 w 8938307"/>
              <a:gd name="connsiteY4487" fmla="*/ 1627759 h 2993922"/>
              <a:gd name="connsiteX4488" fmla="*/ 3950223 w 8938307"/>
              <a:gd name="connsiteY4488" fmla="*/ 1627759 h 2993922"/>
              <a:gd name="connsiteX4489" fmla="*/ 3939633 w 8938307"/>
              <a:gd name="connsiteY4489" fmla="*/ 1627759 h 2993922"/>
              <a:gd name="connsiteX4490" fmla="*/ 3907860 w 8938307"/>
              <a:gd name="connsiteY4490" fmla="*/ 1617170 h 2993922"/>
              <a:gd name="connsiteX4491" fmla="*/ 3844319 w 8938307"/>
              <a:gd name="connsiteY4491" fmla="*/ 1595988 h 2993922"/>
              <a:gd name="connsiteX4492" fmla="*/ 3823138 w 8938307"/>
              <a:gd name="connsiteY4492" fmla="*/ 1574807 h 2993922"/>
              <a:gd name="connsiteX4493" fmla="*/ 3791367 w 8938307"/>
              <a:gd name="connsiteY4493" fmla="*/ 1564218 h 2993922"/>
              <a:gd name="connsiteX4494" fmla="*/ 3717234 w 8938307"/>
              <a:gd name="connsiteY4494" fmla="*/ 1543036 h 2993922"/>
              <a:gd name="connsiteX4495" fmla="*/ 3706644 w 8938307"/>
              <a:gd name="connsiteY4495" fmla="*/ 1543036 h 2993922"/>
              <a:gd name="connsiteX4496" fmla="*/ 3696052 w 8938307"/>
              <a:gd name="connsiteY4496" fmla="*/ 1532445 h 2993922"/>
              <a:gd name="connsiteX4497" fmla="*/ 3696052 w 8938307"/>
              <a:gd name="connsiteY4497" fmla="*/ 1543036 h 2993922"/>
              <a:gd name="connsiteX4498" fmla="*/ 3696052 w 8938307"/>
              <a:gd name="connsiteY4498" fmla="*/ 1553626 h 2993922"/>
              <a:gd name="connsiteX4499" fmla="*/ 3664282 w 8938307"/>
              <a:gd name="connsiteY4499" fmla="*/ 1543036 h 2993922"/>
              <a:gd name="connsiteX4500" fmla="*/ 3590148 w 8938307"/>
              <a:gd name="connsiteY4500" fmla="*/ 1511264 h 2993922"/>
              <a:gd name="connsiteX4501" fmla="*/ 3558378 w 8938307"/>
              <a:gd name="connsiteY4501" fmla="*/ 1505970 h 2993922"/>
              <a:gd name="connsiteX4502" fmla="*/ 3537196 w 8938307"/>
              <a:gd name="connsiteY4502" fmla="*/ 1500674 h 2993922"/>
              <a:gd name="connsiteX4503" fmla="*/ 3516016 w 8938307"/>
              <a:gd name="connsiteY4503" fmla="*/ 1500674 h 2993922"/>
              <a:gd name="connsiteX4504" fmla="*/ 3463064 w 8938307"/>
              <a:gd name="connsiteY4504" fmla="*/ 1479493 h 2993922"/>
              <a:gd name="connsiteX4505" fmla="*/ 3452474 w 8938307"/>
              <a:gd name="connsiteY4505" fmla="*/ 1479493 h 2993922"/>
              <a:gd name="connsiteX4506" fmla="*/ 3452474 w 8938307"/>
              <a:gd name="connsiteY4506" fmla="*/ 1468903 h 2993922"/>
              <a:gd name="connsiteX4507" fmla="*/ 3452474 w 8938307"/>
              <a:gd name="connsiteY4507" fmla="*/ 1458312 h 2993922"/>
              <a:gd name="connsiteX4508" fmla="*/ 3436588 w 8938307"/>
              <a:gd name="connsiteY4508" fmla="*/ 1447722 h 2993922"/>
              <a:gd name="connsiteX4509" fmla="*/ 3420703 w 8938307"/>
              <a:gd name="connsiteY4509" fmla="*/ 1447722 h 2993922"/>
              <a:gd name="connsiteX4510" fmla="*/ 3399522 w 8938307"/>
              <a:gd name="connsiteY4510" fmla="*/ 1447722 h 2993922"/>
              <a:gd name="connsiteX4511" fmla="*/ 3394226 w 8938307"/>
              <a:gd name="connsiteY4511" fmla="*/ 1442427 h 2993922"/>
              <a:gd name="connsiteX4512" fmla="*/ 3388931 w 8938307"/>
              <a:gd name="connsiteY4512" fmla="*/ 1437132 h 2993922"/>
              <a:gd name="connsiteX4513" fmla="*/ 3383637 w 8938307"/>
              <a:gd name="connsiteY4513" fmla="*/ 1441103 h 2993922"/>
              <a:gd name="connsiteX4514" fmla="*/ 3379970 w 8938307"/>
              <a:gd name="connsiteY4514" fmla="*/ 1442020 h 2993922"/>
              <a:gd name="connsiteX4515" fmla="*/ 3420703 w 8938307"/>
              <a:gd name="connsiteY4515" fmla="*/ 1458312 h 2993922"/>
              <a:gd name="connsiteX4516" fmla="*/ 3420703 w 8938307"/>
              <a:gd name="connsiteY4516" fmla="*/ 1468903 h 2993922"/>
              <a:gd name="connsiteX4517" fmla="*/ 3293618 w 8938307"/>
              <a:gd name="connsiteY4517" fmla="*/ 1437132 h 2993922"/>
              <a:gd name="connsiteX4518" fmla="*/ 3277733 w 8938307"/>
              <a:gd name="connsiteY4518" fmla="*/ 1426541 h 2993922"/>
              <a:gd name="connsiteX4519" fmla="*/ 3261847 w 8938307"/>
              <a:gd name="connsiteY4519" fmla="*/ 1426541 h 2993922"/>
              <a:gd name="connsiteX4520" fmla="*/ 3261847 w 8938307"/>
              <a:gd name="connsiteY4520" fmla="*/ 1405360 h 2993922"/>
              <a:gd name="connsiteX4521" fmla="*/ 3251255 w 8938307"/>
              <a:gd name="connsiteY4521" fmla="*/ 1405360 h 2993922"/>
              <a:gd name="connsiteX4522" fmla="*/ 3251255 w 8938307"/>
              <a:gd name="connsiteY4522" fmla="*/ 1415951 h 2993922"/>
              <a:gd name="connsiteX4523" fmla="*/ 3251255 w 8938307"/>
              <a:gd name="connsiteY4523" fmla="*/ 1426541 h 2993922"/>
              <a:gd name="connsiteX4524" fmla="*/ 3235370 w 8938307"/>
              <a:gd name="connsiteY4524" fmla="*/ 1415951 h 2993922"/>
              <a:gd name="connsiteX4525" fmla="*/ 3219485 w 8938307"/>
              <a:gd name="connsiteY4525" fmla="*/ 1405360 h 2993922"/>
              <a:gd name="connsiteX4526" fmla="*/ 3230075 w 8938307"/>
              <a:gd name="connsiteY4526" fmla="*/ 1405360 h 2993922"/>
              <a:gd name="connsiteX4527" fmla="*/ 3240666 w 8938307"/>
              <a:gd name="connsiteY4527" fmla="*/ 1400066 h 2993922"/>
              <a:gd name="connsiteX4528" fmla="*/ 3224781 w 8938307"/>
              <a:gd name="connsiteY4528" fmla="*/ 1394770 h 2993922"/>
              <a:gd name="connsiteX4529" fmla="*/ 3208895 w 8938307"/>
              <a:gd name="connsiteY4529" fmla="*/ 1384180 h 2993922"/>
              <a:gd name="connsiteX4530" fmla="*/ 3187714 w 8938307"/>
              <a:gd name="connsiteY4530" fmla="*/ 1373589 h 2993922"/>
              <a:gd name="connsiteX4531" fmla="*/ 3177123 w 8938307"/>
              <a:gd name="connsiteY4531" fmla="*/ 1368293 h 2993922"/>
              <a:gd name="connsiteX4532" fmla="*/ 3134762 w 8938307"/>
              <a:gd name="connsiteY4532" fmla="*/ 1347114 h 2993922"/>
              <a:gd name="connsiteX4533" fmla="*/ 3071218 w 8938307"/>
              <a:gd name="connsiteY4533" fmla="*/ 1331228 h 2993922"/>
              <a:gd name="connsiteX4534" fmla="*/ 3071218 w 8938307"/>
              <a:gd name="connsiteY4534" fmla="*/ 1320637 h 2993922"/>
              <a:gd name="connsiteX4535" fmla="*/ 3039447 w 8938307"/>
              <a:gd name="connsiteY4535" fmla="*/ 1299456 h 2993922"/>
              <a:gd name="connsiteX4536" fmla="*/ 2891182 w 8938307"/>
              <a:gd name="connsiteY4536" fmla="*/ 1257095 h 2993922"/>
              <a:gd name="connsiteX4537" fmla="*/ 2870002 w 8938307"/>
              <a:gd name="connsiteY4537" fmla="*/ 1246504 h 2993922"/>
              <a:gd name="connsiteX4538" fmla="*/ 2848820 w 8938307"/>
              <a:gd name="connsiteY4538" fmla="*/ 1246504 h 2993922"/>
              <a:gd name="connsiteX4539" fmla="*/ 2840878 w 8938307"/>
              <a:gd name="connsiteY4539" fmla="*/ 1241210 h 2993922"/>
              <a:gd name="connsiteX4540" fmla="*/ 8133435 w 8938307"/>
              <a:gd name="connsiteY4540" fmla="*/ 1235914 h 2993922"/>
              <a:gd name="connsiteX4541" fmla="*/ 8154617 w 8938307"/>
              <a:gd name="connsiteY4541" fmla="*/ 1235914 h 2993922"/>
              <a:gd name="connsiteX4542" fmla="*/ 8165206 w 8938307"/>
              <a:gd name="connsiteY4542" fmla="*/ 1246504 h 2993922"/>
              <a:gd name="connsiteX4543" fmla="*/ 8133435 w 8938307"/>
              <a:gd name="connsiteY4543" fmla="*/ 1235914 h 2993922"/>
              <a:gd name="connsiteX4544" fmla="*/ 6735502 w 8938307"/>
              <a:gd name="connsiteY4544" fmla="*/ 1225324 h 2993922"/>
              <a:gd name="connsiteX4545" fmla="*/ 6735502 w 8938307"/>
              <a:gd name="connsiteY4545" fmla="*/ 1235914 h 2993922"/>
              <a:gd name="connsiteX4546" fmla="*/ 6761977 w 8938307"/>
              <a:gd name="connsiteY4546" fmla="*/ 1241210 h 2993922"/>
              <a:gd name="connsiteX4547" fmla="*/ 6777862 w 8938307"/>
              <a:gd name="connsiteY4547" fmla="*/ 1246504 h 2993922"/>
              <a:gd name="connsiteX4548" fmla="*/ 6783158 w 8938307"/>
              <a:gd name="connsiteY4548" fmla="*/ 1257095 h 2993922"/>
              <a:gd name="connsiteX4549" fmla="*/ 6799044 w 8938307"/>
              <a:gd name="connsiteY4549" fmla="*/ 1257095 h 2993922"/>
              <a:gd name="connsiteX4550" fmla="*/ 6820224 w 8938307"/>
              <a:gd name="connsiteY4550" fmla="*/ 1267685 h 2993922"/>
              <a:gd name="connsiteX4551" fmla="*/ 6836110 w 8938307"/>
              <a:gd name="connsiteY4551" fmla="*/ 1272981 h 2993922"/>
              <a:gd name="connsiteX4552" fmla="*/ 6846700 w 8938307"/>
              <a:gd name="connsiteY4552" fmla="*/ 1272981 h 2993922"/>
              <a:gd name="connsiteX4553" fmla="*/ 6873177 w 8938307"/>
              <a:gd name="connsiteY4553" fmla="*/ 1283571 h 2993922"/>
              <a:gd name="connsiteX4554" fmla="*/ 6904948 w 8938307"/>
              <a:gd name="connsiteY4554" fmla="*/ 1288866 h 2993922"/>
              <a:gd name="connsiteX4555" fmla="*/ 6915539 w 8938307"/>
              <a:gd name="connsiteY4555" fmla="*/ 1278276 h 2993922"/>
              <a:gd name="connsiteX4556" fmla="*/ 6915539 w 8938307"/>
              <a:gd name="connsiteY4556" fmla="*/ 1294162 h 2993922"/>
              <a:gd name="connsiteX4557" fmla="*/ 6936718 w 8938307"/>
              <a:gd name="connsiteY4557" fmla="*/ 1299456 h 2993922"/>
              <a:gd name="connsiteX4558" fmla="*/ 6957900 w 8938307"/>
              <a:gd name="connsiteY4558" fmla="*/ 1304752 h 2993922"/>
              <a:gd name="connsiteX4559" fmla="*/ 6968491 w 8938307"/>
              <a:gd name="connsiteY4559" fmla="*/ 1320637 h 2993922"/>
              <a:gd name="connsiteX4560" fmla="*/ 6973785 w 8938307"/>
              <a:gd name="connsiteY4560" fmla="*/ 1320637 h 2993922"/>
              <a:gd name="connsiteX4561" fmla="*/ 6989670 w 8938307"/>
              <a:gd name="connsiteY4561" fmla="*/ 1320637 h 2993922"/>
              <a:gd name="connsiteX4562" fmla="*/ 7005558 w 8938307"/>
              <a:gd name="connsiteY4562" fmla="*/ 1325933 h 2993922"/>
              <a:gd name="connsiteX4563" fmla="*/ 7026737 w 8938307"/>
              <a:gd name="connsiteY4563" fmla="*/ 1325933 h 2993922"/>
              <a:gd name="connsiteX4564" fmla="*/ 7042622 w 8938307"/>
              <a:gd name="connsiteY4564" fmla="*/ 1331228 h 2993922"/>
              <a:gd name="connsiteX4565" fmla="*/ 7047918 w 8938307"/>
              <a:gd name="connsiteY4565" fmla="*/ 1341818 h 2993922"/>
              <a:gd name="connsiteX4566" fmla="*/ 7069100 w 8938307"/>
              <a:gd name="connsiteY4566" fmla="*/ 1341818 h 2993922"/>
              <a:gd name="connsiteX4567" fmla="*/ 7100870 w 8938307"/>
              <a:gd name="connsiteY4567" fmla="*/ 1352408 h 2993922"/>
              <a:gd name="connsiteX4568" fmla="*/ 7116756 w 8938307"/>
              <a:gd name="connsiteY4568" fmla="*/ 1352408 h 2993922"/>
              <a:gd name="connsiteX4569" fmla="*/ 7127347 w 8938307"/>
              <a:gd name="connsiteY4569" fmla="*/ 1362999 h 2993922"/>
              <a:gd name="connsiteX4570" fmla="*/ 7153822 w 8938307"/>
              <a:gd name="connsiteY4570" fmla="*/ 1373589 h 2993922"/>
              <a:gd name="connsiteX4571" fmla="*/ 7190889 w 8938307"/>
              <a:gd name="connsiteY4571" fmla="*/ 1384180 h 2993922"/>
              <a:gd name="connsiteX4572" fmla="*/ 7249136 w 8938307"/>
              <a:gd name="connsiteY4572" fmla="*/ 1400066 h 2993922"/>
              <a:gd name="connsiteX4573" fmla="*/ 7286203 w 8938307"/>
              <a:gd name="connsiteY4573" fmla="*/ 1405360 h 2993922"/>
              <a:gd name="connsiteX4574" fmla="*/ 7296793 w 8938307"/>
              <a:gd name="connsiteY4574" fmla="*/ 1405360 h 2993922"/>
              <a:gd name="connsiteX4575" fmla="*/ 7317974 w 8938307"/>
              <a:gd name="connsiteY4575" fmla="*/ 1415951 h 2993922"/>
              <a:gd name="connsiteX4576" fmla="*/ 7370926 w 8938307"/>
              <a:gd name="connsiteY4576" fmla="*/ 1426541 h 2993922"/>
              <a:gd name="connsiteX4577" fmla="*/ 7360336 w 8938307"/>
              <a:gd name="connsiteY4577" fmla="*/ 1415951 h 2993922"/>
              <a:gd name="connsiteX4578" fmla="*/ 7339155 w 8938307"/>
              <a:gd name="connsiteY4578" fmla="*/ 1405360 h 2993922"/>
              <a:gd name="connsiteX4579" fmla="*/ 7307384 w 8938307"/>
              <a:gd name="connsiteY4579" fmla="*/ 1394770 h 2993922"/>
              <a:gd name="connsiteX4580" fmla="*/ 7286203 w 8938307"/>
              <a:gd name="connsiteY4580" fmla="*/ 1394770 h 2993922"/>
              <a:gd name="connsiteX4581" fmla="*/ 7275612 w 8938307"/>
              <a:gd name="connsiteY4581" fmla="*/ 1394770 h 2993922"/>
              <a:gd name="connsiteX4582" fmla="*/ 7227956 w 8938307"/>
              <a:gd name="connsiteY4582" fmla="*/ 1368293 h 2993922"/>
              <a:gd name="connsiteX4583" fmla="*/ 7159118 w 8938307"/>
              <a:gd name="connsiteY4583" fmla="*/ 1352408 h 2993922"/>
              <a:gd name="connsiteX4584" fmla="*/ 7127347 w 8938307"/>
              <a:gd name="connsiteY4584" fmla="*/ 1331228 h 2993922"/>
              <a:gd name="connsiteX4585" fmla="*/ 7111462 w 8938307"/>
              <a:gd name="connsiteY4585" fmla="*/ 1325933 h 2993922"/>
              <a:gd name="connsiteX4586" fmla="*/ 7074395 w 8938307"/>
              <a:gd name="connsiteY4586" fmla="*/ 1310047 h 2993922"/>
              <a:gd name="connsiteX4587" fmla="*/ 7042622 w 8938307"/>
              <a:gd name="connsiteY4587" fmla="*/ 1310047 h 2993922"/>
              <a:gd name="connsiteX4588" fmla="*/ 7016148 w 8938307"/>
              <a:gd name="connsiteY4588" fmla="*/ 1294162 h 2993922"/>
              <a:gd name="connsiteX4589" fmla="*/ 6994966 w 8938307"/>
              <a:gd name="connsiteY4589" fmla="*/ 1288866 h 2993922"/>
              <a:gd name="connsiteX4590" fmla="*/ 6984376 w 8938307"/>
              <a:gd name="connsiteY4590" fmla="*/ 1288866 h 2993922"/>
              <a:gd name="connsiteX4591" fmla="*/ 6968491 w 8938307"/>
              <a:gd name="connsiteY4591" fmla="*/ 1288866 h 2993922"/>
              <a:gd name="connsiteX4592" fmla="*/ 6957900 w 8938307"/>
              <a:gd name="connsiteY4592" fmla="*/ 1278276 h 2993922"/>
              <a:gd name="connsiteX4593" fmla="*/ 6904948 w 8938307"/>
              <a:gd name="connsiteY4593" fmla="*/ 1257095 h 2993922"/>
              <a:gd name="connsiteX4594" fmla="*/ 6883766 w 8938307"/>
              <a:gd name="connsiteY4594" fmla="*/ 1262389 h 2993922"/>
              <a:gd name="connsiteX4595" fmla="*/ 6873177 w 8938307"/>
              <a:gd name="connsiteY4595" fmla="*/ 1257095 h 2993922"/>
              <a:gd name="connsiteX4596" fmla="*/ 6851996 w 8938307"/>
              <a:gd name="connsiteY4596" fmla="*/ 1251800 h 2993922"/>
              <a:gd name="connsiteX4597" fmla="*/ 6825520 w 8938307"/>
              <a:gd name="connsiteY4597" fmla="*/ 1246504 h 2993922"/>
              <a:gd name="connsiteX4598" fmla="*/ 6799044 w 8938307"/>
              <a:gd name="connsiteY4598" fmla="*/ 1246504 h 2993922"/>
              <a:gd name="connsiteX4599" fmla="*/ 6788454 w 8938307"/>
              <a:gd name="connsiteY4599" fmla="*/ 1235914 h 2993922"/>
              <a:gd name="connsiteX4600" fmla="*/ 6767272 w 8938307"/>
              <a:gd name="connsiteY4600" fmla="*/ 1235914 h 2993922"/>
              <a:gd name="connsiteX4601" fmla="*/ 6740796 w 8938307"/>
              <a:gd name="connsiteY4601" fmla="*/ 1230619 h 2993922"/>
              <a:gd name="connsiteX4602" fmla="*/ 6735502 w 8938307"/>
              <a:gd name="connsiteY4602" fmla="*/ 1225324 h 2993922"/>
              <a:gd name="connsiteX4603" fmla="*/ 3320093 w 8938307"/>
              <a:gd name="connsiteY4603" fmla="*/ 1225324 h 2993922"/>
              <a:gd name="connsiteX4604" fmla="*/ 3314799 w 8938307"/>
              <a:gd name="connsiteY4604" fmla="*/ 1235914 h 2993922"/>
              <a:gd name="connsiteX4605" fmla="*/ 3325389 w 8938307"/>
              <a:gd name="connsiteY4605" fmla="*/ 1230619 h 2993922"/>
              <a:gd name="connsiteX4606" fmla="*/ 3320093 w 8938307"/>
              <a:gd name="connsiteY4606" fmla="*/ 1225324 h 2993922"/>
              <a:gd name="connsiteX4607" fmla="*/ 3124171 w 8938307"/>
              <a:gd name="connsiteY4607" fmla="*/ 1225324 h 2993922"/>
              <a:gd name="connsiteX4608" fmla="*/ 3124171 w 8938307"/>
              <a:gd name="connsiteY4608" fmla="*/ 1235914 h 2993922"/>
              <a:gd name="connsiteX4609" fmla="*/ 3145351 w 8938307"/>
              <a:gd name="connsiteY4609" fmla="*/ 1246504 h 2993922"/>
              <a:gd name="connsiteX4610" fmla="*/ 3145351 w 8938307"/>
              <a:gd name="connsiteY4610" fmla="*/ 1235914 h 2993922"/>
              <a:gd name="connsiteX4611" fmla="*/ 3134762 w 8938307"/>
              <a:gd name="connsiteY4611" fmla="*/ 1235914 h 2993922"/>
              <a:gd name="connsiteX4612" fmla="*/ 3124171 w 8938307"/>
              <a:gd name="connsiteY4612" fmla="*/ 1225324 h 2993922"/>
              <a:gd name="connsiteX4613" fmla="*/ 2975906 w 8938307"/>
              <a:gd name="connsiteY4613" fmla="*/ 1225324 h 2993922"/>
              <a:gd name="connsiteX4614" fmla="*/ 2986495 w 8938307"/>
              <a:gd name="connsiteY4614" fmla="*/ 1235914 h 2993922"/>
              <a:gd name="connsiteX4615" fmla="*/ 2986495 w 8938307"/>
              <a:gd name="connsiteY4615" fmla="*/ 1225324 h 2993922"/>
              <a:gd name="connsiteX4616" fmla="*/ 2975906 w 8938307"/>
              <a:gd name="connsiteY4616" fmla="*/ 1225324 h 2993922"/>
              <a:gd name="connsiteX4617" fmla="*/ 1196717 w 8938307"/>
              <a:gd name="connsiteY4617" fmla="*/ 1225324 h 2993922"/>
              <a:gd name="connsiteX4618" fmla="*/ 1217897 w 8938307"/>
              <a:gd name="connsiteY4618" fmla="*/ 1235914 h 2993922"/>
              <a:gd name="connsiteX4619" fmla="*/ 1228487 w 8938307"/>
              <a:gd name="connsiteY4619" fmla="*/ 1246504 h 2993922"/>
              <a:gd name="connsiteX4620" fmla="*/ 1207306 w 8938307"/>
              <a:gd name="connsiteY4620" fmla="*/ 1246504 h 2993922"/>
              <a:gd name="connsiteX4621" fmla="*/ 1196717 w 8938307"/>
              <a:gd name="connsiteY4621" fmla="*/ 1235914 h 2993922"/>
              <a:gd name="connsiteX4622" fmla="*/ 1196717 w 8938307"/>
              <a:gd name="connsiteY4622" fmla="*/ 1225324 h 2993922"/>
              <a:gd name="connsiteX4623" fmla="*/ 8059302 w 8938307"/>
              <a:gd name="connsiteY4623" fmla="*/ 1214733 h 2993922"/>
              <a:gd name="connsiteX4624" fmla="*/ 8080483 w 8938307"/>
              <a:gd name="connsiteY4624" fmla="*/ 1214733 h 2993922"/>
              <a:gd name="connsiteX4625" fmla="*/ 8080483 w 8938307"/>
              <a:gd name="connsiteY4625" fmla="*/ 1225324 h 2993922"/>
              <a:gd name="connsiteX4626" fmla="*/ 8064598 w 8938307"/>
              <a:gd name="connsiteY4626" fmla="*/ 1220029 h 2993922"/>
              <a:gd name="connsiteX4627" fmla="*/ 8059302 w 8938307"/>
              <a:gd name="connsiteY4627" fmla="*/ 1214733 h 2993922"/>
              <a:gd name="connsiteX4628" fmla="*/ 6703730 w 8938307"/>
              <a:gd name="connsiteY4628" fmla="*/ 1214733 h 2993922"/>
              <a:gd name="connsiteX4629" fmla="*/ 6698435 w 8938307"/>
              <a:gd name="connsiteY4629" fmla="*/ 1230619 h 2993922"/>
              <a:gd name="connsiteX4630" fmla="*/ 6709025 w 8938307"/>
              <a:gd name="connsiteY4630" fmla="*/ 1235914 h 2993922"/>
              <a:gd name="connsiteX4631" fmla="*/ 6714320 w 8938307"/>
              <a:gd name="connsiteY4631" fmla="*/ 1235914 h 2993922"/>
              <a:gd name="connsiteX4632" fmla="*/ 6714320 w 8938307"/>
              <a:gd name="connsiteY4632" fmla="*/ 1225324 h 2993922"/>
              <a:gd name="connsiteX4633" fmla="*/ 2944134 w 8938307"/>
              <a:gd name="connsiteY4633" fmla="*/ 1214733 h 2993922"/>
              <a:gd name="connsiteX4634" fmla="*/ 2949429 w 8938307"/>
              <a:gd name="connsiteY4634" fmla="*/ 1225324 h 2993922"/>
              <a:gd name="connsiteX4635" fmla="*/ 2954724 w 8938307"/>
              <a:gd name="connsiteY4635" fmla="*/ 1220029 h 2993922"/>
              <a:gd name="connsiteX4636" fmla="*/ 2944134 w 8938307"/>
              <a:gd name="connsiteY4636" fmla="*/ 1214733 h 2993922"/>
              <a:gd name="connsiteX4637" fmla="*/ 2795868 w 8938307"/>
              <a:gd name="connsiteY4637" fmla="*/ 1214733 h 2993922"/>
              <a:gd name="connsiteX4638" fmla="*/ 2801163 w 8938307"/>
              <a:gd name="connsiteY4638" fmla="*/ 1225324 h 2993922"/>
              <a:gd name="connsiteX4639" fmla="*/ 2806458 w 8938307"/>
              <a:gd name="connsiteY4639" fmla="*/ 1220029 h 2993922"/>
              <a:gd name="connsiteX4640" fmla="*/ 2795868 w 8938307"/>
              <a:gd name="connsiteY4640" fmla="*/ 1214733 h 2993922"/>
              <a:gd name="connsiteX4641" fmla="*/ 2020121 w 8938307"/>
              <a:gd name="connsiteY4641" fmla="*/ 1214733 h 2993922"/>
              <a:gd name="connsiteX4642" fmla="*/ 2033359 w 8938307"/>
              <a:gd name="connsiteY4642" fmla="*/ 1225324 h 2993922"/>
              <a:gd name="connsiteX4643" fmla="*/ 2022769 w 8938307"/>
              <a:gd name="connsiteY4643" fmla="*/ 1225324 h 2993922"/>
              <a:gd name="connsiteX4644" fmla="*/ 2012178 w 8938307"/>
              <a:gd name="connsiteY4644" fmla="*/ 1225324 h 2993922"/>
              <a:gd name="connsiteX4645" fmla="*/ 2001587 w 8938307"/>
              <a:gd name="connsiteY4645" fmla="*/ 1235914 h 2993922"/>
              <a:gd name="connsiteX4646" fmla="*/ 2001587 w 8938307"/>
              <a:gd name="connsiteY4646" fmla="*/ 1225324 h 2993922"/>
              <a:gd name="connsiteX4647" fmla="*/ 2020121 w 8938307"/>
              <a:gd name="connsiteY4647" fmla="*/ 1214733 h 2993922"/>
              <a:gd name="connsiteX4648" fmla="*/ 1959226 w 8938307"/>
              <a:gd name="connsiteY4648" fmla="*/ 1214733 h 2993922"/>
              <a:gd name="connsiteX4649" fmla="*/ 1969816 w 8938307"/>
              <a:gd name="connsiteY4649" fmla="*/ 1214733 h 2993922"/>
              <a:gd name="connsiteX4650" fmla="*/ 1964522 w 8938307"/>
              <a:gd name="connsiteY4650" fmla="*/ 1225324 h 2993922"/>
              <a:gd name="connsiteX4651" fmla="*/ 1953930 w 8938307"/>
              <a:gd name="connsiteY4651" fmla="*/ 1220029 h 2993922"/>
              <a:gd name="connsiteX4652" fmla="*/ 1959226 w 8938307"/>
              <a:gd name="connsiteY4652" fmla="*/ 1214733 h 2993922"/>
              <a:gd name="connsiteX4653" fmla="*/ 8027531 w 8938307"/>
              <a:gd name="connsiteY4653" fmla="*/ 1204143 h 2993922"/>
              <a:gd name="connsiteX4654" fmla="*/ 8038123 w 8938307"/>
              <a:gd name="connsiteY4654" fmla="*/ 1204143 h 2993922"/>
              <a:gd name="connsiteX4655" fmla="*/ 8038123 w 8938307"/>
              <a:gd name="connsiteY4655" fmla="*/ 1214733 h 2993922"/>
              <a:gd name="connsiteX4656" fmla="*/ 7752182 w 8938307"/>
              <a:gd name="connsiteY4656" fmla="*/ 1204143 h 2993922"/>
              <a:gd name="connsiteX4657" fmla="*/ 7762772 w 8938307"/>
              <a:gd name="connsiteY4657" fmla="*/ 1204143 h 2993922"/>
              <a:gd name="connsiteX4658" fmla="*/ 7752182 w 8938307"/>
              <a:gd name="connsiteY4658" fmla="*/ 1214733 h 2993922"/>
              <a:gd name="connsiteX4659" fmla="*/ 7752182 w 8938307"/>
              <a:gd name="connsiteY4659" fmla="*/ 1204143 h 2993922"/>
              <a:gd name="connsiteX4660" fmla="*/ 6576646 w 8938307"/>
              <a:gd name="connsiteY4660" fmla="*/ 1204143 h 2993922"/>
              <a:gd name="connsiteX4661" fmla="*/ 6587236 w 8938307"/>
              <a:gd name="connsiteY4661" fmla="*/ 1214733 h 2993922"/>
              <a:gd name="connsiteX4662" fmla="*/ 6587236 w 8938307"/>
              <a:gd name="connsiteY4662" fmla="*/ 1209437 h 2993922"/>
              <a:gd name="connsiteX4663" fmla="*/ 6576646 w 8938307"/>
              <a:gd name="connsiteY4663" fmla="*/ 1204143 h 2993922"/>
              <a:gd name="connsiteX4664" fmla="*/ 2986495 w 8938307"/>
              <a:gd name="connsiteY4664" fmla="*/ 1204143 h 2993922"/>
              <a:gd name="connsiteX4665" fmla="*/ 2986495 w 8938307"/>
              <a:gd name="connsiteY4665" fmla="*/ 1214733 h 2993922"/>
              <a:gd name="connsiteX4666" fmla="*/ 2997086 w 8938307"/>
              <a:gd name="connsiteY4666" fmla="*/ 1209437 h 2993922"/>
              <a:gd name="connsiteX4667" fmla="*/ 2986495 w 8938307"/>
              <a:gd name="connsiteY4667" fmla="*/ 1204143 h 2993922"/>
              <a:gd name="connsiteX4668" fmla="*/ 2467566 w 8938307"/>
              <a:gd name="connsiteY4668" fmla="*/ 1204143 h 2993922"/>
              <a:gd name="connsiteX4669" fmla="*/ 2478156 w 8938307"/>
              <a:gd name="connsiteY4669" fmla="*/ 1204143 h 2993922"/>
              <a:gd name="connsiteX4670" fmla="*/ 2478156 w 8938307"/>
              <a:gd name="connsiteY4670" fmla="*/ 1214733 h 2993922"/>
              <a:gd name="connsiteX4671" fmla="*/ 2467566 w 8938307"/>
              <a:gd name="connsiteY4671" fmla="*/ 1204143 h 2993922"/>
              <a:gd name="connsiteX4672" fmla="*/ 2160443 w 8938307"/>
              <a:gd name="connsiteY4672" fmla="*/ 1204143 h 2993922"/>
              <a:gd name="connsiteX4673" fmla="*/ 2171034 w 8938307"/>
              <a:gd name="connsiteY4673" fmla="*/ 1214733 h 2993922"/>
              <a:gd name="connsiteX4674" fmla="*/ 2181625 w 8938307"/>
              <a:gd name="connsiteY4674" fmla="*/ 1209437 h 2993922"/>
              <a:gd name="connsiteX4675" fmla="*/ 2171034 w 8938307"/>
              <a:gd name="connsiteY4675" fmla="*/ 1204143 h 2993922"/>
              <a:gd name="connsiteX4676" fmla="*/ 1323802 w 8938307"/>
              <a:gd name="connsiteY4676" fmla="*/ 1204143 h 2993922"/>
              <a:gd name="connsiteX4677" fmla="*/ 1366162 w 8938307"/>
              <a:gd name="connsiteY4677" fmla="*/ 1214733 h 2993922"/>
              <a:gd name="connsiteX4678" fmla="*/ 1355573 w 8938307"/>
              <a:gd name="connsiteY4678" fmla="*/ 1235914 h 2993922"/>
              <a:gd name="connsiteX4679" fmla="*/ 1323802 w 8938307"/>
              <a:gd name="connsiteY4679" fmla="*/ 1225324 h 2993922"/>
              <a:gd name="connsiteX4680" fmla="*/ 1318506 w 8938307"/>
              <a:gd name="connsiteY4680" fmla="*/ 1214733 h 2993922"/>
              <a:gd name="connsiteX4681" fmla="*/ 1323802 w 8938307"/>
              <a:gd name="connsiteY4681" fmla="*/ 1204143 h 2993922"/>
              <a:gd name="connsiteX4682" fmla="*/ 7879267 w 8938307"/>
              <a:gd name="connsiteY4682" fmla="*/ 1198849 h 2993922"/>
              <a:gd name="connsiteX4683" fmla="*/ 7868675 w 8938307"/>
              <a:gd name="connsiteY4683" fmla="*/ 1204143 h 2993922"/>
              <a:gd name="connsiteX4684" fmla="*/ 7879267 w 8938307"/>
              <a:gd name="connsiteY4684" fmla="*/ 1214733 h 2993922"/>
              <a:gd name="connsiteX4685" fmla="*/ 7889856 w 8938307"/>
              <a:gd name="connsiteY4685" fmla="*/ 1214733 h 2993922"/>
              <a:gd name="connsiteX4686" fmla="*/ 7889856 w 8938307"/>
              <a:gd name="connsiteY4686" fmla="*/ 1204143 h 2993922"/>
              <a:gd name="connsiteX4687" fmla="*/ 7879267 w 8938307"/>
              <a:gd name="connsiteY4687" fmla="*/ 1198849 h 2993922"/>
              <a:gd name="connsiteX4688" fmla="*/ 7995760 w 8938307"/>
              <a:gd name="connsiteY4688" fmla="*/ 1193552 h 2993922"/>
              <a:gd name="connsiteX4689" fmla="*/ 8006350 w 8938307"/>
              <a:gd name="connsiteY4689" fmla="*/ 1193552 h 2993922"/>
              <a:gd name="connsiteX4690" fmla="*/ 8006350 w 8938307"/>
              <a:gd name="connsiteY4690" fmla="*/ 1204143 h 2993922"/>
              <a:gd name="connsiteX4691" fmla="*/ 1461477 w 8938307"/>
              <a:gd name="connsiteY4691" fmla="*/ 1193552 h 2993922"/>
              <a:gd name="connsiteX4692" fmla="*/ 1472067 w 8938307"/>
              <a:gd name="connsiteY4692" fmla="*/ 1193552 h 2993922"/>
              <a:gd name="connsiteX4693" fmla="*/ 1461477 w 8938307"/>
              <a:gd name="connsiteY4693" fmla="*/ 1204143 h 2993922"/>
              <a:gd name="connsiteX4694" fmla="*/ 1461477 w 8938307"/>
              <a:gd name="connsiteY4694" fmla="*/ 1193552 h 2993922"/>
              <a:gd name="connsiteX4695" fmla="*/ 1080222 w 8938307"/>
              <a:gd name="connsiteY4695" fmla="*/ 1193552 h 2993922"/>
              <a:gd name="connsiteX4696" fmla="*/ 1111993 w 8938307"/>
              <a:gd name="connsiteY4696" fmla="*/ 1193552 h 2993922"/>
              <a:gd name="connsiteX4697" fmla="*/ 1138469 w 8938307"/>
              <a:gd name="connsiteY4697" fmla="*/ 1220029 h 2993922"/>
              <a:gd name="connsiteX4698" fmla="*/ 1127878 w 8938307"/>
              <a:gd name="connsiteY4698" fmla="*/ 1214733 h 2993922"/>
              <a:gd name="connsiteX4699" fmla="*/ 1101402 w 8938307"/>
              <a:gd name="connsiteY4699" fmla="*/ 1204143 h 2993922"/>
              <a:gd name="connsiteX4700" fmla="*/ 1080222 w 8938307"/>
              <a:gd name="connsiteY4700" fmla="*/ 1193552 h 2993922"/>
              <a:gd name="connsiteX4701" fmla="*/ 2671431 w 8938307"/>
              <a:gd name="connsiteY4701" fmla="*/ 1188258 h 2993922"/>
              <a:gd name="connsiteX4702" fmla="*/ 2679374 w 8938307"/>
              <a:gd name="connsiteY4702" fmla="*/ 1193552 h 2993922"/>
              <a:gd name="connsiteX4703" fmla="*/ 2674080 w 8938307"/>
              <a:gd name="connsiteY4703" fmla="*/ 1204143 h 2993922"/>
              <a:gd name="connsiteX4704" fmla="*/ 2668783 w 8938307"/>
              <a:gd name="connsiteY4704" fmla="*/ 1193552 h 2993922"/>
              <a:gd name="connsiteX4705" fmla="*/ 2671431 w 8938307"/>
              <a:gd name="connsiteY4705" fmla="*/ 1188258 h 2993922"/>
              <a:gd name="connsiteX4706" fmla="*/ 8122846 w 8938307"/>
              <a:gd name="connsiteY4706" fmla="*/ 1182962 h 2993922"/>
              <a:gd name="connsiteX4707" fmla="*/ 8122846 w 8938307"/>
              <a:gd name="connsiteY4707" fmla="*/ 1193552 h 2993922"/>
              <a:gd name="connsiteX4708" fmla="*/ 8112254 w 8938307"/>
              <a:gd name="connsiteY4708" fmla="*/ 1193552 h 2993922"/>
              <a:gd name="connsiteX4709" fmla="*/ 7953398 w 8938307"/>
              <a:gd name="connsiteY4709" fmla="*/ 1182962 h 2993922"/>
              <a:gd name="connsiteX4710" fmla="*/ 7963990 w 8938307"/>
              <a:gd name="connsiteY4710" fmla="*/ 1182962 h 2993922"/>
              <a:gd name="connsiteX4711" fmla="*/ 7974579 w 8938307"/>
              <a:gd name="connsiteY4711" fmla="*/ 1193552 h 2993922"/>
              <a:gd name="connsiteX4712" fmla="*/ 7958694 w 8938307"/>
              <a:gd name="connsiteY4712" fmla="*/ 1188258 h 2993922"/>
              <a:gd name="connsiteX4713" fmla="*/ 7953398 w 8938307"/>
              <a:gd name="connsiteY4713" fmla="*/ 1182962 h 2993922"/>
              <a:gd name="connsiteX4714" fmla="*/ 2012178 w 8938307"/>
              <a:gd name="connsiteY4714" fmla="*/ 1182962 h 2993922"/>
              <a:gd name="connsiteX4715" fmla="*/ 2022769 w 8938307"/>
              <a:gd name="connsiteY4715" fmla="*/ 1193552 h 2993922"/>
              <a:gd name="connsiteX4716" fmla="*/ 2022769 w 8938307"/>
              <a:gd name="connsiteY4716" fmla="*/ 1182962 h 2993922"/>
              <a:gd name="connsiteX4717" fmla="*/ 1175535 w 8938307"/>
              <a:gd name="connsiteY4717" fmla="*/ 1182962 h 2993922"/>
              <a:gd name="connsiteX4718" fmla="*/ 1186126 w 8938307"/>
              <a:gd name="connsiteY4718" fmla="*/ 1193552 h 2993922"/>
              <a:gd name="connsiteX4719" fmla="*/ 1175535 w 8938307"/>
              <a:gd name="connsiteY4719" fmla="*/ 1193552 h 2993922"/>
              <a:gd name="connsiteX4720" fmla="*/ 1170240 w 8938307"/>
              <a:gd name="connsiteY4720" fmla="*/ 1188258 h 2993922"/>
              <a:gd name="connsiteX4721" fmla="*/ 1175535 w 8938307"/>
              <a:gd name="connsiteY4721" fmla="*/ 1182962 h 2993922"/>
              <a:gd name="connsiteX4722" fmla="*/ 7889856 w 8938307"/>
              <a:gd name="connsiteY4722" fmla="*/ 1172371 h 2993922"/>
              <a:gd name="connsiteX4723" fmla="*/ 7900446 w 8938307"/>
              <a:gd name="connsiteY4723" fmla="*/ 1182962 h 2993922"/>
              <a:gd name="connsiteX4724" fmla="*/ 7900446 w 8938307"/>
              <a:gd name="connsiteY4724" fmla="*/ 1172371 h 2993922"/>
              <a:gd name="connsiteX4725" fmla="*/ 7889856 w 8938307"/>
              <a:gd name="connsiteY4725" fmla="*/ 1172371 h 2993922"/>
              <a:gd name="connsiteX4726" fmla="*/ 7868675 w 8938307"/>
              <a:gd name="connsiteY4726" fmla="*/ 1172371 h 2993922"/>
              <a:gd name="connsiteX4727" fmla="*/ 7873971 w 8938307"/>
              <a:gd name="connsiteY4727" fmla="*/ 1182962 h 2993922"/>
              <a:gd name="connsiteX4728" fmla="*/ 7879267 w 8938307"/>
              <a:gd name="connsiteY4728" fmla="*/ 1177666 h 2993922"/>
              <a:gd name="connsiteX4729" fmla="*/ 7868675 w 8938307"/>
              <a:gd name="connsiteY4729" fmla="*/ 1172371 h 2993922"/>
              <a:gd name="connsiteX4730" fmla="*/ 6031238 w 8938307"/>
              <a:gd name="connsiteY4730" fmla="*/ 1172371 h 2993922"/>
              <a:gd name="connsiteX4731" fmla="*/ 6025943 w 8938307"/>
              <a:gd name="connsiteY4731" fmla="*/ 1182962 h 2993922"/>
              <a:gd name="connsiteX4732" fmla="*/ 6036534 w 8938307"/>
              <a:gd name="connsiteY4732" fmla="*/ 1182962 h 2993922"/>
              <a:gd name="connsiteX4733" fmla="*/ 6036534 w 8938307"/>
              <a:gd name="connsiteY4733" fmla="*/ 1177666 h 2993922"/>
              <a:gd name="connsiteX4734" fmla="*/ 6031238 w 8938307"/>
              <a:gd name="connsiteY4734" fmla="*/ 1172371 h 2993922"/>
              <a:gd name="connsiteX4735" fmla="*/ 1885093 w 8938307"/>
              <a:gd name="connsiteY4735" fmla="*/ 1172371 h 2993922"/>
              <a:gd name="connsiteX4736" fmla="*/ 1885093 w 8938307"/>
              <a:gd name="connsiteY4736" fmla="*/ 1182962 h 2993922"/>
              <a:gd name="connsiteX4737" fmla="*/ 1874503 w 8938307"/>
              <a:gd name="connsiteY4737" fmla="*/ 1182962 h 2993922"/>
              <a:gd name="connsiteX4738" fmla="*/ 1885093 w 8938307"/>
              <a:gd name="connsiteY4738" fmla="*/ 1172371 h 2993922"/>
              <a:gd name="connsiteX4739" fmla="*/ 8888002 w 8938307"/>
              <a:gd name="connsiteY4739" fmla="*/ 1164428 h 2993922"/>
              <a:gd name="connsiteX4740" fmla="*/ 8895945 w 8938307"/>
              <a:gd name="connsiteY4740" fmla="*/ 1167077 h 2993922"/>
              <a:gd name="connsiteX4741" fmla="*/ 8906536 w 8938307"/>
              <a:gd name="connsiteY4741" fmla="*/ 1172371 h 2993922"/>
              <a:gd name="connsiteX4742" fmla="*/ 8895945 w 8938307"/>
              <a:gd name="connsiteY4742" fmla="*/ 1172371 h 2993922"/>
              <a:gd name="connsiteX4743" fmla="*/ 8885355 w 8938307"/>
              <a:gd name="connsiteY4743" fmla="*/ 1167077 h 2993922"/>
              <a:gd name="connsiteX4744" fmla="*/ 8888002 w 8938307"/>
              <a:gd name="connsiteY4744" fmla="*/ 1164428 h 2993922"/>
              <a:gd name="connsiteX4745" fmla="*/ 2859410 w 8938307"/>
              <a:gd name="connsiteY4745" fmla="*/ 1161781 h 2993922"/>
              <a:gd name="connsiteX4746" fmla="*/ 2854115 w 8938307"/>
              <a:gd name="connsiteY4746" fmla="*/ 1167077 h 2993922"/>
              <a:gd name="connsiteX4747" fmla="*/ 2864707 w 8938307"/>
              <a:gd name="connsiteY4747" fmla="*/ 1172371 h 2993922"/>
              <a:gd name="connsiteX4748" fmla="*/ 2870002 w 8938307"/>
              <a:gd name="connsiteY4748" fmla="*/ 1161781 h 2993922"/>
              <a:gd name="connsiteX4749" fmla="*/ 2859410 w 8938307"/>
              <a:gd name="connsiteY4749" fmla="*/ 1161781 h 2993922"/>
              <a:gd name="connsiteX4750" fmla="*/ 2075721 w 8938307"/>
              <a:gd name="connsiteY4750" fmla="*/ 1161781 h 2993922"/>
              <a:gd name="connsiteX4751" fmla="*/ 2086311 w 8938307"/>
              <a:gd name="connsiteY4751" fmla="*/ 1172371 h 2993922"/>
              <a:gd name="connsiteX4752" fmla="*/ 2086311 w 8938307"/>
              <a:gd name="connsiteY4752" fmla="*/ 1182962 h 2993922"/>
              <a:gd name="connsiteX4753" fmla="*/ 2096901 w 8938307"/>
              <a:gd name="connsiteY4753" fmla="*/ 1182962 h 2993922"/>
              <a:gd name="connsiteX4754" fmla="*/ 2086311 w 8938307"/>
              <a:gd name="connsiteY4754" fmla="*/ 1193552 h 2993922"/>
              <a:gd name="connsiteX4755" fmla="*/ 2075721 w 8938307"/>
              <a:gd name="connsiteY4755" fmla="*/ 1193552 h 2993922"/>
              <a:gd name="connsiteX4756" fmla="*/ 2118082 w 8938307"/>
              <a:gd name="connsiteY4756" fmla="*/ 1204143 h 2993922"/>
              <a:gd name="connsiteX4757" fmla="*/ 2107491 w 8938307"/>
              <a:gd name="connsiteY4757" fmla="*/ 1193552 h 2993922"/>
              <a:gd name="connsiteX4758" fmla="*/ 2107491 w 8938307"/>
              <a:gd name="connsiteY4758" fmla="*/ 1182962 h 2993922"/>
              <a:gd name="connsiteX4759" fmla="*/ 2149853 w 8938307"/>
              <a:gd name="connsiteY4759" fmla="*/ 1182962 h 2993922"/>
              <a:gd name="connsiteX4760" fmla="*/ 2192215 w 8938307"/>
              <a:gd name="connsiteY4760" fmla="*/ 1193552 h 2993922"/>
              <a:gd name="connsiteX4761" fmla="*/ 2160443 w 8938307"/>
              <a:gd name="connsiteY4761" fmla="*/ 1182962 h 2993922"/>
              <a:gd name="connsiteX4762" fmla="*/ 2128673 w 8938307"/>
              <a:gd name="connsiteY4762" fmla="*/ 1172371 h 2993922"/>
              <a:gd name="connsiteX4763" fmla="*/ 2075721 w 8938307"/>
              <a:gd name="connsiteY4763" fmla="*/ 1161781 h 2993922"/>
              <a:gd name="connsiteX4764" fmla="*/ 6502512 w 8938307"/>
              <a:gd name="connsiteY4764" fmla="*/ 1151191 h 2993922"/>
              <a:gd name="connsiteX4765" fmla="*/ 6486627 w 8938307"/>
              <a:gd name="connsiteY4765" fmla="*/ 1156485 h 2993922"/>
              <a:gd name="connsiteX4766" fmla="*/ 6491922 w 8938307"/>
              <a:gd name="connsiteY4766" fmla="*/ 1167077 h 2993922"/>
              <a:gd name="connsiteX4767" fmla="*/ 6518398 w 8938307"/>
              <a:gd name="connsiteY4767" fmla="*/ 1177666 h 2993922"/>
              <a:gd name="connsiteX4768" fmla="*/ 6544874 w 8938307"/>
              <a:gd name="connsiteY4768" fmla="*/ 1193552 h 2993922"/>
              <a:gd name="connsiteX4769" fmla="*/ 6560759 w 8938307"/>
              <a:gd name="connsiteY4769" fmla="*/ 1188258 h 2993922"/>
              <a:gd name="connsiteX4770" fmla="*/ 6566054 w 8938307"/>
              <a:gd name="connsiteY4770" fmla="*/ 1193552 h 2993922"/>
              <a:gd name="connsiteX4771" fmla="*/ 6576646 w 8938307"/>
              <a:gd name="connsiteY4771" fmla="*/ 1193552 h 2993922"/>
              <a:gd name="connsiteX4772" fmla="*/ 6597826 w 8938307"/>
              <a:gd name="connsiteY4772" fmla="*/ 1204143 h 2993922"/>
              <a:gd name="connsiteX4773" fmla="*/ 6629598 w 8938307"/>
              <a:gd name="connsiteY4773" fmla="*/ 1225324 h 2993922"/>
              <a:gd name="connsiteX4774" fmla="*/ 6629598 w 8938307"/>
              <a:gd name="connsiteY4774" fmla="*/ 1214733 h 2993922"/>
              <a:gd name="connsiteX4775" fmla="*/ 6629598 w 8938307"/>
              <a:gd name="connsiteY4775" fmla="*/ 1209437 h 2993922"/>
              <a:gd name="connsiteX4776" fmla="*/ 6629598 w 8938307"/>
              <a:gd name="connsiteY4776" fmla="*/ 1193552 h 2993922"/>
              <a:gd name="connsiteX4777" fmla="*/ 6640188 w 8938307"/>
              <a:gd name="connsiteY4777" fmla="*/ 1193552 h 2993922"/>
              <a:gd name="connsiteX4778" fmla="*/ 6640188 w 8938307"/>
              <a:gd name="connsiteY4778" fmla="*/ 1214733 h 2993922"/>
              <a:gd name="connsiteX4779" fmla="*/ 6650778 w 8938307"/>
              <a:gd name="connsiteY4779" fmla="*/ 1204143 h 2993922"/>
              <a:gd name="connsiteX4780" fmla="*/ 6661368 w 8938307"/>
              <a:gd name="connsiteY4780" fmla="*/ 1204143 h 2993922"/>
              <a:gd name="connsiteX4781" fmla="*/ 6671958 w 8938307"/>
              <a:gd name="connsiteY4781" fmla="*/ 1204143 h 2993922"/>
              <a:gd name="connsiteX4782" fmla="*/ 6661368 w 8938307"/>
              <a:gd name="connsiteY4782" fmla="*/ 1214733 h 2993922"/>
              <a:gd name="connsiteX4783" fmla="*/ 6666664 w 8938307"/>
              <a:gd name="connsiteY4783" fmla="*/ 1214733 h 2993922"/>
              <a:gd name="connsiteX4784" fmla="*/ 6682550 w 8938307"/>
              <a:gd name="connsiteY4784" fmla="*/ 1214733 h 2993922"/>
              <a:gd name="connsiteX4785" fmla="*/ 6693140 w 8938307"/>
              <a:gd name="connsiteY4785" fmla="*/ 1214733 h 2993922"/>
              <a:gd name="connsiteX4786" fmla="*/ 6693140 w 8938307"/>
              <a:gd name="connsiteY4786" fmla="*/ 1204143 h 2993922"/>
              <a:gd name="connsiteX4787" fmla="*/ 6682550 w 8938307"/>
              <a:gd name="connsiteY4787" fmla="*/ 1193552 h 2993922"/>
              <a:gd name="connsiteX4788" fmla="*/ 6661368 w 8938307"/>
              <a:gd name="connsiteY4788" fmla="*/ 1193552 h 2993922"/>
              <a:gd name="connsiteX4789" fmla="*/ 6645483 w 8938307"/>
              <a:gd name="connsiteY4789" fmla="*/ 1188258 h 2993922"/>
              <a:gd name="connsiteX4790" fmla="*/ 6640188 w 8938307"/>
              <a:gd name="connsiteY4790" fmla="*/ 1182962 h 2993922"/>
              <a:gd name="connsiteX4791" fmla="*/ 6629598 w 8938307"/>
              <a:gd name="connsiteY4791" fmla="*/ 1182962 h 2993922"/>
              <a:gd name="connsiteX4792" fmla="*/ 6629598 w 8938307"/>
              <a:gd name="connsiteY4792" fmla="*/ 1172371 h 2993922"/>
              <a:gd name="connsiteX4793" fmla="*/ 6629598 w 8938307"/>
              <a:gd name="connsiteY4793" fmla="*/ 1161781 h 2993922"/>
              <a:gd name="connsiteX4794" fmla="*/ 6624302 w 8938307"/>
              <a:gd name="connsiteY4794" fmla="*/ 1161781 h 2993922"/>
              <a:gd name="connsiteX4795" fmla="*/ 6608416 w 8938307"/>
              <a:gd name="connsiteY4795" fmla="*/ 1161781 h 2993922"/>
              <a:gd name="connsiteX4796" fmla="*/ 6581940 w 8938307"/>
              <a:gd name="connsiteY4796" fmla="*/ 1156485 h 2993922"/>
              <a:gd name="connsiteX4797" fmla="*/ 6555464 w 8938307"/>
              <a:gd name="connsiteY4797" fmla="*/ 1151191 h 2993922"/>
              <a:gd name="connsiteX4798" fmla="*/ 6534284 w 8938307"/>
              <a:gd name="connsiteY4798" fmla="*/ 1151191 h 2993922"/>
              <a:gd name="connsiteX4799" fmla="*/ 6534284 w 8938307"/>
              <a:gd name="connsiteY4799" fmla="*/ 1161781 h 2993922"/>
              <a:gd name="connsiteX4800" fmla="*/ 6502512 w 8938307"/>
              <a:gd name="connsiteY4800" fmla="*/ 1161781 h 2993922"/>
              <a:gd name="connsiteX4801" fmla="*/ 6100076 w 8938307"/>
              <a:gd name="connsiteY4801" fmla="*/ 1151191 h 2993922"/>
              <a:gd name="connsiteX4802" fmla="*/ 6100076 w 8938307"/>
              <a:gd name="connsiteY4802" fmla="*/ 1161781 h 2993922"/>
              <a:gd name="connsiteX4803" fmla="*/ 6110668 w 8938307"/>
              <a:gd name="connsiteY4803" fmla="*/ 1161781 h 2993922"/>
              <a:gd name="connsiteX4804" fmla="*/ 2329890 w 8938307"/>
              <a:gd name="connsiteY4804" fmla="*/ 1151191 h 2993922"/>
              <a:gd name="connsiteX4805" fmla="*/ 2329890 w 8938307"/>
              <a:gd name="connsiteY4805" fmla="*/ 1161781 h 2993922"/>
              <a:gd name="connsiteX4806" fmla="*/ 2340481 w 8938307"/>
              <a:gd name="connsiteY4806" fmla="*/ 1161781 h 2993922"/>
              <a:gd name="connsiteX4807" fmla="*/ 2329890 w 8938307"/>
              <a:gd name="connsiteY4807" fmla="*/ 1151191 h 2993922"/>
              <a:gd name="connsiteX4808" fmla="*/ 1863912 w 8938307"/>
              <a:gd name="connsiteY4808" fmla="*/ 1151191 h 2993922"/>
              <a:gd name="connsiteX4809" fmla="*/ 1858616 w 8938307"/>
              <a:gd name="connsiteY4809" fmla="*/ 1161781 h 2993922"/>
              <a:gd name="connsiteX4810" fmla="*/ 1853322 w 8938307"/>
              <a:gd name="connsiteY4810" fmla="*/ 1156485 h 2993922"/>
              <a:gd name="connsiteX4811" fmla="*/ 1863912 w 8938307"/>
              <a:gd name="connsiteY4811" fmla="*/ 1151191 h 2993922"/>
              <a:gd name="connsiteX4812" fmla="*/ 7433144 w 8938307"/>
              <a:gd name="connsiteY4812" fmla="*/ 1144572 h 2993922"/>
              <a:gd name="connsiteX4813" fmla="*/ 7429174 w 8938307"/>
              <a:gd name="connsiteY4813" fmla="*/ 1145896 h 2993922"/>
              <a:gd name="connsiteX4814" fmla="*/ 7434468 w 8938307"/>
              <a:gd name="connsiteY4814" fmla="*/ 1151191 h 2993922"/>
              <a:gd name="connsiteX4815" fmla="*/ 7433144 w 8938307"/>
              <a:gd name="connsiteY4815" fmla="*/ 1144572 h 2993922"/>
              <a:gd name="connsiteX4816" fmla="*/ 8800632 w 8938307"/>
              <a:gd name="connsiteY4816" fmla="*/ 1140600 h 2993922"/>
              <a:gd name="connsiteX4817" fmla="*/ 8837697 w 8938307"/>
              <a:gd name="connsiteY4817" fmla="*/ 1151191 h 2993922"/>
              <a:gd name="connsiteX4818" fmla="*/ 8874765 w 8938307"/>
              <a:gd name="connsiteY4818" fmla="*/ 1172371 h 2993922"/>
              <a:gd name="connsiteX4819" fmla="*/ 8832403 w 8938307"/>
              <a:gd name="connsiteY4819" fmla="*/ 1161781 h 2993922"/>
              <a:gd name="connsiteX4820" fmla="*/ 6438970 w 8938307"/>
              <a:gd name="connsiteY4820" fmla="*/ 1140600 h 2993922"/>
              <a:gd name="connsiteX4821" fmla="*/ 6449560 w 8938307"/>
              <a:gd name="connsiteY4821" fmla="*/ 1151191 h 2993922"/>
              <a:gd name="connsiteX4822" fmla="*/ 6454855 w 8938307"/>
              <a:gd name="connsiteY4822" fmla="*/ 1156485 h 2993922"/>
              <a:gd name="connsiteX4823" fmla="*/ 6460150 w 8938307"/>
              <a:gd name="connsiteY4823" fmla="*/ 1161781 h 2993922"/>
              <a:gd name="connsiteX4824" fmla="*/ 6470740 w 8938307"/>
              <a:gd name="connsiteY4824" fmla="*/ 1161781 h 2993922"/>
              <a:gd name="connsiteX4825" fmla="*/ 6470740 w 8938307"/>
              <a:gd name="connsiteY4825" fmla="*/ 1151191 h 2993922"/>
              <a:gd name="connsiteX4826" fmla="*/ 6460150 w 8938307"/>
              <a:gd name="connsiteY4826" fmla="*/ 1140600 h 2993922"/>
              <a:gd name="connsiteX4827" fmla="*/ 3283027 w 8938307"/>
              <a:gd name="connsiteY4827" fmla="*/ 1140600 h 2993922"/>
              <a:gd name="connsiteX4828" fmla="*/ 3293618 w 8938307"/>
              <a:gd name="connsiteY4828" fmla="*/ 1151191 h 2993922"/>
              <a:gd name="connsiteX4829" fmla="*/ 3293618 w 8938307"/>
              <a:gd name="connsiteY4829" fmla="*/ 1140600 h 2993922"/>
              <a:gd name="connsiteX4830" fmla="*/ 3018266 w 8938307"/>
              <a:gd name="connsiteY4830" fmla="*/ 1140600 h 2993922"/>
              <a:gd name="connsiteX4831" fmla="*/ 3007676 w 8938307"/>
              <a:gd name="connsiteY4831" fmla="*/ 1145896 h 2993922"/>
              <a:gd name="connsiteX4832" fmla="*/ 2997086 w 8938307"/>
              <a:gd name="connsiteY4832" fmla="*/ 1151191 h 2993922"/>
              <a:gd name="connsiteX4833" fmla="*/ 2986495 w 8938307"/>
              <a:gd name="connsiteY4833" fmla="*/ 1151191 h 2993922"/>
              <a:gd name="connsiteX4834" fmla="*/ 2997086 w 8938307"/>
              <a:gd name="connsiteY4834" fmla="*/ 1161781 h 2993922"/>
              <a:gd name="connsiteX4835" fmla="*/ 3018266 w 8938307"/>
              <a:gd name="connsiteY4835" fmla="*/ 1161781 h 2993922"/>
              <a:gd name="connsiteX4836" fmla="*/ 3028858 w 8938307"/>
              <a:gd name="connsiteY4836" fmla="*/ 1151191 h 2993922"/>
              <a:gd name="connsiteX4837" fmla="*/ 3018266 w 8938307"/>
              <a:gd name="connsiteY4837" fmla="*/ 1140600 h 2993922"/>
              <a:gd name="connsiteX4838" fmla="*/ 3190361 w 8938307"/>
              <a:gd name="connsiteY4838" fmla="*/ 1135306 h 2993922"/>
              <a:gd name="connsiteX4839" fmla="*/ 3187714 w 8938307"/>
              <a:gd name="connsiteY4839" fmla="*/ 1140600 h 2993922"/>
              <a:gd name="connsiteX4840" fmla="*/ 3198303 w 8938307"/>
              <a:gd name="connsiteY4840" fmla="*/ 1140600 h 2993922"/>
              <a:gd name="connsiteX4841" fmla="*/ 3190361 w 8938307"/>
              <a:gd name="connsiteY4841" fmla="*/ 1135306 h 2993922"/>
              <a:gd name="connsiteX4842" fmla="*/ 8048712 w 8938307"/>
              <a:gd name="connsiteY4842" fmla="*/ 1130010 h 2993922"/>
              <a:gd name="connsiteX4843" fmla="*/ 8069894 w 8938307"/>
              <a:gd name="connsiteY4843" fmla="*/ 1130010 h 2993922"/>
              <a:gd name="connsiteX4844" fmla="*/ 8069894 w 8938307"/>
              <a:gd name="connsiteY4844" fmla="*/ 1140600 h 2993922"/>
              <a:gd name="connsiteX4845" fmla="*/ 8048712 w 8938307"/>
              <a:gd name="connsiteY4845" fmla="*/ 1130010 h 2993922"/>
              <a:gd name="connsiteX4846" fmla="*/ 7752182 w 8938307"/>
              <a:gd name="connsiteY4846" fmla="*/ 1130010 h 2993922"/>
              <a:gd name="connsiteX4847" fmla="*/ 7752182 w 8938307"/>
              <a:gd name="connsiteY4847" fmla="*/ 1140600 h 2993922"/>
              <a:gd name="connsiteX4848" fmla="*/ 7762772 w 8938307"/>
              <a:gd name="connsiteY4848" fmla="*/ 1140600 h 2993922"/>
              <a:gd name="connsiteX4849" fmla="*/ 7752182 w 8938307"/>
              <a:gd name="connsiteY4849" fmla="*/ 1130010 h 2993922"/>
              <a:gd name="connsiteX4850" fmla="*/ 6417788 w 8938307"/>
              <a:gd name="connsiteY4850" fmla="*/ 1130010 h 2993922"/>
              <a:gd name="connsiteX4851" fmla="*/ 6417788 w 8938307"/>
              <a:gd name="connsiteY4851" fmla="*/ 1140600 h 2993922"/>
              <a:gd name="connsiteX4852" fmla="*/ 6423084 w 8938307"/>
              <a:gd name="connsiteY4852" fmla="*/ 1140600 h 2993922"/>
              <a:gd name="connsiteX4853" fmla="*/ 6417788 w 8938307"/>
              <a:gd name="connsiteY4853" fmla="*/ 1130010 h 2993922"/>
              <a:gd name="connsiteX4854" fmla="*/ 2319299 w 8938307"/>
              <a:gd name="connsiteY4854" fmla="*/ 1130010 h 2993922"/>
              <a:gd name="connsiteX4855" fmla="*/ 2308710 w 8938307"/>
              <a:gd name="connsiteY4855" fmla="*/ 1140600 h 2993922"/>
              <a:gd name="connsiteX4856" fmla="*/ 2319299 w 8938307"/>
              <a:gd name="connsiteY4856" fmla="*/ 1140600 h 2993922"/>
              <a:gd name="connsiteX4857" fmla="*/ 2319299 w 8938307"/>
              <a:gd name="connsiteY4857" fmla="*/ 1130010 h 2993922"/>
              <a:gd name="connsiteX4858" fmla="*/ 2758803 w 8938307"/>
              <a:gd name="connsiteY4858" fmla="*/ 1126700 h 2993922"/>
              <a:gd name="connsiteX4859" fmla="*/ 2742916 w 8938307"/>
              <a:gd name="connsiteY4859" fmla="*/ 1130010 h 2993922"/>
              <a:gd name="connsiteX4860" fmla="*/ 2732326 w 8938307"/>
              <a:gd name="connsiteY4860" fmla="*/ 1130010 h 2993922"/>
              <a:gd name="connsiteX4861" fmla="*/ 2753506 w 8938307"/>
              <a:gd name="connsiteY4861" fmla="*/ 1140600 h 2993922"/>
              <a:gd name="connsiteX4862" fmla="*/ 2785278 w 8938307"/>
              <a:gd name="connsiteY4862" fmla="*/ 1140600 h 2993922"/>
              <a:gd name="connsiteX4863" fmla="*/ 2795868 w 8938307"/>
              <a:gd name="connsiteY4863" fmla="*/ 1140600 h 2993922"/>
              <a:gd name="connsiteX4864" fmla="*/ 2806458 w 8938307"/>
              <a:gd name="connsiteY4864" fmla="*/ 1151191 h 2993922"/>
              <a:gd name="connsiteX4865" fmla="*/ 2817049 w 8938307"/>
              <a:gd name="connsiteY4865" fmla="*/ 1151191 h 2993922"/>
              <a:gd name="connsiteX4866" fmla="*/ 2806458 w 8938307"/>
              <a:gd name="connsiteY4866" fmla="*/ 1140600 h 2993922"/>
              <a:gd name="connsiteX4867" fmla="*/ 2758803 w 8938307"/>
              <a:gd name="connsiteY4867" fmla="*/ 1126700 h 2993922"/>
              <a:gd name="connsiteX4868" fmla="*/ 6473389 w 8938307"/>
              <a:gd name="connsiteY4868" fmla="*/ 1124714 h 2993922"/>
              <a:gd name="connsiteX4869" fmla="*/ 6470740 w 8938307"/>
              <a:gd name="connsiteY4869" fmla="*/ 1130010 h 2993922"/>
              <a:gd name="connsiteX4870" fmla="*/ 6481332 w 8938307"/>
              <a:gd name="connsiteY4870" fmla="*/ 1130010 h 2993922"/>
              <a:gd name="connsiteX4871" fmla="*/ 6473389 w 8938307"/>
              <a:gd name="connsiteY4871" fmla="*/ 1124714 h 2993922"/>
              <a:gd name="connsiteX4872" fmla="*/ 5847231 w 8938307"/>
              <a:gd name="connsiteY4872" fmla="*/ 1123391 h 2993922"/>
              <a:gd name="connsiteX4873" fmla="*/ 5845908 w 8938307"/>
              <a:gd name="connsiteY4873" fmla="*/ 1130010 h 2993922"/>
              <a:gd name="connsiteX4874" fmla="*/ 5845908 w 8938307"/>
              <a:gd name="connsiteY4874" fmla="*/ 1140600 h 2993922"/>
              <a:gd name="connsiteX4875" fmla="*/ 5851202 w 8938307"/>
              <a:gd name="connsiteY4875" fmla="*/ 1135306 h 2993922"/>
              <a:gd name="connsiteX4876" fmla="*/ 5851202 w 8938307"/>
              <a:gd name="connsiteY4876" fmla="*/ 1124714 h 2993922"/>
              <a:gd name="connsiteX4877" fmla="*/ 5847231 w 8938307"/>
              <a:gd name="connsiteY4877" fmla="*/ 1123391 h 2993922"/>
              <a:gd name="connsiteX4878" fmla="*/ 2255757 w 8938307"/>
              <a:gd name="connsiteY4878" fmla="*/ 1119419 h 2993922"/>
              <a:gd name="connsiteX4879" fmla="*/ 2255757 w 8938307"/>
              <a:gd name="connsiteY4879" fmla="*/ 1130010 h 2993922"/>
              <a:gd name="connsiteX4880" fmla="*/ 2266347 w 8938307"/>
              <a:gd name="connsiteY4880" fmla="*/ 1151191 h 2993922"/>
              <a:gd name="connsiteX4881" fmla="*/ 2308710 w 8938307"/>
              <a:gd name="connsiteY4881" fmla="*/ 1151191 h 2993922"/>
              <a:gd name="connsiteX4882" fmla="*/ 2303415 w 8938307"/>
              <a:gd name="connsiteY4882" fmla="*/ 1140600 h 2993922"/>
              <a:gd name="connsiteX4883" fmla="*/ 2287529 w 8938307"/>
              <a:gd name="connsiteY4883" fmla="*/ 1130010 h 2993922"/>
              <a:gd name="connsiteX4884" fmla="*/ 2266347 w 8938307"/>
              <a:gd name="connsiteY4884" fmla="*/ 1130010 h 2993922"/>
              <a:gd name="connsiteX4885" fmla="*/ 1906274 w 8938307"/>
              <a:gd name="connsiteY4885" fmla="*/ 1119419 h 2993922"/>
              <a:gd name="connsiteX4886" fmla="*/ 1948635 w 8938307"/>
              <a:gd name="connsiteY4886" fmla="*/ 1140600 h 2993922"/>
              <a:gd name="connsiteX4887" fmla="*/ 2012178 w 8938307"/>
              <a:gd name="connsiteY4887" fmla="*/ 1161781 h 2993922"/>
              <a:gd name="connsiteX4888" fmla="*/ 2065130 w 8938307"/>
              <a:gd name="connsiteY4888" fmla="*/ 1161781 h 2993922"/>
              <a:gd name="connsiteX4889" fmla="*/ 2054540 w 8938307"/>
              <a:gd name="connsiteY4889" fmla="*/ 1151191 h 2993922"/>
              <a:gd name="connsiteX4890" fmla="*/ 2054540 w 8938307"/>
              <a:gd name="connsiteY4890" fmla="*/ 1135306 h 2993922"/>
              <a:gd name="connsiteX4891" fmla="*/ 2033359 w 8938307"/>
              <a:gd name="connsiteY4891" fmla="*/ 1130010 h 2993922"/>
              <a:gd name="connsiteX4892" fmla="*/ 2006882 w 8938307"/>
              <a:gd name="connsiteY4892" fmla="*/ 1124714 h 2993922"/>
              <a:gd name="connsiteX4893" fmla="*/ 1980407 w 8938307"/>
              <a:gd name="connsiteY4893" fmla="*/ 1119419 h 2993922"/>
              <a:gd name="connsiteX4894" fmla="*/ 1885093 w 8938307"/>
              <a:gd name="connsiteY4894" fmla="*/ 1119419 h 2993922"/>
              <a:gd name="connsiteX4895" fmla="*/ 1874503 w 8938307"/>
              <a:gd name="connsiteY4895" fmla="*/ 1130010 h 2993922"/>
              <a:gd name="connsiteX4896" fmla="*/ 1885093 w 8938307"/>
              <a:gd name="connsiteY4896" fmla="*/ 1130010 h 2993922"/>
              <a:gd name="connsiteX4897" fmla="*/ 1895684 w 8938307"/>
              <a:gd name="connsiteY4897" fmla="*/ 1130010 h 2993922"/>
              <a:gd name="connsiteX4898" fmla="*/ 1885093 w 8938307"/>
              <a:gd name="connsiteY4898" fmla="*/ 1119419 h 2993922"/>
              <a:gd name="connsiteX4899" fmla="*/ 1085517 w 8938307"/>
              <a:gd name="connsiteY4899" fmla="*/ 1119419 h 2993922"/>
              <a:gd name="connsiteX4900" fmla="*/ 1111993 w 8938307"/>
              <a:gd name="connsiteY4900" fmla="*/ 1130010 h 2993922"/>
              <a:gd name="connsiteX4901" fmla="*/ 1133174 w 8938307"/>
              <a:gd name="connsiteY4901" fmla="*/ 1140600 h 2993922"/>
              <a:gd name="connsiteX4902" fmla="*/ 1249669 w 8938307"/>
              <a:gd name="connsiteY4902" fmla="*/ 1193552 h 2993922"/>
              <a:gd name="connsiteX4903" fmla="*/ 1281440 w 8938307"/>
              <a:gd name="connsiteY4903" fmla="*/ 1225324 h 2993922"/>
              <a:gd name="connsiteX4904" fmla="*/ 1323802 w 8938307"/>
              <a:gd name="connsiteY4904" fmla="*/ 1246504 h 2993922"/>
              <a:gd name="connsiteX4905" fmla="*/ 1344982 w 8938307"/>
              <a:gd name="connsiteY4905" fmla="*/ 1246504 h 2993922"/>
              <a:gd name="connsiteX4906" fmla="*/ 1355573 w 8938307"/>
              <a:gd name="connsiteY4906" fmla="*/ 1246504 h 2993922"/>
              <a:gd name="connsiteX4907" fmla="*/ 1344982 w 8938307"/>
              <a:gd name="connsiteY4907" fmla="*/ 1257095 h 2993922"/>
              <a:gd name="connsiteX4908" fmla="*/ 1313210 w 8938307"/>
              <a:gd name="connsiteY4908" fmla="*/ 1246504 h 2993922"/>
              <a:gd name="connsiteX4909" fmla="*/ 1292030 w 8938307"/>
              <a:gd name="connsiteY4909" fmla="*/ 1235914 h 2993922"/>
              <a:gd name="connsiteX4910" fmla="*/ 1260258 w 8938307"/>
              <a:gd name="connsiteY4910" fmla="*/ 1230619 h 2993922"/>
              <a:gd name="connsiteX4911" fmla="*/ 1228487 w 8938307"/>
              <a:gd name="connsiteY4911" fmla="*/ 1214733 h 2993922"/>
              <a:gd name="connsiteX4912" fmla="*/ 1196717 w 8938307"/>
              <a:gd name="connsiteY4912" fmla="*/ 1193552 h 2993922"/>
              <a:gd name="connsiteX4913" fmla="*/ 1170240 w 8938307"/>
              <a:gd name="connsiteY4913" fmla="*/ 1172371 h 2993922"/>
              <a:gd name="connsiteX4914" fmla="*/ 1143765 w 8938307"/>
              <a:gd name="connsiteY4914" fmla="*/ 1161781 h 2993922"/>
              <a:gd name="connsiteX4915" fmla="*/ 1111993 w 8938307"/>
              <a:gd name="connsiteY4915" fmla="*/ 1151191 h 2993922"/>
              <a:gd name="connsiteX4916" fmla="*/ 1080222 w 8938307"/>
              <a:gd name="connsiteY4916" fmla="*/ 1130010 h 2993922"/>
              <a:gd name="connsiteX4917" fmla="*/ 1069631 w 8938307"/>
              <a:gd name="connsiteY4917" fmla="*/ 1130010 h 2993922"/>
              <a:gd name="connsiteX4918" fmla="*/ 1085517 w 8938307"/>
              <a:gd name="connsiteY4918" fmla="*/ 1119419 h 2993922"/>
              <a:gd name="connsiteX4919" fmla="*/ 921366 w 8938307"/>
              <a:gd name="connsiteY4919" fmla="*/ 1119419 h 2993922"/>
              <a:gd name="connsiteX4920" fmla="*/ 953137 w 8938307"/>
              <a:gd name="connsiteY4920" fmla="*/ 1130010 h 2993922"/>
              <a:gd name="connsiteX4921" fmla="*/ 995498 w 8938307"/>
              <a:gd name="connsiteY4921" fmla="*/ 1151191 h 2993922"/>
              <a:gd name="connsiteX4922" fmla="*/ 1006089 w 8938307"/>
              <a:gd name="connsiteY4922" fmla="*/ 1156485 h 2993922"/>
              <a:gd name="connsiteX4923" fmla="*/ 1011384 w 8938307"/>
              <a:gd name="connsiteY4923" fmla="*/ 1161781 h 2993922"/>
              <a:gd name="connsiteX4924" fmla="*/ 1027270 w 8938307"/>
              <a:gd name="connsiteY4924" fmla="*/ 1172371 h 2993922"/>
              <a:gd name="connsiteX4925" fmla="*/ 1048450 w 8938307"/>
              <a:gd name="connsiteY4925" fmla="*/ 1182962 h 2993922"/>
              <a:gd name="connsiteX4926" fmla="*/ 1037859 w 8938307"/>
              <a:gd name="connsiteY4926" fmla="*/ 1182962 h 2993922"/>
              <a:gd name="connsiteX4927" fmla="*/ 1006089 w 8938307"/>
              <a:gd name="connsiteY4927" fmla="*/ 1172371 h 2993922"/>
              <a:gd name="connsiteX4928" fmla="*/ 953137 w 8938307"/>
              <a:gd name="connsiteY4928" fmla="*/ 1151191 h 2993922"/>
              <a:gd name="connsiteX4929" fmla="*/ 931956 w 8938307"/>
              <a:gd name="connsiteY4929" fmla="*/ 1140600 h 2993922"/>
              <a:gd name="connsiteX4930" fmla="*/ 921366 w 8938307"/>
              <a:gd name="connsiteY4930" fmla="*/ 1130010 h 2993922"/>
              <a:gd name="connsiteX4931" fmla="*/ 3199628 w 8938307"/>
              <a:gd name="connsiteY4931" fmla="*/ 1111476 h 2993922"/>
              <a:gd name="connsiteX4932" fmla="*/ 3193008 w 8938307"/>
              <a:gd name="connsiteY4932" fmla="*/ 1114125 h 2993922"/>
              <a:gd name="connsiteX4933" fmla="*/ 3198303 w 8938307"/>
              <a:gd name="connsiteY4933" fmla="*/ 1119419 h 2993922"/>
              <a:gd name="connsiteX4934" fmla="*/ 3219485 w 8938307"/>
              <a:gd name="connsiteY4934" fmla="*/ 1119419 h 2993922"/>
              <a:gd name="connsiteX4935" fmla="*/ 3208895 w 8938307"/>
              <a:gd name="connsiteY4935" fmla="*/ 1114125 h 2993922"/>
              <a:gd name="connsiteX4936" fmla="*/ 3199628 w 8938307"/>
              <a:gd name="connsiteY4936" fmla="*/ 1111476 h 2993922"/>
              <a:gd name="connsiteX4937" fmla="*/ 7360336 w 8938307"/>
              <a:gd name="connsiteY4937" fmla="*/ 1108829 h 2993922"/>
              <a:gd name="connsiteX4938" fmla="*/ 7370926 w 8938307"/>
              <a:gd name="connsiteY4938" fmla="*/ 1114125 h 2993922"/>
              <a:gd name="connsiteX4939" fmla="*/ 7360336 w 8938307"/>
              <a:gd name="connsiteY4939" fmla="*/ 1119419 h 2993922"/>
              <a:gd name="connsiteX4940" fmla="*/ 7360336 w 8938307"/>
              <a:gd name="connsiteY4940" fmla="*/ 1108829 h 2993922"/>
              <a:gd name="connsiteX4941" fmla="*/ 5920039 w 8938307"/>
              <a:gd name="connsiteY4941" fmla="*/ 1108829 h 2993922"/>
              <a:gd name="connsiteX4942" fmla="*/ 5920039 w 8938307"/>
              <a:gd name="connsiteY4942" fmla="*/ 1119419 h 2993922"/>
              <a:gd name="connsiteX4943" fmla="*/ 5930630 w 8938307"/>
              <a:gd name="connsiteY4943" fmla="*/ 1119419 h 2993922"/>
              <a:gd name="connsiteX4944" fmla="*/ 5930630 w 8938307"/>
              <a:gd name="connsiteY4944" fmla="*/ 1108829 h 2993922"/>
              <a:gd name="connsiteX4945" fmla="*/ 2155149 w 8938307"/>
              <a:gd name="connsiteY4945" fmla="*/ 1108829 h 2993922"/>
              <a:gd name="connsiteX4946" fmla="*/ 2149853 w 8938307"/>
              <a:gd name="connsiteY4946" fmla="*/ 1119419 h 2993922"/>
              <a:gd name="connsiteX4947" fmla="*/ 2160443 w 8938307"/>
              <a:gd name="connsiteY4947" fmla="*/ 1119419 h 2993922"/>
              <a:gd name="connsiteX4948" fmla="*/ 2171034 w 8938307"/>
              <a:gd name="connsiteY4948" fmla="*/ 1119419 h 2993922"/>
              <a:gd name="connsiteX4949" fmla="*/ 2155149 w 8938307"/>
              <a:gd name="connsiteY4949" fmla="*/ 1108829 h 2993922"/>
              <a:gd name="connsiteX4950" fmla="*/ 5896211 w 8938307"/>
              <a:gd name="connsiteY4950" fmla="*/ 1103535 h 2993922"/>
              <a:gd name="connsiteX4951" fmla="*/ 5888268 w 8938307"/>
              <a:gd name="connsiteY4951" fmla="*/ 1108829 h 2993922"/>
              <a:gd name="connsiteX4952" fmla="*/ 5898860 w 8938307"/>
              <a:gd name="connsiteY4952" fmla="*/ 1108829 h 2993922"/>
              <a:gd name="connsiteX4953" fmla="*/ 5896211 w 8938307"/>
              <a:gd name="connsiteY4953" fmla="*/ 1103535 h 2993922"/>
              <a:gd name="connsiteX4954" fmla="*/ 8345244 w 8938307"/>
              <a:gd name="connsiteY4954" fmla="*/ 1098239 h 2993922"/>
              <a:gd name="connsiteX4955" fmla="*/ 8366425 w 8938307"/>
              <a:gd name="connsiteY4955" fmla="*/ 1103533 h 2993922"/>
              <a:gd name="connsiteX4956" fmla="*/ 8377016 w 8938307"/>
              <a:gd name="connsiteY4956" fmla="*/ 1108829 h 2993922"/>
              <a:gd name="connsiteX4957" fmla="*/ 7286203 w 8938307"/>
              <a:gd name="connsiteY4957" fmla="*/ 1098239 h 2993922"/>
              <a:gd name="connsiteX4958" fmla="*/ 7275612 w 8938307"/>
              <a:gd name="connsiteY4958" fmla="*/ 1108829 h 2993922"/>
              <a:gd name="connsiteX4959" fmla="*/ 7296793 w 8938307"/>
              <a:gd name="connsiteY4959" fmla="*/ 1108829 h 2993922"/>
              <a:gd name="connsiteX4960" fmla="*/ 7291498 w 8938307"/>
              <a:gd name="connsiteY4960" fmla="*/ 1103533 h 2993922"/>
              <a:gd name="connsiteX4961" fmla="*/ 7286203 w 8938307"/>
              <a:gd name="connsiteY4961" fmla="*/ 1098239 h 2993922"/>
              <a:gd name="connsiteX4962" fmla="*/ 6375428 w 8938307"/>
              <a:gd name="connsiteY4962" fmla="*/ 1098239 h 2993922"/>
              <a:gd name="connsiteX4963" fmla="*/ 6375428 w 8938307"/>
              <a:gd name="connsiteY4963" fmla="*/ 1108829 h 2993922"/>
              <a:gd name="connsiteX4964" fmla="*/ 6370132 w 8938307"/>
              <a:gd name="connsiteY4964" fmla="*/ 1119419 h 2993922"/>
              <a:gd name="connsiteX4965" fmla="*/ 6364836 w 8938307"/>
              <a:gd name="connsiteY4965" fmla="*/ 1108829 h 2993922"/>
              <a:gd name="connsiteX4966" fmla="*/ 6375428 w 8938307"/>
              <a:gd name="connsiteY4966" fmla="*/ 1098239 h 2993922"/>
              <a:gd name="connsiteX4967" fmla="*/ 6343656 w 8938307"/>
              <a:gd name="connsiteY4967" fmla="*/ 1098239 h 2993922"/>
              <a:gd name="connsiteX4968" fmla="*/ 6354246 w 8938307"/>
              <a:gd name="connsiteY4968" fmla="*/ 1098239 h 2993922"/>
              <a:gd name="connsiteX4969" fmla="*/ 6333066 w 8938307"/>
              <a:gd name="connsiteY4969" fmla="*/ 1108829 h 2993922"/>
              <a:gd name="connsiteX4970" fmla="*/ 6333066 w 8938307"/>
              <a:gd name="connsiteY4970" fmla="*/ 1103533 h 2993922"/>
              <a:gd name="connsiteX4971" fmla="*/ 6343656 w 8938307"/>
              <a:gd name="connsiteY4971" fmla="*/ 1098239 h 2993922"/>
              <a:gd name="connsiteX4972" fmla="*/ 3145351 w 8938307"/>
              <a:gd name="connsiteY4972" fmla="*/ 1098239 h 2993922"/>
              <a:gd name="connsiteX4973" fmla="*/ 3155942 w 8938307"/>
              <a:gd name="connsiteY4973" fmla="*/ 1108829 h 2993922"/>
              <a:gd name="connsiteX4974" fmla="*/ 3166533 w 8938307"/>
              <a:gd name="connsiteY4974" fmla="*/ 1108829 h 2993922"/>
              <a:gd name="connsiteX4975" fmla="*/ 3155942 w 8938307"/>
              <a:gd name="connsiteY4975" fmla="*/ 1098239 h 2993922"/>
              <a:gd name="connsiteX4976" fmla="*/ 3145351 w 8938307"/>
              <a:gd name="connsiteY4976" fmla="*/ 1098239 h 2993922"/>
              <a:gd name="connsiteX4977" fmla="*/ 2171034 w 8938307"/>
              <a:gd name="connsiteY4977" fmla="*/ 1098239 h 2993922"/>
              <a:gd name="connsiteX4978" fmla="*/ 2192215 w 8938307"/>
              <a:gd name="connsiteY4978" fmla="*/ 1119419 h 2993922"/>
              <a:gd name="connsiteX4979" fmla="*/ 2223986 w 8938307"/>
              <a:gd name="connsiteY4979" fmla="*/ 1119419 h 2993922"/>
              <a:gd name="connsiteX4980" fmla="*/ 2213396 w 8938307"/>
              <a:gd name="connsiteY4980" fmla="*/ 1108829 h 2993922"/>
              <a:gd name="connsiteX4981" fmla="*/ 2192215 w 8938307"/>
              <a:gd name="connsiteY4981" fmla="*/ 1108829 h 2993922"/>
              <a:gd name="connsiteX4982" fmla="*/ 1535610 w 8938307"/>
              <a:gd name="connsiteY4982" fmla="*/ 1098239 h 2993922"/>
              <a:gd name="connsiteX4983" fmla="*/ 1535610 w 8938307"/>
              <a:gd name="connsiteY4983" fmla="*/ 1108829 h 2993922"/>
              <a:gd name="connsiteX4984" fmla="*/ 1546200 w 8938307"/>
              <a:gd name="connsiteY4984" fmla="*/ 1119419 h 2993922"/>
              <a:gd name="connsiteX4985" fmla="*/ 1895684 w 8938307"/>
              <a:gd name="connsiteY4985" fmla="*/ 1087648 h 2993922"/>
              <a:gd name="connsiteX4986" fmla="*/ 1885093 w 8938307"/>
              <a:gd name="connsiteY4986" fmla="*/ 1092944 h 2993922"/>
              <a:gd name="connsiteX4987" fmla="*/ 1895684 w 8938307"/>
              <a:gd name="connsiteY4987" fmla="*/ 1098239 h 2993922"/>
              <a:gd name="connsiteX4988" fmla="*/ 7328564 w 8938307"/>
              <a:gd name="connsiteY4988" fmla="*/ 1077058 h 2993922"/>
              <a:gd name="connsiteX4989" fmla="*/ 7328564 w 8938307"/>
              <a:gd name="connsiteY4989" fmla="*/ 1108829 h 2993922"/>
              <a:gd name="connsiteX4990" fmla="*/ 7328564 w 8938307"/>
              <a:gd name="connsiteY4990" fmla="*/ 1119419 h 2993922"/>
              <a:gd name="connsiteX4991" fmla="*/ 7370926 w 8938307"/>
              <a:gd name="connsiteY4991" fmla="*/ 1130010 h 2993922"/>
              <a:gd name="connsiteX4992" fmla="*/ 7392107 w 8938307"/>
              <a:gd name="connsiteY4992" fmla="*/ 1130010 h 2993922"/>
              <a:gd name="connsiteX4993" fmla="*/ 7413288 w 8938307"/>
              <a:gd name="connsiteY4993" fmla="*/ 1130010 h 2993922"/>
              <a:gd name="connsiteX4994" fmla="*/ 7434468 w 8938307"/>
              <a:gd name="connsiteY4994" fmla="*/ 1130010 h 2993922"/>
              <a:gd name="connsiteX4995" fmla="*/ 7423878 w 8938307"/>
              <a:gd name="connsiteY4995" fmla="*/ 1119419 h 2993922"/>
              <a:gd name="connsiteX4996" fmla="*/ 7413288 w 8938307"/>
              <a:gd name="connsiteY4996" fmla="*/ 1119419 h 2993922"/>
              <a:gd name="connsiteX4997" fmla="*/ 7402697 w 8938307"/>
              <a:gd name="connsiteY4997" fmla="*/ 1119419 h 2993922"/>
              <a:gd name="connsiteX4998" fmla="*/ 7386812 w 8938307"/>
              <a:gd name="connsiteY4998" fmla="*/ 1108829 h 2993922"/>
              <a:gd name="connsiteX4999" fmla="*/ 7365630 w 8938307"/>
              <a:gd name="connsiteY4999" fmla="*/ 1098239 h 2993922"/>
              <a:gd name="connsiteX5000" fmla="*/ 7349745 w 8938307"/>
              <a:gd name="connsiteY5000" fmla="*/ 1092944 h 2993922"/>
              <a:gd name="connsiteX5001" fmla="*/ 7339155 w 8938307"/>
              <a:gd name="connsiteY5001" fmla="*/ 1087648 h 2993922"/>
              <a:gd name="connsiteX5002" fmla="*/ 7333860 w 8938307"/>
              <a:gd name="connsiteY5002" fmla="*/ 1082354 h 2993922"/>
              <a:gd name="connsiteX5003" fmla="*/ 7328564 w 8938307"/>
              <a:gd name="connsiteY5003" fmla="*/ 1077058 h 2993922"/>
              <a:gd name="connsiteX5004" fmla="*/ 2223986 w 8938307"/>
              <a:gd name="connsiteY5004" fmla="*/ 1077058 h 2993922"/>
              <a:gd name="connsiteX5005" fmla="*/ 2234577 w 8938307"/>
              <a:gd name="connsiteY5005" fmla="*/ 1077058 h 2993922"/>
              <a:gd name="connsiteX5006" fmla="*/ 2234577 w 8938307"/>
              <a:gd name="connsiteY5006" fmla="*/ 1087648 h 2993922"/>
              <a:gd name="connsiteX5007" fmla="*/ 2223986 w 8938307"/>
              <a:gd name="connsiteY5007" fmla="*/ 1077058 h 2993922"/>
              <a:gd name="connsiteX5008" fmla="*/ 1842731 w 8938307"/>
              <a:gd name="connsiteY5008" fmla="*/ 1077058 h 2993922"/>
              <a:gd name="connsiteX5009" fmla="*/ 1848026 w 8938307"/>
              <a:gd name="connsiteY5009" fmla="*/ 1082354 h 2993922"/>
              <a:gd name="connsiteX5010" fmla="*/ 1853322 w 8938307"/>
              <a:gd name="connsiteY5010" fmla="*/ 1082354 h 2993922"/>
              <a:gd name="connsiteX5011" fmla="*/ 1853322 w 8938307"/>
              <a:gd name="connsiteY5011" fmla="*/ 1077058 h 2993922"/>
              <a:gd name="connsiteX5012" fmla="*/ 942546 w 8938307"/>
              <a:gd name="connsiteY5012" fmla="*/ 1077058 h 2993922"/>
              <a:gd name="connsiteX5013" fmla="*/ 974318 w 8938307"/>
              <a:gd name="connsiteY5013" fmla="*/ 1087648 h 2993922"/>
              <a:gd name="connsiteX5014" fmla="*/ 990203 w 8938307"/>
              <a:gd name="connsiteY5014" fmla="*/ 1103533 h 2993922"/>
              <a:gd name="connsiteX5015" fmla="*/ 995498 w 8938307"/>
              <a:gd name="connsiteY5015" fmla="*/ 1108829 h 2993922"/>
              <a:gd name="connsiteX5016" fmla="*/ 963726 w 8938307"/>
              <a:gd name="connsiteY5016" fmla="*/ 1108829 h 2993922"/>
              <a:gd name="connsiteX5017" fmla="*/ 942546 w 8938307"/>
              <a:gd name="connsiteY5017" fmla="*/ 1103533 h 2993922"/>
              <a:gd name="connsiteX5018" fmla="*/ 931956 w 8938307"/>
              <a:gd name="connsiteY5018" fmla="*/ 1092944 h 2993922"/>
              <a:gd name="connsiteX5019" fmla="*/ 931956 w 8938307"/>
              <a:gd name="connsiteY5019" fmla="*/ 1087648 h 2993922"/>
              <a:gd name="connsiteX5020" fmla="*/ 8302883 w 8938307"/>
              <a:gd name="connsiteY5020" fmla="*/ 1066467 h 2993922"/>
              <a:gd name="connsiteX5021" fmla="*/ 8313473 w 8938307"/>
              <a:gd name="connsiteY5021" fmla="*/ 1087648 h 2993922"/>
              <a:gd name="connsiteX5022" fmla="*/ 8292291 w 8938307"/>
              <a:gd name="connsiteY5022" fmla="*/ 1087648 h 2993922"/>
              <a:gd name="connsiteX5023" fmla="*/ 8286997 w 8938307"/>
              <a:gd name="connsiteY5023" fmla="*/ 1071762 h 2993922"/>
              <a:gd name="connsiteX5024" fmla="*/ 8302883 w 8938307"/>
              <a:gd name="connsiteY5024" fmla="*/ 1066467 h 2993922"/>
              <a:gd name="connsiteX5025" fmla="*/ 7974579 w 8938307"/>
              <a:gd name="connsiteY5025" fmla="*/ 1066467 h 2993922"/>
              <a:gd name="connsiteX5026" fmla="*/ 7963990 w 8938307"/>
              <a:gd name="connsiteY5026" fmla="*/ 1077058 h 2993922"/>
              <a:gd name="connsiteX5027" fmla="*/ 8016942 w 8938307"/>
              <a:gd name="connsiteY5027" fmla="*/ 1098239 h 2993922"/>
              <a:gd name="connsiteX5028" fmla="*/ 8022237 w 8938307"/>
              <a:gd name="connsiteY5028" fmla="*/ 1092944 h 2993922"/>
              <a:gd name="connsiteX5029" fmla="*/ 8001056 w 8938307"/>
              <a:gd name="connsiteY5029" fmla="*/ 1082354 h 2993922"/>
              <a:gd name="connsiteX5030" fmla="*/ 7985171 w 8938307"/>
              <a:gd name="connsiteY5030" fmla="*/ 1071762 h 2993922"/>
              <a:gd name="connsiteX5031" fmla="*/ 7974579 w 8938307"/>
              <a:gd name="connsiteY5031" fmla="*/ 1066467 h 2993922"/>
              <a:gd name="connsiteX5032" fmla="*/ 7932219 w 8938307"/>
              <a:gd name="connsiteY5032" fmla="*/ 1066467 h 2993922"/>
              <a:gd name="connsiteX5033" fmla="*/ 7942808 w 8938307"/>
              <a:gd name="connsiteY5033" fmla="*/ 1077058 h 2993922"/>
              <a:gd name="connsiteX5034" fmla="*/ 7953398 w 8938307"/>
              <a:gd name="connsiteY5034" fmla="*/ 1077058 h 2993922"/>
              <a:gd name="connsiteX5035" fmla="*/ 7942808 w 8938307"/>
              <a:gd name="connsiteY5035" fmla="*/ 1066467 h 2993922"/>
              <a:gd name="connsiteX5036" fmla="*/ 6153028 w 8938307"/>
              <a:gd name="connsiteY5036" fmla="*/ 1066467 h 2993922"/>
              <a:gd name="connsiteX5037" fmla="*/ 6184800 w 8938307"/>
              <a:gd name="connsiteY5037" fmla="*/ 1077058 h 2993922"/>
              <a:gd name="connsiteX5038" fmla="*/ 6195390 w 8938307"/>
              <a:gd name="connsiteY5038" fmla="*/ 1077058 h 2993922"/>
              <a:gd name="connsiteX5039" fmla="*/ 6205980 w 8938307"/>
              <a:gd name="connsiteY5039" fmla="*/ 1087648 h 2993922"/>
              <a:gd name="connsiteX5040" fmla="*/ 6221866 w 8938307"/>
              <a:gd name="connsiteY5040" fmla="*/ 1103533 h 2993922"/>
              <a:gd name="connsiteX5041" fmla="*/ 6258932 w 8938307"/>
              <a:gd name="connsiteY5041" fmla="*/ 1108829 h 2993922"/>
              <a:gd name="connsiteX5042" fmla="*/ 6280114 w 8938307"/>
              <a:gd name="connsiteY5042" fmla="*/ 1108829 h 2993922"/>
              <a:gd name="connsiteX5043" fmla="*/ 6290704 w 8938307"/>
              <a:gd name="connsiteY5043" fmla="*/ 1108829 h 2993922"/>
              <a:gd name="connsiteX5044" fmla="*/ 6301294 w 8938307"/>
              <a:gd name="connsiteY5044" fmla="*/ 1114125 h 2993922"/>
              <a:gd name="connsiteX5045" fmla="*/ 6322476 w 8938307"/>
              <a:gd name="connsiteY5045" fmla="*/ 1119419 h 2993922"/>
              <a:gd name="connsiteX5046" fmla="*/ 6348950 w 8938307"/>
              <a:gd name="connsiteY5046" fmla="*/ 1124714 h 2993922"/>
              <a:gd name="connsiteX5047" fmla="*/ 6375428 w 8938307"/>
              <a:gd name="connsiteY5047" fmla="*/ 1130010 h 2993922"/>
              <a:gd name="connsiteX5048" fmla="*/ 6386018 w 8938307"/>
              <a:gd name="connsiteY5048" fmla="*/ 1130010 h 2993922"/>
              <a:gd name="connsiteX5049" fmla="*/ 6407198 w 8938307"/>
              <a:gd name="connsiteY5049" fmla="*/ 1119419 h 2993922"/>
              <a:gd name="connsiteX5050" fmla="*/ 6428380 w 8938307"/>
              <a:gd name="connsiteY5050" fmla="*/ 1119419 h 2993922"/>
              <a:gd name="connsiteX5051" fmla="*/ 6417788 w 8938307"/>
              <a:gd name="connsiteY5051" fmla="*/ 1108829 h 2993922"/>
              <a:gd name="connsiteX5052" fmla="*/ 6407198 w 8938307"/>
              <a:gd name="connsiteY5052" fmla="*/ 1108829 h 2993922"/>
              <a:gd name="connsiteX5053" fmla="*/ 6386018 w 8938307"/>
              <a:gd name="connsiteY5053" fmla="*/ 1098239 h 2993922"/>
              <a:gd name="connsiteX5054" fmla="*/ 6375428 w 8938307"/>
              <a:gd name="connsiteY5054" fmla="*/ 1098239 h 2993922"/>
              <a:gd name="connsiteX5055" fmla="*/ 6370132 w 8938307"/>
              <a:gd name="connsiteY5055" fmla="*/ 1098239 h 2993922"/>
              <a:gd name="connsiteX5056" fmla="*/ 6364836 w 8938307"/>
              <a:gd name="connsiteY5056" fmla="*/ 1098239 h 2993922"/>
              <a:gd name="connsiteX5057" fmla="*/ 6354246 w 8938307"/>
              <a:gd name="connsiteY5057" fmla="*/ 1092944 h 2993922"/>
              <a:gd name="connsiteX5058" fmla="*/ 6333066 w 8938307"/>
              <a:gd name="connsiteY5058" fmla="*/ 1087648 h 2993922"/>
              <a:gd name="connsiteX5059" fmla="*/ 6311884 w 8938307"/>
              <a:gd name="connsiteY5059" fmla="*/ 1092944 h 2993922"/>
              <a:gd name="connsiteX5060" fmla="*/ 6306590 w 8938307"/>
              <a:gd name="connsiteY5060" fmla="*/ 1098239 h 2993922"/>
              <a:gd name="connsiteX5061" fmla="*/ 6301294 w 8938307"/>
              <a:gd name="connsiteY5061" fmla="*/ 1087648 h 2993922"/>
              <a:gd name="connsiteX5062" fmla="*/ 6237752 w 8938307"/>
              <a:gd name="connsiteY5062" fmla="*/ 1087648 h 2993922"/>
              <a:gd name="connsiteX5063" fmla="*/ 6211276 w 8938307"/>
              <a:gd name="connsiteY5063" fmla="*/ 1082354 h 2993922"/>
              <a:gd name="connsiteX5064" fmla="*/ 6200686 w 8938307"/>
              <a:gd name="connsiteY5064" fmla="*/ 1077058 h 2993922"/>
              <a:gd name="connsiteX5065" fmla="*/ 6174209 w 8938307"/>
              <a:gd name="connsiteY5065" fmla="*/ 1066467 h 2993922"/>
              <a:gd name="connsiteX5066" fmla="*/ 6153028 w 8938307"/>
              <a:gd name="connsiteY5066" fmla="*/ 1066467 h 2993922"/>
              <a:gd name="connsiteX5067" fmla="*/ 2337833 w 8938307"/>
              <a:gd name="connsiteY5067" fmla="*/ 1061173 h 2993922"/>
              <a:gd name="connsiteX5068" fmla="*/ 2329890 w 8938307"/>
              <a:gd name="connsiteY5068" fmla="*/ 1066467 h 2993922"/>
              <a:gd name="connsiteX5069" fmla="*/ 2340481 w 8938307"/>
              <a:gd name="connsiteY5069" fmla="*/ 1066467 h 2993922"/>
              <a:gd name="connsiteX5070" fmla="*/ 2337833 w 8938307"/>
              <a:gd name="connsiteY5070" fmla="*/ 1061173 h 2993922"/>
              <a:gd name="connsiteX5071" fmla="*/ 8324064 w 8938307"/>
              <a:gd name="connsiteY5071" fmla="*/ 1055877 h 2993922"/>
              <a:gd name="connsiteX5072" fmla="*/ 8377016 w 8938307"/>
              <a:gd name="connsiteY5072" fmla="*/ 1077058 h 2993922"/>
              <a:gd name="connsiteX5073" fmla="*/ 8366425 w 8938307"/>
              <a:gd name="connsiteY5073" fmla="*/ 1066467 h 2993922"/>
              <a:gd name="connsiteX5074" fmla="*/ 8334654 w 8938307"/>
              <a:gd name="connsiteY5074" fmla="*/ 1066467 h 2993922"/>
              <a:gd name="connsiteX5075" fmla="*/ 8186387 w 8938307"/>
              <a:gd name="connsiteY5075" fmla="*/ 1055877 h 2993922"/>
              <a:gd name="connsiteX5076" fmla="*/ 8207569 w 8938307"/>
              <a:gd name="connsiteY5076" fmla="*/ 1055877 h 2993922"/>
              <a:gd name="connsiteX5077" fmla="*/ 8239339 w 8938307"/>
              <a:gd name="connsiteY5077" fmla="*/ 1066467 h 2993922"/>
              <a:gd name="connsiteX5078" fmla="*/ 8207569 w 8938307"/>
              <a:gd name="connsiteY5078" fmla="*/ 1066467 h 2993922"/>
              <a:gd name="connsiteX5079" fmla="*/ 1747418 w 8938307"/>
              <a:gd name="connsiteY5079" fmla="*/ 1055877 h 2993922"/>
              <a:gd name="connsiteX5080" fmla="*/ 1779189 w 8938307"/>
              <a:gd name="connsiteY5080" fmla="*/ 1066467 h 2993922"/>
              <a:gd name="connsiteX5081" fmla="*/ 1810960 w 8938307"/>
              <a:gd name="connsiteY5081" fmla="*/ 1077058 h 2993922"/>
              <a:gd name="connsiteX5082" fmla="*/ 1832141 w 8938307"/>
              <a:gd name="connsiteY5082" fmla="*/ 1087648 h 2993922"/>
              <a:gd name="connsiteX5083" fmla="*/ 1800370 w 8938307"/>
              <a:gd name="connsiteY5083" fmla="*/ 1055877 h 2993922"/>
              <a:gd name="connsiteX5084" fmla="*/ 1779189 w 8938307"/>
              <a:gd name="connsiteY5084" fmla="*/ 1055877 h 2993922"/>
              <a:gd name="connsiteX5085" fmla="*/ 1773893 w 8938307"/>
              <a:gd name="connsiteY5085" fmla="*/ 1055877 h 2993922"/>
              <a:gd name="connsiteX5086" fmla="*/ 1758008 w 8938307"/>
              <a:gd name="connsiteY5086" fmla="*/ 1055877 h 2993922"/>
              <a:gd name="connsiteX5087" fmla="*/ 7495894 w 8938307"/>
              <a:gd name="connsiteY5087" fmla="*/ 1053759 h 2993922"/>
              <a:gd name="connsiteX5088" fmla="*/ 7508601 w 8938307"/>
              <a:gd name="connsiteY5088" fmla="*/ 1055877 h 2993922"/>
              <a:gd name="connsiteX5089" fmla="*/ 7498011 w 8938307"/>
              <a:gd name="connsiteY5089" fmla="*/ 1055877 h 2993922"/>
              <a:gd name="connsiteX5090" fmla="*/ 7487420 w 8938307"/>
              <a:gd name="connsiteY5090" fmla="*/ 1045287 h 2993922"/>
              <a:gd name="connsiteX5091" fmla="*/ 7495894 w 8938307"/>
              <a:gd name="connsiteY5091" fmla="*/ 1053759 h 2993922"/>
              <a:gd name="connsiteX5092" fmla="*/ 7492716 w 8938307"/>
              <a:gd name="connsiteY5092" fmla="*/ 1053230 h 2993922"/>
              <a:gd name="connsiteX5093" fmla="*/ 7487420 w 8938307"/>
              <a:gd name="connsiteY5093" fmla="*/ 1045287 h 2993922"/>
              <a:gd name="connsiteX5094" fmla="*/ 7445059 w 8938307"/>
              <a:gd name="connsiteY5094" fmla="*/ 1045287 h 2993922"/>
              <a:gd name="connsiteX5095" fmla="*/ 7445059 w 8938307"/>
              <a:gd name="connsiteY5095" fmla="*/ 1055877 h 2993922"/>
              <a:gd name="connsiteX5096" fmla="*/ 7455649 w 8938307"/>
              <a:gd name="connsiteY5096" fmla="*/ 1055877 h 2993922"/>
              <a:gd name="connsiteX5097" fmla="*/ 7466240 w 8938307"/>
              <a:gd name="connsiteY5097" fmla="*/ 1055877 h 2993922"/>
              <a:gd name="connsiteX5098" fmla="*/ 7460944 w 8938307"/>
              <a:gd name="connsiteY5098" fmla="*/ 1045287 h 2993922"/>
              <a:gd name="connsiteX5099" fmla="*/ 7450355 w 8938307"/>
              <a:gd name="connsiteY5099" fmla="*/ 1045287 h 2993922"/>
              <a:gd name="connsiteX5100" fmla="*/ 7445059 w 8938307"/>
              <a:gd name="connsiteY5100" fmla="*/ 1045287 h 2993922"/>
              <a:gd name="connsiteX5101" fmla="*/ 6227161 w 8938307"/>
              <a:gd name="connsiteY5101" fmla="*/ 1045287 h 2993922"/>
              <a:gd name="connsiteX5102" fmla="*/ 6216572 w 8938307"/>
              <a:gd name="connsiteY5102" fmla="*/ 1055877 h 2993922"/>
              <a:gd name="connsiteX5103" fmla="*/ 6227161 w 8938307"/>
              <a:gd name="connsiteY5103" fmla="*/ 1055877 h 2993922"/>
              <a:gd name="connsiteX5104" fmla="*/ 8790041 w 8938307"/>
              <a:gd name="connsiteY5104" fmla="*/ 1034696 h 2993922"/>
              <a:gd name="connsiteX5105" fmla="*/ 8811222 w 8938307"/>
              <a:gd name="connsiteY5105" fmla="*/ 1045287 h 2993922"/>
              <a:gd name="connsiteX5106" fmla="*/ 8800632 w 8938307"/>
              <a:gd name="connsiteY5106" fmla="*/ 1045287 h 2993922"/>
              <a:gd name="connsiteX5107" fmla="*/ 8790041 w 8938307"/>
              <a:gd name="connsiteY5107" fmla="*/ 1034696 h 2993922"/>
              <a:gd name="connsiteX5108" fmla="*/ 8249931 w 8938307"/>
              <a:gd name="connsiteY5108" fmla="*/ 1034696 h 2993922"/>
              <a:gd name="connsiteX5109" fmla="*/ 8260521 w 8938307"/>
              <a:gd name="connsiteY5109" fmla="*/ 1045287 h 2993922"/>
              <a:gd name="connsiteX5110" fmla="*/ 8249931 w 8938307"/>
              <a:gd name="connsiteY5110" fmla="*/ 1045287 h 2993922"/>
              <a:gd name="connsiteX5111" fmla="*/ 8249931 w 8938307"/>
              <a:gd name="connsiteY5111" fmla="*/ 1034696 h 2993922"/>
              <a:gd name="connsiteX5112" fmla="*/ 2181625 w 8938307"/>
              <a:gd name="connsiteY5112" fmla="*/ 1034696 h 2993922"/>
              <a:gd name="connsiteX5113" fmla="*/ 2192215 w 8938307"/>
              <a:gd name="connsiteY5113" fmla="*/ 1039992 h 2993922"/>
              <a:gd name="connsiteX5114" fmla="*/ 2181625 w 8938307"/>
              <a:gd name="connsiteY5114" fmla="*/ 1045287 h 2993922"/>
              <a:gd name="connsiteX5115" fmla="*/ 2192215 w 8938307"/>
              <a:gd name="connsiteY5115" fmla="*/ 1066467 h 2993922"/>
              <a:gd name="connsiteX5116" fmla="*/ 2213396 w 8938307"/>
              <a:gd name="connsiteY5116" fmla="*/ 1077058 h 2993922"/>
              <a:gd name="connsiteX5117" fmla="*/ 2223986 w 8938307"/>
              <a:gd name="connsiteY5117" fmla="*/ 1092944 h 2993922"/>
              <a:gd name="connsiteX5118" fmla="*/ 2255757 w 8938307"/>
              <a:gd name="connsiteY5118" fmla="*/ 1098239 h 2993922"/>
              <a:gd name="connsiteX5119" fmla="*/ 2271642 w 8938307"/>
              <a:gd name="connsiteY5119" fmla="*/ 1103533 h 2993922"/>
              <a:gd name="connsiteX5120" fmla="*/ 2287529 w 8938307"/>
              <a:gd name="connsiteY5120" fmla="*/ 1108829 h 2993922"/>
              <a:gd name="connsiteX5121" fmla="*/ 2298119 w 8938307"/>
              <a:gd name="connsiteY5121" fmla="*/ 1108829 h 2993922"/>
              <a:gd name="connsiteX5122" fmla="*/ 2314005 w 8938307"/>
              <a:gd name="connsiteY5122" fmla="*/ 1103533 h 2993922"/>
              <a:gd name="connsiteX5123" fmla="*/ 2335186 w 8938307"/>
              <a:gd name="connsiteY5123" fmla="*/ 1108829 h 2993922"/>
              <a:gd name="connsiteX5124" fmla="*/ 2351071 w 8938307"/>
              <a:gd name="connsiteY5124" fmla="*/ 1108829 h 2993922"/>
              <a:gd name="connsiteX5125" fmla="*/ 2340481 w 8938307"/>
              <a:gd name="connsiteY5125" fmla="*/ 1119419 h 2993922"/>
              <a:gd name="connsiteX5126" fmla="*/ 2329890 w 8938307"/>
              <a:gd name="connsiteY5126" fmla="*/ 1130010 h 2993922"/>
              <a:gd name="connsiteX5127" fmla="*/ 2340481 w 8938307"/>
              <a:gd name="connsiteY5127" fmla="*/ 1140600 h 2993922"/>
              <a:gd name="connsiteX5128" fmla="*/ 2361662 w 8938307"/>
              <a:gd name="connsiteY5128" fmla="*/ 1161781 h 2993922"/>
              <a:gd name="connsiteX5129" fmla="*/ 2340481 w 8938307"/>
              <a:gd name="connsiteY5129" fmla="*/ 1167077 h 2993922"/>
              <a:gd name="connsiteX5130" fmla="*/ 2361662 w 8938307"/>
              <a:gd name="connsiteY5130" fmla="*/ 1172371 h 2993922"/>
              <a:gd name="connsiteX5131" fmla="*/ 2372252 w 8938307"/>
              <a:gd name="connsiteY5131" fmla="*/ 1182962 h 2993922"/>
              <a:gd name="connsiteX5132" fmla="*/ 2382842 w 8938307"/>
              <a:gd name="connsiteY5132" fmla="*/ 1188258 h 2993922"/>
              <a:gd name="connsiteX5133" fmla="*/ 2414614 w 8938307"/>
              <a:gd name="connsiteY5133" fmla="*/ 1193552 h 2993922"/>
              <a:gd name="connsiteX5134" fmla="*/ 2435794 w 8938307"/>
              <a:gd name="connsiteY5134" fmla="*/ 1198848 h 2993922"/>
              <a:gd name="connsiteX5135" fmla="*/ 2456975 w 8938307"/>
              <a:gd name="connsiteY5135" fmla="*/ 1204143 h 2993922"/>
              <a:gd name="connsiteX5136" fmla="*/ 2488746 w 8938307"/>
              <a:gd name="connsiteY5136" fmla="*/ 1214733 h 2993922"/>
              <a:gd name="connsiteX5137" fmla="*/ 2504632 w 8938307"/>
              <a:gd name="connsiteY5137" fmla="*/ 1220029 h 2993922"/>
              <a:gd name="connsiteX5138" fmla="*/ 2520518 w 8938307"/>
              <a:gd name="connsiteY5138" fmla="*/ 1214733 h 2993922"/>
              <a:gd name="connsiteX5139" fmla="*/ 2536402 w 8938307"/>
              <a:gd name="connsiteY5139" fmla="*/ 1220029 h 2993922"/>
              <a:gd name="connsiteX5140" fmla="*/ 2541698 w 8938307"/>
              <a:gd name="connsiteY5140" fmla="*/ 1225324 h 2993922"/>
              <a:gd name="connsiteX5141" fmla="*/ 2573470 w 8938307"/>
              <a:gd name="connsiteY5141" fmla="*/ 1235914 h 2993922"/>
              <a:gd name="connsiteX5142" fmla="*/ 2573470 w 8938307"/>
              <a:gd name="connsiteY5142" fmla="*/ 1225324 h 2993922"/>
              <a:gd name="connsiteX5143" fmla="*/ 2520518 w 8938307"/>
              <a:gd name="connsiteY5143" fmla="*/ 1209437 h 2993922"/>
              <a:gd name="connsiteX5144" fmla="*/ 2467566 w 8938307"/>
              <a:gd name="connsiteY5144" fmla="*/ 1182962 h 2993922"/>
              <a:gd name="connsiteX5145" fmla="*/ 2456975 w 8938307"/>
              <a:gd name="connsiteY5145" fmla="*/ 1182962 h 2993922"/>
              <a:gd name="connsiteX5146" fmla="*/ 2425203 w 8938307"/>
              <a:gd name="connsiteY5146" fmla="*/ 1182962 h 2993922"/>
              <a:gd name="connsiteX5147" fmla="*/ 2414614 w 8938307"/>
              <a:gd name="connsiteY5147" fmla="*/ 1177666 h 2993922"/>
              <a:gd name="connsiteX5148" fmla="*/ 2404023 w 8938307"/>
              <a:gd name="connsiteY5148" fmla="*/ 1172371 h 2993922"/>
              <a:gd name="connsiteX5149" fmla="*/ 2393433 w 8938307"/>
              <a:gd name="connsiteY5149" fmla="*/ 1167077 h 2993922"/>
              <a:gd name="connsiteX5150" fmla="*/ 2382842 w 8938307"/>
              <a:gd name="connsiteY5150" fmla="*/ 1151191 h 2993922"/>
              <a:gd name="connsiteX5151" fmla="*/ 2382842 w 8938307"/>
              <a:gd name="connsiteY5151" fmla="*/ 1140600 h 2993922"/>
              <a:gd name="connsiteX5152" fmla="*/ 2425203 w 8938307"/>
              <a:gd name="connsiteY5152" fmla="*/ 1151191 h 2993922"/>
              <a:gd name="connsiteX5153" fmla="*/ 2509927 w 8938307"/>
              <a:gd name="connsiteY5153" fmla="*/ 1182962 h 2993922"/>
              <a:gd name="connsiteX5154" fmla="*/ 2536402 w 8938307"/>
              <a:gd name="connsiteY5154" fmla="*/ 1193552 h 2993922"/>
              <a:gd name="connsiteX5155" fmla="*/ 2562879 w 8938307"/>
              <a:gd name="connsiteY5155" fmla="*/ 1193552 h 2993922"/>
              <a:gd name="connsiteX5156" fmla="*/ 2573470 w 8938307"/>
              <a:gd name="connsiteY5156" fmla="*/ 1193552 h 2993922"/>
              <a:gd name="connsiteX5157" fmla="*/ 2562879 w 8938307"/>
              <a:gd name="connsiteY5157" fmla="*/ 1182962 h 2993922"/>
              <a:gd name="connsiteX5158" fmla="*/ 2509927 w 8938307"/>
              <a:gd name="connsiteY5158" fmla="*/ 1172371 h 2993922"/>
              <a:gd name="connsiteX5159" fmla="*/ 2478156 w 8938307"/>
              <a:gd name="connsiteY5159" fmla="*/ 1151191 h 2993922"/>
              <a:gd name="connsiteX5160" fmla="*/ 2483450 w 8938307"/>
              <a:gd name="connsiteY5160" fmla="*/ 1140600 h 2993922"/>
              <a:gd name="connsiteX5161" fmla="*/ 2488746 w 8938307"/>
              <a:gd name="connsiteY5161" fmla="*/ 1151191 h 2993922"/>
              <a:gd name="connsiteX5162" fmla="*/ 2499337 w 8938307"/>
              <a:gd name="connsiteY5162" fmla="*/ 1151191 h 2993922"/>
              <a:gd name="connsiteX5163" fmla="*/ 2520518 w 8938307"/>
              <a:gd name="connsiteY5163" fmla="*/ 1151191 h 2993922"/>
              <a:gd name="connsiteX5164" fmla="*/ 2536402 w 8938307"/>
              <a:gd name="connsiteY5164" fmla="*/ 1151191 h 2993922"/>
              <a:gd name="connsiteX5165" fmla="*/ 2552289 w 8938307"/>
              <a:gd name="connsiteY5165" fmla="*/ 1151191 h 2993922"/>
              <a:gd name="connsiteX5166" fmla="*/ 2562879 w 8938307"/>
              <a:gd name="connsiteY5166" fmla="*/ 1161781 h 2993922"/>
              <a:gd name="connsiteX5167" fmla="*/ 2552289 w 8938307"/>
              <a:gd name="connsiteY5167" fmla="*/ 1161781 h 2993922"/>
              <a:gd name="connsiteX5168" fmla="*/ 2541698 w 8938307"/>
              <a:gd name="connsiteY5168" fmla="*/ 1161781 h 2993922"/>
              <a:gd name="connsiteX5169" fmla="*/ 2552289 w 8938307"/>
              <a:gd name="connsiteY5169" fmla="*/ 1167077 h 2993922"/>
              <a:gd name="connsiteX5170" fmla="*/ 2573470 w 8938307"/>
              <a:gd name="connsiteY5170" fmla="*/ 1172371 h 2993922"/>
              <a:gd name="connsiteX5171" fmla="*/ 2594650 w 8938307"/>
              <a:gd name="connsiteY5171" fmla="*/ 1172371 h 2993922"/>
              <a:gd name="connsiteX5172" fmla="*/ 2615831 w 8938307"/>
              <a:gd name="connsiteY5172" fmla="*/ 1182962 h 2993922"/>
              <a:gd name="connsiteX5173" fmla="*/ 2637012 w 8938307"/>
              <a:gd name="connsiteY5173" fmla="*/ 1188258 h 2993922"/>
              <a:gd name="connsiteX5174" fmla="*/ 2647602 w 8938307"/>
              <a:gd name="connsiteY5174" fmla="*/ 1193552 h 2993922"/>
              <a:gd name="connsiteX5175" fmla="*/ 2663488 w 8938307"/>
              <a:gd name="connsiteY5175" fmla="*/ 1204143 h 2993922"/>
              <a:gd name="connsiteX5176" fmla="*/ 2684669 w 8938307"/>
              <a:gd name="connsiteY5176" fmla="*/ 1209437 h 2993922"/>
              <a:gd name="connsiteX5177" fmla="*/ 2695259 w 8938307"/>
              <a:gd name="connsiteY5177" fmla="*/ 1209437 h 2993922"/>
              <a:gd name="connsiteX5178" fmla="*/ 2711145 w 8938307"/>
              <a:gd name="connsiteY5178" fmla="*/ 1220029 h 2993922"/>
              <a:gd name="connsiteX5179" fmla="*/ 2716440 w 8938307"/>
              <a:gd name="connsiteY5179" fmla="*/ 1214733 h 2993922"/>
              <a:gd name="connsiteX5180" fmla="*/ 2732326 w 8938307"/>
              <a:gd name="connsiteY5180" fmla="*/ 1204143 h 2993922"/>
              <a:gd name="connsiteX5181" fmla="*/ 2753506 w 8938307"/>
              <a:gd name="connsiteY5181" fmla="*/ 1204143 h 2993922"/>
              <a:gd name="connsiteX5182" fmla="*/ 2679374 w 8938307"/>
              <a:gd name="connsiteY5182" fmla="*/ 1182962 h 2993922"/>
              <a:gd name="connsiteX5183" fmla="*/ 2663488 w 8938307"/>
              <a:gd name="connsiteY5183" fmla="*/ 1172371 h 2993922"/>
              <a:gd name="connsiteX5184" fmla="*/ 2658193 w 8938307"/>
              <a:gd name="connsiteY5184" fmla="*/ 1172371 h 2993922"/>
              <a:gd name="connsiteX5185" fmla="*/ 2626422 w 8938307"/>
              <a:gd name="connsiteY5185" fmla="*/ 1172371 h 2993922"/>
              <a:gd name="connsiteX5186" fmla="*/ 2594650 w 8938307"/>
              <a:gd name="connsiteY5186" fmla="*/ 1161781 h 2993922"/>
              <a:gd name="connsiteX5187" fmla="*/ 2573470 w 8938307"/>
              <a:gd name="connsiteY5187" fmla="*/ 1151191 h 2993922"/>
              <a:gd name="connsiteX5188" fmla="*/ 2562879 w 8938307"/>
              <a:gd name="connsiteY5188" fmla="*/ 1140600 h 2993922"/>
              <a:gd name="connsiteX5189" fmla="*/ 2536402 w 8938307"/>
              <a:gd name="connsiteY5189" fmla="*/ 1130010 h 2993922"/>
              <a:gd name="connsiteX5190" fmla="*/ 2488746 w 8938307"/>
              <a:gd name="connsiteY5190" fmla="*/ 1119419 h 2993922"/>
              <a:gd name="connsiteX5191" fmla="*/ 2478156 w 8938307"/>
              <a:gd name="connsiteY5191" fmla="*/ 1119419 h 2993922"/>
              <a:gd name="connsiteX5192" fmla="*/ 2467566 w 8938307"/>
              <a:gd name="connsiteY5192" fmla="*/ 1098239 h 2993922"/>
              <a:gd name="connsiteX5193" fmla="*/ 2451680 w 8938307"/>
              <a:gd name="connsiteY5193" fmla="*/ 1092944 h 2993922"/>
              <a:gd name="connsiteX5194" fmla="*/ 2430498 w 8938307"/>
              <a:gd name="connsiteY5194" fmla="*/ 1087648 h 2993922"/>
              <a:gd name="connsiteX5195" fmla="*/ 2409317 w 8938307"/>
              <a:gd name="connsiteY5195" fmla="*/ 1087648 h 2993922"/>
              <a:gd name="connsiteX5196" fmla="*/ 2393433 w 8938307"/>
              <a:gd name="connsiteY5196" fmla="*/ 1087648 h 2993922"/>
              <a:gd name="connsiteX5197" fmla="*/ 2329890 w 8938307"/>
              <a:gd name="connsiteY5197" fmla="*/ 1077058 h 2993922"/>
              <a:gd name="connsiteX5198" fmla="*/ 2314005 w 8938307"/>
              <a:gd name="connsiteY5198" fmla="*/ 1066467 h 2993922"/>
              <a:gd name="connsiteX5199" fmla="*/ 2298119 w 8938307"/>
              <a:gd name="connsiteY5199" fmla="*/ 1061173 h 2993922"/>
              <a:gd name="connsiteX5200" fmla="*/ 2276938 w 8938307"/>
              <a:gd name="connsiteY5200" fmla="*/ 1055877 h 2993922"/>
              <a:gd name="connsiteX5201" fmla="*/ 2250461 w 8938307"/>
              <a:gd name="connsiteY5201" fmla="*/ 1045287 h 2993922"/>
              <a:gd name="connsiteX5202" fmla="*/ 2218690 w 8938307"/>
              <a:gd name="connsiteY5202" fmla="*/ 1039992 h 2993922"/>
              <a:gd name="connsiteX5203" fmla="*/ 2192215 w 8938307"/>
              <a:gd name="connsiteY5203" fmla="*/ 1034696 h 2993922"/>
              <a:gd name="connsiteX5204" fmla="*/ 667195 w 8938307"/>
              <a:gd name="connsiteY5204" fmla="*/ 1034696 h 2993922"/>
              <a:gd name="connsiteX5205" fmla="*/ 683080 w 8938307"/>
              <a:gd name="connsiteY5205" fmla="*/ 1045287 h 2993922"/>
              <a:gd name="connsiteX5206" fmla="*/ 709557 w 8938307"/>
              <a:gd name="connsiteY5206" fmla="*/ 1066467 h 2993922"/>
              <a:gd name="connsiteX5207" fmla="*/ 730738 w 8938307"/>
              <a:gd name="connsiteY5207" fmla="*/ 1077058 h 2993922"/>
              <a:gd name="connsiteX5208" fmla="*/ 709557 w 8938307"/>
              <a:gd name="connsiteY5208" fmla="*/ 1077058 h 2993922"/>
              <a:gd name="connsiteX5209" fmla="*/ 8768861 w 8938307"/>
              <a:gd name="connsiteY5209" fmla="*/ 1024106 h 2993922"/>
              <a:gd name="connsiteX5210" fmla="*/ 8779451 w 8938307"/>
              <a:gd name="connsiteY5210" fmla="*/ 1034696 h 2993922"/>
              <a:gd name="connsiteX5211" fmla="*/ 8758270 w 8938307"/>
              <a:gd name="connsiteY5211" fmla="*/ 1034696 h 2993922"/>
              <a:gd name="connsiteX5212" fmla="*/ 8218160 w 8938307"/>
              <a:gd name="connsiteY5212" fmla="*/ 1024106 h 2993922"/>
              <a:gd name="connsiteX5213" fmla="*/ 8228750 w 8938307"/>
              <a:gd name="connsiteY5213" fmla="*/ 1034696 h 2993922"/>
              <a:gd name="connsiteX5214" fmla="*/ 8218160 w 8938307"/>
              <a:gd name="connsiteY5214" fmla="*/ 1034696 h 2993922"/>
              <a:gd name="connsiteX5215" fmla="*/ 8218160 w 8938307"/>
              <a:gd name="connsiteY5215" fmla="*/ 1024106 h 2993922"/>
              <a:gd name="connsiteX5216" fmla="*/ 8133435 w 8938307"/>
              <a:gd name="connsiteY5216" fmla="*/ 1024106 h 2993922"/>
              <a:gd name="connsiteX5217" fmla="*/ 8144027 w 8938307"/>
              <a:gd name="connsiteY5217" fmla="*/ 1034696 h 2993922"/>
              <a:gd name="connsiteX5218" fmla="*/ 8154617 w 8938307"/>
              <a:gd name="connsiteY5218" fmla="*/ 1024106 h 2993922"/>
              <a:gd name="connsiteX5219" fmla="*/ 7445059 w 8938307"/>
              <a:gd name="connsiteY5219" fmla="*/ 1024106 h 2993922"/>
              <a:gd name="connsiteX5220" fmla="*/ 7450355 w 8938307"/>
              <a:gd name="connsiteY5220" fmla="*/ 1029400 h 2993922"/>
              <a:gd name="connsiteX5221" fmla="*/ 7466240 w 8938307"/>
              <a:gd name="connsiteY5221" fmla="*/ 1034696 h 2993922"/>
              <a:gd name="connsiteX5222" fmla="*/ 7482126 w 8938307"/>
              <a:gd name="connsiteY5222" fmla="*/ 1055877 h 2993922"/>
              <a:gd name="connsiteX5223" fmla="*/ 7498011 w 8938307"/>
              <a:gd name="connsiteY5223" fmla="*/ 1066467 h 2993922"/>
              <a:gd name="connsiteX5224" fmla="*/ 7513896 w 8938307"/>
              <a:gd name="connsiteY5224" fmla="*/ 1066467 h 2993922"/>
              <a:gd name="connsiteX5225" fmla="*/ 7519192 w 8938307"/>
              <a:gd name="connsiteY5225" fmla="*/ 1077058 h 2993922"/>
              <a:gd name="connsiteX5226" fmla="*/ 7529782 w 8938307"/>
              <a:gd name="connsiteY5226" fmla="*/ 1077058 h 2993922"/>
              <a:gd name="connsiteX5227" fmla="*/ 7508601 w 8938307"/>
              <a:gd name="connsiteY5227" fmla="*/ 1055877 h 2993922"/>
              <a:gd name="connsiteX5228" fmla="*/ 7519192 w 8938307"/>
              <a:gd name="connsiteY5228" fmla="*/ 1055877 h 2993922"/>
              <a:gd name="connsiteX5229" fmla="*/ 7572144 w 8938307"/>
              <a:gd name="connsiteY5229" fmla="*/ 1066467 h 2993922"/>
              <a:gd name="connsiteX5230" fmla="*/ 7635686 w 8938307"/>
              <a:gd name="connsiteY5230" fmla="*/ 1087648 h 2993922"/>
              <a:gd name="connsiteX5231" fmla="*/ 7720409 w 8938307"/>
              <a:gd name="connsiteY5231" fmla="*/ 1108829 h 2993922"/>
              <a:gd name="connsiteX5232" fmla="*/ 7731000 w 8938307"/>
              <a:gd name="connsiteY5232" fmla="*/ 1114125 h 2993922"/>
              <a:gd name="connsiteX5233" fmla="*/ 7757476 w 8938307"/>
              <a:gd name="connsiteY5233" fmla="*/ 1124714 h 2993922"/>
              <a:gd name="connsiteX5234" fmla="*/ 7799838 w 8938307"/>
              <a:gd name="connsiteY5234" fmla="*/ 1135306 h 2993922"/>
              <a:gd name="connsiteX5235" fmla="*/ 7831609 w 8938307"/>
              <a:gd name="connsiteY5235" fmla="*/ 1135306 h 2993922"/>
              <a:gd name="connsiteX5236" fmla="*/ 7847494 w 8938307"/>
              <a:gd name="connsiteY5236" fmla="*/ 1130010 h 2993922"/>
              <a:gd name="connsiteX5237" fmla="*/ 7847494 w 8938307"/>
              <a:gd name="connsiteY5237" fmla="*/ 1119419 h 2993922"/>
              <a:gd name="connsiteX5238" fmla="*/ 7826313 w 8938307"/>
              <a:gd name="connsiteY5238" fmla="*/ 1108829 h 2993922"/>
              <a:gd name="connsiteX5239" fmla="*/ 7794542 w 8938307"/>
              <a:gd name="connsiteY5239" fmla="*/ 1103533 h 2993922"/>
              <a:gd name="connsiteX5240" fmla="*/ 7778656 w 8938307"/>
              <a:gd name="connsiteY5240" fmla="*/ 1098239 h 2993922"/>
              <a:gd name="connsiteX5241" fmla="*/ 7762772 w 8938307"/>
              <a:gd name="connsiteY5241" fmla="*/ 1092944 h 2993922"/>
              <a:gd name="connsiteX5242" fmla="*/ 7741590 w 8938307"/>
              <a:gd name="connsiteY5242" fmla="*/ 1087648 h 2993922"/>
              <a:gd name="connsiteX5243" fmla="*/ 7678048 w 8938307"/>
              <a:gd name="connsiteY5243" fmla="*/ 1077058 h 2993922"/>
              <a:gd name="connsiteX5244" fmla="*/ 7678048 w 8938307"/>
              <a:gd name="connsiteY5244" fmla="*/ 1066467 h 2993922"/>
              <a:gd name="connsiteX5245" fmla="*/ 7667457 w 8938307"/>
              <a:gd name="connsiteY5245" fmla="*/ 1066467 h 2993922"/>
              <a:gd name="connsiteX5246" fmla="*/ 7646278 w 8938307"/>
              <a:gd name="connsiteY5246" fmla="*/ 1066467 h 2993922"/>
              <a:gd name="connsiteX5247" fmla="*/ 7625096 w 8938307"/>
              <a:gd name="connsiteY5247" fmla="*/ 1061173 h 2993922"/>
              <a:gd name="connsiteX5248" fmla="*/ 7609211 w 8938307"/>
              <a:gd name="connsiteY5248" fmla="*/ 1055877 h 2993922"/>
              <a:gd name="connsiteX5249" fmla="*/ 7598620 w 8938307"/>
              <a:gd name="connsiteY5249" fmla="*/ 1055877 h 2993922"/>
              <a:gd name="connsiteX5250" fmla="*/ 7593326 w 8938307"/>
              <a:gd name="connsiteY5250" fmla="*/ 1055877 h 2993922"/>
              <a:gd name="connsiteX5251" fmla="*/ 7561553 w 8938307"/>
              <a:gd name="connsiteY5251" fmla="*/ 1045287 h 2993922"/>
              <a:gd name="connsiteX5252" fmla="*/ 7519192 w 8938307"/>
              <a:gd name="connsiteY5252" fmla="*/ 1034696 h 2993922"/>
              <a:gd name="connsiteX5253" fmla="*/ 7487420 w 8938307"/>
              <a:gd name="connsiteY5253" fmla="*/ 1024106 h 2993922"/>
              <a:gd name="connsiteX5254" fmla="*/ 7466240 w 8938307"/>
              <a:gd name="connsiteY5254" fmla="*/ 1024106 h 2993922"/>
              <a:gd name="connsiteX5255" fmla="*/ 7032033 w 8938307"/>
              <a:gd name="connsiteY5255" fmla="*/ 1024106 h 2993922"/>
              <a:gd name="connsiteX5256" fmla="*/ 7084985 w 8938307"/>
              <a:gd name="connsiteY5256" fmla="*/ 1045287 h 2993922"/>
              <a:gd name="connsiteX5257" fmla="*/ 7063804 w 8938307"/>
              <a:gd name="connsiteY5257" fmla="*/ 1029400 h 2993922"/>
              <a:gd name="connsiteX5258" fmla="*/ 7032033 w 8938307"/>
              <a:gd name="connsiteY5258" fmla="*/ 1024106 h 2993922"/>
              <a:gd name="connsiteX5259" fmla="*/ 2891182 w 8938307"/>
              <a:gd name="connsiteY5259" fmla="*/ 1024106 h 2993922"/>
              <a:gd name="connsiteX5260" fmla="*/ 2901772 w 8938307"/>
              <a:gd name="connsiteY5260" fmla="*/ 1034696 h 2993922"/>
              <a:gd name="connsiteX5261" fmla="*/ 2901772 w 8938307"/>
              <a:gd name="connsiteY5261" fmla="*/ 1024106 h 2993922"/>
              <a:gd name="connsiteX5262" fmla="*/ 2891182 w 8938307"/>
              <a:gd name="connsiteY5262" fmla="*/ 1024106 h 2993922"/>
              <a:gd name="connsiteX5263" fmla="*/ 1503839 w 8938307"/>
              <a:gd name="connsiteY5263" fmla="*/ 1024106 h 2993922"/>
              <a:gd name="connsiteX5264" fmla="*/ 1514429 w 8938307"/>
              <a:gd name="connsiteY5264" fmla="*/ 1032049 h 2993922"/>
              <a:gd name="connsiteX5265" fmla="*/ 1525019 w 8938307"/>
              <a:gd name="connsiteY5265" fmla="*/ 1034696 h 2993922"/>
              <a:gd name="connsiteX5266" fmla="*/ 783690 w 8938307"/>
              <a:gd name="connsiteY5266" fmla="*/ 1024106 h 2993922"/>
              <a:gd name="connsiteX5267" fmla="*/ 804871 w 8938307"/>
              <a:gd name="connsiteY5267" fmla="*/ 1024106 h 2993922"/>
              <a:gd name="connsiteX5268" fmla="*/ 826051 w 8938307"/>
              <a:gd name="connsiteY5268" fmla="*/ 1034696 h 2993922"/>
              <a:gd name="connsiteX5269" fmla="*/ 826051 w 8938307"/>
              <a:gd name="connsiteY5269" fmla="*/ 1045287 h 2993922"/>
              <a:gd name="connsiteX5270" fmla="*/ 799576 w 8938307"/>
              <a:gd name="connsiteY5270" fmla="*/ 1034696 h 2993922"/>
              <a:gd name="connsiteX5271" fmla="*/ 783690 w 8938307"/>
              <a:gd name="connsiteY5271" fmla="*/ 1024106 h 2993922"/>
              <a:gd name="connsiteX5272" fmla="*/ 8737089 w 8938307"/>
              <a:gd name="connsiteY5272" fmla="*/ 1013515 h 2993922"/>
              <a:gd name="connsiteX5273" fmla="*/ 8747679 w 8938307"/>
              <a:gd name="connsiteY5273" fmla="*/ 1024106 h 2993922"/>
              <a:gd name="connsiteX5274" fmla="*/ 8737089 w 8938307"/>
              <a:gd name="connsiteY5274" fmla="*/ 1024106 h 2993922"/>
              <a:gd name="connsiteX5275" fmla="*/ 8112254 w 8938307"/>
              <a:gd name="connsiteY5275" fmla="*/ 1013515 h 2993922"/>
              <a:gd name="connsiteX5276" fmla="*/ 8112254 w 8938307"/>
              <a:gd name="connsiteY5276" fmla="*/ 1024106 h 2993922"/>
              <a:gd name="connsiteX5277" fmla="*/ 8122846 w 8938307"/>
              <a:gd name="connsiteY5277" fmla="*/ 1024106 h 2993922"/>
              <a:gd name="connsiteX5278" fmla="*/ 8112254 w 8938307"/>
              <a:gd name="connsiteY5278" fmla="*/ 1013515 h 2993922"/>
              <a:gd name="connsiteX5279" fmla="*/ 8091075 w 8938307"/>
              <a:gd name="connsiteY5279" fmla="*/ 1013515 h 2993922"/>
              <a:gd name="connsiteX5280" fmla="*/ 8096369 w 8938307"/>
              <a:gd name="connsiteY5280" fmla="*/ 1024106 h 2993922"/>
              <a:gd name="connsiteX5281" fmla="*/ 8101664 w 8938307"/>
              <a:gd name="connsiteY5281" fmla="*/ 1018810 h 2993922"/>
              <a:gd name="connsiteX5282" fmla="*/ 8091075 w 8938307"/>
              <a:gd name="connsiteY5282" fmla="*/ 1013515 h 2993922"/>
              <a:gd name="connsiteX5283" fmla="*/ 7783952 w 8938307"/>
              <a:gd name="connsiteY5283" fmla="*/ 1013515 h 2993922"/>
              <a:gd name="connsiteX5284" fmla="*/ 7794542 w 8938307"/>
              <a:gd name="connsiteY5284" fmla="*/ 1024106 h 2993922"/>
              <a:gd name="connsiteX5285" fmla="*/ 7826313 w 8938307"/>
              <a:gd name="connsiteY5285" fmla="*/ 1034696 h 2993922"/>
              <a:gd name="connsiteX5286" fmla="*/ 7836904 w 8938307"/>
              <a:gd name="connsiteY5286" fmla="*/ 1034696 h 2993922"/>
              <a:gd name="connsiteX5287" fmla="*/ 7815724 w 8938307"/>
              <a:gd name="connsiteY5287" fmla="*/ 1018810 h 2993922"/>
              <a:gd name="connsiteX5288" fmla="*/ 7783952 w 8938307"/>
              <a:gd name="connsiteY5288" fmla="*/ 1013515 h 2993922"/>
              <a:gd name="connsiteX5289" fmla="*/ 2340481 w 8938307"/>
              <a:gd name="connsiteY5289" fmla="*/ 1013515 h 2993922"/>
              <a:gd name="connsiteX5290" fmla="*/ 2372252 w 8938307"/>
              <a:gd name="connsiteY5290" fmla="*/ 1024106 h 2993922"/>
              <a:gd name="connsiteX5291" fmla="*/ 2425203 w 8938307"/>
              <a:gd name="connsiteY5291" fmla="*/ 1045287 h 2993922"/>
              <a:gd name="connsiteX5292" fmla="*/ 2446385 w 8938307"/>
              <a:gd name="connsiteY5292" fmla="*/ 1055877 h 2993922"/>
              <a:gd name="connsiteX5293" fmla="*/ 2467566 w 8938307"/>
              <a:gd name="connsiteY5293" fmla="*/ 1061173 h 2993922"/>
              <a:gd name="connsiteX5294" fmla="*/ 2488746 w 8938307"/>
              <a:gd name="connsiteY5294" fmla="*/ 1066467 h 2993922"/>
              <a:gd name="connsiteX5295" fmla="*/ 2499337 w 8938307"/>
              <a:gd name="connsiteY5295" fmla="*/ 1066467 h 2993922"/>
              <a:gd name="connsiteX5296" fmla="*/ 2520518 w 8938307"/>
              <a:gd name="connsiteY5296" fmla="*/ 1077058 h 2993922"/>
              <a:gd name="connsiteX5297" fmla="*/ 2573470 w 8938307"/>
              <a:gd name="connsiteY5297" fmla="*/ 1087648 h 2993922"/>
              <a:gd name="connsiteX5298" fmla="*/ 2594650 w 8938307"/>
              <a:gd name="connsiteY5298" fmla="*/ 1087648 h 2993922"/>
              <a:gd name="connsiteX5299" fmla="*/ 2557584 w 8938307"/>
              <a:gd name="connsiteY5299" fmla="*/ 1071762 h 2993922"/>
              <a:gd name="connsiteX5300" fmla="*/ 2509927 w 8938307"/>
              <a:gd name="connsiteY5300" fmla="*/ 1055877 h 2993922"/>
              <a:gd name="connsiteX5301" fmla="*/ 2456975 w 8938307"/>
              <a:gd name="connsiteY5301" fmla="*/ 1045287 h 2993922"/>
              <a:gd name="connsiteX5302" fmla="*/ 2446385 w 8938307"/>
              <a:gd name="connsiteY5302" fmla="*/ 1045287 h 2993922"/>
              <a:gd name="connsiteX5303" fmla="*/ 2446385 w 8938307"/>
              <a:gd name="connsiteY5303" fmla="*/ 1034696 h 2993922"/>
              <a:gd name="connsiteX5304" fmla="*/ 2382842 w 8938307"/>
              <a:gd name="connsiteY5304" fmla="*/ 1024106 h 2993922"/>
              <a:gd name="connsiteX5305" fmla="*/ 2340481 w 8938307"/>
              <a:gd name="connsiteY5305" fmla="*/ 1013515 h 2993922"/>
              <a:gd name="connsiteX5306" fmla="*/ 8504100 w 8938307"/>
              <a:gd name="connsiteY5306" fmla="*/ 1002925 h 2993922"/>
              <a:gd name="connsiteX5307" fmla="*/ 8514691 w 8938307"/>
              <a:gd name="connsiteY5307" fmla="*/ 1002925 h 2993922"/>
              <a:gd name="connsiteX5308" fmla="*/ 8514691 w 8938307"/>
              <a:gd name="connsiteY5308" fmla="*/ 1013515 h 2993922"/>
              <a:gd name="connsiteX5309" fmla="*/ 8504100 w 8938307"/>
              <a:gd name="connsiteY5309" fmla="*/ 1013515 h 2993922"/>
              <a:gd name="connsiteX5310" fmla="*/ 7640982 w 8938307"/>
              <a:gd name="connsiteY5310" fmla="*/ 1002925 h 2993922"/>
              <a:gd name="connsiteX5311" fmla="*/ 7635686 w 8938307"/>
              <a:gd name="connsiteY5311" fmla="*/ 1008220 h 2993922"/>
              <a:gd name="connsiteX5312" fmla="*/ 7667457 w 8938307"/>
              <a:gd name="connsiteY5312" fmla="*/ 1024106 h 2993922"/>
              <a:gd name="connsiteX5313" fmla="*/ 7709820 w 8938307"/>
              <a:gd name="connsiteY5313" fmla="*/ 1034696 h 2993922"/>
              <a:gd name="connsiteX5314" fmla="*/ 7725704 w 8938307"/>
              <a:gd name="connsiteY5314" fmla="*/ 1034696 h 2993922"/>
              <a:gd name="connsiteX5315" fmla="*/ 7731000 w 8938307"/>
              <a:gd name="connsiteY5315" fmla="*/ 1045287 h 2993922"/>
              <a:gd name="connsiteX5316" fmla="*/ 7789248 w 8938307"/>
              <a:gd name="connsiteY5316" fmla="*/ 1061173 h 2993922"/>
              <a:gd name="connsiteX5317" fmla="*/ 7827638 w 8938307"/>
              <a:gd name="connsiteY5317" fmla="*/ 1073086 h 2993922"/>
              <a:gd name="connsiteX5318" fmla="*/ 7835275 w 8938307"/>
              <a:gd name="connsiteY5318" fmla="*/ 1074613 h 2993922"/>
              <a:gd name="connsiteX5319" fmla="*/ 7831609 w 8938307"/>
              <a:gd name="connsiteY5319" fmla="*/ 1069115 h 2993922"/>
              <a:gd name="connsiteX5320" fmla="*/ 7836904 w 8938307"/>
              <a:gd name="connsiteY5320" fmla="*/ 1066467 h 2993922"/>
              <a:gd name="connsiteX5321" fmla="*/ 7836904 w 8938307"/>
              <a:gd name="connsiteY5321" fmla="*/ 1055877 h 2993922"/>
              <a:gd name="connsiteX5322" fmla="*/ 7826313 w 8938307"/>
              <a:gd name="connsiteY5322" fmla="*/ 1055877 h 2993922"/>
              <a:gd name="connsiteX5323" fmla="*/ 7794542 w 8938307"/>
              <a:gd name="connsiteY5323" fmla="*/ 1050581 h 2993922"/>
              <a:gd name="connsiteX5324" fmla="*/ 7752182 w 8938307"/>
              <a:gd name="connsiteY5324" fmla="*/ 1039992 h 2993922"/>
              <a:gd name="connsiteX5325" fmla="*/ 7720409 w 8938307"/>
              <a:gd name="connsiteY5325" fmla="*/ 1024106 h 2993922"/>
              <a:gd name="connsiteX5326" fmla="*/ 7688638 w 8938307"/>
              <a:gd name="connsiteY5326" fmla="*/ 1013515 h 2993922"/>
              <a:gd name="connsiteX5327" fmla="*/ 7651572 w 8938307"/>
              <a:gd name="connsiteY5327" fmla="*/ 1002925 h 2993922"/>
              <a:gd name="connsiteX5328" fmla="*/ 7640982 w 8938307"/>
              <a:gd name="connsiteY5328" fmla="*/ 1002925 h 2993922"/>
              <a:gd name="connsiteX5329" fmla="*/ 6989670 w 8938307"/>
              <a:gd name="connsiteY5329" fmla="*/ 1002925 h 2993922"/>
              <a:gd name="connsiteX5330" fmla="*/ 6989670 w 8938307"/>
              <a:gd name="connsiteY5330" fmla="*/ 1013515 h 2993922"/>
              <a:gd name="connsiteX5331" fmla="*/ 7000262 w 8938307"/>
              <a:gd name="connsiteY5331" fmla="*/ 1013515 h 2993922"/>
              <a:gd name="connsiteX5332" fmla="*/ 6994966 w 8938307"/>
              <a:gd name="connsiteY5332" fmla="*/ 1002925 h 2993922"/>
              <a:gd name="connsiteX5333" fmla="*/ 6989670 w 8938307"/>
              <a:gd name="connsiteY5333" fmla="*/ 1002925 h 2993922"/>
              <a:gd name="connsiteX5334" fmla="*/ 730738 w 8938307"/>
              <a:gd name="connsiteY5334" fmla="*/ 1002925 h 2993922"/>
              <a:gd name="connsiteX5335" fmla="*/ 741329 w 8938307"/>
              <a:gd name="connsiteY5335" fmla="*/ 1002925 h 2993922"/>
              <a:gd name="connsiteX5336" fmla="*/ 730738 w 8938307"/>
              <a:gd name="connsiteY5336" fmla="*/ 1013515 h 2993922"/>
              <a:gd name="connsiteX5337" fmla="*/ 7308708 w 8938307"/>
              <a:gd name="connsiteY5337" fmla="*/ 996306 h 2993922"/>
              <a:gd name="connsiteX5338" fmla="*/ 7307384 w 8938307"/>
              <a:gd name="connsiteY5338" fmla="*/ 1002925 h 2993922"/>
              <a:gd name="connsiteX5339" fmla="*/ 7317974 w 8938307"/>
              <a:gd name="connsiteY5339" fmla="*/ 1002925 h 2993922"/>
              <a:gd name="connsiteX5340" fmla="*/ 7312678 w 8938307"/>
              <a:gd name="connsiteY5340" fmla="*/ 997629 h 2993922"/>
              <a:gd name="connsiteX5341" fmla="*/ 7308708 w 8938307"/>
              <a:gd name="connsiteY5341" fmla="*/ 996306 h 2993922"/>
              <a:gd name="connsiteX5342" fmla="*/ 5358748 w 8938307"/>
              <a:gd name="connsiteY5342" fmla="*/ 992335 h 2993922"/>
              <a:gd name="connsiteX5343" fmla="*/ 5358748 w 8938307"/>
              <a:gd name="connsiteY5343" fmla="*/ 997629 h 2993922"/>
              <a:gd name="connsiteX5344" fmla="*/ 5369339 w 8938307"/>
              <a:gd name="connsiteY5344" fmla="*/ 1002925 h 2993922"/>
              <a:gd name="connsiteX5345" fmla="*/ 5379929 w 8938307"/>
              <a:gd name="connsiteY5345" fmla="*/ 1002925 h 2993922"/>
              <a:gd name="connsiteX5346" fmla="*/ 5369339 w 8938307"/>
              <a:gd name="connsiteY5346" fmla="*/ 992335 h 2993922"/>
              <a:gd name="connsiteX5347" fmla="*/ 5358748 w 8938307"/>
              <a:gd name="connsiteY5347" fmla="*/ 992335 h 2993922"/>
              <a:gd name="connsiteX5348" fmla="*/ 1980407 w 8938307"/>
              <a:gd name="connsiteY5348" fmla="*/ 992335 h 2993922"/>
              <a:gd name="connsiteX5349" fmla="*/ 2012178 w 8938307"/>
              <a:gd name="connsiteY5349" fmla="*/ 997629 h 2993922"/>
              <a:gd name="connsiteX5350" fmla="*/ 2038653 w 8938307"/>
              <a:gd name="connsiteY5350" fmla="*/ 1008220 h 2993922"/>
              <a:gd name="connsiteX5351" fmla="*/ 2054540 w 8938307"/>
              <a:gd name="connsiteY5351" fmla="*/ 1013515 h 2993922"/>
              <a:gd name="connsiteX5352" fmla="*/ 2065130 w 8938307"/>
              <a:gd name="connsiteY5352" fmla="*/ 1024106 h 2993922"/>
              <a:gd name="connsiteX5353" fmla="*/ 2012178 w 8938307"/>
              <a:gd name="connsiteY5353" fmla="*/ 1013515 h 2993922"/>
              <a:gd name="connsiteX5354" fmla="*/ 2022769 w 8938307"/>
              <a:gd name="connsiteY5354" fmla="*/ 1034696 h 2993922"/>
              <a:gd name="connsiteX5355" fmla="*/ 2022769 w 8938307"/>
              <a:gd name="connsiteY5355" fmla="*/ 1045287 h 2993922"/>
              <a:gd name="connsiteX5356" fmla="*/ 2012178 w 8938307"/>
              <a:gd name="connsiteY5356" fmla="*/ 1034696 h 2993922"/>
              <a:gd name="connsiteX5357" fmla="*/ 1990997 w 8938307"/>
              <a:gd name="connsiteY5357" fmla="*/ 1024106 h 2993922"/>
              <a:gd name="connsiteX5358" fmla="*/ 1969816 w 8938307"/>
              <a:gd name="connsiteY5358" fmla="*/ 1013515 h 2993922"/>
              <a:gd name="connsiteX5359" fmla="*/ 1959226 w 8938307"/>
              <a:gd name="connsiteY5359" fmla="*/ 1013515 h 2993922"/>
              <a:gd name="connsiteX5360" fmla="*/ 1948635 w 8938307"/>
              <a:gd name="connsiteY5360" fmla="*/ 1002925 h 2993922"/>
              <a:gd name="connsiteX5361" fmla="*/ 1980407 w 8938307"/>
              <a:gd name="connsiteY5361" fmla="*/ 992335 h 2993922"/>
              <a:gd name="connsiteX5362" fmla="*/ 1577971 w 8938307"/>
              <a:gd name="connsiteY5362" fmla="*/ 992335 h 2993922"/>
              <a:gd name="connsiteX5363" fmla="*/ 1583266 w 8938307"/>
              <a:gd name="connsiteY5363" fmla="*/ 992335 h 2993922"/>
              <a:gd name="connsiteX5364" fmla="*/ 1588562 w 8938307"/>
              <a:gd name="connsiteY5364" fmla="*/ 1002925 h 2993922"/>
              <a:gd name="connsiteX5365" fmla="*/ 1270849 w 8938307"/>
              <a:gd name="connsiteY5365" fmla="*/ 992335 h 2993922"/>
              <a:gd name="connsiteX5366" fmla="*/ 1281440 w 8938307"/>
              <a:gd name="connsiteY5366" fmla="*/ 992335 h 2993922"/>
              <a:gd name="connsiteX5367" fmla="*/ 1270849 w 8938307"/>
              <a:gd name="connsiteY5367" fmla="*/ 1002925 h 2993922"/>
              <a:gd name="connsiteX5368" fmla="*/ 1270849 w 8938307"/>
              <a:gd name="connsiteY5368" fmla="*/ 992335 h 2993922"/>
              <a:gd name="connsiteX5369" fmla="*/ 7995760 w 8938307"/>
              <a:gd name="connsiteY5369" fmla="*/ 981744 h 2993922"/>
              <a:gd name="connsiteX5370" fmla="*/ 7995760 w 8938307"/>
              <a:gd name="connsiteY5370" fmla="*/ 992335 h 2993922"/>
              <a:gd name="connsiteX5371" fmla="*/ 8006350 w 8938307"/>
              <a:gd name="connsiteY5371" fmla="*/ 992335 h 2993922"/>
              <a:gd name="connsiteX5372" fmla="*/ 1895684 w 8938307"/>
              <a:gd name="connsiteY5372" fmla="*/ 981744 h 2993922"/>
              <a:gd name="connsiteX5373" fmla="*/ 1906274 w 8938307"/>
              <a:gd name="connsiteY5373" fmla="*/ 992335 h 2993922"/>
              <a:gd name="connsiteX5374" fmla="*/ 1906274 w 8938307"/>
              <a:gd name="connsiteY5374" fmla="*/ 981744 h 2993922"/>
              <a:gd name="connsiteX5375" fmla="*/ 1895684 w 8938307"/>
              <a:gd name="connsiteY5375" fmla="*/ 981744 h 2993922"/>
              <a:gd name="connsiteX5376" fmla="*/ 543291 w 8938307"/>
              <a:gd name="connsiteY5376" fmla="*/ 974333 h 2993922"/>
              <a:gd name="connsiteX5377" fmla="*/ 545405 w 8938307"/>
              <a:gd name="connsiteY5377" fmla="*/ 976448 h 2993922"/>
              <a:gd name="connsiteX5378" fmla="*/ 550701 w 8938307"/>
              <a:gd name="connsiteY5378" fmla="*/ 981744 h 2993922"/>
              <a:gd name="connsiteX5379" fmla="*/ 548053 w 8938307"/>
              <a:gd name="connsiteY5379" fmla="*/ 979097 h 2993922"/>
              <a:gd name="connsiteX5380" fmla="*/ 7328564 w 8938307"/>
              <a:gd name="connsiteY5380" fmla="*/ 971154 h 2993922"/>
              <a:gd name="connsiteX5381" fmla="*/ 7317974 w 8938307"/>
              <a:gd name="connsiteY5381" fmla="*/ 981744 h 2993922"/>
              <a:gd name="connsiteX5382" fmla="*/ 7339155 w 8938307"/>
              <a:gd name="connsiteY5382" fmla="*/ 987040 h 2993922"/>
              <a:gd name="connsiteX5383" fmla="*/ 7360336 w 8938307"/>
              <a:gd name="connsiteY5383" fmla="*/ 992335 h 2993922"/>
              <a:gd name="connsiteX5384" fmla="*/ 7365630 w 8938307"/>
              <a:gd name="connsiteY5384" fmla="*/ 987040 h 2993922"/>
              <a:gd name="connsiteX5385" fmla="*/ 7328564 w 8938307"/>
              <a:gd name="connsiteY5385" fmla="*/ 971154 h 2993922"/>
              <a:gd name="connsiteX5386" fmla="*/ 2716440 w 8938307"/>
              <a:gd name="connsiteY5386" fmla="*/ 971154 h 2993922"/>
              <a:gd name="connsiteX5387" fmla="*/ 2711145 w 8938307"/>
              <a:gd name="connsiteY5387" fmla="*/ 976448 h 2993922"/>
              <a:gd name="connsiteX5388" fmla="*/ 2721735 w 8938307"/>
              <a:gd name="connsiteY5388" fmla="*/ 981744 h 2993922"/>
              <a:gd name="connsiteX5389" fmla="*/ 2716440 w 8938307"/>
              <a:gd name="connsiteY5389" fmla="*/ 971154 h 2993922"/>
              <a:gd name="connsiteX5390" fmla="*/ 1281440 w 8938307"/>
              <a:gd name="connsiteY5390" fmla="*/ 971154 h 2993922"/>
              <a:gd name="connsiteX5391" fmla="*/ 1302621 w 8938307"/>
              <a:gd name="connsiteY5391" fmla="*/ 981744 h 2993922"/>
              <a:gd name="connsiteX5392" fmla="*/ 1292030 w 8938307"/>
              <a:gd name="connsiteY5392" fmla="*/ 981744 h 2993922"/>
              <a:gd name="connsiteX5393" fmla="*/ 1281440 w 8938307"/>
              <a:gd name="connsiteY5393" fmla="*/ 981744 h 2993922"/>
              <a:gd name="connsiteX5394" fmla="*/ 1217897 w 8938307"/>
              <a:gd name="connsiteY5394" fmla="*/ 971154 h 2993922"/>
              <a:gd name="connsiteX5395" fmla="*/ 1228487 w 8938307"/>
              <a:gd name="connsiteY5395" fmla="*/ 971154 h 2993922"/>
              <a:gd name="connsiteX5396" fmla="*/ 1239078 w 8938307"/>
              <a:gd name="connsiteY5396" fmla="*/ 981744 h 2993922"/>
              <a:gd name="connsiteX5397" fmla="*/ 540110 w 8938307"/>
              <a:gd name="connsiteY5397" fmla="*/ 971154 h 2993922"/>
              <a:gd name="connsiteX5398" fmla="*/ 541435 w 8938307"/>
              <a:gd name="connsiteY5398" fmla="*/ 972478 h 2993922"/>
              <a:gd name="connsiteX5399" fmla="*/ 543291 w 8938307"/>
              <a:gd name="connsiteY5399" fmla="*/ 974333 h 2993922"/>
              <a:gd name="connsiteX5400" fmla="*/ 2139263 w 8938307"/>
              <a:gd name="connsiteY5400" fmla="*/ 960563 h 2993922"/>
              <a:gd name="connsiteX5401" fmla="*/ 2144559 w 8938307"/>
              <a:gd name="connsiteY5401" fmla="*/ 971154 h 2993922"/>
              <a:gd name="connsiteX5402" fmla="*/ 2149853 w 8938307"/>
              <a:gd name="connsiteY5402" fmla="*/ 981744 h 2993922"/>
              <a:gd name="connsiteX5403" fmla="*/ 2160443 w 8938307"/>
              <a:gd name="connsiteY5403" fmla="*/ 981744 h 2993922"/>
              <a:gd name="connsiteX5404" fmla="*/ 2197509 w 8938307"/>
              <a:gd name="connsiteY5404" fmla="*/ 987040 h 2993922"/>
              <a:gd name="connsiteX5405" fmla="*/ 2223986 w 8938307"/>
              <a:gd name="connsiteY5405" fmla="*/ 992335 h 2993922"/>
              <a:gd name="connsiteX5406" fmla="*/ 2255757 w 8938307"/>
              <a:gd name="connsiteY5406" fmla="*/ 1002925 h 2993922"/>
              <a:gd name="connsiteX5407" fmla="*/ 2276938 w 8938307"/>
              <a:gd name="connsiteY5407" fmla="*/ 1013515 h 2993922"/>
              <a:gd name="connsiteX5408" fmla="*/ 2308710 w 8938307"/>
              <a:gd name="connsiteY5408" fmla="*/ 1013515 h 2993922"/>
              <a:gd name="connsiteX5409" fmla="*/ 2319299 w 8938307"/>
              <a:gd name="connsiteY5409" fmla="*/ 1002925 h 2993922"/>
              <a:gd name="connsiteX5410" fmla="*/ 2308710 w 8938307"/>
              <a:gd name="connsiteY5410" fmla="*/ 1002925 h 2993922"/>
              <a:gd name="connsiteX5411" fmla="*/ 2314005 w 8938307"/>
              <a:gd name="connsiteY5411" fmla="*/ 997629 h 2993922"/>
              <a:gd name="connsiteX5412" fmla="*/ 2298119 w 8938307"/>
              <a:gd name="connsiteY5412" fmla="*/ 992335 h 2993922"/>
              <a:gd name="connsiteX5413" fmla="*/ 2287529 w 8938307"/>
              <a:gd name="connsiteY5413" fmla="*/ 992335 h 2993922"/>
              <a:gd name="connsiteX5414" fmla="*/ 2287529 w 8938307"/>
              <a:gd name="connsiteY5414" fmla="*/ 981744 h 2993922"/>
              <a:gd name="connsiteX5415" fmla="*/ 2197509 w 8938307"/>
              <a:gd name="connsiteY5415" fmla="*/ 971154 h 2993922"/>
              <a:gd name="connsiteX5416" fmla="*/ 2149853 w 8938307"/>
              <a:gd name="connsiteY5416" fmla="*/ 960563 h 2993922"/>
              <a:gd name="connsiteX5417" fmla="*/ 1853322 w 8938307"/>
              <a:gd name="connsiteY5417" fmla="*/ 960563 h 2993922"/>
              <a:gd name="connsiteX5418" fmla="*/ 1858616 w 8938307"/>
              <a:gd name="connsiteY5418" fmla="*/ 960563 h 2993922"/>
              <a:gd name="connsiteX5419" fmla="*/ 1874503 w 8938307"/>
              <a:gd name="connsiteY5419" fmla="*/ 960563 h 2993922"/>
              <a:gd name="connsiteX5420" fmla="*/ 1916864 w 8938307"/>
              <a:gd name="connsiteY5420" fmla="*/ 981744 h 2993922"/>
              <a:gd name="connsiteX5421" fmla="*/ 1916864 w 8938307"/>
              <a:gd name="connsiteY5421" fmla="*/ 992335 h 2993922"/>
              <a:gd name="connsiteX5422" fmla="*/ 1927455 w 8938307"/>
              <a:gd name="connsiteY5422" fmla="*/ 992335 h 2993922"/>
              <a:gd name="connsiteX5423" fmla="*/ 1938045 w 8938307"/>
              <a:gd name="connsiteY5423" fmla="*/ 981744 h 2993922"/>
              <a:gd name="connsiteX5424" fmla="*/ 1938045 w 8938307"/>
              <a:gd name="connsiteY5424" fmla="*/ 992335 h 2993922"/>
              <a:gd name="connsiteX5425" fmla="*/ 1938045 w 8938307"/>
              <a:gd name="connsiteY5425" fmla="*/ 1002925 h 2993922"/>
              <a:gd name="connsiteX5426" fmla="*/ 1895684 w 8938307"/>
              <a:gd name="connsiteY5426" fmla="*/ 1002925 h 2993922"/>
              <a:gd name="connsiteX5427" fmla="*/ 1853322 w 8938307"/>
              <a:gd name="connsiteY5427" fmla="*/ 987040 h 2993922"/>
              <a:gd name="connsiteX5428" fmla="*/ 1832141 w 8938307"/>
              <a:gd name="connsiteY5428" fmla="*/ 971154 h 2993922"/>
              <a:gd name="connsiteX5429" fmla="*/ 1842731 w 8938307"/>
              <a:gd name="connsiteY5429" fmla="*/ 971154 h 2993922"/>
              <a:gd name="connsiteX5430" fmla="*/ 1853322 w 8938307"/>
              <a:gd name="connsiteY5430" fmla="*/ 960563 h 2993922"/>
              <a:gd name="connsiteX5431" fmla="*/ 1472067 w 8938307"/>
              <a:gd name="connsiteY5431" fmla="*/ 960563 h 2993922"/>
              <a:gd name="connsiteX5432" fmla="*/ 1472067 w 8938307"/>
              <a:gd name="connsiteY5432" fmla="*/ 971154 h 2993922"/>
              <a:gd name="connsiteX5433" fmla="*/ 1482658 w 8938307"/>
              <a:gd name="connsiteY5433" fmla="*/ 971154 h 2993922"/>
              <a:gd name="connsiteX5434" fmla="*/ 1535610 w 8938307"/>
              <a:gd name="connsiteY5434" fmla="*/ 992335 h 2993922"/>
              <a:gd name="connsiteX5435" fmla="*/ 1546200 w 8938307"/>
              <a:gd name="connsiteY5435" fmla="*/ 1002925 h 2993922"/>
              <a:gd name="connsiteX5436" fmla="*/ 1551496 w 8938307"/>
              <a:gd name="connsiteY5436" fmla="*/ 1002925 h 2993922"/>
              <a:gd name="connsiteX5437" fmla="*/ 1567381 w 8938307"/>
              <a:gd name="connsiteY5437" fmla="*/ 1002925 h 2993922"/>
              <a:gd name="connsiteX5438" fmla="*/ 1577971 w 8938307"/>
              <a:gd name="connsiteY5438" fmla="*/ 1002925 h 2993922"/>
              <a:gd name="connsiteX5439" fmla="*/ 1577971 w 8938307"/>
              <a:gd name="connsiteY5439" fmla="*/ 1013515 h 2993922"/>
              <a:gd name="connsiteX5440" fmla="*/ 1609742 w 8938307"/>
              <a:gd name="connsiteY5440" fmla="*/ 1013515 h 2993922"/>
              <a:gd name="connsiteX5441" fmla="*/ 1630923 w 8938307"/>
              <a:gd name="connsiteY5441" fmla="*/ 1013515 h 2993922"/>
              <a:gd name="connsiteX5442" fmla="*/ 1630923 w 8938307"/>
              <a:gd name="connsiteY5442" fmla="*/ 1024106 h 2993922"/>
              <a:gd name="connsiteX5443" fmla="*/ 1652104 w 8938307"/>
              <a:gd name="connsiteY5443" fmla="*/ 1024106 h 2993922"/>
              <a:gd name="connsiteX5444" fmla="*/ 1662694 w 8938307"/>
              <a:gd name="connsiteY5444" fmla="*/ 1024106 h 2993922"/>
              <a:gd name="connsiteX5445" fmla="*/ 1662694 w 8938307"/>
              <a:gd name="connsiteY5445" fmla="*/ 1034696 h 2993922"/>
              <a:gd name="connsiteX5446" fmla="*/ 1683875 w 8938307"/>
              <a:gd name="connsiteY5446" fmla="*/ 1055877 h 2993922"/>
              <a:gd name="connsiteX5447" fmla="*/ 1715646 w 8938307"/>
              <a:gd name="connsiteY5447" fmla="*/ 1066467 h 2993922"/>
              <a:gd name="connsiteX5448" fmla="*/ 1673285 w 8938307"/>
              <a:gd name="connsiteY5448" fmla="*/ 1066467 h 2993922"/>
              <a:gd name="connsiteX5449" fmla="*/ 1620333 w 8938307"/>
              <a:gd name="connsiteY5449" fmla="*/ 1055877 h 2993922"/>
              <a:gd name="connsiteX5450" fmla="*/ 1620333 w 8938307"/>
              <a:gd name="connsiteY5450" fmla="*/ 1045287 h 2993922"/>
              <a:gd name="connsiteX5451" fmla="*/ 1609742 w 8938307"/>
              <a:gd name="connsiteY5451" fmla="*/ 1045287 h 2993922"/>
              <a:gd name="connsiteX5452" fmla="*/ 1604448 w 8938307"/>
              <a:gd name="connsiteY5452" fmla="*/ 1050581 h 2993922"/>
              <a:gd name="connsiteX5453" fmla="*/ 1588562 w 8938307"/>
              <a:gd name="connsiteY5453" fmla="*/ 1045287 h 2993922"/>
              <a:gd name="connsiteX5454" fmla="*/ 1572677 w 8938307"/>
              <a:gd name="connsiteY5454" fmla="*/ 1045287 h 2993922"/>
              <a:gd name="connsiteX5455" fmla="*/ 1546200 w 8938307"/>
              <a:gd name="connsiteY5455" fmla="*/ 1045287 h 2993922"/>
              <a:gd name="connsiteX5456" fmla="*/ 1498544 w 8938307"/>
              <a:gd name="connsiteY5456" fmla="*/ 1039992 h 2993922"/>
              <a:gd name="connsiteX5457" fmla="*/ 1493248 w 8938307"/>
              <a:gd name="connsiteY5457" fmla="*/ 1034696 h 2993922"/>
              <a:gd name="connsiteX5458" fmla="*/ 1495895 w 8938307"/>
              <a:gd name="connsiteY5458" fmla="*/ 1026753 h 2993922"/>
              <a:gd name="connsiteX5459" fmla="*/ 1503838 w 8938307"/>
              <a:gd name="connsiteY5459" fmla="*/ 1024106 h 2993922"/>
              <a:gd name="connsiteX5460" fmla="*/ 1482658 w 8938307"/>
              <a:gd name="connsiteY5460" fmla="*/ 1013515 h 2993922"/>
              <a:gd name="connsiteX5461" fmla="*/ 1472067 w 8938307"/>
              <a:gd name="connsiteY5461" fmla="*/ 1024106 h 2993922"/>
              <a:gd name="connsiteX5462" fmla="*/ 1461477 w 8938307"/>
              <a:gd name="connsiteY5462" fmla="*/ 1034696 h 2993922"/>
              <a:gd name="connsiteX5463" fmla="*/ 1450886 w 8938307"/>
              <a:gd name="connsiteY5463" fmla="*/ 1024106 h 2993922"/>
              <a:gd name="connsiteX5464" fmla="*/ 1408525 w 8938307"/>
              <a:gd name="connsiteY5464" fmla="*/ 1034696 h 2993922"/>
              <a:gd name="connsiteX5465" fmla="*/ 1397934 w 8938307"/>
              <a:gd name="connsiteY5465" fmla="*/ 1034696 h 2993922"/>
              <a:gd name="connsiteX5466" fmla="*/ 1387344 w 8938307"/>
              <a:gd name="connsiteY5466" fmla="*/ 1034696 h 2993922"/>
              <a:gd name="connsiteX5467" fmla="*/ 1408525 w 8938307"/>
              <a:gd name="connsiteY5467" fmla="*/ 1055877 h 2993922"/>
              <a:gd name="connsiteX5468" fmla="*/ 1419114 w 8938307"/>
              <a:gd name="connsiteY5468" fmla="*/ 1066467 h 2993922"/>
              <a:gd name="connsiteX5469" fmla="*/ 1461477 w 8938307"/>
              <a:gd name="connsiteY5469" fmla="*/ 1077058 h 2993922"/>
              <a:gd name="connsiteX5470" fmla="*/ 1503838 w 8938307"/>
              <a:gd name="connsiteY5470" fmla="*/ 1087648 h 2993922"/>
              <a:gd name="connsiteX5471" fmla="*/ 1525019 w 8938307"/>
              <a:gd name="connsiteY5471" fmla="*/ 1092944 h 2993922"/>
              <a:gd name="connsiteX5472" fmla="*/ 1530314 w 8938307"/>
              <a:gd name="connsiteY5472" fmla="*/ 1077058 h 2993922"/>
              <a:gd name="connsiteX5473" fmla="*/ 1514429 w 8938307"/>
              <a:gd name="connsiteY5473" fmla="*/ 1077058 h 2993922"/>
              <a:gd name="connsiteX5474" fmla="*/ 1514429 w 8938307"/>
              <a:gd name="connsiteY5474" fmla="*/ 1066467 h 2993922"/>
              <a:gd name="connsiteX5475" fmla="*/ 1530314 w 8938307"/>
              <a:gd name="connsiteY5475" fmla="*/ 1055877 h 2993922"/>
              <a:gd name="connsiteX5476" fmla="*/ 1535610 w 8938307"/>
              <a:gd name="connsiteY5476" fmla="*/ 1066467 h 2993922"/>
              <a:gd name="connsiteX5477" fmla="*/ 1546200 w 8938307"/>
              <a:gd name="connsiteY5477" fmla="*/ 1071762 h 2993922"/>
              <a:gd name="connsiteX5478" fmla="*/ 1556790 w 8938307"/>
              <a:gd name="connsiteY5478" fmla="*/ 1077058 h 2993922"/>
              <a:gd name="connsiteX5479" fmla="*/ 1572677 w 8938307"/>
              <a:gd name="connsiteY5479" fmla="*/ 1082354 h 2993922"/>
              <a:gd name="connsiteX5480" fmla="*/ 1593856 w 8938307"/>
              <a:gd name="connsiteY5480" fmla="*/ 1087648 h 2993922"/>
              <a:gd name="connsiteX5481" fmla="*/ 1609742 w 8938307"/>
              <a:gd name="connsiteY5481" fmla="*/ 1087648 h 2993922"/>
              <a:gd name="connsiteX5482" fmla="*/ 1599152 w 8938307"/>
              <a:gd name="connsiteY5482" fmla="*/ 1098239 h 2993922"/>
              <a:gd name="connsiteX5483" fmla="*/ 1556790 w 8938307"/>
              <a:gd name="connsiteY5483" fmla="*/ 1087648 h 2993922"/>
              <a:gd name="connsiteX5484" fmla="*/ 1599152 w 8938307"/>
              <a:gd name="connsiteY5484" fmla="*/ 1108829 h 2993922"/>
              <a:gd name="connsiteX5485" fmla="*/ 1662694 w 8938307"/>
              <a:gd name="connsiteY5485" fmla="*/ 1119419 h 2993922"/>
              <a:gd name="connsiteX5486" fmla="*/ 1673285 w 8938307"/>
              <a:gd name="connsiteY5486" fmla="*/ 1108829 h 2993922"/>
              <a:gd name="connsiteX5487" fmla="*/ 1683875 w 8938307"/>
              <a:gd name="connsiteY5487" fmla="*/ 1092944 h 2993922"/>
              <a:gd name="connsiteX5488" fmla="*/ 1694466 w 8938307"/>
              <a:gd name="connsiteY5488" fmla="*/ 1087648 h 2993922"/>
              <a:gd name="connsiteX5489" fmla="*/ 1705056 w 8938307"/>
              <a:gd name="connsiteY5489" fmla="*/ 1077058 h 2993922"/>
              <a:gd name="connsiteX5490" fmla="*/ 1726237 w 8938307"/>
              <a:gd name="connsiteY5490" fmla="*/ 1055877 h 2993922"/>
              <a:gd name="connsiteX5491" fmla="*/ 1705056 w 8938307"/>
              <a:gd name="connsiteY5491" fmla="*/ 1045287 h 2993922"/>
              <a:gd name="connsiteX5492" fmla="*/ 1705056 w 8938307"/>
              <a:gd name="connsiteY5492" fmla="*/ 1034696 h 2993922"/>
              <a:gd name="connsiteX5493" fmla="*/ 1715646 w 8938307"/>
              <a:gd name="connsiteY5493" fmla="*/ 1034696 h 2993922"/>
              <a:gd name="connsiteX5494" fmla="*/ 1747418 w 8938307"/>
              <a:gd name="connsiteY5494" fmla="*/ 1045287 h 2993922"/>
              <a:gd name="connsiteX5495" fmla="*/ 1726237 w 8938307"/>
              <a:gd name="connsiteY5495" fmla="*/ 1034696 h 2993922"/>
              <a:gd name="connsiteX5496" fmla="*/ 1715646 w 8938307"/>
              <a:gd name="connsiteY5496" fmla="*/ 1034696 h 2993922"/>
              <a:gd name="connsiteX5497" fmla="*/ 1715646 w 8938307"/>
              <a:gd name="connsiteY5497" fmla="*/ 1024106 h 2993922"/>
              <a:gd name="connsiteX5498" fmla="*/ 1705056 w 8938307"/>
              <a:gd name="connsiteY5498" fmla="*/ 1024106 h 2993922"/>
              <a:gd name="connsiteX5499" fmla="*/ 1678581 w 8938307"/>
              <a:gd name="connsiteY5499" fmla="*/ 1013515 h 2993922"/>
              <a:gd name="connsiteX5500" fmla="*/ 1662694 w 8938307"/>
              <a:gd name="connsiteY5500" fmla="*/ 1013515 h 2993922"/>
              <a:gd name="connsiteX5501" fmla="*/ 1652104 w 8938307"/>
              <a:gd name="connsiteY5501" fmla="*/ 1024106 h 2993922"/>
              <a:gd name="connsiteX5502" fmla="*/ 1652104 w 8938307"/>
              <a:gd name="connsiteY5502" fmla="*/ 1013515 h 2993922"/>
              <a:gd name="connsiteX5503" fmla="*/ 1641514 w 8938307"/>
              <a:gd name="connsiteY5503" fmla="*/ 1002925 h 2993922"/>
              <a:gd name="connsiteX5504" fmla="*/ 1636218 w 8938307"/>
              <a:gd name="connsiteY5504" fmla="*/ 997629 h 2993922"/>
              <a:gd name="connsiteX5505" fmla="*/ 1620333 w 8938307"/>
              <a:gd name="connsiteY5505" fmla="*/ 992335 h 2993922"/>
              <a:gd name="connsiteX5506" fmla="*/ 1583266 w 8938307"/>
              <a:gd name="connsiteY5506" fmla="*/ 976448 h 2993922"/>
              <a:gd name="connsiteX5507" fmla="*/ 1535610 w 8938307"/>
              <a:gd name="connsiteY5507" fmla="*/ 971154 h 2993922"/>
              <a:gd name="connsiteX5508" fmla="*/ 1493248 w 8938307"/>
              <a:gd name="connsiteY5508" fmla="*/ 971154 h 2993922"/>
              <a:gd name="connsiteX5509" fmla="*/ 1493248 w 8938307"/>
              <a:gd name="connsiteY5509" fmla="*/ 960563 h 2993922"/>
              <a:gd name="connsiteX5510" fmla="*/ 1472067 w 8938307"/>
              <a:gd name="connsiteY5510" fmla="*/ 960563 h 2993922"/>
              <a:gd name="connsiteX5511" fmla="*/ 1450886 w 8938307"/>
              <a:gd name="connsiteY5511" fmla="*/ 960563 h 2993922"/>
              <a:gd name="connsiteX5512" fmla="*/ 1440296 w 8938307"/>
              <a:gd name="connsiteY5512" fmla="*/ 965858 h 2993922"/>
              <a:gd name="connsiteX5513" fmla="*/ 1450886 w 8938307"/>
              <a:gd name="connsiteY5513" fmla="*/ 971154 h 2993922"/>
              <a:gd name="connsiteX5514" fmla="*/ 1461477 w 8938307"/>
              <a:gd name="connsiteY5514" fmla="*/ 971154 h 2993922"/>
              <a:gd name="connsiteX5515" fmla="*/ 1175535 w 8938307"/>
              <a:gd name="connsiteY5515" fmla="*/ 960563 h 2993922"/>
              <a:gd name="connsiteX5516" fmla="*/ 1186126 w 8938307"/>
              <a:gd name="connsiteY5516" fmla="*/ 960563 h 2993922"/>
              <a:gd name="connsiteX5517" fmla="*/ 1196717 w 8938307"/>
              <a:gd name="connsiteY5517" fmla="*/ 971154 h 2993922"/>
              <a:gd name="connsiteX5518" fmla="*/ 1186126 w 8938307"/>
              <a:gd name="connsiteY5518" fmla="*/ 971154 h 2993922"/>
              <a:gd name="connsiteX5519" fmla="*/ 1180832 w 8938307"/>
              <a:gd name="connsiteY5519" fmla="*/ 965858 h 2993922"/>
              <a:gd name="connsiteX5520" fmla="*/ 1175535 w 8938307"/>
              <a:gd name="connsiteY5520" fmla="*/ 960563 h 2993922"/>
              <a:gd name="connsiteX5521" fmla="*/ 2478156 w 8938307"/>
              <a:gd name="connsiteY5521" fmla="*/ 953944 h 2993922"/>
              <a:gd name="connsiteX5522" fmla="*/ 2467566 w 8938307"/>
              <a:gd name="connsiteY5522" fmla="*/ 960563 h 2993922"/>
              <a:gd name="connsiteX5523" fmla="*/ 2456975 w 8938307"/>
              <a:gd name="connsiteY5523" fmla="*/ 960563 h 2993922"/>
              <a:gd name="connsiteX5524" fmla="*/ 2483450 w 8938307"/>
              <a:gd name="connsiteY5524" fmla="*/ 965858 h 2993922"/>
              <a:gd name="connsiteX5525" fmla="*/ 2488746 w 8938307"/>
              <a:gd name="connsiteY5525" fmla="*/ 971154 h 2993922"/>
              <a:gd name="connsiteX5526" fmla="*/ 2552289 w 8938307"/>
              <a:gd name="connsiteY5526" fmla="*/ 981744 h 2993922"/>
              <a:gd name="connsiteX5527" fmla="*/ 2509927 w 8938307"/>
              <a:gd name="connsiteY5527" fmla="*/ 960563 h 2993922"/>
              <a:gd name="connsiteX5528" fmla="*/ 2488746 w 8938307"/>
              <a:gd name="connsiteY5528" fmla="*/ 955269 h 2993922"/>
              <a:gd name="connsiteX5529" fmla="*/ 2478156 w 8938307"/>
              <a:gd name="connsiteY5529" fmla="*/ 953944 h 2993922"/>
              <a:gd name="connsiteX5530" fmla="*/ 8832403 w 8938307"/>
              <a:gd name="connsiteY5530" fmla="*/ 949973 h 2993922"/>
              <a:gd name="connsiteX5531" fmla="*/ 8853583 w 8938307"/>
              <a:gd name="connsiteY5531" fmla="*/ 955269 h 2993922"/>
              <a:gd name="connsiteX5532" fmla="*/ 8901240 w 8938307"/>
              <a:gd name="connsiteY5532" fmla="*/ 971154 h 2993922"/>
              <a:gd name="connsiteX5533" fmla="*/ 8938307 w 8938307"/>
              <a:gd name="connsiteY5533" fmla="*/ 981744 h 2993922"/>
              <a:gd name="connsiteX5534" fmla="*/ 8917126 w 8938307"/>
              <a:gd name="connsiteY5534" fmla="*/ 981744 h 2993922"/>
              <a:gd name="connsiteX5535" fmla="*/ 8895945 w 8938307"/>
              <a:gd name="connsiteY5535" fmla="*/ 976448 h 2993922"/>
              <a:gd name="connsiteX5536" fmla="*/ 8874765 w 8938307"/>
              <a:gd name="connsiteY5536" fmla="*/ 971154 h 2993922"/>
              <a:gd name="connsiteX5537" fmla="*/ 8832403 w 8938307"/>
              <a:gd name="connsiteY5537" fmla="*/ 949973 h 2993922"/>
              <a:gd name="connsiteX5538" fmla="*/ 8271112 w 8938307"/>
              <a:gd name="connsiteY5538" fmla="*/ 949973 h 2993922"/>
              <a:gd name="connsiteX5539" fmla="*/ 8334654 w 8938307"/>
              <a:gd name="connsiteY5539" fmla="*/ 960563 h 2993922"/>
              <a:gd name="connsiteX5540" fmla="*/ 8324064 w 8938307"/>
              <a:gd name="connsiteY5540" fmla="*/ 960563 h 2993922"/>
              <a:gd name="connsiteX5541" fmla="*/ 8302883 w 8938307"/>
              <a:gd name="connsiteY5541" fmla="*/ 960563 h 2993922"/>
              <a:gd name="connsiteX5542" fmla="*/ 8281702 w 8938307"/>
              <a:gd name="connsiteY5542" fmla="*/ 960563 h 2993922"/>
              <a:gd name="connsiteX5543" fmla="*/ 8271112 w 8938307"/>
              <a:gd name="connsiteY5543" fmla="*/ 949973 h 2993922"/>
              <a:gd name="connsiteX5544" fmla="*/ 7254432 w 8938307"/>
              <a:gd name="connsiteY5544" fmla="*/ 949973 h 2993922"/>
              <a:gd name="connsiteX5545" fmla="*/ 7275612 w 8938307"/>
              <a:gd name="connsiteY5545" fmla="*/ 960563 h 2993922"/>
              <a:gd name="connsiteX5546" fmla="*/ 7286203 w 8938307"/>
              <a:gd name="connsiteY5546" fmla="*/ 960563 h 2993922"/>
              <a:gd name="connsiteX5547" fmla="*/ 2435794 w 8938307"/>
              <a:gd name="connsiteY5547" fmla="*/ 949973 h 2993922"/>
              <a:gd name="connsiteX5548" fmla="*/ 2435794 w 8938307"/>
              <a:gd name="connsiteY5548" fmla="*/ 960563 h 2993922"/>
              <a:gd name="connsiteX5549" fmla="*/ 2446385 w 8938307"/>
              <a:gd name="connsiteY5549" fmla="*/ 960563 h 2993922"/>
              <a:gd name="connsiteX5550" fmla="*/ 2435794 w 8938307"/>
              <a:gd name="connsiteY5550" fmla="*/ 949973 h 2993922"/>
              <a:gd name="connsiteX5551" fmla="*/ 603653 w 8938307"/>
              <a:gd name="connsiteY5551" fmla="*/ 939383 h 2993922"/>
              <a:gd name="connsiteX5552" fmla="*/ 630128 w 8938307"/>
              <a:gd name="connsiteY5552" fmla="*/ 944677 h 2993922"/>
              <a:gd name="connsiteX5553" fmla="*/ 646015 w 8938307"/>
              <a:gd name="connsiteY5553" fmla="*/ 960563 h 2993922"/>
              <a:gd name="connsiteX5554" fmla="*/ 656605 w 8938307"/>
              <a:gd name="connsiteY5554" fmla="*/ 981744 h 2993922"/>
              <a:gd name="connsiteX5555" fmla="*/ 667195 w 8938307"/>
              <a:gd name="connsiteY5555" fmla="*/ 992335 h 2993922"/>
              <a:gd name="connsiteX5556" fmla="*/ 656605 w 8938307"/>
              <a:gd name="connsiteY5556" fmla="*/ 992335 h 2993922"/>
              <a:gd name="connsiteX5557" fmla="*/ 614243 w 8938307"/>
              <a:gd name="connsiteY5557" fmla="*/ 971154 h 2993922"/>
              <a:gd name="connsiteX5558" fmla="*/ 603653 w 8938307"/>
              <a:gd name="connsiteY5558" fmla="*/ 939383 h 2993922"/>
              <a:gd name="connsiteX5559" fmla="*/ 8461739 w 8938307"/>
              <a:gd name="connsiteY5559" fmla="*/ 928792 h 2993922"/>
              <a:gd name="connsiteX5560" fmla="*/ 8482920 w 8938307"/>
              <a:gd name="connsiteY5560" fmla="*/ 939383 h 2993922"/>
              <a:gd name="connsiteX5561" fmla="*/ 8546462 w 8938307"/>
              <a:gd name="connsiteY5561" fmla="*/ 949973 h 2993922"/>
              <a:gd name="connsiteX5562" fmla="*/ 8599414 w 8938307"/>
              <a:gd name="connsiteY5562" fmla="*/ 971154 h 2993922"/>
              <a:gd name="connsiteX5563" fmla="*/ 8615299 w 8938307"/>
              <a:gd name="connsiteY5563" fmla="*/ 971154 h 2993922"/>
              <a:gd name="connsiteX5564" fmla="*/ 8625889 w 8938307"/>
              <a:gd name="connsiteY5564" fmla="*/ 971154 h 2993922"/>
              <a:gd name="connsiteX5565" fmla="*/ 8636480 w 8938307"/>
              <a:gd name="connsiteY5565" fmla="*/ 971154 h 2993922"/>
              <a:gd name="connsiteX5566" fmla="*/ 8641775 w 8938307"/>
              <a:gd name="connsiteY5566" fmla="*/ 981744 h 2993922"/>
              <a:gd name="connsiteX5567" fmla="*/ 8652366 w 8938307"/>
              <a:gd name="connsiteY5567" fmla="*/ 981744 h 2993922"/>
              <a:gd name="connsiteX5568" fmla="*/ 8662957 w 8938307"/>
              <a:gd name="connsiteY5568" fmla="*/ 981744 h 2993922"/>
              <a:gd name="connsiteX5569" fmla="*/ 8662957 w 8938307"/>
              <a:gd name="connsiteY5569" fmla="*/ 992335 h 2993922"/>
              <a:gd name="connsiteX5570" fmla="*/ 8726499 w 8938307"/>
              <a:gd name="connsiteY5570" fmla="*/ 1013515 h 2993922"/>
              <a:gd name="connsiteX5571" fmla="*/ 8710613 w 8938307"/>
              <a:gd name="connsiteY5571" fmla="*/ 1013515 h 2993922"/>
              <a:gd name="connsiteX5572" fmla="*/ 8678843 w 8938307"/>
              <a:gd name="connsiteY5572" fmla="*/ 1008220 h 2993922"/>
              <a:gd name="connsiteX5573" fmla="*/ 8641775 w 8938307"/>
              <a:gd name="connsiteY5573" fmla="*/ 997629 h 2993922"/>
              <a:gd name="connsiteX5574" fmla="*/ 8599414 w 8938307"/>
              <a:gd name="connsiteY5574" fmla="*/ 992335 h 2993922"/>
              <a:gd name="connsiteX5575" fmla="*/ 8557053 w 8938307"/>
              <a:gd name="connsiteY5575" fmla="*/ 981744 h 2993922"/>
              <a:gd name="connsiteX5576" fmla="*/ 8546462 w 8938307"/>
              <a:gd name="connsiteY5576" fmla="*/ 971154 h 2993922"/>
              <a:gd name="connsiteX5577" fmla="*/ 8535871 w 8938307"/>
              <a:gd name="connsiteY5577" fmla="*/ 971154 h 2993922"/>
              <a:gd name="connsiteX5578" fmla="*/ 8525281 w 8938307"/>
              <a:gd name="connsiteY5578" fmla="*/ 971154 h 2993922"/>
              <a:gd name="connsiteX5579" fmla="*/ 8477624 w 8938307"/>
              <a:gd name="connsiteY5579" fmla="*/ 955269 h 2993922"/>
              <a:gd name="connsiteX5580" fmla="*/ 8451148 w 8938307"/>
              <a:gd name="connsiteY5580" fmla="*/ 939383 h 2993922"/>
              <a:gd name="connsiteX5581" fmla="*/ 1376752 w 8938307"/>
              <a:gd name="connsiteY5581" fmla="*/ 928792 h 2993922"/>
              <a:gd name="connsiteX5582" fmla="*/ 1366162 w 8938307"/>
              <a:gd name="connsiteY5582" fmla="*/ 934087 h 2993922"/>
              <a:gd name="connsiteX5583" fmla="*/ 1376752 w 8938307"/>
              <a:gd name="connsiteY5583" fmla="*/ 939383 h 2993922"/>
              <a:gd name="connsiteX5584" fmla="*/ 1397934 w 8938307"/>
              <a:gd name="connsiteY5584" fmla="*/ 939383 h 2993922"/>
              <a:gd name="connsiteX5585" fmla="*/ 1313210 w 8938307"/>
              <a:gd name="connsiteY5585" fmla="*/ 918202 h 2993922"/>
              <a:gd name="connsiteX5586" fmla="*/ 1323802 w 8938307"/>
              <a:gd name="connsiteY5586" fmla="*/ 928792 h 2993922"/>
              <a:gd name="connsiteX5587" fmla="*/ 1355573 w 8938307"/>
              <a:gd name="connsiteY5587" fmla="*/ 928792 h 2993922"/>
              <a:gd name="connsiteX5588" fmla="*/ 1260258 w 8938307"/>
              <a:gd name="connsiteY5588" fmla="*/ 918202 h 2993922"/>
              <a:gd name="connsiteX5589" fmla="*/ 1260258 w 8938307"/>
              <a:gd name="connsiteY5589" fmla="*/ 928792 h 2993922"/>
              <a:gd name="connsiteX5590" fmla="*/ 1270849 w 8938307"/>
              <a:gd name="connsiteY5590" fmla="*/ 918202 h 2993922"/>
              <a:gd name="connsiteX5591" fmla="*/ 1260258 w 8938307"/>
              <a:gd name="connsiteY5591" fmla="*/ 918202 h 2993922"/>
              <a:gd name="connsiteX5592" fmla="*/ 1980407 w 8938307"/>
              <a:gd name="connsiteY5592" fmla="*/ 907611 h 2993922"/>
              <a:gd name="connsiteX5593" fmla="*/ 1969816 w 8938307"/>
              <a:gd name="connsiteY5593" fmla="*/ 918202 h 2993922"/>
              <a:gd name="connsiteX5594" fmla="*/ 1980407 w 8938307"/>
              <a:gd name="connsiteY5594" fmla="*/ 918202 h 2993922"/>
              <a:gd name="connsiteX5595" fmla="*/ 1980407 w 8938307"/>
              <a:gd name="connsiteY5595" fmla="*/ 907611 h 2993922"/>
              <a:gd name="connsiteX5596" fmla="*/ 381254 w 8938307"/>
              <a:gd name="connsiteY5596" fmla="*/ 907611 h 2993922"/>
              <a:gd name="connsiteX5597" fmla="*/ 413026 w 8938307"/>
              <a:gd name="connsiteY5597" fmla="*/ 918202 h 2993922"/>
              <a:gd name="connsiteX5598" fmla="*/ 529521 w 8938307"/>
              <a:gd name="connsiteY5598" fmla="*/ 981744 h 2993922"/>
              <a:gd name="connsiteX5599" fmla="*/ 571882 w 8938307"/>
              <a:gd name="connsiteY5599" fmla="*/ 1002925 h 2993922"/>
              <a:gd name="connsiteX5600" fmla="*/ 593062 w 8938307"/>
              <a:gd name="connsiteY5600" fmla="*/ 1008220 h 2993922"/>
              <a:gd name="connsiteX5601" fmla="*/ 614243 w 8938307"/>
              <a:gd name="connsiteY5601" fmla="*/ 1013515 h 2993922"/>
              <a:gd name="connsiteX5602" fmla="*/ 635425 w 8938307"/>
              <a:gd name="connsiteY5602" fmla="*/ 1034696 h 2993922"/>
              <a:gd name="connsiteX5603" fmla="*/ 656605 w 8938307"/>
              <a:gd name="connsiteY5603" fmla="*/ 1045287 h 2993922"/>
              <a:gd name="connsiteX5604" fmla="*/ 656605 w 8938307"/>
              <a:gd name="connsiteY5604" fmla="*/ 1055877 h 2993922"/>
              <a:gd name="connsiteX5605" fmla="*/ 603653 w 8938307"/>
              <a:gd name="connsiteY5605" fmla="*/ 1034696 h 2993922"/>
              <a:gd name="connsiteX5606" fmla="*/ 534816 w 8938307"/>
              <a:gd name="connsiteY5606" fmla="*/ 997629 h 2993922"/>
              <a:gd name="connsiteX5607" fmla="*/ 497749 w 8938307"/>
              <a:gd name="connsiteY5607" fmla="*/ 981744 h 2993922"/>
              <a:gd name="connsiteX5608" fmla="*/ 413026 w 8938307"/>
              <a:gd name="connsiteY5608" fmla="*/ 949973 h 2993922"/>
              <a:gd name="connsiteX5609" fmla="*/ 402435 w 8938307"/>
              <a:gd name="connsiteY5609" fmla="*/ 939383 h 2993922"/>
              <a:gd name="connsiteX5610" fmla="*/ 381254 w 8938307"/>
              <a:gd name="connsiteY5610" fmla="*/ 939383 h 2993922"/>
              <a:gd name="connsiteX5611" fmla="*/ 365368 w 8938307"/>
              <a:gd name="connsiteY5611" fmla="*/ 928792 h 2993922"/>
              <a:gd name="connsiteX5612" fmla="*/ 365368 w 8938307"/>
              <a:gd name="connsiteY5612" fmla="*/ 912906 h 2993922"/>
              <a:gd name="connsiteX5613" fmla="*/ 381254 w 8938307"/>
              <a:gd name="connsiteY5613" fmla="*/ 907611 h 2993922"/>
              <a:gd name="connsiteX5614" fmla="*/ 1993645 w 8938307"/>
              <a:gd name="connsiteY5614" fmla="*/ 899668 h 2993922"/>
              <a:gd name="connsiteX5615" fmla="*/ 1990997 w 8938307"/>
              <a:gd name="connsiteY5615" fmla="*/ 902317 h 2993922"/>
              <a:gd name="connsiteX5616" fmla="*/ 2012178 w 8938307"/>
              <a:gd name="connsiteY5616" fmla="*/ 907611 h 2993922"/>
              <a:gd name="connsiteX5617" fmla="*/ 2033359 w 8938307"/>
              <a:gd name="connsiteY5617" fmla="*/ 918202 h 2993922"/>
              <a:gd name="connsiteX5618" fmla="*/ 2012178 w 8938307"/>
              <a:gd name="connsiteY5618" fmla="*/ 928792 h 2993922"/>
              <a:gd name="connsiteX5619" fmla="*/ 2022769 w 8938307"/>
              <a:gd name="connsiteY5619" fmla="*/ 939383 h 2993922"/>
              <a:gd name="connsiteX5620" fmla="*/ 2054540 w 8938307"/>
              <a:gd name="connsiteY5620" fmla="*/ 949973 h 2993922"/>
              <a:gd name="connsiteX5621" fmla="*/ 2086311 w 8938307"/>
              <a:gd name="connsiteY5621" fmla="*/ 949973 h 2993922"/>
              <a:gd name="connsiteX5622" fmla="*/ 2107491 w 8938307"/>
              <a:gd name="connsiteY5622" fmla="*/ 949973 h 2993922"/>
              <a:gd name="connsiteX5623" fmla="*/ 2096901 w 8938307"/>
              <a:gd name="connsiteY5623" fmla="*/ 939383 h 2993922"/>
              <a:gd name="connsiteX5624" fmla="*/ 2086311 w 8938307"/>
              <a:gd name="connsiteY5624" fmla="*/ 939383 h 2993922"/>
              <a:gd name="connsiteX5625" fmla="*/ 2075721 w 8938307"/>
              <a:gd name="connsiteY5625" fmla="*/ 939383 h 2993922"/>
              <a:gd name="connsiteX5626" fmla="*/ 2075721 w 8938307"/>
              <a:gd name="connsiteY5626" fmla="*/ 918202 h 2993922"/>
              <a:gd name="connsiteX5627" fmla="*/ 2086311 w 8938307"/>
              <a:gd name="connsiteY5627" fmla="*/ 918202 h 2993922"/>
              <a:gd name="connsiteX5628" fmla="*/ 2075721 w 8938307"/>
              <a:gd name="connsiteY5628" fmla="*/ 907611 h 2993922"/>
              <a:gd name="connsiteX5629" fmla="*/ 2043949 w 8938307"/>
              <a:gd name="connsiteY5629" fmla="*/ 907611 h 2993922"/>
              <a:gd name="connsiteX5630" fmla="*/ 2012178 w 8938307"/>
              <a:gd name="connsiteY5630" fmla="*/ 902317 h 2993922"/>
              <a:gd name="connsiteX5631" fmla="*/ 2001587 w 8938307"/>
              <a:gd name="connsiteY5631" fmla="*/ 902317 h 2993922"/>
              <a:gd name="connsiteX5632" fmla="*/ 1993645 w 8938307"/>
              <a:gd name="connsiteY5632" fmla="*/ 899668 h 2993922"/>
              <a:gd name="connsiteX5633" fmla="*/ 8472329 w 8938307"/>
              <a:gd name="connsiteY5633" fmla="*/ 897021 h 2993922"/>
              <a:gd name="connsiteX5634" fmla="*/ 8482920 w 8938307"/>
              <a:gd name="connsiteY5634" fmla="*/ 897021 h 2993922"/>
              <a:gd name="connsiteX5635" fmla="*/ 8472329 w 8938307"/>
              <a:gd name="connsiteY5635" fmla="*/ 907611 h 2993922"/>
              <a:gd name="connsiteX5636" fmla="*/ 2425203 w 8938307"/>
              <a:gd name="connsiteY5636" fmla="*/ 886431 h 2993922"/>
              <a:gd name="connsiteX5637" fmla="*/ 2435794 w 8938307"/>
              <a:gd name="connsiteY5637" fmla="*/ 897021 h 2993922"/>
              <a:gd name="connsiteX5638" fmla="*/ 2435794 w 8938307"/>
              <a:gd name="connsiteY5638" fmla="*/ 886431 h 2993922"/>
              <a:gd name="connsiteX5639" fmla="*/ 2425203 w 8938307"/>
              <a:gd name="connsiteY5639" fmla="*/ 886431 h 2993922"/>
              <a:gd name="connsiteX5640" fmla="*/ 1874503 w 8938307"/>
              <a:gd name="connsiteY5640" fmla="*/ 886431 h 2993922"/>
              <a:gd name="connsiteX5641" fmla="*/ 1874503 w 8938307"/>
              <a:gd name="connsiteY5641" fmla="*/ 897021 h 2993922"/>
              <a:gd name="connsiteX5642" fmla="*/ 1885093 w 8938307"/>
              <a:gd name="connsiteY5642" fmla="*/ 886431 h 2993922"/>
              <a:gd name="connsiteX5643" fmla="*/ 1334392 w 8938307"/>
              <a:gd name="connsiteY5643" fmla="*/ 886431 h 2993922"/>
              <a:gd name="connsiteX5644" fmla="*/ 1323802 w 8938307"/>
              <a:gd name="connsiteY5644" fmla="*/ 897021 h 2993922"/>
              <a:gd name="connsiteX5645" fmla="*/ 1313210 w 8938307"/>
              <a:gd name="connsiteY5645" fmla="*/ 897021 h 2993922"/>
              <a:gd name="connsiteX5646" fmla="*/ 1334392 w 8938307"/>
              <a:gd name="connsiteY5646" fmla="*/ 907611 h 2993922"/>
              <a:gd name="connsiteX5647" fmla="*/ 1355573 w 8938307"/>
              <a:gd name="connsiteY5647" fmla="*/ 912906 h 2993922"/>
              <a:gd name="connsiteX5648" fmla="*/ 1360867 w 8938307"/>
              <a:gd name="connsiteY5648" fmla="*/ 912906 h 2993922"/>
              <a:gd name="connsiteX5649" fmla="*/ 1360867 w 8938307"/>
              <a:gd name="connsiteY5649" fmla="*/ 902317 h 2993922"/>
              <a:gd name="connsiteX5650" fmla="*/ 1344982 w 8938307"/>
              <a:gd name="connsiteY5650" fmla="*/ 897021 h 2993922"/>
              <a:gd name="connsiteX5651" fmla="*/ 1334392 w 8938307"/>
              <a:gd name="connsiteY5651" fmla="*/ 886431 h 2993922"/>
              <a:gd name="connsiteX5652" fmla="*/ 1281440 w 8938307"/>
              <a:gd name="connsiteY5652" fmla="*/ 886431 h 2993922"/>
              <a:gd name="connsiteX5653" fmla="*/ 1292030 w 8938307"/>
              <a:gd name="connsiteY5653" fmla="*/ 897021 h 2993922"/>
              <a:gd name="connsiteX5654" fmla="*/ 1302621 w 8938307"/>
              <a:gd name="connsiteY5654" fmla="*/ 886431 h 2993922"/>
              <a:gd name="connsiteX5655" fmla="*/ 1292030 w 8938307"/>
              <a:gd name="connsiteY5655" fmla="*/ 886431 h 2993922"/>
              <a:gd name="connsiteX5656" fmla="*/ 1281440 w 8938307"/>
              <a:gd name="connsiteY5656" fmla="*/ 886431 h 2993922"/>
              <a:gd name="connsiteX5657" fmla="*/ 8387606 w 8938307"/>
              <a:gd name="connsiteY5657" fmla="*/ 875840 h 2993922"/>
              <a:gd name="connsiteX5658" fmla="*/ 8429968 w 8938307"/>
              <a:gd name="connsiteY5658" fmla="*/ 886431 h 2993922"/>
              <a:gd name="connsiteX5659" fmla="*/ 8408787 w 8938307"/>
              <a:gd name="connsiteY5659" fmla="*/ 886431 h 2993922"/>
              <a:gd name="connsiteX5660" fmla="*/ 8387606 w 8938307"/>
              <a:gd name="connsiteY5660" fmla="*/ 875840 h 2993922"/>
              <a:gd name="connsiteX5661" fmla="*/ 6973785 w 8938307"/>
              <a:gd name="connsiteY5661" fmla="*/ 875840 h 2993922"/>
              <a:gd name="connsiteX5662" fmla="*/ 6968491 w 8938307"/>
              <a:gd name="connsiteY5662" fmla="*/ 886431 h 2993922"/>
              <a:gd name="connsiteX5663" fmla="*/ 6979081 w 8938307"/>
              <a:gd name="connsiteY5663" fmla="*/ 886431 h 2993922"/>
              <a:gd name="connsiteX5664" fmla="*/ 6973785 w 8938307"/>
              <a:gd name="connsiteY5664" fmla="*/ 875840 h 2993922"/>
              <a:gd name="connsiteX5665" fmla="*/ 2404023 w 8938307"/>
              <a:gd name="connsiteY5665" fmla="*/ 875840 h 2993922"/>
              <a:gd name="connsiteX5666" fmla="*/ 2404023 w 8938307"/>
              <a:gd name="connsiteY5666" fmla="*/ 886431 h 2993922"/>
              <a:gd name="connsiteX5667" fmla="*/ 2414614 w 8938307"/>
              <a:gd name="connsiteY5667" fmla="*/ 886431 h 2993922"/>
              <a:gd name="connsiteX5668" fmla="*/ 2404023 w 8938307"/>
              <a:gd name="connsiteY5668" fmla="*/ 875840 h 2993922"/>
              <a:gd name="connsiteX5669" fmla="*/ 2202805 w 8938307"/>
              <a:gd name="connsiteY5669" fmla="*/ 875840 h 2993922"/>
              <a:gd name="connsiteX5670" fmla="*/ 2223986 w 8938307"/>
              <a:gd name="connsiteY5670" fmla="*/ 897021 h 2993922"/>
              <a:gd name="connsiteX5671" fmla="*/ 2234577 w 8938307"/>
              <a:gd name="connsiteY5671" fmla="*/ 897021 h 2993922"/>
              <a:gd name="connsiteX5672" fmla="*/ 2255757 w 8938307"/>
              <a:gd name="connsiteY5672" fmla="*/ 897021 h 2993922"/>
              <a:gd name="connsiteX5673" fmla="*/ 2282234 w 8938307"/>
              <a:gd name="connsiteY5673" fmla="*/ 907611 h 2993922"/>
              <a:gd name="connsiteX5674" fmla="*/ 2287529 w 8938307"/>
              <a:gd name="connsiteY5674" fmla="*/ 907611 h 2993922"/>
              <a:gd name="connsiteX5675" fmla="*/ 2287529 w 8938307"/>
              <a:gd name="connsiteY5675" fmla="*/ 897021 h 2993922"/>
              <a:gd name="connsiteX5676" fmla="*/ 2298119 w 8938307"/>
              <a:gd name="connsiteY5676" fmla="*/ 907611 h 2993922"/>
              <a:gd name="connsiteX5677" fmla="*/ 2308710 w 8938307"/>
              <a:gd name="connsiteY5677" fmla="*/ 918202 h 2993922"/>
              <a:gd name="connsiteX5678" fmla="*/ 2340481 w 8938307"/>
              <a:gd name="connsiteY5678" fmla="*/ 928792 h 2993922"/>
              <a:gd name="connsiteX5679" fmla="*/ 2382842 w 8938307"/>
              <a:gd name="connsiteY5679" fmla="*/ 939383 h 2993922"/>
              <a:gd name="connsiteX5680" fmla="*/ 2393433 w 8938307"/>
              <a:gd name="connsiteY5680" fmla="*/ 939383 h 2993922"/>
              <a:gd name="connsiteX5681" fmla="*/ 2382842 w 8938307"/>
              <a:gd name="connsiteY5681" fmla="*/ 923496 h 2993922"/>
              <a:gd name="connsiteX5682" fmla="*/ 2361662 w 8938307"/>
              <a:gd name="connsiteY5682" fmla="*/ 918202 h 2993922"/>
              <a:gd name="connsiteX5683" fmla="*/ 2340481 w 8938307"/>
              <a:gd name="connsiteY5683" fmla="*/ 907611 h 2993922"/>
              <a:gd name="connsiteX5684" fmla="*/ 2324594 w 8938307"/>
              <a:gd name="connsiteY5684" fmla="*/ 907611 h 2993922"/>
              <a:gd name="connsiteX5685" fmla="*/ 2314005 w 8938307"/>
              <a:gd name="connsiteY5685" fmla="*/ 902317 h 2993922"/>
              <a:gd name="connsiteX5686" fmla="*/ 2308710 w 8938307"/>
              <a:gd name="connsiteY5686" fmla="*/ 897021 h 2993922"/>
              <a:gd name="connsiteX5687" fmla="*/ 2276938 w 8938307"/>
              <a:gd name="connsiteY5687" fmla="*/ 886431 h 2993922"/>
              <a:gd name="connsiteX5688" fmla="*/ 2223986 w 8938307"/>
              <a:gd name="connsiteY5688" fmla="*/ 875840 h 2993922"/>
              <a:gd name="connsiteX5689" fmla="*/ 2340481 w 8938307"/>
              <a:gd name="connsiteY5689" fmla="*/ 865250 h 2993922"/>
              <a:gd name="connsiteX5690" fmla="*/ 2361662 w 8938307"/>
              <a:gd name="connsiteY5690" fmla="*/ 875840 h 2993922"/>
              <a:gd name="connsiteX5691" fmla="*/ 2361662 w 8938307"/>
              <a:gd name="connsiteY5691" fmla="*/ 865250 h 2993922"/>
              <a:gd name="connsiteX5692" fmla="*/ 2186919 w 8938307"/>
              <a:gd name="connsiteY5692" fmla="*/ 865250 h 2993922"/>
              <a:gd name="connsiteX5693" fmla="*/ 2181625 w 8938307"/>
              <a:gd name="connsiteY5693" fmla="*/ 875840 h 2993922"/>
              <a:gd name="connsiteX5694" fmla="*/ 2192215 w 8938307"/>
              <a:gd name="connsiteY5694" fmla="*/ 870544 h 2993922"/>
              <a:gd name="connsiteX5695" fmla="*/ 2186919 w 8938307"/>
              <a:gd name="connsiteY5695" fmla="*/ 865250 h 2993922"/>
              <a:gd name="connsiteX5696" fmla="*/ 1525019 w 8938307"/>
              <a:gd name="connsiteY5696" fmla="*/ 865250 h 2993922"/>
              <a:gd name="connsiteX5697" fmla="*/ 1535610 w 8938307"/>
              <a:gd name="connsiteY5697" fmla="*/ 875840 h 2993922"/>
              <a:gd name="connsiteX5698" fmla="*/ 1535610 w 8938307"/>
              <a:gd name="connsiteY5698" fmla="*/ 886431 h 2993922"/>
              <a:gd name="connsiteX5699" fmla="*/ 1525019 w 8938307"/>
              <a:gd name="connsiteY5699" fmla="*/ 886431 h 2993922"/>
              <a:gd name="connsiteX5700" fmla="*/ 1525019 w 8938307"/>
              <a:gd name="connsiteY5700" fmla="*/ 875840 h 2993922"/>
              <a:gd name="connsiteX5701" fmla="*/ 1525019 w 8938307"/>
              <a:gd name="connsiteY5701" fmla="*/ 865250 h 2993922"/>
              <a:gd name="connsiteX5702" fmla="*/ 1228487 w 8938307"/>
              <a:gd name="connsiteY5702" fmla="*/ 865250 h 2993922"/>
              <a:gd name="connsiteX5703" fmla="*/ 1249669 w 8938307"/>
              <a:gd name="connsiteY5703" fmla="*/ 875840 h 2993922"/>
              <a:gd name="connsiteX5704" fmla="*/ 1239078 w 8938307"/>
              <a:gd name="connsiteY5704" fmla="*/ 865250 h 2993922"/>
              <a:gd name="connsiteX5705" fmla="*/ 1207306 w 8938307"/>
              <a:gd name="connsiteY5705" fmla="*/ 865250 h 2993922"/>
              <a:gd name="connsiteX5706" fmla="*/ 1207306 w 8938307"/>
              <a:gd name="connsiteY5706" fmla="*/ 875840 h 2993922"/>
              <a:gd name="connsiteX5707" fmla="*/ 1217897 w 8938307"/>
              <a:gd name="connsiteY5707" fmla="*/ 865250 h 2993922"/>
              <a:gd name="connsiteX5708" fmla="*/ 1143765 w 8938307"/>
              <a:gd name="connsiteY5708" fmla="*/ 854659 h 2993922"/>
              <a:gd name="connsiteX5709" fmla="*/ 1175535 w 8938307"/>
              <a:gd name="connsiteY5709" fmla="*/ 875840 h 2993922"/>
              <a:gd name="connsiteX5710" fmla="*/ 1186126 w 8938307"/>
              <a:gd name="connsiteY5710" fmla="*/ 875840 h 2993922"/>
              <a:gd name="connsiteX5711" fmla="*/ 1164945 w 8938307"/>
              <a:gd name="connsiteY5711" fmla="*/ 865250 h 2993922"/>
              <a:gd name="connsiteX5712" fmla="*/ 1556790 w 8938307"/>
              <a:gd name="connsiteY5712" fmla="*/ 844069 h 2993922"/>
              <a:gd name="connsiteX5713" fmla="*/ 1556790 w 8938307"/>
              <a:gd name="connsiteY5713" fmla="*/ 854659 h 2993922"/>
              <a:gd name="connsiteX5714" fmla="*/ 1567381 w 8938307"/>
              <a:gd name="connsiteY5714" fmla="*/ 854659 h 2993922"/>
              <a:gd name="connsiteX5715" fmla="*/ 1556790 w 8938307"/>
              <a:gd name="connsiteY5715" fmla="*/ 844069 h 2993922"/>
              <a:gd name="connsiteX5716" fmla="*/ 952474 w 8938307"/>
              <a:gd name="connsiteY5716" fmla="*/ 837450 h 2993922"/>
              <a:gd name="connsiteX5717" fmla="*/ 910775 w 8938307"/>
              <a:gd name="connsiteY5717" fmla="*/ 844069 h 2993922"/>
              <a:gd name="connsiteX5718" fmla="*/ 900185 w 8938307"/>
              <a:gd name="connsiteY5718" fmla="*/ 854659 h 2993922"/>
              <a:gd name="connsiteX5719" fmla="*/ 921366 w 8938307"/>
              <a:gd name="connsiteY5719" fmla="*/ 865250 h 2993922"/>
              <a:gd name="connsiteX5720" fmla="*/ 953137 w 8938307"/>
              <a:gd name="connsiteY5720" fmla="*/ 875840 h 2993922"/>
              <a:gd name="connsiteX5721" fmla="*/ 974318 w 8938307"/>
              <a:gd name="connsiteY5721" fmla="*/ 886431 h 2993922"/>
              <a:gd name="connsiteX5722" fmla="*/ 1016678 w 8938307"/>
              <a:gd name="connsiteY5722" fmla="*/ 897021 h 2993922"/>
              <a:gd name="connsiteX5723" fmla="*/ 1037859 w 8938307"/>
              <a:gd name="connsiteY5723" fmla="*/ 918202 h 2993922"/>
              <a:gd name="connsiteX5724" fmla="*/ 1048450 w 8938307"/>
              <a:gd name="connsiteY5724" fmla="*/ 918202 h 2993922"/>
              <a:gd name="connsiteX5725" fmla="*/ 1101402 w 8938307"/>
              <a:gd name="connsiteY5725" fmla="*/ 939383 h 2993922"/>
              <a:gd name="connsiteX5726" fmla="*/ 1090813 w 8938307"/>
              <a:gd name="connsiteY5726" fmla="*/ 939383 h 2993922"/>
              <a:gd name="connsiteX5727" fmla="*/ 1090813 w 8938307"/>
              <a:gd name="connsiteY5727" fmla="*/ 949973 h 2993922"/>
              <a:gd name="connsiteX5728" fmla="*/ 1122583 w 8938307"/>
              <a:gd name="connsiteY5728" fmla="*/ 960563 h 2993922"/>
              <a:gd name="connsiteX5729" fmla="*/ 1164945 w 8938307"/>
              <a:gd name="connsiteY5729" fmla="*/ 971154 h 2993922"/>
              <a:gd name="connsiteX5730" fmla="*/ 1186126 w 8938307"/>
              <a:gd name="connsiteY5730" fmla="*/ 971154 h 2993922"/>
              <a:gd name="connsiteX5731" fmla="*/ 1196717 w 8938307"/>
              <a:gd name="connsiteY5731" fmla="*/ 981744 h 2993922"/>
              <a:gd name="connsiteX5732" fmla="*/ 1217897 w 8938307"/>
              <a:gd name="connsiteY5732" fmla="*/ 981744 h 2993922"/>
              <a:gd name="connsiteX5733" fmla="*/ 1239078 w 8938307"/>
              <a:gd name="connsiteY5733" fmla="*/ 992335 h 2993922"/>
              <a:gd name="connsiteX5734" fmla="*/ 1260258 w 8938307"/>
              <a:gd name="connsiteY5734" fmla="*/ 1002925 h 2993922"/>
              <a:gd name="connsiteX5735" fmla="*/ 1270849 w 8938307"/>
              <a:gd name="connsiteY5735" fmla="*/ 1002925 h 2993922"/>
              <a:gd name="connsiteX5736" fmla="*/ 1281440 w 8938307"/>
              <a:gd name="connsiteY5736" fmla="*/ 1002925 h 2993922"/>
              <a:gd name="connsiteX5737" fmla="*/ 1260258 w 8938307"/>
              <a:gd name="connsiteY5737" fmla="*/ 1013515 h 2993922"/>
              <a:gd name="connsiteX5738" fmla="*/ 1249669 w 8938307"/>
              <a:gd name="connsiteY5738" fmla="*/ 1013515 h 2993922"/>
              <a:gd name="connsiteX5739" fmla="*/ 1239078 w 8938307"/>
              <a:gd name="connsiteY5739" fmla="*/ 1002925 h 2993922"/>
              <a:gd name="connsiteX5740" fmla="*/ 1217897 w 8938307"/>
              <a:gd name="connsiteY5740" fmla="*/ 992335 h 2993922"/>
              <a:gd name="connsiteX5741" fmla="*/ 1217897 w 8938307"/>
              <a:gd name="connsiteY5741" fmla="*/ 1002925 h 2993922"/>
              <a:gd name="connsiteX5742" fmla="*/ 1207306 w 8938307"/>
              <a:gd name="connsiteY5742" fmla="*/ 1002925 h 2993922"/>
              <a:gd name="connsiteX5743" fmla="*/ 1207306 w 8938307"/>
              <a:gd name="connsiteY5743" fmla="*/ 1013515 h 2993922"/>
              <a:gd name="connsiteX5744" fmla="*/ 1223192 w 8938307"/>
              <a:gd name="connsiteY5744" fmla="*/ 1008220 h 2993922"/>
              <a:gd name="connsiteX5745" fmla="*/ 1233784 w 8938307"/>
              <a:gd name="connsiteY5745" fmla="*/ 1013515 h 2993922"/>
              <a:gd name="connsiteX5746" fmla="*/ 1260258 w 8938307"/>
              <a:gd name="connsiteY5746" fmla="*/ 1024106 h 2993922"/>
              <a:gd name="connsiteX5747" fmla="*/ 1281440 w 8938307"/>
              <a:gd name="connsiteY5747" fmla="*/ 1029400 h 2993922"/>
              <a:gd name="connsiteX5748" fmla="*/ 1292030 w 8938307"/>
              <a:gd name="connsiteY5748" fmla="*/ 1024106 h 2993922"/>
              <a:gd name="connsiteX5749" fmla="*/ 1313210 w 8938307"/>
              <a:gd name="connsiteY5749" fmla="*/ 1034696 h 2993922"/>
              <a:gd name="connsiteX5750" fmla="*/ 1355573 w 8938307"/>
              <a:gd name="connsiteY5750" fmla="*/ 1034696 h 2993922"/>
              <a:gd name="connsiteX5751" fmla="*/ 1366162 w 8938307"/>
              <a:gd name="connsiteY5751" fmla="*/ 1024106 h 2993922"/>
              <a:gd name="connsiteX5752" fmla="*/ 1334392 w 8938307"/>
              <a:gd name="connsiteY5752" fmla="*/ 1013515 h 2993922"/>
              <a:gd name="connsiteX5753" fmla="*/ 1313210 w 8938307"/>
              <a:gd name="connsiteY5753" fmla="*/ 1002925 h 2993922"/>
              <a:gd name="connsiteX5754" fmla="*/ 1323802 w 8938307"/>
              <a:gd name="connsiteY5754" fmla="*/ 1002925 h 2993922"/>
              <a:gd name="connsiteX5755" fmla="*/ 1355573 w 8938307"/>
              <a:gd name="connsiteY5755" fmla="*/ 1013515 h 2993922"/>
              <a:gd name="connsiteX5756" fmla="*/ 1376752 w 8938307"/>
              <a:gd name="connsiteY5756" fmla="*/ 1013515 h 2993922"/>
              <a:gd name="connsiteX5757" fmla="*/ 1366162 w 8938307"/>
              <a:gd name="connsiteY5757" fmla="*/ 1002925 h 2993922"/>
              <a:gd name="connsiteX5758" fmla="*/ 1355573 w 8938307"/>
              <a:gd name="connsiteY5758" fmla="*/ 1002925 h 2993922"/>
              <a:gd name="connsiteX5759" fmla="*/ 1334392 w 8938307"/>
              <a:gd name="connsiteY5759" fmla="*/ 987040 h 2993922"/>
              <a:gd name="connsiteX5760" fmla="*/ 1344982 w 8938307"/>
              <a:gd name="connsiteY5760" fmla="*/ 971154 h 2993922"/>
              <a:gd name="connsiteX5761" fmla="*/ 1344982 w 8938307"/>
              <a:gd name="connsiteY5761" fmla="*/ 960563 h 2993922"/>
              <a:gd name="connsiteX5762" fmla="*/ 1323802 w 8938307"/>
              <a:gd name="connsiteY5762" fmla="*/ 949973 h 2993922"/>
              <a:gd name="connsiteX5763" fmla="*/ 1286734 w 8938307"/>
              <a:gd name="connsiteY5763" fmla="*/ 939383 h 2993922"/>
              <a:gd name="connsiteX5764" fmla="*/ 1249669 w 8938307"/>
              <a:gd name="connsiteY5764" fmla="*/ 939383 h 2993922"/>
              <a:gd name="connsiteX5765" fmla="*/ 1228487 w 8938307"/>
              <a:gd name="connsiteY5765" fmla="*/ 928792 h 2993922"/>
              <a:gd name="connsiteX5766" fmla="*/ 1217897 w 8938307"/>
              <a:gd name="connsiteY5766" fmla="*/ 918202 h 2993922"/>
              <a:gd name="connsiteX5767" fmla="*/ 1217897 w 8938307"/>
              <a:gd name="connsiteY5767" fmla="*/ 928792 h 2993922"/>
              <a:gd name="connsiteX5768" fmla="*/ 1196717 w 8938307"/>
              <a:gd name="connsiteY5768" fmla="*/ 928792 h 2993922"/>
              <a:gd name="connsiteX5769" fmla="*/ 1196717 w 8938307"/>
              <a:gd name="connsiteY5769" fmla="*/ 918202 h 2993922"/>
              <a:gd name="connsiteX5770" fmla="*/ 1196717 w 8938307"/>
              <a:gd name="connsiteY5770" fmla="*/ 907611 h 2993922"/>
              <a:gd name="connsiteX5771" fmla="*/ 1175535 w 8938307"/>
              <a:gd name="connsiteY5771" fmla="*/ 907611 h 2993922"/>
              <a:gd name="connsiteX5772" fmla="*/ 1154354 w 8938307"/>
              <a:gd name="connsiteY5772" fmla="*/ 907611 h 2993922"/>
              <a:gd name="connsiteX5773" fmla="*/ 1154354 w 8938307"/>
              <a:gd name="connsiteY5773" fmla="*/ 918202 h 2993922"/>
              <a:gd name="connsiteX5774" fmla="*/ 1143765 w 8938307"/>
              <a:gd name="connsiteY5774" fmla="*/ 907611 h 2993922"/>
              <a:gd name="connsiteX5775" fmla="*/ 1143765 w 8938307"/>
              <a:gd name="connsiteY5775" fmla="*/ 897021 h 2993922"/>
              <a:gd name="connsiteX5776" fmla="*/ 1122583 w 8938307"/>
              <a:gd name="connsiteY5776" fmla="*/ 886431 h 2993922"/>
              <a:gd name="connsiteX5777" fmla="*/ 1111993 w 8938307"/>
              <a:gd name="connsiteY5777" fmla="*/ 875840 h 2993922"/>
              <a:gd name="connsiteX5778" fmla="*/ 1074928 w 8938307"/>
              <a:gd name="connsiteY5778" fmla="*/ 875840 h 2993922"/>
              <a:gd name="connsiteX5779" fmla="*/ 1090813 w 8938307"/>
              <a:gd name="connsiteY5779" fmla="*/ 886431 h 2993922"/>
              <a:gd name="connsiteX5780" fmla="*/ 1101402 w 8938307"/>
              <a:gd name="connsiteY5780" fmla="*/ 886431 h 2993922"/>
              <a:gd name="connsiteX5781" fmla="*/ 1048450 w 8938307"/>
              <a:gd name="connsiteY5781" fmla="*/ 897021 h 2993922"/>
              <a:gd name="connsiteX5782" fmla="*/ 1006089 w 8938307"/>
              <a:gd name="connsiteY5782" fmla="*/ 865250 h 2993922"/>
              <a:gd name="connsiteX5783" fmla="*/ 952474 w 8938307"/>
              <a:gd name="connsiteY5783" fmla="*/ 837450 h 2993922"/>
              <a:gd name="connsiteX5784" fmla="*/ 1736827 w 8938307"/>
              <a:gd name="connsiteY5784" fmla="*/ 833478 h 2993922"/>
              <a:gd name="connsiteX5785" fmla="*/ 1747418 w 8938307"/>
              <a:gd name="connsiteY5785" fmla="*/ 833478 h 2993922"/>
              <a:gd name="connsiteX5786" fmla="*/ 1745300 w 8938307"/>
              <a:gd name="connsiteY5786" fmla="*/ 834538 h 2993922"/>
              <a:gd name="connsiteX5787" fmla="*/ 1323802 w 8938307"/>
              <a:gd name="connsiteY5787" fmla="*/ 830169 h 2993922"/>
              <a:gd name="connsiteX5788" fmla="*/ 1355573 w 8938307"/>
              <a:gd name="connsiteY5788" fmla="*/ 844069 h 2993922"/>
              <a:gd name="connsiteX5789" fmla="*/ 1355573 w 8938307"/>
              <a:gd name="connsiteY5789" fmla="*/ 854659 h 2993922"/>
              <a:gd name="connsiteX5790" fmla="*/ 1344982 w 8938307"/>
              <a:gd name="connsiteY5790" fmla="*/ 854659 h 2993922"/>
              <a:gd name="connsiteX5791" fmla="*/ 1339688 w 8938307"/>
              <a:gd name="connsiteY5791" fmla="*/ 849365 h 2993922"/>
              <a:gd name="connsiteX5792" fmla="*/ 1323802 w 8938307"/>
              <a:gd name="connsiteY5792" fmla="*/ 844069 h 2993922"/>
              <a:gd name="connsiteX5793" fmla="*/ 1313210 w 8938307"/>
              <a:gd name="connsiteY5793" fmla="*/ 833478 h 2993922"/>
              <a:gd name="connsiteX5794" fmla="*/ 1323802 w 8938307"/>
              <a:gd name="connsiteY5794" fmla="*/ 830169 h 2993922"/>
              <a:gd name="connsiteX5795" fmla="*/ 2221339 w 8938307"/>
              <a:gd name="connsiteY5795" fmla="*/ 828183 h 2993922"/>
              <a:gd name="connsiteX5796" fmla="*/ 2213396 w 8938307"/>
              <a:gd name="connsiteY5796" fmla="*/ 833478 h 2993922"/>
              <a:gd name="connsiteX5797" fmla="*/ 2223986 w 8938307"/>
              <a:gd name="connsiteY5797" fmla="*/ 833478 h 2993922"/>
              <a:gd name="connsiteX5798" fmla="*/ 2221339 w 8938307"/>
              <a:gd name="connsiteY5798" fmla="*/ 828183 h 2993922"/>
              <a:gd name="connsiteX5799" fmla="*/ 2065130 w 8938307"/>
              <a:gd name="connsiteY5799" fmla="*/ 822888 h 2993922"/>
              <a:gd name="connsiteX5800" fmla="*/ 2054540 w 8938307"/>
              <a:gd name="connsiteY5800" fmla="*/ 833478 h 2993922"/>
              <a:gd name="connsiteX5801" fmla="*/ 2096901 w 8938307"/>
              <a:gd name="connsiteY5801" fmla="*/ 859954 h 2993922"/>
              <a:gd name="connsiteX5802" fmla="*/ 2139263 w 8938307"/>
              <a:gd name="connsiteY5802" fmla="*/ 854659 h 2993922"/>
              <a:gd name="connsiteX5803" fmla="*/ 2086311 w 8938307"/>
              <a:gd name="connsiteY5803" fmla="*/ 833478 h 2993922"/>
              <a:gd name="connsiteX5804" fmla="*/ 2065130 w 8938307"/>
              <a:gd name="connsiteY5804" fmla="*/ 822888 h 2993922"/>
              <a:gd name="connsiteX5805" fmla="*/ 1111993 w 8938307"/>
              <a:gd name="connsiteY5805" fmla="*/ 822888 h 2993922"/>
              <a:gd name="connsiteX5806" fmla="*/ 1122583 w 8938307"/>
              <a:gd name="connsiteY5806" fmla="*/ 833478 h 2993922"/>
              <a:gd name="connsiteX5807" fmla="*/ 1133174 w 8938307"/>
              <a:gd name="connsiteY5807" fmla="*/ 822888 h 2993922"/>
              <a:gd name="connsiteX5808" fmla="*/ 873709 w 8938307"/>
              <a:gd name="connsiteY5808" fmla="*/ 817592 h 2993922"/>
              <a:gd name="connsiteX5809" fmla="*/ 868414 w 8938307"/>
              <a:gd name="connsiteY5809" fmla="*/ 822888 h 2993922"/>
              <a:gd name="connsiteX5810" fmla="*/ 879003 w 8938307"/>
              <a:gd name="connsiteY5810" fmla="*/ 822888 h 2993922"/>
              <a:gd name="connsiteX5811" fmla="*/ 900185 w 8938307"/>
              <a:gd name="connsiteY5811" fmla="*/ 828183 h 2993922"/>
              <a:gd name="connsiteX5812" fmla="*/ 916070 w 8938307"/>
              <a:gd name="connsiteY5812" fmla="*/ 833478 h 2993922"/>
              <a:gd name="connsiteX5813" fmla="*/ 931956 w 8938307"/>
              <a:gd name="connsiteY5813" fmla="*/ 822888 h 2993922"/>
              <a:gd name="connsiteX5814" fmla="*/ 921366 w 8938307"/>
              <a:gd name="connsiteY5814" fmla="*/ 822888 h 2993922"/>
              <a:gd name="connsiteX5815" fmla="*/ 889594 w 8938307"/>
              <a:gd name="connsiteY5815" fmla="*/ 822888 h 2993922"/>
              <a:gd name="connsiteX5816" fmla="*/ 873709 w 8938307"/>
              <a:gd name="connsiteY5816" fmla="*/ 817592 h 2993922"/>
              <a:gd name="connsiteX5817" fmla="*/ 1376752 w 8938307"/>
              <a:gd name="connsiteY5817" fmla="*/ 812298 h 2993922"/>
              <a:gd name="connsiteX5818" fmla="*/ 1424410 w 8938307"/>
              <a:gd name="connsiteY5818" fmla="*/ 838773 h 2993922"/>
              <a:gd name="connsiteX5819" fmla="*/ 1482658 w 8938307"/>
              <a:gd name="connsiteY5819" fmla="*/ 854659 h 2993922"/>
              <a:gd name="connsiteX5820" fmla="*/ 1493248 w 8938307"/>
              <a:gd name="connsiteY5820" fmla="*/ 844069 h 2993922"/>
              <a:gd name="connsiteX5821" fmla="*/ 1472067 w 8938307"/>
              <a:gd name="connsiteY5821" fmla="*/ 838773 h 2993922"/>
              <a:gd name="connsiteX5822" fmla="*/ 1445590 w 8938307"/>
              <a:gd name="connsiteY5822" fmla="*/ 828183 h 2993922"/>
              <a:gd name="connsiteX5823" fmla="*/ 1424410 w 8938307"/>
              <a:gd name="connsiteY5823" fmla="*/ 822888 h 2993922"/>
              <a:gd name="connsiteX5824" fmla="*/ 1408525 w 8938307"/>
              <a:gd name="connsiteY5824" fmla="*/ 812298 h 2993922"/>
              <a:gd name="connsiteX5825" fmla="*/ 836642 w 8938307"/>
              <a:gd name="connsiteY5825" fmla="*/ 812298 h 2993922"/>
              <a:gd name="connsiteX5826" fmla="*/ 836642 w 8938307"/>
              <a:gd name="connsiteY5826" fmla="*/ 822888 h 2993922"/>
              <a:gd name="connsiteX5827" fmla="*/ 879003 w 8938307"/>
              <a:gd name="connsiteY5827" fmla="*/ 844069 h 2993922"/>
              <a:gd name="connsiteX5828" fmla="*/ 879003 w 8938307"/>
              <a:gd name="connsiteY5828" fmla="*/ 833478 h 2993922"/>
              <a:gd name="connsiteX5829" fmla="*/ 857823 w 8938307"/>
              <a:gd name="connsiteY5829" fmla="*/ 822888 h 2993922"/>
              <a:gd name="connsiteX5830" fmla="*/ 836642 w 8938307"/>
              <a:gd name="connsiteY5830" fmla="*/ 812298 h 2993922"/>
              <a:gd name="connsiteX5831" fmla="*/ 8175798 w 8938307"/>
              <a:gd name="connsiteY5831" fmla="*/ 801707 h 2993922"/>
              <a:gd name="connsiteX5832" fmla="*/ 8175798 w 8938307"/>
              <a:gd name="connsiteY5832" fmla="*/ 812298 h 2993922"/>
              <a:gd name="connsiteX5833" fmla="*/ 8196979 w 8938307"/>
              <a:gd name="connsiteY5833" fmla="*/ 812298 h 2993922"/>
              <a:gd name="connsiteX5834" fmla="*/ 8175798 w 8938307"/>
              <a:gd name="connsiteY5834" fmla="*/ 801707 h 2993922"/>
              <a:gd name="connsiteX5835" fmla="*/ 8112254 w 8938307"/>
              <a:gd name="connsiteY5835" fmla="*/ 801707 h 2993922"/>
              <a:gd name="connsiteX5836" fmla="*/ 8080483 w 8938307"/>
              <a:gd name="connsiteY5836" fmla="*/ 812298 h 2993922"/>
              <a:gd name="connsiteX5837" fmla="*/ 8112254 w 8938307"/>
              <a:gd name="connsiteY5837" fmla="*/ 812298 h 2993922"/>
              <a:gd name="connsiteX5838" fmla="*/ 8112254 w 8938307"/>
              <a:gd name="connsiteY5838" fmla="*/ 801707 h 2993922"/>
              <a:gd name="connsiteX5839" fmla="*/ 794281 w 8938307"/>
              <a:gd name="connsiteY5839" fmla="*/ 801707 h 2993922"/>
              <a:gd name="connsiteX5840" fmla="*/ 794281 w 8938307"/>
              <a:gd name="connsiteY5840" fmla="*/ 812298 h 2993922"/>
              <a:gd name="connsiteX5841" fmla="*/ 804871 w 8938307"/>
              <a:gd name="connsiteY5841" fmla="*/ 812298 h 2993922"/>
              <a:gd name="connsiteX5842" fmla="*/ 1419114 w 8938307"/>
              <a:gd name="connsiteY5842" fmla="*/ 791117 h 2993922"/>
              <a:gd name="connsiteX5843" fmla="*/ 1461477 w 8938307"/>
              <a:gd name="connsiteY5843" fmla="*/ 801707 h 2993922"/>
              <a:gd name="connsiteX5844" fmla="*/ 1450886 w 8938307"/>
              <a:gd name="connsiteY5844" fmla="*/ 791117 h 2993922"/>
              <a:gd name="connsiteX5845" fmla="*/ 1429704 w 8938307"/>
              <a:gd name="connsiteY5845" fmla="*/ 791117 h 2993922"/>
              <a:gd name="connsiteX5846" fmla="*/ 836642 w 8938307"/>
              <a:gd name="connsiteY5846" fmla="*/ 791117 h 2993922"/>
              <a:gd name="connsiteX5847" fmla="*/ 826051 w 8938307"/>
              <a:gd name="connsiteY5847" fmla="*/ 801707 h 2993922"/>
              <a:gd name="connsiteX5848" fmla="*/ 836642 w 8938307"/>
              <a:gd name="connsiteY5848" fmla="*/ 801707 h 2993922"/>
              <a:gd name="connsiteX5849" fmla="*/ 857823 w 8938307"/>
              <a:gd name="connsiteY5849" fmla="*/ 801707 h 2993922"/>
              <a:gd name="connsiteX5850" fmla="*/ 762510 w 8938307"/>
              <a:gd name="connsiteY5850" fmla="*/ 791117 h 2993922"/>
              <a:gd name="connsiteX5851" fmla="*/ 751919 w 8938307"/>
              <a:gd name="connsiteY5851" fmla="*/ 801707 h 2993922"/>
              <a:gd name="connsiteX5852" fmla="*/ 767805 w 8938307"/>
              <a:gd name="connsiteY5852" fmla="*/ 807002 h 2993922"/>
              <a:gd name="connsiteX5853" fmla="*/ 773099 w 8938307"/>
              <a:gd name="connsiteY5853" fmla="*/ 801707 h 2993922"/>
              <a:gd name="connsiteX5854" fmla="*/ 1450886 w 8938307"/>
              <a:gd name="connsiteY5854" fmla="*/ 780526 h 2993922"/>
              <a:gd name="connsiteX5855" fmla="*/ 1461477 w 8938307"/>
              <a:gd name="connsiteY5855" fmla="*/ 791117 h 2993922"/>
              <a:gd name="connsiteX5856" fmla="*/ 1472067 w 8938307"/>
              <a:gd name="connsiteY5856" fmla="*/ 780526 h 2993922"/>
              <a:gd name="connsiteX5857" fmla="*/ 1461477 w 8938307"/>
              <a:gd name="connsiteY5857" fmla="*/ 780526 h 2993922"/>
              <a:gd name="connsiteX5858" fmla="*/ 8083132 w 8938307"/>
              <a:gd name="connsiteY5858" fmla="*/ 775231 h 2993922"/>
              <a:gd name="connsiteX5859" fmla="*/ 8080483 w 8938307"/>
              <a:gd name="connsiteY5859" fmla="*/ 780526 h 2993922"/>
              <a:gd name="connsiteX5860" fmla="*/ 8091075 w 8938307"/>
              <a:gd name="connsiteY5860" fmla="*/ 780526 h 2993922"/>
              <a:gd name="connsiteX5861" fmla="*/ 8083132 w 8938307"/>
              <a:gd name="connsiteY5861" fmla="*/ 775231 h 2993922"/>
              <a:gd name="connsiteX5862" fmla="*/ 8271112 w 8938307"/>
              <a:gd name="connsiteY5862" fmla="*/ 769936 h 2993922"/>
              <a:gd name="connsiteX5863" fmla="*/ 8302883 w 8938307"/>
              <a:gd name="connsiteY5863" fmla="*/ 775231 h 2993922"/>
              <a:gd name="connsiteX5864" fmla="*/ 8313473 w 8938307"/>
              <a:gd name="connsiteY5864" fmla="*/ 780526 h 2993922"/>
              <a:gd name="connsiteX5865" fmla="*/ 8324064 w 8938307"/>
              <a:gd name="connsiteY5865" fmla="*/ 780526 h 2993922"/>
              <a:gd name="connsiteX5866" fmla="*/ 8334654 w 8938307"/>
              <a:gd name="connsiteY5866" fmla="*/ 780526 h 2993922"/>
              <a:gd name="connsiteX5867" fmla="*/ 8355835 w 8938307"/>
              <a:gd name="connsiteY5867" fmla="*/ 791117 h 2993922"/>
              <a:gd name="connsiteX5868" fmla="*/ 8366425 w 8938307"/>
              <a:gd name="connsiteY5868" fmla="*/ 791117 h 2993922"/>
              <a:gd name="connsiteX5869" fmla="*/ 8366425 w 8938307"/>
              <a:gd name="connsiteY5869" fmla="*/ 780526 h 2993922"/>
              <a:gd name="connsiteX5870" fmla="*/ 8377016 w 8938307"/>
              <a:gd name="connsiteY5870" fmla="*/ 780526 h 2993922"/>
              <a:gd name="connsiteX5871" fmla="*/ 8377016 w 8938307"/>
              <a:gd name="connsiteY5871" fmla="*/ 791117 h 2993922"/>
              <a:gd name="connsiteX5872" fmla="*/ 8387606 w 8938307"/>
              <a:gd name="connsiteY5872" fmla="*/ 791117 h 2993922"/>
              <a:gd name="connsiteX5873" fmla="*/ 8398196 w 8938307"/>
              <a:gd name="connsiteY5873" fmla="*/ 801707 h 2993922"/>
              <a:gd name="connsiteX5874" fmla="*/ 8377016 w 8938307"/>
              <a:gd name="connsiteY5874" fmla="*/ 801707 h 2993922"/>
              <a:gd name="connsiteX5875" fmla="*/ 8345244 w 8938307"/>
              <a:gd name="connsiteY5875" fmla="*/ 801707 h 2993922"/>
              <a:gd name="connsiteX5876" fmla="*/ 8271112 w 8938307"/>
              <a:gd name="connsiteY5876" fmla="*/ 791117 h 2993922"/>
              <a:gd name="connsiteX5877" fmla="*/ 8260521 w 8938307"/>
              <a:gd name="connsiteY5877" fmla="*/ 780526 h 2993922"/>
              <a:gd name="connsiteX5878" fmla="*/ 8249931 w 8938307"/>
              <a:gd name="connsiteY5878" fmla="*/ 780526 h 2993922"/>
              <a:gd name="connsiteX5879" fmla="*/ 8271112 w 8938307"/>
              <a:gd name="connsiteY5879" fmla="*/ 769936 h 2993922"/>
              <a:gd name="connsiteX5880" fmla="*/ 1387344 w 8938307"/>
              <a:gd name="connsiteY5880" fmla="*/ 769936 h 2993922"/>
              <a:gd name="connsiteX5881" fmla="*/ 1376752 w 8938307"/>
              <a:gd name="connsiteY5881" fmla="*/ 780526 h 2993922"/>
              <a:gd name="connsiteX5882" fmla="*/ 1397934 w 8938307"/>
              <a:gd name="connsiteY5882" fmla="*/ 780526 h 2993922"/>
              <a:gd name="connsiteX5883" fmla="*/ 1387344 w 8938307"/>
              <a:gd name="connsiteY5883" fmla="*/ 769936 h 2993922"/>
              <a:gd name="connsiteX5884" fmla="*/ 931956 w 8938307"/>
              <a:gd name="connsiteY5884" fmla="*/ 769936 h 2993922"/>
              <a:gd name="connsiteX5885" fmla="*/ 931956 w 8938307"/>
              <a:gd name="connsiteY5885" fmla="*/ 780526 h 2993922"/>
              <a:gd name="connsiteX5886" fmla="*/ 942546 w 8938307"/>
              <a:gd name="connsiteY5886" fmla="*/ 775231 h 2993922"/>
              <a:gd name="connsiteX5887" fmla="*/ 931956 w 8938307"/>
              <a:gd name="connsiteY5887" fmla="*/ 769936 h 2993922"/>
              <a:gd name="connsiteX5888" fmla="*/ 901508 w 8938307"/>
              <a:gd name="connsiteY5888" fmla="*/ 763317 h 2993922"/>
              <a:gd name="connsiteX5889" fmla="*/ 900185 w 8938307"/>
              <a:gd name="connsiteY5889" fmla="*/ 769936 h 2993922"/>
              <a:gd name="connsiteX5890" fmla="*/ 905480 w 8938307"/>
              <a:gd name="connsiteY5890" fmla="*/ 769936 h 2993922"/>
              <a:gd name="connsiteX5891" fmla="*/ 910775 w 8938307"/>
              <a:gd name="connsiteY5891" fmla="*/ 769936 h 2993922"/>
              <a:gd name="connsiteX5892" fmla="*/ 905480 w 8938307"/>
              <a:gd name="connsiteY5892" fmla="*/ 764640 h 2993922"/>
              <a:gd name="connsiteX5893" fmla="*/ 901508 w 8938307"/>
              <a:gd name="connsiteY5893" fmla="*/ 763317 h 2993922"/>
              <a:gd name="connsiteX5894" fmla="*/ 1816256 w 8938307"/>
              <a:gd name="connsiteY5894" fmla="*/ 756036 h 2993922"/>
              <a:gd name="connsiteX5895" fmla="*/ 1810960 w 8938307"/>
              <a:gd name="connsiteY5895" fmla="*/ 759346 h 2993922"/>
              <a:gd name="connsiteX5896" fmla="*/ 1821551 w 8938307"/>
              <a:gd name="connsiteY5896" fmla="*/ 769936 h 2993922"/>
              <a:gd name="connsiteX5897" fmla="*/ 1832141 w 8938307"/>
              <a:gd name="connsiteY5897" fmla="*/ 769936 h 2993922"/>
              <a:gd name="connsiteX5898" fmla="*/ 1816256 w 8938307"/>
              <a:gd name="connsiteY5898" fmla="*/ 756036 h 2993922"/>
              <a:gd name="connsiteX5899" fmla="*/ 1239078 w 8938307"/>
              <a:gd name="connsiteY5899" fmla="*/ 727574 h 2993922"/>
              <a:gd name="connsiteX5900" fmla="*/ 1239078 w 8938307"/>
              <a:gd name="connsiteY5900" fmla="*/ 738165 h 2993922"/>
              <a:gd name="connsiteX5901" fmla="*/ 1249669 w 8938307"/>
              <a:gd name="connsiteY5901" fmla="*/ 738165 h 2993922"/>
              <a:gd name="connsiteX5902" fmla="*/ 1239078 w 8938307"/>
              <a:gd name="connsiteY5902" fmla="*/ 727574 h 2993922"/>
              <a:gd name="connsiteX5903" fmla="*/ 984908 w 8938307"/>
              <a:gd name="connsiteY5903" fmla="*/ 727574 h 2993922"/>
              <a:gd name="connsiteX5904" fmla="*/ 995498 w 8938307"/>
              <a:gd name="connsiteY5904" fmla="*/ 727574 h 2993922"/>
              <a:gd name="connsiteX5905" fmla="*/ 1006089 w 8938307"/>
              <a:gd name="connsiteY5905" fmla="*/ 727574 h 2993922"/>
              <a:gd name="connsiteX5906" fmla="*/ 995498 w 8938307"/>
              <a:gd name="connsiteY5906" fmla="*/ 738165 h 2993922"/>
              <a:gd name="connsiteX5907" fmla="*/ 984908 w 8938307"/>
              <a:gd name="connsiteY5907" fmla="*/ 738165 h 2993922"/>
              <a:gd name="connsiteX5908" fmla="*/ 984908 w 8938307"/>
              <a:gd name="connsiteY5908" fmla="*/ 727574 h 2993922"/>
              <a:gd name="connsiteX5909" fmla="*/ 8652366 w 8938307"/>
              <a:gd name="connsiteY5909" fmla="*/ 716984 h 2993922"/>
              <a:gd name="connsiteX5910" fmla="*/ 8662957 w 8938307"/>
              <a:gd name="connsiteY5910" fmla="*/ 716984 h 2993922"/>
              <a:gd name="connsiteX5911" fmla="*/ 8652366 w 8938307"/>
              <a:gd name="connsiteY5911" fmla="*/ 727574 h 2993922"/>
              <a:gd name="connsiteX5912" fmla="*/ 8652366 w 8938307"/>
              <a:gd name="connsiteY5912" fmla="*/ 716984 h 2993922"/>
              <a:gd name="connsiteX5913" fmla="*/ 8377016 w 8938307"/>
              <a:gd name="connsiteY5913" fmla="*/ 716984 h 2993922"/>
              <a:gd name="connsiteX5914" fmla="*/ 8387606 w 8938307"/>
              <a:gd name="connsiteY5914" fmla="*/ 727574 h 2993922"/>
              <a:gd name="connsiteX5915" fmla="*/ 8408787 w 8938307"/>
              <a:gd name="connsiteY5915" fmla="*/ 727574 h 2993922"/>
              <a:gd name="connsiteX5916" fmla="*/ 8398196 w 8938307"/>
              <a:gd name="connsiteY5916" fmla="*/ 716984 h 2993922"/>
              <a:gd name="connsiteX5917" fmla="*/ 8377016 w 8938307"/>
              <a:gd name="connsiteY5917" fmla="*/ 716984 h 2993922"/>
              <a:gd name="connsiteX5918" fmla="*/ 8122846 w 8938307"/>
              <a:gd name="connsiteY5918" fmla="*/ 716984 h 2993922"/>
              <a:gd name="connsiteX5919" fmla="*/ 8112254 w 8938307"/>
              <a:gd name="connsiteY5919" fmla="*/ 738165 h 2993922"/>
              <a:gd name="connsiteX5920" fmla="*/ 8154617 w 8938307"/>
              <a:gd name="connsiteY5920" fmla="*/ 738165 h 2993922"/>
              <a:gd name="connsiteX5921" fmla="*/ 8149321 w 8938307"/>
              <a:gd name="connsiteY5921" fmla="*/ 722279 h 2993922"/>
              <a:gd name="connsiteX5922" fmla="*/ 8122846 w 8938307"/>
              <a:gd name="connsiteY5922" fmla="*/ 716984 h 2993922"/>
              <a:gd name="connsiteX5923" fmla="*/ 8069894 w 8938307"/>
              <a:gd name="connsiteY5923" fmla="*/ 716984 h 2993922"/>
              <a:gd name="connsiteX5924" fmla="*/ 8091075 w 8938307"/>
              <a:gd name="connsiteY5924" fmla="*/ 716984 h 2993922"/>
              <a:gd name="connsiteX5925" fmla="*/ 8080483 w 8938307"/>
              <a:gd name="connsiteY5925" fmla="*/ 716984 h 2993922"/>
              <a:gd name="connsiteX5926" fmla="*/ 8610004 w 8938307"/>
              <a:gd name="connsiteY5926" fmla="*/ 706394 h 2993922"/>
              <a:gd name="connsiteX5927" fmla="*/ 8620595 w 8938307"/>
              <a:gd name="connsiteY5927" fmla="*/ 706394 h 2993922"/>
              <a:gd name="connsiteX5928" fmla="*/ 8610004 w 8938307"/>
              <a:gd name="connsiteY5928" fmla="*/ 716984 h 2993922"/>
              <a:gd name="connsiteX5929" fmla="*/ 8504100 w 8938307"/>
              <a:gd name="connsiteY5929" fmla="*/ 706394 h 2993922"/>
              <a:gd name="connsiteX5930" fmla="*/ 8514691 w 8938307"/>
              <a:gd name="connsiteY5930" fmla="*/ 706394 h 2993922"/>
              <a:gd name="connsiteX5931" fmla="*/ 8504100 w 8938307"/>
              <a:gd name="connsiteY5931" fmla="*/ 716984 h 2993922"/>
              <a:gd name="connsiteX5932" fmla="*/ 8546462 w 8938307"/>
              <a:gd name="connsiteY5932" fmla="*/ 702864 h 2993922"/>
              <a:gd name="connsiteX5933" fmla="*/ 8546462 w 8938307"/>
              <a:gd name="connsiteY5933" fmla="*/ 706394 h 2993922"/>
              <a:gd name="connsiteX5934" fmla="*/ 8535871 w 8938307"/>
              <a:gd name="connsiteY5934" fmla="*/ 706394 h 2993922"/>
              <a:gd name="connsiteX5935" fmla="*/ 1207306 w 8938307"/>
              <a:gd name="connsiteY5935" fmla="*/ 695803 h 2993922"/>
              <a:gd name="connsiteX5936" fmla="*/ 1196717 w 8938307"/>
              <a:gd name="connsiteY5936" fmla="*/ 706394 h 2993922"/>
              <a:gd name="connsiteX5937" fmla="*/ 1207306 w 8938307"/>
              <a:gd name="connsiteY5937" fmla="*/ 706394 h 2993922"/>
              <a:gd name="connsiteX5938" fmla="*/ 1217897 w 8938307"/>
              <a:gd name="connsiteY5938" fmla="*/ 701098 h 2993922"/>
              <a:gd name="connsiteX5939" fmla="*/ 1207306 w 8938307"/>
              <a:gd name="connsiteY5939" fmla="*/ 695803 h 2993922"/>
              <a:gd name="connsiteX5940" fmla="*/ 1111993 w 8938307"/>
              <a:gd name="connsiteY5940" fmla="*/ 695803 h 2993922"/>
              <a:gd name="connsiteX5941" fmla="*/ 1111993 w 8938307"/>
              <a:gd name="connsiteY5941" fmla="*/ 706394 h 2993922"/>
              <a:gd name="connsiteX5942" fmla="*/ 1133174 w 8938307"/>
              <a:gd name="connsiteY5942" fmla="*/ 706394 h 2993922"/>
              <a:gd name="connsiteX5943" fmla="*/ 921366 w 8938307"/>
              <a:gd name="connsiteY5943" fmla="*/ 695803 h 2993922"/>
              <a:gd name="connsiteX5944" fmla="*/ 910775 w 8938307"/>
              <a:gd name="connsiteY5944" fmla="*/ 706394 h 2993922"/>
              <a:gd name="connsiteX5945" fmla="*/ 931956 w 8938307"/>
              <a:gd name="connsiteY5945" fmla="*/ 716984 h 2993922"/>
              <a:gd name="connsiteX5946" fmla="*/ 953137 w 8938307"/>
              <a:gd name="connsiteY5946" fmla="*/ 727574 h 2993922"/>
              <a:gd name="connsiteX5947" fmla="*/ 931956 w 8938307"/>
              <a:gd name="connsiteY5947" fmla="*/ 727574 h 2993922"/>
              <a:gd name="connsiteX5948" fmla="*/ 953137 w 8938307"/>
              <a:gd name="connsiteY5948" fmla="*/ 738165 h 2993922"/>
              <a:gd name="connsiteX5949" fmla="*/ 953137 w 8938307"/>
              <a:gd name="connsiteY5949" fmla="*/ 727574 h 2993922"/>
              <a:gd name="connsiteX5950" fmla="*/ 963726 w 8938307"/>
              <a:gd name="connsiteY5950" fmla="*/ 722279 h 2993922"/>
              <a:gd name="connsiteX5951" fmla="*/ 974318 w 8938307"/>
              <a:gd name="connsiteY5951" fmla="*/ 727574 h 2993922"/>
              <a:gd name="connsiteX5952" fmla="*/ 984908 w 8938307"/>
              <a:gd name="connsiteY5952" fmla="*/ 738165 h 2993922"/>
              <a:gd name="connsiteX5953" fmla="*/ 1006089 w 8938307"/>
              <a:gd name="connsiteY5953" fmla="*/ 748755 h 2993922"/>
              <a:gd name="connsiteX5954" fmla="*/ 1037859 w 8938307"/>
              <a:gd name="connsiteY5954" fmla="*/ 769936 h 2993922"/>
              <a:gd name="connsiteX5955" fmla="*/ 1064336 w 8938307"/>
              <a:gd name="connsiteY5955" fmla="*/ 780526 h 2993922"/>
              <a:gd name="connsiteX5956" fmla="*/ 1111993 w 8938307"/>
              <a:gd name="connsiteY5956" fmla="*/ 801707 h 2993922"/>
              <a:gd name="connsiteX5957" fmla="*/ 1138469 w 8938307"/>
              <a:gd name="connsiteY5957" fmla="*/ 812298 h 2993922"/>
              <a:gd name="connsiteX5958" fmla="*/ 1143765 w 8938307"/>
              <a:gd name="connsiteY5958" fmla="*/ 822888 h 2993922"/>
              <a:gd name="connsiteX5959" fmla="*/ 1149059 w 8938307"/>
              <a:gd name="connsiteY5959" fmla="*/ 833478 h 2993922"/>
              <a:gd name="connsiteX5960" fmla="*/ 1154354 w 8938307"/>
              <a:gd name="connsiteY5960" fmla="*/ 833478 h 2993922"/>
              <a:gd name="connsiteX5961" fmla="*/ 1154354 w 8938307"/>
              <a:gd name="connsiteY5961" fmla="*/ 822888 h 2993922"/>
              <a:gd name="connsiteX5962" fmla="*/ 1164945 w 8938307"/>
              <a:gd name="connsiteY5962" fmla="*/ 822888 h 2993922"/>
              <a:gd name="connsiteX5963" fmla="*/ 1202011 w 8938307"/>
              <a:gd name="connsiteY5963" fmla="*/ 833478 h 2993922"/>
              <a:gd name="connsiteX5964" fmla="*/ 1249669 w 8938307"/>
              <a:gd name="connsiteY5964" fmla="*/ 833478 h 2993922"/>
              <a:gd name="connsiteX5965" fmla="*/ 1260258 w 8938307"/>
              <a:gd name="connsiteY5965" fmla="*/ 838773 h 2993922"/>
              <a:gd name="connsiteX5966" fmla="*/ 1276144 w 8938307"/>
              <a:gd name="connsiteY5966" fmla="*/ 838773 h 2993922"/>
              <a:gd name="connsiteX5967" fmla="*/ 1292030 w 8938307"/>
              <a:gd name="connsiteY5967" fmla="*/ 838773 h 2993922"/>
              <a:gd name="connsiteX5968" fmla="*/ 1307915 w 8938307"/>
              <a:gd name="connsiteY5968" fmla="*/ 844069 h 2993922"/>
              <a:gd name="connsiteX5969" fmla="*/ 1329096 w 8938307"/>
              <a:gd name="connsiteY5969" fmla="*/ 854659 h 2993922"/>
              <a:gd name="connsiteX5970" fmla="*/ 1355573 w 8938307"/>
              <a:gd name="connsiteY5970" fmla="*/ 875840 h 2993922"/>
              <a:gd name="connsiteX5971" fmla="*/ 1376752 w 8938307"/>
              <a:gd name="connsiteY5971" fmla="*/ 886431 h 2993922"/>
              <a:gd name="connsiteX5972" fmla="*/ 1461477 w 8938307"/>
              <a:gd name="connsiteY5972" fmla="*/ 907611 h 2993922"/>
              <a:gd name="connsiteX5973" fmla="*/ 1450886 w 8938307"/>
              <a:gd name="connsiteY5973" fmla="*/ 897021 h 2993922"/>
              <a:gd name="connsiteX5974" fmla="*/ 1461477 w 8938307"/>
              <a:gd name="connsiteY5974" fmla="*/ 897021 h 2993922"/>
              <a:gd name="connsiteX5975" fmla="*/ 1482658 w 8938307"/>
              <a:gd name="connsiteY5975" fmla="*/ 907611 h 2993922"/>
              <a:gd name="connsiteX5976" fmla="*/ 1567381 w 8938307"/>
              <a:gd name="connsiteY5976" fmla="*/ 939383 h 2993922"/>
              <a:gd name="connsiteX5977" fmla="*/ 1588562 w 8938307"/>
              <a:gd name="connsiteY5977" fmla="*/ 944677 h 2993922"/>
              <a:gd name="connsiteX5978" fmla="*/ 1604448 w 8938307"/>
              <a:gd name="connsiteY5978" fmla="*/ 949973 h 2993922"/>
              <a:gd name="connsiteX5979" fmla="*/ 1652104 w 8938307"/>
              <a:gd name="connsiteY5979" fmla="*/ 965858 h 2993922"/>
              <a:gd name="connsiteX5980" fmla="*/ 1710352 w 8938307"/>
              <a:gd name="connsiteY5980" fmla="*/ 987040 h 2993922"/>
              <a:gd name="connsiteX5981" fmla="*/ 1747418 w 8938307"/>
              <a:gd name="connsiteY5981" fmla="*/ 997629 h 2993922"/>
              <a:gd name="connsiteX5982" fmla="*/ 1763304 w 8938307"/>
              <a:gd name="connsiteY5982" fmla="*/ 1002925 h 2993922"/>
              <a:gd name="connsiteX5983" fmla="*/ 1779189 w 8938307"/>
              <a:gd name="connsiteY5983" fmla="*/ 1013515 h 2993922"/>
              <a:gd name="connsiteX5984" fmla="*/ 1810960 w 8938307"/>
              <a:gd name="connsiteY5984" fmla="*/ 1024106 h 2993922"/>
              <a:gd name="connsiteX5985" fmla="*/ 1832141 w 8938307"/>
              <a:gd name="connsiteY5985" fmla="*/ 1024106 h 2993922"/>
              <a:gd name="connsiteX5986" fmla="*/ 1858616 w 8938307"/>
              <a:gd name="connsiteY5986" fmla="*/ 1029400 h 2993922"/>
              <a:gd name="connsiteX5987" fmla="*/ 1879797 w 8938307"/>
              <a:gd name="connsiteY5987" fmla="*/ 1034696 h 2993922"/>
              <a:gd name="connsiteX5988" fmla="*/ 1906274 w 8938307"/>
              <a:gd name="connsiteY5988" fmla="*/ 1045287 h 2993922"/>
              <a:gd name="connsiteX5989" fmla="*/ 1927455 w 8938307"/>
              <a:gd name="connsiteY5989" fmla="*/ 1045287 h 2993922"/>
              <a:gd name="connsiteX5990" fmla="*/ 1938045 w 8938307"/>
              <a:gd name="connsiteY5990" fmla="*/ 1055877 h 2993922"/>
              <a:gd name="connsiteX5991" fmla="*/ 1959226 w 8938307"/>
              <a:gd name="connsiteY5991" fmla="*/ 1045287 h 2993922"/>
              <a:gd name="connsiteX5992" fmla="*/ 1959226 w 8938307"/>
              <a:gd name="connsiteY5992" fmla="*/ 1024106 h 2993922"/>
              <a:gd name="connsiteX5993" fmla="*/ 1990997 w 8938307"/>
              <a:gd name="connsiteY5993" fmla="*/ 1045287 h 2993922"/>
              <a:gd name="connsiteX5994" fmla="*/ 1980407 w 8938307"/>
              <a:gd name="connsiteY5994" fmla="*/ 1045287 h 2993922"/>
              <a:gd name="connsiteX5995" fmla="*/ 1980407 w 8938307"/>
              <a:gd name="connsiteY5995" fmla="*/ 1055877 h 2993922"/>
              <a:gd name="connsiteX5996" fmla="*/ 2054540 w 8938307"/>
              <a:gd name="connsiteY5996" fmla="*/ 1077058 h 2993922"/>
              <a:gd name="connsiteX5997" fmla="*/ 2070426 w 8938307"/>
              <a:gd name="connsiteY5997" fmla="*/ 1077058 h 2993922"/>
              <a:gd name="connsiteX5998" fmla="*/ 2081016 w 8938307"/>
              <a:gd name="connsiteY5998" fmla="*/ 1077058 h 2993922"/>
              <a:gd name="connsiteX5999" fmla="*/ 2096901 w 8938307"/>
              <a:gd name="connsiteY5999" fmla="*/ 1077058 h 2993922"/>
              <a:gd name="connsiteX6000" fmla="*/ 2086311 w 8938307"/>
              <a:gd name="connsiteY6000" fmla="*/ 1066467 h 2993922"/>
              <a:gd name="connsiteX6001" fmla="*/ 2070426 w 8938307"/>
              <a:gd name="connsiteY6001" fmla="*/ 1061173 h 2993922"/>
              <a:gd name="connsiteX6002" fmla="*/ 2054540 w 8938307"/>
              <a:gd name="connsiteY6002" fmla="*/ 1045287 h 2993922"/>
              <a:gd name="connsiteX6003" fmla="*/ 2065130 w 8938307"/>
              <a:gd name="connsiteY6003" fmla="*/ 1045287 h 2993922"/>
              <a:gd name="connsiteX6004" fmla="*/ 2075721 w 8938307"/>
              <a:gd name="connsiteY6004" fmla="*/ 1045287 h 2993922"/>
              <a:gd name="connsiteX6005" fmla="*/ 2078367 w 8938307"/>
              <a:gd name="connsiteY6005" fmla="*/ 1045287 h 2993922"/>
              <a:gd name="connsiteX6006" fmla="*/ 2096901 w 8938307"/>
              <a:gd name="connsiteY6006" fmla="*/ 1045287 h 2993922"/>
              <a:gd name="connsiteX6007" fmla="*/ 2128673 w 8938307"/>
              <a:gd name="connsiteY6007" fmla="*/ 1034696 h 2993922"/>
              <a:gd name="connsiteX6008" fmla="*/ 2139263 w 8938307"/>
              <a:gd name="connsiteY6008" fmla="*/ 1034696 h 2993922"/>
              <a:gd name="connsiteX6009" fmla="*/ 2118082 w 8938307"/>
              <a:gd name="connsiteY6009" fmla="*/ 1013515 h 2993922"/>
              <a:gd name="connsiteX6010" fmla="*/ 2102197 w 8938307"/>
              <a:gd name="connsiteY6010" fmla="*/ 1008220 h 2993922"/>
              <a:gd name="connsiteX6011" fmla="*/ 2096901 w 8938307"/>
              <a:gd name="connsiteY6011" fmla="*/ 1002925 h 2993922"/>
              <a:gd name="connsiteX6012" fmla="*/ 2065130 w 8938307"/>
              <a:gd name="connsiteY6012" fmla="*/ 992335 h 2993922"/>
              <a:gd name="connsiteX6013" fmla="*/ 2012178 w 8938307"/>
              <a:gd name="connsiteY6013" fmla="*/ 981744 h 2993922"/>
              <a:gd name="connsiteX6014" fmla="*/ 1980407 w 8938307"/>
              <a:gd name="connsiteY6014" fmla="*/ 971154 h 2993922"/>
              <a:gd name="connsiteX6015" fmla="*/ 1948635 w 8938307"/>
              <a:gd name="connsiteY6015" fmla="*/ 960563 h 2993922"/>
              <a:gd name="connsiteX6016" fmla="*/ 1932749 w 8938307"/>
              <a:gd name="connsiteY6016" fmla="*/ 955269 h 2993922"/>
              <a:gd name="connsiteX6017" fmla="*/ 1879797 w 8938307"/>
              <a:gd name="connsiteY6017" fmla="*/ 934087 h 2993922"/>
              <a:gd name="connsiteX6018" fmla="*/ 1789779 w 8938307"/>
              <a:gd name="connsiteY6018" fmla="*/ 907611 h 2993922"/>
              <a:gd name="connsiteX6019" fmla="*/ 1705056 w 8938307"/>
              <a:gd name="connsiteY6019" fmla="*/ 886431 h 2993922"/>
              <a:gd name="connsiteX6020" fmla="*/ 1683875 w 8938307"/>
              <a:gd name="connsiteY6020" fmla="*/ 875840 h 2993922"/>
              <a:gd name="connsiteX6021" fmla="*/ 1652104 w 8938307"/>
              <a:gd name="connsiteY6021" fmla="*/ 875840 h 2993922"/>
              <a:gd name="connsiteX6022" fmla="*/ 1641514 w 8938307"/>
              <a:gd name="connsiteY6022" fmla="*/ 875840 h 2993922"/>
              <a:gd name="connsiteX6023" fmla="*/ 1662694 w 8938307"/>
              <a:gd name="connsiteY6023" fmla="*/ 886431 h 2993922"/>
              <a:gd name="connsiteX6024" fmla="*/ 1694466 w 8938307"/>
              <a:gd name="connsiteY6024" fmla="*/ 897021 h 2993922"/>
              <a:gd name="connsiteX6025" fmla="*/ 1715646 w 8938307"/>
              <a:gd name="connsiteY6025" fmla="*/ 912906 h 2993922"/>
              <a:gd name="connsiteX6026" fmla="*/ 1726237 w 8938307"/>
              <a:gd name="connsiteY6026" fmla="*/ 918202 h 2993922"/>
              <a:gd name="connsiteX6027" fmla="*/ 1789779 w 8938307"/>
              <a:gd name="connsiteY6027" fmla="*/ 934087 h 2993922"/>
              <a:gd name="connsiteX6028" fmla="*/ 1821551 w 8938307"/>
              <a:gd name="connsiteY6028" fmla="*/ 949973 h 2993922"/>
              <a:gd name="connsiteX6029" fmla="*/ 1800370 w 8938307"/>
              <a:gd name="connsiteY6029" fmla="*/ 960563 h 2993922"/>
              <a:gd name="connsiteX6030" fmla="*/ 1789779 w 8938307"/>
              <a:gd name="connsiteY6030" fmla="*/ 949973 h 2993922"/>
              <a:gd name="connsiteX6031" fmla="*/ 1747418 w 8938307"/>
              <a:gd name="connsiteY6031" fmla="*/ 939383 h 2993922"/>
              <a:gd name="connsiteX6032" fmla="*/ 1736827 w 8938307"/>
              <a:gd name="connsiteY6032" fmla="*/ 928792 h 2993922"/>
              <a:gd name="connsiteX6033" fmla="*/ 1715646 w 8938307"/>
              <a:gd name="connsiteY6033" fmla="*/ 928792 h 2993922"/>
              <a:gd name="connsiteX6034" fmla="*/ 1715646 w 8938307"/>
              <a:gd name="connsiteY6034" fmla="*/ 918202 h 2993922"/>
              <a:gd name="connsiteX6035" fmla="*/ 1705056 w 8938307"/>
              <a:gd name="connsiteY6035" fmla="*/ 918202 h 2993922"/>
              <a:gd name="connsiteX6036" fmla="*/ 1683875 w 8938307"/>
              <a:gd name="connsiteY6036" fmla="*/ 918202 h 2993922"/>
              <a:gd name="connsiteX6037" fmla="*/ 1683875 w 8938307"/>
              <a:gd name="connsiteY6037" fmla="*/ 928792 h 2993922"/>
              <a:gd name="connsiteX6038" fmla="*/ 1673285 w 8938307"/>
              <a:gd name="connsiteY6038" fmla="*/ 918202 h 2993922"/>
              <a:gd name="connsiteX6039" fmla="*/ 1683875 w 8938307"/>
              <a:gd name="connsiteY6039" fmla="*/ 912906 h 2993922"/>
              <a:gd name="connsiteX6040" fmla="*/ 1683875 w 8938307"/>
              <a:gd name="connsiteY6040" fmla="*/ 907611 h 2993922"/>
              <a:gd name="connsiteX6041" fmla="*/ 1652104 w 8938307"/>
              <a:gd name="connsiteY6041" fmla="*/ 907611 h 2993922"/>
              <a:gd name="connsiteX6042" fmla="*/ 1620333 w 8938307"/>
              <a:gd name="connsiteY6042" fmla="*/ 907611 h 2993922"/>
              <a:gd name="connsiteX6043" fmla="*/ 1599152 w 8938307"/>
              <a:gd name="connsiteY6043" fmla="*/ 897021 h 2993922"/>
              <a:gd name="connsiteX6044" fmla="*/ 1577971 w 8938307"/>
              <a:gd name="connsiteY6044" fmla="*/ 897021 h 2993922"/>
              <a:gd name="connsiteX6045" fmla="*/ 1599152 w 8938307"/>
              <a:gd name="connsiteY6045" fmla="*/ 886431 h 2993922"/>
              <a:gd name="connsiteX6046" fmla="*/ 1609742 w 8938307"/>
              <a:gd name="connsiteY6046" fmla="*/ 897021 h 2993922"/>
              <a:gd name="connsiteX6047" fmla="*/ 1609742 w 8938307"/>
              <a:gd name="connsiteY6047" fmla="*/ 886431 h 2993922"/>
              <a:gd name="connsiteX6048" fmla="*/ 1599152 w 8938307"/>
              <a:gd name="connsiteY6048" fmla="*/ 875840 h 2993922"/>
              <a:gd name="connsiteX6049" fmla="*/ 1567381 w 8938307"/>
              <a:gd name="connsiteY6049" fmla="*/ 865250 h 2993922"/>
              <a:gd name="connsiteX6050" fmla="*/ 1525019 w 8938307"/>
              <a:gd name="connsiteY6050" fmla="*/ 854659 h 2993922"/>
              <a:gd name="connsiteX6051" fmla="*/ 1503838 w 8938307"/>
              <a:gd name="connsiteY6051" fmla="*/ 854659 h 2993922"/>
              <a:gd name="connsiteX6052" fmla="*/ 1472067 w 8938307"/>
              <a:gd name="connsiteY6052" fmla="*/ 865250 h 2993922"/>
              <a:gd name="connsiteX6053" fmla="*/ 1440296 w 8938307"/>
              <a:gd name="connsiteY6053" fmla="*/ 854659 h 2993922"/>
              <a:gd name="connsiteX6054" fmla="*/ 1413820 w 8938307"/>
              <a:gd name="connsiteY6054" fmla="*/ 838773 h 2993922"/>
              <a:gd name="connsiteX6055" fmla="*/ 1387344 w 8938307"/>
              <a:gd name="connsiteY6055" fmla="*/ 833478 h 2993922"/>
              <a:gd name="connsiteX6056" fmla="*/ 1292030 w 8938307"/>
              <a:gd name="connsiteY6056" fmla="*/ 801707 h 2993922"/>
              <a:gd name="connsiteX6057" fmla="*/ 1292030 w 8938307"/>
              <a:gd name="connsiteY6057" fmla="*/ 791117 h 2993922"/>
              <a:gd name="connsiteX6058" fmla="*/ 1270849 w 8938307"/>
              <a:gd name="connsiteY6058" fmla="*/ 780526 h 2993922"/>
              <a:gd name="connsiteX6059" fmla="*/ 1228487 w 8938307"/>
              <a:gd name="connsiteY6059" fmla="*/ 769936 h 2993922"/>
              <a:gd name="connsiteX6060" fmla="*/ 1217897 w 8938307"/>
              <a:gd name="connsiteY6060" fmla="*/ 769936 h 2993922"/>
              <a:gd name="connsiteX6061" fmla="*/ 1217897 w 8938307"/>
              <a:gd name="connsiteY6061" fmla="*/ 785821 h 2993922"/>
              <a:gd name="connsiteX6062" fmla="*/ 1228487 w 8938307"/>
              <a:gd name="connsiteY6062" fmla="*/ 801707 h 2993922"/>
              <a:gd name="connsiteX6063" fmla="*/ 1260258 w 8938307"/>
              <a:gd name="connsiteY6063" fmla="*/ 817592 h 2993922"/>
              <a:gd name="connsiteX6064" fmla="*/ 1270849 w 8938307"/>
              <a:gd name="connsiteY6064" fmla="*/ 828183 h 2993922"/>
              <a:gd name="connsiteX6065" fmla="*/ 1265555 w 8938307"/>
              <a:gd name="connsiteY6065" fmla="*/ 828183 h 2993922"/>
              <a:gd name="connsiteX6066" fmla="*/ 1228487 w 8938307"/>
              <a:gd name="connsiteY6066" fmla="*/ 812298 h 2993922"/>
              <a:gd name="connsiteX6067" fmla="*/ 1196717 w 8938307"/>
              <a:gd name="connsiteY6067" fmla="*/ 791117 h 2993922"/>
              <a:gd name="connsiteX6068" fmla="*/ 1207306 w 8938307"/>
              <a:gd name="connsiteY6068" fmla="*/ 769936 h 2993922"/>
              <a:gd name="connsiteX6069" fmla="*/ 1196717 w 8938307"/>
              <a:gd name="connsiteY6069" fmla="*/ 759346 h 2993922"/>
              <a:gd name="connsiteX6070" fmla="*/ 1196717 w 8938307"/>
              <a:gd name="connsiteY6070" fmla="*/ 748755 h 2993922"/>
              <a:gd name="connsiteX6071" fmla="*/ 1207306 w 8938307"/>
              <a:gd name="connsiteY6071" fmla="*/ 748755 h 2993922"/>
              <a:gd name="connsiteX6072" fmla="*/ 1202011 w 8938307"/>
              <a:gd name="connsiteY6072" fmla="*/ 743460 h 2993922"/>
              <a:gd name="connsiteX6073" fmla="*/ 1186126 w 8938307"/>
              <a:gd name="connsiteY6073" fmla="*/ 738165 h 2993922"/>
              <a:gd name="connsiteX6074" fmla="*/ 1164945 w 8938307"/>
              <a:gd name="connsiteY6074" fmla="*/ 722279 h 2993922"/>
              <a:gd name="connsiteX6075" fmla="*/ 1143765 w 8938307"/>
              <a:gd name="connsiteY6075" fmla="*/ 716984 h 2993922"/>
              <a:gd name="connsiteX6076" fmla="*/ 1122583 w 8938307"/>
              <a:gd name="connsiteY6076" fmla="*/ 727574 h 2993922"/>
              <a:gd name="connsiteX6077" fmla="*/ 1143765 w 8938307"/>
              <a:gd name="connsiteY6077" fmla="*/ 727574 h 2993922"/>
              <a:gd name="connsiteX6078" fmla="*/ 1164945 w 8938307"/>
              <a:gd name="connsiteY6078" fmla="*/ 738165 h 2993922"/>
              <a:gd name="connsiteX6079" fmla="*/ 1175535 w 8938307"/>
              <a:gd name="connsiteY6079" fmla="*/ 759346 h 2993922"/>
              <a:gd name="connsiteX6080" fmla="*/ 1143765 w 8938307"/>
              <a:gd name="connsiteY6080" fmla="*/ 748755 h 2993922"/>
              <a:gd name="connsiteX6081" fmla="*/ 1111993 w 8938307"/>
              <a:gd name="connsiteY6081" fmla="*/ 748755 h 2993922"/>
              <a:gd name="connsiteX6082" fmla="*/ 1133174 w 8938307"/>
              <a:gd name="connsiteY6082" fmla="*/ 769936 h 2993922"/>
              <a:gd name="connsiteX6083" fmla="*/ 1143765 w 8938307"/>
              <a:gd name="connsiteY6083" fmla="*/ 769936 h 2993922"/>
              <a:gd name="connsiteX6084" fmla="*/ 1154354 w 8938307"/>
              <a:gd name="connsiteY6084" fmla="*/ 769936 h 2993922"/>
              <a:gd name="connsiteX6085" fmla="*/ 1159651 w 8938307"/>
              <a:gd name="connsiteY6085" fmla="*/ 775231 h 2993922"/>
              <a:gd name="connsiteX6086" fmla="*/ 1164945 w 8938307"/>
              <a:gd name="connsiteY6086" fmla="*/ 791117 h 2993922"/>
              <a:gd name="connsiteX6087" fmla="*/ 1154354 w 8938307"/>
              <a:gd name="connsiteY6087" fmla="*/ 791117 h 2993922"/>
              <a:gd name="connsiteX6088" fmla="*/ 1133174 w 8938307"/>
              <a:gd name="connsiteY6088" fmla="*/ 780526 h 2993922"/>
              <a:gd name="connsiteX6089" fmla="*/ 1069631 w 8938307"/>
              <a:gd name="connsiteY6089" fmla="*/ 769936 h 2993922"/>
              <a:gd name="connsiteX6090" fmla="*/ 1043155 w 8938307"/>
              <a:gd name="connsiteY6090" fmla="*/ 759346 h 2993922"/>
              <a:gd name="connsiteX6091" fmla="*/ 1027270 w 8938307"/>
              <a:gd name="connsiteY6091" fmla="*/ 748755 h 2993922"/>
              <a:gd name="connsiteX6092" fmla="*/ 1037859 w 8938307"/>
              <a:gd name="connsiteY6092" fmla="*/ 748755 h 2993922"/>
              <a:gd name="connsiteX6093" fmla="*/ 1027270 w 8938307"/>
              <a:gd name="connsiteY6093" fmla="*/ 738165 h 2993922"/>
              <a:gd name="connsiteX6094" fmla="*/ 1016678 w 8938307"/>
              <a:gd name="connsiteY6094" fmla="*/ 732869 h 2993922"/>
              <a:gd name="connsiteX6095" fmla="*/ 1006089 w 8938307"/>
              <a:gd name="connsiteY6095" fmla="*/ 716984 h 2993922"/>
              <a:gd name="connsiteX6096" fmla="*/ 974318 w 8938307"/>
              <a:gd name="connsiteY6096" fmla="*/ 706394 h 2993922"/>
              <a:gd name="connsiteX6097" fmla="*/ 953137 w 8938307"/>
              <a:gd name="connsiteY6097" fmla="*/ 706394 h 2993922"/>
              <a:gd name="connsiteX6098" fmla="*/ 942546 w 8938307"/>
              <a:gd name="connsiteY6098" fmla="*/ 695803 h 2993922"/>
              <a:gd name="connsiteX6099" fmla="*/ 8673545 w 8938307"/>
              <a:gd name="connsiteY6099" fmla="*/ 685213 h 2993922"/>
              <a:gd name="connsiteX6100" fmla="*/ 8684137 w 8938307"/>
              <a:gd name="connsiteY6100" fmla="*/ 695803 h 2993922"/>
              <a:gd name="connsiteX6101" fmla="*/ 8673545 w 8938307"/>
              <a:gd name="connsiteY6101" fmla="*/ 695803 h 2993922"/>
              <a:gd name="connsiteX6102" fmla="*/ 8662957 w 8938307"/>
              <a:gd name="connsiteY6102" fmla="*/ 695803 h 2993922"/>
              <a:gd name="connsiteX6103" fmla="*/ 8673545 w 8938307"/>
              <a:gd name="connsiteY6103" fmla="*/ 685213 h 2993922"/>
              <a:gd name="connsiteX6104" fmla="*/ 8535871 w 8938307"/>
              <a:gd name="connsiteY6104" fmla="*/ 685213 h 2993922"/>
              <a:gd name="connsiteX6105" fmla="*/ 8567641 w 8938307"/>
              <a:gd name="connsiteY6105" fmla="*/ 695803 h 2993922"/>
              <a:gd name="connsiteX6106" fmla="*/ 8546462 w 8938307"/>
              <a:gd name="connsiteY6106" fmla="*/ 702864 h 2993922"/>
              <a:gd name="connsiteX6107" fmla="*/ 8546462 w 8938307"/>
              <a:gd name="connsiteY6107" fmla="*/ 695803 h 2993922"/>
              <a:gd name="connsiteX6108" fmla="*/ 8535871 w 8938307"/>
              <a:gd name="connsiteY6108" fmla="*/ 685213 h 2993922"/>
              <a:gd name="connsiteX6109" fmla="*/ 8207569 w 8938307"/>
              <a:gd name="connsiteY6109" fmla="*/ 685213 h 2993922"/>
              <a:gd name="connsiteX6110" fmla="*/ 8207569 w 8938307"/>
              <a:gd name="connsiteY6110" fmla="*/ 695803 h 2993922"/>
              <a:gd name="connsiteX6111" fmla="*/ 8218160 w 8938307"/>
              <a:gd name="connsiteY6111" fmla="*/ 685213 h 2993922"/>
              <a:gd name="connsiteX6112" fmla="*/ 8207569 w 8938307"/>
              <a:gd name="connsiteY6112" fmla="*/ 685213 h 2993922"/>
              <a:gd name="connsiteX6113" fmla="*/ 7974579 w 8938307"/>
              <a:gd name="connsiteY6113" fmla="*/ 685213 h 2993922"/>
              <a:gd name="connsiteX6114" fmla="*/ 7974579 w 8938307"/>
              <a:gd name="connsiteY6114" fmla="*/ 695803 h 2993922"/>
              <a:gd name="connsiteX6115" fmla="*/ 7995760 w 8938307"/>
              <a:gd name="connsiteY6115" fmla="*/ 695803 h 2993922"/>
              <a:gd name="connsiteX6116" fmla="*/ 7990465 w 8938307"/>
              <a:gd name="connsiteY6116" fmla="*/ 685213 h 2993922"/>
              <a:gd name="connsiteX6117" fmla="*/ 7974579 w 8938307"/>
              <a:gd name="connsiteY6117" fmla="*/ 685213 h 2993922"/>
              <a:gd name="connsiteX6118" fmla="*/ 1630923 w 8938307"/>
              <a:gd name="connsiteY6118" fmla="*/ 685213 h 2993922"/>
              <a:gd name="connsiteX6119" fmla="*/ 1641514 w 8938307"/>
              <a:gd name="connsiteY6119" fmla="*/ 695803 h 2993922"/>
              <a:gd name="connsiteX6120" fmla="*/ 1641514 w 8938307"/>
              <a:gd name="connsiteY6120" fmla="*/ 685213 h 2993922"/>
              <a:gd name="connsiteX6121" fmla="*/ 1164945 w 8938307"/>
              <a:gd name="connsiteY6121" fmla="*/ 685213 h 2993922"/>
              <a:gd name="connsiteX6122" fmla="*/ 1175535 w 8938307"/>
              <a:gd name="connsiteY6122" fmla="*/ 695803 h 2993922"/>
              <a:gd name="connsiteX6123" fmla="*/ 1175535 w 8938307"/>
              <a:gd name="connsiteY6123" fmla="*/ 685213 h 2993922"/>
              <a:gd name="connsiteX6124" fmla="*/ 1164945 w 8938307"/>
              <a:gd name="connsiteY6124" fmla="*/ 685213 h 2993922"/>
              <a:gd name="connsiteX6125" fmla="*/ 1037859 w 8938307"/>
              <a:gd name="connsiteY6125" fmla="*/ 685213 h 2993922"/>
              <a:gd name="connsiteX6126" fmla="*/ 1048450 w 8938307"/>
              <a:gd name="connsiteY6126" fmla="*/ 706394 h 2993922"/>
              <a:gd name="connsiteX6127" fmla="*/ 1048450 w 8938307"/>
              <a:gd name="connsiteY6127" fmla="*/ 695803 h 2993922"/>
              <a:gd name="connsiteX6128" fmla="*/ 455387 w 8938307"/>
              <a:gd name="connsiteY6128" fmla="*/ 685213 h 2993922"/>
              <a:gd name="connsiteX6129" fmla="*/ 434206 w 8938307"/>
              <a:gd name="connsiteY6129" fmla="*/ 695803 h 2993922"/>
              <a:gd name="connsiteX6130" fmla="*/ 508339 w 8938307"/>
              <a:gd name="connsiteY6130" fmla="*/ 716984 h 2993922"/>
              <a:gd name="connsiteX6131" fmla="*/ 524224 w 8938307"/>
              <a:gd name="connsiteY6131" fmla="*/ 716984 h 2993922"/>
              <a:gd name="connsiteX6132" fmla="*/ 529521 w 8938307"/>
              <a:gd name="connsiteY6132" fmla="*/ 727574 h 2993922"/>
              <a:gd name="connsiteX6133" fmla="*/ 550701 w 8938307"/>
              <a:gd name="connsiteY6133" fmla="*/ 727574 h 2993922"/>
              <a:gd name="connsiteX6134" fmla="*/ 550701 w 8938307"/>
              <a:gd name="connsiteY6134" fmla="*/ 716984 h 2993922"/>
              <a:gd name="connsiteX6135" fmla="*/ 534816 w 8938307"/>
              <a:gd name="connsiteY6135" fmla="*/ 706394 h 2993922"/>
              <a:gd name="connsiteX6136" fmla="*/ 508339 w 8938307"/>
              <a:gd name="connsiteY6136" fmla="*/ 695803 h 2993922"/>
              <a:gd name="connsiteX6137" fmla="*/ 497749 w 8938307"/>
              <a:gd name="connsiteY6137" fmla="*/ 695803 h 2993922"/>
              <a:gd name="connsiteX6138" fmla="*/ 476569 w 8938307"/>
              <a:gd name="connsiteY6138" fmla="*/ 695803 h 2993922"/>
              <a:gd name="connsiteX6139" fmla="*/ 455387 w 8938307"/>
              <a:gd name="connsiteY6139" fmla="*/ 685213 h 2993922"/>
              <a:gd name="connsiteX6140" fmla="*/ 8832403 w 8938307"/>
              <a:gd name="connsiteY6140" fmla="*/ 674621 h 2993922"/>
              <a:gd name="connsiteX6141" fmla="*/ 8832403 w 8938307"/>
              <a:gd name="connsiteY6141" fmla="*/ 685213 h 2993922"/>
              <a:gd name="connsiteX6142" fmla="*/ 8821812 w 8938307"/>
              <a:gd name="connsiteY6142" fmla="*/ 685213 h 2993922"/>
              <a:gd name="connsiteX6143" fmla="*/ 1607094 w 8938307"/>
              <a:gd name="connsiteY6143" fmla="*/ 658738 h 2993922"/>
              <a:gd name="connsiteX6144" fmla="*/ 1599152 w 8938307"/>
              <a:gd name="connsiteY6144" fmla="*/ 664031 h 2993922"/>
              <a:gd name="connsiteX6145" fmla="*/ 1599152 w 8938307"/>
              <a:gd name="connsiteY6145" fmla="*/ 674621 h 2993922"/>
              <a:gd name="connsiteX6146" fmla="*/ 1609742 w 8938307"/>
              <a:gd name="connsiteY6146" fmla="*/ 669327 h 2993922"/>
              <a:gd name="connsiteX6147" fmla="*/ 1609742 w 8938307"/>
              <a:gd name="connsiteY6147" fmla="*/ 664031 h 2993922"/>
              <a:gd name="connsiteX6148" fmla="*/ 1607094 w 8938307"/>
              <a:gd name="connsiteY6148" fmla="*/ 658738 h 2993922"/>
              <a:gd name="connsiteX6149" fmla="*/ 8673545 w 8938307"/>
              <a:gd name="connsiteY6149" fmla="*/ 642851 h 2993922"/>
              <a:gd name="connsiteX6150" fmla="*/ 8684137 w 8938307"/>
              <a:gd name="connsiteY6150" fmla="*/ 642851 h 2993922"/>
              <a:gd name="connsiteX6151" fmla="*/ 8673545 w 8938307"/>
              <a:gd name="connsiteY6151" fmla="*/ 653442 h 2993922"/>
              <a:gd name="connsiteX6152" fmla="*/ 783690 w 8938307"/>
              <a:gd name="connsiteY6152" fmla="*/ 632261 h 2993922"/>
              <a:gd name="connsiteX6153" fmla="*/ 804871 w 8938307"/>
              <a:gd name="connsiteY6153" fmla="*/ 642851 h 2993922"/>
              <a:gd name="connsiteX6154" fmla="*/ 826051 w 8938307"/>
              <a:gd name="connsiteY6154" fmla="*/ 664031 h 2993922"/>
              <a:gd name="connsiteX6155" fmla="*/ 852528 w 8938307"/>
              <a:gd name="connsiteY6155" fmla="*/ 669327 h 2993922"/>
              <a:gd name="connsiteX6156" fmla="*/ 868414 w 8938307"/>
              <a:gd name="connsiteY6156" fmla="*/ 685213 h 2993922"/>
              <a:gd name="connsiteX6157" fmla="*/ 836642 w 8938307"/>
              <a:gd name="connsiteY6157" fmla="*/ 685213 h 2993922"/>
              <a:gd name="connsiteX6158" fmla="*/ 794281 w 8938307"/>
              <a:gd name="connsiteY6158" fmla="*/ 658736 h 2993922"/>
              <a:gd name="connsiteX6159" fmla="*/ 783690 w 8938307"/>
              <a:gd name="connsiteY6159" fmla="*/ 642851 h 2993922"/>
              <a:gd name="connsiteX6160" fmla="*/ 783690 w 8938307"/>
              <a:gd name="connsiteY6160" fmla="*/ 653442 h 2993922"/>
              <a:gd name="connsiteX6161" fmla="*/ 773099 w 8938307"/>
              <a:gd name="connsiteY6161" fmla="*/ 664031 h 2993922"/>
              <a:gd name="connsiteX6162" fmla="*/ 783690 w 8938307"/>
              <a:gd name="connsiteY6162" fmla="*/ 674621 h 2993922"/>
              <a:gd name="connsiteX6163" fmla="*/ 868414 w 8938307"/>
              <a:gd name="connsiteY6163" fmla="*/ 695803 h 2993922"/>
              <a:gd name="connsiteX6164" fmla="*/ 873709 w 8938307"/>
              <a:gd name="connsiteY6164" fmla="*/ 701098 h 2993922"/>
              <a:gd name="connsiteX6165" fmla="*/ 889594 w 8938307"/>
              <a:gd name="connsiteY6165" fmla="*/ 706394 h 2993922"/>
              <a:gd name="connsiteX6166" fmla="*/ 900185 w 8938307"/>
              <a:gd name="connsiteY6166" fmla="*/ 706394 h 2993922"/>
              <a:gd name="connsiteX6167" fmla="*/ 900185 w 8938307"/>
              <a:gd name="connsiteY6167" fmla="*/ 695803 h 2993922"/>
              <a:gd name="connsiteX6168" fmla="*/ 889594 w 8938307"/>
              <a:gd name="connsiteY6168" fmla="*/ 706394 h 2993922"/>
              <a:gd name="connsiteX6169" fmla="*/ 879003 w 8938307"/>
              <a:gd name="connsiteY6169" fmla="*/ 685213 h 2993922"/>
              <a:gd name="connsiteX6170" fmla="*/ 900185 w 8938307"/>
              <a:gd name="connsiteY6170" fmla="*/ 685213 h 2993922"/>
              <a:gd name="connsiteX6171" fmla="*/ 905480 w 8938307"/>
              <a:gd name="connsiteY6171" fmla="*/ 674621 h 2993922"/>
              <a:gd name="connsiteX6172" fmla="*/ 900185 w 8938307"/>
              <a:gd name="connsiteY6172" fmla="*/ 664031 h 2993922"/>
              <a:gd name="connsiteX6173" fmla="*/ 910775 w 8938307"/>
              <a:gd name="connsiteY6173" fmla="*/ 664031 h 2993922"/>
              <a:gd name="connsiteX6174" fmla="*/ 921366 w 8938307"/>
              <a:gd name="connsiteY6174" fmla="*/ 674621 h 2993922"/>
              <a:gd name="connsiteX6175" fmla="*/ 931956 w 8938307"/>
              <a:gd name="connsiteY6175" fmla="*/ 685213 h 2993922"/>
              <a:gd name="connsiteX6176" fmla="*/ 942546 w 8938307"/>
              <a:gd name="connsiteY6176" fmla="*/ 685213 h 2993922"/>
              <a:gd name="connsiteX6177" fmla="*/ 979613 w 8938307"/>
              <a:gd name="connsiteY6177" fmla="*/ 690507 h 2993922"/>
              <a:gd name="connsiteX6178" fmla="*/ 1016678 w 8938307"/>
              <a:gd name="connsiteY6178" fmla="*/ 695803 h 2993922"/>
              <a:gd name="connsiteX6179" fmla="*/ 1006089 w 8938307"/>
              <a:gd name="connsiteY6179" fmla="*/ 674621 h 2993922"/>
              <a:gd name="connsiteX6180" fmla="*/ 953137 w 8938307"/>
              <a:gd name="connsiteY6180" fmla="*/ 664031 h 2993922"/>
              <a:gd name="connsiteX6181" fmla="*/ 926661 w 8938307"/>
              <a:gd name="connsiteY6181" fmla="*/ 658736 h 2993922"/>
              <a:gd name="connsiteX6182" fmla="*/ 900185 w 8938307"/>
              <a:gd name="connsiteY6182" fmla="*/ 653442 h 2993922"/>
              <a:gd name="connsiteX6183" fmla="*/ 873709 w 8938307"/>
              <a:gd name="connsiteY6183" fmla="*/ 648146 h 2993922"/>
              <a:gd name="connsiteX6184" fmla="*/ 847233 w 8938307"/>
              <a:gd name="connsiteY6184" fmla="*/ 642851 h 2993922"/>
              <a:gd name="connsiteX6185" fmla="*/ 826051 w 8938307"/>
              <a:gd name="connsiteY6185" fmla="*/ 632261 h 2993922"/>
              <a:gd name="connsiteX6186" fmla="*/ 804871 w 8938307"/>
              <a:gd name="connsiteY6186" fmla="*/ 632261 h 2993922"/>
              <a:gd name="connsiteX6187" fmla="*/ 296531 w 8938307"/>
              <a:gd name="connsiteY6187" fmla="*/ 613727 h 2993922"/>
              <a:gd name="connsiteX6188" fmla="*/ 301826 w 8938307"/>
              <a:gd name="connsiteY6188" fmla="*/ 616375 h 2993922"/>
              <a:gd name="connsiteX6189" fmla="*/ 307121 w 8938307"/>
              <a:gd name="connsiteY6189" fmla="*/ 621670 h 2993922"/>
              <a:gd name="connsiteX6190" fmla="*/ 296531 w 8938307"/>
              <a:gd name="connsiteY6190" fmla="*/ 621670 h 2993922"/>
              <a:gd name="connsiteX6191" fmla="*/ 291235 w 8938307"/>
              <a:gd name="connsiteY6191" fmla="*/ 616375 h 2993922"/>
              <a:gd name="connsiteX6192" fmla="*/ 296531 w 8938307"/>
              <a:gd name="connsiteY6192" fmla="*/ 613727 h 2993922"/>
              <a:gd name="connsiteX6193" fmla="*/ 730738 w 8938307"/>
              <a:gd name="connsiteY6193" fmla="*/ 611080 h 2993922"/>
              <a:gd name="connsiteX6194" fmla="*/ 741329 w 8938307"/>
              <a:gd name="connsiteY6194" fmla="*/ 621670 h 2993922"/>
              <a:gd name="connsiteX6195" fmla="*/ 751919 w 8938307"/>
              <a:gd name="connsiteY6195" fmla="*/ 621670 h 2993922"/>
              <a:gd name="connsiteX6196" fmla="*/ 741329 w 8938307"/>
              <a:gd name="connsiteY6196" fmla="*/ 611080 h 2993922"/>
              <a:gd name="connsiteX6197" fmla="*/ 730738 w 8938307"/>
              <a:gd name="connsiteY6197" fmla="*/ 611080 h 2993922"/>
              <a:gd name="connsiteX6198" fmla="*/ 8006350 w 8938307"/>
              <a:gd name="connsiteY6198" fmla="*/ 589899 h 2993922"/>
              <a:gd name="connsiteX6199" fmla="*/ 8016942 w 8938307"/>
              <a:gd name="connsiteY6199" fmla="*/ 600490 h 2993922"/>
              <a:gd name="connsiteX6200" fmla="*/ 8048712 w 8938307"/>
              <a:gd name="connsiteY6200" fmla="*/ 600490 h 2993922"/>
              <a:gd name="connsiteX6201" fmla="*/ 8032827 w 8938307"/>
              <a:gd name="connsiteY6201" fmla="*/ 589899 h 2993922"/>
              <a:gd name="connsiteX6202" fmla="*/ 8016942 w 8938307"/>
              <a:gd name="connsiteY6202" fmla="*/ 589899 h 2993922"/>
              <a:gd name="connsiteX6203" fmla="*/ 667195 w 8938307"/>
              <a:gd name="connsiteY6203" fmla="*/ 589899 h 2993922"/>
              <a:gd name="connsiteX6204" fmla="*/ 656605 w 8938307"/>
              <a:gd name="connsiteY6204" fmla="*/ 600490 h 2993922"/>
              <a:gd name="connsiteX6205" fmla="*/ 677786 w 8938307"/>
              <a:gd name="connsiteY6205" fmla="*/ 589899 h 2993922"/>
              <a:gd name="connsiteX6206" fmla="*/ 487158 w 8938307"/>
              <a:gd name="connsiteY6206" fmla="*/ 589899 h 2993922"/>
              <a:gd name="connsiteX6207" fmla="*/ 497749 w 8938307"/>
              <a:gd name="connsiteY6207" fmla="*/ 600490 h 2993922"/>
              <a:gd name="connsiteX6208" fmla="*/ 497749 w 8938307"/>
              <a:gd name="connsiteY6208" fmla="*/ 589899 h 2993922"/>
              <a:gd name="connsiteX6209" fmla="*/ 487158 w 8938307"/>
              <a:gd name="connsiteY6209" fmla="*/ 589899 h 2993922"/>
              <a:gd name="connsiteX6210" fmla="*/ 8377016 w 8938307"/>
              <a:gd name="connsiteY6210" fmla="*/ 579309 h 2993922"/>
              <a:gd name="connsiteX6211" fmla="*/ 8398196 w 8938307"/>
              <a:gd name="connsiteY6211" fmla="*/ 589899 h 2993922"/>
              <a:gd name="connsiteX6212" fmla="*/ 8387606 w 8938307"/>
              <a:gd name="connsiteY6212" fmla="*/ 589899 h 2993922"/>
              <a:gd name="connsiteX6213" fmla="*/ 465977 w 8938307"/>
              <a:gd name="connsiteY6213" fmla="*/ 579309 h 2993922"/>
              <a:gd name="connsiteX6214" fmla="*/ 465977 w 8938307"/>
              <a:gd name="connsiteY6214" fmla="*/ 589899 h 2993922"/>
              <a:gd name="connsiteX6215" fmla="*/ 476569 w 8938307"/>
              <a:gd name="connsiteY6215" fmla="*/ 589899 h 2993922"/>
              <a:gd name="connsiteX6216" fmla="*/ 465977 w 8938307"/>
              <a:gd name="connsiteY6216" fmla="*/ 579309 h 2993922"/>
              <a:gd name="connsiteX6217" fmla="*/ 8324064 w 8938307"/>
              <a:gd name="connsiteY6217" fmla="*/ 558128 h 2993922"/>
              <a:gd name="connsiteX6218" fmla="*/ 8334654 w 8938307"/>
              <a:gd name="connsiteY6218" fmla="*/ 563423 h 2993922"/>
              <a:gd name="connsiteX6219" fmla="*/ 8345244 w 8938307"/>
              <a:gd name="connsiteY6219" fmla="*/ 568718 h 2993922"/>
              <a:gd name="connsiteX6220" fmla="*/ 8334654 w 8938307"/>
              <a:gd name="connsiteY6220" fmla="*/ 568718 h 2993922"/>
              <a:gd name="connsiteX6221" fmla="*/ 931956 w 8938307"/>
              <a:gd name="connsiteY6221" fmla="*/ 558128 h 2993922"/>
              <a:gd name="connsiteX6222" fmla="*/ 931956 w 8938307"/>
              <a:gd name="connsiteY6222" fmla="*/ 568718 h 2993922"/>
              <a:gd name="connsiteX6223" fmla="*/ 942546 w 8938307"/>
              <a:gd name="connsiteY6223" fmla="*/ 568718 h 2993922"/>
              <a:gd name="connsiteX6224" fmla="*/ 942546 w 8938307"/>
              <a:gd name="connsiteY6224" fmla="*/ 579309 h 2993922"/>
              <a:gd name="connsiteX6225" fmla="*/ 910775 w 8938307"/>
              <a:gd name="connsiteY6225" fmla="*/ 579309 h 2993922"/>
              <a:gd name="connsiteX6226" fmla="*/ 889594 w 8938307"/>
              <a:gd name="connsiteY6226" fmla="*/ 579309 h 2993922"/>
              <a:gd name="connsiteX6227" fmla="*/ 910775 w 8938307"/>
              <a:gd name="connsiteY6227" fmla="*/ 589899 h 2993922"/>
              <a:gd name="connsiteX6228" fmla="*/ 931956 w 8938307"/>
              <a:gd name="connsiteY6228" fmla="*/ 589899 h 2993922"/>
              <a:gd name="connsiteX6229" fmla="*/ 942546 w 8938307"/>
              <a:gd name="connsiteY6229" fmla="*/ 600490 h 2993922"/>
              <a:gd name="connsiteX6230" fmla="*/ 953137 w 8938307"/>
              <a:gd name="connsiteY6230" fmla="*/ 589899 h 2993922"/>
              <a:gd name="connsiteX6231" fmla="*/ 953137 w 8938307"/>
              <a:gd name="connsiteY6231" fmla="*/ 600490 h 2993922"/>
              <a:gd name="connsiteX6232" fmla="*/ 974318 w 8938307"/>
              <a:gd name="connsiteY6232" fmla="*/ 600490 h 2993922"/>
              <a:gd name="connsiteX6233" fmla="*/ 995498 w 8938307"/>
              <a:gd name="connsiteY6233" fmla="*/ 611080 h 2993922"/>
              <a:gd name="connsiteX6234" fmla="*/ 1000795 w 8938307"/>
              <a:gd name="connsiteY6234" fmla="*/ 611080 h 2993922"/>
              <a:gd name="connsiteX6235" fmla="*/ 1016678 w 8938307"/>
              <a:gd name="connsiteY6235" fmla="*/ 611080 h 2993922"/>
              <a:gd name="connsiteX6236" fmla="*/ 1016678 w 8938307"/>
              <a:gd name="connsiteY6236" fmla="*/ 621670 h 2993922"/>
              <a:gd name="connsiteX6237" fmla="*/ 1006089 w 8938307"/>
              <a:gd name="connsiteY6237" fmla="*/ 632261 h 2993922"/>
              <a:gd name="connsiteX6238" fmla="*/ 1037859 w 8938307"/>
              <a:gd name="connsiteY6238" fmla="*/ 642851 h 2993922"/>
              <a:gd name="connsiteX6239" fmla="*/ 1053747 w 8938307"/>
              <a:gd name="connsiteY6239" fmla="*/ 648146 h 2993922"/>
              <a:gd name="connsiteX6240" fmla="*/ 1059041 w 8938307"/>
              <a:gd name="connsiteY6240" fmla="*/ 653442 h 2993922"/>
              <a:gd name="connsiteX6241" fmla="*/ 1069631 w 8938307"/>
              <a:gd name="connsiteY6241" fmla="*/ 653442 h 2993922"/>
              <a:gd name="connsiteX6242" fmla="*/ 1069631 w 8938307"/>
              <a:gd name="connsiteY6242" fmla="*/ 642851 h 2993922"/>
              <a:gd name="connsiteX6243" fmla="*/ 1059041 w 8938307"/>
              <a:gd name="connsiteY6243" fmla="*/ 632261 h 2993922"/>
              <a:gd name="connsiteX6244" fmla="*/ 1111993 w 8938307"/>
              <a:gd name="connsiteY6244" fmla="*/ 653442 h 2993922"/>
              <a:gd name="connsiteX6245" fmla="*/ 1111993 w 8938307"/>
              <a:gd name="connsiteY6245" fmla="*/ 664031 h 2993922"/>
              <a:gd name="connsiteX6246" fmla="*/ 1122583 w 8938307"/>
              <a:gd name="connsiteY6246" fmla="*/ 664031 h 2993922"/>
              <a:gd name="connsiteX6247" fmla="*/ 1143765 w 8938307"/>
              <a:gd name="connsiteY6247" fmla="*/ 658736 h 2993922"/>
              <a:gd name="connsiteX6248" fmla="*/ 1175535 w 8938307"/>
              <a:gd name="connsiteY6248" fmla="*/ 664031 h 2993922"/>
              <a:gd name="connsiteX6249" fmla="*/ 1175535 w 8938307"/>
              <a:gd name="connsiteY6249" fmla="*/ 674621 h 2993922"/>
              <a:gd name="connsiteX6250" fmla="*/ 1186126 w 8938307"/>
              <a:gd name="connsiteY6250" fmla="*/ 674621 h 2993922"/>
              <a:gd name="connsiteX6251" fmla="*/ 1217897 w 8938307"/>
              <a:gd name="connsiteY6251" fmla="*/ 685213 h 2993922"/>
              <a:gd name="connsiteX6252" fmla="*/ 1260258 w 8938307"/>
              <a:gd name="connsiteY6252" fmla="*/ 695803 h 2993922"/>
              <a:gd name="connsiteX6253" fmla="*/ 1344982 w 8938307"/>
              <a:gd name="connsiteY6253" fmla="*/ 716984 h 2993922"/>
              <a:gd name="connsiteX6254" fmla="*/ 1355573 w 8938307"/>
              <a:gd name="connsiteY6254" fmla="*/ 727574 h 2993922"/>
              <a:gd name="connsiteX6255" fmla="*/ 1376752 w 8938307"/>
              <a:gd name="connsiteY6255" fmla="*/ 732869 h 2993922"/>
              <a:gd name="connsiteX6256" fmla="*/ 1429704 w 8938307"/>
              <a:gd name="connsiteY6256" fmla="*/ 748755 h 2993922"/>
              <a:gd name="connsiteX6257" fmla="*/ 1509133 w 8938307"/>
              <a:gd name="connsiteY6257" fmla="*/ 775231 h 2993922"/>
              <a:gd name="connsiteX6258" fmla="*/ 1562085 w 8938307"/>
              <a:gd name="connsiteY6258" fmla="*/ 791117 h 2993922"/>
              <a:gd name="connsiteX6259" fmla="*/ 1609742 w 8938307"/>
              <a:gd name="connsiteY6259" fmla="*/ 801707 h 2993922"/>
              <a:gd name="connsiteX6260" fmla="*/ 1683875 w 8938307"/>
              <a:gd name="connsiteY6260" fmla="*/ 822888 h 2993922"/>
              <a:gd name="connsiteX6261" fmla="*/ 1673285 w 8938307"/>
              <a:gd name="connsiteY6261" fmla="*/ 812298 h 2993922"/>
              <a:gd name="connsiteX6262" fmla="*/ 1715646 w 8938307"/>
              <a:gd name="connsiteY6262" fmla="*/ 833478 h 2993922"/>
              <a:gd name="connsiteX6263" fmla="*/ 1726237 w 8938307"/>
              <a:gd name="connsiteY6263" fmla="*/ 844069 h 2993922"/>
              <a:gd name="connsiteX6264" fmla="*/ 1745300 w 8938307"/>
              <a:gd name="connsiteY6264" fmla="*/ 834538 h 2993922"/>
              <a:gd name="connsiteX6265" fmla="*/ 1747418 w 8938307"/>
              <a:gd name="connsiteY6265" fmla="*/ 834803 h 2993922"/>
              <a:gd name="connsiteX6266" fmla="*/ 1758008 w 8938307"/>
              <a:gd name="connsiteY6266" fmla="*/ 838773 h 2993922"/>
              <a:gd name="connsiteX6267" fmla="*/ 1779189 w 8938307"/>
              <a:gd name="connsiteY6267" fmla="*/ 849365 h 2993922"/>
              <a:gd name="connsiteX6268" fmla="*/ 1800370 w 8938307"/>
              <a:gd name="connsiteY6268" fmla="*/ 854659 h 2993922"/>
              <a:gd name="connsiteX6269" fmla="*/ 1848026 w 8938307"/>
              <a:gd name="connsiteY6269" fmla="*/ 859954 h 2993922"/>
              <a:gd name="connsiteX6270" fmla="*/ 1879797 w 8938307"/>
              <a:gd name="connsiteY6270" fmla="*/ 870544 h 2993922"/>
              <a:gd name="connsiteX6271" fmla="*/ 1906274 w 8938307"/>
              <a:gd name="connsiteY6271" fmla="*/ 875840 h 2993922"/>
              <a:gd name="connsiteX6272" fmla="*/ 1922160 w 8938307"/>
              <a:gd name="connsiteY6272" fmla="*/ 881135 h 2993922"/>
              <a:gd name="connsiteX6273" fmla="*/ 1927455 w 8938307"/>
              <a:gd name="connsiteY6273" fmla="*/ 886431 h 2993922"/>
              <a:gd name="connsiteX6274" fmla="*/ 1938045 w 8938307"/>
              <a:gd name="connsiteY6274" fmla="*/ 886431 h 2993922"/>
              <a:gd name="connsiteX6275" fmla="*/ 1969816 w 8938307"/>
              <a:gd name="connsiteY6275" fmla="*/ 897021 h 2993922"/>
              <a:gd name="connsiteX6276" fmla="*/ 2001587 w 8938307"/>
              <a:gd name="connsiteY6276" fmla="*/ 897021 h 2993922"/>
              <a:gd name="connsiteX6277" fmla="*/ 1980407 w 8938307"/>
              <a:gd name="connsiteY6277" fmla="*/ 886431 h 2993922"/>
              <a:gd name="connsiteX6278" fmla="*/ 1938045 w 8938307"/>
              <a:gd name="connsiteY6278" fmla="*/ 870544 h 2993922"/>
              <a:gd name="connsiteX6279" fmla="*/ 1906274 w 8938307"/>
              <a:gd name="connsiteY6279" fmla="*/ 865250 h 2993922"/>
              <a:gd name="connsiteX6280" fmla="*/ 1895684 w 8938307"/>
              <a:gd name="connsiteY6280" fmla="*/ 854659 h 2993922"/>
              <a:gd name="connsiteX6281" fmla="*/ 1832141 w 8938307"/>
              <a:gd name="connsiteY6281" fmla="*/ 833478 h 2993922"/>
              <a:gd name="connsiteX6282" fmla="*/ 1805665 w 8938307"/>
              <a:gd name="connsiteY6282" fmla="*/ 822888 h 2993922"/>
              <a:gd name="connsiteX6283" fmla="*/ 1779189 w 8938307"/>
              <a:gd name="connsiteY6283" fmla="*/ 812298 h 2993922"/>
              <a:gd name="connsiteX6284" fmla="*/ 1752713 w 8938307"/>
              <a:gd name="connsiteY6284" fmla="*/ 807002 h 2993922"/>
              <a:gd name="connsiteX6285" fmla="*/ 1726237 w 8938307"/>
              <a:gd name="connsiteY6285" fmla="*/ 801707 h 2993922"/>
              <a:gd name="connsiteX6286" fmla="*/ 1652104 w 8938307"/>
              <a:gd name="connsiteY6286" fmla="*/ 775231 h 2993922"/>
              <a:gd name="connsiteX6287" fmla="*/ 1599152 w 8938307"/>
              <a:gd name="connsiteY6287" fmla="*/ 759346 h 2993922"/>
              <a:gd name="connsiteX6288" fmla="*/ 1588562 w 8938307"/>
              <a:gd name="connsiteY6288" fmla="*/ 759346 h 2993922"/>
              <a:gd name="connsiteX6289" fmla="*/ 1514429 w 8938307"/>
              <a:gd name="connsiteY6289" fmla="*/ 727574 h 2993922"/>
              <a:gd name="connsiteX6290" fmla="*/ 1509133 w 8938307"/>
              <a:gd name="connsiteY6290" fmla="*/ 727574 h 2993922"/>
              <a:gd name="connsiteX6291" fmla="*/ 1493248 w 8938307"/>
              <a:gd name="connsiteY6291" fmla="*/ 716984 h 2993922"/>
              <a:gd name="connsiteX6292" fmla="*/ 1472067 w 8938307"/>
              <a:gd name="connsiteY6292" fmla="*/ 716984 h 2993922"/>
              <a:gd name="connsiteX6293" fmla="*/ 1450886 w 8938307"/>
              <a:gd name="connsiteY6293" fmla="*/ 706394 h 2993922"/>
              <a:gd name="connsiteX6294" fmla="*/ 1355573 w 8938307"/>
              <a:gd name="connsiteY6294" fmla="*/ 674621 h 2993922"/>
              <a:gd name="connsiteX6295" fmla="*/ 1339688 w 8938307"/>
              <a:gd name="connsiteY6295" fmla="*/ 674621 h 2993922"/>
              <a:gd name="connsiteX6296" fmla="*/ 1334392 w 8938307"/>
              <a:gd name="connsiteY6296" fmla="*/ 664031 h 2993922"/>
              <a:gd name="connsiteX6297" fmla="*/ 1318506 w 8938307"/>
              <a:gd name="connsiteY6297" fmla="*/ 669327 h 2993922"/>
              <a:gd name="connsiteX6298" fmla="*/ 1302621 w 8938307"/>
              <a:gd name="connsiteY6298" fmla="*/ 669327 h 2993922"/>
              <a:gd name="connsiteX6299" fmla="*/ 1292030 w 8938307"/>
              <a:gd name="connsiteY6299" fmla="*/ 653442 h 2993922"/>
              <a:gd name="connsiteX6300" fmla="*/ 1281440 w 8938307"/>
              <a:gd name="connsiteY6300" fmla="*/ 653442 h 2993922"/>
              <a:gd name="connsiteX6301" fmla="*/ 1270849 w 8938307"/>
              <a:gd name="connsiteY6301" fmla="*/ 653442 h 2993922"/>
              <a:gd name="connsiteX6302" fmla="*/ 1260258 w 8938307"/>
              <a:gd name="connsiteY6302" fmla="*/ 642851 h 2993922"/>
              <a:gd name="connsiteX6303" fmla="*/ 1249669 w 8938307"/>
              <a:gd name="connsiteY6303" fmla="*/ 642851 h 2993922"/>
              <a:gd name="connsiteX6304" fmla="*/ 1239078 w 8938307"/>
              <a:gd name="connsiteY6304" fmla="*/ 653442 h 2993922"/>
              <a:gd name="connsiteX6305" fmla="*/ 1228487 w 8938307"/>
              <a:gd name="connsiteY6305" fmla="*/ 653442 h 2993922"/>
              <a:gd name="connsiteX6306" fmla="*/ 1154354 w 8938307"/>
              <a:gd name="connsiteY6306" fmla="*/ 621670 h 2993922"/>
              <a:gd name="connsiteX6307" fmla="*/ 1196717 w 8938307"/>
              <a:gd name="connsiteY6307" fmla="*/ 632261 h 2993922"/>
              <a:gd name="connsiteX6308" fmla="*/ 1207306 w 8938307"/>
              <a:gd name="connsiteY6308" fmla="*/ 632261 h 2993922"/>
              <a:gd name="connsiteX6309" fmla="*/ 1186126 w 8938307"/>
              <a:gd name="connsiteY6309" fmla="*/ 611080 h 2993922"/>
              <a:gd name="connsiteX6310" fmla="*/ 1175535 w 8938307"/>
              <a:gd name="connsiteY6310" fmla="*/ 611080 h 2993922"/>
              <a:gd name="connsiteX6311" fmla="*/ 1164945 w 8938307"/>
              <a:gd name="connsiteY6311" fmla="*/ 605784 h 2993922"/>
              <a:gd name="connsiteX6312" fmla="*/ 1154354 w 8938307"/>
              <a:gd name="connsiteY6312" fmla="*/ 600490 h 2993922"/>
              <a:gd name="connsiteX6313" fmla="*/ 1111993 w 8938307"/>
              <a:gd name="connsiteY6313" fmla="*/ 589899 h 2993922"/>
              <a:gd name="connsiteX6314" fmla="*/ 1090813 w 8938307"/>
              <a:gd name="connsiteY6314" fmla="*/ 579309 h 2993922"/>
              <a:gd name="connsiteX6315" fmla="*/ 1101402 w 8938307"/>
              <a:gd name="connsiteY6315" fmla="*/ 600490 h 2993922"/>
              <a:gd name="connsiteX6316" fmla="*/ 1133174 w 8938307"/>
              <a:gd name="connsiteY6316" fmla="*/ 621670 h 2993922"/>
              <a:gd name="connsiteX6317" fmla="*/ 1122583 w 8938307"/>
              <a:gd name="connsiteY6317" fmla="*/ 621670 h 2993922"/>
              <a:gd name="connsiteX6318" fmla="*/ 1101402 w 8938307"/>
              <a:gd name="connsiteY6318" fmla="*/ 621670 h 2993922"/>
              <a:gd name="connsiteX6319" fmla="*/ 1085517 w 8938307"/>
              <a:gd name="connsiteY6319" fmla="*/ 611080 h 2993922"/>
              <a:gd name="connsiteX6320" fmla="*/ 1064336 w 8938307"/>
              <a:gd name="connsiteY6320" fmla="*/ 600490 h 2993922"/>
              <a:gd name="connsiteX6321" fmla="*/ 1059041 w 8938307"/>
              <a:gd name="connsiteY6321" fmla="*/ 589899 h 2993922"/>
              <a:gd name="connsiteX6322" fmla="*/ 1037859 w 8938307"/>
              <a:gd name="connsiteY6322" fmla="*/ 568718 h 2993922"/>
              <a:gd name="connsiteX6323" fmla="*/ 1027270 w 8938307"/>
              <a:gd name="connsiteY6323" fmla="*/ 579309 h 2993922"/>
              <a:gd name="connsiteX6324" fmla="*/ 1016678 w 8938307"/>
              <a:gd name="connsiteY6324" fmla="*/ 589899 h 2993922"/>
              <a:gd name="connsiteX6325" fmla="*/ 979613 w 8938307"/>
              <a:gd name="connsiteY6325" fmla="*/ 568718 h 2993922"/>
              <a:gd name="connsiteX6326" fmla="*/ 942546 w 8938307"/>
              <a:gd name="connsiteY6326" fmla="*/ 558128 h 2993922"/>
              <a:gd name="connsiteX6327" fmla="*/ 7929570 w 8938307"/>
              <a:gd name="connsiteY6327" fmla="*/ 554817 h 2993922"/>
              <a:gd name="connsiteX6328" fmla="*/ 7911038 w 8938307"/>
              <a:gd name="connsiteY6328" fmla="*/ 558128 h 2993922"/>
              <a:gd name="connsiteX6329" fmla="*/ 7932219 w 8938307"/>
              <a:gd name="connsiteY6329" fmla="*/ 568718 h 2993922"/>
              <a:gd name="connsiteX6330" fmla="*/ 7953398 w 8938307"/>
              <a:gd name="connsiteY6330" fmla="*/ 568718 h 2993922"/>
              <a:gd name="connsiteX6331" fmla="*/ 7929570 w 8938307"/>
              <a:gd name="connsiteY6331" fmla="*/ 554817 h 2993922"/>
              <a:gd name="connsiteX6332" fmla="*/ 7847494 w 8938307"/>
              <a:gd name="connsiteY6332" fmla="*/ 547538 h 2993922"/>
              <a:gd name="connsiteX6333" fmla="*/ 7858085 w 8938307"/>
              <a:gd name="connsiteY6333" fmla="*/ 558128 h 2993922"/>
              <a:gd name="connsiteX6334" fmla="*/ 7879267 w 8938307"/>
              <a:gd name="connsiteY6334" fmla="*/ 547538 h 2993922"/>
              <a:gd name="connsiteX6335" fmla="*/ 7858085 w 8938307"/>
              <a:gd name="connsiteY6335" fmla="*/ 547538 h 2993922"/>
              <a:gd name="connsiteX6336" fmla="*/ 7847494 w 8938307"/>
              <a:gd name="connsiteY6336" fmla="*/ 547538 h 2993922"/>
              <a:gd name="connsiteX6337" fmla="*/ 1016678 w 8938307"/>
              <a:gd name="connsiteY6337" fmla="*/ 547538 h 2993922"/>
              <a:gd name="connsiteX6338" fmla="*/ 1027270 w 8938307"/>
              <a:gd name="connsiteY6338" fmla="*/ 558128 h 2993922"/>
              <a:gd name="connsiteX6339" fmla="*/ 1037859 w 8938307"/>
              <a:gd name="connsiteY6339" fmla="*/ 547538 h 2993922"/>
              <a:gd name="connsiteX6340" fmla="*/ 1016678 w 8938307"/>
              <a:gd name="connsiteY6340" fmla="*/ 547538 h 2993922"/>
              <a:gd name="connsiteX6341" fmla="*/ 7834257 w 8938307"/>
              <a:gd name="connsiteY6341" fmla="*/ 542242 h 2993922"/>
              <a:gd name="connsiteX6342" fmla="*/ 7826313 w 8938307"/>
              <a:gd name="connsiteY6342" fmla="*/ 547538 h 2993922"/>
              <a:gd name="connsiteX6343" fmla="*/ 7836904 w 8938307"/>
              <a:gd name="connsiteY6343" fmla="*/ 547538 h 2993922"/>
              <a:gd name="connsiteX6344" fmla="*/ 7834257 w 8938307"/>
              <a:gd name="connsiteY6344" fmla="*/ 542242 h 2993922"/>
              <a:gd name="connsiteX6345" fmla="*/ 828700 w 8938307"/>
              <a:gd name="connsiteY6345" fmla="*/ 540919 h 2993922"/>
              <a:gd name="connsiteX6346" fmla="*/ 826051 w 8938307"/>
              <a:gd name="connsiteY6346" fmla="*/ 542242 h 2993922"/>
              <a:gd name="connsiteX6347" fmla="*/ 836642 w 8938307"/>
              <a:gd name="connsiteY6347" fmla="*/ 558128 h 2993922"/>
              <a:gd name="connsiteX6348" fmla="*/ 868414 w 8938307"/>
              <a:gd name="connsiteY6348" fmla="*/ 558128 h 2993922"/>
              <a:gd name="connsiteX6349" fmla="*/ 868414 w 8938307"/>
              <a:gd name="connsiteY6349" fmla="*/ 547538 h 2993922"/>
              <a:gd name="connsiteX6350" fmla="*/ 836642 w 8938307"/>
              <a:gd name="connsiteY6350" fmla="*/ 547538 h 2993922"/>
              <a:gd name="connsiteX6351" fmla="*/ 828700 w 8938307"/>
              <a:gd name="connsiteY6351" fmla="*/ 540919 h 2993922"/>
              <a:gd name="connsiteX6352" fmla="*/ 8271112 w 8938307"/>
              <a:gd name="connsiteY6352" fmla="*/ 536947 h 2993922"/>
              <a:gd name="connsiteX6353" fmla="*/ 8281702 w 8938307"/>
              <a:gd name="connsiteY6353" fmla="*/ 547538 h 2993922"/>
              <a:gd name="connsiteX6354" fmla="*/ 8271112 w 8938307"/>
              <a:gd name="connsiteY6354" fmla="*/ 547538 h 2993922"/>
              <a:gd name="connsiteX6355" fmla="*/ 900185 w 8938307"/>
              <a:gd name="connsiteY6355" fmla="*/ 536947 h 2993922"/>
              <a:gd name="connsiteX6356" fmla="*/ 910775 w 8938307"/>
              <a:gd name="connsiteY6356" fmla="*/ 558128 h 2993922"/>
              <a:gd name="connsiteX6357" fmla="*/ 921366 w 8938307"/>
              <a:gd name="connsiteY6357" fmla="*/ 558128 h 2993922"/>
              <a:gd name="connsiteX6358" fmla="*/ 910775 w 8938307"/>
              <a:gd name="connsiteY6358" fmla="*/ 547538 h 2993922"/>
              <a:gd name="connsiteX6359" fmla="*/ 900185 w 8938307"/>
              <a:gd name="connsiteY6359" fmla="*/ 536947 h 2993922"/>
              <a:gd name="connsiteX6360" fmla="*/ 7794542 w 8938307"/>
              <a:gd name="connsiteY6360" fmla="*/ 526357 h 2993922"/>
              <a:gd name="connsiteX6361" fmla="*/ 7794542 w 8938307"/>
              <a:gd name="connsiteY6361" fmla="*/ 536947 h 2993922"/>
              <a:gd name="connsiteX6362" fmla="*/ 7805134 w 8938307"/>
              <a:gd name="connsiteY6362" fmla="*/ 526357 h 2993922"/>
              <a:gd name="connsiteX6363" fmla="*/ 7794542 w 8938307"/>
              <a:gd name="connsiteY6363" fmla="*/ 526357 h 2993922"/>
              <a:gd name="connsiteX6364" fmla="*/ 957108 w 8938307"/>
              <a:gd name="connsiteY6364" fmla="*/ 519737 h 2993922"/>
              <a:gd name="connsiteX6365" fmla="*/ 953137 w 8938307"/>
              <a:gd name="connsiteY6365" fmla="*/ 526357 h 2993922"/>
              <a:gd name="connsiteX6366" fmla="*/ 939016 w 8938307"/>
              <a:gd name="connsiteY6366" fmla="*/ 526357 h 2993922"/>
              <a:gd name="connsiteX6367" fmla="*/ 974318 w 8938307"/>
              <a:gd name="connsiteY6367" fmla="*/ 547538 h 2993922"/>
              <a:gd name="connsiteX6368" fmla="*/ 979613 w 8938307"/>
              <a:gd name="connsiteY6368" fmla="*/ 536947 h 2993922"/>
              <a:gd name="connsiteX6369" fmla="*/ 969022 w 8938307"/>
              <a:gd name="connsiteY6369" fmla="*/ 521061 h 2993922"/>
              <a:gd name="connsiteX6370" fmla="*/ 957108 w 8938307"/>
              <a:gd name="connsiteY6370" fmla="*/ 519737 h 2993922"/>
              <a:gd name="connsiteX6371" fmla="*/ 7900446 w 8938307"/>
              <a:gd name="connsiteY6371" fmla="*/ 515766 h 2993922"/>
              <a:gd name="connsiteX6372" fmla="*/ 7911038 w 8938307"/>
              <a:gd name="connsiteY6372" fmla="*/ 526357 h 2993922"/>
              <a:gd name="connsiteX6373" fmla="*/ 7911038 w 8938307"/>
              <a:gd name="connsiteY6373" fmla="*/ 515766 h 2993922"/>
              <a:gd name="connsiteX6374" fmla="*/ 7900446 w 8938307"/>
              <a:gd name="connsiteY6374" fmla="*/ 515766 h 2993922"/>
              <a:gd name="connsiteX6375" fmla="*/ 921366 w 8938307"/>
              <a:gd name="connsiteY6375" fmla="*/ 515766 h 2993922"/>
              <a:gd name="connsiteX6376" fmla="*/ 930190 w 8938307"/>
              <a:gd name="connsiteY6376" fmla="*/ 521061 h 2993922"/>
              <a:gd name="connsiteX6377" fmla="*/ 929308 w 8938307"/>
              <a:gd name="connsiteY6377" fmla="*/ 518414 h 2993922"/>
              <a:gd name="connsiteX6378" fmla="*/ 921366 w 8938307"/>
              <a:gd name="connsiteY6378" fmla="*/ 515766 h 2993922"/>
              <a:gd name="connsiteX6379" fmla="*/ 7921627 w 8938307"/>
              <a:gd name="connsiteY6379" fmla="*/ 494584 h 2993922"/>
              <a:gd name="connsiteX6380" fmla="*/ 7942808 w 8938307"/>
              <a:gd name="connsiteY6380" fmla="*/ 515766 h 2993922"/>
              <a:gd name="connsiteX6381" fmla="*/ 7942808 w 8938307"/>
              <a:gd name="connsiteY6381" fmla="*/ 505176 h 2993922"/>
              <a:gd name="connsiteX6382" fmla="*/ 7932219 w 8938307"/>
              <a:gd name="connsiteY6382" fmla="*/ 499880 h 2993922"/>
              <a:gd name="connsiteX6383" fmla="*/ 7921627 w 8938307"/>
              <a:gd name="connsiteY6383" fmla="*/ 494584 h 2993922"/>
              <a:gd name="connsiteX6384" fmla="*/ 7646278 w 8938307"/>
              <a:gd name="connsiteY6384" fmla="*/ 494584 h 2993922"/>
              <a:gd name="connsiteX6385" fmla="*/ 7656867 w 8938307"/>
              <a:gd name="connsiteY6385" fmla="*/ 505176 h 2993922"/>
              <a:gd name="connsiteX6386" fmla="*/ 7656867 w 8938307"/>
              <a:gd name="connsiteY6386" fmla="*/ 494584 h 2993922"/>
              <a:gd name="connsiteX6387" fmla="*/ 7646278 w 8938307"/>
              <a:gd name="connsiteY6387" fmla="*/ 494584 h 2993922"/>
              <a:gd name="connsiteX6388" fmla="*/ 444797 w 8938307"/>
              <a:gd name="connsiteY6388" fmla="*/ 494584 h 2993922"/>
              <a:gd name="connsiteX6389" fmla="*/ 465977 w 8938307"/>
              <a:gd name="connsiteY6389" fmla="*/ 494584 h 2993922"/>
              <a:gd name="connsiteX6390" fmla="*/ 476569 w 8938307"/>
              <a:gd name="connsiteY6390" fmla="*/ 505176 h 2993922"/>
              <a:gd name="connsiteX6391" fmla="*/ 476569 w 8938307"/>
              <a:gd name="connsiteY6391" fmla="*/ 515766 h 2993922"/>
              <a:gd name="connsiteX6392" fmla="*/ 465977 w 8938307"/>
              <a:gd name="connsiteY6392" fmla="*/ 505176 h 2993922"/>
              <a:gd name="connsiteX6393" fmla="*/ 434206 w 8938307"/>
              <a:gd name="connsiteY6393" fmla="*/ 505176 h 2993922"/>
              <a:gd name="connsiteX6394" fmla="*/ 614243 w 8938307"/>
              <a:gd name="connsiteY6394" fmla="*/ 483994 h 2993922"/>
              <a:gd name="connsiteX6395" fmla="*/ 608947 w 8938307"/>
              <a:gd name="connsiteY6395" fmla="*/ 494584 h 2993922"/>
              <a:gd name="connsiteX6396" fmla="*/ 603653 w 8938307"/>
              <a:gd name="connsiteY6396" fmla="*/ 489290 h 2993922"/>
              <a:gd name="connsiteX6397" fmla="*/ 614243 w 8938307"/>
              <a:gd name="connsiteY6397" fmla="*/ 483994 h 2993922"/>
              <a:gd name="connsiteX6398" fmla="*/ 296531 w 8938307"/>
              <a:gd name="connsiteY6398" fmla="*/ 483994 h 2993922"/>
              <a:gd name="connsiteX6399" fmla="*/ 333597 w 8938307"/>
              <a:gd name="connsiteY6399" fmla="*/ 489290 h 2993922"/>
              <a:gd name="connsiteX6400" fmla="*/ 365368 w 8938307"/>
              <a:gd name="connsiteY6400" fmla="*/ 499880 h 2993922"/>
              <a:gd name="connsiteX6401" fmla="*/ 381254 w 8938307"/>
              <a:gd name="connsiteY6401" fmla="*/ 510471 h 2993922"/>
              <a:gd name="connsiteX6402" fmla="*/ 375959 w 8938307"/>
              <a:gd name="connsiteY6402" fmla="*/ 515766 h 2993922"/>
              <a:gd name="connsiteX6403" fmla="*/ 360074 w 8938307"/>
              <a:gd name="connsiteY6403" fmla="*/ 515766 h 2993922"/>
              <a:gd name="connsiteX6404" fmla="*/ 338893 w 8938307"/>
              <a:gd name="connsiteY6404" fmla="*/ 515766 h 2993922"/>
              <a:gd name="connsiteX6405" fmla="*/ 317712 w 8938307"/>
              <a:gd name="connsiteY6405" fmla="*/ 505176 h 2993922"/>
              <a:gd name="connsiteX6406" fmla="*/ 312416 w 8938307"/>
              <a:gd name="connsiteY6406" fmla="*/ 499880 h 2993922"/>
              <a:gd name="connsiteX6407" fmla="*/ 296531 w 8938307"/>
              <a:gd name="connsiteY6407" fmla="*/ 494584 h 2993922"/>
              <a:gd name="connsiteX6408" fmla="*/ 773099 w 8938307"/>
              <a:gd name="connsiteY6408" fmla="*/ 481642 h 2993922"/>
              <a:gd name="connsiteX6409" fmla="*/ 782367 w 8938307"/>
              <a:gd name="connsiteY6409" fmla="*/ 482671 h 2993922"/>
              <a:gd name="connsiteX6410" fmla="*/ 783690 w 8938307"/>
              <a:gd name="connsiteY6410" fmla="*/ 483994 h 2993922"/>
              <a:gd name="connsiteX6411" fmla="*/ 773099 w 8938307"/>
              <a:gd name="connsiteY6411" fmla="*/ 483994 h 2993922"/>
              <a:gd name="connsiteX6412" fmla="*/ 7762772 w 8938307"/>
              <a:gd name="connsiteY6412" fmla="*/ 473405 h 2993922"/>
              <a:gd name="connsiteX6413" fmla="*/ 7773361 w 8938307"/>
              <a:gd name="connsiteY6413" fmla="*/ 483994 h 2993922"/>
              <a:gd name="connsiteX6414" fmla="*/ 7805134 w 8938307"/>
              <a:gd name="connsiteY6414" fmla="*/ 483994 h 2993922"/>
              <a:gd name="connsiteX6415" fmla="*/ 7794542 w 8938307"/>
              <a:gd name="connsiteY6415" fmla="*/ 478699 h 2993922"/>
              <a:gd name="connsiteX6416" fmla="*/ 7783952 w 8938307"/>
              <a:gd name="connsiteY6416" fmla="*/ 473405 h 2993922"/>
              <a:gd name="connsiteX6417" fmla="*/ 667195 w 8938307"/>
              <a:gd name="connsiteY6417" fmla="*/ 473405 h 2993922"/>
              <a:gd name="connsiteX6418" fmla="*/ 677786 w 8938307"/>
              <a:gd name="connsiteY6418" fmla="*/ 483994 h 2993922"/>
              <a:gd name="connsiteX6419" fmla="*/ 688377 w 8938307"/>
              <a:gd name="connsiteY6419" fmla="*/ 473405 h 2993922"/>
              <a:gd name="connsiteX6420" fmla="*/ 672491 w 8938307"/>
              <a:gd name="connsiteY6420" fmla="*/ 473405 h 2993922"/>
              <a:gd name="connsiteX6421" fmla="*/ 667195 w 8938307"/>
              <a:gd name="connsiteY6421" fmla="*/ 473405 h 2993922"/>
              <a:gd name="connsiteX6422" fmla="*/ 582473 w 8938307"/>
              <a:gd name="connsiteY6422" fmla="*/ 473405 h 2993922"/>
              <a:gd name="connsiteX6423" fmla="*/ 593062 w 8938307"/>
              <a:gd name="connsiteY6423" fmla="*/ 473405 h 2993922"/>
              <a:gd name="connsiteX6424" fmla="*/ 593062 w 8938307"/>
              <a:gd name="connsiteY6424" fmla="*/ 483994 h 2993922"/>
              <a:gd name="connsiteX6425" fmla="*/ 582473 w 8938307"/>
              <a:gd name="connsiteY6425" fmla="*/ 483994 h 2993922"/>
              <a:gd name="connsiteX6426" fmla="*/ 773099 w 8938307"/>
              <a:gd name="connsiteY6426" fmla="*/ 452224 h 2993922"/>
              <a:gd name="connsiteX6427" fmla="*/ 783690 w 8938307"/>
              <a:gd name="connsiteY6427" fmla="*/ 462813 h 2993922"/>
              <a:gd name="connsiteX6428" fmla="*/ 804871 w 8938307"/>
              <a:gd name="connsiteY6428" fmla="*/ 468109 h 2993922"/>
              <a:gd name="connsiteX6429" fmla="*/ 815462 w 8938307"/>
              <a:gd name="connsiteY6429" fmla="*/ 462813 h 2993922"/>
              <a:gd name="connsiteX6430" fmla="*/ 487158 w 8938307"/>
              <a:gd name="connsiteY6430" fmla="*/ 441632 h 2993922"/>
              <a:gd name="connsiteX6431" fmla="*/ 561291 w 8938307"/>
              <a:gd name="connsiteY6431" fmla="*/ 462813 h 2993922"/>
              <a:gd name="connsiteX6432" fmla="*/ 540110 w 8938307"/>
              <a:gd name="connsiteY6432" fmla="*/ 462813 h 2993922"/>
              <a:gd name="connsiteX6433" fmla="*/ 524224 w 8938307"/>
              <a:gd name="connsiteY6433" fmla="*/ 457519 h 2993922"/>
              <a:gd name="connsiteX6434" fmla="*/ 508339 w 8938307"/>
              <a:gd name="connsiteY6434" fmla="*/ 452224 h 2993922"/>
              <a:gd name="connsiteX6435" fmla="*/ 487158 w 8938307"/>
              <a:gd name="connsiteY6435" fmla="*/ 441632 h 2993922"/>
              <a:gd name="connsiteX6436" fmla="*/ 730738 w 8938307"/>
              <a:gd name="connsiteY6436" fmla="*/ 431043 h 2993922"/>
              <a:gd name="connsiteX6437" fmla="*/ 746624 w 8938307"/>
              <a:gd name="connsiteY6437" fmla="*/ 436338 h 2993922"/>
              <a:gd name="connsiteX6438" fmla="*/ 751919 w 8938307"/>
              <a:gd name="connsiteY6438" fmla="*/ 441632 h 2993922"/>
              <a:gd name="connsiteX6439" fmla="*/ 751919 w 8938307"/>
              <a:gd name="connsiteY6439" fmla="*/ 431043 h 2993922"/>
              <a:gd name="connsiteX6440" fmla="*/ 646015 w 8938307"/>
              <a:gd name="connsiteY6440" fmla="*/ 420453 h 2993922"/>
              <a:gd name="connsiteX6441" fmla="*/ 646015 w 8938307"/>
              <a:gd name="connsiteY6441" fmla="*/ 431043 h 2993922"/>
              <a:gd name="connsiteX6442" fmla="*/ 656605 w 8938307"/>
              <a:gd name="connsiteY6442" fmla="*/ 420453 h 2993922"/>
              <a:gd name="connsiteX6443" fmla="*/ 646015 w 8938307"/>
              <a:gd name="connsiteY6443" fmla="*/ 420453 h 2993922"/>
              <a:gd name="connsiteX6444" fmla="*/ 593062 w 8938307"/>
              <a:gd name="connsiteY6444" fmla="*/ 409861 h 2993922"/>
              <a:gd name="connsiteX6445" fmla="*/ 593062 w 8938307"/>
              <a:gd name="connsiteY6445" fmla="*/ 420453 h 2993922"/>
              <a:gd name="connsiteX6446" fmla="*/ 614243 w 8938307"/>
              <a:gd name="connsiteY6446" fmla="*/ 420453 h 2993922"/>
              <a:gd name="connsiteX6447" fmla="*/ 603653 w 8938307"/>
              <a:gd name="connsiteY6447" fmla="*/ 409861 h 2993922"/>
              <a:gd name="connsiteX6448" fmla="*/ 598357 w 8938307"/>
              <a:gd name="connsiteY6448" fmla="*/ 409861 h 2993922"/>
              <a:gd name="connsiteX6449" fmla="*/ 614243 w 8938307"/>
              <a:gd name="connsiteY6449" fmla="*/ 388680 h 2993922"/>
              <a:gd name="connsiteX6450" fmla="*/ 603653 w 8938307"/>
              <a:gd name="connsiteY6450" fmla="*/ 399272 h 2993922"/>
              <a:gd name="connsiteX6451" fmla="*/ 614243 w 8938307"/>
              <a:gd name="connsiteY6451" fmla="*/ 399272 h 2993922"/>
              <a:gd name="connsiteX6452" fmla="*/ 402435 w 8938307"/>
              <a:gd name="connsiteY6452" fmla="*/ 388680 h 2993922"/>
              <a:gd name="connsiteX6453" fmla="*/ 423617 w 8938307"/>
              <a:gd name="connsiteY6453" fmla="*/ 399272 h 2993922"/>
              <a:gd name="connsiteX6454" fmla="*/ 434206 w 8938307"/>
              <a:gd name="connsiteY6454" fmla="*/ 409861 h 2993922"/>
              <a:gd name="connsiteX6455" fmla="*/ 444797 w 8938307"/>
              <a:gd name="connsiteY6455" fmla="*/ 420453 h 2993922"/>
              <a:gd name="connsiteX6456" fmla="*/ 465977 w 8938307"/>
              <a:gd name="connsiteY6456" fmla="*/ 431043 h 2993922"/>
              <a:gd name="connsiteX6457" fmla="*/ 444797 w 8938307"/>
              <a:gd name="connsiteY6457" fmla="*/ 425747 h 2993922"/>
              <a:gd name="connsiteX6458" fmla="*/ 434206 w 8938307"/>
              <a:gd name="connsiteY6458" fmla="*/ 420453 h 2993922"/>
              <a:gd name="connsiteX6459" fmla="*/ 381254 w 8938307"/>
              <a:gd name="connsiteY6459" fmla="*/ 399272 h 2993922"/>
              <a:gd name="connsiteX6460" fmla="*/ 402435 w 8938307"/>
              <a:gd name="connsiteY6460" fmla="*/ 388680 h 2993922"/>
              <a:gd name="connsiteX6461" fmla="*/ 0 w 8938307"/>
              <a:gd name="connsiteY6461" fmla="*/ 388680 h 2993922"/>
              <a:gd name="connsiteX6462" fmla="*/ 10590 w 8938307"/>
              <a:gd name="connsiteY6462" fmla="*/ 388680 h 2993922"/>
              <a:gd name="connsiteX6463" fmla="*/ 10590 w 8938307"/>
              <a:gd name="connsiteY6463" fmla="*/ 399272 h 2993922"/>
              <a:gd name="connsiteX6464" fmla="*/ 5295 w 8938307"/>
              <a:gd name="connsiteY6464" fmla="*/ 393976 h 2993922"/>
              <a:gd name="connsiteX6465" fmla="*/ 0 w 8938307"/>
              <a:gd name="connsiteY6465" fmla="*/ 388680 h 2993922"/>
              <a:gd name="connsiteX6466" fmla="*/ 542759 w 8938307"/>
              <a:gd name="connsiteY6466" fmla="*/ 383386 h 2993922"/>
              <a:gd name="connsiteX6467" fmla="*/ 540110 w 8938307"/>
              <a:gd name="connsiteY6467" fmla="*/ 388680 h 2993922"/>
              <a:gd name="connsiteX6468" fmla="*/ 550701 w 8938307"/>
              <a:gd name="connsiteY6468" fmla="*/ 388680 h 2993922"/>
              <a:gd name="connsiteX6469" fmla="*/ 542759 w 8938307"/>
              <a:gd name="connsiteY6469" fmla="*/ 383386 h 2993922"/>
              <a:gd name="connsiteX6470" fmla="*/ 413026 w 8938307"/>
              <a:gd name="connsiteY6470" fmla="*/ 367501 h 2993922"/>
              <a:gd name="connsiteX6471" fmla="*/ 434206 w 8938307"/>
              <a:gd name="connsiteY6471" fmla="*/ 378091 h 2993922"/>
              <a:gd name="connsiteX6472" fmla="*/ 402435 w 8938307"/>
              <a:gd name="connsiteY6472" fmla="*/ 372795 h 2993922"/>
              <a:gd name="connsiteX6473" fmla="*/ 413026 w 8938307"/>
              <a:gd name="connsiteY6473" fmla="*/ 367501 h 2993922"/>
              <a:gd name="connsiteX6474" fmla="*/ 338893 w 8938307"/>
              <a:gd name="connsiteY6474" fmla="*/ 367501 h 2993922"/>
              <a:gd name="connsiteX6475" fmla="*/ 360074 w 8938307"/>
              <a:gd name="connsiteY6475" fmla="*/ 367501 h 2993922"/>
              <a:gd name="connsiteX6476" fmla="*/ 375959 w 8938307"/>
              <a:gd name="connsiteY6476" fmla="*/ 383386 h 2993922"/>
              <a:gd name="connsiteX6477" fmla="*/ 381254 w 8938307"/>
              <a:gd name="connsiteY6477" fmla="*/ 388680 h 2993922"/>
              <a:gd name="connsiteX6478" fmla="*/ 360074 w 8938307"/>
              <a:gd name="connsiteY6478" fmla="*/ 388680 h 2993922"/>
              <a:gd name="connsiteX6479" fmla="*/ 349483 w 8938307"/>
              <a:gd name="connsiteY6479" fmla="*/ 378091 h 2993922"/>
              <a:gd name="connsiteX6480" fmla="*/ 338893 w 8938307"/>
              <a:gd name="connsiteY6480" fmla="*/ 378091 h 2993922"/>
              <a:gd name="connsiteX6481" fmla="*/ 338893 w 8938307"/>
              <a:gd name="connsiteY6481" fmla="*/ 367501 h 2993922"/>
              <a:gd name="connsiteX6482" fmla="*/ 370664 w 8938307"/>
              <a:gd name="connsiteY6482" fmla="*/ 356909 h 2993922"/>
              <a:gd name="connsiteX6483" fmla="*/ 370664 w 8938307"/>
              <a:gd name="connsiteY6483" fmla="*/ 367501 h 2993922"/>
              <a:gd name="connsiteX6484" fmla="*/ 360074 w 8938307"/>
              <a:gd name="connsiteY6484" fmla="*/ 362205 h 2993922"/>
              <a:gd name="connsiteX6485" fmla="*/ 370664 w 8938307"/>
              <a:gd name="connsiteY6485" fmla="*/ 356909 h 2993922"/>
              <a:gd name="connsiteX6486" fmla="*/ 7508601 w 8938307"/>
              <a:gd name="connsiteY6486" fmla="*/ 335728 h 2993922"/>
              <a:gd name="connsiteX6487" fmla="*/ 7508601 w 8938307"/>
              <a:gd name="connsiteY6487" fmla="*/ 346320 h 2993922"/>
              <a:gd name="connsiteX6488" fmla="*/ 7498011 w 8938307"/>
              <a:gd name="connsiteY6488" fmla="*/ 346320 h 2993922"/>
              <a:gd name="connsiteX6489" fmla="*/ 476569 w 8938307"/>
              <a:gd name="connsiteY6489" fmla="*/ 335728 h 2993922"/>
              <a:gd name="connsiteX6490" fmla="*/ 476569 w 8938307"/>
              <a:gd name="connsiteY6490" fmla="*/ 346320 h 2993922"/>
              <a:gd name="connsiteX6491" fmla="*/ 492453 w 8938307"/>
              <a:gd name="connsiteY6491" fmla="*/ 356909 h 2993922"/>
              <a:gd name="connsiteX6492" fmla="*/ 497749 w 8938307"/>
              <a:gd name="connsiteY6492" fmla="*/ 346320 h 2993922"/>
              <a:gd name="connsiteX6493" fmla="*/ 487158 w 8938307"/>
              <a:gd name="connsiteY6493" fmla="*/ 335728 h 2993922"/>
              <a:gd name="connsiteX6494" fmla="*/ 476569 w 8938307"/>
              <a:gd name="connsiteY6494" fmla="*/ 335728 h 2993922"/>
              <a:gd name="connsiteX6495" fmla="*/ 532167 w 8938307"/>
              <a:gd name="connsiteY6495" fmla="*/ 330434 h 2993922"/>
              <a:gd name="connsiteX6496" fmla="*/ 529521 w 8938307"/>
              <a:gd name="connsiteY6496" fmla="*/ 335728 h 2993922"/>
              <a:gd name="connsiteX6497" fmla="*/ 540110 w 8938307"/>
              <a:gd name="connsiteY6497" fmla="*/ 335728 h 2993922"/>
              <a:gd name="connsiteX6498" fmla="*/ 532167 w 8938307"/>
              <a:gd name="connsiteY6498" fmla="*/ 330434 h 2993922"/>
              <a:gd name="connsiteX6499" fmla="*/ 497749 w 8938307"/>
              <a:gd name="connsiteY6499" fmla="*/ 325139 h 2993922"/>
              <a:gd name="connsiteX6500" fmla="*/ 508339 w 8938307"/>
              <a:gd name="connsiteY6500" fmla="*/ 335728 h 2993922"/>
              <a:gd name="connsiteX6501" fmla="*/ 508339 w 8938307"/>
              <a:gd name="connsiteY6501" fmla="*/ 325139 h 2993922"/>
              <a:gd name="connsiteX6502" fmla="*/ 413026 w 8938307"/>
              <a:gd name="connsiteY6502" fmla="*/ 293368 h 2993922"/>
              <a:gd name="connsiteX6503" fmla="*/ 423617 w 8938307"/>
              <a:gd name="connsiteY6503" fmla="*/ 303957 h 2993922"/>
              <a:gd name="connsiteX6504" fmla="*/ 418320 w 8938307"/>
              <a:gd name="connsiteY6504" fmla="*/ 303957 h 2993922"/>
              <a:gd name="connsiteX6505" fmla="*/ 407730 w 8938307"/>
              <a:gd name="connsiteY6505" fmla="*/ 303957 h 2993922"/>
              <a:gd name="connsiteX6506" fmla="*/ 402435 w 8938307"/>
              <a:gd name="connsiteY6506" fmla="*/ 298662 h 2993922"/>
              <a:gd name="connsiteX6507" fmla="*/ 413026 w 8938307"/>
              <a:gd name="connsiteY6507" fmla="*/ 293368 h 2993922"/>
              <a:gd name="connsiteX6508" fmla="*/ 275350 w 8938307"/>
              <a:gd name="connsiteY6508" fmla="*/ 282776 h 2993922"/>
              <a:gd name="connsiteX6509" fmla="*/ 296531 w 8938307"/>
              <a:gd name="connsiteY6509" fmla="*/ 282776 h 2993922"/>
              <a:gd name="connsiteX6510" fmla="*/ 296531 w 8938307"/>
              <a:gd name="connsiteY6510" fmla="*/ 293368 h 2993922"/>
              <a:gd name="connsiteX6511" fmla="*/ 275350 w 8938307"/>
              <a:gd name="connsiteY6511" fmla="*/ 282776 h 2993922"/>
              <a:gd name="connsiteX6512" fmla="*/ 643367 w 8938307"/>
              <a:gd name="connsiteY6512" fmla="*/ 256301 h 2993922"/>
              <a:gd name="connsiteX6513" fmla="*/ 635425 w 8938307"/>
              <a:gd name="connsiteY6513" fmla="*/ 261597 h 2993922"/>
              <a:gd name="connsiteX6514" fmla="*/ 635425 w 8938307"/>
              <a:gd name="connsiteY6514" fmla="*/ 266891 h 2993922"/>
              <a:gd name="connsiteX6515" fmla="*/ 624833 w 8938307"/>
              <a:gd name="connsiteY6515" fmla="*/ 272186 h 2993922"/>
              <a:gd name="connsiteX6516" fmla="*/ 635425 w 8938307"/>
              <a:gd name="connsiteY6516" fmla="*/ 282776 h 2993922"/>
              <a:gd name="connsiteX6517" fmla="*/ 677786 w 8938307"/>
              <a:gd name="connsiteY6517" fmla="*/ 293368 h 2993922"/>
              <a:gd name="connsiteX6518" fmla="*/ 720147 w 8938307"/>
              <a:gd name="connsiteY6518" fmla="*/ 293368 h 2993922"/>
              <a:gd name="connsiteX6519" fmla="*/ 656605 w 8938307"/>
              <a:gd name="connsiteY6519" fmla="*/ 272186 h 2993922"/>
              <a:gd name="connsiteX6520" fmla="*/ 640720 w 8938307"/>
              <a:gd name="connsiteY6520" fmla="*/ 272186 h 2993922"/>
              <a:gd name="connsiteX6521" fmla="*/ 646015 w 8938307"/>
              <a:gd name="connsiteY6521" fmla="*/ 261597 h 2993922"/>
              <a:gd name="connsiteX6522" fmla="*/ 643367 w 8938307"/>
              <a:gd name="connsiteY6522" fmla="*/ 256301 h 2993922"/>
              <a:gd name="connsiteX6523" fmla="*/ 7212070 w 8938307"/>
              <a:gd name="connsiteY6523" fmla="*/ 240416 h 2993922"/>
              <a:gd name="connsiteX6524" fmla="*/ 7217366 w 8938307"/>
              <a:gd name="connsiteY6524" fmla="*/ 245710 h 2993922"/>
              <a:gd name="connsiteX6525" fmla="*/ 7222660 w 8938307"/>
              <a:gd name="connsiteY6525" fmla="*/ 251005 h 2993922"/>
              <a:gd name="connsiteX6526" fmla="*/ 7222660 w 8938307"/>
              <a:gd name="connsiteY6526" fmla="*/ 240416 h 2993922"/>
              <a:gd name="connsiteX6527" fmla="*/ 21179 w 8938307"/>
              <a:gd name="connsiteY6527" fmla="*/ 240416 h 2993922"/>
              <a:gd name="connsiteX6528" fmla="*/ 31771 w 8938307"/>
              <a:gd name="connsiteY6528" fmla="*/ 240416 h 2993922"/>
              <a:gd name="connsiteX6529" fmla="*/ 31771 w 8938307"/>
              <a:gd name="connsiteY6529" fmla="*/ 251005 h 2993922"/>
              <a:gd name="connsiteX6530" fmla="*/ 529521 w 8938307"/>
              <a:gd name="connsiteY6530" fmla="*/ 229824 h 2993922"/>
              <a:gd name="connsiteX6531" fmla="*/ 550701 w 8938307"/>
              <a:gd name="connsiteY6531" fmla="*/ 240416 h 2993922"/>
              <a:gd name="connsiteX6532" fmla="*/ 545405 w 8938307"/>
              <a:gd name="connsiteY6532" fmla="*/ 229824 h 2993922"/>
              <a:gd name="connsiteX6533" fmla="*/ 529521 w 8938307"/>
              <a:gd name="connsiteY6533" fmla="*/ 229824 h 2993922"/>
              <a:gd name="connsiteX6534" fmla="*/ 42361 w 8938307"/>
              <a:gd name="connsiteY6534" fmla="*/ 219234 h 2993922"/>
              <a:gd name="connsiteX6535" fmla="*/ 52952 w 8938307"/>
              <a:gd name="connsiteY6535" fmla="*/ 229824 h 2993922"/>
              <a:gd name="connsiteX6536" fmla="*/ 42361 w 8938307"/>
              <a:gd name="connsiteY6536" fmla="*/ 229824 h 2993922"/>
              <a:gd name="connsiteX6537" fmla="*/ 42361 w 8938307"/>
              <a:gd name="connsiteY6537" fmla="*/ 219234 h 2993922"/>
              <a:gd name="connsiteX6538" fmla="*/ 455387 w 8938307"/>
              <a:gd name="connsiteY6538" fmla="*/ 208645 h 2993922"/>
              <a:gd name="connsiteX6539" fmla="*/ 434206 w 8938307"/>
              <a:gd name="connsiteY6539" fmla="*/ 213939 h 2993922"/>
              <a:gd name="connsiteX6540" fmla="*/ 444797 w 8938307"/>
              <a:gd name="connsiteY6540" fmla="*/ 229824 h 2993922"/>
              <a:gd name="connsiteX6541" fmla="*/ 476569 w 8938307"/>
              <a:gd name="connsiteY6541" fmla="*/ 219234 h 2993922"/>
              <a:gd name="connsiteX6542" fmla="*/ 476569 w 8938307"/>
              <a:gd name="connsiteY6542" fmla="*/ 213939 h 2993922"/>
              <a:gd name="connsiteX6543" fmla="*/ 455387 w 8938307"/>
              <a:gd name="connsiteY6543" fmla="*/ 208645 h 2993922"/>
              <a:gd name="connsiteX6544" fmla="*/ 317712 w 8938307"/>
              <a:gd name="connsiteY6544" fmla="*/ 198053 h 2993922"/>
              <a:gd name="connsiteX6545" fmla="*/ 349483 w 8938307"/>
              <a:gd name="connsiteY6545" fmla="*/ 208645 h 2993922"/>
              <a:gd name="connsiteX6546" fmla="*/ 381254 w 8938307"/>
              <a:gd name="connsiteY6546" fmla="*/ 219234 h 2993922"/>
              <a:gd name="connsiteX6547" fmla="*/ 328302 w 8938307"/>
              <a:gd name="connsiteY6547" fmla="*/ 198053 h 2993922"/>
              <a:gd name="connsiteX6548" fmla="*/ 296531 w 8938307"/>
              <a:gd name="connsiteY6548" fmla="*/ 187463 h 2993922"/>
              <a:gd name="connsiteX6549" fmla="*/ 307121 w 8938307"/>
              <a:gd name="connsiteY6549" fmla="*/ 198053 h 2993922"/>
              <a:gd name="connsiteX6550" fmla="*/ 307121 w 8938307"/>
              <a:gd name="connsiteY6550" fmla="*/ 187463 h 2993922"/>
              <a:gd name="connsiteX6551" fmla="*/ 296531 w 8938307"/>
              <a:gd name="connsiteY6551" fmla="*/ 187463 h 2993922"/>
              <a:gd name="connsiteX6552" fmla="*/ 476569 w 8938307"/>
              <a:gd name="connsiteY6552" fmla="*/ 166282 h 2993922"/>
              <a:gd name="connsiteX6553" fmla="*/ 476569 w 8938307"/>
              <a:gd name="connsiteY6553" fmla="*/ 176872 h 2993922"/>
              <a:gd name="connsiteX6554" fmla="*/ 497749 w 8938307"/>
              <a:gd name="connsiteY6554" fmla="*/ 176872 h 2993922"/>
              <a:gd name="connsiteX6555" fmla="*/ 487158 w 8938307"/>
              <a:gd name="connsiteY6555" fmla="*/ 166282 h 2993922"/>
              <a:gd name="connsiteX6556" fmla="*/ 476569 w 8938307"/>
              <a:gd name="connsiteY6556" fmla="*/ 166282 h 2993922"/>
              <a:gd name="connsiteX6557" fmla="*/ 7137937 w 8938307"/>
              <a:gd name="connsiteY6557" fmla="*/ 155691 h 2993922"/>
              <a:gd name="connsiteX6558" fmla="*/ 7159118 w 8938307"/>
              <a:gd name="connsiteY6558" fmla="*/ 176872 h 2993922"/>
              <a:gd name="connsiteX6559" fmla="*/ 7137937 w 8938307"/>
              <a:gd name="connsiteY6559" fmla="*/ 166282 h 2993922"/>
              <a:gd name="connsiteX6560" fmla="*/ 7137937 w 8938307"/>
              <a:gd name="connsiteY6560" fmla="*/ 155691 h 2993922"/>
              <a:gd name="connsiteX6561" fmla="*/ 7042622 w 8938307"/>
              <a:gd name="connsiteY6561" fmla="*/ 155691 h 2993922"/>
              <a:gd name="connsiteX6562" fmla="*/ 7053214 w 8938307"/>
              <a:gd name="connsiteY6562" fmla="*/ 155691 h 2993922"/>
              <a:gd name="connsiteX6563" fmla="*/ 7063804 w 8938307"/>
              <a:gd name="connsiteY6563" fmla="*/ 160987 h 2993922"/>
              <a:gd name="connsiteX6564" fmla="*/ 7042622 w 8938307"/>
              <a:gd name="connsiteY6564" fmla="*/ 166282 h 2993922"/>
              <a:gd name="connsiteX6565" fmla="*/ 7032033 w 8938307"/>
              <a:gd name="connsiteY6565" fmla="*/ 160987 h 2993922"/>
              <a:gd name="connsiteX6566" fmla="*/ 7042622 w 8938307"/>
              <a:gd name="connsiteY6566" fmla="*/ 155691 h 2993922"/>
              <a:gd name="connsiteX6567" fmla="*/ 7053214 w 8938307"/>
              <a:gd name="connsiteY6567" fmla="*/ 123920 h 2993922"/>
              <a:gd name="connsiteX6568" fmla="*/ 7116756 w 8938307"/>
              <a:gd name="connsiteY6568" fmla="*/ 145101 h 2993922"/>
              <a:gd name="connsiteX6569" fmla="*/ 7084985 w 8938307"/>
              <a:gd name="connsiteY6569" fmla="*/ 145101 h 2993922"/>
              <a:gd name="connsiteX6570" fmla="*/ 7053214 w 8938307"/>
              <a:gd name="connsiteY6570" fmla="*/ 123920 h 2993922"/>
              <a:gd name="connsiteX6571" fmla="*/ 6979081 w 8938307"/>
              <a:gd name="connsiteY6571" fmla="*/ 102739 h 2993922"/>
              <a:gd name="connsiteX6572" fmla="*/ 6989670 w 8938307"/>
              <a:gd name="connsiteY6572" fmla="*/ 102739 h 2993922"/>
              <a:gd name="connsiteX6573" fmla="*/ 6989670 w 8938307"/>
              <a:gd name="connsiteY6573" fmla="*/ 113330 h 2993922"/>
              <a:gd name="connsiteX6574" fmla="*/ 6979081 w 8938307"/>
              <a:gd name="connsiteY6574" fmla="*/ 102739 h 2993922"/>
              <a:gd name="connsiteX6575" fmla="*/ 64866 w 8938307"/>
              <a:gd name="connsiteY6575" fmla="*/ 96121 h 2993922"/>
              <a:gd name="connsiteX6576" fmla="*/ 79427 w 8938307"/>
              <a:gd name="connsiteY6576" fmla="*/ 97445 h 2993922"/>
              <a:gd name="connsiteX6577" fmla="*/ 100608 w 8938307"/>
              <a:gd name="connsiteY6577" fmla="*/ 108035 h 2993922"/>
              <a:gd name="connsiteX6578" fmla="*/ 116494 w 8938307"/>
              <a:gd name="connsiteY6578" fmla="*/ 113330 h 2993922"/>
              <a:gd name="connsiteX6579" fmla="*/ 84723 w 8938307"/>
              <a:gd name="connsiteY6579" fmla="*/ 113330 h 2993922"/>
              <a:gd name="connsiteX6580" fmla="*/ 63542 w 8938307"/>
              <a:gd name="connsiteY6580" fmla="*/ 102739 h 2993922"/>
              <a:gd name="connsiteX6581" fmla="*/ 52952 w 8938307"/>
              <a:gd name="connsiteY6581" fmla="*/ 102739 h 2993922"/>
              <a:gd name="connsiteX6582" fmla="*/ 64866 w 8938307"/>
              <a:gd name="connsiteY6582" fmla="*/ 96121 h 2993922"/>
              <a:gd name="connsiteX6583" fmla="*/ 6883766 w 8938307"/>
              <a:gd name="connsiteY6583" fmla="*/ 60378 h 2993922"/>
              <a:gd name="connsiteX6584" fmla="*/ 6926129 w 8938307"/>
              <a:gd name="connsiteY6584" fmla="*/ 81559 h 2993922"/>
              <a:gd name="connsiteX6585" fmla="*/ 6883766 w 8938307"/>
              <a:gd name="connsiteY6585" fmla="*/ 81559 h 2993922"/>
              <a:gd name="connsiteX6586" fmla="*/ 6883766 w 8938307"/>
              <a:gd name="connsiteY6586" fmla="*/ 60378 h 2993922"/>
              <a:gd name="connsiteX6587" fmla="*/ 6862587 w 8938307"/>
              <a:gd name="connsiteY6587" fmla="*/ 60378 h 2993922"/>
              <a:gd name="connsiteX6588" fmla="*/ 6873177 w 8938307"/>
              <a:gd name="connsiteY6588" fmla="*/ 70968 h 2993922"/>
              <a:gd name="connsiteX6589" fmla="*/ 6862587 w 8938307"/>
              <a:gd name="connsiteY6589" fmla="*/ 70968 h 2993922"/>
              <a:gd name="connsiteX6590" fmla="*/ 6862587 w 8938307"/>
              <a:gd name="connsiteY6590" fmla="*/ 60378 h 2993922"/>
              <a:gd name="connsiteX6591" fmla="*/ 232989 w 8938307"/>
              <a:gd name="connsiteY6591" fmla="*/ 60378 h 2993922"/>
              <a:gd name="connsiteX6592" fmla="*/ 243579 w 8938307"/>
              <a:gd name="connsiteY6592" fmla="*/ 70968 h 2993922"/>
              <a:gd name="connsiteX6593" fmla="*/ 232989 w 8938307"/>
              <a:gd name="connsiteY6593" fmla="*/ 81559 h 2993922"/>
              <a:gd name="connsiteX6594" fmla="*/ 148265 w 8938307"/>
              <a:gd name="connsiteY6594" fmla="*/ 60378 h 2993922"/>
              <a:gd name="connsiteX6595" fmla="*/ 158856 w 8938307"/>
              <a:gd name="connsiteY6595" fmla="*/ 60378 h 2993922"/>
              <a:gd name="connsiteX6596" fmla="*/ 158856 w 8938307"/>
              <a:gd name="connsiteY6596" fmla="*/ 65674 h 2993922"/>
              <a:gd name="connsiteX6597" fmla="*/ 158856 w 8938307"/>
              <a:gd name="connsiteY6597" fmla="*/ 70968 h 2993922"/>
              <a:gd name="connsiteX6598" fmla="*/ 148265 w 8938307"/>
              <a:gd name="connsiteY6598" fmla="*/ 60378 h 2993922"/>
              <a:gd name="connsiteX6599" fmla="*/ 190627 w 8938307"/>
              <a:gd name="connsiteY6599" fmla="*/ 49787 h 2993922"/>
              <a:gd name="connsiteX6600" fmla="*/ 201217 w 8938307"/>
              <a:gd name="connsiteY6600" fmla="*/ 49787 h 2993922"/>
              <a:gd name="connsiteX6601" fmla="*/ 206512 w 8938307"/>
              <a:gd name="connsiteY6601" fmla="*/ 55083 h 2993922"/>
              <a:gd name="connsiteX6602" fmla="*/ 211808 w 8938307"/>
              <a:gd name="connsiteY6602" fmla="*/ 60378 h 2993922"/>
              <a:gd name="connsiteX6603" fmla="*/ 201217 w 8938307"/>
              <a:gd name="connsiteY6603" fmla="*/ 65674 h 2993922"/>
              <a:gd name="connsiteX6604" fmla="*/ 180037 w 8938307"/>
              <a:gd name="connsiteY6604" fmla="*/ 70968 h 2993922"/>
              <a:gd name="connsiteX6605" fmla="*/ 190627 w 8938307"/>
              <a:gd name="connsiteY6605" fmla="*/ 49787 h 2993922"/>
              <a:gd name="connsiteX6606" fmla="*/ 308703 w 8938307"/>
              <a:gd name="connsiteY6606" fmla="*/ 0 h 2993922"/>
              <a:gd name="connsiteX6607" fmla="*/ 6631666 w 8938307"/>
              <a:gd name="connsiteY6607" fmla="*/ 0 h 2993922"/>
              <a:gd name="connsiteX6608" fmla="*/ 6640188 w 8938307"/>
              <a:gd name="connsiteY6608" fmla="*/ 2131 h 2993922"/>
              <a:gd name="connsiteX6609" fmla="*/ 6661368 w 8938307"/>
              <a:gd name="connsiteY6609" fmla="*/ 7426 h 2993922"/>
              <a:gd name="connsiteX6610" fmla="*/ 6703730 w 8938307"/>
              <a:gd name="connsiteY6610" fmla="*/ 28607 h 2993922"/>
              <a:gd name="connsiteX6611" fmla="*/ 6724910 w 8938307"/>
              <a:gd name="connsiteY6611" fmla="*/ 44493 h 2993922"/>
              <a:gd name="connsiteX6612" fmla="*/ 6735502 w 8938307"/>
              <a:gd name="connsiteY6612" fmla="*/ 49787 h 2993922"/>
              <a:gd name="connsiteX6613" fmla="*/ 6756682 w 8938307"/>
              <a:gd name="connsiteY6613" fmla="*/ 60378 h 2993922"/>
              <a:gd name="connsiteX6614" fmla="*/ 6820224 w 8938307"/>
              <a:gd name="connsiteY6614" fmla="*/ 81559 h 2993922"/>
              <a:gd name="connsiteX6615" fmla="*/ 6841406 w 8938307"/>
              <a:gd name="connsiteY6615" fmla="*/ 81559 h 2993922"/>
              <a:gd name="connsiteX6616" fmla="*/ 6846700 w 8938307"/>
              <a:gd name="connsiteY6616" fmla="*/ 86854 h 2993922"/>
              <a:gd name="connsiteX6617" fmla="*/ 6862587 w 8938307"/>
              <a:gd name="connsiteY6617" fmla="*/ 92149 h 2993922"/>
              <a:gd name="connsiteX6618" fmla="*/ 6883766 w 8938307"/>
              <a:gd name="connsiteY6618" fmla="*/ 102739 h 2993922"/>
              <a:gd name="connsiteX6619" fmla="*/ 6899652 w 8938307"/>
              <a:gd name="connsiteY6619" fmla="*/ 108035 h 2993922"/>
              <a:gd name="connsiteX6620" fmla="*/ 6915539 w 8938307"/>
              <a:gd name="connsiteY6620" fmla="*/ 113330 h 2993922"/>
              <a:gd name="connsiteX6621" fmla="*/ 6926129 w 8938307"/>
              <a:gd name="connsiteY6621" fmla="*/ 113330 h 2993922"/>
              <a:gd name="connsiteX6622" fmla="*/ 6931424 w 8938307"/>
              <a:gd name="connsiteY6622" fmla="*/ 129216 h 2993922"/>
              <a:gd name="connsiteX6623" fmla="*/ 6957900 w 8938307"/>
              <a:gd name="connsiteY6623" fmla="*/ 134511 h 2993922"/>
              <a:gd name="connsiteX6624" fmla="*/ 6968491 w 8938307"/>
              <a:gd name="connsiteY6624" fmla="*/ 134511 h 2993922"/>
              <a:gd name="connsiteX6625" fmla="*/ 6957900 w 8938307"/>
              <a:gd name="connsiteY6625" fmla="*/ 145101 h 2993922"/>
              <a:gd name="connsiteX6626" fmla="*/ 7026737 w 8938307"/>
              <a:gd name="connsiteY6626" fmla="*/ 166282 h 2993922"/>
              <a:gd name="connsiteX6627" fmla="*/ 7074395 w 8938307"/>
              <a:gd name="connsiteY6627" fmla="*/ 176872 h 2993922"/>
              <a:gd name="connsiteX6628" fmla="*/ 7084985 w 8938307"/>
              <a:gd name="connsiteY6628" fmla="*/ 166282 h 2993922"/>
              <a:gd name="connsiteX6629" fmla="*/ 7116756 w 8938307"/>
              <a:gd name="connsiteY6629" fmla="*/ 182168 h 2993922"/>
              <a:gd name="connsiteX6630" fmla="*/ 7127347 w 8938307"/>
              <a:gd name="connsiteY6630" fmla="*/ 198053 h 2993922"/>
              <a:gd name="connsiteX6631" fmla="*/ 7137937 w 8938307"/>
              <a:gd name="connsiteY6631" fmla="*/ 208645 h 2993922"/>
              <a:gd name="connsiteX6632" fmla="*/ 7137937 w 8938307"/>
              <a:gd name="connsiteY6632" fmla="*/ 198053 h 2993922"/>
              <a:gd name="connsiteX6633" fmla="*/ 7159118 w 8938307"/>
              <a:gd name="connsiteY6633" fmla="*/ 208645 h 2993922"/>
              <a:gd name="connsiteX6634" fmla="*/ 7180299 w 8938307"/>
              <a:gd name="connsiteY6634" fmla="*/ 219234 h 2993922"/>
              <a:gd name="connsiteX6635" fmla="*/ 7222660 w 8938307"/>
              <a:gd name="connsiteY6635" fmla="*/ 229824 h 2993922"/>
              <a:gd name="connsiteX6636" fmla="*/ 7249136 w 8938307"/>
              <a:gd name="connsiteY6636" fmla="*/ 251005 h 2993922"/>
              <a:gd name="connsiteX6637" fmla="*/ 7275612 w 8938307"/>
              <a:gd name="connsiteY6637" fmla="*/ 261597 h 2993922"/>
              <a:gd name="connsiteX6638" fmla="*/ 7307384 w 8938307"/>
              <a:gd name="connsiteY6638" fmla="*/ 272186 h 2993922"/>
              <a:gd name="connsiteX6639" fmla="*/ 7307384 w 8938307"/>
              <a:gd name="connsiteY6639" fmla="*/ 282776 h 2993922"/>
              <a:gd name="connsiteX6640" fmla="*/ 7317974 w 8938307"/>
              <a:gd name="connsiteY6640" fmla="*/ 282776 h 2993922"/>
              <a:gd name="connsiteX6641" fmla="*/ 7370926 w 8938307"/>
              <a:gd name="connsiteY6641" fmla="*/ 293368 h 2993922"/>
              <a:gd name="connsiteX6642" fmla="*/ 7392107 w 8938307"/>
              <a:gd name="connsiteY6642" fmla="*/ 298662 h 2993922"/>
              <a:gd name="connsiteX6643" fmla="*/ 7402697 w 8938307"/>
              <a:gd name="connsiteY6643" fmla="*/ 303957 h 2993922"/>
              <a:gd name="connsiteX6644" fmla="*/ 7423878 w 8938307"/>
              <a:gd name="connsiteY6644" fmla="*/ 325139 h 2993922"/>
              <a:gd name="connsiteX6645" fmla="*/ 7413288 w 8938307"/>
              <a:gd name="connsiteY6645" fmla="*/ 314549 h 2993922"/>
              <a:gd name="connsiteX6646" fmla="*/ 7413288 w 8938307"/>
              <a:gd name="connsiteY6646" fmla="*/ 325139 h 2993922"/>
              <a:gd name="connsiteX6647" fmla="*/ 7423878 w 8938307"/>
              <a:gd name="connsiteY6647" fmla="*/ 325139 h 2993922"/>
              <a:gd name="connsiteX6648" fmla="*/ 7423878 w 8938307"/>
              <a:gd name="connsiteY6648" fmla="*/ 335728 h 2993922"/>
              <a:gd name="connsiteX6649" fmla="*/ 7434468 w 8938307"/>
              <a:gd name="connsiteY6649" fmla="*/ 346320 h 2993922"/>
              <a:gd name="connsiteX6650" fmla="*/ 7445059 w 8938307"/>
              <a:gd name="connsiteY6650" fmla="*/ 372795 h 2993922"/>
              <a:gd name="connsiteX6651" fmla="*/ 7466240 w 8938307"/>
              <a:gd name="connsiteY6651" fmla="*/ 378091 h 2993922"/>
              <a:gd name="connsiteX6652" fmla="*/ 7487420 w 8938307"/>
              <a:gd name="connsiteY6652" fmla="*/ 378091 h 2993922"/>
              <a:gd name="connsiteX6653" fmla="*/ 7466240 w 8938307"/>
              <a:gd name="connsiteY6653" fmla="*/ 367501 h 2993922"/>
              <a:gd name="connsiteX6654" fmla="*/ 7445059 w 8938307"/>
              <a:gd name="connsiteY6654" fmla="*/ 356909 h 2993922"/>
              <a:gd name="connsiteX6655" fmla="*/ 7445059 w 8938307"/>
              <a:gd name="connsiteY6655" fmla="*/ 351614 h 2993922"/>
              <a:gd name="connsiteX6656" fmla="*/ 7434468 w 8938307"/>
              <a:gd name="connsiteY6656" fmla="*/ 335728 h 2993922"/>
              <a:gd name="connsiteX6657" fmla="*/ 7445059 w 8938307"/>
              <a:gd name="connsiteY6657" fmla="*/ 335728 h 2993922"/>
              <a:gd name="connsiteX6658" fmla="*/ 7466240 w 8938307"/>
              <a:gd name="connsiteY6658" fmla="*/ 346320 h 2993922"/>
              <a:gd name="connsiteX6659" fmla="*/ 7490068 w 8938307"/>
              <a:gd name="connsiteY6659" fmla="*/ 354262 h 2993922"/>
              <a:gd name="connsiteX6660" fmla="*/ 7498011 w 8938307"/>
              <a:gd name="connsiteY6660" fmla="*/ 346320 h 2993922"/>
              <a:gd name="connsiteX6661" fmla="*/ 7508601 w 8938307"/>
              <a:gd name="connsiteY6661" fmla="*/ 356909 h 2993922"/>
              <a:gd name="connsiteX6662" fmla="*/ 7498011 w 8938307"/>
              <a:gd name="connsiteY6662" fmla="*/ 356909 h 2993922"/>
              <a:gd name="connsiteX6663" fmla="*/ 7519192 w 8938307"/>
              <a:gd name="connsiteY6663" fmla="*/ 367501 h 2993922"/>
              <a:gd name="connsiteX6664" fmla="*/ 7529782 w 8938307"/>
              <a:gd name="connsiteY6664" fmla="*/ 367501 h 2993922"/>
              <a:gd name="connsiteX6665" fmla="*/ 7529782 w 8938307"/>
              <a:gd name="connsiteY6665" fmla="*/ 356909 h 2993922"/>
              <a:gd name="connsiteX6666" fmla="*/ 7540374 w 8938307"/>
              <a:gd name="connsiteY6666" fmla="*/ 367501 h 2993922"/>
              <a:gd name="connsiteX6667" fmla="*/ 7572144 w 8938307"/>
              <a:gd name="connsiteY6667" fmla="*/ 378091 h 2993922"/>
              <a:gd name="connsiteX6668" fmla="*/ 7588030 w 8938307"/>
              <a:gd name="connsiteY6668" fmla="*/ 383386 h 2993922"/>
              <a:gd name="connsiteX6669" fmla="*/ 7625096 w 8938307"/>
              <a:gd name="connsiteY6669" fmla="*/ 399272 h 2993922"/>
              <a:gd name="connsiteX6670" fmla="*/ 7995760 w 8938307"/>
              <a:gd name="connsiteY6670" fmla="*/ 505176 h 2993922"/>
              <a:gd name="connsiteX6671" fmla="*/ 8080483 w 8938307"/>
              <a:gd name="connsiteY6671" fmla="*/ 526357 h 2993922"/>
              <a:gd name="connsiteX6672" fmla="*/ 8186387 w 8938307"/>
              <a:gd name="connsiteY6672" fmla="*/ 558128 h 2993922"/>
              <a:gd name="connsiteX6673" fmla="*/ 8191683 w 8938307"/>
              <a:gd name="connsiteY6673" fmla="*/ 563423 h 2993922"/>
              <a:gd name="connsiteX6674" fmla="*/ 8207569 w 8938307"/>
              <a:gd name="connsiteY6674" fmla="*/ 568718 h 2993922"/>
              <a:gd name="connsiteX6675" fmla="*/ 8260521 w 8938307"/>
              <a:gd name="connsiteY6675" fmla="*/ 579309 h 2993922"/>
              <a:gd name="connsiteX6676" fmla="*/ 8429968 w 8938307"/>
              <a:gd name="connsiteY6676" fmla="*/ 632261 h 2993922"/>
              <a:gd name="connsiteX6677" fmla="*/ 8461739 w 8938307"/>
              <a:gd name="connsiteY6677" fmla="*/ 637555 h 2993922"/>
              <a:gd name="connsiteX6678" fmla="*/ 8498805 w 8938307"/>
              <a:gd name="connsiteY6678" fmla="*/ 648146 h 2993922"/>
              <a:gd name="connsiteX6679" fmla="*/ 8514691 w 8938307"/>
              <a:gd name="connsiteY6679" fmla="*/ 653442 h 2993922"/>
              <a:gd name="connsiteX6680" fmla="*/ 8482920 w 8938307"/>
              <a:gd name="connsiteY6680" fmla="*/ 653442 h 2993922"/>
              <a:gd name="connsiteX6681" fmla="*/ 8472329 w 8938307"/>
              <a:gd name="connsiteY6681" fmla="*/ 653442 h 2993922"/>
              <a:gd name="connsiteX6682" fmla="*/ 8451148 w 8938307"/>
              <a:gd name="connsiteY6682" fmla="*/ 653442 h 2993922"/>
              <a:gd name="connsiteX6683" fmla="*/ 8435262 w 8938307"/>
              <a:gd name="connsiteY6683" fmla="*/ 648146 h 2993922"/>
              <a:gd name="connsiteX6684" fmla="*/ 8429968 w 8938307"/>
              <a:gd name="connsiteY6684" fmla="*/ 642851 h 2993922"/>
              <a:gd name="connsiteX6685" fmla="*/ 8403491 w 8938307"/>
              <a:gd name="connsiteY6685" fmla="*/ 632261 h 2993922"/>
              <a:gd name="connsiteX6686" fmla="*/ 8377016 w 8938307"/>
              <a:gd name="connsiteY6686" fmla="*/ 632261 h 2993922"/>
              <a:gd name="connsiteX6687" fmla="*/ 8355835 w 8938307"/>
              <a:gd name="connsiteY6687" fmla="*/ 621670 h 2993922"/>
              <a:gd name="connsiteX6688" fmla="*/ 8324064 w 8938307"/>
              <a:gd name="connsiteY6688" fmla="*/ 621670 h 2993922"/>
              <a:gd name="connsiteX6689" fmla="*/ 8281702 w 8938307"/>
              <a:gd name="connsiteY6689" fmla="*/ 611080 h 2993922"/>
              <a:gd name="connsiteX6690" fmla="*/ 8271112 w 8938307"/>
              <a:gd name="connsiteY6690" fmla="*/ 611080 h 2993922"/>
              <a:gd name="connsiteX6691" fmla="*/ 8207569 w 8938307"/>
              <a:gd name="connsiteY6691" fmla="*/ 589899 h 2993922"/>
              <a:gd name="connsiteX6692" fmla="*/ 8154617 w 8938307"/>
              <a:gd name="connsiteY6692" fmla="*/ 574013 h 2993922"/>
              <a:gd name="connsiteX6693" fmla="*/ 8144027 w 8938307"/>
              <a:gd name="connsiteY6693" fmla="*/ 568718 h 2993922"/>
              <a:gd name="connsiteX6694" fmla="*/ 8138731 w 8938307"/>
              <a:gd name="connsiteY6694" fmla="*/ 558128 h 2993922"/>
              <a:gd name="connsiteX6695" fmla="*/ 8133435 w 8938307"/>
              <a:gd name="connsiteY6695" fmla="*/ 558128 h 2993922"/>
              <a:gd name="connsiteX6696" fmla="*/ 8101664 w 8938307"/>
              <a:gd name="connsiteY6696" fmla="*/ 558128 h 2993922"/>
              <a:gd name="connsiteX6697" fmla="*/ 8091075 w 8938307"/>
              <a:gd name="connsiteY6697" fmla="*/ 558128 h 2993922"/>
              <a:gd name="connsiteX6698" fmla="*/ 8059302 w 8938307"/>
              <a:gd name="connsiteY6698" fmla="*/ 536947 h 2993922"/>
              <a:gd name="connsiteX6699" fmla="*/ 8048712 w 8938307"/>
              <a:gd name="connsiteY6699" fmla="*/ 536947 h 2993922"/>
              <a:gd name="connsiteX6700" fmla="*/ 8027531 w 8938307"/>
              <a:gd name="connsiteY6700" fmla="*/ 536947 h 2993922"/>
              <a:gd name="connsiteX6701" fmla="*/ 8006350 w 8938307"/>
              <a:gd name="connsiteY6701" fmla="*/ 536947 h 2993922"/>
              <a:gd name="connsiteX6702" fmla="*/ 7990465 w 8938307"/>
              <a:gd name="connsiteY6702" fmla="*/ 531651 h 2993922"/>
              <a:gd name="connsiteX6703" fmla="*/ 7979875 w 8938307"/>
              <a:gd name="connsiteY6703" fmla="*/ 526357 h 2993922"/>
              <a:gd name="connsiteX6704" fmla="*/ 7963990 w 8938307"/>
              <a:gd name="connsiteY6704" fmla="*/ 526357 h 2993922"/>
              <a:gd name="connsiteX6705" fmla="*/ 7953398 w 8938307"/>
              <a:gd name="connsiteY6705" fmla="*/ 526357 h 2993922"/>
              <a:gd name="connsiteX6706" fmla="*/ 7921627 w 8938307"/>
              <a:gd name="connsiteY6706" fmla="*/ 515766 h 2993922"/>
              <a:gd name="connsiteX6707" fmla="*/ 7921627 w 8938307"/>
              <a:gd name="connsiteY6707" fmla="*/ 521061 h 2993922"/>
              <a:gd name="connsiteX6708" fmla="*/ 7932219 w 8938307"/>
              <a:gd name="connsiteY6708" fmla="*/ 526357 h 2993922"/>
              <a:gd name="connsiteX6709" fmla="*/ 7948104 w 8938307"/>
              <a:gd name="connsiteY6709" fmla="*/ 531651 h 2993922"/>
              <a:gd name="connsiteX6710" fmla="*/ 7953398 w 8938307"/>
              <a:gd name="connsiteY6710" fmla="*/ 536947 h 2993922"/>
              <a:gd name="connsiteX6711" fmla="*/ 7958694 w 8938307"/>
              <a:gd name="connsiteY6711" fmla="*/ 536947 h 2993922"/>
              <a:gd name="connsiteX6712" fmla="*/ 7969284 w 8938307"/>
              <a:gd name="connsiteY6712" fmla="*/ 536947 h 2993922"/>
              <a:gd name="connsiteX6713" fmla="*/ 7985171 w 8938307"/>
              <a:gd name="connsiteY6713" fmla="*/ 542242 h 2993922"/>
              <a:gd name="connsiteX6714" fmla="*/ 8006350 w 8938307"/>
              <a:gd name="connsiteY6714" fmla="*/ 552832 h 2993922"/>
              <a:gd name="connsiteX6715" fmla="*/ 8016942 w 8938307"/>
              <a:gd name="connsiteY6715" fmla="*/ 552832 h 2993922"/>
              <a:gd name="connsiteX6716" fmla="*/ 8027531 w 8938307"/>
              <a:gd name="connsiteY6716" fmla="*/ 558128 h 2993922"/>
              <a:gd name="connsiteX6717" fmla="*/ 8043417 w 8938307"/>
              <a:gd name="connsiteY6717" fmla="*/ 563423 h 2993922"/>
              <a:gd name="connsiteX6718" fmla="*/ 8059302 w 8938307"/>
              <a:gd name="connsiteY6718" fmla="*/ 568718 h 2993922"/>
              <a:gd name="connsiteX6719" fmla="*/ 8106960 w 8938307"/>
              <a:gd name="connsiteY6719" fmla="*/ 574013 h 2993922"/>
              <a:gd name="connsiteX6720" fmla="*/ 8128141 w 8938307"/>
              <a:gd name="connsiteY6720" fmla="*/ 584603 h 2993922"/>
              <a:gd name="connsiteX6721" fmla="*/ 8144027 w 8938307"/>
              <a:gd name="connsiteY6721" fmla="*/ 589899 h 2993922"/>
              <a:gd name="connsiteX6722" fmla="*/ 8154617 w 8938307"/>
              <a:gd name="connsiteY6722" fmla="*/ 589899 h 2993922"/>
              <a:gd name="connsiteX6723" fmla="*/ 8154617 w 8938307"/>
              <a:gd name="connsiteY6723" fmla="*/ 600490 h 2993922"/>
              <a:gd name="connsiteX6724" fmla="*/ 8165206 w 8938307"/>
              <a:gd name="connsiteY6724" fmla="*/ 600490 h 2993922"/>
              <a:gd name="connsiteX6725" fmla="*/ 8165206 w 8938307"/>
              <a:gd name="connsiteY6725" fmla="*/ 589899 h 2993922"/>
              <a:gd name="connsiteX6726" fmla="*/ 8175798 w 8938307"/>
              <a:gd name="connsiteY6726" fmla="*/ 600490 h 2993922"/>
              <a:gd name="connsiteX6727" fmla="*/ 8196979 w 8938307"/>
              <a:gd name="connsiteY6727" fmla="*/ 611080 h 2993922"/>
              <a:gd name="connsiteX6728" fmla="*/ 8234045 w 8938307"/>
              <a:gd name="connsiteY6728" fmla="*/ 611080 h 2993922"/>
              <a:gd name="connsiteX6729" fmla="*/ 8324064 w 8938307"/>
              <a:gd name="connsiteY6729" fmla="*/ 632261 h 2993922"/>
              <a:gd name="connsiteX6730" fmla="*/ 8361130 w 8938307"/>
              <a:gd name="connsiteY6730" fmla="*/ 642851 h 2993922"/>
              <a:gd name="connsiteX6731" fmla="*/ 8382310 w 8938307"/>
              <a:gd name="connsiteY6731" fmla="*/ 648146 h 2993922"/>
              <a:gd name="connsiteX6732" fmla="*/ 8398196 w 8938307"/>
              <a:gd name="connsiteY6732" fmla="*/ 642851 h 2993922"/>
              <a:gd name="connsiteX6733" fmla="*/ 8398196 w 8938307"/>
              <a:gd name="connsiteY6733" fmla="*/ 653442 h 2993922"/>
              <a:gd name="connsiteX6734" fmla="*/ 8429968 w 8938307"/>
              <a:gd name="connsiteY6734" fmla="*/ 664031 h 2993922"/>
              <a:gd name="connsiteX6735" fmla="*/ 8461739 w 8938307"/>
              <a:gd name="connsiteY6735" fmla="*/ 664031 h 2993922"/>
              <a:gd name="connsiteX6736" fmla="*/ 8472329 w 8938307"/>
              <a:gd name="connsiteY6736" fmla="*/ 664031 h 2993922"/>
              <a:gd name="connsiteX6737" fmla="*/ 8493510 w 8938307"/>
              <a:gd name="connsiteY6737" fmla="*/ 674621 h 2993922"/>
              <a:gd name="connsiteX6738" fmla="*/ 8525281 w 8938307"/>
              <a:gd name="connsiteY6738" fmla="*/ 685213 h 2993922"/>
              <a:gd name="connsiteX6739" fmla="*/ 8514691 w 8938307"/>
              <a:gd name="connsiteY6739" fmla="*/ 685213 h 2993922"/>
              <a:gd name="connsiteX6740" fmla="*/ 8504100 w 8938307"/>
              <a:gd name="connsiteY6740" fmla="*/ 695803 h 2993922"/>
              <a:gd name="connsiteX6741" fmla="*/ 8493510 w 8938307"/>
              <a:gd name="connsiteY6741" fmla="*/ 695803 h 2993922"/>
              <a:gd name="connsiteX6742" fmla="*/ 8493510 w 8938307"/>
              <a:gd name="connsiteY6742" fmla="*/ 706394 h 2993922"/>
              <a:gd name="connsiteX6743" fmla="*/ 8482920 w 8938307"/>
              <a:gd name="connsiteY6743" fmla="*/ 706394 h 2993922"/>
              <a:gd name="connsiteX6744" fmla="*/ 8472329 w 8938307"/>
              <a:gd name="connsiteY6744" fmla="*/ 706394 h 2993922"/>
              <a:gd name="connsiteX6745" fmla="*/ 8472329 w 8938307"/>
              <a:gd name="connsiteY6745" fmla="*/ 695803 h 2993922"/>
              <a:gd name="connsiteX6746" fmla="*/ 8456443 w 8938307"/>
              <a:gd name="connsiteY6746" fmla="*/ 695803 h 2993922"/>
              <a:gd name="connsiteX6747" fmla="*/ 8435262 w 8938307"/>
              <a:gd name="connsiteY6747" fmla="*/ 706394 h 2993922"/>
              <a:gd name="connsiteX6748" fmla="*/ 8419377 w 8938307"/>
              <a:gd name="connsiteY6748" fmla="*/ 706394 h 2993922"/>
              <a:gd name="connsiteX6749" fmla="*/ 8419377 w 8938307"/>
              <a:gd name="connsiteY6749" fmla="*/ 695803 h 2993922"/>
              <a:gd name="connsiteX6750" fmla="*/ 8408787 w 8938307"/>
              <a:gd name="connsiteY6750" fmla="*/ 685213 h 2993922"/>
              <a:gd name="connsiteX6751" fmla="*/ 8403491 w 8938307"/>
              <a:gd name="connsiteY6751" fmla="*/ 685213 h 2993922"/>
              <a:gd name="connsiteX6752" fmla="*/ 8387606 w 8938307"/>
              <a:gd name="connsiteY6752" fmla="*/ 685213 h 2993922"/>
              <a:gd name="connsiteX6753" fmla="*/ 8377016 w 8938307"/>
              <a:gd name="connsiteY6753" fmla="*/ 685213 h 2993922"/>
              <a:gd name="connsiteX6754" fmla="*/ 8366425 w 8938307"/>
              <a:gd name="connsiteY6754" fmla="*/ 685213 h 2993922"/>
              <a:gd name="connsiteX6755" fmla="*/ 8302883 w 8938307"/>
              <a:gd name="connsiteY6755" fmla="*/ 653442 h 2993922"/>
              <a:gd name="connsiteX6756" fmla="*/ 8249931 w 8938307"/>
              <a:gd name="connsiteY6756" fmla="*/ 648146 h 2993922"/>
              <a:gd name="connsiteX6757" fmla="*/ 8212864 w 8938307"/>
              <a:gd name="connsiteY6757" fmla="*/ 642851 h 2993922"/>
              <a:gd name="connsiteX6758" fmla="*/ 8181093 w 8938307"/>
              <a:gd name="connsiteY6758" fmla="*/ 632261 h 2993922"/>
              <a:gd name="connsiteX6759" fmla="*/ 8138731 w 8938307"/>
              <a:gd name="connsiteY6759" fmla="*/ 621670 h 2993922"/>
              <a:gd name="connsiteX6760" fmla="*/ 8106960 w 8938307"/>
              <a:gd name="connsiteY6760" fmla="*/ 616375 h 2993922"/>
              <a:gd name="connsiteX6761" fmla="*/ 8091075 w 8938307"/>
              <a:gd name="connsiteY6761" fmla="*/ 605784 h 2993922"/>
              <a:gd name="connsiteX6762" fmla="*/ 8069894 w 8938307"/>
              <a:gd name="connsiteY6762" fmla="*/ 611080 h 2993922"/>
              <a:gd name="connsiteX6763" fmla="*/ 8096369 w 8938307"/>
              <a:gd name="connsiteY6763" fmla="*/ 621670 h 2993922"/>
              <a:gd name="connsiteX6764" fmla="*/ 8112254 w 8938307"/>
              <a:gd name="connsiteY6764" fmla="*/ 632261 h 2993922"/>
              <a:gd name="connsiteX6765" fmla="*/ 8154617 w 8938307"/>
              <a:gd name="connsiteY6765" fmla="*/ 642851 h 2993922"/>
              <a:gd name="connsiteX6766" fmla="*/ 8165206 w 8938307"/>
              <a:gd name="connsiteY6766" fmla="*/ 653442 h 2993922"/>
              <a:gd name="connsiteX6767" fmla="*/ 8207569 w 8938307"/>
              <a:gd name="connsiteY6767" fmla="*/ 664031 h 2993922"/>
              <a:gd name="connsiteX6768" fmla="*/ 8228750 w 8938307"/>
              <a:gd name="connsiteY6768" fmla="*/ 664031 h 2993922"/>
              <a:gd name="connsiteX6769" fmla="*/ 8234045 w 8938307"/>
              <a:gd name="connsiteY6769" fmla="*/ 658736 h 2993922"/>
              <a:gd name="connsiteX6770" fmla="*/ 8249931 w 8938307"/>
              <a:gd name="connsiteY6770" fmla="*/ 664031 h 2993922"/>
              <a:gd name="connsiteX6771" fmla="*/ 8271112 w 8938307"/>
              <a:gd name="connsiteY6771" fmla="*/ 674621 h 2993922"/>
              <a:gd name="connsiteX6772" fmla="*/ 8281702 w 8938307"/>
              <a:gd name="connsiteY6772" fmla="*/ 685213 h 2993922"/>
              <a:gd name="connsiteX6773" fmla="*/ 8260521 w 8938307"/>
              <a:gd name="connsiteY6773" fmla="*/ 695803 h 2993922"/>
              <a:gd name="connsiteX6774" fmla="*/ 8271112 w 8938307"/>
              <a:gd name="connsiteY6774" fmla="*/ 706394 h 2993922"/>
              <a:gd name="connsiteX6775" fmla="*/ 8377016 w 8938307"/>
              <a:gd name="connsiteY6775" fmla="*/ 727574 h 2993922"/>
              <a:gd name="connsiteX6776" fmla="*/ 8355835 w 8938307"/>
              <a:gd name="connsiteY6776" fmla="*/ 716984 h 2993922"/>
              <a:gd name="connsiteX6777" fmla="*/ 8313473 w 8938307"/>
              <a:gd name="connsiteY6777" fmla="*/ 706394 h 2993922"/>
              <a:gd name="connsiteX6778" fmla="*/ 8302883 w 8938307"/>
              <a:gd name="connsiteY6778" fmla="*/ 701098 h 2993922"/>
              <a:gd name="connsiteX6779" fmla="*/ 8292291 w 8938307"/>
              <a:gd name="connsiteY6779" fmla="*/ 706394 h 2993922"/>
              <a:gd name="connsiteX6780" fmla="*/ 8292291 w 8938307"/>
              <a:gd name="connsiteY6780" fmla="*/ 695803 h 2993922"/>
              <a:gd name="connsiteX6781" fmla="*/ 8302883 w 8938307"/>
              <a:gd name="connsiteY6781" fmla="*/ 685213 h 2993922"/>
              <a:gd name="connsiteX6782" fmla="*/ 8324064 w 8938307"/>
              <a:gd name="connsiteY6782" fmla="*/ 685213 h 2993922"/>
              <a:gd name="connsiteX6783" fmla="*/ 8355835 w 8938307"/>
              <a:gd name="connsiteY6783" fmla="*/ 695803 h 2993922"/>
              <a:gd name="connsiteX6784" fmla="*/ 8387606 w 8938307"/>
              <a:gd name="connsiteY6784" fmla="*/ 695803 h 2993922"/>
              <a:gd name="connsiteX6785" fmla="*/ 8408787 w 8938307"/>
              <a:gd name="connsiteY6785" fmla="*/ 716984 h 2993922"/>
              <a:gd name="connsiteX6786" fmla="*/ 8419377 w 8938307"/>
              <a:gd name="connsiteY6786" fmla="*/ 727574 h 2993922"/>
              <a:gd name="connsiteX6787" fmla="*/ 8429968 w 8938307"/>
              <a:gd name="connsiteY6787" fmla="*/ 727574 h 2993922"/>
              <a:gd name="connsiteX6788" fmla="*/ 8440558 w 8938307"/>
              <a:gd name="connsiteY6788" fmla="*/ 727574 h 2993922"/>
              <a:gd name="connsiteX6789" fmla="*/ 8461739 w 8938307"/>
              <a:gd name="connsiteY6789" fmla="*/ 727574 h 2993922"/>
              <a:gd name="connsiteX6790" fmla="*/ 8472329 w 8938307"/>
              <a:gd name="connsiteY6790" fmla="*/ 738165 h 2993922"/>
              <a:gd name="connsiteX6791" fmla="*/ 8472329 w 8938307"/>
              <a:gd name="connsiteY6791" fmla="*/ 759346 h 2993922"/>
              <a:gd name="connsiteX6792" fmla="*/ 8493510 w 8938307"/>
              <a:gd name="connsiteY6792" fmla="*/ 769936 h 2993922"/>
              <a:gd name="connsiteX6793" fmla="*/ 8461739 w 8938307"/>
              <a:gd name="connsiteY6793" fmla="*/ 780526 h 2993922"/>
              <a:gd name="connsiteX6794" fmla="*/ 8461739 w 8938307"/>
              <a:gd name="connsiteY6794" fmla="*/ 769936 h 2993922"/>
              <a:gd name="connsiteX6795" fmla="*/ 8451148 w 8938307"/>
              <a:gd name="connsiteY6795" fmla="*/ 780526 h 2993922"/>
              <a:gd name="connsiteX6796" fmla="*/ 8408787 w 8938307"/>
              <a:gd name="connsiteY6796" fmla="*/ 769936 h 2993922"/>
              <a:gd name="connsiteX6797" fmla="*/ 8345244 w 8938307"/>
              <a:gd name="connsiteY6797" fmla="*/ 769936 h 2993922"/>
              <a:gd name="connsiteX6798" fmla="*/ 8302883 w 8938307"/>
              <a:gd name="connsiteY6798" fmla="*/ 769936 h 2993922"/>
              <a:gd name="connsiteX6799" fmla="*/ 8292291 w 8938307"/>
              <a:gd name="connsiteY6799" fmla="*/ 759346 h 2993922"/>
              <a:gd name="connsiteX6800" fmla="*/ 8292291 w 8938307"/>
              <a:gd name="connsiteY6800" fmla="*/ 748755 h 2993922"/>
              <a:gd name="connsiteX6801" fmla="*/ 8281702 w 8938307"/>
              <a:gd name="connsiteY6801" fmla="*/ 759346 h 2993922"/>
              <a:gd name="connsiteX6802" fmla="*/ 8249931 w 8938307"/>
              <a:gd name="connsiteY6802" fmla="*/ 748755 h 2993922"/>
              <a:gd name="connsiteX6803" fmla="*/ 8239339 w 8938307"/>
              <a:gd name="connsiteY6803" fmla="*/ 748755 h 2993922"/>
              <a:gd name="connsiteX6804" fmla="*/ 8223454 w 8938307"/>
              <a:gd name="connsiteY6804" fmla="*/ 748755 h 2993922"/>
              <a:gd name="connsiteX6805" fmla="*/ 8212864 w 8938307"/>
              <a:gd name="connsiteY6805" fmla="*/ 748755 h 2993922"/>
              <a:gd name="connsiteX6806" fmla="*/ 8207569 w 8938307"/>
              <a:gd name="connsiteY6806" fmla="*/ 748755 h 2993922"/>
              <a:gd name="connsiteX6807" fmla="*/ 8175798 w 8938307"/>
              <a:gd name="connsiteY6807" fmla="*/ 738165 h 2993922"/>
              <a:gd name="connsiteX6808" fmla="*/ 8181093 w 8938307"/>
              <a:gd name="connsiteY6808" fmla="*/ 748755 h 2993922"/>
              <a:gd name="connsiteX6809" fmla="*/ 8196979 w 8938307"/>
              <a:gd name="connsiteY6809" fmla="*/ 748755 h 2993922"/>
              <a:gd name="connsiteX6810" fmla="*/ 8218160 w 8938307"/>
              <a:gd name="connsiteY6810" fmla="*/ 759346 h 2993922"/>
              <a:gd name="connsiteX6811" fmla="*/ 8234045 w 8938307"/>
              <a:gd name="connsiteY6811" fmla="*/ 759346 h 2993922"/>
              <a:gd name="connsiteX6812" fmla="*/ 8239339 w 8938307"/>
              <a:gd name="connsiteY6812" fmla="*/ 769936 h 2993922"/>
              <a:gd name="connsiteX6813" fmla="*/ 8234045 w 8938307"/>
              <a:gd name="connsiteY6813" fmla="*/ 775231 h 2993922"/>
              <a:gd name="connsiteX6814" fmla="*/ 8218160 w 8938307"/>
              <a:gd name="connsiteY6814" fmla="*/ 780526 h 2993922"/>
              <a:gd name="connsiteX6815" fmla="*/ 8207569 w 8938307"/>
              <a:gd name="connsiteY6815" fmla="*/ 780526 h 2993922"/>
              <a:gd name="connsiteX6816" fmla="*/ 8398196 w 8938307"/>
              <a:gd name="connsiteY6816" fmla="*/ 822888 h 2993922"/>
              <a:gd name="connsiteX6817" fmla="*/ 8461739 w 8938307"/>
              <a:gd name="connsiteY6817" fmla="*/ 833478 h 2993922"/>
              <a:gd name="connsiteX6818" fmla="*/ 8482920 w 8938307"/>
              <a:gd name="connsiteY6818" fmla="*/ 844069 h 2993922"/>
              <a:gd name="connsiteX6819" fmla="*/ 8461739 w 8938307"/>
              <a:gd name="connsiteY6819" fmla="*/ 844069 h 2993922"/>
              <a:gd name="connsiteX6820" fmla="*/ 8398196 w 8938307"/>
              <a:gd name="connsiteY6820" fmla="*/ 854659 h 2993922"/>
              <a:gd name="connsiteX6821" fmla="*/ 8377016 w 8938307"/>
              <a:gd name="connsiteY6821" fmla="*/ 854659 h 2993922"/>
              <a:gd name="connsiteX6822" fmla="*/ 8355835 w 8938307"/>
              <a:gd name="connsiteY6822" fmla="*/ 854659 h 2993922"/>
              <a:gd name="connsiteX6823" fmla="*/ 8345244 w 8938307"/>
              <a:gd name="connsiteY6823" fmla="*/ 844069 h 2993922"/>
              <a:gd name="connsiteX6824" fmla="*/ 8324064 w 8938307"/>
              <a:gd name="connsiteY6824" fmla="*/ 844069 h 2993922"/>
              <a:gd name="connsiteX6825" fmla="*/ 8218160 w 8938307"/>
              <a:gd name="connsiteY6825" fmla="*/ 833478 h 2993922"/>
              <a:gd name="connsiteX6826" fmla="*/ 8212864 w 8938307"/>
              <a:gd name="connsiteY6826" fmla="*/ 833478 h 2993922"/>
              <a:gd name="connsiteX6827" fmla="*/ 8196979 w 8938307"/>
              <a:gd name="connsiteY6827" fmla="*/ 833478 h 2993922"/>
              <a:gd name="connsiteX6828" fmla="*/ 8196979 w 8938307"/>
              <a:gd name="connsiteY6828" fmla="*/ 844069 h 2993922"/>
              <a:gd name="connsiteX6829" fmla="*/ 8228750 w 8938307"/>
              <a:gd name="connsiteY6829" fmla="*/ 854659 h 2993922"/>
              <a:gd name="connsiteX6830" fmla="*/ 8260521 w 8938307"/>
              <a:gd name="connsiteY6830" fmla="*/ 865250 h 2993922"/>
              <a:gd name="connsiteX6831" fmla="*/ 8313473 w 8938307"/>
              <a:gd name="connsiteY6831" fmla="*/ 875840 h 2993922"/>
              <a:gd name="connsiteX6832" fmla="*/ 8355835 w 8938307"/>
              <a:gd name="connsiteY6832" fmla="*/ 875840 h 2993922"/>
              <a:gd name="connsiteX6833" fmla="*/ 8377016 w 8938307"/>
              <a:gd name="connsiteY6833" fmla="*/ 897021 h 2993922"/>
              <a:gd name="connsiteX6834" fmla="*/ 8355835 w 8938307"/>
              <a:gd name="connsiteY6834" fmla="*/ 886431 h 2993922"/>
              <a:gd name="connsiteX6835" fmla="*/ 8334654 w 8938307"/>
              <a:gd name="connsiteY6835" fmla="*/ 886431 h 2993922"/>
              <a:gd name="connsiteX6836" fmla="*/ 8408787 w 8938307"/>
              <a:gd name="connsiteY6836" fmla="*/ 918202 h 2993922"/>
              <a:gd name="connsiteX6837" fmla="*/ 8440558 w 8938307"/>
              <a:gd name="connsiteY6837" fmla="*/ 928792 h 2993922"/>
              <a:gd name="connsiteX6838" fmla="*/ 8429968 w 8938307"/>
              <a:gd name="connsiteY6838" fmla="*/ 939383 h 2993922"/>
              <a:gd name="connsiteX6839" fmla="*/ 8387606 w 8938307"/>
              <a:gd name="connsiteY6839" fmla="*/ 939383 h 2993922"/>
              <a:gd name="connsiteX6840" fmla="*/ 8361130 w 8938307"/>
              <a:gd name="connsiteY6840" fmla="*/ 934087 h 2993922"/>
              <a:gd name="connsiteX6841" fmla="*/ 8345244 w 8938307"/>
              <a:gd name="connsiteY6841" fmla="*/ 928792 h 2993922"/>
              <a:gd name="connsiteX6842" fmla="*/ 8329358 w 8938307"/>
              <a:gd name="connsiteY6842" fmla="*/ 923496 h 2993922"/>
              <a:gd name="connsiteX6843" fmla="*/ 8302883 w 8938307"/>
              <a:gd name="connsiteY6843" fmla="*/ 918202 h 2993922"/>
              <a:gd name="connsiteX6844" fmla="*/ 8292291 w 8938307"/>
              <a:gd name="connsiteY6844" fmla="*/ 912906 h 2993922"/>
              <a:gd name="connsiteX6845" fmla="*/ 8281702 w 8938307"/>
              <a:gd name="connsiteY6845" fmla="*/ 907611 h 2993922"/>
              <a:gd name="connsiteX6846" fmla="*/ 8271112 w 8938307"/>
              <a:gd name="connsiteY6846" fmla="*/ 907611 h 2993922"/>
              <a:gd name="connsiteX6847" fmla="*/ 8260521 w 8938307"/>
              <a:gd name="connsiteY6847" fmla="*/ 897021 h 2993922"/>
              <a:gd name="connsiteX6848" fmla="*/ 8249931 w 8938307"/>
              <a:gd name="connsiteY6848" fmla="*/ 897021 h 2993922"/>
              <a:gd name="connsiteX6849" fmla="*/ 8218160 w 8938307"/>
              <a:gd name="connsiteY6849" fmla="*/ 891725 h 2993922"/>
              <a:gd name="connsiteX6850" fmla="*/ 8181093 w 8938307"/>
              <a:gd name="connsiteY6850" fmla="*/ 886431 h 2993922"/>
              <a:gd name="connsiteX6851" fmla="*/ 8165206 w 8938307"/>
              <a:gd name="connsiteY6851" fmla="*/ 886431 h 2993922"/>
              <a:gd name="connsiteX6852" fmla="*/ 8122846 w 8938307"/>
              <a:gd name="connsiteY6852" fmla="*/ 865250 h 2993922"/>
              <a:gd name="connsiteX6853" fmla="*/ 8106960 w 8938307"/>
              <a:gd name="connsiteY6853" fmla="*/ 859954 h 2993922"/>
              <a:gd name="connsiteX6854" fmla="*/ 8080483 w 8938307"/>
              <a:gd name="connsiteY6854" fmla="*/ 865250 h 2993922"/>
              <a:gd name="connsiteX6855" fmla="*/ 8048712 w 8938307"/>
              <a:gd name="connsiteY6855" fmla="*/ 859954 h 2993922"/>
              <a:gd name="connsiteX6856" fmla="*/ 7995760 w 8938307"/>
              <a:gd name="connsiteY6856" fmla="*/ 844069 h 2993922"/>
              <a:gd name="connsiteX6857" fmla="*/ 7974579 w 8938307"/>
              <a:gd name="connsiteY6857" fmla="*/ 844069 h 2993922"/>
              <a:gd name="connsiteX6858" fmla="*/ 7889856 w 8938307"/>
              <a:gd name="connsiteY6858" fmla="*/ 812298 h 2993922"/>
              <a:gd name="connsiteX6859" fmla="*/ 7900446 w 8938307"/>
              <a:gd name="connsiteY6859" fmla="*/ 822888 h 2993922"/>
              <a:gd name="connsiteX6860" fmla="*/ 7921627 w 8938307"/>
              <a:gd name="connsiteY6860" fmla="*/ 828183 h 2993922"/>
              <a:gd name="connsiteX6861" fmla="*/ 7963990 w 8938307"/>
              <a:gd name="connsiteY6861" fmla="*/ 844069 h 2993922"/>
              <a:gd name="connsiteX6862" fmla="*/ 7990465 w 8938307"/>
              <a:gd name="connsiteY6862" fmla="*/ 859954 h 2993922"/>
              <a:gd name="connsiteX6863" fmla="*/ 8022237 w 8938307"/>
              <a:gd name="connsiteY6863" fmla="*/ 865250 h 2993922"/>
              <a:gd name="connsiteX6864" fmla="*/ 8038123 w 8938307"/>
              <a:gd name="connsiteY6864" fmla="*/ 875840 h 2993922"/>
              <a:gd name="connsiteX6865" fmla="*/ 8069894 w 8938307"/>
              <a:gd name="connsiteY6865" fmla="*/ 886431 h 2993922"/>
              <a:gd name="connsiteX6866" fmla="*/ 8075189 w 8938307"/>
              <a:gd name="connsiteY6866" fmla="*/ 886431 h 2993922"/>
              <a:gd name="connsiteX6867" fmla="*/ 8091075 w 8938307"/>
              <a:gd name="connsiteY6867" fmla="*/ 886431 h 2993922"/>
              <a:gd name="connsiteX6868" fmla="*/ 8106960 w 8938307"/>
              <a:gd name="connsiteY6868" fmla="*/ 891725 h 2993922"/>
              <a:gd name="connsiteX6869" fmla="*/ 8101664 w 8938307"/>
              <a:gd name="connsiteY6869" fmla="*/ 897021 h 2993922"/>
              <a:gd name="connsiteX6870" fmla="*/ 8091075 w 8938307"/>
              <a:gd name="connsiteY6870" fmla="*/ 907611 h 2993922"/>
              <a:gd name="connsiteX6871" fmla="*/ 8101664 w 8938307"/>
              <a:gd name="connsiteY6871" fmla="*/ 907611 h 2993922"/>
              <a:gd name="connsiteX6872" fmla="*/ 8133435 w 8938307"/>
              <a:gd name="connsiteY6872" fmla="*/ 907611 h 2993922"/>
              <a:gd name="connsiteX6873" fmla="*/ 8165206 w 8938307"/>
              <a:gd name="connsiteY6873" fmla="*/ 918202 h 2993922"/>
              <a:gd name="connsiteX6874" fmla="*/ 8186387 w 8938307"/>
              <a:gd name="connsiteY6874" fmla="*/ 928792 h 2993922"/>
              <a:gd name="connsiteX6875" fmla="*/ 8218160 w 8938307"/>
              <a:gd name="connsiteY6875" fmla="*/ 928792 h 2993922"/>
              <a:gd name="connsiteX6876" fmla="*/ 8239339 w 8938307"/>
              <a:gd name="connsiteY6876" fmla="*/ 939383 h 2993922"/>
              <a:gd name="connsiteX6877" fmla="*/ 8281702 w 8938307"/>
              <a:gd name="connsiteY6877" fmla="*/ 960563 h 2993922"/>
              <a:gd name="connsiteX6878" fmla="*/ 8292291 w 8938307"/>
              <a:gd name="connsiteY6878" fmla="*/ 971154 h 2993922"/>
              <a:gd name="connsiteX6879" fmla="*/ 8334654 w 8938307"/>
              <a:gd name="connsiteY6879" fmla="*/ 981744 h 2993922"/>
              <a:gd name="connsiteX6880" fmla="*/ 8456443 w 8938307"/>
              <a:gd name="connsiteY6880" fmla="*/ 1018810 h 2993922"/>
              <a:gd name="connsiteX6881" fmla="*/ 8567641 w 8938307"/>
              <a:gd name="connsiteY6881" fmla="*/ 1034696 h 2993922"/>
              <a:gd name="connsiteX6882" fmla="*/ 8599414 w 8938307"/>
              <a:gd name="connsiteY6882" fmla="*/ 1045287 h 2993922"/>
              <a:gd name="connsiteX6883" fmla="*/ 8610004 w 8938307"/>
              <a:gd name="connsiteY6883" fmla="*/ 1045287 h 2993922"/>
              <a:gd name="connsiteX6884" fmla="*/ 8578233 w 8938307"/>
              <a:gd name="connsiteY6884" fmla="*/ 1050581 h 2993922"/>
              <a:gd name="connsiteX6885" fmla="*/ 8567641 w 8938307"/>
              <a:gd name="connsiteY6885" fmla="*/ 1055877 h 2993922"/>
              <a:gd name="connsiteX6886" fmla="*/ 8567641 w 8938307"/>
              <a:gd name="connsiteY6886" fmla="*/ 1066467 h 2993922"/>
              <a:gd name="connsiteX6887" fmla="*/ 8578233 w 8938307"/>
              <a:gd name="connsiteY6887" fmla="*/ 1066467 h 2993922"/>
              <a:gd name="connsiteX6888" fmla="*/ 8588824 w 8938307"/>
              <a:gd name="connsiteY6888" fmla="*/ 1077058 h 2993922"/>
              <a:gd name="connsiteX6889" fmla="*/ 8615299 w 8938307"/>
              <a:gd name="connsiteY6889" fmla="*/ 1082354 h 2993922"/>
              <a:gd name="connsiteX6890" fmla="*/ 8641775 w 8938307"/>
              <a:gd name="connsiteY6890" fmla="*/ 1087648 h 2993922"/>
              <a:gd name="connsiteX6891" fmla="*/ 8662957 w 8938307"/>
              <a:gd name="connsiteY6891" fmla="*/ 1098239 h 2993922"/>
              <a:gd name="connsiteX6892" fmla="*/ 8715908 w 8938307"/>
              <a:gd name="connsiteY6892" fmla="*/ 1119419 h 2993922"/>
              <a:gd name="connsiteX6893" fmla="*/ 8790041 w 8938307"/>
              <a:gd name="connsiteY6893" fmla="*/ 1140600 h 2993922"/>
              <a:gd name="connsiteX6894" fmla="*/ 8652366 w 8938307"/>
              <a:gd name="connsiteY6894" fmla="*/ 1108829 h 2993922"/>
              <a:gd name="connsiteX6895" fmla="*/ 8610004 w 8938307"/>
              <a:gd name="connsiteY6895" fmla="*/ 1092944 h 2993922"/>
              <a:gd name="connsiteX6896" fmla="*/ 8572938 w 8938307"/>
              <a:gd name="connsiteY6896" fmla="*/ 1082354 h 2993922"/>
              <a:gd name="connsiteX6897" fmla="*/ 8546462 w 8938307"/>
              <a:gd name="connsiteY6897" fmla="*/ 1077058 h 2993922"/>
              <a:gd name="connsiteX6898" fmla="*/ 8493510 w 8938307"/>
              <a:gd name="connsiteY6898" fmla="*/ 1055877 h 2993922"/>
              <a:gd name="connsiteX6899" fmla="*/ 8440558 w 8938307"/>
              <a:gd name="connsiteY6899" fmla="*/ 1055877 h 2993922"/>
              <a:gd name="connsiteX6900" fmla="*/ 8419377 w 8938307"/>
              <a:gd name="connsiteY6900" fmla="*/ 1050581 h 2993922"/>
              <a:gd name="connsiteX6901" fmla="*/ 8392901 w 8938307"/>
              <a:gd name="connsiteY6901" fmla="*/ 1039992 h 2993922"/>
              <a:gd name="connsiteX6902" fmla="*/ 8361130 w 8938307"/>
              <a:gd name="connsiteY6902" fmla="*/ 1034696 h 2993922"/>
              <a:gd name="connsiteX6903" fmla="*/ 8334654 w 8938307"/>
              <a:gd name="connsiteY6903" fmla="*/ 1024106 h 2993922"/>
              <a:gd name="connsiteX6904" fmla="*/ 8302883 w 8938307"/>
              <a:gd name="connsiteY6904" fmla="*/ 1013515 h 2993922"/>
              <a:gd name="connsiteX6905" fmla="*/ 8271112 w 8938307"/>
              <a:gd name="connsiteY6905" fmla="*/ 1013515 h 2993922"/>
              <a:gd name="connsiteX6906" fmla="*/ 8244635 w 8938307"/>
              <a:gd name="connsiteY6906" fmla="*/ 1008220 h 2993922"/>
              <a:gd name="connsiteX6907" fmla="*/ 8228750 w 8938307"/>
              <a:gd name="connsiteY6907" fmla="*/ 997629 h 2993922"/>
              <a:gd name="connsiteX6908" fmla="*/ 8212864 w 8938307"/>
              <a:gd name="connsiteY6908" fmla="*/ 992335 h 2993922"/>
              <a:gd name="connsiteX6909" fmla="*/ 8181093 w 8938307"/>
              <a:gd name="connsiteY6909" fmla="*/ 987040 h 2993922"/>
              <a:gd name="connsiteX6910" fmla="*/ 8149321 w 8938307"/>
              <a:gd name="connsiteY6910" fmla="*/ 976448 h 2993922"/>
              <a:gd name="connsiteX6911" fmla="*/ 8128141 w 8938307"/>
              <a:gd name="connsiteY6911" fmla="*/ 981744 h 2993922"/>
              <a:gd name="connsiteX6912" fmla="*/ 8106960 w 8938307"/>
              <a:gd name="connsiteY6912" fmla="*/ 976448 h 2993922"/>
              <a:gd name="connsiteX6913" fmla="*/ 8085779 w 8938307"/>
              <a:gd name="connsiteY6913" fmla="*/ 971154 h 2993922"/>
              <a:gd name="connsiteX6914" fmla="*/ 8069894 w 8938307"/>
              <a:gd name="connsiteY6914" fmla="*/ 960563 h 2993922"/>
              <a:gd name="connsiteX6915" fmla="*/ 8038123 w 8938307"/>
              <a:gd name="connsiteY6915" fmla="*/ 960563 h 2993922"/>
              <a:gd name="connsiteX6916" fmla="*/ 7995760 w 8938307"/>
              <a:gd name="connsiteY6916" fmla="*/ 949973 h 2993922"/>
              <a:gd name="connsiteX6917" fmla="*/ 7990465 w 8938307"/>
              <a:gd name="connsiteY6917" fmla="*/ 949973 h 2993922"/>
              <a:gd name="connsiteX6918" fmla="*/ 7985171 w 8938307"/>
              <a:gd name="connsiteY6918" fmla="*/ 960563 h 2993922"/>
              <a:gd name="connsiteX6919" fmla="*/ 8016942 w 8938307"/>
              <a:gd name="connsiteY6919" fmla="*/ 976448 h 2993922"/>
              <a:gd name="connsiteX6920" fmla="*/ 8059302 w 8938307"/>
              <a:gd name="connsiteY6920" fmla="*/ 992335 h 2993922"/>
              <a:gd name="connsiteX6921" fmla="*/ 8080483 w 8938307"/>
              <a:gd name="connsiteY6921" fmla="*/ 992335 h 2993922"/>
              <a:gd name="connsiteX6922" fmla="*/ 8144027 w 8938307"/>
              <a:gd name="connsiteY6922" fmla="*/ 1008220 h 2993922"/>
              <a:gd name="connsiteX6923" fmla="*/ 8196979 w 8938307"/>
              <a:gd name="connsiteY6923" fmla="*/ 1024106 h 2993922"/>
              <a:gd name="connsiteX6924" fmla="*/ 8196979 w 8938307"/>
              <a:gd name="connsiteY6924" fmla="*/ 1034696 h 2993922"/>
              <a:gd name="connsiteX6925" fmla="*/ 8175798 w 8938307"/>
              <a:gd name="connsiteY6925" fmla="*/ 1029400 h 2993922"/>
              <a:gd name="connsiteX6926" fmla="*/ 8165206 w 8938307"/>
              <a:gd name="connsiteY6926" fmla="*/ 1034696 h 2993922"/>
              <a:gd name="connsiteX6927" fmla="*/ 8133435 w 8938307"/>
              <a:gd name="connsiteY6927" fmla="*/ 1045287 h 2993922"/>
              <a:gd name="connsiteX6928" fmla="*/ 8101664 w 8938307"/>
              <a:gd name="connsiteY6928" fmla="*/ 1034696 h 2993922"/>
              <a:gd name="connsiteX6929" fmla="*/ 8048712 w 8938307"/>
              <a:gd name="connsiteY6929" fmla="*/ 1024106 h 2993922"/>
              <a:gd name="connsiteX6930" fmla="*/ 7953398 w 8938307"/>
              <a:gd name="connsiteY6930" fmla="*/ 1002925 h 2993922"/>
              <a:gd name="connsiteX6931" fmla="*/ 8144027 w 8938307"/>
              <a:gd name="connsiteY6931" fmla="*/ 1066467 h 2993922"/>
              <a:gd name="connsiteX6932" fmla="*/ 8196979 w 8938307"/>
              <a:gd name="connsiteY6932" fmla="*/ 1087648 h 2993922"/>
              <a:gd name="connsiteX6933" fmla="*/ 8175798 w 8938307"/>
              <a:gd name="connsiteY6933" fmla="*/ 1087648 h 2993922"/>
              <a:gd name="connsiteX6934" fmla="*/ 8165206 w 8938307"/>
              <a:gd name="connsiteY6934" fmla="*/ 1087648 h 2993922"/>
              <a:gd name="connsiteX6935" fmla="*/ 8196979 w 8938307"/>
              <a:gd name="connsiteY6935" fmla="*/ 1103533 h 2993922"/>
              <a:gd name="connsiteX6936" fmla="*/ 8228750 w 8938307"/>
              <a:gd name="connsiteY6936" fmla="*/ 1119419 h 2993922"/>
              <a:gd name="connsiteX6937" fmla="*/ 8260521 w 8938307"/>
              <a:gd name="connsiteY6937" fmla="*/ 1130010 h 2993922"/>
              <a:gd name="connsiteX6938" fmla="*/ 8281702 w 8938307"/>
              <a:gd name="connsiteY6938" fmla="*/ 1130010 h 2993922"/>
              <a:gd name="connsiteX6939" fmla="*/ 8302883 w 8938307"/>
              <a:gd name="connsiteY6939" fmla="*/ 1140600 h 2993922"/>
              <a:gd name="connsiteX6940" fmla="*/ 8408787 w 8938307"/>
              <a:gd name="connsiteY6940" fmla="*/ 1172371 h 2993922"/>
              <a:gd name="connsiteX6941" fmla="*/ 8435262 w 8938307"/>
              <a:gd name="connsiteY6941" fmla="*/ 1172371 h 2993922"/>
              <a:gd name="connsiteX6942" fmla="*/ 8451148 w 8938307"/>
              <a:gd name="connsiteY6942" fmla="*/ 1182962 h 2993922"/>
              <a:gd name="connsiteX6943" fmla="*/ 8461739 w 8938307"/>
              <a:gd name="connsiteY6943" fmla="*/ 1188258 h 2993922"/>
              <a:gd name="connsiteX6944" fmla="*/ 8493510 w 8938307"/>
              <a:gd name="connsiteY6944" fmla="*/ 1193552 h 2993922"/>
              <a:gd name="connsiteX6945" fmla="*/ 8535871 w 8938307"/>
              <a:gd name="connsiteY6945" fmla="*/ 1214733 h 2993922"/>
              <a:gd name="connsiteX6946" fmla="*/ 8525281 w 8938307"/>
              <a:gd name="connsiteY6946" fmla="*/ 1214733 h 2993922"/>
              <a:gd name="connsiteX6947" fmla="*/ 8504100 w 8938307"/>
              <a:gd name="connsiteY6947" fmla="*/ 1214733 h 2993922"/>
              <a:gd name="connsiteX6948" fmla="*/ 8461739 w 8938307"/>
              <a:gd name="connsiteY6948" fmla="*/ 1204143 h 2993922"/>
              <a:gd name="connsiteX6949" fmla="*/ 8440558 w 8938307"/>
              <a:gd name="connsiteY6949" fmla="*/ 1193552 h 2993922"/>
              <a:gd name="connsiteX6950" fmla="*/ 8419377 w 8938307"/>
              <a:gd name="connsiteY6950" fmla="*/ 1193552 h 2993922"/>
              <a:gd name="connsiteX6951" fmla="*/ 8355835 w 8938307"/>
              <a:gd name="connsiteY6951" fmla="*/ 1172371 h 2993922"/>
              <a:gd name="connsiteX6952" fmla="*/ 8302883 w 8938307"/>
              <a:gd name="connsiteY6952" fmla="*/ 1156485 h 2993922"/>
              <a:gd name="connsiteX6953" fmla="*/ 8281702 w 8938307"/>
              <a:gd name="connsiteY6953" fmla="*/ 1151191 h 2993922"/>
              <a:gd name="connsiteX6954" fmla="*/ 8207569 w 8938307"/>
              <a:gd name="connsiteY6954" fmla="*/ 1130010 h 2993922"/>
              <a:gd name="connsiteX6955" fmla="*/ 8186387 w 8938307"/>
              <a:gd name="connsiteY6955" fmla="*/ 1130010 h 2993922"/>
              <a:gd name="connsiteX6956" fmla="*/ 8133435 w 8938307"/>
              <a:gd name="connsiteY6956" fmla="*/ 1119419 h 2993922"/>
              <a:gd name="connsiteX6957" fmla="*/ 8112254 w 8938307"/>
              <a:gd name="connsiteY6957" fmla="*/ 1108829 h 2993922"/>
              <a:gd name="connsiteX6958" fmla="*/ 8085779 w 8938307"/>
              <a:gd name="connsiteY6958" fmla="*/ 1103533 h 2993922"/>
              <a:gd name="connsiteX6959" fmla="*/ 8069894 w 8938307"/>
              <a:gd name="connsiteY6959" fmla="*/ 1098239 h 2993922"/>
              <a:gd name="connsiteX6960" fmla="*/ 8059302 w 8938307"/>
              <a:gd name="connsiteY6960" fmla="*/ 1108829 h 2993922"/>
              <a:gd name="connsiteX6961" fmla="*/ 8059302 w 8938307"/>
              <a:gd name="connsiteY6961" fmla="*/ 1098239 h 2993922"/>
              <a:gd name="connsiteX6962" fmla="*/ 8043417 w 8938307"/>
              <a:gd name="connsiteY6962" fmla="*/ 1098239 h 2993922"/>
              <a:gd name="connsiteX6963" fmla="*/ 8038123 w 8938307"/>
              <a:gd name="connsiteY6963" fmla="*/ 1098239 h 2993922"/>
              <a:gd name="connsiteX6964" fmla="*/ 8027531 w 8938307"/>
              <a:gd name="connsiteY6964" fmla="*/ 1108829 h 2993922"/>
              <a:gd name="connsiteX6965" fmla="*/ 8016942 w 8938307"/>
              <a:gd name="connsiteY6965" fmla="*/ 1108829 h 2993922"/>
              <a:gd name="connsiteX6966" fmla="*/ 8016942 w 8938307"/>
              <a:gd name="connsiteY6966" fmla="*/ 1119419 h 2993922"/>
              <a:gd name="connsiteX6967" fmla="*/ 7932219 w 8938307"/>
              <a:gd name="connsiteY6967" fmla="*/ 1087648 h 2993922"/>
              <a:gd name="connsiteX6968" fmla="*/ 7921627 w 8938307"/>
              <a:gd name="connsiteY6968" fmla="*/ 1087648 h 2993922"/>
              <a:gd name="connsiteX6969" fmla="*/ 7911038 w 8938307"/>
              <a:gd name="connsiteY6969" fmla="*/ 1087648 h 2993922"/>
              <a:gd name="connsiteX6970" fmla="*/ 7900446 w 8938307"/>
              <a:gd name="connsiteY6970" fmla="*/ 1077058 h 2993922"/>
              <a:gd name="connsiteX6971" fmla="*/ 7879267 w 8938307"/>
              <a:gd name="connsiteY6971" fmla="*/ 1077058 h 2993922"/>
              <a:gd name="connsiteX6972" fmla="*/ 7868675 w 8938307"/>
              <a:gd name="connsiteY6972" fmla="*/ 1077058 h 2993922"/>
              <a:gd name="connsiteX6973" fmla="*/ 7879267 w 8938307"/>
              <a:gd name="connsiteY6973" fmla="*/ 1087648 h 2993922"/>
              <a:gd name="connsiteX6974" fmla="*/ 7879267 w 8938307"/>
              <a:gd name="connsiteY6974" fmla="*/ 1098239 h 2993922"/>
              <a:gd name="connsiteX6975" fmla="*/ 7900446 w 8938307"/>
              <a:gd name="connsiteY6975" fmla="*/ 1098239 h 2993922"/>
              <a:gd name="connsiteX6976" fmla="*/ 7921627 w 8938307"/>
              <a:gd name="connsiteY6976" fmla="*/ 1108829 h 2993922"/>
              <a:gd name="connsiteX6977" fmla="*/ 7937513 w 8938307"/>
              <a:gd name="connsiteY6977" fmla="*/ 1108829 h 2993922"/>
              <a:gd name="connsiteX6978" fmla="*/ 7942808 w 8938307"/>
              <a:gd name="connsiteY6978" fmla="*/ 1108829 h 2993922"/>
              <a:gd name="connsiteX6979" fmla="*/ 7995760 w 8938307"/>
              <a:gd name="connsiteY6979" fmla="*/ 1130010 h 2993922"/>
              <a:gd name="connsiteX6980" fmla="*/ 8069894 w 8938307"/>
              <a:gd name="connsiteY6980" fmla="*/ 1151191 h 2993922"/>
              <a:gd name="connsiteX6981" fmla="*/ 8048712 w 8938307"/>
              <a:gd name="connsiteY6981" fmla="*/ 1161781 h 2993922"/>
              <a:gd name="connsiteX6982" fmla="*/ 8059302 w 8938307"/>
              <a:gd name="connsiteY6982" fmla="*/ 1172371 h 2993922"/>
              <a:gd name="connsiteX6983" fmla="*/ 8091075 w 8938307"/>
              <a:gd name="connsiteY6983" fmla="*/ 1188258 h 2993922"/>
              <a:gd name="connsiteX6984" fmla="*/ 8128141 w 8938307"/>
              <a:gd name="connsiteY6984" fmla="*/ 1198848 h 2993922"/>
              <a:gd name="connsiteX6985" fmla="*/ 8144027 w 8938307"/>
              <a:gd name="connsiteY6985" fmla="*/ 1204143 h 2993922"/>
              <a:gd name="connsiteX6986" fmla="*/ 8154617 w 8938307"/>
              <a:gd name="connsiteY6986" fmla="*/ 1204143 h 2993922"/>
              <a:gd name="connsiteX6987" fmla="*/ 8154617 w 8938307"/>
              <a:gd name="connsiteY6987" fmla="*/ 1214733 h 2993922"/>
              <a:gd name="connsiteX6988" fmla="*/ 8170502 w 8938307"/>
              <a:gd name="connsiteY6988" fmla="*/ 1214733 h 2993922"/>
              <a:gd name="connsiteX6989" fmla="*/ 8186387 w 8938307"/>
              <a:gd name="connsiteY6989" fmla="*/ 1209437 h 2993922"/>
              <a:gd name="connsiteX6990" fmla="*/ 8202273 w 8938307"/>
              <a:gd name="connsiteY6990" fmla="*/ 1204143 h 2993922"/>
              <a:gd name="connsiteX6991" fmla="*/ 8207569 w 8938307"/>
              <a:gd name="connsiteY6991" fmla="*/ 1214733 h 2993922"/>
              <a:gd name="connsiteX6992" fmla="*/ 8218160 w 8938307"/>
              <a:gd name="connsiteY6992" fmla="*/ 1225324 h 2993922"/>
              <a:gd name="connsiteX6993" fmla="*/ 8218160 w 8938307"/>
              <a:gd name="connsiteY6993" fmla="*/ 1214733 h 2993922"/>
              <a:gd name="connsiteX6994" fmla="*/ 8228750 w 8938307"/>
              <a:gd name="connsiteY6994" fmla="*/ 1214733 h 2993922"/>
              <a:gd name="connsiteX6995" fmla="*/ 8249931 w 8938307"/>
              <a:gd name="connsiteY6995" fmla="*/ 1225324 h 2993922"/>
              <a:gd name="connsiteX6996" fmla="*/ 8302883 w 8938307"/>
              <a:gd name="connsiteY6996" fmla="*/ 1246504 h 2993922"/>
              <a:gd name="connsiteX6997" fmla="*/ 8334654 w 8938307"/>
              <a:gd name="connsiteY6997" fmla="*/ 1257095 h 2993922"/>
              <a:gd name="connsiteX6998" fmla="*/ 8371720 w 8938307"/>
              <a:gd name="connsiteY6998" fmla="*/ 1262389 h 2993922"/>
              <a:gd name="connsiteX6999" fmla="*/ 8408787 w 8938307"/>
              <a:gd name="connsiteY6999" fmla="*/ 1267685 h 2993922"/>
              <a:gd name="connsiteX7000" fmla="*/ 8429968 w 8938307"/>
              <a:gd name="connsiteY7000" fmla="*/ 1288866 h 2993922"/>
              <a:gd name="connsiteX7001" fmla="*/ 8355835 w 8938307"/>
              <a:gd name="connsiteY7001" fmla="*/ 1278276 h 2993922"/>
              <a:gd name="connsiteX7002" fmla="*/ 8324064 w 8938307"/>
              <a:gd name="connsiteY7002" fmla="*/ 1267685 h 2993922"/>
              <a:gd name="connsiteX7003" fmla="*/ 8281702 w 8938307"/>
              <a:gd name="connsiteY7003" fmla="*/ 1257095 h 2993922"/>
              <a:gd name="connsiteX7004" fmla="*/ 8249931 w 8938307"/>
              <a:gd name="connsiteY7004" fmla="*/ 1246504 h 2993922"/>
              <a:gd name="connsiteX7005" fmla="*/ 8186387 w 8938307"/>
              <a:gd name="connsiteY7005" fmla="*/ 1225324 h 2993922"/>
              <a:gd name="connsiteX7006" fmla="*/ 7974579 w 8938307"/>
              <a:gd name="connsiteY7006" fmla="*/ 1161781 h 2993922"/>
              <a:gd name="connsiteX7007" fmla="*/ 7921627 w 8938307"/>
              <a:gd name="connsiteY7007" fmla="*/ 1151191 h 2993922"/>
              <a:gd name="connsiteX7008" fmla="*/ 7911038 w 8938307"/>
              <a:gd name="connsiteY7008" fmla="*/ 1140600 h 2993922"/>
              <a:gd name="connsiteX7009" fmla="*/ 7879267 w 8938307"/>
              <a:gd name="connsiteY7009" fmla="*/ 1140600 h 2993922"/>
              <a:gd name="connsiteX7010" fmla="*/ 7847494 w 8938307"/>
              <a:gd name="connsiteY7010" fmla="*/ 1140600 h 2993922"/>
              <a:gd name="connsiteX7011" fmla="*/ 7868675 w 8938307"/>
              <a:gd name="connsiteY7011" fmla="*/ 1151191 h 2993922"/>
              <a:gd name="connsiteX7012" fmla="*/ 7911038 w 8938307"/>
              <a:gd name="connsiteY7012" fmla="*/ 1172371 h 2993922"/>
              <a:gd name="connsiteX7013" fmla="*/ 7932219 w 8938307"/>
              <a:gd name="connsiteY7013" fmla="*/ 1182962 h 2993922"/>
              <a:gd name="connsiteX7014" fmla="*/ 7942808 w 8938307"/>
              <a:gd name="connsiteY7014" fmla="*/ 1193552 h 2993922"/>
              <a:gd name="connsiteX7015" fmla="*/ 7953398 w 8938307"/>
              <a:gd name="connsiteY7015" fmla="*/ 1204143 h 2993922"/>
              <a:gd name="connsiteX7016" fmla="*/ 7900446 w 8938307"/>
              <a:gd name="connsiteY7016" fmla="*/ 1193552 h 2993922"/>
              <a:gd name="connsiteX7017" fmla="*/ 7889856 w 8938307"/>
              <a:gd name="connsiteY7017" fmla="*/ 1193552 h 2993922"/>
              <a:gd name="connsiteX7018" fmla="*/ 7911038 w 8938307"/>
              <a:gd name="connsiteY7018" fmla="*/ 1204143 h 2993922"/>
              <a:gd name="connsiteX7019" fmla="*/ 7932219 w 8938307"/>
              <a:gd name="connsiteY7019" fmla="*/ 1209437 h 2993922"/>
              <a:gd name="connsiteX7020" fmla="*/ 7942808 w 8938307"/>
              <a:gd name="connsiteY7020" fmla="*/ 1214733 h 2993922"/>
              <a:gd name="connsiteX7021" fmla="*/ 7963990 w 8938307"/>
              <a:gd name="connsiteY7021" fmla="*/ 1225324 h 2993922"/>
              <a:gd name="connsiteX7022" fmla="*/ 7979875 w 8938307"/>
              <a:gd name="connsiteY7022" fmla="*/ 1225324 h 2993922"/>
              <a:gd name="connsiteX7023" fmla="*/ 7985171 w 8938307"/>
              <a:gd name="connsiteY7023" fmla="*/ 1225324 h 2993922"/>
              <a:gd name="connsiteX7024" fmla="*/ 8016942 w 8938307"/>
              <a:gd name="connsiteY7024" fmla="*/ 1246504 h 2993922"/>
              <a:gd name="connsiteX7025" fmla="*/ 8059302 w 8938307"/>
              <a:gd name="connsiteY7025" fmla="*/ 1257095 h 2993922"/>
              <a:gd name="connsiteX7026" fmla="*/ 8069894 w 8938307"/>
              <a:gd name="connsiteY7026" fmla="*/ 1267685 h 2993922"/>
              <a:gd name="connsiteX7027" fmla="*/ 8048712 w 8938307"/>
              <a:gd name="connsiteY7027" fmla="*/ 1267685 h 2993922"/>
              <a:gd name="connsiteX7028" fmla="*/ 8038123 w 8938307"/>
              <a:gd name="connsiteY7028" fmla="*/ 1267685 h 2993922"/>
              <a:gd name="connsiteX7029" fmla="*/ 8027531 w 8938307"/>
              <a:gd name="connsiteY7029" fmla="*/ 1267685 h 2993922"/>
              <a:gd name="connsiteX7030" fmla="*/ 7953398 w 8938307"/>
              <a:gd name="connsiteY7030" fmla="*/ 1246504 h 2993922"/>
              <a:gd name="connsiteX7031" fmla="*/ 7932219 w 8938307"/>
              <a:gd name="connsiteY7031" fmla="*/ 1241210 h 2993922"/>
              <a:gd name="connsiteX7032" fmla="*/ 7921627 w 8938307"/>
              <a:gd name="connsiteY7032" fmla="*/ 1235914 h 2993922"/>
              <a:gd name="connsiteX7033" fmla="*/ 7889856 w 8938307"/>
              <a:gd name="connsiteY7033" fmla="*/ 1235914 h 2993922"/>
              <a:gd name="connsiteX7034" fmla="*/ 7868675 w 8938307"/>
              <a:gd name="connsiteY7034" fmla="*/ 1225324 h 2993922"/>
              <a:gd name="connsiteX7035" fmla="*/ 7847494 w 8938307"/>
              <a:gd name="connsiteY7035" fmla="*/ 1225324 h 2993922"/>
              <a:gd name="connsiteX7036" fmla="*/ 7836904 w 8938307"/>
              <a:gd name="connsiteY7036" fmla="*/ 1214733 h 2993922"/>
              <a:gd name="connsiteX7037" fmla="*/ 7815724 w 8938307"/>
              <a:gd name="connsiteY7037" fmla="*/ 1214733 h 2993922"/>
              <a:gd name="connsiteX7038" fmla="*/ 7794542 w 8938307"/>
              <a:gd name="connsiteY7038" fmla="*/ 1209437 h 2993922"/>
              <a:gd name="connsiteX7039" fmla="*/ 7783952 w 8938307"/>
              <a:gd name="connsiteY7039" fmla="*/ 1204143 h 2993922"/>
              <a:gd name="connsiteX7040" fmla="*/ 7731000 w 8938307"/>
              <a:gd name="connsiteY7040" fmla="*/ 1193552 h 2993922"/>
              <a:gd name="connsiteX7041" fmla="*/ 7688638 w 8938307"/>
              <a:gd name="connsiteY7041" fmla="*/ 1193552 h 2993922"/>
              <a:gd name="connsiteX7042" fmla="*/ 7635686 w 8938307"/>
              <a:gd name="connsiteY7042" fmla="*/ 1172371 h 2993922"/>
              <a:gd name="connsiteX7043" fmla="*/ 7614505 w 8938307"/>
              <a:gd name="connsiteY7043" fmla="*/ 1167077 h 2993922"/>
              <a:gd name="connsiteX7044" fmla="*/ 7593326 w 8938307"/>
              <a:gd name="connsiteY7044" fmla="*/ 1156485 h 2993922"/>
              <a:gd name="connsiteX7045" fmla="*/ 7566848 w 8938307"/>
              <a:gd name="connsiteY7045" fmla="*/ 1145896 h 2993922"/>
              <a:gd name="connsiteX7046" fmla="*/ 7540374 w 8938307"/>
              <a:gd name="connsiteY7046" fmla="*/ 1140600 h 2993922"/>
              <a:gd name="connsiteX7047" fmla="*/ 7487420 w 8938307"/>
              <a:gd name="connsiteY7047" fmla="*/ 1130010 h 2993922"/>
              <a:gd name="connsiteX7048" fmla="*/ 7466240 w 8938307"/>
              <a:gd name="connsiteY7048" fmla="*/ 1140600 h 2993922"/>
              <a:gd name="connsiteX7049" fmla="*/ 7529782 w 8938307"/>
              <a:gd name="connsiteY7049" fmla="*/ 1151191 h 2993922"/>
              <a:gd name="connsiteX7050" fmla="*/ 7540374 w 8938307"/>
              <a:gd name="connsiteY7050" fmla="*/ 1167077 h 2993922"/>
              <a:gd name="connsiteX7051" fmla="*/ 7561553 w 8938307"/>
              <a:gd name="connsiteY7051" fmla="*/ 1161781 h 2993922"/>
              <a:gd name="connsiteX7052" fmla="*/ 7572144 w 8938307"/>
              <a:gd name="connsiteY7052" fmla="*/ 1172371 h 2993922"/>
              <a:gd name="connsiteX7053" fmla="*/ 7593326 w 8938307"/>
              <a:gd name="connsiteY7053" fmla="*/ 1182962 h 2993922"/>
              <a:gd name="connsiteX7054" fmla="*/ 7625096 w 8938307"/>
              <a:gd name="connsiteY7054" fmla="*/ 1188258 h 2993922"/>
              <a:gd name="connsiteX7055" fmla="*/ 7651572 w 8938307"/>
              <a:gd name="connsiteY7055" fmla="*/ 1193552 h 2993922"/>
              <a:gd name="connsiteX7056" fmla="*/ 7667457 w 8938307"/>
              <a:gd name="connsiteY7056" fmla="*/ 1204143 h 2993922"/>
              <a:gd name="connsiteX7057" fmla="*/ 7678048 w 8938307"/>
              <a:gd name="connsiteY7057" fmla="*/ 1204143 h 2993922"/>
              <a:gd name="connsiteX7058" fmla="*/ 7678048 w 8938307"/>
              <a:gd name="connsiteY7058" fmla="*/ 1214733 h 2993922"/>
              <a:gd name="connsiteX7059" fmla="*/ 7688638 w 8938307"/>
              <a:gd name="connsiteY7059" fmla="*/ 1214733 h 2993922"/>
              <a:gd name="connsiteX7060" fmla="*/ 7773361 w 8938307"/>
              <a:gd name="connsiteY7060" fmla="*/ 1235914 h 2993922"/>
              <a:gd name="connsiteX7061" fmla="*/ 7783952 w 8938307"/>
              <a:gd name="connsiteY7061" fmla="*/ 1235914 h 2993922"/>
              <a:gd name="connsiteX7062" fmla="*/ 7789248 w 8938307"/>
              <a:gd name="connsiteY7062" fmla="*/ 1235914 h 2993922"/>
              <a:gd name="connsiteX7063" fmla="*/ 7815724 w 8938307"/>
              <a:gd name="connsiteY7063" fmla="*/ 1246504 h 2993922"/>
              <a:gd name="connsiteX7064" fmla="*/ 7847494 w 8938307"/>
              <a:gd name="connsiteY7064" fmla="*/ 1257095 h 2993922"/>
              <a:gd name="connsiteX7065" fmla="*/ 7868675 w 8938307"/>
              <a:gd name="connsiteY7065" fmla="*/ 1262389 h 2993922"/>
              <a:gd name="connsiteX7066" fmla="*/ 7879267 w 8938307"/>
              <a:gd name="connsiteY7066" fmla="*/ 1267685 h 2993922"/>
              <a:gd name="connsiteX7067" fmla="*/ 7889856 w 8938307"/>
              <a:gd name="connsiteY7067" fmla="*/ 1272981 h 2993922"/>
              <a:gd name="connsiteX7068" fmla="*/ 7942808 w 8938307"/>
              <a:gd name="connsiteY7068" fmla="*/ 1278276 h 2993922"/>
              <a:gd name="connsiteX7069" fmla="*/ 7974579 w 8938307"/>
              <a:gd name="connsiteY7069" fmla="*/ 1288866 h 2993922"/>
              <a:gd name="connsiteX7070" fmla="*/ 7963990 w 8938307"/>
              <a:gd name="connsiteY7070" fmla="*/ 1299456 h 2993922"/>
              <a:gd name="connsiteX7071" fmla="*/ 7953398 w 8938307"/>
              <a:gd name="connsiteY7071" fmla="*/ 1310047 h 2993922"/>
              <a:gd name="connsiteX7072" fmla="*/ 7985171 w 8938307"/>
              <a:gd name="connsiteY7072" fmla="*/ 1310047 h 2993922"/>
              <a:gd name="connsiteX7073" fmla="*/ 8011646 w 8938307"/>
              <a:gd name="connsiteY7073" fmla="*/ 1304752 h 2993922"/>
              <a:gd name="connsiteX7074" fmla="*/ 8038123 w 8938307"/>
              <a:gd name="connsiteY7074" fmla="*/ 1320637 h 2993922"/>
              <a:gd name="connsiteX7075" fmla="*/ 8048712 w 8938307"/>
              <a:gd name="connsiteY7075" fmla="*/ 1325933 h 2993922"/>
              <a:gd name="connsiteX7076" fmla="*/ 8069894 w 8938307"/>
              <a:gd name="connsiteY7076" fmla="*/ 1320637 h 2993922"/>
              <a:gd name="connsiteX7077" fmla="*/ 8122846 w 8938307"/>
              <a:gd name="connsiteY7077" fmla="*/ 1341818 h 2993922"/>
              <a:gd name="connsiteX7078" fmla="*/ 8112254 w 8938307"/>
              <a:gd name="connsiteY7078" fmla="*/ 1341818 h 2993922"/>
              <a:gd name="connsiteX7079" fmla="*/ 8101664 w 8938307"/>
              <a:gd name="connsiteY7079" fmla="*/ 1341818 h 2993922"/>
              <a:gd name="connsiteX7080" fmla="*/ 8165206 w 8938307"/>
              <a:gd name="connsiteY7080" fmla="*/ 1373589 h 2993922"/>
              <a:gd name="connsiteX7081" fmla="*/ 8181093 w 8938307"/>
              <a:gd name="connsiteY7081" fmla="*/ 1373589 h 2993922"/>
              <a:gd name="connsiteX7082" fmla="*/ 8186387 w 8938307"/>
              <a:gd name="connsiteY7082" fmla="*/ 1373589 h 2993922"/>
              <a:gd name="connsiteX7083" fmla="*/ 8196979 w 8938307"/>
              <a:gd name="connsiteY7083" fmla="*/ 1384180 h 2993922"/>
              <a:gd name="connsiteX7084" fmla="*/ 8398196 w 8938307"/>
              <a:gd name="connsiteY7084" fmla="*/ 1426541 h 2993922"/>
              <a:gd name="connsiteX7085" fmla="*/ 8461739 w 8938307"/>
              <a:gd name="connsiteY7085" fmla="*/ 1437132 h 2993922"/>
              <a:gd name="connsiteX7086" fmla="*/ 8472329 w 8938307"/>
              <a:gd name="connsiteY7086" fmla="*/ 1437132 h 2993922"/>
              <a:gd name="connsiteX7087" fmla="*/ 8461739 w 8938307"/>
              <a:gd name="connsiteY7087" fmla="*/ 1447722 h 2993922"/>
              <a:gd name="connsiteX7088" fmla="*/ 8440558 w 8938307"/>
              <a:gd name="connsiteY7088" fmla="*/ 1447722 h 2993922"/>
              <a:gd name="connsiteX7089" fmla="*/ 8429968 w 8938307"/>
              <a:gd name="connsiteY7089" fmla="*/ 1447722 h 2993922"/>
              <a:gd name="connsiteX7090" fmla="*/ 8408787 w 8938307"/>
              <a:gd name="connsiteY7090" fmla="*/ 1458312 h 2993922"/>
              <a:gd name="connsiteX7091" fmla="*/ 8387606 w 8938307"/>
              <a:gd name="connsiteY7091" fmla="*/ 1458312 h 2993922"/>
              <a:gd name="connsiteX7092" fmla="*/ 8345244 w 8938307"/>
              <a:gd name="connsiteY7092" fmla="*/ 1442427 h 2993922"/>
              <a:gd name="connsiteX7093" fmla="*/ 8313473 w 8938307"/>
              <a:gd name="connsiteY7093" fmla="*/ 1442427 h 2993922"/>
              <a:gd name="connsiteX7094" fmla="*/ 8292291 w 8938307"/>
              <a:gd name="connsiteY7094" fmla="*/ 1437132 h 2993922"/>
              <a:gd name="connsiteX7095" fmla="*/ 8271112 w 8938307"/>
              <a:gd name="connsiteY7095" fmla="*/ 1437132 h 2993922"/>
              <a:gd name="connsiteX7096" fmla="*/ 8255225 w 8938307"/>
              <a:gd name="connsiteY7096" fmla="*/ 1431837 h 2993922"/>
              <a:gd name="connsiteX7097" fmla="*/ 8249931 w 8938307"/>
              <a:gd name="connsiteY7097" fmla="*/ 1426541 h 2993922"/>
              <a:gd name="connsiteX7098" fmla="*/ 8239339 w 8938307"/>
              <a:gd name="connsiteY7098" fmla="*/ 1426541 h 2993922"/>
              <a:gd name="connsiteX7099" fmla="*/ 8218160 w 8938307"/>
              <a:gd name="connsiteY7099" fmla="*/ 1415951 h 2993922"/>
              <a:gd name="connsiteX7100" fmla="*/ 8186387 w 8938307"/>
              <a:gd name="connsiteY7100" fmla="*/ 1405360 h 2993922"/>
              <a:gd name="connsiteX7101" fmla="*/ 8165206 w 8938307"/>
              <a:gd name="connsiteY7101" fmla="*/ 1410656 h 2993922"/>
              <a:gd name="connsiteX7102" fmla="*/ 8144027 w 8938307"/>
              <a:gd name="connsiteY7102" fmla="*/ 1405360 h 2993922"/>
              <a:gd name="connsiteX7103" fmla="*/ 8112254 w 8938307"/>
              <a:gd name="connsiteY7103" fmla="*/ 1405360 h 2993922"/>
              <a:gd name="connsiteX7104" fmla="*/ 8112254 w 8938307"/>
              <a:gd name="connsiteY7104" fmla="*/ 1384180 h 2993922"/>
              <a:gd name="connsiteX7105" fmla="*/ 8112254 w 8938307"/>
              <a:gd name="connsiteY7105" fmla="*/ 1373589 h 2993922"/>
              <a:gd name="connsiteX7106" fmla="*/ 8101664 w 8938307"/>
              <a:gd name="connsiteY7106" fmla="*/ 1373589 h 2993922"/>
              <a:gd name="connsiteX7107" fmla="*/ 8091075 w 8938307"/>
              <a:gd name="connsiteY7107" fmla="*/ 1384180 h 2993922"/>
              <a:gd name="connsiteX7108" fmla="*/ 8091075 w 8938307"/>
              <a:gd name="connsiteY7108" fmla="*/ 1394770 h 2993922"/>
              <a:gd name="connsiteX7109" fmla="*/ 8054008 w 8938307"/>
              <a:gd name="connsiteY7109" fmla="*/ 1378885 h 2993922"/>
              <a:gd name="connsiteX7110" fmla="*/ 8022237 w 8938307"/>
              <a:gd name="connsiteY7110" fmla="*/ 1368293 h 2993922"/>
              <a:gd name="connsiteX7111" fmla="*/ 8001056 w 8938307"/>
              <a:gd name="connsiteY7111" fmla="*/ 1373589 h 2993922"/>
              <a:gd name="connsiteX7112" fmla="*/ 7985171 w 8938307"/>
              <a:gd name="connsiteY7112" fmla="*/ 1362999 h 2993922"/>
              <a:gd name="connsiteX7113" fmla="*/ 7974579 w 8938307"/>
              <a:gd name="connsiteY7113" fmla="*/ 1362999 h 2993922"/>
              <a:gd name="connsiteX7114" fmla="*/ 7963990 w 8938307"/>
              <a:gd name="connsiteY7114" fmla="*/ 1362999 h 2993922"/>
              <a:gd name="connsiteX7115" fmla="*/ 7942808 w 8938307"/>
              <a:gd name="connsiteY7115" fmla="*/ 1352408 h 2993922"/>
              <a:gd name="connsiteX7116" fmla="*/ 7932219 w 8938307"/>
              <a:gd name="connsiteY7116" fmla="*/ 1352408 h 2993922"/>
              <a:gd name="connsiteX7117" fmla="*/ 7932219 w 8938307"/>
              <a:gd name="connsiteY7117" fmla="*/ 1362999 h 2993922"/>
              <a:gd name="connsiteX7118" fmla="*/ 7953398 w 8938307"/>
              <a:gd name="connsiteY7118" fmla="*/ 1373589 h 2993922"/>
              <a:gd name="connsiteX7119" fmla="*/ 7963990 w 8938307"/>
              <a:gd name="connsiteY7119" fmla="*/ 1378885 h 2993922"/>
              <a:gd name="connsiteX7120" fmla="*/ 7995760 w 8938307"/>
              <a:gd name="connsiteY7120" fmla="*/ 1384180 h 2993922"/>
              <a:gd name="connsiteX7121" fmla="*/ 8016942 w 8938307"/>
              <a:gd name="connsiteY7121" fmla="*/ 1389475 h 2993922"/>
              <a:gd name="connsiteX7122" fmla="*/ 8032827 w 8938307"/>
              <a:gd name="connsiteY7122" fmla="*/ 1400066 h 2993922"/>
              <a:gd name="connsiteX7123" fmla="*/ 8054008 w 8938307"/>
              <a:gd name="connsiteY7123" fmla="*/ 1410656 h 2993922"/>
              <a:gd name="connsiteX7124" fmla="*/ 8080483 w 8938307"/>
              <a:gd name="connsiteY7124" fmla="*/ 1415951 h 2993922"/>
              <a:gd name="connsiteX7125" fmla="*/ 8144027 w 8938307"/>
              <a:gd name="connsiteY7125" fmla="*/ 1437132 h 2993922"/>
              <a:gd name="connsiteX7126" fmla="*/ 8154617 w 8938307"/>
              <a:gd name="connsiteY7126" fmla="*/ 1447722 h 2993922"/>
              <a:gd name="connsiteX7127" fmla="*/ 8133435 w 8938307"/>
              <a:gd name="connsiteY7127" fmla="*/ 1442427 h 2993922"/>
              <a:gd name="connsiteX7128" fmla="*/ 8122846 w 8938307"/>
              <a:gd name="connsiteY7128" fmla="*/ 1447722 h 2993922"/>
              <a:gd name="connsiteX7129" fmla="*/ 8112254 w 8938307"/>
              <a:gd name="connsiteY7129" fmla="*/ 1447722 h 2993922"/>
              <a:gd name="connsiteX7130" fmla="*/ 8112254 w 8938307"/>
              <a:gd name="connsiteY7130" fmla="*/ 1458312 h 2993922"/>
              <a:gd name="connsiteX7131" fmla="*/ 8101664 w 8938307"/>
              <a:gd name="connsiteY7131" fmla="*/ 1458312 h 2993922"/>
              <a:gd name="connsiteX7132" fmla="*/ 8091075 w 8938307"/>
              <a:gd name="connsiteY7132" fmla="*/ 1447722 h 2993922"/>
              <a:gd name="connsiteX7133" fmla="*/ 8080483 w 8938307"/>
              <a:gd name="connsiteY7133" fmla="*/ 1437132 h 2993922"/>
              <a:gd name="connsiteX7134" fmla="*/ 8069894 w 8938307"/>
              <a:gd name="connsiteY7134" fmla="*/ 1426541 h 2993922"/>
              <a:gd name="connsiteX7135" fmla="*/ 8038123 w 8938307"/>
              <a:gd name="connsiteY7135" fmla="*/ 1437132 h 2993922"/>
              <a:gd name="connsiteX7136" fmla="*/ 8027531 w 8938307"/>
              <a:gd name="connsiteY7136" fmla="*/ 1431837 h 2993922"/>
              <a:gd name="connsiteX7137" fmla="*/ 8016942 w 8938307"/>
              <a:gd name="connsiteY7137" fmla="*/ 1426541 h 2993922"/>
              <a:gd name="connsiteX7138" fmla="*/ 8016942 w 8938307"/>
              <a:gd name="connsiteY7138" fmla="*/ 1415951 h 2993922"/>
              <a:gd name="connsiteX7139" fmla="*/ 8006350 w 8938307"/>
              <a:gd name="connsiteY7139" fmla="*/ 1421247 h 2993922"/>
              <a:gd name="connsiteX7140" fmla="*/ 7974579 w 8938307"/>
              <a:gd name="connsiteY7140" fmla="*/ 1426541 h 2993922"/>
              <a:gd name="connsiteX7141" fmla="*/ 7953398 w 8938307"/>
              <a:gd name="connsiteY7141" fmla="*/ 1426541 h 2993922"/>
              <a:gd name="connsiteX7142" fmla="*/ 7932219 w 8938307"/>
              <a:gd name="connsiteY7142" fmla="*/ 1426541 h 2993922"/>
              <a:gd name="connsiteX7143" fmla="*/ 7932219 w 8938307"/>
              <a:gd name="connsiteY7143" fmla="*/ 1415951 h 2993922"/>
              <a:gd name="connsiteX7144" fmla="*/ 7879267 w 8938307"/>
              <a:gd name="connsiteY7144" fmla="*/ 1405360 h 2993922"/>
              <a:gd name="connsiteX7145" fmla="*/ 7868675 w 8938307"/>
              <a:gd name="connsiteY7145" fmla="*/ 1400066 h 2993922"/>
              <a:gd name="connsiteX7146" fmla="*/ 7847494 w 8938307"/>
              <a:gd name="connsiteY7146" fmla="*/ 1394770 h 2993922"/>
              <a:gd name="connsiteX7147" fmla="*/ 7836904 w 8938307"/>
              <a:gd name="connsiteY7147" fmla="*/ 1405360 h 2993922"/>
              <a:gd name="connsiteX7148" fmla="*/ 7974579 w 8938307"/>
              <a:gd name="connsiteY7148" fmla="*/ 1447722 h 2993922"/>
              <a:gd name="connsiteX7149" fmla="*/ 8069894 w 8938307"/>
              <a:gd name="connsiteY7149" fmla="*/ 1479493 h 2993922"/>
              <a:gd name="connsiteX7150" fmla="*/ 8059302 w 8938307"/>
              <a:gd name="connsiteY7150" fmla="*/ 1479493 h 2993922"/>
              <a:gd name="connsiteX7151" fmla="*/ 8038123 w 8938307"/>
              <a:gd name="connsiteY7151" fmla="*/ 1479493 h 2993922"/>
              <a:gd name="connsiteX7152" fmla="*/ 8080483 w 8938307"/>
              <a:gd name="connsiteY7152" fmla="*/ 1500674 h 2993922"/>
              <a:gd name="connsiteX7153" fmla="*/ 8101664 w 8938307"/>
              <a:gd name="connsiteY7153" fmla="*/ 1516560 h 2993922"/>
              <a:gd name="connsiteX7154" fmla="*/ 8112254 w 8938307"/>
              <a:gd name="connsiteY7154" fmla="*/ 1521855 h 2993922"/>
              <a:gd name="connsiteX7155" fmla="*/ 8133435 w 8938307"/>
              <a:gd name="connsiteY7155" fmla="*/ 1521855 h 2993922"/>
              <a:gd name="connsiteX7156" fmla="*/ 8154617 w 8938307"/>
              <a:gd name="connsiteY7156" fmla="*/ 1532445 h 2993922"/>
              <a:gd name="connsiteX7157" fmla="*/ 8175798 w 8938307"/>
              <a:gd name="connsiteY7157" fmla="*/ 1532445 h 2993922"/>
              <a:gd name="connsiteX7158" fmla="*/ 8292291 w 8938307"/>
              <a:gd name="connsiteY7158" fmla="*/ 1564218 h 2993922"/>
              <a:gd name="connsiteX7159" fmla="*/ 8302883 w 8938307"/>
              <a:gd name="connsiteY7159" fmla="*/ 1574807 h 2993922"/>
              <a:gd name="connsiteX7160" fmla="*/ 8324064 w 8938307"/>
              <a:gd name="connsiteY7160" fmla="*/ 1574807 h 2993922"/>
              <a:gd name="connsiteX7161" fmla="*/ 8334654 w 8938307"/>
              <a:gd name="connsiteY7161" fmla="*/ 1585397 h 2993922"/>
              <a:gd name="connsiteX7162" fmla="*/ 8377016 w 8938307"/>
              <a:gd name="connsiteY7162" fmla="*/ 1595988 h 2993922"/>
              <a:gd name="connsiteX7163" fmla="*/ 8419377 w 8938307"/>
              <a:gd name="connsiteY7163" fmla="*/ 1606578 h 2993922"/>
              <a:gd name="connsiteX7164" fmla="*/ 8398196 w 8938307"/>
              <a:gd name="connsiteY7164" fmla="*/ 1606578 h 2993922"/>
              <a:gd name="connsiteX7165" fmla="*/ 8377016 w 8938307"/>
              <a:gd name="connsiteY7165" fmla="*/ 1606578 h 2993922"/>
              <a:gd name="connsiteX7166" fmla="*/ 8313473 w 8938307"/>
              <a:gd name="connsiteY7166" fmla="*/ 1585397 h 2993922"/>
              <a:gd name="connsiteX7167" fmla="*/ 8175798 w 8938307"/>
              <a:gd name="connsiteY7167" fmla="*/ 1543036 h 2993922"/>
              <a:gd name="connsiteX7168" fmla="*/ 8154617 w 8938307"/>
              <a:gd name="connsiteY7168" fmla="*/ 1543036 h 2993922"/>
              <a:gd name="connsiteX7169" fmla="*/ 8091075 w 8938307"/>
              <a:gd name="connsiteY7169" fmla="*/ 1532445 h 2993922"/>
              <a:gd name="connsiteX7170" fmla="*/ 8059302 w 8938307"/>
              <a:gd name="connsiteY7170" fmla="*/ 1521855 h 2993922"/>
              <a:gd name="connsiteX7171" fmla="*/ 8038123 w 8938307"/>
              <a:gd name="connsiteY7171" fmla="*/ 1516560 h 2993922"/>
              <a:gd name="connsiteX7172" fmla="*/ 8027531 w 8938307"/>
              <a:gd name="connsiteY7172" fmla="*/ 1511264 h 2993922"/>
              <a:gd name="connsiteX7173" fmla="*/ 7963990 w 8938307"/>
              <a:gd name="connsiteY7173" fmla="*/ 1500674 h 2993922"/>
              <a:gd name="connsiteX7174" fmla="*/ 7942808 w 8938307"/>
              <a:gd name="connsiteY7174" fmla="*/ 1500674 h 2993922"/>
              <a:gd name="connsiteX7175" fmla="*/ 7932219 w 8938307"/>
              <a:gd name="connsiteY7175" fmla="*/ 1500674 h 2993922"/>
              <a:gd name="connsiteX7176" fmla="*/ 7911038 w 8938307"/>
              <a:gd name="connsiteY7176" fmla="*/ 1490084 h 2993922"/>
              <a:gd name="connsiteX7177" fmla="*/ 7911038 w 8938307"/>
              <a:gd name="connsiteY7177" fmla="*/ 1500674 h 2993922"/>
              <a:gd name="connsiteX7178" fmla="*/ 7895152 w 8938307"/>
              <a:gd name="connsiteY7178" fmla="*/ 1500674 h 2993922"/>
              <a:gd name="connsiteX7179" fmla="*/ 7889856 w 8938307"/>
              <a:gd name="connsiteY7179" fmla="*/ 1505970 h 2993922"/>
              <a:gd name="connsiteX7180" fmla="*/ 7879267 w 8938307"/>
              <a:gd name="connsiteY7180" fmla="*/ 1511264 h 2993922"/>
              <a:gd name="connsiteX7181" fmla="*/ 7836904 w 8938307"/>
              <a:gd name="connsiteY7181" fmla="*/ 1500674 h 2993922"/>
              <a:gd name="connsiteX7182" fmla="*/ 7783952 w 8938307"/>
              <a:gd name="connsiteY7182" fmla="*/ 1479493 h 2993922"/>
              <a:gd name="connsiteX7183" fmla="*/ 7768067 w 8938307"/>
              <a:gd name="connsiteY7183" fmla="*/ 1474199 h 2993922"/>
              <a:gd name="connsiteX7184" fmla="*/ 7752182 w 8938307"/>
              <a:gd name="connsiteY7184" fmla="*/ 1468903 h 2993922"/>
              <a:gd name="connsiteX7185" fmla="*/ 7715115 w 8938307"/>
              <a:gd name="connsiteY7185" fmla="*/ 1458312 h 2993922"/>
              <a:gd name="connsiteX7186" fmla="*/ 7693934 w 8938307"/>
              <a:gd name="connsiteY7186" fmla="*/ 1453018 h 2993922"/>
              <a:gd name="connsiteX7187" fmla="*/ 7678048 w 8938307"/>
              <a:gd name="connsiteY7187" fmla="*/ 1447722 h 2993922"/>
              <a:gd name="connsiteX7188" fmla="*/ 7646278 w 8938307"/>
              <a:gd name="connsiteY7188" fmla="*/ 1437132 h 2993922"/>
              <a:gd name="connsiteX7189" fmla="*/ 7603915 w 8938307"/>
              <a:gd name="connsiteY7189" fmla="*/ 1415951 h 2993922"/>
              <a:gd name="connsiteX7190" fmla="*/ 7572144 w 8938307"/>
              <a:gd name="connsiteY7190" fmla="*/ 1415951 h 2993922"/>
              <a:gd name="connsiteX7191" fmla="*/ 7519192 w 8938307"/>
              <a:gd name="connsiteY7191" fmla="*/ 1394770 h 2993922"/>
              <a:gd name="connsiteX7192" fmla="*/ 7487420 w 8938307"/>
              <a:gd name="connsiteY7192" fmla="*/ 1384180 h 2993922"/>
              <a:gd name="connsiteX7193" fmla="*/ 7476830 w 8938307"/>
              <a:gd name="connsiteY7193" fmla="*/ 1394770 h 2993922"/>
              <a:gd name="connsiteX7194" fmla="*/ 7498011 w 8938307"/>
              <a:gd name="connsiteY7194" fmla="*/ 1405360 h 2993922"/>
              <a:gd name="connsiteX7195" fmla="*/ 7519192 w 8938307"/>
              <a:gd name="connsiteY7195" fmla="*/ 1410656 h 2993922"/>
              <a:gd name="connsiteX7196" fmla="*/ 7529782 w 8938307"/>
              <a:gd name="connsiteY7196" fmla="*/ 1421247 h 2993922"/>
              <a:gd name="connsiteX7197" fmla="*/ 7550963 w 8938307"/>
              <a:gd name="connsiteY7197" fmla="*/ 1421247 h 2993922"/>
              <a:gd name="connsiteX7198" fmla="*/ 7582734 w 8938307"/>
              <a:gd name="connsiteY7198" fmla="*/ 1426541 h 2993922"/>
              <a:gd name="connsiteX7199" fmla="*/ 7635686 w 8938307"/>
              <a:gd name="connsiteY7199" fmla="*/ 1437132 h 2993922"/>
              <a:gd name="connsiteX7200" fmla="*/ 7635686 w 8938307"/>
              <a:gd name="connsiteY7200" fmla="*/ 1447722 h 2993922"/>
              <a:gd name="connsiteX7201" fmla="*/ 7640982 w 8938307"/>
              <a:gd name="connsiteY7201" fmla="*/ 1453018 h 2993922"/>
              <a:gd name="connsiteX7202" fmla="*/ 7656867 w 8938307"/>
              <a:gd name="connsiteY7202" fmla="*/ 1458312 h 2993922"/>
              <a:gd name="connsiteX7203" fmla="*/ 7693934 w 8938307"/>
              <a:gd name="connsiteY7203" fmla="*/ 1474199 h 2993922"/>
              <a:gd name="connsiteX7204" fmla="*/ 7725704 w 8938307"/>
              <a:gd name="connsiteY7204" fmla="*/ 1479493 h 2993922"/>
              <a:gd name="connsiteX7205" fmla="*/ 7736296 w 8938307"/>
              <a:gd name="connsiteY7205" fmla="*/ 1468903 h 2993922"/>
              <a:gd name="connsiteX7206" fmla="*/ 7741590 w 8938307"/>
              <a:gd name="connsiteY7206" fmla="*/ 1479493 h 2993922"/>
              <a:gd name="connsiteX7207" fmla="*/ 7773361 w 8938307"/>
              <a:gd name="connsiteY7207" fmla="*/ 1511264 h 2993922"/>
              <a:gd name="connsiteX7208" fmla="*/ 7815724 w 8938307"/>
              <a:gd name="connsiteY7208" fmla="*/ 1527151 h 2993922"/>
              <a:gd name="connsiteX7209" fmla="*/ 7826313 w 8938307"/>
              <a:gd name="connsiteY7209" fmla="*/ 1532445 h 2993922"/>
              <a:gd name="connsiteX7210" fmla="*/ 7879267 w 8938307"/>
              <a:gd name="connsiteY7210" fmla="*/ 1543036 h 2993922"/>
              <a:gd name="connsiteX7211" fmla="*/ 7942808 w 8938307"/>
              <a:gd name="connsiteY7211" fmla="*/ 1574807 h 2993922"/>
              <a:gd name="connsiteX7212" fmla="*/ 8006350 w 8938307"/>
              <a:gd name="connsiteY7212" fmla="*/ 1595988 h 2993922"/>
              <a:gd name="connsiteX7213" fmla="*/ 8016942 w 8938307"/>
              <a:gd name="connsiteY7213" fmla="*/ 1595988 h 2993922"/>
              <a:gd name="connsiteX7214" fmla="*/ 8022237 w 8938307"/>
              <a:gd name="connsiteY7214" fmla="*/ 1606578 h 2993922"/>
              <a:gd name="connsiteX7215" fmla="*/ 7995760 w 8938307"/>
              <a:gd name="connsiteY7215" fmla="*/ 1595988 h 2993922"/>
              <a:gd name="connsiteX7216" fmla="*/ 7932219 w 8938307"/>
              <a:gd name="connsiteY7216" fmla="*/ 1580103 h 2993922"/>
              <a:gd name="connsiteX7217" fmla="*/ 7884561 w 8938307"/>
              <a:gd name="connsiteY7217" fmla="*/ 1574807 h 2993922"/>
              <a:gd name="connsiteX7218" fmla="*/ 7873971 w 8938307"/>
              <a:gd name="connsiteY7218" fmla="*/ 1574807 h 2993922"/>
              <a:gd name="connsiteX7219" fmla="*/ 7847494 w 8938307"/>
              <a:gd name="connsiteY7219" fmla="*/ 1553626 h 2993922"/>
              <a:gd name="connsiteX7220" fmla="*/ 7815724 w 8938307"/>
              <a:gd name="connsiteY7220" fmla="*/ 1543036 h 2993922"/>
              <a:gd name="connsiteX7221" fmla="*/ 7826313 w 8938307"/>
              <a:gd name="connsiteY7221" fmla="*/ 1553626 h 2993922"/>
              <a:gd name="connsiteX7222" fmla="*/ 7826313 w 8938307"/>
              <a:gd name="connsiteY7222" fmla="*/ 1564218 h 2993922"/>
              <a:gd name="connsiteX7223" fmla="*/ 7836904 w 8938307"/>
              <a:gd name="connsiteY7223" fmla="*/ 1574807 h 2993922"/>
              <a:gd name="connsiteX7224" fmla="*/ 7826313 w 8938307"/>
              <a:gd name="connsiteY7224" fmla="*/ 1574807 h 2993922"/>
              <a:gd name="connsiteX7225" fmla="*/ 7805134 w 8938307"/>
              <a:gd name="connsiteY7225" fmla="*/ 1558922 h 2993922"/>
              <a:gd name="connsiteX7226" fmla="*/ 7794542 w 8938307"/>
              <a:gd name="connsiteY7226" fmla="*/ 1553626 h 2993922"/>
              <a:gd name="connsiteX7227" fmla="*/ 7794542 w 8938307"/>
              <a:gd name="connsiteY7227" fmla="*/ 1564218 h 2993922"/>
              <a:gd name="connsiteX7228" fmla="*/ 7783952 w 8938307"/>
              <a:gd name="connsiteY7228" fmla="*/ 1553626 h 2993922"/>
              <a:gd name="connsiteX7229" fmla="*/ 7752182 w 8938307"/>
              <a:gd name="connsiteY7229" fmla="*/ 1543036 h 2993922"/>
              <a:gd name="connsiteX7230" fmla="*/ 7741590 w 8938307"/>
              <a:gd name="connsiteY7230" fmla="*/ 1537741 h 2993922"/>
              <a:gd name="connsiteX7231" fmla="*/ 7731000 w 8938307"/>
              <a:gd name="connsiteY7231" fmla="*/ 1532445 h 2993922"/>
              <a:gd name="connsiteX7232" fmla="*/ 7720409 w 8938307"/>
              <a:gd name="connsiteY7232" fmla="*/ 1543036 h 2993922"/>
              <a:gd name="connsiteX7233" fmla="*/ 7709820 w 8938307"/>
              <a:gd name="connsiteY7233" fmla="*/ 1543036 h 2993922"/>
              <a:gd name="connsiteX7234" fmla="*/ 7693934 w 8938307"/>
              <a:gd name="connsiteY7234" fmla="*/ 1532445 h 2993922"/>
              <a:gd name="connsiteX7235" fmla="*/ 7678048 w 8938307"/>
              <a:gd name="connsiteY7235" fmla="*/ 1511264 h 2993922"/>
              <a:gd name="connsiteX7236" fmla="*/ 7667457 w 8938307"/>
              <a:gd name="connsiteY7236" fmla="*/ 1490084 h 2993922"/>
              <a:gd name="connsiteX7237" fmla="*/ 7651572 w 8938307"/>
              <a:gd name="connsiteY7237" fmla="*/ 1490084 h 2993922"/>
              <a:gd name="connsiteX7238" fmla="*/ 7667457 w 8938307"/>
              <a:gd name="connsiteY7238" fmla="*/ 1500674 h 2993922"/>
              <a:gd name="connsiteX7239" fmla="*/ 7667457 w 8938307"/>
              <a:gd name="connsiteY7239" fmla="*/ 1511264 h 2993922"/>
              <a:gd name="connsiteX7240" fmla="*/ 7656867 w 8938307"/>
              <a:gd name="connsiteY7240" fmla="*/ 1527151 h 2993922"/>
              <a:gd name="connsiteX7241" fmla="*/ 7630390 w 8938307"/>
              <a:gd name="connsiteY7241" fmla="*/ 1543036 h 2993922"/>
              <a:gd name="connsiteX7242" fmla="*/ 7614505 w 8938307"/>
              <a:gd name="connsiteY7242" fmla="*/ 1548331 h 2993922"/>
              <a:gd name="connsiteX7243" fmla="*/ 7625096 w 8938307"/>
              <a:gd name="connsiteY7243" fmla="*/ 1558922 h 2993922"/>
              <a:gd name="connsiteX7244" fmla="*/ 7646278 w 8938307"/>
              <a:gd name="connsiteY7244" fmla="*/ 1564218 h 2993922"/>
              <a:gd name="connsiteX7245" fmla="*/ 7656867 w 8938307"/>
              <a:gd name="connsiteY7245" fmla="*/ 1574807 h 2993922"/>
              <a:gd name="connsiteX7246" fmla="*/ 7688638 w 8938307"/>
              <a:gd name="connsiteY7246" fmla="*/ 1585397 h 2993922"/>
              <a:gd name="connsiteX7247" fmla="*/ 7667457 w 8938307"/>
              <a:gd name="connsiteY7247" fmla="*/ 1585397 h 2993922"/>
              <a:gd name="connsiteX7248" fmla="*/ 7667457 w 8938307"/>
              <a:gd name="connsiteY7248" fmla="*/ 1595988 h 2993922"/>
              <a:gd name="connsiteX7249" fmla="*/ 7667457 w 8938307"/>
              <a:gd name="connsiteY7249" fmla="*/ 1606578 h 2993922"/>
              <a:gd name="connsiteX7250" fmla="*/ 7662163 w 8938307"/>
              <a:gd name="connsiteY7250" fmla="*/ 1601283 h 2993922"/>
              <a:gd name="connsiteX7251" fmla="*/ 7635686 w 8938307"/>
              <a:gd name="connsiteY7251" fmla="*/ 1585397 h 2993922"/>
              <a:gd name="connsiteX7252" fmla="*/ 7614505 w 8938307"/>
              <a:gd name="connsiteY7252" fmla="*/ 1595988 h 2993922"/>
              <a:gd name="connsiteX7253" fmla="*/ 7656867 w 8938307"/>
              <a:gd name="connsiteY7253" fmla="*/ 1606578 h 2993922"/>
              <a:gd name="connsiteX7254" fmla="*/ 7678048 w 8938307"/>
              <a:gd name="connsiteY7254" fmla="*/ 1627759 h 2993922"/>
              <a:gd name="connsiteX7255" fmla="*/ 7678048 w 8938307"/>
              <a:gd name="connsiteY7255" fmla="*/ 1638349 h 2993922"/>
              <a:gd name="connsiteX7256" fmla="*/ 7667457 w 8938307"/>
              <a:gd name="connsiteY7256" fmla="*/ 1638349 h 2993922"/>
              <a:gd name="connsiteX7257" fmla="*/ 7656867 w 8938307"/>
              <a:gd name="connsiteY7257" fmla="*/ 1648940 h 2993922"/>
              <a:gd name="connsiteX7258" fmla="*/ 7688638 w 8938307"/>
              <a:gd name="connsiteY7258" fmla="*/ 1670122 h 2993922"/>
              <a:gd name="connsiteX7259" fmla="*/ 7699230 w 8938307"/>
              <a:gd name="connsiteY7259" fmla="*/ 1680711 h 2993922"/>
              <a:gd name="connsiteX7260" fmla="*/ 7678048 w 8938307"/>
              <a:gd name="connsiteY7260" fmla="*/ 1691301 h 2993922"/>
              <a:gd name="connsiteX7261" fmla="*/ 7662163 w 8938307"/>
              <a:gd name="connsiteY7261" fmla="*/ 1691301 h 2993922"/>
              <a:gd name="connsiteX7262" fmla="*/ 7656867 w 8938307"/>
              <a:gd name="connsiteY7262" fmla="*/ 1701893 h 2993922"/>
              <a:gd name="connsiteX7263" fmla="*/ 7667457 w 8938307"/>
              <a:gd name="connsiteY7263" fmla="*/ 1701893 h 2993922"/>
              <a:gd name="connsiteX7264" fmla="*/ 7678048 w 8938307"/>
              <a:gd name="connsiteY7264" fmla="*/ 1712482 h 2993922"/>
              <a:gd name="connsiteX7265" fmla="*/ 7678048 w 8938307"/>
              <a:gd name="connsiteY7265" fmla="*/ 1723074 h 2993922"/>
              <a:gd name="connsiteX7266" fmla="*/ 7667457 w 8938307"/>
              <a:gd name="connsiteY7266" fmla="*/ 1723074 h 2993922"/>
              <a:gd name="connsiteX7267" fmla="*/ 7646278 w 8938307"/>
              <a:gd name="connsiteY7267" fmla="*/ 1723074 h 2993922"/>
              <a:gd name="connsiteX7268" fmla="*/ 7667457 w 8938307"/>
              <a:gd name="connsiteY7268" fmla="*/ 1733663 h 2993922"/>
              <a:gd name="connsiteX7269" fmla="*/ 7683344 w 8938307"/>
              <a:gd name="connsiteY7269" fmla="*/ 1733663 h 2993922"/>
              <a:gd name="connsiteX7270" fmla="*/ 7699230 w 8938307"/>
              <a:gd name="connsiteY7270" fmla="*/ 1733663 h 2993922"/>
              <a:gd name="connsiteX7271" fmla="*/ 7709820 w 8938307"/>
              <a:gd name="connsiteY7271" fmla="*/ 1733663 h 2993922"/>
              <a:gd name="connsiteX7272" fmla="*/ 7720409 w 8938307"/>
              <a:gd name="connsiteY7272" fmla="*/ 1738959 h 2993922"/>
              <a:gd name="connsiteX7273" fmla="*/ 7720409 w 8938307"/>
              <a:gd name="connsiteY7273" fmla="*/ 1744253 h 2993922"/>
              <a:gd name="connsiteX7274" fmla="*/ 7731000 w 8938307"/>
              <a:gd name="connsiteY7274" fmla="*/ 1744253 h 2993922"/>
              <a:gd name="connsiteX7275" fmla="*/ 7720409 w 8938307"/>
              <a:gd name="connsiteY7275" fmla="*/ 1733663 h 2993922"/>
              <a:gd name="connsiteX7276" fmla="*/ 7720409 w 8938307"/>
              <a:gd name="connsiteY7276" fmla="*/ 1723074 h 2993922"/>
              <a:gd name="connsiteX7277" fmla="*/ 7736296 w 8938307"/>
              <a:gd name="connsiteY7277" fmla="*/ 1728368 h 2993922"/>
              <a:gd name="connsiteX7278" fmla="*/ 7773361 w 8938307"/>
              <a:gd name="connsiteY7278" fmla="*/ 1744253 h 2993922"/>
              <a:gd name="connsiteX7279" fmla="*/ 7805134 w 8938307"/>
              <a:gd name="connsiteY7279" fmla="*/ 1754845 h 2993922"/>
              <a:gd name="connsiteX7280" fmla="*/ 7826313 w 8938307"/>
              <a:gd name="connsiteY7280" fmla="*/ 1765434 h 2993922"/>
              <a:gd name="connsiteX7281" fmla="*/ 7842200 w 8938307"/>
              <a:gd name="connsiteY7281" fmla="*/ 1770730 h 2993922"/>
              <a:gd name="connsiteX7282" fmla="*/ 7868675 w 8938307"/>
              <a:gd name="connsiteY7282" fmla="*/ 1781320 h 2993922"/>
              <a:gd name="connsiteX7283" fmla="*/ 7900446 w 8938307"/>
              <a:gd name="connsiteY7283" fmla="*/ 1786615 h 2993922"/>
              <a:gd name="connsiteX7284" fmla="*/ 7905742 w 8938307"/>
              <a:gd name="connsiteY7284" fmla="*/ 1797205 h 2993922"/>
              <a:gd name="connsiteX7285" fmla="*/ 7889856 w 8938307"/>
              <a:gd name="connsiteY7285" fmla="*/ 1807797 h 2993922"/>
              <a:gd name="connsiteX7286" fmla="*/ 7879267 w 8938307"/>
              <a:gd name="connsiteY7286" fmla="*/ 1818386 h 2993922"/>
              <a:gd name="connsiteX7287" fmla="*/ 7868675 w 8938307"/>
              <a:gd name="connsiteY7287" fmla="*/ 1818386 h 2993922"/>
              <a:gd name="connsiteX7288" fmla="*/ 7858085 w 8938307"/>
              <a:gd name="connsiteY7288" fmla="*/ 1818386 h 2993922"/>
              <a:gd name="connsiteX7289" fmla="*/ 7847494 w 8938307"/>
              <a:gd name="connsiteY7289" fmla="*/ 1807797 h 2993922"/>
              <a:gd name="connsiteX7290" fmla="*/ 7842200 w 8938307"/>
              <a:gd name="connsiteY7290" fmla="*/ 1802501 h 2993922"/>
              <a:gd name="connsiteX7291" fmla="*/ 7836904 w 8938307"/>
              <a:gd name="connsiteY7291" fmla="*/ 1791911 h 2993922"/>
              <a:gd name="connsiteX7292" fmla="*/ 7815724 w 8938307"/>
              <a:gd name="connsiteY7292" fmla="*/ 1781320 h 2993922"/>
              <a:gd name="connsiteX7293" fmla="*/ 7794542 w 8938307"/>
              <a:gd name="connsiteY7293" fmla="*/ 1786615 h 2993922"/>
              <a:gd name="connsiteX7294" fmla="*/ 7789248 w 8938307"/>
              <a:gd name="connsiteY7294" fmla="*/ 1797205 h 2993922"/>
              <a:gd name="connsiteX7295" fmla="*/ 7773361 w 8938307"/>
              <a:gd name="connsiteY7295" fmla="*/ 1791911 h 2993922"/>
              <a:gd name="connsiteX7296" fmla="*/ 7757476 w 8938307"/>
              <a:gd name="connsiteY7296" fmla="*/ 1786615 h 2993922"/>
              <a:gd name="connsiteX7297" fmla="*/ 7752182 w 8938307"/>
              <a:gd name="connsiteY7297" fmla="*/ 1797205 h 2993922"/>
              <a:gd name="connsiteX7298" fmla="*/ 7741590 w 8938307"/>
              <a:gd name="connsiteY7298" fmla="*/ 1797205 h 2993922"/>
              <a:gd name="connsiteX7299" fmla="*/ 7731000 w 8938307"/>
              <a:gd name="connsiteY7299" fmla="*/ 1786615 h 2993922"/>
              <a:gd name="connsiteX7300" fmla="*/ 7731000 w 8938307"/>
              <a:gd name="connsiteY7300" fmla="*/ 1797205 h 2993922"/>
              <a:gd name="connsiteX7301" fmla="*/ 7731000 w 8938307"/>
              <a:gd name="connsiteY7301" fmla="*/ 1818386 h 2993922"/>
              <a:gd name="connsiteX7302" fmla="*/ 7741590 w 8938307"/>
              <a:gd name="connsiteY7302" fmla="*/ 1828978 h 2993922"/>
              <a:gd name="connsiteX7303" fmla="*/ 7731000 w 8938307"/>
              <a:gd name="connsiteY7303" fmla="*/ 1828978 h 2993922"/>
              <a:gd name="connsiteX7304" fmla="*/ 7731000 w 8938307"/>
              <a:gd name="connsiteY7304" fmla="*/ 1839567 h 2993922"/>
              <a:gd name="connsiteX7305" fmla="*/ 7752182 w 8938307"/>
              <a:gd name="connsiteY7305" fmla="*/ 1860749 h 2993922"/>
              <a:gd name="connsiteX7306" fmla="*/ 7757476 w 8938307"/>
              <a:gd name="connsiteY7306" fmla="*/ 1876634 h 2993922"/>
              <a:gd name="connsiteX7307" fmla="*/ 7762772 w 8938307"/>
              <a:gd name="connsiteY7307" fmla="*/ 1892520 h 2993922"/>
              <a:gd name="connsiteX7308" fmla="*/ 7752182 w 8938307"/>
              <a:gd name="connsiteY7308" fmla="*/ 1903111 h 2993922"/>
              <a:gd name="connsiteX7309" fmla="*/ 7736296 w 8938307"/>
              <a:gd name="connsiteY7309" fmla="*/ 1897815 h 2993922"/>
              <a:gd name="connsiteX7310" fmla="*/ 7736296 w 8938307"/>
              <a:gd name="connsiteY7310" fmla="*/ 1913701 h 2993922"/>
              <a:gd name="connsiteX7311" fmla="*/ 7741590 w 8938307"/>
              <a:gd name="connsiteY7311" fmla="*/ 1924290 h 2993922"/>
              <a:gd name="connsiteX7312" fmla="*/ 7752182 w 8938307"/>
              <a:gd name="connsiteY7312" fmla="*/ 1934882 h 2993922"/>
              <a:gd name="connsiteX7313" fmla="*/ 7768067 w 8938307"/>
              <a:gd name="connsiteY7313" fmla="*/ 1924290 h 2993922"/>
              <a:gd name="connsiteX7314" fmla="*/ 7773361 w 8938307"/>
              <a:gd name="connsiteY7314" fmla="*/ 1903111 h 2993922"/>
              <a:gd name="connsiteX7315" fmla="*/ 7783952 w 8938307"/>
              <a:gd name="connsiteY7315" fmla="*/ 1903111 h 2993922"/>
              <a:gd name="connsiteX7316" fmla="*/ 7794542 w 8938307"/>
              <a:gd name="connsiteY7316" fmla="*/ 1913701 h 2993922"/>
              <a:gd name="connsiteX7317" fmla="*/ 7805134 w 8938307"/>
              <a:gd name="connsiteY7317" fmla="*/ 1913701 h 2993922"/>
              <a:gd name="connsiteX7318" fmla="*/ 7815724 w 8938307"/>
              <a:gd name="connsiteY7318" fmla="*/ 1924290 h 2993922"/>
              <a:gd name="connsiteX7319" fmla="*/ 7805134 w 8938307"/>
              <a:gd name="connsiteY7319" fmla="*/ 1924290 h 2993922"/>
              <a:gd name="connsiteX7320" fmla="*/ 7778656 w 8938307"/>
              <a:gd name="connsiteY7320" fmla="*/ 1924290 h 2993922"/>
              <a:gd name="connsiteX7321" fmla="*/ 7778656 w 8938307"/>
              <a:gd name="connsiteY7321" fmla="*/ 1940176 h 2993922"/>
              <a:gd name="connsiteX7322" fmla="*/ 7773361 w 8938307"/>
              <a:gd name="connsiteY7322" fmla="*/ 1945472 h 2993922"/>
              <a:gd name="connsiteX7323" fmla="*/ 7773361 w 8938307"/>
              <a:gd name="connsiteY7323" fmla="*/ 1956063 h 2993922"/>
              <a:gd name="connsiteX7324" fmla="*/ 7762772 w 8938307"/>
              <a:gd name="connsiteY7324" fmla="*/ 1956063 h 2993922"/>
              <a:gd name="connsiteX7325" fmla="*/ 7783952 w 8938307"/>
              <a:gd name="connsiteY7325" fmla="*/ 1966653 h 2993922"/>
              <a:gd name="connsiteX7326" fmla="*/ 7783952 w 8938307"/>
              <a:gd name="connsiteY7326" fmla="*/ 1956063 h 2993922"/>
              <a:gd name="connsiteX7327" fmla="*/ 7783952 w 8938307"/>
              <a:gd name="connsiteY7327" fmla="*/ 1945472 h 2993922"/>
              <a:gd name="connsiteX7328" fmla="*/ 7799838 w 8938307"/>
              <a:gd name="connsiteY7328" fmla="*/ 1950767 h 2993922"/>
              <a:gd name="connsiteX7329" fmla="*/ 7794542 w 8938307"/>
              <a:gd name="connsiteY7329" fmla="*/ 1956063 h 2993922"/>
              <a:gd name="connsiteX7330" fmla="*/ 7794542 w 8938307"/>
              <a:gd name="connsiteY7330" fmla="*/ 1977242 h 2993922"/>
              <a:gd name="connsiteX7331" fmla="*/ 7778656 w 8938307"/>
              <a:gd name="connsiteY7331" fmla="*/ 1987834 h 2993922"/>
              <a:gd name="connsiteX7332" fmla="*/ 7762772 w 8938307"/>
              <a:gd name="connsiteY7332" fmla="*/ 1998424 h 2993922"/>
              <a:gd name="connsiteX7333" fmla="*/ 7741590 w 8938307"/>
              <a:gd name="connsiteY7333" fmla="*/ 1987834 h 2993922"/>
              <a:gd name="connsiteX7334" fmla="*/ 7725704 w 8938307"/>
              <a:gd name="connsiteY7334" fmla="*/ 1987834 h 2993922"/>
              <a:gd name="connsiteX7335" fmla="*/ 7709820 w 8938307"/>
              <a:gd name="connsiteY7335" fmla="*/ 1987834 h 2993922"/>
              <a:gd name="connsiteX7336" fmla="*/ 7699230 w 8938307"/>
              <a:gd name="connsiteY7336" fmla="*/ 1998424 h 2993922"/>
              <a:gd name="connsiteX7337" fmla="*/ 7667457 w 8938307"/>
              <a:gd name="connsiteY7337" fmla="*/ 1987834 h 2993922"/>
              <a:gd name="connsiteX7338" fmla="*/ 7635686 w 8938307"/>
              <a:gd name="connsiteY7338" fmla="*/ 1977242 h 2993922"/>
              <a:gd name="connsiteX7339" fmla="*/ 7646278 w 8938307"/>
              <a:gd name="connsiteY7339" fmla="*/ 1987834 h 2993922"/>
              <a:gd name="connsiteX7340" fmla="*/ 7656867 w 8938307"/>
              <a:gd name="connsiteY7340" fmla="*/ 1998424 h 2993922"/>
              <a:gd name="connsiteX7341" fmla="*/ 7678048 w 8938307"/>
              <a:gd name="connsiteY7341" fmla="*/ 2009015 h 2993922"/>
              <a:gd name="connsiteX7342" fmla="*/ 7699230 w 8938307"/>
              <a:gd name="connsiteY7342" fmla="*/ 2019605 h 2993922"/>
              <a:gd name="connsiteX7343" fmla="*/ 7709820 w 8938307"/>
              <a:gd name="connsiteY7343" fmla="*/ 2030194 h 2993922"/>
              <a:gd name="connsiteX7344" fmla="*/ 7709820 w 8938307"/>
              <a:gd name="connsiteY7344" fmla="*/ 2040786 h 2993922"/>
              <a:gd name="connsiteX7345" fmla="*/ 7731000 w 8938307"/>
              <a:gd name="connsiteY7345" fmla="*/ 2051376 h 2993922"/>
              <a:gd name="connsiteX7346" fmla="*/ 7783952 w 8938307"/>
              <a:gd name="connsiteY7346" fmla="*/ 2061967 h 2993922"/>
              <a:gd name="connsiteX7347" fmla="*/ 7789248 w 8938307"/>
              <a:gd name="connsiteY7347" fmla="*/ 2067261 h 2993922"/>
              <a:gd name="connsiteX7348" fmla="*/ 7805134 w 8938307"/>
              <a:gd name="connsiteY7348" fmla="*/ 2083146 h 2993922"/>
              <a:gd name="connsiteX7349" fmla="*/ 7815724 w 8938307"/>
              <a:gd name="connsiteY7349" fmla="*/ 2093738 h 2993922"/>
              <a:gd name="connsiteX7350" fmla="*/ 7831609 w 8938307"/>
              <a:gd name="connsiteY7350" fmla="*/ 2099033 h 2993922"/>
              <a:gd name="connsiteX7351" fmla="*/ 7842200 w 8938307"/>
              <a:gd name="connsiteY7351" fmla="*/ 2099033 h 2993922"/>
              <a:gd name="connsiteX7352" fmla="*/ 7852790 w 8938307"/>
              <a:gd name="connsiteY7352" fmla="*/ 2104328 h 2993922"/>
              <a:gd name="connsiteX7353" fmla="*/ 7863380 w 8938307"/>
              <a:gd name="connsiteY7353" fmla="*/ 2109623 h 2993922"/>
              <a:gd name="connsiteX7354" fmla="*/ 7879267 w 8938307"/>
              <a:gd name="connsiteY7354" fmla="*/ 2114919 h 2993922"/>
              <a:gd name="connsiteX7355" fmla="*/ 7916332 w 8938307"/>
              <a:gd name="connsiteY7355" fmla="*/ 2141394 h 2993922"/>
              <a:gd name="connsiteX7356" fmla="*/ 7985171 w 8938307"/>
              <a:gd name="connsiteY7356" fmla="*/ 2178461 h 2993922"/>
              <a:gd name="connsiteX7357" fmla="*/ 8064598 w 8938307"/>
              <a:gd name="connsiteY7357" fmla="*/ 2215527 h 2993922"/>
              <a:gd name="connsiteX7358" fmla="*/ 8101664 w 8938307"/>
              <a:gd name="connsiteY7358" fmla="*/ 2263184 h 2993922"/>
              <a:gd name="connsiteX7359" fmla="*/ 8106960 w 8938307"/>
              <a:gd name="connsiteY7359" fmla="*/ 2279069 h 2993922"/>
              <a:gd name="connsiteX7360" fmla="*/ 8106960 w 8938307"/>
              <a:gd name="connsiteY7360" fmla="*/ 2284365 h 2993922"/>
              <a:gd name="connsiteX7361" fmla="*/ 8101664 w 8938307"/>
              <a:gd name="connsiteY7361" fmla="*/ 2273775 h 2993922"/>
              <a:gd name="connsiteX7362" fmla="*/ 8069894 w 8938307"/>
              <a:gd name="connsiteY7362" fmla="*/ 2263184 h 2993922"/>
              <a:gd name="connsiteX7363" fmla="*/ 8059302 w 8938307"/>
              <a:gd name="connsiteY7363" fmla="*/ 2263184 h 2993922"/>
              <a:gd name="connsiteX7364" fmla="*/ 8038123 w 8938307"/>
              <a:gd name="connsiteY7364" fmla="*/ 2252594 h 2993922"/>
              <a:gd name="connsiteX7365" fmla="*/ 8006350 w 8938307"/>
              <a:gd name="connsiteY7365" fmla="*/ 2242004 h 2993922"/>
              <a:gd name="connsiteX7366" fmla="*/ 7995760 w 8938307"/>
              <a:gd name="connsiteY7366" fmla="*/ 2242004 h 2993922"/>
              <a:gd name="connsiteX7367" fmla="*/ 7953398 w 8938307"/>
              <a:gd name="connsiteY7367" fmla="*/ 2220823 h 2993922"/>
              <a:gd name="connsiteX7368" fmla="*/ 7937513 w 8938307"/>
              <a:gd name="connsiteY7368" fmla="*/ 2231413 h 2993922"/>
              <a:gd name="connsiteX7369" fmla="*/ 7921627 w 8938307"/>
              <a:gd name="connsiteY7369" fmla="*/ 2220823 h 2993922"/>
              <a:gd name="connsiteX7370" fmla="*/ 7911038 w 8938307"/>
              <a:gd name="connsiteY7370" fmla="*/ 2220823 h 2993922"/>
              <a:gd name="connsiteX7371" fmla="*/ 8038123 w 8938307"/>
              <a:gd name="connsiteY7371" fmla="*/ 2284365 h 2993922"/>
              <a:gd name="connsiteX7372" fmla="*/ 8080483 w 8938307"/>
              <a:gd name="connsiteY7372" fmla="*/ 2316136 h 2993922"/>
              <a:gd name="connsiteX7373" fmla="*/ 8101664 w 8938307"/>
              <a:gd name="connsiteY7373" fmla="*/ 2337317 h 2993922"/>
              <a:gd name="connsiteX7374" fmla="*/ 8112254 w 8938307"/>
              <a:gd name="connsiteY7374" fmla="*/ 2358498 h 2993922"/>
              <a:gd name="connsiteX7375" fmla="*/ 8091075 w 8938307"/>
              <a:gd name="connsiteY7375" fmla="*/ 2347908 h 2993922"/>
              <a:gd name="connsiteX7376" fmla="*/ 8080483 w 8938307"/>
              <a:gd name="connsiteY7376" fmla="*/ 2347908 h 2993922"/>
              <a:gd name="connsiteX7377" fmla="*/ 8069894 w 8938307"/>
              <a:gd name="connsiteY7377" fmla="*/ 2347908 h 2993922"/>
              <a:gd name="connsiteX7378" fmla="*/ 8059302 w 8938307"/>
              <a:gd name="connsiteY7378" fmla="*/ 2337317 h 2993922"/>
              <a:gd name="connsiteX7379" fmla="*/ 8006350 w 8938307"/>
              <a:gd name="connsiteY7379" fmla="*/ 2305546 h 2993922"/>
              <a:gd name="connsiteX7380" fmla="*/ 8011646 w 8938307"/>
              <a:gd name="connsiteY7380" fmla="*/ 2310841 h 2993922"/>
              <a:gd name="connsiteX7381" fmla="*/ 8016942 w 8938307"/>
              <a:gd name="connsiteY7381" fmla="*/ 2316136 h 2993922"/>
              <a:gd name="connsiteX7382" fmla="*/ 7995760 w 8938307"/>
              <a:gd name="connsiteY7382" fmla="*/ 2316136 h 2993922"/>
              <a:gd name="connsiteX7383" fmla="*/ 7995760 w 8938307"/>
              <a:gd name="connsiteY7383" fmla="*/ 2310841 h 2993922"/>
              <a:gd name="connsiteX7384" fmla="*/ 7985171 w 8938307"/>
              <a:gd name="connsiteY7384" fmla="*/ 2300250 h 2993922"/>
              <a:gd name="connsiteX7385" fmla="*/ 7969284 w 8938307"/>
              <a:gd name="connsiteY7385" fmla="*/ 2289660 h 2993922"/>
              <a:gd name="connsiteX7386" fmla="*/ 7963990 w 8938307"/>
              <a:gd name="connsiteY7386" fmla="*/ 2273775 h 2993922"/>
              <a:gd name="connsiteX7387" fmla="*/ 7911038 w 8938307"/>
              <a:gd name="connsiteY7387" fmla="*/ 2252594 h 2993922"/>
              <a:gd name="connsiteX7388" fmla="*/ 7868675 w 8938307"/>
              <a:gd name="connsiteY7388" fmla="*/ 2231413 h 2993922"/>
              <a:gd name="connsiteX7389" fmla="*/ 7863380 w 8938307"/>
              <a:gd name="connsiteY7389" fmla="*/ 2226117 h 2993922"/>
              <a:gd name="connsiteX7390" fmla="*/ 7847494 w 8938307"/>
              <a:gd name="connsiteY7390" fmla="*/ 2220823 h 2993922"/>
              <a:gd name="connsiteX7391" fmla="*/ 7826313 w 8938307"/>
              <a:gd name="connsiteY7391" fmla="*/ 2215527 h 2993922"/>
              <a:gd name="connsiteX7392" fmla="*/ 7821019 w 8938307"/>
              <a:gd name="connsiteY7392" fmla="*/ 2210232 h 2993922"/>
              <a:gd name="connsiteX7393" fmla="*/ 7815724 w 8938307"/>
              <a:gd name="connsiteY7393" fmla="*/ 2220823 h 2993922"/>
              <a:gd name="connsiteX7394" fmla="*/ 7783952 w 8938307"/>
              <a:gd name="connsiteY7394" fmla="*/ 2199642 h 2993922"/>
              <a:gd name="connsiteX7395" fmla="*/ 7762772 w 8938307"/>
              <a:gd name="connsiteY7395" fmla="*/ 2189051 h 2993922"/>
              <a:gd name="connsiteX7396" fmla="*/ 7736296 w 8938307"/>
              <a:gd name="connsiteY7396" fmla="*/ 2173165 h 2993922"/>
              <a:gd name="connsiteX7397" fmla="*/ 7741590 w 8938307"/>
              <a:gd name="connsiteY7397" fmla="*/ 2167871 h 2993922"/>
              <a:gd name="connsiteX7398" fmla="*/ 7741590 w 8938307"/>
              <a:gd name="connsiteY7398" fmla="*/ 2157280 h 2993922"/>
              <a:gd name="connsiteX7399" fmla="*/ 7731000 w 8938307"/>
              <a:gd name="connsiteY7399" fmla="*/ 2157280 h 2993922"/>
              <a:gd name="connsiteX7400" fmla="*/ 7752182 w 8938307"/>
              <a:gd name="connsiteY7400" fmla="*/ 2146690 h 2993922"/>
              <a:gd name="connsiteX7401" fmla="*/ 7762772 w 8938307"/>
              <a:gd name="connsiteY7401" fmla="*/ 2136099 h 2993922"/>
              <a:gd name="connsiteX7402" fmla="*/ 7773361 w 8938307"/>
              <a:gd name="connsiteY7402" fmla="*/ 2125509 h 2993922"/>
              <a:gd name="connsiteX7403" fmla="*/ 7773361 w 8938307"/>
              <a:gd name="connsiteY7403" fmla="*/ 2114919 h 2993922"/>
              <a:gd name="connsiteX7404" fmla="*/ 7752182 w 8938307"/>
              <a:gd name="connsiteY7404" fmla="*/ 2114919 h 2993922"/>
              <a:gd name="connsiteX7405" fmla="*/ 7741590 w 8938307"/>
              <a:gd name="connsiteY7405" fmla="*/ 2125509 h 2993922"/>
              <a:gd name="connsiteX7406" fmla="*/ 7731000 w 8938307"/>
              <a:gd name="connsiteY7406" fmla="*/ 2125509 h 2993922"/>
              <a:gd name="connsiteX7407" fmla="*/ 7741590 w 8938307"/>
              <a:gd name="connsiteY7407" fmla="*/ 2114919 h 2993922"/>
              <a:gd name="connsiteX7408" fmla="*/ 7741590 w 8938307"/>
              <a:gd name="connsiteY7408" fmla="*/ 2104328 h 2993922"/>
              <a:gd name="connsiteX7409" fmla="*/ 7752182 w 8938307"/>
              <a:gd name="connsiteY7409" fmla="*/ 2093738 h 2993922"/>
              <a:gd name="connsiteX7410" fmla="*/ 7699230 w 8938307"/>
              <a:gd name="connsiteY7410" fmla="*/ 2072557 h 2993922"/>
              <a:gd name="connsiteX7411" fmla="*/ 7678048 w 8938307"/>
              <a:gd name="connsiteY7411" fmla="*/ 2061967 h 2993922"/>
              <a:gd name="connsiteX7412" fmla="*/ 7656867 w 8938307"/>
              <a:gd name="connsiteY7412" fmla="*/ 2046080 h 2993922"/>
              <a:gd name="connsiteX7413" fmla="*/ 7630390 w 8938307"/>
              <a:gd name="connsiteY7413" fmla="*/ 2030194 h 2993922"/>
              <a:gd name="connsiteX7414" fmla="*/ 7588030 w 8938307"/>
              <a:gd name="connsiteY7414" fmla="*/ 2009015 h 2993922"/>
              <a:gd name="connsiteX7415" fmla="*/ 7561553 w 8938307"/>
              <a:gd name="connsiteY7415" fmla="*/ 1987834 h 2993922"/>
              <a:gd name="connsiteX7416" fmla="*/ 7550963 w 8938307"/>
              <a:gd name="connsiteY7416" fmla="*/ 1977242 h 2993922"/>
              <a:gd name="connsiteX7417" fmla="*/ 7540374 w 8938307"/>
              <a:gd name="connsiteY7417" fmla="*/ 1987834 h 2993922"/>
              <a:gd name="connsiteX7418" fmla="*/ 7529782 w 8938307"/>
              <a:gd name="connsiteY7418" fmla="*/ 1987834 h 2993922"/>
              <a:gd name="connsiteX7419" fmla="*/ 7535078 w 8938307"/>
              <a:gd name="connsiteY7419" fmla="*/ 1993128 h 2993922"/>
              <a:gd name="connsiteX7420" fmla="*/ 7529782 w 8938307"/>
              <a:gd name="connsiteY7420" fmla="*/ 1998424 h 2993922"/>
              <a:gd name="connsiteX7421" fmla="*/ 7519192 w 8938307"/>
              <a:gd name="connsiteY7421" fmla="*/ 1998424 h 2993922"/>
              <a:gd name="connsiteX7422" fmla="*/ 7508601 w 8938307"/>
              <a:gd name="connsiteY7422" fmla="*/ 1987834 h 2993922"/>
              <a:gd name="connsiteX7423" fmla="*/ 7508601 w 8938307"/>
              <a:gd name="connsiteY7423" fmla="*/ 1998424 h 2993922"/>
              <a:gd name="connsiteX7424" fmla="*/ 7508601 w 8938307"/>
              <a:gd name="connsiteY7424" fmla="*/ 2009015 h 2993922"/>
              <a:gd name="connsiteX7425" fmla="*/ 7498011 w 8938307"/>
              <a:gd name="connsiteY7425" fmla="*/ 1998424 h 2993922"/>
              <a:gd name="connsiteX7426" fmla="*/ 7487420 w 8938307"/>
              <a:gd name="connsiteY7426" fmla="*/ 1987834 h 2993922"/>
              <a:gd name="connsiteX7427" fmla="*/ 7492716 w 8938307"/>
              <a:gd name="connsiteY7427" fmla="*/ 1982538 h 2993922"/>
              <a:gd name="connsiteX7428" fmla="*/ 7492716 w 8938307"/>
              <a:gd name="connsiteY7428" fmla="*/ 1977242 h 2993922"/>
              <a:gd name="connsiteX7429" fmla="*/ 7487420 w 8938307"/>
              <a:gd name="connsiteY7429" fmla="*/ 1977242 h 2993922"/>
              <a:gd name="connsiteX7430" fmla="*/ 7487420 w 8938307"/>
              <a:gd name="connsiteY7430" fmla="*/ 1966653 h 2993922"/>
              <a:gd name="connsiteX7431" fmla="*/ 7476830 w 8938307"/>
              <a:gd name="connsiteY7431" fmla="*/ 1966653 h 2993922"/>
              <a:gd name="connsiteX7432" fmla="*/ 7466240 w 8938307"/>
              <a:gd name="connsiteY7432" fmla="*/ 1945472 h 2993922"/>
              <a:gd name="connsiteX7433" fmla="*/ 7487420 w 8938307"/>
              <a:gd name="connsiteY7433" fmla="*/ 1956063 h 2993922"/>
              <a:gd name="connsiteX7434" fmla="*/ 7508601 w 8938307"/>
              <a:gd name="connsiteY7434" fmla="*/ 1961357 h 2993922"/>
              <a:gd name="connsiteX7435" fmla="*/ 7508601 w 8938307"/>
              <a:gd name="connsiteY7435" fmla="*/ 1945472 h 2993922"/>
              <a:gd name="connsiteX7436" fmla="*/ 7487420 w 8938307"/>
              <a:gd name="connsiteY7436" fmla="*/ 1924290 h 2993922"/>
              <a:gd name="connsiteX7437" fmla="*/ 7476830 w 8938307"/>
              <a:gd name="connsiteY7437" fmla="*/ 1924290 h 2993922"/>
              <a:gd name="connsiteX7438" fmla="*/ 7466240 w 8938307"/>
              <a:gd name="connsiteY7438" fmla="*/ 1924290 h 2993922"/>
              <a:gd name="connsiteX7439" fmla="*/ 7445059 w 8938307"/>
              <a:gd name="connsiteY7439" fmla="*/ 1924290 h 2993922"/>
              <a:gd name="connsiteX7440" fmla="*/ 7434468 w 8938307"/>
              <a:gd name="connsiteY7440" fmla="*/ 1929586 h 2993922"/>
              <a:gd name="connsiteX7441" fmla="*/ 7423878 w 8938307"/>
              <a:gd name="connsiteY7441" fmla="*/ 1945472 h 2993922"/>
              <a:gd name="connsiteX7442" fmla="*/ 7413288 w 8938307"/>
              <a:gd name="connsiteY7442" fmla="*/ 1956063 h 2993922"/>
              <a:gd name="connsiteX7443" fmla="*/ 7423878 w 8938307"/>
              <a:gd name="connsiteY7443" fmla="*/ 1966653 h 2993922"/>
              <a:gd name="connsiteX7444" fmla="*/ 7397403 w 8938307"/>
              <a:gd name="connsiteY7444" fmla="*/ 1977242 h 2993922"/>
              <a:gd name="connsiteX7445" fmla="*/ 7339155 w 8938307"/>
              <a:gd name="connsiteY7445" fmla="*/ 1971948 h 2993922"/>
              <a:gd name="connsiteX7446" fmla="*/ 7296793 w 8938307"/>
              <a:gd name="connsiteY7446" fmla="*/ 1961357 h 2993922"/>
              <a:gd name="connsiteX7447" fmla="*/ 7280908 w 8938307"/>
              <a:gd name="connsiteY7447" fmla="*/ 1956063 h 2993922"/>
              <a:gd name="connsiteX7448" fmla="*/ 7265022 w 8938307"/>
              <a:gd name="connsiteY7448" fmla="*/ 1956063 h 2993922"/>
              <a:gd name="connsiteX7449" fmla="*/ 7265022 w 8938307"/>
              <a:gd name="connsiteY7449" fmla="*/ 1966653 h 2993922"/>
              <a:gd name="connsiteX7450" fmla="*/ 7296793 w 8938307"/>
              <a:gd name="connsiteY7450" fmla="*/ 1987834 h 2993922"/>
              <a:gd name="connsiteX7451" fmla="*/ 7317974 w 8938307"/>
              <a:gd name="connsiteY7451" fmla="*/ 1998424 h 2993922"/>
              <a:gd name="connsiteX7452" fmla="*/ 7286203 w 8938307"/>
              <a:gd name="connsiteY7452" fmla="*/ 1998424 h 2993922"/>
              <a:gd name="connsiteX7453" fmla="*/ 7254432 w 8938307"/>
              <a:gd name="connsiteY7453" fmla="*/ 1987834 h 2993922"/>
              <a:gd name="connsiteX7454" fmla="*/ 7243841 w 8938307"/>
              <a:gd name="connsiteY7454" fmla="*/ 1987834 h 2993922"/>
              <a:gd name="connsiteX7455" fmla="*/ 7243841 w 8938307"/>
              <a:gd name="connsiteY7455" fmla="*/ 1998424 h 2993922"/>
              <a:gd name="connsiteX7456" fmla="*/ 7201480 w 8938307"/>
              <a:gd name="connsiteY7456" fmla="*/ 2009015 h 2993922"/>
              <a:gd name="connsiteX7457" fmla="*/ 7201480 w 8938307"/>
              <a:gd name="connsiteY7457" fmla="*/ 1987834 h 2993922"/>
              <a:gd name="connsiteX7458" fmla="*/ 7180299 w 8938307"/>
              <a:gd name="connsiteY7458" fmla="*/ 1982538 h 2993922"/>
              <a:gd name="connsiteX7459" fmla="*/ 7169708 w 8938307"/>
              <a:gd name="connsiteY7459" fmla="*/ 1977242 h 2993922"/>
              <a:gd name="connsiteX7460" fmla="*/ 7169708 w 8938307"/>
              <a:gd name="connsiteY7460" fmla="*/ 1987834 h 2993922"/>
              <a:gd name="connsiteX7461" fmla="*/ 7159118 w 8938307"/>
              <a:gd name="connsiteY7461" fmla="*/ 1998424 h 2993922"/>
              <a:gd name="connsiteX7462" fmla="*/ 7153822 w 8938307"/>
              <a:gd name="connsiteY7462" fmla="*/ 2003719 h 2993922"/>
              <a:gd name="connsiteX7463" fmla="*/ 7148526 w 8938307"/>
              <a:gd name="connsiteY7463" fmla="*/ 2019605 h 2993922"/>
              <a:gd name="connsiteX7464" fmla="*/ 7169708 w 8938307"/>
              <a:gd name="connsiteY7464" fmla="*/ 2019605 h 2993922"/>
              <a:gd name="connsiteX7465" fmla="*/ 7180299 w 8938307"/>
              <a:gd name="connsiteY7465" fmla="*/ 2019605 h 2993922"/>
              <a:gd name="connsiteX7466" fmla="*/ 7190889 w 8938307"/>
              <a:gd name="connsiteY7466" fmla="*/ 2019605 h 2993922"/>
              <a:gd name="connsiteX7467" fmla="*/ 7201480 w 8938307"/>
              <a:gd name="connsiteY7467" fmla="*/ 2024900 h 2993922"/>
              <a:gd name="connsiteX7468" fmla="*/ 7212070 w 8938307"/>
              <a:gd name="connsiteY7468" fmla="*/ 2030194 h 2993922"/>
              <a:gd name="connsiteX7469" fmla="*/ 7254432 w 8938307"/>
              <a:gd name="connsiteY7469" fmla="*/ 2030194 h 2993922"/>
              <a:gd name="connsiteX7470" fmla="*/ 7265022 w 8938307"/>
              <a:gd name="connsiteY7470" fmla="*/ 2030194 h 2993922"/>
              <a:gd name="connsiteX7471" fmla="*/ 7265022 w 8938307"/>
              <a:gd name="connsiteY7471" fmla="*/ 2040786 h 2993922"/>
              <a:gd name="connsiteX7472" fmla="*/ 7286203 w 8938307"/>
              <a:gd name="connsiteY7472" fmla="*/ 2030194 h 2993922"/>
              <a:gd name="connsiteX7473" fmla="*/ 7292822 w 8938307"/>
              <a:gd name="connsiteY7473" fmla="*/ 2030194 h 2993922"/>
              <a:gd name="connsiteX7474" fmla="*/ 7296793 w 8938307"/>
              <a:gd name="connsiteY7474" fmla="*/ 2030194 h 2993922"/>
              <a:gd name="connsiteX7475" fmla="*/ 7265022 w 8938307"/>
              <a:gd name="connsiteY7475" fmla="*/ 2051376 h 2993922"/>
              <a:gd name="connsiteX7476" fmla="*/ 7243841 w 8938307"/>
              <a:gd name="connsiteY7476" fmla="*/ 2061967 h 2993922"/>
              <a:gd name="connsiteX7477" fmla="*/ 7243841 w 8938307"/>
              <a:gd name="connsiteY7477" fmla="*/ 2072557 h 2993922"/>
              <a:gd name="connsiteX7478" fmla="*/ 7275612 w 8938307"/>
              <a:gd name="connsiteY7478" fmla="*/ 2093738 h 2993922"/>
              <a:gd name="connsiteX7479" fmla="*/ 7307384 w 8938307"/>
              <a:gd name="connsiteY7479" fmla="*/ 2104328 h 2993922"/>
              <a:gd name="connsiteX7480" fmla="*/ 7317974 w 8938307"/>
              <a:gd name="connsiteY7480" fmla="*/ 2104328 h 2993922"/>
              <a:gd name="connsiteX7481" fmla="*/ 7328564 w 8938307"/>
              <a:gd name="connsiteY7481" fmla="*/ 2104328 h 2993922"/>
              <a:gd name="connsiteX7482" fmla="*/ 7333860 w 8938307"/>
              <a:gd name="connsiteY7482" fmla="*/ 2114919 h 2993922"/>
              <a:gd name="connsiteX7483" fmla="*/ 7328564 w 8938307"/>
              <a:gd name="connsiteY7483" fmla="*/ 2125509 h 2993922"/>
              <a:gd name="connsiteX7484" fmla="*/ 7307384 w 8938307"/>
              <a:gd name="connsiteY7484" fmla="*/ 2125509 h 2993922"/>
              <a:gd name="connsiteX7485" fmla="*/ 7286203 w 8938307"/>
              <a:gd name="connsiteY7485" fmla="*/ 2136099 h 2993922"/>
              <a:gd name="connsiteX7486" fmla="*/ 7286203 w 8938307"/>
              <a:gd name="connsiteY7486" fmla="*/ 2125509 h 2993922"/>
              <a:gd name="connsiteX7487" fmla="*/ 7275612 w 8938307"/>
              <a:gd name="connsiteY7487" fmla="*/ 2114919 h 2993922"/>
              <a:gd name="connsiteX7488" fmla="*/ 7270318 w 8938307"/>
              <a:gd name="connsiteY7488" fmla="*/ 2125509 h 2993922"/>
              <a:gd name="connsiteX7489" fmla="*/ 7265022 w 8938307"/>
              <a:gd name="connsiteY7489" fmla="*/ 2136099 h 2993922"/>
              <a:gd name="connsiteX7490" fmla="*/ 7249136 w 8938307"/>
              <a:gd name="connsiteY7490" fmla="*/ 2120213 h 2993922"/>
              <a:gd name="connsiteX7491" fmla="*/ 7227956 w 8938307"/>
              <a:gd name="connsiteY7491" fmla="*/ 2109623 h 2993922"/>
              <a:gd name="connsiteX7492" fmla="*/ 7222660 w 8938307"/>
              <a:gd name="connsiteY7492" fmla="*/ 2104328 h 2993922"/>
              <a:gd name="connsiteX7493" fmla="*/ 7201480 w 8938307"/>
              <a:gd name="connsiteY7493" fmla="*/ 2104328 h 2993922"/>
              <a:gd name="connsiteX7494" fmla="*/ 7148526 w 8938307"/>
              <a:gd name="connsiteY7494" fmla="*/ 2093738 h 2993922"/>
              <a:gd name="connsiteX7495" fmla="*/ 7132641 w 8938307"/>
              <a:gd name="connsiteY7495" fmla="*/ 2093738 h 2993922"/>
              <a:gd name="connsiteX7496" fmla="*/ 7137937 w 8938307"/>
              <a:gd name="connsiteY7496" fmla="*/ 2088442 h 2993922"/>
              <a:gd name="connsiteX7497" fmla="*/ 7132641 w 8938307"/>
              <a:gd name="connsiteY7497" fmla="*/ 2077852 h 2993922"/>
              <a:gd name="connsiteX7498" fmla="*/ 7122052 w 8938307"/>
              <a:gd name="connsiteY7498" fmla="*/ 2077852 h 2993922"/>
              <a:gd name="connsiteX7499" fmla="*/ 7122052 w 8938307"/>
              <a:gd name="connsiteY7499" fmla="*/ 2088442 h 2993922"/>
              <a:gd name="connsiteX7500" fmla="*/ 7132641 w 8938307"/>
              <a:gd name="connsiteY7500" fmla="*/ 2093738 h 2993922"/>
              <a:gd name="connsiteX7501" fmla="*/ 7111462 w 8938307"/>
              <a:gd name="connsiteY7501" fmla="*/ 2093738 h 2993922"/>
              <a:gd name="connsiteX7502" fmla="*/ 7095574 w 8938307"/>
              <a:gd name="connsiteY7502" fmla="*/ 2099033 h 2993922"/>
              <a:gd name="connsiteX7503" fmla="*/ 7090280 w 8938307"/>
              <a:gd name="connsiteY7503" fmla="*/ 2104328 h 2993922"/>
              <a:gd name="connsiteX7504" fmla="*/ 7074395 w 8938307"/>
              <a:gd name="connsiteY7504" fmla="*/ 2104328 h 2993922"/>
              <a:gd name="connsiteX7505" fmla="*/ 7063804 w 8938307"/>
              <a:gd name="connsiteY7505" fmla="*/ 2104328 h 2993922"/>
              <a:gd name="connsiteX7506" fmla="*/ 7063804 w 8938307"/>
              <a:gd name="connsiteY7506" fmla="*/ 2114919 h 2993922"/>
              <a:gd name="connsiteX7507" fmla="*/ 7053214 w 8938307"/>
              <a:gd name="connsiteY7507" fmla="*/ 2104328 h 2993922"/>
              <a:gd name="connsiteX7508" fmla="*/ 7063804 w 8938307"/>
              <a:gd name="connsiteY7508" fmla="*/ 2093738 h 2993922"/>
              <a:gd name="connsiteX7509" fmla="*/ 7079689 w 8938307"/>
              <a:gd name="connsiteY7509" fmla="*/ 2088442 h 2993922"/>
              <a:gd name="connsiteX7510" fmla="*/ 7074395 w 8938307"/>
              <a:gd name="connsiteY7510" fmla="*/ 2083146 h 2993922"/>
              <a:gd name="connsiteX7511" fmla="*/ 7063804 w 8938307"/>
              <a:gd name="connsiteY7511" fmla="*/ 2083146 h 2993922"/>
              <a:gd name="connsiteX7512" fmla="*/ 7058510 w 8938307"/>
              <a:gd name="connsiteY7512" fmla="*/ 2072557 h 2993922"/>
              <a:gd name="connsiteX7513" fmla="*/ 7047918 w 8938307"/>
              <a:gd name="connsiteY7513" fmla="*/ 2072557 h 2993922"/>
              <a:gd name="connsiteX7514" fmla="*/ 7037328 w 8938307"/>
              <a:gd name="connsiteY7514" fmla="*/ 2077852 h 2993922"/>
              <a:gd name="connsiteX7515" fmla="*/ 7021443 w 8938307"/>
              <a:gd name="connsiteY7515" fmla="*/ 2083146 h 2993922"/>
              <a:gd name="connsiteX7516" fmla="*/ 7010852 w 8938307"/>
              <a:gd name="connsiteY7516" fmla="*/ 2083146 h 2993922"/>
              <a:gd name="connsiteX7517" fmla="*/ 6979081 w 8938307"/>
              <a:gd name="connsiteY7517" fmla="*/ 2093738 h 2993922"/>
              <a:gd name="connsiteX7518" fmla="*/ 6968491 w 8938307"/>
              <a:gd name="connsiteY7518" fmla="*/ 2093738 h 2993922"/>
              <a:gd name="connsiteX7519" fmla="*/ 6963196 w 8938307"/>
              <a:gd name="connsiteY7519" fmla="*/ 2083146 h 2993922"/>
              <a:gd name="connsiteX7520" fmla="*/ 6957900 w 8938307"/>
              <a:gd name="connsiteY7520" fmla="*/ 2083146 h 2993922"/>
              <a:gd name="connsiteX7521" fmla="*/ 6936718 w 8938307"/>
              <a:gd name="connsiteY7521" fmla="*/ 2083146 h 2993922"/>
              <a:gd name="connsiteX7522" fmla="*/ 6931424 w 8938307"/>
              <a:gd name="connsiteY7522" fmla="*/ 2072557 h 2993922"/>
              <a:gd name="connsiteX7523" fmla="*/ 6926129 w 8938307"/>
              <a:gd name="connsiteY7523" fmla="*/ 2072557 h 2993922"/>
              <a:gd name="connsiteX7524" fmla="*/ 6894358 w 8938307"/>
              <a:gd name="connsiteY7524" fmla="*/ 2072557 h 2993922"/>
              <a:gd name="connsiteX7525" fmla="*/ 6883766 w 8938307"/>
              <a:gd name="connsiteY7525" fmla="*/ 2061967 h 2993922"/>
              <a:gd name="connsiteX7526" fmla="*/ 6873177 w 8938307"/>
              <a:gd name="connsiteY7526" fmla="*/ 2051376 h 2993922"/>
              <a:gd name="connsiteX7527" fmla="*/ 6867881 w 8938307"/>
              <a:gd name="connsiteY7527" fmla="*/ 2051376 h 2993922"/>
              <a:gd name="connsiteX7528" fmla="*/ 6851996 w 8938307"/>
              <a:gd name="connsiteY7528" fmla="*/ 2051376 h 2993922"/>
              <a:gd name="connsiteX7529" fmla="*/ 6820224 w 8938307"/>
              <a:gd name="connsiteY7529" fmla="*/ 2051376 h 2993922"/>
              <a:gd name="connsiteX7530" fmla="*/ 6777862 w 8938307"/>
              <a:gd name="connsiteY7530" fmla="*/ 2030194 h 2993922"/>
              <a:gd name="connsiteX7531" fmla="*/ 6751387 w 8938307"/>
              <a:gd name="connsiteY7531" fmla="*/ 2030194 h 2993922"/>
              <a:gd name="connsiteX7532" fmla="*/ 6719616 w 8938307"/>
              <a:gd name="connsiteY7532" fmla="*/ 2024900 h 2993922"/>
              <a:gd name="connsiteX7533" fmla="*/ 6693140 w 8938307"/>
              <a:gd name="connsiteY7533" fmla="*/ 2019605 h 2993922"/>
              <a:gd name="connsiteX7534" fmla="*/ 6693140 w 8938307"/>
              <a:gd name="connsiteY7534" fmla="*/ 2030194 h 2993922"/>
              <a:gd name="connsiteX7535" fmla="*/ 6735502 w 8938307"/>
              <a:gd name="connsiteY7535" fmla="*/ 2040786 h 2993922"/>
              <a:gd name="connsiteX7536" fmla="*/ 6746092 w 8938307"/>
              <a:gd name="connsiteY7536" fmla="*/ 2040786 h 2993922"/>
              <a:gd name="connsiteX7537" fmla="*/ 6751387 w 8938307"/>
              <a:gd name="connsiteY7537" fmla="*/ 2051376 h 2993922"/>
              <a:gd name="connsiteX7538" fmla="*/ 6724910 w 8938307"/>
              <a:gd name="connsiteY7538" fmla="*/ 2051376 h 2993922"/>
              <a:gd name="connsiteX7539" fmla="*/ 6671958 w 8938307"/>
              <a:gd name="connsiteY7539" fmla="*/ 2051376 h 2993922"/>
              <a:gd name="connsiteX7540" fmla="*/ 6661368 w 8938307"/>
              <a:gd name="connsiteY7540" fmla="*/ 2030194 h 2993922"/>
              <a:gd name="connsiteX7541" fmla="*/ 6650778 w 8938307"/>
              <a:gd name="connsiteY7541" fmla="*/ 2030194 h 2993922"/>
              <a:gd name="connsiteX7542" fmla="*/ 6640188 w 8938307"/>
              <a:gd name="connsiteY7542" fmla="*/ 2040786 h 2993922"/>
              <a:gd name="connsiteX7543" fmla="*/ 6640188 w 8938307"/>
              <a:gd name="connsiteY7543" fmla="*/ 2035490 h 2993922"/>
              <a:gd name="connsiteX7544" fmla="*/ 6640188 w 8938307"/>
              <a:gd name="connsiteY7544" fmla="*/ 2030194 h 2993922"/>
              <a:gd name="connsiteX7545" fmla="*/ 6619006 w 8938307"/>
              <a:gd name="connsiteY7545" fmla="*/ 1998424 h 2993922"/>
              <a:gd name="connsiteX7546" fmla="*/ 6576646 w 8938307"/>
              <a:gd name="connsiteY7546" fmla="*/ 1987834 h 2993922"/>
              <a:gd name="connsiteX7547" fmla="*/ 6592531 w 8938307"/>
              <a:gd name="connsiteY7547" fmla="*/ 1977242 h 2993922"/>
              <a:gd name="connsiteX7548" fmla="*/ 6587236 w 8938307"/>
              <a:gd name="connsiteY7548" fmla="*/ 1966653 h 2993922"/>
              <a:gd name="connsiteX7549" fmla="*/ 6576646 w 8938307"/>
              <a:gd name="connsiteY7549" fmla="*/ 1966653 h 2993922"/>
              <a:gd name="connsiteX7550" fmla="*/ 6513102 w 8938307"/>
              <a:gd name="connsiteY7550" fmla="*/ 1956063 h 2993922"/>
              <a:gd name="connsiteX7551" fmla="*/ 6502512 w 8938307"/>
              <a:gd name="connsiteY7551" fmla="*/ 1956063 h 2993922"/>
              <a:gd name="connsiteX7552" fmla="*/ 6491922 w 8938307"/>
              <a:gd name="connsiteY7552" fmla="*/ 1966653 h 2993922"/>
              <a:gd name="connsiteX7553" fmla="*/ 6491922 w 8938307"/>
              <a:gd name="connsiteY7553" fmla="*/ 1956063 h 2993922"/>
              <a:gd name="connsiteX7554" fmla="*/ 6481332 w 8938307"/>
              <a:gd name="connsiteY7554" fmla="*/ 1945472 h 2993922"/>
              <a:gd name="connsiteX7555" fmla="*/ 6470740 w 8938307"/>
              <a:gd name="connsiteY7555" fmla="*/ 1945472 h 2993922"/>
              <a:gd name="connsiteX7556" fmla="*/ 6470740 w 8938307"/>
              <a:gd name="connsiteY7556" fmla="*/ 1940176 h 2993922"/>
              <a:gd name="connsiteX7557" fmla="*/ 6460150 w 8938307"/>
              <a:gd name="connsiteY7557" fmla="*/ 1945472 h 2993922"/>
              <a:gd name="connsiteX7558" fmla="*/ 6470740 w 8938307"/>
              <a:gd name="connsiteY7558" fmla="*/ 1950767 h 2993922"/>
              <a:gd name="connsiteX7559" fmla="*/ 6470740 w 8938307"/>
              <a:gd name="connsiteY7559" fmla="*/ 1966653 h 2993922"/>
              <a:gd name="connsiteX7560" fmla="*/ 6449560 w 8938307"/>
              <a:gd name="connsiteY7560" fmla="*/ 1956063 h 2993922"/>
              <a:gd name="connsiteX7561" fmla="*/ 6438970 w 8938307"/>
              <a:gd name="connsiteY7561" fmla="*/ 1945472 h 2993922"/>
              <a:gd name="connsiteX7562" fmla="*/ 6438970 w 8938307"/>
              <a:gd name="connsiteY7562" fmla="*/ 1934882 h 2993922"/>
              <a:gd name="connsiteX7563" fmla="*/ 6407198 w 8938307"/>
              <a:gd name="connsiteY7563" fmla="*/ 1945472 h 2993922"/>
              <a:gd name="connsiteX7564" fmla="*/ 6391313 w 8938307"/>
              <a:gd name="connsiteY7564" fmla="*/ 1945472 h 2993922"/>
              <a:gd name="connsiteX7565" fmla="*/ 6375428 w 8938307"/>
              <a:gd name="connsiteY7565" fmla="*/ 1924290 h 2993922"/>
              <a:gd name="connsiteX7566" fmla="*/ 6333066 w 8938307"/>
              <a:gd name="connsiteY7566" fmla="*/ 1934882 h 2993922"/>
              <a:gd name="connsiteX7567" fmla="*/ 6343656 w 8938307"/>
              <a:gd name="connsiteY7567" fmla="*/ 1945472 h 2993922"/>
              <a:gd name="connsiteX7568" fmla="*/ 6354246 w 8938307"/>
              <a:gd name="connsiteY7568" fmla="*/ 1934882 h 2993922"/>
              <a:gd name="connsiteX7569" fmla="*/ 6375428 w 8938307"/>
              <a:gd name="connsiteY7569" fmla="*/ 1934882 h 2993922"/>
              <a:gd name="connsiteX7570" fmla="*/ 6375428 w 8938307"/>
              <a:gd name="connsiteY7570" fmla="*/ 1945472 h 2993922"/>
              <a:gd name="connsiteX7571" fmla="*/ 6386018 w 8938307"/>
              <a:gd name="connsiteY7571" fmla="*/ 1956063 h 2993922"/>
              <a:gd name="connsiteX7572" fmla="*/ 6396608 w 8938307"/>
              <a:gd name="connsiteY7572" fmla="*/ 1977242 h 2993922"/>
              <a:gd name="connsiteX7573" fmla="*/ 6364836 w 8938307"/>
              <a:gd name="connsiteY7573" fmla="*/ 1977242 h 2993922"/>
              <a:gd name="connsiteX7574" fmla="*/ 6311884 w 8938307"/>
              <a:gd name="connsiteY7574" fmla="*/ 1966653 h 2993922"/>
              <a:gd name="connsiteX7575" fmla="*/ 6295998 w 8938307"/>
              <a:gd name="connsiteY7575" fmla="*/ 1950767 h 2993922"/>
              <a:gd name="connsiteX7576" fmla="*/ 6269524 w 8938307"/>
              <a:gd name="connsiteY7576" fmla="*/ 1956063 h 2993922"/>
              <a:gd name="connsiteX7577" fmla="*/ 6311884 w 8938307"/>
              <a:gd name="connsiteY7577" fmla="*/ 1977242 h 2993922"/>
              <a:gd name="connsiteX7578" fmla="*/ 6322476 w 8938307"/>
              <a:gd name="connsiteY7578" fmla="*/ 1977242 h 2993922"/>
              <a:gd name="connsiteX7579" fmla="*/ 6333066 w 8938307"/>
              <a:gd name="connsiteY7579" fmla="*/ 1977242 h 2993922"/>
              <a:gd name="connsiteX7580" fmla="*/ 6364836 w 8938307"/>
              <a:gd name="connsiteY7580" fmla="*/ 1998424 h 2993922"/>
              <a:gd name="connsiteX7581" fmla="*/ 6375428 w 8938307"/>
              <a:gd name="connsiteY7581" fmla="*/ 1998424 h 2993922"/>
              <a:gd name="connsiteX7582" fmla="*/ 6386018 w 8938307"/>
              <a:gd name="connsiteY7582" fmla="*/ 2009015 h 2993922"/>
              <a:gd name="connsiteX7583" fmla="*/ 6407198 w 8938307"/>
              <a:gd name="connsiteY7583" fmla="*/ 2009015 h 2993922"/>
              <a:gd name="connsiteX7584" fmla="*/ 6417788 w 8938307"/>
              <a:gd name="connsiteY7584" fmla="*/ 2019605 h 2993922"/>
              <a:gd name="connsiteX7585" fmla="*/ 6446030 w 8938307"/>
              <a:gd name="connsiteY7585" fmla="*/ 2026665 h 2993922"/>
              <a:gd name="connsiteX7586" fmla="*/ 6438970 w 8938307"/>
              <a:gd name="connsiteY7586" fmla="*/ 2019605 h 2993922"/>
              <a:gd name="connsiteX7587" fmla="*/ 6454855 w 8938307"/>
              <a:gd name="connsiteY7587" fmla="*/ 2019605 h 2993922"/>
              <a:gd name="connsiteX7588" fmla="*/ 6470740 w 8938307"/>
              <a:gd name="connsiteY7588" fmla="*/ 2030194 h 2993922"/>
              <a:gd name="connsiteX7589" fmla="*/ 6460150 w 8938307"/>
              <a:gd name="connsiteY7589" fmla="*/ 2030194 h 2993922"/>
              <a:gd name="connsiteX7590" fmla="*/ 6486627 w 8938307"/>
              <a:gd name="connsiteY7590" fmla="*/ 2040786 h 2993922"/>
              <a:gd name="connsiteX7591" fmla="*/ 6491922 w 8938307"/>
              <a:gd name="connsiteY7591" fmla="*/ 2051376 h 2993922"/>
              <a:gd name="connsiteX7592" fmla="*/ 6491922 w 8938307"/>
              <a:gd name="connsiteY7592" fmla="*/ 2040786 h 2993922"/>
              <a:gd name="connsiteX7593" fmla="*/ 6513102 w 8938307"/>
              <a:gd name="connsiteY7593" fmla="*/ 2040786 h 2993922"/>
              <a:gd name="connsiteX7594" fmla="*/ 6513102 w 8938307"/>
              <a:gd name="connsiteY7594" fmla="*/ 2051376 h 2993922"/>
              <a:gd name="connsiteX7595" fmla="*/ 6513102 w 8938307"/>
              <a:gd name="connsiteY7595" fmla="*/ 2061967 h 2993922"/>
              <a:gd name="connsiteX7596" fmla="*/ 6555464 w 8938307"/>
              <a:gd name="connsiteY7596" fmla="*/ 2072557 h 2993922"/>
              <a:gd name="connsiteX7597" fmla="*/ 6608416 w 8938307"/>
              <a:gd name="connsiteY7597" fmla="*/ 2083146 h 2993922"/>
              <a:gd name="connsiteX7598" fmla="*/ 6597826 w 8938307"/>
              <a:gd name="connsiteY7598" fmla="*/ 2072557 h 2993922"/>
              <a:gd name="connsiteX7599" fmla="*/ 6597826 w 8938307"/>
              <a:gd name="connsiteY7599" fmla="*/ 2061967 h 2993922"/>
              <a:gd name="connsiteX7600" fmla="*/ 6619006 w 8938307"/>
              <a:gd name="connsiteY7600" fmla="*/ 2072557 h 2993922"/>
              <a:gd name="connsiteX7601" fmla="*/ 6640188 w 8938307"/>
              <a:gd name="connsiteY7601" fmla="*/ 2093738 h 2993922"/>
              <a:gd name="connsiteX7602" fmla="*/ 6650778 w 8938307"/>
              <a:gd name="connsiteY7602" fmla="*/ 2093738 h 2993922"/>
              <a:gd name="connsiteX7603" fmla="*/ 6666664 w 8938307"/>
              <a:gd name="connsiteY7603" fmla="*/ 2099033 h 2993922"/>
              <a:gd name="connsiteX7604" fmla="*/ 6693140 w 8938307"/>
              <a:gd name="connsiteY7604" fmla="*/ 2109623 h 2993922"/>
              <a:gd name="connsiteX7605" fmla="*/ 6719616 w 8938307"/>
              <a:gd name="connsiteY7605" fmla="*/ 2120213 h 2993922"/>
              <a:gd name="connsiteX7606" fmla="*/ 6735502 w 8938307"/>
              <a:gd name="connsiteY7606" fmla="*/ 2125509 h 2993922"/>
              <a:gd name="connsiteX7607" fmla="*/ 6767272 w 8938307"/>
              <a:gd name="connsiteY7607" fmla="*/ 2125509 h 2993922"/>
              <a:gd name="connsiteX7608" fmla="*/ 6777862 w 8938307"/>
              <a:gd name="connsiteY7608" fmla="*/ 2136099 h 2993922"/>
              <a:gd name="connsiteX7609" fmla="*/ 6756682 w 8938307"/>
              <a:gd name="connsiteY7609" fmla="*/ 2136099 h 2993922"/>
              <a:gd name="connsiteX7610" fmla="*/ 6767272 w 8938307"/>
              <a:gd name="connsiteY7610" fmla="*/ 2146690 h 2993922"/>
              <a:gd name="connsiteX7611" fmla="*/ 6799044 w 8938307"/>
              <a:gd name="connsiteY7611" fmla="*/ 2157280 h 2993922"/>
              <a:gd name="connsiteX7612" fmla="*/ 6799044 w 8938307"/>
              <a:gd name="connsiteY7612" fmla="*/ 2146690 h 2993922"/>
              <a:gd name="connsiteX7613" fmla="*/ 6809634 w 8938307"/>
              <a:gd name="connsiteY7613" fmla="*/ 2136099 h 2993922"/>
              <a:gd name="connsiteX7614" fmla="*/ 6820224 w 8938307"/>
              <a:gd name="connsiteY7614" fmla="*/ 2136099 h 2993922"/>
              <a:gd name="connsiteX7615" fmla="*/ 6830814 w 8938307"/>
              <a:gd name="connsiteY7615" fmla="*/ 2136099 h 2993922"/>
              <a:gd name="connsiteX7616" fmla="*/ 6830814 w 8938307"/>
              <a:gd name="connsiteY7616" fmla="*/ 2146690 h 2993922"/>
              <a:gd name="connsiteX7617" fmla="*/ 6830814 w 8938307"/>
              <a:gd name="connsiteY7617" fmla="*/ 2157280 h 2993922"/>
              <a:gd name="connsiteX7618" fmla="*/ 6873177 w 8938307"/>
              <a:gd name="connsiteY7618" fmla="*/ 2178461 h 2993922"/>
              <a:gd name="connsiteX7619" fmla="*/ 6889062 w 8938307"/>
              <a:gd name="connsiteY7619" fmla="*/ 2178461 h 2993922"/>
              <a:gd name="connsiteX7620" fmla="*/ 6894358 w 8938307"/>
              <a:gd name="connsiteY7620" fmla="*/ 2167871 h 2993922"/>
              <a:gd name="connsiteX7621" fmla="*/ 6915539 w 8938307"/>
              <a:gd name="connsiteY7621" fmla="*/ 2167871 h 2993922"/>
              <a:gd name="connsiteX7622" fmla="*/ 6957900 w 8938307"/>
              <a:gd name="connsiteY7622" fmla="*/ 2178461 h 2993922"/>
              <a:gd name="connsiteX7623" fmla="*/ 6968491 w 8938307"/>
              <a:gd name="connsiteY7623" fmla="*/ 2178461 h 2993922"/>
              <a:gd name="connsiteX7624" fmla="*/ 6968491 w 8938307"/>
              <a:gd name="connsiteY7624" fmla="*/ 2189051 h 2993922"/>
              <a:gd name="connsiteX7625" fmla="*/ 6984376 w 8938307"/>
              <a:gd name="connsiteY7625" fmla="*/ 2194346 h 2993922"/>
              <a:gd name="connsiteX7626" fmla="*/ 6994966 w 8938307"/>
              <a:gd name="connsiteY7626" fmla="*/ 2189051 h 2993922"/>
              <a:gd name="connsiteX7627" fmla="*/ 7000262 w 8938307"/>
              <a:gd name="connsiteY7627" fmla="*/ 2194346 h 2993922"/>
              <a:gd name="connsiteX7628" fmla="*/ 7000262 w 8938307"/>
              <a:gd name="connsiteY7628" fmla="*/ 2199642 h 2993922"/>
              <a:gd name="connsiteX7629" fmla="*/ 6989670 w 8938307"/>
              <a:gd name="connsiteY7629" fmla="*/ 2199642 h 2993922"/>
              <a:gd name="connsiteX7630" fmla="*/ 6989670 w 8938307"/>
              <a:gd name="connsiteY7630" fmla="*/ 2210232 h 2993922"/>
              <a:gd name="connsiteX7631" fmla="*/ 7005558 w 8938307"/>
              <a:gd name="connsiteY7631" fmla="*/ 2204937 h 2993922"/>
              <a:gd name="connsiteX7632" fmla="*/ 7032033 w 8938307"/>
              <a:gd name="connsiteY7632" fmla="*/ 2199642 h 2993922"/>
              <a:gd name="connsiteX7633" fmla="*/ 7053214 w 8938307"/>
              <a:gd name="connsiteY7633" fmla="*/ 2204937 h 2993922"/>
              <a:gd name="connsiteX7634" fmla="*/ 7074395 w 8938307"/>
              <a:gd name="connsiteY7634" fmla="*/ 2210232 h 2993922"/>
              <a:gd name="connsiteX7635" fmla="*/ 7084985 w 8938307"/>
              <a:gd name="connsiteY7635" fmla="*/ 2220823 h 2993922"/>
              <a:gd name="connsiteX7636" fmla="*/ 7100870 w 8938307"/>
              <a:gd name="connsiteY7636" fmla="*/ 2215527 h 2993922"/>
              <a:gd name="connsiteX7637" fmla="*/ 7116756 w 8938307"/>
              <a:gd name="connsiteY7637" fmla="*/ 2220823 h 2993922"/>
              <a:gd name="connsiteX7638" fmla="*/ 7148526 w 8938307"/>
              <a:gd name="connsiteY7638" fmla="*/ 2220823 h 2993922"/>
              <a:gd name="connsiteX7639" fmla="*/ 7169708 w 8938307"/>
              <a:gd name="connsiteY7639" fmla="*/ 2231413 h 2993922"/>
              <a:gd name="connsiteX7640" fmla="*/ 7190889 w 8938307"/>
              <a:gd name="connsiteY7640" fmla="*/ 2231413 h 2993922"/>
              <a:gd name="connsiteX7641" fmla="*/ 7201480 w 8938307"/>
              <a:gd name="connsiteY7641" fmla="*/ 2242004 h 2993922"/>
              <a:gd name="connsiteX7642" fmla="*/ 7227956 w 8938307"/>
              <a:gd name="connsiteY7642" fmla="*/ 2247298 h 2993922"/>
              <a:gd name="connsiteX7643" fmla="*/ 7254432 w 8938307"/>
              <a:gd name="connsiteY7643" fmla="*/ 2252594 h 2993922"/>
              <a:gd name="connsiteX7644" fmla="*/ 7254432 w 8938307"/>
              <a:gd name="connsiteY7644" fmla="*/ 2263184 h 2993922"/>
              <a:gd name="connsiteX7645" fmla="*/ 7265022 w 8938307"/>
              <a:gd name="connsiteY7645" fmla="*/ 2273775 h 2993922"/>
              <a:gd name="connsiteX7646" fmla="*/ 7227956 w 8938307"/>
              <a:gd name="connsiteY7646" fmla="*/ 2284365 h 2993922"/>
              <a:gd name="connsiteX7647" fmla="*/ 7180299 w 8938307"/>
              <a:gd name="connsiteY7647" fmla="*/ 2284365 h 2993922"/>
              <a:gd name="connsiteX7648" fmla="*/ 7159118 w 8938307"/>
              <a:gd name="connsiteY7648" fmla="*/ 2284365 h 2993922"/>
              <a:gd name="connsiteX7649" fmla="*/ 7137937 w 8938307"/>
              <a:gd name="connsiteY7649" fmla="*/ 2284365 h 2993922"/>
              <a:gd name="connsiteX7650" fmla="*/ 7169708 w 8938307"/>
              <a:gd name="connsiteY7650" fmla="*/ 2294956 h 2993922"/>
              <a:gd name="connsiteX7651" fmla="*/ 7222660 w 8938307"/>
              <a:gd name="connsiteY7651" fmla="*/ 2294956 h 2993922"/>
              <a:gd name="connsiteX7652" fmla="*/ 7222660 w 8938307"/>
              <a:gd name="connsiteY7652" fmla="*/ 2305546 h 2993922"/>
              <a:gd name="connsiteX7653" fmla="*/ 7233251 w 8938307"/>
              <a:gd name="connsiteY7653" fmla="*/ 2316136 h 2993922"/>
              <a:gd name="connsiteX7654" fmla="*/ 7254432 w 8938307"/>
              <a:gd name="connsiteY7654" fmla="*/ 2326727 h 2993922"/>
              <a:gd name="connsiteX7655" fmla="*/ 7243841 w 8938307"/>
              <a:gd name="connsiteY7655" fmla="*/ 2326727 h 2993922"/>
              <a:gd name="connsiteX7656" fmla="*/ 7233251 w 8938307"/>
              <a:gd name="connsiteY7656" fmla="*/ 2326727 h 2993922"/>
              <a:gd name="connsiteX7657" fmla="*/ 7233251 w 8938307"/>
              <a:gd name="connsiteY7657" fmla="*/ 2337317 h 2993922"/>
              <a:gd name="connsiteX7658" fmla="*/ 7212070 w 8938307"/>
              <a:gd name="connsiteY7658" fmla="*/ 2326727 h 2993922"/>
              <a:gd name="connsiteX7659" fmla="*/ 7212070 w 8938307"/>
              <a:gd name="connsiteY7659" fmla="*/ 2321431 h 2993922"/>
              <a:gd name="connsiteX7660" fmla="*/ 7201480 w 8938307"/>
              <a:gd name="connsiteY7660" fmla="*/ 2326727 h 2993922"/>
              <a:gd name="connsiteX7661" fmla="*/ 7190889 w 8938307"/>
              <a:gd name="connsiteY7661" fmla="*/ 2326727 h 2993922"/>
              <a:gd name="connsiteX7662" fmla="*/ 7159118 w 8938307"/>
              <a:gd name="connsiteY7662" fmla="*/ 2316136 h 2993922"/>
              <a:gd name="connsiteX7663" fmla="*/ 7084985 w 8938307"/>
              <a:gd name="connsiteY7663" fmla="*/ 2294956 h 2993922"/>
              <a:gd name="connsiteX7664" fmla="*/ 7053214 w 8938307"/>
              <a:gd name="connsiteY7664" fmla="*/ 2284365 h 2993922"/>
              <a:gd name="connsiteX7665" fmla="*/ 7042622 w 8938307"/>
              <a:gd name="connsiteY7665" fmla="*/ 2273775 h 2993922"/>
              <a:gd name="connsiteX7666" fmla="*/ 7053214 w 8938307"/>
              <a:gd name="connsiteY7666" fmla="*/ 2263184 h 2993922"/>
              <a:gd name="connsiteX7667" fmla="*/ 7063804 w 8938307"/>
              <a:gd name="connsiteY7667" fmla="*/ 2252594 h 2993922"/>
              <a:gd name="connsiteX7668" fmla="*/ 7063804 w 8938307"/>
              <a:gd name="connsiteY7668" fmla="*/ 2263184 h 2993922"/>
              <a:gd name="connsiteX7669" fmla="*/ 7074395 w 8938307"/>
              <a:gd name="connsiteY7669" fmla="*/ 2273775 h 2993922"/>
              <a:gd name="connsiteX7670" fmla="*/ 7095574 w 8938307"/>
              <a:gd name="connsiteY7670" fmla="*/ 2284365 h 2993922"/>
              <a:gd name="connsiteX7671" fmla="*/ 7116756 w 8938307"/>
              <a:gd name="connsiteY7671" fmla="*/ 2273775 h 2993922"/>
              <a:gd name="connsiteX7672" fmla="*/ 7127347 w 8938307"/>
              <a:gd name="connsiteY7672" fmla="*/ 2263184 h 2993922"/>
              <a:gd name="connsiteX7673" fmla="*/ 7106166 w 8938307"/>
              <a:gd name="connsiteY7673" fmla="*/ 2263184 h 2993922"/>
              <a:gd name="connsiteX7674" fmla="*/ 7063804 w 8938307"/>
              <a:gd name="connsiteY7674" fmla="*/ 2242004 h 2993922"/>
              <a:gd name="connsiteX7675" fmla="*/ 7042622 w 8938307"/>
              <a:gd name="connsiteY7675" fmla="*/ 2231413 h 2993922"/>
              <a:gd name="connsiteX7676" fmla="*/ 7042622 w 8938307"/>
              <a:gd name="connsiteY7676" fmla="*/ 2242004 h 2993922"/>
              <a:gd name="connsiteX7677" fmla="*/ 7021443 w 8938307"/>
              <a:gd name="connsiteY7677" fmla="*/ 2242004 h 2993922"/>
              <a:gd name="connsiteX7678" fmla="*/ 7000262 w 8938307"/>
              <a:gd name="connsiteY7678" fmla="*/ 2242004 h 2993922"/>
              <a:gd name="connsiteX7679" fmla="*/ 7021443 w 8938307"/>
              <a:gd name="connsiteY7679" fmla="*/ 2263184 h 2993922"/>
              <a:gd name="connsiteX7680" fmla="*/ 7010852 w 8938307"/>
              <a:gd name="connsiteY7680" fmla="*/ 2263184 h 2993922"/>
              <a:gd name="connsiteX7681" fmla="*/ 7000262 w 8938307"/>
              <a:gd name="connsiteY7681" fmla="*/ 2263184 h 2993922"/>
              <a:gd name="connsiteX7682" fmla="*/ 6984376 w 8938307"/>
              <a:gd name="connsiteY7682" fmla="*/ 2268479 h 2993922"/>
              <a:gd name="connsiteX7683" fmla="*/ 6968491 w 8938307"/>
              <a:gd name="connsiteY7683" fmla="*/ 2273775 h 2993922"/>
              <a:gd name="connsiteX7684" fmla="*/ 6957900 w 8938307"/>
              <a:gd name="connsiteY7684" fmla="*/ 2284365 h 2993922"/>
              <a:gd name="connsiteX7685" fmla="*/ 6968491 w 8938307"/>
              <a:gd name="connsiteY7685" fmla="*/ 2294956 h 2993922"/>
              <a:gd name="connsiteX7686" fmla="*/ 6957900 w 8938307"/>
              <a:gd name="connsiteY7686" fmla="*/ 2294956 h 2993922"/>
              <a:gd name="connsiteX7687" fmla="*/ 6957900 w 8938307"/>
              <a:gd name="connsiteY7687" fmla="*/ 2305546 h 2993922"/>
              <a:gd name="connsiteX7688" fmla="*/ 6963196 w 8938307"/>
              <a:gd name="connsiteY7688" fmla="*/ 2316136 h 2993922"/>
              <a:gd name="connsiteX7689" fmla="*/ 6968491 w 8938307"/>
              <a:gd name="connsiteY7689" fmla="*/ 2326727 h 2993922"/>
              <a:gd name="connsiteX7690" fmla="*/ 6968491 w 8938307"/>
              <a:gd name="connsiteY7690" fmla="*/ 2337317 h 2993922"/>
              <a:gd name="connsiteX7691" fmla="*/ 6957900 w 8938307"/>
              <a:gd name="connsiteY7691" fmla="*/ 2326727 h 2993922"/>
              <a:gd name="connsiteX7692" fmla="*/ 6873177 w 8938307"/>
              <a:gd name="connsiteY7692" fmla="*/ 2305546 h 2993922"/>
              <a:gd name="connsiteX7693" fmla="*/ 6841406 w 8938307"/>
              <a:gd name="connsiteY7693" fmla="*/ 2294956 h 2993922"/>
              <a:gd name="connsiteX7694" fmla="*/ 6830814 w 8938307"/>
              <a:gd name="connsiteY7694" fmla="*/ 2294956 h 2993922"/>
              <a:gd name="connsiteX7695" fmla="*/ 6820224 w 8938307"/>
              <a:gd name="connsiteY7695" fmla="*/ 2305546 h 2993922"/>
              <a:gd name="connsiteX7696" fmla="*/ 6814929 w 8938307"/>
              <a:gd name="connsiteY7696" fmla="*/ 2300250 h 2993922"/>
              <a:gd name="connsiteX7697" fmla="*/ 6788454 w 8938307"/>
              <a:gd name="connsiteY7697" fmla="*/ 2294956 h 2993922"/>
              <a:gd name="connsiteX7698" fmla="*/ 6788454 w 8938307"/>
              <a:gd name="connsiteY7698" fmla="*/ 2284365 h 2993922"/>
              <a:gd name="connsiteX7699" fmla="*/ 6799044 w 8938307"/>
              <a:gd name="connsiteY7699" fmla="*/ 2252594 h 2993922"/>
              <a:gd name="connsiteX7700" fmla="*/ 6851996 w 8938307"/>
              <a:gd name="connsiteY7700" fmla="*/ 2273775 h 2993922"/>
              <a:gd name="connsiteX7701" fmla="*/ 6867881 w 8938307"/>
              <a:gd name="connsiteY7701" fmla="*/ 2279069 h 2993922"/>
              <a:gd name="connsiteX7702" fmla="*/ 6883766 w 8938307"/>
              <a:gd name="connsiteY7702" fmla="*/ 2284365 h 2993922"/>
              <a:gd name="connsiteX7703" fmla="*/ 6894358 w 8938307"/>
              <a:gd name="connsiteY7703" fmla="*/ 2284365 h 2993922"/>
              <a:gd name="connsiteX7704" fmla="*/ 6830814 w 8938307"/>
              <a:gd name="connsiteY7704" fmla="*/ 2263184 h 2993922"/>
              <a:gd name="connsiteX7705" fmla="*/ 6809634 w 8938307"/>
              <a:gd name="connsiteY7705" fmla="*/ 2242004 h 2993922"/>
              <a:gd name="connsiteX7706" fmla="*/ 6799044 w 8938307"/>
              <a:gd name="connsiteY7706" fmla="*/ 2242004 h 2993922"/>
              <a:gd name="connsiteX7707" fmla="*/ 6788454 w 8938307"/>
              <a:gd name="connsiteY7707" fmla="*/ 2220823 h 2993922"/>
              <a:gd name="connsiteX7708" fmla="*/ 6799044 w 8938307"/>
              <a:gd name="connsiteY7708" fmla="*/ 2210232 h 2993922"/>
              <a:gd name="connsiteX7709" fmla="*/ 6809634 w 8938307"/>
              <a:gd name="connsiteY7709" fmla="*/ 2210232 h 2993922"/>
              <a:gd name="connsiteX7710" fmla="*/ 6777862 w 8938307"/>
              <a:gd name="connsiteY7710" fmla="*/ 2199642 h 2993922"/>
              <a:gd name="connsiteX7711" fmla="*/ 6777862 w 8938307"/>
              <a:gd name="connsiteY7711" fmla="*/ 2210232 h 2993922"/>
              <a:gd name="connsiteX7712" fmla="*/ 6761977 w 8938307"/>
              <a:gd name="connsiteY7712" fmla="*/ 2210232 h 2993922"/>
              <a:gd name="connsiteX7713" fmla="*/ 6767272 w 8938307"/>
              <a:gd name="connsiteY7713" fmla="*/ 2220823 h 2993922"/>
              <a:gd name="connsiteX7714" fmla="*/ 6767272 w 8938307"/>
              <a:gd name="connsiteY7714" fmla="*/ 2231413 h 2993922"/>
              <a:gd name="connsiteX7715" fmla="*/ 6735502 w 8938307"/>
              <a:gd name="connsiteY7715" fmla="*/ 2231413 h 2993922"/>
              <a:gd name="connsiteX7716" fmla="*/ 6724910 w 8938307"/>
              <a:gd name="connsiteY7716" fmla="*/ 2231413 h 2993922"/>
              <a:gd name="connsiteX7717" fmla="*/ 6719616 w 8938307"/>
              <a:gd name="connsiteY7717" fmla="*/ 2231413 h 2993922"/>
              <a:gd name="connsiteX7718" fmla="*/ 6703730 w 8938307"/>
              <a:gd name="connsiteY7718" fmla="*/ 2231413 h 2993922"/>
              <a:gd name="connsiteX7719" fmla="*/ 6698435 w 8938307"/>
              <a:gd name="connsiteY7719" fmla="*/ 2236708 h 2993922"/>
              <a:gd name="connsiteX7720" fmla="*/ 6693140 w 8938307"/>
              <a:gd name="connsiteY7720" fmla="*/ 2242004 h 2993922"/>
              <a:gd name="connsiteX7721" fmla="*/ 6693140 w 8938307"/>
              <a:gd name="connsiteY7721" fmla="*/ 2252594 h 2993922"/>
              <a:gd name="connsiteX7722" fmla="*/ 6682550 w 8938307"/>
              <a:gd name="connsiteY7722" fmla="*/ 2231413 h 2993922"/>
              <a:gd name="connsiteX7723" fmla="*/ 6680785 w 8938307"/>
              <a:gd name="connsiteY7723" fmla="*/ 2228766 h 2993922"/>
              <a:gd name="connsiteX7724" fmla="*/ 6679901 w 8938307"/>
              <a:gd name="connsiteY7724" fmla="*/ 2230089 h 2993922"/>
              <a:gd name="connsiteX7725" fmla="*/ 6671958 w 8938307"/>
              <a:gd name="connsiteY7725" fmla="*/ 2231413 h 2993922"/>
              <a:gd name="connsiteX7726" fmla="*/ 6673282 w 8938307"/>
              <a:gd name="connsiteY7726" fmla="*/ 2223470 h 2993922"/>
              <a:gd name="connsiteX7727" fmla="*/ 6674076 w 8938307"/>
              <a:gd name="connsiteY7727" fmla="*/ 2222941 h 2993922"/>
              <a:gd name="connsiteX7728" fmla="*/ 6661368 w 8938307"/>
              <a:gd name="connsiteY7728" fmla="*/ 2220823 h 2993922"/>
              <a:gd name="connsiteX7729" fmla="*/ 6629598 w 8938307"/>
              <a:gd name="connsiteY7729" fmla="*/ 2220823 h 2993922"/>
              <a:gd name="connsiteX7730" fmla="*/ 6650778 w 8938307"/>
              <a:gd name="connsiteY7730" fmla="*/ 2210232 h 2993922"/>
              <a:gd name="connsiteX7731" fmla="*/ 6671958 w 8938307"/>
              <a:gd name="connsiteY7731" fmla="*/ 2210232 h 2993922"/>
              <a:gd name="connsiteX7732" fmla="*/ 6682550 w 8938307"/>
              <a:gd name="connsiteY7732" fmla="*/ 2210232 h 2993922"/>
              <a:gd name="connsiteX7733" fmla="*/ 6724910 w 8938307"/>
              <a:gd name="connsiteY7733" fmla="*/ 2210232 h 2993922"/>
              <a:gd name="connsiteX7734" fmla="*/ 6740796 w 8938307"/>
              <a:gd name="connsiteY7734" fmla="*/ 2204937 h 2993922"/>
              <a:gd name="connsiteX7735" fmla="*/ 6735502 w 8938307"/>
              <a:gd name="connsiteY7735" fmla="*/ 2199642 h 2993922"/>
              <a:gd name="connsiteX7736" fmla="*/ 6735502 w 8938307"/>
              <a:gd name="connsiteY7736" fmla="*/ 2189051 h 2993922"/>
              <a:gd name="connsiteX7737" fmla="*/ 6746092 w 8938307"/>
              <a:gd name="connsiteY7737" fmla="*/ 2178461 h 2993922"/>
              <a:gd name="connsiteX7738" fmla="*/ 6740796 w 8938307"/>
              <a:gd name="connsiteY7738" fmla="*/ 2167871 h 2993922"/>
              <a:gd name="connsiteX7739" fmla="*/ 6724910 w 8938307"/>
              <a:gd name="connsiteY7739" fmla="*/ 2167871 h 2993922"/>
              <a:gd name="connsiteX7740" fmla="*/ 6693140 w 8938307"/>
              <a:gd name="connsiteY7740" fmla="*/ 2157280 h 2993922"/>
              <a:gd name="connsiteX7741" fmla="*/ 6661368 w 8938307"/>
              <a:gd name="connsiteY7741" fmla="*/ 2157280 h 2993922"/>
              <a:gd name="connsiteX7742" fmla="*/ 6650778 w 8938307"/>
              <a:gd name="connsiteY7742" fmla="*/ 2157280 h 2993922"/>
              <a:gd name="connsiteX7743" fmla="*/ 6650778 w 8938307"/>
              <a:gd name="connsiteY7743" fmla="*/ 2167871 h 2993922"/>
              <a:gd name="connsiteX7744" fmla="*/ 6666664 w 8938307"/>
              <a:gd name="connsiteY7744" fmla="*/ 2173165 h 2993922"/>
              <a:gd name="connsiteX7745" fmla="*/ 6682550 w 8938307"/>
              <a:gd name="connsiteY7745" fmla="*/ 2178461 h 2993922"/>
              <a:gd name="connsiteX7746" fmla="*/ 6661368 w 8938307"/>
              <a:gd name="connsiteY7746" fmla="*/ 2178461 h 2993922"/>
              <a:gd name="connsiteX7747" fmla="*/ 6634892 w 8938307"/>
              <a:gd name="connsiteY7747" fmla="*/ 2173165 h 2993922"/>
              <a:gd name="connsiteX7748" fmla="*/ 6629598 w 8938307"/>
              <a:gd name="connsiteY7748" fmla="*/ 2178461 h 2993922"/>
              <a:gd name="connsiteX7749" fmla="*/ 6619006 w 8938307"/>
              <a:gd name="connsiteY7749" fmla="*/ 2189051 h 2993922"/>
              <a:gd name="connsiteX7750" fmla="*/ 6587236 w 8938307"/>
              <a:gd name="connsiteY7750" fmla="*/ 2199642 h 2993922"/>
              <a:gd name="connsiteX7751" fmla="*/ 6587236 w 8938307"/>
              <a:gd name="connsiteY7751" fmla="*/ 2189051 h 2993922"/>
              <a:gd name="connsiteX7752" fmla="*/ 6576646 w 8938307"/>
              <a:gd name="connsiteY7752" fmla="*/ 2178461 h 2993922"/>
              <a:gd name="connsiteX7753" fmla="*/ 6566054 w 8938307"/>
              <a:gd name="connsiteY7753" fmla="*/ 2189051 h 2993922"/>
              <a:gd name="connsiteX7754" fmla="*/ 6555464 w 8938307"/>
              <a:gd name="connsiteY7754" fmla="*/ 2189051 h 2993922"/>
              <a:gd name="connsiteX7755" fmla="*/ 6502512 w 8938307"/>
              <a:gd name="connsiteY7755" fmla="*/ 2178461 h 2993922"/>
              <a:gd name="connsiteX7756" fmla="*/ 6491922 w 8938307"/>
              <a:gd name="connsiteY7756" fmla="*/ 2167871 h 2993922"/>
              <a:gd name="connsiteX7757" fmla="*/ 6491922 w 8938307"/>
              <a:gd name="connsiteY7757" fmla="*/ 2157280 h 2993922"/>
              <a:gd name="connsiteX7758" fmla="*/ 6502512 w 8938307"/>
              <a:gd name="connsiteY7758" fmla="*/ 2146690 h 2993922"/>
              <a:gd name="connsiteX7759" fmla="*/ 6523694 w 8938307"/>
              <a:gd name="connsiteY7759" fmla="*/ 2167871 h 2993922"/>
              <a:gd name="connsiteX7760" fmla="*/ 6544874 w 8938307"/>
              <a:gd name="connsiteY7760" fmla="*/ 2178461 h 2993922"/>
              <a:gd name="connsiteX7761" fmla="*/ 6566054 w 8938307"/>
              <a:gd name="connsiteY7761" fmla="*/ 2167871 h 2993922"/>
              <a:gd name="connsiteX7762" fmla="*/ 6608416 w 8938307"/>
              <a:gd name="connsiteY7762" fmla="*/ 2167871 h 2993922"/>
              <a:gd name="connsiteX7763" fmla="*/ 6597826 w 8938307"/>
              <a:gd name="connsiteY7763" fmla="*/ 2146690 h 2993922"/>
              <a:gd name="connsiteX7764" fmla="*/ 6581940 w 8938307"/>
              <a:gd name="connsiteY7764" fmla="*/ 2141394 h 2993922"/>
              <a:gd name="connsiteX7765" fmla="*/ 6539579 w 8938307"/>
              <a:gd name="connsiteY7765" fmla="*/ 2136099 h 2993922"/>
              <a:gd name="connsiteX7766" fmla="*/ 6497217 w 8938307"/>
              <a:gd name="connsiteY7766" fmla="*/ 2130804 h 2993922"/>
              <a:gd name="connsiteX7767" fmla="*/ 6476036 w 8938307"/>
              <a:gd name="connsiteY7767" fmla="*/ 2130804 h 2993922"/>
              <a:gd name="connsiteX7768" fmla="*/ 6462798 w 8938307"/>
              <a:gd name="connsiteY7768" fmla="*/ 2134775 h 2993922"/>
              <a:gd name="connsiteX7769" fmla="*/ 6460150 w 8938307"/>
              <a:gd name="connsiteY7769" fmla="*/ 2135216 h 2993922"/>
              <a:gd name="connsiteX7770" fmla="*/ 6460150 w 8938307"/>
              <a:gd name="connsiteY7770" fmla="*/ 2104328 h 2993922"/>
              <a:gd name="connsiteX7771" fmla="*/ 6460150 w 8938307"/>
              <a:gd name="connsiteY7771" fmla="*/ 2093738 h 2993922"/>
              <a:gd name="connsiteX7772" fmla="*/ 6417788 w 8938307"/>
              <a:gd name="connsiteY7772" fmla="*/ 2072557 h 2993922"/>
              <a:gd name="connsiteX7773" fmla="*/ 6428380 w 8938307"/>
              <a:gd name="connsiteY7773" fmla="*/ 2083146 h 2993922"/>
              <a:gd name="connsiteX7774" fmla="*/ 6438970 w 8938307"/>
              <a:gd name="connsiteY7774" fmla="*/ 2093738 h 2993922"/>
              <a:gd name="connsiteX7775" fmla="*/ 6428380 w 8938307"/>
              <a:gd name="connsiteY7775" fmla="*/ 2114919 h 2993922"/>
              <a:gd name="connsiteX7776" fmla="*/ 6407198 w 8938307"/>
              <a:gd name="connsiteY7776" fmla="*/ 2104328 h 2993922"/>
              <a:gd name="connsiteX7777" fmla="*/ 6375428 w 8938307"/>
              <a:gd name="connsiteY7777" fmla="*/ 2093738 h 2993922"/>
              <a:gd name="connsiteX7778" fmla="*/ 6364836 w 8938307"/>
              <a:gd name="connsiteY7778" fmla="*/ 2093738 h 2993922"/>
              <a:gd name="connsiteX7779" fmla="*/ 6343656 w 8938307"/>
              <a:gd name="connsiteY7779" fmla="*/ 2104328 h 2993922"/>
              <a:gd name="connsiteX7780" fmla="*/ 6375428 w 8938307"/>
              <a:gd name="connsiteY7780" fmla="*/ 2125509 h 2993922"/>
              <a:gd name="connsiteX7781" fmla="*/ 6386018 w 8938307"/>
              <a:gd name="connsiteY7781" fmla="*/ 2136099 h 2993922"/>
              <a:gd name="connsiteX7782" fmla="*/ 6396608 w 8938307"/>
              <a:gd name="connsiteY7782" fmla="*/ 2146690 h 2993922"/>
              <a:gd name="connsiteX7783" fmla="*/ 6407198 w 8938307"/>
              <a:gd name="connsiteY7783" fmla="*/ 2157280 h 2993922"/>
              <a:gd name="connsiteX7784" fmla="*/ 6428380 w 8938307"/>
              <a:gd name="connsiteY7784" fmla="*/ 2167871 h 2993922"/>
              <a:gd name="connsiteX7785" fmla="*/ 6470740 w 8938307"/>
              <a:gd name="connsiteY7785" fmla="*/ 2189051 h 2993922"/>
              <a:gd name="connsiteX7786" fmla="*/ 6460150 w 8938307"/>
              <a:gd name="connsiteY7786" fmla="*/ 2189051 h 2993922"/>
              <a:gd name="connsiteX7787" fmla="*/ 6438970 w 8938307"/>
              <a:gd name="connsiteY7787" fmla="*/ 2189051 h 2993922"/>
              <a:gd name="connsiteX7788" fmla="*/ 6428380 w 8938307"/>
              <a:gd name="connsiteY7788" fmla="*/ 2199642 h 2993922"/>
              <a:gd name="connsiteX7789" fmla="*/ 6396608 w 8938307"/>
              <a:gd name="connsiteY7789" fmla="*/ 2189051 h 2993922"/>
              <a:gd name="connsiteX7790" fmla="*/ 6386018 w 8938307"/>
              <a:gd name="connsiteY7790" fmla="*/ 2189051 h 2993922"/>
              <a:gd name="connsiteX7791" fmla="*/ 6364836 w 8938307"/>
              <a:gd name="connsiteY7791" fmla="*/ 2178461 h 2993922"/>
              <a:gd name="connsiteX7792" fmla="*/ 6364836 w 8938307"/>
              <a:gd name="connsiteY7792" fmla="*/ 2189051 h 2993922"/>
              <a:gd name="connsiteX7793" fmla="*/ 6364836 w 8938307"/>
              <a:gd name="connsiteY7793" fmla="*/ 2210232 h 2993922"/>
              <a:gd name="connsiteX7794" fmla="*/ 6354246 w 8938307"/>
              <a:gd name="connsiteY7794" fmla="*/ 2210232 h 2993922"/>
              <a:gd name="connsiteX7795" fmla="*/ 6338361 w 8938307"/>
              <a:gd name="connsiteY7795" fmla="*/ 2194346 h 2993922"/>
              <a:gd name="connsiteX7796" fmla="*/ 6343656 w 8938307"/>
              <a:gd name="connsiteY7796" fmla="*/ 2178461 h 2993922"/>
              <a:gd name="connsiteX7797" fmla="*/ 6354246 w 8938307"/>
              <a:gd name="connsiteY7797" fmla="*/ 2167871 h 2993922"/>
              <a:gd name="connsiteX7798" fmla="*/ 6343656 w 8938307"/>
              <a:gd name="connsiteY7798" fmla="*/ 2157280 h 2993922"/>
              <a:gd name="connsiteX7799" fmla="*/ 6333066 w 8938307"/>
              <a:gd name="connsiteY7799" fmla="*/ 2146690 h 2993922"/>
              <a:gd name="connsiteX7800" fmla="*/ 6333066 w 8938307"/>
              <a:gd name="connsiteY7800" fmla="*/ 2136099 h 2993922"/>
              <a:gd name="connsiteX7801" fmla="*/ 6333066 w 8938307"/>
              <a:gd name="connsiteY7801" fmla="*/ 2130804 h 2993922"/>
              <a:gd name="connsiteX7802" fmla="*/ 6343656 w 8938307"/>
              <a:gd name="connsiteY7802" fmla="*/ 2136099 h 2993922"/>
              <a:gd name="connsiteX7803" fmla="*/ 6354246 w 8938307"/>
              <a:gd name="connsiteY7803" fmla="*/ 2125509 h 2993922"/>
              <a:gd name="connsiteX7804" fmla="*/ 6343656 w 8938307"/>
              <a:gd name="connsiteY7804" fmla="*/ 2125509 h 2993922"/>
              <a:gd name="connsiteX7805" fmla="*/ 6336324 w 8938307"/>
              <a:gd name="connsiteY7805" fmla="*/ 2126731 h 2993922"/>
              <a:gd name="connsiteX7806" fmla="*/ 6338361 w 8938307"/>
              <a:gd name="connsiteY7806" fmla="*/ 2124185 h 2993922"/>
              <a:gd name="connsiteX7807" fmla="*/ 6333066 w 8938307"/>
              <a:gd name="connsiteY7807" fmla="*/ 2114919 h 2993922"/>
              <a:gd name="connsiteX7808" fmla="*/ 6327771 w 8938307"/>
              <a:gd name="connsiteY7808" fmla="*/ 2114919 h 2993922"/>
              <a:gd name="connsiteX7809" fmla="*/ 6322476 w 8938307"/>
              <a:gd name="connsiteY7809" fmla="*/ 2125509 h 2993922"/>
              <a:gd name="connsiteX7810" fmla="*/ 6311884 w 8938307"/>
              <a:gd name="connsiteY7810" fmla="*/ 2125509 h 2993922"/>
              <a:gd name="connsiteX7811" fmla="*/ 6280114 w 8938307"/>
              <a:gd name="connsiteY7811" fmla="*/ 2104328 h 2993922"/>
              <a:gd name="connsiteX7812" fmla="*/ 6258932 w 8938307"/>
              <a:gd name="connsiteY7812" fmla="*/ 2093738 h 2993922"/>
              <a:gd name="connsiteX7813" fmla="*/ 6248342 w 8938307"/>
              <a:gd name="connsiteY7813" fmla="*/ 2099033 h 2993922"/>
              <a:gd name="connsiteX7814" fmla="*/ 6258932 w 8938307"/>
              <a:gd name="connsiteY7814" fmla="*/ 2104328 h 2993922"/>
              <a:gd name="connsiteX7815" fmla="*/ 6269524 w 8938307"/>
              <a:gd name="connsiteY7815" fmla="*/ 2114919 h 2993922"/>
              <a:gd name="connsiteX7816" fmla="*/ 6258932 w 8938307"/>
              <a:gd name="connsiteY7816" fmla="*/ 2114919 h 2993922"/>
              <a:gd name="connsiteX7817" fmla="*/ 6237752 w 8938307"/>
              <a:gd name="connsiteY7817" fmla="*/ 2120213 h 2993922"/>
              <a:gd name="connsiteX7818" fmla="*/ 6237752 w 8938307"/>
              <a:gd name="connsiteY7818" fmla="*/ 2114919 h 2993922"/>
              <a:gd name="connsiteX7819" fmla="*/ 6227161 w 8938307"/>
              <a:gd name="connsiteY7819" fmla="*/ 2093738 h 2993922"/>
              <a:gd name="connsiteX7820" fmla="*/ 6216572 w 8938307"/>
              <a:gd name="connsiteY7820" fmla="*/ 2114919 h 2993922"/>
              <a:gd name="connsiteX7821" fmla="*/ 6216572 w 8938307"/>
              <a:gd name="connsiteY7821" fmla="*/ 2130804 h 2993922"/>
              <a:gd name="connsiteX7822" fmla="*/ 6205980 w 8938307"/>
              <a:gd name="connsiteY7822" fmla="*/ 2136099 h 2993922"/>
              <a:gd name="connsiteX7823" fmla="*/ 6190094 w 8938307"/>
              <a:gd name="connsiteY7823" fmla="*/ 2130804 h 2993922"/>
              <a:gd name="connsiteX7824" fmla="*/ 6174209 w 8938307"/>
              <a:gd name="connsiteY7824" fmla="*/ 2120213 h 2993922"/>
              <a:gd name="connsiteX7825" fmla="*/ 6158324 w 8938307"/>
              <a:gd name="connsiteY7825" fmla="*/ 2114919 h 2993922"/>
              <a:gd name="connsiteX7826" fmla="*/ 6142438 w 8938307"/>
              <a:gd name="connsiteY7826" fmla="*/ 2104328 h 2993922"/>
              <a:gd name="connsiteX7827" fmla="*/ 6153028 w 8938307"/>
              <a:gd name="connsiteY7827" fmla="*/ 2093738 h 2993922"/>
              <a:gd name="connsiteX7828" fmla="*/ 6142438 w 8938307"/>
              <a:gd name="connsiteY7828" fmla="*/ 2083146 h 2993922"/>
              <a:gd name="connsiteX7829" fmla="*/ 6131847 w 8938307"/>
              <a:gd name="connsiteY7829" fmla="*/ 2083146 h 2993922"/>
              <a:gd name="connsiteX7830" fmla="*/ 6131847 w 8938307"/>
              <a:gd name="connsiteY7830" fmla="*/ 2093738 h 2993922"/>
              <a:gd name="connsiteX7831" fmla="*/ 6110668 w 8938307"/>
              <a:gd name="connsiteY7831" fmla="*/ 2083146 h 2993922"/>
              <a:gd name="connsiteX7832" fmla="*/ 6097429 w 8938307"/>
              <a:gd name="connsiteY7832" fmla="*/ 2075204 h 2993922"/>
              <a:gd name="connsiteX7833" fmla="*/ 6091251 w 8938307"/>
              <a:gd name="connsiteY7833" fmla="*/ 2074323 h 2993922"/>
              <a:gd name="connsiteX7834" fmla="*/ 6098752 w 8938307"/>
              <a:gd name="connsiteY7834" fmla="*/ 2081823 h 2993922"/>
              <a:gd name="connsiteX7835" fmla="*/ 6105372 w 8938307"/>
              <a:gd name="connsiteY7835" fmla="*/ 2088442 h 2993922"/>
              <a:gd name="connsiteX7836" fmla="*/ 6110668 w 8938307"/>
              <a:gd name="connsiteY7836" fmla="*/ 2093738 h 2993922"/>
              <a:gd name="connsiteX7837" fmla="*/ 6078895 w 8938307"/>
              <a:gd name="connsiteY7837" fmla="*/ 2093738 h 2993922"/>
              <a:gd name="connsiteX7838" fmla="*/ 6057716 w 8938307"/>
              <a:gd name="connsiteY7838" fmla="*/ 2088442 h 2993922"/>
              <a:gd name="connsiteX7839" fmla="*/ 6036534 w 8938307"/>
              <a:gd name="connsiteY7839" fmla="*/ 2083146 h 2993922"/>
              <a:gd name="connsiteX7840" fmla="*/ 5994172 w 8938307"/>
              <a:gd name="connsiteY7840" fmla="*/ 2072557 h 2993922"/>
              <a:gd name="connsiteX7841" fmla="*/ 5957106 w 8938307"/>
              <a:gd name="connsiteY7841" fmla="*/ 2056671 h 2993922"/>
              <a:gd name="connsiteX7842" fmla="*/ 5920039 w 8938307"/>
              <a:gd name="connsiteY7842" fmla="*/ 2040786 h 2993922"/>
              <a:gd name="connsiteX7843" fmla="*/ 5909449 w 8938307"/>
              <a:gd name="connsiteY7843" fmla="*/ 2035490 h 2993922"/>
              <a:gd name="connsiteX7844" fmla="*/ 5877678 w 8938307"/>
              <a:gd name="connsiteY7844" fmla="*/ 2030194 h 2993922"/>
              <a:gd name="connsiteX7845" fmla="*/ 5835316 w 8938307"/>
              <a:gd name="connsiteY7845" fmla="*/ 2019605 h 2993922"/>
              <a:gd name="connsiteX7846" fmla="*/ 5803545 w 8938307"/>
              <a:gd name="connsiteY7846" fmla="*/ 2019605 h 2993922"/>
              <a:gd name="connsiteX7847" fmla="*/ 5792954 w 8938307"/>
              <a:gd name="connsiteY7847" fmla="*/ 2019605 h 2993922"/>
              <a:gd name="connsiteX7848" fmla="*/ 5782364 w 8938307"/>
              <a:gd name="connsiteY7848" fmla="*/ 2030194 h 2993922"/>
              <a:gd name="connsiteX7849" fmla="*/ 5771774 w 8938307"/>
              <a:gd name="connsiteY7849" fmla="*/ 2030194 h 2993922"/>
              <a:gd name="connsiteX7850" fmla="*/ 5761183 w 8938307"/>
              <a:gd name="connsiteY7850" fmla="*/ 2019605 h 2993922"/>
              <a:gd name="connsiteX7851" fmla="*/ 5750593 w 8938307"/>
              <a:gd name="connsiteY7851" fmla="*/ 2009015 h 2993922"/>
              <a:gd name="connsiteX7852" fmla="*/ 5745298 w 8938307"/>
              <a:gd name="connsiteY7852" fmla="*/ 2003719 h 2993922"/>
              <a:gd name="connsiteX7853" fmla="*/ 5729412 w 8938307"/>
              <a:gd name="connsiteY7853" fmla="*/ 1998424 h 2993922"/>
              <a:gd name="connsiteX7854" fmla="*/ 5713526 w 8938307"/>
              <a:gd name="connsiteY7854" fmla="*/ 1993128 h 2993922"/>
              <a:gd name="connsiteX7855" fmla="*/ 5692346 w 8938307"/>
              <a:gd name="connsiteY7855" fmla="*/ 2003719 h 2993922"/>
              <a:gd name="connsiteX7856" fmla="*/ 5644689 w 8938307"/>
              <a:gd name="connsiteY7856" fmla="*/ 2003719 h 2993922"/>
              <a:gd name="connsiteX7857" fmla="*/ 5591737 w 8938307"/>
              <a:gd name="connsiteY7857" fmla="*/ 1998424 h 2993922"/>
              <a:gd name="connsiteX7858" fmla="*/ 5581147 w 8938307"/>
              <a:gd name="connsiteY7858" fmla="*/ 1987834 h 2993922"/>
              <a:gd name="connsiteX7859" fmla="*/ 5591737 w 8938307"/>
              <a:gd name="connsiteY7859" fmla="*/ 1987834 h 2993922"/>
              <a:gd name="connsiteX7860" fmla="*/ 5591737 w 8938307"/>
              <a:gd name="connsiteY7860" fmla="*/ 1977242 h 2993922"/>
              <a:gd name="connsiteX7861" fmla="*/ 5591737 w 8938307"/>
              <a:gd name="connsiteY7861" fmla="*/ 1966653 h 2993922"/>
              <a:gd name="connsiteX7862" fmla="*/ 5602327 w 8938307"/>
              <a:gd name="connsiteY7862" fmla="*/ 1966653 h 2993922"/>
              <a:gd name="connsiteX7863" fmla="*/ 5612918 w 8938307"/>
              <a:gd name="connsiteY7863" fmla="*/ 1956063 h 2993922"/>
              <a:gd name="connsiteX7864" fmla="*/ 5602327 w 8938307"/>
              <a:gd name="connsiteY7864" fmla="*/ 1956063 h 2993922"/>
              <a:gd name="connsiteX7865" fmla="*/ 5591737 w 8938307"/>
              <a:gd name="connsiteY7865" fmla="*/ 1956063 h 2993922"/>
              <a:gd name="connsiteX7866" fmla="*/ 5581147 w 8938307"/>
              <a:gd name="connsiteY7866" fmla="*/ 1966653 h 2993922"/>
              <a:gd name="connsiteX7867" fmla="*/ 5581147 w 8938307"/>
              <a:gd name="connsiteY7867" fmla="*/ 1977242 h 2993922"/>
              <a:gd name="connsiteX7868" fmla="*/ 5538785 w 8938307"/>
              <a:gd name="connsiteY7868" fmla="*/ 1966653 h 2993922"/>
              <a:gd name="connsiteX7869" fmla="*/ 5507014 w 8938307"/>
              <a:gd name="connsiteY7869" fmla="*/ 1966653 h 2993922"/>
              <a:gd name="connsiteX7870" fmla="*/ 5496423 w 8938307"/>
              <a:gd name="connsiteY7870" fmla="*/ 1956063 h 2993922"/>
              <a:gd name="connsiteX7871" fmla="*/ 5485833 w 8938307"/>
              <a:gd name="connsiteY7871" fmla="*/ 1945472 h 2993922"/>
              <a:gd name="connsiteX7872" fmla="*/ 5485833 w 8938307"/>
              <a:gd name="connsiteY7872" fmla="*/ 1956063 h 2993922"/>
              <a:gd name="connsiteX7873" fmla="*/ 5475243 w 8938307"/>
              <a:gd name="connsiteY7873" fmla="*/ 1956063 h 2993922"/>
              <a:gd name="connsiteX7874" fmla="*/ 5454062 w 8938307"/>
              <a:gd name="connsiteY7874" fmla="*/ 1945472 h 2993922"/>
              <a:gd name="connsiteX7875" fmla="*/ 5443471 w 8938307"/>
              <a:gd name="connsiteY7875" fmla="*/ 1945472 h 2993922"/>
              <a:gd name="connsiteX7876" fmla="*/ 5443471 w 8938307"/>
              <a:gd name="connsiteY7876" fmla="*/ 1956063 h 2993922"/>
              <a:gd name="connsiteX7877" fmla="*/ 5454062 w 8938307"/>
              <a:gd name="connsiteY7877" fmla="*/ 1966653 h 2993922"/>
              <a:gd name="connsiteX7878" fmla="*/ 5475243 w 8938307"/>
              <a:gd name="connsiteY7878" fmla="*/ 1966653 h 2993922"/>
              <a:gd name="connsiteX7879" fmla="*/ 5485833 w 8938307"/>
              <a:gd name="connsiteY7879" fmla="*/ 1977242 h 2993922"/>
              <a:gd name="connsiteX7880" fmla="*/ 5496423 w 8938307"/>
              <a:gd name="connsiteY7880" fmla="*/ 1977242 h 2993922"/>
              <a:gd name="connsiteX7881" fmla="*/ 5517604 w 8938307"/>
              <a:gd name="connsiteY7881" fmla="*/ 1987834 h 2993922"/>
              <a:gd name="connsiteX7882" fmla="*/ 5549375 w 8938307"/>
              <a:gd name="connsiteY7882" fmla="*/ 1987834 h 2993922"/>
              <a:gd name="connsiteX7883" fmla="*/ 5559966 w 8938307"/>
              <a:gd name="connsiteY7883" fmla="*/ 2003719 h 2993922"/>
              <a:gd name="connsiteX7884" fmla="*/ 5570556 w 8938307"/>
              <a:gd name="connsiteY7884" fmla="*/ 1998424 h 2993922"/>
              <a:gd name="connsiteX7885" fmla="*/ 5591737 w 8938307"/>
              <a:gd name="connsiteY7885" fmla="*/ 1998424 h 2993922"/>
              <a:gd name="connsiteX7886" fmla="*/ 5607622 w 8938307"/>
              <a:gd name="connsiteY7886" fmla="*/ 2014309 h 2993922"/>
              <a:gd name="connsiteX7887" fmla="*/ 5644689 w 8938307"/>
              <a:gd name="connsiteY7887" fmla="*/ 2019605 h 2993922"/>
              <a:gd name="connsiteX7888" fmla="*/ 5660574 w 8938307"/>
              <a:gd name="connsiteY7888" fmla="*/ 2024900 h 2993922"/>
              <a:gd name="connsiteX7889" fmla="*/ 5692346 w 8938307"/>
              <a:gd name="connsiteY7889" fmla="*/ 2035490 h 2993922"/>
              <a:gd name="connsiteX7890" fmla="*/ 5718822 w 8938307"/>
              <a:gd name="connsiteY7890" fmla="*/ 2040786 h 2993922"/>
              <a:gd name="connsiteX7891" fmla="*/ 5740002 w 8938307"/>
              <a:gd name="connsiteY7891" fmla="*/ 2046080 h 2993922"/>
              <a:gd name="connsiteX7892" fmla="*/ 5761183 w 8938307"/>
              <a:gd name="connsiteY7892" fmla="*/ 2051376 h 2993922"/>
              <a:gd name="connsiteX7893" fmla="*/ 5835316 w 8938307"/>
              <a:gd name="connsiteY7893" fmla="*/ 2072557 h 2993922"/>
              <a:gd name="connsiteX7894" fmla="*/ 5845908 w 8938307"/>
              <a:gd name="connsiteY7894" fmla="*/ 2072557 h 2993922"/>
              <a:gd name="connsiteX7895" fmla="*/ 5856497 w 8938307"/>
              <a:gd name="connsiteY7895" fmla="*/ 2083146 h 2993922"/>
              <a:gd name="connsiteX7896" fmla="*/ 5867087 w 8938307"/>
              <a:gd name="connsiteY7896" fmla="*/ 2088442 h 2993922"/>
              <a:gd name="connsiteX7897" fmla="*/ 5898860 w 8938307"/>
              <a:gd name="connsiteY7897" fmla="*/ 2093738 h 2993922"/>
              <a:gd name="connsiteX7898" fmla="*/ 5930630 w 8938307"/>
              <a:gd name="connsiteY7898" fmla="*/ 2104328 h 2993922"/>
              <a:gd name="connsiteX7899" fmla="*/ 5951812 w 8938307"/>
              <a:gd name="connsiteY7899" fmla="*/ 2104328 h 2993922"/>
              <a:gd name="connsiteX7900" fmla="*/ 5941220 w 8938307"/>
              <a:gd name="connsiteY7900" fmla="*/ 2093738 h 2993922"/>
              <a:gd name="connsiteX7901" fmla="*/ 5951812 w 8938307"/>
              <a:gd name="connsiteY7901" fmla="*/ 2093738 h 2993922"/>
              <a:gd name="connsiteX7902" fmla="*/ 5962401 w 8938307"/>
              <a:gd name="connsiteY7902" fmla="*/ 2093738 h 2993922"/>
              <a:gd name="connsiteX7903" fmla="*/ 5951812 w 8938307"/>
              <a:gd name="connsiteY7903" fmla="*/ 2083146 h 2993922"/>
              <a:gd name="connsiteX7904" fmla="*/ 5994172 w 8938307"/>
              <a:gd name="connsiteY7904" fmla="*/ 2093738 h 2993922"/>
              <a:gd name="connsiteX7905" fmla="*/ 6004764 w 8938307"/>
              <a:gd name="connsiteY7905" fmla="*/ 2093738 h 2993922"/>
              <a:gd name="connsiteX7906" fmla="*/ 6004764 w 8938307"/>
              <a:gd name="connsiteY7906" fmla="*/ 2099033 h 2993922"/>
              <a:gd name="connsiteX7907" fmla="*/ 6010058 w 8938307"/>
              <a:gd name="connsiteY7907" fmla="*/ 2109623 h 2993922"/>
              <a:gd name="connsiteX7908" fmla="*/ 6025943 w 8938307"/>
              <a:gd name="connsiteY7908" fmla="*/ 2120213 h 2993922"/>
              <a:gd name="connsiteX7909" fmla="*/ 6041830 w 8938307"/>
              <a:gd name="connsiteY7909" fmla="*/ 2125509 h 2993922"/>
              <a:gd name="connsiteX7910" fmla="*/ 6047124 w 8938307"/>
              <a:gd name="connsiteY7910" fmla="*/ 2136099 h 2993922"/>
              <a:gd name="connsiteX7911" fmla="*/ 6121257 w 8938307"/>
              <a:gd name="connsiteY7911" fmla="*/ 2146690 h 2993922"/>
              <a:gd name="connsiteX7912" fmla="*/ 6153028 w 8938307"/>
              <a:gd name="connsiteY7912" fmla="*/ 2167871 h 2993922"/>
              <a:gd name="connsiteX7913" fmla="*/ 6184800 w 8938307"/>
              <a:gd name="connsiteY7913" fmla="*/ 2178461 h 2993922"/>
              <a:gd name="connsiteX7914" fmla="*/ 6221866 w 8938307"/>
              <a:gd name="connsiteY7914" fmla="*/ 2199642 h 2993922"/>
              <a:gd name="connsiteX7915" fmla="*/ 6258932 w 8938307"/>
              <a:gd name="connsiteY7915" fmla="*/ 2199642 h 2993922"/>
              <a:gd name="connsiteX7916" fmla="*/ 6216572 w 8938307"/>
              <a:gd name="connsiteY7916" fmla="*/ 2167871 h 2993922"/>
              <a:gd name="connsiteX7917" fmla="*/ 6195390 w 8938307"/>
              <a:gd name="connsiteY7917" fmla="*/ 2146690 h 2993922"/>
              <a:gd name="connsiteX7918" fmla="*/ 6216572 w 8938307"/>
              <a:gd name="connsiteY7918" fmla="*/ 2146690 h 2993922"/>
              <a:gd name="connsiteX7919" fmla="*/ 6227161 w 8938307"/>
              <a:gd name="connsiteY7919" fmla="*/ 2157280 h 2993922"/>
              <a:gd name="connsiteX7920" fmla="*/ 6237752 w 8938307"/>
              <a:gd name="connsiteY7920" fmla="*/ 2167871 h 2993922"/>
              <a:gd name="connsiteX7921" fmla="*/ 6253638 w 8938307"/>
              <a:gd name="connsiteY7921" fmla="*/ 2173165 h 2993922"/>
              <a:gd name="connsiteX7922" fmla="*/ 6269524 w 8938307"/>
              <a:gd name="connsiteY7922" fmla="*/ 2162575 h 2993922"/>
              <a:gd name="connsiteX7923" fmla="*/ 6290704 w 8938307"/>
              <a:gd name="connsiteY7923" fmla="*/ 2167871 h 2993922"/>
              <a:gd name="connsiteX7924" fmla="*/ 6269524 w 8938307"/>
              <a:gd name="connsiteY7924" fmla="*/ 2189051 h 2993922"/>
              <a:gd name="connsiteX7925" fmla="*/ 6258932 w 8938307"/>
              <a:gd name="connsiteY7925" fmla="*/ 2189051 h 2993922"/>
              <a:gd name="connsiteX7926" fmla="*/ 6290704 w 8938307"/>
              <a:gd name="connsiteY7926" fmla="*/ 2220823 h 2993922"/>
              <a:gd name="connsiteX7927" fmla="*/ 6343656 w 8938307"/>
              <a:gd name="connsiteY7927" fmla="*/ 2242004 h 2993922"/>
              <a:gd name="connsiteX7928" fmla="*/ 6354246 w 8938307"/>
              <a:gd name="connsiteY7928" fmla="*/ 2236708 h 2993922"/>
              <a:gd name="connsiteX7929" fmla="*/ 6354246 w 8938307"/>
              <a:gd name="connsiteY7929" fmla="*/ 2231413 h 2993922"/>
              <a:gd name="connsiteX7930" fmla="*/ 6364836 w 8938307"/>
              <a:gd name="connsiteY7930" fmla="*/ 2220823 h 2993922"/>
              <a:gd name="connsiteX7931" fmla="*/ 6364836 w 8938307"/>
              <a:gd name="connsiteY7931" fmla="*/ 2231413 h 2993922"/>
              <a:gd name="connsiteX7932" fmla="*/ 6364836 w 8938307"/>
              <a:gd name="connsiteY7932" fmla="*/ 2242004 h 2993922"/>
              <a:gd name="connsiteX7933" fmla="*/ 6375428 w 8938307"/>
              <a:gd name="connsiteY7933" fmla="*/ 2252594 h 2993922"/>
              <a:gd name="connsiteX7934" fmla="*/ 6375428 w 8938307"/>
              <a:gd name="connsiteY7934" fmla="*/ 2273775 h 2993922"/>
              <a:gd name="connsiteX7935" fmla="*/ 6375428 w 8938307"/>
              <a:gd name="connsiteY7935" fmla="*/ 2284365 h 2993922"/>
              <a:gd name="connsiteX7936" fmla="*/ 6354246 w 8938307"/>
              <a:gd name="connsiteY7936" fmla="*/ 2284365 h 2993922"/>
              <a:gd name="connsiteX7937" fmla="*/ 6333066 w 8938307"/>
              <a:gd name="connsiteY7937" fmla="*/ 2284365 h 2993922"/>
              <a:gd name="connsiteX7938" fmla="*/ 6322476 w 8938307"/>
              <a:gd name="connsiteY7938" fmla="*/ 2284365 h 2993922"/>
              <a:gd name="connsiteX7939" fmla="*/ 6311884 w 8938307"/>
              <a:gd name="connsiteY7939" fmla="*/ 2273775 h 2993922"/>
              <a:gd name="connsiteX7940" fmla="*/ 6285409 w 8938307"/>
              <a:gd name="connsiteY7940" fmla="*/ 2263184 h 2993922"/>
              <a:gd name="connsiteX7941" fmla="*/ 6269524 w 8938307"/>
              <a:gd name="connsiteY7941" fmla="*/ 2257889 h 2993922"/>
              <a:gd name="connsiteX7942" fmla="*/ 6258932 w 8938307"/>
              <a:gd name="connsiteY7942" fmla="*/ 2252594 h 2993922"/>
              <a:gd name="connsiteX7943" fmla="*/ 6237752 w 8938307"/>
              <a:gd name="connsiteY7943" fmla="*/ 2252594 h 2993922"/>
              <a:gd name="connsiteX7944" fmla="*/ 6227161 w 8938307"/>
              <a:gd name="connsiteY7944" fmla="*/ 2247298 h 2993922"/>
              <a:gd name="connsiteX7945" fmla="*/ 6216572 w 8938307"/>
              <a:gd name="connsiteY7945" fmla="*/ 2242004 h 2993922"/>
              <a:gd name="connsiteX7946" fmla="*/ 6190094 w 8938307"/>
              <a:gd name="connsiteY7946" fmla="*/ 2236708 h 2993922"/>
              <a:gd name="connsiteX7947" fmla="*/ 6163620 w 8938307"/>
              <a:gd name="connsiteY7947" fmla="*/ 2231413 h 2993922"/>
              <a:gd name="connsiteX7948" fmla="*/ 6115962 w 8938307"/>
              <a:gd name="connsiteY7948" fmla="*/ 2220823 h 2993922"/>
              <a:gd name="connsiteX7949" fmla="*/ 6089486 w 8938307"/>
              <a:gd name="connsiteY7949" fmla="*/ 2210232 h 2993922"/>
              <a:gd name="connsiteX7950" fmla="*/ 6068305 w 8938307"/>
              <a:gd name="connsiteY7950" fmla="*/ 2199642 h 2993922"/>
              <a:gd name="connsiteX7951" fmla="*/ 6057716 w 8938307"/>
              <a:gd name="connsiteY7951" fmla="*/ 2194346 h 2993922"/>
              <a:gd name="connsiteX7952" fmla="*/ 6036534 w 8938307"/>
              <a:gd name="connsiteY7952" fmla="*/ 2189051 h 2993922"/>
              <a:gd name="connsiteX7953" fmla="*/ 5994172 w 8938307"/>
              <a:gd name="connsiteY7953" fmla="*/ 2199642 h 2993922"/>
              <a:gd name="connsiteX7954" fmla="*/ 6015353 w 8938307"/>
              <a:gd name="connsiteY7954" fmla="*/ 2204937 h 2993922"/>
              <a:gd name="connsiteX7955" fmla="*/ 6047124 w 8938307"/>
              <a:gd name="connsiteY7955" fmla="*/ 2199642 h 2993922"/>
              <a:gd name="connsiteX7956" fmla="*/ 6068305 w 8938307"/>
              <a:gd name="connsiteY7956" fmla="*/ 2220823 h 2993922"/>
              <a:gd name="connsiteX7957" fmla="*/ 6121257 w 8938307"/>
              <a:gd name="connsiteY7957" fmla="*/ 2242004 h 2993922"/>
              <a:gd name="connsiteX7958" fmla="*/ 6137142 w 8938307"/>
              <a:gd name="connsiteY7958" fmla="*/ 2247298 h 2993922"/>
              <a:gd name="connsiteX7959" fmla="*/ 6163620 w 8938307"/>
              <a:gd name="connsiteY7959" fmla="*/ 2252594 h 2993922"/>
              <a:gd name="connsiteX7960" fmla="*/ 6227161 w 8938307"/>
              <a:gd name="connsiteY7960" fmla="*/ 2273775 h 2993922"/>
              <a:gd name="connsiteX7961" fmla="*/ 6237752 w 8938307"/>
              <a:gd name="connsiteY7961" fmla="*/ 2284365 h 2993922"/>
              <a:gd name="connsiteX7962" fmla="*/ 6243046 w 8938307"/>
              <a:gd name="connsiteY7962" fmla="*/ 2279069 h 2993922"/>
              <a:gd name="connsiteX7963" fmla="*/ 6248342 w 8938307"/>
              <a:gd name="connsiteY7963" fmla="*/ 2284365 h 2993922"/>
              <a:gd name="connsiteX7964" fmla="*/ 6237752 w 8938307"/>
              <a:gd name="connsiteY7964" fmla="*/ 2294956 h 2993922"/>
              <a:gd name="connsiteX7965" fmla="*/ 6221866 w 8938307"/>
              <a:gd name="connsiteY7965" fmla="*/ 2294956 h 2993922"/>
              <a:gd name="connsiteX7966" fmla="*/ 6216572 w 8938307"/>
              <a:gd name="connsiteY7966" fmla="*/ 2294956 h 2993922"/>
              <a:gd name="connsiteX7967" fmla="*/ 6216572 w 8938307"/>
              <a:gd name="connsiteY7967" fmla="*/ 2305546 h 2993922"/>
              <a:gd name="connsiteX7968" fmla="*/ 6216572 w 8938307"/>
              <a:gd name="connsiteY7968" fmla="*/ 2316136 h 2993922"/>
              <a:gd name="connsiteX7969" fmla="*/ 6205980 w 8938307"/>
              <a:gd name="connsiteY7969" fmla="*/ 2310841 h 2993922"/>
              <a:gd name="connsiteX7970" fmla="*/ 6195390 w 8938307"/>
              <a:gd name="connsiteY7970" fmla="*/ 2305546 h 2993922"/>
              <a:gd name="connsiteX7971" fmla="*/ 6184800 w 8938307"/>
              <a:gd name="connsiteY7971" fmla="*/ 2294956 h 2993922"/>
              <a:gd name="connsiteX7972" fmla="*/ 6179505 w 8938307"/>
              <a:gd name="connsiteY7972" fmla="*/ 2289660 h 2993922"/>
              <a:gd name="connsiteX7973" fmla="*/ 6174209 w 8938307"/>
              <a:gd name="connsiteY7973" fmla="*/ 2284365 h 2993922"/>
              <a:gd name="connsiteX7974" fmla="*/ 6142438 w 8938307"/>
              <a:gd name="connsiteY7974" fmla="*/ 2263184 h 2993922"/>
              <a:gd name="connsiteX7975" fmla="*/ 6110668 w 8938307"/>
              <a:gd name="connsiteY7975" fmla="*/ 2252594 h 2993922"/>
              <a:gd name="connsiteX7976" fmla="*/ 6078895 w 8938307"/>
              <a:gd name="connsiteY7976" fmla="*/ 2252594 h 2993922"/>
              <a:gd name="connsiteX7977" fmla="*/ 6057716 w 8938307"/>
              <a:gd name="connsiteY7977" fmla="*/ 2242004 h 2993922"/>
              <a:gd name="connsiteX7978" fmla="*/ 6047124 w 8938307"/>
              <a:gd name="connsiteY7978" fmla="*/ 2242004 h 2993922"/>
              <a:gd name="connsiteX7979" fmla="*/ 6025943 w 8938307"/>
              <a:gd name="connsiteY7979" fmla="*/ 2242004 h 2993922"/>
              <a:gd name="connsiteX7980" fmla="*/ 5983582 w 8938307"/>
              <a:gd name="connsiteY7980" fmla="*/ 2231413 h 2993922"/>
              <a:gd name="connsiteX7981" fmla="*/ 5962401 w 8938307"/>
              <a:gd name="connsiteY7981" fmla="*/ 2226117 h 2993922"/>
              <a:gd name="connsiteX7982" fmla="*/ 5888268 w 8938307"/>
              <a:gd name="connsiteY7982" fmla="*/ 2210232 h 2993922"/>
              <a:gd name="connsiteX7983" fmla="*/ 5729412 w 8938307"/>
              <a:gd name="connsiteY7983" fmla="*/ 2178461 h 2993922"/>
              <a:gd name="connsiteX7984" fmla="*/ 5655279 w 8938307"/>
              <a:gd name="connsiteY7984" fmla="*/ 2157280 h 2993922"/>
              <a:gd name="connsiteX7985" fmla="*/ 5623508 w 8938307"/>
              <a:gd name="connsiteY7985" fmla="*/ 2157280 h 2993922"/>
              <a:gd name="connsiteX7986" fmla="*/ 5581147 w 8938307"/>
              <a:gd name="connsiteY7986" fmla="*/ 2125509 h 2993922"/>
              <a:gd name="connsiteX7987" fmla="*/ 5507014 w 8938307"/>
              <a:gd name="connsiteY7987" fmla="*/ 2104328 h 2993922"/>
              <a:gd name="connsiteX7988" fmla="*/ 5496423 w 8938307"/>
              <a:gd name="connsiteY7988" fmla="*/ 2104328 h 2993922"/>
              <a:gd name="connsiteX7989" fmla="*/ 5475243 w 8938307"/>
              <a:gd name="connsiteY7989" fmla="*/ 2093738 h 2993922"/>
              <a:gd name="connsiteX7990" fmla="*/ 5475243 w 8938307"/>
              <a:gd name="connsiteY7990" fmla="*/ 2083146 h 2993922"/>
              <a:gd name="connsiteX7991" fmla="*/ 5432881 w 8938307"/>
              <a:gd name="connsiteY7991" fmla="*/ 2061967 h 2993922"/>
              <a:gd name="connsiteX7992" fmla="*/ 5401110 w 8938307"/>
              <a:gd name="connsiteY7992" fmla="*/ 2051376 h 2993922"/>
              <a:gd name="connsiteX7993" fmla="*/ 5369339 w 8938307"/>
              <a:gd name="connsiteY7993" fmla="*/ 2040786 h 2993922"/>
              <a:gd name="connsiteX7994" fmla="*/ 5348158 w 8938307"/>
              <a:gd name="connsiteY7994" fmla="*/ 2030194 h 2993922"/>
              <a:gd name="connsiteX7995" fmla="*/ 5326977 w 8938307"/>
              <a:gd name="connsiteY7995" fmla="*/ 2030194 h 2993922"/>
              <a:gd name="connsiteX7996" fmla="*/ 5326977 w 8938307"/>
              <a:gd name="connsiteY7996" fmla="*/ 2019605 h 2993922"/>
              <a:gd name="connsiteX7997" fmla="*/ 5348158 w 8938307"/>
              <a:gd name="connsiteY7997" fmla="*/ 2009015 h 2993922"/>
              <a:gd name="connsiteX7998" fmla="*/ 5326977 w 8938307"/>
              <a:gd name="connsiteY7998" fmla="*/ 2009015 h 2993922"/>
              <a:gd name="connsiteX7999" fmla="*/ 5284614 w 8938307"/>
              <a:gd name="connsiteY7999" fmla="*/ 1998424 h 2993922"/>
              <a:gd name="connsiteX8000" fmla="*/ 5274025 w 8938307"/>
              <a:gd name="connsiteY8000" fmla="*/ 2009015 h 2993922"/>
              <a:gd name="connsiteX8001" fmla="*/ 5274025 w 8938307"/>
              <a:gd name="connsiteY8001" fmla="*/ 1998424 h 2993922"/>
              <a:gd name="connsiteX8002" fmla="*/ 5252844 w 8938307"/>
              <a:gd name="connsiteY8002" fmla="*/ 1998424 h 2993922"/>
              <a:gd name="connsiteX8003" fmla="*/ 5231662 w 8938307"/>
              <a:gd name="connsiteY8003" fmla="*/ 1998424 h 2993922"/>
              <a:gd name="connsiteX8004" fmla="*/ 5231662 w 8938307"/>
              <a:gd name="connsiteY8004" fmla="*/ 2009015 h 2993922"/>
              <a:gd name="connsiteX8005" fmla="*/ 5274025 w 8938307"/>
              <a:gd name="connsiteY8005" fmla="*/ 2024900 h 2993922"/>
              <a:gd name="connsiteX8006" fmla="*/ 5284614 w 8938307"/>
              <a:gd name="connsiteY8006" fmla="*/ 2035490 h 2993922"/>
              <a:gd name="connsiteX8007" fmla="*/ 5300500 w 8938307"/>
              <a:gd name="connsiteY8007" fmla="*/ 2051376 h 2993922"/>
              <a:gd name="connsiteX8008" fmla="*/ 5326977 w 8938307"/>
              <a:gd name="connsiteY8008" fmla="*/ 2061967 h 2993922"/>
              <a:gd name="connsiteX8009" fmla="*/ 5326977 w 8938307"/>
              <a:gd name="connsiteY8009" fmla="*/ 2051376 h 2993922"/>
              <a:gd name="connsiteX8010" fmla="*/ 5337566 w 8938307"/>
              <a:gd name="connsiteY8010" fmla="*/ 2040786 h 2993922"/>
              <a:gd name="connsiteX8011" fmla="*/ 5358748 w 8938307"/>
              <a:gd name="connsiteY8011" fmla="*/ 2051376 h 2993922"/>
              <a:gd name="connsiteX8012" fmla="*/ 5369339 w 8938307"/>
              <a:gd name="connsiteY8012" fmla="*/ 2056671 h 2993922"/>
              <a:gd name="connsiteX8013" fmla="*/ 5374634 w 8938307"/>
              <a:gd name="connsiteY8013" fmla="*/ 2061967 h 2993922"/>
              <a:gd name="connsiteX8014" fmla="*/ 5390518 w 8938307"/>
              <a:gd name="connsiteY8014" fmla="*/ 2061967 h 2993922"/>
              <a:gd name="connsiteX8015" fmla="*/ 5427586 w 8938307"/>
              <a:gd name="connsiteY8015" fmla="*/ 2077852 h 2993922"/>
              <a:gd name="connsiteX8016" fmla="*/ 5454062 w 8938307"/>
              <a:gd name="connsiteY8016" fmla="*/ 2104328 h 2993922"/>
              <a:gd name="connsiteX8017" fmla="*/ 5464652 w 8938307"/>
              <a:gd name="connsiteY8017" fmla="*/ 2109623 h 2993922"/>
              <a:gd name="connsiteX8018" fmla="*/ 5475243 w 8938307"/>
              <a:gd name="connsiteY8018" fmla="*/ 2114919 h 2993922"/>
              <a:gd name="connsiteX8019" fmla="*/ 5485833 w 8938307"/>
              <a:gd name="connsiteY8019" fmla="*/ 2114919 h 2993922"/>
              <a:gd name="connsiteX8020" fmla="*/ 5496423 w 8938307"/>
              <a:gd name="connsiteY8020" fmla="*/ 2114919 h 2993922"/>
              <a:gd name="connsiteX8021" fmla="*/ 5570556 w 8938307"/>
              <a:gd name="connsiteY8021" fmla="*/ 2146690 h 2993922"/>
              <a:gd name="connsiteX8022" fmla="*/ 5612918 w 8938307"/>
              <a:gd name="connsiteY8022" fmla="*/ 2157280 h 2993922"/>
              <a:gd name="connsiteX8023" fmla="*/ 5660574 w 8938307"/>
              <a:gd name="connsiteY8023" fmla="*/ 2167871 h 2993922"/>
              <a:gd name="connsiteX8024" fmla="*/ 5718822 w 8938307"/>
              <a:gd name="connsiteY8024" fmla="*/ 2189051 h 2993922"/>
              <a:gd name="connsiteX8025" fmla="*/ 5803545 w 8938307"/>
              <a:gd name="connsiteY8025" fmla="*/ 2231413 h 2993922"/>
              <a:gd name="connsiteX8026" fmla="*/ 5792954 w 8938307"/>
              <a:gd name="connsiteY8026" fmla="*/ 2231413 h 2993922"/>
              <a:gd name="connsiteX8027" fmla="*/ 5782364 w 8938307"/>
              <a:gd name="connsiteY8027" fmla="*/ 2231413 h 2993922"/>
              <a:gd name="connsiteX8028" fmla="*/ 5771774 w 8938307"/>
              <a:gd name="connsiteY8028" fmla="*/ 2220823 h 2993922"/>
              <a:gd name="connsiteX8029" fmla="*/ 5755888 w 8938307"/>
              <a:gd name="connsiteY8029" fmla="*/ 2215527 h 2993922"/>
              <a:gd name="connsiteX8030" fmla="*/ 5734708 w 8938307"/>
              <a:gd name="connsiteY8030" fmla="*/ 2204937 h 2993922"/>
              <a:gd name="connsiteX8031" fmla="*/ 5708232 w 8938307"/>
              <a:gd name="connsiteY8031" fmla="*/ 2199642 h 2993922"/>
              <a:gd name="connsiteX8032" fmla="*/ 5729412 w 8938307"/>
              <a:gd name="connsiteY8032" fmla="*/ 2220823 h 2993922"/>
              <a:gd name="connsiteX8033" fmla="*/ 5740002 w 8938307"/>
              <a:gd name="connsiteY8033" fmla="*/ 2220823 h 2993922"/>
              <a:gd name="connsiteX8034" fmla="*/ 5771774 w 8938307"/>
              <a:gd name="connsiteY8034" fmla="*/ 2236708 h 2993922"/>
              <a:gd name="connsiteX8035" fmla="*/ 5814135 w 8938307"/>
              <a:gd name="connsiteY8035" fmla="*/ 2242004 h 2993922"/>
              <a:gd name="connsiteX8036" fmla="*/ 5819430 w 8938307"/>
              <a:gd name="connsiteY8036" fmla="*/ 2236708 h 2993922"/>
              <a:gd name="connsiteX8037" fmla="*/ 5824726 w 8938307"/>
              <a:gd name="connsiteY8037" fmla="*/ 2231413 h 2993922"/>
              <a:gd name="connsiteX8038" fmla="*/ 5856497 w 8938307"/>
              <a:gd name="connsiteY8038" fmla="*/ 2242004 h 2993922"/>
              <a:gd name="connsiteX8039" fmla="*/ 5867087 w 8938307"/>
              <a:gd name="connsiteY8039" fmla="*/ 2257889 h 2993922"/>
              <a:gd name="connsiteX8040" fmla="*/ 5877678 w 8938307"/>
              <a:gd name="connsiteY8040" fmla="*/ 2268479 h 2993922"/>
              <a:gd name="connsiteX8041" fmla="*/ 5898860 w 8938307"/>
              <a:gd name="connsiteY8041" fmla="*/ 2273775 h 2993922"/>
              <a:gd name="connsiteX8042" fmla="*/ 5920039 w 8938307"/>
              <a:gd name="connsiteY8042" fmla="*/ 2273775 h 2993922"/>
              <a:gd name="connsiteX8043" fmla="*/ 5941220 w 8938307"/>
              <a:gd name="connsiteY8043" fmla="*/ 2284365 h 2993922"/>
              <a:gd name="connsiteX8044" fmla="*/ 5941220 w 8938307"/>
              <a:gd name="connsiteY8044" fmla="*/ 2294956 h 2993922"/>
              <a:gd name="connsiteX8045" fmla="*/ 5951812 w 8938307"/>
              <a:gd name="connsiteY8045" fmla="*/ 2305546 h 2993922"/>
              <a:gd name="connsiteX8046" fmla="*/ 5962401 w 8938307"/>
              <a:gd name="connsiteY8046" fmla="*/ 2310841 h 2993922"/>
              <a:gd name="connsiteX8047" fmla="*/ 5888268 w 8938307"/>
              <a:gd name="connsiteY8047" fmla="*/ 2305546 h 2993922"/>
              <a:gd name="connsiteX8048" fmla="*/ 5845908 w 8938307"/>
              <a:gd name="connsiteY8048" fmla="*/ 2305546 h 2993922"/>
              <a:gd name="connsiteX8049" fmla="*/ 5824726 w 8938307"/>
              <a:gd name="connsiteY8049" fmla="*/ 2294956 h 2993922"/>
              <a:gd name="connsiteX8050" fmla="*/ 5814135 w 8938307"/>
              <a:gd name="connsiteY8050" fmla="*/ 2294956 h 2993922"/>
              <a:gd name="connsiteX8051" fmla="*/ 5814135 w 8938307"/>
              <a:gd name="connsiteY8051" fmla="*/ 2305546 h 2993922"/>
              <a:gd name="connsiteX8052" fmla="*/ 5808840 w 8938307"/>
              <a:gd name="connsiteY8052" fmla="*/ 2316136 h 2993922"/>
              <a:gd name="connsiteX8053" fmla="*/ 5792954 w 8938307"/>
              <a:gd name="connsiteY8053" fmla="*/ 2305546 h 2993922"/>
              <a:gd name="connsiteX8054" fmla="*/ 5782364 w 8938307"/>
              <a:gd name="connsiteY8054" fmla="*/ 2305546 h 2993922"/>
              <a:gd name="connsiteX8055" fmla="*/ 5771774 w 8938307"/>
              <a:gd name="connsiteY8055" fmla="*/ 2305546 h 2993922"/>
              <a:gd name="connsiteX8056" fmla="*/ 5766478 w 8938307"/>
              <a:gd name="connsiteY8056" fmla="*/ 2294956 h 2993922"/>
              <a:gd name="connsiteX8057" fmla="*/ 5766478 w 8938307"/>
              <a:gd name="connsiteY8057" fmla="*/ 2284365 h 2993922"/>
              <a:gd name="connsiteX8058" fmla="*/ 5761183 w 8938307"/>
              <a:gd name="connsiteY8058" fmla="*/ 2294956 h 2993922"/>
              <a:gd name="connsiteX8059" fmla="*/ 5750593 w 8938307"/>
              <a:gd name="connsiteY8059" fmla="*/ 2284365 h 2993922"/>
              <a:gd name="connsiteX8060" fmla="*/ 5729412 w 8938307"/>
              <a:gd name="connsiteY8060" fmla="*/ 2284365 h 2993922"/>
              <a:gd name="connsiteX8061" fmla="*/ 5718822 w 8938307"/>
              <a:gd name="connsiteY8061" fmla="*/ 2284365 h 2993922"/>
              <a:gd name="connsiteX8062" fmla="*/ 5729412 w 8938307"/>
              <a:gd name="connsiteY8062" fmla="*/ 2273775 h 2993922"/>
              <a:gd name="connsiteX8063" fmla="*/ 5708232 w 8938307"/>
              <a:gd name="connsiteY8063" fmla="*/ 2263184 h 2993922"/>
              <a:gd name="connsiteX8064" fmla="*/ 5687051 w 8938307"/>
              <a:gd name="connsiteY8064" fmla="*/ 2263184 h 2993922"/>
              <a:gd name="connsiteX8065" fmla="*/ 5697641 w 8938307"/>
              <a:gd name="connsiteY8065" fmla="*/ 2273775 h 2993922"/>
              <a:gd name="connsiteX8066" fmla="*/ 5676460 w 8938307"/>
              <a:gd name="connsiteY8066" fmla="*/ 2273775 h 2993922"/>
              <a:gd name="connsiteX8067" fmla="*/ 5660574 w 8938307"/>
              <a:gd name="connsiteY8067" fmla="*/ 2273775 h 2993922"/>
              <a:gd name="connsiteX8068" fmla="*/ 5665870 w 8938307"/>
              <a:gd name="connsiteY8068" fmla="*/ 2284365 h 2993922"/>
              <a:gd name="connsiteX8069" fmla="*/ 5655279 w 8938307"/>
              <a:gd name="connsiteY8069" fmla="*/ 2294956 h 2993922"/>
              <a:gd name="connsiteX8070" fmla="*/ 5649984 w 8938307"/>
              <a:gd name="connsiteY8070" fmla="*/ 2284365 h 2993922"/>
              <a:gd name="connsiteX8071" fmla="*/ 5644689 w 8938307"/>
              <a:gd name="connsiteY8071" fmla="*/ 2273775 h 2993922"/>
              <a:gd name="connsiteX8072" fmla="*/ 5634099 w 8938307"/>
              <a:gd name="connsiteY8072" fmla="*/ 2263184 h 2993922"/>
              <a:gd name="connsiteX8073" fmla="*/ 5644689 w 8938307"/>
              <a:gd name="connsiteY8073" fmla="*/ 2252594 h 2993922"/>
              <a:gd name="connsiteX8074" fmla="*/ 5602327 w 8938307"/>
              <a:gd name="connsiteY8074" fmla="*/ 2242004 h 2993922"/>
              <a:gd name="connsiteX8075" fmla="*/ 5549375 w 8938307"/>
              <a:gd name="connsiteY8075" fmla="*/ 2242004 h 2993922"/>
              <a:gd name="connsiteX8076" fmla="*/ 5528195 w 8938307"/>
              <a:gd name="connsiteY8076" fmla="*/ 2242004 h 2993922"/>
              <a:gd name="connsiteX8077" fmla="*/ 5549375 w 8938307"/>
              <a:gd name="connsiteY8077" fmla="*/ 2247298 h 2993922"/>
              <a:gd name="connsiteX8078" fmla="*/ 5559966 w 8938307"/>
              <a:gd name="connsiteY8078" fmla="*/ 2252594 h 2993922"/>
              <a:gd name="connsiteX8079" fmla="*/ 5549375 w 8938307"/>
              <a:gd name="connsiteY8079" fmla="*/ 2263184 h 2993922"/>
              <a:gd name="connsiteX8080" fmla="*/ 5507014 w 8938307"/>
              <a:gd name="connsiteY8080" fmla="*/ 2252594 h 2993922"/>
              <a:gd name="connsiteX8081" fmla="*/ 5507014 w 8938307"/>
              <a:gd name="connsiteY8081" fmla="*/ 2242004 h 2993922"/>
              <a:gd name="connsiteX8082" fmla="*/ 5496423 w 8938307"/>
              <a:gd name="connsiteY8082" fmla="*/ 2220823 h 2993922"/>
              <a:gd name="connsiteX8083" fmla="*/ 5485833 w 8938307"/>
              <a:gd name="connsiteY8083" fmla="*/ 2210232 h 2993922"/>
              <a:gd name="connsiteX8084" fmla="*/ 5443471 w 8938307"/>
              <a:gd name="connsiteY8084" fmla="*/ 2210232 h 2993922"/>
              <a:gd name="connsiteX8085" fmla="*/ 5422291 w 8938307"/>
              <a:gd name="connsiteY8085" fmla="*/ 2220823 h 2993922"/>
              <a:gd name="connsiteX8086" fmla="*/ 5432881 w 8938307"/>
              <a:gd name="connsiteY8086" fmla="*/ 2220823 h 2993922"/>
              <a:gd name="connsiteX8087" fmla="*/ 5454062 w 8938307"/>
              <a:gd name="connsiteY8087" fmla="*/ 2231413 h 2993922"/>
              <a:gd name="connsiteX8088" fmla="*/ 5454062 w 8938307"/>
              <a:gd name="connsiteY8088" fmla="*/ 2242004 h 2993922"/>
              <a:gd name="connsiteX8089" fmla="*/ 5422291 w 8938307"/>
              <a:gd name="connsiteY8089" fmla="*/ 2231413 h 2993922"/>
              <a:gd name="connsiteX8090" fmla="*/ 5385224 w 8938307"/>
              <a:gd name="connsiteY8090" fmla="*/ 2231413 h 2993922"/>
              <a:gd name="connsiteX8091" fmla="*/ 5379929 w 8938307"/>
              <a:gd name="connsiteY8091" fmla="*/ 2220823 h 2993922"/>
              <a:gd name="connsiteX8092" fmla="*/ 5390518 w 8938307"/>
              <a:gd name="connsiteY8092" fmla="*/ 2210232 h 2993922"/>
              <a:gd name="connsiteX8093" fmla="*/ 5401110 w 8938307"/>
              <a:gd name="connsiteY8093" fmla="*/ 2199642 h 2993922"/>
              <a:gd name="connsiteX8094" fmla="*/ 5411700 w 8938307"/>
              <a:gd name="connsiteY8094" fmla="*/ 2199642 h 2993922"/>
              <a:gd name="connsiteX8095" fmla="*/ 5416996 w 8938307"/>
              <a:gd name="connsiteY8095" fmla="*/ 2199642 h 2993922"/>
              <a:gd name="connsiteX8096" fmla="*/ 5422291 w 8938307"/>
              <a:gd name="connsiteY8096" fmla="*/ 2194346 h 2993922"/>
              <a:gd name="connsiteX8097" fmla="*/ 5411700 w 8938307"/>
              <a:gd name="connsiteY8097" fmla="*/ 2189051 h 2993922"/>
              <a:gd name="connsiteX8098" fmla="*/ 5390518 w 8938307"/>
              <a:gd name="connsiteY8098" fmla="*/ 2189051 h 2993922"/>
              <a:gd name="connsiteX8099" fmla="*/ 5369339 w 8938307"/>
              <a:gd name="connsiteY8099" fmla="*/ 2183756 h 2993922"/>
              <a:gd name="connsiteX8100" fmla="*/ 5358748 w 8938307"/>
              <a:gd name="connsiteY8100" fmla="*/ 2178461 h 2993922"/>
              <a:gd name="connsiteX8101" fmla="*/ 5305796 w 8938307"/>
              <a:gd name="connsiteY8101" fmla="*/ 2167871 h 2993922"/>
              <a:gd name="connsiteX8102" fmla="*/ 5295206 w 8938307"/>
              <a:gd name="connsiteY8102" fmla="*/ 2167871 h 2993922"/>
              <a:gd name="connsiteX8103" fmla="*/ 5326977 w 8938307"/>
              <a:gd name="connsiteY8103" fmla="*/ 2189051 h 2993922"/>
              <a:gd name="connsiteX8104" fmla="*/ 5326977 w 8938307"/>
              <a:gd name="connsiteY8104" fmla="*/ 2210232 h 2993922"/>
              <a:gd name="connsiteX8105" fmla="*/ 5279320 w 8938307"/>
              <a:gd name="connsiteY8105" fmla="*/ 2204937 h 2993922"/>
              <a:gd name="connsiteX8106" fmla="*/ 5263434 w 8938307"/>
              <a:gd name="connsiteY8106" fmla="*/ 2199642 h 2993922"/>
              <a:gd name="connsiteX8107" fmla="*/ 5242254 w 8938307"/>
              <a:gd name="connsiteY8107" fmla="*/ 2199642 h 2993922"/>
              <a:gd name="connsiteX8108" fmla="*/ 5231662 w 8938307"/>
              <a:gd name="connsiteY8108" fmla="*/ 2189051 h 2993922"/>
              <a:gd name="connsiteX8109" fmla="*/ 5221073 w 8938307"/>
              <a:gd name="connsiteY8109" fmla="*/ 2178461 h 2993922"/>
              <a:gd name="connsiteX8110" fmla="*/ 5157530 w 8938307"/>
              <a:gd name="connsiteY8110" fmla="*/ 2167871 h 2993922"/>
              <a:gd name="connsiteX8111" fmla="*/ 5178710 w 8938307"/>
              <a:gd name="connsiteY8111" fmla="*/ 2189051 h 2993922"/>
              <a:gd name="connsiteX8112" fmla="*/ 5189302 w 8938307"/>
              <a:gd name="connsiteY8112" fmla="*/ 2199642 h 2993922"/>
              <a:gd name="connsiteX8113" fmla="*/ 5178710 w 8938307"/>
              <a:gd name="connsiteY8113" fmla="*/ 2199642 h 2993922"/>
              <a:gd name="connsiteX8114" fmla="*/ 5168121 w 8938307"/>
              <a:gd name="connsiteY8114" fmla="*/ 2199642 h 2993922"/>
              <a:gd name="connsiteX8115" fmla="*/ 5146940 w 8938307"/>
              <a:gd name="connsiteY8115" fmla="*/ 2189051 h 2993922"/>
              <a:gd name="connsiteX8116" fmla="*/ 5115169 w 8938307"/>
              <a:gd name="connsiteY8116" fmla="*/ 2189051 h 2993922"/>
              <a:gd name="connsiteX8117" fmla="*/ 5115169 w 8938307"/>
              <a:gd name="connsiteY8117" fmla="*/ 2178461 h 2993922"/>
              <a:gd name="connsiteX8118" fmla="*/ 5104578 w 8938307"/>
              <a:gd name="connsiteY8118" fmla="*/ 2167871 h 2993922"/>
              <a:gd name="connsiteX8119" fmla="*/ 5136350 w 8938307"/>
              <a:gd name="connsiteY8119" fmla="*/ 2178461 h 2993922"/>
              <a:gd name="connsiteX8120" fmla="*/ 5146940 w 8938307"/>
              <a:gd name="connsiteY8120" fmla="*/ 2178461 h 2993922"/>
              <a:gd name="connsiteX8121" fmla="*/ 5115169 w 8938307"/>
              <a:gd name="connsiteY8121" fmla="*/ 2157280 h 2993922"/>
              <a:gd name="connsiteX8122" fmla="*/ 5083398 w 8938307"/>
              <a:gd name="connsiteY8122" fmla="*/ 2167871 h 2993922"/>
              <a:gd name="connsiteX8123" fmla="*/ 5072806 w 8938307"/>
              <a:gd name="connsiteY8123" fmla="*/ 2167871 h 2993922"/>
              <a:gd name="connsiteX8124" fmla="*/ 5051626 w 8938307"/>
              <a:gd name="connsiteY8124" fmla="*/ 2167871 h 2993922"/>
              <a:gd name="connsiteX8125" fmla="*/ 5041036 w 8938307"/>
              <a:gd name="connsiteY8125" fmla="*/ 2162575 h 2993922"/>
              <a:gd name="connsiteX8126" fmla="*/ 5046332 w 8938307"/>
              <a:gd name="connsiteY8126" fmla="*/ 2157280 h 2993922"/>
              <a:gd name="connsiteX8127" fmla="*/ 5062217 w 8938307"/>
              <a:gd name="connsiteY8127" fmla="*/ 2157280 h 2993922"/>
              <a:gd name="connsiteX8128" fmla="*/ 5072806 w 8938307"/>
              <a:gd name="connsiteY8128" fmla="*/ 2157280 h 2993922"/>
              <a:gd name="connsiteX8129" fmla="*/ 5030446 w 8938307"/>
              <a:gd name="connsiteY8129" fmla="*/ 2136099 h 2993922"/>
              <a:gd name="connsiteX8130" fmla="*/ 4988084 w 8938307"/>
              <a:gd name="connsiteY8130" fmla="*/ 2136099 h 2993922"/>
              <a:gd name="connsiteX8131" fmla="*/ 4998674 w 8938307"/>
              <a:gd name="connsiteY8131" fmla="*/ 2125509 h 2993922"/>
              <a:gd name="connsiteX8132" fmla="*/ 4966902 w 8938307"/>
              <a:gd name="connsiteY8132" fmla="*/ 2136099 h 2993922"/>
              <a:gd name="connsiteX8133" fmla="*/ 4966902 w 8938307"/>
              <a:gd name="connsiteY8133" fmla="*/ 2125509 h 2993922"/>
              <a:gd name="connsiteX8134" fmla="*/ 4940428 w 8938307"/>
              <a:gd name="connsiteY8134" fmla="*/ 2125509 h 2993922"/>
              <a:gd name="connsiteX8135" fmla="*/ 4924540 w 8938307"/>
              <a:gd name="connsiteY8135" fmla="*/ 2114919 h 2993922"/>
              <a:gd name="connsiteX8136" fmla="*/ 4977492 w 8938307"/>
              <a:gd name="connsiteY8136" fmla="*/ 2114919 h 2993922"/>
              <a:gd name="connsiteX8137" fmla="*/ 5051626 w 8938307"/>
              <a:gd name="connsiteY8137" fmla="*/ 2114919 h 2993922"/>
              <a:gd name="connsiteX8138" fmla="*/ 5051626 w 8938307"/>
              <a:gd name="connsiteY8138" fmla="*/ 2104328 h 2993922"/>
              <a:gd name="connsiteX8139" fmla="*/ 5025150 w 8938307"/>
              <a:gd name="connsiteY8139" fmla="*/ 2109623 h 2993922"/>
              <a:gd name="connsiteX8140" fmla="*/ 4998674 w 8938307"/>
              <a:gd name="connsiteY8140" fmla="*/ 2109623 h 2993922"/>
              <a:gd name="connsiteX8141" fmla="*/ 4988084 w 8938307"/>
              <a:gd name="connsiteY8141" fmla="*/ 2104328 h 2993922"/>
              <a:gd name="connsiteX8142" fmla="*/ 4956312 w 8938307"/>
              <a:gd name="connsiteY8142" fmla="*/ 2093738 h 2993922"/>
              <a:gd name="connsiteX8143" fmla="*/ 4924540 w 8938307"/>
              <a:gd name="connsiteY8143" fmla="*/ 2072557 h 2993922"/>
              <a:gd name="connsiteX8144" fmla="*/ 4913950 w 8938307"/>
              <a:gd name="connsiteY8144" fmla="*/ 2061967 h 2993922"/>
              <a:gd name="connsiteX8145" fmla="*/ 4903360 w 8938307"/>
              <a:gd name="connsiteY8145" fmla="*/ 2061967 h 2993922"/>
              <a:gd name="connsiteX8146" fmla="*/ 4876884 w 8938307"/>
              <a:gd name="connsiteY8146" fmla="*/ 2056671 h 2993922"/>
              <a:gd name="connsiteX8147" fmla="*/ 4860998 w 8938307"/>
              <a:gd name="connsiteY8147" fmla="*/ 2051376 h 2993922"/>
              <a:gd name="connsiteX8148" fmla="*/ 4839818 w 8938307"/>
              <a:gd name="connsiteY8148" fmla="*/ 2051376 h 2993922"/>
              <a:gd name="connsiteX8149" fmla="*/ 4808046 w 8938307"/>
              <a:gd name="connsiteY8149" fmla="*/ 2040786 h 2993922"/>
              <a:gd name="connsiteX8150" fmla="*/ 4797456 w 8938307"/>
              <a:gd name="connsiteY8150" fmla="*/ 2040786 h 2993922"/>
              <a:gd name="connsiteX8151" fmla="*/ 4786866 w 8938307"/>
              <a:gd name="connsiteY8151" fmla="*/ 2040786 h 2993922"/>
              <a:gd name="connsiteX8152" fmla="*/ 4765684 w 8938307"/>
              <a:gd name="connsiteY8152" fmla="*/ 2030194 h 2993922"/>
              <a:gd name="connsiteX8153" fmla="*/ 4760390 w 8938307"/>
              <a:gd name="connsiteY8153" fmla="*/ 2035490 h 2993922"/>
              <a:gd name="connsiteX8154" fmla="*/ 4755094 w 8938307"/>
              <a:gd name="connsiteY8154" fmla="*/ 2030194 h 2993922"/>
              <a:gd name="connsiteX8155" fmla="*/ 4744504 w 8938307"/>
              <a:gd name="connsiteY8155" fmla="*/ 2030194 h 2993922"/>
              <a:gd name="connsiteX8156" fmla="*/ 4723324 w 8938307"/>
              <a:gd name="connsiteY8156" fmla="*/ 2024900 h 2993922"/>
              <a:gd name="connsiteX8157" fmla="*/ 4712732 w 8938307"/>
              <a:gd name="connsiteY8157" fmla="*/ 2019605 h 2993922"/>
              <a:gd name="connsiteX8158" fmla="*/ 4649190 w 8938307"/>
              <a:gd name="connsiteY8158" fmla="*/ 1998424 h 2993922"/>
              <a:gd name="connsiteX8159" fmla="*/ 4612124 w 8938307"/>
              <a:gd name="connsiteY8159" fmla="*/ 1998424 h 2993922"/>
              <a:gd name="connsiteX8160" fmla="*/ 4585647 w 8938307"/>
              <a:gd name="connsiteY8160" fmla="*/ 1998424 h 2993922"/>
              <a:gd name="connsiteX8161" fmla="*/ 4575058 w 8938307"/>
              <a:gd name="connsiteY8161" fmla="*/ 1998424 h 2993922"/>
              <a:gd name="connsiteX8162" fmla="*/ 4543286 w 8938307"/>
              <a:gd name="connsiteY8162" fmla="*/ 1987834 h 2993922"/>
              <a:gd name="connsiteX8163" fmla="*/ 4532695 w 8938307"/>
              <a:gd name="connsiteY8163" fmla="*/ 1982538 h 2993922"/>
              <a:gd name="connsiteX8164" fmla="*/ 4522106 w 8938307"/>
              <a:gd name="connsiteY8164" fmla="*/ 1977242 h 2993922"/>
              <a:gd name="connsiteX8165" fmla="*/ 4500924 w 8938307"/>
              <a:gd name="connsiteY8165" fmla="*/ 1966653 h 2993922"/>
              <a:gd name="connsiteX8166" fmla="*/ 4490334 w 8938307"/>
              <a:gd name="connsiteY8166" fmla="*/ 1961357 h 2993922"/>
              <a:gd name="connsiteX8167" fmla="*/ 4490334 w 8938307"/>
              <a:gd name="connsiteY8167" fmla="*/ 1956063 h 2993922"/>
              <a:gd name="connsiteX8168" fmla="*/ 4479743 w 8938307"/>
              <a:gd name="connsiteY8168" fmla="*/ 1945472 h 2993922"/>
              <a:gd name="connsiteX8169" fmla="*/ 4458562 w 8938307"/>
              <a:gd name="connsiteY8169" fmla="*/ 1934882 h 2993922"/>
              <a:gd name="connsiteX8170" fmla="*/ 4474449 w 8938307"/>
              <a:gd name="connsiteY8170" fmla="*/ 1924290 h 2993922"/>
              <a:gd name="connsiteX8171" fmla="*/ 4490334 w 8938307"/>
              <a:gd name="connsiteY8171" fmla="*/ 1924290 h 2993922"/>
              <a:gd name="connsiteX8172" fmla="*/ 4500924 w 8938307"/>
              <a:gd name="connsiteY8172" fmla="*/ 1934882 h 2993922"/>
              <a:gd name="connsiteX8173" fmla="*/ 4522106 w 8938307"/>
              <a:gd name="connsiteY8173" fmla="*/ 1934882 h 2993922"/>
              <a:gd name="connsiteX8174" fmla="*/ 4553876 w 8938307"/>
              <a:gd name="connsiteY8174" fmla="*/ 1934882 h 2993922"/>
              <a:gd name="connsiteX8175" fmla="*/ 4532695 w 8938307"/>
              <a:gd name="connsiteY8175" fmla="*/ 1924290 h 2993922"/>
              <a:gd name="connsiteX8176" fmla="*/ 4500924 w 8938307"/>
              <a:gd name="connsiteY8176" fmla="*/ 1913701 h 2993922"/>
              <a:gd name="connsiteX8177" fmla="*/ 4500924 w 8938307"/>
              <a:gd name="connsiteY8177" fmla="*/ 1903111 h 2993922"/>
              <a:gd name="connsiteX8178" fmla="*/ 4458562 w 8938307"/>
              <a:gd name="connsiteY8178" fmla="*/ 1903111 h 2993922"/>
              <a:gd name="connsiteX8179" fmla="*/ 4447972 w 8938307"/>
              <a:gd name="connsiteY8179" fmla="*/ 1913701 h 2993922"/>
              <a:gd name="connsiteX8180" fmla="*/ 4442676 w 8938307"/>
              <a:gd name="connsiteY8180" fmla="*/ 1918996 h 2993922"/>
              <a:gd name="connsiteX8181" fmla="*/ 4437382 w 8938307"/>
              <a:gd name="connsiteY8181" fmla="*/ 1913701 h 2993922"/>
              <a:gd name="connsiteX8182" fmla="*/ 4437382 w 8938307"/>
              <a:gd name="connsiteY8182" fmla="*/ 1924290 h 2993922"/>
              <a:gd name="connsiteX8183" fmla="*/ 4426791 w 8938307"/>
              <a:gd name="connsiteY8183" fmla="*/ 1924290 h 2993922"/>
              <a:gd name="connsiteX8184" fmla="*/ 4395020 w 8938307"/>
              <a:gd name="connsiteY8184" fmla="*/ 1913701 h 2993922"/>
              <a:gd name="connsiteX8185" fmla="*/ 4384430 w 8938307"/>
              <a:gd name="connsiteY8185" fmla="*/ 1924290 h 2993922"/>
              <a:gd name="connsiteX8186" fmla="*/ 4405610 w 8938307"/>
              <a:gd name="connsiteY8186" fmla="*/ 1934882 h 2993922"/>
              <a:gd name="connsiteX8187" fmla="*/ 4426791 w 8938307"/>
              <a:gd name="connsiteY8187" fmla="*/ 1945472 h 2993922"/>
              <a:gd name="connsiteX8188" fmla="*/ 4421497 w 8938307"/>
              <a:gd name="connsiteY8188" fmla="*/ 1945472 h 2993922"/>
              <a:gd name="connsiteX8189" fmla="*/ 4416202 w 8938307"/>
              <a:gd name="connsiteY8189" fmla="*/ 1945472 h 2993922"/>
              <a:gd name="connsiteX8190" fmla="*/ 4384430 w 8938307"/>
              <a:gd name="connsiteY8190" fmla="*/ 1940176 h 2993922"/>
              <a:gd name="connsiteX8191" fmla="*/ 4357954 w 8938307"/>
              <a:gd name="connsiteY8191" fmla="*/ 1929586 h 2993922"/>
              <a:gd name="connsiteX8192" fmla="*/ 4331478 w 8938307"/>
              <a:gd name="connsiteY8192" fmla="*/ 1924290 h 2993922"/>
              <a:gd name="connsiteX8193" fmla="*/ 4320887 w 8938307"/>
              <a:gd name="connsiteY8193" fmla="*/ 1913701 h 2993922"/>
              <a:gd name="connsiteX8194" fmla="*/ 4331478 w 8938307"/>
              <a:gd name="connsiteY8194" fmla="*/ 1892520 h 2993922"/>
              <a:gd name="connsiteX8195" fmla="*/ 4336772 w 8938307"/>
              <a:gd name="connsiteY8195" fmla="*/ 1881930 h 2993922"/>
              <a:gd name="connsiteX8196" fmla="*/ 4352658 w 8938307"/>
              <a:gd name="connsiteY8196" fmla="*/ 1881930 h 2993922"/>
              <a:gd name="connsiteX8197" fmla="*/ 4363249 w 8938307"/>
              <a:gd name="connsiteY8197" fmla="*/ 1871338 h 2993922"/>
              <a:gd name="connsiteX8198" fmla="*/ 4352658 w 8938307"/>
              <a:gd name="connsiteY8198" fmla="*/ 1866044 h 2993922"/>
              <a:gd name="connsiteX8199" fmla="*/ 4336772 w 8938307"/>
              <a:gd name="connsiteY8199" fmla="*/ 1860749 h 2993922"/>
              <a:gd name="connsiteX8200" fmla="*/ 4320887 w 8938307"/>
              <a:gd name="connsiteY8200" fmla="*/ 1860749 h 2993922"/>
              <a:gd name="connsiteX8201" fmla="*/ 4305002 w 8938307"/>
              <a:gd name="connsiteY8201" fmla="*/ 1850157 h 2993922"/>
              <a:gd name="connsiteX8202" fmla="*/ 4289116 w 8938307"/>
              <a:gd name="connsiteY8202" fmla="*/ 1850157 h 2993922"/>
              <a:gd name="connsiteX8203" fmla="*/ 4257345 w 8938307"/>
              <a:gd name="connsiteY8203" fmla="*/ 1834272 h 2993922"/>
              <a:gd name="connsiteX8204" fmla="*/ 4246754 w 8938307"/>
              <a:gd name="connsiteY8204" fmla="*/ 1839567 h 2993922"/>
              <a:gd name="connsiteX8205" fmla="*/ 4246754 w 8938307"/>
              <a:gd name="connsiteY8205" fmla="*/ 1850157 h 2993922"/>
              <a:gd name="connsiteX8206" fmla="*/ 4257345 w 8938307"/>
              <a:gd name="connsiteY8206" fmla="*/ 1860749 h 2993922"/>
              <a:gd name="connsiteX8207" fmla="*/ 4267935 w 8938307"/>
              <a:gd name="connsiteY8207" fmla="*/ 1860749 h 2993922"/>
              <a:gd name="connsiteX8208" fmla="*/ 4278526 w 8938307"/>
              <a:gd name="connsiteY8208" fmla="*/ 1871338 h 2993922"/>
              <a:gd name="connsiteX8209" fmla="*/ 4278526 w 8938307"/>
              <a:gd name="connsiteY8209" fmla="*/ 1881930 h 2993922"/>
              <a:gd name="connsiteX8210" fmla="*/ 4246754 w 8938307"/>
              <a:gd name="connsiteY8210" fmla="*/ 1871338 h 2993922"/>
              <a:gd name="connsiteX8211" fmla="*/ 4225574 w 8938307"/>
              <a:gd name="connsiteY8211" fmla="*/ 1860749 h 2993922"/>
              <a:gd name="connsiteX8212" fmla="*/ 4246754 w 8938307"/>
              <a:gd name="connsiteY8212" fmla="*/ 1860749 h 2993922"/>
              <a:gd name="connsiteX8213" fmla="*/ 4225574 w 8938307"/>
              <a:gd name="connsiteY8213" fmla="*/ 1850157 h 2993922"/>
              <a:gd name="connsiteX8214" fmla="*/ 4209688 w 8938307"/>
              <a:gd name="connsiteY8214" fmla="*/ 1850157 h 2993922"/>
              <a:gd name="connsiteX8215" fmla="*/ 4204393 w 8938307"/>
              <a:gd name="connsiteY8215" fmla="*/ 1860749 h 2993922"/>
              <a:gd name="connsiteX8216" fmla="*/ 4193802 w 8938307"/>
              <a:gd name="connsiteY8216" fmla="*/ 1871338 h 2993922"/>
              <a:gd name="connsiteX8217" fmla="*/ 4246754 w 8938307"/>
              <a:gd name="connsiteY8217" fmla="*/ 1881930 h 2993922"/>
              <a:gd name="connsiteX8218" fmla="*/ 4267935 w 8938307"/>
              <a:gd name="connsiteY8218" fmla="*/ 1903111 h 2993922"/>
              <a:gd name="connsiteX8219" fmla="*/ 4214983 w 8938307"/>
              <a:gd name="connsiteY8219" fmla="*/ 1892520 h 2993922"/>
              <a:gd name="connsiteX8220" fmla="*/ 4183212 w 8938307"/>
              <a:gd name="connsiteY8220" fmla="*/ 1887224 h 2993922"/>
              <a:gd name="connsiteX8221" fmla="*/ 4151441 w 8938307"/>
              <a:gd name="connsiteY8221" fmla="*/ 1871338 h 2993922"/>
              <a:gd name="connsiteX8222" fmla="*/ 4140850 w 8938307"/>
              <a:gd name="connsiteY8222" fmla="*/ 1860749 h 2993922"/>
              <a:gd name="connsiteX8223" fmla="*/ 4162031 w 8938307"/>
              <a:gd name="connsiteY8223" fmla="*/ 1860749 h 2993922"/>
              <a:gd name="connsiteX8224" fmla="*/ 4156736 w 8938307"/>
              <a:gd name="connsiteY8224" fmla="*/ 1844863 h 2993922"/>
              <a:gd name="connsiteX8225" fmla="*/ 4162031 w 8938307"/>
              <a:gd name="connsiteY8225" fmla="*/ 1839567 h 2993922"/>
              <a:gd name="connsiteX8226" fmla="*/ 4140850 w 8938307"/>
              <a:gd name="connsiteY8226" fmla="*/ 1839567 h 2993922"/>
              <a:gd name="connsiteX8227" fmla="*/ 4124964 w 8938307"/>
              <a:gd name="connsiteY8227" fmla="*/ 1834272 h 2993922"/>
              <a:gd name="connsiteX8228" fmla="*/ 4119669 w 8938307"/>
              <a:gd name="connsiteY8228" fmla="*/ 1828978 h 2993922"/>
              <a:gd name="connsiteX8229" fmla="*/ 4130260 w 8938307"/>
              <a:gd name="connsiteY8229" fmla="*/ 1828978 h 2993922"/>
              <a:gd name="connsiteX8230" fmla="*/ 4119669 w 8938307"/>
              <a:gd name="connsiteY8230" fmla="*/ 1818386 h 2993922"/>
              <a:gd name="connsiteX8231" fmla="*/ 4098489 w 8938307"/>
              <a:gd name="connsiteY8231" fmla="*/ 1828978 h 2993922"/>
              <a:gd name="connsiteX8232" fmla="*/ 4087898 w 8938307"/>
              <a:gd name="connsiteY8232" fmla="*/ 1828978 h 2993922"/>
              <a:gd name="connsiteX8233" fmla="*/ 4077308 w 8938307"/>
              <a:gd name="connsiteY8233" fmla="*/ 1828978 h 2993922"/>
              <a:gd name="connsiteX8234" fmla="*/ 4087898 w 8938307"/>
              <a:gd name="connsiteY8234" fmla="*/ 1839567 h 2993922"/>
              <a:gd name="connsiteX8235" fmla="*/ 4098489 w 8938307"/>
              <a:gd name="connsiteY8235" fmla="*/ 1850157 h 2993922"/>
              <a:gd name="connsiteX8236" fmla="*/ 4066717 w 8938307"/>
              <a:gd name="connsiteY8236" fmla="*/ 1839567 h 2993922"/>
              <a:gd name="connsiteX8237" fmla="*/ 4056127 w 8938307"/>
              <a:gd name="connsiteY8237" fmla="*/ 1839567 h 2993922"/>
              <a:gd name="connsiteX8238" fmla="*/ 4050832 w 8938307"/>
              <a:gd name="connsiteY8238" fmla="*/ 1850157 h 2993922"/>
              <a:gd name="connsiteX8239" fmla="*/ 4045537 w 8938307"/>
              <a:gd name="connsiteY8239" fmla="*/ 1855453 h 2993922"/>
              <a:gd name="connsiteX8240" fmla="*/ 4013765 w 8938307"/>
              <a:gd name="connsiteY8240" fmla="*/ 1860749 h 2993922"/>
              <a:gd name="connsiteX8241" fmla="*/ 3987290 w 8938307"/>
              <a:gd name="connsiteY8241" fmla="*/ 1860749 h 2993922"/>
              <a:gd name="connsiteX8242" fmla="*/ 3971404 w 8938307"/>
              <a:gd name="connsiteY8242" fmla="*/ 1860749 h 2993922"/>
              <a:gd name="connsiteX8243" fmla="*/ 3907860 w 8938307"/>
              <a:gd name="connsiteY8243" fmla="*/ 1839567 h 2993922"/>
              <a:gd name="connsiteX8244" fmla="*/ 3886681 w 8938307"/>
              <a:gd name="connsiteY8244" fmla="*/ 1828978 h 2993922"/>
              <a:gd name="connsiteX8245" fmla="*/ 3876090 w 8938307"/>
              <a:gd name="connsiteY8245" fmla="*/ 1823682 h 2993922"/>
              <a:gd name="connsiteX8246" fmla="*/ 3865500 w 8938307"/>
              <a:gd name="connsiteY8246" fmla="*/ 1818386 h 2993922"/>
              <a:gd name="connsiteX8247" fmla="*/ 3844319 w 8938307"/>
              <a:gd name="connsiteY8247" fmla="*/ 1818386 h 2993922"/>
              <a:gd name="connsiteX8248" fmla="*/ 3823138 w 8938307"/>
              <a:gd name="connsiteY8248" fmla="*/ 1807797 h 2993922"/>
              <a:gd name="connsiteX8249" fmla="*/ 3759596 w 8938307"/>
              <a:gd name="connsiteY8249" fmla="*/ 1786615 h 2993922"/>
              <a:gd name="connsiteX8250" fmla="*/ 3770186 w 8938307"/>
              <a:gd name="connsiteY8250" fmla="*/ 1786615 h 2993922"/>
              <a:gd name="connsiteX8251" fmla="*/ 3791367 w 8938307"/>
              <a:gd name="connsiteY8251" fmla="*/ 1786615 h 2993922"/>
              <a:gd name="connsiteX8252" fmla="*/ 3770186 w 8938307"/>
              <a:gd name="connsiteY8252" fmla="*/ 1776026 h 2993922"/>
              <a:gd name="connsiteX8253" fmla="*/ 3749004 w 8938307"/>
              <a:gd name="connsiteY8253" fmla="*/ 1765434 h 2993922"/>
              <a:gd name="connsiteX8254" fmla="*/ 3706644 w 8938307"/>
              <a:gd name="connsiteY8254" fmla="*/ 1744253 h 2993922"/>
              <a:gd name="connsiteX8255" fmla="*/ 3733119 w 8938307"/>
              <a:gd name="connsiteY8255" fmla="*/ 1749549 h 2993922"/>
              <a:gd name="connsiteX8256" fmla="*/ 3770186 w 8938307"/>
              <a:gd name="connsiteY8256" fmla="*/ 1744253 h 2993922"/>
              <a:gd name="connsiteX8257" fmla="*/ 3817842 w 8938307"/>
              <a:gd name="connsiteY8257" fmla="*/ 1701893 h 2993922"/>
              <a:gd name="connsiteX8258" fmla="*/ 3727824 w 8938307"/>
              <a:gd name="connsiteY8258" fmla="*/ 1670122 h 2993922"/>
              <a:gd name="connsiteX8259" fmla="*/ 3696052 w 8938307"/>
              <a:gd name="connsiteY8259" fmla="*/ 1659530 h 2993922"/>
              <a:gd name="connsiteX8260" fmla="*/ 3669578 w 8938307"/>
              <a:gd name="connsiteY8260" fmla="*/ 1654235 h 2993922"/>
              <a:gd name="connsiteX8261" fmla="*/ 3643100 w 8938307"/>
              <a:gd name="connsiteY8261" fmla="*/ 1648940 h 2993922"/>
              <a:gd name="connsiteX8262" fmla="*/ 3621920 w 8938307"/>
              <a:gd name="connsiteY8262" fmla="*/ 1638349 h 2993922"/>
              <a:gd name="connsiteX8263" fmla="*/ 3579559 w 8938307"/>
              <a:gd name="connsiteY8263" fmla="*/ 1627759 h 2993922"/>
              <a:gd name="connsiteX8264" fmla="*/ 3574263 w 8938307"/>
              <a:gd name="connsiteY8264" fmla="*/ 1622464 h 2993922"/>
              <a:gd name="connsiteX8265" fmla="*/ 3568968 w 8938307"/>
              <a:gd name="connsiteY8265" fmla="*/ 1617170 h 2993922"/>
              <a:gd name="connsiteX8266" fmla="*/ 3553082 w 8938307"/>
              <a:gd name="connsiteY8266" fmla="*/ 1611874 h 2993922"/>
              <a:gd name="connsiteX8267" fmla="*/ 3537196 w 8938307"/>
              <a:gd name="connsiteY8267" fmla="*/ 1606578 h 2993922"/>
              <a:gd name="connsiteX8268" fmla="*/ 3500130 w 8938307"/>
              <a:gd name="connsiteY8268" fmla="*/ 1595988 h 2993922"/>
              <a:gd name="connsiteX8269" fmla="*/ 3441882 w 8938307"/>
              <a:gd name="connsiteY8269" fmla="*/ 1564218 h 2993922"/>
              <a:gd name="connsiteX8270" fmla="*/ 3425997 w 8938307"/>
              <a:gd name="connsiteY8270" fmla="*/ 1564218 h 2993922"/>
              <a:gd name="connsiteX8271" fmla="*/ 3415408 w 8938307"/>
              <a:gd name="connsiteY8271" fmla="*/ 1564218 h 2993922"/>
              <a:gd name="connsiteX8272" fmla="*/ 3404817 w 8938307"/>
              <a:gd name="connsiteY8272" fmla="*/ 1564218 h 2993922"/>
              <a:gd name="connsiteX8273" fmla="*/ 3399522 w 8938307"/>
              <a:gd name="connsiteY8273" fmla="*/ 1553626 h 2993922"/>
              <a:gd name="connsiteX8274" fmla="*/ 3367751 w 8938307"/>
              <a:gd name="connsiteY8274" fmla="*/ 1543036 h 2993922"/>
              <a:gd name="connsiteX8275" fmla="*/ 3346570 w 8938307"/>
              <a:gd name="connsiteY8275" fmla="*/ 1543036 h 2993922"/>
              <a:gd name="connsiteX8276" fmla="*/ 3325389 w 8938307"/>
              <a:gd name="connsiteY8276" fmla="*/ 1532445 h 2993922"/>
              <a:gd name="connsiteX8277" fmla="*/ 3293618 w 8938307"/>
              <a:gd name="connsiteY8277" fmla="*/ 1532445 h 2993922"/>
              <a:gd name="connsiteX8278" fmla="*/ 3293618 w 8938307"/>
              <a:gd name="connsiteY8278" fmla="*/ 1543036 h 2993922"/>
              <a:gd name="connsiteX8279" fmla="*/ 3335979 w 8938307"/>
              <a:gd name="connsiteY8279" fmla="*/ 1564218 h 2993922"/>
              <a:gd name="connsiteX8280" fmla="*/ 3357160 w 8938307"/>
              <a:gd name="connsiteY8280" fmla="*/ 1564218 h 2993922"/>
              <a:gd name="connsiteX8281" fmla="*/ 3362456 w 8938307"/>
              <a:gd name="connsiteY8281" fmla="*/ 1569512 h 2993922"/>
              <a:gd name="connsiteX8282" fmla="*/ 3367751 w 8938307"/>
              <a:gd name="connsiteY8282" fmla="*/ 1574807 h 2993922"/>
              <a:gd name="connsiteX8283" fmla="*/ 3378341 w 8938307"/>
              <a:gd name="connsiteY8283" fmla="*/ 1595988 h 2993922"/>
              <a:gd name="connsiteX8284" fmla="*/ 3357160 w 8938307"/>
              <a:gd name="connsiteY8284" fmla="*/ 1595988 h 2993922"/>
              <a:gd name="connsiteX8285" fmla="*/ 3351865 w 8938307"/>
              <a:gd name="connsiteY8285" fmla="*/ 1585397 h 2993922"/>
              <a:gd name="connsiteX8286" fmla="*/ 3325389 w 8938307"/>
              <a:gd name="connsiteY8286" fmla="*/ 1574807 h 2993922"/>
              <a:gd name="connsiteX8287" fmla="*/ 3283027 w 8938307"/>
              <a:gd name="connsiteY8287" fmla="*/ 1564218 h 2993922"/>
              <a:gd name="connsiteX8288" fmla="*/ 3261847 w 8938307"/>
              <a:gd name="connsiteY8288" fmla="*/ 1553626 h 2993922"/>
              <a:gd name="connsiteX8289" fmla="*/ 3166533 w 8938307"/>
              <a:gd name="connsiteY8289" fmla="*/ 1521855 h 2993922"/>
              <a:gd name="connsiteX8290" fmla="*/ 3150648 w 8938307"/>
              <a:gd name="connsiteY8290" fmla="*/ 1516560 h 2993922"/>
              <a:gd name="connsiteX8291" fmla="*/ 3140056 w 8938307"/>
              <a:gd name="connsiteY8291" fmla="*/ 1521855 h 2993922"/>
              <a:gd name="connsiteX8292" fmla="*/ 3134762 w 8938307"/>
              <a:gd name="connsiteY8292" fmla="*/ 1511264 h 2993922"/>
              <a:gd name="connsiteX8293" fmla="*/ 3124171 w 8938307"/>
              <a:gd name="connsiteY8293" fmla="*/ 1500674 h 2993922"/>
              <a:gd name="connsiteX8294" fmla="*/ 3124171 w 8938307"/>
              <a:gd name="connsiteY8294" fmla="*/ 1511264 h 2993922"/>
              <a:gd name="connsiteX8295" fmla="*/ 3081810 w 8938307"/>
              <a:gd name="connsiteY8295" fmla="*/ 1500674 h 2993922"/>
              <a:gd name="connsiteX8296" fmla="*/ 3050039 w 8938307"/>
              <a:gd name="connsiteY8296" fmla="*/ 1490084 h 2993922"/>
              <a:gd name="connsiteX8297" fmla="*/ 3039447 w 8938307"/>
              <a:gd name="connsiteY8297" fmla="*/ 1490084 h 2993922"/>
              <a:gd name="connsiteX8298" fmla="*/ 3028858 w 8938307"/>
              <a:gd name="connsiteY8298" fmla="*/ 1490084 h 2993922"/>
              <a:gd name="connsiteX8299" fmla="*/ 3018266 w 8938307"/>
              <a:gd name="connsiteY8299" fmla="*/ 1479493 h 2993922"/>
              <a:gd name="connsiteX8300" fmla="*/ 3028858 w 8938307"/>
              <a:gd name="connsiteY8300" fmla="*/ 1474199 h 2993922"/>
              <a:gd name="connsiteX8301" fmla="*/ 3018266 w 8938307"/>
              <a:gd name="connsiteY8301" fmla="*/ 1468903 h 2993922"/>
              <a:gd name="connsiteX8302" fmla="*/ 2975906 w 8938307"/>
              <a:gd name="connsiteY8302" fmla="*/ 1458312 h 2993922"/>
              <a:gd name="connsiteX8303" fmla="*/ 2954724 w 8938307"/>
              <a:gd name="connsiteY8303" fmla="*/ 1447722 h 2993922"/>
              <a:gd name="connsiteX8304" fmla="*/ 2933543 w 8938307"/>
              <a:gd name="connsiteY8304" fmla="*/ 1437132 h 2993922"/>
              <a:gd name="connsiteX8305" fmla="*/ 2944134 w 8938307"/>
              <a:gd name="connsiteY8305" fmla="*/ 1437132 h 2993922"/>
              <a:gd name="connsiteX8306" fmla="*/ 2975906 w 8938307"/>
              <a:gd name="connsiteY8306" fmla="*/ 1437132 h 2993922"/>
              <a:gd name="connsiteX8307" fmla="*/ 2965314 w 8938307"/>
              <a:gd name="connsiteY8307" fmla="*/ 1426541 h 2993922"/>
              <a:gd name="connsiteX8308" fmla="*/ 2949429 w 8938307"/>
              <a:gd name="connsiteY8308" fmla="*/ 1415951 h 2993922"/>
              <a:gd name="connsiteX8309" fmla="*/ 2896477 w 8938307"/>
              <a:gd name="connsiteY8309" fmla="*/ 1400066 h 2993922"/>
              <a:gd name="connsiteX8310" fmla="*/ 2870002 w 8938307"/>
              <a:gd name="connsiteY8310" fmla="*/ 1394770 h 2993922"/>
              <a:gd name="connsiteX8311" fmla="*/ 2880591 w 8938307"/>
              <a:gd name="connsiteY8311" fmla="*/ 1405360 h 2993922"/>
              <a:gd name="connsiteX8312" fmla="*/ 2891182 w 8938307"/>
              <a:gd name="connsiteY8312" fmla="*/ 1410656 h 2993922"/>
              <a:gd name="connsiteX8313" fmla="*/ 2891182 w 8938307"/>
              <a:gd name="connsiteY8313" fmla="*/ 1415951 h 2993922"/>
              <a:gd name="connsiteX8314" fmla="*/ 2901772 w 8938307"/>
              <a:gd name="connsiteY8314" fmla="*/ 1426541 h 2993922"/>
              <a:gd name="connsiteX8315" fmla="*/ 2891182 w 8938307"/>
              <a:gd name="connsiteY8315" fmla="*/ 1426541 h 2993922"/>
              <a:gd name="connsiteX8316" fmla="*/ 2817049 w 8938307"/>
              <a:gd name="connsiteY8316" fmla="*/ 1426541 h 2993922"/>
              <a:gd name="connsiteX8317" fmla="*/ 2785278 w 8938307"/>
              <a:gd name="connsiteY8317" fmla="*/ 1415951 h 2993922"/>
              <a:gd name="connsiteX8318" fmla="*/ 2748211 w 8938307"/>
              <a:gd name="connsiteY8318" fmla="*/ 1410656 h 2993922"/>
              <a:gd name="connsiteX8319" fmla="*/ 2727032 w 8938307"/>
              <a:gd name="connsiteY8319" fmla="*/ 1405360 h 2993922"/>
              <a:gd name="connsiteX8320" fmla="*/ 2700554 w 8938307"/>
              <a:gd name="connsiteY8320" fmla="*/ 1400066 h 2993922"/>
              <a:gd name="connsiteX8321" fmla="*/ 2658193 w 8938307"/>
              <a:gd name="connsiteY8321" fmla="*/ 1394770 h 2993922"/>
              <a:gd name="connsiteX8322" fmla="*/ 2605241 w 8938307"/>
              <a:gd name="connsiteY8322" fmla="*/ 1373589 h 2993922"/>
              <a:gd name="connsiteX8323" fmla="*/ 2578765 w 8938307"/>
              <a:gd name="connsiteY8323" fmla="*/ 1362999 h 2993922"/>
              <a:gd name="connsiteX8324" fmla="*/ 2541698 w 8938307"/>
              <a:gd name="connsiteY8324" fmla="*/ 1362999 h 2993922"/>
              <a:gd name="connsiteX8325" fmla="*/ 2499337 w 8938307"/>
              <a:gd name="connsiteY8325" fmla="*/ 1362999 h 2993922"/>
              <a:gd name="connsiteX8326" fmla="*/ 2472861 w 8938307"/>
              <a:gd name="connsiteY8326" fmla="*/ 1352408 h 2993922"/>
              <a:gd name="connsiteX8327" fmla="*/ 2456975 w 8938307"/>
              <a:gd name="connsiteY8327" fmla="*/ 1347114 h 2993922"/>
              <a:gd name="connsiteX8328" fmla="*/ 2441090 w 8938307"/>
              <a:gd name="connsiteY8328" fmla="*/ 1341818 h 2993922"/>
              <a:gd name="connsiteX8329" fmla="*/ 2414614 w 8938307"/>
              <a:gd name="connsiteY8329" fmla="*/ 1341818 h 2993922"/>
              <a:gd name="connsiteX8330" fmla="*/ 2361662 w 8938307"/>
              <a:gd name="connsiteY8330" fmla="*/ 1310047 h 2993922"/>
              <a:gd name="connsiteX8331" fmla="*/ 2361662 w 8938307"/>
              <a:gd name="connsiteY8331" fmla="*/ 1299456 h 2993922"/>
              <a:gd name="connsiteX8332" fmla="*/ 2356365 w 8938307"/>
              <a:gd name="connsiteY8332" fmla="*/ 1288866 h 2993922"/>
              <a:gd name="connsiteX8333" fmla="*/ 2340481 w 8938307"/>
              <a:gd name="connsiteY8333" fmla="*/ 1288866 h 2993922"/>
              <a:gd name="connsiteX8334" fmla="*/ 2324594 w 8938307"/>
              <a:gd name="connsiteY8334" fmla="*/ 1278276 h 2993922"/>
              <a:gd name="connsiteX8335" fmla="*/ 2276938 w 8938307"/>
              <a:gd name="connsiteY8335" fmla="*/ 1267685 h 2993922"/>
              <a:gd name="connsiteX8336" fmla="*/ 2234577 w 8938307"/>
              <a:gd name="connsiteY8336" fmla="*/ 1257095 h 2993922"/>
              <a:gd name="connsiteX8337" fmla="*/ 2245167 w 8938307"/>
              <a:gd name="connsiteY8337" fmla="*/ 1246504 h 2993922"/>
              <a:gd name="connsiteX8338" fmla="*/ 2276938 w 8938307"/>
              <a:gd name="connsiteY8338" fmla="*/ 1251800 h 2993922"/>
              <a:gd name="connsiteX8339" fmla="*/ 2298119 w 8938307"/>
              <a:gd name="connsiteY8339" fmla="*/ 1246504 h 2993922"/>
              <a:gd name="connsiteX8340" fmla="*/ 2319299 w 8938307"/>
              <a:gd name="connsiteY8340" fmla="*/ 1246504 h 2993922"/>
              <a:gd name="connsiteX8341" fmla="*/ 2329890 w 8938307"/>
              <a:gd name="connsiteY8341" fmla="*/ 1246504 h 2993922"/>
              <a:gd name="connsiteX8342" fmla="*/ 2340481 w 8938307"/>
              <a:gd name="connsiteY8342" fmla="*/ 1257095 h 2993922"/>
              <a:gd name="connsiteX8343" fmla="*/ 2361662 w 8938307"/>
              <a:gd name="connsiteY8343" fmla="*/ 1257095 h 2993922"/>
              <a:gd name="connsiteX8344" fmla="*/ 2393433 w 8938307"/>
              <a:gd name="connsiteY8344" fmla="*/ 1267685 h 2993922"/>
              <a:gd name="connsiteX8345" fmla="*/ 2414614 w 8938307"/>
              <a:gd name="connsiteY8345" fmla="*/ 1278276 h 2993922"/>
              <a:gd name="connsiteX8346" fmla="*/ 2414614 w 8938307"/>
              <a:gd name="connsiteY8346" fmla="*/ 1267685 h 2993922"/>
              <a:gd name="connsiteX8347" fmla="*/ 2414614 w 8938307"/>
              <a:gd name="connsiteY8347" fmla="*/ 1257095 h 2993922"/>
              <a:gd name="connsiteX8348" fmla="*/ 2404023 w 8938307"/>
              <a:gd name="connsiteY8348" fmla="*/ 1251800 h 2993922"/>
              <a:gd name="connsiteX8349" fmla="*/ 2377546 w 8938307"/>
              <a:gd name="connsiteY8349" fmla="*/ 1251800 h 2993922"/>
              <a:gd name="connsiteX8350" fmla="*/ 2361662 w 8938307"/>
              <a:gd name="connsiteY8350" fmla="*/ 1246504 h 2993922"/>
              <a:gd name="connsiteX8351" fmla="*/ 2361662 w 8938307"/>
              <a:gd name="connsiteY8351" fmla="*/ 1241210 h 2993922"/>
              <a:gd name="connsiteX8352" fmla="*/ 2351071 w 8938307"/>
              <a:gd name="connsiteY8352" fmla="*/ 1235914 h 2993922"/>
              <a:gd name="connsiteX8353" fmla="*/ 2329890 w 8938307"/>
              <a:gd name="connsiteY8353" fmla="*/ 1230619 h 2993922"/>
              <a:gd name="connsiteX8354" fmla="*/ 2308710 w 8938307"/>
              <a:gd name="connsiteY8354" fmla="*/ 1225324 h 2993922"/>
              <a:gd name="connsiteX8355" fmla="*/ 2266347 w 8938307"/>
              <a:gd name="connsiteY8355" fmla="*/ 1204143 h 2993922"/>
              <a:gd name="connsiteX8356" fmla="*/ 2245167 w 8938307"/>
              <a:gd name="connsiteY8356" fmla="*/ 1204143 h 2993922"/>
              <a:gd name="connsiteX8357" fmla="*/ 2223986 w 8938307"/>
              <a:gd name="connsiteY8357" fmla="*/ 1204143 h 2993922"/>
              <a:gd name="connsiteX8358" fmla="*/ 2213396 w 8938307"/>
              <a:gd name="connsiteY8358" fmla="*/ 1204143 h 2993922"/>
              <a:gd name="connsiteX8359" fmla="*/ 2229282 w 8938307"/>
              <a:gd name="connsiteY8359" fmla="*/ 1214733 h 2993922"/>
              <a:gd name="connsiteX8360" fmla="*/ 2234577 w 8938307"/>
              <a:gd name="connsiteY8360" fmla="*/ 1225324 h 2993922"/>
              <a:gd name="connsiteX8361" fmla="*/ 2234577 w 8938307"/>
              <a:gd name="connsiteY8361" fmla="*/ 1246504 h 2993922"/>
              <a:gd name="connsiteX8362" fmla="*/ 2223986 w 8938307"/>
              <a:gd name="connsiteY8362" fmla="*/ 1246504 h 2993922"/>
              <a:gd name="connsiteX8363" fmla="*/ 2223986 w 8938307"/>
              <a:gd name="connsiteY8363" fmla="*/ 1235914 h 2993922"/>
              <a:gd name="connsiteX8364" fmla="*/ 2213396 w 8938307"/>
              <a:gd name="connsiteY8364" fmla="*/ 1225324 h 2993922"/>
              <a:gd name="connsiteX8365" fmla="*/ 2202805 w 8938307"/>
              <a:gd name="connsiteY8365" fmla="*/ 1235914 h 2993922"/>
              <a:gd name="connsiteX8366" fmla="*/ 2181625 w 8938307"/>
              <a:gd name="connsiteY8366" fmla="*/ 1246504 h 2993922"/>
              <a:gd name="connsiteX8367" fmla="*/ 2171034 w 8938307"/>
              <a:gd name="connsiteY8367" fmla="*/ 1246504 h 2993922"/>
              <a:gd name="connsiteX8368" fmla="*/ 2160443 w 8938307"/>
              <a:gd name="connsiteY8368" fmla="*/ 1241210 h 2993922"/>
              <a:gd name="connsiteX8369" fmla="*/ 2139263 w 8938307"/>
              <a:gd name="connsiteY8369" fmla="*/ 1235914 h 2993922"/>
              <a:gd name="connsiteX8370" fmla="*/ 2107491 w 8938307"/>
              <a:gd name="connsiteY8370" fmla="*/ 1225324 h 2993922"/>
              <a:gd name="connsiteX8371" fmla="*/ 2075721 w 8938307"/>
              <a:gd name="connsiteY8371" fmla="*/ 1214733 h 2993922"/>
              <a:gd name="connsiteX8372" fmla="*/ 2065130 w 8938307"/>
              <a:gd name="connsiteY8372" fmla="*/ 1214733 h 2993922"/>
              <a:gd name="connsiteX8373" fmla="*/ 2043949 w 8938307"/>
              <a:gd name="connsiteY8373" fmla="*/ 1204143 h 2993922"/>
              <a:gd name="connsiteX8374" fmla="*/ 2017472 w 8938307"/>
              <a:gd name="connsiteY8374" fmla="*/ 1198848 h 2993922"/>
              <a:gd name="connsiteX8375" fmla="*/ 1980407 w 8938307"/>
              <a:gd name="connsiteY8375" fmla="*/ 1193552 h 2993922"/>
              <a:gd name="connsiteX8376" fmla="*/ 1969816 w 8938307"/>
              <a:gd name="connsiteY8376" fmla="*/ 1193552 h 2993922"/>
              <a:gd name="connsiteX8377" fmla="*/ 1959226 w 8938307"/>
              <a:gd name="connsiteY8377" fmla="*/ 1182962 h 2993922"/>
              <a:gd name="connsiteX8378" fmla="*/ 1938045 w 8938307"/>
              <a:gd name="connsiteY8378" fmla="*/ 1193552 h 2993922"/>
              <a:gd name="connsiteX8379" fmla="*/ 1927455 w 8938307"/>
              <a:gd name="connsiteY8379" fmla="*/ 1193552 h 2993922"/>
              <a:gd name="connsiteX8380" fmla="*/ 1927455 w 8938307"/>
              <a:gd name="connsiteY8380" fmla="*/ 1204143 h 2993922"/>
              <a:gd name="connsiteX8381" fmla="*/ 1916864 w 8938307"/>
              <a:gd name="connsiteY8381" fmla="*/ 1214733 h 2993922"/>
              <a:gd name="connsiteX8382" fmla="*/ 1906274 w 8938307"/>
              <a:gd name="connsiteY8382" fmla="*/ 1193552 h 2993922"/>
              <a:gd name="connsiteX8383" fmla="*/ 1916864 w 8938307"/>
              <a:gd name="connsiteY8383" fmla="*/ 1172371 h 2993922"/>
              <a:gd name="connsiteX8384" fmla="*/ 1895684 w 8938307"/>
              <a:gd name="connsiteY8384" fmla="*/ 1167077 h 2993922"/>
              <a:gd name="connsiteX8385" fmla="*/ 1874503 w 8938307"/>
              <a:gd name="connsiteY8385" fmla="*/ 1156485 h 2993922"/>
              <a:gd name="connsiteX8386" fmla="*/ 1863912 w 8938307"/>
              <a:gd name="connsiteY8386" fmla="*/ 1130010 h 2993922"/>
              <a:gd name="connsiteX8387" fmla="*/ 1874503 w 8938307"/>
              <a:gd name="connsiteY8387" fmla="*/ 1119419 h 2993922"/>
              <a:gd name="connsiteX8388" fmla="*/ 1853322 w 8938307"/>
              <a:gd name="connsiteY8388" fmla="*/ 1119419 h 2993922"/>
              <a:gd name="connsiteX8389" fmla="*/ 1848026 w 8938307"/>
              <a:gd name="connsiteY8389" fmla="*/ 1130010 h 2993922"/>
              <a:gd name="connsiteX8390" fmla="*/ 1821551 w 8938307"/>
              <a:gd name="connsiteY8390" fmla="*/ 1130010 h 2993922"/>
              <a:gd name="connsiteX8391" fmla="*/ 1800370 w 8938307"/>
              <a:gd name="connsiteY8391" fmla="*/ 1130010 h 2993922"/>
              <a:gd name="connsiteX8392" fmla="*/ 1810960 w 8938307"/>
              <a:gd name="connsiteY8392" fmla="*/ 1140600 h 2993922"/>
              <a:gd name="connsiteX8393" fmla="*/ 1821551 w 8938307"/>
              <a:gd name="connsiteY8393" fmla="*/ 1151191 h 2993922"/>
              <a:gd name="connsiteX8394" fmla="*/ 1832141 w 8938307"/>
              <a:gd name="connsiteY8394" fmla="*/ 1172371 h 2993922"/>
              <a:gd name="connsiteX8395" fmla="*/ 1779189 w 8938307"/>
              <a:gd name="connsiteY8395" fmla="*/ 1172371 h 2993922"/>
              <a:gd name="connsiteX8396" fmla="*/ 1736827 w 8938307"/>
              <a:gd name="connsiteY8396" fmla="*/ 1161781 h 2993922"/>
              <a:gd name="connsiteX8397" fmla="*/ 1726237 w 8938307"/>
              <a:gd name="connsiteY8397" fmla="*/ 1161781 h 2993922"/>
              <a:gd name="connsiteX8398" fmla="*/ 1747418 w 8938307"/>
              <a:gd name="connsiteY8398" fmla="*/ 1151191 h 2993922"/>
              <a:gd name="connsiteX8399" fmla="*/ 1736827 w 8938307"/>
              <a:gd name="connsiteY8399" fmla="*/ 1140600 h 2993922"/>
              <a:gd name="connsiteX8400" fmla="*/ 1694466 w 8938307"/>
              <a:gd name="connsiteY8400" fmla="*/ 1140600 h 2993922"/>
              <a:gd name="connsiteX8401" fmla="*/ 1673285 w 8938307"/>
              <a:gd name="connsiteY8401" fmla="*/ 1140600 h 2993922"/>
              <a:gd name="connsiteX8402" fmla="*/ 1652104 w 8938307"/>
              <a:gd name="connsiteY8402" fmla="*/ 1140600 h 2993922"/>
              <a:gd name="connsiteX8403" fmla="*/ 1662694 w 8938307"/>
              <a:gd name="connsiteY8403" fmla="*/ 1151191 h 2993922"/>
              <a:gd name="connsiteX8404" fmla="*/ 1673285 w 8938307"/>
              <a:gd name="connsiteY8404" fmla="*/ 1161781 h 2993922"/>
              <a:gd name="connsiteX8405" fmla="*/ 1705056 w 8938307"/>
              <a:gd name="connsiteY8405" fmla="*/ 1167077 h 2993922"/>
              <a:gd name="connsiteX8406" fmla="*/ 1726237 w 8938307"/>
              <a:gd name="connsiteY8406" fmla="*/ 1172371 h 2993922"/>
              <a:gd name="connsiteX8407" fmla="*/ 1736827 w 8938307"/>
              <a:gd name="connsiteY8407" fmla="*/ 1172371 h 2993922"/>
              <a:gd name="connsiteX8408" fmla="*/ 1736827 w 8938307"/>
              <a:gd name="connsiteY8408" fmla="*/ 1177666 h 2993922"/>
              <a:gd name="connsiteX8409" fmla="*/ 1747418 w 8938307"/>
              <a:gd name="connsiteY8409" fmla="*/ 1182962 h 2993922"/>
              <a:gd name="connsiteX8410" fmla="*/ 1758008 w 8938307"/>
              <a:gd name="connsiteY8410" fmla="*/ 1182962 h 2993922"/>
              <a:gd name="connsiteX8411" fmla="*/ 1779189 w 8938307"/>
              <a:gd name="connsiteY8411" fmla="*/ 1193552 h 2993922"/>
              <a:gd name="connsiteX8412" fmla="*/ 1810960 w 8938307"/>
              <a:gd name="connsiteY8412" fmla="*/ 1193552 h 2993922"/>
              <a:gd name="connsiteX8413" fmla="*/ 1842731 w 8938307"/>
              <a:gd name="connsiteY8413" fmla="*/ 1204143 h 2993922"/>
              <a:gd name="connsiteX8414" fmla="*/ 1853322 w 8938307"/>
              <a:gd name="connsiteY8414" fmla="*/ 1214733 h 2993922"/>
              <a:gd name="connsiteX8415" fmla="*/ 1895684 w 8938307"/>
              <a:gd name="connsiteY8415" fmla="*/ 1225324 h 2993922"/>
              <a:gd name="connsiteX8416" fmla="*/ 1938045 w 8938307"/>
              <a:gd name="connsiteY8416" fmla="*/ 1246504 h 2993922"/>
              <a:gd name="connsiteX8417" fmla="*/ 1959226 w 8938307"/>
              <a:gd name="connsiteY8417" fmla="*/ 1246504 h 2993922"/>
              <a:gd name="connsiteX8418" fmla="*/ 2033359 w 8938307"/>
              <a:gd name="connsiteY8418" fmla="*/ 1267685 h 2993922"/>
              <a:gd name="connsiteX8419" fmla="*/ 2054540 w 8938307"/>
              <a:gd name="connsiteY8419" fmla="*/ 1278276 h 2993922"/>
              <a:gd name="connsiteX8420" fmla="*/ 2086311 w 8938307"/>
              <a:gd name="connsiteY8420" fmla="*/ 1288866 h 2993922"/>
              <a:gd name="connsiteX8421" fmla="*/ 2102197 w 8938307"/>
              <a:gd name="connsiteY8421" fmla="*/ 1294162 h 2993922"/>
              <a:gd name="connsiteX8422" fmla="*/ 2118082 w 8938307"/>
              <a:gd name="connsiteY8422" fmla="*/ 1299456 h 2993922"/>
              <a:gd name="connsiteX8423" fmla="*/ 2128673 w 8938307"/>
              <a:gd name="connsiteY8423" fmla="*/ 1299456 h 2993922"/>
              <a:gd name="connsiteX8424" fmla="*/ 2149853 w 8938307"/>
              <a:gd name="connsiteY8424" fmla="*/ 1310047 h 2993922"/>
              <a:gd name="connsiteX8425" fmla="*/ 2181625 w 8938307"/>
              <a:gd name="connsiteY8425" fmla="*/ 1320637 h 2993922"/>
              <a:gd name="connsiteX8426" fmla="*/ 2213396 w 8938307"/>
              <a:gd name="connsiteY8426" fmla="*/ 1331228 h 2993922"/>
              <a:gd name="connsiteX8427" fmla="*/ 2255757 w 8938307"/>
              <a:gd name="connsiteY8427" fmla="*/ 1341818 h 2993922"/>
              <a:gd name="connsiteX8428" fmla="*/ 2287529 w 8938307"/>
              <a:gd name="connsiteY8428" fmla="*/ 1362999 h 2993922"/>
              <a:gd name="connsiteX8429" fmla="*/ 2314005 w 8938307"/>
              <a:gd name="connsiteY8429" fmla="*/ 1368293 h 2993922"/>
              <a:gd name="connsiteX8430" fmla="*/ 2340481 w 8938307"/>
              <a:gd name="connsiteY8430" fmla="*/ 1362999 h 2993922"/>
              <a:gd name="connsiteX8431" fmla="*/ 2345776 w 8938307"/>
              <a:gd name="connsiteY8431" fmla="*/ 1368293 h 2993922"/>
              <a:gd name="connsiteX8432" fmla="*/ 2361662 w 8938307"/>
              <a:gd name="connsiteY8432" fmla="*/ 1373589 h 2993922"/>
              <a:gd name="connsiteX8433" fmla="*/ 2393433 w 8938307"/>
              <a:gd name="connsiteY8433" fmla="*/ 1394770 h 2993922"/>
              <a:gd name="connsiteX8434" fmla="*/ 2425203 w 8938307"/>
              <a:gd name="connsiteY8434" fmla="*/ 1405360 h 2993922"/>
              <a:gd name="connsiteX8435" fmla="*/ 2441090 w 8938307"/>
              <a:gd name="connsiteY8435" fmla="*/ 1415951 h 2993922"/>
              <a:gd name="connsiteX8436" fmla="*/ 2462272 w 8938307"/>
              <a:gd name="connsiteY8436" fmla="*/ 1421247 h 2993922"/>
              <a:gd name="connsiteX8437" fmla="*/ 2509927 w 8938307"/>
              <a:gd name="connsiteY8437" fmla="*/ 1437132 h 2993922"/>
              <a:gd name="connsiteX8438" fmla="*/ 2536402 w 8938307"/>
              <a:gd name="connsiteY8438" fmla="*/ 1437132 h 2993922"/>
              <a:gd name="connsiteX8439" fmla="*/ 2552289 w 8938307"/>
              <a:gd name="connsiteY8439" fmla="*/ 1437132 h 2993922"/>
              <a:gd name="connsiteX8440" fmla="*/ 2573470 w 8938307"/>
              <a:gd name="connsiteY8440" fmla="*/ 1447722 h 2993922"/>
              <a:gd name="connsiteX8441" fmla="*/ 2562879 w 8938307"/>
              <a:gd name="connsiteY8441" fmla="*/ 1415951 h 2993922"/>
              <a:gd name="connsiteX8442" fmla="*/ 2552289 w 8938307"/>
              <a:gd name="connsiteY8442" fmla="*/ 1405360 h 2993922"/>
              <a:gd name="connsiteX8443" fmla="*/ 2599947 w 8938307"/>
              <a:gd name="connsiteY8443" fmla="*/ 1410656 h 2993922"/>
              <a:gd name="connsiteX8444" fmla="*/ 2647602 w 8938307"/>
              <a:gd name="connsiteY8444" fmla="*/ 1426541 h 2993922"/>
              <a:gd name="connsiteX8445" fmla="*/ 2658193 w 8938307"/>
              <a:gd name="connsiteY8445" fmla="*/ 1426541 h 2993922"/>
              <a:gd name="connsiteX8446" fmla="*/ 2705851 w 8938307"/>
              <a:gd name="connsiteY8446" fmla="*/ 1437132 h 2993922"/>
              <a:gd name="connsiteX8447" fmla="*/ 2742916 w 8938307"/>
              <a:gd name="connsiteY8447" fmla="*/ 1447722 h 2993922"/>
              <a:gd name="connsiteX8448" fmla="*/ 2764097 w 8938307"/>
              <a:gd name="connsiteY8448" fmla="*/ 1458312 h 2993922"/>
              <a:gd name="connsiteX8449" fmla="*/ 2795868 w 8938307"/>
              <a:gd name="connsiteY8449" fmla="*/ 1468903 h 2993922"/>
              <a:gd name="connsiteX8450" fmla="*/ 2764097 w 8938307"/>
              <a:gd name="connsiteY8450" fmla="*/ 1468903 h 2993922"/>
              <a:gd name="connsiteX8451" fmla="*/ 2742916 w 8938307"/>
              <a:gd name="connsiteY8451" fmla="*/ 1458312 h 2993922"/>
              <a:gd name="connsiteX8452" fmla="*/ 2700554 w 8938307"/>
              <a:gd name="connsiteY8452" fmla="*/ 1458312 h 2993922"/>
              <a:gd name="connsiteX8453" fmla="*/ 2679374 w 8938307"/>
              <a:gd name="connsiteY8453" fmla="*/ 1468903 h 2993922"/>
              <a:gd name="connsiteX8454" fmla="*/ 2795868 w 8938307"/>
              <a:gd name="connsiteY8454" fmla="*/ 1490084 h 2993922"/>
              <a:gd name="connsiteX8455" fmla="*/ 2806458 w 8938307"/>
              <a:gd name="connsiteY8455" fmla="*/ 1500674 h 2993922"/>
              <a:gd name="connsiteX8456" fmla="*/ 2817049 w 8938307"/>
              <a:gd name="connsiteY8456" fmla="*/ 1537741 h 2993922"/>
              <a:gd name="connsiteX8457" fmla="*/ 2832936 w 8938307"/>
              <a:gd name="connsiteY8457" fmla="*/ 1548331 h 2993922"/>
              <a:gd name="connsiteX8458" fmla="*/ 2848820 w 8938307"/>
              <a:gd name="connsiteY8458" fmla="*/ 1543036 h 2993922"/>
              <a:gd name="connsiteX8459" fmla="*/ 2870002 w 8938307"/>
              <a:gd name="connsiteY8459" fmla="*/ 1543036 h 2993922"/>
              <a:gd name="connsiteX8460" fmla="*/ 2859410 w 8938307"/>
              <a:gd name="connsiteY8460" fmla="*/ 1553626 h 2993922"/>
              <a:gd name="connsiteX8461" fmla="*/ 2867353 w 8938307"/>
              <a:gd name="connsiteY8461" fmla="*/ 1561569 h 2993922"/>
              <a:gd name="connsiteX8462" fmla="*/ 2868489 w 8938307"/>
              <a:gd name="connsiteY8462" fmla="*/ 1562705 h 2993922"/>
              <a:gd name="connsiteX8463" fmla="*/ 2795868 w 8938307"/>
              <a:gd name="connsiteY8463" fmla="*/ 1553626 h 2993922"/>
              <a:gd name="connsiteX8464" fmla="*/ 2753506 w 8938307"/>
              <a:gd name="connsiteY8464" fmla="*/ 1543036 h 2993922"/>
              <a:gd name="connsiteX8465" fmla="*/ 2721735 w 8938307"/>
              <a:gd name="connsiteY8465" fmla="*/ 1537741 h 2993922"/>
              <a:gd name="connsiteX8466" fmla="*/ 2689964 w 8938307"/>
              <a:gd name="connsiteY8466" fmla="*/ 1521855 h 2993922"/>
              <a:gd name="connsiteX8467" fmla="*/ 2637012 w 8938307"/>
              <a:gd name="connsiteY8467" fmla="*/ 1511264 h 2993922"/>
              <a:gd name="connsiteX8468" fmla="*/ 2626422 w 8938307"/>
              <a:gd name="connsiteY8468" fmla="*/ 1511264 h 2993922"/>
              <a:gd name="connsiteX8469" fmla="*/ 2605241 w 8938307"/>
              <a:gd name="connsiteY8469" fmla="*/ 1500674 h 2993922"/>
              <a:gd name="connsiteX8470" fmla="*/ 2531108 w 8938307"/>
              <a:gd name="connsiteY8470" fmla="*/ 1479493 h 2993922"/>
              <a:gd name="connsiteX8471" fmla="*/ 2478156 w 8938307"/>
              <a:gd name="connsiteY8471" fmla="*/ 1458312 h 2993922"/>
              <a:gd name="connsiteX8472" fmla="*/ 2462272 w 8938307"/>
              <a:gd name="connsiteY8472" fmla="*/ 1458312 h 2993922"/>
              <a:gd name="connsiteX8473" fmla="*/ 2446385 w 8938307"/>
              <a:gd name="connsiteY8473" fmla="*/ 1458312 h 2993922"/>
              <a:gd name="connsiteX8474" fmla="*/ 2351071 w 8938307"/>
              <a:gd name="connsiteY8474" fmla="*/ 1426541 h 2993922"/>
              <a:gd name="connsiteX8475" fmla="*/ 2335186 w 8938307"/>
              <a:gd name="connsiteY8475" fmla="*/ 1426541 h 2993922"/>
              <a:gd name="connsiteX8476" fmla="*/ 2319299 w 8938307"/>
              <a:gd name="connsiteY8476" fmla="*/ 1415951 h 2993922"/>
              <a:gd name="connsiteX8477" fmla="*/ 2308710 w 8938307"/>
              <a:gd name="connsiteY8477" fmla="*/ 1405360 h 2993922"/>
              <a:gd name="connsiteX8478" fmla="*/ 2298119 w 8938307"/>
              <a:gd name="connsiteY8478" fmla="*/ 1405360 h 2993922"/>
              <a:gd name="connsiteX8479" fmla="*/ 2261053 w 8938307"/>
              <a:gd name="connsiteY8479" fmla="*/ 1394770 h 2993922"/>
              <a:gd name="connsiteX8480" fmla="*/ 2223986 w 8938307"/>
              <a:gd name="connsiteY8480" fmla="*/ 1394770 h 2993922"/>
              <a:gd name="connsiteX8481" fmla="*/ 2171034 w 8938307"/>
              <a:gd name="connsiteY8481" fmla="*/ 1362999 h 2993922"/>
              <a:gd name="connsiteX8482" fmla="*/ 2133967 w 8938307"/>
              <a:gd name="connsiteY8482" fmla="*/ 1352408 h 2993922"/>
              <a:gd name="connsiteX8483" fmla="*/ 2075721 w 8938307"/>
              <a:gd name="connsiteY8483" fmla="*/ 1341818 h 2993922"/>
              <a:gd name="connsiteX8484" fmla="*/ 1789779 w 8938307"/>
              <a:gd name="connsiteY8484" fmla="*/ 1257095 h 2993922"/>
              <a:gd name="connsiteX8485" fmla="*/ 1747418 w 8938307"/>
              <a:gd name="connsiteY8485" fmla="*/ 1235914 h 2993922"/>
              <a:gd name="connsiteX8486" fmla="*/ 1705056 w 8938307"/>
              <a:gd name="connsiteY8486" fmla="*/ 1225324 h 2993922"/>
              <a:gd name="connsiteX8487" fmla="*/ 1699760 w 8938307"/>
              <a:gd name="connsiteY8487" fmla="*/ 1214733 h 2993922"/>
              <a:gd name="connsiteX8488" fmla="*/ 1683875 w 8938307"/>
              <a:gd name="connsiteY8488" fmla="*/ 1214733 h 2993922"/>
              <a:gd name="connsiteX8489" fmla="*/ 1509133 w 8938307"/>
              <a:gd name="connsiteY8489" fmla="*/ 1161781 h 2993922"/>
              <a:gd name="connsiteX8490" fmla="*/ 1323802 w 8938307"/>
              <a:gd name="connsiteY8490" fmla="*/ 1098239 h 2993922"/>
              <a:gd name="connsiteX8491" fmla="*/ 1307915 w 8938307"/>
              <a:gd name="connsiteY8491" fmla="*/ 1082354 h 2993922"/>
              <a:gd name="connsiteX8492" fmla="*/ 1281440 w 8938307"/>
              <a:gd name="connsiteY8492" fmla="*/ 1077058 h 2993922"/>
              <a:gd name="connsiteX8493" fmla="*/ 1143765 w 8938307"/>
              <a:gd name="connsiteY8493" fmla="*/ 1024106 h 2993922"/>
              <a:gd name="connsiteX8494" fmla="*/ 1122583 w 8938307"/>
              <a:gd name="connsiteY8494" fmla="*/ 1018810 h 2993922"/>
              <a:gd name="connsiteX8495" fmla="*/ 1111993 w 8938307"/>
              <a:gd name="connsiteY8495" fmla="*/ 1018810 h 2993922"/>
              <a:gd name="connsiteX8496" fmla="*/ 1101402 w 8938307"/>
              <a:gd name="connsiteY8496" fmla="*/ 1013515 h 2993922"/>
              <a:gd name="connsiteX8497" fmla="*/ 1021974 w 8938307"/>
              <a:gd name="connsiteY8497" fmla="*/ 981744 h 2993922"/>
              <a:gd name="connsiteX8498" fmla="*/ 900185 w 8938307"/>
              <a:gd name="connsiteY8498" fmla="*/ 934087 h 2993922"/>
              <a:gd name="connsiteX8499" fmla="*/ 804871 w 8938307"/>
              <a:gd name="connsiteY8499" fmla="*/ 897021 h 2993922"/>
              <a:gd name="connsiteX8500" fmla="*/ 751919 w 8938307"/>
              <a:gd name="connsiteY8500" fmla="*/ 875840 h 2993922"/>
              <a:gd name="connsiteX8501" fmla="*/ 741329 w 8938307"/>
              <a:gd name="connsiteY8501" fmla="*/ 870544 h 2993922"/>
              <a:gd name="connsiteX8502" fmla="*/ 709557 w 8938307"/>
              <a:gd name="connsiteY8502" fmla="*/ 865250 h 2993922"/>
              <a:gd name="connsiteX8503" fmla="*/ 667195 w 8938307"/>
              <a:gd name="connsiteY8503" fmla="*/ 844069 h 2993922"/>
              <a:gd name="connsiteX8504" fmla="*/ 656605 w 8938307"/>
              <a:gd name="connsiteY8504" fmla="*/ 833478 h 2993922"/>
              <a:gd name="connsiteX8505" fmla="*/ 651309 w 8938307"/>
              <a:gd name="connsiteY8505" fmla="*/ 833478 h 2993922"/>
              <a:gd name="connsiteX8506" fmla="*/ 635425 w 8938307"/>
              <a:gd name="connsiteY8506" fmla="*/ 822888 h 2993922"/>
              <a:gd name="connsiteX8507" fmla="*/ 571882 w 8938307"/>
              <a:gd name="connsiteY8507" fmla="*/ 801707 h 2993922"/>
              <a:gd name="connsiteX8508" fmla="*/ 476569 w 8938307"/>
              <a:gd name="connsiteY8508" fmla="*/ 748755 h 2993922"/>
              <a:gd name="connsiteX8509" fmla="*/ 391845 w 8938307"/>
              <a:gd name="connsiteY8509" fmla="*/ 701098 h 2993922"/>
              <a:gd name="connsiteX8510" fmla="*/ 338893 w 8938307"/>
              <a:gd name="connsiteY8510" fmla="*/ 685213 h 2993922"/>
              <a:gd name="connsiteX8511" fmla="*/ 338893 w 8938307"/>
              <a:gd name="connsiteY8511" fmla="*/ 674621 h 2993922"/>
              <a:gd name="connsiteX8512" fmla="*/ 328302 w 8938307"/>
              <a:gd name="connsiteY8512" fmla="*/ 664031 h 2993922"/>
              <a:gd name="connsiteX8513" fmla="*/ 285940 w 8938307"/>
              <a:gd name="connsiteY8513" fmla="*/ 642851 h 2993922"/>
              <a:gd name="connsiteX8514" fmla="*/ 328302 w 8938307"/>
              <a:gd name="connsiteY8514" fmla="*/ 653442 h 2993922"/>
              <a:gd name="connsiteX8515" fmla="*/ 402435 w 8938307"/>
              <a:gd name="connsiteY8515" fmla="*/ 674621 h 2993922"/>
              <a:gd name="connsiteX8516" fmla="*/ 455387 w 8938307"/>
              <a:gd name="connsiteY8516" fmla="*/ 674621 h 2993922"/>
              <a:gd name="connsiteX8517" fmla="*/ 465977 w 8938307"/>
              <a:gd name="connsiteY8517" fmla="*/ 674621 h 2993922"/>
              <a:gd name="connsiteX8518" fmla="*/ 487158 w 8938307"/>
              <a:gd name="connsiteY8518" fmla="*/ 674621 h 2993922"/>
              <a:gd name="connsiteX8519" fmla="*/ 603653 w 8938307"/>
              <a:gd name="connsiteY8519" fmla="*/ 685213 h 2993922"/>
              <a:gd name="connsiteX8520" fmla="*/ 571882 w 8938307"/>
              <a:gd name="connsiteY8520" fmla="*/ 679917 h 2993922"/>
              <a:gd name="connsiteX8521" fmla="*/ 518930 w 8938307"/>
              <a:gd name="connsiteY8521" fmla="*/ 653442 h 2993922"/>
              <a:gd name="connsiteX8522" fmla="*/ 497749 w 8938307"/>
              <a:gd name="connsiteY8522" fmla="*/ 637555 h 2993922"/>
              <a:gd name="connsiteX8523" fmla="*/ 476569 w 8938307"/>
              <a:gd name="connsiteY8523" fmla="*/ 621670 h 2993922"/>
              <a:gd name="connsiteX8524" fmla="*/ 450091 w 8938307"/>
              <a:gd name="connsiteY8524" fmla="*/ 611080 h 2993922"/>
              <a:gd name="connsiteX8525" fmla="*/ 434206 w 8938307"/>
              <a:gd name="connsiteY8525" fmla="*/ 600490 h 2993922"/>
              <a:gd name="connsiteX8526" fmla="*/ 402435 w 8938307"/>
              <a:gd name="connsiteY8526" fmla="*/ 579309 h 2993922"/>
              <a:gd name="connsiteX8527" fmla="*/ 381254 w 8938307"/>
              <a:gd name="connsiteY8527" fmla="*/ 563423 h 2993922"/>
              <a:gd name="connsiteX8528" fmla="*/ 375959 w 8938307"/>
              <a:gd name="connsiteY8528" fmla="*/ 563423 h 2993922"/>
              <a:gd name="connsiteX8529" fmla="*/ 360074 w 8938307"/>
              <a:gd name="connsiteY8529" fmla="*/ 547538 h 2993922"/>
              <a:gd name="connsiteX8530" fmla="*/ 402435 w 8938307"/>
              <a:gd name="connsiteY8530" fmla="*/ 558128 h 2993922"/>
              <a:gd name="connsiteX8531" fmla="*/ 423617 w 8938307"/>
              <a:gd name="connsiteY8531" fmla="*/ 568718 h 2993922"/>
              <a:gd name="connsiteX8532" fmla="*/ 434206 w 8938307"/>
              <a:gd name="connsiteY8532" fmla="*/ 558128 h 2993922"/>
              <a:gd name="connsiteX8533" fmla="*/ 444797 w 8938307"/>
              <a:gd name="connsiteY8533" fmla="*/ 558128 h 2993922"/>
              <a:gd name="connsiteX8534" fmla="*/ 455387 w 8938307"/>
              <a:gd name="connsiteY8534" fmla="*/ 568718 h 2993922"/>
              <a:gd name="connsiteX8535" fmla="*/ 487158 w 8938307"/>
              <a:gd name="connsiteY8535" fmla="*/ 568718 h 2993922"/>
              <a:gd name="connsiteX8536" fmla="*/ 434206 w 8938307"/>
              <a:gd name="connsiteY8536" fmla="*/ 547538 h 2993922"/>
              <a:gd name="connsiteX8537" fmla="*/ 434206 w 8938307"/>
              <a:gd name="connsiteY8537" fmla="*/ 536947 h 2993922"/>
              <a:gd name="connsiteX8538" fmla="*/ 418320 w 8938307"/>
              <a:gd name="connsiteY8538" fmla="*/ 531651 h 2993922"/>
              <a:gd name="connsiteX8539" fmla="*/ 413026 w 8938307"/>
              <a:gd name="connsiteY8539" fmla="*/ 526357 h 2993922"/>
              <a:gd name="connsiteX8540" fmla="*/ 391845 w 8938307"/>
              <a:gd name="connsiteY8540" fmla="*/ 526357 h 2993922"/>
              <a:gd name="connsiteX8541" fmla="*/ 397139 w 8938307"/>
              <a:gd name="connsiteY8541" fmla="*/ 515766 h 2993922"/>
              <a:gd name="connsiteX8542" fmla="*/ 423617 w 8938307"/>
              <a:gd name="connsiteY8542" fmla="*/ 515766 h 2993922"/>
              <a:gd name="connsiteX8543" fmla="*/ 455387 w 8938307"/>
              <a:gd name="connsiteY8543" fmla="*/ 526357 h 2993922"/>
              <a:gd name="connsiteX8544" fmla="*/ 444797 w 8938307"/>
              <a:gd name="connsiteY8544" fmla="*/ 536947 h 2993922"/>
              <a:gd name="connsiteX8545" fmla="*/ 508339 w 8938307"/>
              <a:gd name="connsiteY8545" fmla="*/ 568718 h 2993922"/>
              <a:gd name="connsiteX8546" fmla="*/ 503043 w 8938307"/>
              <a:gd name="connsiteY8546" fmla="*/ 568718 h 2993922"/>
              <a:gd name="connsiteX8547" fmla="*/ 497749 w 8938307"/>
              <a:gd name="connsiteY8547" fmla="*/ 579309 h 2993922"/>
              <a:gd name="connsiteX8548" fmla="*/ 508339 w 8938307"/>
              <a:gd name="connsiteY8548" fmla="*/ 579309 h 2993922"/>
              <a:gd name="connsiteX8549" fmla="*/ 508339 w 8938307"/>
              <a:gd name="connsiteY8549" fmla="*/ 589899 h 2993922"/>
              <a:gd name="connsiteX8550" fmla="*/ 518930 w 8938307"/>
              <a:gd name="connsiteY8550" fmla="*/ 579309 h 2993922"/>
              <a:gd name="connsiteX8551" fmla="*/ 550701 w 8938307"/>
              <a:gd name="connsiteY8551" fmla="*/ 579309 h 2993922"/>
              <a:gd name="connsiteX8552" fmla="*/ 566587 w 8938307"/>
              <a:gd name="connsiteY8552" fmla="*/ 589899 h 2993922"/>
              <a:gd name="connsiteX8553" fmla="*/ 582473 w 8938307"/>
              <a:gd name="connsiteY8553" fmla="*/ 589899 h 2993922"/>
              <a:gd name="connsiteX8554" fmla="*/ 582473 w 8938307"/>
              <a:gd name="connsiteY8554" fmla="*/ 600490 h 2993922"/>
              <a:gd name="connsiteX8555" fmla="*/ 640720 w 8938307"/>
              <a:gd name="connsiteY8555" fmla="*/ 616375 h 2993922"/>
              <a:gd name="connsiteX8556" fmla="*/ 709557 w 8938307"/>
              <a:gd name="connsiteY8556" fmla="*/ 632261 h 2993922"/>
              <a:gd name="connsiteX8557" fmla="*/ 614243 w 8938307"/>
              <a:gd name="connsiteY8557" fmla="*/ 589899 h 2993922"/>
              <a:gd name="connsiteX8558" fmla="*/ 571882 w 8938307"/>
              <a:gd name="connsiteY8558" fmla="*/ 568718 h 2993922"/>
              <a:gd name="connsiteX8559" fmla="*/ 540110 w 8938307"/>
              <a:gd name="connsiteY8559" fmla="*/ 558128 h 2993922"/>
              <a:gd name="connsiteX8560" fmla="*/ 534816 w 8938307"/>
              <a:gd name="connsiteY8560" fmla="*/ 552832 h 2993922"/>
              <a:gd name="connsiteX8561" fmla="*/ 508339 w 8938307"/>
              <a:gd name="connsiteY8561" fmla="*/ 536947 h 2993922"/>
              <a:gd name="connsiteX8562" fmla="*/ 487158 w 8938307"/>
              <a:gd name="connsiteY8562" fmla="*/ 526357 h 2993922"/>
              <a:gd name="connsiteX8563" fmla="*/ 540110 w 8938307"/>
              <a:gd name="connsiteY8563" fmla="*/ 526357 h 2993922"/>
              <a:gd name="connsiteX8564" fmla="*/ 656605 w 8938307"/>
              <a:gd name="connsiteY8564" fmla="*/ 547538 h 2993922"/>
              <a:gd name="connsiteX8565" fmla="*/ 656605 w 8938307"/>
              <a:gd name="connsiteY8565" fmla="*/ 542242 h 2993922"/>
              <a:gd name="connsiteX8566" fmla="*/ 646015 w 8938307"/>
              <a:gd name="connsiteY8566" fmla="*/ 536947 h 2993922"/>
              <a:gd name="connsiteX8567" fmla="*/ 656605 w 8938307"/>
              <a:gd name="connsiteY8567" fmla="*/ 526357 h 2993922"/>
              <a:gd name="connsiteX8568" fmla="*/ 693672 w 8938307"/>
              <a:gd name="connsiteY8568" fmla="*/ 542242 h 2993922"/>
              <a:gd name="connsiteX8569" fmla="*/ 720147 w 8938307"/>
              <a:gd name="connsiteY8569" fmla="*/ 547538 h 2993922"/>
              <a:gd name="connsiteX8570" fmla="*/ 730738 w 8938307"/>
              <a:gd name="connsiteY8570" fmla="*/ 547538 h 2993922"/>
              <a:gd name="connsiteX8571" fmla="*/ 720147 w 8938307"/>
              <a:gd name="connsiteY8571" fmla="*/ 536947 h 2993922"/>
              <a:gd name="connsiteX8572" fmla="*/ 741329 w 8938307"/>
              <a:gd name="connsiteY8572" fmla="*/ 536947 h 2993922"/>
              <a:gd name="connsiteX8573" fmla="*/ 730738 w 8938307"/>
              <a:gd name="connsiteY8573" fmla="*/ 526357 h 2993922"/>
              <a:gd name="connsiteX8574" fmla="*/ 741329 w 8938307"/>
              <a:gd name="connsiteY8574" fmla="*/ 526357 h 2993922"/>
              <a:gd name="connsiteX8575" fmla="*/ 778395 w 8938307"/>
              <a:gd name="connsiteY8575" fmla="*/ 536947 h 2993922"/>
              <a:gd name="connsiteX8576" fmla="*/ 783690 w 8938307"/>
              <a:gd name="connsiteY8576" fmla="*/ 526357 h 2993922"/>
              <a:gd name="connsiteX8577" fmla="*/ 783690 w 8938307"/>
              <a:gd name="connsiteY8577" fmla="*/ 515766 h 2993922"/>
              <a:gd name="connsiteX8578" fmla="*/ 794281 w 8938307"/>
              <a:gd name="connsiteY8578" fmla="*/ 515766 h 2993922"/>
              <a:gd name="connsiteX8579" fmla="*/ 836642 w 8938307"/>
              <a:gd name="connsiteY8579" fmla="*/ 515766 h 2993922"/>
              <a:gd name="connsiteX8580" fmla="*/ 847233 w 8938307"/>
              <a:gd name="connsiteY8580" fmla="*/ 536947 h 2993922"/>
              <a:gd name="connsiteX8581" fmla="*/ 879003 w 8938307"/>
              <a:gd name="connsiteY8581" fmla="*/ 536947 h 2993922"/>
              <a:gd name="connsiteX8582" fmla="*/ 863118 w 8938307"/>
              <a:gd name="connsiteY8582" fmla="*/ 531651 h 2993922"/>
              <a:gd name="connsiteX8583" fmla="*/ 847233 w 8938307"/>
              <a:gd name="connsiteY8583" fmla="*/ 515766 h 2993922"/>
              <a:gd name="connsiteX8584" fmla="*/ 868414 w 8938307"/>
              <a:gd name="connsiteY8584" fmla="*/ 515766 h 2993922"/>
              <a:gd name="connsiteX8585" fmla="*/ 879003 w 8938307"/>
              <a:gd name="connsiteY8585" fmla="*/ 505176 h 2993922"/>
              <a:gd name="connsiteX8586" fmla="*/ 868414 w 8938307"/>
              <a:gd name="connsiteY8586" fmla="*/ 494584 h 2993922"/>
              <a:gd name="connsiteX8587" fmla="*/ 794281 w 8938307"/>
              <a:gd name="connsiteY8587" fmla="*/ 483994 h 2993922"/>
              <a:gd name="connsiteX8588" fmla="*/ 782367 w 8938307"/>
              <a:gd name="connsiteY8588" fmla="*/ 482671 h 2993922"/>
              <a:gd name="connsiteX8589" fmla="*/ 773099 w 8938307"/>
              <a:gd name="connsiteY8589" fmla="*/ 473405 h 2993922"/>
              <a:gd name="connsiteX8590" fmla="*/ 773099 w 8938307"/>
              <a:gd name="connsiteY8590" fmla="*/ 481642 h 2993922"/>
              <a:gd name="connsiteX8591" fmla="*/ 770452 w 8938307"/>
              <a:gd name="connsiteY8591" fmla="*/ 481347 h 2993922"/>
              <a:gd name="connsiteX8592" fmla="*/ 762510 w 8938307"/>
              <a:gd name="connsiteY8592" fmla="*/ 473405 h 2993922"/>
              <a:gd name="connsiteX8593" fmla="*/ 698966 w 8938307"/>
              <a:gd name="connsiteY8593" fmla="*/ 441632 h 2993922"/>
              <a:gd name="connsiteX8594" fmla="*/ 677786 w 8938307"/>
              <a:gd name="connsiteY8594" fmla="*/ 431043 h 2993922"/>
              <a:gd name="connsiteX8595" fmla="*/ 677786 w 8938307"/>
              <a:gd name="connsiteY8595" fmla="*/ 420453 h 2993922"/>
              <a:gd name="connsiteX8596" fmla="*/ 688377 w 8938307"/>
              <a:gd name="connsiteY8596" fmla="*/ 409861 h 2993922"/>
              <a:gd name="connsiteX8597" fmla="*/ 677786 w 8938307"/>
              <a:gd name="connsiteY8597" fmla="*/ 409861 h 2993922"/>
              <a:gd name="connsiteX8598" fmla="*/ 688377 w 8938307"/>
              <a:gd name="connsiteY8598" fmla="*/ 452224 h 2993922"/>
              <a:gd name="connsiteX8599" fmla="*/ 704261 w 8938307"/>
              <a:gd name="connsiteY8599" fmla="*/ 457519 h 2993922"/>
              <a:gd name="connsiteX8600" fmla="*/ 709557 w 8938307"/>
              <a:gd name="connsiteY8600" fmla="*/ 462813 h 2993922"/>
              <a:gd name="connsiteX8601" fmla="*/ 720147 w 8938307"/>
              <a:gd name="connsiteY8601" fmla="*/ 462813 h 2993922"/>
              <a:gd name="connsiteX8602" fmla="*/ 730738 w 8938307"/>
              <a:gd name="connsiteY8602" fmla="*/ 462813 h 2993922"/>
              <a:gd name="connsiteX8603" fmla="*/ 730738 w 8938307"/>
              <a:gd name="connsiteY8603" fmla="*/ 473405 h 2993922"/>
              <a:gd name="connsiteX8604" fmla="*/ 736034 w 8938307"/>
              <a:gd name="connsiteY8604" fmla="*/ 478699 h 2993922"/>
              <a:gd name="connsiteX8605" fmla="*/ 751919 w 8938307"/>
              <a:gd name="connsiteY8605" fmla="*/ 478699 h 2993922"/>
              <a:gd name="connsiteX8606" fmla="*/ 762510 w 8938307"/>
              <a:gd name="connsiteY8606" fmla="*/ 494584 h 2993922"/>
              <a:gd name="connsiteX8607" fmla="*/ 762510 w 8938307"/>
              <a:gd name="connsiteY8607" fmla="*/ 515766 h 2993922"/>
              <a:gd name="connsiteX8608" fmla="*/ 741329 w 8938307"/>
              <a:gd name="connsiteY8608" fmla="*/ 505176 h 2993922"/>
              <a:gd name="connsiteX8609" fmla="*/ 720147 w 8938307"/>
              <a:gd name="connsiteY8609" fmla="*/ 499880 h 2993922"/>
              <a:gd name="connsiteX8610" fmla="*/ 709557 w 8938307"/>
              <a:gd name="connsiteY8610" fmla="*/ 505176 h 2993922"/>
              <a:gd name="connsiteX8611" fmla="*/ 667195 w 8938307"/>
              <a:gd name="connsiteY8611" fmla="*/ 494584 h 2993922"/>
              <a:gd name="connsiteX8612" fmla="*/ 656605 w 8938307"/>
              <a:gd name="connsiteY8612" fmla="*/ 483994 h 2993922"/>
              <a:gd name="connsiteX8613" fmla="*/ 646015 w 8938307"/>
              <a:gd name="connsiteY8613" fmla="*/ 483994 h 2993922"/>
              <a:gd name="connsiteX8614" fmla="*/ 635425 w 8938307"/>
              <a:gd name="connsiteY8614" fmla="*/ 473405 h 2993922"/>
              <a:gd name="connsiteX8615" fmla="*/ 646015 w 8938307"/>
              <a:gd name="connsiteY8615" fmla="*/ 462813 h 2993922"/>
              <a:gd name="connsiteX8616" fmla="*/ 656605 w 8938307"/>
              <a:gd name="connsiteY8616" fmla="*/ 462813 h 2993922"/>
              <a:gd name="connsiteX8617" fmla="*/ 635425 w 8938307"/>
              <a:gd name="connsiteY8617" fmla="*/ 452224 h 2993922"/>
              <a:gd name="connsiteX8618" fmla="*/ 624833 w 8938307"/>
              <a:gd name="connsiteY8618" fmla="*/ 452224 h 2993922"/>
              <a:gd name="connsiteX8619" fmla="*/ 529521 w 8938307"/>
              <a:gd name="connsiteY8619" fmla="*/ 420453 h 2993922"/>
              <a:gd name="connsiteX8620" fmla="*/ 508339 w 8938307"/>
              <a:gd name="connsiteY8620" fmla="*/ 409861 h 2993922"/>
              <a:gd name="connsiteX8621" fmla="*/ 508339 w 8938307"/>
              <a:gd name="connsiteY8621" fmla="*/ 393976 h 2993922"/>
              <a:gd name="connsiteX8622" fmla="*/ 434206 w 8938307"/>
              <a:gd name="connsiteY8622" fmla="*/ 378091 h 2993922"/>
              <a:gd name="connsiteX8623" fmla="*/ 423617 w 8938307"/>
              <a:gd name="connsiteY8623" fmla="*/ 356909 h 2993922"/>
              <a:gd name="connsiteX8624" fmla="*/ 381254 w 8938307"/>
              <a:gd name="connsiteY8624" fmla="*/ 346320 h 2993922"/>
              <a:gd name="connsiteX8625" fmla="*/ 370664 w 8938307"/>
              <a:gd name="connsiteY8625" fmla="*/ 335728 h 2993922"/>
              <a:gd name="connsiteX8626" fmla="*/ 360074 w 8938307"/>
              <a:gd name="connsiteY8626" fmla="*/ 335728 h 2993922"/>
              <a:gd name="connsiteX8627" fmla="*/ 349483 w 8938307"/>
              <a:gd name="connsiteY8627" fmla="*/ 335728 h 2993922"/>
              <a:gd name="connsiteX8628" fmla="*/ 338893 w 8938307"/>
              <a:gd name="connsiteY8628" fmla="*/ 325139 h 2993922"/>
              <a:gd name="connsiteX8629" fmla="*/ 338893 w 8938307"/>
              <a:gd name="connsiteY8629" fmla="*/ 314549 h 2993922"/>
              <a:gd name="connsiteX8630" fmla="*/ 381254 w 8938307"/>
              <a:gd name="connsiteY8630" fmla="*/ 314549 h 2993922"/>
              <a:gd name="connsiteX8631" fmla="*/ 418320 w 8938307"/>
              <a:gd name="connsiteY8631" fmla="*/ 319843 h 2993922"/>
              <a:gd name="connsiteX8632" fmla="*/ 465977 w 8938307"/>
              <a:gd name="connsiteY8632" fmla="*/ 319843 h 2993922"/>
              <a:gd name="connsiteX8633" fmla="*/ 487158 w 8938307"/>
              <a:gd name="connsiteY8633" fmla="*/ 314549 h 2993922"/>
              <a:gd name="connsiteX8634" fmla="*/ 455387 w 8938307"/>
              <a:gd name="connsiteY8634" fmla="*/ 293368 h 2993922"/>
              <a:gd name="connsiteX8635" fmla="*/ 444797 w 8938307"/>
              <a:gd name="connsiteY8635" fmla="*/ 288072 h 2993922"/>
              <a:gd name="connsiteX8636" fmla="*/ 413026 w 8938307"/>
              <a:gd name="connsiteY8636" fmla="*/ 272186 h 2993922"/>
              <a:gd name="connsiteX8637" fmla="*/ 370664 w 8938307"/>
              <a:gd name="connsiteY8637" fmla="*/ 272186 h 2993922"/>
              <a:gd name="connsiteX8638" fmla="*/ 360074 w 8938307"/>
              <a:gd name="connsiteY8638" fmla="*/ 272186 h 2993922"/>
              <a:gd name="connsiteX8639" fmla="*/ 360074 w 8938307"/>
              <a:gd name="connsiteY8639" fmla="*/ 261597 h 2993922"/>
              <a:gd name="connsiteX8640" fmla="*/ 338893 w 8938307"/>
              <a:gd name="connsiteY8640" fmla="*/ 251005 h 2993922"/>
              <a:gd name="connsiteX8641" fmla="*/ 312416 w 8938307"/>
              <a:gd name="connsiteY8641" fmla="*/ 224530 h 2993922"/>
              <a:gd name="connsiteX8642" fmla="*/ 296531 w 8938307"/>
              <a:gd name="connsiteY8642" fmla="*/ 208645 h 2993922"/>
              <a:gd name="connsiteX8643" fmla="*/ 275350 w 8938307"/>
              <a:gd name="connsiteY8643" fmla="*/ 198053 h 2993922"/>
              <a:gd name="connsiteX8644" fmla="*/ 275350 w 8938307"/>
              <a:gd name="connsiteY8644" fmla="*/ 187463 h 2993922"/>
              <a:gd name="connsiteX8645" fmla="*/ 264760 w 8938307"/>
              <a:gd name="connsiteY8645" fmla="*/ 176872 h 2993922"/>
              <a:gd name="connsiteX8646" fmla="*/ 232989 w 8938307"/>
              <a:gd name="connsiteY8646" fmla="*/ 166282 h 2993922"/>
              <a:gd name="connsiteX8647" fmla="*/ 227693 w 8938307"/>
              <a:gd name="connsiteY8647" fmla="*/ 155691 h 2993922"/>
              <a:gd name="connsiteX8648" fmla="*/ 222398 w 8938307"/>
              <a:gd name="connsiteY8648" fmla="*/ 155691 h 2993922"/>
              <a:gd name="connsiteX8649" fmla="*/ 190627 w 8938307"/>
              <a:gd name="connsiteY8649" fmla="*/ 155691 h 2993922"/>
              <a:gd name="connsiteX8650" fmla="*/ 201217 w 8938307"/>
              <a:gd name="connsiteY8650" fmla="*/ 145101 h 2993922"/>
              <a:gd name="connsiteX8651" fmla="*/ 222398 w 8938307"/>
              <a:gd name="connsiteY8651" fmla="*/ 145101 h 2993922"/>
              <a:gd name="connsiteX8652" fmla="*/ 243579 w 8938307"/>
              <a:gd name="connsiteY8652" fmla="*/ 145101 h 2993922"/>
              <a:gd name="connsiteX8653" fmla="*/ 296531 w 8938307"/>
              <a:gd name="connsiteY8653" fmla="*/ 155691 h 2993922"/>
              <a:gd name="connsiteX8654" fmla="*/ 338893 w 8938307"/>
              <a:gd name="connsiteY8654" fmla="*/ 166282 h 2993922"/>
              <a:gd name="connsiteX8655" fmla="*/ 349483 w 8938307"/>
              <a:gd name="connsiteY8655" fmla="*/ 176872 h 2993922"/>
              <a:gd name="connsiteX8656" fmla="*/ 370664 w 8938307"/>
              <a:gd name="connsiteY8656" fmla="*/ 187463 h 2993922"/>
              <a:gd name="connsiteX8657" fmla="*/ 391845 w 8938307"/>
              <a:gd name="connsiteY8657" fmla="*/ 208645 h 2993922"/>
              <a:gd name="connsiteX8658" fmla="*/ 402435 w 8938307"/>
              <a:gd name="connsiteY8658" fmla="*/ 198053 h 2993922"/>
              <a:gd name="connsiteX8659" fmla="*/ 402435 w 8938307"/>
              <a:gd name="connsiteY8659" fmla="*/ 176872 h 2993922"/>
              <a:gd name="connsiteX8660" fmla="*/ 413026 w 8938307"/>
              <a:gd name="connsiteY8660" fmla="*/ 166282 h 2993922"/>
              <a:gd name="connsiteX8661" fmla="*/ 423617 w 8938307"/>
              <a:gd name="connsiteY8661" fmla="*/ 166282 h 2993922"/>
              <a:gd name="connsiteX8662" fmla="*/ 428912 w 8938307"/>
              <a:gd name="connsiteY8662" fmla="*/ 171578 h 2993922"/>
              <a:gd name="connsiteX8663" fmla="*/ 444797 w 8938307"/>
              <a:gd name="connsiteY8663" fmla="*/ 176872 h 2993922"/>
              <a:gd name="connsiteX8664" fmla="*/ 455387 w 8938307"/>
              <a:gd name="connsiteY8664" fmla="*/ 176872 h 2993922"/>
              <a:gd name="connsiteX8665" fmla="*/ 444797 w 8938307"/>
              <a:gd name="connsiteY8665" fmla="*/ 166282 h 2993922"/>
              <a:gd name="connsiteX8666" fmla="*/ 423617 w 8938307"/>
              <a:gd name="connsiteY8666" fmla="*/ 145101 h 2993922"/>
              <a:gd name="connsiteX8667" fmla="*/ 370664 w 8938307"/>
              <a:gd name="connsiteY8667" fmla="*/ 113330 h 2993922"/>
              <a:gd name="connsiteX8668" fmla="*/ 360074 w 8938307"/>
              <a:gd name="connsiteY8668" fmla="*/ 102739 h 2993922"/>
              <a:gd name="connsiteX8669" fmla="*/ 338893 w 8938307"/>
              <a:gd name="connsiteY8669" fmla="*/ 102739 h 2993922"/>
              <a:gd name="connsiteX8670" fmla="*/ 317712 w 8938307"/>
              <a:gd name="connsiteY8670" fmla="*/ 102739 h 2993922"/>
              <a:gd name="connsiteX8671" fmla="*/ 296531 w 8938307"/>
              <a:gd name="connsiteY8671" fmla="*/ 102739 h 2993922"/>
              <a:gd name="connsiteX8672" fmla="*/ 285940 w 8938307"/>
              <a:gd name="connsiteY8672" fmla="*/ 102739 h 2993922"/>
              <a:gd name="connsiteX8673" fmla="*/ 264760 w 8938307"/>
              <a:gd name="connsiteY8673" fmla="*/ 92149 h 2993922"/>
              <a:gd name="connsiteX8674" fmla="*/ 254169 w 8938307"/>
              <a:gd name="connsiteY8674" fmla="*/ 81559 h 2993922"/>
              <a:gd name="connsiteX8675" fmla="*/ 264760 w 8938307"/>
              <a:gd name="connsiteY8675" fmla="*/ 81559 h 2993922"/>
              <a:gd name="connsiteX8676" fmla="*/ 307121 w 8938307"/>
              <a:gd name="connsiteY8676" fmla="*/ 70968 h 2993922"/>
              <a:gd name="connsiteX8677" fmla="*/ 307121 w 8938307"/>
              <a:gd name="connsiteY8677" fmla="*/ 60378 h 2993922"/>
              <a:gd name="connsiteX8678" fmla="*/ 275350 w 8938307"/>
              <a:gd name="connsiteY8678" fmla="*/ 49787 h 2993922"/>
              <a:gd name="connsiteX8679" fmla="*/ 264760 w 8938307"/>
              <a:gd name="connsiteY8679" fmla="*/ 28607 h 2993922"/>
              <a:gd name="connsiteX8680" fmla="*/ 275350 w 8938307"/>
              <a:gd name="connsiteY8680" fmla="*/ 28607 h 2993922"/>
              <a:gd name="connsiteX8681" fmla="*/ 264760 w 8938307"/>
              <a:gd name="connsiteY8681" fmla="*/ 18016 h 2993922"/>
              <a:gd name="connsiteX8682" fmla="*/ 270055 w 8938307"/>
              <a:gd name="connsiteY8682" fmla="*/ 7426 h 2993922"/>
              <a:gd name="connsiteX8683" fmla="*/ 285940 w 8938307"/>
              <a:gd name="connsiteY8683" fmla="*/ 18016 h 2993922"/>
              <a:gd name="connsiteX8684" fmla="*/ 291235 w 8938307"/>
              <a:gd name="connsiteY8684" fmla="*/ 33902 h 2993922"/>
              <a:gd name="connsiteX8685" fmla="*/ 296531 w 8938307"/>
              <a:gd name="connsiteY8685" fmla="*/ 44493 h 2993922"/>
              <a:gd name="connsiteX8686" fmla="*/ 307121 w 8938307"/>
              <a:gd name="connsiteY8686" fmla="*/ 39197 h 2993922"/>
              <a:gd name="connsiteX8687" fmla="*/ 307121 w 8938307"/>
              <a:gd name="connsiteY8687" fmla="*/ 18016 h 2993922"/>
              <a:gd name="connsiteX8688" fmla="*/ 317712 w 8938307"/>
              <a:gd name="connsiteY8688" fmla="*/ 39197 h 2993922"/>
              <a:gd name="connsiteX8689" fmla="*/ 370664 w 8938307"/>
              <a:gd name="connsiteY8689" fmla="*/ 49787 h 2993922"/>
              <a:gd name="connsiteX8690" fmla="*/ 375959 w 8938307"/>
              <a:gd name="connsiteY8690" fmla="*/ 55083 h 2993922"/>
              <a:gd name="connsiteX8691" fmla="*/ 402435 w 8938307"/>
              <a:gd name="connsiteY8691" fmla="*/ 60378 h 2993922"/>
              <a:gd name="connsiteX8692" fmla="*/ 413026 w 8938307"/>
              <a:gd name="connsiteY8692" fmla="*/ 60378 h 2993922"/>
              <a:gd name="connsiteX8693" fmla="*/ 402435 w 8938307"/>
              <a:gd name="connsiteY8693" fmla="*/ 44493 h 2993922"/>
              <a:gd name="connsiteX8694" fmla="*/ 381254 w 8938307"/>
              <a:gd name="connsiteY8694" fmla="*/ 49787 h 2993922"/>
              <a:gd name="connsiteX8695" fmla="*/ 370664 w 8938307"/>
              <a:gd name="connsiteY8695" fmla="*/ 49787 h 2993922"/>
              <a:gd name="connsiteX8696" fmla="*/ 370664 w 8938307"/>
              <a:gd name="connsiteY8696" fmla="*/ 39197 h 2993922"/>
              <a:gd name="connsiteX8697" fmla="*/ 338893 w 8938307"/>
              <a:gd name="connsiteY8697" fmla="*/ 18016 h 2993922"/>
              <a:gd name="connsiteX8698" fmla="*/ 328302 w 8938307"/>
              <a:gd name="connsiteY8698" fmla="*/ 12721 h 2993922"/>
              <a:gd name="connsiteX8699" fmla="*/ 317712 w 8938307"/>
              <a:gd name="connsiteY8699" fmla="*/ 7426 h 2993922"/>
              <a:gd name="connsiteX8700" fmla="*/ 312416 w 8938307"/>
              <a:gd name="connsiteY8700" fmla="*/ 7426 h 2993922"/>
              <a:gd name="connsiteX8701" fmla="*/ 285940 w 8938307"/>
              <a:gd name="connsiteY8701" fmla="*/ 0 h 2993922"/>
              <a:gd name="connsiteX8702" fmla="*/ 296531 w 8938307"/>
              <a:gd name="connsiteY8702" fmla="*/ 0 h 2993922"/>
              <a:gd name="connsiteX8703" fmla="*/ 296531 w 8938307"/>
              <a:gd name="connsiteY8703" fmla="*/ 7426 h 2993922"/>
              <a:gd name="connsiteX8704" fmla="*/ 285940 w 8938307"/>
              <a:gd name="connsiteY8704" fmla="*/ 7426 h 2993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</a:cxnLst>
            <a:rect l="l" t="t" r="r" b="b"/>
            <a:pathLst>
              <a:path w="8938307" h="2993922">
                <a:moveTo>
                  <a:pt x="6841406" y="2962151"/>
                </a:moveTo>
                <a:cubicBezTo>
                  <a:pt x="6883766" y="2969212"/>
                  <a:pt x="6912008" y="2979803"/>
                  <a:pt x="6926129" y="2993922"/>
                </a:cubicBezTo>
                <a:lnTo>
                  <a:pt x="6862587" y="2983332"/>
                </a:lnTo>
                <a:cubicBezTo>
                  <a:pt x="6855525" y="2976272"/>
                  <a:pt x="6848466" y="2969212"/>
                  <a:pt x="6841406" y="2962151"/>
                </a:cubicBezTo>
                <a:close/>
                <a:moveTo>
                  <a:pt x="7961341" y="2893314"/>
                </a:moveTo>
                <a:cubicBezTo>
                  <a:pt x="7963107" y="2893314"/>
                  <a:pt x="7963990" y="2895079"/>
                  <a:pt x="7963990" y="2898609"/>
                </a:cubicBezTo>
                <a:lnTo>
                  <a:pt x="7953398" y="2898609"/>
                </a:lnTo>
                <a:cubicBezTo>
                  <a:pt x="7956929" y="2895079"/>
                  <a:pt x="7959576" y="2893314"/>
                  <a:pt x="7961341" y="2893314"/>
                </a:cubicBezTo>
                <a:close/>
                <a:moveTo>
                  <a:pt x="7625096" y="2845657"/>
                </a:moveTo>
                <a:lnTo>
                  <a:pt x="7667457" y="2845657"/>
                </a:lnTo>
                <a:lnTo>
                  <a:pt x="7667457" y="2856247"/>
                </a:lnTo>
                <a:cubicBezTo>
                  <a:pt x="7660396" y="2856247"/>
                  <a:pt x="7653338" y="2856247"/>
                  <a:pt x="7646278" y="2856247"/>
                </a:cubicBezTo>
                <a:cubicBezTo>
                  <a:pt x="7639216" y="2849187"/>
                  <a:pt x="7632156" y="2845657"/>
                  <a:pt x="7625096" y="2845657"/>
                </a:cubicBezTo>
                <a:close/>
                <a:moveTo>
                  <a:pt x="7572144" y="2835066"/>
                </a:moveTo>
                <a:lnTo>
                  <a:pt x="7593326" y="2835066"/>
                </a:lnTo>
                <a:lnTo>
                  <a:pt x="7593326" y="2845657"/>
                </a:lnTo>
                <a:close/>
                <a:moveTo>
                  <a:pt x="7752182" y="2750343"/>
                </a:moveTo>
                <a:lnTo>
                  <a:pt x="7773361" y="2760933"/>
                </a:lnTo>
                <a:lnTo>
                  <a:pt x="7815724" y="2771524"/>
                </a:lnTo>
                <a:cubicBezTo>
                  <a:pt x="7829844" y="2778585"/>
                  <a:pt x="7845729" y="2787410"/>
                  <a:pt x="7863380" y="2798000"/>
                </a:cubicBezTo>
                <a:cubicBezTo>
                  <a:pt x="7881031" y="2808591"/>
                  <a:pt x="7907508" y="2820947"/>
                  <a:pt x="7942808" y="2835066"/>
                </a:cubicBezTo>
                <a:cubicBezTo>
                  <a:pt x="7985171" y="2856247"/>
                  <a:pt x="8020471" y="2873899"/>
                  <a:pt x="8048712" y="2888018"/>
                </a:cubicBezTo>
                <a:cubicBezTo>
                  <a:pt x="8062833" y="2888018"/>
                  <a:pt x="8078719" y="2895080"/>
                  <a:pt x="8096369" y="2909199"/>
                </a:cubicBezTo>
                <a:cubicBezTo>
                  <a:pt x="8114020" y="2923320"/>
                  <a:pt x="8124610" y="2930380"/>
                  <a:pt x="8128141" y="2930380"/>
                </a:cubicBezTo>
                <a:cubicBezTo>
                  <a:pt x="8131671" y="2930380"/>
                  <a:pt x="8133435" y="2933911"/>
                  <a:pt x="8133435" y="2940970"/>
                </a:cubicBezTo>
                <a:cubicBezTo>
                  <a:pt x="8133435" y="2948032"/>
                  <a:pt x="8133435" y="2955091"/>
                  <a:pt x="8133435" y="2962151"/>
                </a:cubicBezTo>
                <a:lnTo>
                  <a:pt x="8122846" y="2951561"/>
                </a:lnTo>
                <a:cubicBezTo>
                  <a:pt x="8115785" y="2951561"/>
                  <a:pt x="8110490" y="2949797"/>
                  <a:pt x="8106960" y="2946266"/>
                </a:cubicBezTo>
                <a:cubicBezTo>
                  <a:pt x="8103431" y="2942736"/>
                  <a:pt x="8101664" y="2940970"/>
                  <a:pt x="8101664" y="2940970"/>
                </a:cubicBezTo>
                <a:lnTo>
                  <a:pt x="8080483" y="2940970"/>
                </a:lnTo>
                <a:cubicBezTo>
                  <a:pt x="8080483" y="2933911"/>
                  <a:pt x="8073423" y="2926851"/>
                  <a:pt x="8059302" y="2919791"/>
                </a:cubicBezTo>
                <a:cubicBezTo>
                  <a:pt x="8045183" y="2912730"/>
                  <a:pt x="8036356" y="2909199"/>
                  <a:pt x="8032827" y="2909199"/>
                </a:cubicBezTo>
                <a:cubicBezTo>
                  <a:pt x="8029298" y="2909199"/>
                  <a:pt x="8029298" y="2910965"/>
                  <a:pt x="8032827" y="2914495"/>
                </a:cubicBezTo>
                <a:cubicBezTo>
                  <a:pt x="8036356" y="2918024"/>
                  <a:pt x="8038123" y="2921555"/>
                  <a:pt x="8038123" y="2925085"/>
                </a:cubicBezTo>
                <a:cubicBezTo>
                  <a:pt x="8038123" y="2928616"/>
                  <a:pt x="8029298" y="2923320"/>
                  <a:pt x="8011646" y="2909199"/>
                </a:cubicBezTo>
                <a:cubicBezTo>
                  <a:pt x="7993994" y="2895080"/>
                  <a:pt x="7985171" y="2884489"/>
                  <a:pt x="7985171" y="2877428"/>
                </a:cubicBezTo>
                <a:cubicBezTo>
                  <a:pt x="7985171" y="2870368"/>
                  <a:pt x="7963990" y="2859778"/>
                  <a:pt x="7921627" y="2845657"/>
                </a:cubicBezTo>
                <a:lnTo>
                  <a:pt x="7889856" y="2824476"/>
                </a:lnTo>
                <a:cubicBezTo>
                  <a:pt x="7889856" y="2824476"/>
                  <a:pt x="7886327" y="2824476"/>
                  <a:pt x="7879267" y="2824476"/>
                </a:cubicBezTo>
                <a:cubicBezTo>
                  <a:pt x="7872205" y="2824476"/>
                  <a:pt x="7868675" y="2824476"/>
                  <a:pt x="7868675" y="2824476"/>
                </a:cubicBezTo>
                <a:lnTo>
                  <a:pt x="7847494" y="2813885"/>
                </a:lnTo>
                <a:lnTo>
                  <a:pt x="7836904" y="2813885"/>
                </a:lnTo>
                <a:lnTo>
                  <a:pt x="7826313" y="2803295"/>
                </a:lnTo>
                <a:cubicBezTo>
                  <a:pt x="7826313" y="2803295"/>
                  <a:pt x="7822784" y="2803295"/>
                  <a:pt x="7815724" y="2803295"/>
                </a:cubicBezTo>
                <a:lnTo>
                  <a:pt x="7783952" y="2782114"/>
                </a:lnTo>
                <a:close/>
                <a:moveTo>
                  <a:pt x="6068305" y="2739753"/>
                </a:moveTo>
                <a:lnTo>
                  <a:pt x="6089486" y="2750343"/>
                </a:lnTo>
                <a:cubicBezTo>
                  <a:pt x="6082426" y="2750343"/>
                  <a:pt x="6077130" y="2748578"/>
                  <a:pt x="6073601" y="2745048"/>
                </a:cubicBezTo>
                <a:cubicBezTo>
                  <a:pt x="6070072" y="2741518"/>
                  <a:pt x="6068305" y="2739753"/>
                  <a:pt x="6068305" y="2739753"/>
                </a:cubicBezTo>
                <a:close/>
                <a:moveTo>
                  <a:pt x="7709820" y="2729162"/>
                </a:moveTo>
                <a:lnTo>
                  <a:pt x="7731000" y="2739753"/>
                </a:lnTo>
                <a:cubicBezTo>
                  <a:pt x="7738060" y="2746814"/>
                  <a:pt x="7738060" y="2750343"/>
                  <a:pt x="7731000" y="2750343"/>
                </a:cubicBezTo>
                <a:lnTo>
                  <a:pt x="7720409" y="2739753"/>
                </a:lnTo>
                <a:cubicBezTo>
                  <a:pt x="7720409" y="2739753"/>
                  <a:pt x="7718644" y="2737989"/>
                  <a:pt x="7715115" y="2734458"/>
                </a:cubicBezTo>
                <a:cubicBezTo>
                  <a:pt x="7711586" y="2730928"/>
                  <a:pt x="7709820" y="2729162"/>
                  <a:pt x="7709820" y="2729162"/>
                </a:cubicBezTo>
                <a:close/>
                <a:moveTo>
                  <a:pt x="7699230" y="2707981"/>
                </a:moveTo>
                <a:lnTo>
                  <a:pt x="7709820" y="2718572"/>
                </a:lnTo>
                <a:lnTo>
                  <a:pt x="7699230" y="2718572"/>
                </a:lnTo>
                <a:close/>
                <a:moveTo>
                  <a:pt x="5983582" y="2707981"/>
                </a:moveTo>
                <a:lnTo>
                  <a:pt x="5994172" y="2707981"/>
                </a:lnTo>
                <a:lnTo>
                  <a:pt x="6068305" y="2739753"/>
                </a:lnTo>
                <a:cubicBezTo>
                  <a:pt x="6061245" y="2746814"/>
                  <a:pt x="6033005" y="2736224"/>
                  <a:pt x="5983582" y="2707981"/>
                </a:cubicBezTo>
                <a:close/>
                <a:moveTo>
                  <a:pt x="7656867" y="2697391"/>
                </a:moveTo>
                <a:cubicBezTo>
                  <a:pt x="7663928" y="2697391"/>
                  <a:pt x="7667457" y="2699157"/>
                  <a:pt x="7667457" y="2702687"/>
                </a:cubicBezTo>
                <a:cubicBezTo>
                  <a:pt x="7667457" y="2706216"/>
                  <a:pt x="7669223" y="2707981"/>
                  <a:pt x="7672752" y="2707981"/>
                </a:cubicBezTo>
                <a:cubicBezTo>
                  <a:pt x="7676282" y="2707981"/>
                  <a:pt x="7681578" y="2711512"/>
                  <a:pt x="7688638" y="2718572"/>
                </a:cubicBezTo>
                <a:lnTo>
                  <a:pt x="7688638" y="2729162"/>
                </a:lnTo>
                <a:cubicBezTo>
                  <a:pt x="7688638" y="2729162"/>
                  <a:pt x="7686874" y="2729162"/>
                  <a:pt x="7683344" y="2729162"/>
                </a:cubicBezTo>
                <a:cubicBezTo>
                  <a:pt x="7679813" y="2729162"/>
                  <a:pt x="7678048" y="2725633"/>
                  <a:pt x="7678048" y="2718572"/>
                </a:cubicBezTo>
                <a:cubicBezTo>
                  <a:pt x="7670986" y="2718572"/>
                  <a:pt x="7663928" y="2715043"/>
                  <a:pt x="7656867" y="2707981"/>
                </a:cubicBezTo>
                <a:close/>
                <a:moveTo>
                  <a:pt x="6290704" y="2665620"/>
                </a:moveTo>
                <a:lnTo>
                  <a:pt x="6301294" y="2665620"/>
                </a:lnTo>
                <a:cubicBezTo>
                  <a:pt x="6315414" y="2672681"/>
                  <a:pt x="6322476" y="2676210"/>
                  <a:pt x="6322476" y="2676210"/>
                </a:cubicBezTo>
                <a:lnTo>
                  <a:pt x="6311884" y="2676210"/>
                </a:lnTo>
                <a:lnTo>
                  <a:pt x="6290704" y="2676210"/>
                </a:lnTo>
                <a:close/>
                <a:moveTo>
                  <a:pt x="6555464" y="2602077"/>
                </a:moveTo>
                <a:lnTo>
                  <a:pt x="6555464" y="2612668"/>
                </a:lnTo>
                <a:cubicBezTo>
                  <a:pt x="6548403" y="2612668"/>
                  <a:pt x="6544874" y="2612668"/>
                  <a:pt x="6544874" y="2612668"/>
                </a:cubicBezTo>
                <a:cubicBezTo>
                  <a:pt x="6544874" y="2605608"/>
                  <a:pt x="6548403" y="2602077"/>
                  <a:pt x="6555464" y="2602077"/>
                </a:cubicBezTo>
                <a:close/>
                <a:moveTo>
                  <a:pt x="7434468" y="2591487"/>
                </a:moveTo>
                <a:lnTo>
                  <a:pt x="7445059" y="2591487"/>
                </a:lnTo>
                <a:cubicBezTo>
                  <a:pt x="7452120" y="2598548"/>
                  <a:pt x="7453884" y="2602077"/>
                  <a:pt x="7450355" y="2602077"/>
                </a:cubicBezTo>
                <a:cubicBezTo>
                  <a:pt x="7446824" y="2602077"/>
                  <a:pt x="7441530" y="2598548"/>
                  <a:pt x="7434468" y="2591487"/>
                </a:cubicBezTo>
                <a:close/>
                <a:moveTo>
                  <a:pt x="6904948" y="2591487"/>
                </a:moveTo>
                <a:cubicBezTo>
                  <a:pt x="6912008" y="2591487"/>
                  <a:pt x="6922600" y="2595018"/>
                  <a:pt x="6936718" y="2602077"/>
                </a:cubicBezTo>
                <a:cubicBezTo>
                  <a:pt x="6943780" y="2602077"/>
                  <a:pt x="6949074" y="2602077"/>
                  <a:pt x="6952604" y="2602077"/>
                </a:cubicBezTo>
                <a:cubicBezTo>
                  <a:pt x="6956135" y="2602077"/>
                  <a:pt x="6957900" y="2602077"/>
                  <a:pt x="6957900" y="2602077"/>
                </a:cubicBezTo>
                <a:lnTo>
                  <a:pt x="6957900" y="2612668"/>
                </a:lnTo>
                <a:lnTo>
                  <a:pt x="6968491" y="2612668"/>
                </a:lnTo>
                <a:cubicBezTo>
                  <a:pt x="6968491" y="2612668"/>
                  <a:pt x="6973785" y="2612668"/>
                  <a:pt x="6984376" y="2612668"/>
                </a:cubicBezTo>
                <a:cubicBezTo>
                  <a:pt x="6994966" y="2612668"/>
                  <a:pt x="7003792" y="2612668"/>
                  <a:pt x="7010852" y="2612668"/>
                </a:cubicBezTo>
                <a:lnTo>
                  <a:pt x="7053214" y="2633849"/>
                </a:lnTo>
                <a:lnTo>
                  <a:pt x="7084985" y="2633849"/>
                </a:lnTo>
                <a:cubicBezTo>
                  <a:pt x="7092045" y="2633849"/>
                  <a:pt x="7095574" y="2637379"/>
                  <a:pt x="7095574" y="2644439"/>
                </a:cubicBezTo>
                <a:lnTo>
                  <a:pt x="7116756" y="2644439"/>
                </a:lnTo>
                <a:cubicBezTo>
                  <a:pt x="7123818" y="2644439"/>
                  <a:pt x="7127347" y="2647970"/>
                  <a:pt x="7127347" y="2655029"/>
                </a:cubicBezTo>
                <a:lnTo>
                  <a:pt x="7116756" y="2655029"/>
                </a:lnTo>
                <a:lnTo>
                  <a:pt x="7053214" y="2644439"/>
                </a:lnTo>
                <a:lnTo>
                  <a:pt x="7063804" y="2655029"/>
                </a:lnTo>
                <a:lnTo>
                  <a:pt x="7053214" y="2655029"/>
                </a:lnTo>
                <a:lnTo>
                  <a:pt x="7063804" y="2665620"/>
                </a:lnTo>
                <a:cubicBezTo>
                  <a:pt x="7084985" y="2665620"/>
                  <a:pt x="7095574" y="2663856"/>
                  <a:pt x="7095574" y="2660325"/>
                </a:cubicBezTo>
                <a:cubicBezTo>
                  <a:pt x="7095574" y="2656795"/>
                  <a:pt x="7097341" y="2655029"/>
                  <a:pt x="7100870" y="2655029"/>
                </a:cubicBezTo>
                <a:cubicBezTo>
                  <a:pt x="7104400" y="2655029"/>
                  <a:pt x="7102636" y="2658560"/>
                  <a:pt x="7095574" y="2665620"/>
                </a:cubicBezTo>
                <a:lnTo>
                  <a:pt x="7106166" y="2676210"/>
                </a:lnTo>
                <a:lnTo>
                  <a:pt x="7063804" y="2676210"/>
                </a:lnTo>
                <a:cubicBezTo>
                  <a:pt x="7035562" y="2676210"/>
                  <a:pt x="7017914" y="2672681"/>
                  <a:pt x="7010852" y="2665620"/>
                </a:cubicBezTo>
                <a:cubicBezTo>
                  <a:pt x="7010852" y="2665620"/>
                  <a:pt x="7010852" y="2662091"/>
                  <a:pt x="7010852" y="2655029"/>
                </a:cubicBezTo>
                <a:lnTo>
                  <a:pt x="7021443" y="2644439"/>
                </a:lnTo>
                <a:cubicBezTo>
                  <a:pt x="7021443" y="2644439"/>
                  <a:pt x="7019677" y="2644439"/>
                  <a:pt x="7016148" y="2644439"/>
                </a:cubicBezTo>
                <a:cubicBezTo>
                  <a:pt x="7012618" y="2644439"/>
                  <a:pt x="7007322" y="2644439"/>
                  <a:pt x="7000262" y="2644439"/>
                </a:cubicBezTo>
                <a:lnTo>
                  <a:pt x="6989670" y="2644439"/>
                </a:lnTo>
                <a:lnTo>
                  <a:pt x="6989670" y="2655029"/>
                </a:lnTo>
                <a:lnTo>
                  <a:pt x="6979081" y="2644439"/>
                </a:lnTo>
                <a:cubicBezTo>
                  <a:pt x="6979081" y="2630318"/>
                  <a:pt x="6975552" y="2626789"/>
                  <a:pt x="6968491" y="2633849"/>
                </a:cubicBezTo>
                <a:lnTo>
                  <a:pt x="6947310" y="2644439"/>
                </a:lnTo>
                <a:lnTo>
                  <a:pt x="6936718" y="2633849"/>
                </a:lnTo>
                <a:lnTo>
                  <a:pt x="6904948" y="2633849"/>
                </a:lnTo>
                <a:cubicBezTo>
                  <a:pt x="6904948" y="2633849"/>
                  <a:pt x="6903183" y="2633849"/>
                  <a:pt x="6899652" y="2633849"/>
                </a:cubicBezTo>
                <a:cubicBezTo>
                  <a:pt x="6896122" y="2633849"/>
                  <a:pt x="6890828" y="2633849"/>
                  <a:pt x="6883766" y="2633849"/>
                </a:cubicBezTo>
                <a:cubicBezTo>
                  <a:pt x="6869648" y="2633849"/>
                  <a:pt x="6862587" y="2637379"/>
                  <a:pt x="6862587" y="2644439"/>
                </a:cubicBezTo>
                <a:lnTo>
                  <a:pt x="6873177" y="2644439"/>
                </a:lnTo>
                <a:cubicBezTo>
                  <a:pt x="6880237" y="2644439"/>
                  <a:pt x="6880237" y="2646205"/>
                  <a:pt x="6873177" y="2649735"/>
                </a:cubicBezTo>
                <a:cubicBezTo>
                  <a:pt x="6866116" y="2653264"/>
                  <a:pt x="6857292" y="2653264"/>
                  <a:pt x="6846700" y="2649735"/>
                </a:cubicBezTo>
                <a:cubicBezTo>
                  <a:pt x="6836110" y="2646205"/>
                  <a:pt x="6820224" y="2640910"/>
                  <a:pt x="6799044" y="2633849"/>
                </a:cubicBezTo>
                <a:cubicBezTo>
                  <a:pt x="6777862" y="2626789"/>
                  <a:pt x="6767272" y="2619727"/>
                  <a:pt x="6767272" y="2612668"/>
                </a:cubicBezTo>
                <a:lnTo>
                  <a:pt x="6799044" y="2623258"/>
                </a:lnTo>
                <a:cubicBezTo>
                  <a:pt x="6806104" y="2630318"/>
                  <a:pt x="6811400" y="2632083"/>
                  <a:pt x="6814929" y="2628554"/>
                </a:cubicBezTo>
                <a:cubicBezTo>
                  <a:pt x="6818458" y="2625024"/>
                  <a:pt x="6823754" y="2626789"/>
                  <a:pt x="6830814" y="2633849"/>
                </a:cubicBezTo>
                <a:cubicBezTo>
                  <a:pt x="6837876" y="2626789"/>
                  <a:pt x="6841406" y="2623258"/>
                  <a:pt x="6841406" y="2623258"/>
                </a:cubicBezTo>
                <a:cubicBezTo>
                  <a:pt x="6841406" y="2623258"/>
                  <a:pt x="6844936" y="2623258"/>
                  <a:pt x="6851996" y="2623258"/>
                </a:cubicBezTo>
                <a:cubicBezTo>
                  <a:pt x="6859056" y="2623258"/>
                  <a:pt x="6862587" y="2623258"/>
                  <a:pt x="6862587" y="2623258"/>
                </a:cubicBezTo>
                <a:cubicBezTo>
                  <a:pt x="6876706" y="2623258"/>
                  <a:pt x="6883766" y="2621493"/>
                  <a:pt x="6883766" y="2617962"/>
                </a:cubicBezTo>
                <a:cubicBezTo>
                  <a:pt x="6883766" y="2614433"/>
                  <a:pt x="6885532" y="2609137"/>
                  <a:pt x="6889062" y="2602077"/>
                </a:cubicBezTo>
                <a:cubicBezTo>
                  <a:pt x="6892592" y="2595018"/>
                  <a:pt x="6897888" y="2591487"/>
                  <a:pt x="6904948" y="2591487"/>
                </a:cubicBezTo>
                <a:close/>
                <a:moveTo>
                  <a:pt x="6230187" y="2586949"/>
                </a:moveTo>
                <a:lnTo>
                  <a:pt x="6237752" y="2602077"/>
                </a:lnTo>
                <a:cubicBezTo>
                  <a:pt x="6237752" y="2602077"/>
                  <a:pt x="6234222" y="2598548"/>
                  <a:pt x="6227161" y="2591487"/>
                </a:cubicBezTo>
                <a:close/>
                <a:moveTo>
                  <a:pt x="7265022" y="2580897"/>
                </a:moveTo>
                <a:lnTo>
                  <a:pt x="7275612" y="2580897"/>
                </a:lnTo>
                <a:lnTo>
                  <a:pt x="7286203" y="2591487"/>
                </a:lnTo>
                <a:lnTo>
                  <a:pt x="7307384" y="2591487"/>
                </a:lnTo>
                <a:cubicBezTo>
                  <a:pt x="7314444" y="2591487"/>
                  <a:pt x="7317974" y="2595018"/>
                  <a:pt x="7317974" y="2602077"/>
                </a:cubicBezTo>
                <a:cubicBezTo>
                  <a:pt x="7317974" y="2602077"/>
                  <a:pt x="7314444" y="2602077"/>
                  <a:pt x="7307384" y="2602077"/>
                </a:cubicBezTo>
                <a:lnTo>
                  <a:pt x="7275612" y="2591487"/>
                </a:lnTo>
                <a:close/>
                <a:moveTo>
                  <a:pt x="6227161" y="2580897"/>
                </a:moveTo>
                <a:cubicBezTo>
                  <a:pt x="6230692" y="2580897"/>
                  <a:pt x="6232457" y="2581780"/>
                  <a:pt x="6232457" y="2583544"/>
                </a:cubicBezTo>
                <a:lnTo>
                  <a:pt x="6230187" y="2586949"/>
                </a:lnTo>
                <a:close/>
                <a:moveTo>
                  <a:pt x="7529782" y="2570306"/>
                </a:moveTo>
                <a:cubicBezTo>
                  <a:pt x="7529782" y="2577366"/>
                  <a:pt x="7533312" y="2580897"/>
                  <a:pt x="7540374" y="2580897"/>
                </a:cubicBezTo>
                <a:cubicBezTo>
                  <a:pt x="7547434" y="2580897"/>
                  <a:pt x="7550963" y="2580897"/>
                  <a:pt x="7550963" y="2580897"/>
                </a:cubicBezTo>
                <a:lnTo>
                  <a:pt x="7540374" y="2591487"/>
                </a:lnTo>
                <a:lnTo>
                  <a:pt x="7540374" y="2602077"/>
                </a:lnTo>
                <a:lnTo>
                  <a:pt x="7529782" y="2602077"/>
                </a:lnTo>
                <a:lnTo>
                  <a:pt x="7519192" y="2591487"/>
                </a:lnTo>
                <a:lnTo>
                  <a:pt x="7508601" y="2591487"/>
                </a:lnTo>
                <a:cubicBezTo>
                  <a:pt x="7515663" y="2591487"/>
                  <a:pt x="7519192" y="2587956"/>
                  <a:pt x="7519192" y="2580897"/>
                </a:cubicBezTo>
                <a:close/>
                <a:moveTo>
                  <a:pt x="7455649" y="2570306"/>
                </a:moveTo>
                <a:cubicBezTo>
                  <a:pt x="7455649" y="2570306"/>
                  <a:pt x="7459178" y="2573837"/>
                  <a:pt x="7466240" y="2580897"/>
                </a:cubicBezTo>
                <a:lnTo>
                  <a:pt x="7455649" y="2580897"/>
                </a:lnTo>
                <a:close/>
                <a:moveTo>
                  <a:pt x="6979081" y="2570306"/>
                </a:moveTo>
                <a:cubicBezTo>
                  <a:pt x="6986141" y="2577366"/>
                  <a:pt x="7000262" y="2582662"/>
                  <a:pt x="7021443" y="2586192"/>
                </a:cubicBezTo>
                <a:cubicBezTo>
                  <a:pt x="7042622" y="2589722"/>
                  <a:pt x="7053214" y="2591487"/>
                  <a:pt x="7053214" y="2591487"/>
                </a:cubicBezTo>
                <a:lnTo>
                  <a:pt x="6989670" y="2591487"/>
                </a:lnTo>
                <a:close/>
                <a:moveTo>
                  <a:pt x="5994172" y="2570306"/>
                </a:moveTo>
                <a:cubicBezTo>
                  <a:pt x="6001234" y="2570306"/>
                  <a:pt x="6008293" y="2572071"/>
                  <a:pt x="6015353" y="2575602"/>
                </a:cubicBezTo>
                <a:cubicBezTo>
                  <a:pt x="6022414" y="2579131"/>
                  <a:pt x="6027709" y="2579131"/>
                  <a:pt x="6031238" y="2575602"/>
                </a:cubicBezTo>
                <a:cubicBezTo>
                  <a:pt x="6034768" y="2572071"/>
                  <a:pt x="6052420" y="2575602"/>
                  <a:pt x="6084190" y="2586192"/>
                </a:cubicBezTo>
                <a:cubicBezTo>
                  <a:pt x="6115962" y="2596783"/>
                  <a:pt x="6135378" y="2605608"/>
                  <a:pt x="6142438" y="2612668"/>
                </a:cubicBezTo>
                <a:cubicBezTo>
                  <a:pt x="6149498" y="2619727"/>
                  <a:pt x="6156558" y="2623258"/>
                  <a:pt x="6163620" y="2623258"/>
                </a:cubicBezTo>
                <a:cubicBezTo>
                  <a:pt x="6163620" y="2623258"/>
                  <a:pt x="6167149" y="2623258"/>
                  <a:pt x="6174209" y="2623258"/>
                </a:cubicBezTo>
                <a:cubicBezTo>
                  <a:pt x="6181270" y="2623258"/>
                  <a:pt x="6184800" y="2626789"/>
                  <a:pt x="6184800" y="2633849"/>
                </a:cubicBezTo>
                <a:cubicBezTo>
                  <a:pt x="6198920" y="2633849"/>
                  <a:pt x="6211276" y="2637379"/>
                  <a:pt x="6221866" y="2644439"/>
                </a:cubicBezTo>
                <a:cubicBezTo>
                  <a:pt x="6232457" y="2651500"/>
                  <a:pt x="6237752" y="2655029"/>
                  <a:pt x="6237752" y="2655029"/>
                </a:cubicBezTo>
                <a:cubicBezTo>
                  <a:pt x="6230690" y="2655029"/>
                  <a:pt x="6216572" y="2651500"/>
                  <a:pt x="6195390" y="2644439"/>
                </a:cubicBezTo>
                <a:cubicBezTo>
                  <a:pt x="6174209" y="2637379"/>
                  <a:pt x="6158324" y="2632083"/>
                  <a:pt x="6147734" y="2628554"/>
                </a:cubicBezTo>
                <a:cubicBezTo>
                  <a:pt x="6137142" y="2625024"/>
                  <a:pt x="6128318" y="2623258"/>
                  <a:pt x="6121257" y="2623258"/>
                </a:cubicBezTo>
                <a:cubicBezTo>
                  <a:pt x="6114197" y="2623258"/>
                  <a:pt x="6110668" y="2623258"/>
                  <a:pt x="6110668" y="2623258"/>
                </a:cubicBezTo>
                <a:lnTo>
                  <a:pt x="6100076" y="2612668"/>
                </a:lnTo>
                <a:lnTo>
                  <a:pt x="6078895" y="2602077"/>
                </a:lnTo>
                <a:cubicBezTo>
                  <a:pt x="6078895" y="2595018"/>
                  <a:pt x="6061245" y="2591487"/>
                  <a:pt x="6025943" y="2591487"/>
                </a:cubicBezTo>
                <a:close/>
                <a:moveTo>
                  <a:pt x="5983582" y="2570306"/>
                </a:moveTo>
                <a:lnTo>
                  <a:pt x="5994172" y="2580897"/>
                </a:lnTo>
                <a:cubicBezTo>
                  <a:pt x="5987112" y="2580897"/>
                  <a:pt x="5983582" y="2579131"/>
                  <a:pt x="5983582" y="2575602"/>
                </a:cubicBezTo>
                <a:cubicBezTo>
                  <a:pt x="5983582" y="2572071"/>
                  <a:pt x="5983582" y="2570306"/>
                  <a:pt x="5983582" y="2570306"/>
                </a:cubicBezTo>
                <a:close/>
                <a:moveTo>
                  <a:pt x="7159118" y="2559716"/>
                </a:moveTo>
                <a:lnTo>
                  <a:pt x="7176327" y="2561040"/>
                </a:lnTo>
                <a:cubicBezTo>
                  <a:pt x="7194861" y="2563687"/>
                  <a:pt x="7217366" y="2570306"/>
                  <a:pt x="7243841" y="2580897"/>
                </a:cubicBezTo>
                <a:lnTo>
                  <a:pt x="7222660" y="2580897"/>
                </a:lnTo>
                <a:cubicBezTo>
                  <a:pt x="7205010" y="2577366"/>
                  <a:pt x="7189124" y="2572953"/>
                  <a:pt x="7175004" y="2567659"/>
                </a:cubicBezTo>
                <a:close/>
                <a:moveTo>
                  <a:pt x="7688638" y="2538535"/>
                </a:moveTo>
                <a:lnTo>
                  <a:pt x="7699230" y="2538535"/>
                </a:lnTo>
                <a:lnTo>
                  <a:pt x="7688638" y="2549125"/>
                </a:lnTo>
                <a:close/>
                <a:moveTo>
                  <a:pt x="7275612" y="2538535"/>
                </a:moveTo>
                <a:cubicBezTo>
                  <a:pt x="7282674" y="2538535"/>
                  <a:pt x="7289732" y="2538535"/>
                  <a:pt x="7296793" y="2538535"/>
                </a:cubicBezTo>
                <a:lnTo>
                  <a:pt x="7360336" y="2549125"/>
                </a:lnTo>
                <a:cubicBezTo>
                  <a:pt x="7360336" y="2549125"/>
                  <a:pt x="7363866" y="2545596"/>
                  <a:pt x="7370926" y="2538535"/>
                </a:cubicBezTo>
                <a:lnTo>
                  <a:pt x="7381516" y="2549125"/>
                </a:lnTo>
                <a:lnTo>
                  <a:pt x="7402697" y="2559716"/>
                </a:lnTo>
                <a:cubicBezTo>
                  <a:pt x="7416818" y="2566775"/>
                  <a:pt x="7423878" y="2568541"/>
                  <a:pt x="7423878" y="2565010"/>
                </a:cubicBezTo>
                <a:cubicBezTo>
                  <a:pt x="7423878" y="2561481"/>
                  <a:pt x="7427408" y="2559716"/>
                  <a:pt x="7434468" y="2559716"/>
                </a:cubicBezTo>
                <a:cubicBezTo>
                  <a:pt x="7434468" y="2566775"/>
                  <a:pt x="7434468" y="2570306"/>
                  <a:pt x="7434468" y="2570306"/>
                </a:cubicBezTo>
                <a:cubicBezTo>
                  <a:pt x="7434468" y="2577366"/>
                  <a:pt x="7430938" y="2580897"/>
                  <a:pt x="7423878" y="2580897"/>
                </a:cubicBezTo>
                <a:cubicBezTo>
                  <a:pt x="7416818" y="2580897"/>
                  <a:pt x="7406226" y="2577366"/>
                  <a:pt x="7392107" y="2570306"/>
                </a:cubicBezTo>
                <a:cubicBezTo>
                  <a:pt x="7370926" y="2570306"/>
                  <a:pt x="7360336" y="2570306"/>
                  <a:pt x="7360336" y="2570306"/>
                </a:cubicBezTo>
                <a:close/>
                <a:moveTo>
                  <a:pt x="7116756" y="2538535"/>
                </a:moveTo>
                <a:cubicBezTo>
                  <a:pt x="7123818" y="2538535"/>
                  <a:pt x="7129112" y="2540300"/>
                  <a:pt x="7132641" y="2543831"/>
                </a:cubicBezTo>
                <a:cubicBezTo>
                  <a:pt x="7134406" y="2545596"/>
                  <a:pt x="7137496" y="2547801"/>
                  <a:pt x="7141909" y="2550449"/>
                </a:cubicBezTo>
                <a:lnTo>
                  <a:pt x="7159116" y="2559715"/>
                </a:lnTo>
                <a:lnTo>
                  <a:pt x="7137937" y="2549125"/>
                </a:lnTo>
                <a:lnTo>
                  <a:pt x="7116756" y="2549125"/>
                </a:lnTo>
                <a:close/>
                <a:moveTo>
                  <a:pt x="6629598" y="2538535"/>
                </a:moveTo>
                <a:lnTo>
                  <a:pt x="6650778" y="2549125"/>
                </a:lnTo>
                <a:lnTo>
                  <a:pt x="6682550" y="2549125"/>
                </a:lnTo>
                <a:cubicBezTo>
                  <a:pt x="6668429" y="2542066"/>
                  <a:pt x="6671958" y="2538535"/>
                  <a:pt x="6693140" y="2538535"/>
                </a:cubicBezTo>
                <a:lnTo>
                  <a:pt x="6703730" y="2538535"/>
                </a:lnTo>
                <a:cubicBezTo>
                  <a:pt x="6696669" y="2538535"/>
                  <a:pt x="6696669" y="2542066"/>
                  <a:pt x="6703730" y="2549125"/>
                </a:cubicBezTo>
                <a:lnTo>
                  <a:pt x="6777862" y="2570306"/>
                </a:lnTo>
                <a:cubicBezTo>
                  <a:pt x="6806104" y="2577366"/>
                  <a:pt x="6816696" y="2584427"/>
                  <a:pt x="6809634" y="2591487"/>
                </a:cubicBezTo>
                <a:lnTo>
                  <a:pt x="6820224" y="2591487"/>
                </a:lnTo>
                <a:cubicBezTo>
                  <a:pt x="6820224" y="2584427"/>
                  <a:pt x="6829050" y="2584427"/>
                  <a:pt x="6846700" y="2591487"/>
                </a:cubicBezTo>
                <a:cubicBezTo>
                  <a:pt x="6864352" y="2598548"/>
                  <a:pt x="6873177" y="2602077"/>
                  <a:pt x="6873177" y="2602077"/>
                </a:cubicBezTo>
                <a:lnTo>
                  <a:pt x="6809634" y="2602077"/>
                </a:lnTo>
                <a:cubicBezTo>
                  <a:pt x="6802573" y="2595018"/>
                  <a:pt x="6793748" y="2591487"/>
                  <a:pt x="6783158" y="2591487"/>
                </a:cubicBezTo>
                <a:cubicBezTo>
                  <a:pt x="6772568" y="2591487"/>
                  <a:pt x="6763743" y="2595018"/>
                  <a:pt x="6756682" y="2602077"/>
                </a:cubicBezTo>
                <a:cubicBezTo>
                  <a:pt x="6749621" y="2602077"/>
                  <a:pt x="6742562" y="2602077"/>
                  <a:pt x="6735502" y="2602077"/>
                </a:cubicBezTo>
                <a:cubicBezTo>
                  <a:pt x="6721381" y="2602077"/>
                  <a:pt x="6714320" y="2603842"/>
                  <a:pt x="6714320" y="2607373"/>
                </a:cubicBezTo>
                <a:cubicBezTo>
                  <a:pt x="6714320" y="2610904"/>
                  <a:pt x="6710791" y="2612668"/>
                  <a:pt x="6703730" y="2612668"/>
                </a:cubicBezTo>
                <a:lnTo>
                  <a:pt x="6693140" y="2602077"/>
                </a:lnTo>
                <a:cubicBezTo>
                  <a:pt x="6693140" y="2595018"/>
                  <a:pt x="6689610" y="2591487"/>
                  <a:pt x="6682550" y="2591487"/>
                </a:cubicBezTo>
                <a:lnTo>
                  <a:pt x="6682550" y="2580897"/>
                </a:lnTo>
                <a:cubicBezTo>
                  <a:pt x="6675488" y="2580897"/>
                  <a:pt x="6671958" y="2577366"/>
                  <a:pt x="6671958" y="2570306"/>
                </a:cubicBezTo>
                <a:cubicBezTo>
                  <a:pt x="6671958" y="2570306"/>
                  <a:pt x="6668429" y="2570306"/>
                  <a:pt x="6661368" y="2570306"/>
                </a:cubicBezTo>
                <a:lnTo>
                  <a:pt x="6640188" y="2549125"/>
                </a:lnTo>
                <a:close/>
                <a:moveTo>
                  <a:pt x="6078895" y="2538535"/>
                </a:moveTo>
                <a:lnTo>
                  <a:pt x="6110668" y="2559716"/>
                </a:lnTo>
                <a:cubicBezTo>
                  <a:pt x="6124786" y="2573837"/>
                  <a:pt x="6131847" y="2573837"/>
                  <a:pt x="6131847" y="2559716"/>
                </a:cubicBezTo>
                <a:cubicBezTo>
                  <a:pt x="6131847" y="2559716"/>
                  <a:pt x="6137142" y="2559716"/>
                  <a:pt x="6147734" y="2559716"/>
                </a:cubicBezTo>
                <a:cubicBezTo>
                  <a:pt x="6158324" y="2559716"/>
                  <a:pt x="6167149" y="2559716"/>
                  <a:pt x="6174209" y="2559716"/>
                </a:cubicBezTo>
                <a:lnTo>
                  <a:pt x="6163620" y="2570306"/>
                </a:lnTo>
                <a:cubicBezTo>
                  <a:pt x="6156558" y="2570306"/>
                  <a:pt x="6151264" y="2572071"/>
                  <a:pt x="6147734" y="2575602"/>
                </a:cubicBezTo>
                <a:cubicBezTo>
                  <a:pt x="6144204" y="2579131"/>
                  <a:pt x="6142438" y="2580897"/>
                  <a:pt x="6142438" y="2580897"/>
                </a:cubicBezTo>
                <a:cubicBezTo>
                  <a:pt x="6135378" y="2573837"/>
                  <a:pt x="6131847" y="2573837"/>
                  <a:pt x="6131847" y="2580897"/>
                </a:cubicBezTo>
                <a:lnTo>
                  <a:pt x="6110668" y="2570306"/>
                </a:lnTo>
                <a:cubicBezTo>
                  <a:pt x="6103606" y="2563246"/>
                  <a:pt x="6100076" y="2559716"/>
                  <a:pt x="6100076" y="2559716"/>
                </a:cubicBezTo>
                <a:close/>
                <a:moveTo>
                  <a:pt x="5326977" y="2538535"/>
                </a:moveTo>
                <a:lnTo>
                  <a:pt x="5337566" y="2538535"/>
                </a:lnTo>
                <a:lnTo>
                  <a:pt x="5358748" y="2549125"/>
                </a:lnTo>
                <a:cubicBezTo>
                  <a:pt x="5344627" y="2549125"/>
                  <a:pt x="5334037" y="2545596"/>
                  <a:pt x="5326977" y="2538535"/>
                </a:cubicBezTo>
                <a:close/>
                <a:moveTo>
                  <a:pt x="6280114" y="2527944"/>
                </a:moveTo>
                <a:lnTo>
                  <a:pt x="6311884" y="2538535"/>
                </a:lnTo>
                <a:cubicBezTo>
                  <a:pt x="6304824" y="2545596"/>
                  <a:pt x="6297765" y="2545596"/>
                  <a:pt x="6290704" y="2538535"/>
                </a:cubicBezTo>
                <a:close/>
                <a:moveTo>
                  <a:pt x="7434468" y="2517354"/>
                </a:moveTo>
                <a:cubicBezTo>
                  <a:pt x="7448588" y="2517354"/>
                  <a:pt x="7448588" y="2524414"/>
                  <a:pt x="7434468" y="2538535"/>
                </a:cubicBezTo>
                <a:cubicBezTo>
                  <a:pt x="7427408" y="2538535"/>
                  <a:pt x="7423878" y="2535004"/>
                  <a:pt x="7423878" y="2527944"/>
                </a:cubicBezTo>
                <a:cubicBezTo>
                  <a:pt x="7423878" y="2520885"/>
                  <a:pt x="7427408" y="2517354"/>
                  <a:pt x="7434468" y="2517354"/>
                </a:cubicBezTo>
                <a:close/>
                <a:moveTo>
                  <a:pt x="6343656" y="2517354"/>
                </a:moveTo>
                <a:lnTo>
                  <a:pt x="6354246" y="2527944"/>
                </a:lnTo>
                <a:cubicBezTo>
                  <a:pt x="6354246" y="2527944"/>
                  <a:pt x="6350717" y="2527944"/>
                  <a:pt x="6343656" y="2527944"/>
                </a:cubicBezTo>
                <a:cubicBezTo>
                  <a:pt x="6343656" y="2520885"/>
                  <a:pt x="6343656" y="2517354"/>
                  <a:pt x="6343656" y="2517354"/>
                </a:cubicBezTo>
                <a:close/>
                <a:moveTo>
                  <a:pt x="7159118" y="2506764"/>
                </a:moveTo>
                <a:cubicBezTo>
                  <a:pt x="7166178" y="2506764"/>
                  <a:pt x="7169708" y="2506764"/>
                  <a:pt x="7169708" y="2506764"/>
                </a:cubicBezTo>
                <a:cubicBezTo>
                  <a:pt x="7169708" y="2506764"/>
                  <a:pt x="7173238" y="2506764"/>
                  <a:pt x="7180299" y="2506764"/>
                </a:cubicBezTo>
                <a:lnTo>
                  <a:pt x="7169708" y="2517354"/>
                </a:lnTo>
                <a:close/>
                <a:moveTo>
                  <a:pt x="7053214" y="2506764"/>
                </a:moveTo>
                <a:lnTo>
                  <a:pt x="7074395" y="2517354"/>
                </a:lnTo>
                <a:cubicBezTo>
                  <a:pt x="7074395" y="2517354"/>
                  <a:pt x="7077924" y="2520885"/>
                  <a:pt x="7084985" y="2527944"/>
                </a:cubicBezTo>
                <a:lnTo>
                  <a:pt x="7074395" y="2527944"/>
                </a:lnTo>
                <a:lnTo>
                  <a:pt x="7063804" y="2527944"/>
                </a:lnTo>
                <a:cubicBezTo>
                  <a:pt x="7056744" y="2527944"/>
                  <a:pt x="7049684" y="2527944"/>
                  <a:pt x="7042622" y="2527944"/>
                </a:cubicBezTo>
                <a:cubicBezTo>
                  <a:pt x="7035562" y="2527944"/>
                  <a:pt x="7032033" y="2527944"/>
                  <a:pt x="7032033" y="2527944"/>
                </a:cubicBezTo>
                <a:lnTo>
                  <a:pt x="7021443" y="2538535"/>
                </a:lnTo>
                <a:lnTo>
                  <a:pt x="7010852" y="2527944"/>
                </a:lnTo>
                <a:cubicBezTo>
                  <a:pt x="7010852" y="2527944"/>
                  <a:pt x="7014381" y="2527944"/>
                  <a:pt x="7021443" y="2527944"/>
                </a:cubicBezTo>
                <a:cubicBezTo>
                  <a:pt x="7028504" y="2527944"/>
                  <a:pt x="7035562" y="2524414"/>
                  <a:pt x="7042622" y="2517354"/>
                </a:cubicBezTo>
                <a:cubicBezTo>
                  <a:pt x="7049684" y="2510294"/>
                  <a:pt x="7053214" y="2506764"/>
                  <a:pt x="7053214" y="2506764"/>
                </a:cubicBezTo>
                <a:close/>
                <a:moveTo>
                  <a:pt x="6830814" y="2506764"/>
                </a:moveTo>
                <a:cubicBezTo>
                  <a:pt x="6837876" y="2506764"/>
                  <a:pt x="6844936" y="2506764"/>
                  <a:pt x="6851996" y="2506764"/>
                </a:cubicBezTo>
                <a:lnTo>
                  <a:pt x="6851996" y="2517354"/>
                </a:lnTo>
                <a:cubicBezTo>
                  <a:pt x="6844936" y="2517354"/>
                  <a:pt x="6837876" y="2513823"/>
                  <a:pt x="6830814" y="2506764"/>
                </a:cubicBezTo>
                <a:close/>
                <a:moveTo>
                  <a:pt x="6205980" y="2506764"/>
                </a:moveTo>
                <a:lnTo>
                  <a:pt x="6216572" y="2506764"/>
                </a:lnTo>
                <a:cubicBezTo>
                  <a:pt x="6230690" y="2506764"/>
                  <a:pt x="6237752" y="2510294"/>
                  <a:pt x="6237752" y="2517354"/>
                </a:cubicBezTo>
                <a:cubicBezTo>
                  <a:pt x="6223632" y="2517354"/>
                  <a:pt x="6213042" y="2513823"/>
                  <a:pt x="6205980" y="2506764"/>
                </a:cubicBezTo>
                <a:close/>
                <a:moveTo>
                  <a:pt x="8080483" y="2496173"/>
                </a:moveTo>
                <a:lnTo>
                  <a:pt x="8091075" y="2506764"/>
                </a:lnTo>
                <a:lnTo>
                  <a:pt x="8080483" y="2506764"/>
                </a:lnTo>
                <a:close/>
                <a:moveTo>
                  <a:pt x="7095574" y="2496173"/>
                </a:moveTo>
                <a:lnTo>
                  <a:pt x="7148526" y="2506764"/>
                </a:lnTo>
                <a:lnTo>
                  <a:pt x="7116756" y="2506764"/>
                </a:lnTo>
                <a:close/>
                <a:moveTo>
                  <a:pt x="6703730" y="2496173"/>
                </a:moveTo>
                <a:cubicBezTo>
                  <a:pt x="6710791" y="2496173"/>
                  <a:pt x="6714320" y="2497938"/>
                  <a:pt x="6714320" y="2501469"/>
                </a:cubicBezTo>
                <a:cubicBezTo>
                  <a:pt x="6714320" y="2504999"/>
                  <a:pt x="6712554" y="2506764"/>
                  <a:pt x="6709025" y="2506764"/>
                </a:cubicBezTo>
                <a:cubicBezTo>
                  <a:pt x="6705496" y="2506764"/>
                  <a:pt x="6703730" y="2503233"/>
                  <a:pt x="6703730" y="2496173"/>
                </a:cubicBezTo>
                <a:close/>
                <a:moveTo>
                  <a:pt x="5263434" y="2496173"/>
                </a:moveTo>
                <a:cubicBezTo>
                  <a:pt x="5270494" y="2503233"/>
                  <a:pt x="5274025" y="2510294"/>
                  <a:pt x="5274025" y="2517354"/>
                </a:cubicBezTo>
                <a:lnTo>
                  <a:pt x="5252844" y="2517354"/>
                </a:lnTo>
                <a:cubicBezTo>
                  <a:pt x="5245784" y="2517354"/>
                  <a:pt x="5242254" y="2513823"/>
                  <a:pt x="5242254" y="2506764"/>
                </a:cubicBezTo>
                <a:close/>
                <a:moveTo>
                  <a:pt x="7137937" y="2485583"/>
                </a:moveTo>
                <a:cubicBezTo>
                  <a:pt x="7144997" y="2485583"/>
                  <a:pt x="7152058" y="2487348"/>
                  <a:pt x="7159118" y="2490879"/>
                </a:cubicBezTo>
                <a:cubicBezTo>
                  <a:pt x="7166178" y="2494408"/>
                  <a:pt x="7169708" y="2496173"/>
                  <a:pt x="7169708" y="2496173"/>
                </a:cubicBezTo>
                <a:cubicBezTo>
                  <a:pt x="7162648" y="2503233"/>
                  <a:pt x="7159118" y="2506764"/>
                  <a:pt x="7159118" y="2506764"/>
                </a:cubicBezTo>
                <a:cubicBezTo>
                  <a:pt x="7159118" y="2506764"/>
                  <a:pt x="7159118" y="2503233"/>
                  <a:pt x="7159118" y="2496173"/>
                </a:cubicBezTo>
                <a:close/>
                <a:moveTo>
                  <a:pt x="6947310" y="2485583"/>
                </a:moveTo>
                <a:cubicBezTo>
                  <a:pt x="6954370" y="2485583"/>
                  <a:pt x="6959666" y="2485583"/>
                  <a:pt x="6963196" y="2485583"/>
                </a:cubicBezTo>
                <a:cubicBezTo>
                  <a:pt x="6966725" y="2485583"/>
                  <a:pt x="6968491" y="2485583"/>
                  <a:pt x="6968491" y="2485583"/>
                </a:cubicBezTo>
                <a:cubicBezTo>
                  <a:pt x="6968491" y="2492643"/>
                  <a:pt x="6961429" y="2496173"/>
                  <a:pt x="6947310" y="2496173"/>
                </a:cubicBezTo>
                <a:lnTo>
                  <a:pt x="6936718" y="2496173"/>
                </a:lnTo>
                <a:cubicBezTo>
                  <a:pt x="6936718" y="2489114"/>
                  <a:pt x="6940248" y="2485583"/>
                  <a:pt x="6947310" y="2485583"/>
                </a:cubicBezTo>
                <a:close/>
                <a:moveTo>
                  <a:pt x="5721469" y="2482273"/>
                </a:moveTo>
                <a:cubicBezTo>
                  <a:pt x="5742650" y="2480949"/>
                  <a:pt x="5755888" y="2485583"/>
                  <a:pt x="5761183" y="2496173"/>
                </a:cubicBezTo>
                <a:cubicBezTo>
                  <a:pt x="5747064" y="2496173"/>
                  <a:pt x="5736472" y="2496173"/>
                  <a:pt x="5729412" y="2496173"/>
                </a:cubicBezTo>
                <a:cubicBezTo>
                  <a:pt x="5715292" y="2489114"/>
                  <a:pt x="5704702" y="2485583"/>
                  <a:pt x="5697641" y="2485583"/>
                </a:cubicBezTo>
                <a:cubicBezTo>
                  <a:pt x="5706466" y="2483818"/>
                  <a:pt x="5714409" y="2482714"/>
                  <a:pt x="5721469" y="2482273"/>
                </a:cubicBezTo>
                <a:close/>
                <a:moveTo>
                  <a:pt x="5665870" y="2474992"/>
                </a:moveTo>
                <a:lnTo>
                  <a:pt x="5676460" y="2474992"/>
                </a:lnTo>
                <a:cubicBezTo>
                  <a:pt x="5676460" y="2482052"/>
                  <a:pt x="5674695" y="2485583"/>
                  <a:pt x="5671166" y="2485583"/>
                </a:cubicBezTo>
                <a:cubicBezTo>
                  <a:pt x="5667635" y="2485583"/>
                  <a:pt x="5665870" y="2482052"/>
                  <a:pt x="5665870" y="2474992"/>
                </a:cubicBezTo>
                <a:close/>
                <a:moveTo>
                  <a:pt x="7443736" y="2469698"/>
                </a:moveTo>
                <a:cubicBezTo>
                  <a:pt x="7444616" y="2469698"/>
                  <a:pt x="7445059" y="2471462"/>
                  <a:pt x="7445059" y="2474992"/>
                </a:cubicBezTo>
                <a:cubicBezTo>
                  <a:pt x="7452120" y="2474992"/>
                  <a:pt x="7452120" y="2478523"/>
                  <a:pt x="7445059" y="2485583"/>
                </a:cubicBezTo>
                <a:cubicBezTo>
                  <a:pt x="7437999" y="2485583"/>
                  <a:pt x="7436234" y="2482052"/>
                  <a:pt x="7439764" y="2474992"/>
                </a:cubicBezTo>
                <a:cubicBezTo>
                  <a:pt x="7441528" y="2471462"/>
                  <a:pt x="7442852" y="2469698"/>
                  <a:pt x="7443736" y="2469698"/>
                </a:cubicBezTo>
                <a:close/>
                <a:moveTo>
                  <a:pt x="7111462" y="2469698"/>
                </a:moveTo>
                <a:lnTo>
                  <a:pt x="7120728" y="2476317"/>
                </a:lnTo>
                <a:cubicBezTo>
                  <a:pt x="7125140" y="2478964"/>
                  <a:pt x="7130876" y="2482052"/>
                  <a:pt x="7137937" y="2485583"/>
                </a:cubicBezTo>
                <a:cubicBezTo>
                  <a:pt x="7130876" y="2485583"/>
                  <a:pt x="7125581" y="2485583"/>
                  <a:pt x="7122052" y="2485583"/>
                </a:cubicBezTo>
                <a:cubicBezTo>
                  <a:pt x="7118522" y="2485583"/>
                  <a:pt x="7116756" y="2482052"/>
                  <a:pt x="7116756" y="2474992"/>
                </a:cubicBezTo>
                <a:close/>
                <a:moveTo>
                  <a:pt x="6947310" y="2464402"/>
                </a:moveTo>
                <a:lnTo>
                  <a:pt x="6957900" y="2464402"/>
                </a:lnTo>
                <a:cubicBezTo>
                  <a:pt x="6957900" y="2471462"/>
                  <a:pt x="6956135" y="2474992"/>
                  <a:pt x="6952604" y="2474992"/>
                </a:cubicBezTo>
                <a:cubicBezTo>
                  <a:pt x="6949074" y="2474992"/>
                  <a:pt x="6947310" y="2471462"/>
                  <a:pt x="6947310" y="2464402"/>
                </a:cubicBezTo>
                <a:close/>
                <a:moveTo>
                  <a:pt x="6364836" y="2464402"/>
                </a:moveTo>
                <a:lnTo>
                  <a:pt x="6343656" y="2474992"/>
                </a:lnTo>
                <a:cubicBezTo>
                  <a:pt x="6357776" y="2474992"/>
                  <a:pt x="6364836" y="2474992"/>
                  <a:pt x="6364836" y="2474992"/>
                </a:cubicBezTo>
                <a:lnTo>
                  <a:pt x="6386018" y="2485583"/>
                </a:lnTo>
                <a:cubicBezTo>
                  <a:pt x="6386018" y="2492643"/>
                  <a:pt x="6384252" y="2496173"/>
                  <a:pt x="6380723" y="2496173"/>
                </a:cubicBezTo>
                <a:lnTo>
                  <a:pt x="6396608" y="2496173"/>
                </a:lnTo>
                <a:lnTo>
                  <a:pt x="6396608" y="2474992"/>
                </a:lnTo>
                <a:lnTo>
                  <a:pt x="6386018" y="2474992"/>
                </a:lnTo>
                <a:close/>
                <a:moveTo>
                  <a:pt x="6248342" y="2464402"/>
                </a:moveTo>
                <a:lnTo>
                  <a:pt x="6248342" y="2474992"/>
                </a:lnTo>
                <a:cubicBezTo>
                  <a:pt x="6248342" y="2474992"/>
                  <a:pt x="6244813" y="2474992"/>
                  <a:pt x="6237752" y="2474992"/>
                </a:cubicBezTo>
                <a:close/>
                <a:moveTo>
                  <a:pt x="6785806" y="2459106"/>
                </a:moveTo>
                <a:cubicBezTo>
                  <a:pt x="6787570" y="2459106"/>
                  <a:pt x="6788454" y="2460873"/>
                  <a:pt x="6788454" y="2464402"/>
                </a:cubicBezTo>
                <a:lnTo>
                  <a:pt x="6777862" y="2464402"/>
                </a:lnTo>
                <a:cubicBezTo>
                  <a:pt x="6781394" y="2460873"/>
                  <a:pt x="6784040" y="2459106"/>
                  <a:pt x="6785806" y="2459106"/>
                </a:cubicBezTo>
                <a:close/>
                <a:moveTo>
                  <a:pt x="6513102" y="2453812"/>
                </a:moveTo>
                <a:lnTo>
                  <a:pt x="6555464" y="2464402"/>
                </a:lnTo>
                <a:cubicBezTo>
                  <a:pt x="6548403" y="2464402"/>
                  <a:pt x="6541344" y="2464402"/>
                  <a:pt x="6534284" y="2464402"/>
                </a:cubicBezTo>
                <a:cubicBezTo>
                  <a:pt x="6527223" y="2464402"/>
                  <a:pt x="6520163" y="2460871"/>
                  <a:pt x="6513102" y="2453812"/>
                </a:cubicBezTo>
                <a:close/>
                <a:moveTo>
                  <a:pt x="6025943" y="2453812"/>
                </a:moveTo>
                <a:lnTo>
                  <a:pt x="6036534" y="2453812"/>
                </a:lnTo>
                <a:cubicBezTo>
                  <a:pt x="6050654" y="2453812"/>
                  <a:pt x="6061245" y="2457342"/>
                  <a:pt x="6068305" y="2464402"/>
                </a:cubicBezTo>
                <a:cubicBezTo>
                  <a:pt x="6054186" y="2464402"/>
                  <a:pt x="6043594" y="2464402"/>
                  <a:pt x="6036534" y="2464402"/>
                </a:cubicBezTo>
                <a:close/>
                <a:moveTo>
                  <a:pt x="7701876" y="2436602"/>
                </a:moveTo>
                <a:cubicBezTo>
                  <a:pt x="7703642" y="2435719"/>
                  <a:pt x="7706288" y="2436161"/>
                  <a:pt x="7709820" y="2437927"/>
                </a:cubicBezTo>
                <a:cubicBezTo>
                  <a:pt x="7716880" y="2441456"/>
                  <a:pt x="7731000" y="2443221"/>
                  <a:pt x="7752182" y="2443221"/>
                </a:cubicBezTo>
                <a:lnTo>
                  <a:pt x="7794542" y="2453812"/>
                </a:lnTo>
                <a:cubicBezTo>
                  <a:pt x="7794542" y="2460871"/>
                  <a:pt x="7791012" y="2464402"/>
                  <a:pt x="7783952" y="2464402"/>
                </a:cubicBezTo>
                <a:lnTo>
                  <a:pt x="7741590" y="2453812"/>
                </a:lnTo>
                <a:lnTo>
                  <a:pt x="7699230" y="2443221"/>
                </a:lnTo>
                <a:cubicBezTo>
                  <a:pt x="7699230" y="2439691"/>
                  <a:pt x="7700110" y="2437486"/>
                  <a:pt x="7701876" y="2436602"/>
                </a:cubicBezTo>
                <a:close/>
                <a:moveTo>
                  <a:pt x="7286203" y="2432631"/>
                </a:moveTo>
                <a:lnTo>
                  <a:pt x="7307384" y="2432631"/>
                </a:lnTo>
                <a:lnTo>
                  <a:pt x="7307384" y="2443221"/>
                </a:lnTo>
                <a:cubicBezTo>
                  <a:pt x="7300322" y="2443221"/>
                  <a:pt x="7295028" y="2443221"/>
                  <a:pt x="7291498" y="2443221"/>
                </a:cubicBezTo>
                <a:cubicBezTo>
                  <a:pt x="7287968" y="2443221"/>
                  <a:pt x="7286203" y="2439691"/>
                  <a:pt x="7286203" y="2432631"/>
                </a:cubicBezTo>
                <a:close/>
                <a:moveTo>
                  <a:pt x="7116756" y="2432631"/>
                </a:moveTo>
                <a:cubicBezTo>
                  <a:pt x="7116756" y="2432631"/>
                  <a:pt x="7120285" y="2436161"/>
                  <a:pt x="7127347" y="2443221"/>
                </a:cubicBezTo>
                <a:lnTo>
                  <a:pt x="7116756" y="2443221"/>
                </a:lnTo>
                <a:lnTo>
                  <a:pt x="7106166" y="2443221"/>
                </a:lnTo>
                <a:cubicBezTo>
                  <a:pt x="7113226" y="2436161"/>
                  <a:pt x="7116756" y="2432631"/>
                  <a:pt x="7116756" y="2432631"/>
                </a:cubicBezTo>
                <a:close/>
                <a:moveTo>
                  <a:pt x="5920039" y="2432631"/>
                </a:moveTo>
                <a:lnTo>
                  <a:pt x="5930630" y="2432631"/>
                </a:lnTo>
                <a:lnTo>
                  <a:pt x="6015353" y="2453812"/>
                </a:lnTo>
                <a:cubicBezTo>
                  <a:pt x="6001234" y="2453812"/>
                  <a:pt x="5994172" y="2453812"/>
                  <a:pt x="5994172" y="2453812"/>
                </a:cubicBezTo>
                <a:cubicBezTo>
                  <a:pt x="5980053" y="2446752"/>
                  <a:pt x="5965930" y="2443221"/>
                  <a:pt x="5951812" y="2443221"/>
                </a:cubicBezTo>
                <a:cubicBezTo>
                  <a:pt x="5944750" y="2443221"/>
                  <a:pt x="5937690" y="2441456"/>
                  <a:pt x="5930630" y="2437927"/>
                </a:cubicBezTo>
                <a:cubicBezTo>
                  <a:pt x="5923568" y="2434396"/>
                  <a:pt x="5920039" y="2432631"/>
                  <a:pt x="5920039" y="2432631"/>
                </a:cubicBezTo>
                <a:close/>
                <a:moveTo>
                  <a:pt x="6354246" y="2422040"/>
                </a:moveTo>
                <a:cubicBezTo>
                  <a:pt x="6361306" y="2429100"/>
                  <a:pt x="6364836" y="2432631"/>
                  <a:pt x="6364836" y="2432631"/>
                </a:cubicBezTo>
                <a:cubicBezTo>
                  <a:pt x="6364836" y="2432631"/>
                  <a:pt x="6364836" y="2434396"/>
                  <a:pt x="6364836" y="2437927"/>
                </a:cubicBezTo>
                <a:cubicBezTo>
                  <a:pt x="6364836" y="2441456"/>
                  <a:pt x="6368367" y="2443221"/>
                  <a:pt x="6375428" y="2443221"/>
                </a:cubicBezTo>
                <a:cubicBezTo>
                  <a:pt x="6382488" y="2443221"/>
                  <a:pt x="6386018" y="2446752"/>
                  <a:pt x="6386018" y="2453812"/>
                </a:cubicBezTo>
                <a:cubicBezTo>
                  <a:pt x="6393079" y="2460871"/>
                  <a:pt x="6414259" y="2467933"/>
                  <a:pt x="6449560" y="2474992"/>
                </a:cubicBezTo>
                <a:lnTo>
                  <a:pt x="6460150" y="2485583"/>
                </a:lnTo>
                <a:lnTo>
                  <a:pt x="6481332" y="2485583"/>
                </a:lnTo>
                <a:cubicBezTo>
                  <a:pt x="6495451" y="2485583"/>
                  <a:pt x="6513102" y="2489114"/>
                  <a:pt x="6534284" y="2496173"/>
                </a:cubicBezTo>
                <a:cubicBezTo>
                  <a:pt x="6555464" y="2503233"/>
                  <a:pt x="6573115" y="2506764"/>
                  <a:pt x="6587236" y="2506764"/>
                </a:cubicBezTo>
                <a:cubicBezTo>
                  <a:pt x="6594296" y="2513823"/>
                  <a:pt x="6601355" y="2517354"/>
                  <a:pt x="6608416" y="2517354"/>
                </a:cubicBezTo>
                <a:cubicBezTo>
                  <a:pt x="6608416" y="2517354"/>
                  <a:pt x="6611946" y="2517354"/>
                  <a:pt x="6619006" y="2517354"/>
                </a:cubicBezTo>
                <a:cubicBezTo>
                  <a:pt x="6626067" y="2517354"/>
                  <a:pt x="6633127" y="2520885"/>
                  <a:pt x="6640188" y="2527944"/>
                </a:cubicBezTo>
                <a:lnTo>
                  <a:pt x="6650778" y="2538535"/>
                </a:lnTo>
                <a:lnTo>
                  <a:pt x="6640188" y="2538535"/>
                </a:lnTo>
                <a:lnTo>
                  <a:pt x="6629598" y="2538535"/>
                </a:lnTo>
                <a:lnTo>
                  <a:pt x="6619006" y="2538535"/>
                </a:lnTo>
                <a:cubicBezTo>
                  <a:pt x="6626067" y="2545596"/>
                  <a:pt x="6627832" y="2550890"/>
                  <a:pt x="6624302" y="2554421"/>
                </a:cubicBezTo>
                <a:cubicBezTo>
                  <a:pt x="6620772" y="2557952"/>
                  <a:pt x="6617242" y="2559716"/>
                  <a:pt x="6613711" y="2559716"/>
                </a:cubicBezTo>
                <a:cubicBezTo>
                  <a:pt x="6610182" y="2559716"/>
                  <a:pt x="6608416" y="2556185"/>
                  <a:pt x="6608416" y="2549125"/>
                </a:cubicBezTo>
                <a:lnTo>
                  <a:pt x="6576646" y="2538535"/>
                </a:lnTo>
                <a:lnTo>
                  <a:pt x="6513102" y="2517354"/>
                </a:lnTo>
                <a:lnTo>
                  <a:pt x="6460150" y="2506764"/>
                </a:lnTo>
                <a:cubicBezTo>
                  <a:pt x="6460150" y="2506764"/>
                  <a:pt x="6458384" y="2503233"/>
                  <a:pt x="6454855" y="2496173"/>
                </a:cubicBezTo>
                <a:cubicBezTo>
                  <a:pt x="6451326" y="2489114"/>
                  <a:pt x="6449560" y="2483818"/>
                  <a:pt x="6449560" y="2480287"/>
                </a:cubicBezTo>
                <a:cubicBezTo>
                  <a:pt x="6449560" y="2476757"/>
                  <a:pt x="6446031" y="2474992"/>
                  <a:pt x="6438970" y="2474992"/>
                </a:cubicBezTo>
                <a:cubicBezTo>
                  <a:pt x="6431909" y="2474992"/>
                  <a:pt x="6430144" y="2478523"/>
                  <a:pt x="6433675" y="2485583"/>
                </a:cubicBezTo>
                <a:cubicBezTo>
                  <a:pt x="6437204" y="2492643"/>
                  <a:pt x="6433675" y="2497938"/>
                  <a:pt x="6423084" y="2501469"/>
                </a:cubicBezTo>
                <a:cubicBezTo>
                  <a:pt x="6412494" y="2504999"/>
                  <a:pt x="6407198" y="2506764"/>
                  <a:pt x="6407198" y="2506764"/>
                </a:cubicBezTo>
                <a:cubicBezTo>
                  <a:pt x="6400138" y="2506764"/>
                  <a:pt x="6396608" y="2510294"/>
                  <a:pt x="6396608" y="2517354"/>
                </a:cubicBezTo>
                <a:cubicBezTo>
                  <a:pt x="6389547" y="2524414"/>
                  <a:pt x="6382488" y="2524414"/>
                  <a:pt x="6375428" y="2517354"/>
                </a:cubicBezTo>
                <a:cubicBezTo>
                  <a:pt x="6368367" y="2517354"/>
                  <a:pt x="6364836" y="2517354"/>
                  <a:pt x="6364836" y="2517354"/>
                </a:cubicBezTo>
                <a:cubicBezTo>
                  <a:pt x="6364836" y="2517354"/>
                  <a:pt x="6363072" y="2515589"/>
                  <a:pt x="6359542" y="2512058"/>
                </a:cubicBezTo>
                <a:cubicBezTo>
                  <a:pt x="6356012" y="2508529"/>
                  <a:pt x="6354246" y="2506764"/>
                  <a:pt x="6354246" y="2506764"/>
                </a:cubicBezTo>
                <a:cubicBezTo>
                  <a:pt x="6354246" y="2499704"/>
                  <a:pt x="6352480" y="2496173"/>
                  <a:pt x="6348950" y="2496173"/>
                </a:cubicBezTo>
                <a:cubicBezTo>
                  <a:pt x="6345422" y="2496173"/>
                  <a:pt x="6343656" y="2496173"/>
                  <a:pt x="6343656" y="2496173"/>
                </a:cubicBezTo>
                <a:lnTo>
                  <a:pt x="6333066" y="2485583"/>
                </a:lnTo>
                <a:cubicBezTo>
                  <a:pt x="6333066" y="2478523"/>
                  <a:pt x="6333066" y="2471462"/>
                  <a:pt x="6333066" y="2464402"/>
                </a:cubicBezTo>
                <a:cubicBezTo>
                  <a:pt x="6333066" y="2450281"/>
                  <a:pt x="6322476" y="2443221"/>
                  <a:pt x="6301294" y="2443221"/>
                </a:cubicBezTo>
                <a:cubicBezTo>
                  <a:pt x="6294234" y="2443221"/>
                  <a:pt x="6287174" y="2439691"/>
                  <a:pt x="6280114" y="2432631"/>
                </a:cubicBezTo>
                <a:lnTo>
                  <a:pt x="6285409" y="2432631"/>
                </a:lnTo>
                <a:cubicBezTo>
                  <a:pt x="6288938" y="2432631"/>
                  <a:pt x="6290704" y="2432631"/>
                  <a:pt x="6290704" y="2432631"/>
                </a:cubicBezTo>
                <a:cubicBezTo>
                  <a:pt x="6297765" y="2432631"/>
                  <a:pt x="6311884" y="2432631"/>
                  <a:pt x="6333066" y="2432631"/>
                </a:cubicBezTo>
                <a:close/>
                <a:moveTo>
                  <a:pt x="6333066" y="2416746"/>
                </a:moveTo>
                <a:cubicBezTo>
                  <a:pt x="6336595" y="2416746"/>
                  <a:pt x="6340126" y="2418510"/>
                  <a:pt x="6343656" y="2422040"/>
                </a:cubicBezTo>
                <a:lnTo>
                  <a:pt x="6333066" y="2422040"/>
                </a:lnTo>
                <a:lnTo>
                  <a:pt x="6322476" y="2422040"/>
                </a:lnTo>
                <a:cubicBezTo>
                  <a:pt x="6326005" y="2418510"/>
                  <a:pt x="6329536" y="2416746"/>
                  <a:pt x="6333066" y="2416746"/>
                </a:cubicBezTo>
                <a:close/>
                <a:moveTo>
                  <a:pt x="6926129" y="2411450"/>
                </a:moveTo>
                <a:cubicBezTo>
                  <a:pt x="6933189" y="2411450"/>
                  <a:pt x="6943780" y="2413215"/>
                  <a:pt x="6957900" y="2416746"/>
                </a:cubicBezTo>
                <a:cubicBezTo>
                  <a:pt x="6972020" y="2420275"/>
                  <a:pt x="6982610" y="2422040"/>
                  <a:pt x="6989670" y="2422040"/>
                </a:cubicBezTo>
                <a:lnTo>
                  <a:pt x="6957900" y="2422040"/>
                </a:lnTo>
                <a:lnTo>
                  <a:pt x="6936718" y="2422040"/>
                </a:lnTo>
                <a:close/>
                <a:moveTo>
                  <a:pt x="6724910" y="2411450"/>
                </a:moveTo>
                <a:cubicBezTo>
                  <a:pt x="6724910" y="2418510"/>
                  <a:pt x="6726676" y="2422040"/>
                  <a:pt x="6730206" y="2422040"/>
                </a:cubicBezTo>
                <a:cubicBezTo>
                  <a:pt x="6733736" y="2422040"/>
                  <a:pt x="6735502" y="2422040"/>
                  <a:pt x="6735502" y="2422040"/>
                </a:cubicBezTo>
                <a:cubicBezTo>
                  <a:pt x="6735502" y="2429100"/>
                  <a:pt x="6733736" y="2432631"/>
                  <a:pt x="6730206" y="2432631"/>
                </a:cubicBezTo>
                <a:cubicBezTo>
                  <a:pt x="6726676" y="2432631"/>
                  <a:pt x="6724910" y="2432631"/>
                  <a:pt x="6724910" y="2432631"/>
                </a:cubicBezTo>
                <a:lnTo>
                  <a:pt x="6724910" y="2422040"/>
                </a:lnTo>
                <a:close/>
                <a:moveTo>
                  <a:pt x="6068305" y="2411450"/>
                </a:moveTo>
                <a:cubicBezTo>
                  <a:pt x="6068305" y="2411450"/>
                  <a:pt x="6073601" y="2411450"/>
                  <a:pt x="6084190" y="2411450"/>
                </a:cubicBezTo>
                <a:cubicBezTo>
                  <a:pt x="6094782" y="2411450"/>
                  <a:pt x="6103606" y="2411450"/>
                  <a:pt x="6110668" y="2411450"/>
                </a:cubicBezTo>
                <a:cubicBezTo>
                  <a:pt x="6124786" y="2418510"/>
                  <a:pt x="6135378" y="2422040"/>
                  <a:pt x="6142438" y="2422040"/>
                </a:cubicBezTo>
                <a:lnTo>
                  <a:pt x="6078895" y="2422040"/>
                </a:lnTo>
                <a:close/>
                <a:moveTo>
                  <a:pt x="5644689" y="2411450"/>
                </a:moveTo>
                <a:cubicBezTo>
                  <a:pt x="5651750" y="2411450"/>
                  <a:pt x="5655279" y="2414981"/>
                  <a:pt x="5655279" y="2422040"/>
                </a:cubicBezTo>
                <a:cubicBezTo>
                  <a:pt x="5655279" y="2422040"/>
                  <a:pt x="5653514" y="2423805"/>
                  <a:pt x="5649984" y="2427335"/>
                </a:cubicBezTo>
                <a:cubicBezTo>
                  <a:pt x="5646454" y="2430866"/>
                  <a:pt x="5641160" y="2429100"/>
                  <a:pt x="5634099" y="2422040"/>
                </a:cubicBezTo>
                <a:close/>
                <a:moveTo>
                  <a:pt x="7193536" y="2406154"/>
                </a:moveTo>
                <a:cubicBezTo>
                  <a:pt x="7195302" y="2406154"/>
                  <a:pt x="7197949" y="2407919"/>
                  <a:pt x="7201480" y="2411450"/>
                </a:cubicBezTo>
                <a:lnTo>
                  <a:pt x="7190889" y="2411450"/>
                </a:lnTo>
                <a:cubicBezTo>
                  <a:pt x="7190889" y="2407919"/>
                  <a:pt x="7191771" y="2406154"/>
                  <a:pt x="7193536" y="2406154"/>
                </a:cubicBezTo>
                <a:close/>
                <a:moveTo>
                  <a:pt x="6796396" y="2406154"/>
                </a:moveTo>
                <a:cubicBezTo>
                  <a:pt x="6798162" y="2406154"/>
                  <a:pt x="6799044" y="2407919"/>
                  <a:pt x="6799044" y="2411450"/>
                </a:cubicBezTo>
                <a:cubicBezTo>
                  <a:pt x="6799044" y="2411450"/>
                  <a:pt x="6795514" y="2411450"/>
                  <a:pt x="6788454" y="2411450"/>
                </a:cubicBezTo>
                <a:cubicBezTo>
                  <a:pt x="6791984" y="2407919"/>
                  <a:pt x="6794632" y="2406154"/>
                  <a:pt x="6796396" y="2406154"/>
                </a:cubicBezTo>
                <a:close/>
                <a:moveTo>
                  <a:pt x="6904948" y="2400860"/>
                </a:moveTo>
                <a:lnTo>
                  <a:pt x="6904948" y="2411450"/>
                </a:lnTo>
                <a:lnTo>
                  <a:pt x="6883766" y="2411450"/>
                </a:lnTo>
                <a:cubicBezTo>
                  <a:pt x="6890828" y="2404390"/>
                  <a:pt x="6897888" y="2400860"/>
                  <a:pt x="6904948" y="2400860"/>
                </a:cubicBezTo>
                <a:close/>
                <a:moveTo>
                  <a:pt x="6269524" y="2400860"/>
                </a:moveTo>
                <a:cubicBezTo>
                  <a:pt x="6276584" y="2400860"/>
                  <a:pt x="6280114" y="2402625"/>
                  <a:pt x="6280114" y="2406154"/>
                </a:cubicBezTo>
                <a:cubicBezTo>
                  <a:pt x="6280114" y="2409685"/>
                  <a:pt x="6276584" y="2411450"/>
                  <a:pt x="6269524" y="2411450"/>
                </a:cubicBezTo>
                <a:cubicBezTo>
                  <a:pt x="6269524" y="2404390"/>
                  <a:pt x="6269524" y="2400860"/>
                  <a:pt x="6269524" y="2400860"/>
                </a:cubicBezTo>
                <a:close/>
                <a:moveTo>
                  <a:pt x="6243046" y="2400860"/>
                </a:moveTo>
                <a:cubicBezTo>
                  <a:pt x="6246576" y="2400860"/>
                  <a:pt x="6250108" y="2400860"/>
                  <a:pt x="6253638" y="2400860"/>
                </a:cubicBezTo>
                <a:cubicBezTo>
                  <a:pt x="6257168" y="2400860"/>
                  <a:pt x="6255402" y="2404390"/>
                  <a:pt x="6248342" y="2411450"/>
                </a:cubicBezTo>
                <a:cubicBezTo>
                  <a:pt x="6241282" y="2418510"/>
                  <a:pt x="6237752" y="2418510"/>
                  <a:pt x="6237752" y="2411450"/>
                </a:cubicBezTo>
                <a:cubicBezTo>
                  <a:pt x="6237752" y="2404390"/>
                  <a:pt x="6239517" y="2400860"/>
                  <a:pt x="6243046" y="2400860"/>
                </a:cubicBezTo>
                <a:close/>
                <a:moveTo>
                  <a:pt x="6098752" y="2394241"/>
                </a:moveTo>
                <a:cubicBezTo>
                  <a:pt x="6099635" y="2395123"/>
                  <a:pt x="6100076" y="2397329"/>
                  <a:pt x="6100076" y="2400860"/>
                </a:cubicBezTo>
                <a:cubicBezTo>
                  <a:pt x="6093016" y="2400860"/>
                  <a:pt x="6089486" y="2400860"/>
                  <a:pt x="6089486" y="2400860"/>
                </a:cubicBezTo>
                <a:cubicBezTo>
                  <a:pt x="6089486" y="2400860"/>
                  <a:pt x="6091251" y="2399095"/>
                  <a:pt x="6094782" y="2395565"/>
                </a:cubicBezTo>
                <a:cubicBezTo>
                  <a:pt x="6096546" y="2393800"/>
                  <a:pt x="6097870" y="2393357"/>
                  <a:pt x="6098752" y="2394241"/>
                </a:cubicBezTo>
                <a:close/>
                <a:moveTo>
                  <a:pt x="6597826" y="2379679"/>
                </a:moveTo>
                <a:lnTo>
                  <a:pt x="6619006" y="2379679"/>
                </a:lnTo>
                <a:lnTo>
                  <a:pt x="6629598" y="2400860"/>
                </a:lnTo>
                <a:cubicBezTo>
                  <a:pt x="6629598" y="2400860"/>
                  <a:pt x="6631362" y="2400860"/>
                  <a:pt x="6634892" y="2400860"/>
                </a:cubicBezTo>
                <a:cubicBezTo>
                  <a:pt x="6638422" y="2400860"/>
                  <a:pt x="6643717" y="2400860"/>
                  <a:pt x="6650778" y="2400860"/>
                </a:cubicBezTo>
                <a:cubicBezTo>
                  <a:pt x="6657839" y="2400860"/>
                  <a:pt x="6661368" y="2400860"/>
                  <a:pt x="6661368" y="2400860"/>
                </a:cubicBezTo>
                <a:cubicBezTo>
                  <a:pt x="6661368" y="2400860"/>
                  <a:pt x="6661368" y="2397329"/>
                  <a:pt x="6661368" y="2390269"/>
                </a:cubicBezTo>
                <a:cubicBezTo>
                  <a:pt x="6661368" y="2390269"/>
                  <a:pt x="6664898" y="2390269"/>
                  <a:pt x="6671958" y="2390269"/>
                </a:cubicBezTo>
                <a:cubicBezTo>
                  <a:pt x="6679020" y="2390269"/>
                  <a:pt x="6679020" y="2393800"/>
                  <a:pt x="6671958" y="2400860"/>
                </a:cubicBezTo>
                <a:cubicBezTo>
                  <a:pt x="6671958" y="2400860"/>
                  <a:pt x="6675488" y="2400860"/>
                  <a:pt x="6682550" y="2400860"/>
                </a:cubicBezTo>
                <a:cubicBezTo>
                  <a:pt x="6689610" y="2400860"/>
                  <a:pt x="6693140" y="2404390"/>
                  <a:pt x="6693140" y="2411450"/>
                </a:cubicBezTo>
                <a:lnTo>
                  <a:pt x="6671958" y="2411450"/>
                </a:lnTo>
                <a:lnTo>
                  <a:pt x="6650778" y="2422040"/>
                </a:lnTo>
                <a:lnTo>
                  <a:pt x="6640188" y="2422040"/>
                </a:lnTo>
                <a:lnTo>
                  <a:pt x="6619006" y="2400860"/>
                </a:lnTo>
                <a:cubicBezTo>
                  <a:pt x="6619006" y="2393800"/>
                  <a:pt x="6615477" y="2388504"/>
                  <a:pt x="6608416" y="2384973"/>
                </a:cubicBezTo>
                <a:cubicBezTo>
                  <a:pt x="6601355" y="2381444"/>
                  <a:pt x="6597826" y="2379679"/>
                  <a:pt x="6597826" y="2379679"/>
                </a:cubicBezTo>
                <a:close/>
                <a:moveTo>
                  <a:pt x="6153028" y="2379679"/>
                </a:moveTo>
                <a:cubicBezTo>
                  <a:pt x="6153028" y="2379679"/>
                  <a:pt x="6167149" y="2383209"/>
                  <a:pt x="6195390" y="2390269"/>
                </a:cubicBezTo>
                <a:lnTo>
                  <a:pt x="6237752" y="2400860"/>
                </a:lnTo>
                <a:lnTo>
                  <a:pt x="6205980" y="2400860"/>
                </a:lnTo>
                <a:cubicBezTo>
                  <a:pt x="6198920" y="2400860"/>
                  <a:pt x="6191861" y="2400860"/>
                  <a:pt x="6184800" y="2400860"/>
                </a:cubicBezTo>
                <a:cubicBezTo>
                  <a:pt x="6177738" y="2400860"/>
                  <a:pt x="6170680" y="2400860"/>
                  <a:pt x="6163620" y="2400860"/>
                </a:cubicBezTo>
                <a:cubicBezTo>
                  <a:pt x="6163620" y="2400860"/>
                  <a:pt x="6163620" y="2399095"/>
                  <a:pt x="6163620" y="2395565"/>
                </a:cubicBezTo>
                <a:cubicBezTo>
                  <a:pt x="6163620" y="2392034"/>
                  <a:pt x="6160090" y="2390269"/>
                  <a:pt x="6153028" y="2390269"/>
                </a:cubicBezTo>
                <a:close/>
                <a:moveTo>
                  <a:pt x="6791101" y="2374383"/>
                </a:moveTo>
                <a:cubicBezTo>
                  <a:pt x="6789334" y="2374383"/>
                  <a:pt x="6788454" y="2376149"/>
                  <a:pt x="6788454" y="2379679"/>
                </a:cubicBezTo>
                <a:lnTo>
                  <a:pt x="6799044" y="2379679"/>
                </a:lnTo>
                <a:cubicBezTo>
                  <a:pt x="6795512" y="2376149"/>
                  <a:pt x="6792866" y="2374383"/>
                  <a:pt x="6791101" y="2374383"/>
                </a:cubicBezTo>
                <a:close/>
                <a:moveTo>
                  <a:pt x="7635686" y="2369088"/>
                </a:moveTo>
                <a:lnTo>
                  <a:pt x="7646278" y="2379679"/>
                </a:lnTo>
                <a:lnTo>
                  <a:pt x="7638334" y="2379679"/>
                </a:lnTo>
                <a:cubicBezTo>
                  <a:pt x="7633039" y="2379679"/>
                  <a:pt x="7628626" y="2379679"/>
                  <a:pt x="7625096" y="2379679"/>
                </a:cubicBezTo>
                <a:cubicBezTo>
                  <a:pt x="7632156" y="2379679"/>
                  <a:pt x="7633922" y="2377914"/>
                  <a:pt x="7630390" y="2374383"/>
                </a:cubicBezTo>
                <a:cubicBezTo>
                  <a:pt x="7626861" y="2370852"/>
                  <a:pt x="7628626" y="2369088"/>
                  <a:pt x="7635686" y="2369088"/>
                </a:cubicBezTo>
                <a:close/>
                <a:moveTo>
                  <a:pt x="7540374" y="2369088"/>
                </a:moveTo>
                <a:lnTo>
                  <a:pt x="7540374" y="2379679"/>
                </a:lnTo>
                <a:lnTo>
                  <a:pt x="7529782" y="2379679"/>
                </a:lnTo>
                <a:cubicBezTo>
                  <a:pt x="7529782" y="2372619"/>
                  <a:pt x="7533312" y="2369088"/>
                  <a:pt x="7540374" y="2369088"/>
                </a:cubicBezTo>
                <a:close/>
                <a:moveTo>
                  <a:pt x="7487420" y="2369088"/>
                </a:moveTo>
                <a:cubicBezTo>
                  <a:pt x="7487420" y="2369088"/>
                  <a:pt x="7490951" y="2369088"/>
                  <a:pt x="7498011" y="2369088"/>
                </a:cubicBezTo>
                <a:cubicBezTo>
                  <a:pt x="7505072" y="2369088"/>
                  <a:pt x="7508601" y="2369088"/>
                  <a:pt x="7508601" y="2369088"/>
                </a:cubicBezTo>
                <a:cubicBezTo>
                  <a:pt x="7508601" y="2369088"/>
                  <a:pt x="7505072" y="2372619"/>
                  <a:pt x="7498011" y="2379679"/>
                </a:cubicBezTo>
                <a:cubicBezTo>
                  <a:pt x="7490951" y="2379679"/>
                  <a:pt x="7487420" y="2379679"/>
                  <a:pt x="7487420" y="2379679"/>
                </a:cubicBezTo>
                <a:cubicBezTo>
                  <a:pt x="7487420" y="2379679"/>
                  <a:pt x="7487420" y="2376148"/>
                  <a:pt x="7487420" y="2369088"/>
                </a:cubicBezTo>
                <a:close/>
                <a:moveTo>
                  <a:pt x="5930630" y="2369088"/>
                </a:moveTo>
                <a:lnTo>
                  <a:pt x="5951812" y="2369088"/>
                </a:lnTo>
                <a:lnTo>
                  <a:pt x="5951812" y="2379679"/>
                </a:lnTo>
                <a:cubicBezTo>
                  <a:pt x="5944750" y="2379679"/>
                  <a:pt x="5937690" y="2376148"/>
                  <a:pt x="5930630" y="2369088"/>
                </a:cubicBezTo>
                <a:close/>
                <a:moveTo>
                  <a:pt x="5761183" y="2369088"/>
                </a:moveTo>
                <a:lnTo>
                  <a:pt x="5782364" y="2369088"/>
                </a:lnTo>
                <a:lnTo>
                  <a:pt x="5803545" y="2379679"/>
                </a:lnTo>
                <a:cubicBezTo>
                  <a:pt x="5803545" y="2379679"/>
                  <a:pt x="5801780" y="2381444"/>
                  <a:pt x="5798250" y="2384973"/>
                </a:cubicBezTo>
                <a:cubicBezTo>
                  <a:pt x="5794720" y="2388504"/>
                  <a:pt x="5791189" y="2388504"/>
                  <a:pt x="5787660" y="2384973"/>
                </a:cubicBezTo>
                <a:cubicBezTo>
                  <a:pt x="5784130" y="2381444"/>
                  <a:pt x="5778834" y="2379679"/>
                  <a:pt x="5771774" y="2379679"/>
                </a:cubicBezTo>
                <a:close/>
                <a:moveTo>
                  <a:pt x="5655279" y="2369088"/>
                </a:moveTo>
                <a:lnTo>
                  <a:pt x="5676460" y="2379679"/>
                </a:lnTo>
                <a:lnTo>
                  <a:pt x="5676460" y="2390269"/>
                </a:lnTo>
                <a:lnTo>
                  <a:pt x="5655279" y="2390269"/>
                </a:lnTo>
                <a:lnTo>
                  <a:pt x="5644689" y="2390269"/>
                </a:lnTo>
                <a:cubicBezTo>
                  <a:pt x="5644689" y="2390269"/>
                  <a:pt x="5648218" y="2386739"/>
                  <a:pt x="5655279" y="2379679"/>
                </a:cubicBezTo>
                <a:cubicBezTo>
                  <a:pt x="5655279" y="2372619"/>
                  <a:pt x="5655279" y="2369088"/>
                  <a:pt x="5655279" y="2369088"/>
                </a:cubicBezTo>
                <a:close/>
                <a:moveTo>
                  <a:pt x="5591737" y="2369088"/>
                </a:moveTo>
                <a:lnTo>
                  <a:pt x="5612918" y="2369088"/>
                </a:lnTo>
                <a:lnTo>
                  <a:pt x="5602327" y="2379679"/>
                </a:lnTo>
                <a:close/>
                <a:moveTo>
                  <a:pt x="7400050" y="2363793"/>
                </a:moveTo>
                <a:cubicBezTo>
                  <a:pt x="7401816" y="2363793"/>
                  <a:pt x="7402697" y="2365558"/>
                  <a:pt x="7402697" y="2369088"/>
                </a:cubicBezTo>
                <a:lnTo>
                  <a:pt x="7392107" y="2369088"/>
                </a:lnTo>
                <a:cubicBezTo>
                  <a:pt x="7395636" y="2365558"/>
                  <a:pt x="7398285" y="2363793"/>
                  <a:pt x="7400050" y="2363793"/>
                </a:cubicBezTo>
                <a:close/>
                <a:moveTo>
                  <a:pt x="7095574" y="2358498"/>
                </a:moveTo>
                <a:cubicBezTo>
                  <a:pt x="7095574" y="2358498"/>
                  <a:pt x="7099106" y="2358498"/>
                  <a:pt x="7106166" y="2358498"/>
                </a:cubicBezTo>
                <a:cubicBezTo>
                  <a:pt x="7113226" y="2358498"/>
                  <a:pt x="7116756" y="2358498"/>
                  <a:pt x="7116756" y="2358498"/>
                </a:cubicBezTo>
                <a:lnTo>
                  <a:pt x="7106166" y="2369088"/>
                </a:lnTo>
                <a:close/>
                <a:moveTo>
                  <a:pt x="6184800" y="2358498"/>
                </a:moveTo>
                <a:cubicBezTo>
                  <a:pt x="6184800" y="2358498"/>
                  <a:pt x="6188330" y="2358498"/>
                  <a:pt x="6195390" y="2358498"/>
                </a:cubicBezTo>
                <a:cubicBezTo>
                  <a:pt x="6195390" y="2358498"/>
                  <a:pt x="6195390" y="2360263"/>
                  <a:pt x="6195390" y="2363793"/>
                </a:cubicBezTo>
                <a:cubicBezTo>
                  <a:pt x="6195390" y="2367323"/>
                  <a:pt x="6195390" y="2369088"/>
                  <a:pt x="6195390" y="2369088"/>
                </a:cubicBezTo>
                <a:close/>
                <a:moveTo>
                  <a:pt x="6126553" y="2358498"/>
                </a:moveTo>
                <a:cubicBezTo>
                  <a:pt x="6130082" y="2358498"/>
                  <a:pt x="6133613" y="2362029"/>
                  <a:pt x="6137142" y="2369088"/>
                </a:cubicBezTo>
                <a:cubicBezTo>
                  <a:pt x="6140672" y="2376148"/>
                  <a:pt x="6135378" y="2379679"/>
                  <a:pt x="6121257" y="2379679"/>
                </a:cubicBezTo>
                <a:lnTo>
                  <a:pt x="6100076" y="2369088"/>
                </a:lnTo>
                <a:lnTo>
                  <a:pt x="6110668" y="2369088"/>
                </a:lnTo>
                <a:lnTo>
                  <a:pt x="6121257" y="2369088"/>
                </a:lnTo>
                <a:cubicBezTo>
                  <a:pt x="6121257" y="2362029"/>
                  <a:pt x="6123024" y="2358498"/>
                  <a:pt x="6126553" y="2358498"/>
                </a:cubicBezTo>
                <a:close/>
                <a:moveTo>
                  <a:pt x="5475243" y="2358498"/>
                </a:moveTo>
                <a:lnTo>
                  <a:pt x="5485833" y="2358498"/>
                </a:lnTo>
                <a:cubicBezTo>
                  <a:pt x="5499954" y="2365558"/>
                  <a:pt x="5507014" y="2369088"/>
                  <a:pt x="5507014" y="2369088"/>
                </a:cubicBezTo>
                <a:lnTo>
                  <a:pt x="5538785" y="2379679"/>
                </a:lnTo>
                <a:cubicBezTo>
                  <a:pt x="5545846" y="2379679"/>
                  <a:pt x="5552906" y="2379679"/>
                  <a:pt x="5559966" y="2379679"/>
                </a:cubicBezTo>
                <a:cubicBezTo>
                  <a:pt x="5567026" y="2379679"/>
                  <a:pt x="5574087" y="2379679"/>
                  <a:pt x="5581147" y="2379679"/>
                </a:cubicBezTo>
                <a:lnTo>
                  <a:pt x="5517604" y="2390269"/>
                </a:lnTo>
                <a:cubicBezTo>
                  <a:pt x="5510544" y="2383209"/>
                  <a:pt x="5503483" y="2379679"/>
                  <a:pt x="5496423" y="2379679"/>
                </a:cubicBezTo>
                <a:close/>
                <a:moveTo>
                  <a:pt x="7892505" y="2353202"/>
                </a:moveTo>
                <a:cubicBezTo>
                  <a:pt x="7897801" y="2353202"/>
                  <a:pt x="7903977" y="2354967"/>
                  <a:pt x="7911038" y="2358498"/>
                </a:cubicBezTo>
                <a:cubicBezTo>
                  <a:pt x="7925157" y="2365558"/>
                  <a:pt x="7932219" y="2369088"/>
                  <a:pt x="7932219" y="2369088"/>
                </a:cubicBezTo>
                <a:lnTo>
                  <a:pt x="7953398" y="2379679"/>
                </a:lnTo>
                <a:lnTo>
                  <a:pt x="7963990" y="2379679"/>
                </a:lnTo>
                <a:cubicBezTo>
                  <a:pt x="7956928" y="2379679"/>
                  <a:pt x="7953398" y="2383209"/>
                  <a:pt x="7953398" y="2390269"/>
                </a:cubicBezTo>
                <a:cubicBezTo>
                  <a:pt x="7953398" y="2390269"/>
                  <a:pt x="7956928" y="2392034"/>
                  <a:pt x="7963990" y="2395565"/>
                </a:cubicBezTo>
                <a:cubicBezTo>
                  <a:pt x="7971050" y="2399095"/>
                  <a:pt x="7978109" y="2400860"/>
                  <a:pt x="7985171" y="2400860"/>
                </a:cubicBezTo>
                <a:lnTo>
                  <a:pt x="8069894" y="2443221"/>
                </a:lnTo>
                <a:cubicBezTo>
                  <a:pt x="8112254" y="2464402"/>
                  <a:pt x="8147556" y="2478523"/>
                  <a:pt x="8175798" y="2485583"/>
                </a:cubicBezTo>
                <a:cubicBezTo>
                  <a:pt x="8189917" y="2492643"/>
                  <a:pt x="8205802" y="2503233"/>
                  <a:pt x="8223454" y="2517354"/>
                </a:cubicBezTo>
                <a:cubicBezTo>
                  <a:pt x="8241106" y="2531475"/>
                  <a:pt x="8249931" y="2538535"/>
                  <a:pt x="8249931" y="2538535"/>
                </a:cubicBezTo>
                <a:cubicBezTo>
                  <a:pt x="8249931" y="2538535"/>
                  <a:pt x="8251695" y="2542066"/>
                  <a:pt x="8255225" y="2549125"/>
                </a:cubicBezTo>
                <a:cubicBezTo>
                  <a:pt x="8258756" y="2556185"/>
                  <a:pt x="8260521" y="2559716"/>
                  <a:pt x="8260521" y="2559716"/>
                </a:cubicBezTo>
                <a:lnTo>
                  <a:pt x="8249931" y="2559716"/>
                </a:lnTo>
                <a:lnTo>
                  <a:pt x="8228750" y="2549125"/>
                </a:lnTo>
                <a:cubicBezTo>
                  <a:pt x="8221689" y="2556185"/>
                  <a:pt x="8216394" y="2557952"/>
                  <a:pt x="8212864" y="2554421"/>
                </a:cubicBezTo>
                <a:cubicBezTo>
                  <a:pt x="8209335" y="2550890"/>
                  <a:pt x="8207569" y="2547360"/>
                  <a:pt x="8207569" y="2543831"/>
                </a:cubicBezTo>
                <a:cubicBezTo>
                  <a:pt x="8207569" y="2540300"/>
                  <a:pt x="8200508" y="2533240"/>
                  <a:pt x="8186387" y="2522650"/>
                </a:cubicBezTo>
                <a:cubicBezTo>
                  <a:pt x="8172268" y="2512058"/>
                  <a:pt x="8161677" y="2510294"/>
                  <a:pt x="8154617" y="2517354"/>
                </a:cubicBezTo>
                <a:cubicBezTo>
                  <a:pt x="8161677" y="2524414"/>
                  <a:pt x="8165206" y="2527944"/>
                  <a:pt x="8165206" y="2527944"/>
                </a:cubicBezTo>
                <a:lnTo>
                  <a:pt x="8112254" y="2485583"/>
                </a:lnTo>
                <a:cubicBezTo>
                  <a:pt x="8112254" y="2478523"/>
                  <a:pt x="8091075" y="2467933"/>
                  <a:pt x="8048712" y="2453812"/>
                </a:cubicBezTo>
                <a:lnTo>
                  <a:pt x="8016942" y="2432631"/>
                </a:lnTo>
                <a:cubicBezTo>
                  <a:pt x="8009880" y="2432631"/>
                  <a:pt x="8004586" y="2430866"/>
                  <a:pt x="8001056" y="2427335"/>
                </a:cubicBezTo>
                <a:cubicBezTo>
                  <a:pt x="7997527" y="2423805"/>
                  <a:pt x="7993994" y="2422040"/>
                  <a:pt x="7990465" y="2422040"/>
                </a:cubicBezTo>
                <a:cubicBezTo>
                  <a:pt x="7986935" y="2422040"/>
                  <a:pt x="7981640" y="2422040"/>
                  <a:pt x="7974579" y="2422040"/>
                </a:cubicBezTo>
                <a:cubicBezTo>
                  <a:pt x="7974579" y="2414981"/>
                  <a:pt x="7971050" y="2411450"/>
                  <a:pt x="7963990" y="2411450"/>
                </a:cubicBezTo>
                <a:cubicBezTo>
                  <a:pt x="7956928" y="2411450"/>
                  <a:pt x="7953398" y="2411450"/>
                  <a:pt x="7953398" y="2411450"/>
                </a:cubicBezTo>
                <a:cubicBezTo>
                  <a:pt x="7946338" y="2404390"/>
                  <a:pt x="7942808" y="2400860"/>
                  <a:pt x="7942808" y="2400860"/>
                </a:cubicBezTo>
                <a:cubicBezTo>
                  <a:pt x="7935748" y="2400860"/>
                  <a:pt x="7928688" y="2397329"/>
                  <a:pt x="7921627" y="2390269"/>
                </a:cubicBezTo>
                <a:lnTo>
                  <a:pt x="7911038" y="2379679"/>
                </a:lnTo>
                <a:lnTo>
                  <a:pt x="7879267" y="2358498"/>
                </a:lnTo>
                <a:cubicBezTo>
                  <a:pt x="7882796" y="2354967"/>
                  <a:pt x="7887209" y="2353202"/>
                  <a:pt x="7892505" y="2353202"/>
                </a:cubicBezTo>
                <a:close/>
                <a:moveTo>
                  <a:pt x="7180299" y="2347908"/>
                </a:moveTo>
                <a:lnTo>
                  <a:pt x="7212070" y="2358498"/>
                </a:lnTo>
                <a:cubicBezTo>
                  <a:pt x="7219130" y="2365558"/>
                  <a:pt x="7224426" y="2369088"/>
                  <a:pt x="7227956" y="2369088"/>
                </a:cubicBezTo>
                <a:cubicBezTo>
                  <a:pt x="7231485" y="2369088"/>
                  <a:pt x="7233251" y="2372619"/>
                  <a:pt x="7233251" y="2379679"/>
                </a:cubicBezTo>
                <a:lnTo>
                  <a:pt x="7190889" y="2379679"/>
                </a:lnTo>
                <a:cubicBezTo>
                  <a:pt x="7190889" y="2372619"/>
                  <a:pt x="7187360" y="2369088"/>
                  <a:pt x="7180299" y="2369088"/>
                </a:cubicBezTo>
                <a:cubicBezTo>
                  <a:pt x="7180299" y="2362029"/>
                  <a:pt x="7183828" y="2358498"/>
                  <a:pt x="7190889" y="2358498"/>
                </a:cubicBezTo>
                <a:lnTo>
                  <a:pt x="7180299" y="2358498"/>
                </a:lnTo>
                <a:close/>
                <a:moveTo>
                  <a:pt x="5835316" y="2337317"/>
                </a:moveTo>
                <a:lnTo>
                  <a:pt x="5856497" y="2347908"/>
                </a:lnTo>
                <a:cubicBezTo>
                  <a:pt x="5849436" y="2347908"/>
                  <a:pt x="5838847" y="2347908"/>
                  <a:pt x="5824726" y="2347908"/>
                </a:cubicBezTo>
                <a:close/>
                <a:moveTo>
                  <a:pt x="5533490" y="2337317"/>
                </a:moveTo>
                <a:cubicBezTo>
                  <a:pt x="5537020" y="2337317"/>
                  <a:pt x="5538785" y="2337317"/>
                  <a:pt x="5538785" y="2337317"/>
                </a:cubicBezTo>
                <a:lnTo>
                  <a:pt x="5517604" y="2358498"/>
                </a:lnTo>
                <a:lnTo>
                  <a:pt x="5517604" y="2347908"/>
                </a:lnTo>
                <a:cubicBezTo>
                  <a:pt x="5524664" y="2340848"/>
                  <a:pt x="5529960" y="2337317"/>
                  <a:pt x="5533490" y="2337317"/>
                </a:cubicBezTo>
                <a:close/>
                <a:moveTo>
                  <a:pt x="7450355" y="2332021"/>
                </a:moveTo>
                <a:cubicBezTo>
                  <a:pt x="7453884" y="2332021"/>
                  <a:pt x="7455649" y="2333787"/>
                  <a:pt x="7455649" y="2337317"/>
                </a:cubicBezTo>
                <a:lnTo>
                  <a:pt x="7445059" y="2347908"/>
                </a:lnTo>
                <a:lnTo>
                  <a:pt x="7434468" y="2337317"/>
                </a:lnTo>
                <a:cubicBezTo>
                  <a:pt x="7441528" y="2333787"/>
                  <a:pt x="7446824" y="2332021"/>
                  <a:pt x="7450355" y="2332021"/>
                </a:cubicBezTo>
                <a:close/>
                <a:moveTo>
                  <a:pt x="7274290" y="2330698"/>
                </a:moveTo>
                <a:cubicBezTo>
                  <a:pt x="7276937" y="2329815"/>
                  <a:pt x="7279142" y="2330256"/>
                  <a:pt x="7280908" y="2332021"/>
                </a:cubicBezTo>
                <a:cubicBezTo>
                  <a:pt x="7284437" y="2335552"/>
                  <a:pt x="7284437" y="2339082"/>
                  <a:pt x="7280908" y="2342612"/>
                </a:cubicBezTo>
                <a:cubicBezTo>
                  <a:pt x="7277378" y="2346143"/>
                  <a:pt x="7272082" y="2347908"/>
                  <a:pt x="7265022" y="2347908"/>
                </a:cubicBezTo>
                <a:lnTo>
                  <a:pt x="7265022" y="2337317"/>
                </a:lnTo>
                <a:cubicBezTo>
                  <a:pt x="7268553" y="2333787"/>
                  <a:pt x="7271641" y="2331581"/>
                  <a:pt x="7274290" y="2330698"/>
                </a:cubicBezTo>
                <a:close/>
                <a:moveTo>
                  <a:pt x="7805134" y="2326727"/>
                </a:moveTo>
                <a:cubicBezTo>
                  <a:pt x="7805134" y="2326727"/>
                  <a:pt x="7808663" y="2326727"/>
                  <a:pt x="7815724" y="2326727"/>
                </a:cubicBezTo>
                <a:cubicBezTo>
                  <a:pt x="7815724" y="2326727"/>
                  <a:pt x="7815724" y="2330256"/>
                  <a:pt x="7815724" y="2337317"/>
                </a:cubicBezTo>
                <a:cubicBezTo>
                  <a:pt x="7815724" y="2337317"/>
                  <a:pt x="7813957" y="2337317"/>
                  <a:pt x="7810428" y="2337317"/>
                </a:cubicBezTo>
                <a:cubicBezTo>
                  <a:pt x="7806898" y="2337317"/>
                  <a:pt x="7805134" y="2337317"/>
                  <a:pt x="7805134" y="2337317"/>
                </a:cubicBezTo>
                <a:cubicBezTo>
                  <a:pt x="7805134" y="2330256"/>
                  <a:pt x="7805134" y="2326727"/>
                  <a:pt x="7805134" y="2326727"/>
                </a:cubicBezTo>
                <a:close/>
                <a:moveTo>
                  <a:pt x="7582734" y="2326727"/>
                </a:moveTo>
                <a:lnTo>
                  <a:pt x="7593326" y="2326727"/>
                </a:lnTo>
                <a:lnTo>
                  <a:pt x="7582734" y="2337317"/>
                </a:lnTo>
                <a:close/>
                <a:moveTo>
                  <a:pt x="7492716" y="2326727"/>
                </a:moveTo>
                <a:cubicBezTo>
                  <a:pt x="7503307" y="2326727"/>
                  <a:pt x="7512130" y="2326727"/>
                  <a:pt x="7519192" y="2326727"/>
                </a:cubicBezTo>
                <a:lnTo>
                  <a:pt x="7519192" y="2337317"/>
                </a:lnTo>
                <a:cubicBezTo>
                  <a:pt x="7490951" y="2344377"/>
                  <a:pt x="7476830" y="2344377"/>
                  <a:pt x="7476830" y="2337317"/>
                </a:cubicBezTo>
                <a:cubicBezTo>
                  <a:pt x="7476830" y="2330256"/>
                  <a:pt x="7482126" y="2326727"/>
                  <a:pt x="7492716" y="2326727"/>
                </a:cubicBezTo>
                <a:close/>
                <a:moveTo>
                  <a:pt x="7053214" y="2326727"/>
                </a:moveTo>
                <a:cubicBezTo>
                  <a:pt x="7060274" y="2326727"/>
                  <a:pt x="7063804" y="2330256"/>
                  <a:pt x="7063804" y="2337317"/>
                </a:cubicBezTo>
                <a:lnTo>
                  <a:pt x="7053214" y="2337317"/>
                </a:lnTo>
                <a:cubicBezTo>
                  <a:pt x="7046154" y="2330256"/>
                  <a:pt x="7046154" y="2326727"/>
                  <a:pt x="7053214" y="2326727"/>
                </a:cubicBezTo>
                <a:close/>
                <a:moveTo>
                  <a:pt x="5782364" y="2326727"/>
                </a:moveTo>
                <a:lnTo>
                  <a:pt x="5792954" y="2326727"/>
                </a:lnTo>
                <a:cubicBezTo>
                  <a:pt x="5800016" y="2326727"/>
                  <a:pt x="5805311" y="2328492"/>
                  <a:pt x="5808840" y="2332021"/>
                </a:cubicBezTo>
                <a:cubicBezTo>
                  <a:pt x="5812370" y="2335552"/>
                  <a:pt x="5814135" y="2337317"/>
                  <a:pt x="5814135" y="2337317"/>
                </a:cubicBezTo>
                <a:lnTo>
                  <a:pt x="5792954" y="2337317"/>
                </a:lnTo>
                <a:close/>
                <a:moveTo>
                  <a:pt x="5718822" y="2326727"/>
                </a:moveTo>
                <a:cubicBezTo>
                  <a:pt x="5725882" y="2326727"/>
                  <a:pt x="5725882" y="2330256"/>
                  <a:pt x="5718822" y="2337317"/>
                </a:cubicBezTo>
                <a:cubicBezTo>
                  <a:pt x="5718822" y="2337317"/>
                  <a:pt x="5718822" y="2339082"/>
                  <a:pt x="5718822" y="2342612"/>
                </a:cubicBezTo>
                <a:cubicBezTo>
                  <a:pt x="5718822" y="2346143"/>
                  <a:pt x="5722352" y="2347908"/>
                  <a:pt x="5729412" y="2347908"/>
                </a:cubicBezTo>
                <a:lnTo>
                  <a:pt x="5729412" y="2358498"/>
                </a:lnTo>
                <a:lnTo>
                  <a:pt x="5655279" y="2358498"/>
                </a:lnTo>
                <a:lnTo>
                  <a:pt x="5644689" y="2358498"/>
                </a:lnTo>
                <a:cubicBezTo>
                  <a:pt x="5644689" y="2358498"/>
                  <a:pt x="5644689" y="2356733"/>
                  <a:pt x="5644689" y="2353202"/>
                </a:cubicBezTo>
                <a:cubicBezTo>
                  <a:pt x="5644689" y="2349673"/>
                  <a:pt x="5641160" y="2347908"/>
                  <a:pt x="5634099" y="2347908"/>
                </a:cubicBezTo>
                <a:cubicBezTo>
                  <a:pt x="5627039" y="2347908"/>
                  <a:pt x="5623508" y="2347908"/>
                  <a:pt x="5623508" y="2347908"/>
                </a:cubicBezTo>
                <a:cubicBezTo>
                  <a:pt x="5623508" y="2347908"/>
                  <a:pt x="5621743" y="2347908"/>
                  <a:pt x="5618214" y="2347908"/>
                </a:cubicBezTo>
                <a:cubicBezTo>
                  <a:pt x="5614683" y="2347908"/>
                  <a:pt x="5609387" y="2344377"/>
                  <a:pt x="5602327" y="2337317"/>
                </a:cubicBezTo>
                <a:cubicBezTo>
                  <a:pt x="5616448" y="2337317"/>
                  <a:pt x="5634099" y="2340848"/>
                  <a:pt x="5655279" y="2347908"/>
                </a:cubicBezTo>
                <a:cubicBezTo>
                  <a:pt x="5690580" y="2347908"/>
                  <a:pt x="5708232" y="2344377"/>
                  <a:pt x="5708232" y="2337317"/>
                </a:cubicBezTo>
                <a:cubicBezTo>
                  <a:pt x="5708232" y="2330256"/>
                  <a:pt x="5711762" y="2326727"/>
                  <a:pt x="5718822" y="2326727"/>
                </a:cubicBezTo>
                <a:close/>
                <a:moveTo>
                  <a:pt x="5665870" y="2326727"/>
                </a:moveTo>
                <a:cubicBezTo>
                  <a:pt x="5665870" y="2326727"/>
                  <a:pt x="5665870" y="2330256"/>
                  <a:pt x="5665870" y="2337317"/>
                </a:cubicBezTo>
                <a:lnTo>
                  <a:pt x="5644689" y="2337317"/>
                </a:lnTo>
                <a:close/>
                <a:moveTo>
                  <a:pt x="6047124" y="2321431"/>
                </a:moveTo>
                <a:lnTo>
                  <a:pt x="6057716" y="2326727"/>
                </a:lnTo>
                <a:cubicBezTo>
                  <a:pt x="6054184" y="2326727"/>
                  <a:pt x="6051538" y="2326286"/>
                  <a:pt x="6049772" y="2325403"/>
                </a:cubicBezTo>
                <a:close/>
                <a:moveTo>
                  <a:pt x="7836904" y="2316136"/>
                </a:moveTo>
                <a:cubicBezTo>
                  <a:pt x="7836904" y="2323196"/>
                  <a:pt x="7843965" y="2330256"/>
                  <a:pt x="7858085" y="2337317"/>
                </a:cubicBezTo>
                <a:cubicBezTo>
                  <a:pt x="7865146" y="2344377"/>
                  <a:pt x="7868675" y="2349673"/>
                  <a:pt x="7868675" y="2353202"/>
                </a:cubicBezTo>
                <a:cubicBezTo>
                  <a:pt x="7868675" y="2356733"/>
                  <a:pt x="7865146" y="2358498"/>
                  <a:pt x="7858085" y="2358498"/>
                </a:cubicBezTo>
                <a:lnTo>
                  <a:pt x="7847494" y="2347908"/>
                </a:lnTo>
                <a:cubicBezTo>
                  <a:pt x="7840434" y="2340848"/>
                  <a:pt x="7836904" y="2335552"/>
                  <a:pt x="7836904" y="2332021"/>
                </a:cubicBezTo>
                <a:cubicBezTo>
                  <a:pt x="7836904" y="2328492"/>
                  <a:pt x="7833375" y="2326727"/>
                  <a:pt x="7826313" y="2326727"/>
                </a:cubicBezTo>
                <a:close/>
                <a:moveTo>
                  <a:pt x="7312678" y="2316136"/>
                </a:moveTo>
                <a:cubicBezTo>
                  <a:pt x="7316208" y="2316136"/>
                  <a:pt x="7317974" y="2316136"/>
                  <a:pt x="7317974" y="2316136"/>
                </a:cubicBezTo>
                <a:lnTo>
                  <a:pt x="7307384" y="2326727"/>
                </a:lnTo>
                <a:cubicBezTo>
                  <a:pt x="7300322" y="2326727"/>
                  <a:pt x="7298559" y="2324962"/>
                  <a:pt x="7302088" y="2321431"/>
                </a:cubicBezTo>
                <a:cubicBezTo>
                  <a:pt x="7305618" y="2317900"/>
                  <a:pt x="7309149" y="2316136"/>
                  <a:pt x="7312678" y="2316136"/>
                </a:cubicBezTo>
                <a:close/>
                <a:moveTo>
                  <a:pt x="7010852" y="2316136"/>
                </a:moveTo>
                <a:lnTo>
                  <a:pt x="7021443" y="2326727"/>
                </a:lnTo>
                <a:cubicBezTo>
                  <a:pt x="7021443" y="2333787"/>
                  <a:pt x="7017914" y="2337317"/>
                  <a:pt x="7010852" y="2337317"/>
                </a:cubicBezTo>
                <a:cubicBezTo>
                  <a:pt x="7003792" y="2330256"/>
                  <a:pt x="7000262" y="2326727"/>
                  <a:pt x="7000262" y="2326727"/>
                </a:cubicBezTo>
                <a:cubicBezTo>
                  <a:pt x="7000262" y="2319667"/>
                  <a:pt x="7003792" y="2316136"/>
                  <a:pt x="7010852" y="2316136"/>
                </a:cubicBezTo>
                <a:close/>
                <a:moveTo>
                  <a:pt x="6036534" y="2316136"/>
                </a:moveTo>
                <a:lnTo>
                  <a:pt x="6044477" y="2317461"/>
                </a:lnTo>
                <a:cubicBezTo>
                  <a:pt x="6046242" y="2318343"/>
                  <a:pt x="6047124" y="2319667"/>
                  <a:pt x="6047124" y="2321431"/>
                </a:cubicBezTo>
                <a:close/>
                <a:moveTo>
                  <a:pt x="6004764" y="2316136"/>
                </a:moveTo>
                <a:cubicBezTo>
                  <a:pt x="6004764" y="2323196"/>
                  <a:pt x="6004764" y="2326727"/>
                  <a:pt x="6004764" y="2326727"/>
                </a:cubicBezTo>
                <a:cubicBezTo>
                  <a:pt x="6011824" y="2326727"/>
                  <a:pt x="6015353" y="2324962"/>
                  <a:pt x="6015353" y="2321431"/>
                </a:cubicBezTo>
                <a:cubicBezTo>
                  <a:pt x="6015353" y="2317900"/>
                  <a:pt x="6011824" y="2316136"/>
                  <a:pt x="6004764" y="2316136"/>
                </a:cubicBezTo>
                <a:close/>
                <a:moveTo>
                  <a:pt x="5401110" y="2316136"/>
                </a:moveTo>
                <a:lnTo>
                  <a:pt x="5485833" y="2326727"/>
                </a:lnTo>
                <a:lnTo>
                  <a:pt x="5496423" y="2347908"/>
                </a:lnTo>
                <a:cubicBezTo>
                  <a:pt x="5496423" y="2347908"/>
                  <a:pt x="5491128" y="2346143"/>
                  <a:pt x="5480538" y="2342612"/>
                </a:cubicBezTo>
                <a:cubicBezTo>
                  <a:pt x="5469948" y="2339082"/>
                  <a:pt x="5459356" y="2335552"/>
                  <a:pt x="5448766" y="2332021"/>
                </a:cubicBezTo>
                <a:cubicBezTo>
                  <a:pt x="5438176" y="2328492"/>
                  <a:pt x="5427586" y="2324962"/>
                  <a:pt x="5416996" y="2321431"/>
                </a:cubicBezTo>
                <a:cubicBezTo>
                  <a:pt x="5406404" y="2317900"/>
                  <a:pt x="5401110" y="2316136"/>
                  <a:pt x="5401110" y="2316136"/>
                </a:cubicBezTo>
                <a:close/>
                <a:moveTo>
                  <a:pt x="7773361" y="2305546"/>
                </a:moveTo>
                <a:cubicBezTo>
                  <a:pt x="7780423" y="2305546"/>
                  <a:pt x="7783952" y="2305546"/>
                  <a:pt x="7783952" y="2305546"/>
                </a:cubicBezTo>
                <a:lnTo>
                  <a:pt x="7794542" y="2316136"/>
                </a:lnTo>
                <a:lnTo>
                  <a:pt x="7789248" y="2316136"/>
                </a:lnTo>
                <a:cubicBezTo>
                  <a:pt x="7785717" y="2316136"/>
                  <a:pt x="7783952" y="2316136"/>
                  <a:pt x="7783952" y="2316136"/>
                </a:cubicBezTo>
                <a:close/>
                <a:moveTo>
                  <a:pt x="7667457" y="2305546"/>
                </a:moveTo>
                <a:cubicBezTo>
                  <a:pt x="7674519" y="2305546"/>
                  <a:pt x="7678048" y="2305546"/>
                  <a:pt x="7678048" y="2305546"/>
                </a:cubicBezTo>
                <a:cubicBezTo>
                  <a:pt x="7678048" y="2305546"/>
                  <a:pt x="7679813" y="2307311"/>
                  <a:pt x="7683344" y="2310841"/>
                </a:cubicBezTo>
                <a:cubicBezTo>
                  <a:pt x="7686874" y="2314371"/>
                  <a:pt x="7692168" y="2316136"/>
                  <a:pt x="7699230" y="2316136"/>
                </a:cubicBezTo>
                <a:lnTo>
                  <a:pt x="7678048" y="2316136"/>
                </a:lnTo>
                <a:close/>
                <a:moveTo>
                  <a:pt x="7550963" y="2305546"/>
                </a:moveTo>
                <a:cubicBezTo>
                  <a:pt x="7550963" y="2305546"/>
                  <a:pt x="7554492" y="2305546"/>
                  <a:pt x="7561553" y="2305546"/>
                </a:cubicBezTo>
                <a:cubicBezTo>
                  <a:pt x="7561553" y="2312606"/>
                  <a:pt x="7558024" y="2316136"/>
                  <a:pt x="7550963" y="2316136"/>
                </a:cubicBezTo>
                <a:cubicBezTo>
                  <a:pt x="7550963" y="2309077"/>
                  <a:pt x="7550963" y="2305546"/>
                  <a:pt x="7550963" y="2305546"/>
                </a:cubicBezTo>
                <a:close/>
                <a:moveTo>
                  <a:pt x="5655279" y="2305546"/>
                </a:moveTo>
                <a:cubicBezTo>
                  <a:pt x="5662340" y="2305546"/>
                  <a:pt x="5669400" y="2309077"/>
                  <a:pt x="5676460" y="2316136"/>
                </a:cubicBezTo>
                <a:lnTo>
                  <a:pt x="5665870" y="2316136"/>
                </a:lnTo>
                <a:lnTo>
                  <a:pt x="5644689" y="2316136"/>
                </a:lnTo>
                <a:cubicBezTo>
                  <a:pt x="5644689" y="2309077"/>
                  <a:pt x="5648218" y="2305546"/>
                  <a:pt x="5655279" y="2305546"/>
                </a:cubicBezTo>
                <a:close/>
                <a:moveTo>
                  <a:pt x="4871588" y="2305546"/>
                </a:moveTo>
                <a:cubicBezTo>
                  <a:pt x="4878648" y="2305546"/>
                  <a:pt x="4882180" y="2309077"/>
                  <a:pt x="4882180" y="2316136"/>
                </a:cubicBezTo>
                <a:lnTo>
                  <a:pt x="4871588" y="2316136"/>
                </a:lnTo>
                <a:close/>
                <a:moveTo>
                  <a:pt x="4765684" y="2305546"/>
                </a:moveTo>
                <a:cubicBezTo>
                  <a:pt x="4772744" y="2305546"/>
                  <a:pt x="4776276" y="2305546"/>
                  <a:pt x="4776276" y="2305546"/>
                </a:cubicBezTo>
                <a:cubicBezTo>
                  <a:pt x="4776276" y="2305546"/>
                  <a:pt x="4776276" y="2309077"/>
                  <a:pt x="4776276" y="2316136"/>
                </a:cubicBezTo>
                <a:lnTo>
                  <a:pt x="4765684" y="2316136"/>
                </a:lnTo>
                <a:close/>
                <a:moveTo>
                  <a:pt x="6092134" y="2302237"/>
                </a:moveTo>
                <a:cubicBezTo>
                  <a:pt x="6097429" y="2300912"/>
                  <a:pt x="6110668" y="2305546"/>
                  <a:pt x="6131847" y="2316136"/>
                </a:cubicBezTo>
                <a:cubicBezTo>
                  <a:pt x="6167149" y="2330256"/>
                  <a:pt x="6188330" y="2337317"/>
                  <a:pt x="6195390" y="2337317"/>
                </a:cubicBezTo>
                <a:cubicBezTo>
                  <a:pt x="6202450" y="2337317"/>
                  <a:pt x="6205980" y="2340848"/>
                  <a:pt x="6205980" y="2347908"/>
                </a:cubicBezTo>
                <a:cubicBezTo>
                  <a:pt x="6198920" y="2347908"/>
                  <a:pt x="6191861" y="2347908"/>
                  <a:pt x="6184800" y="2347908"/>
                </a:cubicBezTo>
                <a:cubicBezTo>
                  <a:pt x="6177738" y="2347908"/>
                  <a:pt x="6168914" y="2346143"/>
                  <a:pt x="6158324" y="2342612"/>
                </a:cubicBezTo>
                <a:cubicBezTo>
                  <a:pt x="6147734" y="2339082"/>
                  <a:pt x="6135378" y="2333787"/>
                  <a:pt x="6121257" y="2326727"/>
                </a:cubicBezTo>
                <a:cubicBezTo>
                  <a:pt x="6100076" y="2312606"/>
                  <a:pt x="6089486" y="2305546"/>
                  <a:pt x="6089486" y="2305546"/>
                </a:cubicBezTo>
                <a:cubicBezTo>
                  <a:pt x="6089486" y="2303781"/>
                  <a:pt x="6090368" y="2302677"/>
                  <a:pt x="6092134" y="2302237"/>
                </a:cubicBezTo>
                <a:close/>
                <a:moveTo>
                  <a:pt x="6407198" y="2294956"/>
                </a:moveTo>
                <a:lnTo>
                  <a:pt x="6417788" y="2294956"/>
                </a:lnTo>
                <a:cubicBezTo>
                  <a:pt x="6424850" y="2302015"/>
                  <a:pt x="6426614" y="2305546"/>
                  <a:pt x="6423084" y="2305546"/>
                </a:cubicBezTo>
                <a:cubicBezTo>
                  <a:pt x="6419554" y="2305546"/>
                  <a:pt x="6417788" y="2305546"/>
                  <a:pt x="6417788" y="2305546"/>
                </a:cubicBezTo>
                <a:close/>
                <a:moveTo>
                  <a:pt x="5708232" y="2294956"/>
                </a:moveTo>
                <a:cubicBezTo>
                  <a:pt x="5708232" y="2294956"/>
                  <a:pt x="5711762" y="2294956"/>
                  <a:pt x="5718822" y="2294956"/>
                </a:cubicBezTo>
                <a:cubicBezTo>
                  <a:pt x="5725882" y="2294956"/>
                  <a:pt x="5729412" y="2296721"/>
                  <a:pt x="5729412" y="2300250"/>
                </a:cubicBezTo>
                <a:cubicBezTo>
                  <a:pt x="5729412" y="2303781"/>
                  <a:pt x="5725882" y="2305546"/>
                  <a:pt x="5718822" y="2305546"/>
                </a:cubicBezTo>
                <a:cubicBezTo>
                  <a:pt x="5718822" y="2305546"/>
                  <a:pt x="5717058" y="2303781"/>
                  <a:pt x="5713526" y="2300250"/>
                </a:cubicBezTo>
                <a:cubicBezTo>
                  <a:pt x="5709997" y="2296721"/>
                  <a:pt x="5708232" y="2294956"/>
                  <a:pt x="5708232" y="2294956"/>
                </a:cubicBezTo>
                <a:close/>
                <a:moveTo>
                  <a:pt x="7302088" y="2284365"/>
                </a:moveTo>
                <a:cubicBezTo>
                  <a:pt x="7305618" y="2284365"/>
                  <a:pt x="7307384" y="2284365"/>
                  <a:pt x="7307384" y="2284365"/>
                </a:cubicBezTo>
                <a:lnTo>
                  <a:pt x="7296793" y="2294956"/>
                </a:lnTo>
                <a:cubicBezTo>
                  <a:pt x="7296793" y="2287896"/>
                  <a:pt x="7298559" y="2284365"/>
                  <a:pt x="7302088" y="2284365"/>
                </a:cubicBezTo>
                <a:close/>
                <a:moveTo>
                  <a:pt x="5972991" y="2284365"/>
                </a:moveTo>
                <a:lnTo>
                  <a:pt x="5983582" y="2294956"/>
                </a:lnTo>
                <a:cubicBezTo>
                  <a:pt x="5997702" y="2302015"/>
                  <a:pt x="6008293" y="2305546"/>
                  <a:pt x="6015353" y="2305546"/>
                </a:cubicBezTo>
                <a:lnTo>
                  <a:pt x="6036534" y="2316136"/>
                </a:lnTo>
                <a:cubicBezTo>
                  <a:pt x="6036534" y="2316136"/>
                  <a:pt x="6036534" y="2319667"/>
                  <a:pt x="6036534" y="2326727"/>
                </a:cubicBezTo>
                <a:cubicBezTo>
                  <a:pt x="6036534" y="2333787"/>
                  <a:pt x="6036534" y="2337317"/>
                  <a:pt x="6036534" y="2337317"/>
                </a:cubicBezTo>
                <a:cubicBezTo>
                  <a:pt x="6036534" y="2337317"/>
                  <a:pt x="6040064" y="2337317"/>
                  <a:pt x="6047124" y="2337317"/>
                </a:cubicBezTo>
                <a:lnTo>
                  <a:pt x="6057716" y="2347908"/>
                </a:lnTo>
                <a:lnTo>
                  <a:pt x="6078895" y="2358498"/>
                </a:lnTo>
                <a:lnTo>
                  <a:pt x="6100076" y="2358498"/>
                </a:lnTo>
                <a:lnTo>
                  <a:pt x="6078895" y="2369088"/>
                </a:lnTo>
                <a:cubicBezTo>
                  <a:pt x="6064776" y="2362029"/>
                  <a:pt x="6054186" y="2358498"/>
                  <a:pt x="6047124" y="2358498"/>
                </a:cubicBezTo>
                <a:cubicBezTo>
                  <a:pt x="6047124" y="2358498"/>
                  <a:pt x="6047124" y="2354967"/>
                  <a:pt x="6047124" y="2347908"/>
                </a:cubicBezTo>
                <a:lnTo>
                  <a:pt x="6036534" y="2347908"/>
                </a:lnTo>
                <a:cubicBezTo>
                  <a:pt x="6036534" y="2354967"/>
                  <a:pt x="6029474" y="2356733"/>
                  <a:pt x="6015353" y="2353202"/>
                </a:cubicBezTo>
                <a:cubicBezTo>
                  <a:pt x="6001234" y="2349673"/>
                  <a:pt x="5992408" y="2346143"/>
                  <a:pt x="5988878" y="2342612"/>
                </a:cubicBezTo>
                <a:cubicBezTo>
                  <a:pt x="5985347" y="2339082"/>
                  <a:pt x="5976520" y="2337317"/>
                  <a:pt x="5962401" y="2337317"/>
                </a:cubicBezTo>
                <a:cubicBezTo>
                  <a:pt x="5948280" y="2337317"/>
                  <a:pt x="5941220" y="2337317"/>
                  <a:pt x="5941220" y="2337317"/>
                </a:cubicBezTo>
                <a:lnTo>
                  <a:pt x="5983582" y="2316136"/>
                </a:lnTo>
                <a:lnTo>
                  <a:pt x="5994172" y="2305546"/>
                </a:lnTo>
                <a:lnTo>
                  <a:pt x="5972991" y="2294956"/>
                </a:lnTo>
                <a:lnTo>
                  <a:pt x="5962401" y="2294956"/>
                </a:lnTo>
                <a:close/>
                <a:moveTo>
                  <a:pt x="4808046" y="2284365"/>
                </a:moveTo>
                <a:cubicBezTo>
                  <a:pt x="4808046" y="2291425"/>
                  <a:pt x="4808046" y="2294956"/>
                  <a:pt x="4808046" y="2294956"/>
                </a:cubicBezTo>
                <a:cubicBezTo>
                  <a:pt x="4800986" y="2294956"/>
                  <a:pt x="4797456" y="2294956"/>
                  <a:pt x="4797456" y="2294956"/>
                </a:cubicBezTo>
                <a:close/>
                <a:moveTo>
                  <a:pt x="7688638" y="2273775"/>
                </a:moveTo>
                <a:cubicBezTo>
                  <a:pt x="7695700" y="2273775"/>
                  <a:pt x="7702759" y="2273775"/>
                  <a:pt x="7709820" y="2273775"/>
                </a:cubicBezTo>
                <a:lnTo>
                  <a:pt x="7699230" y="2284365"/>
                </a:lnTo>
                <a:close/>
                <a:moveTo>
                  <a:pt x="7021443" y="2273775"/>
                </a:moveTo>
                <a:lnTo>
                  <a:pt x="7032033" y="2284365"/>
                </a:lnTo>
                <a:lnTo>
                  <a:pt x="7021443" y="2284365"/>
                </a:lnTo>
                <a:cubicBezTo>
                  <a:pt x="7021443" y="2284365"/>
                  <a:pt x="7021443" y="2280834"/>
                  <a:pt x="7021443" y="2273775"/>
                </a:cubicBezTo>
                <a:close/>
                <a:moveTo>
                  <a:pt x="6608416" y="2273775"/>
                </a:moveTo>
                <a:cubicBezTo>
                  <a:pt x="6608416" y="2273775"/>
                  <a:pt x="6611946" y="2277304"/>
                  <a:pt x="6619006" y="2284365"/>
                </a:cubicBezTo>
                <a:cubicBezTo>
                  <a:pt x="6611946" y="2284365"/>
                  <a:pt x="6608416" y="2284365"/>
                  <a:pt x="6608416" y="2284365"/>
                </a:cubicBezTo>
                <a:close/>
                <a:moveTo>
                  <a:pt x="5295206" y="2273775"/>
                </a:moveTo>
                <a:lnTo>
                  <a:pt x="5348158" y="2294956"/>
                </a:lnTo>
                <a:cubicBezTo>
                  <a:pt x="5355218" y="2294956"/>
                  <a:pt x="5358748" y="2294956"/>
                  <a:pt x="5358748" y="2294956"/>
                </a:cubicBezTo>
                <a:cubicBezTo>
                  <a:pt x="5358748" y="2294956"/>
                  <a:pt x="5362278" y="2294956"/>
                  <a:pt x="5369339" y="2294956"/>
                </a:cubicBezTo>
                <a:cubicBezTo>
                  <a:pt x="5369339" y="2294956"/>
                  <a:pt x="5369339" y="2298485"/>
                  <a:pt x="5369339" y="2305546"/>
                </a:cubicBezTo>
                <a:cubicBezTo>
                  <a:pt x="5369339" y="2305546"/>
                  <a:pt x="5360512" y="2305546"/>
                  <a:pt x="5342862" y="2305546"/>
                </a:cubicBezTo>
                <a:cubicBezTo>
                  <a:pt x="5325212" y="2305546"/>
                  <a:pt x="5314621" y="2302015"/>
                  <a:pt x="5311092" y="2294956"/>
                </a:cubicBezTo>
                <a:cubicBezTo>
                  <a:pt x="5307560" y="2287896"/>
                  <a:pt x="5302266" y="2284365"/>
                  <a:pt x="5295206" y="2284365"/>
                </a:cubicBezTo>
                <a:close/>
                <a:moveTo>
                  <a:pt x="8175798" y="2263184"/>
                </a:moveTo>
                <a:cubicBezTo>
                  <a:pt x="8175798" y="2263184"/>
                  <a:pt x="8177564" y="2263184"/>
                  <a:pt x="8181093" y="2263184"/>
                </a:cubicBezTo>
                <a:cubicBezTo>
                  <a:pt x="8184623" y="2263184"/>
                  <a:pt x="8186387" y="2264948"/>
                  <a:pt x="8186387" y="2268479"/>
                </a:cubicBezTo>
                <a:cubicBezTo>
                  <a:pt x="8186387" y="2272010"/>
                  <a:pt x="8182858" y="2273775"/>
                  <a:pt x="8175798" y="2273775"/>
                </a:cubicBezTo>
                <a:cubicBezTo>
                  <a:pt x="8175798" y="2266715"/>
                  <a:pt x="8175798" y="2263184"/>
                  <a:pt x="8175798" y="2263184"/>
                </a:cubicBezTo>
                <a:close/>
                <a:moveTo>
                  <a:pt x="6163620" y="2263184"/>
                </a:moveTo>
                <a:lnTo>
                  <a:pt x="6163620" y="2273775"/>
                </a:lnTo>
                <a:cubicBezTo>
                  <a:pt x="6170680" y="2273775"/>
                  <a:pt x="6174209" y="2272010"/>
                  <a:pt x="6174209" y="2268479"/>
                </a:cubicBezTo>
                <a:cubicBezTo>
                  <a:pt x="6174209" y="2264948"/>
                  <a:pt x="6174209" y="2263184"/>
                  <a:pt x="6174209" y="2263184"/>
                </a:cubicBezTo>
                <a:cubicBezTo>
                  <a:pt x="6174209" y="2263184"/>
                  <a:pt x="6170680" y="2263184"/>
                  <a:pt x="6163620" y="2263184"/>
                </a:cubicBezTo>
                <a:close/>
                <a:moveTo>
                  <a:pt x="5814135" y="2263184"/>
                </a:moveTo>
                <a:cubicBezTo>
                  <a:pt x="5814135" y="2270244"/>
                  <a:pt x="5821196" y="2273775"/>
                  <a:pt x="5835316" y="2273775"/>
                </a:cubicBezTo>
                <a:lnTo>
                  <a:pt x="5824726" y="2263184"/>
                </a:lnTo>
                <a:close/>
                <a:moveTo>
                  <a:pt x="5581147" y="2263184"/>
                </a:moveTo>
                <a:lnTo>
                  <a:pt x="5623508" y="2284365"/>
                </a:lnTo>
                <a:lnTo>
                  <a:pt x="5602327" y="2284365"/>
                </a:lnTo>
                <a:lnTo>
                  <a:pt x="5591737" y="2284365"/>
                </a:lnTo>
                <a:lnTo>
                  <a:pt x="5591737" y="2294956"/>
                </a:lnTo>
                <a:lnTo>
                  <a:pt x="5581147" y="2273775"/>
                </a:lnTo>
                <a:cubicBezTo>
                  <a:pt x="5581147" y="2266715"/>
                  <a:pt x="5581147" y="2263184"/>
                  <a:pt x="5581147" y="2263184"/>
                </a:cubicBezTo>
                <a:close/>
                <a:moveTo>
                  <a:pt x="5475243" y="2263184"/>
                </a:moveTo>
                <a:lnTo>
                  <a:pt x="5496423" y="2273775"/>
                </a:lnTo>
                <a:cubicBezTo>
                  <a:pt x="5489362" y="2273775"/>
                  <a:pt x="5485833" y="2273775"/>
                  <a:pt x="5485833" y="2273775"/>
                </a:cubicBezTo>
                <a:cubicBezTo>
                  <a:pt x="5471712" y="2273775"/>
                  <a:pt x="5468182" y="2277304"/>
                  <a:pt x="5475243" y="2284365"/>
                </a:cubicBezTo>
                <a:cubicBezTo>
                  <a:pt x="5482304" y="2291425"/>
                  <a:pt x="5482304" y="2294956"/>
                  <a:pt x="5475243" y="2294956"/>
                </a:cubicBezTo>
                <a:cubicBezTo>
                  <a:pt x="5468182" y="2294956"/>
                  <a:pt x="5464652" y="2293190"/>
                  <a:pt x="5464652" y="2289660"/>
                </a:cubicBezTo>
                <a:cubicBezTo>
                  <a:pt x="5464652" y="2286129"/>
                  <a:pt x="5464652" y="2284365"/>
                  <a:pt x="5464652" y="2284365"/>
                </a:cubicBezTo>
                <a:lnTo>
                  <a:pt x="5464652" y="2273775"/>
                </a:lnTo>
                <a:close/>
                <a:moveTo>
                  <a:pt x="8165206" y="2252594"/>
                </a:moveTo>
                <a:cubicBezTo>
                  <a:pt x="8165206" y="2252594"/>
                  <a:pt x="8165206" y="2256125"/>
                  <a:pt x="8165206" y="2263184"/>
                </a:cubicBezTo>
                <a:cubicBezTo>
                  <a:pt x="8158146" y="2263184"/>
                  <a:pt x="8154617" y="2263184"/>
                  <a:pt x="8154617" y="2263184"/>
                </a:cubicBezTo>
                <a:close/>
                <a:moveTo>
                  <a:pt x="7190889" y="2252594"/>
                </a:moveTo>
                <a:cubicBezTo>
                  <a:pt x="7190889" y="2252594"/>
                  <a:pt x="7190889" y="2256125"/>
                  <a:pt x="7190889" y="2263184"/>
                </a:cubicBezTo>
                <a:cubicBezTo>
                  <a:pt x="7190889" y="2270244"/>
                  <a:pt x="7194418" y="2270244"/>
                  <a:pt x="7201480" y="2263184"/>
                </a:cubicBezTo>
                <a:cubicBezTo>
                  <a:pt x="7208540" y="2263184"/>
                  <a:pt x="7212070" y="2259654"/>
                  <a:pt x="7212070" y="2252594"/>
                </a:cubicBezTo>
                <a:cubicBezTo>
                  <a:pt x="7212070" y="2252594"/>
                  <a:pt x="7208540" y="2252594"/>
                  <a:pt x="7201480" y="2252594"/>
                </a:cubicBezTo>
                <a:cubicBezTo>
                  <a:pt x="7194418" y="2252594"/>
                  <a:pt x="7190889" y="2252594"/>
                  <a:pt x="7190889" y="2252594"/>
                </a:cubicBezTo>
                <a:close/>
                <a:moveTo>
                  <a:pt x="7047918" y="2252594"/>
                </a:moveTo>
                <a:cubicBezTo>
                  <a:pt x="7051448" y="2252594"/>
                  <a:pt x="7053214" y="2252594"/>
                  <a:pt x="7053214" y="2252594"/>
                </a:cubicBezTo>
                <a:lnTo>
                  <a:pt x="7042622" y="2263184"/>
                </a:lnTo>
                <a:cubicBezTo>
                  <a:pt x="7035562" y="2263184"/>
                  <a:pt x="7033799" y="2261419"/>
                  <a:pt x="7037328" y="2257889"/>
                </a:cubicBezTo>
                <a:cubicBezTo>
                  <a:pt x="7040858" y="2254359"/>
                  <a:pt x="7044389" y="2252594"/>
                  <a:pt x="7047918" y="2252594"/>
                </a:cubicBezTo>
                <a:close/>
                <a:moveTo>
                  <a:pt x="6735502" y="2252594"/>
                </a:moveTo>
                <a:cubicBezTo>
                  <a:pt x="6735502" y="2252594"/>
                  <a:pt x="6737266" y="2254359"/>
                  <a:pt x="6740796" y="2257889"/>
                </a:cubicBezTo>
                <a:cubicBezTo>
                  <a:pt x="6744326" y="2261419"/>
                  <a:pt x="6746092" y="2263184"/>
                  <a:pt x="6746092" y="2263184"/>
                </a:cubicBezTo>
                <a:cubicBezTo>
                  <a:pt x="6739032" y="2263184"/>
                  <a:pt x="6735502" y="2263184"/>
                  <a:pt x="6735502" y="2263184"/>
                </a:cubicBezTo>
                <a:close/>
                <a:moveTo>
                  <a:pt x="6714320" y="2252594"/>
                </a:moveTo>
                <a:cubicBezTo>
                  <a:pt x="6721381" y="2252594"/>
                  <a:pt x="6724910" y="2254359"/>
                  <a:pt x="6724910" y="2257889"/>
                </a:cubicBezTo>
                <a:cubicBezTo>
                  <a:pt x="6724910" y="2261419"/>
                  <a:pt x="6721381" y="2263184"/>
                  <a:pt x="6714320" y="2263184"/>
                </a:cubicBezTo>
                <a:cubicBezTo>
                  <a:pt x="6714320" y="2263184"/>
                  <a:pt x="6714320" y="2259654"/>
                  <a:pt x="6714320" y="2252594"/>
                </a:cubicBezTo>
                <a:close/>
                <a:moveTo>
                  <a:pt x="6401903" y="2252594"/>
                </a:moveTo>
                <a:cubicBezTo>
                  <a:pt x="6405432" y="2252594"/>
                  <a:pt x="6407198" y="2254359"/>
                  <a:pt x="6407198" y="2257889"/>
                </a:cubicBezTo>
                <a:cubicBezTo>
                  <a:pt x="6407198" y="2261419"/>
                  <a:pt x="6410728" y="2263184"/>
                  <a:pt x="6417788" y="2263184"/>
                </a:cubicBezTo>
                <a:cubicBezTo>
                  <a:pt x="6424850" y="2263184"/>
                  <a:pt x="6430144" y="2266715"/>
                  <a:pt x="6433675" y="2273775"/>
                </a:cubicBezTo>
                <a:cubicBezTo>
                  <a:pt x="6437204" y="2280834"/>
                  <a:pt x="6444265" y="2284365"/>
                  <a:pt x="6454855" y="2284365"/>
                </a:cubicBezTo>
                <a:cubicBezTo>
                  <a:pt x="6465446" y="2284365"/>
                  <a:pt x="6472506" y="2286129"/>
                  <a:pt x="6476036" y="2289660"/>
                </a:cubicBezTo>
                <a:cubicBezTo>
                  <a:pt x="6479566" y="2293190"/>
                  <a:pt x="6483098" y="2294956"/>
                  <a:pt x="6486627" y="2294956"/>
                </a:cubicBezTo>
                <a:cubicBezTo>
                  <a:pt x="6490156" y="2294956"/>
                  <a:pt x="6502512" y="2296721"/>
                  <a:pt x="6523694" y="2300250"/>
                </a:cubicBezTo>
                <a:cubicBezTo>
                  <a:pt x="6544874" y="2303781"/>
                  <a:pt x="6558994" y="2309077"/>
                  <a:pt x="6566054" y="2316136"/>
                </a:cubicBezTo>
                <a:lnTo>
                  <a:pt x="6576646" y="2316136"/>
                </a:lnTo>
                <a:cubicBezTo>
                  <a:pt x="6583706" y="2316136"/>
                  <a:pt x="6592531" y="2317900"/>
                  <a:pt x="6603121" y="2321431"/>
                </a:cubicBezTo>
                <a:cubicBezTo>
                  <a:pt x="6613711" y="2324962"/>
                  <a:pt x="6622536" y="2326727"/>
                  <a:pt x="6629598" y="2326727"/>
                </a:cubicBezTo>
                <a:lnTo>
                  <a:pt x="6640188" y="2326727"/>
                </a:lnTo>
                <a:lnTo>
                  <a:pt x="6650778" y="2326727"/>
                </a:lnTo>
                <a:lnTo>
                  <a:pt x="6671958" y="2337317"/>
                </a:lnTo>
                <a:cubicBezTo>
                  <a:pt x="6686079" y="2337317"/>
                  <a:pt x="6696669" y="2340848"/>
                  <a:pt x="6703730" y="2347908"/>
                </a:cubicBezTo>
                <a:cubicBezTo>
                  <a:pt x="6710791" y="2347908"/>
                  <a:pt x="6716086" y="2347908"/>
                  <a:pt x="6719616" y="2347908"/>
                </a:cubicBezTo>
                <a:cubicBezTo>
                  <a:pt x="6723146" y="2347908"/>
                  <a:pt x="6724910" y="2347908"/>
                  <a:pt x="6724910" y="2347908"/>
                </a:cubicBezTo>
                <a:cubicBezTo>
                  <a:pt x="6731972" y="2347908"/>
                  <a:pt x="6735502" y="2351437"/>
                  <a:pt x="6735502" y="2358498"/>
                </a:cubicBezTo>
                <a:cubicBezTo>
                  <a:pt x="6742562" y="2365558"/>
                  <a:pt x="6746092" y="2369088"/>
                  <a:pt x="6746092" y="2369088"/>
                </a:cubicBezTo>
                <a:cubicBezTo>
                  <a:pt x="6753152" y="2369088"/>
                  <a:pt x="6753152" y="2372619"/>
                  <a:pt x="6746092" y="2379679"/>
                </a:cubicBezTo>
                <a:lnTo>
                  <a:pt x="6756682" y="2390269"/>
                </a:lnTo>
                <a:cubicBezTo>
                  <a:pt x="6763743" y="2390269"/>
                  <a:pt x="6767272" y="2388504"/>
                  <a:pt x="6767272" y="2384973"/>
                </a:cubicBezTo>
                <a:cubicBezTo>
                  <a:pt x="6767272" y="2381444"/>
                  <a:pt x="6770802" y="2376148"/>
                  <a:pt x="6777862" y="2369088"/>
                </a:cubicBezTo>
                <a:cubicBezTo>
                  <a:pt x="6784924" y="2362029"/>
                  <a:pt x="6777862" y="2354967"/>
                  <a:pt x="6756682" y="2347908"/>
                </a:cubicBezTo>
                <a:cubicBezTo>
                  <a:pt x="6749621" y="2340848"/>
                  <a:pt x="6740796" y="2335552"/>
                  <a:pt x="6730206" y="2332021"/>
                </a:cubicBezTo>
                <a:cubicBezTo>
                  <a:pt x="6719616" y="2328492"/>
                  <a:pt x="6710791" y="2326727"/>
                  <a:pt x="6703730" y="2326727"/>
                </a:cubicBezTo>
                <a:cubicBezTo>
                  <a:pt x="6689610" y="2326727"/>
                  <a:pt x="6682550" y="2326727"/>
                  <a:pt x="6682550" y="2326727"/>
                </a:cubicBezTo>
                <a:cubicBezTo>
                  <a:pt x="6689610" y="2326727"/>
                  <a:pt x="6696669" y="2324962"/>
                  <a:pt x="6703730" y="2321431"/>
                </a:cubicBezTo>
                <a:cubicBezTo>
                  <a:pt x="6710791" y="2317900"/>
                  <a:pt x="6717850" y="2316136"/>
                  <a:pt x="6724910" y="2316136"/>
                </a:cubicBezTo>
                <a:cubicBezTo>
                  <a:pt x="6724910" y="2323196"/>
                  <a:pt x="6726676" y="2326727"/>
                  <a:pt x="6730206" y="2326727"/>
                </a:cubicBezTo>
                <a:cubicBezTo>
                  <a:pt x="6733736" y="2326727"/>
                  <a:pt x="6739032" y="2326727"/>
                  <a:pt x="6746092" y="2326727"/>
                </a:cubicBezTo>
                <a:cubicBezTo>
                  <a:pt x="6753152" y="2326727"/>
                  <a:pt x="6760212" y="2330256"/>
                  <a:pt x="6767272" y="2337317"/>
                </a:cubicBezTo>
                <a:lnTo>
                  <a:pt x="6809634" y="2347908"/>
                </a:lnTo>
                <a:cubicBezTo>
                  <a:pt x="6859056" y="2362029"/>
                  <a:pt x="6887296" y="2372619"/>
                  <a:pt x="6894358" y="2379679"/>
                </a:cubicBezTo>
                <a:lnTo>
                  <a:pt x="6904948" y="2379679"/>
                </a:lnTo>
                <a:lnTo>
                  <a:pt x="6926129" y="2390269"/>
                </a:lnTo>
                <a:lnTo>
                  <a:pt x="6936718" y="2400860"/>
                </a:lnTo>
                <a:lnTo>
                  <a:pt x="6926129" y="2400860"/>
                </a:lnTo>
                <a:cubicBezTo>
                  <a:pt x="6912008" y="2393800"/>
                  <a:pt x="6901418" y="2390269"/>
                  <a:pt x="6894358" y="2390269"/>
                </a:cubicBezTo>
                <a:cubicBezTo>
                  <a:pt x="6887296" y="2390269"/>
                  <a:pt x="6883766" y="2393800"/>
                  <a:pt x="6883766" y="2400860"/>
                </a:cubicBezTo>
                <a:lnTo>
                  <a:pt x="6873177" y="2400860"/>
                </a:lnTo>
                <a:cubicBezTo>
                  <a:pt x="6873177" y="2400860"/>
                  <a:pt x="6867881" y="2400860"/>
                  <a:pt x="6857292" y="2400860"/>
                </a:cubicBezTo>
                <a:cubicBezTo>
                  <a:pt x="6846700" y="2400860"/>
                  <a:pt x="6841406" y="2402625"/>
                  <a:pt x="6841406" y="2406154"/>
                </a:cubicBezTo>
                <a:cubicBezTo>
                  <a:pt x="6841406" y="2409685"/>
                  <a:pt x="6844936" y="2411450"/>
                  <a:pt x="6851996" y="2411450"/>
                </a:cubicBezTo>
                <a:cubicBezTo>
                  <a:pt x="6851996" y="2411450"/>
                  <a:pt x="6853762" y="2413215"/>
                  <a:pt x="6857292" y="2416746"/>
                </a:cubicBezTo>
                <a:cubicBezTo>
                  <a:pt x="6860821" y="2420275"/>
                  <a:pt x="6862587" y="2422040"/>
                  <a:pt x="6862587" y="2422040"/>
                </a:cubicBezTo>
                <a:cubicBezTo>
                  <a:pt x="6862587" y="2429100"/>
                  <a:pt x="6866116" y="2429100"/>
                  <a:pt x="6873177" y="2422040"/>
                </a:cubicBezTo>
                <a:cubicBezTo>
                  <a:pt x="6880237" y="2422040"/>
                  <a:pt x="6885532" y="2423805"/>
                  <a:pt x="6889062" y="2427335"/>
                </a:cubicBezTo>
                <a:cubicBezTo>
                  <a:pt x="6892592" y="2430866"/>
                  <a:pt x="6894358" y="2432631"/>
                  <a:pt x="6894358" y="2432631"/>
                </a:cubicBezTo>
                <a:cubicBezTo>
                  <a:pt x="6894358" y="2432631"/>
                  <a:pt x="6897888" y="2436161"/>
                  <a:pt x="6904948" y="2443221"/>
                </a:cubicBezTo>
                <a:lnTo>
                  <a:pt x="6904948" y="2432631"/>
                </a:lnTo>
                <a:lnTo>
                  <a:pt x="6915539" y="2432631"/>
                </a:lnTo>
                <a:cubicBezTo>
                  <a:pt x="6922600" y="2432631"/>
                  <a:pt x="6929658" y="2432631"/>
                  <a:pt x="6936718" y="2432631"/>
                </a:cubicBezTo>
                <a:cubicBezTo>
                  <a:pt x="6936718" y="2432631"/>
                  <a:pt x="6940248" y="2434396"/>
                  <a:pt x="6947310" y="2437927"/>
                </a:cubicBezTo>
                <a:cubicBezTo>
                  <a:pt x="6954370" y="2441456"/>
                  <a:pt x="6961429" y="2443221"/>
                  <a:pt x="6968491" y="2443221"/>
                </a:cubicBezTo>
                <a:cubicBezTo>
                  <a:pt x="7003792" y="2443221"/>
                  <a:pt x="7024972" y="2446752"/>
                  <a:pt x="7032033" y="2453812"/>
                </a:cubicBezTo>
                <a:cubicBezTo>
                  <a:pt x="7032033" y="2453812"/>
                  <a:pt x="7035562" y="2453812"/>
                  <a:pt x="7042622" y="2453812"/>
                </a:cubicBezTo>
                <a:cubicBezTo>
                  <a:pt x="7049684" y="2453812"/>
                  <a:pt x="7056744" y="2453812"/>
                  <a:pt x="7063804" y="2453812"/>
                </a:cubicBezTo>
                <a:lnTo>
                  <a:pt x="7084985" y="2453812"/>
                </a:lnTo>
                <a:cubicBezTo>
                  <a:pt x="7084985" y="2460871"/>
                  <a:pt x="7088514" y="2467933"/>
                  <a:pt x="7095574" y="2474992"/>
                </a:cubicBezTo>
                <a:lnTo>
                  <a:pt x="7106166" y="2485583"/>
                </a:lnTo>
                <a:lnTo>
                  <a:pt x="7084985" y="2485583"/>
                </a:lnTo>
                <a:cubicBezTo>
                  <a:pt x="7077924" y="2471462"/>
                  <a:pt x="7067333" y="2464402"/>
                  <a:pt x="7053214" y="2464402"/>
                </a:cubicBezTo>
                <a:cubicBezTo>
                  <a:pt x="7046154" y="2464402"/>
                  <a:pt x="7039093" y="2462637"/>
                  <a:pt x="7032033" y="2459106"/>
                </a:cubicBezTo>
                <a:cubicBezTo>
                  <a:pt x="7024972" y="2455577"/>
                  <a:pt x="7014381" y="2453812"/>
                  <a:pt x="7000262" y="2453812"/>
                </a:cubicBezTo>
                <a:cubicBezTo>
                  <a:pt x="6979081" y="2460871"/>
                  <a:pt x="6954370" y="2462637"/>
                  <a:pt x="6926129" y="2459106"/>
                </a:cubicBezTo>
                <a:cubicBezTo>
                  <a:pt x="6897888" y="2455577"/>
                  <a:pt x="6883766" y="2452047"/>
                  <a:pt x="6883766" y="2448517"/>
                </a:cubicBezTo>
                <a:cubicBezTo>
                  <a:pt x="6883766" y="2444986"/>
                  <a:pt x="6880237" y="2446752"/>
                  <a:pt x="6873177" y="2453812"/>
                </a:cubicBezTo>
                <a:cubicBezTo>
                  <a:pt x="6866116" y="2460871"/>
                  <a:pt x="6859056" y="2464402"/>
                  <a:pt x="6851996" y="2464402"/>
                </a:cubicBezTo>
                <a:cubicBezTo>
                  <a:pt x="6844936" y="2464402"/>
                  <a:pt x="6841406" y="2460871"/>
                  <a:pt x="6841406" y="2453812"/>
                </a:cubicBezTo>
                <a:cubicBezTo>
                  <a:pt x="6841406" y="2453812"/>
                  <a:pt x="6843170" y="2452047"/>
                  <a:pt x="6846700" y="2448517"/>
                </a:cubicBezTo>
                <a:cubicBezTo>
                  <a:pt x="6850230" y="2444986"/>
                  <a:pt x="6855525" y="2443221"/>
                  <a:pt x="6862587" y="2443221"/>
                </a:cubicBezTo>
                <a:lnTo>
                  <a:pt x="6873177" y="2443221"/>
                </a:lnTo>
                <a:lnTo>
                  <a:pt x="6862587" y="2432631"/>
                </a:lnTo>
                <a:lnTo>
                  <a:pt x="6830814" y="2443221"/>
                </a:lnTo>
                <a:lnTo>
                  <a:pt x="6809634" y="2453812"/>
                </a:lnTo>
                <a:cubicBezTo>
                  <a:pt x="6809634" y="2446752"/>
                  <a:pt x="6802573" y="2443221"/>
                  <a:pt x="6788454" y="2443221"/>
                </a:cubicBezTo>
                <a:lnTo>
                  <a:pt x="6756682" y="2422040"/>
                </a:lnTo>
                <a:cubicBezTo>
                  <a:pt x="6756682" y="2422040"/>
                  <a:pt x="6760212" y="2423805"/>
                  <a:pt x="6767272" y="2427335"/>
                </a:cubicBezTo>
                <a:cubicBezTo>
                  <a:pt x="6774333" y="2430866"/>
                  <a:pt x="6788454" y="2432631"/>
                  <a:pt x="6809634" y="2432631"/>
                </a:cubicBezTo>
                <a:lnTo>
                  <a:pt x="6830814" y="2422040"/>
                </a:lnTo>
                <a:cubicBezTo>
                  <a:pt x="6830814" y="2422040"/>
                  <a:pt x="6827285" y="2422040"/>
                  <a:pt x="6820224" y="2422040"/>
                </a:cubicBezTo>
                <a:lnTo>
                  <a:pt x="6809634" y="2411450"/>
                </a:lnTo>
                <a:cubicBezTo>
                  <a:pt x="6809634" y="2404390"/>
                  <a:pt x="6813164" y="2400860"/>
                  <a:pt x="6820224" y="2400860"/>
                </a:cubicBezTo>
                <a:cubicBezTo>
                  <a:pt x="6820224" y="2400860"/>
                  <a:pt x="6821991" y="2400860"/>
                  <a:pt x="6825520" y="2400860"/>
                </a:cubicBezTo>
                <a:cubicBezTo>
                  <a:pt x="6829050" y="2400860"/>
                  <a:pt x="6830814" y="2397329"/>
                  <a:pt x="6830814" y="2390269"/>
                </a:cubicBezTo>
                <a:cubicBezTo>
                  <a:pt x="6837876" y="2390269"/>
                  <a:pt x="6837876" y="2386739"/>
                  <a:pt x="6830814" y="2379679"/>
                </a:cubicBezTo>
                <a:cubicBezTo>
                  <a:pt x="6823754" y="2372619"/>
                  <a:pt x="6818458" y="2370852"/>
                  <a:pt x="6814929" y="2374383"/>
                </a:cubicBezTo>
                <a:cubicBezTo>
                  <a:pt x="6811400" y="2377914"/>
                  <a:pt x="6809634" y="2381444"/>
                  <a:pt x="6809634" y="2384973"/>
                </a:cubicBezTo>
                <a:cubicBezTo>
                  <a:pt x="6809634" y="2388504"/>
                  <a:pt x="6806104" y="2388504"/>
                  <a:pt x="6799044" y="2384973"/>
                </a:cubicBezTo>
                <a:cubicBezTo>
                  <a:pt x="6791984" y="2381444"/>
                  <a:pt x="6786688" y="2383209"/>
                  <a:pt x="6783158" y="2390269"/>
                </a:cubicBezTo>
                <a:cubicBezTo>
                  <a:pt x="6779628" y="2397329"/>
                  <a:pt x="6772568" y="2400860"/>
                  <a:pt x="6761977" y="2400860"/>
                </a:cubicBezTo>
                <a:cubicBezTo>
                  <a:pt x="6751387" y="2400860"/>
                  <a:pt x="6742562" y="2397329"/>
                  <a:pt x="6735502" y="2390269"/>
                </a:cubicBezTo>
                <a:cubicBezTo>
                  <a:pt x="6728440" y="2390269"/>
                  <a:pt x="6724910" y="2390269"/>
                  <a:pt x="6724910" y="2390269"/>
                </a:cubicBezTo>
                <a:cubicBezTo>
                  <a:pt x="6703730" y="2397329"/>
                  <a:pt x="6675488" y="2393800"/>
                  <a:pt x="6640188" y="2379679"/>
                </a:cubicBezTo>
                <a:cubicBezTo>
                  <a:pt x="6626067" y="2372619"/>
                  <a:pt x="6608416" y="2365558"/>
                  <a:pt x="6587236" y="2358498"/>
                </a:cubicBezTo>
                <a:cubicBezTo>
                  <a:pt x="6573115" y="2358498"/>
                  <a:pt x="6562525" y="2354967"/>
                  <a:pt x="6555464" y="2347908"/>
                </a:cubicBezTo>
                <a:cubicBezTo>
                  <a:pt x="6548403" y="2347908"/>
                  <a:pt x="6541344" y="2347908"/>
                  <a:pt x="6534284" y="2347908"/>
                </a:cubicBezTo>
                <a:cubicBezTo>
                  <a:pt x="6534284" y="2354967"/>
                  <a:pt x="6537813" y="2362029"/>
                  <a:pt x="6544874" y="2369088"/>
                </a:cubicBezTo>
                <a:cubicBezTo>
                  <a:pt x="6551935" y="2376148"/>
                  <a:pt x="6548403" y="2379679"/>
                  <a:pt x="6534284" y="2379679"/>
                </a:cubicBezTo>
                <a:lnTo>
                  <a:pt x="6513102" y="2369088"/>
                </a:lnTo>
                <a:cubicBezTo>
                  <a:pt x="6513102" y="2369088"/>
                  <a:pt x="6516632" y="2369088"/>
                  <a:pt x="6523694" y="2369088"/>
                </a:cubicBezTo>
                <a:cubicBezTo>
                  <a:pt x="6523694" y="2369088"/>
                  <a:pt x="6523694" y="2365558"/>
                  <a:pt x="6523694" y="2358498"/>
                </a:cubicBezTo>
                <a:cubicBezTo>
                  <a:pt x="6523694" y="2351437"/>
                  <a:pt x="6523694" y="2347908"/>
                  <a:pt x="6523694" y="2347908"/>
                </a:cubicBezTo>
                <a:cubicBezTo>
                  <a:pt x="6523694" y="2347908"/>
                  <a:pt x="6520163" y="2347908"/>
                  <a:pt x="6513102" y="2347908"/>
                </a:cubicBezTo>
                <a:cubicBezTo>
                  <a:pt x="6513102" y="2354967"/>
                  <a:pt x="6509573" y="2358498"/>
                  <a:pt x="6502512" y="2358498"/>
                </a:cubicBezTo>
                <a:cubicBezTo>
                  <a:pt x="6495451" y="2358498"/>
                  <a:pt x="6491922" y="2354967"/>
                  <a:pt x="6491922" y="2347908"/>
                </a:cubicBezTo>
                <a:lnTo>
                  <a:pt x="6491922" y="2337317"/>
                </a:lnTo>
                <a:lnTo>
                  <a:pt x="6470740" y="2326727"/>
                </a:lnTo>
                <a:cubicBezTo>
                  <a:pt x="6463680" y="2326727"/>
                  <a:pt x="6460150" y="2326727"/>
                  <a:pt x="6460150" y="2326727"/>
                </a:cubicBezTo>
                <a:cubicBezTo>
                  <a:pt x="6460150" y="2333787"/>
                  <a:pt x="6460150" y="2337317"/>
                  <a:pt x="6460150" y="2337317"/>
                </a:cubicBezTo>
                <a:lnTo>
                  <a:pt x="6470740" y="2337317"/>
                </a:lnTo>
                <a:cubicBezTo>
                  <a:pt x="6470740" y="2351437"/>
                  <a:pt x="6442499" y="2351437"/>
                  <a:pt x="6386018" y="2337317"/>
                </a:cubicBezTo>
                <a:cubicBezTo>
                  <a:pt x="6371898" y="2330256"/>
                  <a:pt x="6357776" y="2330256"/>
                  <a:pt x="6343656" y="2337317"/>
                </a:cubicBezTo>
                <a:cubicBezTo>
                  <a:pt x="6343656" y="2337317"/>
                  <a:pt x="6338361" y="2335552"/>
                  <a:pt x="6327771" y="2332021"/>
                </a:cubicBezTo>
                <a:cubicBezTo>
                  <a:pt x="6317180" y="2328492"/>
                  <a:pt x="6308354" y="2324962"/>
                  <a:pt x="6301294" y="2321431"/>
                </a:cubicBezTo>
                <a:cubicBezTo>
                  <a:pt x="6294234" y="2317900"/>
                  <a:pt x="6287174" y="2316136"/>
                  <a:pt x="6280114" y="2316136"/>
                </a:cubicBezTo>
                <a:cubicBezTo>
                  <a:pt x="6273053" y="2316136"/>
                  <a:pt x="6269524" y="2316136"/>
                  <a:pt x="6269524" y="2316136"/>
                </a:cubicBezTo>
                <a:cubicBezTo>
                  <a:pt x="6269524" y="2316136"/>
                  <a:pt x="6267758" y="2316136"/>
                  <a:pt x="6264228" y="2316136"/>
                </a:cubicBezTo>
                <a:cubicBezTo>
                  <a:pt x="6260698" y="2316136"/>
                  <a:pt x="6255402" y="2312606"/>
                  <a:pt x="6248342" y="2305546"/>
                </a:cubicBezTo>
                <a:cubicBezTo>
                  <a:pt x="6255402" y="2305546"/>
                  <a:pt x="6260698" y="2305546"/>
                  <a:pt x="6264228" y="2305546"/>
                </a:cubicBezTo>
                <a:cubicBezTo>
                  <a:pt x="6267758" y="2305546"/>
                  <a:pt x="6265994" y="2302015"/>
                  <a:pt x="6258932" y="2294956"/>
                </a:cubicBezTo>
                <a:lnTo>
                  <a:pt x="6290704" y="2294956"/>
                </a:lnTo>
                <a:cubicBezTo>
                  <a:pt x="6297765" y="2294956"/>
                  <a:pt x="6306590" y="2296721"/>
                  <a:pt x="6317180" y="2300250"/>
                </a:cubicBezTo>
                <a:cubicBezTo>
                  <a:pt x="6327771" y="2303781"/>
                  <a:pt x="6336595" y="2305546"/>
                  <a:pt x="6343656" y="2305546"/>
                </a:cubicBezTo>
                <a:lnTo>
                  <a:pt x="6407198" y="2316136"/>
                </a:lnTo>
                <a:cubicBezTo>
                  <a:pt x="6421319" y="2316136"/>
                  <a:pt x="6431909" y="2316136"/>
                  <a:pt x="6438970" y="2316136"/>
                </a:cubicBezTo>
                <a:cubicBezTo>
                  <a:pt x="6431909" y="2309077"/>
                  <a:pt x="6428380" y="2303781"/>
                  <a:pt x="6428380" y="2300250"/>
                </a:cubicBezTo>
                <a:cubicBezTo>
                  <a:pt x="6428380" y="2296721"/>
                  <a:pt x="6428380" y="2294956"/>
                  <a:pt x="6428380" y="2294956"/>
                </a:cubicBezTo>
                <a:lnTo>
                  <a:pt x="6438970" y="2305546"/>
                </a:lnTo>
                <a:cubicBezTo>
                  <a:pt x="6446031" y="2305546"/>
                  <a:pt x="6449560" y="2303781"/>
                  <a:pt x="6449560" y="2300250"/>
                </a:cubicBezTo>
                <a:cubicBezTo>
                  <a:pt x="6449560" y="2296721"/>
                  <a:pt x="6449560" y="2294956"/>
                  <a:pt x="6449560" y="2294956"/>
                </a:cubicBezTo>
                <a:cubicBezTo>
                  <a:pt x="6449560" y="2294956"/>
                  <a:pt x="6446031" y="2294956"/>
                  <a:pt x="6438970" y="2294956"/>
                </a:cubicBezTo>
                <a:cubicBezTo>
                  <a:pt x="6431909" y="2294956"/>
                  <a:pt x="6428380" y="2294956"/>
                  <a:pt x="6428380" y="2294956"/>
                </a:cubicBezTo>
                <a:cubicBezTo>
                  <a:pt x="6428380" y="2287896"/>
                  <a:pt x="6424850" y="2284365"/>
                  <a:pt x="6417788" y="2284365"/>
                </a:cubicBezTo>
                <a:cubicBezTo>
                  <a:pt x="6410728" y="2284365"/>
                  <a:pt x="6405432" y="2282600"/>
                  <a:pt x="6401903" y="2279069"/>
                </a:cubicBezTo>
                <a:cubicBezTo>
                  <a:pt x="6398374" y="2275540"/>
                  <a:pt x="6396608" y="2270244"/>
                  <a:pt x="6396608" y="2263184"/>
                </a:cubicBezTo>
                <a:cubicBezTo>
                  <a:pt x="6396608" y="2256125"/>
                  <a:pt x="6398374" y="2252594"/>
                  <a:pt x="6401903" y="2252594"/>
                </a:cubicBezTo>
                <a:close/>
                <a:moveTo>
                  <a:pt x="5994172" y="2252594"/>
                </a:moveTo>
                <a:cubicBezTo>
                  <a:pt x="5994172" y="2252594"/>
                  <a:pt x="5997702" y="2252594"/>
                  <a:pt x="6004764" y="2252594"/>
                </a:cubicBezTo>
                <a:lnTo>
                  <a:pt x="5994172" y="2263184"/>
                </a:lnTo>
                <a:close/>
                <a:moveTo>
                  <a:pt x="4702142" y="2252594"/>
                </a:moveTo>
                <a:cubicBezTo>
                  <a:pt x="4709203" y="2252594"/>
                  <a:pt x="4716263" y="2252594"/>
                  <a:pt x="4723324" y="2252594"/>
                </a:cubicBezTo>
                <a:lnTo>
                  <a:pt x="4765684" y="2273775"/>
                </a:lnTo>
                <a:lnTo>
                  <a:pt x="4765684" y="2284365"/>
                </a:lnTo>
                <a:cubicBezTo>
                  <a:pt x="4758624" y="2284365"/>
                  <a:pt x="4751565" y="2282600"/>
                  <a:pt x="4744504" y="2279069"/>
                </a:cubicBezTo>
                <a:cubicBezTo>
                  <a:pt x="4737443" y="2275540"/>
                  <a:pt x="4733914" y="2273775"/>
                  <a:pt x="4733914" y="2273775"/>
                </a:cubicBezTo>
                <a:cubicBezTo>
                  <a:pt x="4726853" y="2266715"/>
                  <a:pt x="4716263" y="2263184"/>
                  <a:pt x="4702142" y="2263184"/>
                </a:cubicBezTo>
                <a:close/>
                <a:moveTo>
                  <a:pt x="7847494" y="2242004"/>
                </a:moveTo>
                <a:cubicBezTo>
                  <a:pt x="7854556" y="2242004"/>
                  <a:pt x="7858085" y="2242004"/>
                  <a:pt x="7858085" y="2242004"/>
                </a:cubicBezTo>
                <a:lnTo>
                  <a:pt x="7847494" y="2252594"/>
                </a:lnTo>
                <a:close/>
                <a:moveTo>
                  <a:pt x="7720409" y="2242004"/>
                </a:moveTo>
                <a:lnTo>
                  <a:pt x="7773361" y="2252594"/>
                </a:lnTo>
                <a:cubicBezTo>
                  <a:pt x="7773361" y="2259654"/>
                  <a:pt x="7762772" y="2259654"/>
                  <a:pt x="7741590" y="2252594"/>
                </a:cubicBezTo>
                <a:cubicBezTo>
                  <a:pt x="7734530" y="2252594"/>
                  <a:pt x="7727471" y="2249063"/>
                  <a:pt x="7720409" y="2242004"/>
                </a:cubicBezTo>
                <a:close/>
                <a:moveTo>
                  <a:pt x="7127347" y="2242004"/>
                </a:moveTo>
                <a:lnTo>
                  <a:pt x="7127347" y="2252594"/>
                </a:lnTo>
                <a:cubicBezTo>
                  <a:pt x="7141466" y="2259654"/>
                  <a:pt x="7148526" y="2259654"/>
                  <a:pt x="7148526" y="2252594"/>
                </a:cubicBezTo>
                <a:cubicBezTo>
                  <a:pt x="7148526" y="2245533"/>
                  <a:pt x="7141466" y="2242004"/>
                  <a:pt x="7127347" y="2242004"/>
                </a:cubicBezTo>
                <a:close/>
                <a:moveTo>
                  <a:pt x="6904948" y="2242004"/>
                </a:moveTo>
                <a:cubicBezTo>
                  <a:pt x="6904948" y="2249063"/>
                  <a:pt x="6904948" y="2252594"/>
                  <a:pt x="6904948" y="2252594"/>
                </a:cubicBezTo>
                <a:cubicBezTo>
                  <a:pt x="6904948" y="2252594"/>
                  <a:pt x="6908477" y="2254359"/>
                  <a:pt x="6915539" y="2257889"/>
                </a:cubicBezTo>
                <a:cubicBezTo>
                  <a:pt x="6922600" y="2261419"/>
                  <a:pt x="6922600" y="2266715"/>
                  <a:pt x="6915539" y="2273775"/>
                </a:cubicBezTo>
                <a:cubicBezTo>
                  <a:pt x="6908477" y="2273775"/>
                  <a:pt x="6904948" y="2275540"/>
                  <a:pt x="6904948" y="2279069"/>
                </a:cubicBezTo>
                <a:cubicBezTo>
                  <a:pt x="6904948" y="2282600"/>
                  <a:pt x="6906714" y="2284365"/>
                  <a:pt x="6910244" y="2284365"/>
                </a:cubicBezTo>
                <a:cubicBezTo>
                  <a:pt x="6913773" y="2284365"/>
                  <a:pt x="6917304" y="2284365"/>
                  <a:pt x="6920833" y="2284365"/>
                </a:cubicBezTo>
                <a:cubicBezTo>
                  <a:pt x="6924362" y="2284365"/>
                  <a:pt x="6926129" y="2282600"/>
                  <a:pt x="6926129" y="2279069"/>
                </a:cubicBezTo>
                <a:cubicBezTo>
                  <a:pt x="6926129" y="2275540"/>
                  <a:pt x="6929658" y="2273775"/>
                  <a:pt x="6936718" y="2273775"/>
                </a:cubicBezTo>
                <a:cubicBezTo>
                  <a:pt x="6936718" y="2266715"/>
                  <a:pt x="6940248" y="2264948"/>
                  <a:pt x="6947310" y="2268479"/>
                </a:cubicBezTo>
                <a:cubicBezTo>
                  <a:pt x="6954370" y="2272010"/>
                  <a:pt x="6957900" y="2270244"/>
                  <a:pt x="6957900" y="2263184"/>
                </a:cubicBezTo>
                <a:cubicBezTo>
                  <a:pt x="6957900" y="2256125"/>
                  <a:pt x="6957900" y="2252594"/>
                  <a:pt x="6957900" y="2252594"/>
                </a:cubicBezTo>
                <a:cubicBezTo>
                  <a:pt x="6957900" y="2252594"/>
                  <a:pt x="6954370" y="2254359"/>
                  <a:pt x="6947310" y="2257889"/>
                </a:cubicBezTo>
                <a:cubicBezTo>
                  <a:pt x="6940248" y="2261419"/>
                  <a:pt x="6936718" y="2259654"/>
                  <a:pt x="6936718" y="2252594"/>
                </a:cubicBezTo>
                <a:lnTo>
                  <a:pt x="6926129" y="2242004"/>
                </a:lnTo>
                <a:cubicBezTo>
                  <a:pt x="6926129" y="2249063"/>
                  <a:pt x="6922600" y="2249063"/>
                  <a:pt x="6915539" y="2242004"/>
                </a:cubicBezTo>
                <a:cubicBezTo>
                  <a:pt x="6915539" y="2242004"/>
                  <a:pt x="6913773" y="2242004"/>
                  <a:pt x="6910244" y="2242004"/>
                </a:cubicBezTo>
                <a:close/>
                <a:moveTo>
                  <a:pt x="6650778" y="2242004"/>
                </a:moveTo>
                <a:cubicBezTo>
                  <a:pt x="6657839" y="2242004"/>
                  <a:pt x="6661368" y="2242004"/>
                  <a:pt x="6661368" y="2242004"/>
                </a:cubicBezTo>
                <a:cubicBezTo>
                  <a:pt x="6661368" y="2256125"/>
                  <a:pt x="6657839" y="2259654"/>
                  <a:pt x="6650778" y="2252594"/>
                </a:cubicBezTo>
                <a:cubicBezTo>
                  <a:pt x="6643717" y="2252594"/>
                  <a:pt x="6640188" y="2250829"/>
                  <a:pt x="6640188" y="2247298"/>
                </a:cubicBezTo>
                <a:cubicBezTo>
                  <a:pt x="6640188" y="2243769"/>
                  <a:pt x="6643717" y="2242004"/>
                  <a:pt x="6650778" y="2242004"/>
                </a:cubicBezTo>
                <a:close/>
                <a:moveTo>
                  <a:pt x="6619006" y="2242004"/>
                </a:moveTo>
                <a:lnTo>
                  <a:pt x="6629598" y="2242004"/>
                </a:lnTo>
                <a:lnTo>
                  <a:pt x="6629598" y="2252594"/>
                </a:lnTo>
                <a:cubicBezTo>
                  <a:pt x="6629598" y="2252594"/>
                  <a:pt x="6626067" y="2249063"/>
                  <a:pt x="6619006" y="2242004"/>
                </a:cubicBezTo>
                <a:close/>
                <a:moveTo>
                  <a:pt x="6491922" y="2242004"/>
                </a:moveTo>
                <a:cubicBezTo>
                  <a:pt x="6498983" y="2242004"/>
                  <a:pt x="6509573" y="2245533"/>
                  <a:pt x="6523694" y="2252594"/>
                </a:cubicBezTo>
                <a:lnTo>
                  <a:pt x="6544874" y="2252594"/>
                </a:lnTo>
                <a:lnTo>
                  <a:pt x="6555464" y="2263184"/>
                </a:lnTo>
                <a:lnTo>
                  <a:pt x="6566054" y="2273775"/>
                </a:lnTo>
                <a:cubicBezTo>
                  <a:pt x="6551935" y="2273775"/>
                  <a:pt x="6537813" y="2270244"/>
                  <a:pt x="6523694" y="2263184"/>
                </a:cubicBezTo>
                <a:cubicBezTo>
                  <a:pt x="6502512" y="2256125"/>
                  <a:pt x="6491922" y="2249063"/>
                  <a:pt x="6491922" y="2242004"/>
                </a:cubicBezTo>
                <a:close/>
                <a:moveTo>
                  <a:pt x="7815724" y="2231413"/>
                </a:moveTo>
                <a:cubicBezTo>
                  <a:pt x="7815724" y="2231413"/>
                  <a:pt x="7817490" y="2233177"/>
                  <a:pt x="7821019" y="2236708"/>
                </a:cubicBezTo>
                <a:cubicBezTo>
                  <a:pt x="7824548" y="2240238"/>
                  <a:pt x="7826313" y="2242004"/>
                  <a:pt x="7826313" y="2242004"/>
                </a:cubicBezTo>
                <a:lnTo>
                  <a:pt x="7815724" y="2242004"/>
                </a:lnTo>
                <a:close/>
                <a:moveTo>
                  <a:pt x="6830814" y="2231413"/>
                </a:moveTo>
                <a:cubicBezTo>
                  <a:pt x="6823754" y="2231413"/>
                  <a:pt x="6821991" y="2233177"/>
                  <a:pt x="6825520" y="2236708"/>
                </a:cubicBezTo>
                <a:cubicBezTo>
                  <a:pt x="6829050" y="2240238"/>
                  <a:pt x="6839640" y="2242004"/>
                  <a:pt x="6857292" y="2242004"/>
                </a:cubicBezTo>
                <a:cubicBezTo>
                  <a:pt x="6874943" y="2242004"/>
                  <a:pt x="6883766" y="2240238"/>
                  <a:pt x="6883766" y="2236708"/>
                </a:cubicBezTo>
                <a:cubicBezTo>
                  <a:pt x="6883766" y="2233177"/>
                  <a:pt x="6876706" y="2231413"/>
                  <a:pt x="6862587" y="2231413"/>
                </a:cubicBezTo>
                <a:cubicBezTo>
                  <a:pt x="6848466" y="2231413"/>
                  <a:pt x="6837876" y="2231413"/>
                  <a:pt x="6830814" y="2231413"/>
                </a:cubicBezTo>
                <a:close/>
                <a:moveTo>
                  <a:pt x="6460150" y="2231413"/>
                </a:moveTo>
                <a:cubicBezTo>
                  <a:pt x="6460150" y="2231413"/>
                  <a:pt x="6463680" y="2234944"/>
                  <a:pt x="6470740" y="2242004"/>
                </a:cubicBezTo>
                <a:lnTo>
                  <a:pt x="6460150" y="2242004"/>
                </a:lnTo>
                <a:close/>
                <a:moveTo>
                  <a:pt x="4617420" y="2231413"/>
                </a:moveTo>
                <a:lnTo>
                  <a:pt x="4628010" y="2231413"/>
                </a:lnTo>
                <a:cubicBezTo>
                  <a:pt x="4642130" y="2238473"/>
                  <a:pt x="4649190" y="2243769"/>
                  <a:pt x="4649190" y="2247298"/>
                </a:cubicBezTo>
                <a:cubicBezTo>
                  <a:pt x="4649190" y="2250829"/>
                  <a:pt x="4649190" y="2252594"/>
                  <a:pt x="4649190" y="2252594"/>
                </a:cubicBezTo>
                <a:cubicBezTo>
                  <a:pt x="4649190" y="2252594"/>
                  <a:pt x="4645660" y="2249063"/>
                  <a:pt x="4638599" y="2242004"/>
                </a:cubicBezTo>
                <a:cubicBezTo>
                  <a:pt x="4631539" y="2242004"/>
                  <a:pt x="4624480" y="2238473"/>
                  <a:pt x="4617420" y="2231413"/>
                </a:cubicBezTo>
                <a:close/>
                <a:moveTo>
                  <a:pt x="6980404" y="2214204"/>
                </a:moveTo>
                <a:cubicBezTo>
                  <a:pt x="6977757" y="2213321"/>
                  <a:pt x="6975550" y="2213763"/>
                  <a:pt x="6973785" y="2215527"/>
                </a:cubicBezTo>
                <a:cubicBezTo>
                  <a:pt x="6970256" y="2219058"/>
                  <a:pt x="6963196" y="2220823"/>
                  <a:pt x="6952604" y="2220823"/>
                </a:cubicBezTo>
                <a:cubicBezTo>
                  <a:pt x="6942014" y="2220823"/>
                  <a:pt x="6936718" y="2220823"/>
                  <a:pt x="6936718" y="2220823"/>
                </a:cubicBezTo>
                <a:cubicBezTo>
                  <a:pt x="6950840" y="2227882"/>
                  <a:pt x="6968491" y="2231413"/>
                  <a:pt x="6989670" y="2231413"/>
                </a:cubicBezTo>
                <a:lnTo>
                  <a:pt x="6989670" y="2220823"/>
                </a:lnTo>
                <a:cubicBezTo>
                  <a:pt x="6986141" y="2217292"/>
                  <a:pt x="6983053" y="2215086"/>
                  <a:pt x="6980404" y="2214204"/>
                </a:cubicBezTo>
                <a:close/>
                <a:moveTo>
                  <a:pt x="7932219" y="2210232"/>
                </a:moveTo>
                <a:cubicBezTo>
                  <a:pt x="7932219" y="2217292"/>
                  <a:pt x="7933983" y="2220823"/>
                  <a:pt x="7937513" y="2220823"/>
                </a:cubicBezTo>
                <a:cubicBezTo>
                  <a:pt x="7941042" y="2220823"/>
                  <a:pt x="7942808" y="2219058"/>
                  <a:pt x="7942808" y="2215527"/>
                </a:cubicBezTo>
                <a:cubicBezTo>
                  <a:pt x="7942808" y="2211996"/>
                  <a:pt x="7939279" y="2210232"/>
                  <a:pt x="7932219" y="2210232"/>
                </a:cubicBezTo>
                <a:close/>
                <a:moveTo>
                  <a:pt x="6857292" y="2210232"/>
                </a:moveTo>
                <a:cubicBezTo>
                  <a:pt x="6853762" y="2210232"/>
                  <a:pt x="6851996" y="2213763"/>
                  <a:pt x="6851996" y="2220823"/>
                </a:cubicBezTo>
                <a:cubicBezTo>
                  <a:pt x="6851996" y="2220823"/>
                  <a:pt x="6853762" y="2219058"/>
                  <a:pt x="6857292" y="2215527"/>
                </a:cubicBezTo>
                <a:cubicBezTo>
                  <a:pt x="6860821" y="2211996"/>
                  <a:pt x="6860821" y="2210232"/>
                  <a:pt x="6857292" y="2210232"/>
                </a:cubicBezTo>
                <a:close/>
                <a:moveTo>
                  <a:pt x="5522900" y="2210232"/>
                </a:moveTo>
                <a:cubicBezTo>
                  <a:pt x="5519370" y="2210232"/>
                  <a:pt x="5514074" y="2213763"/>
                  <a:pt x="5507014" y="2220823"/>
                </a:cubicBezTo>
                <a:lnTo>
                  <a:pt x="5517604" y="2220823"/>
                </a:lnTo>
                <a:cubicBezTo>
                  <a:pt x="5531724" y="2220823"/>
                  <a:pt x="5538785" y="2220823"/>
                  <a:pt x="5538785" y="2220823"/>
                </a:cubicBezTo>
                <a:cubicBezTo>
                  <a:pt x="5538785" y="2220823"/>
                  <a:pt x="5535256" y="2217292"/>
                  <a:pt x="5528195" y="2210232"/>
                </a:cubicBezTo>
                <a:cubicBezTo>
                  <a:pt x="5528195" y="2210232"/>
                  <a:pt x="5526429" y="2210232"/>
                  <a:pt x="5522900" y="2210232"/>
                </a:cubicBezTo>
                <a:close/>
                <a:moveTo>
                  <a:pt x="5210482" y="2210232"/>
                </a:moveTo>
                <a:lnTo>
                  <a:pt x="5242254" y="2210232"/>
                </a:lnTo>
                <a:lnTo>
                  <a:pt x="5263434" y="2220823"/>
                </a:lnTo>
                <a:lnTo>
                  <a:pt x="5221073" y="2220823"/>
                </a:lnTo>
                <a:close/>
                <a:moveTo>
                  <a:pt x="7317974" y="2199642"/>
                </a:moveTo>
                <a:cubicBezTo>
                  <a:pt x="7346216" y="2199642"/>
                  <a:pt x="7360336" y="2206702"/>
                  <a:pt x="7360336" y="2220823"/>
                </a:cubicBezTo>
                <a:cubicBezTo>
                  <a:pt x="7353274" y="2220823"/>
                  <a:pt x="7342684" y="2217292"/>
                  <a:pt x="7328564" y="2210232"/>
                </a:cubicBezTo>
                <a:close/>
                <a:moveTo>
                  <a:pt x="6460150" y="2199642"/>
                </a:moveTo>
                <a:lnTo>
                  <a:pt x="6513102" y="2210232"/>
                </a:lnTo>
                <a:cubicBezTo>
                  <a:pt x="6513102" y="2210232"/>
                  <a:pt x="6518398" y="2208467"/>
                  <a:pt x="6528988" y="2204937"/>
                </a:cubicBezTo>
                <a:cubicBezTo>
                  <a:pt x="6539579" y="2201407"/>
                  <a:pt x="6544874" y="2203173"/>
                  <a:pt x="6544874" y="2210232"/>
                </a:cubicBezTo>
                <a:cubicBezTo>
                  <a:pt x="6544874" y="2210232"/>
                  <a:pt x="6544874" y="2211996"/>
                  <a:pt x="6544874" y="2215527"/>
                </a:cubicBezTo>
                <a:cubicBezTo>
                  <a:pt x="6544874" y="2219058"/>
                  <a:pt x="6544874" y="2220823"/>
                  <a:pt x="6544874" y="2220823"/>
                </a:cubicBezTo>
                <a:cubicBezTo>
                  <a:pt x="6551935" y="2220823"/>
                  <a:pt x="6555464" y="2220823"/>
                  <a:pt x="6555464" y="2220823"/>
                </a:cubicBezTo>
                <a:cubicBezTo>
                  <a:pt x="6562525" y="2220823"/>
                  <a:pt x="6566054" y="2224352"/>
                  <a:pt x="6566054" y="2231413"/>
                </a:cubicBezTo>
                <a:lnTo>
                  <a:pt x="6555464" y="2231413"/>
                </a:lnTo>
                <a:lnTo>
                  <a:pt x="6534284" y="2231413"/>
                </a:lnTo>
                <a:lnTo>
                  <a:pt x="6523694" y="2231413"/>
                </a:lnTo>
                <a:close/>
                <a:moveTo>
                  <a:pt x="4988084" y="2199642"/>
                </a:moveTo>
                <a:lnTo>
                  <a:pt x="4998674" y="2199642"/>
                </a:lnTo>
                <a:cubicBezTo>
                  <a:pt x="5005734" y="2206702"/>
                  <a:pt x="5009265" y="2210232"/>
                  <a:pt x="5009265" y="2210232"/>
                </a:cubicBezTo>
                <a:cubicBezTo>
                  <a:pt x="5016325" y="2203173"/>
                  <a:pt x="5025150" y="2201407"/>
                  <a:pt x="5035740" y="2204937"/>
                </a:cubicBezTo>
                <a:cubicBezTo>
                  <a:pt x="5046332" y="2208467"/>
                  <a:pt x="5060450" y="2211996"/>
                  <a:pt x="5078102" y="2215527"/>
                </a:cubicBezTo>
                <a:cubicBezTo>
                  <a:pt x="5095752" y="2219058"/>
                  <a:pt x="5108108" y="2224352"/>
                  <a:pt x="5115169" y="2231413"/>
                </a:cubicBezTo>
                <a:cubicBezTo>
                  <a:pt x="5108108" y="2231413"/>
                  <a:pt x="5104578" y="2231413"/>
                  <a:pt x="5104578" y="2231413"/>
                </a:cubicBezTo>
                <a:cubicBezTo>
                  <a:pt x="5104578" y="2238473"/>
                  <a:pt x="5104578" y="2242004"/>
                  <a:pt x="5104578" y="2242004"/>
                </a:cubicBezTo>
                <a:lnTo>
                  <a:pt x="5115169" y="2231413"/>
                </a:lnTo>
                <a:cubicBezTo>
                  <a:pt x="5136350" y="2238473"/>
                  <a:pt x="5150469" y="2242004"/>
                  <a:pt x="5157530" y="2242004"/>
                </a:cubicBezTo>
                <a:lnTo>
                  <a:pt x="5221073" y="2252594"/>
                </a:lnTo>
                <a:lnTo>
                  <a:pt x="5263434" y="2263184"/>
                </a:lnTo>
                <a:cubicBezTo>
                  <a:pt x="5256373" y="2270244"/>
                  <a:pt x="5256373" y="2280834"/>
                  <a:pt x="5263434" y="2294956"/>
                </a:cubicBezTo>
                <a:lnTo>
                  <a:pt x="5284614" y="2305546"/>
                </a:lnTo>
                <a:cubicBezTo>
                  <a:pt x="5284614" y="2312606"/>
                  <a:pt x="5288146" y="2312606"/>
                  <a:pt x="5295206" y="2305546"/>
                </a:cubicBezTo>
                <a:cubicBezTo>
                  <a:pt x="5302266" y="2298485"/>
                  <a:pt x="5309326" y="2298485"/>
                  <a:pt x="5316386" y="2305546"/>
                </a:cubicBezTo>
                <a:cubicBezTo>
                  <a:pt x="5316386" y="2312606"/>
                  <a:pt x="5318152" y="2316136"/>
                  <a:pt x="5321681" y="2316136"/>
                </a:cubicBezTo>
                <a:cubicBezTo>
                  <a:pt x="5325212" y="2316136"/>
                  <a:pt x="5326977" y="2316136"/>
                  <a:pt x="5326977" y="2316136"/>
                </a:cubicBezTo>
                <a:cubicBezTo>
                  <a:pt x="5326977" y="2316136"/>
                  <a:pt x="5330506" y="2316136"/>
                  <a:pt x="5337566" y="2316136"/>
                </a:cubicBezTo>
                <a:cubicBezTo>
                  <a:pt x="5379929" y="2330256"/>
                  <a:pt x="5408170" y="2337317"/>
                  <a:pt x="5422291" y="2337317"/>
                </a:cubicBezTo>
                <a:cubicBezTo>
                  <a:pt x="5429352" y="2337317"/>
                  <a:pt x="5432881" y="2339082"/>
                  <a:pt x="5432881" y="2342612"/>
                </a:cubicBezTo>
                <a:cubicBezTo>
                  <a:pt x="5432881" y="2346143"/>
                  <a:pt x="5429352" y="2349673"/>
                  <a:pt x="5422291" y="2353202"/>
                </a:cubicBezTo>
                <a:cubicBezTo>
                  <a:pt x="5415230" y="2356733"/>
                  <a:pt x="5404640" y="2356733"/>
                  <a:pt x="5390518" y="2353202"/>
                </a:cubicBezTo>
                <a:cubicBezTo>
                  <a:pt x="5376400" y="2349673"/>
                  <a:pt x="5362278" y="2346143"/>
                  <a:pt x="5348158" y="2342612"/>
                </a:cubicBezTo>
                <a:cubicBezTo>
                  <a:pt x="5334037" y="2339082"/>
                  <a:pt x="5323448" y="2333787"/>
                  <a:pt x="5316386" y="2326727"/>
                </a:cubicBezTo>
                <a:lnTo>
                  <a:pt x="5274025" y="2316136"/>
                </a:lnTo>
                <a:lnTo>
                  <a:pt x="5252844" y="2305546"/>
                </a:lnTo>
                <a:cubicBezTo>
                  <a:pt x="5245784" y="2298485"/>
                  <a:pt x="5235194" y="2294956"/>
                  <a:pt x="5221073" y="2294956"/>
                </a:cubicBezTo>
                <a:cubicBezTo>
                  <a:pt x="5199892" y="2294956"/>
                  <a:pt x="5184006" y="2293190"/>
                  <a:pt x="5173416" y="2289660"/>
                </a:cubicBezTo>
                <a:cubicBezTo>
                  <a:pt x="5162825" y="2286129"/>
                  <a:pt x="5146940" y="2282600"/>
                  <a:pt x="5125758" y="2279069"/>
                </a:cubicBezTo>
                <a:cubicBezTo>
                  <a:pt x="5104578" y="2275540"/>
                  <a:pt x="5090458" y="2270244"/>
                  <a:pt x="5083398" y="2263184"/>
                </a:cubicBezTo>
                <a:cubicBezTo>
                  <a:pt x="5076338" y="2263184"/>
                  <a:pt x="5067511" y="2261419"/>
                  <a:pt x="5056921" y="2257889"/>
                </a:cubicBezTo>
                <a:cubicBezTo>
                  <a:pt x="5046332" y="2254359"/>
                  <a:pt x="5041036" y="2252594"/>
                  <a:pt x="5041036" y="2252594"/>
                </a:cubicBezTo>
                <a:lnTo>
                  <a:pt x="4966902" y="2220823"/>
                </a:lnTo>
                <a:cubicBezTo>
                  <a:pt x="4973963" y="2220823"/>
                  <a:pt x="4973963" y="2217292"/>
                  <a:pt x="4966902" y="2210232"/>
                </a:cubicBezTo>
                <a:lnTo>
                  <a:pt x="4977492" y="2210232"/>
                </a:lnTo>
                <a:lnTo>
                  <a:pt x="4988084" y="2210232"/>
                </a:lnTo>
                <a:close/>
                <a:moveTo>
                  <a:pt x="4670372" y="2199642"/>
                </a:moveTo>
                <a:cubicBezTo>
                  <a:pt x="4670372" y="2199642"/>
                  <a:pt x="4672136" y="2201407"/>
                  <a:pt x="4675666" y="2204937"/>
                </a:cubicBezTo>
                <a:cubicBezTo>
                  <a:pt x="4679196" y="2208467"/>
                  <a:pt x="4684491" y="2210232"/>
                  <a:pt x="4691551" y="2210232"/>
                </a:cubicBezTo>
                <a:lnTo>
                  <a:pt x="4680962" y="2210232"/>
                </a:lnTo>
                <a:cubicBezTo>
                  <a:pt x="4673901" y="2210232"/>
                  <a:pt x="4670372" y="2210232"/>
                  <a:pt x="4670372" y="2210232"/>
                </a:cubicBezTo>
                <a:close/>
                <a:moveTo>
                  <a:pt x="5925334" y="2194346"/>
                </a:moveTo>
                <a:cubicBezTo>
                  <a:pt x="5921805" y="2194346"/>
                  <a:pt x="5920039" y="2196112"/>
                  <a:pt x="5920039" y="2199642"/>
                </a:cubicBezTo>
                <a:cubicBezTo>
                  <a:pt x="5920039" y="2199642"/>
                  <a:pt x="5923568" y="2199642"/>
                  <a:pt x="5930630" y="2199642"/>
                </a:cubicBezTo>
                <a:lnTo>
                  <a:pt x="5941220" y="2199642"/>
                </a:lnTo>
                <a:cubicBezTo>
                  <a:pt x="5934160" y="2196112"/>
                  <a:pt x="5928866" y="2194346"/>
                  <a:pt x="5925334" y="2194346"/>
                </a:cubicBezTo>
                <a:close/>
                <a:moveTo>
                  <a:pt x="7476830" y="2189051"/>
                </a:moveTo>
                <a:lnTo>
                  <a:pt x="7487420" y="2189051"/>
                </a:lnTo>
                <a:lnTo>
                  <a:pt x="7487420" y="2199642"/>
                </a:lnTo>
                <a:cubicBezTo>
                  <a:pt x="7480360" y="2199642"/>
                  <a:pt x="7476830" y="2196111"/>
                  <a:pt x="7476830" y="2189051"/>
                </a:cubicBezTo>
                <a:close/>
                <a:moveTo>
                  <a:pt x="6682550" y="2189051"/>
                </a:moveTo>
                <a:lnTo>
                  <a:pt x="6682550" y="2199642"/>
                </a:lnTo>
                <a:cubicBezTo>
                  <a:pt x="6675488" y="2199642"/>
                  <a:pt x="6671958" y="2199642"/>
                  <a:pt x="6671958" y="2199642"/>
                </a:cubicBezTo>
                <a:close/>
                <a:moveTo>
                  <a:pt x="6491922" y="2189051"/>
                </a:moveTo>
                <a:cubicBezTo>
                  <a:pt x="6498983" y="2189051"/>
                  <a:pt x="6502512" y="2192581"/>
                  <a:pt x="6502512" y="2199642"/>
                </a:cubicBezTo>
                <a:cubicBezTo>
                  <a:pt x="6502512" y="2199642"/>
                  <a:pt x="6500746" y="2199642"/>
                  <a:pt x="6497217" y="2199642"/>
                </a:cubicBezTo>
                <a:cubicBezTo>
                  <a:pt x="6493688" y="2199642"/>
                  <a:pt x="6491922" y="2197877"/>
                  <a:pt x="6491922" y="2194346"/>
                </a:cubicBezTo>
                <a:cubicBezTo>
                  <a:pt x="6491922" y="2190817"/>
                  <a:pt x="6491922" y="2189051"/>
                  <a:pt x="6491922" y="2189051"/>
                </a:cubicBezTo>
                <a:close/>
                <a:moveTo>
                  <a:pt x="6301294" y="2189051"/>
                </a:moveTo>
                <a:cubicBezTo>
                  <a:pt x="6308354" y="2189051"/>
                  <a:pt x="6311884" y="2189051"/>
                  <a:pt x="6311884" y="2189051"/>
                </a:cubicBezTo>
                <a:lnTo>
                  <a:pt x="6311884" y="2199642"/>
                </a:lnTo>
                <a:cubicBezTo>
                  <a:pt x="6311884" y="2199642"/>
                  <a:pt x="6308354" y="2196111"/>
                  <a:pt x="6301294" y="2189051"/>
                </a:cubicBezTo>
                <a:close/>
                <a:moveTo>
                  <a:pt x="5909449" y="2189051"/>
                </a:moveTo>
                <a:cubicBezTo>
                  <a:pt x="5909449" y="2196111"/>
                  <a:pt x="5909449" y="2199642"/>
                  <a:pt x="5909449" y="2199642"/>
                </a:cubicBezTo>
                <a:lnTo>
                  <a:pt x="5920039" y="2189051"/>
                </a:lnTo>
                <a:cubicBezTo>
                  <a:pt x="5912978" y="2189051"/>
                  <a:pt x="5909449" y="2189051"/>
                  <a:pt x="5909449" y="2189051"/>
                </a:cubicBezTo>
                <a:close/>
                <a:moveTo>
                  <a:pt x="4903360" y="2189051"/>
                </a:moveTo>
                <a:cubicBezTo>
                  <a:pt x="4910421" y="2189051"/>
                  <a:pt x="4913950" y="2189051"/>
                  <a:pt x="4913950" y="2189051"/>
                </a:cubicBezTo>
                <a:lnTo>
                  <a:pt x="4924540" y="2199642"/>
                </a:lnTo>
                <a:lnTo>
                  <a:pt x="4903360" y="2199642"/>
                </a:lnTo>
                <a:close/>
                <a:moveTo>
                  <a:pt x="4204393" y="2189051"/>
                </a:moveTo>
                <a:cubicBezTo>
                  <a:pt x="4218514" y="2189051"/>
                  <a:pt x="4236164" y="2194346"/>
                  <a:pt x="4257345" y="2204937"/>
                </a:cubicBezTo>
                <a:cubicBezTo>
                  <a:pt x="4278526" y="2215527"/>
                  <a:pt x="4289116" y="2220823"/>
                  <a:pt x="4289116" y="2220823"/>
                </a:cubicBezTo>
                <a:lnTo>
                  <a:pt x="4225574" y="2210232"/>
                </a:lnTo>
                <a:cubicBezTo>
                  <a:pt x="4211452" y="2196111"/>
                  <a:pt x="4204393" y="2189051"/>
                  <a:pt x="4204393" y="2189051"/>
                </a:cubicBezTo>
                <a:close/>
                <a:moveTo>
                  <a:pt x="7868675" y="2178461"/>
                </a:moveTo>
                <a:cubicBezTo>
                  <a:pt x="7875736" y="2178461"/>
                  <a:pt x="7879267" y="2180225"/>
                  <a:pt x="7879267" y="2183756"/>
                </a:cubicBezTo>
                <a:cubicBezTo>
                  <a:pt x="7879267" y="2187286"/>
                  <a:pt x="7875736" y="2189051"/>
                  <a:pt x="7868675" y="2189051"/>
                </a:cubicBezTo>
                <a:cubicBezTo>
                  <a:pt x="7861615" y="2189051"/>
                  <a:pt x="7858085" y="2187286"/>
                  <a:pt x="7858085" y="2183756"/>
                </a:cubicBezTo>
                <a:cubicBezTo>
                  <a:pt x="7858085" y="2180225"/>
                  <a:pt x="7861615" y="2178461"/>
                  <a:pt x="7868675" y="2178461"/>
                </a:cubicBezTo>
                <a:close/>
                <a:moveTo>
                  <a:pt x="7635686" y="2178461"/>
                </a:moveTo>
                <a:lnTo>
                  <a:pt x="7625096" y="2189051"/>
                </a:lnTo>
                <a:cubicBezTo>
                  <a:pt x="7632156" y="2189051"/>
                  <a:pt x="7635686" y="2189051"/>
                  <a:pt x="7635686" y="2189051"/>
                </a:cubicBezTo>
                <a:close/>
                <a:moveTo>
                  <a:pt x="6936718" y="2178461"/>
                </a:moveTo>
                <a:lnTo>
                  <a:pt x="6936718" y="2189051"/>
                </a:lnTo>
                <a:lnTo>
                  <a:pt x="6947310" y="2178461"/>
                </a:lnTo>
                <a:close/>
                <a:moveTo>
                  <a:pt x="6703730" y="2178461"/>
                </a:moveTo>
                <a:lnTo>
                  <a:pt x="6724910" y="2189051"/>
                </a:lnTo>
                <a:lnTo>
                  <a:pt x="6703730" y="2189051"/>
                </a:lnTo>
                <a:close/>
                <a:moveTo>
                  <a:pt x="5867087" y="2178461"/>
                </a:moveTo>
                <a:lnTo>
                  <a:pt x="5867087" y="2189051"/>
                </a:lnTo>
                <a:lnTo>
                  <a:pt x="5888268" y="2189051"/>
                </a:lnTo>
                <a:cubicBezTo>
                  <a:pt x="5888268" y="2181992"/>
                  <a:pt x="5881208" y="2178461"/>
                  <a:pt x="5867087" y="2178461"/>
                </a:cubicBezTo>
                <a:close/>
                <a:moveTo>
                  <a:pt x="7720409" y="2167871"/>
                </a:moveTo>
                <a:cubicBezTo>
                  <a:pt x="7720409" y="2167871"/>
                  <a:pt x="7720409" y="2171400"/>
                  <a:pt x="7720409" y="2178461"/>
                </a:cubicBezTo>
                <a:lnTo>
                  <a:pt x="7720409" y="2189051"/>
                </a:lnTo>
                <a:cubicBezTo>
                  <a:pt x="7720409" y="2189051"/>
                  <a:pt x="7716880" y="2185521"/>
                  <a:pt x="7709820" y="2178461"/>
                </a:cubicBezTo>
                <a:cubicBezTo>
                  <a:pt x="7709820" y="2171400"/>
                  <a:pt x="7713348" y="2167871"/>
                  <a:pt x="7720409" y="2167871"/>
                </a:cubicBezTo>
                <a:close/>
                <a:moveTo>
                  <a:pt x="6121257" y="2157280"/>
                </a:moveTo>
                <a:cubicBezTo>
                  <a:pt x="6114197" y="2157280"/>
                  <a:pt x="6114197" y="2160811"/>
                  <a:pt x="6121257" y="2167871"/>
                </a:cubicBezTo>
                <a:cubicBezTo>
                  <a:pt x="6128318" y="2174930"/>
                  <a:pt x="6138909" y="2178461"/>
                  <a:pt x="6153028" y="2178461"/>
                </a:cubicBezTo>
                <a:lnTo>
                  <a:pt x="6142438" y="2167871"/>
                </a:lnTo>
                <a:cubicBezTo>
                  <a:pt x="6135378" y="2160811"/>
                  <a:pt x="6128318" y="2157280"/>
                  <a:pt x="6121257" y="2157280"/>
                </a:cubicBezTo>
                <a:close/>
                <a:moveTo>
                  <a:pt x="7564202" y="2150660"/>
                </a:moveTo>
                <a:cubicBezTo>
                  <a:pt x="7562437" y="2149778"/>
                  <a:pt x="7561553" y="2150221"/>
                  <a:pt x="7561553" y="2151985"/>
                </a:cubicBezTo>
                <a:cubicBezTo>
                  <a:pt x="7561553" y="2155515"/>
                  <a:pt x="7565082" y="2160811"/>
                  <a:pt x="7572144" y="2167871"/>
                </a:cubicBezTo>
                <a:lnTo>
                  <a:pt x="7582734" y="2167871"/>
                </a:lnTo>
                <a:lnTo>
                  <a:pt x="7572144" y="2157280"/>
                </a:lnTo>
                <a:cubicBezTo>
                  <a:pt x="7568614" y="2153750"/>
                  <a:pt x="7565966" y="2151544"/>
                  <a:pt x="7564202" y="2150660"/>
                </a:cubicBezTo>
                <a:close/>
                <a:moveTo>
                  <a:pt x="7805134" y="2146690"/>
                </a:moveTo>
                <a:lnTo>
                  <a:pt x="7783952" y="2157280"/>
                </a:lnTo>
                <a:cubicBezTo>
                  <a:pt x="7791012" y="2164340"/>
                  <a:pt x="7798072" y="2164340"/>
                  <a:pt x="7805134" y="2157280"/>
                </a:cubicBezTo>
                <a:cubicBezTo>
                  <a:pt x="7812194" y="2157280"/>
                  <a:pt x="7812194" y="2153750"/>
                  <a:pt x="7805134" y="2146690"/>
                </a:cubicBezTo>
                <a:close/>
                <a:moveTo>
                  <a:pt x="6957900" y="2146690"/>
                </a:moveTo>
                <a:cubicBezTo>
                  <a:pt x="6964960" y="2146690"/>
                  <a:pt x="6968491" y="2150221"/>
                  <a:pt x="6968491" y="2157280"/>
                </a:cubicBezTo>
                <a:cubicBezTo>
                  <a:pt x="6968491" y="2164340"/>
                  <a:pt x="6964960" y="2164340"/>
                  <a:pt x="6957900" y="2157280"/>
                </a:cubicBezTo>
                <a:close/>
                <a:moveTo>
                  <a:pt x="4331478" y="2146690"/>
                </a:moveTo>
                <a:lnTo>
                  <a:pt x="4395020" y="2167871"/>
                </a:lnTo>
                <a:cubicBezTo>
                  <a:pt x="4409141" y="2167871"/>
                  <a:pt x="4419730" y="2171400"/>
                  <a:pt x="4426791" y="2178461"/>
                </a:cubicBezTo>
                <a:cubicBezTo>
                  <a:pt x="4455032" y="2178461"/>
                  <a:pt x="4465622" y="2181992"/>
                  <a:pt x="4458562" y="2189051"/>
                </a:cubicBezTo>
                <a:cubicBezTo>
                  <a:pt x="4458562" y="2196111"/>
                  <a:pt x="4455032" y="2199642"/>
                  <a:pt x="4447972" y="2199642"/>
                </a:cubicBezTo>
                <a:lnTo>
                  <a:pt x="4426791" y="2210232"/>
                </a:lnTo>
                <a:cubicBezTo>
                  <a:pt x="4412670" y="2203173"/>
                  <a:pt x="4398550" y="2196111"/>
                  <a:pt x="4384430" y="2189051"/>
                </a:cubicBezTo>
                <a:cubicBezTo>
                  <a:pt x="4363249" y="2181992"/>
                  <a:pt x="4352658" y="2174930"/>
                  <a:pt x="4352658" y="2167871"/>
                </a:cubicBezTo>
                <a:cubicBezTo>
                  <a:pt x="4352658" y="2160811"/>
                  <a:pt x="4349128" y="2157280"/>
                  <a:pt x="4342068" y="2157280"/>
                </a:cubicBezTo>
                <a:close/>
                <a:moveTo>
                  <a:pt x="7519192" y="2136099"/>
                </a:moveTo>
                <a:cubicBezTo>
                  <a:pt x="7512130" y="2136099"/>
                  <a:pt x="7508601" y="2139629"/>
                  <a:pt x="7508601" y="2146690"/>
                </a:cubicBezTo>
                <a:cubicBezTo>
                  <a:pt x="7508601" y="2153750"/>
                  <a:pt x="7512130" y="2157280"/>
                  <a:pt x="7519192" y="2157280"/>
                </a:cubicBezTo>
                <a:cubicBezTo>
                  <a:pt x="7519192" y="2157280"/>
                  <a:pt x="7519192" y="2153750"/>
                  <a:pt x="7519192" y="2146690"/>
                </a:cubicBezTo>
                <a:close/>
                <a:moveTo>
                  <a:pt x="6301294" y="2136099"/>
                </a:moveTo>
                <a:lnTo>
                  <a:pt x="6311884" y="2136099"/>
                </a:lnTo>
                <a:cubicBezTo>
                  <a:pt x="6311884" y="2143159"/>
                  <a:pt x="6311884" y="2150221"/>
                  <a:pt x="6311884" y="2157280"/>
                </a:cubicBezTo>
                <a:lnTo>
                  <a:pt x="6290704" y="2157280"/>
                </a:lnTo>
                <a:lnTo>
                  <a:pt x="6280114" y="2146690"/>
                </a:lnTo>
                <a:lnTo>
                  <a:pt x="6290704" y="2146690"/>
                </a:lnTo>
                <a:cubicBezTo>
                  <a:pt x="6290704" y="2146690"/>
                  <a:pt x="6292470" y="2146690"/>
                  <a:pt x="6295998" y="2146690"/>
                </a:cubicBezTo>
                <a:cubicBezTo>
                  <a:pt x="6299528" y="2146690"/>
                  <a:pt x="6301294" y="2143159"/>
                  <a:pt x="6301294" y="2136099"/>
                </a:cubicBezTo>
                <a:close/>
                <a:moveTo>
                  <a:pt x="5814135" y="2136099"/>
                </a:moveTo>
                <a:cubicBezTo>
                  <a:pt x="5814135" y="2136099"/>
                  <a:pt x="5815901" y="2137863"/>
                  <a:pt x="5819430" y="2141394"/>
                </a:cubicBezTo>
                <a:cubicBezTo>
                  <a:pt x="5822962" y="2144925"/>
                  <a:pt x="5828256" y="2146690"/>
                  <a:pt x="5835316" y="2146690"/>
                </a:cubicBezTo>
                <a:cubicBezTo>
                  <a:pt x="5842376" y="2146690"/>
                  <a:pt x="5849436" y="2146690"/>
                  <a:pt x="5856497" y="2146690"/>
                </a:cubicBezTo>
                <a:cubicBezTo>
                  <a:pt x="5863558" y="2146690"/>
                  <a:pt x="5867087" y="2150221"/>
                  <a:pt x="5867087" y="2157280"/>
                </a:cubicBezTo>
                <a:cubicBezTo>
                  <a:pt x="5874148" y="2178461"/>
                  <a:pt x="5891798" y="2185521"/>
                  <a:pt x="5920039" y="2178461"/>
                </a:cubicBezTo>
                <a:lnTo>
                  <a:pt x="5930630" y="2178461"/>
                </a:lnTo>
                <a:cubicBezTo>
                  <a:pt x="5937690" y="2178461"/>
                  <a:pt x="5948280" y="2181992"/>
                  <a:pt x="5962401" y="2189051"/>
                </a:cubicBezTo>
                <a:cubicBezTo>
                  <a:pt x="5962401" y="2189051"/>
                  <a:pt x="5965930" y="2189051"/>
                  <a:pt x="5972991" y="2189051"/>
                </a:cubicBezTo>
                <a:cubicBezTo>
                  <a:pt x="5980053" y="2189051"/>
                  <a:pt x="5983582" y="2189051"/>
                  <a:pt x="5983582" y="2189051"/>
                </a:cubicBezTo>
                <a:lnTo>
                  <a:pt x="5983582" y="2178461"/>
                </a:lnTo>
                <a:cubicBezTo>
                  <a:pt x="5983582" y="2178461"/>
                  <a:pt x="5980053" y="2178461"/>
                  <a:pt x="5972991" y="2178461"/>
                </a:cubicBezTo>
                <a:cubicBezTo>
                  <a:pt x="5958872" y="2178461"/>
                  <a:pt x="5944750" y="2174930"/>
                  <a:pt x="5930630" y="2167871"/>
                </a:cubicBezTo>
                <a:cubicBezTo>
                  <a:pt x="5916510" y="2160811"/>
                  <a:pt x="5909449" y="2153750"/>
                  <a:pt x="5909449" y="2146690"/>
                </a:cubicBezTo>
                <a:cubicBezTo>
                  <a:pt x="5902388" y="2146690"/>
                  <a:pt x="5898860" y="2146690"/>
                  <a:pt x="5898860" y="2146690"/>
                </a:cubicBezTo>
                <a:cubicBezTo>
                  <a:pt x="5891798" y="2146690"/>
                  <a:pt x="5879443" y="2144925"/>
                  <a:pt x="5861792" y="2141394"/>
                </a:cubicBezTo>
                <a:cubicBezTo>
                  <a:pt x="5844141" y="2137863"/>
                  <a:pt x="5831786" y="2136099"/>
                  <a:pt x="5824726" y="2136099"/>
                </a:cubicBezTo>
                <a:close/>
                <a:moveTo>
                  <a:pt x="5194596" y="2136099"/>
                </a:moveTo>
                <a:cubicBezTo>
                  <a:pt x="5184006" y="2136099"/>
                  <a:pt x="5178710" y="2137863"/>
                  <a:pt x="5178710" y="2141394"/>
                </a:cubicBezTo>
                <a:cubicBezTo>
                  <a:pt x="5178710" y="2144925"/>
                  <a:pt x="5178710" y="2146690"/>
                  <a:pt x="5178710" y="2146690"/>
                </a:cubicBezTo>
                <a:cubicBezTo>
                  <a:pt x="5178710" y="2153750"/>
                  <a:pt x="5196362" y="2157280"/>
                  <a:pt x="5231662" y="2157280"/>
                </a:cubicBezTo>
                <a:lnTo>
                  <a:pt x="5252844" y="2157280"/>
                </a:lnTo>
                <a:cubicBezTo>
                  <a:pt x="5252844" y="2157280"/>
                  <a:pt x="5245784" y="2155515"/>
                  <a:pt x="5231662" y="2151985"/>
                </a:cubicBezTo>
                <a:cubicBezTo>
                  <a:pt x="5217542" y="2148455"/>
                  <a:pt x="5210482" y="2144925"/>
                  <a:pt x="5210482" y="2141394"/>
                </a:cubicBezTo>
                <a:cubicBezTo>
                  <a:pt x="5210482" y="2137863"/>
                  <a:pt x="5205188" y="2136099"/>
                  <a:pt x="5194596" y="2136099"/>
                </a:cubicBezTo>
                <a:close/>
                <a:moveTo>
                  <a:pt x="6460150" y="2135216"/>
                </a:moveTo>
                <a:lnTo>
                  <a:pt x="6460150" y="2136099"/>
                </a:lnTo>
                <a:lnTo>
                  <a:pt x="6450884" y="2138747"/>
                </a:lnTo>
                <a:lnTo>
                  <a:pt x="6454855" y="2136099"/>
                </a:lnTo>
                <a:close/>
                <a:moveTo>
                  <a:pt x="5092664" y="2129481"/>
                </a:moveTo>
                <a:cubicBezTo>
                  <a:pt x="5091780" y="2128597"/>
                  <a:pt x="5090457" y="2129040"/>
                  <a:pt x="5088692" y="2130804"/>
                </a:cubicBezTo>
                <a:cubicBezTo>
                  <a:pt x="5085162" y="2134334"/>
                  <a:pt x="5086928" y="2136099"/>
                  <a:pt x="5093988" y="2136099"/>
                </a:cubicBezTo>
                <a:cubicBezTo>
                  <a:pt x="5093988" y="2132569"/>
                  <a:pt x="5093546" y="2130363"/>
                  <a:pt x="5092664" y="2129481"/>
                </a:cubicBezTo>
                <a:close/>
                <a:moveTo>
                  <a:pt x="7466240" y="2128156"/>
                </a:moveTo>
                <a:cubicBezTo>
                  <a:pt x="7468005" y="2128156"/>
                  <a:pt x="7469770" y="2129040"/>
                  <a:pt x="7471534" y="2130804"/>
                </a:cubicBezTo>
                <a:cubicBezTo>
                  <a:pt x="7475064" y="2134334"/>
                  <a:pt x="7476830" y="2136099"/>
                  <a:pt x="7476830" y="2136099"/>
                </a:cubicBezTo>
                <a:lnTo>
                  <a:pt x="7468888" y="2146690"/>
                </a:lnTo>
                <a:lnTo>
                  <a:pt x="7466240" y="2136099"/>
                </a:lnTo>
                <a:cubicBezTo>
                  <a:pt x="7459178" y="2136099"/>
                  <a:pt x="7457415" y="2134334"/>
                  <a:pt x="7460944" y="2130804"/>
                </a:cubicBezTo>
                <a:cubicBezTo>
                  <a:pt x="7462710" y="2129040"/>
                  <a:pt x="7464476" y="2128156"/>
                  <a:pt x="7466240" y="2128156"/>
                </a:cubicBezTo>
                <a:close/>
                <a:moveTo>
                  <a:pt x="6408522" y="2128156"/>
                </a:moveTo>
                <a:cubicBezTo>
                  <a:pt x="6411169" y="2128156"/>
                  <a:pt x="6414259" y="2129040"/>
                  <a:pt x="6417788" y="2130804"/>
                </a:cubicBezTo>
                <a:cubicBezTo>
                  <a:pt x="6424850" y="2134334"/>
                  <a:pt x="6428380" y="2136099"/>
                  <a:pt x="6428380" y="2136099"/>
                </a:cubicBezTo>
                <a:cubicBezTo>
                  <a:pt x="6428380" y="2141394"/>
                  <a:pt x="6434337" y="2142718"/>
                  <a:pt x="6446250" y="2140071"/>
                </a:cubicBezTo>
                <a:lnTo>
                  <a:pt x="6450884" y="2138747"/>
                </a:lnTo>
                <a:lnTo>
                  <a:pt x="6449560" y="2146690"/>
                </a:lnTo>
                <a:lnTo>
                  <a:pt x="6396608" y="2146690"/>
                </a:lnTo>
                <a:cubicBezTo>
                  <a:pt x="6396608" y="2139629"/>
                  <a:pt x="6398374" y="2134334"/>
                  <a:pt x="6401903" y="2130804"/>
                </a:cubicBezTo>
                <a:cubicBezTo>
                  <a:pt x="6403668" y="2129040"/>
                  <a:pt x="6405874" y="2128156"/>
                  <a:pt x="6408522" y="2128156"/>
                </a:cubicBezTo>
                <a:close/>
                <a:moveTo>
                  <a:pt x="6336324" y="2126731"/>
                </a:moveTo>
                <a:lnTo>
                  <a:pt x="6333066" y="2130804"/>
                </a:lnTo>
                <a:cubicBezTo>
                  <a:pt x="6333066" y="2129040"/>
                  <a:pt x="6333949" y="2127716"/>
                  <a:pt x="6335714" y="2126832"/>
                </a:cubicBezTo>
                <a:close/>
                <a:moveTo>
                  <a:pt x="7794542" y="2125509"/>
                </a:moveTo>
                <a:cubicBezTo>
                  <a:pt x="7787482" y="2132569"/>
                  <a:pt x="7785717" y="2136099"/>
                  <a:pt x="7789248" y="2136099"/>
                </a:cubicBezTo>
                <a:cubicBezTo>
                  <a:pt x="7792778" y="2136099"/>
                  <a:pt x="7801604" y="2139629"/>
                  <a:pt x="7815724" y="2146690"/>
                </a:cubicBezTo>
                <a:lnTo>
                  <a:pt x="7836904" y="2157280"/>
                </a:lnTo>
                <a:lnTo>
                  <a:pt x="7836904" y="2167871"/>
                </a:lnTo>
                <a:cubicBezTo>
                  <a:pt x="7836904" y="2167871"/>
                  <a:pt x="7836904" y="2171400"/>
                  <a:pt x="7836904" y="2178461"/>
                </a:cubicBezTo>
                <a:cubicBezTo>
                  <a:pt x="7836904" y="2178461"/>
                  <a:pt x="7836904" y="2180225"/>
                  <a:pt x="7836904" y="2183756"/>
                </a:cubicBezTo>
                <a:cubicBezTo>
                  <a:pt x="7836904" y="2187286"/>
                  <a:pt x="7840434" y="2192581"/>
                  <a:pt x="7847494" y="2199642"/>
                </a:cubicBezTo>
                <a:lnTo>
                  <a:pt x="7900446" y="2199642"/>
                </a:lnTo>
                <a:lnTo>
                  <a:pt x="7932219" y="2199642"/>
                </a:lnTo>
                <a:cubicBezTo>
                  <a:pt x="7946338" y="2206702"/>
                  <a:pt x="7949869" y="2203173"/>
                  <a:pt x="7942808" y="2189051"/>
                </a:cubicBezTo>
                <a:cubicBezTo>
                  <a:pt x="7935748" y="2181992"/>
                  <a:pt x="7928688" y="2178461"/>
                  <a:pt x="7921627" y="2178461"/>
                </a:cubicBezTo>
                <a:cubicBezTo>
                  <a:pt x="7914567" y="2178461"/>
                  <a:pt x="7909271" y="2176696"/>
                  <a:pt x="7905742" y="2173165"/>
                </a:cubicBezTo>
                <a:cubicBezTo>
                  <a:pt x="7902212" y="2169636"/>
                  <a:pt x="7896917" y="2167871"/>
                  <a:pt x="7889856" y="2167871"/>
                </a:cubicBezTo>
                <a:cubicBezTo>
                  <a:pt x="7882796" y="2167871"/>
                  <a:pt x="7877500" y="2167871"/>
                  <a:pt x="7873971" y="2167871"/>
                </a:cubicBezTo>
                <a:cubicBezTo>
                  <a:pt x="7870441" y="2167871"/>
                  <a:pt x="7865146" y="2164340"/>
                  <a:pt x="7858085" y="2157280"/>
                </a:cubicBezTo>
                <a:lnTo>
                  <a:pt x="7858085" y="2146690"/>
                </a:lnTo>
                <a:lnTo>
                  <a:pt x="7847494" y="2146690"/>
                </a:lnTo>
                <a:cubicBezTo>
                  <a:pt x="7840434" y="2139629"/>
                  <a:pt x="7833375" y="2136099"/>
                  <a:pt x="7826313" y="2136099"/>
                </a:cubicBezTo>
                <a:lnTo>
                  <a:pt x="7805134" y="2125509"/>
                </a:lnTo>
                <a:cubicBezTo>
                  <a:pt x="7805134" y="2125509"/>
                  <a:pt x="7801604" y="2125509"/>
                  <a:pt x="7794542" y="2125509"/>
                </a:cubicBezTo>
                <a:close/>
                <a:moveTo>
                  <a:pt x="5051626" y="2125509"/>
                </a:moveTo>
                <a:lnTo>
                  <a:pt x="5051626" y="2136099"/>
                </a:lnTo>
                <a:cubicBezTo>
                  <a:pt x="5051626" y="2136099"/>
                  <a:pt x="5055156" y="2132569"/>
                  <a:pt x="5062217" y="2125509"/>
                </a:cubicBezTo>
                <a:close/>
                <a:moveTo>
                  <a:pt x="4310297" y="2125509"/>
                </a:moveTo>
                <a:cubicBezTo>
                  <a:pt x="4310297" y="2125509"/>
                  <a:pt x="4313826" y="2129040"/>
                  <a:pt x="4320887" y="2136099"/>
                </a:cubicBezTo>
                <a:lnTo>
                  <a:pt x="4299706" y="2136099"/>
                </a:lnTo>
                <a:cubicBezTo>
                  <a:pt x="4299706" y="2136099"/>
                  <a:pt x="4303237" y="2132569"/>
                  <a:pt x="4310297" y="2125509"/>
                </a:cubicBezTo>
                <a:close/>
                <a:moveTo>
                  <a:pt x="6109342" y="2122200"/>
                </a:moveTo>
                <a:cubicBezTo>
                  <a:pt x="6117286" y="2120875"/>
                  <a:pt x="6121257" y="2125509"/>
                  <a:pt x="6121257" y="2136099"/>
                </a:cubicBezTo>
                <a:cubicBezTo>
                  <a:pt x="6121257" y="2143159"/>
                  <a:pt x="6114197" y="2143159"/>
                  <a:pt x="6100076" y="2136099"/>
                </a:cubicBezTo>
                <a:cubicBezTo>
                  <a:pt x="6093016" y="2129040"/>
                  <a:pt x="6093016" y="2125509"/>
                  <a:pt x="6100076" y="2125509"/>
                </a:cubicBezTo>
                <a:cubicBezTo>
                  <a:pt x="6103606" y="2123744"/>
                  <a:pt x="6106696" y="2122640"/>
                  <a:pt x="6109342" y="2122200"/>
                </a:cubicBezTo>
                <a:close/>
                <a:moveTo>
                  <a:pt x="6237752" y="2120213"/>
                </a:moveTo>
                <a:cubicBezTo>
                  <a:pt x="6237752" y="2123744"/>
                  <a:pt x="6239517" y="2125509"/>
                  <a:pt x="6243046" y="2125509"/>
                </a:cubicBezTo>
                <a:cubicBezTo>
                  <a:pt x="6246576" y="2125509"/>
                  <a:pt x="6248342" y="2129040"/>
                  <a:pt x="6248342" y="2136099"/>
                </a:cubicBezTo>
                <a:lnTo>
                  <a:pt x="6248342" y="2146690"/>
                </a:lnTo>
                <a:cubicBezTo>
                  <a:pt x="6241282" y="2139629"/>
                  <a:pt x="6237752" y="2134334"/>
                  <a:pt x="6237752" y="2130804"/>
                </a:cubicBezTo>
                <a:cubicBezTo>
                  <a:pt x="6237752" y="2129040"/>
                  <a:pt x="6237752" y="2126832"/>
                  <a:pt x="6237752" y="2124185"/>
                </a:cubicBezTo>
                <a:close/>
                <a:moveTo>
                  <a:pt x="5681756" y="2120213"/>
                </a:moveTo>
                <a:cubicBezTo>
                  <a:pt x="5678226" y="2120213"/>
                  <a:pt x="5676460" y="2121978"/>
                  <a:pt x="5676460" y="2125509"/>
                </a:cubicBezTo>
                <a:cubicBezTo>
                  <a:pt x="5676460" y="2125509"/>
                  <a:pt x="5679991" y="2127273"/>
                  <a:pt x="5687051" y="2130804"/>
                </a:cubicBezTo>
                <a:cubicBezTo>
                  <a:pt x="5694112" y="2134334"/>
                  <a:pt x="5701170" y="2136099"/>
                  <a:pt x="5708232" y="2136099"/>
                </a:cubicBezTo>
                <a:lnTo>
                  <a:pt x="5697641" y="2125509"/>
                </a:lnTo>
                <a:cubicBezTo>
                  <a:pt x="5690580" y="2121978"/>
                  <a:pt x="5685285" y="2120213"/>
                  <a:pt x="5681756" y="2120213"/>
                </a:cubicBezTo>
                <a:close/>
                <a:moveTo>
                  <a:pt x="7370926" y="2114919"/>
                </a:moveTo>
                <a:cubicBezTo>
                  <a:pt x="7377986" y="2114919"/>
                  <a:pt x="7379751" y="2116684"/>
                  <a:pt x="7376222" y="2120213"/>
                </a:cubicBezTo>
                <a:cubicBezTo>
                  <a:pt x="7372692" y="2123744"/>
                  <a:pt x="7372692" y="2125509"/>
                  <a:pt x="7376222" y="2125509"/>
                </a:cubicBezTo>
                <a:cubicBezTo>
                  <a:pt x="7379751" y="2125509"/>
                  <a:pt x="7383282" y="2127273"/>
                  <a:pt x="7386812" y="2130804"/>
                </a:cubicBezTo>
                <a:cubicBezTo>
                  <a:pt x="7390341" y="2134334"/>
                  <a:pt x="7392107" y="2139629"/>
                  <a:pt x="7392107" y="2146690"/>
                </a:cubicBezTo>
                <a:cubicBezTo>
                  <a:pt x="7392107" y="2139629"/>
                  <a:pt x="7386812" y="2134334"/>
                  <a:pt x="7376222" y="2130804"/>
                </a:cubicBezTo>
                <a:cubicBezTo>
                  <a:pt x="7365630" y="2127273"/>
                  <a:pt x="7360336" y="2125509"/>
                  <a:pt x="7360336" y="2125509"/>
                </a:cubicBezTo>
                <a:lnTo>
                  <a:pt x="7349745" y="2125509"/>
                </a:lnTo>
                <a:cubicBezTo>
                  <a:pt x="7356806" y="2118448"/>
                  <a:pt x="7363866" y="2114919"/>
                  <a:pt x="7370926" y="2114919"/>
                </a:cubicBezTo>
                <a:close/>
                <a:moveTo>
                  <a:pt x="6947310" y="2114919"/>
                </a:moveTo>
                <a:cubicBezTo>
                  <a:pt x="6947310" y="2114919"/>
                  <a:pt x="6954370" y="2114919"/>
                  <a:pt x="6968491" y="2114919"/>
                </a:cubicBezTo>
                <a:lnTo>
                  <a:pt x="6989670" y="2114919"/>
                </a:lnTo>
                <a:cubicBezTo>
                  <a:pt x="6989670" y="2121978"/>
                  <a:pt x="6986141" y="2125509"/>
                  <a:pt x="6979081" y="2125509"/>
                </a:cubicBezTo>
                <a:lnTo>
                  <a:pt x="6989670" y="2136099"/>
                </a:lnTo>
                <a:lnTo>
                  <a:pt x="7032033" y="2157280"/>
                </a:lnTo>
                <a:cubicBezTo>
                  <a:pt x="7017914" y="2150221"/>
                  <a:pt x="7007322" y="2146690"/>
                  <a:pt x="7000262" y="2146690"/>
                </a:cubicBezTo>
                <a:cubicBezTo>
                  <a:pt x="6979081" y="2132569"/>
                  <a:pt x="6964960" y="2125509"/>
                  <a:pt x="6957900" y="2125509"/>
                </a:cubicBezTo>
                <a:cubicBezTo>
                  <a:pt x="6950840" y="2125509"/>
                  <a:pt x="6947310" y="2121978"/>
                  <a:pt x="6947310" y="2114919"/>
                </a:cubicBezTo>
                <a:close/>
                <a:moveTo>
                  <a:pt x="6894358" y="2114919"/>
                </a:moveTo>
                <a:lnTo>
                  <a:pt x="6926129" y="2125509"/>
                </a:lnTo>
                <a:lnTo>
                  <a:pt x="6894358" y="2125509"/>
                </a:lnTo>
                <a:cubicBezTo>
                  <a:pt x="6887296" y="2125509"/>
                  <a:pt x="6887296" y="2121978"/>
                  <a:pt x="6894358" y="2114919"/>
                </a:cubicBezTo>
                <a:close/>
                <a:moveTo>
                  <a:pt x="6534284" y="2114919"/>
                </a:moveTo>
                <a:cubicBezTo>
                  <a:pt x="6527223" y="2114919"/>
                  <a:pt x="6527223" y="2118448"/>
                  <a:pt x="6534284" y="2125509"/>
                </a:cubicBezTo>
                <a:lnTo>
                  <a:pt x="6544874" y="2114919"/>
                </a:lnTo>
                <a:cubicBezTo>
                  <a:pt x="6544874" y="2114919"/>
                  <a:pt x="6541344" y="2114919"/>
                  <a:pt x="6534284" y="2114919"/>
                </a:cubicBezTo>
                <a:close/>
                <a:moveTo>
                  <a:pt x="7159118" y="2104328"/>
                </a:moveTo>
                <a:lnTo>
                  <a:pt x="7212070" y="2125509"/>
                </a:lnTo>
                <a:cubicBezTo>
                  <a:pt x="7212070" y="2132569"/>
                  <a:pt x="7217366" y="2137863"/>
                  <a:pt x="7227956" y="2141394"/>
                </a:cubicBezTo>
                <a:cubicBezTo>
                  <a:pt x="7238546" y="2144925"/>
                  <a:pt x="7243841" y="2143159"/>
                  <a:pt x="7243841" y="2136099"/>
                </a:cubicBezTo>
                <a:lnTo>
                  <a:pt x="7265022" y="2146690"/>
                </a:lnTo>
                <a:cubicBezTo>
                  <a:pt x="7265022" y="2153750"/>
                  <a:pt x="7266788" y="2157280"/>
                  <a:pt x="7270318" y="2157280"/>
                </a:cubicBezTo>
                <a:cubicBezTo>
                  <a:pt x="7273847" y="2157280"/>
                  <a:pt x="7275612" y="2157280"/>
                  <a:pt x="7275612" y="2157280"/>
                </a:cubicBezTo>
                <a:cubicBezTo>
                  <a:pt x="7282674" y="2150221"/>
                  <a:pt x="7287968" y="2148455"/>
                  <a:pt x="7291498" y="2151985"/>
                </a:cubicBezTo>
                <a:cubicBezTo>
                  <a:pt x="7295028" y="2155515"/>
                  <a:pt x="7300322" y="2157280"/>
                  <a:pt x="7307384" y="2157280"/>
                </a:cubicBezTo>
                <a:lnTo>
                  <a:pt x="7328564" y="2167871"/>
                </a:lnTo>
                <a:lnTo>
                  <a:pt x="7339155" y="2167871"/>
                </a:lnTo>
                <a:cubicBezTo>
                  <a:pt x="7339155" y="2160811"/>
                  <a:pt x="7340920" y="2157280"/>
                  <a:pt x="7344450" y="2157280"/>
                </a:cubicBezTo>
                <a:cubicBezTo>
                  <a:pt x="7347980" y="2157280"/>
                  <a:pt x="7349745" y="2160811"/>
                  <a:pt x="7349745" y="2167871"/>
                </a:cubicBezTo>
                <a:cubicBezTo>
                  <a:pt x="7349745" y="2174930"/>
                  <a:pt x="7360336" y="2178461"/>
                  <a:pt x="7381516" y="2178461"/>
                </a:cubicBezTo>
                <a:cubicBezTo>
                  <a:pt x="7388578" y="2178461"/>
                  <a:pt x="7395636" y="2178461"/>
                  <a:pt x="7402697" y="2178461"/>
                </a:cubicBezTo>
                <a:lnTo>
                  <a:pt x="7423878" y="2189051"/>
                </a:lnTo>
                <a:cubicBezTo>
                  <a:pt x="7430938" y="2189051"/>
                  <a:pt x="7437999" y="2192581"/>
                  <a:pt x="7445059" y="2199642"/>
                </a:cubicBezTo>
                <a:lnTo>
                  <a:pt x="7466240" y="2199642"/>
                </a:lnTo>
                <a:lnTo>
                  <a:pt x="7445059" y="2210232"/>
                </a:lnTo>
                <a:lnTo>
                  <a:pt x="7423878" y="2199642"/>
                </a:lnTo>
                <a:cubicBezTo>
                  <a:pt x="7409759" y="2199642"/>
                  <a:pt x="7400932" y="2197877"/>
                  <a:pt x="7397403" y="2194346"/>
                </a:cubicBezTo>
                <a:cubicBezTo>
                  <a:pt x="7393872" y="2190817"/>
                  <a:pt x="7388578" y="2189051"/>
                  <a:pt x="7381516" y="2189051"/>
                </a:cubicBezTo>
                <a:cubicBezTo>
                  <a:pt x="7381516" y="2196111"/>
                  <a:pt x="7379751" y="2197877"/>
                  <a:pt x="7376222" y="2194346"/>
                </a:cubicBezTo>
                <a:cubicBezTo>
                  <a:pt x="7372692" y="2190817"/>
                  <a:pt x="7369160" y="2189051"/>
                  <a:pt x="7365630" y="2189051"/>
                </a:cubicBezTo>
                <a:cubicBezTo>
                  <a:pt x="7362101" y="2189051"/>
                  <a:pt x="7356806" y="2189051"/>
                  <a:pt x="7349745" y="2189051"/>
                </a:cubicBezTo>
                <a:cubicBezTo>
                  <a:pt x="7342684" y="2189051"/>
                  <a:pt x="7339155" y="2189051"/>
                  <a:pt x="7339155" y="2189051"/>
                </a:cubicBezTo>
                <a:cubicBezTo>
                  <a:pt x="7325034" y="2189051"/>
                  <a:pt x="7310914" y="2185521"/>
                  <a:pt x="7296793" y="2178461"/>
                </a:cubicBezTo>
                <a:cubicBezTo>
                  <a:pt x="7254432" y="2157280"/>
                  <a:pt x="7229722" y="2146690"/>
                  <a:pt x="7222660" y="2146690"/>
                </a:cubicBezTo>
                <a:cubicBezTo>
                  <a:pt x="7222660" y="2146690"/>
                  <a:pt x="7220895" y="2144925"/>
                  <a:pt x="7217366" y="2141394"/>
                </a:cubicBezTo>
                <a:cubicBezTo>
                  <a:pt x="7213836" y="2137863"/>
                  <a:pt x="7208540" y="2136099"/>
                  <a:pt x="7201480" y="2136099"/>
                </a:cubicBezTo>
                <a:cubicBezTo>
                  <a:pt x="7194418" y="2136099"/>
                  <a:pt x="7189122" y="2137863"/>
                  <a:pt x="7185593" y="2141394"/>
                </a:cubicBezTo>
                <a:cubicBezTo>
                  <a:pt x="7182064" y="2144925"/>
                  <a:pt x="7176770" y="2146690"/>
                  <a:pt x="7169708" y="2146690"/>
                </a:cubicBezTo>
                <a:cubicBezTo>
                  <a:pt x="7155588" y="2139629"/>
                  <a:pt x="7148526" y="2139629"/>
                  <a:pt x="7148526" y="2146690"/>
                </a:cubicBezTo>
                <a:cubicBezTo>
                  <a:pt x="7148526" y="2153750"/>
                  <a:pt x="7144997" y="2153750"/>
                  <a:pt x="7137937" y="2146690"/>
                </a:cubicBezTo>
                <a:lnTo>
                  <a:pt x="7137937" y="2136099"/>
                </a:lnTo>
                <a:cubicBezTo>
                  <a:pt x="7137937" y="2136099"/>
                  <a:pt x="7137937" y="2132569"/>
                  <a:pt x="7137937" y="2125509"/>
                </a:cubicBezTo>
                <a:cubicBezTo>
                  <a:pt x="7137937" y="2125509"/>
                  <a:pt x="7139703" y="2125509"/>
                  <a:pt x="7143232" y="2125509"/>
                </a:cubicBezTo>
                <a:cubicBezTo>
                  <a:pt x="7146762" y="2125509"/>
                  <a:pt x="7152058" y="2125509"/>
                  <a:pt x="7159118" y="2125509"/>
                </a:cubicBezTo>
                <a:cubicBezTo>
                  <a:pt x="7159118" y="2125509"/>
                  <a:pt x="7160884" y="2123744"/>
                  <a:pt x="7164414" y="2120213"/>
                </a:cubicBezTo>
                <a:cubicBezTo>
                  <a:pt x="7167943" y="2116684"/>
                  <a:pt x="7166178" y="2114919"/>
                  <a:pt x="7159118" y="2114919"/>
                </a:cubicBezTo>
                <a:close/>
                <a:moveTo>
                  <a:pt x="6915539" y="2104328"/>
                </a:moveTo>
                <a:cubicBezTo>
                  <a:pt x="6915539" y="2104328"/>
                  <a:pt x="6917304" y="2104328"/>
                  <a:pt x="6920833" y="2104328"/>
                </a:cubicBezTo>
                <a:cubicBezTo>
                  <a:pt x="6924362" y="2104328"/>
                  <a:pt x="6926129" y="2107858"/>
                  <a:pt x="6926129" y="2114919"/>
                </a:cubicBezTo>
                <a:lnTo>
                  <a:pt x="6904948" y="2114919"/>
                </a:lnTo>
                <a:close/>
                <a:moveTo>
                  <a:pt x="4755094" y="2104328"/>
                </a:moveTo>
                <a:cubicBezTo>
                  <a:pt x="4762155" y="2104328"/>
                  <a:pt x="4765684" y="2107858"/>
                  <a:pt x="4765684" y="2114919"/>
                </a:cubicBezTo>
                <a:lnTo>
                  <a:pt x="4755094" y="2114919"/>
                </a:lnTo>
                <a:cubicBezTo>
                  <a:pt x="4755094" y="2107858"/>
                  <a:pt x="4755094" y="2104328"/>
                  <a:pt x="4755094" y="2104328"/>
                </a:cubicBezTo>
                <a:close/>
                <a:moveTo>
                  <a:pt x="3918452" y="2104328"/>
                </a:moveTo>
                <a:cubicBezTo>
                  <a:pt x="3918452" y="2104328"/>
                  <a:pt x="3925511" y="2106092"/>
                  <a:pt x="3939633" y="2109623"/>
                </a:cubicBezTo>
                <a:cubicBezTo>
                  <a:pt x="3953754" y="2113154"/>
                  <a:pt x="3960812" y="2118448"/>
                  <a:pt x="3960812" y="2125509"/>
                </a:cubicBezTo>
                <a:cubicBezTo>
                  <a:pt x="3946692" y="2118448"/>
                  <a:pt x="3937868" y="2114919"/>
                  <a:pt x="3934338" y="2114919"/>
                </a:cubicBezTo>
                <a:cubicBezTo>
                  <a:pt x="3930806" y="2114919"/>
                  <a:pt x="3927277" y="2113154"/>
                  <a:pt x="3923746" y="2109623"/>
                </a:cubicBezTo>
                <a:cubicBezTo>
                  <a:pt x="3920216" y="2106092"/>
                  <a:pt x="3918452" y="2104328"/>
                  <a:pt x="3918452" y="2104328"/>
                </a:cubicBezTo>
                <a:close/>
                <a:moveTo>
                  <a:pt x="8800632" y="2093738"/>
                </a:moveTo>
                <a:lnTo>
                  <a:pt x="8800632" y="2104328"/>
                </a:lnTo>
                <a:cubicBezTo>
                  <a:pt x="8800632" y="2104328"/>
                  <a:pt x="8797103" y="2104328"/>
                  <a:pt x="8790041" y="2104328"/>
                </a:cubicBezTo>
                <a:cubicBezTo>
                  <a:pt x="8790041" y="2097267"/>
                  <a:pt x="8793570" y="2093738"/>
                  <a:pt x="8800632" y="2093738"/>
                </a:cubicBezTo>
                <a:close/>
                <a:moveTo>
                  <a:pt x="7942808" y="2093738"/>
                </a:moveTo>
                <a:cubicBezTo>
                  <a:pt x="7949869" y="2093738"/>
                  <a:pt x="7953398" y="2093738"/>
                  <a:pt x="7953398" y="2093738"/>
                </a:cubicBezTo>
                <a:cubicBezTo>
                  <a:pt x="7953398" y="2093738"/>
                  <a:pt x="7953398" y="2097267"/>
                  <a:pt x="7953398" y="2104328"/>
                </a:cubicBezTo>
                <a:cubicBezTo>
                  <a:pt x="7946338" y="2104328"/>
                  <a:pt x="7941042" y="2102563"/>
                  <a:pt x="7937513" y="2099033"/>
                </a:cubicBezTo>
                <a:cubicBezTo>
                  <a:pt x="7933983" y="2095502"/>
                  <a:pt x="7935748" y="2093738"/>
                  <a:pt x="7942808" y="2093738"/>
                </a:cubicBezTo>
                <a:close/>
                <a:moveTo>
                  <a:pt x="7021443" y="2093738"/>
                </a:moveTo>
                <a:lnTo>
                  <a:pt x="7032033" y="2104328"/>
                </a:lnTo>
                <a:cubicBezTo>
                  <a:pt x="7032033" y="2104328"/>
                  <a:pt x="7028504" y="2104328"/>
                  <a:pt x="7021443" y="2104328"/>
                </a:cubicBezTo>
                <a:close/>
                <a:moveTo>
                  <a:pt x="6830814" y="2093738"/>
                </a:moveTo>
                <a:cubicBezTo>
                  <a:pt x="6837876" y="2093738"/>
                  <a:pt x="6841406" y="2093738"/>
                  <a:pt x="6841406" y="2093738"/>
                </a:cubicBezTo>
                <a:lnTo>
                  <a:pt x="6851996" y="2093738"/>
                </a:lnTo>
                <a:lnTo>
                  <a:pt x="6851996" y="2114919"/>
                </a:lnTo>
                <a:cubicBezTo>
                  <a:pt x="6844936" y="2107858"/>
                  <a:pt x="6837876" y="2104328"/>
                  <a:pt x="6830814" y="2104328"/>
                </a:cubicBezTo>
                <a:lnTo>
                  <a:pt x="6820224" y="2104328"/>
                </a:lnTo>
                <a:cubicBezTo>
                  <a:pt x="6820224" y="2097267"/>
                  <a:pt x="6823754" y="2093738"/>
                  <a:pt x="6830814" y="2093738"/>
                </a:cubicBezTo>
                <a:close/>
                <a:moveTo>
                  <a:pt x="5517604" y="2093738"/>
                </a:moveTo>
                <a:lnTo>
                  <a:pt x="5538785" y="2104328"/>
                </a:lnTo>
                <a:cubicBezTo>
                  <a:pt x="5545846" y="2104328"/>
                  <a:pt x="5551141" y="2104328"/>
                  <a:pt x="5554670" y="2104328"/>
                </a:cubicBezTo>
                <a:cubicBezTo>
                  <a:pt x="5558202" y="2104328"/>
                  <a:pt x="5559966" y="2107858"/>
                  <a:pt x="5559966" y="2114919"/>
                </a:cubicBezTo>
                <a:lnTo>
                  <a:pt x="5581147" y="2114919"/>
                </a:lnTo>
                <a:cubicBezTo>
                  <a:pt x="5581147" y="2121978"/>
                  <a:pt x="5602327" y="2129040"/>
                  <a:pt x="5644689" y="2136099"/>
                </a:cubicBezTo>
                <a:cubicBezTo>
                  <a:pt x="5644689" y="2136099"/>
                  <a:pt x="5648218" y="2136099"/>
                  <a:pt x="5655279" y="2136099"/>
                </a:cubicBezTo>
                <a:cubicBezTo>
                  <a:pt x="5662340" y="2136099"/>
                  <a:pt x="5665870" y="2137863"/>
                  <a:pt x="5665870" y="2141394"/>
                </a:cubicBezTo>
                <a:cubicBezTo>
                  <a:pt x="5665870" y="2144925"/>
                  <a:pt x="5667635" y="2146690"/>
                  <a:pt x="5671166" y="2146690"/>
                </a:cubicBezTo>
                <a:cubicBezTo>
                  <a:pt x="5674695" y="2146690"/>
                  <a:pt x="5679991" y="2146690"/>
                  <a:pt x="5687051" y="2146690"/>
                </a:cubicBezTo>
                <a:cubicBezTo>
                  <a:pt x="5708232" y="2153750"/>
                  <a:pt x="5732943" y="2160811"/>
                  <a:pt x="5761183" y="2167871"/>
                </a:cubicBezTo>
                <a:cubicBezTo>
                  <a:pt x="5803545" y="2181992"/>
                  <a:pt x="5824726" y="2185521"/>
                  <a:pt x="5824726" y="2178461"/>
                </a:cubicBezTo>
                <a:cubicBezTo>
                  <a:pt x="5824726" y="2171400"/>
                  <a:pt x="5822962" y="2167871"/>
                  <a:pt x="5819430" y="2167871"/>
                </a:cubicBezTo>
                <a:cubicBezTo>
                  <a:pt x="5815901" y="2167871"/>
                  <a:pt x="5814135" y="2166106"/>
                  <a:pt x="5814135" y="2162575"/>
                </a:cubicBezTo>
                <a:cubicBezTo>
                  <a:pt x="5814135" y="2159044"/>
                  <a:pt x="5810606" y="2160811"/>
                  <a:pt x="5803545" y="2167871"/>
                </a:cubicBezTo>
                <a:lnTo>
                  <a:pt x="5792954" y="2167871"/>
                </a:lnTo>
                <a:lnTo>
                  <a:pt x="5782364" y="2157280"/>
                </a:lnTo>
                <a:cubicBezTo>
                  <a:pt x="5775304" y="2164340"/>
                  <a:pt x="5768244" y="2166106"/>
                  <a:pt x="5761183" y="2162575"/>
                </a:cubicBezTo>
                <a:cubicBezTo>
                  <a:pt x="5754124" y="2159044"/>
                  <a:pt x="5747064" y="2157280"/>
                  <a:pt x="5740002" y="2157280"/>
                </a:cubicBezTo>
                <a:cubicBezTo>
                  <a:pt x="5704702" y="2150221"/>
                  <a:pt x="5679991" y="2139629"/>
                  <a:pt x="5665870" y="2125509"/>
                </a:cubicBezTo>
                <a:lnTo>
                  <a:pt x="5665870" y="2114919"/>
                </a:lnTo>
                <a:lnTo>
                  <a:pt x="5655279" y="2114919"/>
                </a:lnTo>
                <a:cubicBezTo>
                  <a:pt x="5662340" y="2121978"/>
                  <a:pt x="5665870" y="2125509"/>
                  <a:pt x="5665870" y="2125509"/>
                </a:cubicBezTo>
                <a:cubicBezTo>
                  <a:pt x="5658810" y="2125509"/>
                  <a:pt x="5648218" y="2121978"/>
                  <a:pt x="5634099" y="2114919"/>
                </a:cubicBezTo>
                <a:cubicBezTo>
                  <a:pt x="5641160" y="2114919"/>
                  <a:pt x="5644689" y="2114919"/>
                  <a:pt x="5644689" y="2114919"/>
                </a:cubicBezTo>
                <a:lnTo>
                  <a:pt x="5644689" y="2104328"/>
                </a:lnTo>
                <a:cubicBezTo>
                  <a:pt x="5644689" y="2104328"/>
                  <a:pt x="5642924" y="2104328"/>
                  <a:pt x="5639394" y="2104328"/>
                </a:cubicBezTo>
                <a:cubicBezTo>
                  <a:pt x="5635864" y="2104328"/>
                  <a:pt x="5634099" y="2107858"/>
                  <a:pt x="5634099" y="2114919"/>
                </a:cubicBezTo>
                <a:lnTo>
                  <a:pt x="5581147" y="2114919"/>
                </a:lnTo>
                <a:lnTo>
                  <a:pt x="5549375" y="2093738"/>
                </a:lnTo>
                <a:cubicBezTo>
                  <a:pt x="5535256" y="2093738"/>
                  <a:pt x="5526429" y="2093738"/>
                  <a:pt x="5522900" y="2093738"/>
                </a:cubicBezTo>
                <a:cubicBezTo>
                  <a:pt x="5519370" y="2093738"/>
                  <a:pt x="5517604" y="2093738"/>
                  <a:pt x="5517604" y="2093738"/>
                </a:cubicBezTo>
                <a:close/>
                <a:moveTo>
                  <a:pt x="4331478" y="2093738"/>
                </a:moveTo>
                <a:lnTo>
                  <a:pt x="4331478" y="2104328"/>
                </a:lnTo>
                <a:lnTo>
                  <a:pt x="4342068" y="2104328"/>
                </a:lnTo>
                <a:cubicBezTo>
                  <a:pt x="4342068" y="2104328"/>
                  <a:pt x="4338538" y="2100798"/>
                  <a:pt x="4331478" y="2093738"/>
                </a:cubicBezTo>
                <a:close/>
                <a:moveTo>
                  <a:pt x="8091075" y="2083146"/>
                </a:moveTo>
                <a:cubicBezTo>
                  <a:pt x="8091075" y="2090207"/>
                  <a:pt x="8091075" y="2093738"/>
                  <a:pt x="8091075" y="2093738"/>
                </a:cubicBezTo>
                <a:lnTo>
                  <a:pt x="8080483" y="2093738"/>
                </a:lnTo>
                <a:close/>
                <a:moveTo>
                  <a:pt x="7911038" y="2083146"/>
                </a:moveTo>
                <a:lnTo>
                  <a:pt x="7921627" y="2083146"/>
                </a:lnTo>
                <a:cubicBezTo>
                  <a:pt x="7921627" y="2083146"/>
                  <a:pt x="7923393" y="2083146"/>
                  <a:pt x="7926923" y="2083146"/>
                </a:cubicBezTo>
                <a:cubicBezTo>
                  <a:pt x="7930452" y="2083146"/>
                  <a:pt x="7928688" y="2086677"/>
                  <a:pt x="7921627" y="2093738"/>
                </a:cubicBezTo>
                <a:cubicBezTo>
                  <a:pt x="7921627" y="2086677"/>
                  <a:pt x="7918098" y="2083146"/>
                  <a:pt x="7911038" y="2083146"/>
                </a:cubicBezTo>
                <a:close/>
                <a:moveTo>
                  <a:pt x="7466240" y="2083146"/>
                </a:moveTo>
                <a:lnTo>
                  <a:pt x="7476830" y="2083146"/>
                </a:lnTo>
                <a:lnTo>
                  <a:pt x="7476830" y="2093738"/>
                </a:lnTo>
                <a:close/>
                <a:moveTo>
                  <a:pt x="7032033" y="2083146"/>
                </a:moveTo>
                <a:lnTo>
                  <a:pt x="7042622" y="2083146"/>
                </a:lnTo>
                <a:lnTo>
                  <a:pt x="7042622" y="2093738"/>
                </a:lnTo>
                <a:close/>
                <a:moveTo>
                  <a:pt x="6566054" y="2083146"/>
                </a:moveTo>
                <a:lnTo>
                  <a:pt x="6555464" y="2093738"/>
                </a:lnTo>
                <a:cubicBezTo>
                  <a:pt x="6562525" y="2093738"/>
                  <a:pt x="6566054" y="2093738"/>
                  <a:pt x="6566054" y="2093738"/>
                </a:cubicBezTo>
                <a:cubicBezTo>
                  <a:pt x="6566054" y="2086677"/>
                  <a:pt x="6566054" y="2083146"/>
                  <a:pt x="6566054" y="2083146"/>
                </a:cubicBezTo>
                <a:close/>
                <a:moveTo>
                  <a:pt x="5702936" y="2083146"/>
                </a:moveTo>
                <a:cubicBezTo>
                  <a:pt x="5692346" y="2083146"/>
                  <a:pt x="5687051" y="2086677"/>
                  <a:pt x="5687051" y="2093738"/>
                </a:cubicBezTo>
                <a:lnTo>
                  <a:pt x="5697641" y="2104328"/>
                </a:lnTo>
                <a:cubicBezTo>
                  <a:pt x="5704702" y="2104328"/>
                  <a:pt x="5711762" y="2104328"/>
                  <a:pt x="5718822" y="2104328"/>
                </a:cubicBezTo>
                <a:cubicBezTo>
                  <a:pt x="5725882" y="2097267"/>
                  <a:pt x="5727647" y="2091973"/>
                  <a:pt x="5724116" y="2088442"/>
                </a:cubicBezTo>
                <a:cubicBezTo>
                  <a:pt x="5720587" y="2084911"/>
                  <a:pt x="5713526" y="2083146"/>
                  <a:pt x="5702936" y="2083146"/>
                </a:cubicBezTo>
                <a:close/>
                <a:moveTo>
                  <a:pt x="4808046" y="2083146"/>
                </a:moveTo>
                <a:cubicBezTo>
                  <a:pt x="4822167" y="2083146"/>
                  <a:pt x="4829228" y="2084911"/>
                  <a:pt x="4829228" y="2088442"/>
                </a:cubicBezTo>
                <a:cubicBezTo>
                  <a:pt x="4829228" y="2091973"/>
                  <a:pt x="4832757" y="2093738"/>
                  <a:pt x="4839818" y="2093738"/>
                </a:cubicBezTo>
                <a:lnTo>
                  <a:pt x="4797456" y="2093738"/>
                </a:lnTo>
                <a:close/>
                <a:moveTo>
                  <a:pt x="4765684" y="2083146"/>
                </a:moveTo>
                <a:lnTo>
                  <a:pt x="4776276" y="2083146"/>
                </a:lnTo>
                <a:lnTo>
                  <a:pt x="4765684" y="2093738"/>
                </a:lnTo>
                <a:cubicBezTo>
                  <a:pt x="4758624" y="2093738"/>
                  <a:pt x="4755094" y="2091973"/>
                  <a:pt x="4755094" y="2088442"/>
                </a:cubicBezTo>
                <a:cubicBezTo>
                  <a:pt x="4755094" y="2084911"/>
                  <a:pt x="4758624" y="2083146"/>
                  <a:pt x="4765684" y="2083146"/>
                </a:cubicBezTo>
                <a:close/>
                <a:moveTo>
                  <a:pt x="4628010" y="2083146"/>
                </a:moveTo>
                <a:lnTo>
                  <a:pt x="4638599" y="2093738"/>
                </a:lnTo>
                <a:cubicBezTo>
                  <a:pt x="4631539" y="2093738"/>
                  <a:pt x="4628010" y="2093738"/>
                  <a:pt x="4628010" y="2093738"/>
                </a:cubicBezTo>
                <a:cubicBezTo>
                  <a:pt x="4628010" y="2086677"/>
                  <a:pt x="4628010" y="2083146"/>
                  <a:pt x="4628010" y="2083146"/>
                </a:cubicBezTo>
                <a:close/>
                <a:moveTo>
                  <a:pt x="4328830" y="2080169"/>
                </a:moveTo>
                <a:cubicBezTo>
                  <a:pt x="4344715" y="2079506"/>
                  <a:pt x="4352658" y="2085795"/>
                  <a:pt x="4352658" y="2099033"/>
                </a:cubicBezTo>
                <a:cubicBezTo>
                  <a:pt x="4352658" y="2116684"/>
                  <a:pt x="4363249" y="2121978"/>
                  <a:pt x="4384430" y="2114919"/>
                </a:cubicBezTo>
                <a:cubicBezTo>
                  <a:pt x="4391490" y="2107858"/>
                  <a:pt x="4412670" y="2107858"/>
                  <a:pt x="4447972" y="2114919"/>
                </a:cubicBezTo>
                <a:cubicBezTo>
                  <a:pt x="4469154" y="2129040"/>
                  <a:pt x="4490334" y="2139629"/>
                  <a:pt x="4511514" y="2146690"/>
                </a:cubicBezTo>
                <a:lnTo>
                  <a:pt x="4553876" y="2167871"/>
                </a:lnTo>
                <a:lnTo>
                  <a:pt x="4585647" y="2178461"/>
                </a:lnTo>
                <a:cubicBezTo>
                  <a:pt x="4635070" y="2178461"/>
                  <a:pt x="4659780" y="2185521"/>
                  <a:pt x="4659780" y="2199642"/>
                </a:cubicBezTo>
                <a:cubicBezTo>
                  <a:pt x="4659780" y="2206702"/>
                  <a:pt x="4631539" y="2203173"/>
                  <a:pt x="4575058" y="2189051"/>
                </a:cubicBezTo>
                <a:cubicBezTo>
                  <a:pt x="4440912" y="2146690"/>
                  <a:pt x="4363249" y="2125509"/>
                  <a:pt x="4342068" y="2125509"/>
                </a:cubicBezTo>
                <a:cubicBezTo>
                  <a:pt x="4313826" y="2125509"/>
                  <a:pt x="4299706" y="2118448"/>
                  <a:pt x="4299706" y="2104328"/>
                </a:cubicBezTo>
                <a:cubicBezTo>
                  <a:pt x="4292647" y="2104328"/>
                  <a:pt x="4289116" y="2104328"/>
                  <a:pt x="4289116" y="2104328"/>
                </a:cubicBezTo>
                <a:cubicBezTo>
                  <a:pt x="4282056" y="2104328"/>
                  <a:pt x="4278526" y="2100798"/>
                  <a:pt x="4278526" y="2093738"/>
                </a:cubicBezTo>
                <a:lnTo>
                  <a:pt x="4289116" y="2093738"/>
                </a:lnTo>
                <a:cubicBezTo>
                  <a:pt x="4296176" y="2093738"/>
                  <a:pt x="4303237" y="2090207"/>
                  <a:pt x="4310297" y="2083146"/>
                </a:cubicBezTo>
                <a:cubicBezTo>
                  <a:pt x="4317358" y="2081382"/>
                  <a:pt x="4323536" y="2080390"/>
                  <a:pt x="4328830" y="2080169"/>
                </a:cubicBezTo>
                <a:close/>
                <a:moveTo>
                  <a:pt x="7529782" y="2072557"/>
                </a:moveTo>
                <a:lnTo>
                  <a:pt x="7540374" y="2083146"/>
                </a:lnTo>
                <a:cubicBezTo>
                  <a:pt x="7540374" y="2083146"/>
                  <a:pt x="7536842" y="2083146"/>
                  <a:pt x="7529782" y="2083146"/>
                </a:cubicBezTo>
                <a:close/>
                <a:moveTo>
                  <a:pt x="7370926" y="2072557"/>
                </a:moveTo>
                <a:lnTo>
                  <a:pt x="7381516" y="2072557"/>
                </a:lnTo>
                <a:cubicBezTo>
                  <a:pt x="7381516" y="2079617"/>
                  <a:pt x="7377986" y="2083146"/>
                  <a:pt x="7370926" y="2083146"/>
                </a:cubicBezTo>
                <a:cubicBezTo>
                  <a:pt x="7370926" y="2090207"/>
                  <a:pt x="7372692" y="2093738"/>
                  <a:pt x="7376222" y="2093738"/>
                </a:cubicBezTo>
                <a:cubicBezTo>
                  <a:pt x="7379751" y="2093738"/>
                  <a:pt x="7385047" y="2093738"/>
                  <a:pt x="7392107" y="2093738"/>
                </a:cubicBezTo>
                <a:cubicBezTo>
                  <a:pt x="7399168" y="2093738"/>
                  <a:pt x="7406226" y="2095502"/>
                  <a:pt x="7413288" y="2099033"/>
                </a:cubicBezTo>
                <a:cubicBezTo>
                  <a:pt x="7420348" y="2102563"/>
                  <a:pt x="7423878" y="2104328"/>
                  <a:pt x="7423878" y="2104328"/>
                </a:cubicBezTo>
                <a:lnTo>
                  <a:pt x="7413288" y="2114919"/>
                </a:lnTo>
                <a:lnTo>
                  <a:pt x="7392107" y="2104328"/>
                </a:lnTo>
                <a:cubicBezTo>
                  <a:pt x="7370926" y="2104328"/>
                  <a:pt x="7356806" y="2104328"/>
                  <a:pt x="7349745" y="2104328"/>
                </a:cubicBezTo>
                <a:lnTo>
                  <a:pt x="7349745" y="2093738"/>
                </a:lnTo>
                <a:lnTo>
                  <a:pt x="7360336" y="2083146"/>
                </a:lnTo>
                <a:cubicBezTo>
                  <a:pt x="7360336" y="2083146"/>
                  <a:pt x="7363866" y="2079617"/>
                  <a:pt x="7370926" y="2072557"/>
                </a:cubicBezTo>
                <a:close/>
                <a:moveTo>
                  <a:pt x="7296793" y="2072557"/>
                </a:moveTo>
                <a:cubicBezTo>
                  <a:pt x="7310914" y="2079617"/>
                  <a:pt x="7319740" y="2083146"/>
                  <a:pt x="7323270" y="2083146"/>
                </a:cubicBezTo>
                <a:cubicBezTo>
                  <a:pt x="7326799" y="2083146"/>
                  <a:pt x="7328564" y="2086677"/>
                  <a:pt x="7328564" y="2093738"/>
                </a:cubicBezTo>
                <a:lnTo>
                  <a:pt x="7307384" y="2083146"/>
                </a:lnTo>
                <a:close/>
                <a:moveTo>
                  <a:pt x="6195390" y="2072557"/>
                </a:moveTo>
                <a:lnTo>
                  <a:pt x="6184800" y="2104328"/>
                </a:lnTo>
                <a:lnTo>
                  <a:pt x="6195390" y="2114919"/>
                </a:lnTo>
                <a:cubicBezTo>
                  <a:pt x="6195390" y="2107858"/>
                  <a:pt x="6198920" y="2104328"/>
                  <a:pt x="6205980" y="2104328"/>
                </a:cubicBezTo>
                <a:cubicBezTo>
                  <a:pt x="6205980" y="2097267"/>
                  <a:pt x="6205980" y="2090207"/>
                  <a:pt x="6205980" y="2083146"/>
                </a:cubicBezTo>
                <a:cubicBezTo>
                  <a:pt x="6198920" y="2083146"/>
                  <a:pt x="6195390" y="2079617"/>
                  <a:pt x="6195390" y="2072557"/>
                </a:cubicBezTo>
                <a:close/>
                <a:moveTo>
                  <a:pt x="5655279" y="2072557"/>
                </a:moveTo>
                <a:cubicBezTo>
                  <a:pt x="5655279" y="2079617"/>
                  <a:pt x="5657045" y="2084911"/>
                  <a:pt x="5660574" y="2088442"/>
                </a:cubicBezTo>
                <a:cubicBezTo>
                  <a:pt x="5664106" y="2091973"/>
                  <a:pt x="5665870" y="2091973"/>
                  <a:pt x="5665870" y="2088442"/>
                </a:cubicBezTo>
                <a:cubicBezTo>
                  <a:pt x="5665870" y="2084911"/>
                  <a:pt x="5665870" y="2079617"/>
                  <a:pt x="5665870" y="2072557"/>
                </a:cubicBezTo>
                <a:cubicBezTo>
                  <a:pt x="5665870" y="2072557"/>
                  <a:pt x="5662340" y="2072557"/>
                  <a:pt x="5655279" y="2072557"/>
                </a:cubicBezTo>
                <a:close/>
                <a:moveTo>
                  <a:pt x="7567510" y="2069248"/>
                </a:moveTo>
                <a:cubicBezTo>
                  <a:pt x="7568834" y="2069688"/>
                  <a:pt x="7570380" y="2070792"/>
                  <a:pt x="7572144" y="2072557"/>
                </a:cubicBezTo>
                <a:lnTo>
                  <a:pt x="7593326" y="2083146"/>
                </a:lnTo>
                <a:cubicBezTo>
                  <a:pt x="7600386" y="2083146"/>
                  <a:pt x="7605682" y="2083146"/>
                  <a:pt x="7609211" y="2083146"/>
                </a:cubicBezTo>
                <a:cubicBezTo>
                  <a:pt x="7612740" y="2083146"/>
                  <a:pt x="7614505" y="2083146"/>
                  <a:pt x="7614505" y="2083146"/>
                </a:cubicBezTo>
                <a:cubicBezTo>
                  <a:pt x="7614505" y="2090207"/>
                  <a:pt x="7618034" y="2093738"/>
                  <a:pt x="7625096" y="2093738"/>
                </a:cubicBezTo>
                <a:cubicBezTo>
                  <a:pt x="7632156" y="2093738"/>
                  <a:pt x="7635686" y="2090207"/>
                  <a:pt x="7635686" y="2083146"/>
                </a:cubicBezTo>
                <a:lnTo>
                  <a:pt x="7646278" y="2083146"/>
                </a:lnTo>
                <a:lnTo>
                  <a:pt x="7656867" y="2093738"/>
                </a:lnTo>
                <a:lnTo>
                  <a:pt x="7667457" y="2093738"/>
                </a:lnTo>
                <a:cubicBezTo>
                  <a:pt x="7667457" y="2100798"/>
                  <a:pt x="7670986" y="2104328"/>
                  <a:pt x="7678048" y="2104328"/>
                </a:cubicBezTo>
                <a:cubicBezTo>
                  <a:pt x="7685108" y="2104328"/>
                  <a:pt x="7688638" y="2107858"/>
                  <a:pt x="7688638" y="2114919"/>
                </a:cubicBezTo>
                <a:cubicBezTo>
                  <a:pt x="7688638" y="2121978"/>
                  <a:pt x="7692168" y="2125509"/>
                  <a:pt x="7699230" y="2125509"/>
                </a:cubicBezTo>
                <a:cubicBezTo>
                  <a:pt x="7706290" y="2125509"/>
                  <a:pt x="7706290" y="2121978"/>
                  <a:pt x="7699230" y="2114919"/>
                </a:cubicBezTo>
                <a:lnTo>
                  <a:pt x="7709820" y="2114919"/>
                </a:lnTo>
                <a:cubicBezTo>
                  <a:pt x="7716880" y="2121978"/>
                  <a:pt x="7720409" y="2125509"/>
                  <a:pt x="7720409" y="2125509"/>
                </a:cubicBezTo>
                <a:cubicBezTo>
                  <a:pt x="7720409" y="2132569"/>
                  <a:pt x="7720409" y="2136099"/>
                  <a:pt x="7720409" y="2136099"/>
                </a:cubicBezTo>
                <a:cubicBezTo>
                  <a:pt x="7720409" y="2136099"/>
                  <a:pt x="7723940" y="2136099"/>
                  <a:pt x="7731000" y="2136099"/>
                </a:cubicBezTo>
                <a:cubicBezTo>
                  <a:pt x="7731000" y="2136099"/>
                  <a:pt x="7731000" y="2137863"/>
                  <a:pt x="7731000" y="2141394"/>
                </a:cubicBezTo>
                <a:cubicBezTo>
                  <a:pt x="7731000" y="2144925"/>
                  <a:pt x="7729234" y="2146690"/>
                  <a:pt x="7725704" y="2146690"/>
                </a:cubicBezTo>
                <a:cubicBezTo>
                  <a:pt x="7722175" y="2146690"/>
                  <a:pt x="7720409" y="2146690"/>
                  <a:pt x="7720409" y="2146690"/>
                </a:cubicBezTo>
                <a:cubicBezTo>
                  <a:pt x="7720409" y="2146690"/>
                  <a:pt x="7716880" y="2150221"/>
                  <a:pt x="7709820" y="2157280"/>
                </a:cubicBezTo>
                <a:lnTo>
                  <a:pt x="7699230" y="2146690"/>
                </a:lnTo>
                <a:cubicBezTo>
                  <a:pt x="7678048" y="2118448"/>
                  <a:pt x="7667457" y="2107858"/>
                  <a:pt x="7667457" y="2114919"/>
                </a:cubicBezTo>
                <a:cubicBezTo>
                  <a:pt x="7667457" y="2121978"/>
                  <a:pt x="7670986" y="2125509"/>
                  <a:pt x="7678048" y="2125509"/>
                </a:cubicBezTo>
                <a:cubicBezTo>
                  <a:pt x="7670986" y="2125509"/>
                  <a:pt x="7663928" y="2125509"/>
                  <a:pt x="7656867" y="2125509"/>
                </a:cubicBezTo>
                <a:lnTo>
                  <a:pt x="7646278" y="2136099"/>
                </a:lnTo>
                <a:cubicBezTo>
                  <a:pt x="7653338" y="2136099"/>
                  <a:pt x="7656867" y="2137863"/>
                  <a:pt x="7656867" y="2141394"/>
                </a:cubicBezTo>
                <a:cubicBezTo>
                  <a:pt x="7656867" y="2144925"/>
                  <a:pt x="7653338" y="2150221"/>
                  <a:pt x="7646278" y="2157280"/>
                </a:cubicBezTo>
                <a:lnTo>
                  <a:pt x="7635686" y="2167871"/>
                </a:lnTo>
                <a:lnTo>
                  <a:pt x="7646278" y="2167871"/>
                </a:lnTo>
                <a:cubicBezTo>
                  <a:pt x="7660396" y="2167871"/>
                  <a:pt x="7669223" y="2166106"/>
                  <a:pt x="7672752" y="2162575"/>
                </a:cubicBezTo>
                <a:cubicBezTo>
                  <a:pt x="7676282" y="2159044"/>
                  <a:pt x="7678048" y="2167871"/>
                  <a:pt x="7678048" y="2189051"/>
                </a:cubicBezTo>
                <a:cubicBezTo>
                  <a:pt x="7678048" y="2210232"/>
                  <a:pt x="7681578" y="2220823"/>
                  <a:pt x="7688638" y="2220823"/>
                </a:cubicBezTo>
                <a:lnTo>
                  <a:pt x="7667457" y="2231413"/>
                </a:lnTo>
                <a:lnTo>
                  <a:pt x="7646278" y="2242004"/>
                </a:lnTo>
                <a:cubicBezTo>
                  <a:pt x="7653338" y="2242004"/>
                  <a:pt x="7656867" y="2243769"/>
                  <a:pt x="7656867" y="2247298"/>
                </a:cubicBezTo>
                <a:cubicBezTo>
                  <a:pt x="7656867" y="2250829"/>
                  <a:pt x="7656867" y="2252594"/>
                  <a:pt x="7656867" y="2252594"/>
                </a:cubicBezTo>
                <a:cubicBezTo>
                  <a:pt x="7656867" y="2252594"/>
                  <a:pt x="7653338" y="2252594"/>
                  <a:pt x="7646278" y="2252594"/>
                </a:cubicBezTo>
                <a:cubicBezTo>
                  <a:pt x="7639216" y="2252594"/>
                  <a:pt x="7635686" y="2252594"/>
                  <a:pt x="7635686" y="2252594"/>
                </a:cubicBezTo>
                <a:cubicBezTo>
                  <a:pt x="7635686" y="2252594"/>
                  <a:pt x="7632156" y="2252594"/>
                  <a:pt x="7625096" y="2252594"/>
                </a:cubicBezTo>
                <a:cubicBezTo>
                  <a:pt x="7618034" y="2252594"/>
                  <a:pt x="7610976" y="2252594"/>
                  <a:pt x="7603915" y="2252594"/>
                </a:cubicBezTo>
                <a:cubicBezTo>
                  <a:pt x="7582734" y="2245533"/>
                  <a:pt x="7568615" y="2242004"/>
                  <a:pt x="7561553" y="2242004"/>
                </a:cubicBezTo>
                <a:lnTo>
                  <a:pt x="7550963" y="2231413"/>
                </a:lnTo>
                <a:lnTo>
                  <a:pt x="7561553" y="2231413"/>
                </a:lnTo>
                <a:cubicBezTo>
                  <a:pt x="7568615" y="2231413"/>
                  <a:pt x="7580970" y="2233177"/>
                  <a:pt x="7598620" y="2236708"/>
                </a:cubicBezTo>
                <a:cubicBezTo>
                  <a:pt x="7616271" y="2240238"/>
                  <a:pt x="7628626" y="2238473"/>
                  <a:pt x="7635686" y="2231413"/>
                </a:cubicBezTo>
                <a:lnTo>
                  <a:pt x="7635686" y="2220823"/>
                </a:lnTo>
                <a:lnTo>
                  <a:pt x="7646278" y="2220823"/>
                </a:lnTo>
                <a:lnTo>
                  <a:pt x="7656867" y="2210232"/>
                </a:lnTo>
                <a:lnTo>
                  <a:pt x="7635686" y="2199642"/>
                </a:lnTo>
                <a:cubicBezTo>
                  <a:pt x="7628626" y="2192581"/>
                  <a:pt x="7618034" y="2190817"/>
                  <a:pt x="7603915" y="2194346"/>
                </a:cubicBezTo>
                <a:cubicBezTo>
                  <a:pt x="7589794" y="2197877"/>
                  <a:pt x="7580970" y="2196111"/>
                  <a:pt x="7577438" y="2189051"/>
                </a:cubicBezTo>
                <a:cubicBezTo>
                  <a:pt x="7573909" y="2181992"/>
                  <a:pt x="7572144" y="2178461"/>
                  <a:pt x="7572144" y="2178461"/>
                </a:cubicBezTo>
                <a:lnTo>
                  <a:pt x="7572144" y="2189051"/>
                </a:lnTo>
                <a:cubicBezTo>
                  <a:pt x="7579204" y="2196111"/>
                  <a:pt x="7579204" y="2203173"/>
                  <a:pt x="7572144" y="2210232"/>
                </a:cubicBezTo>
                <a:cubicBezTo>
                  <a:pt x="7572144" y="2210232"/>
                  <a:pt x="7570378" y="2210232"/>
                  <a:pt x="7566848" y="2210232"/>
                </a:cubicBezTo>
                <a:cubicBezTo>
                  <a:pt x="7563319" y="2210232"/>
                  <a:pt x="7561553" y="2206702"/>
                  <a:pt x="7561553" y="2199642"/>
                </a:cubicBezTo>
                <a:cubicBezTo>
                  <a:pt x="7561553" y="2192581"/>
                  <a:pt x="7559788" y="2189051"/>
                  <a:pt x="7556259" y="2189051"/>
                </a:cubicBezTo>
                <a:cubicBezTo>
                  <a:pt x="7552730" y="2189051"/>
                  <a:pt x="7547434" y="2187286"/>
                  <a:pt x="7540374" y="2183756"/>
                </a:cubicBezTo>
                <a:cubicBezTo>
                  <a:pt x="7533312" y="2180225"/>
                  <a:pt x="7519192" y="2178461"/>
                  <a:pt x="7498011" y="2178461"/>
                </a:cubicBezTo>
                <a:lnTo>
                  <a:pt x="7423878" y="2157280"/>
                </a:lnTo>
                <a:cubicBezTo>
                  <a:pt x="7416818" y="2157280"/>
                  <a:pt x="7411522" y="2157280"/>
                  <a:pt x="7407992" y="2157280"/>
                </a:cubicBezTo>
                <a:cubicBezTo>
                  <a:pt x="7404463" y="2157280"/>
                  <a:pt x="7402697" y="2153750"/>
                  <a:pt x="7402697" y="2146690"/>
                </a:cubicBezTo>
                <a:cubicBezTo>
                  <a:pt x="7402697" y="2139629"/>
                  <a:pt x="7406226" y="2136099"/>
                  <a:pt x="7413288" y="2136099"/>
                </a:cubicBezTo>
                <a:cubicBezTo>
                  <a:pt x="7420348" y="2136099"/>
                  <a:pt x="7423878" y="2136099"/>
                  <a:pt x="7423878" y="2136099"/>
                </a:cubicBezTo>
                <a:cubicBezTo>
                  <a:pt x="7416818" y="2129040"/>
                  <a:pt x="7416818" y="2125509"/>
                  <a:pt x="7423878" y="2125509"/>
                </a:cubicBezTo>
                <a:cubicBezTo>
                  <a:pt x="7437999" y="2118448"/>
                  <a:pt x="7445059" y="2121978"/>
                  <a:pt x="7445059" y="2136099"/>
                </a:cubicBezTo>
                <a:cubicBezTo>
                  <a:pt x="7445059" y="2136099"/>
                  <a:pt x="7441530" y="2136099"/>
                  <a:pt x="7434468" y="2136099"/>
                </a:cubicBezTo>
                <a:cubicBezTo>
                  <a:pt x="7427408" y="2136099"/>
                  <a:pt x="7423878" y="2139629"/>
                  <a:pt x="7423878" y="2146690"/>
                </a:cubicBezTo>
                <a:lnTo>
                  <a:pt x="7468888" y="2146690"/>
                </a:lnTo>
                <a:lnTo>
                  <a:pt x="7487420" y="2146690"/>
                </a:lnTo>
                <a:lnTo>
                  <a:pt x="7487420" y="2125509"/>
                </a:lnTo>
                <a:lnTo>
                  <a:pt x="7508601" y="2125509"/>
                </a:lnTo>
                <a:lnTo>
                  <a:pt x="7508601" y="2114919"/>
                </a:lnTo>
                <a:lnTo>
                  <a:pt x="7498011" y="2104328"/>
                </a:lnTo>
                <a:lnTo>
                  <a:pt x="7508601" y="2104328"/>
                </a:lnTo>
                <a:lnTo>
                  <a:pt x="7519192" y="2104328"/>
                </a:lnTo>
                <a:cubicBezTo>
                  <a:pt x="7519192" y="2111388"/>
                  <a:pt x="7520957" y="2118448"/>
                  <a:pt x="7524486" y="2125509"/>
                </a:cubicBezTo>
                <a:cubicBezTo>
                  <a:pt x="7528016" y="2132569"/>
                  <a:pt x="7531548" y="2134334"/>
                  <a:pt x="7535078" y="2130804"/>
                </a:cubicBezTo>
                <a:cubicBezTo>
                  <a:pt x="7538607" y="2127273"/>
                  <a:pt x="7540374" y="2121978"/>
                  <a:pt x="7540374" y="2114919"/>
                </a:cubicBezTo>
                <a:lnTo>
                  <a:pt x="7561553" y="2125509"/>
                </a:lnTo>
                <a:cubicBezTo>
                  <a:pt x="7582734" y="2139629"/>
                  <a:pt x="7596855" y="2143159"/>
                  <a:pt x="7603915" y="2136099"/>
                </a:cubicBezTo>
                <a:cubicBezTo>
                  <a:pt x="7603915" y="2129040"/>
                  <a:pt x="7603915" y="2125509"/>
                  <a:pt x="7603915" y="2125509"/>
                </a:cubicBezTo>
                <a:lnTo>
                  <a:pt x="7603915" y="2114919"/>
                </a:lnTo>
                <a:cubicBezTo>
                  <a:pt x="7610976" y="2121978"/>
                  <a:pt x="7618034" y="2123744"/>
                  <a:pt x="7625096" y="2120213"/>
                </a:cubicBezTo>
                <a:cubicBezTo>
                  <a:pt x="7632156" y="2116684"/>
                  <a:pt x="7633922" y="2113154"/>
                  <a:pt x="7630390" y="2109623"/>
                </a:cubicBezTo>
                <a:cubicBezTo>
                  <a:pt x="7626861" y="2106092"/>
                  <a:pt x="7621567" y="2104328"/>
                  <a:pt x="7614505" y="2104328"/>
                </a:cubicBezTo>
                <a:cubicBezTo>
                  <a:pt x="7607444" y="2104328"/>
                  <a:pt x="7602149" y="2102563"/>
                  <a:pt x="7598620" y="2099033"/>
                </a:cubicBezTo>
                <a:cubicBezTo>
                  <a:pt x="7595090" y="2095502"/>
                  <a:pt x="7593326" y="2093738"/>
                  <a:pt x="7593326" y="2093738"/>
                </a:cubicBezTo>
                <a:cubicBezTo>
                  <a:pt x="7579204" y="2086677"/>
                  <a:pt x="7568615" y="2083146"/>
                  <a:pt x="7561553" y="2083146"/>
                </a:cubicBezTo>
                <a:cubicBezTo>
                  <a:pt x="7561553" y="2072557"/>
                  <a:pt x="7563540" y="2067923"/>
                  <a:pt x="7567510" y="2069248"/>
                </a:cubicBezTo>
                <a:close/>
                <a:moveTo>
                  <a:pt x="7413288" y="2067261"/>
                </a:moveTo>
                <a:cubicBezTo>
                  <a:pt x="7415053" y="2067261"/>
                  <a:pt x="7416818" y="2069027"/>
                  <a:pt x="7418582" y="2072557"/>
                </a:cubicBezTo>
                <a:cubicBezTo>
                  <a:pt x="7422112" y="2079617"/>
                  <a:pt x="7420348" y="2083146"/>
                  <a:pt x="7413288" y="2083146"/>
                </a:cubicBezTo>
                <a:cubicBezTo>
                  <a:pt x="7406226" y="2083146"/>
                  <a:pt x="7404463" y="2079617"/>
                  <a:pt x="7407992" y="2072557"/>
                </a:cubicBezTo>
                <a:cubicBezTo>
                  <a:pt x="7409758" y="2069027"/>
                  <a:pt x="7411524" y="2067261"/>
                  <a:pt x="7413288" y="2067261"/>
                </a:cubicBezTo>
                <a:close/>
                <a:moveTo>
                  <a:pt x="7593326" y="2061967"/>
                </a:moveTo>
                <a:cubicBezTo>
                  <a:pt x="7600386" y="2061967"/>
                  <a:pt x="7603915" y="2061967"/>
                  <a:pt x="7603915" y="2061967"/>
                </a:cubicBezTo>
                <a:lnTo>
                  <a:pt x="7593326" y="2072557"/>
                </a:lnTo>
                <a:cubicBezTo>
                  <a:pt x="7593326" y="2072557"/>
                  <a:pt x="7593326" y="2069026"/>
                  <a:pt x="7593326" y="2061967"/>
                </a:cubicBezTo>
                <a:close/>
                <a:moveTo>
                  <a:pt x="7487420" y="2061967"/>
                </a:moveTo>
                <a:lnTo>
                  <a:pt x="7487420" y="2072557"/>
                </a:lnTo>
                <a:cubicBezTo>
                  <a:pt x="7480360" y="2072557"/>
                  <a:pt x="7476830" y="2072557"/>
                  <a:pt x="7476830" y="2072557"/>
                </a:cubicBezTo>
                <a:close/>
                <a:moveTo>
                  <a:pt x="6153028" y="2061967"/>
                </a:moveTo>
                <a:cubicBezTo>
                  <a:pt x="6145968" y="2061967"/>
                  <a:pt x="6138909" y="2065496"/>
                  <a:pt x="6131847" y="2072557"/>
                </a:cubicBezTo>
                <a:cubicBezTo>
                  <a:pt x="6138909" y="2072557"/>
                  <a:pt x="6144204" y="2072557"/>
                  <a:pt x="6147734" y="2072557"/>
                </a:cubicBezTo>
                <a:cubicBezTo>
                  <a:pt x="6151264" y="2072557"/>
                  <a:pt x="6153028" y="2072557"/>
                  <a:pt x="6153028" y="2072557"/>
                </a:cubicBezTo>
                <a:close/>
                <a:moveTo>
                  <a:pt x="4977492" y="2061967"/>
                </a:moveTo>
                <a:lnTo>
                  <a:pt x="4988084" y="2072557"/>
                </a:lnTo>
                <a:lnTo>
                  <a:pt x="4998674" y="2072557"/>
                </a:lnTo>
                <a:cubicBezTo>
                  <a:pt x="4991613" y="2065496"/>
                  <a:pt x="4988084" y="2061967"/>
                  <a:pt x="4988084" y="2061967"/>
                </a:cubicBezTo>
                <a:cubicBezTo>
                  <a:pt x="4988084" y="2061967"/>
                  <a:pt x="4984554" y="2061967"/>
                  <a:pt x="4977492" y="2061967"/>
                </a:cubicBezTo>
                <a:close/>
                <a:moveTo>
                  <a:pt x="7329889" y="2056671"/>
                </a:moveTo>
                <a:cubicBezTo>
                  <a:pt x="7330771" y="2056671"/>
                  <a:pt x="7332094" y="2058437"/>
                  <a:pt x="7333860" y="2061967"/>
                </a:cubicBezTo>
                <a:cubicBezTo>
                  <a:pt x="7337389" y="2069026"/>
                  <a:pt x="7342684" y="2070792"/>
                  <a:pt x="7349745" y="2067261"/>
                </a:cubicBezTo>
                <a:cubicBezTo>
                  <a:pt x="7356806" y="2063732"/>
                  <a:pt x="7360336" y="2065496"/>
                  <a:pt x="7360336" y="2072557"/>
                </a:cubicBezTo>
                <a:lnTo>
                  <a:pt x="7339155" y="2072557"/>
                </a:lnTo>
                <a:lnTo>
                  <a:pt x="7317974" y="2072557"/>
                </a:lnTo>
                <a:lnTo>
                  <a:pt x="7328564" y="2061967"/>
                </a:lnTo>
                <a:cubicBezTo>
                  <a:pt x="7328564" y="2058437"/>
                  <a:pt x="7329006" y="2056671"/>
                  <a:pt x="7329889" y="2056671"/>
                </a:cubicBezTo>
                <a:close/>
                <a:moveTo>
                  <a:pt x="6674607" y="2055348"/>
                </a:moveTo>
                <a:cubicBezTo>
                  <a:pt x="6676372" y="2056230"/>
                  <a:pt x="6679019" y="2058437"/>
                  <a:pt x="6682550" y="2061967"/>
                </a:cubicBezTo>
                <a:cubicBezTo>
                  <a:pt x="6689610" y="2069026"/>
                  <a:pt x="6689610" y="2072557"/>
                  <a:pt x="6682550" y="2072557"/>
                </a:cubicBezTo>
                <a:lnTo>
                  <a:pt x="6682550" y="2083146"/>
                </a:lnTo>
                <a:cubicBezTo>
                  <a:pt x="6689610" y="2083146"/>
                  <a:pt x="6689610" y="2086677"/>
                  <a:pt x="6682550" y="2093738"/>
                </a:cubicBezTo>
                <a:cubicBezTo>
                  <a:pt x="6668429" y="2093738"/>
                  <a:pt x="6657839" y="2093738"/>
                  <a:pt x="6650778" y="2093738"/>
                </a:cubicBezTo>
                <a:cubicBezTo>
                  <a:pt x="6643717" y="2086677"/>
                  <a:pt x="6643717" y="2083146"/>
                  <a:pt x="6650778" y="2083146"/>
                </a:cubicBezTo>
                <a:cubicBezTo>
                  <a:pt x="6657839" y="2083146"/>
                  <a:pt x="6663134" y="2083146"/>
                  <a:pt x="6666664" y="2083146"/>
                </a:cubicBezTo>
                <a:cubicBezTo>
                  <a:pt x="6670194" y="2083146"/>
                  <a:pt x="6671958" y="2083146"/>
                  <a:pt x="6671958" y="2083146"/>
                </a:cubicBezTo>
                <a:lnTo>
                  <a:pt x="6671958" y="2072557"/>
                </a:lnTo>
                <a:lnTo>
                  <a:pt x="6671958" y="2061967"/>
                </a:lnTo>
                <a:cubicBezTo>
                  <a:pt x="6671958" y="2061967"/>
                  <a:pt x="6671958" y="2060202"/>
                  <a:pt x="6671958" y="2056671"/>
                </a:cubicBezTo>
                <a:cubicBezTo>
                  <a:pt x="6671958" y="2054906"/>
                  <a:pt x="6672842" y="2054464"/>
                  <a:pt x="6674607" y="2055348"/>
                </a:cubicBezTo>
                <a:close/>
                <a:moveTo>
                  <a:pt x="5559966" y="2051376"/>
                </a:moveTo>
                <a:cubicBezTo>
                  <a:pt x="5567026" y="2058436"/>
                  <a:pt x="5570556" y="2061967"/>
                  <a:pt x="5570556" y="2061967"/>
                </a:cubicBezTo>
                <a:lnTo>
                  <a:pt x="5570556" y="2051376"/>
                </a:lnTo>
                <a:cubicBezTo>
                  <a:pt x="5570556" y="2051376"/>
                  <a:pt x="5567026" y="2051376"/>
                  <a:pt x="5559966" y="2051376"/>
                </a:cubicBezTo>
                <a:close/>
                <a:moveTo>
                  <a:pt x="4045537" y="2051376"/>
                </a:moveTo>
                <a:cubicBezTo>
                  <a:pt x="4059658" y="2051376"/>
                  <a:pt x="4073777" y="2054906"/>
                  <a:pt x="4087898" y="2061967"/>
                </a:cubicBezTo>
                <a:lnTo>
                  <a:pt x="4077308" y="2072557"/>
                </a:lnTo>
                <a:cubicBezTo>
                  <a:pt x="4056127" y="2072557"/>
                  <a:pt x="4045537" y="2072557"/>
                  <a:pt x="4045537" y="2072557"/>
                </a:cubicBezTo>
                <a:cubicBezTo>
                  <a:pt x="4052596" y="2065496"/>
                  <a:pt x="4052596" y="2061967"/>
                  <a:pt x="4045537" y="2061967"/>
                </a:cubicBezTo>
                <a:close/>
                <a:moveTo>
                  <a:pt x="7768067" y="2040786"/>
                </a:moveTo>
                <a:cubicBezTo>
                  <a:pt x="7771596" y="2040786"/>
                  <a:pt x="7773361" y="2044315"/>
                  <a:pt x="7773361" y="2051376"/>
                </a:cubicBezTo>
                <a:cubicBezTo>
                  <a:pt x="7766300" y="2051376"/>
                  <a:pt x="7762772" y="2049611"/>
                  <a:pt x="7762772" y="2046080"/>
                </a:cubicBezTo>
                <a:cubicBezTo>
                  <a:pt x="7762772" y="2042550"/>
                  <a:pt x="7764538" y="2040786"/>
                  <a:pt x="7768067" y="2040786"/>
                </a:cubicBezTo>
                <a:close/>
                <a:moveTo>
                  <a:pt x="6142438" y="2040786"/>
                </a:moveTo>
                <a:cubicBezTo>
                  <a:pt x="6142438" y="2040786"/>
                  <a:pt x="6142438" y="2042550"/>
                  <a:pt x="6142438" y="2046080"/>
                </a:cubicBezTo>
                <a:cubicBezTo>
                  <a:pt x="6142438" y="2049611"/>
                  <a:pt x="6145968" y="2047846"/>
                  <a:pt x="6153028" y="2040786"/>
                </a:cubicBezTo>
                <a:lnTo>
                  <a:pt x="6153028" y="2051376"/>
                </a:lnTo>
                <a:lnTo>
                  <a:pt x="6174209" y="2051376"/>
                </a:lnTo>
                <a:cubicBezTo>
                  <a:pt x="6174209" y="2051376"/>
                  <a:pt x="6181270" y="2054906"/>
                  <a:pt x="6195390" y="2061967"/>
                </a:cubicBezTo>
                <a:cubicBezTo>
                  <a:pt x="6202450" y="2069026"/>
                  <a:pt x="6209510" y="2072557"/>
                  <a:pt x="6216572" y="2072557"/>
                </a:cubicBezTo>
                <a:cubicBezTo>
                  <a:pt x="6223632" y="2065496"/>
                  <a:pt x="6223632" y="2061967"/>
                  <a:pt x="6216572" y="2061967"/>
                </a:cubicBezTo>
                <a:cubicBezTo>
                  <a:pt x="6209510" y="2061967"/>
                  <a:pt x="6202450" y="2060202"/>
                  <a:pt x="6195390" y="2056671"/>
                </a:cubicBezTo>
                <a:cubicBezTo>
                  <a:pt x="6188330" y="2053140"/>
                  <a:pt x="6181270" y="2051376"/>
                  <a:pt x="6174209" y="2051376"/>
                </a:cubicBezTo>
                <a:cubicBezTo>
                  <a:pt x="6167149" y="2051376"/>
                  <a:pt x="6163620" y="2049611"/>
                  <a:pt x="6163620" y="2046080"/>
                </a:cubicBezTo>
                <a:cubicBezTo>
                  <a:pt x="6163620" y="2042550"/>
                  <a:pt x="6163620" y="2040786"/>
                  <a:pt x="6163620" y="2040786"/>
                </a:cubicBezTo>
                <a:cubicBezTo>
                  <a:pt x="6163620" y="2040786"/>
                  <a:pt x="6160090" y="2040786"/>
                  <a:pt x="6153028" y="2040786"/>
                </a:cubicBezTo>
                <a:cubicBezTo>
                  <a:pt x="6145968" y="2040786"/>
                  <a:pt x="6142438" y="2040786"/>
                  <a:pt x="6142438" y="2040786"/>
                </a:cubicBezTo>
                <a:close/>
                <a:moveTo>
                  <a:pt x="4691551" y="2040786"/>
                </a:moveTo>
                <a:lnTo>
                  <a:pt x="4691551" y="2051376"/>
                </a:lnTo>
                <a:lnTo>
                  <a:pt x="4702142" y="2051376"/>
                </a:lnTo>
                <a:lnTo>
                  <a:pt x="4702142" y="2061967"/>
                </a:lnTo>
                <a:cubicBezTo>
                  <a:pt x="4688022" y="2061967"/>
                  <a:pt x="4677432" y="2061967"/>
                  <a:pt x="4670372" y="2061967"/>
                </a:cubicBezTo>
                <a:cubicBezTo>
                  <a:pt x="4663311" y="2047846"/>
                  <a:pt x="4670372" y="2040786"/>
                  <a:pt x="4691551" y="2040786"/>
                </a:cubicBezTo>
                <a:close/>
                <a:moveTo>
                  <a:pt x="4649190" y="2040786"/>
                </a:moveTo>
                <a:lnTo>
                  <a:pt x="4659780" y="2061967"/>
                </a:lnTo>
                <a:cubicBezTo>
                  <a:pt x="4652720" y="2069026"/>
                  <a:pt x="4645660" y="2069026"/>
                  <a:pt x="4638599" y="2061967"/>
                </a:cubicBezTo>
                <a:cubicBezTo>
                  <a:pt x="4617420" y="2047846"/>
                  <a:pt x="4620949" y="2040786"/>
                  <a:pt x="4649190" y="2040786"/>
                </a:cubicBezTo>
                <a:close/>
                <a:moveTo>
                  <a:pt x="7171032" y="2034167"/>
                </a:moveTo>
                <a:cubicBezTo>
                  <a:pt x="7170150" y="2035049"/>
                  <a:pt x="7169708" y="2037255"/>
                  <a:pt x="7169708" y="2040786"/>
                </a:cubicBezTo>
                <a:cubicBezTo>
                  <a:pt x="7169708" y="2040786"/>
                  <a:pt x="7173238" y="2040786"/>
                  <a:pt x="7180299" y="2040786"/>
                </a:cubicBezTo>
                <a:lnTo>
                  <a:pt x="7180299" y="2051376"/>
                </a:lnTo>
                <a:lnTo>
                  <a:pt x="7212070" y="2051376"/>
                </a:lnTo>
                <a:lnTo>
                  <a:pt x="7212070" y="2040786"/>
                </a:lnTo>
                <a:lnTo>
                  <a:pt x="7201480" y="2040786"/>
                </a:lnTo>
                <a:lnTo>
                  <a:pt x="7190889" y="2040786"/>
                </a:lnTo>
                <a:cubicBezTo>
                  <a:pt x="7183828" y="2040786"/>
                  <a:pt x="7178533" y="2039021"/>
                  <a:pt x="7175004" y="2035490"/>
                </a:cubicBezTo>
                <a:cubicBezTo>
                  <a:pt x="7173238" y="2033725"/>
                  <a:pt x="7171915" y="2033284"/>
                  <a:pt x="7171032" y="2034167"/>
                </a:cubicBezTo>
                <a:close/>
                <a:moveTo>
                  <a:pt x="7783952" y="2030194"/>
                </a:moveTo>
                <a:cubicBezTo>
                  <a:pt x="7783952" y="2030194"/>
                  <a:pt x="7785717" y="2030194"/>
                  <a:pt x="7789248" y="2030194"/>
                </a:cubicBezTo>
                <a:cubicBezTo>
                  <a:pt x="7792778" y="2030194"/>
                  <a:pt x="7794542" y="2033725"/>
                  <a:pt x="7794542" y="2040786"/>
                </a:cubicBezTo>
                <a:lnTo>
                  <a:pt x="7783952" y="2040786"/>
                </a:lnTo>
                <a:close/>
                <a:moveTo>
                  <a:pt x="7413288" y="2030194"/>
                </a:moveTo>
                <a:lnTo>
                  <a:pt x="7423878" y="2030194"/>
                </a:lnTo>
                <a:cubicBezTo>
                  <a:pt x="7423878" y="2037255"/>
                  <a:pt x="7425644" y="2039021"/>
                  <a:pt x="7429174" y="2035490"/>
                </a:cubicBezTo>
                <a:cubicBezTo>
                  <a:pt x="7432703" y="2031959"/>
                  <a:pt x="7434468" y="2033725"/>
                  <a:pt x="7434468" y="2040786"/>
                </a:cubicBezTo>
                <a:cubicBezTo>
                  <a:pt x="7434468" y="2047846"/>
                  <a:pt x="7430938" y="2051376"/>
                  <a:pt x="7423878" y="2051376"/>
                </a:cubicBezTo>
                <a:lnTo>
                  <a:pt x="7423878" y="2061967"/>
                </a:lnTo>
                <a:lnTo>
                  <a:pt x="7413288" y="2061967"/>
                </a:lnTo>
                <a:lnTo>
                  <a:pt x="7402697" y="2061967"/>
                </a:lnTo>
                <a:cubicBezTo>
                  <a:pt x="7402697" y="2061967"/>
                  <a:pt x="7404463" y="2060202"/>
                  <a:pt x="7407992" y="2056671"/>
                </a:cubicBezTo>
                <a:cubicBezTo>
                  <a:pt x="7411522" y="2053140"/>
                  <a:pt x="7411522" y="2049611"/>
                  <a:pt x="7407992" y="2046080"/>
                </a:cubicBezTo>
                <a:cubicBezTo>
                  <a:pt x="7404463" y="2042550"/>
                  <a:pt x="7406226" y="2037255"/>
                  <a:pt x="7413288" y="2030194"/>
                </a:cubicBezTo>
                <a:close/>
                <a:moveTo>
                  <a:pt x="6587236" y="2030194"/>
                </a:moveTo>
                <a:lnTo>
                  <a:pt x="6597826" y="2030194"/>
                </a:lnTo>
                <a:lnTo>
                  <a:pt x="6597826" y="2040786"/>
                </a:lnTo>
                <a:close/>
                <a:moveTo>
                  <a:pt x="5507014" y="2030194"/>
                </a:moveTo>
                <a:lnTo>
                  <a:pt x="5517604" y="2051376"/>
                </a:lnTo>
                <a:cubicBezTo>
                  <a:pt x="5524664" y="2051376"/>
                  <a:pt x="5528195" y="2047846"/>
                  <a:pt x="5528195" y="2040786"/>
                </a:cubicBezTo>
                <a:cubicBezTo>
                  <a:pt x="5528195" y="2040786"/>
                  <a:pt x="5526429" y="2039021"/>
                  <a:pt x="5522900" y="2035490"/>
                </a:cubicBezTo>
                <a:cubicBezTo>
                  <a:pt x="5519370" y="2031959"/>
                  <a:pt x="5514074" y="2030194"/>
                  <a:pt x="5507014" y="2030194"/>
                </a:cubicBezTo>
                <a:close/>
                <a:moveTo>
                  <a:pt x="4034946" y="2030194"/>
                </a:moveTo>
                <a:lnTo>
                  <a:pt x="4045537" y="2030194"/>
                </a:lnTo>
                <a:lnTo>
                  <a:pt x="4045537" y="2040786"/>
                </a:lnTo>
                <a:close/>
                <a:moveTo>
                  <a:pt x="3918452" y="2030194"/>
                </a:moveTo>
                <a:cubicBezTo>
                  <a:pt x="3918452" y="2030194"/>
                  <a:pt x="3921982" y="2030194"/>
                  <a:pt x="3929042" y="2030194"/>
                </a:cubicBezTo>
                <a:cubicBezTo>
                  <a:pt x="3936102" y="2030194"/>
                  <a:pt x="3939633" y="2033725"/>
                  <a:pt x="3939633" y="2040786"/>
                </a:cubicBezTo>
                <a:lnTo>
                  <a:pt x="3929042" y="2040786"/>
                </a:lnTo>
                <a:cubicBezTo>
                  <a:pt x="3921982" y="2033725"/>
                  <a:pt x="3918452" y="2030194"/>
                  <a:pt x="3918452" y="2030194"/>
                </a:cubicBezTo>
                <a:close/>
                <a:moveTo>
                  <a:pt x="5403757" y="2024900"/>
                </a:moveTo>
                <a:cubicBezTo>
                  <a:pt x="5401992" y="2024900"/>
                  <a:pt x="5401110" y="2026665"/>
                  <a:pt x="5401110" y="2030194"/>
                </a:cubicBezTo>
                <a:cubicBezTo>
                  <a:pt x="5401110" y="2037255"/>
                  <a:pt x="5404640" y="2037255"/>
                  <a:pt x="5411700" y="2030194"/>
                </a:cubicBezTo>
                <a:cubicBezTo>
                  <a:pt x="5408170" y="2026665"/>
                  <a:pt x="5405522" y="2024900"/>
                  <a:pt x="5403757" y="2024900"/>
                </a:cubicBezTo>
                <a:close/>
                <a:moveTo>
                  <a:pt x="7741590" y="2019605"/>
                </a:moveTo>
                <a:cubicBezTo>
                  <a:pt x="7748652" y="2026665"/>
                  <a:pt x="7755711" y="2033725"/>
                  <a:pt x="7762772" y="2040786"/>
                </a:cubicBezTo>
                <a:cubicBezTo>
                  <a:pt x="7755711" y="2040786"/>
                  <a:pt x="7752182" y="2040786"/>
                  <a:pt x="7752182" y="2040786"/>
                </a:cubicBezTo>
                <a:cubicBezTo>
                  <a:pt x="7752182" y="2040786"/>
                  <a:pt x="7746886" y="2039021"/>
                  <a:pt x="7736296" y="2035490"/>
                </a:cubicBezTo>
                <a:cubicBezTo>
                  <a:pt x="7725704" y="2031959"/>
                  <a:pt x="7720409" y="2028430"/>
                  <a:pt x="7720409" y="2024900"/>
                </a:cubicBezTo>
                <a:cubicBezTo>
                  <a:pt x="7720409" y="2021369"/>
                  <a:pt x="7727471" y="2019605"/>
                  <a:pt x="7741590" y="2019605"/>
                </a:cubicBezTo>
                <a:close/>
                <a:moveTo>
                  <a:pt x="7243841" y="2019605"/>
                </a:moveTo>
                <a:cubicBezTo>
                  <a:pt x="7250902" y="2019605"/>
                  <a:pt x="7254432" y="2021369"/>
                  <a:pt x="7254432" y="2024900"/>
                </a:cubicBezTo>
                <a:cubicBezTo>
                  <a:pt x="7254432" y="2028430"/>
                  <a:pt x="7252666" y="2030194"/>
                  <a:pt x="7249136" y="2030194"/>
                </a:cubicBezTo>
                <a:cubicBezTo>
                  <a:pt x="7245607" y="2030194"/>
                  <a:pt x="7243841" y="2026665"/>
                  <a:pt x="7243841" y="2019605"/>
                </a:cubicBezTo>
                <a:close/>
                <a:moveTo>
                  <a:pt x="5734708" y="2019605"/>
                </a:moveTo>
                <a:cubicBezTo>
                  <a:pt x="5738237" y="2019605"/>
                  <a:pt x="5740002" y="2023136"/>
                  <a:pt x="5740002" y="2030194"/>
                </a:cubicBezTo>
                <a:cubicBezTo>
                  <a:pt x="5740002" y="2030194"/>
                  <a:pt x="5736472" y="2030194"/>
                  <a:pt x="5729412" y="2030194"/>
                </a:cubicBezTo>
                <a:cubicBezTo>
                  <a:pt x="5729412" y="2023136"/>
                  <a:pt x="5731178" y="2019605"/>
                  <a:pt x="5734708" y="2019605"/>
                </a:cubicBezTo>
                <a:close/>
                <a:moveTo>
                  <a:pt x="3950223" y="2019605"/>
                </a:moveTo>
                <a:lnTo>
                  <a:pt x="4003175" y="2030194"/>
                </a:lnTo>
                <a:lnTo>
                  <a:pt x="4013765" y="2051376"/>
                </a:lnTo>
                <a:cubicBezTo>
                  <a:pt x="4006706" y="2051376"/>
                  <a:pt x="3992585" y="2044315"/>
                  <a:pt x="3971404" y="2030194"/>
                </a:cubicBezTo>
                <a:close/>
                <a:moveTo>
                  <a:pt x="7341802" y="2012985"/>
                </a:moveTo>
                <a:cubicBezTo>
                  <a:pt x="7343567" y="2012103"/>
                  <a:pt x="7346216" y="2012544"/>
                  <a:pt x="7349745" y="2014309"/>
                </a:cubicBezTo>
                <a:cubicBezTo>
                  <a:pt x="7356806" y="2017840"/>
                  <a:pt x="7360336" y="2019605"/>
                  <a:pt x="7360336" y="2019605"/>
                </a:cubicBezTo>
                <a:cubicBezTo>
                  <a:pt x="7374456" y="2019605"/>
                  <a:pt x="7377986" y="2026665"/>
                  <a:pt x="7370926" y="2040786"/>
                </a:cubicBezTo>
                <a:cubicBezTo>
                  <a:pt x="7363866" y="2047846"/>
                  <a:pt x="7358570" y="2047846"/>
                  <a:pt x="7355040" y="2040786"/>
                </a:cubicBezTo>
                <a:cubicBezTo>
                  <a:pt x="7351511" y="2033725"/>
                  <a:pt x="7349745" y="2030194"/>
                  <a:pt x="7349745" y="2030194"/>
                </a:cubicBezTo>
                <a:lnTo>
                  <a:pt x="7339155" y="2019605"/>
                </a:lnTo>
                <a:cubicBezTo>
                  <a:pt x="7339155" y="2016075"/>
                  <a:pt x="7340038" y="2013868"/>
                  <a:pt x="7341802" y="2012985"/>
                </a:cubicBezTo>
                <a:close/>
                <a:moveTo>
                  <a:pt x="7762772" y="2009015"/>
                </a:moveTo>
                <a:cubicBezTo>
                  <a:pt x="7762772" y="2009015"/>
                  <a:pt x="7766300" y="2009015"/>
                  <a:pt x="7773361" y="2009015"/>
                </a:cubicBezTo>
                <a:lnTo>
                  <a:pt x="7762772" y="2019605"/>
                </a:lnTo>
                <a:close/>
                <a:moveTo>
                  <a:pt x="7317974" y="2009015"/>
                </a:moveTo>
                <a:lnTo>
                  <a:pt x="7328564" y="2019605"/>
                </a:lnTo>
                <a:cubicBezTo>
                  <a:pt x="7335626" y="2026665"/>
                  <a:pt x="7335626" y="2030194"/>
                  <a:pt x="7328564" y="2030194"/>
                </a:cubicBezTo>
                <a:lnTo>
                  <a:pt x="7317974" y="2030194"/>
                </a:lnTo>
                <a:cubicBezTo>
                  <a:pt x="7317974" y="2023136"/>
                  <a:pt x="7317974" y="2019605"/>
                  <a:pt x="7317974" y="2019605"/>
                </a:cubicBezTo>
                <a:close/>
                <a:moveTo>
                  <a:pt x="6650778" y="2009015"/>
                </a:moveTo>
                <a:cubicBezTo>
                  <a:pt x="6643717" y="2016074"/>
                  <a:pt x="6643717" y="2019605"/>
                  <a:pt x="6650778" y="2019605"/>
                </a:cubicBezTo>
                <a:lnTo>
                  <a:pt x="6671958" y="2009015"/>
                </a:lnTo>
                <a:close/>
                <a:moveTo>
                  <a:pt x="6333066" y="2009015"/>
                </a:moveTo>
                <a:lnTo>
                  <a:pt x="6311884" y="2019605"/>
                </a:lnTo>
                <a:cubicBezTo>
                  <a:pt x="6311884" y="2026665"/>
                  <a:pt x="6311884" y="2030194"/>
                  <a:pt x="6311884" y="2030194"/>
                </a:cubicBezTo>
                <a:cubicBezTo>
                  <a:pt x="6326005" y="2030194"/>
                  <a:pt x="6336595" y="2031959"/>
                  <a:pt x="6343656" y="2035490"/>
                </a:cubicBezTo>
                <a:cubicBezTo>
                  <a:pt x="6350717" y="2039021"/>
                  <a:pt x="6357776" y="2040786"/>
                  <a:pt x="6364836" y="2040786"/>
                </a:cubicBezTo>
                <a:lnTo>
                  <a:pt x="6386018" y="2040786"/>
                </a:lnTo>
                <a:cubicBezTo>
                  <a:pt x="6386018" y="2033725"/>
                  <a:pt x="6386018" y="2030194"/>
                  <a:pt x="6386018" y="2030194"/>
                </a:cubicBezTo>
                <a:lnTo>
                  <a:pt x="6386018" y="2019605"/>
                </a:lnTo>
                <a:cubicBezTo>
                  <a:pt x="6378957" y="2012544"/>
                  <a:pt x="6373662" y="2010780"/>
                  <a:pt x="6370132" y="2014309"/>
                </a:cubicBezTo>
                <a:cubicBezTo>
                  <a:pt x="6366602" y="2017840"/>
                  <a:pt x="6361306" y="2019605"/>
                  <a:pt x="6354246" y="2019605"/>
                </a:cubicBezTo>
                <a:cubicBezTo>
                  <a:pt x="6347186" y="2019605"/>
                  <a:pt x="6340127" y="2016074"/>
                  <a:pt x="6333066" y="2009015"/>
                </a:cubicBezTo>
                <a:close/>
                <a:moveTo>
                  <a:pt x="5263434" y="2009015"/>
                </a:moveTo>
                <a:cubicBezTo>
                  <a:pt x="5270494" y="2009015"/>
                  <a:pt x="5274025" y="2009015"/>
                  <a:pt x="5274025" y="2009015"/>
                </a:cubicBezTo>
                <a:lnTo>
                  <a:pt x="5263434" y="2019605"/>
                </a:lnTo>
                <a:close/>
                <a:moveTo>
                  <a:pt x="3783424" y="2001072"/>
                </a:moveTo>
                <a:cubicBezTo>
                  <a:pt x="3785189" y="2001072"/>
                  <a:pt x="3787836" y="2001954"/>
                  <a:pt x="3791367" y="2003719"/>
                </a:cubicBezTo>
                <a:cubicBezTo>
                  <a:pt x="3798427" y="2007250"/>
                  <a:pt x="3801956" y="2009015"/>
                  <a:pt x="3801956" y="2009015"/>
                </a:cubicBezTo>
                <a:lnTo>
                  <a:pt x="3780776" y="2009015"/>
                </a:lnTo>
                <a:cubicBezTo>
                  <a:pt x="3780776" y="2009015"/>
                  <a:pt x="3780776" y="2007250"/>
                  <a:pt x="3780776" y="2003719"/>
                </a:cubicBezTo>
                <a:cubicBezTo>
                  <a:pt x="3780776" y="2001954"/>
                  <a:pt x="3781660" y="2001072"/>
                  <a:pt x="3783424" y="2001072"/>
                </a:cubicBezTo>
                <a:close/>
                <a:moveTo>
                  <a:pt x="7540374" y="1998424"/>
                </a:moveTo>
                <a:cubicBezTo>
                  <a:pt x="7540374" y="1998424"/>
                  <a:pt x="7543903" y="1998424"/>
                  <a:pt x="7550963" y="1998424"/>
                </a:cubicBezTo>
                <a:lnTo>
                  <a:pt x="7540374" y="2009015"/>
                </a:lnTo>
                <a:cubicBezTo>
                  <a:pt x="7540374" y="2009015"/>
                  <a:pt x="7540374" y="2005484"/>
                  <a:pt x="7540374" y="1998424"/>
                </a:cubicBezTo>
                <a:close/>
                <a:moveTo>
                  <a:pt x="7339155" y="1998424"/>
                </a:moveTo>
                <a:cubicBezTo>
                  <a:pt x="7339155" y="1998424"/>
                  <a:pt x="7342684" y="1998424"/>
                  <a:pt x="7349745" y="1998424"/>
                </a:cubicBezTo>
                <a:lnTo>
                  <a:pt x="7339155" y="2009015"/>
                </a:lnTo>
                <a:close/>
                <a:moveTo>
                  <a:pt x="7047918" y="1998424"/>
                </a:moveTo>
                <a:cubicBezTo>
                  <a:pt x="7044389" y="1998424"/>
                  <a:pt x="7044389" y="2000188"/>
                  <a:pt x="7047918" y="2003719"/>
                </a:cubicBezTo>
                <a:cubicBezTo>
                  <a:pt x="7051448" y="2007250"/>
                  <a:pt x="7060274" y="2010780"/>
                  <a:pt x="7074395" y="2014309"/>
                </a:cubicBezTo>
                <a:cubicBezTo>
                  <a:pt x="7088514" y="2017840"/>
                  <a:pt x="7097341" y="2019605"/>
                  <a:pt x="7100870" y="2019605"/>
                </a:cubicBezTo>
                <a:cubicBezTo>
                  <a:pt x="7104400" y="2019605"/>
                  <a:pt x="7109696" y="2019605"/>
                  <a:pt x="7116756" y="2019605"/>
                </a:cubicBezTo>
                <a:lnTo>
                  <a:pt x="7127347" y="2019605"/>
                </a:lnTo>
                <a:lnTo>
                  <a:pt x="7127347" y="2009015"/>
                </a:lnTo>
                <a:cubicBezTo>
                  <a:pt x="7134408" y="2009015"/>
                  <a:pt x="7137937" y="2009015"/>
                  <a:pt x="7137937" y="2009015"/>
                </a:cubicBezTo>
                <a:cubicBezTo>
                  <a:pt x="7130876" y="2001954"/>
                  <a:pt x="7116756" y="1998424"/>
                  <a:pt x="7095574" y="1998424"/>
                </a:cubicBezTo>
                <a:cubicBezTo>
                  <a:pt x="7088514" y="1998424"/>
                  <a:pt x="7081456" y="1998424"/>
                  <a:pt x="7074395" y="1998424"/>
                </a:cubicBezTo>
                <a:cubicBezTo>
                  <a:pt x="7067333" y="1998424"/>
                  <a:pt x="7060274" y="1998424"/>
                  <a:pt x="7053214" y="1998424"/>
                </a:cubicBezTo>
                <a:cubicBezTo>
                  <a:pt x="7053214" y="1998424"/>
                  <a:pt x="7051448" y="1998424"/>
                  <a:pt x="7047918" y="1998424"/>
                </a:cubicBezTo>
                <a:close/>
                <a:moveTo>
                  <a:pt x="8493510" y="1987834"/>
                </a:moveTo>
                <a:cubicBezTo>
                  <a:pt x="8493510" y="1987834"/>
                  <a:pt x="8497039" y="1987834"/>
                  <a:pt x="8504100" y="1987834"/>
                </a:cubicBezTo>
                <a:lnTo>
                  <a:pt x="8514691" y="1987834"/>
                </a:lnTo>
                <a:lnTo>
                  <a:pt x="8525281" y="1987834"/>
                </a:lnTo>
                <a:cubicBezTo>
                  <a:pt x="8532341" y="1994894"/>
                  <a:pt x="8537637" y="1998424"/>
                  <a:pt x="8541166" y="1998424"/>
                </a:cubicBezTo>
                <a:cubicBezTo>
                  <a:pt x="8544696" y="1998424"/>
                  <a:pt x="8546462" y="1998424"/>
                  <a:pt x="8546462" y="1998424"/>
                </a:cubicBezTo>
                <a:cubicBezTo>
                  <a:pt x="8567641" y="1998424"/>
                  <a:pt x="8595884" y="2009015"/>
                  <a:pt x="8631185" y="2030194"/>
                </a:cubicBezTo>
                <a:cubicBezTo>
                  <a:pt x="8638245" y="2030194"/>
                  <a:pt x="8643541" y="2031959"/>
                  <a:pt x="8647070" y="2035490"/>
                </a:cubicBezTo>
                <a:cubicBezTo>
                  <a:pt x="8650601" y="2039021"/>
                  <a:pt x="8655895" y="2040786"/>
                  <a:pt x="8662957" y="2040786"/>
                </a:cubicBezTo>
                <a:lnTo>
                  <a:pt x="8673545" y="2040786"/>
                </a:lnTo>
                <a:cubicBezTo>
                  <a:pt x="8673545" y="2047846"/>
                  <a:pt x="8680607" y="2054906"/>
                  <a:pt x="8694728" y="2061967"/>
                </a:cubicBezTo>
                <a:cubicBezTo>
                  <a:pt x="8708847" y="2069026"/>
                  <a:pt x="8715908" y="2072557"/>
                  <a:pt x="8715908" y="2072557"/>
                </a:cubicBezTo>
                <a:cubicBezTo>
                  <a:pt x="8708847" y="2072557"/>
                  <a:pt x="8698257" y="2072557"/>
                  <a:pt x="8684137" y="2072557"/>
                </a:cubicBezTo>
                <a:lnTo>
                  <a:pt x="8641775" y="2051376"/>
                </a:lnTo>
                <a:cubicBezTo>
                  <a:pt x="8620595" y="2044315"/>
                  <a:pt x="8610004" y="2040786"/>
                  <a:pt x="8610004" y="2040786"/>
                </a:cubicBezTo>
                <a:cubicBezTo>
                  <a:pt x="8610004" y="2033725"/>
                  <a:pt x="8599414" y="2030194"/>
                  <a:pt x="8578233" y="2030194"/>
                </a:cubicBezTo>
                <a:cubicBezTo>
                  <a:pt x="8578233" y="2030194"/>
                  <a:pt x="8574703" y="2028430"/>
                  <a:pt x="8567641" y="2024900"/>
                </a:cubicBezTo>
                <a:cubicBezTo>
                  <a:pt x="8560582" y="2021369"/>
                  <a:pt x="8542932" y="2016074"/>
                  <a:pt x="8514691" y="2009015"/>
                </a:cubicBezTo>
                <a:close/>
                <a:moveTo>
                  <a:pt x="7423878" y="1987834"/>
                </a:moveTo>
                <a:cubicBezTo>
                  <a:pt x="7430938" y="1987834"/>
                  <a:pt x="7434468" y="1989598"/>
                  <a:pt x="7434468" y="1993128"/>
                </a:cubicBezTo>
                <a:cubicBezTo>
                  <a:pt x="7434468" y="1996659"/>
                  <a:pt x="7430938" y="1998424"/>
                  <a:pt x="7423878" y="1998424"/>
                </a:cubicBezTo>
                <a:lnTo>
                  <a:pt x="7413288" y="1998424"/>
                </a:lnTo>
                <a:cubicBezTo>
                  <a:pt x="7413288" y="1991363"/>
                  <a:pt x="7416818" y="1987834"/>
                  <a:pt x="7423878" y="1987834"/>
                </a:cubicBezTo>
                <a:close/>
                <a:moveTo>
                  <a:pt x="5972991" y="1987834"/>
                </a:moveTo>
                <a:cubicBezTo>
                  <a:pt x="5987112" y="1994894"/>
                  <a:pt x="5987112" y="2001954"/>
                  <a:pt x="5972991" y="2009015"/>
                </a:cubicBezTo>
                <a:lnTo>
                  <a:pt x="6036534" y="2030194"/>
                </a:lnTo>
                <a:lnTo>
                  <a:pt x="6057716" y="2019605"/>
                </a:lnTo>
                <a:cubicBezTo>
                  <a:pt x="6064776" y="2026665"/>
                  <a:pt x="6068305" y="2030194"/>
                  <a:pt x="6068305" y="2030194"/>
                </a:cubicBezTo>
                <a:lnTo>
                  <a:pt x="6089486" y="2030194"/>
                </a:lnTo>
                <a:lnTo>
                  <a:pt x="6036534" y="2009015"/>
                </a:lnTo>
                <a:cubicBezTo>
                  <a:pt x="6036534" y="2009015"/>
                  <a:pt x="6033005" y="2009015"/>
                  <a:pt x="6025943" y="2009015"/>
                </a:cubicBezTo>
                <a:cubicBezTo>
                  <a:pt x="6018882" y="2009015"/>
                  <a:pt x="6015353" y="2007250"/>
                  <a:pt x="6015353" y="2003719"/>
                </a:cubicBezTo>
                <a:cubicBezTo>
                  <a:pt x="6015353" y="2000188"/>
                  <a:pt x="6018882" y="1998424"/>
                  <a:pt x="6025943" y="1998424"/>
                </a:cubicBezTo>
                <a:cubicBezTo>
                  <a:pt x="6018882" y="1991363"/>
                  <a:pt x="6008293" y="1987834"/>
                  <a:pt x="5994172" y="1987834"/>
                </a:cubicBezTo>
                <a:close/>
                <a:moveTo>
                  <a:pt x="5379929" y="1987834"/>
                </a:moveTo>
                <a:cubicBezTo>
                  <a:pt x="5372868" y="1987834"/>
                  <a:pt x="5369339" y="1989598"/>
                  <a:pt x="5369339" y="1993128"/>
                </a:cubicBezTo>
                <a:cubicBezTo>
                  <a:pt x="5369339" y="1996659"/>
                  <a:pt x="5372868" y="1998424"/>
                  <a:pt x="5379929" y="1998424"/>
                </a:cubicBezTo>
                <a:cubicBezTo>
                  <a:pt x="5386990" y="1998424"/>
                  <a:pt x="5394050" y="2001954"/>
                  <a:pt x="5401110" y="2009015"/>
                </a:cubicBezTo>
                <a:cubicBezTo>
                  <a:pt x="5401110" y="2009015"/>
                  <a:pt x="5404640" y="2010780"/>
                  <a:pt x="5411700" y="2014309"/>
                </a:cubicBezTo>
                <a:cubicBezTo>
                  <a:pt x="5418760" y="2017840"/>
                  <a:pt x="5425820" y="2019605"/>
                  <a:pt x="5432881" y="2019605"/>
                </a:cubicBezTo>
                <a:cubicBezTo>
                  <a:pt x="5439942" y="2019605"/>
                  <a:pt x="5447002" y="2019605"/>
                  <a:pt x="5454062" y="2019605"/>
                </a:cubicBezTo>
                <a:cubicBezTo>
                  <a:pt x="5454062" y="2019605"/>
                  <a:pt x="5450531" y="2017840"/>
                  <a:pt x="5443471" y="2014309"/>
                </a:cubicBezTo>
                <a:cubicBezTo>
                  <a:pt x="5436410" y="2010780"/>
                  <a:pt x="5429352" y="2009015"/>
                  <a:pt x="5422291" y="2009015"/>
                </a:cubicBezTo>
                <a:cubicBezTo>
                  <a:pt x="5408170" y="2001954"/>
                  <a:pt x="5399344" y="1996659"/>
                  <a:pt x="5395814" y="1993128"/>
                </a:cubicBezTo>
                <a:cubicBezTo>
                  <a:pt x="5392285" y="1989598"/>
                  <a:pt x="5386990" y="1987834"/>
                  <a:pt x="5379929" y="1987834"/>
                </a:cubicBezTo>
                <a:close/>
                <a:moveTo>
                  <a:pt x="4490334" y="1987834"/>
                </a:moveTo>
                <a:lnTo>
                  <a:pt x="4490334" y="1998424"/>
                </a:lnTo>
                <a:cubicBezTo>
                  <a:pt x="4483274" y="1998424"/>
                  <a:pt x="4479743" y="1998424"/>
                  <a:pt x="4479743" y="1998424"/>
                </a:cubicBezTo>
                <a:cubicBezTo>
                  <a:pt x="4479743" y="1998424"/>
                  <a:pt x="4479743" y="1996659"/>
                  <a:pt x="4479743" y="1993128"/>
                </a:cubicBezTo>
                <a:cubicBezTo>
                  <a:pt x="4479743" y="1989598"/>
                  <a:pt x="4483274" y="1987834"/>
                  <a:pt x="4490334" y="1987834"/>
                </a:cubicBezTo>
                <a:close/>
                <a:moveTo>
                  <a:pt x="4426791" y="1987834"/>
                </a:moveTo>
                <a:lnTo>
                  <a:pt x="4458562" y="2009015"/>
                </a:lnTo>
                <a:cubicBezTo>
                  <a:pt x="4444442" y="2009015"/>
                  <a:pt x="4433852" y="2009015"/>
                  <a:pt x="4426791" y="2009015"/>
                </a:cubicBezTo>
                <a:close/>
                <a:moveTo>
                  <a:pt x="7339155" y="1977242"/>
                </a:moveTo>
                <a:cubicBezTo>
                  <a:pt x="7339155" y="1977242"/>
                  <a:pt x="7342684" y="1977242"/>
                  <a:pt x="7349745" y="1977242"/>
                </a:cubicBezTo>
                <a:lnTo>
                  <a:pt x="7360336" y="1977242"/>
                </a:lnTo>
                <a:cubicBezTo>
                  <a:pt x="7360336" y="1977242"/>
                  <a:pt x="7360336" y="1979007"/>
                  <a:pt x="7360336" y="1982538"/>
                </a:cubicBezTo>
                <a:cubicBezTo>
                  <a:pt x="7360336" y="1986069"/>
                  <a:pt x="7356806" y="1987834"/>
                  <a:pt x="7349745" y="1987834"/>
                </a:cubicBezTo>
                <a:cubicBezTo>
                  <a:pt x="7349745" y="1980773"/>
                  <a:pt x="7346216" y="1977242"/>
                  <a:pt x="7339155" y="1977242"/>
                </a:cubicBezTo>
                <a:close/>
                <a:moveTo>
                  <a:pt x="6550169" y="1977242"/>
                </a:moveTo>
                <a:lnTo>
                  <a:pt x="6566054" y="1977242"/>
                </a:lnTo>
                <a:lnTo>
                  <a:pt x="6576646" y="1977242"/>
                </a:lnTo>
                <a:lnTo>
                  <a:pt x="6576646" y="1987834"/>
                </a:lnTo>
                <a:cubicBezTo>
                  <a:pt x="6562525" y="1994894"/>
                  <a:pt x="6558994" y="1994894"/>
                  <a:pt x="6566054" y="1987834"/>
                </a:cubicBezTo>
                <a:cubicBezTo>
                  <a:pt x="6566054" y="1980773"/>
                  <a:pt x="6560759" y="1977242"/>
                  <a:pt x="6550169" y="1977242"/>
                </a:cubicBezTo>
                <a:close/>
                <a:moveTo>
                  <a:pt x="6428380" y="1977242"/>
                </a:moveTo>
                <a:cubicBezTo>
                  <a:pt x="6435440" y="1977242"/>
                  <a:pt x="6438970" y="1977242"/>
                  <a:pt x="6438970" y="1977242"/>
                </a:cubicBezTo>
                <a:cubicBezTo>
                  <a:pt x="6453090" y="1977242"/>
                  <a:pt x="6467211" y="1977242"/>
                  <a:pt x="6481332" y="1977242"/>
                </a:cubicBezTo>
                <a:cubicBezTo>
                  <a:pt x="6495451" y="1977242"/>
                  <a:pt x="6509573" y="1977242"/>
                  <a:pt x="6523694" y="1977242"/>
                </a:cubicBezTo>
                <a:cubicBezTo>
                  <a:pt x="6530754" y="1977242"/>
                  <a:pt x="6534284" y="1977242"/>
                  <a:pt x="6534284" y="1977242"/>
                </a:cubicBezTo>
                <a:lnTo>
                  <a:pt x="6544874" y="1977242"/>
                </a:lnTo>
                <a:lnTo>
                  <a:pt x="6550169" y="1977242"/>
                </a:lnTo>
                <a:cubicBezTo>
                  <a:pt x="6539579" y="1977242"/>
                  <a:pt x="6534284" y="1979007"/>
                  <a:pt x="6534284" y="1982538"/>
                </a:cubicBezTo>
                <a:cubicBezTo>
                  <a:pt x="6534284" y="1986069"/>
                  <a:pt x="6536050" y="1987834"/>
                  <a:pt x="6539579" y="1987834"/>
                </a:cubicBezTo>
                <a:cubicBezTo>
                  <a:pt x="6543108" y="1987834"/>
                  <a:pt x="6544874" y="1991363"/>
                  <a:pt x="6544874" y="1998424"/>
                </a:cubicBezTo>
                <a:cubicBezTo>
                  <a:pt x="6544874" y="2005484"/>
                  <a:pt x="6548403" y="2009015"/>
                  <a:pt x="6555464" y="2009015"/>
                </a:cubicBezTo>
                <a:cubicBezTo>
                  <a:pt x="6562525" y="2009015"/>
                  <a:pt x="6564290" y="2010780"/>
                  <a:pt x="6560759" y="2014309"/>
                </a:cubicBezTo>
                <a:cubicBezTo>
                  <a:pt x="6557230" y="2017840"/>
                  <a:pt x="6548403" y="2016074"/>
                  <a:pt x="6534284" y="2009015"/>
                </a:cubicBezTo>
                <a:lnTo>
                  <a:pt x="6491922" y="1998424"/>
                </a:lnTo>
                <a:cubicBezTo>
                  <a:pt x="6484861" y="1998424"/>
                  <a:pt x="6479566" y="1996659"/>
                  <a:pt x="6476036" y="1993128"/>
                </a:cubicBezTo>
                <a:cubicBezTo>
                  <a:pt x="6472506" y="1989598"/>
                  <a:pt x="6470740" y="1987834"/>
                  <a:pt x="6470740" y="1987834"/>
                </a:cubicBezTo>
                <a:lnTo>
                  <a:pt x="6470740" y="1998424"/>
                </a:lnTo>
                <a:lnTo>
                  <a:pt x="6470740" y="2009015"/>
                </a:lnTo>
                <a:cubicBezTo>
                  <a:pt x="6463680" y="2009015"/>
                  <a:pt x="6456621" y="2003719"/>
                  <a:pt x="6449560" y="1993128"/>
                </a:cubicBezTo>
                <a:cubicBezTo>
                  <a:pt x="6442499" y="1982538"/>
                  <a:pt x="6435440" y="1977242"/>
                  <a:pt x="6428380" y="1977242"/>
                </a:cubicBezTo>
                <a:close/>
                <a:moveTo>
                  <a:pt x="5146940" y="1977242"/>
                </a:moveTo>
                <a:lnTo>
                  <a:pt x="5168121" y="1987834"/>
                </a:lnTo>
                <a:cubicBezTo>
                  <a:pt x="5161060" y="1987834"/>
                  <a:pt x="5157530" y="1987834"/>
                  <a:pt x="5157530" y="1987834"/>
                </a:cubicBezTo>
                <a:cubicBezTo>
                  <a:pt x="5157530" y="1987834"/>
                  <a:pt x="5154000" y="1987834"/>
                  <a:pt x="5146940" y="1987834"/>
                </a:cubicBezTo>
                <a:lnTo>
                  <a:pt x="5157530" y="1998424"/>
                </a:lnTo>
                <a:cubicBezTo>
                  <a:pt x="5171650" y="1998424"/>
                  <a:pt x="5178710" y="1994894"/>
                  <a:pt x="5178710" y="1987834"/>
                </a:cubicBezTo>
                <a:lnTo>
                  <a:pt x="5157530" y="1977242"/>
                </a:lnTo>
                <a:close/>
                <a:moveTo>
                  <a:pt x="5009265" y="1977242"/>
                </a:moveTo>
                <a:lnTo>
                  <a:pt x="5009265" y="1987834"/>
                </a:lnTo>
                <a:lnTo>
                  <a:pt x="5019854" y="1977242"/>
                </a:lnTo>
                <a:cubicBezTo>
                  <a:pt x="5019854" y="1977242"/>
                  <a:pt x="5016325" y="1977242"/>
                  <a:pt x="5009265" y="1977242"/>
                </a:cubicBezTo>
                <a:close/>
                <a:moveTo>
                  <a:pt x="7104842" y="1971948"/>
                </a:moveTo>
                <a:cubicBezTo>
                  <a:pt x="7102196" y="1971948"/>
                  <a:pt x="7099106" y="1973713"/>
                  <a:pt x="7095574" y="1977242"/>
                </a:cubicBezTo>
                <a:lnTo>
                  <a:pt x="7106166" y="1987834"/>
                </a:lnTo>
                <a:cubicBezTo>
                  <a:pt x="7113226" y="1987834"/>
                  <a:pt x="7116756" y="1987834"/>
                  <a:pt x="7116756" y="1987834"/>
                </a:cubicBezTo>
                <a:cubicBezTo>
                  <a:pt x="7116756" y="1987834"/>
                  <a:pt x="7114991" y="1984303"/>
                  <a:pt x="7111462" y="1977242"/>
                </a:cubicBezTo>
                <a:cubicBezTo>
                  <a:pt x="7109697" y="1973713"/>
                  <a:pt x="7107491" y="1971948"/>
                  <a:pt x="7104842" y="1971948"/>
                </a:cubicBezTo>
                <a:close/>
                <a:moveTo>
                  <a:pt x="7635686" y="1966653"/>
                </a:moveTo>
                <a:lnTo>
                  <a:pt x="7646278" y="1977242"/>
                </a:lnTo>
                <a:cubicBezTo>
                  <a:pt x="7653338" y="1970184"/>
                  <a:pt x="7660396" y="1966653"/>
                  <a:pt x="7667457" y="1966653"/>
                </a:cubicBezTo>
                <a:cubicBezTo>
                  <a:pt x="7667457" y="1966653"/>
                  <a:pt x="7662163" y="1966653"/>
                  <a:pt x="7651572" y="1966653"/>
                </a:cubicBezTo>
                <a:cubicBezTo>
                  <a:pt x="7640982" y="1966653"/>
                  <a:pt x="7635686" y="1966653"/>
                  <a:pt x="7635686" y="1966653"/>
                </a:cubicBezTo>
                <a:close/>
                <a:moveTo>
                  <a:pt x="6608416" y="1966653"/>
                </a:moveTo>
                <a:lnTo>
                  <a:pt x="6619006" y="1977242"/>
                </a:lnTo>
                <a:lnTo>
                  <a:pt x="6629598" y="1966653"/>
                </a:lnTo>
                <a:cubicBezTo>
                  <a:pt x="6629598" y="1966653"/>
                  <a:pt x="6626067" y="1966653"/>
                  <a:pt x="6619006" y="1966653"/>
                </a:cubicBezTo>
                <a:cubicBezTo>
                  <a:pt x="6611946" y="1966653"/>
                  <a:pt x="6608416" y="1966653"/>
                  <a:pt x="6608416" y="1966653"/>
                </a:cubicBezTo>
                <a:close/>
                <a:moveTo>
                  <a:pt x="6174209" y="1966653"/>
                </a:moveTo>
                <a:cubicBezTo>
                  <a:pt x="6167149" y="1966653"/>
                  <a:pt x="6167149" y="1970184"/>
                  <a:pt x="6174209" y="1977242"/>
                </a:cubicBezTo>
                <a:cubicBezTo>
                  <a:pt x="6174209" y="1977242"/>
                  <a:pt x="6177738" y="1977242"/>
                  <a:pt x="6184800" y="1977242"/>
                </a:cubicBezTo>
                <a:cubicBezTo>
                  <a:pt x="6184800" y="1970184"/>
                  <a:pt x="6181270" y="1966653"/>
                  <a:pt x="6174209" y="1966653"/>
                </a:cubicBezTo>
                <a:close/>
                <a:moveTo>
                  <a:pt x="5941220" y="1966653"/>
                </a:moveTo>
                <a:lnTo>
                  <a:pt x="5930630" y="1977242"/>
                </a:lnTo>
                <a:cubicBezTo>
                  <a:pt x="5937690" y="1977242"/>
                  <a:pt x="5937690" y="1980773"/>
                  <a:pt x="5930630" y="1987834"/>
                </a:cubicBezTo>
                <a:cubicBezTo>
                  <a:pt x="5930630" y="1987834"/>
                  <a:pt x="5934160" y="1987834"/>
                  <a:pt x="5941220" y="1987834"/>
                </a:cubicBezTo>
                <a:lnTo>
                  <a:pt x="5962401" y="1987834"/>
                </a:lnTo>
                <a:lnTo>
                  <a:pt x="5951812" y="1977242"/>
                </a:lnTo>
                <a:cubicBezTo>
                  <a:pt x="5951812" y="1970184"/>
                  <a:pt x="5948280" y="1966653"/>
                  <a:pt x="5941220" y="1966653"/>
                </a:cubicBezTo>
                <a:close/>
                <a:moveTo>
                  <a:pt x="5845908" y="1966653"/>
                </a:moveTo>
                <a:cubicBezTo>
                  <a:pt x="5838847" y="1966653"/>
                  <a:pt x="5833552" y="1970184"/>
                  <a:pt x="5830020" y="1977242"/>
                </a:cubicBezTo>
                <a:cubicBezTo>
                  <a:pt x="5826491" y="1984303"/>
                  <a:pt x="5831786" y="1991363"/>
                  <a:pt x="5845908" y="1998424"/>
                </a:cubicBezTo>
                <a:cubicBezTo>
                  <a:pt x="5860026" y="1998424"/>
                  <a:pt x="5870616" y="1998424"/>
                  <a:pt x="5877678" y="1998424"/>
                </a:cubicBezTo>
                <a:cubicBezTo>
                  <a:pt x="5884738" y="1991363"/>
                  <a:pt x="5886504" y="1984303"/>
                  <a:pt x="5882972" y="1977242"/>
                </a:cubicBezTo>
                <a:cubicBezTo>
                  <a:pt x="5879443" y="1970184"/>
                  <a:pt x="5874148" y="1970184"/>
                  <a:pt x="5867087" y="1977242"/>
                </a:cubicBezTo>
                <a:cubicBezTo>
                  <a:pt x="5860026" y="1977242"/>
                  <a:pt x="5856497" y="1973713"/>
                  <a:pt x="5856497" y="1966653"/>
                </a:cubicBezTo>
                <a:cubicBezTo>
                  <a:pt x="5856497" y="1966653"/>
                  <a:pt x="5852968" y="1966653"/>
                  <a:pt x="5845908" y="1966653"/>
                </a:cubicBezTo>
                <a:close/>
                <a:moveTo>
                  <a:pt x="5687051" y="1966653"/>
                </a:moveTo>
                <a:cubicBezTo>
                  <a:pt x="5665870" y="1966653"/>
                  <a:pt x="5662340" y="1970184"/>
                  <a:pt x="5676460" y="1977242"/>
                </a:cubicBezTo>
                <a:cubicBezTo>
                  <a:pt x="5676460" y="1984303"/>
                  <a:pt x="5678226" y="1987834"/>
                  <a:pt x="5681756" y="1987834"/>
                </a:cubicBezTo>
                <a:cubicBezTo>
                  <a:pt x="5685285" y="1987834"/>
                  <a:pt x="5687051" y="1984303"/>
                  <a:pt x="5687051" y="1977242"/>
                </a:cubicBezTo>
                <a:cubicBezTo>
                  <a:pt x="5687051" y="1970184"/>
                  <a:pt x="5687051" y="1966653"/>
                  <a:pt x="5687051" y="1966653"/>
                </a:cubicBezTo>
                <a:close/>
                <a:moveTo>
                  <a:pt x="8424672" y="1963344"/>
                </a:moveTo>
                <a:cubicBezTo>
                  <a:pt x="8429968" y="1962019"/>
                  <a:pt x="8435262" y="1966653"/>
                  <a:pt x="8440558" y="1977242"/>
                </a:cubicBezTo>
                <a:lnTo>
                  <a:pt x="8451148" y="1987834"/>
                </a:lnTo>
                <a:cubicBezTo>
                  <a:pt x="8451148" y="1987834"/>
                  <a:pt x="8444087" y="1984303"/>
                  <a:pt x="8429968" y="1977242"/>
                </a:cubicBezTo>
                <a:lnTo>
                  <a:pt x="8419377" y="1966653"/>
                </a:lnTo>
                <a:cubicBezTo>
                  <a:pt x="8421143" y="1964888"/>
                  <a:pt x="8422908" y="1963783"/>
                  <a:pt x="8424672" y="1963344"/>
                </a:cubicBezTo>
                <a:close/>
                <a:moveTo>
                  <a:pt x="7540374" y="1956063"/>
                </a:moveTo>
                <a:cubicBezTo>
                  <a:pt x="7533312" y="1956063"/>
                  <a:pt x="7529782" y="1959592"/>
                  <a:pt x="7529782" y="1966653"/>
                </a:cubicBezTo>
                <a:lnTo>
                  <a:pt x="7540374" y="1966653"/>
                </a:lnTo>
                <a:close/>
                <a:moveTo>
                  <a:pt x="7434468" y="1956063"/>
                </a:moveTo>
                <a:cubicBezTo>
                  <a:pt x="7441530" y="1956063"/>
                  <a:pt x="7445059" y="1959592"/>
                  <a:pt x="7445059" y="1966653"/>
                </a:cubicBezTo>
                <a:cubicBezTo>
                  <a:pt x="7445059" y="1973713"/>
                  <a:pt x="7448588" y="1977242"/>
                  <a:pt x="7455649" y="1977242"/>
                </a:cubicBezTo>
                <a:cubicBezTo>
                  <a:pt x="7462711" y="1977242"/>
                  <a:pt x="7466240" y="1979007"/>
                  <a:pt x="7466240" y="1982538"/>
                </a:cubicBezTo>
                <a:cubicBezTo>
                  <a:pt x="7466240" y="1986069"/>
                  <a:pt x="7462711" y="1987834"/>
                  <a:pt x="7455649" y="1987834"/>
                </a:cubicBezTo>
                <a:lnTo>
                  <a:pt x="7445059" y="1987834"/>
                </a:lnTo>
                <a:lnTo>
                  <a:pt x="7434468" y="1977242"/>
                </a:lnTo>
                <a:close/>
                <a:moveTo>
                  <a:pt x="7233251" y="1956063"/>
                </a:moveTo>
                <a:cubicBezTo>
                  <a:pt x="7233251" y="1963122"/>
                  <a:pt x="7233251" y="1966653"/>
                  <a:pt x="7233251" y="1966653"/>
                </a:cubicBezTo>
                <a:cubicBezTo>
                  <a:pt x="7233251" y="1973713"/>
                  <a:pt x="7236780" y="1975478"/>
                  <a:pt x="7243841" y="1971948"/>
                </a:cubicBezTo>
                <a:cubicBezTo>
                  <a:pt x="7250902" y="1968417"/>
                  <a:pt x="7254432" y="1966653"/>
                  <a:pt x="7254432" y="1966653"/>
                </a:cubicBezTo>
                <a:cubicBezTo>
                  <a:pt x="7254432" y="1959592"/>
                  <a:pt x="7254432" y="1956063"/>
                  <a:pt x="7254432" y="1956063"/>
                </a:cubicBezTo>
                <a:cubicBezTo>
                  <a:pt x="7254432" y="1956063"/>
                  <a:pt x="7250902" y="1956063"/>
                  <a:pt x="7243841" y="1956063"/>
                </a:cubicBezTo>
                <a:close/>
                <a:moveTo>
                  <a:pt x="5623508" y="1956063"/>
                </a:moveTo>
                <a:lnTo>
                  <a:pt x="5634099" y="1966653"/>
                </a:lnTo>
                <a:cubicBezTo>
                  <a:pt x="5641160" y="1973713"/>
                  <a:pt x="5646454" y="1977242"/>
                  <a:pt x="5649984" y="1977242"/>
                </a:cubicBezTo>
                <a:cubicBezTo>
                  <a:pt x="5653514" y="1977242"/>
                  <a:pt x="5655279" y="1973713"/>
                  <a:pt x="5655279" y="1966653"/>
                </a:cubicBezTo>
                <a:cubicBezTo>
                  <a:pt x="5655279" y="1959592"/>
                  <a:pt x="5644689" y="1956063"/>
                  <a:pt x="5623508" y="1956063"/>
                </a:cubicBezTo>
                <a:close/>
                <a:moveTo>
                  <a:pt x="5570556" y="1956063"/>
                </a:moveTo>
                <a:lnTo>
                  <a:pt x="5559966" y="1966653"/>
                </a:lnTo>
                <a:cubicBezTo>
                  <a:pt x="5567026" y="1966653"/>
                  <a:pt x="5570556" y="1964888"/>
                  <a:pt x="5570556" y="1961357"/>
                </a:cubicBezTo>
                <a:cubicBezTo>
                  <a:pt x="5570556" y="1957828"/>
                  <a:pt x="5570556" y="1956063"/>
                  <a:pt x="5570556" y="1956063"/>
                </a:cubicBezTo>
                <a:close/>
                <a:moveTo>
                  <a:pt x="5115169" y="1956063"/>
                </a:moveTo>
                <a:cubicBezTo>
                  <a:pt x="5108108" y="1963122"/>
                  <a:pt x="5104578" y="1966653"/>
                  <a:pt x="5104578" y="1966653"/>
                </a:cubicBezTo>
                <a:cubicBezTo>
                  <a:pt x="5104578" y="1973713"/>
                  <a:pt x="5104578" y="1977242"/>
                  <a:pt x="5104578" y="1977242"/>
                </a:cubicBezTo>
                <a:cubicBezTo>
                  <a:pt x="5104578" y="1977242"/>
                  <a:pt x="5108108" y="1977242"/>
                  <a:pt x="5115169" y="1977242"/>
                </a:cubicBezTo>
                <a:cubicBezTo>
                  <a:pt x="5122229" y="1977242"/>
                  <a:pt x="5125758" y="1973713"/>
                  <a:pt x="5125758" y="1966653"/>
                </a:cubicBezTo>
                <a:cubicBezTo>
                  <a:pt x="5125758" y="1966653"/>
                  <a:pt x="5125758" y="1964888"/>
                  <a:pt x="5125758" y="1961357"/>
                </a:cubicBezTo>
                <a:cubicBezTo>
                  <a:pt x="5125758" y="1957828"/>
                  <a:pt x="5122229" y="1956063"/>
                  <a:pt x="5115169" y="1956063"/>
                </a:cubicBezTo>
                <a:close/>
                <a:moveTo>
                  <a:pt x="4522106" y="1956063"/>
                </a:moveTo>
                <a:lnTo>
                  <a:pt x="4522106" y="1966653"/>
                </a:lnTo>
                <a:lnTo>
                  <a:pt x="4532695" y="1966653"/>
                </a:lnTo>
                <a:cubicBezTo>
                  <a:pt x="4525635" y="1959592"/>
                  <a:pt x="4522106" y="1956063"/>
                  <a:pt x="4522106" y="1956063"/>
                </a:cubicBezTo>
                <a:close/>
                <a:moveTo>
                  <a:pt x="4160708" y="1949444"/>
                </a:moveTo>
                <a:cubicBezTo>
                  <a:pt x="4159825" y="1948560"/>
                  <a:pt x="4158502" y="1949002"/>
                  <a:pt x="4156736" y="1950767"/>
                </a:cubicBezTo>
                <a:cubicBezTo>
                  <a:pt x="4153206" y="1954297"/>
                  <a:pt x="4154970" y="1957828"/>
                  <a:pt x="4162031" y="1961357"/>
                </a:cubicBezTo>
                <a:cubicBezTo>
                  <a:pt x="4169092" y="1964888"/>
                  <a:pt x="4172621" y="1966653"/>
                  <a:pt x="4172621" y="1966653"/>
                </a:cubicBezTo>
                <a:cubicBezTo>
                  <a:pt x="4172621" y="1959592"/>
                  <a:pt x="4169092" y="1956063"/>
                  <a:pt x="4162031" y="1956063"/>
                </a:cubicBezTo>
                <a:cubicBezTo>
                  <a:pt x="4162031" y="1952532"/>
                  <a:pt x="4161590" y="1950326"/>
                  <a:pt x="4160708" y="1949444"/>
                </a:cubicBezTo>
                <a:close/>
                <a:moveTo>
                  <a:pt x="7699230" y="1945472"/>
                </a:moveTo>
                <a:cubicBezTo>
                  <a:pt x="7692168" y="1945472"/>
                  <a:pt x="7692168" y="1952532"/>
                  <a:pt x="7699230" y="1966653"/>
                </a:cubicBezTo>
                <a:cubicBezTo>
                  <a:pt x="7706290" y="1966653"/>
                  <a:pt x="7713348" y="1966653"/>
                  <a:pt x="7720409" y="1966653"/>
                </a:cubicBezTo>
                <a:lnTo>
                  <a:pt x="7731000" y="1966653"/>
                </a:lnTo>
                <a:lnTo>
                  <a:pt x="7709820" y="1956063"/>
                </a:lnTo>
                <a:cubicBezTo>
                  <a:pt x="7709820" y="1949002"/>
                  <a:pt x="7706290" y="1945472"/>
                  <a:pt x="7699230" y="1945472"/>
                </a:cubicBezTo>
                <a:close/>
                <a:moveTo>
                  <a:pt x="7646278" y="1945472"/>
                </a:moveTo>
                <a:cubicBezTo>
                  <a:pt x="7646278" y="1952532"/>
                  <a:pt x="7649807" y="1956063"/>
                  <a:pt x="7656867" y="1956063"/>
                </a:cubicBezTo>
                <a:lnTo>
                  <a:pt x="7656867" y="1945472"/>
                </a:lnTo>
                <a:cubicBezTo>
                  <a:pt x="7649807" y="1945472"/>
                  <a:pt x="7646278" y="1945472"/>
                  <a:pt x="7646278" y="1945472"/>
                </a:cubicBezTo>
                <a:close/>
                <a:moveTo>
                  <a:pt x="7593326" y="1945472"/>
                </a:moveTo>
                <a:lnTo>
                  <a:pt x="7582734" y="1977242"/>
                </a:lnTo>
                <a:lnTo>
                  <a:pt x="7593326" y="1966653"/>
                </a:lnTo>
                <a:close/>
                <a:moveTo>
                  <a:pt x="7370926" y="1945472"/>
                </a:moveTo>
                <a:lnTo>
                  <a:pt x="7370926" y="1956063"/>
                </a:lnTo>
                <a:cubicBezTo>
                  <a:pt x="7377986" y="1956063"/>
                  <a:pt x="7381516" y="1956063"/>
                  <a:pt x="7381516" y="1956063"/>
                </a:cubicBezTo>
                <a:cubicBezTo>
                  <a:pt x="7381516" y="1949002"/>
                  <a:pt x="7379751" y="1945472"/>
                  <a:pt x="7376222" y="1945472"/>
                </a:cubicBezTo>
                <a:cubicBezTo>
                  <a:pt x="7372692" y="1945472"/>
                  <a:pt x="7370926" y="1945472"/>
                  <a:pt x="7370926" y="1945472"/>
                </a:cubicBezTo>
                <a:close/>
                <a:moveTo>
                  <a:pt x="3685463" y="1945472"/>
                </a:moveTo>
                <a:lnTo>
                  <a:pt x="3706644" y="1945472"/>
                </a:lnTo>
                <a:lnTo>
                  <a:pt x="3706644" y="1956063"/>
                </a:lnTo>
                <a:cubicBezTo>
                  <a:pt x="3692523" y="1949002"/>
                  <a:pt x="3685463" y="1945472"/>
                  <a:pt x="3685463" y="1945472"/>
                </a:cubicBezTo>
                <a:close/>
                <a:moveTo>
                  <a:pt x="7519192" y="1934882"/>
                </a:moveTo>
                <a:lnTo>
                  <a:pt x="7519192" y="1945472"/>
                </a:lnTo>
                <a:cubicBezTo>
                  <a:pt x="7519192" y="1945472"/>
                  <a:pt x="7519192" y="1949002"/>
                  <a:pt x="7519192" y="1956063"/>
                </a:cubicBezTo>
                <a:cubicBezTo>
                  <a:pt x="7526252" y="1956063"/>
                  <a:pt x="7529782" y="1952532"/>
                  <a:pt x="7529782" y="1945472"/>
                </a:cubicBezTo>
                <a:cubicBezTo>
                  <a:pt x="7529782" y="1945472"/>
                  <a:pt x="7526252" y="1941941"/>
                  <a:pt x="7519192" y="1934882"/>
                </a:cubicBezTo>
                <a:close/>
                <a:moveTo>
                  <a:pt x="7434468" y="1934882"/>
                </a:moveTo>
                <a:cubicBezTo>
                  <a:pt x="7441530" y="1934882"/>
                  <a:pt x="7445059" y="1934882"/>
                  <a:pt x="7445059" y="1934882"/>
                </a:cubicBezTo>
                <a:lnTo>
                  <a:pt x="7445059" y="1945472"/>
                </a:lnTo>
                <a:cubicBezTo>
                  <a:pt x="7437999" y="1945472"/>
                  <a:pt x="7434468" y="1941941"/>
                  <a:pt x="7434468" y="1934882"/>
                </a:cubicBezTo>
                <a:close/>
                <a:moveTo>
                  <a:pt x="7296793" y="1934882"/>
                </a:moveTo>
                <a:lnTo>
                  <a:pt x="7317974" y="1945472"/>
                </a:lnTo>
                <a:lnTo>
                  <a:pt x="7317974" y="1934882"/>
                </a:lnTo>
                <a:close/>
                <a:moveTo>
                  <a:pt x="7169708" y="1934882"/>
                </a:moveTo>
                <a:cubicBezTo>
                  <a:pt x="7169708" y="1941941"/>
                  <a:pt x="7171474" y="1947236"/>
                  <a:pt x="7175004" y="1950767"/>
                </a:cubicBezTo>
                <a:cubicBezTo>
                  <a:pt x="7178533" y="1954297"/>
                  <a:pt x="7183828" y="1956063"/>
                  <a:pt x="7190889" y="1956063"/>
                </a:cubicBezTo>
                <a:lnTo>
                  <a:pt x="7180299" y="1934882"/>
                </a:lnTo>
                <a:close/>
                <a:moveTo>
                  <a:pt x="7137937" y="1934882"/>
                </a:moveTo>
                <a:cubicBezTo>
                  <a:pt x="7137937" y="1941941"/>
                  <a:pt x="7141466" y="1945472"/>
                  <a:pt x="7148526" y="1945472"/>
                </a:cubicBezTo>
                <a:lnTo>
                  <a:pt x="7159118" y="1934882"/>
                </a:lnTo>
                <a:close/>
                <a:moveTo>
                  <a:pt x="5856497" y="1934882"/>
                </a:moveTo>
                <a:lnTo>
                  <a:pt x="5867087" y="1945472"/>
                </a:lnTo>
                <a:cubicBezTo>
                  <a:pt x="5867087" y="1945472"/>
                  <a:pt x="5867087" y="1941941"/>
                  <a:pt x="5867087" y="1934882"/>
                </a:cubicBezTo>
                <a:cubicBezTo>
                  <a:pt x="5860026" y="1934882"/>
                  <a:pt x="5856497" y="1934882"/>
                  <a:pt x="5856497" y="1934882"/>
                </a:cubicBezTo>
                <a:close/>
                <a:moveTo>
                  <a:pt x="5528195" y="1934882"/>
                </a:moveTo>
                <a:cubicBezTo>
                  <a:pt x="5528195" y="1941941"/>
                  <a:pt x="5528195" y="1945472"/>
                  <a:pt x="5528195" y="1945472"/>
                </a:cubicBezTo>
                <a:cubicBezTo>
                  <a:pt x="5528195" y="1945472"/>
                  <a:pt x="5531724" y="1945472"/>
                  <a:pt x="5538785" y="1945472"/>
                </a:cubicBezTo>
                <a:cubicBezTo>
                  <a:pt x="5538785" y="1945472"/>
                  <a:pt x="5538785" y="1941941"/>
                  <a:pt x="5538785" y="1934882"/>
                </a:cubicBezTo>
                <a:cubicBezTo>
                  <a:pt x="5531724" y="1934882"/>
                  <a:pt x="5528195" y="1934882"/>
                  <a:pt x="5528195" y="1934882"/>
                </a:cubicBezTo>
                <a:close/>
                <a:moveTo>
                  <a:pt x="5125758" y="1934882"/>
                </a:moveTo>
                <a:cubicBezTo>
                  <a:pt x="5125758" y="1941941"/>
                  <a:pt x="5129290" y="1945472"/>
                  <a:pt x="5136350" y="1945472"/>
                </a:cubicBezTo>
                <a:cubicBezTo>
                  <a:pt x="5143410" y="1945472"/>
                  <a:pt x="5146940" y="1945472"/>
                  <a:pt x="5146940" y="1945472"/>
                </a:cubicBezTo>
                <a:cubicBezTo>
                  <a:pt x="5146940" y="1945472"/>
                  <a:pt x="5146940" y="1941941"/>
                  <a:pt x="5146940" y="1934882"/>
                </a:cubicBezTo>
                <a:cubicBezTo>
                  <a:pt x="5146940" y="1934882"/>
                  <a:pt x="5143410" y="1934882"/>
                  <a:pt x="5136350" y="1934882"/>
                </a:cubicBezTo>
                <a:cubicBezTo>
                  <a:pt x="5129290" y="1934882"/>
                  <a:pt x="5125758" y="1934882"/>
                  <a:pt x="5125758" y="1934882"/>
                </a:cubicBezTo>
                <a:close/>
                <a:moveTo>
                  <a:pt x="4098489" y="1934882"/>
                </a:moveTo>
                <a:lnTo>
                  <a:pt x="4087898" y="1945472"/>
                </a:lnTo>
                <a:cubicBezTo>
                  <a:pt x="4087898" y="1952532"/>
                  <a:pt x="4091429" y="1952532"/>
                  <a:pt x="4098489" y="1945472"/>
                </a:cubicBezTo>
                <a:close/>
                <a:moveTo>
                  <a:pt x="7257080" y="1929586"/>
                </a:moveTo>
                <a:cubicBezTo>
                  <a:pt x="7255313" y="1929586"/>
                  <a:pt x="7254432" y="1931352"/>
                  <a:pt x="7254432" y="1934882"/>
                </a:cubicBezTo>
                <a:lnTo>
                  <a:pt x="7265022" y="1934882"/>
                </a:lnTo>
                <a:cubicBezTo>
                  <a:pt x="7261491" y="1931352"/>
                  <a:pt x="7258844" y="1929586"/>
                  <a:pt x="7257080" y="1929586"/>
                </a:cubicBezTo>
                <a:close/>
                <a:moveTo>
                  <a:pt x="6194067" y="1929586"/>
                </a:moveTo>
                <a:cubicBezTo>
                  <a:pt x="6191420" y="1929586"/>
                  <a:pt x="6188330" y="1931352"/>
                  <a:pt x="6184800" y="1934882"/>
                </a:cubicBezTo>
                <a:cubicBezTo>
                  <a:pt x="6184800" y="1941941"/>
                  <a:pt x="6190094" y="1947236"/>
                  <a:pt x="6200686" y="1950767"/>
                </a:cubicBezTo>
                <a:cubicBezTo>
                  <a:pt x="6211276" y="1954297"/>
                  <a:pt x="6227161" y="1956063"/>
                  <a:pt x="6248342" y="1956063"/>
                </a:cubicBezTo>
                <a:cubicBezTo>
                  <a:pt x="6241282" y="1956063"/>
                  <a:pt x="6237752" y="1952532"/>
                  <a:pt x="6237752" y="1945472"/>
                </a:cubicBezTo>
                <a:cubicBezTo>
                  <a:pt x="6237752" y="1931351"/>
                  <a:pt x="6230690" y="1927821"/>
                  <a:pt x="6216572" y="1934882"/>
                </a:cubicBezTo>
                <a:cubicBezTo>
                  <a:pt x="6209510" y="1941941"/>
                  <a:pt x="6204216" y="1941941"/>
                  <a:pt x="6200686" y="1934882"/>
                </a:cubicBezTo>
                <a:cubicBezTo>
                  <a:pt x="6198921" y="1931352"/>
                  <a:pt x="6196714" y="1929586"/>
                  <a:pt x="6194067" y="1929586"/>
                </a:cubicBezTo>
                <a:close/>
                <a:moveTo>
                  <a:pt x="7212070" y="1924290"/>
                </a:moveTo>
                <a:cubicBezTo>
                  <a:pt x="7212070" y="1931351"/>
                  <a:pt x="7208540" y="1934882"/>
                  <a:pt x="7201480" y="1934882"/>
                </a:cubicBezTo>
                <a:cubicBezTo>
                  <a:pt x="7201480" y="1941941"/>
                  <a:pt x="7199714" y="1945472"/>
                  <a:pt x="7196184" y="1945472"/>
                </a:cubicBezTo>
                <a:cubicBezTo>
                  <a:pt x="7192655" y="1945472"/>
                  <a:pt x="7190889" y="1947236"/>
                  <a:pt x="7190889" y="1950767"/>
                </a:cubicBezTo>
                <a:cubicBezTo>
                  <a:pt x="7190889" y="1954297"/>
                  <a:pt x="7196184" y="1954297"/>
                  <a:pt x="7206774" y="1950767"/>
                </a:cubicBezTo>
                <a:cubicBezTo>
                  <a:pt x="7217366" y="1947236"/>
                  <a:pt x="7222660" y="1945472"/>
                  <a:pt x="7222660" y="1945472"/>
                </a:cubicBezTo>
                <a:cubicBezTo>
                  <a:pt x="7222660" y="1945472"/>
                  <a:pt x="7222660" y="1941941"/>
                  <a:pt x="7222660" y="1934882"/>
                </a:cubicBezTo>
                <a:cubicBezTo>
                  <a:pt x="7229722" y="1934882"/>
                  <a:pt x="7233251" y="1933117"/>
                  <a:pt x="7233251" y="1929586"/>
                </a:cubicBezTo>
                <a:cubicBezTo>
                  <a:pt x="7233251" y="1926055"/>
                  <a:pt x="7229722" y="1924290"/>
                  <a:pt x="7222660" y="1924290"/>
                </a:cubicBezTo>
                <a:close/>
                <a:moveTo>
                  <a:pt x="5994172" y="1924290"/>
                </a:moveTo>
                <a:lnTo>
                  <a:pt x="6004764" y="1934882"/>
                </a:lnTo>
                <a:lnTo>
                  <a:pt x="6015353" y="1934882"/>
                </a:lnTo>
                <a:cubicBezTo>
                  <a:pt x="6008293" y="1927821"/>
                  <a:pt x="6001234" y="1924290"/>
                  <a:pt x="5994172" y="1924290"/>
                </a:cubicBezTo>
                <a:close/>
                <a:moveTo>
                  <a:pt x="5814135" y="1924290"/>
                </a:moveTo>
                <a:cubicBezTo>
                  <a:pt x="5807076" y="1924290"/>
                  <a:pt x="5803545" y="1927821"/>
                  <a:pt x="5803545" y="1934882"/>
                </a:cubicBezTo>
                <a:cubicBezTo>
                  <a:pt x="5810606" y="1934882"/>
                  <a:pt x="5810606" y="1938411"/>
                  <a:pt x="5803545" y="1945472"/>
                </a:cubicBezTo>
                <a:lnTo>
                  <a:pt x="5814135" y="1945472"/>
                </a:lnTo>
                <a:lnTo>
                  <a:pt x="5824726" y="1934882"/>
                </a:lnTo>
                <a:cubicBezTo>
                  <a:pt x="5831786" y="1934882"/>
                  <a:pt x="5833552" y="1933117"/>
                  <a:pt x="5830020" y="1929586"/>
                </a:cubicBezTo>
                <a:cubicBezTo>
                  <a:pt x="5826491" y="1926055"/>
                  <a:pt x="5821196" y="1924290"/>
                  <a:pt x="5814135" y="1924290"/>
                </a:cubicBezTo>
                <a:close/>
                <a:moveTo>
                  <a:pt x="5729412" y="1924290"/>
                </a:moveTo>
                <a:lnTo>
                  <a:pt x="5718822" y="1934882"/>
                </a:lnTo>
                <a:cubicBezTo>
                  <a:pt x="5725882" y="1934882"/>
                  <a:pt x="5736472" y="1938411"/>
                  <a:pt x="5750593" y="1945472"/>
                </a:cubicBezTo>
                <a:lnTo>
                  <a:pt x="5750593" y="1934882"/>
                </a:lnTo>
                <a:cubicBezTo>
                  <a:pt x="5743532" y="1934882"/>
                  <a:pt x="5738237" y="1934882"/>
                  <a:pt x="5734708" y="1934882"/>
                </a:cubicBezTo>
                <a:cubicBezTo>
                  <a:pt x="5731178" y="1934882"/>
                  <a:pt x="5729412" y="1931351"/>
                  <a:pt x="5729412" y="1924290"/>
                </a:cubicBezTo>
                <a:close/>
                <a:moveTo>
                  <a:pt x="5507014" y="1924290"/>
                </a:moveTo>
                <a:lnTo>
                  <a:pt x="5507014" y="1934882"/>
                </a:lnTo>
                <a:lnTo>
                  <a:pt x="5517604" y="1934882"/>
                </a:lnTo>
                <a:cubicBezTo>
                  <a:pt x="5517604" y="1934882"/>
                  <a:pt x="5517604" y="1931351"/>
                  <a:pt x="5517604" y="1924290"/>
                </a:cubicBezTo>
                <a:cubicBezTo>
                  <a:pt x="5517604" y="1924290"/>
                  <a:pt x="5514074" y="1924290"/>
                  <a:pt x="5507014" y="1924290"/>
                </a:cubicBezTo>
                <a:close/>
                <a:moveTo>
                  <a:pt x="5395814" y="1924290"/>
                </a:moveTo>
                <a:cubicBezTo>
                  <a:pt x="5392285" y="1924290"/>
                  <a:pt x="5394050" y="1927821"/>
                  <a:pt x="5401110" y="1934882"/>
                </a:cubicBezTo>
                <a:cubicBezTo>
                  <a:pt x="5408170" y="1941941"/>
                  <a:pt x="5413464" y="1945472"/>
                  <a:pt x="5416996" y="1945472"/>
                </a:cubicBezTo>
                <a:cubicBezTo>
                  <a:pt x="5420525" y="1945472"/>
                  <a:pt x="5422291" y="1941941"/>
                  <a:pt x="5422291" y="1934882"/>
                </a:cubicBezTo>
                <a:cubicBezTo>
                  <a:pt x="5422291" y="1934882"/>
                  <a:pt x="5418760" y="1934882"/>
                  <a:pt x="5411700" y="1934882"/>
                </a:cubicBezTo>
                <a:cubicBezTo>
                  <a:pt x="5411700" y="1934882"/>
                  <a:pt x="5409935" y="1934882"/>
                  <a:pt x="5406404" y="1934882"/>
                </a:cubicBezTo>
                <a:cubicBezTo>
                  <a:pt x="5402874" y="1934882"/>
                  <a:pt x="5401110" y="1931351"/>
                  <a:pt x="5401110" y="1924290"/>
                </a:cubicBezTo>
                <a:cubicBezTo>
                  <a:pt x="5401110" y="1924290"/>
                  <a:pt x="5399344" y="1924290"/>
                  <a:pt x="5395814" y="1924290"/>
                </a:cubicBezTo>
                <a:close/>
                <a:moveTo>
                  <a:pt x="4236164" y="1924290"/>
                </a:moveTo>
                <a:cubicBezTo>
                  <a:pt x="4236164" y="1924290"/>
                  <a:pt x="4239695" y="1924290"/>
                  <a:pt x="4246754" y="1924290"/>
                </a:cubicBezTo>
                <a:lnTo>
                  <a:pt x="4236164" y="1934882"/>
                </a:lnTo>
                <a:close/>
                <a:moveTo>
                  <a:pt x="7234573" y="1916348"/>
                </a:moveTo>
                <a:cubicBezTo>
                  <a:pt x="7231926" y="1916348"/>
                  <a:pt x="7229720" y="1917231"/>
                  <a:pt x="7227956" y="1918996"/>
                </a:cubicBezTo>
                <a:cubicBezTo>
                  <a:pt x="7224426" y="1922526"/>
                  <a:pt x="7227956" y="1924290"/>
                  <a:pt x="7238546" y="1924290"/>
                </a:cubicBezTo>
                <a:cubicBezTo>
                  <a:pt x="7249136" y="1924290"/>
                  <a:pt x="7250902" y="1922526"/>
                  <a:pt x="7243841" y="1918996"/>
                </a:cubicBezTo>
                <a:cubicBezTo>
                  <a:pt x="7240310" y="1917231"/>
                  <a:pt x="7237222" y="1916348"/>
                  <a:pt x="7234573" y="1916348"/>
                </a:cubicBezTo>
                <a:close/>
                <a:moveTo>
                  <a:pt x="7974579" y="1913701"/>
                </a:moveTo>
                <a:cubicBezTo>
                  <a:pt x="7981640" y="1913701"/>
                  <a:pt x="7985171" y="1917231"/>
                  <a:pt x="7985171" y="1924290"/>
                </a:cubicBezTo>
                <a:lnTo>
                  <a:pt x="7974579" y="1924290"/>
                </a:lnTo>
                <a:cubicBezTo>
                  <a:pt x="7974579" y="1924290"/>
                  <a:pt x="7974579" y="1920761"/>
                  <a:pt x="7974579" y="1913701"/>
                </a:cubicBezTo>
                <a:close/>
                <a:moveTo>
                  <a:pt x="5972991" y="1913701"/>
                </a:moveTo>
                <a:cubicBezTo>
                  <a:pt x="5972991" y="1920761"/>
                  <a:pt x="5976520" y="1924290"/>
                  <a:pt x="5983582" y="1924290"/>
                </a:cubicBezTo>
                <a:cubicBezTo>
                  <a:pt x="5983582" y="1917231"/>
                  <a:pt x="5983582" y="1913701"/>
                  <a:pt x="5983582" y="1913701"/>
                </a:cubicBezTo>
                <a:close/>
                <a:moveTo>
                  <a:pt x="5443471" y="1913701"/>
                </a:moveTo>
                <a:cubicBezTo>
                  <a:pt x="5443471" y="1920761"/>
                  <a:pt x="5445237" y="1924290"/>
                  <a:pt x="5448766" y="1924290"/>
                </a:cubicBezTo>
                <a:cubicBezTo>
                  <a:pt x="5452296" y="1924290"/>
                  <a:pt x="5454062" y="1920761"/>
                  <a:pt x="5454062" y="1913701"/>
                </a:cubicBezTo>
                <a:cubicBezTo>
                  <a:pt x="5447002" y="1913701"/>
                  <a:pt x="5443471" y="1913701"/>
                  <a:pt x="5443471" y="1913701"/>
                </a:cubicBezTo>
                <a:close/>
                <a:moveTo>
                  <a:pt x="5358748" y="1913701"/>
                </a:moveTo>
                <a:lnTo>
                  <a:pt x="5348158" y="1924290"/>
                </a:lnTo>
                <a:lnTo>
                  <a:pt x="5369339" y="1913701"/>
                </a:lnTo>
                <a:close/>
                <a:moveTo>
                  <a:pt x="7611858" y="1908405"/>
                </a:moveTo>
                <a:cubicBezTo>
                  <a:pt x="7610093" y="1908405"/>
                  <a:pt x="7607446" y="1910170"/>
                  <a:pt x="7603915" y="1913701"/>
                </a:cubicBezTo>
                <a:cubicBezTo>
                  <a:pt x="7603915" y="1913701"/>
                  <a:pt x="7607444" y="1913701"/>
                  <a:pt x="7614505" y="1913701"/>
                </a:cubicBezTo>
                <a:cubicBezTo>
                  <a:pt x="7614505" y="1910170"/>
                  <a:pt x="7613624" y="1908405"/>
                  <a:pt x="7611858" y="1908405"/>
                </a:cubicBezTo>
                <a:close/>
                <a:moveTo>
                  <a:pt x="5943868" y="1908405"/>
                </a:moveTo>
                <a:cubicBezTo>
                  <a:pt x="5942102" y="1908405"/>
                  <a:pt x="5941220" y="1910170"/>
                  <a:pt x="5941220" y="1913701"/>
                </a:cubicBezTo>
                <a:cubicBezTo>
                  <a:pt x="5941220" y="1920761"/>
                  <a:pt x="5942986" y="1924290"/>
                  <a:pt x="5946516" y="1924290"/>
                </a:cubicBezTo>
                <a:cubicBezTo>
                  <a:pt x="5950045" y="1924290"/>
                  <a:pt x="5951812" y="1920761"/>
                  <a:pt x="5951812" y="1913701"/>
                </a:cubicBezTo>
                <a:cubicBezTo>
                  <a:pt x="5948280" y="1910170"/>
                  <a:pt x="5945634" y="1908405"/>
                  <a:pt x="5943868" y="1908405"/>
                </a:cubicBezTo>
                <a:close/>
                <a:moveTo>
                  <a:pt x="7911038" y="1903111"/>
                </a:moveTo>
                <a:cubicBezTo>
                  <a:pt x="7918098" y="1903111"/>
                  <a:pt x="7921627" y="1906640"/>
                  <a:pt x="7921627" y="1913701"/>
                </a:cubicBezTo>
                <a:lnTo>
                  <a:pt x="7911038" y="1913701"/>
                </a:lnTo>
                <a:cubicBezTo>
                  <a:pt x="7911038" y="1913701"/>
                  <a:pt x="7911038" y="1910170"/>
                  <a:pt x="7911038" y="1903111"/>
                </a:cubicBezTo>
                <a:close/>
                <a:moveTo>
                  <a:pt x="7725704" y="1903111"/>
                </a:moveTo>
                <a:cubicBezTo>
                  <a:pt x="7722175" y="1903111"/>
                  <a:pt x="7720409" y="1906640"/>
                  <a:pt x="7720409" y="1913701"/>
                </a:cubicBezTo>
                <a:lnTo>
                  <a:pt x="7720409" y="1924290"/>
                </a:lnTo>
                <a:cubicBezTo>
                  <a:pt x="7727471" y="1924290"/>
                  <a:pt x="7731000" y="1920761"/>
                  <a:pt x="7731000" y="1913701"/>
                </a:cubicBezTo>
                <a:cubicBezTo>
                  <a:pt x="7731000" y="1906640"/>
                  <a:pt x="7729234" y="1903111"/>
                  <a:pt x="7725704" y="1903111"/>
                </a:cubicBezTo>
                <a:close/>
                <a:moveTo>
                  <a:pt x="7423878" y="1903111"/>
                </a:moveTo>
                <a:cubicBezTo>
                  <a:pt x="7416818" y="1903111"/>
                  <a:pt x="7413288" y="1906640"/>
                  <a:pt x="7413288" y="1913701"/>
                </a:cubicBezTo>
                <a:lnTo>
                  <a:pt x="7434468" y="1913701"/>
                </a:lnTo>
                <a:cubicBezTo>
                  <a:pt x="7434468" y="1906640"/>
                  <a:pt x="7430938" y="1903111"/>
                  <a:pt x="7423878" y="1903111"/>
                </a:cubicBezTo>
                <a:close/>
                <a:moveTo>
                  <a:pt x="7169708" y="1903111"/>
                </a:moveTo>
                <a:lnTo>
                  <a:pt x="7169708" y="1904434"/>
                </a:lnTo>
                <a:cubicBezTo>
                  <a:pt x="7169708" y="1907081"/>
                  <a:pt x="7169708" y="1910170"/>
                  <a:pt x="7169708" y="1913701"/>
                </a:cubicBezTo>
                <a:cubicBezTo>
                  <a:pt x="7169708" y="1920761"/>
                  <a:pt x="7175004" y="1924290"/>
                  <a:pt x="7185593" y="1924290"/>
                </a:cubicBezTo>
                <a:cubicBezTo>
                  <a:pt x="7196184" y="1924290"/>
                  <a:pt x="7201480" y="1920761"/>
                  <a:pt x="7201480" y="1913701"/>
                </a:cubicBezTo>
                <a:cubicBezTo>
                  <a:pt x="7201480" y="1906640"/>
                  <a:pt x="7201480" y="1903111"/>
                  <a:pt x="7201480" y="1903111"/>
                </a:cubicBezTo>
                <a:cubicBezTo>
                  <a:pt x="7201480" y="1903111"/>
                  <a:pt x="7197949" y="1903111"/>
                  <a:pt x="7190889" y="1903111"/>
                </a:cubicBezTo>
                <a:close/>
                <a:moveTo>
                  <a:pt x="7095574" y="1903111"/>
                </a:moveTo>
                <a:lnTo>
                  <a:pt x="7095574" y="1924290"/>
                </a:lnTo>
                <a:lnTo>
                  <a:pt x="7127347" y="1924290"/>
                </a:lnTo>
                <a:cubicBezTo>
                  <a:pt x="7127347" y="1917231"/>
                  <a:pt x="7123818" y="1913701"/>
                  <a:pt x="7116756" y="1913701"/>
                </a:cubicBezTo>
                <a:cubicBezTo>
                  <a:pt x="7109696" y="1913701"/>
                  <a:pt x="7106166" y="1913701"/>
                  <a:pt x="7106166" y="1913701"/>
                </a:cubicBezTo>
                <a:cubicBezTo>
                  <a:pt x="7106166" y="1906640"/>
                  <a:pt x="7102636" y="1903111"/>
                  <a:pt x="7095574" y="1903111"/>
                </a:cubicBezTo>
                <a:close/>
                <a:moveTo>
                  <a:pt x="6253638" y="1903111"/>
                </a:moveTo>
                <a:cubicBezTo>
                  <a:pt x="6250108" y="1903111"/>
                  <a:pt x="6248342" y="1904875"/>
                  <a:pt x="6248342" y="1908405"/>
                </a:cubicBezTo>
                <a:cubicBezTo>
                  <a:pt x="6248342" y="1911936"/>
                  <a:pt x="6251872" y="1913701"/>
                  <a:pt x="6258932" y="1913701"/>
                </a:cubicBezTo>
                <a:cubicBezTo>
                  <a:pt x="6258932" y="1906640"/>
                  <a:pt x="6257168" y="1903111"/>
                  <a:pt x="6253638" y="1903111"/>
                </a:cubicBezTo>
                <a:close/>
                <a:moveTo>
                  <a:pt x="5697641" y="1903111"/>
                </a:moveTo>
                <a:cubicBezTo>
                  <a:pt x="5704702" y="1910170"/>
                  <a:pt x="5708232" y="1913701"/>
                  <a:pt x="5708232" y="1913701"/>
                </a:cubicBezTo>
                <a:lnTo>
                  <a:pt x="5708232" y="1903111"/>
                </a:lnTo>
                <a:close/>
                <a:moveTo>
                  <a:pt x="7002910" y="1896491"/>
                </a:moveTo>
                <a:cubicBezTo>
                  <a:pt x="7001145" y="1897374"/>
                  <a:pt x="7000262" y="1899581"/>
                  <a:pt x="7000262" y="1903111"/>
                </a:cubicBezTo>
                <a:cubicBezTo>
                  <a:pt x="6993200" y="1903111"/>
                  <a:pt x="6984376" y="1901345"/>
                  <a:pt x="6973785" y="1897815"/>
                </a:cubicBezTo>
                <a:cubicBezTo>
                  <a:pt x="6968491" y="1896050"/>
                  <a:pt x="6964519" y="1895608"/>
                  <a:pt x="6961872" y="1896492"/>
                </a:cubicBezTo>
                <a:cubicBezTo>
                  <a:pt x="6959224" y="1897374"/>
                  <a:pt x="6957900" y="1899580"/>
                  <a:pt x="6957900" y="1903111"/>
                </a:cubicBezTo>
                <a:cubicBezTo>
                  <a:pt x="6957900" y="1903111"/>
                  <a:pt x="6964960" y="1903111"/>
                  <a:pt x="6979081" y="1903111"/>
                </a:cubicBezTo>
                <a:lnTo>
                  <a:pt x="7000262" y="1903111"/>
                </a:lnTo>
                <a:lnTo>
                  <a:pt x="7021443" y="1913701"/>
                </a:lnTo>
                <a:cubicBezTo>
                  <a:pt x="7021443" y="1906640"/>
                  <a:pt x="7017914" y="1901345"/>
                  <a:pt x="7010852" y="1897815"/>
                </a:cubicBezTo>
                <a:cubicBezTo>
                  <a:pt x="7007322" y="1896050"/>
                  <a:pt x="7004674" y="1895608"/>
                  <a:pt x="7002910" y="1896491"/>
                </a:cubicBezTo>
                <a:close/>
                <a:moveTo>
                  <a:pt x="7868675" y="1892520"/>
                </a:moveTo>
                <a:cubicBezTo>
                  <a:pt x="7868675" y="1892520"/>
                  <a:pt x="7870441" y="1894284"/>
                  <a:pt x="7873971" y="1897815"/>
                </a:cubicBezTo>
                <a:cubicBezTo>
                  <a:pt x="7877500" y="1901345"/>
                  <a:pt x="7879267" y="1903111"/>
                  <a:pt x="7879267" y="1903111"/>
                </a:cubicBezTo>
                <a:lnTo>
                  <a:pt x="7868675" y="1903111"/>
                </a:lnTo>
                <a:close/>
                <a:moveTo>
                  <a:pt x="7455649" y="1892520"/>
                </a:moveTo>
                <a:cubicBezTo>
                  <a:pt x="7448588" y="1892520"/>
                  <a:pt x="7446824" y="1897815"/>
                  <a:pt x="7450355" y="1908405"/>
                </a:cubicBezTo>
                <a:cubicBezTo>
                  <a:pt x="7453884" y="1918996"/>
                  <a:pt x="7459178" y="1920761"/>
                  <a:pt x="7466240" y="1913701"/>
                </a:cubicBezTo>
                <a:close/>
                <a:moveTo>
                  <a:pt x="7370926" y="1892520"/>
                </a:moveTo>
                <a:cubicBezTo>
                  <a:pt x="7370926" y="1899580"/>
                  <a:pt x="7372692" y="1903111"/>
                  <a:pt x="7376222" y="1903111"/>
                </a:cubicBezTo>
                <a:cubicBezTo>
                  <a:pt x="7379751" y="1903111"/>
                  <a:pt x="7381516" y="1899580"/>
                  <a:pt x="7381516" y="1892520"/>
                </a:cubicBezTo>
                <a:cubicBezTo>
                  <a:pt x="7374456" y="1892520"/>
                  <a:pt x="7370926" y="1892520"/>
                  <a:pt x="7370926" y="1892520"/>
                </a:cubicBezTo>
                <a:close/>
                <a:moveTo>
                  <a:pt x="7159118" y="1892520"/>
                </a:moveTo>
                <a:cubicBezTo>
                  <a:pt x="7166178" y="1892520"/>
                  <a:pt x="7169708" y="1894284"/>
                  <a:pt x="7169708" y="1897815"/>
                </a:cubicBezTo>
                <a:lnTo>
                  <a:pt x="7169708" y="1892520"/>
                </a:lnTo>
                <a:close/>
                <a:moveTo>
                  <a:pt x="6904948" y="1892520"/>
                </a:moveTo>
                <a:lnTo>
                  <a:pt x="6915539" y="1903111"/>
                </a:lnTo>
                <a:lnTo>
                  <a:pt x="6926129" y="1892520"/>
                </a:lnTo>
                <a:cubicBezTo>
                  <a:pt x="6926129" y="1892520"/>
                  <a:pt x="6919068" y="1892520"/>
                  <a:pt x="6904948" y="1892520"/>
                </a:cubicBezTo>
                <a:close/>
                <a:moveTo>
                  <a:pt x="5427586" y="1892520"/>
                </a:moveTo>
                <a:cubicBezTo>
                  <a:pt x="5424056" y="1892520"/>
                  <a:pt x="5422291" y="1896050"/>
                  <a:pt x="5422291" y="1903111"/>
                </a:cubicBezTo>
                <a:cubicBezTo>
                  <a:pt x="5429352" y="1903111"/>
                  <a:pt x="5432881" y="1901345"/>
                  <a:pt x="5432881" y="1897815"/>
                </a:cubicBezTo>
                <a:cubicBezTo>
                  <a:pt x="5432881" y="1894284"/>
                  <a:pt x="5431116" y="1892520"/>
                  <a:pt x="5427586" y="1892520"/>
                </a:cubicBezTo>
                <a:close/>
                <a:moveTo>
                  <a:pt x="7614505" y="1881930"/>
                </a:moveTo>
                <a:lnTo>
                  <a:pt x="7614505" y="1892520"/>
                </a:lnTo>
                <a:lnTo>
                  <a:pt x="7635686" y="1892520"/>
                </a:lnTo>
                <a:cubicBezTo>
                  <a:pt x="7635686" y="1892520"/>
                  <a:pt x="7632156" y="1890755"/>
                  <a:pt x="7625096" y="1887224"/>
                </a:cubicBezTo>
                <a:cubicBezTo>
                  <a:pt x="7618034" y="1883694"/>
                  <a:pt x="7614505" y="1881930"/>
                  <a:pt x="7614505" y="1881930"/>
                </a:cubicBezTo>
                <a:close/>
                <a:moveTo>
                  <a:pt x="6216572" y="1881930"/>
                </a:moveTo>
                <a:cubicBezTo>
                  <a:pt x="6216572" y="1888989"/>
                  <a:pt x="6216572" y="1892520"/>
                  <a:pt x="6216572" y="1892520"/>
                </a:cubicBezTo>
                <a:cubicBezTo>
                  <a:pt x="6223632" y="1892520"/>
                  <a:pt x="6227161" y="1892520"/>
                  <a:pt x="6227161" y="1892520"/>
                </a:cubicBezTo>
                <a:cubicBezTo>
                  <a:pt x="6227161" y="1885459"/>
                  <a:pt x="6223632" y="1881930"/>
                  <a:pt x="6216572" y="1881930"/>
                </a:cubicBezTo>
                <a:close/>
                <a:moveTo>
                  <a:pt x="6057716" y="1881930"/>
                </a:moveTo>
                <a:lnTo>
                  <a:pt x="6068305" y="1892520"/>
                </a:lnTo>
                <a:lnTo>
                  <a:pt x="6068305" y="1881930"/>
                </a:lnTo>
                <a:close/>
                <a:moveTo>
                  <a:pt x="4151441" y="1881930"/>
                </a:moveTo>
                <a:cubicBezTo>
                  <a:pt x="4158500" y="1881930"/>
                  <a:pt x="4162031" y="1885459"/>
                  <a:pt x="4162031" y="1892520"/>
                </a:cubicBezTo>
                <a:cubicBezTo>
                  <a:pt x="4162031" y="1892520"/>
                  <a:pt x="4158500" y="1892520"/>
                  <a:pt x="4151441" y="1892520"/>
                </a:cubicBezTo>
                <a:cubicBezTo>
                  <a:pt x="4144381" y="1892520"/>
                  <a:pt x="4140850" y="1892520"/>
                  <a:pt x="4140850" y="1892520"/>
                </a:cubicBezTo>
                <a:cubicBezTo>
                  <a:pt x="4147910" y="1885459"/>
                  <a:pt x="4151441" y="1881930"/>
                  <a:pt x="4151441" y="1881930"/>
                </a:cubicBezTo>
                <a:close/>
                <a:moveTo>
                  <a:pt x="3518664" y="1878619"/>
                </a:moveTo>
                <a:cubicBezTo>
                  <a:pt x="3523960" y="1877296"/>
                  <a:pt x="3537196" y="1881930"/>
                  <a:pt x="3558378" y="1892520"/>
                </a:cubicBezTo>
                <a:cubicBezTo>
                  <a:pt x="3565438" y="1899580"/>
                  <a:pt x="3572498" y="1903111"/>
                  <a:pt x="3579559" y="1903111"/>
                </a:cubicBezTo>
                <a:cubicBezTo>
                  <a:pt x="3586618" y="1896050"/>
                  <a:pt x="3590148" y="1896050"/>
                  <a:pt x="3590148" y="1903111"/>
                </a:cubicBezTo>
                <a:cubicBezTo>
                  <a:pt x="3590148" y="1903111"/>
                  <a:pt x="3595444" y="1906640"/>
                  <a:pt x="3606034" y="1913701"/>
                </a:cubicBezTo>
                <a:cubicBezTo>
                  <a:pt x="3616625" y="1920761"/>
                  <a:pt x="3628980" y="1926055"/>
                  <a:pt x="3643100" y="1929586"/>
                </a:cubicBezTo>
                <a:cubicBezTo>
                  <a:pt x="3657222" y="1933117"/>
                  <a:pt x="3667812" y="1934882"/>
                  <a:pt x="3674872" y="1934882"/>
                </a:cubicBezTo>
                <a:lnTo>
                  <a:pt x="3674872" y="1945472"/>
                </a:lnTo>
                <a:cubicBezTo>
                  <a:pt x="3674872" y="1945472"/>
                  <a:pt x="3658986" y="1941941"/>
                  <a:pt x="3627215" y="1934882"/>
                </a:cubicBezTo>
                <a:cubicBezTo>
                  <a:pt x="3595444" y="1927821"/>
                  <a:pt x="3574263" y="1920761"/>
                  <a:pt x="3563673" y="1913701"/>
                </a:cubicBezTo>
                <a:cubicBezTo>
                  <a:pt x="3553082" y="1906640"/>
                  <a:pt x="3544257" y="1899580"/>
                  <a:pt x="3537196" y="1892520"/>
                </a:cubicBezTo>
                <a:lnTo>
                  <a:pt x="3516016" y="1881930"/>
                </a:lnTo>
                <a:cubicBezTo>
                  <a:pt x="3516016" y="1880165"/>
                  <a:pt x="3516899" y="1879061"/>
                  <a:pt x="3518664" y="1878619"/>
                </a:cubicBezTo>
                <a:close/>
                <a:moveTo>
                  <a:pt x="6881120" y="1876634"/>
                </a:moveTo>
                <a:cubicBezTo>
                  <a:pt x="6879354" y="1876634"/>
                  <a:pt x="6876708" y="1878400"/>
                  <a:pt x="6873177" y="1881930"/>
                </a:cubicBezTo>
                <a:lnTo>
                  <a:pt x="6883766" y="1881930"/>
                </a:lnTo>
                <a:cubicBezTo>
                  <a:pt x="6883766" y="1878400"/>
                  <a:pt x="6882884" y="1876634"/>
                  <a:pt x="6881120" y="1876634"/>
                </a:cubicBezTo>
                <a:close/>
                <a:moveTo>
                  <a:pt x="5631782" y="1875641"/>
                </a:moveTo>
                <a:cubicBezTo>
                  <a:pt x="5630680" y="1875420"/>
                  <a:pt x="5629686" y="1875752"/>
                  <a:pt x="5628804" y="1876634"/>
                </a:cubicBezTo>
                <a:cubicBezTo>
                  <a:pt x="5625274" y="1880165"/>
                  <a:pt x="5623508" y="1883694"/>
                  <a:pt x="5623508" y="1887224"/>
                </a:cubicBezTo>
                <a:cubicBezTo>
                  <a:pt x="5623508" y="1890755"/>
                  <a:pt x="5619978" y="1892520"/>
                  <a:pt x="5612918" y="1892520"/>
                </a:cubicBezTo>
                <a:lnTo>
                  <a:pt x="5612918" y="1903111"/>
                </a:lnTo>
                <a:lnTo>
                  <a:pt x="5623508" y="1913701"/>
                </a:lnTo>
                <a:lnTo>
                  <a:pt x="5634099" y="1913701"/>
                </a:lnTo>
                <a:lnTo>
                  <a:pt x="5655279" y="1924290"/>
                </a:lnTo>
                <a:cubicBezTo>
                  <a:pt x="5662339" y="1924290"/>
                  <a:pt x="5668517" y="1924290"/>
                  <a:pt x="5673813" y="1924290"/>
                </a:cubicBezTo>
                <a:lnTo>
                  <a:pt x="5676460" y="1924290"/>
                </a:lnTo>
                <a:lnTo>
                  <a:pt x="5676460" y="1913701"/>
                </a:lnTo>
                <a:cubicBezTo>
                  <a:pt x="5683520" y="1913701"/>
                  <a:pt x="5687051" y="1911936"/>
                  <a:pt x="5687051" y="1908405"/>
                </a:cubicBezTo>
                <a:cubicBezTo>
                  <a:pt x="5687051" y="1904875"/>
                  <a:pt x="5683520" y="1901345"/>
                  <a:pt x="5676460" y="1897815"/>
                </a:cubicBezTo>
                <a:cubicBezTo>
                  <a:pt x="5669400" y="1894284"/>
                  <a:pt x="5665870" y="1892520"/>
                  <a:pt x="5665870" y="1892520"/>
                </a:cubicBezTo>
                <a:lnTo>
                  <a:pt x="5644689" y="1892520"/>
                </a:lnTo>
                <a:cubicBezTo>
                  <a:pt x="5639394" y="1881930"/>
                  <a:pt x="5635091" y="1876302"/>
                  <a:pt x="5631782" y="1875641"/>
                </a:cubicBezTo>
                <a:close/>
                <a:moveTo>
                  <a:pt x="7688638" y="1871338"/>
                </a:moveTo>
                <a:lnTo>
                  <a:pt x="7688638" y="1881930"/>
                </a:lnTo>
                <a:cubicBezTo>
                  <a:pt x="7688638" y="1881930"/>
                  <a:pt x="7692168" y="1881930"/>
                  <a:pt x="7699230" y="1881930"/>
                </a:cubicBezTo>
                <a:lnTo>
                  <a:pt x="7720409" y="1881930"/>
                </a:lnTo>
                <a:cubicBezTo>
                  <a:pt x="7720409" y="1881930"/>
                  <a:pt x="7718644" y="1880165"/>
                  <a:pt x="7715115" y="1876634"/>
                </a:cubicBezTo>
                <a:cubicBezTo>
                  <a:pt x="7711586" y="1873103"/>
                  <a:pt x="7706290" y="1871338"/>
                  <a:pt x="7699230" y="1871338"/>
                </a:cubicBezTo>
                <a:close/>
                <a:moveTo>
                  <a:pt x="7280908" y="1871338"/>
                </a:moveTo>
                <a:cubicBezTo>
                  <a:pt x="7277378" y="1871338"/>
                  <a:pt x="7275612" y="1873103"/>
                  <a:pt x="7275612" y="1876634"/>
                </a:cubicBezTo>
                <a:cubicBezTo>
                  <a:pt x="7275612" y="1880165"/>
                  <a:pt x="7279142" y="1881930"/>
                  <a:pt x="7286203" y="1881930"/>
                </a:cubicBezTo>
                <a:cubicBezTo>
                  <a:pt x="7286203" y="1874869"/>
                  <a:pt x="7284437" y="1871338"/>
                  <a:pt x="7280908" y="1871338"/>
                </a:cubicBezTo>
                <a:close/>
                <a:moveTo>
                  <a:pt x="7839551" y="1866044"/>
                </a:moveTo>
                <a:cubicBezTo>
                  <a:pt x="7841316" y="1866044"/>
                  <a:pt x="7843965" y="1867809"/>
                  <a:pt x="7847494" y="1871338"/>
                </a:cubicBezTo>
                <a:lnTo>
                  <a:pt x="7836904" y="1881930"/>
                </a:lnTo>
                <a:lnTo>
                  <a:pt x="7826313" y="1881930"/>
                </a:lnTo>
                <a:lnTo>
                  <a:pt x="7836904" y="1871338"/>
                </a:lnTo>
                <a:cubicBezTo>
                  <a:pt x="7836904" y="1867809"/>
                  <a:pt x="7837787" y="1866044"/>
                  <a:pt x="7839551" y="1866044"/>
                </a:cubicBezTo>
                <a:close/>
                <a:moveTo>
                  <a:pt x="6817578" y="1866044"/>
                </a:moveTo>
                <a:cubicBezTo>
                  <a:pt x="6815813" y="1866044"/>
                  <a:pt x="6813164" y="1867809"/>
                  <a:pt x="6809634" y="1871338"/>
                </a:cubicBezTo>
                <a:cubicBezTo>
                  <a:pt x="6816696" y="1871338"/>
                  <a:pt x="6820224" y="1871338"/>
                  <a:pt x="6820224" y="1871338"/>
                </a:cubicBezTo>
                <a:cubicBezTo>
                  <a:pt x="6820224" y="1867809"/>
                  <a:pt x="6819342" y="1866044"/>
                  <a:pt x="6817578" y="1866044"/>
                </a:cubicBezTo>
                <a:close/>
                <a:moveTo>
                  <a:pt x="4890122" y="1866044"/>
                </a:moveTo>
                <a:cubicBezTo>
                  <a:pt x="4888358" y="1866044"/>
                  <a:pt x="4885710" y="1867809"/>
                  <a:pt x="4882180" y="1871338"/>
                </a:cubicBezTo>
                <a:lnTo>
                  <a:pt x="4892770" y="1871338"/>
                </a:lnTo>
                <a:cubicBezTo>
                  <a:pt x="4892770" y="1867809"/>
                  <a:pt x="4891887" y="1866044"/>
                  <a:pt x="4890122" y="1866044"/>
                </a:cubicBezTo>
                <a:close/>
                <a:moveTo>
                  <a:pt x="4293087" y="1866044"/>
                </a:moveTo>
                <a:cubicBezTo>
                  <a:pt x="4295736" y="1866044"/>
                  <a:pt x="4299706" y="1867809"/>
                  <a:pt x="4305002" y="1871338"/>
                </a:cubicBezTo>
                <a:cubicBezTo>
                  <a:pt x="4315592" y="1878399"/>
                  <a:pt x="4320887" y="1881930"/>
                  <a:pt x="4320887" y="1881930"/>
                </a:cubicBezTo>
                <a:lnTo>
                  <a:pt x="4299706" y="1881930"/>
                </a:lnTo>
                <a:lnTo>
                  <a:pt x="4289116" y="1871338"/>
                </a:lnTo>
                <a:cubicBezTo>
                  <a:pt x="4289116" y="1867809"/>
                  <a:pt x="4290440" y="1866044"/>
                  <a:pt x="4293087" y="1866044"/>
                </a:cubicBezTo>
                <a:close/>
                <a:moveTo>
                  <a:pt x="7625096" y="1860749"/>
                </a:moveTo>
                <a:cubicBezTo>
                  <a:pt x="7610976" y="1860749"/>
                  <a:pt x="7607444" y="1864279"/>
                  <a:pt x="7614505" y="1871338"/>
                </a:cubicBezTo>
                <a:cubicBezTo>
                  <a:pt x="7621567" y="1878399"/>
                  <a:pt x="7628626" y="1874869"/>
                  <a:pt x="7635686" y="1860749"/>
                </a:cubicBezTo>
                <a:cubicBezTo>
                  <a:pt x="7635686" y="1860749"/>
                  <a:pt x="7632156" y="1860749"/>
                  <a:pt x="7625096" y="1860749"/>
                </a:cubicBezTo>
                <a:close/>
                <a:moveTo>
                  <a:pt x="7529782" y="1860749"/>
                </a:moveTo>
                <a:cubicBezTo>
                  <a:pt x="7529782" y="1867809"/>
                  <a:pt x="7533312" y="1871338"/>
                  <a:pt x="7540374" y="1871338"/>
                </a:cubicBezTo>
                <a:cubicBezTo>
                  <a:pt x="7540374" y="1871338"/>
                  <a:pt x="7540374" y="1867809"/>
                  <a:pt x="7540374" y="1860749"/>
                </a:cubicBezTo>
                <a:close/>
                <a:moveTo>
                  <a:pt x="6883766" y="1860749"/>
                </a:moveTo>
                <a:cubicBezTo>
                  <a:pt x="6883766" y="1860749"/>
                  <a:pt x="6887296" y="1864279"/>
                  <a:pt x="6894358" y="1871338"/>
                </a:cubicBezTo>
                <a:cubicBezTo>
                  <a:pt x="6901418" y="1878399"/>
                  <a:pt x="6908477" y="1881930"/>
                  <a:pt x="6915539" y="1881930"/>
                </a:cubicBezTo>
                <a:lnTo>
                  <a:pt x="6904948" y="1871338"/>
                </a:lnTo>
                <a:cubicBezTo>
                  <a:pt x="6897888" y="1864279"/>
                  <a:pt x="6897888" y="1860749"/>
                  <a:pt x="6904948" y="1860749"/>
                </a:cubicBezTo>
                <a:lnTo>
                  <a:pt x="6894358" y="1860749"/>
                </a:lnTo>
                <a:cubicBezTo>
                  <a:pt x="6887296" y="1860749"/>
                  <a:pt x="6883766" y="1860749"/>
                  <a:pt x="6883766" y="1860749"/>
                </a:cubicBezTo>
                <a:close/>
                <a:moveTo>
                  <a:pt x="6746092" y="1860749"/>
                </a:moveTo>
                <a:lnTo>
                  <a:pt x="6756682" y="1871338"/>
                </a:lnTo>
                <a:cubicBezTo>
                  <a:pt x="6756682" y="1871338"/>
                  <a:pt x="6756682" y="1869574"/>
                  <a:pt x="6756682" y="1866044"/>
                </a:cubicBezTo>
                <a:cubicBezTo>
                  <a:pt x="6756682" y="1862513"/>
                  <a:pt x="6753152" y="1860749"/>
                  <a:pt x="6746092" y="1860749"/>
                </a:cubicBezTo>
                <a:close/>
                <a:moveTo>
                  <a:pt x="6004764" y="1860749"/>
                </a:moveTo>
                <a:lnTo>
                  <a:pt x="6004764" y="1871338"/>
                </a:lnTo>
                <a:cubicBezTo>
                  <a:pt x="6011824" y="1871338"/>
                  <a:pt x="6015353" y="1867809"/>
                  <a:pt x="6015353" y="1860749"/>
                </a:cubicBezTo>
                <a:close/>
                <a:moveTo>
                  <a:pt x="5835316" y="1860749"/>
                </a:moveTo>
                <a:cubicBezTo>
                  <a:pt x="5835316" y="1860749"/>
                  <a:pt x="5833552" y="1862513"/>
                  <a:pt x="5830020" y="1866044"/>
                </a:cubicBezTo>
                <a:cubicBezTo>
                  <a:pt x="5826491" y="1869574"/>
                  <a:pt x="5828256" y="1871338"/>
                  <a:pt x="5835316" y="1871338"/>
                </a:cubicBezTo>
                <a:cubicBezTo>
                  <a:pt x="5835316" y="1864279"/>
                  <a:pt x="5835316" y="1860749"/>
                  <a:pt x="5835316" y="1860749"/>
                </a:cubicBezTo>
                <a:close/>
                <a:moveTo>
                  <a:pt x="4670372" y="1860749"/>
                </a:moveTo>
                <a:cubicBezTo>
                  <a:pt x="4663311" y="1860749"/>
                  <a:pt x="4659780" y="1864279"/>
                  <a:pt x="4659780" y="1871338"/>
                </a:cubicBezTo>
                <a:lnTo>
                  <a:pt x="4680962" y="1871338"/>
                </a:lnTo>
                <a:close/>
                <a:moveTo>
                  <a:pt x="8313473" y="1850157"/>
                </a:moveTo>
                <a:lnTo>
                  <a:pt x="8345244" y="1860749"/>
                </a:lnTo>
                <a:lnTo>
                  <a:pt x="8324064" y="1860749"/>
                </a:lnTo>
                <a:close/>
                <a:moveTo>
                  <a:pt x="7169708" y="1850157"/>
                </a:moveTo>
                <a:cubicBezTo>
                  <a:pt x="7169708" y="1857218"/>
                  <a:pt x="7173238" y="1860749"/>
                  <a:pt x="7180299" y="1860749"/>
                </a:cubicBezTo>
                <a:cubicBezTo>
                  <a:pt x="7180299" y="1853688"/>
                  <a:pt x="7180299" y="1850157"/>
                  <a:pt x="7180299" y="1850157"/>
                </a:cubicBezTo>
                <a:close/>
                <a:moveTo>
                  <a:pt x="5528195" y="1850157"/>
                </a:moveTo>
                <a:lnTo>
                  <a:pt x="5528195" y="1860749"/>
                </a:lnTo>
                <a:lnTo>
                  <a:pt x="5517604" y="1860749"/>
                </a:lnTo>
                <a:cubicBezTo>
                  <a:pt x="5524664" y="1853688"/>
                  <a:pt x="5528195" y="1850157"/>
                  <a:pt x="5528195" y="1850157"/>
                </a:cubicBezTo>
                <a:close/>
                <a:moveTo>
                  <a:pt x="4744504" y="1850157"/>
                </a:moveTo>
                <a:lnTo>
                  <a:pt x="4733914" y="1860749"/>
                </a:lnTo>
                <a:lnTo>
                  <a:pt x="4755094" y="1860749"/>
                </a:lnTo>
                <a:cubicBezTo>
                  <a:pt x="4755094" y="1867809"/>
                  <a:pt x="4762155" y="1871338"/>
                  <a:pt x="4776276" y="1871338"/>
                </a:cubicBezTo>
                <a:lnTo>
                  <a:pt x="4808046" y="1881930"/>
                </a:lnTo>
                <a:cubicBezTo>
                  <a:pt x="4808046" y="1888989"/>
                  <a:pt x="4816872" y="1894284"/>
                  <a:pt x="4834523" y="1897815"/>
                </a:cubicBezTo>
                <a:cubicBezTo>
                  <a:pt x="4852174" y="1901345"/>
                  <a:pt x="4868059" y="1903111"/>
                  <a:pt x="4882180" y="1903111"/>
                </a:cubicBezTo>
                <a:cubicBezTo>
                  <a:pt x="4882180" y="1903111"/>
                  <a:pt x="4885709" y="1904875"/>
                  <a:pt x="4892770" y="1908405"/>
                </a:cubicBezTo>
                <a:cubicBezTo>
                  <a:pt x="4899830" y="1911936"/>
                  <a:pt x="4903360" y="1913701"/>
                  <a:pt x="4903360" y="1913701"/>
                </a:cubicBezTo>
                <a:lnTo>
                  <a:pt x="4913950" y="1924290"/>
                </a:lnTo>
                <a:lnTo>
                  <a:pt x="4892770" y="1924290"/>
                </a:lnTo>
                <a:cubicBezTo>
                  <a:pt x="4885709" y="1917231"/>
                  <a:pt x="4878648" y="1911936"/>
                  <a:pt x="4871588" y="1908405"/>
                </a:cubicBezTo>
                <a:cubicBezTo>
                  <a:pt x="4864528" y="1904875"/>
                  <a:pt x="4860998" y="1906640"/>
                  <a:pt x="4860998" y="1913701"/>
                </a:cubicBezTo>
                <a:lnTo>
                  <a:pt x="4850408" y="1913701"/>
                </a:lnTo>
                <a:cubicBezTo>
                  <a:pt x="4850408" y="1906640"/>
                  <a:pt x="4846878" y="1903111"/>
                  <a:pt x="4839818" y="1903111"/>
                </a:cubicBezTo>
                <a:cubicBezTo>
                  <a:pt x="4818636" y="1910170"/>
                  <a:pt x="4797456" y="1906640"/>
                  <a:pt x="4776276" y="1892520"/>
                </a:cubicBezTo>
                <a:cubicBezTo>
                  <a:pt x="4776276" y="1892520"/>
                  <a:pt x="4772744" y="1892520"/>
                  <a:pt x="4765684" y="1892520"/>
                </a:cubicBezTo>
                <a:lnTo>
                  <a:pt x="4755094" y="1892520"/>
                </a:lnTo>
                <a:lnTo>
                  <a:pt x="4723324" y="1871338"/>
                </a:lnTo>
                <a:lnTo>
                  <a:pt x="4723324" y="1892520"/>
                </a:lnTo>
                <a:cubicBezTo>
                  <a:pt x="4737443" y="1892520"/>
                  <a:pt x="4744504" y="1894284"/>
                  <a:pt x="4744504" y="1897815"/>
                </a:cubicBezTo>
                <a:cubicBezTo>
                  <a:pt x="4744504" y="1901345"/>
                  <a:pt x="4749799" y="1904875"/>
                  <a:pt x="4760390" y="1908405"/>
                </a:cubicBezTo>
                <a:cubicBezTo>
                  <a:pt x="4770980" y="1911936"/>
                  <a:pt x="4779805" y="1913701"/>
                  <a:pt x="4786866" y="1913701"/>
                </a:cubicBezTo>
                <a:cubicBezTo>
                  <a:pt x="4793926" y="1913701"/>
                  <a:pt x="4799222" y="1915465"/>
                  <a:pt x="4802751" y="1918996"/>
                </a:cubicBezTo>
                <a:cubicBezTo>
                  <a:pt x="4806282" y="1922526"/>
                  <a:pt x="4808046" y="1924290"/>
                  <a:pt x="4808046" y="1924290"/>
                </a:cubicBezTo>
                <a:cubicBezTo>
                  <a:pt x="4822167" y="1931351"/>
                  <a:pt x="4829228" y="1934882"/>
                  <a:pt x="4829228" y="1934882"/>
                </a:cubicBezTo>
                <a:cubicBezTo>
                  <a:pt x="4836288" y="1934882"/>
                  <a:pt x="4839818" y="1934882"/>
                  <a:pt x="4839818" y="1934882"/>
                </a:cubicBezTo>
                <a:lnTo>
                  <a:pt x="4892770" y="1945472"/>
                </a:lnTo>
                <a:cubicBezTo>
                  <a:pt x="4892770" y="1938411"/>
                  <a:pt x="4894536" y="1934882"/>
                  <a:pt x="4898065" y="1934882"/>
                </a:cubicBezTo>
                <a:cubicBezTo>
                  <a:pt x="4901594" y="1934882"/>
                  <a:pt x="4903360" y="1938411"/>
                  <a:pt x="4903360" y="1945472"/>
                </a:cubicBezTo>
                <a:cubicBezTo>
                  <a:pt x="4903360" y="1959592"/>
                  <a:pt x="4921011" y="1966653"/>
                  <a:pt x="4956312" y="1966653"/>
                </a:cubicBezTo>
                <a:lnTo>
                  <a:pt x="4977492" y="1966653"/>
                </a:lnTo>
                <a:lnTo>
                  <a:pt x="4966902" y="1956063"/>
                </a:lnTo>
                <a:lnTo>
                  <a:pt x="4977492" y="1945472"/>
                </a:lnTo>
                <a:cubicBezTo>
                  <a:pt x="4977492" y="1952532"/>
                  <a:pt x="4988084" y="1957828"/>
                  <a:pt x="5009265" y="1961357"/>
                </a:cubicBezTo>
                <a:cubicBezTo>
                  <a:pt x="5030446" y="1964888"/>
                  <a:pt x="5048096" y="1966653"/>
                  <a:pt x="5062217" y="1966653"/>
                </a:cubicBezTo>
                <a:cubicBezTo>
                  <a:pt x="5076338" y="1966653"/>
                  <a:pt x="5086928" y="1966653"/>
                  <a:pt x="5093988" y="1966653"/>
                </a:cubicBezTo>
                <a:cubicBezTo>
                  <a:pt x="5093988" y="1966653"/>
                  <a:pt x="5092223" y="1964888"/>
                  <a:pt x="5088692" y="1961357"/>
                </a:cubicBezTo>
                <a:cubicBezTo>
                  <a:pt x="5085162" y="1957828"/>
                  <a:pt x="5079867" y="1956063"/>
                  <a:pt x="5072806" y="1956063"/>
                </a:cubicBezTo>
                <a:lnTo>
                  <a:pt x="5062217" y="1945472"/>
                </a:lnTo>
                <a:lnTo>
                  <a:pt x="5030446" y="1945472"/>
                </a:lnTo>
                <a:cubicBezTo>
                  <a:pt x="5023384" y="1959592"/>
                  <a:pt x="5016325" y="1956063"/>
                  <a:pt x="5009265" y="1934882"/>
                </a:cubicBezTo>
                <a:lnTo>
                  <a:pt x="4988084" y="1924290"/>
                </a:lnTo>
                <a:cubicBezTo>
                  <a:pt x="4988084" y="1931351"/>
                  <a:pt x="4986319" y="1936646"/>
                  <a:pt x="4982788" y="1940176"/>
                </a:cubicBezTo>
                <a:cubicBezTo>
                  <a:pt x="4979258" y="1943707"/>
                  <a:pt x="4977492" y="1941941"/>
                  <a:pt x="4977492" y="1934882"/>
                </a:cubicBezTo>
                <a:cubicBezTo>
                  <a:pt x="4977492" y="1927821"/>
                  <a:pt x="4977492" y="1924290"/>
                  <a:pt x="4977492" y="1924290"/>
                </a:cubicBezTo>
                <a:lnTo>
                  <a:pt x="4966902" y="1913701"/>
                </a:lnTo>
                <a:cubicBezTo>
                  <a:pt x="4959842" y="1913701"/>
                  <a:pt x="4959842" y="1910170"/>
                  <a:pt x="4966902" y="1903111"/>
                </a:cubicBezTo>
                <a:lnTo>
                  <a:pt x="4988084" y="1903111"/>
                </a:lnTo>
                <a:cubicBezTo>
                  <a:pt x="4988084" y="1910170"/>
                  <a:pt x="5002204" y="1913701"/>
                  <a:pt x="5030446" y="1913701"/>
                </a:cubicBezTo>
                <a:cubicBezTo>
                  <a:pt x="5030446" y="1913701"/>
                  <a:pt x="5030446" y="1917231"/>
                  <a:pt x="5030446" y="1924290"/>
                </a:cubicBezTo>
                <a:cubicBezTo>
                  <a:pt x="5030446" y="1924290"/>
                  <a:pt x="5033976" y="1926055"/>
                  <a:pt x="5041036" y="1929586"/>
                </a:cubicBezTo>
                <a:cubicBezTo>
                  <a:pt x="5048096" y="1933117"/>
                  <a:pt x="5051626" y="1934882"/>
                  <a:pt x="5051626" y="1934882"/>
                </a:cubicBezTo>
                <a:cubicBezTo>
                  <a:pt x="5065746" y="1934882"/>
                  <a:pt x="5074572" y="1936646"/>
                  <a:pt x="5078102" y="1940176"/>
                </a:cubicBezTo>
                <a:cubicBezTo>
                  <a:pt x="5081632" y="1943707"/>
                  <a:pt x="5088692" y="1941941"/>
                  <a:pt x="5099284" y="1934882"/>
                </a:cubicBezTo>
                <a:cubicBezTo>
                  <a:pt x="5109873" y="1927821"/>
                  <a:pt x="5115169" y="1924290"/>
                  <a:pt x="5115169" y="1924290"/>
                </a:cubicBezTo>
                <a:cubicBezTo>
                  <a:pt x="5115169" y="1910170"/>
                  <a:pt x="5090458" y="1903111"/>
                  <a:pt x="5041036" y="1903111"/>
                </a:cubicBezTo>
                <a:cubicBezTo>
                  <a:pt x="5033976" y="1903111"/>
                  <a:pt x="5030446" y="1906640"/>
                  <a:pt x="5030446" y="1913701"/>
                </a:cubicBezTo>
                <a:lnTo>
                  <a:pt x="5030446" y="1903111"/>
                </a:lnTo>
                <a:cubicBezTo>
                  <a:pt x="5016325" y="1896050"/>
                  <a:pt x="4998674" y="1892520"/>
                  <a:pt x="4977492" y="1892520"/>
                </a:cubicBezTo>
                <a:lnTo>
                  <a:pt x="4956312" y="1892520"/>
                </a:lnTo>
                <a:cubicBezTo>
                  <a:pt x="4956312" y="1899580"/>
                  <a:pt x="4949252" y="1903111"/>
                  <a:pt x="4935132" y="1903111"/>
                </a:cubicBezTo>
                <a:cubicBezTo>
                  <a:pt x="4921011" y="1903111"/>
                  <a:pt x="4910421" y="1903111"/>
                  <a:pt x="4903360" y="1903111"/>
                </a:cubicBezTo>
                <a:cubicBezTo>
                  <a:pt x="4889240" y="1896050"/>
                  <a:pt x="4875120" y="1888989"/>
                  <a:pt x="4860998" y="1881930"/>
                </a:cubicBezTo>
                <a:cubicBezTo>
                  <a:pt x="4853938" y="1881930"/>
                  <a:pt x="4845113" y="1880165"/>
                  <a:pt x="4834523" y="1876634"/>
                </a:cubicBezTo>
                <a:cubicBezTo>
                  <a:pt x="4823932" y="1873103"/>
                  <a:pt x="4815107" y="1871338"/>
                  <a:pt x="4808046" y="1871338"/>
                </a:cubicBezTo>
                <a:lnTo>
                  <a:pt x="4755094" y="1860749"/>
                </a:lnTo>
                <a:cubicBezTo>
                  <a:pt x="4755094" y="1860749"/>
                  <a:pt x="4751565" y="1857218"/>
                  <a:pt x="4744504" y="1850157"/>
                </a:cubicBezTo>
                <a:close/>
                <a:moveTo>
                  <a:pt x="7149852" y="1843540"/>
                </a:moveTo>
                <a:cubicBezTo>
                  <a:pt x="7148968" y="1844422"/>
                  <a:pt x="7148526" y="1846628"/>
                  <a:pt x="7148526" y="1850157"/>
                </a:cubicBezTo>
                <a:cubicBezTo>
                  <a:pt x="7155588" y="1850157"/>
                  <a:pt x="7159118" y="1850157"/>
                  <a:pt x="7159118" y="1850157"/>
                </a:cubicBezTo>
                <a:cubicBezTo>
                  <a:pt x="7159118" y="1850157"/>
                  <a:pt x="7157352" y="1848393"/>
                  <a:pt x="7153822" y="1844863"/>
                </a:cubicBezTo>
                <a:cubicBezTo>
                  <a:pt x="7152058" y="1843098"/>
                  <a:pt x="7150734" y="1842657"/>
                  <a:pt x="7149852" y="1843540"/>
                </a:cubicBezTo>
                <a:close/>
                <a:moveTo>
                  <a:pt x="7942808" y="1839567"/>
                </a:moveTo>
                <a:lnTo>
                  <a:pt x="7953398" y="1850157"/>
                </a:lnTo>
                <a:cubicBezTo>
                  <a:pt x="7946338" y="1850157"/>
                  <a:pt x="7942808" y="1850157"/>
                  <a:pt x="7942808" y="1850157"/>
                </a:cubicBezTo>
                <a:close/>
                <a:moveTo>
                  <a:pt x="7582734" y="1839567"/>
                </a:moveTo>
                <a:cubicBezTo>
                  <a:pt x="7582734" y="1839567"/>
                  <a:pt x="7582734" y="1841332"/>
                  <a:pt x="7582734" y="1844863"/>
                </a:cubicBezTo>
                <a:cubicBezTo>
                  <a:pt x="7582734" y="1848393"/>
                  <a:pt x="7579204" y="1850157"/>
                  <a:pt x="7572144" y="1850157"/>
                </a:cubicBezTo>
                <a:cubicBezTo>
                  <a:pt x="7558024" y="1850157"/>
                  <a:pt x="7554492" y="1857218"/>
                  <a:pt x="7561553" y="1871338"/>
                </a:cubicBezTo>
                <a:lnTo>
                  <a:pt x="7550963" y="1881930"/>
                </a:lnTo>
                <a:cubicBezTo>
                  <a:pt x="7543903" y="1881930"/>
                  <a:pt x="7536842" y="1885459"/>
                  <a:pt x="7529782" y="1892520"/>
                </a:cubicBezTo>
                <a:lnTo>
                  <a:pt x="7519192" y="1903111"/>
                </a:lnTo>
                <a:lnTo>
                  <a:pt x="7529782" y="1903111"/>
                </a:lnTo>
                <a:cubicBezTo>
                  <a:pt x="7543903" y="1903111"/>
                  <a:pt x="7550963" y="1903111"/>
                  <a:pt x="7550963" y="1903111"/>
                </a:cubicBezTo>
                <a:cubicBezTo>
                  <a:pt x="7565082" y="1896050"/>
                  <a:pt x="7575674" y="1888989"/>
                  <a:pt x="7582734" y="1881930"/>
                </a:cubicBezTo>
                <a:cubicBezTo>
                  <a:pt x="7582734" y="1881930"/>
                  <a:pt x="7580970" y="1880165"/>
                  <a:pt x="7577438" y="1876634"/>
                </a:cubicBezTo>
                <a:cubicBezTo>
                  <a:pt x="7573909" y="1873103"/>
                  <a:pt x="7572144" y="1867809"/>
                  <a:pt x="7572144" y="1860749"/>
                </a:cubicBezTo>
                <a:lnTo>
                  <a:pt x="7593326" y="1850157"/>
                </a:lnTo>
                <a:cubicBezTo>
                  <a:pt x="7586264" y="1843098"/>
                  <a:pt x="7582734" y="1839567"/>
                  <a:pt x="7582734" y="1839567"/>
                </a:cubicBezTo>
                <a:close/>
                <a:moveTo>
                  <a:pt x="4680962" y="1839567"/>
                </a:moveTo>
                <a:lnTo>
                  <a:pt x="4680962" y="1850157"/>
                </a:lnTo>
                <a:lnTo>
                  <a:pt x="4691551" y="1850157"/>
                </a:lnTo>
                <a:cubicBezTo>
                  <a:pt x="4691551" y="1843098"/>
                  <a:pt x="4688022" y="1839567"/>
                  <a:pt x="4680962" y="1839567"/>
                </a:cubicBezTo>
                <a:close/>
                <a:moveTo>
                  <a:pt x="3406141" y="1836920"/>
                </a:moveTo>
                <a:cubicBezTo>
                  <a:pt x="3429970" y="1836920"/>
                  <a:pt x="3441882" y="1844863"/>
                  <a:pt x="3441882" y="1860749"/>
                </a:cubicBezTo>
                <a:cubicBezTo>
                  <a:pt x="3441882" y="1860749"/>
                  <a:pt x="3445413" y="1860749"/>
                  <a:pt x="3452474" y="1860749"/>
                </a:cubicBezTo>
                <a:lnTo>
                  <a:pt x="3463064" y="1860749"/>
                </a:lnTo>
                <a:lnTo>
                  <a:pt x="3473655" y="1881930"/>
                </a:lnTo>
                <a:cubicBezTo>
                  <a:pt x="3473655" y="1881930"/>
                  <a:pt x="3470124" y="1881930"/>
                  <a:pt x="3463064" y="1881930"/>
                </a:cubicBezTo>
                <a:cubicBezTo>
                  <a:pt x="3456004" y="1881930"/>
                  <a:pt x="3448943" y="1881930"/>
                  <a:pt x="3441882" y="1881930"/>
                </a:cubicBezTo>
                <a:cubicBezTo>
                  <a:pt x="3420703" y="1874869"/>
                  <a:pt x="3410112" y="1874869"/>
                  <a:pt x="3410112" y="1881930"/>
                </a:cubicBezTo>
                <a:lnTo>
                  <a:pt x="3388931" y="1892520"/>
                </a:lnTo>
                <a:cubicBezTo>
                  <a:pt x="3381872" y="1885459"/>
                  <a:pt x="3378341" y="1881930"/>
                  <a:pt x="3378341" y="1881930"/>
                </a:cubicBezTo>
                <a:cubicBezTo>
                  <a:pt x="3364220" y="1874869"/>
                  <a:pt x="3353630" y="1867809"/>
                  <a:pt x="3346570" y="1860749"/>
                </a:cubicBezTo>
                <a:cubicBezTo>
                  <a:pt x="3346570" y="1846628"/>
                  <a:pt x="3364220" y="1846628"/>
                  <a:pt x="3399522" y="1860749"/>
                </a:cubicBezTo>
                <a:lnTo>
                  <a:pt x="3388931" y="1839567"/>
                </a:lnTo>
                <a:lnTo>
                  <a:pt x="3378341" y="1839567"/>
                </a:lnTo>
                <a:cubicBezTo>
                  <a:pt x="3388931" y="1837803"/>
                  <a:pt x="3398198" y="1836920"/>
                  <a:pt x="3406141" y="1836920"/>
                </a:cubicBezTo>
                <a:close/>
                <a:moveTo>
                  <a:pt x="4810694" y="1831625"/>
                </a:moveTo>
                <a:cubicBezTo>
                  <a:pt x="4805400" y="1831625"/>
                  <a:pt x="4800986" y="1832507"/>
                  <a:pt x="4797456" y="1834272"/>
                </a:cubicBezTo>
                <a:cubicBezTo>
                  <a:pt x="4790396" y="1837803"/>
                  <a:pt x="4786866" y="1839567"/>
                  <a:pt x="4786866" y="1839567"/>
                </a:cubicBezTo>
                <a:cubicBezTo>
                  <a:pt x="4786866" y="1839567"/>
                  <a:pt x="4790396" y="1843098"/>
                  <a:pt x="4797456" y="1850157"/>
                </a:cubicBezTo>
                <a:cubicBezTo>
                  <a:pt x="4811576" y="1857218"/>
                  <a:pt x="4818636" y="1860749"/>
                  <a:pt x="4818636" y="1860749"/>
                </a:cubicBezTo>
                <a:cubicBezTo>
                  <a:pt x="4818636" y="1860749"/>
                  <a:pt x="4822167" y="1857218"/>
                  <a:pt x="4829228" y="1850157"/>
                </a:cubicBezTo>
                <a:cubicBezTo>
                  <a:pt x="4836288" y="1850157"/>
                  <a:pt x="4839818" y="1850157"/>
                  <a:pt x="4839818" y="1850157"/>
                </a:cubicBezTo>
                <a:lnTo>
                  <a:pt x="4860998" y="1839567"/>
                </a:lnTo>
                <a:cubicBezTo>
                  <a:pt x="4853938" y="1839567"/>
                  <a:pt x="4843348" y="1837803"/>
                  <a:pt x="4829228" y="1834272"/>
                </a:cubicBezTo>
                <a:cubicBezTo>
                  <a:pt x="4822167" y="1832507"/>
                  <a:pt x="4815989" y="1831625"/>
                  <a:pt x="4810694" y="1831625"/>
                </a:cubicBezTo>
                <a:close/>
                <a:moveTo>
                  <a:pt x="7635686" y="1828978"/>
                </a:moveTo>
                <a:cubicBezTo>
                  <a:pt x="7635686" y="1828978"/>
                  <a:pt x="7637452" y="1830742"/>
                  <a:pt x="7640982" y="1834272"/>
                </a:cubicBezTo>
                <a:cubicBezTo>
                  <a:pt x="7644511" y="1837803"/>
                  <a:pt x="7646278" y="1839567"/>
                  <a:pt x="7646278" y="1839567"/>
                </a:cubicBezTo>
                <a:cubicBezTo>
                  <a:pt x="7653338" y="1839567"/>
                  <a:pt x="7656867" y="1837803"/>
                  <a:pt x="7656867" y="1834272"/>
                </a:cubicBezTo>
                <a:cubicBezTo>
                  <a:pt x="7656867" y="1830742"/>
                  <a:pt x="7653338" y="1828978"/>
                  <a:pt x="7646278" y="1828978"/>
                </a:cubicBezTo>
                <a:cubicBezTo>
                  <a:pt x="7639216" y="1828978"/>
                  <a:pt x="7635686" y="1828978"/>
                  <a:pt x="7635686" y="1828978"/>
                </a:cubicBezTo>
                <a:close/>
                <a:moveTo>
                  <a:pt x="7492716" y="1828978"/>
                </a:moveTo>
                <a:cubicBezTo>
                  <a:pt x="7460944" y="1828978"/>
                  <a:pt x="7445059" y="1832507"/>
                  <a:pt x="7445059" y="1839567"/>
                </a:cubicBezTo>
                <a:cubicBezTo>
                  <a:pt x="7445059" y="1839567"/>
                  <a:pt x="7446824" y="1841332"/>
                  <a:pt x="7450355" y="1844863"/>
                </a:cubicBezTo>
                <a:cubicBezTo>
                  <a:pt x="7453884" y="1848393"/>
                  <a:pt x="7457415" y="1850157"/>
                  <a:pt x="7460944" y="1850157"/>
                </a:cubicBezTo>
                <a:cubicBezTo>
                  <a:pt x="7464474" y="1850157"/>
                  <a:pt x="7466240" y="1850157"/>
                  <a:pt x="7466240" y="1850157"/>
                </a:cubicBezTo>
                <a:cubicBezTo>
                  <a:pt x="7466240" y="1850157"/>
                  <a:pt x="7466240" y="1853688"/>
                  <a:pt x="7466240" y="1860749"/>
                </a:cubicBezTo>
                <a:cubicBezTo>
                  <a:pt x="7466240" y="1860749"/>
                  <a:pt x="7471534" y="1858984"/>
                  <a:pt x="7482126" y="1855453"/>
                </a:cubicBezTo>
                <a:cubicBezTo>
                  <a:pt x="7492716" y="1851923"/>
                  <a:pt x="7503307" y="1850157"/>
                  <a:pt x="7513896" y="1850157"/>
                </a:cubicBezTo>
                <a:cubicBezTo>
                  <a:pt x="7524486" y="1850157"/>
                  <a:pt x="7529782" y="1848393"/>
                  <a:pt x="7529782" y="1844863"/>
                </a:cubicBezTo>
                <a:cubicBezTo>
                  <a:pt x="7529782" y="1841332"/>
                  <a:pt x="7531548" y="1837803"/>
                  <a:pt x="7535078" y="1834272"/>
                </a:cubicBezTo>
                <a:cubicBezTo>
                  <a:pt x="7538607" y="1830742"/>
                  <a:pt x="7524486" y="1828978"/>
                  <a:pt x="7492716" y="1828978"/>
                </a:cubicBezTo>
                <a:close/>
                <a:moveTo>
                  <a:pt x="6015353" y="1828978"/>
                </a:moveTo>
                <a:lnTo>
                  <a:pt x="6004764" y="1839567"/>
                </a:lnTo>
                <a:lnTo>
                  <a:pt x="6015353" y="1839567"/>
                </a:lnTo>
                <a:cubicBezTo>
                  <a:pt x="6008293" y="1839567"/>
                  <a:pt x="6004764" y="1843098"/>
                  <a:pt x="6004764" y="1850157"/>
                </a:cubicBezTo>
                <a:cubicBezTo>
                  <a:pt x="6011824" y="1850157"/>
                  <a:pt x="6015353" y="1850157"/>
                  <a:pt x="6015353" y="1850157"/>
                </a:cubicBezTo>
                <a:cubicBezTo>
                  <a:pt x="6015353" y="1850157"/>
                  <a:pt x="6017120" y="1848393"/>
                  <a:pt x="6020649" y="1844863"/>
                </a:cubicBezTo>
                <a:cubicBezTo>
                  <a:pt x="6024178" y="1841332"/>
                  <a:pt x="6025943" y="1837803"/>
                  <a:pt x="6025943" y="1834272"/>
                </a:cubicBezTo>
                <a:cubicBezTo>
                  <a:pt x="6025943" y="1830742"/>
                  <a:pt x="6022414" y="1828978"/>
                  <a:pt x="6015353" y="1828978"/>
                </a:cubicBezTo>
                <a:close/>
                <a:moveTo>
                  <a:pt x="5348158" y="1828978"/>
                </a:moveTo>
                <a:cubicBezTo>
                  <a:pt x="5341098" y="1828978"/>
                  <a:pt x="5337566" y="1830742"/>
                  <a:pt x="5337566" y="1834272"/>
                </a:cubicBezTo>
                <a:cubicBezTo>
                  <a:pt x="5337566" y="1837803"/>
                  <a:pt x="5341098" y="1839567"/>
                  <a:pt x="5348158" y="1839567"/>
                </a:cubicBezTo>
                <a:lnTo>
                  <a:pt x="5337566" y="1850157"/>
                </a:lnTo>
                <a:cubicBezTo>
                  <a:pt x="5337566" y="1850157"/>
                  <a:pt x="5341098" y="1850157"/>
                  <a:pt x="5348158" y="1850157"/>
                </a:cubicBezTo>
                <a:cubicBezTo>
                  <a:pt x="5348158" y="1850157"/>
                  <a:pt x="5348158" y="1846628"/>
                  <a:pt x="5348158" y="1839567"/>
                </a:cubicBezTo>
                <a:cubicBezTo>
                  <a:pt x="5355218" y="1839567"/>
                  <a:pt x="5358748" y="1837803"/>
                  <a:pt x="5358748" y="1834272"/>
                </a:cubicBezTo>
                <a:cubicBezTo>
                  <a:pt x="5358748" y="1830742"/>
                  <a:pt x="5355218" y="1828978"/>
                  <a:pt x="5348158" y="1828978"/>
                </a:cubicBezTo>
                <a:close/>
                <a:moveTo>
                  <a:pt x="4013765" y="1828978"/>
                </a:moveTo>
                <a:cubicBezTo>
                  <a:pt x="4006706" y="1828978"/>
                  <a:pt x="4003175" y="1830742"/>
                  <a:pt x="4003175" y="1834272"/>
                </a:cubicBezTo>
                <a:cubicBezTo>
                  <a:pt x="4003175" y="1837803"/>
                  <a:pt x="4004940" y="1839567"/>
                  <a:pt x="4008470" y="1839567"/>
                </a:cubicBezTo>
                <a:cubicBezTo>
                  <a:pt x="4012000" y="1839567"/>
                  <a:pt x="4013765" y="1836037"/>
                  <a:pt x="4013765" y="1828978"/>
                </a:cubicBezTo>
                <a:close/>
                <a:moveTo>
                  <a:pt x="5951812" y="1818386"/>
                </a:moveTo>
                <a:cubicBezTo>
                  <a:pt x="5951812" y="1818386"/>
                  <a:pt x="5953576" y="1820151"/>
                  <a:pt x="5957106" y="1823682"/>
                </a:cubicBezTo>
                <a:cubicBezTo>
                  <a:pt x="5960635" y="1827213"/>
                  <a:pt x="5962401" y="1828978"/>
                  <a:pt x="5962401" y="1828978"/>
                </a:cubicBezTo>
                <a:lnTo>
                  <a:pt x="5972991" y="1818386"/>
                </a:lnTo>
                <a:close/>
                <a:moveTo>
                  <a:pt x="5411700" y="1818386"/>
                </a:moveTo>
                <a:cubicBezTo>
                  <a:pt x="5404640" y="1825447"/>
                  <a:pt x="5404640" y="1832507"/>
                  <a:pt x="5411700" y="1839567"/>
                </a:cubicBezTo>
                <a:cubicBezTo>
                  <a:pt x="5411700" y="1839567"/>
                  <a:pt x="5415230" y="1839567"/>
                  <a:pt x="5422291" y="1839567"/>
                </a:cubicBezTo>
                <a:cubicBezTo>
                  <a:pt x="5422291" y="1839567"/>
                  <a:pt x="5434646" y="1844863"/>
                  <a:pt x="5459356" y="1855453"/>
                </a:cubicBezTo>
                <a:cubicBezTo>
                  <a:pt x="5484068" y="1866044"/>
                  <a:pt x="5496423" y="1874869"/>
                  <a:pt x="5496423" y="1881930"/>
                </a:cubicBezTo>
                <a:cubicBezTo>
                  <a:pt x="5496423" y="1881930"/>
                  <a:pt x="5503483" y="1881930"/>
                  <a:pt x="5517604" y="1881930"/>
                </a:cubicBezTo>
                <a:cubicBezTo>
                  <a:pt x="5531724" y="1881930"/>
                  <a:pt x="5538785" y="1883694"/>
                  <a:pt x="5538785" y="1887224"/>
                </a:cubicBezTo>
                <a:cubicBezTo>
                  <a:pt x="5538785" y="1890755"/>
                  <a:pt x="5542314" y="1892520"/>
                  <a:pt x="5549375" y="1892520"/>
                </a:cubicBezTo>
                <a:cubicBezTo>
                  <a:pt x="5556435" y="1892520"/>
                  <a:pt x="5563496" y="1888989"/>
                  <a:pt x="5570556" y="1881930"/>
                </a:cubicBezTo>
                <a:lnTo>
                  <a:pt x="5581147" y="1871338"/>
                </a:lnTo>
                <a:cubicBezTo>
                  <a:pt x="5588208" y="1864279"/>
                  <a:pt x="5591737" y="1864279"/>
                  <a:pt x="5591737" y="1871338"/>
                </a:cubicBezTo>
                <a:lnTo>
                  <a:pt x="5602327" y="1860749"/>
                </a:lnTo>
                <a:cubicBezTo>
                  <a:pt x="5595266" y="1853688"/>
                  <a:pt x="5589972" y="1851923"/>
                  <a:pt x="5586442" y="1855453"/>
                </a:cubicBezTo>
                <a:cubicBezTo>
                  <a:pt x="5582912" y="1858984"/>
                  <a:pt x="5581147" y="1857218"/>
                  <a:pt x="5581147" y="1850157"/>
                </a:cubicBezTo>
                <a:cubicBezTo>
                  <a:pt x="5581147" y="1843098"/>
                  <a:pt x="5574087" y="1843098"/>
                  <a:pt x="5559966" y="1850157"/>
                </a:cubicBezTo>
                <a:cubicBezTo>
                  <a:pt x="5552906" y="1850157"/>
                  <a:pt x="5547610" y="1850157"/>
                  <a:pt x="5544080" y="1850157"/>
                </a:cubicBezTo>
                <a:cubicBezTo>
                  <a:pt x="5540550" y="1850157"/>
                  <a:pt x="5537020" y="1848393"/>
                  <a:pt x="5533490" y="1844863"/>
                </a:cubicBezTo>
                <a:cubicBezTo>
                  <a:pt x="5529960" y="1841332"/>
                  <a:pt x="5524664" y="1839567"/>
                  <a:pt x="5517604" y="1839567"/>
                </a:cubicBezTo>
                <a:cubicBezTo>
                  <a:pt x="5510544" y="1839567"/>
                  <a:pt x="5505248" y="1836037"/>
                  <a:pt x="5501718" y="1828978"/>
                </a:cubicBezTo>
                <a:cubicBezTo>
                  <a:pt x="5498189" y="1821917"/>
                  <a:pt x="5487598" y="1818386"/>
                  <a:pt x="5469948" y="1818386"/>
                </a:cubicBezTo>
                <a:cubicBezTo>
                  <a:pt x="5452296" y="1818386"/>
                  <a:pt x="5441706" y="1820151"/>
                  <a:pt x="5438176" y="1823682"/>
                </a:cubicBezTo>
                <a:cubicBezTo>
                  <a:pt x="5434646" y="1827213"/>
                  <a:pt x="5429352" y="1828978"/>
                  <a:pt x="5422291" y="1828978"/>
                </a:cubicBezTo>
                <a:cubicBezTo>
                  <a:pt x="5415230" y="1828978"/>
                  <a:pt x="5411700" y="1825447"/>
                  <a:pt x="5411700" y="1818386"/>
                </a:cubicBezTo>
                <a:close/>
                <a:moveTo>
                  <a:pt x="5390518" y="1818386"/>
                </a:moveTo>
                <a:cubicBezTo>
                  <a:pt x="5390518" y="1825447"/>
                  <a:pt x="5392285" y="1828978"/>
                  <a:pt x="5395814" y="1828978"/>
                </a:cubicBezTo>
                <a:cubicBezTo>
                  <a:pt x="5399344" y="1828978"/>
                  <a:pt x="5401110" y="1827213"/>
                  <a:pt x="5401110" y="1823682"/>
                </a:cubicBezTo>
                <a:cubicBezTo>
                  <a:pt x="5401110" y="1820151"/>
                  <a:pt x="5397579" y="1818386"/>
                  <a:pt x="5390518" y="1818386"/>
                </a:cubicBezTo>
                <a:close/>
                <a:moveTo>
                  <a:pt x="4744504" y="1818386"/>
                </a:moveTo>
                <a:cubicBezTo>
                  <a:pt x="4744504" y="1818386"/>
                  <a:pt x="4748034" y="1821917"/>
                  <a:pt x="4755094" y="1828978"/>
                </a:cubicBezTo>
                <a:cubicBezTo>
                  <a:pt x="4762155" y="1828978"/>
                  <a:pt x="4762155" y="1827213"/>
                  <a:pt x="4755094" y="1823682"/>
                </a:cubicBezTo>
                <a:cubicBezTo>
                  <a:pt x="4748034" y="1820151"/>
                  <a:pt x="4744504" y="1818386"/>
                  <a:pt x="4744504" y="1818386"/>
                </a:cubicBezTo>
                <a:close/>
                <a:moveTo>
                  <a:pt x="4151441" y="1818386"/>
                </a:moveTo>
                <a:lnTo>
                  <a:pt x="4162031" y="1828978"/>
                </a:lnTo>
                <a:cubicBezTo>
                  <a:pt x="4169092" y="1828978"/>
                  <a:pt x="4169092" y="1825447"/>
                  <a:pt x="4162031" y="1818386"/>
                </a:cubicBezTo>
                <a:close/>
                <a:moveTo>
                  <a:pt x="4530048" y="1813092"/>
                </a:moveTo>
                <a:cubicBezTo>
                  <a:pt x="4521223" y="1813092"/>
                  <a:pt x="4515045" y="1814857"/>
                  <a:pt x="4511514" y="1818386"/>
                </a:cubicBezTo>
                <a:cubicBezTo>
                  <a:pt x="4511514" y="1818386"/>
                  <a:pt x="4520340" y="1821917"/>
                  <a:pt x="4537991" y="1828978"/>
                </a:cubicBezTo>
                <a:cubicBezTo>
                  <a:pt x="4555641" y="1836037"/>
                  <a:pt x="4575058" y="1841332"/>
                  <a:pt x="4596238" y="1844863"/>
                </a:cubicBezTo>
                <a:cubicBezTo>
                  <a:pt x="4617420" y="1848393"/>
                  <a:pt x="4629774" y="1850157"/>
                  <a:pt x="4633305" y="1850157"/>
                </a:cubicBezTo>
                <a:cubicBezTo>
                  <a:pt x="4636834" y="1850157"/>
                  <a:pt x="4636834" y="1848393"/>
                  <a:pt x="4633305" y="1844863"/>
                </a:cubicBezTo>
                <a:cubicBezTo>
                  <a:pt x="4629774" y="1841332"/>
                  <a:pt x="4624480" y="1839567"/>
                  <a:pt x="4617420" y="1839567"/>
                </a:cubicBezTo>
                <a:cubicBezTo>
                  <a:pt x="4610359" y="1839567"/>
                  <a:pt x="4606828" y="1839567"/>
                  <a:pt x="4606828" y="1839567"/>
                </a:cubicBezTo>
                <a:cubicBezTo>
                  <a:pt x="4606828" y="1832507"/>
                  <a:pt x="4592708" y="1825447"/>
                  <a:pt x="4564468" y="1818386"/>
                </a:cubicBezTo>
                <a:cubicBezTo>
                  <a:pt x="4550346" y="1814857"/>
                  <a:pt x="4538873" y="1813092"/>
                  <a:pt x="4530048" y="1813092"/>
                </a:cubicBezTo>
                <a:close/>
                <a:moveTo>
                  <a:pt x="7414612" y="1811767"/>
                </a:moveTo>
                <a:cubicBezTo>
                  <a:pt x="7411963" y="1810886"/>
                  <a:pt x="7409758" y="1811327"/>
                  <a:pt x="7407992" y="1813092"/>
                </a:cubicBezTo>
                <a:cubicBezTo>
                  <a:pt x="7404463" y="1816622"/>
                  <a:pt x="7406226" y="1821917"/>
                  <a:pt x="7413288" y="1828978"/>
                </a:cubicBezTo>
                <a:lnTo>
                  <a:pt x="7423878" y="1839567"/>
                </a:lnTo>
                <a:cubicBezTo>
                  <a:pt x="7430938" y="1832507"/>
                  <a:pt x="7430938" y="1825447"/>
                  <a:pt x="7423878" y="1818386"/>
                </a:cubicBezTo>
                <a:cubicBezTo>
                  <a:pt x="7420347" y="1814857"/>
                  <a:pt x="7417259" y="1812651"/>
                  <a:pt x="7414612" y="1811767"/>
                </a:cubicBezTo>
                <a:close/>
                <a:moveTo>
                  <a:pt x="5855174" y="1811767"/>
                </a:moveTo>
                <a:cubicBezTo>
                  <a:pt x="5854290" y="1810886"/>
                  <a:pt x="5852966" y="1811327"/>
                  <a:pt x="5851202" y="1813092"/>
                </a:cubicBezTo>
                <a:cubicBezTo>
                  <a:pt x="5847672" y="1816622"/>
                  <a:pt x="5845908" y="1818386"/>
                  <a:pt x="5845908" y="1818386"/>
                </a:cubicBezTo>
                <a:lnTo>
                  <a:pt x="5856497" y="1818386"/>
                </a:lnTo>
                <a:cubicBezTo>
                  <a:pt x="5856497" y="1814857"/>
                  <a:pt x="5856054" y="1812651"/>
                  <a:pt x="5855174" y="1811767"/>
                </a:cubicBezTo>
                <a:close/>
                <a:moveTo>
                  <a:pt x="7900446" y="1807797"/>
                </a:moveTo>
                <a:cubicBezTo>
                  <a:pt x="7900446" y="1807797"/>
                  <a:pt x="7902212" y="1807797"/>
                  <a:pt x="7905742" y="1807797"/>
                </a:cubicBezTo>
                <a:cubicBezTo>
                  <a:pt x="7909271" y="1807797"/>
                  <a:pt x="7918098" y="1807797"/>
                  <a:pt x="7932219" y="1807797"/>
                </a:cubicBezTo>
                <a:cubicBezTo>
                  <a:pt x="7953398" y="1814857"/>
                  <a:pt x="7965754" y="1820151"/>
                  <a:pt x="7969284" y="1823682"/>
                </a:cubicBezTo>
                <a:cubicBezTo>
                  <a:pt x="7972815" y="1827213"/>
                  <a:pt x="7978109" y="1828978"/>
                  <a:pt x="7985171" y="1828978"/>
                </a:cubicBezTo>
                <a:cubicBezTo>
                  <a:pt x="7992231" y="1828978"/>
                  <a:pt x="7995760" y="1830742"/>
                  <a:pt x="7995760" y="1834272"/>
                </a:cubicBezTo>
                <a:cubicBezTo>
                  <a:pt x="7995760" y="1837803"/>
                  <a:pt x="7999290" y="1839567"/>
                  <a:pt x="8006350" y="1839567"/>
                </a:cubicBezTo>
                <a:cubicBezTo>
                  <a:pt x="8013412" y="1839567"/>
                  <a:pt x="8016942" y="1843098"/>
                  <a:pt x="8016942" y="1850157"/>
                </a:cubicBezTo>
                <a:cubicBezTo>
                  <a:pt x="8002821" y="1850157"/>
                  <a:pt x="7995760" y="1846628"/>
                  <a:pt x="7995760" y="1839567"/>
                </a:cubicBezTo>
                <a:cubicBezTo>
                  <a:pt x="7988700" y="1839567"/>
                  <a:pt x="7963990" y="1836037"/>
                  <a:pt x="7921627" y="1828978"/>
                </a:cubicBezTo>
                <a:cubicBezTo>
                  <a:pt x="7914567" y="1821917"/>
                  <a:pt x="7911038" y="1821917"/>
                  <a:pt x="7911038" y="1828978"/>
                </a:cubicBezTo>
                <a:cubicBezTo>
                  <a:pt x="7911038" y="1836037"/>
                  <a:pt x="7909271" y="1839567"/>
                  <a:pt x="7905742" y="1839567"/>
                </a:cubicBezTo>
                <a:cubicBezTo>
                  <a:pt x="7902212" y="1839567"/>
                  <a:pt x="7900446" y="1836037"/>
                  <a:pt x="7900446" y="1828978"/>
                </a:cubicBezTo>
                <a:cubicBezTo>
                  <a:pt x="7900446" y="1821917"/>
                  <a:pt x="7900446" y="1818386"/>
                  <a:pt x="7900446" y="1818386"/>
                </a:cubicBezTo>
                <a:close/>
                <a:moveTo>
                  <a:pt x="7370926" y="1807797"/>
                </a:moveTo>
                <a:lnTo>
                  <a:pt x="7360336" y="1818386"/>
                </a:lnTo>
                <a:cubicBezTo>
                  <a:pt x="7360336" y="1818386"/>
                  <a:pt x="7363866" y="1818386"/>
                  <a:pt x="7370926" y="1818386"/>
                </a:cubicBezTo>
                <a:cubicBezTo>
                  <a:pt x="7370926" y="1811327"/>
                  <a:pt x="7370926" y="1807797"/>
                  <a:pt x="7370926" y="1807797"/>
                </a:cubicBezTo>
                <a:close/>
                <a:moveTo>
                  <a:pt x="5274025" y="1807797"/>
                </a:moveTo>
                <a:lnTo>
                  <a:pt x="5284614" y="1818386"/>
                </a:lnTo>
                <a:lnTo>
                  <a:pt x="5326977" y="1828978"/>
                </a:lnTo>
                <a:lnTo>
                  <a:pt x="5316386" y="1818386"/>
                </a:lnTo>
                <a:cubicBezTo>
                  <a:pt x="5309326" y="1818386"/>
                  <a:pt x="5304031" y="1816622"/>
                  <a:pt x="5300500" y="1813092"/>
                </a:cubicBezTo>
                <a:cubicBezTo>
                  <a:pt x="5296970" y="1809561"/>
                  <a:pt x="5293440" y="1807797"/>
                  <a:pt x="5289910" y="1807797"/>
                </a:cubicBezTo>
                <a:cubicBezTo>
                  <a:pt x="5286381" y="1807797"/>
                  <a:pt x="5284614" y="1807797"/>
                  <a:pt x="5284614" y="1807797"/>
                </a:cubicBezTo>
                <a:cubicBezTo>
                  <a:pt x="5277554" y="1807797"/>
                  <a:pt x="5274025" y="1807797"/>
                  <a:pt x="5274025" y="1807797"/>
                </a:cubicBezTo>
                <a:close/>
                <a:moveTo>
                  <a:pt x="4723324" y="1807797"/>
                </a:moveTo>
                <a:cubicBezTo>
                  <a:pt x="4716263" y="1807797"/>
                  <a:pt x="4710968" y="1809561"/>
                  <a:pt x="4707438" y="1813092"/>
                </a:cubicBezTo>
                <a:cubicBezTo>
                  <a:pt x="4703907" y="1816622"/>
                  <a:pt x="4705672" y="1818386"/>
                  <a:pt x="4712732" y="1818386"/>
                </a:cubicBezTo>
                <a:cubicBezTo>
                  <a:pt x="4719792" y="1825447"/>
                  <a:pt x="4723324" y="1825447"/>
                  <a:pt x="4723324" y="1818386"/>
                </a:cubicBezTo>
                <a:cubicBezTo>
                  <a:pt x="4723324" y="1818386"/>
                  <a:pt x="4723324" y="1814857"/>
                  <a:pt x="4723324" y="1807797"/>
                </a:cubicBezTo>
                <a:close/>
                <a:moveTo>
                  <a:pt x="3876090" y="1807797"/>
                </a:moveTo>
                <a:cubicBezTo>
                  <a:pt x="3883150" y="1821917"/>
                  <a:pt x="3890210" y="1825447"/>
                  <a:pt x="3897271" y="1818386"/>
                </a:cubicBezTo>
                <a:lnTo>
                  <a:pt x="3897271" y="1807797"/>
                </a:lnTo>
                <a:cubicBezTo>
                  <a:pt x="3890210" y="1807797"/>
                  <a:pt x="3886681" y="1807797"/>
                  <a:pt x="3886681" y="1807797"/>
                </a:cubicBezTo>
                <a:cubicBezTo>
                  <a:pt x="3879620" y="1807797"/>
                  <a:pt x="3876090" y="1807797"/>
                  <a:pt x="3876090" y="1807797"/>
                </a:cubicBezTo>
                <a:close/>
                <a:moveTo>
                  <a:pt x="7509924" y="1801177"/>
                </a:moveTo>
                <a:cubicBezTo>
                  <a:pt x="7507278" y="1800295"/>
                  <a:pt x="7505072" y="1800736"/>
                  <a:pt x="7503307" y="1802501"/>
                </a:cubicBezTo>
                <a:cubicBezTo>
                  <a:pt x="7499778" y="1806032"/>
                  <a:pt x="7487420" y="1807797"/>
                  <a:pt x="7466240" y="1807797"/>
                </a:cubicBezTo>
                <a:cubicBezTo>
                  <a:pt x="7459178" y="1807797"/>
                  <a:pt x="7455649" y="1807797"/>
                  <a:pt x="7455649" y="1807797"/>
                </a:cubicBezTo>
                <a:lnTo>
                  <a:pt x="7508601" y="1828978"/>
                </a:lnTo>
                <a:lnTo>
                  <a:pt x="7508601" y="1818386"/>
                </a:lnTo>
                <a:cubicBezTo>
                  <a:pt x="7508601" y="1811327"/>
                  <a:pt x="7512130" y="1807797"/>
                  <a:pt x="7519192" y="1807797"/>
                </a:cubicBezTo>
                <a:cubicBezTo>
                  <a:pt x="7515662" y="1804267"/>
                  <a:pt x="7512572" y="1802060"/>
                  <a:pt x="7509924" y="1801177"/>
                </a:cubicBezTo>
                <a:close/>
                <a:moveTo>
                  <a:pt x="7434468" y="1797205"/>
                </a:moveTo>
                <a:lnTo>
                  <a:pt x="7434468" y="1807797"/>
                </a:lnTo>
                <a:cubicBezTo>
                  <a:pt x="7434468" y="1807797"/>
                  <a:pt x="7437999" y="1807797"/>
                  <a:pt x="7445059" y="1807797"/>
                </a:cubicBezTo>
                <a:close/>
                <a:moveTo>
                  <a:pt x="7386812" y="1797205"/>
                </a:moveTo>
                <a:cubicBezTo>
                  <a:pt x="7383282" y="1797205"/>
                  <a:pt x="7381516" y="1800736"/>
                  <a:pt x="7381516" y="1807797"/>
                </a:cubicBezTo>
                <a:cubicBezTo>
                  <a:pt x="7381516" y="1814857"/>
                  <a:pt x="7385047" y="1818386"/>
                  <a:pt x="7392107" y="1818386"/>
                </a:cubicBezTo>
                <a:cubicBezTo>
                  <a:pt x="7392107" y="1818386"/>
                  <a:pt x="7393872" y="1816622"/>
                  <a:pt x="7397403" y="1813092"/>
                </a:cubicBezTo>
                <a:cubicBezTo>
                  <a:pt x="7400932" y="1809561"/>
                  <a:pt x="7402697" y="1807797"/>
                  <a:pt x="7402697" y="1807797"/>
                </a:cubicBezTo>
                <a:cubicBezTo>
                  <a:pt x="7402697" y="1800736"/>
                  <a:pt x="7399168" y="1797205"/>
                  <a:pt x="7392107" y="1797205"/>
                </a:cubicBezTo>
                <a:cubicBezTo>
                  <a:pt x="7392107" y="1797205"/>
                  <a:pt x="7390341" y="1797205"/>
                  <a:pt x="7386812" y="1797205"/>
                </a:cubicBezTo>
                <a:close/>
                <a:moveTo>
                  <a:pt x="7307384" y="1797205"/>
                </a:moveTo>
                <a:lnTo>
                  <a:pt x="7296793" y="1807797"/>
                </a:lnTo>
                <a:cubicBezTo>
                  <a:pt x="7296793" y="1807797"/>
                  <a:pt x="7296793" y="1811327"/>
                  <a:pt x="7296793" y="1818386"/>
                </a:cubicBezTo>
                <a:lnTo>
                  <a:pt x="7307384" y="1818386"/>
                </a:lnTo>
                <a:cubicBezTo>
                  <a:pt x="7307384" y="1811327"/>
                  <a:pt x="7310914" y="1807797"/>
                  <a:pt x="7317974" y="1807797"/>
                </a:cubicBezTo>
                <a:lnTo>
                  <a:pt x="7317974" y="1797205"/>
                </a:lnTo>
                <a:cubicBezTo>
                  <a:pt x="7310914" y="1797205"/>
                  <a:pt x="7307384" y="1797205"/>
                  <a:pt x="7307384" y="1797205"/>
                </a:cubicBezTo>
                <a:close/>
                <a:moveTo>
                  <a:pt x="4490334" y="1797205"/>
                </a:moveTo>
                <a:cubicBezTo>
                  <a:pt x="4476214" y="1804266"/>
                  <a:pt x="4476214" y="1811327"/>
                  <a:pt x="4490334" y="1818386"/>
                </a:cubicBezTo>
                <a:cubicBezTo>
                  <a:pt x="4497394" y="1818386"/>
                  <a:pt x="4500924" y="1818386"/>
                  <a:pt x="4500924" y="1818386"/>
                </a:cubicBezTo>
                <a:cubicBezTo>
                  <a:pt x="4500924" y="1811327"/>
                  <a:pt x="4500924" y="1807797"/>
                  <a:pt x="4500924" y="1807797"/>
                </a:cubicBezTo>
                <a:close/>
                <a:moveTo>
                  <a:pt x="2838230" y="1797205"/>
                </a:moveTo>
                <a:cubicBezTo>
                  <a:pt x="2845290" y="1804266"/>
                  <a:pt x="2857646" y="1809561"/>
                  <a:pt x="2875296" y="1813092"/>
                </a:cubicBezTo>
                <a:cubicBezTo>
                  <a:pt x="2892946" y="1816622"/>
                  <a:pt x="2908831" y="1821917"/>
                  <a:pt x="2922954" y="1828978"/>
                </a:cubicBezTo>
                <a:cubicBezTo>
                  <a:pt x="2937074" y="1836037"/>
                  <a:pt x="2947664" y="1843098"/>
                  <a:pt x="2954724" y="1850157"/>
                </a:cubicBezTo>
                <a:cubicBezTo>
                  <a:pt x="2968845" y="1850157"/>
                  <a:pt x="2990026" y="1857218"/>
                  <a:pt x="3018266" y="1871338"/>
                </a:cubicBezTo>
                <a:cubicBezTo>
                  <a:pt x="3025327" y="1878399"/>
                  <a:pt x="3035918" y="1883694"/>
                  <a:pt x="3050039" y="1887224"/>
                </a:cubicBezTo>
                <a:cubicBezTo>
                  <a:pt x="3064160" y="1890755"/>
                  <a:pt x="3071218" y="1892520"/>
                  <a:pt x="3071218" y="1892520"/>
                </a:cubicBezTo>
                <a:cubicBezTo>
                  <a:pt x="3085339" y="1899580"/>
                  <a:pt x="3102990" y="1908405"/>
                  <a:pt x="3124171" y="1918996"/>
                </a:cubicBezTo>
                <a:cubicBezTo>
                  <a:pt x="3145351" y="1929586"/>
                  <a:pt x="3155942" y="1934882"/>
                  <a:pt x="3155942" y="1934882"/>
                </a:cubicBezTo>
                <a:cubicBezTo>
                  <a:pt x="3155942" y="1941941"/>
                  <a:pt x="3145351" y="1941941"/>
                  <a:pt x="3124171" y="1934882"/>
                </a:cubicBezTo>
                <a:cubicBezTo>
                  <a:pt x="3074749" y="1906640"/>
                  <a:pt x="3039447" y="1892520"/>
                  <a:pt x="3018266" y="1892520"/>
                </a:cubicBezTo>
                <a:cubicBezTo>
                  <a:pt x="3018266" y="1892520"/>
                  <a:pt x="3011207" y="1888989"/>
                  <a:pt x="2997086" y="1881930"/>
                </a:cubicBezTo>
                <a:lnTo>
                  <a:pt x="2922954" y="1850157"/>
                </a:lnTo>
                <a:cubicBezTo>
                  <a:pt x="2887652" y="1836037"/>
                  <a:pt x="2870002" y="1828978"/>
                  <a:pt x="2870002" y="1828978"/>
                </a:cubicBezTo>
                <a:cubicBezTo>
                  <a:pt x="2862941" y="1828978"/>
                  <a:pt x="2857646" y="1827213"/>
                  <a:pt x="2854115" y="1823682"/>
                </a:cubicBezTo>
                <a:cubicBezTo>
                  <a:pt x="2850585" y="1820151"/>
                  <a:pt x="2845290" y="1818386"/>
                  <a:pt x="2838230" y="1818386"/>
                </a:cubicBezTo>
                <a:close/>
                <a:moveTo>
                  <a:pt x="4665738" y="1793896"/>
                </a:moveTo>
                <a:cubicBezTo>
                  <a:pt x="4663532" y="1794338"/>
                  <a:pt x="4661546" y="1795441"/>
                  <a:pt x="4659780" y="1797205"/>
                </a:cubicBezTo>
                <a:cubicBezTo>
                  <a:pt x="4652720" y="1804266"/>
                  <a:pt x="4652720" y="1809561"/>
                  <a:pt x="4659780" y="1813092"/>
                </a:cubicBezTo>
                <a:cubicBezTo>
                  <a:pt x="4666840" y="1816622"/>
                  <a:pt x="4670372" y="1814857"/>
                  <a:pt x="4670372" y="1807797"/>
                </a:cubicBezTo>
                <a:cubicBezTo>
                  <a:pt x="4670372" y="1807797"/>
                  <a:pt x="4672136" y="1807797"/>
                  <a:pt x="4675666" y="1807797"/>
                </a:cubicBezTo>
                <a:cubicBezTo>
                  <a:pt x="4679196" y="1807797"/>
                  <a:pt x="4680962" y="1811327"/>
                  <a:pt x="4680962" y="1818386"/>
                </a:cubicBezTo>
                <a:cubicBezTo>
                  <a:pt x="4695082" y="1818386"/>
                  <a:pt x="4702142" y="1818386"/>
                  <a:pt x="4702142" y="1818386"/>
                </a:cubicBezTo>
                <a:cubicBezTo>
                  <a:pt x="4702142" y="1818386"/>
                  <a:pt x="4698612" y="1814857"/>
                  <a:pt x="4691551" y="1807797"/>
                </a:cubicBezTo>
                <a:cubicBezTo>
                  <a:pt x="4680962" y="1797205"/>
                  <a:pt x="4672357" y="1792573"/>
                  <a:pt x="4665738" y="1793896"/>
                </a:cubicBezTo>
                <a:close/>
                <a:moveTo>
                  <a:pt x="7234574" y="1791911"/>
                </a:moveTo>
                <a:cubicBezTo>
                  <a:pt x="7235457" y="1791911"/>
                  <a:pt x="7236780" y="1793676"/>
                  <a:pt x="7238546" y="1797205"/>
                </a:cubicBezTo>
                <a:cubicBezTo>
                  <a:pt x="7242076" y="1804266"/>
                  <a:pt x="7240312" y="1804266"/>
                  <a:pt x="7233251" y="1797205"/>
                </a:cubicBezTo>
                <a:cubicBezTo>
                  <a:pt x="7233251" y="1793676"/>
                  <a:pt x="7233692" y="1791911"/>
                  <a:pt x="7234574" y="1791911"/>
                </a:cubicBezTo>
                <a:close/>
                <a:moveTo>
                  <a:pt x="7201480" y="1786615"/>
                </a:moveTo>
                <a:lnTo>
                  <a:pt x="7212070" y="1797205"/>
                </a:lnTo>
                <a:lnTo>
                  <a:pt x="7212070" y="1786615"/>
                </a:lnTo>
                <a:cubicBezTo>
                  <a:pt x="7212070" y="1786615"/>
                  <a:pt x="7208540" y="1786615"/>
                  <a:pt x="7201480" y="1786615"/>
                </a:cubicBezTo>
                <a:close/>
                <a:moveTo>
                  <a:pt x="5316386" y="1786615"/>
                </a:moveTo>
                <a:lnTo>
                  <a:pt x="5316386" y="1807797"/>
                </a:lnTo>
                <a:cubicBezTo>
                  <a:pt x="5330506" y="1807797"/>
                  <a:pt x="5341098" y="1807797"/>
                  <a:pt x="5348158" y="1807797"/>
                </a:cubicBezTo>
                <a:cubicBezTo>
                  <a:pt x="5341098" y="1807797"/>
                  <a:pt x="5337566" y="1804266"/>
                  <a:pt x="5337566" y="1797205"/>
                </a:cubicBezTo>
                <a:cubicBezTo>
                  <a:pt x="5337566" y="1790146"/>
                  <a:pt x="5334037" y="1786615"/>
                  <a:pt x="5326977" y="1786615"/>
                </a:cubicBezTo>
                <a:close/>
                <a:moveTo>
                  <a:pt x="3929042" y="1786615"/>
                </a:moveTo>
                <a:lnTo>
                  <a:pt x="3939633" y="1797205"/>
                </a:lnTo>
                <a:lnTo>
                  <a:pt x="3950223" y="1797205"/>
                </a:lnTo>
                <a:cubicBezTo>
                  <a:pt x="3950223" y="1790146"/>
                  <a:pt x="3948458" y="1786615"/>
                  <a:pt x="3944928" y="1786615"/>
                </a:cubicBezTo>
                <a:cubicBezTo>
                  <a:pt x="3941398" y="1786615"/>
                  <a:pt x="3936102" y="1786615"/>
                  <a:pt x="3929042" y="1786615"/>
                </a:cubicBezTo>
                <a:close/>
                <a:moveTo>
                  <a:pt x="3155942" y="1786615"/>
                </a:moveTo>
                <a:cubicBezTo>
                  <a:pt x="3163002" y="1786615"/>
                  <a:pt x="3168297" y="1790146"/>
                  <a:pt x="3171829" y="1797205"/>
                </a:cubicBezTo>
                <a:cubicBezTo>
                  <a:pt x="3175358" y="1804266"/>
                  <a:pt x="3175358" y="1807797"/>
                  <a:pt x="3171829" y="1807797"/>
                </a:cubicBezTo>
                <a:cubicBezTo>
                  <a:pt x="3168297" y="1807797"/>
                  <a:pt x="3163002" y="1807797"/>
                  <a:pt x="3155942" y="1807797"/>
                </a:cubicBezTo>
                <a:lnTo>
                  <a:pt x="3145351" y="1797205"/>
                </a:lnTo>
                <a:cubicBezTo>
                  <a:pt x="3138291" y="1797205"/>
                  <a:pt x="3141821" y="1793676"/>
                  <a:pt x="3155942" y="1786615"/>
                </a:cubicBezTo>
                <a:close/>
                <a:moveTo>
                  <a:pt x="7341802" y="1781320"/>
                </a:moveTo>
                <a:cubicBezTo>
                  <a:pt x="7340038" y="1781320"/>
                  <a:pt x="7339155" y="1783086"/>
                  <a:pt x="7339155" y="1786615"/>
                </a:cubicBezTo>
                <a:lnTo>
                  <a:pt x="7349745" y="1786615"/>
                </a:lnTo>
                <a:cubicBezTo>
                  <a:pt x="7346216" y="1783086"/>
                  <a:pt x="7343567" y="1781320"/>
                  <a:pt x="7341802" y="1781320"/>
                </a:cubicBezTo>
                <a:close/>
                <a:moveTo>
                  <a:pt x="7259726" y="1781320"/>
                </a:moveTo>
                <a:cubicBezTo>
                  <a:pt x="7256197" y="1781320"/>
                  <a:pt x="7250902" y="1783086"/>
                  <a:pt x="7243841" y="1786615"/>
                </a:cubicBezTo>
                <a:cubicBezTo>
                  <a:pt x="7229722" y="1786615"/>
                  <a:pt x="7222660" y="1786615"/>
                  <a:pt x="7222660" y="1786615"/>
                </a:cubicBezTo>
                <a:lnTo>
                  <a:pt x="7233251" y="1797205"/>
                </a:lnTo>
                <a:cubicBezTo>
                  <a:pt x="7226190" y="1797205"/>
                  <a:pt x="7222660" y="1800736"/>
                  <a:pt x="7222660" y="1807797"/>
                </a:cubicBezTo>
                <a:lnTo>
                  <a:pt x="7222660" y="1818386"/>
                </a:lnTo>
                <a:lnTo>
                  <a:pt x="7233251" y="1818386"/>
                </a:lnTo>
                <a:cubicBezTo>
                  <a:pt x="7240312" y="1818386"/>
                  <a:pt x="7249136" y="1816622"/>
                  <a:pt x="7259726" y="1813092"/>
                </a:cubicBezTo>
                <a:cubicBezTo>
                  <a:pt x="7270318" y="1809561"/>
                  <a:pt x="7273847" y="1806032"/>
                  <a:pt x="7270318" y="1802501"/>
                </a:cubicBezTo>
                <a:cubicBezTo>
                  <a:pt x="7266788" y="1798970"/>
                  <a:pt x="7265022" y="1793676"/>
                  <a:pt x="7265022" y="1786615"/>
                </a:cubicBezTo>
                <a:cubicBezTo>
                  <a:pt x="7265022" y="1783086"/>
                  <a:pt x="7263258" y="1781320"/>
                  <a:pt x="7259726" y="1781320"/>
                </a:cubicBezTo>
                <a:close/>
                <a:moveTo>
                  <a:pt x="7794542" y="1776026"/>
                </a:moveTo>
                <a:cubicBezTo>
                  <a:pt x="7787482" y="1776026"/>
                  <a:pt x="7783952" y="1777790"/>
                  <a:pt x="7783952" y="1781320"/>
                </a:cubicBezTo>
                <a:cubicBezTo>
                  <a:pt x="7783952" y="1784851"/>
                  <a:pt x="7785717" y="1786615"/>
                  <a:pt x="7789248" y="1786615"/>
                </a:cubicBezTo>
                <a:cubicBezTo>
                  <a:pt x="7792778" y="1786615"/>
                  <a:pt x="7794542" y="1783085"/>
                  <a:pt x="7794542" y="1776026"/>
                </a:cubicBezTo>
                <a:close/>
                <a:moveTo>
                  <a:pt x="7688638" y="1776026"/>
                </a:moveTo>
                <a:cubicBezTo>
                  <a:pt x="7688638" y="1776026"/>
                  <a:pt x="7688638" y="1779555"/>
                  <a:pt x="7688638" y="1786615"/>
                </a:cubicBezTo>
                <a:lnTo>
                  <a:pt x="7699230" y="1797205"/>
                </a:lnTo>
                <a:cubicBezTo>
                  <a:pt x="7706290" y="1790146"/>
                  <a:pt x="7709820" y="1784851"/>
                  <a:pt x="7709820" y="1781320"/>
                </a:cubicBezTo>
                <a:cubicBezTo>
                  <a:pt x="7709820" y="1777790"/>
                  <a:pt x="7706290" y="1776026"/>
                  <a:pt x="7699230" y="1776026"/>
                </a:cubicBezTo>
                <a:close/>
                <a:moveTo>
                  <a:pt x="7286203" y="1776026"/>
                </a:moveTo>
                <a:cubicBezTo>
                  <a:pt x="7286203" y="1776026"/>
                  <a:pt x="7282674" y="1779555"/>
                  <a:pt x="7275612" y="1786615"/>
                </a:cubicBezTo>
                <a:lnTo>
                  <a:pt x="7286203" y="1786615"/>
                </a:lnTo>
                <a:close/>
                <a:moveTo>
                  <a:pt x="5221073" y="1776026"/>
                </a:moveTo>
                <a:lnTo>
                  <a:pt x="5221073" y="1786615"/>
                </a:lnTo>
                <a:lnTo>
                  <a:pt x="5231662" y="1786615"/>
                </a:lnTo>
                <a:cubicBezTo>
                  <a:pt x="5231662" y="1779555"/>
                  <a:pt x="5228133" y="1776026"/>
                  <a:pt x="5221073" y="1776026"/>
                </a:cubicBezTo>
                <a:close/>
                <a:moveTo>
                  <a:pt x="4447972" y="1776026"/>
                </a:moveTo>
                <a:lnTo>
                  <a:pt x="4416202" y="1786615"/>
                </a:lnTo>
                <a:cubicBezTo>
                  <a:pt x="4416202" y="1793676"/>
                  <a:pt x="4430322" y="1793676"/>
                  <a:pt x="4458562" y="1786615"/>
                </a:cubicBezTo>
                <a:close/>
                <a:moveTo>
                  <a:pt x="3749004" y="1776026"/>
                </a:moveTo>
                <a:cubicBezTo>
                  <a:pt x="3749004" y="1783085"/>
                  <a:pt x="3749004" y="1786615"/>
                  <a:pt x="3749004" y="1786615"/>
                </a:cubicBezTo>
                <a:cubicBezTo>
                  <a:pt x="3749004" y="1786615"/>
                  <a:pt x="3747240" y="1786615"/>
                  <a:pt x="3743710" y="1786615"/>
                </a:cubicBezTo>
                <a:cubicBezTo>
                  <a:pt x="3740180" y="1786615"/>
                  <a:pt x="3738415" y="1784851"/>
                  <a:pt x="3738415" y="1781320"/>
                </a:cubicBezTo>
                <a:cubicBezTo>
                  <a:pt x="3738415" y="1777790"/>
                  <a:pt x="3741946" y="1776026"/>
                  <a:pt x="3749004" y="1776026"/>
                </a:cubicBezTo>
                <a:close/>
                <a:moveTo>
                  <a:pt x="3335979" y="1776026"/>
                </a:moveTo>
                <a:lnTo>
                  <a:pt x="3335979" y="1786615"/>
                </a:lnTo>
                <a:cubicBezTo>
                  <a:pt x="3328920" y="1786615"/>
                  <a:pt x="3327153" y="1788380"/>
                  <a:pt x="3330685" y="1791911"/>
                </a:cubicBezTo>
                <a:cubicBezTo>
                  <a:pt x="3334214" y="1795441"/>
                  <a:pt x="3339509" y="1797205"/>
                  <a:pt x="3346570" y="1797205"/>
                </a:cubicBezTo>
                <a:cubicBezTo>
                  <a:pt x="3353630" y="1804266"/>
                  <a:pt x="3360690" y="1807797"/>
                  <a:pt x="3367751" y="1807797"/>
                </a:cubicBezTo>
                <a:cubicBezTo>
                  <a:pt x="3374810" y="1807797"/>
                  <a:pt x="3378341" y="1804266"/>
                  <a:pt x="3378341" y="1797205"/>
                </a:cubicBezTo>
                <a:lnTo>
                  <a:pt x="3388931" y="1797205"/>
                </a:lnTo>
                <a:cubicBezTo>
                  <a:pt x="3388931" y="1804266"/>
                  <a:pt x="3395992" y="1804266"/>
                  <a:pt x="3410112" y="1797205"/>
                </a:cubicBezTo>
                <a:lnTo>
                  <a:pt x="3441882" y="1797205"/>
                </a:lnTo>
                <a:cubicBezTo>
                  <a:pt x="3448943" y="1804266"/>
                  <a:pt x="3456004" y="1807797"/>
                  <a:pt x="3463064" y="1807797"/>
                </a:cubicBezTo>
                <a:cubicBezTo>
                  <a:pt x="3498365" y="1821917"/>
                  <a:pt x="3519546" y="1832507"/>
                  <a:pt x="3526607" y="1839567"/>
                </a:cubicBezTo>
                <a:lnTo>
                  <a:pt x="3516016" y="1839567"/>
                </a:lnTo>
                <a:lnTo>
                  <a:pt x="3505426" y="1839567"/>
                </a:lnTo>
                <a:lnTo>
                  <a:pt x="3558378" y="1850157"/>
                </a:lnTo>
                <a:cubicBezTo>
                  <a:pt x="3572498" y="1843098"/>
                  <a:pt x="3607799" y="1853688"/>
                  <a:pt x="3664282" y="1881930"/>
                </a:cubicBezTo>
                <a:cubicBezTo>
                  <a:pt x="3671342" y="1881930"/>
                  <a:pt x="3680167" y="1883694"/>
                  <a:pt x="3690758" y="1887224"/>
                </a:cubicBezTo>
                <a:cubicBezTo>
                  <a:pt x="3701348" y="1890755"/>
                  <a:pt x="3706644" y="1892520"/>
                  <a:pt x="3706644" y="1892520"/>
                </a:cubicBezTo>
                <a:cubicBezTo>
                  <a:pt x="3763126" y="1899580"/>
                  <a:pt x="3801956" y="1913701"/>
                  <a:pt x="3823138" y="1934882"/>
                </a:cubicBezTo>
                <a:cubicBezTo>
                  <a:pt x="3830198" y="1934882"/>
                  <a:pt x="3840788" y="1936646"/>
                  <a:pt x="3854908" y="1940176"/>
                </a:cubicBezTo>
                <a:cubicBezTo>
                  <a:pt x="3869030" y="1943707"/>
                  <a:pt x="3876090" y="1941941"/>
                  <a:pt x="3876090" y="1934882"/>
                </a:cubicBezTo>
                <a:lnTo>
                  <a:pt x="3918452" y="1956063"/>
                </a:lnTo>
                <a:lnTo>
                  <a:pt x="3907860" y="1956063"/>
                </a:lnTo>
                <a:lnTo>
                  <a:pt x="3897271" y="1966653"/>
                </a:lnTo>
                <a:cubicBezTo>
                  <a:pt x="3911392" y="1966653"/>
                  <a:pt x="3921982" y="1966653"/>
                  <a:pt x="3929042" y="1966653"/>
                </a:cubicBezTo>
                <a:cubicBezTo>
                  <a:pt x="3936102" y="1966653"/>
                  <a:pt x="3939633" y="1968417"/>
                  <a:pt x="3939633" y="1971948"/>
                </a:cubicBezTo>
                <a:cubicBezTo>
                  <a:pt x="3939633" y="1975478"/>
                  <a:pt x="3946692" y="1979007"/>
                  <a:pt x="3960812" y="1982538"/>
                </a:cubicBezTo>
                <a:cubicBezTo>
                  <a:pt x="3974934" y="1986069"/>
                  <a:pt x="3981994" y="1987834"/>
                  <a:pt x="3981994" y="1987834"/>
                </a:cubicBezTo>
                <a:lnTo>
                  <a:pt x="4013765" y="1998424"/>
                </a:lnTo>
                <a:cubicBezTo>
                  <a:pt x="4027886" y="2012544"/>
                  <a:pt x="4042006" y="2019605"/>
                  <a:pt x="4056127" y="2019605"/>
                </a:cubicBezTo>
                <a:cubicBezTo>
                  <a:pt x="4091429" y="2026665"/>
                  <a:pt x="4116140" y="2033725"/>
                  <a:pt x="4130260" y="2040786"/>
                </a:cubicBezTo>
                <a:cubicBezTo>
                  <a:pt x="4137320" y="2047846"/>
                  <a:pt x="4147910" y="2051376"/>
                  <a:pt x="4162031" y="2051376"/>
                </a:cubicBezTo>
                <a:cubicBezTo>
                  <a:pt x="4176152" y="2051376"/>
                  <a:pt x="4183212" y="2049611"/>
                  <a:pt x="4183212" y="2046080"/>
                </a:cubicBezTo>
                <a:cubicBezTo>
                  <a:pt x="4183212" y="2042550"/>
                  <a:pt x="4186743" y="2040786"/>
                  <a:pt x="4193802" y="2040786"/>
                </a:cubicBezTo>
                <a:cubicBezTo>
                  <a:pt x="4200862" y="2040786"/>
                  <a:pt x="4206158" y="2040786"/>
                  <a:pt x="4209688" y="2040786"/>
                </a:cubicBezTo>
                <a:cubicBezTo>
                  <a:pt x="4213218" y="2040786"/>
                  <a:pt x="4214983" y="2040786"/>
                  <a:pt x="4214983" y="2040786"/>
                </a:cubicBezTo>
                <a:cubicBezTo>
                  <a:pt x="4222044" y="2040786"/>
                  <a:pt x="4225574" y="2044315"/>
                  <a:pt x="4225574" y="2051376"/>
                </a:cubicBezTo>
                <a:cubicBezTo>
                  <a:pt x="4225574" y="2058436"/>
                  <a:pt x="4227339" y="2063732"/>
                  <a:pt x="4230868" y="2067261"/>
                </a:cubicBezTo>
                <a:cubicBezTo>
                  <a:pt x="4234400" y="2070792"/>
                  <a:pt x="4239695" y="2072557"/>
                  <a:pt x="4246754" y="2072557"/>
                </a:cubicBezTo>
                <a:cubicBezTo>
                  <a:pt x="4253814" y="2072557"/>
                  <a:pt x="4260874" y="2076088"/>
                  <a:pt x="4267935" y="2083146"/>
                </a:cubicBezTo>
                <a:lnTo>
                  <a:pt x="4267935" y="2093738"/>
                </a:lnTo>
                <a:cubicBezTo>
                  <a:pt x="4260874" y="2086677"/>
                  <a:pt x="4246754" y="2083146"/>
                  <a:pt x="4225574" y="2083146"/>
                </a:cubicBezTo>
                <a:cubicBezTo>
                  <a:pt x="4204393" y="2076088"/>
                  <a:pt x="4183212" y="2069026"/>
                  <a:pt x="4162031" y="2061967"/>
                </a:cubicBezTo>
                <a:cubicBezTo>
                  <a:pt x="4154970" y="2061967"/>
                  <a:pt x="4144381" y="2058436"/>
                  <a:pt x="4130260" y="2051376"/>
                </a:cubicBezTo>
                <a:cubicBezTo>
                  <a:pt x="4116140" y="2044315"/>
                  <a:pt x="4103784" y="2039021"/>
                  <a:pt x="4093194" y="2035490"/>
                </a:cubicBezTo>
                <a:cubicBezTo>
                  <a:pt x="4082604" y="2031959"/>
                  <a:pt x="4070248" y="2028430"/>
                  <a:pt x="4056127" y="2024900"/>
                </a:cubicBezTo>
                <a:cubicBezTo>
                  <a:pt x="4042006" y="2021369"/>
                  <a:pt x="4027886" y="2019605"/>
                  <a:pt x="4013765" y="2019605"/>
                </a:cubicBezTo>
                <a:lnTo>
                  <a:pt x="3939633" y="1998424"/>
                </a:lnTo>
                <a:cubicBezTo>
                  <a:pt x="3925511" y="1998424"/>
                  <a:pt x="3914921" y="2001954"/>
                  <a:pt x="3907860" y="2009015"/>
                </a:cubicBezTo>
                <a:cubicBezTo>
                  <a:pt x="3900802" y="2009015"/>
                  <a:pt x="3890210" y="2005484"/>
                  <a:pt x="3876090" y="1998424"/>
                </a:cubicBezTo>
                <a:cubicBezTo>
                  <a:pt x="3861969" y="1998424"/>
                  <a:pt x="3853144" y="1996659"/>
                  <a:pt x="3849614" y="1993128"/>
                </a:cubicBezTo>
                <a:cubicBezTo>
                  <a:pt x="3846084" y="1989598"/>
                  <a:pt x="3844319" y="1987834"/>
                  <a:pt x="3844319" y="1987834"/>
                </a:cubicBezTo>
                <a:lnTo>
                  <a:pt x="3833728" y="1977242"/>
                </a:lnTo>
                <a:lnTo>
                  <a:pt x="3812548" y="1966653"/>
                </a:lnTo>
                <a:lnTo>
                  <a:pt x="3780776" y="1956063"/>
                </a:lnTo>
                <a:cubicBezTo>
                  <a:pt x="3780776" y="1963122"/>
                  <a:pt x="3784306" y="1966653"/>
                  <a:pt x="3791367" y="1966653"/>
                </a:cubicBezTo>
                <a:cubicBezTo>
                  <a:pt x="3791367" y="1966653"/>
                  <a:pt x="3793132" y="1968417"/>
                  <a:pt x="3796662" y="1971948"/>
                </a:cubicBezTo>
                <a:cubicBezTo>
                  <a:pt x="3800192" y="1975478"/>
                  <a:pt x="3805488" y="1977242"/>
                  <a:pt x="3812548" y="1977242"/>
                </a:cubicBezTo>
                <a:cubicBezTo>
                  <a:pt x="3819607" y="1977242"/>
                  <a:pt x="3823138" y="1980773"/>
                  <a:pt x="3823138" y="1987834"/>
                </a:cubicBezTo>
                <a:cubicBezTo>
                  <a:pt x="3823138" y="1994894"/>
                  <a:pt x="3823138" y="1998424"/>
                  <a:pt x="3823138" y="1998424"/>
                </a:cubicBezTo>
                <a:lnTo>
                  <a:pt x="3801956" y="1998424"/>
                </a:lnTo>
                <a:lnTo>
                  <a:pt x="3749004" y="1956063"/>
                </a:lnTo>
                <a:lnTo>
                  <a:pt x="3717234" y="1934882"/>
                </a:lnTo>
                <a:cubicBezTo>
                  <a:pt x="3717234" y="1934882"/>
                  <a:pt x="3713703" y="1934882"/>
                  <a:pt x="3706644" y="1934882"/>
                </a:cubicBezTo>
                <a:cubicBezTo>
                  <a:pt x="3699584" y="1934882"/>
                  <a:pt x="3696052" y="1931351"/>
                  <a:pt x="3696052" y="1924290"/>
                </a:cubicBezTo>
                <a:lnTo>
                  <a:pt x="3685463" y="1924290"/>
                </a:lnTo>
                <a:cubicBezTo>
                  <a:pt x="3678402" y="1917231"/>
                  <a:pt x="3658986" y="1908405"/>
                  <a:pt x="3627215" y="1897815"/>
                </a:cubicBezTo>
                <a:cubicBezTo>
                  <a:pt x="3595444" y="1887224"/>
                  <a:pt x="3568968" y="1881930"/>
                  <a:pt x="3547788" y="1881930"/>
                </a:cubicBezTo>
                <a:cubicBezTo>
                  <a:pt x="3540728" y="1874869"/>
                  <a:pt x="3526607" y="1867809"/>
                  <a:pt x="3505426" y="1860749"/>
                </a:cubicBezTo>
                <a:cubicBezTo>
                  <a:pt x="3484244" y="1853688"/>
                  <a:pt x="3463064" y="1846628"/>
                  <a:pt x="3441882" y="1839567"/>
                </a:cubicBezTo>
                <a:cubicBezTo>
                  <a:pt x="3350099" y="1811327"/>
                  <a:pt x="3300678" y="1797205"/>
                  <a:pt x="3293618" y="1797205"/>
                </a:cubicBezTo>
                <a:close/>
                <a:moveTo>
                  <a:pt x="7709820" y="1765434"/>
                </a:moveTo>
                <a:cubicBezTo>
                  <a:pt x="7709820" y="1765434"/>
                  <a:pt x="7713348" y="1768965"/>
                  <a:pt x="7720409" y="1776026"/>
                </a:cubicBezTo>
                <a:lnTo>
                  <a:pt x="7741590" y="1765434"/>
                </a:lnTo>
                <a:close/>
                <a:moveTo>
                  <a:pt x="6555464" y="1765434"/>
                </a:moveTo>
                <a:lnTo>
                  <a:pt x="6544874" y="1776026"/>
                </a:lnTo>
                <a:cubicBezTo>
                  <a:pt x="6558994" y="1776026"/>
                  <a:pt x="6566054" y="1776026"/>
                  <a:pt x="6566054" y="1776026"/>
                </a:cubicBezTo>
                <a:close/>
                <a:moveTo>
                  <a:pt x="5231662" y="1765434"/>
                </a:moveTo>
                <a:cubicBezTo>
                  <a:pt x="5231662" y="1772495"/>
                  <a:pt x="5235194" y="1776026"/>
                  <a:pt x="5242254" y="1776026"/>
                </a:cubicBezTo>
                <a:lnTo>
                  <a:pt x="5242254" y="1765434"/>
                </a:lnTo>
                <a:close/>
                <a:moveTo>
                  <a:pt x="3060629" y="1765434"/>
                </a:moveTo>
                <a:cubicBezTo>
                  <a:pt x="3067689" y="1765434"/>
                  <a:pt x="3071218" y="1767199"/>
                  <a:pt x="3071218" y="1770730"/>
                </a:cubicBezTo>
                <a:cubicBezTo>
                  <a:pt x="3071218" y="1774261"/>
                  <a:pt x="3067689" y="1776026"/>
                  <a:pt x="3060629" y="1776026"/>
                </a:cubicBezTo>
                <a:close/>
                <a:moveTo>
                  <a:pt x="5146940" y="1754845"/>
                </a:moveTo>
                <a:lnTo>
                  <a:pt x="5146940" y="1765434"/>
                </a:lnTo>
                <a:cubicBezTo>
                  <a:pt x="5146940" y="1765434"/>
                  <a:pt x="5154000" y="1761905"/>
                  <a:pt x="5168121" y="1754845"/>
                </a:cubicBezTo>
                <a:close/>
                <a:moveTo>
                  <a:pt x="4575058" y="1754845"/>
                </a:moveTo>
                <a:lnTo>
                  <a:pt x="4564468" y="1765434"/>
                </a:lnTo>
                <a:lnTo>
                  <a:pt x="4564468" y="1776026"/>
                </a:lnTo>
                <a:cubicBezTo>
                  <a:pt x="4564468" y="1776026"/>
                  <a:pt x="4566232" y="1776026"/>
                  <a:pt x="4569762" y="1776026"/>
                </a:cubicBezTo>
                <a:cubicBezTo>
                  <a:pt x="4573292" y="1776026"/>
                  <a:pt x="4578587" y="1776026"/>
                  <a:pt x="4585647" y="1776026"/>
                </a:cubicBezTo>
                <a:cubicBezTo>
                  <a:pt x="4585647" y="1783085"/>
                  <a:pt x="4590943" y="1788380"/>
                  <a:pt x="4601532" y="1791911"/>
                </a:cubicBezTo>
                <a:cubicBezTo>
                  <a:pt x="4612124" y="1795441"/>
                  <a:pt x="4620949" y="1797205"/>
                  <a:pt x="4628010" y="1797205"/>
                </a:cubicBezTo>
                <a:cubicBezTo>
                  <a:pt x="4635070" y="1797205"/>
                  <a:pt x="4640366" y="1797205"/>
                  <a:pt x="4643895" y="1797205"/>
                </a:cubicBezTo>
                <a:cubicBezTo>
                  <a:pt x="4647424" y="1797205"/>
                  <a:pt x="4649190" y="1793676"/>
                  <a:pt x="4649190" y="1786615"/>
                </a:cubicBezTo>
                <a:cubicBezTo>
                  <a:pt x="4649190" y="1779555"/>
                  <a:pt x="4643895" y="1774261"/>
                  <a:pt x="4633305" y="1770730"/>
                </a:cubicBezTo>
                <a:cubicBezTo>
                  <a:pt x="4622714" y="1767199"/>
                  <a:pt x="4610359" y="1765434"/>
                  <a:pt x="4596238" y="1765434"/>
                </a:cubicBezTo>
                <a:cubicBezTo>
                  <a:pt x="4589178" y="1765434"/>
                  <a:pt x="4585647" y="1763670"/>
                  <a:pt x="4585647" y="1760140"/>
                </a:cubicBezTo>
                <a:cubicBezTo>
                  <a:pt x="4585647" y="1756609"/>
                  <a:pt x="4582118" y="1754845"/>
                  <a:pt x="4575058" y="1754845"/>
                </a:cubicBezTo>
                <a:close/>
                <a:moveTo>
                  <a:pt x="4379134" y="1754845"/>
                </a:moveTo>
                <a:cubicBezTo>
                  <a:pt x="4375605" y="1754845"/>
                  <a:pt x="4373839" y="1756609"/>
                  <a:pt x="4373839" y="1760140"/>
                </a:cubicBezTo>
                <a:cubicBezTo>
                  <a:pt x="4373839" y="1763670"/>
                  <a:pt x="4377370" y="1767199"/>
                  <a:pt x="4384430" y="1770730"/>
                </a:cubicBezTo>
                <a:cubicBezTo>
                  <a:pt x="4391490" y="1774261"/>
                  <a:pt x="4396785" y="1774261"/>
                  <a:pt x="4400316" y="1770730"/>
                </a:cubicBezTo>
                <a:cubicBezTo>
                  <a:pt x="4403846" y="1767199"/>
                  <a:pt x="4405610" y="1765434"/>
                  <a:pt x="4405610" y="1765434"/>
                </a:cubicBezTo>
                <a:cubicBezTo>
                  <a:pt x="4405610" y="1765434"/>
                  <a:pt x="4403846" y="1765434"/>
                  <a:pt x="4400316" y="1765434"/>
                </a:cubicBezTo>
                <a:cubicBezTo>
                  <a:pt x="4396785" y="1765434"/>
                  <a:pt x="4393256" y="1763670"/>
                  <a:pt x="4389724" y="1760140"/>
                </a:cubicBezTo>
                <a:cubicBezTo>
                  <a:pt x="4386195" y="1756609"/>
                  <a:pt x="4382664" y="1754845"/>
                  <a:pt x="4379134" y="1754845"/>
                </a:cubicBezTo>
                <a:close/>
                <a:moveTo>
                  <a:pt x="4331478" y="1754845"/>
                </a:moveTo>
                <a:lnTo>
                  <a:pt x="4352658" y="1765434"/>
                </a:lnTo>
                <a:lnTo>
                  <a:pt x="4352658" y="1754845"/>
                </a:lnTo>
                <a:close/>
                <a:moveTo>
                  <a:pt x="7667457" y="1744253"/>
                </a:moveTo>
                <a:lnTo>
                  <a:pt x="7656867" y="1754845"/>
                </a:lnTo>
                <a:lnTo>
                  <a:pt x="7667457" y="1754845"/>
                </a:lnTo>
                <a:lnTo>
                  <a:pt x="7678048" y="1765434"/>
                </a:lnTo>
                <a:lnTo>
                  <a:pt x="7699230" y="1765434"/>
                </a:lnTo>
                <a:lnTo>
                  <a:pt x="7688638" y="1754845"/>
                </a:lnTo>
                <a:cubicBezTo>
                  <a:pt x="7688638" y="1754845"/>
                  <a:pt x="7686874" y="1753080"/>
                  <a:pt x="7683344" y="1749549"/>
                </a:cubicBezTo>
                <a:cubicBezTo>
                  <a:pt x="7679813" y="1746018"/>
                  <a:pt x="7674519" y="1744253"/>
                  <a:pt x="7667457" y="1744253"/>
                </a:cubicBezTo>
                <a:close/>
                <a:moveTo>
                  <a:pt x="7455649" y="1744253"/>
                </a:moveTo>
                <a:cubicBezTo>
                  <a:pt x="7448588" y="1744253"/>
                  <a:pt x="7443293" y="1746018"/>
                  <a:pt x="7439764" y="1749549"/>
                </a:cubicBezTo>
                <a:cubicBezTo>
                  <a:pt x="7436234" y="1753080"/>
                  <a:pt x="7436234" y="1756609"/>
                  <a:pt x="7439764" y="1760140"/>
                </a:cubicBezTo>
                <a:cubicBezTo>
                  <a:pt x="7443293" y="1763670"/>
                  <a:pt x="7446824" y="1765434"/>
                  <a:pt x="7450355" y="1765434"/>
                </a:cubicBezTo>
                <a:cubicBezTo>
                  <a:pt x="7453884" y="1765434"/>
                  <a:pt x="7455649" y="1761905"/>
                  <a:pt x="7455649" y="1754845"/>
                </a:cubicBezTo>
                <a:close/>
                <a:moveTo>
                  <a:pt x="7222660" y="1744253"/>
                </a:moveTo>
                <a:cubicBezTo>
                  <a:pt x="7215600" y="1744253"/>
                  <a:pt x="7208540" y="1747784"/>
                  <a:pt x="7201480" y="1754845"/>
                </a:cubicBezTo>
                <a:lnTo>
                  <a:pt x="7159118" y="1754845"/>
                </a:lnTo>
                <a:cubicBezTo>
                  <a:pt x="7159118" y="1754845"/>
                  <a:pt x="7152058" y="1754845"/>
                  <a:pt x="7137937" y="1754845"/>
                </a:cubicBezTo>
                <a:lnTo>
                  <a:pt x="7116756" y="1754845"/>
                </a:lnTo>
                <a:cubicBezTo>
                  <a:pt x="7116756" y="1761905"/>
                  <a:pt x="7113226" y="1765434"/>
                  <a:pt x="7106166" y="1765434"/>
                </a:cubicBezTo>
                <a:lnTo>
                  <a:pt x="7106166" y="1776026"/>
                </a:lnTo>
                <a:cubicBezTo>
                  <a:pt x="7113226" y="1776026"/>
                  <a:pt x="7118522" y="1774261"/>
                  <a:pt x="7122052" y="1770730"/>
                </a:cubicBezTo>
                <a:cubicBezTo>
                  <a:pt x="7125581" y="1767199"/>
                  <a:pt x="7134408" y="1765434"/>
                  <a:pt x="7148526" y="1765434"/>
                </a:cubicBezTo>
                <a:lnTo>
                  <a:pt x="7159118" y="1776026"/>
                </a:lnTo>
                <a:lnTo>
                  <a:pt x="7159118" y="1786615"/>
                </a:lnTo>
                <a:cubicBezTo>
                  <a:pt x="7166178" y="1786615"/>
                  <a:pt x="7171474" y="1784851"/>
                  <a:pt x="7175004" y="1781320"/>
                </a:cubicBezTo>
                <a:cubicBezTo>
                  <a:pt x="7178533" y="1777790"/>
                  <a:pt x="7182064" y="1776026"/>
                  <a:pt x="7185593" y="1776026"/>
                </a:cubicBezTo>
                <a:cubicBezTo>
                  <a:pt x="7189122" y="1776026"/>
                  <a:pt x="7190889" y="1779555"/>
                  <a:pt x="7190889" y="1786615"/>
                </a:cubicBezTo>
                <a:cubicBezTo>
                  <a:pt x="7190889" y="1793676"/>
                  <a:pt x="7192655" y="1793676"/>
                  <a:pt x="7196184" y="1786615"/>
                </a:cubicBezTo>
                <a:cubicBezTo>
                  <a:pt x="7199714" y="1779555"/>
                  <a:pt x="7201480" y="1776026"/>
                  <a:pt x="7201480" y="1776026"/>
                </a:cubicBezTo>
                <a:lnTo>
                  <a:pt x="7212070" y="1776026"/>
                </a:lnTo>
                <a:cubicBezTo>
                  <a:pt x="7212070" y="1776026"/>
                  <a:pt x="7213836" y="1776026"/>
                  <a:pt x="7217366" y="1776026"/>
                </a:cubicBezTo>
                <a:cubicBezTo>
                  <a:pt x="7220895" y="1776026"/>
                  <a:pt x="7219130" y="1772495"/>
                  <a:pt x="7212070" y="1765434"/>
                </a:cubicBezTo>
                <a:cubicBezTo>
                  <a:pt x="7212070" y="1758374"/>
                  <a:pt x="7212070" y="1754845"/>
                  <a:pt x="7212070" y="1754845"/>
                </a:cubicBezTo>
                <a:close/>
                <a:moveTo>
                  <a:pt x="4744504" y="1744253"/>
                </a:moveTo>
                <a:cubicBezTo>
                  <a:pt x="4744504" y="1751314"/>
                  <a:pt x="4748034" y="1754845"/>
                  <a:pt x="4755094" y="1754845"/>
                </a:cubicBezTo>
                <a:lnTo>
                  <a:pt x="4755094" y="1744253"/>
                </a:lnTo>
                <a:close/>
                <a:moveTo>
                  <a:pt x="3902566" y="1744253"/>
                </a:moveTo>
                <a:cubicBezTo>
                  <a:pt x="3899036" y="1744253"/>
                  <a:pt x="3897271" y="1747784"/>
                  <a:pt x="3897271" y="1754845"/>
                </a:cubicBezTo>
                <a:cubicBezTo>
                  <a:pt x="3897271" y="1754845"/>
                  <a:pt x="3900802" y="1754845"/>
                  <a:pt x="3907860" y="1754845"/>
                </a:cubicBezTo>
                <a:cubicBezTo>
                  <a:pt x="3907860" y="1747784"/>
                  <a:pt x="3906096" y="1744253"/>
                  <a:pt x="3902566" y="1744253"/>
                </a:cubicBezTo>
                <a:close/>
                <a:moveTo>
                  <a:pt x="8069894" y="1733663"/>
                </a:moveTo>
                <a:lnTo>
                  <a:pt x="8101664" y="1733663"/>
                </a:lnTo>
                <a:lnTo>
                  <a:pt x="8080483" y="1744253"/>
                </a:lnTo>
                <a:cubicBezTo>
                  <a:pt x="8073423" y="1744253"/>
                  <a:pt x="8069894" y="1740724"/>
                  <a:pt x="8069894" y="1733663"/>
                </a:cubicBezTo>
                <a:close/>
                <a:moveTo>
                  <a:pt x="7625096" y="1733663"/>
                </a:moveTo>
                <a:lnTo>
                  <a:pt x="7614505" y="1744253"/>
                </a:lnTo>
                <a:cubicBezTo>
                  <a:pt x="7621567" y="1744253"/>
                  <a:pt x="7625096" y="1744253"/>
                  <a:pt x="7625096" y="1744253"/>
                </a:cubicBezTo>
                <a:cubicBezTo>
                  <a:pt x="7632156" y="1744253"/>
                  <a:pt x="7635686" y="1742489"/>
                  <a:pt x="7635686" y="1738959"/>
                </a:cubicBezTo>
                <a:cubicBezTo>
                  <a:pt x="7635686" y="1735428"/>
                  <a:pt x="7632156" y="1733663"/>
                  <a:pt x="7625096" y="1733663"/>
                </a:cubicBezTo>
                <a:close/>
                <a:moveTo>
                  <a:pt x="7529782" y="1733663"/>
                </a:moveTo>
                <a:cubicBezTo>
                  <a:pt x="7522722" y="1733663"/>
                  <a:pt x="7522722" y="1737194"/>
                  <a:pt x="7529782" y="1744253"/>
                </a:cubicBezTo>
                <a:cubicBezTo>
                  <a:pt x="7529782" y="1744253"/>
                  <a:pt x="7529782" y="1747784"/>
                  <a:pt x="7529782" y="1754845"/>
                </a:cubicBezTo>
                <a:lnTo>
                  <a:pt x="7540374" y="1754845"/>
                </a:lnTo>
                <a:cubicBezTo>
                  <a:pt x="7547434" y="1754845"/>
                  <a:pt x="7552730" y="1754845"/>
                  <a:pt x="7556259" y="1754845"/>
                </a:cubicBezTo>
                <a:cubicBezTo>
                  <a:pt x="7559788" y="1754845"/>
                  <a:pt x="7561553" y="1758374"/>
                  <a:pt x="7561553" y="1765434"/>
                </a:cubicBezTo>
                <a:cubicBezTo>
                  <a:pt x="7561553" y="1765434"/>
                  <a:pt x="7565082" y="1765434"/>
                  <a:pt x="7572144" y="1765434"/>
                </a:cubicBezTo>
                <a:cubicBezTo>
                  <a:pt x="7579204" y="1765434"/>
                  <a:pt x="7579204" y="1761905"/>
                  <a:pt x="7572144" y="1754845"/>
                </a:cubicBezTo>
                <a:cubicBezTo>
                  <a:pt x="7572144" y="1754845"/>
                  <a:pt x="7570378" y="1753080"/>
                  <a:pt x="7566848" y="1749549"/>
                </a:cubicBezTo>
                <a:cubicBezTo>
                  <a:pt x="7563319" y="1746018"/>
                  <a:pt x="7561553" y="1744253"/>
                  <a:pt x="7561553" y="1744253"/>
                </a:cubicBezTo>
                <a:cubicBezTo>
                  <a:pt x="7554492" y="1744253"/>
                  <a:pt x="7549197" y="1742489"/>
                  <a:pt x="7545668" y="1738959"/>
                </a:cubicBezTo>
                <a:cubicBezTo>
                  <a:pt x="7542138" y="1735428"/>
                  <a:pt x="7536842" y="1733663"/>
                  <a:pt x="7529782" y="1733663"/>
                </a:cubicBezTo>
                <a:close/>
                <a:moveTo>
                  <a:pt x="7498011" y="1733663"/>
                </a:moveTo>
                <a:cubicBezTo>
                  <a:pt x="7490951" y="1733663"/>
                  <a:pt x="7483890" y="1737194"/>
                  <a:pt x="7476830" y="1744253"/>
                </a:cubicBezTo>
                <a:cubicBezTo>
                  <a:pt x="7469770" y="1751314"/>
                  <a:pt x="7469770" y="1754845"/>
                  <a:pt x="7476830" y="1754845"/>
                </a:cubicBezTo>
                <a:cubicBezTo>
                  <a:pt x="7483890" y="1761905"/>
                  <a:pt x="7494482" y="1761905"/>
                  <a:pt x="7508601" y="1754845"/>
                </a:cubicBezTo>
                <a:cubicBezTo>
                  <a:pt x="7515663" y="1747784"/>
                  <a:pt x="7517426" y="1742489"/>
                  <a:pt x="7513896" y="1738959"/>
                </a:cubicBezTo>
                <a:cubicBezTo>
                  <a:pt x="7510367" y="1735428"/>
                  <a:pt x="7505072" y="1733663"/>
                  <a:pt x="7498011" y="1733663"/>
                </a:cubicBezTo>
                <a:close/>
                <a:moveTo>
                  <a:pt x="7169708" y="1733663"/>
                </a:moveTo>
                <a:cubicBezTo>
                  <a:pt x="7162648" y="1733663"/>
                  <a:pt x="7159118" y="1737194"/>
                  <a:pt x="7159118" y="1744253"/>
                </a:cubicBezTo>
                <a:lnTo>
                  <a:pt x="7169708" y="1744253"/>
                </a:lnTo>
                <a:close/>
                <a:moveTo>
                  <a:pt x="5104578" y="1733663"/>
                </a:moveTo>
                <a:cubicBezTo>
                  <a:pt x="5104578" y="1747784"/>
                  <a:pt x="5108108" y="1751314"/>
                  <a:pt x="5115169" y="1744253"/>
                </a:cubicBezTo>
                <a:cubicBezTo>
                  <a:pt x="5115169" y="1737194"/>
                  <a:pt x="5111638" y="1733663"/>
                  <a:pt x="5104578" y="1733663"/>
                </a:cubicBezTo>
                <a:close/>
                <a:moveTo>
                  <a:pt x="4278526" y="1733663"/>
                </a:moveTo>
                <a:cubicBezTo>
                  <a:pt x="4285585" y="1733663"/>
                  <a:pt x="4289116" y="1733663"/>
                  <a:pt x="4289116" y="1733663"/>
                </a:cubicBezTo>
                <a:lnTo>
                  <a:pt x="4289116" y="1744253"/>
                </a:lnTo>
                <a:cubicBezTo>
                  <a:pt x="4282056" y="1744253"/>
                  <a:pt x="4278526" y="1740724"/>
                  <a:pt x="4278526" y="1733663"/>
                </a:cubicBezTo>
                <a:close/>
                <a:moveTo>
                  <a:pt x="3918452" y="1733663"/>
                </a:moveTo>
                <a:lnTo>
                  <a:pt x="3918452" y="1744253"/>
                </a:lnTo>
                <a:cubicBezTo>
                  <a:pt x="3918452" y="1751314"/>
                  <a:pt x="3921982" y="1754845"/>
                  <a:pt x="3929042" y="1754845"/>
                </a:cubicBezTo>
                <a:cubicBezTo>
                  <a:pt x="3929042" y="1754845"/>
                  <a:pt x="3929042" y="1751314"/>
                  <a:pt x="3929042" y="1744253"/>
                </a:cubicBezTo>
                <a:cubicBezTo>
                  <a:pt x="3921982" y="1737194"/>
                  <a:pt x="3918452" y="1733663"/>
                  <a:pt x="3918452" y="1733663"/>
                </a:cubicBezTo>
                <a:close/>
                <a:moveTo>
                  <a:pt x="3664282" y="1733663"/>
                </a:moveTo>
                <a:lnTo>
                  <a:pt x="3674872" y="1733663"/>
                </a:lnTo>
                <a:cubicBezTo>
                  <a:pt x="3674872" y="1733663"/>
                  <a:pt x="3676636" y="1733663"/>
                  <a:pt x="3680167" y="1733663"/>
                </a:cubicBezTo>
                <a:cubicBezTo>
                  <a:pt x="3683698" y="1733663"/>
                  <a:pt x="3685463" y="1737194"/>
                  <a:pt x="3685463" y="1744253"/>
                </a:cubicBezTo>
                <a:lnTo>
                  <a:pt x="3674872" y="1744253"/>
                </a:lnTo>
                <a:close/>
                <a:moveTo>
                  <a:pt x="3177123" y="1733663"/>
                </a:moveTo>
                <a:cubicBezTo>
                  <a:pt x="3184183" y="1733663"/>
                  <a:pt x="3187714" y="1737194"/>
                  <a:pt x="3187714" y="1744253"/>
                </a:cubicBezTo>
                <a:lnTo>
                  <a:pt x="3177123" y="1744253"/>
                </a:lnTo>
                <a:close/>
                <a:moveTo>
                  <a:pt x="8101664" y="1723074"/>
                </a:moveTo>
                <a:cubicBezTo>
                  <a:pt x="8115785" y="1723074"/>
                  <a:pt x="8129906" y="1726603"/>
                  <a:pt x="8144027" y="1733663"/>
                </a:cubicBezTo>
                <a:cubicBezTo>
                  <a:pt x="8129906" y="1733663"/>
                  <a:pt x="8122846" y="1733663"/>
                  <a:pt x="8122846" y="1733663"/>
                </a:cubicBezTo>
                <a:close/>
                <a:moveTo>
                  <a:pt x="7974579" y="1723074"/>
                </a:moveTo>
                <a:lnTo>
                  <a:pt x="7985171" y="1733663"/>
                </a:lnTo>
                <a:cubicBezTo>
                  <a:pt x="7985171" y="1733663"/>
                  <a:pt x="7981640" y="1733663"/>
                  <a:pt x="7974579" y="1733663"/>
                </a:cubicBezTo>
                <a:close/>
                <a:moveTo>
                  <a:pt x="5740002" y="1723074"/>
                </a:moveTo>
                <a:lnTo>
                  <a:pt x="5740002" y="1733663"/>
                </a:lnTo>
                <a:lnTo>
                  <a:pt x="5750593" y="1733663"/>
                </a:lnTo>
                <a:cubicBezTo>
                  <a:pt x="5750593" y="1733663"/>
                  <a:pt x="5750593" y="1731899"/>
                  <a:pt x="5750593" y="1728368"/>
                </a:cubicBezTo>
                <a:cubicBezTo>
                  <a:pt x="5750593" y="1724838"/>
                  <a:pt x="5747064" y="1723074"/>
                  <a:pt x="5740002" y="1723074"/>
                </a:cubicBezTo>
                <a:close/>
                <a:moveTo>
                  <a:pt x="4267935" y="1723074"/>
                </a:moveTo>
                <a:cubicBezTo>
                  <a:pt x="4267935" y="1730133"/>
                  <a:pt x="4266170" y="1735428"/>
                  <a:pt x="4262640" y="1738959"/>
                </a:cubicBezTo>
                <a:cubicBezTo>
                  <a:pt x="4259110" y="1742489"/>
                  <a:pt x="4260874" y="1744253"/>
                  <a:pt x="4267935" y="1744253"/>
                </a:cubicBezTo>
                <a:lnTo>
                  <a:pt x="4289116" y="1744253"/>
                </a:lnTo>
                <a:lnTo>
                  <a:pt x="4299706" y="1744253"/>
                </a:lnTo>
                <a:cubicBezTo>
                  <a:pt x="4299706" y="1751314"/>
                  <a:pt x="4303237" y="1754845"/>
                  <a:pt x="4310297" y="1754845"/>
                </a:cubicBezTo>
                <a:cubicBezTo>
                  <a:pt x="4310297" y="1754845"/>
                  <a:pt x="4313826" y="1751314"/>
                  <a:pt x="4320887" y="1744253"/>
                </a:cubicBezTo>
                <a:cubicBezTo>
                  <a:pt x="4327948" y="1744253"/>
                  <a:pt x="4327948" y="1742489"/>
                  <a:pt x="4320887" y="1738959"/>
                </a:cubicBezTo>
                <a:cubicBezTo>
                  <a:pt x="4313826" y="1735428"/>
                  <a:pt x="4306766" y="1730133"/>
                  <a:pt x="4299706" y="1723074"/>
                </a:cubicBezTo>
                <a:close/>
                <a:moveTo>
                  <a:pt x="4225574" y="1723074"/>
                </a:moveTo>
                <a:lnTo>
                  <a:pt x="4225574" y="1733663"/>
                </a:lnTo>
                <a:cubicBezTo>
                  <a:pt x="4232633" y="1733663"/>
                  <a:pt x="4237929" y="1733663"/>
                  <a:pt x="4241460" y="1733663"/>
                </a:cubicBezTo>
                <a:cubicBezTo>
                  <a:pt x="4244989" y="1733663"/>
                  <a:pt x="4246754" y="1733663"/>
                  <a:pt x="4246754" y="1733663"/>
                </a:cubicBezTo>
                <a:cubicBezTo>
                  <a:pt x="4246754" y="1733663"/>
                  <a:pt x="4244989" y="1731899"/>
                  <a:pt x="4241460" y="1728368"/>
                </a:cubicBezTo>
                <a:cubicBezTo>
                  <a:pt x="4237929" y="1724838"/>
                  <a:pt x="4232633" y="1723074"/>
                  <a:pt x="4225574" y="1723074"/>
                </a:cubicBezTo>
                <a:close/>
                <a:moveTo>
                  <a:pt x="7396078" y="1716454"/>
                </a:moveTo>
                <a:cubicBezTo>
                  <a:pt x="7393430" y="1717337"/>
                  <a:pt x="7392107" y="1719544"/>
                  <a:pt x="7392107" y="1723074"/>
                </a:cubicBezTo>
                <a:lnTo>
                  <a:pt x="7423878" y="1723074"/>
                </a:lnTo>
                <a:cubicBezTo>
                  <a:pt x="7423878" y="1723074"/>
                  <a:pt x="7418582" y="1721309"/>
                  <a:pt x="7407992" y="1717778"/>
                </a:cubicBezTo>
                <a:cubicBezTo>
                  <a:pt x="7402697" y="1716013"/>
                  <a:pt x="7398726" y="1715572"/>
                  <a:pt x="7396078" y="1716454"/>
                </a:cubicBezTo>
                <a:close/>
                <a:moveTo>
                  <a:pt x="7317974" y="1712482"/>
                </a:moveTo>
                <a:cubicBezTo>
                  <a:pt x="7303854" y="1719543"/>
                  <a:pt x="7303854" y="1726603"/>
                  <a:pt x="7317974" y="1733663"/>
                </a:cubicBezTo>
                <a:lnTo>
                  <a:pt x="7328564" y="1723074"/>
                </a:lnTo>
                <a:cubicBezTo>
                  <a:pt x="7328564" y="1716013"/>
                  <a:pt x="7328564" y="1712482"/>
                  <a:pt x="7328564" y="1712482"/>
                </a:cubicBezTo>
                <a:close/>
                <a:moveTo>
                  <a:pt x="7063804" y="1712482"/>
                </a:moveTo>
                <a:cubicBezTo>
                  <a:pt x="7056744" y="1712482"/>
                  <a:pt x="7053214" y="1716013"/>
                  <a:pt x="7053214" y="1723074"/>
                </a:cubicBezTo>
                <a:lnTo>
                  <a:pt x="7063804" y="1723074"/>
                </a:lnTo>
                <a:cubicBezTo>
                  <a:pt x="7070866" y="1723074"/>
                  <a:pt x="7074395" y="1723074"/>
                  <a:pt x="7074395" y="1723074"/>
                </a:cubicBezTo>
                <a:cubicBezTo>
                  <a:pt x="7074395" y="1716013"/>
                  <a:pt x="7070866" y="1712482"/>
                  <a:pt x="7063804" y="1712482"/>
                </a:cubicBezTo>
                <a:close/>
                <a:moveTo>
                  <a:pt x="4649190" y="1712482"/>
                </a:moveTo>
                <a:lnTo>
                  <a:pt x="4649190" y="1723074"/>
                </a:lnTo>
                <a:lnTo>
                  <a:pt x="4659780" y="1712482"/>
                </a:lnTo>
                <a:cubicBezTo>
                  <a:pt x="4652720" y="1712482"/>
                  <a:pt x="4649190" y="1712482"/>
                  <a:pt x="4649190" y="1712482"/>
                </a:cubicBezTo>
                <a:close/>
                <a:moveTo>
                  <a:pt x="3063276" y="1709173"/>
                </a:moveTo>
                <a:cubicBezTo>
                  <a:pt x="3068571" y="1707850"/>
                  <a:pt x="3081810" y="1712482"/>
                  <a:pt x="3102990" y="1723074"/>
                </a:cubicBezTo>
                <a:cubicBezTo>
                  <a:pt x="3117111" y="1730133"/>
                  <a:pt x="3127701" y="1730133"/>
                  <a:pt x="3134762" y="1723074"/>
                </a:cubicBezTo>
                <a:cubicBezTo>
                  <a:pt x="3148882" y="1723074"/>
                  <a:pt x="3159472" y="1726603"/>
                  <a:pt x="3166533" y="1733663"/>
                </a:cubicBezTo>
                <a:lnTo>
                  <a:pt x="3155942" y="1733663"/>
                </a:lnTo>
                <a:cubicBezTo>
                  <a:pt x="3155942" y="1747784"/>
                  <a:pt x="3145351" y="1751314"/>
                  <a:pt x="3124171" y="1744253"/>
                </a:cubicBezTo>
                <a:cubicBezTo>
                  <a:pt x="3110050" y="1737194"/>
                  <a:pt x="3102990" y="1733663"/>
                  <a:pt x="3102990" y="1733663"/>
                </a:cubicBezTo>
                <a:cubicBezTo>
                  <a:pt x="3088869" y="1726603"/>
                  <a:pt x="3078279" y="1721309"/>
                  <a:pt x="3071218" y="1717778"/>
                </a:cubicBezTo>
                <a:cubicBezTo>
                  <a:pt x="3064160" y="1714247"/>
                  <a:pt x="3060629" y="1712482"/>
                  <a:pt x="3060629" y="1712482"/>
                </a:cubicBezTo>
                <a:cubicBezTo>
                  <a:pt x="3060629" y="1710718"/>
                  <a:pt x="3061511" y="1709615"/>
                  <a:pt x="3063276" y="1709173"/>
                </a:cubicBezTo>
                <a:close/>
                <a:moveTo>
                  <a:pt x="8917126" y="1701893"/>
                </a:moveTo>
                <a:lnTo>
                  <a:pt x="8927716" y="1701893"/>
                </a:lnTo>
                <a:lnTo>
                  <a:pt x="8917126" y="1712482"/>
                </a:lnTo>
                <a:close/>
                <a:moveTo>
                  <a:pt x="4405610" y="1701893"/>
                </a:moveTo>
                <a:lnTo>
                  <a:pt x="4405610" y="1712482"/>
                </a:lnTo>
                <a:lnTo>
                  <a:pt x="4416202" y="1701893"/>
                </a:lnTo>
                <a:cubicBezTo>
                  <a:pt x="4416202" y="1701893"/>
                  <a:pt x="4412670" y="1701893"/>
                  <a:pt x="4405610" y="1701893"/>
                </a:cubicBezTo>
                <a:close/>
                <a:moveTo>
                  <a:pt x="3643100" y="1701893"/>
                </a:moveTo>
                <a:lnTo>
                  <a:pt x="3653692" y="1701893"/>
                </a:lnTo>
                <a:lnTo>
                  <a:pt x="3653692" y="1712482"/>
                </a:lnTo>
                <a:cubicBezTo>
                  <a:pt x="3653692" y="1712482"/>
                  <a:pt x="3653692" y="1716013"/>
                  <a:pt x="3653692" y="1723074"/>
                </a:cubicBezTo>
                <a:lnTo>
                  <a:pt x="3643100" y="1723074"/>
                </a:lnTo>
                <a:cubicBezTo>
                  <a:pt x="3636040" y="1716013"/>
                  <a:pt x="3636040" y="1712482"/>
                  <a:pt x="3643100" y="1712482"/>
                </a:cubicBezTo>
                <a:cubicBezTo>
                  <a:pt x="3650161" y="1712482"/>
                  <a:pt x="3650161" y="1708953"/>
                  <a:pt x="3643100" y="1701893"/>
                </a:cubicBezTo>
                <a:close/>
                <a:moveTo>
                  <a:pt x="2562879" y="1701893"/>
                </a:moveTo>
                <a:lnTo>
                  <a:pt x="2615831" y="1712482"/>
                </a:lnTo>
                <a:cubicBezTo>
                  <a:pt x="2622892" y="1712482"/>
                  <a:pt x="2633481" y="1714247"/>
                  <a:pt x="2647602" y="1717778"/>
                </a:cubicBezTo>
                <a:cubicBezTo>
                  <a:pt x="2661723" y="1721309"/>
                  <a:pt x="2675844" y="1726603"/>
                  <a:pt x="2689964" y="1733663"/>
                </a:cubicBezTo>
                <a:cubicBezTo>
                  <a:pt x="2746447" y="1747784"/>
                  <a:pt x="2774687" y="1758374"/>
                  <a:pt x="2774687" y="1765434"/>
                </a:cubicBezTo>
                <a:cubicBezTo>
                  <a:pt x="2774687" y="1765434"/>
                  <a:pt x="2776452" y="1767199"/>
                  <a:pt x="2779984" y="1770730"/>
                </a:cubicBezTo>
                <a:cubicBezTo>
                  <a:pt x="2783512" y="1774261"/>
                  <a:pt x="2788808" y="1779555"/>
                  <a:pt x="2795868" y="1786615"/>
                </a:cubicBezTo>
                <a:cubicBezTo>
                  <a:pt x="2817049" y="1793676"/>
                  <a:pt x="2827639" y="1797205"/>
                  <a:pt x="2827639" y="1797205"/>
                </a:cubicBezTo>
                <a:cubicBezTo>
                  <a:pt x="2813519" y="1797205"/>
                  <a:pt x="2799399" y="1793676"/>
                  <a:pt x="2785278" y="1786615"/>
                </a:cubicBezTo>
                <a:cubicBezTo>
                  <a:pt x="2771157" y="1779555"/>
                  <a:pt x="2751742" y="1772495"/>
                  <a:pt x="2727032" y="1765434"/>
                </a:cubicBezTo>
                <a:cubicBezTo>
                  <a:pt x="2702319" y="1758374"/>
                  <a:pt x="2684669" y="1751314"/>
                  <a:pt x="2674080" y="1744253"/>
                </a:cubicBezTo>
                <a:cubicBezTo>
                  <a:pt x="2663488" y="1737194"/>
                  <a:pt x="2654663" y="1733663"/>
                  <a:pt x="2647602" y="1733663"/>
                </a:cubicBezTo>
                <a:cubicBezTo>
                  <a:pt x="2640543" y="1733663"/>
                  <a:pt x="2629952" y="1730133"/>
                  <a:pt x="2615831" y="1723074"/>
                </a:cubicBezTo>
                <a:cubicBezTo>
                  <a:pt x="2615831" y="1723074"/>
                  <a:pt x="2612301" y="1721309"/>
                  <a:pt x="2605241" y="1717778"/>
                </a:cubicBezTo>
                <a:cubicBezTo>
                  <a:pt x="2598181" y="1714247"/>
                  <a:pt x="2591120" y="1712482"/>
                  <a:pt x="2584060" y="1712482"/>
                </a:cubicBezTo>
                <a:cubicBezTo>
                  <a:pt x="2577000" y="1712482"/>
                  <a:pt x="2569938" y="1708953"/>
                  <a:pt x="2562879" y="1701893"/>
                </a:cubicBezTo>
                <a:close/>
                <a:moveTo>
                  <a:pt x="7009528" y="1695273"/>
                </a:moveTo>
                <a:cubicBezTo>
                  <a:pt x="7008646" y="1694391"/>
                  <a:pt x="7007322" y="1694832"/>
                  <a:pt x="7005558" y="1696597"/>
                </a:cubicBezTo>
                <a:cubicBezTo>
                  <a:pt x="7002026" y="1700128"/>
                  <a:pt x="6996732" y="1701893"/>
                  <a:pt x="6989670" y="1701893"/>
                </a:cubicBezTo>
                <a:lnTo>
                  <a:pt x="6989670" y="1712482"/>
                </a:lnTo>
                <a:cubicBezTo>
                  <a:pt x="6996732" y="1705422"/>
                  <a:pt x="7003792" y="1705422"/>
                  <a:pt x="7010852" y="1712482"/>
                </a:cubicBezTo>
                <a:cubicBezTo>
                  <a:pt x="7017914" y="1712482"/>
                  <a:pt x="7023208" y="1712482"/>
                  <a:pt x="7026737" y="1712482"/>
                </a:cubicBezTo>
                <a:cubicBezTo>
                  <a:pt x="7030266" y="1712482"/>
                  <a:pt x="7032033" y="1710718"/>
                  <a:pt x="7032033" y="1707187"/>
                </a:cubicBezTo>
                <a:cubicBezTo>
                  <a:pt x="7032033" y="1703657"/>
                  <a:pt x="7032033" y="1701893"/>
                  <a:pt x="7032033" y="1701893"/>
                </a:cubicBezTo>
                <a:lnTo>
                  <a:pt x="7010852" y="1701893"/>
                </a:lnTo>
                <a:cubicBezTo>
                  <a:pt x="7010852" y="1698363"/>
                  <a:pt x="7010410" y="1696156"/>
                  <a:pt x="7009528" y="1695273"/>
                </a:cubicBezTo>
                <a:close/>
                <a:moveTo>
                  <a:pt x="8345244" y="1691301"/>
                </a:moveTo>
                <a:cubicBezTo>
                  <a:pt x="8352305" y="1691301"/>
                  <a:pt x="8361130" y="1693066"/>
                  <a:pt x="8371720" y="1696597"/>
                </a:cubicBezTo>
                <a:cubicBezTo>
                  <a:pt x="8382310" y="1700128"/>
                  <a:pt x="8389372" y="1703657"/>
                  <a:pt x="8392901" y="1707187"/>
                </a:cubicBezTo>
                <a:cubicBezTo>
                  <a:pt x="8396431" y="1710718"/>
                  <a:pt x="8394666" y="1716013"/>
                  <a:pt x="8387606" y="1723074"/>
                </a:cubicBezTo>
                <a:lnTo>
                  <a:pt x="8355835" y="1723074"/>
                </a:lnTo>
                <a:cubicBezTo>
                  <a:pt x="8362895" y="1716013"/>
                  <a:pt x="8369954" y="1712482"/>
                  <a:pt x="8377016" y="1712482"/>
                </a:cubicBezTo>
                <a:lnTo>
                  <a:pt x="8355835" y="1701893"/>
                </a:lnTo>
                <a:close/>
                <a:moveTo>
                  <a:pt x="7625096" y="1691301"/>
                </a:moveTo>
                <a:cubicBezTo>
                  <a:pt x="7618034" y="1691301"/>
                  <a:pt x="7614505" y="1694832"/>
                  <a:pt x="7614505" y="1701893"/>
                </a:cubicBezTo>
                <a:cubicBezTo>
                  <a:pt x="7621567" y="1701893"/>
                  <a:pt x="7632156" y="1698362"/>
                  <a:pt x="7646278" y="1691301"/>
                </a:cubicBezTo>
                <a:close/>
                <a:moveTo>
                  <a:pt x="4172621" y="1691301"/>
                </a:moveTo>
                <a:cubicBezTo>
                  <a:pt x="4172621" y="1698362"/>
                  <a:pt x="4169092" y="1701893"/>
                  <a:pt x="4162031" y="1701893"/>
                </a:cubicBezTo>
                <a:lnTo>
                  <a:pt x="4172621" y="1723074"/>
                </a:lnTo>
                <a:cubicBezTo>
                  <a:pt x="4200862" y="1723074"/>
                  <a:pt x="4214983" y="1723074"/>
                  <a:pt x="4214983" y="1723074"/>
                </a:cubicBezTo>
                <a:cubicBezTo>
                  <a:pt x="4214983" y="1716013"/>
                  <a:pt x="4207922" y="1712482"/>
                  <a:pt x="4193802" y="1712482"/>
                </a:cubicBezTo>
                <a:lnTo>
                  <a:pt x="4193802" y="1701893"/>
                </a:lnTo>
                <a:cubicBezTo>
                  <a:pt x="4186743" y="1701893"/>
                  <a:pt x="4183212" y="1698362"/>
                  <a:pt x="4183212" y="1691301"/>
                </a:cubicBezTo>
                <a:cubicBezTo>
                  <a:pt x="4176152" y="1691301"/>
                  <a:pt x="4172621" y="1691301"/>
                  <a:pt x="4172621" y="1691301"/>
                </a:cubicBezTo>
                <a:close/>
                <a:moveTo>
                  <a:pt x="7233251" y="1680711"/>
                </a:moveTo>
                <a:lnTo>
                  <a:pt x="7222660" y="1691301"/>
                </a:lnTo>
                <a:cubicBezTo>
                  <a:pt x="7250902" y="1698362"/>
                  <a:pt x="7272082" y="1703657"/>
                  <a:pt x="7286203" y="1707187"/>
                </a:cubicBezTo>
                <a:cubicBezTo>
                  <a:pt x="7300322" y="1710718"/>
                  <a:pt x="7314444" y="1708953"/>
                  <a:pt x="7328564" y="1701893"/>
                </a:cubicBezTo>
                <a:cubicBezTo>
                  <a:pt x="7335626" y="1701893"/>
                  <a:pt x="7339155" y="1701893"/>
                  <a:pt x="7339155" y="1701893"/>
                </a:cubicBezTo>
                <a:cubicBezTo>
                  <a:pt x="7339155" y="1694832"/>
                  <a:pt x="7335626" y="1691301"/>
                  <a:pt x="7328564" y="1691301"/>
                </a:cubicBezTo>
                <a:cubicBezTo>
                  <a:pt x="7321504" y="1691301"/>
                  <a:pt x="7312678" y="1693066"/>
                  <a:pt x="7302088" y="1696597"/>
                </a:cubicBezTo>
                <a:cubicBezTo>
                  <a:pt x="7291498" y="1700128"/>
                  <a:pt x="7284437" y="1701893"/>
                  <a:pt x="7280908" y="1701893"/>
                </a:cubicBezTo>
                <a:cubicBezTo>
                  <a:pt x="7277378" y="1701893"/>
                  <a:pt x="7275612" y="1698362"/>
                  <a:pt x="7275612" y="1691301"/>
                </a:cubicBezTo>
                <a:cubicBezTo>
                  <a:pt x="7275612" y="1684242"/>
                  <a:pt x="7261492" y="1680711"/>
                  <a:pt x="7233251" y="1680711"/>
                </a:cubicBezTo>
                <a:close/>
                <a:moveTo>
                  <a:pt x="4829228" y="1680711"/>
                </a:moveTo>
                <a:cubicBezTo>
                  <a:pt x="4829228" y="1687772"/>
                  <a:pt x="4829228" y="1691301"/>
                  <a:pt x="4829228" y="1691301"/>
                </a:cubicBezTo>
                <a:cubicBezTo>
                  <a:pt x="4829228" y="1691301"/>
                  <a:pt x="4832757" y="1687772"/>
                  <a:pt x="4839818" y="1680711"/>
                </a:cubicBezTo>
                <a:cubicBezTo>
                  <a:pt x="4832757" y="1680711"/>
                  <a:pt x="4829228" y="1680711"/>
                  <a:pt x="4829228" y="1680711"/>
                </a:cubicBezTo>
                <a:close/>
                <a:moveTo>
                  <a:pt x="2986495" y="1680711"/>
                </a:moveTo>
                <a:cubicBezTo>
                  <a:pt x="2993556" y="1680711"/>
                  <a:pt x="2997086" y="1684242"/>
                  <a:pt x="2997086" y="1691301"/>
                </a:cubicBezTo>
                <a:cubicBezTo>
                  <a:pt x="2997086" y="1691301"/>
                  <a:pt x="2993556" y="1691301"/>
                  <a:pt x="2986495" y="1691301"/>
                </a:cubicBezTo>
                <a:cubicBezTo>
                  <a:pt x="2979435" y="1691301"/>
                  <a:pt x="2975906" y="1691301"/>
                  <a:pt x="2975906" y="1691301"/>
                </a:cubicBezTo>
                <a:cubicBezTo>
                  <a:pt x="2975906" y="1691301"/>
                  <a:pt x="2979435" y="1687772"/>
                  <a:pt x="2986495" y="1680711"/>
                </a:cubicBezTo>
                <a:close/>
                <a:moveTo>
                  <a:pt x="4900712" y="1675416"/>
                </a:moveTo>
                <a:cubicBezTo>
                  <a:pt x="4898948" y="1675416"/>
                  <a:pt x="4896300" y="1677182"/>
                  <a:pt x="4892770" y="1680711"/>
                </a:cubicBezTo>
                <a:lnTo>
                  <a:pt x="4903360" y="1680711"/>
                </a:lnTo>
                <a:cubicBezTo>
                  <a:pt x="4903360" y="1677182"/>
                  <a:pt x="4902478" y="1675416"/>
                  <a:pt x="4900712" y="1675416"/>
                </a:cubicBezTo>
                <a:close/>
                <a:moveTo>
                  <a:pt x="7175004" y="1670122"/>
                </a:moveTo>
                <a:cubicBezTo>
                  <a:pt x="7171474" y="1670122"/>
                  <a:pt x="7169708" y="1671886"/>
                  <a:pt x="7169708" y="1675416"/>
                </a:cubicBezTo>
                <a:cubicBezTo>
                  <a:pt x="7169708" y="1678947"/>
                  <a:pt x="7173238" y="1680711"/>
                  <a:pt x="7180299" y="1680711"/>
                </a:cubicBezTo>
                <a:cubicBezTo>
                  <a:pt x="7180299" y="1673651"/>
                  <a:pt x="7178533" y="1670122"/>
                  <a:pt x="7175004" y="1670122"/>
                </a:cubicBezTo>
                <a:close/>
                <a:moveTo>
                  <a:pt x="4913950" y="1670122"/>
                </a:moveTo>
                <a:lnTo>
                  <a:pt x="4945722" y="1691301"/>
                </a:lnTo>
                <a:cubicBezTo>
                  <a:pt x="4952782" y="1691301"/>
                  <a:pt x="4956312" y="1689537"/>
                  <a:pt x="4956312" y="1686007"/>
                </a:cubicBezTo>
                <a:cubicBezTo>
                  <a:pt x="4956312" y="1682476"/>
                  <a:pt x="4952782" y="1680711"/>
                  <a:pt x="4945722" y="1680711"/>
                </a:cubicBezTo>
                <a:cubicBezTo>
                  <a:pt x="4938661" y="1680711"/>
                  <a:pt x="4935132" y="1680711"/>
                  <a:pt x="4935132" y="1680711"/>
                </a:cubicBezTo>
                <a:cubicBezTo>
                  <a:pt x="4935132" y="1680711"/>
                  <a:pt x="4931600" y="1677181"/>
                  <a:pt x="4924540" y="1670122"/>
                </a:cubicBezTo>
                <a:cubicBezTo>
                  <a:pt x="4917480" y="1670122"/>
                  <a:pt x="4913950" y="1670122"/>
                  <a:pt x="4913950" y="1670122"/>
                </a:cubicBezTo>
                <a:close/>
                <a:moveTo>
                  <a:pt x="8207569" y="1659530"/>
                </a:moveTo>
                <a:cubicBezTo>
                  <a:pt x="8228750" y="1659530"/>
                  <a:pt x="8246401" y="1663061"/>
                  <a:pt x="8260521" y="1670122"/>
                </a:cubicBezTo>
                <a:lnTo>
                  <a:pt x="8249931" y="1680711"/>
                </a:lnTo>
                <a:cubicBezTo>
                  <a:pt x="8235810" y="1673651"/>
                  <a:pt x="8228750" y="1670122"/>
                  <a:pt x="8228750" y="1670122"/>
                </a:cubicBezTo>
                <a:close/>
                <a:moveTo>
                  <a:pt x="7836904" y="1659530"/>
                </a:moveTo>
                <a:lnTo>
                  <a:pt x="7858085" y="1659530"/>
                </a:lnTo>
                <a:lnTo>
                  <a:pt x="7879267" y="1670122"/>
                </a:lnTo>
                <a:lnTo>
                  <a:pt x="7900446" y="1670122"/>
                </a:lnTo>
                <a:cubicBezTo>
                  <a:pt x="7907508" y="1677181"/>
                  <a:pt x="7911038" y="1680711"/>
                  <a:pt x="7911038" y="1680711"/>
                </a:cubicBezTo>
                <a:cubicBezTo>
                  <a:pt x="7911038" y="1680711"/>
                  <a:pt x="7916332" y="1680711"/>
                  <a:pt x="7926923" y="1680711"/>
                </a:cubicBezTo>
                <a:cubicBezTo>
                  <a:pt x="7937513" y="1680711"/>
                  <a:pt x="7946338" y="1684242"/>
                  <a:pt x="7953398" y="1691301"/>
                </a:cubicBezTo>
                <a:cubicBezTo>
                  <a:pt x="7981640" y="1698362"/>
                  <a:pt x="8002821" y="1705422"/>
                  <a:pt x="8016942" y="1712482"/>
                </a:cubicBezTo>
                <a:lnTo>
                  <a:pt x="8027531" y="1723074"/>
                </a:lnTo>
                <a:cubicBezTo>
                  <a:pt x="8013412" y="1716013"/>
                  <a:pt x="8002821" y="1712482"/>
                  <a:pt x="7995760" y="1712482"/>
                </a:cubicBezTo>
                <a:cubicBezTo>
                  <a:pt x="7981640" y="1705422"/>
                  <a:pt x="7974579" y="1703657"/>
                  <a:pt x="7974579" y="1707187"/>
                </a:cubicBezTo>
                <a:cubicBezTo>
                  <a:pt x="7974579" y="1710718"/>
                  <a:pt x="7967519" y="1708953"/>
                  <a:pt x="7953398" y="1701893"/>
                </a:cubicBezTo>
                <a:cubicBezTo>
                  <a:pt x="7946338" y="1694832"/>
                  <a:pt x="7918098" y="1687772"/>
                  <a:pt x="7868675" y="1680711"/>
                </a:cubicBezTo>
                <a:cubicBezTo>
                  <a:pt x="7847494" y="1673651"/>
                  <a:pt x="7836904" y="1666591"/>
                  <a:pt x="7836904" y="1659530"/>
                </a:cubicBezTo>
                <a:close/>
                <a:moveTo>
                  <a:pt x="7476830" y="1659530"/>
                </a:moveTo>
                <a:cubicBezTo>
                  <a:pt x="7498011" y="1666591"/>
                  <a:pt x="7512130" y="1670122"/>
                  <a:pt x="7519192" y="1670122"/>
                </a:cubicBezTo>
                <a:lnTo>
                  <a:pt x="7519192" y="1659530"/>
                </a:lnTo>
                <a:cubicBezTo>
                  <a:pt x="7505072" y="1659530"/>
                  <a:pt x="7496245" y="1659530"/>
                  <a:pt x="7492716" y="1659530"/>
                </a:cubicBezTo>
                <a:cubicBezTo>
                  <a:pt x="7490951" y="1659530"/>
                  <a:pt x="7487861" y="1659530"/>
                  <a:pt x="7483450" y="1659530"/>
                </a:cubicBezTo>
                <a:close/>
                <a:moveTo>
                  <a:pt x="7296793" y="1659530"/>
                </a:moveTo>
                <a:lnTo>
                  <a:pt x="7286203" y="1670122"/>
                </a:lnTo>
                <a:cubicBezTo>
                  <a:pt x="7286203" y="1670122"/>
                  <a:pt x="7291498" y="1670122"/>
                  <a:pt x="7302088" y="1670122"/>
                </a:cubicBezTo>
                <a:cubicBezTo>
                  <a:pt x="7312678" y="1670122"/>
                  <a:pt x="7317974" y="1668357"/>
                  <a:pt x="7317974" y="1664826"/>
                </a:cubicBezTo>
                <a:cubicBezTo>
                  <a:pt x="7317974" y="1661295"/>
                  <a:pt x="7316208" y="1659530"/>
                  <a:pt x="7312678" y="1659530"/>
                </a:cubicBezTo>
                <a:cubicBezTo>
                  <a:pt x="7309149" y="1659530"/>
                  <a:pt x="7303854" y="1659530"/>
                  <a:pt x="7296793" y="1659530"/>
                </a:cubicBezTo>
                <a:close/>
                <a:moveTo>
                  <a:pt x="4490334" y="1659530"/>
                </a:moveTo>
                <a:lnTo>
                  <a:pt x="4490334" y="1670122"/>
                </a:lnTo>
                <a:lnTo>
                  <a:pt x="4500924" y="1670122"/>
                </a:lnTo>
                <a:cubicBezTo>
                  <a:pt x="4500924" y="1663061"/>
                  <a:pt x="4497394" y="1659530"/>
                  <a:pt x="4490334" y="1659530"/>
                </a:cubicBezTo>
                <a:close/>
                <a:moveTo>
                  <a:pt x="3219485" y="1659530"/>
                </a:moveTo>
                <a:cubicBezTo>
                  <a:pt x="3219485" y="1666591"/>
                  <a:pt x="3219485" y="1670122"/>
                  <a:pt x="3219485" y="1670122"/>
                </a:cubicBezTo>
                <a:lnTo>
                  <a:pt x="3230075" y="1670122"/>
                </a:lnTo>
                <a:close/>
                <a:moveTo>
                  <a:pt x="4003175" y="1648940"/>
                </a:moveTo>
                <a:lnTo>
                  <a:pt x="4024356" y="1648940"/>
                </a:lnTo>
                <a:lnTo>
                  <a:pt x="4024356" y="1659530"/>
                </a:lnTo>
                <a:cubicBezTo>
                  <a:pt x="4017296" y="1659530"/>
                  <a:pt x="4010236" y="1656001"/>
                  <a:pt x="4003175" y="1648940"/>
                </a:cubicBezTo>
                <a:close/>
                <a:moveTo>
                  <a:pt x="7512964" y="1644577"/>
                </a:moveTo>
                <a:lnTo>
                  <a:pt x="7509924" y="1647617"/>
                </a:lnTo>
                <a:cubicBezTo>
                  <a:pt x="7509044" y="1648499"/>
                  <a:pt x="7508601" y="1648940"/>
                  <a:pt x="7508601" y="1648940"/>
                </a:cubicBezTo>
                <a:close/>
                <a:moveTo>
                  <a:pt x="8030180" y="1643646"/>
                </a:moveTo>
                <a:cubicBezTo>
                  <a:pt x="8031945" y="1643646"/>
                  <a:pt x="8034592" y="1645411"/>
                  <a:pt x="8038123" y="1648940"/>
                </a:cubicBezTo>
                <a:lnTo>
                  <a:pt x="8027531" y="1648940"/>
                </a:lnTo>
                <a:cubicBezTo>
                  <a:pt x="8027531" y="1645411"/>
                  <a:pt x="8028414" y="1643646"/>
                  <a:pt x="8030180" y="1643646"/>
                </a:cubicBezTo>
                <a:close/>
                <a:moveTo>
                  <a:pt x="8154617" y="1638349"/>
                </a:moveTo>
                <a:lnTo>
                  <a:pt x="8175798" y="1648940"/>
                </a:lnTo>
                <a:cubicBezTo>
                  <a:pt x="8168737" y="1648940"/>
                  <a:pt x="8161677" y="1648940"/>
                  <a:pt x="8154617" y="1648940"/>
                </a:cubicBezTo>
                <a:close/>
                <a:moveTo>
                  <a:pt x="7275612" y="1638349"/>
                </a:moveTo>
                <a:cubicBezTo>
                  <a:pt x="7275612" y="1645410"/>
                  <a:pt x="7275612" y="1652470"/>
                  <a:pt x="7275612" y="1659530"/>
                </a:cubicBezTo>
                <a:lnTo>
                  <a:pt x="7296793" y="1648940"/>
                </a:lnTo>
                <a:cubicBezTo>
                  <a:pt x="7303854" y="1648940"/>
                  <a:pt x="7309149" y="1650705"/>
                  <a:pt x="7312678" y="1654235"/>
                </a:cubicBezTo>
                <a:cubicBezTo>
                  <a:pt x="7316208" y="1657766"/>
                  <a:pt x="7321504" y="1659530"/>
                  <a:pt x="7328564" y="1659530"/>
                </a:cubicBezTo>
                <a:cubicBezTo>
                  <a:pt x="7342684" y="1652470"/>
                  <a:pt x="7339155" y="1645410"/>
                  <a:pt x="7317974" y="1638349"/>
                </a:cubicBezTo>
                <a:lnTo>
                  <a:pt x="7296793" y="1638349"/>
                </a:lnTo>
                <a:close/>
                <a:moveTo>
                  <a:pt x="2859410" y="1638349"/>
                </a:moveTo>
                <a:cubicBezTo>
                  <a:pt x="2859410" y="1638349"/>
                  <a:pt x="2862941" y="1638349"/>
                  <a:pt x="2870002" y="1638349"/>
                </a:cubicBezTo>
                <a:cubicBezTo>
                  <a:pt x="2870002" y="1645410"/>
                  <a:pt x="2866471" y="1648940"/>
                  <a:pt x="2859410" y="1648940"/>
                </a:cubicBezTo>
                <a:close/>
                <a:moveTo>
                  <a:pt x="7717762" y="1633055"/>
                </a:moveTo>
                <a:cubicBezTo>
                  <a:pt x="7719528" y="1633055"/>
                  <a:pt x="7720409" y="1634820"/>
                  <a:pt x="7720409" y="1638349"/>
                </a:cubicBezTo>
                <a:cubicBezTo>
                  <a:pt x="7720409" y="1638349"/>
                  <a:pt x="7722175" y="1638349"/>
                  <a:pt x="7725704" y="1638349"/>
                </a:cubicBezTo>
                <a:cubicBezTo>
                  <a:pt x="7729234" y="1638349"/>
                  <a:pt x="7734530" y="1638349"/>
                  <a:pt x="7741590" y="1638349"/>
                </a:cubicBezTo>
                <a:lnTo>
                  <a:pt x="7762772" y="1648940"/>
                </a:lnTo>
                <a:lnTo>
                  <a:pt x="7741590" y="1648940"/>
                </a:lnTo>
                <a:lnTo>
                  <a:pt x="7709820" y="1638349"/>
                </a:lnTo>
                <a:cubicBezTo>
                  <a:pt x="7713350" y="1634820"/>
                  <a:pt x="7715998" y="1633055"/>
                  <a:pt x="7717762" y="1633055"/>
                </a:cubicBezTo>
                <a:close/>
                <a:moveTo>
                  <a:pt x="7634362" y="1630406"/>
                </a:moveTo>
                <a:cubicBezTo>
                  <a:pt x="7631716" y="1630406"/>
                  <a:pt x="7628626" y="1631290"/>
                  <a:pt x="7625096" y="1633055"/>
                </a:cubicBezTo>
                <a:cubicBezTo>
                  <a:pt x="7618034" y="1636584"/>
                  <a:pt x="7618034" y="1641880"/>
                  <a:pt x="7625096" y="1648940"/>
                </a:cubicBezTo>
                <a:lnTo>
                  <a:pt x="7646278" y="1638349"/>
                </a:lnTo>
                <a:cubicBezTo>
                  <a:pt x="7646278" y="1638349"/>
                  <a:pt x="7644511" y="1636584"/>
                  <a:pt x="7640982" y="1633055"/>
                </a:cubicBezTo>
                <a:cubicBezTo>
                  <a:pt x="7639217" y="1631290"/>
                  <a:pt x="7637010" y="1630406"/>
                  <a:pt x="7634362" y="1630406"/>
                </a:cubicBezTo>
                <a:close/>
                <a:moveTo>
                  <a:pt x="7762772" y="1627759"/>
                </a:moveTo>
                <a:lnTo>
                  <a:pt x="7773361" y="1627759"/>
                </a:lnTo>
                <a:cubicBezTo>
                  <a:pt x="7773361" y="1634820"/>
                  <a:pt x="7778656" y="1636584"/>
                  <a:pt x="7789248" y="1633055"/>
                </a:cubicBezTo>
                <a:cubicBezTo>
                  <a:pt x="7799838" y="1629524"/>
                  <a:pt x="7806898" y="1631290"/>
                  <a:pt x="7810428" y="1638349"/>
                </a:cubicBezTo>
                <a:cubicBezTo>
                  <a:pt x="7813957" y="1645410"/>
                  <a:pt x="7819253" y="1648940"/>
                  <a:pt x="7826313" y="1648940"/>
                </a:cubicBezTo>
                <a:lnTo>
                  <a:pt x="7830285" y="1648940"/>
                </a:lnTo>
                <a:cubicBezTo>
                  <a:pt x="7829403" y="1648940"/>
                  <a:pt x="7829844" y="1648940"/>
                  <a:pt x="7831609" y="1648940"/>
                </a:cubicBezTo>
                <a:lnTo>
                  <a:pt x="7836904" y="1648940"/>
                </a:lnTo>
                <a:lnTo>
                  <a:pt x="7826313" y="1659530"/>
                </a:lnTo>
                <a:lnTo>
                  <a:pt x="7805134" y="1648940"/>
                </a:lnTo>
                <a:cubicBezTo>
                  <a:pt x="7805134" y="1641880"/>
                  <a:pt x="7801604" y="1641880"/>
                  <a:pt x="7794542" y="1648940"/>
                </a:cubicBezTo>
                <a:lnTo>
                  <a:pt x="7794542" y="1638349"/>
                </a:lnTo>
                <a:cubicBezTo>
                  <a:pt x="7794542" y="1638349"/>
                  <a:pt x="7791012" y="1638349"/>
                  <a:pt x="7783952" y="1638349"/>
                </a:cubicBezTo>
                <a:cubicBezTo>
                  <a:pt x="7776892" y="1638349"/>
                  <a:pt x="7771596" y="1638349"/>
                  <a:pt x="7768067" y="1638349"/>
                </a:cubicBezTo>
                <a:cubicBezTo>
                  <a:pt x="7764538" y="1638349"/>
                  <a:pt x="7762772" y="1634820"/>
                  <a:pt x="7762772" y="1627759"/>
                </a:cubicBezTo>
                <a:close/>
                <a:moveTo>
                  <a:pt x="7582734" y="1617170"/>
                </a:moveTo>
                <a:lnTo>
                  <a:pt x="7582734" y="1627759"/>
                </a:lnTo>
                <a:cubicBezTo>
                  <a:pt x="7589794" y="1627759"/>
                  <a:pt x="7593326" y="1629524"/>
                  <a:pt x="7593326" y="1633055"/>
                </a:cubicBezTo>
                <a:cubicBezTo>
                  <a:pt x="7593326" y="1636584"/>
                  <a:pt x="7593326" y="1638349"/>
                  <a:pt x="7593326" y="1638349"/>
                </a:cubicBezTo>
                <a:cubicBezTo>
                  <a:pt x="7600386" y="1638349"/>
                  <a:pt x="7603915" y="1638349"/>
                  <a:pt x="7603915" y="1638349"/>
                </a:cubicBezTo>
                <a:close/>
                <a:moveTo>
                  <a:pt x="2774687" y="1617170"/>
                </a:moveTo>
                <a:lnTo>
                  <a:pt x="2774687" y="1627759"/>
                </a:lnTo>
                <a:cubicBezTo>
                  <a:pt x="2774687" y="1634820"/>
                  <a:pt x="2772923" y="1636584"/>
                  <a:pt x="2769392" y="1633055"/>
                </a:cubicBezTo>
                <a:cubicBezTo>
                  <a:pt x="2765863" y="1629524"/>
                  <a:pt x="2764097" y="1625995"/>
                  <a:pt x="2764097" y="1622464"/>
                </a:cubicBezTo>
                <a:cubicBezTo>
                  <a:pt x="2764097" y="1618934"/>
                  <a:pt x="2767627" y="1617170"/>
                  <a:pt x="2774687" y="1617170"/>
                </a:cubicBezTo>
                <a:close/>
                <a:moveTo>
                  <a:pt x="8022237" y="1606578"/>
                </a:moveTo>
                <a:cubicBezTo>
                  <a:pt x="8025767" y="1606578"/>
                  <a:pt x="8027531" y="1606578"/>
                  <a:pt x="8027531" y="1606578"/>
                </a:cubicBezTo>
                <a:cubicBezTo>
                  <a:pt x="8027531" y="1606578"/>
                  <a:pt x="8031061" y="1606578"/>
                  <a:pt x="8038123" y="1606578"/>
                </a:cubicBezTo>
                <a:lnTo>
                  <a:pt x="8080483" y="1617170"/>
                </a:lnTo>
                <a:cubicBezTo>
                  <a:pt x="8101664" y="1624228"/>
                  <a:pt x="8112254" y="1631290"/>
                  <a:pt x="8112254" y="1638349"/>
                </a:cubicBezTo>
                <a:lnTo>
                  <a:pt x="8101664" y="1638349"/>
                </a:lnTo>
                <a:close/>
                <a:moveTo>
                  <a:pt x="7529782" y="1606578"/>
                </a:moveTo>
                <a:lnTo>
                  <a:pt x="7529782" y="1617170"/>
                </a:lnTo>
                <a:cubicBezTo>
                  <a:pt x="7529782" y="1617170"/>
                  <a:pt x="7533312" y="1613639"/>
                  <a:pt x="7540374" y="1606578"/>
                </a:cubicBezTo>
                <a:close/>
                <a:moveTo>
                  <a:pt x="3145351" y="1606578"/>
                </a:moveTo>
                <a:lnTo>
                  <a:pt x="3166533" y="1606578"/>
                </a:lnTo>
                <a:lnTo>
                  <a:pt x="3166533" y="1617170"/>
                </a:lnTo>
                <a:cubicBezTo>
                  <a:pt x="3152412" y="1617170"/>
                  <a:pt x="3145351" y="1613639"/>
                  <a:pt x="3145351" y="1606578"/>
                </a:cubicBezTo>
                <a:close/>
                <a:moveTo>
                  <a:pt x="8610004" y="1595988"/>
                </a:moveTo>
                <a:cubicBezTo>
                  <a:pt x="8610004" y="1595988"/>
                  <a:pt x="8613533" y="1595988"/>
                  <a:pt x="8620595" y="1595988"/>
                </a:cubicBezTo>
                <a:lnTo>
                  <a:pt x="8641775" y="1595988"/>
                </a:lnTo>
                <a:lnTo>
                  <a:pt x="8652366" y="1595988"/>
                </a:lnTo>
                <a:cubicBezTo>
                  <a:pt x="8652366" y="1595988"/>
                  <a:pt x="8654131" y="1597753"/>
                  <a:pt x="8657660" y="1601283"/>
                </a:cubicBezTo>
                <a:cubicBezTo>
                  <a:pt x="8661189" y="1604814"/>
                  <a:pt x="8666487" y="1606578"/>
                  <a:pt x="8673545" y="1606578"/>
                </a:cubicBezTo>
                <a:cubicBezTo>
                  <a:pt x="8680607" y="1606578"/>
                  <a:pt x="8692962" y="1610109"/>
                  <a:pt x="8710613" y="1617170"/>
                </a:cubicBezTo>
                <a:cubicBezTo>
                  <a:pt x="8728264" y="1624228"/>
                  <a:pt x="8744149" y="1631290"/>
                  <a:pt x="8758270" y="1638349"/>
                </a:cubicBezTo>
                <a:cubicBezTo>
                  <a:pt x="8765332" y="1638349"/>
                  <a:pt x="8770626" y="1638349"/>
                  <a:pt x="8774155" y="1638349"/>
                </a:cubicBezTo>
                <a:cubicBezTo>
                  <a:pt x="8777685" y="1638349"/>
                  <a:pt x="8781217" y="1638349"/>
                  <a:pt x="8784747" y="1638349"/>
                </a:cubicBezTo>
                <a:cubicBezTo>
                  <a:pt x="8788276" y="1638349"/>
                  <a:pt x="8791807" y="1640114"/>
                  <a:pt x="8795336" y="1643645"/>
                </a:cubicBezTo>
                <a:cubicBezTo>
                  <a:pt x="8798866" y="1647176"/>
                  <a:pt x="8800632" y="1648940"/>
                  <a:pt x="8800632" y="1648940"/>
                </a:cubicBezTo>
                <a:lnTo>
                  <a:pt x="8821812" y="1670122"/>
                </a:lnTo>
                <a:cubicBezTo>
                  <a:pt x="8835932" y="1677181"/>
                  <a:pt x="8842993" y="1680711"/>
                  <a:pt x="8842993" y="1680711"/>
                </a:cubicBezTo>
                <a:lnTo>
                  <a:pt x="8800632" y="1680711"/>
                </a:lnTo>
                <a:lnTo>
                  <a:pt x="8768861" y="1659530"/>
                </a:lnTo>
                <a:cubicBezTo>
                  <a:pt x="8761799" y="1659530"/>
                  <a:pt x="8754740" y="1657766"/>
                  <a:pt x="8747679" y="1654235"/>
                </a:cubicBezTo>
                <a:cubicBezTo>
                  <a:pt x="8740620" y="1650705"/>
                  <a:pt x="8737089" y="1648940"/>
                  <a:pt x="8737089" y="1648940"/>
                </a:cubicBezTo>
                <a:cubicBezTo>
                  <a:pt x="8737089" y="1648940"/>
                  <a:pt x="8731793" y="1647176"/>
                  <a:pt x="8721203" y="1643645"/>
                </a:cubicBezTo>
                <a:cubicBezTo>
                  <a:pt x="8710613" y="1640114"/>
                  <a:pt x="8705318" y="1638349"/>
                  <a:pt x="8705318" y="1638349"/>
                </a:cubicBezTo>
                <a:cubicBezTo>
                  <a:pt x="8705318" y="1638349"/>
                  <a:pt x="8701788" y="1634820"/>
                  <a:pt x="8694728" y="1627759"/>
                </a:cubicBezTo>
                <a:cubicBezTo>
                  <a:pt x="8694728" y="1627759"/>
                  <a:pt x="8692962" y="1625995"/>
                  <a:pt x="8689432" y="1622464"/>
                </a:cubicBezTo>
                <a:cubicBezTo>
                  <a:pt x="8685903" y="1618934"/>
                  <a:pt x="8682372" y="1617170"/>
                  <a:pt x="8678843" y="1617170"/>
                </a:cubicBezTo>
                <a:cubicBezTo>
                  <a:pt x="8675313" y="1617170"/>
                  <a:pt x="8670016" y="1617170"/>
                  <a:pt x="8662957" y="1617170"/>
                </a:cubicBezTo>
                <a:cubicBezTo>
                  <a:pt x="8662957" y="1617170"/>
                  <a:pt x="8655895" y="1617170"/>
                  <a:pt x="8641775" y="1617170"/>
                </a:cubicBezTo>
                <a:cubicBezTo>
                  <a:pt x="8634714" y="1617170"/>
                  <a:pt x="8627655" y="1615403"/>
                  <a:pt x="8620595" y="1611874"/>
                </a:cubicBezTo>
                <a:cubicBezTo>
                  <a:pt x="8613533" y="1608343"/>
                  <a:pt x="8610004" y="1603047"/>
                  <a:pt x="8610004" y="1595988"/>
                </a:cubicBezTo>
                <a:close/>
                <a:moveTo>
                  <a:pt x="7900446" y="1595988"/>
                </a:moveTo>
                <a:lnTo>
                  <a:pt x="7911038" y="1595988"/>
                </a:lnTo>
                <a:lnTo>
                  <a:pt x="7911038" y="1606578"/>
                </a:lnTo>
                <a:cubicBezTo>
                  <a:pt x="7911038" y="1606578"/>
                  <a:pt x="7907508" y="1603047"/>
                  <a:pt x="7900446" y="1595988"/>
                </a:cubicBezTo>
                <a:close/>
                <a:moveTo>
                  <a:pt x="7720409" y="1595988"/>
                </a:moveTo>
                <a:cubicBezTo>
                  <a:pt x="7727471" y="1595988"/>
                  <a:pt x="7731000" y="1597753"/>
                  <a:pt x="7731000" y="1601283"/>
                </a:cubicBezTo>
                <a:cubicBezTo>
                  <a:pt x="7731000" y="1604814"/>
                  <a:pt x="7731000" y="1610109"/>
                  <a:pt x="7731000" y="1617170"/>
                </a:cubicBezTo>
                <a:lnTo>
                  <a:pt x="7731000" y="1627759"/>
                </a:lnTo>
                <a:cubicBezTo>
                  <a:pt x="7731000" y="1627759"/>
                  <a:pt x="7727471" y="1625995"/>
                  <a:pt x="7720409" y="1622464"/>
                </a:cubicBezTo>
                <a:cubicBezTo>
                  <a:pt x="7713348" y="1618934"/>
                  <a:pt x="7709820" y="1613639"/>
                  <a:pt x="7709820" y="1606578"/>
                </a:cubicBezTo>
                <a:close/>
                <a:moveTo>
                  <a:pt x="3463064" y="1595988"/>
                </a:moveTo>
                <a:cubicBezTo>
                  <a:pt x="3477184" y="1595988"/>
                  <a:pt x="3484244" y="1599518"/>
                  <a:pt x="3484244" y="1606578"/>
                </a:cubicBezTo>
                <a:cubicBezTo>
                  <a:pt x="3484244" y="1606578"/>
                  <a:pt x="3487776" y="1606578"/>
                  <a:pt x="3494834" y="1606578"/>
                </a:cubicBezTo>
                <a:cubicBezTo>
                  <a:pt x="3501895" y="1606578"/>
                  <a:pt x="3505426" y="1610109"/>
                  <a:pt x="3505426" y="1617170"/>
                </a:cubicBezTo>
                <a:cubicBezTo>
                  <a:pt x="3505426" y="1624228"/>
                  <a:pt x="3519546" y="1631290"/>
                  <a:pt x="3547788" y="1638349"/>
                </a:cubicBezTo>
                <a:cubicBezTo>
                  <a:pt x="3568968" y="1638349"/>
                  <a:pt x="3593680" y="1645410"/>
                  <a:pt x="3621920" y="1659530"/>
                </a:cubicBezTo>
                <a:cubicBezTo>
                  <a:pt x="3628980" y="1659530"/>
                  <a:pt x="3636040" y="1661295"/>
                  <a:pt x="3643100" y="1664826"/>
                </a:cubicBezTo>
                <a:cubicBezTo>
                  <a:pt x="3650161" y="1668357"/>
                  <a:pt x="3657222" y="1670122"/>
                  <a:pt x="3664282" y="1670122"/>
                </a:cubicBezTo>
                <a:lnTo>
                  <a:pt x="3738415" y="1701893"/>
                </a:lnTo>
                <a:lnTo>
                  <a:pt x="3717234" y="1701893"/>
                </a:lnTo>
                <a:cubicBezTo>
                  <a:pt x="3703113" y="1701893"/>
                  <a:pt x="3685463" y="1698362"/>
                  <a:pt x="3664282" y="1691301"/>
                </a:cubicBezTo>
                <a:lnTo>
                  <a:pt x="3611330" y="1670122"/>
                </a:lnTo>
                <a:cubicBezTo>
                  <a:pt x="3611330" y="1663061"/>
                  <a:pt x="3606034" y="1661295"/>
                  <a:pt x="3595444" y="1664826"/>
                </a:cubicBezTo>
                <a:cubicBezTo>
                  <a:pt x="3584853" y="1668357"/>
                  <a:pt x="3576028" y="1668357"/>
                  <a:pt x="3568968" y="1664826"/>
                </a:cubicBezTo>
                <a:cubicBezTo>
                  <a:pt x="3561908" y="1661295"/>
                  <a:pt x="3549552" y="1656001"/>
                  <a:pt x="3531901" y="1648940"/>
                </a:cubicBezTo>
                <a:cubicBezTo>
                  <a:pt x="3514251" y="1641880"/>
                  <a:pt x="3505426" y="1638349"/>
                  <a:pt x="3505426" y="1638349"/>
                </a:cubicBezTo>
                <a:cubicBezTo>
                  <a:pt x="3498365" y="1638349"/>
                  <a:pt x="3493070" y="1638349"/>
                  <a:pt x="3489540" y="1638349"/>
                </a:cubicBezTo>
                <a:cubicBezTo>
                  <a:pt x="3486009" y="1638349"/>
                  <a:pt x="3480714" y="1634820"/>
                  <a:pt x="3473655" y="1627759"/>
                </a:cubicBezTo>
                <a:cubicBezTo>
                  <a:pt x="3459534" y="1613639"/>
                  <a:pt x="3456004" y="1603047"/>
                  <a:pt x="3463064" y="1595988"/>
                </a:cubicBezTo>
                <a:close/>
                <a:moveTo>
                  <a:pt x="2732326" y="1595988"/>
                </a:moveTo>
                <a:lnTo>
                  <a:pt x="2753506" y="1606578"/>
                </a:lnTo>
                <a:cubicBezTo>
                  <a:pt x="2753506" y="1606578"/>
                  <a:pt x="2751742" y="1606578"/>
                  <a:pt x="2748211" y="1606578"/>
                </a:cubicBezTo>
                <a:cubicBezTo>
                  <a:pt x="2744681" y="1606578"/>
                  <a:pt x="2739385" y="1606578"/>
                  <a:pt x="2732326" y="1606578"/>
                </a:cubicBezTo>
                <a:close/>
                <a:moveTo>
                  <a:pt x="7402697" y="1585397"/>
                </a:moveTo>
                <a:cubicBezTo>
                  <a:pt x="7395636" y="1592458"/>
                  <a:pt x="7385047" y="1595988"/>
                  <a:pt x="7370926" y="1595988"/>
                </a:cubicBezTo>
                <a:lnTo>
                  <a:pt x="7360336" y="1595988"/>
                </a:lnTo>
                <a:cubicBezTo>
                  <a:pt x="7360336" y="1595988"/>
                  <a:pt x="7356806" y="1599518"/>
                  <a:pt x="7349745" y="1606578"/>
                </a:cubicBezTo>
                <a:lnTo>
                  <a:pt x="7360336" y="1606578"/>
                </a:lnTo>
                <a:cubicBezTo>
                  <a:pt x="7360336" y="1606578"/>
                  <a:pt x="7363866" y="1606578"/>
                  <a:pt x="7370926" y="1606578"/>
                </a:cubicBezTo>
                <a:lnTo>
                  <a:pt x="7392107" y="1606578"/>
                </a:lnTo>
                <a:cubicBezTo>
                  <a:pt x="7399168" y="1613639"/>
                  <a:pt x="7402697" y="1617170"/>
                  <a:pt x="7402697" y="1617170"/>
                </a:cubicBezTo>
                <a:lnTo>
                  <a:pt x="7402697" y="1595988"/>
                </a:lnTo>
                <a:close/>
                <a:moveTo>
                  <a:pt x="3929042" y="1574807"/>
                </a:moveTo>
                <a:cubicBezTo>
                  <a:pt x="3929042" y="1574807"/>
                  <a:pt x="3930806" y="1576572"/>
                  <a:pt x="3934338" y="1580103"/>
                </a:cubicBezTo>
                <a:cubicBezTo>
                  <a:pt x="3937868" y="1583632"/>
                  <a:pt x="3939633" y="1585397"/>
                  <a:pt x="3939633" y="1585397"/>
                </a:cubicBezTo>
                <a:lnTo>
                  <a:pt x="3939633" y="1574807"/>
                </a:lnTo>
                <a:close/>
                <a:moveTo>
                  <a:pt x="8547785" y="1568188"/>
                </a:moveTo>
                <a:cubicBezTo>
                  <a:pt x="8548668" y="1567306"/>
                  <a:pt x="8549991" y="1567747"/>
                  <a:pt x="8551756" y="1569512"/>
                </a:cubicBezTo>
                <a:cubicBezTo>
                  <a:pt x="8555285" y="1573043"/>
                  <a:pt x="8560582" y="1574807"/>
                  <a:pt x="8567641" y="1574807"/>
                </a:cubicBezTo>
                <a:lnTo>
                  <a:pt x="8578233" y="1585397"/>
                </a:lnTo>
                <a:lnTo>
                  <a:pt x="8557053" y="1585397"/>
                </a:lnTo>
                <a:lnTo>
                  <a:pt x="8546462" y="1574807"/>
                </a:lnTo>
                <a:cubicBezTo>
                  <a:pt x="8546462" y="1571278"/>
                  <a:pt x="8546903" y="1569071"/>
                  <a:pt x="8547785" y="1568188"/>
                </a:cubicBezTo>
                <a:close/>
                <a:moveTo>
                  <a:pt x="7455649" y="1564218"/>
                </a:moveTo>
                <a:cubicBezTo>
                  <a:pt x="7455649" y="1571276"/>
                  <a:pt x="7452120" y="1574807"/>
                  <a:pt x="7445059" y="1574807"/>
                </a:cubicBezTo>
                <a:lnTo>
                  <a:pt x="7445059" y="1585397"/>
                </a:lnTo>
                <a:lnTo>
                  <a:pt x="7476830" y="1574807"/>
                </a:lnTo>
                <a:cubicBezTo>
                  <a:pt x="7469770" y="1574807"/>
                  <a:pt x="7462711" y="1571276"/>
                  <a:pt x="7455649" y="1564218"/>
                </a:cubicBezTo>
                <a:close/>
                <a:moveTo>
                  <a:pt x="2933543" y="1564218"/>
                </a:moveTo>
                <a:lnTo>
                  <a:pt x="2954724" y="1564218"/>
                </a:lnTo>
                <a:cubicBezTo>
                  <a:pt x="2968845" y="1571276"/>
                  <a:pt x="2979435" y="1576572"/>
                  <a:pt x="2986495" y="1580103"/>
                </a:cubicBezTo>
                <a:cubicBezTo>
                  <a:pt x="2993556" y="1583632"/>
                  <a:pt x="3000616" y="1585397"/>
                  <a:pt x="3007676" y="1585397"/>
                </a:cubicBezTo>
                <a:cubicBezTo>
                  <a:pt x="3021797" y="1585397"/>
                  <a:pt x="3035918" y="1592458"/>
                  <a:pt x="3050039" y="1606578"/>
                </a:cubicBezTo>
                <a:lnTo>
                  <a:pt x="3060629" y="1606578"/>
                </a:lnTo>
                <a:cubicBezTo>
                  <a:pt x="3067689" y="1599518"/>
                  <a:pt x="3085339" y="1603047"/>
                  <a:pt x="3113581" y="1617170"/>
                </a:cubicBezTo>
                <a:cubicBezTo>
                  <a:pt x="3127701" y="1624228"/>
                  <a:pt x="3147116" y="1631290"/>
                  <a:pt x="3171829" y="1638349"/>
                </a:cubicBezTo>
                <a:cubicBezTo>
                  <a:pt x="3196539" y="1645410"/>
                  <a:pt x="3208895" y="1648940"/>
                  <a:pt x="3208895" y="1648940"/>
                </a:cubicBezTo>
                <a:lnTo>
                  <a:pt x="3251255" y="1659530"/>
                </a:lnTo>
                <a:lnTo>
                  <a:pt x="3261847" y="1659530"/>
                </a:lnTo>
                <a:lnTo>
                  <a:pt x="3272437" y="1659530"/>
                </a:lnTo>
                <a:cubicBezTo>
                  <a:pt x="3279497" y="1659530"/>
                  <a:pt x="3283027" y="1659530"/>
                  <a:pt x="3283027" y="1659530"/>
                </a:cubicBezTo>
                <a:lnTo>
                  <a:pt x="3304208" y="1670122"/>
                </a:lnTo>
                <a:lnTo>
                  <a:pt x="3357160" y="1691301"/>
                </a:lnTo>
                <a:cubicBezTo>
                  <a:pt x="3357160" y="1698362"/>
                  <a:pt x="3360690" y="1701893"/>
                  <a:pt x="3367751" y="1701893"/>
                </a:cubicBezTo>
                <a:cubicBezTo>
                  <a:pt x="3367751" y="1708953"/>
                  <a:pt x="3369516" y="1712482"/>
                  <a:pt x="3373046" y="1712482"/>
                </a:cubicBezTo>
                <a:cubicBezTo>
                  <a:pt x="3376577" y="1712482"/>
                  <a:pt x="3378341" y="1708953"/>
                  <a:pt x="3378341" y="1701893"/>
                </a:cubicBezTo>
                <a:cubicBezTo>
                  <a:pt x="3378341" y="1701893"/>
                  <a:pt x="3385401" y="1701893"/>
                  <a:pt x="3399522" y="1701893"/>
                </a:cubicBezTo>
                <a:cubicBezTo>
                  <a:pt x="3399522" y="1708953"/>
                  <a:pt x="3401287" y="1710718"/>
                  <a:pt x="3404817" y="1707187"/>
                </a:cubicBezTo>
                <a:cubicBezTo>
                  <a:pt x="3408347" y="1703657"/>
                  <a:pt x="3411876" y="1703657"/>
                  <a:pt x="3415408" y="1707187"/>
                </a:cubicBezTo>
                <a:cubicBezTo>
                  <a:pt x="3418938" y="1710718"/>
                  <a:pt x="3424232" y="1712482"/>
                  <a:pt x="3431293" y="1712482"/>
                </a:cubicBezTo>
                <a:cubicBezTo>
                  <a:pt x="3438353" y="1719543"/>
                  <a:pt x="3448943" y="1723074"/>
                  <a:pt x="3463064" y="1723074"/>
                </a:cubicBezTo>
                <a:cubicBezTo>
                  <a:pt x="3512486" y="1730133"/>
                  <a:pt x="3547788" y="1740724"/>
                  <a:pt x="3568968" y="1754845"/>
                </a:cubicBezTo>
                <a:cubicBezTo>
                  <a:pt x="3576028" y="1761905"/>
                  <a:pt x="3584853" y="1765434"/>
                  <a:pt x="3595444" y="1765434"/>
                </a:cubicBezTo>
                <a:cubicBezTo>
                  <a:pt x="3606034" y="1765434"/>
                  <a:pt x="3618390" y="1765434"/>
                  <a:pt x="3632511" y="1765434"/>
                </a:cubicBezTo>
                <a:cubicBezTo>
                  <a:pt x="3639571" y="1772495"/>
                  <a:pt x="3643100" y="1774261"/>
                  <a:pt x="3643100" y="1770730"/>
                </a:cubicBezTo>
                <a:cubicBezTo>
                  <a:pt x="3643100" y="1767199"/>
                  <a:pt x="3646632" y="1765434"/>
                  <a:pt x="3653692" y="1765434"/>
                </a:cubicBezTo>
                <a:cubicBezTo>
                  <a:pt x="3653692" y="1758374"/>
                  <a:pt x="3657222" y="1754845"/>
                  <a:pt x="3664282" y="1754845"/>
                </a:cubicBezTo>
                <a:cubicBezTo>
                  <a:pt x="3671342" y="1754845"/>
                  <a:pt x="3676636" y="1756609"/>
                  <a:pt x="3680167" y="1760140"/>
                </a:cubicBezTo>
                <a:cubicBezTo>
                  <a:pt x="3683698" y="1763670"/>
                  <a:pt x="3692523" y="1768965"/>
                  <a:pt x="3706644" y="1776026"/>
                </a:cubicBezTo>
                <a:lnTo>
                  <a:pt x="3717234" y="1786615"/>
                </a:lnTo>
                <a:cubicBezTo>
                  <a:pt x="3710174" y="1786615"/>
                  <a:pt x="3704879" y="1786615"/>
                  <a:pt x="3701348" y="1786615"/>
                </a:cubicBezTo>
                <a:cubicBezTo>
                  <a:pt x="3697818" y="1786615"/>
                  <a:pt x="3696052" y="1786615"/>
                  <a:pt x="3696052" y="1786615"/>
                </a:cubicBezTo>
                <a:lnTo>
                  <a:pt x="3696052" y="1797205"/>
                </a:lnTo>
                <a:cubicBezTo>
                  <a:pt x="3696052" y="1797205"/>
                  <a:pt x="3699584" y="1797205"/>
                  <a:pt x="3706644" y="1797205"/>
                </a:cubicBezTo>
                <a:cubicBezTo>
                  <a:pt x="3713703" y="1797205"/>
                  <a:pt x="3717234" y="1797205"/>
                  <a:pt x="3717234" y="1797205"/>
                </a:cubicBezTo>
                <a:cubicBezTo>
                  <a:pt x="3731354" y="1797205"/>
                  <a:pt x="3738415" y="1800736"/>
                  <a:pt x="3738415" y="1807797"/>
                </a:cubicBezTo>
                <a:cubicBezTo>
                  <a:pt x="3759596" y="1821917"/>
                  <a:pt x="3777246" y="1828978"/>
                  <a:pt x="3791367" y="1828978"/>
                </a:cubicBezTo>
                <a:cubicBezTo>
                  <a:pt x="3798427" y="1821917"/>
                  <a:pt x="3816078" y="1828978"/>
                  <a:pt x="3844319" y="1850157"/>
                </a:cubicBezTo>
                <a:cubicBezTo>
                  <a:pt x="3844319" y="1850157"/>
                  <a:pt x="3847850" y="1850157"/>
                  <a:pt x="3854908" y="1850157"/>
                </a:cubicBezTo>
                <a:cubicBezTo>
                  <a:pt x="3861969" y="1850157"/>
                  <a:pt x="3865500" y="1853688"/>
                  <a:pt x="3865500" y="1860749"/>
                </a:cubicBezTo>
                <a:lnTo>
                  <a:pt x="3876090" y="1860749"/>
                </a:lnTo>
                <a:cubicBezTo>
                  <a:pt x="3876090" y="1860749"/>
                  <a:pt x="3886681" y="1860749"/>
                  <a:pt x="3907860" y="1860749"/>
                </a:cubicBezTo>
                <a:cubicBezTo>
                  <a:pt x="3929042" y="1860749"/>
                  <a:pt x="3950223" y="1864279"/>
                  <a:pt x="3971404" y="1871338"/>
                </a:cubicBezTo>
                <a:lnTo>
                  <a:pt x="4003175" y="1871338"/>
                </a:lnTo>
                <a:cubicBezTo>
                  <a:pt x="4017296" y="1878399"/>
                  <a:pt x="4024356" y="1881930"/>
                  <a:pt x="4024356" y="1881930"/>
                </a:cubicBezTo>
                <a:cubicBezTo>
                  <a:pt x="4031416" y="1881930"/>
                  <a:pt x="4036710" y="1883694"/>
                  <a:pt x="4040242" y="1887224"/>
                </a:cubicBezTo>
                <a:cubicBezTo>
                  <a:pt x="4043772" y="1890755"/>
                  <a:pt x="4049066" y="1892520"/>
                  <a:pt x="4056127" y="1892520"/>
                </a:cubicBezTo>
                <a:lnTo>
                  <a:pt x="4077308" y="1881930"/>
                </a:lnTo>
                <a:cubicBezTo>
                  <a:pt x="4070248" y="1874869"/>
                  <a:pt x="4063188" y="1871338"/>
                  <a:pt x="4056127" y="1871338"/>
                </a:cubicBezTo>
                <a:cubicBezTo>
                  <a:pt x="4056127" y="1864279"/>
                  <a:pt x="4063188" y="1864279"/>
                  <a:pt x="4077308" y="1871338"/>
                </a:cubicBezTo>
                <a:cubicBezTo>
                  <a:pt x="4091429" y="1878399"/>
                  <a:pt x="4102018" y="1881930"/>
                  <a:pt x="4109079" y="1881930"/>
                </a:cubicBezTo>
                <a:cubicBezTo>
                  <a:pt x="4102018" y="1881930"/>
                  <a:pt x="4098489" y="1881930"/>
                  <a:pt x="4098489" y="1881930"/>
                </a:cubicBezTo>
                <a:cubicBezTo>
                  <a:pt x="4091429" y="1888989"/>
                  <a:pt x="4087898" y="1892520"/>
                  <a:pt x="4087898" y="1892520"/>
                </a:cubicBezTo>
                <a:cubicBezTo>
                  <a:pt x="4087898" y="1892520"/>
                  <a:pt x="4091429" y="1896050"/>
                  <a:pt x="4098489" y="1903111"/>
                </a:cubicBezTo>
                <a:lnTo>
                  <a:pt x="4109079" y="1913701"/>
                </a:lnTo>
                <a:lnTo>
                  <a:pt x="4119669" y="1924290"/>
                </a:lnTo>
                <a:cubicBezTo>
                  <a:pt x="4119669" y="1931351"/>
                  <a:pt x="4130260" y="1934882"/>
                  <a:pt x="4151441" y="1934882"/>
                </a:cubicBezTo>
                <a:cubicBezTo>
                  <a:pt x="4172621" y="1934882"/>
                  <a:pt x="4190272" y="1934882"/>
                  <a:pt x="4204393" y="1934882"/>
                </a:cubicBezTo>
                <a:cubicBezTo>
                  <a:pt x="4218514" y="1934882"/>
                  <a:pt x="4230868" y="1936646"/>
                  <a:pt x="4241460" y="1940176"/>
                </a:cubicBezTo>
                <a:cubicBezTo>
                  <a:pt x="4252050" y="1943707"/>
                  <a:pt x="4257345" y="1949002"/>
                  <a:pt x="4257345" y="1956063"/>
                </a:cubicBezTo>
                <a:cubicBezTo>
                  <a:pt x="4264404" y="1956063"/>
                  <a:pt x="4274996" y="1956063"/>
                  <a:pt x="4289116" y="1956063"/>
                </a:cubicBezTo>
                <a:lnTo>
                  <a:pt x="4278526" y="1945472"/>
                </a:lnTo>
                <a:cubicBezTo>
                  <a:pt x="4278526" y="1945472"/>
                  <a:pt x="4282056" y="1945472"/>
                  <a:pt x="4289116" y="1945472"/>
                </a:cubicBezTo>
                <a:cubicBezTo>
                  <a:pt x="4296176" y="1945472"/>
                  <a:pt x="4299706" y="1945472"/>
                  <a:pt x="4299706" y="1945472"/>
                </a:cubicBezTo>
                <a:cubicBezTo>
                  <a:pt x="4299706" y="1938411"/>
                  <a:pt x="4301470" y="1936646"/>
                  <a:pt x="4305002" y="1940176"/>
                </a:cubicBezTo>
                <a:cubicBezTo>
                  <a:pt x="4308532" y="1943707"/>
                  <a:pt x="4313826" y="1945472"/>
                  <a:pt x="4320887" y="1945472"/>
                </a:cubicBezTo>
                <a:cubicBezTo>
                  <a:pt x="4335008" y="1952532"/>
                  <a:pt x="4345598" y="1959592"/>
                  <a:pt x="4352658" y="1966653"/>
                </a:cubicBezTo>
                <a:cubicBezTo>
                  <a:pt x="4359718" y="1966653"/>
                  <a:pt x="4366778" y="1966653"/>
                  <a:pt x="4373839" y="1966653"/>
                </a:cubicBezTo>
                <a:cubicBezTo>
                  <a:pt x="4380900" y="1966653"/>
                  <a:pt x="4387960" y="1966653"/>
                  <a:pt x="4395020" y="1966653"/>
                </a:cubicBezTo>
                <a:lnTo>
                  <a:pt x="4416202" y="1977242"/>
                </a:lnTo>
                <a:cubicBezTo>
                  <a:pt x="4416202" y="1977242"/>
                  <a:pt x="4409141" y="1979007"/>
                  <a:pt x="4395020" y="1982538"/>
                </a:cubicBezTo>
                <a:cubicBezTo>
                  <a:pt x="4380900" y="1986069"/>
                  <a:pt x="4370310" y="1984303"/>
                  <a:pt x="4363249" y="1977242"/>
                </a:cubicBezTo>
                <a:cubicBezTo>
                  <a:pt x="4349128" y="1970184"/>
                  <a:pt x="4335008" y="1966653"/>
                  <a:pt x="4320887" y="1966653"/>
                </a:cubicBezTo>
                <a:lnTo>
                  <a:pt x="4289116" y="1977242"/>
                </a:lnTo>
                <a:cubicBezTo>
                  <a:pt x="4274996" y="1984303"/>
                  <a:pt x="4267935" y="1984303"/>
                  <a:pt x="4267935" y="1977242"/>
                </a:cubicBezTo>
                <a:cubicBezTo>
                  <a:pt x="4267935" y="1970184"/>
                  <a:pt x="4264404" y="1966653"/>
                  <a:pt x="4257345" y="1966653"/>
                </a:cubicBezTo>
                <a:cubicBezTo>
                  <a:pt x="4257345" y="1973713"/>
                  <a:pt x="4264404" y="1984303"/>
                  <a:pt x="4278526" y="1998424"/>
                </a:cubicBezTo>
                <a:lnTo>
                  <a:pt x="4299706" y="2009015"/>
                </a:lnTo>
                <a:lnTo>
                  <a:pt x="4342068" y="2009015"/>
                </a:lnTo>
                <a:cubicBezTo>
                  <a:pt x="4342068" y="2001954"/>
                  <a:pt x="4342068" y="1998424"/>
                  <a:pt x="4342068" y="1998424"/>
                </a:cubicBezTo>
                <a:cubicBezTo>
                  <a:pt x="4356189" y="1998424"/>
                  <a:pt x="4377370" y="2009015"/>
                  <a:pt x="4405610" y="2030194"/>
                </a:cubicBezTo>
                <a:cubicBezTo>
                  <a:pt x="4426791" y="2037255"/>
                  <a:pt x="4437382" y="2039021"/>
                  <a:pt x="4437382" y="2035490"/>
                </a:cubicBezTo>
                <a:cubicBezTo>
                  <a:pt x="4437382" y="2031959"/>
                  <a:pt x="4444442" y="2030194"/>
                  <a:pt x="4458562" y="2030194"/>
                </a:cubicBezTo>
                <a:cubicBezTo>
                  <a:pt x="4472683" y="2030194"/>
                  <a:pt x="4486804" y="2033725"/>
                  <a:pt x="4500924" y="2040786"/>
                </a:cubicBezTo>
                <a:cubicBezTo>
                  <a:pt x="4507984" y="2040786"/>
                  <a:pt x="4515045" y="2040786"/>
                  <a:pt x="4522106" y="2040786"/>
                </a:cubicBezTo>
                <a:lnTo>
                  <a:pt x="4490334" y="2019605"/>
                </a:lnTo>
                <a:cubicBezTo>
                  <a:pt x="4469154" y="2019605"/>
                  <a:pt x="4462093" y="2017840"/>
                  <a:pt x="4469154" y="2014309"/>
                </a:cubicBezTo>
                <a:cubicBezTo>
                  <a:pt x="4476214" y="2010780"/>
                  <a:pt x="4483274" y="2010780"/>
                  <a:pt x="4490334" y="2014309"/>
                </a:cubicBezTo>
                <a:cubicBezTo>
                  <a:pt x="4497394" y="2017840"/>
                  <a:pt x="4500924" y="2016074"/>
                  <a:pt x="4500924" y="2009015"/>
                </a:cubicBezTo>
                <a:cubicBezTo>
                  <a:pt x="4500924" y="2001954"/>
                  <a:pt x="4504454" y="1998424"/>
                  <a:pt x="4511514" y="1998424"/>
                </a:cubicBezTo>
                <a:lnTo>
                  <a:pt x="4522106" y="2009015"/>
                </a:lnTo>
                <a:lnTo>
                  <a:pt x="4522106" y="2019605"/>
                </a:lnTo>
                <a:lnTo>
                  <a:pt x="4543286" y="2030194"/>
                </a:lnTo>
                <a:cubicBezTo>
                  <a:pt x="4543286" y="2037255"/>
                  <a:pt x="4545051" y="2040786"/>
                  <a:pt x="4548580" y="2040786"/>
                </a:cubicBezTo>
                <a:cubicBezTo>
                  <a:pt x="4552112" y="2040786"/>
                  <a:pt x="4553876" y="2040786"/>
                  <a:pt x="4553876" y="2040786"/>
                </a:cubicBezTo>
                <a:cubicBezTo>
                  <a:pt x="4553876" y="2040786"/>
                  <a:pt x="4555641" y="2042550"/>
                  <a:pt x="4559172" y="2046080"/>
                </a:cubicBezTo>
                <a:cubicBezTo>
                  <a:pt x="4562702" y="2049611"/>
                  <a:pt x="4564468" y="2051376"/>
                  <a:pt x="4564468" y="2051376"/>
                </a:cubicBezTo>
                <a:lnTo>
                  <a:pt x="4532695" y="2051376"/>
                </a:lnTo>
                <a:lnTo>
                  <a:pt x="4522106" y="2061967"/>
                </a:lnTo>
                <a:cubicBezTo>
                  <a:pt x="4522106" y="2069026"/>
                  <a:pt x="4522106" y="2072557"/>
                  <a:pt x="4522106" y="2072557"/>
                </a:cubicBezTo>
                <a:lnTo>
                  <a:pt x="4532695" y="2083146"/>
                </a:lnTo>
                <a:cubicBezTo>
                  <a:pt x="4539756" y="2083146"/>
                  <a:pt x="4550347" y="2086677"/>
                  <a:pt x="4564468" y="2093738"/>
                </a:cubicBezTo>
                <a:lnTo>
                  <a:pt x="4606828" y="2093738"/>
                </a:lnTo>
                <a:cubicBezTo>
                  <a:pt x="4606828" y="2086677"/>
                  <a:pt x="4603299" y="2083146"/>
                  <a:pt x="4596238" y="2083146"/>
                </a:cubicBezTo>
                <a:lnTo>
                  <a:pt x="4606828" y="2083146"/>
                </a:lnTo>
                <a:cubicBezTo>
                  <a:pt x="4620949" y="2090207"/>
                  <a:pt x="4620949" y="2097267"/>
                  <a:pt x="4606828" y="2104328"/>
                </a:cubicBezTo>
                <a:lnTo>
                  <a:pt x="4617420" y="2114919"/>
                </a:lnTo>
                <a:lnTo>
                  <a:pt x="4637592" y="2113910"/>
                </a:lnTo>
                <a:lnTo>
                  <a:pt x="4628010" y="2104328"/>
                </a:lnTo>
                <a:lnTo>
                  <a:pt x="4649190" y="2104328"/>
                </a:lnTo>
                <a:lnTo>
                  <a:pt x="4639715" y="2113805"/>
                </a:lnTo>
                <a:lnTo>
                  <a:pt x="4643895" y="2113594"/>
                </a:lnTo>
                <a:cubicBezTo>
                  <a:pt x="4650955" y="2112713"/>
                  <a:pt x="4656251" y="2111389"/>
                  <a:pt x="4659780" y="2109623"/>
                </a:cubicBezTo>
                <a:cubicBezTo>
                  <a:pt x="4666840" y="2106092"/>
                  <a:pt x="4673901" y="2107858"/>
                  <a:pt x="4680962" y="2114919"/>
                </a:cubicBezTo>
                <a:cubicBezTo>
                  <a:pt x="4688022" y="2121978"/>
                  <a:pt x="4695082" y="2125509"/>
                  <a:pt x="4702142" y="2125509"/>
                </a:cubicBezTo>
                <a:lnTo>
                  <a:pt x="4733914" y="2146690"/>
                </a:lnTo>
                <a:lnTo>
                  <a:pt x="4765684" y="2157280"/>
                </a:lnTo>
                <a:cubicBezTo>
                  <a:pt x="4786866" y="2157280"/>
                  <a:pt x="4804517" y="2159044"/>
                  <a:pt x="4818636" y="2162575"/>
                </a:cubicBezTo>
                <a:cubicBezTo>
                  <a:pt x="4832757" y="2166106"/>
                  <a:pt x="4843348" y="2167871"/>
                  <a:pt x="4850408" y="2167871"/>
                </a:cubicBezTo>
                <a:cubicBezTo>
                  <a:pt x="4857469" y="2174930"/>
                  <a:pt x="4857469" y="2181992"/>
                  <a:pt x="4850408" y="2189051"/>
                </a:cubicBezTo>
                <a:cubicBezTo>
                  <a:pt x="4850408" y="2189051"/>
                  <a:pt x="4846878" y="2187286"/>
                  <a:pt x="4839818" y="2183756"/>
                </a:cubicBezTo>
                <a:cubicBezTo>
                  <a:pt x="4832757" y="2180225"/>
                  <a:pt x="4825696" y="2178461"/>
                  <a:pt x="4818636" y="2178461"/>
                </a:cubicBezTo>
                <a:lnTo>
                  <a:pt x="4776276" y="2167871"/>
                </a:lnTo>
                <a:cubicBezTo>
                  <a:pt x="4762155" y="2153750"/>
                  <a:pt x="4730384" y="2146690"/>
                  <a:pt x="4680962" y="2146690"/>
                </a:cubicBezTo>
                <a:cubicBezTo>
                  <a:pt x="4673901" y="2146690"/>
                  <a:pt x="4666840" y="2144925"/>
                  <a:pt x="4659780" y="2141394"/>
                </a:cubicBezTo>
                <a:cubicBezTo>
                  <a:pt x="4652720" y="2137863"/>
                  <a:pt x="4649190" y="2136099"/>
                  <a:pt x="4649190" y="2136099"/>
                </a:cubicBezTo>
                <a:cubicBezTo>
                  <a:pt x="4649190" y="2136099"/>
                  <a:pt x="4633305" y="2132569"/>
                  <a:pt x="4601532" y="2125509"/>
                </a:cubicBezTo>
                <a:cubicBezTo>
                  <a:pt x="4569762" y="2118448"/>
                  <a:pt x="4537991" y="2111388"/>
                  <a:pt x="4506220" y="2104328"/>
                </a:cubicBezTo>
                <a:cubicBezTo>
                  <a:pt x="4474449" y="2097267"/>
                  <a:pt x="4455032" y="2090207"/>
                  <a:pt x="4447972" y="2083146"/>
                </a:cubicBezTo>
                <a:cubicBezTo>
                  <a:pt x="4426791" y="2076088"/>
                  <a:pt x="4412670" y="2072557"/>
                  <a:pt x="4405610" y="2072557"/>
                </a:cubicBezTo>
                <a:cubicBezTo>
                  <a:pt x="4398550" y="2072557"/>
                  <a:pt x="4391490" y="2069026"/>
                  <a:pt x="4384430" y="2061967"/>
                </a:cubicBezTo>
                <a:lnTo>
                  <a:pt x="4352658" y="2051376"/>
                </a:lnTo>
                <a:cubicBezTo>
                  <a:pt x="4345598" y="2051376"/>
                  <a:pt x="4336772" y="2049611"/>
                  <a:pt x="4326182" y="2046080"/>
                </a:cubicBezTo>
                <a:cubicBezTo>
                  <a:pt x="4315592" y="2042550"/>
                  <a:pt x="4303237" y="2039021"/>
                  <a:pt x="4289116" y="2035490"/>
                </a:cubicBezTo>
                <a:cubicBezTo>
                  <a:pt x="4274996" y="2031959"/>
                  <a:pt x="4259110" y="2026665"/>
                  <a:pt x="4241460" y="2019605"/>
                </a:cubicBezTo>
                <a:cubicBezTo>
                  <a:pt x="4223808" y="2012544"/>
                  <a:pt x="4209688" y="2007250"/>
                  <a:pt x="4199098" y="2003719"/>
                </a:cubicBezTo>
                <a:cubicBezTo>
                  <a:pt x="4188508" y="2000188"/>
                  <a:pt x="4179682" y="1996659"/>
                  <a:pt x="4172621" y="1993128"/>
                </a:cubicBezTo>
                <a:cubicBezTo>
                  <a:pt x="4165562" y="1989598"/>
                  <a:pt x="4158500" y="1986069"/>
                  <a:pt x="4151441" y="1982538"/>
                </a:cubicBezTo>
                <a:cubicBezTo>
                  <a:pt x="4144381" y="1979007"/>
                  <a:pt x="4133791" y="1977242"/>
                  <a:pt x="4119669" y="1977242"/>
                </a:cubicBezTo>
                <a:cubicBezTo>
                  <a:pt x="4098489" y="1970184"/>
                  <a:pt x="4084368" y="1964888"/>
                  <a:pt x="4077308" y="1961357"/>
                </a:cubicBezTo>
                <a:cubicBezTo>
                  <a:pt x="4070248" y="1957828"/>
                  <a:pt x="4063188" y="1956063"/>
                  <a:pt x="4056127" y="1956063"/>
                </a:cubicBezTo>
                <a:cubicBezTo>
                  <a:pt x="4027886" y="1949002"/>
                  <a:pt x="4003175" y="1943707"/>
                  <a:pt x="3981994" y="1940176"/>
                </a:cubicBezTo>
                <a:cubicBezTo>
                  <a:pt x="3960812" y="1936646"/>
                  <a:pt x="3946692" y="1931351"/>
                  <a:pt x="3939633" y="1924290"/>
                </a:cubicBezTo>
                <a:cubicBezTo>
                  <a:pt x="3932572" y="1910170"/>
                  <a:pt x="3907860" y="1899580"/>
                  <a:pt x="3865500" y="1892520"/>
                </a:cubicBezTo>
                <a:cubicBezTo>
                  <a:pt x="3858440" y="1892520"/>
                  <a:pt x="3854908" y="1888989"/>
                  <a:pt x="3854908" y="1881930"/>
                </a:cubicBezTo>
                <a:cubicBezTo>
                  <a:pt x="3847850" y="1881930"/>
                  <a:pt x="3840788" y="1880165"/>
                  <a:pt x="3833728" y="1876634"/>
                </a:cubicBezTo>
                <a:cubicBezTo>
                  <a:pt x="3826668" y="1873103"/>
                  <a:pt x="3819607" y="1871338"/>
                  <a:pt x="3812548" y="1871338"/>
                </a:cubicBezTo>
                <a:cubicBezTo>
                  <a:pt x="3784306" y="1864279"/>
                  <a:pt x="3756065" y="1857218"/>
                  <a:pt x="3727824" y="1850157"/>
                </a:cubicBezTo>
                <a:cubicBezTo>
                  <a:pt x="3699584" y="1843098"/>
                  <a:pt x="3669578" y="1834272"/>
                  <a:pt x="3637805" y="1823682"/>
                </a:cubicBezTo>
                <a:cubicBezTo>
                  <a:pt x="3606034" y="1813092"/>
                  <a:pt x="3583088" y="1804266"/>
                  <a:pt x="3568968" y="1797205"/>
                </a:cubicBezTo>
                <a:cubicBezTo>
                  <a:pt x="3554847" y="1790146"/>
                  <a:pt x="3544257" y="1786615"/>
                  <a:pt x="3537196" y="1786615"/>
                </a:cubicBezTo>
                <a:lnTo>
                  <a:pt x="3494834" y="1776026"/>
                </a:lnTo>
                <a:cubicBezTo>
                  <a:pt x="3473655" y="1768965"/>
                  <a:pt x="3459534" y="1765434"/>
                  <a:pt x="3452474" y="1765434"/>
                </a:cubicBezTo>
                <a:cubicBezTo>
                  <a:pt x="3445413" y="1765434"/>
                  <a:pt x="3424232" y="1758374"/>
                  <a:pt x="3388931" y="1744253"/>
                </a:cubicBezTo>
                <a:cubicBezTo>
                  <a:pt x="3374810" y="1744253"/>
                  <a:pt x="3360690" y="1740724"/>
                  <a:pt x="3346570" y="1733663"/>
                </a:cubicBezTo>
                <a:cubicBezTo>
                  <a:pt x="3332449" y="1726603"/>
                  <a:pt x="3321858" y="1723074"/>
                  <a:pt x="3314799" y="1723074"/>
                </a:cubicBezTo>
                <a:cubicBezTo>
                  <a:pt x="3293618" y="1716013"/>
                  <a:pt x="3275967" y="1708953"/>
                  <a:pt x="3261847" y="1701893"/>
                </a:cubicBezTo>
                <a:cubicBezTo>
                  <a:pt x="3247725" y="1694832"/>
                  <a:pt x="3224781" y="1687772"/>
                  <a:pt x="3193008" y="1680711"/>
                </a:cubicBezTo>
                <a:cubicBezTo>
                  <a:pt x="3161237" y="1673651"/>
                  <a:pt x="3134762" y="1663061"/>
                  <a:pt x="3113581" y="1648940"/>
                </a:cubicBezTo>
                <a:lnTo>
                  <a:pt x="3081810" y="1638349"/>
                </a:lnTo>
                <a:lnTo>
                  <a:pt x="3081810" y="1627759"/>
                </a:lnTo>
                <a:cubicBezTo>
                  <a:pt x="3081810" y="1620699"/>
                  <a:pt x="3067689" y="1617170"/>
                  <a:pt x="3039447" y="1617170"/>
                </a:cubicBezTo>
                <a:cubicBezTo>
                  <a:pt x="3032387" y="1617170"/>
                  <a:pt x="3025327" y="1617170"/>
                  <a:pt x="3018266" y="1617170"/>
                </a:cubicBezTo>
                <a:cubicBezTo>
                  <a:pt x="3011207" y="1617170"/>
                  <a:pt x="3000616" y="1617170"/>
                  <a:pt x="2986495" y="1617170"/>
                </a:cubicBezTo>
                <a:cubicBezTo>
                  <a:pt x="2965314" y="1610109"/>
                  <a:pt x="2951194" y="1604814"/>
                  <a:pt x="2944134" y="1601283"/>
                </a:cubicBezTo>
                <a:cubicBezTo>
                  <a:pt x="2937074" y="1597753"/>
                  <a:pt x="2933543" y="1592458"/>
                  <a:pt x="2933543" y="1585397"/>
                </a:cubicBezTo>
                <a:close/>
                <a:moveTo>
                  <a:pt x="2868489" y="1562705"/>
                </a:moveTo>
                <a:lnTo>
                  <a:pt x="2880591" y="1564218"/>
                </a:lnTo>
                <a:cubicBezTo>
                  <a:pt x="2880591" y="1564218"/>
                  <a:pt x="2877061" y="1564218"/>
                  <a:pt x="2870002" y="1564218"/>
                </a:cubicBezTo>
                <a:close/>
                <a:moveTo>
                  <a:pt x="7423878" y="1553626"/>
                </a:moveTo>
                <a:cubicBezTo>
                  <a:pt x="7423878" y="1560687"/>
                  <a:pt x="7423878" y="1564218"/>
                  <a:pt x="7423878" y="1564218"/>
                </a:cubicBezTo>
                <a:cubicBezTo>
                  <a:pt x="7423878" y="1571276"/>
                  <a:pt x="7423878" y="1574807"/>
                  <a:pt x="7423878" y="1574807"/>
                </a:cubicBezTo>
                <a:cubicBezTo>
                  <a:pt x="7430938" y="1574807"/>
                  <a:pt x="7434468" y="1574807"/>
                  <a:pt x="7434468" y="1574807"/>
                </a:cubicBezTo>
                <a:cubicBezTo>
                  <a:pt x="7434468" y="1574807"/>
                  <a:pt x="7434468" y="1571276"/>
                  <a:pt x="7434468" y="1564218"/>
                </a:cubicBezTo>
                <a:close/>
                <a:moveTo>
                  <a:pt x="7349745" y="1553626"/>
                </a:moveTo>
                <a:cubicBezTo>
                  <a:pt x="7349745" y="1553626"/>
                  <a:pt x="7349745" y="1557157"/>
                  <a:pt x="7349745" y="1564218"/>
                </a:cubicBezTo>
                <a:cubicBezTo>
                  <a:pt x="7356806" y="1571276"/>
                  <a:pt x="7349745" y="1574807"/>
                  <a:pt x="7328564" y="1574807"/>
                </a:cubicBezTo>
                <a:cubicBezTo>
                  <a:pt x="7321504" y="1574807"/>
                  <a:pt x="7317974" y="1576572"/>
                  <a:pt x="7317974" y="1580103"/>
                </a:cubicBezTo>
                <a:cubicBezTo>
                  <a:pt x="7317974" y="1583632"/>
                  <a:pt x="7312678" y="1585397"/>
                  <a:pt x="7302088" y="1585397"/>
                </a:cubicBezTo>
                <a:cubicBezTo>
                  <a:pt x="7291498" y="1585397"/>
                  <a:pt x="7286203" y="1583632"/>
                  <a:pt x="7286203" y="1580103"/>
                </a:cubicBezTo>
                <a:cubicBezTo>
                  <a:pt x="7286203" y="1576572"/>
                  <a:pt x="7280908" y="1574807"/>
                  <a:pt x="7270318" y="1574807"/>
                </a:cubicBezTo>
                <a:cubicBezTo>
                  <a:pt x="7259726" y="1574807"/>
                  <a:pt x="7254432" y="1571276"/>
                  <a:pt x="7254432" y="1564218"/>
                </a:cubicBezTo>
                <a:lnTo>
                  <a:pt x="7254432" y="1574807"/>
                </a:lnTo>
                <a:cubicBezTo>
                  <a:pt x="7254432" y="1581868"/>
                  <a:pt x="7257962" y="1585397"/>
                  <a:pt x="7265022" y="1585397"/>
                </a:cubicBezTo>
                <a:cubicBezTo>
                  <a:pt x="7279142" y="1592458"/>
                  <a:pt x="7291498" y="1595988"/>
                  <a:pt x="7302088" y="1595988"/>
                </a:cubicBezTo>
                <a:cubicBezTo>
                  <a:pt x="7312678" y="1595988"/>
                  <a:pt x="7319740" y="1594224"/>
                  <a:pt x="7323270" y="1590693"/>
                </a:cubicBezTo>
                <a:cubicBezTo>
                  <a:pt x="7326799" y="1587162"/>
                  <a:pt x="7332094" y="1585397"/>
                  <a:pt x="7339155" y="1585397"/>
                </a:cubicBezTo>
                <a:cubicBezTo>
                  <a:pt x="7367396" y="1585397"/>
                  <a:pt x="7374456" y="1578338"/>
                  <a:pt x="7360336" y="1564218"/>
                </a:cubicBezTo>
                <a:cubicBezTo>
                  <a:pt x="7353274" y="1557157"/>
                  <a:pt x="7349745" y="1553626"/>
                  <a:pt x="7349745" y="1553626"/>
                </a:cubicBezTo>
                <a:close/>
                <a:moveTo>
                  <a:pt x="7286203" y="1553626"/>
                </a:moveTo>
                <a:lnTo>
                  <a:pt x="7275612" y="1564218"/>
                </a:lnTo>
                <a:cubicBezTo>
                  <a:pt x="7275612" y="1564218"/>
                  <a:pt x="7279142" y="1564218"/>
                  <a:pt x="7286203" y="1564218"/>
                </a:cubicBezTo>
                <a:cubicBezTo>
                  <a:pt x="7293264" y="1564218"/>
                  <a:pt x="7296793" y="1564218"/>
                  <a:pt x="7296793" y="1564218"/>
                </a:cubicBezTo>
                <a:close/>
                <a:moveTo>
                  <a:pt x="3791367" y="1553626"/>
                </a:moveTo>
                <a:cubicBezTo>
                  <a:pt x="3791367" y="1553626"/>
                  <a:pt x="3794898" y="1557157"/>
                  <a:pt x="3801956" y="1564218"/>
                </a:cubicBezTo>
                <a:lnTo>
                  <a:pt x="3823138" y="1553626"/>
                </a:lnTo>
                <a:close/>
                <a:moveTo>
                  <a:pt x="2562879" y="1553626"/>
                </a:moveTo>
                <a:lnTo>
                  <a:pt x="2658193" y="1574807"/>
                </a:lnTo>
                <a:lnTo>
                  <a:pt x="2637012" y="1574807"/>
                </a:lnTo>
                <a:cubicBezTo>
                  <a:pt x="2622892" y="1567747"/>
                  <a:pt x="2612301" y="1564218"/>
                  <a:pt x="2605241" y="1564218"/>
                </a:cubicBezTo>
                <a:close/>
                <a:moveTo>
                  <a:pt x="7468888" y="1547007"/>
                </a:moveTo>
                <a:cubicBezTo>
                  <a:pt x="7467122" y="1546125"/>
                  <a:pt x="7466240" y="1546566"/>
                  <a:pt x="7466240" y="1548331"/>
                </a:cubicBezTo>
                <a:cubicBezTo>
                  <a:pt x="7466240" y="1551862"/>
                  <a:pt x="7466240" y="1557157"/>
                  <a:pt x="7466240" y="1564218"/>
                </a:cubicBezTo>
                <a:cubicBezTo>
                  <a:pt x="7473300" y="1571276"/>
                  <a:pt x="7476830" y="1571276"/>
                  <a:pt x="7476830" y="1564218"/>
                </a:cubicBezTo>
                <a:lnTo>
                  <a:pt x="7476830" y="1553626"/>
                </a:lnTo>
                <a:cubicBezTo>
                  <a:pt x="7473299" y="1550097"/>
                  <a:pt x="7470652" y="1547891"/>
                  <a:pt x="7468888" y="1547007"/>
                </a:cubicBezTo>
                <a:close/>
                <a:moveTo>
                  <a:pt x="7392107" y="1543036"/>
                </a:moveTo>
                <a:lnTo>
                  <a:pt x="7392107" y="1553626"/>
                </a:lnTo>
                <a:cubicBezTo>
                  <a:pt x="7399168" y="1553626"/>
                  <a:pt x="7402697" y="1551862"/>
                  <a:pt x="7402697" y="1548331"/>
                </a:cubicBezTo>
                <a:cubicBezTo>
                  <a:pt x="7402697" y="1544801"/>
                  <a:pt x="7399168" y="1543036"/>
                  <a:pt x="7392107" y="1543036"/>
                </a:cubicBezTo>
                <a:close/>
                <a:moveTo>
                  <a:pt x="2933543" y="1543036"/>
                </a:moveTo>
                <a:cubicBezTo>
                  <a:pt x="2940604" y="1543036"/>
                  <a:pt x="2944134" y="1543036"/>
                  <a:pt x="2944134" y="1543036"/>
                </a:cubicBezTo>
                <a:lnTo>
                  <a:pt x="2965314" y="1553626"/>
                </a:lnTo>
                <a:close/>
                <a:moveTo>
                  <a:pt x="2266347" y="1543036"/>
                </a:moveTo>
                <a:cubicBezTo>
                  <a:pt x="2280468" y="1543036"/>
                  <a:pt x="2291059" y="1543036"/>
                  <a:pt x="2298119" y="1543036"/>
                </a:cubicBezTo>
                <a:cubicBezTo>
                  <a:pt x="2305179" y="1543036"/>
                  <a:pt x="2312240" y="1546566"/>
                  <a:pt x="2319299" y="1553626"/>
                </a:cubicBezTo>
                <a:cubicBezTo>
                  <a:pt x="2326360" y="1553626"/>
                  <a:pt x="2331655" y="1555391"/>
                  <a:pt x="2335186" y="1558922"/>
                </a:cubicBezTo>
                <a:cubicBezTo>
                  <a:pt x="2338715" y="1562451"/>
                  <a:pt x="2342247" y="1564218"/>
                  <a:pt x="2345776" y="1564218"/>
                </a:cubicBezTo>
                <a:cubicBezTo>
                  <a:pt x="2349306" y="1564218"/>
                  <a:pt x="2352836" y="1564218"/>
                  <a:pt x="2356365" y="1564218"/>
                </a:cubicBezTo>
                <a:cubicBezTo>
                  <a:pt x="2359897" y="1564218"/>
                  <a:pt x="2365192" y="1567747"/>
                  <a:pt x="2372252" y="1574807"/>
                </a:cubicBezTo>
                <a:cubicBezTo>
                  <a:pt x="2386373" y="1581868"/>
                  <a:pt x="2404023" y="1587162"/>
                  <a:pt x="2425203" y="1590693"/>
                </a:cubicBezTo>
                <a:cubicBezTo>
                  <a:pt x="2446385" y="1594224"/>
                  <a:pt x="2460505" y="1595988"/>
                  <a:pt x="2467566" y="1595988"/>
                </a:cubicBezTo>
                <a:lnTo>
                  <a:pt x="2520518" y="1606578"/>
                </a:lnTo>
                <a:lnTo>
                  <a:pt x="2562879" y="1617170"/>
                </a:lnTo>
                <a:lnTo>
                  <a:pt x="2562879" y="1627759"/>
                </a:lnTo>
                <a:cubicBezTo>
                  <a:pt x="2577000" y="1634820"/>
                  <a:pt x="2587591" y="1641880"/>
                  <a:pt x="2594650" y="1648940"/>
                </a:cubicBezTo>
                <a:cubicBezTo>
                  <a:pt x="2601711" y="1656001"/>
                  <a:pt x="2615831" y="1663061"/>
                  <a:pt x="2637012" y="1670122"/>
                </a:cubicBezTo>
                <a:cubicBezTo>
                  <a:pt x="2658193" y="1677181"/>
                  <a:pt x="2670548" y="1684242"/>
                  <a:pt x="2674080" y="1691301"/>
                </a:cubicBezTo>
                <a:cubicBezTo>
                  <a:pt x="2677608" y="1698362"/>
                  <a:pt x="2681138" y="1701893"/>
                  <a:pt x="2684669" y="1701893"/>
                </a:cubicBezTo>
                <a:cubicBezTo>
                  <a:pt x="2688200" y="1701893"/>
                  <a:pt x="2695259" y="1703657"/>
                  <a:pt x="2705851" y="1707187"/>
                </a:cubicBezTo>
                <a:cubicBezTo>
                  <a:pt x="2716440" y="1710718"/>
                  <a:pt x="2721735" y="1712482"/>
                  <a:pt x="2721735" y="1712482"/>
                </a:cubicBezTo>
                <a:lnTo>
                  <a:pt x="2721735" y="1723074"/>
                </a:lnTo>
                <a:cubicBezTo>
                  <a:pt x="2721735" y="1723074"/>
                  <a:pt x="2714675" y="1719543"/>
                  <a:pt x="2700554" y="1712482"/>
                </a:cubicBezTo>
                <a:cubicBezTo>
                  <a:pt x="2693495" y="1712482"/>
                  <a:pt x="2682904" y="1710718"/>
                  <a:pt x="2668783" y="1707187"/>
                </a:cubicBezTo>
                <a:cubicBezTo>
                  <a:pt x="2654663" y="1703657"/>
                  <a:pt x="2647602" y="1700128"/>
                  <a:pt x="2647602" y="1696597"/>
                </a:cubicBezTo>
                <a:cubicBezTo>
                  <a:pt x="2647602" y="1693066"/>
                  <a:pt x="2644072" y="1691301"/>
                  <a:pt x="2637012" y="1691301"/>
                </a:cubicBezTo>
                <a:cubicBezTo>
                  <a:pt x="2629952" y="1691301"/>
                  <a:pt x="2624656" y="1689537"/>
                  <a:pt x="2621125" y="1686007"/>
                </a:cubicBezTo>
                <a:cubicBezTo>
                  <a:pt x="2617596" y="1682476"/>
                  <a:pt x="2615831" y="1680711"/>
                  <a:pt x="2615831" y="1680711"/>
                </a:cubicBezTo>
                <a:lnTo>
                  <a:pt x="2584060" y="1659530"/>
                </a:lnTo>
                <a:lnTo>
                  <a:pt x="2573470" y="1648940"/>
                </a:lnTo>
                <a:cubicBezTo>
                  <a:pt x="2559349" y="1641880"/>
                  <a:pt x="2552289" y="1640114"/>
                  <a:pt x="2552289" y="1643645"/>
                </a:cubicBezTo>
                <a:cubicBezTo>
                  <a:pt x="2552289" y="1647176"/>
                  <a:pt x="2546995" y="1648940"/>
                  <a:pt x="2536402" y="1648940"/>
                </a:cubicBezTo>
                <a:cubicBezTo>
                  <a:pt x="2525813" y="1648940"/>
                  <a:pt x="2520518" y="1648940"/>
                  <a:pt x="2520518" y="1648940"/>
                </a:cubicBezTo>
                <a:cubicBezTo>
                  <a:pt x="2499337" y="1641880"/>
                  <a:pt x="2481686" y="1634820"/>
                  <a:pt x="2467566" y="1627759"/>
                </a:cubicBezTo>
                <a:cubicBezTo>
                  <a:pt x="2453445" y="1613639"/>
                  <a:pt x="2442854" y="1606578"/>
                  <a:pt x="2435794" y="1606578"/>
                </a:cubicBezTo>
                <a:lnTo>
                  <a:pt x="2414614" y="1595988"/>
                </a:lnTo>
                <a:cubicBezTo>
                  <a:pt x="2407554" y="1595988"/>
                  <a:pt x="2400493" y="1595988"/>
                  <a:pt x="2393433" y="1595988"/>
                </a:cubicBezTo>
                <a:lnTo>
                  <a:pt x="2393433" y="1606578"/>
                </a:lnTo>
                <a:cubicBezTo>
                  <a:pt x="2379312" y="1599518"/>
                  <a:pt x="2368721" y="1594224"/>
                  <a:pt x="2361662" y="1590693"/>
                </a:cubicBezTo>
                <a:cubicBezTo>
                  <a:pt x="2354601" y="1587162"/>
                  <a:pt x="2351071" y="1583632"/>
                  <a:pt x="2351071" y="1580103"/>
                </a:cubicBezTo>
                <a:cubicBezTo>
                  <a:pt x="2351071" y="1576572"/>
                  <a:pt x="2344011" y="1573043"/>
                  <a:pt x="2329890" y="1569512"/>
                </a:cubicBezTo>
                <a:cubicBezTo>
                  <a:pt x="2315769" y="1565982"/>
                  <a:pt x="2294589" y="1564218"/>
                  <a:pt x="2266347" y="1564218"/>
                </a:cubicBezTo>
                <a:cubicBezTo>
                  <a:pt x="2266347" y="1564218"/>
                  <a:pt x="2266347" y="1562451"/>
                  <a:pt x="2266347" y="1558922"/>
                </a:cubicBezTo>
                <a:cubicBezTo>
                  <a:pt x="2266347" y="1555391"/>
                  <a:pt x="2269878" y="1553626"/>
                  <a:pt x="2276938" y="1553626"/>
                </a:cubicBezTo>
                <a:close/>
                <a:moveTo>
                  <a:pt x="7307384" y="1537741"/>
                </a:moveTo>
                <a:cubicBezTo>
                  <a:pt x="7303854" y="1537742"/>
                  <a:pt x="7300324" y="1539507"/>
                  <a:pt x="7296793" y="1543036"/>
                </a:cubicBezTo>
                <a:lnTo>
                  <a:pt x="7286203" y="1543036"/>
                </a:lnTo>
                <a:cubicBezTo>
                  <a:pt x="7286203" y="1543036"/>
                  <a:pt x="7296793" y="1546566"/>
                  <a:pt x="7317974" y="1553626"/>
                </a:cubicBezTo>
                <a:lnTo>
                  <a:pt x="7339155" y="1543036"/>
                </a:lnTo>
                <a:lnTo>
                  <a:pt x="7317974" y="1543036"/>
                </a:lnTo>
                <a:cubicBezTo>
                  <a:pt x="7314443" y="1539507"/>
                  <a:pt x="7310914" y="1537742"/>
                  <a:pt x="7307384" y="1537741"/>
                </a:cubicBezTo>
                <a:close/>
                <a:moveTo>
                  <a:pt x="7577438" y="1532445"/>
                </a:moveTo>
                <a:cubicBezTo>
                  <a:pt x="7573909" y="1532445"/>
                  <a:pt x="7572144" y="1535976"/>
                  <a:pt x="7572144" y="1543036"/>
                </a:cubicBezTo>
                <a:lnTo>
                  <a:pt x="7572144" y="1553626"/>
                </a:lnTo>
                <a:cubicBezTo>
                  <a:pt x="7565082" y="1553626"/>
                  <a:pt x="7561553" y="1550095"/>
                  <a:pt x="7561553" y="1543036"/>
                </a:cubicBezTo>
                <a:lnTo>
                  <a:pt x="7529782" y="1543036"/>
                </a:lnTo>
                <a:lnTo>
                  <a:pt x="7540374" y="1553626"/>
                </a:lnTo>
                <a:cubicBezTo>
                  <a:pt x="7547434" y="1560687"/>
                  <a:pt x="7550963" y="1560687"/>
                  <a:pt x="7550963" y="1553626"/>
                </a:cubicBezTo>
                <a:cubicBezTo>
                  <a:pt x="7550963" y="1553626"/>
                  <a:pt x="7554492" y="1555391"/>
                  <a:pt x="7561553" y="1558922"/>
                </a:cubicBezTo>
                <a:cubicBezTo>
                  <a:pt x="7568615" y="1562451"/>
                  <a:pt x="7573909" y="1564218"/>
                  <a:pt x="7577438" y="1564218"/>
                </a:cubicBezTo>
                <a:cubicBezTo>
                  <a:pt x="7580970" y="1564218"/>
                  <a:pt x="7586264" y="1565982"/>
                  <a:pt x="7593326" y="1569512"/>
                </a:cubicBezTo>
                <a:cubicBezTo>
                  <a:pt x="7600386" y="1573043"/>
                  <a:pt x="7603915" y="1574807"/>
                  <a:pt x="7603915" y="1574807"/>
                </a:cubicBezTo>
                <a:lnTo>
                  <a:pt x="7625096" y="1574807"/>
                </a:lnTo>
                <a:lnTo>
                  <a:pt x="7603915" y="1564218"/>
                </a:lnTo>
                <a:cubicBezTo>
                  <a:pt x="7603915" y="1557157"/>
                  <a:pt x="7602149" y="1551862"/>
                  <a:pt x="7598620" y="1548331"/>
                </a:cubicBezTo>
                <a:cubicBezTo>
                  <a:pt x="7595090" y="1544801"/>
                  <a:pt x="7589794" y="1543036"/>
                  <a:pt x="7582734" y="1543036"/>
                </a:cubicBezTo>
                <a:cubicBezTo>
                  <a:pt x="7582734" y="1535976"/>
                  <a:pt x="7580970" y="1532445"/>
                  <a:pt x="7577438" y="1532445"/>
                </a:cubicBezTo>
                <a:close/>
                <a:moveTo>
                  <a:pt x="7349745" y="1532445"/>
                </a:moveTo>
                <a:lnTo>
                  <a:pt x="7360336" y="1543036"/>
                </a:lnTo>
                <a:lnTo>
                  <a:pt x="7370926" y="1532445"/>
                </a:lnTo>
                <a:close/>
                <a:moveTo>
                  <a:pt x="3801956" y="1532445"/>
                </a:moveTo>
                <a:lnTo>
                  <a:pt x="3812548" y="1543036"/>
                </a:lnTo>
                <a:cubicBezTo>
                  <a:pt x="3830198" y="1546566"/>
                  <a:pt x="3842554" y="1549214"/>
                  <a:pt x="3849614" y="1550979"/>
                </a:cubicBezTo>
                <a:lnTo>
                  <a:pt x="3854178" y="1552348"/>
                </a:lnTo>
                <a:lnTo>
                  <a:pt x="3849614" y="1544360"/>
                </a:lnTo>
                <a:cubicBezTo>
                  <a:pt x="3846084" y="1541713"/>
                  <a:pt x="3840790" y="1539507"/>
                  <a:pt x="3833728" y="1537741"/>
                </a:cubicBezTo>
                <a:cubicBezTo>
                  <a:pt x="3819607" y="1534210"/>
                  <a:pt x="3809017" y="1532445"/>
                  <a:pt x="3801956" y="1532445"/>
                </a:cubicBezTo>
                <a:close/>
                <a:moveTo>
                  <a:pt x="2446385" y="1532445"/>
                </a:moveTo>
                <a:cubicBezTo>
                  <a:pt x="2446385" y="1532445"/>
                  <a:pt x="2449915" y="1532445"/>
                  <a:pt x="2456975" y="1532445"/>
                </a:cubicBezTo>
                <a:lnTo>
                  <a:pt x="2456975" y="1543036"/>
                </a:lnTo>
                <a:cubicBezTo>
                  <a:pt x="2456975" y="1543036"/>
                  <a:pt x="2453445" y="1539506"/>
                  <a:pt x="2446385" y="1532445"/>
                </a:cubicBezTo>
                <a:close/>
                <a:moveTo>
                  <a:pt x="7921627" y="1521855"/>
                </a:moveTo>
                <a:cubicBezTo>
                  <a:pt x="7928688" y="1521855"/>
                  <a:pt x="7935748" y="1525386"/>
                  <a:pt x="7942808" y="1532445"/>
                </a:cubicBezTo>
                <a:cubicBezTo>
                  <a:pt x="7935748" y="1532445"/>
                  <a:pt x="7928688" y="1532445"/>
                  <a:pt x="7921627" y="1532445"/>
                </a:cubicBezTo>
                <a:close/>
                <a:moveTo>
                  <a:pt x="2488746" y="1521855"/>
                </a:moveTo>
                <a:cubicBezTo>
                  <a:pt x="2495806" y="1521855"/>
                  <a:pt x="2502867" y="1525386"/>
                  <a:pt x="2509927" y="1532445"/>
                </a:cubicBezTo>
                <a:lnTo>
                  <a:pt x="2499337" y="1532445"/>
                </a:lnTo>
                <a:close/>
                <a:moveTo>
                  <a:pt x="7593326" y="1511264"/>
                </a:moveTo>
                <a:lnTo>
                  <a:pt x="7593326" y="1521855"/>
                </a:lnTo>
                <a:cubicBezTo>
                  <a:pt x="7600386" y="1521855"/>
                  <a:pt x="7607444" y="1521855"/>
                  <a:pt x="7614505" y="1521855"/>
                </a:cubicBezTo>
                <a:cubicBezTo>
                  <a:pt x="7607444" y="1514795"/>
                  <a:pt x="7600386" y="1511264"/>
                  <a:pt x="7593326" y="1511264"/>
                </a:cubicBezTo>
                <a:close/>
                <a:moveTo>
                  <a:pt x="3950223" y="1511264"/>
                </a:moveTo>
                <a:cubicBezTo>
                  <a:pt x="3950223" y="1511264"/>
                  <a:pt x="3946692" y="1514795"/>
                  <a:pt x="3939633" y="1521855"/>
                </a:cubicBezTo>
                <a:cubicBezTo>
                  <a:pt x="3939633" y="1521855"/>
                  <a:pt x="3941398" y="1523620"/>
                  <a:pt x="3944928" y="1527151"/>
                </a:cubicBezTo>
                <a:cubicBezTo>
                  <a:pt x="3948458" y="1530680"/>
                  <a:pt x="3950223" y="1532445"/>
                  <a:pt x="3950223" y="1532445"/>
                </a:cubicBezTo>
                <a:cubicBezTo>
                  <a:pt x="3971404" y="1539506"/>
                  <a:pt x="3981994" y="1539506"/>
                  <a:pt x="3981994" y="1532445"/>
                </a:cubicBezTo>
                <a:cubicBezTo>
                  <a:pt x="3981994" y="1525386"/>
                  <a:pt x="3978464" y="1521855"/>
                  <a:pt x="3971404" y="1521855"/>
                </a:cubicBezTo>
                <a:lnTo>
                  <a:pt x="3960812" y="1521855"/>
                </a:lnTo>
                <a:close/>
                <a:moveTo>
                  <a:pt x="7466240" y="1500674"/>
                </a:moveTo>
                <a:cubicBezTo>
                  <a:pt x="7466240" y="1500674"/>
                  <a:pt x="7469770" y="1500674"/>
                  <a:pt x="7476830" y="1500674"/>
                </a:cubicBezTo>
                <a:lnTo>
                  <a:pt x="7475135" y="1506605"/>
                </a:lnTo>
                <a:close/>
                <a:moveTo>
                  <a:pt x="3865500" y="1500674"/>
                </a:moveTo>
                <a:lnTo>
                  <a:pt x="3886681" y="1511264"/>
                </a:lnTo>
                <a:lnTo>
                  <a:pt x="3876090" y="1500674"/>
                </a:lnTo>
                <a:cubicBezTo>
                  <a:pt x="3869030" y="1500674"/>
                  <a:pt x="3865500" y="1500674"/>
                  <a:pt x="3865500" y="1500674"/>
                </a:cubicBezTo>
                <a:close/>
                <a:moveTo>
                  <a:pt x="2859410" y="1492576"/>
                </a:moveTo>
                <a:lnTo>
                  <a:pt x="2875296" y="1495379"/>
                </a:lnTo>
                <a:cubicBezTo>
                  <a:pt x="2892946" y="1498910"/>
                  <a:pt x="2903537" y="1500674"/>
                  <a:pt x="2907067" y="1500674"/>
                </a:cubicBezTo>
                <a:cubicBezTo>
                  <a:pt x="2910598" y="1500674"/>
                  <a:pt x="2915893" y="1502439"/>
                  <a:pt x="2922954" y="1505970"/>
                </a:cubicBezTo>
                <a:cubicBezTo>
                  <a:pt x="2930013" y="1509499"/>
                  <a:pt x="2940604" y="1511264"/>
                  <a:pt x="2954724" y="1511264"/>
                </a:cubicBezTo>
                <a:cubicBezTo>
                  <a:pt x="2997086" y="1518324"/>
                  <a:pt x="3035918" y="1528916"/>
                  <a:pt x="3071218" y="1543036"/>
                </a:cubicBezTo>
                <a:lnTo>
                  <a:pt x="3124171" y="1553626"/>
                </a:lnTo>
                <a:lnTo>
                  <a:pt x="3187714" y="1564218"/>
                </a:lnTo>
                <a:lnTo>
                  <a:pt x="3198303" y="1564218"/>
                </a:lnTo>
                <a:cubicBezTo>
                  <a:pt x="3205364" y="1564218"/>
                  <a:pt x="3208895" y="1567747"/>
                  <a:pt x="3208895" y="1574807"/>
                </a:cubicBezTo>
                <a:cubicBezTo>
                  <a:pt x="3230075" y="1588928"/>
                  <a:pt x="3268906" y="1595988"/>
                  <a:pt x="3325389" y="1595988"/>
                </a:cubicBezTo>
                <a:lnTo>
                  <a:pt x="3378341" y="1606578"/>
                </a:lnTo>
                <a:cubicBezTo>
                  <a:pt x="3427763" y="1634820"/>
                  <a:pt x="3456004" y="1645410"/>
                  <a:pt x="3463064" y="1638349"/>
                </a:cubicBezTo>
                <a:lnTo>
                  <a:pt x="3494834" y="1659530"/>
                </a:lnTo>
                <a:cubicBezTo>
                  <a:pt x="3494834" y="1666591"/>
                  <a:pt x="3501895" y="1670122"/>
                  <a:pt x="3516016" y="1670122"/>
                </a:cubicBezTo>
                <a:cubicBezTo>
                  <a:pt x="3530136" y="1670122"/>
                  <a:pt x="3540728" y="1671886"/>
                  <a:pt x="3547788" y="1675416"/>
                </a:cubicBezTo>
                <a:cubicBezTo>
                  <a:pt x="3554847" y="1678947"/>
                  <a:pt x="3563673" y="1680711"/>
                  <a:pt x="3574263" y="1680711"/>
                </a:cubicBezTo>
                <a:cubicBezTo>
                  <a:pt x="3584853" y="1680711"/>
                  <a:pt x="3590148" y="1682476"/>
                  <a:pt x="3590148" y="1686007"/>
                </a:cubicBezTo>
                <a:cubicBezTo>
                  <a:pt x="3590148" y="1689537"/>
                  <a:pt x="3593680" y="1691301"/>
                  <a:pt x="3600740" y="1691301"/>
                </a:cubicBezTo>
                <a:cubicBezTo>
                  <a:pt x="3628980" y="1691301"/>
                  <a:pt x="3636040" y="1698362"/>
                  <a:pt x="3621920" y="1712482"/>
                </a:cubicBezTo>
                <a:lnTo>
                  <a:pt x="3600740" y="1712482"/>
                </a:lnTo>
                <a:cubicBezTo>
                  <a:pt x="3600740" y="1705422"/>
                  <a:pt x="3593680" y="1705422"/>
                  <a:pt x="3579559" y="1712482"/>
                </a:cubicBezTo>
                <a:cubicBezTo>
                  <a:pt x="3579559" y="1712482"/>
                  <a:pt x="3577794" y="1710718"/>
                  <a:pt x="3574263" y="1707187"/>
                </a:cubicBezTo>
                <a:cubicBezTo>
                  <a:pt x="3570732" y="1703657"/>
                  <a:pt x="3567203" y="1701893"/>
                  <a:pt x="3563673" y="1701893"/>
                </a:cubicBezTo>
                <a:cubicBezTo>
                  <a:pt x="3560142" y="1701893"/>
                  <a:pt x="3556613" y="1701893"/>
                  <a:pt x="3553082" y="1701893"/>
                </a:cubicBezTo>
                <a:cubicBezTo>
                  <a:pt x="3549552" y="1701893"/>
                  <a:pt x="3544257" y="1701893"/>
                  <a:pt x="3537196" y="1701893"/>
                </a:cubicBezTo>
                <a:cubicBezTo>
                  <a:pt x="3537196" y="1701893"/>
                  <a:pt x="3537196" y="1698362"/>
                  <a:pt x="3537196" y="1691301"/>
                </a:cubicBezTo>
                <a:cubicBezTo>
                  <a:pt x="3537196" y="1684242"/>
                  <a:pt x="3533667" y="1680711"/>
                  <a:pt x="3526607" y="1680711"/>
                </a:cubicBezTo>
                <a:cubicBezTo>
                  <a:pt x="3519546" y="1687772"/>
                  <a:pt x="3519546" y="1691301"/>
                  <a:pt x="3526607" y="1691301"/>
                </a:cubicBezTo>
                <a:lnTo>
                  <a:pt x="3505426" y="1691301"/>
                </a:lnTo>
                <a:cubicBezTo>
                  <a:pt x="3505426" y="1684242"/>
                  <a:pt x="3500130" y="1680711"/>
                  <a:pt x="3489540" y="1680711"/>
                </a:cubicBezTo>
                <a:cubicBezTo>
                  <a:pt x="3478949" y="1680711"/>
                  <a:pt x="3473655" y="1678947"/>
                  <a:pt x="3473655" y="1675416"/>
                </a:cubicBezTo>
                <a:cubicBezTo>
                  <a:pt x="3473655" y="1671886"/>
                  <a:pt x="3470124" y="1670122"/>
                  <a:pt x="3463064" y="1670122"/>
                </a:cubicBezTo>
                <a:lnTo>
                  <a:pt x="3441882" y="1659530"/>
                </a:lnTo>
                <a:lnTo>
                  <a:pt x="3420703" y="1659530"/>
                </a:lnTo>
                <a:cubicBezTo>
                  <a:pt x="3420703" y="1659530"/>
                  <a:pt x="3415408" y="1659530"/>
                  <a:pt x="3404817" y="1659530"/>
                </a:cubicBezTo>
                <a:cubicBezTo>
                  <a:pt x="3394226" y="1659530"/>
                  <a:pt x="3383637" y="1657766"/>
                  <a:pt x="3373046" y="1654235"/>
                </a:cubicBezTo>
                <a:cubicBezTo>
                  <a:pt x="3362456" y="1650705"/>
                  <a:pt x="3357160" y="1647176"/>
                  <a:pt x="3357160" y="1643645"/>
                </a:cubicBezTo>
                <a:cubicBezTo>
                  <a:pt x="3357160" y="1640114"/>
                  <a:pt x="3351865" y="1638349"/>
                  <a:pt x="3341274" y="1638349"/>
                </a:cubicBezTo>
                <a:cubicBezTo>
                  <a:pt x="3330685" y="1638349"/>
                  <a:pt x="3314799" y="1633055"/>
                  <a:pt x="3293618" y="1622464"/>
                </a:cubicBezTo>
                <a:cubicBezTo>
                  <a:pt x="3272437" y="1611874"/>
                  <a:pt x="3253020" y="1606578"/>
                  <a:pt x="3235370" y="1606578"/>
                </a:cubicBezTo>
                <a:cubicBezTo>
                  <a:pt x="3217721" y="1606578"/>
                  <a:pt x="3208895" y="1603047"/>
                  <a:pt x="3208895" y="1595988"/>
                </a:cubicBezTo>
                <a:cubicBezTo>
                  <a:pt x="3208895" y="1595988"/>
                  <a:pt x="3205364" y="1595988"/>
                  <a:pt x="3198303" y="1595988"/>
                </a:cubicBezTo>
                <a:cubicBezTo>
                  <a:pt x="3191243" y="1595988"/>
                  <a:pt x="3187714" y="1595988"/>
                  <a:pt x="3187714" y="1595988"/>
                </a:cubicBezTo>
                <a:cubicBezTo>
                  <a:pt x="3173593" y="1595988"/>
                  <a:pt x="3163002" y="1592458"/>
                  <a:pt x="3155942" y="1585397"/>
                </a:cubicBezTo>
                <a:cubicBezTo>
                  <a:pt x="3148882" y="1585397"/>
                  <a:pt x="3141821" y="1583632"/>
                  <a:pt x="3134762" y="1580103"/>
                </a:cubicBezTo>
                <a:cubicBezTo>
                  <a:pt x="3127701" y="1576572"/>
                  <a:pt x="3120641" y="1574807"/>
                  <a:pt x="3113581" y="1574807"/>
                </a:cubicBezTo>
                <a:cubicBezTo>
                  <a:pt x="3106520" y="1574807"/>
                  <a:pt x="3097696" y="1573043"/>
                  <a:pt x="3087104" y="1569512"/>
                </a:cubicBezTo>
                <a:cubicBezTo>
                  <a:pt x="3076514" y="1565982"/>
                  <a:pt x="3067689" y="1560687"/>
                  <a:pt x="3060629" y="1553626"/>
                </a:cubicBezTo>
                <a:cubicBezTo>
                  <a:pt x="3046508" y="1546566"/>
                  <a:pt x="3030623" y="1543036"/>
                  <a:pt x="3012972" y="1543036"/>
                </a:cubicBezTo>
                <a:cubicBezTo>
                  <a:pt x="2995320" y="1543036"/>
                  <a:pt x="2986495" y="1543036"/>
                  <a:pt x="2986495" y="1543036"/>
                </a:cubicBezTo>
                <a:cubicBezTo>
                  <a:pt x="2979435" y="1535976"/>
                  <a:pt x="2975906" y="1532445"/>
                  <a:pt x="2975906" y="1532445"/>
                </a:cubicBezTo>
                <a:cubicBezTo>
                  <a:pt x="2968845" y="1532445"/>
                  <a:pt x="2965314" y="1532445"/>
                  <a:pt x="2965314" y="1532445"/>
                </a:cubicBezTo>
                <a:cubicBezTo>
                  <a:pt x="2965314" y="1532445"/>
                  <a:pt x="2961785" y="1532445"/>
                  <a:pt x="2954724" y="1532445"/>
                </a:cubicBezTo>
                <a:cubicBezTo>
                  <a:pt x="2947664" y="1532445"/>
                  <a:pt x="2942368" y="1530680"/>
                  <a:pt x="2938840" y="1527151"/>
                </a:cubicBezTo>
                <a:cubicBezTo>
                  <a:pt x="2935308" y="1523620"/>
                  <a:pt x="2931779" y="1520091"/>
                  <a:pt x="2928248" y="1516560"/>
                </a:cubicBezTo>
                <a:cubicBezTo>
                  <a:pt x="2924719" y="1513030"/>
                  <a:pt x="2919423" y="1511264"/>
                  <a:pt x="2912362" y="1511264"/>
                </a:cubicBezTo>
                <a:lnTo>
                  <a:pt x="2891182" y="1521855"/>
                </a:lnTo>
                <a:cubicBezTo>
                  <a:pt x="2877061" y="1514795"/>
                  <a:pt x="2866471" y="1511264"/>
                  <a:pt x="2859410" y="1511264"/>
                </a:cubicBezTo>
                <a:close/>
                <a:moveTo>
                  <a:pt x="8779451" y="1490084"/>
                </a:moveTo>
                <a:lnTo>
                  <a:pt x="8779451" y="1500674"/>
                </a:lnTo>
                <a:cubicBezTo>
                  <a:pt x="8779451" y="1500674"/>
                  <a:pt x="8775920" y="1500674"/>
                  <a:pt x="8768861" y="1500674"/>
                </a:cubicBezTo>
                <a:cubicBezTo>
                  <a:pt x="8775920" y="1493614"/>
                  <a:pt x="8779451" y="1490084"/>
                  <a:pt x="8779451" y="1490084"/>
                </a:cubicBezTo>
                <a:close/>
                <a:moveTo>
                  <a:pt x="7603915" y="1490084"/>
                </a:moveTo>
                <a:lnTo>
                  <a:pt x="7593326" y="1500674"/>
                </a:lnTo>
                <a:cubicBezTo>
                  <a:pt x="7593326" y="1500674"/>
                  <a:pt x="7596855" y="1500674"/>
                  <a:pt x="7603915" y="1500674"/>
                </a:cubicBezTo>
                <a:cubicBezTo>
                  <a:pt x="7603915" y="1500674"/>
                  <a:pt x="7603915" y="1497143"/>
                  <a:pt x="7603915" y="1490084"/>
                </a:cubicBezTo>
                <a:close/>
                <a:moveTo>
                  <a:pt x="7169708" y="1490084"/>
                </a:moveTo>
                <a:cubicBezTo>
                  <a:pt x="7169708" y="1497143"/>
                  <a:pt x="7173238" y="1500674"/>
                  <a:pt x="7180299" y="1500674"/>
                </a:cubicBezTo>
                <a:lnTo>
                  <a:pt x="7180299" y="1490084"/>
                </a:lnTo>
                <a:close/>
                <a:moveTo>
                  <a:pt x="7042622" y="1490084"/>
                </a:moveTo>
                <a:cubicBezTo>
                  <a:pt x="7042622" y="1490084"/>
                  <a:pt x="7044389" y="1493614"/>
                  <a:pt x="7047918" y="1500674"/>
                </a:cubicBezTo>
                <a:cubicBezTo>
                  <a:pt x="7051448" y="1507735"/>
                  <a:pt x="7062039" y="1513030"/>
                  <a:pt x="7079689" y="1516560"/>
                </a:cubicBezTo>
                <a:cubicBezTo>
                  <a:pt x="7097341" y="1520091"/>
                  <a:pt x="7106166" y="1521855"/>
                  <a:pt x="7106166" y="1521855"/>
                </a:cubicBezTo>
                <a:lnTo>
                  <a:pt x="7137937" y="1521855"/>
                </a:lnTo>
                <a:cubicBezTo>
                  <a:pt x="7137937" y="1528916"/>
                  <a:pt x="7141466" y="1532445"/>
                  <a:pt x="7148526" y="1532445"/>
                </a:cubicBezTo>
                <a:cubicBezTo>
                  <a:pt x="7155588" y="1532445"/>
                  <a:pt x="7162648" y="1532445"/>
                  <a:pt x="7169708" y="1532445"/>
                </a:cubicBezTo>
                <a:cubicBezTo>
                  <a:pt x="7169708" y="1539506"/>
                  <a:pt x="7171474" y="1543036"/>
                  <a:pt x="7175004" y="1543036"/>
                </a:cubicBezTo>
                <a:cubicBezTo>
                  <a:pt x="7178533" y="1543036"/>
                  <a:pt x="7183828" y="1539506"/>
                  <a:pt x="7190889" y="1532445"/>
                </a:cubicBezTo>
                <a:lnTo>
                  <a:pt x="7201480" y="1553626"/>
                </a:lnTo>
                <a:cubicBezTo>
                  <a:pt x="7194418" y="1560687"/>
                  <a:pt x="7197949" y="1560687"/>
                  <a:pt x="7212070" y="1553626"/>
                </a:cubicBezTo>
                <a:cubicBezTo>
                  <a:pt x="7219130" y="1553626"/>
                  <a:pt x="7222660" y="1557157"/>
                  <a:pt x="7222660" y="1564218"/>
                </a:cubicBezTo>
                <a:lnTo>
                  <a:pt x="7243841" y="1564218"/>
                </a:lnTo>
                <a:cubicBezTo>
                  <a:pt x="7243841" y="1564218"/>
                  <a:pt x="7245607" y="1562451"/>
                  <a:pt x="7249136" y="1558922"/>
                </a:cubicBezTo>
                <a:cubicBezTo>
                  <a:pt x="7252666" y="1555391"/>
                  <a:pt x="7254432" y="1553626"/>
                  <a:pt x="7254432" y="1553626"/>
                </a:cubicBezTo>
                <a:cubicBezTo>
                  <a:pt x="7254432" y="1546566"/>
                  <a:pt x="7254432" y="1543036"/>
                  <a:pt x="7254432" y="1543036"/>
                </a:cubicBezTo>
                <a:lnTo>
                  <a:pt x="7243841" y="1532445"/>
                </a:lnTo>
                <a:cubicBezTo>
                  <a:pt x="7236780" y="1532445"/>
                  <a:pt x="7233251" y="1532445"/>
                  <a:pt x="7233251" y="1532445"/>
                </a:cubicBezTo>
                <a:cubicBezTo>
                  <a:pt x="7233251" y="1532445"/>
                  <a:pt x="7233251" y="1535976"/>
                  <a:pt x="7233251" y="1543036"/>
                </a:cubicBezTo>
                <a:cubicBezTo>
                  <a:pt x="7226190" y="1535976"/>
                  <a:pt x="7222660" y="1532445"/>
                  <a:pt x="7222660" y="1532445"/>
                </a:cubicBezTo>
                <a:cubicBezTo>
                  <a:pt x="7222660" y="1532445"/>
                  <a:pt x="7219130" y="1528916"/>
                  <a:pt x="7212070" y="1521855"/>
                </a:cubicBezTo>
                <a:cubicBezTo>
                  <a:pt x="7212070" y="1514795"/>
                  <a:pt x="7210304" y="1513030"/>
                  <a:pt x="7206774" y="1516560"/>
                </a:cubicBezTo>
                <a:cubicBezTo>
                  <a:pt x="7203245" y="1520091"/>
                  <a:pt x="7197949" y="1521855"/>
                  <a:pt x="7190889" y="1521855"/>
                </a:cubicBezTo>
                <a:lnTo>
                  <a:pt x="7180299" y="1532445"/>
                </a:lnTo>
                <a:lnTo>
                  <a:pt x="7169708" y="1521855"/>
                </a:lnTo>
                <a:cubicBezTo>
                  <a:pt x="7162648" y="1514795"/>
                  <a:pt x="7159118" y="1511264"/>
                  <a:pt x="7159118" y="1511264"/>
                </a:cubicBezTo>
                <a:cubicBezTo>
                  <a:pt x="7159118" y="1511264"/>
                  <a:pt x="7155588" y="1507735"/>
                  <a:pt x="7148526" y="1500674"/>
                </a:cubicBezTo>
                <a:cubicBezTo>
                  <a:pt x="7141466" y="1500674"/>
                  <a:pt x="7136170" y="1500674"/>
                  <a:pt x="7132641" y="1500674"/>
                </a:cubicBezTo>
                <a:cubicBezTo>
                  <a:pt x="7129112" y="1500674"/>
                  <a:pt x="7127347" y="1500674"/>
                  <a:pt x="7127347" y="1500674"/>
                </a:cubicBezTo>
                <a:cubicBezTo>
                  <a:pt x="7120285" y="1500674"/>
                  <a:pt x="7116756" y="1500674"/>
                  <a:pt x="7116756" y="1500674"/>
                </a:cubicBezTo>
                <a:cubicBezTo>
                  <a:pt x="7109696" y="1493614"/>
                  <a:pt x="7099106" y="1490084"/>
                  <a:pt x="7084985" y="1490084"/>
                </a:cubicBezTo>
                <a:cubicBezTo>
                  <a:pt x="7070866" y="1490084"/>
                  <a:pt x="7056744" y="1490084"/>
                  <a:pt x="7042622" y="1490084"/>
                </a:cubicBezTo>
                <a:close/>
                <a:moveTo>
                  <a:pt x="3198303" y="1490084"/>
                </a:moveTo>
                <a:lnTo>
                  <a:pt x="3198303" y="1500674"/>
                </a:lnTo>
                <a:lnTo>
                  <a:pt x="3208895" y="1500674"/>
                </a:lnTo>
                <a:close/>
                <a:moveTo>
                  <a:pt x="2859410" y="1490084"/>
                </a:moveTo>
                <a:lnTo>
                  <a:pt x="2859410" y="1492576"/>
                </a:lnTo>
                <a:lnTo>
                  <a:pt x="2857293" y="1492202"/>
                </a:lnTo>
                <a:close/>
                <a:moveTo>
                  <a:pt x="2827639" y="1490084"/>
                </a:moveTo>
                <a:cubicBezTo>
                  <a:pt x="2827639" y="1490084"/>
                  <a:pt x="2831170" y="1490084"/>
                  <a:pt x="2838230" y="1490084"/>
                </a:cubicBezTo>
                <a:cubicBezTo>
                  <a:pt x="2841760" y="1490084"/>
                  <a:pt x="2846615" y="1490526"/>
                  <a:pt x="2852791" y="1491408"/>
                </a:cubicBezTo>
                <a:lnTo>
                  <a:pt x="2857293" y="1492202"/>
                </a:lnTo>
                <a:lnTo>
                  <a:pt x="2848820" y="1500674"/>
                </a:lnTo>
                <a:cubicBezTo>
                  <a:pt x="2841760" y="1507735"/>
                  <a:pt x="2841760" y="1511264"/>
                  <a:pt x="2848820" y="1511264"/>
                </a:cubicBezTo>
                <a:cubicBezTo>
                  <a:pt x="2855879" y="1511264"/>
                  <a:pt x="2859410" y="1513030"/>
                  <a:pt x="2859410" y="1516560"/>
                </a:cubicBezTo>
                <a:cubicBezTo>
                  <a:pt x="2859410" y="1520091"/>
                  <a:pt x="2855879" y="1521855"/>
                  <a:pt x="2848820" y="1521855"/>
                </a:cubicBezTo>
                <a:cubicBezTo>
                  <a:pt x="2841760" y="1521855"/>
                  <a:pt x="2834700" y="1521855"/>
                  <a:pt x="2827639" y="1521855"/>
                </a:cubicBezTo>
                <a:cubicBezTo>
                  <a:pt x="2820579" y="1521855"/>
                  <a:pt x="2818815" y="1516560"/>
                  <a:pt x="2822344" y="1505970"/>
                </a:cubicBezTo>
                <a:cubicBezTo>
                  <a:pt x="2825875" y="1495379"/>
                  <a:pt x="2827639" y="1490084"/>
                  <a:pt x="2827639" y="1490084"/>
                </a:cubicBezTo>
                <a:close/>
                <a:moveTo>
                  <a:pt x="3947576" y="1484789"/>
                </a:moveTo>
                <a:cubicBezTo>
                  <a:pt x="3942280" y="1484789"/>
                  <a:pt x="3939633" y="1486555"/>
                  <a:pt x="3939633" y="1490084"/>
                </a:cubicBezTo>
                <a:lnTo>
                  <a:pt x="3950223" y="1500674"/>
                </a:lnTo>
                <a:cubicBezTo>
                  <a:pt x="3964344" y="1500674"/>
                  <a:pt x="3971404" y="1500674"/>
                  <a:pt x="3971404" y="1500674"/>
                </a:cubicBezTo>
                <a:cubicBezTo>
                  <a:pt x="3971404" y="1500674"/>
                  <a:pt x="3974934" y="1500674"/>
                  <a:pt x="3981994" y="1500674"/>
                </a:cubicBezTo>
                <a:lnTo>
                  <a:pt x="4003175" y="1511264"/>
                </a:lnTo>
                <a:cubicBezTo>
                  <a:pt x="4003175" y="1504205"/>
                  <a:pt x="3992585" y="1497143"/>
                  <a:pt x="3971404" y="1490084"/>
                </a:cubicBezTo>
                <a:cubicBezTo>
                  <a:pt x="3960812" y="1486555"/>
                  <a:pt x="3952870" y="1484789"/>
                  <a:pt x="3947576" y="1484789"/>
                </a:cubicBezTo>
                <a:close/>
                <a:moveTo>
                  <a:pt x="8726499" y="1479493"/>
                </a:moveTo>
                <a:lnTo>
                  <a:pt x="8737089" y="1479493"/>
                </a:lnTo>
                <a:lnTo>
                  <a:pt x="8726499" y="1490084"/>
                </a:lnTo>
                <a:cubicBezTo>
                  <a:pt x="8726499" y="1483024"/>
                  <a:pt x="8726499" y="1479493"/>
                  <a:pt x="8726499" y="1479493"/>
                </a:cubicBezTo>
                <a:close/>
                <a:moveTo>
                  <a:pt x="8345244" y="1479493"/>
                </a:moveTo>
                <a:cubicBezTo>
                  <a:pt x="8352305" y="1479493"/>
                  <a:pt x="8355835" y="1479493"/>
                  <a:pt x="8355835" y="1479493"/>
                </a:cubicBezTo>
                <a:lnTo>
                  <a:pt x="8345244" y="1490084"/>
                </a:lnTo>
                <a:close/>
                <a:moveTo>
                  <a:pt x="3791367" y="1479493"/>
                </a:moveTo>
                <a:cubicBezTo>
                  <a:pt x="3791367" y="1479493"/>
                  <a:pt x="3794898" y="1481258"/>
                  <a:pt x="3801956" y="1484789"/>
                </a:cubicBezTo>
                <a:cubicBezTo>
                  <a:pt x="3809017" y="1488320"/>
                  <a:pt x="3812548" y="1490084"/>
                  <a:pt x="3812548" y="1490084"/>
                </a:cubicBezTo>
                <a:cubicBezTo>
                  <a:pt x="3812548" y="1490084"/>
                  <a:pt x="3812548" y="1488320"/>
                  <a:pt x="3812548" y="1484789"/>
                </a:cubicBezTo>
                <a:cubicBezTo>
                  <a:pt x="3812548" y="1481258"/>
                  <a:pt x="3809017" y="1479493"/>
                  <a:pt x="3801956" y="1479493"/>
                </a:cubicBezTo>
                <a:close/>
                <a:moveTo>
                  <a:pt x="3102990" y="1479493"/>
                </a:moveTo>
                <a:cubicBezTo>
                  <a:pt x="3095930" y="1479493"/>
                  <a:pt x="3092399" y="1481258"/>
                  <a:pt x="3092399" y="1484789"/>
                </a:cubicBezTo>
                <a:cubicBezTo>
                  <a:pt x="3092399" y="1488320"/>
                  <a:pt x="3092399" y="1490084"/>
                  <a:pt x="3092399" y="1490084"/>
                </a:cubicBezTo>
                <a:cubicBezTo>
                  <a:pt x="3092399" y="1490084"/>
                  <a:pt x="3095930" y="1490084"/>
                  <a:pt x="3102990" y="1490084"/>
                </a:cubicBezTo>
                <a:cubicBezTo>
                  <a:pt x="3110050" y="1490084"/>
                  <a:pt x="3113581" y="1488320"/>
                  <a:pt x="3113581" y="1484789"/>
                </a:cubicBezTo>
                <a:cubicBezTo>
                  <a:pt x="3113581" y="1481258"/>
                  <a:pt x="3110050" y="1479493"/>
                  <a:pt x="3102990" y="1479493"/>
                </a:cubicBezTo>
                <a:close/>
                <a:moveTo>
                  <a:pt x="8165206" y="1468903"/>
                </a:moveTo>
                <a:lnTo>
                  <a:pt x="8175798" y="1468903"/>
                </a:lnTo>
                <a:lnTo>
                  <a:pt x="8186387" y="1479493"/>
                </a:lnTo>
                <a:cubicBezTo>
                  <a:pt x="8179327" y="1479493"/>
                  <a:pt x="8174031" y="1477728"/>
                  <a:pt x="8170502" y="1474199"/>
                </a:cubicBezTo>
                <a:cubicBezTo>
                  <a:pt x="8166973" y="1470668"/>
                  <a:pt x="8165206" y="1468903"/>
                  <a:pt x="8165206" y="1468903"/>
                </a:cubicBezTo>
                <a:close/>
                <a:moveTo>
                  <a:pt x="7529782" y="1468903"/>
                </a:moveTo>
                <a:lnTo>
                  <a:pt x="7519192" y="1479493"/>
                </a:lnTo>
                <a:lnTo>
                  <a:pt x="7540374" y="1479493"/>
                </a:lnTo>
                <a:cubicBezTo>
                  <a:pt x="7540374" y="1479493"/>
                  <a:pt x="7536842" y="1475964"/>
                  <a:pt x="7529782" y="1468903"/>
                </a:cubicBezTo>
                <a:close/>
                <a:moveTo>
                  <a:pt x="2817049" y="1468903"/>
                </a:moveTo>
                <a:lnTo>
                  <a:pt x="2827639" y="1468903"/>
                </a:lnTo>
                <a:cubicBezTo>
                  <a:pt x="2827639" y="1475964"/>
                  <a:pt x="2824109" y="1479493"/>
                  <a:pt x="2817049" y="1479493"/>
                </a:cubicBezTo>
                <a:cubicBezTo>
                  <a:pt x="2809989" y="1479493"/>
                  <a:pt x="2806458" y="1479493"/>
                  <a:pt x="2806458" y="1479493"/>
                </a:cubicBezTo>
                <a:cubicBezTo>
                  <a:pt x="2806458" y="1479493"/>
                  <a:pt x="2808223" y="1477728"/>
                  <a:pt x="2811755" y="1474199"/>
                </a:cubicBezTo>
                <a:cubicBezTo>
                  <a:pt x="2815283" y="1470668"/>
                  <a:pt x="2817049" y="1468903"/>
                  <a:pt x="2817049" y="1468903"/>
                </a:cubicBezTo>
                <a:close/>
                <a:moveTo>
                  <a:pt x="7593326" y="1458312"/>
                </a:moveTo>
                <a:lnTo>
                  <a:pt x="7593326" y="1468903"/>
                </a:lnTo>
                <a:lnTo>
                  <a:pt x="7603915" y="1468903"/>
                </a:lnTo>
                <a:cubicBezTo>
                  <a:pt x="7603915" y="1461843"/>
                  <a:pt x="7600386" y="1458312"/>
                  <a:pt x="7593326" y="1458312"/>
                </a:cubicBezTo>
                <a:close/>
                <a:moveTo>
                  <a:pt x="6979081" y="1458312"/>
                </a:moveTo>
                <a:cubicBezTo>
                  <a:pt x="6972020" y="1458312"/>
                  <a:pt x="6968491" y="1461843"/>
                  <a:pt x="6968491" y="1468903"/>
                </a:cubicBezTo>
                <a:cubicBezTo>
                  <a:pt x="6968491" y="1468903"/>
                  <a:pt x="6964960" y="1468903"/>
                  <a:pt x="6957900" y="1468903"/>
                </a:cubicBezTo>
                <a:cubicBezTo>
                  <a:pt x="6950840" y="1461843"/>
                  <a:pt x="6947310" y="1461843"/>
                  <a:pt x="6947310" y="1468903"/>
                </a:cubicBezTo>
                <a:cubicBezTo>
                  <a:pt x="6947310" y="1475964"/>
                  <a:pt x="6947310" y="1481258"/>
                  <a:pt x="6947310" y="1484789"/>
                </a:cubicBezTo>
                <a:cubicBezTo>
                  <a:pt x="6947310" y="1488320"/>
                  <a:pt x="6949074" y="1488320"/>
                  <a:pt x="6952604" y="1484789"/>
                </a:cubicBezTo>
                <a:cubicBezTo>
                  <a:pt x="6956135" y="1481258"/>
                  <a:pt x="6961429" y="1483024"/>
                  <a:pt x="6968491" y="1490084"/>
                </a:cubicBezTo>
                <a:lnTo>
                  <a:pt x="7000262" y="1490084"/>
                </a:lnTo>
                <a:cubicBezTo>
                  <a:pt x="7000262" y="1490084"/>
                  <a:pt x="7003792" y="1490084"/>
                  <a:pt x="7010852" y="1490084"/>
                </a:cubicBezTo>
                <a:lnTo>
                  <a:pt x="7021443" y="1490084"/>
                </a:lnTo>
                <a:cubicBezTo>
                  <a:pt x="7014381" y="1483024"/>
                  <a:pt x="7014381" y="1479493"/>
                  <a:pt x="7021443" y="1479493"/>
                </a:cubicBezTo>
                <a:lnTo>
                  <a:pt x="7010852" y="1468903"/>
                </a:lnTo>
                <a:lnTo>
                  <a:pt x="6989670" y="1468903"/>
                </a:lnTo>
                <a:cubicBezTo>
                  <a:pt x="6989670" y="1461843"/>
                  <a:pt x="6986141" y="1458312"/>
                  <a:pt x="6979081" y="1458312"/>
                </a:cubicBezTo>
                <a:close/>
                <a:moveTo>
                  <a:pt x="2986495" y="1458312"/>
                </a:moveTo>
                <a:cubicBezTo>
                  <a:pt x="2986495" y="1458312"/>
                  <a:pt x="2986495" y="1461843"/>
                  <a:pt x="2986495" y="1468903"/>
                </a:cubicBezTo>
                <a:cubicBezTo>
                  <a:pt x="2986495" y="1468903"/>
                  <a:pt x="2990026" y="1468903"/>
                  <a:pt x="2997086" y="1468903"/>
                </a:cubicBezTo>
                <a:close/>
                <a:moveTo>
                  <a:pt x="8196979" y="1453018"/>
                </a:moveTo>
                <a:cubicBezTo>
                  <a:pt x="8204038" y="1453018"/>
                  <a:pt x="8214629" y="1454783"/>
                  <a:pt x="8228750" y="1458312"/>
                </a:cubicBezTo>
                <a:lnTo>
                  <a:pt x="8218160" y="1458312"/>
                </a:lnTo>
                <a:cubicBezTo>
                  <a:pt x="8211098" y="1458312"/>
                  <a:pt x="8205802" y="1458312"/>
                  <a:pt x="8202273" y="1458312"/>
                </a:cubicBezTo>
                <a:cubicBezTo>
                  <a:pt x="8198743" y="1458312"/>
                  <a:pt x="8193449" y="1458312"/>
                  <a:pt x="8186387" y="1458312"/>
                </a:cubicBezTo>
                <a:cubicBezTo>
                  <a:pt x="8186387" y="1454783"/>
                  <a:pt x="8189917" y="1453018"/>
                  <a:pt x="8196979" y="1453018"/>
                </a:cubicBezTo>
                <a:close/>
                <a:moveTo>
                  <a:pt x="7806457" y="1451694"/>
                </a:moveTo>
                <a:cubicBezTo>
                  <a:pt x="7805574" y="1452577"/>
                  <a:pt x="7805134" y="1454783"/>
                  <a:pt x="7805134" y="1458312"/>
                </a:cubicBezTo>
                <a:cubicBezTo>
                  <a:pt x="7798072" y="1465372"/>
                  <a:pt x="7808663" y="1472434"/>
                  <a:pt x="7836904" y="1479493"/>
                </a:cubicBezTo>
                <a:cubicBezTo>
                  <a:pt x="7843965" y="1479493"/>
                  <a:pt x="7851024" y="1481258"/>
                  <a:pt x="7858085" y="1484789"/>
                </a:cubicBezTo>
                <a:cubicBezTo>
                  <a:pt x="7865146" y="1488320"/>
                  <a:pt x="7872205" y="1490084"/>
                  <a:pt x="7879267" y="1490084"/>
                </a:cubicBezTo>
                <a:cubicBezTo>
                  <a:pt x="7879267" y="1490084"/>
                  <a:pt x="7882796" y="1490084"/>
                  <a:pt x="7889856" y="1490084"/>
                </a:cubicBezTo>
                <a:lnTo>
                  <a:pt x="7900446" y="1479493"/>
                </a:lnTo>
                <a:cubicBezTo>
                  <a:pt x="7893386" y="1479493"/>
                  <a:pt x="7882796" y="1479493"/>
                  <a:pt x="7868675" y="1479493"/>
                </a:cubicBezTo>
                <a:lnTo>
                  <a:pt x="7858085" y="1468903"/>
                </a:lnTo>
                <a:lnTo>
                  <a:pt x="7836904" y="1468903"/>
                </a:lnTo>
                <a:cubicBezTo>
                  <a:pt x="7822784" y="1461843"/>
                  <a:pt x="7813957" y="1456547"/>
                  <a:pt x="7810428" y="1453018"/>
                </a:cubicBezTo>
                <a:cubicBezTo>
                  <a:pt x="7808663" y="1451253"/>
                  <a:pt x="7807340" y="1450812"/>
                  <a:pt x="7806457" y="1451694"/>
                </a:cubicBezTo>
                <a:close/>
                <a:moveTo>
                  <a:pt x="7392107" y="1447722"/>
                </a:moveTo>
                <a:cubicBezTo>
                  <a:pt x="7399168" y="1454783"/>
                  <a:pt x="7402697" y="1458312"/>
                  <a:pt x="7402697" y="1458312"/>
                </a:cubicBezTo>
                <a:lnTo>
                  <a:pt x="7402697" y="1479493"/>
                </a:lnTo>
                <a:cubicBezTo>
                  <a:pt x="7409759" y="1486554"/>
                  <a:pt x="7411522" y="1491849"/>
                  <a:pt x="7407992" y="1495379"/>
                </a:cubicBezTo>
                <a:cubicBezTo>
                  <a:pt x="7404463" y="1498910"/>
                  <a:pt x="7402697" y="1502439"/>
                  <a:pt x="7402697" y="1505970"/>
                </a:cubicBezTo>
                <a:cubicBezTo>
                  <a:pt x="7402697" y="1509499"/>
                  <a:pt x="7406226" y="1511264"/>
                  <a:pt x="7413288" y="1511264"/>
                </a:cubicBezTo>
                <a:cubicBezTo>
                  <a:pt x="7420348" y="1511264"/>
                  <a:pt x="7423878" y="1504205"/>
                  <a:pt x="7423878" y="1490084"/>
                </a:cubicBezTo>
                <a:cubicBezTo>
                  <a:pt x="7416818" y="1483024"/>
                  <a:pt x="7430938" y="1486554"/>
                  <a:pt x="7466240" y="1500674"/>
                </a:cubicBezTo>
                <a:cubicBezTo>
                  <a:pt x="7466240" y="1500674"/>
                  <a:pt x="7466240" y="1504205"/>
                  <a:pt x="7466240" y="1511264"/>
                </a:cubicBezTo>
                <a:cubicBezTo>
                  <a:pt x="7459178" y="1511264"/>
                  <a:pt x="7455649" y="1511264"/>
                  <a:pt x="7455649" y="1511264"/>
                </a:cubicBezTo>
                <a:lnTo>
                  <a:pt x="7434468" y="1511264"/>
                </a:lnTo>
                <a:cubicBezTo>
                  <a:pt x="7434468" y="1511264"/>
                  <a:pt x="7434468" y="1513030"/>
                  <a:pt x="7434468" y="1516560"/>
                </a:cubicBezTo>
                <a:cubicBezTo>
                  <a:pt x="7434468" y="1520091"/>
                  <a:pt x="7437999" y="1521855"/>
                  <a:pt x="7445059" y="1521855"/>
                </a:cubicBezTo>
                <a:cubicBezTo>
                  <a:pt x="7452120" y="1521855"/>
                  <a:pt x="7459178" y="1520091"/>
                  <a:pt x="7466240" y="1516560"/>
                </a:cubicBezTo>
                <a:cubicBezTo>
                  <a:pt x="7469770" y="1514795"/>
                  <a:pt x="7472418" y="1512589"/>
                  <a:pt x="7474183" y="1509941"/>
                </a:cubicBezTo>
                <a:lnTo>
                  <a:pt x="7475135" y="1506605"/>
                </a:lnTo>
                <a:lnTo>
                  <a:pt x="7480140" y="1509941"/>
                </a:lnTo>
                <a:cubicBezTo>
                  <a:pt x="7492054" y="1517883"/>
                  <a:pt x="7498011" y="1521855"/>
                  <a:pt x="7498011" y="1521855"/>
                </a:cubicBezTo>
                <a:lnTo>
                  <a:pt x="7481067" y="1530328"/>
                </a:lnTo>
                <a:lnTo>
                  <a:pt x="7487420" y="1543036"/>
                </a:lnTo>
                <a:cubicBezTo>
                  <a:pt x="7494482" y="1543036"/>
                  <a:pt x="7503307" y="1539506"/>
                  <a:pt x="7513896" y="1532445"/>
                </a:cubicBezTo>
                <a:cubicBezTo>
                  <a:pt x="7524486" y="1525386"/>
                  <a:pt x="7529782" y="1521855"/>
                  <a:pt x="7529782" y="1521855"/>
                </a:cubicBezTo>
                <a:lnTo>
                  <a:pt x="7561553" y="1521855"/>
                </a:lnTo>
                <a:cubicBezTo>
                  <a:pt x="7568615" y="1507735"/>
                  <a:pt x="7565082" y="1504205"/>
                  <a:pt x="7550963" y="1511264"/>
                </a:cubicBezTo>
                <a:lnTo>
                  <a:pt x="7529782" y="1511264"/>
                </a:lnTo>
                <a:lnTo>
                  <a:pt x="7529782" y="1500674"/>
                </a:lnTo>
                <a:cubicBezTo>
                  <a:pt x="7522722" y="1500674"/>
                  <a:pt x="7517426" y="1498910"/>
                  <a:pt x="7513896" y="1495379"/>
                </a:cubicBezTo>
                <a:cubicBezTo>
                  <a:pt x="7510367" y="1491849"/>
                  <a:pt x="7505072" y="1490084"/>
                  <a:pt x="7498011" y="1490084"/>
                </a:cubicBezTo>
                <a:lnTo>
                  <a:pt x="7413288" y="1479493"/>
                </a:lnTo>
                <a:cubicBezTo>
                  <a:pt x="7413288" y="1479493"/>
                  <a:pt x="7413288" y="1475964"/>
                  <a:pt x="7413288" y="1468903"/>
                </a:cubicBezTo>
                <a:cubicBezTo>
                  <a:pt x="7413288" y="1461843"/>
                  <a:pt x="7415053" y="1458312"/>
                  <a:pt x="7418582" y="1458312"/>
                </a:cubicBezTo>
                <a:cubicBezTo>
                  <a:pt x="7422112" y="1458312"/>
                  <a:pt x="7420348" y="1454783"/>
                  <a:pt x="7413288" y="1447722"/>
                </a:cubicBezTo>
                <a:close/>
                <a:moveTo>
                  <a:pt x="7376222" y="1447722"/>
                </a:moveTo>
                <a:cubicBezTo>
                  <a:pt x="7372692" y="1447722"/>
                  <a:pt x="7363866" y="1451253"/>
                  <a:pt x="7349745" y="1458312"/>
                </a:cubicBezTo>
                <a:lnTo>
                  <a:pt x="7360336" y="1468903"/>
                </a:lnTo>
                <a:cubicBezTo>
                  <a:pt x="7367396" y="1468903"/>
                  <a:pt x="7374456" y="1472434"/>
                  <a:pt x="7381516" y="1479493"/>
                </a:cubicBezTo>
                <a:lnTo>
                  <a:pt x="7392107" y="1479493"/>
                </a:lnTo>
                <a:cubicBezTo>
                  <a:pt x="7385047" y="1472434"/>
                  <a:pt x="7381516" y="1465372"/>
                  <a:pt x="7381516" y="1458312"/>
                </a:cubicBezTo>
                <a:cubicBezTo>
                  <a:pt x="7381516" y="1451253"/>
                  <a:pt x="7379751" y="1447722"/>
                  <a:pt x="7376222" y="1447722"/>
                </a:cubicBezTo>
                <a:close/>
                <a:moveTo>
                  <a:pt x="2806458" y="1447722"/>
                </a:moveTo>
                <a:lnTo>
                  <a:pt x="2817049" y="1458312"/>
                </a:lnTo>
                <a:cubicBezTo>
                  <a:pt x="2809989" y="1458312"/>
                  <a:pt x="2806458" y="1458312"/>
                  <a:pt x="2806458" y="1458312"/>
                </a:cubicBezTo>
                <a:lnTo>
                  <a:pt x="2795868" y="1458312"/>
                </a:lnTo>
                <a:close/>
                <a:moveTo>
                  <a:pt x="2639660" y="1441103"/>
                </a:moveTo>
                <a:cubicBezTo>
                  <a:pt x="2637895" y="1441985"/>
                  <a:pt x="2637012" y="1444193"/>
                  <a:pt x="2637012" y="1447722"/>
                </a:cubicBezTo>
                <a:cubicBezTo>
                  <a:pt x="2629952" y="1454783"/>
                  <a:pt x="2629952" y="1458312"/>
                  <a:pt x="2637012" y="1458312"/>
                </a:cubicBezTo>
                <a:lnTo>
                  <a:pt x="2658193" y="1458312"/>
                </a:lnTo>
                <a:cubicBezTo>
                  <a:pt x="2658193" y="1451253"/>
                  <a:pt x="2654663" y="1445957"/>
                  <a:pt x="2647602" y="1442427"/>
                </a:cubicBezTo>
                <a:cubicBezTo>
                  <a:pt x="2644073" y="1440662"/>
                  <a:pt x="2641424" y="1440221"/>
                  <a:pt x="2639660" y="1441103"/>
                </a:cubicBezTo>
                <a:close/>
                <a:moveTo>
                  <a:pt x="8482920" y="1437132"/>
                </a:moveTo>
                <a:cubicBezTo>
                  <a:pt x="8489980" y="1437132"/>
                  <a:pt x="8497039" y="1437132"/>
                  <a:pt x="8504100" y="1437132"/>
                </a:cubicBezTo>
                <a:lnTo>
                  <a:pt x="8493510" y="1447722"/>
                </a:lnTo>
                <a:close/>
                <a:moveTo>
                  <a:pt x="7757476" y="1437132"/>
                </a:moveTo>
                <a:cubicBezTo>
                  <a:pt x="7753946" y="1437132"/>
                  <a:pt x="7752182" y="1440662"/>
                  <a:pt x="7752182" y="1447722"/>
                </a:cubicBezTo>
                <a:lnTo>
                  <a:pt x="7762772" y="1447722"/>
                </a:lnTo>
                <a:cubicBezTo>
                  <a:pt x="7762772" y="1440662"/>
                  <a:pt x="7761005" y="1437132"/>
                  <a:pt x="7757476" y="1437132"/>
                </a:cubicBezTo>
                <a:close/>
                <a:moveTo>
                  <a:pt x="1990997" y="1437132"/>
                </a:moveTo>
                <a:lnTo>
                  <a:pt x="2001587" y="1437132"/>
                </a:lnTo>
                <a:lnTo>
                  <a:pt x="2054540" y="1458312"/>
                </a:lnTo>
                <a:cubicBezTo>
                  <a:pt x="2047480" y="1458312"/>
                  <a:pt x="2045714" y="1461843"/>
                  <a:pt x="2049245" y="1468903"/>
                </a:cubicBezTo>
                <a:cubicBezTo>
                  <a:pt x="2052774" y="1475964"/>
                  <a:pt x="2058070" y="1479493"/>
                  <a:pt x="2065130" y="1479493"/>
                </a:cubicBezTo>
                <a:cubicBezTo>
                  <a:pt x="2065130" y="1479493"/>
                  <a:pt x="2066895" y="1481258"/>
                  <a:pt x="2070426" y="1484789"/>
                </a:cubicBezTo>
                <a:cubicBezTo>
                  <a:pt x="2073955" y="1488320"/>
                  <a:pt x="2082781" y="1490084"/>
                  <a:pt x="2096901" y="1490084"/>
                </a:cubicBezTo>
                <a:lnTo>
                  <a:pt x="2171034" y="1511264"/>
                </a:lnTo>
                <a:lnTo>
                  <a:pt x="2192215" y="1532445"/>
                </a:lnTo>
                <a:cubicBezTo>
                  <a:pt x="2185155" y="1532445"/>
                  <a:pt x="2181625" y="1532445"/>
                  <a:pt x="2181625" y="1532445"/>
                </a:cubicBezTo>
                <a:cubicBezTo>
                  <a:pt x="2181625" y="1532445"/>
                  <a:pt x="2176330" y="1532445"/>
                  <a:pt x="2165738" y="1532445"/>
                </a:cubicBezTo>
                <a:cubicBezTo>
                  <a:pt x="2155149" y="1532445"/>
                  <a:pt x="2148089" y="1528916"/>
                  <a:pt x="2144559" y="1521855"/>
                </a:cubicBezTo>
                <a:cubicBezTo>
                  <a:pt x="2141028" y="1514795"/>
                  <a:pt x="2139263" y="1511264"/>
                  <a:pt x="2139263" y="1511264"/>
                </a:cubicBezTo>
                <a:cubicBezTo>
                  <a:pt x="2132203" y="1511264"/>
                  <a:pt x="2126907" y="1511264"/>
                  <a:pt x="2123378" y="1511264"/>
                </a:cubicBezTo>
                <a:cubicBezTo>
                  <a:pt x="2119847" y="1511264"/>
                  <a:pt x="2114552" y="1511264"/>
                  <a:pt x="2107491" y="1511264"/>
                </a:cubicBezTo>
                <a:cubicBezTo>
                  <a:pt x="2093371" y="1504205"/>
                  <a:pt x="2086311" y="1500674"/>
                  <a:pt x="2086311" y="1500674"/>
                </a:cubicBezTo>
                <a:cubicBezTo>
                  <a:pt x="2079251" y="1500674"/>
                  <a:pt x="2075721" y="1500674"/>
                  <a:pt x="2075721" y="1500674"/>
                </a:cubicBezTo>
                <a:cubicBezTo>
                  <a:pt x="2075721" y="1493614"/>
                  <a:pt x="2068661" y="1490084"/>
                  <a:pt x="2054540" y="1490084"/>
                </a:cubicBezTo>
                <a:cubicBezTo>
                  <a:pt x="2040419" y="1490084"/>
                  <a:pt x="2029828" y="1486554"/>
                  <a:pt x="2022769" y="1479493"/>
                </a:cubicBezTo>
                <a:lnTo>
                  <a:pt x="2001587" y="1468903"/>
                </a:lnTo>
                <a:cubicBezTo>
                  <a:pt x="1994528" y="1468903"/>
                  <a:pt x="1990997" y="1467139"/>
                  <a:pt x="1990997" y="1463608"/>
                </a:cubicBezTo>
                <a:cubicBezTo>
                  <a:pt x="1990997" y="1460077"/>
                  <a:pt x="1983936" y="1458312"/>
                  <a:pt x="1969816" y="1458312"/>
                </a:cubicBezTo>
                <a:cubicBezTo>
                  <a:pt x="1955696" y="1458312"/>
                  <a:pt x="1948635" y="1454783"/>
                  <a:pt x="1948635" y="1447722"/>
                </a:cubicBezTo>
                <a:cubicBezTo>
                  <a:pt x="1948635" y="1447722"/>
                  <a:pt x="1952166" y="1447722"/>
                  <a:pt x="1959226" y="1447722"/>
                </a:cubicBezTo>
                <a:cubicBezTo>
                  <a:pt x="1980407" y="1447722"/>
                  <a:pt x="1990997" y="1444191"/>
                  <a:pt x="1990997" y="1437132"/>
                </a:cubicBezTo>
                <a:close/>
                <a:moveTo>
                  <a:pt x="7323270" y="1431837"/>
                </a:moveTo>
                <a:cubicBezTo>
                  <a:pt x="7319740" y="1431838"/>
                  <a:pt x="7317974" y="1433603"/>
                  <a:pt x="7317974" y="1437132"/>
                </a:cubicBezTo>
                <a:cubicBezTo>
                  <a:pt x="7317974" y="1444191"/>
                  <a:pt x="7316208" y="1449487"/>
                  <a:pt x="7312678" y="1453018"/>
                </a:cubicBezTo>
                <a:cubicBezTo>
                  <a:pt x="7309149" y="1456547"/>
                  <a:pt x="7307384" y="1458312"/>
                  <a:pt x="7307384" y="1458312"/>
                </a:cubicBezTo>
                <a:lnTo>
                  <a:pt x="7349745" y="1479493"/>
                </a:lnTo>
                <a:lnTo>
                  <a:pt x="7339155" y="1468903"/>
                </a:lnTo>
                <a:cubicBezTo>
                  <a:pt x="7332094" y="1468903"/>
                  <a:pt x="7328564" y="1467139"/>
                  <a:pt x="7328564" y="1463608"/>
                </a:cubicBezTo>
                <a:cubicBezTo>
                  <a:pt x="7328564" y="1460077"/>
                  <a:pt x="7328564" y="1458312"/>
                  <a:pt x="7328564" y="1458312"/>
                </a:cubicBezTo>
                <a:lnTo>
                  <a:pt x="7339155" y="1447722"/>
                </a:lnTo>
                <a:cubicBezTo>
                  <a:pt x="7346216" y="1447722"/>
                  <a:pt x="7349745" y="1445957"/>
                  <a:pt x="7349745" y="1442427"/>
                </a:cubicBezTo>
                <a:cubicBezTo>
                  <a:pt x="7349745" y="1438897"/>
                  <a:pt x="7346216" y="1437132"/>
                  <a:pt x="7339155" y="1437132"/>
                </a:cubicBezTo>
                <a:cubicBezTo>
                  <a:pt x="7332094" y="1433603"/>
                  <a:pt x="7326799" y="1431838"/>
                  <a:pt x="7323270" y="1431837"/>
                </a:cubicBezTo>
                <a:close/>
                <a:moveTo>
                  <a:pt x="8811222" y="1426541"/>
                </a:moveTo>
                <a:cubicBezTo>
                  <a:pt x="8818282" y="1426541"/>
                  <a:pt x="8821812" y="1426541"/>
                  <a:pt x="8821812" y="1426541"/>
                </a:cubicBezTo>
                <a:cubicBezTo>
                  <a:pt x="8821812" y="1426541"/>
                  <a:pt x="8820047" y="1428306"/>
                  <a:pt x="8816517" y="1431837"/>
                </a:cubicBezTo>
                <a:cubicBezTo>
                  <a:pt x="8812988" y="1435368"/>
                  <a:pt x="8811222" y="1437132"/>
                  <a:pt x="8811222" y="1437132"/>
                </a:cubicBezTo>
                <a:cubicBezTo>
                  <a:pt x="8804162" y="1430072"/>
                  <a:pt x="8804162" y="1426541"/>
                  <a:pt x="8811222" y="1426541"/>
                </a:cubicBezTo>
                <a:close/>
                <a:moveTo>
                  <a:pt x="8334654" y="1426541"/>
                </a:moveTo>
                <a:cubicBezTo>
                  <a:pt x="8327593" y="1433602"/>
                  <a:pt x="8327593" y="1437132"/>
                  <a:pt x="8334654" y="1437132"/>
                </a:cubicBezTo>
                <a:lnTo>
                  <a:pt x="8345244" y="1426541"/>
                </a:lnTo>
                <a:cubicBezTo>
                  <a:pt x="8345244" y="1426541"/>
                  <a:pt x="8341714" y="1426541"/>
                  <a:pt x="8334654" y="1426541"/>
                </a:cubicBezTo>
                <a:close/>
                <a:moveTo>
                  <a:pt x="7974579" y="1426541"/>
                </a:moveTo>
                <a:cubicBezTo>
                  <a:pt x="7974579" y="1433602"/>
                  <a:pt x="7974579" y="1437132"/>
                  <a:pt x="7974579" y="1437132"/>
                </a:cubicBezTo>
                <a:lnTo>
                  <a:pt x="7963990" y="1437132"/>
                </a:lnTo>
                <a:cubicBezTo>
                  <a:pt x="7963990" y="1430072"/>
                  <a:pt x="7967519" y="1426541"/>
                  <a:pt x="7974579" y="1426541"/>
                </a:cubicBezTo>
                <a:close/>
                <a:moveTo>
                  <a:pt x="6883766" y="1426541"/>
                </a:moveTo>
                <a:cubicBezTo>
                  <a:pt x="6883766" y="1426541"/>
                  <a:pt x="6880237" y="1430072"/>
                  <a:pt x="6873177" y="1437132"/>
                </a:cubicBezTo>
                <a:cubicBezTo>
                  <a:pt x="6880237" y="1437132"/>
                  <a:pt x="6883766" y="1437132"/>
                  <a:pt x="6883766" y="1437132"/>
                </a:cubicBezTo>
                <a:close/>
                <a:moveTo>
                  <a:pt x="6756682" y="1426541"/>
                </a:moveTo>
                <a:cubicBezTo>
                  <a:pt x="6749621" y="1426541"/>
                  <a:pt x="6746092" y="1430072"/>
                  <a:pt x="6746092" y="1437132"/>
                </a:cubicBezTo>
                <a:cubicBezTo>
                  <a:pt x="6753152" y="1437132"/>
                  <a:pt x="6756682" y="1437132"/>
                  <a:pt x="6756682" y="1437132"/>
                </a:cubicBezTo>
                <a:cubicBezTo>
                  <a:pt x="6756682" y="1430072"/>
                  <a:pt x="6756682" y="1426541"/>
                  <a:pt x="6756682" y="1426541"/>
                </a:cubicBezTo>
                <a:close/>
                <a:moveTo>
                  <a:pt x="2732326" y="1426541"/>
                </a:moveTo>
                <a:cubicBezTo>
                  <a:pt x="2739385" y="1426541"/>
                  <a:pt x="2742916" y="1428306"/>
                  <a:pt x="2742916" y="1431837"/>
                </a:cubicBezTo>
                <a:cubicBezTo>
                  <a:pt x="2742916" y="1435368"/>
                  <a:pt x="2739385" y="1437132"/>
                  <a:pt x="2732326" y="1437132"/>
                </a:cubicBezTo>
                <a:close/>
                <a:moveTo>
                  <a:pt x="2033359" y="1426541"/>
                </a:moveTo>
                <a:lnTo>
                  <a:pt x="2043949" y="1426541"/>
                </a:lnTo>
                <a:lnTo>
                  <a:pt x="2043949" y="1437132"/>
                </a:lnTo>
                <a:close/>
                <a:moveTo>
                  <a:pt x="7243841" y="1415951"/>
                </a:moveTo>
                <a:lnTo>
                  <a:pt x="7243841" y="1426541"/>
                </a:lnTo>
                <a:lnTo>
                  <a:pt x="7254432" y="1415951"/>
                </a:lnTo>
                <a:cubicBezTo>
                  <a:pt x="7247370" y="1415951"/>
                  <a:pt x="7243841" y="1415951"/>
                  <a:pt x="7243841" y="1415951"/>
                </a:cubicBezTo>
                <a:close/>
                <a:moveTo>
                  <a:pt x="6788454" y="1415951"/>
                </a:moveTo>
                <a:cubicBezTo>
                  <a:pt x="6767272" y="1430072"/>
                  <a:pt x="6767272" y="1437132"/>
                  <a:pt x="6788454" y="1437132"/>
                </a:cubicBezTo>
                <a:cubicBezTo>
                  <a:pt x="6795514" y="1437132"/>
                  <a:pt x="6800810" y="1438897"/>
                  <a:pt x="6804340" y="1442427"/>
                </a:cubicBezTo>
                <a:cubicBezTo>
                  <a:pt x="6807868" y="1445957"/>
                  <a:pt x="6809634" y="1447722"/>
                  <a:pt x="6809634" y="1447722"/>
                </a:cubicBezTo>
                <a:cubicBezTo>
                  <a:pt x="6816696" y="1447722"/>
                  <a:pt x="6820224" y="1447722"/>
                  <a:pt x="6820224" y="1447722"/>
                </a:cubicBezTo>
                <a:lnTo>
                  <a:pt x="6830814" y="1458312"/>
                </a:lnTo>
                <a:cubicBezTo>
                  <a:pt x="6837876" y="1458312"/>
                  <a:pt x="6841406" y="1454783"/>
                  <a:pt x="6841406" y="1447722"/>
                </a:cubicBezTo>
                <a:cubicBezTo>
                  <a:pt x="6841406" y="1440662"/>
                  <a:pt x="6841406" y="1435368"/>
                  <a:pt x="6841406" y="1431837"/>
                </a:cubicBezTo>
                <a:cubicBezTo>
                  <a:pt x="6841406" y="1428306"/>
                  <a:pt x="6837876" y="1426541"/>
                  <a:pt x="6830814" y="1426541"/>
                </a:cubicBezTo>
                <a:cubicBezTo>
                  <a:pt x="6830814" y="1426541"/>
                  <a:pt x="6825520" y="1424776"/>
                  <a:pt x="6814929" y="1421247"/>
                </a:cubicBezTo>
                <a:cubicBezTo>
                  <a:pt x="6804340" y="1417716"/>
                  <a:pt x="6795514" y="1415951"/>
                  <a:pt x="6788454" y="1415951"/>
                </a:cubicBezTo>
                <a:close/>
                <a:moveTo>
                  <a:pt x="7645375" y="1408740"/>
                </a:moveTo>
                <a:lnTo>
                  <a:pt x="7664148" y="1415290"/>
                </a:lnTo>
                <a:cubicBezTo>
                  <a:pt x="7689300" y="1424557"/>
                  <a:pt x="7704524" y="1431838"/>
                  <a:pt x="7709820" y="1437132"/>
                </a:cubicBezTo>
                <a:lnTo>
                  <a:pt x="7731000" y="1437132"/>
                </a:lnTo>
                <a:cubicBezTo>
                  <a:pt x="7731000" y="1430072"/>
                  <a:pt x="7725704" y="1424776"/>
                  <a:pt x="7715115" y="1421247"/>
                </a:cubicBezTo>
                <a:cubicBezTo>
                  <a:pt x="7704524" y="1417716"/>
                  <a:pt x="7695700" y="1415951"/>
                  <a:pt x="7688638" y="1415951"/>
                </a:cubicBezTo>
                <a:close/>
                <a:moveTo>
                  <a:pt x="7963990" y="1405360"/>
                </a:moveTo>
                <a:cubicBezTo>
                  <a:pt x="7963990" y="1412420"/>
                  <a:pt x="7963990" y="1415951"/>
                  <a:pt x="7963990" y="1415951"/>
                </a:cubicBezTo>
                <a:lnTo>
                  <a:pt x="7974579" y="1415951"/>
                </a:lnTo>
                <a:cubicBezTo>
                  <a:pt x="7974579" y="1408891"/>
                  <a:pt x="7971050" y="1405360"/>
                  <a:pt x="7963990" y="1405360"/>
                </a:cubicBezTo>
                <a:close/>
                <a:moveTo>
                  <a:pt x="3590148" y="1405360"/>
                </a:moveTo>
                <a:cubicBezTo>
                  <a:pt x="3590148" y="1412420"/>
                  <a:pt x="3593680" y="1415951"/>
                  <a:pt x="3600740" y="1415951"/>
                </a:cubicBezTo>
                <a:cubicBezTo>
                  <a:pt x="3607799" y="1415951"/>
                  <a:pt x="3611330" y="1412420"/>
                  <a:pt x="3611330" y="1405360"/>
                </a:cubicBezTo>
                <a:cubicBezTo>
                  <a:pt x="3611330" y="1405360"/>
                  <a:pt x="3607799" y="1405360"/>
                  <a:pt x="3600740" y="1405360"/>
                </a:cubicBezTo>
                <a:cubicBezTo>
                  <a:pt x="3593680" y="1405360"/>
                  <a:pt x="3590148" y="1405360"/>
                  <a:pt x="3590148" y="1405360"/>
                </a:cubicBezTo>
                <a:close/>
                <a:moveTo>
                  <a:pt x="3092399" y="1405360"/>
                </a:moveTo>
                <a:cubicBezTo>
                  <a:pt x="3092399" y="1412420"/>
                  <a:pt x="3095930" y="1415951"/>
                  <a:pt x="3102990" y="1415951"/>
                </a:cubicBezTo>
                <a:lnTo>
                  <a:pt x="3102990" y="1405360"/>
                </a:lnTo>
                <a:close/>
                <a:moveTo>
                  <a:pt x="8758270" y="1394770"/>
                </a:moveTo>
                <a:cubicBezTo>
                  <a:pt x="8758270" y="1394770"/>
                  <a:pt x="8760035" y="1396535"/>
                  <a:pt x="8763564" y="1400066"/>
                </a:cubicBezTo>
                <a:cubicBezTo>
                  <a:pt x="8767095" y="1403595"/>
                  <a:pt x="8765332" y="1408891"/>
                  <a:pt x="8758270" y="1415951"/>
                </a:cubicBezTo>
                <a:cubicBezTo>
                  <a:pt x="8751208" y="1415951"/>
                  <a:pt x="8747679" y="1412420"/>
                  <a:pt x="8747679" y="1405360"/>
                </a:cubicBezTo>
                <a:cubicBezTo>
                  <a:pt x="8740620" y="1398301"/>
                  <a:pt x="8744149" y="1394770"/>
                  <a:pt x="8758270" y="1394770"/>
                </a:cubicBezTo>
                <a:close/>
                <a:moveTo>
                  <a:pt x="8387606" y="1394770"/>
                </a:moveTo>
                <a:cubicBezTo>
                  <a:pt x="8387606" y="1394770"/>
                  <a:pt x="8387606" y="1398301"/>
                  <a:pt x="8387606" y="1405360"/>
                </a:cubicBezTo>
                <a:cubicBezTo>
                  <a:pt x="8387606" y="1405360"/>
                  <a:pt x="8384076" y="1405360"/>
                  <a:pt x="8377016" y="1405360"/>
                </a:cubicBezTo>
                <a:close/>
                <a:moveTo>
                  <a:pt x="7137937" y="1394770"/>
                </a:moveTo>
                <a:lnTo>
                  <a:pt x="7137937" y="1405360"/>
                </a:lnTo>
                <a:lnTo>
                  <a:pt x="7148526" y="1405360"/>
                </a:lnTo>
                <a:cubicBezTo>
                  <a:pt x="7141466" y="1398301"/>
                  <a:pt x="7137937" y="1394770"/>
                  <a:pt x="7137937" y="1394770"/>
                </a:cubicBezTo>
                <a:close/>
                <a:moveTo>
                  <a:pt x="6836110" y="1394770"/>
                </a:moveTo>
                <a:cubicBezTo>
                  <a:pt x="6832580" y="1394770"/>
                  <a:pt x="6830814" y="1396535"/>
                  <a:pt x="6830814" y="1400066"/>
                </a:cubicBezTo>
                <a:cubicBezTo>
                  <a:pt x="6830814" y="1403595"/>
                  <a:pt x="6834344" y="1405360"/>
                  <a:pt x="6841406" y="1405360"/>
                </a:cubicBezTo>
                <a:cubicBezTo>
                  <a:pt x="6841406" y="1398301"/>
                  <a:pt x="6839640" y="1394770"/>
                  <a:pt x="6836110" y="1394770"/>
                </a:cubicBezTo>
                <a:close/>
                <a:moveTo>
                  <a:pt x="6640188" y="1394770"/>
                </a:moveTo>
                <a:cubicBezTo>
                  <a:pt x="6633127" y="1394770"/>
                  <a:pt x="6629598" y="1398301"/>
                  <a:pt x="6629598" y="1405360"/>
                </a:cubicBezTo>
                <a:lnTo>
                  <a:pt x="6640188" y="1405360"/>
                </a:lnTo>
                <a:close/>
                <a:moveTo>
                  <a:pt x="6767272" y="1384180"/>
                </a:moveTo>
                <a:lnTo>
                  <a:pt x="6767272" y="1394770"/>
                </a:lnTo>
                <a:cubicBezTo>
                  <a:pt x="6774333" y="1394770"/>
                  <a:pt x="6777862" y="1394770"/>
                  <a:pt x="6777862" y="1394770"/>
                </a:cubicBezTo>
                <a:cubicBezTo>
                  <a:pt x="6777862" y="1394770"/>
                  <a:pt x="6777862" y="1391239"/>
                  <a:pt x="6777862" y="1384180"/>
                </a:cubicBezTo>
                <a:cubicBezTo>
                  <a:pt x="6770802" y="1384180"/>
                  <a:pt x="6767272" y="1384180"/>
                  <a:pt x="6767272" y="1384180"/>
                </a:cubicBezTo>
                <a:close/>
                <a:moveTo>
                  <a:pt x="3516016" y="1384180"/>
                </a:moveTo>
                <a:cubicBezTo>
                  <a:pt x="3516016" y="1391239"/>
                  <a:pt x="3517780" y="1394770"/>
                  <a:pt x="3521311" y="1394770"/>
                </a:cubicBezTo>
                <a:cubicBezTo>
                  <a:pt x="3524842" y="1394770"/>
                  <a:pt x="3526607" y="1394770"/>
                  <a:pt x="3526607" y="1394770"/>
                </a:cubicBezTo>
                <a:cubicBezTo>
                  <a:pt x="3526607" y="1394770"/>
                  <a:pt x="3526607" y="1391239"/>
                  <a:pt x="3526607" y="1384180"/>
                </a:cubicBezTo>
                <a:cubicBezTo>
                  <a:pt x="3519546" y="1384180"/>
                  <a:pt x="3516016" y="1384180"/>
                  <a:pt x="3516016" y="1384180"/>
                </a:cubicBezTo>
                <a:close/>
                <a:moveTo>
                  <a:pt x="2562879" y="1384180"/>
                </a:moveTo>
                <a:lnTo>
                  <a:pt x="2584060" y="1384180"/>
                </a:lnTo>
                <a:cubicBezTo>
                  <a:pt x="2598181" y="1384180"/>
                  <a:pt x="2608771" y="1385945"/>
                  <a:pt x="2615831" y="1389475"/>
                </a:cubicBezTo>
                <a:cubicBezTo>
                  <a:pt x="2622892" y="1393005"/>
                  <a:pt x="2629952" y="1394770"/>
                  <a:pt x="2637012" y="1394770"/>
                </a:cubicBezTo>
                <a:cubicBezTo>
                  <a:pt x="2644072" y="1394770"/>
                  <a:pt x="2654663" y="1398301"/>
                  <a:pt x="2668783" y="1405360"/>
                </a:cubicBezTo>
                <a:cubicBezTo>
                  <a:pt x="2668783" y="1405360"/>
                  <a:pt x="2672313" y="1407125"/>
                  <a:pt x="2679374" y="1410656"/>
                </a:cubicBezTo>
                <a:cubicBezTo>
                  <a:pt x="2686433" y="1414187"/>
                  <a:pt x="2691729" y="1415951"/>
                  <a:pt x="2695259" y="1415951"/>
                </a:cubicBezTo>
                <a:cubicBezTo>
                  <a:pt x="2698790" y="1415951"/>
                  <a:pt x="2702319" y="1415951"/>
                  <a:pt x="2705851" y="1415951"/>
                </a:cubicBezTo>
                <a:cubicBezTo>
                  <a:pt x="2709379" y="1415951"/>
                  <a:pt x="2711145" y="1419481"/>
                  <a:pt x="2711145" y="1426541"/>
                </a:cubicBezTo>
                <a:lnTo>
                  <a:pt x="2700554" y="1426541"/>
                </a:lnTo>
                <a:cubicBezTo>
                  <a:pt x="2700554" y="1426541"/>
                  <a:pt x="2697023" y="1424776"/>
                  <a:pt x="2689964" y="1421247"/>
                </a:cubicBezTo>
                <a:cubicBezTo>
                  <a:pt x="2682904" y="1417716"/>
                  <a:pt x="2672313" y="1415951"/>
                  <a:pt x="2658193" y="1415951"/>
                </a:cubicBezTo>
                <a:cubicBezTo>
                  <a:pt x="2637012" y="1408891"/>
                  <a:pt x="2617596" y="1403595"/>
                  <a:pt x="2599947" y="1400066"/>
                </a:cubicBezTo>
                <a:cubicBezTo>
                  <a:pt x="2582296" y="1396535"/>
                  <a:pt x="2569938" y="1391239"/>
                  <a:pt x="2562879" y="1384180"/>
                </a:cubicBezTo>
                <a:close/>
                <a:moveTo>
                  <a:pt x="1837435" y="1384180"/>
                </a:moveTo>
                <a:cubicBezTo>
                  <a:pt x="1840966" y="1384180"/>
                  <a:pt x="1844498" y="1385945"/>
                  <a:pt x="1848026" y="1389475"/>
                </a:cubicBezTo>
                <a:cubicBezTo>
                  <a:pt x="1851558" y="1393005"/>
                  <a:pt x="1856852" y="1394770"/>
                  <a:pt x="1863912" y="1394770"/>
                </a:cubicBezTo>
                <a:lnTo>
                  <a:pt x="1885093" y="1394770"/>
                </a:lnTo>
                <a:lnTo>
                  <a:pt x="1895684" y="1405360"/>
                </a:lnTo>
                <a:cubicBezTo>
                  <a:pt x="1888623" y="1405360"/>
                  <a:pt x="1885093" y="1408891"/>
                  <a:pt x="1885093" y="1415951"/>
                </a:cubicBezTo>
                <a:lnTo>
                  <a:pt x="1874503" y="1415951"/>
                </a:lnTo>
                <a:cubicBezTo>
                  <a:pt x="1867443" y="1415951"/>
                  <a:pt x="1860382" y="1412420"/>
                  <a:pt x="1853322" y="1405360"/>
                </a:cubicBezTo>
                <a:cubicBezTo>
                  <a:pt x="1839201" y="1398301"/>
                  <a:pt x="1832141" y="1393005"/>
                  <a:pt x="1832141" y="1389475"/>
                </a:cubicBezTo>
                <a:cubicBezTo>
                  <a:pt x="1832141" y="1385945"/>
                  <a:pt x="1833905" y="1384180"/>
                  <a:pt x="1837435" y="1384180"/>
                </a:cubicBezTo>
                <a:close/>
                <a:moveTo>
                  <a:pt x="8284349" y="1378885"/>
                </a:moveTo>
                <a:cubicBezTo>
                  <a:pt x="8286113" y="1378885"/>
                  <a:pt x="8288762" y="1380651"/>
                  <a:pt x="8292291" y="1384180"/>
                </a:cubicBezTo>
                <a:lnTo>
                  <a:pt x="8281702" y="1384180"/>
                </a:lnTo>
                <a:cubicBezTo>
                  <a:pt x="8281702" y="1380651"/>
                  <a:pt x="8282584" y="1378885"/>
                  <a:pt x="8284349" y="1378885"/>
                </a:cubicBezTo>
                <a:close/>
                <a:moveTo>
                  <a:pt x="8715908" y="1373589"/>
                </a:moveTo>
                <a:cubicBezTo>
                  <a:pt x="8722969" y="1373589"/>
                  <a:pt x="8726499" y="1377120"/>
                  <a:pt x="8726499" y="1384180"/>
                </a:cubicBezTo>
                <a:cubicBezTo>
                  <a:pt x="8726499" y="1391239"/>
                  <a:pt x="8722969" y="1394770"/>
                  <a:pt x="8715908" y="1394770"/>
                </a:cubicBezTo>
                <a:cubicBezTo>
                  <a:pt x="8708847" y="1394770"/>
                  <a:pt x="8703552" y="1394770"/>
                  <a:pt x="8700022" y="1394770"/>
                </a:cubicBezTo>
                <a:cubicBezTo>
                  <a:pt x="8696493" y="1394770"/>
                  <a:pt x="8694728" y="1394770"/>
                  <a:pt x="8694728" y="1394770"/>
                </a:cubicBezTo>
                <a:cubicBezTo>
                  <a:pt x="8694728" y="1380649"/>
                  <a:pt x="8701788" y="1373589"/>
                  <a:pt x="8715908" y="1373589"/>
                </a:cubicBezTo>
                <a:close/>
                <a:moveTo>
                  <a:pt x="7921627" y="1373589"/>
                </a:moveTo>
                <a:lnTo>
                  <a:pt x="7911038" y="1384180"/>
                </a:lnTo>
                <a:cubicBezTo>
                  <a:pt x="7918098" y="1384180"/>
                  <a:pt x="7921627" y="1384180"/>
                  <a:pt x="7921627" y="1384180"/>
                </a:cubicBezTo>
                <a:close/>
                <a:moveTo>
                  <a:pt x="6640188" y="1373589"/>
                </a:moveTo>
                <a:lnTo>
                  <a:pt x="6661368" y="1384180"/>
                </a:lnTo>
                <a:cubicBezTo>
                  <a:pt x="6675488" y="1391239"/>
                  <a:pt x="6682550" y="1394770"/>
                  <a:pt x="6682550" y="1394770"/>
                </a:cubicBezTo>
                <a:cubicBezTo>
                  <a:pt x="6689610" y="1394770"/>
                  <a:pt x="6693140" y="1394770"/>
                  <a:pt x="6693140" y="1394770"/>
                </a:cubicBezTo>
                <a:cubicBezTo>
                  <a:pt x="6693140" y="1401831"/>
                  <a:pt x="6691374" y="1405360"/>
                  <a:pt x="6687844" y="1405360"/>
                </a:cubicBezTo>
                <a:cubicBezTo>
                  <a:pt x="6698435" y="1405360"/>
                  <a:pt x="6705496" y="1407125"/>
                  <a:pt x="6709025" y="1410656"/>
                </a:cubicBezTo>
                <a:cubicBezTo>
                  <a:pt x="6712554" y="1414187"/>
                  <a:pt x="6717850" y="1415951"/>
                  <a:pt x="6724910" y="1415951"/>
                </a:cubicBezTo>
                <a:cubicBezTo>
                  <a:pt x="6724910" y="1415951"/>
                  <a:pt x="6726676" y="1415951"/>
                  <a:pt x="6730206" y="1415951"/>
                </a:cubicBezTo>
                <a:cubicBezTo>
                  <a:pt x="6733736" y="1415951"/>
                  <a:pt x="6739032" y="1415951"/>
                  <a:pt x="6746092" y="1415951"/>
                </a:cubicBezTo>
                <a:lnTo>
                  <a:pt x="6756682" y="1405360"/>
                </a:lnTo>
                <a:lnTo>
                  <a:pt x="6735502" y="1394770"/>
                </a:lnTo>
                <a:cubicBezTo>
                  <a:pt x="6728440" y="1394770"/>
                  <a:pt x="6717850" y="1393005"/>
                  <a:pt x="6703730" y="1389475"/>
                </a:cubicBezTo>
                <a:cubicBezTo>
                  <a:pt x="6689610" y="1385945"/>
                  <a:pt x="6671958" y="1380649"/>
                  <a:pt x="6650778" y="1373589"/>
                </a:cubicBezTo>
                <a:close/>
                <a:moveTo>
                  <a:pt x="3116228" y="1368295"/>
                </a:moveTo>
                <a:cubicBezTo>
                  <a:pt x="3117995" y="1368295"/>
                  <a:pt x="3120641" y="1370060"/>
                  <a:pt x="3124171" y="1373589"/>
                </a:cubicBezTo>
                <a:lnTo>
                  <a:pt x="3113581" y="1373589"/>
                </a:lnTo>
                <a:cubicBezTo>
                  <a:pt x="3113581" y="1370060"/>
                  <a:pt x="3114463" y="1368295"/>
                  <a:pt x="3116228" y="1368295"/>
                </a:cubicBezTo>
                <a:close/>
                <a:moveTo>
                  <a:pt x="1735503" y="1368295"/>
                </a:moveTo>
                <a:cubicBezTo>
                  <a:pt x="1738150" y="1368295"/>
                  <a:pt x="1740357" y="1370060"/>
                  <a:pt x="1742122" y="1373589"/>
                </a:cubicBezTo>
                <a:cubicBezTo>
                  <a:pt x="1745654" y="1380649"/>
                  <a:pt x="1749183" y="1382416"/>
                  <a:pt x="1752713" y="1378885"/>
                </a:cubicBezTo>
                <a:cubicBezTo>
                  <a:pt x="1756243" y="1375354"/>
                  <a:pt x="1759772" y="1375354"/>
                  <a:pt x="1763304" y="1378885"/>
                </a:cubicBezTo>
                <a:cubicBezTo>
                  <a:pt x="1766833" y="1382416"/>
                  <a:pt x="1772128" y="1384180"/>
                  <a:pt x="1779189" y="1384180"/>
                </a:cubicBezTo>
                <a:cubicBezTo>
                  <a:pt x="1800370" y="1391239"/>
                  <a:pt x="1810960" y="1391239"/>
                  <a:pt x="1810960" y="1384180"/>
                </a:cubicBezTo>
                <a:lnTo>
                  <a:pt x="1800370" y="1405360"/>
                </a:lnTo>
                <a:cubicBezTo>
                  <a:pt x="1800370" y="1405360"/>
                  <a:pt x="1796840" y="1401831"/>
                  <a:pt x="1789779" y="1394770"/>
                </a:cubicBezTo>
                <a:lnTo>
                  <a:pt x="1726237" y="1373589"/>
                </a:lnTo>
                <a:cubicBezTo>
                  <a:pt x="1729767" y="1370060"/>
                  <a:pt x="1732856" y="1368295"/>
                  <a:pt x="1735503" y="1368295"/>
                </a:cubicBezTo>
                <a:close/>
                <a:moveTo>
                  <a:pt x="7286203" y="1362999"/>
                </a:moveTo>
                <a:cubicBezTo>
                  <a:pt x="7279142" y="1370060"/>
                  <a:pt x="7282674" y="1373589"/>
                  <a:pt x="7296793" y="1373589"/>
                </a:cubicBezTo>
                <a:lnTo>
                  <a:pt x="7317974" y="1373589"/>
                </a:lnTo>
                <a:lnTo>
                  <a:pt x="7328564" y="1384180"/>
                </a:lnTo>
                <a:lnTo>
                  <a:pt x="7349745" y="1384180"/>
                </a:lnTo>
                <a:cubicBezTo>
                  <a:pt x="7349745" y="1391239"/>
                  <a:pt x="7356806" y="1400066"/>
                  <a:pt x="7370926" y="1410656"/>
                </a:cubicBezTo>
                <a:cubicBezTo>
                  <a:pt x="7385047" y="1421247"/>
                  <a:pt x="7393872" y="1426541"/>
                  <a:pt x="7397403" y="1426541"/>
                </a:cubicBezTo>
                <a:cubicBezTo>
                  <a:pt x="7400932" y="1426541"/>
                  <a:pt x="7404463" y="1424776"/>
                  <a:pt x="7407992" y="1421247"/>
                </a:cubicBezTo>
                <a:cubicBezTo>
                  <a:pt x="7411522" y="1417716"/>
                  <a:pt x="7413288" y="1419481"/>
                  <a:pt x="7413288" y="1426541"/>
                </a:cubicBezTo>
                <a:cubicBezTo>
                  <a:pt x="7413288" y="1433602"/>
                  <a:pt x="7416818" y="1437132"/>
                  <a:pt x="7423878" y="1437132"/>
                </a:cubicBezTo>
                <a:lnTo>
                  <a:pt x="7445059" y="1437132"/>
                </a:lnTo>
                <a:cubicBezTo>
                  <a:pt x="7445059" y="1444191"/>
                  <a:pt x="7445059" y="1447722"/>
                  <a:pt x="7445059" y="1447722"/>
                </a:cubicBezTo>
                <a:lnTo>
                  <a:pt x="7455649" y="1447722"/>
                </a:lnTo>
                <a:cubicBezTo>
                  <a:pt x="7455649" y="1447722"/>
                  <a:pt x="7452120" y="1451253"/>
                  <a:pt x="7445059" y="1458312"/>
                </a:cubicBezTo>
                <a:cubicBezTo>
                  <a:pt x="7452120" y="1458312"/>
                  <a:pt x="7455649" y="1458312"/>
                  <a:pt x="7455649" y="1458312"/>
                </a:cubicBezTo>
                <a:lnTo>
                  <a:pt x="7455649" y="1447722"/>
                </a:lnTo>
                <a:lnTo>
                  <a:pt x="7466240" y="1447722"/>
                </a:lnTo>
                <a:lnTo>
                  <a:pt x="7487420" y="1458312"/>
                </a:lnTo>
                <a:cubicBezTo>
                  <a:pt x="7522722" y="1458312"/>
                  <a:pt x="7543903" y="1461843"/>
                  <a:pt x="7550963" y="1468903"/>
                </a:cubicBezTo>
                <a:lnTo>
                  <a:pt x="7561553" y="1458312"/>
                </a:lnTo>
                <a:cubicBezTo>
                  <a:pt x="7554492" y="1437132"/>
                  <a:pt x="7508601" y="1415951"/>
                  <a:pt x="7423878" y="1394770"/>
                </a:cubicBezTo>
                <a:lnTo>
                  <a:pt x="7392107" y="1384180"/>
                </a:lnTo>
                <a:cubicBezTo>
                  <a:pt x="7370926" y="1377120"/>
                  <a:pt x="7349745" y="1370060"/>
                  <a:pt x="7328564" y="1362999"/>
                </a:cubicBezTo>
                <a:close/>
                <a:moveTo>
                  <a:pt x="6788454" y="1362999"/>
                </a:moveTo>
                <a:cubicBezTo>
                  <a:pt x="6788454" y="1370060"/>
                  <a:pt x="6788454" y="1373589"/>
                  <a:pt x="6788454" y="1373589"/>
                </a:cubicBezTo>
                <a:lnTo>
                  <a:pt x="6799044" y="1362999"/>
                </a:lnTo>
                <a:cubicBezTo>
                  <a:pt x="6799044" y="1362999"/>
                  <a:pt x="6795514" y="1362999"/>
                  <a:pt x="6788454" y="1362999"/>
                </a:cubicBezTo>
                <a:close/>
                <a:moveTo>
                  <a:pt x="6460150" y="1362999"/>
                </a:moveTo>
                <a:cubicBezTo>
                  <a:pt x="6460150" y="1362999"/>
                  <a:pt x="6460150" y="1366529"/>
                  <a:pt x="6460150" y="1373589"/>
                </a:cubicBezTo>
                <a:cubicBezTo>
                  <a:pt x="6467211" y="1366529"/>
                  <a:pt x="6470740" y="1362999"/>
                  <a:pt x="6470740" y="1362999"/>
                </a:cubicBezTo>
                <a:cubicBezTo>
                  <a:pt x="6470740" y="1362999"/>
                  <a:pt x="6467211" y="1362999"/>
                  <a:pt x="6460150" y="1362999"/>
                </a:cubicBezTo>
                <a:close/>
                <a:moveTo>
                  <a:pt x="1747418" y="1362999"/>
                </a:moveTo>
                <a:lnTo>
                  <a:pt x="1768598" y="1362999"/>
                </a:lnTo>
                <a:cubicBezTo>
                  <a:pt x="1775659" y="1370060"/>
                  <a:pt x="1775659" y="1373589"/>
                  <a:pt x="1768598" y="1373589"/>
                </a:cubicBezTo>
                <a:cubicBezTo>
                  <a:pt x="1761539" y="1373589"/>
                  <a:pt x="1754477" y="1370060"/>
                  <a:pt x="1747418" y="1362999"/>
                </a:cubicBezTo>
                <a:close/>
                <a:moveTo>
                  <a:pt x="3071218" y="1352408"/>
                </a:moveTo>
                <a:lnTo>
                  <a:pt x="3081810" y="1362999"/>
                </a:lnTo>
                <a:cubicBezTo>
                  <a:pt x="3081810" y="1362999"/>
                  <a:pt x="3080045" y="1362999"/>
                  <a:pt x="3076514" y="1362999"/>
                </a:cubicBezTo>
                <a:cubicBezTo>
                  <a:pt x="3072983" y="1362999"/>
                  <a:pt x="3069454" y="1361235"/>
                  <a:pt x="3065925" y="1357704"/>
                </a:cubicBezTo>
                <a:cubicBezTo>
                  <a:pt x="3062393" y="1354173"/>
                  <a:pt x="3064160" y="1352408"/>
                  <a:pt x="3071218" y="1352408"/>
                </a:cubicBezTo>
                <a:close/>
                <a:moveTo>
                  <a:pt x="3249271" y="1349099"/>
                </a:moveTo>
                <a:cubicBezTo>
                  <a:pt x="3240004" y="1347776"/>
                  <a:pt x="3240666" y="1352408"/>
                  <a:pt x="3251255" y="1362999"/>
                </a:cubicBezTo>
                <a:lnTo>
                  <a:pt x="3261847" y="1373589"/>
                </a:lnTo>
                <a:lnTo>
                  <a:pt x="3251255" y="1373589"/>
                </a:lnTo>
                <a:lnTo>
                  <a:pt x="3240666" y="1373589"/>
                </a:lnTo>
                <a:lnTo>
                  <a:pt x="3314799" y="1384180"/>
                </a:lnTo>
                <a:cubicBezTo>
                  <a:pt x="3321858" y="1377120"/>
                  <a:pt x="3332449" y="1378885"/>
                  <a:pt x="3346570" y="1389475"/>
                </a:cubicBezTo>
                <a:cubicBezTo>
                  <a:pt x="3360690" y="1400066"/>
                  <a:pt x="3367751" y="1405360"/>
                  <a:pt x="3367751" y="1405360"/>
                </a:cubicBezTo>
                <a:cubicBezTo>
                  <a:pt x="3374810" y="1405360"/>
                  <a:pt x="3378341" y="1405360"/>
                  <a:pt x="3378341" y="1405360"/>
                </a:cubicBezTo>
                <a:cubicBezTo>
                  <a:pt x="3385401" y="1405360"/>
                  <a:pt x="3390695" y="1407125"/>
                  <a:pt x="3394226" y="1410656"/>
                </a:cubicBezTo>
                <a:cubicBezTo>
                  <a:pt x="3397758" y="1414187"/>
                  <a:pt x="3399522" y="1415951"/>
                  <a:pt x="3399522" y="1415951"/>
                </a:cubicBezTo>
                <a:lnTo>
                  <a:pt x="3463064" y="1426541"/>
                </a:lnTo>
                <a:lnTo>
                  <a:pt x="3505426" y="1437132"/>
                </a:lnTo>
                <a:cubicBezTo>
                  <a:pt x="3505426" y="1430072"/>
                  <a:pt x="3498365" y="1424776"/>
                  <a:pt x="3484244" y="1421247"/>
                </a:cubicBezTo>
                <a:cubicBezTo>
                  <a:pt x="3470124" y="1417716"/>
                  <a:pt x="3459534" y="1415951"/>
                  <a:pt x="3452474" y="1415951"/>
                </a:cubicBezTo>
                <a:cubicBezTo>
                  <a:pt x="3452474" y="1415951"/>
                  <a:pt x="3448943" y="1415951"/>
                  <a:pt x="3441882" y="1415951"/>
                </a:cubicBezTo>
                <a:cubicBezTo>
                  <a:pt x="3434824" y="1415951"/>
                  <a:pt x="3431293" y="1412420"/>
                  <a:pt x="3431293" y="1405360"/>
                </a:cubicBezTo>
                <a:lnTo>
                  <a:pt x="3388931" y="1394770"/>
                </a:lnTo>
                <a:cubicBezTo>
                  <a:pt x="3381872" y="1394770"/>
                  <a:pt x="3378341" y="1394770"/>
                  <a:pt x="3378341" y="1394770"/>
                </a:cubicBezTo>
                <a:cubicBezTo>
                  <a:pt x="3378341" y="1394770"/>
                  <a:pt x="3376577" y="1393005"/>
                  <a:pt x="3373046" y="1389475"/>
                </a:cubicBezTo>
                <a:cubicBezTo>
                  <a:pt x="3369516" y="1385945"/>
                  <a:pt x="3364220" y="1384180"/>
                  <a:pt x="3357160" y="1384180"/>
                </a:cubicBezTo>
                <a:cubicBezTo>
                  <a:pt x="3350099" y="1384180"/>
                  <a:pt x="3346570" y="1384180"/>
                  <a:pt x="3346570" y="1384180"/>
                </a:cubicBezTo>
                <a:cubicBezTo>
                  <a:pt x="3346570" y="1384180"/>
                  <a:pt x="3339509" y="1380649"/>
                  <a:pt x="3325389" y="1373589"/>
                </a:cubicBezTo>
                <a:lnTo>
                  <a:pt x="3325389" y="1362999"/>
                </a:lnTo>
                <a:lnTo>
                  <a:pt x="3304208" y="1362999"/>
                </a:lnTo>
                <a:lnTo>
                  <a:pt x="3261847" y="1352408"/>
                </a:lnTo>
                <a:cubicBezTo>
                  <a:pt x="3256552" y="1350643"/>
                  <a:pt x="3252358" y="1349540"/>
                  <a:pt x="3249271" y="1349099"/>
                </a:cubicBezTo>
                <a:close/>
                <a:moveTo>
                  <a:pt x="6478684" y="1347114"/>
                </a:moveTo>
                <a:cubicBezTo>
                  <a:pt x="6476920" y="1347114"/>
                  <a:pt x="6474271" y="1348879"/>
                  <a:pt x="6470740" y="1352408"/>
                </a:cubicBezTo>
                <a:lnTo>
                  <a:pt x="6481332" y="1352408"/>
                </a:lnTo>
                <a:cubicBezTo>
                  <a:pt x="6481332" y="1348879"/>
                  <a:pt x="6480449" y="1347114"/>
                  <a:pt x="6478684" y="1347114"/>
                </a:cubicBezTo>
                <a:close/>
                <a:moveTo>
                  <a:pt x="6779186" y="1345790"/>
                </a:moveTo>
                <a:cubicBezTo>
                  <a:pt x="6776539" y="1344906"/>
                  <a:pt x="6774333" y="1345349"/>
                  <a:pt x="6772568" y="1347114"/>
                </a:cubicBezTo>
                <a:cubicBezTo>
                  <a:pt x="6769038" y="1350643"/>
                  <a:pt x="6767272" y="1352408"/>
                  <a:pt x="6767272" y="1352408"/>
                </a:cubicBezTo>
                <a:lnTo>
                  <a:pt x="6788454" y="1352408"/>
                </a:lnTo>
                <a:cubicBezTo>
                  <a:pt x="6784923" y="1348879"/>
                  <a:pt x="6781834" y="1346673"/>
                  <a:pt x="6779186" y="1345790"/>
                </a:cubicBezTo>
                <a:close/>
                <a:moveTo>
                  <a:pt x="8144027" y="1341818"/>
                </a:moveTo>
                <a:cubicBezTo>
                  <a:pt x="8151087" y="1341818"/>
                  <a:pt x="8161677" y="1341818"/>
                  <a:pt x="8175798" y="1341818"/>
                </a:cubicBezTo>
                <a:lnTo>
                  <a:pt x="8207569" y="1362999"/>
                </a:lnTo>
                <a:cubicBezTo>
                  <a:pt x="8193449" y="1362999"/>
                  <a:pt x="8182858" y="1362999"/>
                  <a:pt x="8175798" y="1362999"/>
                </a:cubicBezTo>
                <a:cubicBezTo>
                  <a:pt x="8168737" y="1362999"/>
                  <a:pt x="8161677" y="1359468"/>
                  <a:pt x="8154617" y="1352408"/>
                </a:cubicBezTo>
                <a:cubicBezTo>
                  <a:pt x="8154617" y="1352408"/>
                  <a:pt x="8151087" y="1348879"/>
                  <a:pt x="8144027" y="1341818"/>
                </a:cubicBezTo>
                <a:close/>
                <a:moveTo>
                  <a:pt x="2478156" y="1341818"/>
                </a:moveTo>
                <a:cubicBezTo>
                  <a:pt x="2485216" y="1355939"/>
                  <a:pt x="2488746" y="1355939"/>
                  <a:pt x="2488746" y="1341818"/>
                </a:cubicBezTo>
                <a:cubicBezTo>
                  <a:pt x="2488746" y="1341818"/>
                  <a:pt x="2485216" y="1341818"/>
                  <a:pt x="2478156" y="1341818"/>
                </a:cubicBezTo>
                <a:close/>
                <a:moveTo>
                  <a:pt x="8324064" y="1331228"/>
                </a:moveTo>
                <a:cubicBezTo>
                  <a:pt x="8331124" y="1331228"/>
                  <a:pt x="8334654" y="1331228"/>
                  <a:pt x="8334654" y="1331228"/>
                </a:cubicBezTo>
                <a:cubicBezTo>
                  <a:pt x="8334654" y="1338287"/>
                  <a:pt x="8338183" y="1341818"/>
                  <a:pt x="8345244" y="1341818"/>
                </a:cubicBezTo>
                <a:cubicBezTo>
                  <a:pt x="8345244" y="1341818"/>
                  <a:pt x="8366425" y="1343583"/>
                  <a:pt x="8408787" y="1347114"/>
                </a:cubicBezTo>
                <a:cubicBezTo>
                  <a:pt x="8451148" y="1350643"/>
                  <a:pt x="8475858" y="1355939"/>
                  <a:pt x="8482920" y="1362999"/>
                </a:cubicBezTo>
                <a:cubicBezTo>
                  <a:pt x="8482920" y="1362999"/>
                  <a:pt x="8489980" y="1362999"/>
                  <a:pt x="8504100" y="1362999"/>
                </a:cubicBezTo>
                <a:cubicBezTo>
                  <a:pt x="8504100" y="1362999"/>
                  <a:pt x="8505866" y="1364764"/>
                  <a:pt x="8509395" y="1368293"/>
                </a:cubicBezTo>
                <a:cubicBezTo>
                  <a:pt x="8512925" y="1371824"/>
                  <a:pt x="8514691" y="1377120"/>
                  <a:pt x="8514691" y="1384180"/>
                </a:cubicBezTo>
                <a:cubicBezTo>
                  <a:pt x="8514691" y="1391239"/>
                  <a:pt x="8518220" y="1394770"/>
                  <a:pt x="8525281" y="1394770"/>
                </a:cubicBezTo>
                <a:cubicBezTo>
                  <a:pt x="8532341" y="1394770"/>
                  <a:pt x="8539400" y="1396535"/>
                  <a:pt x="8546462" y="1400066"/>
                </a:cubicBezTo>
                <a:cubicBezTo>
                  <a:pt x="8553522" y="1403595"/>
                  <a:pt x="8562347" y="1407125"/>
                  <a:pt x="8572938" y="1410656"/>
                </a:cubicBezTo>
                <a:cubicBezTo>
                  <a:pt x="8583528" y="1414187"/>
                  <a:pt x="8595884" y="1419481"/>
                  <a:pt x="8610004" y="1426541"/>
                </a:cubicBezTo>
                <a:cubicBezTo>
                  <a:pt x="8624124" y="1433602"/>
                  <a:pt x="8634714" y="1437132"/>
                  <a:pt x="8641775" y="1437132"/>
                </a:cubicBezTo>
                <a:cubicBezTo>
                  <a:pt x="8648836" y="1437132"/>
                  <a:pt x="8652366" y="1438897"/>
                  <a:pt x="8652366" y="1442427"/>
                </a:cubicBezTo>
                <a:cubicBezTo>
                  <a:pt x="8652366" y="1445957"/>
                  <a:pt x="8659426" y="1451253"/>
                  <a:pt x="8673545" y="1458312"/>
                </a:cubicBezTo>
                <a:lnTo>
                  <a:pt x="8694728" y="1468903"/>
                </a:lnTo>
                <a:cubicBezTo>
                  <a:pt x="8687666" y="1475964"/>
                  <a:pt x="8673545" y="1475964"/>
                  <a:pt x="8652366" y="1468903"/>
                </a:cubicBezTo>
                <a:cubicBezTo>
                  <a:pt x="8638245" y="1461843"/>
                  <a:pt x="8631185" y="1458312"/>
                  <a:pt x="8631185" y="1458312"/>
                </a:cubicBezTo>
                <a:lnTo>
                  <a:pt x="8599414" y="1447722"/>
                </a:lnTo>
                <a:cubicBezTo>
                  <a:pt x="8585294" y="1440662"/>
                  <a:pt x="8576468" y="1435368"/>
                  <a:pt x="8572938" y="1431837"/>
                </a:cubicBezTo>
                <a:cubicBezTo>
                  <a:pt x="8569409" y="1428306"/>
                  <a:pt x="8564112" y="1426541"/>
                  <a:pt x="8557053" y="1426541"/>
                </a:cubicBezTo>
                <a:lnTo>
                  <a:pt x="8546462" y="1426541"/>
                </a:lnTo>
                <a:cubicBezTo>
                  <a:pt x="8546462" y="1412420"/>
                  <a:pt x="8532341" y="1405360"/>
                  <a:pt x="8504100" y="1405360"/>
                </a:cubicBezTo>
                <a:cubicBezTo>
                  <a:pt x="8475858" y="1405360"/>
                  <a:pt x="8461739" y="1398301"/>
                  <a:pt x="8461739" y="1384180"/>
                </a:cubicBezTo>
                <a:cubicBezTo>
                  <a:pt x="8461739" y="1377120"/>
                  <a:pt x="8458209" y="1373589"/>
                  <a:pt x="8451148" y="1373589"/>
                </a:cubicBezTo>
                <a:cubicBezTo>
                  <a:pt x="8444087" y="1373589"/>
                  <a:pt x="8440558" y="1373589"/>
                  <a:pt x="8440558" y="1373589"/>
                </a:cubicBezTo>
                <a:lnTo>
                  <a:pt x="8429968" y="1362999"/>
                </a:lnTo>
                <a:lnTo>
                  <a:pt x="8429968" y="1373589"/>
                </a:lnTo>
                <a:lnTo>
                  <a:pt x="8408787" y="1384180"/>
                </a:lnTo>
                <a:cubicBezTo>
                  <a:pt x="8394666" y="1377120"/>
                  <a:pt x="8389372" y="1370060"/>
                  <a:pt x="8392901" y="1362999"/>
                </a:cubicBezTo>
                <a:cubicBezTo>
                  <a:pt x="8396431" y="1355939"/>
                  <a:pt x="8391135" y="1352408"/>
                  <a:pt x="8377016" y="1352408"/>
                </a:cubicBezTo>
                <a:cubicBezTo>
                  <a:pt x="8341714" y="1352408"/>
                  <a:pt x="8324064" y="1345349"/>
                  <a:pt x="8324064" y="1331228"/>
                </a:cubicBezTo>
                <a:close/>
                <a:moveTo>
                  <a:pt x="7201480" y="1331228"/>
                </a:moveTo>
                <a:cubicBezTo>
                  <a:pt x="7201480" y="1338287"/>
                  <a:pt x="7201480" y="1341818"/>
                  <a:pt x="7201480" y="1341818"/>
                </a:cubicBezTo>
                <a:lnTo>
                  <a:pt x="7222660" y="1341818"/>
                </a:lnTo>
                <a:lnTo>
                  <a:pt x="7233251" y="1352408"/>
                </a:lnTo>
                <a:cubicBezTo>
                  <a:pt x="7233251" y="1352408"/>
                  <a:pt x="7240312" y="1352408"/>
                  <a:pt x="7254432" y="1352408"/>
                </a:cubicBezTo>
                <a:lnTo>
                  <a:pt x="7275612" y="1352408"/>
                </a:lnTo>
                <a:lnTo>
                  <a:pt x="7254432" y="1341818"/>
                </a:lnTo>
                <a:cubicBezTo>
                  <a:pt x="7233251" y="1334758"/>
                  <a:pt x="7215600" y="1331228"/>
                  <a:pt x="7201480" y="1331228"/>
                </a:cubicBezTo>
                <a:close/>
                <a:moveTo>
                  <a:pt x="3177123" y="1331228"/>
                </a:moveTo>
                <a:lnTo>
                  <a:pt x="3177123" y="1341818"/>
                </a:lnTo>
                <a:cubicBezTo>
                  <a:pt x="3184183" y="1348879"/>
                  <a:pt x="3191243" y="1352408"/>
                  <a:pt x="3198303" y="1352408"/>
                </a:cubicBezTo>
                <a:lnTo>
                  <a:pt x="3208895" y="1352408"/>
                </a:lnTo>
                <a:cubicBezTo>
                  <a:pt x="3201834" y="1345349"/>
                  <a:pt x="3198303" y="1341818"/>
                  <a:pt x="3198303" y="1341818"/>
                </a:cubicBezTo>
                <a:close/>
                <a:moveTo>
                  <a:pt x="8478683" y="1324874"/>
                </a:moveTo>
                <a:lnTo>
                  <a:pt x="8492546" y="1328339"/>
                </a:lnTo>
                <a:lnTo>
                  <a:pt x="8493510" y="1331228"/>
                </a:lnTo>
                <a:lnTo>
                  <a:pt x="8472329" y="1331228"/>
                </a:lnTo>
                <a:close/>
                <a:moveTo>
                  <a:pt x="7050566" y="1324609"/>
                </a:moveTo>
                <a:cubicBezTo>
                  <a:pt x="7052332" y="1323725"/>
                  <a:pt x="7053214" y="1324168"/>
                  <a:pt x="7053214" y="1325933"/>
                </a:cubicBezTo>
                <a:cubicBezTo>
                  <a:pt x="7053214" y="1329464"/>
                  <a:pt x="7049684" y="1331228"/>
                  <a:pt x="7042622" y="1331228"/>
                </a:cubicBezTo>
                <a:cubicBezTo>
                  <a:pt x="7046154" y="1327697"/>
                  <a:pt x="7048800" y="1325492"/>
                  <a:pt x="7050566" y="1324609"/>
                </a:cubicBezTo>
                <a:close/>
                <a:moveTo>
                  <a:pt x="7328564" y="1320637"/>
                </a:moveTo>
                <a:lnTo>
                  <a:pt x="7317974" y="1331228"/>
                </a:lnTo>
                <a:lnTo>
                  <a:pt x="7339155" y="1331228"/>
                </a:lnTo>
                <a:cubicBezTo>
                  <a:pt x="7339155" y="1331228"/>
                  <a:pt x="7337389" y="1329464"/>
                  <a:pt x="7333860" y="1325933"/>
                </a:cubicBezTo>
                <a:cubicBezTo>
                  <a:pt x="7330330" y="1322402"/>
                  <a:pt x="7328564" y="1320637"/>
                  <a:pt x="7328564" y="1320637"/>
                </a:cubicBezTo>
                <a:close/>
                <a:moveTo>
                  <a:pt x="6375428" y="1320637"/>
                </a:moveTo>
                <a:lnTo>
                  <a:pt x="6386018" y="1331228"/>
                </a:lnTo>
                <a:cubicBezTo>
                  <a:pt x="6386018" y="1331228"/>
                  <a:pt x="6386018" y="1327697"/>
                  <a:pt x="6386018" y="1320637"/>
                </a:cubicBezTo>
                <a:cubicBezTo>
                  <a:pt x="6378957" y="1320637"/>
                  <a:pt x="6375428" y="1320637"/>
                  <a:pt x="6375428" y="1320637"/>
                </a:cubicBezTo>
                <a:close/>
                <a:moveTo>
                  <a:pt x="6322476" y="1320637"/>
                </a:moveTo>
                <a:lnTo>
                  <a:pt x="6333066" y="1331228"/>
                </a:lnTo>
                <a:cubicBezTo>
                  <a:pt x="6333066" y="1331228"/>
                  <a:pt x="6333066" y="1329464"/>
                  <a:pt x="6333066" y="1325933"/>
                </a:cubicBezTo>
                <a:cubicBezTo>
                  <a:pt x="6333066" y="1322402"/>
                  <a:pt x="6329536" y="1320637"/>
                  <a:pt x="6322476" y="1320637"/>
                </a:cubicBezTo>
                <a:close/>
                <a:moveTo>
                  <a:pt x="2817049" y="1320637"/>
                </a:moveTo>
                <a:lnTo>
                  <a:pt x="2827639" y="1331228"/>
                </a:lnTo>
                <a:lnTo>
                  <a:pt x="2880591" y="1341818"/>
                </a:lnTo>
                <a:lnTo>
                  <a:pt x="2891182" y="1341818"/>
                </a:lnTo>
                <a:cubicBezTo>
                  <a:pt x="2884122" y="1327697"/>
                  <a:pt x="2859410" y="1320637"/>
                  <a:pt x="2817049" y="1320637"/>
                </a:cubicBezTo>
                <a:close/>
                <a:moveTo>
                  <a:pt x="6448236" y="1314018"/>
                </a:moveTo>
                <a:cubicBezTo>
                  <a:pt x="6447353" y="1313136"/>
                  <a:pt x="6446030" y="1313577"/>
                  <a:pt x="6444265" y="1315341"/>
                </a:cubicBezTo>
                <a:cubicBezTo>
                  <a:pt x="6440736" y="1318872"/>
                  <a:pt x="6438970" y="1324168"/>
                  <a:pt x="6438970" y="1331228"/>
                </a:cubicBezTo>
                <a:lnTo>
                  <a:pt x="6449560" y="1320637"/>
                </a:lnTo>
                <a:cubicBezTo>
                  <a:pt x="6449560" y="1317108"/>
                  <a:pt x="6449118" y="1314902"/>
                  <a:pt x="6448236" y="1314018"/>
                </a:cubicBezTo>
                <a:close/>
                <a:moveTo>
                  <a:pt x="8228750" y="1310047"/>
                </a:moveTo>
                <a:lnTo>
                  <a:pt x="8302883" y="1320637"/>
                </a:lnTo>
                <a:lnTo>
                  <a:pt x="8292291" y="1331228"/>
                </a:lnTo>
                <a:cubicBezTo>
                  <a:pt x="8285231" y="1331228"/>
                  <a:pt x="8276406" y="1331228"/>
                  <a:pt x="8265816" y="1331228"/>
                </a:cubicBezTo>
                <a:cubicBezTo>
                  <a:pt x="8255225" y="1331228"/>
                  <a:pt x="8244635" y="1329464"/>
                  <a:pt x="8234045" y="1325933"/>
                </a:cubicBezTo>
                <a:cubicBezTo>
                  <a:pt x="8223454" y="1322402"/>
                  <a:pt x="8221689" y="1317108"/>
                  <a:pt x="8228750" y="1310047"/>
                </a:cubicBezTo>
                <a:close/>
                <a:moveTo>
                  <a:pt x="3611330" y="1310047"/>
                </a:moveTo>
                <a:cubicBezTo>
                  <a:pt x="3604269" y="1310047"/>
                  <a:pt x="3600740" y="1311812"/>
                  <a:pt x="3600740" y="1315341"/>
                </a:cubicBezTo>
                <a:cubicBezTo>
                  <a:pt x="3600740" y="1318872"/>
                  <a:pt x="3602504" y="1320637"/>
                  <a:pt x="3606034" y="1320637"/>
                </a:cubicBezTo>
                <a:cubicBezTo>
                  <a:pt x="3609565" y="1320637"/>
                  <a:pt x="3611330" y="1317108"/>
                  <a:pt x="3611330" y="1310047"/>
                </a:cubicBezTo>
                <a:close/>
                <a:moveTo>
                  <a:pt x="3177123" y="1310047"/>
                </a:moveTo>
                <a:cubicBezTo>
                  <a:pt x="3170063" y="1310047"/>
                  <a:pt x="3166533" y="1313577"/>
                  <a:pt x="3166533" y="1320637"/>
                </a:cubicBezTo>
                <a:cubicBezTo>
                  <a:pt x="3166533" y="1320637"/>
                  <a:pt x="3170063" y="1318872"/>
                  <a:pt x="3177123" y="1315341"/>
                </a:cubicBezTo>
                <a:cubicBezTo>
                  <a:pt x="3184183" y="1311812"/>
                  <a:pt x="3187714" y="1310047"/>
                  <a:pt x="3187714" y="1310047"/>
                </a:cubicBezTo>
                <a:cubicBezTo>
                  <a:pt x="3187714" y="1310047"/>
                  <a:pt x="3184183" y="1310047"/>
                  <a:pt x="3177123" y="1310047"/>
                </a:cubicBezTo>
                <a:close/>
                <a:moveTo>
                  <a:pt x="3357160" y="1299456"/>
                </a:moveTo>
                <a:lnTo>
                  <a:pt x="3357160" y="1310047"/>
                </a:lnTo>
                <a:lnTo>
                  <a:pt x="3378341" y="1310047"/>
                </a:lnTo>
                <a:cubicBezTo>
                  <a:pt x="3371280" y="1302987"/>
                  <a:pt x="3364220" y="1299456"/>
                  <a:pt x="3357160" y="1299456"/>
                </a:cubicBezTo>
                <a:close/>
                <a:moveTo>
                  <a:pt x="2912362" y="1299456"/>
                </a:moveTo>
                <a:lnTo>
                  <a:pt x="2922954" y="1299456"/>
                </a:lnTo>
                <a:lnTo>
                  <a:pt x="2922954" y="1310047"/>
                </a:lnTo>
                <a:cubicBezTo>
                  <a:pt x="2922954" y="1310047"/>
                  <a:pt x="2919423" y="1306516"/>
                  <a:pt x="2912362" y="1299456"/>
                </a:cubicBezTo>
                <a:close/>
                <a:moveTo>
                  <a:pt x="2509927" y="1299456"/>
                </a:moveTo>
                <a:cubicBezTo>
                  <a:pt x="2509927" y="1299456"/>
                  <a:pt x="2513458" y="1301221"/>
                  <a:pt x="2520518" y="1304752"/>
                </a:cubicBezTo>
                <a:cubicBezTo>
                  <a:pt x="2527577" y="1308283"/>
                  <a:pt x="2534638" y="1310047"/>
                  <a:pt x="2541698" y="1310047"/>
                </a:cubicBezTo>
                <a:cubicBezTo>
                  <a:pt x="2562879" y="1317108"/>
                  <a:pt x="2573470" y="1320637"/>
                  <a:pt x="2573470" y="1320637"/>
                </a:cubicBezTo>
                <a:cubicBezTo>
                  <a:pt x="2580529" y="1320637"/>
                  <a:pt x="2585826" y="1322402"/>
                  <a:pt x="2589355" y="1325933"/>
                </a:cubicBezTo>
                <a:cubicBezTo>
                  <a:pt x="2592886" y="1329464"/>
                  <a:pt x="2598181" y="1331228"/>
                  <a:pt x="2605241" y="1331228"/>
                </a:cubicBezTo>
                <a:cubicBezTo>
                  <a:pt x="2612301" y="1331228"/>
                  <a:pt x="2619361" y="1334758"/>
                  <a:pt x="2626422" y="1341818"/>
                </a:cubicBezTo>
                <a:cubicBezTo>
                  <a:pt x="2633481" y="1341818"/>
                  <a:pt x="2638777" y="1341818"/>
                  <a:pt x="2642307" y="1341818"/>
                </a:cubicBezTo>
                <a:cubicBezTo>
                  <a:pt x="2645838" y="1341818"/>
                  <a:pt x="2651133" y="1345349"/>
                  <a:pt x="2658193" y="1352408"/>
                </a:cubicBezTo>
                <a:cubicBezTo>
                  <a:pt x="2672313" y="1352408"/>
                  <a:pt x="2682904" y="1352408"/>
                  <a:pt x="2689964" y="1352408"/>
                </a:cubicBezTo>
                <a:lnTo>
                  <a:pt x="2721735" y="1352408"/>
                </a:lnTo>
                <a:cubicBezTo>
                  <a:pt x="2721735" y="1352408"/>
                  <a:pt x="2716440" y="1350643"/>
                  <a:pt x="2705851" y="1347114"/>
                </a:cubicBezTo>
                <a:cubicBezTo>
                  <a:pt x="2695259" y="1343583"/>
                  <a:pt x="2686433" y="1338287"/>
                  <a:pt x="2679374" y="1331228"/>
                </a:cubicBezTo>
                <a:cubicBezTo>
                  <a:pt x="2651133" y="1324168"/>
                  <a:pt x="2629952" y="1320637"/>
                  <a:pt x="2615831" y="1320637"/>
                </a:cubicBezTo>
                <a:cubicBezTo>
                  <a:pt x="2608771" y="1320637"/>
                  <a:pt x="2594650" y="1317108"/>
                  <a:pt x="2573470" y="1310047"/>
                </a:cubicBezTo>
                <a:cubicBezTo>
                  <a:pt x="2552289" y="1302987"/>
                  <a:pt x="2534638" y="1299456"/>
                  <a:pt x="2520518" y="1299456"/>
                </a:cubicBezTo>
                <a:cubicBezTo>
                  <a:pt x="2513458" y="1299456"/>
                  <a:pt x="2509927" y="1299456"/>
                  <a:pt x="2509927" y="1299456"/>
                </a:cubicBezTo>
                <a:close/>
                <a:moveTo>
                  <a:pt x="2223986" y="1299456"/>
                </a:moveTo>
                <a:cubicBezTo>
                  <a:pt x="2231046" y="1299456"/>
                  <a:pt x="2234577" y="1299456"/>
                  <a:pt x="2234577" y="1299456"/>
                </a:cubicBezTo>
                <a:lnTo>
                  <a:pt x="2223986" y="1310047"/>
                </a:lnTo>
                <a:close/>
                <a:moveTo>
                  <a:pt x="8353186" y="1294162"/>
                </a:moveTo>
                <a:cubicBezTo>
                  <a:pt x="8354951" y="1294162"/>
                  <a:pt x="8355835" y="1295927"/>
                  <a:pt x="8355835" y="1299456"/>
                </a:cubicBezTo>
                <a:lnTo>
                  <a:pt x="8345244" y="1299456"/>
                </a:lnTo>
                <a:cubicBezTo>
                  <a:pt x="8348774" y="1295927"/>
                  <a:pt x="8351422" y="1294162"/>
                  <a:pt x="8353186" y="1294162"/>
                </a:cubicBezTo>
                <a:close/>
                <a:moveTo>
                  <a:pt x="7922951" y="1292837"/>
                </a:moveTo>
                <a:cubicBezTo>
                  <a:pt x="7922070" y="1293721"/>
                  <a:pt x="7921627" y="1295927"/>
                  <a:pt x="7921627" y="1299456"/>
                </a:cubicBezTo>
                <a:cubicBezTo>
                  <a:pt x="7928688" y="1299456"/>
                  <a:pt x="7932219" y="1299456"/>
                  <a:pt x="7932219" y="1299456"/>
                </a:cubicBezTo>
                <a:cubicBezTo>
                  <a:pt x="7932219" y="1299456"/>
                  <a:pt x="7930452" y="1297691"/>
                  <a:pt x="7926923" y="1294162"/>
                </a:cubicBezTo>
                <a:cubicBezTo>
                  <a:pt x="7925158" y="1292397"/>
                  <a:pt x="7923835" y="1291956"/>
                  <a:pt x="7922951" y="1292837"/>
                </a:cubicBezTo>
                <a:close/>
                <a:moveTo>
                  <a:pt x="6333066" y="1288866"/>
                </a:moveTo>
                <a:lnTo>
                  <a:pt x="6343656" y="1299456"/>
                </a:lnTo>
                <a:cubicBezTo>
                  <a:pt x="6343656" y="1299456"/>
                  <a:pt x="6347186" y="1299456"/>
                  <a:pt x="6354246" y="1299456"/>
                </a:cubicBezTo>
                <a:close/>
                <a:moveTo>
                  <a:pt x="3155942" y="1288866"/>
                </a:moveTo>
                <a:lnTo>
                  <a:pt x="3177123" y="1299456"/>
                </a:lnTo>
                <a:lnTo>
                  <a:pt x="3187714" y="1288866"/>
                </a:lnTo>
                <a:cubicBezTo>
                  <a:pt x="3180653" y="1288866"/>
                  <a:pt x="3173593" y="1288866"/>
                  <a:pt x="3166533" y="1288866"/>
                </a:cubicBezTo>
                <a:close/>
                <a:moveTo>
                  <a:pt x="3050039" y="1288866"/>
                </a:moveTo>
                <a:lnTo>
                  <a:pt x="3155942" y="1331228"/>
                </a:lnTo>
                <a:cubicBezTo>
                  <a:pt x="3155942" y="1324168"/>
                  <a:pt x="3154177" y="1320637"/>
                  <a:pt x="3150648" y="1320637"/>
                </a:cubicBezTo>
                <a:cubicBezTo>
                  <a:pt x="3147116" y="1320637"/>
                  <a:pt x="3141821" y="1317108"/>
                  <a:pt x="3134762" y="1310047"/>
                </a:cubicBezTo>
                <a:lnTo>
                  <a:pt x="3092399" y="1299456"/>
                </a:lnTo>
                <a:close/>
                <a:moveTo>
                  <a:pt x="2276938" y="1288866"/>
                </a:moveTo>
                <a:cubicBezTo>
                  <a:pt x="2276938" y="1288866"/>
                  <a:pt x="2285763" y="1290631"/>
                  <a:pt x="2303415" y="1294162"/>
                </a:cubicBezTo>
                <a:cubicBezTo>
                  <a:pt x="2321066" y="1297691"/>
                  <a:pt x="2329890" y="1302987"/>
                  <a:pt x="2329890" y="1310047"/>
                </a:cubicBezTo>
                <a:cubicBezTo>
                  <a:pt x="2344011" y="1317108"/>
                  <a:pt x="2344011" y="1320637"/>
                  <a:pt x="2329890" y="1320637"/>
                </a:cubicBezTo>
                <a:cubicBezTo>
                  <a:pt x="2322830" y="1320637"/>
                  <a:pt x="2315769" y="1324168"/>
                  <a:pt x="2308710" y="1331228"/>
                </a:cubicBezTo>
                <a:cubicBezTo>
                  <a:pt x="2308710" y="1324168"/>
                  <a:pt x="2308710" y="1320637"/>
                  <a:pt x="2308710" y="1320637"/>
                </a:cubicBezTo>
                <a:lnTo>
                  <a:pt x="2298119" y="1310047"/>
                </a:lnTo>
                <a:close/>
                <a:moveTo>
                  <a:pt x="8440558" y="1278276"/>
                </a:moveTo>
                <a:lnTo>
                  <a:pt x="8461739" y="1278276"/>
                </a:lnTo>
                <a:lnTo>
                  <a:pt x="8472329" y="1278276"/>
                </a:lnTo>
                <a:cubicBezTo>
                  <a:pt x="8479390" y="1278276"/>
                  <a:pt x="8486449" y="1281806"/>
                  <a:pt x="8493510" y="1288866"/>
                </a:cubicBezTo>
                <a:lnTo>
                  <a:pt x="8514691" y="1299456"/>
                </a:lnTo>
                <a:cubicBezTo>
                  <a:pt x="8514691" y="1299456"/>
                  <a:pt x="8521751" y="1301221"/>
                  <a:pt x="8535871" y="1304752"/>
                </a:cubicBezTo>
                <a:cubicBezTo>
                  <a:pt x="8549991" y="1308283"/>
                  <a:pt x="8560582" y="1313577"/>
                  <a:pt x="8567641" y="1320637"/>
                </a:cubicBezTo>
                <a:cubicBezTo>
                  <a:pt x="8595884" y="1327697"/>
                  <a:pt x="8613533" y="1331228"/>
                  <a:pt x="8620595" y="1331228"/>
                </a:cubicBezTo>
                <a:cubicBezTo>
                  <a:pt x="8620595" y="1331228"/>
                  <a:pt x="8622360" y="1332993"/>
                  <a:pt x="8625889" y="1336523"/>
                </a:cubicBezTo>
                <a:cubicBezTo>
                  <a:pt x="8629419" y="1340053"/>
                  <a:pt x="8634714" y="1345349"/>
                  <a:pt x="8641775" y="1352408"/>
                </a:cubicBezTo>
                <a:cubicBezTo>
                  <a:pt x="8648836" y="1359468"/>
                  <a:pt x="8655895" y="1362999"/>
                  <a:pt x="8662957" y="1362999"/>
                </a:cubicBezTo>
                <a:cubicBezTo>
                  <a:pt x="8691199" y="1362999"/>
                  <a:pt x="8698257" y="1370060"/>
                  <a:pt x="8684137" y="1384180"/>
                </a:cubicBezTo>
                <a:cubicBezTo>
                  <a:pt x="8670016" y="1391239"/>
                  <a:pt x="8652366" y="1387710"/>
                  <a:pt x="8631185" y="1373589"/>
                </a:cubicBezTo>
                <a:cubicBezTo>
                  <a:pt x="8610004" y="1366529"/>
                  <a:pt x="8595884" y="1361235"/>
                  <a:pt x="8588824" y="1357704"/>
                </a:cubicBezTo>
                <a:cubicBezTo>
                  <a:pt x="8581762" y="1354173"/>
                  <a:pt x="8567641" y="1352408"/>
                  <a:pt x="8546462" y="1352408"/>
                </a:cubicBezTo>
                <a:cubicBezTo>
                  <a:pt x="8532341" y="1345349"/>
                  <a:pt x="8523515" y="1341818"/>
                  <a:pt x="8519985" y="1341818"/>
                </a:cubicBezTo>
                <a:cubicBezTo>
                  <a:pt x="8516456" y="1341818"/>
                  <a:pt x="8514691" y="1338287"/>
                  <a:pt x="8514691" y="1331228"/>
                </a:cubicBezTo>
                <a:cubicBezTo>
                  <a:pt x="8507630" y="1331228"/>
                  <a:pt x="8504100" y="1331228"/>
                  <a:pt x="8504100" y="1331228"/>
                </a:cubicBezTo>
                <a:lnTo>
                  <a:pt x="8492546" y="1328339"/>
                </a:lnTo>
                <a:lnTo>
                  <a:pt x="8490863" y="1323286"/>
                </a:lnTo>
                <a:cubicBezTo>
                  <a:pt x="8489098" y="1321519"/>
                  <a:pt x="8486449" y="1320637"/>
                  <a:pt x="8482920" y="1320637"/>
                </a:cubicBezTo>
                <a:lnTo>
                  <a:pt x="8478683" y="1324874"/>
                </a:lnTo>
                <a:lnTo>
                  <a:pt x="8461739" y="1320637"/>
                </a:lnTo>
                <a:lnTo>
                  <a:pt x="8440558" y="1310047"/>
                </a:lnTo>
                <a:close/>
                <a:moveTo>
                  <a:pt x="8249931" y="1278276"/>
                </a:moveTo>
                <a:cubicBezTo>
                  <a:pt x="8249931" y="1278276"/>
                  <a:pt x="8253460" y="1278276"/>
                  <a:pt x="8260521" y="1278276"/>
                </a:cubicBezTo>
                <a:lnTo>
                  <a:pt x="8249931" y="1288866"/>
                </a:lnTo>
                <a:close/>
                <a:moveTo>
                  <a:pt x="8112254" y="1278276"/>
                </a:moveTo>
                <a:lnTo>
                  <a:pt x="8133435" y="1278276"/>
                </a:lnTo>
                <a:cubicBezTo>
                  <a:pt x="8147556" y="1285335"/>
                  <a:pt x="8158146" y="1288866"/>
                  <a:pt x="8165206" y="1288866"/>
                </a:cubicBezTo>
                <a:cubicBezTo>
                  <a:pt x="8165206" y="1295927"/>
                  <a:pt x="8170502" y="1299456"/>
                  <a:pt x="8181093" y="1299456"/>
                </a:cubicBezTo>
                <a:cubicBezTo>
                  <a:pt x="8191683" y="1299456"/>
                  <a:pt x="8198743" y="1302987"/>
                  <a:pt x="8202273" y="1310047"/>
                </a:cubicBezTo>
                <a:cubicBezTo>
                  <a:pt x="8205802" y="1317108"/>
                  <a:pt x="8204039" y="1320637"/>
                  <a:pt x="8196979" y="1320637"/>
                </a:cubicBezTo>
                <a:cubicBezTo>
                  <a:pt x="8189917" y="1320637"/>
                  <a:pt x="8182858" y="1317108"/>
                  <a:pt x="8175798" y="1310047"/>
                </a:cubicBezTo>
                <a:lnTo>
                  <a:pt x="8154617" y="1299456"/>
                </a:lnTo>
                <a:cubicBezTo>
                  <a:pt x="8147556" y="1299456"/>
                  <a:pt x="8140497" y="1295927"/>
                  <a:pt x="8133435" y="1288866"/>
                </a:cubicBezTo>
                <a:cubicBezTo>
                  <a:pt x="8126375" y="1288866"/>
                  <a:pt x="8121079" y="1287101"/>
                  <a:pt x="8117550" y="1283571"/>
                </a:cubicBezTo>
                <a:cubicBezTo>
                  <a:pt x="8114020" y="1280041"/>
                  <a:pt x="8112254" y="1278276"/>
                  <a:pt x="8112254" y="1278276"/>
                </a:cubicBezTo>
                <a:close/>
                <a:moveTo>
                  <a:pt x="8069894" y="1278276"/>
                </a:moveTo>
                <a:cubicBezTo>
                  <a:pt x="8069894" y="1278276"/>
                  <a:pt x="8073423" y="1278276"/>
                  <a:pt x="8080483" y="1278276"/>
                </a:cubicBezTo>
                <a:cubicBezTo>
                  <a:pt x="8080483" y="1285335"/>
                  <a:pt x="8076954" y="1288866"/>
                  <a:pt x="8069894" y="1288866"/>
                </a:cubicBezTo>
                <a:close/>
                <a:moveTo>
                  <a:pt x="6936718" y="1278276"/>
                </a:moveTo>
                <a:cubicBezTo>
                  <a:pt x="6943780" y="1278276"/>
                  <a:pt x="6947310" y="1278276"/>
                  <a:pt x="6947310" y="1278276"/>
                </a:cubicBezTo>
                <a:lnTo>
                  <a:pt x="6947310" y="1288866"/>
                </a:lnTo>
                <a:close/>
                <a:moveTo>
                  <a:pt x="2954724" y="1278276"/>
                </a:moveTo>
                <a:lnTo>
                  <a:pt x="2975906" y="1299456"/>
                </a:lnTo>
                <a:lnTo>
                  <a:pt x="2986495" y="1310047"/>
                </a:lnTo>
                <a:lnTo>
                  <a:pt x="3018266" y="1331228"/>
                </a:lnTo>
                <a:lnTo>
                  <a:pt x="3028858" y="1341818"/>
                </a:lnTo>
                <a:cubicBezTo>
                  <a:pt x="3028858" y="1341818"/>
                  <a:pt x="3021797" y="1341818"/>
                  <a:pt x="3007676" y="1341818"/>
                </a:cubicBezTo>
                <a:cubicBezTo>
                  <a:pt x="2993556" y="1341818"/>
                  <a:pt x="2979435" y="1338287"/>
                  <a:pt x="2965314" y="1331228"/>
                </a:cubicBezTo>
                <a:cubicBezTo>
                  <a:pt x="2965314" y="1331228"/>
                  <a:pt x="2963550" y="1329464"/>
                  <a:pt x="2960019" y="1325933"/>
                </a:cubicBezTo>
                <a:cubicBezTo>
                  <a:pt x="2956489" y="1322402"/>
                  <a:pt x="2951194" y="1320637"/>
                  <a:pt x="2944134" y="1320637"/>
                </a:cubicBezTo>
                <a:lnTo>
                  <a:pt x="2944134" y="1299456"/>
                </a:lnTo>
                <a:close/>
                <a:moveTo>
                  <a:pt x="2917658" y="1278276"/>
                </a:moveTo>
                <a:cubicBezTo>
                  <a:pt x="2921189" y="1278276"/>
                  <a:pt x="2926483" y="1278276"/>
                  <a:pt x="2933543" y="1278276"/>
                </a:cubicBezTo>
                <a:lnTo>
                  <a:pt x="2922954" y="1288866"/>
                </a:lnTo>
                <a:cubicBezTo>
                  <a:pt x="2915893" y="1288866"/>
                  <a:pt x="2912362" y="1288866"/>
                  <a:pt x="2912362" y="1288866"/>
                </a:cubicBezTo>
                <a:cubicBezTo>
                  <a:pt x="2912362" y="1281806"/>
                  <a:pt x="2914127" y="1278276"/>
                  <a:pt x="2917658" y="1278276"/>
                </a:cubicBezTo>
                <a:close/>
                <a:moveTo>
                  <a:pt x="2909715" y="1272981"/>
                </a:moveTo>
                <a:cubicBezTo>
                  <a:pt x="2911481" y="1272981"/>
                  <a:pt x="2912362" y="1274745"/>
                  <a:pt x="2912362" y="1278276"/>
                </a:cubicBezTo>
                <a:lnTo>
                  <a:pt x="2901772" y="1278276"/>
                </a:lnTo>
                <a:cubicBezTo>
                  <a:pt x="2905303" y="1274745"/>
                  <a:pt x="2907949" y="1272981"/>
                  <a:pt x="2909715" y="1272981"/>
                </a:cubicBezTo>
                <a:close/>
                <a:moveTo>
                  <a:pt x="8218160" y="1267685"/>
                </a:moveTo>
                <a:cubicBezTo>
                  <a:pt x="8225220" y="1267685"/>
                  <a:pt x="8228750" y="1271216"/>
                  <a:pt x="8228750" y="1278276"/>
                </a:cubicBezTo>
                <a:cubicBezTo>
                  <a:pt x="8228750" y="1278276"/>
                  <a:pt x="8226983" y="1278276"/>
                  <a:pt x="8223454" y="1278276"/>
                </a:cubicBezTo>
                <a:cubicBezTo>
                  <a:pt x="8219925" y="1278276"/>
                  <a:pt x="8218160" y="1278276"/>
                  <a:pt x="8218160" y="1278276"/>
                </a:cubicBezTo>
                <a:close/>
                <a:moveTo>
                  <a:pt x="6534284" y="1267685"/>
                </a:moveTo>
                <a:cubicBezTo>
                  <a:pt x="6534284" y="1267685"/>
                  <a:pt x="6536050" y="1269450"/>
                  <a:pt x="6539579" y="1272981"/>
                </a:cubicBezTo>
                <a:cubicBezTo>
                  <a:pt x="6543108" y="1276510"/>
                  <a:pt x="6544874" y="1278276"/>
                  <a:pt x="6544874" y="1278276"/>
                </a:cubicBezTo>
                <a:lnTo>
                  <a:pt x="6544874" y="1288866"/>
                </a:lnTo>
                <a:lnTo>
                  <a:pt x="6576646" y="1288866"/>
                </a:lnTo>
                <a:cubicBezTo>
                  <a:pt x="6576646" y="1281806"/>
                  <a:pt x="6580175" y="1281806"/>
                  <a:pt x="6587236" y="1288866"/>
                </a:cubicBezTo>
                <a:lnTo>
                  <a:pt x="6597826" y="1288866"/>
                </a:lnTo>
                <a:lnTo>
                  <a:pt x="6566054" y="1267685"/>
                </a:lnTo>
                <a:cubicBezTo>
                  <a:pt x="6558994" y="1267685"/>
                  <a:pt x="6551935" y="1267685"/>
                  <a:pt x="6544874" y="1267685"/>
                </a:cubicBezTo>
                <a:cubicBezTo>
                  <a:pt x="6537813" y="1267685"/>
                  <a:pt x="6534284" y="1267685"/>
                  <a:pt x="6534284" y="1267685"/>
                </a:cubicBezTo>
                <a:close/>
                <a:moveTo>
                  <a:pt x="6481332" y="1267685"/>
                </a:moveTo>
                <a:cubicBezTo>
                  <a:pt x="6481332" y="1274745"/>
                  <a:pt x="6484861" y="1278276"/>
                  <a:pt x="6491922" y="1278276"/>
                </a:cubicBezTo>
                <a:lnTo>
                  <a:pt x="6491922" y="1267685"/>
                </a:lnTo>
                <a:cubicBezTo>
                  <a:pt x="6484861" y="1267685"/>
                  <a:pt x="6481332" y="1267685"/>
                  <a:pt x="6481332" y="1267685"/>
                </a:cubicBezTo>
                <a:close/>
                <a:moveTo>
                  <a:pt x="3463064" y="1267685"/>
                </a:moveTo>
                <a:lnTo>
                  <a:pt x="3473655" y="1278276"/>
                </a:lnTo>
                <a:lnTo>
                  <a:pt x="3473655" y="1267685"/>
                </a:lnTo>
                <a:cubicBezTo>
                  <a:pt x="3473655" y="1267685"/>
                  <a:pt x="3470124" y="1267685"/>
                  <a:pt x="3463064" y="1267685"/>
                </a:cubicBezTo>
                <a:close/>
                <a:moveTo>
                  <a:pt x="2435794" y="1267685"/>
                </a:moveTo>
                <a:cubicBezTo>
                  <a:pt x="2442854" y="1274745"/>
                  <a:pt x="2448151" y="1278276"/>
                  <a:pt x="2451680" y="1278276"/>
                </a:cubicBezTo>
                <a:cubicBezTo>
                  <a:pt x="2455210" y="1278276"/>
                  <a:pt x="2460505" y="1278276"/>
                  <a:pt x="2467566" y="1278276"/>
                </a:cubicBezTo>
                <a:lnTo>
                  <a:pt x="2478156" y="1278276"/>
                </a:lnTo>
                <a:cubicBezTo>
                  <a:pt x="2478156" y="1278276"/>
                  <a:pt x="2474625" y="1274745"/>
                  <a:pt x="2467566" y="1267685"/>
                </a:cubicBezTo>
                <a:close/>
                <a:moveTo>
                  <a:pt x="3092399" y="1257095"/>
                </a:moveTo>
                <a:lnTo>
                  <a:pt x="3102990" y="1278276"/>
                </a:lnTo>
                <a:lnTo>
                  <a:pt x="3134762" y="1278276"/>
                </a:lnTo>
                <a:cubicBezTo>
                  <a:pt x="3134762" y="1278276"/>
                  <a:pt x="3129466" y="1274745"/>
                  <a:pt x="3118877" y="1267685"/>
                </a:cubicBezTo>
                <a:cubicBezTo>
                  <a:pt x="3108285" y="1260625"/>
                  <a:pt x="3099460" y="1257095"/>
                  <a:pt x="3092399" y="1257095"/>
                </a:cubicBezTo>
                <a:close/>
                <a:moveTo>
                  <a:pt x="2986495" y="1257095"/>
                </a:moveTo>
                <a:lnTo>
                  <a:pt x="3018266" y="1278276"/>
                </a:lnTo>
                <a:lnTo>
                  <a:pt x="3018266" y="1267685"/>
                </a:lnTo>
                <a:close/>
                <a:moveTo>
                  <a:pt x="2663488" y="1257095"/>
                </a:moveTo>
                <a:cubicBezTo>
                  <a:pt x="2652899" y="1257095"/>
                  <a:pt x="2651133" y="1260625"/>
                  <a:pt x="2658193" y="1267685"/>
                </a:cubicBezTo>
                <a:lnTo>
                  <a:pt x="2679374" y="1267685"/>
                </a:lnTo>
                <a:lnTo>
                  <a:pt x="2700554" y="1267685"/>
                </a:lnTo>
                <a:cubicBezTo>
                  <a:pt x="2700554" y="1267685"/>
                  <a:pt x="2697023" y="1264154"/>
                  <a:pt x="2689964" y="1257095"/>
                </a:cubicBezTo>
                <a:cubicBezTo>
                  <a:pt x="2682904" y="1257095"/>
                  <a:pt x="2674080" y="1257095"/>
                  <a:pt x="2663488" y="1257095"/>
                </a:cubicBezTo>
                <a:close/>
                <a:moveTo>
                  <a:pt x="2128673" y="1257095"/>
                </a:moveTo>
                <a:lnTo>
                  <a:pt x="2223986" y="1267685"/>
                </a:lnTo>
                <a:cubicBezTo>
                  <a:pt x="2245167" y="1281806"/>
                  <a:pt x="2255757" y="1288866"/>
                  <a:pt x="2255757" y="1288866"/>
                </a:cubicBezTo>
                <a:cubicBezTo>
                  <a:pt x="2255757" y="1295927"/>
                  <a:pt x="2252227" y="1297691"/>
                  <a:pt x="2245167" y="1294162"/>
                </a:cubicBezTo>
                <a:cubicBezTo>
                  <a:pt x="2238107" y="1290631"/>
                  <a:pt x="2229282" y="1287101"/>
                  <a:pt x="2218690" y="1283571"/>
                </a:cubicBezTo>
                <a:cubicBezTo>
                  <a:pt x="2208101" y="1280041"/>
                  <a:pt x="2195745" y="1278276"/>
                  <a:pt x="2181625" y="1278276"/>
                </a:cubicBezTo>
                <a:cubicBezTo>
                  <a:pt x="2174565" y="1278276"/>
                  <a:pt x="2165738" y="1276510"/>
                  <a:pt x="2155149" y="1272981"/>
                </a:cubicBezTo>
                <a:cubicBezTo>
                  <a:pt x="2144559" y="1269450"/>
                  <a:pt x="2135733" y="1264154"/>
                  <a:pt x="2128673" y="1257095"/>
                </a:cubicBezTo>
                <a:close/>
                <a:moveTo>
                  <a:pt x="1895684" y="1257095"/>
                </a:moveTo>
                <a:cubicBezTo>
                  <a:pt x="1888623" y="1257095"/>
                  <a:pt x="1885093" y="1258860"/>
                  <a:pt x="1885093" y="1262389"/>
                </a:cubicBezTo>
                <a:cubicBezTo>
                  <a:pt x="1885093" y="1265920"/>
                  <a:pt x="1888623" y="1267685"/>
                  <a:pt x="1895684" y="1267685"/>
                </a:cubicBezTo>
                <a:cubicBezTo>
                  <a:pt x="1902744" y="1267685"/>
                  <a:pt x="1909804" y="1267685"/>
                  <a:pt x="1916864" y="1267685"/>
                </a:cubicBezTo>
                <a:close/>
                <a:moveTo>
                  <a:pt x="6153028" y="1246504"/>
                </a:moveTo>
                <a:cubicBezTo>
                  <a:pt x="6153028" y="1246504"/>
                  <a:pt x="6153028" y="1248269"/>
                  <a:pt x="6153028" y="1251800"/>
                </a:cubicBezTo>
                <a:cubicBezTo>
                  <a:pt x="6153028" y="1255331"/>
                  <a:pt x="6153028" y="1257095"/>
                  <a:pt x="6153028" y="1257095"/>
                </a:cubicBezTo>
                <a:cubicBezTo>
                  <a:pt x="6160090" y="1257095"/>
                  <a:pt x="6163620" y="1255331"/>
                  <a:pt x="6163620" y="1251800"/>
                </a:cubicBezTo>
                <a:cubicBezTo>
                  <a:pt x="6163620" y="1248269"/>
                  <a:pt x="6160090" y="1246504"/>
                  <a:pt x="6153028" y="1246504"/>
                </a:cubicBezTo>
                <a:close/>
                <a:moveTo>
                  <a:pt x="2711145" y="1246504"/>
                </a:moveTo>
                <a:cubicBezTo>
                  <a:pt x="2725266" y="1253564"/>
                  <a:pt x="2735856" y="1257095"/>
                  <a:pt x="2742916" y="1257095"/>
                </a:cubicBezTo>
                <a:lnTo>
                  <a:pt x="2732326" y="1246504"/>
                </a:lnTo>
                <a:close/>
                <a:moveTo>
                  <a:pt x="1408525" y="1246504"/>
                </a:moveTo>
                <a:lnTo>
                  <a:pt x="1419114" y="1246504"/>
                </a:lnTo>
                <a:cubicBezTo>
                  <a:pt x="1426175" y="1253564"/>
                  <a:pt x="1433235" y="1255331"/>
                  <a:pt x="1440296" y="1251800"/>
                </a:cubicBezTo>
                <a:cubicBezTo>
                  <a:pt x="1447356" y="1248269"/>
                  <a:pt x="1457946" y="1250035"/>
                  <a:pt x="1472067" y="1257095"/>
                </a:cubicBezTo>
                <a:cubicBezTo>
                  <a:pt x="1479127" y="1264154"/>
                  <a:pt x="1486187" y="1267685"/>
                  <a:pt x="1493248" y="1267685"/>
                </a:cubicBezTo>
                <a:cubicBezTo>
                  <a:pt x="1500308" y="1267685"/>
                  <a:pt x="1503838" y="1267685"/>
                  <a:pt x="1503838" y="1267685"/>
                </a:cubicBezTo>
                <a:cubicBezTo>
                  <a:pt x="1510898" y="1267685"/>
                  <a:pt x="1517959" y="1271216"/>
                  <a:pt x="1525019" y="1278276"/>
                </a:cubicBezTo>
                <a:cubicBezTo>
                  <a:pt x="1532080" y="1285335"/>
                  <a:pt x="1537375" y="1288866"/>
                  <a:pt x="1540904" y="1288866"/>
                </a:cubicBezTo>
                <a:cubicBezTo>
                  <a:pt x="1544436" y="1288866"/>
                  <a:pt x="1556790" y="1292397"/>
                  <a:pt x="1577971" y="1299456"/>
                </a:cubicBezTo>
                <a:cubicBezTo>
                  <a:pt x="1599152" y="1306516"/>
                  <a:pt x="1634453" y="1317108"/>
                  <a:pt x="1683875" y="1331228"/>
                </a:cubicBezTo>
                <a:lnTo>
                  <a:pt x="1705056" y="1341818"/>
                </a:lnTo>
                <a:cubicBezTo>
                  <a:pt x="1697995" y="1341818"/>
                  <a:pt x="1689170" y="1341818"/>
                  <a:pt x="1678581" y="1341818"/>
                </a:cubicBezTo>
                <a:cubicBezTo>
                  <a:pt x="1667989" y="1341818"/>
                  <a:pt x="1659164" y="1338287"/>
                  <a:pt x="1652104" y="1331228"/>
                </a:cubicBezTo>
                <a:lnTo>
                  <a:pt x="1609742" y="1320637"/>
                </a:lnTo>
                <a:lnTo>
                  <a:pt x="1535610" y="1299456"/>
                </a:lnTo>
                <a:cubicBezTo>
                  <a:pt x="1521489" y="1299456"/>
                  <a:pt x="1514429" y="1299456"/>
                  <a:pt x="1514429" y="1299456"/>
                </a:cubicBezTo>
                <a:lnTo>
                  <a:pt x="1482658" y="1278276"/>
                </a:lnTo>
                <a:cubicBezTo>
                  <a:pt x="1482658" y="1264154"/>
                  <a:pt x="1465007" y="1257095"/>
                  <a:pt x="1429704" y="1257095"/>
                </a:cubicBezTo>
                <a:cubicBezTo>
                  <a:pt x="1415585" y="1257095"/>
                  <a:pt x="1408525" y="1253564"/>
                  <a:pt x="1408525" y="1246504"/>
                </a:cubicBezTo>
                <a:close/>
                <a:moveTo>
                  <a:pt x="2840878" y="1241210"/>
                </a:moveTo>
                <a:cubicBezTo>
                  <a:pt x="2839114" y="1241210"/>
                  <a:pt x="2838230" y="1242975"/>
                  <a:pt x="2838230" y="1246504"/>
                </a:cubicBezTo>
                <a:cubicBezTo>
                  <a:pt x="2838230" y="1253564"/>
                  <a:pt x="2838230" y="1257095"/>
                  <a:pt x="2838230" y="1257095"/>
                </a:cubicBezTo>
                <a:cubicBezTo>
                  <a:pt x="2852351" y="1250035"/>
                  <a:pt x="2866471" y="1253564"/>
                  <a:pt x="2880591" y="1267685"/>
                </a:cubicBezTo>
                <a:lnTo>
                  <a:pt x="2870002" y="1278276"/>
                </a:lnTo>
                <a:cubicBezTo>
                  <a:pt x="2855879" y="1271216"/>
                  <a:pt x="2845290" y="1271216"/>
                  <a:pt x="2838230" y="1278276"/>
                </a:cubicBezTo>
                <a:cubicBezTo>
                  <a:pt x="2831170" y="1278276"/>
                  <a:pt x="2827639" y="1278276"/>
                  <a:pt x="2827639" y="1278276"/>
                </a:cubicBezTo>
                <a:lnTo>
                  <a:pt x="2817049" y="1267685"/>
                </a:lnTo>
                <a:cubicBezTo>
                  <a:pt x="2817049" y="1274745"/>
                  <a:pt x="2820579" y="1280041"/>
                  <a:pt x="2827639" y="1283571"/>
                </a:cubicBezTo>
                <a:cubicBezTo>
                  <a:pt x="2834700" y="1287101"/>
                  <a:pt x="2841760" y="1288866"/>
                  <a:pt x="2848820" y="1288866"/>
                </a:cubicBezTo>
                <a:cubicBezTo>
                  <a:pt x="2870002" y="1302987"/>
                  <a:pt x="2880591" y="1310047"/>
                  <a:pt x="2880591" y="1310047"/>
                </a:cubicBezTo>
                <a:cubicBezTo>
                  <a:pt x="2880591" y="1310047"/>
                  <a:pt x="2870002" y="1306516"/>
                  <a:pt x="2848820" y="1299456"/>
                </a:cubicBezTo>
                <a:cubicBezTo>
                  <a:pt x="2827639" y="1292397"/>
                  <a:pt x="2817049" y="1285335"/>
                  <a:pt x="2817049" y="1278276"/>
                </a:cubicBezTo>
                <a:lnTo>
                  <a:pt x="2753506" y="1257095"/>
                </a:lnTo>
                <a:cubicBezTo>
                  <a:pt x="2753506" y="1264154"/>
                  <a:pt x="2760567" y="1267685"/>
                  <a:pt x="2774687" y="1267685"/>
                </a:cubicBezTo>
                <a:lnTo>
                  <a:pt x="2785278" y="1278276"/>
                </a:lnTo>
                <a:lnTo>
                  <a:pt x="2795868" y="1288866"/>
                </a:lnTo>
                <a:lnTo>
                  <a:pt x="2806458" y="1299456"/>
                </a:lnTo>
                <a:lnTo>
                  <a:pt x="2806458" y="1310047"/>
                </a:lnTo>
                <a:lnTo>
                  <a:pt x="2827639" y="1310047"/>
                </a:lnTo>
                <a:lnTo>
                  <a:pt x="2859410" y="1320637"/>
                </a:lnTo>
                <a:cubicBezTo>
                  <a:pt x="2866471" y="1320637"/>
                  <a:pt x="2877061" y="1324168"/>
                  <a:pt x="2891182" y="1331228"/>
                </a:cubicBezTo>
                <a:cubicBezTo>
                  <a:pt x="2891182" y="1331228"/>
                  <a:pt x="2896477" y="1332993"/>
                  <a:pt x="2907067" y="1336523"/>
                </a:cubicBezTo>
                <a:cubicBezTo>
                  <a:pt x="2917658" y="1340053"/>
                  <a:pt x="2926483" y="1345349"/>
                  <a:pt x="2933543" y="1352408"/>
                </a:cubicBezTo>
                <a:lnTo>
                  <a:pt x="2965314" y="1362999"/>
                </a:lnTo>
                <a:lnTo>
                  <a:pt x="2944134" y="1362999"/>
                </a:lnTo>
                <a:lnTo>
                  <a:pt x="2933543" y="1362999"/>
                </a:lnTo>
                <a:lnTo>
                  <a:pt x="2954724" y="1373589"/>
                </a:lnTo>
                <a:lnTo>
                  <a:pt x="2965314" y="1362999"/>
                </a:lnTo>
                <a:lnTo>
                  <a:pt x="2997086" y="1373589"/>
                </a:lnTo>
                <a:lnTo>
                  <a:pt x="3007676" y="1384180"/>
                </a:lnTo>
                <a:cubicBezTo>
                  <a:pt x="3014737" y="1384180"/>
                  <a:pt x="3020031" y="1384180"/>
                  <a:pt x="3023562" y="1384180"/>
                </a:cubicBezTo>
                <a:cubicBezTo>
                  <a:pt x="3027093" y="1384180"/>
                  <a:pt x="3032387" y="1387710"/>
                  <a:pt x="3039447" y="1394770"/>
                </a:cubicBezTo>
                <a:lnTo>
                  <a:pt x="3039447" y="1384180"/>
                </a:lnTo>
                <a:cubicBezTo>
                  <a:pt x="3046508" y="1384180"/>
                  <a:pt x="3057098" y="1384180"/>
                  <a:pt x="3071218" y="1384180"/>
                </a:cubicBezTo>
                <a:lnTo>
                  <a:pt x="3113581" y="1405360"/>
                </a:lnTo>
                <a:cubicBezTo>
                  <a:pt x="3113581" y="1412420"/>
                  <a:pt x="3113581" y="1415951"/>
                  <a:pt x="3113581" y="1415951"/>
                </a:cubicBezTo>
                <a:lnTo>
                  <a:pt x="3124171" y="1415951"/>
                </a:lnTo>
                <a:cubicBezTo>
                  <a:pt x="3124171" y="1408891"/>
                  <a:pt x="3125935" y="1405360"/>
                  <a:pt x="3129466" y="1405360"/>
                </a:cubicBezTo>
                <a:cubicBezTo>
                  <a:pt x="3132997" y="1405360"/>
                  <a:pt x="3132997" y="1408891"/>
                  <a:pt x="3129466" y="1415951"/>
                </a:cubicBezTo>
                <a:cubicBezTo>
                  <a:pt x="3125935" y="1423012"/>
                  <a:pt x="3127701" y="1426541"/>
                  <a:pt x="3134762" y="1426541"/>
                </a:cubicBezTo>
                <a:lnTo>
                  <a:pt x="3155942" y="1426541"/>
                </a:lnTo>
                <a:lnTo>
                  <a:pt x="3155942" y="1437132"/>
                </a:lnTo>
                <a:lnTo>
                  <a:pt x="3177123" y="1447722"/>
                </a:lnTo>
                <a:cubicBezTo>
                  <a:pt x="3177123" y="1454783"/>
                  <a:pt x="3184183" y="1458312"/>
                  <a:pt x="3198303" y="1458312"/>
                </a:cubicBezTo>
                <a:lnTo>
                  <a:pt x="3208895" y="1447722"/>
                </a:lnTo>
                <a:lnTo>
                  <a:pt x="3219485" y="1447722"/>
                </a:lnTo>
                <a:cubicBezTo>
                  <a:pt x="3226545" y="1447722"/>
                  <a:pt x="3231839" y="1447722"/>
                  <a:pt x="3235370" y="1447722"/>
                </a:cubicBezTo>
                <a:cubicBezTo>
                  <a:pt x="3238901" y="1447722"/>
                  <a:pt x="3244195" y="1444191"/>
                  <a:pt x="3251255" y="1437132"/>
                </a:cubicBezTo>
                <a:lnTo>
                  <a:pt x="3261847" y="1447722"/>
                </a:lnTo>
                <a:cubicBezTo>
                  <a:pt x="3261847" y="1447722"/>
                  <a:pt x="3258316" y="1447722"/>
                  <a:pt x="3251255" y="1447722"/>
                </a:cubicBezTo>
                <a:cubicBezTo>
                  <a:pt x="3244195" y="1447722"/>
                  <a:pt x="3244195" y="1451253"/>
                  <a:pt x="3251255" y="1458312"/>
                </a:cubicBezTo>
                <a:lnTo>
                  <a:pt x="3272437" y="1458312"/>
                </a:lnTo>
                <a:lnTo>
                  <a:pt x="3283027" y="1458312"/>
                </a:lnTo>
                <a:cubicBezTo>
                  <a:pt x="3283027" y="1465372"/>
                  <a:pt x="3290088" y="1468903"/>
                  <a:pt x="3304208" y="1468903"/>
                </a:cubicBezTo>
                <a:cubicBezTo>
                  <a:pt x="3325389" y="1475964"/>
                  <a:pt x="3332449" y="1475964"/>
                  <a:pt x="3325389" y="1468903"/>
                </a:cubicBezTo>
                <a:lnTo>
                  <a:pt x="3335979" y="1468903"/>
                </a:lnTo>
                <a:cubicBezTo>
                  <a:pt x="3335979" y="1468903"/>
                  <a:pt x="3337743" y="1468903"/>
                  <a:pt x="3341274" y="1468903"/>
                </a:cubicBezTo>
                <a:cubicBezTo>
                  <a:pt x="3344806" y="1468903"/>
                  <a:pt x="3350099" y="1468903"/>
                  <a:pt x="3357160" y="1468903"/>
                </a:cubicBezTo>
                <a:cubicBezTo>
                  <a:pt x="3364220" y="1468903"/>
                  <a:pt x="3367751" y="1470668"/>
                  <a:pt x="3367751" y="1474199"/>
                </a:cubicBezTo>
                <a:cubicBezTo>
                  <a:pt x="3367751" y="1477728"/>
                  <a:pt x="3365986" y="1479493"/>
                  <a:pt x="3362456" y="1479493"/>
                </a:cubicBezTo>
                <a:cubicBezTo>
                  <a:pt x="3358926" y="1479493"/>
                  <a:pt x="3353630" y="1479493"/>
                  <a:pt x="3346570" y="1479493"/>
                </a:cubicBezTo>
                <a:lnTo>
                  <a:pt x="3357160" y="1490084"/>
                </a:lnTo>
                <a:cubicBezTo>
                  <a:pt x="3378341" y="1497143"/>
                  <a:pt x="3392461" y="1502439"/>
                  <a:pt x="3399522" y="1505970"/>
                </a:cubicBezTo>
                <a:cubicBezTo>
                  <a:pt x="3406582" y="1509499"/>
                  <a:pt x="3417172" y="1513030"/>
                  <a:pt x="3431293" y="1516560"/>
                </a:cubicBezTo>
                <a:cubicBezTo>
                  <a:pt x="3445413" y="1520091"/>
                  <a:pt x="3461299" y="1523620"/>
                  <a:pt x="3478949" y="1527151"/>
                </a:cubicBezTo>
                <a:cubicBezTo>
                  <a:pt x="3496600" y="1530680"/>
                  <a:pt x="3508956" y="1532445"/>
                  <a:pt x="3516016" y="1532445"/>
                </a:cubicBezTo>
                <a:cubicBezTo>
                  <a:pt x="3544257" y="1546566"/>
                  <a:pt x="3574263" y="1553626"/>
                  <a:pt x="3606034" y="1553626"/>
                </a:cubicBezTo>
                <a:cubicBezTo>
                  <a:pt x="3637805" y="1553626"/>
                  <a:pt x="3657222" y="1560687"/>
                  <a:pt x="3664282" y="1574807"/>
                </a:cubicBezTo>
                <a:lnTo>
                  <a:pt x="3696052" y="1585397"/>
                </a:lnTo>
                <a:lnTo>
                  <a:pt x="3727824" y="1595988"/>
                </a:lnTo>
                <a:cubicBezTo>
                  <a:pt x="3741946" y="1603047"/>
                  <a:pt x="3759596" y="1606578"/>
                  <a:pt x="3780776" y="1606578"/>
                </a:cubicBezTo>
                <a:cubicBezTo>
                  <a:pt x="3787836" y="1606578"/>
                  <a:pt x="3791367" y="1610109"/>
                  <a:pt x="3791367" y="1617170"/>
                </a:cubicBezTo>
                <a:cubicBezTo>
                  <a:pt x="3798427" y="1617170"/>
                  <a:pt x="3816078" y="1620699"/>
                  <a:pt x="3844319" y="1627759"/>
                </a:cubicBezTo>
                <a:cubicBezTo>
                  <a:pt x="3851379" y="1627759"/>
                  <a:pt x="3860204" y="1629524"/>
                  <a:pt x="3870796" y="1633055"/>
                </a:cubicBezTo>
                <a:cubicBezTo>
                  <a:pt x="3881386" y="1636584"/>
                  <a:pt x="3886681" y="1638349"/>
                  <a:pt x="3886681" y="1638349"/>
                </a:cubicBezTo>
                <a:lnTo>
                  <a:pt x="3907860" y="1648940"/>
                </a:lnTo>
                <a:cubicBezTo>
                  <a:pt x="3914921" y="1656001"/>
                  <a:pt x="3921982" y="1659530"/>
                  <a:pt x="3929042" y="1659530"/>
                </a:cubicBezTo>
                <a:cubicBezTo>
                  <a:pt x="3964344" y="1645410"/>
                  <a:pt x="3996114" y="1652470"/>
                  <a:pt x="4024356" y="1680711"/>
                </a:cubicBezTo>
                <a:cubicBezTo>
                  <a:pt x="4031416" y="1687772"/>
                  <a:pt x="4036710" y="1691301"/>
                  <a:pt x="4040242" y="1691301"/>
                </a:cubicBezTo>
                <a:cubicBezTo>
                  <a:pt x="4043772" y="1691301"/>
                  <a:pt x="4049066" y="1691301"/>
                  <a:pt x="4056127" y="1691301"/>
                </a:cubicBezTo>
                <a:cubicBezTo>
                  <a:pt x="4070248" y="1684242"/>
                  <a:pt x="4079073" y="1682476"/>
                  <a:pt x="4082604" y="1686007"/>
                </a:cubicBezTo>
                <a:cubicBezTo>
                  <a:pt x="4086133" y="1689537"/>
                  <a:pt x="4091429" y="1691301"/>
                  <a:pt x="4098489" y="1691301"/>
                </a:cubicBezTo>
                <a:cubicBezTo>
                  <a:pt x="4105548" y="1691301"/>
                  <a:pt x="4110844" y="1693066"/>
                  <a:pt x="4114374" y="1696597"/>
                </a:cubicBezTo>
                <a:cubicBezTo>
                  <a:pt x="4117904" y="1700128"/>
                  <a:pt x="4123200" y="1701893"/>
                  <a:pt x="4130260" y="1701893"/>
                </a:cubicBezTo>
                <a:lnTo>
                  <a:pt x="4130260" y="1691301"/>
                </a:lnTo>
                <a:lnTo>
                  <a:pt x="4119669" y="1670122"/>
                </a:lnTo>
                <a:cubicBezTo>
                  <a:pt x="4119669" y="1656001"/>
                  <a:pt x="4105548" y="1652470"/>
                  <a:pt x="4077308" y="1659530"/>
                </a:cubicBezTo>
                <a:cubicBezTo>
                  <a:pt x="4070248" y="1659530"/>
                  <a:pt x="4064952" y="1659530"/>
                  <a:pt x="4061422" y="1659530"/>
                </a:cubicBezTo>
                <a:cubicBezTo>
                  <a:pt x="4057892" y="1659530"/>
                  <a:pt x="4056127" y="1659530"/>
                  <a:pt x="4056127" y="1659530"/>
                </a:cubicBezTo>
                <a:cubicBezTo>
                  <a:pt x="4049066" y="1645410"/>
                  <a:pt x="4027886" y="1641880"/>
                  <a:pt x="3992585" y="1648940"/>
                </a:cubicBezTo>
                <a:cubicBezTo>
                  <a:pt x="3985524" y="1648940"/>
                  <a:pt x="3978464" y="1645410"/>
                  <a:pt x="3971404" y="1638349"/>
                </a:cubicBezTo>
                <a:lnTo>
                  <a:pt x="3960812" y="1627759"/>
                </a:lnTo>
                <a:lnTo>
                  <a:pt x="3950223" y="1627759"/>
                </a:lnTo>
                <a:cubicBezTo>
                  <a:pt x="3957284" y="1634820"/>
                  <a:pt x="3953754" y="1634820"/>
                  <a:pt x="3939633" y="1627759"/>
                </a:cubicBezTo>
                <a:cubicBezTo>
                  <a:pt x="3932572" y="1627759"/>
                  <a:pt x="3921982" y="1624228"/>
                  <a:pt x="3907860" y="1617170"/>
                </a:cubicBezTo>
                <a:cubicBezTo>
                  <a:pt x="3865500" y="1603047"/>
                  <a:pt x="3844319" y="1595988"/>
                  <a:pt x="3844319" y="1595988"/>
                </a:cubicBezTo>
                <a:lnTo>
                  <a:pt x="3823138" y="1574807"/>
                </a:lnTo>
                <a:cubicBezTo>
                  <a:pt x="3816078" y="1574807"/>
                  <a:pt x="3805488" y="1571276"/>
                  <a:pt x="3791367" y="1564218"/>
                </a:cubicBezTo>
                <a:cubicBezTo>
                  <a:pt x="3763126" y="1543036"/>
                  <a:pt x="3738415" y="1535976"/>
                  <a:pt x="3717234" y="1543036"/>
                </a:cubicBezTo>
                <a:lnTo>
                  <a:pt x="3706644" y="1543036"/>
                </a:lnTo>
                <a:lnTo>
                  <a:pt x="3696052" y="1532445"/>
                </a:lnTo>
                <a:cubicBezTo>
                  <a:pt x="3696052" y="1539506"/>
                  <a:pt x="3696052" y="1543036"/>
                  <a:pt x="3696052" y="1543036"/>
                </a:cubicBezTo>
                <a:cubicBezTo>
                  <a:pt x="3696052" y="1543036"/>
                  <a:pt x="3696052" y="1546566"/>
                  <a:pt x="3696052" y="1553626"/>
                </a:cubicBezTo>
                <a:cubicBezTo>
                  <a:pt x="3688992" y="1553626"/>
                  <a:pt x="3678402" y="1550095"/>
                  <a:pt x="3664282" y="1543036"/>
                </a:cubicBezTo>
                <a:cubicBezTo>
                  <a:pt x="3643100" y="1528916"/>
                  <a:pt x="3618390" y="1518324"/>
                  <a:pt x="3590148" y="1511264"/>
                </a:cubicBezTo>
                <a:cubicBezTo>
                  <a:pt x="3576028" y="1511264"/>
                  <a:pt x="3565438" y="1509499"/>
                  <a:pt x="3558378" y="1505970"/>
                </a:cubicBezTo>
                <a:cubicBezTo>
                  <a:pt x="3551317" y="1502439"/>
                  <a:pt x="3544257" y="1500674"/>
                  <a:pt x="3537196" y="1500674"/>
                </a:cubicBezTo>
                <a:lnTo>
                  <a:pt x="3516016" y="1500674"/>
                </a:lnTo>
                <a:cubicBezTo>
                  <a:pt x="3487776" y="1486554"/>
                  <a:pt x="3470124" y="1479493"/>
                  <a:pt x="3463064" y="1479493"/>
                </a:cubicBezTo>
                <a:lnTo>
                  <a:pt x="3452474" y="1479493"/>
                </a:lnTo>
                <a:lnTo>
                  <a:pt x="3452474" y="1468903"/>
                </a:lnTo>
                <a:lnTo>
                  <a:pt x="3452474" y="1458312"/>
                </a:lnTo>
                <a:cubicBezTo>
                  <a:pt x="3452474" y="1458312"/>
                  <a:pt x="3447178" y="1454783"/>
                  <a:pt x="3436588" y="1447722"/>
                </a:cubicBezTo>
                <a:cubicBezTo>
                  <a:pt x="3425997" y="1440662"/>
                  <a:pt x="3420703" y="1440662"/>
                  <a:pt x="3420703" y="1447722"/>
                </a:cubicBezTo>
                <a:lnTo>
                  <a:pt x="3399522" y="1447722"/>
                </a:lnTo>
                <a:cubicBezTo>
                  <a:pt x="3399522" y="1447722"/>
                  <a:pt x="3397758" y="1445957"/>
                  <a:pt x="3394226" y="1442427"/>
                </a:cubicBezTo>
                <a:cubicBezTo>
                  <a:pt x="3390695" y="1438897"/>
                  <a:pt x="3388931" y="1437132"/>
                  <a:pt x="3388931" y="1437132"/>
                </a:cubicBezTo>
                <a:cubicBezTo>
                  <a:pt x="3387166" y="1438897"/>
                  <a:pt x="3385401" y="1440221"/>
                  <a:pt x="3383637" y="1441103"/>
                </a:cubicBezTo>
                <a:lnTo>
                  <a:pt x="3379970" y="1442020"/>
                </a:lnTo>
                <a:lnTo>
                  <a:pt x="3420703" y="1458312"/>
                </a:lnTo>
                <a:cubicBezTo>
                  <a:pt x="3420703" y="1465372"/>
                  <a:pt x="3420703" y="1468903"/>
                  <a:pt x="3420703" y="1468903"/>
                </a:cubicBezTo>
                <a:cubicBezTo>
                  <a:pt x="3364220" y="1468903"/>
                  <a:pt x="3321858" y="1458312"/>
                  <a:pt x="3293618" y="1437132"/>
                </a:cubicBezTo>
                <a:cubicBezTo>
                  <a:pt x="3293618" y="1430072"/>
                  <a:pt x="3288322" y="1426541"/>
                  <a:pt x="3277733" y="1426541"/>
                </a:cubicBezTo>
                <a:cubicBezTo>
                  <a:pt x="3267141" y="1426541"/>
                  <a:pt x="3261847" y="1426541"/>
                  <a:pt x="3261847" y="1426541"/>
                </a:cubicBezTo>
                <a:lnTo>
                  <a:pt x="3261847" y="1405360"/>
                </a:lnTo>
                <a:cubicBezTo>
                  <a:pt x="3254786" y="1405360"/>
                  <a:pt x="3251255" y="1405360"/>
                  <a:pt x="3251255" y="1405360"/>
                </a:cubicBezTo>
                <a:cubicBezTo>
                  <a:pt x="3251255" y="1405360"/>
                  <a:pt x="3251255" y="1408891"/>
                  <a:pt x="3251255" y="1415951"/>
                </a:cubicBezTo>
                <a:lnTo>
                  <a:pt x="3251255" y="1426541"/>
                </a:lnTo>
                <a:cubicBezTo>
                  <a:pt x="3244195" y="1419481"/>
                  <a:pt x="3238901" y="1415951"/>
                  <a:pt x="3235370" y="1415951"/>
                </a:cubicBezTo>
                <a:cubicBezTo>
                  <a:pt x="3231839" y="1415951"/>
                  <a:pt x="3226545" y="1412420"/>
                  <a:pt x="3219485" y="1405360"/>
                </a:cubicBezTo>
                <a:lnTo>
                  <a:pt x="3230075" y="1405360"/>
                </a:lnTo>
                <a:cubicBezTo>
                  <a:pt x="3237136" y="1405360"/>
                  <a:pt x="3240666" y="1403595"/>
                  <a:pt x="3240666" y="1400066"/>
                </a:cubicBezTo>
                <a:cubicBezTo>
                  <a:pt x="3240666" y="1396535"/>
                  <a:pt x="3235370" y="1394770"/>
                  <a:pt x="3224781" y="1394770"/>
                </a:cubicBezTo>
                <a:cubicBezTo>
                  <a:pt x="3214189" y="1394770"/>
                  <a:pt x="3208895" y="1391239"/>
                  <a:pt x="3208895" y="1384180"/>
                </a:cubicBezTo>
                <a:lnTo>
                  <a:pt x="3187714" y="1373589"/>
                </a:lnTo>
                <a:cubicBezTo>
                  <a:pt x="3180653" y="1373589"/>
                  <a:pt x="3177123" y="1371824"/>
                  <a:pt x="3177123" y="1368293"/>
                </a:cubicBezTo>
                <a:cubicBezTo>
                  <a:pt x="3177123" y="1364764"/>
                  <a:pt x="3163002" y="1357704"/>
                  <a:pt x="3134762" y="1347114"/>
                </a:cubicBezTo>
                <a:cubicBezTo>
                  <a:pt x="3106520" y="1336523"/>
                  <a:pt x="3085339" y="1331228"/>
                  <a:pt x="3071218" y="1331228"/>
                </a:cubicBezTo>
                <a:cubicBezTo>
                  <a:pt x="3071218" y="1331228"/>
                  <a:pt x="3071218" y="1327697"/>
                  <a:pt x="3071218" y="1320637"/>
                </a:cubicBezTo>
                <a:lnTo>
                  <a:pt x="3039447" y="1299456"/>
                </a:lnTo>
                <a:cubicBezTo>
                  <a:pt x="2975906" y="1278276"/>
                  <a:pt x="2926483" y="1264154"/>
                  <a:pt x="2891182" y="1257095"/>
                </a:cubicBezTo>
                <a:cubicBezTo>
                  <a:pt x="2884122" y="1250035"/>
                  <a:pt x="2877061" y="1246504"/>
                  <a:pt x="2870002" y="1246504"/>
                </a:cubicBezTo>
                <a:cubicBezTo>
                  <a:pt x="2862941" y="1246504"/>
                  <a:pt x="2855879" y="1246504"/>
                  <a:pt x="2848820" y="1246504"/>
                </a:cubicBezTo>
                <a:cubicBezTo>
                  <a:pt x="2845290" y="1242975"/>
                  <a:pt x="2842642" y="1241210"/>
                  <a:pt x="2840878" y="1241210"/>
                </a:cubicBezTo>
                <a:close/>
                <a:moveTo>
                  <a:pt x="8133435" y="1235914"/>
                </a:moveTo>
                <a:cubicBezTo>
                  <a:pt x="8140497" y="1235914"/>
                  <a:pt x="8147556" y="1235914"/>
                  <a:pt x="8154617" y="1235914"/>
                </a:cubicBezTo>
                <a:cubicBezTo>
                  <a:pt x="8161677" y="1235914"/>
                  <a:pt x="8165206" y="1239445"/>
                  <a:pt x="8165206" y="1246504"/>
                </a:cubicBezTo>
                <a:cubicBezTo>
                  <a:pt x="8151087" y="1246504"/>
                  <a:pt x="8140497" y="1242975"/>
                  <a:pt x="8133435" y="1235914"/>
                </a:cubicBezTo>
                <a:close/>
                <a:moveTo>
                  <a:pt x="6735502" y="1225324"/>
                </a:moveTo>
                <a:lnTo>
                  <a:pt x="6735502" y="1235914"/>
                </a:lnTo>
                <a:cubicBezTo>
                  <a:pt x="6742562" y="1242975"/>
                  <a:pt x="6751387" y="1244739"/>
                  <a:pt x="6761977" y="1241210"/>
                </a:cubicBezTo>
                <a:cubicBezTo>
                  <a:pt x="6772568" y="1237679"/>
                  <a:pt x="6777862" y="1239445"/>
                  <a:pt x="6777862" y="1246504"/>
                </a:cubicBezTo>
                <a:cubicBezTo>
                  <a:pt x="6777862" y="1253564"/>
                  <a:pt x="6779628" y="1257095"/>
                  <a:pt x="6783158" y="1257095"/>
                </a:cubicBezTo>
                <a:cubicBezTo>
                  <a:pt x="6786688" y="1257095"/>
                  <a:pt x="6791984" y="1257095"/>
                  <a:pt x="6799044" y="1257095"/>
                </a:cubicBezTo>
                <a:lnTo>
                  <a:pt x="6820224" y="1267685"/>
                </a:lnTo>
                <a:cubicBezTo>
                  <a:pt x="6827285" y="1274745"/>
                  <a:pt x="6832580" y="1276510"/>
                  <a:pt x="6836110" y="1272981"/>
                </a:cubicBezTo>
                <a:cubicBezTo>
                  <a:pt x="6839640" y="1269450"/>
                  <a:pt x="6843170" y="1269450"/>
                  <a:pt x="6846700" y="1272981"/>
                </a:cubicBezTo>
                <a:cubicBezTo>
                  <a:pt x="6850230" y="1276510"/>
                  <a:pt x="6859056" y="1280041"/>
                  <a:pt x="6873177" y="1283571"/>
                </a:cubicBezTo>
                <a:cubicBezTo>
                  <a:pt x="6887296" y="1287101"/>
                  <a:pt x="6897888" y="1288866"/>
                  <a:pt x="6904948" y="1288866"/>
                </a:cubicBezTo>
                <a:lnTo>
                  <a:pt x="6915539" y="1278276"/>
                </a:lnTo>
                <a:cubicBezTo>
                  <a:pt x="6908477" y="1285335"/>
                  <a:pt x="6908477" y="1290631"/>
                  <a:pt x="6915539" y="1294162"/>
                </a:cubicBezTo>
                <a:cubicBezTo>
                  <a:pt x="6922600" y="1297691"/>
                  <a:pt x="6929658" y="1299456"/>
                  <a:pt x="6936718" y="1299456"/>
                </a:cubicBezTo>
                <a:cubicBezTo>
                  <a:pt x="6943780" y="1299456"/>
                  <a:pt x="6950840" y="1301221"/>
                  <a:pt x="6957900" y="1304752"/>
                </a:cubicBezTo>
                <a:cubicBezTo>
                  <a:pt x="6964960" y="1308283"/>
                  <a:pt x="6968491" y="1313577"/>
                  <a:pt x="6968491" y="1320637"/>
                </a:cubicBezTo>
                <a:cubicBezTo>
                  <a:pt x="6972020" y="1320637"/>
                  <a:pt x="6973785" y="1320637"/>
                  <a:pt x="6973785" y="1320637"/>
                </a:cubicBezTo>
                <a:lnTo>
                  <a:pt x="6989670" y="1320637"/>
                </a:lnTo>
                <a:cubicBezTo>
                  <a:pt x="6989670" y="1327697"/>
                  <a:pt x="6994966" y="1329464"/>
                  <a:pt x="7005558" y="1325933"/>
                </a:cubicBezTo>
                <a:cubicBezTo>
                  <a:pt x="7016148" y="1322402"/>
                  <a:pt x="7023208" y="1322402"/>
                  <a:pt x="7026737" y="1325933"/>
                </a:cubicBezTo>
                <a:cubicBezTo>
                  <a:pt x="7030266" y="1329464"/>
                  <a:pt x="7035562" y="1331228"/>
                  <a:pt x="7042622" y="1331228"/>
                </a:cubicBezTo>
                <a:cubicBezTo>
                  <a:pt x="7042622" y="1338287"/>
                  <a:pt x="7044389" y="1341818"/>
                  <a:pt x="7047918" y="1341818"/>
                </a:cubicBezTo>
                <a:cubicBezTo>
                  <a:pt x="7051448" y="1341818"/>
                  <a:pt x="7058510" y="1341818"/>
                  <a:pt x="7069100" y="1341818"/>
                </a:cubicBezTo>
                <a:cubicBezTo>
                  <a:pt x="7079689" y="1341818"/>
                  <a:pt x="7090280" y="1345349"/>
                  <a:pt x="7100870" y="1352408"/>
                </a:cubicBezTo>
                <a:cubicBezTo>
                  <a:pt x="7111462" y="1359468"/>
                  <a:pt x="7116756" y="1359468"/>
                  <a:pt x="7116756" y="1352408"/>
                </a:cubicBezTo>
                <a:lnTo>
                  <a:pt x="7127347" y="1362999"/>
                </a:lnTo>
                <a:cubicBezTo>
                  <a:pt x="7134408" y="1370060"/>
                  <a:pt x="7143232" y="1373589"/>
                  <a:pt x="7153822" y="1373589"/>
                </a:cubicBezTo>
                <a:cubicBezTo>
                  <a:pt x="7164414" y="1373589"/>
                  <a:pt x="7176770" y="1377120"/>
                  <a:pt x="7190889" y="1384180"/>
                </a:cubicBezTo>
                <a:cubicBezTo>
                  <a:pt x="7212070" y="1391239"/>
                  <a:pt x="7231485" y="1396535"/>
                  <a:pt x="7249136" y="1400066"/>
                </a:cubicBezTo>
                <a:cubicBezTo>
                  <a:pt x="7266788" y="1403595"/>
                  <a:pt x="7279142" y="1405360"/>
                  <a:pt x="7286203" y="1405360"/>
                </a:cubicBezTo>
                <a:lnTo>
                  <a:pt x="7296793" y="1405360"/>
                </a:lnTo>
                <a:cubicBezTo>
                  <a:pt x="7303854" y="1412420"/>
                  <a:pt x="7310914" y="1415951"/>
                  <a:pt x="7317974" y="1415951"/>
                </a:cubicBezTo>
                <a:cubicBezTo>
                  <a:pt x="7325034" y="1415951"/>
                  <a:pt x="7342684" y="1419481"/>
                  <a:pt x="7370926" y="1426541"/>
                </a:cubicBezTo>
                <a:lnTo>
                  <a:pt x="7360336" y="1415951"/>
                </a:lnTo>
                <a:lnTo>
                  <a:pt x="7339155" y="1405360"/>
                </a:lnTo>
                <a:cubicBezTo>
                  <a:pt x="7346216" y="1412420"/>
                  <a:pt x="7335626" y="1408891"/>
                  <a:pt x="7307384" y="1394770"/>
                </a:cubicBezTo>
                <a:lnTo>
                  <a:pt x="7286203" y="1394770"/>
                </a:lnTo>
                <a:lnTo>
                  <a:pt x="7275612" y="1394770"/>
                </a:lnTo>
                <a:cubicBezTo>
                  <a:pt x="7268552" y="1387710"/>
                  <a:pt x="7252666" y="1378885"/>
                  <a:pt x="7227956" y="1368293"/>
                </a:cubicBezTo>
                <a:cubicBezTo>
                  <a:pt x="7203245" y="1357704"/>
                  <a:pt x="7180299" y="1352408"/>
                  <a:pt x="7159118" y="1352408"/>
                </a:cubicBezTo>
                <a:lnTo>
                  <a:pt x="7127347" y="1331228"/>
                </a:lnTo>
                <a:cubicBezTo>
                  <a:pt x="7127347" y="1331228"/>
                  <a:pt x="7122052" y="1329464"/>
                  <a:pt x="7111462" y="1325933"/>
                </a:cubicBezTo>
                <a:cubicBezTo>
                  <a:pt x="7100870" y="1322402"/>
                  <a:pt x="7088514" y="1317108"/>
                  <a:pt x="7074395" y="1310047"/>
                </a:cubicBezTo>
                <a:lnTo>
                  <a:pt x="7042622" y="1310047"/>
                </a:lnTo>
                <a:cubicBezTo>
                  <a:pt x="7035562" y="1302987"/>
                  <a:pt x="7026737" y="1297691"/>
                  <a:pt x="7016148" y="1294162"/>
                </a:cubicBezTo>
                <a:cubicBezTo>
                  <a:pt x="7005558" y="1290631"/>
                  <a:pt x="6998496" y="1288866"/>
                  <a:pt x="6994966" y="1288866"/>
                </a:cubicBezTo>
                <a:cubicBezTo>
                  <a:pt x="6991437" y="1288866"/>
                  <a:pt x="6987906" y="1288866"/>
                  <a:pt x="6984376" y="1288866"/>
                </a:cubicBezTo>
                <a:cubicBezTo>
                  <a:pt x="6980847" y="1288866"/>
                  <a:pt x="6975552" y="1288866"/>
                  <a:pt x="6968491" y="1288866"/>
                </a:cubicBezTo>
                <a:lnTo>
                  <a:pt x="6957900" y="1278276"/>
                </a:lnTo>
                <a:lnTo>
                  <a:pt x="6904948" y="1257095"/>
                </a:lnTo>
                <a:cubicBezTo>
                  <a:pt x="6897888" y="1264154"/>
                  <a:pt x="6890828" y="1265920"/>
                  <a:pt x="6883766" y="1262389"/>
                </a:cubicBezTo>
                <a:cubicBezTo>
                  <a:pt x="6876706" y="1258860"/>
                  <a:pt x="6873177" y="1257095"/>
                  <a:pt x="6873177" y="1257095"/>
                </a:cubicBezTo>
                <a:cubicBezTo>
                  <a:pt x="6866116" y="1250035"/>
                  <a:pt x="6859056" y="1248269"/>
                  <a:pt x="6851996" y="1251800"/>
                </a:cubicBezTo>
                <a:cubicBezTo>
                  <a:pt x="6844936" y="1255331"/>
                  <a:pt x="6836110" y="1253564"/>
                  <a:pt x="6825520" y="1246504"/>
                </a:cubicBezTo>
                <a:cubicBezTo>
                  <a:pt x="6814929" y="1239445"/>
                  <a:pt x="6806104" y="1239445"/>
                  <a:pt x="6799044" y="1246504"/>
                </a:cubicBezTo>
                <a:lnTo>
                  <a:pt x="6788454" y="1235914"/>
                </a:lnTo>
                <a:lnTo>
                  <a:pt x="6767272" y="1235914"/>
                </a:lnTo>
                <a:cubicBezTo>
                  <a:pt x="6753152" y="1235914"/>
                  <a:pt x="6744326" y="1234149"/>
                  <a:pt x="6740796" y="1230619"/>
                </a:cubicBezTo>
                <a:cubicBezTo>
                  <a:pt x="6737266" y="1227089"/>
                  <a:pt x="6735502" y="1225324"/>
                  <a:pt x="6735502" y="1225324"/>
                </a:cubicBezTo>
                <a:close/>
                <a:moveTo>
                  <a:pt x="3320093" y="1225324"/>
                </a:moveTo>
                <a:cubicBezTo>
                  <a:pt x="3316564" y="1225324"/>
                  <a:pt x="3314799" y="1228854"/>
                  <a:pt x="3314799" y="1235914"/>
                </a:cubicBezTo>
                <a:cubicBezTo>
                  <a:pt x="3321858" y="1235914"/>
                  <a:pt x="3325389" y="1234149"/>
                  <a:pt x="3325389" y="1230619"/>
                </a:cubicBezTo>
                <a:cubicBezTo>
                  <a:pt x="3325389" y="1227089"/>
                  <a:pt x="3323625" y="1225324"/>
                  <a:pt x="3320093" y="1225324"/>
                </a:cubicBezTo>
                <a:close/>
                <a:moveTo>
                  <a:pt x="3124171" y="1225324"/>
                </a:moveTo>
                <a:cubicBezTo>
                  <a:pt x="3124171" y="1225324"/>
                  <a:pt x="3124171" y="1228854"/>
                  <a:pt x="3124171" y="1235914"/>
                </a:cubicBezTo>
                <a:lnTo>
                  <a:pt x="3145351" y="1246504"/>
                </a:lnTo>
                <a:cubicBezTo>
                  <a:pt x="3152412" y="1239445"/>
                  <a:pt x="3152412" y="1235914"/>
                  <a:pt x="3145351" y="1235914"/>
                </a:cubicBezTo>
                <a:cubicBezTo>
                  <a:pt x="3145351" y="1235914"/>
                  <a:pt x="3141821" y="1235914"/>
                  <a:pt x="3134762" y="1235914"/>
                </a:cubicBezTo>
                <a:cubicBezTo>
                  <a:pt x="3127701" y="1228854"/>
                  <a:pt x="3124171" y="1225324"/>
                  <a:pt x="3124171" y="1225324"/>
                </a:cubicBezTo>
                <a:close/>
                <a:moveTo>
                  <a:pt x="2975906" y="1225324"/>
                </a:moveTo>
                <a:cubicBezTo>
                  <a:pt x="2982965" y="1232383"/>
                  <a:pt x="2986495" y="1235914"/>
                  <a:pt x="2986495" y="1235914"/>
                </a:cubicBezTo>
                <a:lnTo>
                  <a:pt x="2986495" y="1225324"/>
                </a:lnTo>
                <a:cubicBezTo>
                  <a:pt x="2986495" y="1225324"/>
                  <a:pt x="2982965" y="1225324"/>
                  <a:pt x="2975906" y="1225324"/>
                </a:cubicBezTo>
                <a:close/>
                <a:moveTo>
                  <a:pt x="1196717" y="1225324"/>
                </a:moveTo>
                <a:lnTo>
                  <a:pt x="1217897" y="1235914"/>
                </a:lnTo>
                <a:lnTo>
                  <a:pt x="1228487" y="1246504"/>
                </a:lnTo>
                <a:cubicBezTo>
                  <a:pt x="1221427" y="1246504"/>
                  <a:pt x="1214367" y="1246504"/>
                  <a:pt x="1207306" y="1246504"/>
                </a:cubicBezTo>
                <a:lnTo>
                  <a:pt x="1196717" y="1235914"/>
                </a:lnTo>
                <a:cubicBezTo>
                  <a:pt x="1196717" y="1228854"/>
                  <a:pt x="1196717" y="1225324"/>
                  <a:pt x="1196717" y="1225324"/>
                </a:cubicBezTo>
                <a:close/>
                <a:moveTo>
                  <a:pt x="8059302" y="1214733"/>
                </a:moveTo>
                <a:cubicBezTo>
                  <a:pt x="8066364" y="1214733"/>
                  <a:pt x="8073423" y="1214733"/>
                  <a:pt x="8080483" y="1214733"/>
                </a:cubicBezTo>
                <a:lnTo>
                  <a:pt x="8080483" y="1225324"/>
                </a:lnTo>
                <a:cubicBezTo>
                  <a:pt x="8073423" y="1225324"/>
                  <a:pt x="8068127" y="1223558"/>
                  <a:pt x="8064598" y="1220029"/>
                </a:cubicBezTo>
                <a:cubicBezTo>
                  <a:pt x="8061068" y="1216498"/>
                  <a:pt x="8059302" y="1214733"/>
                  <a:pt x="8059302" y="1214733"/>
                </a:cubicBezTo>
                <a:close/>
                <a:moveTo>
                  <a:pt x="6703730" y="1214733"/>
                </a:moveTo>
                <a:cubicBezTo>
                  <a:pt x="6696669" y="1221793"/>
                  <a:pt x="6694906" y="1227089"/>
                  <a:pt x="6698435" y="1230619"/>
                </a:cubicBezTo>
                <a:cubicBezTo>
                  <a:pt x="6701964" y="1234149"/>
                  <a:pt x="6705496" y="1235914"/>
                  <a:pt x="6709025" y="1235914"/>
                </a:cubicBezTo>
                <a:cubicBezTo>
                  <a:pt x="6712554" y="1235914"/>
                  <a:pt x="6714320" y="1235914"/>
                  <a:pt x="6714320" y="1235914"/>
                </a:cubicBezTo>
                <a:cubicBezTo>
                  <a:pt x="6714320" y="1235914"/>
                  <a:pt x="6714320" y="1232383"/>
                  <a:pt x="6714320" y="1225324"/>
                </a:cubicBezTo>
                <a:close/>
                <a:moveTo>
                  <a:pt x="2944134" y="1214733"/>
                </a:moveTo>
                <a:cubicBezTo>
                  <a:pt x="2944134" y="1221793"/>
                  <a:pt x="2945898" y="1225324"/>
                  <a:pt x="2949429" y="1225324"/>
                </a:cubicBezTo>
                <a:cubicBezTo>
                  <a:pt x="2952960" y="1225324"/>
                  <a:pt x="2954724" y="1223558"/>
                  <a:pt x="2954724" y="1220029"/>
                </a:cubicBezTo>
                <a:cubicBezTo>
                  <a:pt x="2954724" y="1216498"/>
                  <a:pt x="2951194" y="1214733"/>
                  <a:pt x="2944134" y="1214733"/>
                </a:cubicBezTo>
                <a:close/>
                <a:moveTo>
                  <a:pt x="2795868" y="1214733"/>
                </a:moveTo>
                <a:cubicBezTo>
                  <a:pt x="2795868" y="1221793"/>
                  <a:pt x="2797633" y="1225324"/>
                  <a:pt x="2801163" y="1225324"/>
                </a:cubicBezTo>
                <a:cubicBezTo>
                  <a:pt x="2804694" y="1225324"/>
                  <a:pt x="2806458" y="1223558"/>
                  <a:pt x="2806458" y="1220029"/>
                </a:cubicBezTo>
                <a:cubicBezTo>
                  <a:pt x="2806458" y="1216498"/>
                  <a:pt x="2802927" y="1214733"/>
                  <a:pt x="2795868" y="1214733"/>
                </a:cubicBezTo>
                <a:close/>
                <a:moveTo>
                  <a:pt x="2020121" y="1214733"/>
                </a:moveTo>
                <a:cubicBezTo>
                  <a:pt x="2025416" y="1214733"/>
                  <a:pt x="2029828" y="1218264"/>
                  <a:pt x="2033359" y="1225324"/>
                </a:cubicBezTo>
                <a:lnTo>
                  <a:pt x="2022769" y="1225324"/>
                </a:lnTo>
                <a:cubicBezTo>
                  <a:pt x="2015709" y="1225324"/>
                  <a:pt x="2012178" y="1225324"/>
                  <a:pt x="2012178" y="1225324"/>
                </a:cubicBezTo>
                <a:cubicBezTo>
                  <a:pt x="2012178" y="1232383"/>
                  <a:pt x="2008648" y="1235914"/>
                  <a:pt x="2001587" y="1235914"/>
                </a:cubicBezTo>
                <a:lnTo>
                  <a:pt x="2001587" y="1225324"/>
                </a:lnTo>
                <a:cubicBezTo>
                  <a:pt x="2008648" y="1218264"/>
                  <a:pt x="2014826" y="1214733"/>
                  <a:pt x="2020121" y="1214733"/>
                </a:cubicBezTo>
                <a:close/>
                <a:moveTo>
                  <a:pt x="1959226" y="1214733"/>
                </a:moveTo>
                <a:lnTo>
                  <a:pt x="1969816" y="1214733"/>
                </a:lnTo>
                <a:cubicBezTo>
                  <a:pt x="1969816" y="1221793"/>
                  <a:pt x="1968051" y="1225324"/>
                  <a:pt x="1964522" y="1225324"/>
                </a:cubicBezTo>
                <a:cubicBezTo>
                  <a:pt x="1960991" y="1225324"/>
                  <a:pt x="1957462" y="1223558"/>
                  <a:pt x="1953930" y="1220029"/>
                </a:cubicBezTo>
                <a:cubicBezTo>
                  <a:pt x="1950402" y="1216498"/>
                  <a:pt x="1952166" y="1214733"/>
                  <a:pt x="1959226" y="1214733"/>
                </a:cubicBezTo>
                <a:close/>
                <a:moveTo>
                  <a:pt x="8027531" y="1204143"/>
                </a:moveTo>
                <a:lnTo>
                  <a:pt x="8038123" y="1204143"/>
                </a:lnTo>
                <a:lnTo>
                  <a:pt x="8038123" y="1214733"/>
                </a:lnTo>
                <a:close/>
                <a:moveTo>
                  <a:pt x="7752182" y="1204143"/>
                </a:moveTo>
                <a:cubicBezTo>
                  <a:pt x="7759242" y="1204143"/>
                  <a:pt x="7762772" y="1204143"/>
                  <a:pt x="7762772" y="1204143"/>
                </a:cubicBezTo>
                <a:lnTo>
                  <a:pt x="7752182" y="1214733"/>
                </a:lnTo>
                <a:cubicBezTo>
                  <a:pt x="7752182" y="1207673"/>
                  <a:pt x="7752182" y="1204143"/>
                  <a:pt x="7752182" y="1204143"/>
                </a:cubicBezTo>
                <a:close/>
                <a:moveTo>
                  <a:pt x="6576646" y="1204143"/>
                </a:moveTo>
                <a:lnTo>
                  <a:pt x="6587236" y="1214733"/>
                </a:lnTo>
                <a:cubicBezTo>
                  <a:pt x="6587236" y="1214733"/>
                  <a:pt x="6587236" y="1212968"/>
                  <a:pt x="6587236" y="1209437"/>
                </a:cubicBezTo>
                <a:cubicBezTo>
                  <a:pt x="6587236" y="1205908"/>
                  <a:pt x="6583706" y="1204143"/>
                  <a:pt x="6576646" y="1204143"/>
                </a:cubicBezTo>
                <a:close/>
                <a:moveTo>
                  <a:pt x="2986495" y="1204143"/>
                </a:moveTo>
                <a:cubicBezTo>
                  <a:pt x="2986495" y="1204143"/>
                  <a:pt x="2986495" y="1207673"/>
                  <a:pt x="2986495" y="1214733"/>
                </a:cubicBezTo>
                <a:cubicBezTo>
                  <a:pt x="2993556" y="1214733"/>
                  <a:pt x="2997086" y="1212968"/>
                  <a:pt x="2997086" y="1209437"/>
                </a:cubicBezTo>
                <a:cubicBezTo>
                  <a:pt x="2997086" y="1205908"/>
                  <a:pt x="2993556" y="1204143"/>
                  <a:pt x="2986495" y="1204143"/>
                </a:cubicBezTo>
                <a:close/>
                <a:moveTo>
                  <a:pt x="2467566" y="1204143"/>
                </a:moveTo>
                <a:lnTo>
                  <a:pt x="2478156" y="1204143"/>
                </a:lnTo>
                <a:cubicBezTo>
                  <a:pt x="2478156" y="1204143"/>
                  <a:pt x="2478156" y="1207673"/>
                  <a:pt x="2478156" y="1214733"/>
                </a:cubicBezTo>
                <a:cubicBezTo>
                  <a:pt x="2471096" y="1214733"/>
                  <a:pt x="2467566" y="1211202"/>
                  <a:pt x="2467566" y="1204143"/>
                </a:cubicBezTo>
                <a:close/>
                <a:moveTo>
                  <a:pt x="2160443" y="1204143"/>
                </a:moveTo>
                <a:cubicBezTo>
                  <a:pt x="2160443" y="1204143"/>
                  <a:pt x="2163974" y="1207673"/>
                  <a:pt x="2171034" y="1214733"/>
                </a:cubicBezTo>
                <a:cubicBezTo>
                  <a:pt x="2178094" y="1214733"/>
                  <a:pt x="2181625" y="1212968"/>
                  <a:pt x="2181625" y="1209437"/>
                </a:cubicBezTo>
                <a:cubicBezTo>
                  <a:pt x="2181625" y="1205908"/>
                  <a:pt x="2178094" y="1204143"/>
                  <a:pt x="2171034" y="1204143"/>
                </a:cubicBezTo>
                <a:close/>
                <a:moveTo>
                  <a:pt x="1323802" y="1204143"/>
                </a:moveTo>
                <a:cubicBezTo>
                  <a:pt x="1330861" y="1204143"/>
                  <a:pt x="1344982" y="1207673"/>
                  <a:pt x="1366162" y="1214733"/>
                </a:cubicBezTo>
                <a:lnTo>
                  <a:pt x="1355573" y="1235914"/>
                </a:lnTo>
                <a:cubicBezTo>
                  <a:pt x="1341452" y="1228854"/>
                  <a:pt x="1330861" y="1225324"/>
                  <a:pt x="1323802" y="1225324"/>
                </a:cubicBezTo>
                <a:cubicBezTo>
                  <a:pt x="1316740" y="1218264"/>
                  <a:pt x="1314975" y="1214733"/>
                  <a:pt x="1318506" y="1214733"/>
                </a:cubicBezTo>
                <a:cubicBezTo>
                  <a:pt x="1322036" y="1214733"/>
                  <a:pt x="1323802" y="1211202"/>
                  <a:pt x="1323802" y="1204143"/>
                </a:cubicBezTo>
                <a:close/>
                <a:moveTo>
                  <a:pt x="7879267" y="1198849"/>
                </a:moveTo>
                <a:cubicBezTo>
                  <a:pt x="7875736" y="1198849"/>
                  <a:pt x="7872206" y="1200614"/>
                  <a:pt x="7868675" y="1204143"/>
                </a:cubicBezTo>
                <a:lnTo>
                  <a:pt x="7879267" y="1214733"/>
                </a:lnTo>
                <a:lnTo>
                  <a:pt x="7889856" y="1214733"/>
                </a:lnTo>
                <a:lnTo>
                  <a:pt x="7889856" y="1204143"/>
                </a:lnTo>
                <a:cubicBezTo>
                  <a:pt x="7886326" y="1200614"/>
                  <a:pt x="7882796" y="1198849"/>
                  <a:pt x="7879267" y="1198849"/>
                </a:cubicBezTo>
                <a:close/>
                <a:moveTo>
                  <a:pt x="7995760" y="1193552"/>
                </a:moveTo>
                <a:lnTo>
                  <a:pt x="8006350" y="1193552"/>
                </a:lnTo>
                <a:lnTo>
                  <a:pt x="8006350" y="1204143"/>
                </a:lnTo>
                <a:close/>
                <a:moveTo>
                  <a:pt x="1461477" y="1193552"/>
                </a:moveTo>
                <a:cubicBezTo>
                  <a:pt x="1468537" y="1193552"/>
                  <a:pt x="1472067" y="1193552"/>
                  <a:pt x="1472067" y="1193552"/>
                </a:cubicBezTo>
                <a:lnTo>
                  <a:pt x="1461477" y="1204143"/>
                </a:lnTo>
                <a:cubicBezTo>
                  <a:pt x="1461477" y="1197083"/>
                  <a:pt x="1461477" y="1193552"/>
                  <a:pt x="1461477" y="1193552"/>
                </a:cubicBezTo>
                <a:close/>
                <a:moveTo>
                  <a:pt x="1080222" y="1193552"/>
                </a:moveTo>
                <a:lnTo>
                  <a:pt x="1111993" y="1193552"/>
                </a:lnTo>
                <a:lnTo>
                  <a:pt x="1138469" y="1220029"/>
                </a:lnTo>
                <a:lnTo>
                  <a:pt x="1127878" y="1214733"/>
                </a:lnTo>
                <a:cubicBezTo>
                  <a:pt x="1124348" y="1214733"/>
                  <a:pt x="1115523" y="1211202"/>
                  <a:pt x="1101402" y="1204143"/>
                </a:cubicBezTo>
                <a:cubicBezTo>
                  <a:pt x="1087282" y="1197083"/>
                  <a:pt x="1080222" y="1193552"/>
                  <a:pt x="1080222" y="1193552"/>
                </a:cubicBezTo>
                <a:close/>
                <a:moveTo>
                  <a:pt x="2671431" y="1188258"/>
                </a:moveTo>
                <a:cubicBezTo>
                  <a:pt x="2673195" y="1188258"/>
                  <a:pt x="2675844" y="1190022"/>
                  <a:pt x="2679374" y="1193552"/>
                </a:cubicBezTo>
                <a:cubicBezTo>
                  <a:pt x="2679374" y="1200612"/>
                  <a:pt x="2677608" y="1204143"/>
                  <a:pt x="2674080" y="1204143"/>
                </a:cubicBezTo>
                <a:cubicBezTo>
                  <a:pt x="2670548" y="1204143"/>
                  <a:pt x="2668783" y="1200612"/>
                  <a:pt x="2668783" y="1193552"/>
                </a:cubicBezTo>
                <a:cubicBezTo>
                  <a:pt x="2668783" y="1190022"/>
                  <a:pt x="2669666" y="1188258"/>
                  <a:pt x="2671431" y="1188258"/>
                </a:cubicBezTo>
                <a:close/>
                <a:moveTo>
                  <a:pt x="8122846" y="1182962"/>
                </a:moveTo>
                <a:cubicBezTo>
                  <a:pt x="8122846" y="1182962"/>
                  <a:pt x="8122846" y="1186493"/>
                  <a:pt x="8122846" y="1193552"/>
                </a:cubicBezTo>
                <a:cubicBezTo>
                  <a:pt x="8122846" y="1193552"/>
                  <a:pt x="8119316" y="1193552"/>
                  <a:pt x="8112254" y="1193552"/>
                </a:cubicBezTo>
                <a:close/>
                <a:moveTo>
                  <a:pt x="7953398" y="1182962"/>
                </a:moveTo>
                <a:lnTo>
                  <a:pt x="7963990" y="1182962"/>
                </a:lnTo>
                <a:lnTo>
                  <a:pt x="7974579" y="1193552"/>
                </a:lnTo>
                <a:cubicBezTo>
                  <a:pt x="7967519" y="1193552"/>
                  <a:pt x="7962223" y="1191787"/>
                  <a:pt x="7958694" y="1188258"/>
                </a:cubicBezTo>
                <a:cubicBezTo>
                  <a:pt x="7955164" y="1184727"/>
                  <a:pt x="7953398" y="1182962"/>
                  <a:pt x="7953398" y="1182962"/>
                </a:cubicBezTo>
                <a:close/>
                <a:moveTo>
                  <a:pt x="2012178" y="1182962"/>
                </a:moveTo>
                <a:cubicBezTo>
                  <a:pt x="2019238" y="1190022"/>
                  <a:pt x="2022769" y="1193552"/>
                  <a:pt x="2022769" y="1193552"/>
                </a:cubicBezTo>
                <a:lnTo>
                  <a:pt x="2022769" y="1182962"/>
                </a:lnTo>
                <a:close/>
                <a:moveTo>
                  <a:pt x="1175535" y="1182962"/>
                </a:moveTo>
                <a:cubicBezTo>
                  <a:pt x="1182596" y="1182962"/>
                  <a:pt x="1186126" y="1186493"/>
                  <a:pt x="1186126" y="1193552"/>
                </a:cubicBezTo>
                <a:cubicBezTo>
                  <a:pt x="1186126" y="1193552"/>
                  <a:pt x="1182596" y="1193552"/>
                  <a:pt x="1175535" y="1193552"/>
                </a:cubicBezTo>
                <a:cubicBezTo>
                  <a:pt x="1175535" y="1193552"/>
                  <a:pt x="1173771" y="1191787"/>
                  <a:pt x="1170240" y="1188258"/>
                </a:cubicBezTo>
                <a:cubicBezTo>
                  <a:pt x="1166711" y="1184727"/>
                  <a:pt x="1168475" y="1182962"/>
                  <a:pt x="1175535" y="1182962"/>
                </a:cubicBezTo>
                <a:close/>
                <a:moveTo>
                  <a:pt x="7889856" y="1172371"/>
                </a:moveTo>
                <a:cubicBezTo>
                  <a:pt x="7889856" y="1179431"/>
                  <a:pt x="7893386" y="1182962"/>
                  <a:pt x="7900446" y="1182962"/>
                </a:cubicBezTo>
                <a:lnTo>
                  <a:pt x="7900446" y="1172371"/>
                </a:lnTo>
                <a:cubicBezTo>
                  <a:pt x="7900446" y="1172371"/>
                  <a:pt x="7896917" y="1172371"/>
                  <a:pt x="7889856" y="1172371"/>
                </a:cubicBezTo>
                <a:close/>
                <a:moveTo>
                  <a:pt x="7868675" y="1172371"/>
                </a:moveTo>
                <a:cubicBezTo>
                  <a:pt x="7868675" y="1179431"/>
                  <a:pt x="7870441" y="1182962"/>
                  <a:pt x="7873971" y="1182962"/>
                </a:cubicBezTo>
                <a:cubicBezTo>
                  <a:pt x="7877500" y="1182962"/>
                  <a:pt x="7879267" y="1181197"/>
                  <a:pt x="7879267" y="1177666"/>
                </a:cubicBezTo>
                <a:cubicBezTo>
                  <a:pt x="7879267" y="1174137"/>
                  <a:pt x="7875736" y="1172371"/>
                  <a:pt x="7868675" y="1172371"/>
                </a:cubicBezTo>
                <a:close/>
                <a:moveTo>
                  <a:pt x="6031238" y="1172371"/>
                </a:moveTo>
                <a:cubicBezTo>
                  <a:pt x="6027709" y="1172371"/>
                  <a:pt x="6025943" y="1175902"/>
                  <a:pt x="6025943" y="1182962"/>
                </a:cubicBezTo>
                <a:lnTo>
                  <a:pt x="6036534" y="1182962"/>
                </a:lnTo>
                <a:cubicBezTo>
                  <a:pt x="6036534" y="1182962"/>
                  <a:pt x="6036534" y="1181197"/>
                  <a:pt x="6036534" y="1177666"/>
                </a:cubicBezTo>
                <a:cubicBezTo>
                  <a:pt x="6036534" y="1174137"/>
                  <a:pt x="6034768" y="1172371"/>
                  <a:pt x="6031238" y="1172371"/>
                </a:cubicBezTo>
                <a:close/>
                <a:moveTo>
                  <a:pt x="1885093" y="1172371"/>
                </a:moveTo>
                <a:lnTo>
                  <a:pt x="1885093" y="1182962"/>
                </a:lnTo>
                <a:lnTo>
                  <a:pt x="1874503" y="1182962"/>
                </a:lnTo>
                <a:cubicBezTo>
                  <a:pt x="1874503" y="1175902"/>
                  <a:pt x="1878032" y="1172371"/>
                  <a:pt x="1885093" y="1172371"/>
                </a:cubicBezTo>
                <a:close/>
                <a:moveTo>
                  <a:pt x="8888002" y="1164428"/>
                </a:moveTo>
                <a:cubicBezTo>
                  <a:pt x="8889768" y="1164428"/>
                  <a:pt x="8892415" y="1165312"/>
                  <a:pt x="8895945" y="1167077"/>
                </a:cubicBezTo>
                <a:cubicBezTo>
                  <a:pt x="8903007" y="1170606"/>
                  <a:pt x="8906536" y="1172371"/>
                  <a:pt x="8906536" y="1172371"/>
                </a:cubicBezTo>
                <a:cubicBezTo>
                  <a:pt x="8906536" y="1172371"/>
                  <a:pt x="8903007" y="1172371"/>
                  <a:pt x="8895945" y="1172371"/>
                </a:cubicBezTo>
                <a:cubicBezTo>
                  <a:pt x="8888884" y="1172371"/>
                  <a:pt x="8885355" y="1170606"/>
                  <a:pt x="8885355" y="1167077"/>
                </a:cubicBezTo>
                <a:cubicBezTo>
                  <a:pt x="8885355" y="1165312"/>
                  <a:pt x="8886236" y="1164428"/>
                  <a:pt x="8888002" y="1164428"/>
                </a:cubicBezTo>
                <a:close/>
                <a:moveTo>
                  <a:pt x="2859410" y="1161781"/>
                </a:moveTo>
                <a:cubicBezTo>
                  <a:pt x="2852351" y="1161781"/>
                  <a:pt x="2850585" y="1163546"/>
                  <a:pt x="2854115" y="1167077"/>
                </a:cubicBezTo>
                <a:cubicBezTo>
                  <a:pt x="2857646" y="1170606"/>
                  <a:pt x="2861175" y="1172371"/>
                  <a:pt x="2864707" y="1172371"/>
                </a:cubicBezTo>
                <a:cubicBezTo>
                  <a:pt x="2868235" y="1172371"/>
                  <a:pt x="2870002" y="1168841"/>
                  <a:pt x="2870002" y="1161781"/>
                </a:cubicBezTo>
                <a:cubicBezTo>
                  <a:pt x="2870002" y="1161781"/>
                  <a:pt x="2866471" y="1161781"/>
                  <a:pt x="2859410" y="1161781"/>
                </a:cubicBezTo>
                <a:close/>
                <a:moveTo>
                  <a:pt x="2075721" y="1161781"/>
                </a:moveTo>
                <a:cubicBezTo>
                  <a:pt x="2082781" y="1168841"/>
                  <a:pt x="2086311" y="1172371"/>
                  <a:pt x="2086311" y="1172371"/>
                </a:cubicBezTo>
                <a:cubicBezTo>
                  <a:pt x="2086311" y="1172371"/>
                  <a:pt x="2086311" y="1175902"/>
                  <a:pt x="2086311" y="1182962"/>
                </a:cubicBezTo>
                <a:cubicBezTo>
                  <a:pt x="2086311" y="1182962"/>
                  <a:pt x="2089841" y="1182962"/>
                  <a:pt x="2096901" y="1182962"/>
                </a:cubicBezTo>
                <a:lnTo>
                  <a:pt x="2086311" y="1193552"/>
                </a:lnTo>
                <a:lnTo>
                  <a:pt x="2075721" y="1193552"/>
                </a:lnTo>
                <a:cubicBezTo>
                  <a:pt x="2082781" y="1200612"/>
                  <a:pt x="2096901" y="1204143"/>
                  <a:pt x="2118082" y="1204143"/>
                </a:cubicBezTo>
                <a:cubicBezTo>
                  <a:pt x="2111022" y="1197083"/>
                  <a:pt x="2107491" y="1193552"/>
                  <a:pt x="2107491" y="1193552"/>
                </a:cubicBezTo>
                <a:cubicBezTo>
                  <a:pt x="2107491" y="1186493"/>
                  <a:pt x="2107491" y="1182962"/>
                  <a:pt x="2107491" y="1182962"/>
                </a:cubicBezTo>
                <a:lnTo>
                  <a:pt x="2149853" y="1182962"/>
                </a:lnTo>
                <a:cubicBezTo>
                  <a:pt x="2163974" y="1190022"/>
                  <a:pt x="2178094" y="1193552"/>
                  <a:pt x="2192215" y="1193552"/>
                </a:cubicBezTo>
                <a:cubicBezTo>
                  <a:pt x="2178094" y="1186493"/>
                  <a:pt x="2167504" y="1182962"/>
                  <a:pt x="2160443" y="1182962"/>
                </a:cubicBezTo>
                <a:cubicBezTo>
                  <a:pt x="2153384" y="1182962"/>
                  <a:pt x="2142793" y="1179431"/>
                  <a:pt x="2128673" y="1172371"/>
                </a:cubicBezTo>
                <a:cubicBezTo>
                  <a:pt x="2114552" y="1165312"/>
                  <a:pt x="2096901" y="1161781"/>
                  <a:pt x="2075721" y="1161781"/>
                </a:cubicBezTo>
                <a:close/>
                <a:moveTo>
                  <a:pt x="6502512" y="1151191"/>
                </a:moveTo>
                <a:cubicBezTo>
                  <a:pt x="6495451" y="1151191"/>
                  <a:pt x="6490156" y="1152956"/>
                  <a:pt x="6486627" y="1156485"/>
                </a:cubicBezTo>
                <a:cubicBezTo>
                  <a:pt x="6483098" y="1160016"/>
                  <a:pt x="6484861" y="1163546"/>
                  <a:pt x="6491922" y="1167077"/>
                </a:cubicBezTo>
                <a:cubicBezTo>
                  <a:pt x="6498983" y="1170606"/>
                  <a:pt x="6507807" y="1174137"/>
                  <a:pt x="6518398" y="1177666"/>
                </a:cubicBezTo>
                <a:cubicBezTo>
                  <a:pt x="6528988" y="1181197"/>
                  <a:pt x="6537813" y="1186493"/>
                  <a:pt x="6544874" y="1193552"/>
                </a:cubicBezTo>
                <a:cubicBezTo>
                  <a:pt x="6551935" y="1186493"/>
                  <a:pt x="6557230" y="1184727"/>
                  <a:pt x="6560759" y="1188258"/>
                </a:cubicBezTo>
                <a:cubicBezTo>
                  <a:pt x="6564290" y="1191787"/>
                  <a:pt x="6566054" y="1193552"/>
                  <a:pt x="6566054" y="1193552"/>
                </a:cubicBezTo>
                <a:lnTo>
                  <a:pt x="6576646" y="1193552"/>
                </a:lnTo>
                <a:lnTo>
                  <a:pt x="6597826" y="1204143"/>
                </a:lnTo>
                <a:cubicBezTo>
                  <a:pt x="6604887" y="1211202"/>
                  <a:pt x="6615477" y="1218264"/>
                  <a:pt x="6629598" y="1225324"/>
                </a:cubicBezTo>
                <a:lnTo>
                  <a:pt x="6629598" y="1214733"/>
                </a:lnTo>
                <a:cubicBezTo>
                  <a:pt x="6629598" y="1214733"/>
                  <a:pt x="6629598" y="1212968"/>
                  <a:pt x="6629598" y="1209437"/>
                </a:cubicBezTo>
                <a:cubicBezTo>
                  <a:pt x="6629598" y="1205908"/>
                  <a:pt x="6629598" y="1200612"/>
                  <a:pt x="6629598" y="1193552"/>
                </a:cubicBezTo>
                <a:lnTo>
                  <a:pt x="6640188" y="1193552"/>
                </a:lnTo>
                <a:cubicBezTo>
                  <a:pt x="6640188" y="1207673"/>
                  <a:pt x="6640188" y="1214733"/>
                  <a:pt x="6640188" y="1214733"/>
                </a:cubicBezTo>
                <a:lnTo>
                  <a:pt x="6650778" y="1204143"/>
                </a:lnTo>
                <a:lnTo>
                  <a:pt x="6661368" y="1204143"/>
                </a:lnTo>
                <a:lnTo>
                  <a:pt x="6671958" y="1204143"/>
                </a:lnTo>
                <a:cubicBezTo>
                  <a:pt x="6664898" y="1204143"/>
                  <a:pt x="6661368" y="1207673"/>
                  <a:pt x="6661368" y="1214733"/>
                </a:cubicBezTo>
                <a:cubicBezTo>
                  <a:pt x="6661368" y="1214733"/>
                  <a:pt x="6663134" y="1214733"/>
                  <a:pt x="6666664" y="1214733"/>
                </a:cubicBezTo>
                <a:cubicBezTo>
                  <a:pt x="6670194" y="1214733"/>
                  <a:pt x="6675488" y="1214733"/>
                  <a:pt x="6682550" y="1214733"/>
                </a:cubicBezTo>
                <a:lnTo>
                  <a:pt x="6693140" y="1214733"/>
                </a:lnTo>
                <a:cubicBezTo>
                  <a:pt x="6686079" y="1214733"/>
                  <a:pt x="6686079" y="1211202"/>
                  <a:pt x="6693140" y="1204143"/>
                </a:cubicBezTo>
                <a:lnTo>
                  <a:pt x="6682550" y="1193552"/>
                </a:lnTo>
                <a:cubicBezTo>
                  <a:pt x="6675488" y="1193552"/>
                  <a:pt x="6668429" y="1193552"/>
                  <a:pt x="6661368" y="1193552"/>
                </a:cubicBezTo>
                <a:cubicBezTo>
                  <a:pt x="6654307" y="1193552"/>
                  <a:pt x="6649012" y="1191787"/>
                  <a:pt x="6645483" y="1188258"/>
                </a:cubicBezTo>
                <a:cubicBezTo>
                  <a:pt x="6641954" y="1184727"/>
                  <a:pt x="6640188" y="1182962"/>
                  <a:pt x="6640188" y="1182962"/>
                </a:cubicBezTo>
                <a:lnTo>
                  <a:pt x="6629598" y="1182962"/>
                </a:lnTo>
                <a:cubicBezTo>
                  <a:pt x="6629598" y="1175902"/>
                  <a:pt x="6629598" y="1172371"/>
                  <a:pt x="6629598" y="1172371"/>
                </a:cubicBezTo>
                <a:cubicBezTo>
                  <a:pt x="6629598" y="1172371"/>
                  <a:pt x="6629598" y="1168841"/>
                  <a:pt x="6629598" y="1161781"/>
                </a:cubicBezTo>
                <a:cubicBezTo>
                  <a:pt x="6629598" y="1161781"/>
                  <a:pt x="6627832" y="1161781"/>
                  <a:pt x="6624302" y="1161781"/>
                </a:cubicBezTo>
                <a:cubicBezTo>
                  <a:pt x="6620772" y="1161781"/>
                  <a:pt x="6615477" y="1161781"/>
                  <a:pt x="6608416" y="1161781"/>
                </a:cubicBezTo>
                <a:cubicBezTo>
                  <a:pt x="6601355" y="1161781"/>
                  <a:pt x="6592531" y="1160016"/>
                  <a:pt x="6581940" y="1156485"/>
                </a:cubicBezTo>
                <a:cubicBezTo>
                  <a:pt x="6571350" y="1152956"/>
                  <a:pt x="6562525" y="1151191"/>
                  <a:pt x="6555464" y="1151191"/>
                </a:cubicBezTo>
                <a:cubicBezTo>
                  <a:pt x="6548403" y="1151191"/>
                  <a:pt x="6541344" y="1151191"/>
                  <a:pt x="6534284" y="1151191"/>
                </a:cubicBezTo>
                <a:lnTo>
                  <a:pt x="6534284" y="1161781"/>
                </a:lnTo>
                <a:cubicBezTo>
                  <a:pt x="6527223" y="1161781"/>
                  <a:pt x="6516632" y="1161781"/>
                  <a:pt x="6502512" y="1161781"/>
                </a:cubicBezTo>
                <a:close/>
                <a:moveTo>
                  <a:pt x="6100076" y="1151191"/>
                </a:moveTo>
                <a:lnTo>
                  <a:pt x="6100076" y="1161781"/>
                </a:lnTo>
                <a:cubicBezTo>
                  <a:pt x="6107138" y="1161781"/>
                  <a:pt x="6110668" y="1161781"/>
                  <a:pt x="6110668" y="1161781"/>
                </a:cubicBezTo>
                <a:close/>
                <a:moveTo>
                  <a:pt x="2329890" y="1151191"/>
                </a:moveTo>
                <a:lnTo>
                  <a:pt x="2329890" y="1161781"/>
                </a:lnTo>
                <a:lnTo>
                  <a:pt x="2340481" y="1161781"/>
                </a:lnTo>
                <a:cubicBezTo>
                  <a:pt x="2340481" y="1154721"/>
                  <a:pt x="2336950" y="1151191"/>
                  <a:pt x="2329890" y="1151191"/>
                </a:cubicBezTo>
                <a:close/>
                <a:moveTo>
                  <a:pt x="1863912" y="1151191"/>
                </a:moveTo>
                <a:cubicBezTo>
                  <a:pt x="1863912" y="1158250"/>
                  <a:pt x="1862147" y="1161781"/>
                  <a:pt x="1858616" y="1161781"/>
                </a:cubicBezTo>
                <a:cubicBezTo>
                  <a:pt x="1855087" y="1161781"/>
                  <a:pt x="1853322" y="1160016"/>
                  <a:pt x="1853322" y="1156485"/>
                </a:cubicBezTo>
                <a:cubicBezTo>
                  <a:pt x="1853322" y="1152956"/>
                  <a:pt x="1856852" y="1151191"/>
                  <a:pt x="1863912" y="1151191"/>
                </a:cubicBezTo>
                <a:close/>
                <a:moveTo>
                  <a:pt x="7433144" y="1144572"/>
                </a:moveTo>
                <a:cubicBezTo>
                  <a:pt x="7432262" y="1143688"/>
                  <a:pt x="7430938" y="1144131"/>
                  <a:pt x="7429174" y="1145896"/>
                </a:cubicBezTo>
                <a:cubicBezTo>
                  <a:pt x="7425644" y="1149426"/>
                  <a:pt x="7427408" y="1151191"/>
                  <a:pt x="7434468" y="1151191"/>
                </a:cubicBezTo>
                <a:cubicBezTo>
                  <a:pt x="7434468" y="1147662"/>
                  <a:pt x="7434026" y="1145454"/>
                  <a:pt x="7433144" y="1144572"/>
                </a:cubicBezTo>
                <a:close/>
                <a:moveTo>
                  <a:pt x="8800632" y="1140600"/>
                </a:moveTo>
                <a:cubicBezTo>
                  <a:pt x="8800632" y="1140600"/>
                  <a:pt x="8812988" y="1144131"/>
                  <a:pt x="8837697" y="1151191"/>
                </a:cubicBezTo>
                <a:cubicBezTo>
                  <a:pt x="8862409" y="1158250"/>
                  <a:pt x="8874765" y="1165312"/>
                  <a:pt x="8874765" y="1172371"/>
                </a:cubicBezTo>
                <a:lnTo>
                  <a:pt x="8832403" y="1161781"/>
                </a:lnTo>
                <a:close/>
                <a:moveTo>
                  <a:pt x="6438970" y="1140600"/>
                </a:moveTo>
                <a:cubicBezTo>
                  <a:pt x="6446031" y="1147660"/>
                  <a:pt x="6449560" y="1151191"/>
                  <a:pt x="6449560" y="1151191"/>
                </a:cubicBezTo>
                <a:cubicBezTo>
                  <a:pt x="6449560" y="1151191"/>
                  <a:pt x="6451326" y="1152956"/>
                  <a:pt x="6454855" y="1156485"/>
                </a:cubicBezTo>
                <a:cubicBezTo>
                  <a:pt x="6458384" y="1160016"/>
                  <a:pt x="6460150" y="1161781"/>
                  <a:pt x="6460150" y="1161781"/>
                </a:cubicBezTo>
                <a:lnTo>
                  <a:pt x="6470740" y="1161781"/>
                </a:lnTo>
                <a:lnTo>
                  <a:pt x="6470740" y="1151191"/>
                </a:lnTo>
                <a:lnTo>
                  <a:pt x="6460150" y="1140600"/>
                </a:lnTo>
                <a:close/>
                <a:moveTo>
                  <a:pt x="3283027" y="1140600"/>
                </a:moveTo>
                <a:cubicBezTo>
                  <a:pt x="3283027" y="1147660"/>
                  <a:pt x="3286557" y="1151191"/>
                  <a:pt x="3293618" y="1151191"/>
                </a:cubicBezTo>
                <a:cubicBezTo>
                  <a:pt x="3293618" y="1144131"/>
                  <a:pt x="3293618" y="1140600"/>
                  <a:pt x="3293618" y="1140600"/>
                </a:cubicBezTo>
                <a:close/>
                <a:moveTo>
                  <a:pt x="3018266" y="1140600"/>
                </a:moveTo>
                <a:cubicBezTo>
                  <a:pt x="3011207" y="1140600"/>
                  <a:pt x="3007676" y="1142365"/>
                  <a:pt x="3007676" y="1145896"/>
                </a:cubicBezTo>
                <a:cubicBezTo>
                  <a:pt x="3007676" y="1149426"/>
                  <a:pt x="3004146" y="1151191"/>
                  <a:pt x="2997086" y="1151191"/>
                </a:cubicBezTo>
                <a:lnTo>
                  <a:pt x="2986495" y="1151191"/>
                </a:lnTo>
                <a:lnTo>
                  <a:pt x="2997086" y="1161781"/>
                </a:lnTo>
                <a:lnTo>
                  <a:pt x="3018266" y="1161781"/>
                </a:lnTo>
                <a:lnTo>
                  <a:pt x="3028858" y="1151191"/>
                </a:lnTo>
                <a:cubicBezTo>
                  <a:pt x="3028858" y="1144131"/>
                  <a:pt x="3025327" y="1140600"/>
                  <a:pt x="3018266" y="1140600"/>
                </a:cubicBezTo>
                <a:close/>
                <a:moveTo>
                  <a:pt x="3190361" y="1135306"/>
                </a:moveTo>
                <a:cubicBezTo>
                  <a:pt x="3188596" y="1135306"/>
                  <a:pt x="3187714" y="1137070"/>
                  <a:pt x="3187714" y="1140600"/>
                </a:cubicBezTo>
                <a:lnTo>
                  <a:pt x="3198303" y="1140600"/>
                </a:lnTo>
                <a:cubicBezTo>
                  <a:pt x="3194774" y="1137070"/>
                  <a:pt x="3192125" y="1135306"/>
                  <a:pt x="3190361" y="1135306"/>
                </a:cubicBezTo>
                <a:close/>
                <a:moveTo>
                  <a:pt x="8048712" y="1130010"/>
                </a:moveTo>
                <a:lnTo>
                  <a:pt x="8069894" y="1130010"/>
                </a:lnTo>
                <a:lnTo>
                  <a:pt x="8069894" y="1140600"/>
                </a:lnTo>
                <a:cubicBezTo>
                  <a:pt x="8062833" y="1140600"/>
                  <a:pt x="8055773" y="1137070"/>
                  <a:pt x="8048712" y="1130010"/>
                </a:cubicBezTo>
                <a:close/>
                <a:moveTo>
                  <a:pt x="7752182" y="1130010"/>
                </a:moveTo>
                <a:lnTo>
                  <a:pt x="7752182" y="1140600"/>
                </a:lnTo>
                <a:cubicBezTo>
                  <a:pt x="7759242" y="1140600"/>
                  <a:pt x="7762772" y="1140600"/>
                  <a:pt x="7762772" y="1140600"/>
                </a:cubicBezTo>
                <a:cubicBezTo>
                  <a:pt x="7762772" y="1133541"/>
                  <a:pt x="7759242" y="1130010"/>
                  <a:pt x="7752182" y="1130010"/>
                </a:cubicBezTo>
                <a:close/>
                <a:moveTo>
                  <a:pt x="6417788" y="1130010"/>
                </a:moveTo>
                <a:lnTo>
                  <a:pt x="6417788" y="1140600"/>
                </a:lnTo>
                <a:lnTo>
                  <a:pt x="6423084" y="1140600"/>
                </a:lnTo>
                <a:cubicBezTo>
                  <a:pt x="6419554" y="1140600"/>
                  <a:pt x="6417788" y="1137070"/>
                  <a:pt x="6417788" y="1130010"/>
                </a:cubicBezTo>
                <a:close/>
                <a:moveTo>
                  <a:pt x="2319299" y="1130010"/>
                </a:moveTo>
                <a:lnTo>
                  <a:pt x="2308710" y="1140600"/>
                </a:lnTo>
                <a:cubicBezTo>
                  <a:pt x="2315769" y="1140600"/>
                  <a:pt x="2319299" y="1140600"/>
                  <a:pt x="2319299" y="1140600"/>
                </a:cubicBezTo>
                <a:cubicBezTo>
                  <a:pt x="2319299" y="1133541"/>
                  <a:pt x="2319299" y="1130010"/>
                  <a:pt x="2319299" y="1130010"/>
                </a:cubicBezTo>
                <a:close/>
                <a:moveTo>
                  <a:pt x="2758803" y="1126700"/>
                </a:moveTo>
                <a:cubicBezTo>
                  <a:pt x="2753506" y="1127142"/>
                  <a:pt x="2748211" y="1128245"/>
                  <a:pt x="2742916" y="1130010"/>
                </a:cubicBezTo>
                <a:lnTo>
                  <a:pt x="2732326" y="1130010"/>
                </a:lnTo>
                <a:lnTo>
                  <a:pt x="2753506" y="1140600"/>
                </a:lnTo>
                <a:cubicBezTo>
                  <a:pt x="2767627" y="1140600"/>
                  <a:pt x="2778218" y="1140600"/>
                  <a:pt x="2785278" y="1140600"/>
                </a:cubicBezTo>
                <a:lnTo>
                  <a:pt x="2795868" y="1140600"/>
                </a:lnTo>
                <a:cubicBezTo>
                  <a:pt x="2802927" y="1147660"/>
                  <a:pt x="2806458" y="1151191"/>
                  <a:pt x="2806458" y="1151191"/>
                </a:cubicBezTo>
                <a:cubicBezTo>
                  <a:pt x="2806458" y="1151191"/>
                  <a:pt x="2809989" y="1151191"/>
                  <a:pt x="2817049" y="1151191"/>
                </a:cubicBezTo>
                <a:lnTo>
                  <a:pt x="2806458" y="1140600"/>
                </a:lnTo>
                <a:cubicBezTo>
                  <a:pt x="2790573" y="1130010"/>
                  <a:pt x="2774687" y="1125376"/>
                  <a:pt x="2758803" y="1126700"/>
                </a:cubicBezTo>
                <a:close/>
                <a:moveTo>
                  <a:pt x="6473389" y="1124714"/>
                </a:moveTo>
                <a:cubicBezTo>
                  <a:pt x="6471624" y="1124714"/>
                  <a:pt x="6470740" y="1126481"/>
                  <a:pt x="6470740" y="1130010"/>
                </a:cubicBezTo>
                <a:lnTo>
                  <a:pt x="6481332" y="1130010"/>
                </a:lnTo>
                <a:cubicBezTo>
                  <a:pt x="6477800" y="1126481"/>
                  <a:pt x="6475154" y="1124714"/>
                  <a:pt x="6473389" y="1124714"/>
                </a:cubicBezTo>
                <a:close/>
                <a:moveTo>
                  <a:pt x="5847231" y="1123391"/>
                </a:moveTo>
                <a:cubicBezTo>
                  <a:pt x="5846347" y="1124273"/>
                  <a:pt x="5845908" y="1126481"/>
                  <a:pt x="5845908" y="1130010"/>
                </a:cubicBezTo>
                <a:cubicBezTo>
                  <a:pt x="5845908" y="1137070"/>
                  <a:pt x="5845908" y="1140600"/>
                  <a:pt x="5845908" y="1140600"/>
                </a:cubicBezTo>
                <a:cubicBezTo>
                  <a:pt x="5845908" y="1140600"/>
                  <a:pt x="5847672" y="1138835"/>
                  <a:pt x="5851202" y="1135306"/>
                </a:cubicBezTo>
                <a:cubicBezTo>
                  <a:pt x="5854731" y="1131775"/>
                  <a:pt x="5854731" y="1128245"/>
                  <a:pt x="5851202" y="1124714"/>
                </a:cubicBezTo>
                <a:cubicBezTo>
                  <a:pt x="5849436" y="1122950"/>
                  <a:pt x="5848113" y="1122509"/>
                  <a:pt x="5847231" y="1123391"/>
                </a:cubicBezTo>
                <a:close/>
                <a:moveTo>
                  <a:pt x="2255757" y="1119419"/>
                </a:moveTo>
                <a:lnTo>
                  <a:pt x="2255757" y="1130010"/>
                </a:lnTo>
                <a:cubicBezTo>
                  <a:pt x="2241637" y="1130010"/>
                  <a:pt x="2245167" y="1137070"/>
                  <a:pt x="2266347" y="1151191"/>
                </a:cubicBezTo>
                <a:lnTo>
                  <a:pt x="2308710" y="1151191"/>
                </a:lnTo>
                <a:cubicBezTo>
                  <a:pt x="2308710" y="1151191"/>
                  <a:pt x="2306945" y="1147660"/>
                  <a:pt x="2303415" y="1140600"/>
                </a:cubicBezTo>
                <a:cubicBezTo>
                  <a:pt x="2299884" y="1133541"/>
                  <a:pt x="2294589" y="1130010"/>
                  <a:pt x="2287529" y="1130010"/>
                </a:cubicBezTo>
                <a:cubicBezTo>
                  <a:pt x="2280468" y="1130010"/>
                  <a:pt x="2273408" y="1130010"/>
                  <a:pt x="2266347" y="1130010"/>
                </a:cubicBezTo>
                <a:close/>
                <a:moveTo>
                  <a:pt x="1906274" y="1119419"/>
                </a:moveTo>
                <a:lnTo>
                  <a:pt x="1948635" y="1140600"/>
                </a:lnTo>
                <a:lnTo>
                  <a:pt x="2012178" y="1161781"/>
                </a:lnTo>
                <a:cubicBezTo>
                  <a:pt x="2033359" y="1161781"/>
                  <a:pt x="2051009" y="1161781"/>
                  <a:pt x="2065130" y="1161781"/>
                </a:cubicBezTo>
                <a:cubicBezTo>
                  <a:pt x="2065130" y="1154721"/>
                  <a:pt x="2061600" y="1151191"/>
                  <a:pt x="2054540" y="1151191"/>
                </a:cubicBezTo>
                <a:cubicBezTo>
                  <a:pt x="2061600" y="1144131"/>
                  <a:pt x="2061600" y="1138835"/>
                  <a:pt x="2054540" y="1135306"/>
                </a:cubicBezTo>
                <a:cubicBezTo>
                  <a:pt x="2047480" y="1131775"/>
                  <a:pt x="2040419" y="1130010"/>
                  <a:pt x="2033359" y="1130010"/>
                </a:cubicBezTo>
                <a:cubicBezTo>
                  <a:pt x="2026299" y="1130010"/>
                  <a:pt x="2017472" y="1128245"/>
                  <a:pt x="2006882" y="1124714"/>
                </a:cubicBezTo>
                <a:cubicBezTo>
                  <a:pt x="1996293" y="1121184"/>
                  <a:pt x="1987466" y="1119419"/>
                  <a:pt x="1980407" y="1119419"/>
                </a:cubicBezTo>
                <a:close/>
                <a:moveTo>
                  <a:pt x="1885093" y="1119419"/>
                </a:moveTo>
                <a:lnTo>
                  <a:pt x="1874503" y="1130010"/>
                </a:lnTo>
                <a:cubicBezTo>
                  <a:pt x="1874503" y="1130010"/>
                  <a:pt x="1878032" y="1130010"/>
                  <a:pt x="1885093" y="1130010"/>
                </a:cubicBezTo>
                <a:cubicBezTo>
                  <a:pt x="1892153" y="1130010"/>
                  <a:pt x="1895684" y="1130010"/>
                  <a:pt x="1895684" y="1130010"/>
                </a:cubicBezTo>
                <a:cubicBezTo>
                  <a:pt x="1895684" y="1122950"/>
                  <a:pt x="1892153" y="1119419"/>
                  <a:pt x="1885093" y="1119419"/>
                </a:cubicBezTo>
                <a:close/>
                <a:moveTo>
                  <a:pt x="1085517" y="1119419"/>
                </a:moveTo>
                <a:cubicBezTo>
                  <a:pt x="1092577" y="1119419"/>
                  <a:pt x="1101402" y="1122950"/>
                  <a:pt x="1111993" y="1130010"/>
                </a:cubicBezTo>
                <a:cubicBezTo>
                  <a:pt x="1119053" y="1137070"/>
                  <a:pt x="1126114" y="1140600"/>
                  <a:pt x="1133174" y="1140600"/>
                </a:cubicBezTo>
                <a:lnTo>
                  <a:pt x="1249669" y="1193552"/>
                </a:lnTo>
                <a:cubicBezTo>
                  <a:pt x="1221427" y="1193552"/>
                  <a:pt x="1232018" y="1204143"/>
                  <a:pt x="1281440" y="1225324"/>
                </a:cubicBezTo>
                <a:cubicBezTo>
                  <a:pt x="1309681" y="1232383"/>
                  <a:pt x="1323802" y="1239445"/>
                  <a:pt x="1323802" y="1246504"/>
                </a:cubicBezTo>
                <a:cubicBezTo>
                  <a:pt x="1330861" y="1246504"/>
                  <a:pt x="1337922" y="1246504"/>
                  <a:pt x="1344982" y="1246504"/>
                </a:cubicBezTo>
                <a:cubicBezTo>
                  <a:pt x="1352042" y="1246504"/>
                  <a:pt x="1355573" y="1246504"/>
                  <a:pt x="1355573" y="1246504"/>
                </a:cubicBezTo>
                <a:cubicBezTo>
                  <a:pt x="1355573" y="1246504"/>
                  <a:pt x="1352042" y="1250035"/>
                  <a:pt x="1344982" y="1257095"/>
                </a:cubicBezTo>
                <a:cubicBezTo>
                  <a:pt x="1330861" y="1257095"/>
                  <a:pt x="1320271" y="1253564"/>
                  <a:pt x="1313210" y="1246504"/>
                </a:cubicBezTo>
                <a:lnTo>
                  <a:pt x="1292030" y="1235914"/>
                </a:lnTo>
                <a:cubicBezTo>
                  <a:pt x="1277910" y="1235914"/>
                  <a:pt x="1267319" y="1234149"/>
                  <a:pt x="1260258" y="1230619"/>
                </a:cubicBezTo>
                <a:cubicBezTo>
                  <a:pt x="1253199" y="1227089"/>
                  <a:pt x="1242608" y="1221793"/>
                  <a:pt x="1228487" y="1214733"/>
                </a:cubicBezTo>
                <a:cubicBezTo>
                  <a:pt x="1214367" y="1207673"/>
                  <a:pt x="1203777" y="1200612"/>
                  <a:pt x="1196717" y="1193552"/>
                </a:cubicBezTo>
                <a:cubicBezTo>
                  <a:pt x="1189655" y="1186493"/>
                  <a:pt x="1180832" y="1179431"/>
                  <a:pt x="1170240" y="1172371"/>
                </a:cubicBezTo>
                <a:cubicBezTo>
                  <a:pt x="1159651" y="1165312"/>
                  <a:pt x="1150825" y="1161781"/>
                  <a:pt x="1143765" y="1161781"/>
                </a:cubicBezTo>
                <a:cubicBezTo>
                  <a:pt x="1136703" y="1161781"/>
                  <a:pt x="1126114" y="1158250"/>
                  <a:pt x="1111993" y="1151191"/>
                </a:cubicBezTo>
                <a:lnTo>
                  <a:pt x="1080222" y="1130010"/>
                </a:lnTo>
                <a:cubicBezTo>
                  <a:pt x="1073162" y="1130010"/>
                  <a:pt x="1069631" y="1130010"/>
                  <a:pt x="1069631" y="1130010"/>
                </a:cubicBezTo>
                <a:cubicBezTo>
                  <a:pt x="1073162" y="1122950"/>
                  <a:pt x="1078457" y="1119419"/>
                  <a:pt x="1085517" y="1119419"/>
                </a:cubicBezTo>
                <a:close/>
                <a:moveTo>
                  <a:pt x="921366" y="1119419"/>
                </a:moveTo>
                <a:lnTo>
                  <a:pt x="953137" y="1130010"/>
                </a:lnTo>
                <a:lnTo>
                  <a:pt x="995498" y="1151191"/>
                </a:lnTo>
                <a:cubicBezTo>
                  <a:pt x="1002559" y="1151191"/>
                  <a:pt x="1006089" y="1152956"/>
                  <a:pt x="1006089" y="1156485"/>
                </a:cubicBezTo>
                <a:cubicBezTo>
                  <a:pt x="1006089" y="1160016"/>
                  <a:pt x="1007855" y="1161781"/>
                  <a:pt x="1011384" y="1161781"/>
                </a:cubicBezTo>
                <a:cubicBezTo>
                  <a:pt x="1014913" y="1161781"/>
                  <a:pt x="1020210" y="1165312"/>
                  <a:pt x="1027270" y="1172371"/>
                </a:cubicBezTo>
                <a:cubicBezTo>
                  <a:pt x="1041391" y="1179431"/>
                  <a:pt x="1048450" y="1182962"/>
                  <a:pt x="1048450" y="1182962"/>
                </a:cubicBezTo>
                <a:lnTo>
                  <a:pt x="1037859" y="1182962"/>
                </a:lnTo>
                <a:cubicBezTo>
                  <a:pt x="1037859" y="1182962"/>
                  <a:pt x="1027270" y="1179431"/>
                  <a:pt x="1006089" y="1172371"/>
                </a:cubicBezTo>
                <a:cubicBezTo>
                  <a:pt x="984908" y="1165312"/>
                  <a:pt x="967257" y="1158250"/>
                  <a:pt x="953137" y="1151191"/>
                </a:cubicBezTo>
                <a:lnTo>
                  <a:pt x="931956" y="1140600"/>
                </a:lnTo>
                <a:cubicBezTo>
                  <a:pt x="931956" y="1140600"/>
                  <a:pt x="928426" y="1137070"/>
                  <a:pt x="921366" y="1130010"/>
                </a:cubicBezTo>
                <a:close/>
                <a:moveTo>
                  <a:pt x="3199628" y="1111476"/>
                </a:moveTo>
                <a:cubicBezTo>
                  <a:pt x="3196981" y="1111476"/>
                  <a:pt x="3194774" y="1112360"/>
                  <a:pt x="3193008" y="1114125"/>
                </a:cubicBezTo>
                <a:cubicBezTo>
                  <a:pt x="3189479" y="1117654"/>
                  <a:pt x="3191243" y="1119419"/>
                  <a:pt x="3198303" y="1119419"/>
                </a:cubicBezTo>
                <a:lnTo>
                  <a:pt x="3219485" y="1119419"/>
                </a:lnTo>
                <a:cubicBezTo>
                  <a:pt x="3219485" y="1119419"/>
                  <a:pt x="3215954" y="1117654"/>
                  <a:pt x="3208895" y="1114125"/>
                </a:cubicBezTo>
                <a:cubicBezTo>
                  <a:pt x="3205364" y="1112360"/>
                  <a:pt x="3202276" y="1111476"/>
                  <a:pt x="3199628" y="1111476"/>
                </a:cubicBezTo>
                <a:close/>
                <a:moveTo>
                  <a:pt x="7360336" y="1108829"/>
                </a:moveTo>
                <a:cubicBezTo>
                  <a:pt x="7367396" y="1108829"/>
                  <a:pt x="7370926" y="1110594"/>
                  <a:pt x="7370926" y="1114125"/>
                </a:cubicBezTo>
                <a:cubicBezTo>
                  <a:pt x="7370926" y="1117654"/>
                  <a:pt x="7367396" y="1119419"/>
                  <a:pt x="7360336" y="1119419"/>
                </a:cubicBezTo>
                <a:cubicBezTo>
                  <a:pt x="7360336" y="1112360"/>
                  <a:pt x="7360336" y="1108829"/>
                  <a:pt x="7360336" y="1108829"/>
                </a:cubicBezTo>
                <a:close/>
                <a:moveTo>
                  <a:pt x="5920039" y="1108829"/>
                </a:moveTo>
                <a:cubicBezTo>
                  <a:pt x="5920039" y="1115889"/>
                  <a:pt x="5920039" y="1119419"/>
                  <a:pt x="5920039" y="1119419"/>
                </a:cubicBezTo>
                <a:cubicBezTo>
                  <a:pt x="5920039" y="1119419"/>
                  <a:pt x="5923568" y="1119419"/>
                  <a:pt x="5930630" y="1119419"/>
                </a:cubicBezTo>
                <a:lnTo>
                  <a:pt x="5930630" y="1108829"/>
                </a:lnTo>
                <a:close/>
                <a:moveTo>
                  <a:pt x="2155149" y="1108829"/>
                </a:moveTo>
                <a:cubicBezTo>
                  <a:pt x="2151618" y="1108829"/>
                  <a:pt x="2149853" y="1112360"/>
                  <a:pt x="2149853" y="1119419"/>
                </a:cubicBezTo>
                <a:lnTo>
                  <a:pt x="2160443" y="1119419"/>
                </a:lnTo>
                <a:lnTo>
                  <a:pt x="2171034" y="1119419"/>
                </a:lnTo>
                <a:cubicBezTo>
                  <a:pt x="2163974" y="1112360"/>
                  <a:pt x="2158678" y="1108829"/>
                  <a:pt x="2155149" y="1108829"/>
                </a:cubicBezTo>
                <a:close/>
                <a:moveTo>
                  <a:pt x="5896211" y="1103535"/>
                </a:moveTo>
                <a:cubicBezTo>
                  <a:pt x="5894446" y="1103535"/>
                  <a:pt x="5891799" y="1105300"/>
                  <a:pt x="5888268" y="1108829"/>
                </a:cubicBezTo>
                <a:lnTo>
                  <a:pt x="5898860" y="1108829"/>
                </a:lnTo>
                <a:cubicBezTo>
                  <a:pt x="5898860" y="1105300"/>
                  <a:pt x="5897976" y="1103535"/>
                  <a:pt x="5896211" y="1103535"/>
                </a:cubicBezTo>
                <a:close/>
                <a:moveTo>
                  <a:pt x="8345244" y="1098239"/>
                </a:moveTo>
                <a:cubicBezTo>
                  <a:pt x="8352305" y="1098239"/>
                  <a:pt x="8359364" y="1100004"/>
                  <a:pt x="8366425" y="1103533"/>
                </a:cubicBezTo>
                <a:cubicBezTo>
                  <a:pt x="8373486" y="1107064"/>
                  <a:pt x="8377016" y="1108829"/>
                  <a:pt x="8377016" y="1108829"/>
                </a:cubicBezTo>
                <a:close/>
                <a:moveTo>
                  <a:pt x="7286203" y="1098239"/>
                </a:moveTo>
                <a:lnTo>
                  <a:pt x="7275612" y="1108829"/>
                </a:lnTo>
                <a:lnTo>
                  <a:pt x="7296793" y="1108829"/>
                </a:lnTo>
                <a:cubicBezTo>
                  <a:pt x="7296793" y="1108829"/>
                  <a:pt x="7295028" y="1107064"/>
                  <a:pt x="7291498" y="1103533"/>
                </a:cubicBezTo>
                <a:cubicBezTo>
                  <a:pt x="7287968" y="1100004"/>
                  <a:pt x="7286203" y="1098239"/>
                  <a:pt x="7286203" y="1098239"/>
                </a:cubicBezTo>
                <a:close/>
                <a:moveTo>
                  <a:pt x="6375428" y="1098239"/>
                </a:moveTo>
                <a:lnTo>
                  <a:pt x="6375428" y="1108829"/>
                </a:lnTo>
                <a:cubicBezTo>
                  <a:pt x="6375428" y="1115889"/>
                  <a:pt x="6373662" y="1119419"/>
                  <a:pt x="6370132" y="1119419"/>
                </a:cubicBezTo>
                <a:cubicBezTo>
                  <a:pt x="6366602" y="1119419"/>
                  <a:pt x="6364836" y="1115889"/>
                  <a:pt x="6364836" y="1108829"/>
                </a:cubicBezTo>
                <a:cubicBezTo>
                  <a:pt x="6364836" y="1101769"/>
                  <a:pt x="6368367" y="1098239"/>
                  <a:pt x="6375428" y="1098239"/>
                </a:cubicBezTo>
                <a:close/>
                <a:moveTo>
                  <a:pt x="6343656" y="1098239"/>
                </a:moveTo>
                <a:cubicBezTo>
                  <a:pt x="6350717" y="1098239"/>
                  <a:pt x="6354246" y="1098239"/>
                  <a:pt x="6354246" y="1098239"/>
                </a:cubicBezTo>
                <a:lnTo>
                  <a:pt x="6333066" y="1108829"/>
                </a:lnTo>
                <a:cubicBezTo>
                  <a:pt x="6333066" y="1108829"/>
                  <a:pt x="6333066" y="1107064"/>
                  <a:pt x="6333066" y="1103533"/>
                </a:cubicBezTo>
                <a:cubicBezTo>
                  <a:pt x="6333066" y="1100004"/>
                  <a:pt x="6336595" y="1098239"/>
                  <a:pt x="6343656" y="1098239"/>
                </a:cubicBezTo>
                <a:close/>
                <a:moveTo>
                  <a:pt x="3145351" y="1098239"/>
                </a:moveTo>
                <a:lnTo>
                  <a:pt x="3155942" y="1108829"/>
                </a:lnTo>
                <a:lnTo>
                  <a:pt x="3166533" y="1108829"/>
                </a:lnTo>
                <a:cubicBezTo>
                  <a:pt x="3166533" y="1101769"/>
                  <a:pt x="3163002" y="1098239"/>
                  <a:pt x="3155942" y="1098239"/>
                </a:cubicBezTo>
                <a:cubicBezTo>
                  <a:pt x="3148882" y="1098239"/>
                  <a:pt x="3145351" y="1098239"/>
                  <a:pt x="3145351" y="1098239"/>
                </a:cubicBezTo>
                <a:close/>
                <a:moveTo>
                  <a:pt x="2171034" y="1098239"/>
                </a:moveTo>
                <a:lnTo>
                  <a:pt x="2192215" y="1119419"/>
                </a:lnTo>
                <a:lnTo>
                  <a:pt x="2223986" y="1119419"/>
                </a:lnTo>
                <a:lnTo>
                  <a:pt x="2213396" y="1108829"/>
                </a:lnTo>
                <a:lnTo>
                  <a:pt x="2192215" y="1108829"/>
                </a:lnTo>
                <a:close/>
                <a:moveTo>
                  <a:pt x="1535610" y="1098239"/>
                </a:moveTo>
                <a:lnTo>
                  <a:pt x="1535610" y="1108829"/>
                </a:lnTo>
                <a:lnTo>
                  <a:pt x="1546200" y="1119419"/>
                </a:lnTo>
                <a:close/>
                <a:moveTo>
                  <a:pt x="1895684" y="1087648"/>
                </a:moveTo>
                <a:cubicBezTo>
                  <a:pt x="1888623" y="1087648"/>
                  <a:pt x="1885093" y="1089413"/>
                  <a:pt x="1885093" y="1092944"/>
                </a:cubicBezTo>
                <a:cubicBezTo>
                  <a:pt x="1885093" y="1096474"/>
                  <a:pt x="1888623" y="1098239"/>
                  <a:pt x="1895684" y="1098239"/>
                </a:cubicBezTo>
                <a:close/>
                <a:moveTo>
                  <a:pt x="7328564" y="1077058"/>
                </a:moveTo>
                <a:lnTo>
                  <a:pt x="7328564" y="1108829"/>
                </a:lnTo>
                <a:lnTo>
                  <a:pt x="7328564" y="1119419"/>
                </a:lnTo>
                <a:cubicBezTo>
                  <a:pt x="7328564" y="1126479"/>
                  <a:pt x="7342684" y="1130010"/>
                  <a:pt x="7370926" y="1130010"/>
                </a:cubicBezTo>
                <a:cubicBezTo>
                  <a:pt x="7377986" y="1130010"/>
                  <a:pt x="7385047" y="1130010"/>
                  <a:pt x="7392107" y="1130010"/>
                </a:cubicBezTo>
                <a:cubicBezTo>
                  <a:pt x="7399168" y="1130010"/>
                  <a:pt x="7406226" y="1130010"/>
                  <a:pt x="7413288" y="1130010"/>
                </a:cubicBezTo>
                <a:cubicBezTo>
                  <a:pt x="7427408" y="1130010"/>
                  <a:pt x="7434468" y="1130010"/>
                  <a:pt x="7434468" y="1130010"/>
                </a:cubicBezTo>
                <a:lnTo>
                  <a:pt x="7423878" y="1119419"/>
                </a:lnTo>
                <a:lnTo>
                  <a:pt x="7413288" y="1119419"/>
                </a:lnTo>
                <a:lnTo>
                  <a:pt x="7402697" y="1119419"/>
                </a:lnTo>
                <a:cubicBezTo>
                  <a:pt x="7402697" y="1112360"/>
                  <a:pt x="7397403" y="1108829"/>
                  <a:pt x="7386812" y="1108829"/>
                </a:cubicBezTo>
                <a:cubicBezTo>
                  <a:pt x="7376222" y="1108829"/>
                  <a:pt x="7369160" y="1105298"/>
                  <a:pt x="7365630" y="1098239"/>
                </a:cubicBezTo>
                <a:cubicBezTo>
                  <a:pt x="7362101" y="1091179"/>
                  <a:pt x="7356806" y="1089413"/>
                  <a:pt x="7349745" y="1092944"/>
                </a:cubicBezTo>
                <a:cubicBezTo>
                  <a:pt x="7342684" y="1096474"/>
                  <a:pt x="7339155" y="1094708"/>
                  <a:pt x="7339155" y="1087648"/>
                </a:cubicBezTo>
                <a:cubicBezTo>
                  <a:pt x="7339155" y="1087648"/>
                  <a:pt x="7337389" y="1085883"/>
                  <a:pt x="7333860" y="1082354"/>
                </a:cubicBezTo>
                <a:cubicBezTo>
                  <a:pt x="7330330" y="1078823"/>
                  <a:pt x="7328564" y="1077058"/>
                  <a:pt x="7328564" y="1077058"/>
                </a:cubicBezTo>
                <a:close/>
                <a:moveTo>
                  <a:pt x="2223986" y="1077058"/>
                </a:moveTo>
                <a:lnTo>
                  <a:pt x="2234577" y="1077058"/>
                </a:lnTo>
                <a:lnTo>
                  <a:pt x="2234577" y="1087648"/>
                </a:lnTo>
                <a:cubicBezTo>
                  <a:pt x="2227517" y="1087648"/>
                  <a:pt x="2223986" y="1084118"/>
                  <a:pt x="2223986" y="1077058"/>
                </a:cubicBezTo>
                <a:close/>
                <a:moveTo>
                  <a:pt x="1842731" y="1077058"/>
                </a:moveTo>
                <a:cubicBezTo>
                  <a:pt x="1842731" y="1077058"/>
                  <a:pt x="1844498" y="1078823"/>
                  <a:pt x="1848026" y="1082354"/>
                </a:cubicBezTo>
                <a:cubicBezTo>
                  <a:pt x="1851558" y="1085883"/>
                  <a:pt x="1853322" y="1085883"/>
                  <a:pt x="1853322" y="1082354"/>
                </a:cubicBezTo>
                <a:cubicBezTo>
                  <a:pt x="1853322" y="1078823"/>
                  <a:pt x="1853322" y="1077058"/>
                  <a:pt x="1853322" y="1077058"/>
                </a:cubicBezTo>
                <a:close/>
                <a:moveTo>
                  <a:pt x="942546" y="1077058"/>
                </a:moveTo>
                <a:cubicBezTo>
                  <a:pt x="949607" y="1077058"/>
                  <a:pt x="960197" y="1080588"/>
                  <a:pt x="974318" y="1087648"/>
                </a:cubicBezTo>
                <a:cubicBezTo>
                  <a:pt x="981378" y="1094708"/>
                  <a:pt x="986674" y="1100004"/>
                  <a:pt x="990203" y="1103533"/>
                </a:cubicBezTo>
                <a:cubicBezTo>
                  <a:pt x="993734" y="1107064"/>
                  <a:pt x="995498" y="1108829"/>
                  <a:pt x="995498" y="1108829"/>
                </a:cubicBezTo>
                <a:lnTo>
                  <a:pt x="963726" y="1108829"/>
                </a:lnTo>
                <a:cubicBezTo>
                  <a:pt x="956667" y="1108829"/>
                  <a:pt x="949607" y="1107064"/>
                  <a:pt x="942546" y="1103533"/>
                </a:cubicBezTo>
                <a:cubicBezTo>
                  <a:pt x="935486" y="1100004"/>
                  <a:pt x="931956" y="1096474"/>
                  <a:pt x="931956" y="1092944"/>
                </a:cubicBezTo>
                <a:cubicBezTo>
                  <a:pt x="931956" y="1089413"/>
                  <a:pt x="931956" y="1087648"/>
                  <a:pt x="931956" y="1087648"/>
                </a:cubicBezTo>
                <a:close/>
                <a:moveTo>
                  <a:pt x="8302883" y="1066467"/>
                </a:moveTo>
                <a:lnTo>
                  <a:pt x="8313473" y="1087648"/>
                </a:lnTo>
                <a:lnTo>
                  <a:pt x="8292291" y="1087648"/>
                </a:lnTo>
                <a:cubicBezTo>
                  <a:pt x="8285231" y="1080588"/>
                  <a:pt x="8283468" y="1075293"/>
                  <a:pt x="8286997" y="1071762"/>
                </a:cubicBezTo>
                <a:cubicBezTo>
                  <a:pt x="8290527" y="1068232"/>
                  <a:pt x="8295821" y="1066467"/>
                  <a:pt x="8302883" y="1066467"/>
                </a:cubicBezTo>
                <a:close/>
                <a:moveTo>
                  <a:pt x="7974579" y="1066467"/>
                </a:moveTo>
                <a:cubicBezTo>
                  <a:pt x="7967519" y="1066467"/>
                  <a:pt x="7963990" y="1069998"/>
                  <a:pt x="7963990" y="1077058"/>
                </a:cubicBezTo>
                <a:lnTo>
                  <a:pt x="8016942" y="1098239"/>
                </a:lnTo>
                <a:cubicBezTo>
                  <a:pt x="8024002" y="1098239"/>
                  <a:pt x="8025767" y="1096474"/>
                  <a:pt x="8022237" y="1092944"/>
                </a:cubicBezTo>
                <a:cubicBezTo>
                  <a:pt x="8018706" y="1089413"/>
                  <a:pt x="8011646" y="1085883"/>
                  <a:pt x="8001056" y="1082354"/>
                </a:cubicBezTo>
                <a:cubicBezTo>
                  <a:pt x="7990465" y="1078823"/>
                  <a:pt x="7985171" y="1075293"/>
                  <a:pt x="7985171" y="1071762"/>
                </a:cubicBezTo>
                <a:cubicBezTo>
                  <a:pt x="7985171" y="1068232"/>
                  <a:pt x="7981640" y="1066467"/>
                  <a:pt x="7974579" y="1066467"/>
                </a:cubicBezTo>
                <a:close/>
                <a:moveTo>
                  <a:pt x="7932219" y="1066467"/>
                </a:moveTo>
                <a:lnTo>
                  <a:pt x="7942808" y="1077058"/>
                </a:lnTo>
                <a:cubicBezTo>
                  <a:pt x="7949869" y="1077058"/>
                  <a:pt x="7953398" y="1077058"/>
                  <a:pt x="7953398" y="1077058"/>
                </a:cubicBezTo>
                <a:cubicBezTo>
                  <a:pt x="7953398" y="1077058"/>
                  <a:pt x="7949869" y="1073527"/>
                  <a:pt x="7942808" y="1066467"/>
                </a:cubicBezTo>
                <a:close/>
                <a:moveTo>
                  <a:pt x="6153028" y="1066467"/>
                </a:moveTo>
                <a:lnTo>
                  <a:pt x="6184800" y="1077058"/>
                </a:lnTo>
                <a:lnTo>
                  <a:pt x="6195390" y="1077058"/>
                </a:lnTo>
                <a:lnTo>
                  <a:pt x="6205980" y="1087648"/>
                </a:lnTo>
                <a:cubicBezTo>
                  <a:pt x="6213042" y="1094708"/>
                  <a:pt x="6218336" y="1100004"/>
                  <a:pt x="6221866" y="1103533"/>
                </a:cubicBezTo>
                <a:cubicBezTo>
                  <a:pt x="6225396" y="1107064"/>
                  <a:pt x="6237752" y="1108829"/>
                  <a:pt x="6258932" y="1108829"/>
                </a:cubicBezTo>
                <a:cubicBezTo>
                  <a:pt x="6265994" y="1108829"/>
                  <a:pt x="6273053" y="1108829"/>
                  <a:pt x="6280114" y="1108829"/>
                </a:cubicBezTo>
                <a:cubicBezTo>
                  <a:pt x="6287174" y="1108829"/>
                  <a:pt x="6290704" y="1108829"/>
                  <a:pt x="6290704" y="1108829"/>
                </a:cubicBezTo>
                <a:cubicBezTo>
                  <a:pt x="6297765" y="1115889"/>
                  <a:pt x="6301294" y="1117654"/>
                  <a:pt x="6301294" y="1114125"/>
                </a:cubicBezTo>
                <a:cubicBezTo>
                  <a:pt x="6301294" y="1110594"/>
                  <a:pt x="6308354" y="1112360"/>
                  <a:pt x="6322476" y="1119419"/>
                </a:cubicBezTo>
                <a:cubicBezTo>
                  <a:pt x="6329536" y="1119419"/>
                  <a:pt x="6338361" y="1121184"/>
                  <a:pt x="6348950" y="1124714"/>
                </a:cubicBezTo>
                <a:cubicBezTo>
                  <a:pt x="6359542" y="1128245"/>
                  <a:pt x="6368367" y="1130010"/>
                  <a:pt x="6375428" y="1130010"/>
                </a:cubicBezTo>
                <a:lnTo>
                  <a:pt x="6386018" y="1130010"/>
                </a:lnTo>
                <a:cubicBezTo>
                  <a:pt x="6378957" y="1122950"/>
                  <a:pt x="6386018" y="1119419"/>
                  <a:pt x="6407198" y="1119419"/>
                </a:cubicBezTo>
                <a:lnTo>
                  <a:pt x="6428380" y="1119419"/>
                </a:lnTo>
                <a:cubicBezTo>
                  <a:pt x="6428380" y="1112360"/>
                  <a:pt x="6424850" y="1108829"/>
                  <a:pt x="6417788" y="1108829"/>
                </a:cubicBezTo>
                <a:cubicBezTo>
                  <a:pt x="6410728" y="1108829"/>
                  <a:pt x="6407198" y="1108829"/>
                  <a:pt x="6407198" y="1108829"/>
                </a:cubicBezTo>
                <a:cubicBezTo>
                  <a:pt x="6400138" y="1108829"/>
                  <a:pt x="6393079" y="1105298"/>
                  <a:pt x="6386018" y="1098239"/>
                </a:cubicBezTo>
                <a:lnTo>
                  <a:pt x="6375428" y="1098239"/>
                </a:lnTo>
                <a:lnTo>
                  <a:pt x="6370132" y="1098239"/>
                </a:lnTo>
                <a:cubicBezTo>
                  <a:pt x="6366602" y="1098239"/>
                  <a:pt x="6364836" y="1098239"/>
                  <a:pt x="6364836" y="1098239"/>
                </a:cubicBezTo>
                <a:cubicBezTo>
                  <a:pt x="6357776" y="1098239"/>
                  <a:pt x="6354246" y="1096474"/>
                  <a:pt x="6354246" y="1092944"/>
                </a:cubicBezTo>
                <a:cubicBezTo>
                  <a:pt x="6354246" y="1089413"/>
                  <a:pt x="6347186" y="1087648"/>
                  <a:pt x="6333066" y="1087648"/>
                </a:cubicBezTo>
                <a:cubicBezTo>
                  <a:pt x="6318946" y="1087648"/>
                  <a:pt x="6311884" y="1089413"/>
                  <a:pt x="6311884" y="1092944"/>
                </a:cubicBezTo>
                <a:cubicBezTo>
                  <a:pt x="6311884" y="1096474"/>
                  <a:pt x="6310120" y="1098239"/>
                  <a:pt x="6306590" y="1098239"/>
                </a:cubicBezTo>
                <a:cubicBezTo>
                  <a:pt x="6303060" y="1098239"/>
                  <a:pt x="6301294" y="1094708"/>
                  <a:pt x="6301294" y="1087648"/>
                </a:cubicBezTo>
                <a:cubicBezTo>
                  <a:pt x="6287174" y="1094708"/>
                  <a:pt x="6265994" y="1094708"/>
                  <a:pt x="6237752" y="1087648"/>
                </a:cubicBezTo>
                <a:cubicBezTo>
                  <a:pt x="6223632" y="1080588"/>
                  <a:pt x="6214805" y="1078823"/>
                  <a:pt x="6211276" y="1082354"/>
                </a:cubicBezTo>
                <a:cubicBezTo>
                  <a:pt x="6207746" y="1085883"/>
                  <a:pt x="6204216" y="1084118"/>
                  <a:pt x="6200686" y="1077058"/>
                </a:cubicBezTo>
                <a:cubicBezTo>
                  <a:pt x="6197156" y="1069998"/>
                  <a:pt x="6188330" y="1066467"/>
                  <a:pt x="6174209" y="1066467"/>
                </a:cubicBezTo>
                <a:cubicBezTo>
                  <a:pt x="6160090" y="1066467"/>
                  <a:pt x="6153028" y="1066467"/>
                  <a:pt x="6153028" y="1066467"/>
                </a:cubicBezTo>
                <a:close/>
                <a:moveTo>
                  <a:pt x="2337833" y="1061173"/>
                </a:moveTo>
                <a:cubicBezTo>
                  <a:pt x="2336068" y="1061173"/>
                  <a:pt x="2333420" y="1062937"/>
                  <a:pt x="2329890" y="1066467"/>
                </a:cubicBezTo>
                <a:lnTo>
                  <a:pt x="2340481" y="1066467"/>
                </a:lnTo>
                <a:cubicBezTo>
                  <a:pt x="2340481" y="1062937"/>
                  <a:pt x="2339598" y="1061173"/>
                  <a:pt x="2337833" y="1061173"/>
                </a:cubicBezTo>
                <a:close/>
                <a:moveTo>
                  <a:pt x="8324064" y="1055877"/>
                </a:moveTo>
                <a:cubicBezTo>
                  <a:pt x="8359364" y="1055877"/>
                  <a:pt x="8377016" y="1062937"/>
                  <a:pt x="8377016" y="1077058"/>
                </a:cubicBezTo>
                <a:lnTo>
                  <a:pt x="8366425" y="1066467"/>
                </a:lnTo>
                <a:cubicBezTo>
                  <a:pt x="8359364" y="1066467"/>
                  <a:pt x="8348773" y="1066467"/>
                  <a:pt x="8334654" y="1066467"/>
                </a:cubicBezTo>
                <a:close/>
                <a:moveTo>
                  <a:pt x="8186387" y="1055877"/>
                </a:moveTo>
                <a:cubicBezTo>
                  <a:pt x="8193449" y="1055877"/>
                  <a:pt x="8200508" y="1055877"/>
                  <a:pt x="8207569" y="1055877"/>
                </a:cubicBezTo>
                <a:lnTo>
                  <a:pt x="8239339" y="1066467"/>
                </a:lnTo>
                <a:cubicBezTo>
                  <a:pt x="8239339" y="1073527"/>
                  <a:pt x="8228750" y="1073527"/>
                  <a:pt x="8207569" y="1066467"/>
                </a:cubicBezTo>
                <a:close/>
                <a:moveTo>
                  <a:pt x="1747418" y="1055877"/>
                </a:moveTo>
                <a:cubicBezTo>
                  <a:pt x="1754477" y="1062937"/>
                  <a:pt x="1765068" y="1066467"/>
                  <a:pt x="1779189" y="1066467"/>
                </a:cubicBezTo>
                <a:cubicBezTo>
                  <a:pt x="1793309" y="1066467"/>
                  <a:pt x="1803900" y="1069998"/>
                  <a:pt x="1810960" y="1077058"/>
                </a:cubicBezTo>
                <a:lnTo>
                  <a:pt x="1832141" y="1087648"/>
                </a:lnTo>
                <a:cubicBezTo>
                  <a:pt x="1825080" y="1066467"/>
                  <a:pt x="1814491" y="1055877"/>
                  <a:pt x="1800370" y="1055877"/>
                </a:cubicBezTo>
                <a:cubicBezTo>
                  <a:pt x="1786249" y="1062937"/>
                  <a:pt x="1779189" y="1062937"/>
                  <a:pt x="1779189" y="1055877"/>
                </a:cubicBezTo>
                <a:cubicBezTo>
                  <a:pt x="1779189" y="1055877"/>
                  <a:pt x="1777423" y="1055877"/>
                  <a:pt x="1773893" y="1055877"/>
                </a:cubicBezTo>
                <a:cubicBezTo>
                  <a:pt x="1770364" y="1055877"/>
                  <a:pt x="1765068" y="1055877"/>
                  <a:pt x="1758008" y="1055877"/>
                </a:cubicBezTo>
                <a:close/>
                <a:moveTo>
                  <a:pt x="7495894" y="1053759"/>
                </a:moveTo>
                <a:lnTo>
                  <a:pt x="7508601" y="1055877"/>
                </a:lnTo>
                <a:lnTo>
                  <a:pt x="7498011" y="1055877"/>
                </a:lnTo>
                <a:close/>
                <a:moveTo>
                  <a:pt x="7487420" y="1045287"/>
                </a:moveTo>
                <a:lnTo>
                  <a:pt x="7495894" y="1053759"/>
                </a:lnTo>
                <a:lnTo>
                  <a:pt x="7492716" y="1053230"/>
                </a:lnTo>
                <a:cubicBezTo>
                  <a:pt x="7489186" y="1051465"/>
                  <a:pt x="7487420" y="1048817"/>
                  <a:pt x="7487420" y="1045287"/>
                </a:cubicBezTo>
                <a:close/>
                <a:moveTo>
                  <a:pt x="7445059" y="1045287"/>
                </a:moveTo>
                <a:cubicBezTo>
                  <a:pt x="7445059" y="1045287"/>
                  <a:pt x="7445059" y="1048817"/>
                  <a:pt x="7445059" y="1055877"/>
                </a:cubicBezTo>
                <a:cubicBezTo>
                  <a:pt x="7452120" y="1055877"/>
                  <a:pt x="7455649" y="1055877"/>
                  <a:pt x="7455649" y="1055877"/>
                </a:cubicBezTo>
                <a:lnTo>
                  <a:pt x="7466240" y="1055877"/>
                </a:lnTo>
                <a:cubicBezTo>
                  <a:pt x="7466240" y="1048817"/>
                  <a:pt x="7464474" y="1045287"/>
                  <a:pt x="7460944" y="1045287"/>
                </a:cubicBezTo>
                <a:cubicBezTo>
                  <a:pt x="7457415" y="1045287"/>
                  <a:pt x="7453884" y="1045287"/>
                  <a:pt x="7450355" y="1045287"/>
                </a:cubicBezTo>
                <a:cubicBezTo>
                  <a:pt x="7446824" y="1045287"/>
                  <a:pt x="7445059" y="1045287"/>
                  <a:pt x="7445059" y="1045287"/>
                </a:cubicBezTo>
                <a:close/>
                <a:moveTo>
                  <a:pt x="6227161" y="1045287"/>
                </a:moveTo>
                <a:cubicBezTo>
                  <a:pt x="6220101" y="1045287"/>
                  <a:pt x="6216572" y="1048817"/>
                  <a:pt x="6216572" y="1055877"/>
                </a:cubicBezTo>
                <a:cubicBezTo>
                  <a:pt x="6216572" y="1055877"/>
                  <a:pt x="6220101" y="1055877"/>
                  <a:pt x="6227161" y="1055877"/>
                </a:cubicBezTo>
                <a:close/>
                <a:moveTo>
                  <a:pt x="8790041" y="1034696"/>
                </a:moveTo>
                <a:lnTo>
                  <a:pt x="8811222" y="1045287"/>
                </a:lnTo>
                <a:lnTo>
                  <a:pt x="8800632" y="1045287"/>
                </a:lnTo>
                <a:cubicBezTo>
                  <a:pt x="8793570" y="1038227"/>
                  <a:pt x="8790041" y="1034696"/>
                  <a:pt x="8790041" y="1034696"/>
                </a:cubicBezTo>
                <a:close/>
                <a:moveTo>
                  <a:pt x="8249931" y="1034696"/>
                </a:moveTo>
                <a:cubicBezTo>
                  <a:pt x="8256991" y="1034696"/>
                  <a:pt x="8260521" y="1038227"/>
                  <a:pt x="8260521" y="1045287"/>
                </a:cubicBezTo>
                <a:lnTo>
                  <a:pt x="8249931" y="1045287"/>
                </a:lnTo>
                <a:cubicBezTo>
                  <a:pt x="8242869" y="1038227"/>
                  <a:pt x="8242869" y="1034696"/>
                  <a:pt x="8249931" y="1034696"/>
                </a:cubicBezTo>
                <a:close/>
                <a:moveTo>
                  <a:pt x="2181625" y="1034696"/>
                </a:moveTo>
                <a:cubicBezTo>
                  <a:pt x="2188685" y="1034696"/>
                  <a:pt x="2192215" y="1036461"/>
                  <a:pt x="2192215" y="1039992"/>
                </a:cubicBezTo>
                <a:cubicBezTo>
                  <a:pt x="2192215" y="1043522"/>
                  <a:pt x="2188685" y="1045287"/>
                  <a:pt x="2181625" y="1045287"/>
                </a:cubicBezTo>
                <a:lnTo>
                  <a:pt x="2192215" y="1066467"/>
                </a:lnTo>
                <a:lnTo>
                  <a:pt x="2213396" y="1077058"/>
                </a:lnTo>
                <a:cubicBezTo>
                  <a:pt x="2213396" y="1084118"/>
                  <a:pt x="2216926" y="1089413"/>
                  <a:pt x="2223986" y="1092944"/>
                </a:cubicBezTo>
                <a:cubicBezTo>
                  <a:pt x="2231046" y="1096474"/>
                  <a:pt x="2241637" y="1098239"/>
                  <a:pt x="2255757" y="1098239"/>
                </a:cubicBezTo>
                <a:cubicBezTo>
                  <a:pt x="2262817" y="1098239"/>
                  <a:pt x="2268114" y="1100004"/>
                  <a:pt x="2271642" y="1103533"/>
                </a:cubicBezTo>
                <a:cubicBezTo>
                  <a:pt x="2275172" y="1107064"/>
                  <a:pt x="2280468" y="1108829"/>
                  <a:pt x="2287529" y="1108829"/>
                </a:cubicBezTo>
                <a:lnTo>
                  <a:pt x="2298119" y="1108829"/>
                </a:lnTo>
                <a:cubicBezTo>
                  <a:pt x="2305179" y="1101769"/>
                  <a:pt x="2310474" y="1100004"/>
                  <a:pt x="2314005" y="1103533"/>
                </a:cubicBezTo>
                <a:cubicBezTo>
                  <a:pt x="2317535" y="1107064"/>
                  <a:pt x="2324594" y="1108829"/>
                  <a:pt x="2335186" y="1108829"/>
                </a:cubicBezTo>
                <a:cubicBezTo>
                  <a:pt x="2345776" y="1108829"/>
                  <a:pt x="2351071" y="1108829"/>
                  <a:pt x="2351071" y="1108829"/>
                </a:cubicBezTo>
                <a:lnTo>
                  <a:pt x="2340481" y="1119419"/>
                </a:lnTo>
                <a:lnTo>
                  <a:pt x="2329890" y="1130010"/>
                </a:lnTo>
                <a:cubicBezTo>
                  <a:pt x="2336950" y="1130010"/>
                  <a:pt x="2340481" y="1133541"/>
                  <a:pt x="2340481" y="1140600"/>
                </a:cubicBezTo>
                <a:cubicBezTo>
                  <a:pt x="2340481" y="1147660"/>
                  <a:pt x="2347541" y="1154721"/>
                  <a:pt x="2361662" y="1161781"/>
                </a:cubicBezTo>
                <a:cubicBezTo>
                  <a:pt x="2347541" y="1161781"/>
                  <a:pt x="2340481" y="1163546"/>
                  <a:pt x="2340481" y="1167077"/>
                </a:cubicBezTo>
                <a:cubicBezTo>
                  <a:pt x="2340481" y="1170606"/>
                  <a:pt x="2347541" y="1172371"/>
                  <a:pt x="2361662" y="1172371"/>
                </a:cubicBezTo>
                <a:cubicBezTo>
                  <a:pt x="2361662" y="1179431"/>
                  <a:pt x="2365192" y="1182962"/>
                  <a:pt x="2372252" y="1182962"/>
                </a:cubicBezTo>
                <a:cubicBezTo>
                  <a:pt x="2372252" y="1182962"/>
                  <a:pt x="2375782" y="1184727"/>
                  <a:pt x="2382842" y="1188258"/>
                </a:cubicBezTo>
                <a:cubicBezTo>
                  <a:pt x="2389902" y="1191787"/>
                  <a:pt x="2400493" y="1193552"/>
                  <a:pt x="2414614" y="1193552"/>
                </a:cubicBezTo>
                <a:cubicBezTo>
                  <a:pt x="2421673" y="1193552"/>
                  <a:pt x="2428734" y="1195317"/>
                  <a:pt x="2435794" y="1198848"/>
                </a:cubicBezTo>
                <a:cubicBezTo>
                  <a:pt x="2442854" y="1202378"/>
                  <a:pt x="2449915" y="1204143"/>
                  <a:pt x="2456975" y="1204143"/>
                </a:cubicBezTo>
                <a:cubicBezTo>
                  <a:pt x="2464034" y="1225324"/>
                  <a:pt x="2474625" y="1228854"/>
                  <a:pt x="2488746" y="1214733"/>
                </a:cubicBezTo>
                <a:cubicBezTo>
                  <a:pt x="2495806" y="1214733"/>
                  <a:pt x="2501103" y="1216498"/>
                  <a:pt x="2504632" y="1220029"/>
                </a:cubicBezTo>
                <a:cubicBezTo>
                  <a:pt x="2508162" y="1223558"/>
                  <a:pt x="2513458" y="1221793"/>
                  <a:pt x="2520518" y="1214733"/>
                </a:cubicBezTo>
                <a:cubicBezTo>
                  <a:pt x="2527577" y="1214733"/>
                  <a:pt x="2532874" y="1216498"/>
                  <a:pt x="2536402" y="1220029"/>
                </a:cubicBezTo>
                <a:cubicBezTo>
                  <a:pt x="2539934" y="1223558"/>
                  <a:pt x="2541698" y="1225324"/>
                  <a:pt x="2541698" y="1225324"/>
                </a:cubicBezTo>
                <a:cubicBezTo>
                  <a:pt x="2555819" y="1232383"/>
                  <a:pt x="2566410" y="1235914"/>
                  <a:pt x="2573470" y="1235914"/>
                </a:cubicBezTo>
                <a:lnTo>
                  <a:pt x="2573470" y="1225324"/>
                </a:lnTo>
                <a:cubicBezTo>
                  <a:pt x="2566410" y="1225324"/>
                  <a:pt x="2548758" y="1220029"/>
                  <a:pt x="2520518" y="1209437"/>
                </a:cubicBezTo>
                <a:cubicBezTo>
                  <a:pt x="2492277" y="1198848"/>
                  <a:pt x="2474625" y="1190022"/>
                  <a:pt x="2467566" y="1182962"/>
                </a:cubicBezTo>
                <a:lnTo>
                  <a:pt x="2456975" y="1182962"/>
                </a:lnTo>
                <a:cubicBezTo>
                  <a:pt x="2456975" y="1190022"/>
                  <a:pt x="2446385" y="1190022"/>
                  <a:pt x="2425203" y="1182962"/>
                </a:cubicBezTo>
                <a:cubicBezTo>
                  <a:pt x="2425203" y="1182962"/>
                  <a:pt x="2421673" y="1181197"/>
                  <a:pt x="2414614" y="1177666"/>
                </a:cubicBezTo>
                <a:cubicBezTo>
                  <a:pt x="2407554" y="1174137"/>
                  <a:pt x="2404023" y="1172371"/>
                  <a:pt x="2404023" y="1172371"/>
                </a:cubicBezTo>
                <a:cubicBezTo>
                  <a:pt x="2404023" y="1172371"/>
                  <a:pt x="2400493" y="1170606"/>
                  <a:pt x="2393433" y="1167077"/>
                </a:cubicBezTo>
                <a:cubicBezTo>
                  <a:pt x="2386373" y="1163546"/>
                  <a:pt x="2382842" y="1158250"/>
                  <a:pt x="2382842" y="1151191"/>
                </a:cubicBezTo>
                <a:lnTo>
                  <a:pt x="2382842" y="1140600"/>
                </a:lnTo>
                <a:cubicBezTo>
                  <a:pt x="2396963" y="1140600"/>
                  <a:pt x="2411084" y="1144131"/>
                  <a:pt x="2425203" y="1151191"/>
                </a:cubicBezTo>
                <a:cubicBezTo>
                  <a:pt x="2460505" y="1158250"/>
                  <a:pt x="2488746" y="1168841"/>
                  <a:pt x="2509927" y="1182962"/>
                </a:cubicBezTo>
                <a:cubicBezTo>
                  <a:pt x="2516988" y="1190022"/>
                  <a:pt x="2525813" y="1193552"/>
                  <a:pt x="2536402" y="1193552"/>
                </a:cubicBezTo>
                <a:cubicBezTo>
                  <a:pt x="2546995" y="1193552"/>
                  <a:pt x="2555819" y="1193552"/>
                  <a:pt x="2562879" y="1193552"/>
                </a:cubicBezTo>
                <a:lnTo>
                  <a:pt x="2573470" y="1193552"/>
                </a:lnTo>
                <a:cubicBezTo>
                  <a:pt x="2573470" y="1186493"/>
                  <a:pt x="2569938" y="1182962"/>
                  <a:pt x="2562879" y="1182962"/>
                </a:cubicBezTo>
                <a:cubicBezTo>
                  <a:pt x="2555819" y="1182962"/>
                  <a:pt x="2538168" y="1179431"/>
                  <a:pt x="2509927" y="1172371"/>
                </a:cubicBezTo>
                <a:lnTo>
                  <a:pt x="2478156" y="1151191"/>
                </a:lnTo>
                <a:cubicBezTo>
                  <a:pt x="2478156" y="1144131"/>
                  <a:pt x="2479922" y="1140600"/>
                  <a:pt x="2483450" y="1140600"/>
                </a:cubicBezTo>
                <a:cubicBezTo>
                  <a:pt x="2486982" y="1140600"/>
                  <a:pt x="2488746" y="1144131"/>
                  <a:pt x="2488746" y="1151191"/>
                </a:cubicBezTo>
                <a:lnTo>
                  <a:pt x="2499337" y="1151191"/>
                </a:lnTo>
                <a:lnTo>
                  <a:pt x="2520518" y="1151191"/>
                </a:lnTo>
                <a:cubicBezTo>
                  <a:pt x="2527577" y="1158250"/>
                  <a:pt x="2532874" y="1158250"/>
                  <a:pt x="2536402" y="1151191"/>
                </a:cubicBezTo>
                <a:cubicBezTo>
                  <a:pt x="2539934" y="1144131"/>
                  <a:pt x="2545229" y="1144131"/>
                  <a:pt x="2552289" y="1151191"/>
                </a:cubicBezTo>
                <a:lnTo>
                  <a:pt x="2562879" y="1161781"/>
                </a:lnTo>
                <a:lnTo>
                  <a:pt x="2552289" y="1161781"/>
                </a:lnTo>
                <a:lnTo>
                  <a:pt x="2541698" y="1161781"/>
                </a:lnTo>
                <a:cubicBezTo>
                  <a:pt x="2541698" y="1161781"/>
                  <a:pt x="2545229" y="1163546"/>
                  <a:pt x="2552289" y="1167077"/>
                </a:cubicBezTo>
                <a:cubicBezTo>
                  <a:pt x="2559349" y="1170606"/>
                  <a:pt x="2566410" y="1172371"/>
                  <a:pt x="2573470" y="1172371"/>
                </a:cubicBezTo>
                <a:lnTo>
                  <a:pt x="2594650" y="1172371"/>
                </a:lnTo>
                <a:lnTo>
                  <a:pt x="2615831" y="1182962"/>
                </a:lnTo>
                <a:cubicBezTo>
                  <a:pt x="2622892" y="1182962"/>
                  <a:pt x="2629952" y="1184727"/>
                  <a:pt x="2637012" y="1188258"/>
                </a:cubicBezTo>
                <a:cubicBezTo>
                  <a:pt x="2644072" y="1191787"/>
                  <a:pt x="2647602" y="1193552"/>
                  <a:pt x="2647602" y="1193552"/>
                </a:cubicBezTo>
                <a:cubicBezTo>
                  <a:pt x="2647602" y="1193552"/>
                  <a:pt x="2652899" y="1197083"/>
                  <a:pt x="2663488" y="1204143"/>
                </a:cubicBezTo>
                <a:cubicBezTo>
                  <a:pt x="2674080" y="1211202"/>
                  <a:pt x="2681138" y="1212968"/>
                  <a:pt x="2684669" y="1209437"/>
                </a:cubicBezTo>
                <a:cubicBezTo>
                  <a:pt x="2688200" y="1205908"/>
                  <a:pt x="2691729" y="1205908"/>
                  <a:pt x="2695259" y="1209437"/>
                </a:cubicBezTo>
                <a:cubicBezTo>
                  <a:pt x="2698790" y="1212968"/>
                  <a:pt x="2704085" y="1216498"/>
                  <a:pt x="2711145" y="1220029"/>
                </a:cubicBezTo>
                <a:cubicBezTo>
                  <a:pt x="2718205" y="1223558"/>
                  <a:pt x="2719971" y="1221793"/>
                  <a:pt x="2716440" y="1214733"/>
                </a:cubicBezTo>
                <a:cubicBezTo>
                  <a:pt x="2712911" y="1207673"/>
                  <a:pt x="2718205" y="1204143"/>
                  <a:pt x="2732326" y="1204143"/>
                </a:cubicBezTo>
                <a:cubicBezTo>
                  <a:pt x="2746447" y="1204143"/>
                  <a:pt x="2753506" y="1204143"/>
                  <a:pt x="2753506" y="1204143"/>
                </a:cubicBezTo>
                <a:lnTo>
                  <a:pt x="2679374" y="1182962"/>
                </a:lnTo>
                <a:cubicBezTo>
                  <a:pt x="2672313" y="1175902"/>
                  <a:pt x="2667019" y="1172371"/>
                  <a:pt x="2663488" y="1172371"/>
                </a:cubicBezTo>
                <a:cubicBezTo>
                  <a:pt x="2659957" y="1172371"/>
                  <a:pt x="2658193" y="1172371"/>
                  <a:pt x="2658193" y="1172371"/>
                </a:cubicBezTo>
                <a:cubicBezTo>
                  <a:pt x="2658193" y="1172371"/>
                  <a:pt x="2647602" y="1172371"/>
                  <a:pt x="2626422" y="1172371"/>
                </a:cubicBezTo>
                <a:lnTo>
                  <a:pt x="2594650" y="1161781"/>
                </a:lnTo>
                <a:lnTo>
                  <a:pt x="2573470" y="1151191"/>
                </a:lnTo>
                <a:lnTo>
                  <a:pt x="2562879" y="1140600"/>
                </a:lnTo>
                <a:cubicBezTo>
                  <a:pt x="2562879" y="1140600"/>
                  <a:pt x="2554053" y="1137070"/>
                  <a:pt x="2536402" y="1130010"/>
                </a:cubicBezTo>
                <a:cubicBezTo>
                  <a:pt x="2518752" y="1122950"/>
                  <a:pt x="2502867" y="1119419"/>
                  <a:pt x="2488746" y="1119419"/>
                </a:cubicBezTo>
                <a:cubicBezTo>
                  <a:pt x="2481686" y="1119419"/>
                  <a:pt x="2478156" y="1119419"/>
                  <a:pt x="2478156" y="1119419"/>
                </a:cubicBezTo>
                <a:lnTo>
                  <a:pt x="2467566" y="1098239"/>
                </a:lnTo>
                <a:cubicBezTo>
                  <a:pt x="2460505" y="1098239"/>
                  <a:pt x="2455210" y="1096474"/>
                  <a:pt x="2451680" y="1092944"/>
                </a:cubicBezTo>
                <a:cubicBezTo>
                  <a:pt x="2448151" y="1089413"/>
                  <a:pt x="2441090" y="1087648"/>
                  <a:pt x="2430498" y="1087648"/>
                </a:cubicBezTo>
                <a:cubicBezTo>
                  <a:pt x="2419909" y="1087648"/>
                  <a:pt x="2412848" y="1087648"/>
                  <a:pt x="2409317" y="1087648"/>
                </a:cubicBezTo>
                <a:cubicBezTo>
                  <a:pt x="2405788" y="1087648"/>
                  <a:pt x="2400493" y="1087648"/>
                  <a:pt x="2393433" y="1087648"/>
                </a:cubicBezTo>
                <a:cubicBezTo>
                  <a:pt x="2372252" y="1073527"/>
                  <a:pt x="2351071" y="1069998"/>
                  <a:pt x="2329890" y="1077058"/>
                </a:cubicBezTo>
                <a:cubicBezTo>
                  <a:pt x="2322830" y="1077058"/>
                  <a:pt x="2317535" y="1073527"/>
                  <a:pt x="2314005" y="1066467"/>
                </a:cubicBezTo>
                <a:cubicBezTo>
                  <a:pt x="2310474" y="1059408"/>
                  <a:pt x="2305179" y="1057642"/>
                  <a:pt x="2298119" y="1061173"/>
                </a:cubicBezTo>
                <a:cubicBezTo>
                  <a:pt x="2291059" y="1064702"/>
                  <a:pt x="2283998" y="1062937"/>
                  <a:pt x="2276938" y="1055877"/>
                </a:cubicBezTo>
                <a:cubicBezTo>
                  <a:pt x="2269878" y="1048817"/>
                  <a:pt x="2261053" y="1045287"/>
                  <a:pt x="2250461" y="1045287"/>
                </a:cubicBezTo>
                <a:cubicBezTo>
                  <a:pt x="2239871" y="1045287"/>
                  <a:pt x="2229282" y="1043522"/>
                  <a:pt x="2218690" y="1039992"/>
                </a:cubicBezTo>
                <a:cubicBezTo>
                  <a:pt x="2208101" y="1036461"/>
                  <a:pt x="2199275" y="1034696"/>
                  <a:pt x="2192215" y="1034696"/>
                </a:cubicBezTo>
                <a:close/>
                <a:moveTo>
                  <a:pt x="667195" y="1034696"/>
                </a:moveTo>
                <a:cubicBezTo>
                  <a:pt x="667195" y="1034696"/>
                  <a:pt x="672491" y="1038227"/>
                  <a:pt x="683080" y="1045287"/>
                </a:cubicBezTo>
                <a:cubicBezTo>
                  <a:pt x="693672" y="1052346"/>
                  <a:pt x="702497" y="1059408"/>
                  <a:pt x="709557" y="1066467"/>
                </a:cubicBezTo>
                <a:lnTo>
                  <a:pt x="730738" y="1077058"/>
                </a:lnTo>
                <a:cubicBezTo>
                  <a:pt x="716617" y="1077058"/>
                  <a:pt x="709557" y="1077058"/>
                  <a:pt x="709557" y="1077058"/>
                </a:cubicBezTo>
                <a:close/>
                <a:moveTo>
                  <a:pt x="8768861" y="1024106"/>
                </a:moveTo>
                <a:cubicBezTo>
                  <a:pt x="8775920" y="1024106"/>
                  <a:pt x="8779451" y="1027636"/>
                  <a:pt x="8779451" y="1034696"/>
                </a:cubicBezTo>
                <a:cubicBezTo>
                  <a:pt x="8772391" y="1034696"/>
                  <a:pt x="8765332" y="1034696"/>
                  <a:pt x="8758270" y="1034696"/>
                </a:cubicBezTo>
                <a:close/>
                <a:moveTo>
                  <a:pt x="8218160" y="1024106"/>
                </a:moveTo>
                <a:lnTo>
                  <a:pt x="8228750" y="1034696"/>
                </a:lnTo>
                <a:lnTo>
                  <a:pt x="8218160" y="1034696"/>
                </a:lnTo>
                <a:cubicBezTo>
                  <a:pt x="8218160" y="1027636"/>
                  <a:pt x="8218160" y="1024106"/>
                  <a:pt x="8218160" y="1024106"/>
                </a:cubicBezTo>
                <a:close/>
                <a:moveTo>
                  <a:pt x="8133435" y="1024106"/>
                </a:moveTo>
                <a:cubicBezTo>
                  <a:pt x="8133435" y="1031166"/>
                  <a:pt x="8136965" y="1034696"/>
                  <a:pt x="8144027" y="1034696"/>
                </a:cubicBezTo>
                <a:lnTo>
                  <a:pt x="8154617" y="1024106"/>
                </a:lnTo>
                <a:close/>
                <a:moveTo>
                  <a:pt x="7445059" y="1024106"/>
                </a:moveTo>
                <a:cubicBezTo>
                  <a:pt x="7445059" y="1024106"/>
                  <a:pt x="7446824" y="1025871"/>
                  <a:pt x="7450355" y="1029400"/>
                </a:cubicBezTo>
                <a:cubicBezTo>
                  <a:pt x="7453884" y="1032931"/>
                  <a:pt x="7459178" y="1034696"/>
                  <a:pt x="7466240" y="1034696"/>
                </a:cubicBezTo>
                <a:cubicBezTo>
                  <a:pt x="7473300" y="1041756"/>
                  <a:pt x="7478596" y="1048817"/>
                  <a:pt x="7482126" y="1055877"/>
                </a:cubicBezTo>
                <a:cubicBezTo>
                  <a:pt x="7485655" y="1062937"/>
                  <a:pt x="7490951" y="1066467"/>
                  <a:pt x="7498011" y="1066467"/>
                </a:cubicBezTo>
                <a:cubicBezTo>
                  <a:pt x="7505072" y="1066467"/>
                  <a:pt x="7510367" y="1066467"/>
                  <a:pt x="7513896" y="1066467"/>
                </a:cubicBezTo>
                <a:cubicBezTo>
                  <a:pt x="7517426" y="1066467"/>
                  <a:pt x="7519192" y="1069998"/>
                  <a:pt x="7519192" y="1077058"/>
                </a:cubicBezTo>
                <a:lnTo>
                  <a:pt x="7529782" y="1077058"/>
                </a:lnTo>
                <a:lnTo>
                  <a:pt x="7508601" y="1055877"/>
                </a:lnTo>
                <a:lnTo>
                  <a:pt x="7519192" y="1055877"/>
                </a:lnTo>
                <a:lnTo>
                  <a:pt x="7572144" y="1066467"/>
                </a:lnTo>
                <a:cubicBezTo>
                  <a:pt x="7593326" y="1073527"/>
                  <a:pt x="7614505" y="1080588"/>
                  <a:pt x="7635686" y="1087648"/>
                </a:cubicBezTo>
                <a:cubicBezTo>
                  <a:pt x="7678048" y="1101769"/>
                  <a:pt x="7706290" y="1108829"/>
                  <a:pt x="7720409" y="1108829"/>
                </a:cubicBezTo>
                <a:cubicBezTo>
                  <a:pt x="7727471" y="1108829"/>
                  <a:pt x="7731000" y="1110594"/>
                  <a:pt x="7731000" y="1114125"/>
                </a:cubicBezTo>
                <a:cubicBezTo>
                  <a:pt x="7731000" y="1117654"/>
                  <a:pt x="7739826" y="1121184"/>
                  <a:pt x="7757476" y="1124714"/>
                </a:cubicBezTo>
                <a:cubicBezTo>
                  <a:pt x="7775128" y="1128245"/>
                  <a:pt x="7789248" y="1131775"/>
                  <a:pt x="7799838" y="1135306"/>
                </a:cubicBezTo>
                <a:cubicBezTo>
                  <a:pt x="7810428" y="1138835"/>
                  <a:pt x="7821019" y="1138835"/>
                  <a:pt x="7831609" y="1135306"/>
                </a:cubicBezTo>
                <a:cubicBezTo>
                  <a:pt x="7842200" y="1131775"/>
                  <a:pt x="7847494" y="1130010"/>
                  <a:pt x="7847494" y="1130010"/>
                </a:cubicBezTo>
                <a:cubicBezTo>
                  <a:pt x="7861615" y="1130010"/>
                  <a:pt x="7861615" y="1126479"/>
                  <a:pt x="7847494" y="1119419"/>
                </a:cubicBezTo>
                <a:cubicBezTo>
                  <a:pt x="7840434" y="1119419"/>
                  <a:pt x="7833375" y="1115889"/>
                  <a:pt x="7826313" y="1108829"/>
                </a:cubicBezTo>
                <a:cubicBezTo>
                  <a:pt x="7812194" y="1108829"/>
                  <a:pt x="7801604" y="1107064"/>
                  <a:pt x="7794542" y="1103533"/>
                </a:cubicBezTo>
                <a:cubicBezTo>
                  <a:pt x="7787482" y="1100004"/>
                  <a:pt x="7782186" y="1098239"/>
                  <a:pt x="7778656" y="1098239"/>
                </a:cubicBezTo>
                <a:cubicBezTo>
                  <a:pt x="7775128" y="1098239"/>
                  <a:pt x="7769832" y="1096474"/>
                  <a:pt x="7762772" y="1092944"/>
                </a:cubicBezTo>
                <a:cubicBezTo>
                  <a:pt x="7755711" y="1089413"/>
                  <a:pt x="7748652" y="1087648"/>
                  <a:pt x="7741590" y="1087648"/>
                </a:cubicBezTo>
                <a:cubicBezTo>
                  <a:pt x="7699230" y="1087648"/>
                  <a:pt x="7678048" y="1084118"/>
                  <a:pt x="7678048" y="1077058"/>
                </a:cubicBezTo>
                <a:lnTo>
                  <a:pt x="7678048" y="1066467"/>
                </a:lnTo>
                <a:cubicBezTo>
                  <a:pt x="7678048" y="1066467"/>
                  <a:pt x="7674519" y="1066467"/>
                  <a:pt x="7667457" y="1066467"/>
                </a:cubicBezTo>
                <a:lnTo>
                  <a:pt x="7646278" y="1066467"/>
                </a:lnTo>
                <a:cubicBezTo>
                  <a:pt x="7639216" y="1066467"/>
                  <a:pt x="7632156" y="1064702"/>
                  <a:pt x="7625096" y="1061173"/>
                </a:cubicBezTo>
                <a:cubicBezTo>
                  <a:pt x="7618034" y="1057642"/>
                  <a:pt x="7612740" y="1055877"/>
                  <a:pt x="7609211" y="1055877"/>
                </a:cubicBezTo>
                <a:cubicBezTo>
                  <a:pt x="7605682" y="1055877"/>
                  <a:pt x="7602149" y="1055877"/>
                  <a:pt x="7598620" y="1055877"/>
                </a:cubicBezTo>
                <a:cubicBezTo>
                  <a:pt x="7595090" y="1055877"/>
                  <a:pt x="7593326" y="1055877"/>
                  <a:pt x="7593326" y="1055877"/>
                </a:cubicBezTo>
                <a:lnTo>
                  <a:pt x="7561553" y="1045287"/>
                </a:lnTo>
                <a:lnTo>
                  <a:pt x="7519192" y="1034696"/>
                </a:lnTo>
                <a:lnTo>
                  <a:pt x="7487420" y="1024106"/>
                </a:lnTo>
                <a:cubicBezTo>
                  <a:pt x="7487420" y="1031166"/>
                  <a:pt x="7480360" y="1031166"/>
                  <a:pt x="7466240" y="1024106"/>
                </a:cubicBezTo>
                <a:close/>
                <a:moveTo>
                  <a:pt x="7032033" y="1024106"/>
                </a:moveTo>
                <a:lnTo>
                  <a:pt x="7084985" y="1045287"/>
                </a:lnTo>
                <a:cubicBezTo>
                  <a:pt x="7084985" y="1038227"/>
                  <a:pt x="7077924" y="1032931"/>
                  <a:pt x="7063804" y="1029400"/>
                </a:cubicBezTo>
                <a:cubicBezTo>
                  <a:pt x="7049684" y="1025871"/>
                  <a:pt x="7039093" y="1024106"/>
                  <a:pt x="7032033" y="1024106"/>
                </a:cubicBezTo>
                <a:close/>
                <a:moveTo>
                  <a:pt x="2891182" y="1024106"/>
                </a:moveTo>
                <a:lnTo>
                  <a:pt x="2901772" y="1034696"/>
                </a:lnTo>
                <a:lnTo>
                  <a:pt x="2901772" y="1024106"/>
                </a:lnTo>
                <a:cubicBezTo>
                  <a:pt x="2901772" y="1024106"/>
                  <a:pt x="2898242" y="1024106"/>
                  <a:pt x="2891182" y="1024106"/>
                </a:cubicBezTo>
                <a:close/>
                <a:moveTo>
                  <a:pt x="1503839" y="1024106"/>
                </a:moveTo>
                <a:lnTo>
                  <a:pt x="1514429" y="1032049"/>
                </a:lnTo>
                <a:cubicBezTo>
                  <a:pt x="1517959" y="1033814"/>
                  <a:pt x="1521489" y="1034696"/>
                  <a:pt x="1525019" y="1034696"/>
                </a:cubicBezTo>
                <a:close/>
                <a:moveTo>
                  <a:pt x="783690" y="1024106"/>
                </a:moveTo>
                <a:lnTo>
                  <a:pt x="804871" y="1024106"/>
                </a:lnTo>
                <a:cubicBezTo>
                  <a:pt x="811932" y="1031166"/>
                  <a:pt x="818991" y="1034696"/>
                  <a:pt x="826051" y="1034696"/>
                </a:cubicBezTo>
                <a:lnTo>
                  <a:pt x="826051" y="1045287"/>
                </a:lnTo>
                <a:cubicBezTo>
                  <a:pt x="811932" y="1038227"/>
                  <a:pt x="803105" y="1034696"/>
                  <a:pt x="799576" y="1034696"/>
                </a:cubicBezTo>
                <a:cubicBezTo>
                  <a:pt x="796047" y="1034696"/>
                  <a:pt x="790751" y="1031166"/>
                  <a:pt x="783690" y="1024106"/>
                </a:cubicBezTo>
                <a:close/>
                <a:moveTo>
                  <a:pt x="8737089" y="1013515"/>
                </a:moveTo>
                <a:lnTo>
                  <a:pt x="8747679" y="1024106"/>
                </a:lnTo>
                <a:lnTo>
                  <a:pt x="8737089" y="1024106"/>
                </a:lnTo>
                <a:close/>
                <a:moveTo>
                  <a:pt x="8112254" y="1013515"/>
                </a:moveTo>
                <a:lnTo>
                  <a:pt x="8112254" y="1024106"/>
                </a:lnTo>
                <a:lnTo>
                  <a:pt x="8122846" y="1024106"/>
                </a:lnTo>
                <a:cubicBezTo>
                  <a:pt x="8122846" y="1024106"/>
                  <a:pt x="8119316" y="1020575"/>
                  <a:pt x="8112254" y="1013515"/>
                </a:cubicBezTo>
                <a:close/>
                <a:moveTo>
                  <a:pt x="8091075" y="1013515"/>
                </a:moveTo>
                <a:cubicBezTo>
                  <a:pt x="8091075" y="1020575"/>
                  <a:pt x="8092839" y="1024106"/>
                  <a:pt x="8096369" y="1024106"/>
                </a:cubicBezTo>
                <a:cubicBezTo>
                  <a:pt x="8099898" y="1024106"/>
                  <a:pt x="8101664" y="1022341"/>
                  <a:pt x="8101664" y="1018810"/>
                </a:cubicBezTo>
                <a:cubicBezTo>
                  <a:pt x="8101664" y="1015279"/>
                  <a:pt x="8098135" y="1013515"/>
                  <a:pt x="8091075" y="1013515"/>
                </a:cubicBezTo>
                <a:close/>
                <a:moveTo>
                  <a:pt x="7783952" y="1013515"/>
                </a:moveTo>
                <a:lnTo>
                  <a:pt x="7794542" y="1024106"/>
                </a:lnTo>
                <a:lnTo>
                  <a:pt x="7826313" y="1034696"/>
                </a:lnTo>
                <a:lnTo>
                  <a:pt x="7836904" y="1034696"/>
                </a:lnTo>
                <a:cubicBezTo>
                  <a:pt x="7836904" y="1027636"/>
                  <a:pt x="7829844" y="1022341"/>
                  <a:pt x="7815724" y="1018810"/>
                </a:cubicBezTo>
                <a:cubicBezTo>
                  <a:pt x="7801604" y="1015279"/>
                  <a:pt x="7791012" y="1013515"/>
                  <a:pt x="7783952" y="1013515"/>
                </a:cubicBezTo>
                <a:close/>
                <a:moveTo>
                  <a:pt x="2340481" y="1013515"/>
                </a:moveTo>
                <a:cubicBezTo>
                  <a:pt x="2340481" y="1013515"/>
                  <a:pt x="2351071" y="1017046"/>
                  <a:pt x="2372252" y="1024106"/>
                </a:cubicBezTo>
                <a:cubicBezTo>
                  <a:pt x="2393433" y="1031166"/>
                  <a:pt x="2411084" y="1038227"/>
                  <a:pt x="2425203" y="1045287"/>
                </a:cubicBezTo>
                <a:lnTo>
                  <a:pt x="2446385" y="1055877"/>
                </a:lnTo>
                <a:cubicBezTo>
                  <a:pt x="2460505" y="1055877"/>
                  <a:pt x="2467566" y="1057642"/>
                  <a:pt x="2467566" y="1061173"/>
                </a:cubicBezTo>
                <a:cubicBezTo>
                  <a:pt x="2467566" y="1064702"/>
                  <a:pt x="2474625" y="1066467"/>
                  <a:pt x="2488746" y="1066467"/>
                </a:cubicBezTo>
                <a:lnTo>
                  <a:pt x="2499337" y="1066467"/>
                </a:lnTo>
                <a:cubicBezTo>
                  <a:pt x="2499337" y="1073527"/>
                  <a:pt x="2506397" y="1077058"/>
                  <a:pt x="2520518" y="1077058"/>
                </a:cubicBezTo>
                <a:cubicBezTo>
                  <a:pt x="2534638" y="1077058"/>
                  <a:pt x="2552289" y="1080588"/>
                  <a:pt x="2573470" y="1087648"/>
                </a:cubicBezTo>
                <a:lnTo>
                  <a:pt x="2594650" y="1087648"/>
                </a:lnTo>
                <a:cubicBezTo>
                  <a:pt x="2587591" y="1080588"/>
                  <a:pt x="2575234" y="1075293"/>
                  <a:pt x="2557584" y="1071762"/>
                </a:cubicBezTo>
                <a:cubicBezTo>
                  <a:pt x="2539934" y="1068232"/>
                  <a:pt x="2524048" y="1062937"/>
                  <a:pt x="2509927" y="1055877"/>
                </a:cubicBezTo>
                <a:cubicBezTo>
                  <a:pt x="2481686" y="1048817"/>
                  <a:pt x="2464034" y="1045287"/>
                  <a:pt x="2456975" y="1045287"/>
                </a:cubicBezTo>
                <a:lnTo>
                  <a:pt x="2446385" y="1045287"/>
                </a:lnTo>
                <a:cubicBezTo>
                  <a:pt x="2453445" y="1045287"/>
                  <a:pt x="2453445" y="1041756"/>
                  <a:pt x="2446385" y="1034696"/>
                </a:cubicBezTo>
                <a:cubicBezTo>
                  <a:pt x="2432264" y="1034696"/>
                  <a:pt x="2411084" y="1031166"/>
                  <a:pt x="2382842" y="1024106"/>
                </a:cubicBezTo>
                <a:cubicBezTo>
                  <a:pt x="2354601" y="1017046"/>
                  <a:pt x="2340481" y="1013515"/>
                  <a:pt x="2340481" y="1013515"/>
                </a:cubicBezTo>
                <a:close/>
                <a:moveTo>
                  <a:pt x="8504100" y="1002925"/>
                </a:moveTo>
                <a:cubicBezTo>
                  <a:pt x="8511161" y="1002925"/>
                  <a:pt x="8514691" y="1002925"/>
                  <a:pt x="8514691" y="1002925"/>
                </a:cubicBezTo>
                <a:cubicBezTo>
                  <a:pt x="8514691" y="1002925"/>
                  <a:pt x="8514691" y="1006456"/>
                  <a:pt x="8514691" y="1013515"/>
                </a:cubicBezTo>
                <a:cubicBezTo>
                  <a:pt x="8514691" y="1013515"/>
                  <a:pt x="8511161" y="1013515"/>
                  <a:pt x="8504100" y="1013515"/>
                </a:cubicBezTo>
                <a:close/>
                <a:moveTo>
                  <a:pt x="7640982" y="1002925"/>
                </a:moveTo>
                <a:cubicBezTo>
                  <a:pt x="7637452" y="1002925"/>
                  <a:pt x="7635686" y="1004689"/>
                  <a:pt x="7635686" y="1008220"/>
                </a:cubicBezTo>
                <a:cubicBezTo>
                  <a:pt x="7635686" y="1011750"/>
                  <a:pt x="7646278" y="1017046"/>
                  <a:pt x="7667457" y="1024106"/>
                </a:cubicBezTo>
                <a:cubicBezTo>
                  <a:pt x="7688638" y="1031166"/>
                  <a:pt x="7702759" y="1034696"/>
                  <a:pt x="7709820" y="1034696"/>
                </a:cubicBezTo>
                <a:cubicBezTo>
                  <a:pt x="7716880" y="1034696"/>
                  <a:pt x="7722175" y="1034696"/>
                  <a:pt x="7725704" y="1034696"/>
                </a:cubicBezTo>
                <a:cubicBezTo>
                  <a:pt x="7729234" y="1034696"/>
                  <a:pt x="7731000" y="1038227"/>
                  <a:pt x="7731000" y="1045287"/>
                </a:cubicBezTo>
                <a:cubicBezTo>
                  <a:pt x="7738060" y="1045287"/>
                  <a:pt x="7757476" y="1050581"/>
                  <a:pt x="7789248" y="1061173"/>
                </a:cubicBezTo>
                <a:cubicBezTo>
                  <a:pt x="7805134" y="1066467"/>
                  <a:pt x="7817930" y="1070439"/>
                  <a:pt x="7827638" y="1073086"/>
                </a:cubicBezTo>
                <a:lnTo>
                  <a:pt x="7835275" y="1074613"/>
                </a:lnTo>
                <a:lnTo>
                  <a:pt x="7831609" y="1069115"/>
                </a:lnTo>
                <a:cubicBezTo>
                  <a:pt x="7831609" y="1067351"/>
                  <a:pt x="7833373" y="1066467"/>
                  <a:pt x="7836904" y="1066467"/>
                </a:cubicBezTo>
                <a:lnTo>
                  <a:pt x="7836904" y="1055877"/>
                </a:lnTo>
                <a:cubicBezTo>
                  <a:pt x="7829844" y="1055877"/>
                  <a:pt x="7826313" y="1055877"/>
                  <a:pt x="7826313" y="1055877"/>
                </a:cubicBezTo>
                <a:cubicBezTo>
                  <a:pt x="7819253" y="1055877"/>
                  <a:pt x="7808663" y="1054112"/>
                  <a:pt x="7794542" y="1050581"/>
                </a:cubicBezTo>
                <a:cubicBezTo>
                  <a:pt x="7780423" y="1047052"/>
                  <a:pt x="7766300" y="1043522"/>
                  <a:pt x="7752182" y="1039992"/>
                </a:cubicBezTo>
                <a:cubicBezTo>
                  <a:pt x="7738060" y="1036461"/>
                  <a:pt x="7727471" y="1031166"/>
                  <a:pt x="7720409" y="1024106"/>
                </a:cubicBezTo>
                <a:lnTo>
                  <a:pt x="7688638" y="1013515"/>
                </a:lnTo>
                <a:cubicBezTo>
                  <a:pt x="7667457" y="1006456"/>
                  <a:pt x="7655101" y="1002925"/>
                  <a:pt x="7651572" y="1002925"/>
                </a:cubicBezTo>
                <a:cubicBezTo>
                  <a:pt x="7648042" y="1002925"/>
                  <a:pt x="7644511" y="1002925"/>
                  <a:pt x="7640982" y="1002925"/>
                </a:cubicBezTo>
                <a:close/>
                <a:moveTo>
                  <a:pt x="6989670" y="1002925"/>
                </a:moveTo>
                <a:lnTo>
                  <a:pt x="6989670" y="1013515"/>
                </a:lnTo>
                <a:cubicBezTo>
                  <a:pt x="6989670" y="1013515"/>
                  <a:pt x="6993200" y="1013515"/>
                  <a:pt x="7000262" y="1013515"/>
                </a:cubicBezTo>
                <a:cubicBezTo>
                  <a:pt x="7000262" y="1006456"/>
                  <a:pt x="6998496" y="1002925"/>
                  <a:pt x="6994966" y="1002925"/>
                </a:cubicBezTo>
                <a:cubicBezTo>
                  <a:pt x="6991437" y="1002925"/>
                  <a:pt x="6989670" y="1002925"/>
                  <a:pt x="6989670" y="1002925"/>
                </a:cubicBezTo>
                <a:close/>
                <a:moveTo>
                  <a:pt x="730738" y="1002925"/>
                </a:moveTo>
                <a:lnTo>
                  <a:pt x="741329" y="1002925"/>
                </a:lnTo>
                <a:cubicBezTo>
                  <a:pt x="741329" y="1009985"/>
                  <a:pt x="737799" y="1013515"/>
                  <a:pt x="730738" y="1013515"/>
                </a:cubicBezTo>
                <a:close/>
                <a:moveTo>
                  <a:pt x="7308708" y="996306"/>
                </a:moveTo>
                <a:cubicBezTo>
                  <a:pt x="7307826" y="997188"/>
                  <a:pt x="7307384" y="999395"/>
                  <a:pt x="7307384" y="1002925"/>
                </a:cubicBezTo>
                <a:cubicBezTo>
                  <a:pt x="7314444" y="1002925"/>
                  <a:pt x="7317974" y="1002925"/>
                  <a:pt x="7317974" y="1002925"/>
                </a:cubicBezTo>
                <a:cubicBezTo>
                  <a:pt x="7317974" y="1002925"/>
                  <a:pt x="7316208" y="1001160"/>
                  <a:pt x="7312678" y="997629"/>
                </a:cubicBezTo>
                <a:cubicBezTo>
                  <a:pt x="7310914" y="995865"/>
                  <a:pt x="7309590" y="995423"/>
                  <a:pt x="7308708" y="996306"/>
                </a:cubicBezTo>
                <a:close/>
                <a:moveTo>
                  <a:pt x="5358748" y="992335"/>
                </a:moveTo>
                <a:cubicBezTo>
                  <a:pt x="5358748" y="992335"/>
                  <a:pt x="5358748" y="994100"/>
                  <a:pt x="5358748" y="997629"/>
                </a:cubicBezTo>
                <a:cubicBezTo>
                  <a:pt x="5358748" y="1001160"/>
                  <a:pt x="5362278" y="1002925"/>
                  <a:pt x="5369339" y="1002925"/>
                </a:cubicBezTo>
                <a:cubicBezTo>
                  <a:pt x="5376400" y="1002925"/>
                  <a:pt x="5379929" y="1002925"/>
                  <a:pt x="5379929" y="1002925"/>
                </a:cubicBezTo>
                <a:lnTo>
                  <a:pt x="5369339" y="992335"/>
                </a:lnTo>
                <a:cubicBezTo>
                  <a:pt x="5362278" y="992335"/>
                  <a:pt x="5358748" y="992335"/>
                  <a:pt x="5358748" y="992335"/>
                </a:cubicBezTo>
                <a:close/>
                <a:moveTo>
                  <a:pt x="1980407" y="992335"/>
                </a:moveTo>
                <a:cubicBezTo>
                  <a:pt x="1987466" y="992335"/>
                  <a:pt x="1998057" y="994100"/>
                  <a:pt x="2012178" y="997629"/>
                </a:cubicBezTo>
                <a:cubicBezTo>
                  <a:pt x="2026299" y="1001160"/>
                  <a:pt x="2035124" y="1004689"/>
                  <a:pt x="2038653" y="1008220"/>
                </a:cubicBezTo>
                <a:cubicBezTo>
                  <a:pt x="2042185" y="1011750"/>
                  <a:pt x="2047480" y="1013515"/>
                  <a:pt x="2054540" y="1013515"/>
                </a:cubicBezTo>
                <a:cubicBezTo>
                  <a:pt x="2061600" y="1013515"/>
                  <a:pt x="2065130" y="1017046"/>
                  <a:pt x="2065130" y="1024106"/>
                </a:cubicBezTo>
                <a:lnTo>
                  <a:pt x="2012178" y="1013515"/>
                </a:lnTo>
                <a:lnTo>
                  <a:pt x="2022769" y="1034696"/>
                </a:lnTo>
                <a:lnTo>
                  <a:pt x="2022769" y="1045287"/>
                </a:lnTo>
                <a:lnTo>
                  <a:pt x="2012178" y="1034696"/>
                </a:lnTo>
                <a:cubicBezTo>
                  <a:pt x="2005118" y="1027636"/>
                  <a:pt x="1998057" y="1024106"/>
                  <a:pt x="1990997" y="1024106"/>
                </a:cubicBezTo>
                <a:lnTo>
                  <a:pt x="1969816" y="1013515"/>
                </a:lnTo>
                <a:lnTo>
                  <a:pt x="1959226" y="1013515"/>
                </a:lnTo>
                <a:cubicBezTo>
                  <a:pt x="1952166" y="1013515"/>
                  <a:pt x="1948635" y="1009985"/>
                  <a:pt x="1948635" y="1002925"/>
                </a:cubicBezTo>
                <a:cubicBezTo>
                  <a:pt x="1948635" y="995865"/>
                  <a:pt x="1959226" y="992335"/>
                  <a:pt x="1980407" y="992335"/>
                </a:cubicBezTo>
                <a:close/>
                <a:moveTo>
                  <a:pt x="1577971" y="992335"/>
                </a:moveTo>
                <a:lnTo>
                  <a:pt x="1583266" y="992335"/>
                </a:lnTo>
                <a:cubicBezTo>
                  <a:pt x="1586796" y="992335"/>
                  <a:pt x="1588562" y="995865"/>
                  <a:pt x="1588562" y="1002925"/>
                </a:cubicBezTo>
                <a:close/>
                <a:moveTo>
                  <a:pt x="1270849" y="992335"/>
                </a:moveTo>
                <a:cubicBezTo>
                  <a:pt x="1277910" y="992335"/>
                  <a:pt x="1281440" y="992335"/>
                  <a:pt x="1281440" y="992335"/>
                </a:cubicBezTo>
                <a:lnTo>
                  <a:pt x="1270849" y="1002925"/>
                </a:lnTo>
                <a:cubicBezTo>
                  <a:pt x="1270849" y="1002925"/>
                  <a:pt x="1270849" y="999394"/>
                  <a:pt x="1270849" y="992335"/>
                </a:cubicBezTo>
                <a:close/>
                <a:moveTo>
                  <a:pt x="7995760" y="981744"/>
                </a:moveTo>
                <a:lnTo>
                  <a:pt x="7995760" y="992335"/>
                </a:lnTo>
                <a:lnTo>
                  <a:pt x="8006350" y="992335"/>
                </a:lnTo>
                <a:close/>
                <a:moveTo>
                  <a:pt x="1895684" y="981744"/>
                </a:moveTo>
                <a:cubicBezTo>
                  <a:pt x="1902744" y="988804"/>
                  <a:pt x="1906274" y="992335"/>
                  <a:pt x="1906274" y="992335"/>
                </a:cubicBezTo>
                <a:lnTo>
                  <a:pt x="1906274" y="981744"/>
                </a:lnTo>
                <a:cubicBezTo>
                  <a:pt x="1899214" y="981744"/>
                  <a:pt x="1895684" y="981744"/>
                  <a:pt x="1895684" y="981744"/>
                </a:cubicBezTo>
                <a:close/>
                <a:moveTo>
                  <a:pt x="543291" y="974333"/>
                </a:moveTo>
                <a:lnTo>
                  <a:pt x="545405" y="976448"/>
                </a:lnTo>
                <a:cubicBezTo>
                  <a:pt x="548937" y="979979"/>
                  <a:pt x="550701" y="981744"/>
                  <a:pt x="550701" y="981744"/>
                </a:cubicBezTo>
                <a:cubicBezTo>
                  <a:pt x="550701" y="981744"/>
                  <a:pt x="549819" y="980862"/>
                  <a:pt x="548053" y="979097"/>
                </a:cubicBezTo>
                <a:close/>
                <a:moveTo>
                  <a:pt x="7328564" y="971154"/>
                </a:moveTo>
                <a:lnTo>
                  <a:pt x="7317974" y="981744"/>
                </a:lnTo>
                <a:cubicBezTo>
                  <a:pt x="7325034" y="981744"/>
                  <a:pt x="7332094" y="983509"/>
                  <a:pt x="7339155" y="987040"/>
                </a:cubicBezTo>
                <a:cubicBezTo>
                  <a:pt x="7346216" y="990570"/>
                  <a:pt x="7353274" y="992335"/>
                  <a:pt x="7360336" y="992335"/>
                </a:cubicBezTo>
                <a:cubicBezTo>
                  <a:pt x="7367396" y="992335"/>
                  <a:pt x="7369160" y="990570"/>
                  <a:pt x="7365630" y="987040"/>
                </a:cubicBezTo>
                <a:cubicBezTo>
                  <a:pt x="7362101" y="983509"/>
                  <a:pt x="7349745" y="978214"/>
                  <a:pt x="7328564" y="971154"/>
                </a:cubicBezTo>
                <a:close/>
                <a:moveTo>
                  <a:pt x="2716440" y="971154"/>
                </a:moveTo>
                <a:cubicBezTo>
                  <a:pt x="2712911" y="971154"/>
                  <a:pt x="2711145" y="972919"/>
                  <a:pt x="2711145" y="976448"/>
                </a:cubicBezTo>
                <a:cubicBezTo>
                  <a:pt x="2711145" y="979979"/>
                  <a:pt x="2714675" y="981744"/>
                  <a:pt x="2721735" y="981744"/>
                </a:cubicBezTo>
                <a:cubicBezTo>
                  <a:pt x="2721735" y="974683"/>
                  <a:pt x="2719971" y="971154"/>
                  <a:pt x="2716440" y="971154"/>
                </a:cubicBezTo>
                <a:close/>
                <a:moveTo>
                  <a:pt x="1281440" y="971154"/>
                </a:moveTo>
                <a:lnTo>
                  <a:pt x="1302621" y="981744"/>
                </a:lnTo>
                <a:lnTo>
                  <a:pt x="1292030" y="981744"/>
                </a:lnTo>
                <a:cubicBezTo>
                  <a:pt x="1292030" y="974683"/>
                  <a:pt x="1288500" y="974683"/>
                  <a:pt x="1281440" y="981744"/>
                </a:cubicBezTo>
                <a:close/>
                <a:moveTo>
                  <a:pt x="1217897" y="971154"/>
                </a:moveTo>
                <a:lnTo>
                  <a:pt x="1228487" y="971154"/>
                </a:lnTo>
                <a:lnTo>
                  <a:pt x="1239078" y="981744"/>
                </a:lnTo>
                <a:close/>
                <a:moveTo>
                  <a:pt x="540110" y="971154"/>
                </a:moveTo>
                <a:cubicBezTo>
                  <a:pt x="540110" y="971154"/>
                  <a:pt x="540551" y="971595"/>
                  <a:pt x="541435" y="972478"/>
                </a:cubicBezTo>
                <a:lnTo>
                  <a:pt x="543291" y="974333"/>
                </a:lnTo>
                <a:close/>
                <a:moveTo>
                  <a:pt x="2139263" y="960563"/>
                </a:moveTo>
                <a:cubicBezTo>
                  <a:pt x="2139263" y="967623"/>
                  <a:pt x="2141028" y="971154"/>
                  <a:pt x="2144559" y="971154"/>
                </a:cubicBezTo>
                <a:cubicBezTo>
                  <a:pt x="2148089" y="971154"/>
                  <a:pt x="2149853" y="974683"/>
                  <a:pt x="2149853" y="981744"/>
                </a:cubicBezTo>
                <a:cubicBezTo>
                  <a:pt x="2149853" y="981744"/>
                  <a:pt x="2153384" y="981744"/>
                  <a:pt x="2160443" y="981744"/>
                </a:cubicBezTo>
                <a:cubicBezTo>
                  <a:pt x="2167504" y="981744"/>
                  <a:pt x="2179859" y="983509"/>
                  <a:pt x="2197509" y="987040"/>
                </a:cubicBezTo>
                <a:cubicBezTo>
                  <a:pt x="2215162" y="990570"/>
                  <a:pt x="2223986" y="992335"/>
                  <a:pt x="2223986" y="992335"/>
                </a:cubicBezTo>
                <a:cubicBezTo>
                  <a:pt x="2223986" y="999394"/>
                  <a:pt x="2234577" y="1002925"/>
                  <a:pt x="2255757" y="1002925"/>
                </a:cubicBezTo>
                <a:cubicBezTo>
                  <a:pt x="2269878" y="1002925"/>
                  <a:pt x="2276938" y="1006456"/>
                  <a:pt x="2276938" y="1013515"/>
                </a:cubicBezTo>
                <a:cubicBezTo>
                  <a:pt x="2283998" y="1006456"/>
                  <a:pt x="2294589" y="1006456"/>
                  <a:pt x="2308710" y="1013515"/>
                </a:cubicBezTo>
                <a:lnTo>
                  <a:pt x="2319299" y="1002925"/>
                </a:lnTo>
                <a:lnTo>
                  <a:pt x="2308710" y="1002925"/>
                </a:lnTo>
                <a:cubicBezTo>
                  <a:pt x="2315769" y="1002925"/>
                  <a:pt x="2317535" y="1001160"/>
                  <a:pt x="2314005" y="997629"/>
                </a:cubicBezTo>
                <a:cubicBezTo>
                  <a:pt x="2310474" y="994100"/>
                  <a:pt x="2305179" y="992335"/>
                  <a:pt x="2298119" y="992335"/>
                </a:cubicBezTo>
                <a:lnTo>
                  <a:pt x="2287529" y="992335"/>
                </a:lnTo>
                <a:lnTo>
                  <a:pt x="2287529" y="981744"/>
                </a:lnTo>
                <a:cubicBezTo>
                  <a:pt x="2245167" y="981744"/>
                  <a:pt x="2215162" y="978214"/>
                  <a:pt x="2197509" y="971154"/>
                </a:cubicBezTo>
                <a:cubicBezTo>
                  <a:pt x="2179859" y="964094"/>
                  <a:pt x="2163974" y="960563"/>
                  <a:pt x="2149853" y="960563"/>
                </a:cubicBezTo>
                <a:close/>
                <a:moveTo>
                  <a:pt x="1853322" y="960563"/>
                </a:moveTo>
                <a:cubicBezTo>
                  <a:pt x="1853322" y="960563"/>
                  <a:pt x="1855087" y="960563"/>
                  <a:pt x="1858616" y="960563"/>
                </a:cubicBezTo>
                <a:cubicBezTo>
                  <a:pt x="1862147" y="960563"/>
                  <a:pt x="1867443" y="960563"/>
                  <a:pt x="1874503" y="960563"/>
                </a:cubicBezTo>
                <a:lnTo>
                  <a:pt x="1916864" y="981744"/>
                </a:lnTo>
                <a:cubicBezTo>
                  <a:pt x="1909804" y="981744"/>
                  <a:pt x="1909804" y="985275"/>
                  <a:pt x="1916864" y="992335"/>
                </a:cubicBezTo>
                <a:lnTo>
                  <a:pt x="1927455" y="992335"/>
                </a:lnTo>
                <a:lnTo>
                  <a:pt x="1938045" y="981744"/>
                </a:lnTo>
                <a:lnTo>
                  <a:pt x="1938045" y="992335"/>
                </a:lnTo>
                <a:cubicBezTo>
                  <a:pt x="1938045" y="999394"/>
                  <a:pt x="1938045" y="1002925"/>
                  <a:pt x="1938045" y="1002925"/>
                </a:cubicBezTo>
                <a:cubicBezTo>
                  <a:pt x="1923924" y="1002925"/>
                  <a:pt x="1909804" y="1002925"/>
                  <a:pt x="1895684" y="1002925"/>
                </a:cubicBezTo>
                <a:cubicBezTo>
                  <a:pt x="1881563" y="995865"/>
                  <a:pt x="1867443" y="990570"/>
                  <a:pt x="1853322" y="987040"/>
                </a:cubicBezTo>
                <a:cubicBezTo>
                  <a:pt x="1839201" y="983509"/>
                  <a:pt x="1832141" y="978214"/>
                  <a:pt x="1832141" y="971154"/>
                </a:cubicBezTo>
                <a:cubicBezTo>
                  <a:pt x="1832141" y="971154"/>
                  <a:pt x="1835672" y="971154"/>
                  <a:pt x="1842731" y="971154"/>
                </a:cubicBezTo>
                <a:cubicBezTo>
                  <a:pt x="1849792" y="971154"/>
                  <a:pt x="1853322" y="967623"/>
                  <a:pt x="1853322" y="960563"/>
                </a:cubicBezTo>
                <a:close/>
                <a:moveTo>
                  <a:pt x="1472067" y="960563"/>
                </a:moveTo>
                <a:lnTo>
                  <a:pt x="1472067" y="971154"/>
                </a:lnTo>
                <a:lnTo>
                  <a:pt x="1482658" y="971154"/>
                </a:lnTo>
                <a:lnTo>
                  <a:pt x="1535610" y="992335"/>
                </a:lnTo>
                <a:cubicBezTo>
                  <a:pt x="1542670" y="992335"/>
                  <a:pt x="1546200" y="995865"/>
                  <a:pt x="1546200" y="1002925"/>
                </a:cubicBezTo>
                <a:cubicBezTo>
                  <a:pt x="1546200" y="1002925"/>
                  <a:pt x="1547964" y="1002925"/>
                  <a:pt x="1551496" y="1002925"/>
                </a:cubicBezTo>
                <a:cubicBezTo>
                  <a:pt x="1555025" y="1002925"/>
                  <a:pt x="1560320" y="1002925"/>
                  <a:pt x="1567381" y="1002925"/>
                </a:cubicBezTo>
                <a:cubicBezTo>
                  <a:pt x="1574441" y="1002925"/>
                  <a:pt x="1577971" y="1002925"/>
                  <a:pt x="1577971" y="1002925"/>
                </a:cubicBezTo>
                <a:cubicBezTo>
                  <a:pt x="1577971" y="1002925"/>
                  <a:pt x="1577971" y="1006456"/>
                  <a:pt x="1577971" y="1013515"/>
                </a:cubicBezTo>
                <a:cubicBezTo>
                  <a:pt x="1577971" y="1020575"/>
                  <a:pt x="1588562" y="1020575"/>
                  <a:pt x="1609742" y="1013515"/>
                </a:cubicBezTo>
                <a:cubicBezTo>
                  <a:pt x="1616803" y="1013515"/>
                  <a:pt x="1623863" y="1013515"/>
                  <a:pt x="1630923" y="1013515"/>
                </a:cubicBezTo>
                <a:cubicBezTo>
                  <a:pt x="1623863" y="1013515"/>
                  <a:pt x="1623863" y="1017046"/>
                  <a:pt x="1630923" y="1024106"/>
                </a:cubicBezTo>
                <a:lnTo>
                  <a:pt x="1652104" y="1024106"/>
                </a:lnTo>
                <a:lnTo>
                  <a:pt x="1662694" y="1024106"/>
                </a:lnTo>
                <a:lnTo>
                  <a:pt x="1662694" y="1034696"/>
                </a:lnTo>
                <a:lnTo>
                  <a:pt x="1683875" y="1055877"/>
                </a:lnTo>
                <a:lnTo>
                  <a:pt x="1715646" y="1066467"/>
                </a:lnTo>
                <a:lnTo>
                  <a:pt x="1673285" y="1066467"/>
                </a:lnTo>
                <a:lnTo>
                  <a:pt x="1620333" y="1055877"/>
                </a:lnTo>
                <a:cubicBezTo>
                  <a:pt x="1620333" y="1055877"/>
                  <a:pt x="1620333" y="1052346"/>
                  <a:pt x="1620333" y="1045287"/>
                </a:cubicBezTo>
                <a:cubicBezTo>
                  <a:pt x="1613272" y="1045287"/>
                  <a:pt x="1609742" y="1045287"/>
                  <a:pt x="1609742" y="1045287"/>
                </a:cubicBezTo>
                <a:cubicBezTo>
                  <a:pt x="1609742" y="1052346"/>
                  <a:pt x="1607977" y="1054112"/>
                  <a:pt x="1604448" y="1050581"/>
                </a:cubicBezTo>
                <a:cubicBezTo>
                  <a:pt x="1600916" y="1047052"/>
                  <a:pt x="1595621" y="1045287"/>
                  <a:pt x="1588562" y="1045287"/>
                </a:cubicBezTo>
                <a:cubicBezTo>
                  <a:pt x="1581501" y="1038227"/>
                  <a:pt x="1576206" y="1038227"/>
                  <a:pt x="1572677" y="1045287"/>
                </a:cubicBezTo>
                <a:cubicBezTo>
                  <a:pt x="1569145" y="1052346"/>
                  <a:pt x="1560320" y="1052346"/>
                  <a:pt x="1546200" y="1045287"/>
                </a:cubicBezTo>
                <a:cubicBezTo>
                  <a:pt x="1517959" y="1045287"/>
                  <a:pt x="1502073" y="1043522"/>
                  <a:pt x="1498544" y="1039992"/>
                </a:cubicBezTo>
                <a:cubicBezTo>
                  <a:pt x="1495012" y="1036461"/>
                  <a:pt x="1493248" y="1034696"/>
                  <a:pt x="1493248" y="1034696"/>
                </a:cubicBezTo>
                <a:cubicBezTo>
                  <a:pt x="1493248" y="1031166"/>
                  <a:pt x="1494130" y="1028519"/>
                  <a:pt x="1495895" y="1026753"/>
                </a:cubicBezTo>
                <a:lnTo>
                  <a:pt x="1503838" y="1024106"/>
                </a:lnTo>
                <a:lnTo>
                  <a:pt x="1482658" y="1013515"/>
                </a:lnTo>
                <a:cubicBezTo>
                  <a:pt x="1482658" y="1013515"/>
                  <a:pt x="1479127" y="1017046"/>
                  <a:pt x="1472067" y="1024106"/>
                </a:cubicBezTo>
                <a:cubicBezTo>
                  <a:pt x="1465007" y="1031166"/>
                  <a:pt x="1461477" y="1034696"/>
                  <a:pt x="1461477" y="1034696"/>
                </a:cubicBezTo>
                <a:lnTo>
                  <a:pt x="1450886" y="1024106"/>
                </a:lnTo>
                <a:lnTo>
                  <a:pt x="1408525" y="1034696"/>
                </a:lnTo>
                <a:cubicBezTo>
                  <a:pt x="1408525" y="1034696"/>
                  <a:pt x="1404994" y="1034696"/>
                  <a:pt x="1397934" y="1034696"/>
                </a:cubicBezTo>
                <a:cubicBezTo>
                  <a:pt x="1390874" y="1034696"/>
                  <a:pt x="1387344" y="1034696"/>
                  <a:pt x="1387344" y="1034696"/>
                </a:cubicBezTo>
                <a:cubicBezTo>
                  <a:pt x="1387344" y="1048817"/>
                  <a:pt x="1394404" y="1055877"/>
                  <a:pt x="1408525" y="1055877"/>
                </a:cubicBezTo>
                <a:lnTo>
                  <a:pt x="1419114" y="1066467"/>
                </a:lnTo>
                <a:lnTo>
                  <a:pt x="1461477" y="1077058"/>
                </a:lnTo>
                <a:cubicBezTo>
                  <a:pt x="1482658" y="1077058"/>
                  <a:pt x="1496778" y="1080588"/>
                  <a:pt x="1503838" y="1087648"/>
                </a:cubicBezTo>
                <a:cubicBezTo>
                  <a:pt x="1510898" y="1094708"/>
                  <a:pt x="1517959" y="1096474"/>
                  <a:pt x="1525019" y="1092944"/>
                </a:cubicBezTo>
                <a:cubicBezTo>
                  <a:pt x="1532080" y="1089413"/>
                  <a:pt x="1533844" y="1084118"/>
                  <a:pt x="1530314" y="1077058"/>
                </a:cubicBezTo>
                <a:cubicBezTo>
                  <a:pt x="1526783" y="1069998"/>
                  <a:pt x="1521489" y="1069998"/>
                  <a:pt x="1514429" y="1077058"/>
                </a:cubicBezTo>
                <a:lnTo>
                  <a:pt x="1514429" y="1066467"/>
                </a:lnTo>
                <a:cubicBezTo>
                  <a:pt x="1521489" y="1059408"/>
                  <a:pt x="1526783" y="1055877"/>
                  <a:pt x="1530314" y="1055877"/>
                </a:cubicBezTo>
                <a:cubicBezTo>
                  <a:pt x="1533844" y="1055877"/>
                  <a:pt x="1535610" y="1059408"/>
                  <a:pt x="1535610" y="1066467"/>
                </a:cubicBezTo>
                <a:cubicBezTo>
                  <a:pt x="1542670" y="1066467"/>
                  <a:pt x="1546200" y="1068232"/>
                  <a:pt x="1546200" y="1071762"/>
                </a:cubicBezTo>
                <a:cubicBezTo>
                  <a:pt x="1546200" y="1075293"/>
                  <a:pt x="1549730" y="1077058"/>
                  <a:pt x="1556790" y="1077058"/>
                </a:cubicBezTo>
                <a:cubicBezTo>
                  <a:pt x="1563851" y="1077058"/>
                  <a:pt x="1569145" y="1078823"/>
                  <a:pt x="1572677" y="1082354"/>
                </a:cubicBezTo>
                <a:cubicBezTo>
                  <a:pt x="1576206" y="1085883"/>
                  <a:pt x="1583266" y="1087648"/>
                  <a:pt x="1593856" y="1087648"/>
                </a:cubicBezTo>
                <a:cubicBezTo>
                  <a:pt x="1604448" y="1087648"/>
                  <a:pt x="1609742" y="1087648"/>
                  <a:pt x="1609742" y="1087648"/>
                </a:cubicBezTo>
                <a:lnTo>
                  <a:pt x="1599152" y="1098239"/>
                </a:lnTo>
                <a:cubicBezTo>
                  <a:pt x="1570911" y="1091179"/>
                  <a:pt x="1556790" y="1087648"/>
                  <a:pt x="1556790" y="1087648"/>
                </a:cubicBezTo>
                <a:cubicBezTo>
                  <a:pt x="1556790" y="1094708"/>
                  <a:pt x="1570911" y="1101769"/>
                  <a:pt x="1599152" y="1108829"/>
                </a:cubicBezTo>
                <a:cubicBezTo>
                  <a:pt x="1627393" y="1115889"/>
                  <a:pt x="1648573" y="1119419"/>
                  <a:pt x="1662694" y="1119419"/>
                </a:cubicBezTo>
                <a:lnTo>
                  <a:pt x="1673285" y="1108829"/>
                </a:lnTo>
                <a:cubicBezTo>
                  <a:pt x="1680345" y="1101769"/>
                  <a:pt x="1683875" y="1096474"/>
                  <a:pt x="1683875" y="1092944"/>
                </a:cubicBezTo>
                <a:cubicBezTo>
                  <a:pt x="1683875" y="1089413"/>
                  <a:pt x="1687405" y="1087648"/>
                  <a:pt x="1694466" y="1087648"/>
                </a:cubicBezTo>
                <a:cubicBezTo>
                  <a:pt x="1701526" y="1087648"/>
                  <a:pt x="1705056" y="1084118"/>
                  <a:pt x="1705056" y="1077058"/>
                </a:cubicBezTo>
                <a:cubicBezTo>
                  <a:pt x="1719176" y="1062937"/>
                  <a:pt x="1726237" y="1055877"/>
                  <a:pt x="1726237" y="1055877"/>
                </a:cubicBezTo>
                <a:cubicBezTo>
                  <a:pt x="1726237" y="1048817"/>
                  <a:pt x="1719176" y="1045287"/>
                  <a:pt x="1705056" y="1045287"/>
                </a:cubicBezTo>
                <a:lnTo>
                  <a:pt x="1705056" y="1034696"/>
                </a:lnTo>
                <a:cubicBezTo>
                  <a:pt x="1705056" y="1034696"/>
                  <a:pt x="1708585" y="1034696"/>
                  <a:pt x="1715646" y="1034696"/>
                </a:cubicBezTo>
                <a:cubicBezTo>
                  <a:pt x="1722707" y="1041756"/>
                  <a:pt x="1733297" y="1045287"/>
                  <a:pt x="1747418" y="1045287"/>
                </a:cubicBezTo>
                <a:cubicBezTo>
                  <a:pt x="1740357" y="1038227"/>
                  <a:pt x="1733297" y="1034696"/>
                  <a:pt x="1726237" y="1034696"/>
                </a:cubicBezTo>
                <a:lnTo>
                  <a:pt x="1715646" y="1034696"/>
                </a:lnTo>
                <a:cubicBezTo>
                  <a:pt x="1715646" y="1027636"/>
                  <a:pt x="1715646" y="1024106"/>
                  <a:pt x="1715646" y="1024106"/>
                </a:cubicBezTo>
                <a:cubicBezTo>
                  <a:pt x="1715646" y="1024106"/>
                  <a:pt x="1712116" y="1024106"/>
                  <a:pt x="1705056" y="1024106"/>
                </a:cubicBezTo>
                <a:cubicBezTo>
                  <a:pt x="1697995" y="1017046"/>
                  <a:pt x="1689170" y="1013515"/>
                  <a:pt x="1678581" y="1013515"/>
                </a:cubicBezTo>
                <a:cubicBezTo>
                  <a:pt x="1667989" y="1013515"/>
                  <a:pt x="1662694" y="1013515"/>
                  <a:pt x="1662694" y="1013515"/>
                </a:cubicBezTo>
                <a:cubicBezTo>
                  <a:pt x="1655634" y="1020575"/>
                  <a:pt x="1652104" y="1024106"/>
                  <a:pt x="1652104" y="1024106"/>
                </a:cubicBezTo>
                <a:lnTo>
                  <a:pt x="1652104" y="1013515"/>
                </a:lnTo>
                <a:lnTo>
                  <a:pt x="1641514" y="1002925"/>
                </a:lnTo>
                <a:cubicBezTo>
                  <a:pt x="1641514" y="1002925"/>
                  <a:pt x="1639748" y="1001160"/>
                  <a:pt x="1636218" y="997629"/>
                </a:cubicBezTo>
                <a:cubicBezTo>
                  <a:pt x="1632689" y="994100"/>
                  <a:pt x="1627393" y="992335"/>
                  <a:pt x="1620333" y="992335"/>
                </a:cubicBezTo>
                <a:cubicBezTo>
                  <a:pt x="1613272" y="985275"/>
                  <a:pt x="1600916" y="979979"/>
                  <a:pt x="1583266" y="976448"/>
                </a:cubicBezTo>
                <a:cubicBezTo>
                  <a:pt x="1565614" y="972919"/>
                  <a:pt x="1549730" y="971154"/>
                  <a:pt x="1535610" y="971154"/>
                </a:cubicBezTo>
                <a:cubicBezTo>
                  <a:pt x="1521489" y="971154"/>
                  <a:pt x="1507368" y="971154"/>
                  <a:pt x="1493248" y="971154"/>
                </a:cubicBezTo>
                <a:cubicBezTo>
                  <a:pt x="1500308" y="964094"/>
                  <a:pt x="1500308" y="960563"/>
                  <a:pt x="1493248" y="960563"/>
                </a:cubicBezTo>
                <a:cubicBezTo>
                  <a:pt x="1486187" y="960563"/>
                  <a:pt x="1479127" y="960563"/>
                  <a:pt x="1472067" y="960563"/>
                </a:cubicBezTo>
                <a:close/>
                <a:moveTo>
                  <a:pt x="1450886" y="960563"/>
                </a:moveTo>
                <a:cubicBezTo>
                  <a:pt x="1443826" y="960563"/>
                  <a:pt x="1440296" y="962328"/>
                  <a:pt x="1440296" y="965858"/>
                </a:cubicBezTo>
                <a:cubicBezTo>
                  <a:pt x="1440296" y="969389"/>
                  <a:pt x="1443826" y="971154"/>
                  <a:pt x="1450886" y="971154"/>
                </a:cubicBezTo>
                <a:cubicBezTo>
                  <a:pt x="1457946" y="971154"/>
                  <a:pt x="1461477" y="971154"/>
                  <a:pt x="1461477" y="971154"/>
                </a:cubicBezTo>
                <a:close/>
                <a:moveTo>
                  <a:pt x="1175535" y="960563"/>
                </a:moveTo>
                <a:lnTo>
                  <a:pt x="1186126" y="960563"/>
                </a:lnTo>
                <a:lnTo>
                  <a:pt x="1196717" y="971154"/>
                </a:lnTo>
                <a:lnTo>
                  <a:pt x="1186126" y="971154"/>
                </a:lnTo>
                <a:cubicBezTo>
                  <a:pt x="1186126" y="971154"/>
                  <a:pt x="1184361" y="969389"/>
                  <a:pt x="1180832" y="965858"/>
                </a:cubicBezTo>
                <a:cubicBezTo>
                  <a:pt x="1177300" y="962328"/>
                  <a:pt x="1175535" y="960563"/>
                  <a:pt x="1175535" y="960563"/>
                </a:cubicBezTo>
                <a:close/>
                <a:moveTo>
                  <a:pt x="2478156" y="953944"/>
                </a:moveTo>
                <a:cubicBezTo>
                  <a:pt x="2474625" y="954827"/>
                  <a:pt x="2471096" y="957033"/>
                  <a:pt x="2467566" y="960563"/>
                </a:cubicBezTo>
                <a:lnTo>
                  <a:pt x="2456975" y="960563"/>
                </a:lnTo>
                <a:cubicBezTo>
                  <a:pt x="2471096" y="960563"/>
                  <a:pt x="2479922" y="962328"/>
                  <a:pt x="2483450" y="965858"/>
                </a:cubicBezTo>
                <a:cubicBezTo>
                  <a:pt x="2486982" y="969389"/>
                  <a:pt x="2488746" y="971154"/>
                  <a:pt x="2488746" y="971154"/>
                </a:cubicBezTo>
                <a:lnTo>
                  <a:pt x="2552289" y="981744"/>
                </a:lnTo>
                <a:lnTo>
                  <a:pt x="2509927" y="960563"/>
                </a:lnTo>
                <a:cubicBezTo>
                  <a:pt x="2502867" y="960563"/>
                  <a:pt x="2495806" y="958798"/>
                  <a:pt x="2488746" y="955269"/>
                </a:cubicBezTo>
                <a:cubicBezTo>
                  <a:pt x="2485217" y="953504"/>
                  <a:pt x="2481686" y="953063"/>
                  <a:pt x="2478156" y="953944"/>
                </a:cubicBezTo>
                <a:close/>
                <a:moveTo>
                  <a:pt x="8832403" y="949973"/>
                </a:moveTo>
                <a:cubicBezTo>
                  <a:pt x="8832403" y="949973"/>
                  <a:pt x="8839463" y="951738"/>
                  <a:pt x="8853583" y="955269"/>
                </a:cubicBezTo>
                <a:cubicBezTo>
                  <a:pt x="8867703" y="958798"/>
                  <a:pt x="8883589" y="964094"/>
                  <a:pt x="8901240" y="971154"/>
                </a:cubicBezTo>
                <a:cubicBezTo>
                  <a:pt x="8918892" y="978214"/>
                  <a:pt x="8931245" y="981744"/>
                  <a:pt x="8938307" y="981744"/>
                </a:cubicBezTo>
                <a:lnTo>
                  <a:pt x="8917126" y="981744"/>
                </a:lnTo>
                <a:cubicBezTo>
                  <a:pt x="8910066" y="981744"/>
                  <a:pt x="8903007" y="979979"/>
                  <a:pt x="8895945" y="976448"/>
                </a:cubicBezTo>
                <a:cubicBezTo>
                  <a:pt x="8888884" y="972919"/>
                  <a:pt x="8881826" y="971154"/>
                  <a:pt x="8874765" y="971154"/>
                </a:cubicBezTo>
                <a:cubicBezTo>
                  <a:pt x="8853583" y="964094"/>
                  <a:pt x="8839463" y="957033"/>
                  <a:pt x="8832403" y="949973"/>
                </a:cubicBezTo>
                <a:close/>
                <a:moveTo>
                  <a:pt x="8271112" y="949973"/>
                </a:moveTo>
                <a:lnTo>
                  <a:pt x="8334654" y="960563"/>
                </a:lnTo>
                <a:cubicBezTo>
                  <a:pt x="8334654" y="967623"/>
                  <a:pt x="8331124" y="967623"/>
                  <a:pt x="8324064" y="960563"/>
                </a:cubicBezTo>
                <a:cubicBezTo>
                  <a:pt x="8324064" y="960563"/>
                  <a:pt x="8317002" y="960563"/>
                  <a:pt x="8302883" y="960563"/>
                </a:cubicBezTo>
                <a:cubicBezTo>
                  <a:pt x="8288762" y="960563"/>
                  <a:pt x="8281702" y="960563"/>
                  <a:pt x="8281702" y="960563"/>
                </a:cubicBezTo>
                <a:cubicBezTo>
                  <a:pt x="8281702" y="953504"/>
                  <a:pt x="8278172" y="949973"/>
                  <a:pt x="8271112" y="949973"/>
                </a:cubicBezTo>
                <a:close/>
                <a:moveTo>
                  <a:pt x="7254432" y="949973"/>
                </a:moveTo>
                <a:lnTo>
                  <a:pt x="7275612" y="960563"/>
                </a:lnTo>
                <a:lnTo>
                  <a:pt x="7286203" y="960563"/>
                </a:lnTo>
                <a:close/>
                <a:moveTo>
                  <a:pt x="2435794" y="949973"/>
                </a:moveTo>
                <a:lnTo>
                  <a:pt x="2435794" y="960563"/>
                </a:lnTo>
                <a:cubicBezTo>
                  <a:pt x="2435794" y="960563"/>
                  <a:pt x="2439325" y="960563"/>
                  <a:pt x="2446385" y="960563"/>
                </a:cubicBezTo>
                <a:cubicBezTo>
                  <a:pt x="2446385" y="953504"/>
                  <a:pt x="2442854" y="949973"/>
                  <a:pt x="2435794" y="949973"/>
                </a:cubicBezTo>
                <a:close/>
                <a:moveTo>
                  <a:pt x="603653" y="939383"/>
                </a:moveTo>
                <a:cubicBezTo>
                  <a:pt x="610713" y="939383"/>
                  <a:pt x="619539" y="941148"/>
                  <a:pt x="630128" y="944677"/>
                </a:cubicBezTo>
                <a:cubicBezTo>
                  <a:pt x="640720" y="948208"/>
                  <a:pt x="646015" y="953504"/>
                  <a:pt x="646015" y="960563"/>
                </a:cubicBezTo>
                <a:lnTo>
                  <a:pt x="656605" y="981744"/>
                </a:lnTo>
                <a:lnTo>
                  <a:pt x="667195" y="992335"/>
                </a:lnTo>
                <a:lnTo>
                  <a:pt x="656605" y="992335"/>
                </a:lnTo>
                <a:cubicBezTo>
                  <a:pt x="642485" y="985275"/>
                  <a:pt x="628364" y="978214"/>
                  <a:pt x="614243" y="971154"/>
                </a:cubicBezTo>
                <a:cubicBezTo>
                  <a:pt x="593062" y="957033"/>
                  <a:pt x="589533" y="946442"/>
                  <a:pt x="603653" y="939383"/>
                </a:cubicBezTo>
                <a:close/>
                <a:moveTo>
                  <a:pt x="8461739" y="928792"/>
                </a:moveTo>
                <a:lnTo>
                  <a:pt x="8482920" y="939383"/>
                </a:lnTo>
                <a:lnTo>
                  <a:pt x="8546462" y="949973"/>
                </a:lnTo>
                <a:cubicBezTo>
                  <a:pt x="8581762" y="957033"/>
                  <a:pt x="8599414" y="964094"/>
                  <a:pt x="8599414" y="971154"/>
                </a:cubicBezTo>
                <a:cubicBezTo>
                  <a:pt x="8606474" y="971154"/>
                  <a:pt x="8611770" y="971154"/>
                  <a:pt x="8615299" y="971154"/>
                </a:cubicBezTo>
                <a:cubicBezTo>
                  <a:pt x="8618829" y="971154"/>
                  <a:pt x="8622360" y="971154"/>
                  <a:pt x="8625889" y="971154"/>
                </a:cubicBezTo>
                <a:cubicBezTo>
                  <a:pt x="8629419" y="971154"/>
                  <a:pt x="8632951" y="971154"/>
                  <a:pt x="8636480" y="971154"/>
                </a:cubicBezTo>
                <a:cubicBezTo>
                  <a:pt x="8640010" y="971154"/>
                  <a:pt x="8641775" y="974683"/>
                  <a:pt x="8641775" y="981744"/>
                </a:cubicBezTo>
                <a:cubicBezTo>
                  <a:pt x="8641775" y="981744"/>
                  <a:pt x="8645304" y="981744"/>
                  <a:pt x="8652366" y="981744"/>
                </a:cubicBezTo>
                <a:lnTo>
                  <a:pt x="8662957" y="981744"/>
                </a:lnTo>
                <a:lnTo>
                  <a:pt x="8662957" y="992335"/>
                </a:lnTo>
                <a:lnTo>
                  <a:pt x="8726499" y="1013515"/>
                </a:lnTo>
                <a:cubicBezTo>
                  <a:pt x="8719437" y="1013515"/>
                  <a:pt x="8714143" y="1013515"/>
                  <a:pt x="8710613" y="1013515"/>
                </a:cubicBezTo>
                <a:cubicBezTo>
                  <a:pt x="8707084" y="1013515"/>
                  <a:pt x="8696493" y="1011750"/>
                  <a:pt x="8678843" y="1008220"/>
                </a:cubicBezTo>
                <a:cubicBezTo>
                  <a:pt x="8661189" y="1004689"/>
                  <a:pt x="8648836" y="1001160"/>
                  <a:pt x="8641775" y="997629"/>
                </a:cubicBezTo>
                <a:cubicBezTo>
                  <a:pt x="8634714" y="994100"/>
                  <a:pt x="8620595" y="992335"/>
                  <a:pt x="8599414" y="992335"/>
                </a:cubicBezTo>
                <a:lnTo>
                  <a:pt x="8557053" y="981744"/>
                </a:lnTo>
                <a:cubicBezTo>
                  <a:pt x="8557053" y="974683"/>
                  <a:pt x="8553522" y="971154"/>
                  <a:pt x="8546462" y="971154"/>
                </a:cubicBezTo>
                <a:cubicBezTo>
                  <a:pt x="8546462" y="971154"/>
                  <a:pt x="8542932" y="971154"/>
                  <a:pt x="8535871" y="971154"/>
                </a:cubicBezTo>
                <a:cubicBezTo>
                  <a:pt x="8528810" y="971154"/>
                  <a:pt x="8525281" y="971154"/>
                  <a:pt x="8525281" y="971154"/>
                </a:cubicBezTo>
                <a:cubicBezTo>
                  <a:pt x="8511161" y="964094"/>
                  <a:pt x="8495276" y="958798"/>
                  <a:pt x="8477624" y="955269"/>
                </a:cubicBezTo>
                <a:cubicBezTo>
                  <a:pt x="8459973" y="951738"/>
                  <a:pt x="8451148" y="946442"/>
                  <a:pt x="8451148" y="939383"/>
                </a:cubicBezTo>
                <a:close/>
                <a:moveTo>
                  <a:pt x="1376752" y="928792"/>
                </a:moveTo>
                <a:cubicBezTo>
                  <a:pt x="1369692" y="928792"/>
                  <a:pt x="1366162" y="930557"/>
                  <a:pt x="1366162" y="934087"/>
                </a:cubicBezTo>
                <a:cubicBezTo>
                  <a:pt x="1366162" y="937617"/>
                  <a:pt x="1369692" y="939383"/>
                  <a:pt x="1376752" y="939383"/>
                </a:cubicBezTo>
                <a:cubicBezTo>
                  <a:pt x="1390874" y="946442"/>
                  <a:pt x="1397934" y="946442"/>
                  <a:pt x="1397934" y="939383"/>
                </a:cubicBezTo>
                <a:close/>
                <a:moveTo>
                  <a:pt x="1313210" y="918202"/>
                </a:moveTo>
                <a:lnTo>
                  <a:pt x="1323802" y="928792"/>
                </a:lnTo>
                <a:cubicBezTo>
                  <a:pt x="1337922" y="935852"/>
                  <a:pt x="1348512" y="935852"/>
                  <a:pt x="1355573" y="928792"/>
                </a:cubicBezTo>
                <a:close/>
                <a:moveTo>
                  <a:pt x="1260258" y="918202"/>
                </a:moveTo>
                <a:lnTo>
                  <a:pt x="1260258" y="928792"/>
                </a:lnTo>
                <a:lnTo>
                  <a:pt x="1270849" y="918202"/>
                </a:lnTo>
                <a:cubicBezTo>
                  <a:pt x="1270849" y="918202"/>
                  <a:pt x="1267319" y="918202"/>
                  <a:pt x="1260258" y="918202"/>
                </a:cubicBezTo>
                <a:close/>
                <a:moveTo>
                  <a:pt x="1980407" y="907611"/>
                </a:moveTo>
                <a:cubicBezTo>
                  <a:pt x="1973347" y="907611"/>
                  <a:pt x="1969816" y="911142"/>
                  <a:pt x="1969816" y="918202"/>
                </a:cubicBezTo>
                <a:cubicBezTo>
                  <a:pt x="1976876" y="918202"/>
                  <a:pt x="1980407" y="918202"/>
                  <a:pt x="1980407" y="918202"/>
                </a:cubicBezTo>
                <a:cubicBezTo>
                  <a:pt x="1980407" y="918202"/>
                  <a:pt x="1980407" y="914671"/>
                  <a:pt x="1980407" y="907611"/>
                </a:cubicBezTo>
                <a:close/>
                <a:moveTo>
                  <a:pt x="381254" y="907611"/>
                </a:moveTo>
                <a:lnTo>
                  <a:pt x="413026" y="918202"/>
                </a:lnTo>
                <a:cubicBezTo>
                  <a:pt x="462448" y="932323"/>
                  <a:pt x="501279" y="953504"/>
                  <a:pt x="529521" y="981744"/>
                </a:cubicBezTo>
                <a:cubicBezTo>
                  <a:pt x="536581" y="988804"/>
                  <a:pt x="550701" y="995865"/>
                  <a:pt x="571882" y="1002925"/>
                </a:cubicBezTo>
                <a:cubicBezTo>
                  <a:pt x="578941" y="1002925"/>
                  <a:pt x="586001" y="1004689"/>
                  <a:pt x="593062" y="1008220"/>
                </a:cubicBezTo>
                <a:cubicBezTo>
                  <a:pt x="600122" y="1011750"/>
                  <a:pt x="607183" y="1013515"/>
                  <a:pt x="614243" y="1013515"/>
                </a:cubicBezTo>
                <a:cubicBezTo>
                  <a:pt x="628364" y="1027636"/>
                  <a:pt x="635425" y="1034696"/>
                  <a:pt x="635425" y="1034696"/>
                </a:cubicBezTo>
                <a:cubicBezTo>
                  <a:pt x="649545" y="1027636"/>
                  <a:pt x="656605" y="1031166"/>
                  <a:pt x="656605" y="1045287"/>
                </a:cubicBezTo>
                <a:lnTo>
                  <a:pt x="656605" y="1055877"/>
                </a:lnTo>
                <a:cubicBezTo>
                  <a:pt x="642485" y="1048817"/>
                  <a:pt x="624833" y="1041756"/>
                  <a:pt x="603653" y="1034696"/>
                </a:cubicBezTo>
                <a:cubicBezTo>
                  <a:pt x="575412" y="1020575"/>
                  <a:pt x="552466" y="1008220"/>
                  <a:pt x="534816" y="997629"/>
                </a:cubicBezTo>
                <a:cubicBezTo>
                  <a:pt x="517164" y="987040"/>
                  <a:pt x="504809" y="981744"/>
                  <a:pt x="497749" y="981744"/>
                </a:cubicBezTo>
                <a:cubicBezTo>
                  <a:pt x="490689" y="981744"/>
                  <a:pt x="462448" y="971154"/>
                  <a:pt x="413026" y="949973"/>
                </a:cubicBezTo>
                <a:cubicBezTo>
                  <a:pt x="413026" y="942913"/>
                  <a:pt x="409496" y="939383"/>
                  <a:pt x="402435" y="939383"/>
                </a:cubicBezTo>
                <a:cubicBezTo>
                  <a:pt x="395375" y="939383"/>
                  <a:pt x="388314" y="939383"/>
                  <a:pt x="381254" y="939383"/>
                </a:cubicBezTo>
                <a:cubicBezTo>
                  <a:pt x="374193" y="939383"/>
                  <a:pt x="368899" y="935852"/>
                  <a:pt x="365368" y="928792"/>
                </a:cubicBezTo>
                <a:cubicBezTo>
                  <a:pt x="361839" y="921731"/>
                  <a:pt x="361839" y="916437"/>
                  <a:pt x="365368" y="912906"/>
                </a:cubicBezTo>
                <a:cubicBezTo>
                  <a:pt x="368899" y="909375"/>
                  <a:pt x="374193" y="907611"/>
                  <a:pt x="381254" y="907611"/>
                </a:cubicBezTo>
                <a:close/>
                <a:moveTo>
                  <a:pt x="1993645" y="899668"/>
                </a:moveTo>
                <a:cubicBezTo>
                  <a:pt x="1991879" y="899668"/>
                  <a:pt x="1990997" y="900552"/>
                  <a:pt x="1990997" y="902317"/>
                </a:cubicBezTo>
                <a:cubicBezTo>
                  <a:pt x="1990997" y="905846"/>
                  <a:pt x="1998057" y="907611"/>
                  <a:pt x="2012178" y="907611"/>
                </a:cubicBezTo>
                <a:cubicBezTo>
                  <a:pt x="2026299" y="907611"/>
                  <a:pt x="2033359" y="911142"/>
                  <a:pt x="2033359" y="918202"/>
                </a:cubicBezTo>
                <a:lnTo>
                  <a:pt x="2012178" y="928792"/>
                </a:lnTo>
                <a:cubicBezTo>
                  <a:pt x="2019238" y="935852"/>
                  <a:pt x="2022769" y="939383"/>
                  <a:pt x="2022769" y="939383"/>
                </a:cubicBezTo>
                <a:cubicBezTo>
                  <a:pt x="2022769" y="946442"/>
                  <a:pt x="2033359" y="949973"/>
                  <a:pt x="2054540" y="949973"/>
                </a:cubicBezTo>
                <a:cubicBezTo>
                  <a:pt x="2075721" y="949973"/>
                  <a:pt x="2086311" y="949973"/>
                  <a:pt x="2086311" y="949973"/>
                </a:cubicBezTo>
                <a:lnTo>
                  <a:pt x="2107491" y="949973"/>
                </a:lnTo>
                <a:lnTo>
                  <a:pt x="2096901" y="939383"/>
                </a:lnTo>
                <a:lnTo>
                  <a:pt x="2086311" y="939383"/>
                </a:lnTo>
                <a:lnTo>
                  <a:pt x="2075721" y="939383"/>
                </a:lnTo>
                <a:lnTo>
                  <a:pt x="2075721" y="918202"/>
                </a:lnTo>
                <a:lnTo>
                  <a:pt x="2086311" y="918202"/>
                </a:lnTo>
                <a:cubicBezTo>
                  <a:pt x="2093371" y="918202"/>
                  <a:pt x="2089841" y="914671"/>
                  <a:pt x="2075721" y="907611"/>
                </a:cubicBezTo>
                <a:cubicBezTo>
                  <a:pt x="2068661" y="907611"/>
                  <a:pt x="2058070" y="907611"/>
                  <a:pt x="2043949" y="907611"/>
                </a:cubicBezTo>
                <a:cubicBezTo>
                  <a:pt x="2022769" y="900552"/>
                  <a:pt x="2012178" y="898786"/>
                  <a:pt x="2012178" y="902317"/>
                </a:cubicBezTo>
                <a:cubicBezTo>
                  <a:pt x="2012178" y="905846"/>
                  <a:pt x="2008648" y="905846"/>
                  <a:pt x="2001587" y="902317"/>
                </a:cubicBezTo>
                <a:cubicBezTo>
                  <a:pt x="1998057" y="900552"/>
                  <a:pt x="1995409" y="899668"/>
                  <a:pt x="1993645" y="899668"/>
                </a:cubicBezTo>
                <a:close/>
                <a:moveTo>
                  <a:pt x="8472329" y="897021"/>
                </a:moveTo>
                <a:cubicBezTo>
                  <a:pt x="8479390" y="897021"/>
                  <a:pt x="8482920" y="897021"/>
                  <a:pt x="8482920" y="897021"/>
                </a:cubicBezTo>
                <a:lnTo>
                  <a:pt x="8472329" y="907611"/>
                </a:lnTo>
                <a:close/>
                <a:moveTo>
                  <a:pt x="2425203" y="886431"/>
                </a:moveTo>
                <a:cubicBezTo>
                  <a:pt x="2425203" y="893490"/>
                  <a:pt x="2428734" y="897021"/>
                  <a:pt x="2435794" y="897021"/>
                </a:cubicBezTo>
                <a:lnTo>
                  <a:pt x="2435794" y="886431"/>
                </a:lnTo>
                <a:cubicBezTo>
                  <a:pt x="2435794" y="886431"/>
                  <a:pt x="2432264" y="886431"/>
                  <a:pt x="2425203" y="886431"/>
                </a:cubicBezTo>
                <a:close/>
                <a:moveTo>
                  <a:pt x="1874503" y="886431"/>
                </a:moveTo>
                <a:lnTo>
                  <a:pt x="1874503" y="897021"/>
                </a:lnTo>
                <a:lnTo>
                  <a:pt x="1885093" y="886431"/>
                </a:lnTo>
                <a:close/>
                <a:moveTo>
                  <a:pt x="1334392" y="886431"/>
                </a:moveTo>
                <a:lnTo>
                  <a:pt x="1323802" y="897021"/>
                </a:lnTo>
                <a:lnTo>
                  <a:pt x="1313210" y="897021"/>
                </a:lnTo>
                <a:lnTo>
                  <a:pt x="1334392" y="907611"/>
                </a:lnTo>
                <a:cubicBezTo>
                  <a:pt x="1348512" y="907611"/>
                  <a:pt x="1355573" y="909375"/>
                  <a:pt x="1355573" y="912906"/>
                </a:cubicBezTo>
                <a:cubicBezTo>
                  <a:pt x="1355573" y="916437"/>
                  <a:pt x="1357337" y="916437"/>
                  <a:pt x="1360867" y="912906"/>
                </a:cubicBezTo>
                <a:cubicBezTo>
                  <a:pt x="1364398" y="909375"/>
                  <a:pt x="1364398" y="905846"/>
                  <a:pt x="1360867" y="902317"/>
                </a:cubicBezTo>
                <a:cubicBezTo>
                  <a:pt x="1357337" y="898786"/>
                  <a:pt x="1352042" y="897021"/>
                  <a:pt x="1344982" y="897021"/>
                </a:cubicBezTo>
                <a:cubicBezTo>
                  <a:pt x="1337922" y="897021"/>
                  <a:pt x="1334392" y="893490"/>
                  <a:pt x="1334392" y="886431"/>
                </a:cubicBezTo>
                <a:close/>
                <a:moveTo>
                  <a:pt x="1281440" y="886431"/>
                </a:moveTo>
                <a:lnTo>
                  <a:pt x="1292030" y="897021"/>
                </a:lnTo>
                <a:lnTo>
                  <a:pt x="1302621" y="886431"/>
                </a:lnTo>
                <a:cubicBezTo>
                  <a:pt x="1295560" y="886431"/>
                  <a:pt x="1292030" y="886431"/>
                  <a:pt x="1292030" y="886431"/>
                </a:cubicBezTo>
                <a:cubicBezTo>
                  <a:pt x="1292030" y="886431"/>
                  <a:pt x="1288500" y="886431"/>
                  <a:pt x="1281440" y="886431"/>
                </a:cubicBezTo>
                <a:close/>
                <a:moveTo>
                  <a:pt x="8387606" y="875840"/>
                </a:moveTo>
                <a:lnTo>
                  <a:pt x="8429968" y="886431"/>
                </a:lnTo>
                <a:lnTo>
                  <a:pt x="8408787" y="886431"/>
                </a:lnTo>
                <a:cubicBezTo>
                  <a:pt x="8394666" y="879371"/>
                  <a:pt x="8387606" y="875840"/>
                  <a:pt x="8387606" y="875840"/>
                </a:cubicBezTo>
                <a:close/>
                <a:moveTo>
                  <a:pt x="6973785" y="875840"/>
                </a:moveTo>
                <a:cubicBezTo>
                  <a:pt x="6970256" y="875840"/>
                  <a:pt x="6968491" y="879371"/>
                  <a:pt x="6968491" y="886431"/>
                </a:cubicBezTo>
                <a:lnTo>
                  <a:pt x="6979081" y="886431"/>
                </a:lnTo>
                <a:cubicBezTo>
                  <a:pt x="6979081" y="879371"/>
                  <a:pt x="6977314" y="875840"/>
                  <a:pt x="6973785" y="875840"/>
                </a:cubicBezTo>
                <a:close/>
                <a:moveTo>
                  <a:pt x="2404023" y="875840"/>
                </a:moveTo>
                <a:lnTo>
                  <a:pt x="2404023" y="886431"/>
                </a:lnTo>
                <a:lnTo>
                  <a:pt x="2414614" y="886431"/>
                </a:lnTo>
                <a:cubicBezTo>
                  <a:pt x="2407554" y="879371"/>
                  <a:pt x="2404023" y="875840"/>
                  <a:pt x="2404023" y="875840"/>
                </a:cubicBezTo>
                <a:close/>
                <a:moveTo>
                  <a:pt x="2202805" y="875840"/>
                </a:moveTo>
                <a:cubicBezTo>
                  <a:pt x="2202805" y="889961"/>
                  <a:pt x="2209865" y="897021"/>
                  <a:pt x="2223986" y="897021"/>
                </a:cubicBezTo>
                <a:cubicBezTo>
                  <a:pt x="2223986" y="897021"/>
                  <a:pt x="2227517" y="897021"/>
                  <a:pt x="2234577" y="897021"/>
                </a:cubicBezTo>
                <a:cubicBezTo>
                  <a:pt x="2241637" y="897021"/>
                  <a:pt x="2248697" y="897021"/>
                  <a:pt x="2255757" y="897021"/>
                </a:cubicBezTo>
                <a:cubicBezTo>
                  <a:pt x="2262817" y="904081"/>
                  <a:pt x="2271642" y="907611"/>
                  <a:pt x="2282234" y="907611"/>
                </a:cubicBezTo>
                <a:lnTo>
                  <a:pt x="2287529" y="907611"/>
                </a:lnTo>
                <a:lnTo>
                  <a:pt x="2287529" y="897021"/>
                </a:lnTo>
                <a:cubicBezTo>
                  <a:pt x="2301649" y="904081"/>
                  <a:pt x="2305179" y="907611"/>
                  <a:pt x="2298119" y="907611"/>
                </a:cubicBezTo>
                <a:lnTo>
                  <a:pt x="2308710" y="918202"/>
                </a:lnTo>
                <a:cubicBezTo>
                  <a:pt x="2308710" y="925261"/>
                  <a:pt x="2319299" y="928792"/>
                  <a:pt x="2340481" y="928792"/>
                </a:cubicBezTo>
                <a:cubicBezTo>
                  <a:pt x="2361662" y="928792"/>
                  <a:pt x="2375782" y="932323"/>
                  <a:pt x="2382842" y="939383"/>
                </a:cubicBezTo>
                <a:lnTo>
                  <a:pt x="2393433" y="939383"/>
                </a:lnTo>
                <a:cubicBezTo>
                  <a:pt x="2393433" y="932323"/>
                  <a:pt x="2389902" y="927027"/>
                  <a:pt x="2382842" y="923496"/>
                </a:cubicBezTo>
                <a:cubicBezTo>
                  <a:pt x="2375782" y="919967"/>
                  <a:pt x="2368721" y="918202"/>
                  <a:pt x="2361662" y="918202"/>
                </a:cubicBezTo>
                <a:cubicBezTo>
                  <a:pt x="2354601" y="918202"/>
                  <a:pt x="2347541" y="914671"/>
                  <a:pt x="2340481" y="907611"/>
                </a:cubicBezTo>
                <a:cubicBezTo>
                  <a:pt x="2333421" y="907611"/>
                  <a:pt x="2328126" y="907611"/>
                  <a:pt x="2324594" y="907611"/>
                </a:cubicBezTo>
                <a:cubicBezTo>
                  <a:pt x="2321066" y="907611"/>
                  <a:pt x="2317535" y="905846"/>
                  <a:pt x="2314005" y="902317"/>
                </a:cubicBezTo>
                <a:cubicBezTo>
                  <a:pt x="2310474" y="898786"/>
                  <a:pt x="2308710" y="897021"/>
                  <a:pt x="2308710" y="897021"/>
                </a:cubicBezTo>
                <a:cubicBezTo>
                  <a:pt x="2301649" y="889961"/>
                  <a:pt x="2291059" y="886431"/>
                  <a:pt x="2276938" y="886431"/>
                </a:cubicBezTo>
                <a:lnTo>
                  <a:pt x="2223986" y="875840"/>
                </a:lnTo>
                <a:close/>
                <a:moveTo>
                  <a:pt x="2340481" y="865250"/>
                </a:moveTo>
                <a:cubicBezTo>
                  <a:pt x="2347541" y="872309"/>
                  <a:pt x="2354601" y="875840"/>
                  <a:pt x="2361662" y="875840"/>
                </a:cubicBezTo>
                <a:lnTo>
                  <a:pt x="2361662" y="865250"/>
                </a:lnTo>
                <a:close/>
                <a:moveTo>
                  <a:pt x="2186919" y="865250"/>
                </a:moveTo>
                <a:cubicBezTo>
                  <a:pt x="2183391" y="865250"/>
                  <a:pt x="2181625" y="868779"/>
                  <a:pt x="2181625" y="875840"/>
                </a:cubicBezTo>
                <a:cubicBezTo>
                  <a:pt x="2188685" y="875840"/>
                  <a:pt x="2192215" y="874075"/>
                  <a:pt x="2192215" y="870544"/>
                </a:cubicBezTo>
                <a:cubicBezTo>
                  <a:pt x="2192215" y="867015"/>
                  <a:pt x="2190449" y="865250"/>
                  <a:pt x="2186919" y="865250"/>
                </a:cubicBezTo>
                <a:close/>
                <a:moveTo>
                  <a:pt x="1525019" y="865250"/>
                </a:moveTo>
                <a:lnTo>
                  <a:pt x="1535610" y="875840"/>
                </a:lnTo>
                <a:cubicBezTo>
                  <a:pt x="1535610" y="882900"/>
                  <a:pt x="1535610" y="886431"/>
                  <a:pt x="1535610" y="886431"/>
                </a:cubicBezTo>
                <a:cubicBezTo>
                  <a:pt x="1535610" y="886431"/>
                  <a:pt x="1532080" y="886431"/>
                  <a:pt x="1525019" y="886431"/>
                </a:cubicBezTo>
                <a:cubicBezTo>
                  <a:pt x="1525019" y="886431"/>
                  <a:pt x="1525019" y="882900"/>
                  <a:pt x="1525019" y="875840"/>
                </a:cubicBezTo>
                <a:cubicBezTo>
                  <a:pt x="1525019" y="868779"/>
                  <a:pt x="1525019" y="865250"/>
                  <a:pt x="1525019" y="865250"/>
                </a:cubicBezTo>
                <a:close/>
                <a:moveTo>
                  <a:pt x="1228487" y="865250"/>
                </a:moveTo>
                <a:cubicBezTo>
                  <a:pt x="1235548" y="872309"/>
                  <a:pt x="1242608" y="875840"/>
                  <a:pt x="1249669" y="875840"/>
                </a:cubicBezTo>
                <a:lnTo>
                  <a:pt x="1239078" y="865250"/>
                </a:lnTo>
                <a:close/>
                <a:moveTo>
                  <a:pt x="1207306" y="865250"/>
                </a:moveTo>
                <a:cubicBezTo>
                  <a:pt x="1200247" y="872309"/>
                  <a:pt x="1200247" y="875840"/>
                  <a:pt x="1207306" y="875840"/>
                </a:cubicBezTo>
                <a:lnTo>
                  <a:pt x="1217897" y="865250"/>
                </a:lnTo>
                <a:close/>
                <a:moveTo>
                  <a:pt x="1143765" y="854659"/>
                </a:moveTo>
                <a:cubicBezTo>
                  <a:pt x="1143765" y="868779"/>
                  <a:pt x="1154354" y="875840"/>
                  <a:pt x="1175535" y="875840"/>
                </a:cubicBezTo>
                <a:lnTo>
                  <a:pt x="1186126" y="875840"/>
                </a:lnTo>
                <a:cubicBezTo>
                  <a:pt x="1179066" y="868779"/>
                  <a:pt x="1172005" y="865250"/>
                  <a:pt x="1164945" y="865250"/>
                </a:cubicBezTo>
                <a:close/>
                <a:moveTo>
                  <a:pt x="1556790" y="844069"/>
                </a:moveTo>
                <a:lnTo>
                  <a:pt x="1556790" y="854659"/>
                </a:lnTo>
                <a:cubicBezTo>
                  <a:pt x="1556790" y="854659"/>
                  <a:pt x="1560320" y="854659"/>
                  <a:pt x="1567381" y="854659"/>
                </a:cubicBezTo>
                <a:cubicBezTo>
                  <a:pt x="1560320" y="847600"/>
                  <a:pt x="1556790" y="844069"/>
                  <a:pt x="1556790" y="844069"/>
                </a:cubicBezTo>
                <a:close/>
                <a:moveTo>
                  <a:pt x="952474" y="837450"/>
                </a:moveTo>
                <a:cubicBezTo>
                  <a:pt x="940561" y="838332"/>
                  <a:pt x="926661" y="840538"/>
                  <a:pt x="910775" y="844069"/>
                </a:cubicBezTo>
                <a:lnTo>
                  <a:pt x="900185" y="854659"/>
                </a:lnTo>
                <a:lnTo>
                  <a:pt x="921366" y="865250"/>
                </a:lnTo>
                <a:cubicBezTo>
                  <a:pt x="935486" y="872309"/>
                  <a:pt x="946076" y="875840"/>
                  <a:pt x="953137" y="875840"/>
                </a:cubicBezTo>
                <a:lnTo>
                  <a:pt x="974318" y="886431"/>
                </a:lnTo>
                <a:cubicBezTo>
                  <a:pt x="974318" y="886431"/>
                  <a:pt x="988439" y="889961"/>
                  <a:pt x="1016678" y="897021"/>
                </a:cubicBezTo>
                <a:lnTo>
                  <a:pt x="1037859" y="918202"/>
                </a:lnTo>
                <a:lnTo>
                  <a:pt x="1048450" y="918202"/>
                </a:lnTo>
                <a:cubicBezTo>
                  <a:pt x="1069631" y="911142"/>
                  <a:pt x="1087282" y="918202"/>
                  <a:pt x="1101402" y="939383"/>
                </a:cubicBezTo>
                <a:cubicBezTo>
                  <a:pt x="1094343" y="939383"/>
                  <a:pt x="1090813" y="939383"/>
                  <a:pt x="1090813" y="939383"/>
                </a:cubicBezTo>
                <a:cubicBezTo>
                  <a:pt x="1069631" y="939383"/>
                  <a:pt x="1069631" y="942913"/>
                  <a:pt x="1090813" y="949973"/>
                </a:cubicBezTo>
                <a:lnTo>
                  <a:pt x="1122583" y="960563"/>
                </a:lnTo>
                <a:lnTo>
                  <a:pt x="1164945" y="971154"/>
                </a:lnTo>
                <a:cubicBezTo>
                  <a:pt x="1172005" y="971154"/>
                  <a:pt x="1179066" y="971154"/>
                  <a:pt x="1186126" y="971154"/>
                </a:cubicBezTo>
                <a:cubicBezTo>
                  <a:pt x="1186126" y="978214"/>
                  <a:pt x="1189655" y="981744"/>
                  <a:pt x="1196717" y="981744"/>
                </a:cubicBezTo>
                <a:cubicBezTo>
                  <a:pt x="1203777" y="981744"/>
                  <a:pt x="1210836" y="981744"/>
                  <a:pt x="1217897" y="981744"/>
                </a:cubicBezTo>
                <a:cubicBezTo>
                  <a:pt x="1224958" y="988804"/>
                  <a:pt x="1232018" y="992335"/>
                  <a:pt x="1239078" y="992335"/>
                </a:cubicBezTo>
                <a:lnTo>
                  <a:pt x="1260258" y="1002925"/>
                </a:lnTo>
                <a:lnTo>
                  <a:pt x="1270849" y="1002925"/>
                </a:lnTo>
                <a:lnTo>
                  <a:pt x="1281440" y="1002925"/>
                </a:lnTo>
                <a:lnTo>
                  <a:pt x="1260258" y="1013515"/>
                </a:lnTo>
                <a:lnTo>
                  <a:pt x="1249669" y="1013515"/>
                </a:lnTo>
                <a:cubicBezTo>
                  <a:pt x="1249669" y="1006456"/>
                  <a:pt x="1246138" y="1002925"/>
                  <a:pt x="1239078" y="1002925"/>
                </a:cubicBezTo>
                <a:cubicBezTo>
                  <a:pt x="1232018" y="1002925"/>
                  <a:pt x="1224958" y="999394"/>
                  <a:pt x="1217897" y="992335"/>
                </a:cubicBezTo>
                <a:cubicBezTo>
                  <a:pt x="1217897" y="992335"/>
                  <a:pt x="1217897" y="995865"/>
                  <a:pt x="1217897" y="1002925"/>
                </a:cubicBezTo>
                <a:cubicBezTo>
                  <a:pt x="1217897" y="1009985"/>
                  <a:pt x="1214367" y="1009985"/>
                  <a:pt x="1207306" y="1002925"/>
                </a:cubicBezTo>
                <a:lnTo>
                  <a:pt x="1207306" y="1013515"/>
                </a:lnTo>
                <a:cubicBezTo>
                  <a:pt x="1214367" y="1013515"/>
                  <a:pt x="1219663" y="1011750"/>
                  <a:pt x="1223192" y="1008220"/>
                </a:cubicBezTo>
                <a:cubicBezTo>
                  <a:pt x="1226721" y="1004689"/>
                  <a:pt x="1230252" y="1006456"/>
                  <a:pt x="1233784" y="1013515"/>
                </a:cubicBezTo>
                <a:cubicBezTo>
                  <a:pt x="1237313" y="1020575"/>
                  <a:pt x="1246138" y="1024106"/>
                  <a:pt x="1260258" y="1024106"/>
                </a:cubicBezTo>
                <a:cubicBezTo>
                  <a:pt x="1274379" y="1024106"/>
                  <a:pt x="1281440" y="1025871"/>
                  <a:pt x="1281440" y="1029400"/>
                </a:cubicBezTo>
                <a:cubicBezTo>
                  <a:pt x="1281440" y="1032931"/>
                  <a:pt x="1284970" y="1031166"/>
                  <a:pt x="1292030" y="1024106"/>
                </a:cubicBezTo>
                <a:lnTo>
                  <a:pt x="1313210" y="1034696"/>
                </a:lnTo>
                <a:cubicBezTo>
                  <a:pt x="1320271" y="1034696"/>
                  <a:pt x="1334392" y="1034696"/>
                  <a:pt x="1355573" y="1034696"/>
                </a:cubicBezTo>
                <a:lnTo>
                  <a:pt x="1366162" y="1024106"/>
                </a:lnTo>
                <a:cubicBezTo>
                  <a:pt x="1359103" y="1024106"/>
                  <a:pt x="1348512" y="1020575"/>
                  <a:pt x="1334392" y="1013515"/>
                </a:cubicBezTo>
                <a:lnTo>
                  <a:pt x="1313210" y="1002925"/>
                </a:lnTo>
                <a:lnTo>
                  <a:pt x="1323802" y="1002925"/>
                </a:lnTo>
                <a:lnTo>
                  <a:pt x="1355573" y="1013515"/>
                </a:lnTo>
                <a:lnTo>
                  <a:pt x="1376752" y="1013515"/>
                </a:lnTo>
                <a:cubicBezTo>
                  <a:pt x="1369692" y="1006456"/>
                  <a:pt x="1366162" y="1002925"/>
                  <a:pt x="1366162" y="1002925"/>
                </a:cubicBezTo>
                <a:lnTo>
                  <a:pt x="1355573" y="1002925"/>
                </a:lnTo>
                <a:cubicBezTo>
                  <a:pt x="1341452" y="1002925"/>
                  <a:pt x="1334392" y="997629"/>
                  <a:pt x="1334392" y="987040"/>
                </a:cubicBezTo>
                <a:cubicBezTo>
                  <a:pt x="1334392" y="976448"/>
                  <a:pt x="1337922" y="971154"/>
                  <a:pt x="1344982" y="971154"/>
                </a:cubicBezTo>
                <a:lnTo>
                  <a:pt x="1344982" y="960563"/>
                </a:lnTo>
                <a:lnTo>
                  <a:pt x="1323802" y="949973"/>
                </a:lnTo>
                <a:cubicBezTo>
                  <a:pt x="1309681" y="949973"/>
                  <a:pt x="1297325" y="946442"/>
                  <a:pt x="1286734" y="939383"/>
                </a:cubicBezTo>
                <a:cubicBezTo>
                  <a:pt x="1276144" y="932323"/>
                  <a:pt x="1263788" y="932323"/>
                  <a:pt x="1249669" y="939383"/>
                </a:cubicBezTo>
                <a:lnTo>
                  <a:pt x="1228487" y="928792"/>
                </a:lnTo>
                <a:cubicBezTo>
                  <a:pt x="1228487" y="921731"/>
                  <a:pt x="1224958" y="918202"/>
                  <a:pt x="1217897" y="918202"/>
                </a:cubicBezTo>
                <a:lnTo>
                  <a:pt x="1217897" y="928792"/>
                </a:lnTo>
                <a:cubicBezTo>
                  <a:pt x="1210836" y="928792"/>
                  <a:pt x="1203777" y="928792"/>
                  <a:pt x="1196717" y="928792"/>
                </a:cubicBezTo>
                <a:lnTo>
                  <a:pt x="1196717" y="918202"/>
                </a:lnTo>
                <a:lnTo>
                  <a:pt x="1196717" y="907611"/>
                </a:lnTo>
                <a:cubicBezTo>
                  <a:pt x="1189655" y="914671"/>
                  <a:pt x="1182596" y="914671"/>
                  <a:pt x="1175535" y="907611"/>
                </a:cubicBezTo>
                <a:lnTo>
                  <a:pt x="1154354" y="907611"/>
                </a:lnTo>
                <a:lnTo>
                  <a:pt x="1154354" y="918202"/>
                </a:lnTo>
                <a:lnTo>
                  <a:pt x="1143765" y="907611"/>
                </a:lnTo>
                <a:cubicBezTo>
                  <a:pt x="1150825" y="907611"/>
                  <a:pt x="1150825" y="904081"/>
                  <a:pt x="1143765" y="897021"/>
                </a:cubicBezTo>
                <a:lnTo>
                  <a:pt x="1122583" y="886431"/>
                </a:lnTo>
                <a:cubicBezTo>
                  <a:pt x="1122583" y="886431"/>
                  <a:pt x="1119053" y="882900"/>
                  <a:pt x="1111993" y="875840"/>
                </a:cubicBezTo>
                <a:lnTo>
                  <a:pt x="1074928" y="875840"/>
                </a:lnTo>
                <a:cubicBezTo>
                  <a:pt x="1078457" y="875840"/>
                  <a:pt x="1083751" y="879371"/>
                  <a:pt x="1090813" y="886431"/>
                </a:cubicBezTo>
                <a:cubicBezTo>
                  <a:pt x="1097872" y="886431"/>
                  <a:pt x="1101402" y="886431"/>
                  <a:pt x="1101402" y="886431"/>
                </a:cubicBezTo>
                <a:lnTo>
                  <a:pt x="1048450" y="897021"/>
                </a:lnTo>
                <a:cubicBezTo>
                  <a:pt x="1020210" y="889961"/>
                  <a:pt x="1006089" y="879371"/>
                  <a:pt x="1006089" y="865250"/>
                </a:cubicBezTo>
                <a:cubicBezTo>
                  <a:pt x="1006089" y="844069"/>
                  <a:pt x="988217" y="834803"/>
                  <a:pt x="952474" y="837450"/>
                </a:cubicBezTo>
                <a:close/>
                <a:moveTo>
                  <a:pt x="1736827" y="833478"/>
                </a:moveTo>
                <a:lnTo>
                  <a:pt x="1747418" y="833478"/>
                </a:lnTo>
                <a:lnTo>
                  <a:pt x="1745300" y="834538"/>
                </a:lnTo>
                <a:close/>
                <a:moveTo>
                  <a:pt x="1323802" y="830169"/>
                </a:moveTo>
                <a:cubicBezTo>
                  <a:pt x="1334392" y="828845"/>
                  <a:pt x="1344982" y="833478"/>
                  <a:pt x="1355573" y="844069"/>
                </a:cubicBezTo>
                <a:lnTo>
                  <a:pt x="1355573" y="854659"/>
                </a:lnTo>
                <a:cubicBezTo>
                  <a:pt x="1355573" y="854659"/>
                  <a:pt x="1352042" y="854659"/>
                  <a:pt x="1344982" y="854659"/>
                </a:cubicBezTo>
                <a:cubicBezTo>
                  <a:pt x="1344982" y="854659"/>
                  <a:pt x="1343217" y="852894"/>
                  <a:pt x="1339688" y="849365"/>
                </a:cubicBezTo>
                <a:cubicBezTo>
                  <a:pt x="1336156" y="845834"/>
                  <a:pt x="1330861" y="844069"/>
                  <a:pt x="1323802" y="844069"/>
                </a:cubicBezTo>
                <a:lnTo>
                  <a:pt x="1313210" y="833478"/>
                </a:lnTo>
                <a:cubicBezTo>
                  <a:pt x="1316740" y="831713"/>
                  <a:pt x="1320271" y="830610"/>
                  <a:pt x="1323802" y="830169"/>
                </a:cubicBezTo>
                <a:close/>
                <a:moveTo>
                  <a:pt x="2221339" y="828183"/>
                </a:moveTo>
                <a:cubicBezTo>
                  <a:pt x="2219573" y="828183"/>
                  <a:pt x="2216926" y="829948"/>
                  <a:pt x="2213396" y="833478"/>
                </a:cubicBezTo>
                <a:lnTo>
                  <a:pt x="2223986" y="833478"/>
                </a:lnTo>
                <a:cubicBezTo>
                  <a:pt x="2223986" y="829948"/>
                  <a:pt x="2223104" y="828183"/>
                  <a:pt x="2221339" y="828183"/>
                </a:cubicBezTo>
                <a:close/>
                <a:moveTo>
                  <a:pt x="2065130" y="822888"/>
                </a:moveTo>
                <a:lnTo>
                  <a:pt x="2054540" y="833478"/>
                </a:lnTo>
                <a:cubicBezTo>
                  <a:pt x="2061600" y="847600"/>
                  <a:pt x="2075721" y="856423"/>
                  <a:pt x="2096901" y="859954"/>
                </a:cubicBezTo>
                <a:cubicBezTo>
                  <a:pt x="2118082" y="863485"/>
                  <a:pt x="2132203" y="861719"/>
                  <a:pt x="2139263" y="854659"/>
                </a:cubicBezTo>
                <a:lnTo>
                  <a:pt x="2086311" y="833478"/>
                </a:lnTo>
                <a:cubicBezTo>
                  <a:pt x="2079251" y="833478"/>
                  <a:pt x="2072190" y="829948"/>
                  <a:pt x="2065130" y="822888"/>
                </a:cubicBezTo>
                <a:close/>
                <a:moveTo>
                  <a:pt x="1111993" y="822888"/>
                </a:moveTo>
                <a:cubicBezTo>
                  <a:pt x="1111993" y="829948"/>
                  <a:pt x="1115523" y="833478"/>
                  <a:pt x="1122583" y="833478"/>
                </a:cubicBezTo>
                <a:cubicBezTo>
                  <a:pt x="1129644" y="833478"/>
                  <a:pt x="1133174" y="829948"/>
                  <a:pt x="1133174" y="822888"/>
                </a:cubicBezTo>
                <a:close/>
                <a:moveTo>
                  <a:pt x="873709" y="817592"/>
                </a:moveTo>
                <a:cubicBezTo>
                  <a:pt x="870178" y="817593"/>
                  <a:pt x="868414" y="819358"/>
                  <a:pt x="868414" y="822888"/>
                </a:cubicBezTo>
                <a:cubicBezTo>
                  <a:pt x="868414" y="822888"/>
                  <a:pt x="871943" y="822888"/>
                  <a:pt x="879003" y="822888"/>
                </a:cubicBezTo>
                <a:cubicBezTo>
                  <a:pt x="893124" y="822888"/>
                  <a:pt x="900185" y="824652"/>
                  <a:pt x="900185" y="828183"/>
                </a:cubicBezTo>
                <a:cubicBezTo>
                  <a:pt x="900185" y="831713"/>
                  <a:pt x="905480" y="833478"/>
                  <a:pt x="916070" y="833478"/>
                </a:cubicBezTo>
                <a:cubicBezTo>
                  <a:pt x="926661" y="833478"/>
                  <a:pt x="931956" y="829948"/>
                  <a:pt x="931956" y="822888"/>
                </a:cubicBezTo>
                <a:lnTo>
                  <a:pt x="921366" y="822888"/>
                </a:lnTo>
                <a:lnTo>
                  <a:pt x="889594" y="822888"/>
                </a:lnTo>
                <a:cubicBezTo>
                  <a:pt x="882534" y="819358"/>
                  <a:pt x="877238" y="817593"/>
                  <a:pt x="873709" y="817592"/>
                </a:cubicBezTo>
                <a:close/>
                <a:moveTo>
                  <a:pt x="1376752" y="812298"/>
                </a:moveTo>
                <a:cubicBezTo>
                  <a:pt x="1376752" y="819357"/>
                  <a:pt x="1392640" y="828183"/>
                  <a:pt x="1424410" y="838773"/>
                </a:cubicBezTo>
                <a:cubicBezTo>
                  <a:pt x="1456181" y="849365"/>
                  <a:pt x="1475596" y="854659"/>
                  <a:pt x="1482658" y="854659"/>
                </a:cubicBezTo>
                <a:lnTo>
                  <a:pt x="1493248" y="844069"/>
                </a:lnTo>
                <a:cubicBezTo>
                  <a:pt x="1493248" y="844069"/>
                  <a:pt x="1486187" y="842304"/>
                  <a:pt x="1472067" y="838773"/>
                </a:cubicBezTo>
                <a:cubicBezTo>
                  <a:pt x="1457946" y="835244"/>
                  <a:pt x="1449121" y="831713"/>
                  <a:pt x="1445590" y="828183"/>
                </a:cubicBezTo>
                <a:cubicBezTo>
                  <a:pt x="1442060" y="824652"/>
                  <a:pt x="1435000" y="822888"/>
                  <a:pt x="1424410" y="822888"/>
                </a:cubicBezTo>
                <a:cubicBezTo>
                  <a:pt x="1413820" y="822888"/>
                  <a:pt x="1408525" y="819357"/>
                  <a:pt x="1408525" y="812298"/>
                </a:cubicBezTo>
                <a:close/>
                <a:moveTo>
                  <a:pt x="836642" y="812298"/>
                </a:moveTo>
                <a:cubicBezTo>
                  <a:pt x="829582" y="812298"/>
                  <a:pt x="829582" y="815827"/>
                  <a:pt x="836642" y="822888"/>
                </a:cubicBezTo>
                <a:cubicBezTo>
                  <a:pt x="850763" y="837009"/>
                  <a:pt x="864884" y="844069"/>
                  <a:pt x="879003" y="844069"/>
                </a:cubicBezTo>
                <a:lnTo>
                  <a:pt x="879003" y="833478"/>
                </a:lnTo>
                <a:cubicBezTo>
                  <a:pt x="871943" y="833478"/>
                  <a:pt x="864884" y="829948"/>
                  <a:pt x="857823" y="822888"/>
                </a:cubicBezTo>
                <a:cubicBezTo>
                  <a:pt x="850763" y="815827"/>
                  <a:pt x="843703" y="812298"/>
                  <a:pt x="836642" y="812298"/>
                </a:cubicBezTo>
                <a:close/>
                <a:moveTo>
                  <a:pt x="8175798" y="801707"/>
                </a:moveTo>
                <a:lnTo>
                  <a:pt x="8175798" y="812298"/>
                </a:lnTo>
                <a:cubicBezTo>
                  <a:pt x="8182858" y="812298"/>
                  <a:pt x="8189917" y="812298"/>
                  <a:pt x="8196979" y="812298"/>
                </a:cubicBezTo>
                <a:cubicBezTo>
                  <a:pt x="8189917" y="805238"/>
                  <a:pt x="8182858" y="801707"/>
                  <a:pt x="8175798" y="801707"/>
                </a:cubicBezTo>
                <a:close/>
                <a:moveTo>
                  <a:pt x="8112254" y="801707"/>
                </a:moveTo>
                <a:lnTo>
                  <a:pt x="8080483" y="812298"/>
                </a:lnTo>
                <a:lnTo>
                  <a:pt x="8112254" y="812298"/>
                </a:lnTo>
                <a:cubicBezTo>
                  <a:pt x="8112254" y="805238"/>
                  <a:pt x="8112254" y="801707"/>
                  <a:pt x="8112254" y="801707"/>
                </a:cubicBezTo>
                <a:close/>
                <a:moveTo>
                  <a:pt x="794281" y="801707"/>
                </a:moveTo>
                <a:cubicBezTo>
                  <a:pt x="794281" y="808767"/>
                  <a:pt x="794281" y="812298"/>
                  <a:pt x="794281" y="812298"/>
                </a:cubicBezTo>
                <a:lnTo>
                  <a:pt x="804871" y="812298"/>
                </a:lnTo>
                <a:close/>
                <a:moveTo>
                  <a:pt x="1419114" y="791117"/>
                </a:moveTo>
                <a:lnTo>
                  <a:pt x="1461477" y="801707"/>
                </a:lnTo>
                <a:cubicBezTo>
                  <a:pt x="1461477" y="794648"/>
                  <a:pt x="1457946" y="791117"/>
                  <a:pt x="1450886" y="791117"/>
                </a:cubicBezTo>
                <a:cubicBezTo>
                  <a:pt x="1443826" y="791117"/>
                  <a:pt x="1436766" y="791117"/>
                  <a:pt x="1429704" y="791117"/>
                </a:cubicBezTo>
                <a:close/>
                <a:moveTo>
                  <a:pt x="836642" y="791117"/>
                </a:moveTo>
                <a:lnTo>
                  <a:pt x="826051" y="801707"/>
                </a:lnTo>
                <a:cubicBezTo>
                  <a:pt x="833112" y="801707"/>
                  <a:pt x="836642" y="801707"/>
                  <a:pt x="836642" y="801707"/>
                </a:cubicBezTo>
                <a:lnTo>
                  <a:pt x="857823" y="801707"/>
                </a:lnTo>
                <a:close/>
                <a:moveTo>
                  <a:pt x="762510" y="791117"/>
                </a:moveTo>
                <a:lnTo>
                  <a:pt x="751919" y="801707"/>
                </a:lnTo>
                <a:cubicBezTo>
                  <a:pt x="758980" y="801707"/>
                  <a:pt x="764274" y="803471"/>
                  <a:pt x="767805" y="807002"/>
                </a:cubicBezTo>
                <a:cubicBezTo>
                  <a:pt x="771334" y="810533"/>
                  <a:pt x="773099" y="808767"/>
                  <a:pt x="773099" y="801707"/>
                </a:cubicBezTo>
                <a:close/>
                <a:moveTo>
                  <a:pt x="1450886" y="780526"/>
                </a:moveTo>
                <a:cubicBezTo>
                  <a:pt x="1450886" y="787586"/>
                  <a:pt x="1454416" y="791117"/>
                  <a:pt x="1461477" y="791117"/>
                </a:cubicBezTo>
                <a:lnTo>
                  <a:pt x="1472067" y="780526"/>
                </a:lnTo>
                <a:cubicBezTo>
                  <a:pt x="1472067" y="780526"/>
                  <a:pt x="1468537" y="780526"/>
                  <a:pt x="1461477" y="780526"/>
                </a:cubicBezTo>
                <a:close/>
                <a:moveTo>
                  <a:pt x="8083132" y="775231"/>
                </a:moveTo>
                <a:cubicBezTo>
                  <a:pt x="8081366" y="775231"/>
                  <a:pt x="8080483" y="776996"/>
                  <a:pt x="8080483" y="780526"/>
                </a:cubicBezTo>
                <a:lnTo>
                  <a:pt x="8091075" y="780526"/>
                </a:lnTo>
                <a:cubicBezTo>
                  <a:pt x="8087544" y="776996"/>
                  <a:pt x="8084897" y="775231"/>
                  <a:pt x="8083132" y="775231"/>
                </a:cubicBezTo>
                <a:close/>
                <a:moveTo>
                  <a:pt x="8271112" y="769936"/>
                </a:moveTo>
                <a:cubicBezTo>
                  <a:pt x="8285231" y="769936"/>
                  <a:pt x="8295821" y="771701"/>
                  <a:pt x="8302883" y="775231"/>
                </a:cubicBezTo>
                <a:cubicBezTo>
                  <a:pt x="8309943" y="778761"/>
                  <a:pt x="8313473" y="780526"/>
                  <a:pt x="8313473" y="780526"/>
                </a:cubicBezTo>
                <a:cubicBezTo>
                  <a:pt x="8320533" y="780526"/>
                  <a:pt x="8324064" y="780526"/>
                  <a:pt x="8324064" y="780526"/>
                </a:cubicBezTo>
                <a:cubicBezTo>
                  <a:pt x="8324064" y="780526"/>
                  <a:pt x="8327593" y="780526"/>
                  <a:pt x="8334654" y="780526"/>
                </a:cubicBezTo>
                <a:cubicBezTo>
                  <a:pt x="8334654" y="787586"/>
                  <a:pt x="8341714" y="791117"/>
                  <a:pt x="8355835" y="791117"/>
                </a:cubicBezTo>
                <a:lnTo>
                  <a:pt x="8366425" y="791117"/>
                </a:lnTo>
                <a:cubicBezTo>
                  <a:pt x="8359364" y="784057"/>
                  <a:pt x="8359364" y="780526"/>
                  <a:pt x="8366425" y="780526"/>
                </a:cubicBezTo>
                <a:lnTo>
                  <a:pt x="8377016" y="780526"/>
                </a:lnTo>
                <a:cubicBezTo>
                  <a:pt x="8377016" y="787586"/>
                  <a:pt x="8377016" y="791117"/>
                  <a:pt x="8377016" y="791117"/>
                </a:cubicBezTo>
                <a:cubicBezTo>
                  <a:pt x="8377016" y="791117"/>
                  <a:pt x="8380545" y="791117"/>
                  <a:pt x="8387606" y="791117"/>
                </a:cubicBezTo>
                <a:lnTo>
                  <a:pt x="8398196" y="801707"/>
                </a:lnTo>
                <a:cubicBezTo>
                  <a:pt x="8391135" y="801707"/>
                  <a:pt x="8384076" y="801707"/>
                  <a:pt x="8377016" y="801707"/>
                </a:cubicBezTo>
                <a:cubicBezTo>
                  <a:pt x="8362895" y="801707"/>
                  <a:pt x="8352305" y="801707"/>
                  <a:pt x="8345244" y="801707"/>
                </a:cubicBezTo>
                <a:lnTo>
                  <a:pt x="8271112" y="791117"/>
                </a:lnTo>
                <a:cubicBezTo>
                  <a:pt x="8264050" y="784057"/>
                  <a:pt x="8260521" y="780526"/>
                  <a:pt x="8260521" y="780526"/>
                </a:cubicBezTo>
                <a:cubicBezTo>
                  <a:pt x="8253460" y="787586"/>
                  <a:pt x="8249931" y="787586"/>
                  <a:pt x="8249931" y="780526"/>
                </a:cubicBezTo>
                <a:cubicBezTo>
                  <a:pt x="8249931" y="773467"/>
                  <a:pt x="8256991" y="769936"/>
                  <a:pt x="8271112" y="769936"/>
                </a:cubicBezTo>
                <a:close/>
                <a:moveTo>
                  <a:pt x="1387344" y="769936"/>
                </a:moveTo>
                <a:lnTo>
                  <a:pt x="1376752" y="780526"/>
                </a:lnTo>
                <a:lnTo>
                  <a:pt x="1397934" y="780526"/>
                </a:lnTo>
                <a:cubicBezTo>
                  <a:pt x="1397934" y="773467"/>
                  <a:pt x="1394404" y="769936"/>
                  <a:pt x="1387344" y="769936"/>
                </a:cubicBezTo>
                <a:close/>
                <a:moveTo>
                  <a:pt x="931956" y="769936"/>
                </a:moveTo>
                <a:cubicBezTo>
                  <a:pt x="931956" y="769936"/>
                  <a:pt x="931956" y="773467"/>
                  <a:pt x="931956" y="780526"/>
                </a:cubicBezTo>
                <a:cubicBezTo>
                  <a:pt x="939016" y="780526"/>
                  <a:pt x="942546" y="778761"/>
                  <a:pt x="942546" y="775231"/>
                </a:cubicBezTo>
                <a:cubicBezTo>
                  <a:pt x="942546" y="771701"/>
                  <a:pt x="939016" y="769936"/>
                  <a:pt x="931956" y="769936"/>
                </a:cubicBezTo>
                <a:close/>
                <a:moveTo>
                  <a:pt x="901508" y="763317"/>
                </a:moveTo>
                <a:cubicBezTo>
                  <a:pt x="900626" y="764199"/>
                  <a:pt x="900185" y="766406"/>
                  <a:pt x="900185" y="769936"/>
                </a:cubicBezTo>
                <a:cubicBezTo>
                  <a:pt x="900185" y="769936"/>
                  <a:pt x="901951" y="769936"/>
                  <a:pt x="905480" y="769936"/>
                </a:cubicBezTo>
                <a:cubicBezTo>
                  <a:pt x="909009" y="769936"/>
                  <a:pt x="910775" y="769936"/>
                  <a:pt x="910775" y="769936"/>
                </a:cubicBezTo>
                <a:cubicBezTo>
                  <a:pt x="910775" y="769936"/>
                  <a:pt x="909009" y="768171"/>
                  <a:pt x="905480" y="764640"/>
                </a:cubicBezTo>
                <a:cubicBezTo>
                  <a:pt x="903715" y="762875"/>
                  <a:pt x="902391" y="762434"/>
                  <a:pt x="901508" y="763317"/>
                </a:cubicBezTo>
                <a:close/>
                <a:moveTo>
                  <a:pt x="1816256" y="756036"/>
                </a:moveTo>
                <a:cubicBezTo>
                  <a:pt x="1814491" y="756478"/>
                  <a:pt x="1812724" y="757581"/>
                  <a:pt x="1810960" y="759346"/>
                </a:cubicBezTo>
                <a:cubicBezTo>
                  <a:pt x="1810960" y="766405"/>
                  <a:pt x="1814491" y="769936"/>
                  <a:pt x="1821551" y="769936"/>
                </a:cubicBezTo>
                <a:lnTo>
                  <a:pt x="1832141" y="769936"/>
                </a:lnTo>
                <a:cubicBezTo>
                  <a:pt x="1826845" y="759346"/>
                  <a:pt x="1821551" y="754712"/>
                  <a:pt x="1816256" y="756036"/>
                </a:cubicBezTo>
                <a:close/>
                <a:moveTo>
                  <a:pt x="1239078" y="727574"/>
                </a:moveTo>
                <a:lnTo>
                  <a:pt x="1239078" y="738165"/>
                </a:lnTo>
                <a:cubicBezTo>
                  <a:pt x="1239078" y="738165"/>
                  <a:pt x="1242608" y="738165"/>
                  <a:pt x="1249669" y="738165"/>
                </a:cubicBezTo>
                <a:cubicBezTo>
                  <a:pt x="1242608" y="731104"/>
                  <a:pt x="1239078" y="727574"/>
                  <a:pt x="1239078" y="727574"/>
                </a:cubicBezTo>
                <a:close/>
                <a:moveTo>
                  <a:pt x="984908" y="727574"/>
                </a:moveTo>
                <a:cubicBezTo>
                  <a:pt x="984908" y="727574"/>
                  <a:pt x="988439" y="727574"/>
                  <a:pt x="995498" y="727574"/>
                </a:cubicBezTo>
                <a:lnTo>
                  <a:pt x="1006089" y="727574"/>
                </a:lnTo>
                <a:cubicBezTo>
                  <a:pt x="1006089" y="727574"/>
                  <a:pt x="1002559" y="731104"/>
                  <a:pt x="995498" y="738165"/>
                </a:cubicBezTo>
                <a:cubicBezTo>
                  <a:pt x="988439" y="738165"/>
                  <a:pt x="984908" y="738165"/>
                  <a:pt x="984908" y="738165"/>
                </a:cubicBezTo>
                <a:cubicBezTo>
                  <a:pt x="984908" y="731104"/>
                  <a:pt x="984908" y="727574"/>
                  <a:pt x="984908" y="727574"/>
                </a:cubicBezTo>
                <a:close/>
                <a:moveTo>
                  <a:pt x="8652366" y="716984"/>
                </a:moveTo>
                <a:cubicBezTo>
                  <a:pt x="8652366" y="716984"/>
                  <a:pt x="8655895" y="716984"/>
                  <a:pt x="8662957" y="716984"/>
                </a:cubicBezTo>
                <a:lnTo>
                  <a:pt x="8652366" y="727574"/>
                </a:lnTo>
                <a:cubicBezTo>
                  <a:pt x="8652366" y="720515"/>
                  <a:pt x="8652366" y="716984"/>
                  <a:pt x="8652366" y="716984"/>
                </a:cubicBezTo>
                <a:close/>
                <a:moveTo>
                  <a:pt x="8377016" y="716984"/>
                </a:moveTo>
                <a:lnTo>
                  <a:pt x="8387606" y="727574"/>
                </a:lnTo>
                <a:lnTo>
                  <a:pt x="8408787" y="727574"/>
                </a:lnTo>
                <a:cubicBezTo>
                  <a:pt x="8408787" y="720515"/>
                  <a:pt x="8405257" y="716984"/>
                  <a:pt x="8398196" y="716984"/>
                </a:cubicBezTo>
                <a:cubicBezTo>
                  <a:pt x="8391135" y="716984"/>
                  <a:pt x="8384076" y="716984"/>
                  <a:pt x="8377016" y="716984"/>
                </a:cubicBezTo>
                <a:close/>
                <a:moveTo>
                  <a:pt x="8122846" y="716984"/>
                </a:moveTo>
                <a:lnTo>
                  <a:pt x="8112254" y="738165"/>
                </a:lnTo>
                <a:lnTo>
                  <a:pt x="8154617" y="738165"/>
                </a:lnTo>
                <a:cubicBezTo>
                  <a:pt x="8154617" y="731104"/>
                  <a:pt x="8152850" y="725809"/>
                  <a:pt x="8149321" y="722279"/>
                </a:cubicBezTo>
                <a:cubicBezTo>
                  <a:pt x="8145791" y="718748"/>
                  <a:pt x="8136965" y="716984"/>
                  <a:pt x="8122846" y="716984"/>
                </a:cubicBezTo>
                <a:close/>
                <a:moveTo>
                  <a:pt x="8069894" y="716984"/>
                </a:moveTo>
                <a:cubicBezTo>
                  <a:pt x="8084013" y="731104"/>
                  <a:pt x="8091075" y="731104"/>
                  <a:pt x="8091075" y="716984"/>
                </a:cubicBezTo>
                <a:cubicBezTo>
                  <a:pt x="8084013" y="716984"/>
                  <a:pt x="8080483" y="716984"/>
                  <a:pt x="8080483" y="716984"/>
                </a:cubicBezTo>
                <a:close/>
                <a:moveTo>
                  <a:pt x="8610004" y="706394"/>
                </a:moveTo>
                <a:lnTo>
                  <a:pt x="8620595" y="706394"/>
                </a:lnTo>
                <a:cubicBezTo>
                  <a:pt x="8620595" y="713453"/>
                  <a:pt x="8617065" y="716984"/>
                  <a:pt x="8610004" y="716984"/>
                </a:cubicBezTo>
                <a:close/>
                <a:moveTo>
                  <a:pt x="8504100" y="706394"/>
                </a:moveTo>
                <a:lnTo>
                  <a:pt x="8514691" y="706394"/>
                </a:lnTo>
                <a:cubicBezTo>
                  <a:pt x="8514691" y="713453"/>
                  <a:pt x="8511161" y="716984"/>
                  <a:pt x="8504100" y="716984"/>
                </a:cubicBezTo>
                <a:close/>
                <a:moveTo>
                  <a:pt x="8546462" y="702864"/>
                </a:moveTo>
                <a:lnTo>
                  <a:pt x="8546462" y="706394"/>
                </a:lnTo>
                <a:cubicBezTo>
                  <a:pt x="8539400" y="706394"/>
                  <a:pt x="8535871" y="706394"/>
                  <a:pt x="8535871" y="706394"/>
                </a:cubicBezTo>
                <a:close/>
                <a:moveTo>
                  <a:pt x="1207306" y="695803"/>
                </a:moveTo>
                <a:lnTo>
                  <a:pt x="1196717" y="706394"/>
                </a:lnTo>
                <a:lnTo>
                  <a:pt x="1207306" y="706394"/>
                </a:lnTo>
                <a:cubicBezTo>
                  <a:pt x="1214367" y="706394"/>
                  <a:pt x="1217897" y="704629"/>
                  <a:pt x="1217897" y="701098"/>
                </a:cubicBezTo>
                <a:cubicBezTo>
                  <a:pt x="1217897" y="697567"/>
                  <a:pt x="1214367" y="695803"/>
                  <a:pt x="1207306" y="695803"/>
                </a:cubicBezTo>
                <a:close/>
                <a:moveTo>
                  <a:pt x="1111993" y="695803"/>
                </a:moveTo>
                <a:lnTo>
                  <a:pt x="1111993" y="706394"/>
                </a:lnTo>
                <a:lnTo>
                  <a:pt x="1133174" y="706394"/>
                </a:lnTo>
                <a:close/>
                <a:moveTo>
                  <a:pt x="921366" y="695803"/>
                </a:moveTo>
                <a:lnTo>
                  <a:pt x="910775" y="706394"/>
                </a:lnTo>
                <a:lnTo>
                  <a:pt x="931956" y="716984"/>
                </a:lnTo>
                <a:lnTo>
                  <a:pt x="953137" y="727574"/>
                </a:lnTo>
                <a:lnTo>
                  <a:pt x="931956" y="727574"/>
                </a:lnTo>
                <a:lnTo>
                  <a:pt x="953137" y="738165"/>
                </a:lnTo>
                <a:lnTo>
                  <a:pt x="953137" y="727574"/>
                </a:lnTo>
                <a:cubicBezTo>
                  <a:pt x="953137" y="727574"/>
                  <a:pt x="956667" y="725809"/>
                  <a:pt x="963726" y="722279"/>
                </a:cubicBezTo>
                <a:cubicBezTo>
                  <a:pt x="970788" y="718748"/>
                  <a:pt x="974318" y="720515"/>
                  <a:pt x="974318" y="727574"/>
                </a:cubicBezTo>
                <a:lnTo>
                  <a:pt x="984908" y="738165"/>
                </a:lnTo>
                <a:lnTo>
                  <a:pt x="1006089" y="748755"/>
                </a:lnTo>
                <a:lnTo>
                  <a:pt x="1037859" y="769936"/>
                </a:lnTo>
                <a:cubicBezTo>
                  <a:pt x="1037859" y="769936"/>
                  <a:pt x="1046686" y="773467"/>
                  <a:pt x="1064336" y="780526"/>
                </a:cubicBezTo>
                <a:cubicBezTo>
                  <a:pt x="1081986" y="787586"/>
                  <a:pt x="1097872" y="794648"/>
                  <a:pt x="1111993" y="801707"/>
                </a:cubicBezTo>
                <a:cubicBezTo>
                  <a:pt x="1119053" y="801707"/>
                  <a:pt x="1127878" y="805238"/>
                  <a:pt x="1138469" y="812298"/>
                </a:cubicBezTo>
                <a:cubicBezTo>
                  <a:pt x="1149059" y="819357"/>
                  <a:pt x="1150825" y="822888"/>
                  <a:pt x="1143765" y="822888"/>
                </a:cubicBezTo>
                <a:cubicBezTo>
                  <a:pt x="1143765" y="829948"/>
                  <a:pt x="1145529" y="833478"/>
                  <a:pt x="1149059" y="833478"/>
                </a:cubicBezTo>
                <a:cubicBezTo>
                  <a:pt x="1152590" y="833478"/>
                  <a:pt x="1154354" y="833478"/>
                  <a:pt x="1154354" y="833478"/>
                </a:cubicBezTo>
                <a:cubicBezTo>
                  <a:pt x="1161415" y="833478"/>
                  <a:pt x="1161415" y="829948"/>
                  <a:pt x="1154354" y="822888"/>
                </a:cubicBezTo>
                <a:lnTo>
                  <a:pt x="1164945" y="822888"/>
                </a:lnTo>
                <a:cubicBezTo>
                  <a:pt x="1164945" y="822888"/>
                  <a:pt x="1177300" y="826419"/>
                  <a:pt x="1202011" y="833478"/>
                </a:cubicBezTo>
                <a:cubicBezTo>
                  <a:pt x="1226721" y="840538"/>
                  <a:pt x="1242608" y="840538"/>
                  <a:pt x="1249669" y="833478"/>
                </a:cubicBezTo>
                <a:cubicBezTo>
                  <a:pt x="1249669" y="833478"/>
                  <a:pt x="1253199" y="835244"/>
                  <a:pt x="1260258" y="838773"/>
                </a:cubicBezTo>
                <a:cubicBezTo>
                  <a:pt x="1267319" y="842304"/>
                  <a:pt x="1272615" y="842304"/>
                  <a:pt x="1276144" y="838773"/>
                </a:cubicBezTo>
                <a:cubicBezTo>
                  <a:pt x="1279675" y="835244"/>
                  <a:pt x="1284970" y="835244"/>
                  <a:pt x="1292030" y="838773"/>
                </a:cubicBezTo>
                <a:cubicBezTo>
                  <a:pt x="1299090" y="842304"/>
                  <a:pt x="1304385" y="844069"/>
                  <a:pt x="1307915" y="844069"/>
                </a:cubicBezTo>
                <a:cubicBezTo>
                  <a:pt x="1311446" y="844069"/>
                  <a:pt x="1318506" y="847600"/>
                  <a:pt x="1329096" y="854659"/>
                </a:cubicBezTo>
                <a:cubicBezTo>
                  <a:pt x="1339688" y="861719"/>
                  <a:pt x="1348512" y="868779"/>
                  <a:pt x="1355573" y="875840"/>
                </a:cubicBezTo>
                <a:lnTo>
                  <a:pt x="1376752" y="886431"/>
                </a:lnTo>
                <a:cubicBezTo>
                  <a:pt x="1376752" y="900552"/>
                  <a:pt x="1404994" y="907611"/>
                  <a:pt x="1461477" y="907611"/>
                </a:cubicBezTo>
                <a:lnTo>
                  <a:pt x="1450886" y="897021"/>
                </a:lnTo>
                <a:lnTo>
                  <a:pt x="1461477" y="897021"/>
                </a:lnTo>
                <a:lnTo>
                  <a:pt x="1482658" y="907611"/>
                </a:lnTo>
                <a:cubicBezTo>
                  <a:pt x="1510898" y="928792"/>
                  <a:pt x="1539139" y="939383"/>
                  <a:pt x="1567381" y="939383"/>
                </a:cubicBezTo>
                <a:cubicBezTo>
                  <a:pt x="1581501" y="939383"/>
                  <a:pt x="1588562" y="941148"/>
                  <a:pt x="1588562" y="944677"/>
                </a:cubicBezTo>
                <a:cubicBezTo>
                  <a:pt x="1588562" y="948208"/>
                  <a:pt x="1593856" y="949973"/>
                  <a:pt x="1604448" y="949973"/>
                </a:cubicBezTo>
                <a:cubicBezTo>
                  <a:pt x="1615037" y="949973"/>
                  <a:pt x="1630923" y="955269"/>
                  <a:pt x="1652104" y="965858"/>
                </a:cubicBezTo>
                <a:cubicBezTo>
                  <a:pt x="1673285" y="976448"/>
                  <a:pt x="1692701" y="983509"/>
                  <a:pt x="1710352" y="987040"/>
                </a:cubicBezTo>
                <a:cubicBezTo>
                  <a:pt x="1728001" y="990570"/>
                  <a:pt x="1740357" y="994100"/>
                  <a:pt x="1747418" y="997629"/>
                </a:cubicBezTo>
                <a:cubicBezTo>
                  <a:pt x="1754477" y="1001160"/>
                  <a:pt x="1759772" y="1002925"/>
                  <a:pt x="1763304" y="1002925"/>
                </a:cubicBezTo>
                <a:cubicBezTo>
                  <a:pt x="1766833" y="1002925"/>
                  <a:pt x="1772128" y="1006456"/>
                  <a:pt x="1779189" y="1013515"/>
                </a:cubicBezTo>
                <a:cubicBezTo>
                  <a:pt x="1786249" y="1020575"/>
                  <a:pt x="1796840" y="1024106"/>
                  <a:pt x="1810960" y="1024106"/>
                </a:cubicBezTo>
                <a:lnTo>
                  <a:pt x="1832141" y="1024106"/>
                </a:lnTo>
                <a:cubicBezTo>
                  <a:pt x="1846261" y="1031166"/>
                  <a:pt x="1855087" y="1032931"/>
                  <a:pt x="1858616" y="1029400"/>
                </a:cubicBezTo>
                <a:cubicBezTo>
                  <a:pt x="1862147" y="1025871"/>
                  <a:pt x="1869208" y="1027636"/>
                  <a:pt x="1879797" y="1034696"/>
                </a:cubicBezTo>
                <a:cubicBezTo>
                  <a:pt x="1890389" y="1041756"/>
                  <a:pt x="1899214" y="1045287"/>
                  <a:pt x="1906274" y="1045287"/>
                </a:cubicBezTo>
                <a:cubicBezTo>
                  <a:pt x="1913334" y="1038227"/>
                  <a:pt x="1920395" y="1038227"/>
                  <a:pt x="1927455" y="1045287"/>
                </a:cubicBezTo>
                <a:cubicBezTo>
                  <a:pt x="1934515" y="1052346"/>
                  <a:pt x="1938045" y="1055877"/>
                  <a:pt x="1938045" y="1055877"/>
                </a:cubicBezTo>
                <a:cubicBezTo>
                  <a:pt x="1945105" y="1048817"/>
                  <a:pt x="1952166" y="1045287"/>
                  <a:pt x="1959226" y="1045287"/>
                </a:cubicBezTo>
                <a:cubicBezTo>
                  <a:pt x="1952166" y="1038227"/>
                  <a:pt x="1952166" y="1031166"/>
                  <a:pt x="1959226" y="1024106"/>
                </a:cubicBezTo>
                <a:cubicBezTo>
                  <a:pt x="1966286" y="1017046"/>
                  <a:pt x="1976876" y="1024106"/>
                  <a:pt x="1990997" y="1045287"/>
                </a:cubicBezTo>
                <a:lnTo>
                  <a:pt x="1980407" y="1045287"/>
                </a:lnTo>
                <a:cubicBezTo>
                  <a:pt x="1980407" y="1045287"/>
                  <a:pt x="1980407" y="1048817"/>
                  <a:pt x="1980407" y="1055877"/>
                </a:cubicBezTo>
                <a:lnTo>
                  <a:pt x="2054540" y="1077058"/>
                </a:lnTo>
                <a:cubicBezTo>
                  <a:pt x="2061600" y="1077058"/>
                  <a:pt x="2066895" y="1077058"/>
                  <a:pt x="2070426" y="1077058"/>
                </a:cubicBezTo>
                <a:cubicBezTo>
                  <a:pt x="2073955" y="1077058"/>
                  <a:pt x="2077485" y="1077058"/>
                  <a:pt x="2081016" y="1077058"/>
                </a:cubicBezTo>
                <a:cubicBezTo>
                  <a:pt x="2084546" y="1077058"/>
                  <a:pt x="2089841" y="1077058"/>
                  <a:pt x="2096901" y="1077058"/>
                </a:cubicBezTo>
                <a:cubicBezTo>
                  <a:pt x="2096901" y="1069998"/>
                  <a:pt x="2093371" y="1066467"/>
                  <a:pt x="2086311" y="1066467"/>
                </a:cubicBezTo>
                <a:cubicBezTo>
                  <a:pt x="2079251" y="1066467"/>
                  <a:pt x="2073955" y="1064702"/>
                  <a:pt x="2070426" y="1061173"/>
                </a:cubicBezTo>
                <a:cubicBezTo>
                  <a:pt x="2066895" y="1057642"/>
                  <a:pt x="2061600" y="1052346"/>
                  <a:pt x="2054540" y="1045287"/>
                </a:cubicBezTo>
                <a:lnTo>
                  <a:pt x="2065130" y="1045287"/>
                </a:lnTo>
                <a:lnTo>
                  <a:pt x="2075721" y="1045287"/>
                </a:lnTo>
                <a:lnTo>
                  <a:pt x="2078367" y="1045287"/>
                </a:lnTo>
                <a:cubicBezTo>
                  <a:pt x="2083663" y="1045287"/>
                  <a:pt x="2089841" y="1045287"/>
                  <a:pt x="2096901" y="1045287"/>
                </a:cubicBezTo>
                <a:cubicBezTo>
                  <a:pt x="2111022" y="1045287"/>
                  <a:pt x="2121612" y="1041756"/>
                  <a:pt x="2128673" y="1034696"/>
                </a:cubicBezTo>
                <a:lnTo>
                  <a:pt x="2139263" y="1034696"/>
                </a:lnTo>
                <a:lnTo>
                  <a:pt x="2118082" y="1013515"/>
                </a:lnTo>
                <a:cubicBezTo>
                  <a:pt x="2111022" y="1013515"/>
                  <a:pt x="2105726" y="1011750"/>
                  <a:pt x="2102197" y="1008220"/>
                </a:cubicBezTo>
                <a:cubicBezTo>
                  <a:pt x="2098666" y="1004689"/>
                  <a:pt x="2096901" y="1002925"/>
                  <a:pt x="2096901" y="1002925"/>
                </a:cubicBezTo>
                <a:cubicBezTo>
                  <a:pt x="2096901" y="1002925"/>
                  <a:pt x="2086311" y="999394"/>
                  <a:pt x="2065130" y="992335"/>
                </a:cubicBezTo>
                <a:lnTo>
                  <a:pt x="2012178" y="981744"/>
                </a:lnTo>
                <a:cubicBezTo>
                  <a:pt x="2005118" y="974683"/>
                  <a:pt x="1994528" y="971154"/>
                  <a:pt x="1980407" y="971154"/>
                </a:cubicBezTo>
                <a:cubicBezTo>
                  <a:pt x="1966286" y="964094"/>
                  <a:pt x="1955696" y="960563"/>
                  <a:pt x="1948635" y="960563"/>
                </a:cubicBezTo>
                <a:cubicBezTo>
                  <a:pt x="1941576" y="960563"/>
                  <a:pt x="1936281" y="958798"/>
                  <a:pt x="1932749" y="955269"/>
                </a:cubicBezTo>
                <a:cubicBezTo>
                  <a:pt x="1929220" y="951738"/>
                  <a:pt x="1911570" y="944677"/>
                  <a:pt x="1879797" y="934087"/>
                </a:cubicBezTo>
                <a:cubicBezTo>
                  <a:pt x="1848026" y="923496"/>
                  <a:pt x="1818020" y="914671"/>
                  <a:pt x="1789779" y="907611"/>
                </a:cubicBezTo>
                <a:cubicBezTo>
                  <a:pt x="1733297" y="893490"/>
                  <a:pt x="1705056" y="886431"/>
                  <a:pt x="1705056" y="886431"/>
                </a:cubicBezTo>
                <a:lnTo>
                  <a:pt x="1683875" y="875840"/>
                </a:lnTo>
                <a:cubicBezTo>
                  <a:pt x="1676815" y="875840"/>
                  <a:pt x="1666224" y="875840"/>
                  <a:pt x="1652104" y="875840"/>
                </a:cubicBezTo>
                <a:lnTo>
                  <a:pt x="1641514" y="875840"/>
                </a:lnTo>
                <a:lnTo>
                  <a:pt x="1662694" y="886431"/>
                </a:lnTo>
                <a:cubicBezTo>
                  <a:pt x="1669755" y="886431"/>
                  <a:pt x="1680345" y="889961"/>
                  <a:pt x="1694466" y="897021"/>
                </a:cubicBezTo>
                <a:cubicBezTo>
                  <a:pt x="1701526" y="904081"/>
                  <a:pt x="1708585" y="909375"/>
                  <a:pt x="1715646" y="912906"/>
                </a:cubicBezTo>
                <a:cubicBezTo>
                  <a:pt x="1722707" y="916437"/>
                  <a:pt x="1726237" y="918202"/>
                  <a:pt x="1726237" y="918202"/>
                </a:cubicBezTo>
                <a:cubicBezTo>
                  <a:pt x="1733297" y="918202"/>
                  <a:pt x="1754477" y="923496"/>
                  <a:pt x="1789779" y="934087"/>
                </a:cubicBezTo>
                <a:cubicBezTo>
                  <a:pt x="1825080" y="944677"/>
                  <a:pt x="1835672" y="949973"/>
                  <a:pt x="1821551" y="949973"/>
                </a:cubicBezTo>
                <a:lnTo>
                  <a:pt x="1800370" y="960563"/>
                </a:lnTo>
                <a:cubicBezTo>
                  <a:pt x="1800370" y="960563"/>
                  <a:pt x="1796840" y="957033"/>
                  <a:pt x="1789779" y="949973"/>
                </a:cubicBezTo>
                <a:lnTo>
                  <a:pt x="1747418" y="939383"/>
                </a:lnTo>
                <a:lnTo>
                  <a:pt x="1736827" y="928792"/>
                </a:lnTo>
                <a:cubicBezTo>
                  <a:pt x="1729767" y="921731"/>
                  <a:pt x="1722707" y="921731"/>
                  <a:pt x="1715646" y="928792"/>
                </a:cubicBezTo>
                <a:lnTo>
                  <a:pt x="1715646" y="918202"/>
                </a:lnTo>
                <a:lnTo>
                  <a:pt x="1705056" y="918202"/>
                </a:lnTo>
                <a:cubicBezTo>
                  <a:pt x="1697995" y="918202"/>
                  <a:pt x="1690936" y="918202"/>
                  <a:pt x="1683875" y="918202"/>
                </a:cubicBezTo>
                <a:cubicBezTo>
                  <a:pt x="1683875" y="925261"/>
                  <a:pt x="1683875" y="928792"/>
                  <a:pt x="1683875" y="928792"/>
                </a:cubicBezTo>
                <a:lnTo>
                  <a:pt x="1673285" y="918202"/>
                </a:lnTo>
                <a:cubicBezTo>
                  <a:pt x="1680345" y="918202"/>
                  <a:pt x="1683875" y="916437"/>
                  <a:pt x="1683875" y="912906"/>
                </a:cubicBezTo>
                <a:cubicBezTo>
                  <a:pt x="1683875" y="909375"/>
                  <a:pt x="1683875" y="907611"/>
                  <a:pt x="1683875" y="907611"/>
                </a:cubicBezTo>
                <a:lnTo>
                  <a:pt x="1652104" y="907611"/>
                </a:lnTo>
                <a:lnTo>
                  <a:pt x="1620333" y="907611"/>
                </a:lnTo>
                <a:lnTo>
                  <a:pt x="1599152" y="897021"/>
                </a:lnTo>
                <a:cubicBezTo>
                  <a:pt x="1592091" y="897021"/>
                  <a:pt x="1585032" y="897021"/>
                  <a:pt x="1577971" y="897021"/>
                </a:cubicBezTo>
                <a:lnTo>
                  <a:pt x="1599152" y="886431"/>
                </a:lnTo>
                <a:cubicBezTo>
                  <a:pt x="1599152" y="893490"/>
                  <a:pt x="1602682" y="897021"/>
                  <a:pt x="1609742" y="897021"/>
                </a:cubicBezTo>
                <a:lnTo>
                  <a:pt x="1609742" y="886431"/>
                </a:lnTo>
                <a:cubicBezTo>
                  <a:pt x="1602682" y="886431"/>
                  <a:pt x="1599152" y="882900"/>
                  <a:pt x="1599152" y="875840"/>
                </a:cubicBezTo>
                <a:lnTo>
                  <a:pt x="1567381" y="865250"/>
                </a:lnTo>
                <a:lnTo>
                  <a:pt x="1525019" y="854659"/>
                </a:lnTo>
                <a:lnTo>
                  <a:pt x="1503838" y="854659"/>
                </a:lnTo>
                <a:cubicBezTo>
                  <a:pt x="1503838" y="861719"/>
                  <a:pt x="1493248" y="865250"/>
                  <a:pt x="1472067" y="865250"/>
                </a:cubicBezTo>
                <a:lnTo>
                  <a:pt x="1440296" y="854659"/>
                </a:lnTo>
                <a:cubicBezTo>
                  <a:pt x="1433235" y="847600"/>
                  <a:pt x="1424410" y="842304"/>
                  <a:pt x="1413820" y="838773"/>
                </a:cubicBezTo>
                <a:cubicBezTo>
                  <a:pt x="1403229" y="835244"/>
                  <a:pt x="1394404" y="833478"/>
                  <a:pt x="1387344" y="833478"/>
                </a:cubicBezTo>
                <a:lnTo>
                  <a:pt x="1292030" y="801707"/>
                </a:lnTo>
                <a:cubicBezTo>
                  <a:pt x="1292030" y="801707"/>
                  <a:pt x="1292030" y="798177"/>
                  <a:pt x="1292030" y="791117"/>
                </a:cubicBezTo>
                <a:lnTo>
                  <a:pt x="1270849" y="780526"/>
                </a:lnTo>
                <a:lnTo>
                  <a:pt x="1228487" y="769936"/>
                </a:lnTo>
                <a:cubicBezTo>
                  <a:pt x="1221427" y="769936"/>
                  <a:pt x="1217897" y="769936"/>
                  <a:pt x="1217897" y="769936"/>
                </a:cubicBezTo>
                <a:cubicBezTo>
                  <a:pt x="1217897" y="776996"/>
                  <a:pt x="1217897" y="782290"/>
                  <a:pt x="1217897" y="785821"/>
                </a:cubicBezTo>
                <a:cubicBezTo>
                  <a:pt x="1217897" y="789352"/>
                  <a:pt x="1221427" y="794648"/>
                  <a:pt x="1228487" y="801707"/>
                </a:cubicBezTo>
                <a:cubicBezTo>
                  <a:pt x="1242608" y="808767"/>
                  <a:pt x="1253199" y="814062"/>
                  <a:pt x="1260258" y="817592"/>
                </a:cubicBezTo>
                <a:cubicBezTo>
                  <a:pt x="1267319" y="821123"/>
                  <a:pt x="1270849" y="824652"/>
                  <a:pt x="1270849" y="828183"/>
                </a:cubicBezTo>
                <a:cubicBezTo>
                  <a:pt x="1270849" y="831713"/>
                  <a:pt x="1269084" y="831713"/>
                  <a:pt x="1265555" y="828183"/>
                </a:cubicBezTo>
                <a:cubicBezTo>
                  <a:pt x="1262023" y="824652"/>
                  <a:pt x="1249669" y="819357"/>
                  <a:pt x="1228487" y="812298"/>
                </a:cubicBezTo>
                <a:lnTo>
                  <a:pt x="1196717" y="791117"/>
                </a:lnTo>
                <a:cubicBezTo>
                  <a:pt x="1203777" y="791117"/>
                  <a:pt x="1207306" y="784057"/>
                  <a:pt x="1207306" y="769936"/>
                </a:cubicBezTo>
                <a:lnTo>
                  <a:pt x="1196717" y="759346"/>
                </a:lnTo>
                <a:lnTo>
                  <a:pt x="1196717" y="748755"/>
                </a:lnTo>
                <a:lnTo>
                  <a:pt x="1207306" y="748755"/>
                </a:lnTo>
                <a:cubicBezTo>
                  <a:pt x="1207306" y="748755"/>
                  <a:pt x="1205541" y="746990"/>
                  <a:pt x="1202011" y="743460"/>
                </a:cubicBezTo>
                <a:cubicBezTo>
                  <a:pt x="1198481" y="739930"/>
                  <a:pt x="1193186" y="738165"/>
                  <a:pt x="1186126" y="738165"/>
                </a:cubicBezTo>
                <a:cubicBezTo>
                  <a:pt x="1179066" y="731104"/>
                  <a:pt x="1172005" y="725809"/>
                  <a:pt x="1164945" y="722279"/>
                </a:cubicBezTo>
                <a:cubicBezTo>
                  <a:pt x="1157884" y="718748"/>
                  <a:pt x="1150825" y="716984"/>
                  <a:pt x="1143765" y="716984"/>
                </a:cubicBezTo>
                <a:lnTo>
                  <a:pt x="1122583" y="727574"/>
                </a:lnTo>
                <a:lnTo>
                  <a:pt x="1143765" y="727574"/>
                </a:lnTo>
                <a:lnTo>
                  <a:pt x="1164945" y="738165"/>
                </a:lnTo>
                <a:cubicBezTo>
                  <a:pt x="1179066" y="738165"/>
                  <a:pt x="1182596" y="745225"/>
                  <a:pt x="1175535" y="759346"/>
                </a:cubicBezTo>
                <a:cubicBezTo>
                  <a:pt x="1175535" y="759346"/>
                  <a:pt x="1164945" y="755815"/>
                  <a:pt x="1143765" y="748755"/>
                </a:cubicBezTo>
                <a:cubicBezTo>
                  <a:pt x="1129644" y="748755"/>
                  <a:pt x="1119053" y="748755"/>
                  <a:pt x="1111993" y="748755"/>
                </a:cubicBezTo>
                <a:lnTo>
                  <a:pt x="1133174" y="769936"/>
                </a:lnTo>
                <a:lnTo>
                  <a:pt x="1143765" y="769936"/>
                </a:lnTo>
                <a:lnTo>
                  <a:pt x="1154354" y="769936"/>
                </a:lnTo>
                <a:cubicBezTo>
                  <a:pt x="1161415" y="769936"/>
                  <a:pt x="1163179" y="771701"/>
                  <a:pt x="1159651" y="775231"/>
                </a:cubicBezTo>
                <a:cubicBezTo>
                  <a:pt x="1156119" y="778761"/>
                  <a:pt x="1157884" y="784057"/>
                  <a:pt x="1164945" y="791117"/>
                </a:cubicBezTo>
                <a:lnTo>
                  <a:pt x="1154354" y="791117"/>
                </a:lnTo>
                <a:lnTo>
                  <a:pt x="1133174" y="780526"/>
                </a:lnTo>
                <a:cubicBezTo>
                  <a:pt x="1133174" y="794648"/>
                  <a:pt x="1111993" y="791117"/>
                  <a:pt x="1069631" y="769936"/>
                </a:cubicBezTo>
                <a:cubicBezTo>
                  <a:pt x="1055511" y="762875"/>
                  <a:pt x="1046686" y="759346"/>
                  <a:pt x="1043155" y="759346"/>
                </a:cubicBezTo>
                <a:cubicBezTo>
                  <a:pt x="1039626" y="759346"/>
                  <a:pt x="1034330" y="755815"/>
                  <a:pt x="1027270" y="748755"/>
                </a:cubicBezTo>
                <a:lnTo>
                  <a:pt x="1037859" y="748755"/>
                </a:lnTo>
                <a:cubicBezTo>
                  <a:pt x="1037859" y="741694"/>
                  <a:pt x="1034330" y="738165"/>
                  <a:pt x="1027270" y="738165"/>
                </a:cubicBezTo>
                <a:cubicBezTo>
                  <a:pt x="1020210" y="738165"/>
                  <a:pt x="1016678" y="736400"/>
                  <a:pt x="1016678" y="732869"/>
                </a:cubicBezTo>
                <a:cubicBezTo>
                  <a:pt x="1016678" y="729338"/>
                  <a:pt x="1013149" y="724044"/>
                  <a:pt x="1006089" y="716984"/>
                </a:cubicBezTo>
                <a:cubicBezTo>
                  <a:pt x="999028" y="709923"/>
                  <a:pt x="988439" y="706394"/>
                  <a:pt x="974318" y="706394"/>
                </a:cubicBezTo>
                <a:lnTo>
                  <a:pt x="953137" y="706394"/>
                </a:lnTo>
                <a:cubicBezTo>
                  <a:pt x="953137" y="699334"/>
                  <a:pt x="949607" y="695803"/>
                  <a:pt x="942546" y="695803"/>
                </a:cubicBezTo>
                <a:close/>
                <a:moveTo>
                  <a:pt x="8673545" y="685213"/>
                </a:moveTo>
                <a:lnTo>
                  <a:pt x="8684137" y="695803"/>
                </a:lnTo>
                <a:cubicBezTo>
                  <a:pt x="8684137" y="695803"/>
                  <a:pt x="8680607" y="695803"/>
                  <a:pt x="8673545" y="695803"/>
                </a:cubicBezTo>
                <a:cubicBezTo>
                  <a:pt x="8673545" y="695803"/>
                  <a:pt x="8670016" y="695803"/>
                  <a:pt x="8662957" y="695803"/>
                </a:cubicBezTo>
                <a:cubicBezTo>
                  <a:pt x="8662957" y="688742"/>
                  <a:pt x="8666487" y="685213"/>
                  <a:pt x="8673545" y="685213"/>
                </a:cubicBezTo>
                <a:close/>
                <a:moveTo>
                  <a:pt x="8535871" y="685213"/>
                </a:moveTo>
                <a:lnTo>
                  <a:pt x="8567641" y="695803"/>
                </a:lnTo>
                <a:lnTo>
                  <a:pt x="8546462" y="702864"/>
                </a:lnTo>
                <a:lnTo>
                  <a:pt x="8546462" y="695803"/>
                </a:lnTo>
                <a:cubicBezTo>
                  <a:pt x="8532341" y="695803"/>
                  <a:pt x="8528810" y="692273"/>
                  <a:pt x="8535871" y="685213"/>
                </a:cubicBezTo>
                <a:close/>
                <a:moveTo>
                  <a:pt x="8207569" y="685213"/>
                </a:moveTo>
                <a:cubicBezTo>
                  <a:pt x="8200508" y="692273"/>
                  <a:pt x="8200508" y="695803"/>
                  <a:pt x="8207569" y="695803"/>
                </a:cubicBezTo>
                <a:cubicBezTo>
                  <a:pt x="8214629" y="695803"/>
                  <a:pt x="8218160" y="692273"/>
                  <a:pt x="8218160" y="685213"/>
                </a:cubicBezTo>
                <a:cubicBezTo>
                  <a:pt x="8211098" y="685213"/>
                  <a:pt x="8207569" y="685213"/>
                  <a:pt x="8207569" y="685213"/>
                </a:cubicBezTo>
                <a:close/>
                <a:moveTo>
                  <a:pt x="7974579" y="685213"/>
                </a:moveTo>
                <a:lnTo>
                  <a:pt x="7974579" y="695803"/>
                </a:lnTo>
                <a:cubicBezTo>
                  <a:pt x="7988700" y="695803"/>
                  <a:pt x="7995760" y="695803"/>
                  <a:pt x="7995760" y="695803"/>
                </a:cubicBezTo>
                <a:cubicBezTo>
                  <a:pt x="7995760" y="688742"/>
                  <a:pt x="7993994" y="685213"/>
                  <a:pt x="7990465" y="685213"/>
                </a:cubicBezTo>
                <a:cubicBezTo>
                  <a:pt x="7986935" y="685213"/>
                  <a:pt x="7981640" y="685213"/>
                  <a:pt x="7974579" y="685213"/>
                </a:cubicBezTo>
                <a:close/>
                <a:moveTo>
                  <a:pt x="1630923" y="685213"/>
                </a:moveTo>
                <a:cubicBezTo>
                  <a:pt x="1630923" y="692273"/>
                  <a:pt x="1634453" y="695803"/>
                  <a:pt x="1641514" y="695803"/>
                </a:cubicBezTo>
                <a:lnTo>
                  <a:pt x="1641514" y="685213"/>
                </a:lnTo>
                <a:close/>
                <a:moveTo>
                  <a:pt x="1164945" y="685213"/>
                </a:moveTo>
                <a:lnTo>
                  <a:pt x="1175535" y="695803"/>
                </a:lnTo>
                <a:cubicBezTo>
                  <a:pt x="1182596" y="688742"/>
                  <a:pt x="1182596" y="685213"/>
                  <a:pt x="1175535" y="685213"/>
                </a:cubicBezTo>
                <a:cubicBezTo>
                  <a:pt x="1175535" y="685213"/>
                  <a:pt x="1172005" y="685213"/>
                  <a:pt x="1164945" y="685213"/>
                </a:cubicBezTo>
                <a:close/>
                <a:moveTo>
                  <a:pt x="1037859" y="685213"/>
                </a:moveTo>
                <a:lnTo>
                  <a:pt x="1048450" y="706394"/>
                </a:lnTo>
                <a:cubicBezTo>
                  <a:pt x="1048450" y="706394"/>
                  <a:pt x="1048450" y="702863"/>
                  <a:pt x="1048450" y="695803"/>
                </a:cubicBezTo>
                <a:close/>
                <a:moveTo>
                  <a:pt x="455387" y="685213"/>
                </a:moveTo>
                <a:cubicBezTo>
                  <a:pt x="441266" y="685213"/>
                  <a:pt x="434206" y="688742"/>
                  <a:pt x="434206" y="695803"/>
                </a:cubicBezTo>
                <a:cubicBezTo>
                  <a:pt x="441266" y="709923"/>
                  <a:pt x="465977" y="716984"/>
                  <a:pt x="508339" y="716984"/>
                </a:cubicBezTo>
                <a:cubicBezTo>
                  <a:pt x="515400" y="716984"/>
                  <a:pt x="520695" y="716984"/>
                  <a:pt x="524224" y="716984"/>
                </a:cubicBezTo>
                <a:cubicBezTo>
                  <a:pt x="527755" y="716984"/>
                  <a:pt x="529521" y="720515"/>
                  <a:pt x="529521" y="727574"/>
                </a:cubicBezTo>
                <a:lnTo>
                  <a:pt x="550701" y="727574"/>
                </a:lnTo>
                <a:cubicBezTo>
                  <a:pt x="550701" y="720515"/>
                  <a:pt x="550701" y="716984"/>
                  <a:pt x="550701" y="716984"/>
                </a:cubicBezTo>
                <a:cubicBezTo>
                  <a:pt x="550701" y="709923"/>
                  <a:pt x="545405" y="706394"/>
                  <a:pt x="534816" y="706394"/>
                </a:cubicBezTo>
                <a:cubicBezTo>
                  <a:pt x="524224" y="706394"/>
                  <a:pt x="515400" y="702863"/>
                  <a:pt x="508339" y="695803"/>
                </a:cubicBezTo>
                <a:cubicBezTo>
                  <a:pt x="508339" y="695803"/>
                  <a:pt x="504809" y="695803"/>
                  <a:pt x="497749" y="695803"/>
                </a:cubicBezTo>
                <a:cubicBezTo>
                  <a:pt x="490689" y="695803"/>
                  <a:pt x="483629" y="695803"/>
                  <a:pt x="476569" y="695803"/>
                </a:cubicBezTo>
                <a:cubicBezTo>
                  <a:pt x="469508" y="695803"/>
                  <a:pt x="462448" y="692273"/>
                  <a:pt x="455387" y="685213"/>
                </a:cubicBezTo>
                <a:close/>
                <a:moveTo>
                  <a:pt x="8832403" y="674621"/>
                </a:moveTo>
                <a:cubicBezTo>
                  <a:pt x="8832403" y="681682"/>
                  <a:pt x="8832403" y="685213"/>
                  <a:pt x="8832403" y="685213"/>
                </a:cubicBezTo>
                <a:cubicBezTo>
                  <a:pt x="8825341" y="685213"/>
                  <a:pt x="8821812" y="685213"/>
                  <a:pt x="8821812" y="685213"/>
                </a:cubicBezTo>
                <a:close/>
                <a:moveTo>
                  <a:pt x="1607094" y="658738"/>
                </a:moveTo>
                <a:cubicBezTo>
                  <a:pt x="1605330" y="658738"/>
                  <a:pt x="1602682" y="660502"/>
                  <a:pt x="1599152" y="664031"/>
                </a:cubicBezTo>
                <a:lnTo>
                  <a:pt x="1599152" y="674621"/>
                </a:lnTo>
                <a:cubicBezTo>
                  <a:pt x="1606212" y="674621"/>
                  <a:pt x="1609742" y="672857"/>
                  <a:pt x="1609742" y="669327"/>
                </a:cubicBezTo>
                <a:cubicBezTo>
                  <a:pt x="1609742" y="665796"/>
                  <a:pt x="1609742" y="664031"/>
                  <a:pt x="1609742" y="664031"/>
                </a:cubicBezTo>
                <a:cubicBezTo>
                  <a:pt x="1609742" y="660502"/>
                  <a:pt x="1608859" y="658738"/>
                  <a:pt x="1607094" y="658738"/>
                </a:cubicBezTo>
                <a:close/>
                <a:moveTo>
                  <a:pt x="8673545" y="642851"/>
                </a:moveTo>
                <a:lnTo>
                  <a:pt x="8684137" y="642851"/>
                </a:lnTo>
                <a:lnTo>
                  <a:pt x="8673545" y="653442"/>
                </a:lnTo>
                <a:close/>
                <a:moveTo>
                  <a:pt x="783690" y="632261"/>
                </a:moveTo>
                <a:lnTo>
                  <a:pt x="804871" y="642851"/>
                </a:lnTo>
                <a:cubicBezTo>
                  <a:pt x="818991" y="656971"/>
                  <a:pt x="826051" y="664031"/>
                  <a:pt x="826051" y="664031"/>
                </a:cubicBezTo>
                <a:cubicBezTo>
                  <a:pt x="833112" y="664031"/>
                  <a:pt x="841936" y="665796"/>
                  <a:pt x="852528" y="669327"/>
                </a:cubicBezTo>
                <a:cubicBezTo>
                  <a:pt x="863118" y="672857"/>
                  <a:pt x="868414" y="678152"/>
                  <a:pt x="868414" y="685213"/>
                </a:cubicBezTo>
                <a:cubicBezTo>
                  <a:pt x="868414" y="692273"/>
                  <a:pt x="857823" y="692273"/>
                  <a:pt x="836642" y="685213"/>
                </a:cubicBezTo>
                <a:cubicBezTo>
                  <a:pt x="815462" y="678152"/>
                  <a:pt x="801341" y="669327"/>
                  <a:pt x="794281" y="658736"/>
                </a:cubicBezTo>
                <a:cubicBezTo>
                  <a:pt x="787220" y="648146"/>
                  <a:pt x="783690" y="642851"/>
                  <a:pt x="783690" y="642851"/>
                </a:cubicBezTo>
                <a:lnTo>
                  <a:pt x="783690" y="653442"/>
                </a:lnTo>
                <a:cubicBezTo>
                  <a:pt x="797810" y="653442"/>
                  <a:pt x="794281" y="656971"/>
                  <a:pt x="773099" y="664031"/>
                </a:cubicBezTo>
                <a:lnTo>
                  <a:pt x="783690" y="674621"/>
                </a:lnTo>
                <a:cubicBezTo>
                  <a:pt x="826051" y="702863"/>
                  <a:pt x="854293" y="709923"/>
                  <a:pt x="868414" y="695803"/>
                </a:cubicBezTo>
                <a:cubicBezTo>
                  <a:pt x="868414" y="695803"/>
                  <a:pt x="870178" y="697567"/>
                  <a:pt x="873709" y="701098"/>
                </a:cubicBezTo>
                <a:cubicBezTo>
                  <a:pt x="877238" y="704629"/>
                  <a:pt x="882534" y="706394"/>
                  <a:pt x="889594" y="706394"/>
                </a:cubicBezTo>
                <a:lnTo>
                  <a:pt x="900185" y="706394"/>
                </a:lnTo>
                <a:lnTo>
                  <a:pt x="900185" y="695803"/>
                </a:lnTo>
                <a:lnTo>
                  <a:pt x="889594" y="706394"/>
                </a:lnTo>
                <a:lnTo>
                  <a:pt x="879003" y="685213"/>
                </a:lnTo>
                <a:lnTo>
                  <a:pt x="900185" y="685213"/>
                </a:lnTo>
                <a:cubicBezTo>
                  <a:pt x="907245" y="685213"/>
                  <a:pt x="909009" y="681682"/>
                  <a:pt x="905480" y="674621"/>
                </a:cubicBezTo>
                <a:cubicBezTo>
                  <a:pt x="901951" y="667562"/>
                  <a:pt x="900185" y="664031"/>
                  <a:pt x="900185" y="664031"/>
                </a:cubicBezTo>
                <a:cubicBezTo>
                  <a:pt x="900185" y="664031"/>
                  <a:pt x="903715" y="664031"/>
                  <a:pt x="910775" y="664031"/>
                </a:cubicBezTo>
                <a:cubicBezTo>
                  <a:pt x="917836" y="664031"/>
                  <a:pt x="921366" y="667562"/>
                  <a:pt x="921366" y="674621"/>
                </a:cubicBezTo>
                <a:lnTo>
                  <a:pt x="931956" y="685213"/>
                </a:lnTo>
                <a:cubicBezTo>
                  <a:pt x="939016" y="685213"/>
                  <a:pt x="942546" y="685213"/>
                  <a:pt x="942546" y="685213"/>
                </a:cubicBezTo>
                <a:cubicBezTo>
                  <a:pt x="949607" y="685213"/>
                  <a:pt x="961961" y="686978"/>
                  <a:pt x="979613" y="690507"/>
                </a:cubicBezTo>
                <a:cubicBezTo>
                  <a:pt x="997263" y="694038"/>
                  <a:pt x="1009619" y="695803"/>
                  <a:pt x="1016678" y="695803"/>
                </a:cubicBezTo>
                <a:lnTo>
                  <a:pt x="1006089" y="674621"/>
                </a:lnTo>
                <a:cubicBezTo>
                  <a:pt x="984908" y="674621"/>
                  <a:pt x="967257" y="671092"/>
                  <a:pt x="953137" y="664031"/>
                </a:cubicBezTo>
                <a:cubicBezTo>
                  <a:pt x="946076" y="664031"/>
                  <a:pt x="937251" y="662267"/>
                  <a:pt x="926661" y="658736"/>
                </a:cubicBezTo>
                <a:cubicBezTo>
                  <a:pt x="916070" y="655207"/>
                  <a:pt x="907245" y="653442"/>
                  <a:pt x="900185" y="653442"/>
                </a:cubicBezTo>
                <a:cubicBezTo>
                  <a:pt x="886065" y="653442"/>
                  <a:pt x="877238" y="651677"/>
                  <a:pt x="873709" y="648146"/>
                </a:cubicBezTo>
                <a:cubicBezTo>
                  <a:pt x="870178" y="644615"/>
                  <a:pt x="861353" y="642851"/>
                  <a:pt x="847233" y="642851"/>
                </a:cubicBezTo>
                <a:lnTo>
                  <a:pt x="826051" y="632261"/>
                </a:lnTo>
                <a:lnTo>
                  <a:pt x="804871" y="632261"/>
                </a:lnTo>
                <a:close/>
                <a:moveTo>
                  <a:pt x="296531" y="613727"/>
                </a:moveTo>
                <a:cubicBezTo>
                  <a:pt x="298296" y="613727"/>
                  <a:pt x="300060" y="614611"/>
                  <a:pt x="301826" y="616375"/>
                </a:cubicBezTo>
                <a:cubicBezTo>
                  <a:pt x="305356" y="619905"/>
                  <a:pt x="307121" y="621670"/>
                  <a:pt x="307121" y="621670"/>
                </a:cubicBezTo>
                <a:lnTo>
                  <a:pt x="296531" y="621670"/>
                </a:lnTo>
                <a:cubicBezTo>
                  <a:pt x="289471" y="621670"/>
                  <a:pt x="287706" y="619905"/>
                  <a:pt x="291235" y="616375"/>
                </a:cubicBezTo>
                <a:cubicBezTo>
                  <a:pt x="293001" y="614611"/>
                  <a:pt x="294766" y="613727"/>
                  <a:pt x="296531" y="613727"/>
                </a:cubicBezTo>
                <a:close/>
                <a:moveTo>
                  <a:pt x="730738" y="611080"/>
                </a:moveTo>
                <a:cubicBezTo>
                  <a:pt x="730738" y="611080"/>
                  <a:pt x="734268" y="614611"/>
                  <a:pt x="741329" y="621670"/>
                </a:cubicBezTo>
                <a:cubicBezTo>
                  <a:pt x="741329" y="621670"/>
                  <a:pt x="744858" y="621670"/>
                  <a:pt x="751919" y="621670"/>
                </a:cubicBezTo>
                <a:lnTo>
                  <a:pt x="741329" y="611080"/>
                </a:lnTo>
                <a:cubicBezTo>
                  <a:pt x="734268" y="611080"/>
                  <a:pt x="730738" y="611080"/>
                  <a:pt x="730738" y="611080"/>
                </a:cubicBezTo>
                <a:close/>
                <a:moveTo>
                  <a:pt x="8006350" y="589899"/>
                </a:moveTo>
                <a:lnTo>
                  <a:pt x="8016942" y="600490"/>
                </a:lnTo>
                <a:cubicBezTo>
                  <a:pt x="8038123" y="607549"/>
                  <a:pt x="8048712" y="607549"/>
                  <a:pt x="8048712" y="600490"/>
                </a:cubicBezTo>
                <a:cubicBezTo>
                  <a:pt x="8048712" y="593430"/>
                  <a:pt x="8043417" y="589899"/>
                  <a:pt x="8032827" y="589899"/>
                </a:cubicBezTo>
                <a:cubicBezTo>
                  <a:pt x="8022237" y="589899"/>
                  <a:pt x="8016942" y="589899"/>
                  <a:pt x="8016942" y="589899"/>
                </a:cubicBezTo>
                <a:close/>
                <a:moveTo>
                  <a:pt x="667195" y="589899"/>
                </a:moveTo>
                <a:lnTo>
                  <a:pt x="656605" y="600490"/>
                </a:lnTo>
                <a:cubicBezTo>
                  <a:pt x="663665" y="600490"/>
                  <a:pt x="670726" y="596959"/>
                  <a:pt x="677786" y="589899"/>
                </a:cubicBezTo>
                <a:close/>
                <a:moveTo>
                  <a:pt x="487158" y="589899"/>
                </a:moveTo>
                <a:cubicBezTo>
                  <a:pt x="487158" y="596959"/>
                  <a:pt x="490689" y="600490"/>
                  <a:pt x="497749" y="600490"/>
                </a:cubicBezTo>
                <a:lnTo>
                  <a:pt x="497749" y="589899"/>
                </a:lnTo>
                <a:cubicBezTo>
                  <a:pt x="497749" y="589899"/>
                  <a:pt x="494218" y="589899"/>
                  <a:pt x="487158" y="589899"/>
                </a:cubicBezTo>
                <a:close/>
                <a:moveTo>
                  <a:pt x="8377016" y="579309"/>
                </a:moveTo>
                <a:lnTo>
                  <a:pt x="8398196" y="589899"/>
                </a:lnTo>
                <a:lnTo>
                  <a:pt x="8387606" y="589899"/>
                </a:lnTo>
                <a:close/>
                <a:moveTo>
                  <a:pt x="465977" y="579309"/>
                </a:moveTo>
                <a:lnTo>
                  <a:pt x="465977" y="589899"/>
                </a:lnTo>
                <a:cubicBezTo>
                  <a:pt x="473037" y="589899"/>
                  <a:pt x="476569" y="589899"/>
                  <a:pt x="476569" y="589899"/>
                </a:cubicBezTo>
                <a:cubicBezTo>
                  <a:pt x="476569" y="582838"/>
                  <a:pt x="473037" y="579309"/>
                  <a:pt x="465977" y="579309"/>
                </a:cubicBezTo>
                <a:close/>
                <a:moveTo>
                  <a:pt x="8324064" y="558128"/>
                </a:moveTo>
                <a:cubicBezTo>
                  <a:pt x="8324064" y="558128"/>
                  <a:pt x="8327593" y="559892"/>
                  <a:pt x="8334654" y="563423"/>
                </a:cubicBezTo>
                <a:cubicBezTo>
                  <a:pt x="8341714" y="566953"/>
                  <a:pt x="8345244" y="568718"/>
                  <a:pt x="8345244" y="568718"/>
                </a:cubicBezTo>
                <a:lnTo>
                  <a:pt x="8334654" y="568718"/>
                </a:lnTo>
                <a:close/>
                <a:moveTo>
                  <a:pt x="931956" y="558128"/>
                </a:moveTo>
                <a:cubicBezTo>
                  <a:pt x="931956" y="565188"/>
                  <a:pt x="931956" y="568718"/>
                  <a:pt x="931956" y="568718"/>
                </a:cubicBezTo>
                <a:cubicBezTo>
                  <a:pt x="939016" y="568718"/>
                  <a:pt x="942546" y="568718"/>
                  <a:pt x="942546" y="568718"/>
                </a:cubicBezTo>
                <a:cubicBezTo>
                  <a:pt x="942546" y="568718"/>
                  <a:pt x="942546" y="572248"/>
                  <a:pt x="942546" y="579309"/>
                </a:cubicBezTo>
                <a:cubicBezTo>
                  <a:pt x="935486" y="579309"/>
                  <a:pt x="924895" y="579309"/>
                  <a:pt x="910775" y="579309"/>
                </a:cubicBezTo>
                <a:lnTo>
                  <a:pt x="889594" y="579309"/>
                </a:lnTo>
                <a:lnTo>
                  <a:pt x="910775" y="589899"/>
                </a:lnTo>
                <a:cubicBezTo>
                  <a:pt x="917836" y="589899"/>
                  <a:pt x="924895" y="589899"/>
                  <a:pt x="931956" y="589899"/>
                </a:cubicBezTo>
                <a:lnTo>
                  <a:pt x="942546" y="600490"/>
                </a:lnTo>
                <a:cubicBezTo>
                  <a:pt x="949607" y="593430"/>
                  <a:pt x="953137" y="589899"/>
                  <a:pt x="953137" y="589899"/>
                </a:cubicBezTo>
                <a:cubicBezTo>
                  <a:pt x="953137" y="589899"/>
                  <a:pt x="953137" y="593430"/>
                  <a:pt x="953137" y="600490"/>
                </a:cubicBezTo>
                <a:lnTo>
                  <a:pt x="974318" y="600490"/>
                </a:lnTo>
                <a:cubicBezTo>
                  <a:pt x="988439" y="600490"/>
                  <a:pt x="995498" y="604019"/>
                  <a:pt x="995498" y="611080"/>
                </a:cubicBezTo>
                <a:cubicBezTo>
                  <a:pt x="995498" y="611080"/>
                  <a:pt x="997263" y="611080"/>
                  <a:pt x="1000795" y="611080"/>
                </a:cubicBezTo>
                <a:cubicBezTo>
                  <a:pt x="1004323" y="611080"/>
                  <a:pt x="1009619" y="611080"/>
                  <a:pt x="1016678" y="611080"/>
                </a:cubicBezTo>
                <a:lnTo>
                  <a:pt x="1016678" y="621670"/>
                </a:lnTo>
                <a:lnTo>
                  <a:pt x="1006089" y="632261"/>
                </a:lnTo>
                <a:cubicBezTo>
                  <a:pt x="1013149" y="639321"/>
                  <a:pt x="1023740" y="642851"/>
                  <a:pt x="1037859" y="642851"/>
                </a:cubicBezTo>
                <a:cubicBezTo>
                  <a:pt x="1044920" y="642851"/>
                  <a:pt x="1050215" y="644615"/>
                  <a:pt x="1053747" y="648146"/>
                </a:cubicBezTo>
                <a:cubicBezTo>
                  <a:pt x="1057275" y="651677"/>
                  <a:pt x="1059041" y="653442"/>
                  <a:pt x="1059041" y="653442"/>
                </a:cubicBezTo>
                <a:cubicBezTo>
                  <a:pt x="1066101" y="653442"/>
                  <a:pt x="1069631" y="653442"/>
                  <a:pt x="1069631" y="653442"/>
                </a:cubicBezTo>
                <a:lnTo>
                  <a:pt x="1069631" y="642851"/>
                </a:lnTo>
                <a:lnTo>
                  <a:pt x="1059041" y="632261"/>
                </a:lnTo>
                <a:lnTo>
                  <a:pt x="1111993" y="653442"/>
                </a:lnTo>
                <a:cubicBezTo>
                  <a:pt x="1111993" y="660501"/>
                  <a:pt x="1111993" y="664031"/>
                  <a:pt x="1111993" y="664031"/>
                </a:cubicBezTo>
                <a:cubicBezTo>
                  <a:pt x="1111993" y="664031"/>
                  <a:pt x="1115523" y="664031"/>
                  <a:pt x="1122583" y="664031"/>
                </a:cubicBezTo>
                <a:cubicBezTo>
                  <a:pt x="1122583" y="656971"/>
                  <a:pt x="1129644" y="655207"/>
                  <a:pt x="1143765" y="658736"/>
                </a:cubicBezTo>
                <a:cubicBezTo>
                  <a:pt x="1157884" y="662267"/>
                  <a:pt x="1168475" y="664031"/>
                  <a:pt x="1175535" y="664031"/>
                </a:cubicBezTo>
                <a:cubicBezTo>
                  <a:pt x="1175535" y="664031"/>
                  <a:pt x="1175535" y="667562"/>
                  <a:pt x="1175535" y="674621"/>
                </a:cubicBezTo>
                <a:cubicBezTo>
                  <a:pt x="1182596" y="674621"/>
                  <a:pt x="1186126" y="674621"/>
                  <a:pt x="1186126" y="674621"/>
                </a:cubicBezTo>
                <a:lnTo>
                  <a:pt x="1217897" y="685213"/>
                </a:lnTo>
                <a:lnTo>
                  <a:pt x="1260258" y="695803"/>
                </a:lnTo>
                <a:cubicBezTo>
                  <a:pt x="1274379" y="702863"/>
                  <a:pt x="1302621" y="709923"/>
                  <a:pt x="1344982" y="716984"/>
                </a:cubicBezTo>
                <a:cubicBezTo>
                  <a:pt x="1352042" y="716984"/>
                  <a:pt x="1355573" y="720515"/>
                  <a:pt x="1355573" y="727574"/>
                </a:cubicBezTo>
                <a:cubicBezTo>
                  <a:pt x="1355573" y="727574"/>
                  <a:pt x="1362633" y="729338"/>
                  <a:pt x="1376752" y="732869"/>
                </a:cubicBezTo>
                <a:cubicBezTo>
                  <a:pt x="1390874" y="736400"/>
                  <a:pt x="1408525" y="741694"/>
                  <a:pt x="1429704" y="748755"/>
                </a:cubicBezTo>
                <a:cubicBezTo>
                  <a:pt x="1472067" y="762875"/>
                  <a:pt x="1498544" y="771701"/>
                  <a:pt x="1509133" y="775231"/>
                </a:cubicBezTo>
                <a:cubicBezTo>
                  <a:pt x="1519723" y="778761"/>
                  <a:pt x="1537375" y="784057"/>
                  <a:pt x="1562085" y="791117"/>
                </a:cubicBezTo>
                <a:cubicBezTo>
                  <a:pt x="1586796" y="798177"/>
                  <a:pt x="1602682" y="801707"/>
                  <a:pt x="1609742" y="801707"/>
                </a:cubicBezTo>
                <a:cubicBezTo>
                  <a:pt x="1637984" y="815827"/>
                  <a:pt x="1662694" y="822888"/>
                  <a:pt x="1683875" y="822888"/>
                </a:cubicBezTo>
                <a:lnTo>
                  <a:pt x="1673285" y="812298"/>
                </a:lnTo>
                <a:lnTo>
                  <a:pt x="1715646" y="833478"/>
                </a:lnTo>
                <a:lnTo>
                  <a:pt x="1726237" y="844069"/>
                </a:lnTo>
                <a:lnTo>
                  <a:pt x="1745300" y="834538"/>
                </a:lnTo>
                <a:lnTo>
                  <a:pt x="1747418" y="834803"/>
                </a:lnTo>
                <a:cubicBezTo>
                  <a:pt x="1750947" y="835685"/>
                  <a:pt x="1754477" y="837009"/>
                  <a:pt x="1758008" y="838773"/>
                </a:cubicBezTo>
                <a:cubicBezTo>
                  <a:pt x="1765068" y="842304"/>
                  <a:pt x="1772128" y="845834"/>
                  <a:pt x="1779189" y="849365"/>
                </a:cubicBezTo>
                <a:cubicBezTo>
                  <a:pt x="1786249" y="852894"/>
                  <a:pt x="1793309" y="854659"/>
                  <a:pt x="1800370" y="854659"/>
                </a:cubicBezTo>
                <a:cubicBezTo>
                  <a:pt x="1814491" y="854659"/>
                  <a:pt x="1830377" y="856423"/>
                  <a:pt x="1848026" y="859954"/>
                </a:cubicBezTo>
                <a:cubicBezTo>
                  <a:pt x="1865678" y="863485"/>
                  <a:pt x="1876268" y="867015"/>
                  <a:pt x="1879797" y="870544"/>
                </a:cubicBezTo>
                <a:cubicBezTo>
                  <a:pt x="1883329" y="874075"/>
                  <a:pt x="1892153" y="875840"/>
                  <a:pt x="1906274" y="875840"/>
                </a:cubicBezTo>
                <a:cubicBezTo>
                  <a:pt x="1913334" y="875840"/>
                  <a:pt x="1918628" y="877605"/>
                  <a:pt x="1922160" y="881135"/>
                </a:cubicBezTo>
                <a:cubicBezTo>
                  <a:pt x="1925689" y="884665"/>
                  <a:pt x="1927455" y="886431"/>
                  <a:pt x="1927455" y="886431"/>
                </a:cubicBezTo>
                <a:lnTo>
                  <a:pt x="1938045" y="886431"/>
                </a:lnTo>
                <a:cubicBezTo>
                  <a:pt x="1938045" y="893490"/>
                  <a:pt x="1948635" y="897021"/>
                  <a:pt x="1969816" y="897021"/>
                </a:cubicBezTo>
                <a:lnTo>
                  <a:pt x="2001587" y="897021"/>
                </a:lnTo>
                <a:lnTo>
                  <a:pt x="1980407" y="886431"/>
                </a:lnTo>
                <a:cubicBezTo>
                  <a:pt x="1966286" y="879371"/>
                  <a:pt x="1952166" y="874075"/>
                  <a:pt x="1938045" y="870544"/>
                </a:cubicBezTo>
                <a:cubicBezTo>
                  <a:pt x="1923924" y="867015"/>
                  <a:pt x="1913334" y="865250"/>
                  <a:pt x="1906274" y="865250"/>
                </a:cubicBezTo>
                <a:cubicBezTo>
                  <a:pt x="1906274" y="858190"/>
                  <a:pt x="1902744" y="854659"/>
                  <a:pt x="1895684" y="854659"/>
                </a:cubicBezTo>
                <a:lnTo>
                  <a:pt x="1832141" y="833478"/>
                </a:lnTo>
                <a:cubicBezTo>
                  <a:pt x="1825080" y="833478"/>
                  <a:pt x="1816256" y="829948"/>
                  <a:pt x="1805665" y="822888"/>
                </a:cubicBezTo>
                <a:cubicBezTo>
                  <a:pt x="1795074" y="815827"/>
                  <a:pt x="1786249" y="812298"/>
                  <a:pt x="1779189" y="812298"/>
                </a:cubicBezTo>
                <a:cubicBezTo>
                  <a:pt x="1772128" y="812298"/>
                  <a:pt x="1763304" y="810533"/>
                  <a:pt x="1752713" y="807002"/>
                </a:cubicBezTo>
                <a:cubicBezTo>
                  <a:pt x="1742122" y="803471"/>
                  <a:pt x="1733297" y="801707"/>
                  <a:pt x="1726237" y="801707"/>
                </a:cubicBezTo>
                <a:cubicBezTo>
                  <a:pt x="1705056" y="794648"/>
                  <a:pt x="1680345" y="785821"/>
                  <a:pt x="1652104" y="775231"/>
                </a:cubicBezTo>
                <a:cubicBezTo>
                  <a:pt x="1623863" y="764640"/>
                  <a:pt x="1606212" y="759346"/>
                  <a:pt x="1599152" y="759346"/>
                </a:cubicBezTo>
                <a:cubicBezTo>
                  <a:pt x="1599152" y="759346"/>
                  <a:pt x="1595621" y="759346"/>
                  <a:pt x="1588562" y="759346"/>
                </a:cubicBezTo>
                <a:lnTo>
                  <a:pt x="1514429" y="727574"/>
                </a:lnTo>
                <a:cubicBezTo>
                  <a:pt x="1514429" y="727574"/>
                  <a:pt x="1512663" y="727574"/>
                  <a:pt x="1509133" y="727574"/>
                </a:cubicBezTo>
                <a:cubicBezTo>
                  <a:pt x="1505604" y="727574"/>
                  <a:pt x="1500308" y="724044"/>
                  <a:pt x="1493248" y="716984"/>
                </a:cubicBezTo>
                <a:lnTo>
                  <a:pt x="1472067" y="716984"/>
                </a:lnTo>
                <a:cubicBezTo>
                  <a:pt x="1457946" y="716984"/>
                  <a:pt x="1450886" y="713453"/>
                  <a:pt x="1450886" y="706394"/>
                </a:cubicBezTo>
                <a:lnTo>
                  <a:pt x="1355573" y="674621"/>
                </a:lnTo>
                <a:cubicBezTo>
                  <a:pt x="1348512" y="674621"/>
                  <a:pt x="1343217" y="674621"/>
                  <a:pt x="1339688" y="674621"/>
                </a:cubicBezTo>
                <a:cubicBezTo>
                  <a:pt x="1336156" y="674621"/>
                  <a:pt x="1334392" y="671092"/>
                  <a:pt x="1334392" y="664031"/>
                </a:cubicBezTo>
                <a:cubicBezTo>
                  <a:pt x="1327331" y="664031"/>
                  <a:pt x="1322036" y="665796"/>
                  <a:pt x="1318506" y="669327"/>
                </a:cubicBezTo>
                <a:cubicBezTo>
                  <a:pt x="1314975" y="672857"/>
                  <a:pt x="1309681" y="672857"/>
                  <a:pt x="1302621" y="669327"/>
                </a:cubicBezTo>
                <a:cubicBezTo>
                  <a:pt x="1295560" y="665796"/>
                  <a:pt x="1292030" y="660501"/>
                  <a:pt x="1292030" y="653442"/>
                </a:cubicBezTo>
                <a:cubicBezTo>
                  <a:pt x="1292030" y="653442"/>
                  <a:pt x="1288500" y="653442"/>
                  <a:pt x="1281440" y="653442"/>
                </a:cubicBezTo>
                <a:lnTo>
                  <a:pt x="1270849" y="653442"/>
                </a:lnTo>
                <a:lnTo>
                  <a:pt x="1260258" y="642851"/>
                </a:lnTo>
                <a:lnTo>
                  <a:pt x="1249669" y="642851"/>
                </a:lnTo>
                <a:lnTo>
                  <a:pt x="1239078" y="653442"/>
                </a:lnTo>
                <a:lnTo>
                  <a:pt x="1228487" y="653442"/>
                </a:lnTo>
                <a:cubicBezTo>
                  <a:pt x="1193186" y="646382"/>
                  <a:pt x="1168475" y="635790"/>
                  <a:pt x="1154354" y="621670"/>
                </a:cubicBezTo>
                <a:lnTo>
                  <a:pt x="1196717" y="632261"/>
                </a:lnTo>
                <a:cubicBezTo>
                  <a:pt x="1203777" y="632261"/>
                  <a:pt x="1207306" y="632261"/>
                  <a:pt x="1207306" y="632261"/>
                </a:cubicBezTo>
                <a:lnTo>
                  <a:pt x="1186126" y="611080"/>
                </a:lnTo>
                <a:lnTo>
                  <a:pt x="1175535" y="611080"/>
                </a:lnTo>
                <a:cubicBezTo>
                  <a:pt x="1175535" y="611080"/>
                  <a:pt x="1172005" y="609315"/>
                  <a:pt x="1164945" y="605784"/>
                </a:cubicBezTo>
                <a:cubicBezTo>
                  <a:pt x="1157884" y="602255"/>
                  <a:pt x="1154354" y="600490"/>
                  <a:pt x="1154354" y="600490"/>
                </a:cubicBezTo>
                <a:cubicBezTo>
                  <a:pt x="1133174" y="600490"/>
                  <a:pt x="1119053" y="596959"/>
                  <a:pt x="1111993" y="589899"/>
                </a:cubicBezTo>
                <a:cubicBezTo>
                  <a:pt x="1104932" y="582838"/>
                  <a:pt x="1097872" y="579309"/>
                  <a:pt x="1090813" y="579309"/>
                </a:cubicBezTo>
                <a:lnTo>
                  <a:pt x="1101402" y="600490"/>
                </a:lnTo>
                <a:cubicBezTo>
                  <a:pt x="1122583" y="607549"/>
                  <a:pt x="1133174" y="614611"/>
                  <a:pt x="1133174" y="621670"/>
                </a:cubicBezTo>
                <a:cubicBezTo>
                  <a:pt x="1133174" y="628730"/>
                  <a:pt x="1129644" y="628730"/>
                  <a:pt x="1122583" y="621670"/>
                </a:cubicBezTo>
                <a:lnTo>
                  <a:pt x="1101402" y="621670"/>
                </a:lnTo>
                <a:cubicBezTo>
                  <a:pt x="1094343" y="621670"/>
                  <a:pt x="1089046" y="618140"/>
                  <a:pt x="1085517" y="611080"/>
                </a:cubicBezTo>
                <a:cubicBezTo>
                  <a:pt x="1081986" y="604019"/>
                  <a:pt x="1074928" y="600490"/>
                  <a:pt x="1064336" y="600490"/>
                </a:cubicBezTo>
                <a:cubicBezTo>
                  <a:pt x="1053747" y="600490"/>
                  <a:pt x="1051980" y="596959"/>
                  <a:pt x="1059041" y="589899"/>
                </a:cubicBezTo>
                <a:lnTo>
                  <a:pt x="1037859" y="568718"/>
                </a:lnTo>
                <a:lnTo>
                  <a:pt x="1027270" y="579309"/>
                </a:lnTo>
                <a:lnTo>
                  <a:pt x="1016678" y="589899"/>
                </a:lnTo>
                <a:cubicBezTo>
                  <a:pt x="1009619" y="582838"/>
                  <a:pt x="997263" y="575778"/>
                  <a:pt x="979613" y="568718"/>
                </a:cubicBezTo>
                <a:cubicBezTo>
                  <a:pt x="961961" y="561659"/>
                  <a:pt x="949607" y="558128"/>
                  <a:pt x="942546" y="558128"/>
                </a:cubicBezTo>
                <a:close/>
                <a:moveTo>
                  <a:pt x="7929570" y="554817"/>
                </a:moveTo>
                <a:cubicBezTo>
                  <a:pt x="7924274" y="555260"/>
                  <a:pt x="7918098" y="556363"/>
                  <a:pt x="7911038" y="558128"/>
                </a:cubicBezTo>
                <a:lnTo>
                  <a:pt x="7932219" y="568718"/>
                </a:lnTo>
                <a:lnTo>
                  <a:pt x="7953398" y="568718"/>
                </a:lnTo>
                <a:cubicBezTo>
                  <a:pt x="7953398" y="558128"/>
                  <a:pt x="7945456" y="553494"/>
                  <a:pt x="7929570" y="554817"/>
                </a:cubicBezTo>
                <a:close/>
                <a:moveTo>
                  <a:pt x="7847494" y="547538"/>
                </a:moveTo>
                <a:cubicBezTo>
                  <a:pt x="7847494" y="547538"/>
                  <a:pt x="7851024" y="551067"/>
                  <a:pt x="7858085" y="558128"/>
                </a:cubicBezTo>
                <a:cubicBezTo>
                  <a:pt x="7865146" y="558128"/>
                  <a:pt x="7872205" y="554597"/>
                  <a:pt x="7879267" y="547538"/>
                </a:cubicBezTo>
                <a:lnTo>
                  <a:pt x="7858085" y="547538"/>
                </a:lnTo>
                <a:cubicBezTo>
                  <a:pt x="7851024" y="547538"/>
                  <a:pt x="7847494" y="547538"/>
                  <a:pt x="7847494" y="547538"/>
                </a:cubicBezTo>
                <a:close/>
                <a:moveTo>
                  <a:pt x="1016678" y="547538"/>
                </a:moveTo>
                <a:lnTo>
                  <a:pt x="1027270" y="558128"/>
                </a:lnTo>
                <a:lnTo>
                  <a:pt x="1037859" y="547538"/>
                </a:lnTo>
                <a:cubicBezTo>
                  <a:pt x="1037859" y="547538"/>
                  <a:pt x="1030799" y="547538"/>
                  <a:pt x="1016678" y="547538"/>
                </a:cubicBezTo>
                <a:close/>
                <a:moveTo>
                  <a:pt x="7834257" y="542242"/>
                </a:moveTo>
                <a:cubicBezTo>
                  <a:pt x="7832493" y="542242"/>
                  <a:pt x="7829844" y="544007"/>
                  <a:pt x="7826313" y="547538"/>
                </a:cubicBezTo>
                <a:lnTo>
                  <a:pt x="7836904" y="547538"/>
                </a:lnTo>
                <a:cubicBezTo>
                  <a:pt x="7836904" y="544007"/>
                  <a:pt x="7836022" y="542242"/>
                  <a:pt x="7834257" y="542242"/>
                </a:cubicBezTo>
                <a:close/>
                <a:moveTo>
                  <a:pt x="828700" y="540919"/>
                </a:moveTo>
                <a:cubicBezTo>
                  <a:pt x="826934" y="540036"/>
                  <a:pt x="826051" y="540477"/>
                  <a:pt x="826051" y="542242"/>
                </a:cubicBezTo>
                <a:cubicBezTo>
                  <a:pt x="826051" y="545772"/>
                  <a:pt x="829582" y="551067"/>
                  <a:pt x="836642" y="558128"/>
                </a:cubicBezTo>
                <a:cubicBezTo>
                  <a:pt x="843703" y="565188"/>
                  <a:pt x="854293" y="565188"/>
                  <a:pt x="868414" y="558128"/>
                </a:cubicBezTo>
                <a:cubicBezTo>
                  <a:pt x="875474" y="558128"/>
                  <a:pt x="875474" y="554597"/>
                  <a:pt x="868414" y="547538"/>
                </a:cubicBezTo>
                <a:cubicBezTo>
                  <a:pt x="861353" y="547538"/>
                  <a:pt x="850763" y="547538"/>
                  <a:pt x="836642" y="547538"/>
                </a:cubicBezTo>
                <a:cubicBezTo>
                  <a:pt x="833112" y="544007"/>
                  <a:pt x="830464" y="541801"/>
                  <a:pt x="828700" y="540919"/>
                </a:cubicBezTo>
                <a:close/>
                <a:moveTo>
                  <a:pt x="8271112" y="536947"/>
                </a:moveTo>
                <a:cubicBezTo>
                  <a:pt x="8271112" y="536947"/>
                  <a:pt x="8274641" y="540477"/>
                  <a:pt x="8281702" y="547538"/>
                </a:cubicBezTo>
                <a:lnTo>
                  <a:pt x="8271112" y="547538"/>
                </a:lnTo>
                <a:close/>
                <a:moveTo>
                  <a:pt x="900185" y="536947"/>
                </a:moveTo>
                <a:lnTo>
                  <a:pt x="910775" y="558128"/>
                </a:lnTo>
                <a:cubicBezTo>
                  <a:pt x="910775" y="558128"/>
                  <a:pt x="914305" y="558128"/>
                  <a:pt x="921366" y="558128"/>
                </a:cubicBezTo>
                <a:cubicBezTo>
                  <a:pt x="914305" y="558128"/>
                  <a:pt x="910775" y="554597"/>
                  <a:pt x="910775" y="547538"/>
                </a:cubicBezTo>
                <a:cubicBezTo>
                  <a:pt x="910775" y="540477"/>
                  <a:pt x="907245" y="536947"/>
                  <a:pt x="900185" y="536947"/>
                </a:cubicBezTo>
                <a:close/>
                <a:moveTo>
                  <a:pt x="7794542" y="526357"/>
                </a:moveTo>
                <a:lnTo>
                  <a:pt x="7794542" y="536947"/>
                </a:lnTo>
                <a:lnTo>
                  <a:pt x="7805134" y="526357"/>
                </a:lnTo>
                <a:cubicBezTo>
                  <a:pt x="7798072" y="526357"/>
                  <a:pt x="7794542" y="526357"/>
                  <a:pt x="7794542" y="526357"/>
                </a:cubicBezTo>
                <a:close/>
                <a:moveTo>
                  <a:pt x="957108" y="519737"/>
                </a:moveTo>
                <a:cubicBezTo>
                  <a:pt x="954462" y="520620"/>
                  <a:pt x="953137" y="522827"/>
                  <a:pt x="953137" y="526357"/>
                </a:cubicBezTo>
                <a:lnTo>
                  <a:pt x="939016" y="526357"/>
                </a:lnTo>
                <a:lnTo>
                  <a:pt x="974318" y="547538"/>
                </a:lnTo>
                <a:cubicBezTo>
                  <a:pt x="974318" y="547538"/>
                  <a:pt x="976082" y="544007"/>
                  <a:pt x="979613" y="536947"/>
                </a:cubicBezTo>
                <a:cubicBezTo>
                  <a:pt x="983142" y="529886"/>
                  <a:pt x="979613" y="524592"/>
                  <a:pt x="969022" y="521061"/>
                </a:cubicBezTo>
                <a:cubicBezTo>
                  <a:pt x="963727" y="519296"/>
                  <a:pt x="959756" y="518855"/>
                  <a:pt x="957108" y="519737"/>
                </a:cubicBezTo>
                <a:close/>
                <a:moveTo>
                  <a:pt x="7900446" y="515766"/>
                </a:moveTo>
                <a:lnTo>
                  <a:pt x="7911038" y="526357"/>
                </a:lnTo>
                <a:cubicBezTo>
                  <a:pt x="7911038" y="526357"/>
                  <a:pt x="7911038" y="522826"/>
                  <a:pt x="7911038" y="515766"/>
                </a:cubicBezTo>
                <a:cubicBezTo>
                  <a:pt x="7903976" y="515766"/>
                  <a:pt x="7900446" y="515766"/>
                  <a:pt x="7900446" y="515766"/>
                </a:cubicBezTo>
                <a:close/>
                <a:moveTo>
                  <a:pt x="921366" y="515766"/>
                </a:moveTo>
                <a:lnTo>
                  <a:pt x="930190" y="521061"/>
                </a:lnTo>
                <a:lnTo>
                  <a:pt x="929308" y="518414"/>
                </a:lnTo>
                <a:cubicBezTo>
                  <a:pt x="927544" y="516649"/>
                  <a:pt x="924896" y="515766"/>
                  <a:pt x="921366" y="515766"/>
                </a:cubicBezTo>
                <a:close/>
                <a:moveTo>
                  <a:pt x="7921627" y="494584"/>
                </a:moveTo>
                <a:lnTo>
                  <a:pt x="7942808" y="515766"/>
                </a:lnTo>
                <a:lnTo>
                  <a:pt x="7942808" y="505176"/>
                </a:lnTo>
                <a:cubicBezTo>
                  <a:pt x="7935748" y="505176"/>
                  <a:pt x="7932219" y="503411"/>
                  <a:pt x="7932219" y="499880"/>
                </a:cubicBezTo>
                <a:cubicBezTo>
                  <a:pt x="7932219" y="496351"/>
                  <a:pt x="7928688" y="494584"/>
                  <a:pt x="7921627" y="494584"/>
                </a:cubicBezTo>
                <a:close/>
                <a:moveTo>
                  <a:pt x="7646278" y="494584"/>
                </a:moveTo>
                <a:cubicBezTo>
                  <a:pt x="7653338" y="501645"/>
                  <a:pt x="7656867" y="505176"/>
                  <a:pt x="7656867" y="505176"/>
                </a:cubicBezTo>
                <a:cubicBezTo>
                  <a:pt x="7663928" y="505176"/>
                  <a:pt x="7663928" y="501645"/>
                  <a:pt x="7656867" y="494584"/>
                </a:cubicBezTo>
                <a:cubicBezTo>
                  <a:pt x="7649807" y="494584"/>
                  <a:pt x="7646278" y="494584"/>
                  <a:pt x="7646278" y="494584"/>
                </a:cubicBezTo>
                <a:close/>
                <a:moveTo>
                  <a:pt x="444797" y="494584"/>
                </a:moveTo>
                <a:cubicBezTo>
                  <a:pt x="451857" y="494584"/>
                  <a:pt x="458918" y="494584"/>
                  <a:pt x="465977" y="494584"/>
                </a:cubicBezTo>
                <a:cubicBezTo>
                  <a:pt x="473037" y="494584"/>
                  <a:pt x="476569" y="498115"/>
                  <a:pt x="476569" y="505176"/>
                </a:cubicBezTo>
                <a:lnTo>
                  <a:pt x="476569" y="515766"/>
                </a:lnTo>
                <a:cubicBezTo>
                  <a:pt x="476569" y="515766"/>
                  <a:pt x="473037" y="512236"/>
                  <a:pt x="465977" y="505176"/>
                </a:cubicBezTo>
                <a:cubicBezTo>
                  <a:pt x="458918" y="505176"/>
                  <a:pt x="448327" y="505176"/>
                  <a:pt x="434206" y="505176"/>
                </a:cubicBezTo>
                <a:close/>
                <a:moveTo>
                  <a:pt x="614243" y="483994"/>
                </a:moveTo>
                <a:cubicBezTo>
                  <a:pt x="614243" y="491055"/>
                  <a:pt x="612478" y="494584"/>
                  <a:pt x="608947" y="494584"/>
                </a:cubicBezTo>
                <a:cubicBezTo>
                  <a:pt x="605418" y="494584"/>
                  <a:pt x="603653" y="492820"/>
                  <a:pt x="603653" y="489290"/>
                </a:cubicBezTo>
                <a:cubicBezTo>
                  <a:pt x="603653" y="485759"/>
                  <a:pt x="607183" y="483994"/>
                  <a:pt x="614243" y="483994"/>
                </a:cubicBezTo>
                <a:close/>
                <a:moveTo>
                  <a:pt x="296531" y="483994"/>
                </a:moveTo>
                <a:cubicBezTo>
                  <a:pt x="310652" y="483994"/>
                  <a:pt x="323008" y="485759"/>
                  <a:pt x="333597" y="489290"/>
                </a:cubicBezTo>
                <a:cubicBezTo>
                  <a:pt x="344187" y="492820"/>
                  <a:pt x="354778" y="496351"/>
                  <a:pt x="365368" y="499880"/>
                </a:cubicBezTo>
                <a:cubicBezTo>
                  <a:pt x="375959" y="503411"/>
                  <a:pt x="381254" y="506940"/>
                  <a:pt x="381254" y="510471"/>
                </a:cubicBezTo>
                <a:cubicBezTo>
                  <a:pt x="381254" y="514001"/>
                  <a:pt x="379489" y="515766"/>
                  <a:pt x="375959" y="515766"/>
                </a:cubicBezTo>
                <a:cubicBezTo>
                  <a:pt x="372429" y="515766"/>
                  <a:pt x="367133" y="515766"/>
                  <a:pt x="360074" y="515766"/>
                </a:cubicBezTo>
                <a:lnTo>
                  <a:pt x="338893" y="515766"/>
                </a:lnTo>
                <a:lnTo>
                  <a:pt x="317712" y="505176"/>
                </a:lnTo>
                <a:cubicBezTo>
                  <a:pt x="317712" y="505176"/>
                  <a:pt x="315946" y="503411"/>
                  <a:pt x="312416" y="499880"/>
                </a:cubicBezTo>
                <a:cubicBezTo>
                  <a:pt x="308887" y="496351"/>
                  <a:pt x="303592" y="494584"/>
                  <a:pt x="296531" y="494584"/>
                </a:cubicBezTo>
                <a:close/>
                <a:moveTo>
                  <a:pt x="773099" y="481642"/>
                </a:moveTo>
                <a:lnTo>
                  <a:pt x="782367" y="482671"/>
                </a:lnTo>
                <a:lnTo>
                  <a:pt x="783690" y="483994"/>
                </a:lnTo>
                <a:cubicBezTo>
                  <a:pt x="776630" y="483994"/>
                  <a:pt x="773099" y="483994"/>
                  <a:pt x="773099" y="483994"/>
                </a:cubicBezTo>
                <a:close/>
                <a:moveTo>
                  <a:pt x="7762772" y="473405"/>
                </a:moveTo>
                <a:lnTo>
                  <a:pt x="7773361" y="483994"/>
                </a:lnTo>
                <a:lnTo>
                  <a:pt x="7805134" y="483994"/>
                </a:lnTo>
                <a:cubicBezTo>
                  <a:pt x="7805134" y="483994"/>
                  <a:pt x="7801604" y="482230"/>
                  <a:pt x="7794542" y="478699"/>
                </a:cubicBezTo>
                <a:cubicBezTo>
                  <a:pt x="7787482" y="475169"/>
                  <a:pt x="7783952" y="473405"/>
                  <a:pt x="7783952" y="473405"/>
                </a:cubicBezTo>
                <a:close/>
                <a:moveTo>
                  <a:pt x="667195" y="473405"/>
                </a:moveTo>
                <a:cubicBezTo>
                  <a:pt x="667195" y="480463"/>
                  <a:pt x="670726" y="483994"/>
                  <a:pt x="677786" y="483994"/>
                </a:cubicBezTo>
                <a:lnTo>
                  <a:pt x="688377" y="473405"/>
                </a:lnTo>
                <a:cubicBezTo>
                  <a:pt x="681316" y="473405"/>
                  <a:pt x="676020" y="473405"/>
                  <a:pt x="672491" y="473405"/>
                </a:cubicBezTo>
                <a:cubicBezTo>
                  <a:pt x="668962" y="473405"/>
                  <a:pt x="667195" y="473405"/>
                  <a:pt x="667195" y="473405"/>
                </a:cubicBezTo>
                <a:close/>
                <a:moveTo>
                  <a:pt x="582473" y="473405"/>
                </a:moveTo>
                <a:cubicBezTo>
                  <a:pt x="589533" y="473405"/>
                  <a:pt x="593062" y="473405"/>
                  <a:pt x="593062" y="473405"/>
                </a:cubicBezTo>
                <a:cubicBezTo>
                  <a:pt x="593062" y="473405"/>
                  <a:pt x="593062" y="476934"/>
                  <a:pt x="593062" y="483994"/>
                </a:cubicBezTo>
                <a:cubicBezTo>
                  <a:pt x="593062" y="483994"/>
                  <a:pt x="589533" y="483994"/>
                  <a:pt x="582473" y="483994"/>
                </a:cubicBezTo>
                <a:close/>
                <a:moveTo>
                  <a:pt x="773099" y="452224"/>
                </a:moveTo>
                <a:lnTo>
                  <a:pt x="783690" y="462813"/>
                </a:lnTo>
                <a:cubicBezTo>
                  <a:pt x="797810" y="462813"/>
                  <a:pt x="804871" y="464578"/>
                  <a:pt x="804871" y="468109"/>
                </a:cubicBezTo>
                <a:cubicBezTo>
                  <a:pt x="804871" y="464578"/>
                  <a:pt x="808401" y="462813"/>
                  <a:pt x="815462" y="462813"/>
                </a:cubicBezTo>
                <a:close/>
                <a:moveTo>
                  <a:pt x="487158" y="441632"/>
                </a:moveTo>
                <a:lnTo>
                  <a:pt x="561291" y="462813"/>
                </a:lnTo>
                <a:cubicBezTo>
                  <a:pt x="554231" y="469874"/>
                  <a:pt x="547170" y="469874"/>
                  <a:pt x="540110" y="462813"/>
                </a:cubicBezTo>
                <a:cubicBezTo>
                  <a:pt x="533049" y="462813"/>
                  <a:pt x="527755" y="461049"/>
                  <a:pt x="524224" y="457519"/>
                </a:cubicBezTo>
                <a:cubicBezTo>
                  <a:pt x="520695" y="453988"/>
                  <a:pt x="515400" y="452224"/>
                  <a:pt x="508339" y="452224"/>
                </a:cubicBezTo>
                <a:cubicBezTo>
                  <a:pt x="501279" y="452224"/>
                  <a:pt x="494218" y="448693"/>
                  <a:pt x="487158" y="441632"/>
                </a:cubicBezTo>
                <a:close/>
                <a:moveTo>
                  <a:pt x="730738" y="431043"/>
                </a:moveTo>
                <a:cubicBezTo>
                  <a:pt x="737799" y="431043"/>
                  <a:pt x="743095" y="432807"/>
                  <a:pt x="746624" y="436338"/>
                </a:cubicBezTo>
                <a:cubicBezTo>
                  <a:pt x="750153" y="439868"/>
                  <a:pt x="751919" y="441632"/>
                  <a:pt x="751919" y="441632"/>
                </a:cubicBezTo>
                <a:lnTo>
                  <a:pt x="751919" y="431043"/>
                </a:lnTo>
                <a:close/>
                <a:moveTo>
                  <a:pt x="646015" y="420453"/>
                </a:moveTo>
                <a:cubicBezTo>
                  <a:pt x="646015" y="427512"/>
                  <a:pt x="646015" y="431043"/>
                  <a:pt x="646015" y="431043"/>
                </a:cubicBezTo>
                <a:lnTo>
                  <a:pt x="656605" y="420453"/>
                </a:lnTo>
                <a:cubicBezTo>
                  <a:pt x="656605" y="420453"/>
                  <a:pt x="653074" y="420453"/>
                  <a:pt x="646015" y="420453"/>
                </a:cubicBezTo>
                <a:close/>
                <a:moveTo>
                  <a:pt x="593062" y="409861"/>
                </a:moveTo>
                <a:cubicBezTo>
                  <a:pt x="593062" y="409861"/>
                  <a:pt x="593062" y="413392"/>
                  <a:pt x="593062" y="420453"/>
                </a:cubicBezTo>
                <a:lnTo>
                  <a:pt x="614243" y="420453"/>
                </a:lnTo>
                <a:lnTo>
                  <a:pt x="603653" y="409861"/>
                </a:lnTo>
                <a:lnTo>
                  <a:pt x="598357" y="409861"/>
                </a:lnTo>
                <a:close/>
                <a:moveTo>
                  <a:pt x="614243" y="388680"/>
                </a:moveTo>
                <a:cubicBezTo>
                  <a:pt x="607183" y="388680"/>
                  <a:pt x="603653" y="392211"/>
                  <a:pt x="603653" y="399272"/>
                </a:cubicBezTo>
                <a:cubicBezTo>
                  <a:pt x="610713" y="399272"/>
                  <a:pt x="614243" y="399272"/>
                  <a:pt x="614243" y="399272"/>
                </a:cubicBezTo>
                <a:close/>
                <a:moveTo>
                  <a:pt x="402435" y="388680"/>
                </a:moveTo>
                <a:cubicBezTo>
                  <a:pt x="409496" y="388680"/>
                  <a:pt x="416556" y="392211"/>
                  <a:pt x="423617" y="399272"/>
                </a:cubicBezTo>
                <a:cubicBezTo>
                  <a:pt x="430676" y="406332"/>
                  <a:pt x="434206" y="409861"/>
                  <a:pt x="434206" y="409861"/>
                </a:cubicBezTo>
                <a:lnTo>
                  <a:pt x="444797" y="420453"/>
                </a:lnTo>
                <a:lnTo>
                  <a:pt x="465977" y="431043"/>
                </a:lnTo>
                <a:cubicBezTo>
                  <a:pt x="451857" y="431043"/>
                  <a:pt x="444797" y="429278"/>
                  <a:pt x="444797" y="425747"/>
                </a:cubicBezTo>
                <a:cubicBezTo>
                  <a:pt x="444797" y="422217"/>
                  <a:pt x="441266" y="420453"/>
                  <a:pt x="434206" y="420453"/>
                </a:cubicBezTo>
                <a:lnTo>
                  <a:pt x="381254" y="399272"/>
                </a:lnTo>
                <a:cubicBezTo>
                  <a:pt x="388314" y="392211"/>
                  <a:pt x="395375" y="388680"/>
                  <a:pt x="402435" y="388680"/>
                </a:cubicBezTo>
                <a:close/>
                <a:moveTo>
                  <a:pt x="0" y="388680"/>
                </a:moveTo>
                <a:lnTo>
                  <a:pt x="10590" y="388680"/>
                </a:lnTo>
                <a:lnTo>
                  <a:pt x="10590" y="399272"/>
                </a:lnTo>
                <a:cubicBezTo>
                  <a:pt x="10590" y="399272"/>
                  <a:pt x="8825" y="397507"/>
                  <a:pt x="5295" y="393976"/>
                </a:cubicBezTo>
                <a:cubicBezTo>
                  <a:pt x="1765" y="390445"/>
                  <a:pt x="0" y="388680"/>
                  <a:pt x="0" y="388680"/>
                </a:cubicBezTo>
                <a:close/>
                <a:moveTo>
                  <a:pt x="542759" y="383386"/>
                </a:moveTo>
                <a:cubicBezTo>
                  <a:pt x="540994" y="383386"/>
                  <a:pt x="540110" y="385151"/>
                  <a:pt x="540110" y="388680"/>
                </a:cubicBezTo>
                <a:lnTo>
                  <a:pt x="550701" y="388680"/>
                </a:lnTo>
                <a:cubicBezTo>
                  <a:pt x="547170" y="385151"/>
                  <a:pt x="544523" y="383386"/>
                  <a:pt x="542759" y="383386"/>
                </a:cubicBezTo>
                <a:close/>
                <a:moveTo>
                  <a:pt x="413026" y="367501"/>
                </a:moveTo>
                <a:cubicBezTo>
                  <a:pt x="420085" y="367501"/>
                  <a:pt x="427145" y="371030"/>
                  <a:pt x="434206" y="378091"/>
                </a:cubicBezTo>
                <a:cubicBezTo>
                  <a:pt x="413026" y="378091"/>
                  <a:pt x="402435" y="376326"/>
                  <a:pt x="402435" y="372795"/>
                </a:cubicBezTo>
                <a:cubicBezTo>
                  <a:pt x="402435" y="369265"/>
                  <a:pt x="405964" y="367501"/>
                  <a:pt x="413026" y="367501"/>
                </a:cubicBezTo>
                <a:close/>
                <a:moveTo>
                  <a:pt x="338893" y="367501"/>
                </a:moveTo>
                <a:lnTo>
                  <a:pt x="360074" y="367501"/>
                </a:lnTo>
                <a:cubicBezTo>
                  <a:pt x="367133" y="374560"/>
                  <a:pt x="372429" y="379855"/>
                  <a:pt x="375959" y="383386"/>
                </a:cubicBezTo>
                <a:cubicBezTo>
                  <a:pt x="379489" y="386916"/>
                  <a:pt x="381254" y="388680"/>
                  <a:pt x="381254" y="388680"/>
                </a:cubicBezTo>
                <a:lnTo>
                  <a:pt x="360074" y="388680"/>
                </a:lnTo>
                <a:cubicBezTo>
                  <a:pt x="360074" y="381621"/>
                  <a:pt x="356544" y="378091"/>
                  <a:pt x="349483" y="378091"/>
                </a:cubicBezTo>
                <a:lnTo>
                  <a:pt x="338893" y="378091"/>
                </a:lnTo>
                <a:cubicBezTo>
                  <a:pt x="345953" y="378091"/>
                  <a:pt x="345953" y="374560"/>
                  <a:pt x="338893" y="367501"/>
                </a:cubicBezTo>
                <a:close/>
                <a:moveTo>
                  <a:pt x="370664" y="356909"/>
                </a:moveTo>
                <a:cubicBezTo>
                  <a:pt x="377724" y="363970"/>
                  <a:pt x="377724" y="367501"/>
                  <a:pt x="370664" y="367501"/>
                </a:cubicBezTo>
                <a:cubicBezTo>
                  <a:pt x="363604" y="367501"/>
                  <a:pt x="360074" y="365736"/>
                  <a:pt x="360074" y="362205"/>
                </a:cubicBezTo>
                <a:cubicBezTo>
                  <a:pt x="360074" y="358674"/>
                  <a:pt x="363604" y="356909"/>
                  <a:pt x="370664" y="356909"/>
                </a:cubicBezTo>
                <a:close/>
                <a:moveTo>
                  <a:pt x="7508601" y="335728"/>
                </a:moveTo>
                <a:lnTo>
                  <a:pt x="7508601" y="346320"/>
                </a:lnTo>
                <a:lnTo>
                  <a:pt x="7498011" y="346320"/>
                </a:lnTo>
                <a:close/>
                <a:moveTo>
                  <a:pt x="476569" y="335728"/>
                </a:moveTo>
                <a:lnTo>
                  <a:pt x="476569" y="346320"/>
                </a:lnTo>
                <a:cubicBezTo>
                  <a:pt x="483629" y="353380"/>
                  <a:pt x="488924" y="356909"/>
                  <a:pt x="492453" y="356909"/>
                </a:cubicBezTo>
                <a:cubicBezTo>
                  <a:pt x="495984" y="356909"/>
                  <a:pt x="497749" y="353380"/>
                  <a:pt x="497749" y="346320"/>
                </a:cubicBezTo>
                <a:lnTo>
                  <a:pt x="487158" y="335728"/>
                </a:lnTo>
                <a:cubicBezTo>
                  <a:pt x="480097" y="335728"/>
                  <a:pt x="476569" y="335728"/>
                  <a:pt x="476569" y="335728"/>
                </a:cubicBezTo>
                <a:close/>
                <a:moveTo>
                  <a:pt x="532167" y="330434"/>
                </a:moveTo>
                <a:cubicBezTo>
                  <a:pt x="530402" y="330434"/>
                  <a:pt x="529521" y="332199"/>
                  <a:pt x="529521" y="335728"/>
                </a:cubicBezTo>
                <a:lnTo>
                  <a:pt x="540110" y="335728"/>
                </a:lnTo>
                <a:cubicBezTo>
                  <a:pt x="536581" y="332199"/>
                  <a:pt x="533933" y="330434"/>
                  <a:pt x="532167" y="330434"/>
                </a:cubicBezTo>
                <a:close/>
                <a:moveTo>
                  <a:pt x="497749" y="325139"/>
                </a:moveTo>
                <a:lnTo>
                  <a:pt x="508339" y="335728"/>
                </a:lnTo>
                <a:cubicBezTo>
                  <a:pt x="508339" y="335728"/>
                  <a:pt x="508339" y="332199"/>
                  <a:pt x="508339" y="325139"/>
                </a:cubicBezTo>
                <a:close/>
                <a:moveTo>
                  <a:pt x="413026" y="293368"/>
                </a:moveTo>
                <a:cubicBezTo>
                  <a:pt x="420085" y="300428"/>
                  <a:pt x="423617" y="303957"/>
                  <a:pt x="423617" y="303957"/>
                </a:cubicBezTo>
                <a:cubicBezTo>
                  <a:pt x="423617" y="303957"/>
                  <a:pt x="421851" y="303957"/>
                  <a:pt x="418320" y="303957"/>
                </a:cubicBezTo>
                <a:cubicBezTo>
                  <a:pt x="414791" y="303957"/>
                  <a:pt x="411260" y="303957"/>
                  <a:pt x="407730" y="303957"/>
                </a:cubicBezTo>
                <a:cubicBezTo>
                  <a:pt x="404200" y="303957"/>
                  <a:pt x="402435" y="302193"/>
                  <a:pt x="402435" y="298662"/>
                </a:cubicBezTo>
                <a:cubicBezTo>
                  <a:pt x="402435" y="295132"/>
                  <a:pt x="405964" y="293368"/>
                  <a:pt x="413026" y="293368"/>
                </a:cubicBezTo>
                <a:close/>
                <a:moveTo>
                  <a:pt x="275350" y="282776"/>
                </a:moveTo>
                <a:cubicBezTo>
                  <a:pt x="275350" y="282776"/>
                  <a:pt x="282411" y="282776"/>
                  <a:pt x="296531" y="282776"/>
                </a:cubicBezTo>
                <a:lnTo>
                  <a:pt x="296531" y="293368"/>
                </a:lnTo>
                <a:cubicBezTo>
                  <a:pt x="282411" y="293368"/>
                  <a:pt x="275350" y="289837"/>
                  <a:pt x="275350" y="282776"/>
                </a:cubicBezTo>
                <a:close/>
                <a:moveTo>
                  <a:pt x="643367" y="256301"/>
                </a:moveTo>
                <a:cubicBezTo>
                  <a:pt x="641603" y="256301"/>
                  <a:pt x="638955" y="258066"/>
                  <a:pt x="635425" y="261597"/>
                </a:cubicBezTo>
                <a:cubicBezTo>
                  <a:pt x="635425" y="261597"/>
                  <a:pt x="635425" y="263361"/>
                  <a:pt x="635425" y="266891"/>
                </a:cubicBezTo>
                <a:cubicBezTo>
                  <a:pt x="635425" y="270422"/>
                  <a:pt x="631895" y="272186"/>
                  <a:pt x="624833" y="272186"/>
                </a:cubicBezTo>
                <a:cubicBezTo>
                  <a:pt x="610713" y="272186"/>
                  <a:pt x="614243" y="275717"/>
                  <a:pt x="635425" y="282776"/>
                </a:cubicBezTo>
                <a:cubicBezTo>
                  <a:pt x="642485" y="282776"/>
                  <a:pt x="656605" y="286307"/>
                  <a:pt x="677786" y="293368"/>
                </a:cubicBezTo>
                <a:lnTo>
                  <a:pt x="720147" y="293368"/>
                </a:lnTo>
                <a:cubicBezTo>
                  <a:pt x="713087" y="286307"/>
                  <a:pt x="691905" y="279247"/>
                  <a:pt x="656605" y="272186"/>
                </a:cubicBezTo>
                <a:cubicBezTo>
                  <a:pt x="649545" y="272186"/>
                  <a:pt x="644249" y="272186"/>
                  <a:pt x="640720" y="272186"/>
                </a:cubicBezTo>
                <a:cubicBezTo>
                  <a:pt x="637189" y="272186"/>
                  <a:pt x="638953" y="268656"/>
                  <a:pt x="646015" y="261597"/>
                </a:cubicBezTo>
                <a:cubicBezTo>
                  <a:pt x="646015" y="258066"/>
                  <a:pt x="645131" y="256301"/>
                  <a:pt x="643367" y="256301"/>
                </a:cubicBezTo>
                <a:close/>
                <a:moveTo>
                  <a:pt x="7212070" y="240416"/>
                </a:moveTo>
                <a:cubicBezTo>
                  <a:pt x="7212070" y="240416"/>
                  <a:pt x="7213836" y="242180"/>
                  <a:pt x="7217366" y="245710"/>
                </a:cubicBezTo>
                <a:cubicBezTo>
                  <a:pt x="7220895" y="249241"/>
                  <a:pt x="7222660" y="251005"/>
                  <a:pt x="7222660" y="251005"/>
                </a:cubicBezTo>
                <a:lnTo>
                  <a:pt x="7222660" y="240416"/>
                </a:lnTo>
                <a:close/>
                <a:moveTo>
                  <a:pt x="21179" y="240416"/>
                </a:moveTo>
                <a:lnTo>
                  <a:pt x="31771" y="240416"/>
                </a:lnTo>
                <a:lnTo>
                  <a:pt x="31771" y="251005"/>
                </a:lnTo>
                <a:close/>
                <a:moveTo>
                  <a:pt x="529521" y="229824"/>
                </a:moveTo>
                <a:lnTo>
                  <a:pt x="550701" y="240416"/>
                </a:lnTo>
                <a:cubicBezTo>
                  <a:pt x="550701" y="233355"/>
                  <a:pt x="548937" y="229824"/>
                  <a:pt x="545405" y="229824"/>
                </a:cubicBezTo>
                <a:cubicBezTo>
                  <a:pt x="541876" y="229824"/>
                  <a:pt x="536581" y="229824"/>
                  <a:pt x="529521" y="229824"/>
                </a:cubicBezTo>
                <a:close/>
                <a:moveTo>
                  <a:pt x="42361" y="219234"/>
                </a:moveTo>
                <a:lnTo>
                  <a:pt x="52952" y="229824"/>
                </a:lnTo>
                <a:lnTo>
                  <a:pt x="42361" y="229824"/>
                </a:lnTo>
                <a:cubicBezTo>
                  <a:pt x="35300" y="222765"/>
                  <a:pt x="35300" y="219234"/>
                  <a:pt x="42361" y="219234"/>
                </a:cubicBezTo>
                <a:close/>
                <a:moveTo>
                  <a:pt x="455387" y="208645"/>
                </a:moveTo>
                <a:cubicBezTo>
                  <a:pt x="441266" y="208645"/>
                  <a:pt x="434206" y="210409"/>
                  <a:pt x="434206" y="213939"/>
                </a:cubicBezTo>
                <a:cubicBezTo>
                  <a:pt x="434206" y="217470"/>
                  <a:pt x="437737" y="222765"/>
                  <a:pt x="444797" y="229824"/>
                </a:cubicBezTo>
                <a:cubicBezTo>
                  <a:pt x="451857" y="222765"/>
                  <a:pt x="462448" y="219234"/>
                  <a:pt x="476569" y="219234"/>
                </a:cubicBezTo>
                <a:cubicBezTo>
                  <a:pt x="476569" y="219234"/>
                  <a:pt x="476569" y="217470"/>
                  <a:pt x="476569" y="213939"/>
                </a:cubicBezTo>
                <a:cubicBezTo>
                  <a:pt x="476569" y="210409"/>
                  <a:pt x="469508" y="208645"/>
                  <a:pt x="455387" y="208645"/>
                </a:cubicBezTo>
                <a:close/>
                <a:moveTo>
                  <a:pt x="317712" y="198053"/>
                </a:moveTo>
                <a:lnTo>
                  <a:pt x="349483" y="208645"/>
                </a:lnTo>
                <a:cubicBezTo>
                  <a:pt x="370664" y="215704"/>
                  <a:pt x="381254" y="219234"/>
                  <a:pt x="381254" y="219234"/>
                </a:cubicBezTo>
                <a:cubicBezTo>
                  <a:pt x="381254" y="205114"/>
                  <a:pt x="363604" y="198053"/>
                  <a:pt x="328302" y="198053"/>
                </a:cubicBezTo>
                <a:close/>
                <a:moveTo>
                  <a:pt x="296531" y="187463"/>
                </a:moveTo>
                <a:lnTo>
                  <a:pt x="307121" y="198053"/>
                </a:lnTo>
                <a:lnTo>
                  <a:pt x="307121" y="187463"/>
                </a:lnTo>
                <a:cubicBezTo>
                  <a:pt x="307121" y="187463"/>
                  <a:pt x="303592" y="187463"/>
                  <a:pt x="296531" y="187463"/>
                </a:cubicBezTo>
                <a:close/>
                <a:moveTo>
                  <a:pt x="476569" y="166282"/>
                </a:moveTo>
                <a:lnTo>
                  <a:pt x="476569" y="176872"/>
                </a:lnTo>
                <a:cubicBezTo>
                  <a:pt x="483629" y="176872"/>
                  <a:pt x="490689" y="176872"/>
                  <a:pt x="497749" y="176872"/>
                </a:cubicBezTo>
                <a:lnTo>
                  <a:pt x="487158" y="166282"/>
                </a:lnTo>
                <a:cubicBezTo>
                  <a:pt x="480097" y="166282"/>
                  <a:pt x="476569" y="166282"/>
                  <a:pt x="476569" y="166282"/>
                </a:cubicBezTo>
                <a:close/>
                <a:moveTo>
                  <a:pt x="7137937" y="155691"/>
                </a:moveTo>
                <a:lnTo>
                  <a:pt x="7159118" y="176872"/>
                </a:lnTo>
                <a:cubicBezTo>
                  <a:pt x="7152058" y="183933"/>
                  <a:pt x="7144997" y="180403"/>
                  <a:pt x="7137937" y="166282"/>
                </a:cubicBezTo>
                <a:cubicBezTo>
                  <a:pt x="7137937" y="166282"/>
                  <a:pt x="7137937" y="162751"/>
                  <a:pt x="7137937" y="155691"/>
                </a:cubicBezTo>
                <a:close/>
                <a:moveTo>
                  <a:pt x="7042622" y="155691"/>
                </a:moveTo>
                <a:cubicBezTo>
                  <a:pt x="7042622" y="155691"/>
                  <a:pt x="7046154" y="155691"/>
                  <a:pt x="7053214" y="155691"/>
                </a:cubicBezTo>
                <a:cubicBezTo>
                  <a:pt x="7060274" y="155691"/>
                  <a:pt x="7063804" y="157457"/>
                  <a:pt x="7063804" y="160987"/>
                </a:cubicBezTo>
                <a:cubicBezTo>
                  <a:pt x="7063804" y="164518"/>
                  <a:pt x="7056744" y="166282"/>
                  <a:pt x="7042622" y="166282"/>
                </a:cubicBezTo>
                <a:cubicBezTo>
                  <a:pt x="7035562" y="166282"/>
                  <a:pt x="7032033" y="164518"/>
                  <a:pt x="7032033" y="160987"/>
                </a:cubicBezTo>
                <a:cubicBezTo>
                  <a:pt x="7032033" y="157457"/>
                  <a:pt x="7035562" y="155691"/>
                  <a:pt x="7042622" y="155691"/>
                </a:cubicBezTo>
                <a:close/>
                <a:moveTo>
                  <a:pt x="7053214" y="123920"/>
                </a:moveTo>
                <a:lnTo>
                  <a:pt x="7116756" y="145101"/>
                </a:lnTo>
                <a:lnTo>
                  <a:pt x="7084985" y="145101"/>
                </a:lnTo>
                <a:cubicBezTo>
                  <a:pt x="7063804" y="138041"/>
                  <a:pt x="7053214" y="130981"/>
                  <a:pt x="7053214" y="123920"/>
                </a:cubicBezTo>
                <a:close/>
                <a:moveTo>
                  <a:pt x="6979081" y="102739"/>
                </a:moveTo>
                <a:lnTo>
                  <a:pt x="6989670" y="102739"/>
                </a:lnTo>
                <a:cubicBezTo>
                  <a:pt x="6989670" y="102739"/>
                  <a:pt x="6989670" y="106270"/>
                  <a:pt x="6989670" y="113330"/>
                </a:cubicBezTo>
                <a:cubicBezTo>
                  <a:pt x="6982610" y="113330"/>
                  <a:pt x="6979081" y="109799"/>
                  <a:pt x="6979081" y="102739"/>
                </a:cubicBezTo>
                <a:close/>
                <a:moveTo>
                  <a:pt x="64866" y="96121"/>
                </a:moveTo>
                <a:cubicBezTo>
                  <a:pt x="69278" y="95239"/>
                  <a:pt x="74133" y="95680"/>
                  <a:pt x="79427" y="97445"/>
                </a:cubicBezTo>
                <a:cubicBezTo>
                  <a:pt x="90018" y="100974"/>
                  <a:pt x="97078" y="104504"/>
                  <a:pt x="100608" y="108035"/>
                </a:cubicBezTo>
                <a:cubicBezTo>
                  <a:pt x="104139" y="111566"/>
                  <a:pt x="109433" y="113330"/>
                  <a:pt x="116494" y="113330"/>
                </a:cubicBezTo>
                <a:cubicBezTo>
                  <a:pt x="109433" y="120391"/>
                  <a:pt x="98843" y="120391"/>
                  <a:pt x="84723" y="113330"/>
                </a:cubicBezTo>
                <a:lnTo>
                  <a:pt x="63542" y="102739"/>
                </a:lnTo>
                <a:lnTo>
                  <a:pt x="52952" y="102739"/>
                </a:lnTo>
                <a:cubicBezTo>
                  <a:pt x="56481" y="99210"/>
                  <a:pt x="60453" y="97004"/>
                  <a:pt x="64866" y="96121"/>
                </a:cubicBezTo>
                <a:close/>
                <a:moveTo>
                  <a:pt x="6883766" y="60378"/>
                </a:moveTo>
                <a:lnTo>
                  <a:pt x="6926129" y="81559"/>
                </a:lnTo>
                <a:cubicBezTo>
                  <a:pt x="6919068" y="81559"/>
                  <a:pt x="6904948" y="81559"/>
                  <a:pt x="6883766" y="81559"/>
                </a:cubicBezTo>
                <a:cubicBezTo>
                  <a:pt x="6876706" y="74499"/>
                  <a:pt x="6876706" y="67439"/>
                  <a:pt x="6883766" y="60378"/>
                </a:cubicBezTo>
                <a:close/>
                <a:moveTo>
                  <a:pt x="6862587" y="60378"/>
                </a:moveTo>
                <a:cubicBezTo>
                  <a:pt x="6869648" y="60378"/>
                  <a:pt x="6873177" y="63908"/>
                  <a:pt x="6873177" y="70968"/>
                </a:cubicBezTo>
                <a:lnTo>
                  <a:pt x="6862587" y="70968"/>
                </a:lnTo>
                <a:cubicBezTo>
                  <a:pt x="6862587" y="70968"/>
                  <a:pt x="6862587" y="67439"/>
                  <a:pt x="6862587" y="60378"/>
                </a:cubicBezTo>
                <a:close/>
                <a:moveTo>
                  <a:pt x="232989" y="60378"/>
                </a:moveTo>
                <a:cubicBezTo>
                  <a:pt x="240048" y="60378"/>
                  <a:pt x="243579" y="63908"/>
                  <a:pt x="243579" y="70968"/>
                </a:cubicBezTo>
                <a:cubicBezTo>
                  <a:pt x="243579" y="78029"/>
                  <a:pt x="240048" y="81559"/>
                  <a:pt x="232989" y="81559"/>
                </a:cubicBezTo>
                <a:close/>
                <a:moveTo>
                  <a:pt x="148265" y="60378"/>
                </a:moveTo>
                <a:cubicBezTo>
                  <a:pt x="155325" y="60378"/>
                  <a:pt x="158856" y="60378"/>
                  <a:pt x="158856" y="60378"/>
                </a:cubicBezTo>
                <a:cubicBezTo>
                  <a:pt x="158856" y="60378"/>
                  <a:pt x="158856" y="62143"/>
                  <a:pt x="158856" y="65674"/>
                </a:cubicBezTo>
                <a:cubicBezTo>
                  <a:pt x="158856" y="69203"/>
                  <a:pt x="158856" y="70968"/>
                  <a:pt x="158856" y="70968"/>
                </a:cubicBezTo>
                <a:cubicBezTo>
                  <a:pt x="158856" y="70968"/>
                  <a:pt x="155325" y="67439"/>
                  <a:pt x="148265" y="60378"/>
                </a:cubicBezTo>
                <a:close/>
                <a:moveTo>
                  <a:pt x="190627" y="49787"/>
                </a:moveTo>
                <a:lnTo>
                  <a:pt x="201217" y="49787"/>
                </a:lnTo>
                <a:cubicBezTo>
                  <a:pt x="201217" y="49787"/>
                  <a:pt x="202983" y="51552"/>
                  <a:pt x="206512" y="55083"/>
                </a:cubicBezTo>
                <a:cubicBezTo>
                  <a:pt x="210043" y="58614"/>
                  <a:pt x="211808" y="60378"/>
                  <a:pt x="211808" y="60378"/>
                </a:cubicBezTo>
                <a:cubicBezTo>
                  <a:pt x="211808" y="60378"/>
                  <a:pt x="208277" y="62143"/>
                  <a:pt x="201217" y="65674"/>
                </a:cubicBezTo>
                <a:cubicBezTo>
                  <a:pt x="194158" y="69203"/>
                  <a:pt x="187096" y="70968"/>
                  <a:pt x="180037" y="70968"/>
                </a:cubicBezTo>
                <a:cubicBezTo>
                  <a:pt x="194158" y="63908"/>
                  <a:pt x="197688" y="56847"/>
                  <a:pt x="190627" y="49787"/>
                </a:cubicBezTo>
                <a:close/>
                <a:moveTo>
                  <a:pt x="308703" y="0"/>
                </a:moveTo>
                <a:lnTo>
                  <a:pt x="6631666" y="0"/>
                </a:lnTo>
                <a:lnTo>
                  <a:pt x="6640188" y="2131"/>
                </a:lnTo>
                <a:cubicBezTo>
                  <a:pt x="6647248" y="5662"/>
                  <a:pt x="6654307" y="7426"/>
                  <a:pt x="6661368" y="7426"/>
                </a:cubicBezTo>
                <a:cubicBezTo>
                  <a:pt x="6682550" y="21547"/>
                  <a:pt x="6696669" y="28607"/>
                  <a:pt x="6703730" y="28607"/>
                </a:cubicBezTo>
                <a:cubicBezTo>
                  <a:pt x="6710791" y="35666"/>
                  <a:pt x="6717850" y="40962"/>
                  <a:pt x="6724910" y="44493"/>
                </a:cubicBezTo>
                <a:cubicBezTo>
                  <a:pt x="6731972" y="48022"/>
                  <a:pt x="6735502" y="49787"/>
                  <a:pt x="6735502" y="49787"/>
                </a:cubicBezTo>
                <a:cubicBezTo>
                  <a:pt x="6742562" y="56847"/>
                  <a:pt x="6749621" y="60378"/>
                  <a:pt x="6756682" y="60378"/>
                </a:cubicBezTo>
                <a:cubicBezTo>
                  <a:pt x="6799044" y="60378"/>
                  <a:pt x="6820224" y="67439"/>
                  <a:pt x="6820224" y="81559"/>
                </a:cubicBezTo>
                <a:cubicBezTo>
                  <a:pt x="6820224" y="81559"/>
                  <a:pt x="6827285" y="81559"/>
                  <a:pt x="6841406" y="81559"/>
                </a:cubicBezTo>
                <a:cubicBezTo>
                  <a:pt x="6841406" y="81559"/>
                  <a:pt x="6843170" y="83324"/>
                  <a:pt x="6846700" y="86854"/>
                </a:cubicBezTo>
                <a:cubicBezTo>
                  <a:pt x="6850230" y="90385"/>
                  <a:pt x="6855525" y="92149"/>
                  <a:pt x="6862587" y="92149"/>
                </a:cubicBezTo>
                <a:cubicBezTo>
                  <a:pt x="6869648" y="99210"/>
                  <a:pt x="6876706" y="102739"/>
                  <a:pt x="6883766" y="102739"/>
                </a:cubicBezTo>
                <a:cubicBezTo>
                  <a:pt x="6890828" y="102739"/>
                  <a:pt x="6896122" y="104504"/>
                  <a:pt x="6899652" y="108035"/>
                </a:cubicBezTo>
                <a:cubicBezTo>
                  <a:pt x="6903183" y="111566"/>
                  <a:pt x="6908477" y="113330"/>
                  <a:pt x="6915539" y="113330"/>
                </a:cubicBezTo>
                <a:cubicBezTo>
                  <a:pt x="6922600" y="113330"/>
                  <a:pt x="6926129" y="113330"/>
                  <a:pt x="6926129" y="113330"/>
                </a:cubicBezTo>
                <a:cubicBezTo>
                  <a:pt x="6919068" y="120391"/>
                  <a:pt x="6920833" y="125685"/>
                  <a:pt x="6931424" y="129216"/>
                </a:cubicBezTo>
                <a:cubicBezTo>
                  <a:pt x="6942014" y="132747"/>
                  <a:pt x="6950840" y="134511"/>
                  <a:pt x="6957900" y="134511"/>
                </a:cubicBezTo>
                <a:lnTo>
                  <a:pt x="6968491" y="134511"/>
                </a:lnTo>
                <a:lnTo>
                  <a:pt x="6957900" y="145101"/>
                </a:lnTo>
                <a:cubicBezTo>
                  <a:pt x="6964960" y="145101"/>
                  <a:pt x="6987906" y="152162"/>
                  <a:pt x="7026737" y="166282"/>
                </a:cubicBezTo>
                <a:cubicBezTo>
                  <a:pt x="7065570" y="180403"/>
                  <a:pt x="7081456" y="183933"/>
                  <a:pt x="7074395" y="176872"/>
                </a:cubicBezTo>
                <a:lnTo>
                  <a:pt x="7084985" y="166282"/>
                </a:lnTo>
                <a:cubicBezTo>
                  <a:pt x="7099106" y="173343"/>
                  <a:pt x="7109696" y="178637"/>
                  <a:pt x="7116756" y="182168"/>
                </a:cubicBezTo>
                <a:cubicBezTo>
                  <a:pt x="7123818" y="185699"/>
                  <a:pt x="7127347" y="190993"/>
                  <a:pt x="7127347" y="198053"/>
                </a:cubicBezTo>
                <a:lnTo>
                  <a:pt x="7137937" y="208645"/>
                </a:lnTo>
                <a:lnTo>
                  <a:pt x="7137937" y="198053"/>
                </a:lnTo>
                <a:lnTo>
                  <a:pt x="7159118" y="208645"/>
                </a:lnTo>
                <a:lnTo>
                  <a:pt x="7180299" y="219234"/>
                </a:lnTo>
                <a:lnTo>
                  <a:pt x="7222660" y="229824"/>
                </a:lnTo>
                <a:cubicBezTo>
                  <a:pt x="7236780" y="236885"/>
                  <a:pt x="7245607" y="243945"/>
                  <a:pt x="7249136" y="251005"/>
                </a:cubicBezTo>
                <a:cubicBezTo>
                  <a:pt x="7252666" y="258066"/>
                  <a:pt x="7261492" y="261597"/>
                  <a:pt x="7275612" y="261597"/>
                </a:cubicBezTo>
                <a:cubicBezTo>
                  <a:pt x="7289732" y="261597"/>
                  <a:pt x="7300322" y="265126"/>
                  <a:pt x="7307384" y="272186"/>
                </a:cubicBezTo>
                <a:lnTo>
                  <a:pt x="7307384" y="282776"/>
                </a:lnTo>
                <a:lnTo>
                  <a:pt x="7317974" y="282776"/>
                </a:lnTo>
                <a:lnTo>
                  <a:pt x="7370926" y="293368"/>
                </a:lnTo>
                <a:cubicBezTo>
                  <a:pt x="7377986" y="293368"/>
                  <a:pt x="7385047" y="295132"/>
                  <a:pt x="7392107" y="298662"/>
                </a:cubicBezTo>
                <a:cubicBezTo>
                  <a:pt x="7399168" y="302193"/>
                  <a:pt x="7402697" y="303957"/>
                  <a:pt x="7402697" y="303957"/>
                </a:cubicBezTo>
                <a:cubicBezTo>
                  <a:pt x="7430938" y="303957"/>
                  <a:pt x="7437999" y="311018"/>
                  <a:pt x="7423878" y="325139"/>
                </a:cubicBezTo>
                <a:cubicBezTo>
                  <a:pt x="7423878" y="318078"/>
                  <a:pt x="7420348" y="314549"/>
                  <a:pt x="7413288" y="314549"/>
                </a:cubicBezTo>
                <a:lnTo>
                  <a:pt x="7413288" y="325139"/>
                </a:lnTo>
                <a:cubicBezTo>
                  <a:pt x="7420348" y="332199"/>
                  <a:pt x="7423878" y="332199"/>
                  <a:pt x="7423878" y="325139"/>
                </a:cubicBezTo>
                <a:cubicBezTo>
                  <a:pt x="7423878" y="332199"/>
                  <a:pt x="7423878" y="335728"/>
                  <a:pt x="7423878" y="335728"/>
                </a:cubicBezTo>
                <a:cubicBezTo>
                  <a:pt x="7423878" y="335728"/>
                  <a:pt x="7427408" y="339259"/>
                  <a:pt x="7434468" y="346320"/>
                </a:cubicBezTo>
                <a:cubicBezTo>
                  <a:pt x="7434468" y="360440"/>
                  <a:pt x="7437999" y="369265"/>
                  <a:pt x="7445059" y="372795"/>
                </a:cubicBezTo>
                <a:cubicBezTo>
                  <a:pt x="7452120" y="376326"/>
                  <a:pt x="7459178" y="378091"/>
                  <a:pt x="7466240" y="378091"/>
                </a:cubicBezTo>
                <a:lnTo>
                  <a:pt x="7487420" y="378091"/>
                </a:lnTo>
                <a:lnTo>
                  <a:pt x="7466240" y="367501"/>
                </a:lnTo>
                <a:cubicBezTo>
                  <a:pt x="7452120" y="367501"/>
                  <a:pt x="7445059" y="363970"/>
                  <a:pt x="7445059" y="356909"/>
                </a:cubicBezTo>
                <a:cubicBezTo>
                  <a:pt x="7445059" y="356909"/>
                  <a:pt x="7445059" y="355145"/>
                  <a:pt x="7445059" y="351614"/>
                </a:cubicBezTo>
                <a:cubicBezTo>
                  <a:pt x="7445059" y="348084"/>
                  <a:pt x="7441530" y="342789"/>
                  <a:pt x="7434468" y="335728"/>
                </a:cubicBezTo>
                <a:lnTo>
                  <a:pt x="7445059" y="335728"/>
                </a:lnTo>
                <a:cubicBezTo>
                  <a:pt x="7466240" y="342789"/>
                  <a:pt x="7473300" y="346320"/>
                  <a:pt x="7466240" y="346320"/>
                </a:cubicBezTo>
                <a:lnTo>
                  <a:pt x="7490068" y="354262"/>
                </a:lnTo>
                <a:lnTo>
                  <a:pt x="7498011" y="346320"/>
                </a:lnTo>
                <a:cubicBezTo>
                  <a:pt x="7505072" y="346320"/>
                  <a:pt x="7508601" y="349849"/>
                  <a:pt x="7508601" y="356909"/>
                </a:cubicBezTo>
                <a:lnTo>
                  <a:pt x="7498011" y="356909"/>
                </a:lnTo>
                <a:cubicBezTo>
                  <a:pt x="7505072" y="363970"/>
                  <a:pt x="7512130" y="367501"/>
                  <a:pt x="7519192" y="367501"/>
                </a:cubicBezTo>
                <a:lnTo>
                  <a:pt x="7529782" y="367501"/>
                </a:lnTo>
                <a:cubicBezTo>
                  <a:pt x="7529782" y="367501"/>
                  <a:pt x="7529782" y="363970"/>
                  <a:pt x="7529782" y="356909"/>
                </a:cubicBezTo>
                <a:lnTo>
                  <a:pt x="7540374" y="367501"/>
                </a:lnTo>
                <a:lnTo>
                  <a:pt x="7572144" y="378091"/>
                </a:lnTo>
                <a:cubicBezTo>
                  <a:pt x="7579204" y="378091"/>
                  <a:pt x="7584500" y="379855"/>
                  <a:pt x="7588030" y="383386"/>
                </a:cubicBezTo>
                <a:cubicBezTo>
                  <a:pt x="7591559" y="386916"/>
                  <a:pt x="7603915" y="392211"/>
                  <a:pt x="7625096" y="399272"/>
                </a:cubicBezTo>
                <a:cubicBezTo>
                  <a:pt x="7766300" y="434573"/>
                  <a:pt x="7889856" y="469874"/>
                  <a:pt x="7995760" y="505176"/>
                </a:cubicBezTo>
                <a:lnTo>
                  <a:pt x="8080483" y="526357"/>
                </a:lnTo>
                <a:cubicBezTo>
                  <a:pt x="8101664" y="533416"/>
                  <a:pt x="8136965" y="544007"/>
                  <a:pt x="8186387" y="558128"/>
                </a:cubicBezTo>
                <a:cubicBezTo>
                  <a:pt x="8186387" y="558128"/>
                  <a:pt x="8188154" y="559892"/>
                  <a:pt x="8191683" y="563423"/>
                </a:cubicBezTo>
                <a:cubicBezTo>
                  <a:pt x="8195213" y="566953"/>
                  <a:pt x="8200508" y="568718"/>
                  <a:pt x="8207569" y="568718"/>
                </a:cubicBezTo>
                <a:cubicBezTo>
                  <a:pt x="8214629" y="568718"/>
                  <a:pt x="8232279" y="572248"/>
                  <a:pt x="8260521" y="579309"/>
                </a:cubicBezTo>
                <a:cubicBezTo>
                  <a:pt x="8352305" y="607549"/>
                  <a:pt x="8408787" y="625200"/>
                  <a:pt x="8429968" y="632261"/>
                </a:cubicBezTo>
                <a:cubicBezTo>
                  <a:pt x="8437028" y="632261"/>
                  <a:pt x="8447618" y="634026"/>
                  <a:pt x="8461739" y="637555"/>
                </a:cubicBezTo>
                <a:cubicBezTo>
                  <a:pt x="8475858" y="641086"/>
                  <a:pt x="8488214" y="644615"/>
                  <a:pt x="8498805" y="648146"/>
                </a:cubicBezTo>
                <a:cubicBezTo>
                  <a:pt x="8509395" y="651677"/>
                  <a:pt x="8514691" y="653442"/>
                  <a:pt x="8514691" y="653442"/>
                </a:cubicBezTo>
                <a:cubicBezTo>
                  <a:pt x="8514691" y="653442"/>
                  <a:pt x="8504100" y="653442"/>
                  <a:pt x="8482920" y="653442"/>
                </a:cubicBezTo>
                <a:cubicBezTo>
                  <a:pt x="8482920" y="653442"/>
                  <a:pt x="8479390" y="653442"/>
                  <a:pt x="8472329" y="653442"/>
                </a:cubicBezTo>
                <a:cubicBezTo>
                  <a:pt x="8465268" y="653442"/>
                  <a:pt x="8458209" y="653442"/>
                  <a:pt x="8451148" y="653442"/>
                </a:cubicBezTo>
                <a:cubicBezTo>
                  <a:pt x="8444087" y="653442"/>
                  <a:pt x="8438792" y="651677"/>
                  <a:pt x="8435262" y="648146"/>
                </a:cubicBezTo>
                <a:cubicBezTo>
                  <a:pt x="8431733" y="644615"/>
                  <a:pt x="8429968" y="642851"/>
                  <a:pt x="8429968" y="642851"/>
                </a:cubicBezTo>
                <a:cubicBezTo>
                  <a:pt x="8422906" y="635790"/>
                  <a:pt x="8414082" y="632261"/>
                  <a:pt x="8403491" y="632261"/>
                </a:cubicBezTo>
                <a:cubicBezTo>
                  <a:pt x="8392901" y="632261"/>
                  <a:pt x="8384076" y="632261"/>
                  <a:pt x="8377016" y="632261"/>
                </a:cubicBezTo>
                <a:cubicBezTo>
                  <a:pt x="8369954" y="625200"/>
                  <a:pt x="8362895" y="621670"/>
                  <a:pt x="8355835" y="621670"/>
                </a:cubicBezTo>
                <a:cubicBezTo>
                  <a:pt x="8348773" y="621670"/>
                  <a:pt x="8338183" y="621670"/>
                  <a:pt x="8324064" y="621670"/>
                </a:cubicBezTo>
                <a:cubicBezTo>
                  <a:pt x="8302883" y="614611"/>
                  <a:pt x="8288762" y="611080"/>
                  <a:pt x="8281702" y="611080"/>
                </a:cubicBezTo>
                <a:cubicBezTo>
                  <a:pt x="8274641" y="611080"/>
                  <a:pt x="8271112" y="611080"/>
                  <a:pt x="8271112" y="611080"/>
                </a:cubicBezTo>
                <a:lnTo>
                  <a:pt x="8207569" y="589899"/>
                </a:lnTo>
                <a:cubicBezTo>
                  <a:pt x="8179327" y="582838"/>
                  <a:pt x="8161677" y="577544"/>
                  <a:pt x="8154617" y="574013"/>
                </a:cubicBezTo>
                <a:cubicBezTo>
                  <a:pt x="8147556" y="570482"/>
                  <a:pt x="8144027" y="568718"/>
                  <a:pt x="8144027" y="568718"/>
                </a:cubicBezTo>
                <a:cubicBezTo>
                  <a:pt x="8144027" y="561659"/>
                  <a:pt x="8142261" y="558128"/>
                  <a:pt x="8138731" y="558128"/>
                </a:cubicBezTo>
                <a:cubicBezTo>
                  <a:pt x="8135202" y="558128"/>
                  <a:pt x="8133435" y="558128"/>
                  <a:pt x="8133435" y="558128"/>
                </a:cubicBezTo>
                <a:lnTo>
                  <a:pt x="8101664" y="558128"/>
                </a:lnTo>
                <a:cubicBezTo>
                  <a:pt x="8094604" y="551067"/>
                  <a:pt x="8091075" y="551067"/>
                  <a:pt x="8091075" y="558128"/>
                </a:cubicBezTo>
                <a:lnTo>
                  <a:pt x="8059302" y="536947"/>
                </a:lnTo>
                <a:lnTo>
                  <a:pt x="8048712" y="536947"/>
                </a:lnTo>
                <a:cubicBezTo>
                  <a:pt x="8041652" y="536947"/>
                  <a:pt x="8034593" y="536947"/>
                  <a:pt x="8027531" y="536947"/>
                </a:cubicBezTo>
                <a:cubicBezTo>
                  <a:pt x="8020471" y="536947"/>
                  <a:pt x="8013412" y="536947"/>
                  <a:pt x="8006350" y="536947"/>
                </a:cubicBezTo>
                <a:cubicBezTo>
                  <a:pt x="7999290" y="536947"/>
                  <a:pt x="7993994" y="535182"/>
                  <a:pt x="7990465" y="531651"/>
                </a:cubicBezTo>
                <a:cubicBezTo>
                  <a:pt x="7986935" y="528122"/>
                  <a:pt x="7983404" y="526357"/>
                  <a:pt x="7979875" y="526357"/>
                </a:cubicBezTo>
                <a:cubicBezTo>
                  <a:pt x="7976346" y="526357"/>
                  <a:pt x="7971050" y="526357"/>
                  <a:pt x="7963990" y="526357"/>
                </a:cubicBezTo>
                <a:cubicBezTo>
                  <a:pt x="7956928" y="526357"/>
                  <a:pt x="7953398" y="526357"/>
                  <a:pt x="7953398" y="526357"/>
                </a:cubicBezTo>
                <a:lnTo>
                  <a:pt x="7921627" y="515766"/>
                </a:lnTo>
                <a:cubicBezTo>
                  <a:pt x="7921627" y="515766"/>
                  <a:pt x="7921627" y="517530"/>
                  <a:pt x="7921627" y="521061"/>
                </a:cubicBezTo>
                <a:cubicBezTo>
                  <a:pt x="7921627" y="524592"/>
                  <a:pt x="7925157" y="526357"/>
                  <a:pt x="7932219" y="526357"/>
                </a:cubicBezTo>
                <a:cubicBezTo>
                  <a:pt x="7939279" y="526357"/>
                  <a:pt x="7944575" y="528122"/>
                  <a:pt x="7948104" y="531651"/>
                </a:cubicBezTo>
                <a:cubicBezTo>
                  <a:pt x="7951634" y="535182"/>
                  <a:pt x="7953398" y="536947"/>
                  <a:pt x="7953398" y="536947"/>
                </a:cubicBezTo>
                <a:cubicBezTo>
                  <a:pt x="7953398" y="536947"/>
                  <a:pt x="7955164" y="536947"/>
                  <a:pt x="7958694" y="536947"/>
                </a:cubicBezTo>
                <a:cubicBezTo>
                  <a:pt x="7962223" y="536947"/>
                  <a:pt x="7965754" y="536947"/>
                  <a:pt x="7969284" y="536947"/>
                </a:cubicBezTo>
                <a:cubicBezTo>
                  <a:pt x="7972815" y="536947"/>
                  <a:pt x="7978109" y="538711"/>
                  <a:pt x="7985171" y="542242"/>
                </a:cubicBezTo>
                <a:cubicBezTo>
                  <a:pt x="7992231" y="545772"/>
                  <a:pt x="7999290" y="549303"/>
                  <a:pt x="8006350" y="552832"/>
                </a:cubicBezTo>
                <a:cubicBezTo>
                  <a:pt x="8013412" y="556363"/>
                  <a:pt x="8016942" y="556363"/>
                  <a:pt x="8016942" y="552832"/>
                </a:cubicBezTo>
                <a:cubicBezTo>
                  <a:pt x="8016942" y="549303"/>
                  <a:pt x="8020471" y="551067"/>
                  <a:pt x="8027531" y="558128"/>
                </a:cubicBezTo>
                <a:cubicBezTo>
                  <a:pt x="8034593" y="558128"/>
                  <a:pt x="8039887" y="559892"/>
                  <a:pt x="8043417" y="563423"/>
                </a:cubicBezTo>
                <a:cubicBezTo>
                  <a:pt x="8046946" y="566953"/>
                  <a:pt x="8052242" y="568718"/>
                  <a:pt x="8059302" y="568718"/>
                </a:cubicBezTo>
                <a:cubicBezTo>
                  <a:pt x="8080483" y="568718"/>
                  <a:pt x="8096369" y="570482"/>
                  <a:pt x="8106960" y="574013"/>
                </a:cubicBezTo>
                <a:cubicBezTo>
                  <a:pt x="8117550" y="577544"/>
                  <a:pt x="8124610" y="581074"/>
                  <a:pt x="8128141" y="584603"/>
                </a:cubicBezTo>
                <a:cubicBezTo>
                  <a:pt x="8131671" y="588134"/>
                  <a:pt x="8136965" y="589899"/>
                  <a:pt x="8144027" y="589899"/>
                </a:cubicBezTo>
                <a:lnTo>
                  <a:pt x="8154617" y="589899"/>
                </a:lnTo>
                <a:lnTo>
                  <a:pt x="8154617" y="600490"/>
                </a:lnTo>
                <a:lnTo>
                  <a:pt x="8165206" y="600490"/>
                </a:lnTo>
                <a:lnTo>
                  <a:pt x="8165206" y="589899"/>
                </a:lnTo>
                <a:cubicBezTo>
                  <a:pt x="8172268" y="596959"/>
                  <a:pt x="8175798" y="600490"/>
                  <a:pt x="8175798" y="600490"/>
                </a:cubicBezTo>
                <a:lnTo>
                  <a:pt x="8196979" y="611080"/>
                </a:lnTo>
                <a:cubicBezTo>
                  <a:pt x="8204039" y="604019"/>
                  <a:pt x="8216394" y="604019"/>
                  <a:pt x="8234045" y="611080"/>
                </a:cubicBezTo>
                <a:cubicBezTo>
                  <a:pt x="8251695" y="618140"/>
                  <a:pt x="8281702" y="625200"/>
                  <a:pt x="8324064" y="632261"/>
                </a:cubicBezTo>
                <a:cubicBezTo>
                  <a:pt x="8338183" y="639321"/>
                  <a:pt x="8350539" y="642851"/>
                  <a:pt x="8361130" y="642851"/>
                </a:cubicBezTo>
                <a:cubicBezTo>
                  <a:pt x="8371720" y="642851"/>
                  <a:pt x="8378781" y="644615"/>
                  <a:pt x="8382310" y="648146"/>
                </a:cubicBezTo>
                <a:cubicBezTo>
                  <a:pt x="8385840" y="651677"/>
                  <a:pt x="8391135" y="649911"/>
                  <a:pt x="8398196" y="642851"/>
                </a:cubicBezTo>
                <a:lnTo>
                  <a:pt x="8398196" y="653442"/>
                </a:lnTo>
                <a:cubicBezTo>
                  <a:pt x="8398196" y="653442"/>
                  <a:pt x="8408787" y="656971"/>
                  <a:pt x="8429968" y="664031"/>
                </a:cubicBezTo>
                <a:cubicBezTo>
                  <a:pt x="8444087" y="664031"/>
                  <a:pt x="8454678" y="664031"/>
                  <a:pt x="8461739" y="664031"/>
                </a:cubicBezTo>
                <a:cubicBezTo>
                  <a:pt x="8468799" y="664031"/>
                  <a:pt x="8472329" y="664031"/>
                  <a:pt x="8472329" y="664031"/>
                </a:cubicBezTo>
                <a:cubicBezTo>
                  <a:pt x="8472329" y="671092"/>
                  <a:pt x="8479390" y="674621"/>
                  <a:pt x="8493510" y="674621"/>
                </a:cubicBezTo>
                <a:lnTo>
                  <a:pt x="8525281" y="685213"/>
                </a:lnTo>
                <a:cubicBezTo>
                  <a:pt x="8518220" y="685213"/>
                  <a:pt x="8514691" y="685213"/>
                  <a:pt x="8514691" y="685213"/>
                </a:cubicBezTo>
                <a:cubicBezTo>
                  <a:pt x="8514691" y="692273"/>
                  <a:pt x="8511161" y="695803"/>
                  <a:pt x="8504100" y="695803"/>
                </a:cubicBezTo>
                <a:cubicBezTo>
                  <a:pt x="8497039" y="695803"/>
                  <a:pt x="8493510" y="695803"/>
                  <a:pt x="8493510" y="695803"/>
                </a:cubicBezTo>
                <a:cubicBezTo>
                  <a:pt x="8493510" y="702863"/>
                  <a:pt x="8493510" y="706394"/>
                  <a:pt x="8493510" y="706394"/>
                </a:cubicBezTo>
                <a:cubicBezTo>
                  <a:pt x="8493510" y="706394"/>
                  <a:pt x="8489980" y="706394"/>
                  <a:pt x="8482920" y="706394"/>
                </a:cubicBezTo>
                <a:lnTo>
                  <a:pt x="8472329" y="706394"/>
                </a:lnTo>
                <a:cubicBezTo>
                  <a:pt x="8479390" y="699334"/>
                  <a:pt x="8479390" y="695803"/>
                  <a:pt x="8472329" y="695803"/>
                </a:cubicBezTo>
                <a:cubicBezTo>
                  <a:pt x="8465268" y="695803"/>
                  <a:pt x="8459973" y="695803"/>
                  <a:pt x="8456443" y="695803"/>
                </a:cubicBezTo>
                <a:cubicBezTo>
                  <a:pt x="8452914" y="695803"/>
                  <a:pt x="8445853" y="699334"/>
                  <a:pt x="8435262" y="706394"/>
                </a:cubicBezTo>
                <a:cubicBezTo>
                  <a:pt x="8424672" y="713453"/>
                  <a:pt x="8419377" y="713453"/>
                  <a:pt x="8419377" y="706394"/>
                </a:cubicBezTo>
                <a:cubicBezTo>
                  <a:pt x="8419377" y="699334"/>
                  <a:pt x="8419377" y="695803"/>
                  <a:pt x="8419377" y="695803"/>
                </a:cubicBezTo>
                <a:lnTo>
                  <a:pt x="8408787" y="685213"/>
                </a:lnTo>
                <a:cubicBezTo>
                  <a:pt x="8408787" y="685213"/>
                  <a:pt x="8407021" y="685213"/>
                  <a:pt x="8403491" y="685213"/>
                </a:cubicBezTo>
                <a:cubicBezTo>
                  <a:pt x="8399962" y="685213"/>
                  <a:pt x="8394666" y="685213"/>
                  <a:pt x="8387606" y="685213"/>
                </a:cubicBezTo>
                <a:cubicBezTo>
                  <a:pt x="8387606" y="678152"/>
                  <a:pt x="8384076" y="678152"/>
                  <a:pt x="8377016" y="685213"/>
                </a:cubicBezTo>
                <a:lnTo>
                  <a:pt x="8366425" y="685213"/>
                </a:lnTo>
                <a:lnTo>
                  <a:pt x="8302883" y="653442"/>
                </a:lnTo>
                <a:cubicBezTo>
                  <a:pt x="8281702" y="653442"/>
                  <a:pt x="8264050" y="651677"/>
                  <a:pt x="8249931" y="648146"/>
                </a:cubicBezTo>
                <a:cubicBezTo>
                  <a:pt x="8235810" y="644615"/>
                  <a:pt x="8223454" y="642851"/>
                  <a:pt x="8212864" y="642851"/>
                </a:cubicBezTo>
                <a:cubicBezTo>
                  <a:pt x="8202273" y="642851"/>
                  <a:pt x="8191683" y="639321"/>
                  <a:pt x="8181093" y="632261"/>
                </a:cubicBezTo>
                <a:cubicBezTo>
                  <a:pt x="8170502" y="625200"/>
                  <a:pt x="8156383" y="621670"/>
                  <a:pt x="8138731" y="621670"/>
                </a:cubicBezTo>
                <a:cubicBezTo>
                  <a:pt x="8121079" y="621670"/>
                  <a:pt x="8110490" y="619905"/>
                  <a:pt x="8106960" y="616375"/>
                </a:cubicBezTo>
                <a:cubicBezTo>
                  <a:pt x="8103431" y="612844"/>
                  <a:pt x="8098135" y="609315"/>
                  <a:pt x="8091075" y="605784"/>
                </a:cubicBezTo>
                <a:cubicBezTo>
                  <a:pt x="8084013" y="602255"/>
                  <a:pt x="8076954" y="604019"/>
                  <a:pt x="8069894" y="611080"/>
                </a:cubicBezTo>
                <a:cubicBezTo>
                  <a:pt x="8084013" y="611080"/>
                  <a:pt x="8092839" y="614611"/>
                  <a:pt x="8096369" y="621670"/>
                </a:cubicBezTo>
                <a:cubicBezTo>
                  <a:pt x="8099898" y="628730"/>
                  <a:pt x="8105194" y="632261"/>
                  <a:pt x="8112254" y="632261"/>
                </a:cubicBezTo>
                <a:cubicBezTo>
                  <a:pt x="8140497" y="632261"/>
                  <a:pt x="8154617" y="635790"/>
                  <a:pt x="8154617" y="642851"/>
                </a:cubicBezTo>
                <a:cubicBezTo>
                  <a:pt x="8154617" y="649911"/>
                  <a:pt x="8158146" y="653442"/>
                  <a:pt x="8165206" y="653442"/>
                </a:cubicBezTo>
                <a:lnTo>
                  <a:pt x="8207569" y="664031"/>
                </a:lnTo>
                <a:cubicBezTo>
                  <a:pt x="8214629" y="664031"/>
                  <a:pt x="8221689" y="664031"/>
                  <a:pt x="8228750" y="664031"/>
                </a:cubicBezTo>
                <a:cubicBezTo>
                  <a:pt x="8228750" y="656971"/>
                  <a:pt x="8230516" y="655207"/>
                  <a:pt x="8234045" y="658736"/>
                </a:cubicBezTo>
                <a:cubicBezTo>
                  <a:pt x="8237575" y="662267"/>
                  <a:pt x="8242869" y="664031"/>
                  <a:pt x="8249931" y="664031"/>
                </a:cubicBezTo>
                <a:cubicBezTo>
                  <a:pt x="8256991" y="671092"/>
                  <a:pt x="8264050" y="674621"/>
                  <a:pt x="8271112" y="674621"/>
                </a:cubicBezTo>
                <a:cubicBezTo>
                  <a:pt x="8292291" y="674621"/>
                  <a:pt x="8295821" y="678152"/>
                  <a:pt x="8281702" y="685213"/>
                </a:cubicBezTo>
                <a:lnTo>
                  <a:pt x="8260521" y="695803"/>
                </a:lnTo>
                <a:lnTo>
                  <a:pt x="8271112" y="706394"/>
                </a:lnTo>
                <a:cubicBezTo>
                  <a:pt x="8334654" y="727574"/>
                  <a:pt x="8369954" y="734634"/>
                  <a:pt x="8377016" y="727574"/>
                </a:cubicBezTo>
                <a:lnTo>
                  <a:pt x="8355835" y="716984"/>
                </a:lnTo>
                <a:lnTo>
                  <a:pt x="8313473" y="706394"/>
                </a:lnTo>
                <a:cubicBezTo>
                  <a:pt x="8313473" y="706394"/>
                  <a:pt x="8309943" y="704629"/>
                  <a:pt x="8302883" y="701098"/>
                </a:cubicBezTo>
                <a:cubicBezTo>
                  <a:pt x="8295821" y="697567"/>
                  <a:pt x="8292291" y="699334"/>
                  <a:pt x="8292291" y="706394"/>
                </a:cubicBezTo>
                <a:lnTo>
                  <a:pt x="8292291" y="695803"/>
                </a:lnTo>
                <a:cubicBezTo>
                  <a:pt x="8299353" y="688742"/>
                  <a:pt x="8302883" y="685213"/>
                  <a:pt x="8302883" y="685213"/>
                </a:cubicBezTo>
                <a:lnTo>
                  <a:pt x="8324064" y="685213"/>
                </a:lnTo>
                <a:cubicBezTo>
                  <a:pt x="8345244" y="685213"/>
                  <a:pt x="8355835" y="688742"/>
                  <a:pt x="8355835" y="695803"/>
                </a:cubicBezTo>
                <a:cubicBezTo>
                  <a:pt x="8362895" y="702863"/>
                  <a:pt x="8373486" y="702863"/>
                  <a:pt x="8387606" y="695803"/>
                </a:cubicBezTo>
                <a:lnTo>
                  <a:pt x="8408787" y="716984"/>
                </a:lnTo>
                <a:lnTo>
                  <a:pt x="8419377" y="727574"/>
                </a:lnTo>
                <a:lnTo>
                  <a:pt x="8429968" y="727574"/>
                </a:lnTo>
                <a:cubicBezTo>
                  <a:pt x="8429968" y="727574"/>
                  <a:pt x="8433497" y="727574"/>
                  <a:pt x="8440558" y="727574"/>
                </a:cubicBezTo>
                <a:lnTo>
                  <a:pt x="8461739" y="727574"/>
                </a:lnTo>
                <a:lnTo>
                  <a:pt x="8472329" y="738165"/>
                </a:lnTo>
                <a:cubicBezTo>
                  <a:pt x="8472329" y="752286"/>
                  <a:pt x="8472329" y="759346"/>
                  <a:pt x="8472329" y="759346"/>
                </a:cubicBezTo>
                <a:cubicBezTo>
                  <a:pt x="8479390" y="759346"/>
                  <a:pt x="8486449" y="762875"/>
                  <a:pt x="8493510" y="769936"/>
                </a:cubicBezTo>
                <a:cubicBezTo>
                  <a:pt x="8479390" y="776996"/>
                  <a:pt x="8468799" y="780526"/>
                  <a:pt x="8461739" y="780526"/>
                </a:cubicBezTo>
                <a:lnTo>
                  <a:pt x="8461739" y="769936"/>
                </a:lnTo>
                <a:cubicBezTo>
                  <a:pt x="8461739" y="769936"/>
                  <a:pt x="8458209" y="773467"/>
                  <a:pt x="8451148" y="780526"/>
                </a:cubicBezTo>
                <a:lnTo>
                  <a:pt x="8408787" y="769936"/>
                </a:lnTo>
                <a:cubicBezTo>
                  <a:pt x="8394666" y="769936"/>
                  <a:pt x="8373486" y="769936"/>
                  <a:pt x="8345244" y="769936"/>
                </a:cubicBezTo>
                <a:cubicBezTo>
                  <a:pt x="8317002" y="769936"/>
                  <a:pt x="8302883" y="769936"/>
                  <a:pt x="8302883" y="769936"/>
                </a:cubicBezTo>
                <a:cubicBezTo>
                  <a:pt x="8295821" y="769936"/>
                  <a:pt x="8292291" y="766405"/>
                  <a:pt x="8292291" y="759346"/>
                </a:cubicBezTo>
                <a:cubicBezTo>
                  <a:pt x="8292291" y="752286"/>
                  <a:pt x="8292291" y="748755"/>
                  <a:pt x="8292291" y="748755"/>
                </a:cubicBezTo>
                <a:cubicBezTo>
                  <a:pt x="8292291" y="748755"/>
                  <a:pt x="8288762" y="752286"/>
                  <a:pt x="8281702" y="759346"/>
                </a:cubicBezTo>
                <a:lnTo>
                  <a:pt x="8249931" y="748755"/>
                </a:lnTo>
                <a:cubicBezTo>
                  <a:pt x="8249931" y="748755"/>
                  <a:pt x="8246401" y="748755"/>
                  <a:pt x="8239339" y="748755"/>
                </a:cubicBezTo>
                <a:cubicBezTo>
                  <a:pt x="8232279" y="748755"/>
                  <a:pt x="8226983" y="748755"/>
                  <a:pt x="8223454" y="748755"/>
                </a:cubicBezTo>
                <a:cubicBezTo>
                  <a:pt x="8219925" y="748755"/>
                  <a:pt x="8216394" y="748755"/>
                  <a:pt x="8212864" y="748755"/>
                </a:cubicBezTo>
                <a:cubicBezTo>
                  <a:pt x="8209335" y="748755"/>
                  <a:pt x="8207569" y="748755"/>
                  <a:pt x="8207569" y="748755"/>
                </a:cubicBezTo>
                <a:lnTo>
                  <a:pt x="8175798" y="738165"/>
                </a:lnTo>
                <a:cubicBezTo>
                  <a:pt x="8175798" y="745225"/>
                  <a:pt x="8177564" y="748755"/>
                  <a:pt x="8181093" y="748755"/>
                </a:cubicBezTo>
                <a:cubicBezTo>
                  <a:pt x="8184623" y="748755"/>
                  <a:pt x="8189917" y="748755"/>
                  <a:pt x="8196979" y="748755"/>
                </a:cubicBezTo>
                <a:lnTo>
                  <a:pt x="8218160" y="759346"/>
                </a:lnTo>
                <a:cubicBezTo>
                  <a:pt x="8225220" y="759346"/>
                  <a:pt x="8230516" y="759346"/>
                  <a:pt x="8234045" y="759346"/>
                </a:cubicBezTo>
                <a:cubicBezTo>
                  <a:pt x="8237575" y="759346"/>
                  <a:pt x="8239339" y="762875"/>
                  <a:pt x="8239339" y="769936"/>
                </a:cubicBezTo>
                <a:cubicBezTo>
                  <a:pt x="8239339" y="769936"/>
                  <a:pt x="8237575" y="771701"/>
                  <a:pt x="8234045" y="775231"/>
                </a:cubicBezTo>
                <a:cubicBezTo>
                  <a:pt x="8230516" y="778761"/>
                  <a:pt x="8225220" y="780526"/>
                  <a:pt x="8218160" y="780526"/>
                </a:cubicBezTo>
                <a:cubicBezTo>
                  <a:pt x="8211098" y="780526"/>
                  <a:pt x="8207569" y="780526"/>
                  <a:pt x="8207569" y="780526"/>
                </a:cubicBezTo>
                <a:lnTo>
                  <a:pt x="8398196" y="822888"/>
                </a:lnTo>
                <a:cubicBezTo>
                  <a:pt x="8426438" y="829948"/>
                  <a:pt x="8447618" y="833478"/>
                  <a:pt x="8461739" y="833478"/>
                </a:cubicBezTo>
                <a:lnTo>
                  <a:pt x="8482920" y="844069"/>
                </a:lnTo>
                <a:lnTo>
                  <a:pt x="8461739" y="844069"/>
                </a:lnTo>
                <a:lnTo>
                  <a:pt x="8398196" y="854659"/>
                </a:lnTo>
                <a:lnTo>
                  <a:pt x="8377016" y="854659"/>
                </a:lnTo>
                <a:cubicBezTo>
                  <a:pt x="8369954" y="854659"/>
                  <a:pt x="8362895" y="854659"/>
                  <a:pt x="8355835" y="854659"/>
                </a:cubicBezTo>
                <a:cubicBezTo>
                  <a:pt x="8348773" y="854659"/>
                  <a:pt x="8345244" y="851129"/>
                  <a:pt x="8345244" y="844069"/>
                </a:cubicBezTo>
                <a:cubicBezTo>
                  <a:pt x="8338183" y="844069"/>
                  <a:pt x="8331124" y="844069"/>
                  <a:pt x="8324064" y="844069"/>
                </a:cubicBezTo>
                <a:cubicBezTo>
                  <a:pt x="8281702" y="851129"/>
                  <a:pt x="8246401" y="847600"/>
                  <a:pt x="8218160" y="833478"/>
                </a:cubicBezTo>
                <a:cubicBezTo>
                  <a:pt x="8218160" y="833478"/>
                  <a:pt x="8216394" y="833478"/>
                  <a:pt x="8212864" y="833478"/>
                </a:cubicBezTo>
                <a:cubicBezTo>
                  <a:pt x="8209335" y="833478"/>
                  <a:pt x="8204039" y="833478"/>
                  <a:pt x="8196979" y="833478"/>
                </a:cubicBezTo>
                <a:lnTo>
                  <a:pt x="8196979" y="844069"/>
                </a:lnTo>
                <a:cubicBezTo>
                  <a:pt x="8204039" y="844069"/>
                  <a:pt x="8214629" y="847600"/>
                  <a:pt x="8228750" y="854659"/>
                </a:cubicBezTo>
                <a:cubicBezTo>
                  <a:pt x="8242869" y="861719"/>
                  <a:pt x="8253460" y="865250"/>
                  <a:pt x="8260521" y="865250"/>
                </a:cubicBezTo>
                <a:cubicBezTo>
                  <a:pt x="8288762" y="879371"/>
                  <a:pt x="8306412" y="882900"/>
                  <a:pt x="8313473" y="875840"/>
                </a:cubicBezTo>
                <a:cubicBezTo>
                  <a:pt x="8320533" y="868779"/>
                  <a:pt x="8334654" y="868779"/>
                  <a:pt x="8355835" y="875840"/>
                </a:cubicBezTo>
                <a:cubicBezTo>
                  <a:pt x="8369954" y="882900"/>
                  <a:pt x="8377016" y="889961"/>
                  <a:pt x="8377016" y="897021"/>
                </a:cubicBezTo>
                <a:cubicBezTo>
                  <a:pt x="8362895" y="897021"/>
                  <a:pt x="8355835" y="893490"/>
                  <a:pt x="8355835" y="886431"/>
                </a:cubicBezTo>
                <a:lnTo>
                  <a:pt x="8334654" y="886431"/>
                </a:lnTo>
                <a:lnTo>
                  <a:pt x="8408787" y="918202"/>
                </a:lnTo>
                <a:lnTo>
                  <a:pt x="8440558" y="928792"/>
                </a:lnTo>
                <a:cubicBezTo>
                  <a:pt x="8440558" y="935852"/>
                  <a:pt x="8437028" y="939383"/>
                  <a:pt x="8429968" y="939383"/>
                </a:cubicBezTo>
                <a:cubicBezTo>
                  <a:pt x="8422906" y="939383"/>
                  <a:pt x="8408787" y="939383"/>
                  <a:pt x="8387606" y="939383"/>
                </a:cubicBezTo>
                <a:cubicBezTo>
                  <a:pt x="8380545" y="939383"/>
                  <a:pt x="8371720" y="937617"/>
                  <a:pt x="8361130" y="934087"/>
                </a:cubicBezTo>
                <a:cubicBezTo>
                  <a:pt x="8350539" y="930557"/>
                  <a:pt x="8345244" y="928792"/>
                  <a:pt x="8345244" y="928792"/>
                </a:cubicBezTo>
                <a:cubicBezTo>
                  <a:pt x="8338183" y="921731"/>
                  <a:pt x="8332888" y="919967"/>
                  <a:pt x="8329358" y="923496"/>
                </a:cubicBezTo>
                <a:cubicBezTo>
                  <a:pt x="8325829" y="927027"/>
                  <a:pt x="8317002" y="925261"/>
                  <a:pt x="8302883" y="918202"/>
                </a:cubicBezTo>
                <a:cubicBezTo>
                  <a:pt x="8302883" y="918202"/>
                  <a:pt x="8299353" y="916437"/>
                  <a:pt x="8292291" y="912906"/>
                </a:cubicBezTo>
                <a:cubicBezTo>
                  <a:pt x="8285231" y="909375"/>
                  <a:pt x="8281702" y="907611"/>
                  <a:pt x="8281702" y="907611"/>
                </a:cubicBezTo>
                <a:cubicBezTo>
                  <a:pt x="8274641" y="907611"/>
                  <a:pt x="8271112" y="907611"/>
                  <a:pt x="8271112" y="907611"/>
                </a:cubicBezTo>
                <a:lnTo>
                  <a:pt x="8260521" y="897021"/>
                </a:lnTo>
                <a:lnTo>
                  <a:pt x="8249931" y="897021"/>
                </a:lnTo>
                <a:cubicBezTo>
                  <a:pt x="8242869" y="897021"/>
                  <a:pt x="8232279" y="895256"/>
                  <a:pt x="8218160" y="891725"/>
                </a:cubicBezTo>
                <a:cubicBezTo>
                  <a:pt x="8204039" y="888196"/>
                  <a:pt x="8191683" y="886431"/>
                  <a:pt x="8181093" y="886431"/>
                </a:cubicBezTo>
                <a:cubicBezTo>
                  <a:pt x="8170502" y="886431"/>
                  <a:pt x="8165206" y="886431"/>
                  <a:pt x="8165206" y="886431"/>
                </a:cubicBezTo>
                <a:cubicBezTo>
                  <a:pt x="8151087" y="886431"/>
                  <a:pt x="8136965" y="879371"/>
                  <a:pt x="8122846" y="865250"/>
                </a:cubicBezTo>
                <a:cubicBezTo>
                  <a:pt x="8115785" y="858190"/>
                  <a:pt x="8110490" y="856423"/>
                  <a:pt x="8106960" y="859954"/>
                </a:cubicBezTo>
                <a:cubicBezTo>
                  <a:pt x="8103431" y="863485"/>
                  <a:pt x="8094604" y="865250"/>
                  <a:pt x="8080483" y="865250"/>
                </a:cubicBezTo>
                <a:cubicBezTo>
                  <a:pt x="8066364" y="865250"/>
                  <a:pt x="8055773" y="863485"/>
                  <a:pt x="8048712" y="859954"/>
                </a:cubicBezTo>
                <a:cubicBezTo>
                  <a:pt x="8041652" y="856423"/>
                  <a:pt x="8024002" y="851129"/>
                  <a:pt x="7995760" y="844069"/>
                </a:cubicBezTo>
                <a:lnTo>
                  <a:pt x="7974579" y="844069"/>
                </a:lnTo>
                <a:lnTo>
                  <a:pt x="7889856" y="812298"/>
                </a:lnTo>
                <a:lnTo>
                  <a:pt x="7900446" y="822888"/>
                </a:lnTo>
                <a:cubicBezTo>
                  <a:pt x="7900446" y="822888"/>
                  <a:pt x="7907508" y="824652"/>
                  <a:pt x="7921627" y="828183"/>
                </a:cubicBezTo>
                <a:cubicBezTo>
                  <a:pt x="7935748" y="831713"/>
                  <a:pt x="7949869" y="837009"/>
                  <a:pt x="7963990" y="844069"/>
                </a:cubicBezTo>
                <a:cubicBezTo>
                  <a:pt x="7971050" y="851129"/>
                  <a:pt x="7979875" y="856423"/>
                  <a:pt x="7990465" y="859954"/>
                </a:cubicBezTo>
                <a:cubicBezTo>
                  <a:pt x="8001056" y="863485"/>
                  <a:pt x="8011646" y="865250"/>
                  <a:pt x="8022237" y="865250"/>
                </a:cubicBezTo>
                <a:cubicBezTo>
                  <a:pt x="8032827" y="865250"/>
                  <a:pt x="8038123" y="868779"/>
                  <a:pt x="8038123" y="875840"/>
                </a:cubicBezTo>
                <a:lnTo>
                  <a:pt x="8069894" y="886431"/>
                </a:lnTo>
                <a:cubicBezTo>
                  <a:pt x="8069894" y="886431"/>
                  <a:pt x="8071658" y="886431"/>
                  <a:pt x="8075189" y="886431"/>
                </a:cubicBezTo>
                <a:cubicBezTo>
                  <a:pt x="8078719" y="886431"/>
                  <a:pt x="8084013" y="886431"/>
                  <a:pt x="8091075" y="886431"/>
                </a:cubicBezTo>
                <a:cubicBezTo>
                  <a:pt x="8098135" y="886431"/>
                  <a:pt x="8103431" y="888196"/>
                  <a:pt x="8106960" y="891725"/>
                </a:cubicBezTo>
                <a:cubicBezTo>
                  <a:pt x="8110490" y="895256"/>
                  <a:pt x="8108725" y="897021"/>
                  <a:pt x="8101664" y="897021"/>
                </a:cubicBezTo>
                <a:cubicBezTo>
                  <a:pt x="8094604" y="897021"/>
                  <a:pt x="8091075" y="900552"/>
                  <a:pt x="8091075" y="907611"/>
                </a:cubicBezTo>
                <a:cubicBezTo>
                  <a:pt x="8091075" y="907611"/>
                  <a:pt x="8094604" y="907611"/>
                  <a:pt x="8101664" y="907611"/>
                </a:cubicBezTo>
                <a:cubicBezTo>
                  <a:pt x="8108725" y="907611"/>
                  <a:pt x="8119316" y="907611"/>
                  <a:pt x="8133435" y="907611"/>
                </a:cubicBezTo>
                <a:cubicBezTo>
                  <a:pt x="8147556" y="907611"/>
                  <a:pt x="8158146" y="911142"/>
                  <a:pt x="8165206" y="918202"/>
                </a:cubicBezTo>
                <a:cubicBezTo>
                  <a:pt x="8172268" y="939383"/>
                  <a:pt x="8179327" y="942913"/>
                  <a:pt x="8186387" y="928792"/>
                </a:cubicBezTo>
                <a:lnTo>
                  <a:pt x="8218160" y="928792"/>
                </a:lnTo>
                <a:lnTo>
                  <a:pt x="8239339" y="939383"/>
                </a:lnTo>
                <a:lnTo>
                  <a:pt x="8281702" y="960563"/>
                </a:lnTo>
                <a:lnTo>
                  <a:pt x="8292291" y="971154"/>
                </a:lnTo>
                <a:lnTo>
                  <a:pt x="8334654" y="981744"/>
                </a:lnTo>
                <a:cubicBezTo>
                  <a:pt x="8377016" y="995865"/>
                  <a:pt x="8417612" y="1008220"/>
                  <a:pt x="8456443" y="1018810"/>
                </a:cubicBezTo>
                <a:cubicBezTo>
                  <a:pt x="8495276" y="1029400"/>
                  <a:pt x="8532341" y="1034696"/>
                  <a:pt x="8567641" y="1034696"/>
                </a:cubicBezTo>
                <a:cubicBezTo>
                  <a:pt x="8588824" y="1034696"/>
                  <a:pt x="8599414" y="1038227"/>
                  <a:pt x="8599414" y="1045287"/>
                </a:cubicBezTo>
                <a:lnTo>
                  <a:pt x="8610004" y="1045287"/>
                </a:lnTo>
                <a:cubicBezTo>
                  <a:pt x="8595884" y="1045287"/>
                  <a:pt x="8585294" y="1047052"/>
                  <a:pt x="8578233" y="1050581"/>
                </a:cubicBezTo>
                <a:cubicBezTo>
                  <a:pt x="8571172" y="1054112"/>
                  <a:pt x="8567641" y="1055877"/>
                  <a:pt x="8567641" y="1055877"/>
                </a:cubicBezTo>
                <a:cubicBezTo>
                  <a:pt x="8567641" y="1062937"/>
                  <a:pt x="8567641" y="1066467"/>
                  <a:pt x="8567641" y="1066467"/>
                </a:cubicBezTo>
                <a:cubicBezTo>
                  <a:pt x="8567641" y="1066467"/>
                  <a:pt x="8571172" y="1066467"/>
                  <a:pt x="8578233" y="1066467"/>
                </a:cubicBezTo>
                <a:cubicBezTo>
                  <a:pt x="8578233" y="1073527"/>
                  <a:pt x="8581762" y="1077058"/>
                  <a:pt x="8588824" y="1077058"/>
                </a:cubicBezTo>
                <a:cubicBezTo>
                  <a:pt x="8595884" y="1077058"/>
                  <a:pt x="8604709" y="1078823"/>
                  <a:pt x="8615299" y="1082354"/>
                </a:cubicBezTo>
                <a:cubicBezTo>
                  <a:pt x="8625889" y="1085883"/>
                  <a:pt x="8634714" y="1087648"/>
                  <a:pt x="8641775" y="1087648"/>
                </a:cubicBezTo>
                <a:lnTo>
                  <a:pt x="8662957" y="1098239"/>
                </a:lnTo>
                <a:cubicBezTo>
                  <a:pt x="8670016" y="1098239"/>
                  <a:pt x="8687666" y="1105298"/>
                  <a:pt x="8715908" y="1119419"/>
                </a:cubicBezTo>
                <a:lnTo>
                  <a:pt x="8790041" y="1140600"/>
                </a:lnTo>
                <a:cubicBezTo>
                  <a:pt x="8790041" y="1147660"/>
                  <a:pt x="8744149" y="1137070"/>
                  <a:pt x="8652366" y="1108829"/>
                </a:cubicBezTo>
                <a:cubicBezTo>
                  <a:pt x="8638245" y="1101769"/>
                  <a:pt x="8624124" y="1096474"/>
                  <a:pt x="8610004" y="1092944"/>
                </a:cubicBezTo>
                <a:cubicBezTo>
                  <a:pt x="8595884" y="1089413"/>
                  <a:pt x="8583528" y="1085883"/>
                  <a:pt x="8572938" y="1082354"/>
                </a:cubicBezTo>
                <a:cubicBezTo>
                  <a:pt x="8562347" y="1078823"/>
                  <a:pt x="8553522" y="1077058"/>
                  <a:pt x="8546462" y="1077058"/>
                </a:cubicBezTo>
                <a:lnTo>
                  <a:pt x="8493510" y="1055877"/>
                </a:lnTo>
                <a:cubicBezTo>
                  <a:pt x="8472329" y="1055877"/>
                  <a:pt x="8454678" y="1055877"/>
                  <a:pt x="8440558" y="1055877"/>
                </a:cubicBezTo>
                <a:cubicBezTo>
                  <a:pt x="8426438" y="1055877"/>
                  <a:pt x="8419377" y="1054112"/>
                  <a:pt x="8419377" y="1050581"/>
                </a:cubicBezTo>
                <a:cubicBezTo>
                  <a:pt x="8419377" y="1047052"/>
                  <a:pt x="8410552" y="1043522"/>
                  <a:pt x="8392901" y="1039992"/>
                </a:cubicBezTo>
                <a:cubicBezTo>
                  <a:pt x="8375250" y="1036461"/>
                  <a:pt x="8364660" y="1034696"/>
                  <a:pt x="8361130" y="1034696"/>
                </a:cubicBezTo>
                <a:cubicBezTo>
                  <a:pt x="8357600" y="1034696"/>
                  <a:pt x="8348773" y="1031166"/>
                  <a:pt x="8334654" y="1024106"/>
                </a:cubicBezTo>
                <a:lnTo>
                  <a:pt x="8302883" y="1013515"/>
                </a:lnTo>
                <a:lnTo>
                  <a:pt x="8271112" y="1013515"/>
                </a:lnTo>
                <a:cubicBezTo>
                  <a:pt x="8256991" y="1006456"/>
                  <a:pt x="8248165" y="1004689"/>
                  <a:pt x="8244635" y="1008220"/>
                </a:cubicBezTo>
                <a:cubicBezTo>
                  <a:pt x="8241106" y="1011750"/>
                  <a:pt x="8235810" y="1008220"/>
                  <a:pt x="8228750" y="997629"/>
                </a:cubicBezTo>
                <a:cubicBezTo>
                  <a:pt x="8221689" y="987040"/>
                  <a:pt x="8216394" y="985275"/>
                  <a:pt x="8212864" y="992335"/>
                </a:cubicBezTo>
                <a:cubicBezTo>
                  <a:pt x="8209335" y="999394"/>
                  <a:pt x="8198743" y="997629"/>
                  <a:pt x="8181093" y="987040"/>
                </a:cubicBezTo>
                <a:cubicBezTo>
                  <a:pt x="8163442" y="976448"/>
                  <a:pt x="8152850" y="972919"/>
                  <a:pt x="8149321" y="976448"/>
                </a:cubicBezTo>
                <a:cubicBezTo>
                  <a:pt x="8145791" y="979979"/>
                  <a:pt x="8138731" y="981744"/>
                  <a:pt x="8128141" y="981744"/>
                </a:cubicBezTo>
                <a:cubicBezTo>
                  <a:pt x="8117550" y="981744"/>
                  <a:pt x="8110490" y="979979"/>
                  <a:pt x="8106960" y="976448"/>
                </a:cubicBezTo>
                <a:cubicBezTo>
                  <a:pt x="8103431" y="972919"/>
                  <a:pt x="8096369" y="971154"/>
                  <a:pt x="8085779" y="971154"/>
                </a:cubicBezTo>
                <a:cubicBezTo>
                  <a:pt x="8075189" y="971154"/>
                  <a:pt x="8069894" y="967623"/>
                  <a:pt x="8069894" y="960563"/>
                </a:cubicBezTo>
                <a:lnTo>
                  <a:pt x="8038123" y="960563"/>
                </a:lnTo>
                <a:cubicBezTo>
                  <a:pt x="8024002" y="953504"/>
                  <a:pt x="8009880" y="949973"/>
                  <a:pt x="7995760" y="949973"/>
                </a:cubicBezTo>
                <a:cubicBezTo>
                  <a:pt x="7995760" y="949973"/>
                  <a:pt x="7993994" y="949973"/>
                  <a:pt x="7990465" y="949973"/>
                </a:cubicBezTo>
                <a:cubicBezTo>
                  <a:pt x="7986935" y="949973"/>
                  <a:pt x="7985171" y="953504"/>
                  <a:pt x="7985171" y="960563"/>
                </a:cubicBezTo>
                <a:cubicBezTo>
                  <a:pt x="7985171" y="960563"/>
                  <a:pt x="7995760" y="965858"/>
                  <a:pt x="8016942" y="976448"/>
                </a:cubicBezTo>
                <a:cubicBezTo>
                  <a:pt x="8038123" y="987040"/>
                  <a:pt x="8052242" y="992335"/>
                  <a:pt x="8059302" y="992335"/>
                </a:cubicBezTo>
                <a:lnTo>
                  <a:pt x="8080483" y="992335"/>
                </a:lnTo>
                <a:cubicBezTo>
                  <a:pt x="8087545" y="992335"/>
                  <a:pt x="8108725" y="997629"/>
                  <a:pt x="8144027" y="1008220"/>
                </a:cubicBezTo>
                <a:cubicBezTo>
                  <a:pt x="8179327" y="1018810"/>
                  <a:pt x="8196979" y="1024106"/>
                  <a:pt x="8196979" y="1024106"/>
                </a:cubicBezTo>
                <a:lnTo>
                  <a:pt x="8196979" y="1034696"/>
                </a:lnTo>
                <a:cubicBezTo>
                  <a:pt x="8189917" y="1027636"/>
                  <a:pt x="8182858" y="1025871"/>
                  <a:pt x="8175798" y="1029400"/>
                </a:cubicBezTo>
                <a:cubicBezTo>
                  <a:pt x="8168737" y="1032931"/>
                  <a:pt x="8165206" y="1034696"/>
                  <a:pt x="8165206" y="1034696"/>
                </a:cubicBezTo>
                <a:cubicBezTo>
                  <a:pt x="8165206" y="1048817"/>
                  <a:pt x="8154617" y="1052346"/>
                  <a:pt x="8133435" y="1045287"/>
                </a:cubicBezTo>
                <a:cubicBezTo>
                  <a:pt x="8119316" y="1038227"/>
                  <a:pt x="8108725" y="1034696"/>
                  <a:pt x="8101664" y="1034696"/>
                </a:cubicBezTo>
                <a:cubicBezTo>
                  <a:pt x="8094604" y="1034696"/>
                  <a:pt x="8076954" y="1031166"/>
                  <a:pt x="8048712" y="1024106"/>
                </a:cubicBezTo>
                <a:cubicBezTo>
                  <a:pt x="7992231" y="1002925"/>
                  <a:pt x="7960460" y="995865"/>
                  <a:pt x="7953398" y="1002925"/>
                </a:cubicBezTo>
                <a:lnTo>
                  <a:pt x="8144027" y="1066467"/>
                </a:lnTo>
                <a:lnTo>
                  <a:pt x="8196979" y="1087648"/>
                </a:lnTo>
                <a:lnTo>
                  <a:pt x="8175798" y="1087648"/>
                </a:lnTo>
                <a:lnTo>
                  <a:pt x="8165206" y="1087648"/>
                </a:lnTo>
                <a:cubicBezTo>
                  <a:pt x="8172268" y="1094708"/>
                  <a:pt x="8182858" y="1100004"/>
                  <a:pt x="8196979" y="1103533"/>
                </a:cubicBezTo>
                <a:cubicBezTo>
                  <a:pt x="8211098" y="1107064"/>
                  <a:pt x="8221689" y="1112360"/>
                  <a:pt x="8228750" y="1119419"/>
                </a:cubicBezTo>
                <a:lnTo>
                  <a:pt x="8260521" y="1130010"/>
                </a:lnTo>
                <a:lnTo>
                  <a:pt x="8281702" y="1130010"/>
                </a:lnTo>
                <a:lnTo>
                  <a:pt x="8302883" y="1140600"/>
                </a:lnTo>
                <a:cubicBezTo>
                  <a:pt x="8352305" y="1147660"/>
                  <a:pt x="8387606" y="1158250"/>
                  <a:pt x="8408787" y="1172371"/>
                </a:cubicBezTo>
                <a:cubicBezTo>
                  <a:pt x="8415847" y="1172371"/>
                  <a:pt x="8424672" y="1172371"/>
                  <a:pt x="8435262" y="1172371"/>
                </a:cubicBezTo>
                <a:cubicBezTo>
                  <a:pt x="8445853" y="1172371"/>
                  <a:pt x="8451148" y="1175902"/>
                  <a:pt x="8451148" y="1182962"/>
                </a:cubicBezTo>
                <a:cubicBezTo>
                  <a:pt x="8451148" y="1182962"/>
                  <a:pt x="8454678" y="1184727"/>
                  <a:pt x="8461739" y="1188258"/>
                </a:cubicBezTo>
                <a:cubicBezTo>
                  <a:pt x="8468799" y="1191787"/>
                  <a:pt x="8479390" y="1193552"/>
                  <a:pt x="8493510" y="1193552"/>
                </a:cubicBezTo>
                <a:cubicBezTo>
                  <a:pt x="8514691" y="1200612"/>
                  <a:pt x="8528810" y="1207673"/>
                  <a:pt x="8535871" y="1214733"/>
                </a:cubicBezTo>
                <a:cubicBezTo>
                  <a:pt x="8535871" y="1214733"/>
                  <a:pt x="8532341" y="1214733"/>
                  <a:pt x="8525281" y="1214733"/>
                </a:cubicBezTo>
                <a:cubicBezTo>
                  <a:pt x="8518220" y="1214733"/>
                  <a:pt x="8511161" y="1214733"/>
                  <a:pt x="8504100" y="1214733"/>
                </a:cubicBezTo>
                <a:cubicBezTo>
                  <a:pt x="8489980" y="1207673"/>
                  <a:pt x="8475858" y="1204143"/>
                  <a:pt x="8461739" y="1204143"/>
                </a:cubicBezTo>
                <a:cubicBezTo>
                  <a:pt x="8454678" y="1197083"/>
                  <a:pt x="8447618" y="1193552"/>
                  <a:pt x="8440558" y="1193552"/>
                </a:cubicBezTo>
                <a:cubicBezTo>
                  <a:pt x="8433497" y="1193552"/>
                  <a:pt x="8426438" y="1193552"/>
                  <a:pt x="8419377" y="1193552"/>
                </a:cubicBezTo>
                <a:lnTo>
                  <a:pt x="8355835" y="1172371"/>
                </a:lnTo>
                <a:cubicBezTo>
                  <a:pt x="8327593" y="1165312"/>
                  <a:pt x="8309943" y="1160016"/>
                  <a:pt x="8302883" y="1156485"/>
                </a:cubicBezTo>
                <a:cubicBezTo>
                  <a:pt x="8295821" y="1152956"/>
                  <a:pt x="8288762" y="1151191"/>
                  <a:pt x="8281702" y="1151191"/>
                </a:cubicBezTo>
                <a:lnTo>
                  <a:pt x="8207569" y="1130010"/>
                </a:lnTo>
                <a:cubicBezTo>
                  <a:pt x="8207569" y="1130010"/>
                  <a:pt x="8200508" y="1130010"/>
                  <a:pt x="8186387" y="1130010"/>
                </a:cubicBezTo>
                <a:lnTo>
                  <a:pt x="8133435" y="1119419"/>
                </a:lnTo>
                <a:cubicBezTo>
                  <a:pt x="8126375" y="1112360"/>
                  <a:pt x="8119316" y="1108829"/>
                  <a:pt x="8112254" y="1108829"/>
                </a:cubicBezTo>
                <a:cubicBezTo>
                  <a:pt x="8105194" y="1108829"/>
                  <a:pt x="8096369" y="1107064"/>
                  <a:pt x="8085779" y="1103533"/>
                </a:cubicBezTo>
                <a:cubicBezTo>
                  <a:pt x="8075189" y="1100004"/>
                  <a:pt x="8069894" y="1098239"/>
                  <a:pt x="8069894" y="1098239"/>
                </a:cubicBezTo>
                <a:cubicBezTo>
                  <a:pt x="8062833" y="1105298"/>
                  <a:pt x="8059302" y="1108829"/>
                  <a:pt x="8059302" y="1108829"/>
                </a:cubicBezTo>
                <a:cubicBezTo>
                  <a:pt x="8059302" y="1108829"/>
                  <a:pt x="8059302" y="1105298"/>
                  <a:pt x="8059302" y="1098239"/>
                </a:cubicBezTo>
                <a:cubicBezTo>
                  <a:pt x="8052242" y="1098239"/>
                  <a:pt x="8046946" y="1098239"/>
                  <a:pt x="8043417" y="1098239"/>
                </a:cubicBezTo>
                <a:cubicBezTo>
                  <a:pt x="8039887" y="1098239"/>
                  <a:pt x="8038123" y="1098239"/>
                  <a:pt x="8038123" y="1098239"/>
                </a:cubicBezTo>
                <a:lnTo>
                  <a:pt x="8027531" y="1108829"/>
                </a:lnTo>
                <a:lnTo>
                  <a:pt x="8016942" y="1108829"/>
                </a:lnTo>
                <a:lnTo>
                  <a:pt x="8016942" y="1119419"/>
                </a:lnTo>
                <a:cubicBezTo>
                  <a:pt x="7981640" y="1119419"/>
                  <a:pt x="7953398" y="1108829"/>
                  <a:pt x="7932219" y="1087648"/>
                </a:cubicBezTo>
                <a:lnTo>
                  <a:pt x="7921627" y="1087648"/>
                </a:lnTo>
                <a:cubicBezTo>
                  <a:pt x="7914567" y="1087648"/>
                  <a:pt x="7911038" y="1087648"/>
                  <a:pt x="7911038" y="1087648"/>
                </a:cubicBezTo>
                <a:cubicBezTo>
                  <a:pt x="7911038" y="1087648"/>
                  <a:pt x="7907508" y="1084118"/>
                  <a:pt x="7900446" y="1077058"/>
                </a:cubicBezTo>
                <a:cubicBezTo>
                  <a:pt x="7900446" y="1077058"/>
                  <a:pt x="7893386" y="1077058"/>
                  <a:pt x="7879267" y="1077058"/>
                </a:cubicBezTo>
                <a:lnTo>
                  <a:pt x="7868675" y="1077058"/>
                </a:lnTo>
                <a:cubicBezTo>
                  <a:pt x="7868675" y="1077058"/>
                  <a:pt x="7872205" y="1080588"/>
                  <a:pt x="7879267" y="1087648"/>
                </a:cubicBezTo>
                <a:cubicBezTo>
                  <a:pt x="7879267" y="1087648"/>
                  <a:pt x="7879267" y="1091179"/>
                  <a:pt x="7879267" y="1098239"/>
                </a:cubicBezTo>
                <a:cubicBezTo>
                  <a:pt x="7886327" y="1091179"/>
                  <a:pt x="7893386" y="1091179"/>
                  <a:pt x="7900446" y="1098239"/>
                </a:cubicBezTo>
                <a:cubicBezTo>
                  <a:pt x="7907508" y="1105298"/>
                  <a:pt x="7914567" y="1108829"/>
                  <a:pt x="7921627" y="1108829"/>
                </a:cubicBezTo>
                <a:cubicBezTo>
                  <a:pt x="7928688" y="1108829"/>
                  <a:pt x="7933983" y="1108829"/>
                  <a:pt x="7937513" y="1108829"/>
                </a:cubicBezTo>
                <a:cubicBezTo>
                  <a:pt x="7941042" y="1108829"/>
                  <a:pt x="7942808" y="1108829"/>
                  <a:pt x="7942808" y="1108829"/>
                </a:cubicBezTo>
                <a:cubicBezTo>
                  <a:pt x="7949869" y="1122950"/>
                  <a:pt x="7967519" y="1130010"/>
                  <a:pt x="7995760" y="1130010"/>
                </a:cubicBezTo>
                <a:cubicBezTo>
                  <a:pt x="8045183" y="1130010"/>
                  <a:pt x="8069894" y="1137070"/>
                  <a:pt x="8069894" y="1151191"/>
                </a:cubicBezTo>
                <a:cubicBezTo>
                  <a:pt x="8069894" y="1158250"/>
                  <a:pt x="8062833" y="1161781"/>
                  <a:pt x="8048712" y="1161781"/>
                </a:cubicBezTo>
                <a:cubicBezTo>
                  <a:pt x="8027531" y="1161781"/>
                  <a:pt x="8031061" y="1165312"/>
                  <a:pt x="8059302" y="1172371"/>
                </a:cubicBezTo>
                <a:cubicBezTo>
                  <a:pt x="8066364" y="1179431"/>
                  <a:pt x="8076954" y="1184727"/>
                  <a:pt x="8091075" y="1188258"/>
                </a:cubicBezTo>
                <a:cubicBezTo>
                  <a:pt x="8105194" y="1191787"/>
                  <a:pt x="8117550" y="1195317"/>
                  <a:pt x="8128141" y="1198848"/>
                </a:cubicBezTo>
                <a:cubicBezTo>
                  <a:pt x="8138731" y="1202378"/>
                  <a:pt x="8144027" y="1204143"/>
                  <a:pt x="8144027" y="1204143"/>
                </a:cubicBezTo>
                <a:lnTo>
                  <a:pt x="8154617" y="1204143"/>
                </a:lnTo>
                <a:lnTo>
                  <a:pt x="8154617" y="1214733"/>
                </a:lnTo>
                <a:cubicBezTo>
                  <a:pt x="8161677" y="1214733"/>
                  <a:pt x="8166973" y="1214733"/>
                  <a:pt x="8170502" y="1214733"/>
                </a:cubicBezTo>
                <a:cubicBezTo>
                  <a:pt x="8174031" y="1214733"/>
                  <a:pt x="8179327" y="1212968"/>
                  <a:pt x="8186387" y="1209437"/>
                </a:cubicBezTo>
                <a:cubicBezTo>
                  <a:pt x="8193449" y="1205908"/>
                  <a:pt x="8198743" y="1204143"/>
                  <a:pt x="8202273" y="1204143"/>
                </a:cubicBezTo>
                <a:cubicBezTo>
                  <a:pt x="8205802" y="1204143"/>
                  <a:pt x="8207569" y="1207673"/>
                  <a:pt x="8207569" y="1214733"/>
                </a:cubicBezTo>
                <a:lnTo>
                  <a:pt x="8218160" y="1225324"/>
                </a:lnTo>
                <a:cubicBezTo>
                  <a:pt x="8218160" y="1218264"/>
                  <a:pt x="8218160" y="1214733"/>
                  <a:pt x="8218160" y="1214733"/>
                </a:cubicBezTo>
                <a:lnTo>
                  <a:pt x="8228750" y="1214733"/>
                </a:lnTo>
                <a:cubicBezTo>
                  <a:pt x="8242869" y="1214733"/>
                  <a:pt x="8249931" y="1218264"/>
                  <a:pt x="8249931" y="1225324"/>
                </a:cubicBezTo>
                <a:cubicBezTo>
                  <a:pt x="8249931" y="1239445"/>
                  <a:pt x="8267581" y="1246504"/>
                  <a:pt x="8302883" y="1246504"/>
                </a:cubicBezTo>
                <a:lnTo>
                  <a:pt x="8334654" y="1257095"/>
                </a:lnTo>
                <a:cubicBezTo>
                  <a:pt x="8348773" y="1264154"/>
                  <a:pt x="8361130" y="1265920"/>
                  <a:pt x="8371720" y="1262389"/>
                </a:cubicBezTo>
                <a:cubicBezTo>
                  <a:pt x="8382310" y="1258860"/>
                  <a:pt x="8394666" y="1260625"/>
                  <a:pt x="8408787" y="1267685"/>
                </a:cubicBezTo>
                <a:cubicBezTo>
                  <a:pt x="8422906" y="1274745"/>
                  <a:pt x="8429968" y="1281806"/>
                  <a:pt x="8429968" y="1288866"/>
                </a:cubicBezTo>
                <a:lnTo>
                  <a:pt x="8355835" y="1278276"/>
                </a:lnTo>
                <a:cubicBezTo>
                  <a:pt x="8348773" y="1271216"/>
                  <a:pt x="8338183" y="1267685"/>
                  <a:pt x="8324064" y="1267685"/>
                </a:cubicBezTo>
                <a:lnTo>
                  <a:pt x="8281702" y="1257095"/>
                </a:lnTo>
                <a:cubicBezTo>
                  <a:pt x="8267581" y="1250035"/>
                  <a:pt x="8256991" y="1246504"/>
                  <a:pt x="8249931" y="1246504"/>
                </a:cubicBezTo>
                <a:cubicBezTo>
                  <a:pt x="8242869" y="1246504"/>
                  <a:pt x="8221689" y="1239445"/>
                  <a:pt x="8186387" y="1225324"/>
                </a:cubicBezTo>
                <a:cubicBezTo>
                  <a:pt x="8094604" y="1197083"/>
                  <a:pt x="8024002" y="1175902"/>
                  <a:pt x="7974579" y="1161781"/>
                </a:cubicBezTo>
                <a:cubicBezTo>
                  <a:pt x="7946338" y="1147660"/>
                  <a:pt x="7928688" y="1144131"/>
                  <a:pt x="7921627" y="1151191"/>
                </a:cubicBezTo>
                <a:lnTo>
                  <a:pt x="7911038" y="1140600"/>
                </a:lnTo>
                <a:cubicBezTo>
                  <a:pt x="7903976" y="1133541"/>
                  <a:pt x="7893386" y="1133541"/>
                  <a:pt x="7879267" y="1140600"/>
                </a:cubicBezTo>
                <a:lnTo>
                  <a:pt x="7847494" y="1140600"/>
                </a:lnTo>
                <a:lnTo>
                  <a:pt x="7868675" y="1151191"/>
                </a:lnTo>
                <a:cubicBezTo>
                  <a:pt x="7875736" y="1158250"/>
                  <a:pt x="7889856" y="1165312"/>
                  <a:pt x="7911038" y="1172371"/>
                </a:cubicBezTo>
                <a:lnTo>
                  <a:pt x="7932219" y="1182962"/>
                </a:lnTo>
                <a:lnTo>
                  <a:pt x="7942808" y="1193552"/>
                </a:lnTo>
                <a:lnTo>
                  <a:pt x="7953398" y="1204143"/>
                </a:lnTo>
                <a:lnTo>
                  <a:pt x="7900446" y="1193552"/>
                </a:lnTo>
                <a:cubicBezTo>
                  <a:pt x="7893386" y="1186493"/>
                  <a:pt x="7889856" y="1186493"/>
                  <a:pt x="7889856" y="1193552"/>
                </a:cubicBezTo>
                <a:lnTo>
                  <a:pt x="7911038" y="1204143"/>
                </a:lnTo>
                <a:cubicBezTo>
                  <a:pt x="7918098" y="1204143"/>
                  <a:pt x="7925157" y="1205908"/>
                  <a:pt x="7932219" y="1209437"/>
                </a:cubicBezTo>
                <a:cubicBezTo>
                  <a:pt x="7939279" y="1212968"/>
                  <a:pt x="7942808" y="1214733"/>
                  <a:pt x="7942808" y="1214733"/>
                </a:cubicBezTo>
                <a:cubicBezTo>
                  <a:pt x="7949869" y="1221793"/>
                  <a:pt x="7956928" y="1225324"/>
                  <a:pt x="7963990" y="1225324"/>
                </a:cubicBezTo>
                <a:cubicBezTo>
                  <a:pt x="7971050" y="1225324"/>
                  <a:pt x="7976346" y="1225324"/>
                  <a:pt x="7979875" y="1225324"/>
                </a:cubicBezTo>
                <a:cubicBezTo>
                  <a:pt x="7983404" y="1225324"/>
                  <a:pt x="7985171" y="1225324"/>
                  <a:pt x="7985171" y="1225324"/>
                </a:cubicBezTo>
                <a:cubicBezTo>
                  <a:pt x="7985171" y="1232383"/>
                  <a:pt x="7995760" y="1239445"/>
                  <a:pt x="8016942" y="1246504"/>
                </a:cubicBezTo>
                <a:cubicBezTo>
                  <a:pt x="8038123" y="1253564"/>
                  <a:pt x="8052242" y="1257095"/>
                  <a:pt x="8059302" y="1257095"/>
                </a:cubicBezTo>
                <a:lnTo>
                  <a:pt x="8069894" y="1267685"/>
                </a:lnTo>
                <a:cubicBezTo>
                  <a:pt x="8062833" y="1274745"/>
                  <a:pt x="8055773" y="1274745"/>
                  <a:pt x="8048712" y="1267685"/>
                </a:cubicBezTo>
                <a:cubicBezTo>
                  <a:pt x="8048712" y="1267685"/>
                  <a:pt x="8045183" y="1267685"/>
                  <a:pt x="8038123" y="1267685"/>
                </a:cubicBezTo>
                <a:lnTo>
                  <a:pt x="8027531" y="1267685"/>
                </a:lnTo>
                <a:cubicBezTo>
                  <a:pt x="8020471" y="1253564"/>
                  <a:pt x="7995760" y="1246504"/>
                  <a:pt x="7953398" y="1246504"/>
                </a:cubicBezTo>
                <a:cubicBezTo>
                  <a:pt x="7946338" y="1246504"/>
                  <a:pt x="7939279" y="1244739"/>
                  <a:pt x="7932219" y="1241210"/>
                </a:cubicBezTo>
                <a:cubicBezTo>
                  <a:pt x="7925157" y="1237679"/>
                  <a:pt x="7921627" y="1235914"/>
                  <a:pt x="7921627" y="1235914"/>
                </a:cubicBezTo>
                <a:cubicBezTo>
                  <a:pt x="7914567" y="1235914"/>
                  <a:pt x="7903976" y="1235914"/>
                  <a:pt x="7889856" y="1235914"/>
                </a:cubicBezTo>
                <a:lnTo>
                  <a:pt x="7868675" y="1225324"/>
                </a:lnTo>
                <a:cubicBezTo>
                  <a:pt x="7854556" y="1218264"/>
                  <a:pt x="7847494" y="1218264"/>
                  <a:pt x="7847494" y="1225324"/>
                </a:cubicBezTo>
                <a:cubicBezTo>
                  <a:pt x="7840434" y="1225324"/>
                  <a:pt x="7836904" y="1221793"/>
                  <a:pt x="7836904" y="1214733"/>
                </a:cubicBezTo>
                <a:cubicBezTo>
                  <a:pt x="7836904" y="1214733"/>
                  <a:pt x="7829844" y="1214733"/>
                  <a:pt x="7815724" y="1214733"/>
                </a:cubicBezTo>
                <a:cubicBezTo>
                  <a:pt x="7808663" y="1214733"/>
                  <a:pt x="7801604" y="1212968"/>
                  <a:pt x="7794542" y="1209437"/>
                </a:cubicBezTo>
                <a:cubicBezTo>
                  <a:pt x="7787482" y="1205908"/>
                  <a:pt x="7783952" y="1204143"/>
                  <a:pt x="7783952" y="1204143"/>
                </a:cubicBezTo>
                <a:cubicBezTo>
                  <a:pt x="7755711" y="1190022"/>
                  <a:pt x="7738060" y="1186493"/>
                  <a:pt x="7731000" y="1193552"/>
                </a:cubicBezTo>
                <a:cubicBezTo>
                  <a:pt x="7731000" y="1207673"/>
                  <a:pt x="7716880" y="1207673"/>
                  <a:pt x="7688638" y="1193552"/>
                </a:cubicBezTo>
                <a:cubicBezTo>
                  <a:pt x="7681578" y="1186493"/>
                  <a:pt x="7663928" y="1179431"/>
                  <a:pt x="7635686" y="1172371"/>
                </a:cubicBezTo>
                <a:cubicBezTo>
                  <a:pt x="7628626" y="1172371"/>
                  <a:pt x="7621567" y="1170606"/>
                  <a:pt x="7614505" y="1167077"/>
                </a:cubicBezTo>
                <a:cubicBezTo>
                  <a:pt x="7607444" y="1163546"/>
                  <a:pt x="7600386" y="1160016"/>
                  <a:pt x="7593326" y="1156485"/>
                </a:cubicBezTo>
                <a:cubicBezTo>
                  <a:pt x="7586264" y="1152956"/>
                  <a:pt x="7577438" y="1149426"/>
                  <a:pt x="7566848" y="1145896"/>
                </a:cubicBezTo>
                <a:cubicBezTo>
                  <a:pt x="7556259" y="1142365"/>
                  <a:pt x="7547434" y="1140600"/>
                  <a:pt x="7540374" y="1140600"/>
                </a:cubicBezTo>
                <a:cubicBezTo>
                  <a:pt x="7519192" y="1140600"/>
                  <a:pt x="7501540" y="1137070"/>
                  <a:pt x="7487420" y="1130010"/>
                </a:cubicBezTo>
                <a:lnTo>
                  <a:pt x="7466240" y="1140600"/>
                </a:lnTo>
                <a:cubicBezTo>
                  <a:pt x="7473300" y="1147660"/>
                  <a:pt x="7494482" y="1151191"/>
                  <a:pt x="7529782" y="1151191"/>
                </a:cubicBezTo>
                <a:cubicBezTo>
                  <a:pt x="7536842" y="1158250"/>
                  <a:pt x="7540374" y="1163546"/>
                  <a:pt x="7540374" y="1167077"/>
                </a:cubicBezTo>
                <a:cubicBezTo>
                  <a:pt x="7540374" y="1170606"/>
                  <a:pt x="7547434" y="1168841"/>
                  <a:pt x="7561553" y="1161781"/>
                </a:cubicBezTo>
                <a:lnTo>
                  <a:pt x="7572144" y="1172371"/>
                </a:lnTo>
                <a:lnTo>
                  <a:pt x="7593326" y="1182962"/>
                </a:lnTo>
                <a:cubicBezTo>
                  <a:pt x="7607444" y="1182962"/>
                  <a:pt x="7618034" y="1184727"/>
                  <a:pt x="7625096" y="1188258"/>
                </a:cubicBezTo>
                <a:cubicBezTo>
                  <a:pt x="7632156" y="1191787"/>
                  <a:pt x="7640982" y="1193552"/>
                  <a:pt x="7651572" y="1193552"/>
                </a:cubicBezTo>
                <a:cubicBezTo>
                  <a:pt x="7662163" y="1193552"/>
                  <a:pt x="7667457" y="1197083"/>
                  <a:pt x="7667457" y="1204143"/>
                </a:cubicBezTo>
                <a:cubicBezTo>
                  <a:pt x="7674519" y="1204143"/>
                  <a:pt x="7678048" y="1204143"/>
                  <a:pt x="7678048" y="1204143"/>
                </a:cubicBezTo>
                <a:cubicBezTo>
                  <a:pt x="7678048" y="1204143"/>
                  <a:pt x="7678048" y="1207673"/>
                  <a:pt x="7678048" y="1214733"/>
                </a:cubicBezTo>
                <a:lnTo>
                  <a:pt x="7688638" y="1214733"/>
                </a:lnTo>
                <a:lnTo>
                  <a:pt x="7773361" y="1235914"/>
                </a:lnTo>
                <a:lnTo>
                  <a:pt x="7783952" y="1235914"/>
                </a:lnTo>
                <a:cubicBezTo>
                  <a:pt x="7783952" y="1235914"/>
                  <a:pt x="7785717" y="1235914"/>
                  <a:pt x="7789248" y="1235914"/>
                </a:cubicBezTo>
                <a:cubicBezTo>
                  <a:pt x="7792778" y="1235914"/>
                  <a:pt x="7801604" y="1239445"/>
                  <a:pt x="7815724" y="1246504"/>
                </a:cubicBezTo>
                <a:lnTo>
                  <a:pt x="7847494" y="1257095"/>
                </a:lnTo>
                <a:cubicBezTo>
                  <a:pt x="7854556" y="1257095"/>
                  <a:pt x="7861615" y="1258860"/>
                  <a:pt x="7868675" y="1262389"/>
                </a:cubicBezTo>
                <a:cubicBezTo>
                  <a:pt x="7875736" y="1265920"/>
                  <a:pt x="7879267" y="1267685"/>
                  <a:pt x="7879267" y="1267685"/>
                </a:cubicBezTo>
                <a:cubicBezTo>
                  <a:pt x="7879267" y="1267685"/>
                  <a:pt x="7882796" y="1269450"/>
                  <a:pt x="7889856" y="1272981"/>
                </a:cubicBezTo>
                <a:cubicBezTo>
                  <a:pt x="7896917" y="1276510"/>
                  <a:pt x="7914567" y="1278276"/>
                  <a:pt x="7942808" y="1278276"/>
                </a:cubicBezTo>
                <a:lnTo>
                  <a:pt x="7974579" y="1288866"/>
                </a:lnTo>
                <a:cubicBezTo>
                  <a:pt x="7967519" y="1295927"/>
                  <a:pt x="7963990" y="1299456"/>
                  <a:pt x="7963990" y="1299456"/>
                </a:cubicBezTo>
                <a:cubicBezTo>
                  <a:pt x="7963990" y="1306516"/>
                  <a:pt x="7960460" y="1310047"/>
                  <a:pt x="7953398" y="1310047"/>
                </a:cubicBezTo>
                <a:lnTo>
                  <a:pt x="7985171" y="1310047"/>
                </a:lnTo>
                <a:cubicBezTo>
                  <a:pt x="7992231" y="1302987"/>
                  <a:pt x="8001056" y="1301221"/>
                  <a:pt x="8011646" y="1304752"/>
                </a:cubicBezTo>
                <a:cubicBezTo>
                  <a:pt x="8022237" y="1308283"/>
                  <a:pt x="8031061" y="1313577"/>
                  <a:pt x="8038123" y="1320637"/>
                </a:cubicBezTo>
                <a:cubicBezTo>
                  <a:pt x="8038123" y="1320637"/>
                  <a:pt x="8041652" y="1322402"/>
                  <a:pt x="8048712" y="1325933"/>
                </a:cubicBezTo>
                <a:cubicBezTo>
                  <a:pt x="8055773" y="1329464"/>
                  <a:pt x="8062833" y="1327697"/>
                  <a:pt x="8069894" y="1320637"/>
                </a:cubicBezTo>
                <a:lnTo>
                  <a:pt x="8122846" y="1341818"/>
                </a:lnTo>
                <a:cubicBezTo>
                  <a:pt x="8122846" y="1341818"/>
                  <a:pt x="8119316" y="1341818"/>
                  <a:pt x="8112254" y="1341818"/>
                </a:cubicBezTo>
                <a:cubicBezTo>
                  <a:pt x="8105194" y="1341818"/>
                  <a:pt x="8101664" y="1341818"/>
                  <a:pt x="8101664" y="1341818"/>
                </a:cubicBezTo>
                <a:cubicBezTo>
                  <a:pt x="8101664" y="1348879"/>
                  <a:pt x="8122846" y="1359468"/>
                  <a:pt x="8165206" y="1373589"/>
                </a:cubicBezTo>
                <a:cubicBezTo>
                  <a:pt x="8172268" y="1373589"/>
                  <a:pt x="8177564" y="1373589"/>
                  <a:pt x="8181093" y="1373589"/>
                </a:cubicBezTo>
                <a:cubicBezTo>
                  <a:pt x="8184623" y="1373589"/>
                  <a:pt x="8186387" y="1373589"/>
                  <a:pt x="8186387" y="1373589"/>
                </a:cubicBezTo>
                <a:cubicBezTo>
                  <a:pt x="8193449" y="1373589"/>
                  <a:pt x="8196979" y="1377120"/>
                  <a:pt x="8196979" y="1384180"/>
                </a:cubicBezTo>
                <a:cubicBezTo>
                  <a:pt x="8274641" y="1405360"/>
                  <a:pt x="8341714" y="1419481"/>
                  <a:pt x="8398196" y="1426541"/>
                </a:cubicBezTo>
                <a:cubicBezTo>
                  <a:pt x="8426438" y="1426541"/>
                  <a:pt x="8447618" y="1430072"/>
                  <a:pt x="8461739" y="1437132"/>
                </a:cubicBezTo>
                <a:lnTo>
                  <a:pt x="8472329" y="1437132"/>
                </a:lnTo>
                <a:lnTo>
                  <a:pt x="8461739" y="1447722"/>
                </a:lnTo>
                <a:cubicBezTo>
                  <a:pt x="8454678" y="1447722"/>
                  <a:pt x="8447618" y="1447722"/>
                  <a:pt x="8440558" y="1447722"/>
                </a:cubicBezTo>
                <a:cubicBezTo>
                  <a:pt x="8433497" y="1447722"/>
                  <a:pt x="8429968" y="1447722"/>
                  <a:pt x="8429968" y="1447722"/>
                </a:cubicBezTo>
                <a:lnTo>
                  <a:pt x="8408787" y="1458312"/>
                </a:lnTo>
                <a:lnTo>
                  <a:pt x="8387606" y="1458312"/>
                </a:lnTo>
                <a:cubicBezTo>
                  <a:pt x="8373486" y="1451253"/>
                  <a:pt x="8359364" y="1445957"/>
                  <a:pt x="8345244" y="1442427"/>
                </a:cubicBezTo>
                <a:cubicBezTo>
                  <a:pt x="8331124" y="1438897"/>
                  <a:pt x="8320533" y="1438897"/>
                  <a:pt x="8313473" y="1442427"/>
                </a:cubicBezTo>
                <a:cubicBezTo>
                  <a:pt x="8306412" y="1445957"/>
                  <a:pt x="8299353" y="1444191"/>
                  <a:pt x="8292291" y="1437132"/>
                </a:cubicBezTo>
                <a:cubicBezTo>
                  <a:pt x="8285231" y="1430072"/>
                  <a:pt x="8278172" y="1430072"/>
                  <a:pt x="8271112" y="1437132"/>
                </a:cubicBezTo>
                <a:cubicBezTo>
                  <a:pt x="8264050" y="1437132"/>
                  <a:pt x="8258756" y="1435368"/>
                  <a:pt x="8255225" y="1431837"/>
                </a:cubicBezTo>
                <a:cubicBezTo>
                  <a:pt x="8251695" y="1428306"/>
                  <a:pt x="8249931" y="1426541"/>
                  <a:pt x="8249931" y="1426541"/>
                </a:cubicBezTo>
                <a:cubicBezTo>
                  <a:pt x="8249931" y="1426541"/>
                  <a:pt x="8246401" y="1426541"/>
                  <a:pt x="8239339" y="1426541"/>
                </a:cubicBezTo>
                <a:cubicBezTo>
                  <a:pt x="8232279" y="1426541"/>
                  <a:pt x="8225220" y="1423012"/>
                  <a:pt x="8218160" y="1415951"/>
                </a:cubicBezTo>
                <a:cubicBezTo>
                  <a:pt x="8211098" y="1408891"/>
                  <a:pt x="8200508" y="1405360"/>
                  <a:pt x="8186387" y="1405360"/>
                </a:cubicBezTo>
                <a:cubicBezTo>
                  <a:pt x="8179327" y="1412420"/>
                  <a:pt x="8172268" y="1414187"/>
                  <a:pt x="8165206" y="1410656"/>
                </a:cubicBezTo>
                <a:cubicBezTo>
                  <a:pt x="8158146" y="1407125"/>
                  <a:pt x="8151087" y="1405360"/>
                  <a:pt x="8144027" y="1405360"/>
                </a:cubicBezTo>
                <a:cubicBezTo>
                  <a:pt x="8129906" y="1405360"/>
                  <a:pt x="8119316" y="1405360"/>
                  <a:pt x="8112254" y="1405360"/>
                </a:cubicBezTo>
                <a:lnTo>
                  <a:pt x="8112254" y="1384180"/>
                </a:lnTo>
                <a:lnTo>
                  <a:pt x="8112254" y="1373589"/>
                </a:lnTo>
                <a:lnTo>
                  <a:pt x="8101664" y="1373589"/>
                </a:lnTo>
                <a:cubicBezTo>
                  <a:pt x="8101664" y="1359468"/>
                  <a:pt x="8098135" y="1362999"/>
                  <a:pt x="8091075" y="1384180"/>
                </a:cubicBezTo>
                <a:lnTo>
                  <a:pt x="8091075" y="1394770"/>
                </a:lnTo>
                <a:cubicBezTo>
                  <a:pt x="8084013" y="1394770"/>
                  <a:pt x="8071658" y="1389475"/>
                  <a:pt x="8054008" y="1378885"/>
                </a:cubicBezTo>
                <a:cubicBezTo>
                  <a:pt x="8036356" y="1368293"/>
                  <a:pt x="8025767" y="1364764"/>
                  <a:pt x="8022237" y="1368293"/>
                </a:cubicBezTo>
                <a:cubicBezTo>
                  <a:pt x="8018706" y="1371824"/>
                  <a:pt x="8011646" y="1373589"/>
                  <a:pt x="8001056" y="1373589"/>
                </a:cubicBezTo>
                <a:cubicBezTo>
                  <a:pt x="7990465" y="1373589"/>
                  <a:pt x="7985171" y="1370060"/>
                  <a:pt x="7985171" y="1362999"/>
                </a:cubicBezTo>
                <a:cubicBezTo>
                  <a:pt x="7985171" y="1362999"/>
                  <a:pt x="7981640" y="1362999"/>
                  <a:pt x="7974579" y="1362999"/>
                </a:cubicBezTo>
                <a:cubicBezTo>
                  <a:pt x="7967519" y="1362999"/>
                  <a:pt x="7963990" y="1362999"/>
                  <a:pt x="7963990" y="1362999"/>
                </a:cubicBezTo>
                <a:lnTo>
                  <a:pt x="7942808" y="1352408"/>
                </a:lnTo>
                <a:cubicBezTo>
                  <a:pt x="7942808" y="1352408"/>
                  <a:pt x="7939279" y="1352408"/>
                  <a:pt x="7932219" y="1352408"/>
                </a:cubicBezTo>
                <a:cubicBezTo>
                  <a:pt x="7925157" y="1352408"/>
                  <a:pt x="7925157" y="1355939"/>
                  <a:pt x="7932219" y="1362999"/>
                </a:cubicBezTo>
                <a:lnTo>
                  <a:pt x="7953398" y="1373589"/>
                </a:lnTo>
                <a:cubicBezTo>
                  <a:pt x="7960460" y="1373589"/>
                  <a:pt x="7963990" y="1375354"/>
                  <a:pt x="7963990" y="1378885"/>
                </a:cubicBezTo>
                <a:cubicBezTo>
                  <a:pt x="7963990" y="1382416"/>
                  <a:pt x="7974579" y="1384180"/>
                  <a:pt x="7995760" y="1384180"/>
                </a:cubicBezTo>
                <a:cubicBezTo>
                  <a:pt x="8002821" y="1384180"/>
                  <a:pt x="8009880" y="1385945"/>
                  <a:pt x="8016942" y="1389475"/>
                </a:cubicBezTo>
                <a:cubicBezTo>
                  <a:pt x="8024002" y="1393005"/>
                  <a:pt x="8029298" y="1396535"/>
                  <a:pt x="8032827" y="1400066"/>
                </a:cubicBezTo>
                <a:cubicBezTo>
                  <a:pt x="8036356" y="1403595"/>
                  <a:pt x="8043417" y="1407125"/>
                  <a:pt x="8054008" y="1410656"/>
                </a:cubicBezTo>
                <a:cubicBezTo>
                  <a:pt x="8064598" y="1414187"/>
                  <a:pt x="8073423" y="1415951"/>
                  <a:pt x="8080483" y="1415951"/>
                </a:cubicBezTo>
                <a:cubicBezTo>
                  <a:pt x="8108725" y="1423012"/>
                  <a:pt x="8129906" y="1430072"/>
                  <a:pt x="8144027" y="1437132"/>
                </a:cubicBezTo>
                <a:lnTo>
                  <a:pt x="8154617" y="1447722"/>
                </a:lnTo>
                <a:cubicBezTo>
                  <a:pt x="8140497" y="1440662"/>
                  <a:pt x="8133435" y="1438897"/>
                  <a:pt x="8133435" y="1442427"/>
                </a:cubicBezTo>
                <a:cubicBezTo>
                  <a:pt x="8133435" y="1445957"/>
                  <a:pt x="8129906" y="1447722"/>
                  <a:pt x="8122846" y="1447722"/>
                </a:cubicBezTo>
                <a:cubicBezTo>
                  <a:pt x="8115785" y="1447722"/>
                  <a:pt x="8112254" y="1447722"/>
                  <a:pt x="8112254" y="1447722"/>
                </a:cubicBezTo>
                <a:cubicBezTo>
                  <a:pt x="8112254" y="1447722"/>
                  <a:pt x="8112254" y="1451253"/>
                  <a:pt x="8112254" y="1458312"/>
                </a:cubicBezTo>
                <a:cubicBezTo>
                  <a:pt x="8112254" y="1465372"/>
                  <a:pt x="8108725" y="1465372"/>
                  <a:pt x="8101664" y="1458312"/>
                </a:cubicBezTo>
                <a:lnTo>
                  <a:pt x="8091075" y="1447722"/>
                </a:lnTo>
                <a:lnTo>
                  <a:pt x="8080483" y="1437132"/>
                </a:lnTo>
                <a:lnTo>
                  <a:pt x="8069894" y="1426541"/>
                </a:lnTo>
                <a:cubicBezTo>
                  <a:pt x="8055773" y="1426541"/>
                  <a:pt x="8045183" y="1430072"/>
                  <a:pt x="8038123" y="1437132"/>
                </a:cubicBezTo>
                <a:cubicBezTo>
                  <a:pt x="8031061" y="1437132"/>
                  <a:pt x="8027531" y="1435368"/>
                  <a:pt x="8027531" y="1431837"/>
                </a:cubicBezTo>
                <a:cubicBezTo>
                  <a:pt x="8027531" y="1428306"/>
                  <a:pt x="8024002" y="1426541"/>
                  <a:pt x="8016942" y="1426541"/>
                </a:cubicBezTo>
                <a:lnTo>
                  <a:pt x="8016942" y="1415951"/>
                </a:lnTo>
                <a:cubicBezTo>
                  <a:pt x="8009880" y="1415951"/>
                  <a:pt x="8006350" y="1417716"/>
                  <a:pt x="8006350" y="1421247"/>
                </a:cubicBezTo>
                <a:cubicBezTo>
                  <a:pt x="8006350" y="1424776"/>
                  <a:pt x="7995760" y="1426541"/>
                  <a:pt x="7974579" y="1426541"/>
                </a:cubicBezTo>
                <a:cubicBezTo>
                  <a:pt x="7960460" y="1419481"/>
                  <a:pt x="7953398" y="1419481"/>
                  <a:pt x="7953398" y="1426541"/>
                </a:cubicBezTo>
                <a:lnTo>
                  <a:pt x="7932219" y="1426541"/>
                </a:lnTo>
                <a:lnTo>
                  <a:pt x="7932219" y="1415951"/>
                </a:lnTo>
                <a:cubicBezTo>
                  <a:pt x="7925157" y="1408891"/>
                  <a:pt x="7907508" y="1405360"/>
                  <a:pt x="7879267" y="1405360"/>
                </a:cubicBezTo>
                <a:cubicBezTo>
                  <a:pt x="7872205" y="1405360"/>
                  <a:pt x="7868675" y="1403595"/>
                  <a:pt x="7868675" y="1400066"/>
                </a:cubicBezTo>
                <a:cubicBezTo>
                  <a:pt x="7868675" y="1396535"/>
                  <a:pt x="7861615" y="1394770"/>
                  <a:pt x="7847494" y="1394770"/>
                </a:cubicBezTo>
                <a:cubicBezTo>
                  <a:pt x="7826313" y="1394770"/>
                  <a:pt x="7822784" y="1398301"/>
                  <a:pt x="7836904" y="1405360"/>
                </a:cubicBezTo>
                <a:cubicBezTo>
                  <a:pt x="7843965" y="1412420"/>
                  <a:pt x="7889856" y="1426541"/>
                  <a:pt x="7974579" y="1447722"/>
                </a:cubicBezTo>
                <a:lnTo>
                  <a:pt x="8069894" y="1479493"/>
                </a:lnTo>
                <a:lnTo>
                  <a:pt x="8059302" y="1479493"/>
                </a:lnTo>
                <a:lnTo>
                  <a:pt x="8038123" y="1479493"/>
                </a:lnTo>
                <a:cubicBezTo>
                  <a:pt x="8045183" y="1486554"/>
                  <a:pt x="8059302" y="1493614"/>
                  <a:pt x="8080483" y="1500674"/>
                </a:cubicBezTo>
                <a:cubicBezTo>
                  <a:pt x="8087545" y="1507735"/>
                  <a:pt x="8094604" y="1513030"/>
                  <a:pt x="8101664" y="1516560"/>
                </a:cubicBezTo>
                <a:cubicBezTo>
                  <a:pt x="8108725" y="1520091"/>
                  <a:pt x="8112254" y="1521855"/>
                  <a:pt x="8112254" y="1521855"/>
                </a:cubicBezTo>
                <a:cubicBezTo>
                  <a:pt x="8119316" y="1521855"/>
                  <a:pt x="8126375" y="1521855"/>
                  <a:pt x="8133435" y="1521855"/>
                </a:cubicBezTo>
                <a:lnTo>
                  <a:pt x="8154617" y="1532445"/>
                </a:lnTo>
                <a:lnTo>
                  <a:pt x="8175798" y="1532445"/>
                </a:lnTo>
                <a:cubicBezTo>
                  <a:pt x="8225220" y="1539506"/>
                  <a:pt x="8264050" y="1550095"/>
                  <a:pt x="8292291" y="1564218"/>
                </a:cubicBezTo>
                <a:cubicBezTo>
                  <a:pt x="8292291" y="1571276"/>
                  <a:pt x="8295821" y="1574807"/>
                  <a:pt x="8302883" y="1574807"/>
                </a:cubicBezTo>
                <a:cubicBezTo>
                  <a:pt x="8309943" y="1574807"/>
                  <a:pt x="8317002" y="1574807"/>
                  <a:pt x="8324064" y="1574807"/>
                </a:cubicBezTo>
                <a:lnTo>
                  <a:pt x="8334654" y="1585397"/>
                </a:lnTo>
                <a:lnTo>
                  <a:pt x="8377016" y="1595988"/>
                </a:lnTo>
                <a:cubicBezTo>
                  <a:pt x="8398196" y="1603047"/>
                  <a:pt x="8412316" y="1606578"/>
                  <a:pt x="8419377" y="1606578"/>
                </a:cubicBezTo>
                <a:cubicBezTo>
                  <a:pt x="8412316" y="1606578"/>
                  <a:pt x="8405257" y="1606578"/>
                  <a:pt x="8398196" y="1606578"/>
                </a:cubicBezTo>
                <a:cubicBezTo>
                  <a:pt x="8391135" y="1606578"/>
                  <a:pt x="8384076" y="1606578"/>
                  <a:pt x="8377016" y="1606578"/>
                </a:cubicBezTo>
                <a:cubicBezTo>
                  <a:pt x="8362895" y="1599518"/>
                  <a:pt x="8341714" y="1592458"/>
                  <a:pt x="8313473" y="1585397"/>
                </a:cubicBezTo>
                <a:cubicBezTo>
                  <a:pt x="8256991" y="1571276"/>
                  <a:pt x="8211098" y="1557157"/>
                  <a:pt x="8175798" y="1543036"/>
                </a:cubicBezTo>
                <a:cubicBezTo>
                  <a:pt x="8168737" y="1543036"/>
                  <a:pt x="8161677" y="1543036"/>
                  <a:pt x="8154617" y="1543036"/>
                </a:cubicBezTo>
                <a:lnTo>
                  <a:pt x="8091075" y="1532445"/>
                </a:lnTo>
                <a:cubicBezTo>
                  <a:pt x="8084013" y="1525386"/>
                  <a:pt x="8073423" y="1521855"/>
                  <a:pt x="8059302" y="1521855"/>
                </a:cubicBezTo>
                <a:cubicBezTo>
                  <a:pt x="8045183" y="1521855"/>
                  <a:pt x="8038123" y="1520091"/>
                  <a:pt x="8038123" y="1516560"/>
                </a:cubicBezTo>
                <a:cubicBezTo>
                  <a:pt x="8038123" y="1513030"/>
                  <a:pt x="8034593" y="1511264"/>
                  <a:pt x="8027531" y="1511264"/>
                </a:cubicBezTo>
                <a:lnTo>
                  <a:pt x="7963990" y="1500674"/>
                </a:lnTo>
                <a:cubicBezTo>
                  <a:pt x="7949869" y="1493614"/>
                  <a:pt x="7942808" y="1493614"/>
                  <a:pt x="7942808" y="1500674"/>
                </a:cubicBezTo>
                <a:cubicBezTo>
                  <a:pt x="7935748" y="1500674"/>
                  <a:pt x="7932219" y="1500674"/>
                  <a:pt x="7932219" y="1500674"/>
                </a:cubicBezTo>
                <a:cubicBezTo>
                  <a:pt x="7925157" y="1493614"/>
                  <a:pt x="7918098" y="1490084"/>
                  <a:pt x="7911038" y="1490084"/>
                </a:cubicBezTo>
                <a:cubicBezTo>
                  <a:pt x="7903976" y="1490084"/>
                  <a:pt x="7903976" y="1493614"/>
                  <a:pt x="7911038" y="1500674"/>
                </a:cubicBezTo>
                <a:cubicBezTo>
                  <a:pt x="7903976" y="1500674"/>
                  <a:pt x="7898682" y="1500674"/>
                  <a:pt x="7895152" y="1500674"/>
                </a:cubicBezTo>
                <a:cubicBezTo>
                  <a:pt x="7891623" y="1500674"/>
                  <a:pt x="7889856" y="1502439"/>
                  <a:pt x="7889856" y="1505970"/>
                </a:cubicBezTo>
                <a:cubicBezTo>
                  <a:pt x="7889856" y="1509499"/>
                  <a:pt x="7886327" y="1511264"/>
                  <a:pt x="7879267" y="1511264"/>
                </a:cubicBezTo>
                <a:cubicBezTo>
                  <a:pt x="7872205" y="1511264"/>
                  <a:pt x="7858085" y="1507735"/>
                  <a:pt x="7836904" y="1500674"/>
                </a:cubicBezTo>
                <a:cubicBezTo>
                  <a:pt x="7808663" y="1486554"/>
                  <a:pt x="7791012" y="1479493"/>
                  <a:pt x="7783952" y="1479493"/>
                </a:cubicBezTo>
                <a:cubicBezTo>
                  <a:pt x="7776892" y="1479493"/>
                  <a:pt x="7771596" y="1477728"/>
                  <a:pt x="7768067" y="1474199"/>
                </a:cubicBezTo>
                <a:cubicBezTo>
                  <a:pt x="7764538" y="1470668"/>
                  <a:pt x="7759242" y="1468903"/>
                  <a:pt x="7752182" y="1468903"/>
                </a:cubicBezTo>
                <a:cubicBezTo>
                  <a:pt x="7738060" y="1468903"/>
                  <a:pt x="7725704" y="1465372"/>
                  <a:pt x="7715115" y="1458312"/>
                </a:cubicBezTo>
                <a:cubicBezTo>
                  <a:pt x="7704524" y="1451253"/>
                  <a:pt x="7697464" y="1449487"/>
                  <a:pt x="7693934" y="1453018"/>
                </a:cubicBezTo>
                <a:cubicBezTo>
                  <a:pt x="7690404" y="1456547"/>
                  <a:pt x="7685108" y="1454783"/>
                  <a:pt x="7678048" y="1447722"/>
                </a:cubicBezTo>
                <a:cubicBezTo>
                  <a:pt x="7670986" y="1440662"/>
                  <a:pt x="7660396" y="1437132"/>
                  <a:pt x="7646278" y="1437132"/>
                </a:cubicBezTo>
                <a:lnTo>
                  <a:pt x="7603915" y="1415951"/>
                </a:lnTo>
                <a:cubicBezTo>
                  <a:pt x="7589794" y="1415951"/>
                  <a:pt x="7579204" y="1415951"/>
                  <a:pt x="7572144" y="1415951"/>
                </a:cubicBezTo>
                <a:lnTo>
                  <a:pt x="7519192" y="1394770"/>
                </a:lnTo>
                <a:cubicBezTo>
                  <a:pt x="7512130" y="1387710"/>
                  <a:pt x="7501540" y="1384180"/>
                  <a:pt x="7487420" y="1384180"/>
                </a:cubicBezTo>
                <a:lnTo>
                  <a:pt x="7476830" y="1394770"/>
                </a:lnTo>
                <a:cubicBezTo>
                  <a:pt x="7476830" y="1401831"/>
                  <a:pt x="7483890" y="1405360"/>
                  <a:pt x="7498011" y="1405360"/>
                </a:cubicBezTo>
                <a:cubicBezTo>
                  <a:pt x="7512130" y="1405360"/>
                  <a:pt x="7519192" y="1407125"/>
                  <a:pt x="7519192" y="1410656"/>
                </a:cubicBezTo>
                <a:cubicBezTo>
                  <a:pt x="7519192" y="1414187"/>
                  <a:pt x="7522722" y="1417716"/>
                  <a:pt x="7529782" y="1421247"/>
                </a:cubicBezTo>
                <a:cubicBezTo>
                  <a:pt x="7536842" y="1424776"/>
                  <a:pt x="7543903" y="1424776"/>
                  <a:pt x="7550963" y="1421247"/>
                </a:cubicBezTo>
                <a:cubicBezTo>
                  <a:pt x="7558024" y="1417716"/>
                  <a:pt x="7568615" y="1419481"/>
                  <a:pt x="7582734" y="1426541"/>
                </a:cubicBezTo>
                <a:lnTo>
                  <a:pt x="7635686" y="1437132"/>
                </a:lnTo>
                <a:cubicBezTo>
                  <a:pt x="7635686" y="1444191"/>
                  <a:pt x="7635686" y="1447722"/>
                  <a:pt x="7635686" y="1447722"/>
                </a:cubicBezTo>
                <a:cubicBezTo>
                  <a:pt x="7635686" y="1447722"/>
                  <a:pt x="7637452" y="1449487"/>
                  <a:pt x="7640982" y="1453018"/>
                </a:cubicBezTo>
                <a:cubicBezTo>
                  <a:pt x="7644511" y="1456547"/>
                  <a:pt x="7649807" y="1458312"/>
                  <a:pt x="7656867" y="1458312"/>
                </a:cubicBezTo>
                <a:cubicBezTo>
                  <a:pt x="7663928" y="1458312"/>
                  <a:pt x="7676282" y="1463608"/>
                  <a:pt x="7693934" y="1474199"/>
                </a:cubicBezTo>
                <a:cubicBezTo>
                  <a:pt x="7711586" y="1484789"/>
                  <a:pt x="7722175" y="1486554"/>
                  <a:pt x="7725704" y="1479493"/>
                </a:cubicBezTo>
                <a:cubicBezTo>
                  <a:pt x="7729234" y="1472434"/>
                  <a:pt x="7732765" y="1468903"/>
                  <a:pt x="7736296" y="1468903"/>
                </a:cubicBezTo>
                <a:cubicBezTo>
                  <a:pt x="7739826" y="1468903"/>
                  <a:pt x="7741590" y="1472434"/>
                  <a:pt x="7741590" y="1479493"/>
                </a:cubicBezTo>
                <a:lnTo>
                  <a:pt x="7773361" y="1511264"/>
                </a:lnTo>
                <a:cubicBezTo>
                  <a:pt x="7801604" y="1518324"/>
                  <a:pt x="7815724" y="1523620"/>
                  <a:pt x="7815724" y="1527151"/>
                </a:cubicBezTo>
                <a:cubicBezTo>
                  <a:pt x="7815724" y="1530680"/>
                  <a:pt x="7819253" y="1532445"/>
                  <a:pt x="7826313" y="1532445"/>
                </a:cubicBezTo>
                <a:lnTo>
                  <a:pt x="7879267" y="1543036"/>
                </a:lnTo>
                <a:cubicBezTo>
                  <a:pt x="7886327" y="1550095"/>
                  <a:pt x="7907508" y="1560687"/>
                  <a:pt x="7942808" y="1574807"/>
                </a:cubicBezTo>
                <a:cubicBezTo>
                  <a:pt x="7978109" y="1588928"/>
                  <a:pt x="7999290" y="1595988"/>
                  <a:pt x="8006350" y="1595988"/>
                </a:cubicBezTo>
                <a:cubicBezTo>
                  <a:pt x="8013412" y="1595988"/>
                  <a:pt x="8016942" y="1595988"/>
                  <a:pt x="8016942" y="1595988"/>
                </a:cubicBezTo>
                <a:cubicBezTo>
                  <a:pt x="8016942" y="1603047"/>
                  <a:pt x="8018706" y="1606578"/>
                  <a:pt x="8022237" y="1606578"/>
                </a:cubicBezTo>
                <a:lnTo>
                  <a:pt x="7995760" y="1595988"/>
                </a:lnTo>
                <a:cubicBezTo>
                  <a:pt x="7981640" y="1595988"/>
                  <a:pt x="7960460" y="1590693"/>
                  <a:pt x="7932219" y="1580103"/>
                </a:cubicBezTo>
                <a:cubicBezTo>
                  <a:pt x="7903976" y="1569512"/>
                  <a:pt x="7888090" y="1567747"/>
                  <a:pt x="7884561" y="1574807"/>
                </a:cubicBezTo>
                <a:cubicBezTo>
                  <a:pt x="7881031" y="1581868"/>
                  <a:pt x="7877500" y="1581868"/>
                  <a:pt x="7873971" y="1574807"/>
                </a:cubicBezTo>
                <a:cubicBezTo>
                  <a:pt x="7870441" y="1567747"/>
                  <a:pt x="7861615" y="1560687"/>
                  <a:pt x="7847494" y="1553626"/>
                </a:cubicBezTo>
                <a:cubicBezTo>
                  <a:pt x="7833375" y="1546566"/>
                  <a:pt x="7822784" y="1543036"/>
                  <a:pt x="7815724" y="1543036"/>
                </a:cubicBezTo>
                <a:lnTo>
                  <a:pt x="7826313" y="1553626"/>
                </a:lnTo>
                <a:cubicBezTo>
                  <a:pt x="7833375" y="1553626"/>
                  <a:pt x="7833375" y="1557157"/>
                  <a:pt x="7826313" y="1564218"/>
                </a:cubicBezTo>
                <a:lnTo>
                  <a:pt x="7836904" y="1574807"/>
                </a:lnTo>
                <a:lnTo>
                  <a:pt x="7826313" y="1574807"/>
                </a:lnTo>
                <a:cubicBezTo>
                  <a:pt x="7812194" y="1567747"/>
                  <a:pt x="7805134" y="1562451"/>
                  <a:pt x="7805134" y="1558922"/>
                </a:cubicBezTo>
                <a:cubicBezTo>
                  <a:pt x="7805134" y="1555391"/>
                  <a:pt x="7801604" y="1553626"/>
                  <a:pt x="7794542" y="1553626"/>
                </a:cubicBezTo>
                <a:lnTo>
                  <a:pt x="7794542" y="1564218"/>
                </a:lnTo>
                <a:lnTo>
                  <a:pt x="7783952" y="1553626"/>
                </a:lnTo>
                <a:lnTo>
                  <a:pt x="7752182" y="1543036"/>
                </a:lnTo>
                <a:cubicBezTo>
                  <a:pt x="7752182" y="1543036"/>
                  <a:pt x="7748652" y="1541272"/>
                  <a:pt x="7741590" y="1537741"/>
                </a:cubicBezTo>
                <a:cubicBezTo>
                  <a:pt x="7734530" y="1534210"/>
                  <a:pt x="7731000" y="1532445"/>
                  <a:pt x="7731000" y="1532445"/>
                </a:cubicBezTo>
                <a:cubicBezTo>
                  <a:pt x="7716880" y="1532445"/>
                  <a:pt x="7713348" y="1535976"/>
                  <a:pt x="7720409" y="1543036"/>
                </a:cubicBezTo>
                <a:lnTo>
                  <a:pt x="7709820" y="1543036"/>
                </a:lnTo>
                <a:cubicBezTo>
                  <a:pt x="7709820" y="1535976"/>
                  <a:pt x="7704524" y="1532445"/>
                  <a:pt x="7693934" y="1532445"/>
                </a:cubicBezTo>
                <a:cubicBezTo>
                  <a:pt x="7683344" y="1532445"/>
                  <a:pt x="7678048" y="1525386"/>
                  <a:pt x="7678048" y="1511264"/>
                </a:cubicBezTo>
                <a:cubicBezTo>
                  <a:pt x="7678048" y="1497143"/>
                  <a:pt x="7674519" y="1490084"/>
                  <a:pt x="7667457" y="1490084"/>
                </a:cubicBezTo>
                <a:lnTo>
                  <a:pt x="7651572" y="1490084"/>
                </a:lnTo>
                <a:cubicBezTo>
                  <a:pt x="7655101" y="1490084"/>
                  <a:pt x="7660396" y="1493614"/>
                  <a:pt x="7667457" y="1500674"/>
                </a:cubicBezTo>
                <a:lnTo>
                  <a:pt x="7667457" y="1511264"/>
                </a:lnTo>
                <a:cubicBezTo>
                  <a:pt x="7667457" y="1511264"/>
                  <a:pt x="7663928" y="1516560"/>
                  <a:pt x="7656867" y="1527151"/>
                </a:cubicBezTo>
                <a:cubicBezTo>
                  <a:pt x="7649807" y="1537741"/>
                  <a:pt x="7640982" y="1543036"/>
                  <a:pt x="7630390" y="1543036"/>
                </a:cubicBezTo>
                <a:cubicBezTo>
                  <a:pt x="7619800" y="1543036"/>
                  <a:pt x="7614505" y="1544801"/>
                  <a:pt x="7614505" y="1548331"/>
                </a:cubicBezTo>
                <a:cubicBezTo>
                  <a:pt x="7614505" y="1551862"/>
                  <a:pt x="7618034" y="1555391"/>
                  <a:pt x="7625096" y="1558922"/>
                </a:cubicBezTo>
                <a:cubicBezTo>
                  <a:pt x="7632156" y="1562451"/>
                  <a:pt x="7639216" y="1564218"/>
                  <a:pt x="7646278" y="1564218"/>
                </a:cubicBezTo>
                <a:cubicBezTo>
                  <a:pt x="7639216" y="1571276"/>
                  <a:pt x="7642746" y="1574807"/>
                  <a:pt x="7656867" y="1574807"/>
                </a:cubicBezTo>
                <a:cubicBezTo>
                  <a:pt x="7678048" y="1574807"/>
                  <a:pt x="7688638" y="1578338"/>
                  <a:pt x="7688638" y="1585397"/>
                </a:cubicBezTo>
                <a:lnTo>
                  <a:pt x="7667457" y="1585397"/>
                </a:lnTo>
                <a:cubicBezTo>
                  <a:pt x="7667457" y="1592458"/>
                  <a:pt x="7667457" y="1595988"/>
                  <a:pt x="7667457" y="1595988"/>
                </a:cubicBezTo>
                <a:lnTo>
                  <a:pt x="7667457" y="1606578"/>
                </a:lnTo>
                <a:cubicBezTo>
                  <a:pt x="7667457" y="1606578"/>
                  <a:pt x="7665692" y="1604814"/>
                  <a:pt x="7662163" y="1601283"/>
                </a:cubicBezTo>
                <a:cubicBezTo>
                  <a:pt x="7658634" y="1597753"/>
                  <a:pt x="7649807" y="1592458"/>
                  <a:pt x="7635686" y="1585397"/>
                </a:cubicBezTo>
                <a:lnTo>
                  <a:pt x="7614505" y="1595988"/>
                </a:lnTo>
                <a:lnTo>
                  <a:pt x="7656867" y="1606578"/>
                </a:lnTo>
                <a:cubicBezTo>
                  <a:pt x="7663928" y="1613639"/>
                  <a:pt x="7670986" y="1620699"/>
                  <a:pt x="7678048" y="1627759"/>
                </a:cubicBezTo>
                <a:lnTo>
                  <a:pt x="7678048" y="1638349"/>
                </a:lnTo>
                <a:lnTo>
                  <a:pt x="7667457" y="1638349"/>
                </a:lnTo>
                <a:cubicBezTo>
                  <a:pt x="7667457" y="1645410"/>
                  <a:pt x="7663928" y="1648940"/>
                  <a:pt x="7656867" y="1648940"/>
                </a:cubicBezTo>
                <a:lnTo>
                  <a:pt x="7688638" y="1670122"/>
                </a:lnTo>
                <a:lnTo>
                  <a:pt x="7699230" y="1680711"/>
                </a:lnTo>
                <a:lnTo>
                  <a:pt x="7678048" y="1691301"/>
                </a:lnTo>
                <a:cubicBezTo>
                  <a:pt x="7670986" y="1691301"/>
                  <a:pt x="7665692" y="1691301"/>
                  <a:pt x="7662163" y="1691301"/>
                </a:cubicBezTo>
                <a:cubicBezTo>
                  <a:pt x="7658634" y="1691301"/>
                  <a:pt x="7656867" y="1694832"/>
                  <a:pt x="7656867" y="1701893"/>
                </a:cubicBezTo>
                <a:cubicBezTo>
                  <a:pt x="7656867" y="1701893"/>
                  <a:pt x="7660396" y="1701893"/>
                  <a:pt x="7667457" y="1701893"/>
                </a:cubicBezTo>
                <a:lnTo>
                  <a:pt x="7678048" y="1712482"/>
                </a:lnTo>
                <a:cubicBezTo>
                  <a:pt x="7678048" y="1712482"/>
                  <a:pt x="7678048" y="1716013"/>
                  <a:pt x="7678048" y="1723074"/>
                </a:cubicBezTo>
                <a:lnTo>
                  <a:pt x="7667457" y="1723074"/>
                </a:lnTo>
                <a:lnTo>
                  <a:pt x="7646278" y="1723074"/>
                </a:lnTo>
                <a:lnTo>
                  <a:pt x="7667457" y="1733663"/>
                </a:lnTo>
                <a:cubicBezTo>
                  <a:pt x="7674519" y="1733663"/>
                  <a:pt x="7679813" y="1733663"/>
                  <a:pt x="7683344" y="1733663"/>
                </a:cubicBezTo>
                <a:cubicBezTo>
                  <a:pt x="7686874" y="1733663"/>
                  <a:pt x="7692168" y="1733663"/>
                  <a:pt x="7699230" y="1733663"/>
                </a:cubicBezTo>
                <a:cubicBezTo>
                  <a:pt x="7706290" y="1733663"/>
                  <a:pt x="7709820" y="1733663"/>
                  <a:pt x="7709820" y="1733663"/>
                </a:cubicBezTo>
                <a:cubicBezTo>
                  <a:pt x="7716880" y="1733663"/>
                  <a:pt x="7720409" y="1735428"/>
                  <a:pt x="7720409" y="1738959"/>
                </a:cubicBezTo>
                <a:cubicBezTo>
                  <a:pt x="7720409" y="1742489"/>
                  <a:pt x="7720409" y="1744253"/>
                  <a:pt x="7720409" y="1744253"/>
                </a:cubicBezTo>
                <a:lnTo>
                  <a:pt x="7731000" y="1744253"/>
                </a:lnTo>
                <a:cubicBezTo>
                  <a:pt x="7731000" y="1737194"/>
                  <a:pt x="7727471" y="1733663"/>
                  <a:pt x="7720409" y="1733663"/>
                </a:cubicBezTo>
                <a:cubicBezTo>
                  <a:pt x="7720409" y="1726603"/>
                  <a:pt x="7720409" y="1723074"/>
                  <a:pt x="7720409" y="1723074"/>
                </a:cubicBezTo>
                <a:cubicBezTo>
                  <a:pt x="7720409" y="1723074"/>
                  <a:pt x="7725704" y="1724838"/>
                  <a:pt x="7736296" y="1728368"/>
                </a:cubicBezTo>
                <a:cubicBezTo>
                  <a:pt x="7746886" y="1731899"/>
                  <a:pt x="7759242" y="1737194"/>
                  <a:pt x="7773361" y="1744253"/>
                </a:cubicBezTo>
                <a:cubicBezTo>
                  <a:pt x="7787482" y="1751314"/>
                  <a:pt x="7798072" y="1754845"/>
                  <a:pt x="7805134" y="1754845"/>
                </a:cubicBezTo>
                <a:cubicBezTo>
                  <a:pt x="7812194" y="1761905"/>
                  <a:pt x="7819253" y="1765434"/>
                  <a:pt x="7826313" y="1765434"/>
                </a:cubicBezTo>
                <a:cubicBezTo>
                  <a:pt x="7833375" y="1765434"/>
                  <a:pt x="7838671" y="1767199"/>
                  <a:pt x="7842200" y="1770730"/>
                </a:cubicBezTo>
                <a:cubicBezTo>
                  <a:pt x="7845729" y="1774261"/>
                  <a:pt x="7854556" y="1777790"/>
                  <a:pt x="7868675" y="1781320"/>
                </a:cubicBezTo>
                <a:cubicBezTo>
                  <a:pt x="7882796" y="1784851"/>
                  <a:pt x="7893386" y="1786615"/>
                  <a:pt x="7900446" y="1786615"/>
                </a:cubicBezTo>
                <a:cubicBezTo>
                  <a:pt x="7907508" y="1786615"/>
                  <a:pt x="7909271" y="1790146"/>
                  <a:pt x="7905742" y="1797205"/>
                </a:cubicBezTo>
                <a:cubicBezTo>
                  <a:pt x="7902212" y="1804266"/>
                  <a:pt x="7896917" y="1807797"/>
                  <a:pt x="7889856" y="1807797"/>
                </a:cubicBezTo>
                <a:cubicBezTo>
                  <a:pt x="7889856" y="1814857"/>
                  <a:pt x="7886327" y="1818386"/>
                  <a:pt x="7879267" y="1818386"/>
                </a:cubicBezTo>
                <a:cubicBezTo>
                  <a:pt x="7872205" y="1818386"/>
                  <a:pt x="7868675" y="1818386"/>
                  <a:pt x="7868675" y="1818386"/>
                </a:cubicBezTo>
                <a:lnTo>
                  <a:pt x="7858085" y="1818386"/>
                </a:lnTo>
                <a:cubicBezTo>
                  <a:pt x="7858085" y="1811327"/>
                  <a:pt x="7854556" y="1807797"/>
                  <a:pt x="7847494" y="1807797"/>
                </a:cubicBezTo>
                <a:cubicBezTo>
                  <a:pt x="7840434" y="1807797"/>
                  <a:pt x="7838671" y="1806032"/>
                  <a:pt x="7842200" y="1802501"/>
                </a:cubicBezTo>
                <a:cubicBezTo>
                  <a:pt x="7845729" y="1798970"/>
                  <a:pt x="7843965" y="1795441"/>
                  <a:pt x="7836904" y="1791911"/>
                </a:cubicBezTo>
                <a:cubicBezTo>
                  <a:pt x="7829844" y="1788380"/>
                  <a:pt x="7822784" y="1784851"/>
                  <a:pt x="7815724" y="1781320"/>
                </a:cubicBezTo>
                <a:cubicBezTo>
                  <a:pt x="7808663" y="1777790"/>
                  <a:pt x="7801604" y="1779555"/>
                  <a:pt x="7794542" y="1786615"/>
                </a:cubicBezTo>
                <a:cubicBezTo>
                  <a:pt x="7794542" y="1793676"/>
                  <a:pt x="7792778" y="1797205"/>
                  <a:pt x="7789248" y="1797205"/>
                </a:cubicBezTo>
                <a:cubicBezTo>
                  <a:pt x="7785717" y="1797205"/>
                  <a:pt x="7780423" y="1795441"/>
                  <a:pt x="7773361" y="1791911"/>
                </a:cubicBezTo>
                <a:cubicBezTo>
                  <a:pt x="7766300" y="1788380"/>
                  <a:pt x="7761005" y="1786615"/>
                  <a:pt x="7757476" y="1786615"/>
                </a:cubicBezTo>
                <a:cubicBezTo>
                  <a:pt x="7753946" y="1786615"/>
                  <a:pt x="7752182" y="1790146"/>
                  <a:pt x="7752182" y="1797205"/>
                </a:cubicBezTo>
                <a:lnTo>
                  <a:pt x="7741590" y="1797205"/>
                </a:lnTo>
                <a:cubicBezTo>
                  <a:pt x="7734530" y="1790146"/>
                  <a:pt x="7731000" y="1786615"/>
                  <a:pt x="7731000" y="1786615"/>
                </a:cubicBezTo>
                <a:lnTo>
                  <a:pt x="7731000" y="1797205"/>
                </a:lnTo>
                <a:cubicBezTo>
                  <a:pt x="7731000" y="1804266"/>
                  <a:pt x="7731000" y="1811327"/>
                  <a:pt x="7731000" y="1818386"/>
                </a:cubicBezTo>
                <a:lnTo>
                  <a:pt x="7741590" y="1828978"/>
                </a:lnTo>
                <a:cubicBezTo>
                  <a:pt x="7741590" y="1828978"/>
                  <a:pt x="7738060" y="1828978"/>
                  <a:pt x="7731000" y="1828978"/>
                </a:cubicBezTo>
                <a:cubicBezTo>
                  <a:pt x="7731000" y="1836037"/>
                  <a:pt x="7731000" y="1839567"/>
                  <a:pt x="7731000" y="1839567"/>
                </a:cubicBezTo>
                <a:lnTo>
                  <a:pt x="7752182" y="1860749"/>
                </a:lnTo>
                <a:cubicBezTo>
                  <a:pt x="7759242" y="1867809"/>
                  <a:pt x="7761005" y="1873103"/>
                  <a:pt x="7757476" y="1876634"/>
                </a:cubicBezTo>
                <a:cubicBezTo>
                  <a:pt x="7753946" y="1880165"/>
                  <a:pt x="7755711" y="1885459"/>
                  <a:pt x="7762772" y="1892520"/>
                </a:cubicBezTo>
                <a:lnTo>
                  <a:pt x="7752182" y="1903111"/>
                </a:lnTo>
                <a:cubicBezTo>
                  <a:pt x="7745120" y="1896050"/>
                  <a:pt x="7739826" y="1894284"/>
                  <a:pt x="7736296" y="1897815"/>
                </a:cubicBezTo>
                <a:cubicBezTo>
                  <a:pt x="7732765" y="1901345"/>
                  <a:pt x="7732765" y="1906640"/>
                  <a:pt x="7736296" y="1913701"/>
                </a:cubicBezTo>
                <a:cubicBezTo>
                  <a:pt x="7739826" y="1920761"/>
                  <a:pt x="7741590" y="1924290"/>
                  <a:pt x="7741590" y="1924290"/>
                </a:cubicBezTo>
                <a:lnTo>
                  <a:pt x="7752182" y="1934882"/>
                </a:lnTo>
                <a:cubicBezTo>
                  <a:pt x="7759242" y="1934882"/>
                  <a:pt x="7764538" y="1931351"/>
                  <a:pt x="7768067" y="1924290"/>
                </a:cubicBezTo>
                <a:cubicBezTo>
                  <a:pt x="7771596" y="1917231"/>
                  <a:pt x="7773361" y="1910170"/>
                  <a:pt x="7773361" y="1903111"/>
                </a:cubicBezTo>
                <a:lnTo>
                  <a:pt x="7783952" y="1903111"/>
                </a:lnTo>
                <a:cubicBezTo>
                  <a:pt x="7783952" y="1910170"/>
                  <a:pt x="7787482" y="1913701"/>
                  <a:pt x="7794542" y="1913701"/>
                </a:cubicBezTo>
                <a:cubicBezTo>
                  <a:pt x="7794542" y="1913701"/>
                  <a:pt x="7798072" y="1913701"/>
                  <a:pt x="7805134" y="1913701"/>
                </a:cubicBezTo>
                <a:cubicBezTo>
                  <a:pt x="7805134" y="1920761"/>
                  <a:pt x="7808663" y="1924290"/>
                  <a:pt x="7815724" y="1924290"/>
                </a:cubicBezTo>
                <a:lnTo>
                  <a:pt x="7805134" y="1924290"/>
                </a:lnTo>
                <a:cubicBezTo>
                  <a:pt x="7791012" y="1917231"/>
                  <a:pt x="7782186" y="1917231"/>
                  <a:pt x="7778656" y="1924290"/>
                </a:cubicBezTo>
                <a:cubicBezTo>
                  <a:pt x="7775128" y="1931351"/>
                  <a:pt x="7775128" y="1936646"/>
                  <a:pt x="7778656" y="1940176"/>
                </a:cubicBezTo>
                <a:cubicBezTo>
                  <a:pt x="7782186" y="1943707"/>
                  <a:pt x="7780423" y="1945472"/>
                  <a:pt x="7773361" y="1945472"/>
                </a:cubicBezTo>
                <a:lnTo>
                  <a:pt x="7773361" y="1956063"/>
                </a:lnTo>
                <a:lnTo>
                  <a:pt x="7762772" y="1956063"/>
                </a:lnTo>
                <a:lnTo>
                  <a:pt x="7783952" y="1966653"/>
                </a:lnTo>
                <a:lnTo>
                  <a:pt x="7783952" y="1956063"/>
                </a:lnTo>
                <a:lnTo>
                  <a:pt x="7783952" y="1945472"/>
                </a:lnTo>
                <a:cubicBezTo>
                  <a:pt x="7791012" y="1945472"/>
                  <a:pt x="7796308" y="1947236"/>
                  <a:pt x="7799838" y="1950767"/>
                </a:cubicBezTo>
                <a:cubicBezTo>
                  <a:pt x="7803368" y="1954297"/>
                  <a:pt x="7801604" y="1956063"/>
                  <a:pt x="7794542" y="1956063"/>
                </a:cubicBezTo>
                <a:lnTo>
                  <a:pt x="7794542" y="1977242"/>
                </a:lnTo>
                <a:cubicBezTo>
                  <a:pt x="7780423" y="1977242"/>
                  <a:pt x="7775128" y="1980773"/>
                  <a:pt x="7778656" y="1987834"/>
                </a:cubicBezTo>
                <a:cubicBezTo>
                  <a:pt x="7782186" y="1994894"/>
                  <a:pt x="7776892" y="1998424"/>
                  <a:pt x="7762772" y="1998424"/>
                </a:cubicBezTo>
                <a:cubicBezTo>
                  <a:pt x="7748652" y="1998424"/>
                  <a:pt x="7741590" y="1994894"/>
                  <a:pt x="7741590" y="1987834"/>
                </a:cubicBezTo>
                <a:cubicBezTo>
                  <a:pt x="7734530" y="1987834"/>
                  <a:pt x="7729234" y="1987834"/>
                  <a:pt x="7725704" y="1987834"/>
                </a:cubicBezTo>
                <a:cubicBezTo>
                  <a:pt x="7722175" y="1987834"/>
                  <a:pt x="7716880" y="1987834"/>
                  <a:pt x="7709820" y="1987834"/>
                </a:cubicBezTo>
                <a:cubicBezTo>
                  <a:pt x="7716880" y="1994894"/>
                  <a:pt x="7713348" y="1998424"/>
                  <a:pt x="7699230" y="1998424"/>
                </a:cubicBezTo>
                <a:cubicBezTo>
                  <a:pt x="7692168" y="1991363"/>
                  <a:pt x="7681578" y="1987834"/>
                  <a:pt x="7667457" y="1987834"/>
                </a:cubicBezTo>
                <a:cubicBezTo>
                  <a:pt x="7653338" y="1980773"/>
                  <a:pt x="7642746" y="1977242"/>
                  <a:pt x="7635686" y="1977242"/>
                </a:cubicBezTo>
                <a:lnTo>
                  <a:pt x="7646278" y="1987834"/>
                </a:lnTo>
                <a:lnTo>
                  <a:pt x="7656867" y="1998424"/>
                </a:lnTo>
                <a:cubicBezTo>
                  <a:pt x="7663928" y="1998424"/>
                  <a:pt x="7670986" y="2001954"/>
                  <a:pt x="7678048" y="2009015"/>
                </a:cubicBezTo>
                <a:cubicBezTo>
                  <a:pt x="7685108" y="2016074"/>
                  <a:pt x="7692168" y="2019605"/>
                  <a:pt x="7699230" y="2019605"/>
                </a:cubicBezTo>
                <a:lnTo>
                  <a:pt x="7709820" y="2030194"/>
                </a:lnTo>
                <a:lnTo>
                  <a:pt x="7709820" y="2040786"/>
                </a:lnTo>
                <a:lnTo>
                  <a:pt x="7731000" y="2051376"/>
                </a:lnTo>
                <a:lnTo>
                  <a:pt x="7783952" y="2061967"/>
                </a:lnTo>
                <a:cubicBezTo>
                  <a:pt x="7783952" y="2061967"/>
                  <a:pt x="7785717" y="2063732"/>
                  <a:pt x="7789248" y="2067261"/>
                </a:cubicBezTo>
                <a:cubicBezTo>
                  <a:pt x="7792778" y="2070792"/>
                  <a:pt x="7798072" y="2076088"/>
                  <a:pt x="7805134" y="2083146"/>
                </a:cubicBezTo>
                <a:lnTo>
                  <a:pt x="7815724" y="2093738"/>
                </a:lnTo>
                <a:cubicBezTo>
                  <a:pt x="7822784" y="2093738"/>
                  <a:pt x="7828079" y="2095502"/>
                  <a:pt x="7831609" y="2099033"/>
                </a:cubicBezTo>
                <a:cubicBezTo>
                  <a:pt x="7835138" y="2102563"/>
                  <a:pt x="7838671" y="2102563"/>
                  <a:pt x="7842200" y="2099033"/>
                </a:cubicBezTo>
                <a:cubicBezTo>
                  <a:pt x="7845729" y="2095502"/>
                  <a:pt x="7849260" y="2097267"/>
                  <a:pt x="7852790" y="2104328"/>
                </a:cubicBezTo>
                <a:cubicBezTo>
                  <a:pt x="7856319" y="2111388"/>
                  <a:pt x="7859850" y="2113154"/>
                  <a:pt x="7863380" y="2109623"/>
                </a:cubicBezTo>
                <a:cubicBezTo>
                  <a:pt x="7866909" y="2106092"/>
                  <a:pt x="7872205" y="2107858"/>
                  <a:pt x="7879267" y="2114919"/>
                </a:cubicBezTo>
                <a:cubicBezTo>
                  <a:pt x="7893386" y="2129040"/>
                  <a:pt x="7905742" y="2137863"/>
                  <a:pt x="7916332" y="2141394"/>
                </a:cubicBezTo>
                <a:cubicBezTo>
                  <a:pt x="7926923" y="2144925"/>
                  <a:pt x="7949869" y="2157280"/>
                  <a:pt x="7985171" y="2178461"/>
                </a:cubicBezTo>
                <a:cubicBezTo>
                  <a:pt x="8013412" y="2185521"/>
                  <a:pt x="8039887" y="2197877"/>
                  <a:pt x="8064598" y="2215527"/>
                </a:cubicBezTo>
                <a:cubicBezTo>
                  <a:pt x="8089309" y="2233177"/>
                  <a:pt x="8101664" y="2249063"/>
                  <a:pt x="8101664" y="2263184"/>
                </a:cubicBezTo>
                <a:cubicBezTo>
                  <a:pt x="8101664" y="2270244"/>
                  <a:pt x="8103431" y="2275540"/>
                  <a:pt x="8106960" y="2279069"/>
                </a:cubicBezTo>
                <a:cubicBezTo>
                  <a:pt x="8110490" y="2282600"/>
                  <a:pt x="8110490" y="2284365"/>
                  <a:pt x="8106960" y="2284365"/>
                </a:cubicBezTo>
                <a:cubicBezTo>
                  <a:pt x="8103431" y="2284365"/>
                  <a:pt x="8101664" y="2280834"/>
                  <a:pt x="8101664" y="2273775"/>
                </a:cubicBezTo>
                <a:cubicBezTo>
                  <a:pt x="8101664" y="2266715"/>
                  <a:pt x="8091075" y="2263184"/>
                  <a:pt x="8069894" y="2263184"/>
                </a:cubicBezTo>
                <a:cubicBezTo>
                  <a:pt x="8062833" y="2263184"/>
                  <a:pt x="8059302" y="2263184"/>
                  <a:pt x="8059302" y="2263184"/>
                </a:cubicBezTo>
                <a:cubicBezTo>
                  <a:pt x="8052242" y="2263184"/>
                  <a:pt x="8045183" y="2259654"/>
                  <a:pt x="8038123" y="2252594"/>
                </a:cubicBezTo>
                <a:lnTo>
                  <a:pt x="8006350" y="2242004"/>
                </a:lnTo>
                <a:cubicBezTo>
                  <a:pt x="8006350" y="2242004"/>
                  <a:pt x="8002821" y="2242004"/>
                  <a:pt x="7995760" y="2242004"/>
                </a:cubicBezTo>
                <a:lnTo>
                  <a:pt x="7953398" y="2220823"/>
                </a:lnTo>
                <a:cubicBezTo>
                  <a:pt x="7946338" y="2227882"/>
                  <a:pt x="7941042" y="2231413"/>
                  <a:pt x="7937513" y="2231413"/>
                </a:cubicBezTo>
                <a:cubicBezTo>
                  <a:pt x="7933983" y="2231413"/>
                  <a:pt x="7928688" y="2227882"/>
                  <a:pt x="7921627" y="2220823"/>
                </a:cubicBezTo>
                <a:lnTo>
                  <a:pt x="7911038" y="2220823"/>
                </a:lnTo>
                <a:cubicBezTo>
                  <a:pt x="7918098" y="2227882"/>
                  <a:pt x="7960460" y="2249063"/>
                  <a:pt x="8038123" y="2284365"/>
                </a:cubicBezTo>
                <a:lnTo>
                  <a:pt x="8080483" y="2316136"/>
                </a:lnTo>
                <a:lnTo>
                  <a:pt x="8101664" y="2337317"/>
                </a:lnTo>
                <a:lnTo>
                  <a:pt x="8112254" y="2358498"/>
                </a:lnTo>
                <a:cubicBezTo>
                  <a:pt x="8105194" y="2358498"/>
                  <a:pt x="8098135" y="2354967"/>
                  <a:pt x="8091075" y="2347908"/>
                </a:cubicBezTo>
                <a:lnTo>
                  <a:pt x="8080483" y="2347908"/>
                </a:lnTo>
                <a:cubicBezTo>
                  <a:pt x="8080483" y="2347908"/>
                  <a:pt x="8076954" y="2347908"/>
                  <a:pt x="8069894" y="2347908"/>
                </a:cubicBezTo>
                <a:cubicBezTo>
                  <a:pt x="8062833" y="2340848"/>
                  <a:pt x="8059302" y="2337317"/>
                  <a:pt x="8059302" y="2337317"/>
                </a:cubicBezTo>
                <a:lnTo>
                  <a:pt x="8006350" y="2305546"/>
                </a:lnTo>
                <a:cubicBezTo>
                  <a:pt x="8006350" y="2305546"/>
                  <a:pt x="8008116" y="2307311"/>
                  <a:pt x="8011646" y="2310841"/>
                </a:cubicBezTo>
                <a:cubicBezTo>
                  <a:pt x="8015175" y="2314371"/>
                  <a:pt x="8016942" y="2316136"/>
                  <a:pt x="8016942" y="2316136"/>
                </a:cubicBezTo>
                <a:lnTo>
                  <a:pt x="7995760" y="2316136"/>
                </a:lnTo>
                <a:cubicBezTo>
                  <a:pt x="7995760" y="2316136"/>
                  <a:pt x="7995760" y="2314371"/>
                  <a:pt x="7995760" y="2310841"/>
                </a:cubicBezTo>
                <a:cubicBezTo>
                  <a:pt x="7995760" y="2307311"/>
                  <a:pt x="7992231" y="2303781"/>
                  <a:pt x="7985171" y="2300250"/>
                </a:cubicBezTo>
                <a:cubicBezTo>
                  <a:pt x="7978109" y="2296721"/>
                  <a:pt x="7972815" y="2293190"/>
                  <a:pt x="7969284" y="2289660"/>
                </a:cubicBezTo>
                <a:cubicBezTo>
                  <a:pt x="7965754" y="2286129"/>
                  <a:pt x="7963990" y="2280834"/>
                  <a:pt x="7963990" y="2273775"/>
                </a:cubicBezTo>
                <a:cubicBezTo>
                  <a:pt x="7963990" y="2266715"/>
                  <a:pt x="7946338" y="2259654"/>
                  <a:pt x="7911038" y="2252594"/>
                </a:cubicBezTo>
                <a:cubicBezTo>
                  <a:pt x="7889856" y="2245533"/>
                  <a:pt x="7875736" y="2238473"/>
                  <a:pt x="7868675" y="2231413"/>
                </a:cubicBezTo>
                <a:cubicBezTo>
                  <a:pt x="7868675" y="2231413"/>
                  <a:pt x="7866909" y="2229648"/>
                  <a:pt x="7863380" y="2226117"/>
                </a:cubicBezTo>
                <a:cubicBezTo>
                  <a:pt x="7859850" y="2222588"/>
                  <a:pt x="7854556" y="2220823"/>
                  <a:pt x="7847494" y="2220823"/>
                </a:cubicBezTo>
                <a:cubicBezTo>
                  <a:pt x="7833375" y="2220823"/>
                  <a:pt x="7826313" y="2219058"/>
                  <a:pt x="7826313" y="2215527"/>
                </a:cubicBezTo>
                <a:cubicBezTo>
                  <a:pt x="7826313" y="2211996"/>
                  <a:pt x="7824548" y="2210232"/>
                  <a:pt x="7821019" y="2210232"/>
                </a:cubicBezTo>
                <a:cubicBezTo>
                  <a:pt x="7817490" y="2210232"/>
                  <a:pt x="7815724" y="2213763"/>
                  <a:pt x="7815724" y="2220823"/>
                </a:cubicBezTo>
                <a:lnTo>
                  <a:pt x="7783952" y="2199642"/>
                </a:lnTo>
                <a:lnTo>
                  <a:pt x="7762772" y="2189051"/>
                </a:lnTo>
                <a:cubicBezTo>
                  <a:pt x="7748652" y="2181992"/>
                  <a:pt x="7739826" y="2176696"/>
                  <a:pt x="7736296" y="2173165"/>
                </a:cubicBezTo>
                <a:cubicBezTo>
                  <a:pt x="7732765" y="2169636"/>
                  <a:pt x="7734530" y="2167871"/>
                  <a:pt x="7741590" y="2167871"/>
                </a:cubicBezTo>
                <a:cubicBezTo>
                  <a:pt x="7741590" y="2160811"/>
                  <a:pt x="7741590" y="2157280"/>
                  <a:pt x="7741590" y="2157280"/>
                </a:cubicBezTo>
                <a:cubicBezTo>
                  <a:pt x="7741590" y="2157280"/>
                  <a:pt x="7738060" y="2157280"/>
                  <a:pt x="7731000" y="2157280"/>
                </a:cubicBezTo>
                <a:lnTo>
                  <a:pt x="7752182" y="2146690"/>
                </a:lnTo>
                <a:cubicBezTo>
                  <a:pt x="7766300" y="2146690"/>
                  <a:pt x="7769832" y="2143159"/>
                  <a:pt x="7762772" y="2136099"/>
                </a:cubicBezTo>
                <a:lnTo>
                  <a:pt x="7773361" y="2125509"/>
                </a:lnTo>
                <a:lnTo>
                  <a:pt x="7773361" y="2114919"/>
                </a:lnTo>
                <a:lnTo>
                  <a:pt x="7752182" y="2114919"/>
                </a:lnTo>
                <a:cubicBezTo>
                  <a:pt x="7752182" y="2114919"/>
                  <a:pt x="7748652" y="2118448"/>
                  <a:pt x="7741590" y="2125509"/>
                </a:cubicBezTo>
                <a:lnTo>
                  <a:pt x="7731000" y="2125509"/>
                </a:lnTo>
                <a:cubicBezTo>
                  <a:pt x="7731000" y="2118448"/>
                  <a:pt x="7734530" y="2114919"/>
                  <a:pt x="7741590" y="2114919"/>
                </a:cubicBezTo>
                <a:lnTo>
                  <a:pt x="7741590" y="2104328"/>
                </a:lnTo>
                <a:lnTo>
                  <a:pt x="7752182" y="2093738"/>
                </a:lnTo>
                <a:cubicBezTo>
                  <a:pt x="7731000" y="2079617"/>
                  <a:pt x="7713348" y="2072557"/>
                  <a:pt x="7699230" y="2072557"/>
                </a:cubicBezTo>
                <a:lnTo>
                  <a:pt x="7678048" y="2061967"/>
                </a:lnTo>
                <a:cubicBezTo>
                  <a:pt x="7670986" y="2054906"/>
                  <a:pt x="7663928" y="2049611"/>
                  <a:pt x="7656867" y="2046080"/>
                </a:cubicBezTo>
                <a:cubicBezTo>
                  <a:pt x="7649807" y="2042550"/>
                  <a:pt x="7640982" y="2037255"/>
                  <a:pt x="7630390" y="2030194"/>
                </a:cubicBezTo>
                <a:cubicBezTo>
                  <a:pt x="7619800" y="2023136"/>
                  <a:pt x="7605682" y="2016074"/>
                  <a:pt x="7588030" y="2009015"/>
                </a:cubicBezTo>
                <a:cubicBezTo>
                  <a:pt x="7570378" y="2001954"/>
                  <a:pt x="7561553" y="1994894"/>
                  <a:pt x="7561553" y="1987834"/>
                </a:cubicBezTo>
                <a:lnTo>
                  <a:pt x="7550963" y="1977242"/>
                </a:lnTo>
                <a:cubicBezTo>
                  <a:pt x="7550963" y="1984303"/>
                  <a:pt x="7547434" y="1987834"/>
                  <a:pt x="7540374" y="1987834"/>
                </a:cubicBezTo>
                <a:lnTo>
                  <a:pt x="7529782" y="1987834"/>
                </a:lnTo>
                <a:cubicBezTo>
                  <a:pt x="7536842" y="1987834"/>
                  <a:pt x="7538607" y="1989598"/>
                  <a:pt x="7535078" y="1993128"/>
                </a:cubicBezTo>
                <a:cubicBezTo>
                  <a:pt x="7531548" y="1996659"/>
                  <a:pt x="7529782" y="1998424"/>
                  <a:pt x="7529782" y="1998424"/>
                </a:cubicBezTo>
                <a:cubicBezTo>
                  <a:pt x="7529782" y="2005484"/>
                  <a:pt x="7526252" y="2005484"/>
                  <a:pt x="7519192" y="1998424"/>
                </a:cubicBezTo>
                <a:cubicBezTo>
                  <a:pt x="7512130" y="1991363"/>
                  <a:pt x="7508601" y="1987834"/>
                  <a:pt x="7508601" y="1987834"/>
                </a:cubicBezTo>
                <a:lnTo>
                  <a:pt x="7508601" y="1998424"/>
                </a:lnTo>
                <a:cubicBezTo>
                  <a:pt x="7508601" y="1998424"/>
                  <a:pt x="7508601" y="2001954"/>
                  <a:pt x="7508601" y="2009015"/>
                </a:cubicBezTo>
                <a:lnTo>
                  <a:pt x="7498011" y="1998424"/>
                </a:lnTo>
                <a:cubicBezTo>
                  <a:pt x="7490951" y="1991363"/>
                  <a:pt x="7487420" y="1987834"/>
                  <a:pt x="7487420" y="1987834"/>
                </a:cubicBezTo>
                <a:cubicBezTo>
                  <a:pt x="7487420" y="1987834"/>
                  <a:pt x="7489186" y="1986069"/>
                  <a:pt x="7492716" y="1982538"/>
                </a:cubicBezTo>
                <a:cubicBezTo>
                  <a:pt x="7496245" y="1979007"/>
                  <a:pt x="7496245" y="1977242"/>
                  <a:pt x="7492716" y="1977242"/>
                </a:cubicBezTo>
                <a:cubicBezTo>
                  <a:pt x="7489186" y="1977242"/>
                  <a:pt x="7487420" y="1977242"/>
                  <a:pt x="7487420" y="1977242"/>
                </a:cubicBezTo>
                <a:cubicBezTo>
                  <a:pt x="7480360" y="1970184"/>
                  <a:pt x="7480360" y="1966653"/>
                  <a:pt x="7487420" y="1966653"/>
                </a:cubicBezTo>
                <a:lnTo>
                  <a:pt x="7476830" y="1966653"/>
                </a:lnTo>
                <a:lnTo>
                  <a:pt x="7466240" y="1945472"/>
                </a:lnTo>
                <a:cubicBezTo>
                  <a:pt x="7473300" y="1945472"/>
                  <a:pt x="7480360" y="1949002"/>
                  <a:pt x="7487420" y="1956063"/>
                </a:cubicBezTo>
                <a:cubicBezTo>
                  <a:pt x="7494482" y="1963122"/>
                  <a:pt x="7501540" y="1964888"/>
                  <a:pt x="7508601" y="1961357"/>
                </a:cubicBezTo>
                <a:cubicBezTo>
                  <a:pt x="7515663" y="1957828"/>
                  <a:pt x="7515663" y="1952532"/>
                  <a:pt x="7508601" y="1945472"/>
                </a:cubicBezTo>
                <a:lnTo>
                  <a:pt x="7487420" y="1924290"/>
                </a:lnTo>
                <a:cubicBezTo>
                  <a:pt x="7487420" y="1924290"/>
                  <a:pt x="7483890" y="1924290"/>
                  <a:pt x="7476830" y="1924290"/>
                </a:cubicBezTo>
                <a:lnTo>
                  <a:pt x="7466240" y="1924290"/>
                </a:lnTo>
                <a:cubicBezTo>
                  <a:pt x="7459178" y="1924290"/>
                  <a:pt x="7452120" y="1924290"/>
                  <a:pt x="7445059" y="1924290"/>
                </a:cubicBezTo>
                <a:cubicBezTo>
                  <a:pt x="7445059" y="1924290"/>
                  <a:pt x="7441530" y="1926055"/>
                  <a:pt x="7434468" y="1929586"/>
                </a:cubicBezTo>
                <a:cubicBezTo>
                  <a:pt x="7427408" y="1933117"/>
                  <a:pt x="7423878" y="1938411"/>
                  <a:pt x="7423878" y="1945472"/>
                </a:cubicBezTo>
                <a:lnTo>
                  <a:pt x="7413288" y="1956063"/>
                </a:lnTo>
                <a:cubicBezTo>
                  <a:pt x="7420348" y="1956063"/>
                  <a:pt x="7423878" y="1959592"/>
                  <a:pt x="7423878" y="1966653"/>
                </a:cubicBezTo>
                <a:cubicBezTo>
                  <a:pt x="7423878" y="1973713"/>
                  <a:pt x="7415053" y="1977242"/>
                  <a:pt x="7397403" y="1977242"/>
                </a:cubicBezTo>
                <a:cubicBezTo>
                  <a:pt x="7379751" y="1977242"/>
                  <a:pt x="7360336" y="1975478"/>
                  <a:pt x="7339155" y="1971948"/>
                </a:cubicBezTo>
                <a:cubicBezTo>
                  <a:pt x="7317974" y="1968417"/>
                  <a:pt x="7303854" y="1964888"/>
                  <a:pt x="7296793" y="1961357"/>
                </a:cubicBezTo>
                <a:cubicBezTo>
                  <a:pt x="7289732" y="1957828"/>
                  <a:pt x="7284437" y="1956063"/>
                  <a:pt x="7280908" y="1956063"/>
                </a:cubicBezTo>
                <a:cubicBezTo>
                  <a:pt x="7277378" y="1956063"/>
                  <a:pt x="7272082" y="1956063"/>
                  <a:pt x="7265022" y="1956063"/>
                </a:cubicBezTo>
                <a:lnTo>
                  <a:pt x="7265022" y="1966653"/>
                </a:lnTo>
                <a:cubicBezTo>
                  <a:pt x="7279142" y="1966653"/>
                  <a:pt x="7289732" y="1973713"/>
                  <a:pt x="7296793" y="1987834"/>
                </a:cubicBezTo>
                <a:lnTo>
                  <a:pt x="7317974" y="1998424"/>
                </a:lnTo>
                <a:lnTo>
                  <a:pt x="7286203" y="1998424"/>
                </a:lnTo>
                <a:cubicBezTo>
                  <a:pt x="7265022" y="1998424"/>
                  <a:pt x="7254432" y="1994894"/>
                  <a:pt x="7254432" y="1987834"/>
                </a:cubicBezTo>
                <a:cubicBezTo>
                  <a:pt x="7247370" y="1987834"/>
                  <a:pt x="7243841" y="1987834"/>
                  <a:pt x="7243841" y="1987834"/>
                </a:cubicBezTo>
                <a:cubicBezTo>
                  <a:pt x="7243841" y="1987834"/>
                  <a:pt x="7243841" y="1991363"/>
                  <a:pt x="7243841" y="1998424"/>
                </a:cubicBezTo>
                <a:lnTo>
                  <a:pt x="7201480" y="2009015"/>
                </a:lnTo>
                <a:lnTo>
                  <a:pt x="7201480" y="1987834"/>
                </a:lnTo>
                <a:cubicBezTo>
                  <a:pt x="7194418" y="1987834"/>
                  <a:pt x="7187360" y="1986069"/>
                  <a:pt x="7180299" y="1982538"/>
                </a:cubicBezTo>
                <a:cubicBezTo>
                  <a:pt x="7173238" y="1979007"/>
                  <a:pt x="7169708" y="1977242"/>
                  <a:pt x="7169708" y="1977242"/>
                </a:cubicBezTo>
                <a:cubicBezTo>
                  <a:pt x="7169708" y="1977242"/>
                  <a:pt x="7169708" y="1980773"/>
                  <a:pt x="7169708" y="1987834"/>
                </a:cubicBezTo>
                <a:lnTo>
                  <a:pt x="7159118" y="1998424"/>
                </a:lnTo>
                <a:cubicBezTo>
                  <a:pt x="7159118" y="1998424"/>
                  <a:pt x="7157352" y="2000188"/>
                  <a:pt x="7153822" y="2003719"/>
                </a:cubicBezTo>
                <a:cubicBezTo>
                  <a:pt x="7150293" y="2007250"/>
                  <a:pt x="7148526" y="2012544"/>
                  <a:pt x="7148526" y="2019605"/>
                </a:cubicBezTo>
                <a:cubicBezTo>
                  <a:pt x="7148526" y="2033725"/>
                  <a:pt x="7155588" y="2033725"/>
                  <a:pt x="7169708" y="2019605"/>
                </a:cubicBezTo>
                <a:cubicBezTo>
                  <a:pt x="7169708" y="2012544"/>
                  <a:pt x="7173238" y="2012544"/>
                  <a:pt x="7180299" y="2019605"/>
                </a:cubicBezTo>
                <a:cubicBezTo>
                  <a:pt x="7187360" y="2026665"/>
                  <a:pt x="7190889" y="2026665"/>
                  <a:pt x="7190889" y="2019605"/>
                </a:cubicBezTo>
                <a:cubicBezTo>
                  <a:pt x="7197949" y="2019605"/>
                  <a:pt x="7201480" y="2021369"/>
                  <a:pt x="7201480" y="2024900"/>
                </a:cubicBezTo>
                <a:cubicBezTo>
                  <a:pt x="7201480" y="2028430"/>
                  <a:pt x="7205010" y="2030194"/>
                  <a:pt x="7212070" y="2030194"/>
                </a:cubicBezTo>
                <a:cubicBezTo>
                  <a:pt x="7212070" y="2044315"/>
                  <a:pt x="7226190" y="2044315"/>
                  <a:pt x="7254432" y="2030194"/>
                </a:cubicBezTo>
                <a:lnTo>
                  <a:pt x="7265022" y="2030194"/>
                </a:lnTo>
                <a:lnTo>
                  <a:pt x="7265022" y="2040786"/>
                </a:lnTo>
                <a:lnTo>
                  <a:pt x="7286203" y="2030194"/>
                </a:lnTo>
                <a:lnTo>
                  <a:pt x="7292822" y="2030194"/>
                </a:lnTo>
                <a:cubicBezTo>
                  <a:pt x="7295470" y="2030194"/>
                  <a:pt x="7296793" y="2030194"/>
                  <a:pt x="7296793" y="2030194"/>
                </a:cubicBezTo>
                <a:lnTo>
                  <a:pt x="7265022" y="2051376"/>
                </a:lnTo>
                <a:cubicBezTo>
                  <a:pt x="7250902" y="2051376"/>
                  <a:pt x="7243841" y="2054906"/>
                  <a:pt x="7243841" y="2061967"/>
                </a:cubicBezTo>
                <a:lnTo>
                  <a:pt x="7243841" y="2072557"/>
                </a:lnTo>
                <a:lnTo>
                  <a:pt x="7275612" y="2093738"/>
                </a:lnTo>
                <a:cubicBezTo>
                  <a:pt x="7289732" y="2093738"/>
                  <a:pt x="7300322" y="2097267"/>
                  <a:pt x="7307384" y="2104328"/>
                </a:cubicBezTo>
                <a:cubicBezTo>
                  <a:pt x="7314444" y="2104328"/>
                  <a:pt x="7317974" y="2104328"/>
                  <a:pt x="7317974" y="2104328"/>
                </a:cubicBezTo>
                <a:cubicBezTo>
                  <a:pt x="7317974" y="2104328"/>
                  <a:pt x="7321504" y="2104328"/>
                  <a:pt x="7328564" y="2104328"/>
                </a:cubicBezTo>
                <a:cubicBezTo>
                  <a:pt x="7328564" y="2104328"/>
                  <a:pt x="7330330" y="2107858"/>
                  <a:pt x="7333860" y="2114919"/>
                </a:cubicBezTo>
                <a:cubicBezTo>
                  <a:pt x="7337389" y="2121978"/>
                  <a:pt x="7335626" y="2125509"/>
                  <a:pt x="7328564" y="2125509"/>
                </a:cubicBezTo>
                <a:lnTo>
                  <a:pt x="7307384" y="2125509"/>
                </a:lnTo>
                <a:cubicBezTo>
                  <a:pt x="7300322" y="2132569"/>
                  <a:pt x="7293264" y="2136099"/>
                  <a:pt x="7286203" y="2136099"/>
                </a:cubicBezTo>
                <a:lnTo>
                  <a:pt x="7286203" y="2125509"/>
                </a:lnTo>
                <a:lnTo>
                  <a:pt x="7275612" y="2114919"/>
                </a:lnTo>
                <a:cubicBezTo>
                  <a:pt x="7268552" y="2114919"/>
                  <a:pt x="7266788" y="2118448"/>
                  <a:pt x="7270318" y="2125509"/>
                </a:cubicBezTo>
                <a:cubicBezTo>
                  <a:pt x="7273847" y="2132569"/>
                  <a:pt x="7272082" y="2136099"/>
                  <a:pt x="7265022" y="2136099"/>
                </a:cubicBezTo>
                <a:cubicBezTo>
                  <a:pt x="7265022" y="2129040"/>
                  <a:pt x="7259726" y="2123744"/>
                  <a:pt x="7249136" y="2120213"/>
                </a:cubicBezTo>
                <a:cubicBezTo>
                  <a:pt x="7238546" y="2116684"/>
                  <a:pt x="7231485" y="2113154"/>
                  <a:pt x="7227956" y="2109623"/>
                </a:cubicBezTo>
                <a:cubicBezTo>
                  <a:pt x="7224426" y="2106092"/>
                  <a:pt x="7222660" y="2104328"/>
                  <a:pt x="7222660" y="2104328"/>
                </a:cubicBezTo>
                <a:lnTo>
                  <a:pt x="7201480" y="2104328"/>
                </a:lnTo>
                <a:lnTo>
                  <a:pt x="7148526" y="2093738"/>
                </a:lnTo>
                <a:lnTo>
                  <a:pt x="7132641" y="2093738"/>
                </a:lnTo>
                <a:cubicBezTo>
                  <a:pt x="7136170" y="2093738"/>
                  <a:pt x="7137937" y="2091973"/>
                  <a:pt x="7137937" y="2088442"/>
                </a:cubicBezTo>
                <a:cubicBezTo>
                  <a:pt x="7137937" y="2084911"/>
                  <a:pt x="7136170" y="2081382"/>
                  <a:pt x="7132641" y="2077852"/>
                </a:cubicBezTo>
                <a:cubicBezTo>
                  <a:pt x="7129112" y="2074321"/>
                  <a:pt x="7125581" y="2074321"/>
                  <a:pt x="7122052" y="2077852"/>
                </a:cubicBezTo>
                <a:cubicBezTo>
                  <a:pt x="7118522" y="2081382"/>
                  <a:pt x="7118522" y="2084911"/>
                  <a:pt x="7122052" y="2088442"/>
                </a:cubicBezTo>
                <a:cubicBezTo>
                  <a:pt x="7125581" y="2091973"/>
                  <a:pt x="7129112" y="2093738"/>
                  <a:pt x="7132641" y="2093738"/>
                </a:cubicBezTo>
                <a:lnTo>
                  <a:pt x="7111462" y="2093738"/>
                </a:lnTo>
                <a:cubicBezTo>
                  <a:pt x="7100870" y="2093738"/>
                  <a:pt x="7095574" y="2095502"/>
                  <a:pt x="7095574" y="2099033"/>
                </a:cubicBezTo>
                <a:cubicBezTo>
                  <a:pt x="7095574" y="2102563"/>
                  <a:pt x="7093810" y="2104328"/>
                  <a:pt x="7090280" y="2104328"/>
                </a:cubicBezTo>
                <a:cubicBezTo>
                  <a:pt x="7086751" y="2104328"/>
                  <a:pt x="7081456" y="2104328"/>
                  <a:pt x="7074395" y="2104328"/>
                </a:cubicBezTo>
                <a:lnTo>
                  <a:pt x="7063804" y="2104328"/>
                </a:lnTo>
                <a:lnTo>
                  <a:pt x="7063804" y="2114919"/>
                </a:lnTo>
                <a:cubicBezTo>
                  <a:pt x="7056744" y="2114919"/>
                  <a:pt x="7053214" y="2111388"/>
                  <a:pt x="7053214" y="2104328"/>
                </a:cubicBezTo>
                <a:cubicBezTo>
                  <a:pt x="7053214" y="2090207"/>
                  <a:pt x="7056744" y="2086677"/>
                  <a:pt x="7063804" y="2093738"/>
                </a:cubicBezTo>
                <a:cubicBezTo>
                  <a:pt x="7070866" y="2093738"/>
                  <a:pt x="7076160" y="2091973"/>
                  <a:pt x="7079689" y="2088442"/>
                </a:cubicBezTo>
                <a:cubicBezTo>
                  <a:pt x="7083218" y="2084911"/>
                  <a:pt x="7081456" y="2083146"/>
                  <a:pt x="7074395" y="2083146"/>
                </a:cubicBezTo>
                <a:cubicBezTo>
                  <a:pt x="7067333" y="2083146"/>
                  <a:pt x="7063804" y="2083146"/>
                  <a:pt x="7063804" y="2083146"/>
                </a:cubicBezTo>
                <a:cubicBezTo>
                  <a:pt x="7063804" y="2076088"/>
                  <a:pt x="7062039" y="2072557"/>
                  <a:pt x="7058510" y="2072557"/>
                </a:cubicBezTo>
                <a:cubicBezTo>
                  <a:pt x="7054978" y="2072557"/>
                  <a:pt x="7051448" y="2072557"/>
                  <a:pt x="7047918" y="2072557"/>
                </a:cubicBezTo>
                <a:cubicBezTo>
                  <a:pt x="7044389" y="2072557"/>
                  <a:pt x="7040858" y="2074321"/>
                  <a:pt x="7037328" y="2077852"/>
                </a:cubicBezTo>
                <a:cubicBezTo>
                  <a:pt x="7033799" y="2081382"/>
                  <a:pt x="7028504" y="2083146"/>
                  <a:pt x="7021443" y="2083146"/>
                </a:cubicBezTo>
                <a:cubicBezTo>
                  <a:pt x="7014381" y="2083146"/>
                  <a:pt x="7010852" y="2083146"/>
                  <a:pt x="7010852" y="2083146"/>
                </a:cubicBezTo>
                <a:cubicBezTo>
                  <a:pt x="7010852" y="2090207"/>
                  <a:pt x="7000262" y="2093738"/>
                  <a:pt x="6979081" y="2093738"/>
                </a:cubicBezTo>
                <a:lnTo>
                  <a:pt x="6968491" y="2093738"/>
                </a:lnTo>
                <a:cubicBezTo>
                  <a:pt x="6968491" y="2086677"/>
                  <a:pt x="6966725" y="2083146"/>
                  <a:pt x="6963196" y="2083146"/>
                </a:cubicBezTo>
                <a:cubicBezTo>
                  <a:pt x="6959666" y="2083146"/>
                  <a:pt x="6957900" y="2083146"/>
                  <a:pt x="6957900" y="2083146"/>
                </a:cubicBezTo>
                <a:cubicBezTo>
                  <a:pt x="6943780" y="2083146"/>
                  <a:pt x="6936718" y="2083146"/>
                  <a:pt x="6936718" y="2083146"/>
                </a:cubicBezTo>
                <a:cubicBezTo>
                  <a:pt x="6936718" y="2076088"/>
                  <a:pt x="6934954" y="2072557"/>
                  <a:pt x="6931424" y="2072557"/>
                </a:cubicBezTo>
                <a:cubicBezTo>
                  <a:pt x="6927895" y="2072557"/>
                  <a:pt x="6926129" y="2072557"/>
                  <a:pt x="6926129" y="2072557"/>
                </a:cubicBezTo>
                <a:lnTo>
                  <a:pt x="6894358" y="2072557"/>
                </a:lnTo>
                <a:cubicBezTo>
                  <a:pt x="6894358" y="2065496"/>
                  <a:pt x="6890828" y="2061967"/>
                  <a:pt x="6883766" y="2061967"/>
                </a:cubicBezTo>
                <a:cubicBezTo>
                  <a:pt x="6876706" y="2061967"/>
                  <a:pt x="6873177" y="2058436"/>
                  <a:pt x="6873177" y="2051376"/>
                </a:cubicBezTo>
                <a:cubicBezTo>
                  <a:pt x="6873177" y="2051376"/>
                  <a:pt x="6871410" y="2051376"/>
                  <a:pt x="6867881" y="2051376"/>
                </a:cubicBezTo>
                <a:cubicBezTo>
                  <a:pt x="6864352" y="2051376"/>
                  <a:pt x="6859056" y="2051376"/>
                  <a:pt x="6851996" y="2051376"/>
                </a:cubicBezTo>
                <a:lnTo>
                  <a:pt x="6820224" y="2051376"/>
                </a:lnTo>
                <a:cubicBezTo>
                  <a:pt x="6813164" y="2044315"/>
                  <a:pt x="6799044" y="2037255"/>
                  <a:pt x="6777862" y="2030194"/>
                </a:cubicBezTo>
                <a:cubicBezTo>
                  <a:pt x="6770802" y="2030194"/>
                  <a:pt x="6761977" y="2030194"/>
                  <a:pt x="6751387" y="2030194"/>
                </a:cubicBezTo>
                <a:cubicBezTo>
                  <a:pt x="6740796" y="2030194"/>
                  <a:pt x="6730206" y="2028430"/>
                  <a:pt x="6719616" y="2024900"/>
                </a:cubicBezTo>
                <a:cubicBezTo>
                  <a:pt x="6709025" y="2021369"/>
                  <a:pt x="6700200" y="2019605"/>
                  <a:pt x="6693140" y="2019605"/>
                </a:cubicBezTo>
                <a:lnTo>
                  <a:pt x="6693140" y="2030194"/>
                </a:lnTo>
                <a:cubicBezTo>
                  <a:pt x="6714320" y="2044315"/>
                  <a:pt x="6728440" y="2047846"/>
                  <a:pt x="6735502" y="2040786"/>
                </a:cubicBezTo>
                <a:lnTo>
                  <a:pt x="6746092" y="2040786"/>
                </a:lnTo>
                <a:cubicBezTo>
                  <a:pt x="6753152" y="2047846"/>
                  <a:pt x="6754916" y="2051376"/>
                  <a:pt x="6751387" y="2051376"/>
                </a:cubicBezTo>
                <a:cubicBezTo>
                  <a:pt x="6747858" y="2051376"/>
                  <a:pt x="6739032" y="2051376"/>
                  <a:pt x="6724910" y="2051376"/>
                </a:cubicBezTo>
                <a:cubicBezTo>
                  <a:pt x="6703730" y="2051376"/>
                  <a:pt x="6686079" y="2051376"/>
                  <a:pt x="6671958" y="2051376"/>
                </a:cubicBezTo>
                <a:lnTo>
                  <a:pt x="6661368" y="2030194"/>
                </a:lnTo>
                <a:lnTo>
                  <a:pt x="6650778" y="2030194"/>
                </a:lnTo>
                <a:cubicBezTo>
                  <a:pt x="6643717" y="2030194"/>
                  <a:pt x="6640188" y="2033725"/>
                  <a:pt x="6640188" y="2040786"/>
                </a:cubicBezTo>
                <a:lnTo>
                  <a:pt x="6640188" y="2035490"/>
                </a:lnTo>
                <a:cubicBezTo>
                  <a:pt x="6640188" y="2031959"/>
                  <a:pt x="6640188" y="2030194"/>
                  <a:pt x="6640188" y="2030194"/>
                </a:cubicBezTo>
                <a:cubicBezTo>
                  <a:pt x="6640188" y="2009015"/>
                  <a:pt x="6633127" y="1998424"/>
                  <a:pt x="6619006" y="1998424"/>
                </a:cubicBezTo>
                <a:lnTo>
                  <a:pt x="6576646" y="1987834"/>
                </a:lnTo>
                <a:cubicBezTo>
                  <a:pt x="6583706" y="1987834"/>
                  <a:pt x="6589002" y="1984303"/>
                  <a:pt x="6592531" y="1977242"/>
                </a:cubicBezTo>
                <a:cubicBezTo>
                  <a:pt x="6596060" y="1970184"/>
                  <a:pt x="6594296" y="1966653"/>
                  <a:pt x="6587236" y="1966653"/>
                </a:cubicBezTo>
                <a:lnTo>
                  <a:pt x="6576646" y="1966653"/>
                </a:lnTo>
                <a:lnTo>
                  <a:pt x="6513102" y="1956063"/>
                </a:lnTo>
                <a:lnTo>
                  <a:pt x="6502512" y="1956063"/>
                </a:lnTo>
                <a:cubicBezTo>
                  <a:pt x="6502512" y="1963122"/>
                  <a:pt x="6498983" y="1966653"/>
                  <a:pt x="6491922" y="1966653"/>
                </a:cubicBezTo>
                <a:cubicBezTo>
                  <a:pt x="6484861" y="1966653"/>
                  <a:pt x="6484861" y="1963122"/>
                  <a:pt x="6491922" y="1956063"/>
                </a:cubicBezTo>
                <a:lnTo>
                  <a:pt x="6481332" y="1945472"/>
                </a:lnTo>
                <a:cubicBezTo>
                  <a:pt x="6474271" y="1945472"/>
                  <a:pt x="6470740" y="1945472"/>
                  <a:pt x="6470740" y="1945472"/>
                </a:cubicBezTo>
                <a:cubicBezTo>
                  <a:pt x="6470740" y="1945472"/>
                  <a:pt x="6470740" y="1943707"/>
                  <a:pt x="6470740" y="1940176"/>
                </a:cubicBezTo>
                <a:cubicBezTo>
                  <a:pt x="6470740" y="1936646"/>
                  <a:pt x="6467211" y="1938411"/>
                  <a:pt x="6460150" y="1945472"/>
                </a:cubicBezTo>
                <a:cubicBezTo>
                  <a:pt x="6460150" y="1945472"/>
                  <a:pt x="6463680" y="1947236"/>
                  <a:pt x="6470740" y="1950767"/>
                </a:cubicBezTo>
                <a:cubicBezTo>
                  <a:pt x="6477802" y="1954297"/>
                  <a:pt x="6477802" y="1959592"/>
                  <a:pt x="6470740" y="1966653"/>
                </a:cubicBezTo>
                <a:cubicBezTo>
                  <a:pt x="6470740" y="1959592"/>
                  <a:pt x="6463680" y="1956063"/>
                  <a:pt x="6449560" y="1956063"/>
                </a:cubicBezTo>
                <a:lnTo>
                  <a:pt x="6438970" y="1945472"/>
                </a:lnTo>
                <a:cubicBezTo>
                  <a:pt x="6446031" y="1945472"/>
                  <a:pt x="6446031" y="1941941"/>
                  <a:pt x="6438970" y="1934882"/>
                </a:cubicBezTo>
                <a:cubicBezTo>
                  <a:pt x="6424850" y="1927821"/>
                  <a:pt x="6414259" y="1931351"/>
                  <a:pt x="6407198" y="1945472"/>
                </a:cubicBezTo>
                <a:cubicBezTo>
                  <a:pt x="6407198" y="1952532"/>
                  <a:pt x="6401903" y="1952532"/>
                  <a:pt x="6391313" y="1945472"/>
                </a:cubicBezTo>
                <a:cubicBezTo>
                  <a:pt x="6380723" y="1938411"/>
                  <a:pt x="6375428" y="1931351"/>
                  <a:pt x="6375428" y="1924290"/>
                </a:cubicBezTo>
                <a:lnTo>
                  <a:pt x="6333066" y="1934882"/>
                </a:lnTo>
                <a:lnTo>
                  <a:pt x="6343656" y="1945472"/>
                </a:lnTo>
                <a:lnTo>
                  <a:pt x="6354246" y="1934882"/>
                </a:lnTo>
                <a:cubicBezTo>
                  <a:pt x="6361306" y="1934882"/>
                  <a:pt x="6368367" y="1934882"/>
                  <a:pt x="6375428" y="1934882"/>
                </a:cubicBezTo>
                <a:lnTo>
                  <a:pt x="6375428" y="1945472"/>
                </a:lnTo>
                <a:cubicBezTo>
                  <a:pt x="6375428" y="1952532"/>
                  <a:pt x="6378957" y="1956063"/>
                  <a:pt x="6386018" y="1956063"/>
                </a:cubicBezTo>
                <a:cubicBezTo>
                  <a:pt x="6400138" y="1963122"/>
                  <a:pt x="6403669" y="1970184"/>
                  <a:pt x="6396608" y="1977242"/>
                </a:cubicBezTo>
                <a:lnTo>
                  <a:pt x="6364836" y="1977242"/>
                </a:lnTo>
                <a:lnTo>
                  <a:pt x="6311884" y="1966653"/>
                </a:lnTo>
                <a:cubicBezTo>
                  <a:pt x="6311884" y="1959592"/>
                  <a:pt x="6306590" y="1954297"/>
                  <a:pt x="6295998" y="1950767"/>
                </a:cubicBezTo>
                <a:cubicBezTo>
                  <a:pt x="6285409" y="1947236"/>
                  <a:pt x="6276584" y="1949002"/>
                  <a:pt x="6269524" y="1956063"/>
                </a:cubicBezTo>
                <a:lnTo>
                  <a:pt x="6311884" y="1977242"/>
                </a:lnTo>
                <a:cubicBezTo>
                  <a:pt x="6318946" y="1977242"/>
                  <a:pt x="6322476" y="1977242"/>
                  <a:pt x="6322476" y="1977242"/>
                </a:cubicBezTo>
                <a:cubicBezTo>
                  <a:pt x="6322476" y="1977242"/>
                  <a:pt x="6326005" y="1977242"/>
                  <a:pt x="6333066" y="1977242"/>
                </a:cubicBezTo>
                <a:cubicBezTo>
                  <a:pt x="6347186" y="1991363"/>
                  <a:pt x="6357776" y="1998424"/>
                  <a:pt x="6364836" y="1998424"/>
                </a:cubicBezTo>
                <a:lnTo>
                  <a:pt x="6375428" y="1998424"/>
                </a:lnTo>
                <a:lnTo>
                  <a:pt x="6386018" y="2009015"/>
                </a:lnTo>
                <a:cubicBezTo>
                  <a:pt x="6393079" y="2009015"/>
                  <a:pt x="6400138" y="2009015"/>
                  <a:pt x="6407198" y="2009015"/>
                </a:cubicBezTo>
                <a:cubicBezTo>
                  <a:pt x="6414259" y="2009015"/>
                  <a:pt x="6417788" y="2012544"/>
                  <a:pt x="6417788" y="2019605"/>
                </a:cubicBezTo>
                <a:lnTo>
                  <a:pt x="6446030" y="2026665"/>
                </a:lnTo>
                <a:lnTo>
                  <a:pt x="6438970" y="2019605"/>
                </a:lnTo>
                <a:cubicBezTo>
                  <a:pt x="6438970" y="2019605"/>
                  <a:pt x="6444265" y="2019605"/>
                  <a:pt x="6454855" y="2019605"/>
                </a:cubicBezTo>
                <a:cubicBezTo>
                  <a:pt x="6465446" y="2019605"/>
                  <a:pt x="6470740" y="2023136"/>
                  <a:pt x="6470740" y="2030194"/>
                </a:cubicBezTo>
                <a:lnTo>
                  <a:pt x="6460150" y="2030194"/>
                </a:lnTo>
                <a:cubicBezTo>
                  <a:pt x="6474271" y="2030194"/>
                  <a:pt x="6483098" y="2033725"/>
                  <a:pt x="6486627" y="2040786"/>
                </a:cubicBezTo>
                <a:cubicBezTo>
                  <a:pt x="6490156" y="2047846"/>
                  <a:pt x="6491922" y="2051376"/>
                  <a:pt x="6491922" y="2051376"/>
                </a:cubicBezTo>
                <a:lnTo>
                  <a:pt x="6491922" y="2040786"/>
                </a:lnTo>
                <a:lnTo>
                  <a:pt x="6513102" y="2040786"/>
                </a:lnTo>
                <a:lnTo>
                  <a:pt x="6513102" y="2051376"/>
                </a:lnTo>
                <a:lnTo>
                  <a:pt x="6513102" y="2061967"/>
                </a:lnTo>
                <a:cubicBezTo>
                  <a:pt x="6513102" y="2061967"/>
                  <a:pt x="6527223" y="2065496"/>
                  <a:pt x="6555464" y="2072557"/>
                </a:cubicBezTo>
                <a:lnTo>
                  <a:pt x="6608416" y="2083146"/>
                </a:lnTo>
                <a:lnTo>
                  <a:pt x="6597826" y="2072557"/>
                </a:lnTo>
                <a:lnTo>
                  <a:pt x="6597826" y="2061967"/>
                </a:lnTo>
                <a:cubicBezTo>
                  <a:pt x="6597826" y="2069026"/>
                  <a:pt x="6604887" y="2072557"/>
                  <a:pt x="6619006" y="2072557"/>
                </a:cubicBezTo>
                <a:lnTo>
                  <a:pt x="6640188" y="2093738"/>
                </a:lnTo>
                <a:lnTo>
                  <a:pt x="6650778" y="2093738"/>
                </a:lnTo>
                <a:cubicBezTo>
                  <a:pt x="6650778" y="2093738"/>
                  <a:pt x="6656073" y="2095502"/>
                  <a:pt x="6666664" y="2099033"/>
                </a:cubicBezTo>
                <a:cubicBezTo>
                  <a:pt x="6677254" y="2102563"/>
                  <a:pt x="6686079" y="2106092"/>
                  <a:pt x="6693140" y="2109623"/>
                </a:cubicBezTo>
                <a:cubicBezTo>
                  <a:pt x="6700200" y="2113154"/>
                  <a:pt x="6709025" y="2116684"/>
                  <a:pt x="6719616" y="2120213"/>
                </a:cubicBezTo>
                <a:cubicBezTo>
                  <a:pt x="6730206" y="2123744"/>
                  <a:pt x="6735502" y="2125509"/>
                  <a:pt x="6735502" y="2125509"/>
                </a:cubicBezTo>
                <a:cubicBezTo>
                  <a:pt x="6749621" y="2125509"/>
                  <a:pt x="6760212" y="2125509"/>
                  <a:pt x="6767272" y="2125509"/>
                </a:cubicBezTo>
                <a:lnTo>
                  <a:pt x="6777862" y="2136099"/>
                </a:lnTo>
                <a:lnTo>
                  <a:pt x="6756682" y="2136099"/>
                </a:lnTo>
                <a:lnTo>
                  <a:pt x="6767272" y="2146690"/>
                </a:lnTo>
                <a:cubicBezTo>
                  <a:pt x="6781392" y="2153750"/>
                  <a:pt x="6791984" y="2157280"/>
                  <a:pt x="6799044" y="2157280"/>
                </a:cubicBezTo>
                <a:lnTo>
                  <a:pt x="6799044" y="2146690"/>
                </a:lnTo>
                <a:lnTo>
                  <a:pt x="6809634" y="2136099"/>
                </a:lnTo>
                <a:cubicBezTo>
                  <a:pt x="6816696" y="2136099"/>
                  <a:pt x="6820224" y="2136099"/>
                  <a:pt x="6820224" y="2136099"/>
                </a:cubicBezTo>
                <a:lnTo>
                  <a:pt x="6830814" y="2136099"/>
                </a:lnTo>
                <a:cubicBezTo>
                  <a:pt x="6830814" y="2143159"/>
                  <a:pt x="6830814" y="2146690"/>
                  <a:pt x="6830814" y="2146690"/>
                </a:cubicBezTo>
                <a:cubicBezTo>
                  <a:pt x="6837876" y="2146690"/>
                  <a:pt x="6837876" y="2150221"/>
                  <a:pt x="6830814" y="2157280"/>
                </a:cubicBezTo>
                <a:cubicBezTo>
                  <a:pt x="6830814" y="2164340"/>
                  <a:pt x="6844936" y="2171400"/>
                  <a:pt x="6873177" y="2178461"/>
                </a:cubicBezTo>
                <a:cubicBezTo>
                  <a:pt x="6880237" y="2178461"/>
                  <a:pt x="6885532" y="2178461"/>
                  <a:pt x="6889062" y="2178461"/>
                </a:cubicBezTo>
                <a:cubicBezTo>
                  <a:pt x="6892592" y="2178461"/>
                  <a:pt x="6894358" y="2174930"/>
                  <a:pt x="6894358" y="2167871"/>
                </a:cubicBezTo>
                <a:lnTo>
                  <a:pt x="6915539" y="2167871"/>
                </a:lnTo>
                <a:cubicBezTo>
                  <a:pt x="6936718" y="2174930"/>
                  <a:pt x="6950840" y="2178461"/>
                  <a:pt x="6957900" y="2178461"/>
                </a:cubicBezTo>
                <a:lnTo>
                  <a:pt x="6968491" y="2178461"/>
                </a:lnTo>
                <a:lnTo>
                  <a:pt x="6968491" y="2189051"/>
                </a:lnTo>
                <a:cubicBezTo>
                  <a:pt x="6975552" y="2196111"/>
                  <a:pt x="6980847" y="2197877"/>
                  <a:pt x="6984376" y="2194346"/>
                </a:cubicBezTo>
                <a:cubicBezTo>
                  <a:pt x="6987906" y="2190817"/>
                  <a:pt x="6991437" y="2189051"/>
                  <a:pt x="6994966" y="2189051"/>
                </a:cubicBezTo>
                <a:cubicBezTo>
                  <a:pt x="6998496" y="2189051"/>
                  <a:pt x="7000262" y="2190817"/>
                  <a:pt x="7000262" y="2194346"/>
                </a:cubicBezTo>
                <a:cubicBezTo>
                  <a:pt x="7000262" y="2197877"/>
                  <a:pt x="7000262" y="2199642"/>
                  <a:pt x="7000262" y="2199642"/>
                </a:cubicBezTo>
                <a:cubicBezTo>
                  <a:pt x="6993200" y="2199642"/>
                  <a:pt x="6989670" y="2199642"/>
                  <a:pt x="6989670" y="2199642"/>
                </a:cubicBezTo>
                <a:cubicBezTo>
                  <a:pt x="6989670" y="2199642"/>
                  <a:pt x="6989670" y="2203173"/>
                  <a:pt x="6989670" y="2210232"/>
                </a:cubicBezTo>
                <a:cubicBezTo>
                  <a:pt x="6996732" y="2210232"/>
                  <a:pt x="7002026" y="2208467"/>
                  <a:pt x="7005558" y="2204937"/>
                </a:cubicBezTo>
                <a:cubicBezTo>
                  <a:pt x="7009087" y="2201407"/>
                  <a:pt x="7017914" y="2199642"/>
                  <a:pt x="7032033" y="2199642"/>
                </a:cubicBezTo>
                <a:cubicBezTo>
                  <a:pt x="7039093" y="2199642"/>
                  <a:pt x="7046154" y="2201407"/>
                  <a:pt x="7053214" y="2204937"/>
                </a:cubicBezTo>
                <a:cubicBezTo>
                  <a:pt x="7060274" y="2208467"/>
                  <a:pt x="7067333" y="2210232"/>
                  <a:pt x="7074395" y="2210232"/>
                </a:cubicBezTo>
                <a:lnTo>
                  <a:pt x="7084985" y="2220823"/>
                </a:lnTo>
                <a:cubicBezTo>
                  <a:pt x="7092045" y="2220823"/>
                  <a:pt x="7097341" y="2219058"/>
                  <a:pt x="7100870" y="2215527"/>
                </a:cubicBezTo>
                <a:cubicBezTo>
                  <a:pt x="7104400" y="2211996"/>
                  <a:pt x="7109696" y="2213763"/>
                  <a:pt x="7116756" y="2220823"/>
                </a:cubicBezTo>
                <a:cubicBezTo>
                  <a:pt x="7130876" y="2220823"/>
                  <a:pt x="7141466" y="2220823"/>
                  <a:pt x="7148526" y="2220823"/>
                </a:cubicBezTo>
                <a:cubicBezTo>
                  <a:pt x="7155588" y="2220823"/>
                  <a:pt x="7162648" y="2224352"/>
                  <a:pt x="7169708" y="2231413"/>
                </a:cubicBezTo>
                <a:cubicBezTo>
                  <a:pt x="7183828" y="2231413"/>
                  <a:pt x="7190889" y="2231413"/>
                  <a:pt x="7190889" y="2231413"/>
                </a:cubicBezTo>
                <a:lnTo>
                  <a:pt x="7201480" y="2242004"/>
                </a:lnTo>
                <a:cubicBezTo>
                  <a:pt x="7215600" y="2242004"/>
                  <a:pt x="7224426" y="2243769"/>
                  <a:pt x="7227956" y="2247298"/>
                </a:cubicBezTo>
                <a:cubicBezTo>
                  <a:pt x="7231485" y="2250829"/>
                  <a:pt x="7240312" y="2252594"/>
                  <a:pt x="7254432" y="2252594"/>
                </a:cubicBezTo>
                <a:lnTo>
                  <a:pt x="7254432" y="2263184"/>
                </a:lnTo>
                <a:cubicBezTo>
                  <a:pt x="7261492" y="2263184"/>
                  <a:pt x="7265022" y="2266715"/>
                  <a:pt x="7265022" y="2273775"/>
                </a:cubicBezTo>
                <a:cubicBezTo>
                  <a:pt x="7265022" y="2280834"/>
                  <a:pt x="7252666" y="2284365"/>
                  <a:pt x="7227956" y="2284365"/>
                </a:cubicBezTo>
                <a:cubicBezTo>
                  <a:pt x="7203245" y="2284365"/>
                  <a:pt x="7187360" y="2284365"/>
                  <a:pt x="7180299" y="2284365"/>
                </a:cubicBezTo>
                <a:cubicBezTo>
                  <a:pt x="7173238" y="2284365"/>
                  <a:pt x="7166178" y="2284365"/>
                  <a:pt x="7159118" y="2284365"/>
                </a:cubicBezTo>
                <a:cubicBezTo>
                  <a:pt x="7152058" y="2284365"/>
                  <a:pt x="7144997" y="2284365"/>
                  <a:pt x="7137937" y="2284365"/>
                </a:cubicBezTo>
                <a:lnTo>
                  <a:pt x="7169708" y="2294956"/>
                </a:lnTo>
                <a:cubicBezTo>
                  <a:pt x="7205010" y="2294956"/>
                  <a:pt x="7222660" y="2294956"/>
                  <a:pt x="7222660" y="2294956"/>
                </a:cubicBezTo>
                <a:lnTo>
                  <a:pt x="7222660" y="2305546"/>
                </a:lnTo>
                <a:lnTo>
                  <a:pt x="7233251" y="2316136"/>
                </a:lnTo>
                <a:lnTo>
                  <a:pt x="7254432" y="2326727"/>
                </a:lnTo>
                <a:lnTo>
                  <a:pt x="7243841" y="2326727"/>
                </a:lnTo>
                <a:lnTo>
                  <a:pt x="7233251" y="2326727"/>
                </a:lnTo>
                <a:cubicBezTo>
                  <a:pt x="7240312" y="2326727"/>
                  <a:pt x="7240312" y="2330256"/>
                  <a:pt x="7233251" y="2337317"/>
                </a:cubicBezTo>
                <a:lnTo>
                  <a:pt x="7212070" y="2326727"/>
                </a:lnTo>
                <a:lnTo>
                  <a:pt x="7212070" y="2321431"/>
                </a:lnTo>
                <a:cubicBezTo>
                  <a:pt x="7212070" y="2324962"/>
                  <a:pt x="7208540" y="2326727"/>
                  <a:pt x="7201480" y="2326727"/>
                </a:cubicBezTo>
                <a:lnTo>
                  <a:pt x="7190889" y="2326727"/>
                </a:lnTo>
                <a:lnTo>
                  <a:pt x="7159118" y="2316136"/>
                </a:lnTo>
                <a:lnTo>
                  <a:pt x="7084985" y="2294956"/>
                </a:lnTo>
                <a:cubicBezTo>
                  <a:pt x="7070866" y="2294956"/>
                  <a:pt x="7060274" y="2291425"/>
                  <a:pt x="7053214" y="2284365"/>
                </a:cubicBezTo>
                <a:cubicBezTo>
                  <a:pt x="7046154" y="2277304"/>
                  <a:pt x="7042622" y="2273775"/>
                  <a:pt x="7042622" y="2273775"/>
                </a:cubicBezTo>
                <a:cubicBezTo>
                  <a:pt x="7042622" y="2273775"/>
                  <a:pt x="7046154" y="2270244"/>
                  <a:pt x="7053214" y="2263184"/>
                </a:cubicBezTo>
                <a:lnTo>
                  <a:pt x="7063804" y="2252594"/>
                </a:lnTo>
                <a:cubicBezTo>
                  <a:pt x="7063804" y="2252594"/>
                  <a:pt x="7063804" y="2256125"/>
                  <a:pt x="7063804" y="2263184"/>
                </a:cubicBezTo>
                <a:cubicBezTo>
                  <a:pt x="7063804" y="2270244"/>
                  <a:pt x="7067333" y="2273775"/>
                  <a:pt x="7074395" y="2273775"/>
                </a:cubicBezTo>
                <a:cubicBezTo>
                  <a:pt x="7081456" y="2280834"/>
                  <a:pt x="7088514" y="2284365"/>
                  <a:pt x="7095574" y="2284365"/>
                </a:cubicBezTo>
                <a:cubicBezTo>
                  <a:pt x="7102636" y="2284365"/>
                  <a:pt x="7109696" y="2280834"/>
                  <a:pt x="7116756" y="2273775"/>
                </a:cubicBezTo>
                <a:lnTo>
                  <a:pt x="7127347" y="2263184"/>
                </a:lnTo>
                <a:cubicBezTo>
                  <a:pt x="7120285" y="2263184"/>
                  <a:pt x="7113226" y="2263184"/>
                  <a:pt x="7106166" y="2263184"/>
                </a:cubicBezTo>
                <a:cubicBezTo>
                  <a:pt x="7077924" y="2256125"/>
                  <a:pt x="7063804" y="2249063"/>
                  <a:pt x="7063804" y="2242004"/>
                </a:cubicBezTo>
                <a:lnTo>
                  <a:pt x="7042622" y="2231413"/>
                </a:lnTo>
                <a:lnTo>
                  <a:pt x="7042622" y="2242004"/>
                </a:lnTo>
                <a:lnTo>
                  <a:pt x="7021443" y="2242004"/>
                </a:lnTo>
                <a:cubicBezTo>
                  <a:pt x="7014381" y="2242004"/>
                  <a:pt x="7007322" y="2242004"/>
                  <a:pt x="7000262" y="2242004"/>
                </a:cubicBezTo>
                <a:cubicBezTo>
                  <a:pt x="7000262" y="2249063"/>
                  <a:pt x="7007322" y="2256125"/>
                  <a:pt x="7021443" y="2263184"/>
                </a:cubicBezTo>
                <a:lnTo>
                  <a:pt x="7010852" y="2263184"/>
                </a:lnTo>
                <a:cubicBezTo>
                  <a:pt x="7010852" y="2263184"/>
                  <a:pt x="7007322" y="2263184"/>
                  <a:pt x="7000262" y="2263184"/>
                </a:cubicBezTo>
                <a:cubicBezTo>
                  <a:pt x="7000262" y="2270244"/>
                  <a:pt x="6994966" y="2272010"/>
                  <a:pt x="6984376" y="2268479"/>
                </a:cubicBezTo>
                <a:cubicBezTo>
                  <a:pt x="6973785" y="2264948"/>
                  <a:pt x="6968491" y="2266715"/>
                  <a:pt x="6968491" y="2273775"/>
                </a:cubicBezTo>
                <a:lnTo>
                  <a:pt x="6957900" y="2284365"/>
                </a:lnTo>
                <a:cubicBezTo>
                  <a:pt x="6964960" y="2291425"/>
                  <a:pt x="6968491" y="2294956"/>
                  <a:pt x="6968491" y="2294956"/>
                </a:cubicBezTo>
                <a:cubicBezTo>
                  <a:pt x="6968491" y="2294956"/>
                  <a:pt x="6964960" y="2294956"/>
                  <a:pt x="6957900" y="2294956"/>
                </a:cubicBezTo>
                <a:lnTo>
                  <a:pt x="6957900" y="2305546"/>
                </a:lnTo>
                <a:cubicBezTo>
                  <a:pt x="6964960" y="2305546"/>
                  <a:pt x="6966725" y="2309077"/>
                  <a:pt x="6963196" y="2316136"/>
                </a:cubicBezTo>
                <a:cubicBezTo>
                  <a:pt x="6959666" y="2323196"/>
                  <a:pt x="6961429" y="2326727"/>
                  <a:pt x="6968491" y="2326727"/>
                </a:cubicBezTo>
                <a:cubicBezTo>
                  <a:pt x="6975552" y="2326727"/>
                  <a:pt x="6975552" y="2330256"/>
                  <a:pt x="6968491" y="2337317"/>
                </a:cubicBezTo>
                <a:cubicBezTo>
                  <a:pt x="6961429" y="2337317"/>
                  <a:pt x="6957900" y="2333787"/>
                  <a:pt x="6957900" y="2326727"/>
                </a:cubicBezTo>
                <a:lnTo>
                  <a:pt x="6873177" y="2305546"/>
                </a:lnTo>
                <a:cubicBezTo>
                  <a:pt x="6851996" y="2305546"/>
                  <a:pt x="6841406" y="2302015"/>
                  <a:pt x="6841406" y="2294956"/>
                </a:cubicBezTo>
                <a:cubicBezTo>
                  <a:pt x="6834344" y="2294956"/>
                  <a:pt x="6830814" y="2294956"/>
                  <a:pt x="6830814" y="2294956"/>
                </a:cubicBezTo>
                <a:cubicBezTo>
                  <a:pt x="6830814" y="2294956"/>
                  <a:pt x="6827285" y="2298485"/>
                  <a:pt x="6820224" y="2305546"/>
                </a:cubicBezTo>
                <a:cubicBezTo>
                  <a:pt x="6820224" y="2305546"/>
                  <a:pt x="6818458" y="2303781"/>
                  <a:pt x="6814929" y="2300250"/>
                </a:cubicBezTo>
                <a:cubicBezTo>
                  <a:pt x="6811400" y="2296721"/>
                  <a:pt x="6802573" y="2294956"/>
                  <a:pt x="6788454" y="2294956"/>
                </a:cubicBezTo>
                <a:cubicBezTo>
                  <a:pt x="6795514" y="2287896"/>
                  <a:pt x="6795514" y="2284365"/>
                  <a:pt x="6788454" y="2284365"/>
                </a:cubicBezTo>
                <a:lnTo>
                  <a:pt x="6799044" y="2252594"/>
                </a:lnTo>
                <a:cubicBezTo>
                  <a:pt x="6813164" y="2259654"/>
                  <a:pt x="6830814" y="2266715"/>
                  <a:pt x="6851996" y="2273775"/>
                </a:cubicBezTo>
                <a:cubicBezTo>
                  <a:pt x="6859056" y="2273775"/>
                  <a:pt x="6864352" y="2275540"/>
                  <a:pt x="6867881" y="2279069"/>
                </a:cubicBezTo>
                <a:cubicBezTo>
                  <a:pt x="6871410" y="2282600"/>
                  <a:pt x="6876706" y="2284365"/>
                  <a:pt x="6883766" y="2284365"/>
                </a:cubicBezTo>
                <a:lnTo>
                  <a:pt x="6894358" y="2284365"/>
                </a:lnTo>
                <a:cubicBezTo>
                  <a:pt x="6880237" y="2270244"/>
                  <a:pt x="6859056" y="2263184"/>
                  <a:pt x="6830814" y="2263184"/>
                </a:cubicBezTo>
                <a:cubicBezTo>
                  <a:pt x="6816696" y="2256125"/>
                  <a:pt x="6809634" y="2249063"/>
                  <a:pt x="6809634" y="2242004"/>
                </a:cubicBezTo>
                <a:cubicBezTo>
                  <a:pt x="6809634" y="2242004"/>
                  <a:pt x="6806104" y="2242004"/>
                  <a:pt x="6799044" y="2242004"/>
                </a:cubicBezTo>
                <a:cubicBezTo>
                  <a:pt x="6791984" y="2242004"/>
                  <a:pt x="6788454" y="2234944"/>
                  <a:pt x="6788454" y="2220823"/>
                </a:cubicBezTo>
                <a:cubicBezTo>
                  <a:pt x="6788454" y="2213763"/>
                  <a:pt x="6791984" y="2210232"/>
                  <a:pt x="6799044" y="2210232"/>
                </a:cubicBezTo>
                <a:cubicBezTo>
                  <a:pt x="6806104" y="2210232"/>
                  <a:pt x="6809634" y="2210232"/>
                  <a:pt x="6809634" y="2210232"/>
                </a:cubicBezTo>
                <a:lnTo>
                  <a:pt x="6777862" y="2199642"/>
                </a:lnTo>
                <a:cubicBezTo>
                  <a:pt x="6777862" y="2199642"/>
                  <a:pt x="6777862" y="2203173"/>
                  <a:pt x="6777862" y="2210232"/>
                </a:cubicBezTo>
                <a:cubicBezTo>
                  <a:pt x="6770802" y="2210232"/>
                  <a:pt x="6765506" y="2210232"/>
                  <a:pt x="6761977" y="2210232"/>
                </a:cubicBezTo>
                <a:cubicBezTo>
                  <a:pt x="6758448" y="2210232"/>
                  <a:pt x="6760212" y="2213763"/>
                  <a:pt x="6767272" y="2220823"/>
                </a:cubicBezTo>
                <a:cubicBezTo>
                  <a:pt x="6767272" y="2227882"/>
                  <a:pt x="6767272" y="2231413"/>
                  <a:pt x="6767272" y="2231413"/>
                </a:cubicBezTo>
                <a:lnTo>
                  <a:pt x="6735502" y="2231413"/>
                </a:lnTo>
                <a:lnTo>
                  <a:pt x="6724910" y="2231413"/>
                </a:lnTo>
                <a:cubicBezTo>
                  <a:pt x="6724910" y="2231413"/>
                  <a:pt x="6723146" y="2231413"/>
                  <a:pt x="6719616" y="2231413"/>
                </a:cubicBezTo>
                <a:cubicBezTo>
                  <a:pt x="6716086" y="2231413"/>
                  <a:pt x="6710791" y="2231413"/>
                  <a:pt x="6703730" y="2231413"/>
                </a:cubicBezTo>
                <a:cubicBezTo>
                  <a:pt x="6703730" y="2231413"/>
                  <a:pt x="6701964" y="2233177"/>
                  <a:pt x="6698435" y="2236708"/>
                </a:cubicBezTo>
                <a:cubicBezTo>
                  <a:pt x="6694906" y="2240238"/>
                  <a:pt x="6693140" y="2242004"/>
                  <a:pt x="6693140" y="2242004"/>
                </a:cubicBezTo>
                <a:lnTo>
                  <a:pt x="6693140" y="2252594"/>
                </a:lnTo>
                <a:cubicBezTo>
                  <a:pt x="6686079" y="2245533"/>
                  <a:pt x="6682550" y="2238473"/>
                  <a:pt x="6682550" y="2231413"/>
                </a:cubicBezTo>
                <a:lnTo>
                  <a:pt x="6680785" y="2228766"/>
                </a:lnTo>
                <a:lnTo>
                  <a:pt x="6679901" y="2230089"/>
                </a:lnTo>
                <a:cubicBezTo>
                  <a:pt x="6678136" y="2230972"/>
                  <a:pt x="6675490" y="2231413"/>
                  <a:pt x="6671958" y="2231413"/>
                </a:cubicBezTo>
                <a:cubicBezTo>
                  <a:pt x="6671958" y="2227882"/>
                  <a:pt x="6672401" y="2225235"/>
                  <a:pt x="6673282" y="2223470"/>
                </a:cubicBezTo>
                <a:lnTo>
                  <a:pt x="6674076" y="2222941"/>
                </a:lnTo>
                <a:lnTo>
                  <a:pt x="6661368" y="2220823"/>
                </a:lnTo>
                <a:lnTo>
                  <a:pt x="6629598" y="2220823"/>
                </a:lnTo>
                <a:cubicBezTo>
                  <a:pt x="6629598" y="2206702"/>
                  <a:pt x="6636658" y="2203173"/>
                  <a:pt x="6650778" y="2210232"/>
                </a:cubicBezTo>
                <a:cubicBezTo>
                  <a:pt x="6657839" y="2210232"/>
                  <a:pt x="6664898" y="2210232"/>
                  <a:pt x="6671958" y="2210232"/>
                </a:cubicBezTo>
                <a:cubicBezTo>
                  <a:pt x="6671958" y="2210232"/>
                  <a:pt x="6675488" y="2210232"/>
                  <a:pt x="6682550" y="2210232"/>
                </a:cubicBezTo>
                <a:lnTo>
                  <a:pt x="6724910" y="2210232"/>
                </a:lnTo>
                <a:cubicBezTo>
                  <a:pt x="6731972" y="2210232"/>
                  <a:pt x="6737266" y="2208467"/>
                  <a:pt x="6740796" y="2204937"/>
                </a:cubicBezTo>
                <a:cubicBezTo>
                  <a:pt x="6744326" y="2201407"/>
                  <a:pt x="6742562" y="2199642"/>
                  <a:pt x="6735502" y="2199642"/>
                </a:cubicBezTo>
                <a:lnTo>
                  <a:pt x="6735502" y="2189051"/>
                </a:lnTo>
                <a:cubicBezTo>
                  <a:pt x="6742562" y="2189051"/>
                  <a:pt x="6746092" y="2185521"/>
                  <a:pt x="6746092" y="2178461"/>
                </a:cubicBezTo>
                <a:cubicBezTo>
                  <a:pt x="6746092" y="2171400"/>
                  <a:pt x="6744326" y="2167871"/>
                  <a:pt x="6740796" y="2167871"/>
                </a:cubicBezTo>
                <a:cubicBezTo>
                  <a:pt x="6737266" y="2167871"/>
                  <a:pt x="6731972" y="2167871"/>
                  <a:pt x="6724910" y="2167871"/>
                </a:cubicBezTo>
                <a:cubicBezTo>
                  <a:pt x="6717850" y="2160811"/>
                  <a:pt x="6707260" y="2157280"/>
                  <a:pt x="6693140" y="2157280"/>
                </a:cubicBezTo>
                <a:lnTo>
                  <a:pt x="6661368" y="2157280"/>
                </a:lnTo>
                <a:lnTo>
                  <a:pt x="6650778" y="2157280"/>
                </a:lnTo>
                <a:cubicBezTo>
                  <a:pt x="6643717" y="2164340"/>
                  <a:pt x="6643717" y="2167871"/>
                  <a:pt x="6650778" y="2167871"/>
                </a:cubicBezTo>
                <a:cubicBezTo>
                  <a:pt x="6657839" y="2167871"/>
                  <a:pt x="6663134" y="2169636"/>
                  <a:pt x="6666664" y="2173165"/>
                </a:cubicBezTo>
                <a:cubicBezTo>
                  <a:pt x="6670194" y="2176696"/>
                  <a:pt x="6675488" y="2178461"/>
                  <a:pt x="6682550" y="2178461"/>
                </a:cubicBezTo>
                <a:lnTo>
                  <a:pt x="6661368" y="2178461"/>
                </a:lnTo>
                <a:cubicBezTo>
                  <a:pt x="6654307" y="2178461"/>
                  <a:pt x="6645483" y="2176696"/>
                  <a:pt x="6634892" y="2173165"/>
                </a:cubicBezTo>
                <a:cubicBezTo>
                  <a:pt x="6624302" y="2169636"/>
                  <a:pt x="6622536" y="2171400"/>
                  <a:pt x="6629598" y="2178461"/>
                </a:cubicBezTo>
                <a:lnTo>
                  <a:pt x="6619006" y="2189051"/>
                </a:lnTo>
                <a:lnTo>
                  <a:pt x="6587236" y="2199642"/>
                </a:lnTo>
                <a:lnTo>
                  <a:pt x="6587236" y="2189051"/>
                </a:lnTo>
                <a:lnTo>
                  <a:pt x="6576646" y="2178461"/>
                </a:lnTo>
                <a:lnTo>
                  <a:pt x="6566054" y="2189051"/>
                </a:lnTo>
                <a:lnTo>
                  <a:pt x="6555464" y="2189051"/>
                </a:lnTo>
                <a:cubicBezTo>
                  <a:pt x="6541344" y="2181992"/>
                  <a:pt x="6523694" y="2178461"/>
                  <a:pt x="6502512" y="2178461"/>
                </a:cubicBezTo>
                <a:lnTo>
                  <a:pt x="6491922" y="2167871"/>
                </a:lnTo>
                <a:lnTo>
                  <a:pt x="6491922" y="2157280"/>
                </a:lnTo>
                <a:cubicBezTo>
                  <a:pt x="6498983" y="2150221"/>
                  <a:pt x="6502512" y="2146690"/>
                  <a:pt x="6502512" y="2146690"/>
                </a:cubicBezTo>
                <a:lnTo>
                  <a:pt x="6523694" y="2167871"/>
                </a:lnTo>
                <a:cubicBezTo>
                  <a:pt x="6530754" y="2174930"/>
                  <a:pt x="6537813" y="2178461"/>
                  <a:pt x="6544874" y="2178461"/>
                </a:cubicBezTo>
                <a:cubicBezTo>
                  <a:pt x="6551935" y="2178461"/>
                  <a:pt x="6558994" y="2174930"/>
                  <a:pt x="6566054" y="2167871"/>
                </a:cubicBezTo>
                <a:cubicBezTo>
                  <a:pt x="6587236" y="2167871"/>
                  <a:pt x="6601355" y="2167871"/>
                  <a:pt x="6608416" y="2167871"/>
                </a:cubicBezTo>
                <a:lnTo>
                  <a:pt x="6597826" y="2146690"/>
                </a:lnTo>
                <a:cubicBezTo>
                  <a:pt x="6590765" y="2146690"/>
                  <a:pt x="6585470" y="2144925"/>
                  <a:pt x="6581940" y="2141394"/>
                </a:cubicBezTo>
                <a:cubicBezTo>
                  <a:pt x="6578410" y="2137863"/>
                  <a:pt x="6564290" y="2136099"/>
                  <a:pt x="6539579" y="2136099"/>
                </a:cubicBezTo>
                <a:cubicBezTo>
                  <a:pt x="6514868" y="2136099"/>
                  <a:pt x="6500746" y="2134334"/>
                  <a:pt x="6497217" y="2130804"/>
                </a:cubicBezTo>
                <a:cubicBezTo>
                  <a:pt x="6493688" y="2127273"/>
                  <a:pt x="6486627" y="2127273"/>
                  <a:pt x="6476036" y="2130804"/>
                </a:cubicBezTo>
                <a:cubicBezTo>
                  <a:pt x="6470740" y="2132569"/>
                  <a:pt x="6466328" y="2133894"/>
                  <a:pt x="6462798" y="2134775"/>
                </a:cubicBezTo>
                <a:lnTo>
                  <a:pt x="6460150" y="2135216"/>
                </a:lnTo>
                <a:lnTo>
                  <a:pt x="6460150" y="2104328"/>
                </a:lnTo>
                <a:cubicBezTo>
                  <a:pt x="6460150" y="2104328"/>
                  <a:pt x="6460150" y="2100798"/>
                  <a:pt x="6460150" y="2093738"/>
                </a:cubicBezTo>
                <a:lnTo>
                  <a:pt x="6417788" y="2072557"/>
                </a:lnTo>
                <a:lnTo>
                  <a:pt x="6428380" y="2083146"/>
                </a:lnTo>
                <a:cubicBezTo>
                  <a:pt x="6435440" y="2090207"/>
                  <a:pt x="6438970" y="2093738"/>
                  <a:pt x="6438970" y="2093738"/>
                </a:cubicBezTo>
                <a:lnTo>
                  <a:pt x="6428380" y="2114919"/>
                </a:lnTo>
                <a:lnTo>
                  <a:pt x="6407198" y="2104328"/>
                </a:lnTo>
                <a:cubicBezTo>
                  <a:pt x="6400138" y="2097267"/>
                  <a:pt x="6389547" y="2093738"/>
                  <a:pt x="6375428" y="2093738"/>
                </a:cubicBezTo>
                <a:cubicBezTo>
                  <a:pt x="6368367" y="2093738"/>
                  <a:pt x="6364836" y="2093738"/>
                  <a:pt x="6364836" y="2093738"/>
                </a:cubicBezTo>
                <a:lnTo>
                  <a:pt x="6343656" y="2104328"/>
                </a:lnTo>
                <a:cubicBezTo>
                  <a:pt x="6364836" y="2111388"/>
                  <a:pt x="6375428" y="2118448"/>
                  <a:pt x="6375428" y="2125509"/>
                </a:cubicBezTo>
                <a:lnTo>
                  <a:pt x="6386018" y="2136099"/>
                </a:lnTo>
                <a:lnTo>
                  <a:pt x="6396608" y="2146690"/>
                </a:lnTo>
                <a:lnTo>
                  <a:pt x="6407198" y="2157280"/>
                </a:lnTo>
                <a:lnTo>
                  <a:pt x="6428380" y="2167871"/>
                </a:lnTo>
                <a:lnTo>
                  <a:pt x="6470740" y="2189051"/>
                </a:lnTo>
                <a:cubicBezTo>
                  <a:pt x="6470740" y="2189051"/>
                  <a:pt x="6467211" y="2189051"/>
                  <a:pt x="6460150" y="2189051"/>
                </a:cubicBezTo>
                <a:cubicBezTo>
                  <a:pt x="6453090" y="2181992"/>
                  <a:pt x="6446031" y="2181992"/>
                  <a:pt x="6438970" y="2189051"/>
                </a:cubicBezTo>
                <a:lnTo>
                  <a:pt x="6428380" y="2199642"/>
                </a:lnTo>
                <a:lnTo>
                  <a:pt x="6396608" y="2189051"/>
                </a:lnTo>
                <a:cubicBezTo>
                  <a:pt x="6389547" y="2189051"/>
                  <a:pt x="6386018" y="2189051"/>
                  <a:pt x="6386018" y="2189051"/>
                </a:cubicBezTo>
                <a:cubicBezTo>
                  <a:pt x="6378957" y="2181992"/>
                  <a:pt x="6371898" y="2178461"/>
                  <a:pt x="6364836" y="2178461"/>
                </a:cubicBezTo>
                <a:lnTo>
                  <a:pt x="6364836" y="2189051"/>
                </a:lnTo>
                <a:lnTo>
                  <a:pt x="6364836" y="2210232"/>
                </a:lnTo>
                <a:lnTo>
                  <a:pt x="6354246" y="2210232"/>
                </a:lnTo>
                <a:cubicBezTo>
                  <a:pt x="6340127" y="2203173"/>
                  <a:pt x="6334832" y="2197877"/>
                  <a:pt x="6338361" y="2194346"/>
                </a:cubicBezTo>
                <a:cubicBezTo>
                  <a:pt x="6341890" y="2190817"/>
                  <a:pt x="6343656" y="2185521"/>
                  <a:pt x="6343656" y="2178461"/>
                </a:cubicBezTo>
                <a:cubicBezTo>
                  <a:pt x="6343656" y="2171400"/>
                  <a:pt x="6347186" y="2167871"/>
                  <a:pt x="6354246" y="2167871"/>
                </a:cubicBezTo>
                <a:lnTo>
                  <a:pt x="6343656" y="2157280"/>
                </a:lnTo>
                <a:lnTo>
                  <a:pt x="6333066" y="2146690"/>
                </a:lnTo>
                <a:cubicBezTo>
                  <a:pt x="6333066" y="2139629"/>
                  <a:pt x="6333066" y="2136099"/>
                  <a:pt x="6333066" y="2136099"/>
                </a:cubicBezTo>
                <a:cubicBezTo>
                  <a:pt x="6326005" y="2136099"/>
                  <a:pt x="6326005" y="2134334"/>
                  <a:pt x="6333066" y="2130804"/>
                </a:cubicBezTo>
                <a:cubicBezTo>
                  <a:pt x="6333066" y="2134334"/>
                  <a:pt x="6336595" y="2136099"/>
                  <a:pt x="6343656" y="2136099"/>
                </a:cubicBezTo>
                <a:lnTo>
                  <a:pt x="6354246" y="2125509"/>
                </a:lnTo>
                <a:cubicBezTo>
                  <a:pt x="6354246" y="2125509"/>
                  <a:pt x="6350717" y="2125509"/>
                  <a:pt x="6343656" y="2125509"/>
                </a:cubicBezTo>
                <a:lnTo>
                  <a:pt x="6336324" y="2126731"/>
                </a:lnTo>
                <a:lnTo>
                  <a:pt x="6338361" y="2124185"/>
                </a:lnTo>
                <a:cubicBezTo>
                  <a:pt x="6338361" y="2121538"/>
                  <a:pt x="6336596" y="2118448"/>
                  <a:pt x="6333066" y="2114919"/>
                </a:cubicBezTo>
                <a:cubicBezTo>
                  <a:pt x="6333066" y="2114919"/>
                  <a:pt x="6331300" y="2114919"/>
                  <a:pt x="6327771" y="2114919"/>
                </a:cubicBezTo>
                <a:cubicBezTo>
                  <a:pt x="6324240" y="2114919"/>
                  <a:pt x="6322476" y="2118448"/>
                  <a:pt x="6322476" y="2125509"/>
                </a:cubicBezTo>
                <a:cubicBezTo>
                  <a:pt x="6315414" y="2132569"/>
                  <a:pt x="6311884" y="2132569"/>
                  <a:pt x="6311884" y="2125509"/>
                </a:cubicBezTo>
                <a:lnTo>
                  <a:pt x="6280114" y="2104328"/>
                </a:lnTo>
                <a:cubicBezTo>
                  <a:pt x="6273053" y="2104328"/>
                  <a:pt x="6265994" y="2100798"/>
                  <a:pt x="6258932" y="2093738"/>
                </a:cubicBezTo>
                <a:cubicBezTo>
                  <a:pt x="6251872" y="2093738"/>
                  <a:pt x="6248342" y="2095502"/>
                  <a:pt x="6248342" y="2099033"/>
                </a:cubicBezTo>
                <a:cubicBezTo>
                  <a:pt x="6248342" y="2102563"/>
                  <a:pt x="6251872" y="2104328"/>
                  <a:pt x="6258932" y="2104328"/>
                </a:cubicBezTo>
                <a:cubicBezTo>
                  <a:pt x="6265994" y="2104328"/>
                  <a:pt x="6269524" y="2107858"/>
                  <a:pt x="6269524" y="2114919"/>
                </a:cubicBezTo>
                <a:lnTo>
                  <a:pt x="6258932" y="2114919"/>
                </a:lnTo>
                <a:cubicBezTo>
                  <a:pt x="6244813" y="2114919"/>
                  <a:pt x="6237752" y="2116684"/>
                  <a:pt x="6237752" y="2120213"/>
                </a:cubicBezTo>
                <a:lnTo>
                  <a:pt x="6237752" y="2114919"/>
                </a:lnTo>
                <a:lnTo>
                  <a:pt x="6227161" y="2093738"/>
                </a:lnTo>
                <a:lnTo>
                  <a:pt x="6216572" y="2114919"/>
                </a:lnTo>
                <a:cubicBezTo>
                  <a:pt x="6216572" y="2121978"/>
                  <a:pt x="6216572" y="2127273"/>
                  <a:pt x="6216572" y="2130804"/>
                </a:cubicBezTo>
                <a:cubicBezTo>
                  <a:pt x="6216572" y="2134334"/>
                  <a:pt x="6213042" y="2136099"/>
                  <a:pt x="6205980" y="2136099"/>
                </a:cubicBezTo>
                <a:cubicBezTo>
                  <a:pt x="6198920" y="2136099"/>
                  <a:pt x="6193624" y="2134334"/>
                  <a:pt x="6190094" y="2130804"/>
                </a:cubicBezTo>
                <a:cubicBezTo>
                  <a:pt x="6186565" y="2127273"/>
                  <a:pt x="6181270" y="2123744"/>
                  <a:pt x="6174209" y="2120213"/>
                </a:cubicBezTo>
                <a:cubicBezTo>
                  <a:pt x="6167149" y="2116684"/>
                  <a:pt x="6161853" y="2114919"/>
                  <a:pt x="6158324" y="2114919"/>
                </a:cubicBezTo>
                <a:cubicBezTo>
                  <a:pt x="6154794" y="2114919"/>
                  <a:pt x="6149498" y="2111388"/>
                  <a:pt x="6142438" y="2104328"/>
                </a:cubicBezTo>
                <a:lnTo>
                  <a:pt x="6153028" y="2093738"/>
                </a:lnTo>
                <a:lnTo>
                  <a:pt x="6142438" y="2083146"/>
                </a:lnTo>
                <a:lnTo>
                  <a:pt x="6131847" y="2083146"/>
                </a:lnTo>
                <a:cubicBezTo>
                  <a:pt x="6124786" y="2083146"/>
                  <a:pt x="6124786" y="2086677"/>
                  <a:pt x="6131847" y="2093738"/>
                </a:cubicBezTo>
                <a:lnTo>
                  <a:pt x="6110668" y="2083146"/>
                </a:lnTo>
                <a:cubicBezTo>
                  <a:pt x="6107136" y="2079617"/>
                  <a:pt x="6102724" y="2076970"/>
                  <a:pt x="6097429" y="2075204"/>
                </a:cubicBezTo>
                <a:lnTo>
                  <a:pt x="6091251" y="2074323"/>
                </a:lnTo>
                <a:lnTo>
                  <a:pt x="6098752" y="2081823"/>
                </a:lnTo>
                <a:cubicBezTo>
                  <a:pt x="6101401" y="2084471"/>
                  <a:pt x="6103607" y="2086677"/>
                  <a:pt x="6105372" y="2088442"/>
                </a:cubicBezTo>
                <a:cubicBezTo>
                  <a:pt x="6108901" y="2091973"/>
                  <a:pt x="6110668" y="2093738"/>
                  <a:pt x="6110668" y="2093738"/>
                </a:cubicBezTo>
                <a:cubicBezTo>
                  <a:pt x="6103606" y="2093738"/>
                  <a:pt x="6093016" y="2093738"/>
                  <a:pt x="6078895" y="2093738"/>
                </a:cubicBezTo>
                <a:cubicBezTo>
                  <a:pt x="6071834" y="2093738"/>
                  <a:pt x="6064776" y="2091973"/>
                  <a:pt x="6057716" y="2088442"/>
                </a:cubicBezTo>
                <a:cubicBezTo>
                  <a:pt x="6050654" y="2084911"/>
                  <a:pt x="6043594" y="2083146"/>
                  <a:pt x="6036534" y="2083146"/>
                </a:cubicBezTo>
                <a:lnTo>
                  <a:pt x="5994172" y="2072557"/>
                </a:lnTo>
                <a:cubicBezTo>
                  <a:pt x="5987112" y="2072557"/>
                  <a:pt x="5974757" y="2067261"/>
                  <a:pt x="5957106" y="2056671"/>
                </a:cubicBezTo>
                <a:cubicBezTo>
                  <a:pt x="5939456" y="2046080"/>
                  <a:pt x="5927100" y="2040786"/>
                  <a:pt x="5920039" y="2040786"/>
                </a:cubicBezTo>
                <a:cubicBezTo>
                  <a:pt x="5912978" y="2040786"/>
                  <a:pt x="5909449" y="2039021"/>
                  <a:pt x="5909449" y="2035490"/>
                </a:cubicBezTo>
                <a:cubicBezTo>
                  <a:pt x="5909449" y="2031959"/>
                  <a:pt x="5898860" y="2030194"/>
                  <a:pt x="5877678" y="2030194"/>
                </a:cubicBezTo>
                <a:lnTo>
                  <a:pt x="5835316" y="2019605"/>
                </a:lnTo>
                <a:lnTo>
                  <a:pt x="5803545" y="2019605"/>
                </a:lnTo>
                <a:cubicBezTo>
                  <a:pt x="5803545" y="2026665"/>
                  <a:pt x="5800016" y="2026665"/>
                  <a:pt x="5792954" y="2019605"/>
                </a:cubicBezTo>
                <a:lnTo>
                  <a:pt x="5782364" y="2030194"/>
                </a:lnTo>
                <a:cubicBezTo>
                  <a:pt x="5782364" y="2030194"/>
                  <a:pt x="5778834" y="2030194"/>
                  <a:pt x="5771774" y="2030194"/>
                </a:cubicBezTo>
                <a:cubicBezTo>
                  <a:pt x="5764714" y="2030194"/>
                  <a:pt x="5761183" y="2026665"/>
                  <a:pt x="5761183" y="2019605"/>
                </a:cubicBezTo>
                <a:cubicBezTo>
                  <a:pt x="5761183" y="2012544"/>
                  <a:pt x="5757654" y="2009015"/>
                  <a:pt x="5750593" y="2009015"/>
                </a:cubicBezTo>
                <a:cubicBezTo>
                  <a:pt x="5750593" y="2009015"/>
                  <a:pt x="5748828" y="2007250"/>
                  <a:pt x="5745298" y="2003719"/>
                </a:cubicBezTo>
                <a:cubicBezTo>
                  <a:pt x="5741768" y="2000188"/>
                  <a:pt x="5736472" y="1998424"/>
                  <a:pt x="5729412" y="1998424"/>
                </a:cubicBezTo>
                <a:cubicBezTo>
                  <a:pt x="5729412" y="1991363"/>
                  <a:pt x="5724116" y="1989598"/>
                  <a:pt x="5713526" y="1993128"/>
                </a:cubicBezTo>
                <a:cubicBezTo>
                  <a:pt x="5702936" y="1996659"/>
                  <a:pt x="5695876" y="2000188"/>
                  <a:pt x="5692346" y="2003719"/>
                </a:cubicBezTo>
                <a:cubicBezTo>
                  <a:pt x="5688816" y="2007250"/>
                  <a:pt x="5672930" y="2007250"/>
                  <a:pt x="5644689" y="2003719"/>
                </a:cubicBezTo>
                <a:cubicBezTo>
                  <a:pt x="5616448" y="2000188"/>
                  <a:pt x="5598798" y="1998424"/>
                  <a:pt x="5591737" y="1998424"/>
                </a:cubicBezTo>
                <a:lnTo>
                  <a:pt x="5581147" y="1987834"/>
                </a:lnTo>
                <a:lnTo>
                  <a:pt x="5591737" y="1987834"/>
                </a:lnTo>
                <a:lnTo>
                  <a:pt x="5591737" y="1977242"/>
                </a:lnTo>
                <a:cubicBezTo>
                  <a:pt x="5591737" y="1977242"/>
                  <a:pt x="5591737" y="1973713"/>
                  <a:pt x="5591737" y="1966653"/>
                </a:cubicBezTo>
                <a:lnTo>
                  <a:pt x="5602327" y="1966653"/>
                </a:lnTo>
                <a:lnTo>
                  <a:pt x="5612918" y="1956063"/>
                </a:lnTo>
                <a:cubicBezTo>
                  <a:pt x="5612918" y="1956063"/>
                  <a:pt x="5609387" y="1956063"/>
                  <a:pt x="5602327" y="1956063"/>
                </a:cubicBezTo>
                <a:lnTo>
                  <a:pt x="5591737" y="1956063"/>
                </a:lnTo>
                <a:cubicBezTo>
                  <a:pt x="5591737" y="1956063"/>
                  <a:pt x="5588208" y="1959592"/>
                  <a:pt x="5581147" y="1966653"/>
                </a:cubicBezTo>
                <a:lnTo>
                  <a:pt x="5581147" y="1977242"/>
                </a:lnTo>
                <a:lnTo>
                  <a:pt x="5538785" y="1966653"/>
                </a:lnTo>
                <a:cubicBezTo>
                  <a:pt x="5524664" y="1959592"/>
                  <a:pt x="5514074" y="1959592"/>
                  <a:pt x="5507014" y="1966653"/>
                </a:cubicBezTo>
                <a:lnTo>
                  <a:pt x="5496423" y="1956063"/>
                </a:lnTo>
                <a:cubicBezTo>
                  <a:pt x="5496423" y="1949002"/>
                  <a:pt x="5492894" y="1945472"/>
                  <a:pt x="5485833" y="1945472"/>
                </a:cubicBezTo>
                <a:lnTo>
                  <a:pt x="5485833" y="1956063"/>
                </a:lnTo>
                <a:lnTo>
                  <a:pt x="5475243" y="1956063"/>
                </a:lnTo>
                <a:lnTo>
                  <a:pt x="5454062" y="1945472"/>
                </a:lnTo>
                <a:lnTo>
                  <a:pt x="5443471" y="1945472"/>
                </a:lnTo>
                <a:cubicBezTo>
                  <a:pt x="5450531" y="1952532"/>
                  <a:pt x="5450531" y="1956063"/>
                  <a:pt x="5443471" y="1956063"/>
                </a:cubicBezTo>
                <a:lnTo>
                  <a:pt x="5454062" y="1966653"/>
                </a:lnTo>
                <a:lnTo>
                  <a:pt x="5475243" y="1966653"/>
                </a:lnTo>
                <a:cubicBezTo>
                  <a:pt x="5475243" y="1973713"/>
                  <a:pt x="5478772" y="1977242"/>
                  <a:pt x="5485833" y="1977242"/>
                </a:cubicBezTo>
                <a:lnTo>
                  <a:pt x="5496423" y="1977242"/>
                </a:lnTo>
                <a:cubicBezTo>
                  <a:pt x="5496423" y="1977242"/>
                  <a:pt x="5503483" y="1980773"/>
                  <a:pt x="5517604" y="1987834"/>
                </a:cubicBezTo>
                <a:cubicBezTo>
                  <a:pt x="5531724" y="1994894"/>
                  <a:pt x="5542314" y="1994894"/>
                  <a:pt x="5549375" y="1987834"/>
                </a:cubicBezTo>
                <a:cubicBezTo>
                  <a:pt x="5549375" y="1994894"/>
                  <a:pt x="5552906" y="2000188"/>
                  <a:pt x="5559966" y="2003719"/>
                </a:cubicBezTo>
                <a:cubicBezTo>
                  <a:pt x="5567026" y="2007250"/>
                  <a:pt x="5570556" y="2005484"/>
                  <a:pt x="5570556" y="1998424"/>
                </a:cubicBezTo>
                <a:lnTo>
                  <a:pt x="5591737" y="1998424"/>
                </a:lnTo>
                <a:cubicBezTo>
                  <a:pt x="5591737" y="2005484"/>
                  <a:pt x="5597032" y="2010780"/>
                  <a:pt x="5607622" y="2014309"/>
                </a:cubicBezTo>
                <a:cubicBezTo>
                  <a:pt x="5618214" y="2017840"/>
                  <a:pt x="5630568" y="2019605"/>
                  <a:pt x="5644689" y="2019605"/>
                </a:cubicBezTo>
                <a:cubicBezTo>
                  <a:pt x="5651750" y="2019605"/>
                  <a:pt x="5657045" y="2021369"/>
                  <a:pt x="5660574" y="2024900"/>
                </a:cubicBezTo>
                <a:cubicBezTo>
                  <a:pt x="5664106" y="2028430"/>
                  <a:pt x="5674695" y="2031959"/>
                  <a:pt x="5692346" y="2035490"/>
                </a:cubicBezTo>
                <a:cubicBezTo>
                  <a:pt x="5709997" y="2039021"/>
                  <a:pt x="5718822" y="2040786"/>
                  <a:pt x="5718822" y="2040786"/>
                </a:cubicBezTo>
                <a:cubicBezTo>
                  <a:pt x="5725882" y="2040786"/>
                  <a:pt x="5732943" y="2042550"/>
                  <a:pt x="5740002" y="2046080"/>
                </a:cubicBezTo>
                <a:cubicBezTo>
                  <a:pt x="5747064" y="2049611"/>
                  <a:pt x="5754124" y="2051376"/>
                  <a:pt x="5761183" y="2051376"/>
                </a:cubicBezTo>
                <a:cubicBezTo>
                  <a:pt x="5803545" y="2065496"/>
                  <a:pt x="5828256" y="2072557"/>
                  <a:pt x="5835316" y="2072557"/>
                </a:cubicBezTo>
                <a:cubicBezTo>
                  <a:pt x="5842376" y="2072557"/>
                  <a:pt x="5845908" y="2072557"/>
                  <a:pt x="5845908" y="2072557"/>
                </a:cubicBezTo>
                <a:cubicBezTo>
                  <a:pt x="5852968" y="2072557"/>
                  <a:pt x="5856497" y="2076088"/>
                  <a:pt x="5856497" y="2083146"/>
                </a:cubicBezTo>
                <a:cubicBezTo>
                  <a:pt x="5856497" y="2083146"/>
                  <a:pt x="5860026" y="2084911"/>
                  <a:pt x="5867087" y="2088442"/>
                </a:cubicBezTo>
                <a:cubicBezTo>
                  <a:pt x="5874148" y="2091973"/>
                  <a:pt x="5884738" y="2093738"/>
                  <a:pt x="5898860" y="2093738"/>
                </a:cubicBezTo>
                <a:lnTo>
                  <a:pt x="5930630" y="2104328"/>
                </a:lnTo>
                <a:lnTo>
                  <a:pt x="5951812" y="2104328"/>
                </a:lnTo>
                <a:cubicBezTo>
                  <a:pt x="5951812" y="2104328"/>
                  <a:pt x="5948280" y="2100798"/>
                  <a:pt x="5941220" y="2093738"/>
                </a:cubicBezTo>
                <a:lnTo>
                  <a:pt x="5951812" y="2093738"/>
                </a:lnTo>
                <a:lnTo>
                  <a:pt x="5962401" y="2093738"/>
                </a:lnTo>
                <a:lnTo>
                  <a:pt x="5951812" y="2083146"/>
                </a:lnTo>
                <a:cubicBezTo>
                  <a:pt x="5958872" y="2083146"/>
                  <a:pt x="5972991" y="2086677"/>
                  <a:pt x="5994172" y="2093738"/>
                </a:cubicBezTo>
                <a:cubicBezTo>
                  <a:pt x="6001234" y="2093738"/>
                  <a:pt x="6004764" y="2093738"/>
                  <a:pt x="6004764" y="2093738"/>
                </a:cubicBezTo>
                <a:cubicBezTo>
                  <a:pt x="6004764" y="2093738"/>
                  <a:pt x="6004764" y="2095502"/>
                  <a:pt x="6004764" y="2099033"/>
                </a:cubicBezTo>
                <a:cubicBezTo>
                  <a:pt x="6004764" y="2102563"/>
                  <a:pt x="6006528" y="2106092"/>
                  <a:pt x="6010058" y="2109623"/>
                </a:cubicBezTo>
                <a:cubicBezTo>
                  <a:pt x="6013587" y="2113154"/>
                  <a:pt x="6018882" y="2116684"/>
                  <a:pt x="6025943" y="2120213"/>
                </a:cubicBezTo>
                <a:cubicBezTo>
                  <a:pt x="6033005" y="2123744"/>
                  <a:pt x="6038299" y="2125509"/>
                  <a:pt x="6041830" y="2125509"/>
                </a:cubicBezTo>
                <a:cubicBezTo>
                  <a:pt x="6045360" y="2125509"/>
                  <a:pt x="6047124" y="2129040"/>
                  <a:pt x="6047124" y="2136099"/>
                </a:cubicBezTo>
                <a:cubicBezTo>
                  <a:pt x="6054186" y="2129040"/>
                  <a:pt x="6078895" y="2132569"/>
                  <a:pt x="6121257" y="2146690"/>
                </a:cubicBezTo>
                <a:lnTo>
                  <a:pt x="6153028" y="2167871"/>
                </a:lnTo>
                <a:lnTo>
                  <a:pt x="6184800" y="2178461"/>
                </a:lnTo>
                <a:cubicBezTo>
                  <a:pt x="6191861" y="2185521"/>
                  <a:pt x="6204216" y="2192581"/>
                  <a:pt x="6221866" y="2199642"/>
                </a:cubicBezTo>
                <a:cubicBezTo>
                  <a:pt x="6239517" y="2206702"/>
                  <a:pt x="6251872" y="2206702"/>
                  <a:pt x="6258932" y="2199642"/>
                </a:cubicBezTo>
                <a:lnTo>
                  <a:pt x="6216572" y="2167871"/>
                </a:lnTo>
                <a:lnTo>
                  <a:pt x="6195390" y="2146690"/>
                </a:lnTo>
                <a:cubicBezTo>
                  <a:pt x="6195390" y="2139629"/>
                  <a:pt x="6202450" y="2139629"/>
                  <a:pt x="6216572" y="2146690"/>
                </a:cubicBezTo>
                <a:cubicBezTo>
                  <a:pt x="6230690" y="2146690"/>
                  <a:pt x="6234222" y="2150221"/>
                  <a:pt x="6227161" y="2157280"/>
                </a:cubicBezTo>
                <a:cubicBezTo>
                  <a:pt x="6227161" y="2157280"/>
                  <a:pt x="6230690" y="2160811"/>
                  <a:pt x="6237752" y="2167871"/>
                </a:cubicBezTo>
                <a:cubicBezTo>
                  <a:pt x="6244813" y="2174930"/>
                  <a:pt x="6250108" y="2176696"/>
                  <a:pt x="6253638" y="2173165"/>
                </a:cubicBezTo>
                <a:cubicBezTo>
                  <a:pt x="6257168" y="2169636"/>
                  <a:pt x="6262462" y="2166106"/>
                  <a:pt x="6269524" y="2162575"/>
                </a:cubicBezTo>
                <a:cubicBezTo>
                  <a:pt x="6276584" y="2159044"/>
                  <a:pt x="6283642" y="2160811"/>
                  <a:pt x="6290704" y="2167871"/>
                </a:cubicBezTo>
                <a:lnTo>
                  <a:pt x="6269524" y="2189051"/>
                </a:lnTo>
                <a:lnTo>
                  <a:pt x="6258932" y="2189051"/>
                </a:lnTo>
                <a:cubicBezTo>
                  <a:pt x="6287174" y="2196111"/>
                  <a:pt x="6297765" y="2206702"/>
                  <a:pt x="6290704" y="2220823"/>
                </a:cubicBezTo>
                <a:lnTo>
                  <a:pt x="6343656" y="2242004"/>
                </a:lnTo>
                <a:cubicBezTo>
                  <a:pt x="6350717" y="2242004"/>
                  <a:pt x="6354246" y="2240238"/>
                  <a:pt x="6354246" y="2236708"/>
                </a:cubicBezTo>
                <a:cubicBezTo>
                  <a:pt x="6354246" y="2233177"/>
                  <a:pt x="6354246" y="2231413"/>
                  <a:pt x="6354246" y="2231413"/>
                </a:cubicBezTo>
                <a:cubicBezTo>
                  <a:pt x="6354246" y="2224352"/>
                  <a:pt x="6357776" y="2220823"/>
                  <a:pt x="6364836" y="2220823"/>
                </a:cubicBezTo>
                <a:cubicBezTo>
                  <a:pt x="6371898" y="2220823"/>
                  <a:pt x="6371898" y="2224352"/>
                  <a:pt x="6364836" y="2231413"/>
                </a:cubicBezTo>
                <a:cubicBezTo>
                  <a:pt x="6364836" y="2238473"/>
                  <a:pt x="6364836" y="2242004"/>
                  <a:pt x="6364836" y="2242004"/>
                </a:cubicBezTo>
                <a:lnTo>
                  <a:pt x="6375428" y="2252594"/>
                </a:lnTo>
                <a:cubicBezTo>
                  <a:pt x="6389547" y="2273775"/>
                  <a:pt x="6389547" y="2280834"/>
                  <a:pt x="6375428" y="2273775"/>
                </a:cubicBezTo>
                <a:cubicBezTo>
                  <a:pt x="6375428" y="2273775"/>
                  <a:pt x="6375428" y="2277304"/>
                  <a:pt x="6375428" y="2284365"/>
                </a:cubicBezTo>
                <a:cubicBezTo>
                  <a:pt x="6368367" y="2284365"/>
                  <a:pt x="6361306" y="2284365"/>
                  <a:pt x="6354246" y="2284365"/>
                </a:cubicBezTo>
                <a:cubicBezTo>
                  <a:pt x="6347186" y="2284365"/>
                  <a:pt x="6340127" y="2284365"/>
                  <a:pt x="6333066" y="2284365"/>
                </a:cubicBezTo>
                <a:cubicBezTo>
                  <a:pt x="6326005" y="2284365"/>
                  <a:pt x="6322476" y="2284365"/>
                  <a:pt x="6322476" y="2284365"/>
                </a:cubicBezTo>
                <a:cubicBezTo>
                  <a:pt x="6322476" y="2284365"/>
                  <a:pt x="6318946" y="2280834"/>
                  <a:pt x="6311884" y="2273775"/>
                </a:cubicBezTo>
                <a:cubicBezTo>
                  <a:pt x="6304824" y="2266715"/>
                  <a:pt x="6295998" y="2263184"/>
                  <a:pt x="6285409" y="2263184"/>
                </a:cubicBezTo>
                <a:cubicBezTo>
                  <a:pt x="6274818" y="2263184"/>
                  <a:pt x="6269524" y="2261419"/>
                  <a:pt x="6269524" y="2257889"/>
                </a:cubicBezTo>
                <a:cubicBezTo>
                  <a:pt x="6269524" y="2254359"/>
                  <a:pt x="6265994" y="2252594"/>
                  <a:pt x="6258932" y="2252594"/>
                </a:cubicBezTo>
                <a:lnTo>
                  <a:pt x="6237752" y="2252594"/>
                </a:lnTo>
                <a:cubicBezTo>
                  <a:pt x="6237752" y="2252594"/>
                  <a:pt x="6234222" y="2250829"/>
                  <a:pt x="6227161" y="2247298"/>
                </a:cubicBezTo>
                <a:cubicBezTo>
                  <a:pt x="6220101" y="2243769"/>
                  <a:pt x="6216572" y="2242004"/>
                  <a:pt x="6216572" y="2242004"/>
                </a:cubicBezTo>
                <a:cubicBezTo>
                  <a:pt x="6202450" y="2242004"/>
                  <a:pt x="6193624" y="2240238"/>
                  <a:pt x="6190094" y="2236708"/>
                </a:cubicBezTo>
                <a:cubicBezTo>
                  <a:pt x="6186565" y="2233177"/>
                  <a:pt x="6177738" y="2231413"/>
                  <a:pt x="6163620" y="2231413"/>
                </a:cubicBezTo>
                <a:cubicBezTo>
                  <a:pt x="6142438" y="2224352"/>
                  <a:pt x="6126553" y="2220823"/>
                  <a:pt x="6115962" y="2220823"/>
                </a:cubicBezTo>
                <a:cubicBezTo>
                  <a:pt x="6105372" y="2220823"/>
                  <a:pt x="6096546" y="2217292"/>
                  <a:pt x="6089486" y="2210232"/>
                </a:cubicBezTo>
                <a:cubicBezTo>
                  <a:pt x="6082426" y="2203173"/>
                  <a:pt x="6075366" y="2199642"/>
                  <a:pt x="6068305" y="2199642"/>
                </a:cubicBezTo>
                <a:cubicBezTo>
                  <a:pt x="6068305" y="2199642"/>
                  <a:pt x="6064776" y="2197877"/>
                  <a:pt x="6057716" y="2194346"/>
                </a:cubicBezTo>
                <a:cubicBezTo>
                  <a:pt x="6050654" y="2190817"/>
                  <a:pt x="6043594" y="2189051"/>
                  <a:pt x="6036534" y="2189051"/>
                </a:cubicBezTo>
                <a:cubicBezTo>
                  <a:pt x="6008293" y="2181992"/>
                  <a:pt x="5994172" y="2185521"/>
                  <a:pt x="5994172" y="2199642"/>
                </a:cubicBezTo>
                <a:cubicBezTo>
                  <a:pt x="5994172" y="2199642"/>
                  <a:pt x="6001234" y="2201407"/>
                  <a:pt x="6015353" y="2204937"/>
                </a:cubicBezTo>
                <a:cubicBezTo>
                  <a:pt x="6029474" y="2208467"/>
                  <a:pt x="6040064" y="2206702"/>
                  <a:pt x="6047124" y="2199642"/>
                </a:cubicBezTo>
                <a:lnTo>
                  <a:pt x="6068305" y="2220823"/>
                </a:lnTo>
                <a:cubicBezTo>
                  <a:pt x="6068305" y="2234944"/>
                  <a:pt x="6085957" y="2242004"/>
                  <a:pt x="6121257" y="2242004"/>
                </a:cubicBezTo>
                <a:cubicBezTo>
                  <a:pt x="6128318" y="2242004"/>
                  <a:pt x="6133613" y="2243769"/>
                  <a:pt x="6137142" y="2247298"/>
                </a:cubicBezTo>
                <a:cubicBezTo>
                  <a:pt x="6140672" y="2250829"/>
                  <a:pt x="6149498" y="2252594"/>
                  <a:pt x="6163620" y="2252594"/>
                </a:cubicBezTo>
                <a:lnTo>
                  <a:pt x="6227161" y="2273775"/>
                </a:lnTo>
                <a:cubicBezTo>
                  <a:pt x="6234222" y="2280834"/>
                  <a:pt x="6237752" y="2284365"/>
                  <a:pt x="6237752" y="2284365"/>
                </a:cubicBezTo>
                <a:cubicBezTo>
                  <a:pt x="6237752" y="2277304"/>
                  <a:pt x="6239517" y="2275540"/>
                  <a:pt x="6243046" y="2279069"/>
                </a:cubicBezTo>
                <a:cubicBezTo>
                  <a:pt x="6246576" y="2282600"/>
                  <a:pt x="6248342" y="2284365"/>
                  <a:pt x="6248342" y="2284365"/>
                </a:cubicBezTo>
                <a:cubicBezTo>
                  <a:pt x="6248342" y="2291425"/>
                  <a:pt x="6244813" y="2294956"/>
                  <a:pt x="6237752" y="2294956"/>
                </a:cubicBezTo>
                <a:cubicBezTo>
                  <a:pt x="6230690" y="2294956"/>
                  <a:pt x="6225396" y="2294956"/>
                  <a:pt x="6221866" y="2294956"/>
                </a:cubicBezTo>
                <a:cubicBezTo>
                  <a:pt x="6218336" y="2294956"/>
                  <a:pt x="6216572" y="2294956"/>
                  <a:pt x="6216572" y="2294956"/>
                </a:cubicBezTo>
                <a:lnTo>
                  <a:pt x="6216572" y="2305546"/>
                </a:lnTo>
                <a:cubicBezTo>
                  <a:pt x="6223632" y="2312606"/>
                  <a:pt x="6223632" y="2316136"/>
                  <a:pt x="6216572" y="2316136"/>
                </a:cubicBezTo>
                <a:cubicBezTo>
                  <a:pt x="6209510" y="2316136"/>
                  <a:pt x="6205980" y="2314371"/>
                  <a:pt x="6205980" y="2310841"/>
                </a:cubicBezTo>
                <a:cubicBezTo>
                  <a:pt x="6205980" y="2307311"/>
                  <a:pt x="6202450" y="2305546"/>
                  <a:pt x="6195390" y="2305546"/>
                </a:cubicBezTo>
                <a:cubicBezTo>
                  <a:pt x="6195390" y="2298485"/>
                  <a:pt x="6191861" y="2294956"/>
                  <a:pt x="6184800" y="2294956"/>
                </a:cubicBezTo>
                <a:cubicBezTo>
                  <a:pt x="6177738" y="2294956"/>
                  <a:pt x="6175976" y="2293190"/>
                  <a:pt x="6179505" y="2289660"/>
                </a:cubicBezTo>
                <a:cubicBezTo>
                  <a:pt x="6183034" y="2286129"/>
                  <a:pt x="6181270" y="2284365"/>
                  <a:pt x="6174209" y="2284365"/>
                </a:cubicBezTo>
                <a:lnTo>
                  <a:pt x="6142438" y="2263184"/>
                </a:lnTo>
                <a:cubicBezTo>
                  <a:pt x="6128318" y="2256125"/>
                  <a:pt x="6117728" y="2252594"/>
                  <a:pt x="6110668" y="2252594"/>
                </a:cubicBezTo>
                <a:cubicBezTo>
                  <a:pt x="6103606" y="2252594"/>
                  <a:pt x="6093016" y="2252594"/>
                  <a:pt x="6078895" y="2252594"/>
                </a:cubicBezTo>
                <a:lnTo>
                  <a:pt x="6057716" y="2242004"/>
                </a:lnTo>
                <a:lnTo>
                  <a:pt x="6047124" y="2242004"/>
                </a:lnTo>
                <a:cubicBezTo>
                  <a:pt x="6040064" y="2242004"/>
                  <a:pt x="6033005" y="2242004"/>
                  <a:pt x="6025943" y="2242004"/>
                </a:cubicBezTo>
                <a:lnTo>
                  <a:pt x="5983582" y="2231413"/>
                </a:lnTo>
                <a:cubicBezTo>
                  <a:pt x="5983582" y="2231413"/>
                  <a:pt x="5976520" y="2229648"/>
                  <a:pt x="5962401" y="2226117"/>
                </a:cubicBezTo>
                <a:cubicBezTo>
                  <a:pt x="5948280" y="2222588"/>
                  <a:pt x="5923568" y="2217292"/>
                  <a:pt x="5888268" y="2210232"/>
                </a:cubicBezTo>
                <a:cubicBezTo>
                  <a:pt x="5831786" y="2203173"/>
                  <a:pt x="5778834" y="2192581"/>
                  <a:pt x="5729412" y="2178461"/>
                </a:cubicBezTo>
                <a:cubicBezTo>
                  <a:pt x="5701170" y="2171400"/>
                  <a:pt x="5676460" y="2164340"/>
                  <a:pt x="5655279" y="2157280"/>
                </a:cubicBezTo>
                <a:lnTo>
                  <a:pt x="5623508" y="2157280"/>
                </a:lnTo>
                <a:lnTo>
                  <a:pt x="5581147" y="2125509"/>
                </a:lnTo>
                <a:cubicBezTo>
                  <a:pt x="5545846" y="2125509"/>
                  <a:pt x="5521135" y="2118448"/>
                  <a:pt x="5507014" y="2104328"/>
                </a:cubicBezTo>
                <a:cubicBezTo>
                  <a:pt x="5507014" y="2104328"/>
                  <a:pt x="5503483" y="2104328"/>
                  <a:pt x="5496423" y="2104328"/>
                </a:cubicBezTo>
                <a:lnTo>
                  <a:pt x="5475243" y="2093738"/>
                </a:lnTo>
                <a:cubicBezTo>
                  <a:pt x="5475243" y="2093738"/>
                  <a:pt x="5475243" y="2090207"/>
                  <a:pt x="5475243" y="2083146"/>
                </a:cubicBezTo>
                <a:lnTo>
                  <a:pt x="5432881" y="2061967"/>
                </a:lnTo>
                <a:cubicBezTo>
                  <a:pt x="5425820" y="2054906"/>
                  <a:pt x="5415230" y="2051376"/>
                  <a:pt x="5401110" y="2051376"/>
                </a:cubicBezTo>
                <a:lnTo>
                  <a:pt x="5369339" y="2040786"/>
                </a:lnTo>
                <a:lnTo>
                  <a:pt x="5348158" y="2030194"/>
                </a:lnTo>
                <a:cubicBezTo>
                  <a:pt x="5341098" y="2030194"/>
                  <a:pt x="5334037" y="2030194"/>
                  <a:pt x="5326977" y="2030194"/>
                </a:cubicBezTo>
                <a:lnTo>
                  <a:pt x="5326977" y="2019605"/>
                </a:lnTo>
                <a:lnTo>
                  <a:pt x="5348158" y="2009015"/>
                </a:lnTo>
                <a:lnTo>
                  <a:pt x="5326977" y="2009015"/>
                </a:lnTo>
                <a:cubicBezTo>
                  <a:pt x="5305796" y="1994894"/>
                  <a:pt x="5291675" y="1991363"/>
                  <a:pt x="5284614" y="1998424"/>
                </a:cubicBezTo>
                <a:lnTo>
                  <a:pt x="5274025" y="2009015"/>
                </a:lnTo>
                <a:cubicBezTo>
                  <a:pt x="5274025" y="2001954"/>
                  <a:pt x="5274025" y="1998424"/>
                  <a:pt x="5274025" y="1998424"/>
                </a:cubicBezTo>
                <a:lnTo>
                  <a:pt x="5252844" y="1998424"/>
                </a:lnTo>
                <a:cubicBezTo>
                  <a:pt x="5238723" y="1998424"/>
                  <a:pt x="5231662" y="1998424"/>
                  <a:pt x="5231662" y="1998424"/>
                </a:cubicBezTo>
                <a:lnTo>
                  <a:pt x="5231662" y="2009015"/>
                </a:lnTo>
                <a:cubicBezTo>
                  <a:pt x="5252844" y="2016074"/>
                  <a:pt x="5266964" y="2021369"/>
                  <a:pt x="5274025" y="2024900"/>
                </a:cubicBezTo>
                <a:cubicBezTo>
                  <a:pt x="5281085" y="2028430"/>
                  <a:pt x="5284614" y="2031959"/>
                  <a:pt x="5284614" y="2035490"/>
                </a:cubicBezTo>
                <a:cubicBezTo>
                  <a:pt x="5284614" y="2039021"/>
                  <a:pt x="5289910" y="2044315"/>
                  <a:pt x="5300500" y="2051376"/>
                </a:cubicBezTo>
                <a:cubicBezTo>
                  <a:pt x="5311092" y="2058436"/>
                  <a:pt x="5319916" y="2061967"/>
                  <a:pt x="5326977" y="2061967"/>
                </a:cubicBezTo>
                <a:lnTo>
                  <a:pt x="5326977" y="2051376"/>
                </a:lnTo>
                <a:lnTo>
                  <a:pt x="5337566" y="2040786"/>
                </a:lnTo>
                <a:cubicBezTo>
                  <a:pt x="5344627" y="2047846"/>
                  <a:pt x="5351688" y="2051376"/>
                  <a:pt x="5358748" y="2051376"/>
                </a:cubicBezTo>
                <a:cubicBezTo>
                  <a:pt x="5365808" y="2051376"/>
                  <a:pt x="5369339" y="2053140"/>
                  <a:pt x="5369339" y="2056671"/>
                </a:cubicBezTo>
                <a:cubicBezTo>
                  <a:pt x="5369339" y="2060202"/>
                  <a:pt x="5371104" y="2061967"/>
                  <a:pt x="5374634" y="2061967"/>
                </a:cubicBezTo>
                <a:cubicBezTo>
                  <a:pt x="5378164" y="2061967"/>
                  <a:pt x="5383458" y="2061967"/>
                  <a:pt x="5390518" y="2061967"/>
                </a:cubicBezTo>
                <a:cubicBezTo>
                  <a:pt x="5404640" y="2069026"/>
                  <a:pt x="5416996" y="2074321"/>
                  <a:pt x="5427586" y="2077852"/>
                </a:cubicBezTo>
                <a:cubicBezTo>
                  <a:pt x="5438176" y="2081382"/>
                  <a:pt x="5447002" y="2090207"/>
                  <a:pt x="5454062" y="2104328"/>
                </a:cubicBezTo>
                <a:cubicBezTo>
                  <a:pt x="5454062" y="2104328"/>
                  <a:pt x="5457592" y="2106092"/>
                  <a:pt x="5464652" y="2109623"/>
                </a:cubicBezTo>
                <a:cubicBezTo>
                  <a:pt x="5471712" y="2113154"/>
                  <a:pt x="5475243" y="2114919"/>
                  <a:pt x="5475243" y="2114919"/>
                </a:cubicBezTo>
                <a:cubicBezTo>
                  <a:pt x="5482304" y="2114919"/>
                  <a:pt x="5485833" y="2114919"/>
                  <a:pt x="5485833" y="2114919"/>
                </a:cubicBezTo>
                <a:cubicBezTo>
                  <a:pt x="5492894" y="2114919"/>
                  <a:pt x="5496423" y="2114919"/>
                  <a:pt x="5496423" y="2114919"/>
                </a:cubicBezTo>
                <a:cubicBezTo>
                  <a:pt x="5510544" y="2114919"/>
                  <a:pt x="5535256" y="2125509"/>
                  <a:pt x="5570556" y="2146690"/>
                </a:cubicBezTo>
                <a:lnTo>
                  <a:pt x="5612918" y="2157280"/>
                </a:lnTo>
                <a:cubicBezTo>
                  <a:pt x="5627039" y="2157280"/>
                  <a:pt x="5642924" y="2160811"/>
                  <a:pt x="5660574" y="2167871"/>
                </a:cubicBezTo>
                <a:cubicBezTo>
                  <a:pt x="5678226" y="2174930"/>
                  <a:pt x="5697641" y="2181992"/>
                  <a:pt x="5718822" y="2189051"/>
                </a:cubicBezTo>
                <a:lnTo>
                  <a:pt x="5803545" y="2231413"/>
                </a:lnTo>
                <a:cubicBezTo>
                  <a:pt x="5796484" y="2231413"/>
                  <a:pt x="5792954" y="2231413"/>
                  <a:pt x="5792954" y="2231413"/>
                </a:cubicBezTo>
                <a:cubicBezTo>
                  <a:pt x="5792954" y="2231413"/>
                  <a:pt x="5789424" y="2231413"/>
                  <a:pt x="5782364" y="2231413"/>
                </a:cubicBezTo>
                <a:cubicBezTo>
                  <a:pt x="5782364" y="2224352"/>
                  <a:pt x="5778834" y="2220823"/>
                  <a:pt x="5771774" y="2220823"/>
                </a:cubicBezTo>
                <a:cubicBezTo>
                  <a:pt x="5764714" y="2220823"/>
                  <a:pt x="5759418" y="2219058"/>
                  <a:pt x="5755888" y="2215527"/>
                </a:cubicBezTo>
                <a:cubicBezTo>
                  <a:pt x="5752358" y="2211996"/>
                  <a:pt x="5745298" y="2208467"/>
                  <a:pt x="5734708" y="2204937"/>
                </a:cubicBezTo>
                <a:cubicBezTo>
                  <a:pt x="5724116" y="2201407"/>
                  <a:pt x="5715292" y="2199642"/>
                  <a:pt x="5708232" y="2199642"/>
                </a:cubicBezTo>
                <a:lnTo>
                  <a:pt x="5729412" y="2220823"/>
                </a:lnTo>
                <a:cubicBezTo>
                  <a:pt x="5736472" y="2213763"/>
                  <a:pt x="5740002" y="2213763"/>
                  <a:pt x="5740002" y="2220823"/>
                </a:cubicBezTo>
                <a:cubicBezTo>
                  <a:pt x="5740002" y="2227882"/>
                  <a:pt x="5750593" y="2233177"/>
                  <a:pt x="5771774" y="2236708"/>
                </a:cubicBezTo>
                <a:cubicBezTo>
                  <a:pt x="5792954" y="2240238"/>
                  <a:pt x="5807076" y="2242004"/>
                  <a:pt x="5814135" y="2242004"/>
                </a:cubicBezTo>
                <a:cubicBezTo>
                  <a:pt x="5814135" y="2242004"/>
                  <a:pt x="5815901" y="2240238"/>
                  <a:pt x="5819430" y="2236708"/>
                </a:cubicBezTo>
                <a:cubicBezTo>
                  <a:pt x="5822962" y="2233177"/>
                  <a:pt x="5824726" y="2231413"/>
                  <a:pt x="5824726" y="2231413"/>
                </a:cubicBezTo>
                <a:cubicBezTo>
                  <a:pt x="5838847" y="2231413"/>
                  <a:pt x="5849436" y="2234944"/>
                  <a:pt x="5856497" y="2242004"/>
                </a:cubicBezTo>
                <a:cubicBezTo>
                  <a:pt x="5863558" y="2249063"/>
                  <a:pt x="5867087" y="2254359"/>
                  <a:pt x="5867087" y="2257889"/>
                </a:cubicBezTo>
                <a:cubicBezTo>
                  <a:pt x="5867087" y="2261419"/>
                  <a:pt x="5870616" y="2264948"/>
                  <a:pt x="5877678" y="2268479"/>
                </a:cubicBezTo>
                <a:cubicBezTo>
                  <a:pt x="5884738" y="2272010"/>
                  <a:pt x="5891798" y="2273775"/>
                  <a:pt x="5898860" y="2273775"/>
                </a:cubicBezTo>
                <a:lnTo>
                  <a:pt x="5920039" y="2273775"/>
                </a:lnTo>
                <a:cubicBezTo>
                  <a:pt x="5920039" y="2280834"/>
                  <a:pt x="5927100" y="2284365"/>
                  <a:pt x="5941220" y="2284365"/>
                </a:cubicBezTo>
                <a:lnTo>
                  <a:pt x="5941220" y="2294956"/>
                </a:lnTo>
                <a:lnTo>
                  <a:pt x="5951812" y="2305546"/>
                </a:lnTo>
                <a:cubicBezTo>
                  <a:pt x="5958872" y="2305546"/>
                  <a:pt x="5962401" y="2307311"/>
                  <a:pt x="5962401" y="2310841"/>
                </a:cubicBezTo>
                <a:cubicBezTo>
                  <a:pt x="5962401" y="2314371"/>
                  <a:pt x="5937690" y="2312606"/>
                  <a:pt x="5888268" y="2305546"/>
                </a:cubicBezTo>
                <a:cubicBezTo>
                  <a:pt x="5874148" y="2305546"/>
                  <a:pt x="5860026" y="2305546"/>
                  <a:pt x="5845908" y="2305546"/>
                </a:cubicBezTo>
                <a:lnTo>
                  <a:pt x="5824726" y="2294956"/>
                </a:lnTo>
                <a:cubicBezTo>
                  <a:pt x="5817666" y="2294956"/>
                  <a:pt x="5814135" y="2294956"/>
                  <a:pt x="5814135" y="2294956"/>
                </a:cubicBezTo>
                <a:cubicBezTo>
                  <a:pt x="5814135" y="2294956"/>
                  <a:pt x="5814135" y="2298485"/>
                  <a:pt x="5814135" y="2305546"/>
                </a:cubicBezTo>
                <a:cubicBezTo>
                  <a:pt x="5814135" y="2312606"/>
                  <a:pt x="5812370" y="2316136"/>
                  <a:pt x="5808840" y="2316136"/>
                </a:cubicBezTo>
                <a:cubicBezTo>
                  <a:pt x="5805311" y="2316136"/>
                  <a:pt x="5800016" y="2312606"/>
                  <a:pt x="5792954" y="2305546"/>
                </a:cubicBezTo>
                <a:cubicBezTo>
                  <a:pt x="5785895" y="2305546"/>
                  <a:pt x="5782364" y="2305546"/>
                  <a:pt x="5782364" y="2305546"/>
                </a:cubicBezTo>
                <a:lnTo>
                  <a:pt x="5771774" y="2305546"/>
                </a:lnTo>
                <a:cubicBezTo>
                  <a:pt x="5764714" y="2305546"/>
                  <a:pt x="5762949" y="2302015"/>
                  <a:pt x="5766478" y="2294956"/>
                </a:cubicBezTo>
                <a:cubicBezTo>
                  <a:pt x="5770010" y="2287896"/>
                  <a:pt x="5770010" y="2284365"/>
                  <a:pt x="5766478" y="2284365"/>
                </a:cubicBezTo>
                <a:cubicBezTo>
                  <a:pt x="5762949" y="2284365"/>
                  <a:pt x="5761183" y="2287896"/>
                  <a:pt x="5761183" y="2294956"/>
                </a:cubicBezTo>
                <a:cubicBezTo>
                  <a:pt x="5754124" y="2294956"/>
                  <a:pt x="5750593" y="2291425"/>
                  <a:pt x="5750593" y="2284365"/>
                </a:cubicBezTo>
                <a:cubicBezTo>
                  <a:pt x="5750593" y="2277304"/>
                  <a:pt x="5743532" y="2277304"/>
                  <a:pt x="5729412" y="2284365"/>
                </a:cubicBezTo>
                <a:lnTo>
                  <a:pt x="5718822" y="2284365"/>
                </a:lnTo>
                <a:cubicBezTo>
                  <a:pt x="5718822" y="2277304"/>
                  <a:pt x="5722352" y="2273775"/>
                  <a:pt x="5729412" y="2273775"/>
                </a:cubicBezTo>
                <a:lnTo>
                  <a:pt x="5708232" y="2263184"/>
                </a:lnTo>
                <a:lnTo>
                  <a:pt x="5687051" y="2263184"/>
                </a:lnTo>
                <a:lnTo>
                  <a:pt x="5697641" y="2273775"/>
                </a:lnTo>
                <a:lnTo>
                  <a:pt x="5676460" y="2273775"/>
                </a:lnTo>
                <a:cubicBezTo>
                  <a:pt x="5669400" y="2273775"/>
                  <a:pt x="5664106" y="2273775"/>
                  <a:pt x="5660574" y="2273775"/>
                </a:cubicBezTo>
                <a:cubicBezTo>
                  <a:pt x="5657045" y="2273775"/>
                  <a:pt x="5658810" y="2277304"/>
                  <a:pt x="5665870" y="2284365"/>
                </a:cubicBezTo>
                <a:lnTo>
                  <a:pt x="5655279" y="2294956"/>
                </a:lnTo>
                <a:cubicBezTo>
                  <a:pt x="5655279" y="2287896"/>
                  <a:pt x="5653514" y="2284365"/>
                  <a:pt x="5649984" y="2284365"/>
                </a:cubicBezTo>
                <a:cubicBezTo>
                  <a:pt x="5646454" y="2284365"/>
                  <a:pt x="5644689" y="2280834"/>
                  <a:pt x="5644689" y="2273775"/>
                </a:cubicBezTo>
                <a:cubicBezTo>
                  <a:pt x="5644689" y="2273775"/>
                  <a:pt x="5641160" y="2270244"/>
                  <a:pt x="5634099" y="2263184"/>
                </a:cubicBezTo>
                <a:cubicBezTo>
                  <a:pt x="5641160" y="2263184"/>
                  <a:pt x="5644689" y="2259654"/>
                  <a:pt x="5644689" y="2252594"/>
                </a:cubicBezTo>
                <a:cubicBezTo>
                  <a:pt x="5644689" y="2245533"/>
                  <a:pt x="5630568" y="2242004"/>
                  <a:pt x="5602327" y="2242004"/>
                </a:cubicBezTo>
                <a:cubicBezTo>
                  <a:pt x="5581147" y="2242004"/>
                  <a:pt x="5563496" y="2242004"/>
                  <a:pt x="5549375" y="2242004"/>
                </a:cubicBezTo>
                <a:lnTo>
                  <a:pt x="5528195" y="2242004"/>
                </a:lnTo>
                <a:cubicBezTo>
                  <a:pt x="5542314" y="2242004"/>
                  <a:pt x="5549375" y="2243769"/>
                  <a:pt x="5549375" y="2247298"/>
                </a:cubicBezTo>
                <a:cubicBezTo>
                  <a:pt x="5549375" y="2250829"/>
                  <a:pt x="5552906" y="2252594"/>
                  <a:pt x="5559966" y="2252594"/>
                </a:cubicBezTo>
                <a:lnTo>
                  <a:pt x="5549375" y="2263184"/>
                </a:lnTo>
                <a:lnTo>
                  <a:pt x="5507014" y="2252594"/>
                </a:lnTo>
                <a:lnTo>
                  <a:pt x="5507014" y="2242004"/>
                </a:lnTo>
                <a:lnTo>
                  <a:pt x="5496423" y="2220823"/>
                </a:lnTo>
                <a:cubicBezTo>
                  <a:pt x="5489362" y="2213763"/>
                  <a:pt x="5485833" y="2210232"/>
                  <a:pt x="5485833" y="2210232"/>
                </a:cubicBezTo>
                <a:lnTo>
                  <a:pt x="5443471" y="2210232"/>
                </a:lnTo>
                <a:lnTo>
                  <a:pt x="5422291" y="2220823"/>
                </a:lnTo>
                <a:lnTo>
                  <a:pt x="5432881" y="2220823"/>
                </a:lnTo>
                <a:cubicBezTo>
                  <a:pt x="5439942" y="2220823"/>
                  <a:pt x="5447002" y="2224352"/>
                  <a:pt x="5454062" y="2231413"/>
                </a:cubicBezTo>
                <a:lnTo>
                  <a:pt x="5454062" y="2242004"/>
                </a:lnTo>
                <a:cubicBezTo>
                  <a:pt x="5447002" y="2234944"/>
                  <a:pt x="5436410" y="2231413"/>
                  <a:pt x="5422291" y="2231413"/>
                </a:cubicBezTo>
                <a:cubicBezTo>
                  <a:pt x="5401110" y="2231413"/>
                  <a:pt x="5388754" y="2231413"/>
                  <a:pt x="5385224" y="2231413"/>
                </a:cubicBezTo>
                <a:cubicBezTo>
                  <a:pt x="5381694" y="2231413"/>
                  <a:pt x="5379929" y="2227882"/>
                  <a:pt x="5379929" y="2220823"/>
                </a:cubicBezTo>
                <a:cubicBezTo>
                  <a:pt x="5379929" y="2213763"/>
                  <a:pt x="5383458" y="2210232"/>
                  <a:pt x="5390518" y="2210232"/>
                </a:cubicBezTo>
                <a:cubicBezTo>
                  <a:pt x="5397579" y="2210232"/>
                  <a:pt x="5401110" y="2206702"/>
                  <a:pt x="5401110" y="2199642"/>
                </a:cubicBezTo>
                <a:lnTo>
                  <a:pt x="5411700" y="2199642"/>
                </a:lnTo>
                <a:cubicBezTo>
                  <a:pt x="5411700" y="2199642"/>
                  <a:pt x="5413464" y="2199642"/>
                  <a:pt x="5416996" y="2199642"/>
                </a:cubicBezTo>
                <a:cubicBezTo>
                  <a:pt x="5420525" y="2199642"/>
                  <a:pt x="5422291" y="2197877"/>
                  <a:pt x="5422291" y="2194346"/>
                </a:cubicBezTo>
                <a:cubicBezTo>
                  <a:pt x="5422291" y="2190817"/>
                  <a:pt x="5418760" y="2189051"/>
                  <a:pt x="5411700" y="2189051"/>
                </a:cubicBezTo>
                <a:cubicBezTo>
                  <a:pt x="5404640" y="2189051"/>
                  <a:pt x="5397579" y="2189051"/>
                  <a:pt x="5390518" y="2189051"/>
                </a:cubicBezTo>
                <a:cubicBezTo>
                  <a:pt x="5383458" y="2189051"/>
                  <a:pt x="5376400" y="2187286"/>
                  <a:pt x="5369339" y="2183756"/>
                </a:cubicBezTo>
                <a:cubicBezTo>
                  <a:pt x="5362278" y="2180225"/>
                  <a:pt x="5358748" y="2178461"/>
                  <a:pt x="5358748" y="2178461"/>
                </a:cubicBezTo>
                <a:cubicBezTo>
                  <a:pt x="5337566" y="2171400"/>
                  <a:pt x="5319916" y="2167871"/>
                  <a:pt x="5305796" y="2167871"/>
                </a:cubicBezTo>
                <a:lnTo>
                  <a:pt x="5295206" y="2167871"/>
                </a:lnTo>
                <a:lnTo>
                  <a:pt x="5326977" y="2189051"/>
                </a:lnTo>
                <a:cubicBezTo>
                  <a:pt x="5376400" y="2203173"/>
                  <a:pt x="5376400" y="2210232"/>
                  <a:pt x="5326977" y="2210232"/>
                </a:cubicBezTo>
                <a:cubicBezTo>
                  <a:pt x="5298736" y="2210232"/>
                  <a:pt x="5282850" y="2208467"/>
                  <a:pt x="5279320" y="2204937"/>
                </a:cubicBezTo>
                <a:cubicBezTo>
                  <a:pt x="5275790" y="2201407"/>
                  <a:pt x="5270494" y="2199642"/>
                  <a:pt x="5263434" y="2199642"/>
                </a:cubicBezTo>
                <a:cubicBezTo>
                  <a:pt x="5256373" y="2199642"/>
                  <a:pt x="5249314" y="2199642"/>
                  <a:pt x="5242254" y="2199642"/>
                </a:cubicBezTo>
                <a:cubicBezTo>
                  <a:pt x="5242254" y="2192581"/>
                  <a:pt x="5238723" y="2189051"/>
                  <a:pt x="5231662" y="2189051"/>
                </a:cubicBezTo>
                <a:cubicBezTo>
                  <a:pt x="5224602" y="2181992"/>
                  <a:pt x="5221073" y="2178461"/>
                  <a:pt x="5221073" y="2178461"/>
                </a:cubicBezTo>
                <a:lnTo>
                  <a:pt x="5157530" y="2167871"/>
                </a:lnTo>
                <a:cubicBezTo>
                  <a:pt x="5157530" y="2174930"/>
                  <a:pt x="5164590" y="2181992"/>
                  <a:pt x="5178710" y="2189051"/>
                </a:cubicBezTo>
                <a:lnTo>
                  <a:pt x="5189302" y="2199642"/>
                </a:lnTo>
                <a:cubicBezTo>
                  <a:pt x="5182242" y="2192581"/>
                  <a:pt x="5178710" y="2192581"/>
                  <a:pt x="5178710" y="2199642"/>
                </a:cubicBezTo>
                <a:cubicBezTo>
                  <a:pt x="5171650" y="2199642"/>
                  <a:pt x="5168121" y="2199642"/>
                  <a:pt x="5168121" y="2199642"/>
                </a:cubicBezTo>
                <a:lnTo>
                  <a:pt x="5146940" y="2189051"/>
                </a:lnTo>
                <a:lnTo>
                  <a:pt x="5115169" y="2189051"/>
                </a:lnTo>
                <a:cubicBezTo>
                  <a:pt x="5115169" y="2181992"/>
                  <a:pt x="5115169" y="2178461"/>
                  <a:pt x="5115169" y="2178461"/>
                </a:cubicBezTo>
                <a:cubicBezTo>
                  <a:pt x="5108108" y="2178461"/>
                  <a:pt x="5104578" y="2174930"/>
                  <a:pt x="5104578" y="2167871"/>
                </a:cubicBezTo>
                <a:lnTo>
                  <a:pt x="5136350" y="2178461"/>
                </a:lnTo>
                <a:cubicBezTo>
                  <a:pt x="5143410" y="2185521"/>
                  <a:pt x="5146940" y="2185521"/>
                  <a:pt x="5146940" y="2178461"/>
                </a:cubicBezTo>
                <a:cubicBezTo>
                  <a:pt x="5154000" y="2171400"/>
                  <a:pt x="5143410" y="2164340"/>
                  <a:pt x="5115169" y="2157280"/>
                </a:cubicBezTo>
                <a:cubicBezTo>
                  <a:pt x="5101048" y="2157280"/>
                  <a:pt x="5090458" y="2160811"/>
                  <a:pt x="5083398" y="2167871"/>
                </a:cubicBezTo>
                <a:lnTo>
                  <a:pt x="5072806" y="2167871"/>
                </a:lnTo>
                <a:lnTo>
                  <a:pt x="5051626" y="2167871"/>
                </a:lnTo>
                <a:cubicBezTo>
                  <a:pt x="5044565" y="2167871"/>
                  <a:pt x="5041036" y="2166106"/>
                  <a:pt x="5041036" y="2162575"/>
                </a:cubicBezTo>
                <a:cubicBezTo>
                  <a:pt x="5041036" y="2159044"/>
                  <a:pt x="5042800" y="2157280"/>
                  <a:pt x="5046332" y="2157280"/>
                </a:cubicBezTo>
                <a:cubicBezTo>
                  <a:pt x="5049861" y="2157280"/>
                  <a:pt x="5055156" y="2157280"/>
                  <a:pt x="5062217" y="2157280"/>
                </a:cubicBezTo>
                <a:cubicBezTo>
                  <a:pt x="5069277" y="2157280"/>
                  <a:pt x="5072806" y="2157280"/>
                  <a:pt x="5072806" y="2157280"/>
                </a:cubicBezTo>
                <a:cubicBezTo>
                  <a:pt x="5072806" y="2143159"/>
                  <a:pt x="5058686" y="2136099"/>
                  <a:pt x="5030446" y="2136099"/>
                </a:cubicBezTo>
                <a:lnTo>
                  <a:pt x="4988084" y="2136099"/>
                </a:lnTo>
                <a:cubicBezTo>
                  <a:pt x="4995144" y="2136099"/>
                  <a:pt x="4998674" y="2132569"/>
                  <a:pt x="4998674" y="2125509"/>
                </a:cubicBezTo>
                <a:lnTo>
                  <a:pt x="4966902" y="2136099"/>
                </a:lnTo>
                <a:lnTo>
                  <a:pt x="4966902" y="2125509"/>
                </a:lnTo>
                <a:cubicBezTo>
                  <a:pt x="4959842" y="2125509"/>
                  <a:pt x="4951017" y="2125509"/>
                  <a:pt x="4940428" y="2125509"/>
                </a:cubicBezTo>
                <a:cubicBezTo>
                  <a:pt x="4929836" y="2125509"/>
                  <a:pt x="4924540" y="2121978"/>
                  <a:pt x="4924540" y="2114919"/>
                </a:cubicBezTo>
                <a:cubicBezTo>
                  <a:pt x="4924540" y="2100798"/>
                  <a:pt x="4942192" y="2100798"/>
                  <a:pt x="4977492" y="2114919"/>
                </a:cubicBezTo>
                <a:cubicBezTo>
                  <a:pt x="5012794" y="2121978"/>
                  <a:pt x="5037506" y="2121978"/>
                  <a:pt x="5051626" y="2114919"/>
                </a:cubicBezTo>
                <a:cubicBezTo>
                  <a:pt x="5065746" y="2114919"/>
                  <a:pt x="5065746" y="2111388"/>
                  <a:pt x="5051626" y="2104328"/>
                </a:cubicBezTo>
                <a:cubicBezTo>
                  <a:pt x="5044565" y="2104328"/>
                  <a:pt x="5035740" y="2106092"/>
                  <a:pt x="5025150" y="2109623"/>
                </a:cubicBezTo>
                <a:cubicBezTo>
                  <a:pt x="5014559" y="2113154"/>
                  <a:pt x="5005734" y="2113154"/>
                  <a:pt x="4998674" y="2109623"/>
                </a:cubicBezTo>
                <a:cubicBezTo>
                  <a:pt x="4991613" y="2106092"/>
                  <a:pt x="4988084" y="2104328"/>
                  <a:pt x="4988084" y="2104328"/>
                </a:cubicBezTo>
                <a:cubicBezTo>
                  <a:pt x="4981024" y="2097267"/>
                  <a:pt x="4970432" y="2093738"/>
                  <a:pt x="4956312" y="2093738"/>
                </a:cubicBezTo>
                <a:cubicBezTo>
                  <a:pt x="4942192" y="2086677"/>
                  <a:pt x="4931600" y="2079617"/>
                  <a:pt x="4924540" y="2072557"/>
                </a:cubicBezTo>
                <a:cubicBezTo>
                  <a:pt x="4924540" y="2065496"/>
                  <a:pt x="4921011" y="2061967"/>
                  <a:pt x="4913950" y="2061967"/>
                </a:cubicBezTo>
                <a:lnTo>
                  <a:pt x="4903360" y="2061967"/>
                </a:lnTo>
                <a:cubicBezTo>
                  <a:pt x="4889240" y="2061967"/>
                  <a:pt x="4880415" y="2060202"/>
                  <a:pt x="4876884" y="2056671"/>
                </a:cubicBezTo>
                <a:cubicBezTo>
                  <a:pt x="4873354" y="2053140"/>
                  <a:pt x="4868059" y="2051376"/>
                  <a:pt x="4860998" y="2051376"/>
                </a:cubicBezTo>
                <a:cubicBezTo>
                  <a:pt x="4853938" y="2051376"/>
                  <a:pt x="4846878" y="2051376"/>
                  <a:pt x="4839818" y="2051376"/>
                </a:cubicBezTo>
                <a:cubicBezTo>
                  <a:pt x="4832757" y="2051376"/>
                  <a:pt x="4822167" y="2047846"/>
                  <a:pt x="4808046" y="2040786"/>
                </a:cubicBezTo>
                <a:cubicBezTo>
                  <a:pt x="4808046" y="2040786"/>
                  <a:pt x="4804517" y="2040786"/>
                  <a:pt x="4797456" y="2040786"/>
                </a:cubicBezTo>
                <a:cubicBezTo>
                  <a:pt x="4790396" y="2040786"/>
                  <a:pt x="4786866" y="2040786"/>
                  <a:pt x="4786866" y="2040786"/>
                </a:cubicBezTo>
                <a:cubicBezTo>
                  <a:pt x="4779805" y="2033725"/>
                  <a:pt x="4772744" y="2030194"/>
                  <a:pt x="4765684" y="2030194"/>
                </a:cubicBezTo>
                <a:cubicBezTo>
                  <a:pt x="4765684" y="2037255"/>
                  <a:pt x="4763920" y="2039021"/>
                  <a:pt x="4760390" y="2035490"/>
                </a:cubicBezTo>
                <a:cubicBezTo>
                  <a:pt x="4756859" y="2031959"/>
                  <a:pt x="4755094" y="2030194"/>
                  <a:pt x="4755094" y="2030194"/>
                </a:cubicBezTo>
                <a:cubicBezTo>
                  <a:pt x="4748034" y="2030194"/>
                  <a:pt x="4744504" y="2030194"/>
                  <a:pt x="4744504" y="2030194"/>
                </a:cubicBezTo>
                <a:cubicBezTo>
                  <a:pt x="4730384" y="2030194"/>
                  <a:pt x="4723324" y="2028430"/>
                  <a:pt x="4723324" y="2024900"/>
                </a:cubicBezTo>
                <a:cubicBezTo>
                  <a:pt x="4723324" y="2021369"/>
                  <a:pt x="4719792" y="2019605"/>
                  <a:pt x="4712732" y="2019605"/>
                </a:cubicBezTo>
                <a:lnTo>
                  <a:pt x="4649190" y="1998424"/>
                </a:lnTo>
                <a:cubicBezTo>
                  <a:pt x="4642130" y="1998424"/>
                  <a:pt x="4629774" y="1998424"/>
                  <a:pt x="4612124" y="1998424"/>
                </a:cubicBezTo>
                <a:cubicBezTo>
                  <a:pt x="4594472" y="1998424"/>
                  <a:pt x="4585647" y="1998424"/>
                  <a:pt x="4585647" y="1998424"/>
                </a:cubicBezTo>
                <a:lnTo>
                  <a:pt x="4575058" y="1998424"/>
                </a:lnTo>
                <a:cubicBezTo>
                  <a:pt x="4567997" y="1998424"/>
                  <a:pt x="4557406" y="1994894"/>
                  <a:pt x="4543286" y="1987834"/>
                </a:cubicBezTo>
                <a:cubicBezTo>
                  <a:pt x="4543286" y="1987834"/>
                  <a:pt x="4539756" y="1986069"/>
                  <a:pt x="4532695" y="1982538"/>
                </a:cubicBezTo>
                <a:cubicBezTo>
                  <a:pt x="4525635" y="1979007"/>
                  <a:pt x="4522106" y="1977242"/>
                  <a:pt x="4522106" y="1977242"/>
                </a:cubicBezTo>
                <a:lnTo>
                  <a:pt x="4500924" y="1966653"/>
                </a:lnTo>
                <a:cubicBezTo>
                  <a:pt x="4493864" y="1966653"/>
                  <a:pt x="4490334" y="1964888"/>
                  <a:pt x="4490334" y="1961357"/>
                </a:cubicBezTo>
                <a:cubicBezTo>
                  <a:pt x="4490334" y="1957828"/>
                  <a:pt x="4490334" y="1956063"/>
                  <a:pt x="4490334" y="1956063"/>
                </a:cubicBezTo>
                <a:cubicBezTo>
                  <a:pt x="4490334" y="1956063"/>
                  <a:pt x="4486804" y="1952532"/>
                  <a:pt x="4479743" y="1945472"/>
                </a:cubicBezTo>
                <a:lnTo>
                  <a:pt x="4458562" y="1934882"/>
                </a:lnTo>
                <a:cubicBezTo>
                  <a:pt x="4458562" y="1927821"/>
                  <a:pt x="4463858" y="1924290"/>
                  <a:pt x="4474449" y="1924290"/>
                </a:cubicBezTo>
                <a:cubicBezTo>
                  <a:pt x="4485038" y="1924290"/>
                  <a:pt x="4490334" y="1924290"/>
                  <a:pt x="4490334" y="1924290"/>
                </a:cubicBezTo>
                <a:cubicBezTo>
                  <a:pt x="4490334" y="1931351"/>
                  <a:pt x="4493864" y="1934882"/>
                  <a:pt x="4500924" y="1934882"/>
                </a:cubicBezTo>
                <a:cubicBezTo>
                  <a:pt x="4507984" y="1934882"/>
                  <a:pt x="4515045" y="1934882"/>
                  <a:pt x="4522106" y="1934882"/>
                </a:cubicBezTo>
                <a:lnTo>
                  <a:pt x="4553876" y="1934882"/>
                </a:lnTo>
                <a:lnTo>
                  <a:pt x="4532695" y="1924290"/>
                </a:lnTo>
                <a:cubicBezTo>
                  <a:pt x="4518576" y="1917231"/>
                  <a:pt x="4507984" y="1913701"/>
                  <a:pt x="4500924" y="1913701"/>
                </a:cubicBezTo>
                <a:lnTo>
                  <a:pt x="4500924" y="1903111"/>
                </a:lnTo>
                <a:lnTo>
                  <a:pt x="4458562" y="1903111"/>
                </a:lnTo>
                <a:cubicBezTo>
                  <a:pt x="4451502" y="1903111"/>
                  <a:pt x="4447972" y="1906640"/>
                  <a:pt x="4447972" y="1913701"/>
                </a:cubicBezTo>
                <a:cubicBezTo>
                  <a:pt x="4447972" y="1920761"/>
                  <a:pt x="4446208" y="1922526"/>
                  <a:pt x="4442676" y="1918996"/>
                </a:cubicBezTo>
                <a:cubicBezTo>
                  <a:pt x="4439147" y="1915465"/>
                  <a:pt x="4437382" y="1913701"/>
                  <a:pt x="4437382" y="1913701"/>
                </a:cubicBezTo>
                <a:cubicBezTo>
                  <a:pt x="4437382" y="1913701"/>
                  <a:pt x="4437382" y="1917231"/>
                  <a:pt x="4437382" y="1924290"/>
                </a:cubicBezTo>
                <a:cubicBezTo>
                  <a:pt x="4437382" y="1931351"/>
                  <a:pt x="4433852" y="1931351"/>
                  <a:pt x="4426791" y="1924290"/>
                </a:cubicBezTo>
                <a:lnTo>
                  <a:pt x="4395020" y="1913701"/>
                </a:lnTo>
                <a:cubicBezTo>
                  <a:pt x="4387960" y="1913701"/>
                  <a:pt x="4384430" y="1917231"/>
                  <a:pt x="4384430" y="1924290"/>
                </a:cubicBezTo>
                <a:cubicBezTo>
                  <a:pt x="4384430" y="1931351"/>
                  <a:pt x="4391490" y="1934882"/>
                  <a:pt x="4405610" y="1934882"/>
                </a:cubicBezTo>
                <a:cubicBezTo>
                  <a:pt x="4412670" y="1934882"/>
                  <a:pt x="4419730" y="1938411"/>
                  <a:pt x="4426791" y="1945472"/>
                </a:cubicBezTo>
                <a:cubicBezTo>
                  <a:pt x="4426791" y="1945472"/>
                  <a:pt x="4425026" y="1945472"/>
                  <a:pt x="4421497" y="1945472"/>
                </a:cubicBezTo>
                <a:cubicBezTo>
                  <a:pt x="4417966" y="1945472"/>
                  <a:pt x="4416202" y="1945472"/>
                  <a:pt x="4416202" y="1945472"/>
                </a:cubicBezTo>
                <a:cubicBezTo>
                  <a:pt x="4409141" y="1945472"/>
                  <a:pt x="4398550" y="1943707"/>
                  <a:pt x="4384430" y="1940176"/>
                </a:cubicBezTo>
                <a:cubicBezTo>
                  <a:pt x="4370310" y="1936646"/>
                  <a:pt x="4361483" y="1933117"/>
                  <a:pt x="4357954" y="1929586"/>
                </a:cubicBezTo>
                <a:cubicBezTo>
                  <a:pt x="4354424" y="1926055"/>
                  <a:pt x="4345598" y="1924290"/>
                  <a:pt x="4331478" y="1924290"/>
                </a:cubicBezTo>
                <a:lnTo>
                  <a:pt x="4320887" y="1913701"/>
                </a:lnTo>
                <a:cubicBezTo>
                  <a:pt x="4335008" y="1913701"/>
                  <a:pt x="4338538" y="1906640"/>
                  <a:pt x="4331478" y="1892520"/>
                </a:cubicBezTo>
                <a:cubicBezTo>
                  <a:pt x="4331478" y="1885459"/>
                  <a:pt x="4333243" y="1881930"/>
                  <a:pt x="4336772" y="1881930"/>
                </a:cubicBezTo>
                <a:cubicBezTo>
                  <a:pt x="4340304" y="1881930"/>
                  <a:pt x="4345598" y="1881930"/>
                  <a:pt x="4352658" y="1881930"/>
                </a:cubicBezTo>
                <a:lnTo>
                  <a:pt x="4363249" y="1871338"/>
                </a:lnTo>
                <a:cubicBezTo>
                  <a:pt x="4356189" y="1871338"/>
                  <a:pt x="4352658" y="1869574"/>
                  <a:pt x="4352658" y="1866044"/>
                </a:cubicBezTo>
                <a:cubicBezTo>
                  <a:pt x="4352658" y="1862513"/>
                  <a:pt x="4347364" y="1860749"/>
                  <a:pt x="4336772" y="1860749"/>
                </a:cubicBezTo>
                <a:cubicBezTo>
                  <a:pt x="4326182" y="1860749"/>
                  <a:pt x="4320887" y="1860749"/>
                  <a:pt x="4320887" y="1860749"/>
                </a:cubicBezTo>
                <a:cubicBezTo>
                  <a:pt x="4313826" y="1853688"/>
                  <a:pt x="4308532" y="1850157"/>
                  <a:pt x="4305002" y="1850157"/>
                </a:cubicBezTo>
                <a:cubicBezTo>
                  <a:pt x="4301470" y="1850157"/>
                  <a:pt x="4296176" y="1850157"/>
                  <a:pt x="4289116" y="1850157"/>
                </a:cubicBezTo>
                <a:cubicBezTo>
                  <a:pt x="4274996" y="1843098"/>
                  <a:pt x="4264404" y="1837803"/>
                  <a:pt x="4257345" y="1834272"/>
                </a:cubicBezTo>
                <a:cubicBezTo>
                  <a:pt x="4250285" y="1830742"/>
                  <a:pt x="4246754" y="1832507"/>
                  <a:pt x="4246754" y="1839567"/>
                </a:cubicBezTo>
                <a:cubicBezTo>
                  <a:pt x="4246754" y="1846628"/>
                  <a:pt x="4246754" y="1850157"/>
                  <a:pt x="4246754" y="1850157"/>
                </a:cubicBezTo>
                <a:lnTo>
                  <a:pt x="4257345" y="1860749"/>
                </a:lnTo>
                <a:cubicBezTo>
                  <a:pt x="4264404" y="1860749"/>
                  <a:pt x="4267935" y="1860749"/>
                  <a:pt x="4267935" y="1860749"/>
                </a:cubicBezTo>
                <a:lnTo>
                  <a:pt x="4278526" y="1871338"/>
                </a:lnTo>
                <a:lnTo>
                  <a:pt x="4278526" y="1881930"/>
                </a:lnTo>
                <a:lnTo>
                  <a:pt x="4246754" y="1871338"/>
                </a:lnTo>
                <a:lnTo>
                  <a:pt x="4225574" y="1860749"/>
                </a:lnTo>
                <a:lnTo>
                  <a:pt x="4246754" y="1860749"/>
                </a:lnTo>
                <a:lnTo>
                  <a:pt x="4225574" y="1850157"/>
                </a:lnTo>
                <a:cubicBezTo>
                  <a:pt x="4218514" y="1850157"/>
                  <a:pt x="4213218" y="1850157"/>
                  <a:pt x="4209688" y="1850157"/>
                </a:cubicBezTo>
                <a:cubicBezTo>
                  <a:pt x="4206158" y="1850157"/>
                  <a:pt x="4204393" y="1853688"/>
                  <a:pt x="4204393" y="1860749"/>
                </a:cubicBezTo>
                <a:lnTo>
                  <a:pt x="4193802" y="1871338"/>
                </a:lnTo>
                <a:lnTo>
                  <a:pt x="4246754" y="1881930"/>
                </a:lnTo>
                <a:cubicBezTo>
                  <a:pt x="4260874" y="1896050"/>
                  <a:pt x="4267935" y="1903111"/>
                  <a:pt x="4267935" y="1903111"/>
                </a:cubicBezTo>
                <a:lnTo>
                  <a:pt x="4214983" y="1892520"/>
                </a:lnTo>
                <a:cubicBezTo>
                  <a:pt x="4207922" y="1892520"/>
                  <a:pt x="4197333" y="1890755"/>
                  <a:pt x="4183212" y="1887224"/>
                </a:cubicBezTo>
                <a:cubicBezTo>
                  <a:pt x="4169092" y="1883694"/>
                  <a:pt x="4158500" y="1878399"/>
                  <a:pt x="4151441" y="1871338"/>
                </a:cubicBezTo>
                <a:lnTo>
                  <a:pt x="4140850" y="1860749"/>
                </a:lnTo>
                <a:cubicBezTo>
                  <a:pt x="4154970" y="1860749"/>
                  <a:pt x="4162031" y="1860749"/>
                  <a:pt x="4162031" y="1860749"/>
                </a:cubicBezTo>
                <a:cubicBezTo>
                  <a:pt x="4162031" y="1853688"/>
                  <a:pt x="4160266" y="1848393"/>
                  <a:pt x="4156736" y="1844863"/>
                </a:cubicBezTo>
                <a:cubicBezTo>
                  <a:pt x="4153206" y="1841332"/>
                  <a:pt x="4154970" y="1839567"/>
                  <a:pt x="4162031" y="1839567"/>
                </a:cubicBezTo>
                <a:lnTo>
                  <a:pt x="4140850" y="1839567"/>
                </a:lnTo>
                <a:cubicBezTo>
                  <a:pt x="4133791" y="1839567"/>
                  <a:pt x="4128496" y="1837803"/>
                  <a:pt x="4124964" y="1834272"/>
                </a:cubicBezTo>
                <a:cubicBezTo>
                  <a:pt x="4121435" y="1830742"/>
                  <a:pt x="4119669" y="1828978"/>
                  <a:pt x="4119669" y="1828978"/>
                </a:cubicBezTo>
                <a:lnTo>
                  <a:pt x="4130260" y="1828978"/>
                </a:lnTo>
                <a:cubicBezTo>
                  <a:pt x="4130260" y="1821917"/>
                  <a:pt x="4126729" y="1818386"/>
                  <a:pt x="4119669" y="1818386"/>
                </a:cubicBezTo>
                <a:cubicBezTo>
                  <a:pt x="4112610" y="1818386"/>
                  <a:pt x="4105548" y="1821917"/>
                  <a:pt x="4098489" y="1828978"/>
                </a:cubicBezTo>
                <a:cubicBezTo>
                  <a:pt x="4098489" y="1828978"/>
                  <a:pt x="4094958" y="1828978"/>
                  <a:pt x="4087898" y="1828978"/>
                </a:cubicBezTo>
                <a:cubicBezTo>
                  <a:pt x="4080839" y="1821917"/>
                  <a:pt x="4077308" y="1821917"/>
                  <a:pt x="4077308" y="1828978"/>
                </a:cubicBezTo>
                <a:lnTo>
                  <a:pt x="4087898" y="1839567"/>
                </a:lnTo>
                <a:lnTo>
                  <a:pt x="4098489" y="1850157"/>
                </a:lnTo>
                <a:lnTo>
                  <a:pt x="4066717" y="1839567"/>
                </a:lnTo>
                <a:lnTo>
                  <a:pt x="4056127" y="1839567"/>
                </a:lnTo>
                <a:cubicBezTo>
                  <a:pt x="4056127" y="1846628"/>
                  <a:pt x="4054362" y="1850157"/>
                  <a:pt x="4050832" y="1850157"/>
                </a:cubicBezTo>
                <a:cubicBezTo>
                  <a:pt x="4047302" y="1850157"/>
                  <a:pt x="4045537" y="1851923"/>
                  <a:pt x="4045537" y="1855453"/>
                </a:cubicBezTo>
                <a:cubicBezTo>
                  <a:pt x="4045537" y="1858984"/>
                  <a:pt x="4034946" y="1860749"/>
                  <a:pt x="4013765" y="1860749"/>
                </a:cubicBezTo>
                <a:cubicBezTo>
                  <a:pt x="4006706" y="1860749"/>
                  <a:pt x="3997880" y="1860749"/>
                  <a:pt x="3987290" y="1860749"/>
                </a:cubicBezTo>
                <a:cubicBezTo>
                  <a:pt x="3976698" y="1860749"/>
                  <a:pt x="3971404" y="1860749"/>
                  <a:pt x="3971404" y="1860749"/>
                </a:cubicBezTo>
                <a:cubicBezTo>
                  <a:pt x="3943162" y="1846628"/>
                  <a:pt x="3921982" y="1839567"/>
                  <a:pt x="3907860" y="1839567"/>
                </a:cubicBezTo>
                <a:cubicBezTo>
                  <a:pt x="3907860" y="1839567"/>
                  <a:pt x="3900802" y="1836037"/>
                  <a:pt x="3886681" y="1828978"/>
                </a:cubicBezTo>
                <a:cubicBezTo>
                  <a:pt x="3886681" y="1828978"/>
                  <a:pt x="3883150" y="1827213"/>
                  <a:pt x="3876090" y="1823682"/>
                </a:cubicBezTo>
                <a:cubicBezTo>
                  <a:pt x="3869030" y="1820151"/>
                  <a:pt x="3865500" y="1818386"/>
                  <a:pt x="3865500" y="1818386"/>
                </a:cubicBezTo>
                <a:lnTo>
                  <a:pt x="3844319" y="1818386"/>
                </a:lnTo>
                <a:lnTo>
                  <a:pt x="3823138" y="1807797"/>
                </a:lnTo>
                <a:cubicBezTo>
                  <a:pt x="3801956" y="1807797"/>
                  <a:pt x="3780776" y="1800736"/>
                  <a:pt x="3759596" y="1786615"/>
                </a:cubicBezTo>
                <a:lnTo>
                  <a:pt x="3770186" y="1786615"/>
                </a:lnTo>
                <a:lnTo>
                  <a:pt x="3791367" y="1786615"/>
                </a:lnTo>
                <a:lnTo>
                  <a:pt x="3770186" y="1776026"/>
                </a:lnTo>
                <a:cubicBezTo>
                  <a:pt x="3763126" y="1768965"/>
                  <a:pt x="3756065" y="1765434"/>
                  <a:pt x="3749004" y="1765434"/>
                </a:cubicBezTo>
                <a:lnTo>
                  <a:pt x="3706644" y="1744253"/>
                </a:lnTo>
                <a:cubicBezTo>
                  <a:pt x="3706644" y="1744253"/>
                  <a:pt x="3715469" y="1746018"/>
                  <a:pt x="3733119" y="1749549"/>
                </a:cubicBezTo>
                <a:cubicBezTo>
                  <a:pt x="3750770" y="1753080"/>
                  <a:pt x="3763126" y="1751314"/>
                  <a:pt x="3770186" y="1744253"/>
                </a:cubicBezTo>
                <a:cubicBezTo>
                  <a:pt x="3805488" y="1730133"/>
                  <a:pt x="3821373" y="1716013"/>
                  <a:pt x="3817842" y="1701893"/>
                </a:cubicBezTo>
                <a:cubicBezTo>
                  <a:pt x="3814312" y="1687772"/>
                  <a:pt x="3784306" y="1677181"/>
                  <a:pt x="3727824" y="1670122"/>
                </a:cubicBezTo>
                <a:cubicBezTo>
                  <a:pt x="3713703" y="1663061"/>
                  <a:pt x="3703113" y="1659530"/>
                  <a:pt x="3696052" y="1659530"/>
                </a:cubicBezTo>
                <a:cubicBezTo>
                  <a:pt x="3688992" y="1659530"/>
                  <a:pt x="3680167" y="1657766"/>
                  <a:pt x="3669578" y="1654235"/>
                </a:cubicBezTo>
                <a:cubicBezTo>
                  <a:pt x="3658986" y="1650705"/>
                  <a:pt x="3650161" y="1648940"/>
                  <a:pt x="3643100" y="1648940"/>
                </a:cubicBezTo>
                <a:lnTo>
                  <a:pt x="3621920" y="1638349"/>
                </a:lnTo>
                <a:lnTo>
                  <a:pt x="3579559" y="1627759"/>
                </a:lnTo>
                <a:cubicBezTo>
                  <a:pt x="3579559" y="1627759"/>
                  <a:pt x="3577794" y="1625995"/>
                  <a:pt x="3574263" y="1622464"/>
                </a:cubicBezTo>
                <a:cubicBezTo>
                  <a:pt x="3570732" y="1618934"/>
                  <a:pt x="3568968" y="1617170"/>
                  <a:pt x="3568968" y="1617170"/>
                </a:cubicBezTo>
                <a:cubicBezTo>
                  <a:pt x="3561908" y="1617170"/>
                  <a:pt x="3556613" y="1615403"/>
                  <a:pt x="3553082" y="1611874"/>
                </a:cubicBezTo>
                <a:cubicBezTo>
                  <a:pt x="3549552" y="1608343"/>
                  <a:pt x="3544257" y="1606578"/>
                  <a:pt x="3537196" y="1606578"/>
                </a:cubicBezTo>
                <a:cubicBezTo>
                  <a:pt x="3530136" y="1606578"/>
                  <a:pt x="3517780" y="1603047"/>
                  <a:pt x="3500130" y="1595988"/>
                </a:cubicBezTo>
                <a:cubicBezTo>
                  <a:pt x="3482480" y="1588928"/>
                  <a:pt x="3463064" y="1578338"/>
                  <a:pt x="3441882" y="1564218"/>
                </a:cubicBezTo>
                <a:cubicBezTo>
                  <a:pt x="3434824" y="1564218"/>
                  <a:pt x="3429529" y="1564218"/>
                  <a:pt x="3425997" y="1564218"/>
                </a:cubicBezTo>
                <a:cubicBezTo>
                  <a:pt x="3422468" y="1564218"/>
                  <a:pt x="3418938" y="1564218"/>
                  <a:pt x="3415408" y="1564218"/>
                </a:cubicBezTo>
                <a:cubicBezTo>
                  <a:pt x="3411876" y="1564218"/>
                  <a:pt x="3408347" y="1564218"/>
                  <a:pt x="3404817" y="1564218"/>
                </a:cubicBezTo>
                <a:cubicBezTo>
                  <a:pt x="3401287" y="1564218"/>
                  <a:pt x="3399522" y="1560687"/>
                  <a:pt x="3399522" y="1553626"/>
                </a:cubicBezTo>
                <a:cubicBezTo>
                  <a:pt x="3392461" y="1553626"/>
                  <a:pt x="3381872" y="1550095"/>
                  <a:pt x="3367751" y="1543036"/>
                </a:cubicBezTo>
                <a:cubicBezTo>
                  <a:pt x="3360690" y="1543036"/>
                  <a:pt x="3353630" y="1543036"/>
                  <a:pt x="3346570" y="1543036"/>
                </a:cubicBezTo>
                <a:cubicBezTo>
                  <a:pt x="3339509" y="1543036"/>
                  <a:pt x="3332449" y="1539506"/>
                  <a:pt x="3325389" y="1532445"/>
                </a:cubicBezTo>
                <a:lnTo>
                  <a:pt x="3293618" y="1532445"/>
                </a:lnTo>
                <a:cubicBezTo>
                  <a:pt x="3293618" y="1532445"/>
                  <a:pt x="3293618" y="1535976"/>
                  <a:pt x="3293618" y="1543036"/>
                </a:cubicBezTo>
                <a:lnTo>
                  <a:pt x="3335979" y="1564218"/>
                </a:lnTo>
                <a:cubicBezTo>
                  <a:pt x="3350099" y="1564218"/>
                  <a:pt x="3357160" y="1564218"/>
                  <a:pt x="3357160" y="1564218"/>
                </a:cubicBezTo>
                <a:cubicBezTo>
                  <a:pt x="3357160" y="1564218"/>
                  <a:pt x="3358926" y="1565982"/>
                  <a:pt x="3362456" y="1569512"/>
                </a:cubicBezTo>
                <a:cubicBezTo>
                  <a:pt x="3365986" y="1573043"/>
                  <a:pt x="3367751" y="1574807"/>
                  <a:pt x="3367751" y="1574807"/>
                </a:cubicBezTo>
                <a:lnTo>
                  <a:pt x="3378341" y="1595988"/>
                </a:lnTo>
                <a:lnTo>
                  <a:pt x="3357160" y="1595988"/>
                </a:lnTo>
                <a:cubicBezTo>
                  <a:pt x="3350099" y="1595988"/>
                  <a:pt x="3348335" y="1592458"/>
                  <a:pt x="3351865" y="1585397"/>
                </a:cubicBezTo>
                <a:cubicBezTo>
                  <a:pt x="3355395" y="1578338"/>
                  <a:pt x="3346570" y="1574807"/>
                  <a:pt x="3325389" y="1574807"/>
                </a:cubicBezTo>
                <a:lnTo>
                  <a:pt x="3283027" y="1564218"/>
                </a:lnTo>
                <a:lnTo>
                  <a:pt x="3261847" y="1553626"/>
                </a:lnTo>
                <a:lnTo>
                  <a:pt x="3166533" y="1521855"/>
                </a:lnTo>
                <a:cubicBezTo>
                  <a:pt x="3159472" y="1514795"/>
                  <a:pt x="3154177" y="1513030"/>
                  <a:pt x="3150648" y="1516560"/>
                </a:cubicBezTo>
                <a:cubicBezTo>
                  <a:pt x="3147116" y="1520091"/>
                  <a:pt x="3143587" y="1521855"/>
                  <a:pt x="3140056" y="1521855"/>
                </a:cubicBezTo>
                <a:cubicBezTo>
                  <a:pt x="3136527" y="1521855"/>
                  <a:pt x="3134762" y="1518324"/>
                  <a:pt x="3134762" y="1511264"/>
                </a:cubicBezTo>
                <a:lnTo>
                  <a:pt x="3124171" y="1500674"/>
                </a:lnTo>
                <a:cubicBezTo>
                  <a:pt x="3124171" y="1500674"/>
                  <a:pt x="3124171" y="1504205"/>
                  <a:pt x="3124171" y="1511264"/>
                </a:cubicBezTo>
                <a:cubicBezTo>
                  <a:pt x="3124171" y="1518324"/>
                  <a:pt x="3110050" y="1514795"/>
                  <a:pt x="3081810" y="1500674"/>
                </a:cubicBezTo>
                <a:lnTo>
                  <a:pt x="3050039" y="1490084"/>
                </a:lnTo>
                <a:cubicBezTo>
                  <a:pt x="3050039" y="1490084"/>
                  <a:pt x="3046508" y="1490084"/>
                  <a:pt x="3039447" y="1490084"/>
                </a:cubicBezTo>
                <a:cubicBezTo>
                  <a:pt x="3032387" y="1490084"/>
                  <a:pt x="3028858" y="1490084"/>
                  <a:pt x="3028858" y="1490084"/>
                </a:cubicBezTo>
                <a:lnTo>
                  <a:pt x="3018266" y="1479493"/>
                </a:lnTo>
                <a:cubicBezTo>
                  <a:pt x="3025327" y="1479493"/>
                  <a:pt x="3028858" y="1477728"/>
                  <a:pt x="3028858" y="1474199"/>
                </a:cubicBezTo>
                <a:cubicBezTo>
                  <a:pt x="3028858" y="1470668"/>
                  <a:pt x="3025327" y="1468903"/>
                  <a:pt x="3018266" y="1468903"/>
                </a:cubicBezTo>
                <a:cubicBezTo>
                  <a:pt x="2990026" y="1475964"/>
                  <a:pt x="2975906" y="1472434"/>
                  <a:pt x="2975906" y="1458312"/>
                </a:cubicBezTo>
                <a:cubicBezTo>
                  <a:pt x="2968845" y="1451253"/>
                  <a:pt x="2961785" y="1447722"/>
                  <a:pt x="2954724" y="1447722"/>
                </a:cubicBezTo>
                <a:lnTo>
                  <a:pt x="2933543" y="1437132"/>
                </a:lnTo>
                <a:lnTo>
                  <a:pt x="2944134" y="1437132"/>
                </a:lnTo>
                <a:lnTo>
                  <a:pt x="2975906" y="1437132"/>
                </a:lnTo>
                <a:lnTo>
                  <a:pt x="2965314" y="1426541"/>
                </a:lnTo>
                <a:cubicBezTo>
                  <a:pt x="2972375" y="1426541"/>
                  <a:pt x="2967079" y="1423012"/>
                  <a:pt x="2949429" y="1415951"/>
                </a:cubicBezTo>
                <a:cubicBezTo>
                  <a:pt x="2931779" y="1408891"/>
                  <a:pt x="2914127" y="1403595"/>
                  <a:pt x="2896477" y="1400066"/>
                </a:cubicBezTo>
                <a:cubicBezTo>
                  <a:pt x="2878827" y="1396535"/>
                  <a:pt x="2870002" y="1394770"/>
                  <a:pt x="2870002" y="1394770"/>
                </a:cubicBezTo>
                <a:lnTo>
                  <a:pt x="2880591" y="1405360"/>
                </a:lnTo>
                <a:cubicBezTo>
                  <a:pt x="2887652" y="1405360"/>
                  <a:pt x="2891182" y="1407125"/>
                  <a:pt x="2891182" y="1410656"/>
                </a:cubicBezTo>
                <a:cubicBezTo>
                  <a:pt x="2891182" y="1414187"/>
                  <a:pt x="2891182" y="1415951"/>
                  <a:pt x="2891182" y="1415951"/>
                </a:cubicBezTo>
                <a:lnTo>
                  <a:pt x="2901772" y="1426541"/>
                </a:lnTo>
                <a:cubicBezTo>
                  <a:pt x="2894712" y="1426541"/>
                  <a:pt x="2891182" y="1426541"/>
                  <a:pt x="2891182" y="1426541"/>
                </a:cubicBezTo>
                <a:lnTo>
                  <a:pt x="2817049" y="1426541"/>
                </a:lnTo>
                <a:cubicBezTo>
                  <a:pt x="2817049" y="1426541"/>
                  <a:pt x="2806458" y="1423012"/>
                  <a:pt x="2785278" y="1415951"/>
                </a:cubicBezTo>
                <a:cubicBezTo>
                  <a:pt x="2771157" y="1415951"/>
                  <a:pt x="2758803" y="1414187"/>
                  <a:pt x="2748211" y="1410656"/>
                </a:cubicBezTo>
                <a:cubicBezTo>
                  <a:pt x="2737621" y="1407125"/>
                  <a:pt x="2730560" y="1405360"/>
                  <a:pt x="2727032" y="1405360"/>
                </a:cubicBezTo>
                <a:cubicBezTo>
                  <a:pt x="2723500" y="1405360"/>
                  <a:pt x="2714675" y="1403595"/>
                  <a:pt x="2700554" y="1400066"/>
                </a:cubicBezTo>
                <a:cubicBezTo>
                  <a:pt x="2686433" y="1396535"/>
                  <a:pt x="2672313" y="1394770"/>
                  <a:pt x="2658193" y="1394770"/>
                </a:cubicBezTo>
                <a:cubicBezTo>
                  <a:pt x="2629952" y="1387710"/>
                  <a:pt x="2612301" y="1380649"/>
                  <a:pt x="2605241" y="1373589"/>
                </a:cubicBezTo>
                <a:cubicBezTo>
                  <a:pt x="2598181" y="1366529"/>
                  <a:pt x="2589355" y="1362999"/>
                  <a:pt x="2578765" y="1362999"/>
                </a:cubicBezTo>
                <a:cubicBezTo>
                  <a:pt x="2568173" y="1362999"/>
                  <a:pt x="2555819" y="1362999"/>
                  <a:pt x="2541698" y="1362999"/>
                </a:cubicBezTo>
                <a:cubicBezTo>
                  <a:pt x="2513458" y="1348879"/>
                  <a:pt x="2499337" y="1348879"/>
                  <a:pt x="2499337" y="1362999"/>
                </a:cubicBezTo>
                <a:cubicBezTo>
                  <a:pt x="2492277" y="1362999"/>
                  <a:pt x="2483450" y="1359468"/>
                  <a:pt x="2472861" y="1352408"/>
                </a:cubicBezTo>
                <a:cubicBezTo>
                  <a:pt x="2462272" y="1345349"/>
                  <a:pt x="2456975" y="1343583"/>
                  <a:pt x="2456975" y="1347114"/>
                </a:cubicBezTo>
                <a:cubicBezTo>
                  <a:pt x="2456975" y="1350643"/>
                  <a:pt x="2451680" y="1348879"/>
                  <a:pt x="2441090" y="1341818"/>
                </a:cubicBezTo>
                <a:cubicBezTo>
                  <a:pt x="2430498" y="1334758"/>
                  <a:pt x="2421673" y="1334758"/>
                  <a:pt x="2414614" y="1341818"/>
                </a:cubicBezTo>
                <a:cubicBezTo>
                  <a:pt x="2386373" y="1341818"/>
                  <a:pt x="2368721" y="1331228"/>
                  <a:pt x="2361662" y="1310047"/>
                </a:cubicBezTo>
                <a:cubicBezTo>
                  <a:pt x="2361662" y="1302987"/>
                  <a:pt x="2361662" y="1299456"/>
                  <a:pt x="2361662" y="1299456"/>
                </a:cubicBezTo>
                <a:cubicBezTo>
                  <a:pt x="2361662" y="1292397"/>
                  <a:pt x="2359897" y="1288866"/>
                  <a:pt x="2356365" y="1288866"/>
                </a:cubicBezTo>
                <a:cubicBezTo>
                  <a:pt x="2352836" y="1288866"/>
                  <a:pt x="2347541" y="1288866"/>
                  <a:pt x="2340481" y="1288866"/>
                </a:cubicBezTo>
                <a:cubicBezTo>
                  <a:pt x="2333421" y="1288866"/>
                  <a:pt x="2328126" y="1285335"/>
                  <a:pt x="2324594" y="1278276"/>
                </a:cubicBezTo>
                <a:cubicBezTo>
                  <a:pt x="2321066" y="1271216"/>
                  <a:pt x="2305179" y="1267685"/>
                  <a:pt x="2276938" y="1267685"/>
                </a:cubicBezTo>
                <a:lnTo>
                  <a:pt x="2234577" y="1257095"/>
                </a:lnTo>
                <a:lnTo>
                  <a:pt x="2245167" y="1246504"/>
                </a:lnTo>
                <a:cubicBezTo>
                  <a:pt x="2259288" y="1253564"/>
                  <a:pt x="2269878" y="1255331"/>
                  <a:pt x="2276938" y="1251800"/>
                </a:cubicBezTo>
                <a:cubicBezTo>
                  <a:pt x="2283998" y="1248269"/>
                  <a:pt x="2291059" y="1246504"/>
                  <a:pt x="2298119" y="1246504"/>
                </a:cubicBezTo>
                <a:lnTo>
                  <a:pt x="2319299" y="1246504"/>
                </a:lnTo>
                <a:lnTo>
                  <a:pt x="2329890" y="1246504"/>
                </a:lnTo>
                <a:lnTo>
                  <a:pt x="2340481" y="1257095"/>
                </a:lnTo>
                <a:cubicBezTo>
                  <a:pt x="2347541" y="1257095"/>
                  <a:pt x="2354601" y="1257095"/>
                  <a:pt x="2361662" y="1257095"/>
                </a:cubicBezTo>
                <a:cubicBezTo>
                  <a:pt x="2382842" y="1257095"/>
                  <a:pt x="2393433" y="1260625"/>
                  <a:pt x="2393433" y="1267685"/>
                </a:cubicBezTo>
                <a:cubicBezTo>
                  <a:pt x="2393433" y="1274745"/>
                  <a:pt x="2400493" y="1278276"/>
                  <a:pt x="2414614" y="1278276"/>
                </a:cubicBezTo>
                <a:lnTo>
                  <a:pt x="2414614" y="1267685"/>
                </a:lnTo>
                <a:lnTo>
                  <a:pt x="2414614" y="1257095"/>
                </a:lnTo>
                <a:cubicBezTo>
                  <a:pt x="2414614" y="1257095"/>
                  <a:pt x="2411084" y="1255331"/>
                  <a:pt x="2404023" y="1251800"/>
                </a:cubicBezTo>
                <a:cubicBezTo>
                  <a:pt x="2396963" y="1248269"/>
                  <a:pt x="2388138" y="1248269"/>
                  <a:pt x="2377546" y="1251800"/>
                </a:cubicBezTo>
                <a:cubicBezTo>
                  <a:pt x="2366957" y="1255331"/>
                  <a:pt x="2361662" y="1253564"/>
                  <a:pt x="2361662" y="1246504"/>
                </a:cubicBezTo>
                <a:cubicBezTo>
                  <a:pt x="2361662" y="1246504"/>
                  <a:pt x="2361662" y="1244739"/>
                  <a:pt x="2361662" y="1241210"/>
                </a:cubicBezTo>
                <a:cubicBezTo>
                  <a:pt x="2361662" y="1237679"/>
                  <a:pt x="2358132" y="1235914"/>
                  <a:pt x="2351071" y="1235914"/>
                </a:cubicBezTo>
                <a:cubicBezTo>
                  <a:pt x="2344011" y="1235914"/>
                  <a:pt x="2336950" y="1234149"/>
                  <a:pt x="2329890" y="1230619"/>
                </a:cubicBezTo>
                <a:cubicBezTo>
                  <a:pt x="2322830" y="1227089"/>
                  <a:pt x="2315769" y="1225324"/>
                  <a:pt x="2308710" y="1225324"/>
                </a:cubicBezTo>
                <a:cubicBezTo>
                  <a:pt x="2287529" y="1218264"/>
                  <a:pt x="2273408" y="1211202"/>
                  <a:pt x="2266347" y="1204143"/>
                </a:cubicBezTo>
                <a:cubicBezTo>
                  <a:pt x="2259288" y="1204143"/>
                  <a:pt x="2252227" y="1204143"/>
                  <a:pt x="2245167" y="1204143"/>
                </a:cubicBezTo>
                <a:cubicBezTo>
                  <a:pt x="2238107" y="1204143"/>
                  <a:pt x="2231046" y="1204143"/>
                  <a:pt x="2223986" y="1204143"/>
                </a:cubicBezTo>
                <a:lnTo>
                  <a:pt x="2213396" y="1204143"/>
                </a:lnTo>
                <a:cubicBezTo>
                  <a:pt x="2220456" y="1204143"/>
                  <a:pt x="2225751" y="1207673"/>
                  <a:pt x="2229282" y="1214733"/>
                </a:cubicBezTo>
                <a:cubicBezTo>
                  <a:pt x="2232811" y="1221793"/>
                  <a:pt x="2234577" y="1225324"/>
                  <a:pt x="2234577" y="1225324"/>
                </a:cubicBezTo>
                <a:lnTo>
                  <a:pt x="2234577" y="1246504"/>
                </a:lnTo>
                <a:cubicBezTo>
                  <a:pt x="2227517" y="1246504"/>
                  <a:pt x="2223986" y="1246504"/>
                  <a:pt x="2223986" y="1246504"/>
                </a:cubicBezTo>
                <a:cubicBezTo>
                  <a:pt x="2223986" y="1246504"/>
                  <a:pt x="2223986" y="1242975"/>
                  <a:pt x="2223986" y="1235914"/>
                </a:cubicBezTo>
                <a:cubicBezTo>
                  <a:pt x="2223986" y="1228854"/>
                  <a:pt x="2220456" y="1225324"/>
                  <a:pt x="2213396" y="1225324"/>
                </a:cubicBezTo>
                <a:cubicBezTo>
                  <a:pt x="2206335" y="1225324"/>
                  <a:pt x="2202805" y="1228854"/>
                  <a:pt x="2202805" y="1235914"/>
                </a:cubicBezTo>
                <a:lnTo>
                  <a:pt x="2181625" y="1246504"/>
                </a:lnTo>
                <a:lnTo>
                  <a:pt x="2171034" y="1246504"/>
                </a:lnTo>
                <a:cubicBezTo>
                  <a:pt x="2171034" y="1246504"/>
                  <a:pt x="2167504" y="1244739"/>
                  <a:pt x="2160443" y="1241210"/>
                </a:cubicBezTo>
                <a:cubicBezTo>
                  <a:pt x="2153384" y="1237679"/>
                  <a:pt x="2146323" y="1235914"/>
                  <a:pt x="2139263" y="1235914"/>
                </a:cubicBezTo>
                <a:cubicBezTo>
                  <a:pt x="2132203" y="1228854"/>
                  <a:pt x="2121612" y="1225324"/>
                  <a:pt x="2107491" y="1225324"/>
                </a:cubicBezTo>
                <a:cubicBezTo>
                  <a:pt x="2093371" y="1225324"/>
                  <a:pt x="2082781" y="1221793"/>
                  <a:pt x="2075721" y="1214733"/>
                </a:cubicBezTo>
                <a:cubicBezTo>
                  <a:pt x="2075721" y="1214733"/>
                  <a:pt x="2072190" y="1214733"/>
                  <a:pt x="2065130" y="1214733"/>
                </a:cubicBezTo>
                <a:cubicBezTo>
                  <a:pt x="2058070" y="1214733"/>
                  <a:pt x="2051009" y="1211202"/>
                  <a:pt x="2043949" y="1204143"/>
                </a:cubicBezTo>
                <a:cubicBezTo>
                  <a:pt x="2029828" y="1204143"/>
                  <a:pt x="2021003" y="1202378"/>
                  <a:pt x="2017472" y="1198848"/>
                </a:cubicBezTo>
                <a:cubicBezTo>
                  <a:pt x="2013943" y="1195317"/>
                  <a:pt x="2001587" y="1193552"/>
                  <a:pt x="1980407" y="1193552"/>
                </a:cubicBezTo>
                <a:cubicBezTo>
                  <a:pt x="1980407" y="1193552"/>
                  <a:pt x="1976876" y="1193552"/>
                  <a:pt x="1969816" y="1193552"/>
                </a:cubicBezTo>
                <a:cubicBezTo>
                  <a:pt x="1962756" y="1193552"/>
                  <a:pt x="1959226" y="1190022"/>
                  <a:pt x="1959226" y="1182962"/>
                </a:cubicBezTo>
                <a:lnTo>
                  <a:pt x="1938045" y="1193552"/>
                </a:lnTo>
                <a:cubicBezTo>
                  <a:pt x="1938045" y="1186493"/>
                  <a:pt x="1934515" y="1186493"/>
                  <a:pt x="1927455" y="1193552"/>
                </a:cubicBezTo>
                <a:lnTo>
                  <a:pt x="1927455" y="1204143"/>
                </a:lnTo>
                <a:lnTo>
                  <a:pt x="1916864" y="1214733"/>
                </a:lnTo>
                <a:lnTo>
                  <a:pt x="1906274" y="1193552"/>
                </a:lnTo>
                <a:cubicBezTo>
                  <a:pt x="1920395" y="1193552"/>
                  <a:pt x="1923924" y="1186493"/>
                  <a:pt x="1916864" y="1172371"/>
                </a:cubicBezTo>
                <a:cubicBezTo>
                  <a:pt x="1909804" y="1165312"/>
                  <a:pt x="1902744" y="1163546"/>
                  <a:pt x="1895684" y="1167077"/>
                </a:cubicBezTo>
                <a:cubicBezTo>
                  <a:pt x="1888623" y="1170606"/>
                  <a:pt x="1881563" y="1167077"/>
                  <a:pt x="1874503" y="1156485"/>
                </a:cubicBezTo>
                <a:cubicBezTo>
                  <a:pt x="1867443" y="1145896"/>
                  <a:pt x="1863912" y="1137070"/>
                  <a:pt x="1863912" y="1130010"/>
                </a:cubicBezTo>
                <a:cubicBezTo>
                  <a:pt x="1870972" y="1130010"/>
                  <a:pt x="1874503" y="1126479"/>
                  <a:pt x="1874503" y="1119419"/>
                </a:cubicBezTo>
                <a:lnTo>
                  <a:pt x="1853322" y="1119419"/>
                </a:lnTo>
                <a:cubicBezTo>
                  <a:pt x="1853322" y="1126479"/>
                  <a:pt x="1851558" y="1130010"/>
                  <a:pt x="1848026" y="1130010"/>
                </a:cubicBezTo>
                <a:cubicBezTo>
                  <a:pt x="1844498" y="1130010"/>
                  <a:pt x="1835672" y="1130010"/>
                  <a:pt x="1821551" y="1130010"/>
                </a:cubicBezTo>
                <a:cubicBezTo>
                  <a:pt x="1814491" y="1130010"/>
                  <a:pt x="1807430" y="1130010"/>
                  <a:pt x="1800370" y="1130010"/>
                </a:cubicBezTo>
                <a:cubicBezTo>
                  <a:pt x="1807430" y="1130010"/>
                  <a:pt x="1810960" y="1133541"/>
                  <a:pt x="1810960" y="1140600"/>
                </a:cubicBezTo>
                <a:lnTo>
                  <a:pt x="1821551" y="1151191"/>
                </a:lnTo>
                <a:cubicBezTo>
                  <a:pt x="1835672" y="1151191"/>
                  <a:pt x="1839201" y="1158250"/>
                  <a:pt x="1832141" y="1172371"/>
                </a:cubicBezTo>
                <a:cubicBezTo>
                  <a:pt x="1825080" y="1179431"/>
                  <a:pt x="1807430" y="1179431"/>
                  <a:pt x="1779189" y="1172371"/>
                </a:cubicBezTo>
                <a:cubicBezTo>
                  <a:pt x="1772128" y="1172371"/>
                  <a:pt x="1758008" y="1168841"/>
                  <a:pt x="1736827" y="1161781"/>
                </a:cubicBezTo>
                <a:lnTo>
                  <a:pt x="1726237" y="1161781"/>
                </a:lnTo>
                <a:cubicBezTo>
                  <a:pt x="1740357" y="1161781"/>
                  <a:pt x="1747418" y="1158250"/>
                  <a:pt x="1747418" y="1151191"/>
                </a:cubicBezTo>
                <a:cubicBezTo>
                  <a:pt x="1747418" y="1144131"/>
                  <a:pt x="1743888" y="1140600"/>
                  <a:pt x="1736827" y="1140600"/>
                </a:cubicBezTo>
                <a:lnTo>
                  <a:pt x="1694466" y="1140600"/>
                </a:lnTo>
                <a:lnTo>
                  <a:pt x="1673285" y="1140600"/>
                </a:lnTo>
                <a:lnTo>
                  <a:pt x="1652104" y="1140600"/>
                </a:lnTo>
                <a:cubicBezTo>
                  <a:pt x="1652104" y="1147660"/>
                  <a:pt x="1655634" y="1151191"/>
                  <a:pt x="1662694" y="1151191"/>
                </a:cubicBezTo>
                <a:cubicBezTo>
                  <a:pt x="1669755" y="1151191"/>
                  <a:pt x="1673285" y="1154721"/>
                  <a:pt x="1673285" y="1161781"/>
                </a:cubicBezTo>
                <a:cubicBezTo>
                  <a:pt x="1680345" y="1161781"/>
                  <a:pt x="1690936" y="1163546"/>
                  <a:pt x="1705056" y="1167077"/>
                </a:cubicBezTo>
                <a:cubicBezTo>
                  <a:pt x="1719176" y="1170606"/>
                  <a:pt x="1726237" y="1172371"/>
                  <a:pt x="1726237" y="1172371"/>
                </a:cubicBezTo>
                <a:lnTo>
                  <a:pt x="1736827" y="1172371"/>
                </a:lnTo>
                <a:cubicBezTo>
                  <a:pt x="1736827" y="1172371"/>
                  <a:pt x="1736827" y="1174137"/>
                  <a:pt x="1736827" y="1177666"/>
                </a:cubicBezTo>
                <a:cubicBezTo>
                  <a:pt x="1736827" y="1181197"/>
                  <a:pt x="1740357" y="1182962"/>
                  <a:pt x="1747418" y="1182962"/>
                </a:cubicBezTo>
                <a:lnTo>
                  <a:pt x="1758008" y="1182962"/>
                </a:lnTo>
                <a:cubicBezTo>
                  <a:pt x="1765068" y="1190022"/>
                  <a:pt x="1772128" y="1193552"/>
                  <a:pt x="1779189" y="1193552"/>
                </a:cubicBezTo>
                <a:lnTo>
                  <a:pt x="1810960" y="1193552"/>
                </a:lnTo>
                <a:cubicBezTo>
                  <a:pt x="1818020" y="1200612"/>
                  <a:pt x="1828611" y="1204143"/>
                  <a:pt x="1842731" y="1204143"/>
                </a:cubicBezTo>
                <a:lnTo>
                  <a:pt x="1853322" y="1214733"/>
                </a:lnTo>
                <a:lnTo>
                  <a:pt x="1895684" y="1225324"/>
                </a:lnTo>
                <a:cubicBezTo>
                  <a:pt x="1909804" y="1225324"/>
                  <a:pt x="1923924" y="1232383"/>
                  <a:pt x="1938045" y="1246504"/>
                </a:cubicBezTo>
                <a:cubicBezTo>
                  <a:pt x="1952166" y="1253564"/>
                  <a:pt x="1959226" y="1253564"/>
                  <a:pt x="1959226" y="1246504"/>
                </a:cubicBezTo>
                <a:cubicBezTo>
                  <a:pt x="1966286" y="1246504"/>
                  <a:pt x="1990997" y="1253564"/>
                  <a:pt x="2033359" y="1267685"/>
                </a:cubicBezTo>
                <a:cubicBezTo>
                  <a:pt x="2047480" y="1274745"/>
                  <a:pt x="2054540" y="1278276"/>
                  <a:pt x="2054540" y="1278276"/>
                </a:cubicBezTo>
                <a:lnTo>
                  <a:pt x="2086311" y="1288866"/>
                </a:lnTo>
                <a:cubicBezTo>
                  <a:pt x="2093371" y="1288866"/>
                  <a:pt x="2098666" y="1290631"/>
                  <a:pt x="2102197" y="1294162"/>
                </a:cubicBezTo>
                <a:cubicBezTo>
                  <a:pt x="2105726" y="1297691"/>
                  <a:pt x="2111022" y="1299456"/>
                  <a:pt x="2118082" y="1299456"/>
                </a:cubicBezTo>
                <a:cubicBezTo>
                  <a:pt x="2125142" y="1299456"/>
                  <a:pt x="2128673" y="1299456"/>
                  <a:pt x="2128673" y="1299456"/>
                </a:cubicBezTo>
                <a:lnTo>
                  <a:pt x="2149853" y="1310047"/>
                </a:lnTo>
                <a:cubicBezTo>
                  <a:pt x="2163974" y="1310047"/>
                  <a:pt x="2174565" y="1313577"/>
                  <a:pt x="2181625" y="1320637"/>
                </a:cubicBezTo>
                <a:cubicBezTo>
                  <a:pt x="2188685" y="1327697"/>
                  <a:pt x="2199275" y="1331228"/>
                  <a:pt x="2213396" y="1331228"/>
                </a:cubicBezTo>
                <a:cubicBezTo>
                  <a:pt x="2234577" y="1317108"/>
                  <a:pt x="2248697" y="1320637"/>
                  <a:pt x="2255757" y="1341818"/>
                </a:cubicBezTo>
                <a:cubicBezTo>
                  <a:pt x="2262817" y="1348879"/>
                  <a:pt x="2273408" y="1355939"/>
                  <a:pt x="2287529" y="1362999"/>
                </a:cubicBezTo>
                <a:cubicBezTo>
                  <a:pt x="2301649" y="1370060"/>
                  <a:pt x="2310474" y="1371824"/>
                  <a:pt x="2314005" y="1368293"/>
                </a:cubicBezTo>
                <a:cubicBezTo>
                  <a:pt x="2317535" y="1364764"/>
                  <a:pt x="2326360" y="1362999"/>
                  <a:pt x="2340481" y="1362999"/>
                </a:cubicBezTo>
                <a:cubicBezTo>
                  <a:pt x="2340481" y="1362999"/>
                  <a:pt x="2342247" y="1364764"/>
                  <a:pt x="2345776" y="1368293"/>
                </a:cubicBezTo>
                <a:cubicBezTo>
                  <a:pt x="2349306" y="1371824"/>
                  <a:pt x="2354601" y="1373589"/>
                  <a:pt x="2361662" y="1373589"/>
                </a:cubicBezTo>
                <a:cubicBezTo>
                  <a:pt x="2361662" y="1380649"/>
                  <a:pt x="2372252" y="1387710"/>
                  <a:pt x="2393433" y="1394770"/>
                </a:cubicBezTo>
                <a:lnTo>
                  <a:pt x="2425203" y="1405360"/>
                </a:lnTo>
                <a:cubicBezTo>
                  <a:pt x="2425203" y="1412420"/>
                  <a:pt x="2430498" y="1415951"/>
                  <a:pt x="2441090" y="1415951"/>
                </a:cubicBezTo>
                <a:cubicBezTo>
                  <a:pt x="2451680" y="1415951"/>
                  <a:pt x="2458740" y="1417716"/>
                  <a:pt x="2462272" y="1421247"/>
                </a:cubicBezTo>
                <a:cubicBezTo>
                  <a:pt x="2465800" y="1424776"/>
                  <a:pt x="2481686" y="1430072"/>
                  <a:pt x="2509927" y="1437132"/>
                </a:cubicBezTo>
                <a:cubicBezTo>
                  <a:pt x="2516988" y="1437132"/>
                  <a:pt x="2525813" y="1437132"/>
                  <a:pt x="2536402" y="1437132"/>
                </a:cubicBezTo>
                <a:cubicBezTo>
                  <a:pt x="2546995" y="1437132"/>
                  <a:pt x="2552289" y="1437132"/>
                  <a:pt x="2552289" y="1437132"/>
                </a:cubicBezTo>
                <a:cubicBezTo>
                  <a:pt x="2559349" y="1444191"/>
                  <a:pt x="2566410" y="1447722"/>
                  <a:pt x="2573470" y="1447722"/>
                </a:cubicBezTo>
                <a:lnTo>
                  <a:pt x="2562879" y="1415951"/>
                </a:lnTo>
                <a:lnTo>
                  <a:pt x="2552289" y="1405360"/>
                </a:lnTo>
                <a:cubicBezTo>
                  <a:pt x="2559349" y="1405360"/>
                  <a:pt x="2575234" y="1407125"/>
                  <a:pt x="2599947" y="1410656"/>
                </a:cubicBezTo>
                <a:cubicBezTo>
                  <a:pt x="2624656" y="1414187"/>
                  <a:pt x="2640543" y="1419481"/>
                  <a:pt x="2647602" y="1426541"/>
                </a:cubicBezTo>
                <a:lnTo>
                  <a:pt x="2658193" y="1426541"/>
                </a:lnTo>
                <a:cubicBezTo>
                  <a:pt x="2672313" y="1426541"/>
                  <a:pt x="2688200" y="1430072"/>
                  <a:pt x="2705851" y="1437132"/>
                </a:cubicBezTo>
                <a:cubicBezTo>
                  <a:pt x="2723500" y="1444191"/>
                  <a:pt x="2735856" y="1447722"/>
                  <a:pt x="2742916" y="1447722"/>
                </a:cubicBezTo>
                <a:lnTo>
                  <a:pt x="2764097" y="1458312"/>
                </a:lnTo>
                <a:cubicBezTo>
                  <a:pt x="2785278" y="1458312"/>
                  <a:pt x="2795868" y="1461843"/>
                  <a:pt x="2795868" y="1468903"/>
                </a:cubicBezTo>
                <a:cubicBezTo>
                  <a:pt x="2788808" y="1468903"/>
                  <a:pt x="2778218" y="1468903"/>
                  <a:pt x="2764097" y="1468903"/>
                </a:cubicBezTo>
                <a:cubicBezTo>
                  <a:pt x="2749975" y="1468903"/>
                  <a:pt x="2742916" y="1465372"/>
                  <a:pt x="2742916" y="1458312"/>
                </a:cubicBezTo>
                <a:lnTo>
                  <a:pt x="2700554" y="1458312"/>
                </a:lnTo>
                <a:cubicBezTo>
                  <a:pt x="2686433" y="1465372"/>
                  <a:pt x="2679374" y="1468903"/>
                  <a:pt x="2679374" y="1468903"/>
                </a:cubicBezTo>
                <a:cubicBezTo>
                  <a:pt x="2693495" y="1483024"/>
                  <a:pt x="2732326" y="1490084"/>
                  <a:pt x="2795868" y="1490084"/>
                </a:cubicBezTo>
                <a:cubicBezTo>
                  <a:pt x="2802927" y="1490084"/>
                  <a:pt x="2806458" y="1493614"/>
                  <a:pt x="2806458" y="1500674"/>
                </a:cubicBezTo>
                <a:cubicBezTo>
                  <a:pt x="2806458" y="1521855"/>
                  <a:pt x="2809989" y="1534210"/>
                  <a:pt x="2817049" y="1537741"/>
                </a:cubicBezTo>
                <a:cubicBezTo>
                  <a:pt x="2824109" y="1541272"/>
                  <a:pt x="2829404" y="1544801"/>
                  <a:pt x="2832936" y="1548331"/>
                </a:cubicBezTo>
                <a:cubicBezTo>
                  <a:pt x="2836464" y="1551862"/>
                  <a:pt x="2841760" y="1550095"/>
                  <a:pt x="2848820" y="1543036"/>
                </a:cubicBezTo>
                <a:lnTo>
                  <a:pt x="2870002" y="1543036"/>
                </a:lnTo>
                <a:cubicBezTo>
                  <a:pt x="2862941" y="1543036"/>
                  <a:pt x="2859410" y="1546566"/>
                  <a:pt x="2859410" y="1553626"/>
                </a:cubicBezTo>
                <a:cubicBezTo>
                  <a:pt x="2862940" y="1557157"/>
                  <a:pt x="2865589" y="1559804"/>
                  <a:pt x="2867353" y="1561569"/>
                </a:cubicBezTo>
                <a:lnTo>
                  <a:pt x="2868489" y="1562705"/>
                </a:lnTo>
                <a:lnTo>
                  <a:pt x="2795868" y="1553626"/>
                </a:lnTo>
                <a:cubicBezTo>
                  <a:pt x="2788808" y="1546566"/>
                  <a:pt x="2774687" y="1543036"/>
                  <a:pt x="2753506" y="1543036"/>
                </a:cubicBezTo>
                <a:cubicBezTo>
                  <a:pt x="2746447" y="1543036"/>
                  <a:pt x="2735856" y="1541272"/>
                  <a:pt x="2721735" y="1537741"/>
                </a:cubicBezTo>
                <a:cubicBezTo>
                  <a:pt x="2707615" y="1534210"/>
                  <a:pt x="2697023" y="1528916"/>
                  <a:pt x="2689964" y="1521855"/>
                </a:cubicBezTo>
                <a:cubicBezTo>
                  <a:pt x="2661723" y="1514795"/>
                  <a:pt x="2644072" y="1511264"/>
                  <a:pt x="2637012" y="1511264"/>
                </a:cubicBezTo>
                <a:cubicBezTo>
                  <a:pt x="2637012" y="1511264"/>
                  <a:pt x="2633481" y="1511264"/>
                  <a:pt x="2626422" y="1511264"/>
                </a:cubicBezTo>
                <a:cubicBezTo>
                  <a:pt x="2619361" y="1511264"/>
                  <a:pt x="2612301" y="1507735"/>
                  <a:pt x="2605241" y="1500674"/>
                </a:cubicBezTo>
                <a:cubicBezTo>
                  <a:pt x="2591120" y="1500674"/>
                  <a:pt x="2566410" y="1493614"/>
                  <a:pt x="2531108" y="1479493"/>
                </a:cubicBezTo>
                <a:lnTo>
                  <a:pt x="2478156" y="1458312"/>
                </a:lnTo>
                <a:cubicBezTo>
                  <a:pt x="2471096" y="1458312"/>
                  <a:pt x="2465800" y="1458312"/>
                  <a:pt x="2462272" y="1458312"/>
                </a:cubicBezTo>
                <a:cubicBezTo>
                  <a:pt x="2458740" y="1458312"/>
                  <a:pt x="2453445" y="1458312"/>
                  <a:pt x="2446385" y="1458312"/>
                </a:cubicBezTo>
                <a:cubicBezTo>
                  <a:pt x="2418144" y="1458312"/>
                  <a:pt x="2386373" y="1447722"/>
                  <a:pt x="2351071" y="1426541"/>
                </a:cubicBezTo>
                <a:cubicBezTo>
                  <a:pt x="2351071" y="1426541"/>
                  <a:pt x="2345776" y="1426541"/>
                  <a:pt x="2335186" y="1426541"/>
                </a:cubicBezTo>
                <a:cubicBezTo>
                  <a:pt x="2324594" y="1426541"/>
                  <a:pt x="2319299" y="1423012"/>
                  <a:pt x="2319299" y="1415951"/>
                </a:cubicBezTo>
                <a:cubicBezTo>
                  <a:pt x="2319299" y="1408891"/>
                  <a:pt x="2315769" y="1405360"/>
                  <a:pt x="2308710" y="1405360"/>
                </a:cubicBezTo>
                <a:lnTo>
                  <a:pt x="2298119" y="1405360"/>
                </a:lnTo>
                <a:cubicBezTo>
                  <a:pt x="2298119" y="1398301"/>
                  <a:pt x="2285763" y="1394770"/>
                  <a:pt x="2261053" y="1394770"/>
                </a:cubicBezTo>
                <a:cubicBezTo>
                  <a:pt x="2236341" y="1394770"/>
                  <a:pt x="2223986" y="1394770"/>
                  <a:pt x="2223986" y="1394770"/>
                </a:cubicBezTo>
                <a:lnTo>
                  <a:pt x="2171034" y="1362999"/>
                </a:lnTo>
                <a:cubicBezTo>
                  <a:pt x="2171034" y="1362999"/>
                  <a:pt x="2158679" y="1359468"/>
                  <a:pt x="2133967" y="1352408"/>
                </a:cubicBezTo>
                <a:cubicBezTo>
                  <a:pt x="2109258" y="1345349"/>
                  <a:pt x="2089841" y="1341818"/>
                  <a:pt x="2075721" y="1341818"/>
                </a:cubicBezTo>
                <a:cubicBezTo>
                  <a:pt x="1906274" y="1299456"/>
                  <a:pt x="1810960" y="1271216"/>
                  <a:pt x="1789779" y="1257095"/>
                </a:cubicBezTo>
                <a:lnTo>
                  <a:pt x="1747418" y="1235914"/>
                </a:lnTo>
                <a:cubicBezTo>
                  <a:pt x="1726237" y="1228854"/>
                  <a:pt x="1712116" y="1225324"/>
                  <a:pt x="1705056" y="1225324"/>
                </a:cubicBezTo>
                <a:cubicBezTo>
                  <a:pt x="1705056" y="1218264"/>
                  <a:pt x="1703291" y="1214733"/>
                  <a:pt x="1699760" y="1214733"/>
                </a:cubicBezTo>
                <a:cubicBezTo>
                  <a:pt x="1696231" y="1214733"/>
                  <a:pt x="1690936" y="1214733"/>
                  <a:pt x="1683875" y="1214733"/>
                </a:cubicBezTo>
                <a:cubicBezTo>
                  <a:pt x="1669755" y="1214733"/>
                  <a:pt x="1611508" y="1197083"/>
                  <a:pt x="1509133" y="1161781"/>
                </a:cubicBezTo>
                <a:cubicBezTo>
                  <a:pt x="1406758" y="1126479"/>
                  <a:pt x="1344982" y="1105298"/>
                  <a:pt x="1323802" y="1098239"/>
                </a:cubicBezTo>
                <a:cubicBezTo>
                  <a:pt x="1323802" y="1091179"/>
                  <a:pt x="1318506" y="1085883"/>
                  <a:pt x="1307915" y="1082354"/>
                </a:cubicBezTo>
                <a:cubicBezTo>
                  <a:pt x="1297325" y="1078823"/>
                  <a:pt x="1288500" y="1077058"/>
                  <a:pt x="1281440" y="1077058"/>
                </a:cubicBezTo>
                <a:cubicBezTo>
                  <a:pt x="1203777" y="1048817"/>
                  <a:pt x="1157884" y="1031166"/>
                  <a:pt x="1143765" y="1024106"/>
                </a:cubicBezTo>
                <a:cubicBezTo>
                  <a:pt x="1136703" y="1017046"/>
                  <a:pt x="1129644" y="1015279"/>
                  <a:pt x="1122583" y="1018810"/>
                </a:cubicBezTo>
                <a:cubicBezTo>
                  <a:pt x="1115523" y="1022341"/>
                  <a:pt x="1111993" y="1022341"/>
                  <a:pt x="1111993" y="1018810"/>
                </a:cubicBezTo>
                <a:cubicBezTo>
                  <a:pt x="1111993" y="1015279"/>
                  <a:pt x="1108463" y="1013515"/>
                  <a:pt x="1101402" y="1013515"/>
                </a:cubicBezTo>
                <a:cubicBezTo>
                  <a:pt x="1094343" y="1013515"/>
                  <a:pt x="1067865" y="1002925"/>
                  <a:pt x="1021974" y="981744"/>
                </a:cubicBezTo>
                <a:cubicBezTo>
                  <a:pt x="976082" y="960563"/>
                  <a:pt x="935486" y="944677"/>
                  <a:pt x="900185" y="934087"/>
                </a:cubicBezTo>
                <a:cubicBezTo>
                  <a:pt x="864884" y="923496"/>
                  <a:pt x="833112" y="911142"/>
                  <a:pt x="804871" y="897021"/>
                </a:cubicBezTo>
                <a:cubicBezTo>
                  <a:pt x="776630" y="882900"/>
                  <a:pt x="758980" y="875840"/>
                  <a:pt x="751919" y="875840"/>
                </a:cubicBezTo>
                <a:cubicBezTo>
                  <a:pt x="751919" y="875840"/>
                  <a:pt x="748389" y="874075"/>
                  <a:pt x="741329" y="870544"/>
                </a:cubicBezTo>
                <a:cubicBezTo>
                  <a:pt x="734268" y="867015"/>
                  <a:pt x="723678" y="865250"/>
                  <a:pt x="709557" y="865250"/>
                </a:cubicBezTo>
                <a:cubicBezTo>
                  <a:pt x="688377" y="851129"/>
                  <a:pt x="674256" y="844069"/>
                  <a:pt x="667195" y="844069"/>
                </a:cubicBezTo>
                <a:cubicBezTo>
                  <a:pt x="660135" y="844069"/>
                  <a:pt x="656605" y="840538"/>
                  <a:pt x="656605" y="833478"/>
                </a:cubicBezTo>
                <a:cubicBezTo>
                  <a:pt x="656605" y="833478"/>
                  <a:pt x="654840" y="833478"/>
                  <a:pt x="651309" y="833478"/>
                </a:cubicBezTo>
                <a:cubicBezTo>
                  <a:pt x="647780" y="833478"/>
                  <a:pt x="642485" y="829948"/>
                  <a:pt x="635425" y="822888"/>
                </a:cubicBezTo>
                <a:cubicBezTo>
                  <a:pt x="621304" y="822888"/>
                  <a:pt x="600122" y="815827"/>
                  <a:pt x="571882" y="801707"/>
                </a:cubicBezTo>
                <a:cubicBezTo>
                  <a:pt x="543641" y="787586"/>
                  <a:pt x="511870" y="769936"/>
                  <a:pt x="476569" y="748755"/>
                </a:cubicBezTo>
                <a:cubicBezTo>
                  <a:pt x="441266" y="727574"/>
                  <a:pt x="413026" y="711688"/>
                  <a:pt x="391845" y="701098"/>
                </a:cubicBezTo>
                <a:cubicBezTo>
                  <a:pt x="370664" y="690507"/>
                  <a:pt x="353014" y="685213"/>
                  <a:pt x="338893" y="685213"/>
                </a:cubicBezTo>
                <a:cubicBezTo>
                  <a:pt x="338893" y="678152"/>
                  <a:pt x="338893" y="674621"/>
                  <a:pt x="338893" y="674621"/>
                </a:cubicBezTo>
                <a:cubicBezTo>
                  <a:pt x="338893" y="667562"/>
                  <a:pt x="335362" y="664031"/>
                  <a:pt x="328302" y="664031"/>
                </a:cubicBezTo>
                <a:lnTo>
                  <a:pt x="285940" y="642851"/>
                </a:lnTo>
                <a:lnTo>
                  <a:pt x="328302" y="653442"/>
                </a:lnTo>
                <a:cubicBezTo>
                  <a:pt x="349483" y="660501"/>
                  <a:pt x="374193" y="667562"/>
                  <a:pt x="402435" y="674621"/>
                </a:cubicBezTo>
                <a:lnTo>
                  <a:pt x="455387" y="674621"/>
                </a:lnTo>
                <a:cubicBezTo>
                  <a:pt x="455387" y="674621"/>
                  <a:pt x="458918" y="674621"/>
                  <a:pt x="465977" y="674621"/>
                </a:cubicBezTo>
                <a:cubicBezTo>
                  <a:pt x="473037" y="674621"/>
                  <a:pt x="480097" y="674621"/>
                  <a:pt x="487158" y="674621"/>
                </a:cubicBezTo>
                <a:lnTo>
                  <a:pt x="603653" y="685213"/>
                </a:lnTo>
                <a:cubicBezTo>
                  <a:pt x="596593" y="685213"/>
                  <a:pt x="586001" y="683448"/>
                  <a:pt x="571882" y="679917"/>
                </a:cubicBezTo>
                <a:cubicBezTo>
                  <a:pt x="557761" y="676386"/>
                  <a:pt x="540110" y="667562"/>
                  <a:pt x="518930" y="653442"/>
                </a:cubicBezTo>
                <a:cubicBezTo>
                  <a:pt x="511870" y="646382"/>
                  <a:pt x="504809" y="641086"/>
                  <a:pt x="497749" y="637555"/>
                </a:cubicBezTo>
                <a:cubicBezTo>
                  <a:pt x="490689" y="634026"/>
                  <a:pt x="483629" y="628730"/>
                  <a:pt x="476569" y="621670"/>
                </a:cubicBezTo>
                <a:cubicBezTo>
                  <a:pt x="469508" y="621670"/>
                  <a:pt x="460683" y="618140"/>
                  <a:pt x="450091" y="611080"/>
                </a:cubicBezTo>
                <a:cubicBezTo>
                  <a:pt x="439501" y="604019"/>
                  <a:pt x="434206" y="600490"/>
                  <a:pt x="434206" y="600490"/>
                </a:cubicBezTo>
                <a:lnTo>
                  <a:pt x="402435" y="579309"/>
                </a:lnTo>
                <a:cubicBezTo>
                  <a:pt x="395375" y="565188"/>
                  <a:pt x="388314" y="559892"/>
                  <a:pt x="381254" y="563423"/>
                </a:cubicBezTo>
                <a:cubicBezTo>
                  <a:pt x="374193" y="566953"/>
                  <a:pt x="372429" y="566953"/>
                  <a:pt x="375959" y="563423"/>
                </a:cubicBezTo>
                <a:cubicBezTo>
                  <a:pt x="379489" y="559892"/>
                  <a:pt x="374193" y="554597"/>
                  <a:pt x="360074" y="547538"/>
                </a:cubicBezTo>
                <a:cubicBezTo>
                  <a:pt x="374193" y="547538"/>
                  <a:pt x="388314" y="551067"/>
                  <a:pt x="402435" y="558128"/>
                </a:cubicBezTo>
                <a:lnTo>
                  <a:pt x="423617" y="568718"/>
                </a:lnTo>
                <a:cubicBezTo>
                  <a:pt x="423617" y="561659"/>
                  <a:pt x="427145" y="558128"/>
                  <a:pt x="434206" y="558128"/>
                </a:cubicBezTo>
                <a:lnTo>
                  <a:pt x="444797" y="558128"/>
                </a:lnTo>
                <a:lnTo>
                  <a:pt x="455387" y="568718"/>
                </a:lnTo>
                <a:lnTo>
                  <a:pt x="487158" y="568718"/>
                </a:lnTo>
                <a:lnTo>
                  <a:pt x="434206" y="547538"/>
                </a:lnTo>
                <a:lnTo>
                  <a:pt x="434206" y="536947"/>
                </a:lnTo>
                <a:cubicBezTo>
                  <a:pt x="427145" y="536947"/>
                  <a:pt x="421851" y="535182"/>
                  <a:pt x="418320" y="531651"/>
                </a:cubicBezTo>
                <a:cubicBezTo>
                  <a:pt x="414791" y="528122"/>
                  <a:pt x="413026" y="526357"/>
                  <a:pt x="413026" y="526357"/>
                </a:cubicBezTo>
                <a:cubicBezTo>
                  <a:pt x="398905" y="526357"/>
                  <a:pt x="391845" y="526357"/>
                  <a:pt x="391845" y="526357"/>
                </a:cubicBezTo>
                <a:cubicBezTo>
                  <a:pt x="391845" y="519296"/>
                  <a:pt x="393610" y="515766"/>
                  <a:pt x="397139" y="515766"/>
                </a:cubicBezTo>
                <a:cubicBezTo>
                  <a:pt x="400670" y="515766"/>
                  <a:pt x="409496" y="515766"/>
                  <a:pt x="423617" y="515766"/>
                </a:cubicBezTo>
                <a:cubicBezTo>
                  <a:pt x="437737" y="522826"/>
                  <a:pt x="448327" y="526357"/>
                  <a:pt x="455387" y="526357"/>
                </a:cubicBezTo>
                <a:lnTo>
                  <a:pt x="444797" y="536947"/>
                </a:lnTo>
                <a:lnTo>
                  <a:pt x="508339" y="568718"/>
                </a:lnTo>
                <a:cubicBezTo>
                  <a:pt x="508339" y="568718"/>
                  <a:pt x="506574" y="568718"/>
                  <a:pt x="503043" y="568718"/>
                </a:cubicBezTo>
                <a:cubicBezTo>
                  <a:pt x="499514" y="568718"/>
                  <a:pt x="497749" y="572248"/>
                  <a:pt x="497749" y="579309"/>
                </a:cubicBezTo>
                <a:cubicBezTo>
                  <a:pt x="497749" y="579309"/>
                  <a:pt x="501279" y="579309"/>
                  <a:pt x="508339" y="579309"/>
                </a:cubicBezTo>
                <a:cubicBezTo>
                  <a:pt x="508339" y="586368"/>
                  <a:pt x="508339" y="589899"/>
                  <a:pt x="508339" y="589899"/>
                </a:cubicBezTo>
                <a:cubicBezTo>
                  <a:pt x="508339" y="589899"/>
                  <a:pt x="511870" y="586368"/>
                  <a:pt x="518930" y="579309"/>
                </a:cubicBezTo>
                <a:lnTo>
                  <a:pt x="550701" y="579309"/>
                </a:lnTo>
                <a:cubicBezTo>
                  <a:pt x="557761" y="586368"/>
                  <a:pt x="563056" y="589899"/>
                  <a:pt x="566587" y="589899"/>
                </a:cubicBezTo>
                <a:cubicBezTo>
                  <a:pt x="570116" y="589899"/>
                  <a:pt x="575412" y="589899"/>
                  <a:pt x="582473" y="589899"/>
                </a:cubicBezTo>
                <a:lnTo>
                  <a:pt x="582473" y="600490"/>
                </a:lnTo>
                <a:cubicBezTo>
                  <a:pt x="582473" y="600490"/>
                  <a:pt x="601889" y="605784"/>
                  <a:pt x="640720" y="616375"/>
                </a:cubicBezTo>
                <a:cubicBezTo>
                  <a:pt x="679551" y="626965"/>
                  <a:pt x="702497" y="632261"/>
                  <a:pt x="709557" y="632261"/>
                </a:cubicBezTo>
                <a:lnTo>
                  <a:pt x="614243" y="589899"/>
                </a:lnTo>
                <a:cubicBezTo>
                  <a:pt x="600122" y="582838"/>
                  <a:pt x="586001" y="575778"/>
                  <a:pt x="571882" y="568718"/>
                </a:cubicBezTo>
                <a:lnTo>
                  <a:pt x="540110" y="558128"/>
                </a:lnTo>
                <a:cubicBezTo>
                  <a:pt x="540110" y="558128"/>
                  <a:pt x="538345" y="556363"/>
                  <a:pt x="534816" y="552832"/>
                </a:cubicBezTo>
                <a:cubicBezTo>
                  <a:pt x="531285" y="549303"/>
                  <a:pt x="522460" y="544007"/>
                  <a:pt x="508339" y="536947"/>
                </a:cubicBezTo>
                <a:lnTo>
                  <a:pt x="487158" y="526357"/>
                </a:lnTo>
                <a:lnTo>
                  <a:pt x="540110" y="526357"/>
                </a:lnTo>
                <a:cubicBezTo>
                  <a:pt x="617774" y="540477"/>
                  <a:pt x="656605" y="547538"/>
                  <a:pt x="656605" y="547538"/>
                </a:cubicBezTo>
                <a:cubicBezTo>
                  <a:pt x="656605" y="547538"/>
                  <a:pt x="656605" y="545772"/>
                  <a:pt x="656605" y="542242"/>
                </a:cubicBezTo>
                <a:cubicBezTo>
                  <a:pt x="656605" y="538711"/>
                  <a:pt x="653074" y="536947"/>
                  <a:pt x="646015" y="536947"/>
                </a:cubicBezTo>
                <a:lnTo>
                  <a:pt x="656605" y="526357"/>
                </a:lnTo>
                <a:cubicBezTo>
                  <a:pt x="670726" y="533416"/>
                  <a:pt x="683080" y="538711"/>
                  <a:pt x="693672" y="542242"/>
                </a:cubicBezTo>
                <a:cubicBezTo>
                  <a:pt x="704261" y="545772"/>
                  <a:pt x="713087" y="547538"/>
                  <a:pt x="720147" y="547538"/>
                </a:cubicBezTo>
                <a:lnTo>
                  <a:pt x="730738" y="547538"/>
                </a:lnTo>
                <a:lnTo>
                  <a:pt x="720147" y="536947"/>
                </a:lnTo>
                <a:lnTo>
                  <a:pt x="741329" y="536947"/>
                </a:lnTo>
                <a:lnTo>
                  <a:pt x="730738" y="526357"/>
                </a:lnTo>
                <a:lnTo>
                  <a:pt x="741329" y="526357"/>
                </a:lnTo>
                <a:cubicBezTo>
                  <a:pt x="755449" y="533416"/>
                  <a:pt x="767805" y="536947"/>
                  <a:pt x="778395" y="536947"/>
                </a:cubicBezTo>
                <a:cubicBezTo>
                  <a:pt x="788984" y="536947"/>
                  <a:pt x="790751" y="533416"/>
                  <a:pt x="783690" y="526357"/>
                </a:cubicBezTo>
                <a:lnTo>
                  <a:pt x="783690" y="515766"/>
                </a:lnTo>
                <a:cubicBezTo>
                  <a:pt x="783690" y="515766"/>
                  <a:pt x="787220" y="515766"/>
                  <a:pt x="794281" y="515766"/>
                </a:cubicBezTo>
                <a:lnTo>
                  <a:pt x="836642" y="515766"/>
                </a:lnTo>
                <a:lnTo>
                  <a:pt x="847233" y="536947"/>
                </a:lnTo>
                <a:lnTo>
                  <a:pt x="879003" y="536947"/>
                </a:lnTo>
                <a:cubicBezTo>
                  <a:pt x="879003" y="536947"/>
                  <a:pt x="873709" y="535182"/>
                  <a:pt x="863118" y="531651"/>
                </a:cubicBezTo>
                <a:cubicBezTo>
                  <a:pt x="852528" y="528122"/>
                  <a:pt x="847233" y="522826"/>
                  <a:pt x="847233" y="515766"/>
                </a:cubicBezTo>
                <a:lnTo>
                  <a:pt x="868414" y="515766"/>
                </a:lnTo>
                <a:lnTo>
                  <a:pt x="879003" y="505176"/>
                </a:lnTo>
                <a:cubicBezTo>
                  <a:pt x="879003" y="505176"/>
                  <a:pt x="875474" y="501645"/>
                  <a:pt x="868414" y="494584"/>
                </a:cubicBezTo>
                <a:cubicBezTo>
                  <a:pt x="840172" y="487525"/>
                  <a:pt x="815462" y="483994"/>
                  <a:pt x="794281" y="483994"/>
                </a:cubicBezTo>
                <a:lnTo>
                  <a:pt x="782367" y="482671"/>
                </a:lnTo>
                <a:lnTo>
                  <a:pt x="773099" y="473405"/>
                </a:lnTo>
                <a:lnTo>
                  <a:pt x="773099" y="481642"/>
                </a:lnTo>
                <a:lnTo>
                  <a:pt x="770452" y="481347"/>
                </a:lnTo>
                <a:cubicBezTo>
                  <a:pt x="765156" y="479583"/>
                  <a:pt x="762510" y="476934"/>
                  <a:pt x="762510" y="473405"/>
                </a:cubicBezTo>
                <a:cubicBezTo>
                  <a:pt x="755449" y="459284"/>
                  <a:pt x="734268" y="448693"/>
                  <a:pt x="698966" y="441632"/>
                </a:cubicBezTo>
                <a:cubicBezTo>
                  <a:pt x="691905" y="441632"/>
                  <a:pt x="684847" y="438103"/>
                  <a:pt x="677786" y="431043"/>
                </a:cubicBezTo>
                <a:cubicBezTo>
                  <a:pt x="677786" y="423982"/>
                  <a:pt x="677786" y="420453"/>
                  <a:pt x="677786" y="420453"/>
                </a:cubicBezTo>
                <a:cubicBezTo>
                  <a:pt x="684847" y="420453"/>
                  <a:pt x="688377" y="416922"/>
                  <a:pt x="688377" y="409861"/>
                </a:cubicBezTo>
                <a:cubicBezTo>
                  <a:pt x="681316" y="409861"/>
                  <a:pt x="677786" y="409861"/>
                  <a:pt x="677786" y="409861"/>
                </a:cubicBezTo>
                <a:cubicBezTo>
                  <a:pt x="663665" y="416922"/>
                  <a:pt x="667195" y="431043"/>
                  <a:pt x="688377" y="452224"/>
                </a:cubicBezTo>
                <a:cubicBezTo>
                  <a:pt x="695437" y="452224"/>
                  <a:pt x="700732" y="453988"/>
                  <a:pt x="704261" y="457519"/>
                </a:cubicBezTo>
                <a:cubicBezTo>
                  <a:pt x="707793" y="461049"/>
                  <a:pt x="709557" y="462813"/>
                  <a:pt x="709557" y="462813"/>
                </a:cubicBezTo>
                <a:cubicBezTo>
                  <a:pt x="716617" y="469874"/>
                  <a:pt x="720147" y="469874"/>
                  <a:pt x="720147" y="462813"/>
                </a:cubicBezTo>
                <a:cubicBezTo>
                  <a:pt x="727208" y="462813"/>
                  <a:pt x="730738" y="462813"/>
                  <a:pt x="730738" y="462813"/>
                </a:cubicBezTo>
                <a:cubicBezTo>
                  <a:pt x="730738" y="462813"/>
                  <a:pt x="730738" y="466344"/>
                  <a:pt x="730738" y="473405"/>
                </a:cubicBezTo>
                <a:cubicBezTo>
                  <a:pt x="723678" y="480463"/>
                  <a:pt x="725443" y="482230"/>
                  <a:pt x="736034" y="478699"/>
                </a:cubicBezTo>
                <a:cubicBezTo>
                  <a:pt x="746624" y="475169"/>
                  <a:pt x="751919" y="475169"/>
                  <a:pt x="751919" y="478699"/>
                </a:cubicBezTo>
                <a:cubicBezTo>
                  <a:pt x="751919" y="482230"/>
                  <a:pt x="755449" y="487525"/>
                  <a:pt x="762510" y="494584"/>
                </a:cubicBezTo>
                <a:lnTo>
                  <a:pt x="762510" y="515766"/>
                </a:lnTo>
                <a:cubicBezTo>
                  <a:pt x="762510" y="515766"/>
                  <a:pt x="755449" y="512236"/>
                  <a:pt x="741329" y="505176"/>
                </a:cubicBezTo>
                <a:cubicBezTo>
                  <a:pt x="734268" y="505176"/>
                  <a:pt x="727208" y="503411"/>
                  <a:pt x="720147" y="499880"/>
                </a:cubicBezTo>
                <a:cubicBezTo>
                  <a:pt x="713087" y="496351"/>
                  <a:pt x="709557" y="498115"/>
                  <a:pt x="709557" y="505176"/>
                </a:cubicBezTo>
                <a:lnTo>
                  <a:pt x="667195" y="494584"/>
                </a:lnTo>
                <a:cubicBezTo>
                  <a:pt x="667195" y="487525"/>
                  <a:pt x="663665" y="483994"/>
                  <a:pt x="656605" y="483994"/>
                </a:cubicBezTo>
                <a:cubicBezTo>
                  <a:pt x="649545" y="483994"/>
                  <a:pt x="646015" y="483994"/>
                  <a:pt x="646015" y="483994"/>
                </a:cubicBezTo>
                <a:cubicBezTo>
                  <a:pt x="638953" y="483994"/>
                  <a:pt x="635425" y="480463"/>
                  <a:pt x="635425" y="473405"/>
                </a:cubicBezTo>
                <a:cubicBezTo>
                  <a:pt x="635425" y="466344"/>
                  <a:pt x="638953" y="462813"/>
                  <a:pt x="646015" y="462813"/>
                </a:cubicBezTo>
                <a:cubicBezTo>
                  <a:pt x="653074" y="462813"/>
                  <a:pt x="656605" y="462813"/>
                  <a:pt x="656605" y="462813"/>
                </a:cubicBezTo>
                <a:lnTo>
                  <a:pt x="635425" y="452224"/>
                </a:lnTo>
                <a:cubicBezTo>
                  <a:pt x="635425" y="452224"/>
                  <a:pt x="631895" y="452224"/>
                  <a:pt x="624833" y="452224"/>
                </a:cubicBezTo>
                <a:cubicBezTo>
                  <a:pt x="596593" y="423982"/>
                  <a:pt x="564822" y="413392"/>
                  <a:pt x="529521" y="420453"/>
                </a:cubicBezTo>
                <a:lnTo>
                  <a:pt x="508339" y="409861"/>
                </a:lnTo>
                <a:cubicBezTo>
                  <a:pt x="515400" y="402801"/>
                  <a:pt x="515400" y="397507"/>
                  <a:pt x="508339" y="393976"/>
                </a:cubicBezTo>
                <a:cubicBezTo>
                  <a:pt x="501279" y="390445"/>
                  <a:pt x="476569" y="385151"/>
                  <a:pt x="434206" y="378091"/>
                </a:cubicBezTo>
                <a:lnTo>
                  <a:pt x="423617" y="356909"/>
                </a:lnTo>
                <a:lnTo>
                  <a:pt x="381254" y="346320"/>
                </a:lnTo>
                <a:cubicBezTo>
                  <a:pt x="374193" y="339259"/>
                  <a:pt x="370664" y="335728"/>
                  <a:pt x="370664" y="335728"/>
                </a:cubicBezTo>
                <a:lnTo>
                  <a:pt x="360074" y="335728"/>
                </a:lnTo>
                <a:lnTo>
                  <a:pt x="349483" y="335728"/>
                </a:lnTo>
                <a:lnTo>
                  <a:pt x="338893" y="325139"/>
                </a:lnTo>
                <a:cubicBezTo>
                  <a:pt x="331833" y="325139"/>
                  <a:pt x="331833" y="321608"/>
                  <a:pt x="338893" y="314549"/>
                </a:cubicBezTo>
                <a:cubicBezTo>
                  <a:pt x="345953" y="307488"/>
                  <a:pt x="360074" y="307488"/>
                  <a:pt x="381254" y="314549"/>
                </a:cubicBezTo>
                <a:cubicBezTo>
                  <a:pt x="388314" y="314549"/>
                  <a:pt x="400670" y="316313"/>
                  <a:pt x="418320" y="319843"/>
                </a:cubicBezTo>
                <a:cubicBezTo>
                  <a:pt x="435971" y="323374"/>
                  <a:pt x="451857" y="323374"/>
                  <a:pt x="465977" y="319843"/>
                </a:cubicBezTo>
                <a:cubicBezTo>
                  <a:pt x="480097" y="316313"/>
                  <a:pt x="487158" y="314549"/>
                  <a:pt x="487158" y="314549"/>
                </a:cubicBezTo>
                <a:lnTo>
                  <a:pt x="455387" y="293368"/>
                </a:lnTo>
                <a:cubicBezTo>
                  <a:pt x="455387" y="293368"/>
                  <a:pt x="451857" y="291603"/>
                  <a:pt x="444797" y="288072"/>
                </a:cubicBezTo>
                <a:cubicBezTo>
                  <a:pt x="437737" y="284541"/>
                  <a:pt x="427145" y="279247"/>
                  <a:pt x="413026" y="272186"/>
                </a:cubicBezTo>
                <a:cubicBezTo>
                  <a:pt x="391845" y="265126"/>
                  <a:pt x="377724" y="265126"/>
                  <a:pt x="370664" y="272186"/>
                </a:cubicBezTo>
                <a:cubicBezTo>
                  <a:pt x="363604" y="272186"/>
                  <a:pt x="360074" y="272186"/>
                  <a:pt x="360074" y="272186"/>
                </a:cubicBezTo>
                <a:lnTo>
                  <a:pt x="360074" y="261597"/>
                </a:lnTo>
                <a:lnTo>
                  <a:pt x="338893" y="251005"/>
                </a:lnTo>
                <a:cubicBezTo>
                  <a:pt x="324772" y="243945"/>
                  <a:pt x="315946" y="235120"/>
                  <a:pt x="312416" y="224530"/>
                </a:cubicBezTo>
                <a:cubicBezTo>
                  <a:pt x="308887" y="213939"/>
                  <a:pt x="303592" y="208645"/>
                  <a:pt x="296531" y="208645"/>
                </a:cubicBezTo>
                <a:cubicBezTo>
                  <a:pt x="289471" y="208645"/>
                  <a:pt x="282411" y="205114"/>
                  <a:pt x="275350" y="198053"/>
                </a:cubicBezTo>
                <a:lnTo>
                  <a:pt x="275350" y="187463"/>
                </a:lnTo>
                <a:lnTo>
                  <a:pt x="264760" y="176872"/>
                </a:lnTo>
                <a:cubicBezTo>
                  <a:pt x="243579" y="169813"/>
                  <a:pt x="232989" y="166282"/>
                  <a:pt x="232989" y="166282"/>
                </a:cubicBezTo>
                <a:cubicBezTo>
                  <a:pt x="232989" y="159222"/>
                  <a:pt x="231223" y="155691"/>
                  <a:pt x="227693" y="155691"/>
                </a:cubicBezTo>
                <a:cubicBezTo>
                  <a:pt x="224162" y="155691"/>
                  <a:pt x="222398" y="155691"/>
                  <a:pt x="222398" y="155691"/>
                </a:cubicBezTo>
                <a:cubicBezTo>
                  <a:pt x="208277" y="155691"/>
                  <a:pt x="197688" y="155691"/>
                  <a:pt x="190627" y="155691"/>
                </a:cubicBezTo>
                <a:lnTo>
                  <a:pt x="201217" y="145101"/>
                </a:lnTo>
                <a:cubicBezTo>
                  <a:pt x="208277" y="145101"/>
                  <a:pt x="215337" y="145101"/>
                  <a:pt x="222398" y="145101"/>
                </a:cubicBezTo>
                <a:lnTo>
                  <a:pt x="243579" y="145101"/>
                </a:lnTo>
                <a:cubicBezTo>
                  <a:pt x="250640" y="152162"/>
                  <a:pt x="268289" y="155691"/>
                  <a:pt x="296531" y="155691"/>
                </a:cubicBezTo>
                <a:lnTo>
                  <a:pt x="338893" y="166282"/>
                </a:lnTo>
                <a:lnTo>
                  <a:pt x="349483" y="176872"/>
                </a:lnTo>
                <a:cubicBezTo>
                  <a:pt x="349483" y="176872"/>
                  <a:pt x="356544" y="180403"/>
                  <a:pt x="370664" y="187463"/>
                </a:cubicBezTo>
                <a:lnTo>
                  <a:pt x="391845" y="208645"/>
                </a:lnTo>
                <a:cubicBezTo>
                  <a:pt x="405964" y="208645"/>
                  <a:pt x="409496" y="205114"/>
                  <a:pt x="402435" y="198053"/>
                </a:cubicBezTo>
                <a:lnTo>
                  <a:pt x="402435" y="176872"/>
                </a:lnTo>
                <a:lnTo>
                  <a:pt x="413026" y="166282"/>
                </a:lnTo>
                <a:lnTo>
                  <a:pt x="423617" y="166282"/>
                </a:lnTo>
                <a:cubicBezTo>
                  <a:pt x="423617" y="166282"/>
                  <a:pt x="425381" y="168047"/>
                  <a:pt x="428912" y="171578"/>
                </a:cubicBezTo>
                <a:cubicBezTo>
                  <a:pt x="432441" y="175107"/>
                  <a:pt x="437737" y="176872"/>
                  <a:pt x="444797" y="176872"/>
                </a:cubicBezTo>
                <a:lnTo>
                  <a:pt x="455387" y="176872"/>
                </a:lnTo>
                <a:lnTo>
                  <a:pt x="444797" y="166282"/>
                </a:lnTo>
                <a:lnTo>
                  <a:pt x="423617" y="145101"/>
                </a:lnTo>
                <a:lnTo>
                  <a:pt x="370664" y="113330"/>
                </a:lnTo>
                <a:cubicBezTo>
                  <a:pt x="363604" y="113330"/>
                  <a:pt x="360074" y="109799"/>
                  <a:pt x="360074" y="102739"/>
                </a:cubicBezTo>
                <a:lnTo>
                  <a:pt x="338893" y="102739"/>
                </a:lnTo>
                <a:cubicBezTo>
                  <a:pt x="338893" y="109799"/>
                  <a:pt x="331833" y="109799"/>
                  <a:pt x="317712" y="102739"/>
                </a:cubicBezTo>
                <a:lnTo>
                  <a:pt x="296531" y="102739"/>
                </a:lnTo>
                <a:cubicBezTo>
                  <a:pt x="289471" y="102739"/>
                  <a:pt x="285940" y="102739"/>
                  <a:pt x="285940" y="102739"/>
                </a:cubicBezTo>
                <a:lnTo>
                  <a:pt x="264760" y="92149"/>
                </a:lnTo>
                <a:lnTo>
                  <a:pt x="254169" y="81559"/>
                </a:lnTo>
                <a:cubicBezTo>
                  <a:pt x="254169" y="74499"/>
                  <a:pt x="257700" y="74499"/>
                  <a:pt x="264760" y="81559"/>
                </a:cubicBezTo>
                <a:lnTo>
                  <a:pt x="307121" y="70968"/>
                </a:lnTo>
                <a:lnTo>
                  <a:pt x="307121" y="60378"/>
                </a:lnTo>
                <a:cubicBezTo>
                  <a:pt x="300060" y="60378"/>
                  <a:pt x="289471" y="56847"/>
                  <a:pt x="275350" y="49787"/>
                </a:cubicBezTo>
                <a:lnTo>
                  <a:pt x="264760" y="28607"/>
                </a:lnTo>
                <a:cubicBezTo>
                  <a:pt x="271820" y="28607"/>
                  <a:pt x="275350" y="28607"/>
                  <a:pt x="275350" y="28607"/>
                </a:cubicBezTo>
                <a:cubicBezTo>
                  <a:pt x="275350" y="28607"/>
                  <a:pt x="271820" y="25077"/>
                  <a:pt x="264760" y="18016"/>
                </a:cubicBezTo>
                <a:cubicBezTo>
                  <a:pt x="264760" y="10956"/>
                  <a:pt x="266525" y="7426"/>
                  <a:pt x="270055" y="7426"/>
                </a:cubicBezTo>
                <a:cubicBezTo>
                  <a:pt x="273585" y="7426"/>
                  <a:pt x="278881" y="10956"/>
                  <a:pt x="285940" y="18016"/>
                </a:cubicBezTo>
                <a:cubicBezTo>
                  <a:pt x="293001" y="25077"/>
                  <a:pt x="294766" y="30372"/>
                  <a:pt x="291235" y="33902"/>
                </a:cubicBezTo>
                <a:cubicBezTo>
                  <a:pt x="287706" y="37433"/>
                  <a:pt x="289471" y="40962"/>
                  <a:pt x="296531" y="44493"/>
                </a:cubicBezTo>
                <a:cubicBezTo>
                  <a:pt x="303592" y="48022"/>
                  <a:pt x="307121" y="46258"/>
                  <a:pt x="307121" y="39197"/>
                </a:cubicBezTo>
                <a:cubicBezTo>
                  <a:pt x="307121" y="32137"/>
                  <a:pt x="307121" y="25077"/>
                  <a:pt x="307121" y="18016"/>
                </a:cubicBezTo>
                <a:lnTo>
                  <a:pt x="317712" y="39197"/>
                </a:lnTo>
                <a:cubicBezTo>
                  <a:pt x="324772" y="74499"/>
                  <a:pt x="342423" y="78029"/>
                  <a:pt x="370664" y="49787"/>
                </a:cubicBezTo>
                <a:cubicBezTo>
                  <a:pt x="370664" y="49787"/>
                  <a:pt x="372429" y="51552"/>
                  <a:pt x="375959" y="55083"/>
                </a:cubicBezTo>
                <a:cubicBezTo>
                  <a:pt x="379489" y="58614"/>
                  <a:pt x="388314" y="60378"/>
                  <a:pt x="402435" y="60378"/>
                </a:cubicBezTo>
                <a:cubicBezTo>
                  <a:pt x="402435" y="60378"/>
                  <a:pt x="405964" y="60378"/>
                  <a:pt x="413026" y="60378"/>
                </a:cubicBezTo>
                <a:cubicBezTo>
                  <a:pt x="413026" y="53318"/>
                  <a:pt x="409496" y="48022"/>
                  <a:pt x="402435" y="44493"/>
                </a:cubicBezTo>
                <a:cubicBezTo>
                  <a:pt x="395375" y="40962"/>
                  <a:pt x="388314" y="42728"/>
                  <a:pt x="381254" y="49787"/>
                </a:cubicBezTo>
                <a:lnTo>
                  <a:pt x="370664" y="49787"/>
                </a:lnTo>
                <a:cubicBezTo>
                  <a:pt x="377724" y="49787"/>
                  <a:pt x="377724" y="46258"/>
                  <a:pt x="370664" y="39197"/>
                </a:cubicBezTo>
                <a:cubicBezTo>
                  <a:pt x="363604" y="32137"/>
                  <a:pt x="353014" y="25077"/>
                  <a:pt x="338893" y="18016"/>
                </a:cubicBezTo>
                <a:cubicBezTo>
                  <a:pt x="338893" y="18016"/>
                  <a:pt x="335362" y="16251"/>
                  <a:pt x="328302" y="12721"/>
                </a:cubicBezTo>
                <a:cubicBezTo>
                  <a:pt x="321241" y="9191"/>
                  <a:pt x="317712" y="7426"/>
                  <a:pt x="317712" y="7426"/>
                </a:cubicBezTo>
                <a:cubicBezTo>
                  <a:pt x="317712" y="7426"/>
                  <a:pt x="315946" y="7426"/>
                  <a:pt x="312416" y="7426"/>
                </a:cubicBezTo>
                <a:close/>
                <a:moveTo>
                  <a:pt x="285940" y="0"/>
                </a:moveTo>
                <a:lnTo>
                  <a:pt x="296531" y="0"/>
                </a:lnTo>
                <a:lnTo>
                  <a:pt x="296531" y="7426"/>
                </a:lnTo>
                <a:cubicBezTo>
                  <a:pt x="296531" y="7426"/>
                  <a:pt x="293001" y="7426"/>
                  <a:pt x="285940" y="742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kumimoji="1" lang="ja-JP" altLang="en-US" sz="120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1607892" y="269946"/>
            <a:ext cx="8976217" cy="1093614"/>
          </a:xfrm>
        </p:spPr>
        <p:txBody>
          <a:bodyPr/>
          <a:lstStyle>
            <a:lvl1pPr algn="ctr">
              <a:lnSpc>
                <a:spcPct val="100000"/>
              </a:lnSpc>
              <a:defRPr sz="6400" baseline="0">
                <a:solidFill>
                  <a:schemeClr val="tx1"/>
                </a:solidFill>
              </a:defRPr>
            </a:lvl1pPr>
          </a:lstStyle>
          <a:p>
            <a:r>
              <a:rPr kumimoji="1" lang="en-US" altLang="ja-JP" dirty="0"/>
              <a:t>Slide Title Goes Here</a:t>
            </a:r>
            <a:endParaRPr kumimoji="1" lang="ja-JP" altLang="en-US" dirty="0"/>
          </a:p>
        </p:txBody>
      </p:sp>
      <p:sp>
        <p:nvSpPr>
          <p:cNvPr id="16" name="Rectangle 15"/>
          <p:cNvSpPr/>
          <p:nvPr userDrawn="1"/>
        </p:nvSpPr>
        <p:spPr>
          <a:xfrm>
            <a:off x="6157754" y="1996256"/>
            <a:ext cx="5018195" cy="1784896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2933" dirty="0">
              <a:solidFill>
                <a:schemeClr val="tx2"/>
              </a:solidFill>
              <a:latin typeface="+mj-lt"/>
            </a:endParaRPr>
          </a:p>
        </p:txBody>
      </p:sp>
      <p:sp>
        <p:nvSpPr>
          <p:cNvPr id="17" name="Rectangle 16"/>
          <p:cNvSpPr/>
          <p:nvPr userDrawn="1"/>
        </p:nvSpPr>
        <p:spPr>
          <a:xfrm>
            <a:off x="6157753" y="2716608"/>
            <a:ext cx="1064381" cy="106454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2933" dirty="0">
              <a:solidFill>
                <a:schemeClr val="tx2"/>
              </a:solidFill>
              <a:latin typeface="+mj-lt"/>
            </a:endParaRPr>
          </a:p>
        </p:txBody>
      </p:sp>
      <p:sp>
        <p:nvSpPr>
          <p:cNvPr id="18" name="Text Placeholder 3"/>
          <p:cNvSpPr>
            <a:spLocks noGrp="1"/>
          </p:cNvSpPr>
          <p:nvPr>
            <p:ph type="body" sz="quarter" idx="21" hasCustomPrompt="1"/>
          </p:nvPr>
        </p:nvSpPr>
        <p:spPr>
          <a:xfrm>
            <a:off x="6375414" y="2937744"/>
            <a:ext cx="629059" cy="640121"/>
          </a:xfrm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A</a:t>
            </a:r>
            <a:endParaRPr kumimoji="1" lang="ja-JP" alt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7349536" y="2128335"/>
            <a:ext cx="3653559" cy="506497"/>
          </a:xfrm>
        </p:spPr>
        <p:txBody>
          <a:bodyPr anchor="ctr">
            <a:norm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sp>
        <p:nvSpPr>
          <p:cNvPr id="20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7349536" y="2592492"/>
            <a:ext cx="3653559" cy="1024083"/>
          </a:xfrm>
        </p:spPr>
        <p:txBody>
          <a:bodyPr anchor="t">
            <a:normAutofit/>
          </a:bodyPr>
          <a:lstStyle>
            <a:lvl1pPr marL="190510" indent="-190510" algn="l">
              <a:spcBef>
                <a:spcPts val="0"/>
              </a:spcBef>
              <a:buFont typeface="Wingdings" panose="05000000000000000000" pitchFamily="2" charset="2"/>
              <a:buChar char="n"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</a:p>
          <a:p>
            <a:pPr lvl="0"/>
            <a:endParaRPr kumimoji="1" lang="en-US" altLang="ja-JP" dirty="0"/>
          </a:p>
          <a:p>
            <a:pPr lvl="0"/>
            <a:endParaRPr kumimoji="1" lang="en-US" altLang="ja-JP" dirty="0"/>
          </a:p>
          <a:p>
            <a:pPr lvl="0"/>
            <a:endParaRPr kumimoji="1" lang="ja-JP" altLang="en-US" dirty="0"/>
          </a:p>
        </p:txBody>
      </p:sp>
      <p:sp>
        <p:nvSpPr>
          <p:cNvPr id="21" name="Rectangle 20"/>
          <p:cNvSpPr/>
          <p:nvPr userDrawn="1"/>
        </p:nvSpPr>
        <p:spPr>
          <a:xfrm>
            <a:off x="1012155" y="3913231"/>
            <a:ext cx="5018195" cy="1784896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2933" dirty="0">
              <a:solidFill>
                <a:schemeClr val="tx2"/>
              </a:solidFill>
              <a:latin typeface="+mj-lt"/>
            </a:endParaRPr>
          </a:p>
        </p:txBody>
      </p:sp>
      <p:sp>
        <p:nvSpPr>
          <p:cNvPr id="22" name="Rectangle 21"/>
          <p:cNvSpPr/>
          <p:nvPr userDrawn="1"/>
        </p:nvSpPr>
        <p:spPr>
          <a:xfrm>
            <a:off x="4965970" y="3913230"/>
            <a:ext cx="1064381" cy="106454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2933" dirty="0">
              <a:solidFill>
                <a:schemeClr val="tx2"/>
              </a:solidFill>
              <a:latin typeface="+mj-lt"/>
            </a:endParaRPr>
          </a:p>
        </p:txBody>
      </p:sp>
      <p:sp>
        <p:nvSpPr>
          <p:cNvPr id="23" name="Text Placeholder 3"/>
          <p:cNvSpPr>
            <a:spLocks noGrp="1"/>
          </p:cNvSpPr>
          <p:nvPr>
            <p:ph type="body" sz="quarter" idx="24" hasCustomPrompt="1"/>
          </p:nvPr>
        </p:nvSpPr>
        <p:spPr>
          <a:xfrm>
            <a:off x="5183631" y="4134366"/>
            <a:ext cx="629059" cy="640121"/>
          </a:xfrm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A</a:t>
            </a:r>
            <a:endParaRPr kumimoji="1" lang="ja-JP" alt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1185008" y="4045309"/>
            <a:ext cx="3653559" cy="506497"/>
          </a:xfrm>
        </p:spPr>
        <p:txBody>
          <a:bodyPr anchor="ctr">
            <a:norm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sp>
        <p:nvSpPr>
          <p:cNvPr id="25" name="Text Placeholder 3"/>
          <p:cNvSpPr>
            <a:spLocks noGrp="1"/>
          </p:cNvSpPr>
          <p:nvPr>
            <p:ph type="body" sz="quarter" idx="26" hasCustomPrompt="1"/>
          </p:nvPr>
        </p:nvSpPr>
        <p:spPr>
          <a:xfrm>
            <a:off x="1185008" y="4509467"/>
            <a:ext cx="3653559" cy="1024083"/>
          </a:xfrm>
        </p:spPr>
        <p:txBody>
          <a:bodyPr anchor="t">
            <a:normAutofit/>
          </a:bodyPr>
          <a:lstStyle>
            <a:lvl1pPr marL="190510" indent="-190510" algn="l">
              <a:spcBef>
                <a:spcPts val="0"/>
              </a:spcBef>
              <a:buFont typeface="Wingdings" panose="05000000000000000000" pitchFamily="2" charset="2"/>
              <a:buChar char="n"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</a:p>
          <a:p>
            <a:pPr lvl="0"/>
            <a:endParaRPr kumimoji="1" lang="en-US" altLang="ja-JP" dirty="0"/>
          </a:p>
          <a:p>
            <a:pPr lvl="0"/>
            <a:endParaRPr kumimoji="1" lang="en-US" altLang="ja-JP" dirty="0"/>
          </a:p>
          <a:p>
            <a:pPr lvl="0"/>
            <a:endParaRPr kumimoji="1" lang="ja-JP" altLang="en-US" dirty="0"/>
          </a:p>
        </p:txBody>
      </p:sp>
      <p:sp>
        <p:nvSpPr>
          <p:cNvPr id="26" name="Rectangle 25"/>
          <p:cNvSpPr/>
          <p:nvPr userDrawn="1"/>
        </p:nvSpPr>
        <p:spPr>
          <a:xfrm>
            <a:off x="6157754" y="3913231"/>
            <a:ext cx="5018195" cy="1784896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2933" dirty="0">
              <a:solidFill>
                <a:schemeClr val="tx2"/>
              </a:solidFill>
              <a:latin typeface="+mj-lt"/>
            </a:endParaRPr>
          </a:p>
        </p:txBody>
      </p:sp>
      <p:sp>
        <p:nvSpPr>
          <p:cNvPr id="27" name="Rectangle 26"/>
          <p:cNvSpPr/>
          <p:nvPr userDrawn="1"/>
        </p:nvSpPr>
        <p:spPr>
          <a:xfrm>
            <a:off x="6157753" y="3913230"/>
            <a:ext cx="1064381" cy="1064545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2933" dirty="0">
              <a:solidFill>
                <a:schemeClr val="tx2"/>
              </a:solidFill>
              <a:latin typeface="+mj-lt"/>
            </a:endParaRPr>
          </a:p>
        </p:txBody>
      </p:sp>
      <p:sp>
        <p:nvSpPr>
          <p:cNvPr id="28" name="Text Placehold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375414" y="4134366"/>
            <a:ext cx="629059" cy="640121"/>
          </a:xfrm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A</a:t>
            </a:r>
            <a:endParaRPr kumimoji="1" lang="ja-JP" altLang="en-US" dirty="0"/>
          </a:p>
        </p:txBody>
      </p:sp>
      <p:sp>
        <p:nvSpPr>
          <p:cNvPr id="29" name="Text Placeholder 3"/>
          <p:cNvSpPr>
            <a:spLocks noGrp="1"/>
          </p:cNvSpPr>
          <p:nvPr>
            <p:ph type="body" sz="quarter" idx="28" hasCustomPrompt="1"/>
          </p:nvPr>
        </p:nvSpPr>
        <p:spPr>
          <a:xfrm>
            <a:off x="7349536" y="4045309"/>
            <a:ext cx="3653559" cy="506497"/>
          </a:xfrm>
        </p:spPr>
        <p:txBody>
          <a:bodyPr anchor="ctr">
            <a:norm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sp>
        <p:nvSpPr>
          <p:cNvPr id="30" name="Text Placeholder 3"/>
          <p:cNvSpPr>
            <a:spLocks noGrp="1"/>
          </p:cNvSpPr>
          <p:nvPr>
            <p:ph type="body" sz="quarter" idx="29" hasCustomPrompt="1"/>
          </p:nvPr>
        </p:nvSpPr>
        <p:spPr>
          <a:xfrm>
            <a:off x="7349536" y="4509467"/>
            <a:ext cx="3653559" cy="1024083"/>
          </a:xfrm>
        </p:spPr>
        <p:txBody>
          <a:bodyPr anchor="t">
            <a:normAutofit/>
          </a:bodyPr>
          <a:lstStyle>
            <a:lvl1pPr marL="190510" indent="-190510" algn="l">
              <a:spcBef>
                <a:spcPts val="0"/>
              </a:spcBef>
              <a:buFont typeface="Wingdings" panose="05000000000000000000" pitchFamily="2" charset="2"/>
              <a:buChar char="n"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</a:p>
          <a:p>
            <a:pPr lvl="0"/>
            <a:endParaRPr kumimoji="1" lang="en-US" altLang="ja-JP" dirty="0"/>
          </a:p>
          <a:p>
            <a:pPr lvl="0"/>
            <a:endParaRPr kumimoji="1" lang="en-US" altLang="ja-JP" dirty="0"/>
          </a:p>
          <a:p>
            <a:pPr lvl="0"/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7308012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975"/>
                            </p:stCondLst>
                            <p:childTnLst>
                              <p:par>
                                <p:cTn id="13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9" presetClass="entr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9" presetClass="entr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725"/>
                            </p:stCondLst>
                            <p:childTnLst>
                              <p:par>
                                <p:cTn id="3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225"/>
                            </p:stCondLst>
                            <p:childTnLst>
                              <p:par>
                                <p:cTn id="3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725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225"/>
                            </p:stCondLst>
                            <p:childTnLst>
                              <p:par>
                                <p:cTn id="46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9" presetClass="entr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9" presetClass="entr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3975"/>
                            </p:stCondLst>
                            <p:childTnLst>
                              <p:par>
                                <p:cTn id="6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4475"/>
                            </p:stCondLst>
                            <p:childTnLst>
                              <p:par>
                                <p:cTn id="7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4975"/>
                            </p:stCondLst>
                            <p:childTnLst>
                              <p:par>
                                <p:cTn id="7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475"/>
                            </p:stCondLst>
                            <p:childTnLst>
                              <p:par>
                                <p:cTn id="79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49" presetClass="entr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49" presetClass="entr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6225"/>
                            </p:stCondLst>
                            <p:childTnLst>
                              <p:par>
                                <p:cTn id="100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6725"/>
                            </p:stCondLst>
                            <p:childTnLst>
                              <p:par>
                                <p:cTn id="10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6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7225"/>
                            </p:stCondLst>
                            <p:childTnLst>
                              <p:par>
                                <p:cTn id="10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7725"/>
                            </p:stCondLst>
                            <p:childTnLst>
                              <p:par>
                                <p:cTn id="112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4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5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49" presetClass="entr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4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5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6" presetID="49" presetClass="entr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8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1" dur="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8475"/>
                            </p:stCondLst>
                            <p:childTnLst>
                              <p:par>
                                <p:cTn id="1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8975"/>
                            </p:stCondLst>
                            <p:childTnLst>
                              <p:par>
                                <p:cTn id="1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9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9475"/>
                            </p:stCondLst>
                            <p:childTnLst>
                              <p:par>
                                <p:cTn id="1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7" grpId="0" animBg="1"/>
      <p:bldP spid="7" grpId="1" animBg="1"/>
      <p:bldP spid="8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1">
        <p:tmplLst>
          <p:tmpl>
            <p:tnLst>
              <p:par>
                <p:cTn presetID="49" presetClass="entr" presetSubtype="0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750" fill="hold"/>
                        <p:tgtEl>
                          <p:spTgt spid="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750" fill="hold"/>
                        <p:tgtEl>
                          <p:spTgt spid="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 calcmode="lin" valueType="num">
                      <p:cBhvr>
                        <p:cTn dur="750" fill="hold"/>
                        <p:tgtEl>
                          <p:spTgt spid="8"/>
                        </p:tgtEl>
                        <p:attrNameLst>
                          <p:attrName>style.rotation</p:attrName>
                        </p:attrNameLst>
                      </p:cBhvr>
                      <p:tavLst>
                        <p:tav tm="0">
                          <p:val>
                            <p:fltVal val="360"/>
                          </p:val>
                        </p:tav>
                        <p:tav tm="100000">
                          <p:val>
                            <p:fltVal val="0"/>
                          </p:val>
                        </p:tav>
                      </p:tavLst>
                    </p:anim>
                    <p:animEffect transition="in" filter="fade">
                      <p:cBhvr>
                        <p:cTn dur="75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animBg="1"/>
      <p:bldP spid="15" grpId="0"/>
      <p:bldP spid="16" grpId="0" animBg="1"/>
      <p:bldP spid="17" grpId="0" animBg="1"/>
      <p:bldP spid="17" grpId="1" animBg="1"/>
      <p:bldP spid="18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1">
        <p:tmplLst>
          <p:tmpl>
            <p:tnLst>
              <p:par>
                <p:cTn presetID="49" presetClass="entr" presetSubtype="0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750" fill="hold"/>
                        <p:tgtEl>
                          <p:spTgt spid="1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750" fill="hold"/>
                        <p:tgtEl>
                          <p:spTgt spid="1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 calcmode="lin" valueType="num">
                      <p:cBhvr>
                        <p:cTn dur="750" fill="hold"/>
                        <p:tgtEl>
                          <p:spTgt spid="18"/>
                        </p:tgtEl>
                        <p:attrNameLst>
                          <p:attrName>style.rotation</p:attrName>
                        </p:attrNameLst>
                      </p:cBhvr>
                      <p:tavLst>
                        <p:tav tm="0">
                          <p:val>
                            <p:fltVal val="360"/>
                          </p:val>
                        </p:tav>
                        <p:tav tm="100000">
                          <p:val>
                            <p:fltVal val="0"/>
                          </p:val>
                        </p:tav>
                      </p:tavLst>
                    </p:anim>
                    <p:animEffect transition="in" filter="fade">
                      <p:cBhvr>
                        <p:cTn dur="75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animBg="1"/>
      <p:bldP spid="22" grpId="0" animBg="1"/>
      <p:bldP spid="22" grpId="1" animBg="1"/>
      <p:bldP spid="23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1">
        <p:tmplLst>
          <p:tmpl>
            <p:tnLst>
              <p:par>
                <p:cTn presetID="49" presetClass="entr" presetSubtype="0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750" fill="hold"/>
                        <p:tgtEl>
                          <p:spTgt spid="2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750" fill="hold"/>
                        <p:tgtEl>
                          <p:spTgt spid="2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 calcmode="lin" valueType="num">
                      <p:cBhvr>
                        <p:cTn dur="750" fill="hold"/>
                        <p:tgtEl>
                          <p:spTgt spid="23"/>
                        </p:tgtEl>
                        <p:attrNameLst>
                          <p:attrName>style.rotation</p:attrName>
                        </p:attrNameLst>
                      </p:cBhvr>
                      <p:tavLst>
                        <p:tav tm="0">
                          <p:val>
                            <p:fltVal val="360"/>
                          </p:val>
                        </p:tav>
                        <p:tav tm="100000">
                          <p:val>
                            <p:fltVal val="0"/>
                          </p:val>
                        </p:tav>
                      </p:tavLst>
                    </p:anim>
                    <p:animEffect transition="in" filter="fade">
                      <p:cBhvr>
                        <p:cTn dur="75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animBg="1"/>
      <p:bldP spid="27" grpId="0" animBg="1"/>
      <p:bldP spid="27" grpId="1" animBg="1"/>
      <p:bldP spid="28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1">
        <p:tmplLst>
          <p:tmpl>
            <p:tnLst>
              <p:par>
                <p:cTn presetID="49" presetClass="entr" presetSubtype="0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750" fill="hold"/>
                        <p:tgtEl>
                          <p:spTgt spid="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750" fill="hold"/>
                        <p:tgtEl>
                          <p:spTgt spid="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 calcmode="lin" valueType="num">
                      <p:cBhvr>
                        <p:cTn dur="750" fill="hold"/>
                        <p:tgtEl>
                          <p:spTgt spid="28"/>
                        </p:tgtEl>
                        <p:attrNameLst>
                          <p:attrName>style.rotation</p:attrName>
                        </p:attrNameLst>
                      </p:cBhvr>
                      <p:tavLst>
                        <p:tav tm="0">
                          <p:val>
                            <p:fltVal val="360"/>
                          </p:val>
                        </p:tav>
                        <p:tav tm="100000">
                          <p:val>
                            <p:fltVal val="0"/>
                          </p:val>
                        </p:tav>
                      </p:tavLst>
                    </p:anim>
                    <p:animEffect transition="in" filter="fade">
                      <p:cBhvr>
                        <p:cTn dur="75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extLst>
    <p:ext uri="{DCECCB84-F9BA-43D5-87BE-67443E8EF086}">
      <p15:sldGuideLst xmlns:p15="http://schemas.microsoft.com/office/powerpoint/2012/main">
        <p15:guide id="1" orient="horz" pos="3239">
          <p15:clr>
            <a:srgbClr val="FBAE40"/>
          </p15:clr>
        </p15:guide>
        <p15:guide id="2" pos="5760">
          <p15:clr>
            <a:srgbClr val="FBAE40"/>
          </p15:clr>
        </p15:guide>
      </p15:sldGuideLst>
    </p:ext>
  </p:extLs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gnifi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/>
          <p:nvPr userDrawn="1"/>
        </p:nvGrpSpPr>
        <p:grpSpPr>
          <a:xfrm rot="2700000">
            <a:off x="4274090" y="3239653"/>
            <a:ext cx="5503429" cy="2860431"/>
            <a:chOff x="3411415" y="1828801"/>
            <a:chExt cx="8253869" cy="4290646"/>
          </a:xfrm>
        </p:grpSpPr>
        <p:sp>
          <p:nvSpPr>
            <p:cNvPr id="5" name="Circle: Hollow 4"/>
            <p:cNvSpPr/>
            <p:nvPr userDrawn="1"/>
          </p:nvSpPr>
          <p:spPr>
            <a:xfrm>
              <a:off x="3411415" y="1828801"/>
              <a:ext cx="4290646" cy="4290646"/>
            </a:xfrm>
            <a:prstGeom prst="donut">
              <a:avLst>
                <a:gd name="adj" fmla="val 6707"/>
              </a:avLst>
            </a:prstGeom>
            <a:solidFill>
              <a:schemeClr val="tx2">
                <a:lumMod val="20000"/>
                <a:lumOff val="80000"/>
              </a:schemeClr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1200">
                <a:solidFill>
                  <a:schemeClr val="tx1"/>
                </a:solidFill>
              </a:endParaRPr>
            </a:p>
          </p:txBody>
        </p:sp>
        <p:sp>
          <p:nvSpPr>
            <p:cNvPr id="6" name="Rectangle: Rounded Corners 5"/>
            <p:cNvSpPr/>
            <p:nvPr userDrawn="1"/>
          </p:nvSpPr>
          <p:spPr>
            <a:xfrm>
              <a:off x="7829933" y="3646611"/>
              <a:ext cx="176545" cy="655026"/>
            </a:xfrm>
            <a:prstGeom prst="roundRect">
              <a:avLst/>
            </a:prstGeom>
            <a:solidFill>
              <a:schemeClr val="tx2">
                <a:lumMod val="20000"/>
                <a:lumOff val="80000"/>
              </a:schemeClr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1200"/>
            </a:p>
          </p:txBody>
        </p:sp>
        <p:sp>
          <p:nvSpPr>
            <p:cNvPr id="7" name="Rectangle: Rounded Corners 6"/>
            <p:cNvSpPr/>
            <p:nvPr userDrawn="1"/>
          </p:nvSpPr>
          <p:spPr>
            <a:xfrm>
              <a:off x="8053055" y="3646611"/>
              <a:ext cx="176545" cy="655026"/>
            </a:xfrm>
            <a:prstGeom prst="roundRect">
              <a:avLst/>
            </a:prstGeom>
            <a:solidFill>
              <a:schemeClr val="tx2">
                <a:lumMod val="20000"/>
                <a:lumOff val="80000"/>
              </a:schemeClr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1200"/>
            </a:p>
          </p:txBody>
        </p:sp>
        <p:sp>
          <p:nvSpPr>
            <p:cNvPr id="8" name="Rectangle: Rounded Corners 7"/>
            <p:cNvSpPr/>
            <p:nvPr userDrawn="1"/>
          </p:nvSpPr>
          <p:spPr>
            <a:xfrm>
              <a:off x="7597284" y="3793149"/>
              <a:ext cx="4068000" cy="361950"/>
            </a:xfrm>
            <a:prstGeom prst="roundRect">
              <a:avLst>
                <a:gd name="adj" fmla="val 27458"/>
              </a:avLst>
            </a:prstGeom>
            <a:solidFill>
              <a:schemeClr val="tx2">
                <a:lumMod val="20000"/>
                <a:lumOff val="80000"/>
              </a:schemeClr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1200"/>
            </a:p>
          </p:txBody>
        </p:sp>
      </p:grp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  <p:sp>
        <p:nvSpPr>
          <p:cNvPr id="14" name="Freeform: Shape 13"/>
          <p:cNvSpPr/>
          <p:nvPr userDrawn="1"/>
        </p:nvSpPr>
        <p:spPr>
          <a:xfrm>
            <a:off x="6105676" y="1634022"/>
            <a:ext cx="2095487" cy="2095295"/>
          </a:xfrm>
          <a:custGeom>
            <a:avLst/>
            <a:gdLst>
              <a:gd name="connsiteX0" fmla="*/ 0 w 3143230"/>
              <a:gd name="connsiteY0" fmla="*/ 0 h 3142457"/>
              <a:gd name="connsiteX1" fmla="*/ 3139160 w 3143230"/>
              <a:gd name="connsiteY1" fmla="*/ 2981499 h 3142457"/>
              <a:gd name="connsiteX2" fmla="*/ 3143230 w 3143230"/>
              <a:gd name="connsiteY2" fmla="*/ 3142457 h 3142457"/>
              <a:gd name="connsiteX3" fmla="*/ 2177289 w 3143230"/>
              <a:gd name="connsiteY3" fmla="*/ 3142457 h 3142457"/>
              <a:gd name="connsiteX4" fmla="*/ 2166088 w 3143230"/>
              <a:gd name="connsiteY4" fmla="*/ 2920631 h 3142457"/>
              <a:gd name="connsiteX5" fmla="*/ 0 w 3143230"/>
              <a:gd name="connsiteY5" fmla="*/ 965921 h 3142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43230" h="3142457">
                <a:moveTo>
                  <a:pt x="0" y="0"/>
                </a:moveTo>
                <a:cubicBezTo>
                  <a:pt x="1681720" y="0"/>
                  <a:pt x="3054974" y="1320700"/>
                  <a:pt x="3139160" y="2981499"/>
                </a:cubicBezTo>
                <a:lnTo>
                  <a:pt x="3143230" y="3142457"/>
                </a:lnTo>
                <a:lnTo>
                  <a:pt x="2177289" y="3142457"/>
                </a:lnTo>
                <a:lnTo>
                  <a:pt x="2166088" y="2920631"/>
                </a:lnTo>
                <a:cubicBezTo>
                  <a:pt x="2054587" y="1822699"/>
                  <a:pt x="1127349" y="965921"/>
                  <a:pt x="0" y="96592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>
              <a:solidFill>
                <a:schemeClr val="tx1"/>
              </a:solidFill>
            </a:endParaRPr>
          </a:p>
        </p:txBody>
      </p:sp>
      <p:sp>
        <p:nvSpPr>
          <p:cNvPr id="15" name="Freeform: Shape 14"/>
          <p:cNvSpPr/>
          <p:nvPr userDrawn="1"/>
        </p:nvSpPr>
        <p:spPr>
          <a:xfrm rot="16200000">
            <a:off x="3990934" y="1633926"/>
            <a:ext cx="2095810" cy="2094971"/>
          </a:xfrm>
          <a:custGeom>
            <a:avLst/>
            <a:gdLst>
              <a:gd name="connsiteX0" fmla="*/ 0 w 3143230"/>
              <a:gd name="connsiteY0" fmla="*/ 0 h 3142457"/>
              <a:gd name="connsiteX1" fmla="*/ 3139160 w 3143230"/>
              <a:gd name="connsiteY1" fmla="*/ 2981499 h 3142457"/>
              <a:gd name="connsiteX2" fmla="*/ 3143230 w 3143230"/>
              <a:gd name="connsiteY2" fmla="*/ 3142457 h 3142457"/>
              <a:gd name="connsiteX3" fmla="*/ 2177289 w 3143230"/>
              <a:gd name="connsiteY3" fmla="*/ 3142457 h 3142457"/>
              <a:gd name="connsiteX4" fmla="*/ 2166088 w 3143230"/>
              <a:gd name="connsiteY4" fmla="*/ 2920631 h 3142457"/>
              <a:gd name="connsiteX5" fmla="*/ 0 w 3143230"/>
              <a:gd name="connsiteY5" fmla="*/ 965921 h 3142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43230" h="3142457">
                <a:moveTo>
                  <a:pt x="0" y="0"/>
                </a:moveTo>
                <a:cubicBezTo>
                  <a:pt x="1681720" y="0"/>
                  <a:pt x="3054974" y="1320700"/>
                  <a:pt x="3139160" y="2981499"/>
                </a:cubicBezTo>
                <a:lnTo>
                  <a:pt x="3143230" y="3142457"/>
                </a:lnTo>
                <a:lnTo>
                  <a:pt x="2177289" y="3142457"/>
                </a:lnTo>
                <a:lnTo>
                  <a:pt x="2166088" y="2920631"/>
                </a:lnTo>
                <a:cubicBezTo>
                  <a:pt x="2054587" y="1822699"/>
                  <a:pt x="1127349" y="965921"/>
                  <a:pt x="0" y="965921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>
              <a:solidFill>
                <a:schemeClr val="tx1"/>
              </a:solidFill>
            </a:endParaRPr>
          </a:p>
        </p:txBody>
      </p:sp>
      <p:sp>
        <p:nvSpPr>
          <p:cNvPr id="16" name="Freeform: Shape 15"/>
          <p:cNvSpPr/>
          <p:nvPr userDrawn="1"/>
        </p:nvSpPr>
        <p:spPr>
          <a:xfrm rot="10800000">
            <a:off x="3991352" y="3748671"/>
            <a:ext cx="2095487" cy="2095295"/>
          </a:xfrm>
          <a:custGeom>
            <a:avLst/>
            <a:gdLst>
              <a:gd name="connsiteX0" fmla="*/ 0 w 3143230"/>
              <a:gd name="connsiteY0" fmla="*/ 0 h 3142457"/>
              <a:gd name="connsiteX1" fmla="*/ 3139160 w 3143230"/>
              <a:gd name="connsiteY1" fmla="*/ 2981499 h 3142457"/>
              <a:gd name="connsiteX2" fmla="*/ 3143230 w 3143230"/>
              <a:gd name="connsiteY2" fmla="*/ 3142457 h 3142457"/>
              <a:gd name="connsiteX3" fmla="*/ 2177289 w 3143230"/>
              <a:gd name="connsiteY3" fmla="*/ 3142457 h 3142457"/>
              <a:gd name="connsiteX4" fmla="*/ 2166088 w 3143230"/>
              <a:gd name="connsiteY4" fmla="*/ 2920631 h 3142457"/>
              <a:gd name="connsiteX5" fmla="*/ 0 w 3143230"/>
              <a:gd name="connsiteY5" fmla="*/ 965921 h 3142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43230" h="3142457">
                <a:moveTo>
                  <a:pt x="0" y="0"/>
                </a:moveTo>
                <a:cubicBezTo>
                  <a:pt x="1681720" y="0"/>
                  <a:pt x="3054974" y="1320700"/>
                  <a:pt x="3139160" y="2981499"/>
                </a:cubicBezTo>
                <a:lnTo>
                  <a:pt x="3143230" y="3142457"/>
                </a:lnTo>
                <a:lnTo>
                  <a:pt x="2177289" y="3142457"/>
                </a:lnTo>
                <a:lnTo>
                  <a:pt x="2166088" y="2920631"/>
                </a:lnTo>
                <a:cubicBezTo>
                  <a:pt x="2054587" y="1822699"/>
                  <a:pt x="1127349" y="965921"/>
                  <a:pt x="0" y="965921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>
              <a:solidFill>
                <a:schemeClr val="tx1"/>
              </a:solidFill>
            </a:endParaRPr>
          </a:p>
        </p:txBody>
      </p:sp>
      <p:sp>
        <p:nvSpPr>
          <p:cNvPr id="17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7045683" y="2214688"/>
            <a:ext cx="629059" cy="640121"/>
          </a:xfrm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00</a:t>
            </a:r>
            <a:endParaRPr kumimoji="1" lang="ja-JP" altLang="en-US" dirty="0"/>
          </a:p>
        </p:txBody>
      </p:sp>
      <p:sp>
        <p:nvSpPr>
          <p:cNvPr id="18" name="Text Placeholder 3"/>
          <p:cNvSpPr>
            <a:spLocks noGrp="1"/>
          </p:cNvSpPr>
          <p:nvPr>
            <p:ph type="body" sz="quarter" idx="24" hasCustomPrompt="1"/>
          </p:nvPr>
        </p:nvSpPr>
        <p:spPr>
          <a:xfrm>
            <a:off x="4487188" y="2214688"/>
            <a:ext cx="629059" cy="640121"/>
          </a:xfrm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00</a:t>
            </a:r>
            <a:endParaRPr kumimoji="1" lang="ja-JP" altLang="en-US" dirty="0"/>
          </a:p>
        </p:txBody>
      </p:sp>
      <p:sp>
        <p:nvSpPr>
          <p:cNvPr id="19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4487188" y="4652929"/>
            <a:ext cx="629059" cy="640121"/>
          </a:xfrm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00</a:t>
            </a:r>
            <a:endParaRPr kumimoji="1" lang="ja-JP" altLang="en-US" dirty="0"/>
          </a:p>
        </p:txBody>
      </p:sp>
      <p:sp>
        <p:nvSpPr>
          <p:cNvPr id="20" name="Text Placeholder 3"/>
          <p:cNvSpPr>
            <a:spLocks noGrp="1"/>
          </p:cNvSpPr>
          <p:nvPr>
            <p:ph type="body" sz="quarter" idx="17" hasCustomPrompt="1"/>
          </p:nvPr>
        </p:nvSpPr>
        <p:spPr>
          <a:xfrm>
            <a:off x="5145234" y="3051632"/>
            <a:ext cx="1892860" cy="1355367"/>
          </a:xfrm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WORD</a:t>
            </a:r>
            <a:endParaRPr kumimoji="1" lang="ja-JP" alt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quarter" idx="26" hasCustomPrompt="1"/>
          </p:nvPr>
        </p:nvSpPr>
        <p:spPr>
          <a:xfrm>
            <a:off x="8313094" y="2742608"/>
            <a:ext cx="2952241" cy="1219299"/>
          </a:xfrm>
        </p:spPr>
        <p:txBody>
          <a:bodyPr anchor="t">
            <a:normAutofit/>
          </a:bodyPr>
          <a:lstStyle>
            <a:lvl1pPr marL="0" indent="0" algn="l">
              <a:spcBef>
                <a:spcPts val="0"/>
              </a:spcBef>
              <a:buFontTx/>
              <a:buNone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22" name="Text Placeholder 3"/>
          <p:cNvSpPr>
            <a:spLocks noGrp="1"/>
          </p:cNvSpPr>
          <p:nvPr>
            <p:ph type="body" sz="quarter" idx="27" hasCustomPrompt="1"/>
          </p:nvPr>
        </p:nvSpPr>
        <p:spPr>
          <a:xfrm>
            <a:off x="8313094" y="2278451"/>
            <a:ext cx="2952241" cy="506497"/>
          </a:xfrm>
        </p:spPr>
        <p:txBody>
          <a:bodyPr anchor="ctr">
            <a:norm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sp>
        <p:nvSpPr>
          <p:cNvPr id="23" name="Text Placeholder 3"/>
          <p:cNvSpPr>
            <a:spLocks noGrp="1"/>
          </p:cNvSpPr>
          <p:nvPr>
            <p:ph type="body" sz="quarter" idx="28" hasCustomPrompt="1"/>
          </p:nvPr>
        </p:nvSpPr>
        <p:spPr>
          <a:xfrm>
            <a:off x="907663" y="2748959"/>
            <a:ext cx="2952241" cy="1219299"/>
          </a:xfrm>
        </p:spPr>
        <p:txBody>
          <a:bodyPr anchor="t">
            <a:normAutofit/>
          </a:bodyPr>
          <a:lstStyle>
            <a:lvl1pPr marL="0" indent="0" algn="r">
              <a:spcBef>
                <a:spcPts val="0"/>
              </a:spcBef>
              <a:buFontTx/>
              <a:buNone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quarter" idx="29" hasCustomPrompt="1"/>
          </p:nvPr>
        </p:nvSpPr>
        <p:spPr>
          <a:xfrm>
            <a:off x="907663" y="2284802"/>
            <a:ext cx="2952241" cy="506497"/>
          </a:xfrm>
        </p:spPr>
        <p:txBody>
          <a:bodyPr anchor="ctr">
            <a:norm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sp>
        <p:nvSpPr>
          <p:cNvPr id="26" name="Text Placeholder 3"/>
          <p:cNvSpPr>
            <a:spLocks noGrp="1"/>
          </p:cNvSpPr>
          <p:nvPr>
            <p:ph type="body" sz="quarter" idx="30" hasCustomPrompt="1"/>
          </p:nvPr>
        </p:nvSpPr>
        <p:spPr>
          <a:xfrm>
            <a:off x="907663" y="5187107"/>
            <a:ext cx="2952241" cy="1219299"/>
          </a:xfrm>
        </p:spPr>
        <p:txBody>
          <a:bodyPr anchor="t">
            <a:normAutofit/>
          </a:bodyPr>
          <a:lstStyle>
            <a:lvl1pPr marL="0" indent="0" algn="r">
              <a:spcBef>
                <a:spcPts val="0"/>
              </a:spcBef>
              <a:buFontTx/>
              <a:buNone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quarter" idx="31" hasCustomPrompt="1"/>
          </p:nvPr>
        </p:nvSpPr>
        <p:spPr>
          <a:xfrm>
            <a:off x="907663" y="4722951"/>
            <a:ext cx="2952241" cy="506497"/>
          </a:xfrm>
        </p:spPr>
        <p:txBody>
          <a:bodyPr anchor="ctr">
            <a:norm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sp>
        <p:nvSpPr>
          <p:cNvPr id="30" name="Freeform: Shape 29"/>
          <p:cNvSpPr/>
          <p:nvPr userDrawn="1"/>
        </p:nvSpPr>
        <p:spPr>
          <a:xfrm>
            <a:off x="3303663" y="0"/>
            <a:ext cx="5958871" cy="1996256"/>
          </a:xfrm>
          <a:custGeom>
            <a:avLst/>
            <a:gdLst>
              <a:gd name="connsiteX0" fmla="*/ 6841406 w 8938307"/>
              <a:gd name="connsiteY0" fmla="*/ 2962151 h 2993922"/>
              <a:gd name="connsiteX1" fmla="*/ 6926129 w 8938307"/>
              <a:gd name="connsiteY1" fmla="*/ 2993922 h 2993922"/>
              <a:gd name="connsiteX2" fmla="*/ 6862587 w 8938307"/>
              <a:gd name="connsiteY2" fmla="*/ 2983332 h 2993922"/>
              <a:gd name="connsiteX3" fmla="*/ 6841406 w 8938307"/>
              <a:gd name="connsiteY3" fmla="*/ 2962151 h 2993922"/>
              <a:gd name="connsiteX4" fmla="*/ 7961341 w 8938307"/>
              <a:gd name="connsiteY4" fmla="*/ 2893314 h 2993922"/>
              <a:gd name="connsiteX5" fmla="*/ 7963990 w 8938307"/>
              <a:gd name="connsiteY5" fmla="*/ 2898609 h 2993922"/>
              <a:gd name="connsiteX6" fmla="*/ 7953398 w 8938307"/>
              <a:gd name="connsiteY6" fmla="*/ 2898609 h 2993922"/>
              <a:gd name="connsiteX7" fmla="*/ 7961341 w 8938307"/>
              <a:gd name="connsiteY7" fmla="*/ 2893314 h 2993922"/>
              <a:gd name="connsiteX8" fmla="*/ 7625096 w 8938307"/>
              <a:gd name="connsiteY8" fmla="*/ 2845657 h 2993922"/>
              <a:gd name="connsiteX9" fmla="*/ 7667457 w 8938307"/>
              <a:gd name="connsiteY9" fmla="*/ 2845657 h 2993922"/>
              <a:gd name="connsiteX10" fmla="*/ 7667457 w 8938307"/>
              <a:gd name="connsiteY10" fmla="*/ 2856247 h 2993922"/>
              <a:gd name="connsiteX11" fmla="*/ 7646278 w 8938307"/>
              <a:gd name="connsiteY11" fmla="*/ 2856247 h 2993922"/>
              <a:gd name="connsiteX12" fmla="*/ 7625096 w 8938307"/>
              <a:gd name="connsiteY12" fmla="*/ 2845657 h 2993922"/>
              <a:gd name="connsiteX13" fmla="*/ 7572144 w 8938307"/>
              <a:gd name="connsiteY13" fmla="*/ 2835066 h 2993922"/>
              <a:gd name="connsiteX14" fmla="*/ 7593326 w 8938307"/>
              <a:gd name="connsiteY14" fmla="*/ 2835066 h 2993922"/>
              <a:gd name="connsiteX15" fmla="*/ 7593326 w 8938307"/>
              <a:gd name="connsiteY15" fmla="*/ 2845657 h 2993922"/>
              <a:gd name="connsiteX16" fmla="*/ 7752182 w 8938307"/>
              <a:gd name="connsiteY16" fmla="*/ 2750343 h 2993922"/>
              <a:gd name="connsiteX17" fmla="*/ 7773361 w 8938307"/>
              <a:gd name="connsiteY17" fmla="*/ 2760933 h 2993922"/>
              <a:gd name="connsiteX18" fmla="*/ 7815724 w 8938307"/>
              <a:gd name="connsiteY18" fmla="*/ 2771524 h 2993922"/>
              <a:gd name="connsiteX19" fmla="*/ 7863380 w 8938307"/>
              <a:gd name="connsiteY19" fmla="*/ 2798000 h 2993922"/>
              <a:gd name="connsiteX20" fmla="*/ 7942808 w 8938307"/>
              <a:gd name="connsiteY20" fmla="*/ 2835066 h 2993922"/>
              <a:gd name="connsiteX21" fmla="*/ 8048712 w 8938307"/>
              <a:gd name="connsiteY21" fmla="*/ 2888018 h 2993922"/>
              <a:gd name="connsiteX22" fmla="*/ 8096369 w 8938307"/>
              <a:gd name="connsiteY22" fmla="*/ 2909199 h 2993922"/>
              <a:gd name="connsiteX23" fmla="*/ 8128141 w 8938307"/>
              <a:gd name="connsiteY23" fmla="*/ 2930380 h 2993922"/>
              <a:gd name="connsiteX24" fmla="*/ 8133435 w 8938307"/>
              <a:gd name="connsiteY24" fmla="*/ 2940970 h 2993922"/>
              <a:gd name="connsiteX25" fmla="*/ 8133435 w 8938307"/>
              <a:gd name="connsiteY25" fmla="*/ 2962151 h 2993922"/>
              <a:gd name="connsiteX26" fmla="*/ 8122846 w 8938307"/>
              <a:gd name="connsiteY26" fmla="*/ 2951561 h 2993922"/>
              <a:gd name="connsiteX27" fmla="*/ 8106960 w 8938307"/>
              <a:gd name="connsiteY27" fmla="*/ 2946266 h 2993922"/>
              <a:gd name="connsiteX28" fmla="*/ 8101664 w 8938307"/>
              <a:gd name="connsiteY28" fmla="*/ 2940970 h 2993922"/>
              <a:gd name="connsiteX29" fmla="*/ 8080483 w 8938307"/>
              <a:gd name="connsiteY29" fmla="*/ 2940970 h 2993922"/>
              <a:gd name="connsiteX30" fmla="*/ 8059302 w 8938307"/>
              <a:gd name="connsiteY30" fmla="*/ 2919791 h 2993922"/>
              <a:gd name="connsiteX31" fmla="*/ 8032827 w 8938307"/>
              <a:gd name="connsiteY31" fmla="*/ 2909199 h 2993922"/>
              <a:gd name="connsiteX32" fmla="*/ 8032827 w 8938307"/>
              <a:gd name="connsiteY32" fmla="*/ 2914495 h 2993922"/>
              <a:gd name="connsiteX33" fmla="*/ 8038123 w 8938307"/>
              <a:gd name="connsiteY33" fmla="*/ 2925085 h 2993922"/>
              <a:gd name="connsiteX34" fmla="*/ 8011646 w 8938307"/>
              <a:gd name="connsiteY34" fmla="*/ 2909199 h 2993922"/>
              <a:gd name="connsiteX35" fmla="*/ 7985171 w 8938307"/>
              <a:gd name="connsiteY35" fmla="*/ 2877428 h 2993922"/>
              <a:gd name="connsiteX36" fmla="*/ 7921627 w 8938307"/>
              <a:gd name="connsiteY36" fmla="*/ 2845657 h 2993922"/>
              <a:gd name="connsiteX37" fmla="*/ 7889856 w 8938307"/>
              <a:gd name="connsiteY37" fmla="*/ 2824476 h 2993922"/>
              <a:gd name="connsiteX38" fmla="*/ 7879267 w 8938307"/>
              <a:gd name="connsiteY38" fmla="*/ 2824476 h 2993922"/>
              <a:gd name="connsiteX39" fmla="*/ 7868675 w 8938307"/>
              <a:gd name="connsiteY39" fmla="*/ 2824476 h 2993922"/>
              <a:gd name="connsiteX40" fmla="*/ 7847494 w 8938307"/>
              <a:gd name="connsiteY40" fmla="*/ 2813885 h 2993922"/>
              <a:gd name="connsiteX41" fmla="*/ 7836904 w 8938307"/>
              <a:gd name="connsiteY41" fmla="*/ 2813885 h 2993922"/>
              <a:gd name="connsiteX42" fmla="*/ 7826313 w 8938307"/>
              <a:gd name="connsiteY42" fmla="*/ 2803295 h 2993922"/>
              <a:gd name="connsiteX43" fmla="*/ 7815724 w 8938307"/>
              <a:gd name="connsiteY43" fmla="*/ 2803295 h 2993922"/>
              <a:gd name="connsiteX44" fmla="*/ 7783952 w 8938307"/>
              <a:gd name="connsiteY44" fmla="*/ 2782114 h 2993922"/>
              <a:gd name="connsiteX45" fmla="*/ 6068305 w 8938307"/>
              <a:gd name="connsiteY45" fmla="*/ 2739753 h 2993922"/>
              <a:gd name="connsiteX46" fmla="*/ 6089486 w 8938307"/>
              <a:gd name="connsiteY46" fmla="*/ 2750343 h 2993922"/>
              <a:gd name="connsiteX47" fmla="*/ 6073601 w 8938307"/>
              <a:gd name="connsiteY47" fmla="*/ 2745048 h 2993922"/>
              <a:gd name="connsiteX48" fmla="*/ 6068305 w 8938307"/>
              <a:gd name="connsiteY48" fmla="*/ 2739753 h 2993922"/>
              <a:gd name="connsiteX49" fmla="*/ 7709820 w 8938307"/>
              <a:gd name="connsiteY49" fmla="*/ 2729162 h 2993922"/>
              <a:gd name="connsiteX50" fmla="*/ 7731000 w 8938307"/>
              <a:gd name="connsiteY50" fmla="*/ 2739753 h 2993922"/>
              <a:gd name="connsiteX51" fmla="*/ 7731000 w 8938307"/>
              <a:gd name="connsiteY51" fmla="*/ 2750343 h 2993922"/>
              <a:gd name="connsiteX52" fmla="*/ 7720409 w 8938307"/>
              <a:gd name="connsiteY52" fmla="*/ 2739753 h 2993922"/>
              <a:gd name="connsiteX53" fmla="*/ 7715115 w 8938307"/>
              <a:gd name="connsiteY53" fmla="*/ 2734458 h 2993922"/>
              <a:gd name="connsiteX54" fmla="*/ 7709820 w 8938307"/>
              <a:gd name="connsiteY54" fmla="*/ 2729162 h 2993922"/>
              <a:gd name="connsiteX55" fmla="*/ 7699230 w 8938307"/>
              <a:gd name="connsiteY55" fmla="*/ 2707981 h 2993922"/>
              <a:gd name="connsiteX56" fmla="*/ 7709820 w 8938307"/>
              <a:gd name="connsiteY56" fmla="*/ 2718572 h 2993922"/>
              <a:gd name="connsiteX57" fmla="*/ 7699230 w 8938307"/>
              <a:gd name="connsiteY57" fmla="*/ 2718572 h 2993922"/>
              <a:gd name="connsiteX58" fmla="*/ 5983582 w 8938307"/>
              <a:gd name="connsiteY58" fmla="*/ 2707981 h 2993922"/>
              <a:gd name="connsiteX59" fmla="*/ 5994172 w 8938307"/>
              <a:gd name="connsiteY59" fmla="*/ 2707981 h 2993922"/>
              <a:gd name="connsiteX60" fmla="*/ 6068305 w 8938307"/>
              <a:gd name="connsiteY60" fmla="*/ 2739753 h 2993922"/>
              <a:gd name="connsiteX61" fmla="*/ 5983582 w 8938307"/>
              <a:gd name="connsiteY61" fmla="*/ 2707981 h 2993922"/>
              <a:gd name="connsiteX62" fmla="*/ 7656867 w 8938307"/>
              <a:gd name="connsiteY62" fmla="*/ 2697391 h 2993922"/>
              <a:gd name="connsiteX63" fmla="*/ 7667457 w 8938307"/>
              <a:gd name="connsiteY63" fmla="*/ 2702687 h 2993922"/>
              <a:gd name="connsiteX64" fmla="*/ 7672752 w 8938307"/>
              <a:gd name="connsiteY64" fmla="*/ 2707981 h 2993922"/>
              <a:gd name="connsiteX65" fmla="*/ 7688638 w 8938307"/>
              <a:gd name="connsiteY65" fmla="*/ 2718572 h 2993922"/>
              <a:gd name="connsiteX66" fmla="*/ 7688638 w 8938307"/>
              <a:gd name="connsiteY66" fmla="*/ 2729162 h 2993922"/>
              <a:gd name="connsiteX67" fmla="*/ 7683344 w 8938307"/>
              <a:gd name="connsiteY67" fmla="*/ 2729162 h 2993922"/>
              <a:gd name="connsiteX68" fmla="*/ 7678048 w 8938307"/>
              <a:gd name="connsiteY68" fmla="*/ 2718572 h 2993922"/>
              <a:gd name="connsiteX69" fmla="*/ 7656867 w 8938307"/>
              <a:gd name="connsiteY69" fmla="*/ 2707981 h 2993922"/>
              <a:gd name="connsiteX70" fmla="*/ 6290704 w 8938307"/>
              <a:gd name="connsiteY70" fmla="*/ 2665620 h 2993922"/>
              <a:gd name="connsiteX71" fmla="*/ 6301294 w 8938307"/>
              <a:gd name="connsiteY71" fmla="*/ 2665620 h 2993922"/>
              <a:gd name="connsiteX72" fmla="*/ 6322476 w 8938307"/>
              <a:gd name="connsiteY72" fmla="*/ 2676210 h 2993922"/>
              <a:gd name="connsiteX73" fmla="*/ 6311884 w 8938307"/>
              <a:gd name="connsiteY73" fmla="*/ 2676210 h 2993922"/>
              <a:gd name="connsiteX74" fmla="*/ 6290704 w 8938307"/>
              <a:gd name="connsiteY74" fmla="*/ 2676210 h 2993922"/>
              <a:gd name="connsiteX75" fmla="*/ 6555464 w 8938307"/>
              <a:gd name="connsiteY75" fmla="*/ 2602077 h 2993922"/>
              <a:gd name="connsiteX76" fmla="*/ 6555464 w 8938307"/>
              <a:gd name="connsiteY76" fmla="*/ 2612668 h 2993922"/>
              <a:gd name="connsiteX77" fmla="*/ 6544874 w 8938307"/>
              <a:gd name="connsiteY77" fmla="*/ 2612668 h 2993922"/>
              <a:gd name="connsiteX78" fmla="*/ 6555464 w 8938307"/>
              <a:gd name="connsiteY78" fmla="*/ 2602077 h 2993922"/>
              <a:gd name="connsiteX79" fmla="*/ 7434468 w 8938307"/>
              <a:gd name="connsiteY79" fmla="*/ 2591487 h 2993922"/>
              <a:gd name="connsiteX80" fmla="*/ 7445059 w 8938307"/>
              <a:gd name="connsiteY80" fmla="*/ 2591487 h 2993922"/>
              <a:gd name="connsiteX81" fmla="*/ 7450355 w 8938307"/>
              <a:gd name="connsiteY81" fmla="*/ 2602077 h 2993922"/>
              <a:gd name="connsiteX82" fmla="*/ 7434468 w 8938307"/>
              <a:gd name="connsiteY82" fmla="*/ 2591487 h 2993922"/>
              <a:gd name="connsiteX83" fmla="*/ 6904948 w 8938307"/>
              <a:gd name="connsiteY83" fmla="*/ 2591487 h 2993922"/>
              <a:gd name="connsiteX84" fmla="*/ 6936718 w 8938307"/>
              <a:gd name="connsiteY84" fmla="*/ 2602077 h 2993922"/>
              <a:gd name="connsiteX85" fmla="*/ 6952604 w 8938307"/>
              <a:gd name="connsiteY85" fmla="*/ 2602077 h 2993922"/>
              <a:gd name="connsiteX86" fmla="*/ 6957900 w 8938307"/>
              <a:gd name="connsiteY86" fmla="*/ 2602077 h 2993922"/>
              <a:gd name="connsiteX87" fmla="*/ 6957900 w 8938307"/>
              <a:gd name="connsiteY87" fmla="*/ 2612668 h 2993922"/>
              <a:gd name="connsiteX88" fmla="*/ 6968491 w 8938307"/>
              <a:gd name="connsiteY88" fmla="*/ 2612668 h 2993922"/>
              <a:gd name="connsiteX89" fmla="*/ 6984376 w 8938307"/>
              <a:gd name="connsiteY89" fmla="*/ 2612668 h 2993922"/>
              <a:gd name="connsiteX90" fmla="*/ 7010852 w 8938307"/>
              <a:gd name="connsiteY90" fmla="*/ 2612668 h 2993922"/>
              <a:gd name="connsiteX91" fmla="*/ 7053214 w 8938307"/>
              <a:gd name="connsiteY91" fmla="*/ 2633849 h 2993922"/>
              <a:gd name="connsiteX92" fmla="*/ 7084985 w 8938307"/>
              <a:gd name="connsiteY92" fmla="*/ 2633849 h 2993922"/>
              <a:gd name="connsiteX93" fmla="*/ 7095574 w 8938307"/>
              <a:gd name="connsiteY93" fmla="*/ 2644439 h 2993922"/>
              <a:gd name="connsiteX94" fmla="*/ 7116756 w 8938307"/>
              <a:gd name="connsiteY94" fmla="*/ 2644439 h 2993922"/>
              <a:gd name="connsiteX95" fmla="*/ 7127347 w 8938307"/>
              <a:gd name="connsiteY95" fmla="*/ 2655029 h 2993922"/>
              <a:gd name="connsiteX96" fmla="*/ 7116756 w 8938307"/>
              <a:gd name="connsiteY96" fmla="*/ 2655029 h 2993922"/>
              <a:gd name="connsiteX97" fmla="*/ 7053214 w 8938307"/>
              <a:gd name="connsiteY97" fmla="*/ 2644439 h 2993922"/>
              <a:gd name="connsiteX98" fmla="*/ 7063804 w 8938307"/>
              <a:gd name="connsiteY98" fmla="*/ 2655029 h 2993922"/>
              <a:gd name="connsiteX99" fmla="*/ 7053214 w 8938307"/>
              <a:gd name="connsiteY99" fmla="*/ 2655029 h 2993922"/>
              <a:gd name="connsiteX100" fmla="*/ 7063804 w 8938307"/>
              <a:gd name="connsiteY100" fmla="*/ 2665620 h 2993922"/>
              <a:gd name="connsiteX101" fmla="*/ 7095574 w 8938307"/>
              <a:gd name="connsiteY101" fmla="*/ 2660325 h 2993922"/>
              <a:gd name="connsiteX102" fmla="*/ 7100870 w 8938307"/>
              <a:gd name="connsiteY102" fmla="*/ 2655029 h 2993922"/>
              <a:gd name="connsiteX103" fmla="*/ 7095574 w 8938307"/>
              <a:gd name="connsiteY103" fmla="*/ 2665620 h 2993922"/>
              <a:gd name="connsiteX104" fmla="*/ 7106166 w 8938307"/>
              <a:gd name="connsiteY104" fmla="*/ 2676210 h 2993922"/>
              <a:gd name="connsiteX105" fmla="*/ 7063804 w 8938307"/>
              <a:gd name="connsiteY105" fmla="*/ 2676210 h 2993922"/>
              <a:gd name="connsiteX106" fmla="*/ 7010852 w 8938307"/>
              <a:gd name="connsiteY106" fmla="*/ 2665620 h 2993922"/>
              <a:gd name="connsiteX107" fmla="*/ 7010852 w 8938307"/>
              <a:gd name="connsiteY107" fmla="*/ 2655029 h 2993922"/>
              <a:gd name="connsiteX108" fmla="*/ 7021443 w 8938307"/>
              <a:gd name="connsiteY108" fmla="*/ 2644439 h 2993922"/>
              <a:gd name="connsiteX109" fmla="*/ 7016148 w 8938307"/>
              <a:gd name="connsiteY109" fmla="*/ 2644439 h 2993922"/>
              <a:gd name="connsiteX110" fmla="*/ 7000262 w 8938307"/>
              <a:gd name="connsiteY110" fmla="*/ 2644439 h 2993922"/>
              <a:gd name="connsiteX111" fmla="*/ 6989670 w 8938307"/>
              <a:gd name="connsiteY111" fmla="*/ 2644439 h 2993922"/>
              <a:gd name="connsiteX112" fmla="*/ 6989670 w 8938307"/>
              <a:gd name="connsiteY112" fmla="*/ 2655029 h 2993922"/>
              <a:gd name="connsiteX113" fmla="*/ 6979081 w 8938307"/>
              <a:gd name="connsiteY113" fmla="*/ 2644439 h 2993922"/>
              <a:gd name="connsiteX114" fmla="*/ 6968491 w 8938307"/>
              <a:gd name="connsiteY114" fmla="*/ 2633849 h 2993922"/>
              <a:gd name="connsiteX115" fmla="*/ 6947310 w 8938307"/>
              <a:gd name="connsiteY115" fmla="*/ 2644439 h 2993922"/>
              <a:gd name="connsiteX116" fmla="*/ 6936718 w 8938307"/>
              <a:gd name="connsiteY116" fmla="*/ 2633849 h 2993922"/>
              <a:gd name="connsiteX117" fmla="*/ 6904948 w 8938307"/>
              <a:gd name="connsiteY117" fmla="*/ 2633849 h 2993922"/>
              <a:gd name="connsiteX118" fmla="*/ 6899652 w 8938307"/>
              <a:gd name="connsiteY118" fmla="*/ 2633849 h 2993922"/>
              <a:gd name="connsiteX119" fmla="*/ 6883766 w 8938307"/>
              <a:gd name="connsiteY119" fmla="*/ 2633849 h 2993922"/>
              <a:gd name="connsiteX120" fmla="*/ 6862587 w 8938307"/>
              <a:gd name="connsiteY120" fmla="*/ 2644439 h 2993922"/>
              <a:gd name="connsiteX121" fmla="*/ 6873177 w 8938307"/>
              <a:gd name="connsiteY121" fmla="*/ 2644439 h 2993922"/>
              <a:gd name="connsiteX122" fmla="*/ 6873177 w 8938307"/>
              <a:gd name="connsiteY122" fmla="*/ 2649735 h 2993922"/>
              <a:gd name="connsiteX123" fmla="*/ 6846700 w 8938307"/>
              <a:gd name="connsiteY123" fmla="*/ 2649735 h 2993922"/>
              <a:gd name="connsiteX124" fmla="*/ 6799044 w 8938307"/>
              <a:gd name="connsiteY124" fmla="*/ 2633849 h 2993922"/>
              <a:gd name="connsiteX125" fmla="*/ 6767272 w 8938307"/>
              <a:gd name="connsiteY125" fmla="*/ 2612668 h 2993922"/>
              <a:gd name="connsiteX126" fmla="*/ 6799044 w 8938307"/>
              <a:gd name="connsiteY126" fmla="*/ 2623258 h 2993922"/>
              <a:gd name="connsiteX127" fmla="*/ 6814929 w 8938307"/>
              <a:gd name="connsiteY127" fmla="*/ 2628554 h 2993922"/>
              <a:gd name="connsiteX128" fmla="*/ 6830814 w 8938307"/>
              <a:gd name="connsiteY128" fmla="*/ 2633849 h 2993922"/>
              <a:gd name="connsiteX129" fmla="*/ 6841406 w 8938307"/>
              <a:gd name="connsiteY129" fmla="*/ 2623258 h 2993922"/>
              <a:gd name="connsiteX130" fmla="*/ 6851996 w 8938307"/>
              <a:gd name="connsiteY130" fmla="*/ 2623258 h 2993922"/>
              <a:gd name="connsiteX131" fmla="*/ 6862587 w 8938307"/>
              <a:gd name="connsiteY131" fmla="*/ 2623258 h 2993922"/>
              <a:gd name="connsiteX132" fmla="*/ 6883766 w 8938307"/>
              <a:gd name="connsiteY132" fmla="*/ 2617962 h 2993922"/>
              <a:gd name="connsiteX133" fmla="*/ 6889062 w 8938307"/>
              <a:gd name="connsiteY133" fmla="*/ 2602077 h 2993922"/>
              <a:gd name="connsiteX134" fmla="*/ 6904948 w 8938307"/>
              <a:gd name="connsiteY134" fmla="*/ 2591487 h 2993922"/>
              <a:gd name="connsiteX135" fmla="*/ 6230187 w 8938307"/>
              <a:gd name="connsiteY135" fmla="*/ 2586949 h 2993922"/>
              <a:gd name="connsiteX136" fmla="*/ 6237752 w 8938307"/>
              <a:gd name="connsiteY136" fmla="*/ 2602077 h 2993922"/>
              <a:gd name="connsiteX137" fmla="*/ 6227161 w 8938307"/>
              <a:gd name="connsiteY137" fmla="*/ 2591487 h 2993922"/>
              <a:gd name="connsiteX138" fmla="*/ 7265022 w 8938307"/>
              <a:gd name="connsiteY138" fmla="*/ 2580897 h 2993922"/>
              <a:gd name="connsiteX139" fmla="*/ 7275612 w 8938307"/>
              <a:gd name="connsiteY139" fmla="*/ 2580897 h 2993922"/>
              <a:gd name="connsiteX140" fmla="*/ 7286203 w 8938307"/>
              <a:gd name="connsiteY140" fmla="*/ 2591487 h 2993922"/>
              <a:gd name="connsiteX141" fmla="*/ 7307384 w 8938307"/>
              <a:gd name="connsiteY141" fmla="*/ 2591487 h 2993922"/>
              <a:gd name="connsiteX142" fmla="*/ 7317974 w 8938307"/>
              <a:gd name="connsiteY142" fmla="*/ 2602077 h 2993922"/>
              <a:gd name="connsiteX143" fmla="*/ 7307384 w 8938307"/>
              <a:gd name="connsiteY143" fmla="*/ 2602077 h 2993922"/>
              <a:gd name="connsiteX144" fmla="*/ 7275612 w 8938307"/>
              <a:gd name="connsiteY144" fmla="*/ 2591487 h 2993922"/>
              <a:gd name="connsiteX145" fmla="*/ 6227161 w 8938307"/>
              <a:gd name="connsiteY145" fmla="*/ 2580897 h 2993922"/>
              <a:gd name="connsiteX146" fmla="*/ 6232457 w 8938307"/>
              <a:gd name="connsiteY146" fmla="*/ 2583544 h 2993922"/>
              <a:gd name="connsiteX147" fmla="*/ 6230187 w 8938307"/>
              <a:gd name="connsiteY147" fmla="*/ 2586949 h 2993922"/>
              <a:gd name="connsiteX148" fmla="*/ 7529782 w 8938307"/>
              <a:gd name="connsiteY148" fmla="*/ 2570306 h 2993922"/>
              <a:gd name="connsiteX149" fmla="*/ 7540374 w 8938307"/>
              <a:gd name="connsiteY149" fmla="*/ 2580897 h 2993922"/>
              <a:gd name="connsiteX150" fmla="*/ 7550963 w 8938307"/>
              <a:gd name="connsiteY150" fmla="*/ 2580897 h 2993922"/>
              <a:gd name="connsiteX151" fmla="*/ 7540374 w 8938307"/>
              <a:gd name="connsiteY151" fmla="*/ 2591487 h 2993922"/>
              <a:gd name="connsiteX152" fmla="*/ 7540374 w 8938307"/>
              <a:gd name="connsiteY152" fmla="*/ 2602077 h 2993922"/>
              <a:gd name="connsiteX153" fmla="*/ 7529782 w 8938307"/>
              <a:gd name="connsiteY153" fmla="*/ 2602077 h 2993922"/>
              <a:gd name="connsiteX154" fmla="*/ 7519192 w 8938307"/>
              <a:gd name="connsiteY154" fmla="*/ 2591487 h 2993922"/>
              <a:gd name="connsiteX155" fmla="*/ 7508601 w 8938307"/>
              <a:gd name="connsiteY155" fmla="*/ 2591487 h 2993922"/>
              <a:gd name="connsiteX156" fmla="*/ 7519192 w 8938307"/>
              <a:gd name="connsiteY156" fmla="*/ 2580897 h 2993922"/>
              <a:gd name="connsiteX157" fmla="*/ 7455649 w 8938307"/>
              <a:gd name="connsiteY157" fmla="*/ 2570306 h 2993922"/>
              <a:gd name="connsiteX158" fmla="*/ 7466240 w 8938307"/>
              <a:gd name="connsiteY158" fmla="*/ 2580897 h 2993922"/>
              <a:gd name="connsiteX159" fmla="*/ 7455649 w 8938307"/>
              <a:gd name="connsiteY159" fmla="*/ 2580897 h 2993922"/>
              <a:gd name="connsiteX160" fmla="*/ 6979081 w 8938307"/>
              <a:gd name="connsiteY160" fmla="*/ 2570306 h 2993922"/>
              <a:gd name="connsiteX161" fmla="*/ 7021443 w 8938307"/>
              <a:gd name="connsiteY161" fmla="*/ 2586192 h 2993922"/>
              <a:gd name="connsiteX162" fmla="*/ 7053214 w 8938307"/>
              <a:gd name="connsiteY162" fmla="*/ 2591487 h 2993922"/>
              <a:gd name="connsiteX163" fmla="*/ 6989670 w 8938307"/>
              <a:gd name="connsiteY163" fmla="*/ 2591487 h 2993922"/>
              <a:gd name="connsiteX164" fmla="*/ 5994172 w 8938307"/>
              <a:gd name="connsiteY164" fmla="*/ 2570306 h 2993922"/>
              <a:gd name="connsiteX165" fmla="*/ 6015353 w 8938307"/>
              <a:gd name="connsiteY165" fmla="*/ 2575602 h 2993922"/>
              <a:gd name="connsiteX166" fmla="*/ 6031238 w 8938307"/>
              <a:gd name="connsiteY166" fmla="*/ 2575602 h 2993922"/>
              <a:gd name="connsiteX167" fmla="*/ 6084190 w 8938307"/>
              <a:gd name="connsiteY167" fmla="*/ 2586192 h 2993922"/>
              <a:gd name="connsiteX168" fmla="*/ 6142438 w 8938307"/>
              <a:gd name="connsiteY168" fmla="*/ 2612668 h 2993922"/>
              <a:gd name="connsiteX169" fmla="*/ 6163620 w 8938307"/>
              <a:gd name="connsiteY169" fmla="*/ 2623258 h 2993922"/>
              <a:gd name="connsiteX170" fmla="*/ 6174209 w 8938307"/>
              <a:gd name="connsiteY170" fmla="*/ 2623258 h 2993922"/>
              <a:gd name="connsiteX171" fmla="*/ 6184800 w 8938307"/>
              <a:gd name="connsiteY171" fmla="*/ 2633849 h 2993922"/>
              <a:gd name="connsiteX172" fmla="*/ 6221866 w 8938307"/>
              <a:gd name="connsiteY172" fmla="*/ 2644439 h 2993922"/>
              <a:gd name="connsiteX173" fmla="*/ 6237752 w 8938307"/>
              <a:gd name="connsiteY173" fmla="*/ 2655029 h 2993922"/>
              <a:gd name="connsiteX174" fmla="*/ 6195390 w 8938307"/>
              <a:gd name="connsiteY174" fmla="*/ 2644439 h 2993922"/>
              <a:gd name="connsiteX175" fmla="*/ 6147734 w 8938307"/>
              <a:gd name="connsiteY175" fmla="*/ 2628554 h 2993922"/>
              <a:gd name="connsiteX176" fmla="*/ 6121257 w 8938307"/>
              <a:gd name="connsiteY176" fmla="*/ 2623258 h 2993922"/>
              <a:gd name="connsiteX177" fmla="*/ 6110668 w 8938307"/>
              <a:gd name="connsiteY177" fmla="*/ 2623258 h 2993922"/>
              <a:gd name="connsiteX178" fmla="*/ 6100076 w 8938307"/>
              <a:gd name="connsiteY178" fmla="*/ 2612668 h 2993922"/>
              <a:gd name="connsiteX179" fmla="*/ 6078895 w 8938307"/>
              <a:gd name="connsiteY179" fmla="*/ 2602077 h 2993922"/>
              <a:gd name="connsiteX180" fmla="*/ 6025943 w 8938307"/>
              <a:gd name="connsiteY180" fmla="*/ 2591487 h 2993922"/>
              <a:gd name="connsiteX181" fmla="*/ 5983582 w 8938307"/>
              <a:gd name="connsiteY181" fmla="*/ 2570306 h 2993922"/>
              <a:gd name="connsiteX182" fmla="*/ 5994172 w 8938307"/>
              <a:gd name="connsiteY182" fmla="*/ 2580897 h 2993922"/>
              <a:gd name="connsiteX183" fmla="*/ 5983582 w 8938307"/>
              <a:gd name="connsiteY183" fmla="*/ 2575602 h 2993922"/>
              <a:gd name="connsiteX184" fmla="*/ 5983582 w 8938307"/>
              <a:gd name="connsiteY184" fmla="*/ 2570306 h 2993922"/>
              <a:gd name="connsiteX185" fmla="*/ 7159118 w 8938307"/>
              <a:gd name="connsiteY185" fmla="*/ 2559716 h 2993922"/>
              <a:gd name="connsiteX186" fmla="*/ 7176327 w 8938307"/>
              <a:gd name="connsiteY186" fmla="*/ 2561040 h 2993922"/>
              <a:gd name="connsiteX187" fmla="*/ 7243841 w 8938307"/>
              <a:gd name="connsiteY187" fmla="*/ 2580897 h 2993922"/>
              <a:gd name="connsiteX188" fmla="*/ 7222660 w 8938307"/>
              <a:gd name="connsiteY188" fmla="*/ 2580897 h 2993922"/>
              <a:gd name="connsiteX189" fmla="*/ 7175004 w 8938307"/>
              <a:gd name="connsiteY189" fmla="*/ 2567659 h 2993922"/>
              <a:gd name="connsiteX190" fmla="*/ 7688638 w 8938307"/>
              <a:gd name="connsiteY190" fmla="*/ 2538535 h 2993922"/>
              <a:gd name="connsiteX191" fmla="*/ 7699230 w 8938307"/>
              <a:gd name="connsiteY191" fmla="*/ 2538535 h 2993922"/>
              <a:gd name="connsiteX192" fmla="*/ 7688638 w 8938307"/>
              <a:gd name="connsiteY192" fmla="*/ 2549125 h 2993922"/>
              <a:gd name="connsiteX193" fmla="*/ 7275612 w 8938307"/>
              <a:gd name="connsiteY193" fmla="*/ 2538535 h 2993922"/>
              <a:gd name="connsiteX194" fmla="*/ 7296793 w 8938307"/>
              <a:gd name="connsiteY194" fmla="*/ 2538535 h 2993922"/>
              <a:gd name="connsiteX195" fmla="*/ 7360336 w 8938307"/>
              <a:gd name="connsiteY195" fmla="*/ 2549125 h 2993922"/>
              <a:gd name="connsiteX196" fmla="*/ 7370926 w 8938307"/>
              <a:gd name="connsiteY196" fmla="*/ 2538535 h 2993922"/>
              <a:gd name="connsiteX197" fmla="*/ 7381516 w 8938307"/>
              <a:gd name="connsiteY197" fmla="*/ 2549125 h 2993922"/>
              <a:gd name="connsiteX198" fmla="*/ 7402697 w 8938307"/>
              <a:gd name="connsiteY198" fmla="*/ 2559716 h 2993922"/>
              <a:gd name="connsiteX199" fmla="*/ 7423878 w 8938307"/>
              <a:gd name="connsiteY199" fmla="*/ 2565010 h 2993922"/>
              <a:gd name="connsiteX200" fmla="*/ 7434468 w 8938307"/>
              <a:gd name="connsiteY200" fmla="*/ 2559716 h 2993922"/>
              <a:gd name="connsiteX201" fmla="*/ 7434468 w 8938307"/>
              <a:gd name="connsiteY201" fmla="*/ 2570306 h 2993922"/>
              <a:gd name="connsiteX202" fmla="*/ 7423878 w 8938307"/>
              <a:gd name="connsiteY202" fmla="*/ 2580897 h 2993922"/>
              <a:gd name="connsiteX203" fmla="*/ 7392107 w 8938307"/>
              <a:gd name="connsiteY203" fmla="*/ 2570306 h 2993922"/>
              <a:gd name="connsiteX204" fmla="*/ 7360336 w 8938307"/>
              <a:gd name="connsiteY204" fmla="*/ 2570306 h 2993922"/>
              <a:gd name="connsiteX205" fmla="*/ 7116756 w 8938307"/>
              <a:gd name="connsiteY205" fmla="*/ 2538535 h 2993922"/>
              <a:gd name="connsiteX206" fmla="*/ 7132641 w 8938307"/>
              <a:gd name="connsiteY206" fmla="*/ 2543831 h 2993922"/>
              <a:gd name="connsiteX207" fmla="*/ 7141909 w 8938307"/>
              <a:gd name="connsiteY207" fmla="*/ 2550449 h 2993922"/>
              <a:gd name="connsiteX208" fmla="*/ 7159116 w 8938307"/>
              <a:gd name="connsiteY208" fmla="*/ 2559715 h 2993922"/>
              <a:gd name="connsiteX209" fmla="*/ 7137937 w 8938307"/>
              <a:gd name="connsiteY209" fmla="*/ 2549125 h 2993922"/>
              <a:gd name="connsiteX210" fmla="*/ 7116756 w 8938307"/>
              <a:gd name="connsiteY210" fmla="*/ 2549125 h 2993922"/>
              <a:gd name="connsiteX211" fmla="*/ 6629598 w 8938307"/>
              <a:gd name="connsiteY211" fmla="*/ 2538535 h 2993922"/>
              <a:gd name="connsiteX212" fmla="*/ 6650778 w 8938307"/>
              <a:gd name="connsiteY212" fmla="*/ 2549125 h 2993922"/>
              <a:gd name="connsiteX213" fmla="*/ 6682550 w 8938307"/>
              <a:gd name="connsiteY213" fmla="*/ 2549125 h 2993922"/>
              <a:gd name="connsiteX214" fmla="*/ 6693140 w 8938307"/>
              <a:gd name="connsiteY214" fmla="*/ 2538535 h 2993922"/>
              <a:gd name="connsiteX215" fmla="*/ 6703730 w 8938307"/>
              <a:gd name="connsiteY215" fmla="*/ 2538535 h 2993922"/>
              <a:gd name="connsiteX216" fmla="*/ 6703730 w 8938307"/>
              <a:gd name="connsiteY216" fmla="*/ 2549125 h 2993922"/>
              <a:gd name="connsiteX217" fmla="*/ 6777862 w 8938307"/>
              <a:gd name="connsiteY217" fmla="*/ 2570306 h 2993922"/>
              <a:gd name="connsiteX218" fmla="*/ 6809634 w 8938307"/>
              <a:gd name="connsiteY218" fmla="*/ 2591487 h 2993922"/>
              <a:gd name="connsiteX219" fmla="*/ 6820224 w 8938307"/>
              <a:gd name="connsiteY219" fmla="*/ 2591487 h 2993922"/>
              <a:gd name="connsiteX220" fmla="*/ 6846700 w 8938307"/>
              <a:gd name="connsiteY220" fmla="*/ 2591487 h 2993922"/>
              <a:gd name="connsiteX221" fmla="*/ 6873177 w 8938307"/>
              <a:gd name="connsiteY221" fmla="*/ 2602077 h 2993922"/>
              <a:gd name="connsiteX222" fmla="*/ 6809634 w 8938307"/>
              <a:gd name="connsiteY222" fmla="*/ 2602077 h 2993922"/>
              <a:gd name="connsiteX223" fmla="*/ 6783158 w 8938307"/>
              <a:gd name="connsiteY223" fmla="*/ 2591487 h 2993922"/>
              <a:gd name="connsiteX224" fmla="*/ 6756682 w 8938307"/>
              <a:gd name="connsiteY224" fmla="*/ 2602077 h 2993922"/>
              <a:gd name="connsiteX225" fmla="*/ 6735502 w 8938307"/>
              <a:gd name="connsiteY225" fmla="*/ 2602077 h 2993922"/>
              <a:gd name="connsiteX226" fmla="*/ 6714320 w 8938307"/>
              <a:gd name="connsiteY226" fmla="*/ 2607373 h 2993922"/>
              <a:gd name="connsiteX227" fmla="*/ 6703730 w 8938307"/>
              <a:gd name="connsiteY227" fmla="*/ 2612668 h 2993922"/>
              <a:gd name="connsiteX228" fmla="*/ 6693140 w 8938307"/>
              <a:gd name="connsiteY228" fmla="*/ 2602077 h 2993922"/>
              <a:gd name="connsiteX229" fmla="*/ 6682550 w 8938307"/>
              <a:gd name="connsiteY229" fmla="*/ 2591487 h 2993922"/>
              <a:gd name="connsiteX230" fmla="*/ 6682550 w 8938307"/>
              <a:gd name="connsiteY230" fmla="*/ 2580897 h 2993922"/>
              <a:gd name="connsiteX231" fmla="*/ 6671958 w 8938307"/>
              <a:gd name="connsiteY231" fmla="*/ 2570306 h 2993922"/>
              <a:gd name="connsiteX232" fmla="*/ 6661368 w 8938307"/>
              <a:gd name="connsiteY232" fmla="*/ 2570306 h 2993922"/>
              <a:gd name="connsiteX233" fmla="*/ 6640188 w 8938307"/>
              <a:gd name="connsiteY233" fmla="*/ 2549125 h 2993922"/>
              <a:gd name="connsiteX234" fmla="*/ 6078895 w 8938307"/>
              <a:gd name="connsiteY234" fmla="*/ 2538535 h 2993922"/>
              <a:gd name="connsiteX235" fmla="*/ 6110668 w 8938307"/>
              <a:gd name="connsiteY235" fmla="*/ 2559716 h 2993922"/>
              <a:gd name="connsiteX236" fmla="*/ 6131847 w 8938307"/>
              <a:gd name="connsiteY236" fmla="*/ 2559716 h 2993922"/>
              <a:gd name="connsiteX237" fmla="*/ 6147734 w 8938307"/>
              <a:gd name="connsiteY237" fmla="*/ 2559716 h 2993922"/>
              <a:gd name="connsiteX238" fmla="*/ 6174209 w 8938307"/>
              <a:gd name="connsiteY238" fmla="*/ 2559716 h 2993922"/>
              <a:gd name="connsiteX239" fmla="*/ 6163620 w 8938307"/>
              <a:gd name="connsiteY239" fmla="*/ 2570306 h 2993922"/>
              <a:gd name="connsiteX240" fmla="*/ 6147734 w 8938307"/>
              <a:gd name="connsiteY240" fmla="*/ 2575602 h 2993922"/>
              <a:gd name="connsiteX241" fmla="*/ 6142438 w 8938307"/>
              <a:gd name="connsiteY241" fmla="*/ 2580897 h 2993922"/>
              <a:gd name="connsiteX242" fmla="*/ 6131847 w 8938307"/>
              <a:gd name="connsiteY242" fmla="*/ 2580897 h 2993922"/>
              <a:gd name="connsiteX243" fmla="*/ 6110668 w 8938307"/>
              <a:gd name="connsiteY243" fmla="*/ 2570306 h 2993922"/>
              <a:gd name="connsiteX244" fmla="*/ 6100076 w 8938307"/>
              <a:gd name="connsiteY244" fmla="*/ 2559716 h 2993922"/>
              <a:gd name="connsiteX245" fmla="*/ 5326977 w 8938307"/>
              <a:gd name="connsiteY245" fmla="*/ 2538535 h 2993922"/>
              <a:gd name="connsiteX246" fmla="*/ 5337566 w 8938307"/>
              <a:gd name="connsiteY246" fmla="*/ 2538535 h 2993922"/>
              <a:gd name="connsiteX247" fmla="*/ 5358748 w 8938307"/>
              <a:gd name="connsiteY247" fmla="*/ 2549125 h 2993922"/>
              <a:gd name="connsiteX248" fmla="*/ 5326977 w 8938307"/>
              <a:gd name="connsiteY248" fmla="*/ 2538535 h 2993922"/>
              <a:gd name="connsiteX249" fmla="*/ 6280114 w 8938307"/>
              <a:gd name="connsiteY249" fmla="*/ 2527944 h 2993922"/>
              <a:gd name="connsiteX250" fmla="*/ 6311884 w 8938307"/>
              <a:gd name="connsiteY250" fmla="*/ 2538535 h 2993922"/>
              <a:gd name="connsiteX251" fmla="*/ 6290704 w 8938307"/>
              <a:gd name="connsiteY251" fmla="*/ 2538535 h 2993922"/>
              <a:gd name="connsiteX252" fmla="*/ 7434468 w 8938307"/>
              <a:gd name="connsiteY252" fmla="*/ 2517354 h 2993922"/>
              <a:gd name="connsiteX253" fmla="*/ 7434468 w 8938307"/>
              <a:gd name="connsiteY253" fmla="*/ 2538535 h 2993922"/>
              <a:gd name="connsiteX254" fmla="*/ 7423878 w 8938307"/>
              <a:gd name="connsiteY254" fmla="*/ 2527944 h 2993922"/>
              <a:gd name="connsiteX255" fmla="*/ 7434468 w 8938307"/>
              <a:gd name="connsiteY255" fmla="*/ 2517354 h 2993922"/>
              <a:gd name="connsiteX256" fmla="*/ 6343656 w 8938307"/>
              <a:gd name="connsiteY256" fmla="*/ 2517354 h 2993922"/>
              <a:gd name="connsiteX257" fmla="*/ 6354246 w 8938307"/>
              <a:gd name="connsiteY257" fmla="*/ 2527944 h 2993922"/>
              <a:gd name="connsiteX258" fmla="*/ 6343656 w 8938307"/>
              <a:gd name="connsiteY258" fmla="*/ 2527944 h 2993922"/>
              <a:gd name="connsiteX259" fmla="*/ 6343656 w 8938307"/>
              <a:gd name="connsiteY259" fmla="*/ 2517354 h 2993922"/>
              <a:gd name="connsiteX260" fmla="*/ 7159118 w 8938307"/>
              <a:gd name="connsiteY260" fmla="*/ 2506764 h 2993922"/>
              <a:gd name="connsiteX261" fmla="*/ 7169708 w 8938307"/>
              <a:gd name="connsiteY261" fmla="*/ 2506764 h 2993922"/>
              <a:gd name="connsiteX262" fmla="*/ 7180299 w 8938307"/>
              <a:gd name="connsiteY262" fmla="*/ 2506764 h 2993922"/>
              <a:gd name="connsiteX263" fmla="*/ 7169708 w 8938307"/>
              <a:gd name="connsiteY263" fmla="*/ 2517354 h 2993922"/>
              <a:gd name="connsiteX264" fmla="*/ 7053214 w 8938307"/>
              <a:gd name="connsiteY264" fmla="*/ 2506764 h 2993922"/>
              <a:gd name="connsiteX265" fmla="*/ 7074395 w 8938307"/>
              <a:gd name="connsiteY265" fmla="*/ 2517354 h 2993922"/>
              <a:gd name="connsiteX266" fmla="*/ 7084985 w 8938307"/>
              <a:gd name="connsiteY266" fmla="*/ 2527944 h 2993922"/>
              <a:gd name="connsiteX267" fmla="*/ 7074395 w 8938307"/>
              <a:gd name="connsiteY267" fmla="*/ 2527944 h 2993922"/>
              <a:gd name="connsiteX268" fmla="*/ 7063804 w 8938307"/>
              <a:gd name="connsiteY268" fmla="*/ 2527944 h 2993922"/>
              <a:gd name="connsiteX269" fmla="*/ 7042622 w 8938307"/>
              <a:gd name="connsiteY269" fmla="*/ 2527944 h 2993922"/>
              <a:gd name="connsiteX270" fmla="*/ 7032033 w 8938307"/>
              <a:gd name="connsiteY270" fmla="*/ 2527944 h 2993922"/>
              <a:gd name="connsiteX271" fmla="*/ 7021443 w 8938307"/>
              <a:gd name="connsiteY271" fmla="*/ 2538535 h 2993922"/>
              <a:gd name="connsiteX272" fmla="*/ 7010852 w 8938307"/>
              <a:gd name="connsiteY272" fmla="*/ 2527944 h 2993922"/>
              <a:gd name="connsiteX273" fmla="*/ 7021443 w 8938307"/>
              <a:gd name="connsiteY273" fmla="*/ 2527944 h 2993922"/>
              <a:gd name="connsiteX274" fmla="*/ 7042622 w 8938307"/>
              <a:gd name="connsiteY274" fmla="*/ 2517354 h 2993922"/>
              <a:gd name="connsiteX275" fmla="*/ 7053214 w 8938307"/>
              <a:gd name="connsiteY275" fmla="*/ 2506764 h 2993922"/>
              <a:gd name="connsiteX276" fmla="*/ 6830814 w 8938307"/>
              <a:gd name="connsiteY276" fmla="*/ 2506764 h 2993922"/>
              <a:gd name="connsiteX277" fmla="*/ 6851996 w 8938307"/>
              <a:gd name="connsiteY277" fmla="*/ 2506764 h 2993922"/>
              <a:gd name="connsiteX278" fmla="*/ 6851996 w 8938307"/>
              <a:gd name="connsiteY278" fmla="*/ 2517354 h 2993922"/>
              <a:gd name="connsiteX279" fmla="*/ 6830814 w 8938307"/>
              <a:gd name="connsiteY279" fmla="*/ 2506764 h 2993922"/>
              <a:gd name="connsiteX280" fmla="*/ 6205980 w 8938307"/>
              <a:gd name="connsiteY280" fmla="*/ 2506764 h 2993922"/>
              <a:gd name="connsiteX281" fmla="*/ 6216572 w 8938307"/>
              <a:gd name="connsiteY281" fmla="*/ 2506764 h 2993922"/>
              <a:gd name="connsiteX282" fmla="*/ 6237752 w 8938307"/>
              <a:gd name="connsiteY282" fmla="*/ 2517354 h 2993922"/>
              <a:gd name="connsiteX283" fmla="*/ 6205980 w 8938307"/>
              <a:gd name="connsiteY283" fmla="*/ 2506764 h 2993922"/>
              <a:gd name="connsiteX284" fmla="*/ 8080483 w 8938307"/>
              <a:gd name="connsiteY284" fmla="*/ 2496173 h 2993922"/>
              <a:gd name="connsiteX285" fmla="*/ 8091075 w 8938307"/>
              <a:gd name="connsiteY285" fmla="*/ 2506764 h 2993922"/>
              <a:gd name="connsiteX286" fmla="*/ 8080483 w 8938307"/>
              <a:gd name="connsiteY286" fmla="*/ 2506764 h 2993922"/>
              <a:gd name="connsiteX287" fmla="*/ 7095574 w 8938307"/>
              <a:gd name="connsiteY287" fmla="*/ 2496173 h 2993922"/>
              <a:gd name="connsiteX288" fmla="*/ 7148526 w 8938307"/>
              <a:gd name="connsiteY288" fmla="*/ 2506764 h 2993922"/>
              <a:gd name="connsiteX289" fmla="*/ 7116756 w 8938307"/>
              <a:gd name="connsiteY289" fmla="*/ 2506764 h 2993922"/>
              <a:gd name="connsiteX290" fmla="*/ 6703730 w 8938307"/>
              <a:gd name="connsiteY290" fmla="*/ 2496173 h 2993922"/>
              <a:gd name="connsiteX291" fmla="*/ 6714320 w 8938307"/>
              <a:gd name="connsiteY291" fmla="*/ 2501469 h 2993922"/>
              <a:gd name="connsiteX292" fmla="*/ 6709025 w 8938307"/>
              <a:gd name="connsiteY292" fmla="*/ 2506764 h 2993922"/>
              <a:gd name="connsiteX293" fmla="*/ 6703730 w 8938307"/>
              <a:gd name="connsiteY293" fmla="*/ 2496173 h 2993922"/>
              <a:gd name="connsiteX294" fmla="*/ 5263434 w 8938307"/>
              <a:gd name="connsiteY294" fmla="*/ 2496173 h 2993922"/>
              <a:gd name="connsiteX295" fmla="*/ 5274025 w 8938307"/>
              <a:gd name="connsiteY295" fmla="*/ 2517354 h 2993922"/>
              <a:gd name="connsiteX296" fmla="*/ 5252844 w 8938307"/>
              <a:gd name="connsiteY296" fmla="*/ 2517354 h 2993922"/>
              <a:gd name="connsiteX297" fmla="*/ 5242254 w 8938307"/>
              <a:gd name="connsiteY297" fmla="*/ 2506764 h 2993922"/>
              <a:gd name="connsiteX298" fmla="*/ 7137937 w 8938307"/>
              <a:gd name="connsiteY298" fmla="*/ 2485583 h 2993922"/>
              <a:gd name="connsiteX299" fmla="*/ 7159118 w 8938307"/>
              <a:gd name="connsiteY299" fmla="*/ 2490879 h 2993922"/>
              <a:gd name="connsiteX300" fmla="*/ 7169708 w 8938307"/>
              <a:gd name="connsiteY300" fmla="*/ 2496173 h 2993922"/>
              <a:gd name="connsiteX301" fmla="*/ 7159118 w 8938307"/>
              <a:gd name="connsiteY301" fmla="*/ 2506764 h 2993922"/>
              <a:gd name="connsiteX302" fmla="*/ 7159118 w 8938307"/>
              <a:gd name="connsiteY302" fmla="*/ 2496173 h 2993922"/>
              <a:gd name="connsiteX303" fmla="*/ 6947310 w 8938307"/>
              <a:gd name="connsiteY303" fmla="*/ 2485583 h 2993922"/>
              <a:gd name="connsiteX304" fmla="*/ 6963196 w 8938307"/>
              <a:gd name="connsiteY304" fmla="*/ 2485583 h 2993922"/>
              <a:gd name="connsiteX305" fmla="*/ 6968491 w 8938307"/>
              <a:gd name="connsiteY305" fmla="*/ 2485583 h 2993922"/>
              <a:gd name="connsiteX306" fmla="*/ 6947310 w 8938307"/>
              <a:gd name="connsiteY306" fmla="*/ 2496173 h 2993922"/>
              <a:gd name="connsiteX307" fmla="*/ 6936718 w 8938307"/>
              <a:gd name="connsiteY307" fmla="*/ 2496173 h 2993922"/>
              <a:gd name="connsiteX308" fmla="*/ 6947310 w 8938307"/>
              <a:gd name="connsiteY308" fmla="*/ 2485583 h 2993922"/>
              <a:gd name="connsiteX309" fmla="*/ 5721469 w 8938307"/>
              <a:gd name="connsiteY309" fmla="*/ 2482273 h 2993922"/>
              <a:gd name="connsiteX310" fmla="*/ 5761183 w 8938307"/>
              <a:gd name="connsiteY310" fmla="*/ 2496173 h 2993922"/>
              <a:gd name="connsiteX311" fmla="*/ 5729412 w 8938307"/>
              <a:gd name="connsiteY311" fmla="*/ 2496173 h 2993922"/>
              <a:gd name="connsiteX312" fmla="*/ 5697641 w 8938307"/>
              <a:gd name="connsiteY312" fmla="*/ 2485583 h 2993922"/>
              <a:gd name="connsiteX313" fmla="*/ 5721469 w 8938307"/>
              <a:gd name="connsiteY313" fmla="*/ 2482273 h 2993922"/>
              <a:gd name="connsiteX314" fmla="*/ 5665870 w 8938307"/>
              <a:gd name="connsiteY314" fmla="*/ 2474992 h 2993922"/>
              <a:gd name="connsiteX315" fmla="*/ 5676460 w 8938307"/>
              <a:gd name="connsiteY315" fmla="*/ 2474992 h 2993922"/>
              <a:gd name="connsiteX316" fmla="*/ 5671166 w 8938307"/>
              <a:gd name="connsiteY316" fmla="*/ 2485583 h 2993922"/>
              <a:gd name="connsiteX317" fmla="*/ 5665870 w 8938307"/>
              <a:gd name="connsiteY317" fmla="*/ 2474992 h 2993922"/>
              <a:gd name="connsiteX318" fmla="*/ 7443736 w 8938307"/>
              <a:gd name="connsiteY318" fmla="*/ 2469698 h 2993922"/>
              <a:gd name="connsiteX319" fmla="*/ 7445059 w 8938307"/>
              <a:gd name="connsiteY319" fmla="*/ 2474992 h 2993922"/>
              <a:gd name="connsiteX320" fmla="*/ 7445059 w 8938307"/>
              <a:gd name="connsiteY320" fmla="*/ 2485583 h 2993922"/>
              <a:gd name="connsiteX321" fmla="*/ 7439764 w 8938307"/>
              <a:gd name="connsiteY321" fmla="*/ 2474992 h 2993922"/>
              <a:gd name="connsiteX322" fmla="*/ 7443736 w 8938307"/>
              <a:gd name="connsiteY322" fmla="*/ 2469698 h 2993922"/>
              <a:gd name="connsiteX323" fmla="*/ 7111462 w 8938307"/>
              <a:gd name="connsiteY323" fmla="*/ 2469698 h 2993922"/>
              <a:gd name="connsiteX324" fmla="*/ 7120728 w 8938307"/>
              <a:gd name="connsiteY324" fmla="*/ 2476317 h 2993922"/>
              <a:gd name="connsiteX325" fmla="*/ 7137937 w 8938307"/>
              <a:gd name="connsiteY325" fmla="*/ 2485583 h 2993922"/>
              <a:gd name="connsiteX326" fmla="*/ 7122052 w 8938307"/>
              <a:gd name="connsiteY326" fmla="*/ 2485583 h 2993922"/>
              <a:gd name="connsiteX327" fmla="*/ 7116756 w 8938307"/>
              <a:gd name="connsiteY327" fmla="*/ 2474992 h 2993922"/>
              <a:gd name="connsiteX328" fmla="*/ 6947310 w 8938307"/>
              <a:gd name="connsiteY328" fmla="*/ 2464402 h 2993922"/>
              <a:gd name="connsiteX329" fmla="*/ 6957900 w 8938307"/>
              <a:gd name="connsiteY329" fmla="*/ 2464402 h 2993922"/>
              <a:gd name="connsiteX330" fmla="*/ 6952604 w 8938307"/>
              <a:gd name="connsiteY330" fmla="*/ 2474992 h 2993922"/>
              <a:gd name="connsiteX331" fmla="*/ 6947310 w 8938307"/>
              <a:gd name="connsiteY331" fmla="*/ 2464402 h 2993922"/>
              <a:gd name="connsiteX332" fmla="*/ 6364836 w 8938307"/>
              <a:gd name="connsiteY332" fmla="*/ 2464402 h 2993922"/>
              <a:gd name="connsiteX333" fmla="*/ 6343656 w 8938307"/>
              <a:gd name="connsiteY333" fmla="*/ 2474992 h 2993922"/>
              <a:gd name="connsiteX334" fmla="*/ 6364836 w 8938307"/>
              <a:gd name="connsiteY334" fmla="*/ 2474992 h 2993922"/>
              <a:gd name="connsiteX335" fmla="*/ 6386018 w 8938307"/>
              <a:gd name="connsiteY335" fmla="*/ 2485583 h 2993922"/>
              <a:gd name="connsiteX336" fmla="*/ 6380723 w 8938307"/>
              <a:gd name="connsiteY336" fmla="*/ 2496173 h 2993922"/>
              <a:gd name="connsiteX337" fmla="*/ 6396608 w 8938307"/>
              <a:gd name="connsiteY337" fmla="*/ 2496173 h 2993922"/>
              <a:gd name="connsiteX338" fmla="*/ 6396608 w 8938307"/>
              <a:gd name="connsiteY338" fmla="*/ 2474992 h 2993922"/>
              <a:gd name="connsiteX339" fmla="*/ 6386018 w 8938307"/>
              <a:gd name="connsiteY339" fmla="*/ 2474992 h 2993922"/>
              <a:gd name="connsiteX340" fmla="*/ 6248342 w 8938307"/>
              <a:gd name="connsiteY340" fmla="*/ 2464402 h 2993922"/>
              <a:gd name="connsiteX341" fmla="*/ 6248342 w 8938307"/>
              <a:gd name="connsiteY341" fmla="*/ 2474992 h 2993922"/>
              <a:gd name="connsiteX342" fmla="*/ 6237752 w 8938307"/>
              <a:gd name="connsiteY342" fmla="*/ 2474992 h 2993922"/>
              <a:gd name="connsiteX343" fmla="*/ 6785806 w 8938307"/>
              <a:gd name="connsiteY343" fmla="*/ 2459106 h 2993922"/>
              <a:gd name="connsiteX344" fmla="*/ 6788454 w 8938307"/>
              <a:gd name="connsiteY344" fmla="*/ 2464402 h 2993922"/>
              <a:gd name="connsiteX345" fmla="*/ 6777862 w 8938307"/>
              <a:gd name="connsiteY345" fmla="*/ 2464402 h 2993922"/>
              <a:gd name="connsiteX346" fmla="*/ 6785806 w 8938307"/>
              <a:gd name="connsiteY346" fmla="*/ 2459106 h 2993922"/>
              <a:gd name="connsiteX347" fmla="*/ 6513102 w 8938307"/>
              <a:gd name="connsiteY347" fmla="*/ 2453812 h 2993922"/>
              <a:gd name="connsiteX348" fmla="*/ 6555464 w 8938307"/>
              <a:gd name="connsiteY348" fmla="*/ 2464402 h 2993922"/>
              <a:gd name="connsiteX349" fmla="*/ 6534284 w 8938307"/>
              <a:gd name="connsiteY349" fmla="*/ 2464402 h 2993922"/>
              <a:gd name="connsiteX350" fmla="*/ 6513102 w 8938307"/>
              <a:gd name="connsiteY350" fmla="*/ 2453812 h 2993922"/>
              <a:gd name="connsiteX351" fmla="*/ 6025943 w 8938307"/>
              <a:gd name="connsiteY351" fmla="*/ 2453812 h 2993922"/>
              <a:gd name="connsiteX352" fmla="*/ 6036534 w 8938307"/>
              <a:gd name="connsiteY352" fmla="*/ 2453812 h 2993922"/>
              <a:gd name="connsiteX353" fmla="*/ 6068305 w 8938307"/>
              <a:gd name="connsiteY353" fmla="*/ 2464402 h 2993922"/>
              <a:gd name="connsiteX354" fmla="*/ 6036534 w 8938307"/>
              <a:gd name="connsiteY354" fmla="*/ 2464402 h 2993922"/>
              <a:gd name="connsiteX355" fmla="*/ 7701876 w 8938307"/>
              <a:gd name="connsiteY355" fmla="*/ 2436602 h 2993922"/>
              <a:gd name="connsiteX356" fmla="*/ 7709820 w 8938307"/>
              <a:gd name="connsiteY356" fmla="*/ 2437927 h 2993922"/>
              <a:gd name="connsiteX357" fmla="*/ 7752182 w 8938307"/>
              <a:gd name="connsiteY357" fmla="*/ 2443221 h 2993922"/>
              <a:gd name="connsiteX358" fmla="*/ 7794542 w 8938307"/>
              <a:gd name="connsiteY358" fmla="*/ 2453812 h 2993922"/>
              <a:gd name="connsiteX359" fmla="*/ 7783952 w 8938307"/>
              <a:gd name="connsiteY359" fmla="*/ 2464402 h 2993922"/>
              <a:gd name="connsiteX360" fmla="*/ 7741590 w 8938307"/>
              <a:gd name="connsiteY360" fmla="*/ 2453812 h 2993922"/>
              <a:gd name="connsiteX361" fmla="*/ 7699230 w 8938307"/>
              <a:gd name="connsiteY361" fmla="*/ 2443221 h 2993922"/>
              <a:gd name="connsiteX362" fmla="*/ 7701876 w 8938307"/>
              <a:gd name="connsiteY362" fmla="*/ 2436602 h 2993922"/>
              <a:gd name="connsiteX363" fmla="*/ 7286203 w 8938307"/>
              <a:gd name="connsiteY363" fmla="*/ 2432631 h 2993922"/>
              <a:gd name="connsiteX364" fmla="*/ 7307384 w 8938307"/>
              <a:gd name="connsiteY364" fmla="*/ 2432631 h 2993922"/>
              <a:gd name="connsiteX365" fmla="*/ 7307384 w 8938307"/>
              <a:gd name="connsiteY365" fmla="*/ 2443221 h 2993922"/>
              <a:gd name="connsiteX366" fmla="*/ 7291498 w 8938307"/>
              <a:gd name="connsiteY366" fmla="*/ 2443221 h 2993922"/>
              <a:gd name="connsiteX367" fmla="*/ 7286203 w 8938307"/>
              <a:gd name="connsiteY367" fmla="*/ 2432631 h 2993922"/>
              <a:gd name="connsiteX368" fmla="*/ 7116756 w 8938307"/>
              <a:gd name="connsiteY368" fmla="*/ 2432631 h 2993922"/>
              <a:gd name="connsiteX369" fmla="*/ 7127347 w 8938307"/>
              <a:gd name="connsiteY369" fmla="*/ 2443221 h 2993922"/>
              <a:gd name="connsiteX370" fmla="*/ 7116756 w 8938307"/>
              <a:gd name="connsiteY370" fmla="*/ 2443221 h 2993922"/>
              <a:gd name="connsiteX371" fmla="*/ 7106166 w 8938307"/>
              <a:gd name="connsiteY371" fmla="*/ 2443221 h 2993922"/>
              <a:gd name="connsiteX372" fmla="*/ 7116756 w 8938307"/>
              <a:gd name="connsiteY372" fmla="*/ 2432631 h 2993922"/>
              <a:gd name="connsiteX373" fmla="*/ 5920039 w 8938307"/>
              <a:gd name="connsiteY373" fmla="*/ 2432631 h 2993922"/>
              <a:gd name="connsiteX374" fmla="*/ 5930630 w 8938307"/>
              <a:gd name="connsiteY374" fmla="*/ 2432631 h 2993922"/>
              <a:gd name="connsiteX375" fmla="*/ 6015353 w 8938307"/>
              <a:gd name="connsiteY375" fmla="*/ 2453812 h 2993922"/>
              <a:gd name="connsiteX376" fmla="*/ 5994172 w 8938307"/>
              <a:gd name="connsiteY376" fmla="*/ 2453812 h 2993922"/>
              <a:gd name="connsiteX377" fmla="*/ 5951812 w 8938307"/>
              <a:gd name="connsiteY377" fmla="*/ 2443221 h 2993922"/>
              <a:gd name="connsiteX378" fmla="*/ 5930630 w 8938307"/>
              <a:gd name="connsiteY378" fmla="*/ 2437927 h 2993922"/>
              <a:gd name="connsiteX379" fmla="*/ 5920039 w 8938307"/>
              <a:gd name="connsiteY379" fmla="*/ 2432631 h 2993922"/>
              <a:gd name="connsiteX380" fmla="*/ 6354246 w 8938307"/>
              <a:gd name="connsiteY380" fmla="*/ 2422040 h 2993922"/>
              <a:gd name="connsiteX381" fmla="*/ 6364836 w 8938307"/>
              <a:gd name="connsiteY381" fmla="*/ 2432631 h 2993922"/>
              <a:gd name="connsiteX382" fmla="*/ 6364836 w 8938307"/>
              <a:gd name="connsiteY382" fmla="*/ 2437927 h 2993922"/>
              <a:gd name="connsiteX383" fmla="*/ 6375428 w 8938307"/>
              <a:gd name="connsiteY383" fmla="*/ 2443221 h 2993922"/>
              <a:gd name="connsiteX384" fmla="*/ 6386018 w 8938307"/>
              <a:gd name="connsiteY384" fmla="*/ 2453812 h 2993922"/>
              <a:gd name="connsiteX385" fmla="*/ 6449560 w 8938307"/>
              <a:gd name="connsiteY385" fmla="*/ 2474992 h 2993922"/>
              <a:gd name="connsiteX386" fmla="*/ 6460150 w 8938307"/>
              <a:gd name="connsiteY386" fmla="*/ 2485583 h 2993922"/>
              <a:gd name="connsiteX387" fmla="*/ 6481332 w 8938307"/>
              <a:gd name="connsiteY387" fmla="*/ 2485583 h 2993922"/>
              <a:gd name="connsiteX388" fmla="*/ 6534284 w 8938307"/>
              <a:gd name="connsiteY388" fmla="*/ 2496173 h 2993922"/>
              <a:gd name="connsiteX389" fmla="*/ 6587236 w 8938307"/>
              <a:gd name="connsiteY389" fmla="*/ 2506764 h 2993922"/>
              <a:gd name="connsiteX390" fmla="*/ 6608416 w 8938307"/>
              <a:gd name="connsiteY390" fmla="*/ 2517354 h 2993922"/>
              <a:gd name="connsiteX391" fmla="*/ 6619006 w 8938307"/>
              <a:gd name="connsiteY391" fmla="*/ 2517354 h 2993922"/>
              <a:gd name="connsiteX392" fmla="*/ 6640188 w 8938307"/>
              <a:gd name="connsiteY392" fmla="*/ 2527944 h 2993922"/>
              <a:gd name="connsiteX393" fmla="*/ 6650778 w 8938307"/>
              <a:gd name="connsiteY393" fmla="*/ 2538535 h 2993922"/>
              <a:gd name="connsiteX394" fmla="*/ 6640188 w 8938307"/>
              <a:gd name="connsiteY394" fmla="*/ 2538535 h 2993922"/>
              <a:gd name="connsiteX395" fmla="*/ 6629598 w 8938307"/>
              <a:gd name="connsiteY395" fmla="*/ 2538535 h 2993922"/>
              <a:gd name="connsiteX396" fmla="*/ 6619006 w 8938307"/>
              <a:gd name="connsiteY396" fmla="*/ 2538535 h 2993922"/>
              <a:gd name="connsiteX397" fmla="*/ 6624302 w 8938307"/>
              <a:gd name="connsiteY397" fmla="*/ 2554421 h 2993922"/>
              <a:gd name="connsiteX398" fmla="*/ 6613711 w 8938307"/>
              <a:gd name="connsiteY398" fmla="*/ 2559716 h 2993922"/>
              <a:gd name="connsiteX399" fmla="*/ 6608416 w 8938307"/>
              <a:gd name="connsiteY399" fmla="*/ 2549125 h 2993922"/>
              <a:gd name="connsiteX400" fmla="*/ 6576646 w 8938307"/>
              <a:gd name="connsiteY400" fmla="*/ 2538535 h 2993922"/>
              <a:gd name="connsiteX401" fmla="*/ 6513102 w 8938307"/>
              <a:gd name="connsiteY401" fmla="*/ 2517354 h 2993922"/>
              <a:gd name="connsiteX402" fmla="*/ 6460150 w 8938307"/>
              <a:gd name="connsiteY402" fmla="*/ 2506764 h 2993922"/>
              <a:gd name="connsiteX403" fmla="*/ 6454855 w 8938307"/>
              <a:gd name="connsiteY403" fmla="*/ 2496173 h 2993922"/>
              <a:gd name="connsiteX404" fmla="*/ 6449560 w 8938307"/>
              <a:gd name="connsiteY404" fmla="*/ 2480287 h 2993922"/>
              <a:gd name="connsiteX405" fmla="*/ 6438970 w 8938307"/>
              <a:gd name="connsiteY405" fmla="*/ 2474992 h 2993922"/>
              <a:gd name="connsiteX406" fmla="*/ 6433675 w 8938307"/>
              <a:gd name="connsiteY406" fmla="*/ 2485583 h 2993922"/>
              <a:gd name="connsiteX407" fmla="*/ 6423084 w 8938307"/>
              <a:gd name="connsiteY407" fmla="*/ 2501469 h 2993922"/>
              <a:gd name="connsiteX408" fmla="*/ 6407198 w 8938307"/>
              <a:gd name="connsiteY408" fmla="*/ 2506764 h 2993922"/>
              <a:gd name="connsiteX409" fmla="*/ 6396608 w 8938307"/>
              <a:gd name="connsiteY409" fmla="*/ 2517354 h 2993922"/>
              <a:gd name="connsiteX410" fmla="*/ 6375428 w 8938307"/>
              <a:gd name="connsiteY410" fmla="*/ 2517354 h 2993922"/>
              <a:gd name="connsiteX411" fmla="*/ 6364836 w 8938307"/>
              <a:gd name="connsiteY411" fmla="*/ 2517354 h 2993922"/>
              <a:gd name="connsiteX412" fmla="*/ 6359542 w 8938307"/>
              <a:gd name="connsiteY412" fmla="*/ 2512058 h 2993922"/>
              <a:gd name="connsiteX413" fmla="*/ 6354246 w 8938307"/>
              <a:gd name="connsiteY413" fmla="*/ 2506764 h 2993922"/>
              <a:gd name="connsiteX414" fmla="*/ 6348950 w 8938307"/>
              <a:gd name="connsiteY414" fmla="*/ 2496173 h 2993922"/>
              <a:gd name="connsiteX415" fmla="*/ 6343656 w 8938307"/>
              <a:gd name="connsiteY415" fmla="*/ 2496173 h 2993922"/>
              <a:gd name="connsiteX416" fmla="*/ 6333066 w 8938307"/>
              <a:gd name="connsiteY416" fmla="*/ 2485583 h 2993922"/>
              <a:gd name="connsiteX417" fmla="*/ 6333066 w 8938307"/>
              <a:gd name="connsiteY417" fmla="*/ 2464402 h 2993922"/>
              <a:gd name="connsiteX418" fmla="*/ 6301294 w 8938307"/>
              <a:gd name="connsiteY418" fmla="*/ 2443221 h 2993922"/>
              <a:gd name="connsiteX419" fmla="*/ 6280114 w 8938307"/>
              <a:gd name="connsiteY419" fmla="*/ 2432631 h 2993922"/>
              <a:gd name="connsiteX420" fmla="*/ 6285409 w 8938307"/>
              <a:gd name="connsiteY420" fmla="*/ 2432631 h 2993922"/>
              <a:gd name="connsiteX421" fmla="*/ 6290704 w 8938307"/>
              <a:gd name="connsiteY421" fmla="*/ 2432631 h 2993922"/>
              <a:gd name="connsiteX422" fmla="*/ 6333066 w 8938307"/>
              <a:gd name="connsiteY422" fmla="*/ 2432631 h 2993922"/>
              <a:gd name="connsiteX423" fmla="*/ 6333066 w 8938307"/>
              <a:gd name="connsiteY423" fmla="*/ 2416746 h 2993922"/>
              <a:gd name="connsiteX424" fmla="*/ 6343656 w 8938307"/>
              <a:gd name="connsiteY424" fmla="*/ 2422040 h 2993922"/>
              <a:gd name="connsiteX425" fmla="*/ 6333066 w 8938307"/>
              <a:gd name="connsiteY425" fmla="*/ 2422040 h 2993922"/>
              <a:gd name="connsiteX426" fmla="*/ 6322476 w 8938307"/>
              <a:gd name="connsiteY426" fmla="*/ 2422040 h 2993922"/>
              <a:gd name="connsiteX427" fmla="*/ 6333066 w 8938307"/>
              <a:gd name="connsiteY427" fmla="*/ 2416746 h 2993922"/>
              <a:gd name="connsiteX428" fmla="*/ 6926129 w 8938307"/>
              <a:gd name="connsiteY428" fmla="*/ 2411450 h 2993922"/>
              <a:gd name="connsiteX429" fmla="*/ 6957900 w 8938307"/>
              <a:gd name="connsiteY429" fmla="*/ 2416746 h 2993922"/>
              <a:gd name="connsiteX430" fmla="*/ 6989670 w 8938307"/>
              <a:gd name="connsiteY430" fmla="*/ 2422040 h 2993922"/>
              <a:gd name="connsiteX431" fmla="*/ 6957900 w 8938307"/>
              <a:gd name="connsiteY431" fmla="*/ 2422040 h 2993922"/>
              <a:gd name="connsiteX432" fmla="*/ 6936718 w 8938307"/>
              <a:gd name="connsiteY432" fmla="*/ 2422040 h 2993922"/>
              <a:gd name="connsiteX433" fmla="*/ 6724910 w 8938307"/>
              <a:gd name="connsiteY433" fmla="*/ 2411450 h 2993922"/>
              <a:gd name="connsiteX434" fmla="*/ 6730206 w 8938307"/>
              <a:gd name="connsiteY434" fmla="*/ 2422040 h 2993922"/>
              <a:gd name="connsiteX435" fmla="*/ 6735502 w 8938307"/>
              <a:gd name="connsiteY435" fmla="*/ 2422040 h 2993922"/>
              <a:gd name="connsiteX436" fmla="*/ 6730206 w 8938307"/>
              <a:gd name="connsiteY436" fmla="*/ 2432631 h 2993922"/>
              <a:gd name="connsiteX437" fmla="*/ 6724910 w 8938307"/>
              <a:gd name="connsiteY437" fmla="*/ 2432631 h 2993922"/>
              <a:gd name="connsiteX438" fmla="*/ 6724910 w 8938307"/>
              <a:gd name="connsiteY438" fmla="*/ 2422040 h 2993922"/>
              <a:gd name="connsiteX439" fmla="*/ 6068305 w 8938307"/>
              <a:gd name="connsiteY439" fmla="*/ 2411450 h 2993922"/>
              <a:gd name="connsiteX440" fmla="*/ 6084190 w 8938307"/>
              <a:gd name="connsiteY440" fmla="*/ 2411450 h 2993922"/>
              <a:gd name="connsiteX441" fmla="*/ 6110668 w 8938307"/>
              <a:gd name="connsiteY441" fmla="*/ 2411450 h 2993922"/>
              <a:gd name="connsiteX442" fmla="*/ 6142438 w 8938307"/>
              <a:gd name="connsiteY442" fmla="*/ 2422040 h 2993922"/>
              <a:gd name="connsiteX443" fmla="*/ 6078895 w 8938307"/>
              <a:gd name="connsiteY443" fmla="*/ 2422040 h 2993922"/>
              <a:gd name="connsiteX444" fmla="*/ 5644689 w 8938307"/>
              <a:gd name="connsiteY444" fmla="*/ 2411450 h 2993922"/>
              <a:gd name="connsiteX445" fmla="*/ 5655279 w 8938307"/>
              <a:gd name="connsiteY445" fmla="*/ 2422040 h 2993922"/>
              <a:gd name="connsiteX446" fmla="*/ 5649984 w 8938307"/>
              <a:gd name="connsiteY446" fmla="*/ 2427335 h 2993922"/>
              <a:gd name="connsiteX447" fmla="*/ 5634099 w 8938307"/>
              <a:gd name="connsiteY447" fmla="*/ 2422040 h 2993922"/>
              <a:gd name="connsiteX448" fmla="*/ 7193536 w 8938307"/>
              <a:gd name="connsiteY448" fmla="*/ 2406154 h 2993922"/>
              <a:gd name="connsiteX449" fmla="*/ 7201480 w 8938307"/>
              <a:gd name="connsiteY449" fmla="*/ 2411450 h 2993922"/>
              <a:gd name="connsiteX450" fmla="*/ 7190889 w 8938307"/>
              <a:gd name="connsiteY450" fmla="*/ 2411450 h 2993922"/>
              <a:gd name="connsiteX451" fmla="*/ 7193536 w 8938307"/>
              <a:gd name="connsiteY451" fmla="*/ 2406154 h 2993922"/>
              <a:gd name="connsiteX452" fmla="*/ 6796396 w 8938307"/>
              <a:gd name="connsiteY452" fmla="*/ 2406154 h 2993922"/>
              <a:gd name="connsiteX453" fmla="*/ 6799044 w 8938307"/>
              <a:gd name="connsiteY453" fmla="*/ 2411450 h 2993922"/>
              <a:gd name="connsiteX454" fmla="*/ 6788454 w 8938307"/>
              <a:gd name="connsiteY454" fmla="*/ 2411450 h 2993922"/>
              <a:gd name="connsiteX455" fmla="*/ 6796396 w 8938307"/>
              <a:gd name="connsiteY455" fmla="*/ 2406154 h 2993922"/>
              <a:gd name="connsiteX456" fmla="*/ 6904948 w 8938307"/>
              <a:gd name="connsiteY456" fmla="*/ 2400860 h 2993922"/>
              <a:gd name="connsiteX457" fmla="*/ 6904948 w 8938307"/>
              <a:gd name="connsiteY457" fmla="*/ 2411450 h 2993922"/>
              <a:gd name="connsiteX458" fmla="*/ 6883766 w 8938307"/>
              <a:gd name="connsiteY458" fmla="*/ 2411450 h 2993922"/>
              <a:gd name="connsiteX459" fmla="*/ 6904948 w 8938307"/>
              <a:gd name="connsiteY459" fmla="*/ 2400860 h 2993922"/>
              <a:gd name="connsiteX460" fmla="*/ 6269524 w 8938307"/>
              <a:gd name="connsiteY460" fmla="*/ 2400860 h 2993922"/>
              <a:gd name="connsiteX461" fmla="*/ 6280114 w 8938307"/>
              <a:gd name="connsiteY461" fmla="*/ 2406154 h 2993922"/>
              <a:gd name="connsiteX462" fmla="*/ 6269524 w 8938307"/>
              <a:gd name="connsiteY462" fmla="*/ 2411450 h 2993922"/>
              <a:gd name="connsiteX463" fmla="*/ 6269524 w 8938307"/>
              <a:gd name="connsiteY463" fmla="*/ 2400860 h 2993922"/>
              <a:gd name="connsiteX464" fmla="*/ 6243046 w 8938307"/>
              <a:gd name="connsiteY464" fmla="*/ 2400860 h 2993922"/>
              <a:gd name="connsiteX465" fmla="*/ 6253638 w 8938307"/>
              <a:gd name="connsiteY465" fmla="*/ 2400860 h 2993922"/>
              <a:gd name="connsiteX466" fmla="*/ 6248342 w 8938307"/>
              <a:gd name="connsiteY466" fmla="*/ 2411450 h 2993922"/>
              <a:gd name="connsiteX467" fmla="*/ 6237752 w 8938307"/>
              <a:gd name="connsiteY467" fmla="*/ 2411450 h 2993922"/>
              <a:gd name="connsiteX468" fmla="*/ 6243046 w 8938307"/>
              <a:gd name="connsiteY468" fmla="*/ 2400860 h 2993922"/>
              <a:gd name="connsiteX469" fmla="*/ 6098752 w 8938307"/>
              <a:gd name="connsiteY469" fmla="*/ 2394241 h 2993922"/>
              <a:gd name="connsiteX470" fmla="*/ 6100076 w 8938307"/>
              <a:gd name="connsiteY470" fmla="*/ 2400860 h 2993922"/>
              <a:gd name="connsiteX471" fmla="*/ 6089486 w 8938307"/>
              <a:gd name="connsiteY471" fmla="*/ 2400860 h 2993922"/>
              <a:gd name="connsiteX472" fmla="*/ 6094782 w 8938307"/>
              <a:gd name="connsiteY472" fmla="*/ 2395565 h 2993922"/>
              <a:gd name="connsiteX473" fmla="*/ 6098752 w 8938307"/>
              <a:gd name="connsiteY473" fmla="*/ 2394241 h 2993922"/>
              <a:gd name="connsiteX474" fmla="*/ 6597826 w 8938307"/>
              <a:gd name="connsiteY474" fmla="*/ 2379679 h 2993922"/>
              <a:gd name="connsiteX475" fmla="*/ 6619006 w 8938307"/>
              <a:gd name="connsiteY475" fmla="*/ 2379679 h 2993922"/>
              <a:gd name="connsiteX476" fmla="*/ 6629598 w 8938307"/>
              <a:gd name="connsiteY476" fmla="*/ 2400860 h 2993922"/>
              <a:gd name="connsiteX477" fmla="*/ 6634892 w 8938307"/>
              <a:gd name="connsiteY477" fmla="*/ 2400860 h 2993922"/>
              <a:gd name="connsiteX478" fmla="*/ 6650778 w 8938307"/>
              <a:gd name="connsiteY478" fmla="*/ 2400860 h 2993922"/>
              <a:gd name="connsiteX479" fmla="*/ 6661368 w 8938307"/>
              <a:gd name="connsiteY479" fmla="*/ 2400860 h 2993922"/>
              <a:gd name="connsiteX480" fmla="*/ 6661368 w 8938307"/>
              <a:gd name="connsiteY480" fmla="*/ 2390269 h 2993922"/>
              <a:gd name="connsiteX481" fmla="*/ 6671958 w 8938307"/>
              <a:gd name="connsiteY481" fmla="*/ 2390269 h 2993922"/>
              <a:gd name="connsiteX482" fmla="*/ 6671958 w 8938307"/>
              <a:gd name="connsiteY482" fmla="*/ 2400860 h 2993922"/>
              <a:gd name="connsiteX483" fmla="*/ 6682550 w 8938307"/>
              <a:gd name="connsiteY483" fmla="*/ 2400860 h 2993922"/>
              <a:gd name="connsiteX484" fmla="*/ 6693140 w 8938307"/>
              <a:gd name="connsiteY484" fmla="*/ 2411450 h 2993922"/>
              <a:gd name="connsiteX485" fmla="*/ 6671958 w 8938307"/>
              <a:gd name="connsiteY485" fmla="*/ 2411450 h 2993922"/>
              <a:gd name="connsiteX486" fmla="*/ 6650778 w 8938307"/>
              <a:gd name="connsiteY486" fmla="*/ 2422040 h 2993922"/>
              <a:gd name="connsiteX487" fmla="*/ 6640188 w 8938307"/>
              <a:gd name="connsiteY487" fmla="*/ 2422040 h 2993922"/>
              <a:gd name="connsiteX488" fmla="*/ 6619006 w 8938307"/>
              <a:gd name="connsiteY488" fmla="*/ 2400860 h 2993922"/>
              <a:gd name="connsiteX489" fmla="*/ 6608416 w 8938307"/>
              <a:gd name="connsiteY489" fmla="*/ 2384973 h 2993922"/>
              <a:gd name="connsiteX490" fmla="*/ 6597826 w 8938307"/>
              <a:gd name="connsiteY490" fmla="*/ 2379679 h 2993922"/>
              <a:gd name="connsiteX491" fmla="*/ 6153028 w 8938307"/>
              <a:gd name="connsiteY491" fmla="*/ 2379679 h 2993922"/>
              <a:gd name="connsiteX492" fmla="*/ 6195390 w 8938307"/>
              <a:gd name="connsiteY492" fmla="*/ 2390269 h 2993922"/>
              <a:gd name="connsiteX493" fmla="*/ 6237752 w 8938307"/>
              <a:gd name="connsiteY493" fmla="*/ 2400860 h 2993922"/>
              <a:gd name="connsiteX494" fmla="*/ 6205980 w 8938307"/>
              <a:gd name="connsiteY494" fmla="*/ 2400860 h 2993922"/>
              <a:gd name="connsiteX495" fmla="*/ 6184800 w 8938307"/>
              <a:gd name="connsiteY495" fmla="*/ 2400860 h 2993922"/>
              <a:gd name="connsiteX496" fmla="*/ 6163620 w 8938307"/>
              <a:gd name="connsiteY496" fmla="*/ 2400860 h 2993922"/>
              <a:gd name="connsiteX497" fmla="*/ 6163620 w 8938307"/>
              <a:gd name="connsiteY497" fmla="*/ 2395565 h 2993922"/>
              <a:gd name="connsiteX498" fmla="*/ 6153028 w 8938307"/>
              <a:gd name="connsiteY498" fmla="*/ 2390269 h 2993922"/>
              <a:gd name="connsiteX499" fmla="*/ 6791101 w 8938307"/>
              <a:gd name="connsiteY499" fmla="*/ 2374383 h 2993922"/>
              <a:gd name="connsiteX500" fmla="*/ 6788454 w 8938307"/>
              <a:gd name="connsiteY500" fmla="*/ 2379679 h 2993922"/>
              <a:gd name="connsiteX501" fmla="*/ 6799044 w 8938307"/>
              <a:gd name="connsiteY501" fmla="*/ 2379679 h 2993922"/>
              <a:gd name="connsiteX502" fmla="*/ 6791101 w 8938307"/>
              <a:gd name="connsiteY502" fmla="*/ 2374383 h 2993922"/>
              <a:gd name="connsiteX503" fmla="*/ 7635686 w 8938307"/>
              <a:gd name="connsiteY503" fmla="*/ 2369088 h 2993922"/>
              <a:gd name="connsiteX504" fmla="*/ 7646278 w 8938307"/>
              <a:gd name="connsiteY504" fmla="*/ 2379679 h 2993922"/>
              <a:gd name="connsiteX505" fmla="*/ 7638334 w 8938307"/>
              <a:gd name="connsiteY505" fmla="*/ 2379679 h 2993922"/>
              <a:gd name="connsiteX506" fmla="*/ 7625096 w 8938307"/>
              <a:gd name="connsiteY506" fmla="*/ 2379679 h 2993922"/>
              <a:gd name="connsiteX507" fmla="*/ 7630390 w 8938307"/>
              <a:gd name="connsiteY507" fmla="*/ 2374383 h 2993922"/>
              <a:gd name="connsiteX508" fmla="*/ 7635686 w 8938307"/>
              <a:gd name="connsiteY508" fmla="*/ 2369088 h 2993922"/>
              <a:gd name="connsiteX509" fmla="*/ 7540374 w 8938307"/>
              <a:gd name="connsiteY509" fmla="*/ 2369088 h 2993922"/>
              <a:gd name="connsiteX510" fmla="*/ 7540374 w 8938307"/>
              <a:gd name="connsiteY510" fmla="*/ 2379679 h 2993922"/>
              <a:gd name="connsiteX511" fmla="*/ 7529782 w 8938307"/>
              <a:gd name="connsiteY511" fmla="*/ 2379679 h 2993922"/>
              <a:gd name="connsiteX512" fmla="*/ 7540374 w 8938307"/>
              <a:gd name="connsiteY512" fmla="*/ 2369088 h 2993922"/>
              <a:gd name="connsiteX513" fmla="*/ 7487420 w 8938307"/>
              <a:gd name="connsiteY513" fmla="*/ 2369088 h 2993922"/>
              <a:gd name="connsiteX514" fmla="*/ 7498011 w 8938307"/>
              <a:gd name="connsiteY514" fmla="*/ 2369088 h 2993922"/>
              <a:gd name="connsiteX515" fmla="*/ 7508601 w 8938307"/>
              <a:gd name="connsiteY515" fmla="*/ 2369088 h 2993922"/>
              <a:gd name="connsiteX516" fmla="*/ 7498011 w 8938307"/>
              <a:gd name="connsiteY516" fmla="*/ 2379679 h 2993922"/>
              <a:gd name="connsiteX517" fmla="*/ 7487420 w 8938307"/>
              <a:gd name="connsiteY517" fmla="*/ 2379679 h 2993922"/>
              <a:gd name="connsiteX518" fmla="*/ 7487420 w 8938307"/>
              <a:gd name="connsiteY518" fmla="*/ 2369088 h 2993922"/>
              <a:gd name="connsiteX519" fmla="*/ 5930630 w 8938307"/>
              <a:gd name="connsiteY519" fmla="*/ 2369088 h 2993922"/>
              <a:gd name="connsiteX520" fmla="*/ 5951812 w 8938307"/>
              <a:gd name="connsiteY520" fmla="*/ 2369088 h 2993922"/>
              <a:gd name="connsiteX521" fmla="*/ 5951812 w 8938307"/>
              <a:gd name="connsiteY521" fmla="*/ 2379679 h 2993922"/>
              <a:gd name="connsiteX522" fmla="*/ 5930630 w 8938307"/>
              <a:gd name="connsiteY522" fmla="*/ 2369088 h 2993922"/>
              <a:gd name="connsiteX523" fmla="*/ 5761183 w 8938307"/>
              <a:gd name="connsiteY523" fmla="*/ 2369088 h 2993922"/>
              <a:gd name="connsiteX524" fmla="*/ 5782364 w 8938307"/>
              <a:gd name="connsiteY524" fmla="*/ 2369088 h 2993922"/>
              <a:gd name="connsiteX525" fmla="*/ 5803545 w 8938307"/>
              <a:gd name="connsiteY525" fmla="*/ 2379679 h 2993922"/>
              <a:gd name="connsiteX526" fmla="*/ 5798250 w 8938307"/>
              <a:gd name="connsiteY526" fmla="*/ 2384973 h 2993922"/>
              <a:gd name="connsiteX527" fmla="*/ 5787660 w 8938307"/>
              <a:gd name="connsiteY527" fmla="*/ 2384973 h 2993922"/>
              <a:gd name="connsiteX528" fmla="*/ 5771774 w 8938307"/>
              <a:gd name="connsiteY528" fmla="*/ 2379679 h 2993922"/>
              <a:gd name="connsiteX529" fmla="*/ 5655279 w 8938307"/>
              <a:gd name="connsiteY529" fmla="*/ 2369088 h 2993922"/>
              <a:gd name="connsiteX530" fmla="*/ 5676460 w 8938307"/>
              <a:gd name="connsiteY530" fmla="*/ 2379679 h 2993922"/>
              <a:gd name="connsiteX531" fmla="*/ 5676460 w 8938307"/>
              <a:gd name="connsiteY531" fmla="*/ 2390269 h 2993922"/>
              <a:gd name="connsiteX532" fmla="*/ 5655279 w 8938307"/>
              <a:gd name="connsiteY532" fmla="*/ 2390269 h 2993922"/>
              <a:gd name="connsiteX533" fmla="*/ 5644689 w 8938307"/>
              <a:gd name="connsiteY533" fmla="*/ 2390269 h 2993922"/>
              <a:gd name="connsiteX534" fmla="*/ 5655279 w 8938307"/>
              <a:gd name="connsiteY534" fmla="*/ 2379679 h 2993922"/>
              <a:gd name="connsiteX535" fmla="*/ 5655279 w 8938307"/>
              <a:gd name="connsiteY535" fmla="*/ 2369088 h 2993922"/>
              <a:gd name="connsiteX536" fmla="*/ 5591737 w 8938307"/>
              <a:gd name="connsiteY536" fmla="*/ 2369088 h 2993922"/>
              <a:gd name="connsiteX537" fmla="*/ 5612918 w 8938307"/>
              <a:gd name="connsiteY537" fmla="*/ 2369088 h 2993922"/>
              <a:gd name="connsiteX538" fmla="*/ 5602327 w 8938307"/>
              <a:gd name="connsiteY538" fmla="*/ 2379679 h 2993922"/>
              <a:gd name="connsiteX539" fmla="*/ 7400050 w 8938307"/>
              <a:gd name="connsiteY539" fmla="*/ 2363793 h 2993922"/>
              <a:gd name="connsiteX540" fmla="*/ 7402697 w 8938307"/>
              <a:gd name="connsiteY540" fmla="*/ 2369088 h 2993922"/>
              <a:gd name="connsiteX541" fmla="*/ 7392107 w 8938307"/>
              <a:gd name="connsiteY541" fmla="*/ 2369088 h 2993922"/>
              <a:gd name="connsiteX542" fmla="*/ 7400050 w 8938307"/>
              <a:gd name="connsiteY542" fmla="*/ 2363793 h 2993922"/>
              <a:gd name="connsiteX543" fmla="*/ 7095574 w 8938307"/>
              <a:gd name="connsiteY543" fmla="*/ 2358498 h 2993922"/>
              <a:gd name="connsiteX544" fmla="*/ 7106166 w 8938307"/>
              <a:gd name="connsiteY544" fmla="*/ 2358498 h 2993922"/>
              <a:gd name="connsiteX545" fmla="*/ 7116756 w 8938307"/>
              <a:gd name="connsiteY545" fmla="*/ 2358498 h 2993922"/>
              <a:gd name="connsiteX546" fmla="*/ 7106166 w 8938307"/>
              <a:gd name="connsiteY546" fmla="*/ 2369088 h 2993922"/>
              <a:gd name="connsiteX547" fmla="*/ 6184800 w 8938307"/>
              <a:gd name="connsiteY547" fmla="*/ 2358498 h 2993922"/>
              <a:gd name="connsiteX548" fmla="*/ 6195390 w 8938307"/>
              <a:gd name="connsiteY548" fmla="*/ 2358498 h 2993922"/>
              <a:gd name="connsiteX549" fmla="*/ 6195390 w 8938307"/>
              <a:gd name="connsiteY549" fmla="*/ 2363793 h 2993922"/>
              <a:gd name="connsiteX550" fmla="*/ 6195390 w 8938307"/>
              <a:gd name="connsiteY550" fmla="*/ 2369088 h 2993922"/>
              <a:gd name="connsiteX551" fmla="*/ 6126553 w 8938307"/>
              <a:gd name="connsiteY551" fmla="*/ 2358498 h 2993922"/>
              <a:gd name="connsiteX552" fmla="*/ 6137142 w 8938307"/>
              <a:gd name="connsiteY552" fmla="*/ 2369088 h 2993922"/>
              <a:gd name="connsiteX553" fmla="*/ 6121257 w 8938307"/>
              <a:gd name="connsiteY553" fmla="*/ 2379679 h 2993922"/>
              <a:gd name="connsiteX554" fmla="*/ 6100076 w 8938307"/>
              <a:gd name="connsiteY554" fmla="*/ 2369088 h 2993922"/>
              <a:gd name="connsiteX555" fmla="*/ 6110668 w 8938307"/>
              <a:gd name="connsiteY555" fmla="*/ 2369088 h 2993922"/>
              <a:gd name="connsiteX556" fmla="*/ 6121257 w 8938307"/>
              <a:gd name="connsiteY556" fmla="*/ 2369088 h 2993922"/>
              <a:gd name="connsiteX557" fmla="*/ 6126553 w 8938307"/>
              <a:gd name="connsiteY557" fmla="*/ 2358498 h 2993922"/>
              <a:gd name="connsiteX558" fmla="*/ 5475243 w 8938307"/>
              <a:gd name="connsiteY558" fmla="*/ 2358498 h 2993922"/>
              <a:gd name="connsiteX559" fmla="*/ 5485833 w 8938307"/>
              <a:gd name="connsiteY559" fmla="*/ 2358498 h 2993922"/>
              <a:gd name="connsiteX560" fmla="*/ 5507014 w 8938307"/>
              <a:gd name="connsiteY560" fmla="*/ 2369088 h 2993922"/>
              <a:gd name="connsiteX561" fmla="*/ 5538785 w 8938307"/>
              <a:gd name="connsiteY561" fmla="*/ 2379679 h 2993922"/>
              <a:gd name="connsiteX562" fmla="*/ 5559966 w 8938307"/>
              <a:gd name="connsiteY562" fmla="*/ 2379679 h 2993922"/>
              <a:gd name="connsiteX563" fmla="*/ 5581147 w 8938307"/>
              <a:gd name="connsiteY563" fmla="*/ 2379679 h 2993922"/>
              <a:gd name="connsiteX564" fmla="*/ 5517604 w 8938307"/>
              <a:gd name="connsiteY564" fmla="*/ 2390269 h 2993922"/>
              <a:gd name="connsiteX565" fmla="*/ 5496423 w 8938307"/>
              <a:gd name="connsiteY565" fmla="*/ 2379679 h 2993922"/>
              <a:gd name="connsiteX566" fmla="*/ 7892505 w 8938307"/>
              <a:gd name="connsiteY566" fmla="*/ 2353202 h 2993922"/>
              <a:gd name="connsiteX567" fmla="*/ 7911038 w 8938307"/>
              <a:gd name="connsiteY567" fmla="*/ 2358498 h 2993922"/>
              <a:gd name="connsiteX568" fmla="*/ 7932219 w 8938307"/>
              <a:gd name="connsiteY568" fmla="*/ 2369088 h 2993922"/>
              <a:gd name="connsiteX569" fmla="*/ 7953398 w 8938307"/>
              <a:gd name="connsiteY569" fmla="*/ 2379679 h 2993922"/>
              <a:gd name="connsiteX570" fmla="*/ 7963990 w 8938307"/>
              <a:gd name="connsiteY570" fmla="*/ 2379679 h 2993922"/>
              <a:gd name="connsiteX571" fmla="*/ 7953398 w 8938307"/>
              <a:gd name="connsiteY571" fmla="*/ 2390269 h 2993922"/>
              <a:gd name="connsiteX572" fmla="*/ 7963990 w 8938307"/>
              <a:gd name="connsiteY572" fmla="*/ 2395565 h 2993922"/>
              <a:gd name="connsiteX573" fmla="*/ 7985171 w 8938307"/>
              <a:gd name="connsiteY573" fmla="*/ 2400860 h 2993922"/>
              <a:gd name="connsiteX574" fmla="*/ 8069894 w 8938307"/>
              <a:gd name="connsiteY574" fmla="*/ 2443221 h 2993922"/>
              <a:gd name="connsiteX575" fmla="*/ 8175798 w 8938307"/>
              <a:gd name="connsiteY575" fmla="*/ 2485583 h 2993922"/>
              <a:gd name="connsiteX576" fmla="*/ 8223454 w 8938307"/>
              <a:gd name="connsiteY576" fmla="*/ 2517354 h 2993922"/>
              <a:gd name="connsiteX577" fmla="*/ 8249931 w 8938307"/>
              <a:gd name="connsiteY577" fmla="*/ 2538535 h 2993922"/>
              <a:gd name="connsiteX578" fmla="*/ 8255225 w 8938307"/>
              <a:gd name="connsiteY578" fmla="*/ 2549125 h 2993922"/>
              <a:gd name="connsiteX579" fmla="*/ 8260521 w 8938307"/>
              <a:gd name="connsiteY579" fmla="*/ 2559716 h 2993922"/>
              <a:gd name="connsiteX580" fmla="*/ 8249931 w 8938307"/>
              <a:gd name="connsiteY580" fmla="*/ 2559716 h 2993922"/>
              <a:gd name="connsiteX581" fmla="*/ 8228750 w 8938307"/>
              <a:gd name="connsiteY581" fmla="*/ 2549125 h 2993922"/>
              <a:gd name="connsiteX582" fmla="*/ 8212864 w 8938307"/>
              <a:gd name="connsiteY582" fmla="*/ 2554421 h 2993922"/>
              <a:gd name="connsiteX583" fmla="*/ 8207569 w 8938307"/>
              <a:gd name="connsiteY583" fmla="*/ 2543831 h 2993922"/>
              <a:gd name="connsiteX584" fmla="*/ 8186387 w 8938307"/>
              <a:gd name="connsiteY584" fmla="*/ 2522650 h 2993922"/>
              <a:gd name="connsiteX585" fmla="*/ 8154617 w 8938307"/>
              <a:gd name="connsiteY585" fmla="*/ 2517354 h 2993922"/>
              <a:gd name="connsiteX586" fmla="*/ 8165206 w 8938307"/>
              <a:gd name="connsiteY586" fmla="*/ 2527944 h 2993922"/>
              <a:gd name="connsiteX587" fmla="*/ 8112254 w 8938307"/>
              <a:gd name="connsiteY587" fmla="*/ 2485583 h 2993922"/>
              <a:gd name="connsiteX588" fmla="*/ 8048712 w 8938307"/>
              <a:gd name="connsiteY588" fmla="*/ 2453812 h 2993922"/>
              <a:gd name="connsiteX589" fmla="*/ 8016942 w 8938307"/>
              <a:gd name="connsiteY589" fmla="*/ 2432631 h 2993922"/>
              <a:gd name="connsiteX590" fmla="*/ 8001056 w 8938307"/>
              <a:gd name="connsiteY590" fmla="*/ 2427335 h 2993922"/>
              <a:gd name="connsiteX591" fmla="*/ 7990465 w 8938307"/>
              <a:gd name="connsiteY591" fmla="*/ 2422040 h 2993922"/>
              <a:gd name="connsiteX592" fmla="*/ 7974579 w 8938307"/>
              <a:gd name="connsiteY592" fmla="*/ 2422040 h 2993922"/>
              <a:gd name="connsiteX593" fmla="*/ 7963990 w 8938307"/>
              <a:gd name="connsiteY593" fmla="*/ 2411450 h 2993922"/>
              <a:gd name="connsiteX594" fmla="*/ 7953398 w 8938307"/>
              <a:gd name="connsiteY594" fmla="*/ 2411450 h 2993922"/>
              <a:gd name="connsiteX595" fmla="*/ 7942808 w 8938307"/>
              <a:gd name="connsiteY595" fmla="*/ 2400860 h 2993922"/>
              <a:gd name="connsiteX596" fmla="*/ 7921627 w 8938307"/>
              <a:gd name="connsiteY596" fmla="*/ 2390269 h 2993922"/>
              <a:gd name="connsiteX597" fmla="*/ 7911038 w 8938307"/>
              <a:gd name="connsiteY597" fmla="*/ 2379679 h 2993922"/>
              <a:gd name="connsiteX598" fmla="*/ 7879267 w 8938307"/>
              <a:gd name="connsiteY598" fmla="*/ 2358498 h 2993922"/>
              <a:gd name="connsiteX599" fmla="*/ 7892505 w 8938307"/>
              <a:gd name="connsiteY599" fmla="*/ 2353202 h 2993922"/>
              <a:gd name="connsiteX600" fmla="*/ 7180299 w 8938307"/>
              <a:gd name="connsiteY600" fmla="*/ 2347908 h 2993922"/>
              <a:gd name="connsiteX601" fmla="*/ 7212070 w 8938307"/>
              <a:gd name="connsiteY601" fmla="*/ 2358498 h 2993922"/>
              <a:gd name="connsiteX602" fmla="*/ 7227956 w 8938307"/>
              <a:gd name="connsiteY602" fmla="*/ 2369088 h 2993922"/>
              <a:gd name="connsiteX603" fmla="*/ 7233251 w 8938307"/>
              <a:gd name="connsiteY603" fmla="*/ 2379679 h 2993922"/>
              <a:gd name="connsiteX604" fmla="*/ 7190889 w 8938307"/>
              <a:gd name="connsiteY604" fmla="*/ 2379679 h 2993922"/>
              <a:gd name="connsiteX605" fmla="*/ 7180299 w 8938307"/>
              <a:gd name="connsiteY605" fmla="*/ 2369088 h 2993922"/>
              <a:gd name="connsiteX606" fmla="*/ 7190889 w 8938307"/>
              <a:gd name="connsiteY606" fmla="*/ 2358498 h 2993922"/>
              <a:gd name="connsiteX607" fmla="*/ 7180299 w 8938307"/>
              <a:gd name="connsiteY607" fmla="*/ 2358498 h 2993922"/>
              <a:gd name="connsiteX608" fmla="*/ 5835316 w 8938307"/>
              <a:gd name="connsiteY608" fmla="*/ 2337317 h 2993922"/>
              <a:gd name="connsiteX609" fmla="*/ 5856497 w 8938307"/>
              <a:gd name="connsiteY609" fmla="*/ 2347908 h 2993922"/>
              <a:gd name="connsiteX610" fmla="*/ 5824726 w 8938307"/>
              <a:gd name="connsiteY610" fmla="*/ 2347908 h 2993922"/>
              <a:gd name="connsiteX611" fmla="*/ 5533490 w 8938307"/>
              <a:gd name="connsiteY611" fmla="*/ 2337317 h 2993922"/>
              <a:gd name="connsiteX612" fmla="*/ 5538785 w 8938307"/>
              <a:gd name="connsiteY612" fmla="*/ 2337317 h 2993922"/>
              <a:gd name="connsiteX613" fmla="*/ 5517604 w 8938307"/>
              <a:gd name="connsiteY613" fmla="*/ 2358498 h 2993922"/>
              <a:gd name="connsiteX614" fmla="*/ 5517604 w 8938307"/>
              <a:gd name="connsiteY614" fmla="*/ 2347908 h 2993922"/>
              <a:gd name="connsiteX615" fmla="*/ 5533490 w 8938307"/>
              <a:gd name="connsiteY615" fmla="*/ 2337317 h 2993922"/>
              <a:gd name="connsiteX616" fmla="*/ 7450355 w 8938307"/>
              <a:gd name="connsiteY616" fmla="*/ 2332021 h 2993922"/>
              <a:gd name="connsiteX617" fmla="*/ 7455649 w 8938307"/>
              <a:gd name="connsiteY617" fmla="*/ 2337317 h 2993922"/>
              <a:gd name="connsiteX618" fmla="*/ 7445059 w 8938307"/>
              <a:gd name="connsiteY618" fmla="*/ 2347908 h 2993922"/>
              <a:gd name="connsiteX619" fmla="*/ 7434468 w 8938307"/>
              <a:gd name="connsiteY619" fmla="*/ 2337317 h 2993922"/>
              <a:gd name="connsiteX620" fmla="*/ 7450355 w 8938307"/>
              <a:gd name="connsiteY620" fmla="*/ 2332021 h 2993922"/>
              <a:gd name="connsiteX621" fmla="*/ 7274290 w 8938307"/>
              <a:gd name="connsiteY621" fmla="*/ 2330698 h 2993922"/>
              <a:gd name="connsiteX622" fmla="*/ 7280908 w 8938307"/>
              <a:gd name="connsiteY622" fmla="*/ 2332021 h 2993922"/>
              <a:gd name="connsiteX623" fmla="*/ 7280908 w 8938307"/>
              <a:gd name="connsiteY623" fmla="*/ 2342612 h 2993922"/>
              <a:gd name="connsiteX624" fmla="*/ 7265022 w 8938307"/>
              <a:gd name="connsiteY624" fmla="*/ 2347908 h 2993922"/>
              <a:gd name="connsiteX625" fmla="*/ 7265022 w 8938307"/>
              <a:gd name="connsiteY625" fmla="*/ 2337317 h 2993922"/>
              <a:gd name="connsiteX626" fmla="*/ 7274290 w 8938307"/>
              <a:gd name="connsiteY626" fmla="*/ 2330698 h 2993922"/>
              <a:gd name="connsiteX627" fmla="*/ 7805134 w 8938307"/>
              <a:gd name="connsiteY627" fmla="*/ 2326727 h 2993922"/>
              <a:gd name="connsiteX628" fmla="*/ 7815724 w 8938307"/>
              <a:gd name="connsiteY628" fmla="*/ 2326727 h 2993922"/>
              <a:gd name="connsiteX629" fmla="*/ 7815724 w 8938307"/>
              <a:gd name="connsiteY629" fmla="*/ 2337317 h 2993922"/>
              <a:gd name="connsiteX630" fmla="*/ 7810428 w 8938307"/>
              <a:gd name="connsiteY630" fmla="*/ 2337317 h 2993922"/>
              <a:gd name="connsiteX631" fmla="*/ 7805134 w 8938307"/>
              <a:gd name="connsiteY631" fmla="*/ 2337317 h 2993922"/>
              <a:gd name="connsiteX632" fmla="*/ 7805134 w 8938307"/>
              <a:gd name="connsiteY632" fmla="*/ 2326727 h 2993922"/>
              <a:gd name="connsiteX633" fmla="*/ 7582734 w 8938307"/>
              <a:gd name="connsiteY633" fmla="*/ 2326727 h 2993922"/>
              <a:gd name="connsiteX634" fmla="*/ 7593326 w 8938307"/>
              <a:gd name="connsiteY634" fmla="*/ 2326727 h 2993922"/>
              <a:gd name="connsiteX635" fmla="*/ 7582734 w 8938307"/>
              <a:gd name="connsiteY635" fmla="*/ 2337317 h 2993922"/>
              <a:gd name="connsiteX636" fmla="*/ 7492716 w 8938307"/>
              <a:gd name="connsiteY636" fmla="*/ 2326727 h 2993922"/>
              <a:gd name="connsiteX637" fmla="*/ 7519192 w 8938307"/>
              <a:gd name="connsiteY637" fmla="*/ 2326727 h 2993922"/>
              <a:gd name="connsiteX638" fmla="*/ 7519192 w 8938307"/>
              <a:gd name="connsiteY638" fmla="*/ 2337317 h 2993922"/>
              <a:gd name="connsiteX639" fmla="*/ 7476830 w 8938307"/>
              <a:gd name="connsiteY639" fmla="*/ 2337317 h 2993922"/>
              <a:gd name="connsiteX640" fmla="*/ 7492716 w 8938307"/>
              <a:gd name="connsiteY640" fmla="*/ 2326727 h 2993922"/>
              <a:gd name="connsiteX641" fmla="*/ 7053214 w 8938307"/>
              <a:gd name="connsiteY641" fmla="*/ 2326727 h 2993922"/>
              <a:gd name="connsiteX642" fmla="*/ 7063804 w 8938307"/>
              <a:gd name="connsiteY642" fmla="*/ 2337317 h 2993922"/>
              <a:gd name="connsiteX643" fmla="*/ 7053214 w 8938307"/>
              <a:gd name="connsiteY643" fmla="*/ 2337317 h 2993922"/>
              <a:gd name="connsiteX644" fmla="*/ 7053214 w 8938307"/>
              <a:gd name="connsiteY644" fmla="*/ 2326727 h 2993922"/>
              <a:gd name="connsiteX645" fmla="*/ 5782364 w 8938307"/>
              <a:gd name="connsiteY645" fmla="*/ 2326727 h 2993922"/>
              <a:gd name="connsiteX646" fmla="*/ 5792954 w 8938307"/>
              <a:gd name="connsiteY646" fmla="*/ 2326727 h 2993922"/>
              <a:gd name="connsiteX647" fmla="*/ 5808840 w 8938307"/>
              <a:gd name="connsiteY647" fmla="*/ 2332021 h 2993922"/>
              <a:gd name="connsiteX648" fmla="*/ 5814135 w 8938307"/>
              <a:gd name="connsiteY648" fmla="*/ 2337317 h 2993922"/>
              <a:gd name="connsiteX649" fmla="*/ 5792954 w 8938307"/>
              <a:gd name="connsiteY649" fmla="*/ 2337317 h 2993922"/>
              <a:gd name="connsiteX650" fmla="*/ 5718822 w 8938307"/>
              <a:gd name="connsiteY650" fmla="*/ 2326727 h 2993922"/>
              <a:gd name="connsiteX651" fmla="*/ 5718822 w 8938307"/>
              <a:gd name="connsiteY651" fmla="*/ 2337317 h 2993922"/>
              <a:gd name="connsiteX652" fmla="*/ 5718822 w 8938307"/>
              <a:gd name="connsiteY652" fmla="*/ 2342612 h 2993922"/>
              <a:gd name="connsiteX653" fmla="*/ 5729412 w 8938307"/>
              <a:gd name="connsiteY653" fmla="*/ 2347908 h 2993922"/>
              <a:gd name="connsiteX654" fmla="*/ 5729412 w 8938307"/>
              <a:gd name="connsiteY654" fmla="*/ 2358498 h 2993922"/>
              <a:gd name="connsiteX655" fmla="*/ 5655279 w 8938307"/>
              <a:gd name="connsiteY655" fmla="*/ 2358498 h 2993922"/>
              <a:gd name="connsiteX656" fmla="*/ 5644689 w 8938307"/>
              <a:gd name="connsiteY656" fmla="*/ 2358498 h 2993922"/>
              <a:gd name="connsiteX657" fmla="*/ 5644689 w 8938307"/>
              <a:gd name="connsiteY657" fmla="*/ 2353202 h 2993922"/>
              <a:gd name="connsiteX658" fmla="*/ 5634099 w 8938307"/>
              <a:gd name="connsiteY658" fmla="*/ 2347908 h 2993922"/>
              <a:gd name="connsiteX659" fmla="*/ 5623508 w 8938307"/>
              <a:gd name="connsiteY659" fmla="*/ 2347908 h 2993922"/>
              <a:gd name="connsiteX660" fmla="*/ 5618214 w 8938307"/>
              <a:gd name="connsiteY660" fmla="*/ 2347908 h 2993922"/>
              <a:gd name="connsiteX661" fmla="*/ 5602327 w 8938307"/>
              <a:gd name="connsiteY661" fmla="*/ 2337317 h 2993922"/>
              <a:gd name="connsiteX662" fmla="*/ 5655279 w 8938307"/>
              <a:gd name="connsiteY662" fmla="*/ 2347908 h 2993922"/>
              <a:gd name="connsiteX663" fmla="*/ 5708232 w 8938307"/>
              <a:gd name="connsiteY663" fmla="*/ 2337317 h 2993922"/>
              <a:gd name="connsiteX664" fmla="*/ 5718822 w 8938307"/>
              <a:gd name="connsiteY664" fmla="*/ 2326727 h 2993922"/>
              <a:gd name="connsiteX665" fmla="*/ 5665870 w 8938307"/>
              <a:gd name="connsiteY665" fmla="*/ 2326727 h 2993922"/>
              <a:gd name="connsiteX666" fmla="*/ 5665870 w 8938307"/>
              <a:gd name="connsiteY666" fmla="*/ 2337317 h 2993922"/>
              <a:gd name="connsiteX667" fmla="*/ 5644689 w 8938307"/>
              <a:gd name="connsiteY667" fmla="*/ 2337317 h 2993922"/>
              <a:gd name="connsiteX668" fmla="*/ 6047124 w 8938307"/>
              <a:gd name="connsiteY668" fmla="*/ 2321431 h 2993922"/>
              <a:gd name="connsiteX669" fmla="*/ 6057716 w 8938307"/>
              <a:gd name="connsiteY669" fmla="*/ 2326727 h 2993922"/>
              <a:gd name="connsiteX670" fmla="*/ 6049772 w 8938307"/>
              <a:gd name="connsiteY670" fmla="*/ 2325403 h 2993922"/>
              <a:gd name="connsiteX671" fmla="*/ 7836904 w 8938307"/>
              <a:gd name="connsiteY671" fmla="*/ 2316136 h 2993922"/>
              <a:gd name="connsiteX672" fmla="*/ 7858085 w 8938307"/>
              <a:gd name="connsiteY672" fmla="*/ 2337317 h 2993922"/>
              <a:gd name="connsiteX673" fmla="*/ 7868675 w 8938307"/>
              <a:gd name="connsiteY673" fmla="*/ 2353202 h 2993922"/>
              <a:gd name="connsiteX674" fmla="*/ 7858085 w 8938307"/>
              <a:gd name="connsiteY674" fmla="*/ 2358498 h 2993922"/>
              <a:gd name="connsiteX675" fmla="*/ 7847494 w 8938307"/>
              <a:gd name="connsiteY675" fmla="*/ 2347908 h 2993922"/>
              <a:gd name="connsiteX676" fmla="*/ 7836904 w 8938307"/>
              <a:gd name="connsiteY676" fmla="*/ 2332021 h 2993922"/>
              <a:gd name="connsiteX677" fmla="*/ 7826313 w 8938307"/>
              <a:gd name="connsiteY677" fmla="*/ 2326727 h 2993922"/>
              <a:gd name="connsiteX678" fmla="*/ 7312678 w 8938307"/>
              <a:gd name="connsiteY678" fmla="*/ 2316136 h 2993922"/>
              <a:gd name="connsiteX679" fmla="*/ 7317974 w 8938307"/>
              <a:gd name="connsiteY679" fmla="*/ 2316136 h 2993922"/>
              <a:gd name="connsiteX680" fmla="*/ 7307384 w 8938307"/>
              <a:gd name="connsiteY680" fmla="*/ 2326727 h 2993922"/>
              <a:gd name="connsiteX681" fmla="*/ 7302088 w 8938307"/>
              <a:gd name="connsiteY681" fmla="*/ 2321431 h 2993922"/>
              <a:gd name="connsiteX682" fmla="*/ 7312678 w 8938307"/>
              <a:gd name="connsiteY682" fmla="*/ 2316136 h 2993922"/>
              <a:gd name="connsiteX683" fmla="*/ 7010852 w 8938307"/>
              <a:gd name="connsiteY683" fmla="*/ 2316136 h 2993922"/>
              <a:gd name="connsiteX684" fmla="*/ 7021443 w 8938307"/>
              <a:gd name="connsiteY684" fmla="*/ 2326727 h 2993922"/>
              <a:gd name="connsiteX685" fmla="*/ 7010852 w 8938307"/>
              <a:gd name="connsiteY685" fmla="*/ 2337317 h 2993922"/>
              <a:gd name="connsiteX686" fmla="*/ 7000262 w 8938307"/>
              <a:gd name="connsiteY686" fmla="*/ 2326727 h 2993922"/>
              <a:gd name="connsiteX687" fmla="*/ 7010852 w 8938307"/>
              <a:gd name="connsiteY687" fmla="*/ 2316136 h 2993922"/>
              <a:gd name="connsiteX688" fmla="*/ 6036534 w 8938307"/>
              <a:gd name="connsiteY688" fmla="*/ 2316136 h 2993922"/>
              <a:gd name="connsiteX689" fmla="*/ 6044477 w 8938307"/>
              <a:gd name="connsiteY689" fmla="*/ 2317461 h 2993922"/>
              <a:gd name="connsiteX690" fmla="*/ 6047124 w 8938307"/>
              <a:gd name="connsiteY690" fmla="*/ 2321431 h 2993922"/>
              <a:gd name="connsiteX691" fmla="*/ 6004764 w 8938307"/>
              <a:gd name="connsiteY691" fmla="*/ 2316136 h 2993922"/>
              <a:gd name="connsiteX692" fmla="*/ 6004764 w 8938307"/>
              <a:gd name="connsiteY692" fmla="*/ 2326727 h 2993922"/>
              <a:gd name="connsiteX693" fmla="*/ 6015353 w 8938307"/>
              <a:gd name="connsiteY693" fmla="*/ 2321431 h 2993922"/>
              <a:gd name="connsiteX694" fmla="*/ 6004764 w 8938307"/>
              <a:gd name="connsiteY694" fmla="*/ 2316136 h 2993922"/>
              <a:gd name="connsiteX695" fmla="*/ 5401110 w 8938307"/>
              <a:gd name="connsiteY695" fmla="*/ 2316136 h 2993922"/>
              <a:gd name="connsiteX696" fmla="*/ 5485833 w 8938307"/>
              <a:gd name="connsiteY696" fmla="*/ 2326727 h 2993922"/>
              <a:gd name="connsiteX697" fmla="*/ 5496423 w 8938307"/>
              <a:gd name="connsiteY697" fmla="*/ 2347908 h 2993922"/>
              <a:gd name="connsiteX698" fmla="*/ 5480538 w 8938307"/>
              <a:gd name="connsiteY698" fmla="*/ 2342612 h 2993922"/>
              <a:gd name="connsiteX699" fmla="*/ 5448766 w 8938307"/>
              <a:gd name="connsiteY699" fmla="*/ 2332021 h 2993922"/>
              <a:gd name="connsiteX700" fmla="*/ 5416996 w 8938307"/>
              <a:gd name="connsiteY700" fmla="*/ 2321431 h 2993922"/>
              <a:gd name="connsiteX701" fmla="*/ 5401110 w 8938307"/>
              <a:gd name="connsiteY701" fmla="*/ 2316136 h 2993922"/>
              <a:gd name="connsiteX702" fmla="*/ 7773361 w 8938307"/>
              <a:gd name="connsiteY702" fmla="*/ 2305546 h 2993922"/>
              <a:gd name="connsiteX703" fmla="*/ 7783952 w 8938307"/>
              <a:gd name="connsiteY703" fmla="*/ 2305546 h 2993922"/>
              <a:gd name="connsiteX704" fmla="*/ 7794542 w 8938307"/>
              <a:gd name="connsiteY704" fmla="*/ 2316136 h 2993922"/>
              <a:gd name="connsiteX705" fmla="*/ 7789248 w 8938307"/>
              <a:gd name="connsiteY705" fmla="*/ 2316136 h 2993922"/>
              <a:gd name="connsiteX706" fmla="*/ 7783952 w 8938307"/>
              <a:gd name="connsiteY706" fmla="*/ 2316136 h 2993922"/>
              <a:gd name="connsiteX707" fmla="*/ 7667457 w 8938307"/>
              <a:gd name="connsiteY707" fmla="*/ 2305546 h 2993922"/>
              <a:gd name="connsiteX708" fmla="*/ 7678048 w 8938307"/>
              <a:gd name="connsiteY708" fmla="*/ 2305546 h 2993922"/>
              <a:gd name="connsiteX709" fmla="*/ 7683344 w 8938307"/>
              <a:gd name="connsiteY709" fmla="*/ 2310841 h 2993922"/>
              <a:gd name="connsiteX710" fmla="*/ 7699230 w 8938307"/>
              <a:gd name="connsiteY710" fmla="*/ 2316136 h 2993922"/>
              <a:gd name="connsiteX711" fmla="*/ 7678048 w 8938307"/>
              <a:gd name="connsiteY711" fmla="*/ 2316136 h 2993922"/>
              <a:gd name="connsiteX712" fmla="*/ 7550963 w 8938307"/>
              <a:gd name="connsiteY712" fmla="*/ 2305546 h 2993922"/>
              <a:gd name="connsiteX713" fmla="*/ 7561553 w 8938307"/>
              <a:gd name="connsiteY713" fmla="*/ 2305546 h 2993922"/>
              <a:gd name="connsiteX714" fmla="*/ 7550963 w 8938307"/>
              <a:gd name="connsiteY714" fmla="*/ 2316136 h 2993922"/>
              <a:gd name="connsiteX715" fmla="*/ 7550963 w 8938307"/>
              <a:gd name="connsiteY715" fmla="*/ 2305546 h 2993922"/>
              <a:gd name="connsiteX716" fmla="*/ 5655279 w 8938307"/>
              <a:gd name="connsiteY716" fmla="*/ 2305546 h 2993922"/>
              <a:gd name="connsiteX717" fmla="*/ 5676460 w 8938307"/>
              <a:gd name="connsiteY717" fmla="*/ 2316136 h 2993922"/>
              <a:gd name="connsiteX718" fmla="*/ 5665870 w 8938307"/>
              <a:gd name="connsiteY718" fmla="*/ 2316136 h 2993922"/>
              <a:gd name="connsiteX719" fmla="*/ 5644689 w 8938307"/>
              <a:gd name="connsiteY719" fmla="*/ 2316136 h 2993922"/>
              <a:gd name="connsiteX720" fmla="*/ 5655279 w 8938307"/>
              <a:gd name="connsiteY720" fmla="*/ 2305546 h 2993922"/>
              <a:gd name="connsiteX721" fmla="*/ 4871588 w 8938307"/>
              <a:gd name="connsiteY721" fmla="*/ 2305546 h 2993922"/>
              <a:gd name="connsiteX722" fmla="*/ 4882180 w 8938307"/>
              <a:gd name="connsiteY722" fmla="*/ 2316136 h 2993922"/>
              <a:gd name="connsiteX723" fmla="*/ 4871588 w 8938307"/>
              <a:gd name="connsiteY723" fmla="*/ 2316136 h 2993922"/>
              <a:gd name="connsiteX724" fmla="*/ 4765684 w 8938307"/>
              <a:gd name="connsiteY724" fmla="*/ 2305546 h 2993922"/>
              <a:gd name="connsiteX725" fmla="*/ 4776276 w 8938307"/>
              <a:gd name="connsiteY725" fmla="*/ 2305546 h 2993922"/>
              <a:gd name="connsiteX726" fmla="*/ 4776276 w 8938307"/>
              <a:gd name="connsiteY726" fmla="*/ 2316136 h 2993922"/>
              <a:gd name="connsiteX727" fmla="*/ 4765684 w 8938307"/>
              <a:gd name="connsiteY727" fmla="*/ 2316136 h 2993922"/>
              <a:gd name="connsiteX728" fmla="*/ 6092134 w 8938307"/>
              <a:gd name="connsiteY728" fmla="*/ 2302237 h 2993922"/>
              <a:gd name="connsiteX729" fmla="*/ 6131847 w 8938307"/>
              <a:gd name="connsiteY729" fmla="*/ 2316136 h 2993922"/>
              <a:gd name="connsiteX730" fmla="*/ 6195390 w 8938307"/>
              <a:gd name="connsiteY730" fmla="*/ 2337317 h 2993922"/>
              <a:gd name="connsiteX731" fmla="*/ 6205980 w 8938307"/>
              <a:gd name="connsiteY731" fmla="*/ 2347908 h 2993922"/>
              <a:gd name="connsiteX732" fmla="*/ 6184800 w 8938307"/>
              <a:gd name="connsiteY732" fmla="*/ 2347908 h 2993922"/>
              <a:gd name="connsiteX733" fmla="*/ 6158324 w 8938307"/>
              <a:gd name="connsiteY733" fmla="*/ 2342612 h 2993922"/>
              <a:gd name="connsiteX734" fmla="*/ 6121257 w 8938307"/>
              <a:gd name="connsiteY734" fmla="*/ 2326727 h 2993922"/>
              <a:gd name="connsiteX735" fmla="*/ 6089486 w 8938307"/>
              <a:gd name="connsiteY735" fmla="*/ 2305546 h 2993922"/>
              <a:gd name="connsiteX736" fmla="*/ 6092134 w 8938307"/>
              <a:gd name="connsiteY736" fmla="*/ 2302237 h 2993922"/>
              <a:gd name="connsiteX737" fmla="*/ 6407198 w 8938307"/>
              <a:gd name="connsiteY737" fmla="*/ 2294956 h 2993922"/>
              <a:gd name="connsiteX738" fmla="*/ 6417788 w 8938307"/>
              <a:gd name="connsiteY738" fmla="*/ 2294956 h 2993922"/>
              <a:gd name="connsiteX739" fmla="*/ 6423084 w 8938307"/>
              <a:gd name="connsiteY739" fmla="*/ 2305546 h 2993922"/>
              <a:gd name="connsiteX740" fmla="*/ 6417788 w 8938307"/>
              <a:gd name="connsiteY740" fmla="*/ 2305546 h 2993922"/>
              <a:gd name="connsiteX741" fmla="*/ 5708232 w 8938307"/>
              <a:gd name="connsiteY741" fmla="*/ 2294956 h 2993922"/>
              <a:gd name="connsiteX742" fmla="*/ 5718822 w 8938307"/>
              <a:gd name="connsiteY742" fmla="*/ 2294956 h 2993922"/>
              <a:gd name="connsiteX743" fmla="*/ 5729412 w 8938307"/>
              <a:gd name="connsiteY743" fmla="*/ 2300250 h 2993922"/>
              <a:gd name="connsiteX744" fmla="*/ 5718822 w 8938307"/>
              <a:gd name="connsiteY744" fmla="*/ 2305546 h 2993922"/>
              <a:gd name="connsiteX745" fmla="*/ 5713526 w 8938307"/>
              <a:gd name="connsiteY745" fmla="*/ 2300250 h 2993922"/>
              <a:gd name="connsiteX746" fmla="*/ 5708232 w 8938307"/>
              <a:gd name="connsiteY746" fmla="*/ 2294956 h 2993922"/>
              <a:gd name="connsiteX747" fmla="*/ 7302088 w 8938307"/>
              <a:gd name="connsiteY747" fmla="*/ 2284365 h 2993922"/>
              <a:gd name="connsiteX748" fmla="*/ 7307384 w 8938307"/>
              <a:gd name="connsiteY748" fmla="*/ 2284365 h 2993922"/>
              <a:gd name="connsiteX749" fmla="*/ 7296793 w 8938307"/>
              <a:gd name="connsiteY749" fmla="*/ 2294956 h 2993922"/>
              <a:gd name="connsiteX750" fmla="*/ 7302088 w 8938307"/>
              <a:gd name="connsiteY750" fmla="*/ 2284365 h 2993922"/>
              <a:gd name="connsiteX751" fmla="*/ 5972991 w 8938307"/>
              <a:gd name="connsiteY751" fmla="*/ 2284365 h 2993922"/>
              <a:gd name="connsiteX752" fmla="*/ 5983582 w 8938307"/>
              <a:gd name="connsiteY752" fmla="*/ 2294956 h 2993922"/>
              <a:gd name="connsiteX753" fmla="*/ 6015353 w 8938307"/>
              <a:gd name="connsiteY753" fmla="*/ 2305546 h 2993922"/>
              <a:gd name="connsiteX754" fmla="*/ 6036534 w 8938307"/>
              <a:gd name="connsiteY754" fmla="*/ 2316136 h 2993922"/>
              <a:gd name="connsiteX755" fmla="*/ 6036534 w 8938307"/>
              <a:gd name="connsiteY755" fmla="*/ 2326727 h 2993922"/>
              <a:gd name="connsiteX756" fmla="*/ 6036534 w 8938307"/>
              <a:gd name="connsiteY756" fmla="*/ 2337317 h 2993922"/>
              <a:gd name="connsiteX757" fmla="*/ 6047124 w 8938307"/>
              <a:gd name="connsiteY757" fmla="*/ 2337317 h 2993922"/>
              <a:gd name="connsiteX758" fmla="*/ 6057716 w 8938307"/>
              <a:gd name="connsiteY758" fmla="*/ 2347908 h 2993922"/>
              <a:gd name="connsiteX759" fmla="*/ 6078895 w 8938307"/>
              <a:gd name="connsiteY759" fmla="*/ 2358498 h 2993922"/>
              <a:gd name="connsiteX760" fmla="*/ 6100076 w 8938307"/>
              <a:gd name="connsiteY760" fmla="*/ 2358498 h 2993922"/>
              <a:gd name="connsiteX761" fmla="*/ 6078895 w 8938307"/>
              <a:gd name="connsiteY761" fmla="*/ 2369088 h 2993922"/>
              <a:gd name="connsiteX762" fmla="*/ 6047124 w 8938307"/>
              <a:gd name="connsiteY762" fmla="*/ 2358498 h 2993922"/>
              <a:gd name="connsiteX763" fmla="*/ 6047124 w 8938307"/>
              <a:gd name="connsiteY763" fmla="*/ 2347908 h 2993922"/>
              <a:gd name="connsiteX764" fmla="*/ 6036534 w 8938307"/>
              <a:gd name="connsiteY764" fmla="*/ 2347908 h 2993922"/>
              <a:gd name="connsiteX765" fmla="*/ 6015353 w 8938307"/>
              <a:gd name="connsiteY765" fmla="*/ 2353202 h 2993922"/>
              <a:gd name="connsiteX766" fmla="*/ 5988878 w 8938307"/>
              <a:gd name="connsiteY766" fmla="*/ 2342612 h 2993922"/>
              <a:gd name="connsiteX767" fmla="*/ 5962401 w 8938307"/>
              <a:gd name="connsiteY767" fmla="*/ 2337317 h 2993922"/>
              <a:gd name="connsiteX768" fmla="*/ 5941220 w 8938307"/>
              <a:gd name="connsiteY768" fmla="*/ 2337317 h 2993922"/>
              <a:gd name="connsiteX769" fmla="*/ 5983582 w 8938307"/>
              <a:gd name="connsiteY769" fmla="*/ 2316136 h 2993922"/>
              <a:gd name="connsiteX770" fmla="*/ 5994172 w 8938307"/>
              <a:gd name="connsiteY770" fmla="*/ 2305546 h 2993922"/>
              <a:gd name="connsiteX771" fmla="*/ 5972991 w 8938307"/>
              <a:gd name="connsiteY771" fmla="*/ 2294956 h 2993922"/>
              <a:gd name="connsiteX772" fmla="*/ 5962401 w 8938307"/>
              <a:gd name="connsiteY772" fmla="*/ 2294956 h 2993922"/>
              <a:gd name="connsiteX773" fmla="*/ 4808046 w 8938307"/>
              <a:gd name="connsiteY773" fmla="*/ 2284365 h 2993922"/>
              <a:gd name="connsiteX774" fmla="*/ 4808046 w 8938307"/>
              <a:gd name="connsiteY774" fmla="*/ 2294956 h 2993922"/>
              <a:gd name="connsiteX775" fmla="*/ 4797456 w 8938307"/>
              <a:gd name="connsiteY775" fmla="*/ 2294956 h 2993922"/>
              <a:gd name="connsiteX776" fmla="*/ 7688638 w 8938307"/>
              <a:gd name="connsiteY776" fmla="*/ 2273775 h 2993922"/>
              <a:gd name="connsiteX777" fmla="*/ 7709820 w 8938307"/>
              <a:gd name="connsiteY777" fmla="*/ 2273775 h 2993922"/>
              <a:gd name="connsiteX778" fmla="*/ 7699230 w 8938307"/>
              <a:gd name="connsiteY778" fmla="*/ 2284365 h 2993922"/>
              <a:gd name="connsiteX779" fmla="*/ 7021443 w 8938307"/>
              <a:gd name="connsiteY779" fmla="*/ 2273775 h 2993922"/>
              <a:gd name="connsiteX780" fmla="*/ 7032033 w 8938307"/>
              <a:gd name="connsiteY780" fmla="*/ 2284365 h 2993922"/>
              <a:gd name="connsiteX781" fmla="*/ 7021443 w 8938307"/>
              <a:gd name="connsiteY781" fmla="*/ 2284365 h 2993922"/>
              <a:gd name="connsiteX782" fmla="*/ 7021443 w 8938307"/>
              <a:gd name="connsiteY782" fmla="*/ 2273775 h 2993922"/>
              <a:gd name="connsiteX783" fmla="*/ 6608416 w 8938307"/>
              <a:gd name="connsiteY783" fmla="*/ 2273775 h 2993922"/>
              <a:gd name="connsiteX784" fmla="*/ 6619006 w 8938307"/>
              <a:gd name="connsiteY784" fmla="*/ 2284365 h 2993922"/>
              <a:gd name="connsiteX785" fmla="*/ 6608416 w 8938307"/>
              <a:gd name="connsiteY785" fmla="*/ 2284365 h 2993922"/>
              <a:gd name="connsiteX786" fmla="*/ 5295206 w 8938307"/>
              <a:gd name="connsiteY786" fmla="*/ 2273775 h 2993922"/>
              <a:gd name="connsiteX787" fmla="*/ 5348158 w 8938307"/>
              <a:gd name="connsiteY787" fmla="*/ 2294956 h 2993922"/>
              <a:gd name="connsiteX788" fmla="*/ 5358748 w 8938307"/>
              <a:gd name="connsiteY788" fmla="*/ 2294956 h 2993922"/>
              <a:gd name="connsiteX789" fmla="*/ 5369339 w 8938307"/>
              <a:gd name="connsiteY789" fmla="*/ 2294956 h 2993922"/>
              <a:gd name="connsiteX790" fmla="*/ 5369339 w 8938307"/>
              <a:gd name="connsiteY790" fmla="*/ 2305546 h 2993922"/>
              <a:gd name="connsiteX791" fmla="*/ 5342862 w 8938307"/>
              <a:gd name="connsiteY791" fmla="*/ 2305546 h 2993922"/>
              <a:gd name="connsiteX792" fmla="*/ 5311092 w 8938307"/>
              <a:gd name="connsiteY792" fmla="*/ 2294956 h 2993922"/>
              <a:gd name="connsiteX793" fmla="*/ 5295206 w 8938307"/>
              <a:gd name="connsiteY793" fmla="*/ 2284365 h 2993922"/>
              <a:gd name="connsiteX794" fmla="*/ 8175798 w 8938307"/>
              <a:gd name="connsiteY794" fmla="*/ 2263184 h 2993922"/>
              <a:gd name="connsiteX795" fmla="*/ 8181093 w 8938307"/>
              <a:gd name="connsiteY795" fmla="*/ 2263184 h 2993922"/>
              <a:gd name="connsiteX796" fmla="*/ 8186387 w 8938307"/>
              <a:gd name="connsiteY796" fmla="*/ 2268479 h 2993922"/>
              <a:gd name="connsiteX797" fmla="*/ 8175798 w 8938307"/>
              <a:gd name="connsiteY797" fmla="*/ 2273775 h 2993922"/>
              <a:gd name="connsiteX798" fmla="*/ 8175798 w 8938307"/>
              <a:gd name="connsiteY798" fmla="*/ 2263184 h 2993922"/>
              <a:gd name="connsiteX799" fmla="*/ 6163620 w 8938307"/>
              <a:gd name="connsiteY799" fmla="*/ 2263184 h 2993922"/>
              <a:gd name="connsiteX800" fmla="*/ 6163620 w 8938307"/>
              <a:gd name="connsiteY800" fmla="*/ 2273775 h 2993922"/>
              <a:gd name="connsiteX801" fmla="*/ 6174209 w 8938307"/>
              <a:gd name="connsiteY801" fmla="*/ 2268479 h 2993922"/>
              <a:gd name="connsiteX802" fmla="*/ 6174209 w 8938307"/>
              <a:gd name="connsiteY802" fmla="*/ 2263184 h 2993922"/>
              <a:gd name="connsiteX803" fmla="*/ 6163620 w 8938307"/>
              <a:gd name="connsiteY803" fmla="*/ 2263184 h 2993922"/>
              <a:gd name="connsiteX804" fmla="*/ 5814135 w 8938307"/>
              <a:gd name="connsiteY804" fmla="*/ 2263184 h 2993922"/>
              <a:gd name="connsiteX805" fmla="*/ 5835316 w 8938307"/>
              <a:gd name="connsiteY805" fmla="*/ 2273775 h 2993922"/>
              <a:gd name="connsiteX806" fmla="*/ 5824726 w 8938307"/>
              <a:gd name="connsiteY806" fmla="*/ 2263184 h 2993922"/>
              <a:gd name="connsiteX807" fmla="*/ 5581147 w 8938307"/>
              <a:gd name="connsiteY807" fmla="*/ 2263184 h 2993922"/>
              <a:gd name="connsiteX808" fmla="*/ 5623508 w 8938307"/>
              <a:gd name="connsiteY808" fmla="*/ 2284365 h 2993922"/>
              <a:gd name="connsiteX809" fmla="*/ 5602327 w 8938307"/>
              <a:gd name="connsiteY809" fmla="*/ 2284365 h 2993922"/>
              <a:gd name="connsiteX810" fmla="*/ 5591737 w 8938307"/>
              <a:gd name="connsiteY810" fmla="*/ 2284365 h 2993922"/>
              <a:gd name="connsiteX811" fmla="*/ 5591737 w 8938307"/>
              <a:gd name="connsiteY811" fmla="*/ 2294956 h 2993922"/>
              <a:gd name="connsiteX812" fmla="*/ 5581147 w 8938307"/>
              <a:gd name="connsiteY812" fmla="*/ 2273775 h 2993922"/>
              <a:gd name="connsiteX813" fmla="*/ 5581147 w 8938307"/>
              <a:gd name="connsiteY813" fmla="*/ 2263184 h 2993922"/>
              <a:gd name="connsiteX814" fmla="*/ 5475243 w 8938307"/>
              <a:gd name="connsiteY814" fmla="*/ 2263184 h 2993922"/>
              <a:gd name="connsiteX815" fmla="*/ 5496423 w 8938307"/>
              <a:gd name="connsiteY815" fmla="*/ 2273775 h 2993922"/>
              <a:gd name="connsiteX816" fmla="*/ 5485833 w 8938307"/>
              <a:gd name="connsiteY816" fmla="*/ 2273775 h 2993922"/>
              <a:gd name="connsiteX817" fmla="*/ 5475243 w 8938307"/>
              <a:gd name="connsiteY817" fmla="*/ 2284365 h 2993922"/>
              <a:gd name="connsiteX818" fmla="*/ 5475243 w 8938307"/>
              <a:gd name="connsiteY818" fmla="*/ 2294956 h 2993922"/>
              <a:gd name="connsiteX819" fmla="*/ 5464652 w 8938307"/>
              <a:gd name="connsiteY819" fmla="*/ 2289660 h 2993922"/>
              <a:gd name="connsiteX820" fmla="*/ 5464652 w 8938307"/>
              <a:gd name="connsiteY820" fmla="*/ 2284365 h 2993922"/>
              <a:gd name="connsiteX821" fmla="*/ 5464652 w 8938307"/>
              <a:gd name="connsiteY821" fmla="*/ 2273775 h 2993922"/>
              <a:gd name="connsiteX822" fmla="*/ 8165206 w 8938307"/>
              <a:gd name="connsiteY822" fmla="*/ 2252594 h 2993922"/>
              <a:gd name="connsiteX823" fmla="*/ 8165206 w 8938307"/>
              <a:gd name="connsiteY823" fmla="*/ 2263184 h 2993922"/>
              <a:gd name="connsiteX824" fmla="*/ 8154617 w 8938307"/>
              <a:gd name="connsiteY824" fmla="*/ 2263184 h 2993922"/>
              <a:gd name="connsiteX825" fmla="*/ 7190889 w 8938307"/>
              <a:gd name="connsiteY825" fmla="*/ 2252594 h 2993922"/>
              <a:gd name="connsiteX826" fmla="*/ 7190889 w 8938307"/>
              <a:gd name="connsiteY826" fmla="*/ 2263184 h 2993922"/>
              <a:gd name="connsiteX827" fmla="*/ 7201480 w 8938307"/>
              <a:gd name="connsiteY827" fmla="*/ 2263184 h 2993922"/>
              <a:gd name="connsiteX828" fmla="*/ 7212070 w 8938307"/>
              <a:gd name="connsiteY828" fmla="*/ 2252594 h 2993922"/>
              <a:gd name="connsiteX829" fmla="*/ 7201480 w 8938307"/>
              <a:gd name="connsiteY829" fmla="*/ 2252594 h 2993922"/>
              <a:gd name="connsiteX830" fmla="*/ 7190889 w 8938307"/>
              <a:gd name="connsiteY830" fmla="*/ 2252594 h 2993922"/>
              <a:gd name="connsiteX831" fmla="*/ 7047918 w 8938307"/>
              <a:gd name="connsiteY831" fmla="*/ 2252594 h 2993922"/>
              <a:gd name="connsiteX832" fmla="*/ 7053214 w 8938307"/>
              <a:gd name="connsiteY832" fmla="*/ 2252594 h 2993922"/>
              <a:gd name="connsiteX833" fmla="*/ 7042622 w 8938307"/>
              <a:gd name="connsiteY833" fmla="*/ 2263184 h 2993922"/>
              <a:gd name="connsiteX834" fmla="*/ 7037328 w 8938307"/>
              <a:gd name="connsiteY834" fmla="*/ 2257889 h 2993922"/>
              <a:gd name="connsiteX835" fmla="*/ 7047918 w 8938307"/>
              <a:gd name="connsiteY835" fmla="*/ 2252594 h 2993922"/>
              <a:gd name="connsiteX836" fmla="*/ 6735502 w 8938307"/>
              <a:gd name="connsiteY836" fmla="*/ 2252594 h 2993922"/>
              <a:gd name="connsiteX837" fmla="*/ 6740796 w 8938307"/>
              <a:gd name="connsiteY837" fmla="*/ 2257889 h 2993922"/>
              <a:gd name="connsiteX838" fmla="*/ 6746092 w 8938307"/>
              <a:gd name="connsiteY838" fmla="*/ 2263184 h 2993922"/>
              <a:gd name="connsiteX839" fmla="*/ 6735502 w 8938307"/>
              <a:gd name="connsiteY839" fmla="*/ 2263184 h 2993922"/>
              <a:gd name="connsiteX840" fmla="*/ 6714320 w 8938307"/>
              <a:gd name="connsiteY840" fmla="*/ 2252594 h 2993922"/>
              <a:gd name="connsiteX841" fmla="*/ 6724910 w 8938307"/>
              <a:gd name="connsiteY841" fmla="*/ 2257889 h 2993922"/>
              <a:gd name="connsiteX842" fmla="*/ 6714320 w 8938307"/>
              <a:gd name="connsiteY842" fmla="*/ 2263184 h 2993922"/>
              <a:gd name="connsiteX843" fmla="*/ 6714320 w 8938307"/>
              <a:gd name="connsiteY843" fmla="*/ 2252594 h 2993922"/>
              <a:gd name="connsiteX844" fmla="*/ 6401903 w 8938307"/>
              <a:gd name="connsiteY844" fmla="*/ 2252594 h 2993922"/>
              <a:gd name="connsiteX845" fmla="*/ 6407198 w 8938307"/>
              <a:gd name="connsiteY845" fmla="*/ 2257889 h 2993922"/>
              <a:gd name="connsiteX846" fmla="*/ 6417788 w 8938307"/>
              <a:gd name="connsiteY846" fmla="*/ 2263184 h 2993922"/>
              <a:gd name="connsiteX847" fmla="*/ 6433675 w 8938307"/>
              <a:gd name="connsiteY847" fmla="*/ 2273775 h 2993922"/>
              <a:gd name="connsiteX848" fmla="*/ 6454855 w 8938307"/>
              <a:gd name="connsiteY848" fmla="*/ 2284365 h 2993922"/>
              <a:gd name="connsiteX849" fmla="*/ 6476036 w 8938307"/>
              <a:gd name="connsiteY849" fmla="*/ 2289660 h 2993922"/>
              <a:gd name="connsiteX850" fmla="*/ 6486627 w 8938307"/>
              <a:gd name="connsiteY850" fmla="*/ 2294956 h 2993922"/>
              <a:gd name="connsiteX851" fmla="*/ 6523694 w 8938307"/>
              <a:gd name="connsiteY851" fmla="*/ 2300250 h 2993922"/>
              <a:gd name="connsiteX852" fmla="*/ 6566054 w 8938307"/>
              <a:gd name="connsiteY852" fmla="*/ 2316136 h 2993922"/>
              <a:gd name="connsiteX853" fmla="*/ 6576646 w 8938307"/>
              <a:gd name="connsiteY853" fmla="*/ 2316136 h 2993922"/>
              <a:gd name="connsiteX854" fmla="*/ 6603121 w 8938307"/>
              <a:gd name="connsiteY854" fmla="*/ 2321431 h 2993922"/>
              <a:gd name="connsiteX855" fmla="*/ 6629598 w 8938307"/>
              <a:gd name="connsiteY855" fmla="*/ 2326727 h 2993922"/>
              <a:gd name="connsiteX856" fmla="*/ 6640188 w 8938307"/>
              <a:gd name="connsiteY856" fmla="*/ 2326727 h 2993922"/>
              <a:gd name="connsiteX857" fmla="*/ 6650778 w 8938307"/>
              <a:gd name="connsiteY857" fmla="*/ 2326727 h 2993922"/>
              <a:gd name="connsiteX858" fmla="*/ 6671958 w 8938307"/>
              <a:gd name="connsiteY858" fmla="*/ 2337317 h 2993922"/>
              <a:gd name="connsiteX859" fmla="*/ 6703730 w 8938307"/>
              <a:gd name="connsiteY859" fmla="*/ 2347908 h 2993922"/>
              <a:gd name="connsiteX860" fmla="*/ 6719616 w 8938307"/>
              <a:gd name="connsiteY860" fmla="*/ 2347908 h 2993922"/>
              <a:gd name="connsiteX861" fmla="*/ 6724910 w 8938307"/>
              <a:gd name="connsiteY861" fmla="*/ 2347908 h 2993922"/>
              <a:gd name="connsiteX862" fmla="*/ 6735502 w 8938307"/>
              <a:gd name="connsiteY862" fmla="*/ 2358498 h 2993922"/>
              <a:gd name="connsiteX863" fmla="*/ 6746092 w 8938307"/>
              <a:gd name="connsiteY863" fmla="*/ 2369088 h 2993922"/>
              <a:gd name="connsiteX864" fmla="*/ 6746092 w 8938307"/>
              <a:gd name="connsiteY864" fmla="*/ 2379679 h 2993922"/>
              <a:gd name="connsiteX865" fmla="*/ 6756682 w 8938307"/>
              <a:gd name="connsiteY865" fmla="*/ 2390269 h 2993922"/>
              <a:gd name="connsiteX866" fmla="*/ 6767272 w 8938307"/>
              <a:gd name="connsiteY866" fmla="*/ 2384973 h 2993922"/>
              <a:gd name="connsiteX867" fmla="*/ 6777862 w 8938307"/>
              <a:gd name="connsiteY867" fmla="*/ 2369088 h 2993922"/>
              <a:gd name="connsiteX868" fmla="*/ 6756682 w 8938307"/>
              <a:gd name="connsiteY868" fmla="*/ 2347908 h 2993922"/>
              <a:gd name="connsiteX869" fmla="*/ 6730206 w 8938307"/>
              <a:gd name="connsiteY869" fmla="*/ 2332021 h 2993922"/>
              <a:gd name="connsiteX870" fmla="*/ 6703730 w 8938307"/>
              <a:gd name="connsiteY870" fmla="*/ 2326727 h 2993922"/>
              <a:gd name="connsiteX871" fmla="*/ 6682550 w 8938307"/>
              <a:gd name="connsiteY871" fmla="*/ 2326727 h 2993922"/>
              <a:gd name="connsiteX872" fmla="*/ 6703730 w 8938307"/>
              <a:gd name="connsiteY872" fmla="*/ 2321431 h 2993922"/>
              <a:gd name="connsiteX873" fmla="*/ 6724910 w 8938307"/>
              <a:gd name="connsiteY873" fmla="*/ 2316136 h 2993922"/>
              <a:gd name="connsiteX874" fmla="*/ 6730206 w 8938307"/>
              <a:gd name="connsiteY874" fmla="*/ 2326727 h 2993922"/>
              <a:gd name="connsiteX875" fmla="*/ 6746092 w 8938307"/>
              <a:gd name="connsiteY875" fmla="*/ 2326727 h 2993922"/>
              <a:gd name="connsiteX876" fmla="*/ 6767272 w 8938307"/>
              <a:gd name="connsiteY876" fmla="*/ 2337317 h 2993922"/>
              <a:gd name="connsiteX877" fmla="*/ 6809634 w 8938307"/>
              <a:gd name="connsiteY877" fmla="*/ 2347908 h 2993922"/>
              <a:gd name="connsiteX878" fmla="*/ 6894358 w 8938307"/>
              <a:gd name="connsiteY878" fmla="*/ 2379679 h 2993922"/>
              <a:gd name="connsiteX879" fmla="*/ 6904948 w 8938307"/>
              <a:gd name="connsiteY879" fmla="*/ 2379679 h 2993922"/>
              <a:gd name="connsiteX880" fmla="*/ 6926129 w 8938307"/>
              <a:gd name="connsiteY880" fmla="*/ 2390269 h 2993922"/>
              <a:gd name="connsiteX881" fmla="*/ 6936718 w 8938307"/>
              <a:gd name="connsiteY881" fmla="*/ 2400860 h 2993922"/>
              <a:gd name="connsiteX882" fmla="*/ 6926129 w 8938307"/>
              <a:gd name="connsiteY882" fmla="*/ 2400860 h 2993922"/>
              <a:gd name="connsiteX883" fmla="*/ 6894358 w 8938307"/>
              <a:gd name="connsiteY883" fmla="*/ 2390269 h 2993922"/>
              <a:gd name="connsiteX884" fmla="*/ 6883766 w 8938307"/>
              <a:gd name="connsiteY884" fmla="*/ 2400860 h 2993922"/>
              <a:gd name="connsiteX885" fmla="*/ 6873177 w 8938307"/>
              <a:gd name="connsiteY885" fmla="*/ 2400860 h 2993922"/>
              <a:gd name="connsiteX886" fmla="*/ 6857292 w 8938307"/>
              <a:gd name="connsiteY886" fmla="*/ 2400860 h 2993922"/>
              <a:gd name="connsiteX887" fmla="*/ 6841406 w 8938307"/>
              <a:gd name="connsiteY887" fmla="*/ 2406154 h 2993922"/>
              <a:gd name="connsiteX888" fmla="*/ 6851996 w 8938307"/>
              <a:gd name="connsiteY888" fmla="*/ 2411450 h 2993922"/>
              <a:gd name="connsiteX889" fmla="*/ 6857292 w 8938307"/>
              <a:gd name="connsiteY889" fmla="*/ 2416746 h 2993922"/>
              <a:gd name="connsiteX890" fmla="*/ 6862587 w 8938307"/>
              <a:gd name="connsiteY890" fmla="*/ 2422040 h 2993922"/>
              <a:gd name="connsiteX891" fmla="*/ 6873177 w 8938307"/>
              <a:gd name="connsiteY891" fmla="*/ 2422040 h 2993922"/>
              <a:gd name="connsiteX892" fmla="*/ 6889062 w 8938307"/>
              <a:gd name="connsiteY892" fmla="*/ 2427335 h 2993922"/>
              <a:gd name="connsiteX893" fmla="*/ 6894358 w 8938307"/>
              <a:gd name="connsiteY893" fmla="*/ 2432631 h 2993922"/>
              <a:gd name="connsiteX894" fmla="*/ 6904948 w 8938307"/>
              <a:gd name="connsiteY894" fmla="*/ 2443221 h 2993922"/>
              <a:gd name="connsiteX895" fmla="*/ 6904948 w 8938307"/>
              <a:gd name="connsiteY895" fmla="*/ 2432631 h 2993922"/>
              <a:gd name="connsiteX896" fmla="*/ 6915539 w 8938307"/>
              <a:gd name="connsiteY896" fmla="*/ 2432631 h 2993922"/>
              <a:gd name="connsiteX897" fmla="*/ 6936718 w 8938307"/>
              <a:gd name="connsiteY897" fmla="*/ 2432631 h 2993922"/>
              <a:gd name="connsiteX898" fmla="*/ 6947310 w 8938307"/>
              <a:gd name="connsiteY898" fmla="*/ 2437927 h 2993922"/>
              <a:gd name="connsiteX899" fmla="*/ 6968491 w 8938307"/>
              <a:gd name="connsiteY899" fmla="*/ 2443221 h 2993922"/>
              <a:gd name="connsiteX900" fmla="*/ 7032033 w 8938307"/>
              <a:gd name="connsiteY900" fmla="*/ 2453812 h 2993922"/>
              <a:gd name="connsiteX901" fmla="*/ 7042622 w 8938307"/>
              <a:gd name="connsiteY901" fmla="*/ 2453812 h 2993922"/>
              <a:gd name="connsiteX902" fmla="*/ 7063804 w 8938307"/>
              <a:gd name="connsiteY902" fmla="*/ 2453812 h 2993922"/>
              <a:gd name="connsiteX903" fmla="*/ 7084985 w 8938307"/>
              <a:gd name="connsiteY903" fmla="*/ 2453812 h 2993922"/>
              <a:gd name="connsiteX904" fmla="*/ 7095574 w 8938307"/>
              <a:gd name="connsiteY904" fmla="*/ 2474992 h 2993922"/>
              <a:gd name="connsiteX905" fmla="*/ 7106166 w 8938307"/>
              <a:gd name="connsiteY905" fmla="*/ 2485583 h 2993922"/>
              <a:gd name="connsiteX906" fmla="*/ 7084985 w 8938307"/>
              <a:gd name="connsiteY906" fmla="*/ 2485583 h 2993922"/>
              <a:gd name="connsiteX907" fmla="*/ 7053214 w 8938307"/>
              <a:gd name="connsiteY907" fmla="*/ 2464402 h 2993922"/>
              <a:gd name="connsiteX908" fmla="*/ 7032033 w 8938307"/>
              <a:gd name="connsiteY908" fmla="*/ 2459106 h 2993922"/>
              <a:gd name="connsiteX909" fmla="*/ 7000262 w 8938307"/>
              <a:gd name="connsiteY909" fmla="*/ 2453812 h 2993922"/>
              <a:gd name="connsiteX910" fmla="*/ 6926129 w 8938307"/>
              <a:gd name="connsiteY910" fmla="*/ 2459106 h 2993922"/>
              <a:gd name="connsiteX911" fmla="*/ 6883766 w 8938307"/>
              <a:gd name="connsiteY911" fmla="*/ 2448517 h 2993922"/>
              <a:gd name="connsiteX912" fmla="*/ 6873177 w 8938307"/>
              <a:gd name="connsiteY912" fmla="*/ 2453812 h 2993922"/>
              <a:gd name="connsiteX913" fmla="*/ 6851996 w 8938307"/>
              <a:gd name="connsiteY913" fmla="*/ 2464402 h 2993922"/>
              <a:gd name="connsiteX914" fmla="*/ 6841406 w 8938307"/>
              <a:gd name="connsiteY914" fmla="*/ 2453812 h 2993922"/>
              <a:gd name="connsiteX915" fmla="*/ 6846700 w 8938307"/>
              <a:gd name="connsiteY915" fmla="*/ 2448517 h 2993922"/>
              <a:gd name="connsiteX916" fmla="*/ 6862587 w 8938307"/>
              <a:gd name="connsiteY916" fmla="*/ 2443221 h 2993922"/>
              <a:gd name="connsiteX917" fmla="*/ 6873177 w 8938307"/>
              <a:gd name="connsiteY917" fmla="*/ 2443221 h 2993922"/>
              <a:gd name="connsiteX918" fmla="*/ 6862587 w 8938307"/>
              <a:gd name="connsiteY918" fmla="*/ 2432631 h 2993922"/>
              <a:gd name="connsiteX919" fmla="*/ 6830814 w 8938307"/>
              <a:gd name="connsiteY919" fmla="*/ 2443221 h 2993922"/>
              <a:gd name="connsiteX920" fmla="*/ 6809634 w 8938307"/>
              <a:gd name="connsiteY920" fmla="*/ 2453812 h 2993922"/>
              <a:gd name="connsiteX921" fmla="*/ 6788454 w 8938307"/>
              <a:gd name="connsiteY921" fmla="*/ 2443221 h 2993922"/>
              <a:gd name="connsiteX922" fmla="*/ 6756682 w 8938307"/>
              <a:gd name="connsiteY922" fmla="*/ 2422040 h 2993922"/>
              <a:gd name="connsiteX923" fmla="*/ 6767272 w 8938307"/>
              <a:gd name="connsiteY923" fmla="*/ 2427335 h 2993922"/>
              <a:gd name="connsiteX924" fmla="*/ 6809634 w 8938307"/>
              <a:gd name="connsiteY924" fmla="*/ 2432631 h 2993922"/>
              <a:gd name="connsiteX925" fmla="*/ 6830814 w 8938307"/>
              <a:gd name="connsiteY925" fmla="*/ 2422040 h 2993922"/>
              <a:gd name="connsiteX926" fmla="*/ 6820224 w 8938307"/>
              <a:gd name="connsiteY926" fmla="*/ 2422040 h 2993922"/>
              <a:gd name="connsiteX927" fmla="*/ 6809634 w 8938307"/>
              <a:gd name="connsiteY927" fmla="*/ 2411450 h 2993922"/>
              <a:gd name="connsiteX928" fmla="*/ 6820224 w 8938307"/>
              <a:gd name="connsiteY928" fmla="*/ 2400860 h 2993922"/>
              <a:gd name="connsiteX929" fmla="*/ 6825520 w 8938307"/>
              <a:gd name="connsiteY929" fmla="*/ 2400860 h 2993922"/>
              <a:gd name="connsiteX930" fmla="*/ 6830814 w 8938307"/>
              <a:gd name="connsiteY930" fmla="*/ 2390269 h 2993922"/>
              <a:gd name="connsiteX931" fmla="*/ 6830814 w 8938307"/>
              <a:gd name="connsiteY931" fmla="*/ 2379679 h 2993922"/>
              <a:gd name="connsiteX932" fmla="*/ 6814929 w 8938307"/>
              <a:gd name="connsiteY932" fmla="*/ 2374383 h 2993922"/>
              <a:gd name="connsiteX933" fmla="*/ 6809634 w 8938307"/>
              <a:gd name="connsiteY933" fmla="*/ 2384973 h 2993922"/>
              <a:gd name="connsiteX934" fmla="*/ 6799044 w 8938307"/>
              <a:gd name="connsiteY934" fmla="*/ 2384973 h 2993922"/>
              <a:gd name="connsiteX935" fmla="*/ 6783158 w 8938307"/>
              <a:gd name="connsiteY935" fmla="*/ 2390269 h 2993922"/>
              <a:gd name="connsiteX936" fmla="*/ 6761977 w 8938307"/>
              <a:gd name="connsiteY936" fmla="*/ 2400860 h 2993922"/>
              <a:gd name="connsiteX937" fmla="*/ 6735502 w 8938307"/>
              <a:gd name="connsiteY937" fmla="*/ 2390269 h 2993922"/>
              <a:gd name="connsiteX938" fmla="*/ 6724910 w 8938307"/>
              <a:gd name="connsiteY938" fmla="*/ 2390269 h 2993922"/>
              <a:gd name="connsiteX939" fmla="*/ 6640188 w 8938307"/>
              <a:gd name="connsiteY939" fmla="*/ 2379679 h 2993922"/>
              <a:gd name="connsiteX940" fmla="*/ 6587236 w 8938307"/>
              <a:gd name="connsiteY940" fmla="*/ 2358498 h 2993922"/>
              <a:gd name="connsiteX941" fmla="*/ 6555464 w 8938307"/>
              <a:gd name="connsiteY941" fmla="*/ 2347908 h 2993922"/>
              <a:gd name="connsiteX942" fmla="*/ 6534284 w 8938307"/>
              <a:gd name="connsiteY942" fmla="*/ 2347908 h 2993922"/>
              <a:gd name="connsiteX943" fmla="*/ 6544874 w 8938307"/>
              <a:gd name="connsiteY943" fmla="*/ 2369088 h 2993922"/>
              <a:gd name="connsiteX944" fmla="*/ 6534284 w 8938307"/>
              <a:gd name="connsiteY944" fmla="*/ 2379679 h 2993922"/>
              <a:gd name="connsiteX945" fmla="*/ 6513102 w 8938307"/>
              <a:gd name="connsiteY945" fmla="*/ 2369088 h 2993922"/>
              <a:gd name="connsiteX946" fmla="*/ 6523694 w 8938307"/>
              <a:gd name="connsiteY946" fmla="*/ 2369088 h 2993922"/>
              <a:gd name="connsiteX947" fmla="*/ 6523694 w 8938307"/>
              <a:gd name="connsiteY947" fmla="*/ 2358498 h 2993922"/>
              <a:gd name="connsiteX948" fmla="*/ 6523694 w 8938307"/>
              <a:gd name="connsiteY948" fmla="*/ 2347908 h 2993922"/>
              <a:gd name="connsiteX949" fmla="*/ 6513102 w 8938307"/>
              <a:gd name="connsiteY949" fmla="*/ 2347908 h 2993922"/>
              <a:gd name="connsiteX950" fmla="*/ 6502512 w 8938307"/>
              <a:gd name="connsiteY950" fmla="*/ 2358498 h 2993922"/>
              <a:gd name="connsiteX951" fmla="*/ 6491922 w 8938307"/>
              <a:gd name="connsiteY951" fmla="*/ 2347908 h 2993922"/>
              <a:gd name="connsiteX952" fmla="*/ 6491922 w 8938307"/>
              <a:gd name="connsiteY952" fmla="*/ 2337317 h 2993922"/>
              <a:gd name="connsiteX953" fmla="*/ 6470740 w 8938307"/>
              <a:gd name="connsiteY953" fmla="*/ 2326727 h 2993922"/>
              <a:gd name="connsiteX954" fmla="*/ 6460150 w 8938307"/>
              <a:gd name="connsiteY954" fmla="*/ 2326727 h 2993922"/>
              <a:gd name="connsiteX955" fmla="*/ 6460150 w 8938307"/>
              <a:gd name="connsiteY955" fmla="*/ 2337317 h 2993922"/>
              <a:gd name="connsiteX956" fmla="*/ 6470740 w 8938307"/>
              <a:gd name="connsiteY956" fmla="*/ 2337317 h 2993922"/>
              <a:gd name="connsiteX957" fmla="*/ 6386018 w 8938307"/>
              <a:gd name="connsiteY957" fmla="*/ 2337317 h 2993922"/>
              <a:gd name="connsiteX958" fmla="*/ 6343656 w 8938307"/>
              <a:gd name="connsiteY958" fmla="*/ 2337317 h 2993922"/>
              <a:gd name="connsiteX959" fmla="*/ 6327771 w 8938307"/>
              <a:gd name="connsiteY959" fmla="*/ 2332021 h 2993922"/>
              <a:gd name="connsiteX960" fmla="*/ 6301294 w 8938307"/>
              <a:gd name="connsiteY960" fmla="*/ 2321431 h 2993922"/>
              <a:gd name="connsiteX961" fmla="*/ 6280114 w 8938307"/>
              <a:gd name="connsiteY961" fmla="*/ 2316136 h 2993922"/>
              <a:gd name="connsiteX962" fmla="*/ 6269524 w 8938307"/>
              <a:gd name="connsiteY962" fmla="*/ 2316136 h 2993922"/>
              <a:gd name="connsiteX963" fmla="*/ 6264228 w 8938307"/>
              <a:gd name="connsiteY963" fmla="*/ 2316136 h 2993922"/>
              <a:gd name="connsiteX964" fmla="*/ 6248342 w 8938307"/>
              <a:gd name="connsiteY964" fmla="*/ 2305546 h 2993922"/>
              <a:gd name="connsiteX965" fmla="*/ 6264228 w 8938307"/>
              <a:gd name="connsiteY965" fmla="*/ 2305546 h 2993922"/>
              <a:gd name="connsiteX966" fmla="*/ 6258932 w 8938307"/>
              <a:gd name="connsiteY966" fmla="*/ 2294956 h 2993922"/>
              <a:gd name="connsiteX967" fmla="*/ 6290704 w 8938307"/>
              <a:gd name="connsiteY967" fmla="*/ 2294956 h 2993922"/>
              <a:gd name="connsiteX968" fmla="*/ 6317180 w 8938307"/>
              <a:gd name="connsiteY968" fmla="*/ 2300250 h 2993922"/>
              <a:gd name="connsiteX969" fmla="*/ 6343656 w 8938307"/>
              <a:gd name="connsiteY969" fmla="*/ 2305546 h 2993922"/>
              <a:gd name="connsiteX970" fmla="*/ 6407198 w 8938307"/>
              <a:gd name="connsiteY970" fmla="*/ 2316136 h 2993922"/>
              <a:gd name="connsiteX971" fmla="*/ 6438970 w 8938307"/>
              <a:gd name="connsiteY971" fmla="*/ 2316136 h 2993922"/>
              <a:gd name="connsiteX972" fmla="*/ 6428380 w 8938307"/>
              <a:gd name="connsiteY972" fmla="*/ 2300250 h 2993922"/>
              <a:gd name="connsiteX973" fmla="*/ 6428380 w 8938307"/>
              <a:gd name="connsiteY973" fmla="*/ 2294956 h 2993922"/>
              <a:gd name="connsiteX974" fmla="*/ 6438970 w 8938307"/>
              <a:gd name="connsiteY974" fmla="*/ 2305546 h 2993922"/>
              <a:gd name="connsiteX975" fmla="*/ 6449560 w 8938307"/>
              <a:gd name="connsiteY975" fmla="*/ 2300250 h 2993922"/>
              <a:gd name="connsiteX976" fmla="*/ 6449560 w 8938307"/>
              <a:gd name="connsiteY976" fmla="*/ 2294956 h 2993922"/>
              <a:gd name="connsiteX977" fmla="*/ 6438970 w 8938307"/>
              <a:gd name="connsiteY977" fmla="*/ 2294956 h 2993922"/>
              <a:gd name="connsiteX978" fmla="*/ 6428380 w 8938307"/>
              <a:gd name="connsiteY978" fmla="*/ 2294956 h 2993922"/>
              <a:gd name="connsiteX979" fmla="*/ 6417788 w 8938307"/>
              <a:gd name="connsiteY979" fmla="*/ 2284365 h 2993922"/>
              <a:gd name="connsiteX980" fmla="*/ 6401903 w 8938307"/>
              <a:gd name="connsiteY980" fmla="*/ 2279069 h 2993922"/>
              <a:gd name="connsiteX981" fmla="*/ 6396608 w 8938307"/>
              <a:gd name="connsiteY981" fmla="*/ 2263184 h 2993922"/>
              <a:gd name="connsiteX982" fmla="*/ 6401903 w 8938307"/>
              <a:gd name="connsiteY982" fmla="*/ 2252594 h 2993922"/>
              <a:gd name="connsiteX983" fmla="*/ 5994172 w 8938307"/>
              <a:gd name="connsiteY983" fmla="*/ 2252594 h 2993922"/>
              <a:gd name="connsiteX984" fmla="*/ 6004764 w 8938307"/>
              <a:gd name="connsiteY984" fmla="*/ 2252594 h 2993922"/>
              <a:gd name="connsiteX985" fmla="*/ 5994172 w 8938307"/>
              <a:gd name="connsiteY985" fmla="*/ 2263184 h 2993922"/>
              <a:gd name="connsiteX986" fmla="*/ 4702142 w 8938307"/>
              <a:gd name="connsiteY986" fmla="*/ 2252594 h 2993922"/>
              <a:gd name="connsiteX987" fmla="*/ 4723324 w 8938307"/>
              <a:gd name="connsiteY987" fmla="*/ 2252594 h 2993922"/>
              <a:gd name="connsiteX988" fmla="*/ 4765684 w 8938307"/>
              <a:gd name="connsiteY988" fmla="*/ 2273775 h 2993922"/>
              <a:gd name="connsiteX989" fmla="*/ 4765684 w 8938307"/>
              <a:gd name="connsiteY989" fmla="*/ 2284365 h 2993922"/>
              <a:gd name="connsiteX990" fmla="*/ 4744504 w 8938307"/>
              <a:gd name="connsiteY990" fmla="*/ 2279069 h 2993922"/>
              <a:gd name="connsiteX991" fmla="*/ 4733914 w 8938307"/>
              <a:gd name="connsiteY991" fmla="*/ 2273775 h 2993922"/>
              <a:gd name="connsiteX992" fmla="*/ 4702142 w 8938307"/>
              <a:gd name="connsiteY992" fmla="*/ 2263184 h 2993922"/>
              <a:gd name="connsiteX993" fmla="*/ 7847494 w 8938307"/>
              <a:gd name="connsiteY993" fmla="*/ 2242004 h 2993922"/>
              <a:gd name="connsiteX994" fmla="*/ 7858085 w 8938307"/>
              <a:gd name="connsiteY994" fmla="*/ 2242004 h 2993922"/>
              <a:gd name="connsiteX995" fmla="*/ 7847494 w 8938307"/>
              <a:gd name="connsiteY995" fmla="*/ 2252594 h 2993922"/>
              <a:gd name="connsiteX996" fmla="*/ 7720409 w 8938307"/>
              <a:gd name="connsiteY996" fmla="*/ 2242004 h 2993922"/>
              <a:gd name="connsiteX997" fmla="*/ 7773361 w 8938307"/>
              <a:gd name="connsiteY997" fmla="*/ 2252594 h 2993922"/>
              <a:gd name="connsiteX998" fmla="*/ 7741590 w 8938307"/>
              <a:gd name="connsiteY998" fmla="*/ 2252594 h 2993922"/>
              <a:gd name="connsiteX999" fmla="*/ 7720409 w 8938307"/>
              <a:gd name="connsiteY999" fmla="*/ 2242004 h 2993922"/>
              <a:gd name="connsiteX1000" fmla="*/ 7127347 w 8938307"/>
              <a:gd name="connsiteY1000" fmla="*/ 2242004 h 2993922"/>
              <a:gd name="connsiteX1001" fmla="*/ 7127347 w 8938307"/>
              <a:gd name="connsiteY1001" fmla="*/ 2252594 h 2993922"/>
              <a:gd name="connsiteX1002" fmla="*/ 7148526 w 8938307"/>
              <a:gd name="connsiteY1002" fmla="*/ 2252594 h 2993922"/>
              <a:gd name="connsiteX1003" fmla="*/ 7127347 w 8938307"/>
              <a:gd name="connsiteY1003" fmla="*/ 2242004 h 2993922"/>
              <a:gd name="connsiteX1004" fmla="*/ 6904948 w 8938307"/>
              <a:gd name="connsiteY1004" fmla="*/ 2242004 h 2993922"/>
              <a:gd name="connsiteX1005" fmla="*/ 6904948 w 8938307"/>
              <a:gd name="connsiteY1005" fmla="*/ 2252594 h 2993922"/>
              <a:gd name="connsiteX1006" fmla="*/ 6915539 w 8938307"/>
              <a:gd name="connsiteY1006" fmla="*/ 2257889 h 2993922"/>
              <a:gd name="connsiteX1007" fmla="*/ 6915539 w 8938307"/>
              <a:gd name="connsiteY1007" fmla="*/ 2273775 h 2993922"/>
              <a:gd name="connsiteX1008" fmla="*/ 6904948 w 8938307"/>
              <a:gd name="connsiteY1008" fmla="*/ 2279069 h 2993922"/>
              <a:gd name="connsiteX1009" fmla="*/ 6910244 w 8938307"/>
              <a:gd name="connsiteY1009" fmla="*/ 2284365 h 2993922"/>
              <a:gd name="connsiteX1010" fmla="*/ 6920833 w 8938307"/>
              <a:gd name="connsiteY1010" fmla="*/ 2284365 h 2993922"/>
              <a:gd name="connsiteX1011" fmla="*/ 6926129 w 8938307"/>
              <a:gd name="connsiteY1011" fmla="*/ 2279069 h 2993922"/>
              <a:gd name="connsiteX1012" fmla="*/ 6936718 w 8938307"/>
              <a:gd name="connsiteY1012" fmla="*/ 2273775 h 2993922"/>
              <a:gd name="connsiteX1013" fmla="*/ 6947310 w 8938307"/>
              <a:gd name="connsiteY1013" fmla="*/ 2268479 h 2993922"/>
              <a:gd name="connsiteX1014" fmla="*/ 6957900 w 8938307"/>
              <a:gd name="connsiteY1014" fmla="*/ 2263184 h 2993922"/>
              <a:gd name="connsiteX1015" fmla="*/ 6957900 w 8938307"/>
              <a:gd name="connsiteY1015" fmla="*/ 2252594 h 2993922"/>
              <a:gd name="connsiteX1016" fmla="*/ 6947310 w 8938307"/>
              <a:gd name="connsiteY1016" fmla="*/ 2257889 h 2993922"/>
              <a:gd name="connsiteX1017" fmla="*/ 6936718 w 8938307"/>
              <a:gd name="connsiteY1017" fmla="*/ 2252594 h 2993922"/>
              <a:gd name="connsiteX1018" fmla="*/ 6926129 w 8938307"/>
              <a:gd name="connsiteY1018" fmla="*/ 2242004 h 2993922"/>
              <a:gd name="connsiteX1019" fmla="*/ 6915539 w 8938307"/>
              <a:gd name="connsiteY1019" fmla="*/ 2242004 h 2993922"/>
              <a:gd name="connsiteX1020" fmla="*/ 6910244 w 8938307"/>
              <a:gd name="connsiteY1020" fmla="*/ 2242004 h 2993922"/>
              <a:gd name="connsiteX1021" fmla="*/ 6650778 w 8938307"/>
              <a:gd name="connsiteY1021" fmla="*/ 2242004 h 2993922"/>
              <a:gd name="connsiteX1022" fmla="*/ 6661368 w 8938307"/>
              <a:gd name="connsiteY1022" fmla="*/ 2242004 h 2993922"/>
              <a:gd name="connsiteX1023" fmla="*/ 6650778 w 8938307"/>
              <a:gd name="connsiteY1023" fmla="*/ 2252594 h 2993922"/>
              <a:gd name="connsiteX1024" fmla="*/ 6640188 w 8938307"/>
              <a:gd name="connsiteY1024" fmla="*/ 2247298 h 2993922"/>
              <a:gd name="connsiteX1025" fmla="*/ 6650778 w 8938307"/>
              <a:gd name="connsiteY1025" fmla="*/ 2242004 h 2993922"/>
              <a:gd name="connsiteX1026" fmla="*/ 6619006 w 8938307"/>
              <a:gd name="connsiteY1026" fmla="*/ 2242004 h 2993922"/>
              <a:gd name="connsiteX1027" fmla="*/ 6629598 w 8938307"/>
              <a:gd name="connsiteY1027" fmla="*/ 2242004 h 2993922"/>
              <a:gd name="connsiteX1028" fmla="*/ 6629598 w 8938307"/>
              <a:gd name="connsiteY1028" fmla="*/ 2252594 h 2993922"/>
              <a:gd name="connsiteX1029" fmla="*/ 6619006 w 8938307"/>
              <a:gd name="connsiteY1029" fmla="*/ 2242004 h 2993922"/>
              <a:gd name="connsiteX1030" fmla="*/ 6491922 w 8938307"/>
              <a:gd name="connsiteY1030" fmla="*/ 2242004 h 2993922"/>
              <a:gd name="connsiteX1031" fmla="*/ 6523694 w 8938307"/>
              <a:gd name="connsiteY1031" fmla="*/ 2252594 h 2993922"/>
              <a:gd name="connsiteX1032" fmla="*/ 6544874 w 8938307"/>
              <a:gd name="connsiteY1032" fmla="*/ 2252594 h 2993922"/>
              <a:gd name="connsiteX1033" fmla="*/ 6555464 w 8938307"/>
              <a:gd name="connsiteY1033" fmla="*/ 2263184 h 2993922"/>
              <a:gd name="connsiteX1034" fmla="*/ 6566054 w 8938307"/>
              <a:gd name="connsiteY1034" fmla="*/ 2273775 h 2993922"/>
              <a:gd name="connsiteX1035" fmla="*/ 6523694 w 8938307"/>
              <a:gd name="connsiteY1035" fmla="*/ 2263184 h 2993922"/>
              <a:gd name="connsiteX1036" fmla="*/ 6491922 w 8938307"/>
              <a:gd name="connsiteY1036" fmla="*/ 2242004 h 2993922"/>
              <a:gd name="connsiteX1037" fmla="*/ 7815724 w 8938307"/>
              <a:gd name="connsiteY1037" fmla="*/ 2231413 h 2993922"/>
              <a:gd name="connsiteX1038" fmla="*/ 7821019 w 8938307"/>
              <a:gd name="connsiteY1038" fmla="*/ 2236708 h 2993922"/>
              <a:gd name="connsiteX1039" fmla="*/ 7826313 w 8938307"/>
              <a:gd name="connsiteY1039" fmla="*/ 2242004 h 2993922"/>
              <a:gd name="connsiteX1040" fmla="*/ 7815724 w 8938307"/>
              <a:gd name="connsiteY1040" fmla="*/ 2242004 h 2993922"/>
              <a:gd name="connsiteX1041" fmla="*/ 6830814 w 8938307"/>
              <a:gd name="connsiteY1041" fmla="*/ 2231413 h 2993922"/>
              <a:gd name="connsiteX1042" fmla="*/ 6825520 w 8938307"/>
              <a:gd name="connsiteY1042" fmla="*/ 2236708 h 2993922"/>
              <a:gd name="connsiteX1043" fmla="*/ 6857292 w 8938307"/>
              <a:gd name="connsiteY1043" fmla="*/ 2242004 h 2993922"/>
              <a:gd name="connsiteX1044" fmla="*/ 6883766 w 8938307"/>
              <a:gd name="connsiteY1044" fmla="*/ 2236708 h 2993922"/>
              <a:gd name="connsiteX1045" fmla="*/ 6862587 w 8938307"/>
              <a:gd name="connsiteY1045" fmla="*/ 2231413 h 2993922"/>
              <a:gd name="connsiteX1046" fmla="*/ 6830814 w 8938307"/>
              <a:gd name="connsiteY1046" fmla="*/ 2231413 h 2993922"/>
              <a:gd name="connsiteX1047" fmla="*/ 6460150 w 8938307"/>
              <a:gd name="connsiteY1047" fmla="*/ 2231413 h 2993922"/>
              <a:gd name="connsiteX1048" fmla="*/ 6470740 w 8938307"/>
              <a:gd name="connsiteY1048" fmla="*/ 2242004 h 2993922"/>
              <a:gd name="connsiteX1049" fmla="*/ 6460150 w 8938307"/>
              <a:gd name="connsiteY1049" fmla="*/ 2242004 h 2993922"/>
              <a:gd name="connsiteX1050" fmla="*/ 4617420 w 8938307"/>
              <a:gd name="connsiteY1050" fmla="*/ 2231413 h 2993922"/>
              <a:gd name="connsiteX1051" fmla="*/ 4628010 w 8938307"/>
              <a:gd name="connsiteY1051" fmla="*/ 2231413 h 2993922"/>
              <a:gd name="connsiteX1052" fmla="*/ 4649190 w 8938307"/>
              <a:gd name="connsiteY1052" fmla="*/ 2247298 h 2993922"/>
              <a:gd name="connsiteX1053" fmla="*/ 4649190 w 8938307"/>
              <a:gd name="connsiteY1053" fmla="*/ 2252594 h 2993922"/>
              <a:gd name="connsiteX1054" fmla="*/ 4638599 w 8938307"/>
              <a:gd name="connsiteY1054" fmla="*/ 2242004 h 2993922"/>
              <a:gd name="connsiteX1055" fmla="*/ 4617420 w 8938307"/>
              <a:gd name="connsiteY1055" fmla="*/ 2231413 h 2993922"/>
              <a:gd name="connsiteX1056" fmla="*/ 6980404 w 8938307"/>
              <a:gd name="connsiteY1056" fmla="*/ 2214204 h 2993922"/>
              <a:gd name="connsiteX1057" fmla="*/ 6973785 w 8938307"/>
              <a:gd name="connsiteY1057" fmla="*/ 2215527 h 2993922"/>
              <a:gd name="connsiteX1058" fmla="*/ 6952604 w 8938307"/>
              <a:gd name="connsiteY1058" fmla="*/ 2220823 h 2993922"/>
              <a:gd name="connsiteX1059" fmla="*/ 6936718 w 8938307"/>
              <a:gd name="connsiteY1059" fmla="*/ 2220823 h 2993922"/>
              <a:gd name="connsiteX1060" fmla="*/ 6989670 w 8938307"/>
              <a:gd name="connsiteY1060" fmla="*/ 2231413 h 2993922"/>
              <a:gd name="connsiteX1061" fmla="*/ 6989670 w 8938307"/>
              <a:gd name="connsiteY1061" fmla="*/ 2220823 h 2993922"/>
              <a:gd name="connsiteX1062" fmla="*/ 6980404 w 8938307"/>
              <a:gd name="connsiteY1062" fmla="*/ 2214204 h 2993922"/>
              <a:gd name="connsiteX1063" fmla="*/ 7932219 w 8938307"/>
              <a:gd name="connsiteY1063" fmla="*/ 2210232 h 2993922"/>
              <a:gd name="connsiteX1064" fmla="*/ 7937513 w 8938307"/>
              <a:gd name="connsiteY1064" fmla="*/ 2220823 h 2993922"/>
              <a:gd name="connsiteX1065" fmla="*/ 7942808 w 8938307"/>
              <a:gd name="connsiteY1065" fmla="*/ 2215527 h 2993922"/>
              <a:gd name="connsiteX1066" fmla="*/ 7932219 w 8938307"/>
              <a:gd name="connsiteY1066" fmla="*/ 2210232 h 2993922"/>
              <a:gd name="connsiteX1067" fmla="*/ 6857292 w 8938307"/>
              <a:gd name="connsiteY1067" fmla="*/ 2210232 h 2993922"/>
              <a:gd name="connsiteX1068" fmla="*/ 6851996 w 8938307"/>
              <a:gd name="connsiteY1068" fmla="*/ 2220823 h 2993922"/>
              <a:gd name="connsiteX1069" fmla="*/ 6857292 w 8938307"/>
              <a:gd name="connsiteY1069" fmla="*/ 2215527 h 2993922"/>
              <a:gd name="connsiteX1070" fmla="*/ 6857292 w 8938307"/>
              <a:gd name="connsiteY1070" fmla="*/ 2210232 h 2993922"/>
              <a:gd name="connsiteX1071" fmla="*/ 5522900 w 8938307"/>
              <a:gd name="connsiteY1071" fmla="*/ 2210232 h 2993922"/>
              <a:gd name="connsiteX1072" fmla="*/ 5507014 w 8938307"/>
              <a:gd name="connsiteY1072" fmla="*/ 2220823 h 2993922"/>
              <a:gd name="connsiteX1073" fmla="*/ 5517604 w 8938307"/>
              <a:gd name="connsiteY1073" fmla="*/ 2220823 h 2993922"/>
              <a:gd name="connsiteX1074" fmla="*/ 5538785 w 8938307"/>
              <a:gd name="connsiteY1074" fmla="*/ 2220823 h 2993922"/>
              <a:gd name="connsiteX1075" fmla="*/ 5528195 w 8938307"/>
              <a:gd name="connsiteY1075" fmla="*/ 2210232 h 2993922"/>
              <a:gd name="connsiteX1076" fmla="*/ 5522900 w 8938307"/>
              <a:gd name="connsiteY1076" fmla="*/ 2210232 h 2993922"/>
              <a:gd name="connsiteX1077" fmla="*/ 5210482 w 8938307"/>
              <a:gd name="connsiteY1077" fmla="*/ 2210232 h 2993922"/>
              <a:gd name="connsiteX1078" fmla="*/ 5242254 w 8938307"/>
              <a:gd name="connsiteY1078" fmla="*/ 2210232 h 2993922"/>
              <a:gd name="connsiteX1079" fmla="*/ 5263434 w 8938307"/>
              <a:gd name="connsiteY1079" fmla="*/ 2220823 h 2993922"/>
              <a:gd name="connsiteX1080" fmla="*/ 5221073 w 8938307"/>
              <a:gd name="connsiteY1080" fmla="*/ 2220823 h 2993922"/>
              <a:gd name="connsiteX1081" fmla="*/ 7317974 w 8938307"/>
              <a:gd name="connsiteY1081" fmla="*/ 2199642 h 2993922"/>
              <a:gd name="connsiteX1082" fmla="*/ 7360336 w 8938307"/>
              <a:gd name="connsiteY1082" fmla="*/ 2220823 h 2993922"/>
              <a:gd name="connsiteX1083" fmla="*/ 7328564 w 8938307"/>
              <a:gd name="connsiteY1083" fmla="*/ 2210232 h 2993922"/>
              <a:gd name="connsiteX1084" fmla="*/ 6460150 w 8938307"/>
              <a:gd name="connsiteY1084" fmla="*/ 2199642 h 2993922"/>
              <a:gd name="connsiteX1085" fmla="*/ 6513102 w 8938307"/>
              <a:gd name="connsiteY1085" fmla="*/ 2210232 h 2993922"/>
              <a:gd name="connsiteX1086" fmla="*/ 6528988 w 8938307"/>
              <a:gd name="connsiteY1086" fmla="*/ 2204937 h 2993922"/>
              <a:gd name="connsiteX1087" fmla="*/ 6544874 w 8938307"/>
              <a:gd name="connsiteY1087" fmla="*/ 2210232 h 2993922"/>
              <a:gd name="connsiteX1088" fmla="*/ 6544874 w 8938307"/>
              <a:gd name="connsiteY1088" fmla="*/ 2215527 h 2993922"/>
              <a:gd name="connsiteX1089" fmla="*/ 6544874 w 8938307"/>
              <a:gd name="connsiteY1089" fmla="*/ 2220823 h 2993922"/>
              <a:gd name="connsiteX1090" fmla="*/ 6555464 w 8938307"/>
              <a:gd name="connsiteY1090" fmla="*/ 2220823 h 2993922"/>
              <a:gd name="connsiteX1091" fmla="*/ 6566054 w 8938307"/>
              <a:gd name="connsiteY1091" fmla="*/ 2231413 h 2993922"/>
              <a:gd name="connsiteX1092" fmla="*/ 6555464 w 8938307"/>
              <a:gd name="connsiteY1092" fmla="*/ 2231413 h 2993922"/>
              <a:gd name="connsiteX1093" fmla="*/ 6534284 w 8938307"/>
              <a:gd name="connsiteY1093" fmla="*/ 2231413 h 2993922"/>
              <a:gd name="connsiteX1094" fmla="*/ 6523694 w 8938307"/>
              <a:gd name="connsiteY1094" fmla="*/ 2231413 h 2993922"/>
              <a:gd name="connsiteX1095" fmla="*/ 4988084 w 8938307"/>
              <a:gd name="connsiteY1095" fmla="*/ 2199642 h 2993922"/>
              <a:gd name="connsiteX1096" fmla="*/ 4998674 w 8938307"/>
              <a:gd name="connsiteY1096" fmla="*/ 2199642 h 2993922"/>
              <a:gd name="connsiteX1097" fmla="*/ 5009265 w 8938307"/>
              <a:gd name="connsiteY1097" fmla="*/ 2210232 h 2993922"/>
              <a:gd name="connsiteX1098" fmla="*/ 5035740 w 8938307"/>
              <a:gd name="connsiteY1098" fmla="*/ 2204937 h 2993922"/>
              <a:gd name="connsiteX1099" fmla="*/ 5078102 w 8938307"/>
              <a:gd name="connsiteY1099" fmla="*/ 2215527 h 2993922"/>
              <a:gd name="connsiteX1100" fmla="*/ 5115169 w 8938307"/>
              <a:gd name="connsiteY1100" fmla="*/ 2231413 h 2993922"/>
              <a:gd name="connsiteX1101" fmla="*/ 5104578 w 8938307"/>
              <a:gd name="connsiteY1101" fmla="*/ 2231413 h 2993922"/>
              <a:gd name="connsiteX1102" fmla="*/ 5104578 w 8938307"/>
              <a:gd name="connsiteY1102" fmla="*/ 2242004 h 2993922"/>
              <a:gd name="connsiteX1103" fmla="*/ 5115169 w 8938307"/>
              <a:gd name="connsiteY1103" fmla="*/ 2231413 h 2993922"/>
              <a:gd name="connsiteX1104" fmla="*/ 5157530 w 8938307"/>
              <a:gd name="connsiteY1104" fmla="*/ 2242004 h 2993922"/>
              <a:gd name="connsiteX1105" fmla="*/ 5221073 w 8938307"/>
              <a:gd name="connsiteY1105" fmla="*/ 2252594 h 2993922"/>
              <a:gd name="connsiteX1106" fmla="*/ 5263434 w 8938307"/>
              <a:gd name="connsiteY1106" fmla="*/ 2263184 h 2993922"/>
              <a:gd name="connsiteX1107" fmla="*/ 5263434 w 8938307"/>
              <a:gd name="connsiteY1107" fmla="*/ 2294956 h 2993922"/>
              <a:gd name="connsiteX1108" fmla="*/ 5284614 w 8938307"/>
              <a:gd name="connsiteY1108" fmla="*/ 2305546 h 2993922"/>
              <a:gd name="connsiteX1109" fmla="*/ 5295206 w 8938307"/>
              <a:gd name="connsiteY1109" fmla="*/ 2305546 h 2993922"/>
              <a:gd name="connsiteX1110" fmla="*/ 5316386 w 8938307"/>
              <a:gd name="connsiteY1110" fmla="*/ 2305546 h 2993922"/>
              <a:gd name="connsiteX1111" fmla="*/ 5321681 w 8938307"/>
              <a:gd name="connsiteY1111" fmla="*/ 2316136 h 2993922"/>
              <a:gd name="connsiteX1112" fmla="*/ 5326977 w 8938307"/>
              <a:gd name="connsiteY1112" fmla="*/ 2316136 h 2993922"/>
              <a:gd name="connsiteX1113" fmla="*/ 5337566 w 8938307"/>
              <a:gd name="connsiteY1113" fmla="*/ 2316136 h 2993922"/>
              <a:gd name="connsiteX1114" fmla="*/ 5422291 w 8938307"/>
              <a:gd name="connsiteY1114" fmla="*/ 2337317 h 2993922"/>
              <a:gd name="connsiteX1115" fmla="*/ 5432881 w 8938307"/>
              <a:gd name="connsiteY1115" fmla="*/ 2342612 h 2993922"/>
              <a:gd name="connsiteX1116" fmla="*/ 5422291 w 8938307"/>
              <a:gd name="connsiteY1116" fmla="*/ 2353202 h 2993922"/>
              <a:gd name="connsiteX1117" fmla="*/ 5390518 w 8938307"/>
              <a:gd name="connsiteY1117" fmla="*/ 2353202 h 2993922"/>
              <a:gd name="connsiteX1118" fmla="*/ 5348158 w 8938307"/>
              <a:gd name="connsiteY1118" fmla="*/ 2342612 h 2993922"/>
              <a:gd name="connsiteX1119" fmla="*/ 5316386 w 8938307"/>
              <a:gd name="connsiteY1119" fmla="*/ 2326727 h 2993922"/>
              <a:gd name="connsiteX1120" fmla="*/ 5274025 w 8938307"/>
              <a:gd name="connsiteY1120" fmla="*/ 2316136 h 2993922"/>
              <a:gd name="connsiteX1121" fmla="*/ 5252844 w 8938307"/>
              <a:gd name="connsiteY1121" fmla="*/ 2305546 h 2993922"/>
              <a:gd name="connsiteX1122" fmla="*/ 5221073 w 8938307"/>
              <a:gd name="connsiteY1122" fmla="*/ 2294956 h 2993922"/>
              <a:gd name="connsiteX1123" fmla="*/ 5173416 w 8938307"/>
              <a:gd name="connsiteY1123" fmla="*/ 2289660 h 2993922"/>
              <a:gd name="connsiteX1124" fmla="*/ 5125758 w 8938307"/>
              <a:gd name="connsiteY1124" fmla="*/ 2279069 h 2993922"/>
              <a:gd name="connsiteX1125" fmla="*/ 5083398 w 8938307"/>
              <a:gd name="connsiteY1125" fmla="*/ 2263184 h 2993922"/>
              <a:gd name="connsiteX1126" fmla="*/ 5056921 w 8938307"/>
              <a:gd name="connsiteY1126" fmla="*/ 2257889 h 2993922"/>
              <a:gd name="connsiteX1127" fmla="*/ 5041036 w 8938307"/>
              <a:gd name="connsiteY1127" fmla="*/ 2252594 h 2993922"/>
              <a:gd name="connsiteX1128" fmla="*/ 4966902 w 8938307"/>
              <a:gd name="connsiteY1128" fmla="*/ 2220823 h 2993922"/>
              <a:gd name="connsiteX1129" fmla="*/ 4966902 w 8938307"/>
              <a:gd name="connsiteY1129" fmla="*/ 2210232 h 2993922"/>
              <a:gd name="connsiteX1130" fmla="*/ 4977492 w 8938307"/>
              <a:gd name="connsiteY1130" fmla="*/ 2210232 h 2993922"/>
              <a:gd name="connsiteX1131" fmla="*/ 4988084 w 8938307"/>
              <a:gd name="connsiteY1131" fmla="*/ 2210232 h 2993922"/>
              <a:gd name="connsiteX1132" fmla="*/ 4670372 w 8938307"/>
              <a:gd name="connsiteY1132" fmla="*/ 2199642 h 2993922"/>
              <a:gd name="connsiteX1133" fmla="*/ 4675666 w 8938307"/>
              <a:gd name="connsiteY1133" fmla="*/ 2204937 h 2993922"/>
              <a:gd name="connsiteX1134" fmla="*/ 4691551 w 8938307"/>
              <a:gd name="connsiteY1134" fmla="*/ 2210232 h 2993922"/>
              <a:gd name="connsiteX1135" fmla="*/ 4680962 w 8938307"/>
              <a:gd name="connsiteY1135" fmla="*/ 2210232 h 2993922"/>
              <a:gd name="connsiteX1136" fmla="*/ 4670372 w 8938307"/>
              <a:gd name="connsiteY1136" fmla="*/ 2210232 h 2993922"/>
              <a:gd name="connsiteX1137" fmla="*/ 5925334 w 8938307"/>
              <a:gd name="connsiteY1137" fmla="*/ 2194346 h 2993922"/>
              <a:gd name="connsiteX1138" fmla="*/ 5920039 w 8938307"/>
              <a:gd name="connsiteY1138" fmla="*/ 2199642 h 2993922"/>
              <a:gd name="connsiteX1139" fmla="*/ 5930630 w 8938307"/>
              <a:gd name="connsiteY1139" fmla="*/ 2199642 h 2993922"/>
              <a:gd name="connsiteX1140" fmla="*/ 5941220 w 8938307"/>
              <a:gd name="connsiteY1140" fmla="*/ 2199642 h 2993922"/>
              <a:gd name="connsiteX1141" fmla="*/ 5925334 w 8938307"/>
              <a:gd name="connsiteY1141" fmla="*/ 2194346 h 2993922"/>
              <a:gd name="connsiteX1142" fmla="*/ 7476830 w 8938307"/>
              <a:gd name="connsiteY1142" fmla="*/ 2189051 h 2993922"/>
              <a:gd name="connsiteX1143" fmla="*/ 7487420 w 8938307"/>
              <a:gd name="connsiteY1143" fmla="*/ 2189051 h 2993922"/>
              <a:gd name="connsiteX1144" fmla="*/ 7487420 w 8938307"/>
              <a:gd name="connsiteY1144" fmla="*/ 2199642 h 2993922"/>
              <a:gd name="connsiteX1145" fmla="*/ 7476830 w 8938307"/>
              <a:gd name="connsiteY1145" fmla="*/ 2189051 h 2993922"/>
              <a:gd name="connsiteX1146" fmla="*/ 6682550 w 8938307"/>
              <a:gd name="connsiteY1146" fmla="*/ 2189051 h 2993922"/>
              <a:gd name="connsiteX1147" fmla="*/ 6682550 w 8938307"/>
              <a:gd name="connsiteY1147" fmla="*/ 2199642 h 2993922"/>
              <a:gd name="connsiteX1148" fmla="*/ 6671958 w 8938307"/>
              <a:gd name="connsiteY1148" fmla="*/ 2199642 h 2993922"/>
              <a:gd name="connsiteX1149" fmla="*/ 6491922 w 8938307"/>
              <a:gd name="connsiteY1149" fmla="*/ 2189051 h 2993922"/>
              <a:gd name="connsiteX1150" fmla="*/ 6502512 w 8938307"/>
              <a:gd name="connsiteY1150" fmla="*/ 2199642 h 2993922"/>
              <a:gd name="connsiteX1151" fmla="*/ 6497217 w 8938307"/>
              <a:gd name="connsiteY1151" fmla="*/ 2199642 h 2993922"/>
              <a:gd name="connsiteX1152" fmla="*/ 6491922 w 8938307"/>
              <a:gd name="connsiteY1152" fmla="*/ 2194346 h 2993922"/>
              <a:gd name="connsiteX1153" fmla="*/ 6491922 w 8938307"/>
              <a:gd name="connsiteY1153" fmla="*/ 2189051 h 2993922"/>
              <a:gd name="connsiteX1154" fmla="*/ 6301294 w 8938307"/>
              <a:gd name="connsiteY1154" fmla="*/ 2189051 h 2993922"/>
              <a:gd name="connsiteX1155" fmla="*/ 6311884 w 8938307"/>
              <a:gd name="connsiteY1155" fmla="*/ 2189051 h 2993922"/>
              <a:gd name="connsiteX1156" fmla="*/ 6311884 w 8938307"/>
              <a:gd name="connsiteY1156" fmla="*/ 2199642 h 2993922"/>
              <a:gd name="connsiteX1157" fmla="*/ 6301294 w 8938307"/>
              <a:gd name="connsiteY1157" fmla="*/ 2189051 h 2993922"/>
              <a:gd name="connsiteX1158" fmla="*/ 5909449 w 8938307"/>
              <a:gd name="connsiteY1158" fmla="*/ 2189051 h 2993922"/>
              <a:gd name="connsiteX1159" fmla="*/ 5909449 w 8938307"/>
              <a:gd name="connsiteY1159" fmla="*/ 2199642 h 2993922"/>
              <a:gd name="connsiteX1160" fmla="*/ 5920039 w 8938307"/>
              <a:gd name="connsiteY1160" fmla="*/ 2189051 h 2993922"/>
              <a:gd name="connsiteX1161" fmla="*/ 5909449 w 8938307"/>
              <a:gd name="connsiteY1161" fmla="*/ 2189051 h 2993922"/>
              <a:gd name="connsiteX1162" fmla="*/ 4903360 w 8938307"/>
              <a:gd name="connsiteY1162" fmla="*/ 2189051 h 2993922"/>
              <a:gd name="connsiteX1163" fmla="*/ 4913950 w 8938307"/>
              <a:gd name="connsiteY1163" fmla="*/ 2189051 h 2993922"/>
              <a:gd name="connsiteX1164" fmla="*/ 4924540 w 8938307"/>
              <a:gd name="connsiteY1164" fmla="*/ 2199642 h 2993922"/>
              <a:gd name="connsiteX1165" fmla="*/ 4903360 w 8938307"/>
              <a:gd name="connsiteY1165" fmla="*/ 2199642 h 2993922"/>
              <a:gd name="connsiteX1166" fmla="*/ 4204393 w 8938307"/>
              <a:gd name="connsiteY1166" fmla="*/ 2189051 h 2993922"/>
              <a:gd name="connsiteX1167" fmla="*/ 4257345 w 8938307"/>
              <a:gd name="connsiteY1167" fmla="*/ 2204937 h 2993922"/>
              <a:gd name="connsiteX1168" fmla="*/ 4289116 w 8938307"/>
              <a:gd name="connsiteY1168" fmla="*/ 2220823 h 2993922"/>
              <a:gd name="connsiteX1169" fmla="*/ 4225574 w 8938307"/>
              <a:gd name="connsiteY1169" fmla="*/ 2210232 h 2993922"/>
              <a:gd name="connsiteX1170" fmla="*/ 4204393 w 8938307"/>
              <a:gd name="connsiteY1170" fmla="*/ 2189051 h 2993922"/>
              <a:gd name="connsiteX1171" fmla="*/ 7868675 w 8938307"/>
              <a:gd name="connsiteY1171" fmla="*/ 2178461 h 2993922"/>
              <a:gd name="connsiteX1172" fmla="*/ 7879267 w 8938307"/>
              <a:gd name="connsiteY1172" fmla="*/ 2183756 h 2993922"/>
              <a:gd name="connsiteX1173" fmla="*/ 7868675 w 8938307"/>
              <a:gd name="connsiteY1173" fmla="*/ 2189051 h 2993922"/>
              <a:gd name="connsiteX1174" fmla="*/ 7858085 w 8938307"/>
              <a:gd name="connsiteY1174" fmla="*/ 2183756 h 2993922"/>
              <a:gd name="connsiteX1175" fmla="*/ 7868675 w 8938307"/>
              <a:gd name="connsiteY1175" fmla="*/ 2178461 h 2993922"/>
              <a:gd name="connsiteX1176" fmla="*/ 7635686 w 8938307"/>
              <a:gd name="connsiteY1176" fmla="*/ 2178461 h 2993922"/>
              <a:gd name="connsiteX1177" fmla="*/ 7625096 w 8938307"/>
              <a:gd name="connsiteY1177" fmla="*/ 2189051 h 2993922"/>
              <a:gd name="connsiteX1178" fmla="*/ 7635686 w 8938307"/>
              <a:gd name="connsiteY1178" fmla="*/ 2189051 h 2993922"/>
              <a:gd name="connsiteX1179" fmla="*/ 6936718 w 8938307"/>
              <a:gd name="connsiteY1179" fmla="*/ 2178461 h 2993922"/>
              <a:gd name="connsiteX1180" fmla="*/ 6936718 w 8938307"/>
              <a:gd name="connsiteY1180" fmla="*/ 2189051 h 2993922"/>
              <a:gd name="connsiteX1181" fmla="*/ 6947310 w 8938307"/>
              <a:gd name="connsiteY1181" fmla="*/ 2178461 h 2993922"/>
              <a:gd name="connsiteX1182" fmla="*/ 6703730 w 8938307"/>
              <a:gd name="connsiteY1182" fmla="*/ 2178461 h 2993922"/>
              <a:gd name="connsiteX1183" fmla="*/ 6724910 w 8938307"/>
              <a:gd name="connsiteY1183" fmla="*/ 2189051 h 2993922"/>
              <a:gd name="connsiteX1184" fmla="*/ 6703730 w 8938307"/>
              <a:gd name="connsiteY1184" fmla="*/ 2189051 h 2993922"/>
              <a:gd name="connsiteX1185" fmla="*/ 5867087 w 8938307"/>
              <a:gd name="connsiteY1185" fmla="*/ 2178461 h 2993922"/>
              <a:gd name="connsiteX1186" fmla="*/ 5867087 w 8938307"/>
              <a:gd name="connsiteY1186" fmla="*/ 2189051 h 2993922"/>
              <a:gd name="connsiteX1187" fmla="*/ 5888268 w 8938307"/>
              <a:gd name="connsiteY1187" fmla="*/ 2189051 h 2993922"/>
              <a:gd name="connsiteX1188" fmla="*/ 5867087 w 8938307"/>
              <a:gd name="connsiteY1188" fmla="*/ 2178461 h 2993922"/>
              <a:gd name="connsiteX1189" fmla="*/ 7720409 w 8938307"/>
              <a:gd name="connsiteY1189" fmla="*/ 2167871 h 2993922"/>
              <a:gd name="connsiteX1190" fmla="*/ 7720409 w 8938307"/>
              <a:gd name="connsiteY1190" fmla="*/ 2178461 h 2993922"/>
              <a:gd name="connsiteX1191" fmla="*/ 7720409 w 8938307"/>
              <a:gd name="connsiteY1191" fmla="*/ 2189051 h 2993922"/>
              <a:gd name="connsiteX1192" fmla="*/ 7709820 w 8938307"/>
              <a:gd name="connsiteY1192" fmla="*/ 2178461 h 2993922"/>
              <a:gd name="connsiteX1193" fmla="*/ 7720409 w 8938307"/>
              <a:gd name="connsiteY1193" fmla="*/ 2167871 h 2993922"/>
              <a:gd name="connsiteX1194" fmla="*/ 6121257 w 8938307"/>
              <a:gd name="connsiteY1194" fmla="*/ 2157280 h 2993922"/>
              <a:gd name="connsiteX1195" fmla="*/ 6121257 w 8938307"/>
              <a:gd name="connsiteY1195" fmla="*/ 2167871 h 2993922"/>
              <a:gd name="connsiteX1196" fmla="*/ 6153028 w 8938307"/>
              <a:gd name="connsiteY1196" fmla="*/ 2178461 h 2993922"/>
              <a:gd name="connsiteX1197" fmla="*/ 6142438 w 8938307"/>
              <a:gd name="connsiteY1197" fmla="*/ 2167871 h 2993922"/>
              <a:gd name="connsiteX1198" fmla="*/ 6121257 w 8938307"/>
              <a:gd name="connsiteY1198" fmla="*/ 2157280 h 2993922"/>
              <a:gd name="connsiteX1199" fmla="*/ 7564202 w 8938307"/>
              <a:gd name="connsiteY1199" fmla="*/ 2150660 h 2993922"/>
              <a:gd name="connsiteX1200" fmla="*/ 7561553 w 8938307"/>
              <a:gd name="connsiteY1200" fmla="*/ 2151985 h 2993922"/>
              <a:gd name="connsiteX1201" fmla="*/ 7572144 w 8938307"/>
              <a:gd name="connsiteY1201" fmla="*/ 2167871 h 2993922"/>
              <a:gd name="connsiteX1202" fmla="*/ 7582734 w 8938307"/>
              <a:gd name="connsiteY1202" fmla="*/ 2167871 h 2993922"/>
              <a:gd name="connsiteX1203" fmla="*/ 7572144 w 8938307"/>
              <a:gd name="connsiteY1203" fmla="*/ 2157280 h 2993922"/>
              <a:gd name="connsiteX1204" fmla="*/ 7564202 w 8938307"/>
              <a:gd name="connsiteY1204" fmla="*/ 2150660 h 2993922"/>
              <a:gd name="connsiteX1205" fmla="*/ 7805134 w 8938307"/>
              <a:gd name="connsiteY1205" fmla="*/ 2146690 h 2993922"/>
              <a:gd name="connsiteX1206" fmla="*/ 7783952 w 8938307"/>
              <a:gd name="connsiteY1206" fmla="*/ 2157280 h 2993922"/>
              <a:gd name="connsiteX1207" fmla="*/ 7805134 w 8938307"/>
              <a:gd name="connsiteY1207" fmla="*/ 2157280 h 2993922"/>
              <a:gd name="connsiteX1208" fmla="*/ 7805134 w 8938307"/>
              <a:gd name="connsiteY1208" fmla="*/ 2146690 h 2993922"/>
              <a:gd name="connsiteX1209" fmla="*/ 6957900 w 8938307"/>
              <a:gd name="connsiteY1209" fmla="*/ 2146690 h 2993922"/>
              <a:gd name="connsiteX1210" fmla="*/ 6968491 w 8938307"/>
              <a:gd name="connsiteY1210" fmla="*/ 2157280 h 2993922"/>
              <a:gd name="connsiteX1211" fmla="*/ 6957900 w 8938307"/>
              <a:gd name="connsiteY1211" fmla="*/ 2157280 h 2993922"/>
              <a:gd name="connsiteX1212" fmla="*/ 4331478 w 8938307"/>
              <a:gd name="connsiteY1212" fmla="*/ 2146690 h 2993922"/>
              <a:gd name="connsiteX1213" fmla="*/ 4395020 w 8938307"/>
              <a:gd name="connsiteY1213" fmla="*/ 2167871 h 2993922"/>
              <a:gd name="connsiteX1214" fmla="*/ 4426791 w 8938307"/>
              <a:gd name="connsiteY1214" fmla="*/ 2178461 h 2993922"/>
              <a:gd name="connsiteX1215" fmla="*/ 4458562 w 8938307"/>
              <a:gd name="connsiteY1215" fmla="*/ 2189051 h 2993922"/>
              <a:gd name="connsiteX1216" fmla="*/ 4447972 w 8938307"/>
              <a:gd name="connsiteY1216" fmla="*/ 2199642 h 2993922"/>
              <a:gd name="connsiteX1217" fmla="*/ 4426791 w 8938307"/>
              <a:gd name="connsiteY1217" fmla="*/ 2210232 h 2993922"/>
              <a:gd name="connsiteX1218" fmla="*/ 4384430 w 8938307"/>
              <a:gd name="connsiteY1218" fmla="*/ 2189051 h 2993922"/>
              <a:gd name="connsiteX1219" fmla="*/ 4352658 w 8938307"/>
              <a:gd name="connsiteY1219" fmla="*/ 2167871 h 2993922"/>
              <a:gd name="connsiteX1220" fmla="*/ 4342068 w 8938307"/>
              <a:gd name="connsiteY1220" fmla="*/ 2157280 h 2993922"/>
              <a:gd name="connsiteX1221" fmla="*/ 7519192 w 8938307"/>
              <a:gd name="connsiteY1221" fmla="*/ 2136099 h 2993922"/>
              <a:gd name="connsiteX1222" fmla="*/ 7508601 w 8938307"/>
              <a:gd name="connsiteY1222" fmla="*/ 2146690 h 2993922"/>
              <a:gd name="connsiteX1223" fmla="*/ 7519192 w 8938307"/>
              <a:gd name="connsiteY1223" fmla="*/ 2157280 h 2993922"/>
              <a:gd name="connsiteX1224" fmla="*/ 7519192 w 8938307"/>
              <a:gd name="connsiteY1224" fmla="*/ 2146690 h 2993922"/>
              <a:gd name="connsiteX1225" fmla="*/ 6301294 w 8938307"/>
              <a:gd name="connsiteY1225" fmla="*/ 2136099 h 2993922"/>
              <a:gd name="connsiteX1226" fmla="*/ 6311884 w 8938307"/>
              <a:gd name="connsiteY1226" fmla="*/ 2136099 h 2993922"/>
              <a:gd name="connsiteX1227" fmla="*/ 6311884 w 8938307"/>
              <a:gd name="connsiteY1227" fmla="*/ 2157280 h 2993922"/>
              <a:gd name="connsiteX1228" fmla="*/ 6290704 w 8938307"/>
              <a:gd name="connsiteY1228" fmla="*/ 2157280 h 2993922"/>
              <a:gd name="connsiteX1229" fmla="*/ 6280114 w 8938307"/>
              <a:gd name="connsiteY1229" fmla="*/ 2146690 h 2993922"/>
              <a:gd name="connsiteX1230" fmla="*/ 6290704 w 8938307"/>
              <a:gd name="connsiteY1230" fmla="*/ 2146690 h 2993922"/>
              <a:gd name="connsiteX1231" fmla="*/ 6295998 w 8938307"/>
              <a:gd name="connsiteY1231" fmla="*/ 2146690 h 2993922"/>
              <a:gd name="connsiteX1232" fmla="*/ 6301294 w 8938307"/>
              <a:gd name="connsiteY1232" fmla="*/ 2136099 h 2993922"/>
              <a:gd name="connsiteX1233" fmla="*/ 5814135 w 8938307"/>
              <a:gd name="connsiteY1233" fmla="*/ 2136099 h 2993922"/>
              <a:gd name="connsiteX1234" fmla="*/ 5819430 w 8938307"/>
              <a:gd name="connsiteY1234" fmla="*/ 2141394 h 2993922"/>
              <a:gd name="connsiteX1235" fmla="*/ 5835316 w 8938307"/>
              <a:gd name="connsiteY1235" fmla="*/ 2146690 h 2993922"/>
              <a:gd name="connsiteX1236" fmla="*/ 5856497 w 8938307"/>
              <a:gd name="connsiteY1236" fmla="*/ 2146690 h 2993922"/>
              <a:gd name="connsiteX1237" fmla="*/ 5867087 w 8938307"/>
              <a:gd name="connsiteY1237" fmla="*/ 2157280 h 2993922"/>
              <a:gd name="connsiteX1238" fmla="*/ 5920039 w 8938307"/>
              <a:gd name="connsiteY1238" fmla="*/ 2178461 h 2993922"/>
              <a:gd name="connsiteX1239" fmla="*/ 5930630 w 8938307"/>
              <a:gd name="connsiteY1239" fmla="*/ 2178461 h 2993922"/>
              <a:gd name="connsiteX1240" fmla="*/ 5962401 w 8938307"/>
              <a:gd name="connsiteY1240" fmla="*/ 2189051 h 2993922"/>
              <a:gd name="connsiteX1241" fmla="*/ 5972991 w 8938307"/>
              <a:gd name="connsiteY1241" fmla="*/ 2189051 h 2993922"/>
              <a:gd name="connsiteX1242" fmla="*/ 5983582 w 8938307"/>
              <a:gd name="connsiteY1242" fmla="*/ 2189051 h 2993922"/>
              <a:gd name="connsiteX1243" fmla="*/ 5983582 w 8938307"/>
              <a:gd name="connsiteY1243" fmla="*/ 2178461 h 2993922"/>
              <a:gd name="connsiteX1244" fmla="*/ 5972991 w 8938307"/>
              <a:gd name="connsiteY1244" fmla="*/ 2178461 h 2993922"/>
              <a:gd name="connsiteX1245" fmla="*/ 5930630 w 8938307"/>
              <a:gd name="connsiteY1245" fmla="*/ 2167871 h 2993922"/>
              <a:gd name="connsiteX1246" fmla="*/ 5909449 w 8938307"/>
              <a:gd name="connsiteY1246" fmla="*/ 2146690 h 2993922"/>
              <a:gd name="connsiteX1247" fmla="*/ 5898860 w 8938307"/>
              <a:gd name="connsiteY1247" fmla="*/ 2146690 h 2993922"/>
              <a:gd name="connsiteX1248" fmla="*/ 5861792 w 8938307"/>
              <a:gd name="connsiteY1248" fmla="*/ 2141394 h 2993922"/>
              <a:gd name="connsiteX1249" fmla="*/ 5824726 w 8938307"/>
              <a:gd name="connsiteY1249" fmla="*/ 2136099 h 2993922"/>
              <a:gd name="connsiteX1250" fmla="*/ 5194596 w 8938307"/>
              <a:gd name="connsiteY1250" fmla="*/ 2136099 h 2993922"/>
              <a:gd name="connsiteX1251" fmla="*/ 5178710 w 8938307"/>
              <a:gd name="connsiteY1251" fmla="*/ 2141394 h 2993922"/>
              <a:gd name="connsiteX1252" fmla="*/ 5178710 w 8938307"/>
              <a:gd name="connsiteY1252" fmla="*/ 2146690 h 2993922"/>
              <a:gd name="connsiteX1253" fmla="*/ 5231662 w 8938307"/>
              <a:gd name="connsiteY1253" fmla="*/ 2157280 h 2993922"/>
              <a:gd name="connsiteX1254" fmla="*/ 5252844 w 8938307"/>
              <a:gd name="connsiteY1254" fmla="*/ 2157280 h 2993922"/>
              <a:gd name="connsiteX1255" fmla="*/ 5231662 w 8938307"/>
              <a:gd name="connsiteY1255" fmla="*/ 2151985 h 2993922"/>
              <a:gd name="connsiteX1256" fmla="*/ 5210482 w 8938307"/>
              <a:gd name="connsiteY1256" fmla="*/ 2141394 h 2993922"/>
              <a:gd name="connsiteX1257" fmla="*/ 5194596 w 8938307"/>
              <a:gd name="connsiteY1257" fmla="*/ 2136099 h 2993922"/>
              <a:gd name="connsiteX1258" fmla="*/ 6460150 w 8938307"/>
              <a:gd name="connsiteY1258" fmla="*/ 2135216 h 2993922"/>
              <a:gd name="connsiteX1259" fmla="*/ 6460150 w 8938307"/>
              <a:gd name="connsiteY1259" fmla="*/ 2136099 h 2993922"/>
              <a:gd name="connsiteX1260" fmla="*/ 6450884 w 8938307"/>
              <a:gd name="connsiteY1260" fmla="*/ 2138747 h 2993922"/>
              <a:gd name="connsiteX1261" fmla="*/ 6454855 w 8938307"/>
              <a:gd name="connsiteY1261" fmla="*/ 2136099 h 2993922"/>
              <a:gd name="connsiteX1262" fmla="*/ 5092664 w 8938307"/>
              <a:gd name="connsiteY1262" fmla="*/ 2129481 h 2993922"/>
              <a:gd name="connsiteX1263" fmla="*/ 5088692 w 8938307"/>
              <a:gd name="connsiteY1263" fmla="*/ 2130804 h 2993922"/>
              <a:gd name="connsiteX1264" fmla="*/ 5093988 w 8938307"/>
              <a:gd name="connsiteY1264" fmla="*/ 2136099 h 2993922"/>
              <a:gd name="connsiteX1265" fmla="*/ 5092664 w 8938307"/>
              <a:gd name="connsiteY1265" fmla="*/ 2129481 h 2993922"/>
              <a:gd name="connsiteX1266" fmla="*/ 7466240 w 8938307"/>
              <a:gd name="connsiteY1266" fmla="*/ 2128156 h 2993922"/>
              <a:gd name="connsiteX1267" fmla="*/ 7471534 w 8938307"/>
              <a:gd name="connsiteY1267" fmla="*/ 2130804 h 2993922"/>
              <a:gd name="connsiteX1268" fmla="*/ 7476830 w 8938307"/>
              <a:gd name="connsiteY1268" fmla="*/ 2136099 h 2993922"/>
              <a:gd name="connsiteX1269" fmla="*/ 7468888 w 8938307"/>
              <a:gd name="connsiteY1269" fmla="*/ 2146690 h 2993922"/>
              <a:gd name="connsiteX1270" fmla="*/ 7466240 w 8938307"/>
              <a:gd name="connsiteY1270" fmla="*/ 2136099 h 2993922"/>
              <a:gd name="connsiteX1271" fmla="*/ 7460944 w 8938307"/>
              <a:gd name="connsiteY1271" fmla="*/ 2130804 h 2993922"/>
              <a:gd name="connsiteX1272" fmla="*/ 7466240 w 8938307"/>
              <a:gd name="connsiteY1272" fmla="*/ 2128156 h 2993922"/>
              <a:gd name="connsiteX1273" fmla="*/ 6408522 w 8938307"/>
              <a:gd name="connsiteY1273" fmla="*/ 2128156 h 2993922"/>
              <a:gd name="connsiteX1274" fmla="*/ 6417788 w 8938307"/>
              <a:gd name="connsiteY1274" fmla="*/ 2130804 h 2993922"/>
              <a:gd name="connsiteX1275" fmla="*/ 6428380 w 8938307"/>
              <a:gd name="connsiteY1275" fmla="*/ 2136099 h 2993922"/>
              <a:gd name="connsiteX1276" fmla="*/ 6446250 w 8938307"/>
              <a:gd name="connsiteY1276" fmla="*/ 2140071 h 2993922"/>
              <a:gd name="connsiteX1277" fmla="*/ 6450884 w 8938307"/>
              <a:gd name="connsiteY1277" fmla="*/ 2138747 h 2993922"/>
              <a:gd name="connsiteX1278" fmla="*/ 6449560 w 8938307"/>
              <a:gd name="connsiteY1278" fmla="*/ 2146690 h 2993922"/>
              <a:gd name="connsiteX1279" fmla="*/ 6396608 w 8938307"/>
              <a:gd name="connsiteY1279" fmla="*/ 2146690 h 2993922"/>
              <a:gd name="connsiteX1280" fmla="*/ 6401903 w 8938307"/>
              <a:gd name="connsiteY1280" fmla="*/ 2130804 h 2993922"/>
              <a:gd name="connsiteX1281" fmla="*/ 6408522 w 8938307"/>
              <a:gd name="connsiteY1281" fmla="*/ 2128156 h 2993922"/>
              <a:gd name="connsiteX1282" fmla="*/ 6336324 w 8938307"/>
              <a:gd name="connsiteY1282" fmla="*/ 2126731 h 2993922"/>
              <a:gd name="connsiteX1283" fmla="*/ 6333066 w 8938307"/>
              <a:gd name="connsiteY1283" fmla="*/ 2130804 h 2993922"/>
              <a:gd name="connsiteX1284" fmla="*/ 6335714 w 8938307"/>
              <a:gd name="connsiteY1284" fmla="*/ 2126832 h 2993922"/>
              <a:gd name="connsiteX1285" fmla="*/ 7794542 w 8938307"/>
              <a:gd name="connsiteY1285" fmla="*/ 2125509 h 2993922"/>
              <a:gd name="connsiteX1286" fmla="*/ 7789248 w 8938307"/>
              <a:gd name="connsiteY1286" fmla="*/ 2136099 h 2993922"/>
              <a:gd name="connsiteX1287" fmla="*/ 7815724 w 8938307"/>
              <a:gd name="connsiteY1287" fmla="*/ 2146690 h 2993922"/>
              <a:gd name="connsiteX1288" fmla="*/ 7836904 w 8938307"/>
              <a:gd name="connsiteY1288" fmla="*/ 2157280 h 2993922"/>
              <a:gd name="connsiteX1289" fmla="*/ 7836904 w 8938307"/>
              <a:gd name="connsiteY1289" fmla="*/ 2167871 h 2993922"/>
              <a:gd name="connsiteX1290" fmla="*/ 7836904 w 8938307"/>
              <a:gd name="connsiteY1290" fmla="*/ 2178461 h 2993922"/>
              <a:gd name="connsiteX1291" fmla="*/ 7836904 w 8938307"/>
              <a:gd name="connsiteY1291" fmla="*/ 2183756 h 2993922"/>
              <a:gd name="connsiteX1292" fmla="*/ 7847494 w 8938307"/>
              <a:gd name="connsiteY1292" fmla="*/ 2199642 h 2993922"/>
              <a:gd name="connsiteX1293" fmla="*/ 7900446 w 8938307"/>
              <a:gd name="connsiteY1293" fmla="*/ 2199642 h 2993922"/>
              <a:gd name="connsiteX1294" fmla="*/ 7932219 w 8938307"/>
              <a:gd name="connsiteY1294" fmla="*/ 2199642 h 2993922"/>
              <a:gd name="connsiteX1295" fmla="*/ 7942808 w 8938307"/>
              <a:gd name="connsiteY1295" fmla="*/ 2189051 h 2993922"/>
              <a:gd name="connsiteX1296" fmla="*/ 7921627 w 8938307"/>
              <a:gd name="connsiteY1296" fmla="*/ 2178461 h 2993922"/>
              <a:gd name="connsiteX1297" fmla="*/ 7905742 w 8938307"/>
              <a:gd name="connsiteY1297" fmla="*/ 2173165 h 2993922"/>
              <a:gd name="connsiteX1298" fmla="*/ 7889856 w 8938307"/>
              <a:gd name="connsiteY1298" fmla="*/ 2167871 h 2993922"/>
              <a:gd name="connsiteX1299" fmla="*/ 7873971 w 8938307"/>
              <a:gd name="connsiteY1299" fmla="*/ 2167871 h 2993922"/>
              <a:gd name="connsiteX1300" fmla="*/ 7858085 w 8938307"/>
              <a:gd name="connsiteY1300" fmla="*/ 2157280 h 2993922"/>
              <a:gd name="connsiteX1301" fmla="*/ 7858085 w 8938307"/>
              <a:gd name="connsiteY1301" fmla="*/ 2146690 h 2993922"/>
              <a:gd name="connsiteX1302" fmla="*/ 7847494 w 8938307"/>
              <a:gd name="connsiteY1302" fmla="*/ 2146690 h 2993922"/>
              <a:gd name="connsiteX1303" fmla="*/ 7826313 w 8938307"/>
              <a:gd name="connsiteY1303" fmla="*/ 2136099 h 2993922"/>
              <a:gd name="connsiteX1304" fmla="*/ 7805134 w 8938307"/>
              <a:gd name="connsiteY1304" fmla="*/ 2125509 h 2993922"/>
              <a:gd name="connsiteX1305" fmla="*/ 7794542 w 8938307"/>
              <a:gd name="connsiteY1305" fmla="*/ 2125509 h 2993922"/>
              <a:gd name="connsiteX1306" fmla="*/ 5051626 w 8938307"/>
              <a:gd name="connsiteY1306" fmla="*/ 2125509 h 2993922"/>
              <a:gd name="connsiteX1307" fmla="*/ 5051626 w 8938307"/>
              <a:gd name="connsiteY1307" fmla="*/ 2136099 h 2993922"/>
              <a:gd name="connsiteX1308" fmla="*/ 5062217 w 8938307"/>
              <a:gd name="connsiteY1308" fmla="*/ 2125509 h 2993922"/>
              <a:gd name="connsiteX1309" fmla="*/ 4310297 w 8938307"/>
              <a:gd name="connsiteY1309" fmla="*/ 2125509 h 2993922"/>
              <a:gd name="connsiteX1310" fmla="*/ 4320887 w 8938307"/>
              <a:gd name="connsiteY1310" fmla="*/ 2136099 h 2993922"/>
              <a:gd name="connsiteX1311" fmla="*/ 4299706 w 8938307"/>
              <a:gd name="connsiteY1311" fmla="*/ 2136099 h 2993922"/>
              <a:gd name="connsiteX1312" fmla="*/ 4310297 w 8938307"/>
              <a:gd name="connsiteY1312" fmla="*/ 2125509 h 2993922"/>
              <a:gd name="connsiteX1313" fmla="*/ 6109342 w 8938307"/>
              <a:gd name="connsiteY1313" fmla="*/ 2122200 h 2993922"/>
              <a:gd name="connsiteX1314" fmla="*/ 6121257 w 8938307"/>
              <a:gd name="connsiteY1314" fmla="*/ 2136099 h 2993922"/>
              <a:gd name="connsiteX1315" fmla="*/ 6100076 w 8938307"/>
              <a:gd name="connsiteY1315" fmla="*/ 2136099 h 2993922"/>
              <a:gd name="connsiteX1316" fmla="*/ 6100076 w 8938307"/>
              <a:gd name="connsiteY1316" fmla="*/ 2125509 h 2993922"/>
              <a:gd name="connsiteX1317" fmla="*/ 6109342 w 8938307"/>
              <a:gd name="connsiteY1317" fmla="*/ 2122200 h 2993922"/>
              <a:gd name="connsiteX1318" fmla="*/ 6237752 w 8938307"/>
              <a:gd name="connsiteY1318" fmla="*/ 2120213 h 2993922"/>
              <a:gd name="connsiteX1319" fmla="*/ 6243046 w 8938307"/>
              <a:gd name="connsiteY1319" fmla="*/ 2125509 h 2993922"/>
              <a:gd name="connsiteX1320" fmla="*/ 6248342 w 8938307"/>
              <a:gd name="connsiteY1320" fmla="*/ 2136099 h 2993922"/>
              <a:gd name="connsiteX1321" fmla="*/ 6248342 w 8938307"/>
              <a:gd name="connsiteY1321" fmla="*/ 2146690 h 2993922"/>
              <a:gd name="connsiteX1322" fmla="*/ 6237752 w 8938307"/>
              <a:gd name="connsiteY1322" fmla="*/ 2130804 h 2993922"/>
              <a:gd name="connsiteX1323" fmla="*/ 6237752 w 8938307"/>
              <a:gd name="connsiteY1323" fmla="*/ 2124185 h 2993922"/>
              <a:gd name="connsiteX1324" fmla="*/ 5681756 w 8938307"/>
              <a:gd name="connsiteY1324" fmla="*/ 2120213 h 2993922"/>
              <a:gd name="connsiteX1325" fmla="*/ 5676460 w 8938307"/>
              <a:gd name="connsiteY1325" fmla="*/ 2125509 h 2993922"/>
              <a:gd name="connsiteX1326" fmla="*/ 5687051 w 8938307"/>
              <a:gd name="connsiteY1326" fmla="*/ 2130804 h 2993922"/>
              <a:gd name="connsiteX1327" fmla="*/ 5708232 w 8938307"/>
              <a:gd name="connsiteY1327" fmla="*/ 2136099 h 2993922"/>
              <a:gd name="connsiteX1328" fmla="*/ 5697641 w 8938307"/>
              <a:gd name="connsiteY1328" fmla="*/ 2125509 h 2993922"/>
              <a:gd name="connsiteX1329" fmla="*/ 5681756 w 8938307"/>
              <a:gd name="connsiteY1329" fmla="*/ 2120213 h 2993922"/>
              <a:gd name="connsiteX1330" fmla="*/ 7370926 w 8938307"/>
              <a:gd name="connsiteY1330" fmla="*/ 2114919 h 2993922"/>
              <a:gd name="connsiteX1331" fmla="*/ 7376222 w 8938307"/>
              <a:gd name="connsiteY1331" fmla="*/ 2120213 h 2993922"/>
              <a:gd name="connsiteX1332" fmla="*/ 7376222 w 8938307"/>
              <a:gd name="connsiteY1332" fmla="*/ 2125509 h 2993922"/>
              <a:gd name="connsiteX1333" fmla="*/ 7386812 w 8938307"/>
              <a:gd name="connsiteY1333" fmla="*/ 2130804 h 2993922"/>
              <a:gd name="connsiteX1334" fmla="*/ 7392107 w 8938307"/>
              <a:gd name="connsiteY1334" fmla="*/ 2146690 h 2993922"/>
              <a:gd name="connsiteX1335" fmla="*/ 7376222 w 8938307"/>
              <a:gd name="connsiteY1335" fmla="*/ 2130804 h 2993922"/>
              <a:gd name="connsiteX1336" fmla="*/ 7360336 w 8938307"/>
              <a:gd name="connsiteY1336" fmla="*/ 2125509 h 2993922"/>
              <a:gd name="connsiteX1337" fmla="*/ 7349745 w 8938307"/>
              <a:gd name="connsiteY1337" fmla="*/ 2125509 h 2993922"/>
              <a:gd name="connsiteX1338" fmla="*/ 7370926 w 8938307"/>
              <a:gd name="connsiteY1338" fmla="*/ 2114919 h 2993922"/>
              <a:gd name="connsiteX1339" fmla="*/ 6947310 w 8938307"/>
              <a:gd name="connsiteY1339" fmla="*/ 2114919 h 2993922"/>
              <a:gd name="connsiteX1340" fmla="*/ 6968491 w 8938307"/>
              <a:gd name="connsiteY1340" fmla="*/ 2114919 h 2993922"/>
              <a:gd name="connsiteX1341" fmla="*/ 6989670 w 8938307"/>
              <a:gd name="connsiteY1341" fmla="*/ 2114919 h 2993922"/>
              <a:gd name="connsiteX1342" fmla="*/ 6979081 w 8938307"/>
              <a:gd name="connsiteY1342" fmla="*/ 2125509 h 2993922"/>
              <a:gd name="connsiteX1343" fmla="*/ 6989670 w 8938307"/>
              <a:gd name="connsiteY1343" fmla="*/ 2136099 h 2993922"/>
              <a:gd name="connsiteX1344" fmla="*/ 7032033 w 8938307"/>
              <a:gd name="connsiteY1344" fmla="*/ 2157280 h 2993922"/>
              <a:gd name="connsiteX1345" fmla="*/ 7000262 w 8938307"/>
              <a:gd name="connsiteY1345" fmla="*/ 2146690 h 2993922"/>
              <a:gd name="connsiteX1346" fmla="*/ 6957900 w 8938307"/>
              <a:gd name="connsiteY1346" fmla="*/ 2125509 h 2993922"/>
              <a:gd name="connsiteX1347" fmla="*/ 6947310 w 8938307"/>
              <a:gd name="connsiteY1347" fmla="*/ 2114919 h 2993922"/>
              <a:gd name="connsiteX1348" fmla="*/ 6894358 w 8938307"/>
              <a:gd name="connsiteY1348" fmla="*/ 2114919 h 2993922"/>
              <a:gd name="connsiteX1349" fmla="*/ 6926129 w 8938307"/>
              <a:gd name="connsiteY1349" fmla="*/ 2125509 h 2993922"/>
              <a:gd name="connsiteX1350" fmla="*/ 6894358 w 8938307"/>
              <a:gd name="connsiteY1350" fmla="*/ 2125509 h 2993922"/>
              <a:gd name="connsiteX1351" fmla="*/ 6894358 w 8938307"/>
              <a:gd name="connsiteY1351" fmla="*/ 2114919 h 2993922"/>
              <a:gd name="connsiteX1352" fmla="*/ 6534284 w 8938307"/>
              <a:gd name="connsiteY1352" fmla="*/ 2114919 h 2993922"/>
              <a:gd name="connsiteX1353" fmla="*/ 6534284 w 8938307"/>
              <a:gd name="connsiteY1353" fmla="*/ 2125509 h 2993922"/>
              <a:gd name="connsiteX1354" fmla="*/ 6544874 w 8938307"/>
              <a:gd name="connsiteY1354" fmla="*/ 2114919 h 2993922"/>
              <a:gd name="connsiteX1355" fmla="*/ 6534284 w 8938307"/>
              <a:gd name="connsiteY1355" fmla="*/ 2114919 h 2993922"/>
              <a:gd name="connsiteX1356" fmla="*/ 7159118 w 8938307"/>
              <a:gd name="connsiteY1356" fmla="*/ 2104328 h 2993922"/>
              <a:gd name="connsiteX1357" fmla="*/ 7212070 w 8938307"/>
              <a:gd name="connsiteY1357" fmla="*/ 2125509 h 2993922"/>
              <a:gd name="connsiteX1358" fmla="*/ 7227956 w 8938307"/>
              <a:gd name="connsiteY1358" fmla="*/ 2141394 h 2993922"/>
              <a:gd name="connsiteX1359" fmla="*/ 7243841 w 8938307"/>
              <a:gd name="connsiteY1359" fmla="*/ 2136099 h 2993922"/>
              <a:gd name="connsiteX1360" fmla="*/ 7265022 w 8938307"/>
              <a:gd name="connsiteY1360" fmla="*/ 2146690 h 2993922"/>
              <a:gd name="connsiteX1361" fmla="*/ 7270318 w 8938307"/>
              <a:gd name="connsiteY1361" fmla="*/ 2157280 h 2993922"/>
              <a:gd name="connsiteX1362" fmla="*/ 7275612 w 8938307"/>
              <a:gd name="connsiteY1362" fmla="*/ 2157280 h 2993922"/>
              <a:gd name="connsiteX1363" fmla="*/ 7291498 w 8938307"/>
              <a:gd name="connsiteY1363" fmla="*/ 2151985 h 2993922"/>
              <a:gd name="connsiteX1364" fmla="*/ 7307384 w 8938307"/>
              <a:gd name="connsiteY1364" fmla="*/ 2157280 h 2993922"/>
              <a:gd name="connsiteX1365" fmla="*/ 7328564 w 8938307"/>
              <a:gd name="connsiteY1365" fmla="*/ 2167871 h 2993922"/>
              <a:gd name="connsiteX1366" fmla="*/ 7339155 w 8938307"/>
              <a:gd name="connsiteY1366" fmla="*/ 2167871 h 2993922"/>
              <a:gd name="connsiteX1367" fmla="*/ 7344450 w 8938307"/>
              <a:gd name="connsiteY1367" fmla="*/ 2157280 h 2993922"/>
              <a:gd name="connsiteX1368" fmla="*/ 7349745 w 8938307"/>
              <a:gd name="connsiteY1368" fmla="*/ 2167871 h 2993922"/>
              <a:gd name="connsiteX1369" fmla="*/ 7381516 w 8938307"/>
              <a:gd name="connsiteY1369" fmla="*/ 2178461 h 2993922"/>
              <a:gd name="connsiteX1370" fmla="*/ 7402697 w 8938307"/>
              <a:gd name="connsiteY1370" fmla="*/ 2178461 h 2993922"/>
              <a:gd name="connsiteX1371" fmla="*/ 7423878 w 8938307"/>
              <a:gd name="connsiteY1371" fmla="*/ 2189051 h 2993922"/>
              <a:gd name="connsiteX1372" fmla="*/ 7445059 w 8938307"/>
              <a:gd name="connsiteY1372" fmla="*/ 2199642 h 2993922"/>
              <a:gd name="connsiteX1373" fmla="*/ 7466240 w 8938307"/>
              <a:gd name="connsiteY1373" fmla="*/ 2199642 h 2993922"/>
              <a:gd name="connsiteX1374" fmla="*/ 7445059 w 8938307"/>
              <a:gd name="connsiteY1374" fmla="*/ 2210232 h 2993922"/>
              <a:gd name="connsiteX1375" fmla="*/ 7423878 w 8938307"/>
              <a:gd name="connsiteY1375" fmla="*/ 2199642 h 2993922"/>
              <a:gd name="connsiteX1376" fmla="*/ 7397403 w 8938307"/>
              <a:gd name="connsiteY1376" fmla="*/ 2194346 h 2993922"/>
              <a:gd name="connsiteX1377" fmla="*/ 7381516 w 8938307"/>
              <a:gd name="connsiteY1377" fmla="*/ 2189051 h 2993922"/>
              <a:gd name="connsiteX1378" fmla="*/ 7376222 w 8938307"/>
              <a:gd name="connsiteY1378" fmla="*/ 2194346 h 2993922"/>
              <a:gd name="connsiteX1379" fmla="*/ 7365630 w 8938307"/>
              <a:gd name="connsiteY1379" fmla="*/ 2189051 h 2993922"/>
              <a:gd name="connsiteX1380" fmla="*/ 7349745 w 8938307"/>
              <a:gd name="connsiteY1380" fmla="*/ 2189051 h 2993922"/>
              <a:gd name="connsiteX1381" fmla="*/ 7339155 w 8938307"/>
              <a:gd name="connsiteY1381" fmla="*/ 2189051 h 2993922"/>
              <a:gd name="connsiteX1382" fmla="*/ 7296793 w 8938307"/>
              <a:gd name="connsiteY1382" fmla="*/ 2178461 h 2993922"/>
              <a:gd name="connsiteX1383" fmla="*/ 7222660 w 8938307"/>
              <a:gd name="connsiteY1383" fmla="*/ 2146690 h 2993922"/>
              <a:gd name="connsiteX1384" fmla="*/ 7217366 w 8938307"/>
              <a:gd name="connsiteY1384" fmla="*/ 2141394 h 2993922"/>
              <a:gd name="connsiteX1385" fmla="*/ 7201480 w 8938307"/>
              <a:gd name="connsiteY1385" fmla="*/ 2136099 h 2993922"/>
              <a:gd name="connsiteX1386" fmla="*/ 7185593 w 8938307"/>
              <a:gd name="connsiteY1386" fmla="*/ 2141394 h 2993922"/>
              <a:gd name="connsiteX1387" fmla="*/ 7169708 w 8938307"/>
              <a:gd name="connsiteY1387" fmla="*/ 2146690 h 2993922"/>
              <a:gd name="connsiteX1388" fmla="*/ 7148526 w 8938307"/>
              <a:gd name="connsiteY1388" fmla="*/ 2146690 h 2993922"/>
              <a:gd name="connsiteX1389" fmla="*/ 7137937 w 8938307"/>
              <a:gd name="connsiteY1389" fmla="*/ 2146690 h 2993922"/>
              <a:gd name="connsiteX1390" fmla="*/ 7137937 w 8938307"/>
              <a:gd name="connsiteY1390" fmla="*/ 2136099 h 2993922"/>
              <a:gd name="connsiteX1391" fmla="*/ 7137937 w 8938307"/>
              <a:gd name="connsiteY1391" fmla="*/ 2125509 h 2993922"/>
              <a:gd name="connsiteX1392" fmla="*/ 7143232 w 8938307"/>
              <a:gd name="connsiteY1392" fmla="*/ 2125509 h 2993922"/>
              <a:gd name="connsiteX1393" fmla="*/ 7159118 w 8938307"/>
              <a:gd name="connsiteY1393" fmla="*/ 2125509 h 2993922"/>
              <a:gd name="connsiteX1394" fmla="*/ 7164414 w 8938307"/>
              <a:gd name="connsiteY1394" fmla="*/ 2120213 h 2993922"/>
              <a:gd name="connsiteX1395" fmla="*/ 7159118 w 8938307"/>
              <a:gd name="connsiteY1395" fmla="*/ 2114919 h 2993922"/>
              <a:gd name="connsiteX1396" fmla="*/ 6915539 w 8938307"/>
              <a:gd name="connsiteY1396" fmla="*/ 2104328 h 2993922"/>
              <a:gd name="connsiteX1397" fmla="*/ 6920833 w 8938307"/>
              <a:gd name="connsiteY1397" fmla="*/ 2104328 h 2993922"/>
              <a:gd name="connsiteX1398" fmla="*/ 6926129 w 8938307"/>
              <a:gd name="connsiteY1398" fmla="*/ 2114919 h 2993922"/>
              <a:gd name="connsiteX1399" fmla="*/ 6904948 w 8938307"/>
              <a:gd name="connsiteY1399" fmla="*/ 2114919 h 2993922"/>
              <a:gd name="connsiteX1400" fmla="*/ 4755094 w 8938307"/>
              <a:gd name="connsiteY1400" fmla="*/ 2104328 h 2993922"/>
              <a:gd name="connsiteX1401" fmla="*/ 4765684 w 8938307"/>
              <a:gd name="connsiteY1401" fmla="*/ 2114919 h 2993922"/>
              <a:gd name="connsiteX1402" fmla="*/ 4755094 w 8938307"/>
              <a:gd name="connsiteY1402" fmla="*/ 2114919 h 2993922"/>
              <a:gd name="connsiteX1403" fmla="*/ 4755094 w 8938307"/>
              <a:gd name="connsiteY1403" fmla="*/ 2104328 h 2993922"/>
              <a:gd name="connsiteX1404" fmla="*/ 3918452 w 8938307"/>
              <a:gd name="connsiteY1404" fmla="*/ 2104328 h 2993922"/>
              <a:gd name="connsiteX1405" fmla="*/ 3939633 w 8938307"/>
              <a:gd name="connsiteY1405" fmla="*/ 2109623 h 2993922"/>
              <a:gd name="connsiteX1406" fmla="*/ 3960812 w 8938307"/>
              <a:gd name="connsiteY1406" fmla="*/ 2125509 h 2993922"/>
              <a:gd name="connsiteX1407" fmla="*/ 3934338 w 8938307"/>
              <a:gd name="connsiteY1407" fmla="*/ 2114919 h 2993922"/>
              <a:gd name="connsiteX1408" fmla="*/ 3923746 w 8938307"/>
              <a:gd name="connsiteY1408" fmla="*/ 2109623 h 2993922"/>
              <a:gd name="connsiteX1409" fmla="*/ 3918452 w 8938307"/>
              <a:gd name="connsiteY1409" fmla="*/ 2104328 h 2993922"/>
              <a:gd name="connsiteX1410" fmla="*/ 8800632 w 8938307"/>
              <a:gd name="connsiteY1410" fmla="*/ 2093738 h 2993922"/>
              <a:gd name="connsiteX1411" fmla="*/ 8800632 w 8938307"/>
              <a:gd name="connsiteY1411" fmla="*/ 2104328 h 2993922"/>
              <a:gd name="connsiteX1412" fmla="*/ 8790041 w 8938307"/>
              <a:gd name="connsiteY1412" fmla="*/ 2104328 h 2993922"/>
              <a:gd name="connsiteX1413" fmla="*/ 8800632 w 8938307"/>
              <a:gd name="connsiteY1413" fmla="*/ 2093738 h 2993922"/>
              <a:gd name="connsiteX1414" fmla="*/ 7942808 w 8938307"/>
              <a:gd name="connsiteY1414" fmla="*/ 2093738 h 2993922"/>
              <a:gd name="connsiteX1415" fmla="*/ 7953398 w 8938307"/>
              <a:gd name="connsiteY1415" fmla="*/ 2093738 h 2993922"/>
              <a:gd name="connsiteX1416" fmla="*/ 7953398 w 8938307"/>
              <a:gd name="connsiteY1416" fmla="*/ 2104328 h 2993922"/>
              <a:gd name="connsiteX1417" fmla="*/ 7937513 w 8938307"/>
              <a:gd name="connsiteY1417" fmla="*/ 2099033 h 2993922"/>
              <a:gd name="connsiteX1418" fmla="*/ 7942808 w 8938307"/>
              <a:gd name="connsiteY1418" fmla="*/ 2093738 h 2993922"/>
              <a:gd name="connsiteX1419" fmla="*/ 7021443 w 8938307"/>
              <a:gd name="connsiteY1419" fmla="*/ 2093738 h 2993922"/>
              <a:gd name="connsiteX1420" fmla="*/ 7032033 w 8938307"/>
              <a:gd name="connsiteY1420" fmla="*/ 2104328 h 2993922"/>
              <a:gd name="connsiteX1421" fmla="*/ 7021443 w 8938307"/>
              <a:gd name="connsiteY1421" fmla="*/ 2104328 h 2993922"/>
              <a:gd name="connsiteX1422" fmla="*/ 6830814 w 8938307"/>
              <a:gd name="connsiteY1422" fmla="*/ 2093738 h 2993922"/>
              <a:gd name="connsiteX1423" fmla="*/ 6841406 w 8938307"/>
              <a:gd name="connsiteY1423" fmla="*/ 2093738 h 2993922"/>
              <a:gd name="connsiteX1424" fmla="*/ 6851996 w 8938307"/>
              <a:gd name="connsiteY1424" fmla="*/ 2093738 h 2993922"/>
              <a:gd name="connsiteX1425" fmla="*/ 6851996 w 8938307"/>
              <a:gd name="connsiteY1425" fmla="*/ 2114919 h 2993922"/>
              <a:gd name="connsiteX1426" fmla="*/ 6830814 w 8938307"/>
              <a:gd name="connsiteY1426" fmla="*/ 2104328 h 2993922"/>
              <a:gd name="connsiteX1427" fmla="*/ 6820224 w 8938307"/>
              <a:gd name="connsiteY1427" fmla="*/ 2104328 h 2993922"/>
              <a:gd name="connsiteX1428" fmla="*/ 6830814 w 8938307"/>
              <a:gd name="connsiteY1428" fmla="*/ 2093738 h 2993922"/>
              <a:gd name="connsiteX1429" fmla="*/ 5517604 w 8938307"/>
              <a:gd name="connsiteY1429" fmla="*/ 2093738 h 2993922"/>
              <a:gd name="connsiteX1430" fmla="*/ 5538785 w 8938307"/>
              <a:gd name="connsiteY1430" fmla="*/ 2104328 h 2993922"/>
              <a:gd name="connsiteX1431" fmla="*/ 5554670 w 8938307"/>
              <a:gd name="connsiteY1431" fmla="*/ 2104328 h 2993922"/>
              <a:gd name="connsiteX1432" fmla="*/ 5559966 w 8938307"/>
              <a:gd name="connsiteY1432" fmla="*/ 2114919 h 2993922"/>
              <a:gd name="connsiteX1433" fmla="*/ 5581147 w 8938307"/>
              <a:gd name="connsiteY1433" fmla="*/ 2114919 h 2993922"/>
              <a:gd name="connsiteX1434" fmla="*/ 5644689 w 8938307"/>
              <a:gd name="connsiteY1434" fmla="*/ 2136099 h 2993922"/>
              <a:gd name="connsiteX1435" fmla="*/ 5655279 w 8938307"/>
              <a:gd name="connsiteY1435" fmla="*/ 2136099 h 2993922"/>
              <a:gd name="connsiteX1436" fmla="*/ 5665870 w 8938307"/>
              <a:gd name="connsiteY1436" fmla="*/ 2141394 h 2993922"/>
              <a:gd name="connsiteX1437" fmla="*/ 5671166 w 8938307"/>
              <a:gd name="connsiteY1437" fmla="*/ 2146690 h 2993922"/>
              <a:gd name="connsiteX1438" fmla="*/ 5687051 w 8938307"/>
              <a:gd name="connsiteY1438" fmla="*/ 2146690 h 2993922"/>
              <a:gd name="connsiteX1439" fmla="*/ 5761183 w 8938307"/>
              <a:gd name="connsiteY1439" fmla="*/ 2167871 h 2993922"/>
              <a:gd name="connsiteX1440" fmla="*/ 5824726 w 8938307"/>
              <a:gd name="connsiteY1440" fmla="*/ 2178461 h 2993922"/>
              <a:gd name="connsiteX1441" fmla="*/ 5819430 w 8938307"/>
              <a:gd name="connsiteY1441" fmla="*/ 2167871 h 2993922"/>
              <a:gd name="connsiteX1442" fmla="*/ 5814135 w 8938307"/>
              <a:gd name="connsiteY1442" fmla="*/ 2162575 h 2993922"/>
              <a:gd name="connsiteX1443" fmla="*/ 5803545 w 8938307"/>
              <a:gd name="connsiteY1443" fmla="*/ 2167871 h 2993922"/>
              <a:gd name="connsiteX1444" fmla="*/ 5792954 w 8938307"/>
              <a:gd name="connsiteY1444" fmla="*/ 2167871 h 2993922"/>
              <a:gd name="connsiteX1445" fmla="*/ 5782364 w 8938307"/>
              <a:gd name="connsiteY1445" fmla="*/ 2157280 h 2993922"/>
              <a:gd name="connsiteX1446" fmla="*/ 5761183 w 8938307"/>
              <a:gd name="connsiteY1446" fmla="*/ 2162575 h 2993922"/>
              <a:gd name="connsiteX1447" fmla="*/ 5740002 w 8938307"/>
              <a:gd name="connsiteY1447" fmla="*/ 2157280 h 2993922"/>
              <a:gd name="connsiteX1448" fmla="*/ 5665870 w 8938307"/>
              <a:gd name="connsiteY1448" fmla="*/ 2125509 h 2993922"/>
              <a:gd name="connsiteX1449" fmla="*/ 5665870 w 8938307"/>
              <a:gd name="connsiteY1449" fmla="*/ 2114919 h 2993922"/>
              <a:gd name="connsiteX1450" fmla="*/ 5655279 w 8938307"/>
              <a:gd name="connsiteY1450" fmla="*/ 2114919 h 2993922"/>
              <a:gd name="connsiteX1451" fmla="*/ 5665870 w 8938307"/>
              <a:gd name="connsiteY1451" fmla="*/ 2125509 h 2993922"/>
              <a:gd name="connsiteX1452" fmla="*/ 5634099 w 8938307"/>
              <a:gd name="connsiteY1452" fmla="*/ 2114919 h 2993922"/>
              <a:gd name="connsiteX1453" fmla="*/ 5644689 w 8938307"/>
              <a:gd name="connsiteY1453" fmla="*/ 2114919 h 2993922"/>
              <a:gd name="connsiteX1454" fmla="*/ 5644689 w 8938307"/>
              <a:gd name="connsiteY1454" fmla="*/ 2104328 h 2993922"/>
              <a:gd name="connsiteX1455" fmla="*/ 5639394 w 8938307"/>
              <a:gd name="connsiteY1455" fmla="*/ 2104328 h 2993922"/>
              <a:gd name="connsiteX1456" fmla="*/ 5634099 w 8938307"/>
              <a:gd name="connsiteY1456" fmla="*/ 2114919 h 2993922"/>
              <a:gd name="connsiteX1457" fmla="*/ 5581147 w 8938307"/>
              <a:gd name="connsiteY1457" fmla="*/ 2114919 h 2993922"/>
              <a:gd name="connsiteX1458" fmla="*/ 5549375 w 8938307"/>
              <a:gd name="connsiteY1458" fmla="*/ 2093738 h 2993922"/>
              <a:gd name="connsiteX1459" fmla="*/ 5522900 w 8938307"/>
              <a:gd name="connsiteY1459" fmla="*/ 2093738 h 2993922"/>
              <a:gd name="connsiteX1460" fmla="*/ 5517604 w 8938307"/>
              <a:gd name="connsiteY1460" fmla="*/ 2093738 h 2993922"/>
              <a:gd name="connsiteX1461" fmla="*/ 4331478 w 8938307"/>
              <a:gd name="connsiteY1461" fmla="*/ 2093738 h 2993922"/>
              <a:gd name="connsiteX1462" fmla="*/ 4331478 w 8938307"/>
              <a:gd name="connsiteY1462" fmla="*/ 2104328 h 2993922"/>
              <a:gd name="connsiteX1463" fmla="*/ 4342068 w 8938307"/>
              <a:gd name="connsiteY1463" fmla="*/ 2104328 h 2993922"/>
              <a:gd name="connsiteX1464" fmla="*/ 4331478 w 8938307"/>
              <a:gd name="connsiteY1464" fmla="*/ 2093738 h 2993922"/>
              <a:gd name="connsiteX1465" fmla="*/ 8091075 w 8938307"/>
              <a:gd name="connsiteY1465" fmla="*/ 2083146 h 2993922"/>
              <a:gd name="connsiteX1466" fmla="*/ 8091075 w 8938307"/>
              <a:gd name="connsiteY1466" fmla="*/ 2093738 h 2993922"/>
              <a:gd name="connsiteX1467" fmla="*/ 8080483 w 8938307"/>
              <a:gd name="connsiteY1467" fmla="*/ 2093738 h 2993922"/>
              <a:gd name="connsiteX1468" fmla="*/ 7911038 w 8938307"/>
              <a:gd name="connsiteY1468" fmla="*/ 2083146 h 2993922"/>
              <a:gd name="connsiteX1469" fmla="*/ 7921627 w 8938307"/>
              <a:gd name="connsiteY1469" fmla="*/ 2083146 h 2993922"/>
              <a:gd name="connsiteX1470" fmla="*/ 7926923 w 8938307"/>
              <a:gd name="connsiteY1470" fmla="*/ 2083146 h 2993922"/>
              <a:gd name="connsiteX1471" fmla="*/ 7921627 w 8938307"/>
              <a:gd name="connsiteY1471" fmla="*/ 2093738 h 2993922"/>
              <a:gd name="connsiteX1472" fmla="*/ 7911038 w 8938307"/>
              <a:gd name="connsiteY1472" fmla="*/ 2083146 h 2993922"/>
              <a:gd name="connsiteX1473" fmla="*/ 7466240 w 8938307"/>
              <a:gd name="connsiteY1473" fmla="*/ 2083146 h 2993922"/>
              <a:gd name="connsiteX1474" fmla="*/ 7476830 w 8938307"/>
              <a:gd name="connsiteY1474" fmla="*/ 2083146 h 2993922"/>
              <a:gd name="connsiteX1475" fmla="*/ 7476830 w 8938307"/>
              <a:gd name="connsiteY1475" fmla="*/ 2093738 h 2993922"/>
              <a:gd name="connsiteX1476" fmla="*/ 7032033 w 8938307"/>
              <a:gd name="connsiteY1476" fmla="*/ 2083146 h 2993922"/>
              <a:gd name="connsiteX1477" fmla="*/ 7042622 w 8938307"/>
              <a:gd name="connsiteY1477" fmla="*/ 2083146 h 2993922"/>
              <a:gd name="connsiteX1478" fmla="*/ 7042622 w 8938307"/>
              <a:gd name="connsiteY1478" fmla="*/ 2093738 h 2993922"/>
              <a:gd name="connsiteX1479" fmla="*/ 6566054 w 8938307"/>
              <a:gd name="connsiteY1479" fmla="*/ 2083146 h 2993922"/>
              <a:gd name="connsiteX1480" fmla="*/ 6555464 w 8938307"/>
              <a:gd name="connsiteY1480" fmla="*/ 2093738 h 2993922"/>
              <a:gd name="connsiteX1481" fmla="*/ 6566054 w 8938307"/>
              <a:gd name="connsiteY1481" fmla="*/ 2093738 h 2993922"/>
              <a:gd name="connsiteX1482" fmla="*/ 6566054 w 8938307"/>
              <a:gd name="connsiteY1482" fmla="*/ 2083146 h 2993922"/>
              <a:gd name="connsiteX1483" fmla="*/ 5702936 w 8938307"/>
              <a:gd name="connsiteY1483" fmla="*/ 2083146 h 2993922"/>
              <a:gd name="connsiteX1484" fmla="*/ 5687051 w 8938307"/>
              <a:gd name="connsiteY1484" fmla="*/ 2093738 h 2993922"/>
              <a:gd name="connsiteX1485" fmla="*/ 5697641 w 8938307"/>
              <a:gd name="connsiteY1485" fmla="*/ 2104328 h 2993922"/>
              <a:gd name="connsiteX1486" fmla="*/ 5718822 w 8938307"/>
              <a:gd name="connsiteY1486" fmla="*/ 2104328 h 2993922"/>
              <a:gd name="connsiteX1487" fmla="*/ 5724116 w 8938307"/>
              <a:gd name="connsiteY1487" fmla="*/ 2088442 h 2993922"/>
              <a:gd name="connsiteX1488" fmla="*/ 5702936 w 8938307"/>
              <a:gd name="connsiteY1488" fmla="*/ 2083146 h 2993922"/>
              <a:gd name="connsiteX1489" fmla="*/ 4808046 w 8938307"/>
              <a:gd name="connsiteY1489" fmla="*/ 2083146 h 2993922"/>
              <a:gd name="connsiteX1490" fmla="*/ 4829228 w 8938307"/>
              <a:gd name="connsiteY1490" fmla="*/ 2088442 h 2993922"/>
              <a:gd name="connsiteX1491" fmla="*/ 4839818 w 8938307"/>
              <a:gd name="connsiteY1491" fmla="*/ 2093738 h 2993922"/>
              <a:gd name="connsiteX1492" fmla="*/ 4797456 w 8938307"/>
              <a:gd name="connsiteY1492" fmla="*/ 2093738 h 2993922"/>
              <a:gd name="connsiteX1493" fmla="*/ 4765684 w 8938307"/>
              <a:gd name="connsiteY1493" fmla="*/ 2083146 h 2993922"/>
              <a:gd name="connsiteX1494" fmla="*/ 4776276 w 8938307"/>
              <a:gd name="connsiteY1494" fmla="*/ 2083146 h 2993922"/>
              <a:gd name="connsiteX1495" fmla="*/ 4765684 w 8938307"/>
              <a:gd name="connsiteY1495" fmla="*/ 2093738 h 2993922"/>
              <a:gd name="connsiteX1496" fmla="*/ 4755094 w 8938307"/>
              <a:gd name="connsiteY1496" fmla="*/ 2088442 h 2993922"/>
              <a:gd name="connsiteX1497" fmla="*/ 4765684 w 8938307"/>
              <a:gd name="connsiteY1497" fmla="*/ 2083146 h 2993922"/>
              <a:gd name="connsiteX1498" fmla="*/ 4628010 w 8938307"/>
              <a:gd name="connsiteY1498" fmla="*/ 2083146 h 2993922"/>
              <a:gd name="connsiteX1499" fmla="*/ 4638599 w 8938307"/>
              <a:gd name="connsiteY1499" fmla="*/ 2093738 h 2993922"/>
              <a:gd name="connsiteX1500" fmla="*/ 4628010 w 8938307"/>
              <a:gd name="connsiteY1500" fmla="*/ 2093738 h 2993922"/>
              <a:gd name="connsiteX1501" fmla="*/ 4628010 w 8938307"/>
              <a:gd name="connsiteY1501" fmla="*/ 2083146 h 2993922"/>
              <a:gd name="connsiteX1502" fmla="*/ 4328830 w 8938307"/>
              <a:gd name="connsiteY1502" fmla="*/ 2080169 h 2993922"/>
              <a:gd name="connsiteX1503" fmla="*/ 4352658 w 8938307"/>
              <a:gd name="connsiteY1503" fmla="*/ 2099033 h 2993922"/>
              <a:gd name="connsiteX1504" fmla="*/ 4384430 w 8938307"/>
              <a:gd name="connsiteY1504" fmla="*/ 2114919 h 2993922"/>
              <a:gd name="connsiteX1505" fmla="*/ 4447972 w 8938307"/>
              <a:gd name="connsiteY1505" fmla="*/ 2114919 h 2993922"/>
              <a:gd name="connsiteX1506" fmla="*/ 4511514 w 8938307"/>
              <a:gd name="connsiteY1506" fmla="*/ 2146690 h 2993922"/>
              <a:gd name="connsiteX1507" fmla="*/ 4553876 w 8938307"/>
              <a:gd name="connsiteY1507" fmla="*/ 2167871 h 2993922"/>
              <a:gd name="connsiteX1508" fmla="*/ 4585647 w 8938307"/>
              <a:gd name="connsiteY1508" fmla="*/ 2178461 h 2993922"/>
              <a:gd name="connsiteX1509" fmla="*/ 4659780 w 8938307"/>
              <a:gd name="connsiteY1509" fmla="*/ 2199642 h 2993922"/>
              <a:gd name="connsiteX1510" fmla="*/ 4575058 w 8938307"/>
              <a:gd name="connsiteY1510" fmla="*/ 2189051 h 2993922"/>
              <a:gd name="connsiteX1511" fmla="*/ 4342068 w 8938307"/>
              <a:gd name="connsiteY1511" fmla="*/ 2125509 h 2993922"/>
              <a:gd name="connsiteX1512" fmla="*/ 4299706 w 8938307"/>
              <a:gd name="connsiteY1512" fmla="*/ 2104328 h 2993922"/>
              <a:gd name="connsiteX1513" fmla="*/ 4289116 w 8938307"/>
              <a:gd name="connsiteY1513" fmla="*/ 2104328 h 2993922"/>
              <a:gd name="connsiteX1514" fmla="*/ 4278526 w 8938307"/>
              <a:gd name="connsiteY1514" fmla="*/ 2093738 h 2993922"/>
              <a:gd name="connsiteX1515" fmla="*/ 4289116 w 8938307"/>
              <a:gd name="connsiteY1515" fmla="*/ 2093738 h 2993922"/>
              <a:gd name="connsiteX1516" fmla="*/ 4310297 w 8938307"/>
              <a:gd name="connsiteY1516" fmla="*/ 2083146 h 2993922"/>
              <a:gd name="connsiteX1517" fmla="*/ 4328830 w 8938307"/>
              <a:gd name="connsiteY1517" fmla="*/ 2080169 h 2993922"/>
              <a:gd name="connsiteX1518" fmla="*/ 7529782 w 8938307"/>
              <a:gd name="connsiteY1518" fmla="*/ 2072557 h 2993922"/>
              <a:gd name="connsiteX1519" fmla="*/ 7540374 w 8938307"/>
              <a:gd name="connsiteY1519" fmla="*/ 2083146 h 2993922"/>
              <a:gd name="connsiteX1520" fmla="*/ 7529782 w 8938307"/>
              <a:gd name="connsiteY1520" fmla="*/ 2083146 h 2993922"/>
              <a:gd name="connsiteX1521" fmla="*/ 7370926 w 8938307"/>
              <a:gd name="connsiteY1521" fmla="*/ 2072557 h 2993922"/>
              <a:gd name="connsiteX1522" fmla="*/ 7381516 w 8938307"/>
              <a:gd name="connsiteY1522" fmla="*/ 2072557 h 2993922"/>
              <a:gd name="connsiteX1523" fmla="*/ 7370926 w 8938307"/>
              <a:gd name="connsiteY1523" fmla="*/ 2083146 h 2993922"/>
              <a:gd name="connsiteX1524" fmla="*/ 7376222 w 8938307"/>
              <a:gd name="connsiteY1524" fmla="*/ 2093738 h 2993922"/>
              <a:gd name="connsiteX1525" fmla="*/ 7392107 w 8938307"/>
              <a:gd name="connsiteY1525" fmla="*/ 2093738 h 2993922"/>
              <a:gd name="connsiteX1526" fmla="*/ 7413288 w 8938307"/>
              <a:gd name="connsiteY1526" fmla="*/ 2099033 h 2993922"/>
              <a:gd name="connsiteX1527" fmla="*/ 7423878 w 8938307"/>
              <a:gd name="connsiteY1527" fmla="*/ 2104328 h 2993922"/>
              <a:gd name="connsiteX1528" fmla="*/ 7413288 w 8938307"/>
              <a:gd name="connsiteY1528" fmla="*/ 2114919 h 2993922"/>
              <a:gd name="connsiteX1529" fmla="*/ 7392107 w 8938307"/>
              <a:gd name="connsiteY1529" fmla="*/ 2104328 h 2993922"/>
              <a:gd name="connsiteX1530" fmla="*/ 7349745 w 8938307"/>
              <a:gd name="connsiteY1530" fmla="*/ 2104328 h 2993922"/>
              <a:gd name="connsiteX1531" fmla="*/ 7349745 w 8938307"/>
              <a:gd name="connsiteY1531" fmla="*/ 2093738 h 2993922"/>
              <a:gd name="connsiteX1532" fmla="*/ 7360336 w 8938307"/>
              <a:gd name="connsiteY1532" fmla="*/ 2083146 h 2993922"/>
              <a:gd name="connsiteX1533" fmla="*/ 7370926 w 8938307"/>
              <a:gd name="connsiteY1533" fmla="*/ 2072557 h 2993922"/>
              <a:gd name="connsiteX1534" fmla="*/ 7296793 w 8938307"/>
              <a:gd name="connsiteY1534" fmla="*/ 2072557 h 2993922"/>
              <a:gd name="connsiteX1535" fmla="*/ 7323270 w 8938307"/>
              <a:gd name="connsiteY1535" fmla="*/ 2083146 h 2993922"/>
              <a:gd name="connsiteX1536" fmla="*/ 7328564 w 8938307"/>
              <a:gd name="connsiteY1536" fmla="*/ 2093738 h 2993922"/>
              <a:gd name="connsiteX1537" fmla="*/ 7307384 w 8938307"/>
              <a:gd name="connsiteY1537" fmla="*/ 2083146 h 2993922"/>
              <a:gd name="connsiteX1538" fmla="*/ 6195390 w 8938307"/>
              <a:gd name="connsiteY1538" fmla="*/ 2072557 h 2993922"/>
              <a:gd name="connsiteX1539" fmla="*/ 6184800 w 8938307"/>
              <a:gd name="connsiteY1539" fmla="*/ 2104328 h 2993922"/>
              <a:gd name="connsiteX1540" fmla="*/ 6195390 w 8938307"/>
              <a:gd name="connsiteY1540" fmla="*/ 2114919 h 2993922"/>
              <a:gd name="connsiteX1541" fmla="*/ 6205980 w 8938307"/>
              <a:gd name="connsiteY1541" fmla="*/ 2104328 h 2993922"/>
              <a:gd name="connsiteX1542" fmla="*/ 6205980 w 8938307"/>
              <a:gd name="connsiteY1542" fmla="*/ 2083146 h 2993922"/>
              <a:gd name="connsiteX1543" fmla="*/ 6195390 w 8938307"/>
              <a:gd name="connsiteY1543" fmla="*/ 2072557 h 2993922"/>
              <a:gd name="connsiteX1544" fmla="*/ 5655279 w 8938307"/>
              <a:gd name="connsiteY1544" fmla="*/ 2072557 h 2993922"/>
              <a:gd name="connsiteX1545" fmla="*/ 5660574 w 8938307"/>
              <a:gd name="connsiteY1545" fmla="*/ 2088442 h 2993922"/>
              <a:gd name="connsiteX1546" fmla="*/ 5665870 w 8938307"/>
              <a:gd name="connsiteY1546" fmla="*/ 2088442 h 2993922"/>
              <a:gd name="connsiteX1547" fmla="*/ 5665870 w 8938307"/>
              <a:gd name="connsiteY1547" fmla="*/ 2072557 h 2993922"/>
              <a:gd name="connsiteX1548" fmla="*/ 5655279 w 8938307"/>
              <a:gd name="connsiteY1548" fmla="*/ 2072557 h 2993922"/>
              <a:gd name="connsiteX1549" fmla="*/ 7567510 w 8938307"/>
              <a:gd name="connsiteY1549" fmla="*/ 2069248 h 2993922"/>
              <a:gd name="connsiteX1550" fmla="*/ 7572144 w 8938307"/>
              <a:gd name="connsiteY1550" fmla="*/ 2072557 h 2993922"/>
              <a:gd name="connsiteX1551" fmla="*/ 7593326 w 8938307"/>
              <a:gd name="connsiteY1551" fmla="*/ 2083146 h 2993922"/>
              <a:gd name="connsiteX1552" fmla="*/ 7609211 w 8938307"/>
              <a:gd name="connsiteY1552" fmla="*/ 2083146 h 2993922"/>
              <a:gd name="connsiteX1553" fmla="*/ 7614505 w 8938307"/>
              <a:gd name="connsiteY1553" fmla="*/ 2083146 h 2993922"/>
              <a:gd name="connsiteX1554" fmla="*/ 7625096 w 8938307"/>
              <a:gd name="connsiteY1554" fmla="*/ 2093738 h 2993922"/>
              <a:gd name="connsiteX1555" fmla="*/ 7635686 w 8938307"/>
              <a:gd name="connsiteY1555" fmla="*/ 2083146 h 2993922"/>
              <a:gd name="connsiteX1556" fmla="*/ 7646278 w 8938307"/>
              <a:gd name="connsiteY1556" fmla="*/ 2083146 h 2993922"/>
              <a:gd name="connsiteX1557" fmla="*/ 7656867 w 8938307"/>
              <a:gd name="connsiteY1557" fmla="*/ 2093738 h 2993922"/>
              <a:gd name="connsiteX1558" fmla="*/ 7667457 w 8938307"/>
              <a:gd name="connsiteY1558" fmla="*/ 2093738 h 2993922"/>
              <a:gd name="connsiteX1559" fmla="*/ 7678048 w 8938307"/>
              <a:gd name="connsiteY1559" fmla="*/ 2104328 h 2993922"/>
              <a:gd name="connsiteX1560" fmla="*/ 7688638 w 8938307"/>
              <a:gd name="connsiteY1560" fmla="*/ 2114919 h 2993922"/>
              <a:gd name="connsiteX1561" fmla="*/ 7699230 w 8938307"/>
              <a:gd name="connsiteY1561" fmla="*/ 2125509 h 2993922"/>
              <a:gd name="connsiteX1562" fmla="*/ 7699230 w 8938307"/>
              <a:gd name="connsiteY1562" fmla="*/ 2114919 h 2993922"/>
              <a:gd name="connsiteX1563" fmla="*/ 7709820 w 8938307"/>
              <a:gd name="connsiteY1563" fmla="*/ 2114919 h 2993922"/>
              <a:gd name="connsiteX1564" fmla="*/ 7720409 w 8938307"/>
              <a:gd name="connsiteY1564" fmla="*/ 2125509 h 2993922"/>
              <a:gd name="connsiteX1565" fmla="*/ 7720409 w 8938307"/>
              <a:gd name="connsiteY1565" fmla="*/ 2136099 h 2993922"/>
              <a:gd name="connsiteX1566" fmla="*/ 7731000 w 8938307"/>
              <a:gd name="connsiteY1566" fmla="*/ 2136099 h 2993922"/>
              <a:gd name="connsiteX1567" fmla="*/ 7731000 w 8938307"/>
              <a:gd name="connsiteY1567" fmla="*/ 2141394 h 2993922"/>
              <a:gd name="connsiteX1568" fmla="*/ 7725704 w 8938307"/>
              <a:gd name="connsiteY1568" fmla="*/ 2146690 h 2993922"/>
              <a:gd name="connsiteX1569" fmla="*/ 7720409 w 8938307"/>
              <a:gd name="connsiteY1569" fmla="*/ 2146690 h 2993922"/>
              <a:gd name="connsiteX1570" fmla="*/ 7709820 w 8938307"/>
              <a:gd name="connsiteY1570" fmla="*/ 2157280 h 2993922"/>
              <a:gd name="connsiteX1571" fmla="*/ 7699230 w 8938307"/>
              <a:gd name="connsiteY1571" fmla="*/ 2146690 h 2993922"/>
              <a:gd name="connsiteX1572" fmla="*/ 7667457 w 8938307"/>
              <a:gd name="connsiteY1572" fmla="*/ 2114919 h 2993922"/>
              <a:gd name="connsiteX1573" fmla="*/ 7678048 w 8938307"/>
              <a:gd name="connsiteY1573" fmla="*/ 2125509 h 2993922"/>
              <a:gd name="connsiteX1574" fmla="*/ 7656867 w 8938307"/>
              <a:gd name="connsiteY1574" fmla="*/ 2125509 h 2993922"/>
              <a:gd name="connsiteX1575" fmla="*/ 7646278 w 8938307"/>
              <a:gd name="connsiteY1575" fmla="*/ 2136099 h 2993922"/>
              <a:gd name="connsiteX1576" fmla="*/ 7656867 w 8938307"/>
              <a:gd name="connsiteY1576" fmla="*/ 2141394 h 2993922"/>
              <a:gd name="connsiteX1577" fmla="*/ 7646278 w 8938307"/>
              <a:gd name="connsiteY1577" fmla="*/ 2157280 h 2993922"/>
              <a:gd name="connsiteX1578" fmla="*/ 7635686 w 8938307"/>
              <a:gd name="connsiteY1578" fmla="*/ 2167871 h 2993922"/>
              <a:gd name="connsiteX1579" fmla="*/ 7646278 w 8938307"/>
              <a:gd name="connsiteY1579" fmla="*/ 2167871 h 2993922"/>
              <a:gd name="connsiteX1580" fmla="*/ 7672752 w 8938307"/>
              <a:gd name="connsiteY1580" fmla="*/ 2162575 h 2993922"/>
              <a:gd name="connsiteX1581" fmla="*/ 7678048 w 8938307"/>
              <a:gd name="connsiteY1581" fmla="*/ 2189051 h 2993922"/>
              <a:gd name="connsiteX1582" fmla="*/ 7688638 w 8938307"/>
              <a:gd name="connsiteY1582" fmla="*/ 2220823 h 2993922"/>
              <a:gd name="connsiteX1583" fmla="*/ 7667457 w 8938307"/>
              <a:gd name="connsiteY1583" fmla="*/ 2231413 h 2993922"/>
              <a:gd name="connsiteX1584" fmla="*/ 7646278 w 8938307"/>
              <a:gd name="connsiteY1584" fmla="*/ 2242004 h 2993922"/>
              <a:gd name="connsiteX1585" fmla="*/ 7656867 w 8938307"/>
              <a:gd name="connsiteY1585" fmla="*/ 2247298 h 2993922"/>
              <a:gd name="connsiteX1586" fmla="*/ 7656867 w 8938307"/>
              <a:gd name="connsiteY1586" fmla="*/ 2252594 h 2993922"/>
              <a:gd name="connsiteX1587" fmla="*/ 7646278 w 8938307"/>
              <a:gd name="connsiteY1587" fmla="*/ 2252594 h 2993922"/>
              <a:gd name="connsiteX1588" fmla="*/ 7635686 w 8938307"/>
              <a:gd name="connsiteY1588" fmla="*/ 2252594 h 2993922"/>
              <a:gd name="connsiteX1589" fmla="*/ 7625096 w 8938307"/>
              <a:gd name="connsiteY1589" fmla="*/ 2252594 h 2993922"/>
              <a:gd name="connsiteX1590" fmla="*/ 7603915 w 8938307"/>
              <a:gd name="connsiteY1590" fmla="*/ 2252594 h 2993922"/>
              <a:gd name="connsiteX1591" fmla="*/ 7561553 w 8938307"/>
              <a:gd name="connsiteY1591" fmla="*/ 2242004 h 2993922"/>
              <a:gd name="connsiteX1592" fmla="*/ 7550963 w 8938307"/>
              <a:gd name="connsiteY1592" fmla="*/ 2231413 h 2993922"/>
              <a:gd name="connsiteX1593" fmla="*/ 7561553 w 8938307"/>
              <a:gd name="connsiteY1593" fmla="*/ 2231413 h 2993922"/>
              <a:gd name="connsiteX1594" fmla="*/ 7598620 w 8938307"/>
              <a:gd name="connsiteY1594" fmla="*/ 2236708 h 2993922"/>
              <a:gd name="connsiteX1595" fmla="*/ 7635686 w 8938307"/>
              <a:gd name="connsiteY1595" fmla="*/ 2231413 h 2993922"/>
              <a:gd name="connsiteX1596" fmla="*/ 7635686 w 8938307"/>
              <a:gd name="connsiteY1596" fmla="*/ 2220823 h 2993922"/>
              <a:gd name="connsiteX1597" fmla="*/ 7646278 w 8938307"/>
              <a:gd name="connsiteY1597" fmla="*/ 2220823 h 2993922"/>
              <a:gd name="connsiteX1598" fmla="*/ 7656867 w 8938307"/>
              <a:gd name="connsiteY1598" fmla="*/ 2210232 h 2993922"/>
              <a:gd name="connsiteX1599" fmla="*/ 7635686 w 8938307"/>
              <a:gd name="connsiteY1599" fmla="*/ 2199642 h 2993922"/>
              <a:gd name="connsiteX1600" fmla="*/ 7603915 w 8938307"/>
              <a:gd name="connsiteY1600" fmla="*/ 2194346 h 2993922"/>
              <a:gd name="connsiteX1601" fmla="*/ 7577438 w 8938307"/>
              <a:gd name="connsiteY1601" fmla="*/ 2189051 h 2993922"/>
              <a:gd name="connsiteX1602" fmla="*/ 7572144 w 8938307"/>
              <a:gd name="connsiteY1602" fmla="*/ 2178461 h 2993922"/>
              <a:gd name="connsiteX1603" fmla="*/ 7572144 w 8938307"/>
              <a:gd name="connsiteY1603" fmla="*/ 2189051 h 2993922"/>
              <a:gd name="connsiteX1604" fmla="*/ 7572144 w 8938307"/>
              <a:gd name="connsiteY1604" fmla="*/ 2210232 h 2993922"/>
              <a:gd name="connsiteX1605" fmla="*/ 7566848 w 8938307"/>
              <a:gd name="connsiteY1605" fmla="*/ 2210232 h 2993922"/>
              <a:gd name="connsiteX1606" fmla="*/ 7561553 w 8938307"/>
              <a:gd name="connsiteY1606" fmla="*/ 2199642 h 2993922"/>
              <a:gd name="connsiteX1607" fmla="*/ 7556259 w 8938307"/>
              <a:gd name="connsiteY1607" fmla="*/ 2189051 h 2993922"/>
              <a:gd name="connsiteX1608" fmla="*/ 7540374 w 8938307"/>
              <a:gd name="connsiteY1608" fmla="*/ 2183756 h 2993922"/>
              <a:gd name="connsiteX1609" fmla="*/ 7498011 w 8938307"/>
              <a:gd name="connsiteY1609" fmla="*/ 2178461 h 2993922"/>
              <a:gd name="connsiteX1610" fmla="*/ 7423878 w 8938307"/>
              <a:gd name="connsiteY1610" fmla="*/ 2157280 h 2993922"/>
              <a:gd name="connsiteX1611" fmla="*/ 7407992 w 8938307"/>
              <a:gd name="connsiteY1611" fmla="*/ 2157280 h 2993922"/>
              <a:gd name="connsiteX1612" fmla="*/ 7402697 w 8938307"/>
              <a:gd name="connsiteY1612" fmla="*/ 2146690 h 2993922"/>
              <a:gd name="connsiteX1613" fmla="*/ 7413288 w 8938307"/>
              <a:gd name="connsiteY1613" fmla="*/ 2136099 h 2993922"/>
              <a:gd name="connsiteX1614" fmla="*/ 7423878 w 8938307"/>
              <a:gd name="connsiteY1614" fmla="*/ 2136099 h 2993922"/>
              <a:gd name="connsiteX1615" fmla="*/ 7423878 w 8938307"/>
              <a:gd name="connsiteY1615" fmla="*/ 2125509 h 2993922"/>
              <a:gd name="connsiteX1616" fmla="*/ 7445059 w 8938307"/>
              <a:gd name="connsiteY1616" fmla="*/ 2136099 h 2993922"/>
              <a:gd name="connsiteX1617" fmla="*/ 7434468 w 8938307"/>
              <a:gd name="connsiteY1617" fmla="*/ 2136099 h 2993922"/>
              <a:gd name="connsiteX1618" fmla="*/ 7423878 w 8938307"/>
              <a:gd name="connsiteY1618" fmla="*/ 2146690 h 2993922"/>
              <a:gd name="connsiteX1619" fmla="*/ 7468888 w 8938307"/>
              <a:gd name="connsiteY1619" fmla="*/ 2146690 h 2993922"/>
              <a:gd name="connsiteX1620" fmla="*/ 7487420 w 8938307"/>
              <a:gd name="connsiteY1620" fmla="*/ 2146690 h 2993922"/>
              <a:gd name="connsiteX1621" fmla="*/ 7487420 w 8938307"/>
              <a:gd name="connsiteY1621" fmla="*/ 2125509 h 2993922"/>
              <a:gd name="connsiteX1622" fmla="*/ 7508601 w 8938307"/>
              <a:gd name="connsiteY1622" fmla="*/ 2125509 h 2993922"/>
              <a:gd name="connsiteX1623" fmla="*/ 7508601 w 8938307"/>
              <a:gd name="connsiteY1623" fmla="*/ 2114919 h 2993922"/>
              <a:gd name="connsiteX1624" fmla="*/ 7498011 w 8938307"/>
              <a:gd name="connsiteY1624" fmla="*/ 2104328 h 2993922"/>
              <a:gd name="connsiteX1625" fmla="*/ 7508601 w 8938307"/>
              <a:gd name="connsiteY1625" fmla="*/ 2104328 h 2993922"/>
              <a:gd name="connsiteX1626" fmla="*/ 7519192 w 8938307"/>
              <a:gd name="connsiteY1626" fmla="*/ 2104328 h 2993922"/>
              <a:gd name="connsiteX1627" fmla="*/ 7524486 w 8938307"/>
              <a:gd name="connsiteY1627" fmla="*/ 2125509 h 2993922"/>
              <a:gd name="connsiteX1628" fmla="*/ 7535078 w 8938307"/>
              <a:gd name="connsiteY1628" fmla="*/ 2130804 h 2993922"/>
              <a:gd name="connsiteX1629" fmla="*/ 7540374 w 8938307"/>
              <a:gd name="connsiteY1629" fmla="*/ 2114919 h 2993922"/>
              <a:gd name="connsiteX1630" fmla="*/ 7561553 w 8938307"/>
              <a:gd name="connsiteY1630" fmla="*/ 2125509 h 2993922"/>
              <a:gd name="connsiteX1631" fmla="*/ 7603915 w 8938307"/>
              <a:gd name="connsiteY1631" fmla="*/ 2136099 h 2993922"/>
              <a:gd name="connsiteX1632" fmla="*/ 7603915 w 8938307"/>
              <a:gd name="connsiteY1632" fmla="*/ 2125509 h 2993922"/>
              <a:gd name="connsiteX1633" fmla="*/ 7603915 w 8938307"/>
              <a:gd name="connsiteY1633" fmla="*/ 2114919 h 2993922"/>
              <a:gd name="connsiteX1634" fmla="*/ 7625096 w 8938307"/>
              <a:gd name="connsiteY1634" fmla="*/ 2120213 h 2993922"/>
              <a:gd name="connsiteX1635" fmla="*/ 7630390 w 8938307"/>
              <a:gd name="connsiteY1635" fmla="*/ 2109623 h 2993922"/>
              <a:gd name="connsiteX1636" fmla="*/ 7614505 w 8938307"/>
              <a:gd name="connsiteY1636" fmla="*/ 2104328 h 2993922"/>
              <a:gd name="connsiteX1637" fmla="*/ 7598620 w 8938307"/>
              <a:gd name="connsiteY1637" fmla="*/ 2099033 h 2993922"/>
              <a:gd name="connsiteX1638" fmla="*/ 7593326 w 8938307"/>
              <a:gd name="connsiteY1638" fmla="*/ 2093738 h 2993922"/>
              <a:gd name="connsiteX1639" fmla="*/ 7561553 w 8938307"/>
              <a:gd name="connsiteY1639" fmla="*/ 2083146 h 2993922"/>
              <a:gd name="connsiteX1640" fmla="*/ 7567510 w 8938307"/>
              <a:gd name="connsiteY1640" fmla="*/ 2069248 h 2993922"/>
              <a:gd name="connsiteX1641" fmla="*/ 7413288 w 8938307"/>
              <a:gd name="connsiteY1641" fmla="*/ 2067261 h 2993922"/>
              <a:gd name="connsiteX1642" fmla="*/ 7418582 w 8938307"/>
              <a:gd name="connsiteY1642" fmla="*/ 2072557 h 2993922"/>
              <a:gd name="connsiteX1643" fmla="*/ 7413288 w 8938307"/>
              <a:gd name="connsiteY1643" fmla="*/ 2083146 h 2993922"/>
              <a:gd name="connsiteX1644" fmla="*/ 7407992 w 8938307"/>
              <a:gd name="connsiteY1644" fmla="*/ 2072557 h 2993922"/>
              <a:gd name="connsiteX1645" fmla="*/ 7413288 w 8938307"/>
              <a:gd name="connsiteY1645" fmla="*/ 2067261 h 2993922"/>
              <a:gd name="connsiteX1646" fmla="*/ 7593326 w 8938307"/>
              <a:gd name="connsiteY1646" fmla="*/ 2061967 h 2993922"/>
              <a:gd name="connsiteX1647" fmla="*/ 7603915 w 8938307"/>
              <a:gd name="connsiteY1647" fmla="*/ 2061967 h 2993922"/>
              <a:gd name="connsiteX1648" fmla="*/ 7593326 w 8938307"/>
              <a:gd name="connsiteY1648" fmla="*/ 2072557 h 2993922"/>
              <a:gd name="connsiteX1649" fmla="*/ 7593326 w 8938307"/>
              <a:gd name="connsiteY1649" fmla="*/ 2061967 h 2993922"/>
              <a:gd name="connsiteX1650" fmla="*/ 7487420 w 8938307"/>
              <a:gd name="connsiteY1650" fmla="*/ 2061967 h 2993922"/>
              <a:gd name="connsiteX1651" fmla="*/ 7487420 w 8938307"/>
              <a:gd name="connsiteY1651" fmla="*/ 2072557 h 2993922"/>
              <a:gd name="connsiteX1652" fmla="*/ 7476830 w 8938307"/>
              <a:gd name="connsiteY1652" fmla="*/ 2072557 h 2993922"/>
              <a:gd name="connsiteX1653" fmla="*/ 6153028 w 8938307"/>
              <a:gd name="connsiteY1653" fmla="*/ 2061967 h 2993922"/>
              <a:gd name="connsiteX1654" fmla="*/ 6131847 w 8938307"/>
              <a:gd name="connsiteY1654" fmla="*/ 2072557 h 2993922"/>
              <a:gd name="connsiteX1655" fmla="*/ 6147734 w 8938307"/>
              <a:gd name="connsiteY1655" fmla="*/ 2072557 h 2993922"/>
              <a:gd name="connsiteX1656" fmla="*/ 6153028 w 8938307"/>
              <a:gd name="connsiteY1656" fmla="*/ 2072557 h 2993922"/>
              <a:gd name="connsiteX1657" fmla="*/ 4977492 w 8938307"/>
              <a:gd name="connsiteY1657" fmla="*/ 2061967 h 2993922"/>
              <a:gd name="connsiteX1658" fmla="*/ 4988084 w 8938307"/>
              <a:gd name="connsiteY1658" fmla="*/ 2072557 h 2993922"/>
              <a:gd name="connsiteX1659" fmla="*/ 4998674 w 8938307"/>
              <a:gd name="connsiteY1659" fmla="*/ 2072557 h 2993922"/>
              <a:gd name="connsiteX1660" fmla="*/ 4988084 w 8938307"/>
              <a:gd name="connsiteY1660" fmla="*/ 2061967 h 2993922"/>
              <a:gd name="connsiteX1661" fmla="*/ 4977492 w 8938307"/>
              <a:gd name="connsiteY1661" fmla="*/ 2061967 h 2993922"/>
              <a:gd name="connsiteX1662" fmla="*/ 7329889 w 8938307"/>
              <a:gd name="connsiteY1662" fmla="*/ 2056671 h 2993922"/>
              <a:gd name="connsiteX1663" fmla="*/ 7333860 w 8938307"/>
              <a:gd name="connsiteY1663" fmla="*/ 2061967 h 2993922"/>
              <a:gd name="connsiteX1664" fmla="*/ 7349745 w 8938307"/>
              <a:gd name="connsiteY1664" fmla="*/ 2067261 h 2993922"/>
              <a:gd name="connsiteX1665" fmla="*/ 7360336 w 8938307"/>
              <a:gd name="connsiteY1665" fmla="*/ 2072557 h 2993922"/>
              <a:gd name="connsiteX1666" fmla="*/ 7339155 w 8938307"/>
              <a:gd name="connsiteY1666" fmla="*/ 2072557 h 2993922"/>
              <a:gd name="connsiteX1667" fmla="*/ 7317974 w 8938307"/>
              <a:gd name="connsiteY1667" fmla="*/ 2072557 h 2993922"/>
              <a:gd name="connsiteX1668" fmla="*/ 7328564 w 8938307"/>
              <a:gd name="connsiteY1668" fmla="*/ 2061967 h 2993922"/>
              <a:gd name="connsiteX1669" fmla="*/ 7329889 w 8938307"/>
              <a:gd name="connsiteY1669" fmla="*/ 2056671 h 2993922"/>
              <a:gd name="connsiteX1670" fmla="*/ 6674607 w 8938307"/>
              <a:gd name="connsiteY1670" fmla="*/ 2055348 h 2993922"/>
              <a:gd name="connsiteX1671" fmla="*/ 6682550 w 8938307"/>
              <a:gd name="connsiteY1671" fmla="*/ 2061967 h 2993922"/>
              <a:gd name="connsiteX1672" fmla="*/ 6682550 w 8938307"/>
              <a:gd name="connsiteY1672" fmla="*/ 2072557 h 2993922"/>
              <a:gd name="connsiteX1673" fmla="*/ 6682550 w 8938307"/>
              <a:gd name="connsiteY1673" fmla="*/ 2083146 h 2993922"/>
              <a:gd name="connsiteX1674" fmla="*/ 6682550 w 8938307"/>
              <a:gd name="connsiteY1674" fmla="*/ 2093738 h 2993922"/>
              <a:gd name="connsiteX1675" fmla="*/ 6650778 w 8938307"/>
              <a:gd name="connsiteY1675" fmla="*/ 2093738 h 2993922"/>
              <a:gd name="connsiteX1676" fmla="*/ 6650778 w 8938307"/>
              <a:gd name="connsiteY1676" fmla="*/ 2083146 h 2993922"/>
              <a:gd name="connsiteX1677" fmla="*/ 6666664 w 8938307"/>
              <a:gd name="connsiteY1677" fmla="*/ 2083146 h 2993922"/>
              <a:gd name="connsiteX1678" fmla="*/ 6671958 w 8938307"/>
              <a:gd name="connsiteY1678" fmla="*/ 2083146 h 2993922"/>
              <a:gd name="connsiteX1679" fmla="*/ 6671958 w 8938307"/>
              <a:gd name="connsiteY1679" fmla="*/ 2072557 h 2993922"/>
              <a:gd name="connsiteX1680" fmla="*/ 6671958 w 8938307"/>
              <a:gd name="connsiteY1680" fmla="*/ 2061967 h 2993922"/>
              <a:gd name="connsiteX1681" fmla="*/ 6671958 w 8938307"/>
              <a:gd name="connsiteY1681" fmla="*/ 2056671 h 2993922"/>
              <a:gd name="connsiteX1682" fmla="*/ 6674607 w 8938307"/>
              <a:gd name="connsiteY1682" fmla="*/ 2055348 h 2993922"/>
              <a:gd name="connsiteX1683" fmla="*/ 5559966 w 8938307"/>
              <a:gd name="connsiteY1683" fmla="*/ 2051376 h 2993922"/>
              <a:gd name="connsiteX1684" fmla="*/ 5570556 w 8938307"/>
              <a:gd name="connsiteY1684" fmla="*/ 2061967 h 2993922"/>
              <a:gd name="connsiteX1685" fmla="*/ 5570556 w 8938307"/>
              <a:gd name="connsiteY1685" fmla="*/ 2051376 h 2993922"/>
              <a:gd name="connsiteX1686" fmla="*/ 5559966 w 8938307"/>
              <a:gd name="connsiteY1686" fmla="*/ 2051376 h 2993922"/>
              <a:gd name="connsiteX1687" fmla="*/ 4045537 w 8938307"/>
              <a:gd name="connsiteY1687" fmla="*/ 2051376 h 2993922"/>
              <a:gd name="connsiteX1688" fmla="*/ 4087898 w 8938307"/>
              <a:gd name="connsiteY1688" fmla="*/ 2061967 h 2993922"/>
              <a:gd name="connsiteX1689" fmla="*/ 4077308 w 8938307"/>
              <a:gd name="connsiteY1689" fmla="*/ 2072557 h 2993922"/>
              <a:gd name="connsiteX1690" fmla="*/ 4045537 w 8938307"/>
              <a:gd name="connsiteY1690" fmla="*/ 2072557 h 2993922"/>
              <a:gd name="connsiteX1691" fmla="*/ 4045537 w 8938307"/>
              <a:gd name="connsiteY1691" fmla="*/ 2061967 h 2993922"/>
              <a:gd name="connsiteX1692" fmla="*/ 7768067 w 8938307"/>
              <a:gd name="connsiteY1692" fmla="*/ 2040786 h 2993922"/>
              <a:gd name="connsiteX1693" fmla="*/ 7773361 w 8938307"/>
              <a:gd name="connsiteY1693" fmla="*/ 2051376 h 2993922"/>
              <a:gd name="connsiteX1694" fmla="*/ 7762772 w 8938307"/>
              <a:gd name="connsiteY1694" fmla="*/ 2046080 h 2993922"/>
              <a:gd name="connsiteX1695" fmla="*/ 7768067 w 8938307"/>
              <a:gd name="connsiteY1695" fmla="*/ 2040786 h 2993922"/>
              <a:gd name="connsiteX1696" fmla="*/ 6142438 w 8938307"/>
              <a:gd name="connsiteY1696" fmla="*/ 2040786 h 2993922"/>
              <a:gd name="connsiteX1697" fmla="*/ 6142438 w 8938307"/>
              <a:gd name="connsiteY1697" fmla="*/ 2046080 h 2993922"/>
              <a:gd name="connsiteX1698" fmla="*/ 6153028 w 8938307"/>
              <a:gd name="connsiteY1698" fmla="*/ 2040786 h 2993922"/>
              <a:gd name="connsiteX1699" fmla="*/ 6153028 w 8938307"/>
              <a:gd name="connsiteY1699" fmla="*/ 2051376 h 2993922"/>
              <a:gd name="connsiteX1700" fmla="*/ 6174209 w 8938307"/>
              <a:gd name="connsiteY1700" fmla="*/ 2051376 h 2993922"/>
              <a:gd name="connsiteX1701" fmla="*/ 6195390 w 8938307"/>
              <a:gd name="connsiteY1701" fmla="*/ 2061967 h 2993922"/>
              <a:gd name="connsiteX1702" fmla="*/ 6216572 w 8938307"/>
              <a:gd name="connsiteY1702" fmla="*/ 2072557 h 2993922"/>
              <a:gd name="connsiteX1703" fmla="*/ 6216572 w 8938307"/>
              <a:gd name="connsiteY1703" fmla="*/ 2061967 h 2993922"/>
              <a:gd name="connsiteX1704" fmla="*/ 6195390 w 8938307"/>
              <a:gd name="connsiteY1704" fmla="*/ 2056671 h 2993922"/>
              <a:gd name="connsiteX1705" fmla="*/ 6174209 w 8938307"/>
              <a:gd name="connsiteY1705" fmla="*/ 2051376 h 2993922"/>
              <a:gd name="connsiteX1706" fmla="*/ 6163620 w 8938307"/>
              <a:gd name="connsiteY1706" fmla="*/ 2046080 h 2993922"/>
              <a:gd name="connsiteX1707" fmla="*/ 6163620 w 8938307"/>
              <a:gd name="connsiteY1707" fmla="*/ 2040786 h 2993922"/>
              <a:gd name="connsiteX1708" fmla="*/ 6153028 w 8938307"/>
              <a:gd name="connsiteY1708" fmla="*/ 2040786 h 2993922"/>
              <a:gd name="connsiteX1709" fmla="*/ 6142438 w 8938307"/>
              <a:gd name="connsiteY1709" fmla="*/ 2040786 h 2993922"/>
              <a:gd name="connsiteX1710" fmla="*/ 4691551 w 8938307"/>
              <a:gd name="connsiteY1710" fmla="*/ 2040786 h 2993922"/>
              <a:gd name="connsiteX1711" fmla="*/ 4691551 w 8938307"/>
              <a:gd name="connsiteY1711" fmla="*/ 2051376 h 2993922"/>
              <a:gd name="connsiteX1712" fmla="*/ 4702142 w 8938307"/>
              <a:gd name="connsiteY1712" fmla="*/ 2051376 h 2993922"/>
              <a:gd name="connsiteX1713" fmla="*/ 4702142 w 8938307"/>
              <a:gd name="connsiteY1713" fmla="*/ 2061967 h 2993922"/>
              <a:gd name="connsiteX1714" fmla="*/ 4670372 w 8938307"/>
              <a:gd name="connsiteY1714" fmla="*/ 2061967 h 2993922"/>
              <a:gd name="connsiteX1715" fmla="*/ 4691551 w 8938307"/>
              <a:gd name="connsiteY1715" fmla="*/ 2040786 h 2993922"/>
              <a:gd name="connsiteX1716" fmla="*/ 4649190 w 8938307"/>
              <a:gd name="connsiteY1716" fmla="*/ 2040786 h 2993922"/>
              <a:gd name="connsiteX1717" fmla="*/ 4659780 w 8938307"/>
              <a:gd name="connsiteY1717" fmla="*/ 2061967 h 2993922"/>
              <a:gd name="connsiteX1718" fmla="*/ 4638599 w 8938307"/>
              <a:gd name="connsiteY1718" fmla="*/ 2061967 h 2993922"/>
              <a:gd name="connsiteX1719" fmla="*/ 4649190 w 8938307"/>
              <a:gd name="connsiteY1719" fmla="*/ 2040786 h 2993922"/>
              <a:gd name="connsiteX1720" fmla="*/ 7171032 w 8938307"/>
              <a:gd name="connsiteY1720" fmla="*/ 2034167 h 2993922"/>
              <a:gd name="connsiteX1721" fmla="*/ 7169708 w 8938307"/>
              <a:gd name="connsiteY1721" fmla="*/ 2040786 h 2993922"/>
              <a:gd name="connsiteX1722" fmla="*/ 7180299 w 8938307"/>
              <a:gd name="connsiteY1722" fmla="*/ 2040786 h 2993922"/>
              <a:gd name="connsiteX1723" fmla="*/ 7180299 w 8938307"/>
              <a:gd name="connsiteY1723" fmla="*/ 2051376 h 2993922"/>
              <a:gd name="connsiteX1724" fmla="*/ 7212070 w 8938307"/>
              <a:gd name="connsiteY1724" fmla="*/ 2051376 h 2993922"/>
              <a:gd name="connsiteX1725" fmla="*/ 7212070 w 8938307"/>
              <a:gd name="connsiteY1725" fmla="*/ 2040786 h 2993922"/>
              <a:gd name="connsiteX1726" fmla="*/ 7201480 w 8938307"/>
              <a:gd name="connsiteY1726" fmla="*/ 2040786 h 2993922"/>
              <a:gd name="connsiteX1727" fmla="*/ 7190889 w 8938307"/>
              <a:gd name="connsiteY1727" fmla="*/ 2040786 h 2993922"/>
              <a:gd name="connsiteX1728" fmla="*/ 7175004 w 8938307"/>
              <a:gd name="connsiteY1728" fmla="*/ 2035490 h 2993922"/>
              <a:gd name="connsiteX1729" fmla="*/ 7171032 w 8938307"/>
              <a:gd name="connsiteY1729" fmla="*/ 2034167 h 2993922"/>
              <a:gd name="connsiteX1730" fmla="*/ 7783952 w 8938307"/>
              <a:gd name="connsiteY1730" fmla="*/ 2030194 h 2993922"/>
              <a:gd name="connsiteX1731" fmla="*/ 7789248 w 8938307"/>
              <a:gd name="connsiteY1731" fmla="*/ 2030194 h 2993922"/>
              <a:gd name="connsiteX1732" fmla="*/ 7794542 w 8938307"/>
              <a:gd name="connsiteY1732" fmla="*/ 2040786 h 2993922"/>
              <a:gd name="connsiteX1733" fmla="*/ 7783952 w 8938307"/>
              <a:gd name="connsiteY1733" fmla="*/ 2040786 h 2993922"/>
              <a:gd name="connsiteX1734" fmla="*/ 7413288 w 8938307"/>
              <a:gd name="connsiteY1734" fmla="*/ 2030194 h 2993922"/>
              <a:gd name="connsiteX1735" fmla="*/ 7423878 w 8938307"/>
              <a:gd name="connsiteY1735" fmla="*/ 2030194 h 2993922"/>
              <a:gd name="connsiteX1736" fmla="*/ 7429174 w 8938307"/>
              <a:gd name="connsiteY1736" fmla="*/ 2035490 h 2993922"/>
              <a:gd name="connsiteX1737" fmla="*/ 7434468 w 8938307"/>
              <a:gd name="connsiteY1737" fmla="*/ 2040786 h 2993922"/>
              <a:gd name="connsiteX1738" fmla="*/ 7423878 w 8938307"/>
              <a:gd name="connsiteY1738" fmla="*/ 2051376 h 2993922"/>
              <a:gd name="connsiteX1739" fmla="*/ 7423878 w 8938307"/>
              <a:gd name="connsiteY1739" fmla="*/ 2061967 h 2993922"/>
              <a:gd name="connsiteX1740" fmla="*/ 7413288 w 8938307"/>
              <a:gd name="connsiteY1740" fmla="*/ 2061967 h 2993922"/>
              <a:gd name="connsiteX1741" fmla="*/ 7402697 w 8938307"/>
              <a:gd name="connsiteY1741" fmla="*/ 2061967 h 2993922"/>
              <a:gd name="connsiteX1742" fmla="*/ 7407992 w 8938307"/>
              <a:gd name="connsiteY1742" fmla="*/ 2056671 h 2993922"/>
              <a:gd name="connsiteX1743" fmla="*/ 7407992 w 8938307"/>
              <a:gd name="connsiteY1743" fmla="*/ 2046080 h 2993922"/>
              <a:gd name="connsiteX1744" fmla="*/ 7413288 w 8938307"/>
              <a:gd name="connsiteY1744" fmla="*/ 2030194 h 2993922"/>
              <a:gd name="connsiteX1745" fmla="*/ 6587236 w 8938307"/>
              <a:gd name="connsiteY1745" fmla="*/ 2030194 h 2993922"/>
              <a:gd name="connsiteX1746" fmla="*/ 6597826 w 8938307"/>
              <a:gd name="connsiteY1746" fmla="*/ 2030194 h 2993922"/>
              <a:gd name="connsiteX1747" fmla="*/ 6597826 w 8938307"/>
              <a:gd name="connsiteY1747" fmla="*/ 2040786 h 2993922"/>
              <a:gd name="connsiteX1748" fmla="*/ 5507014 w 8938307"/>
              <a:gd name="connsiteY1748" fmla="*/ 2030194 h 2993922"/>
              <a:gd name="connsiteX1749" fmla="*/ 5517604 w 8938307"/>
              <a:gd name="connsiteY1749" fmla="*/ 2051376 h 2993922"/>
              <a:gd name="connsiteX1750" fmla="*/ 5528195 w 8938307"/>
              <a:gd name="connsiteY1750" fmla="*/ 2040786 h 2993922"/>
              <a:gd name="connsiteX1751" fmla="*/ 5522900 w 8938307"/>
              <a:gd name="connsiteY1751" fmla="*/ 2035490 h 2993922"/>
              <a:gd name="connsiteX1752" fmla="*/ 5507014 w 8938307"/>
              <a:gd name="connsiteY1752" fmla="*/ 2030194 h 2993922"/>
              <a:gd name="connsiteX1753" fmla="*/ 4034946 w 8938307"/>
              <a:gd name="connsiteY1753" fmla="*/ 2030194 h 2993922"/>
              <a:gd name="connsiteX1754" fmla="*/ 4045537 w 8938307"/>
              <a:gd name="connsiteY1754" fmla="*/ 2030194 h 2993922"/>
              <a:gd name="connsiteX1755" fmla="*/ 4045537 w 8938307"/>
              <a:gd name="connsiteY1755" fmla="*/ 2040786 h 2993922"/>
              <a:gd name="connsiteX1756" fmla="*/ 3918452 w 8938307"/>
              <a:gd name="connsiteY1756" fmla="*/ 2030194 h 2993922"/>
              <a:gd name="connsiteX1757" fmla="*/ 3929042 w 8938307"/>
              <a:gd name="connsiteY1757" fmla="*/ 2030194 h 2993922"/>
              <a:gd name="connsiteX1758" fmla="*/ 3939633 w 8938307"/>
              <a:gd name="connsiteY1758" fmla="*/ 2040786 h 2993922"/>
              <a:gd name="connsiteX1759" fmla="*/ 3929042 w 8938307"/>
              <a:gd name="connsiteY1759" fmla="*/ 2040786 h 2993922"/>
              <a:gd name="connsiteX1760" fmla="*/ 3918452 w 8938307"/>
              <a:gd name="connsiteY1760" fmla="*/ 2030194 h 2993922"/>
              <a:gd name="connsiteX1761" fmla="*/ 5403757 w 8938307"/>
              <a:gd name="connsiteY1761" fmla="*/ 2024900 h 2993922"/>
              <a:gd name="connsiteX1762" fmla="*/ 5401110 w 8938307"/>
              <a:gd name="connsiteY1762" fmla="*/ 2030194 h 2993922"/>
              <a:gd name="connsiteX1763" fmla="*/ 5411700 w 8938307"/>
              <a:gd name="connsiteY1763" fmla="*/ 2030194 h 2993922"/>
              <a:gd name="connsiteX1764" fmla="*/ 5403757 w 8938307"/>
              <a:gd name="connsiteY1764" fmla="*/ 2024900 h 2993922"/>
              <a:gd name="connsiteX1765" fmla="*/ 7741590 w 8938307"/>
              <a:gd name="connsiteY1765" fmla="*/ 2019605 h 2993922"/>
              <a:gd name="connsiteX1766" fmla="*/ 7762772 w 8938307"/>
              <a:gd name="connsiteY1766" fmla="*/ 2040786 h 2993922"/>
              <a:gd name="connsiteX1767" fmla="*/ 7752182 w 8938307"/>
              <a:gd name="connsiteY1767" fmla="*/ 2040786 h 2993922"/>
              <a:gd name="connsiteX1768" fmla="*/ 7736296 w 8938307"/>
              <a:gd name="connsiteY1768" fmla="*/ 2035490 h 2993922"/>
              <a:gd name="connsiteX1769" fmla="*/ 7720409 w 8938307"/>
              <a:gd name="connsiteY1769" fmla="*/ 2024900 h 2993922"/>
              <a:gd name="connsiteX1770" fmla="*/ 7741590 w 8938307"/>
              <a:gd name="connsiteY1770" fmla="*/ 2019605 h 2993922"/>
              <a:gd name="connsiteX1771" fmla="*/ 7243841 w 8938307"/>
              <a:gd name="connsiteY1771" fmla="*/ 2019605 h 2993922"/>
              <a:gd name="connsiteX1772" fmla="*/ 7254432 w 8938307"/>
              <a:gd name="connsiteY1772" fmla="*/ 2024900 h 2993922"/>
              <a:gd name="connsiteX1773" fmla="*/ 7249136 w 8938307"/>
              <a:gd name="connsiteY1773" fmla="*/ 2030194 h 2993922"/>
              <a:gd name="connsiteX1774" fmla="*/ 7243841 w 8938307"/>
              <a:gd name="connsiteY1774" fmla="*/ 2019605 h 2993922"/>
              <a:gd name="connsiteX1775" fmla="*/ 5734708 w 8938307"/>
              <a:gd name="connsiteY1775" fmla="*/ 2019605 h 2993922"/>
              <a:gd name="connsiteX1776" fmla="*/ 5740002 w 8938307"/>
              <a:gd name="connsiteY1776" fmla="*/ 2030194 h 2993922"/>
              <a:gd name="connsiteX1777" fmla="*/ 5729412 w 8938307"/>
              <a:gd name="connsiteY1777" fmla="*/ 2030194 h 2993922"/>
              <a:gd name="connsiteX1778" fmla="*/ 5734708 w 8938307"/>
              <a:gd name="connsiteY1778" fmla="*/ 2019605 h 2993922"/>
              <a:gd name="connsiteX1779" fmla="*/ 3950223 w 8938307"/>
              <a:gd name="connsiteY1779" fmla="*/ 2019605 h 2993922"/>
              <a:gd name="connsiteX1780" fmla="*/ 4003175 w 8938307"/>
              <a:gd name="connsiteY1780" fmla="*/ 2030194 h 2993922"/>
              <a:gd name="connsiteX1781" fmla="*/ 4013765 w 8938307"/>
              <a:gd name="connsiteY1781" fmla="*/ 2051376 h 2993922"/>
              <a:gd name="connsiteX1782" fmla="*/ 3971404 w 8938307"/>
              <a:gd name="connsiteY1782" fmla="*/ 2030194 h 2993922"/>
              <a:gd name="connsiteX1783" fmla="*/ 7341802 w 8938307"/>
              <a:gd name="connsiteY1783" fmla="*/ 2012985 h 2993922"/>
              <a:gd name="connsiteX1784" fmla="*/ 7349745 w 8938307"/>
              <a:gd name="connsiteY1784" fmla="*/ 2014309 h 2993922"/>
              <a:gd name="connsiteX1785" fmla="*/ 7360336 w 8938307"/>
              <a:gd name="connsiteY1785" fmla="*/ 2019605 h 2993922"/>
              <a:gd name="connsiteX1786" fmla="*/ 7370926 w 8938307"/>
              <a:gd name="connsiteY1786" fmla="*/ 2040786 h 2993922"/>
              <a:gd name="connsiteX1787" fmla="*/ 7355040 w 8938307"/>
              <a:gd name="connsiteY1787" fmla="*/ 2040786 h 2993922"/>
              <a:gd name="connsiteX1788" fmla="*/ 7349745 w 8938307"/>
              <a:gd name="connsiteY1788" fmla="*/ 2030194 h 2993922"/>
              <a:gd name="connsiteX1789" fmla="*/ 7339155 w 8938307"/>
              <a:gd name="connsiteY1789" fmla="*/ 2019605 h 2993922"/>
              <a:gd name="connsiteX1790" fmla="*/ 7341802 w 8938307"/>
              <a:gd name="connsiteY1790" fmla="*/ 2012985 h 2993922"/>
              <a:gd name="connsiteX1791" fmla="*/ 7762772 w 8938307"/>
              <a:gd name="connsiteY1791" fmla="*/ 2009015 h 2993922"/>
              <a:gd name="connsiteX1792" fmla="*/ 7773361 w 8938307"/>
              <a:gd name="connsiteY1792" fmla="*/ 2009015 h 2993922"/>
              <a:gd name="connsiteX1793" fmla="*/ 7762772 w 8938307"/>
              <a:gd name="connsiteY1793" fmla="*/ 2019605 h 2993922"/>
              <a:gd name="connsiteX1794" fmla="*/ 7317974 w 8938307"/>
              <a:gd name="connsiteY1794" fmla="*/ 2009015 h 2993922"/>
              <a:gd name="connsiteX1795" fmla="*/ 7328564 w 8938307"/>
              <a:gd name="connsiteY1795" fmla="*/ 2019605 h 2993922"/>
              <a:gd name="connsiteX1796" fmla="*/ 7328564 w 8938307"/>
              <a:gd name="connsiteY1796" fmla="*/ 2030194 h 2993922"/>
              <a:gd name="connsiteX1797" fmla="*/ 7317974 w 8938307"/>
              <a:gd name="connsiteY1797" fmla="*/ 2030194 h 2993922"/>
              <a:gd name="connsiteX1798" fmla="*/ 7317974 w 8938307"/>
              <a:gd name="connsiteY1798" fmla="*/ 2019605 h 2993922"/>
              <a:gd name="connsiteX1799" fmla="*/ 6650778 w 8938307"/>
              <a:gd name="connsiteY1799" fmla="*/ 2009015 h 2993922"/>
              <a:gd name="connsiteX1800" fmla="*/ 6650778 w 8938307"/>
              <a:gd name="connsiteY1800" fmla="*/ 2019605 h 2993922"/>
              <a:gd name="connsiteX1801" fmla="*/ 6671958 w 8938307"/>
              <a:gd name="connsiteY1801" fmla="*/ 2009015 h 2993922"/>
              <a:gd name="connsiteX1802" fmla="*/ 6333066 w 8938307"/>
              <a:gd name="connsiteY1802" fmla="*/ 2009015 h 2993922"/>
              <a:gd name="connsiteX1803" fmla="*/ 6311884 w 8938307"/>
              <a:gd name="connsiteY1803" fmla="*/ 2019605 h 2993922"/>
              <a:gd name="connsiteX1804" fmla="*/ 6311884 w 8938307"/>
              <a:gd name="connsiteY1804" fmla="*/ 2030194 h 2993922"/>
              <a:gd name="connsiteX1805" fmla="*/ 6343656 w 8938307"/>
              <a:gd name="connsiteY1805" fmla="*/ 2035490 h 2993922"/>
              <a:gd name="connsiteX1806" fmla="*/ 6364836 w 8938307"/>
              <a:gd name="connsiteY1806" fmla="*/ 2040786 h 2993922"/>
              <a:gd name="connsiteX1807" fmla="*/ 6386018 w 8938307"/>
              <a:gd name="connsiteY1807" fmla="*/ 2040786 h 2993922"/>
              <a:gd name="connsiteX1808" fmla="*/ 6386018 w 8938307"/>
              <a:gd name="connsiteY1808" fmla="*/ 2030194 h 2993922"/>
              <a:gd name="connsiteX1809" fmla="*/ 6386018 w 8938307"/>
              <a:gd name="connsiteY1809" fmla="*/ 2019605 h 2993922"/>
              <a:gd name="connsiteX1810" fmla="*/ 6370132 w 8938307"/>
              <a:gd name="connsiteY1810" fmla="*/ 2014309 h 2993922"/>
              <a:gd name="connsiteX1811" fmla="*/ 6354246 w 8938307"/>
              <a:gd name="connsiteY1811" fmla="*/ 2019605 h 2993922"/>
              <a:gd name="connsiteX1812" fmla="*/ 6333066 w 8938307"/>
              <a:gd name="connsiteY1812" fmla="*/ 2009015 h 2993922"/>
              <a:gd name="connsiteX1813" fmla="*/ 5263434 w 8938307"/>
              <a:gd name="connsiteY1813" fmla="*/ 2009015 h 2993922"/>
              <a:gd name="connsiteX1814" fmla="*/ 5274025 w 8938307"/>
              <a:gd name="connsiteY1814" fmla="*/ 2009015 h 2993922"/>
              <a:gd name="connsiteX1815" fmla="*/ 5263434 w 8938307"/>
              <a:gd name="connsiteY1815" fmla="*/ 2019605 h 2993922"/>
              <a:gd name="connsiteX1816" fmla="*/ 3783424 w 8938307"/>
              <a:gd name="connsiteY1816" fmla="*/ 2001072 h 2993922"/>
              <a:gd name="connsiteX1817" fmla="*/ 3791367 w 8938307"/>
              <a:gd name="connsiteY1817" fmla="*/ 2003719 h 2993922"/>
              <a:gd name="connsiteX1818" fmla="*/ 3801956 w 8938307"/>
              <a:gd name="connsiteY1818" fmla="*/ 2009015 h 2993922"/>
              <a:gd name="connsiteX1819" fmla="*/ 3780776 w 8938307"/>
              <a:gd name="connsiteY1819" fmla="*/ 2009015 h 2993922"/>
              <a:gd name="connsiteX1820" fmla="*/ 3780776 w 8938307"/>
              <a:gd name="connsiteY1820" fmla="*/ 2003719 h 2993922"/>
              <a:gd name="connsiteX1821" fmla="*/ 3783424 w 8938307"/>
              <a:gd name="connsiteY1821" fmla="*/ 2001072 h 2993922"/>
              <a:gd name="connsiteX1822" fmla="*/ 7540374 w 8938307"/>
              <a:gd name="connsiteY1822" fmla="*/ 1998424 h 2993922"/>
              <a:gd name="connsiteX1823" fmla="*/ 7550963 w 8938307"/>
              <a:gd name="connsiteY1823" fmla="*/ 1998424 h 2993922"/>
              <a:gd name="connsiteX1824" fmla="*/ 7540374 w 8938307"/>
              <a:gd name="connsiteY1824" fmla="*/ 2009015 h 2993922"/>
              <a:gd name="connsiteX1825" fmla="*/ 7540374 w 8938307"/>
              <a:gd name="connsiteY1825" fmla="*/ 1998424 h 2993922"/>
              <a:gd name="connsiteX1826" fmla="*/ 7339155 w 8938307"/>
              <a:gd name="connsiteY1826" fmla="*/ 1998424 h 2993922"/>
              <a:gd name="connsiteX1827" fmla="*/ 7349745 w 8938307"/>
              <a:gd name="connsiteY1827" fmla="*/ 1998424 h 2993922"/>
              <a:gd name="connsiteX1828" fmla="*/ 7339155 w 8938307"/>
              <a:gd name="connsiteY1828" fmla="*/ 2009015 h 2993922"/>
              <a:gd name="connsiteX1829" fmla="*/ 7047918 w 8938307"/>
              <a:gd name="connsiteY1829" fmla="*/ 1998424 h 2993922"/>
              <a:gd name="connsiteX1830" fmla="*/ 7047918 w 8938307"/>
              <a:gd name="connsiteY1830" fmla="*/ 2003719 h 2993922"/>
              <a:gd name="connsiteX1831" fmla="*/ 7074395 w 8938307"/>
              <a:gd name="connsiteY1831" fmla="*/ 2014309 h 2993922"/>
              <a:gd name="connsiteX1832" fmla="*/ 7100870 w 8938307"/>
              <a:gd name="connsiteY1832" fmla="*/ 2019605 h 2993922"/>
              <a:gd name="connsiteX1833" fmla="*/ 7116756 w 8938307"/>
              <a:gd name="connsiteY1833" fmla="*/ 2019605 h 2993922"/>
              <a:gd name="connsiteX1834" fmla="*/ 7127347 w 8938307"/>
              <a:gd name="connsiteY1834" fmla="*/ 2019605 h 2993922"/>
              <a:gd name="connsiteX1835" fmla="*/ 7127347 w 8938307"/>
              <a:gd name="connsiteY1835" fmla="*/ 2009015 h 2993922"/>
              <a:gd name="connsiteX1836" fmla="*/ 7137937 w 8938307"/>
              <a:gd name="connsiteY1836" fmla="*/ 2009015 h 2993922"/>
              <a:gd name="connsiteX1837" fmla="*/ 7095574 w 8938307"/>
              <a:gd name="connsiteY1837" fmla="*/ 1998424 h 2993922"/>
              <a:gd name="connsiteX1838" fmla="*/ 7074395 w 8938307"/>
              <a:gd name="connsiteY1838" fmla="*/ 1998424 h 2993922"/>
              <a:gd name="connsiteX1839" fmla="*/ 7053214 w 8938307"/>
              <a:gd name="connsiteY1839" fmla="*/ 1998424 h 2993922"/>
              <a:gd name="connsiteX1840" fmla="*/ 7047918 w 8938307"/>
              <a:gd name="connsiteY1840" fmla="*/ 1998424 h 2993922"/>
              <a:gd name="connsiteX1841" fmla="*/ 8493510 w 8938307"/>
              <a:gd name="connsiteY1841" fmla="*/ 1987834 h 2993922"/>
              <a:gd name="connsiteX1842" fmla="*/ 8504100 w 8938307"/>
              <a:gd name="connsiteY1842" fmla="*/ 1987834 h 2993922"/>
              <a:gd name="connsiteX1843" fmla="*/ 8514691 w 8938307"/>
              <a:gd name="connsiteY1843" fmla="*/ 1987834 h 2993922"/>
              <a:gd name="connsiteX1844" fmla="*/ 8525281 w 8938307"/>
              <a:gd name="connsiteY1844" fmla="*/ 1987834 h 2993922"/>
              <a:gd name="connsiteX1845" fmla="*/ 8541166 w 8938307"/>
              <a:gd name="connsiteY1845" fmla="*/ 1998424 h 2993922"/>
              <a:gd name="connsiteX1846" fmla="*/ 8546462 w 8938307"/>
              <a:gd name="connsiteY1846" fmla="*/ 1998424 h 2993922"/>
              <a:gd name="connsiteX1847" fmla="*/ 8631185 w 8938307"/>
              <a:gd name="connsiteY1847" fmla="*/ 2030194 h 2993922"/>
              <a:gd name="connsiteX1848" fmla="*/ 8647070 w 8938307"/>
              <a:gd name="connsiteY1848" fmla="*/ 2035490 h 2993922"/>
              <a:gd name="connsiteX1849" fmla="*/ 8662957 w 8938307"/>
              <a:gd name="connsiteY1849" fmla="*/ 2040786 h 2993922"/>
              <a:gd name="connsiteX1850" fmla="*/ 8673545 w 8938307"/>
              <a:gd name="connsiteY1850" fmla="*/ 2040786 h 2993922"/>
              <a:gd name="connsiteX1851" fmla="*/ 8694728 w 8938307"/>
              <a:gd name="connsiteY1851" fmla="*/ 2061967 h 2993922"/>
              <a:gd name="connsiteX1852" fmla="*/ 8715908 w 8938307"/>
              <a:gd name="connsiteY1852" fmla="*/ 2072557 h 2993922"/>
              <a:gd name="connsiteX1853" fmla="*/ 8684137 w 8938307"/>
              <a:gd name="connsiteY1853" fmla="*/ 2072557 h 2993922"/>
              <a:gd name="connsiteX1854" fmla="*/ 8641775 w 8938307"/>
              <a:gd name="connsiteY1854" fmla="*/ 2051376 h 2993922"/>
              <a:gd name="connsiteX1855" fmla="*/ 8610004 w 8938307"/>
              <a:gd name="connsiteY1855" fmla="*/ 2040786 h 2993922"/>
              <a:gd name="connsiteX1856" fmla="*/ 8578233 w 8938307"/>
              <a:gd name="connsiteY1856" fmla="*/ 2030194 h 2993922"/>
              <a:gd name="connsiteX1857" fmla="*/ 8567641 w 8938307"/>
              <a:gd name="connsiteY1857" fmla="*/ 2024900 h 2993922"/>
              <a:gd name="connsiteX1858" fmla="*/ 8514691 w 8938307"/>
              <a:gd name="connsiteY1858" fmla="*/ 2009015 h 2993922"/>
              <a:gd name="connsiteX1859" fmla="*/ 7423878 w 8938307"/>
              <a:gd name="connsiteY1859" fmla="*/ 1987834 h 2993922"/>
              <a:gd name="connsiteX1860" fmla="*/ 7434468 w 8938307"/>
              <a:gd name="connsiteY1860" fmla="*/ 1993128 h 2993922"/>
              <a:gd name="connsiteX1861" fmla="*/ 7423878 w 8938307"/>
              <a:gd name="connsiteY1861" fmla="*/ 1998424 h 2993922"/>
              <a:gd name="connsiteX1862" fmla="*/ 7413288 w 8938307"/>
              <a:gd name="connsiteY1862" fmla="*/ 1998424 h 2993922"/>
              <a:gd name="connsiteX1863" fmla="*/ 7423878 w 8938307"/>
              <a:gd name="connsiteY1863" fmla="*/ 1987834 h 2993922"/>
              <a:gd name="connsiteX1864" fmla="*/ 5972991 w 8938307"/>
              <a:gd name="connsiteY1864" fmla="*/ 1987834 h 2993922"/>
              <a:gd name="connsiteX1865" fmla="*/ 5972991 w 8938307"/>
              <a:gd name="connsiteY1865" fmla="*/ 2009015 h 2993922"/>
              <a:gd name="connsiteX1866" fmla="*/ 6036534 w 8938307"/>
              <a:gd name="connsiteY1866" fmla="*/ 2030194 h 2993922"/>
              <a:gd name="connsiteX1867" fmla="*/ 6057716 w 8938307"/>
              <a:gd name="connsiteY1867" fmla="*/ 2019605 h 2993922"/>
              <a:gd name="connsiteX1868" fmla="*/ 6068305 w 8938307"/>
              <a:gd name="connsiteY1868" fmla="*/ 2030194 h 2993922"/>
              <a:gd name="connsiteX1869" fmla="*/ 6089486 w 8938307"/>
              <a:gd name="connsiteY1869" fmla="*/ 2030194 h 2993922"/>
              <a:gd name="connsiteX1870" fmla="*/ 6036534 w 8938307"/>
              <a:gd name="connsiteY1870" fmla="*/ 2009015 h 2993922"/>
              <a:gd name="connsiteX1871" fmla="*/ 6025943 w 8938307"/>
              <a:gd name="connsiteY1871" fmla="*/ 2009015 h 2993922"/>
              <a:gd name="connsiteX1872" fmla="*/ 6015353 w 8938307"/>
              <a:gd name="connsiteY1872" fmla="*/ 2003719 h 2993922"/>
              <a:gd name="connsiteX1873" fmla="*/ 6025943 w 8938307"/>
              <a:gd name="connsiteY1873" fmla="*/ 1998424 h 2993922"/>
              <a:gd name="connsiteX1874" fmla="*/ 5994172 w 8938307"/>
              <a:gd name="connsiteY1874" fmla="*/ 1987834 h 2993922"/>
              <a:gd name="connsiteX1875" fmla="*/ 5379929 w 8938307"/>
              <a:gd name="connsiteY1875" fmla="*/ 1987834 h 2993922"/>
              <a:gd name="connsiteX1876" fmla="*/ 5369339 w 8938307"/>
              <a:gd name="connsiteY1876" fmla="*/ 1993128 h 2993922"/>
              <a:gd name="connsiteX1877" fmla="*/ 5379929 w 8938307"/>
              <a:gd name="connsiteY1877" fmla="*/ 1998424 h 2993922"/>
              <a:gd name="connsiteX1878" fmla="*/ 5401110 w 8938307"/>
              <a:gd name="connsiteY1878" fmla="*/ 2009015 h 2993922"/>
              <a:gd name="connsiteX1879" fmla="*/ 5411700 w 8938307"/>
              <a:gd name="connsiteY1879" fmla="*/ 2014309 h 2993922"/>
              <a:gd name="connsiteX1880" fmla="*/ 5432881 w 8938307"/>
              <a:gd name="connsiteY1880" fmla="*/ 2019605 h 2993922"/>
              <a:gd name="connsiteX1881" fmla="*/ 5454062 w 8938307"/>
              <a:gd name="connsiteY1881" fmla="*/ 2019605 h 2993922"/>
              <a:gd name="connsiteX1882" fmla="*/ 5443471 w 8938307"/>
              <a:gd name="connsiteY1882" fmla="*/ 2014309 h 2993922"/>
              <a:gd name="connsiteX1883" fmla="*/ 5422291 w 8938307"/>
              <a:gd name="connsiteY1883" fmla="*/ 2009015 h 2993922"/>
              <a:gd name="connsiteX1884" fmla="*/ 5395814 w 8938307"/>
              <a:gd name="connsiteY1884" fmla="*/ 1993128 h 2993922"/>
              <a:gd name="connsiteX1885" fmla="*/ 5379929 w 8938307"/>
              <a:gd name="connsiteY1885" fmla="*/ 1987834 h 2993922"/>
              <a:gd name="connsiteX1886" fmla="*/ 4490334 w 8938307"/>
              <a:gd name="connsiteY1886" fmla="*/ 1987834 h 2993922"/>
              <a:gd name="connsiteX1887" fmla="*/ 4490334 w 8938307"/>
              <a:gd name="connsiteY1887" fmla="*/ 1998424 h 2993922"/>
              <a:gd name="connsiteX1888" fmla="*/ 4479743 w 8938307"/>
              <a:gd name="connsiteY1888" fmla="*/ 1998424 h 2993922"/>
              <a:gd name="connsiteX1889" fmla="*/ 4479743 w 8938307"/>
              <a:gd name="connsiteY1889" fmla="*/ 1993128 h 2993922"/>
              <a:gd name="connsiteX1890" fmla="*/ 4490334 w 8938307"/>
              <a:gd name="connsiteY1890" fmla="*/ 1987834 h 2993922"/>
              <a:gd name="connsiteX1891" fmla="*/ 4426791 w 8938307"/>
              <a:gd name="connsiteY1891" fmla="*/ 1987834 h 2993922"/>
              <a:gd name="connsiteX1892" fmla="*/ 4458562 w 8938307"/>
              <a:gd name="connsiteY1892" fmla="*/ 2009015 h 2993922"/>
              <a:gd name="connsiteX1893" fmla="*/ 4426791 w 8938307"/>
              <a:gd name="connsiteY1893" fmla="*/ 2009015 h 2993922"/>
              <a:gd name="connsiteX1894" fmla="*/ 7339155 w 8938307"/>
              <a:gd name="connsiteY1894" fmla="*/ 1977242 h 2993922"/>
              <a:gd name="connsiteX1895" fmla="*/ 7349745 w 8938307"/>
              <a:gd name="connsiteY1895" fmla="*/ 1977242 h 2993922"/>
              <a:gd name="connsiteX1896" fmla="*/ 7360336 w 8938307"/>
              <a:gd name="connsiteY1896" fmla="*/ 1977242 h 2993922"/>
              <a:gd name="connsiteX1897" fmla="*/ 7360336 w 8938307"/>
              <a:gd name="connsiteY1897" fmla="*/ 1982538 h 2993922"/>
              <a:gd name="connsiteX1898" fmla="*/ 7349745 w 8938307"/>
              <a:gd name="connsiteY1898" fmla="*/ 1987834 h 2993922"/>
              <a:gd name="connsiteX1899" fmla="*/ 7339155 w 8938307"/>
              <a:gd name="connsiteY1899" fmla="*/ 1977242 h 2993922"/>
              <a:gd name="connsiteX1900" fmla="*/ 6550169 w 8938307"/>
              <a:gd name="connsiteY1900" fmla="*/ 1977242 h 2993922"/>
              <a:gd name="connsiteX1901" fmla="*/ 6566054 w 8938307"/>
              <a:gd name="connsiteY1901" fmla="*/ 1977242 h 2993922"/>
              <a:gd name="connsiteX1902" fmla="*/ 6576646 w 8938307"/>
              <a:gd name="connsiteY1902" fmla="*/ 1977242 h 2993922"/>
              <a:gd name="connsiteX1903" fmla="*/ 6576646 w 8938307"/>
              <a:gd name="connsiteY1903" fmla="*/ 1987834 h 2993922"/>
              <a:gd name="connsiteX1904" fmla="*/ 6566054 w 8938307"/>
              <a:gd name="connsiteY1904" fmla="*/ 1987834 h 2993922"/>
              <a:gd name="connsiteX1905" fmla="*/ 6550169 w 8938307"/>
              <a:gd name="connsiteY1905" fmla="*/ 1977242 h 2993922"/>
              <a:gd name="connsiteX1906" fmla="*/ 6428380 w 8938307"/>
              <a:gd name="connsiteY1906" fmla="*/ 1977242 h 2993922"/>
              <a:gd name="connsiteX1907" fmla="*/ 6438970 w 8938307"/>
              <a:gd name="connsiteY1907" fmla="*/ 1977242 h 2993922"/>
              <a:gd name="connsiteX1908" fmla="*/ 6481332 w 8938307"/>
              <a:gd name="connsiteY1908" fmla="*/ 1977242 h 2993922"/>
              <a:gd name="connsiteX1909" fmla="*/ 6523694 w 8938307"/>
              <a:gd name="connsiteY1909" fmla="*/ 1977242 h 2993922"/>
              <a:gd name="connsiteX1910" fmla="*/ 6534284 w 8938307"/>
              <a:gd name="connsiteY1910" fmla="*/ 1977242 h 2993922"/>
              <a:gd name="connsiteX1911" fmla="*/ 6544874 w 8938307"/>
              <a:gd name="connsiteY1911" fmla="*/ 1977242 h 2993922"/>
              <a:gd name="connsiteX1912" fmla="*/ 6550169 w 8938307"/>
              <a:gd name="connsiteY1912" fmla="*/ 1977242 h 2993922"/>
              <a:gd name="connsiteX1913" fmla="*/ 6534284 w 8938307"/>
              <a:gd name="connsiteY1913" fmla="*/ 1982538 h 2993922"/>
              <a:gd name="connsiteX1914" fmla="*/ 6539579 w 8938307"/>
              <a:gd name="connsiteY1914" fmla="*/ 1987834 h 2993922"/>
              <a:gd name="connsiteX1915" fmla="*/ 6544874 w 8938307"/>
              <a:gd name="connsiteY1915" fmla="*/ 1998424 h 2993922"/>
              <a:gd name="connsiteX1916" fmla="*/ 6555464 w 8938307"/>
              <a:gd name="connsiteY1916" fmla="*/ 2009015 h 2993922"/>
              <a:gd name="connsiteX1917" fmla="*/ 6560759 w 8938307"/>
              <a:gd name="connsiteY1917" fmla="*/ 2014309 h 2993922"/>
              <a:gd name="connsiteX1918" fmla="*/ 6534284 w 8938307"/>
              <a:gd name="connsiteY1918" fmla="*/ 2009015 h 2993922"/>
              <a:gd name="connsiteX1919" fmla="*/ 6491922 w 8938307"/>
              <a:gd name="connsiteY1919" fmla="*/ 1998424 h 2993922"/>
              <a:gd name="connsiteX1920" fmla="*/ 6476036 w 8938307"/>
              <a:gd name="connsiteY1920" fmla="*/ 1993128 h 2993922"/>
              <a:gd name="connsiteX1921" fmla="*/ 6470740 w 8938307"/>
              <a:gd name="connsiteY1921" fmla="*/ 1987834 h 2993922"/>
              <a:gd name="connsiteX1922" fmla="*/ 6470740 w 8938307"/>
              <a:gd name="connsiteY1922" fmla="*/ 1998424 h 2993922"/>
              <a:gd name="connsiteX1923" fmla="*/ 6470740 w 8938307"/>
              <a:gd name="connsiteY1923" fmla="*/ 2009015 h 2993922"/>
              <a:gd name="connsiteX1924" fmla="*/ 6449560 w 8938307"/>
              <a:gd name="connsiteY1924" fmla="*/ 1993128 h 2993922"/>
              <a:gd name="connsiteX1925" fmla="*/ 6428380 w 8938307"/>
              <a:gd name="connsiteY1925" fmla="*/ 1977242 h 2993922"/>
              <a:gd name="connsiteX1926" fmla="*/ 5146940 w 8938307"/>
              <a:gd name="connsiteY1926" fmla="*/ 1977242 h 2993922"/>
              <a:gd name="connsiteX1927" fmla="*/ 5168121 w 8938307"/>
              <a:gd name="connsiteY1927" fmla="*/ 1987834 h 2993922"/>
              <a:gd name="connsiteX1928" fmla="*/ 5157530 w 8938307"/>
              <a:gd name="connsiteY1928" fmla="*/ 1987834 h 2993922"/>
              <a:gd name="connsiteX1929" fmla="*/ 5146940 w 8938307"/>
              <a:gd name="connsiteY1929" fmla="*/ 1987834 h 2993922"/>
              <a:gd name="connsiteX1930" fmla="*/ 5157530 w 8938307"/>
              <a:gd name="connsiteY1930" fmla="*/ 1998424 h 2993922"/>
              <a:gd name="connsiteX1931" fmla="*/ 5178710 w 8938307"/>
              <a:gd name="connsiteY1931" fmla="*/ 1987834 h 2993922"/>
              <a:gd name="connsiteX1932" fmla="*/ 5157530 w 8938307"/>
              <a:gd name="connsiteY1932" fmla="*/ 1977242 h 2993922"/>
              <a:gd name="connsiteX1933" fmla="*/ 5009265 w 8938307"/>
              <a:gd name="connsiteY1933" fmla="*/ 1977242 h 2993922"/>
              <a:gd name="connsiteX1934" fmla="*/ 5009265 w 8938307"/>
              <a:gd name="connsiteY1934" fmla="*/ 1987834 h 2993922"/>
              <a:gd name="connsiteX1935" fmla="*/ 5019854 w 8938307"/>
              <a:gd name="connsiteY1935" fmla="*/ 1977242 h 2993922"/>
              <a:gd name="connsiteX1936" fmla="*/ 5009265 w 8938307"/>
              <a:gd name="connsiteY1936" fmla="*/ 1977242 h 2993922"/>
              <a:gd name="connsiteX1937" fmla="*/ 7104842 w 8938307"/>
              <a:gd name="connsiteY1937" fmla="*/ 1971948 h 2993922"/>
              <a:gd name="connsiteX1938" fmla="*/ 7095574 w 8938307"/>
              <a:gd name="connsiteY1938" fmla="*/ 1977242 h 2993922"/>
              <a:gd name="connsiteX1939" fmla="*/ 7106166 w 8938307"/>
              <a:gd name="connsiteY1939" fmla="*/ 1987834 h 2993922"/>
              <a:gd name="connsiteX1940" fmla="*/ 7116756 w 8938307"/>
              <a:gd name="connsiteY1940" fmla="*/ 1987834 h 2993922"/>
              <a:gd name="connsiteX1941" fmla="*/ 7111462 w 8938307"/>
              <a:gd name="connsiteY1941" fmla="*/ 1977242 h 2993922"/>
              <a:gd name="connsiteX1942" fmla="*/ 7104842 w 8938307"/>
              <a:gd name="connsiteY1942" fmla="*/ 1971948 h 2993922"/>
              <a:gd name="connsiteX1943" fmla="*/ 7635686 w 8938307"/>
              <a:gd name="connsiteY1943" fmla="*/ 1966653 h 2993922"/>
              <a:gd name="connsiteX1944" fmla="*/ 7646278 w 8938307"/>
              <a:gd name="connsiteY1944" fmla="*/ 1977242 h 2993922"/>
              <a:gd name="connsiteX1945" fmla="*/ 7667457 w 8938307"/>
              <a:gd name="connsiteY1945" fmla="*/ 1966653 h 2993922"/>
              <a:gd name="connsiteX1946" fmla="*/ 7651572 w 8938307"/>
              <a:gd name="connsiteY1946" fmla="*/ 1966653 h 2993922"/>
              <a:gd name="connsiteX1947" fmla="*/ 7635686 w 8938307"/>
              <a:gd name="connsiteY1947" fmla="*/ 1966653 h 2993922"/>
              <a:gd name="connsiteX1948" fmla="*/ 6608416 w 8938307"/>
              <a:gd name="connsiteY1948" fmla="*/ 1966653 h 2993922"/>
              <a:gd name="connsiteX1949" fmla="*/ 6619006 w 8938307"/>
              <a:gd name="connsiteY1949" fmla="*/ 1977242 h 2993922"/>
              <a:gd name="connsiteX1950" fmla="*/ 6629598 w 8938307"/>
              <a:gd name="connsiteY1950" fmla="*/ 1966653 h 2993922"/>
              <a:gd name="connsiteX1951" fmla="*/ 6619006 w 8938307"/>
              <a:gd name="connsiteY1951" fmla="*/ 1966653 h 2993922"/>
              <a:gd name="connsiteX1952" fmla="*/ 6608416 w 8938307"/>
              <a:gd name="connsiteY1952" fmla="*/ 1966653 h 2993922"/>
              <a:gd name="connsiteX1953" fmla="*/ 6174209 w 8938307"/>
              <a:gd name="connsiteY1953" fmla="*/ 1966653 h 2993922"/>
              <a:gd name="connsiteX1954" fmla="*/ 6174209 w 8938307"/>
              <a:gd name="connsiteY1954" fmla="*/ 1977242 h 2993922"/>
              <a:gd name="connsiteX1955" fmla="*/ 6184800 w 8938307"/>
              <a:gd name="connsiteY1955" fmla="*/ 1977242 h 2993922"/>
              <a:gd name="connsiteX1956" fmla="*/ 6174209 w 8938307"/>
              <a:gd name="connsiteY1956" fmla="*/ 1966653 h 2993922"/>
              <a:gd name="connsiteX1957" fmla="*/ 5941220 w 8938307"/>
              <a:gd name="connsiteY1957" fmla="*/ 1966653 h 2993922"/>
              <a:gd name="connsiteX1958" fmla="*/ 5930630 w 8938307"/>
              <a:gd name="connsiteY1958" fmla="*/ 1977242 h 2993922"/>
              <a:gd name="connsiteX1959" fmla="*/ 5930630 w 8938307"/>
              <a:gd name="connsiteY1959" fmla="*/ 1987834 h 2993922"/>
              <a:gd name="connsiteX1960" fmla="*/ 5941220 w 8938307"/>
              <a:gd name="connsiteY1960" fmla="*/ 1987834 h 2993922"/>
              <a:gd name="connsiteX1961" fmla="*/ 5962401 w 8938307"/>
              <a:gd name="connsiteY1961" fmla="*/ 1987834 h 2993922"/>
              <a:gd name="connsiteX1962" fmla="*/ 5951812 w 8938307"/>
              <a:gd name="connsiteY1962" fmla="*/ 1977242 h 2993922"/>
              <a:gd name="connsiteX1963" fmla="*/ 5941220 w 8938307"/>
              <a:gd name="connsiteY1963" fmla="*/ 1966653 h 2993922"/>
              <a:gd name="connsiteX1964" fmla="*/ 5845908 w 8938307"/>
              <a:gd name="connsiteY1964" fmla="*/ 1966653 h 2993922"/>
              <a:gd name="connsiteX1965" fmla="*/ 5830020 w 8938307"/>
              <a:gd name="connsiteY1965" fmla="*/ 1977242 h 2993922"/>
              <a:gd name="connsiteX1966" fmla="*/ 5845908 w 8938307"/>
              <a:gd name="connsiteY1966" fmla="*/ 1998424 h 2993922"/>
              <a:gd name="connsiteX1967" fmla="*/ 5877678 w 8938307"/>
              <a:gd name="connsiteY1967" fmla="*/ 1998424 h 2993922"/>
              <a:gd name="connsiteX1968" fmla="*/ 5882972 w 8938307"/>
              <a:gd name="connsiteY1968" fmla="*/ 1977242 h 2993922"/>
              <a:gd name="connsiteX1969" fmla="*/ 5867087 w 8938307"/>
              <a:gd name="connsiteY1969" fmla="*/ 1977242 h 2993922"/>
              <a:gd name="connsiteX1970" fmla="*/ 5856497 w 8938307"/>
              <a:gd name="connsiteY1970" fmla="*/ 1966653 h 2993922"/>
              <a:gd name="connsiteX1971" fmla="*/ 5845908 w 8938307"/>
              <a:gd name="connsiteY1971" fmla="*/ 1966653 h 2993922"/>
              <a:gd name="connsiteX1972" fmla="*/ 5687051 w 8938307"/>
              <a:gd name="connsiteY1972" fmla="*/ 1966653 h 2993922"/>
              <a:gd name="connsiteX1973" fmla="*/ 5676460 w 8938307"/>
              <a:gd name="connsiteY1973" fmla="*/ 1977242 h 2993922"/>
              <a:gd name="connsiteX1974" fmla="*/ 5681756 w 8938307"/>
              <a:gd name="connsiteY1974" fmla="*/ 1987834 h 2993922"/>
              <a:gd name="connsiteX1975" fmla="*/ 5687051 w 8938307"/>
              <a:gd name="connsiteY1975" fmla="*/ 1977242 h 2993922"/>
              <a:gd name="connsiteX1976" fmla="*/ 5687051 w 8938307"/>
              <a:gd name="connsiteY1976" fmla="*/ 1966653 h 2993922"/>
              <a:gd name="connsiteX1977" fmla="*/ 8424672 w 8938307"/>
              <a:gd name="connsiteY1977" fmla="*/ 1963344 h 2993922"/>
              <a:gd name="connsiteX1978" fmla="*/ 8440558 w 8938307"/>
              <a:gd name="connsiteY1978" fmla="*/ 1977242 h 2993922"/>
              <a:gd name="connsiteX1979" fmla="*/ 8451148 w 8938307"/>
              <a:gd name="connsiteY1979" fmla="*/ 1987834 h 2993922"/>
              <a:gd name="connsiteX1980" fmla="*/ 8429968 w 8938307"/>
              <a:gd name="connsiteY1980" fmla="*/ 1977242 h 2993922"/>
              <a:gd name="connsiteX1981" fmla="*/ 8419377 w 8938307"/>
              <a:gd name="connsiteY1981" fmla="*/ 1966653 h 2993922"/>
              <a:gd name="connsiteX1982" fmla="*/ 8424672 w 8938307"/>
              <a:gd name="connsiteY1982" fmla="*/ 1963344 h 2993922"/>
              <a:gd name="connsiteX1983" fmla="*/ 7540374 w 8938307"/>
              <a:gd name="connsiteY1983" fmla="*/ 1956063 h 2993922"/>
              <a:gd name="connsiteX1984" fmla="*/ 7529782 w 8938307"/>
              <a:gd name="connsiteY1984" fmla="*/ 1966653 h 2993922"/>
              <a:gd name="connsiteX1985" fmla="*/ 7540374 w 8938307"/>
              <a:gd name="connsiteY1985" fmla="*/ 1966653 h 2993922"/>
              <a:gd name="connsiteX1986" fmla="*/ 7434468 w 8938307"/>
              <a:gd name="connsiteY1986" fmla="*/ 1956063 h 2993922"/>
              <a:gd name="connsiteX1987" fmla="*/ 7445059 w 8938307"/>
              <a:gd name="connsiteY1987" fmla="*/ 1966653 h 2993922"/>
              <a:gd name="connsiteX1988" fmla="*/ 7455649 w 8938307"/>
              <a:gd name="connsiteY1988" fmla="*/ 1977242 h 2993922"/>
              <a:gd name="connsiteX1989" fmla="*/ 7466240 w 8938307"/>
              <a:gd name="connsiteY1989" fmla="*/ 1982538 h 2993922"/>
              <a:gd name="connsiteX1990" fmla="*/ 7455649 w 8938307"/>
              <a:gd name="connsiteY1990" fmla="*/ 1987834 h 2993922"/>
              <a:gd name="connsiteX1991" fmla="*/ 7445059 w 8938307"/>
              <a:gd name="connsiteY1991" fmla="*/ 1987834 h 2993922"/>
              <a:gd name="connsiteX1992" fmla="*/ 7434468 w 8938307"/>
              <a:gd name="connsiteY1992" fmla="*/ 1977242 h 2993922"/>
              <a:gd name="connsiteX1993" fmla="*/ 7233251 w 8938307"/>
              <a:gd name="connsiteY1993" fmla="*/ 1956063 h 2993922"/>
              <a:gd name="connsiteX1994" fmla="*/ 7233251 w 8938307"/>
              <a:gd name="connsiteY1994" fmla="*/ 1966653 h 2993922"/>
              <a:gd name="connsiteX1995" fmla="*/ 7243841 w 8938307"/>
              <a:gd name="connsiteY1995" fmla="*/ 1971948 h 2993922"/>
              <a:gd name="connsiteX1996" fmla="*/ 7254432 w 8938307"/>
              <a:gd name="connsiteY1996" fmla="*/ 1966653 h 2993922"/>
              <a:gd name="connsiteX1997" fmla="*/ 7254432 w 8938307"/>
              <a:gd name="connsiteY1997" fmla="*/ 1956063 h 2993922"/>
              <a:gd name="connsiteX1998" fmla="*/ 7243841 w 8938307"/>
              <a:gd name="connsiteY1998" fmla="*/ 1956063 h 2993922"/>
              <a:gd name="connsiteX1999" fmla="*/ 5623508 w 8938307"/>
              <a:gd name="connsiteY1999" fmla="*/ 1956063 h 2993922"/>
              <a:gd name="connsiteX2000" fmla="*/ 5634099 w 8938307"/>
              <a:gd name="connsiteY2000" fmla="*/ 1966653 h 2993922"/>
              <a:gd name="connsiteX2001" fmla="*/ 5649984 w 8938307"/>
              <a:gd name="connsiteY2001" fmla="*/ 1977242 h 2993922"/>
              <a:gd name="connsiteX2002" fmla="*/ 5655279 w 8938307"/>
              <a:gd name="connsiteY2002" fmla="*/ 1966653 h 2993922"/>
              <a:gd name="connsiteX2003" fmla="*/ 5623508 w 8938307"/>
              <a:gd name="connsiteY2003" fmla="*/ 1956063 h 2993922"/>
              <a:gd name="connsiteX2004" fmla="*/ 5570556 w 8938307"/>
              <a:gd name="connsiteY2004" fmla="*/ 1956063 h 2993922"/>
              <a:gd name="connsiteX2005" fmla="*/ 5559966 w 8938307"/>
              <a:gd name="connsiteY2005" fmla="*/ 1966653 h 2993922"/>
              <a:gd name="connsiteX2006" fmla="*/ 5570556 w 8938307"/>
              <a:gd name="connsiteY2006" fmla="*/ 1961357 h 2993922"/>
              <a:gd name="connsiteX2007" fmla="*/ 5570556 w 8938307"/>
              <a:gd name="connsiteY2007" fmla="*/ 1956063 h 2993922"/>
              <a:gd name="connsiteX2008" fmla="*/ 5115169 w 8938307"/>
              <a:gd name="connsiteY2008" fmla="*/ 1956063 h 2993922"/>
              <a:gd name="connsiteX2009" fmla="*/ 5104578 w 8938307"/>
              <a:gd name="connsiteY2009" fmla="*/ 1966653 h 2993922"/>
              <a:gd name="connsiteX2010" fmla="*/ 5104578 w 8938307"/>
              <a:gd name="connsiteY2010" fmla="*/ 1977242 h 2993922"/>
              <a:gd name="connsiteX2011" fmla="*/ 5115169 w 8938307"/>
              <a:gd name="connsiteY2011" fmla="*/ 1977242 h 2993922"/>
              <a:gd name="connsiteX2012" fmla="*/ 5125758 w 8938307"/>
              <a:gd name="connsiteY2012" fmla="*/ 1966653 h 2993922"/>
              <a:gd name="connsiteX2013" fmla="*/ 5125758 w 8938307"/>
              <a:gd name="connsiteY2013" fmla="*/ 1961357 h 2993922"/>
              <a:gd name="connsiteX2014" fmla="*/ 5115169 w 8938307"/>
              <a:gd name="connsiteY2014" fmla="*/ 1956063 h 2993922"/>
              <a:gd name="connsiteX2015" fmla="*/ 4522106 w 8938307"/>
              <a:gd name="connsiteY2015" fmla="*/ 1956063 h 2993922"/>
              <a:gd name="connsiteX2016" fmla="*/ 4522106 w 8938307"/>
              <a:gd name="connsiteY2016" fmla="*/ 1966653 h 2993922"/>
              <a:gd name="connsiteX2017" fmla="*/ 4532695 w 8938307"/>
              <a:gd name="connsiteY2017" fmla="*/ 1966653 h 2993922"/>
              <a:gd name="connsiteX2018" fmla="*/ 4522106 w 8938307"/>
              <a:gd name="connsiteY2018" fmla="*/ 1956063 h 2993922"/>
              <a:gd name="connsiteX2019" fmla="*/ 4160708 w 8938307"/>
              <a:gd name="connsiteY2019" fmla="*/ 1949444 h 2993922"/>
              <a:gd name="connsiteX2020" fmla="*/ 4156736 w 8938307"/>
              <a:gd name="connsiteY2020" fmla="*/ 1950767 h 2993922"/>
              <a:gd name="connsiteX2021" fmla="*/ 4162031 w 8938307"/>
              <a:gd name="connsiteY2021" fmla="*/ 1961357 h 2993922"/>
              <a:gd name="connsiteX2022" fmla="*/ 4172621 w 8938307"/>
              <a:gd name="connsiteY2022" fmla="*/ 1966653 h 2993922"/>
              <a:gd name="connsiteX2023" fmla="*/ 4162031 w 8938307"/>
              <a:gd name="connsiteY2023" fmla="*/ 1956063 h 2993922"/>
              <a:gd name="connsiteX2024" fmla="*/ 4160708 w 8938307"/>
              <a:gd name="connsiteY2024" fmla="*/ 1949444 h 2993922"/>
              <a:gd name="connsiteX2025" fmla="*/ 7699230 w 8938307"/>
              <a:gd name="connsiteY2025" fmla="*/ 1945472 h 2993922"/>
              <a:gd name="connsiteX2026" fmla="*/ 7699230 w 8938307"/>
              <a:gd name="connsiteY2026" fmla="*/ 1966653 h 2993922"/>
              <a:gd name="connsiteX2027" fmla="*/ 7720409 w 8938307"/>
              <a:gd name="connsiteY2027" fmla="*/ 1966653 h 2993922"/>
              <a:gd name="connsiteX2028" fmla="*/ 7731000 w 8938307"/>
              <a:gd name="connsiteY2028" fmla="*/ 1966653 h 2993922"/>
              <a:gd name="connsiteX2029" fmla="*/ 7709820 w 8938307"/>
              <a:gd name="connsiteY2029" fmla="*/ 1956063 h 2993922"/>
              <a:gd name="connsiteX2030" fmla="*/ 7699230 w 8938307"/>
              <a:gd name="connsiteY2030" fmla="*/ 1945472 h 2993922"/>
              <a:gd name="connsiteX2031" fmla="*/ 7646278 w 8938307"/>
              <a:gd name="connsiteY2031" fmla="*/ 1945472 h 2993922"/>
              <a:gd name="connsiteX2032" fmla="*/ 7656867 w 8938307"/>
              <a:gd name="connsiteY2032" fmla="*/ 1956063 h 2993922"/>
              <a:gd name="connsiteX2033" fmla="*/ 7656867 w 8938307"/>
              <a:gd name="connsiteY2033" fmla="*/ 1945472 h 2993922"/>
              <a:gd name="connsiteX2034" fmla="*/ 7646278 w 8938307"/>
              <a:gd name="connsiteY2034" fmla="*/ 1945472 h 2993922"/>
              <a:gd name="connsiteX2035" fmla="*/ 7593326 w 8938307"/>
              <a:gd name="connsiteY2035" fmla="*/ 1945472 h 2993922"/>
              <a:gd name="connsiteX2036" fmla="*/ 7582734 w 8938307"/>
              <a:gd name="connsiteY2036" fmla="*/ 1977242 h 2993922"/>
              <a:gd name="connsiteX2037" fmla="*/ 7593326 w 8938307"/>
              <a:gd name="connsiteY2037" fmla="*/ 1966653 h 2993922"/>
              <a:gd name="connsiteX2038" fmla="*/ 7370926 w 8938307"/>
              <a:gd name="connsiteY2038" fmla="*/ 1945472 h 2993922"/>
              <a:gd name="connsiteX2039" fmla="*/ 7370926 w 8938307"/>
              <a:gd name="connsiteY2039" fmla="*/ 1956063 h 2993922"/>
              <a:gd name="connsiteX2040" fmla="*/ 7381516 w 8938307"/>
              <a:gd name="connsiteY2040" fmla="*/ 1956063 h 2993922"/>
              <a:gd name="connsiteX2041" fmla="*/ 7376222 w 8938307"/>
              <a:gd name="connsiteY2041" fmla="*/ 1945472 h 2993922"/>
              <a:gd name="connsiteX2042" fmla="*/ 7370926 w 8938307"/>
              <a:gd name="connsiteY2042" fmla="*/ 1945472 h 2993922"/>
              <a:gd name="connsiteX2043" fmla="*/ 3685463 w 8938307"/>
              <a:gd name="connsiteY2043" fmla="*/ 1945472 h 2993922"/>
              <a:gd name="connsiteX2044" fmla="*/ 3706644 w 8938307"/>
              <a:gd name="connsiteY2044" fmla="*/ 1945472 h 2993922"/>
              <a:gd name="connsiteX2045" fmla="*/ 3706644 w 8938307"/>
              <a:gd name="connsiteY2045" fmla="*/ 1956063 h 2993922"/>
              <a:gd name="connsiteX2046" fmla="*/ 3685463 w 8938307"/>
              <a:gd name="connsiteY2046" fmla="*/ 1945472 h 2993922"/>
              <a:gd name="connsiteX2047" fmla="*/ 7519192 w 8938307"/>
              <a:gd name="connsiteY2047" fmla="*/ 1934882 h 2993922"/>
              <a:gd name="connsiteX2048" fmla="*/ 7519192 w 8938307"/>
              <a:gd name="connsiteY2048" fmla="*/ 1945472 h 2993922"/>
              <a:gd name="connsiteX2049" fmla="*/ 7519192 w 8938307"/>
              <a:gd name="connsiteY2049" fmla="*/ 1956063 h 2993922"/>
              <a:gd name="connsiteX2050" fmla="*/ 7529782 w 8938307"/>
              <a:gd name="connsiteY2050" fmla="*/ 1945472 h 2993922"/>
              <a:gd name="connsiteX2051" fmla="*/ 7519192 w 8938307"/>
              <a:gd name="connsiteY2051" fmla="*/ 1934882 h 2993922"/>
              <a:gd name="connsiteX2052" fmla="*/ 7434468 w 8938307"/>
              <a:gd name="connsiteY2052" fmla="*/ 1934882 h 2993922"/>
              <a:gd name="connsiteX2053" fmla="*/ 7445059 w 8938307"/>
              <a:gd name="connsiteY2053" fmla="*/ 1934882 h 2993922"/>
              <a:gd name="connsiteX2054" fmla="*/ 7445059 w 8938307"/>
              <a:gd name="connsiteY2054" fmla="*/ 1945472 h 2993922"/>
              <a:gd name="connsiteX2055" fmla="*/ 7434468 w 8938307"/>
              <a:gd name="connsiteY2055" fmla="*/ 1934882 h 2993922"/>
              <a:gd name="connsiteX2056" fmla="*/ 7296793 w 8938307"/>
              <a:gd name="connsiteY2056" fmla="*/ 1934882 h 2993922"/>
              <a:gd name="connsiteX2057" fmla="*/ 7317974 w 8938307"/>
              <a:gd name="connsiteY2057" fmla="*/ 1945472 h 2993922"/>
              <a:gd name="connsiteX2058" fmla="*/ 7317974 w 8938307"/>
              <a:gd name="connsiteY2058" fmla="*/ 1934882 h 2993922"/>
              <a:gd name="connsiteX2059" fmla="*/ 7169708 w 8938307"/>
              <a:gd name="connsiteY2059" fmla="*/ 1934882 h 2993922"/>
              <a:gd name="connsiteX2060" fmla="*/ 7175004 w 8938307"/>
              <a:gd name="connsiteY2060" fmla="*/ 1950767 h 2993922"/>
              <a:gd name="connsiteX2061" fmla="*/ 7190889 w 8938307"/>
              <a:gd name="connsiteY2061" fmla="*/ 1956063 h 2993922"/>
              <a:gd name="connsiteX2062" fmla="*/ 7180299 w 8938307"/>
              <a:gd name="connsiteY2062" fmla="*/ 1934882 h 2993922"/>
              <a:gd name="connsiteX2063" fmla="*/ 7137937 w 8938307"/>
              <a:gd name="connsiteY2063" fmla="*/ 1934882 h 2993922"/>
              <a:gd name="connsiteX2064" fmla="*/ 7148526 w 8938307"/>
              <a:gd name="connsiteY2064" fmla="*/ 1945472 h 2993922"/>
              <a:gd name="connsiteX2065" fmla="*/ 7159118 w 8938307"/>
              <a:gd name="connsiteY2065" fmla="*/ 1934882 h 2993922"/>
              <a:gd name="connsiteX2066" fmla="*/ 5856497 w 8938307"/>
              <a:gd name="connsiteY2066" fmla="*/ 1934882 h 2993922"/>
              <a:gd name="connsiteX2067" fmla="*/ 5867087 w 8938307"/>
              <a:gd name="connsiteY2067" fmla="*/ 1945472 h 2993922"/>
              <a:gd name="connsiteX2068" fmla="*/ 5867087 w 8938307"/>
              <a:gd name="connsiteY2068" fmla="*/ 1934882 h 2993922"/>
              <a:gd name="connsiteX2069" fmla="*/ 5856497 w 8938307"/>
              <a:gd name="connsiteY2069" fmla="*/ 1934882 h 2993922"/>
              <a:gd name="connsiteX2070" fmla="*/ 5528195 w 8938307"/>
              <a:gd name="connsiteY2070" fmla="*/ 1934882 h 2993922"/>
              <a:gd name="connsiteX2071" fmla="*/ 5528195 w 8938307"/>
              <a:gd name="connsiteY2071" fmla="*/ 1945472 h 2993922"/>
              <a:gd name="connsiteX2072" fmla="*/ 5538785 w 8938307"/>
              <a:gd name="connsiteY2072" fmla="*/ 1945472 h 2993922"/>
              <a:gd name="connsiteX2073" fmla="*/ 5538785 w 8938307"/>
              <a:gd name="connsiteY2073" fmla="*/ 1934882 h 2993922"/>
              <a:gd name="connsiteX2074" fmla="*/ 5528195 w 8938307"/>
              <a:gd name="connsiteY2074" fmla="*/ 1934882 h 2993922"/>
              <a:gd name="connsiteX2075" fmla="*/ 5125758 w 8938307"/>
              <a:gd name="connsiteY2075" fmla="*/ 1934882 h 2993922"/>
              <a:gd name="connsiteX2076" fmla="*/ 5136350 w 8938307"/>
              <a:gd name="connsiteY2076" fmla="*/ 1945472 h 2993922"/>
              <a:gd name="connsiteX2077" fmla="*/ 5146940 w 8938307"/>
              <a:gd name="connsiteY2077" fmla="*/ 1945472 h 2993922"/>
              <a:gd name="connsiteX2078" fmla="*/ 5146940 w 8938307"/>
              <a:gd name="connsiteY2078" fmla="*/ 1934882 h 2993922"/>
              <a:gd name="connsiteX2079" fmla="*/ 5136350 w 8938307"/>
              <a:gd name="connsiteY2079" fmla="*/ 1934882 h 2993922"/>
              <a:gd name="connsiteX2080" fmla="*/ 5125758 w 8938307"/>
              <a:gd name="connsiteY2080" fmla="*/ 1934882 h 2993922"/>
              <a:gd name="connsiteX2081" fmla="*/ 4098489 w 8938307"/>
              <a:gd name="connsiteY2081" fmla="*/ 1934882 h 2993922"/>
              <a:gd name="connsiteX2082" fmla="*/ 4087898 w 8938307"/>
              <a:gd name="connsiteY2082" fmla="*/ 1945472 h 2993922"/>
              <a:gd name="connsiteX2083" fmla="*/ 4098489 w 8938307"/>
              <a:gd name="connsiteY2083" fmla="*/ 1945472 h 2993922"/>
              <a:gd name="connsiteX2084" fmla="*/ 7257080 w 8938307"/>
              <a:gd name="connsiteY2084" fmla="*/ 1929586 h 2993922"/>
              <a:gd name="connsiteX2085" fmla="*/ 7254432 w 8938307"/>
              <a:gd name="connsiteY2085" fmla="*/ 1934882 h 2993922"/>
              <a:gd name="connsiteX2086" fmla="*/ 7265022 w 8938307"/>
              <a:gd name="connsiteY2086" fmla="*/ 1934882 h 2993922"/>
              <a:gd name="connsiteX2087" fmla="*/ 7257080 w 8938307"/>
              <a:gd name="connsiteY2087" fmla="*/ 1929586 h 2993922"/>
              <a:gd name="connsiteX2088" fmla="*/ 6194067 w 8938307"/>
              <a:gd name="connsiteY2088" fmla="*/ 1929586 h 2993922"/>
              <a:gd name="connsiteX2089" fmla="*/ 6184800 w 8938307"/>
              <a:gd name="connsiteY2089" fmla="*/ 1934882 h 2993922"/>
              <a:gd name="connsiteX2090" fmla="*/ 6200686 w 8938307"/>
              <a:gd name="connsiteY2090" fmla="*/ 1950767 h 2993922"/>
              <a:gd name="connsiteX2091" fmla="*/ 6248342 w 8938307"/>
              <a:gd name="connsiteY2091" fmla="*/ 1956063 h 2993922"/>
              <a:gd name="connsiteX2092" fmla="*/ 6237752 w 8938307"/>
              <a:gd name="connsiteY2092" fmla="*/ 1945472 h 2993922"/>
              <a:gd name="connsiteX2093" fmla="*/ 6216572 w 8938307"/>
              <a:gd name="connsiteY2093" fmla="*/ 1934882 h 2993922"/>
              <a:gd name="connsiteX2094" fmla="*/ 6200686 w 8938307"/>
              <a:gd name="connsiteY2094" fmla="*/ 1934882 h 2993922"/>
              <a:gd name="connsiteX2095" fmla="*/ 6194067 w 8938307"/>
              <a:gd name="connsiteY2095" fmla="*/ 1929586 h 2993922"/>
              <a:gd name="connsiteX2096" fmla="*/ 7212070 w 8938307"/>
              <a:gd name="connsiteY2096" fmla="*/ 1924290 h 2993922"/>
              <a:gd name="connsiteX2097" fmla="*/ 7201480 w 8938307"/>
              <a:gd name="connsiteY2097" fmla="*/ 1934882 h 2993922"/>
              <a:gd name="connsiteX2098" fmla="*/ 7196184 w 8938307"/>
              <a:gd name="connsiteY2098" fmla="*/ 1945472 h 2993922"/>
              <a:gd name="connsiteX2099" fmla="*/ 7190889 w 8938307"/>
              <a:gd name="connsiteY2099" fmla="*/ 1950767 h 2993922"/>
              <a:gd name="connsiteX2100" fmla="*/ 7206774 w 8938307"/>
              <a:gd name="connsiteY2100" fmla="*/ 1950767 h 2993922"/>
              <a:gd name="connsiteX2101" fmla="*/ 7222660 w 8938307"/>
              <a:gd name="connsiteY2101" fmla="*/ 1945472 h 2993922"/>
              <a:gd name="connsiteX2102" fmla="*/ 7222660 w 8938307"/>
              <a:gd name="connsiteY2102" fmla="*/ 1934882 h 2993922"/>
              <a:gd name="connsiteX2103" fmla="*/ 7233251 w 8938307"/>
              <a:gd name="connsiteY2103" fmla="*/ 1929586 h 2993922"/>
              <a:gd name="connsiteX2104" fmla="*/ 7222660 w 8938307"/>
              <a:gd name="connsiteY2104" fmla="*/ 1924290 h 2993922"/>
              <a:gd name="connsiteX2105" fmla="*/ 5994172 w 8938307"/>
              <a:gd name="connsiteY2105" fmla="*/ 1924290 h 2993922"/>
              <a:gd name="connsiteX2106" fmla="*/ 6004764 w 8938307"/>
              <a:gd name="connsiteY2106" fmla="*/ 1934882 h 2993922"/>
              <a:gd name="connsiteX2107" fmla="*/ 6015353 w 8938307"/>
              <a:gd name="connsiteY2107" fmla="*/ 1934882 h 2993922"/>
              <a:gd name="connsiteX2108" fmla="*/ 5994172 w 8938307"/>
              <a:gd name="connsiteY2108" fmla="*/ 1924290 h 2993922"/>
              <a:gd name="connsiteX2109" fmla="*/ 5814135 w 8938307"/>
              <a:gd name="connsiteY2109" fmla="*/ 1924290 h 2993922"/>
              <a:gd name="connsiteX2110" fmla="*/ 5803545 w 8938307"/>
              <a:gd name="connsiteY2110" fmla="*/ 1934882 h 2993922"/>
              <a:gd name="connsiteX2111" fmla="*/ 5803545 w 8938307"/>
              <a:gd name="connsiteY2111" fmla="*/ 1945472 h 2993922"/>
              <a:gd name="connsiteX2112" fmla="*/ 5814135 w 8938307"/>
              <a:gd name="connsiteY2112" fmla="*/ 1945472 h 2993922"/>
              <a:gd name="connsiteX2113" fmla="*/ 5824726 w 8938307"/>
              <a:gd name="connsiteY2113" fmla="*/ 1934882 h 2993922"/>
              <a:gd name="connsiteX2114" fmla="*/ 5830020 w 8938307"/>
              <a:gd name="connsiteY2114" fmla="*/ 1929586 h 2993922"/>
              <a:gd name="connsiteX2115" fmla="*/ 5814135 w 8938307"/>
              <a:gd name="connsiteY2115" fmla="*/ 1924290 h 2993922"/>
              <a:gd name="connsiteX2116" fmla="*/ 5729412 w 8938307"/>
              <a:gd name="connsiteY2116" fmla="*/ 1924290 h 2993922"/>
              <a:gd name="connsiteX2117" fmla="*/ 5718822 w 8938307"/>
              <a:gd name="connsiteY2117" fmla="*/ 1934882 h 2993922"/>
              <a:gd name="connsiteX2118" fmla="*/ 5750593 w 8938307"/>
              <a:gd name="connsiteY2118" fmla="*/ 1945472 h 2993922"/>
              <a:gd name="connsiteX2119" fmla="*/ 5750593 w 8938307"/>
              <a:gd name="connsiteY2119" fmla="*/ 1934882 h 2993922"/>
              <a:gd name="connsiteX2120" fmla="*/ 5734708 w 8938307"/>
              <a:gd name="connsiteY2120" fmla="*/ 1934882 h 2993922"/>
              <a:gd name="connsiteX2121" fmla="*/ 5729412 w 8938307"/>
              <a:gd name="connsiteY2121" fmla="*/ 1924290 h 2993922"/>
              <a:gd name="connsiteX2122" fmla="*/ 5507014 w 8938307"/>
              <a:gd name="connsiteY2122" fmla="*/ 1924290 h 2993922"/>
              <a:gd name="connsiteX2123" fmla="*/ 5507014 w 8938307"/>
              <a:gd name="connsiteY2123" fmla="*/ 1934882 h 2993922"/>
              <a:gd name="connsiteX2124" fmla="*/ 5517604 w 8938307"/>
              <a:gd name="connsiteY2124" fmla="*/ 1934882 h 2993922"/>
              <a:gd name="connsiteX2125" fmla="*/ 5517604 w 8938307"/>
              <a:gd name="connsiteY2125" fmla="*/ 1924290 h 2993922"/>
              <a:gd name="connsiteX2126" fmla="*/ 5507014 w 8938307"/>
              <a:gd name="connsiteY2126" fmla="*/ 1924290 h 2993922"/>
              <a:gd name="connsiteX2127" fmla="*/ 5395814 w 8938307"/>
              <a:gd name="connsiteY2127" fmla="*/ 1924290 h 2993922"/>
              <a:gd name="connsiteX2128" fmla="*/ 5401110 w 8938307"/>
              <a:gd name="connsiteY2128" fmla="*/ 1934882 h 2993922"/>
              <a:gd name="connsiteX2129" fmla="*/ 5416996 w 8938307"/>
              <a:gd name="connsiteY2129" fmla="*/ 1945472 h 2993922"/>
              <a:gd name="connsiteX2130" fmla="*/ 5422291 w 8938307"/>
              <a:gd name="connsiteY2130" fmla="*/ 1934882 h 2993922"/>
              <a:gd name="connsiteX2131" fmla="*/ 5411700 w 8938307"/>
              <a:gd name="connsiteY2131" fmla="*/ 1934882 h 2993922"/>
              <a:gd name="connsiteX2132" fmla="*/ 5406404 w 8938307"/>
              <a:gd name="connsiteY2132" fmla="*/ 1934882 h 2993922"/>
              <a:gd name="connsiteX2133" fmla="*/ 5401110 w 8938307"/>
              <a:gd name="connsiteY2133" fmla="*/ 1924290 h 2993922"/>
              <a:gd name="connsiteX2134" fmla="*/ 5395814 w 8938307"/>
              <a:gd name="connsiteY2134" fmla="*/ 1924290 h 2993922"/>
              <a:gd name="connsiteX2135" fmla="*/ 4236164 w 8938307"/>
              <a:gd name="connsiteY2135" fmla="*/ 1924290 h 2993922"/>
              <a:gd name="connsiteX2136" fmla="*/ 4246754 w 8938307"/>
              <a:gd name="connsiteY2136" fmla="*/ 1924290 h 2993922"/>
              <a:gd name="connsiteX2137" fmla="*/ 4236164 w 8938307"/>
              <a:gd name="connsiteY2137" fmla="*/ 1934882 h 2993922"/>
              <a:gd name="connsiteX2138" fmla="*/ 7234573 w 8938307"/>
              <a:gd name="connsiteY2138" fmla="*/ 1916348 h 2993922"/>
              <a:gd name="connsiteX2139" fmla="*/ 7227956 w 8938307"/>
              <a:gd name="connsiteY2139" fmla="*/ 1918996 h 2993922"/>
              <a:gd name="connsiteX2140" fmla="*/ 7238546 w 8938307"/>
              <a:gd name="connsiteY2140" fmla="*/ 1924290 h 2993922"/>
              <a:gd name="connsiteX2141" fmla="*/ 7243841 w 8938307"/>
              <a:gd name="connsiteY2141" fmla="*/ 1918996 h 2993922"/>
              <a:gd name="connsiteX2142" fmla="*/ 7234573 w 8938307"/>
              <a:gd name="connsiteY2142" fmla="*/ 1916348 h 2993922"/>
              <a:gd name="connsiteX2143" fmla="*/ 7974579 w 8938307"/>
              <a:gd name="connsiteY2143" fmla="*/ 1913701 h 2993922"/>
              <a:gd name="connsiteX2144" fmla="*/ 7985171 w 8938307"/>
              <a:gd name="connsiteY2144" fmla="*/ 1924290 h 2993922"/>
              <a:gd name="connsiteX2145" fmla="*/ 7974579 w 8938307"/>
              <a:gd name="connsiteY2145" fmla="*/ 1924290 h 2993922"/>
              <a:gd name="connsiteX2146" fmla="*/ 7974579 w 8938307"/>
              <a:gd name="connsiteY2146" fmla="*/ 1913701 h 2993922"/>
              <a:gd name="connsiteX2147" fmla="*/ 5972991 w 8938307"/>
              <a:gd name="connsiteY2147" fmla="*/ 1913701 h 2993922"/>
              <a:gd name="connsiteX2148" fmla="*/ 5983582 w 8938307"/>
              <a:gd name="connsiteY2148" fmla="*/ 1924290 h 2993922"/>
              <a:gd name="connsiteX2149" fmla="*/ 5983582 w 8938307"/>
              <a:gd name="connsiteY2149" fmla="*/ 1913701 h 2993922"/>
              <a:gd name="connsiteX2150" fmla="*/ 5443471 w 8938307"/>
              <a:gd name="connsiteY2150" fmla="*/ 1913701 h 2993922"/>
              <a:gd name="connsiteX2151" fmla="*/ 5448766 w 8938307"/>
              <a:gd name="connsiteY2151" fmla="*/ 1924290 h 2993922"/>
              <a:gd name="connsiteX2152" fmla="*/ 5454062 w 8938307"/>
              <a:gd name="connsiteY2152" fmla="*/ 1913701 h 2993922"/>
              <a:gd name="connsiteX2153" fmla="*/ 5443471 w 8938307"/>
              <a:gd name="connsiteY2153" fmla="*/ 1913701 h 2993922"/>
              <a:gd name="connsiteX2154" fmla="*/ 5358748 w 8938307"/>
              <a:gd name="connsiteY2154" fmla="*/ 1913701 h 2993922"/>
              <a:gd name="connsiteX2155" fmla="*/ 5348158 w 8938307"/>
              <a:gd name="connsiteY2155" fmla="*/ 1924290 h 2993922"/>
              <a:gd name="connsiteX2156" fmla="*/ 5369339 w 8938307"/>
              <a:gd name="connsiteY2156" fmla="*/ 1913701 h 2993922"/>
              <a:gd name="connsiteX2157" fmla="*/ 7611858 w 8938307"/>
              <a:gd name="connsiteY2157" fmla="*/ 1908405 h 2993922"/>
              <a:gd name="connsiteX2158" fmla="*/ 7603915 w 8938307"/>
              <a:gd name="connsiteY2158" fmla="*/ 1913701 h 2993922"/>
              <a:gd name="connsiteX2159" fmla="*/ 7614505 w 8938307"/>
              <a:gd name="connsiteY2159" fmla="*/ 1913701 h 2993922"/>
              <a:gd name="connsiteX2160" fmla="*/ 7611858 w 8938307"/>
              <a:gd name="connsiteY2160" fmla="*/ 1908405 h 2993922"/>
              <a:gd name="connsiteX2161" fmla="*/ 5943868 w 8938307"/>
              <a:gd name="connsiteY2161" fmla="*/ 1908405 h 2993922"/>
              <a:gd name="connsiteX2162" fmla="*/ 5941220 w 8938307"/>
              <a:gd name="connsiteY2162" fmla="*/ 1913701 h 2993922"/>
              <a:gd name="connsiteX2163" fmla="*/ 5946516 w 8938307"/>
              <a:gd name="connsiteY2163" fmla="*/ 1924290 h 2993922"/>
              <a:gd name="connsiteX2164" fmla="*/ 5951812 w 8938307"/>
              <a:gd name="connsiteY2164" fmla="*/ 1913701 h 2993922"/>
              <a:gd name="connsiteX2165" fmla="*/ 5943868 w 8938307"/>
              <a:gd name="connsiteY2165" fmla="*/ 1908405 h 2993922"/>
              <a:gd name="connsiteX2166" fmla="*/ 7911038 w 8938307"/>
              <a:gd name="connsiteY2166" fmla="*/ 1903111 h 2993922"/>
              <a:gd name="connsiteX2167" fmla="*/ 7921627 w 8938307"/>
              <a:gd name="connsiteY2167" fmla="*/ 1913701 h 2993922"/>
              <a:gd name="connsiteX2168" fmla="*/ 7911038 w 8938307"/>
              <a:gd name="connsiteY2168" fmla="*/ 1913701 h 2993922"/>
              <a:gd name="connsiteX2169" fmla="*/ 7911038 w 8938307"/>
              <a:gd name="connsiteY2169" fmla="*/ 1903111 h 2993922"/>
              <a:gd name="connsiteX2170" fmla="*/ 7725704 w 8938307"/>
              <a:gd name="connsiteY2170" fmla="*/ 1903111 h 2993922"/>
              <a:gd name="connsiteX2171" fmla="*/ 7720409 w 8938307"/>
              <a:gd name="connsiteY2171" fmla="*/ 1913701 h 2993922"/>
              <a:gd name="connsiteX2172" fmla="*/ 7720409 w 8938307"/>
              <a:gd name="connsiteY2172" fmla="*/ 1924290 h 2993922"/>
              <a:gd name="connsiteX2173" fmla="*/ 7731000 w 8938307"/>
              <a:gd name="connsiteY2173" fmla="*/ 1913701 h 2993922"/>
              <a:gd name="connsiteX2174" fmla="*/ 7725704 w 8938307"/>
              <a:gd name="connsiteY2174" fmla="*/ 1903111 h 2993922"/>
              <a:gd name="connsiteX2175" fmla="*/ 7423878 w 8938307"/>
              <a:gd name="connsiteY2175" fmla="*/ 1903111 h 2993922"/>
              <a:gd name="connsiteX2176" fmla="*/ 7413288 w 8938307"/>
              <a:gd name="connsiteY2176" fmla="*/ 1913701 h 2993922"/>
              <a:gd name="connsiteX2177" fmla="*/ 7434468 w 8938307"/>
              <a:gd name="connsiteY2177" fmla="*/ 1913701 h 2993922"/>
              <a:gd name="connsiteX2178" fmla="*/ 7423878 w 8938307"/>
              <a:gd name="connsiteY2178" fmla="*/ 1903111 h 2993922"/>
              <a:gd name="connsiteX2179" fmla="*/ 7169708 w 8938307"/>
              <a:gd name="connsiteY2179" fmla="*/ 1903111 h 2993922"/>
              <a:gd name="connsiteX2180" fmla="*/ 7169708 w 8938307"/>
              <a:gd name="connsiteY2180" fmla="*/ 1904434 h 2993922"/>
              <a:gd name="connsiteX2181" fmla="*/ 7169708 w 8938307"/>
              <a:gd name="connsiteY2181" fmla="*/ 1913701 h 2993922"/>
              <a:gd name="connsiteX2182" fmla="*/ 7185593 w 8938307"/>
              <a:gd name="connsiteY2182" fmla="*/ 1924290 h 2993922"/>
              <a:gd name="connsiteX2183" fmla="*/ 7201480 w 8938307"/>
              <a:gd name="connsiteY2183" fmla="*/ 1913701 h 2993922"/>
              <a:gd name="connsiteX2184" fmla="*/ 7201480 w 8938307"/>
              <a:gd name="connsiteY2184" fmla="*/ 1903111 h 2993922"/>
              <a:gd name="connsiteX2185" fmla="*/ 7190889 w 8938307"/>
              <a:gd name="connsiteY2185" fmla="*/ 1903111 h 2993922"/>
              <a:gd name="connsiteX2186" fmla="*/ 7095574 w 8938307"/>
              <a:gd name="connsiteY2186" fmla="*/ 1903111 h 2993922"/>
              <a:gd name="connsiteX2187" fmla="*/ 7095574 w 8938307"/>
              <a:gd name="connsiteY2187" fmla="*/ 1924290 h 2993922"/>
              <a:gd name="connsiteX2188" fmla="*/ 7127347 w 8938307"/>
              <a:gd name="connsiteY2188" fmla="*/ 1924290 h 2993922"/>
              <a:gd name="connsiteX2189" fmla="*/ 7116756 w 8938307"/>
              <a:gd name="connsiteY2189" fmla="*/ 1913701 h 2993922"/>
              <a:gd name="connsiteX2190" fmla="*/ 7106166 w 8938307"/>
              <a:gd name="connsiteY2190" fmla="*/ 1913701 h 2993922"/>
              <a:gd name="connsiteX2191" fmla="*/ 7095574 w 8938307"/>
              <a:gd name="connsiteY2191" fmla="*/ 1903111 h 2993922"/>
              <a:gd name="connsiteX2192" fmla="*/ 6253638 w 8938307"/>
              <a:gd name="connsiteY2192" fmla="*/ 1903111 h 2993922"/>
              <a:gd name="connsiteX2193" fmla="*/ 6248342 w 8938307"/>
              <a:gd name="connsiteY2193" fmla="*/ 1908405 h 2993922"/>
              <a:gd name="connsiteX2194" fmla="*/ 6258932 w 8938307"/>
              <a:gd name="connsiteY2194" fmla="*/ 1913701 h 2993922"/>
              <a:gd name="connsiteX2195" fmla="*/ 6253638 w 8938307"/>
              <a:gd name="connsiteY2195" fmla="*/ 1903111 h 2993922"/>
              <a:gd name="connsiteX2196" fmla="*/ 5697641 w 8938307"/>
              <a:gd name="connsiteY2196" fmla="*/ 1903111 h 2993922"/>
              <a:gd name="connsiteX2197" fmla="*/ 5708232 w 8938307"/>
              <a:gd name="connsiteY2197" fmla="*/ 1913701 h 2993922"/>
              <a:gd name="connsiteX2198" fmla="*/ 5708232 w 8938307"/>
              <a:gd name="connsiteY2198" fmla="*/ 1903111 h 2993922"/>
              <a:gd name="connsiteX2199" fmla="*/ 7002910 w 8938307"/>
              <a:gd name="connsiteY2199" fmla="*/ 1896491 h 2993922"/>
              <a:gd name="connsiteX2200" fmla="*/ 7000262 w 8938307"/>
              <a:gd name="connsiteY2200" fmla="*/ 1903111 h 2993922"/>
              <a:gd name="connsiteX2201" fmla="*/ 6973785 w 8938307"/>
              <a:gd name="connsiteY2201" fmla="*/ 1897815 h 2993922"/>
              <a:gd name="connsiteX2202" fmla="*/ 6961872 w 8938307"/>
              <a:gd name="connsiteY2202" fmla="*/ 1896492 h 2993922"/>
              <a:gd name="connsiteX2203" fmla="*/ 6957900 w 8938307"/>
              <a:gd name="connsiteY2203" fmla="*/ 1903111 h 2993922"/>
              <a:gd name="connsiteX2204" fmla="*/ 6979081 w 8938307"/>
              <a:gd name="connsiteY2204" fmla="*/ 1903111 h 2993922"/>
              <a:gd name="connsiteX2205" fmla="*/ 7000262 w 8938307"/>
              <a:gd name="connsiteY2205" fmla="*/ 1903111 h 2993922"/>
              <a:gd name="connsiteX2206" fmla="*/ 7021443 w 8938307"/>
              <a:gd name="connsiteY2206" fmla="*/ 1913701 h 2993922"/>
              <a:gd name="connsiteX2207" fmla="*/ 7010852 w 8938307"/>
              <a:gd name="connsiteY2207" fmla="*/ 1897815 h 2993922"/>
              <a:gd name="connsiteX2208" fmla="*/ 7002910 w 8938307"/>
              <a:gd name="connsiteY2208" fmla="*/ 1896491 h 2993922"/>
              <a:gd name="connsiteX2209" fmla="*/ 7868675 w 8938307"/>
              <a:gd name="connsiteY2209" fmla="*/ 1892520 h 2993922"/>
              <a:gd name="connsiteX2210" fmla="*/ 7873971 w 8938307"/>
              <a:gd name="connsiteY2210" fmla="*/ 1897815 h 2993922"/>
              <a:gd name="connsiteX2211" fmla="*/ 7879267 w 8938307"/>
              <a:gd name="connsiteY2211" fmla="*/ 1903111 h 2993922"/>
              <a:gd name="connsiteX2212" fmla="*/ 7868675 w 8938307"/>
              <a:gd name="connsiteY2212" fmla="*/ 1903111 h 2993922"/>
              <a:gd name="connsiteX2213" fmla="*/ 7455649 w 8938307"/>
              <a:gd name="connsiteY2213" fmla="*/ 1892520 h 2993922"/>
              <a:gd name="connsiteX2214" fmla="*/ 7450355 w 8938307"/>
              <a:gd name="connsiteY2214" fmla="*/ 1908405 h 2993922"/>
              <a:gd name="connsiteX2215" fmla="*/ 7466240 w 8938307"/>
              <a:gd name="connsiteY2215" fmla="*/ 1913701 h 2993922"/>
              <a:gd name="connsiteX2216" fmla="*/ 7370926 w 8938307"/>
              <a:gd name="connsiteY2216" fmla="*/ 1892520 h 2993922"/>
              <a:gd name="connsiteX2217" fmla="*/ 7376222 w 8938307"/>
              <a:gd name="connsiteY2217" fmla="*/ 1903111 h 2993922"/>
              <a:gd name="connsiteX2218" fmla="*/ 7381516 w 8938307"/>
              <a:gd name="connsiteY2218" fmla="*/ 1892520 h 2993922"/>
              <a:gd name="connsiteX2219" fmla="*/ 7370926 w 8938307"/>
              <a:gd name="connsiteY2219" fmla="*/ 1892520 h 2993922"/>
              <a:gd name="connsiteX2220" fmla="*/ 7159118 w 8938307"/>
              <a:gd name="connsiteY2220" fmla="*/ 1892520 h 2993922"/>
              <a:gd name="connsiteX2221" fmla="*/ 7169708 w 8938307"/>
              <a:gd name="connsiteY2221" fmla="*/ 1897815 h 2993922"/>
              <a:gd name="connsiteX2222" fmla="*/ 7169708 w 8938307"/>
              <a:gd name="connsiteY2222" fmla="*/ 1892520 h 2993922"/>
              <a:gd name="connsiteX2223" fmla="*/ 6904948 w 8938307"/>
              <a:gd name="connsiteY2223" fmla="*/ 1892520 h 2993922"/>
              <a:gd name="connsiteX2224" fmla="*/ 6915539 w 8938307"/>
              <a:gd name="connsiteY2224" fmla="*/ 1903111 h 2993922"/>
              <a:gd name="connsiteX2225" fmla="*/ 6926129 w 8938307"/>
              <a:gd name="connsiteY2225" fmla="*/ 1892520 h 2993922"/>
              <a:gd name="connsiteX2226" fmla="*/ 6904948 w 8938307"/>
              <a:gd name="connsiteY2226" fmla="*/ 1892520 h 2993922"/>
              <a:gd name="connsiteX2227" fmla="*/ 5427586 w 8938307"/>
              <a:gd name="connsiteY2227" fmla="*/ 1892520 h 2993922"/>
              <a:gd name="connsiteX2228" fmla="*/ 5422291 w 8938307"/>
              <a:gd name="connsiteY2228" fmla="*/ 1903111 h 2993922"/>
              <a:gd name="connsiteX2229" fmla="*/ 5432881 w 8938307"/>
              <a:gd name="connsiteY2229" fmla="*/ 1897815 h 2993922"/>
              <a:gd name="connsiteX2230" fmla="*/ 5427586 w 8938307"/>
              <a:gd name="connsiteY2230" fmla="*/ 1892520 h 2993922"/>
              <a:gd name="connsiteX2231" fmla="*/ 7614505 w 8938307"/>
              <a:gd name="connsiteY2231" fmla="*/ 1881930 h 2993922"/>
              <a:gd name="connsiteX2232" fmla="*/ 7614505 w 8938307"/>
              <a:gd name="connsiteY2232" fmla="*/ 1892520 h 2993922"/>
              <a:gd name="connsiteX2233" fmla="*/ 7635686 w 8938307"/>
              <a:gd name="connsiteY2233" fmla="*/ 1892520 h 2993922"/>
              <a:gd name="connsiteX2234" fmla="*/ 7625096 w 8938307"/>
              <a:gd name="connsiteY2234" fmla="*/ 1887224 h 2993922"/>
              <a:gd name="connsiteX2235" fmla="*/ 7614505 w 8938307"/>
              <a:gd name="connsiteY2235" fmla="*/ 1881930 h 2993922"/>
              <a:gd name="connsiteX2236" fmla="*/ 6216572 w 8938307"/>
              <a:gd name="connsiteY2236" fmla="*/ 1881930 h 2993922"/>
              <a:gd name="connsiteX2237" fmla="*/ 6216572 w 8938307"/>
              <a:gd name="connsiteY2237" fmla="*/ 1892520 h 2993922"/>
              <a:gd name="connsiteX2238" fmla="*/ 6227161 w 8938307"/>
              <a:gd name="connsiteY2238" fmla="*/ 1892520 h 2993922"/>
              <a:gd name="connsiteX2239" fmla="*/ 6216572 w 8938307"/>
              <a:gd name="connsiteY2239" fmla="*/ 1881930 h 2993922"/>
              <a:gd name="connsiteX2240" fmla="*/ 6057716 w 8938307"/>
              <a:gd name="connsiteY2240" fmla="*/ 1881930 h 2993922"/>
              <a:gd name="connsiteX2241" fmla="*/ 6068305 w 8938307"/>
              <a:gd name="connsiteY2241" fmla="*/ 1892520 h 2993922"/>
              <a:gd name="connsiteX2242" fmla="*/ 6068305 w 8938307"/>
              <a:gd name="connsiteY2242" fmla="*/ 1881930 h 2993922"/>
              <a:gd name="connsiteX2243" fmla="*/ 4151441 w 8938307"/>
              <a:gd name="connsiteY2243" fmla="*/ 1881930 h 2993922"/>
              <a:gd name="connsiteX2244" fmla="*/ 4162031 w 8938307"/>
              <a:gd name="connsiteY2244" fmla="*/ 1892520 h 2993922"/>
              <a:gd name="connsiteX2245" fmla="*/ 4151441 w 8938307"/>
              <a:gd name="connsiteY2245" fmla="*/ 1892520 h 2993922"/>
              <a:gd name="connsiteX2246" fmla="*/ 4140850 w 8938307"/>
              <a:gd name="connsiteY2246" fmla="*/ 1892520 h 2993922"/>
              <a:gd name="connsiteX2247" fmla="*/ 4151441 w 8938307"/>
              <a:gd name="connsiteY2247" fmla="*/ 1881930 h 2993922"/>
              <a:gd name="connsiteX2248" fmla="*/ 3518664 w 8938307"/>
              <a:gd name="connsiteY2248" fmla="*/ 1878619 h 2993922"/>
              <a:gd name="connsiteX2249" fmla="*/ 3558378 w 8938307"/>
              <a:gd name="connsiteY2249" fmla="*/ 1892520 h 2993922"/>
              <a:gd name="connsiteX2250" fmla="*/ 3579559 w 8938307"/>
              <a:gd name="connsiteY2250" fmla="*/ 1903111 h 2993922"/>
              <a:gd name="connsiteX2251" fmla="*/ 3590148 w 8938307"/>
              <a:gd name="connsiteY2251" fmla="*/ 1903111 h 2993922"/>
              <a:gd name="connsiteX2252" fmla="*/ 3606034 w 8938307"/>
              <a:gd name="connsiteY2252" fmla="*/ 1913701 h 2993922"/>
              <a:gd name="connsiteX2253" fmla="*/ 3643100 w 8938307"/>
              <a:gd name="connsiteY2253" fmla="*/ 1929586 h 2993922"/>
              <a:gd name="connsiteX2254" fmla="*/ 3674872 w 8938307"/>
              <a:gd name="connsiteY2254" fmla="*/ 1934882 h 2993922"/>
              <a:gd name="connsiteX2255" fmla="*/ 3674872 w 8938307"/>
              <a:gd name="connsiteY2255" fmla="*/ 1945472 h 2993922"/>
              <a:gd name="connsiteX2256" fmla="*/ 3627215 w 8938307"/>
              <a:gd name="connsiteY2256" fmla="*/ 1934882 h 2993922"/>
              <a:gd name="connsiteX2257" fmla="*/ 3563673 w 8938307"/>
              <a:gd name="connsiteY2257" fmla="*/ 1913701 h 2993922"/>
              <a:gd name="connsiteX2258" fmla="*/ 3537196 w 8938307"/>
              <a:gd name="connsiteY2258" fmla="*/ 1892520 h 2993922"/>
              <a:gd name="connsiteX2259" fmla="*/ 3516016 w 8938307"/>
              <a:gd name="connsiteY2259" fmla="*/ 1881930 h 2993922"/>
              <a:gd name="connsiteX2260" fmla="*/ 3518664 w 8938307"/>
              <a:gd name="connsiteY2260" fmla="*/ 1878619 h 2993922"/>
              <a:gd name="connsiteX2261" fmla="*/ 6881120 w 8938307"/>
              <a:gd name="connsiteY2261" fmla="*/ 1876634 h 2993922"/>
              <a:gd name="connsiteX2262" fmla="*/ 6873177 w 8938307"/>
              <a:gd name="connsiteY2262" fmla="*/ 1881930 h 2993922"/>
              <a:gd name="connsiteX2263" fmla="*/ 6883766 w 8938307"/>
              <a:gd name="connsiteY2263" fmla="*/ 1881930 h 2993922"/>
              <a:gd name="connsiteX2264" fmla="*/ 6881120 w 8938307"/>
              <a:gd name="connsiteY2264" fmla="*/ 1876634 h 2993922"/>
              <a:gd name="connsiteX2265" fmla="*/ 5631782 w 8938307"/>
              <a:gd name="connsiteY2265" fmla="*/ 1875641 h 2993922"/>
              <a:gd name="connsiteX2266" fmla="*/ 5628804 w 8938307"/>
              <a:gd name="connsiteY2266" fmla="*/ 1876634 h 2993922"/>
              <a:gd name="connsiteX2267" fmla="*/ 5623508 w 8938307"/>
              <a:gd name="connsiteY2267" fmla="*/ 1887224 h 2993922"/>
              <a:gd name="connsiteX2268" fmla="*/ 5612918 w 8938307"/>
              <a:gd name="connsiteY2268" fmla="*/ 1892520 h 2993922"/>
              <a:gd name="connsiteX2269" fmla="*/ 5612918 w 8938307"/>
              <a:gd name="connsiteY2269" fmla="*/ 1903111 h 2993922"/>
              <a:gd name="connsiteX2270" fmla="*/ 5623508 w 8938307"/>
              <a:gd name="connsiteY2270" fmla="*/ 1913701 h 2993922"/>
              <a:gd name="connsiteX2271" fmla="*/ 5634099 w 8938307"/>
              <a:gd name="connsiteY2271" fmla="*/ 1913701 h 2993922"/>
              <a:gd name="connsiteX2272" fmla="*/ 5655279 w 8938307"/>
              <a:gd name="connsiteY2272" fmla="*/ 1924290 h 2993922"/>
              <a:gd name="connsiteX2273" fmla="*/ 5673813 w 8938307"/>
              <a:gd name="connsiteY2273" fmla="*/ 1924290 h 2993922"/>
              <a:gd name="connsiteX2274" fmla="*/ 5676460 w 8938307"/>
              <a:gd name="connsiteY2274" fmla="*/ 1924290 h 2993922"/>
              <a:gd name="connsiteX2275" fmla="*/ 5676460 w 8938307"/>
              <a:gd name="connsiteY2275" fmla="*/ 1913701 h 2993922"/>
              <a:gd name="connsiteX2276" fmla="*/ 5687051 w 8938307"/>
              <a:gd name="connsiteY2276" fmla="*/ 1908405 h 2993922"/>
              <a:gd name="connsiteX2277" fmla="*/ 5676460 w 8938307"/>
              <a:gd name="connsiteY2277" fmla="*/ 1897815 h 2993922"/>
              <a:gd name="connsiteX2278" fmla="*/ 5665870 w 8938307"/>
              <a:gd name="connsiteY2278" fmla="*/ 1892520 h 2993922"/>
              <a:gd name="connsiteX2279" fmla="*/ 5644689 w 8938307"/>
              <a:gd name="connsiteY2279" fmla="*/ 1892520 h 2993922"/>
              <a:gd name="connsiteX2280" fmla="*/ 5631782 w 8938307"/>
              <a:gd name="connsiteY2280" fmla="*/ 1875641 h 2993922"/>
              <a:gd name="connsiteX2281" fmla="*/ 7688638 w 8938307"/>
              <a:gd name="connsiteY2281" fmla="*/ 1871338 h 2993922"/>
              <a:gd name="connsiteX2282" fmla="*/ 7688638 w 8938307"/>
              <a:gd name="connsiteY2282" fmla="*/ 1881930 h 2993922"/>
              <a:gd name="connsiteX2283" fmla="*/ 7699230 w 8938307"/>
              <a:gd name="connsiteY2283" fmla="*/ 1881930 h 2993922"/>
              <a:gd name="connsiteX2284" fmla="*/ 7720409 w 8938307"/>
              <a:gd name="connsiteY2284" fmla="*/ 1881930 h 2993922"/>
              <a:gd name="connsiteX2285" fmla="*/ 7715115 w 8938307"/>
              <a:gd name="connsiteY2285" fmla="*/ 1876634 h 2993922"/>
              <a:gd name="connsiteX2286" fmla="*/ 7699230 w 8938307"/>
              <a:gd name="connsiteY2286" fmla="*/ 1871338 h 2993922"/>
              <a:gd name="connsiteX2287" fmla="*/ 7280908 w 8938307"/>
              <a:gd name="connsiteY2287" fmla="*/ 1871338 h 2993922"/>
              <a:gd name="connsiteX2288" fmla="*/ 7275612 w 8938307"/>
              <a:gd name="connsiteY2288" fmla="*/ 1876634 h 2993922"/>
              <a:gd name="connsiteX2289" fmla="*/ 7286203 w 8938307"/>
              <a:gd name="connsiteY2289" fmla="*/ 1881930 h 2993922"/>
              <a:gd name="connsiteX2290" fmla="*/ 7280908 w 8938307"/>
              <a:gd name="connsiteY2290" fmla="*/ 1871338 h 2993922"/>
              <a:gd name="connsiteX2291" fmla="*/ 7839551 w 8938307"/>
              <a:gd name="connsiteY2291" fmla="*/ 1866044 h 2993922"/>
              <a:gd name="connsiteX2292" fmla="*/ 7847494 w 8938307"/>
              <a:gd name="connsiteY2292" fmla="*/ 1871338 h 2993922"/>
              <a:gd name="connsiteX2293" fmla="*/ 7836904 w 8938307"/>
              <a:gd name="connsiteY2293" fmla="*/ 1881930 h 2993922"/>
              <a:gd name="connsiteX2294" fmla="*/ 7826313 w 8938307"/>
              <a:gd name="connsiteY2294" fmla="*/ 1881930 h 2993922"/>
              <a:gd name="connsiteX2295" fmla="*/ 7836904 w 8938307"/>
              <a:gd name="connsiteY2295" fmla="*/ 1871338 h 2993922"/>
              <a:gd name="connsiteX2296" fmla="*/ 7839551 w 8938307"/>
              <a:gd name="connsiteY2296" fmla="*/ 1866044 h 2993922"/>
              <a:gd name="connsiteX2297" fmla="*/ 6817578 w 8938307"/>
              <a:gd name="connsiteY2297" fmla="*/ 1866044 h 2993922"/>
              <a:gd name="connsiteX2298" fmla="*/ 6809634 w 8938307"/>
              <a:gd name="connsiteY2298" fmla="*/ 1871338 h 2993922"/>
              <a:gd name="connsiteX2299" fmla="*/ 6820224 w 8938307"/>
              <a:gd name="connsiteY2299" fmla="*/ 1871338 h 2993922"/>
              <a:gd name="connsiteX2300" fmla="*/ 6817578 w 8938307"/>
              <a:gd name="connsiteY2300" fmla="*/ 1866044 h 2993922"/>
              <a:gd name="connsiteX2301" fmla="*/ 4890122 w 8938307"/>
              <a:gd name="connsiteY2301" fmla="*/ 1866044 h 2993922"/>
              <a:gd name="connsiteX2302" fmla="*/ 4882180 w 8938307"/>
              <a:gd name="connsiteY2302" fmla="*/ 1871338 h 2993922"/>
              <a:gd name="connsiteX2303" fmla="*/ 4892770 w 8938307"/>
              <a:gd name="connsiteY2303" fmla="*/ 1871338 h 2993922"/>
              <a:gd name="connsiteX2304" fmla="*/ 4890122 w 8938307"/>
              <a:gd name="connsiteY2304" fmla="*/ 1866044 h 2993922"/>
              <a:gd name="connsiteX2305" fmla="*/ 4293087 w 8938307"/>
              <a:gd name="connsiteY2305" fmla="*/ 1866044 h 2993922"/>
              <a:gd name="connsiteX2306" fmla="*/ 4305002 w 8938307"/>
              <a:gd name="connsiteY2306" fmla="*/ 1871338 h 2993922"/>
              <a:gd name="connsiteX2307" fmla="*/ 4320887 w 8938307"/>
              <a:gd name="connsiteY2307" fmla="*/ 1881930 h 2993922"/>
              <a:gd name="connsiteX2308" fmla="*/ 4299706 w 8938307"/>
              <a:gd name="connsiteY2308" fmla="*/ 1881930 h 2993922"/>
              <a:gd name="connsiteX2309" fmla="*/ 4289116 w 8938307"/>
              <a:gd name="connsiteY2309" fmla="*/ 1871338 h 2993922"/>
              <a:gd name="connsiteX2310" fmla="*/ 4293087 w 8938307"/>
              <a:gd name="connsiteY2310" fmla="*/ 1866044 h 2993922"/>
              <a:gd name="connsiteX2311" fmla="*/ 7625096 w 8938307"/>
              <a:gd name="connsiteY2311" fmla="*/ 1860749 h 2993922"/>
              <a:gd name="connsiteX2312" fmla="*/ 7614505 w 8938307"/>
              <a:gd name="connsiteY2312" fmla="*/ 1871338 h 2993922"/>
              <a:gd name="connsiteX2313" fmla="*/ 7635686 w 8938307"/>
              <a:gd name="connsiteY2313" fmla="*/ 1860749 h 2993922"/>
              <a:gd name="connsiteX2314" fmla="*/ 7625096 w 8938307"/>
              <a:gd name="connsiteY2314" fmla="*/ 1860749 h 2993922"/>
              <a:gd name="connsiteX2315" fmla="*/ 7529782 w 8938307"/>
              <a:gd name="connsiteY2315" fmla="*/ 1860749 h 2993922"/>
              <a:gd name="connsiteX2316" fmla="*/ 7540374 w 8938307"/>
              <a:gd name="connsiteY2316" fmla="*/ 1871338 h 2993922"/>
              <a:gd name="connsiteX2317" fmla="*/ 7540374 w 8938307"/>
              <a:gd name="connsiteY2317" fmla="*/ 1860749 h 2993922"/>
              <a:gd name="connsiteX2318" fmla="*/ 6883766 w 8938307"/>
              <a:gd name="connsiteY2318" fmla="*/ 1860749 h 2993922"/>
              <a:gd name="connsiteX2319" fmla="*/ 6894358 w 8938307"/>
              <a:gd name="connsiteY2319" fmla="*/ 1871338 h 2993922"/>
              <a:gd name="connsiteX2320" fmla="*/ 6915539 w 8938307"/>
              <a:gd name="connsiteY2320" fmla="*/ 1881930 h 2993922"/>
              <a:gd name="connsiteX2321" fmla="*/ 6904948 w 8938307"/>
              <a:gd name="connsiteY2321" fmla="*/ 1871338 h 2993922"/>
              <a:gd name="connsiteX2322" fmla="*/ 6904948 w 8938307"/>
              <a:gd name="connsiteY2322" fmla="*/ 1860749 h 2993922"/>
              <a:gd name="connsiteX2323" fmla="*/ 6894358 w 8938307"/>
              <a:gd name="connsiteY2323" fmla="*/ 1860749 h 2993922"/>
              <a:gd name="connsiteX2324" fmla="*/ 6883766 w 8938307"/>
              <a:gd name="connsiteY2324" fmla="*/ 1860749 h 2993922"/>
              <a:gd name="connsiteX2325" fmla="*/ 6746092 w 8938307"/>
              <a:gd name="connsiteY2325" fmla="*/ 1860749 h 2993922"/>
              <a:gd name="connsiteX2326" fmla="*/ 6756682 w 8938307"/>
              <a:gd name="connsiteY2326" fmla="*/ 1871338 h 2993922"/>
              <a:gd name="connsiteX2327" fmla="*/ 6756682 w 8938307"/>
              <a:gd name="connsiteY2327" fmla="*/ 1866044 h 2993922"/>
              <a:gd name="connsiteX2328" fmla="*/ 6746092 w 8938307"/>
              <a:gd name="connsiteY2328" fmla="*/ 1860749 h 2993922"/>
              <a:gd name="connsiteX2329" fmla="*/ 6004764 w 8938307"/>
              <a:gd name="connsiteY2329" fmla="*/ 1860749 h 2993922"/>
              <a:gd name="connsiteX2330" fmla="*/ 6004764 w 8938307"/>
              <a:gd name="connsiteY2330" fmla="*/ 1871338 h 2993922"/>
              <a:gd name="connsiteX2331" fmla="*/ 6015353 w 8938307"/>
              <a:gd name="connsiteY2331" fmla="*/ 1860749 h 2993922"/>
              <a:gd name="connsiteX2332" fmla="*/ 5835316 w 8938307"/>
              <a:gd name="connsiteY2332" fmla="*/ 1860749 h 2993922"/>
              <a:gd name="connsiteX2333" fmla="*/ 5830020 w 8938307"/>
              <a:gd name="connsiteY2333" fmla="*/ 1866044 h 2993922"/>
              <a:gd name="connsiteX2334" fmla="*/ 5835316 w 8938307"/>
              <a:gd name="connsiteY2334" fmla="*/ 1871338 h 2993922"/>
              <a:gd name="connsiteX2335" fmla="*/ 5835316 w 8938307"/>
              <a:gd name="connsiteY2335" fmla="*/ 1860749 h 2993922"/>
              <a:gd name="connsiteX2336" fmla="*/ 4670372 w 8938307"/>
              <a:gd name="connsiteY2336" fmla="*/ 1860749 h 2993922"/>
              <a:gd name="connsiteX2337" fmla="*/ 4659780 w 8938307"/>
              <a:gd name="connsiteY2337" fmla="*/ 1871338 h 2993922"/>
              <a:gd name="connsiteX2338" fmla="*/ 4680962 w 8938307"/>
              <a:gd name="connsiteY2338" fmla="*/ 1871338 h 2993922"/>
              <a:gd name="connsiteX2339" fmla="*/ 8313473 w 8938307"/>
              <a:gd name="connsiteY2339" fmla="*/ 1850157 h 2993922"/>
              <a:gd name="connsiteX2340" fmla="*/ 8345244 w 8938307"/>
              <a:gd name="connsiteY2340" fmla="*/ 1860749 h 2993922"/>
              <a:gd name="connsiteX2341" fmla="*/ 8324064 w 8938307"/>
              <a:gd name="connsiteY2341" fmla="*/ 1860749 h 2993922"/>
              <a:gd name="connsiteX2342" fmla="*/ 7169708 w 8938307"/>
              <a:gd name="connsiteY2342" fmla="*/ 1850157 h 2993922"/>
              <a:gd name="connsiteX2343" fmla="*/ 7180299 w 8938307"/>
              <a:gd name="connsiteY2343" fmla="*/ 1860749 h 2993922"/>
              <a:gd name="connsiteX2344" fmla="*/ 7180299 w 8938307"/>
              <a:gd name="connsiteY2344" fmla="*/ 1850157 h 2993922"/>
              <a:gd name="connsiteX2345" fmla="*/ 5528195 w 8938307"/>
              <a:gd name="connsiteY2345" fmla="*/ 1850157 h 2993922"/>
              <a:gd name="connsiteX2346" fmla="*/ 5528195 w 8938307"/>
              <a:gd name="connsiteY2346" fmla="*/ 1860749 h 2993922"/>
              <a:gd name="connsiteX2347" fmla="*/ 5517604 w 8938307"/>
              <a:gd name="connsiteY2347" fmla="*/ 1860749 h 2993922"/>
              <a:gd name="connsiteX2348" fmla="*/ 5528195 w 8938307"/>
              <a:gd name="connsiteY2348" fmla="*/ 1850157 h 2993922"/>
              <a:gd name="connsiteX2349" fmla="*/ 4744504 w 8938307"/>
              <a:gd name="connsiteY2349" fmla="*/ 1850157 h 2993922"/>
              <a:gd name="connsiteX2350" fmla="*/ 4733914 w 8938307"/>
              <a:gd name="connsiteY2350" fmla="*/ 1860749 h 2993922"/>
              <a:gd name="connsiteX2351" fmla="*/ 4755094 w 8938307"/>
              <a:gd name="connsiteY2351" fmla="*/ 1860749 h 2993922"/>
              <a:gd name="connsiteX2352" fmla="*/ 4776276 w 8938307"/>
              <a:gd name="connsiteY2352" fmla="*/ 1871338 h 2993922"/>
              <a:gd name="connsiteX2353" fmla="*/ 4808046 w 8938307"/>
              <a:gd name="connsiteY2353" fmla="*/ 1881930 h 2993922"/>
              <a:gd name="connsiteX2354" fmla="*/ 4834523 w 8938307"/>
              <a:gd name="connsiteY2354" fmla="*/ 1897815 h 2993922"/>
              <a:gd name="connsiteX2355" fmla="*/ 4882180 w 8938307"/>
              <a:gd name="connsiteY2355" fmla="*/ 1903111 h 2993922"/>
              <a:gd name="connsiteX2356" fmla="*/ 4892770 w 8938307"/>
              <a:gd name="connsiteY2356" fmla="*/ 1908405 h 2993922"/>
              <a:gd name="connsiteX2357" fmla="*/ 4903360 w 8938307"/>
              <a:gd name="connsiteY2357" fmla="*/ 1913701 h 2993922"/>
              <a:gd name="connsiteX2358" fmla="*/ 4913950 w 8938307"/>
              <a:gd name="connsiteY2358" fmla="*/ 1924290 h 2993922"/>
              <a:gd name="connsiteX2359" fmla="*/ 4892770 w 8938307"/>
              <a:gd name="connsiteY2359" fmla="*/ 1924290 h 2993922"/>
              <a:gd name="connsiteX2360" fmla="*/ 4871588 w 8938307"/>
              <a:gd name="connsiteY2360" fmla="*/ 1908405 h 2993922"/>
              <a:gd name="connsiteX2361" fmla="*/ 4860998 w 8938307"/>
              <a:gd name="connsiteY2361" fmla="*/ 1913701 h 2993922"/>
              <a:gd name="connsiteX2362" fmla="*/ 4850408 w 8938307"/>
              <a:gd name="connsiteY2362" fmla="*/ 1913701 h 2993922"/>
              <a:gd name="connsiteX2363" fmla="*/ 4839818 w 8938307"/>
              <a:gd name="connsiteY2363" fmla="*/ 1903111 h 2993922"/>
              <a:gd name="connsiteX2364" fmla="*/ 4776276 w 8938307"/>
              <a:gd name="connsiteY2364" fmla="*/ 1892520 h 2993922"/>
              <a:gd name="connsiteX2365" fmla="*/ 4765684 w 8938307"/>
              <a:gd name="connsiteY2365" fmla="*/ 1892520 h 2993922"/>
              <a:gd name="connsiteX2366" fmla="*/ 4755094 w 8938307"/>
              <a:gd name="connsiteY2366" fmla="*/ 1892520 h 2993922"/>
              <a:gd name="connsiteX2367" fmla="*/ 4723324 w 8938307"/>
              <a:gd name="connsiteY2367" fmla="*/ 1871338 h 2993922"/>
              <a:gd name="connsiteX2368" fmla="*/ 4723324 w 8938307"/>
              <a:gd name="connsiteY2368" fmla="*/ 1892520 h 2993922"/>
              <a:gd name="connsiteX2369" fmla="*/ 4744504 w 8938307"/>
              <a:gd name="connsiteY2369" fmla="*/ 1897815 h 2993922"/>
              <a:gd name="connsiteX2370" fmla="*/ 4760390 w 8938307"/>
              <a:gd name="connsiteY2370" fmla="*/ 1908405 h 2993922"/>
              <a:gd name="connsiteX2371" fmla="*/ 4786866 w 8938307"/>
              <a:gd name="connsiteY2371" fmla="*/ 1913701 h 2993922"/>
              <a:gd name="connsiteX2372" fmla="*/ 4802751 w 8938307"/>
              <a:gd name="connsiteY2372" fmla="*/ 1918996 h 2993922"/>
              <a:gd name="connsiteX2373" fmla="*/ 4808046 w 8938307"/>
              <a:gd name="connsiteY2373" fmla="*/ 1924290 h 2993922"/>
              <a:gd name="connsiteX2374" fmla="*/ 4829228 w 8938307"/>
              <a:gd name="connsiteY2374" fmla="*/ 1934882 h 2993922"/>
              <a:gd name="connsiteX2375" fmla="*/ 4839818 w 8938307"/>
              <a:gd name="connsiteY2375" fmla="*/ 1934882 h 2993922"/>
              <a:gd name="connsiteX2376" fmla="*/ 4892770 w 8938307"/>
              <a:gd name="connsiteY2376" fmla="*/ 1945472 h 2993922"/>
              <a:gd name="connsiteX2377" fmla="*/ 4898065 w 8938307"/>
              <a:gd name="connsiteY2377" fmla="*/ 1934882 h 2993922"/>
              <a:gd name="connsiteX2378" fmla="*/ 4903360 w 8938307"/>
              <a:gd name="connsiteY2378" fmla="*/ 1945472 h 2993922"/>
              <a:gd name="connsiteX2379" fmla="*/ 4956312 w 8938307"/>
              <a:gd name="connsiteY2379" fmla="*/ 1966653 h 2993922"/>
              <a:gd name="connsiteX2380" fmla="*/ 4977492 w 8938307"/>
              <a:gd name="connsiteY2380" fmla="*/ 1966653 h 2993922"/>
              <a:gd name="connsiteX2381" fmla="*/ 4966902 w 8938307"/>
              <a:gd name="connsiteY2381" fmla="*/ 1956063 h 2993922"/>
              <a:gd name="connsiteX2382" fmla="*/ 4977492 w 8938307"/>
              <a:gd name="connsiteY2382" fmla="*/ 1945472 h 2993922"/>
              <a:gd name="connsiteX2383" fmla="*/ 5009265 w 8938307"/>
              <a:gd name="connsiteY2383" fmla="*/ 1961357 h 2993922"/>
              <a:gd name="connsiteX2384" fmla="*/ 5062217 w 8938307"/>
              <a:gd name="connsiteY2384" fmla="*/ 1966653 h 2993922"/>
              <a:gd name="connsiteX2385" fmla="*/ 5093988 w 8938307"/>
              <a:gd name="connsiteY2385" fmla="*/ 1966653 h 2993922"/>
              <a:gd name="connsiteX2386" fmla="*/ 5088692 w 8938307"/>
              <a:gd name="connsiteY2386" fmla="*/ 1961357 h 2993922"/>
              <a:gd name="connsiteX2387" fmla="*/ 5072806 w 8938307"/>
              <a:gd name="connsiteY2387" fmla="*/ 1956063 h 2993922"/>
              <a:gd name="connsiteX2388" fmla="*/ 5062217 w 8938307"/>
              <a:gd name="connsiteY2388" fmla="*/ 1945472 h 2993922"/>
              <a:gd name="connsiteX2389" fmla="*/ 5030446 w 8938307"/>
              <a:gd name="connsiteY2389" fmla="*/ 1945472 h 2993922"/>
              <a:gd name="connsiteX2390" fmla="*/ 5009265 w 8938307"/>
              <a:gd name="connsiteY2390" fmla="*/ 1934882 h 2993922"/>
              <a:gd name="connsiteX2391" fmla="*/ 4988084 w 8938307"/>
              <a:gd name="connsiteY2391" fmla="*/ 1924290 h 2993922"/>
              <a:gd name="connsiteX2392" fmla="*/ 4982788 w 8938307"/>
              <a:gd name="connsiteY2392" fmla="*/ 1940176 h 2993922"/>
              <a:gd name="connsiteX2393" fmla="*/ 4977492 w 8938307"/>
              <a:gd name="connsiteY2393" fmla="*/ 1934882 h 2993922"/>
              <a:gd name="connsiteX2394" fmla="*/ 4977492 w 8938307"/>
              <a:gd name="connsiteY2394" fmla="*/ 1924290 h 2993922"/>
              <a:gd name="connsiteX2395" fmla="*/ 4966902 w 8938307"/>
              <a:gd name="connsiteY2395" fmla="*/ 1913701 h 2993922"/>
              <a:gd name="connsiteX2396" fmla="*/ 4966902 w 8938307"/>
              <a:gd name="connsiteY2396" fmla="*/ 1903111 h 2993922"/>
              <a:gd name="connsiteX2397" fmla="*/ 4988084 w 8938307"/>
              <a:gd name="connsiteY2397" fmla="*/ 1903111 h 2993922"/>
              <a:gd name="connsiteX2398" fmla="*/ 5030446 w 8938307"/>
              <a:gd name="connsiteY2398" fmla="*/ 1913701 h 2993922"/>
              <a:gd name="connsiteX2399" fmla="*/ 5030446 w 8938307"/>
              <a:gd name="connsiteY2399" fmla="*/ 1924290 h 2993922"/>
              <a:gd name="connsiteX2400" fmla="*/ 5041036 w 8938307"/>
              <a:gd name="connsiteY2400" fmla="*/ 1929586 h 2993922"/>
              <a:gd name="connsiteX2401" fmla="*/ 5051626 w 8938307"/>
              <a:gd name="connsiteY2401" fmla="*/ 1934882 h 2993922"/>
              <a:gd name="connsiteX2402" fmla="*/ 5078102 w 8938307"/>
              <a:gd name="connsiteY2402" fmla="*/ 1940176 h 2993922"/>
              <a:gd name="connsiteX2403" fmla="*/ 5099284 w 8938307"/>
              <a:gd name="connsiteY2403" fmla="*/ 1934882 h 2993922"/>
              <a:gd name="connsiteX2404" fmla="*/ 5115169 w 8938307"/>
              <a:gd name="connsiteY2404" fmla="*/ 1924290 h 2993922"/>
              <a:gd name="connsiteX2405" fmla="*/ 5041036 w 8938307"/>
              <a:gd name="connsiteY2405" fmla="*/ 1903111 h 2993922"/>
              <a:gd name="connsiteX2406" fmla="*/ 5030446 w 8938307"/>
              <a:gd name="connsiteY2406" fmla="*/ 1913701 h 2993922"/>
              <a:gd name="connsiteX2407" fmla="*/ 5030446 w 8938307"/>
              <a:gd name="connsiteY2407" fmla="*/ 1903111 h 2993922"/>
              <a:gd name="connsiteX2408" fmla="*/ 4977492 w 8938307"/>
              <a:gd name="connsiteY2408" fmla="*/ 1892520 h 2993922"/>
              <a:gd name="connsiteX2409" fmla="*/ 4956312 w 8938307"/>
              <a:gd name="connsiteY2409" fmla="*/ 1892520 h 2993922"/>
              <a:gd name="connsiteX2410" fmla="*/ 4935132 w 8938307"/>
              <a:gd name="connsiteY2410" fmla="*/ 1903111 h 2993922"/>
              <a:gd name="connsiteX2411" fmla="*/ 4903360 w 8938307"/>
              <a:gd name="connsiteY2411" fmla="*/ 1903111 h 2993922"/>
              <a:gd name="connsiteX2412" fmla="*/ 4860998 w 8938307"/>
              <a:gd name="connsiteY2412" fmla="*/ 1881930 h 2993922"/>
              <a:gd name="connsiteX2413" fmla="*/ 4834523 w 8938307"/>
              <a:gd name="connsiteY2413" fmla="*/ 1876634 h 2993922"/>
              <a:gd name="connsiteX2414" fmla="*/ 4808046 w 8938307"/>
              <a:gd name="connsiteY2414" fmla="*/ 1871338 h 2993922"/>
              <a:gd name="connsiteX2415" fmla="*/ 4755094 w 8938307"/>
              <a:gd name="connsiteY2415" fmla="*/ 1860749 h 2993922"/>
              <a:gd name="connsiteX2416" fmla="*/ 4744504 w 8938307"/>
              <a:gd name="connsiteY2416" fmla="*/ 1850157 h 2993922"/>
              <a:gd name="connsiteX2417" fmla="*/ 7149852 w 8938307"/>
              <a:gd name="connsiteY2417" fmla="*/ 1843540 h 2993922"/>
              <a:gd name="connsiteX2418" fmla="*/ 7148526 w 8938307"/>
              <a:gd name="connsiteY2418" fmla="*/ 1850157 h 2993922"/>
              <a:gd name="connsiteX2419" fmla="*/ 7159118 w 8938307"/>
              <a:gd name="connsiteY2419" fmla="*/ 1850157 h 2993922"/>
              <a:gd name="connsiteX2420" fmla="*/ 7153822 w 8938307"/>
              <a:gd name="connsiteY2420" fmla="*/ 1844863 h 2993922"/>
              <a:gd name="connsiteX2421" fmla="*/ 7149852 w 8938307"/>
              <a:gd name="connsiteY2421" fmla="*/ 1843540 h 2993922"/>
              <a:gd name="connsiteX2422" fmla="*/ 7942808 w 8938307"/>
              <a:gd name="connsiteY2422" fmla="*/ 1839567 h 2993922"/>
              <a:gd name="connsiteX2423" fmla="*/ 7953398 w 8938307"/>
              <a:gd name="connsiteY2423" fmla="*/ 1850157 h 2993922"/>
              <a:gd name="connsiteX2424" fmla="*/ 7942808 w 8938307"/>
              <a:gd name="connsiteY2424" fmla="*/ 1850157 h 2993922"/>
              <a:gd name="connsiteX2425" fmla="*/ 7582734 w 8938307"/>
              <a:gd name="connsiteY2425" fmla="*/ 1839567 h 2993922"/>
              <a:gd name="connsiteX2426" fmla="*/ 7582734 w 8938307"/>
              <a:gd name="connsiteY2426" fmla="*/ 1844863 h 2993922"/>
              <a:gd name="connsiteX2427" fmla="*/ 7572144 w 8938307"/>
              <a:gd name="connsiteY2427" fmla="*/ 1850157 h 2993922"/>
              <a:gd name="connsiteX2428" fmla="*/ 7561553 w 8938307"/>
              <a:gd name="connsiteY2428" fmla="*/ 1871338 h 2993922"/>
              <a:gd name="connsiteX2429" fmla="*/ 7550963 w 8938307"/>
              <a:gd name="connsiteY2429" fmla="*/ 1881930 h 2993922"/>
              <a:gd name="connsiteX2430" fmla="*/ 7529782 w 8938307"/>
              <a:gd name="connsiteY2430" fmla="*/ 1892520 h 2993922"/>
              <a:gd name="connsiteX2431" fmla="*/ 7519192 w 8938307"/>
              <a:gd name="connsiteY2431" fmla="*/ 1903111 h 2993922"/>
              <a:gd name="connsiteX2432" fmla="*/ 7529782 w 8938307"/>
              <a:gd name="connsiteY2432" fmla="*/ 1903111 h 2993922"/>
              <a:gd name="connsiteX2433" fmla="*/ 7550963 w 8938307"/>
              <a:gd name="connsiteY2433" fmla="*/ 1903111 h 2993922"/>
              <a:gd name="connsiteX2434" fmla="*/ 7582734 w 8938307"/>
              <a:gd name="connsiteY2434" fmla="*/ 1881930 h 2993922"/>
              <a:gd name="connsiteX2435" fmla="*/ 7577438 w 8938307"/>
              <a:gd name="connsiteY2435" fmla="*/ 1876634 h 2993922"/>
              <a:gd name="connsiteX2436" fmla="*/ 7572144 w 8938307"/>
              <a:gd name="connsiteY2436" fmla="*/ 1860749 h 2993922"/>
              <a:gd name="connsiteX2437" fmla="*/ 7593326 w 8938307"/>
              <a:gd name="connsiteY2437" fmla="*/ 1850157 h 2993922"/>
              <a:gd name="connsiteX2438" fmla="*/ 7582734 w 8938307"/>
              <a:gd name="connsiteY2438" fmla="*/ 1839567 h 2993922"/>
              <a:gd name="connsiteX2439" fmla="*/ 4680962 w 8938307"/>
              <a:gd name="connsiteY2439" fmla="*/ 1839567 h 2993922"/>
              <a:gd name="connsiteX2440" fmla="*/ 4680962 w 8938307"/>
              <a:gd name="connsiteY2440" fmla="*/ 1850157 h 2993922"/>
              <a:gd name="connsiteX2441" fmla="*/ 4691551 w 8938307"/>
              <a:gd name="connsiteY2441" fmla="*/ 1850157 h 2993922"/>
              <a:gd name="connsiteX2442" fmla="*/ 4680962 w 8938307"/>
              <a:gd name="connsiteY2442" fmla="*/ 1839567 h 2993922"/>
              <a:gd name="connsiteX2443" fmla="*/ 3406141 w 8938307"/>
              <a:gd name="connsiteY2443" fmla="*/ 1836920 h 2993922"/>
              <a:gd name="connsiteX2444" fmla="*/ 3441882 w 8938307"/>
              <a:gd name="connsiteY2444" fmla="*/ 1860749 h 2993922"/>
              <a:gd name="connsiteX2445" fmla="*/ 3452474 w 8938307"/>
              <a:gd name="connsiteY2445" fmla="*/ 1860749 h 2993922"/>
              <a:gd name="connsiteX2446" fmla="*/ 3463064 w 8938307"/>
              <a:gd name="connsiteY2446" fmla="*/ 1860749 h 2993922"/>
              <a:gd name="connsiteX2447" fmla="*/ 3473655 w 8938307"/>
              <a:gd name="connsiteY2447" fmla="*/ 1881930 h 2993922"/>
              <a:gd name="connsiteX2448" fmla="*/ 3463064 w 8938307"/>
              <a:gd name="connsiteY2448" fmla="*/ 1881930 h 2993922"/>
              <a:gd name="connsiteX2449" fmla="*/ 3441882 w 8938307"/>
              <a:gd name="connsiteY2449" fmla="*/ 1881930 h 2993922"/>
              <a:gd name="connsiteX2450" fmla="*/ 3410112 w 8938307"/>
              <a:gd name="connsiteY2450" fmla="*/ 1881930 h 2993922"/>
              <a:gd name="connsiteX2451" fmla="*/ 3388931 w 8938307"/>
              <a:gd name="connsiteY2451" fmla="*/ 1892520 h 2993922"/>
              <a:gd name="connsiteX2452" fmla="*/ 3378341 w 8938307"/>
              <a:gd name="connsiteY2452" fmla="*/ 1881930 h 2993922"/>
              <a:gd name="connsiteX2453" fmla="*/ 3346570 w 8938307"/>
              <a:gd name="connsiteY2453" fmla="*/ 1860749 h 2993922"/>
              <a:gd name="connsiteX2454" fmla="*/ 3399522 w 8938307"/>
              <a:gd name="connsiteY2454" fmla="*/ 1860749 h 2993922"/>
              <a:gd name="connsiteX2455" fmla="*/ 3388931 w 8938307"/>
              <a:gd name="connsiteY2455" fmla="*/ 1839567 h 2993922"/>
              <a:gd name="connsiteX2456" fmla="*/ 3378341 w 8938307"/>
              <a:gd name="connsiteY2456" fmla="*/ 1839567 h 2993922"/>
              <a:gd name="connsiteX2457" fmla="*/ 3406141 w 8938307"/>
              <a:gd name="connsiteY2457" fmla="*/ 1836920 h 2993922"/>
              <a:gd name="connsiteX2458" fmla="*/ 4810694 w 8938307"/>
              <a:gd name="connsiteY2458" fmla="*/ 1831625 h 2993922"/>
              <a:gd name="connsiteX2459" fmla="*/ 4797456 w 8938307"/>
              <a:gd name="connsiteY2459" fmla="*/ 1834272 h 2993922"/>
              <a:gd name="connsiteX2460" fmla="*/ 4786866 w 8938307"/>
              <a:gd name="connsiteY2460" fmla="*/ 1839567 h 2993922"/>
              <a:gd name="connsiteX2461" fmla="*/ 4797456 w 8938307"/>
              <a:gd name="connsiteY2461" fmla="*/ 1850157 h 2993922"/>
              <a:gd name="connsiteX2462" fmla="*/ 4818636 w 8938307"/>
              <a:gd name="connsiteY2462" fmla="*/ 1860749 h 2993922"/>
              <a:gd name="connsiteX2463" fmla="*/ 4829228 w 8938307"/>
              <a:gd name="connsiteY2463" fmla="*/ 1850157 h 2993922"/>
              <a:gd name="connsiteX2464" fmla="*/ 4839818 w 8938307"/>
              <a:gd name="connsiteY2464" fmla="*/ 1850157 h 2993922"/>
              <a:gd name="connsiteX2465" fmla="*/ 4860998 w 8938307"/>
              <a:gd name="connsiteY2465" fmla="*/ 1839567 h 2993922"/>
              <a:gd name="connsiteX2466" fmla="*/ 4829228 w 8938307"/>
              <a:gd name="connsiteY2466" fmla="*/ 1834272 h 2993922"/>
              <a:gd name="connsiteX2467" fmla="*/ 4810694 w 8938307"/>
              <a:gd name="connsiteY2467" fmla="*/ 1831625 h 2993922"/>
              <a:gd name="connsiteX2468" fmla="*/ 7635686 w 8938307"/>
              <a:gd name="connsiteY2468" fmla="*/ 1828978 h 2993922"/>
              <a:gd name="connsiteX2469" fmla="*/ 7640982 w 8938307"/>
              <a:gd name="connsiteY2469" fmla="*/ 1834272 h 2993922"/>
              <a:gd name="connsiteX2470" fmla="*/ 7646278 w 8938307"/>
              <a:gd name="connsiteY2470" fmla="*/ 1839567 h 2993922"/>
              <a:gd name="connsiteX2471" fmla="*/ 7656867 w 8938307"/>
              <a:gd name="connsiteY2471" fmla="*/ 1834272 h 2993922"/>
              <a:gd name="connsiteX2472" fmla="*/ 7646278 w 8938307"/>
              <a:gd name="connsiteY2472" fmla="*/ 1828978 h 2993922"/>
              <a:gd name="connsiteX2473" fmla="*/ 7635686 w 8938307"/>
              <a:gd name="connsiteY2473" fmla="*/ 1828978 h 2993922"/>
              <a:gd name="connsiteX2474" fmla="*/ 7492716 w 8938307"/>
              <a:gd name="connsiteY2474" fmla="*/ 1828978 h 2993922"/>
              <a:gd name="connsiteX2475" fmla="*/ 7445059 w 8938307"/>
              <a:gd name="connsiteY2475" fmla="*/ 1839567 h 2993922"/>
              <a:gd name="connsiteX2476" fmla="*/ 7450355 w 8938307"/>
              <a:gd name="connsiteY2476" fmla="*/ 1844863 h 2993922"/>
              <a:gd name="connsiteX2477" fmla="*/ 7460944 w 8938307"/>
              <a:gd name="connsiteY2477" fmla="*/ 1850157 h 2993922"/>
              <a:gd name="connsiteX2478" fmla="*/ 7466240 w 8938307"/>
              <a:gd name="connsiteY2478" fmla="*/ 1850157 h 2993922"/>
              <a:gd name="connsiteX2479" fmla="*/ 7466240 w 8938307"/>
              <a:gd name="connsiteY2479" fmla="*/ 1860749 h 2993922"/>
              <a:gd name="connsiteX2480" fmla="*/ 7482126 w 8938307"/>
              <a:gd name="connsiteY2480" fmla="*/ 1855453 h 2993922"/>
              <a:gd name="connsiteX2481" fmla="*/ 7513896 w 8938307"/>
              <a:gd name="connsiteY2481" fmla="*/ 1850157 h 2993922"/>
              <a:gd name="connsiteX2482" fmla="*/ 7529782 w 8938307"/>
              <a:gd name="connsiteY2482" fmla="*/ 1844863 h 2993922"/>
              <a:gd name="connsiteX2483" fmla="*/ 7535078 w 8938307"/>
              <a:gd name="connsiteY2483" fmla="*/ 1834272 h 2993922"/>
              <a:gd name="connsiteX2484" fmla="*/ 7492716 w 8938307"/>
              <a:gd name="connsiteY2484" fmla="*/ 1828978 h 2993922"/>
              <a:gd name="connsiteX2485" fmla="*/ 6015353 w 8938307"/>
              <a:gd name="connsiteY2485" fmla="*/ 1828978 h 2993922"/>
              <a:gd name="connsiteX2486" fmla="*/ 6004764 w 8938307"/>
              <a:gd name="connsiteY2486" fmla="*/ 1839567 h 2993922"/>
              <a:gd name="connsiteX2487" fmla="*/ 6015353 w 8938307"/>
              <a:gd name="connsiteY2487" fmla="*/ 1839567 h 2993922"/>
              <a:gd name="connsiteX2488" fmla="*/ 6004764 w 8938307"/>
              <a:gd name="connsiteY2488" fmla="*/ 1850157 h 2993922"/>
              <a:gd name="connsiteX2489" fmla="*/ 6015353 w 8938307"/>
              <a:gd name="connsiteY2489" fmla="*/ 1850157 h 2993922"/>
              <a:gd name="connsiteX2490" fmla="*/ 6020649 w 8938307"/>
              <a:gd name="connsiteY2490" fmla="*/ 1844863 h 2993922"/>
              <a:gd name="connsiteX2491" fmla="*/ 6025943 w 8938307"/>
              <a:gd name="connsiteY2491" fmla="*/ 1834272 h 2993922"/>
              <a:gd name="connsiteX2492" fmla="*/ 6015353 w 8938307"/>
              <a:gd name="connsiteY2492" fmla="*/ 1828978 h 2993922"/>
              <a:gd name="connsiteX2493" fmla="*/ 5348158 w 8938307"/>
              <a:gd name="connsiteY2493" fmla="*/ 1828978 h 2993922"/>
              <a:gd name="connsiteX2494" fmla="*/ 5337566 w 8938307"/>
              <a:gd name="connsiteY2494" fmla="*/ 1834272 h 2993922"/>
              <a:gd name="connsiteX2495" fmla="*/ 5348158 w 8938307"/>
              <a:gd name="connsiteY2495" fmla="*/ 1839567 h 2993922"/>
              <a:gd name="connsiteX2496" fmla="*/ 5337566 w 8938307"/>
              <a:gd name="connsiteY2496" fmla="*/ 1850157 h 2993922"/>
              <a:gd name="connsiteX2497" fmla="*/ 5348158 w 8938307"/>
              <a:gd name="connsiteY2497" fmla="*/ 1850157 h 2993922"/>
              <a:gd name="connsiteX2498" fmla="*/ 5348158 w 8938307"/>
              <a:gd name="connsiteY2498" fmla="*/ 1839567 h 2993922"/>
              <a:gd name="connsiteX2499" fmla="*/ 5358748 w 8938307"/>
              <a:gd name="connsiteY2499" fmla="*/ 1834272 h 2993922"/>
              <a:gd name="connsiteX2500" fmla="*/ 5348158 w 8938307"/>
              <a:gd name="connsiteY2500" fmla="*/ 1828978 h 2993922"/>
              <a:gd name="connsiteX2501" fmla="*/ 4013765 w 8938307"/>
              <a:gd name="connsiteY2501" fmla="*/ 1828978 h 2993922"/>
              <a:gd name="connsiteX2502" fmla="*/ 4003175 w 8938307"/>
              <a:gd name="connsiteY2502" fmla="*/ 1834272 h 2993922"/>
              <a:gd name="connsiteX2503" fmla="*/ 4008470 w 8938307"/>
              <a:gd name="connsiteY2503" fmla="*/ 1839567 h 2993922"/>
              <a:gd name="connsiteX2504" fmla="*/ 4013765 w 8938307"/>
              <a:gd name="connsiteY2504" fmla="*/ 1828978 h 2993922"/>
              <a:gd name="connsiteX2505" fmla="*/ 5951812 w 8938307"/>
              <a:gd name="connsiteY2505" fmla="*/ 1818386 h 2993922"/>
              <a:gd name="connsiteX2506" fmla="*/ 5957106 w 8938307"/>
              <a:gd name="connsiteY2506" fmla="*/ 1823682 h 2993922"/>
              <a:gd name="connsiteX2507" fmla="*/ 5962401 w 8938307"/>
              <a:gd name="connsiteY2507" fmla="*/ 1828978 h 2993922"/>
              <a:gd name="connsiteX2508" fmla="*/ 5972991 w 8938307"/>
              <a:gd name="connsiteY2508" fmla="*/ 1818386 h 2993922"/>
              <a:gd name="connsiteX2509" fmla="*/ 5411700 w 8938307"/>
              <a:gd name="connsiteY2509" fmla="*/ 1818386 h 2993922"/>
              <a:gd name="connsiteX2510" fmla="*/ 5411700 w 8938307"/>
              <a:gd name="connsiteY2510" fmla="*/ 1839567 h 2993922"/>
              <a:gd name="connsiteX2511" fmla="*/ 5422291 w 8938307"/>
              <a:gd name="connsiteY2511" fmla="*/ 1839567 h 2993922"/>
              <a:gd name="connsiteX2512" fmla="*/ 5459356 w 8938307"/>
              <a:gd name="connsiteY2512" fmla="*/ 1855453 h 2993922"/>
              <a:gd name="connsiteX2513" fmla="*/ 5496423 w 8938307"/>
              <a:gd name="connsiteY2513" fmla="*/ 1881930 h 2993922"/>
              <a:gd name="connsiteX2514" fmla="*/ 5517604 w 8938307"/>
              <a:gd name="connsiteY2514" fmla="*/ 1881930 h 2993922"/>
              <a:gd name="connsiteX2515" fmla="*/ 5538785 w 8938307"/>
              <a:gd name="connsiteY2515" fmla="*/ 1887224 h 2993922"/>
              <a:gd name="connsiteX2516" fmla="*/ 5549375 w 8938307"/>
              <a:gd name="connsiteY2516" fmla="*/ 1892520 h 2993922"/>
              <a:gd name="connsiteX2517" fmla="*/ 5570556 w 8938307"/>
              <a:gd name="connsiteY2517" fmla="*/ 1881930 h 2993922"/>
              <a:gd name="connsiteX2518" fmla="*/ 5581147 w 8938307"/>
              <a:gd name="connsiteY2518" fmla="*/ 1871338 h 2993922"/>
              <a:gd name="connsiteX2519" fmla="*/ 5591737 w 8938307"/>
              <a:gd name="connsiteY2519" fmla="*/ 1871338 h 2993922"/>
              <a:gd name="connsiteX2520" fmla="*/ 5602327 w 8938307"/>
              <a:gd name="connsiteY2520" fmla="*/ 1860749 h 2993922"/>
              <a:gd name="connsiteX2521" fmla="*/ 5586442 w 8938307"/>
              <a:gd name="connsiteY2521" fmla="*/ 1855453 h 2993922"/>
              <a:gd name="connsiteX2522" fmla="*/ 5581147 w 8938307"/>
              <a:gd name="connsiteY2522" fmla="*/ 1850157 h 2993922"/>
              <a:gd name="connsiteX2523" fmla="*/ 5559966 w 8938307"/>
              <a:gd name="connsiteY2523" fmla="*/ 1850157 h 2993922"/>
              <a:gd name="connsiteX2524" fmla="*/ 5544080 w 8938307"/>
              <a:gd name="connsiteY2524" fmla="*/ 1850157 h 2993922"/>
              <a:gd name="connsiteX2525" fmla="*/ 5533490 w 8938307"/>
              <a:gd name="connsiteY2525" fmla="*/ 1844863 h 2993922"/>
              <a:gd name="connsiteX2526" fmla="*/ 5517604 w 8938307"/>
              <a:gd name="connsiteY2526" fmla="*/ 1839567 h 2993922"/>
              <a:gd name="connsiteX2527" fmla="*/ 5501718 w 8938307"/>
              <a:gd name="connsiteY2527" fmla="*/ 1828978 h 2993922"/>
              <a:gd name="connsiteX2528" fmla="*/ 5469948 w 8938307"/>
              <a:gd name="connsiteY2528" fmla="*/ 1818386 h 2993922"/>
              <a:gd name="connsiteX2529" fmla="*/ 5438176 w 8938307"/>
              <a:gd name="connsiteY2529" fmla="*/ 1823682 h 2993922"/>
              <a:gd name="connsiteX2530" fmla="*/ 5422291 w 8938307"/>
              <a:gd name="connsiteY2530" fmla="*/ 1828978 h 2993922"/>
              <a:gd name="connsiteX2531" fmla="*/ 5411700 w 8938307"/>
              <a:gd name="connsiteY2531" fmla="*/ 1818386 h 2993922"/>
              <a:gd name="connsiteX2532" fmla="*/ 5390518 w 8938307"/>
              <a:gd name="connsiteY2532" fmla="*/ 1818386 h 2993922"/>
              <a:gd name="connsiteX2533" fmla="*/ 5395814 w 8938307"/>
              <a:gd name="connsiteY2533" fmla="*/ 1828978 h 2993922"/>
              <a:gd name="connsiteX2534" fmla="*/ 5401110 w 8938307"/>
              <a:gd name="connsiteY2534" fmla="*/ 1823682 h 2993922"/>
              <a:gd name="connsiteX2535" fmla="*/ 5390518 w 8938307"/>
              <a:gd name="connsiteY2535" fmla="*/ 1818386 h 2993922"/>
              <a:gd name="connsiteX2536" fmla="*/ 4744504 w 8938307"/>
              <a:gd name="connsiteY2536" fmla="*/ 1818386 h 2993922"/>
              <a:gd name="connsiteX2537" fmla="*/ 4755094 w 8938307"/>
              <a:gd name="connsiteY2537" fmla="*/ 1828978 h 2993922"/>
              <a:gd name="connsiteX2538" fmla="*/ 4755094 w 8938307"/>
              <a:gd name="connsiteY2538" fmla="*/ 1823682 h 2993922"/>
              <a:gd name="connsiteX2539" fmla="*/ 4744504 w 8938307"/>
              <a:gd name="connsiteY2539" fmla="*/ 1818386 h 2993922"/>
              <a:gd name="connsiteX2540" fmla="*/ 4151441 w 8938307"/>
              <a:gd name="connsiteY2540" fmla="*/ 1818386 h 2993922"/>
              <a:gd name="connsiteX2541" fmla="*/ 4162031 w 8938307"/>
              <a:gd name="connsiteY2541" fmla="*/ 1828978 h 2993922"/>
              <a:gd name="connsiteX2542" fmla="*/ 4162031 w 8938307"/>
              <a:gd name="connsiteY2542" fmla="*/ 1818386 h 2993922"/>
              <a:gd name="connsiteX2543" fmla="*/ 4530048 w 8938307"/>
              <a:gd name="connsiteY2543" fmla="*/ 1813092 h 2993922"/>
              <a:gd name="connsiteX2544" fmla="*/ 4511514 w 8938307"/>
              <a:gd name="connsiteY2544" fmla="*/ 1818386 h 2993922"/>
              <a:gd name="connsiteX2545" fmla="*/ 4537991 w 8938307"/>
              <a:gd name="connsiteY2545" fmla="*/ 1828978 h 2993922"/>
              <a:gd name="connsiteX2546" fmla="*/ 4596238 w 8938307"/>
              <a:gd name="connsiteY2546" fmla="*/ 1844863 h 2993922"/>
              <a:gd name="connsiteX2547" fmla="*/ 4633305 w 8938307"/>
              <a:gd name="connsiteY2547" fmla="*/ 1850157 h 2993922"/>
              <a:gd name="connsiteX2548" fmla="*/ 4633305 w 8938307"/>
              <a:gd name="connsiteY2548" fmla="*/ 1844863 h 2993922"/>
              <a:gd name="connsiteX2549" fmla="*/ 4617420 w 8938307"/>
              <a:gd name="connsiteY2549" fmla="*/ 1839567 h 2993922"/>
              <a:gd name="connsiteX2550" fmla="*/ 4606828 w 8938307"/>
              <a:gd name="connsiteY2550" fmla="*/ 1839567 h 2993922"/>
              <a:gd name="connsiteX2551" fmla="*/ 4564468 w 8938307"/>
              <a:gd name="connsiteY2551" fmla="*/ 1818386 h 2993922"/>
              <a:gd name="connsiteX2552" fmla="*/ 4530048 w 8938307"/>
              <a:gd name="connsiteY2552" fmla="*/ 1813092 h 2993922"/>
              <a:gd name="connsiteX2553" fmla="*/ 7414612 w 8938307"/>
              <a:gd name="connsiteY2553" fmla="*/ 1811767 h 2993922"/>
              <a:gd name="connsiteX2554" fmla="*/ 7407992 w 8938307"/>
              <a:gd name="connsiteY2554" fmla="*/ 1813092 h 2993922"/>
              <a:gd name="connsiteX2555" fmla="*/ 7413288 w 8938307"/>
              <a:gd name="connsiteY2555" fmla="*/ 1828978 h 2993922"/>
              <a:gd name="connsiteX2556" fmla="*/ 7423878 w 8938307"/>
              <a:gd name="connsiteY2556" fmla="*/ 1839567 h 2993922"/>
              <a:gd name="connsiteX2557" fmla="*/ 7423878 w 8938307"/>
              <a:gd name="connsiteY2557" fmla="*/ 1818386 h 2993922"/>
              <a:gd name="connsiteX2558" fmla="*/ 7414612 w 8938307"/>
              <a:gd name="connsiteY2558" fmla="*/ 1811767 h 2993922"/>
              <a:gd name="connsiteX2559" fmla="*/ 5855174 w 8938307"/>
              <a:gd name="connsiteY2559" fmla="*/ 1811767 h 2993922"/>
              <a:gd name="connsiteX2560" fmla="*/ 5851202 w 8938307"/>
              <a:gd name="connsiteY2560" fmla="*/ 1813092 h 2993922"/>
              <a:gd name="connsiteX2561" fmla="*/ 5845908 w 8938307"/>
              <a:gd name="connsiteY2561" fmla="*/ 1818386 h 2993922"/>
              <a:gd name="connsiteX2562" fmla="*/ 5856497 w 8938307"/>
              <a:gd name="connsiteY2562" fmla="*/ 1818386 h 2993922"/>
              <a:gd name="connsiteX2563" fmla="*/ 5855174 w 8938307"/>
              <a:gd name="connsiteY2563" fmla="*/ 1811767 h 2993922"/>
              <a:gd name="connsiteX2564" fmla="*/ 7900446 w 8938307"/>
              <a:gd name="connsiteY2564" fmla="*/ 1807797 h 2993922"/>
              <a:gd name="connsiteX2565" fmla="*/ 7905742 w 8938307"/>
              <a:gd name="connsiteY2565" fmla="*/ 1807797 h 2993922"/>
              <a:gd name="connsiteX2566" fmla="*/ 7932219 w 8938307"/>
              <a:gd name="connsiteY2566" fmla="*/ 1807797 h 2993922"/>
              <a:gd name="connsiteX2567" fmla="*/ 7969284 w 8938307"/>
              <a:gd name="connsiteY2567" fmla="*/ 1823682 h 2993922"/>
              <a:gd name="connsiteX2568" fmla="*/ 7985171 w 8938307"/>
              <a:gd name="connsiteY2568" fmla="*/ 1828978 h 2993922"/>
              <a:gd name="connsiteX2569" fmla="*/ 7995760 w 8938307"/>
              <a:gd name="connsiteY2569" fmla="*/ 1834272 h 2993922"/>
              <a:gd name="connsiteX2570" fmla="*/ 8006350 w 8938307"/>
              <a:gd name="connsiteY2570" fmla="*/ 1839567 h 2993922"/>
              <a:gd name="connsiteX2571" fmla="*/ 8016942 w 8938307"/>
              <a:gd name="connsiteY2571" fmla="*/ 1850157 h 2993922"/>
              <a:gd name="connsiteX2572" fmla="*/ 7995760 w 8938307"/>
              <a:gd name="connsiteY2572" fmla="*/ 1839567 h 2993922"/>
              <a:gd name="connsiteX2573" fmla="*/ 7921627 w 8938307"/>
              <a:gd name="connsiteY2573" fmla="*/ 1828978 h 2993922"/>
              <a:gd name="connsiteX2574" fmla="*/ 7911038 w 8938307"/>
              <a:gd name="connsiteY2574" fmla="*/ 1828978 h 2993922"/>
              <a:gd name="connsiteX2575" fmla="*/ 7905742 w 8938307"/>
              <a:gd name="connsiteY2575" fmla="*/ 1839567 h 2993922"/>
              <a:gd name="connsiteX2576" fmla="*/ 7900446 w 8938307"/>
              <a:gd name="connsiteY2576" fmla="*/ 1828978 h 2993922"/>
              <a:gd name="connsiteX2577" fmla="*/ 7900446 w 8938307"/>
              <a:gd name="connsiteY2577" fmla="*/ 1818386 h 2993922"/>
              <a:gd name="connsiteX2578" fmla="*/ 7370926 w 8938307"/>
              <a:gd name="connsiteY2578" fmla="*/ 1807797 h 2993922"/>
              <a:gd name="connsiteX2579" fmla="*/ 7360336 w 8938307"/>
              <a:gd name="connsiteY2579" fmla="*/ 1818386 h 2993922"/>
              <a:gd name="connsiteX2580" fmla="*/ 7370926 w 8938307"/>
              <a:gd name="connsiteY2580" fmla="*/ 1818386 h 2993922"/>
              <a:gd name="connsiteX2581" fmla="*/ 7370926 w 8938307"/>
              <a:gd name="connsiteY2581" fmla="*/ 1807797 h 2993922"/>
              <a:gd name="connsiteX2582" fmla="*/ 5274025 w 8938307"/>
              <a:gd name="connsiteY2582" fmla="*/ 1807797 h 2993922"/>
              <a:gd name="connsiteX2583" fmla="*/ 5284614 w 8938307"/>
              <a:gd name="connsiteY2583" fmla="*/ 1818386 h 2993922"/>
              <a:gd name="connsiteX2584" fmla="*/ 5326977 w 8938307"/>
              <a:gd name="connsiteY2584" fmla="*/ 1828978 h 2993922"/>
              <a:gd name="connsiteX2585" fmla="*/ 5316386 w 8938307"/>
              <a:gd name="connsiteY2585" fmla="*/ 1818386 h 2993922"/>
              <a:gd name="connsiteX2586" fmla="*/ 5300500 w 8938307"/>
              <a:gd name="connsiteY2586" fmla="*/ 1813092 h 2993922"/>
              <a:gd name="connsiteX2587" fmla="*/ 5289910 w 8938307"/>
              <a:gd name="connsiteY2587" fmla="*/ 1807797 h 2993922"/>
              <a:gd name="connsiteX2588" fmla="*/ 5284614 w 8938307"/>
              <a:gd name="connsiteY2588" fmla="*/ 1807797 h 2993922"/>
              <a:gd name="connsiteX2589" fmla="*/ 5274025 w 8938307"/>
              <a:gd name="connsiteY2589" fmla="*/ 1807797 h 2993922"/>
              <a:gd name="connsiteX2590" fmla="*/ 4723324 w 8938307"/>
              <a:gd name="connsiteY2590" fmla="*/ 1807797 h 2993922"/>
              <a:gd name="connsiteX2591" fmla="*/ 4707438 w 8938307"/>
              <a:gd name="connsiteY2591" fmla="*/ 1813092 h 2993922"/>
              <a:gd name="connsiteX2592" fmla="*/ 4712732 w 8938307"/>
              <a:gd name="connsiteY2592" fmla="*/ 1818386 h 2993922"/>
              <a:gd name="connsiteX2593" fmla="*/ 4723324 w 8938307"/>
              <a:gd name="connsiteY2593" fmla="*/ 1818386 h 2993922"/>
              <a:gd name="connsiteX2594" fmla="*/ 4723324 w 8938307"/>
              <a:gd name="connsiteY2594" fmla="*/ 1807797 h 2993922"/>
              <a:gd name="connsiteX2595" fmla="*/ 3876090 w 8938307"/>
              <a:gd name="connsiteY2595" fmla="*/ 1807797 h 2993922"/>
              <a:gd name="connsiteX2596" fmla="*/ 3897271 w 8938307"/>
              <a:gd name="connsiteY2596" fmla="*/ 1818386 h 2993922"/>
              <a:gd name="connsiteX2597" fmla="*/ 3897271 w 8938307"/>
              <a:gd name="connsiteY2597" fmla="*/ 1807797 h 2993922"/>
              <a:gd name="connsiteX2598" fmla="*/ 3886681 w 8938307"/>
              <a:gd name="connsiteY2598" fmla="*/ 1807797 h 2993922"/>
              <a:gd name="connsiteX2599" fmla="*/ 3876090 w 8938307"/>
              <a:gd name="connsiteY2599" fmla="*/ 1807797 h 2993922"/>
              <a:gd name="connsiteX2600" fmla="*/ 7509924 w 8938307"/>
              <a:gd name="connsiteY2600" fmla="*/ 1801177 h 2993922"/>
              <a:gd name="connsiteX2601" fmla="*/ 7503307 w 8938307"/>
              <a:gd name="connsiteY2601" fmla="*/ 1802501 h 2993922"/>
              <a:gd name="connsiteX2602" fmla="*/ 7466240 w 8938307"/>
              <a:gd name="connsiteY2602" fmla="*/ 1807797 h 2993922"/>
              <a:gd name="connsiteX2603" fmla="*/ 7455649 w 8938307"/>
              <a:gd name="connsiteY2603" fmla="*/ 1807797 h 2993922"/>
              <a:gd name="connsiteX2604" fmla="*/ 7508601 w 8938307"/>
              <a:gd name="connsiteY2604" fmla="*/ 1828978 h 2993922"/>
              <a:gd name="connsiteX2605" fmla="*/ 7508601 w 8938307"/>
              <a:gd name="connsiteY2605" fmla="*/ 1818386 h 2993922"/>
              <a:gd name="connsiteX2606" fmla="*/ 7519192 w 8938307"/>
              <a:gd name="connsiteY2606" fmla="*/ 1807797 h 2993922"/>
              <a:gd name="connsiteX2607" fmla="*/ 7509924 w 8938307"/>
              <a:gd name="connsiteY2607" fmla="*/ 1801177 h 2993922"/>
              <a:gd name="connsiteX2608" fmla="*/ 7434468 w 8938307"/>
              <a:gd name="connsiteY2608" fmla="*/ 1797205 h 2993922"/>
              <a:gd name="connsiteX2609" fmla="*/ 7434468 w 8938307"/>
              <a:gd name="connsiteY2609" fmla="*/ 1807797 h 2993922"/>
              <a:gd name="connsiteX2610" fmla="*/ 7445059 w 8938307"/>
              <a:gd name="connsiteY2610" fmla="*/ 1807797 h 2993922"/>
              <a:gd name="connsiteX2611" fmla="*/ 7386812 w 8938307"/>
              <a:gd name="connsiteY2611" fmla="*/ 1797205 h 2993922"/>
              <a:gd name="connsiteX2612" fmla="*/ 7381516 w 8938307"/>
              <a:gd name="connsiteY2612" fmla="*/ 1807797 h 2993922"/>
              <a:gd name="connsiteX2613" fmla="*/ 7392107 w 8938307"/>
              <a:gd name="connsiteY2613" fmla="*/ 1818386 h 2993922"/>
              <a:gd name="connsiteX2614" fmla="*/ 7397403 w 8938307"/>
              <a:gd name="connsiteY2614" fmla="*/ 1813092 h 2993922"/>
              <a:gd name="connsiteX2615" fmla="*/ 7402697 w 8938307"/>
              <a:gd name="connsiteY2615" fmla="*/ 1807797 h 2993922"/>
              <a:gd name="connsiteX2616" fmla="*/ 7392107 w 8938307"/>
              <a:gd name="connsiteY2616" fmla="*/ 1797205 h 2993922"/>
              <a:gd name="connsiteX2617" fmla="*/ 7386812 w 8938307"/>
              <a:gd name="connsiteY2617" fmla="*/ 1797205 h 2993922"/>
              <a:gd name="connsiteX2618" fmla="*/ 7307384 w 8938307"/>
              <a:gd name="connsiteY2618" fmla="*/ 1797205 h 2993922"/>
              <a:gd name="connsiteX2619" fmla="*/ 7296793 w 8938307"/>
              <a:gd name="connsiteY2619" fmla="*/ 1807797 h 2993922"/>
              <a:gd name="connsiteX2620" fmla="*/ 7296793 w 8938307"/>
              <a:gd name="connsiteY2620" fmla="*/ 1818386 h 2993922"/>
              <a:gd name="connsiteX2621" fmla="*/ 7307384 w 8938307"/>
              <a:gd name="connsiteY2621" fmla="*/ 1818386 h 2993922"/>
              <a:gd name="connsiteX2622" fmla="*/ 7317974 w 8938307"/>
              <a:gd name="connsiteY2622" fmla="*/ 1807797 h 2993922"/>
              <a:gd name="connsiteX2623" fmla="*/ 7317974 w 8938307"/>
              <a:gd name="connsiteY2623" fmla="*/ 1797205 h 2993922"/>
              <a:gd name="connsiteX2624" fmla="*/ 7307384 w 8938307"/>
              <a:gd name="connsiteY2624" fmla="*/ 1797205 h 2993922"/>
              <a:gd name="connsiteX2625" fmla="*/ 4490334 w 8938307"/>
              <a:gd name="connsiteY2625" fmla="*/ 1797205 h 2993922"/>
              <a:gd name="connsiteX2626" fmla="*/ 4490334 w 8938307"/>
              <a:gd name="connsiteY2626" fmla="*/ 1818386 h 2993922"/>
              <a:gd name="connsiteX2627" fmla="*/ 4500924 w 8938307"/>
              <a:gd name="connsiteY2627" fmla="*/ 1818386 h 2993922"/>
              <a:gd name="connsiteX2628" fmla="*/ 4500924 w 8938307"/>
              <a:gd name="connsiteY2628" fmla="*/ 1807797 h 2993922"/>
              <a:gd name="connsiteX2629" fmla="*/ 2838230 w 8938307"/>
              <a:gd name="connsiteY2629" fmla="*/ 1797205 h 2993922"/>
              <a:gd name="connsiteX2630" fmla="*/ 2875296 w 8938307"/>
              <a:gd name="connsiteY2630" fmla="*/ 1813092 h 2993922"/>
              <a:gd name="connsiteX2631" fmla="*/ 2922954 w 8938307"/>
              <a:gd name="connsiteY2631" fmla="*/ 1828978 h 2993922"/>
              <a:gd name="connsiteX2632" fmla="*/ 2954724 w 8938307"/>
              <a:gd name="connsiteY2632" fmla="*/ 1850157 h 2993922"/>
              <a:gd name="connsiteX2633" fmla="*/ 3018266 w 8938307"/>
              <a:gd name="connsiteY2633" fmla="*/ 1871338 h 2993922"/>
              <a:gd name="connsiteX2634" fmla="*/ 3050039 w 8938307"/>
              <a:gd name="connsiteY2634" fmla="*/ 1887224 h 2993922"/>
              <a:gd name="connsiteX2635" fmla="*/ 3071218 w 8938307"/>
              <a:gd name="connsiteY2635" fmla="*/ 1892520 h 2993922"/>
              <a:gd name="connsiteX2636" fmla="*/ 3124171 w 8938307"/>
              <a:gd name="connsiteY2636" fmla="*/ 1918996 h 2993922"/>
              <a:gd name="connsiteX2637" fmla="*/ 3155942 w 8938307"/>
              <a:gd name="connsiteY2637" fmla="*/ 1934882 h 2993922"/>
              <a:gd name="connsiteX2638" fmla="*/ 3124171 w 8938307"/>
              <a:gd name="connsiteY2638" fmla="*/ 1934882 h 2993922"/>
              <a:gd name="connsiteX2639" fmla="*/ 3018266 w 8938307"/>
              <a:gd name="connsiteY2639" fmla="*/ 1892520 h 2993922"/>
              <a:gd name="connsiteX2640" fmla="*/ 2997086 w 8938307"/>
              <a:gd name="connsiteY2640" fmla="*/ 1881930 h 2993922"/>
              <a:gd name="connsiteX2641" fmla="*/ 2922954 w 8938307"/>
              <a:gd name="connsiteY2641" fmla="*/ 1850157 h 2993922"/>
              <a:gd name="connsiteX2642" fmla="*/ 2870002 w 8938307"/>
              <a:gd name="connsiteY2642" fmla="*/ 1828978 h 2993922"/>
              <a:gd name="connsiteX2643" fmla="*/ 2854115 w 8938307"/>
              <a:gd name="connsiteY2643" fmla="*/ 1823682 h 2993922"/>
              <a:gd name="connsiteX2644" fmla="*/ 2838230 w 8938307"/>
              <a:gd name="connsiteY2644" fmla="*/ 1818386 h 2993922"/>
              <a:gd name="connsiteX2645" fmla="*/ 4665738 w 8938307"/>
              <a:gd name="connsiteY2645" fmla="*/ 1793896 h 2993922"/>
              <a:gd name="connsiteX2646" fmla="*/ 4659780 w 8938307"/>
              <a:gd name="connsiteY2646" fmla="*/ 1797205 h 2993922"/>
              <a:gd name="connsiteX2647" fmla="*/ 4659780 w 8938307"/>
              <a:gd name="connsiteY2647" fmla="*/ 1813092 h 2993922"/>
              <a:gd name="connsiteX2648" fmla="*/ 4670372 w 8938307"/>
              <a:gd name="connsiteY2648" fmla="*/ 1807797 h 2993922"/>
              <a:gd name="connsiteX2649" fmla="*/ 4675666 w 8938307"/>
              <a:gd name="connsiteY2649" fmla="*/ 1807797 h 2993922"/>
              <a:gd name="connsiteX2650" fmla="*/ 4680962 w 8938307"/>
              <a:gd name="connsiteY2650" fmla="*/ 1818386 h 2993922"/>
              <a:gd name="connsiteX2651" fmla="*/ 4702142 w 8938307"/>
              <a:gd name="connsiteY2651" fmla="*/ 1818386 h 2993922"/>
              <a:gd name="connsiteX2652" fmla="*/ 4691551 w 8938307"/>
              <a:gd name="connsiteY2652" fmla="*/ 1807797 h 2993922"/>
              <a:gd name="connsiteX2653" fmla="*/ 4665738 w 8938307"/>
              <a:gd name="connsiteY2653" fmla="*/ 1793896 h 2993922"/>
              <a:gd name="connsiteX2654" fmla="*/ 7234574 w 8938307"/>
              <a:gd name="connsiteY2654" fmla="*/ 1791911 h 2993922"/>
              <a:gd name="connsiteX2655" fmla="*/ 7238546 w 8938307"/>
              <a:gd name="connsiteY2655" fmla="*/ 1797205 h 2993922"/>
              <a:gd name="connsiteX2656" fmla="*/ 7233251 w 8938307"/>
              <a:gd name="connsiteY2656" fmla="*/ 1797205 h 2993922"/>
              <a:gd name="connsiteX2657" fmla="*/ 7234574 w 8938307"/>
              <a:gd name="connsiteY2657" fmla="*/ 1791911 h 2993922"/>
              <a:gd name="connsiteX2658" fmla="*/ 7201480 w 8938307"/>
              <a:gd name="connsiteY2658" fmla="*/ 1786615 h 2993922"/>
              <a:gd name="connsiteX2659" fmla="*/ 7212070 w 8938307"/>
              <a:gd name="connsiteY2659" fmla="*/ 1797205 h 2993922"/>
              <a:gd name="connsiteX2660" fmla="*/ 7212070 w 8938307"/>
              <a:gd name="connsiteY2660" fmla="*/ 1786615 h 2993922"/>
              <a:gd name="connsiteX2661" fmla="*/ 7201480 w 8938307"/>
              <a:gd name="connsiteY2661" fmla="*/ 1786615 h 2993922"/>
              <a:gd name="connsiteX2662" fmla="*/ 5316386 w 8938307"/>
              <a:gd name="connsiteY2662" fmla="*/ 1786615 h 2993922"/>
              <a:gd name="connsiteX2663" fmla="*/ 5316386 w 8938307"/>
              <a:gd name="connsiteY2663" fmla="*/ 1807797 h 2993922"/>
              <a:gd name="connsiteX2664" fmla="*/ 5348158 w 8938307"/>
              <a:gd name="connsiteY2664" fmla="*/ 1807797 h 2993922"/>
              <a:gd name="connsiteX2665" fmla="*/ 5337566 w 8938307"/>
              <a:gd name="connsiteY2665" fmla="*/ 1797205 h 2993922"/>
              <a:gd name="connsiteX2666" fmla="*/ 5326977 w 8938307"/>
              <a:gd name="connsiteY2666" fmla="*/ 1786615 h 2993922"/>
              <a:gd name="connsiteX2667" fmla="*/ 3929042 w 8938307"/>
              <a:gd name="connsiteY2667" fmla="*/ 1786615 h 2993922"/>
              <a:gd name="connsiteX2668" fmla="*/ 3939633 w 8938307"/>
              <a:gd name="connsiteY2668" fmla="*/ 1797205 h 2993922"/>
              <a:gd name="connsiteX2669" fmla="*/ 3950223 w 8938307"/>
              <a:gd name="connsiteY2669" fmla="*/ 1797205 h 2993922"/>
              <a:gd name="connsiteX2670" fmla="*/ 3944928 w 8938307"/>
              <a:gd name="connsiteY2670" fmla="*/ 1786615 h 2993922"/>
              <a:gd name="connsiteX2671" fmla="*/ 3929042 w 8938307"/>
              <a:gd name="connsiteY2671" fmla="*/ 1786615 h 2993922"/>
              <a:gd name="connsiteX2672" fmla="*/ 3155942 w 8938307"/>
              <a:gd name="connsiteY2672" fmla="*/ 1786615 h 2993922"/>
              <a:gd name="connsiteX2673" fmla="*/ 3171829 w 8938307"/>
              <a:gd name="connsiteY2673" fmla="*/ 1797205 h 2993922"/>
              <a:gd name="connsiteX2674" fmla="*/ 3171829 w 8938307"/>
              <a:gd name="connsiteY2674" fmla="*/ 1807797 h 2993922"/>
              <a:gd name="connsiteX2675" fmla="*/ 3155942 w 8938307"/>
              <a:gd name="connsiteY2675" fmla="*/ 1807797 h 2993922"/>
              <a:gd name="connsiteX2676" fmla="*/ 3145351 w 8938307"/>
              <a:gd name="connsiteY2676" fmla="*/ 1797205 h 2993922"/>
              <a:gd name="connsiteX2677" fmla="*/ 3155942 w 8938307"/>
              <a:gd name="connsiteY2677" fmla="*/ 1786615 h 2993922"/>
              <a:gd name="connsiteX2678" fmla="*/ 7341802 w 8938307"/>
              <a:gd name="connsiteY2678" fmla="*/ 1781320 h 2993922"/>
              <a:gd name="connsiteX2679" fmla="*/ 7339155 w 8938307"/>
              <a:gd name="connsiteY2679" fmla="*/ 1786615 h 2993922"/>
              <a:gd name="connsiteX2680" fmla="*/ 7349745 w 8938307"/>
              <a:gd name="connsiteY2680" fmla="*/ 1786615 h 2993922"/>
              <a:gd name="connsiteX2681" fmla="*/ 7341802 w 8938307"/>
              <a:gd name="connsiteY2681" fmla="*/ 1781320 h 2993922"/>
              <a:gd name="connsiteX2682" fmla="*/ 7259726 w 8938307"/>
              <a:gd name="connsiteY2682" fmla="*/ 1781320 h 2993922"/>
              <a:gd name="connsiteX2683" fmla="*/ 7243841 w 8938307"/>
              <a:gd name="connsiteY2683" fmla="*/ 1786615 h 2993922"/>
              <a:gd name="connsiteX2684" fmla="*/ 7222660 w 8938307"/>
              <a:gd name="connsiteY2684" fmla="*/ 1786615 h 2993922"/>
              <a:gd name="connsiteX2685" fmla="*/ 7233251 w 8938307"/>
              <a:gd name="connsiteY2685" fmla="*/ 1797205 h 2993922"/>
              <a:gd name="connsiteX2686" fmla="*/ 7222660 w 8938307"/>
              <a:gd name="connsiteY2686" fmla="*/ 1807797 h 2993922"/>
              <a:gd name="connsiteX2687" fmla="*/ 7222660 w 8938307"/>
              <a:gd name="connsiteY2687" fmla="*/ 1818386 h 2993922"/>
              <a:gd name="connsiteX2688" fmla="*/ 7233251 w 8938307"/>
              <a:gd name="connsiteY2688" fmla="*/ 1818386 h 2993922"/>
              <a:gd name="connsiteX2689" fmla="*/ 7259726 w 8938307"/>
              <a:gd name="connsiteY2689" fmla="*/ 1813092 h 2993922"/>
              <a:gd name="connsiteX2690" fmla="*/ 7270318 w 8938307"/>
              <a:gd name="connsiteY2690" fmla="*/ 1802501 h 2993922"/>
              <a:gd name="connsiteX2691" fmla="*/ 7265022 w 8938307"/>
              <a:gd name="connsiteY2691" fmla="*/ 1786615 h 2993922"/>
              <a:gd name="connsiteX2692" fmla="*/ 7259726 w 8938307"/>
              <a:gd name="connsiteY2692" fmla="*/ 1781320 h 2993922"/>
              <a:gd name="connsiteX2693" fmla="*/ 7794542 w 8938307"/>
              <a:gd name="connsiteY2693" fmla="*/ 1776026 h 2993922"/>
              <a:gd name="connsiteX2694" fmla="*/ 7783952 w 8938307"/>
              <a:gd name="connsiteY2694" fmla="*/ 1781320 h 2993922"/>
              <a:gd name="connsiteX2695" fmla="*/ 7789248 w 8938307"/>
              <a:gd name="connsiteY2695" fmla="*/ 1786615 h 2993922"/>
              <a:gd name="connsiteX2696" fmla="*/ 7794542 w 8938307"/>
              <a:gd name="connsiteY2696" fmla="*/ 1776026 h 2993922"/>
              <a:gd name="connsiteX2697" fmla="*/ 7688638 w 8938307"/>
              <a:gd name="connsiteY2697" fmla="*/ 1776026 h 2993922"/>
              <a:gd name="connsiteX2698" fmla="*/ 7688638 w 8938307"/>
              <a:gd name="connsiteY2698" fmla="*/ 1786615 h 2993922"/>
              <a:gd name="connsiteX2699" fmla="*/ 7699230 w 8938307"/>
              <a:gd name="connsiteY2699" fmla="*/ 1797205 h 2993922"/>
              <a:gd name="connsiteX2700" fmla="*/ 7709820 w 8938307"/>
              <a:gd name="connsiteY2700" fmla="*/ 1781320 h 2993922"/>
              <a:gd name="connsiteX2701" fmla="*/ 7699230 w 8938307"/>
              <a:gd name="connsiteY2701" fmla="*/ 1776026 h 2993922"/>
              <a:gd name="connsiteX2702" fmla="*/ 7286203 w 8938307"/>
              <a:gd name="connsiteY2702" fmla="*/ 1776026 h 2993922"/>
              <a:gd name="connsiteX2703" fmla="*/ 7275612 w 8938307"/>
              <a:gd name="connsiteY2703" fmla="*/ 1786615 h 2993922"/>
              <a:gd name="connsiteX2704" fmla="*/ 7286203 w 8938307"/>
              <a:gd name="connsiteY2704" fmla="*/ 1786615 h 2993922"/>
              <a:gd name="connsiteX2705" fmla="*/ 5221073 w 8938307"/>
              <a:gd name="connsiteY2705" fmla="*/ 1776026 h 2993922"/>
              <a:gd name="connsiteX2706" fmla="*/ 5221073 w 8938307"/>
              <a:gd name="connsiteY2706" fmla="*/ 1786615 h 2993922"/>
              <a:gd name="connsiteX2707" fmla="*/ 5231662 w 8938307"/>
              <a:gd name="connsiteY2707" fmla="*/ 1786615 h 2993922"/>
              <a:gd name="connsiteX2708" fmla="*/ 5221073 w 8938307"/>
              <a:gd name="connsiteY2708" fmla="*/ 1776026 h 2993922"/>
              <a:gd name="connsiteX2709" fmla="*/ 4447972 w 8938307"/>
              <a:gd name="connsiteY2709" fmla="*/ 1776026 h 2993922"/>
              <a:gd name="connsiteX2710" fmla="*/ 4416202 w 8938307"/>
              <a:gd name="connsiteY2710" fmla="*/ 1786615 h 2993922"/>
              <a:gd name="connsiteX2711" fmla="*/ 4458562 w 8938307"/>
              <a:gd name="connsiteY2711" fmla="*/ 1786615 h 2993922"/>
              <a:gd name="connsiteX2712" fmla="*/ 3749004 w 8938307"/>
              <a:gd name="connsiteY2712" fmla="*/ 1776026 h 2993922"/>
              <a:gd name="connsiteX2713" fmla="*/ 3749004 w 8938307"/>
              <a:gd name="connsiteY2713" fmla="*/ 1786615 h 2993922"/>
              <a:gd name="connsiteX2714" fmla="*/ 3743710 w 8938307"/>
              <a:gd name="connsiteY2714" fmla="*/ 1786615 h 2993922"/>
              <a:gd name="connsiteX2715" fmla="*/ 3738415 w 8938307"/>
              <a:gd name="connsiteY2715" fmla="*/ 1781320 h 2993922"/>
              <a:gd name="connsiteX2716" fmla="*/ 3749004 w 8938307"/>
              <a:gd name="connsiteY2716" fmla="*/ 1776026 h 2993922"/>
              <a:gd name="connsiteX2717" fmla="*/ 3335979 w 8938307"/>
              <a:gd name="connsiteY2717" fmla="*/ 1776026 h 2993922"/>
              <a:gd name="connsiteX2718" fmla="*/ 3335979 w 8938307"/>
              <a:gd name="connsiteY2718" fmla="*/ 1786615 h 2993922"/>
              <a:gd name="connsiteX2719" fmla="*/ 3330685 w 8938307"/>
              <a:gd name="connsiteY2719" fmla="*/ 1791911 h 2993922"/>
              <a:gd name="connsiteX2720" fmla="*/ 3346570 w 8938307"/>
              <a:gd name="connsiteY2720" fmla="*/ 1797205 h 2993922"/>
              <a:gd name="connsiteX2721" fmla="*/ 3367751 w 8938307"/>
              <a:gd name="connsiteY2721" fmla="*/ 1807797 h 2993922"/>
              <a:gd name="connsiteX2722" fmla="*/ 3378341 w 8938307"/>
              <a:gd name="connsiteY2722" fmla="*/ 1797205 h 2993922"/>
              <a:gd name="connsiteX2723" fmla="*/ 3388931 w 8938307"/>
              <a:gd name="connsiteY2723" fmla="*/ 1797205 h 2993922"/>
              <a:gd name="connsiteX2724" fmla="*/ 3410112 w 8938307"/>
              <a:gd name="connsiteY2724" fmla="*/ 1797205 h 2993922"/>
              <a:gd name="connsiteX2725" fmla="*/ 3441882 w 8938307"/>
              <a:gd name="connsiteY2725" fmla="*/ 1797205 h 2993922"/>
              <a:gd name="connsiteX2726" fmla="*/ 3463064 w 8938307"/>
              <a:gd name="connsiteY2726" fmla="*/ 1807797 h 2993922"/>
              <a:gd name="connsiteX2727" fmla="*/ 3526607 w 8938307"/>
              <a:gd name="connsiteY2727" fmla="*/ 1839567 h 2993922"/>
              <a:gd name="connsiteX2728" fmla="*/ 3516016 w 8938307"/>
              <a:gd name="connsiteY2728" fmla="*/ 1839567 h 2993922"/>
              <a:gd name="connsiteX2729" fmla="*/ 3505426 w 8938307"/>
              <a:gd name="connsiteY2729" fmla="*/ 1839567 h 2993922"/>
              <a:gd name="connsiteX2730" fmla="*/ 3558378 w 8938307"/>
              <a:gd name="connsiteY2730" fmla="*/ 1850157 h 2993922"/>
              <a:gd name="connsiteX2731" fmla="*/ 3664282 w 8938307"/>
              <a:gd name="connsiteY2731" fmla="*/ 1881930 h 2993922"/>
              <a:gd name="connsiteX2732" fmla="*/ 3690758 w 8938307"/>
              <a:gd name="connsiteY2732" fmla="*/ 1887224 h 2993922"/>
              <a:gd name="connsiteX2733" fmla="*/ 3706644 w 8938307"/>
              <a:gd name="connsiteY2733" fmla="*/ 1892520 h 2993922"/>
              <a:gd name="connsiteX2734" fmla="*/ 3823138 w 8938307"/>
              <a:gd name="connsiteY2734" fmla="*/ 1934882 h 2993922"/>
              <a:gd name="connsiteX2735" fmla="*/ 3854908 w 8938307"/>
              <a:gd name="connsiteY2735" fmla="*/ 1940176 h 2993922"/>
              <a:gd name="connsiteX2736" fmla="*/ 3876090 w 8938307"/>
              <a:gd name="connsiteY2736" fmla="*/ 1934882 h 2993922"/>
              <a:gd name="connsiteX2737" fmla="*/ 3918452 w 8938307"/>
              <a:gd name="connsiteY2737" fmla="*/ 1956063 h 2993922"/>
              <a:gd name="connsiteX2738" fmla="*/ 3907860 w 8938307"/>
              <a:gd name="connsiteY2738" fmla="*/ 1956063 h 2993922"/>
              <a:gd name="connsiteX2739" fmla="*/ 3897271 w 8938307"/>
              <a:gd name="connsiteY2739" fmla="*/ 1966653 h 2993922"/>
              <a:gd name="connsiteX2740" fmla="*/ 3929042 w 8938307"/>
              <a:gd name="connsiteY2740" fmla="*/ 1966653 h 2993922"/>
              <a:gd name="connsiteX2741" fmla="*/ 3939633 w 8938307"/>
              <a:gd name="connsiteY2741" fmla="*/ 1971948 h 2993922"/>
              <a:gd name="connsiteX2742" fmla="*/ 3960812 w 8938307"/>
              <a:gd name="connsiteY2742" fmla="*/ 1982538 h 2993922"/>
              <a:gd name="connsiteX2743" fmla="*/ 3981994 w 8938307"/>
              <a:gd name="connsiteY2743" fmla="*/ 1987834 h 2993922"/>
              <a:gd name="connsiteX2744" fmla="*/ 4013765 w 8938307"/>
              <a:gd name="connsiteY2744" fmla="*/ 1998424 h 2993922"/>
              <a:gd name="connsiteX2745" fmla="*/ 4056127 w 8938307"/>
              <a:gd name="connsiteY2745" fmla="*/ 2019605 h 2993922"/>
              <a:gd name="connsiteX2746" fmla="*/ 4130260 w 8938307"/>
              <a:gd name="connsiteY2746" fmla="*/ 2040786 h 2993922"/>
              <a:gd name="connsiteX2747" fmla="*/ 4162031 w 8938307"/>
              <a:gd name="connsiteY2747" fmla="*/ 2051376 h 2993922"/>
              <a:gd name="connsiteX2748" fmla="*/ 4183212 w 8938307"/>
              <a:gd name="connsiteY2748" fmla="*/ 2046080 h 2993922"/>
              <a:gd name="connsiteX2749" fmla="*/ 4193802 w 8938307"/>
              <a:gd name="connsiteY2749" fmla="*/ 2040786 h 2993922"/>
              <a:gd name="connsiteX2750" fmla="*/ 4209688 w 8938307"/>
              <a:gd name="connsiteY2750" fmla="*/ 2040786 h 2993922"/>
              <a:gd name="connsiteX2751" fmla="*/ 4214983 w 8938307"/>
              <a:gd name="connsiteY2751" fmla="*/ 2040786 h 2993922"/>
              <a:gd name="connsiteX2752" fmla="*/ 4225574 w 8938307"/>
              <a:gd name="connsiteY2752" fmla="*/ 2051376 h 2993922"/>
              <a:gd name="connsiteX2753" fmla="*/ 4230868 w 8938307"/>
              <a:gd name="connsiteY2753" fmla="*/ 2067261 h 2993922"/>
              <a:gd name="connsiteX2754" fmla="*/ 4246754 w 8938307"/>
              <a:gd name="connsiteY2754" fmla="*/ 2072557 h 2993922"/>
              <a:gd name="connsiteX2755" fmla="*/ 4267935 w 8938307"/>
              <a:gd name="connsiteY2755" fmla="*/ 2083146 h 2993922"/>
              <a:gd name="connsiteX2756" fmla="*/ 4267935 w 8938307"/>
              <a:gd name="connsiteY2756" fmla="*/ 2093738 h 2993922"/>
              <a:gd name="connsiteX2757" fmla="*/ 4225574 w 8938307"/>
              <a:gd name="connsiteY2757" fmla="*/ 2083146 h 2993922"/>
              <a:gd name="connsiteX2758" fmla="*/ 4162031 w 8938307"/>
              <a:gd name="connsiteY2758" fmla="*/ 2061967 h 2993922"/>
              <a:gd name="connsiteX2759" fmla="*/ 4130260 w 8938307"/>
              <a:gd name="connsiteY2759" fmla="*/ 2051376 h 2993922"/>
              <a:gd name="connsiteX2760" fmla="*/ 4093194 w 8938307"/>
              <a:gd name="connsiteY2760" fmla="*/ 2035490 h 2993922"/>
              <a:gd name="connsiteX2761" fmla="*/ 4056127 w 8938307"/>
              <a:gd name="connsiteY2761" fmla="*/ 2024900 h 2993922"/>
              <a:gd name="connsiteX2762" fmla="*/ 4013765 w 8938307"/>
              <a:gd name="connsiteY2762" fmla="*/ 2019605 h 2993922"/>
              <a:gd name="connsiteX2763" fmla="*/ 3939633 w 8938307"/>
              <a:gd name="connsiteY2763" fmla="*/ 1998424 h 2993922"/>
              <a:gd name="connsiteX2764" fmla="*/ 3907860 w 8938307"/>
              <a:gd name="connsiteY2764" fmla="*/ 2009015 h 2993922"/>
              <a:gd name="connsiteX2765" fmla="*/ 3876090 w 8938307"/>
              <a:gd name="connsiteY2765" fmla="*/ 1998424 h 2993922"/>
              <a:gd name="connsiteX2766" fmla="*/ 3849614 w 8938307"/>
              <a:gd name="connsiteY2766" fmla="*/ 1993128 h 2993922"/>
              <a:gd name="connsiteX2767" fmla="*/ 3844319 w 8938307"/>
              <a:gd name="connsiteY2767" fmla="*/ 1987834 h 2993922"/>
              <a:gd name="connsiteX2768" fmla="*/ 3833728 w 8938307"/>
              <a:gd name="connsiteY2768" fmla="*/ 1977242 h 2993922"/>
              <a:gd name="connsiteX2769" fmla="*/ 3812548 w 8938307"/>
              <a:gd name="connsiteY2769" fmla="*/ 1966653 h 2993922"/>
              <a:gd name="connsiteX2770" fmla="*/ 3780776 w 8938307"/>
              <a:gd name="connsiteY2770" fmla="*/ 1956063 h 2993922"/>
              <a:gd name="connsiteX2771" fmla="*/ 3791367 w 8938307"/>
              <a:gd name="connsiteY2771" fmla="*/ 1966653 h 2993922"/>
              <a:gd name="connsiteX2772" fmla="*/ 3796662 w 8938307"/>
              <a:gd name="connsiteY2772" fmla="*/ 1971948 h 2993922"/>
              <a:gd name="connsiteX2773" fmla="*/ 3812548 w 8938307"/>
              <a:gd name="connsiteY2773" fmla="*/ 1977242 h 2993922"/>
              <a:gd name="connsiteX2774" fmla="*/ 3823138 w 8938307"/>
              <a:gd name="connsiteY2774" fmla="*/ 1987834 h 2993922"/>
              <a:gd name="connsiteX2775" fmla="*/ 3823138 w 8938307"/>
              <a:gd name="connsiteY2775" fmla="*/ 1998424 h 2993922"/>
              <a:gd name="connsiteX2776" fmla="*/ 3801956 w 8938307"/>
              <a:gd name="connsiteY2776" fmla="*/ 1998424 h 2993922"/>
              <a:gd name="connsiteX2777" fmla="*/ 3749004 w 8938307"/>
              <a:gd name="connsiteY2777" fmla="*/ 1956063 h 2993922"/>
              <a:gd name="connsiteX2778" fmla="*/ 3717234 w 8938307"/>
              <a:gd name="connsiteY2778" fmla="*/ 1934882 h 2993922"/>
              <a:gd name="connsiteX2779" fmla="*/ 3706644 w 8938307"/>
              <a:gd name="connsiteY2779" fmla="*/ 1934882 h 2993922"/>
              <a:gd name="connsiteX2780" fmla="*/ 3696052 w 8938307"/>
              <a:gd name="connsiteY2780" fmla="*/ 1924290 h 2993922"/>
              <a:gd name="connsiteX2781" fmla="*/ 3685463 w 8938307"/>
              <a:gd name="connsiteY2781" fmla="*/ 1924290 h 2993922"/>
              <a:gd name="connsiteX2782" fmla="*/ 3627215 w 8938307"/>
              <a:gd name="connsiteY2782" fmla="*/ 1897815 h 2993922"/>
              <a:gd name="connsiteX2783" fmla="*/ 3547788 w 8938307"/>
              <a:gd name="connsiteY2783" fmla="*/ 1881930 h 2993922"/>
              <a:gd name="connsiteX2784" fmla="*/ 3505426 w 8938307"/>
              <a:gd name="connsiteY2784" fmla="*/ 1860749 h 2993922"/>
              <a:gd name="connsiteX2785" fmla="*/ 3441882 w 8938307"/>
              <a:gd name="connsiteY2785" fmla="*/ 1839567 h 2993922"/>
              <a:gd name="connsiteX2786" fmla="*/ 3293618 w 8938307"/>
              <a:gd name="connsiteY2786" fmla="*/ 1797205 h 2993922"/>
              <a:gd name="connsiteX2787" fmla="*/ 7709820 w 8938307"/>
              <a:gd name="connsiteY2787" fmla="*/ 1765434 h 2993922"/>
              <a:gd name="connsiteX2788" fmla="*/ 7720409 w 8938307"/>
              <a:gd name="connsiteY2788" fmla="*/ 1776026 h 2993922"/>
              <a:gd name="connsiteX2789" fmla="*/ 7741590 w 8938307"/>
              <a:gd name="connsiteY2789" fmla="*/ 1765434 h 2993922"/>
              <a:gd name="connsiteX2790" fmla="*/ 6555464 w 8938307"/>
              <a:gd name="connsiteY2790" fmla="*/ 1765434 h 2993922"/>
              <a:gd name="connsiteX2791" fmla="*/ 6544874 w 8938307"/>
              <a:gd name="connsiteY2791" fmla="*/ 1776026 h 2993922"/>
              <a:gd name="connsiteX2792" fmla="*/ 6566054 w 8938307"/>
              <a:gd name="connsiteY2792" fmla="*/ 1776026 h 2993922"/>
              <a:gd name="connsiteX2793" fmla="*/ 5231662 w 8938307"/>
              <a:gd name="connsiteY2793" fmla="*/ 1765434 h 2993922"/>
              <a:gd name="connsiteX2794" fmla="*/ 5242254 w 8938307"/>
              <a:gd name="connsiteY2794" fmla="*/ 1776026 h 2993922"/>
              <a:gd name="connsiteX2795" fmla="*/ 5242254 w 8938307"/>
              <a:gd name="connsiteY2795" fmla="*/ 1765434 h 2993922"/>
              <a:gd name="connsiteX2796" fmla="*/ 3060629 w 8938307"/>
              <a:gd name="connsiteY2796" fmla="*/ 1765434 h 2993922"/>
              <a:gd name="connsiteX2797" fmla="*/ 3071218 w 8938307"/>
              <a:gd name="connsiteY2797" fmla="*/ 1770730 h 2993922"/>
              <a:gd name="connsiteX2798" fmla="*/ 3060629 w 8938307"/>
              <a:gd name="connsiteY2798" fmla="*/ 1776026 h 2993922"/>
              <a:gd name="connsiteX2799" fmla="*/ 5146940 w 8938307"/>
              <a:gd name="connsiteY2799" fmla="*/ 1754845 h 2993922"/>
              <a:gd name="connsiteX2800" fmla="*/ 5146940 w 8938307"/>
              <a:gd name="connsiteY2800" fmla="*/ 1765434 h 2993922"/>
              <a:gd name="connsiteX2801" fmla="*/ 5168121 w 8938307"/>
              <a:gd name="connsiteY2801" fmla="*/ 1754845 h 2993922"/>
              <a:gd name="connsiteX2802" fmla="*/ 4575058 w 8938307"/>
              <a:gd name="connsiteY2802" fmla="*/ 1754845 h 2993922"/>
              <a:gd name="connsiteX2803" fmla="*/ 4564468 w 8938307"/>
              <a:gd name="connsiteY2803" fmla="*/ 1765434 h 2993922"/>
              <a:gd name="connsiteX2804" fmla="*/ 4564468 w 8938307"/>
              <a:gd name="connsiteY2804" fmla="*/ 1776026 h 2993922"/>
              <a:gd name="connsiteX2805" fmla="*/ 4569762 w 8938307"/>
              <a:gd name="connsiteY2805" fmla="*/ 1776026 h 2993922"/>
              <a:gd name="connsiteX2806" fmla="*/ 4585647 w 8938307"/>
              <a:gd name="connsiteY2806" fmla="*/ 1776026 h 2993922"/>
              <a:gd name="connsiteX2807" fmla="*/ 4601532 w 8938307"/>
              <a:gd name="connsiteY2807" fmla="*/ 1791911 h 2993922"/>
              <a:gd name="connsiteX2808" fmla="*/ 4628010 w 8938307"/>
              <a:gd name="connsiteY2808" fmla="*/ 1797205 h 2993922"/>
              <a:gd name="connsiteX2809" fmla="*/ 4643895 w 8938307"/>
              <a:gd name="connsiteY2809" fmla="*/ 1797205 h 2993922"/>
              <a:gd name="connsiteX2810" fmla="*/ 4649190 w 8938307"/>
              <a:gd name="connsiteY2810" fmla="*/ 1786615 h 2993922"/>
              <a:gd name="connsiteX2811" fmla="*/ 4633305 w 8938307"/>
              <a:gd name="connsiteY2811" fmla="*/ 1770730 h 2993922"/>
              <a:gd name="connsiteX2812" fmla="*/ 4596238 w 8938307"/>
              <a:gd name="connsiteY2812" fmla="*/ 1765434 h 2993922"/>
              <a:gd name="connsiteX2813" fmla="*/ 4585647 w 8938307"/>
              <a:gd name="connsiteY2813" fmla="*/ 1760140 h 2993922"/>
              <a:gd name="connsiteX2814" fmla="*/ 4575058 w 8938307"/>
              <a:gd name="connsiteY2814" fmla="*/ 1754845 h 2993922"/>
              <a:gd name="connsiteX2815" fmla="*/ 4379134 w 8938307"/>
              <a:gd name="connsiteY2815" fmla="*/ 1754845 h 2993922"/>
              <a:gd name="connsiteX2816" fmla="*/ 4373839 w 8938307"/>
              <a:gd name="connsiteY2816" fmla="*/ 1760140 h 2993922"/>
              <a:gd name="connsiteX2817" fmla="*/ 4384430 w 8938307"/>
              <a:gd name="connsiteY2817" fmla="*/ 1770730 h 2993922"/>
              <a:gd name="connsiteX2818" fmla="*/ 4400316 w 8938307"/>
              <a:gd name="connsiteY2818" fmla="*/ 1770730 h 2993922"/>
              <a:gd name="connsiteX2819" fmla="*/ 4405610 w 8938307"/>
              <a:gd name="connsiteY2819" fmla="*/ 1765434 h 2993922"/>
              <a:gd name="connsiteX2820" fmla="*/ 4400316 w 8938307"/>
              <a:gd name="connsiteY2820" fmla="*/ 1765434 h 2993922"/>
              <a:gd name="connsiteX2821" fmla="*/ 4389724 w 8938307"/>
              <a:gd name="connsiteY2821" fmla="*/ 1760140 h 2993922"/>
              <a:gd name="connsiteX2822" fmla="*/ 4379134 w 8938307"/>
              <a:gd name="connsiteY2822" fmla="*/ 1754845 h 2993922"/>
              <a:gd name="connsiteX2823" fmla="*/ 4331478 w 8938307"/>
              <a:gd name="connsiteY2823" fmla="*/ 1754845 h 2993922"/>
              <a:gd name="connsiteX2824" fmla="*/ 4352658 w 8938307"/>
              <a:gd name="connsiteY2824" fmla="*/ 1765434 h 2993922"/>
              <a:gd name="connsiteX2825" fmla="*/ 4352658 w 8938307"/>
              <a:gd name="connsiteY2825" fmla="*/ 1754845 h 2993922"/>
              <a:gd name="connsiteX2826" fmla="*/ 7667457 w 8938307"/>
              <a:gd name="connsiteY2826" fmla="*/ 1744253 h 2993922"/>
              <a:gd name="connsiteX2827" fmla="*/ 7656867 w 8938307"/>
              <a:gd name="connsiteY2827" fmla="*/ 1754845 h 2993922"/>
              <a:gd name="connsiteX2828" fmla="*/ 7667457 w 8938307"/>
              <a:gd name="connsiteY2828" fmla="*/ 1754845 h 2993922"/>
              <a:gd name="connsiteX2829" fmla="*/ 7678048 w 8938307"/>
              <a:gd name="connsiteY2829" fmla="*/ 1765434 h 2993922"/>
              <a:gd name="connsiteX2830" fmla="*/ 7699230 w 8938307"/>
              <a:gd name="connsiteY2830" fmla="*/ 1765434 h 2993922"/>
              <a:gd name="connsiteX2831" fmla="*/ 7688638 w 8938307"/>
              <a:gd name="connsiteY2831" fmla="*/ 1754845 h 2993922"/>
              <a:gd name="connsiteX2832" fmla="*/ 7683344 w 8938307"/>
              <a:gd name="connsiteY2832" fmla="*/ 1749549 h 2993922"/>
              <a:gd name="connsiteX2833" fmla="*/ 7667457 w 8938307"/>
              <a:gd name="connsiteY2833" fmla="*/ 1744253 h 2993922"/>
              <a:gd name="connsiteX2834" fmla="*/ 7455649 w 8938307"/>
              <a:gd name="connsiteY2834" fmla="*/ 1744253 h 2993922"/>
              <a:gd name="connsiteX2835" fmla="*/ 7439764 w 8938307"/>
              <a:gd name="connsiteY2835" fmla="*/ 1749549 h 2993922"/>
              <a:gd name="connsiteX2836" fmla="*/ 7439764 w 8938307"/>
              <a:gd name="connsiteY2836" fmla="*/ 1760140 h 2993922"/>
              <a:gd name="connsiteX2837" fmla="*/ 7450355 w 8938307"/>
              <a:gd name="connsiteY2837" fmla="*/ 1765434 h 2993922"/>
              <a:gd name="connsiteX2838" fmla="*/ 7455649 w 8938307"/>
              <a:gd name="connsiteY2838" fmla="*/ 1754845 h 2993922"/>
              <a:gd name="connsiteX2839" fmla="*/ 7222660 w 8938307"/>
              <a:gd name="connsiteY2839" fmla="*/ 1744253 h 2993922"/>
              <a:gd name="connsiteX2840" fmla="*/ 7201480 w 8938307"/>
              <a:gd name="connsiteY2840" fmla="*/ 1754845 h 2993922"/>
              <a:gd name="connsiteX2841" fmla="*/ 7159118 w 8938307"/>
              <a:gd name="connsiteY2841" fmla="*/ 1754845 h 2993922"/>
              <a:gd name="connsiteX2842" fmla="*/ 7137937 w 8938307"/>
              <a:gd name="connsiteY2842" fmla="*/ 1754845 h 2993922"/>
              <a:gd name="connsiteX2843" fmla="*/ 7116756 w 8938307"/>
              <a:gd name="connsiteY2843" fmla="*/ 1754845 h 2993922"/>
              <a:gd name="connsiteX2844" fmla="*/ 7106166 w 8938307"/>
              <a:gd name="connsiteY2844" fmla="*/ 1765434 h 2993922"/>
              <a:gd name="connsiteX2845" fmla="*/ 7106166 w 8938307"/>
              <a:gd name="connsiteY2845" fmla="*/ 1776026 h 2993922"/>
              <a:gd name="connsiteX2846" fmla="*/ 7122052 w 8938307"/>
              <a:gd name="connsiteY2846" fmla="*/ 1770730 h 2993922"/>
              <a:gd name="connsiteX2847" fmla="*/ 7148526 w 8938307"/>
              <a:gd name="connsiteY2847" fmla="*/ 1765434 h 2993922"/>
              <a:gd name="connsiteX2848" fmla="*/ 7159118 w 8938307"/>
              <a:gd name="connsiteY2848" fmla="*/ 1776026 h 2993922"/>
              <a:gd name="connsiteX2849" fmla="*/ 7159118 w 8938307"/>
              <a:gd name="connsiteY2849" fmla="*/ 1786615 h 2993922"/>
              <a:gd name="connsiteX2850" fmla="*/ 7175004 w 8938307"/>
              <a:gd name="connsiteY2850" fmla="*/ 1781320 h 2993922"/>
              <a:gd name="connsiteX2851" fmla="*/ 7185593 w 8938307"/>
              <a:gd name="connsiteY2851" fmla="*/ 1776026 h 2993922"/>
              <a:gd name="connsiteX2852" fmla="*/ 7190889 w 8938307"/>
              <a:gd name="connsiteY2852" fmla="*/ 1786615 h 2993922"/>
              <a:gd name="connsiteX2853" fmla="*/ 7196184 w 8938307"/>
              <a:gd name="connsiteY2853" fmla="*/ 1786615 h 2993922"/>
              <a:gd name="connsiteX2854" fmla="*/ 7201480 w 8938307"/>
              <a:gd name="connsiteY2854" fmla="*/ 1776026 h 2993922"/>
              <a:gd name="connsiteX2855" fmla="*/ 7212070 w 8938307"/>
              <a:gd name="connsiteY2855" fmla="*/ 1776026 h 2993922"/>
              <a:gd name="connsiteX2856" fmla="*/ 7217366 w 8938307"/>
              <a:gd name="connsiteY2856" fmla="*/ 1776026 h 2993922"/>
              <a:gd name="connsiteX2857" fmla="*/ 7212070 w 8938307"/>
              <a:gd name="connsiteY2857" fmla="*/ 1765434 h 2993922"/>
              <a:gd name="connsiteX2858" fmla="*/ 7212070 w 8938307"/>
              <a:gd name="connsiteY2858" fmla="*/ 1754845 h 2993922"/>
              <a:gd name="connsiteX2859" fmla="*/ 4744504 w 8938307"/>
              <a:gd name="connsiteY2859" fmla="*/ 1744253 h 2993922"/>
              <a:gd name="connsiteX2860" fmla="*/ 4755094 w 8938307"/>
              <a:gd name="connsiteY2860" fmla="*/ 1754845 h 2993922"/>
              <a:gd name="connsiteX2861" fmla="*/ 4755094 w 8938307"/>
              <a:gd name="connsiteY2861" fmla="*/ 1744253 h 2993922"/>
              <a:gd name="connsiteX2862" fmla="*/ 3902566 w 8938307"/>
              <a:gd name="connsiteY2862" fmla="*/ 1744253 h 2993922"/>
              <a:gd name="connsiteX2863" fmla="*/ 3897271 w 8938307"/>
              <a:gd name="connsiteY2863" fmla="*/ 1754845 h 2993922"/>
              <a:gd name="connsiteX2864" fmla="*/ 3907860 w 8938307"/>
              <a:gd name="connsiteY2864" fmla="*/ 1754845 h 2993922"/>
              <a:gd name="connsiteX2865" fmla="*/ 3902566 w 8938307"/>
              <a:gd name="connsiteY2865" fmla="*/ 1744253 h 2993922"/>
              <a:gd name="connsiteX2866" fmla="*/ 8069894 w 8938307"/>
              <a:gd name="connsiteY2866" fmla="*/ 1733663 h 2993922"/>
              <a:gd name="connsiteX2867" fmla="*/ 8101664 w 8938307"/>
              <a:gd name="connsiteY2867" fmla="*/ 1733663 h 2993922"/>
              <a:gd name="connsiteX2868" fmla="*/ 8080483 w 8938307"/>
              <a:gd name="connsiteY2868" fmla="*/ 1744253 h 2993922"/>
              <a:gd name="connsiteX2869" fmla="*/ 8069894 w 8938307"/>
              <a:gd name="connsiteY2869" fmla="*/ 1733663 h 2993922"/>
              <a:gd name="connsiteX2870" fmla="*/ 7625096 w 8938307"/>
              <a:gd name="connsiteY2870" fmla="*/ 1733663 h 2993922"/>
              <a:gd name="connsiteX2871" fmla="*/ 7614505 w 8938307"/>
              <a:gd name="connsiteY2871" fmla="*/ 1744253 h 2993922"/>
              <a:gd name="connsiteX2872" fmla="*/ 7625096 w 8938307"/>
              <a:gd name="connsiteY2872" fmla="*/ 1744253 h 2993922"/>
              <a:gd name="connsiteX2873" fmla="*/ 7635686 w 8938307"/>
              <a:gd name="connsiteY2873" fmla="*/ 1738959 h 2993922"/>
              <a:gd name="connsiteX2874" fmla="*/ 7625096 w 8938307"/>
              <a:gd name="connsiteY2874" fmla="*/ 1733663 h 2993922"/>
              <a:gd name="connsiteX2875" fmla="*/ 7529782 w 8938307"/>
              <a:gd name="connsiteY2875" fmla="*/ 1733663 h 2993922"/>
              <a:gd name="connsiteX2876" fmla="*/ 7529782 w 8938307"/>
              <a:gd name="connsiteY2876" fmla="*/ 1744253 h 2993922"/>
              <a:gd name="connsiteX2877" fmla="*/ 7529782 w 8938307"/>
              <a:gd name="connsiteY2877" fmla="*/ 1754845 h 2993922"/>
              <a:gd name="connsiteX2878" fmla="*/ 7540374 w 8938307"/>
              <a:gd name="connsiteY2878" fmla="*/ 1754845 h 2993922"/>
              <a:gd name="connsiteX2879" fmla="*/ 7556259 w 8938307"/>
              <a:gd name="connsiteY2879" fmla="*/ 1754845 h 2993922"/>
              <a:gd name="connsiteX2880" fmla="*/ 7561553 w 8938307"/>
              <a:gd name="connsiteY2880" fmla="*/ 1765434 h 2993922"/>
              <a:gd name="connsiteX2881" fmla="*/ 7572144 w 8938307"/>
              <a:gd name="connsiteY2881" fmla="*/ 1765434 h 2993922"/>
              <a:gd name="connsiteX2882" fmla="*/ 7572144 w 8938307"/>
              <a:gd name="connsiteY2882" fmla="*/ 1754845 h 2993922"/>
              <a:gd name="connsiteX2883" fmla="*/ 7566848 w 8938307"/>
              <a:gd name="connsiteY2883" fmla="*/ 1749549 h 2993922"/>
              <a:gd name="connsiteX2884" fmla="*/ 7561553 w 8938307"/>
              <a:gd name="connsiteY2884" fmla="*/ 1744253 h 2993922"/>
              <a:gd name="connsiteX2885" fmla="*/ 7545668 w 8938307"/>
              <a:gd name="connsiteY2885" fmla="*/ 1738959 h 2993922"/>
              <a:gd name="connsiteX2886" fmla="*/ 7529782 w 8938307"/>
              <a:gd name="connsiteY2886" fmla="*/ 1733663 h 2993922"/>
              <a:gd name="connsiteX2887" fmla="*/ 7498011 w 8938307"/>
              <a:gd name="connsiteY2887" fmla="*/ 1733663 h 2993922"/>
              <a:gd name="connsiteX2888" fmla="*/ 7476830 w 8938307"/>
              <a:gd name="connsiteY2888" fmla="*/ 1744253 h 2993922"/>
              <a:gd name="connsiteX2889" fmla="*/ 7476830 w 8938307"/>
              <a:gd name="connsiteY2889" fmla="*/ 1754845 h 2993922"/>
              <a:gd name="connsiteX2890" fmla="*/ 7508601 w 8938307"/>
              <a:gd name="connsiteY2890" fmla="*/ 1754845 h 2993922"/>
              <a:gd name="connsiteX2891" fmla="*/ 7513896 w 8938307"/>
              <a:gd name="connsiteY2891" fmla="*/ 1738959 h 2993922"/>
              <a:gd name="connsiteX2892" fmla="*/ 7498011 w 8938307"/>
              <a:gd name="connsiteY2892" fmla="*/ 1733663 h 2993922"/>
              <a:gd name="connsiteX2893" fmla="*/ 7169708 w 8938307"/>
              <a:gd name="connsiteY2893" fmla="*/ 1733663 h 2993922"/>
              <a:gd name="connsiteX2894" fmla="*/ 7159118 w 8938307"/>
              <a:gd name="connsiteY2894" fmla="*/ 1744253 h 2993922"/>
              <a:gd name="connsiteX2895" fmla="*/ 7169708 w 8938307"/>
              <a:gd name="connsiteY2895" fmla="*/ 1744253 h 2993922"/>
              <a:gd name="connsiteX2896" fmla="*/ 5104578 w 8938307"/>
              <a:gd name="connsiteY2896" fmla="*/ 1733663 h 2993922"/>
              <a:gd name="connsiteX2897" fmla="*/ 5115169 w 8938307"/>
              <a:gd name="connsiteY2897" fmla="*/ 1744253 h 2993922"/>
              <a:gd name="connsiteX2898" fmla="*/ 5104578 w 8938307"/>
              <a:gd name="connsiteY2898" fmla="*/ 1733663 h 2993922"/>
              <a:gd name="connsiteX2899" fmla="*/ 4278526 w 8938307"/>
              <a:gd name="connsiteY2899" fmla="*/ 1733663 h 2993922"/>
              <a:gd name="connsiteX2900" fmla="*/ 4289116 w 8938307"/>
              <a:gd name="connsiteY2900" fmla="*/ 1733663 h 2993922"/>
              <a:gd name="connsiteX2901" fmla="*/ 4289116 w 8938307"/>
              <a:gd name="connsiteY2901" fmla="*/ 1744253 h 2993922"/>
              <a:gd name="connsiteX2902" fmla="*/ 4278526 w 8938307"/>
              <a:gd name="connsiteY2902" fmla="*/ 1733663 h 2993922"/>
              <a:gd name="connsiteX2903" fmla="*/ 3918452 w 8938307"/>
              <a:gd name="connsiteY2903" fmla="*/ 1733663 h 2993922"/>
              <a:gd name="connsiteX2904" fmla="*/ 3918452 w 8938307"/>
              <a:gd name="connsiteY2904" fmla="*/ 1744253 h 2993922"/>
              <a:gd name="connsiteX2905" fmla="*/ 3929042 w 8938307"/>
              <a:gd name="connsiteY2905" fmla="*/ 1754845 h 2993922"/>
              <a:gd name="connsiteX2906" fmla="*/ 3929042 w 8938307"/>
              <a:gd name="connsiteY2906" fmla="*/ 1744253 h 2993922"/>
              <a:gd name="connsiteX2907" fmla="*/ 3918452 w 8938307"/>
              <a:gd name="connsiteY2907" fmla="*/ 1733663 h 2993922"/>
              <a:gd name="connsiteX2908" fmla="*/ 3664282 w 8938307"/>
              <a:gd name="connsiteY2908" fmla="*/ 1733663 h 2993922"/>
              <a:gd name="connsiteX2909" fmla="*/ 3674872 w 8938307"/>
              <a:gd name="connsiteY2909" fmla="*/ 1733663 h 2993922"/>
              <a:gd name="connsiteX2910" fmla="*/ 3680167 w 8938307"/>
              <a:gd name="connsiteY2910" fmla="*/ 1733663 h 2993922"/>
              <a:gd name="connsiteX2911" fmla="*/ 3685463 w 8938307"/>
              <a:gd name="connsiteY2911" fmla="*/ 1744253 h 2993922"/>
              <a:gd name="connsiteX2912" fmla="*/ 3674872 w 8938307"/>
              <a:gd name="connsiteY2912" fmla="*/ 1744253 h 2993922"/>
              <a:gd name="connsiteX2913" fmla="*/ 3177123 w 8938307"/>
              <a:gd name="connsiteY2913" fmla="*/ 1733663 h 2993922"/>
              <a:gd name="connsiteX2914" fmla="*/ 3187714 w 8938307"/>
              <a:gd name="connsiteY2914" fmla="*/ 1744253 h 2993922"/>
              <a:gd name="connsiteX2915" fmla="*/ 3177123 w 8938307"/>
              <a:gd name="connsiteY2915" fmla="*/ 1744253 h 2993922"/>
              <a:gd name="connsiteX2916" fmla="*/ 8101664 w 8938307"/>
              <a:gd name="connsiteY2916" fmla="*/ 1723074 h 2993922"/>
              <a:gd name="connsiteX2917" fmla="*/ 8144027 w 8938307"/>
              <a:gd name="connsiteY2917" fmla="*/ 1733663 h 2993922"/>
              <a:gd name="connsiteX2918" fmla="*/ 8122846 w 8938307"/>
              <a:gd name="connsiteY2918" fmla="*/ 1733663 h 2993922"/>
              <a:gd name="connsiteX2919" fmla="*/ 7974579 w 8938307"/>
              <a:gd name="connsiteY2919" fmla="*/ 1723074 h 2993922"/>
              <a:gd name="connsiteX2920" fmla="*/ 7985171 w 8938307"/>
              <a:gd name="connsiteY2920" fmla="*/ 1733663 h 2993922"/>
              <a:gd name="connsiteX2921" fmla="*/ 7974579 w 8938307"/>
              <a:gd name="connsiteY2921" fmla="*/ 1733663 h 2993922"/>
              <a:gd name="connsiteX2922" fmla="*/ 5740002 w 8938307"/>
              <a:gd name="connsiteY2922" fmla="*/ 1723074 h 2993922"/>
              <a:gd name="connsiteX2923" fmla="*/ 5740002 w 8938307"/>
              <a:gd name="connsiteY2923" fmla="*/ 1733663 h 2993922"/>
              <a:gd name="connsiteX2924" fmla="*/ 5750593 w 8938307"/>
              <a:gd name="connsiteY2924" fmla="*/ 1733663 h 2993922"/>
              <a:gd name="connsiteX2925" fmla="*/ 5750593 w 8938307"/>
              <a:gd name="connsiteY2925" fmla="*/ 1728368 h 2993922"/>
              <a:gd name="connsiteX2926" fmla="*/ 5740002 w 8938307"/>
              <a:gd name="connsiteY2926" fmla="*/ 1723074 h 2993922"/>
              <a:gd name="connsiteX2927" fmla="*/ 4267935 w 8938307"/>
              <a:gd name="connsiteY2927" fmla="*/ 1723074 h 2993922"/>
              <a:gd name="connsiteX2928" fmla="*/ 4262640 w 8938307"/>
              <a:gd name="connsiteY2928" fmla="*/ 1738959 h 2993922"/>
              <a:gd name="connsiteX2929" fmla="*/ 4267935 w 8938307"/>
              <a:gd name="connsiteY2929" fmla="*/ 1744253 h 2993922"/>
              <a:gd name="connsiteX2930" fmla="*/ 4289116 w 8938307"/>
              <a:gd name="connsiteY2930" fmla="*/ 1744253 h 2993922"/>
              <a:gd name="connsiteX2931" fmla="*/ 4299706 w 8938307"/>
              <a:gd name="connsiteY2931" fmla="*/ 1744253 h 2993922"/>
              <a:gd name="connsiteX2932" fmla="*/ 4310297 w 8938307"/>
              <a:gd name="connsiteY2932" fmla="*/ 1754845 h 2993922"/>
              <a:gd name="connsiteX2933" fmla="*/ 4320887 w 8938307"/>
              <a:gd name="connsiteY2933" fmla="*/ 1744253 h 2993922"/>
              <a:gd name="connsiteX2934" fmla="*/ 4320887 w 8938307"/>
              <a:gd name="connsiteY2934" fmla="*/ 1738959 h 2993922"/>
              <a:gd name="connsiteX2935" fmla="*/ 4299706 w 8938307"/>
              <a:gd name="connsiteY2935" fmla="*/ 1723074 h 2993922"/>
              <a:gd name="connsiteX2936" fmla="*/ 4225574 w 8938307"/>
              <a:gd name="connsiteY2936" fmla="*/ 1723074 h 2993922"/>
              <a:gd name="connsiteX2937" fmla="*/ 4225574 w 8938307"/>
              <a:gd name="connsiteY2937" fmla="*/ 1733663 h 2993922"/>
              <a:gd name="connsiteX2938" fmla="*/ 4241460 w 8938307"/>
              <a:gd name="connsiteY2938" fmla="*/ 1733663 h 2993922"/>
              <a:gd name="connsiteX2939" fmla="*/ 4246754 w 8938307"/>
              <a:gd name="connsiteY2939" fmla="*/ 1733663 h 2993922"/>
              <a:gd name="connsiteX2940" fmla="*/ 4241460 w 8938307"/>
              <a:gd name="connsiteY2940" fmla="*/ 1728368 h 2993922"/>
              <a:gd name="connsiteX2941" fmla="*/ 4225574 w 8938307"/>
              <a:gd name="connsiteY2941" fmla="*/ 1723074 h 2993922"/>
              <a:gd name="connsiteX2942" fmla="*/ 7396078 w 8938307"/>
              <a:gd name="connsiteY2942" fmla="*/ 1716454 h 2993922"/>
              <a:gd name="connsiteX2943" fmla="*/ 7392107 w 8938307"/>
              <a:gd name="connsiteY2943" fmla="*/ 1723074 h 2993922"/>
              <a:gd name="connsiteX2944" fmla="*/ 7423878 w 8938307"/>
              <a:gd name="connsiteY2944" fmla="*/ 1723074 h 2993922"/>
              <a:gd name="connsiteX2945" fmla="*/ 7407992 w 8938307"/>
              <a:gd name="connsiteY2945" fmla="*/ 1717778 h 2993922"/>
              <a:gd name="connsiteX2946" fmla="*/ 7396078 w 8938307"/>
              <a:gd name="connsiteY2946" fmla="*/ 1716454 h 2993922"/>
              <a:gd name="connsiteX2947" fmla="*/ 7317974 w 8938307"/>
              <a:gd name="connsiteY2947" fmla="*/ 1712482 h 2993922"/>
              <a:gd name="connsiteX2948" fmla="*/ 7317974 w 8938307"/>
              <a:gd name="connsiteY2948" fmla="*/ 1733663 h 2993922"/>
              <a:gd name="connsiteX2949" fmla="*/ 7328564 w 8938307"/>
              <a:gd name="connsiteY2949" fmla="*/ 1723074 h 2993922"/>
              <a:gd name="connsiteX2950" fmla="*/ 7328564 w 8938307"/>
              <a:gd name="connsiteY2950" fmla="*/ 1712482 h 2993922"/>
              <a:gd name="connsiteX2951" fmla="*/ 7063804 w 8938307"/>
              <a:gd name="connsiteY2951" fmla="*/ 1712482 h 2993922"/>
              <a:gd name="connsiteX2952" fmla="*/ 7053214 w 8938307"/>
              <a:gd name="connsiteY2952" fmla="*/ 1723074 h 2993922"/>
              <a:gd name="connsiteX2953" fmla="*/ 7063804 w 8938307"/>
              <a:gd name="connsiteY2953" fmla="*/ 1723074 h 2993922"/>
              <a:gd name="connsiteX2954" fmla="*/ 7074395 w 8938307"/>
              <a:gd name="connsiteY2954" fmla="*/ 1723074 h 2993922"/>
              <a:gd name="connsiteX2955" fmla="*/ 7063804 w 8938307"/>
              <a:gd name="connsiteY2955" fmla="*/ 1712482 h 2993922"/>
              <a:gd name="connsiteX2956" fmla="*/ 4649190 w 8938307"/>
              <a:gd name="connsiteY2956" fmla="*/ 1712482 h 2993922"/>
              <a:gd name="connsiteX2957" fmla="*/ 4649190 w 8938307"/>
              <a:gd name="connsiteY2957" fmla="*/ 1723074 h 2993922"/>
              <a:gd name="connsiteX2958" fmla="*/ 4659780 w 8938307"/>
              <a:gd name="connsiteY2958" fmla="*/ 1712482 h 2993922"/>
              <a:gd name="connsiteX2959" fmla="*/ 4649190 w 8938307"/>
              <a:gd name="connsiteY2959" fmla="*/ 1712482 h 2993922"/>
              <a:gd name="connsiteX2960" fmla="*/ 3063276 w 8938307"/>
              <a:gd name="connsiteY2960" fmla="*/ 1709173 h 2993922"/>
              <a:gd name="connsiteX2961" fmla="*/ 3102990 w 8938307"/>
              <a:gd name="connsiteY2961" fmla="*/ 1723074 h 2993922"/>
              <a:gd name="connsiteX2962" fmla="*/ 3134762 w 8938307"/>
              <a:gd name="connsiteY2962" fmla="*/ 1723074 h 2993922"/>
              <a:gd name="connsiteX2963" fmla="*/ 3166533 w 8938307"/>
              <a:gd name="connsiteY2963" fmla="*/ 1733663 h 2993922"/>
              <a:gd name="connsiteX2964" fmla="*/ 3155942 w 8938307"/>
              <a:gd name="connsiteY2964" fmla="*/ 1733663 h 2993922"/>
              <a:gd name="connsiteX2965" fmla="*/ 3124171 w 8938307"/>
              <a:gd name="connsiteY2965" fmla="*/ 1744253 h 2993922"/>
              <a:gd name="connsiteX2966" fmla="*/ 3102990 w 8938307"/>
              <a:gd name="connsiteY2966" fmla="*/ 1733663 h 2993922"/>
              <a:gd name="connsiteX2967" fmla="*/ 3071218 w 8938307"/>
              <a:gd name="connsiteY2967" fmla="*/ 1717778 h 2993922"/>
              <a:gd name="connsiteX2968" fmla="*/ 3060629 w 8938307"/>
              <a:gd name="connsiteY2968" fmla="*/ 1712482 h 2993922"/>
              <a:gd name="connsiteX2969" fmla="*/ 3063276 w 8938307"/>
              <a:gd name="connsiteY2969" fmla="*/ 1709173 h 2993922"/>
              <a:gd name="connsiteX2970" fmla="*/ 8917126 w 8938307"/>
              <a:gd name="connsiteY2970" fmla="*/ 1701893 h 2993922"/>
              <a:gd name="connsiteX2971" fmla="*/ 8927716 w 8938307"/>
              <a:gd name="connsiteY2971" fmla="*/ 1701893 h 2993922"/>
              <a:gd name="connsiteX2972" fmla="*/ 8917126 w 8938307"/>
              <a:gd name="connsiteY2972" fmla="*/ 1712482 h 2993922"/>
              <a:gd name="connsiteX2973" fmla="*/ 4405610 w 8938307"/>
              <a:gd name="connsiteY2973" fmla="*/ 1701893 h 2993922"/>
              <a:gd name="connsiteX2974" fmla="*/ 4405610 w 8938307"/>
              <a:gd name="connsiteY2974" fmla="*/ 1712482 h 2993922"/>
              <a:gd name="connsiteX2975" fmla="*/ 4416202 w 8938307"/>
              <a:gd name="connsiteY2975" fmla="*/ 1701893 h 2993922"/>
              <a:gd name="connsiteX2976" fmla="*/ 4405610 w 8938307"/>
              <a:gd name="connsiteY2976" fmla="*/ 1701893 h 2993922"/>
              <a:gd name="connsiteX2977" fmla="*/ 3643100 w 8938307"/>
              <a:gd name="connsiteY2977" fmla="*/ 1701893 h 2993922"/>
              <a:gd name="connsiteX2978" fmla="*/ 3653692 w 8938307"/>
              <a:gd name="connsiteY2978" fmla="*/ 1701893 h 2993922"/>
              <a:gd name="connsiteX2979" fmla="*/ 3653692 w 8938307"/>
              <a:gd name="connsiteY2979" fmla="*/ 1712482 h 2993922"/>
              <a:gd name="connsiteX2980" fmla="*/ 3653692 w 8938307"/>
              <a:gd name="connsiteY2980" fmla="*/ 1723074 h 2993922"/>
              <a:gd name="connsiteX2981" fmla="*/ 3643100 w 8938307"/>
              <a:gd name="connsiteY2981" fmla="*/ 1723074 h 2993922"/>
              <a:gd name="connsiteX2982" fmla="*/ 3643100 w 8938307"/>
              <a:gd name="connsiteY2982" fmla="*/ 1712482 h 2993922"/>
              <a:gd name="connsiteX2983" fmla="*/ 3643100 w 8938307"/>
              <a:gd name="connsiteY2983" fmla="*/ 1701893 h 2993922"/>
              <a:gd name="connsiteX2984" fmla="*/ 2562879 w 8938307"/>
              <a:gd name="connsiteY2984" fmla="*/ 1701893 h 2993922"/>
              <a:gd name="connsiteX2985" fmla="*/ 2615831 w 8938307"/>
              <a:gd name="connsiteY2985" fmla="*/ 1712482 h 2993922"/>
              <a:gd name="connsiteX2986" fmla="*/ 2647602 w 8938307"/>
              <a:gd name="connsiteY2986" fmla="*/ 1717778 h 2993922"/>
              <a:gd name="connsiteX2987" fmla="*/ 2689964 w 8938307"/>
              <a:gd name="connsiteY2987" fmla="*/ 1733663 h 2993922"/>
              <a:gd name="connsiteX2988" fmla="*/ 2774687 w 8938307"/>
              <a:gd name="connsiteY2988" fmla="*/ 1765434 h 2993922"/>
              <a:gd name="connsiteX2989" fmla="*/ 2779984 w 8938307"/>
              <a:gd name="connsiteY2989" fmla="*/ 1770730 h 2993922"/>
              <a:gd name="connsiteX2990" fmla="*/ 2795868 w 8938307"/>
              <a:gd name="connsiteY2990" fmla="*/ 1786615 h 2993922"/>
              <a:gd name="connsiteX2991" fmla="*/ 2827639 w 8938307"/>
              <a:gd name="connsiteY2991" fmla="*/ 1797205 h 2993922"/>
              <a:gd name="connsiteX2992" fmla="*/ 2785278 w 8938307"/>
              <a:gd name="connsiteY2992" fmla="*/ 1786615 h 2993922"/>
              <a:gd name="connsiteX2993" fmla="*/ 2727032 w 8938307"/>
              <a:gd name="connsiteY2993" fmla="*/ 1765434 h 2993922"/>
              <a:gd name="connsiteX2994" fmla="*/ 2674080 w 8938307"/>
              <a:gd name="connsiteY2994" fmla="*/ 1744253 h 2993922"/>
              <a:gd name="connsiteX2995" fmla="*/ 2647602 w 8938307"/>
              <a:gd name="connsiteY2995" fmla="*/ 1733663 h 2993922"/>
              <a:gd name="connsiteX2996" fmla="*/ 2615831 w 8938307"/>
              <a:gd name="connsiteY2996" fmla="*/ 1723074 h 2993922"/>
              <a:gd name="connsiteX2997" fmla="*/ 2605241 w 8938307"/>
              <a:gd name="connsiteY2997" fmla="*/ 1717778 h 2993922"/>
              <a:gd name="connsiteX2998" fmla="*/ 2584060 w 8938307"/>
              <a:gd name="connsiteY2998" fmla="*/ 1712482 h 2993922"/>
              <a:gd name="connsiteX2999" fmla="*/ 2562879 w 8938307"/>
              <a:gd name="connsiteY2999" fmla="*/ 1701893 h 2993922"/>
              <a:gd name="connsiteX3000" fmla="*/ 7009528 w 8938307"/>
              <a:gd name="connsiteY3000" fmla="*/ 1695273 h 2993922"/>
              <a:gd name="connsiteX3001" fmla="*/ 7005558 w 8938307"/>
              <a:gd name="connsiteY3001" fmla="*/ 1696597 h 2993922"/>
              <a:gd name="connsiteX3002" fmla="*/ 6989670 w 8938307"/>
              <a:gd name="connsiteY3002" fmla="*/ 1701893 h 2993922"/>
              <a:gd name="connsiteX3003" fmla="*/ 6989670 w 8938307"/>
              <a:gd name="connsiteY3003" fmla="*/ 1712482 h 2993922"/>
              <a:gd name="connsiteX3004" fmla="*/ 7010852 w 8938307"/>
              <a:gd name="connsiteY3004" fmla="*/ 1712482 h 2993922"/>
              <a:gd name="connsiteX3005" fmla="*/ 7026737 w 8938307"/>
              <a:gd name="connsiteY3005" fmla="*/ 1712482 h 2993922"/>
              <a:gd name="connsiteX3006" fmla="*/ 7032033 w 8938307"/>
              <a:gd name="connsiteY3006" fmla="*/ 1707187 h 2993922"/>
              <a:gd name="connsiteX3007" fmla="*/ 7032033 w 8938307"/>
              <a:gd name="connsiteY3007" fmla="*/ 1701893 h 2993922"/>
              <a:gd name="connsiteX3008" fmla="*/ 7010852 w 8938307"/>
              <a:gd name="connsiteY3008" fmla="*/ 1701893 h 2993922"/>
              <a:gd name="connsiteX3009" fmla="*/ 7009528 w 8938307"/>
              <a:gd name="connsiteY3009" fmla="*/ 1695273 h 2993922"/>
              <a:gd name="connsiteX3010" fmla="*/ 8345244 w 8938307"/>
              <a:gd name="connsiteY3010" fmla="*/ 1691301 h 2993922"/>
              <a:gd name="connsiteX3011" fmla="*/ 8371720 w 8938307"/>
              <a:gd name="connsiteY3011" fmla="*/ 1696597 h 2993922"/>
              <a:gd name="connsiteX3012" fmla="*/ 8392901 w 8938307"/>
              <a:gd name="connsiteY3012" fmla="*/ 1707187 h 2993922"/>
              <a:gd name="connsiteX3013" fmla="*/ 8387606 w 8938307"/>
              <a:gd name="connsiteY3013" fmla="*/ 1723074 h 2993922"/>
              <a:gd name="connsiteX3014" fmla="*/ 8355835 w 8938307"/>
              <a:gd name="connsiteY3014" fmla="*/ 1723074 h 2993922"/>
              <a:gd name="connsiteX3015" fmla="*/ 8377016 w 8938307"/>
              <a:gd name="connsiteY3015" fmla="*/ 1712482 h 2993922"/>
              <a:gd name="connsiteX3016" fmla="*/ 8355835 w 8938307"/>
              <a:gd name="connsiteY3016" fmla="*/ 1701893 h 2993922"/>
              <a:gd name="connsiteX3017" fmla="*/ 7625096 w 8938307"/>
              <a:gd name="connsiteY3017" fmla="*/ 1691301 h 2993922"/>
              <a:gd name="connsiteX3018" fmla="*/ 7614505 w 8938307"/>
              <a:gd name="connsiteY3018" fmla="*/ 1701893 h 2993922"/>
              <a:gd name="connsiteX3019" fmla="*/ 7646278 w 8938307"/>
              <a:gd name="connsiteY3019" fmla="*/ 1691301 h 2993922"/>
              <a:gd name="connsiteX3020" fmla="*/ 4172621 w 8938307"/>
              <a:gd name="connsiteY3020" fmla="*/ 1691301 h 2993922"/>
              <a:gd name="connsiteX3021" fmla="*/ 4162031 w 8938307"/>
              <a:gd name="connsiteY3021" fmla="*/ 1701893 h 2993922"/>
              <a:gd name="connsiteX3022" fmla="*/ 4172621 w 8938307"/>
              <a:gd name="connsiteY3022" fmla="*/ 1723074 h 2993922"/>
              <a:gd name="connsiteX3023" fmla="*/ 4214983 w 8938307"/>
              <a:gd name="connsiteY3023" fmla="*/ 1723074 h 2993922"/>
              <a:gd name="connsiteX3024" fmla="*/ 4193802 w 8938307"/>
              <a:gd name="connsiteY3024" fmla="*/ 1712482 h 2993922"/>
              <a:gd name="connsiteX3025" fmla="*/ 4193802 w 8938307"/>
              <a:gd name="connsiteY3025" fmla="*/ 1701893 h 2993922"/>
              <a:gd name="connsiteX3026" fmla="*/ 4183212 w 8938307"/>
              <a:gd name="connsiteY3026" fmla="*/ 1691301 h 2993922"/>
              <a:gd name="connsiteX3027" fmla="*/ 4172621 w 8938307"/>
              <a:gd name="connsiteY3027" fmla="*/ 1691301 h 2993922"/>
              <a:gd name="connsiteX3028" fmla="*/ 7233251 w 8938307"/>
              <a:gd name="connsiteY3028" fmla="*/ 1680711 h 2993922"/>
              <a:gd name="connsiteX3029" fmla="*/ 7222660 w 8938307"/>
              <a:gd name="connsiteY3029" fmla="*/ 1691301 h 2993922"/>
              <a:gd name="connsiteX3030" fmla="*/ 7286203 w 8938307"/>
              <a:gd name="connsiteY3030" fmla="*/ 1707187 h 2993922"/>
              <a:gd name="connsiteX3031" fmla="*/ 7328564 w 8938307"/>
              <a:gd name="connsiteY3031" fmla="*/ 1701893 h 2993922"/>
              <a:gd name="connsiteX3032" fmla="*/ 7339155 w 8938307"/>
              <a:gd name="connsiteY3032" fmla="*/ 1701893 h 2993922"/>
              <a:gd name="connsiteX3033" fmla="*/ 7328564 w 8938307"/>
              <a:gd name="connsiteY3033" fmla="*/ 1691301 h 2993922"/>
              <a:gd name="connsiteX3034" fmla="*/ 7302088 w 8938307"/>
              <a:gd name="connsiteY3034" fmla="*/ 1696597 h 2993922"/>
              <a:gd name="connsiteX3035" fmla="*/ 7280908 w 8938307"/>
              <a:gd name="connsiteY3035" fmla="*/ 1701893 h 2993922"/>
              <a:gd name="connsiteX3036" fmla="*/ 7275612 w 8938307"/>
              <a:gd name="connsiteY3036" fmla="*/ 1691301 h 2993922"/>
              <a:gd name="connsiteX3037" fmla="*/ 7233251 w 8938307"/>
              <a:gd name="connsiteY3037" fmla="*/ 1680711 h 2993922"/>
              <a:gd name="connsiteX3038" fmla="*/ 4829228 w 8938307"/>
              <a:gd name="connsiteY3038" fmla="*/ 1680711 h 2993922"/>
              <a:gd name="connsiteX3039" fmla="*/ 4829228 w 8938307"/>
              <a:gd name="connsiteY3039" fmla="*/ 1691301 h 2993922"/>
              <a:gd name="connsiteX3040" fmla="*/ 4839818 w 8938307"/>
              <a:gd name="connsiteY3040" fmla="*/ 1680711 h 2993922"/>
              <a:gd name="connsiteX3041" fmla="*/ 4829228 w 8938307"/>
              <a:gd name="connsiteY3041" fmla="*/ 1680711 h 2993922"/>
              <a:gd name="connsiteX3042" fmla="*/ 2986495 w 8938307"/>
              <a:gd name="connsiteY3042" fmla="*/ 1680711 h 2993922"/>
              <a:gd name="connsiteX3043" fmla="*/ 2997086 w 8938307"/>
              <a:gd name="connsiteY3043" fmla="*/ 1691301 h 2993922"/>
              <a:gd name="connsiteX3044" fmla="*/ 2986495 w 8938307"/>
              <a:gd name="connsiteY3044" fmla="*/ 1691301 h 2993922"/>
              <a:gd name="connsiteX3045" fmla="*/ 2975906 w 8938307"/>
              <a:gd name="connsiteY3045" fmla="*/ 1691301 h 2993922"/>
              <a:gd name="connsiteX3046" fmla="*/ 2986495 w 8938307"/>
              <a:gd name="connsiteY3046" fmla="*/ 1680711 h 2993922"/>
              <a:gd name="connsiteX3047" fmla="*/ 4900712 w 8938307"/>
              <a:gd name="connsiteY3047" fmla="*/ 1675416 h 2993922"/>
              <a:gd name="connsiteX3048" fmla="*/ 4892770 w 8938307"/>
              <a:gd name="connsiteY3048" fmla="*/ 1680711 h 2993922"/>
              <a:gd name="connsiteX3049" fmla="*/ 4903360 w 8938307"/>
              <a:gd name="connsiteY3049" fmla="*/ 1680711 h 2993922"/>
              <a:gd name="connsiteX3050" fmla="*/ 4900712 w 8938307"/>
              <a:gd name="connsiteY3050" fmla="*/ 1675416 h 2993922"/>
              <a:gd name="connsiteX3051" fmla="*/ 7175004 w 8938307"/>
              <a:gd name="connsiteY3051" fmla="*/ 1670122 h 2993922"/>
              <a:gd name="connsiteX3052" fmla="*/ 7169708 w 8938307"/>
              <a:gd name="connsiteY3052" fmla="*/ 1675416 h 2993922"/>
              <a:gd name="connsiteX3053" fmla="*/ 7180299 w 8938307"/>
              <a:gd name="connsiteY3053" fmla="*/ 1680711 h 2993922"/>
              <a:gd name="connsiteX3054" fmla="*/ 7175004 w 8938307"/>
              <a:gd name="connsiteY3054" fmla="*/ 1670122 h 2993922"/>
              <a:gd name="connsiteX3055" fmla="*/ 4913950 w 8938307"/>
              <a:gd name="connsiteY3055" fmla="*/ 1670122 h 2993922"/>
              <a:gd name="connsiteX3056" fmla="*/ 4945722 w 8938307"/>
              <a:gd name="connsiteY3056" fmla="*/ 1691301 h 2993922"/>
              <a:gd name="connsiteX3057" fmla="*/ 4956312 w 8938307"/>
              <a:gd name="connsiteY3057" fmla="*/ 1686007 h 2993922"/>
              <a:gd name="connsiteX3058" fmla="*/ 4945722 w 8938307"/>
              <a:gd name="connsiteY3058" fmla="*/ 1680711 h 2993922"/>
              <a:gd name="connsiteX3059" fmla="*/ 4935132 w 8938307"/>
              <a:gd name="connsiteY3059" fmla="*/ 1680711 h 2993922"/>
              <a:gd name="connsiteX3060" fmla="*/ 4924540 w 8938307"/>
              <a:gd name="connsiteY3060" fmla="*/ 1670122 h 2993922"/>
              <a:gd name="connsiteX3061" fmla="*/ 4913950 w 8938307"/>
              <a:gd name="connsiteY3061" fmla="*/ 1670122 h 2993922"/>
              <a:gd name="connsiteX3062" fmla="*/ 8207569 w 8938307"/>
              <a:gd name="connsiteY3062" fmla="*/ 1659530 h 2993922"/>
              <a:gd name="connsiteX3063" fmla="*/ 8260521 w 8938307"/>
              <a:gd name="connsiteY3063" fmla="*/ 1670122 h 2993922"/>
              <a:gd name="connsiteX3064" fmla="*/ 8249931 w 8938307"/>
              <a:gd name="connsiteY3064" fmla="*/ 1680711 h 2993922"/>
              <a:gd name="connsiteX3065" fmla="*/ 8228750 w 8938307"/>
              <a:gd name="connsiteY3065" fmla="*/ 1670122 h 2993922"/>
              <a:gd name="connsiteX3066" fmla="*/ 7836904 w 8938307"/>
              <a:gd name="connsiteY3066" fmla="*/ 1659530 h 2993922"/>
              <a:gd name="connsiteX3067" fmla="*/ 7858085 w 8938307"/>
              <a:gd name="connsiteY3067" fmla="*/ 1659530 h 2993922"/>
              <a:gd name="connsiteX3068" fmla="*/ 7879267 w 8938307"/>
              <a:gd name="connsiteY3068" fmla="*/ 1670122 h 2993922"/>
              <a:gd name="connsiteX3069" fmla="*/ 7900446 w 8938307"/>
              <a:gd name="connsiteY3069" fmla="*/ 1670122 h 2993922"/>
              <a:gd name="connsiteX3070" fmla="*/ 7911038 w 8938307"/>
              <a:gd name="connsiteY3070" fmla="*/ 1680711 h 2993922"/>
              <a:gd name="connsiteX3071" fmla="*/ 7926923 w 8938307"/>
              <a:gd name="connsiteY3071" fmla="*/ 1680711 h 2993922"/>
              <a:gd name="connsiteX3072" fmla="*/ 7953398 w 8938307"/>
              <a:gd name="connsiteY3072" fmla="*/ 1691301 h 2993922"/>
              <a:gd name="connsiteX3073" fmla="*/ 8016942 w 8938307"/>
              <a:gd name="connsiteY3073" fmla="*/ 1712482 h 2993922"/>
              <a:gd name="connsiteX3074" fmla="*/ 8027531 w 8938307"/>
              <a:gd name="connsiteY3074" fmla="*/ 1723074 h 2993922"/>
              <a:gd name="connsiteX3075" fmla="*/ 7995760 w 8938307"/>
              <a:gd name="connsiteY3075" fmla="*/ 1712482 h 2993922"/>
              <a:gd name="connsiteX3076" fmla="*/ 7974579 w 8938307"/>
              <a:gd name="connsiteY3076" fmla="*/ 1707187 h 2993922"/>
              <a:gd name="connsiteX3077" fmla="*/ 7953398 w 8938307"/>
              <a:gd name="connsiteY3077" fmla="*/ 1701893 h 2993922"/>
              <a:gd name="connsiteX3078" fmla="*/ 7868675 w 8938307"/>
              <a:gd name="connsiteY3078" fmla="*/ 1680711 h 2993922"/>
              <a:gd name="connsiteX3079" fmla="*/ 7836904 w 8938307"/>
              <a:gd name="connsiteY3079" fmla="*/ 1659530 h 2993922"/>
              <a:gd name="connsiteX3080" fmla="*/ 7476830 w 8938307"/>
              <a:gd name="connsiteY3080" fmla="*/ 1659530 h 2993922"/>
              <a:gd name="connsiteX3081" fmla="*/ 7519192 w 8938307"/>
              <a:gd name="connsiteY3081" fmla="*/ 1670122 h 2993922"/>
              <a:gd name="connsiteX3082" fmla="*/ 7519192 w 8938307"/>
              <a:gd name="connsiteY3082" fmla="*/ 1659530 h 2993922"/>
              <a:gd name="connsiteX3083" fmla="*/ 7492716 w 8938307"/>
              <a:gd name="connsiteY3083" fmla="*/ 1659530 h 2993922"/>
              <a:gd name="connsiteX3084" fmla="*/ 7483450 w 8938307"/>
              <a:gd name="connsiteY3084" fmla="*/ 1659530 h 2993922"/>
              <a:gd name="connsiteX3085" fmla="*/ 7296793 w 8938307"/>
              <a:gd name="connsiteY3085" fmla="*/ 1659530 h 2993922"/>
              <a:gd name="connsiteX3086" fmla="*/ 7286203 w 8938307"/>
              <a:gd name="connsiteY3086" fmla="*/ 1670122 h 2993922"/>
              <a:gd name="connsiteX3087" fmla="*/ 7302088 w 8938307"/>
              <a:gd name="connsiteY3087" fmla="*/ 1670122 h 2993922"/>
              <a:gd name="connsiteX3088" fmla="*/ 7317974 w 8938307"/>
              <a:gd name="connsiteY3088" fmla="*/ 1664826 h 2993922"/>
              <a:gd name="connsiteX3089" fmla="*/ 7312678 w 8938307"/>
              <a:gd name="connsiteY3089" fmla="*/ 1659530 h 2993922"/>
              <a:gd name="connsiteX3090" fmla="*/ 7296793 w 8938307"/>
              <a:gd name="connsiteY3090" fmla="*/ 1659530 h 2993922"/>
              <a:gd name="connsiteX3091" fmla="*/ 4490334 w 8938307"/>
              <a:gd name="connsiteY3091" fmla="*/ 1659530 h 2993922"/>
              <a:gd name="connsiteX3092" fmla="*/ 4490334 w 8938307"/>
              <a:gd name="connsiteY3092" fmla="*/ 1670122 h 2993922"/>
              <a:gd name="connsiteX3093" fmla="*/ 4500924 w 8938307"/>
              <a:gd name="connsiteY3093" fmla="*/ 1670122 h 2993922"/>
              <a:gd name="connsiteX3094" fmla="*/ 4490334 w 8938307"/>
              <a:gd name="connsiteY3094" fmla="*/ 1659530 h 2993922"/>
              <a:gd name="connsiteX3095" fmla="*/ 3219485 w 8938307"/>
              <a:gd name="connsiteY3095" fmla="*/ 1659530 h 2993922"/>
              <a:gd name="connsiteX3096" fmla="*/ 3219485 w 8938307"/>
              <a:gd name="connsiteY3096" fmla="*/ 1670122 h 2993922"/>
              <a:gd name="connsiteX3097" fmla="*/ 3230075 w 8938307"/>
              <a:gd name="connsiteY3097" fmla="*/ 1670122 h 2993922"/>
              <a:gd name="connsiteX3098" fmla="*/ 4003175 w 8938307"/>
              <a:gd name="connsiteY3098" fmla="*/ 1648940 h 2993922"/>
              <a:gd name="connsiteX3099" fmla="*/ 4024356 w 8938307"/>
              <a:gd name="connsiteY3099" fmla="*/ 1648940 h 2993922"/>
              <a:gd name="connsiteX3100" fmla="*/ 4024356 w 8938307"/>
              <a:gd name="connsiteY3100" fmla="*/ 1659530 h 2993922"/>
              <a:gd name="connsiteX3101" fmla="*/ 4003175 w 8938307"/>
              <a:gd name="connsiteY3101" fmla="*/ 1648940 h 2993922"/>
              <a:gd name="connsiteX3102" fmla="*/ 7512964 w 8938307"/>
              <a:gd name="connsiteY3102" fmla="*/ 1644577 h 2993922"/>
              <a:gd name="connsiteX3103" fmla="*/ 7509924 w 8938307"/>
              <a:gd name="connsiteY3103" fmla="*/ 1647617 h 2993922"/>
              <a:gd name="connsiteX3104" fmla="*/ 7508601 w 8938307"/>
              <a:gd name="connsiteY3104" fmla="*/ 1648940 h 2993922"/>
              <a:gd name="connsiteX3105" fmla="*/ 8030180 w 8938307"/>
              <a:gd name="connsiteY3105" fmla="*/ 1643646 h 2993922"/>
              <a:gd name="connsiteX3106" fmla="*/ 8038123 w 8938307"/>
              <a:gd name="connsiteY3106" fmla="*/ 1648940 h 2993922"/>
              <a:gd name="connsiteX3107" fmla="*/ 8027531 w 8938307"/>
              <a:gd name="connsiteY3107" fmla="*/ 1648940 h 2993922"/>
              <a:gd name="connsiteX3108" fmla="*/ 8030180 w 8938307"/>
              <a:gd name="connsiteY3108" fmla="*/ 1643646 h 2993922"/>
              <a:gd name="connsiteX3109" fmla="*/ 8154617 w 8938307"/>
              <a:gd name="connsiteY3109" fmla="*/ 1638349 h 2993922"/>
              <a:gd name="connsiteX3110" fmla="*/ 8175798 w 8938307"/>
              <a:gd name="connsiteY3110" fmla="*/ 1648940 h 2993922"/>
              <a:gd name="connsiteX3111" fmla="*/ 8154617 w 8938307"/>
              <a:gd name="connsiteY3111" fmla="*/ 1648940 h 2993922"/>
              <a:gd name="connsiteX3112" fmla="*/ 7275612 w 8938307"/>
              <a:gd name="connsiteY3112" fmla="*/ 1638349 h 2993922"/>
              <a:gd name="connsiteX3113" fmla="*/ 7275612 w 8938307"/>
              <a:gd name="connsiteY3113" fmla="*/ 1659530 h 2993922"/>
              <a:gd name="connsiteX3114" fmla="*/ 7296793 w 8938307"/>
              <a:gd name="connsiteY3114" fmla="*/ 1648940 h 2993922"/>
              <a:gd name="connsiteX3115" fmla="*/ 7312678 w 8938307"/>
              <a:gd name="connsiteY3115" fmla="*/ 1654235 h 2993922"/>
              <a:gd name="connsiteX3116" fmla="*/ 7328564 w 8938307"/>
              <a:gd name="connsiteY3116" fmla="*/ 1659530 h 2993922"/>
              <a:gd name="connsiteX3117" fmla="*/ 7317974 w 8938307"/>
              <a:gd name="connsiteY3117" fmla="*/ 1638349 h 2993922"/>
              <a:gd name="connsiteX3118" fmla="*/ 7296793 w 8938307"/>
              <a:gd name="connsiteY3118" fmla="*/ 1638349 h 2993922"/>
              <a:gd name="connsiteX3119" fmla="*/ 2859410 w 8938307"/>
              <a:gd name="connsiteY3119" fmla="*/ 1638349 h 2993922"/>
              <a:gd name="connsiteX3120" fmla="*/ 2870002 w 8938307"/>
              <a:gd name="connsiteY3120" fmla="*/ 1638349 h 2993922"/>
              <a:gd name="connsiteX3121" fmla="*/ 2859410 w 8938307"/>
              <a:gd name="connsiteY3121" fmla="*/ 1648940 h 2993922"/>
              <a:gd name="connsiteX3122" fmla="*/ 7717762 w 8938307"/>
              <a:gd name="connsiteY3122" fmla="*/ 1633055 h 2993922"/>
              <a:gd name="connsiteX3123" fmla="*/ 7720409 w 8938307"/>
              <a:gd name="connsiteY3123" fmla="*/ 1638349 h 2993922"/>
              <a:gd name="connsiteX3124" fmla="*/ 7725704 w 8938307"/>
              <a:gd name="connsiteY3124" fmla="*/ 1638349 h 2993922"/>
              <a:gd name="connsiteX3125" fmla="*/ 7741590 w 8938307"/>
              <a:gd name="connsiteY3125" fmla="*/ 1638349 h 2993922"/>
              <a:gd name="connsiteX3126" fmla="*/ 7762772 w 8938307"/>
              <a:gd name="connsiteY3126" fmla="*/ 1648940 h 2993922"/>
              <a:gd name="connsiteX3127" fmla="*/ 7741590 w 8938307"/>
              <a:gd name="connsiteY3127" fmla="*/ 1648940 h 2993922"/>
              <a:gd name="connsiteX3128" fmla="*/ 7709820 w 8938307"/>
              <a:gd name="connsiteY3128" fmla="*/ 1638349 h 2993922"/>
              <a:gd name="connsiteX3129" fmla="*/ 7717762 w 8938307"/>
              <a:gd name="connsiteY3129" fmla="*/ 1633055 h 2993922"/>
              <a:gd name="connsiteX3130" fmla="*/ 7634362 w 8938307"/>
              <a:gd name="connsiteY3130" fmla="*/ 1630406 h 2993922"/>
              <a:gd name="connsiteX3131" fmla="*/ 7625096 w 8938307"/>
              <a:gd name="connsiteY3131" fmla="*/ 1633055 h 2993922"/>
              <a:gd name="connsiteX3132" fmla="*/ 7625096 w 8938307"/>
              <a:gd name="connsiteY3132" fmla="*/ 1648940 h 2993922"/>
              <a:gd name="connsiteX3133" fmla="*/ 7646278 w 8938307"/>
              <a:gd name="connsiteY3133" fmla="*/ 1638349 h 2993922"/>
              <a:gd name="connsiteX3134" fmla="*/ 7640982 w 8938307"/>
              <a:gd name="connsiteY3134" fmla="*/ 1633055 h 2993922"/>
              <a:gd name="connsiteX3135" fmla="*/ 7634362 w 8938307"/>
              <a:gd name="connsiteY3135" fmla="*/ 1630406 h 2993922"/>
              <a:gd name="connsiteX3136" fmla="*/ 7762772 w 8938307"/>
              <a:gd name="connsiteY3136" fmla="*/ 1627759 h 2993922"/>
              <a:gd name="connsiteX3137" fmla="*/ 7773361 w 8938307"/>
              <a:gd name="connsiteY3137" fmla="*/ 1627759 h 2993922"/>
              <a:gd name="connsiteX3138" fmla="*/ 7789248 w 8938307"/>
              <a:gd name="connsiteY3138" fmla="*/ 1633055 h 2993922"/>
              <a:gd name="connsiteX3139" fmla="*/ 7810428 w 8938307"/>
              <a:gd name="connsiteY3139" fmla="*/ 1638349 h 2993922"/>
              <a:gd name="connsiteX3140" fmla="*/ 7826313 w 8938307"/>
              <a:gd name="connsiteY3140" fmla="*/ 1648940 h 2993922"/>
              <a:gd name="connsiteX3141" fmla="*/ 7830285 w 8938307"/>
              <a:gd name="connsiteY3141" fmla="*/ 1648940 h 2993922"/>
              <a:gd name="connsiteX3142" fmla="*/ 7831609 w 8938307"/>
              <a:gd name="connsiteY3142" fmla="*/ 1648940 h 2993922"/>
              <a:gd name="connsiteX3143" fmla="*/ 7836904 w 8938307"/>
              <a:gd name="connsiteY3143" fmla="*/ 1648940 h 2993922"/>
              <a:gd name="connsiteX3144" fmla="*/ 7826313 w 8938307"/>
              <a:gd name="connsiteY3144" fmla="*/ 1659530 h 2993922"/>
              <a:gd name="connsiteX3145" fmla="*/ 7805134 w 8938307"/>
              <a:gd name="connsiteY3145" fmla="*/ 1648940 h 2993922"/>
              <a:gd name="connsiteX3146" fmla="*/ 7794542 w 8938307"/>
              <a:gd name="connsiteY3146" fmla="*/ 1648940 h 2993922"/>
              <a:gd name="connsiteX3147" fmla="*/ 7794542 w 8938307"/>
              <a:gd name="connsiteY3147" fmla="*/ 1638349 h 2993922"/>
              <a:gd name="connsiteX3148" fmla="*/ 7783952 w 8938307"/>
              <a:gd name="connsiteY3148" fmla="*/ 1638349 h 2993922"/>
              <a:gd name="connsiteX3149" fmla="*/ 7768067 w 8938307"/>
              <a:gd name="connsiteY3149" fmla="*/ 1638349 h 2993922"/>
              <a:gd name="connsiteX3150" fmla="*/ 7762772 w 8938307"/>
              <a:gd name="connsiteY3150" fmla="*/ 1627759 h 2993922"/>
              <a:gd name="connsiteX3151" fmla="*/ 7582734 w 8938307"/>
              <a:gd name="connsiteY3151" fmla="*/ 1617170 h 2993922"/>
              <a:gd name="connsiteX3152" fmla="*/ 7582734 w 8938307"/>
              <a:gd name="connsiteY3152" fmla="*/ 1627759 h 2993922"/>
              <a:gd name="connsiteX3153" fmla="*/ 7593326 w 8938307"/>
              <a:gd name="connsiteY3153" fmla="*/ 1633055 h 2993922"/>
              <a:gd name="connsiteX3154" fmla="*/ 7593326 w 8938307"/>
              <a:gd name="connsiteY3154" fmla="*/ 1638349 h 2993922"/>
              <a:gd name="connsiteX3155" fmla="*/ 7603915 w 8938307"/>
              <a:gd name="connsiteY3155" fmla="*/ 1638349 h 2993922"/>
              <a:gd name="connsiteX3156" fmla="*/ 2774687 w 8938307"/>
              <a:gd name="connsiteY3156" fmla="*/ 1617170 h 2993922"/>
              <a:gd name="connsiteX3157" fmla="*/ 2774687 w 8938307"/>
              <a:gd name="connsiteY3157" fmla="*/ 1627759 h 2993922"/>
              <a:gd name="connsiteX3158" fmla="*/ 2769392 w 8938307"/>
              <a:gd name="connsiteY3158" fmla="*/ 1633055 h 2993922"/>
              <a:gd name="connsiteX3159" fmla="*/ 2764097 w 8938307"/>
              <a:gd name="connsiteY3159" fmla="*/ 1622464 h 2993922"/>
              <a:gd name="connsiteX3160" fmla="*/ 2774687 w 8938307"/>
              <a:gd name="connsiteY3160" fmla="*/ 1617170 h 2993922"/>
              <a:gd name="connsiteX3161" fmla="*/ 8022237 w 8938307"/>
              <a:gd name="connsiteY3161" fmla="*/ 1606578 h 2993922"/>
              <a:gd name="connsiteX3162" fmla="*/ 8027531 w 8938307"/>
              <a:gd name="connsiteY3162" fmla="*/ 1606578 h 2993922"/>
              <a:gd name="connsiteX3163" fmla="*/ 8038123 w 8938307"/>
              <a:gd name="connsiteY3163" fmla="*/ 1606578 h 2993922"/>
              <a:gd name="connsiteX3164" fmla="*/ 8080483 w 8938307"/>
              <a:gd name="connsiteY3164" fmla="*/ 1617170 h 2993922"/>
              <a:gd name="connsiteX3165" fmla="*/ 8112254 w 8938307"/>
              <a:gd name="connsiteY3165" fmla="*/ 1638349 h 2993922"/>
              <a:gd name="connsiteX3166" fmla="*/ 8101664 w 8938307"/>
              <a:gd name="connsiteY3166" fmla="*/ 1638349 h 2993922"/>
              <a:gd name="connsiteX3167" fmla="*/ 7529782 w 8938307"/>
              <a:gd name="connsiteY3167" fmla="*/ 1606578 h 2993922"/>
              <a:gd name="connsiteX3168" fmla="*/ 7529782 w 8938307"/>
              <a:gd name="connsiteY3168" fmla="*/ 1617170 h 2993922"/>
              <a:gd name="connsiteX3169" fmla="*/ 7540374 w 8938307"/>
              <a:gd name="connsiteY3169" fmla="*/ 1606578 h 2993922"/>
              <a:gd name="connsiteX3170" fmla="*/ 3145351 w 8938307"/>
              <a:gd name="connsiteY3170" fmla="*/ 1606578 h 2993922"/>
              <a:gd name="connsiteX3171" fmla="*/ 3166533 w 8938307"/>
              <a:gd name="connsiteY3171" fmla="*/ 1606578 h 2993922"/>
              <a:gd name="connsiteX3172" fmla="*/ 3166533 w 8938307"/>
              <a:gd name="connsiteY3172" fmla="*/ 1617170 h 2993922"/>
              <a:gd name="connsiteX3173" fmla="*/ 3145351 w 8938307"/>
              <a:gd name="connsiteY3173" fmla="*/ 1606578 h 2993922"/>
              <a:gd name="connsiteX3174" fmla="*/ 8610004 w 8938307"/>
              <a:gd name="connsiteY3174" fmla="*/ 1595988 h 2993922"/>
              <a:gd name="connsiteX3175" fmla="*/ 8620595 w 8938307"/>
              <a:gd name="connsiteY3175" fmla="*/ 1595988 h 2993922"/>
              <a:gd name="connsiteX3176" fmla="*/ 8641775 w 8938307"/>
              <a:gd name="connsiteY3176" fmla="*/ 1595988 h 2993922"/>
              <a:gd name="connsiteX3177" fmla="*/ 8652366 w 8938307"/>
              <a:gd name="connsiteY3177" fmla="*/ 1595988 h 2993922"/>
              <a:gd name="connsiteX3178" fmla="*/ 8657660 w 8938307"/>
              <a:gd name="connsiteY3178" fmla="*/ 1601283 h 2993922"/>
              <a:gd name="connsiteX3179" fmla="*/ 8673545 w 8938307"/>
              <a:gd name="connsiteY3179" fmla="*/ 1606578 h 2993922"/>
              <a:gd name="connsiteX3180" fmla="*/ 8710613 w 8938307"/>
              <a:gd name="connsiteY3180" fmla="*/ 1617170 h 2993922"/>
              <a:gd name="connsiteX3181" fmla="*/ 8758270 w 8938307"/>
              <a:gd name="connsiteY3181" fmla="*/ 1638349 h 2993922"/>
              <a:gd name="connsiteX3182" fmla="*/ 8774155 w 8938307"/>
              <a:gd name="connsiteY3182" fmla="*/ 1638349 h 2993922"/>
              <a:gd name="connsiteX3183" fmla="*/ 8784747 w 8938307"/>
              <a:gd name="connsiteY3183" fmla="*/ 1638349 h 2993922"/>
              <a:gd name="connsiteX3184" fmla="*/ 8795336 w 8938307"/>
              <a:gd name="connsiteY3184" fmla="*/ 1643645 h 2993922"/>
              <a:gd name="connsiteX3185" fmla="*/ 8800632 w 8938307"/>
              <a:gd name="connsiteY3185" fmla="*/ 1648940 h 2993922"/>
              <a:gd name="connsiteX3186" fmla="*/ 8821812 w 8938307"/>
              <a:gd name="connsiteY3186" fmla="*/ 1670122 h 2993922"/>
              <a:gd name="connsiteX3187" fmla="*/ 8842993 w 8938307"/>
              <a:gd name="connsiteY3187" fmla="*/ 1680711 h 2993922"/>
              <a:gd name="connsiteX3188" fmla="*/ 8800632 w 8938307"/>
              <a:gd name="connsiteY3188" fmla="*/ 1680711 h 2993922"/>
              <a:gd name="connsiteX3189" fmla="*/ 8768861 w 8938307"/>
              <a:gd name="connsiteY3189" fmla="*/ 1659530 h 2993922"/>
              <a:gd name="connsiteX3190" fmla="*/ 8747679 w 8938307"/>
              <a:gd name="connsiteY3190" fmla="*/ 1654235 h 2993922"/>
              <a:gd name="connsiteX3191" fmla="*/ 8737089 w 8938307"/>
              <a:gd name="connsiteY3191" fmla="*/ 1648940 h 2993922"/>
              <a:gd name="connsiteX3192" fmla="*/ 8721203 w 8938307"/>
              <a:gd name="connsiteY3192" fmla="*/ 1643645 h 2993922"/>
              <a:gd name="connsiteX3193" fmla="*/ 8705318 w 8938307"/>
              <a:gd name="connsiteY3193" fmla="*/ 1638349 h 2993922"/>
              <a:gd name="connsiteX3194" fmla="*/ 8694728 w 8938307"/>
              <a:gd name="connsiteY3194" fmla="*/ 1627759 h 2993922"/>
              <a:gd name="connsiteX3195" fmla="*/ 8689432 w 8938307"/>
              <a:gd name="connsiteY3195" fmla="*/ 1622464 h 2993922"/>
              <a:gd name="connsiteX3196" fmla="*/ 8678843 w 8938307"/>
              <a:gd name="connsiteY3196" fmla="*/ 1617170 h 2993922"/>
              <a:gd name="connsiteX3197" fmla="*/ 8662957 w 8938307"/>
              <a:gd name="connsiteY3197" fmla="*/ 1617170 h 2993922"/>
              <a:gd name="connsiteX3198" fmla="*/ 8641775 w 8938307"/>
              <a:gd name="connsiteY3198" fmla="*/ 1617170 h 2993922"/>
              <a:gd name="connsiteX3199" fmla="*/ 8620595 w 8938307"/>
              <a:gd name="connsiteY3199" fmla="*/ 1611874 h 2993922"/>
              <a:gd name="connsiteX3200" fmla="*/ 8610004 w 8938307"/>
              <a:gd name="connsiteY3200" fmla="*/ 1595988 h 2993922"/>
              <a:gd name="connsiteX3201" fmla="*/ 7900446 w 8938307"/>
              <a:gd name="connsiteY3201" fmla="*/ 1595988 h 2993922"/>
              <a:gd name="connsiteX3202" fmla="*/ 7911038 w 8938307"/>
              <a:gd name="connsiteY3202" fmla="*/ 1595988 h 2993922"/>
              <a:gd name="connsiteX3203" fmla="*/ 7911038 w 8938307"/>
              <a:gd name="connsiteY3203" fmla="*/ 1606578 h 2993922"/>
              <a:gd name="connsiteX3204" fmla="*/ 7900446 w 8938307"/>
              <a:gd name="connsiteY3204" fmla="*/ 1595988 h 2993922"/>
              <a:gd name="connsiteX3205" fmla="*/ 7720409 w 8938307"/>
              <a:gd name="connsiteY3205" fmla="*/ 1595988 h 2993922"/>
              <a:gd name="connsiteX3206" fmla="*/ 7731000 w 8938307"/>
              <a:gd name="connsiteY3206" fmla="*/ 1601283 h 2993922"/>
              <a:gd name="connsiteX3207" fmla="*/ 7731000 w 8938307"/>
              <a:gd name="connsiteY3207" fmla="*/ 1617170 h 2993922"/>
              <a:gd name="connsiteX3208" fmla="*/ 7731000 w 8938307"/>
              <a:gd name="connsiteY3208" fmla="*/ 1627759 h 2993922"/>
              <a:gd name="connsiteX3209" fmla="*/ 7720409 w 8938307"/>
              <a:gd name="connsiteY3209" fmla="*/ 1622464 h 2993922"/>
              <a:gd name="connsiteX3210" fmla="*/ 7709820 w 8938307"/>
              <a:gd name="connsiteY3210" fmla="*/ 1606578 h 2993922"/>
              <a:gd name="connsiteX3211" fmla="*/ 3463064 w 8938307"/>
              <a:gd name="connsiteY3211" fmla="*/ 1595988 h 2993922"/>
              <a:gd name="connsiteX3212" fmla="*/ 3484244 w 8938307"/>
              <a:gd name="connsiteY3212" fmla="*/ 1606578 h 2993922"/>
              <a:gd name="connsiteX3213" fmla="*/ 3494834 w 8938307"/>
              <a:gd name="connsiteY3213" fmla="*/ 1606578 h 2993922"/>
              <a:gd name="connsiteX3214" fmla="*/ 3505426 w 8938307"/>
              <a:gd name="connsiteY3214" fmla="*/ 1617170 h 2993922"/>
              <a:gd name="connsiteX3215" fmla="*/ 3547788 w 8938307"/>
              <a:gd name="connsiteY3215" fmla="*/ 1638349 h 2993922"/>
              <a:gd name="connsiteX3216" fmla="*/ 3621920 w 8938307"/>
              <a:gd name="connsiteY3216" fmla="*/ 1659530 h 2993922"/>
              <a:gd name="connsiteX3217" fmla="*/ 3643100 w 8938307"/>
              <a:gd name="connsiteY3217" fmla="*/ 1664826 h 2993922"/>
              <a:gd name="connsiteX3218" fmla="*/ 3664282 w 8938307"/>
              <a:gd name="connsiteY3218" fmla="*/ 1670122 h 2993922"/>
              <a:gd name="connsiteX3219" fmla="*/ 3738415 w 8938307"/>
              <a:gd name="connsiteY3219" fmla="*/ 1701893 h 2993922"/>
              <a:gd name="connsiteX3220" fmla="*/ 3717234 w 8938307"/>
              <a:gd name="connsiteY3220" fmla="*/ 1701893 h 2993922"/>
              <a:gd name="connsiteX3221" fmla="*/ 3664282 w 8938307"/>
              <a:gd name="connsiteY3221" fmla="*/ 1691301 h 2993922"/>
              <a:gd name="connsiteX3222" fmla="*/ 3611330 w 8938307"/>
              <a:gd name="connsiteY3222" fmla="*/ 1670122 h 2993922"/>
              <a:gd name="connsiteX3223" fmla="*/ 3595444 w 8938307"/>
              <a:gd name="connsiteY3223" fmla="*/ 1664826 h 2993922"/>
              <a:gd name="connsiteX3224" fmla="*/ 3568968 w 8938307"/>
              <a:gd name="connsiteY3224" fmla="*/ 1664826 h 2993922"/>
              <a:gd name="connsiteX3225" fmla="*/ 3531901 w 8938307"/>
              <a:gd name="connsiteY3225" fmla="*/ 1648940 h 2993922"/>
              <a:gd name="connsiteX3226" fmla="*/ 3505426 w 8938307"/>
              <a:gd name="connsiteY3226" fmla="*/ 1638349 h 2993922"/>
              <a:gd name="connsiteX3227" fmla="*/ 3489540 w 8938307"/>
              <a:gd name="connsiteY3227" fmla="*/ 1638349 h 2993922"/>
              <a:gd name="connsiteX3228" fmla="*/ 3473655 w 8938307"/>
              <a:gd name="connsiteY3228" fmla="*/ 1627759 h 2993922"/>
              <a:gd name="connsiteX3229" fmla="*/ 3463064 w 8938307"/>
              <a:gd name="connsiteY3229" fmla="*/ 1595988 h 2993922"/>
              <a:gd name="connsiteX3230" fmla="*/ 2732326 w 8938307"/>
              <a:gd name="connsiteY3230" fmla="*/ 1595988 h 2993922"/>
              <a:gd name="connsiteX3231" fmla="*/ 2753506 w 8938307"/>
              <a:gd name="connsiteY3231" fmla="*/ 1606578 h 2993922"/>
              <a:gd name="connsiteX3232" fmla="*/ 2748211 w 8938307"/>
              <a:gd name="connsiteY3232" fmla="*/ 1606578 h 2993922"/>
              <a:gd name="connsiteX3233" fmla="*/ 2732326 w 8938307"/>
              <a:gd name="connsiteY3233" fmla="*/ 1606578 h 2993922"/>
              <a:gd name="connsiteX3234" fmla="*/ 7402697 w 8938307"/>
              <a:gd name="connsiteY3234" fmla="*/ 1585397 h 2993922"/>
              <a:gd name="connsiteX3235" fmla="*/ 7370926 w 8938307"/>
              <a:gd name="connsiteY3235" fmla="*/ 1595988 h 2993922"/>
              <a:gd name="connsiteX3236" fmla="*/ 7360336 w 8938307"/>
              <a:gd name="connsiteY3236" fmla="*/ 1595988 h 2993922"/>
              <a:gd name="connsiteX3237" fmla="*/ 7349745 w 8938307"/>
              <a:gd name="connsiteY3237" fmla="*/ 1606578 h 2993922"/>
              <a:gd name="connsiteX3238" fmla="*/ 7360336 w 8938307"/>
              <a:gd name="connsiteY3238" fmla="*/ 1606578 h 2993922"/>
              <a:gd name="connsiteX3239" fmla="*/ 7370926 w 8938307"/>
              <a:gd name="connsiteY3239" fmla="*/ 1606578 h 2993922"/>
              <a:gd name="connsiteX3240" fmla="*/ 7392107 w 8938307"/>
              <a:gd name="connsiteY3240" fmla="*/ 1606578 h 2993922"/>
              <a:gd name="connsiteX3241" fmla="*/ 7402697 w 8938307"/>
              <a:gd name="connsiteY3241" fmla="*/ 1617170 h 2993922"/>
              <a:gd name="connsiteX3242" fmla="*/ 7402697 w 8938307"/>
              <a:gd name="connsiteY3242" fmla="*/ 1595988 h 2993922"/>
              <a:gd name="connsiteX3243" fmla="*/ 3929042 w 8938307"/>
              <a:gd name="connsiteY3243" fmla="*/ 1574807 h 2993922"/>
              <a:gd name="connsiteX3244" fmla="*/ 3934338 w 8938307"/>
              <a:gd name="connsiteY3244" fmla="*/ 1580103 h 2993922"/>
              <a:gd name="connsiteX3245" fmla="*/ 3939633 w 8938307"/>
              <a:gd name="connsiteY3245" fmla="*/ 1585397 h 2993922"/>
              <a:gd name="connsiteX3246" fmla="*/ 3939633 w 8938307"/>
              <a:gd name="connsiteY3246" fmla="*/ 1574807 h 2993922"/>
              <a:gd name="connsiteX3247" fmla="*/ 8547785 w 8938307"/>
              <a:gd name="connsiteY3247" fmla="*/ 1568188 h 2993922"/>
              <a:gd name="connsiteX3248" fmla="*/ 8551756 w 8938307"/>
              <a:gd name="connsiteY3248" fmla="*/ 1569512 h 2993922"/>
              <a:gd name="connsiteX3249" fmla="*/ 8567641 w 8938307"/>
              <a:gd name="connsiteY3249" fmla="*/ 1574807 h 2993922"/>
              <a:gd name="connsiteX3250" fmla="*/ 8578233 w 8938307"/>
              <a:gd name="connsiteY3250" fmla="*/ 1585397 h 2993922"/>
              <a:gd name="connsiteX3251" fmla="*/ 8557053 w 8938307"/>
              <a:gd name="connsiteY3251" fmla="*/ 1585397 h 2993922"/>
              <a:gd name="connsiteX3252" fmla="*/ 8546462 w 8938307"/>
              <a:gd name="connsiteY3252" fmla="*/ 1574807 h 2993922"/>
              <a:gd name="connsiteX3253" fmla="*/ 8547785 w 8938307"/>
              <a:gd name="connsiteY3253" fmla="*/ 1568188 h 2993922"/>
              <a:gd name="connsiteX3254" fmla="*/ 7455649 w 8938307"/>
              <a:gd name="connsiteY3254" fmla="*/ 1564218 h 2993922"/>
              <a:gd name="connsiteX3255" fmla="*/ 7445059 w 8938307"/>
              <a:gd name="connsiteY3255" fmla="*/ 1574807 h 2993922"/>
              <a:gd name="connsiteX3256" fmla="*/ 7445059 w 8938307"/>
              <a:gd name="connsiteY3256" fmla="*/ 1585397 h 2993922"/>
              <a:gd name="connsiteX3257" fmla="*/ 7476830 w 8938307"/>
              <a:gd name="connsiteY3257" fmla="*/ 1574807 h 2993922"/>
              <a:gd name="connsiteX3258" fmla="*/ 7455649 w 8938307"/>
              <a:gd name="connsiteY3258" fmla="*/ 1564218 h 2993922"/>
              <a:gd name="connsiteX3259" fmla="*/ 2933543 w 8938307"/>
              <a:gd name="connsiteY3259" fmla="*/ 1564218 h 2993922"/>
              <a:gd name="connsiteX3260" fmla="*/ 2954724 w 8938307"/>
              <a:gd name="connsiteY3260" fmla="*/ 1564218 h 2993922"/>
              <a:gd name="connsiteX3261" fmla="*/ 2986495 w 8938307"/>
              <a:gd name="connsiteY3261" fmla="*/ 1580103 h 2993922"/>
              <a:gd name="connsiteX3262" fmla="*/ 3007676 w 8938307"/>
              <a:gd name="connsiteY3262" fmla="*/ 1585397 h 2993922"/>
              <a:gd name="connsiteX3263" fmla="*/ 3050039 w 8938307"/>
              <a:gd name="connsiteY3263" fmla="*/ 1606578 h 2993922"/>
              <a:gd name="connsiteX3264" fmla="*/ 3060629 w 8938307"/>
              <a:gd name="connsiteY3264" fmla="*/ 1606578 h 2993922"/>
              <a:gd name="connsiteX3265" fmla="*/ 3113581 w 8938307"/>
              <a:gd name="connsiteY3265" fmla="*/ 1617170 h 2993922"/>
              <a:gd name="connsiteX3266" fmla="*/ 3171829 w 8938307"/>
              <a:gd name="connsiteY3266" fmla="*/ 1638349 h 2993922"/>
              <a:gd name="connsiteX3267" fmla="*/ 3208895 w 8938307"/>
              <a:gd name="connsiteY3267" fmla="*/ 1648940 h 2993922"/>
              <a:gd name="connsiteX3268" fmla="*/ 3251255 w 8938307"/>
              <a:gd name="connsiteY3268" fmla="*/ 1659530 h 2993922"/>
              <a:gd name="connsiteX3269" fmla="*/ 3261847 w 8938307"/>
              <a:gd name="connsiteY3269" fmla="*/ 1659530 h 2993922"/>
              <a:gd name="connsiteX3270" fmla="*/ 3272437 w 8938307"/>
              <a:gd name="connsiteY3270" fmla="*/ 1659530 h 2993922"/>
              <a:gd name="connsiteX3271" fmla="*/ 3283027 w 8938307"/>
              <a:gd name="connsiteY3271" fmla="*/ 1659530 h 2993922"/>
              <a:gd name="connsiteX3272" fmla="*/ 3304208 w 8938307"/>
              <a:gd name="connsiteY3272" fmla="*/ 1670122 h 2993922"/>
              <a:gd name="connsiteX3273" fmla="*/ 3357160 w 8938307"/>
              <a:gd name="connsiteY3273" fmla="*/ 1691301 h 2993922"/>
              <a:gd name="connsiteX3274" fmla="*/ 3367751 w 8938307"/>
              <a:gd name="connsiteY3274" fmla="*/ 1701893 h 2993922"/>
              <a:gd name="connsiteX3275" fmla="*/ 3373046 w 8938307"/>
              <a:gd name="connsiteY3275" fmla="*/ 1712482 h 2993922"/>
              <a:gd name="connsiteX3276" fmla="*/ 3378341 w 8938307"/>
              <a:gd name="connsiteY3276" fmla="*/ 1701893 h 2993922"/>
              <a:gd name="connsiteX3277" fmla="*/ 3399522 w 8938307"/>
              <a:gd name="connsiteY3277" fmla="*/ 1701893 h 2993922"/>
              <a:gd name="connsiteX3278" fmla="*/ 3404817 w 8938307"/>
              <a:gd name="connsiteY3278" fmla="*/ 1707187 h 2993922"/>
              <a:gd name="connsiteX3279" fmla="*/ 3415408 w 8938307"/>
              <a:gd name="connsiteY3279" fmla="*/ 1707187 h 2993922"/>
              <a:gd name="connsiteX3280" fmla="*/ 3431293 w 8938307"/>
              <a:gd name="connsiteY3280" fmla="*/ 1712482 h 2993922"/>
              <a:gd name="connsiteX3281" fmla="*/ 3463064 w 8938307"/>
              <a:gd name="connsiteY3281" fmla="*/ 1723074 h 2993922"/>
              <a:gd name="connsiteX3282" fmla="*/ 3568968 w 8938307"/>
              <a:gd name="connsiteY3282" fmla="*/ 1754845 h 2993922"/>
              <a:gd name="connsiteX3283" fmla="*/ 3595444 w 8938307"/>
              <a:gd name="connsiteY3283" fmla="*/ 1765434 h 2993922"/>
              <a:gd name="connsiteX3284" fmla="*/ 3632511 w 8938307"/>
              <a:gd name="connsiteY3284" fmla="*/ 1765434 h 2993922"/>
              <a:gd name="connsiteX3285" fmla="*/ 3643100 w 8938307"/>
              <a:gd name="connsiteY3285" fmla="*/ 1770730 h 2993922"/>
              <a:gd name="connsiteX3286" fmla="*/ 3653692 w 8938307"/>
              <a:gd name="connsiteY3286" fmla="*/ 1765434 h 2993922"/>
              <a:gd name="connsiteX3287" fmla="*/ 3664282 w 8938307"/>
              <a:gd name="connsiteY3287" fmla="*/ 1754845 h 2993922"/>
              <a:gd name="connsiteX3288" fmla="*/ 3680167 w 8938307"/>
              <a:gd name="connsiteY3288" fmla="*/ 1760140 h 2993922"/>
              <a:gd name="connsiteX3289" fmla="*/ 3706644 w 8938307"/>
              <a:gd name="connsiteY3289" fmla="*/ 1776026 h 2993922"/>
              <a:gd name="connsiteX3290" fmla="*/ 3717234 w 8938307"/>
              <a:gd name="connsiteY3290" fmla="*/ 1786615 h 2993922"/>
              <a:gd name="connsiteX3291" fmla="*/ 3701348 w 8938307"/>
              <a:gd name="connsiteY3291" fmla="*/ 1786615 h 2993922"/>
              <a:gd name="connsiteX3292" fmla="*/ 3696052 w 8938307"/>
              <a:gd name="connsiteY3292" fmla="*/ 1786615 h 2993922"/>
              <a:gd name="connsiteX3293" fmla="*/ 3696052 w 8938307"/>
              <a:gd name="connsiteY3293" fmla="*/ 1797205 h 2993922"/>
              <a:gd name="connsiteX3294" fmla="*/ 3706644 w 8938307"/>
              <a:gd name="connsiteY3294" fmla="*/ 1797205 h 2993922"/>
              <a:gd name="connsiteX3295" fmla="*/ 3717234 w 8938307"/>
              <a:gd name="connsiteY3295" fmla="*/ 1797205 h 2993922"/>
              <a:gd name="connsiteX3296" fmla="*/ 3738415 w 8938307"/>
              <a:gd name="connsiteY3296" fmla="*/ 1807797 h 2993922"/>
              <a:gd name="connsiteX3297" fmla="*/ 3791367 w 8938307"/>
              <a:gd name="connsiteY3297" fmla="*/ 1828978 h 2993922"/>
              <a:gd name="connsiteX3298" fmla="*/ 3844319 w 8938307"/>
              <a:gd name="connsiteY3298" fmla="*/ 1850157 h 2993922"/>
              <a:gd name="connsiteX3299" fmla="*/ 3854908 w 8938307"/>
              <a:gd name="connsiteY3299" fmla="*/ 1850157 h 2993922"/>
              <a:gd name="connsiteX3300" fmla="*/ 3865500 w 8938307"/>
              <a:gd name="connsiteY3300" fmla="*/ 1860749 h 2993922"/>
              <a:gd name="connsiteX3301" fmla="*/ 3876090 w 8938307"/>
              <a:gd name="connsiteY3301" fmla="*/ 1860749 h 2993922"/>
              <a:gd name="connsiteX3302" fmla="*/ 3907860 w 8938307"/>
              <a:gd name="connsiteY3302" fmla="*/ 1860749 h 2993922"/>
              <a:gd name="connsiteX3303" fmla="*/ 3971404 w 8938307"/>
              <a:gd name="connsiteY3303" fmla="*/ 1871338 h 2993922"/>
              <a:gd name="connsiteX3304" fmla="*/ 4003175 w 8938307"/>
              <a:gd name="connsiteY3304" fmla="*/ 1871338 h 2993922"/>
              <a:gd name="connsiteX3305" fmla="*/ 4024356 w 8938307"/>
              <a:gd name="connsiteY3305" fmla="*/ 1881930 h 2993922"/>
              <a:gd name="connsiteX3306" fmla="*/ 4040242 w 8938307"/>
              <a:gd name="connsiteY3306" fmla="*/ 1887224 h 2993922"/>
              <a:gd name="connsiteX3307" fmla="*/ 4056127 w 8938307"/>
              <a:gd name="connsiteY3307" fmla="*/ 1892520 h 2993922"/>
              <a:gd name="connsiteX3308" fmla="*/ 4077308 w 8938307"/>
              <a:gd name="connsiteY3308" fmla="*/ 1881930 h 2993922"/>
              <a:gd name="connsiteX3309" fmla="*/ 4056127 w 8938307"/>
              <a:gd name="connsiteY3309" fmla="*/ 1871338 h 2993922"/>
              <a:gd name="connsiteX3310" fmla="*/ 4077308 w 8938307"/>
              <a:gd name="connsiteY3310" fmla="*/ 1871338 h 2993922"/>
              <a:gd name="connsiteX3311" fmla="*/ 4109079 w 8938307"/>
              <a:gd name="connsiteY3311" fmla="*/ 1881930 h 2993922"/>
              <a:gd name="connsiteX3312" fmla="*/ 4098489 w 8938307"/>
              <a:gd name="connsiteY3312" fmla="*/ 1881930 h 2993922"/>
              <a:gd name="connsiteX3313" fmla="*/ 4087898 w 8938307"/>
              <a:gd name="connsiteY3313" fmla="*/ 1892520 h 2993922"/>
              <a:gd name="connsiteX3314" fmla="*/ 4098489 w 8938307"/>
              <a:gd name="connsiteY3314" fmla="*/ 1903111 h 2993922"/>
              <a:gd name="connsiteX3315" fmla="*/ 4109079 w 8938307"/>
              <a:gd name="connsiteY3315" fmla="*/ 1913701 h 2993922"/>
              <a:gd name="connsiteX3316" fmla="*/ 4119669 w 8938307"/>
              <a:gd name="connsiteY3316" fmla="*/ 1924290 h 2993922"/>
              <a:gd name="connsiteX3317" fmla="*/ 4151441 w 8938307"/>
              <a:gd name="connsiteY3317" fmla="*/ 1934882 h 2993922"/>
              <a:gd name="connsiteX3318" fmla="*/ 4204393 w 8938307"/>
              <a:gd name="connsiteY3318" fmla="*/ 1934882 h 2993922"/>
              <a:gd name="connsiteX3319" fmla="*/ 4241460 w 8938307"/>
              <a:gd name="connsiteY3319" fmla="*/ 1940176 h 2993922"/>
              <a:gd name="connsiteX3320" fmla="*/ 4257345 w 8938307"/>
              <a:gd name="connsiteY3320" fmla="*/ 1956063 h 2993922"/>
              <a:gd name="connsiteX3321" fmla="*/ 4289116 w 8938307"/>
              <a:gd name="connsiteY3321" fmla="*/ 1956063 h 2993922"/>
              <a:gd name="connsiteX3322" fmla="*/ 4278526 w 8938307"/>
              <a:gd name="connsiteY3322" fmla="*/ 1945472 h 2993922"/>
              <a:gd name="connsiteX3323" fmla="*/ 4289116 w 8938307"/>
              <a:gd name="connsiteY3323" fmla="*/ 1945472 h 2993922"/>
              <a:gd name="connsiteX3324" fmla="*/ 4299706 w 8938307"/>
              <a:gd name="connsiteY3324" fmla="*/ 1945472 h 2993922"/>
              <a:gd name="connsiteX3325" fmla="*/ 4305002 w 8938307"/>
              <a:gd name="connsiteY3325" fmla="*/ 1940176 h 2993922"/>
              <a:gd name="connsiteX3326" fmla="*/ 4320887 w 8938307"/>
              <a:gd name="connsiteY3326" fmla="*/ 1945472 h 2993922"/>
              <a:gd name="connsiteX3327" fmla="*/ 4352658 w 8938307"/>
              <a:gd name="connsiteY3327" fmla="*/ 1966653 h 2993922"/>
              <a:gd name="connsiteX3328" fmla="*/ 4373839 w 8938307"/>
              <a:gd name="connsiteY3328" fmla="*/ 1966653 h 2993922"/>
              <a:gd name="connsiteX3329" fmla="*/ 4395020 w 8938307"/>
              <a:gd name="connsiteY3329" fmla="*/ 1966653 h 2993922"/>
              <a:gd name="connsiteX3330" fmla="*/ 4416202 w 8938307"/>
              <a:gd name="connsiteY3330" fmla="*/ 1977242 h 2993922"/>
              <a:gd name="connsiteX3331" fmla="*/ 4395020 w 8938307"/>
              <a:gd name="connsiteY3331" fmla="*/ 1982538 h 2993922"/>
              <a:gd name="connsiteX3332" fmla="*/ 4363249 w 8938307"/>
              <a:gd name="connsiteY3332" fmla="*/ 1977242 h 2993922"/>
              <a:gd name="connsiteX3333" fmla="*/ 4320887 w 8938307"/>
              <a:gd name="connsiteY3333" fmla="*/ 1966653 h 2993922"/>
              <a:gd name="connsiteX3334" fmla="*/ 4289116 w 8938307"/>
              <a:gd name="connsiteY3334" fmla="*/ 1977242 h 2993922"/>
              <a:gd name="connsiteX3335" fmla="*/ 4267935 w 8938307"/>
              <a:gd name="connsiteY3335" fmla="*/ 1977242 h 2993922"/>
              <a:gd name="connsiteX3336" fmla="*/ 4257345 w 8938307"/>
              <a:gd name="connsiteY3336" fmla="*/ 1966653 h 2993922"/>
              <a:gd name="connsiteX3337" fmla="*/ 4278526 w 8938307"/>
              <a:gd name="connsiteY3337" fmla="*/ 1998424 h 2993922"/>
              <a:gd name="connsiteX3338" fmla="*/ 4299706 w 8938307"/>
              <a:gd name="connsiteY3338" fmla="*/ 2009015 h 2993922"/>
              <a:gd name="connsiteX3339" fmla="*/ 4342068 w 8938307"/>
              <a:gd name="connsiteY3339" fmla="*/ 2009015 h 2993922"/>
              <a:gd name="connsiteX3340" fmla="*/ 4342068 w 8938307"/>
              <a:gd name="connsiteY3340" fmla="*/ 1998424 h 2993922"/>
              <a:gd name="connsiteX3341" fmla="*/ 4405610 w 8938307"/>
              <a:gd name="connsiteY3341" fmla="*/ 2030194 h 2993922"/>
              <a:gd name="connsiteX3342" fmla="*/ 4437382 w 8938307"/>
              <a:gd name="connsiteY3342" fmla="*/ 2035490 h 2993922"/>
              <a:gd name="connsiteX3343" fmla="*/ 4458562 w 8938307"/>
              <a:gd name="connsiteY3343" fmla="*/ 2030194 h 2993922"/>
              <a:gd name="connsiteX3344" fmla="*/ 4500924 w 8938307"/>
              <a:gd name="connsiteY3344" fmla="*/ 2040786 h 2993922"/>
              <a:gd name="connsiteX3345" fmla="*/ 4522106 w 8938307"/>
              <a:gd name="connsiteY3345" fmla="*/ 2040786 h 2993922"/>
              <a:gd name="connsiteX3346" fmla="*/ 4490334 w 8938307"/>
              <a:gd name="connsiteY3346" fmla="*/ 2019605 h 2993922"/>
              <a:gd name="connsiteX3347" fmla="*/ 4469154 w 8938307"/>
              <a:gd name="connsiteY3347" fmla="*/ 2014309 h 2993922"/>
              <a:gd name="connsiteX3348" fmla="*/ 4490334 w 8938307"/>
              <a:gd name="connsiteY3348" fmla="*/ 2014309 h 2993922"/>
              <a:gd name="connsiteX3349" fmla="*/ 4500924 w 8938307"/>
              <a:gd name="connsiteY3349" fmla="*/ 2009015 h 2993922"/>
              <a:gd name="connsiteX3350" fmla="*/ 4511514 w 8938307"/>
              <a:gd name="connsiteY3350" fmla="*/ 1998424 h 2993922"/>
              <a:gd name="connsiteX3351" fmla="*/ 4522106 w 8938307"/>
              <a:gd name="connsiteY3351" fmla="*/ 2009015 h 2993922"/>
              <a:gd name="connsiteX3352" fmla="*/ 4522106 w 8938307"/>
              <a:gd name="connsiteY3352" fmla="*/ 2019605 h 2993922"/>
              <a:gd name="connsiteX3353" fmla="*/ 4543286 w 8938307"/>
              <a:gd name="connsiteY3353" fmla="*/ 2030194 h 2993922"/>
              <a:gd name="connsiteX3354" fmla="*/ 4548580 w 8938307"/>
              <a:gd name="connsiteY3354" fmla="*/ 2040786 h 2993922"/>
              <a:gd name="connsiteX3355" fmla="*/ 4553876 w 8938307"/>
              <a:gd name="connsiteY3355" fmla="*/ 2040786 h 2993922"/>
              <a:gd name="connsiteX3356" fmla="*/ 4559172 w 8938307"/>
              <a:gd name="connsiteY3356" fmla="*/ 2046080 h 2993922"/>
              <a:gd name="connsiteX3357" fmla="*/ 4564468 w 8938307"/>
              <a:gd name="connsiteY3357" fmla="*/ 2051376 h 2993922"/>
              <a:gd name="connsiteX3358" fmla="*/ 4532695 w 8938307"/>
              <a:gd name="connsiteY3358" fmla="*/ 2051376 h 2993922"/>
              <a:gd name="connsiteX3359" fmla="*/ 4522106 w 8938307"/>
              <a:gd name="connsiteY3359" fmla="*/ 2061967 h 2993922"/>
              <a:gd name="connsiteX3360" fmla="*/ 4522106 w 8938307"/>
              <a:gd name="connsiteY3360" fmla="*/ 2072557 h 2993922"/>
              <a:gd name="connsiteX3361" fmla="*/ 4532695 w 8938307"/>
              <a:gd name="connsiteY3361" fmla="*/ 2083146 h 2993922"/>
              <a:gd name="connsiteX3362" fmla="*/ 4564468 w 8938307"/>
              <a:gd name="connsiteY3362" fmla="*/ 2093738 h 2993922"/>
              <a:gd name="connsiteX3363" fmla="*/ 4606828 w 8938307"/>
              <a:gd name="connsiteY3363" fmla="*/ 2093738 h 2993922"/>
              <a:gd name="connsiteX3364" fmla="*/ 4596238 w 8938307"/>
              <a:gd name="connsiteY3364" fmla="*/ 2083146 h 2993922"/>
              <a:gd name="connsiteX3365" fmla="*/ 4606828 w 8938307"/>
              <a:gd name="connsiteY3365" fmla="*/ 2083146 h 2993922"/>
              <a:gd name="connsiteX3366" fmla="*/ 4606828 w 8938307"/>
              <a:gd name="connsiteY3366" fmla="*/ 2104328 h 2993922"/>
              <a:gd name="connsiteX3367" fmla="*/ 4617420 w 8938307"/>
              <a:gd name="connsiteY3367" fmla="*/ 2114919 h 2993922"/>
              <a:gd name="connsiteX3368" fmla="*/ 4637592 w 8938307"/>
              <a:gd name="connsiteY3368" fmla="*/ 2113910 h 2993922"/>
              <a:gd name="connsiteX3369" fmla="*/ 4628010 w 8938307"/>
              <a:gd name="connsiteY3369" fmla="*/ 2104328 h 2993922"/>
              <a:gd name="connsiteX3370" fmla="*/ 4649190 w 8938307"/>
              <a:gd name="connsiteY3370" fmla="*/ 2104328 h 2993922"/>
              <a:gd name="connsiteX3371" fmla="*/ 4639715 w 8938307"/>
              <a:gd name="connsiteY3371" fmla="*/ 2113805 h 2993922"/>
              <a:gd name="connsiteX3372" fmla="*/ 4643895 w 8938307"/>
              <a:gd name="connsiteY3372" fmla="*/ 2113594 h 2993922"/>
              <a:gd name="connsiteX3373" fmla="*/ 4659780 w 8938307"/>
              <a:gd name="connsiteY3373" fmla="*/ 2109623 h 2993922"/>
              <a:gd name="connsiteX3374" fmla="*/ 4680962 w 8938307"/>
              <a:gd name="connsiteY3374" fmla="*/ 2114919 h 2993922"/>
              <a:gd name="connsiteX3375" fmla="*/ 4702142 w 8938307"/>
              <a:gd name="connsiteY3375" fmla="*/ 2125509 h 2993922"/>
              <a:gd name="connsiteX3376" fmla="*/ 4733914 w 8938307"/>
              <a:gd name="connsiteY3376" fmla="*/ 2146690 h 2993922"/>
              <a:gd name="connsiteX3377" fmla="*/ 4765684 w 8938307"/>
              <a:gd name="connsiteY3377" fmla="*/ 2157280 h 2993922"/>
              <a:gd name="connsiteX3378" fmla="*/ 4818636 w 8938307"/>
              <a:gd name="connsiteY3378" fmla="*/ 2162575 h 2993922"/>
              <a:gd name="connsiteX3379" fmla="*/ 4850408 w 8938307"/>
              <a:gd name="connsiteY3379" fmla="*/ 2167871 h 2993922"/>
              <a:gd name="connsiteX3380" fmla="*/ 4850408 w 8938307"/>
              <a:gd name="connsiteY3380" fmla="*/ 2189051 h 2993922"/>
              <a:gd name="connsiteX3381" fmla="*/ 4839818 w 8938307"/>
              <a:gd name="connsiteY3381" fmla="*/ 2183756 h 2993922"/>
              <a:gd name="connsiteX3382" fmla="*/ 4818636 w 8938307"/>
              <a:gd name="connsiteY3382" fmla="*/ 2178461 h 2993922"/>
              <a:gd name="connsiteX3383" fmla="*/ 4776276 w 8938307"/>
              <a:gd name="connsiteY3383" fmla="*/ 2167871 h 2993922"/>
              <a:gd name="connsiteX3384" fmla="*/ 4680962 w 8938307"/>
              <a:gd name="connsiteY3384" fmla="*/ 2146690 h 2993922"/>
              <a:gd name="connsiteX3385" fmla="*/ 4659780 w 8938307"/>
              <a:gd name="connsiteY3385" fmla="*/ 2141394 h 2993922"/>
              <a:gd name="connsiteX3386" fmla="*/ 4649190 w 8938307"/>
              <a:gd name="connsiteY3386" fmla="*/ 2136099 h 2993922"/>
              <a:gd name="connsiteX3387" fmla="*/ 4601532 w 8938307"/>
              <a:gd name="connsiteY3387" fmla="*/ 2125509 h 2993922"/>
              <a:gd name="connsiteX3388" fmla="*/ 4506220 w 8938307"/>
              <a:gd name="connsiteY3388" fmla="*/ 2104328 h 2993922"/>
              <a:gd name="connsiteX3389" fmla="*/ 4447972 w 8938307"/>
              <a:gd name="connsiteY3389" fmla="*/ 2083146 h 2993922"/>
              <a:gd name="connsiteX3390" fmla="*/ 4405610 w 8938307"/>
              <a:gd name="connsiteY3390" fmla="*/ 2072557 h 2993922"/>
              <a:gd name="connsiteX3391" fmla="*/ 4384430 w 8938307"/>
              <a:gd name="connsiteY3391" fmla="*/ 2061967 h 2993922"/>
              <a:gd name="connsiteX3392" fmla="*/ 4352658 w 8938307"/>
              <a:gd name="connsiteY3392" fmla="*/ 2051376 h 2993922"/>
              <a:gd name="connsiteX3393" fmla="*/ 4326182 w 8938307"/>
              <a:gd name="connsiteY3393" fmla="*/ 2046080 h 2993922"/>
              <a:gd name="connsiteX3394" fmla="*/ 4289116 w 8938307"/>
              <a:gd name="connsiteY3394" fmla="*/ 2035490 h 2993922"/>
              <a:gd name="connsiteX3395" fmla="*/ 4241460 w 8938307"/>
              <a:gd name="connsiteY3395" fmla="*/ 2019605 h 2993922"/>
              <a:gd name="connsiteX3396" fmla="*/ 4199098 w 8938307"/>
              <a:gd name="connsiteY3396" fmla="*/ 2003719 h 2993922"/>
              <a:gd name="connsiteX3397" fmla="*/ 4172621 w 8938307"/>
              <a:gd name="connsiteY3397" fmla="*/ 1993128 h 2993922"/>
              <a:gd name="connsiteX3398" fmla="*/ 4151441 w 8938307"/>
              <a:gd name="connsiteY3398" fmla="*/ 1982538 h 2993922"/>
              <a:gd name="connsiteX3399" fmla="*/ 4119669 w 8938307"/>
              <a:gd name="connsiteY3399" fmla="*/ 1977242 h 2993922"/>
              <a:gd name="connsiteX3400" fmla="*/ 4077308 w 8938307"/>
              <a:gd name="connsiteY3400" fmla="*/ 1961357 h 2993922"/>
              <a:gd name="connsiteX3401" fmla="*/ 4056127 w 8938307"/>
              <a:gd name="connsiteY3401" fmla="*/ 1956063 h 2993922"/>
              <a:gd name="connsiteX3402" fmla="*/ 3981994 w 8938307"/>
              <a:gd name="connsiteY3402" fmla="*/ 1940176 h 2993922"/>
              <a:gd name="connsiteX3403" fmla="*/ 3939633 w 8938307"/>
              <a:gd name="connsiteY3403" fmla="*/ 1924290 h 2993922"/>
              <a:gd name="connsiteX3404" fmla="*/ 3865500 w 8938307"/>
              <a:gd name="connsiteY3404" fmla="*/ 1892520 h 2993922"/>
              <a:gd name="connsiteX3405" fmla="*/ 3854908 w 8938307"/>
              <a:gd name="connsiteY3405" fmla="*/ 1881930 h 2993922"/>
              <a:gd name="connsiteX3406" fmla="*/ 3833728 w 8938307"/>
              <a:gd name="connsiteY3406" fmla="*/ 1876634 h 2993922"/>
              <a:gd name="connsiteX3407" fmla="*/ 3812548 w 8938307"/>
              <a:gd name="connsiteY3407" fmla="*/ 1871338 h 2993922"/>
              <a:gd name="connsiteX3408" fmla="*/ 3727824 w 8938307"/>
              <a:gd name="connsiteY3408" fmla="*/ 1850157 h 2993922"/>
              <a:gd name="connsiteX3409" fmla="*/ 3637805 w 8938307"/>
              <a:gd name="connsiteY3409" fmla="*/ 1823682 h 2993922"/>
              <a:gd name="connsiteX3410" fmla="*/ 3568968 w 8938307"/>
              <a:gd name="connsiteY3410" fmla="*/ 1797205 h 2993922"/>
              <a:gd name="connsiteX3411" fmla="*/ 3537196 w 8938307"/>
              <a:gd name="connsiteY3411" fmla="*/ 1786615 h 2993922"/>
              <a:gd name="connsiteX3412" fmla="*/ 3494834 w 8938307"/>
              <a:gd name="connsiteY3412" fmla="*/ 1776026 h 2993922"/>
              <a:gd name="connsiteX3413" fmla="*/ 3452474 w 8938307"/>
              <a:gd name="connsiteY3413" fmla="*/ 1765434 h 2993922"/>
              <a:gd name="connsiteX3414" fmla="*/ 3388931 w 8938307"/>
              <a:gd name="connsiteY3414" fmla="*/ 1744253 h 2993922"/>
              <a:gd name="connsiteX3415" fmla="*/ 3346570 w 8938307"/>
              <a:gd name="connsiteY3415" fmla="*/ 1733663 h 2993922"/>
              <a:gd name="connsiteX3416" fmla="*/ 3314799 w 8938307"/>
              <a:gd name="connsiteY3416" fmla="*/ 1723074 h 2993922"/>
              <a:gd name="connsiteX3417" fmla="*/ 3261847 w 8938307"/>
              <a:gd name="connsiteY3417" fmla="*/ 1701893 h 2993922"/>
              <a:gd name="connsiteX3418" fmla="*/ 3193008 w 8938307"/>
              <a:gd name="connsiteY3418" fmla="*/ 1680711 h 2993922"/>
              <a:gd name="connsiteX3419" fmla="*/ 3113581 w 8938307"/>
              <a:gd name="connsiteY3419" fmla="*/ 1648940 h 2993922"/>
              <a:gd name="connsiteX3420" fmla="*/ 3081810 w 8938307"/>
              <a:gd name="connsiteY3420" fmla="*/ 1638349 h 2993922"/>
              <a:gd name="connsiteX3421" fmla="*/ 3081810 w 8938307"/>
              <a:gd name="connsiteY3421" fmla="*/ 1627759 h 2993922"/>
              <a:gd name="connsiteX3422" fmla="*/ 3039447 w 8938307"/>
              <a:gd name="connsiteY3422" fmla="*/ 1617170 h 2993922"/>
              <a:gd name="connsiteX3423" fmla="*/ 3018266 w 8938307"/>
              <a:gd name="connsiteY3423" fmla="*/ 1617170 h 2993922"/>
              <a:gd name="connsiteX3424" fmla="*/ 2986495 w 8938307"/>
              <a:gd name="connsiteY3424" fmla="*/ 1617170 h 2993922"/>
              <a:gd name="connsiteX3425" fmla="*/ 2944134 w 8938307"/>
              <a:gd name="connsiteY3425" fmla="*/ 1601283 h 2993922"/>
              <a:gd name="connsiteX3426" fmla="*/ 2933543 w 8938307"/>
              <a:gd name="connsiteY3426" fmla="*/ 1585397 h 2993922"/>
              <a:gd name="connsiteX3427" fmla="*/ 2868489 w 8938307"/>
              <a:gd name="connsiteY3427" fmla="*/ 1562705 h 2993922"/>
              <a:gd name="connsiteX3428" fmla="*/ 2880591 w 8938307"/>
              <a:gd name="connsiteY3428" fmla="*/ 1564218 h 2993922"/>
              <a:gd name="connsiteX3429" fmla="*/ 2870002 w 8938307"/>
              <a:gd name="connsiteY3429" fmla="*/ 1564218 h 2993922"/>
              <a:gd name="connsiteX3430" fmla="*/ 7423878 w 8938307"/>
              <a:gd name="connsiteY3430" fmla="*/ 1553626 h 2993922"/>
              <a:gd name="connsiteX3431" fmla="*/ 7423878 w 8938307"/>
              <a:gd name="connsiteY3431" fmla="*/ 1564218 h 2993922"/>
              <a:gd name="connsiteX3432" fmla="*/ 7423878 w 8938307"/>
              <a:gd name="connsiteY3432" fmla="*/ 1574807 h 2993922"/>
              <a:gd name="connsiteX3433" fmla="*/ 7434468 w 8938307"/>
              <a:gd name="connsiteY3433" fmla="*/ 1574807 h 2993922"/>
              <a:gd name="connsiteX3434" fmla="*/ 7434468 w 8938307"/>
              <a:gd name="connsiteY3434" fmla="*/ 1564218 h 2993922"/>
              <a:gd name="connsiteX3435" fmla="*/ 7349745 w 8938307"/>
              <a:gd name="connsiteY3435" fmla="*/ 1553626 h 2993922"/>
              <a:gd name="connsiteX3436" fmla="*/ 7349745 w 8938307"/>
              <a:gd name="connsiteY3436" fmla="*/ 1564218 h 2993922"/>
              <a:gd name="connsiteX3437" fmla="*/ 7328564 w 8938307"/>
              <a:gd name="connsiteY3437" fmla="*/ 1574807 h 2993922"/>
              <a:gd name="connsiteX3438" fmla="*/ 7317974 w 8938307"/>
              <a:gd name="connsiteY3438" fmla="*/ 1580103 h 2993922"/>
              <a:gd name="connsiteX3439" fmla="*/ 7302088 w 8938307"/>
              <a:gd name="connsiteY3439" fmla="*/ 1585397 h 2993922"/>
              <a:gd name="connsiteX3440" fmla="*/ 7286203 w 8938307"/>
              <a:gd name="connsiteY3440" fmla="*/ 1580103 h 2993922"/>
              <a:gd name="connsiteX3441" fmla="*/ 7270318 w 8938307"/>
              <a:gd name="connsiteY3441" fmla="*/ 1574807 h 2993922"/>
              <a:gd name="connsiteX3442" fmla="*/ 7254432 w 8938307"/>
              <a:gd name="connsiteY3442" fmla="*/ 1564218 h 2993922"/>
              <a:gd name="connsiteX3443" fmla="*/ 7254432 w 8938307"/>
              <a:gd name="connsiteY3443" fmla="*/ 1574807 h 2993922"/>
              <a:gd name="connsiteX3444" fmla="*/ 7265022 w 8938307"/>
              <a:gd name="connsiteY3444" fmla="*/ 1585397 h 2993922"/>
              <a:gd name="connsiteX3445" fmla="*/ 7302088 w 8938307"/>
              <a:gd name="connsiteY3445" fmla="*/ 1595988 h 2993922"/>
              <a:gd name="connsiteX3446" fmla="*/ 7323270 w 8938307"/>
              <a:gd name="connsiteY3446" fmla="*/ 1590693 h 2993922"/>
              <a:gd name="connsiteX3447" fmla="*/ 7339155 w 8938307"/>
              <a:gd name="connsiteY3447" fmla="*/ 1585397 h 2993922"/>
              <a:gd name="connsiteX3448" fmla="*/ 7360336 w 8938307"/>
              <a:gd name="connsiteY3448" fmla="*/ 1564218 h 2993922"/>
              <a:gd name="connsiteX3449" fmla="*/ 7349745 w 8938307"/>
              <a:gd name="connsiteY3449" fmla="*/ 1553626 h 2993922"/>
              <a:gd name="connsiteX3450" fmla="*/ 7286203 w 8938307"/>
              <a:gd name="connsiteY3450" fmla="*/ 1553626 h 2993922"/>
              <a:gd name="connsiteX3451" fmla="*/ 7275612 w 8938307"/>
              <a:gd name="connsiteY3451" fmla="*/ 1564218 h 2993922"/>
              <a:gd name="connsiteX3452" fmla="*/ 7286203 w 8938307"/>
              <a:gd name="connsiteY3452" fmla="*/ 1564218 h 2993922"/>
              <a:gd name="connsiteX3453" fmla="*/ 7296793 w 8938307"/>
              <a:gd name="connsiteY3453" fmla="*/ 1564218 h 2993922"/>
              <a:gd name="connsiteX3454" fmla="*/ 3791367 w 8938307"/>
              <a:gd name="connsiteY3454" fmla="*/ 1553626 h 2993922"/>
              <a:gd name="connsiteX3455" fmla="*/ 3801956 w 8938307"/>
              <a:gd name="connsiteY3455" fmla="*/ 1564218 h 2993922"/>
              <a:gd name="connsiteX3456" fmla="*/ 3823138 w 8938307"/>
              <a:gd name="connsiteY3456" fmla="*/ 1553626 h 2993922"/>
              <a:gd name="connsiteX3457" fmla="*/ 2562879 w 8938307"/>
              <a:gd name="connsiteY3457" fmla="*/ 1553626 h 2993922"/>
              <a:gd name="connsiteX3458" fmla="*/ 2658193 w 8938307"/>
              <a:gd name="connsiteY3458" fmla="*/ 1574807 h 2993922"/>
              <a:gd name="connsiteX3459" fmla="*/ 2637012 w 8938307"/>
              <a:gd name="connsiteY3459" fmla="*/ 1574807 h 2993922"/>
              <a:gd name="connsiteX3460" fmla="*/ 2605241 w 8938307"/>
              <a:gd name="connsiteY3460" fmla="*/ 1564218 h 2993922"/>
              <a:gd name="connsiteX3461" fmla="*/ 7468888 w 8938307"/>
              <a:gd name="connsiteY3461" fmla="*/ 1547007 h 2993922"/>
              <a:gd name="connsiteX3462" fmla="*/ 7466240 w 8938307"/>
              <a:gd name="connsiteY3462" fmla="*/ 1548331 h 2993922"/>
              <a:gd name="connsiteX3463" fmla="*/ 7466240 w 8938307"/>
              <a:gd name="connsiteY3463" fmla="*/ 1564218 h 2993922"/>
              <a:gd name="connsiteX3464" fmla="*/ 7476830 w 8938307"/>
              <a:gd name="connsiteY3464" fmla="*/ 1564218 h 2993922"/>
              <a:gd name="connsiteX3465" fmla="*/ 7476830 w 8938307"/>
              <a:gd name="connsiteY3465" fmla="*/ 1553626 h 2993922"/>
              <a:gd name="connsiteX3466" fmla="*/ 7468888 w 8938307"/>
              <a:gd name="connsiteY3466" fmla="*/ 1547007 h 2993922"/>
              <a:gd name="connsiteX3467" fmla="*/ 7392107 w 8938307"/>
              <a:gd name="connsiteY3467" fmla="*/ 1543036 h 2993922"/>
              <a:gd name="connsiteX3468" fmla="*/ 7392107 w 8938307"/>
              <a:gd name="connsiteY3468" fmla="*/ 1553626 h 2993922"/>
              <a:gd name="connsiteX3469" fmla="*/ 7402697 w 8938307"/>
              <a:gd name="connsiteY3469" fmla="*/ 1548331 h 2993922"/>
              <a:gd name="connsiteX3470" fmla="*/ 7392107 w 8938307"/>
              <a:gd name="connsiteY3470" fmla="*/ 1543036 h 2993922"/>
              <a:gd name="connsiteX3471" fmla="*/ 2933543 w 8938307"/>
              <a:gd name="connsiteY3471" fmla="*/ 1543036 h 2993922"/>
              <a:gd name="connsiteX3472" fmla="*/ 2944134 w 8938307"/>
              <a:gd name="connsiteY3472" fmla="*/ 1543036 h 2993922"/>
              <a:gd name="connsiteX3473" fmla="*/ 2965314 w 8938307"/>
              <a:gd name="connsiteY3473" fmla="*/ 1553626 h 2993922"/>
              <a:gd name="connsiteX3474" fmla="*/ 2266347 w 8938307"/>
              <a:gd name="connsiteY3474" fmla="*/ 1543036 h 2993922"/>
              <a:gd name="connsiteX3475" fmla="*/ 2298119 w 8938307"/>
              <a:gd name="connsiteY3475" fmla="*/ 1543036 h 2993922"/>
              <a:gd name="connsiteX3476" fmla="*/ 2319299 w 8938307"/>
              <a:gd name="connsiteY3476" fmla="*/ 1553626 h 2993922"/>
              <a:gd name="connsiteX3477" fmla="*/ 2335186 w 8938307"/>
              <a:gd name="connsiteY3477" fmla="*/ 1558922 h 2993922"/>
              <a:gd name="connsiteX3478" fmla="*/ 2345776 w 8938307"/>
              <a:gd name="connsiteY3478" fmla="*/ 1564218 h 2993922"/>
              <a:gd name="connsiteX3479" fmla="*/ 2356365 w 8938307"/>
              <a:gd name="connsiteY3479" fmla="*/ 1564218 h 2993922"/>
              <a:gd name="connsiteX3480" fmla="*/ 2372252 w 8938307"/>
              <a:gd name="connsiteY3480" fmla="*/ 1574807 h 2993922"/>
              <a:gd name="connsiteX3481" fmla="*/ 2425203 w 8938307"/>
              <a:gd name="connsiteY3481" fmla="*/ 1590693 h 2993922"/>
              <a:gd name="connsiteX3482" fmla="*/ 2467566 w 8938307"/>
              <a:gd name="connsiteY3482" fmla="*/ 1595988 h 2993922"/>
              <a:gd name="connsiteX3483" fmla="*/ 2520518 w 8938307"/>
              <a:gd name="connsiteY3483" fmla="*/ 1606578 h 2993922"/>
              <a:gd name="connsiteX3484" fmla="*/ 2562879 w 8938307"/>
              <a:gd name="connsiteY3484" fmla="*/ 1617170 h 2993922"/>
              <a:gd name="connsiteX3485" fmla="*/ 2562879 w 8938307"/>
              <a:gd name="connsiteY3485" fmla="*/ 1627759 h 2993922"/>
              <a:gd name="connsiteX3486" fmla="*/ 2594650 w 8938307"/>
              <a:gd name="connsiteY3486" fmla="*/ 1648940 h 2993922"/>
              <a:gd name="connsiteX3487" fmla="*/ 2637012 w 8938307"/>
              <a:gd name="connsiteY3487" fmla="*/ 1670122 h 2993922"/>
              <a:gd name="connsiteX3488" fmla="*/ 2674080 w 8938307"/>
              <a:gd name="connsiteY3488" fmla="*/ 1691301 h 2993922"/>
              <a:gd name="connsiteX3489" fmla="*/ 2684669 w 8938307"/>
              <a:gd name="connsiteY3489" fmla="*/ 1701893 h 2993922"/>
              <a:gd name="connsiteX3490" fmla="*/ 2705851 w 8938307"/>
              <a:gd name="connsiteY3490" fmla="*/ 1707187 h 2993922"/>
              <a:gd name="connsiteX3491" fmla="*/ 2721735 w 8938307"/>
              <a:gd name="connsiteY3491" fmla="*/ 1712482 h 2993922"/>
              <a:gd name="connsiteX3492" fmla="*/ 2721735 w 8938307"/>
              <a:gd name="connsiteY3492" fmla="*/ 1723074 h 2993922"/>
              <a:gd name="connsiteX3493" fmla="*/ 2700554 w 8938307"/>
              <a:gd name="connsiteY3493" fmla="*/ 1712482 h 2993922"/>
              <a:gd name="connsiteX3494" fmla="*/ 2668783 w 8938307"/>
              <a:gd name="connsiteY3494" fmla="*/ 1707187 h 2993922"/>
              <a:gd name="connsiteX3495" fmla="*/ 2647602 w 8938307"/>
              <a:gd name="connsiteY3495" fmla="*/ 1696597 h 2993922"/>
              <a:gd name="connsiteX3496" fmla="*/ 2637012 w 8938307"/>
              <a:gd name="connsiteY3496" fmla="*/ 1691301 h 2993922"/>
              <a:gd name="connsiteX3497" fmla="*/ 2621125 w 8938307"/>
              <a:gd name="connsiteY3497" fmla="*/ 1686007 h 2993922"/>
              <a:gd name="connsiteX3498" fmla="*/ 2615831 w 8938307"/>
              <a:gd name="connsiteY3498" fmla="*/ 1680711 h 2993922"/>
              <a:gd name="connsiteX3499" fmla="*/ 2584060 w 8938307"/>
              <a:gd name="connsiteY3499" fmla="*/ 1659530 h 2993922"/>
              <a:gd name="connsiteX3500" fmla="*/ 2573470 w 8938307"/>
              <a:gd name="connsiteY3500" fmla="*/ 1648940 h 2993922"/>
              <a:gd name="connsiteX3501" fmla="*/ 2552289 w 8938307"/>
              <a:gd name="connsiteY3501" fmla="*/ 1643645 h 2993922"/>
              <a:gd name="connsiteX3502" fmla="*/ 2536402 w 8938307"/>
              <a:gd name="connsiteY3502" fmla="*/ 1648940 h 2993922"/>
              <a:gd name="connsiteX3503" fmla="*/ 2520518 w 8938307"/>
              <a:gd name="connsiteY3503" fmla="*/ 1648940 h 2993922"/>
              <a:gd name="connsiteX3504" fmla="*/ 2467566 w 8938307"/>
              <a:gd name="connsiteY3504" fmla="*/ 1627759 h 2993922"/>
              <a:gd name="connsiteX3505" fmla="*/ 2435794 w 8938307"/>
              <a:gd name="connsiteY3505" fmla="*/ 1606578 h 2993922"/>
              <a:gd name="connsiteX3506" fmla="*/ 2414614 w 8938307"/>
              <a:gd name="connsiteY3506" fmla="*/ 1595988 h 2993922"/>
              <a:gd name="connsiteX3507" fmla="*/ 2393433 w 8938307"/>
              <a:gd name="connsiteY3507" fmla="*/ 1595988 h 2993922"/>
              <a:gd name="connsiteX3508" fmla="*/ 2393433 w 8938307"/>
              <a:gd name="connsiteY3508" fmla="*/ 1606578 h 2993922"/>
              <a:gd name="connsiteX3509" fmla="*/ 2361662 w 8938307"/>
              <a:gd name="connsiteY3509" fmla="*/ 1590693 h 2993922"/>
              <a:gd name="connsiteX3510" fmla="*/ 2351071 w 8938307"/>
              <a:gd name="connsiteY3510" fmla="*/ 1580103 h 2993922"/>
              <a:gd name="connsiteX3511" fmla="*/ 2329890 w 8938307"/>
              <a:gd name="connsiteY3511" fmla="*/ 1569512 h 2993922"/>
              <a:gd name="connsiteX3512" fmla="*/ 2266347 w 8938307"/>
              <a:gd name="connsiteY3512" fmla="*/ 1564218 h 2993922"/>
              <a:gd name="connsiteX3513" fmla="*/ 2266347 w 8938307"/>
              <a:gd name="connsiteY3513" fmla="*/ 1558922 h 2993922"/>
              <a:gd name="connsiteX3514" fmla="*/ 2276938 w 8938307"/>
              <a:gd name="connsiteY3514" fmla="*/ 1553626 h 2993922"/>
              <a:gd name="connsiteX3515" fmla="*/ 7307384 w 8938307"/>
              <a:gd name="connsiteY3515" fmla="*/ 1537741 h 2993922"/>
              <a:gd name="connsiteX3516" fmla="*/ 7296793 w 8938307"/>
              <a:gd name="connsiteY3516" fmla="*/ 1543036 h 2993922"/>
              <a:gd name="connsiteX3517" fmla="*/ 7286203 w 8938307"/>
              <a:gd name="connsiteY3517" fmla="*/ 1543036 h 2993922"/>
              <a:gd name="connsiteX3518" fmla="*/ 7317974 w 8938307"/>
              <a:gd name="connsiteY3518" fmla="*/ 1553626 h 2993922"/>
              <a:gd name="connsiteX3519" fmla="*/ 7339155 w 8938307"/>
              <a:gd name="connsiteY3519" fmla="*/ 1543036 h 2993922"/>
              <a:gd name="connsiteX3520" fmla="*/ 7317974 w 8938307"/>
              <a:gd name="connsiteY3520" fmla="*/ 1543036 h 2993922"/>
              <a:gd name="connsiteX3521" fmla="*/ 7307384 w 8938307"/>
              <a:gd name="connsiteY3521" fmla="*/ 1537741 h 2993922"/>
              <a:gd name="connsiteX3522" fmla="*/ 7577438 w 8938307"/>
              <a:gd name="connsiteY3522" fmla="*/ 1532445 h 2993922"/>
              <a:gd name="connsiteX3523" fmla="*/ 7572144 w 8938307"/>
              <a:gd name="connsiteY3523" fmla="*/ 1543036 h 2993922"/>
              <a:gd name="connsiteX3524" fmla="*/ 7572144 w 8938307"/>
              <a:gd name="connsiteY3524" fmla="*/ 1553626 h 2993922"/>
              <a:gd name="connsiteX3525" fmla="*/ 7561553 w 8938307"/>
              <a:gd name="connsiteY3525" fmla="*/ 1543036 h 2993922"/>
              <a:gd name="connsiteX3526" fmla="*/ 7529782 w 8938307"/>
              <a:gd name="connsiteY3526" fmla="*/ 1543036 h 2993922"/>
              <a:gd name="connsiteX3527" fmla="*/ 7540374 w 8938307"/>
              <a:gd name="connsiteY3527" fmla="*/ 1553626 h 2993922"/>
              <a:gd name="connsiteX3528" fmla="*/ 7550963 w 8938307"/>
              <a:gd name="connsiteY3528" fmla="*/ 1553626 h 2993922"/>
              <a:gd name="connsiteX3529" fmla="*/ 7561553 w 8938307"/>
              <a:gd name="connsiteY3529" fmla="*/ 1558922 h 2993922"/>
              <a:gd name="connsiteX3530" fmla="*/ 7577438 w 8938307"/>
              <a:gd name="connsiteY3530" fmla="*/ 1564218 h 2993922"/>
              <a:gd name="connsiteX3531" fmla="*/ 7593326 w 8938307"/>
              <a:gd name="connsiteY3531" fmla="*/ 1569512 h 2993922"/>
              <a:gd name="connsiteX3532" fmla="*/ 7603915 w 8938307"/>
              <a:gd name="connsiteY3532" fmla="*/ 1574807 h 2993922"/>
              <a:gd name="connsiteX3533" fmla="*/ 7625096 w 8938307"/>
              <a:gd name="connsiteY3533" fmla="*/ 1574807 h 2993922"/>
              <a:gd name="connsiteX3534" fmla="*/ 7603915 w 8938307"/>
              <a:gd name="connsiteY3534" fmla="*/ 1564218 h 2993922"/>
              <a:gd name="connsiteX3535" fmla="*/ 7598620 w 8938307"/>
              <a:gd name="connsiteY3535" fmla="*/ 1548331 h 2993922"/>
              <a:gd name="connsiteX3536" fmla="*/ 7582734 w 8938307"/>
              <a:gd name="connsiteY3536" fmla="*/ 1543036 h 2993922"/>
              <a:gd name="connsiteX3537" fmla="*/ 7577438 w 8938307"/>
              <a:gd name="connsiteY3537" fmla="*/ 1532445 h 2993922"/>
              <a:gd name="connsiteX3538" fmla="*/ 7349745 w 8938307"/>
              <a:gd name="connsiteY3538" fmla="*/ 1532445 h 2993922"/>
              <a:gd name="connsiteX3539" fmla="*/ 7360336 w 8938307"/>
              <a:gd name="connsiteY3539" fmla="*/ 1543036 h 2993922"/>
              <a:gd name="connsiteX3540" fmla="*/ 7370926 w 8938307"/>
              <a:gd name="connsiteY3540" fmla="*/ 1532445 h 2993922"/>
              <a:gd name="connsiteX3541" fmla="*/ 3801956 w 8938307"/>
              <a:gd name="connsiteY3541" fmla="*/ 1532445 h 2993922"/>
              <a:gd name="connsiteX3542" fmla="*/ 3812548 w 8938307"/>
              <a:gd name="connsiteY3542" fmla="*/ 1543036 h 2993922"/>
              <a:gd name="connsiteX3543" fmla="*/ 3849614 w 8938307"/>
              <a:gd name="connsiteY3543" fmla="*/ 1550979 h 2993922"/>
              <a:gd name="connsiteX3544" fmla="*/ 3854178 w 8938307"/>
              <a:gd name="connsiteY3544" fmla="*/ 1552348 h 2993922"/>
              <a:gd name="connsiteX3545" fmla="*/ 3849614 w 8938307"/>
              <a:gd name="connsiteY3545" fmla="*/ 1544360 h 2993922"/>
              <a:gd name="connsiteX3546" fmla="*/ 3833728 w 8938307"/>
              <a:gd name="connsiteY3546" fmla="*/ 1537741 h 2993922"/>
              <a:gd name="connsiteX3547" fmla="*/ 3801956 w 8938307"/>
              <a:gd name="connsiteY3547" fmla="*/ 1532445 h 2993922"/>
              <a:gd name="connsiteX3548" fmla="*/ 2446385 w 8938307"/>
              <a:gd name="connsiteY3548" fmla="*/ 1532445 h 2993922"/>
              <a:gd name="connsiteX3549" fmla="*/ 2456975 w 8938307"/>
              <a:gd name="connsiteY3549" fmla="*/ 1532445 h 2993922"/>
              <a:gd name="connsiteX3550" fmla="*/ 2456975 w 8938307"/>
              <a:gd name="connsiteY3550" fmla="*/ 1543036 h 2993922"/>
              <a:gd name="connsiteX3551" fmla="*/ 2446385 w 8938307"/>
              <a:gd name="connsiteY3551" fmla="*/ 1532445 h 2993922"/>
              <a:gd name="connsiteX3552" fmla="*/ 7921627 w 8938307"/>
              <a:gd name="connsiteY3552" fmla="*/ 1521855 h 2993922"/>
              <a:gd name="connsiteX3553" fmla="*/ 7942808 w 8938307"/>
              <a:gd name="connsiteY3553" fmla="*/ 1532445 h 2993922"/>
              <a:gd name="connsiteX3554" fmla="*/ 7921627 w 8938307"/>
              <a:gd name="connsiteY3554" fmla="*/ 1532445 h 2993922"/>
              <a:gd name="connsiteX3555" fmla="*/ 2488746 w 8938307"/>
              <a:gd name="connsiteY3555" fmla="*/ 1521855 h 2993922"/>
              <a:gd name="connsiteX3556" fmla="*/ 2509927 w 8938307"/>
              <a:gd name="connsiteY3556" fmla="*/ 1532445 h 2993922"/>
              <a:gd name="connsiteX3557" fmla="*/ 2499337 w 8938307"/>
              <a:gd name="connsiteY3557" fmla="*/ 1532445 h 2993922"/>
              <a:gd name="connsiteX3558" fmla="*/ 7593326 w 8938307"/>
              <a:gd name="connsiteY3558" fmla="*/ 1511264 h 2993922"/>
              <a:gd name="connsiteX3559" fmla="*/ 7593326 w 8938307"/>
              <a:gd name="connsiteY3559" fmla="*/ 1521855 h 2993922"/>
              <a:gd name="connsiteX3560" fmla="*/ 7614505 w 8938307"/>
              <a:gd name="connsiteY3560" fmla="*/ 1521855 h 2993922"/>
              <a:gd name="connsiteX3561" fmla="*/ 7593326 w 8938307"/>
              <a:gd name="connsiteY3561" fmla="*/ 1511264 h 2993922"/>
              <a:gd name="connsiteX3562" fmla="*/ 3950223 w 8938307"/>
              <a:gd name="connsiteY3562" fmla="*/ 1511264 h 2993922"/>
              <a:gd name="connsiteX3563" fmla="*/ 3939633 w 8938307"/>
              <a:gd name="connsiteY3563" fmla="*/ 1521855 h 2993922"/>
              <a:gd name="connsiteX3564" fmla="*/ 3944928 w 8938307"/>
              <a:gd name="connsiteY3564" fmla="*/ 1527151 h 2993922"/>
              <a:gd name="connsiteX3565" fmla="*/ 3950223 w 8938307"/>
              <a:gd name="connsiteY3565" fmla="*/ 1532445 h 2993922"/>
              <a:gd name="connsiteX3566" fmla="*/ 3981994 w 8938307"/>
              <a:gd name="connsiteY3566" fmla="*/ 1532445 h 2993922"/>
              <a:gd name="connsiteX3567" fmla="*/ 3971404 w 8938307"/>
              <a:gd name="connsiteY3567" fmla="*/ 1521855 h 2993922"/>
              <a:gd name="connsiteX3568" fmla="*/ 3960812 w 8938307"/>
              <a:gd name="connsiteY3568" fmla="*/ 1521855 h 2993922"/>
              <a:gd name="connsiteX3569" fmla="*/ 7466240 w 8938307"/>
              <a:gd name="connsiteY3569" fmla="*/ 1500674 h 2993922"/>
              <a:gd name="connsiteX3570" fmla="*/ 7476830 w 8938307"/>
              <a:gd name="connsiteY3570" fmla="*/ 1500674 h 2993922"/>
              <a:gd name="connsiteX3571" fmla="*/ 7475135 w 8938307"/>
              <a:gd name="connsiteY3571" fmla="*/ 1506605 h 2993922"/>
              <a:gd name="connsiteX3572" fmla="*/ 3865500 w 8938307"/>
              <a:gd name="connsiteY3572" fmla="*/ 1500674 h 2993922"/>
              <a:gd name="connsiteX3573" fmla="*/ 3886681 w 8938307"/>
              <a:gd name="connsiteY3573" fmla="*/ 1511264 h 2993922"/>
              <a:gd name="connsiteX3574" fmla="*/ 3876090 w 8938307"/>
              <a:gd name="connsiteY3574" fmla="*/ 1500674 h 2993922"/>
              <a:gd name="connsiteX3575" fmla="*/ 3865500 w 8938307"/>
              <a:gd name="connsiteY3575" fmla="*/ 1500674 h 2993922"/>
              <a:gd name="connsiteX3576" fmla="*/ 2859410 w 8938307"/>
              <a:gd name="connsiteY3576" fmla="*/ 1492576 h 2993922"/>
              <a:gd name="connsiteX3577" fmla="*/ 2875296 w 8938307"/>
              <a:gd name="connsiteY3577" fmla="*/ 1495379 h 2993922"/>
              <a:gd name="connsiteX3578" fmla="*/ 2907067 w 8938307"/>
              <a:gd name="connsiteY3578" fmla="*/ 1500674 h 2993922"/>
              <a:gd name="connsiteX3579" fmla="*/ 2922954 w 8938307"/>
              <a:gd name="connsiteY3579" fmla="*/ 1505970 h 2993922"/>
              <a:gd name="connsiteX3580" fmla="*/ 2954724 w 8938307"/>
              <a:gd name="connsiteY3580" fmla="*/ 1511264 h 2993922"/>
              <a:gd name="connsiteX3581" fmla="*/ 3071218 w 8938307"/>
              <a:gd name="connsiteY3581" fmla="*/ 1543036 h 2993922"/>
              <a:gd name="connsiteX3582" fmla="*/ 3124171 w 8938307"/>
              <a:gd name="connsiteY3582" fmla="*/ 1553626 h 2993922"/>
              <a:gd name="connsiteX3583" fmla="*/ 3187714 w 8938307"/>
              <a:gd name="connsiteY3583" fmla="*/ 1564218 h 2993922"/>
              <a:gd name="connsiteX3584" fmla="*/ 3198303 w 8938307"/>
              <a:gd name="connsiteY3584" fmla="*/ 1564218 h 2993922"/>
              <a:gd name="connsiteX3585" fmla="*/ 3208895 w 8938307"/>
              <a:gd name="connsiteY3585" fmla="*/ 1574807 h 2993922"/>
              <a:gd name="connsiteX3586" fmla="*/ 3325389 w 8938307"/>
              <a:gd name="connsiteY3586" fmla="*/ 1595988 h 2993922"/>
              <a:gd name="connsiteX3587" fmla="*/ 3378341 w 8938307"/>
              <a:gd name="connsiteY3587" fmla="*/ 1606578 h 2993922"/>
              <a:gd name="connsiteX3588" fmla="*/ 3463064 w 8938307"/>
              <a:gd name="connsiteY3588" fmla="*/ 1638349 h 2993922"/>
              <a:gd name="connsiteX3589" fmla="*/ 3494834 w 8938307"/>
              <a:gd name="connsiteY3589" fmla="*/ 1659530 h 2993922"/>
              <a:gd name="connsiteX3590" fmla="*/ 3516016 w 8938307"/>
              <a:gd name="connsiteY3590" fmla="*/ 1670122 h 2993922"/>
              <a:gd name="connsiteX3591" fmla="*/ 3547788 w 8938307"/>
              <a:gd name="connsiteY3591" fmla="*/ 1675416 h 2993922"/>
              <a:gd name="connsiteX3592" fmla="*/ 3574263 w 8938307"/>
              <a:gd name="connsiteY3592" fmla="*/ 1680711 h 2993922"/>
              <a:gd name="connsiteX3593" fmla="*/ 3590148 w 8938307"/>
              <a:gd name="connsiteY3593" fmla="*/ 1686007 h 2993922"/>
              <a:gd name="connsiteX3594" fmla="*/ 3600740 w 8938307"/>
              <a:gd name="connsiteY3594" fmla="*/ 1691301 h 2993922"/>
              <a:gd name="connsiteX3595" fmla="*/ 3621920 w 8938307"/>
              <a:gd name="connsiteY3595" fmla="*/ 1712482 h 2993922"/>
              <a:gd name="connsiteX3596" fmla="*/ 3600740 w 8938307"/>
              <a:gd name="connsiteY3596" fmla="*/ 1712482 h 2993922"/>
              <a:gd name="connsiteX3597" fmla="*/ 3579559 w 8938307"/>
              <a:gd name="connsiteY3597" fmla="*/ 1712482 h 2993922"/>
              <a:gd name="connsiteX3598" fmla="*/ 3574263 w 8938307"/>
              <a:gd name="connsiteY3598" fmla="*/ 1707187 h 2993922"/>
              <a:gd name="connsiteX3599" fmla="*/ 3563673 w 8938307"/>
              <a:gd name="connsiteY3599" fmla="*/ 1701893 h 2993922"/>
              <a:gd name="connsiteX3600" fmla="*/ 3553082 w 8938307"/>
              <a:gd name="connsiteY3600" fmla="*/ 1701893 h 2993922"/>
              <a:gd name="connsiteX3601" fmla="*/ 3537196 w 8938307"/>
              <a:gd name="connsiteY3601" fmla="*/ 1701893 h 2993922"/>
              <a:gd name="connsiteX3602" fmla="*/ 3537196 w 8938307"/>
              <a:gd name="connsiteY3602" fmla="*/ 1691301 h 2993922"/>
              <a:gd name="connsiteX3603" fmla="*/ 3526607 w 8938307"/>
              <a:gd name="connsiteY3603" fmla="*/ 1680711 h 2993922"/>
              <a:gd name="connsiteX3604" fmla="*/ 3526607 w 8938307"/>
              <a:gd name="connsiteY3604" fmla="*/ 1691301 h 2993922"/>
              <a:gd name="connsiteX3605" fmla="*/ 3505426 w 8938307"/>
              <a:gd name="connsiteY3605" fmla="*/ 1691301 h 2993922"/>
              <a:gd name="connsiteX3606" fmla="*/ 3489540 w 8938307"/>
              <a:gd name="connsiteY3606" fmla="*/ 1680711 h 2993922"/>
              <a:gd name="connsiteX3607" fmla="*/ 3473655 w 8938307"/>
              <a:gd name="connsiteY3607" fmla="*/ 1675416 h 2993922"/>
              <a:gd name="connsiteX3608" fmla="*/ 3463064 w 8938307"/>
              <a:gd name="connsiteY3608" fmla="*/ 1670122 h 2993922"/>
              <a:gd name="connsiteX3609" fmla="*/ 3441882 w 8938307"/>
              <a:gd name="connsiteY3609" fmla="*/ 1659530 h 2993922"/>
              <a:gd name="connsiteX3610" fmla="*/ 3420703 w 8938307"/>
              <a:gd name="connsiteY3610" fmla="*/ 1659530 h 2993922"/>
              <a:gd name="connsiteX3611" fmla="*/ 3404817 w 8938307"/>
              <a:gd name="connsiteY3611" fmla="*/ 1659530 h 2993922"/>
              <a:gd name="connsiteX3612" fmla="*/ 3373046 w 8938307"/>
              <a:gd name="connsiteY3612" fmla="*/ 1654235 h 2993922"/>
              <a:gd name="connsiteX3613" fmla="*/ 3357160 w 8938307"/>
              <a:gd name="connsiteY3613" fmla="*/ 1643645 h 2993922"/>
              <a:gd name="connsiteX3614" fmla="*/ 3341274 w 8938307"/>
              <a:gd name="connsiteY3614" fmla="*/ 1638349 h 2993922"/>
              <a:gd name="connsiteX3615" fmla="*/ 3293618 w 8938307"/>
              <a:gd name="connsiteY3615" fmla="*/ 1622464 h 2993922"/>
              <a:gd name="connsiteX3616" fmla="*/ 3235370 w 8938307"/>
              <a:gd name="connsiteY3616" fmla="*/ 1606578 h 2993922"/>
              <a:gd name="connsiteX3617" fmla="*/ 3208895 w 8938307"/>
              <a:gd name="connsiteY3617" fmla="*/ 1595988 h 2993922"/>
              <a:gd name="connsiteX3618" fmla="*/ 3198303 w 8938307"/>
              <a:gd name="connsiteY3618" fmla="*/ 1595988 h 2993922"/>
              <a:gd name="connsiteX3619" fmla="*/ 3187714 w 8938307"/>
              <a:gd name="connsiteY3619" fmla="*/ 1595988 h 2993922"/>
              <a:gd name="connsiteX3620" fmla="*/ 3155942 w 8938307"/>
              <a:gd name="connsiteY3620" fmla="*/ 1585397 h 2993922"/>
              <a:gd name="connsiteX3621" fmla="*/ 3134762 w 8938307"/>
              <a:gd name="connsiteY3621" fmla="*/ 1580103 h 2993922"/>
              <a:gd name="connsiteX3622" fmla="*/ 3113581 w 8938307"/>
              <a:gd name="connsiteY3622" fmla="*/ 1574807 h 2993922"/>
              <a:gd name="connsiteX3623" fmla="*/ 3087104 w 8938307"/>
              <a:gd name="connsiteY3623" fmla="*/ 1569512 h 2993922"/>
              <a:gd name="connsiteX3624" fmla="*/ 3060629 w 8938307"/>
              <a:gd name="connsiteY3624" fmla="*/ 1553626 h 2993922"/>
              <a:gd name="connsiteX3625" fmla="*/ 3012972 w 8938307"/>
              <a:gd name="connsiteY3625" fmla="*/ 1543036 h 2993922"/>
              <a:gd name="connsiteX3626" fmla="*/ 2986495 w 8938307"/>
              <a:gd name="connsiteY3626" fmla="*/ 1543036 h 2993922"/>
              <a:gd name="connsiteX3627" fmla="*/ 2975906 w 8938307"/>
              <a:gd name="connsiteY3627" fmla="*/ 1532445 h 2993922"/>
              <a:gd name="connsiteX3628" fmla="*/ 2965314 w 8938307"/>
              <a:gd name="connsiteY3628" fmla="*/ 1532445 h 2993922"/>
              <a:gd name="connsiteX3629" fmla="*/ 2954724 w 8938307"/>
              <a:gd name="connsiteY3629" fmla="*/ 1532445 h 2993922"/>
              <a:gd name="connsiteX3630" fmla="*/ 2938840 w 8938307"/>
              <a:gd name="connsiteY3630" fmla="*/ 1527151 h 2993922"/>
              <a:gd name="connsiteX3631" fmla="*/ 2928248 w 8938307"/>
              <a:gd name="connsiteY3631" fmla="*/ 1516560 h 2993922"/>
              <a:gd name="connsiteX3632" fmla="*/ 2912362 w 8938307"/>
              <a:gd name="connsiteY3632" fmla="*/ 1511264 h 2993922"/>
              <a:gd name="connsiteX3633" fmla="*/ 2891182 w 8938307"/>
              <a:gd name="connsiteY3633" fmla="*/ 1521855 h 2993922"/>
              <a:gd name="connsiteX3634" fmla="*/ 2859410 w 8938307"/>
              <a:gd name="connsiteY3634" fmla="*/ 1511264 h 2993922"/>
              <a:gd name="connsiteX3635" fmla="*/ 8779451 w 8938307"/>
              <a:gd name="connsiteY3635" fmla="*/ 1490084 h 2993922"/>
              <a:gd name="connsiteX3636" fmla="*/ 8779451 w 8938307"/>
              <a:gd name="connsiteY3636" fmla="*/ 1500674 h 2993922"/>
              <a:gd name="connsiteX3637" fmla="*/ 8768861 w 8938307"/>
              <a:gd name="connsiteY3637" fmla="*/ 1500674 h 2993922"/>
              <a:gd name="connsiteX3638" fmla="*/ 8779451 w 8938307"/>
              <a:gd name="connsiteY3638" fmla="*/ 1490084 h 2993922"/>
              <a:gd name="connsiteX3639" fmla="*/ 7603915 w 8938307"/>
              <a:gd name="connsiteY3639" fmla="*/ 1490084 h 2993922"/>
              <a:gd name="connsiteX3640" fmla="*/ 7593326 w 8938307"/>
              <a:gd name="connsiteY3640" fmla="*/ 1500674 h 2993922"/>
              <a:gd name="connsiteX3641" fmla="*/ 7603915 w 8938307"/>
              <a:gd name="connsiteY3641" fmla="*/ 1500674 h 2993922"/>
              <a:gd name="connsiteX3642" fmla="*/ 7603915 w 8938307"/>
              <a:gd name="connsiteY3642" fmla="*/ 1490084 h 2993922"/>
              <a:gd name="connsiteX3643" fmla="*/ 7169708 w 8938307"/>
              <a:gd name="connsiteY3643" fmla="*/ 1490084 h 2993922"/>
              <a:gd name="connsiteX3644" fmla="*/ 7180299 w 8938307"/>
              <a:gd name="connsiteY3644" fmla="*/ 1500674 h 2993922"/>
              <a:gd name="connsiteX3645" fmla="*/ 7180299 w 8938307"/>
              <a:gd name="connsiteY3645" fmla="*/ 1490084 h 2993922"/>
              <a:gd name="connsiteX3646" fmla="*/ 7042622 w 8938307"/>
              <a:gd name="connsiteY3646" fmla="*/ 1490084 h 2993922"/>
              <a:gd name="connsiteX3647" fmla="*/ 7047918 w 8938307"/>
              <a:gd name="connsiteY3647" fmla="*/ 1500674 h 2993922"/>
              <a:gd name="connsiteX3648" fmla="*/ 7079689 w 8938307"/>
              <a:gd name="connsiteY3648" fmla="*/ 1516560 h 2993922"/>
              <a:gd name="connsiteX3649" fmla="*/ 7106166 w 8938307"/>
              <a:gd name="connsiteY3649" fmla="*/ 1521855 h 2993922"/>
              <a:gd name="connsiteX3650" fmla="*/ 7137937 w 8938307"/>
              <a:gd name="connsiteY3650" fmla="*/ 1521855 h 2993922"/>
              <a:gd name="connsiteX3651" fmla="*/ 7148526 w 8938307"/>
              <a:gd name="connsiteY3651" fmla="*/ 1532445 h 2993922"/>
              <a:gd name="connsiteX3652" fmla="*/ 7169708 w 8938307"/>
              <a:gd name="connsiteY3652" fmla="*/ 1532445 h 2993922"/>
              <a:gd name="connsiteX3653" fmla="*/ 7175004 w 8938307"/>
              <a:gd name="connsiteY3653" fmla="*/ 1543036 h 2993922"/>
              <a:gd name="connsiteX3654" fmla="*/ 7190889 w 8938307"/>
              <a:gd name="connsiteY3654" fmla="*/ 1532445 h 2993922"/>
              <a:gd name="connsiteX3655" fmla="*/ 7201480 w 8938307"/>
              <a:gd name="connsiteY3655" fmla="*/ 1553626 h 2993922"/>
              <a:gd name="connsiteX3656" fmla="*/ 7212070 w 8938307"/>
              <a:gd name="connsiteY3656" fmla="*/ 1553626 h 2993922"/>
              <a:gd name="connsiteX3657" fmla="*/ 7222660 w 8938307"/>
              <a:gd name="connsiteY3657" fmla="*/ 1564218 h 2993922"/>
              <a:gd name="connsiteX3658" fmla="*/ 7243841 w 8938307"/>
              <a:gd name="connsiteY3658" fmla="*/ 1564218 h 2993922"/>
              <a:gd name="connsiteX3659" fmla="*/ 7249136 w 8938307"/>
              <a:gd name="connsiteY3659" fmla="*/ 1558922 h 2993922"/>
              <a:gd name="connsiteX3660" fmla="*/ 7254432 w 8938307"/>
              <a:gd name="connsiteY3660" fmla="*/ 1553626 h 2993922"/>
              <a:gd name="connsiteX3661" fmla="*/ 7254432 w 8938307"/>
              <a:gd name="connsiteY3661" fmla="*/ 1543036 h 2993922"/>
              <a:gd name="connsiteX3662" fmla="*/ 7243841 w 8938307"/>
              <a:gd name="connsiteY3662" fmla="*/ 1532445 h 2993922"/>
              <a:gd name="connsiteX3663" fmla="*/ 7233251 w 8938307"/>
              <a:gd name="connsiteY3663" fmla="*/ 1532445 h 2993922"/>
              <a:gd name="connsiteX3664" fmla="*/ 7233251 w 8938307"/>
              <a:gd name="connsiteY3664" fmla="*/ 1543036 h 2993922"/>
              <a:gd name="connsiteX3665" fmla="*/ 7222660 w 8938307"/>
              <a:gd name="connsiteY3665" fmla="*/ 1532445 h 2993922"/>
              <a:gd name="connsiteX3666" fmla="*/ 7212070 w 8938307"/>
              <a:gd name="connsiteY3666" fmla="*/ 1521855 h 2993922"/>
              <a:gd name="connsiteX3667" fmla="*/ 7206774 w 8938307"/>
              <a:gd name="connsiteY3667" fmla="*/ 1516560 h 2993922"/>
              <a:gd name="connsiteX3668" fmla="*/ 7190889 w 8938307"/>
              <a:gd name="connsiteY3668" fmla="*/ 1521855 h 2993922"/>
              <a:gd name="connsiteX3669" fmla="*/ 7180299 w 8938307"/>
              <a:gd name="connsiteY3669" fmla="*/ 1532445 h 2993922"/>
              <a:gd name="connsiteX3670" fmla="*/ 7169708 w 8938307"/>
              <a:gd name="connsiteY3670" fmla="*/ 1521855 h 2993922"/>
              <a:gd name="connsiteX3671" fmla="*/ 7159118 w 8938307"/>
              <a:gd name="connsiteY3671" fmla="*/ 1511264 h 2993922"/>
              <a:gd name="connsiteX3672" fmla="*/ 7148526 w 8938307"/>
              <a:gd name="connsiteY3672" fmla="*/ 1500674 h 2993922"/>
              <a:gd name="connsiteX3673" fmla="*/ 7132641 w 8938307"/>
              <a:gd name="connsiteY3673" fmla="*/ 1500674 h 2993922"/>
              <a:gd name="connsiteX3674" fmla="*/ 7127347 w 8938307"/>
              <a:gd name="connsiteY3674" fmla="*/ 1500674 h 2993922"/>
              <a:gd name="connsiteX3675" fmla="*/ 7116756 w 8938307"/>
              <a:gd name="connsiteY3675" fmla="*/ 1500674 h 2993922"/>
              <a:gd name="connsiteX3676" fmla="*/ 7084985 w 8938307"/>
              <a:gd name="connsiteY3676" fmla="*/ 1490084 h 2993922"/>
              <a:gd name="connsiteX3677" fmla="*/ 7042622 w 8938307"/>
              <a:gd name="connsiteY3677" fmla="*/ 1490084 h 2993922"/>
              <a:gd name="connsiteX3678" fmla="*/ 3198303 w 8938307"/>
              <a:gd name="connsiteY3678" fmla="*/ 1490084 h 2993922"/>
              <a:gd name="connsiteX3679" fmla="*/ 3198303 w 8938307"/>
              <a:gd name="connsiteY3679" fmla="*/ 1500674 h 2993922"/>
              <a:gd name="connsiteX3680" fmla="*/ 3208895 w 8938307"/>
              <a:gd name="connsiteY3680" fmla="*/ 1500674 h 2993922"/>
              <a:gd name="connsiteX3681" fmla="*/ 2859410 w 8938307"/>
              <a:gd name="connsiteY3681" fmla="*/ 1490084 h 2993922"/>
              <a:gd name="connsiteX3682" fmla="*/ 2859410 w 8938307"/>
              <a:gd name="connsiteY3682" fmla="*/ 1492576 h 2993922"/>
              <a:gd name="connsiteX3683" fmla="*/ 2857293 w 8938307"/>
              <a:gd name="connsiteY3683" fmla="*/ 1492202 h 2993922"/>
              <a:gd name="connsiteX3684" fmla="*/ 2827639 w 8938307"/>
              <a:gd name="connsiteY3684" fmla="*/ 1490084 h 2993922"/>
              <a:gd name="connsiteX3685" fmla="*/ 2838230 w 8938307"/>
              <a:gd name="connsiteY3685" fmla="*/ 1490084 h 2993922"/>
              <a:gd name="connsiteX3686" fmla="*/ 2852791 w 8938307"/>
              <a:gd name="connsiteY3686" fmla="*/ 1491408 h 2993922"/>
              <a:gd name="connsiteX3687" fmla="*/ 2857293 w 8938307"/>
              <a:gd name="connsiteY3687" fmla="*/ 1492202 h 2993922"/>
              <a:gd name="connsiteX3688" fmla="*/ 2848820 w 8938307"/>
              <a:gd name="connsiteY3688" fmla="*/ 1500674 h 2993922"/>
              <a:gd name="connsiteX3689" fmla="*/ 2848820 w 8938307"/>
              <a:gd name="connsiteY3689" fmla="*/ 1511264 h 2993922"/>
              <a:gd name="connsiteX3690" fmla="*/ 2859410 w 8938307"/>
              <a:gd name="connsiteY3690" fmla="*/ 1516560 h 2993922"/>
              <a:gd name="connsiteX3691" fmla="*/ 2848820 w 8938307"/>
              <a:gd name="connsiteY3691" fmla="*/ 1521855 h 2993922"/>
              <a:gd name="connsiteX3692" fmla="*/ 2827639 w 8938307"/>
              <a:gd name="connsiteY3692" fmla="*/ 1521855 h 2993922"/>
              <a:gd name="connsiteX3693" fmla="*/ 2822344 w 8938307"/>
              <a:gd name="connsiteY3693" fmla="*/ 1505970 h 2993922"/>
              <a:gd name="connsiteX3694" fmla="*/ 2827639 w 8938307"/>
              <a:gd name="connsiteY3694" fmla="*/ 1490084 h 2993922"/>
              <a:gd name="connsiteX3695" fmla="*/ 3947576 w 8938307"/>
              <a:gd name="connsiteY3695" fmla="*/ 1484789 h 2993922"/>
              <a:gd name="connsiteX3696" fmla="*/ 3939633 w 8938307"/>
              <a:gd name="connsiteY3696" fmla="*/ 1490084 h 2993922"/>
              <a:gd name="connsiteX3697" fmla="*/ 3950223 w 8938307"/>
              <a:gd name="connsiteY3697" fmla="*/ 1500674 h 2993922"/>
              <a:gd name="connsiteX3698" fmla="*/ 3971404 w 8938307"/>
              <a:gd name="connsiteY3698" fmla="*/ 1500674 h 2993922"/>
              <a:gd name="connsiteX3699" fmla="*/ 3981994 w 8938307"/>
              <a:gd name="connsiteY3699" fmla="*/ 1500674 h 2993922"/>
              <a:gd name="connsiteX3700" fmla="*/ 4003175 w 8938307"/>
              <a:gd name="connsiteY3700" fmla="*/ 1511264 h 2993922"/>
              <a:gd name="connsiteX3701" fmla="*/ 3971404 w 8938307"/>
              <a:gd name="connsiteY3701" fmla="*/ 1490084 h 2993922"/>
              <a:gd name="connsiteX3702" fmla="*/ 3947576 w 8938307"/>
              <a:gd name="connsiteY3702" fmla="*/ 1484789 h 2993922"/>
              <a:gd name="connsiteX3703" fmla="*/ 8726499 w 8938307"/>
              <a:gd name="connsiteY3703" fmla="*/ 1479493 h 2993922"/>
              <a:gd name="connsiteX3704" fmla="*/ 8737089 w 8938307"/>
              <a:gd name="connsiteY3704" fmla="*/ 1479493 h 2993922"/>
              <a:gd name="connsiteX3705" fmla="*/ 8726499 w 8938307"/>
              <a:gd name="connsiteY3705" fmla="*/ 1490084 h 2993922"/>
              <a:gd name="connsiteX3706" fmla="*/ 8726499 w 8938307"/>
              <a:gd name="connsiteY3706" fmla="*/ 1479493 h 2993922"/>
              <a:gd name="connsiteX3707" fmla="*/ 8345244 w 8938307"/>
              <a:gd name="connsiteY3707" fmla="*/ 1479493 h 2993922"/>
              <a:gd name="connsiteX3708" fmla="*/ 8355835 w 8938307"/>
              <a:gd name="connsiteY3708" fmla="*/ 1479493 h 2993922"/>
              <a:gd name="connsiteX3709" fmla="*/ 8345244 w 8938307"/>
              <a:gd name="connsiteY3709" fmla="*/ 1490084 h 2993922"/>
              <a:gd name="connsiteX3710" fmla="*/ 3791367 w 8938307"/>
              <a:gd name="connsiteY3710" fmla="*/ 1479493 h 2993922"/>
              <a:gd name="connsiteX3711" fmla="*/ 3801956 w 8938307"/>
              <a:gd name="connsiteY3711" fmla="*/ 1484789 h 2993922"/>
              <a:gd name="connsiteX3712" fmla="*/ 3812548 w 8938307"/>
              <a:gd name="connsiteY3712" fmla="*/ 1490084 h 2993922"/>
              <a:gd name="connsiteX3713" fmla="*/ 3812548 w 8938307"/>
              <a:gd name="connsiteY3713" fmla="*/ 1484789 h 2993922"/>
              <a:gd name="connsiteX3714" fmla="*/ 3801956 w 8938307"/>
              <a:gd name="connsiteY3714" fmla="*/ 1479493 h 2993922"/>
              <a:gd name="connsiteX3715" fmla="*/ 3102990 w 8938307"/>
              <a:gd name="connsiteY3715" fmla="*/ 1479493 h 2993922"/>
              <a:gd name="connsiteX3716" fmla="*/ 3092399 w 8938307"/>
              <a:gd name="connsiteY3716" fmla="*/ 1484789 h 2993922"/>
              <a:gd name="connsiteX3717" fmla="*/ 3092399 w 8938307"/>
              <a:gd name="connsiteY3717" fmla="*/ 1490084 h 2993922"/>
              <a:gd name="connsiteX3718" fmla="*/ 3102990 w 8938307"/>
              <a:gd name="connsiteY3718" fmla="*/ 1490084 h 2993922"/>
              <a:gd name="connsiteX3719" fmla="*/ 3113581 w 8938307"/>
              <a:gd name="connsiteY3719" fmla="*/ 1484789 h 2993922"/>
              <a:gd name="connsiteX3720" fmla="*/ 3102990 w 8938307"/>
              <a:gd name="connsiteY3720" fmla="*/ 1479493 h 2993922"/>
              <a:gd name="connsiteX3721" fmla="*/ 8165206 w 8938307"/>
              <a:gd name="connsiteY3721" fmla="*/ 1468903 h 2993922"/>
              <a:gd name="connsiteX3722" fmla="*/ 8175798 w 8938307"/>
              <a:gd name="connsiteY3722" fmla="*/ 1468903 h 2993922"/>
              <a:gd name="connsiteX3723" fmla="*/ 8186387 w 8938307"/>
              <a:gd name="connsiteY3723" fmla="*/ 1479493 h 2993922"/>
              <a:gd name="connsiteX3724" fmla="*/ 8170502 w 8938307"/>
              <a:gd name="connsiteY3724" fmla="*/ 1474199 h 2993922"/>
              <a:gd name="connsiteX3725" fmla="*/ 8165206 w 8938307"/>
              <a:gd name="connsiteY3725" fmla="*/ 1468903 h 2993922"/>
              <a:gd name="connsiteX3726" fmla="*/ 7529782 w 8938307"/>
              <a:gd name="connsiteY3726" fmla="*/ 1468903 h 2993922"/>
              <a:gd name="connsiteX3727" fmla="*/ 7519192 w 8938307"/>
              <a:gd name="connsiteY3727" fmla="*/ 1479493 h 2993922"/>
              <a:gd name="connsiteX3728" fmla="*/ 7540374 w 8938307"/>
              <a:gd name="connsiteY3728" fmla="*/ 1479493 h 2993922"/>
              <a:gd name="connsiteX3729" fmla="*/ 7529782 w 8938307"/>
              <a:gd name="connsiteY3729" fmla="*/ 1468903 h 2993922"/>
              <a:gd name="connsiteX3730" fmla="*/ 2817049 w 8938307"/>
              <a:gd name="connsiteY3730" fmla="*/ 1468903 h 2993922"/>
              <a:gd name="connsiteX3731" fmla="*/ 2827639 w 8938307"/>
              <a:gd name="connsiteY3731" fmla="*/ 1468903 h 2993922"/>
              <a:gd name="connsiteX3732" fmla="*/ 2817049 w 8938307"/>
              <a:gd name="connsiteY3732" fmla="*/ 1479493 h 2993922"/>
              <a:gd name="connsiteX3733" fmla="*/ 2806458 w 8938307"/>
              <a:gd name="connsiteY3733" fmla="*/ 1479493 h 2993922"/>
              <a:gd name="connsiteX3734" fmla="*/ 2811755 w 8938307"/>
              <a:gd name="connsiteY3734" fmla="*/ 1474199 h 2993922"/>
              <a:gd name="connsiteX3735" fmla="*/ 2817049 w 8938307"/>
              <a:gd name="connsiteY3735" fmla="*/ 1468903 h 2993922"/>
              <a:gd name="connsiteX3736" fmla="*/ 7593326 w 8938307"/>
              <a:gd name="connsiteY3736" fmla="*/ 1458312 h 2993922"/>
              <a:gd name="connsiteX3737" fmla="*/ 7593326 w 8938307"/>
              <a:gd name="connsiteY3737" fmla="*/ 1468903 h 2993922"/>
              <a:gd name="connsiteX3738" fmla="*/ 7603915 w 8938307"/>
              <a:gd name="connsiteY3738" fmla="*/ 1468903 h 2993922"/>
              <a:gd name="connsiteX3739" fmla="*/ 7593326 w 8938307"/>
              <a:gd name="connsiteY3739" fmla="*/ 1458312 h 2993922"/>
              <a:gd name="connsiteX3740" fmla="*/ 6979081 w 8938307"/>
              <a:gd name="connsiteY3740" fmla="*/ 1458312 h 2993922"/>
              <a:gd name="connsiteX3741" fmla="*/ 6968491 w 8938307"/>
              <a:gd name="connsiteY3741" fmla="*/ 1468903 h 2993922"/>
              <a:gd name="connsiteX3742" fmla="*/ 6957900 w 8938307"/>
              <a:gd name="connsiteY3742" fmla="*/ 1468903 h 2993922"/>
              <a:gd name="connsiteX3743" fmla="*/ 6947310 w 8938307"/>
              <a:gd name="connsiteY3743" fmla="*/ 1468903 h 2993922"/>
              <a:gd name="connsiteX3744" fmla="*/ 6947310 w 8938307"/>
              <a:gd name="connsiteY3744" fmla="*/ 1484789 h 2993922"/>
              <a:gd name="connsiteX3745" fmla="*/ 6952604 w 8938307"/>
              <a:gd name="connsiteY3745" fmla="*/ 1484789 h 2993922"/>
              <a:gd name="connsiteX3746" fmla="*/ 6968491 w 8938307"/>
              <a:gd name="connsiteY3746" fmla="*/ 1490084 h 2993922"/>
              <a:gd name="connsiteX3747" fmla="*/ 7000262 w 8938307"/>
              <a:gd name="connsiteY3747" fmla="*/ 1490084 h 2993922"/>
              <a:gd name="connsiteX3748" fmla="*/ 7010852 w 8938307"/>
              <a:gd name="connsiteY3748" fmla="*/ 1490084 h 2993922"/>
              <a:gd name="connsiteX3749" fmla="*/ 7021443 w 8938307"/>
              <a:gd name="connsiteY3749" fmla="*/ 1490084 h 2993922"/>
              <a:gd name="connsiteX3750" fmla="*/ 7021443 w 8938307"/>
              <a:gd name="connsiteY3750" fmla="*/ 1479493 h 2993922"/>
              <a:gd name="connsiteX3751" fmla="*/ 7010852 w 8938307"/>
              <a:gd name="connsiteY3751" fmla="*/ 1468903 h 2993922"/>
              <a:gd name="connsiteX3752" fmla="*/ 6989670 w 8938307"/>
              <a:gd name="connsiteY3752" fmla="*/ 1468903 h 2993922"/>
              <a:gd name="connsiteX3753" fmla="*/ 6979081 w 8938307"/>
              <a:gd name="connsiteY3753" fmla="*/ 1458312 h 2993922"/>
              <a:gd name="connsiteX3754" fmla="*/ 2986495 w 8938307"/>
              <a:gd name="connsiteY3754" fmla="*/ 1458312 h 2993922"/>
              <a:gd name="connsiteX3755" fmla="*/ 2986495 w 8938307"/>
              <a:gd name="connsiteY3755" fmla="*/ 1468903 h 2993922"/>
              <a:gd name="connsiteX3756" fmla="*/ 2997086 w 8938307"/>
              <a:gd name="connsiteY3756" fmla="*/ 1468903 h 2993922"/>
              <a:gd name="connsiteX3757" fmla="*/ 8196979 w 8938307"/>
              <a:gd name="connsiteY3757" fmla="*/ 1453018 h 2993922"/>
              <a:gd name="connsiteX3758" fmla="*/ 8228750 w 8938307"/>
              <a:gd name="connsiteY3758" fmla="*/ 1458312 h 2993922"/>
              <a:gd name="connsiteX3759" fmla="*/ 8218160 w 8938307"/>
              <a:gd name="connsiteY3759" fmla="*/ 1458312 h 2993922"/>
              <a:gd name="connsiteX3760" fmla="*/ 8202273 w 8938307"/>
              <a:gd name="connsiteY3760" fmla="*/ 1458312 h 2993922"/>
              <a:gd name="connsiteX3761" fmla="*/ 8186387 w 8938307"/>
              <a:gd name="connsiteY3761" fmla="*/ 1458312 h 2993922"/>
              <a:gd name="connsiteX3762" fmla="*/ 8196979 w 8938307"/>
              <a:gd name="connsiteY3762" fmla="*/ 1453018 h 2993922"/>
              <a:gd name="connsiteX3763" fmla="*/ 7806457 w 8938307"/>
              <a:gd name="connsiteY3763" fmla="*/ 1451694 h 2993922"/>
              <a:gd name="connsiteX3764" fmla="*/ 7805134 w 8938307"/>
              <a:gd name="connsiteY3764" fmla="*/ 1458312 h 2993922"/>
              <a:gd name="connsiteX3765" fmla="*/ 7836904 w 8938307"/>
              <a:gd name="connsiteY3765" fmla="*/ 1479493 h 2993922"/>
              <a:gd name="connsiteX3766" fmla="*/ 7858085 w 8938307"/>
              <a:gd name="connsiteY3766" fmla="*/ 1484789 h 2993922"/>
              <a:gd name="connsiteX3767" fmla="*/ 7879267 w 8938307"/>
              <a:gd name="connsiteY3767" fmla="*/ 1490084 h 2993922"/>
              <a:gd name="connsiteX3768" fmla="*/ 7889856 w 8938307"/>
              <a:gd name="connsiteY3768" fmla="*/ 1490084 h 2993922"/>
              <a:gd name="connsiteX3769" fmla="*/ 7900446 w 8938307"/>
              <a:gd name="connsiteY3769" fmla="*/ 1479493 h 2993922"/>
              <a:gd name="connsiteX3770" fmla="*/ 7868675 w 8938307"/>
              <a:gd name="connsiteY3770" fmla="*/ 1479493 h 2993922"/>
              <a:gd name="connsiteX3771" fmla="*/ 7858085 w 8938307"/>
              <a:gd name="connsiteY3771" fmla="*/ 1468903 h 2993922"/>
              <a:gd name="connsiteX3772" fmla="*/ 7836904 w 8938307"/>
              <a:gd name="connsiteY3772" fmla="*/ 1468903 h 2993922"/>
              <a:gd name="connsiteX3773" fmla="*/ 7810428 w 8938307"/>
              <a:gd name="connsiteY3773" fmla="*/ 1453018 h 2993922"/>
              <a:gd name="connsiteX3774" fmla="*/ 7806457 w 8938307"/>
              <a:gd name="connsiteY3774" fmla="*/ 1451694 h 2993922"/>
              <a:gd name="connsiteX3775" fmla="*/ 7392107 w 8938307"/>
              <a:gd name="connsiteY3775" fmla="*/ 1447722 h 2993922"/>
              <a:gd name="connsiteX3776" fmla="*/ 7402697 w 8938307"/>
              <a:gd name="connsiteY3776" fmla="*/ 1458312 h 2993922"/>
              <a:gd name="connsiteX3777" fmla="*/ 7402697 w 8938307"/>
              <a:gd name="connsiteY3777" fmla="*/ 1479493 h 2993922"/>
              <a:gd name="connsiteX3778" fmla="*/ 7407992 w 8938307"/>
              <a:gd name="connsiteY3778" fmla="*/ 1495379 h 2993922"/>
              <a:gd name="connsiteX3779" fmla="*/ 7402697 w 8938307"/>
              <a:gd name="connsiteY3779" fmla="*/ 1505970 h 2993922"/>
              <a:gd name="connsiteX3780" fmla="*/ 7413288 w 8938307"/>
              <a:gd name="connsiteY3780" fmla="*/ 1511264 h 2993922"/>
              <a:gd name="connsiteX3781" fmla="*/ 7423878 w 8938307"/>
              <a:gd name="connsiteY3781" fmla="*/ 1490084 h 2993922"/>
              <a:gd name="connsiteX3782" fmla="*/ 7466240 w 8938307"/>
              <a:gd name="connsiteY3782" fmla="*/ 1500674 h 2993922"/>
              <a:gd name="connsiteX3783" fmla="*/ 7466240 w 8938307"/>
              <a:gd name="connsiteY3783" fmla="*/ 1511264 h 2993922"/>
              <a:gd name="connsiteX3784" fmla="*/ 7455649 w 8938307"/>
              <a:gd name="connsiteY3784" fmla="*/ 1511264 h 2993922"/>
              <a:gd name="connsiteX3785" fmla="*/ 7434468 w 8938307"/>
              <a:gd name="connsiteY3785" fmla="*/ 1511264 h 2993922"/>
              <a:gd name="connsiteX3786" fmla="*/ 7434468 w 8938307"/>
              <a:gd name="connsiteY3786" fmla="*/ 1516560 h 2993922"/>
              <a:gd name="connsiteX3787" fmla="*/ 7445059 w 8938307"/>
              <a:gd name="connsiteY3787" fmla="*/ 1521855 h 2993922"/>
              <a:gd name="connsiteX3788" fmla="*/ 7466240 w 8938307"/>
              <a:gd name="connsiteY3788" fmla="*/ 1516560 h 2993922"/>
              <a:gd name="connsiteX3789" fmla="*/ 7474183 w 8938307"/>
              <a:gd name="connsiteY3789" fmla="*/ 1509941 h 2993922"/>
              <a:gd name="connsiteX3790" fmla="*/ 7475135 w 8938307"/>
              <a:gd name="connsiteY3790" fmla="*/ 1506605 h 2993922"/>
              <a:gd name="connsiteX3791" fmla="*/ 7480140 w 8938307"/>
              <a:gd name="connsiteY3791" fmla="*/ 1509941 h 2993922"/>
              <a:gd name="connsiteX3792" fmla="*/ 7498011 w 8938307"/>
              <a:gd name="connsiteY3792" fmla="*/ 1521855 h 2993922"/>
              <a:gd name="connsiteX3793" fmla="*/ 7481067 w 8938307"/>
              <a:gd name="connsiteY3793" fmla="*/ 1530328 h 2993922"/>
              <a:gd name="connsiteX3794" fmla="*/ 7487420 w 8938307"/>
              <a:gd name="connsiteY3794" fmla="*/ 1543036 h 2993922"/>
              <a:gd name="connsiteX3795" fmla="*/ 7513896 w 8938307"/>
              <a:gd name="connsiteY3795" fmla="*/ 1532445 h 2993922"/>
              <a:gd name="connsiteX3796" fmla="*/ 7529782 w 8938307"/>
              <a:gd name="connsiteY3796" fmla="*/ 1521855 h 2993922"/>
              <a:gd name="connsiteX3797" fmla="*/ 7561553 w 8938307"/>
              <a:gd name="connsiteY3797" fmla="*/ 1521855 h 2993922"/>
              <a:gd name="connsiteX3798" fmla="*/ 7550963 w 8938307"/>
              <a:gd name="connsiteY3798" fmla="*/ 1511264 h 2993922"/>
              <a:gd name="connsiteX3799" fmla="*/ 7529782 w 8938307"/>
              <a:gd name="connsiteY3799" fmla="*/ 1511264 h 2993922"/>
              <a:gd name="connsiteX3800" fmla="*/ 7529782 w 8938307"/>
              <a:gd name="connsiteY3800" fmla="*/ 1500674 h 2993922"/>
              <a:gd name="connsiteX3801" fmla="*/ 7513896 w 8938307"/>
              <a:gd name="connsiteY3801" fmla="*/ 1495379 h 2993922"/>
              <a:gd name="connsiteX3802" fmla="*/ 7498011 w 8938307"/>
              <a:gd name="connsiteY3802" fmla="*/ 1490084 h 2993922"/>
              <a:gd name="connsiteX3803" fmla="*/ 7413288 w 8938307"/>
              <a:gd name="connsiteY3803" fmla="*/ 1479493 h 2993922"/>
              <a:gd name="connsiteX3804" fmla="*/ 7413288 w 8938307"/>
              <a:gd name="connsiteY3804" fmla="*/ 1468903 h 2993922"/>
              <a:gd name="connsiteX3805" fmla="*/ 7418582 w 8938307"/>
              <a:gd name="connsiteY3805" fmla="*/ 1458312 h 2993922"/>
              <a:gd name="connsiteX3806" fmla="*/ 7413288 w 8938307"/>
              <a:gd name="connsiteY3806" fmla="*/ 1447722 h 2993922"/>
              <a:gd name="connsiteX3807" fmla="*/ 7376222 w 8938307"/>
              <a:gd name="connsiteY3807" fmla="*/ 1447722 h 2993922"/>
              <a:gd name="connsiteX3808" fmla="*/ 7349745 w 8938307"/>
              <a:gd name="connsiteY3808" fmla="*/ 1458312 h 2993922"/>
              <a:gd name="connsiteX3809" fmla="*/ 7360336 w 8938307"/>
              <a:gd name="connsiteY3809" fmla="*/ 1468903 h 2993922"/>
              <a:gd name="connsiteX3810" fmla="*/ 7381516 w 8938307"/>
              <a:gd name="connsiteY3810" fmla="*/ 1479493 h 2993922"/>
              <a:gd name="connsiteX3811" fmla="*/ 7392107 w 8938307"/>
              <a:gd name="connsiteY3811" fmla="*/ 1479493 h 2993922"/>
              <a:gd name="connsiteX3812" fmla="*/ 7381516 w 8938307"/>
              <a:gd name="connsiteY3812" fmla="*/ 1458312 h 2993922"/>
              <a:gd name="connsiteX3813" fmla="*/ 7376222 w 8938307"/>
              <a:gd name="connsiteY3813" fmla="*/ 1447722 h 2993922"/>
              <a:gd name="connsiteX3814" fmla="*/ 2806458 w 8938307"/>
              <a:gd name="connsiteY3814" fmla="*/ 1447722 h 2993922"/>
              <a:gd name="connsiteX3815" fmla="*/ 2817049 w 8938307"/>
              <a:gd name="connsiteY3815" fmla="*/ 1458312 h 2993922"/>
              <a:gd name="connsiteX3816" fmla="*/ 2806458 w 8938307"/>
              <a:gd name="connsiteY3816" fmla="*/ 1458312 h 2993922"/>
              <a:gd name="connsiteX3817" fmla="*/ 2795868 w 8938307"/>
              <a:gd name="connsiteY3817" fmla="*/ 1458312 h 2993922"/>
              <a:gd name="connsiteX3818" fmla="*/ 2639660 w 8938307"/>
              <a:gd name="connsiteY3818" fmla="*/ 1441103 h 2993922"/>
              <a:gd name="connsiteX3819" fmla="*/ 2637012 w 8938307"/>
              <a:gd name="connsiteY3819" fmla="*/ 1447722 h 2993922"/>
              <a:gd name="connsiteX3820" fmla="*/ 2637012 w 8938307"/>
              <a:gd name="connsiteY3820" fmla="*/ 1458312 h 2993922"/>
              <a:gd name="connsiteX3821" fmla="*/ 2658193 w 8938307"/>
              <a:gd name="connsiteY3821" fmla="*/ 1458312 h 2993922"/>
              <a:gd name="connsiteX3822" fmla="*/ 2647602 w 8938307"/>
              <a:gd name="connsiteY3822" fmla="*/ 1442427 h 2993922"/>
              <a:gd name="connsiteX3823" fmla="*/ 2639660 w 8938307"/>
              <a:gd name="connsiteY3823" fmla="*/ 1441103 h 2993922"/>
              <a:gd name="connsiteX3824" fmla="*/ 8482920 w 8938307"/>
              <a:gd name="connsiteY3824" fmla="*/ 1437132 h 2993922"/>
              <a:gd name="connsiteX3825" fmla="*/ 8504100 w 8938307"/>
              <a:gd name="connsiteY3825" fmla="*/ 1437132 h 2993922"/>
              <a:gd name="connsiteX3826" fmla="*/ 8493510 w 8938307"/>
              <a:gd name="connsiteY3826" fmla="*/ 1447722 h 2993922"/>
              <a:gd name="connsiteX3827" fmla="*/ 7757476 w 8938307"/>
              <a:gd name="connsiteY3827" fmla="*/ 1437132 h 2993922"/>
              <a:gd name="connsiteX3828" fmla="*/ 7752182 w 8938307"/>
              <a:gd name="connsiteY3828" fmla="*/ 1447722 h 2993922"/>
              <a:gd name="connsiteX3829" fmla="*/ 7762772 w 8938307"/>
              <a:gd name="connsiteY3829" fmla="*/ 1447722 h 2993922"/>
              <a:gd name="connsiteX3830" fmla="*/ 7757476 w 8938307"/>
              <a:gd name="connsiteY3830" fmla="*/ 1437132 h 2993922"/>
              <a:gd name="connsiteX3831" fmla="*/ 1990997 w 8938307"/>
              <a:gd name="connsiteY3831" fmla="*/ 1437132 h 2993922"/>
              <a:gd name="connsiteX3832" fmla="*/ 2001587 w 8938307"/>
              <a:gd name="connsiteY3832" fmla="*/ 1437132 h 2993922"/>
              <a:gd name="connsiteX3833" fmla="*/ 2054540 w 8938307"/>
              <a:gd name="connsiteY3833" fmla="*/ 1458312 h 2993922"/>
              <a:gd name="connsiteX3834" fmla="*/ 2049245 w 8938307"/>
              <a:gd name="connsiteY3834" fmla="*/ 1468903 h 2993922"/>
              <a:gd name="connsiteX3835" fmla="*/ 2065130 w 8938307"/>
              <a:gd name="connsiteY3835" fmla="*/ 1479493 h 2993922"/>
              <a:gd name="connsiteX3836" fmla="*/ 2070426 w 8938307"/>
              <a:gd name="connsiteY3836" fmla="*/ 1484789 h 2993922"/>
              <a:gd name="connsiteX3837" fmla="*/ 2096901 w 8938307"/>
              <a:gd name="connsiteY3837" fmla="*/ 1490084 h 2993922"/>
              <a:gd name="connsiteX3838" fmla="*/ 2171034 w 8938307"/>
              <a:gd name="connsiteY3838" fmla="*/ 1511264 h 2993922"/>
              <a:gd name="connsiteX3839" fmla="*/ 2192215 w 8938307"/>
              <a:gd name="connsiteY3839" fmla="*/ 1532445 h 2993922"/>
              <a:gd name="connsiteX3840" fmla="*/ 2181625 w 8938307"/>
              <a:gd name="connsiteY3840" fmla="*/ 1532445 h 2993922"/>
              <a:gd name="connsiteX3841" fmla="*/ 2165738 w 8938307"/>
              <a:gd name="connsiteY3841" fmla="*/ 1532445 h 2993922"/>
              <a:gd name="connsiteX3842" fmla="*/ 2144559 w 8938307"/>
              <a:gd name="connsiteY3842" fmla="*/ 1521855 h 2993922"/>
              <a:gd name="connsiteX3843" fmla="*/ 2139263 w 8938307"/>
              <a:gd name="connsiteY3843" fmla="*/ 1511264 h 2993922"/>
              <a:gd name="connsiteX3844" fmla="*/ 2123378 w 8938307"/>
              <a:gd name="connsiteY3844" fmla="*/ 1511264 h 2993922"/>
              <a:gd name="connsiteX3845" fmla="*/ 2107491 w 8938307"/>
              <a:gd name="connsiteY3845" fmla="*/ 1511264 h 2993922"/>
              <a:gd name="connsiteX3846" fmla="*/ 2086311 w 8938307"/>
              <a:gd name="connsiteY3846" fmla="*/ 1500674 h 2993922"/>
              <a:gd name="connsiteX3847" fmla="*/ 2075721 w 8938307"/>
              <a:gd name="connsiteY3847" fmla="*/ 1500674 h 2993922"/>
              <a:gd name="connsiteX3848" fmla="*/ 2054540 w 8938307"/>
              <a:gd name="connsiteY3848" fmla="*/ 1490084 h 2993922"/>
              <a:gd name="connsiteX3849" fmla="*/ 2022769 w 8938307"/>
              <a:gd name="connsiteY3849" fmla="*/ 1479493 h 2993922"/>
              <a:gd name="connsiteX3850" fmla="*/ 2001587 w 8938307"/>
              <a:gd name="connsiteY3850" fmla="*/ 1468903 h 2993922"/>
              <a:gd name="connsiteX3851" fmla="*/ 1990997 w 8938307"/>
              <a:gd name="connsiteY3851" fmla="*/ 1463608 h 2993922"/>
              <a:gd name="connsiteX3852" fmla="*/ 1969816 w 8938307"/>
              <a:gd name="connsiteY3852" fmla="*/ 1458312 h 2993922"/>
              <a:gd name="connsiteX3853" fmla="*/ 1948635 w 8938307"/>
              <a:gd name="connsiteY3853" fmla="*/ 1447722 h 2993922"/>
              <a:gd name="connsiteX3854" fmla="*/ 1959226 w 8938307"/>
              <a:gd name="connsiteY3854" fmla="*/ 1447722 h 2993922"/>
              <a:gd name="connsiteX3855" fmla="*/ 1990997 w 8938307"/>
              <a:gd name="connsiteY3855" fmla="*/ 1437132 h 2993922"/>
              <a:gd name="connsiteX3856" fmla="*/ 7323270 w 8938307"/>
              <a:gd name="connsiteY3856" fmla="*/ 1431837 h 2993922"/>
              <a:gd name="connsiteX3857" fmla="*/ 7317974 w 8938307"/>
              <a:gd name="connsiteY3857" fmla="*/ 1437132 h 2993922"/>
              <a:gd name="connsiteX3858" fmla="*/ 7312678 w 8938307"/>
              <a:gd name="connsiteY3858" fmla="*/ 1453018 h 2993922"/>
              <a:gd name="connsiteX3859" fmla="*/ 7307384 w 8938307"/>
              <a:gd name="connsiteY3859" fmla="*/ 1458312 h 2993922"/>
              <a:gd name="connsiteX3860" fmla="*/ 7349745 w 8938307"/>
              <a:gd name="connsiteY3860" fmla="*/ 1479493 h 2993922"/>
              <a:gd name="connsiteX3861" fmla="*/ 7339155 w 8938307"/>
              <a:gd name="connsiteY3861" fmla="*/ 1468903 h 2993922"/>
              <a:gd name="connsiteX3862" fmla="*/ 7328564 w 8938307"/>
              <a:gd name="connsiteY3862" fmla="*/ 1463608 h 2993922"/>
              <a:gd name="connsiteX3863" fmla="*/ 7328564 w 8938307"/>
              <a:gd name="connsiteY3863" fmla="*/ 1458312 h 2993922"/>
              <a:gd name="connsiteX3864" fmla="*/ 7339155 w 8938307"/>
              <a:gd name="connsiteY3864" fmla="*/ 1447722 h 2993922"/>
              <a:gd name="connsiteX3865" fmla="*/ 7349745 w 8938307"/>
              <a:gd name="connsiteY3865" fmla="*/ 1442427 h 2993922"/>
              <a:gd name="connsiteX3866" fmla="*/ 7339155 w 8938307"/>
              <a:gd name="connsiteY3866" fmla="*/ 1437132 h 2993922"/>
              <a:gd name="connsiteX3867" fmla="*/ 7323270 w 8938307"/>
              <a:gd name="connsiteY3867" fmla="*/ 1431837 h 2993922"/>
              <a:gd name="connsiteX3868" fmla="*/ 8811222 w 8938307"/>
              <a:gd name="connsiteY3868" fmla="*/ 1426541 h 2993922"/>
              <a:gd name="connsiteX3869" fmla="*/ 8821812 w 8938307"/>
              <a:gd name="connsiteY3869" fmla="*/ 1426541 h 2993922"/>
              <a:gd name="connsiteX3870" fmla="*/ 8816517 w 8938307"/>
              <a:gd name="connsiteY3870" fmla="*/ 1431837 h 2993922"/>
              <a:gd name="connsiteX3871" fmla="*/ 8811222 w 8938307"/>
              <a:gd name="connsiteY3871" fmla="*/ 1437132 h 2993922"/>
              <a:gd name="connsiteX3872" fmla="*/ 8811222 w 8938307"/>
              <a:gd name="connsiteY3872" fmla="*/ 1426541 h 2993922"/>
              <a:gd name="connsiteX3873" fmla="*/ 8334654 w 8938307"/>
              <a:gd name="connsiteY3873" fmla="*/ 1426541 h 2993922"/>
              <a:gd name="connsiteX3874" fmla="*/ 8334654 w 8938307"/>
              <a:gd name="connsiteY3874" fmla="*/ 1437132 h 2993922"/>
              <a:gd name="connsiteX3875" fmla="*/ 8345244 w 8938307"/>
              <a:gd name="connsiteY3875" fmla="*/ 1426541 h 2993922"/>
              <a:gd name="connsiteX3876" fmla="*/ 8334654 w 8938307"/>
              <a:gd name="connsiteY3876" fmla="*/ 1426541 h 2993922"/>
              <a:gd name="connsiteX3877" fmla="*/ 7974579 w 8938307"/>
              <a:gd name="connsiteY3877" fmla="*/ 1426541 h 2993922"/>
              <a:gd name="connsiteX3878" fmla="*/ 7974579 w 8938307"/>
              <a:gd name="connsiteY3878" fmla="*/ 1437132 h 2993922"/>
              <a:gd name="connsiteX3879" fmla="*/ 7963990 w 8938307"/>
              <a:gd name="connsiteY3879" fmla="*/ 1437132 h 2993922"/>
              <a:gd name="connsiteX3880" fmla="*/ 7974579 w 8938307"/>
              <a:gd name="connsiteY3880" fmla="*/ 1426541 h 2993922"/>
              <a:gd name="connsiteX3881" fmla="*/ 6883766 w 8938307"/>
              <a:gd name="connsiteY3881" fmla="*/ 1426541 h 2993922"/>
              <a:gd name="connsiteX3882" fmla="*/ 6873177 w 8938307"/>
              <a:gd name="connsiteY3882" fmla="*/ 1437132 h 2993922"/>
              <a:gd name="connsiteX3883" fmla="*/ 6883766 w 8938307"/>
              <a:gd name="connsiteY3883" fmla="*/ 1437132 h 2993922"/>
              <a:gd name="connsiteX3884" fmla="*/ 6756682 w 8938307"/>
              <a:gd name="connsiteY3884" fmla="*/ 1426541 h 2993922"/>
              <a:gd name="connsiteX3885" fmla="*/ 6746092 w 8938307"/>
              <a:gd name="connsiteY3885" fmla="*/ 1437132 h 2993922"/>
              <a:gd name="connsiteX3886" fmla="*/ 6756682 w 8938307"/>
              <a:gd name="connsiteY3886" fmla="*/ 1437132 h 2993922"/>
              <a:gd name="connsiteX3887" fmla="*/ 6756682 w 8938307"/>
              <a:gd name="connsiteY3887" fmla="*/ 1426541 h 2993922"/>
              <a:gd name="connsiteX3888" fmla="*/ 2732326 w 8938307"/>
              <a:gd name="connsiteY3888" fmla="*/ 1426541 h 2993922"/>
              <a:gd name="connsiteX3889" fmla="*/ 2742916 w 8938307"/>
              <a:gd name="connsiteY3889" fmla="*/ 1431837 h 2993922"/>
              <a:gd name="connsiteX3890" fmla="*/ 2732326 w 8938307"/>
              <a:gd name="connsiteY3890" fmla="*/ 1437132 h 2993922"/>
              <a:gd name="connsiteX3891" fmla="*/ 2033359 w 8938307"/>
              <a:gd name="connsiteY3891" fmla="*/ 1426541 h 2993922"/>
              <a:gd name="connsiteX3892" fmla="*/ 2043949 w 8938307"/>
              <a:gd name="connsiteY3892" fmla="*/ 1426541 h 2993922"/>
              <a:gd name="connsiteX3893" fmla="*/ 2043949 w 8938307"/>
              <a:gd name="connsiteY3893" fmla="*/ 1437132 h 2993922"/>
              <a:gd name="connsiteX3894" fmla="*/ 7243841 w 8938307"/>
              <a:gd name="connsiteY3894" fmla="*/ 1415951 h 2993922"/>
              <a:gd name="connsiteX3895" fmla="*/ 7243841 w 8938307"/>
              <a:gd name="connsiteY3895" fmla="*/ 1426541 h 2993922"/>
              <a:gd name="connsiteX3896" fmla="*/ 7254432 w 8938307"/>
              <a:gd name="connsiteY3896" fmla="*/ 1415951 h 2993922"/>
              <a:gd name="connsiteX3897" fmla="*/ 7243841 w 8938307"/>
              <a:gd name="connsiteY3897" fmla="*/ 1415951 h 2993922"/>
              <a:gd name="connsiteX3898" fmla="*/ 6788454 w 8938307"/>
              <a:gd name="connsiteY3898" fmla="*/ 1415951 h 2993922"/>
              <a:gd name="connsiteX3899" fmla="*/ 6788454 w 8938307"/>
              <a:gd name="connsiteY3899" fmla="*/ 1437132 h 2993922"/>
              <a:gd name="connsiteX3900" fmla="*/ 6804340 w 8938307"/>
              <a:gd name="connsiteY3900" fmla="*/ 1442427 h 2993922"/>
              <a:gd name="connsiteX3901" fmla="*/ 6809634 w 8938307"/>
              <a:gd name="connsiteY3901" fmla="*/ 1447722 h 2993922"/>
              <a:gd name="connsiteX3902" fmla="*/ 6820224 w 8938307"/>
              <a:gd name="connsiteY3902" fmla="*/ 1447722 h 2993922"/>
              <a:gd name="connsiteX3903" fmla="*/ 6830814 w 8938307"/>
              <a:gd name="connsiteY3903" fmla="*/ 1458312 h 2993922"/>
              <a:gd name="connsiteX3904" fmla="*/ 6841406 w 8938307"/>
              <a:gd name="connsiteY3904" fmla="*/ 1447722 h 2993922"/>
              <a:gd name="connsiteX3905" fmla="*/ 6841406 w 8938307"/>
              <a:gd name="connsiteY3905" fmla="*/ 1431837 h 2993922"/>
              <a:gd name="connsiteX3906" fmla="*/ 6830814 w 8938307"/>
              <a:gd name="connsiteY3906" fmla="*/ 1426541 h 2993922"/>
              <a:gd name="connsiteX3907" fmla="*/ 6814929 w 8938307"/>
              <a:gd name="connsiteY3907" fmla="*/ 1421247 h 2993922"/>
              <a:gd name="connsiteX3908" fmla="*/ 6788454 w 8938307"/>
              <a:gd name="connsiteY3908" fmla="*/ 1415951 h 2993922"/>
              <a:gd name="connsiteX3909" fmla="*/ 7645375 w 8938307"/>
              <a:gd name="connsiteY3909" fmla="*/ 1408740 h 2993922"/>
              <a:gd name="connsiteX3910" fmla="*/ 7664148 w 8938307"/>
              <a:gd name="connsiteY3910" fmla="*/ 1415290 h 2993922"/>
              <a:gd name="connsiteX3911" fmla="*/ 7709820 w 8938307"/>
              <a:gd name="connsiteY3911" fmla="*/ 1437132 h 2993922"/>
              <a:gd name="connsiteX3912" fmla="*/ 7731000 w 8938307"/>
              <a:gd name="connsiteY3912" fmla="*/ 1437132 h 2993922"/>
              <a:gd name="connsiteX3913" fmla="*/ 7715115 w 8938307"/>
              <a:gd name="connsiteY3913" fmla="*/ 1421247 h 2993922"/>
              <a:gd name="connsiteX3914" fmla="*/ 7688638 w 8938307"/>
              <a:gd name="connsiteY3914" fmla="*/ 1415951 h 2993922"/>
              <a:gd name="connsiteX3915" fmla="*/ 7963990 w 8938307"/>
              <a:gd name="connsiteY3915" fmla="*/ 1405360 h 2993922"/>
              <a:gd name="connsiteX3916" fmla="*/ 7963990 w 8938307"/>
              <a:gd name="connsiteY3916" fmla="*/ 1415951 h 2993922"/>
              <a:gd name="connsiteX3917" fmla="*/ 7974579 w 8938307"/>
              <a:gd name="connsiteY3917" fmla="*/ 1415951 h 2993922"/>
              <a:gd name="connsiteX3918" fmla="*/ 7963990 w 8938307"/>
              <a:gd name="connsiteY3918" fmla="*/ 1405360 h 2993922"/>
              <a:gd name="connsiteX3919" fmla="*/ 3590148 w 8938307"/>
              <a:gd name="connsiteY3919" fmla="*/ 1405360 h 2993922"/>
              <a:gd name="connsiteX3920" fmla="*/ 3600740 w 8938307"/>
              <a:gd name="connsiteY3920" fmla="*/ 1415951 h 2993922"/>
              <a:gd name="connsiteX3921" fmla="*/ 3611330 w 8938307"/>
              <a:gd name="connsiteY3921" fmla="*/ 1405360 h 2993922"/>
              <a:gd name="connsiteX3922" fmla="*/ 3600740 w 8938307"/>
              <a:gd name="connsiteY3922" fmla="*/ 1405360 h 2993922"/>
              <a:gd name="connsiteX3923" fmla="*/ 3590148 w 8938307"/>
              <a:gd name="connsiteY3923" fmla="*/ 1405360 h 2993922"/>
              <a:gd name="connsiteX3924" fmla="*/ 3092399 w 8938307"/>
              <a:gd name="connsiteY3924" fmla="*/ 1405360 h 2993922"/>
              <a:gd name="connsiteX3925" fmla="*/ 3102990 w 8938307"/>
              <a:gd name="connsiteY3925" fmla="*/ 1415951 h 2993922"/>
              <a:gd name="connsiteX3926" fmla="*/ 3102990 w 8938307"/>
              <a:gd name="connsiteY3926" fmla="*/ 1405360 h 2993922"/>
              <a:gd name="connsiteX3927" fmla="*/ 8758270 w 8938307"/>
              <a:gd name="connsiteY3927" fmla="*/ 1394770 h 2993922"/>
              <a:gd name="connsiteX3928" fmla="*/ 8763564 w 8938307"/>
              <a:gd name="connsiteY3928" fmla="*/ 1400066 h 2993922"/>
              <a:gd name="connsiteX3929" fmla="*/ 8758270 w 8938307"/>
              <a:gd name="connsiteY3929" fmla="*/ 1415951 h 2993922"/>
              <a:gd name="connsiteX3930" fmla="*/ 8747679 w 8938307"/>
              <a:gd name="connsiteY3930" fmla="*/ 1405360 h 2993922"/>
              <a:gd name="connsiteX3931" fmla="*/ 8758270 w 8938307"/>
              <a:gd name="connsiteY3931" fmla="*/ 1394770 h 2993922"/>
              <a:gd name="connsiteX3932" fmla="*/ 8387606 w 8938307"/>
              <a:gd name="connsiteY3932" fmla="*/ 1394770 h 2993922"/>
              <a:gd name="connsiteX3933" fmla="*/ 8387606 w 8938307"/>
              <a:gd name="connsiteY3933" fmla="*/ 1405360 h 2993922"/>
              <a:gd name="connsiteX3934" fmla="*/ 8377016 w 8938307"/>
              <a:gd name="connsiteY3934" fmla="*/ 1405360 h 2993922"/>
              <a:gd name="connsiteX3935" fmla="*/ 7137937 w 8938307"/>
              <a:gd name="connsiteY3935" fmla="*/ 1394770 h 2993922"/>
              <a:gd name="connsiteX3936" fmla="*/ 7137937 w 8938307"/>
              <a:gd name="connsiteY3936" fmla="*/ 1405360 h 2993922"/>
              <a:gd name="connsiteX3937" fmla="*/ 7148526 w 8938307"/>
              <a:gd name="connsiteY3937" fmla="*/ 1405360 h 2993922"/>
              <a:gd name="connsiteX3938" fmla="*/ 7137937 w 8938307"/>
              <a:gd name="connsiteY3938" fmla="*/ 1394770 h 2993922"/>
              <a:gd name="connsiteX3939" fmla="*/ 6836110 w 8938307"/>
              <a:gd name="connsiteY3939" fmla="*/ 1394770 h 2993922"/>
              <a:gd name="connsiteX3940" fmla="*/ 6830814 w 8938307"/>
              <a:gd name="connsiteY3940" fmla="*/ 1400066 h 2993922"/>
              <a:gd name="connsiteX3941" fmla="*/ 6841406 w 8938307"/>
              <a:gd name="connsiteY3941" fmla="*/ 1405360 h 2993922"/>
              <a:gd name="connsiteX3942" fmla="*/ 6836110 w 8938307"/>
              <a:gd name="connsiteY3942" fmla="*/ 1394770 h 2993922"/>
              <a:gd name="connsiteX3943" fmla="*/ 6640188 w 8938307"/>
              <a:gd name="connsiteY3943" fmla="*/ 1394770 h 2993922"/>
              <a:gd name="connsiteX3944" fmla="*/ 6629598 w 8938307"/>
              <a:gd name="connsiteY3944" fmla="*/ 1405360 h 2993922"/>
              <a:gd name="connsiteX3945" fmla="*/ 6640188 w 8938307"/>
              <a:gd name="connsiteY3945" fmla="*/ 1405360 h 2993922"/>
              <a:gd name="connsiteX3946" fmla="*/ 6767272 w 8938307"/>
              <a:gd name="connsiteY3946" fmla="*/ 1384180 h 2993922"/>
              <a:gd name="connsiteX3947" fmla="*/ 6767272 w 8938307"/>
              <a:gd name="connsiteY3947" fmla="*/ 1394770 h 2993922"/>
              <a:gd name="connsiteX3948" fmla="*/ 6777862 w 8938307"/>
              <a:gd name="connsiteY3948" fmla="*/ 1394770 h 2993922"/>
              <a:gd name="connsiteX3949" fmla="*/ 6777862 w 8938307"/>
              <a:gd name="connsiteY3949" fmla="*/ 1384180 h 2993922"/>
              <a:gd name="connsiteX3950" fmla="*/ 6767272 w 8938307"/>
              <a:gd name="connsiteY3950" fmla="*/ 1384180 h 2993922"/>
              <a:gd name="connsiteX3951" fmla="*/ 3516016 w 8938307"/>
              <a:gd name="connsiteY3951" fmla="*/ 1384180 h 2993922"/>
              <a:gd name="connsiteX3952" fmla="*/ 3521311 w 8938307"/>
              <a:gd name="connsiteY3952" fmla="*/ 1394770 h 2993922"/>
              <a:gd name="connsiteX3953" fmla="*/ 3526607 w 8938307"/>
              <a:gd name="connsiteY3953" fmla="*/ 1394770 h 2993922"/>
              <a:gd name="connsiteX3954" fmla="*/ 3526607 w 8938307"/>
              <a:gd name="connsiteY3954" fmla="*/ 1384180 h 2993922"/>
              <a:gd name="connsiteX3955" fmla="*/ 3516016 w 8938307"/>
              <a:gd name="connsiteY3955" fmla="*/ 1384180 h 2993922"/>
              <a:gd name="connsiteX3956" fmla="*/ 2562879 w 8938307"/>
              <a:gd name="connsiteY3956" fmla="*/ 1384180 h 2993922"/>
              <a:gd name="connsiteX3957" fmla="*/ 2584060 w 8938307"/>
              <a:gd name="connsiteY3957" fmla="*/ 1384180 h 2993922"/>
              <a:gd name="connsiteX3958" fmla="*/ 2615831 w 8938307"/>
              <a:gd name="connsiteY3958" fmla="*/ 1389475 h 2993922"/>
              <a:gd name="connsiteX3959" fmla="*/ 2637012 w 8938307"/>
              <a:gd name="connsiteY3959" fmla="*/ 1394770 h 2993922"/>
              <a:gd name="connsiteX3960" fmla="*/ 2668783 w 8938307"/>
              <a:gd name="connsiteY3960" fmla="*/ 1405360 h 2993922"/>
              <a:gd name="connsiteX3961" fmla="*/ 2679374 w 8938307"/>
              <a:gd name="connsiteY3961" fmla="*/ 1410656 h 2993922"/>
              <a:gd name="connsiteX3962" fmla="*/ 2695259 w 8938307"/>
              <a:gd name="connsiteY3962" fmla="*/ 1415951 h 2993922"/>
              <a:gd name="connsiteX3963" fmla="*/ 2705851 w 8938307"/>
              <a:gd name="connsiteY3963" fmla="*/ 1415951 h 2993922"/>
              <a:gd name="connsiteX3964" fmla="*/ 2711145 w 8938307"/>
              <a:gd name="connsiteY3964" fmla="*/ 1426541 h 2993922"/>
              <a:gd name="connsiteX3965" fmla="*/ 2700554 w 8938307"/>
              <a:gd name="connsiteY3965" fmla="*/ 1426541 h 2993922"/>
              <a:gd name="connsiteX3966" fmla="*/ 2689964 w 8938307"/>
              <a:gd name="connsiteY3966" fmla="*/ 1421247 h 2993922"/>
              <a:gd name="connsiteX3967" fmla="*/ 2658193 w 8938307"/>
              <a:gd name="connsiteY3967" fmla="*/ 1415951 h 2993922"/>
              <a:gd name="connsiteX3968" fmla="*/ 2599947 w 8938307"/>
              <a:gd name="connsiteY3968" fmla="*/ 1400066 h 2993922"/>
              <a:gd name="connsiteX3969" fmla="*/ 2562879 w 8938307"/>
              <a:gd name="connsiteY3969" fmla="*/ 1384180 h 2993922"/>
              <a:gd name="connsiteX3970" fmla="*/ 1837435 w 8938307"/>
              <a:gd name="connsiteY3970" fmla="*/ 1384180 h 2993922"/>
              <a:gd name="connsiteX3971" fmla="*/ 1848026 w 8938307"/>
              <a:gd name="connsiteY3971" fmla="*/ 1389475 h 2993922"/>
              <a:gd name="connsiteX3972" fmla="*/ 1863912 w 8938307"/>
              <a:gd name="connsiteY3972" fmla="*/ 1394770 h 2993922"/>
              <a:gd name="connsiteX3973" fmla="*/ 1885093 w 8938307"/>
              <a:gd name="connsiteY3973" fmla="*/ 1394770 h 2993922"/>
              <a:gd name="connsiteX3974" fmla="*/ 1895684 w 8938307"/>
              <a:gd name="connsiteY3974" fmla="*/ 1405360 h 2993922"/>
              <a:gd name="connsiteX3975" fmla="*/ 1885093 w 8938307"/>
              <a:gd name="connsiteY3975" fmla="*/ 1415951 h 2993922"/>
              <a:gd name="connsiteX3976" fmla="*/ 1874503 w 8938307"/>
              <a:gd name="connsiteY3976" fmla="*/ 1415951 h 2993922"/>
              <a:gd name="connsiteX3977" fmla="*/ 1853322 w 8938307"/>
              <a:gd name="connsiteY3977" fmla="*/ 1405360 h 2993922"/>
              <a:gd name="connsiteX3978" fmla="*/ 1832141 w 8938307"/>
              <a:gd name="connsiteY3978" fmla="*/ 1389475 h 2993922"/>
              <a:gd name="connsiteX3979" fmla="*/ 1837435 w 8938307"/>
              <a:gd name="connsiteY3979" fmla="*/ 1384180 h 2993922"/>
              <a:gd name="connsiteX3980" fmla="*/ 8284349 w 8938307"/>
              <a:gd name="connsiteY3980" fmla="*/ 1378885 h 2993922"/>
              <a:gd name="connsiteX3981" fmla="*/ 8292291 w 8938307"/>
              <a:gd name="connsiteY3981" fmla="*/ 1384180 h 2993922"/>
              <a:gd name="connsiteX3982" fmla="*/ 8281702 w 8938307"/>
              <a:gd name="connsiteY3982" fmla="*/ 1384180 h 2993922"/>
              <a:gd name="connsiteX3983" fmla="*/ 8284349 w 8938307"/>
              <a:gd name="connsiteY3983" fmla="*/ 1378885 h 2993922"/>
              <a:gd name="connsiteX3984" fmla="*/ 8715908 w 8938307"/>
              <a:gd name="connsiteY3984" fmla="*/ 1373589 h 2993922"/>
              <a:gd name="connsiteX3985" fmla="*/ 8726499 w 8938307"/>
              <a:gd name="connsiteY3985" fmla="*/ 1384180 h 2993922"/>
              <a:gd name="connsiteX3986" fmla="*/ 8715908 w 8938307"/>
              <a:gd name="connsiteY3986" fmla="*/ 1394770 h 2993922"/>
              <a:gd name="connsiteX3987" fmla="*/ 8700022 w 8938307"/>
              <a:gd name="connsiteY3987" fmla="*/ 1394770 h 2993922"/>
              <a:gd name="connsiteX3988" fmla="*/ 8694728 w 8938307"/>
              <a:gd name="connsiteY3988" fmla="*/ 1394770 h 2993922"/>
              <a:gd name="connsiteX3989" fmla="*/ 8715908 w 8938307"/>
              <a:gd name="connsiteY3989" fmla="*/ 1373589 h 2993922"/>
              <a:gd name="connsiteX3990" fmla="*/ 7921627 w 8938307"/>
              <a:gd name="connsiteY3990" fmla="*/ 1373589 h 2993922"/>
              <a:gd name="connsiteX3991" fmla="*/ 7911038 w 8938307"/>
              <a:gd name="connsiteY3991" fmla="*/ 1384180 h 2993922"/>
              <a:gd name="connsiteX3992" fmla="*/ 7921627 w 8938307"/>
              <a:gd name="connsiteY3992" fmla="*/ 1384180 h 2993922"/>
              <a:gd name="connsiteX3993" fmla="*/ 6640188 w 8938307"/>
              <a:gd name="connsiteY3993" fmla="*/ 1373589 h 2993922"/>
              <a:gd name="connsiteX3994" fmla="*/ 6661368 w 8938307"/>
              <a:gd name="connsiteY3994" fmla="*/ 1384180 h 2993922"/>
              <a:gd name="connsiteX3995" fmla="*/ 6682550 w 8938307"/>
              <a:gd name="connsiteY3995" fmla="*/ 1394770 h 2993922"/>
              <a:gd name="connsiteX3996" fmla="*/ 6693140 w 8938307"/>
              <a:gd name="connsiteY3996" fmla="*/ 1394770 h 2993922"/>
              <a:gd name="connsiteX3997" fmla="*/ 6687844 w 8938307"/>
              <a:gd name="connsiteY3997" fmla="*/ 1405360 h 2993922"/>
              <a:gd name="connsiteX3998" fmla="*/ 6709025 w 8938307"/>
              <a:gd name="connsiteY3998" fmla="*/ 1410656 h 2993922"/>
              <a:gd name="connsiteX3999" fmla="*/ 6724910 w 8938307"/>
              <a:gd name="connsiteY3999" fmla="*/ 1415951 h 2993922"/>
              <a:gd name="connsiteX4000" fmla="*/ 6730206 w 8938307"/>
              <a:gd name="connsiteY4000" fmla="*/ 1415951 h 2993922"/>
              <a:gd name="connsiteX4001" fmla="*/ 6746092 w 8938307"/>
              <a:gd name="connsiteY4001" fmla="*/ 1415951 h 2993922"/>
              <a:gd name="connsiteX4002" fmla="*/ 6756682 w 8938307"/>
              <a:gd name="connsiteY4002" fmla="*/ 1405360 h 2993922"/>
              <a:gd name="connsiteX4003" fmla="*/ 6735502 w 8938307"/>
              <a:gd name="connsiteY4003" fmla="*/ 1394770 h 2993922"/>
              <a:gd name="connsiteX4004" fmla="*/ 6703730 w 8938307"/>
              <a:gd name="connsiteY4004" fmla="*/ 1389475 h 2993922"/>
              <a:gd name="connsiteX4005" fmla="*/ 6650778 w 8938307"/>
              <a:gd name="connsiteY4005" fmla="*/ 1373589 h 2993922"/>
              <a:gd name="connsiteX4006" fmla="*/ 3116228 w 8938307"/>
              <a:gd name="connsiteY4006" fmla="*/ 1368295 h 2993922"/>
              <a:gd name="connsiteX4007" fmla="*/ 3124171 w 8938307"/>
              <a:gd name="connsiteY4007" fmla="*/ 1373589 h 2993922"/>
              <a:gd name="connsiteX4008" fmla="*/ 3113581 w 8938307"/>
              <a:gd name="connsiteY4008" fmla="*/ 1373589 h 2993922"/>
              <a:gd name="connsiteX4009" fmla="*/ 3116228 w 8938307"/>
              <a:gd name="connsiteY4009" fmla="*/ 1368295 h 2993922"/>
              <a:gd name="connsiteX4010" fmla="*/ 1735503 w 8938307"/>
              <a:gd name="connsiteY4010" fmla="*/ 1368295 h 2993922"/>
              <a:gd name="connsiteX4011" fmla="*/ 1742122 w 8938307"/>
              <a:gd name="connsiteY4011" fmla="*/ 1373589 h 2993922"/>
              <a:gd name="connsiteX4012" fmla="*/ 1752713 w 8938307"/>
              <a:gd name="connsiteY4012" fmla="*/ 1378885 h 2993922"/>
              <a:gd name="connsiteX4013" fmla="*/ 1763304 w 8938307"/>
              <a:gd name="connsiteY4013" fmla="*/ 1378885 h 2993922"/>
              <a:gd name="connsiteX4014" fmla="*/ 1779189 w 8938307"/>
              <a:gd name="connsiteY4014" fmla="*/ 1384180 h 2993922"/>
              <a:gd name="connsiteX4015" fmla="*/ 1810960 w 8938307"/>
              <a:gd name="connsiteY4015" fmla="*/ 1384180 h 2993922"/>
              <a:gd name="connsiteX4016" fmla="*/ 1800370 w 8938307"/>
              <a:gd name="connsiteY4016" fmla="*/ 1405360 h 2993922"/>
              <a:gd name="connsiteX4017" fmla="*/ 1789779 w 8938307"/>
              <a:gd name="connsiteY4017" fmla="*/ 1394770 h 2993922"/>
              <a:gd name="connsiteX4018" fmla="*/ 1726237 w 8938307"/>
              <a:gd name="connsiteY4018" fmla="*/ 1373589 h 2993922"/>
              <a:gd name="connsiteX4019" fmla="*/ 1735503 w 8938307"/>
              <a:gd name="connsiteY4019" fmla="*/ 1368295 h 2993922"/>
              <a:gd name="connsiteX4020" fmla="*/ 7286203 w 8938307"/>
              <a:gd name="connsiteY4020" fmla="*/ 1362999 h 2993922"/>
              <a:gd name="connsiteX4021" fmla="*/ 7296793 w 8938307"/>
              <a:gd name="connsiteY4021" fmla="*/ 1373589 h 2993922"/>
              <a:gd name="connsiteX4022" fmla="*/ 7317974 w 8938307"/>
              <a:gd name="connsiteY4022" fmla="*/ 1373589 h 2993922"/>
              <a:gd name="connsiteX4023" fmla="*/ 7328564 w 8938307"/>
              <a:gd name="connsiteY4023" fmla="*/ 1384180 h 2993922"/>
              <a:gd name="connsiteX4024" fmla="*/ 7349745 w 8938307"/>
              <a:gd name="connsiteY4024" fmla="*/ 1384180 h 2993922"/>
              <a:gd name="connsiteX4025" fmla="*/ 7370926 w 8938307"/>
              <a:gd name="connsiteY4025" fmla="*/ 1410656 h 2993922"/>
              <a:gd name="connsiteX4026" fmla="*/ 7397403 w 8938307"/>
              <a:gd name="connsiteY4026" fmla="*/ 1426541 h 2993922"/>
              <a:gd name="connsiteX4027" fmla="*/ 7407992 w 8938307"/>
              <a:gd name="connsiteY4027" fmla="*/ 1421247 h 2993922"/>
              <a:gd name="connsiteX4028" fmla="*/ 7413288 w 8938307"/>
              <a:gd name="connsiteY4028" fmla="*/ 1426541 h 2993922"/>
              <a:gd name="connsiteX4029" fmla="*/ 7423878 w 8938307"/>
              <a:gd name="connsiteY4029" fmla="*/ 1437132 h 2993922"/>
              <a:gd name="connsiteX4030" fmla="*/ 7445059 w 8938307"/>
              <a:gd name="connsiteY4030" fmla="*/ 1437132 h 2993922"/>
              <a:gd name="connsiteX4031" fmla="*/ 7445059 w 8938307"/>
              <a:gd name="connsiteY4031" fmla="*/ 1447722 h 2993922"/>
              <a:gd name="connsiteX4032" fmla="*/ 7455649 w 8938307"/>
              <a:gd name="connsiteY4032" fmla="*/ 1447722 h 2993922"/>
              <a:gd name="connsiteX4033" fmla="*/ 7445059 w 8938307"/>
              <a:gd name="connsiteY4033" fmla="*/ 1458312 h 2993922"/>
              <a:gd name="connsiteX4034" fmla="*/ 7455649 w 8938307"/>
              <a:gd name="connsiteY4034" fmla="*/ 1458312 h 2993922"/>
              <a:gd name="connsiteX4035" fmla="*/ 7455649 w 8938307"/>
              <a:gd name="connsiteY4035" fmla="*/ 1447722 h 2993922"/>
              <a:gd name="connsiteX4036" fmla="*/ 7466240 w 8938307"/>
              <a:gd name="connsiteY4036" fmla="*/ 1447722 h 2993922"/>
              <a:gd name="connsiteX4037" fmla="*/ 7487420 w 8938307"/>
              <a:gd name="connsiteY4037" fmla="*/ 1458312 h 2993922"/>
              <a:gd name="connsiteX4038" fmla="*/ 7550963 w 8938307"/>
              <a:gd name="connsiteY4038" fmla="*/ 1468903 h 2993922"/>
              <a:gd name="connsiteX4039" fmla="*/ 7561553 w 8938307"/>
              <a:gd name="connsiteY4039" fmla="*/ 1458312 h 2993922"/>
              <a:gd name="connsiteX4040" fmla="*/ 7423878 w 8938307"/>
              <a:gd name="connsiteY4040" fmla="*/ 1394770 h 2993922"/>
              <a:gd name="connsiteX4041" fmla="*/ 7392107 w 8938307"/>
              <a:gd name="connsiteY4041" fmla="*/ 1384180 h 2993922"/>
              <a:gd name="connsiteX4042" fmla="*/ 7328564 w 8938307"/>
              <a:gd name="connsiteY4042" fmla="*/ 1362999 h 2993922"/>
              <a:gd name="connsiteX4043" fmla="*/ 6788454 w 8938307"/>
              <a:gd name="connsiteY4043" fmla="*/ 1362999 h 2993922"/>
              <a:gd name="connsiteX4044" fmla="*/ 6788454 w 8938307"/>
              <a:gd name="connsiteY4044" fmla="*/ 1373589 h 2993922"/>
              <a:gd name="connsiteX4045" fmla="*/ 6799044 w 8938307"/>
              <a:gd name="connsiteY4045" fmla="*/ 1362999 h 2993922"/>
              <a:gd name="connsiteX4046" fmla="*/ 6788454 w 8938307"/>
              <a:gd name="connsiteY4046" fmla="*/ 1362999 h 2993922"/>
              <a:gd name="connsiteX4047" fmla="*/ 6460150 w 8938307"/>
              <a:gd name="connsiteY4047" fmla="*/ 1362999 h 2993922"/>
              <a:gd name="connsiteX4048" fmla="*/ 6460150 w 8938307"/>
              <a:gd name="connsiteY4048" fmla="*/ 1373589 h 2993922"/>
              <a:gd name="connsiteX4049" fmla="*/ 6470740 w 8938307"/>
              <a:gd name="connsiteY4049" fmla="*/ 1362999 h 2993922"/>
              <a:gd name="connsiteX4050" fmla="*/ 6460150 w 8938307"/>
              <a:gd name="connsiteY4050" fmla="*/ 1362999 h 2993922"/>
              <a:gd name="connsiteX4051" fmla="*/ 1747418 w 8938307"/>
              <a:gd name="connsiteY4051" fmla="*/ 1362999 h 2993922"/>
              <a:gd name="connsiteX4052" fmla="*/ 1768598 w 8938307"/>
              <a:gd name="connsiteY4052" fmla="*/ 1362999 h 2993922"/>
              <a:gd name="connsiteX4053" fmla="*/ 1768598 w 8938307"/>
              <a:gd name="connsiteY4053" fmla="*/ 1373589 h 2993922"/>
              <a:gd name="connsiteX4054" fmla="*/ 1747418 w 8938307"/>
              <a:gd name="connsiteY4054" fmla="*/ 1362999 h 2993922"/>
              <a:gd name="connsiteX4055" fmla="*/ 3071218 w 8938307"/>
              <a:gd name="connsiteY4055" fmla="*/ 1352408 h 2993922"/>
              <a:gd name="connsiteX4056" fmla="*/ 3081810 w 8938307"/>
              <a:gd name="connsiteY4056" fmla="*/ 1362999 h 2993922"/>
              <a:gd name="connsiteX4057" fmla="*/ 3076514 w 8938307"/>
              <a:gd name="connsiteY4057" fmla="*/ 1362999 h 2993922"/>
              <a:gd name="connsiteX4058" fmla="*/ 3065925 w 8938307"/>
              <a:gd name="connsiteY4058" fmla="*/ 1357704 h 2993922"/>
              <a:gd name="connsiteX4059" fmla="*/ 3071218 w 8938307"/>
              <a:gd name="connsiteY4059" fmla="*/ 1352408 h 2993922"/>
              <a:gd name="connsiteX4060" fmla="*/ 3249271 w 8938307"/>
              <a:gd name="connsiteY4060" fmla="*/ 1349099 h 2993922"/>
              <a:gd name="connsiteX4061" fmla="*/ 3251255 w 8938307"/>
              <a:gd name="connsiteY4061" fmla="*/ 1362999 h 2993922"/>
              <a:gd name="connsiteX4062" fmla="*/ 3261847 w 8938307"/>
              <a:gd name="connsiteY4062" fmla="*/ 1373589 h 2993922"/>
              <a:gd name="connsiteX4063" fmla="*/ 3251255 w 8938307"/>
              <a:gd name="connsiteY4063" fmla="*/ 1373589 h 2993922"/>
              <a:gd name="connsiteX4064" fmla="*/ 3240666 w 8938307"/>
              <a:gd name="connsiteY4064" fmla="*/ 1373589 h 2993922"/>
              <a:gd name="connsiteX4065" fmla="*/ 3314799 w 8938307"/>
              <a:gd name="connsiteY4065" fmla="*/ 1384180 h 2993922"/>
              <a:gd name="connsiteX4066" fmla="*/ 3346570 w 8938307"/>
              <a:gd name="connsiteY4066" fmla="*/ 1389475 h 2993922"/>
              <a:gd name="connsiteX4067" fmla="*/ 3367751 w 8938307"/>
              <a:gd name="connsiteY4067" fmla="*/ 1405360 h 2993922"/>
              <a:gd name="connsiteX4068" fmla="*/ 3378341 w 8938307"/>
              <a:gd name="connsiteY4068" fmla="*/ 1405360 h 2993922"/>
              <a:gd name="connsiteX4069" fmla="*/ 3394226 w 8938307"/>
              <a:gd name="connsiteY4069" fmla="*/ 1410656 h 2993922"/>
              <a:gd name="connsiteX4070" fmla="*/ 3399522 w 8938307"/>
              <a:gd name="connsiteY4070" fmla="*/ 1415951 h 2993922"/>
              <a:gd name="connsiteX4071" fmla="*/ 3463064 w 8938307"/>
              <a:gd name="connsiteY4071" fmla="*/ 1426541 h 2993922"/>
              <a:gd name="connsiteX4072" fmla="*/ 3505426 w 8938307"/>
              <a:gd name="connsiteY4072" fmla="*/ 1437132 h 2993922"/>
              <a:gd name="connsiteX4073" fmla="*/ 3484244 w 8938307"/>
              <a:gd name="connsiteY4073" fmla="*/ 1421247 h 2993922"/>
              <a:gd name="connsiteX4074" fmla="*/ 3452474 w 8938307"/>
              <a:gd name="connsiteY4074" fmla="*/ 1415951 h 2993922"/>
              <a:gd name="connsiteX4075" fmla="*/ 3441882 w 8938307"/>
              <a:gd name="connsiteY4075" fmla="*/ 1415951 h 2993922"/>
              <a:gd name="connsiteX4076" fmla="*/ 3431293 w 8938307"/>
              <a:gd name="connsiteY4076" fmla="*/ 1405360 h 2993922"/>
              <a:gd name="connsiteX4077" fmla="*/ 3388931 w 8938307"/>
              <a:gd name="connsiteY4077" fmla="*/ 1394770 h 2993922"/>
              <a:gd name="connsiteX4078" fmla="*/ 3378341 w 8938307"/>
              <a:gd name="connsiteY4078" fmla="*/ 1394770 h 2993922"/>
              <a:gd name="connsiteX4079" fmla="*/ 3373046 w 8938307"/>
              <a:gd name="connsiteY4079" fmla="*/ 1389475 h 2993922"/>
              <a:gd name="connsiteX4080" fmla="*/ 3357160 w 8938307"/>
              <a:gd name="connsiteY4080" fmla="*/ 1384180 h 2993922"/>
              <a:gd name="connsiteX4081" fmla="*/ 3346570 w 8938307"/>
              <a:gd name="connsiteY4081" fmla="*/ 1384180 h 2993922"/>
              <a:gd name="connsiteX4082" fmla="*/ 3325389 w 8938307"/>
              <a:gd name="connsiteY4082" fmla="*/ 1373589 h 2993922"/>
              <a:gd name="connsiteX4083" fmla="*/ 3325389 w 8938307"/>
              <a:gd name="connsiteY4083" fmla="*/ 1362999 h 2993922"/>
              <a:gd name="connsiteX4084" fmla="*/ 3304208 w 8938307"/>
              <a:gd name="connsiteY4084" fmla="*/ 1362999 h 2993922"/>
              <a:gd name="connsiteX4085" fmla="*/ 3261847 w 8938307"/>
              <a:gd name="connsiteY4085" fmla="*/ 1352408 h 2993922"/>
              <a:gd name="connsiteX4086" fmla="*/ 3249271 w 8938307"/>
              <a:gd name="connsiteY4086" fmla="*/ 1349099 h 2993922"/>
              <a:gd name="connsiteX4087" fmla="*/ 6478684 w 8938307"/>
              <a:gd name="connsiteY4087" fmla="*/ 1347114 h 2993922"/>
              <a:gd name="connsiteX4088" fmla="*/ 6470740 w 8938307"/>
              <a:gd name="connsiteY4088" fmla="*/ 1352408 h 2993922"/>
              <a:gd name="connsiteX4089" fmla="*/ 6481332 w 8938307"/>
              <a:gd name="connsiteY4089" fmla="*/ 1352408 h 2993922"/>
              <a:gd name="connsiteX4090" fmla="*/ 6478684 w 8938307"/>
              <a:gd name="connsiteY4090" fmla="*/ 1347114 h 2993922"/>
              <a:gd name="connsiteX4091" fmla="*/ 6779186 w 8938307"/>
              <a:gd name="connsiteY4091" fmla="*/ 1345790 h 2993922"/>
              <a:gd name="connsiteX4092" fmla="*/ 6772568 w 8938307"/>
              <a:gd name="connsiteY4092" fmla="*/ 1347114 h 2993922"/>
              <a:gd name="connsiteX4093" fmla="*/ 6767272 w 8938307"/>
              <a:gd name="connsiteY4093" fmla="*/ 1352408 h 2993922"/>
              <a:gd name="connsiteX4094" fmla="*/ 6788454 w 8938307"/>
              <a:gd name="connsiteY4094" fmla="*/ 1352408 h 2993922"/>
              <a:gd name="connsiteX4095" fmla="*/ 6779186 w 8938307"/>
              <a:gd name="connsiteY4095" fmla="*/ 1345790 h 2993922"/>
              <a:gd name="connsiteX4096" fmla="*/ 8144027 w 8938307"/>
              <a:gd name="connsiteY4096" fmla="*/ 1341818 h 2993922"/>
              <a:gd name="connsiteX4097" fmla="*/ 8175798 w 8938307"/>
              <a:gd name="connsiteY4097" fmla="*/ 1341818 h 2993922"/>
              <a:gd name="connsiteX4098" fmla="*/ 8207569 w 8938307"/>
              <a:gd name="connsiteY4098" fmla="*/ 1362999 h 2993922"/>
              <a:gd name="connsiteX4099" fmla="*/ 8175798 w 8938307"/>
              <a:gd name="connsiteY4099" fmla="*/ 1362999 h 2993922"/>
              <a:gd name="connsiteX4100" fmla="*/ 8154617 w 8938307"/>
              <a:gd name="connsiteY4100" fmla="*/ 1352408 h 2993922"/>
              <a:gd name="connsiteX4101" fmla="*/ 8144027 w 8938307"/>
              <a:gd name="connsiteY4101" fmla="*/ 1341818 h 2993922"/>
              <a:gd name="connsiteX4102" fmla="*/ 2478156 w 8938307"/>
              <a:gd name="connsiteY4102" fmla="*/ 1341818 h 2993922"/>
              <a:gd name="connsiteX4103" fmla="*/ 2488746 w 8938307"/>
              <a:gd name="connsiteY4103" fmla="*/ 1341818 h 2993922"/>
              <a:gd name="connsiteX4104" fmla="*/ 2478156 w 8938307"/>
              <a:gd name="connsiteY4104" fmla="*/ 1341818 h 2993922"/>
              <a:gd name="connsiteX4105" fmla="*/ 8324064 w 8938307"/>
              <a:gd name="connsiteY4105" fmla="*/ 1331228 h 2993922"/>
              <a:gd name="connsiteX4106" fmla="*/ 8334654 w 8938307"/>
              <a:gd name="connsiteY4106" fmla="*/ 1331228 h 2993922"/>
              <a:gd name="connsiteX4107" fmla="*/ 8345244 w 8938307"/>
              <a:gd name="connsiteY4107" fmla="*/ 1341818 h 2993922"/>
              <a:gd name="connsiteX4108" fmla="*/ 8408787 w 8938307"/>
              <a:gd name="connsiteY4108" fmla="*/ 1347114 h 2993922"/>
              <a:gd name="connsiteX4109" fmla="*/ 8482920 w 8938307"/>
              <a:gd name="connsiteY4109" fmla="*/ 1362999 h 2993922"/>
              <a:gd name="connsiteX4110" fmla="*/ 8504100 w 8938307"/>
              <a:gd name="connsiteY4110" fmla="*/ 1362999 h 2993922"/>
              <a:gd name="connsiteX4111" fmla="*/ 8509395 w 8938307"/>
              <a:gd name="connsiteY4111" fmla="*/ 1368293 h 2993922"/>
              <a:gd name="connsiteX4112" fmla="*/ 8514691 w 8938307"/>
              <a:gd name="connsiteY4112" fmla="*/ 1384180 h 2993922"/>
              <a:gd name="connsiteX4113" fmla="*/ 8525281 w 8938307"/>
              <a:gd name="connsiteY4113" fmla="*/ 1394770 h 2993922"/>
              <a:gd name="connsiteX4114" fmla="*/ 8546462 w 8938307"/>
              <a:gd name="connsiteY4114" fmla="*/ 1400066 h 2993922"/>
              <a:gd name="connsiteX4115" fmla="*/ 8572938 w 8938307"/>
              <a:gd name="connsiteY4115" fmla="*/ 1410656 h 2993922"/>
              <a:gd name="connsiteX4116" fmla="*/ 8610004 w 8938307"/>
              <a:gd name="connsiteY4116" fmla="*/ 1426541 h 2993922"/>
              <a:gd name="connsiteX4117" fmla="*/ 8641775 w 8938307"/>
              <a:gd name="connsiteY4117" fmla="*/ 1437132 h 2993922"/>
              <a:gd name="connsiteX4118" fmla="*/ 8652366 w 8938307"/>
              <a:gd name="connsiteY4118" fmla="*/ 1442427 h 2993922"/>
              <a:gd name="connsiteX4119" fmla="*/ 8673545 w 8938307"/>
              <a:gd name="connsiteY4119" fmla="*/ 1458312 h 2993922"/>
              <a:gd name="connsiteX4120" fmla="*/ 8694728 w 8938307"/>
              <a:gd name="connsiteY4120" fmla="*/ 1468903 h 2993922"/>
              <a:gd name="connsiteX4121" fmla="*/ 8652366 w 8938307"/>
              <a:gd name="connsiteY4121" fmla="*/ 1468903 h 2993922"/>
              <a:gd name="connsiteX4122" fmla="*/ 8631185 w 8938307"/>
              <a:gd name="connsiteY4122" fmla="*/ 1458312 h 2993922"/>
              <a:gd name="connsiteX4123" fmla="*/ 8599414 w 8938307"/>
              <a:gd name="connsiteY4123" fmla="*/ 1447722 h 2993922"/>
              <a:gd name="connsiteX4124" fmla="*/ 8572938 w 8938307"/>
              <a:gd name="connsiteY4124" fmla="*/ 1431837 h 2993922"/>
              <a:gd name="connsiteX4125" fmla="*/ 8557053 w 8938307"/>
              <a:gd name="connsiteY4125" fmla="*/ 1426541 h 2993922"/>
              <a:gd name="connsiteX4126" fmla="*/ 8546462 w 8938307"/>
              <a:gd name="connsiteY4126" fmla="*/ 1426541 h 2993922"/>
              <a:gd name="connsiteX4127" fmla="*/ 8504100 w 8938307"/>
              <a:gd name="connsiteY4127" fmla="*/ 1405360 h 2993922"/>
              <a:gd name="connsiteX4128" fmla="*/ 8461739 w 8938307"/>
              <a:gd name="connsiteY4128" fmla="*/ 1384180 h 2993922"/>
              <a:gd name="connsiteX4129" fmla="*/ 8451148 w 8938307"/>
              <a:gd name="connsiteY4129" fmla="*/ 1373589 h 2993922"/>
              <a:gd name="connsiteX4130" fmla="*/ 8440558 w 8938307"/>
              <a:gd name="connsiteY4130" fmla="*/ 1373589 h 2993922"/>
              <a:gd name="connsiteX4131" fmla="*/ 8429968 w 8938307"/>
              <a:gd name="connsiteY4131" fmla="*/ 1362999 h 2993922"/>
              <a:gd name="connsiteX4132" fmla="*/ 8429968 w 8938307"/>
              <a:gd name="connsiteY4132" fmla="*/ 1373589 h 2993922"/>
              <a:gd name="connsiteX4133" fmla="*/ 8408787 w 8938307"/>
              <a:gd name="connsiteY4133" fmla="*/ 1384180 h 2993922"/>
              <a:gd name="connsiteX4134" fmla="*/ 8392901 w 8938307"/>
              <a:gd name="connsiteY4134" fmla="*/ 1362999 h 2993922"/>
              <a:gd name="connsiteX4135" fmla="*/ 8377016 w 8938307"/>
              <a:gd name="connsiteY4135" fmla="*/ 1352408 h 2993922"/>
              <a:gd name="connsiteX4136" fmla="*/ 8324064 w 8938307"/>
              <a:gd name="connsiteY4136" fmla="*/ 1331228 h 2993922"/>
              <a:gd name="connsiteX4137" fmla="*/ 7201480 w 8938307"/>
              <a:gd name="connsiteY4137" fmla="*/ 1331228 h 2993922"/>
              <a:gd name="connsiteX4138" fmla="*/ 7201480 w 8938307"/>
              <a:gd name="connsiteY4138" fmla="*/ 1341818 h 2993922"/>
              <a:gd name="connsiteX4139" fmla="*/ 7222660 w 8938307"/>
              <a:gd name="connsiteY4139" fmla="*/ 1341818 h 2993922"/>
              <a:gd name="connsiteX4140" fmla="*/ 7233251 w 8938307"/>
              <a:gd name="connsiteY4140" fmla="*/ 1352408 h 2993922"/>
              <a:gd name="connsiteX4141" fmla="*/ 7254432 w 8938307"/>
              <a:gd name="connsiteY4141" fmla="*/ 1352408 h 2993922"/>
              <a:gd name="connsiteX4142" fmla="*/ 7275612 w 8938307"/>
              <a:gd name="connsiteY4142" fmla="*/ 1352408 h 2993922"/>
              <a:gd name="connsiteX4143" fmla="*/ 7254432 w 8938307"/>
              <a:gd name="connsiteY4143" fmla="*/ 1341818 h 2993922"/>
              <a:gd name="connsiteX4144" fmla="*/ 7201480 w 8938307"/>
              <a:gd name="connsiteY4144" fmla="*/ 1331228 h 2993922"/>
              <a:gd name="connsiteX4145" fmla="*/ 3177123 w 8938307"/>
              <a:gd name="connsiteY4145" fmla="*/ 1331228 h 2993922"/>
              <a:gd name="connsiteX4146" fmla="*/ 3177123 w 8938307"/>
              <a:gd name="connsiteY4146" fmla="*/ 1341818 h 2993922"/>
              <a:gd name="connsiteX4147" fmla="*/ 3198303 w 8938307"/>
              <a:gd name="connsiteY4147" fmla="*/ 1352408 h 2993922"/>
              <a:gd name="connsiteX4148" fmla="*/ 3208895 w 8938307"/>
              <a:gd name="connsiteY4148" fmla="*/ 1352408 h 2993922"/>
              <a:gd name="connsiteX4149" fmla="*/ 3198303 w 8938307"/>
              <a:gd name="connsiteY4149" fmla="*/ 1341818 h 2993922"/>
              <a:gd name="connsiteX4150" fmla="*/ 8478683 w 8938307"/>
              <a:gd name="connsiteY4150" fmla="*/ 1324874 h 2993922"/>
              <a:gd name="connsiteX4151" fmla="*/ 8492546 w 8938307"/>
              <a:gd name="connsiteY4151" fmla="*/ 1328339 h 2993922"/>
              <a:gd name="connsiteX4152" fmla="*/ 8493510 w 8938307"/>
              <a:gd name="connsiteY4152" fmla="*/ 1331228 h 2993922"/>
              <a:gd name="connsiteX4153" fmla="*/ 8472329 w 8938307"/>
              <a:gd name="connsiteY4153" fmla="*/ 1331228 h 2993922"/>
              <a:gd name="connsiteX4154" fmla="*/ 7050566 w 8938307"/>
              <a:gd name="connsiteY4154" fmla="*/ 1324609 h 2993922"/>
              <a:gd name="connsiteX4155" fmla="*/ 7053214 w 8938307"/>
              <a:gd name="connsiteY4155" fmla="*/ 1325933 h 2993922"/>
              <a:gd name="connsiteX4156" fmla="*/ 7042622 w 8938307"/>
              <a:gd name="connsiteY4156" fmla="*/ 1331228 h 2993922"/>
              <a:gd name="connsiteX4157" fmla="*/ 7050566 w 8938307"/>
              <a:gd name="connsiteY4157" fmla="*/ 1324609 h 2993922"/>
              <a:gd name="connsiteX4158" fmla="*/ 7328564 w 8938307"/>
              <a:gd name="connsiteY4158" fmla="*/ 1320637 h 2993922"/>
              <a:gd name="connsiteX4159" fmla="*/ 7317974 w 8938307"/>
              <a:gd name="connsiteY4159" fmla="*/ 1331228 h 2993922"/>
              <a:gd name="connsiteX4160" fmla="*/ 7339155 w 8938307"/>
              <a:gd name="connsiteY4160" fmla="*/ 1331228 h 2993922"/>
              <a:gd name="connsiteX4161" fmla="*/ 7333860 w 8938307"/>
              <a:gd name="connsiteY4161" fmla="*/ 1325933 h 2993922"/>
              <a:gd name="connsiteX4162" fmla="*/ 7328564 w 8938307"/>
              <a:gd name="connsiteY4162" fmla="*/ 1320637 h 2993922"/>
              <a:gd name="connsiteX4163" fmla="*/ 6375428 w 8938307"/>
              <a:gd name="connsiteY4163" fmla="*/ 1320637 h 2993922"/>
              <a:gd name="connsiteX4164" fmla="*/ 6386018 w 8938307"/>
              <a:gd name="connsiteY4164" fmla="*/ 1331228 h 2993922"/>
              <a:gd name="connsiteX4165" fmla="*/ 6386018 w 8938307"/>
              <a:gd name="connsiteY4165" fmla="*/ 1320637 h 2993922"/>
              <a:gd name="connsiteX4166" fmla="*/ 6375428 w 8938307"/>
              <a:gd name="connsiteY4166" fmla="*/ 1320637 h 2993922"/>
              <a:gd name="connsiteX4167" fmla="*/ 6322476 w 8938307"/>
              <a:gd name="connsiteY4167" fmla="*/ 1320637 h 2993922"/>
              <a:gd name="connsiteX4168" fmla="*/ 6333066 w 8938307"/>
              <a:gd name="connsiteY4168" fmla="*/ 1331228 h 2993922"/>
              <a:gd name="connsiteX4169" fmla="*/ 6333066 w 8938307"/>
              <a:gd name="connsiteY4169" fmla="*/ 1325933 h 2993922"/>
              <a:gd name="connsiteX4170" fmla="*/ 6322476 w 8938307"/>
              <a:gd name="connsiteY4170" fmla="*/ 1320637 h 2993922"/>
              <a:gd name="connsiteX4171" fmla="*/ 2817049 w 8938307"/>
              <a:gd name="connsiteY4171" fmla="*/ 1320637 h 2993922"/>
              <a:gd name="connsiteX4172" fmla="*/ 2827639 w 8938307"/>
              <a:gd name="connsiteY4172" fmla="*/ 1331228 h 2993922"/>
              <a:gd name="connsiteX4173" fmla="*/ 2880591 w 8938307"/>
              <a:gd name="connsiteY4173" fmla="*/ 1341818 h 2993922"/>
              <a:gd name="connsiteX4174" fmla="*/ 2891182 w 8938307"/>
              <a:gd name="connsiteY4174" fmla="*/ 1341818 h 2993922"/>
              <a:gd name="connsiteX4175" fmla="*/ 2817049 w 8938307"/>
              <a:gd name="connsiteY4175" fmla="*/ 1320637 h 2993922"/>
              <a:gd name="connsiteX4176" fmla="*/ 6448236 w 8938307"/>
              <a:gd name="connsiteY4176" fmla="*/ 1314018 h 2993922"/>
              <a:gd name="connsiteX4177" fmla="*/ 6444265 w 8938307"/>
              <a:gd name="connsiteY4177" fmla="*/ 1315341 h 2993922"/>
              <a:gd name="connsiteX4178" fmla="*/ 6438970 w 8938307"/>
              <a:gd name="connsiteY4178" fmla="*/ 1331228 h 2993922"/>
              <a:gd name="connsiteX4179" fmla="*/ 6449560 w 8938307"/>
              <a:gd name="connsiteY4179" fmla="*/ 1320637 h 2993922"/>
              <a:gd name="connsiteX4180" fmla="*/ 6448236 w 8938307"/>
              <a:gd name="connsiteY4180" fmla="*/ 1314018 h 2993922"/>
              <a:gd name="connsiteX4181" fmla="*/ 8228750 w 8938307"/>
              <a:gd name="connsiteY4181" fmla="*/ 1310047 h 2993922"/>
              <a:gd name="connsiteX4182" fmla="*/ 8302883 w 8938307"/>
              <a:gd name="connsiteY4182" fmla="*/ 1320637 h 2993922"/>
              <a:gd name="connsiteX4183" fmla="*/ 8292291 w 8938307"/>
              <a:gd name="connsiteY4183" fmla="*/ 1331228 h 2993922"/>
              <a:gd name="connsiteX4184" fmla="*/ 8265816 w 8938307"/>
              <a:gd name="connsiteY4184" fmla="*/ 1331228 h 2993922"/>
              <a:gd name="connsiteX4185" fmla="*/ 8234045 w 8938307"/>
              <a:gd name="connsiteY4185" fmla="*/ 1325933 h 2993922"/>
              <a:gd name="connsiteX4186" fmla="*/ 8228750 w 8938307"/>
              <a:gd name="connsiteY4186" fmla="*/ 1310047 h 2993922"/>
              <a:gd name="connsiteX4187" fmla="*/ 3611330 w 8938307"/>
              <a:gd name="connsiteY4187" fmla="*/ 1310047 h 2993922"/>
              <a:gd name="connsiteX4188" fmla="*/ 3600740 w 8938307"/>
              <a:gd name="connsiteY4188" fmla="*/ 1315341 h 2993922"/>
              <a:gd name="connsiteX4189" fmla="*/ 3606034 w 8938307"/>
              <a:gd name="connsiteY4189" fmla="*/ 1320637 h 2993922"/>
              <a:gd name="connsiteX4190" fmla="*/ 3611330 w 8938307"/>
              <a:gd name="connsiteY4190" fmla="*/ 1310047 h 2993922"/>
              <a:gd name="connsiteX4191" fmla="*/ 3177123 w 8938307"/>
              <a:gd name="connsiteY4191" fmla="*/ 1310047 h 2993922"/>
              <a:gd name="connsiteX4192" fmla="*/ 3166533 w 8938307"/>
              <a:gd name="connsiteY4192" fmla="*/ 1320637 h 2993922"/>
              <a:gd name="connsiteX4193" fmla="*/ 3177123 w 8938307"/>
              <a:gd name="connsiteY4193" fmla="*/ 1315341 h 2993922"/>
              <a:gd name="connsiteX4194" fmla="*/ 3187714 w 8938307"/>
              <a:gd name="connsiteY4194" fmla="*/ 1310047 h 2993922"/>
              <a:gd name="connsiteX4195" fmla="*/ 3177123 w 8938307"/>
              <a:gd name="connsiteY4195" fmla="*/ 1310047 h 2993922"/>
              <a:gd name="connsiteX4196" fmla="*/ 3357160 w 8938307"/>
              <a:gd name="connsiteY4196" fmla="*/ 1299456 h 2993922"/>
              <a:gd name="connsiteX4197" fmla="*/ 3357160 w 8938307"/>
              <a:gd name="connsiteY4197" fmla="*/ 1310047 h 2993922"/>
              <a:gd name="connsiteX4198" fmla="*/ 3378341 w 8938307"/>
              <a:gd name="connsiteY4198" fmla="*/ 1310047 h 2993922"/>
              <a:gd name="connsiteX4199" fmla="*/ 3357160 w 8938307"/>
              <a:gd name="connsiteY4199" fmla="*/ 1299456 h 2993922"/>
              <a:gd name="connsiteX4200" fmla="*/ 2912362 w 8938307"/>
              <a:gd name="connsiteY4200" fmla="*/ 1299456 h 2993922"/>
              <a:gd name="connsiteX4201" fmla="*/ 2922954 w 8938307"/>
              <a:gd name="connsiteY4201" fmla="*/ 1299456 h 2993922"/>
              <a:gd name="connsiteX4202" fmla="*/ 2922954 w 8938307"/>
              <a:gd name="connsiteY4202" fmla="*/ 1310047 h 2993922"/>
              <a:gd name="connsiteX4203" fmla="*/ 2912362 w 8938307"/>
              <a:gd name="connsiteY4203" fmla="*/ 1299456 h 2993922"/>
              <a:gd name="connsiteX4204" fmla="*/ 2509927 w 8938307"/>
              <a:gd name="connsiteY4204" fmla="*/ 1299456 h 2993922"/>
              <a:gd name="connsiteX4205" fmla="*/ 2520518 w 8938307"/>
              <a:gd name="connsiteY4205" fmla="*/ 1304752 h 2993922"/>
              <a:gd name="connsiteX4206" fmla="*/ 2541698 w 8938307"/>
              <a:gd name="connsiteY4206" fmla="*/ 1310047 h 2993922"/>
              <a:gd name="connsiteX4207" fmla="*/ 2573470 w 8938307"/>
              <a:gd name="connsiteY4207" fmla="*/ 1320637 h 2993922"/>
              <a:gd name="connsiteX4208" fmla="*/ 2589355 w 8938307"/>
              <a:gd name="connsiteY4208" fmla="*/ 1325933 h 2993922"/>
              <a:gd name="connsiteX4209" fmla="*/ 2605241 w 8938307"/>
              <a:gd name="connsiteY4209" fmla="*/ 1331228 h 2993922"/>
              <a:gd name="connsiteX4210" fmla="*/ 2626422 w 8938307"/>
              <a:gd name="connsiteY4210" fmla="*/ 1341818 h 2993922"/>
              <a:gd name="connsiteX4211" fmla="*/ 2642307 w 8938307"/>
              <a:gd name="connsiteY4211" fmla="*/ 1341818 h 2993922"/>
              <a:gd name="connsiteX4212" fmla="*/ 2658193 w 8938307"/>
              <a:gd name="connsiteY4212" fmla="*/ 1352408 h 2993922"/>
              <a:gd name="connsiteX4213" fmla="*/ 2689964 w 8938307"/>
              <a:gd name="connsiteY4213" fmla="*/ 1352408 h 2993922"/>
              <a:gd name="connsiteX4214" fmla="*/ 2721735 w 8938307"/>
              <a:gd name="connsiteY4214" fmla="*/ 1352408 h 2993922"/>
              <a:gd name="connsiteX4215" fmla="*/ 2705851 w 8938307"/>
              <a:gd name="connsiteY4215" fmla="*/ 1347114 h 2993922"/>
              <a:gd name="connsiteX4216" fmla="*/ 2679374 w 8938307"/>
              <a:gd name="connsiteY4216" fmla="*/ 1331228 h 2993922"/>
              <a:gd name="connsiteX4217" fmla="*/ 2615831 w 8938307"/>
              <a:gd name="connsiteY4217" fmla="*/ 1320637 h 2993922"/>
              <a:gd name="connsiteX4218" fmla="*/ 2573470 w 8938307"/>
              <a:gd name="connsiteY4218" fmla="*/ 1310047 h 2993922"/>
              <a:gd name="connsiteX4219" fmla="*/ 2520518 w 8938307"/>
              <a:gd name="connsiteY4219" fmla="*/ 1299456 h 2993922"/>
              <a:gd name="connsiteX4220" fmla="*/ 2509927 w 8938307"/>
              <a:gd name="connsiteY4220" fmla="*/ 1299456 h 2993922"/>
              <a:gd name="connsiteX4221" fmla="*/ 2223986 w 8938307"/>
              <a:gd name="connsiteY4221" fmla="*/ 1299456 h 2993922"/>
              <a:gd name="connsiteX4222" fmla="*/ 2234577 w 8938307"/>
              <a:gd name="connsiteY4222" fmla="*/ 1299456 h 2993922"/>
              <a:gd name="connsiteX4223" fmla="*/ 2223986 w 8938307"/>
              <a:gd name="connsiteY4223" fmla="*/ 1310047 h 2993922"/>
              <a:gd name="connsiteX4224" fmla="*/ 8353186 w 8938307"/>
              <a:gd name="connsiteY4224" fmla="*/ 1294162 h 2993922"/>
              <a:gd name="connsiteX4225" fmla="*/ 8355835 w 8938307"/>
              <a:gd name="connsiteY4225" fmla="*/ 1299456 h 2993922"/>
              <a:gd name="connsiteX4226" fmla="*/ 8345244 w 8938307"/>
              <a:gd name="connsiteY4226" fmla="*/ 1299456 h 2993922"/>
              <a:gd name="connsiteX4227" fmla="*/ 8353186 w 8938307"/>
              <a:gd name="connsiteY4227" fmla="*/ 1294162 h 2993922"/>
              <a:gd name="connsiteX4228" fmla="*/ 7922951 w 8938307"/>
              <a:gd name="connsiteY4228" fmla="*/ 1292837 h 2993922"/>
              <a:gd name="connsiteX4229" fmla="*/ 7921627 w 8938307"/>
              <a:gd name="connsiteY4229" fmla="*/ 1299456 h 2993922"/>
              <a:gd name="connsiteX4230" fmla="*/ 7932219 w 8938307"/>
              <a:gd name="connsiteY4230" fmla="*/ 1299456 h 2993922"/>
              <a:gd name="connsiteX4231" fmla="*/ 7926923 w 8938307"/>
              <a:gd name="connsiteY4231" fmla="*/ 1294162 h 2993922"/>
              <a:gd name="connsiteX4232" fmla="*/ 7922951 w 8938307"/>
              <a:gd name="connsiteY4232" fmla="*/ 1292837 h 2993922"/>
              <a:gd name="connsiteX4233" fmla="*/ 6333066 w 8938307"/>
              <a:gd name="connsiteY4233" fmla="*/ 1288866 h 2993922"/>
              <a:gd name="connsiteX4234" fmla="*/ 6343656 w 8938307"/>
              <a:gd name="connsiteY4234" fmla="*/ 1299456 h 2993922"/>
              <a:gd name="connsiteX4235" fmla="*/ 6354246 w 8938307"/>
              <a:gd name="connsiteY4235" fmla="*/ 1299456 h 2993922"/>
              <a:gd name="connsiteX4236" fmla="*/ 3155942 w 8938307"/>
              <a:gd name="connsiteY4236" fmla="*/ 1288866 h 2993922"/>
              <a:gd name="connsiteX4237" fmla="*/ 3177123 w 8938307"/>
              <a:gd name="connsiteY4237" fmla="*/ 1299456 h 2993922"/>
              <a:gd name="connsiteX4238" fmla="*/ 3187714 w 8938307"/>
              <a:gd name="connsiteY4238" fmla="*/ 1288866 h 2993922"/>
              <a:gd name="connsiteX4239" fmla="*/ 3166533 w 8938307"/>
              <a:gd name="connsiteY4239" fmla="*/ 1288866 h 2993922"/>
              <a:gd name="connsiteX4240" fmla="*/ 3050039 w 8938307"/>
              <a:gd name="connsiteY4240" fmla="*/ 1288866 h 2993922"/>
              <a:gd name="connsiteX4241" fmla="*/ 3155942 w 8938307"/>
              <a:gd name="connsiteY4241" fmla="*/ 1331228 h 2993922"/>
              <a:gd name="connsiteX4242" fmla="*/ 3150648 w 8938307"/>
              <a:gd name="connsiteY4242" fmla="*/ 1320637 h 2993922"/>
              <a:gd name="connsiteX4243" fmla="*/ 3134762 w 8938307"/>
              <a:gd name="connsiteY4243" fmla="*/ 1310047 h 2993922"/>
              <a:gd name="connsiteX4244" fmla="*/ 3092399 w 8938307"/>
              <a:gd name="connsiteY4244" fmla="*/ 1299456 h 2993922"/>
              <a:gd name="connsiteX4245" fmla="*/ 2276938 w 8938307"/>
              <a:gd name="connsiteY4245" fmla="*/ 1288866 h 2993922"/>
              <a:gd name="connsiteX4246" fmla="*/ 2303415 w 8938307"/>
              <a:gd name="connsiteY4246" fmla="*/ 1294162 h 2993922"/>
              <a:gd name="connsiteX4247" fmla="*/ 2329890 w 8938307"/>
              <a:gd name="connsiteY4247" fmla="*/ 1310047 h 2993922"/>
              <a:gd name="connsiteX4248" fmla="*/ 2329890 w 8938307"/>
              <a:gd name="connsiteY4248" fmla="*/ 1320637 h 2993922"/>
              <a:gd name="connsiteX4249" fmla="*/ 2308710 w 8938307"/>
              <a:gd name="connsiteY4249" fmla="*/ 1331228 h 2993922"/>
              <a:gd name="connsiteX4250" fmla="*/ 2308710 w 8938307"/>
              <a:gd name="connsiteY4250" fmla="*/ 1320637 h 2993922"/>
              <a:gd name="connsiteX4251" fmla="*/ 2298119 w 8938307"/>
              <a:gd name="connsiteY4251" fmla="*/ 1310047 h 2993922"/>
              <a:gd name="connsiteX4252" fmla="*/ 8440558 w 8938307"/>
              <a:gd name="connsiteY4252" fmla="*/ 1278276 h 2993922"/>
              <a:gd name="connsiteX4253" fmla="*/ 8461739 w 8938307"/>
              <a:gd name="connsiteY4253" fmla="*/ 1278276 h 2993922"/>
              <a:gd name="connsiteX4254" fmla="*/ 8472329 w 8938307"/>
              <a:gd name="connsiteY4254" fmla="*/ 1278276 h 2993922"/>
              <a:gd name="connsiteX4255" fmla="*/ 8493510 w 8938307"/>
              <a:gd name="connsiteY4255" fmla="*/ 1288866 h 2993922"/>
              <a:gd name="connsiteX4256" fmla="*/ 8514691 w 8938307"/>
              <a:gd name="connsiteY4256" fmla="*/ 1299456 h 2993922"/>
              <a:gd name="connsiteX4257" fmla="*/ 8535871 w 8938307"/>
              <a:gd name="connsiteY4257" fmla="*/ 1304752 h 2993922"/>
              <a:gd name="connsiteX4258" fmla="*/ 8567641 w 8938307"/>
              <a:gd name="connsiteY4258" fmla="*/ 1320637 h 2993922"/>
              <a:gd name="connsiteX4259" fmla="*/ 8620595 w 8938307"/>
              <a:gd name="connsiteY4259" fmla="*/ 1331228 h 2993922"/>
              <a:gd name="connsiteX4260" fmla="*/ 8625889 w 8938307"/>
              <a:gd name="connsiteY4260" fmla="*/ 1336523 h 2993922"/>
              <a:gd name="connsiteX4261" fmla="*/ 8641775 w 8938307"/>
              <a:gd name="connsiteY4261" fmla="*/ 1352408 h 2993922"/>
              <a:gd name="connsiteX4262" fmla="*/ 8662957 w 8938307"/>
              <a:gd name="connsiteY4262" fmla="*/ 1362999 h 2993922"/>
              <a:gd name="connsiteX4263" fmla="*/ 8684137 w 8938307"/>
              <a:gd name="connsiteY4263" fmla="*/ 1384180 h 2993922"/>
              <a:gd name="connsiteX4264" fmla="*/ 8631185 w 8938307"/>
              <a:gd name="connsiteY4264" fmla="*/ 1373589 h 2993922"/>
              <a:gd name="connsiteX4265" fmla="*/ 8588824 w 8938307"/>
              <a:gd name="connsiteY4265" fmla="*/ 1357704 h 2993922"/>
              <a:gd name="connsiteX4266" fmla="*/ 8546462 w 8938307"/>
              <a:gd name="connsiteY4266" fmla="*/ 1352408 h 2993922"/>
              <a:gd name="connsiteX4267" fmla="*/ 8519985 w 8938307"/>
              <a:gd name="connsiteY4267" fmla="*/ 1341818 h 2993922"/>
              <a:gd name="connsiteX4268" fmla="*/ 8514691 w 8938307"/>
              <a:gd name="connsiteY4268" fmla="*/ 1331228 h 2993922"/>
              <a:gd name="connsiteX4269" fmla="*/ 8504100 w 8938307"/>
              <a:gd name="connsiteY4269" fmla="*/ 1331228 h 2993922"/>
              <a:gd name="connsiteX4270" fmla="*/ 8492546 w 8938307"/>
              <a:gd name="connsiteY4270" fmla="*/ 1328339 h 2993922"/>
              <a:gd name="connsiteX4271" fmla="*/ 8490863 w 8938307"/>
              <a:gd name="connsiteY4271" fmla="*/ 1323286 h 2993922"/>
              <a:gd name="connsiteX4272" fmla="*/ 8482920 w 8938307"/>
              <a:gd name="connsiteY4272" fmla="*/ 1320637 h 2993922"/>
              <a:gd name="connsiteX4273" fmla="*/ 8478683 w 8938307"/>
              <a:gd name="connsiteY4273" fmla="*/ 1324874 h 2993922"/>
              <a:gd name="connsiteX4274" fmla="*/ 8461739 w 8938307"/>
              <a:gd name="connsiteY4274" fmla="*/ 1320637 h 2993922"/>
              <a:gd name="connsiteX4275" fmla="*/ 8440558 w 8938307"/>
              <a:gd name="connsiteY4275" fmla="*/ 1310047 h 2993922"/>
              <a:gd name="connsiteX4276" fmla="*/ 8249931 w 8938307"/>
              <a:gd name="connsiteY4276" fmla="*/ 1278276 h 2993922"/>
              <a:gd name="connsiteX4277" fmla="*/ 8260521 w 8938307"/>
              <a:gd name="connsiteY4277" fmla="*/ 1278276 h 2993922"/>
              <a:gd name="connsiteX4278" fmla="*/ 8249931 w 8938307"/>
              <a:gd name="connsiteY4278" fmla="*/ 1288866 h 2993922"/>
              <a:gd name="connsiteX4279" fmla="*/ 8112254 w 8938307"/>
              <a:gd name="connsiteY4279" fmla="*/ 1278276 h 2993922"/>
              <a:gd name="connsiteX4280" fmla="*/ 8133435 w 8938307"/>
              <a:gd name="connsiteY4280" fmla="*/ 1278276 h 2993922"/>
              <a:gd name="connsiteX4281" fmla="*/ 8165206 w 8938307"/>
              <a:gd name="connsiteY4281" fmla="*/ 1288866 h 2993922"/>
              <a:gd name="connsiteX4282" fmla="*/ 8181093 w 8938307"/>
              <a:gd name="connsiteY4282" fmla="*/ 1299456 h 2993922"/>
              <a:gd name="connsiteX4283" fmla="*/ 8202273 w 8938307"/>
              <a:gd name="connsiteY4283" fmla="*/ 1310047 h 2993922"/>
              <a:gd name="connsiteX4284" fmla="*/ 8196979 w 8938307"/>
              <a:gd name="connsiteY4284" fmla="*/ 1320637 h 2993922"/>
              <a:gd name="connsiteX4285" fmla="*/ 8175798 w 8938307"/>
              <a:gd name="connsiteY4285" fmla="*/ 1310047 h 2993922"/>
              <a:gd name="connsiteX4286" fmla="*/ 8154617 w 8938307"/>
              <a:gd name="connsiteY4286" fmla="*/ 1299456 h 2993922"/>
              <a:gd name="connsiteX4287" fmla="*/ 8133435 w 8938307"/>
              <a:gd name="connsiteY4287" fmla="*/ 1288866 h 2993922"/>
              <a:gd name="connsiteX4288" fmla="*/ 8117550 w 8938307"/>
              <a:gd name="connsiteY4288" fmla="*/ 1283571 h 2993922"/>
              <a:gd name="connsiteX4289" fmla="*/ 8112254 w 8938307"/>
              <a:gd name="connsiteY4289" fmla="*/ 1278276 h 2993922"/>
              <a:gd name="connsiteX4290" fmla="*/ 8069894 w 8938307"/>
              <a:gd name="connsiteY4290" fmla="*/ 1278276 h 2993922"/>
              <a:gd name="connsiteX4291" fmla="*/ 8080483 w 8938307"/>
              <a:gd name="connsiteY4291" fmla="*/ 1278276 h 2993922"/>
              <a:gd name="connsiteX4292" fmla="*/ 8069894 w 8938307"/>
              <a:gd name="connsiteY4292" fmla="*/ 1288866 h 2993922"/>
              <a:gd name="connsiteX4293" fmla="*/ 6936718 w 8938307"/>
              <a:gd name="connsiteY4293" fmla="*/ 1278276 h 2993922"/>
              <a:gd name="connsiteX4294" fmla="*/ 6947310 w 8938307"/>
              <a:gd name="connsiteY4294" fmla="*/ 1278276 h 2993922"/>
              <a:gd name="connsiteX4295" fmla="*/ 6947310 w 8938307"/>
              <a:gd name="connsiteY4295" fmla="*/ 1288866 h 2993922"/>
              <a:gd name="connsiteX4296" fmla="*/ 2954724 w 8938307"/>
              <a:gd name="connsiteY4296" fmla="*/ 1278276 h 2993922"/>
              <a:gd name="connsiteX4297" fmla="*/ 2975906 w 8938307"/>
              <a:gd name="connsiteY4297" fmla="*/ 1299456 h 2993922"/>
              <a:gd name="connsiteX4298" fmla="*/ 2986495 w 8938307"/>
              <a:gd name="connsiteY4298" fmla="*/ 1310047 h 2993922"/>
              <a:gd name="connsiteX4299" fmla="*/ 3018266 w 8938307"/>
              <a:gd name="connsiteY4299" fmla="*/ 1331228 h 2993922"/>
              <a:gd name="connsiteX4300" fmla="*/ 3028858 w 8938307"/>
              <a:gd name="connsiteY4300" fmla="*/ 1341818 h 2993922"/>
              <a:gd name="connsiteX4301" fmla="*/ 3007676 w 8938307"/>
              <a:gd name="connsiteY4301" fmla="*/ 1341818 h 2993922"/>
              <a:gd name="connsiteX4302" fmla="*/ 2965314 w 8938307"/>
              <a:gd name="connsiteY4302" fmla="*/ 1331228 h 2993922"/>
              <a:gd name="connsiteX4303" fmla="*/ 2960019 w 8938307"/>
              <a:gd name="connsiteY4303" fmla="*/ 1325933 h 2993922"/>
              <a:gd name="connsiteX4304" fmla="*/ 2944134 w 8938307"/>
              <a:gd name="connsiteY4304" fmla="*/ 1320637 h 2993922"/>
              <a:gd name="connsiteX4305" fmla="*/ 2944134 w 8938307"/>
              <a:gd name="connsiteY4305" fmla="*/ 1299456 h 2993922"/>
              <a:gd name="connsiteX4306" fmla="*/ 2917658 w 8938307"/>
              <a:gd name="connsiteY4306" fmla="*/ 1278276 h 2993922"/>
              <a:gd name="connsiteX4307" fmla="*/ 2933543 w 8938307"/>
              <a:gd name="connsiteY4307" fmla="*/ 1278276 h 2993922"/>
              <a:gd name="connsiteX4308" fmla="*/ 2922954 w 8938307"/>
              <a:gd name="connsiteY4308" fmla="*/ 1288866 h 2993922"/>
              <a:gd name="connsiteX4309" fmla="*/ 2912362 w 8938307"/>
              <a:gd name="connsiteY4309" fmla="*/ 1288866 h 2993922"/>
              <a:gd name="connsiteX4310" fmla="*/ 2917658 w 8938307"/>
              <a:gd name="connsiteY4310" fmla="*/ 1278276 h 2993922"/>
              <a:gd name="connsiteX4311" fmla="*/ 2909715 w 8938307"/>
              <a:gd name="connsiteY4311" fmla="*/ 1272981 h 2993922"/>
              <a:gd name="connsiteX4312" fmla="*/ 2912362 w 8938307"/>
              <a:gd name="connsiteY4312" fmla="*/ 1278276 h 2993922"/>
              <a:gd name="connsiteX4313" fmla="*/ 2901772 w 8938307"/>
              <a:gd name="connsiteY4313" fmla="*/ 1278276 h 2993922"/>
              <a:gd name="connsiteX4314" fmla="*/ 2909715 w 8938307"/>
              <a:gd name="connsiteY4314" fmla="*/ 1272981 h 2993922"/>
              <a:gd name="connsiteX4315" fmla="*/ 8218160 w 8938307"/>
              <a:gd name="connsiteY4315" fmla="*/ 1267685 h 2993922"/>
              <a:gd name="connsiteX4316" fmla="*/ 8228750 w 8938307"/>
              <a:gd name="connsiteY4316" fmla="*/ 1278276 h 2993922"/>
              <a:gd name="connsiteX4317" fmla="*/ 8223454 w 8938307"/>
              <a:gd name="connsiteY4317" fmla="*/ 1278276 h 2993922"/>
              <a:gd name="connsiteX4318" fmla="*/ 8218160 w 8938307"/>
              <a:gd name="connsiteY4318" fmla="*/ 1278276 h 2993922"/>
              <a:gd name="connsiteX4319" fmla="*/ 6534284 w 8938307"/>
              <a:gd name="connsiteY4319" fmla="*/ 1267685 h 2993922"/>
              <a:gd name="connsiteX4320" fmla="*/ 6539579 w 8938307"/>
              <a:gd name="connsiteY4320" fmla="*/ 1272981 h 2993922"/>
              <a:gd name="connsiteX4321" fmla="*/ 6544874 w 8938307"/>
              <a:gd name="connsiteY4321" fmla="*/ 1278276 h 2993922"/>
              <a:gd name="connsiteX4322" fmla="*/ 6544874 w 8938307"/>
              <a:gd name="connsiteY4322" fmla="*/ 1288866 h 2993922"/>
              <a:gd name="connsiteX4323" fmla="*/ 6576646 w 8938307"/>
              <a:gd name="connsiteY4323" fmla="*/ 1288866 h 2993922"/>
              <a:gd name="connsiteX4324" fmla="*/ 6587236 w 8938307"/>
              <a:gd name="connsiteY4324" fmla="*/ 1288866 h 2993922"/>
              <a:gd name="connsiteX4325" fmla="*/ 6597826 w 8938307"/>
              <a:gd name="connsiteY4325" fmla="*/ 1288866 h 2993922"/>
              <a:gd name="connsiteX4326" fmla="*/ 6566054 w 8938307"/>
              <a:gd name="connsiteY4326" fmla="*/ 1267685 h 2993922"/>
              <a:gd name="connsiteX4327" fmla="*/ 6544874 w 8938307"/>
              <a:gd name="connsiteY4327" fmla="*/ 1267685 h 2993922"/>
              <a:gd name="connsiteX4328" fmla="*/ 6534284 w 8938307"/>
              <a:gd name="connsiteY4328" fmla="*/ 1267685 h 2993922"/>
              <a:gd name="connsiteX4329" fmla="*/ 6481332 w 8938307"/>
              <a:gd name="connsiteY4329" fmla="*/ 1267685 h 2993922"/>
              <a:gd name="connsiteX4330" fmla="*/ 6491922 w 8938307"/>
              <a:gd name="connsiteY4330" fmla="*/ 1278276 h 2993922"/>
              <a:gd name="connsiteX4331" fmla="*/ 6491922 w 8938307"/>
              <a:gd name="connsiteY4331" fmla="*/ 1267685 h 2993922"/>
              <a:gd name="connsiteX4332" fmla="*/ 6481332 w 8938307"/>
              <a:gd name="connsiteY4332" fmla="*/ 1267685 h 2993922"/>
              <a:gd name="connsiteX4333" fmla="*/ 3463064 w 8938307"/>
              <a:gd name="connsiteY4333" fmla="*/ 1267685 h 2993922"/>
              <a:gd name="connsiteX4334" fmla="*/ 3473655 w 8938307"/>
              <a:gd name="connsiteY4334" fmla="*/ 1278276 h 2993922"/>
              <a:gd name="connsiteX4335" fmla="*/ 3473655 w 8938307"/>
              <a:gd name="connsiteY4335" fmla="*/ 1267685 h 2993922"/>
              <a:gd name="connsiteX4336" fmla="*/ 3463064 w 8938307"/>
              <a:gd name="connsiteY4336" fmla="*/ 1267685 h 2993922"/>
              <a:gd name="connsiteX4337" fmla="*/ 2435794 w 8938307"/>
              <a:gd name="connsiteY4337" fmla="*/ 1267685 h 2993922"/>
              <a:gd name="connsiteX4338" fmla="*/ 2451680 w 8938307"/>
              <a:gd name="connsiteY4338" fmla="*/ 1278276 h 2993922"/>
              <a:gd name="connsiteX4339" fmla="*/ 2467566 w 8938307"/>
              <a:gd name="connsiteY4339" fmla="*/ 1278276 h 2993922"/>
              <a:gd name="connsiteX4340" fmla="*/ 2478156 w 8938307"/>
              <a:gd name="connsiteY4340" fmla="*/ 1278276 h 2993922"/>
              <a:gd name="connsiteX4341" fmla="*/ 2467566 w 8938307"/>
              <a:gd name="connsiteY4341" fmla="*/ 1267685 h 2993922"/>
              <a:gd name="connsiteX4342" fmla="*/ 3092399 w 8938307"/>
              <a:gd name="connsiteY4342" fmla="*/ 1257095 h 2993922"/>
              <a:gd name="connsiteX4343" fmla="*/ 3102990 w 8938307"/>
              <a:gd name="connsiteY4343" fmla="*/ 1278276 h 2993922"/>
              <a:gd name="connsiteX4344" fmla="*/ 3134762 w 8938307"/>
              <a:gd name="connsiteY4344" fmla="*/ 1278276 h 2993922"/>
              <a:gd name="connsiteX4345" fmla="*/ 3118877 w 8938307"/>
              <a:gd name="connsiteY4345" fmla="*/ 1267685 h 2993922"/>
              <a:gd name="connsiteX4346" fmla="*/ 3092399 w 8938307"/>
              <a:gd name="connsiteY4346" fmla="*/ 1257095 h 2993922"/>
              <a:gd name="connsiteX4347" fmla="*/ 2986495 w 8938307"/>
              <a:gd name="connsiteY4347" fmla="*/ 1257095 h 2993922"/>
              <a:gd name="connsiteX4348" fmla="*/ 3018266 w 8938307"/>
              <a:gd name="connsiteY4348" fmla="*/ 1278276 h 2993922"/>
              <a:gd name="connsiteX4349" fmla="*/ 3018266 w 8938307"/>
              <a:gd name="connsiteY4349" fmla="*/ 1267685 h 2993922"/>
              <a:gd name="connsiteX4350" fmla="*/ 2663488 w 8938307"/>
              <a:gd name="connsiteY4350" fmla="*/ 1257095 h 2993922"/>
              <a:gd name="connsiteX4351" fmla="*/ 2658193 w 8938307"/>
              <a:gd name="connsiteY4351" fmla="*/ 1267685 h 2993922"/>
              <a:gd name="connsiteX4352" fmla="*/ 2679374 w 8938307"/>
              <a:gd name="connsiteY4352" fmla="*/ 1267685 h 2993922"/>
              <a:gd name="connsiteX4353" fmla="*/ 2700554 w 8938307"/>
              <a:gd name="connsiteY4353" fmla="*/ 1267685 h 2993922"/>
              <a:gd name="connsiteX4354" fmla="*/ 2689964 w 8938307"/>
              <a:gd name="connsiteY4354" fmla="*/ 1257095 h 2993922"/>
              <a:gd name="connsiteX4355" fmla="*/ 2663488 w 8938307"/>
              <a:gd name="connsiteY4355" fmla="*/ 1257095 h 2993922"/>
              <a:gd name="connsiteX4356" fmla="*/ 2128673 w 8938307"/>
              <a:gd name="connsiteY4356" fmla="*/ 1257095 h 2993922"/>
              <a:gd name="connsiteX4357" fmla="*/ 2223986 w 8938307"/>
              <a:gd name="connsiteY4357" fmla="*/ 1267685 h 2993922"/>
              <a:gd name="connsiteX4358" fmla="*/ 2255757 w 8938307"/>
              <a:gd name="connsiteY4358" fmla="*/ 1288866 h 2993922"/>
              <a:gd name="connsiteX4359" fmla="*/ 2245167 w 8938307"/>
              <a:gd name="connsiteY4359" fmla="*/ 1294162 h 2993922"/>
              <a:gd name="connsiteX4360" fmla="*/ 2218690 w 8938307"/>
              <a:gd name="connsiteY4360" fmla="*/ 1283571 h 2993922"/>
              <a:gd name="connsiteX4361" fmla="*/ 2181625 w 8938307"/>
              <a:gd name="connsiteY4361" fmla="*/ 1278276 h 2993922"/>
              <a:gd name="connsiteX4362" fmla="*/ 2155149 w 8938307"/>
              <a:gd name="connsiteY4362" fmla="*/ 1272981 h 2993922"/>
              <a:gd name="connsiteX4363" fmla="*/ 2128673 w 8938307"/>
              <a:gd name="connsiteY4363" fmla="*/ 1257095 h 2993922"/>
              <a:gd name="connsiteX4364" fmla="*/ 1895684 w 8938307"/>
              <a:gd name="connsiteY4364" fmla="*/ 1257095 h 2993922"/>
              <a:gd name="connsiteX4365" fmla="*/ 1885093 w 8938307"/>
              <a:gd name="connsiteY4365" fmla="*/ 1262389 h 2993922"/>
              <a:gd name="connsiteX4366" fmla="*/ 1895684 w 8938307"/>
              <a:gd name="connsiteY4366" fmla="*/ 1267685 h 2993922"/>
              <a:gd name="connsiteX4367" fmla="*/ 1916864 w 8938307"/>
              <a:gd name="connsiteY4367" fmla="*/ 1267685 h 2993922"/>
              <a:gd name="connsiteX4368" fmla="*/ 6153028 w 8938307"/>
              <a:gd name="connsiteY4368" fmla="*/ 1246504 h 2993922"/>
              <a:gd name="connsiteX4369" fmla="*/ 6153028 w 8938307"/>
              <a:gd name="connsiteY4369" fmla="*/ 1251800 h 2993922"/>
              <a:gd name="connsiteX4370" fmla="*/ 6153028 w 8938307"/>
              <a:gd name="connsiteY4370" fmla="*/ 1257095 h 2993922"/>
              <a:gd name="connsiteX4371" fmla="*/ 6163620 w 8938307"/>
              <a:gd name="connsiteY4371" fmla="*/ 1251800 h 2993922"/>
              <a:gd name="connsiteX4372" fmla="*/ 6153028 w 8938307"/>
              <a:gd name="connsiteY4372" fmla="*/ 1246504 h 2993922"/>
              <a:gd name="connsiteX4373" fmla="*/ 2711145 w 8938307"/>
              <a:gd name="connsiteY4373" fmla="*/ 1246504 h 2993922"/>
              <a:gd name="connsiteX4374" fmla="*/ 2742916 w 8938307"/>
              <a:gd name="connsiteY4374" fmla="*/ 1257095 h 2993922"/>
              <a:gd name="connsiteX4375" fmla="*/ 2732326 w 8938307"/>
              <a:gd name="connsiteY4375" fmla="*/ 1246504 h 2993922"/>
              <a:gd name="connsiteX4376" fmla="*/ 1408525 w 8938307"/>
              <a:gd name="connsiteY4376" fmla="*/ 1246504 h 2993922"/>
              <a:gd name="connsiteX4377" fmla="*/ 1419114 w 8938307"/>
              <a:gd name="connsiteY4377" fmla="*/ 1246504 h 2993922"/>
              <a:gd name="connsiteX4378" fmla="*/ 1440296 w 8938307"/>
              <a:gd name="connsiteY4378" fmla="*/ 1251800 h 2993922"/>
              <a:gd name="connsiteX4379" fmla="*/ 1472067 w 8938307"/>
              <a:gd name="connsiteY4379" fmla="*/ 1257095 h 2993922"/>
              <a:gd name="connsiteX4380" fmla="*/ 1493248 w 8938307"/>
              <a:gd name="connsiteY4380" fmla="*/ 1267685 h 2993922"/>
              <a:gd name="connsiteX4381" fmla="*/ 1503838 w 8938307"/>
              <a:gd name="connsiteY4381" fmla="*/ 1267685 h 2993922"/>
              <a:gd name="connsiteX4382" fmla="*/ 1525019 w 8938307"/>
              <a:gd name="connsiteY4382" fmla="*/ 1278276 h 2993922"/>
              <a:gd name="connsiteX4383" fmla="*/ 1540904 w 8938307"/>
              <a:gd name="connsiteY4383" fmla="*/ 1288866 h 2993922"/>
              <a:gd name="connsiteX4384" fmla="*/ 1577971 w 8938307"/>
              <a:gd name="connsiteY4384" fmla="*/ 1299456 h 2993922"/>
              <a:gd name="connsiteX4385" fmla="*/ 1683875 w 8938307"/>
              <a:gd name="connsiteY4385" fmla="*/ 1331228 h 2993922"/>
              <a:gd name="connsiteX4386" fmla="*/ 1705056 w 8938307"/>
              <a:gd name="connsiteY4386" fmla="*/ 1341818 h 2993922"/>
              <a:gd name="connsiteX4387" fmla="*/ 1678581 w 8938307"/>
              <a:gd name="connsiteY4387" fmla="*/ 1341818 h 2993922"/>
              <a:gd name="connsiteX4388" fmla="*/ 1652104 w 8938307"/>
              <a:gd name="connsiteY4388" fmla="*/ 1331228 h 2993922"/>
              <a:gd name="connsiteX4389" fmla="*/ 1609742 w 8938307"/>
              <a:gd name="connsiteY4389" fmla="*/ 1320637 h 2993922"/>
              <a:gd name="connsiteX4390" fmla="*/ 1535610 w 8938307"/>
              <a:gd name="connsiteY4390" fmla="*/ 1299456 h 2993922"/>
              <a:gd name="connsiteX4391" fmla="*/ 1514429 w 8938307"/>
              <a:gd name="connsiteY4391" fmla="*/ 1299456 h 2993922"/>
              <a:gd name="connsiteX4392" fmla="*/ 1482658 w 8938307"/>
              <a:gd name="connsiteY4392" fmla="*/ 1278276 h 2993922"/>
              <a:gd name="connsiteX4393" fmla="*/ 1429704 w 8938307"/>
              <a:gd name="connsiteY4393" fmla="*/ 1257095 h 2993922"/>
              <a:gd name="connsiteX4394" fmla="*/ 1408525 w 8938307"/>
              <a:gd name="connsiteY4394" fmla="*/ 1246504 h 2993922"/>
              <a:gd name="connsiteX4395" fmla="*/ 2840878 w 8938307"/>
              <a:gd name="connsiteY4395" fmla="*/ 1241210 h 2993922"/>
              <a:gd name="connsiteX4396" fmla="*/ 2838230 w 8938307"/>
              <a:gd name="connsiteY4396" fmla="*/ 1246504 h 2993922"/>
              <a:gd name="connsiteX4397" fmla="*/ 2838230 w 8938307"/>
              <a:gd name="connsiteY4397" fmla="*/ 1257095 h 2993922"/>
              <a:gd name="connsiteX4398" fmla="*/ 2880591 w 8938307"/>
              <a:gd name="connsiteY4398" fmla="*/ 1267685 h 2993922"/>
              <a:gd name="connsiteX4399" fmla="*/ 2870002 w 8938307"/>
              <a:gd name="connsiteY4399" fmla="*/ 1278276 h 2993922"/>
              <a:gd name="connsiteX4400" fmla="*/ 2838230 w 8938307"/>
              <a:gd name="connsiteY4400" fmla="*/ 1278276 h 2993922"/>
              <a:gd name="connsiteX4401" fmla="*/ 2827639 w 8938307"/>
              <a:gd name="connsiteY4401" fmla="*/ 1278276 h 2993922"/>
              <a:gd name="connsiteX4402" fmla="*/ 2817049 w 8938307"/>
              <a:gd name="connsiteY4402" fmla="*/ 1267685 h 2993922"/>
              <a:gd name="connsiteX4403" fmla="*/ 2827639 w 8938307"/>
              <a:gd name="connsiteY4403" fmla="*/ 1283571 h 2993922"/>
              <a:gd name="connsiteX4404" fmla="*/ 2848820 w 8938307"/>
              <a:gd name="connsiteY4404" fmla="*/ 1288866 h 2993922"/>
              <a:gd name="connsiteX4405" fmla="*/ 2880591 w 8938307"/>
              <a:gd name="connsiteY4405" fmla="*/ 1310047 h 2993922"/>
              <a:gd name="connsiteX4406" fmla="*/ 2848820 w 8938307"/>
              <a:gd name="connsiteY4406" fmla="*/ 1299456 h 2993922"/>
              <a:gd name="connsiteX4407" fmla="*/ 2817049 w 8938307"/>
              <a:gd name="connsiteY4407" fmla="*/ 1278276 h 2993922"/>
              <a:gd name="connsiteX4408" fmla="*/ 2753506 w 8938307"/>
              <a:gd name="connsiteY4408" fmla="*/ 1257095 h 2993922"/>
              <a:gd name="connsiteX4409" fmla="*/ 2774687 w 8938307"/>
              <a:gd name="connsiteY4409" fmla="*/ 1267685 h 2993922"/>
              <a:gd name="connsiteX4410" fmla="*/ 2785278 w 8938307"/>
              <a:gd name="connsiteY4410" fmla="*/ 1278276 h 2993922"/>
              <a:gd name="connsiteX4411" fmla="*/ 2795868 w 8938307"/>
              <a:gd name="connsiteY4411" fmla="*/ 1288866 h 2993922"/>
              <a:gd name="connsiteX4412" fmla="*/ 2806458 w 8938307"/>
              <a:gd name="connsiteY4412" fmla="*/ 1299456 h 2993922"/>
              <a:gd name="connsiteX4413" fmla="*/ 2806458 w 8938307"/>
              <a:gd name="connsiteY4413" fmla="*/ 1310047 h 2993922"/>
              <a:gd name="connsiteX4414" fmla="*/ 2827639 w 8938307"/>
              <a:gd name="connsiteY4414" fmla="*/ 1310047 h 2993922"/>
              <a:gd name="connsiteX4415" fmla="*/ 2859410 w 8938307"/>
              <a:gd name="connsiteY4415" fmla="*/ 1320637 h 2993922"/>
              <a:gd name="connsiteX4416" fmla="*/ 2891182 w 8938307"/>
              <a:gd name="connsiteY4416" fmla="*/ 1331228 h 2993922"/>
              <a:gd name="connsiteX4417" fmla="*/ 2907067 w 8938307"/>
              <a:gd name="connsiteY4417" fmla="*/ 1336523 h 2993922"/>
              <a:gd name="connsiteX4418" fmla="*/ 2933543 w 8938307"/>
              <a:gd name="connsiteY4418" fmla="*/ 1352408 h 2993922"/>
              <a:gd name="connsiteX4419" fmla="*/ 2965314 w 8938307"/>
              <a:gd name="connsiteY4419" fmla="*/ 1362999 h 2993922"/>
              <a:gd name="connsiteX4420" fmla="*/ 2944134 w 8938307"/>
              <a:gd name="connsiteY4420" fmla="*/ 1362999 h 2993922"/>
              <a:gd name="connsiteX4421" fmla="*/ 2933543 w 8938307"/>
              <a:gd name="connsiteY4421" fmla="*/ 1362999 h 2993922"/>
              <a:gd name="connsiteX4422" fmla="*/ 2954724 w 8938307"/>
              <a:gd name="connsiteY4422" fmla="*/ 1373589 h 2993922"/>
              <a:gd name="connsiteX4423" fmla="*/ 2965314 w 8938307"/>
              <a:gd name="connsiteY4423" fmla="*/ 1362999 h 2993922"/>
              <a:gd name="connsiteX4424" fmla="*/ 2997086 w 8938307"/>
              <a:gd name="connsiteY4424" fmla="*/ 1373589 h 2993922"/>
              <a:gd name="connsiteX4425" fmla="*/ 3007676 w 8938307"/>
              <a:gd name="connsiteY4425" fmla="*/ 1384180 h 2993922"/>
              <a:gd name="connsiteX4426" fmla="*/ 3023562 w 8938307"/>
              <a:gd name="connsiteY4426" fmla="*/ 1384180 h 2993922"/>
              <a:gd name="connsiteX4427" fmla="*/ 3039447 w 8938307"/>
              <a:gd name="connsiteY4427" fmla="*/ 1394770 h 2993922"/>
              <a:gd name="connsiteX4428" fmla="*/ 3039447 w 8938307"/>
              <a:gd name="connsiteY4428" fmla="*/ 1384180 h 2993922"/>
              <a:gd name="connsiteX4429" fmla="*/ 3071218 w 8938307"/>
              <a:gd name="connsiteY4429" fmla="*/ 1384180 h 2993922"/>
              <a:gd name="connsiteX4430" fmla="*/ 3113581 w 8938307"/>
              <a:gd name="connsiteY4430" fmla="*/ 1405360 h 2993922"/>
              <a:gd name="connsiteX4431" fmla="*/ 3113581 w 8938307"/>
              <a:gd name="connsiteY4431" fmla="*/ 1415951 h 2993922"/>
              <a:gd name="connsiteX4432" fmla="*/ 3124171 w 8938307"/>
              <a:gd name="connsiteY4432" fmla="*/ 1415951 h 2993922"/>
              <a:gd name="connsiteX4433" fmla="*/ 3129466 w 8938307"/>
              <a:gd name="connsiteY4433" fmla="*/ 1405360 h 2993922"/>
              <a:gd name="connsiteX4434" fmla="*/ 3129466 w 8938307"/>
              <a:gd name="connsiteY4434" fmla="*/ 1415951 h 2993922"/>
              <a:gd name="connsiteX4435" fmla="*/ 3134762 w 8938307"/>
              <a:gd name="connsiteY4435" fmla="*/ 1426541 h 2993922"/>
              <a:gd name="connsiteX4436" fmla="*/ 3155942 w 8938307"/>
              <a:gd name="connsiteY4436" fmla="*/ 1426541 h 2993922"/>
              <a:gd name="connsiteX4437" fmla="*/ 3155942 w 8938307"/>
              <a:gd name="connsiteY4437" fmla="*/ 1437132 h 2993922"/>
              <a:gd name="connsiteX4438" fmla="*/ 3177123 w 8938307"/>
              <a:gd name="connsiteY4438" fmla="*/ 1447722 h 2993922"/>
              <a:gd name="connsiteX4439" fmla="*/ 3198303 w 8938307"/>
              <a:gd name="connsiteY4439" fmla="*/ 1458312 h 2993922"/>
              <a:gd name="connsiteX4440" fmla="*/ 3208895 w 8938307"/>
              <a:gd name="connsiteY4440" fmla="*/ 1447722 h 2993922"/>
              <a:gd name="connsiteX4441" fmla="*/ 3219485 w 8938307"/>
              <a:gd name="connsiteY4441" fmla="*/ 1447722 h 2993922"/>
              <a:gd name="connsiteX4442" fmla="*/ 3235370 w 8938307"/>
              <a:gd name="connsiteY4442" fmla="*/ 1447722 h 2993922"/>
              <a:gd name="connsiteX4443" fmla="*/ 3251255 w 8938307"/>
              <a:gd name="connsiteY4443" fmla="*/ 1437132 h 2993922"/>
              <a:gd name="connsiteX4444" fmla="*/ 3261847 w 8938307"/>
              <a:gd name="connsiteY4444" fmla="*/ 1447722 h 2993922"/>
              <a:gd name="connsiteX4445" fmla="*/ 3251255 w 8938307"/>
              <a:gd name="connsiteY4445" fmla="*/ 1447722 h 2993922"/>
              <a:gd name="connsiteX4446" fmla="*/ 3251255 w 8938307"/>
              <a:gd name="connsiteY4446" fmla="*/ 1458312 h 2993922"/>
              <a:gd name="connsiteX4447" fmla="*/ 3272437 w 8938307"/>
              <a:gd name="connsiteY4447" fmla="*/ 1458312 h 2993922"/>
              <a:gd name="connsiteX4448" fmla="*/ 3283027 w 8938307"/>
              <a:gd name="connsiteY4448" fmla="*/ 1458312 h 2993922"/>
              <a:gd name="connsiteX4449" fmla="*/ 3304208 w 8938307"/>
              <a:gd name="connsiteY4449" fmla="*/ 1468903 h 2993922"/>
              <a:gd name="connsiteX4450" fmla="*/ 3325389 w 8938307"/>
              <a:gd name="connsiteY4450" fmla="*/ 1468903 h 2993922"/>
              <a:gd name="connsiteX4451" fmla="*/ 3335979 w 8938307"/>
              <a:gd name="connsiteY4451" fmla="*/ 1468903 h 2993922"/>
              <a:gd name="connsiteX4452" fmla="*/ 3341274 w 8938307"/>
              <a:gd name="connsiteY4452" fmla="*/ 1468903 h 2993922"/>
              <a:gd name="connsiteX4453" fmla="*/ 3357160 w 8938307"/>
              <a:gd name="connsiteY4453" fmla="*/ 1468903 h 2993922"/>
              <a:gd name="connsiteX4454" fmla="*/ 3367751 w 8938307"/>
              <a:gd name="connsiteY4454" fmla="*/ 1474199 h 2993922"/>
              <a:gd name="connsiteX4455" fmla="*/ 3362456 w 8938307"/>
              <a:gd name="connsiteY4455" fmla="*/ 1479493 h 2993922"/>
              <a:gd name="connsiteX4456" fmla="*/ 3346570 w 8938307"/>
              <a:gd name="connsiteY4456" fmla="*/ 1479493 h 2993922"/>
              <a:gd name="connsiteX4457" fmla="*/ 3357160 w 8938307"/>
              <a:gd name="connsiteY4457" fmla="*/ 1490084 h 2993922"/>
              <a:gd name="connsiteX4458" fmla="*/ 3399522 w 8938307"/>
              <a:gd name="connsiteY4458" fmla="*/ 1505970 h 2993922"/>
              <a:gd name="connsiteX4459" fmla="*/ 3431293 w 8938307"/>
              <a:gd name="connsiteY4459" fmla="*/ 1516560 h 2993922"/>
              <a:gd name="connsiteX4460" fmla="*/ 3478949 w 8938307"/>
              <a:gd name="connsiteY4460" fmla="*/ 1527151 h 2993922"/>
              <a:gd name="connsiteX4461" fmla="*/ 3516016 w 8938307"/>
              <a:gd name="connsiteY4461" fmla="*/ 1532445 h 2993922"/>
              <a:gd name="connsiteX4462" fmla="*/ 3606034 w 8938307"/>
              <a:gd name="connsiteY4462" fmla="*/ 1553626 h 2993922"/>
              <a:gd name="connsiteX4463" fmla="*/ 3664282 w 8938307"/>
              <a:gd name="connsiteY4463" fmla="*/ 1574807 h 2993922"/>
              <a:gd name="connsiteX4464" fmla="*/ 3696052 w 8938307"/>
              <a:gd name="connsiteY4464" fmla="*/ 1585397 h 2993922"/>
              <a:gd name="connsiteX4465" fmla="*/ 3727824 w 8938307"/>
              <a:gd name="connsiteY4465" fmla="*/ 1595988 h 2993922"/>
              <a:gd name="connsiteX4466" fmla="*/ 3780776 w 8938307"/>
              <a:gd name="connsiteY4466" fmla="*/ 1606578 h 2993922"/>
              <a:gd name="connsiteX4467" fmla="*/ 3791367 w 8938307"/>
              <a:gd name="connsiteY4467" fmla="*/ 1617170 h 2993922"/>
              <a:gd name="connsiteX4468" fmla="*/ 3844319 w 8938307"/>
              <a:gd name="connsiteY4468" fmla="*/ 1627759 h 2993922"/>
              <a:gd name="connsiteX4469" fmla="*/ 3870796 w 8938307"/>
              <a:gd name="connsiteY4469" fmla="*/ 1633055 h 2993922"/>
              <a:gd name="connsiteX4470" fmla="*/ 3886681 w 8938307"/>
              <a:gd name="connsiteY4470" fmla="*/ 1638349 h 2993922"/>
              <a:gd name="connsiteX4471" fmla="*/ 3907860 w 8938307"/>
              <a:gd name="connsiteY4471" fmla="*/ 1648940 h 2993922"/>
              <a:gd name="connsiteX4472" fmla="*/ 3929042 w 8938307"/>
              <a:gd name="connsiteY4472" fmla="*/ 1659530 h 2993922"/>
              <a:gd name="connsiteX4473" fmla="*/ 4024356 w 8938307"/>
              <a:gd name="connsiteY4473" fmla="*/ 1680711 h 2993922"/>
              <a:gd name="connsiteX4474" fmla="*/ 4040242 w 8938307"/>
              <a:gd name="connsiteY4474" fmla="*/ 1691301 h 2993922"/>
              <a:gd name="connsiteX4475" fmla="*/ 4056127 w 8938307"/>
              <a:gd name="connsiteY4475" fmla="*/ 1691301 h 2993922"/>
              <a:gd name="connsiteX4476" fmla="*/ 4082604 w 8938307"/>
              <a:gd name="connsiteY4476" fmla="*/ 1686007 h 2993922"/>
              <a:gd name="connsiteX4477" fmla="*/ 4098489 w 8938307"/>
              <a:gd name="connsiteY4477" fmla="*/ 1691301 h 2993922"/>
              <a:gd name="connsiteX4478" fmla="*/ 4114374 w 8938307"/>
              <a:gd name="connsiteY4478" fmla="*/ 1696597 h 2993922"/>
              <a:gd name="connsiteX4479" fmla="*/ 4130260 w 8938307"/>
              <a:gd name="connsiteY4479" fmla="*/ 1701893 h 2993922"/>
              <a:gd name="connsiteX4480" fmla="*/ 4130260 w 8938307"/>
              <a:gd name="connsiteY4480" fmla="*/ 1691301 h 2993922"/>
              <a:gd name="connsiteX4481" fmla="*/ 4119669 w 8938307"/>
              <a:gd name="connsiteY4481" fmla="*/ 1670122 h 2993922"/>
              <a:gd name="connsiteX4482" fmla="*/ 4077308 w 8938307"/>
              <a:gd name="connsiteY4482" fmla="*/ 1659530 h 2993922"/>
              <a:gd name="connsiteX4483" fmla="*/ 4061422 w 8938307"/>
              <a:gd name="connsiteY4483" fmla="*/ 1659530 h 2993922"/>
              <a:gd name="connsiteX4484" fmla="*/ 4056127 w 8938307"/>
              <a:gd name="connsiteY4484" fmla="*/ 1659530 h 2993922"/>
              <a:gd name="connsiteX4485" fmla="*/ 3992585 w 8938307"/>
              <a:gd name="connsiteY4485" fmla="*/ 1648940 h 2993922"/>
              <a:gd name="connsiteX4486" fmla="*/ 3971404 w 8938307"/>
              <a:gd name="connsiteY4486" fmla="*/ 1638349 h 2993922"/>
              <a:gd name="connsiteX4487" fmla="*/ 3960812 w 8938307"/>
              <a:gd name="connsiteY4487" fmla="*/ 1627759 h 2993922"/>
              <a:gd name="connsiteX4488" fmla="*/ 3950223 w 8938307"/>
              <a:gd name="connsiteY4488" fmla="*/ 1627759 h 2993922"/>
              <a:gd name="connsiteX4489" fmla="*/ 3939633 w 8938307"/>
              <a:gd name="connsiteY4489" fmla="*/ 1627759 h 2993922"/>
              <a:gd name="connsiteX4490" fmla="*/ 3907860 w 8938307"/>
              <a:gd name="connsiteY4490" fmla="*/ 1617170 h 2993922"/>
              <a:gd name="connsiteX4491" fmla="*/ 3844319 w 8938307"/>
              <a:gd name="connsiteY4491" fmla="*/ 1595988 h 2993922"/>
              <a:gd name="connsiteX4492" fmla="*/ 3823138 w 8938307"/>
              <a:gd name="connsiteY4492" fmla="*/ 1574807 h 2993922"/>
              <a:gd name="connsiteX4493" fmla="*/ 3791367 w 8938307"/>
              <a:gd name="connsiteY4493" fmla="*/ 1564218 h 2993922"/>
              <a:gd name="connsiteX4494" fmla="*/ 3717234 w 8938307"/>
              <a:gd name="connsiteY4494" fmla="*/ 1543036 h 2993922"/>
              <a:gd name="connsiteX4495" fmla="*/ 3706644 w 8938307"/>
              <a:gd name="connsiteY4495" fmla="*/ 1543036 h 2993922"/>
              <a:gd name="connsiteX4496" fmla="*/ 3696052 w 8938307"/>
              <a:gd name="connsiteY4496" fmla="*/ 1532445 h 2993922"/>
              <a:gd name="connsiteX4497" fmla="*/ 3696052 w 8938307"/>
              <a:gd name="connsiteY4497" fmla="*/ 1543036 h 2993922"/>
              <a:gd name="connsiteX4498" fmla="*/ 3696052 w 8938307"/>
              <a:gd name="connsiteY4498" fmla="*/ 1553626 h 2993922"/>
              <a:gd name="connsiteX4499" fmla="*/ 3664282 w 8938307"/>
              <a:gd name="connsiteY4499" fmla="*/ 1543036 h 2993922"/>
              <a:gd name="connsiteX4500" fmla="*/ 3590148 w 8938307"/>
              <a:gd name="connsiteY4500" fmla="*/ 1511264 h 2993922"/>
              <a:gd name="connsiteX4501" fmla="*/ 3558378 w 8938307"/>
              <a:gd name="connsiteY4501" fmla="*/ 1505970 h 2993922"/>
              <a:gd name="connsiteX4502" fmla="*/ 3537196 w 8938307"/>
              <a:gd name="connsiteY4502" fmla="*/ 1500674 h 2993922"/>
              <a:gd name="connsiteX4503" fmla="*/ 3516016 w 8938307"/>
              <a:gd name="connsiteY4503" fmla="*/ 1500674 h 2993922"/>
              <a:gd name="connsiteX4504" fmla="*/ 3463064 w 8938307"/>
              <a:gd name="connsiteY4504" fmla="*/ 1479493 h 2993922"/>
              <a:gd name="connsiteX4505" fmla="*/ 3452474 w 8938307"/>
              <a:gd name="connsiteY4505" fmla="*/ 1479493 h 2993922"/>
              <a:gd name="connsiteX4506" fmla="*/ 3452474 w 8938307"/>
              <a:gd name="connsiteY4506" fmla="*/ 1468903 h 2993922"/>
              <a:gd name="connsiteX4507" fmla="*/ 3452474 w 8938307"/>
              <a:gd name="connsiteY4507" fmla="*/ 1458312 h 2993922"/>
              <a:gd name="connsiteX4508" fmla="*/ 3436588 w 8938307"/>
              <a:gd name="connsiteY4508" fmla="*/ 1447722 h 2993922"/>
              <a:gd name="connsiteX4509" fmla="*/ 3420703 w 8938307"/>
              <a:gd name="connsiteY4509" fmla="*/ 1447722 h 2993922"/>
              <a:gd name="connsiteX4510" fmla="*/ 3399522 w 8938307"/>
              <a:gd name="connsiteY4510" fmla="*/ 1447722 h 2993922"/>
              <a:gd name="connsiteX4511" fmla="*/ 3394226 w 8938307"/>
              <a:gd name="connsiteY4511" fmla="*/ 1442427 h 2993922"/>
              <a:gd name="connsiteX4512" fmla="*/ 3388931 w 8938307"/>
              <a:gd name="connsiteY4512" fmla="*/ 1437132 h 2993922"/>
              <a:gd name="connsiteX4513" fmla="*/ 3383637 w 8938307"/>
              <a:gd name="connsiteY4513" fmla="*/ 1441103 h 2993922"/>
              <a:gd name="connsiteX4514" fmla="*/ 3379970 w 8938307"/>
              <a:gd name="connsiteY4514" fmla="*/ 1442020 h 2993922"/>
              <a:gd name="connsiteX4515" fmla="*/ 3420703 w 8938307"/>
              <a:gd name="connsiteY4515" fmla="*/ 1458312 h 2993922"/>
              <a:gd name="connsiteX4516" fmla="*/ 3420703 w 8938307"/>
              <a:gd name="connsiteY4516" fmla="*/ 1468903 h 2993922"/>
              <a:gd name="connsiteX4517" fmla="*/ 3293618 w 8938307"/>
              <a:gd name="connsiteY4517" fmla="*/ 1437132 h 2993922"/>
              <a:gd name="connsiteX4518" fmla="*/ 3277733 w 8938307"/>
              <a:gd name="connsiteY4518" fmla="*/ 1426541 h 2993922"/>
              <a:gd name="connsiteX4519" fmla="*/ 3261847 w 8938307"/>
              <a:gd name="connsiteY4519" fmla="*/ 1426541 h 2993922"/>
              <a:gd name="connsiteX4520" fmla="*/ 3261847 w 8938307"/>
              <a:gd name="connsiteY4520" fmla="*/ 1405360 h 2993922"/>
              <a:gd name="connsiteX4521" fmla="*/ 3251255 w 8938307"/>
              <a:gd name="connsiteY4521" fmla="*/ 1405360 h 2993922"/>
              <a:gd name="connsiteX4522" fmla="*/ 3251255 w 8938307"/>
              <a:gd name="connsiteY4522" fmla="*/ 1415951 h 2993922"/>
              <a:gd name="connsiteX4523" fmla="*/ 3251255 w 8938307"/>
              <a:gd name="connsiteY4523" fmla="*/ 1426541 h 2993922"/>
              <a:gd name="connsiteX4524" fmla="*/ 3235370 w 8938307"/>
              <a:gd name="connsiteY4524" fmla="*/ 1415951 h 2993922"/>
              <a:gd name="connsiteX4525" fmla="*/ 3219485 w 8938307"/>
              <a:gd name="connsiteY4525" fmla="*/ 1405360 h 2993922"/>
              <a:gd name="connsiteX4526" fmla="*/ 3230075 w 8938307"/>
              <a:gd name="connsiteY4526" fmla="*/ 1405360 h 2993922"/>
              <a:gd name="connsiteX4527" fmla="*/ 3240666 w 8938307"/>
              <a:gd name="connsiteY4527" fmla="*/ 1400066 h 2993922"/>
              <a:gd name="connsiteX4528" fmla="*/ 3224781 w 8938307"/>
              <a:gd name="connsiteY4528" fmla="*/ 1394770 h 2993922"/>
              <a:gd name="connsiteX4529" fmla="*/ 3208895 w 8938307"/>
              <a:gd name="connsiteY4529" fmla="*/ 1384180 h 2993922"/>
              <a:gd name="connsiteX4530" fmla="*/ 3187714 w 8938307"/>
              <a:gd name="connsiteY4530" fmla="*/ 1373589 h 2993922"/>
              <a:gd name="connsiteX4531" fmla="*/ 3177123 w 8938307"/>
              <a:gd name="connsiteY4531" fmla="*/ 1368293 h 2993922"/>
              <a:gd name="connsiteX4532" fmla="*/ 3134762 w 8938307"/>
              <a:gd name="connsiteY4532" fmla="*/ 1347114 h 2993922"/>
              <a:gd name="connsiteX4533" fmla="*/ 3071218 w 8938307"/>
              <a:gd name="connsiteY4533" fmla="*/ 1331228 h 2993922"/>
              <a:gd name="connsiteX4534" fmla="*/ 3071218 w 8938307"/>
              <a:gd name="connsiteY4534" fmla="*/ 1320637 h 2993922"/>
              <a:gd name="connsiteX4535" fmla="*/ 3039447 w 8938307"/>
              <a:gd name="connsiteY4535" fmla="*/ 1299456 h 2993922"/>
              <a:gd name="connsiteX4536" fmla="*/ 2891182 w 8938307"/>
              <a:gd name="connsiteY4536" fmla="*/ 1257095 h 2993922"/>
              <a:gd name="connsiteX4537" fmla="*/ 2870002 w 8938307"/>
              <a:gd name="connsiteY4537" fmla="*/ 1246504 h 2993922"/>
              <a:gd name="connsiteX4538" fmla="*/ 2848820 w 8938307"/>
              <a:gd name="connsiteY4538" fmla="*/ 1246504 h 2993922"/>
              <a:gd name="connsiteX4539" fmla="*/ 2840878 w 8938307"/>
              <a:gd name="connsiteY4539" fmla="*/ 1241210 h 2993922"/>
              <a:gd name="connsiteX4540" fmla="*/ 8133435 w 8938307"/>
              <a:gd name="connsiteY4540" fmla="*/ 1235914 h 2993922"/>
              <a:gd name="connsiteX4541" fmla="*/ 8154617 w 8938307"/>
              <a:gd name="connsiteY4541" fmla="*/ 1235914 h 2993922"/>
              <a:gd name="connsiteX4542" fmla="*/ 8165206 w 8938307"/>
              <a:gd name="connsiteY4542" fmla="*/ 1246504 h 2993922"/>
              <a:gd name="connsiteX4543" fmla="*/ 8133435 w 8938307"/>
              <a:gd name="connsiteY4543" fmla="*/ 1235914 h 2993922"/>
              <a:gd name="connsiteX4544" fmla="*/ 6735502 w 8938307"/>
              <a:gd name="connsiteY4544" fmla="*/ 1225324 h 2993922"/>
              <a:gd name="connsiteX4545" fmla="*/ 6735502 w 8938307"/>
              <a:gd name="connsiteY4545" fmla="*/ 1235914 h 2993922"/>
              <a:gd name="connsiteX4546" fmla="*/ 6761977 w 8938307"/>
              <a:gd name="connsiteY4546" fmla="*/ 1241210 h 2993922"/>
              <a:gd name="connsiteX4547" fmla="*/ 6777862 w 8938307"/>
              <a:gd name="connsiteY4547" fmla="*/ 1246504 h 2993922"/>
              <a:gd name="connsiteX4548" fmla="*/ 6783158 w 8938307"/>
              <a:gd name="connsiteY4548" fmla="*/ 1257095 h 2993922"/>
              <a:gd name="connsiteX4549" fmla="*/ 6799044 w 8938307"/>
              <a:gd name="connsiteY4549" fmla="*/ 1257095 h 2993922"/>
              <a:gd name="connsiteX4550" fmla="*/ 6820224 w 8938307"/>
              <a:gd name="connsiteY4550" fmla="*/ 1267685 h 2993922"/>
              <a:gd name="connsiteX4551" fmla="*/ 6836110 w 8938307"/>
              <a:gd name="connsiteY4551" fmla="*/ 1272981 h 2993922"/>
              <a:gd name="connsiteX4552" fmla="*/ 6846700 w 8938307"/>
              <a:gd name="connsiteY4552" fmla="*/ 1272981 h 2993922"/>
              <a:gd name="connsiteX4553" fmla="*/ 6873177 w 8938307"/>
              <a:gd name="connsiteY4553" fmla="*/ 1283571 h 2993922"/>
              <a:gd name="connsiteX4554" fmla="*/ 6904948 w 8938307"/>
              <a:gd name="connsiteY4554" fmla="*/ 1288866 h 2993922"/>
              <a:gd name="connsiteX4555" fmla="*/ 6915539 w 8938307"/>
              <a:gd name="connsiteY4555" fmla="*/ 1278276 h 2993922"/>
              <a:gd name="connsiteX4556" fmla="*/ 6915539 w 8938307"/>
              <a:gd name="connsiteY4556" fmla="*/ 1294162 h 2993922"/>
              <a:gd name="connsiteX4557" fmla="*/ 6936718 w 8938307"/>
              <a:gd name="connsiteY4557" fmla="*/ 1299456 h 2993922"/>
              <a:gd name="connsiteX4558" fmla="*/ 6957900 w 8938307"/>
              <a:gd name="connsiteY4558" fmla="*/ 1304752 h 2993922"/>
              <a:gd name="connsiteX4559" fmla="*/ 6968491 w 8938307"/>
              <a:gd name="connsiteY4559" fmla="*/ 1320637 h 2993922"/>
              <a:gd name="connsiteX4560" fmla="*/ 6973785 w 8938307"/>
              <a:gd name="connsiteY4560" fmla="*/ 1320637 h 2993922"/>
              <a:gd name="connsiteX4561" fmla="*/ 6989670 w 8938307"/>
              <a:gd name="connsiteY4561" fmla="*/ 1320637 h 2993922"/>
              <a:gd name="connsiteX4562" fmla="*/ 7005558 w 8938307"/>
              <a:gd name="connsiteY4562" fmla="*/ 1325933 h 2993922"/>
              <a:gd name="connsiteX4563" fmla="*/ 7026737 w 8938307"/>
              <a:gd name="connsiteY4563" fmla="*/ 1325933 h 2993922"/>
              <a:gd name="connsiteX4564" fmla="*/ 7042622 w 8938307"/>
              <a:gd name="connsiteY4564" fmla="*/ 1331228 h 2993922"/>
              <a:gd name="connsiteX4565" fmla="*/ 7047918 w 8938307"/>
              <a:gd name="connsiteY4565" fmla="*/ 1341818 h 2993922"/>
              <a:gd name="connsiteX4566" fmla="*/ 7069100 w 8938307"/>
              <a:gd name="connsiteY4566" fmla="*/ 1341818 h 2993922"/>
              <a:gd name="connsiteX4567" fmla="*/ 7100870 w 8938307"/>
              <a:gd name="connsiteY4567" fmla="*/ 1352408 h 2993922"/>
              <a:gd name="connsiteX4568" fmla="*/ 7116756 w 8938307"/>
              <a:gd name="connsiteY4568" fmla="*/ 1352408 h 2993922"/>
              <a:gd name="connsiteX4569" fmla="*/ 7127347 w 8938307"/>
              <a:gd name="connsiteY4569" fmla="*/ 1362999 h 2993922"/>
              <a:gd name="connsiteX4570" fmla="*/ 7153822 w 8938307"/>
              <a:gd name="connsiteY4570" fmla="*/ 1373589 h 2993922"/>
              <a:gd name="connsiteX4571" fmla="*/ 7190889 w 8938307"/>
              <a:gd name="connsiteY4571" fmla="*/ 1384180 h 2993922"/>
              <a:gd name="connsiteX4572" fmla="*/ 7249136 w 8938307"/>
              <a:gd name="connsiteY4572" fmla="*/ 1400066 h 2993922"/>
              <a:gd name="connsiteX4573" fmla="*/ 7286203 w 8938307"/>
              <a:gd name="connsiteY4573" fmla="*/ 1405360 h 2993922"/>
              <a:gd name="connsiteX4574" fmla="*/ 7296793 w 8938307"/>
              <a:gd name="connsiteY4574" fmla="*/ 1405360 h 2993922"/>
              <a:gd name="connsiteX4575" fmla="*/ 7317974 w 8938307"/>
              <a:gd name="connsiteY4575" fmla="*/ 1415951 h 2993922"/>
              <a:gd name="connsiteX4576" fmla="*/ 7370926 w 8938307"/>
              <a:gd name="connsiteY4576" fmla="*/ 1426541 h 2993922"/>
              <a:gd name="connsiteX4577" fmla="*/ 7360336 w 8938307"/>
              <a:gd name="connsiteY4577" fmla="*/ 1415951 h 2993922"/>
              <a:gd name="connsiteX4578" fmla="*/ 7339155 w 8938307"/>
              <a:gd name="connsiteY4578" fmla="*/ 1405360 h 2993922"/>
              <a:gd name="connsiteX4579" fmla="*/ 7307384 w 8938307"/>
              <a:gd name="connsiteY4579" fmla="*/ 1394770 h 2993922"/>
              <a:gd name="connsiteX4580" fmla="*/ 7286203 w 8938307"/>
              <a:gd name="connsiteY4580" fmla="*/ 1394770 h 2993922"/>
              <a:gd name="connsiteX4581" fmla="*/ 7275612 w 8938307"/>
              <a:gd name="connsiteY4581" fmla="*/ 1394770 h 2993922"/>
              <a:gd name="connsiteX4582" fmla="*/ 7227956 w 8938307"/>
              <a:gd name="connsiteY4582" fmla="*/ 1368293 h 2993922"/>
              <a:gd name="connsiteX4583" fmla="*/ 7159118 w 8938307"/>
              <a:gd name="connsiteY4583" fmla="*/ 1352408 h 2993922"/>
              <a:gd name="connsiteX4584" fmla="*/ 7127347 w 8938307"/>
              <a:gd name="connsiteY4584" fmla="*/ 1331228 h 2993922"/>
              <a:gd name="connsiteX4585" fmla="*/ 7111462 w 8938307"/>
              <a:gd name="connsiteY4585" fmla="*/ 1325933 h 2993922"/>
              <a:gd name="connsiteX4586" fmla="*/ 7074395 w 8938307"/>
              <a:gd name="connsiteY4586" fmla="*/ 1310047 h 2993922"/>
              <a:gd name="connsiteX4587" fmla="*/ 7042622 w 8938307"/>
              <a:gd name="connsiteY4587" fmla="*/ 1310047 h 2993922"/>
              <a:gd name="connsiteX4588" fmla="*/ 7016148 w 8938307"/>
              <a:gd name="connsiteY4588" fmla="*/ 1294162 h 2993922"/>
              <a:gd name="connsiteX4589" fmla="*/ 6994966 w 8938307"/>
              <a:gd name="connsiteY4589" fmla="*/ 1288866 h 2993922"/>
              <a:gd name="connsiteX4590" fmla="*/ 6984376 w 8938307"/>
              <a:gd name="connsiteY4590" fmla="*/ 1288866 h 2993922"/>
              <a:gd name="connsiteX4591" fmla="*/ 6968491 w 8938307"/>
              <a:gd name="connsiteY4591" fmla="*/ 1288866 h 2993922"/>
              <a:gd name="connsiteX4592" fmla="*/ 6957900 w 8938307"/>
              <a:gd name="connsiteY4592" fmla="*/ 1278276 h 2993922"/>
              <a:gd name="connsiteX4593" fmla="*/ 6904948 w 8938307"/>
              <a:gd name="connsiteY4593" fmla="*/ 1257095 h 2993922"/>
              <a:gd name="connsiteX4594" fmla="*/ 6883766 w 8938307"/>
              <a:gd name="connsiteY4594" fmla="*/ 1262389 h 2993922"/>
              <a:gd name="connsiteX4595" fmla="*/ 6873177 w 8938307"/>
              <a:gd name="connsiteY4595" fmla="*/ 1257095 h 2993922"/>
              <a:gd name="connsiteX4596" fmla="*/ 6851996 w 8938307"/>
              <a:gd name="connsiteY4596" fmla="*/ 1251800 h 2993922"/>
              <a:gd name="connsiteX4597" fmla="*/ 6825520 w 8938307"/>
              <a:gd name="connsiteY4597" fmla="*/ 1246504 h 2993922"/>
              <a:gd name="connsiteX4598" fmla="*/ 6799044 w 8938307"/>
              <a:gd name="connsiteY4598" fmla="*/ 1246504 h 2993922"/>
              <a:gd name="connsiteX4599" fmla="*/ 6788454 w 8938307"/>
              <a:gd name="connsiteY4599" fmla="*/ 1235914 h 2993922"/>
              <a:gd name="connsiteX4600" fmla="*/ 6767272 w 8938307"/>
              <a:gd name="connsiteY4600" fmla="*/ 1235914 h 2993922"/>
              <a:gd name="connsiteX4601" fmla="*/ 6740796 w 8938307"/>
              <a:gd name="connsiteY4601" fmla="*/ 1230619 h 2993922"/>
              <a:gd name="connsiteX4602" fmla="*/ 6735502 w 8938307"/>
              <a:gd name="connsiteY4602" fmla="*/ 1225324 h 2993922"/>
              <a:gd name="connsiteX4603" fmla="*/ 3320093 w 8938307"/>
              <a:gd name="connsiteY4603" fmla="*/ 1225324 h 2993922"/>
              <a:gd name="connsiteX4604" fmla="*/ 3314799 w 8938307"/>
              <a:gd name="connsiteY4604" fmla="*/ 1235914 h 2993922"/>
              <a:gd name="connsiteX4605" fmla="*/ 3325389 w 8938307"/>
              <a:gd name="connsiteY4605" fmla="*/ 1230619 h 2993922"/>
              <a:gd name="connsiteX4606" fmla="*/ 3320093 w 8938307"/>
              <a:gd name="connsiteY4606" fmla="*/ 1225324 h 2993922"/>
              <a:gd name="connsiteX4607" fmla="*/ 3124171 w 8938307"/>
              <a:gd name="connsiteY4607" fmla="*/ 1225324 h 2993922"/>
              <a:gd name="connsiteX4608" fmla="*/ 3124171 w 8938307"/>
              <a:gd name="connsiteY4608" fmla="*/ 1235914 h 2993922"/>
              <a:gd name="connsiteX4609" fmla="*/ 3145351 w 8938307"/>
              <a:gd name="connsiteY4609" fmla="*/ 1246504 h 2993922"/>
              <a:gd name="connsiteX4610" fmla="*/ 3145351 w 8938307"/>
              <a:gd name="connsiteY4610" fmla="*/ 1235914 h 2993922"/>
              <a:gd name="connsiteX4611" fmla="*/ 3134762 w 8938307"/>
              <a:gd name="connsiteY4611" fmla="*/ 1235914 h 2993922"/>
              <a:gd name="connsiteX4612" fmla="*/ 3124171 w 8938307"/>
              <a:gd name="connsiteY4612" fmla="*/ 1225324 h 2993922"/>
              <a:gd name="connsiteX4613" fmla="*/ 2975906 w 8938307"/>
              <a:gd name="connsiteY4613" fmla="*/ 1225324 h 2993922"/>
              <a:gd name="connsiteX4614" fmla="*/ 2986495 w 8938307"/>
              <a:gd name="connsiteY4614" fmla="*/ 1235914 h 2993922"/>
              <a:gd name="connsiteX4615" fmla="*/ 2986495 w 8938307"/>
              <a:gd name="connsiteY4615" fmla="*/ 1225324 h 2993922"/>
              <a:gd name="connsiteX4616" fmla="*/ 2975906 w 8938307"/>
              <a:gd name="connsiteY4616" fmla="*/ 1225324 h 2993922"/>
              <a:gd name="connsiteX4617" fmla="*/ 1196717 w 8938307"/>
              <a:gd name="connsiteY4617" fmla="*/ 1225324 h 2993922"/>
              <a:gd name="connsiteX4618" fmla="*/ 1217897 w 8938307"/>
              <a:gd name="connsiteY4618" fmla="*/ 1235914 h 2993922"/>
              <a:gd name="connsiteX4619" fmla="*/ 1228487 w 8938307"/>
              <a:gd name="connsiteY4619" fmla="*/ 1246504 h 2993922"/>
              <a:gd name="connsiteX4620" fmla="*/ 1207306 w 8938307"/>
              <a:gd name="connsiteY4620" fmla="*/ 1246504 h 2993922"/>
              <a:gd name="connsiteX4621" fmla="*/ 1196717 w 8938307"/>
              <a:gd name="connsiteY4621" fmla="*/ 1235914 h 2993922"/>
              <a:gd name="connsiteX4622" fmla="*/ 1196717 w 8938307"/>
              <a:gd name="connsiteY4622" fmla="*/ 1225324 h 2993922"/>
              <a:gd name="connsiteX4623" fmla="*/ 8059302 w 8938307"/>
              <a:gd name="connsiteY4623" fmla="*/ 1214733 h 2993922"/>
              <a:gd name="connsiteX4624" fmla="*/ 8080483 w 8938307"/>
              <a:gd name="connsiteY4624" fmla="*/ 1214733 h 2993922"/>
              <a:gd name="connsiteX4625" fmla="*/ 8080483 w 8938307"/>
              <a:gd name="connsiteY4625" fmla="*/ 1225324 h 2993922"/>
              <a:gd name="connsiteX4626" fmla="*/ 8064598 w 8938307"/>
              <a:gd name="connsiteY4626" fmla="*/ 1220029 h 2993922"/>
              <a:gd name="connsiteX4627" fmla="*/ 8059302 w 8938307"/>
              <a:gd name="connsiteY4627" fmla="*/ 1214733 h 2993922"/>
              <a:gd name="connsiteX4628" fmla="*/ 6703730 w 8938307"/>
              <a:gd name="connsiteY4628" fmla="*/ 1214733 h 2993922"/>
              <a:gd name="connsiteX4629" fmla="*/ 6698435 w 8938307"/>
              <a:gd name="connsiteY4629" fmla="*/ 1230619 h 2993922"/>
              <a:gd name="connsiteX4630" fmla="*/ 6709025 w 8938307"/>
              <a:gd name="connsiteY4630" fmla="*/ 1235914 h 2993922"/>
              <a:gd name="connsiteX4631" fmla="*/ 6714320 w 8938307"/>
              <a:gd name="connsiteY4631" fmla="*/ 1235914 h 2993922"/>
              <a:gd name="connsiteX4632" fmla="*/ 6714320 w 8938307"/>
              <a:gd name="connsiteY4632" fmla="*/ 1225324 h 2993922"/>
              <a:gd name="connsiteX4633" fmla="*/ 2944134 w 8938307"/>
              <a:gd name="connsiteY4633" fmla="*/ 1214733 h 2993922"/>
              <a:gd name="connsiteX4634" fmla="*/ 2949429 w 8938307"/>
              <a:gd name="connsiteY4634" fmla="*/ 1225324 h 2993922"/>
              <a:gd name="connsiteX4635" fmla="*/ 2954724 w 8938307"/>
              <a:gd name="connsiteY4635" fmla="*/ 1220029 h 2993922"/>
              <a:gd name="connsiteX4636" fmla="*/ 2944134 w 8938307"/>
              <a:gd name="connsiteY4636" fmla="*/ 1214733 h 2993922"/>
              <a:gd name="connsiteX4637" fmla="*/ 2795868 w 8938307"/>
              <a:gd name="connsiteY4637" fmla="*/ 1214733 h 2993922"/>
              <a:gd name="connsiteX4638" fmla="*/ 2801163 w 8938307"/>
              <a:gd name="connsiteY4638" fmla="*/ 1225324 h 2993922"/>
              <a:gd name="connsiteX4639" fmla="*/ 2806458 w 8938307"/>
              <a:gd name="connsiteY4639" fmla="*/ 1220029 h 2993922"/>
              <a:gd name="connsiteX4640" fmla="*/ 2795868 w 8938307"/>
              <a:gd name="connsiteY4640" fmla="*/ 1214733 h 2993922"/>
              <a:gd name="connsiteX4641" fmla="*/ 2020121 w 8938307"/>
              <a:gd name="connsiteY4641" fmla="*/ 1214733 h 2993922"/>
              <a:gd name="connsiteX4642" fmla="*/ 2033359 w 8938307"/>
              <a:gd name="connsiteY4642" fmla="*/ 1225324 h 2993922"/>
              <a:gd name="connsiteX4643" fmla="*/ 2022769 w 8938307"/>
              <a:gd name="connsiteY4643" fmla="*/ 1225324 h 2993922"/>
              <a:gd name="connsiteX4644" fmla="*/ 2012178 w 8938307"/>
              <a:gd name="connsiteY4644" fmla="*/ 1225324 h 2993922"/>
              <a:gd name="connsiteX4645" fmla="*/ 2001587 w 8938307"/>
              <a:gd name="connsiteY4645" fmla="*/ 1235914 h 2993922"/>
              <a:gd name="connsiteX4646" fmla="*/ 2001587 w 8938307"/>
              <a:gd name="connsiteY4646" fmla="*/ 1225324 h 2993922"/>
              <a:gd name="connsiteX4647" fmla="*/ 2020121 w 8938307"/>
              <a:gd name="connsiteY4647" fmla="*/ 1214733 h 2993922"/>
              <a:gd name="connsiteX4648" fmla="*/ 1959226 w 8938307"/>
              <a:gd name="connsiteY4648" fmla="*/ 1214733 h 2993922"/>
              <a:gd name="connsiteX4649" fmla="*/ 1969816 w 8938307"/>
              <a:gd name="connsiteY4649" fmla="*/ 1214733 h 2993922"/>
              <a:gd name="connsiteX4650" fmla="*/ 1964522 w 8938307"/>
              <a:gd name="connsiteY4650" fmla="*/ 1225324 h 2993922"/>
              <a:gd name="connsiteX4651" fmla="*/ 1953930 w 8938307"/>
              <a:gd name="connsiteY4651" fmla="*/ 1220029 h 2993922"/>
              <a:gd name="connsiteX4652" fmla="*/ 1959226 w 8938307"/>
              <a:gd name="connsiteY4652" fmla="*/ 1214733 h 2993922"/>
              <a:gd name="connsiteX4653" fmla="*/ 8027531 w 8938307"/>
              <a:gd name="connsiteY4653" fmla="*/ 1204143 h 2993922"/>
              <a:gd name="connsiteX4654" fmla="*/ 8038123 w 8938307"/>
              <a:gd name="connsiteY4654" fmla="*/ 1204143 h 2993922"/>
              <a:gd name="connsiteX4655" fmla="*/ 8038123 w 8938307"/>
              <a:gd name="connsiteY4655" fmla="*/ 1214733 h 2993922"/>
              <a:gd name="connsiteX4656" fmla="*/ 7752182 w 8938307"/>
              <a:gd name="connsiteY4656" fmla="*/ 1204143 h 2993922"/>
              <a:gd name="connsiteX4657" fmla="*/ 7762772 w 8938307"/>
              <a:gd name="connsiteY4657" fmla="*/ 1204143 h 2993922"/>
              <a:gd name="connsiteX4658" fmla="*/ 7752182 w 8938307"/>
              <a:gd name="connsiteY4658" fmla="*/ 1214733 h 2993922"/>
              <a:gd name="connsiteX4659" fmla="*/ 7752182 w 8938307"/>
              <a:gd name="connsiteY4659" fmla="*/ 1204143 h 2993922"/>
              <a:gd name="connsiteX4660" fmla="*/ 6576646 w 8938307"/>
              <a:gd name="connsiteY4660" fmla="*/ 1204143 h 2993922"/>
              <a:gd name="connsiteX4661" fmla="*/ 6587236 w 8938307"/>
              <a:gd name="connsiteY4661" fmla="*/ 1214733 h 2993922"/>
              <a:gd name="connsiteX4662" fmla="*/ 6587236 w 8938307"/>
              <a:gd name="connsiteY4662" fmla="*/ 1209437 h 2993922"/>
              <a:gd name="connsiteX4663" fmla="*/ 6576646 w 8938307"/>
              <a:gd name="connsiteY4663" fmla="*/ 1204143 h 2993922"/>
              <a:gd name="connsiteX4664" fmla="*/ 2986495 w 8938307"/>
              <a:gd name="connsiteY4664" fmla="*/ 1204143 h 2993922"/>
              <a:gd name="connsiteX4665" fmla="*/ 2986495 w 8938307"/>
              <a:gd name="connsiteY4665" fmla="*/ 1214733 h 2993922"/>
              <a:gd name="connsiteX4666" fmla="*/ 2997086 w 8938307"/>
              <a:gd name="connsiteY4666" fmla="*/ 1209437 h 2993922"/>
              <a:gd name="connsiteX4667" fmla="*/ 2986495 w 8938307"/>
              <a:gd name="connsiteY4667" fmla="*/ 1204143 h 2993922"/>
              <a:gd name="connsiteX4668" fmla="*/ 2467566 w 8938307"/>
              <a:gd name="connsiteY4668" fmla="*/ 1204143 h 2993922"/>
              <a:gd name="connsiteX4669" fmla="*/ 2478156 w 8938307"/>
              <a:gd name="connsiteY4669" fmla="*/ 1204143 h 2993922"/>
              <a:gd name="connsiteX4670" fmla="*/ 2478156 w 8938307"/>
              <a:gd name="connsiteY4670" fmla="*/ 1214733 h 2993922"/>
              <a:gd name="connsiteX4671" fmla="*/ 2467566 w 8938307"/>
              <a:gd name="connsiteY4671" fmla="*/ 1204143 h 2993922"/>
              <a:gd name="connsiteX4672" fmla="*/ 2160443 w 8938307"/>
              <a:gd name="connsiteY4672" fmla="*/ 1204143 h 2993922"/>
              <a:gd name="connsiteX4673" fmla="*/ 2171034 w 8938307"/>
              <a:gd name="connsiteY4673" fmla="*/ 1214733 h 2993922"/>
              <a:gd name="connsiteX4674" fmla="*/ 2181625 w 8938307"/>
              <a:gd name="connsiteY4674" fmla="*/ 1209437 h 2993922"/>
              <a:gd name="connsiteX4675" fmla="*/ 2171034 w 8938307"/>
              <a:gd name="connsiteY4675" fmla="*/ 1204143 h 2993922"/>
              <a:gd name="connsiteX4676" fmla="*/ 1323802 w 8938307"/>
              <a:gd name="connsiteY4676" fmla="*/ 1204143 h 2993922"/>
              <a:gd name="connsiteX4677" fmla="*/ 1366162 w 8938307"/>
              <a:gd name="connsiteY4677" fmla="*/ 1214733 h 2993922"/>
              <a:gd name="connsiteX4678" fmla="*/ 1355573 w 8938307"/>
              <a:gd name="connsiteY4678" fmla="*/ 1235914 h 2993922"/>
              <a:gd name="connsiteX4679" fmla="*/ 1323802 w 8938307"/>
              <a:gd name="connsiteY4679" fmla="*/ 1225324 h 2993922"/>
              <a:gd name="connsiteX4680" fmla="*/ 1318506 w 8938307"/>
              <a:gd name="connsiteY4680" fmla="*/ 1214733 h 2993922"/>
              <a:gd name="connsiteX4681" fmla="*/ 1323802 w 8938307"/>
              <a:gd name="connsiteY4681" fmla="*/ 1204143 h 2993922"/>
              <a:gd name="connsiteX4682" fmla="*/ 7879267 w 8938307"/>
              <a:gd name="connsiteY4682" fmla="*/ 1198849 h 2993922"/>
              <a:gd name="connsiteX4683" fmla="*/ 7868675 w 8938307"/>
              <a:gd name="connsiteY4683" fmla="*/ 1204143 h 2993922"/>
              <a:gd name="connsiteX4684" fmla="*/ 7879267 w 8938307"/>
              <a:gd name="connsiteY4684" fmla="*/ 1214733 h 2993922"/>
              <a:gd name="connsiteX4685" fmla="*/ 7889856 w 8938307"/>
              <a:gd name="connsiteY4685" fmla="*/ 1214733 h 2993922"/>
              <a:gd name="connsiteX4686" fmla="*/ 7889856 w 8938307"/>
              <a:gd name="connsiteY4686" fmla="*/ 1204143 h 2993922"/>
              <a:gd name="connsiteX4687" fmla="*/ 7879267 w 8938307"/>
              <a:gd name="connsiteY4687" fmla="*/ 1198849 h 2993922"/>
              <a:gd name="connsiteX4688" fmla="*/ 7995760 w 8938307"/>
              <a:gd name="connsiteY4688" fmla="*/ 1193552 h 2993922"/>
              <a:gd name="connsiteX4689" fmla="*/ 8006350 w 8938307"/>
              <a:gd name="connsiteY4689" fmla="*/ 1193552 h 2993922"/>
              <a:gd name="connsiteX4690" fmla="*/ 8006350 w 8938307"/>
              <a:gd name="connsiteY4690" fmla="*/ 1204143 h 2993922"/>
              <a:gd name="connsiteX4691" fmla="*/ 1461477 w 8938307"/>
              <a:gd name="connsiteY4691" fmla="*/ 1193552 h 2993922"/>
              <a:gd name="connsiteX4692" fmla="*/ 1472067 w 8938307"/>
              <a:gd name="connsiteY4692" fmla="*/ 1193552 h 2993922"/>
              <a:gd name="connsiteX4693" fmla="*/ 1461477 w 8938307"/>
              <a:gd name="connsiteY4693" fmla="*/ 1204143 h 2993922"/>
              <a:gd name="connsiteX4694" fmla="*/ 1461477 w 8938307"/>
              <a:gd name="connsiteY4694" fmla="*/ 1193552 h 2993922"/>
              <a:gd name="connsiteX4695" fmla="*/ 1080222 w 8938307"/>
              <a:gd name="connsiteY4695" fmla="*/ 1193552 h 2993922"/>
              <a:gd name="connsiteX4696" fmla="*/ 1111993 w 8938307"/>
              <a:gd name="connsiteY4696" fmla="*/ 1193552 h 2993922"/>
              <a:gd name="connsiteX4697" fmla="*/ 1138469 w 8938307"/>
              <a:gd name="connsiteY4697" fmla="*/ 1220029 h 2993922"/>
              <a:gd name="connsiteX4698" fmla="*/ 1127878 w 8938307"/>
              <a:gd name="connsiteY4698" fmla="*/ 1214733 h 2993922"/>
              <a:gd name="connsiteX4699" fmla="*/ 1101402 w 8938307"/>
              <a:gd name="connsiteY4699" fmla="*/ 1204143 h 2993922"/>
              <a:gd name="connsiteX4700" fmla="*/ 1080222 w 8938307"/>
              <a:gd name="connsiteY4700" fmla="*/ 1193552 h 2993922"/>
              <a:gd name="connsiteX4701" fmla="*/ 2671431 w 8938307"/>
              <a:gd name="connsiteY4701" fmla="*/ 1188258 h 2993922"/>
              <a:gd name="connsiteX4702" fmla="*/ 2679374 w 8938307"/>
              <a:gd name="connsiteY4702" fmla="*/ 1193552 h 2993922"/>
              <a:gd name="connsiteX4703" fmla="*/ 2674080 w 8938307"/>
              <a:gd name="connsiteY4703" fmla="*/ 1204143 h 2993922"/>
              <a:gd name="connsiteX4704" fmla="*/ 2668783 w 8938307"/>
              <a:gd name="connsiteY4704" fmla="*/ 1193552 h 2993922"/>
              <a:gd name="connsiteX4705" fmla="*/ 2671431 w 8938307"/>
              <a:gd name="connsiteY4705" fmla="*/ 1188258 h 2993922"/>
              <a:gd name="connsiteX4706" fmla="*/ 8122846 w 8938307"/>
              <a:gd name="connsiteY4706" fmla="*/ 1182962 h 2993922"/>
              <a:gd name="connsiteX4707" fmla="*/ 8122846 w 8938307"/>
              <a:gd name="connsiteY4707" fmla="*/ 1193552 h 2993922"/>
              <a:gd name="connsiteX4708" fmla="*/ 8112254 w 8938307"/>
              <a:gd name="connsiteY4708" fmla="*/ 1193552 h 2993922"/>
              <a:gd name="connsiteX4709" fmla="*/ 7953398 w 8938307"/>
              <a:gd name="connsiteY4709" fmla="*/ 1182962 h 2993922"/>
              <a:gd name="connsiteX4710" fmla="*/ 7963990 w 8938307"/>
              <a:gd name="connsiteY4710" fmla="*/ 1182962 h 2993922"/>
              <a:gd name="connsiteX4711" fmla="*/ 7974579 w 8938307"/>
              <a:gd name="connsiteY4711" fmla="*/ 1193552 h 2993922"/>
              <a:gd name="connsiteX4712" fmla="*/ 7958694 w 8938307"/>
              <a:gd name="connsiteY4712" fmla="*/ 1188258 h 2993922"/>
              <a:gd name="connsiteX4713" fmla="*/ 7953398 w 8938307"/>
              <a:gd name="connsiteY4713" fmla="*/ 1182962 h 2993922"/>
              <a:gd name="connsiteX4714" fmla="*/ 2012178 w 8938307"/>
              <a:gd name="connsiteY4714" fmla="*/ 1182962 h 2993922"/>
              <a:gd name="connsiteX4715" fmla="*/ 2022769 w 8938307"/>
              <a:gd name="connsiteY4715" fmla="*/ 1193552 h 2993922"/>
              <a:gd name="connsiteX4716" fmla="*/ 2022769 w 8938307"/>
              <a:gd name="connsiteY4716" fmla="*/ 1182962 h 2993922"/>
              <a:gd name="connsiteX4717" fmla="*/ 1175535 w 8938307"/>
              <a:gd name="connsiteY4717" fmla="*/ 1182962 h 2993922"/>
              <a:gd name="connsiteX4718" fmla="*/ 1186126 w 8938307"/>
              <a:gd name="connsiteY4718" fmla="*/ 1193552 h 2993922"/>
              <a:gd name="connsiteX4719" fmla="*/ 1175535 w 8938307"/>
              <a:gd name="connsiteY4719" fmla="*/ 1193552 h 2993922"/>
              <a:gd name="connsiteX4720" fmla="*/ 1170240 w 8938307"/>
              <a:gd name="connsiteY4720" fmla="*/ 1188258 h 2993922"/>
              <a:gd name="connsiteX4721" fmla="*/ 1175535 w 8938307"/>
              <a:gd name="connsiteY4721" fmla="*/ 1182962 h 2993922"/>
              <a:gd name="connsiteX4722" fmla="*/ 7889856 w 8938307"/>
              <a:gd name="connsiteY4722" fmla="*/ 1172371 h 2993922"/>
              <a:gd name="connsiteX4723" fmla="*/ 7900446 w 8938307"/>
              <a:gd name="connsiteY4723" fmla="*/ 1182962 h 2993922"/>
              <a:gd name="connsiteX4724" fmla="*/ 7900446 w 8938307"/>
              <a:gd name="connsiteY4724" fmla="*/ 1172371 h 2993922"/>
              <a:gd name="connsiteX4725" fmla="*/ 7889856 w 8938307"/>
              <a:gd name="connsiteY4725" fmla="*/ 1172371 h 2993922"/>
              <a:gd name="connsiteX4726" fmla="*/ 7868675 w 8938307"/>
              <a:gd name="connsiteY4726" fmla="*/ 1172371 h 2993922"/>
              <a:gd name="connsiteX4727" fmla="*/ 7873971 w 8938307"/>
              <a:gd name="connsiteY4727" fmla="*/ 1182962 h 2993922"/>
              <a:gd name="connsiteX4728" fmla="*/ 7879267 w 8938307"/>
              <a:gd name="connsiteY4728" fmla="*/ 1177666 h 2993922"/>
              <a:gd name="connsiteX4729" fmla="*/ 7868675 w 8938307"/>
              <a:gd name="connsiteY4729" fmla="*/ 1172371 h 2993922"/>
              <a:gd name="connsiteX4730" fmla="*/ 6031238 w 8938307"/>
              <a:gd name="connsiteY4730" fmla="*/ 1172371 h 2993922"/>
              <a:gd name="connsiteX4731" fmla="*/ 6025943 w 8938307"/>
              <a:gd name="connsiteY4731" fmla="*/ 1182962 h 2993922"/>
              <a:gd name="connsiteX4732" fmla="*/ 6036534 w 8938307"/>
              <a:gd name="connsiteY4732" fmla="*/ 1182962 h 2993922"/>
              <a:gd name="connsiteX4733" fmla="*/ 6036534 w 8938307"/>
              <a:gd name="connsiteY4733" fmla="*/ 1177666 h 2993922"/>
              <a:gd name="connsiteX4734" fmla="*/ 6031238 w 8938307"/>
              <a:gd name="connsiteY4734" fmla="*/ 1172371 h 2993922"/>
              <a:gd name="connsiteX4735" fmla="*/ 1885093 w 8938307"/>
              <a:gd name="connsiteY4735" fmla="*/ 1172371 h 2993922"/>
              <a:gd name="connsiteX4736" fmla="*/ 1885093 w 8938307"/>
              <a:gd name="connsiteY4736" fmla="*/ 1182962 h 2993922"/>
              <a:gd name="connsiteX4737" fmla="*/ 1874503 w 8938307"/>
              <a:gd name="connsiteY4737" fmla="*/ 1182962 h 2993922"/>
              <a:gd name="connsiteX4738" fmla="*/ 1885093 w 8938307"/>
              <a:gd name="connsiteY4738" fmla="*/ 1172371 h 2993922"/>
              <a:gd name="connsiteX4739" fmla="*/ 8888002 w 8938307"/>
              <a:gd name="connsiteY4739" fmla="*/ 1164428 h 2993922"/>
              <a:gd name="connsiteX4740" fmla="*/ 8895945 w 8938307"/>
              <a:gd name="connsiteY4740" fmla="*/ 1167077 h 2993922"/>
              <a:gd name="connsiteX4741" fmla="*/ 8906536 w 8938307"/>
              <a:gd name="connsiteY4741" fmla="*/ 1172371 h 2993922"/>
              <a:gd name="connsiteX4742" fmla="*/ 8895945 w 8938307"/>
              <a:gd name="connsiteY4742" fmla="*/ 1172371 h 2993922"/>
              <a:gd name="connsiteX4743" fmla="*/ 8885355 w 8938307"/>
              <a:gd name="connsiteY4743" fmla="*/ 1167077 h 2993922"/>
              <a:gd name="connsiteX4744" fmla="*/ 8888002 w 8938307"/>
              <a:gd name="connsiteY4744" fmla="*/ 1164428 h 2993922"/>
              <a:gd name="connsiteX4745" fmla="*/ 2859410 w 8938307"/>
              <a:gd name="connsiteY4745" fmla="*/ 1161781 h 2993922"/>
              <a:gd name="connsiteX4746" fmla="*/ 2854115 w 8938307"/>
              <a:gd name="connsiteY4746" fmla="*/ 1167077 h 2993922"/>
              <a:gd name="connsiteX4747" fmla="*/ 2864707 w 8938307"/>
              <a:gd name="connsiteY4747" fmla="*/ 1172371 h 2993922"/>
              <a:gd name="connsiteX4748" fmla="*/ 2870002 w 8938307"/>
              <a:gd name="connsiteY4748" fmla="*/ 1161781 h 2993922"/>
              <a:gd name="connsiteX4749" fmla="*/ 2859410 w 8938307"/>
              <a:gd name="connsiteY4749" fmla="*/ 1161781 h 2993922"/>
              <a:gd name="connsiteX4750" fmla="*/ 2075721 w 8938307"/>
              <a:gd name="connsiteY4750" fmla="*/ 1161781 h 2993922"/>
              <a:gd name="connsiteX4751" fmla="*/ 2086311 w 8938307"/>
              <a:gd name="connsiteY4751" fmla="*/ 1172371 h 2993922"/>
              <a:gd name="connsiteX4752" fmla="*/ 2086311 w 8938307"/>
              <a:gd name="connsiteY4752" fmla="*/ 1182962 h 2993922"/>
              <a:gd name="connsiteX4753" fmla="*/ 2096901 w 8938307"/>
              <a:gd name="connsiteY4753" fmla="*/ 1182962 h 2993922"/>
              <a:gd name="connsiteX4754" fmla="*/ 2086311 w 8938307"/>
              <a:gd name="connsiteY4754" fmla="*/ 1193552 h 2993922"/>
              <a:gd name="connsiteX4755" fmla="*/ 2075721 w 8938307"/>
              <a:gd name="connsiteY4755" fmla="*/ 1193552 h 2993922"/>
              <a:gd name="connsiteX4756" fmla="*/ 2118082 w 8938307"/>
              <a:gd name="connsiteY4756" fmla="*/ 1204143 h 2993922"/>
              <a:gd name="connsiteX4757" fmla="*/ 2107491 w 8938307"/>
              <a:gd name="connsiteY4757" fmla="*/ 1193552 h 2993922"/>
              <a:gd name="connsiteX4758" fmla="*/ 2107491 w 8938307"/>
              <a:gd name="connsiteY4758" fmla="*/ 1182962 h 2993922"/>
              <a:gd name="connsiteX4759" fmla="*/ 2149853 w 8938307"/>
              <a:gd name="connsiteY4759" fmla="*/ 1182962 h 2993922"/>
              <a:gd name="connsiteX4760" fmla="*/ 2192215 w 8938307"/>
              <a:gd name="connsiteY4760" fmla="*/ 1193552 h 2993922"/>
              <a:gd name="connsiteX4761" fmla="*/ 2160443 w 8938307"/>
              <a:gd name="connsiteY4761" fmla="*/ 1182962 h 2993922"/>
              <a:gd name="connsiteX4762" fmla="*/ 2128673 w 8938307"/>
              <a:gd name="connsiteY4762" fmla="*/ 1172371 h 2993922"/>
              <a:gd name="connsiteX4763" fmla="*/ 2075721 w 8938307"/>
              <a:gd name="connsiteY4763" fmla="*/ 1161781 h 2993922"/>
              <a:gd name="connsiteX4764" fmla="*/ 6502512 w 8938307"/>
              <a:gd name="connsiteY4764" fmla="*/ 1151191 h 2993922"/>
              <a:gd name="connsiteX4765" fmla="*/ 6486627 w 8938307"/>
              <a:gd name="connsiteY4765" fmla="*/ 1156485 h 2993922"/>
              <a:gd name="connsiteX4766" fmla="*/ 6491922 w 8938307"/>
              <a:gd name="connsiteY4766" fmla="*/ 1167077 h 2993922"/>
              <a:gd name="connsiteX4767" fmla="*/ 6518398 w 8938307"/>
              <a:gd name="connsiteY4767" fmla="*/ 1177666 h 2993922"/>
              <a:gd name="connsiteX4768" fmla="*/ 6544874 w 8938307"/>
              <a:gd name="connsiteY4768" fmla="*/ 1193552 h 2993922"/>
              <a:gd name="connsiteX4769" fmla="*/ 6560759 w 8938307"/>
              <a:gd name="connsiteY4769" fmla="*/ 1188258 h 2993922"/>
              <a:gd name="connsiteX4770" fmla="*/ 6566054 w 8938307"/>
              <a:gd name="connsiteY4770" fmla="*/ 1193552 h 2993922"/>
              <a:gd name="connsiteX4771" fmla="*/ 6576646 w 8938307"/>
              <a:gd name="connsiteY4771" fmla="*/ 1193552 h 2993922"/>
              <a:gd name="connsiteX4772" fmla="*/ 6597826 w 8938307"/>
              <a:gd name="connsiteY4772" fmla="*/ 1204143 h 2993922"/>
              <a:gd name="connsiteX4773" fmla="*/ 6629598 w 8938307"/>
              <a:gd name="connsiteY4773" fmla="*/ 1225324 h 2993922"/>
              <a:gd name="connsiteX4774" fmla="*/ 6629598 w 8938307"/>
              <a:gd name="connsiteY4774" fmla="*/ 1214733 h 2993922"/>
              <a:gd name="connsiteX4775" fmla="*/ 6629598 w 8938307"/>
              <a:gd name="connsiteY4775" fmla="*/ 1209437 h 2993922"/>
              <a:gd name="connsiteX4776" fmla="*/ 6629598 w 8938307"/>
              <a:gd name="connsiteY4776" fmla="*/ 1193552 h 2993922"/>
              <a:gd name="connsiteX4777" fmla="*/ 6640188 w 8938307"/>
              <a:gd name="connsiteY4777" fmla="*/ 1193552 h 2993922"/>
              <a:gd name="connsiteX4778" fmla="*/ 6640188 w 8938307"/>
              <a:gd name="connsiteY4778" fmla="*/ 1214733 h 2993922"/>
              <a:gd name="connsiteX4779" fmla="*/ 6650778 w 8938307"/>
              <a:gd name="connsiteY4779" fmla="*/ 1204143 h 2993922"/>
              <a:gd name="connsiteX4780" fmla="*/ 6661368 w 8938307"/>
              <a:gd name="connsiteY4780" fmla="*/ 1204143 h 2993922"/>
              <a:gd name="connsiteX4781" fmla="*/ 6671958 w 8938307"/>
              <a:gd name="connsiteY4781" fmla="*/ 1204143 h 2993922"/>
              <a:gd name="connsiteX4782" fmla="*/ 6661368 w 8938307"/>
              <a:gd name="connsiteY4782" fmla="*/ 1214733 h 2993922"/>
              <a:gd name="connsiteX4783" fmla="*/ 6666664 w 8938307"/>
              <a:gd name="connsiteY4783" fmla="*/ 1214733 h 2993922"/>
              <a:gd name="connsiteX4784" fmla="*/ 6682550 w 8938307"/>
              <a:gd name="connsiteY4784" fmla="*/ 1214733 h 2993922"/>
              <a:gd name="connsiteX4785" fmla="*/ 6693140 w 8938307"/>
              <a:gd name="connsiteY4785" fmla="*/ 1214733 h 2993922"/>
              <a:gd name="connsiteX4786" fmla="*/ 6693140 w 8938307"/>
              <a:gd name="connsiteY4786" fmla="*/ 1204143 h 2993922"/>
              <a:gd name="connsiteX4787" fmla="*/ 6682550 w 8938307"/>
              <a:gd name="connsiteY4787" fmla="*/ 1193552 h 2993922"/>
              <a:gd name="connsiteX4788" fmla="*/ 6661368 w 8938307"/>
              <a:gd name="connsiteY4788" fmla="*/ 1193552 h 2993922"/>
              <a:gd name="connsiteX4789" fmla="*/ 6645483 w 8938307"/>
              <a:gd name="connsiteY4789" fmla="*/ 1188258 h 2993922"/>
              <a:gd name="connsiteX4790" fmla="*/ 6640188 w 8938307"/>
              <a:gd name="connsiteY4790" fmla="*/ 1182962 h 2993922"/>
              <a:gd name="connsiteX4791" fmla="*/ 6629598 w 8938307"/>
              <a:gd name="connsiteY4791" fmla="*/ 1182962 h 2993922"/>
              <a:gd name="connsiteX4792" fmla="*/ 6629598 w 8938307"/>
              <a:gd name="connsiteY4792" fmla="*/ 1172371 h 2993922"/>
              <a:gd name="connsiteX4793" fmla="*/ 6629598 w 8938307"/>
              <a:gd name="connsiteY4793" fmla="*/ 1161781 h 2993922"/>
              <a:gd name="connsiteX4794" fmla="*/ 6624302 w 8938307"/>
              <a:gd name="connsiteY4794" fmla="*/ 1161781 h 2993922"/>
              <a:gd name="connsiteX4795" fmla="*/ 6608416 w 8938307"/>
              <a:gd name="connsiteY4795" fmla="*/ 1161781 h 2993922"/>
              <a:gd name="connsiteX4796" fmla="*/ 6581940 w 8938307"/>
              <a:gd name="connsiteY4796" fmla="*/ 1156485 h 2993922"/>
              <a:gd name="connsiteX4797" fmla="*/ 6555464 w 8938307"/>
              <a:gd name="connsiteY4797" fmla="*/ 1151191 h 2993922"/>
              <a:gd name="connsiteX4798" fmla="*/ 6534284 w 8938307"/>
              <a:gd name="connsiteY4798" fmla="*/ 1151191 h 2993922"/>
              <a:gd name="connsiteX4799" fmla="*/ 6534284 w 8938307"/>
              <a:gd name="connsiteY4799" fmla="*/ 1161781 h 2993922"/>
              <a:gd name="connsiteX4800" fmla="*/ 6502512 w 8938307"/>
              <a:gd name="connsiteY4800" fmla="*/ 1161781 h 2993922"/>
              <a:gd name="connsiteX4801" fmla="*/ 6100076 w 8938307"/>
              <a:gd name="connsiteY4801" fmla="*/ 1151191 h 2993922"/>
              <a:gd name="connsiteX4802" fmla="*/ 6100076 w 8938307"/>
              <a:gd name="connsiteY4802" fmla="*/ 1161781 h 2993922"/>
              <a:gd name="connsiteX4803" fmla="*/ 6110668 w 8938307"/>
              <a:gd name="connsiteY4803" fmla="*/ 1161781 h 2993922"/>
              <a:gd name="connsiteX4804" fmla="*/ 2329890 w 8938307"/>
              <a:gd name="connsiteY4804" fmla="*/ 1151191 h 2993922"/>
              <a:gd name="connsiteX4805" fmla="*/ 2329890 w 8938307"/>
              <a:gd name="connsiteY4805" fmla="*/ 1161781 h 2993922"/>
              <a:gd name="connsiteX4806" fmla="*/ 2340481 w 8938307"/>
              <a:gd name="connsiteY4806" fmla="*/ 1161781 h 2993922"/>
              <a:gd name="connsiteX4807" fmla="*/ 2329890 w 8938307"/>
              <a:gd name="connsiteY4807" fmla="*/ 1151191 h 2993922"/>
              <a:gd name="connsiteX4808" fmla="*/ 1863912 w 8938307"/>
              <a:gd name="connsiteY4808" fmla="*/ 1151191 h 2993922"/>
              <a:gd name="connsiteX4809" fmla="*/ 1858616 w 8938307"/>
              <a:gd name="connsiteY4809" fmla="*/ 1161781 h 2993922"/>
              <a:gd name="connsiteX4810" fmla="*/ 1853322 w 8938307"/>
              <a:gd name="connsiteY4810" fmla="*/ 1156485 h 2993922"/>
              <a:gd name="connsiteX4811" fmla="*/ 1863912 w 8938307"/>
              <a:gd name="connsiteY4811" fmla="*/ 1151191 h 2993922"/>
              <a:gd name="connsiteX4812" fmla="*/ 7433144 w 8938307"/>
              <a:gd name="connsiteY4812" fmla="*/ 1144572 h 2993922"/>
              <a:gd name="connsiteX4813" fmla="*/ 7429174 w 8938307"/>
              <a:gd name="connsiteY4813" fmla="*/ 1145896 h 2993922"/>
              <a:gd name="connsiteX4814" fmla="*/ 7434468 w 8938307"/>
              <a:gd name="connsiteY4814" fmla="*/ 1151191 h 2993922"/>
              <a:gd name="connsiteX4815" fmla="*/ 7433144 w 8938307"/>
              <a:gd name="connsiteY4815" fmla="*/ 1144572 h 2993922"/>
              <a:gd name="connsiteX4816" fmla="*/ 8800632 w 8938307"/>
              <a:gd name="connsiteY4816" fmla="*/ 1140600 h 2993922"/>
              <a:gd name="connsiteX4817" fmla="*/ 8837697 w 8938307"/>
              <a:gd name="connsiteY4817" fmla="*/ 1151191 h 2993922"/>
              <a:gd name="connsiteX4818" fmla="*/ 8874765 w 8938307"/>
              <a:gd name="connsiteY4818" fmla="*/ 1172371 h 2993922"/>
              <a:gd name="connsiteX4819" fmla="*/ 8832403 w 8938307"/>
              <a:gd name="connsiteY4819" fmla="*/ 1161781 h 2993922"/>
              <a:gd name="connsiteX4820" fmla="*/ 6438970 w 8938307"/>
              <a:gd name="connsiteY4820" fmla="*/ 1140600 h 2993922"/>
              <a:gd name="connsiteX4821" fmla="*/ 6449560 w 8938307"/>
              <a:gd name="connsiteY4821" fmla="*/ 1151191 h 2993922"/>
              <a:gd name="connsiteX4822" fmla="*/ 6454855 w 8938307"/>
              <a:gd name="connsiteY4822" fmla="*/ 1156485 h 2993922"/>
              <a:gd name="connsiteX4823" fmla="*/ 6460150 w 8938307"/>
              <a:gd name="connsiteY4823" fmla="*/ 1161781 h 2993922"/>
              <a:gd name="connsiteX4824" fmla="*/ 6470740 w 8938307"/>
              <a:gd name="connsiteY4824" fmla="*/ 1161781 h 2993922"/>
              <a:gd name="connsiteX4825" fmla="*/ 6470740 w 8938307"/>
              <a:gd name="connsiteY4825" fmla="*/ 1151191 h 2993922"/>
              <a:gd name="connsiteX4826" fmla="*/ 6460150 w 8938307"/>
              <a:gd name="connsiteY4826" fmla="*/ 1140600 h 2993922"/>
              <a:gd name="connsiteX4827" fmla="*/ 3283027 w 8938307"/>
              <a:gd name="connsiteY4827" fmla="*/ 1140600 h 2993922"/>
              <a:gd name="connsiteX4828" fmla="*/ 3293618 w 8938307"/>
              <a:gd name="connsiteY4828" fmla="*/ 1151191 h 2993922"/>
              <a:gd name="connsiteX4829" fmla="*/ 3293618 w 8938307"/>
              <a:gd name="connsiteY4829" fmla="*/ 1140600 h 2993922"/>
              <a:gd name="connsiteX4830" fmla="*/ 3018266 w 8938307"/>
              <a:gd name="connsiteY4830" fmla="*/ 1140600 h 2993922"/>
              <a:gd name="connsiteX4831" fmla="*/ 3007676 w 8938307"/>
              <a:gd name="connsiteY4831" fmla="*/ 1145896 h 2993922"/>
              <a:gd name="connsiteX4832" fmla="*/ 2997086 w 8938307"/>
              <a:gd name="connsiteY4832" fmla="*/ 1151191 h 2993922"/>
              <a:gd name="connsiteX4833" fmla="*/ 2986495 w 8938307"/>
              <a:gd name="connsiteY4833" fmla="*/ 1151191 h 2993922"/>
              <a:gd name="connsiteX4834" fmla="*/ 2997086 w 8938307"/>
              <a:gd name="connsiteY4834" fmla="*/ 1161781 h 2993922"/>
              <a:gd name="connsiteX4835" fmla="*/ 3018266 w 8938307"/>
              <a:gd name="connsiteY4835" fmla="*/ 1161781 h 2993922"/>
              <a:gd name="connsiteX4836" fmla="*/ 3028858 w 8938307"/>
              <a:gd name="connsiteY4836" fmla="*/ 1151191 h 2993922"/>
              <a:gd name="connsiteX4837" fmla="*/ 3018266 w 8938307"/>
              <a:gd name="connsiteY4837" fmla="*/ 1140600 h 2993922"/>
              <a:gd name="connsiteX4838" fmla="*/ 3190361 w 8938307"/>
              <a:gd name="connsiteY4838" fmla="*/ 1135306 h 2993922"/>
              <a:gd name="connsiteX4839" fmla="*/ 3187714 w 8938307"/>
              <a:gd name="connsiteY4839" fmla="*/ 1140600 h 2993922"/>
              <a:gd name="connsiteX4840" fmla="*/ 3198303 w 8938307"/>
              <a:gd name="connsiteY4840" fmla="*/ 1140600 h 2993922"/>
              <a:gd name="connsiteX4841" fmla="*/ 3190361 w 8938307"/>
              <a:gd name="connsiteY4841" fmla="*/ 1135306 h 2993922"/>
              <a:gd name="connsiteX4842" fmla="*/ 8048712 w 8938307"/>
              <a:gd name="connsiteY4842" fmla="*/ 1130010 h 2993922"/>
              <a:gd name="connsiteX4843" fmla="*/ 8069894 w 8938307"/>
              <a:gd name="connsiteY4843" fmla="*/ 1130010 h 2993922"/>
              <a:gd name="connsiteX4844" fmla="*/ 8069894 w 8938307"/>
              <a:gd name="connsiteY4844" fmla="*/ 1140600 h 2993922"/>
              <a:gd name="connsiteX4845" fmla="*/ 8048712 w 8938307"/>
              <a:gd name="connsiteY4845" fmla="*/ 1130010 h 2993922"/>
              <a:gd name="connsiteX4846" fmla="*/ 7752182 w 8938307"/>
              <a:gd name="connsiteY4846" fmla="*/ 1130010 h 2993922"/>
              <a:gd name="connsiteX4847" fmla="*/ 7752182 w 8938307"/>
              <a:gd name="connsiteY4847" fmla="*/ 1140600 h 2993922"/>
              <a:gd name="connsiteX4848" fmla="*/ 7762772 w 8938307"/>
              <a:gd name="connsiteY4848" fmla="*/ 1140600 h 2993922"/>
              <a:gd name="connsiteX4849" fmla="*/ 7752182 w 8938307"/>
              <a:gd name="connsiteY4849" fmla="*/ 1130010 h 2993922"/>
              <a:gd name="connsiteX4850" fmla="*/ 6417788 w 8938307"/>
              <a:gd name="connsiteY4850" fmla="*/ 1130010 h 2993922"/>
              <a:gd name="connsiteX4851" fmla="*/ 6417788 w 8938307"/>
              <a:gd name="connsiteY4851" fmla="*/ 1140600 h 2993922"/>
              <a:gd name="connsiteX4852" fmla="*/ 6423084 w 8938307"/>
              <a:gd name="connsiteY4852" fmla="*/ 1140600 h 2993922"/>
              <a:gd name="connsiteX4853" fmla="*/ 6417788 w 8938307"/>
              <a:gd name="connsiteY4853" fmla="*/ 1130010 h 2993922"/>
              <a:gd name="connsiteX4854" fmla="*/ 2319299 w 8938307"/>
              <a:gd name="connsiteY4854" fmla="*/ 1130010 h 2993922"/>
              <a:gd name="connsiteX4855" fmla="*/ 2308710 w 8938307"/>
              <a:gd name="connsiteY4855" fmla="*/ 1140600 h 2993922"/>
              <a:gd name="connsiteX4856" fmla="*/ 2319299 w 8938307"/>
              <a:gd name="connsiteY4856" fmla="*/ 1140600 h 2993922"/>
              <a:gd name="connsiteX4857" fmla="*/ 2319299 w 8938307"/>
              <a:gd name="connsiteY4857" fmla="*/ 1130010 h 2993922"/>
              <a:gd name="connsiteX4858" fmla="*/ 2758803 w 8938307"/>
              <a:gd name="connsiteY4858" fmla="*/ 1126700 h 2993922"/>
              <a:gd name="connsiteX4859" fmla="*/ 2742916 w 8938307"/>
              <a:gd name="connsiteY4859" fmla="*/ 1130010 h 2993922"/>
              <a:gd name="connsiteX4860" fmla="*/ 2732326 w 8938307"/>
              <a:gd name="connsiteY4860" fmla="*/ 1130010 h 2993922"/>
              <a:gd name="connsiteX4861" fmla="*/ 2753506 w 8938307"/>
              <a:gd name="connsiteY4861" fmla="*/ 1140600 h 2993922"/>
              <a:gd name="connsiteX4862" fmla="*/ 2785278 w 8938307"/>
              <a:gd name="connsiteY4862" fmla="*/ 1140600 h 2993922"/>
              <a:gd name="connsiteX4863" fmla="*/ 2795868 w 8938307"/>
              <a:gd name="connsiteY4863" fmla="*/ 1140600 h 2993922"/>
              <a:gd name="connsiteX4864" fmla="*/ 2806458 w 8938307"/>
              <a:gd name="connsiteY4864" fmla="*/ 1151191 h 2993922"/>
              <a:gd name="connsiteX4865" fmla="*/ 2817049 w 8938307"/>
              <a:gd name="connsiteY4865" fmla="*/ 1151191 h 2993922"/>
              <a:gd name="connsiteX4866" fmla="*/ 2806458 w 8938307"/>
              <a:gd name="connsiteY4866" fmla="*/ 1140600 h 2993922"/>
              <a:gd name="connsiteX4867" fmla="*/ 2758803 w 8938307"/>
              <a:gd name="connsiteY4867" fmla="*/ 1126700 h 2993922"/>
              <a:gd name="connsiteX4868" fmla="*/ 6473389 w 8938307"/>
              <a:gd name="connsiteY4868" fmla="*/ 1124714 h 2993922"/>
              <a:gd name="connsiteX4869" fmla="*/ 6470740 w 8938307"/>
              <a:gd name="connsiteY4869" fmla="*/ 1130010 h 2993922"/>
              <a:gd name="connsiteX4870" fmla="*/ 6481332 w 8938307"/>
              <a:gd name="connsiteY4870" fmla="*/ 1130010 h 2993922"/>
              <a:gd name="connsiteX4871" fmla="*/ 6473389 w 8938307"/>
              <a:gd name="connsiteY4871" fmla="*/ 1124714 h 2993922"/>
              <a:gd name="connsiteX4872" fmla="*/ 5847231 w 8938307"/>
              <a:gd name="connsiteY4872" fmla="*/ 1123391 h 2993922"/>
              <a:gd name="connsiteX4873" fmla="*/ 5845908 w 8938307"/>
              <a:gd name="connsiteY4873" fmla="*/ 1130010 h 2993922"/>
              <a:gd name="connsiteX4874" fmla="*/ 5845908 w 8938307"/>
              <a:gd name="connsiteY4874" fmla="*/ 1140600 h 2993922"/>
              <a:gd name="connsiteX4875" fmla="*/ 5851202 w 8938307"/>
              <a:gd name="connsiteY4875" fmla="*/ 1135306 h 2993922"/>
              <a:gd name="connsiteX4876" fmla="*/ 5851202 w 8938307"/>
              <a:gd name="connsiteY4876" fmla="*/ 1124714 h 2993922"/>
              <a:gd name="connsiteX4877" fmla="*/ 5847231 w 8938307"/>
              <a:gd name="connsiteY4877" fmla="*/ 1123391 h 2993922"/>
              <a:gd name="connsiteX4878" fmla="*/ 2255757 w 8938307"/>
              <a:gd name="connsiteY4878" fmla="*/ 1119419 h 2993922"/>
              <a:gd name="connsiteX4879" fmla="*/ 2255757 w 8938307"/>
              <a:gd name="connsiteY4879" fmla="*/ 1130010 h 2993922"/>
              <a:gd name="connsiteX4880" fmla="*/ 2266347 w 8938307"/>
              <a:gd name="connsiteY4880" fmla="*/ 1151191 h 2993922"/>
              <a:gd name="connsiteX4881" fmla="*/ 2308710 w 8938307"/>
              <a:gd name="connsiteY4881" fmla="*/ 1151191 h 2993922"/>
              <a:gd name="connsiteX4882" fmla="*/ 2303415 w 8938307"/>
              <a:gd name="connsiteY4882" fmla="*/ 1140600 h 2993922"/>
              <a:gd name="connsiteX4883" fmla="*/ 2287529 w 8938307"/>
              <a:gd name="connsiteY4883" fmla="*/ 1130010 h 2993922"/>
              <a:gd name="connsiteX4884" fmla="*/ 2266347 w 8938307"/>
              <a:gd name="connsiteY4884" fmla="*/ 1130010 h 2993922"/>
              <a:gd name="connsiteX4885" fmla="*/ 1906274 w 8938307"/>
              <a:gd name="connsiteY4885" fmla="*/ 1119419 h 2993922"/>
              <a:gd name="connsiteX4886" fmla="*/ 1948635 w 8938307"/>
              <a:gd name="connsiteY4886" fmla="*/ 1140600 h 2993922"/>
              <a:gd name="connsiteX4887" fmla="*/ 2012178 w 8938307"/>
              <a:gd name="connsiteY4887" fmla="*/ 1161781 h 2993922"/>
              <a:gd name="connsiteX4888" fmla="*/ 2065130 w 8938307"/>
              <a:gd name="connsiteY4888" fmla="*/ 1161781 h 2993922"/>
              <a:gd name="connsiteX4889" fmla="*/ 2054540 w 8938307"/>
              <a:gd name="connsiteY4889" fmla="*/ 1151191 h 2993922"/>
              <a:gd name="connsiteX4890" fmla="*/ 2054540 w 8938307"/>
              <a:gd name="connsiteY4890" fmla="*/ 1135306 h 2993922"/>
              <a:gd name="connsiteX4891" fmla="*/ 2033359 w 8938307"/>
              <a:gd name="connsiteY4891" fmla="*/ 1130010 h 2993922"/>
              <a:gd name="connsiteX4892" fmla="*/ 2006882 w 8938307"/>
              <a:gd name="connsiteY4892" fmla="*/ 1124714 h 2993922"/>
              <a:gd name="connsiteX4893" fmla="*/ 1980407 w 8938307"/>
              <a:gd name="connsiteY4893" fmla="*/ 1119419 h 2993922"/>
              <a:gd name="connsiteX4894" fmla="*/ 1885093 w 8938307"/>
              <a:gd name="connsiteY4894" fmla="*/ 1119419 h 2993922"/>
              <a:gd name="connsiteX4895" fmla="*/ 1874503 w 8938307"/>
              <a:gd name="connsiteY4895" fmla="*/ 1130010 h 2993922"/>
              <a:gd name="connsiteX4896" fmla="*/ 1885093 w 8938307"/>
              <a:gd name="connsiteY4896" fmla="*/ 1130010 h 2993922"/>
              <a:gd name="connsiteX4897" fmla="*/ 1895684 w 8938307"/>
              <a:gd name="connsiteY4897" fmla="*/ 1130010 h 2993922"/>
              <a:gd name="connsiteX4898" fmla="*/ 1885093 w 8938307"/>
              <a:gd name="connsiteY4898" fmla="*/ 1119419 h 2993922"/>
              <a:gd name="connsiteX4899" fmla="*/ 1085517 w 8938307"/>
              <a:gd name="connsiteY4899" fmla="*/ 1119419 h 2993922"/>
              <a:gd name="connsiteX4900" fmla="*/ 1111993 w 8938307"/>
              <a:gd name="connsiteY4900" fmla="*/ 1130010 h 2993922"/>
              <a:gd name="connsiteX4901" fmla="*/ 1133174 w 8938307"/>
              <a:gd name="connsiteY4901" fmla="*/ 1140600 h 2993922"/>
              <a:gd name="connsiteX4902" fmla="*/ 1249669 w 8938307"/>
              <a:gd name="connsiteY4902" fmla="*/ 1193552 h 2993922"/>
              <a:gd name="connsiteX4903" fmla="*/ 1281440 w 8938307"/>
              <a:gd name="connsiteY4903" fmla="*/ 1225324 h 2993922"/>
              <a:gd name="connsiteX4904" fmla="*/ 1323802 w 8938307"/>
              <a:gd name="connsiteY4904" fmla="*/ 1246504 h 2993922"/>
              <a:gd name="connsiteX4905" fmla="*/ 1344982 w 8938307"/>
              <a:gd name="connsiteY4905" fmla="*/ 1246504 h 2993922"/>
              <a:gd name="connsiteX4906" fmla="*/ 1355573 w 8938307"/>
              <a:gd name="connsiteY4906" fmla="*/ 1246504 h 2993922"/>
              <a:gd name="connsiteX4907" fmla="*/ 1344982 w 8938307"/>
              <a:gd name="connsiteY4907" fmla="*/ 1257095 h 2993922"/>
              <a:gd name="connsiteX4908" fmla="*/ 1313210 w 8938307"/>
              <a:gd name="connsiteY4908" fmla="*/ 1246504 h 2993922"/>
              <a:gd name="connsiteX4909" fmla="*/ 1292030 w 8938307"/>
              <a:gd name="connsiteY4909" fmla="*/ 1235914 h 2993922"/>
              <a:gd name="connsiteX4910" fmla="*/ 1260258 w 8938307"/>
              <a:gd name="connsiteY4910" fmla="*/ 1230619 h 2993922"/>
              <a:gd name="connsiteX4911" fmla="*/ 1228487 w 8938307"/>
              <a:gd name="connsiteY4911" fmla="*/ 1214733 h 2993922"/>
              <a:gd name="connsiteX4912" fmla="*/ 1196717 w 8938307"/>
              <a:gd name="connsiteY4912" fmla="*/ 1193552 h 2993922"/>
              <a:gd name="connsiteX4913" fmla="*/ 1170240 w 8938307"/>
              <a:gd name="connsiteY4913" fmla="*/ 1172371 h 2993922"/>
              <a:gd name="connsiteX4914" fmla="*/ 1143765 w 8938307"/>
              <a:gd name="connsiteY4914" fmla="*/ 1161781 h 2993922"/>
              <a:gd name="connsiteX4915" fmla="*/ 1111993 w 8938307"/>
              <a:gd name="connsiteY4915" fmla="*/ 1151191 h 2993922"/>
              <a:gd name="connsiteX4916" fmla="*/ 1080222 w 8938307"/>
              <a:gd name="connsiteY4916" fmla="*/ 1130010 h 2993922"/>
              <a:gd name="connsiteX4917" fmla="*/ 1069631 w 8938307"/>
              <a:gd name="connsiteY4917" fmla="*/ 1130010 h 2993922"/>
              <a:gd name="connsiteX4918" fmla="*/ 1085517 w 8938307"/>
              <a:gd name="connsiteY4918" fmla="*/ 1119419 h 2993922"/>
              <a:gd name="connsiteX4919" fmla="*/ 921366 w 8938307"/>
              <a:gd name="connsiteY4919" fmla="*/ 1119419 h 2993922"/>
              <a:gd name="connsiteX4920" fmla="*/ 953137 w 8938307"/>
              <a:gd name="connsiteY4920" fmla="*/ 1130010 h 2993922"/>
              <a:gd name="connsiteX4921" fmla="*/ 995498 w 8938307"/>
              <a:gd name="connsiteY4921" fmla="*/ 1151191 h 2993922"/>
              <a:gd name="connsiteX4922" fmla="*/ 1006089 w 8938307"/>
              <a:gd name="connsiteY4922" fmla="*/ 1156485 h 2993922"/>
              <a:gd name="connsiteX4923" fmla="*/ 1011384 w 8938307"/>
              <a:gd name="connsiteY4923" fmla="*/ 1161781 h 2993922"/>
              <a:gd name="connsiteX4924" fmla="*/ 1027270 w 8938307"/>
              <a:gd name="connsiteY4924" fmla="*/ 1172371 h 2993922"/>
              <a:gd name="connsiteX4925" fmla="*/ 1048450 w 8938307"/>
              <a:gd name="connsiteY4925" fmla="*/ 1182962 h 2993922"/>
              <a:gd name="connsiteX4926" fmla="*/ 1037859 w 8938307"/>
              <a:gd name="connsiteY4926" fmla="*/ 1182962 h 2993922"/>
              <a:gd name="connsiteX4927" fmla="*/ 1006089 w 8938307"/>
              <a:gd name="connsiteY4927" fmla="*/ 1172371 h 2993922"/>
              <a:gd name="connsiteX4928" fmla="*/ 953137 w 8938307"/>
              <a:gd name="connsiteY4928" fmla="*/ 1151191 h 2993922"/>
              <a:gd name="connsiteX4929" fmla="*/ 931956 w 8938307"/>
              <a:gd name="connsiteY4929" fmla="*/ 1140600 h 2993922"/>
              <a:gd name="connsiteX4930" fmla="*/ 921366 w 8938307"/>
              <a:gd name="connsiteY4930" fmla="*/ 1130010 h 2993922"/>
              <a:gd name="connsiteX4931" fmla="*/ 3199628 w 8938307"/>
              <a:gd name="connsiteY4931" fmla="*/ 1111476 h 2993922"/>
              <a:gd name="connsiteX4932" fmla="*/ 3193008 w 8938307"/>
              <a:gd name="connsiteY4932" fmla="*/ 1114125 h 2993922"/>
              <a:gd name="connsiteX4933" fmla="*/ 3198303 w 8938307"/>
              <a:gd name="connsiteY4933" fmla="*/ 1119419 h 2993922"/>
              <a:gd name="connsiteX4934" fmla="*/ 3219485 w 8938307"/>
              <a:gd name="connsiteY4934" fmla="*/ 1119419 h 2993922"/>
              <a:gd name="connsiteX4935" fmla="*/ 3208895 w 8938307"/>
              <a:gd name="connsiteY4935" fmla="*/ 1114125 h 2993922"/>
              <a:gd name="connsiteX4936" fmla="*/ 3199628 w 8938307"/>
              <a:gd name="connsiteY4936" fmla="*/ 1111476 h 2993922"/>
              <a:gd name="connsiteX4937" fmla="*/ 7360336 w 8938307"/>
              <a:gd name="connsiteY4937" fmla="*/ 1108829 h 2993922"/>
              <a:gd name="connsiteX4938" fmla="*/ 7370926 w 8938307"/>
              <a:gd name="connsiteY4938" fmla="*/ 1114125 h 2993922"/>
              <a:gd name="connsiteX4939" fmla="*/ 7360336 w 8938307"/>
              <a:gd name="connsiteY4939" fmla="*/ 1119419 h 2993922"/>
              <a:gd name="connsiteX4940" fmla="*/ 7360336 w 8938307"/>
              <a:gd name="connsiteY4940" fmla="*/ 1108829 h 2993922"/>
              <a:gd name="connsiteX4941" fmla="*/ 5920039 w 8938307"/>
              <a:gd name="connsiteY4941" fmla="*/ 1108829 h 2993922"/>
              <a:gd name="connsiteX4942" fmla="*/ 5920039 w 8938307"/>
              <a:gd name="connsiteY4942" fmla="*/ 1119419 h 2993922"/>
              <a:gd name="connsiteX4943" fmla="*/ 5930630 w 8938307"/>
              <a:gd name="connsiteY4943" fmla="*/ 1119419 h 2993922"/>
              <a:gd name="connsiteX4944" fmla="*/ 5930630 w 8938307"/>
              <a:gd name="connsiteY4944" fmla="*/ 1108829 h 2993922"/>
              <a:gd name="connsiteX4945" fmla="*/ 2155149 w 8938307"/>
              <a:gd name="connsiteY4945" fmla="*/ 1108829 h 2993922"/>
              <a:gd name="connsiteX4946" fmla="*/ 2149853 w 8938307"/>
              <a:gd name="connsiteY4946" fmla="*/ 1119419 h 2993922"/>
              <a:gd name="connsiteX4947" fmla="*/ 2160443 w 8938307"/>
              <a:gd name="connsiteY4947" fmla="*/ 1119419 h 2993922"/>
              <a:gd name="connsiteX4948" fmla="*/ 2171034 w 8938307"/>
              <a:gd name="connsiteY4948" fmla="*/ 1119419 h 2993922"/>
              <a:gd name="connsiteX4949" fmla="*/ 2155149 w 8938307"/>
              <a:gd name="connsiteY4949" fmla="*/ 1108829 h 2993922"/>
              <a:gd name="connsiteX4950" fmla="*/ 5896211 w 8938307"/>
              <a:gd name="connsiteY4950" fmla="*/ 1103535 h 2993922"/>
              <a:gd name="connsiteX4951" fmla="*/ 5888268 w 8938307"/>
              <a:gd name="connsiteY4951" fmla="*/ 1108829 h 2993922"/>
              <a:gd name="connsiteX4952" fmla="*/ 5898860 w 8938307"/>
              <a:gd name="connsiteY4952" fmla="*/ 1108829 h 2993922"/>
              <a:gd name="connsiteX4953" fmla="*/ 5896211 w 8938307"/>
              <a:gd name="connsiteY4953" fmla="*/ 1103535 h 2993922"/>
              <a:gd name="connsiteX4954" fmla="*/ 8345244 w 8938307"/>
              <a:gd name="connsiteY4954" fmla="*/ 1098239 h 2993922"/>
              <a:gd name="connsiteX4955" fmla="*/ 8366425 w 8938307"/>
              <a:gd name="connsiteY4955" fmla="*/ 1103533 h 2993922"/>
              <a:gd name="connsiteX4956" fmla="*/ 8377016 w 8938307"/>
              <a:gd name="connsiteY4956" fmla="*/ 1108829 h 2993922"/>
              <a:gd name="connsiteX4957" fmla="*/ 7286203 w 8938307"/>
              <a:gd name="connsiteY4957" fmla="*/ 1098239 h 2993922"/>
              <a:gd name="connsiteX4958" fmla="*/ 7275612 w 8938307"/>
              <a:gd name="connsiteY4958" fmla="*/ 1108829 h 2993922"/>
              <a:gd name="connsiteX4959" fmla="*/ 7296793 w 8938307"/>
              <a:gd name="connsiteY4959" fmla="*/ 1108829 h 2993922"/>
              <a:gd name="connsiteX4960" fmla="*/ 7291498 w 8938307"/>
              <a:gd name="connsiteY4960" fmla="*/ 1103533 h 2993922"/>
              <a:gd name="connsiteX4961" fmla="*/ 7286203 w 8938307"/>
              <a:gd name="connsiteY4961" fmla="*/ 1098239 h 2993922"/>
              <a:gd name="connsiteX4962" fmla="*/ 6375428 w 8938307"/>
              <a:gd name="connsiteY4962" fmla="*/ 1098239 h 2993922"/>
              <a:gd name="connsiteX4963" fmla="*/ 6375428 w 8938307"/>
              <a:gd name="connsiteY4963" fmla="*/ 1108829 h 2993922"/>
              <a:gd name="connsiteX4964" fmla="*/ 6370132 w 8938307"/>
              <a:gd name="connsiteY4964" fmla="*/ 1119419 h 2993922"/>
              <a:gd name="connsiteX4965" fmla="*/ 6364836 w 8938307"/>
              <a:gd name="connsiteY4965" fmla="*/ 1108829 h 2993922"/>
              <a:gd name="connsiteX4966" fmla="*/ 6375428 w 8938307"/>
              <a:gd name="connsiteY4966" fmla="*/ 1098239 h 2993922"/>
              <a:gd name="connsiteX4967" fmla="*/ 6343656 w 8938307"/>
              <a:gd name="connsiteY4967" fmla="*/ 1098239 h 2993922"/>
              <a:gd name="connsiteX4968" fmla="*/ 6354246 w 8938307"/>
              <a:gd name="connsiteY4968" fmla="*/ 1098239 h 2993922"/>
              <a:gd name="connsiteX4969" fmla="*/ 6333066 w 8938307"/>
              <a:gd name="connsiteY4969" fmla="*/ 1108829 h 2993922"/>
              <a:gd name="connsiteX4970" fmla="*/ 6333066 w 8938307"/>
              <a:gd name="connsiteY4970" fmla="*/ 1103533 h 2993922"/>
              <a:gd name="connsiteX4971" fmla="*/ 6343656 w 8938307"/>
              <a:gd name="connsiteY4971" fmla="*/ 1098239 h 2993922"/>
              <a:gd name="connsiteX4972" fmla="*/ 3145351 w 8938307"/>
              <a:gd name="connsiteY4972" fmla="*/ 1098239 h 2993922"/>
              <a:gd name="connsiteX4973" fmla="*/ 3155942 w 8938307"/>
              <a:gd name="connsiteY4973" fmla="*/ 1108829 h 2993922"/>
              <a:gd name="connsiteX4974" fmla="*/ 3166533 w 8938307"/>
              <a:gd name="connsiteY4974" fmla="*/ 1108829 h 2993922"/>
              <a:gd name="connsiteX4975" fmla="*/ 3155942 w 8938307"/>
              <a:gd name="connsiteY4975" fmla="*/ 1098239 h 2993922"/>
              <a:gd name="connsiteX4976" fmla="*/ 3145351 w 8938307"/>
              <a:gd name="connsiteY4976" fmla="*/ 1098239 h 2993922"/>
              <a:gd name="connsiteX4977" fmla="*/ 2171034 w 8938307"/>
              <a:gd name="connsiteY4977" fmla="*/ 1098239 h 2993922"/>
              <a:gd name="connsiteX4978" fmla="*/ 2192215 w 8938307"/>
              <a:gd name="connsiteY4978" fmla="*/ 1119419 h 2993922"/>
              <a:gd name="connsiteX4979" fmla="*/ 2223986 w 8938307"/>
              <a:gd name="connsiteY4979" fmla="*/ 1119419 h 2993922"/>
              <a:gd name="connsiteX4980" fmla="*/ 2213396 w 8938307"/>
              <a:gd name="connsiteY4980" fmla="*/ 1108829 h 2993922"/>
              <a:gd name="connsiteX4981" fmla="*/ 2192215 w 8938307"/>
              <a:gd name="connsiteY4981" fmla="*/ 1108829 h 2993922"/>
              <a:gd name="connsiteX4982" fmla="*/ 1535610 w 8938307"/>
              <a:gd name="connsiteY4982" fmla="*/ 1098239 h 2993922"/>
              <a:gd name="connsiteX4983" fmla="*/ 1535610 w 8938307"/>
              <a:gd name="connsiteY4983" fmla="*/ 1108829 h 2993922"/>
              <a:gd name="connsiteX4984" fmla="*/ 1546200 w 8938307"/>
              <a:gd name="connsiteY4984" fmla="*/ 1119419 h 2993922"/>
              <a:gd name="connsiteX4985" fmla="*/ 1895684 w 8938307"/>
              <a:gd name="connsiteY4985" fmla="*/ 1087648 h 2993922"/>
              <a:gd name="connsiteX4986" fmla="*/ 1885093 w 8938307"/>
              <a:gd name="connsiteY4986" fmla="*/ 1092944 h 2993922"/>
              <a:gd name="connsiteX4987" fmla="*/ 1895684 w 8938307"/>
              <a:gd name="connsiteY4987" fmla="*/ 1098239 h 2993922"/>
              <a:gd name="connsiteX4988" fmla="*/ 7328564 w 8938307"/>
              <a:gd name="connsiteY4988" fmla="*/ 1077058 h 2993922"/>
              <a:gd name="connsiteX4989" fmla="*/ 7328564 w 8938307"/>
              <a:gd name="connsiteY4989" fmla="*/ 1108829 h 2993922"/>
              <a:gd name="connsiteX4990" fmla="*/ 7328564 w 8938307"/>
              <a:gd name="connsiteY4990" fmla="*/ 1119419 h 2993922"/>
              <a:gd name="connsiteX4991" fmla="*/ 7370926 w 8938307"/>
              <a:gd name="connsiteY4991" fmla="*/ 1130010 h 2993922"/>
              <a:gd name="connsiteX4992" fmla="*/ 7392107 w 8938307"/>
              <a:gd name="connsiteY4992" fmla="*/ 1130010 h 2993922"/>
              <a:gd name="connsiteX4993" fmla="*/ 7413288 w 8938307"/>
              <a:gd name="connsiteY4993" fmla="*/ 1130010 h 2993922"/>
              <a:gd name="connsiteX4994" fmla="*/ 7434468 w 8938307"/>
              <a:gd name="connsiteY4994" fmla="*/ 1130010 h 2993922"/>
              <a:gd name="connsiteX4995" fmla="*/ 7423878 w 8938307"/>
              <a:gd name="connsiteY4995" fmla="*/ 1119419 h 2993922"/>
              <a:gd name="connsiteX4996" fmla="*/ 7413288 w 8938307"/>
              <a:gd name="connsiteY4996" fmla="*/ 1119419 h 2993922"/>
              <a:gd name="connsiteX4997" fmla="*/ 7402697 w 8938307"/>
              <a:gd name="connsiteY4997" fmla="*/ 1119419 h 2993922"/>
              <a:gd name="connsiteX4998" fmla="*/ 7386812 w 8938307"/>
              <a:gd name="connsiteY4998" fmla="*/ 1108829 h 2993922"/>
              <a:gd name="connsiteX4999" fmla="*/ 7365630 w 8938307"/>
              <a:gd name="connsiteY4999" fmla="*/ 1098239 h 2993922"/>
              <a:gd name="connsiteX5000" fmla="*/ 7349745 w 8938307"/>
              <a:gd name="connsiteY5000" fmla="*/ 1092944 h 2993922"/>
              <a:gd name="connsiteX5001" fmla="*/ 7339155 w 8938307"/>
              <a:gd name="connsiteY5001" fmla="*/ 1087648 h 2993922"/>
              <a:gd name="connsiteX5002" fmla="*/ 7333860 w 8938307"/>
              <a:gd name="connsiteY5002" fmla="*/ 1082354 h 2993922"/>
              <a:gd name="connsiteX5003" fmla="*/ 7328564 w 8938307"/>
              <a:gd name="connsiteY5003" fmla="*/ 1077058 h 2993922"/>
              <a:gd name="connsiteX5004" fmla="*/ 2223986 w 8938307"/>
              <a:gd name="connsiteY5004" fmla="*/ 1077058 h 2993922"/>
              <a:gd name="connsiteX5005" fmla="*/ 2234577 w 8938307"/>
              <a:gd name="connsiteY5005" fmla="*/ 1077058 h 2993922"/>
              <a:gd name="connsiteX5006" fmla="*/ 2234577 w 8938307"/>
              <a:gd name="connsiteY5006" fmla="*/ 1087648 h 2993922"/>
              <a:gd name="connsiteX5007" fmla="*/ 2223986 w 8938307"/>
              <a:gd name="connsiteY5007" fmla="*/ 1077058 h 2993922"/>
              <a:gd name="connsiteX5008" fmla="*/ 1842731 w 8938307"/>
              <a:gd name="connsiteY5008" fmla="*/ 1077058 h 2993922"/>
              <a:gd name="connsiteX5009" fmla="*/ 1848026 w 8938307"/>
              <a:gd name="connsiteY5009" fmla="*/ 1082354 h 2993922"/>
              <a:gd name="connsiteX5010" fmla="*/ 1853322 w 8938307"/>
              <a:gd name="connsiteY5010" fmla="*/ 1082354 h 2993922"/>
              <a:gd name="connsiteX5011" fmla="*/ 1853322 w 8938307"/>
              <a:gd name="connsiteY5011" fmla="*/ 1077058 h 2993922"/>
              <a:gd name="connsiteX5012" fmla="*/ 942546 w 8938307"/>
              <a:gd name="connsiteY5012" fmla="*/ 1077058 h 2993922"/>
              <a:gd name="connsiteX5013" fmla="*/ 974318 w 8938307"/>
              <a:gd name="connsiteY5013" fmla="*/ 1087648 h 2993922"/>
              <a:gd name="connsiteX5014" fmla="*/ 990203 w 8938307"/>
              <a:gd name="connsiteY5014" fmla="*/ 1103533 h 2993922"/>
              <a:gd name="connsiteX5015" fmla="*/ 995498 w 8938307"/>
              <a:gd name="connsiteY5015" fmla="*/ 1108829 h 2993922"/>
              <a:gd name="connsiteX5016" fmla="*/ 963726 w 8938307"/>
              <a:gd name="connsiteY5016" fmla="*/ 1108829 h 2993922"/>
              <a:gd name="connsiteX5017" fmla="*/ 942546 w 8938307"/>
              <a:gd name="connsiteY5017" fmla="*/ 1103533 h 2993922"/>
              <a:gd name="connsiteX5018" fmla="*/ 931956 w 8938307"/>
              <a:gd name="connsiteY5018" fmla="*/ 1092944 h 2993922"/>
              <a:gd name="connsiteX5019" fmla="*/ 931956 w 8938307"/>
              <a:gd name="connsiteY5019" fmla="*/ 1087648 h 2993922"/>
              <a:gd name="connsiteX5020" fmla="*/ 8302883 w 8938307"/>
              <a:gd name="connsiteY5020" fmla="*/ 1066467 h 2993922"/>
              <a:gd name="connsiteX5021" fmla="*/ 8313473 w 8938307"/>
              <a:gd name="connsiteY5021" fmla="*/ 1087648 h 2993922"/>
              <a:gd name="connsiteX5022" fmla="*/ 8292291 w 8938307"/>
              <a:gd name="connsiteY5022" fmla="*/ 1087648 h 2993922"/>
              <a:gd name="connsiteX5023" fmla="*/ 8286997 w 8938307"/>
              <a:gd name="connsiteY5023" fmla="*/ 1071762 h 2993922"/>
              <a:gd name="connsiteX5024" fmla="*/ 8302883 w 8938307"/>
              <a:gd name="connsiteY5024" fmla="*/ 1066467 h 2993922"/>
              <a:gd name="connsiteX5025" fmla="*/ 7974579 w 8938307"/>
              <a:gd name="connsiteY5025" fmla="*/ 1066467 h 2993922"/>
              <a:gd name="connsiteX5026" fmla="*/ 7963990 w 8938307"/>
              <a:gd name="connsiteY5026" fmla="*/ 1077058 h 2993922"/>
              <a:gd name="connsiteX5027" fmla="*/ 8016942 w 8938307"/>
              <a:gd name="connsiteY5027" fmla="*/ 1098239 h 2993922"/>
              <a:gd name="connsiteX5028" fmla="*/ 8022237 w 8938307"/>
              <a:gd name="connsiteY5028" fmla="*/ 1092944 h 2993922"/>
              <a:gd name="connsiteX5029" fmla="*/ 8001056 w 8938307"/>
              <a:gd name="connsiteY5029" fmla="*/ 1082354 h 2993922"/>
              <a:gd name="connsiteX5030" fmla="*/ 7985171 w 8938307"/>
              <a:gd name="connsiteY5030" fmla="*/ 1071762 h 2993922"/>
              <a:gd name="connsiteX5031" fmla="*/ 7974579 w 8938307"/>
              <a:gd name="connsiteY5031" fmla="*/ 1066467 h 2993922"/>
              <a:gd name="connsiteX5032" fmla="*/ 7932219 w 8938307"/>
              <a:gd name="connsiteY5032" fmla="*/ 1066467 h 2993922"/>
              <a:gd name="connsiteX5033" fmla="*/ 7942808 w 8938307"/>
              <a:gd name="connsiteY5033" fmla="*/ 1077058 h 2993922"/>
              <a:gd name="connsiteX5034" fmla="*/ 7953398 w 8938307"/>
              <a:gd name="connsiteY5034" fmla="*/ 1077058 h 2993922"/>
              <a:gd name="connsiteX5035" fmla="*/ 7942808 w 8938307"/>
              <a:gd name="connsiteY5035" fmla="*/ 1066467 h 2993922"/>
              <a:gd name="connsiteX5036" fmla="*/ 6153028 w 8938307"/>
              <a:gd name="connsiteY5036" fmla="*/ 1066467 h 2993922"/>
              <a:gd name="connsiteX5037" fmla="*/ 6184800 w 8938307"/>
              <a:gd name="connsiteY5037" fmla="*/ 1077058 h 2993922"/>
              <a:gd name="connsiteX5038" fmla="*/ 6195390 w 8938307"/>
              <a:gd name="connsiteY5038" fmla="*/ 1077058 h 2993922"/>
              <a:gd name="connsiteX5039" fmla="*/ 6205980 w 8938307"/>
              <a:gd name="connsiteY5039" fmla="*/ 1087648 h 2993922"/>
              <a:gd name="connsiteX5040" fmla="*/ 6221866 w 8938307"/>
              <a:gd name="connsiteY5040" fmla="*/ 1103533 h 2993922"/>
              <a:gd name="connsiteX5041" fmla="*/ 6258932 w 8938307"/>
              <a:gd name="connsiteY5041" fmla="*/ 1108829 h 2993922"/>
              <a:gd name="connsiteX5042" fmla="*/ 6280114 w 8938307"/>
              <a:gd name="connsiteY5042" fmla="*/ 1108829 h 2993922"/>
              <a:gd name="connsiteX5043" fmla="*/ 6290704 w 8938307"/>
              <a:gd name="connsiteY5043" fmla="*/ 1108829 h 2993922"/>
              <a:gd name="connsiteX5044" fmla="*/ 6301294 w 8938307"/>
              <a:gd name="connsiteY5044" fmla="*/ 1114125 h 2993922"/>
              <a:gd name="connsiteX5045" fmla="*/ 6322476 w 8938307"/>
              <a:gd name="connsiteY5045" fmla="*/ 1119419 h 2993922"/>
              <a:gd name="connsiteX5046" fmla="*/ 6348950 w 8938307"/>
              <a:gd name="connsiteY5046" fmla="*/ 1124714 h 2993922"/>
              <a:gd name="connsiteX5047" fmla="*/ 6375428 w 8938307"/>
              <a:gd name="connsiteY5047" fmla="*/ 1130010 h 2993922"/>
              <a:gd name="connsiteX5048" fmla="*/ 6386018 w 8938307"/>
              <a:gd name="connsiteY5048" fmla="*/ 1130010 h 2993922"/>
              <a:gd name="connsiteX5049" fmla="*/ 6407198 w 8938307"/>
              <a:gd name="connsiteY5049" fmla="*/ 1119419 h 2993922"/>
              <a:gd name="connsiteX5050" fmla="*/ 6428380 w 8938307"/>
              <a:gd name="connsiteY5050" fmla="*/ 1119419 h 2993922"/>
              <a:gd name="connsiteX5051" fmla="*/ 6417788 w 8938307"/>
              <a:gd name="connsiteY5051" fmla="*/ 1108829 h 2993922"/>
              <a:gd name="connsiteX5052" fmla="*/ 6407198 w 8938307"/>
              <a:gd name="connsiteY5052" fmla="*/ 1108829 h 2993922"/>
              <a:gd name="connsiteX5053" fmla="*/ 6386018 w 8938307"/>
              <a:gd name="connsiteY5053" fmla="*/ 1098239 h 2993922"/>
              <a:gd name="connsiteX5054" fmla="*/ 6375428 w 8938307"/>
              <a:gd name="connsiteY5054" fmla="*/ 1098239 h 2993922"/>
              <a:gd name="connsiteX5055" fmla="*/ 6370132 w 8938307"/>
              <a:gd name="connsiteY5055" fmla="*/ 1098239 h 2993922"/>
              <a:gd name="connsiteX5056" fmla="*/ 6364836 w 8938307"/>
              <a:gd name="connsiteY5056" fmla="*/ 1098239 h 2993922"/>
              <a:gd name="connsiteX5057" fmla="*/ 6354246 w 8938307"/>
              <a:gd name="connsiteY5057" fmla="*/ 1092944 h 2993922"/>
              <a:gd name="connsiteX5058" fmla="*/ 6333066 w 8938307"/>
              <a:gd name="connsiteY5058" fmla="*/ 1087648 h 2993922"/>
              <a:gd name="connsiteX5059" fmla="*/ 6311884 w 8938307"/>
              <a:gd name="connsiteY5059" fmla="*/ 1092944 h 2993922"/>
              <a:gd name="connsiteX5060" fmla="*/ 6306590 w 8938307"/>
              <a:gd name="connsiteY5060" fmla="*/ 1098239 h 2993922"/>
              <a:gd name="connsiteX5061" fmla="*/ 6301294 w 8938307"/>
              <a:gd name="connsiteY5061" fmla="*/ 1087648 h 2993922"/>
              <a:gd name="connsiteX5062" fmla="*/ 6237752 w 8938307"/>
              <a:gd name="connsiteY5062" fmla="*/ 1087648 h 2993922"/>
              <a:gd name="connsiteX5063" fmla="*/ 6211276 w 8938307"/>
              <a:gd name="connsiteY5063" fmla="*/ 1082354 h 2993922"/>
              <a:gd name="connsiteX5064" fmla="*/ 6200686 w 8938307"/>
              <a:gd name="connsiteY5064" fmla="*/ 1077058 h 2993922"/>
              <a:gd name="connsiteX5065" fmla="*/ 6174209 w 8938307"/>
              <a:gd name="connsiteY5065" fmla="*/ 1066467 h 2993922"/>
              <a:gd name="connsiteX5066" fmla="*/ 6153028 w 8938307"/>
              <a:gd name="connsiteY5066" fmla="*/ 1066467 h 2993922"/>
              <a:gd name="connsiteX5067" fmla="*/ 2337833 w 8938307"/>
              <a:gd name="connsiteY5067" fmla="*/ 1061173 h 2993922"/>
              <a:gd name="connsiteX5068" fmla="*/ 2329890 w 8938307"/>
              <a:gd name="connsiteY5068" fmla="*/ 1066467 h 2993922"/>
              <a:gd name="connsiteX5069" fmla="*/ 2340481 w 8938307"/>
              <a:gd name="connsiteY5069" fmla="*/ 1066467 h 2993922"/>
              <a:gd name="connsiteX5070" fmla="*/ 2337833 w 8938307"/>
              <a:gd name="connsiteY5070" fmla="*/ 1061173 h 2993922"/>
              <a:gd name="connsiteX5071" fmla="*/ 8324064 w 8938307"/>
              <a:gd name="connsiteY5071" fmla="*/ 1055877 h 2993922"/>
              <a:gd name="connsiteX5072" fmla="*/ 8377016 w 8938307"/>
              <a:gd name="connsiteY5072" fmla="*/ 1077058 h 2993922"/>
              <a:gd name="connsiteX5073" fmla="*/ 8366425 w 8938307"/>
              <a:gd name="connsiteY5073" fmla="*/ 1066467 h 2993922"/>
              <a:gd name="connsiteX5074" fmla="*/ 8334654 w 8938307"/>
              <a:gd name="connsiteY5074" fmla="*/ 1066467 h 2993922"/>
              <a:gd name="connsiteX5075" fmla="*/ 8186387 w 8938307"/>
              <a:gd name="connsiteY5075" fmla="*/ 1055877 h 2993922"/>
              <a:gd name="connsiteX5076" fmla="*/ 8207569 w 8938307"/>
              <a:gd name="connsiteY5076" fmla="*/ 1055877 h 2993922"/>
              <a:gd name="connsiteX5077" fmla="*/ 8239339 w 8938307"/>
              <a:gd name="connsiteY5077" fmla="*/ 1066467 h 2993922"/>
              <a:gd name="connsiteX5078" fmla="*/ 8207569 w 8938307"/>
              <a:gd name="connsiteY5078" fmla="*/ 1066467 h 2993922"/>
              <a:gd name="connsiteX5079" fmla="*/ 1747418 w 8938307"/>
              <a:gd name="connsiteY5079" fmla="*/ 1055877 h 2993922"/>
              <a:gd name="connsiteX5080" fmla="*/ 1779189 w 8938307"/>
              <a:gd name="connsiteY5080" fmla="*/ 1066467 h 2993922"/>
              <a:gd name="connsiteX5081" fmla="*/ 1810960 w 8938307"/>
              <a:gd name="connsiteY5081" fmla="*/ 1077058 h 2993922"/>
              <a:gd name="connsiteX5082" fmla="*/ 1832141 w 8938307"/>
              <a:gd name="connsiteY5082" fmla="*/ 1087648 h 2993922"/>
              <a:gd name="connsiteX5083" fmla="*/ 1800370 w 8938307"/>
              <a:gd name="connsiteY5083" fmla="*/ 1055877 h 2993922"/>
              <a:gd name="connsiteX5084" fmla="*/ 1779189 w 8938307"/>
              <a:gd name="connsiteY5084" fmla="*/ 1055877 h 2993922"/>
              <a:gd name="connsiteX5085" fmla="*/ 1773893 w 8938307"/>
              <a:gd name="connsiteY5085" fmla="*/ 1055877 h 2993922"/>
              <a:gd name="connsiteX5086" fmla="*/ 1758008 w 8938307"/>
              <a:gd name="connsiteY5086" fmla="*/ 1055877 h 2993922"/>
              <a:gd name="connsiteX5087" fmla="*/ 7495894 w 8938307"/>
              <a:gd name="connsiteY5087" fmla="*/ 1053759 h 2993922"/>
              <a:gd name="connsiteX5088" fmla="*/ 7508601 w 8938307"/>
              <a:gd name="connsiteY5088" fmla="*/ 1055877 h 2993922"/>
              <a:gd name="connsiteX5089" fmla="*/ 7498011 w 8938307"/>
              <a:gd name="connsiteY5089" fmla="*/ 1055877 h 2993922"/>
              <a:gd name="connsiteX5090" fmla="*/ 7487420 w 8938307"/>
              <a:gd name="connsiteY5090" fmla="*/ 1045287 h 2993922"/>
              <a:gd name="connsiteX5091" fmla="*/ 7495894 w 8938307"/>
              <a:gd name="connsiteY5091" fmla="*/ 1053759 h 2993922"/>
              <a:gd name="connsiteX5092" fmla="*/ 7492716 w 8938307"/>
              <a:gd name="connsiteY5092" fmla="*/ 1053230 h 2993922"/>
              <a:gd name="connsiteX5093" fmla="*/ 7487420 w 8938307"/>
              <a:gd name="connsiteY5093" fmla="*/ 1045287 h 2993922"/>
              <a:gd name="connsiteX5094" fmla="*/ 7445059 w 8938307"/>
              <a:gd name="connsiteY5094" fmla="*/ 1045287 h 2993922"/>
              <a:gd name="connsiteX5095" fmla="*/ 7445059 w 8938307"/>
              <a:gd name="connsiteY5095" fmla="*/ 1055877 h 2993922"/>
              <a:gd name="connsiteX5096" fmla="*/ 7455649 w 8938307"/>
              <a:gd name="connsiteY5096" fmla="*/ 1055877 h 2993922"/>
              <a:gd name="connsiteX5097" fmla="*/ 7466240 w 8938307"/>
              <a:gd name="connsiteY5097" fmla="*/ 1055877 h 2993922"/>
              <a:gd name="connsiteX5098" fmla="*/ 7460944 w 8938307"/>
              <a:gd name="connsiteY5098" fmla="*/ 1045287 h 2993922"/>
              <a:gd name="connsiteX5099" fmla="*/ 7450355 w 8938307"/>
              <a:gd name="connsiteY5099" fmla="*/ 1045287 h 2993922"/>
              <a:gd name="connsiteX5100" fmla="*/ 7445059 w 8938307"/>
              <a:gd name="connsiteY5100" fmla="*/ 1045287 h 2993922"/>
              <a:gd name="connsiteX5101" fmla="*/ 6227161 w 8938307"/>
              <a:gd name="connsiteY5101" fmla="*/ 1045287 h 2993922"/>
              <a:gd name="connsiteX5102" fmla="*/ 6216572 w 8938307"/>
              <a:gd name="connsiteY5102" fmla="*/ 1055877 h 2993922"/>
              <a:gd name="connsiteX5103" fmla="*/ 6227161 w 8938307"/>
              <a:gd name="connsiteY5103" fmla="*/ 1055877 h 2993922"/>
              <a:gd name="connsiteX5104" fmla="*/ 8790041 w 8938307"/>
              <a:gd name="connsiteY5104" fmla="*/ 1034696 h 2993922"/>
              <a:gd name="connsiteX5105" fmla="*/ 8811222 w 8938307"/>
              <a:gd name="connsiteY5105" fmla="*/ 1045287 h 2993922"/>
              <a:gd name="connsiteX5106" fmla="*/ 8800632 w 8938307"/>
              <a:gd name="connsiteY5106" fmla="*/ 1045287 h 2993922"/>
              <a:gd name="connsiteX5107" fmla="*/ 8790041 w 8938307"/>
              <a:gd name="connsiteY5107" fmla="*/ 1034696 h 2993922"/>
              <a:gd name="connsiteX5108" fmla="*/ 8249931 w 8938307"/>
              <a:gd name="connsiteY5108" fmla="*/ 1034696 h 2993922"/>
              <a:gd name="connsiteX5109" fmla="*/ 8260521 w 8938307"/>
              <a:gd name="connsiteY5109" fmla="*/ 1045287 h 2993922"/>
              <a:gd name="connsiteX5110" fmla="*/ 8249931 w 8938307"/>
              <a:gd name="connsiteY5110" fmla="*/ 1045287 h 2993922"/>
              <a:gd name="connsiteX5111" fmla="*/ 8249931 w 8938307"/>
              <a:gd name="connsiteY5111" fmla="*/ 1034696 h 2993922"/>
              <a:gd name="connsiteX5112" fmla="*/ 2181625 w 8938307"/>
              <a:gd name="connsiteY5112" fmla="*/ 1034696 h 2993922"/>
              <a:gd name="connsiteX5113" fmla="*/ 2192215 w 8938307"/>
              <a:gd name="connsiteY5113" fmla="*/ 1039992 h 2993922"/>
              <a:gd name="connsiteX5114" fmla="*/ 2181625 w 8938307"/>
              <a:gd name="connsiteY5114" fmla="*/ 1045287 h 2993922"/>
              <a:gd name="connsiteX5115" fmla="*/ 2192215 w 8938307"/>
              <a:gd name="connsiteY5115" fmla="*/ 1066467 h 2993922"/>
              <a:gd name="connsiteX5116" fmla="*/ 2213396 w 8938307"/>
              <a:gd name="connsiteY5116" fmla="*/ 1077058 h 2993922"/>
              <a:gd name="connsiteX5117" fmla="*/ 2223986 w 8938307"/>
              <a:gd name="connsiteY5117" fmla="*/ 1092944 h 2993922"/>
              <a:gd name="connsiteX5118" fmla="*/ 2255757 w 8938307"/>
              <a:gd name="connsiteY5118" fmla="*/ 1098239 h 2993922"/>
              <a:gd name="connsiteX5119" fmla="*/ 2271642 w 8938307"/>
              <a:gd name="connsiteY5119" fmla="*/ 1103533 h 2993922"/>
              <a:gd name="connsiteX5120" fmla="*/ 2287529 w 8938307"/>
              <a:gd name="connsiteY5120" fmla="*/ 1108829 h 2993922"/>
              <a:gd name="connsiteX5121" fmla="*/ 2298119 w 8938307"/>
              <a:gd name="connsiteY5121" fmla="*/ 1108829 h 2993922"/>
              <a:gd name="connsiteX5122" fmla="*/ 2314005 w 8938307"/>
              <a:gd name="connsiteY5122" fmla="*/ 1103533 h 2993922"/>
              <a:gd name="connsiteX5123" fmla="*/ 2335186 w 8938307"/>
              <a:gd name="connsiteY5123" fmla="*/ 1108829 h 2993922"/>
              <a:gd name="connsiteX5124" fmla="*/ 2351071 w 8938307"/>
              <a:gd name="connsiteY5124" fmla="*/ 1108829 h 2993922"/>
              <a:gd name="connsiteX5125" fmla="*/ 2340481 w 8938307"/>
              <a:gd name="connsiteY5125" fmla="*/ 1119419 h 2993922"/>
              <a:gd name="connsiteX5126" fmla="*/ 2329890 w 8938307"/>
              <a:gd name="connsiteY5126" fmla="*/ 1130010 h 2993922"/>
              <a:gd name="connsiteX5127" fmla="*/ 2340481 w 8938307"/>
              <a:gd name="connsiteY5127" fmla="*/ 1140600 h 2993922"/>
              <a:gd name="connsiteX5128" fmla="*/ 2361662 w 8938307"/>
              <a:gd name="connsiteY5128" fmla="*/ 1161781 h 2993922"/>
              <a:gd name="connsiteX5129" fmla="*/ 2340481 w 8938307"/>
              <a:gd name="connsiteY5129" fmla="*/ 1167077 h 2993922"/>
              <a:gd name="connsiteX5130" fmla="*/ 2361662 w 8938307"/>
              <a:gd name="connsiteY5130" fmla="*/ 1172371 h 2993922"/>
              <a:gd name="connsiteX5131" fmla="*/ 2372252 w 8938307"/>
              <a:gd name="connsiteY5131" fmla="*/ 1182962 h 2993922"/>
              <a:gd name="connsiteX5132" fmla="*/ 2382842 w 8938307"/>
              <a:gd name="connsiteY5132" fmla="*/ 1188258 h 2993922"/>
              <a:gd name="connsiteX5133" fmla="*/ 2414614 w 8938307"/>
              <a:gd name="connsiteY5133" fmla="*/ 1193552 h 2993922"/>
              <a:gd name="connsiteX5134" fmla="*/ 2435794 w 8938307"/>
              <a:gd name="connsiteY5134" fmla="*/ 1198848 h 2993922"/>
              <a:gd name="connsiteX5135" fmla="*/ 2456975 w 8938307"/>
              <a:gd name="connsiteY5135" fmla="*/ 1204143 h 2993922"/>
              <a:gd name="connsiteX5136" fmla="*/ 2488746 w 8938307"/>
              <a:gd name="connsiteY5136" fmla="*/ 1214733 h 2993922"/>
              <a:gd name="connsiteX5137" fmla="*/ 2504632 w 8938307"/>
              <a:gd name="connsiteY5137" fmla="*/ 1220029 h 2993922"/>
              <a:gd name="connsiteX5138" fmla="*/ 2520518 w 8938307"/>
              <a:gd name="connsiteY5138" fmla="*/ 1214733 h 2993922"/>
              <a:gd name="connsiteX5139" fmla="*/ 2536402 w 8938307"/>
              <a:gd name="connsiteY5139" fmla="*/ 1220029 h 2993922"/>
              <a:gd name="connsiteX5140" fmla="*/ 2541698 w 8938307"/>
              <a:gd name="connsiteY5140" fmla="*/ 1225324 h 2993922"/>
              <a:gd name="connsiteX5141" fmla="*/ 2573470 w 8938307"/>
              <a:gd name="connsiteY5141" fmla="*/ 1235914 h 2993922"/>
              <a:gd name="connsiteX5142" fmla="*/ 2573470 w 8938307"/>
              <a:gd name="connsiteY5142" fmla="*/ 1225324 h 2993922"/>
              <a:gd name="connsiteX5143" fmla="*/ 2520518 w 8938307"/>
              <a:gd name="connsiteY5143" fmla="*/ 1209437 h 2993922"/>
              <a:gd name="connsiteX5144" fmla="*/ 2467566 w 8938307"/>
              <a:gd name="connsiteY5144" fmla="*/ 1182962 h 2993922"/>
              <a:gd name="connsiteX5145" fmla="*/ 2456975 w 8938307"/>
              <a:gd name="connsiteY5145" fmla="*/ 1182962 h 2993922"/>
              <a:gd name="connsiteX5146" fmla="*/ 2425203 w 8938307"/>
              <a:gd name="connsiteY5146" fmla="*/ 1182962 h 2993922"/>
              <a:gd name="connsiteX5147" fmla="*/ 2414614 w 8938307"/>
              <a:gd name="connsiteY5147" fmla="*/ 1177666 h 2993922"/>
              <a:gd name="connsiteX5148" fmla="*/ 2404023 w 8938307"/>
              <a:gd name="connsiteY5148" fmla="*/ 1172371 h 2993922"/>
              <a:gd name="connsiteX5149" fmla="*/ 2393433 w 8938307"/>
              <a:gd name="connsiteY5149" fmla="*/ 1167077 h 2993922"/>
              <a:gd name="connsiteX5150" fmla="*/ 2382842 w 8938307"/>
              <a:gd name="connsiteY5150" fmla="*/ 1151191 h 2993922"/>
              <a:gd name="connsiteX5151" fmla="*/ 2382842 w 8938307"/>
              <a:gd name="connsiteY5151" fmla="*/ 1140600 h 2993922"/>
              <a:gd name="connsiteX5152" fmla="*/ 2425203 w 8938307"/>
              <a:gd name="connsiteY5152" fmla="*/ 1151191 h 2993922"/>
              <a:gd name="connsiteX5153" fmla="*/ 2509927 w 8938307"/>
              <a:gd name="connsiteY5153" fmla="*/ 1182962 h 2993922"/>
              <a:gd name="connsiteX5154" fmla="*/ 2536402 w 8938307"/>
              <a:gd name="connsiteY5154" fmla="*/ 1193552 h 2993922"/>
              <a:gd name="connsiteX5155" fmla="*/ 2562879 w 8938307"/>
              <a:gd name="connsiteY5155" fmla="*/ 1193552 h 2993922"/>
              <a:gd name="connsiteX5156" fmla="*/ 2573470 w 8938307"/>
              <a:gd name="connsiteY5156" fmla="*/ 1193552 h 2993922"/>
              <a:gd name="connsiteX5157" fmla="*/ 2562879 w 8938307"/>
              <a:gd name="connsiteY5157" fmla="*/ 1182962 h 2993922"/>
              <a:gd name="connsiteX5158" fmla="*/ 2509927 w 8938307"/>
              <a:gd name="connsiteY5158" fmla="*/ 1172371 h 2993922"/>
              <a:gd name="connsiteX5159" fmla="*/ 2478156 w 8938307"/>
              <a:gd name="connsiteY5159" fmla="*/ 1151191 h 2993922"/>
              <a:gd name="connsiteX5160" fmla="*/ 2483450 w 8938307"/>
              <a:gd name="connsiteY5160" fmla="*/ 1140600 h 2993922"/>
              <a:gd name="connsiteX5161" fmla="*/ 2488746 w 8938307"/>
              <a:gd name="connsiteY5161" fmla="*/ 1151191 h 2993922"/>
              <a:gd name="connsiteX5162" fmla="*/ 2499337 w 8938307"/>
              <a:gd name="connsiteY5162" fmla="*/ 1151191 h 2993922"/>
              <a:gd name="connsiteX5163" fmla="*/ 2520518 w 8938307"/>
              <a:gd name="connsiteY5163" fmla="*/ 1151191 h 2993922"/>
              <a:gd name="connsiteX5164" fmla="*/ 2536402 w 8938307"/>
              <a:gd name="connsiteY5164" fmla="*/ 1151191 h 2993922"/>
              <a:gd name="connsiteX5165" fmla="*/ 2552289 w 8938307"/>
              <a:gd name="connsiteY5165" fmla="*/ 1151191 h 2993922"/>
              <a:gd name="connsiteX5166" fmla="*/ 2562879 w 8938307"/>
              <a:gd name="connsiteY5166" fmla="*/ 1161781 h 2993922"/>
              <a:gd name="connsiteX5167" fmla="*/ 2552289 w 8938307"/>
              <a:gd name="connsiteY5167" fmla="*/ 1161781 h 2993922"/>
              <a:gd name="connsiteX5168" fmla="*/ 2541698 w 8938307"/>
              <a:gd name="connsiteY5168" fmla="*/ 1161781 h 2993922"/>
              <a:gd name="connsiteX5169" fmla="*/ 2552289 w 8938307"/>
              <a:gd name="connsiteY5169" fmla="*/ 1167077 h 2993922"/>
              <a:gd name="connsiteX5170" fmla="*/ 2573470 w 8938307"/>
              <a:gd name="connsiteY5170" fmla="*/ 1172371 h 2993922"/>
              <a:gd name="connsiteX5171" fmla="*/ 2594650 w 8938307"/>
              <a:gd name="connsiteY5171" fmla="*/ 1172371 h 2993922"/>
              <a:gd name="connsiteX5172" fmla="*/ 2615831 w 8938307"/>
              <a:gd name="connsiteY5172" fmla="*/ 1182962 h 2993922"/>
              <a:gd name="connsiteX5173" fmla="*/ 2637012 w 8938307"/>
              <a:gd name="connsiteY5173" fmla="*/ 1188258 h 2993922"/>
              <a:gd name="connsiteX5174" fmla="*/ 2647602 w 8938307"/>
              <a:gd name="connsiteY5174" fmla="*/ 1193552 h 2993922"/>
              <a:gd name="connsiteX5175" fmla="*/ 2663488 w 8938307"/>
              <a:gd name="connsiteY5175" fmla="*/ 1204143 h 2993922"/>
              <a:gd name="connsiteX5176" fmla="*/ 2684669 w 8938307"/>
              <a:gd name="connsiteY5176" fmla="*/ 1209437 h 2993922"/>
              <a:gd name="connsiteX5177" fmla="*/ 2695259 w 8938307"/>
              <a:gd name="connsiteY5177" fmla="*/ 1209437 h 2993922"/>
              <a:gd name="connsiteX5178" fmla="*/ 2711145 w 8938307"/>
              <a:gd name="connsiteY5178" fmla="*/ 1220029 h 2993922"/>
              <a:gd name="connsiteX5179" fmla="*/ 2716440 w 8938307"/>
              <a:gd name="connsiteY5179" fmla="*/ 1214733 h 2993922"/>
              <a:gd name="connsiteX5180" fmla="*/ 2732326 w 8938307"/>
              <a:gd name="connsiteY5180" fmla="*/ 1204143 h 2993922"/>
              <a:gd name="connsiteX5181" fmla="*/ 2753506 w 8938307"/>
              <a:gd name="connsiteY5181" fmla="*/ 1204143 h 2993922"/>
              <a:gd name="connsiteX5182" fmla="*/ 2679374 w 8938307"/>
              <a:gd name="connsiteY5182" fmla="*/ 1182962 h 2993922"/>
              <a:gd name="connsiteX5183" fmla="*/ 2663488 w 8938307"/>
              <a:gd name="connsiteY5183" fmla="*/ 1172371 h 2993922"/>
              <a:gd name="connsiteX5184" fmla="*/ 2658193 w 8938307"/>
              <a:gd name="connsiteY5184" fmla="*/ 1172371 h 2993922"/>
              <a:gd name="connsiteX5185" fmla="*/ 2626422 w 8938307"/>
              <a:gd name="connsiteY5185" fmla="*/ 1172371 h 2993922"/>
              <a:gd name="connsiteX5186" fmla="*/ 2594650 w 8938307"/>
              <a:gd name="connsiteY5186" fmla="*/ 1161781 h 2993922"/>
              <a:gd name="connsiteX5187" fmla="*/ 2573470 w 8938307"/>
              <a:gd name="connsiteY5187" fmla="*/ 1151191 h 2993922"/>
              <a:gd name="connsiteX5188" fmla="*/ 2562879 w 8938307"/>
              <a:gd name="connsiteY5188" fmla="*/ 1140600 h 2993922"/>
              <a:gd name="connsiteX5189" fmla="*/ 2536402 w 8938307"/>
              <a:gd name="connsiteY5189" fmla="*/ 1130010 h 2993922"/>
              <a:gd name="connsiteX5190" fmla="*/ 2488746 w 8938307"/>
              <a:gd name="connsiteY5190" fmla="*/ 1119419 h 2993922"/>
              <a:gd name="connsiteX5191" fmla="*/ 2478156 w 8938307"/>
              <a:gd name="connsiteY5191" fmla="*/ 1119419 h 2993922"/>
              <a:gd name="connsiteX5192" fmla="*/ 2467566 w 8938307"/>
              <a:gd name="connsiteY5192" fmla="*/ 1098239 h 2993922"/>
              <a:gd name="connsiteX5193" fmla="*/ 2451680 w 8938307"/>
              <a:gd name="connsiteY5193" fmla="*/ 1092944 h 2993922"/>
              <a:gd name="connsiteX5194" fmla="*/ 2430498 w 8938307"/>
              <a:gd name="connsiteY5194" fmla="*/ 1087648 h 2993922"/>
              <a:gd name="connsiteX5195" fmla="*/ 2409317 w 8938307"/>
              <a:gd name="connsiteY5195" fmla="*/ 1087648 h 2993922"/>
              <a:gd name="connsiteX5196" fmla="*/ 2393433 w 8938307"/>
              <a:gd name="connsiteY5196" fmla="*/ 1087648 h 2993922"/>
              <a:gd name="connsiteX5197" fmla="*/ 2329890 w 8938307"/>
              <a:gd name="connsiteY5197" fmla="*/ 1077058 h 2993922"/>
              <a:gd name="connsiteX5198" fmla="*/ 2314005 w 8938307"/>
              <a:gd name="connsiteY5198" fmla="*/ 1066467 h 2993922"/>
              <a:gd name="connsiteX5199" fmla="*/ 2298119 w 8938307"/>
              <a:gd name="connsiteY5199" fmla="*/ 1061173 h 2993922"/>
              <a:gd name="connsiteX5200" fmla="*/ 2276938 w 8938307"/>
              <a:gd name="connsiteY5200" fmla="*/ 1055877 h 2993922"/>
              <a:gd name="connsiteX5201" fmla="*/ 2250461 w 8938307"/>
              <a:gd name="connsiteY5201" fmla="*/ 1045287 h 2993922"/>
              <a:gd name="connsiteX5202" fmla="*/ 2218690 w 8938307"/>
              <a:gd name="connsiteY5202" fmla="*/ 1039992 h 2993922"/>
              <a:gd name="connsiteX5203" fmla="*/ 2192215 w 8938307"/>
              <a:gd name="connsiteY5203" fmla="*/ 1034696 h 2993922"/>
              <a:gd name="connsiteX5204" fmla="*/ 667195 w 8938307"/>
              <a:gd name="connsiteY5204" fmla="*/ 1034696 h 2993922"/>
              <a:gd name="connsiteX5205" fmla="*/ 683080 w 8938307"/>
              <a:gd name="connsiteY5205" fmla="*/ 1045287 h 2993922"/>
              <a:gd name="connsiteX5206" fmla="*/ 709557 w 8938307"/>
              <a:gd name="connsiteY5206" fmla="*/ 1066467 h 2993922"/>
              <a:gd name="connsiteX5207" fmla="*/ 730738 w 8938307"/>
              <a:gd name="connsiteY5207" fmla="*/ 1077058 h 2993922"/>
              <a:gd name="connsiteX5208" fmla="*/ 709557 w 8938307"/>
              <a:gd name="connsiteY5208" fmla="*/ 1077058 h 2993922"/>
              <a:gd name="connsiteX5209" fmla="*/ 8768861 w 8938307"/>
              <a:gd name="connsiteY5209" fmla="*/ 1024106 h 2993922"/>
              <a:gd name="connsiteX5210" fmla="*/ 8779451 w 8938307"/>
              <a:gd name="connsiteY5210" fmla="*/ 1034696 h 2993922"/>
              <a:gd name="connsiteX5211" fmla="*/ 8758270 w 8938307"/>
              <a:gd name="connsiteY5211" fmla="*/ 1034696 h 2993922"/>
              <a:gd name="connsiteX5212" fmla="*/ 8218160 w 8938307"/>
              <a:gd name="connsiteY5212" fmla="*/ 1024106 h 2993922"/>
              <a:gd name="connsiteX5213" fmla="*/ 8228750 w 8938307"/>
              <a:gd name="connsiteY5213" fmla="*/ 1034696 h 2993922"/>
              <a:gd name="connsiteX5214" fmla="*/ 8218160 w 8938307"/>
              <a:gd name="connsiteY5214" fmla="*/ 1034696 h 2993922"/>
              <a:gd name="connsiteX5215" fmla="*/ 8218160 w 8938307"/>
              <a:gd name="connsiteY5215" fmla="*/ 1024106 h 2993922"/>
              <a:gd name="connsiteX5216" fmla="*/ 8133435 w 8938307"/>
              <a:gd name="connsiteY5216" fmla="*/ 1024106 h 2993922"/>
              <a:gd name="connsiteX5217" fmla="*/ 8144027 w 8938307"/>
              <a:gd name="connsiteY5217" fmla="*/ 1034696 h 2993922"/>
              <a:gd name="connsiteX5218" fmla="*/ 8154617 w 8938307"/>
              <a:gd name="connsiteY5218" fmla="*/ 1024106 h 2993922"/>
              <a:gd name="connsiteX5219" fmla="*/ 7445059 w 8938307"/>
              <a:gd name="connsiteY5219" fmla="*/ 1024106 h 2993922"/>
              <a:gd name="connsiteX5220" fmla="*/ 7450355 w 8938307"/>
              <a:gd name="connsiteY5220" fmla="*/ 1029400 h 2993922"/>
              <a:gd name="connsiteX5221" fmla="*/ 7466240 w 8938307"/>
              <a:gd name="connsiteY5221" fmla="*/ 1034696 h 2993922"/>
              <a:gd name="connsiteX5222" fmla="*/ 7482126 w 8938307"/>
              <a:gd name="connsiteY5222" fmla="*/ 1055877 h 2993922"/>
              <a:gd name="connsiteX5223" fmla="*/ 7498011 w 8938307"/>
              <a:gd name="connsiteY5223" fmla="*/ 1066467 h 2993922"/>
              <a:gd name="connsiteX5224" fmla="*/ 7513896 w 8938307"/>
              <a:gd name="connsiteY5224" fmla="*/ 1066467 h 2993922"/>
              <a:gd name="connsiteX5225" fmla="*/ 7519192 w 8938307"/>
              <a:gd name="connsiteY5225" fmla="*/ 1077058 h 2993922"/>
              <a:gd name="connsiteX5226" fmla="*/ 7529782 w 8938307"/>
              <a:gd name="connsiteY5226" fmla="*/ 1077058 h 2993922"/>
              <a:gd name="connsiteX5227" fmla="*/ 7508601 w 8938307"/>
              <a:gd name="connsiteY5227" fmla="*/ 1055877 h 2993922"/>
              <a:gd name="connsiteX5228" fmla="*/ 7519192 w 8938307"/>
              <a:gd name="connsiteY5228" fmla="*/ 1055877 h 2993922"/>
              <a:gd name="connsiteX5229" fmla="*/ 7572144 w 8938307"/>
              <a:gd name="connsiteY5229" fmla="*/ 1066467 h 2993922"/>
              <a:gd name="connsiteX5230" fmla="*/ 7635686 w 8938307"/>
              <a:gd name="connsiteY5230" fmla="*/ 1087648 h 2993922"/>
              <a:gd name="connsiteX5231" fmla="*/ 7720409 w 8938307"/>
              <a:gd name="connsiteY5231" fmla="*/ 1108829 h 2993922"/>
              <a:gd name="connsiteX5232" fmla="*/ 7731000 w 8938307"/>
              <a:gd name="connsiteY5232" fmla="*/ 1114125 h 2993922"/>
              <a:gd name="connsiteX5233" fmla="*/ 7757476 w 8938307"/>
              <a:gd name="connsiteY5233" fmla="*/ 1124714 h 2993922"/>
              <a:gd name="connsiteX5234" fmla="*/ 7799838 w 8938307"/>
              <a:gd name="connsiteY5234" fmla="*/ 1135306 h 2993922"/>
              <a:gd name="connsiteX5235" fmla="*/ 7831609 w 8938307"/>
              <a:gd name="connsiteY5235" fmla="*/ 1135306 h 2993922"/>
              <a:gd name="connsiteX5236" fmla="*/ 7847494 w 8938307"/>
              <a:gd name="connsiteY5236" fmla="*/ 1130010 h 2993922"/>
              <a:gd name="connsiteX5237" fmla="*/ 7847494 w 8938307"/>
              <a:gd name="connsiteY5237" fmla="*/ 1119419 h 2993922"/>
              <a:gd name="connsiteX5238" fmla="*/ 7826313 w 8938307"/>
              <a:gd name="connsiteY5238" fmla="*/ 1108829 h 2993922"/>
              <a:gd name="connsiteX5239" fmla="*/ 7794542 w 8938307"/>
              <a:gd name="connsiteY5239" fmla="*/ 1103533 h 2993922"/>
              <a:gd name="connsiteX5240" fmla="*/ 7778656 w 8938307"/>
              <a:gd name="connsiteY5240" fmla="*/ 1098239 h 2993922"/>
              <a:gd name="connsiteX5241" fmla="*/ 7762772 w 8938307"/>
              <a:gd name="connsiteY5241" fmla="*/ 1092944 h 2993922"/>
              <a:gd name="connsiteX5242" fmla="*/ 7741590 w 8938307"/>
              <a:gd name="connsiteY5242" fmla="*/ 1087648 h 2993922"/>
              <a:gd name="connsiteX5243" fmla="*/ 7678048 w 8938307"/>
              <a:gd name="connsiteY5243" fmla="*/ 1077058 h 2993922"/>
              <a:gd name="connsiteX5244" fmla="*/ 7678048 w 8938307"/>
              <a:gd name="connsiteY5244" fmla="*/ 1066467 h 2993922"/>
              <a:gd name="connsiteX5245" fmla="*/ 7667457 w 8938307"/>
              <a:gd name="connsiteY5245" fmla="*/ 1066467 h 2993922"/>
              <a:gd name="connsiteX5246" fmla="*/ 7646278 w 8938307"/>
              <a:gd name="connsiteY5246" fmla="*/ 1066467 h 2993922"/>
              <a:gd name="connsiteX5247" fmla="*/ 7625096 w 8938307"/>
              <a:gd name="connsiteY5247" fmla="*/ 1061173 h 2993922"/>
              <a:gd name="connsiteX5248" fmla="*/ 7609211 w 8938307"/>
              <a:gd name="connsiteY5248" fmla="*/ 1055877 h 2993922"/>
              <a:gd name="connsiteX5249" fmla="*/ 7598620 w 8938307"/>
              <a:gd name="connsiteY5249" fmla="*/ 1055877 h 2993922"/>
              <a:gd name="connsiteX5250" fmla="*/ 7593326 w 8938307"/>
              <a:gd name="connsiteY5250" fmla="*/ 1055877 h 2993922"/>
              <a:gd name="connsiteX5251" fmla="*/ 7561553 w 8938307"/>
              <a:gd name="connsiteY5251" fmla="*/ 1045287 h 2993922"/>
              <a:gd name="connsiteX5252" fmla="*/ 7519192 w 8938307"/>
              <a:gd name="connsiteY5252" fmla="*/ 1034696 h 2993922"/>
              <a:gd name="connsiteX5253" fmla="*/ 7487420 w 8938307"/>
              <a:gd name="connsiteY5253" fmla="*/ 1024106 h 2993922"/>
              <a:gd name="connsiteX5254" fmla="*/ 7466240 w 8938307"/>
              <a:gd name="connsiteY5254" fmla="*/ 1024106 h 2993922"/>
              <a:gd name="connsiteX5255" fmla="*/ 7032033 w 8938307"/>
              <a:gd name="connsiteY5255" fmla="*/ 1024106 h 2993922"/>
              <a:gd name="connsiteX5256" fmla="*/ 7084985 w 8938307"/>
              <a:gd name="connsiteY5256" fmla="*/ 1045287 h 2993922"/>
              <a:gd name="connsiteX5257" fmla="*/ 7063804 w 8938307"/>
              <a:gd name="connsiteY5257" fmla="*/ 1029400 h 2993922"/>
              <a:gd name="connsiteX5258" fmla="*/ 7032033 w 8938307"/>
              <a:gd name="connsiteY5258" fmla="*/ 1024106 h 2993922"/>
              <a:gd name="connsiteX5259" fmla="*/ 2891182 w 8938307"/>
              <a:gd name="connsiteY5259" fmla="*/ 1024106 h 2993922"/>
              <a:gd name="connsiteX5260" fmla="*/ 2901772 w 8938307"/>
              <a:gd name="connsiteY5260" fmla="*/ 1034696 h 2993922"/>
              <a:gd name="connsiteX5261" fmla="*/ 2901772 w 8938307"/>
              <a:gd name="connsiteY5261" fmla="*/ 1024106 h 2993922"/>
              <a:gd name="connsiteX5262" fmla="*/ 2891182 w 8938307"/>
              <a:gd name="connsiteY5262" fmla="*/ 1024106 h 2993922"/>
              <a:gd name="connsiteX5263" fmla="*/ 1503839 w 8938307"/>
              <a:gd name="connsiteY5263" fmla="*/ 1024106 h 2993922"/>
              <a:gd name="connsiteX5264" fmla="*/ 1514429 w 8938307"/>
              <a:gd name="connsiteY5264" fmla="*/ 1032049 h 2993922"/>
              <a:gd name="connsiteX5265" fmla="*/ 1525019 w 8938307"/>
              <a:gd name="connsiteY5265" fmla="*/ 1034696 h 2993922"/>
              <a:gd name="connsiteX5266" fmla="*/ 783690 w 8938307"/>
              <a:gd name="connsiteY5266" fmla="*/ 1024106 h 2993922"/>
              <a:gd name="connsiteX5267" fmla="*/ 804871 w 8938307"/>
              <a:gd name="connsiteY5267" fmla="*/ 1024106 h 2993922"/>
              <a:gd name="connsiteX5268" fmla="*/ 826051 w 8938307"/>
              <a:gd name="connsiteY5268" fmla="*/ 1034696 h 2993922"/>
              <a:gd name="connsiteX5269" fmla="*/ 826051 w 8938307"/>
              <a:gd name="connsiteY5269" fmla="*/ 1045287 h 2993922"/>
              <a:gd name="connsiteX5270" fmla="*/ 799576 w 8938307"/>
              <a:gd name="connsiteY5270" fmla="*/ 1034696 h 2993922"/>
              <a:gd name="connsiteX5271" fmla="*/ 783690 w 8938307"/>
              <a:gd name="connsiteY5271" fmla="*/ 1024106 h 2993922"/>
              <a:gd name="connsiteX5272" fmla="*/ 8737089 w 8938307"/>
              <a:gd name="connsiteY5272" fmla="*/ 1013515 h 2993922"/>
              <a:gd name="connsiteX5273" fmla="*/ 8747679 w 8938307"/>
              <a:gd name="connsiteY5273" fmla="*/ 1024106 h 2993922"/>
              <a:gd name="connsiteX5274" fmla="*/ 8737089 w 8938307"/>
              <a:gd name="connsiteY5274" fmla="*/ 1024106 h 2993922"/>
              <a:gd name="connsiteX5275" fmla="*/ 8112254 w 8938307"/>
              <a:gd name="connsiteY5275" fmla="*/ 1013515 h 2993922"/>
              <a:gd name="connsiteX5276" fmla="*/ 8112254 w 8938307"/>
              <a:gd name="connsiteY5276" fmla="*/ 1024106 h 2993922"/>
              <a:gd name="connsiteX5277" fmla="*/ 8122846 w 8938307"/>
              <a:gd name="connsiteY5277" fmla="*/ 1024106 h 2993922"/>
              <a:gd name="connsiteX5278" fmla="*/ 8112254 w 8938307"/>
              <a:gd name="connsiteY5278" fmla="*/ 1013515 h 2993922"/>
              <a:gd name="connsiteX5279" fmla="*/ 8091075 w 8938307"/>
              <a:gd name="connsiteY5279" fmla="*/ 1013515 h 2993922"/>
              <a:gd name="connsiteX5280" fmla="*/ 8096369 w 8938307"/>
              <a:gd name="connsiteY5280" fmla="*/ 1024106 h 2993922"/>
              <a:gd name="connsiteX5281" fmla="*/ 8101664 w 8938307"/>
              <a:gd name="connsiteY5281" fmla="*/ 1018810 h 2993922"/>
              <a:gd name="connsiteX5282" fmla="*/ 8091075 w 8938307"/>
              <a:gd name="connsiteY5282" fmla="*/ 1013515 h 2993922"/>
              <a:gd name="connsiteX5283" fmla="*/ 7783952 w 8938307"/>
              <a:gd name="connsiteY5283" fmla="*/ 1013515 h 2993922"/>
              <a:gd name="connsiteX5284" fmla="*/ 7794542 w 8938307"/>
              <a:gd name="connsiteY5284" fmla="*/ 1024106 h 2993922"/>
              <a:gd name="connsiteX5285" fmla="*/ 7826313 w 8938307"/>
              <a:gd name="connsiteY5285" fmla="*/ 1034696 h 2993922"/>
              <a:gd name="connsiteX5286" fmla="*/ 7836904 w 8938307"/>
              <a:gd name="connsiteY5286" fmla="*/ 1034696 h 2993922"/>
              <a:gd name="connsiteX5287" fmla="*/ 7815724 w 8938307"/>
              <a:gd name="connsiteY5287" fmla="*/ 1018810 h 2993922"/>
              <a:gd name="connsiteX5288" fmla="*/ 7783952 w 8938307"/>
              <a:gd name="connsiteY5288" fmla="*/ 1013515 h 2993922"/>
              <a:gd name="connsiteX5289" fmla="*/ 2340481 w 8938307"/>
              <a:gd name="connsiteY5289" fmla="*/ 1013515 h 2993922"/>
              <a:gd name="connsiteX5290" fmla="*/ 2372252 w 8938307"/>
              <a:gd name="connsiteY5290" fmla="*/ 1024106 h 2993922"/>
              <a:gd name="connsiteX5291" fmla="*/ 2425203 w 8938307"/>
              <a:gd name="connsiteY5291" fmla="*/ 1045287 h 2993922"/>
              <a:gd name="connsiteX5292" fmla="*/ 2446385 w 8938307"/>
              <a:gd name="connsiteY5292" fmla="*/ 1055877 h 2993922"/>
              <a:gd name="connsiteX5293" fmla="*/ 2467566 w 8938307"/>
              <a:gd name="connsiteY5293" fmla="*/ 1061173 h 2993922"/>
              <a:gd name="connsiteX5294" fmla="*/ 2488746 w 8938307"/>
              <a:gd name="connsiteY5294" fmla="*/ 1066467 h 2993922"/>
              <a:gd name="connsiteX5295" fmla="*/ 2499337 w 8938307"/>
              <a:gd name="connsiteY5295" fmla="*/ 1066467 h 2993922"/>
              <a:gd name="connsiteX5296" fmla="*/ 2520518 w 8938307"/>
              <a:gd name="connsiteY5296" fmla="*/ 1077058 h 2993922"/>
              <a:gd name="connsiteX5297" fmla="*/ 2573470 w 8938307"/>
              <a:gd name="connsiteY5297" fmla="*/ 1087648 h 2993922"/>
              <a:gd name="connsiteX5298" fmla="*/ 2594650 w 8938307"/>
              <a:gd name="connsiteY5298" fmla="*/ 1087648 h 2993922"/>
              <a:gd name="connsiteX5299" fmla="*/ 2557584 w 8938307"/>
              <a:gd name="connsiteY5299" fmla="*/ 1071762 h 2993922"/>
              <a:gd name="connsiteX5300" fmla="*/ 2509927 w 8938307"/>
              <a:gd name="connsiteY5300" fmla="*/ 1055877 h 2993922"/>
              <a:gd name="connsiteX5301" fmla="*/ 2456975 w 8938307"/>
              <a:gd name="connsiteY5301" fmla="*/ 1045287 h 2993922"/>
              <a:gd name="connsiteX5302" fmla="*/ 2446385 w 8938307"/>
              <a:gd name="connsiteY5302" fmla="*/ 1045287 h 2993922"/>
              <a:gd name="connsiteX5303" fmla="*/ 2446385 w 8938307"/>
              <a:gd name="connsiteY5303" fmla="*/ 1034696 h 2993922"/>
              <a:gd name="connsiteX5304" fmla="*/ 2382842 w 8938307"/>
              <a:gd name="connsiteY5304" fmla="*/ 1024106 h 2993922"/>
              <a:gd name="connsiteX5305" fmla="*/ 2340481 w 8938307"/>
              <a:gd name="connsiteY5305" fmla="*/ 1013515 h 2993922"/>
              <a:gd name="connsiteX5306" fmla="*/ 8504100 w 8938307"/>
              <a:gd name="connsiteY5306" fmla="*/ 1002925 h 2993922"/>
              <a:gd name="connsiteX5307" fmla="*/ 8514691 w 8938307"/>
              <a:gd name="connsiteY5307" fmla="*/ 1002925 h 2993922"/>
              <a:gd name="connsiteX5308" fmla="*/ 8514691 w 8938307"/>
              <a:gd name="connsiteY5308" fmla="*/ 1013515 h 2993922"/>
              <a:gd name="connsiteX5309" fmla="*/ 8504100 w 8938307"/>
              <a:gd name="connsiteY5309" fmla="*/ 1013515 h 2993922"/>
              <a:gd name="connsiteX5310" fmla="*/ 7640982 w 8938307"/>
              <a:gd name="connsiteY5310" fmla="*/ 1002925 h 2993922"/>
              <a:gd name="connsiteX5311" fmla="*/ 7635686 w 8938307"/>
              <a:gd name="connsiteY5311" fmla="*/ 1008220 h 2993922"/>
              <a:gd name="connsiteX5312" fmla="*/ 7667457 w 8938307"/>
              <a:gd name="connsiteY5312" fmla="*/ 1024106 h 2993922"/>
              <a:gd name="connsiteX5313" fmla="*/ 7709820 w 8938307"/>
              <a:gd name="connsiteY5313" fmla="*/ 1034696 h 2993922"/>
              <a:gd name="connsiteX5314" fmla="*/ 7725704 w 8938307"/>
              <a:gd name="connsiteY5314" fmla="*/ 1034696 h 2993922"/>
              <a:gd name="connsiteX5315" fmla="*/ 7731000 w 8938307"/>
              <a:gd name="connsiteY5315" fmla="*/ 1045287 h 2993922"/>
              <a:gd name="connsiteX5316" fmla="*/ 7789248 w 8938307"/>
              <a:gd name="connsiteY5316" fmla="*/ 1061173 h 2993922"/>
              <a:gd name="connsiteX5317" fmla="*/ 7827638 w 8938307"/>
              <a:gd name="connsiteY5317" fmla="*/ 1073086 h 2993922"/>
              <a:gd name="connsiteX5318" fmla="*/ 7835275 w 8938307"/>
              <a:gd name="connsiteY5318" fmla="*/ 1074613 h 2993922"/>
              <a:gd name="connsiteX5319" fmla="*/ 7831609 w 8938307"/>
              <a:gd name="connsiteY5319" fmla="*/ 1069115 h 2993922"/>
              <a:gd name="connsiteX5320" fmla="*/ 7836904 w 8938307"/>
              <a:gd name="connsiteY5320" fmla="*/ 1066467 h 2993922"/>
              <a:gd name="connsiteX5321" fmla="*/ 7836904 w 8938307"/>
              <a:gd name="connsiteY5321" fmla="*/ 1055877 h 2993922"/>
              <a:gd name="connsiteX5322" fmla="*/ 7826313 w 8938307"/>
              <a:gd name="connsiteY5322" fmla="*/ 1055877 h 2993922"/>
              <a:gd name="connsiteX5323" fmla="*/ 7794542 w 8938307"/>
              <a:gd name="connsiteY5323" fmla="*/ 1050581 h 2993922"/>
              <a:gd name="connsiteX5324" fmla="*/ 7752182 w 8938307"/>
              <a:gd name="connsiteY5324" fmla="*/ 1039992 h 2993922"/>
              <a:gd name="connsiteX5325" fmla="*/ 7720409 w 8938307"/>
              <a:gd name="connsiteY5325" fmla="*/ 1024106 h 2993922"/>
              <a:gd name="connsiteX5326" fmla="*/ 7688638 w 8938307"/>
              <a:gd name="connsiteY5326" fmla="*/ 1013515 h 2993922"/>
              <a:gd name="connsiteX5327" fmla="*/ 7651572 w 8938307"/>
              <a:gd name="connsiteY5327" fmla="*/ 1002925 h 2993922"/>
              <a:gd name="connsiteX5328" fmla="*/ 7640982 w 8938307"/>
              <a:gd name="connsiteY5328" fmla="*/ 1002925 h 2993922"/>
              <a:gd name="connsiteX5329" fmla="*/ 6989670 w 8938307"/>
              <a:gd name="connsiteY5329" fmla="*/ 1002925 h 2993922"/>
              <a:gd name="connsiteX5330" fmla="*/ 6989670 w 8938307"/>
              <a:gd name="connsiteY5330" fmla="*/ 1013515 h 2993922"/>
              <a:gd name="connsiteX5331" fmla="*/ 7000262 w 8938307"/>
              <a:gd name="connsiteY5331" fmla="*/ 1013515 h 2993922"/>
              <a:gd name="connsiteX5332" fmla="*/ 6994966 w 8938307"/>
              <a:gd name="connsiteY5332" fmla="*/ 1002925 h 2993922"/>
              <a:gd name="connsiteX5333" fmla="*/ 6989670 w 8938307"/>
              <a:gd name="connsiteY5333" fmla="*/ 1002925 h 2993922"/>
              <a:gd name="connsiteX5334" fmla="*/ 730738 w 8938307"/>
              <a:gd name="connsiteY5334" fmla="*/ 1002925 h 2993922"/>
              <a:gd name="connsiteX5335" fmla="*/ 741329 w 8938307"/>
              <a:gd name="connsiteY5335" fmla="*/ 1002925 h 2993922"/>
              <a:gd name="connsiteX5336" fmla="*/ 730738 w 8938307"/>
              <a:gd name="connsiteY5336" fmla="*/ 1013515 h 2993922"/>
              <a:gd name="connsiteX5337" fmla="*/ 7308708 w 8938307"/>
              <a:gd name="connsiteY5337" fmla="*/ 996306 h 2993922"/>
              <a:gd name="connsiteX5338" fmla="*/ 7307384 w 8938307"/>
              <a:gd name="connsiteY5338" fmla="*/ 1002925 h 2993922"/>
              <a:gd name="connsiteX5339" fmla="*/ 7317974 w 8938307"/>
              <a:gd name="connsiteY5339" fmla="*/ 1002925 h 2993922"/>
              <a:gd name="connsiteX5340" fmla="*/ 7312678 w 8938307"/>
              <a:gd name="connsiteY5340" fmla="*/ 997629 h 2993922"/>
              <a:gd name="connsiteX5341" fmla="*/ 7308708 w 8938307"/>
              <a:gd name="connsiteY5341" fmla="*/ 996306 h 2993922"/>
              <a:gd name="connsiteX5342" fmla="*/ 5358748 w 8938307"/>
              <a:gd name="connsiteY5342" fmla="*/ 992335 h 2993922"/>
              <a:gd name="connsiteX5343" fmla="*/ 5358748 w 8938307"/>
              <a:gd name="connsiteY5343" fmla="*/ 997629 h 2993922"/>
              <a:gd name="connsiteX5344" fmla="*/ 5369339 w 8938307"/>
              <a:gd name="connsiteY5344" fmla="*/ 1002925 h 2993922"/>
              <a:gd name="connsiteX5345" fmla="*/ 5379929 w 8938307"/>
              <a:gd name="connsiteY5345" fmla="*/ 1002925 h 2993922"/>
              <a:gd name="connsiteX5346" fmla="*/ 5369339 w 8938307"/>
              <a:gd name="connsiteY5346" fmla="*/ 992335 h 2993922"/>
              <a:gd name="connsiteX5347" fmla="*/ 5358748 w 8938307"/>
              <a:gd name="connsiteY5347" fmla="*/ 992335 h 2993922"/>
              <a:gd name="connsiteX5348" fmla="*/ 1980407 w 8938307"/>
              <a:gd name="connsiteY5348" fmla="*/ 992335 h 2993922"/>
              <a:gd name="connsiteX5349" fmla="*/ 2012178 w 8938307"/>
              <a:gd name="connsiteY5349" fmla="*/ 997629 h 2993922"/>
              <a:gd name="connsiteX5350" fmla="*/ 2038653 w 8938307"/>
              <a:gd name="connsiteY5350" fmla="*/ 1008220 h 2993922"/>
              <a:gd name="connsiteX5351" fmla="*/ 2054540 w 8938307"/>
              <a:gd name="connsiteY5351" fmla="*/ 1013515 h 2993922"/>
              <a:gd name="connsiteX5352" fmla="*/ 2065130 w 8938307"/>
              <a:gd name="connsiteY5352" fmla="*/ 1024106 h 2993922"/>
              <a:gd name="connsiteX5353" fmla="*/ 2012178 w 8938307"/>
              <a:gd name="connsiteY5353" fmla="*/ 1013515 h 2993922"/>
              <a:gd name="connsiteX5354" fmla="*/ 2022769 w 8938307"/>
              <a:gd name="connsiteY5354" fmla="*/ 1034696 h 2993922"/>
              <a:gd name="connsiteX5355" fmla="*/ 2022769 w 8938307"/>
              <a:gd name="connsiteY5355" fmla="*/ 1045287 h 2993922"/>
              <a:gd name="connsiteX5356" fmla="*/ 2012178 w 8938307"/>
              <a:gd name="connsiteY5356" fmla="*/ 1034696 h 2993922"/>
              <a:gd name="connsiteX5357" fmla="*/ 1990997 w 8938307"/>
              <a:gd name="connsiteY5357" fmla="*/ 1024106 h 2993922"/>
              <a:gd name="connsiteX5358" fmla="*/ 1969816 w 8938307"/>
              <a:gd name="connsiteY5358" fmla="*/ 1013515 h 2993922"/>
              <a:gd name="connsiteX5359" fmla="*/ 1959226 w 8938307"/>
              <a:gd name="connsiteY5359" fmla="*/ 1013515 h 2993922"/>
              <a:gd name="connsiteX5360" fmla="*/ 1948635 w 8938307"/>
              <a:gd name="connsiteY5360" fmla="*/ 1002925 h 2993922"/>
              <a:gd name="connsiteX5361" fmla="*/ 1980407 w 8938307"/>
              <a:gd name="connsiteY5361" fmla="*/ 992335 h 2993922"/>
              <a:gd name="connsiteX5362" fmla="*/ 1577971 w 8938307"/>
              <a:gd name="connsiteY5362" fmla="*/ 992335 h 2993922"/>
              <a:gd name="connsiteX5363" fmla="*/ 1583266 w 8938307"/>
              <a:gd name="connsiteY5363" fmla="*/ 992335 h 2993922"/>
              <a:gd name="connsiteX5364" fmla="*/ 1588562 w 8938307"/>
              <a:gd name="connsiteY5364" fmla="*/ 1002925 h 2993922"/>
              <a:gd name="connsiteX5365" fmla="*/ 1270849 w 8938307"/>
              <a:gd name="connsiteY5365" fmla="*/ 992335 h 2993922"/>
              <a:gd name="connsiteX5366" fmla="*/ 1281440 w 8938307"/>
              <a:gd name="connsiteY5366" fmla="*/ 992335 h 2993922"/>
              <a:gd name="connsiteX5367" fmla="*/ 1270849 w 8938307"/>
              <a:gd name="connsiteY5367" fmla="*/ 1002925 h 2993922"/>
              <a:gd name="connsiteX5368" fmla="*/ 1270849 w 8938307"/>
              <a:gd name="connsiteY5368" fmla="*/ 992335 h 2993922"/>
              <a:gd name="connsiteX5369" fmla="*/ 7995760 w 8938307"/>
              <a:gd name="connsiteY5369" fmla="*/ 981744 h 2993922"/>
              <a:gd name="connsiteX5370" fmla="*/ 7995760 w 8938307"/>
              <a:gd name="connsiteY5370" fmla="*/ 992335 h 2993922"/>
              <a:gd name="connsiteX5371" fmla="*/ 8006350 w 8938307"/>
              <a:gd name="connsiteY5371" fmla="*/ 992335 h 2993922"/>
              <a:gd name="connsiteX5372" fmla="*/ 1895684 w 8938307"/>
              <a:gd name="connsiteY5372" fmla="*/ 981744 h 2993922"/>
              <a:gd name="connsiteX5373" fmla="*/ 1906274 w 8938307"/>
              <a:gd name="connsiteY5373" fmla="*/ 992335 h 2993922"/>
              <a:gd name="connsiteX5374" fmla="*/ 1906274 w 8938307"/>
              <a:gd name="connsiteY5374" fmla="*/ 981744 h 2993922"/>
              <a:gd name="connsiteX5375" fmla="*/ 1895684 w 8938307"/>
              <a:gd name="connsiteY5375" fmla="*/ 981744 h 2993922"/>
              <a:gd name="connsiteX5376" fmla="*/ 543291 w 8938307"/>
              <a:gd name="connsiteY5376" fmla="*/ 974333 h 2993922"/>
              <a:gd name="connsiteX5377" fmla="*/ 545405 w 8938307"/>
              <a:gd name="connsiteY5377" fmla="*/ 976448 h 2993922"/>
              <a:gd name="connsiteX5378" fmla="*/ 550701 w 8938307"/>
              <a:gd name="connsiteY5378" fmla="*/ 981744 h 2993922"/>
              <a:gd name="connsiteX5379" fmla="*/ 548053 w 8938307"/>
              <a:gd name="connsiteY5379" fmla="*/ 979097 h 2993922"/>
              <a:gd name="connsiteX5380" fmla="*/ 7328564 w 8938307"/>
              <a:gd name="connsiteY5380" fmla="*/ 971154 h 2993922"/>
              <a:gd name="connsiteX5381" fmla="*/ 7317974 w 8938307"/>
              <a:gd name="connsiteY5381" fmla="*/ 981744 h 2993922"/>
              <a:gd name="connsiteX5382" fmla="*/ 7339155 w 8938307"/>
              <a:gd name="connsiteY5382" fmla="*/ 987040 h 2993922"/>
              <a:gd name="connsiteX5383" fmla="*/ 7360336 w 8938307"/>
              <a:gd name="connsiteY5383" fmla="*/ 992335 h 2993922"/>
              <a:gd name="connsiteX5384" fmla="*/ 7365630 w 8938307"/>
              <a:gd name="connsiteY5384" fmla="*/ 987040 h 2993922"/>
              <a:gd name="connsiteX5385" fmla="*/ 7328564 w 8938307"/>
              <a:gd name="connsiteY5385" fmla="*/ 971154 h 2993922"/>
              <a:gd name="connsiteX5386" fmla="*/ 2716440 w 8938307"/>
              <a:gd name="connsiteY5386" fmla="*/ 971154 h 2993922"/>
              <a:gd name="connsiteX5387" fmla="*/ 2711145 w 8938307"/>
              <a:gd name="connsiteY5387" fmla="*/ 976448 h 2993922"/>
              <a:gd name="connsiteX5388" fmla="*/ 2721735 w 8938307"/>
              <a:gd name="connsiteY5388" fmla="*/ 981744 h 2993922"/>
              <a:gd name="connsiteX5389" fmla="*/ 2716440 w 8938307"/>
              <a:gd name="connsiteY5389" fmla="*/ 971154 h 2993922"/>
              <a:gd name="connsiteX5390" fmla="*/ 1281440 w 8938307"/>
              <a:gd name="connsiteY5390" fmla="*/ 971154 h 2993922"/>
              <a:gd name="connsiteX5391" fmla="*/ 1302621 w 8938307"/>
              <a:gd name="connsiteY5391" fmla="*/ 981744 h 2993922"/>
              <a:gd name="connsiteX5392" fmla="*/ 1292030 w 8938307"/>
              <a:gd name="connsiteY5392" fmla="*/ 981744 h 2993922"/>
              <a:gd name="connsiteX5393" fmla="*/ 1281440 w 8938307"/>
              <a:gd name="connsiteY5393" fmla="*/ 981744 h 2993922"/>
              <a:gd name="connsiteX5394" fmla="*/ 1217897 w 8938307"/>
              <a:gd name="connsiteY5394" fmla="*/ 971154 h 2993922"/>
              <a:gd name="connsiteX5395" fmla="*/ 1228487 w 8938307"/>
              <a:gd name="connsiteY5395" fmla="*/ 971154 h 2993922"/>
              <a:gd name="connsiteX5396" fmla="*/ 1239078 w 8938307"/>
              <a:gd name="connsiteY5396" fmla="*/ 981744 h 2993922"/>
              <a:gd name="connsiteX5397" fmla="*/ 540110 w 8938307"/>
              <a:gd name="connsiteY5397" fmla="*/ 971154 h 2993922"/>
              <a:gd name="connsiteX5398" fmla="*/ 541435 w 8938307"/>
              <a:gd name="connsiteY5398" fmla="*/ 972478 h 2993922"/>
              <a:gd name="connsiteX5399" fmla="*/ 543291 w 8938307"/>
              <a:gd name="connsiteY5399" fmla="*/ 974333 h 2993922"/>
              <a:gd name="connsiteX5400" fmla="*/ 2139263 w 8938307"/>
              <a:gd name="connsiteY5400" fmla="*/ 960563 h 2993922"/>
              <a:gd name="connsiteX5401" fmla="*/ 2144559 w 8938307"/>
              <a:gd name="connsiteY5401" fmla="*/ 971154 h 2993922"/>
              <a:gd name="connsiteX5402" fmla="*/ 2149853 w 8938307"/>
              <a:gd name="connsiteY5402" fmla="*/ 981744 h 2993922"/>
              <a:gd name="connsiteX5403" fmla="*/ 2160443 w 8938307"/>
              <a:gd name="connsiteY5403" fmla="*/ 981744 h 2993922"/>
              <a:gd name="connsiteX5404" fmla="*/ 2197509 w 8938307"/>
              <a:gd name="connsiteY5404" fmla="*/ 987040 h 2993922"/>
              <a:gd name="connsiteX5405" fmla="*/ 2223986 w 8938307"/>
              <a:gd name="connsiteY5405" fmla="*/ 992335 h 2993922"/>
              <a:gd name="connsiteX5406" fmla="*/ 2255757 w 8938307"/>
              <a:gd name="connsiteY5406" fmla="*/ 1002925 h 2993922"/>
              <a:gd name="connsiteX5407" fmla="*/ 2276938 w 8938307"/>
              <a:gd name="connsiteY5407" fmla="*/ 1013515 h 2993922"/>
              <a:gd name="connsiteX5408" fmla="*/ 2308710 w 8938307"/>
              <a:gd name="connsiteY5408" fmla="*/ 1013515 h 2993922"/>
              <a:gd name="connsiteX5409" fmla="*/ 2319299 w 8938307"/>
              <a:gd name="connsiteY5409" fmla="*/ 1002925 h 2993922"/>
              <a:gd name="connsiteX5410" fmla="*/ 2308710 w 8938307"/>
              <a:gd name="connsiteY5410" fmla="*/ 1002925 h 2993922"/>
              <a:gd name="connsiteX5411" fmla="*/ 2314005 w 8938307"/>
              <a:gd name="connsiteY5411" fmla="*/ 997629 h 2993922"/>
              <a:gd name="connsiteX5412" fmla="*/ 2298119 w 8938307"/>
              <a:gd name="connsiteY5412" fmla="*/ 992335 h 2993922"/>
              <a:gd name="connsiteX5413" fmla="*/ 2287529 w 8938307"/>
              <a:gd name="connsiteY5413" fmla="*/ 992335 h 2993922"/>
              <a:gd name="connsiteX5414" fmla="*/ 2287529 w 8938307"/>
              <a:gd name="connsiteY5414" fmla="*/ 981744 h 2993922"/>
              <a:gd name="connsiteX5415" fmla="*/ 2197509 w 8938307"/>
              <a:gd name="connsiteY5415" fmla="*/ 971154 h 2993922"/>
              <a:gd name="connsiteX5416" fmla="*/ 2149853 w 8938307"/>
              <a:gd name="connsiteY5416" fmla="*/ 960563 h 2993922"/>
              <a:gd name="connsiteX5417" fmla="*/ 1853322 w 8938307"/>
              <a:gd name="connsiteY5417" fmla="*/ 960563 h 2993922"/>
              <a:gd name="connsiteX5418" fmla="*/ 1858616 w 8938307"/>
              <a:gd name="connsiteY5418" fmla="*/ 960563 h 2993922"/>
              <a:gd name="connsiteX5419" fmla="*/ 1874503 w 8938307"/>
              <a:gd name="connsiteY5419" fmla="*/ 960563 h 2993922"/>
              <a:gd name="connsiteX5420" fmla="*/ 1916864 w 8938307"/>
              <a:gd name="connsiteY5420" fmla="*/ 981744 h 2993922"/>
              <a:gd name="connsiteX5421" fmla="*/ 1916864 w 8938307"/>
              <a:gd name="connsiteY5421" fmla="*/ 992335 h 2993922"/>
              <a:gd name="connsiteX5422" fmla="*/ 1927455 w 8938307"/>
              <a:gd name="connsiteY5422" fmla="*/ 992335 h 2993922"/>
              <a:gd name="connsiteX5423" fmla="*/ 1938045 w 8938307"/>
              <a:gd name="connsiteY5423" fmla="*/ 981744 h 2993922"/>
              <a:gd name="connsiteX5424" fmla="*/ 1938045 w 8938307"/>
              <a:gd name="connsiteY5424" fmla="*/ 992335 h 2993922"/>
              <a:gd name="connsiteX5425" fmla="*/ 1938045 w 8938307"/>
              <a:gd name="connsiteY5425" fmla="*/ 1002925 h 2993922"/>
              <a:gd name="connsiteX5426" fmla="*/ 1895684 w 8938307"/>
              <a:gd name="connsiteY5426" fmla="*/ 1002925 h 2993922"/>
              <a:gd name="connsiteX5427" fmla="*/ 1853322 w 8938307"/>
              <a:gd name="connsiteY5427" fmla="*/ 987040 h 2993922"/>
              <a:gd name="connsiteX5428" fmla="*/ 1832141 w 8938307"/>
              <a:gd name="connsiteY5428" fmla="*/ 971154 h 2993922"/>
              <a:gd name="connsiteX5429" fmla="*/ 1842731 w 8938307"/>
              <a:gd name="connsiteY5429" fmla="*/ 971154 h 2993922"/>
              <a:gd name="connsiteX5430" fmla="*/ 1853322 w 8938307"/>
              <a:gd name="connsiteY5430" fmla="*/ 960563 h 2993922"/>
              <a:gd name="connsiteX5431" fmla="*/ 1472067 w 8938307"/>
              <a:gd name="connsiteY5431" fmla="*/ 960563 h 2993922"/>
              <a:gd name="connsiteX5432" fmla="*/ 1472067 w 8938307"/>
              <a:gd name="connsiteY5432" fmla="*/ 971154 h 2993922"/>
              <a:gd name="connsiteX5433" fmla="*/ 1482658 w 8938307"/>
              <a:gd name="connsiteY5433" fmla="*/ 971154 h 2993922"/>
              <a:gd name="connsiteX5434" fmla="*/ 1535610 w 8938307"/>
              <a:gd name="connsiteY5434" fmla="*/ 992335 h 2993922"/>
              <a:gd name="connsiteX5435" fmla="*/ 1546200 w 8938307"/>
              <a:gd name="connsiteY5435" fmla="*/ 1002925 h 2993922"/>
              <a:gd name="connsiteX5436" fmla="*/ 1551496 w 8938307"/>
              <a:gd name="connsiteY5436" fmla="*/ 1002925 h 2993922"/>
              <a:gd name="connsiteX5437" fmla="*/ 1567381 w 8938307"/>
              <a:gd name="connsiteY5437" fmla="*/ 1002925 h 2993922"/>
              <a:gd name="connsiteX5438" fmla="*/ 1577971 w 8938307"/>
              <a:gd name="connsiteY5438" fmla="*/ 1002925 h 2993922"/>
              <a:gd name="connsiteX5439" fmla="*/ 1577971 w 8938307"/>
              <a:gd name="connsiteY5439" fmla="*/ 1013515 h 2993922"/>
              <a:gd name="connsiteX5440" fmla="*/ 1609742 w 8938307"/>
              <a:gd name="connsiteY5440" fmla="*/ 1013515 h 2993922"/>
              <a:gd name="connsiteX5441" fmla="*/ 1630923 w 8938307"/>
              <a:gd name="connsiteY5441" fmla="*/ 1013515 h 2993922"/>
              <a:gd name="connsiteX5442" fmla="*/ 1630923 w 8938307"/>
              <a:gd name="connsiteY5442" fmla="*/ 1024106 h 2993922"/>
              <a:gd name="connsiteX5443" fmla="*/ 1652104 w 8938307"/>
              <a:gd name="connsiteY5443" fmla="*/ 1024106 h 2993922"/>
              <a:gd name="connsiteX5444" fmla="*/ 1662694 w 8938307"/>
              <a:gd name="connsiteY5444" fmla="*/ 1024106 h 2993922"/>
              <a:gd name="connsiteX5445" fmla="*/ 1662694 w 8938307"/>
              <a:gd name="connsiteY5445" fmla="*/ 1034696 h 2993922"/>
              <a:gd name="connsiteX5446" fmla="*/ 1683875 w 8938307"/>
              <a:gd name="connsiteY5446" fmla="*/ 1055877 h 2993922"/>
              <a:gd name="connsiteX5447" fmla="*/ 1715646 w 8938307"/>
              <a:gd name="connsiteY5447" fmla="*/ 1066467 h 2993922"/>
              <a:gd name="connsiteX5448" fmla="*/ 1673285 w 8938307"/>
              <a:gd name="connsiteY5448" fmla="*/ 1066467 h 2993922"/>
              <a:gd name="connsiteX5449" fmla="*/ 1620333 w 8938307"/>
              <a:gd name="connsiteY5449" fmla="*/ 1055877 h 2993922"/>
              <a:gd name="connsiteX5450" fmla="*/ 1620333 w 8938307"/>
              <a:gd name="connsiteY5450" fmla="*/ 1045287 h 2993922"/>
              <a:gd name="connsiteX5451" fmla="*/ 1609742 w 8938307"/>
              <a:gd name="connsiteY5451" fmla="*/ 1045287 h 2993922"/>
              <a:gd name="connsiteX5452" fmla="*/ 1604448 w 8938307"/>
              <a:gd name="connsiteY5452" fmla="*/ 1050581 h 2993922"/>
              <a:gd name="connsiteX5453" fmla="*/ 1588562 w 8938307"/>
              <a:gd name="connsiteY5453" fmla="*/ 1045287 h 2993922"/>
              <a:gd name="connsiteX5454" fmla="*/ 1572677 w 8938307"/>
              <a:gd name="connsiteY5454" fmla="*/ 1045287 h 2993922"/>
              <a:gd name="connsiteX5455" fmla="*/ 1546200 w 8938307"/>
              <a:gd name="connsiteY5455" fmla="*/ 1045287 h 2993922"/>
              <a:gd name="connsiteX5456" fmla="*/ 1498544 w 8938307"/>
              <a:gd name="connsiteY5456" fmla="*/ 1039992 h 2993922"/>
              <a:gd name="connsiteX5457" fmla="*/ 1493248 w 8938307"/>
              <a:gd name="connsiteY5457" fmla="*/ 1034696 h 2993922"/>
              <a:gd name="connsiteX5458" fmla="*/ 1495895 w 8938307"/>
              <a:gd name="connsiteY5458" fmla="*/ 1026753 h 2993922"/>
              <a:gd name="connsiteX5459" fmla="*/ 1503838 w 8938307"/>
              <a:gd name="connsiteY5459" fmla="*/ 1024106 h 2993922"/>
              <a:gd name="connsiteX5460" fmla="*/ 1482658 w 8938307"/>
              <a:gd name="connsiteY5460" fmla="*/ 1013515 h 2993922"/>
              <a:gd name="connsiteX5461" fmla="*/ 1472067 w 8938307"/>
              <a:gd name="connsiteY5461" fmla="*/ 1024106 h 2993922"/>
              <a:gd name="connsiteX5462" fmla="*/ 1461477 w 8938307"/>
              <a:gd name="connsiteY5462" fmla="*/ 1034696 h 2993922"/>
              <a:gd name="connsiteX5463" fmla="*/ 1450886 w 8938307"/>
              <a:gd name="connsiteY5463" fmla="*/ 1024106 h 2993922"/>
              <a:gd name="connsiteX5464" fmla="*/ 1408525 w 8938307"/>
              <a:gd name="connsiteY5464" fmla="*/ 1034696 h 2993922"/>
              <a:gd name="connsiteX5465" fmla="*/ 1397934 w 8938307"/>
              <a:gd name="connsiteY5465" fmla="*/ 1034696 h 2993922"/>
              <a:gd name="connsiteX5466" fmla="*/ 1387344 w 8938307"/>
              <a:gd name="connsiteY5466" fmla="*/ 1034696 h 2993922"/>
              <a:gd name="connsiteX5467" fmla="*/ 1408525 w 8938307"/>
              <a:gd name="connsiteY5467" fmla="*/ 1055877 h 2993922"/>
              <a:gd name="connsiteX5468" fmla="*/ 1419114 w 8938307"/>
              <a:gd name="connsiteY5468" fmla="*/ 1066467 h 2993922"/>
              <a:gd name="connsiteX5469" fmla="*/ 1461477 w 8938307"/>
              <a:gd name="connsiteY5469" fmla="*/ 1077058 h 2993922"/>
              <a:gd name="connsiteX5470" fmla="*/ 1503838 w 8938307"/>
              <a:gd name="connsiteY5470" fmla="*/ 1087648 h 2993922"/>
              <a:gd name="connsiteX5471" fmla="*/ 1525019 w 8938307"/>
              <a:gd name="connsiteY5471" fmla="*/ 1092944 h 2993922"/>
              <a:gd name="connsiteX5472" fmla="*/ 1530314 w 8938307"/>
              <a:gd name="connsiteY5472" fmla="*/ 1077058 h 2993922"/>
              <a:gd name="connsiteX5473" fmla="*/ 1514429 w 8938307"/>
              <a:gd name="connsiteY5473" fmla="*/ 1077058 h 2993922"/>
              <a:gd name="connsiteX5474" fmla="*/ 1514429 w 8938307"/>
              <a:gd name="connsiteY5474" fmla="*/ 1066467 h 2993922"/>
              <a:gd name="connsiteX5475" fmla="*/ 1530314 w 8938307"/>
              <a:gd name="connsiteY5475" fmla="*/ 1055877 h 2993922"/>
              <a:gd name="connsiteX5476" fmla="*/ 1535610 w 8938307"/>
              <a:gd name="connsiteY5476" fmla="*/ 1066467 h 2993922"/>
              <a:gd name="connsiteX5477" fmla="*/ 1546200 w 8938307"/>
              <a:gd name="connsiteY5477" fmla="*/ 1071762 h 2993922"/>
              <a:gd name="connsiteX5478" fmla="*/ 1556790 w 8938307"/>
              <a:gd name="connsiteY5478" fmla="*/ 1077058 h 2993922"/>
              <a:gd name="connsiteX5479" fmla="*/ 1572677 w 8938307"/>
              <a:gd name="connsiteY5479" fmla="*/ 1082354 h 2993922"/>
              <a:gd name="connsiteX5480" fmla="*/ 1593856 w 8938307"/>
              <a:gd name="connsiteY5480" fmla="*/ 1087648 h 2993922"/>
              <a:gd name="connsiteX5481" fmla="*/ 1609742 w 8938307"/>
              <a:gd name="connsiteY5481" fmla="*/ 1087648 h 2993922"/>
              <a:gd name="connsiteX5482" fmla="*/ 1599152 w 8938307"/>
              <a:gd name="connsiteY5482" fmla="*/ 1098239 h 2993922"/>
              <a:gd name="connsiteX5483" fmla="*/ 1556790 w 8938307"/>
              <a:gd name="connsiteY5483" fmla="*/ 1087648 h 2993922"/>
              <a:gd name="connsiteX5484" fmla="*/ 1599152 w 8938307"/>
              <a:gd name="connsiteY5484" fmla="*/ 1108829 h 2993922"/>
              <a:gd name="connsiteX5485" fmla="*/ 1662694 w 8938307"/>
              <a:gd name="connsiteY5485" fmla="*/ 1119419 h 2993922"/>
              <a:gd name="connsiteX5486" fmla="*/ 1673285 w 8938307"/>
              <a:gd name="connsiteY5486" fmla="*/ 1108829 h 2993922"/>
              <a:gd name="connsiteX5487" fmla="*/ 1683875 w 8938307"/>
              <a:gd name="connsiteY5487" fmla="*/ 1092944 h 2993922"/>
              <a:gd name="connsiteX5488" fmla="*/ 1694466 w 8938307"/>
              <a:gd name="connsiteY5488" fmla="*/ 1087648 h 2993922"/>
              <a:gd name="connsiteX5489" fmla="*/ 1705056 w 8938307"/>
              <a:gd name="connsiteY5489" fmla="*/ 1077058 h 2993922"/>
              <a:gd name="connsiteX5490" fmla="*/ 1726237 w 8938307"/>
              <a:gd name="connsiteY5490" fmla="*/ 1055877 h 2993922"/>
              <a:gd name="connsiteX5491" fmla="*/ 1705056 w 8938307"/>
              <a:gd name="connsiteY5491" fmla="*/ 1045287 h 2993922"/>
              <a:gd name="connsiteX5492" fmla="*/ 1705056 w 8938307"/>
              <a:gd name="connsiteY5492" fmla="*/ 1034696 h 2993922"/>
              <a:gd name="connsiteX5493" fmla="*/ 1715646 w 8938307"/>
              <a:gd name="connsiteY5493" fmla="*/ 1034696 h 2993922"/>
              <a:gd name="connsiteX5494" fmla="*/ 1747418 w 8938307"/>
              <a:gd name="connsiteY5494" fmla="*/ 1045287 h 2993922"/>
              <a:gd name="connsiteX5495" fmla="*/ 1726237 w 8938307"/>
              <a:gd name="connsiteY5495" fmla="*/ 1034696 h 2993922"/>
              <a:gd name="connsiteX5496" fmla="*/ 1715646 w 8938307"/>
              <a:gd name="connsiteY5496" fmla="*/ 1034696 h 2993922"/>
              <a:gd name="connsiteX5497" fmla="*/ 1715646 w 8938307"/>
              <a:gd name="connsiteY5497" fmla="*/ 1024106 h 2993922"/>
              <a:gd name="connsiteX5498" fmla="*/ 1705056 w 8938307"/>
              <a:gd name="connsiteY5498" fmla="*/ 1024106 h 2993922"/>
              <a:gd name="connsiteX5499" fmla="*/ 1678581 w 8938307"/>
              <a:gd name="connsiteY5499" fmla="*/ 1013515 h 2993922"/>
              <a:gd name="connsiteX5500" fmla="*/ 1662694 w 8938307"/>
              <a:gd name="connsiteY5500" fmla="*/ 1013515 h 2993922"/>
              <a:gd name="connsiteX5501" fmla="*/ 1652104 w 8938307"/>
              <a:gd name="connsiteY5501" fmla="*/ 1024106 h 2993922"/>
              <a:gd name="connsiteX5502" fmla="*/ 1652104 w 8938307"/>
              <a:gd name="connsiteY5502" fmla="*/ 1013515 h 2993922"/>
              <a:gd name="connsiteX5503" fmla="*/ 1641514 w 8938307"/>
              <a:gd name="connsiteY5503" fmla="*/ 1002925 h 2993922"/>
              <a:gd name="connsiteX5504" fmla="*/ 1636218 w 8938307"/>
              <a:gd name="connsiteY5504" fmla="*/ 997629 h 2993922"/>
              <a:gd name="connsiteX5505" fmla="*/ 1620333 w 8938307"/>
              <a:gd name="connsiteY5505" fmla="*/ 992335 h 2993922"/>
              <a:gd name="connsiteX5506" fmla="*/ 1583266 w 8938307"/>
              <a:gd name="connsiteY5506" fmla="*/ 976448 h 2993922"/>
              <a:gd name="connsiteX5507" fmla="*/ 1535610 w 8938307"/>
              <a:gd name="connsiteY5507" fmla="*/ 971154 h 2993922"/>
              <a:gd name="connsiteX5508" fmla="*/ 1493248 w 8938307"/>
              <a:gd name="connsiteY5508" fmla="*/ 971154 h 2993922"/>
              <a:gd name="connsiteX5509" fmla="*/ 1493248 w 8938307"/>
              <a:gd name="connsiteY5509" fmla="*/ 960563 h 2993922"/>
              <a:gd name="connsiteX5510" fmla="*/ 1472067 w 8938307"/>
              <a:gd name="connsiteY5510" fmla="*/ 960563 h 2993922"/>
              <a:gd name="connsiteX5511" fmla="*/ 1450886 w 8938307"/>
              <a:gd name="connsiteY5511" fmla="*/ 960563 h 2993922"/>
              <a:gd name="connsiteX5512" fmla="*/ 1440296 w 8938307"/>
              <a:gd name="connsiteY5512" fmla="*/ 965858 h 2993922"/>
              <a:gd name="connsiteX5513" fmla="*/ 1450886 w 8938307"/>
              <a:gd name="connsiteY5513" fmla="*/ 971154 h 2993922"/>
              <a:gd name="connsiteX5514" fmla="*/ 1461477 w 8938307"/>
              <a:gd name="connsiteY5514" fmla="*/ 971154 h 2993922"/>
              <a:gd name="connsiteX5515" fmla="*/ 1175535 w 8938307"/>
              <a:gd name="connsiteY5515" fmla="*/ 960563 h 2993922"/>
              <a:gd name="connsiteX5516" fmla="*/ 1186126 w 8938307"/>
              <a:gd name="connsiteY5516" fmla="*/ 960563 h 2993922"/>
              <a:gd name="connsiteX5517" fmla="*/ 1196717 w 8938307"/>
              <a:gd name="connsiteY5517" fmla="*/ 971154 h 2993922"/>
              <a:gd name="connsiteX5518" fmla="*/ 1186126 w 8938307"/>
              <a:gd name="connsiteY5518" fmla="*/ 971154 h 2993922"/>
              <a:gd name="connsiteX5519" fmla="*/ 1180832 w 8938307"/>
              <a:gd name="connsiteY5519" fmla="*/ 965858 h 2993922"/>
              <a:gd name="connsiteX5520" fmla="*/ 1175535 w 8938307"/>
              <a:gd name="connsiteY5520" fmla="*/ 960563 h 2993922"/>
              <a:gd name="connsiteX5521" fmla="*/ 2478156 w 8938307"/>
              <a:gd name="connsiteY5521" fmla="*/ 953944 h 2993922"/>
              <a:gd name="connsiteX5522" fmla="*/ 2467566 w 8938307"/>
              <a:gd name="connsiteY5522" fmla="*/ 960563 h 2993922"/>
              <a:gd name="connsiteX5523" fmla="*/ 2456975 w 8938307"/>
              <a:gd name="connsiteY5523" fmla="*/ 960563 h 2993922"/>
              <a:gd name="connsiteX5524" fmla="*/ 2483450 w 8938307"/>
              <a:gd name="connsiteY5524" fmla="*/ 965858 h 2993922"/>
              <a:gd name="connsiteX5525" fmla="*/ 2488746 w 8938307"/>
              <a:gd name="connsiteY5525" fmla="*/ 971154 h 2993922"/>
              <a:gd name="connsiteX5526" fmla="*/ 2552289 w 8938307"/>
              <a:gd name="connsiteY5526" fmla="*/ 981744 h 2993922"/>
              <a:gd name="connsiteX5527" fmla="*/ 2509927 w 8938307"/>
              <a:gd name="connsiteY5527" fmla="*/ 960563 h 2993922"/>
              <a:gd name="connsiteX5528" fmla="*/ 2488746 w 8938307"/>
              <a:gd name="connsiteY5528" fmla="*/ 955269 h 2993922"/>
              <a:gd name="connsiteX5529" fmla="*/ 2478156 w 8938307"/>
              <a:gd name="connsiteY5529" fmla="*/ 953944 h 2993922"/>
              <a:gd name="connsiteX5530" fmla="*/ 8832403 w 8938307"/>
              <a:gd name="connsiteY5530" fmla="*/ 949973 h 2993922"/>
              <a:gd name="connsiteX5531" fmla="*/ 8853583 w 8938307"/>
              <a:gd name="connsiteY5531" fmla="*/ 955269 h 2993922"/>
              <a:gd name="connsiteX5532" fmla="*/ 8901240 w 8938307"/>
              <a:gd name="connsiteY5532" fmla="*/ 971154 h 2993922"/>
              <a:gd name="connsiteX5533" fmla="*/ 8938307 w 8938307"/>
              <a:gd name="connsiteY5533" fmla="*/ 981744 h 2993922"/>
              <a:gd name="connsiteX5534" fmla="*/ 8917126 w 8938307"/>
              <a:gd name="connsiteY5534" fmla="*/ 981744 h 2993922"/>
              <a:gd name="connsiteX5535" fmla="*/ 8895945 w 8938307"/>
              <a:gd name="connsiteY5535" fmla="*/ 976448 h 2993922"/>
              <a:gd name="connsiteX5536" fmla="*/ 8874765 w 8938307"/>
              <a:gd name="connsiteY5536" fmla="*/ 971154 h 2993922"/>
              <a:gd name="connsiteX5537" fmla="*/ 8832403 w 8938307"/>
              <a:gd name="connsiteY5537" fmla="*/ 949973 h 2993922"/>
              <a:gd name="connsiteX5538" fmla="*/ 8271112 w 8938307"/>
              <a:gd name="connsiteY5538" fmla="*/ 949973 h 2993922"/>
              <a:gd name="connsiteX5539" fmla="*/ 8334654 w 8938307"/>
              <a:gd name="connsiteY5539" fmla="*/ 960563 h 2993922"/>
              <a:gd name="connsiteX5540" fmla="*/ 8324064 w 8938307"/>
              <a:gd name="connsiteY5540" fmla="*/ 960563 h 2993922"/>
              <a:gd name="connsiteX5541" fmla="*/ 8302883 w 8938307"/>
              <a:gd name="connsiteY5541" fmla="*/ 960563 h 2993922"/>
              <a:gd name="connsiteX5542" fmla="*/ 8281702 w 8938307"/>
              <a:gd name="connsiteY5542" fmla="*/ 960563 h 2993922"/>
              <a:gd name="connsiteX5543" fmla="*/ 8271112 w 8938307"/>
              <a:gd name="connsiteY5543" fmla="*/ 949973 h 2993922"/>
              <a:gd name="connsiteX5544" fmla="*/ 7254432 w 8938307"/>
              <a:gd name="connsiteY5544" fmla="*/ 949973 h 2993922"/>
              <a:gd name="connsiteX5545" fmla="*/ 7275612 w 8938307"/>
              <a:gd name="connsiteY5545" fmla="*/ 960563 h 2993922"/>
              <a:gd name="connsiteX5546" fmla="*/ 7286203 w 8938307"/>
              <a:gd name="connsiteY5546" fmla="*/ 960563 h 2993922"/>
              <a:gd name="connsiteX5547" fmla="*/ 2435794 w 8938307"/>
              <a:gd name="connsiteY5547" fmla="*/ 949973 h 2993922"/>
              <a:gd name="connsiteX5548" fmla="*/ 2435794 w 8938307"/>
              <a:gd name="connsiteY5548" fmla="*/ 960563 h 2993922"/>
              <a:gd name="connsiteX5549" fmla="*/ 2446385 w 8938307"/>
              <a:gd name="connsiteY5549" fmla="*/ 960563 h 2993922"/>
              <a:gd name="connsiteX5550" fmla="*/ 2435794 w 8938307"/>
              <a:gd name="connsiteY5550" fmla="*/ 949973 h 2993922"/>
              <a:gd name="connsiteX5551" fmla="*/ 603653 w 8938307"/>
              <a:gd name="connsiteY5551" fmla="*/ 939383 h 2993922"/>
              <a:gd name="connsiteX5552" fmla="*/ 630128 w 8938307"/>
              <a:gd name="connsiteY5552" fmla="*/ 944677 h 2993922"/>
              <a:gd name="connsiteX5553" fmla="*/ 646015 w 8938307"/>
              <a:gd name="connsiteY5553" fmla="*/ 960563 h 2993922"/>
              <a:gd name="connsiteX5554" fmla="*/ 656605 w 8938307"/>
              <a:gd name="connsiteY5554" fmla="*/ 981744 h 2993922"/>
              <a:gd name="connsiteX5555" fmla="*/ 667195 w 8938307"/>
              <a:gd name="connsiteY5555" fmla="*/ 992335 h 2993922"/>
              <a:gd name="connsiteX5556" fmla="*/ 656605 w 8938307"/>
              <a:gd name="connsiteY5556" fmla="*/ 992335 h 2993922"/>
              <a:gd name="connsiteX5557" fmla="*/ 614243 w 8938307"/>
              <a:gd name="connsiteY5557" fmla="*/ 971154 h 2993922"/>
              <a:gd name="connsiteX5558" fmla="*/ 603653 w 8938307"/>
              <a:gd name="connsiteY5558" fmla="*/ 939383 h 2993922"/>
              <a:gd name="connsiteX5559" fmla="*/ 8461739 w 8938307"/>
              <a:gd name="connsiteY5559" fmla="*/ 928792 h 2993922"/>
              <a:gd name="connsiteX5560" fmla="*/ 8482920 w 8938307"/>
              <a:gd name="connsiteY5560" fmla="*/ 939383 h 2993922"/>
              <a:gd name="connsiteX5561" fmla="*/ 8546462 w 8938307"/>
              <a:gd name="connsiteY5561" fmla="*/ 949973 h 2993922"/>
              <a:gd name="connsiteX5562" fmla="*/ 8599414 w 8938307"/>
              <a:gd name="connsiteY5562" fmla="*/ 971154 h 2993922"/>
              <a:gd name="connsiteX5563" fmla="*/ 8615299 w 8938307"/>
              <a:gd name="connsiteY5563" fmla="*/ 971154 h 2993922"/>
              <a:gd name="connsiteX5564" fmla="*/ 8625889 w 8938307"/>
              <a:gd name="connsiteY5564" fmla="*/ 971154 h 2993922"/>
              <a:gd name="connsiteX5565" fmla="*/ 8636480 w 8938307"/>
              <a:gd name="connsiteY5565" fmla="*/ 971154 h 2993922"/>
              <a:gd name="connsiteX5566" fmla="*/ 8641775 w 8938307"/>
              <a:gd name="connsiteY5566" fmla="*/ 981744 h 2993922"/>
              <a:gd name="connsiteX5567" fmla="*/ 8652366 w 8938307"/>
              <a:gd name="connsiteY5567" fmla="*/ 981744 h 2993922"/>
              <a:gd name="connsiteX5568" fmla="*/ 8662957 w 8938307"/>
              <a:gd name="connsiteY5568" fmla="*/ 981744 h 2993922"/>
              <a:gd name="connsiteX5569" fmla="*/ 8662957 w 8938307"/>
              <a:gd name="connsiteY5569" fmla="*/ 992335 h 2993922"/>
              <a:gd name="connsiteX5570" fmla="*/ 8726499 w 8938307"/>
              <a:gd name="connsiteY5570" fmla="*/ 1013515 h 2993922"/>
              <a:gd name="connsiteX5571" fmla="*/ 8710613 w 8938307"/>
              <a:gd name="connsiteY5571" fmla="*/ 1013515 h 2993922"/>
              <a:gd name="connsiteX5572" fmla="*/ 8678843 w 8938307"/>
              <a:gd name="connsiteY5572" fmla="*/ 1008220 h 2993922"/>
              <a:gd name="connsiteX5573" fmla="*/ 8641775 w 8938307"/>
              <a:gd name="connsiteY5573" fmla="*/ 997629 h 2993922"/>
              <a:gd name="connsiteX5574" fmla="*/ 8599414 w 8938307"/>
              <a:gd name="connsiteY5574" fmla="*/ 992335 h 2993922"/>
              <a:gd name="connsiteX5575" fmla="*/ 8557053 w 8938307"/>
              <a:gd name="connsiteY5575" fmla="*/ 981744 h 2993922"/>
              <a:gd name="connsiteX5576" fmla="*/ 8546462 w 8938307"/>
              <a:gd name="connsiteY5576" fmla="*/ 971154 h 2993922"/>
              <a:gd name="connsiteX5577" fmla="*/ 8535871 w 8938307"/>
              <a:gd name="connsiteY5577" fmla="*/ 971154 h 2993922"/>
              <a:gd name="connsiteX5578" fmla="*/ 8525281 w 8938307"/>
              <a:gd name="connsiteY5578" fmla="*/ 971154 h 2993922"/>
              <a:gd name="connsiteX5579" fmla="*/ 8477624 w 8938307"/>
              <a:gd name="connsiteY5579" fmla="*/ 955269 h 2993922"/>
              <a:gd name="connsiteX5580" fmla="*/ 8451148 w 8938307"/>
              <a:gd name="connsiteY5580" fmla="*/ 939383 h 2993922"/>
              <a:gd name="connsiteX5581" fmla="*/ 1376752 w 8938307"/>
              <a:gd name="connsiteY5581" fmla="*/ 928792 h 2993922"/>
              <a:gd name="connsiteX5582" fmla="*/ 1366162 w 8938307"/>
              <a:gd name="connsiteY5582" fmla="*/ 934087 h 2993922"/>
              <a:gd name="connsiteX5583" fmla="*/ 1376752 w 8938307"/>
              <a:gd name="connsiteY5583" fmla="*/ 939383 h 2993922"/>
              <a:gd name="connsiteX5584" fmla="*/ 1397934 w 8938307"/>
              <a:gd name="connsiteY5584" fmla="*/ 939383 h 2993922"/>
              <a:gd name="connsiteX5585" fmla="*/ 1313210 w 8938307"/>
              <a:gd name="connsiteY5585" fmla="*/ 918202 h 2993922"/>
              <a:gd name="connsiteX5586" fmla="*/ 1323802 w 8938307"/>
              <a:gd name="connsiteY5586" fmla="*/ 928792 h 2993922"/>
              <a:gd name="connsiteX5587" fmla="*/ 1355573 w 8938307"/>
              <a:gd name="connsiteY5587" fmla="*/ 928792 h 2993922"/>
              <a:gd name="connsiteX5588" fmla="*/ 1260258 w 8938307"/>
              <a:gd name="connsiteY5588" fmla="*/ 918202 h 2993922"/>
              <a:gd name="connsiteX5589" fmla="*/ 1260258 w 8938307"/>
              <a:gd name="connsiteY5589" fmla="*/ 928792 h 2993922"/>
              <a:gd name="connsiteX5590" fmla="*/ 1270849 w 8938307"/>
              <a:gd name="connsiteY5590" fmla="*/ 918202 h 2993922"/>
              <a:gd name="connsiteX5591" fmla="*/ 1260258 w 8938307"/>
              <a:gd name="connsiteY5591" fmla="*/ 918202 h 2993922"/>
              <a:gd name="connsiteX5592" fmla="*/ 1980407 w 8938307"/>
              <a:gd name="connsiteY5592" fmla="*/ 907611 h 2993922"/>
              <a:gd name="connsiteX5593" fmla="*/ 1969816 w 8938307"/>
              <a:gd name="connsiteY5593" fmla="*/ 918202 h 2993922"/>
              <a:gd name="connsiteX5594" fmla="*/ 1980407 w 8938307"/>
              <a:gd name="connsiteY5594" fmla="*/ 918202 h 2993922"/>
              <a:gd name="connsiteX5595" fmla="*/ 1980407 w 8938307"/>
              <a:gd name="connsiteY5595" fmla="*/ 907611 h 2993922"/>
              <a:gd name="connsiteX5596" fmla="*/ 381254 w 8938307"/>
              <a:gd name="connsiteY5596" fmla="*/ 907611 h 2993922"/>
              <a:gd name="connsiteX5597" fmla="*/ 413026 w 8938307"/>
              <a:gd name="connsiteY5597" fmla="*/ 918202 h 2993922"/>
              <a:gd name="connsiteX5598" fmla="*/ 529521 w 8938307"/>
              <a:gd name="connsiteY5598" fmla="*/ 981744 h 2993922"/>
              <a:gd name="connsiteX5599" fmla="*/ 571882 w 8938307"/>
              <a:gd name="connsiteY5599" fmla="*/ 1002925 h 2993922"/>
              <a:gd name="connsiteX5600" fmla="*/ 593062 w 8938307"/>
              <a:gd name="connsiteY5600" fmla="*/ 1008220 h 2993922"/>
              <a:gd name="connsiteX5601" fmla="*/ 614243 w 8938307"/>
              <a:gd name="connsiteY5601" fmla="*/ 1013515 h 2993922"/>
              <a:gd name="connsiteX5602" fmla="*/ 635425 w 8938307"/>
              <a:gd name="connsiteY5602" fmla="*/ 1034696 h 2993922"/>
              <a:gd name="connsiteX5603" fmla="*/ 656605 w 8938307"/>
              <a:gd name="connsiteY5603" fmla="*/ 1045287 h 2993922"/>
              <a:gd name="connsiteX5604" fmla="*/ 656605 w 8938307"/>
              <a:gd name="connsiteY5604" fmla="*/ 1055877 h 2993922"/>
              <a:gd name="connsiteX5605" fmla="*/ 603653 w 8938307"/>
              <a:gd name="connsiteY5605" fmla="*/ 1034696 h 2993922"/>
              <a:gd name="connsiteX5606" fmla="*/ 534816 w 8938307"/>
              <a:gd name="connsiteY5606" fmla="*/ 997629 h 2993922"/>
              <a:gd name="connsiteX5607" fmla="*/ 497749 w 8938307"/>
              <a:gd name="connsiteY5607" fmla="*/ 981744 h 2993922"/>
              <a:gd name="connsiteX5608" fmla="*/ 413026 w 8938307"/>
              <a:gd name="connsiteY5608" fmla="*/ 949973 h 2993922"/>
              <a:gd name="connsiteX5609" fmla="*/ 402435 w 8938307"/>
              <a:gd name="connsiteY5609" fmla="*/ 939383 h 2993922"/>
              <a:gd name="connsiteX5610" fmla="*/ 381254 w 8938307"/>
              <a:gd name="connsiteY5610" fmla="*/ 939383 h 2993922"/>
              <a:gd name="connsiteX5611" fmla="*/ 365368 w 8938307"/>
              <a:gd name="connsiteY5611" fmla="*/ 928792 h 2993922"/>
              <a:gd name="connsiteX5612" fmla="*/ 365368 w 8938307"/>
              <a:gd name="connsiteY5612" fmla="*/ 912906 h 2993922"/>
              <a:gd name="connsiteX5613" fmla="*/ 381254 w 8938307"/>
              <a:gd name="connsiteY5613" fmla="*/ 907611 h 2993922"/>
              <a:gd name="connsiteX5614" fmla="*/ 1993645 w 8938307"/>
              <a:gd name="connsiteY5614" fmla="*/ 899668 h 2993922"/>
              <a:gd name="connsiteX5615" fmla="*/ 1990997 w 8938307"/>
              <a:gd name="connsiteY5615" fmla="*/ 902317 h 2993922"/>
              <a:gd name="connsiteX5616" fmla="*/ 2012178 w 8938307"/>
              <a:gd name="connsiteY5616" fmla="*/ 907611 h 2993922"/>
              <a:gd name="connsiteX5617" fmla="*/ 2033359 w 8938307"/>
              <a:gd name="connsiteY5617" fmla="*/ 918202 h 2993922"/>
              <a:gd name="connsiteX5618" fmla="*/ 2012178 w 8938307"/>
              <a:gd name="connsiteY5618" fmla="*/ 928792 h 2993922"/>
              <a:gd name="connsiteX5619" fmla="*/ 2022769 w 8938307"/>
              <a:gd name="connsiteY5619" fmla="*/ 939383 h 2993922"/>
              <a:gd name="connsiteX5620" fmla="*/ 2054540 w 8938307"/>
              <a:gd name="connsiteY5620" fmla="*/ 949973 h 2993922"/>
              <a:gd name="connsiteX5621" fmla="*/ 2086311 w 8938307"/>
              <a:gd name="connsiteY5621" fmla="*/ 949973 h 2993922"/>
              <a:gd name="connsiteX5622" fmla="*/ 2107491 w 8938307"/>
              <a:gd name="connsiteY5622" fmla="*/ 949973 h 2993922"/>
              <a:gd name="connsiteX5623" fmla="*/ 2096901 w 8938307"/>
              <a:gd name="connsiteY5623" fmla="*/ 939383 h 2993922"/>
              <a:gd name="connsiteX5624" fmla="*/ 2086311 w 8938307"/>
              <a:gd name="connsiteY5624" fmla="*/ 939383 h 2993922"/>
              <a:gd name="connsiteX5625" fmla="*/ 2075721 w 8938307"/>
              <a:gd name="connsiteY5625" fmla="*/ 939383 h 2993922"/>
              <a:gd name="connsiteX5626" fmla="*/ 2075721 w 8938307"/>
              <a:gd name="connsiteY5626" fmla="*/ 918202 h 2993922"/>
              <a:gd name="connsiteX5627" fmla="*/ 2086311 w 8938307"/>
              <a:gd name="connsiteY5627" fmla="*/ 918202 h 2993922"/>
              <a:gd name="connsiteX5628" fmla="*/ 2075721 w 8938307"/>
              <a:gd name="connsiteY5628" fmla="*/ 907611 h 2993922"/>
              <a:gd name="connsiteX5629" fmla="*/ 2043949 w 8938307"/>
              <a:gd name="connsiteY5629" fmla="*/ 907611 h 2993922"/>
              <a:gd name="connsiteX5630" fmla="*/ 2012178 w 8938307"/>
              <a:gd name="connsiteY5630" fmla="*/ 902317 h 2993922"/>
              <a:gd name="connsiteX5631" fmla="*/ 2001587 w 8938307"/>
              <a:gd name="connsiteY5631" fmla="*/ 902317 h 2993922"/>
              <a:gd name="connsiteX5632" fmla="*/ 1993645 w 8938307"/>
              <a:gd name="connsiteY5632" fmla="*/ 899668 h 2993922"/>
              <a:gd name="connsiteX5633" fmla="*/ 8472329 w 8938307"/>
              <a:gd name="connsiteY5633" fmla="*/ 897021 h 2993922"/>
              <a:gd name="connsiteX5634" fmla="*/ 8482920 w 8938307"/>
              <a:gd name="connsiteY5634" fmla="*/ 897021 h 2993922"/>
              <a:gd name="connsiteX5635" fmla="*/ 8472329 w 8938307"/>
              <a:gd name="connsiteY5635" fmla="*/ 907611 h 2993922"/>
              <a:gd name="connsiteX5636" fmla="*/ 2425203 w 8938307"/>
              <a:gd name="connsiteY5636" fmla="*/ 886431 h 2993922"/>
              <a:gd name="connsiteX5637" fmla="*/ 2435794 w 8938307"/>
              <a:gd name="connsiteY5637" fmla="*/ 897021 h 2993922"/>
              <a:gd name="connsiteX5638" fmla="*/ 2435794 w 8938307"/>
              <a:gd name="connsiteY5638" fmla="*/ 886431 h 2993922"/>
              <a:gd name="connsiteX5639" fmla="*/ 2425203 w 8938307"/>
              <a:gd name="connsiteY5639" fmla="*/ 886431 h 2993922"/>
              <a:gd name="connsiteX5640" fmla="*/ 1874503 w 8938307"/>
              <a:gd name="connsiteY5640" fmla="*/ 886431 h 2993922"/>
              <a:gd name="connsiteX5641" fmla="*/ 1874503 w 8938307"/>
              <a:gd name="connsiteY5641" fmla="*/ 897021 h 2993922"/>
              <a:gd name="connsiteX5642" fmla="*/ 1885093 w 8938307"/>
              <a:gd name="connsiteY5642" fmla="*/ 886431 h 2993922"/>
              <a:gd name="connsiteX5643" fmla="*/ 1334392 w 8938307"/>
              <a:gd name="connsiteY5643" fmla="*/ 886431 h 2993922"/>
              <a:gd name="connsiteX5644" fmla="*/ 1323802 w 8938307"/>
              <a:gd name="connsiteY5644" fmla="*/ 897021 h 2993922"/>
              <a:gd name="connsiteX5645" fmla="*/ 1313210 w 8938307"/>
              <a:gd name="connsiteY5645" fmla="*/ 897021 h 2993922"/>
              <a:gd name="connsiteX5646" fmla="*/ 1334392 w 8938307"/>
              <a:gd name="connsiteY5646" fmla="*/ 907611 h 2993922"/>
              <a:gd name="connsiteX5647" fmla="*/ 1355573 w 8938307"/>
              <a:gd name="connsiteY5647" fmla="*/ 912906 h 2993922"/>
              <a:gd name="connsiteX5648" fmla="*/ 1360867 w 8938307"/>
              <a:gd name="connsiteY5648" fmla="*/ 912906 h 2993922"/>
              <a:gd name="connsiteX5649" fmla="*/ 1360867 w 8938307"/>
              <a:gd name="connsiteY5649" fmla="*/ 902317 h 2993922"/>
              <a:gd name="connsiteX5650" fmla="*/ 1344982 w 8938307"/>
              <a:gd name="connsiteY5650" fmla="*/ 897021 h 2993922"/>
              <a:gd name="connsiteX5651" fmla="*/ 1334392 w 8938307"/>
              <a:gd name="connsiteY5651" fmla="*/ 886431 h 2993922"/>
              <a:gd name="connsiteX5652" fmla="*/ 1281440 w 8938307"/>
              <a:gd name="connsiteY5652" fmla="*/ 886431 h 2993922"/>
              <a:gd name="connsiteX5653" fmla="*/ 1292030 w 8938307"/>
              <a:gd name="connsiteY5653" fmla="*/ 897021 h 2993922"/>
              <a:gd name="connsiteX5654" fmla="*/ 1302621 w 8938307"/>
              <a:gd name="connsiteY5654" fmla="*/ 886431 h 2993922"/>
              <a:gd name="connsiteX5655" fmla="*/ 1292030 w 8938307"/>
              <a:gd name="connsiteY5655" fmla="*/ 886431 h 2993922"/>
              <a:gd name="connsiteX5656" fmla="*/ 1281440 w 8938307"/>
              <a:gd name="connsiteY5656" fmla="*/ 886431 h 2993922"/>
              <a:gd name="connsiteX5657" fmla="*/ 8387606 w 8938307"/>
              <a:gd name="connsiteY5657" fmla="*/ 875840 h 2993922"/>
              <a:gd name="connsiteX5658" fmla="*/ 8429968 w 8938307"/>
              <a:gd name="connsiteY5658" fmla="*/ 886431 h 2993922"/>
              <a:gd name="connsiteX5659" fmla="*/ 8408787 w 8938307"/>
              <a:gd name="connsiteY5659" fmla="*/ 886431 h 2993922"/>
              <a:gd name="connsiteX5660" fmla="*/ 8387606 w 8938307"/>
              <a:gd name="connsiteY5660" fmla="*/ 875840 h 2993922"/>
              <a:gd name="connsiteX5661" fmla="*/ 6973785 w 8938307"/>
              <a:gd name="connsiteY5661" fmla="*/ 875840 h 2993922"/>
              <a:gd name="connsiteX5662" fmla="*/ 6968491 w 8938307"/>
              <a:gd name="connsiteY5662" fmla="*/ 886431 h 2993922"/>
              <a:gd name="connsiteX5663" fmla="*/ 6979081 w 8938307"/>
              <a:gd name="connsiteY5663" fmla="*/ 886431 h 2993922"/>
              <a:gd name="connsiteX5664" fmla="*/ 6973785 w 8938307"/>
              <a:gd name="connsiteY5664" fmla="*/ 875840 h 2993922"/>
              <a:gd name="connsiteX5665" fmla="*/ 2404023 w 8938307"/>
              <a:gd name="connsiteY5665" fmla="*/ 875840 h 2993922"/>
              <a:gd name="connsiteX5666" fmla="*/ 2404023 w 8938307"/>
              <a:gd name="connsiteY5666" fmla="*/ 886431 h 2993922"/>
              <a:gd name="connsiteX5667" fmla="*/ 2414614 w 8938307"/>
              <a:gd name="connsiteY5667" fmla="*/ 886431 h 2993922"/>
              <a:gd name="connsiteX5668" fmla="*/ 2404023 w 8938307"/>
              <a:gd name="connsiteY5668" fmla="*/ 875840 h 2993922"/>
              <a:gd name="connsiteX5669" fmla="*/ 2202805 w 8938307"/>
              <a:gd name="connsiteY5669" fmla="*/ 875840 h 2993922"/>
              <a:gd name="connsiteX5670" fmla="*/ 2223986 w 8938307"/>
              <a:gd name="connsiteY5670" fmla="*/ 897021 h 2993922"/>
              <a:gd name="connsiteX5671" fmla="*/ 2234577 w 8938307"/>
              <a:gd name="connsiteY5671" fmla="*/ 897021 h 2993922"/>
              <a:gd name="connsiteX5672" fmla="*/ 2255757 w 8938307"/>
              <a:gd name="connsiteY5672" fmla="*/ 897021 h 2993922"/>
              <a:gd name="connsiteX5673" fmla="*/ 2282234 w 8938307"/>
              <a:gd name="connsiteY5673" fmla="*/ 907611 h 2993922"/>
              <a:gd name="connsiteX5674" fmla="*/ 2287529 w 8938307"/>
              <a:gd name="connsiteY5674" fmla="*/ 907611 h 2993922"/>
              <a:gd name="connsiteX5675" fmla="*/ 2287529 w 8938307"/>
              <a:gd name="connsiteY5675" fmla="*/ 897021 h 2993922"/>
              <a:gd name="connsiteX5676" fmla="*/ 2298119 w 8938307"/>
              <a:gd name="connsiteY5676" fmla="*/ 907611 h 2993922"/>
              <a:gd name="connsiteX5677" fmla="*/ 2308710 w 8938307"/>
              <a:gd name="connsiteY5677" fmla="*/ 918202 h 2993922"/>
              <a:gd name="connsiteX5678" fmla="*/ 2340481 w 8938307"/>
              <a:gd name="connsiteY5678" fmla="*/ 928792 h 2993922"/>
              <a:gd name="connsiteX5679" fmla="*/ 2382842 w 8938307"/>
              <a:gd name="connsiteY5679" fmla="*/ 939383 h 2993922"/>
              <a:gd name="connsiteX5680" fmla="*/ 2393433 w 8938307"/>
              <a:gd name="connsiteY5680" fmla="*/ 939383 h 2993922"/>
              <a:gd name="connsiteX5681" fmla="*/ 2382842 w 8938307"/>
              <a:gd name="connsiteY5681" fmla="*/ 923496 h 2993922"/>
              <a:gd name="connsiteX5682" fmla="*/ 2361662 w 8938307"/>
              <a:gd name="connsiteY5682" fmla="*/ 918202 h 2993922"/>
              <a:gd name="connsiteX5683" fmla="*/ 2340481 w 8938307"/>
              <a:gd name="connsiteY5683" fmla="*/ 907611 h 2993922"/>
              <a:gd name="connsiteX5684" fmla="*/ 2324594 w 8938307"/>
              <a:gd name="connsiteY5684" fmla="*/ 907611 h 2993922"/>
              <a:gd name="connsiteX5685" fmla="*/ 2314005 w 8938307"/>
              <a:gd name="connsiteY5685" fmla="*/ 902317 h 2993922"/>
              <a:gd name="connsiteX5686" fmla="*/ 2308710 w 8938307"/>
              <a:gd name="connsiteY5686" fmla="*/ 897021 h 2993922"/>
              <a:gd name="connsiteX5687" fmla="*/ 2276938 w 8938307"/>
              <a:gd name="connsiteY5687" fmla="*/ 886431 h 2993922"/>
              <a:gd name="connsiteX5688" fmla="*/ 2223986 w 8938307"/>
              <a:gd name="connsiteY5688" fmla="*/ 875840 h 2993922"/>
              <a:gd name="connsiteX5689" fmla="*/ 2340481 w 8938307"/>
              <a:gd name="connsiteY5689" fmla="*/ 865250 h 2993922"/>
              <a:gd name="connsiteX5690" fmla="*/ 2361662 w 8938307"/>
              <a:gd name="connsiteY5690" fmla="*/ 875840 h 2993922"/>
              <a:gd name="connsiteX5691" fmla="*/ 2361662 w 8938307"/>
              <a:gd name="connsiteY5691" fmla="*/ 865250 h 2993922"/>
              <a:gd name="connsiteX5692" fmla="*/ 2186919 w 8938307"/>
              <a:gd name="connsiteY5692" fmla="*/ 865250 h 2993922"/>
              <a:gd name="connsiteX5693" fmla="*/ 2181625 w 8938307"/>
              <a:gd name="connsiteY5693" fmla="*/ 875840 h 2993922"/>
              <a:gd name="connsiteX5694" fmla="*/ 2192215 w 8938307"/>
              <a:gd name="connsiteY5694" fmla="*/ 870544 h 2993922"/>
              <a:gd name="connsiteX5695" fmla="*/ 2186919 w 8938307"/>
              <a:gd name="connsiteY5695" fmla="*/ 865250 h 2993922"/>
              <a:gd name="connsiteX5696" fmla="*/ 1525019 w 8938307"/>
              <a:gd name="connsiteY5696" fmla="*/ 865250 h 2993922"/>
              <a:gd name="connsiteX5697" fmla="*/ 1535610 w 8938307"/>
              <a:gd name="connsiteY5697" fmla="*/ 875840 h 2993922"/>
              <a:gd name="connsiteX5698" fmla="*/ 1535610 w 8938307"/>
              <a:gd name="connsiteY5698" fmla="*/ 886431 h 2993922"/>
              <a:gd name="connsiteX5699" fmla="*/ 1525019 w 8938307"/>
              <a:gd name="connsiteY5699" fmla="*/ 886431 h 2993922"/>
              <a:gd name="connsiteX5700" fmla="*/ 1525019 w 8938307"/>
              <a:gd name="connsiteY5700" fmla="*/ 875840 h 2993922"/>
              <a:gd name="connsiteX5701" fmla="*/ 1525019 w 8938307"/>
              <a:gd name="connsiteY5701" fmla="*/ 865250 h 2993922"/>
              <a:gd name="connsiteX5702" fmla="*/ 1228487 w 8938307"/>
              <a:gd name="connsiteY5702" fmla="*/ 865250 h 2993922"/>
              <a:gd name="connsiteX5703" fmla="*/ 1249669 w 8938307"/>
              <a:gd name="connsiteY5703" fmla="*/ 875840 h 2993922"/>
              <a:gd name="connsiteX5704" fmla="*/ 1239078 w 8938307"/>
              <a:gd name="connsiteY5704" fmla="*/ 865250 h 2993922"/>
              <a:gd name="connsiteX5705" fmla="*/ 1207306 w 8938307"/>
              <a:gd name="connsiteY5705" fmla="*/ 865250 h 2993922"/>
              <a:gd name="connsiteX5706" fmla="*/ 1207306 w 8938307"/>
              <a:gd name="connsiteY5706" fmla="*/ 875840 h 2993922"/>
              <a:gd name="connsiteX5707" fmla="*/ 1217897 w 8938307"/>
              <a:gd name="connsiteY5707" fmla="*/ 865250 h 2993922"/>
              <a:gd name="connsiteX5708" fmla="*/ 1143765 w 8938307"/>
              <a:gd name="connsiteY5708" fmla="*/ 854659 h 2993922"/>
              <a:gd name="connsiteX5709" fmla="*/ 1175535 w 8938307"/>
              <a:gd name="connsiteY5709" fmla="*/ 875840 h 2993922"/>
              <a:gd name="connsiteX5710" fmla="*/ 1186126 w 8938307"/>
              <a:gd name="connsiteY5710" fmla="*/ 875840 h 2993922"/>
              <a:gd name="connsiteX5711" fmla="*/ 1164945 w 8938307"/>
              <a:gd name="connsiteY5711" fmla="*/ 865250 h 2993922"/>
              <a:gd name="connsiteX5712" fmla="*/ 1556790 w 8938307"/>
              <a:gd name="connsiteY5712" fmla="*/ 844069 h 2993922"/>
              <a:gd name="connsiteX5713" fmla="*/ 1556790 w 8938307"/>
              <a:gd name="connsiteY5713" fmla="*/ 854659 h 2993922"/>
              <a:gd name="connsiteX5714" fmla="*/ 1567381 w 8938307"/>
              <a:gd name="connsiteY5714" fmla="*/ 854659 h 2993922"/>
              <a:gd name="connsiteX5715" fmla="*/ 1556790 w 8938307"/>
              <a:gd name="connsiteY5715" fmla="*/ 844069 h 2993922"/>
              <a:gd name="connsiteX5716" fmla="*/ 952474 w 8938307"/>
              <a:gd name="connsiteY5716" fmla="*/ 837450 h 2993922"/>
              <a:gd name="connsiteX5717" fmla="*/ 910775 w 8938307"/>
              <a:gd name="connsiteY5717" fmla="*/ 844069 h 2993922"/>
              <a:gd name="connsiteX5718" fmla="*/ 900185 w 8938307"/>
              <a:gd name="connsiteY5718" fmla="*/ 854659 h 2993922"/>
              <a:gd name="connsiteX5719" fmla="*/ 921366 w 8938307"/>
              <a:gd name="connsiteY5719" fmla="*/ 865250 h 2993922"/>
              <a:gd name="connsiteX5720" fmla="*/ 953137 w 8938307"/>
              <a:gd name="connsiteY5720" fmla="*/ 875840 h 2993922"/>
              <a:gd name="connsiteX5721" fmla="*/ 974318 w 8938307"/>
              <a:gd name="connsiteY5721" fmla="*/ 886431 h 2993922"/>
              <a:gd name="connsiteX5722" fmla="*/ 1016678 w 8938307"/>
              <a:gd name="connsiteY5722" fmla="*/ 897021 h 2993922"/>
              <a:gd name="connsiteX5723" fmla="*/ 1037859 w 8938307"/>
              <a:gd name="connsiteY5723" fmla="*/ 918202 h 2993922"/>
              <a:gd name="connsiteX5724" fmla="*/ 1048450 w 8938307"/>
              <a:gd name="connsiteY5724" fmla="*/ 918202 h 2993922"/>
              <a:gd name="connsiteX5725" fmla="*/ 1101402 w 8938307"/>
              <a:gd name="connsiteY5725" fmla="*/ 939383 h 2993922"/>
              <a:gd name="connsiteX5726" fmla="*/ 1090813 w 8938307"/>
              <a:gd name="connsiteY5726" fmla="*/ 939383 h 2993922"/>
              <a:gd name="connsiteX5727" fmla="*/ 1090813 w 8938307"/>
              <a:gd name="connsiteY5727" fmla="*/ 949973 h 2993922"/>
              <a:gd name="connsiteX5728" fmla="*/ 1122583 w 8938307"/>
              <a:gd name="connsiteY5728" fmla="*/ 960563 h 2993922"/>
              <a:gd name="connsiteX5729" fmla="*/ 1164945 w 8938307"/>
              <a:gd name="connsiteY5729" fmla="*/ 971154 h 2993922"/>
              <a:gd name="connsiteX5730" fmla="*/ 1186126 w 8938307"/>
              <a:gd name="connsiteY5730" fmla="*/ 971154 h 2993922"/>
              <a:gd name="connsiteX5731" fmla="*/ 1196717 w 8938307"/>
              <a:gd name="connsiteY5731" fmla="*/ 981744 h 2993922"/>
              <a:gd name="connsiteX5732" fmla="*/ 1217897 w 8938307"/>
              <a:gd name="connsiteY5732" fmla="*/ 981744 h 2993922"/>
              <a:gd name="connsiteX5733" fmla="*/ 1239078 w 8938307"/>
              <a:gd name="connsiteY5733" fmla="*/ 992335 h 2993922"/>
              <a:gd name="connsiteX5734" fmla="*/ 1260258 w 8938307"/>
              <a:gd name="connsiteY5734" fmla="*/ 1002925 h 2993922"/>
              <a:gd name="connsiteX5735" fmla="*/ 1270849 w 8938307"/>
              <a:gd name="connsiteY5735" fmla="*/ 1002925 h 2993922"/>
              <a:gd name="connsiteX5736" fmla="*/ 1281440 w 8938307"/>
              <a:gd name="connsiteY5736" fmla="*/ 1002925 h 2993922"/>
              <a:gd name="connsiteX5737" fmla="*/ 1260258 w 8938307"/>
              <a:gd name="connsiteY5737" fmla="*/ 1013515 h 2993922"/>
              <a:gd name="connsiteX5738" fmla="*/ 1249669 w 8938307"/>
              <a:gd name="connsiteY5738" fmla="*/ 1013515 h 2993922"/>
              <a:gd name="connsiteX5739" fmla="*/ 1239078 w 8938307"/>
              <a:gd name="connsiteY5739" fmla="*/ 1002925 h 2993922"/>
              <a:gd name="connsiteX5740" fmla="*/ 1217897 w 8938307"/>
              <a:gd name="connsiteY5740" fmla="*/ 992335 h 2993922"/>
              <a:gd name="connsiteX5741" fmla="*/ 1217897 w 8938307"/>
              <a:gd name="connsiteY5741" fmla="*/ 1002925 h 2993922"/>
              <a:gd name="connsiteX5742" fmla="*/ 1207306 w 8938307"/>
              <a:gd name="connsiteY5742" fmla="*/ 1002925 h 2993922"/>
              <a:gd name="connsiteX5743" fmla="*/ 1207306 w 8938307"/>
              <a:gd name="connsiteY5743" fmla="*/ 1013515 h 2993922"/>
              <a:gd name="connsiteX5744" fmla="*/ 1223192 w 8938307"/>
              <a:gd name="connsiteY5744" fmla="*/ 1008220 h 2993922"/>
              <a:gd name="connsiteX5745" fmla="*/ 1233784 w 8938307"/>
              <a:gd name="connsiteY5745" fmla="*/ 1013515 h 2993922"/>
              <a:gd name="connsiteX5746" fmla="*/ 1260258 w 8938307"/>
              <a:gd name="connsiteY5746" fmla="*/ 1024106 h 2993922"/>
              <a:gd name="connsiteX5747" fmla="*/ 1281440 w 8938307"/>
              <a:gd name="connsiteY5747" fmla="*/ 1029400 h 2993922"/>
              <a:gd name="connsiteX5748" fmla="*/ 1292030 w 8938307"/>
              <a:gd name="connsiteY5748" fmla="*/ 1024106 h 2993922"/>
              <a:gd name="connsiteX5749" fmla="*/ 1313210 w 8938307"/>
              <a:gd name="connsiteY5749" fmla="*/ 1034696 h 2993922"/>
              <a:gd name="connsiteX5750" fmla="*/ 1355573 w 8938307"/>
              <a:gd name="connsiteY5750" fmla="*/ 1034696 h 2993922"/>
              <a:gd name="connsiteX5751" fmla="*/ 1366162 w 8938307"/>
              <a:gd name="connsiteY5751" fmla="*/ 1024106 h 2993922"/>
              <a:gd name="connsiteX5752" fmla="*/ 1334392 w 8938307"/>
              <a:gd name="connsiteY5752" fmla="*/ 1013515 h 2993922"/>
              <a:gd name="connsiteX5753" fmla="*/ 1313210 w 8938307"/>
              <a:gd name="connsiteY5753" fmla="*/ 1002925 h 2993922"/>
              <a:gd name="connsiteX5754" fmla="*/ 1323802 w 8938307"/>
              <a:gd name="connsiteY5754" fmla="*/ 1002925 h 2993922"/>
              <a:gd name="connsiteX5755" fmla="*/ 1355573 w 8938307"/>
              <a:gd name="connsiteY5755" fmla="*/ 1013515 h 2993922"/>
              <a:gd name="connsiteX5756" fmla="*/ 1376752 w 8938307"/>
              <a:gd name="connsiteY5756" fmla="*/ 1013515 h 2993922"/>
              <a:gd name="connsiteX5757" fmla="*/ 1366162 w 8938307"/>
              <a:gd name="connsiteY5757" fmla="*/ 1002925 h 2993922"/>
              <a:gd name="connsiteX5758" fmla="*/ 1355573 w 8938307"/>
              <a:gd name="connsiteY5758" fmla="*/ 1002925 h 2993922"/>
              <a:gd name="connsiteX5759" fmla="*/ 1334392 w 8938307"/>
              <a:gd name="connsiteY5759" fmla="*/ 987040 h 2993922"/>
              <a:gd name="connsiteX5760" fmla="*/ 1344982 w 8938307"/>
              <a:gd name="connsiteY5760" fmla="*/ 971154 h 2993922"/>
              <a:gd name="connsiteX5761" fmla="*/ 1344982 w 8938307"/>
              <a:gd name="connsiteY5761" fmla="*/ 960563 h 2993922"/>
              <a:gd name="connsiteX5762" fmla="*/ 1323802 w 8938307"/>
              <a:gd name="connsiteY5762" fmla="*/ 949973 h 2993922"/>
              <a:gd name="connsiteX5763" fmla="*/ 1286734 w 8938307"/>
              <a:gd name="connsiteY5763" fmla="*/ 939383 h 2993922"/>
              <a:gd name="connsiteX5764" fmla="*/ 1249669 w 8938307"/>
              <a:gd name="connsiteY5764" fmla="*/ 939383 h 2993922"/>
              <a:gd name="connsiteX5765" fmla="*/ 1228487 w 8938307"/>
              <a:gd name="connsiteY5765" fmla="*/ 928792 h 2993922"/>
              <a:gd name="connsiteX5766" fmla="*/ 1217897 w 8938307"/>
              <a:gd name="connsiteY5766" fmla="*/ 918202 h 2993922"/>
              <a:gd name="connsiteX5767" fmla="*/ 1217897 w 8938307"/>
              <a:gd name="connsiteY5767" fmla="*/ 928792 h 2993922"/>
              <a:gd name="connsiteX5768" fmla="*/ 1196717 w 8938307"/>
              <a:gd name="connsiteY5768" fmla="*/ 928792 h 2993922"/>
              <a:gd name="connsiteX5769" fmla="*/ 1196717 w 8938307"/>
              <a:gd name="connsiteY5769" fmla="*/ 918202 h 2993922"/>
              <a:gd name="connsiteX5770" fmla="*/ 1196717 w 8938307"/>
              <a:gd name="connsiteY5770" fmla="*/ 907611 h 2993922"/>
              <a:gd name="connsiteX5771" fmla="*/ 1175535 w 8938307"/>
              <a:gd name="connsiteY5771" fmla="*/ 907611 h 2993922"/>
              <a:gd name="connsiteX5772" fmla="*/ 1154354 w 8938307"/>
              <a:gd name="connsiteY5772" fmla="*/ 907611 h 2993922"/>
              <a:gd name="connsiteX5773" fmla="*/ 1154354 w 8938307"/>
              <a:gd name="connsiteY5773" fmla="*/ 918202 h 2993922"/>
              <a:gd name="connsiteX5774" fmla="*/ 1143765 w 8938307"/>
              <a:gd name="connsiteY5774" fmla="*/ 907611 h 2993922"/>
              <a:gd name="connsiteX5775" fmla="*/ 1143765 w 8938307"/>
              <a:gd name="connsiteY5775" fmla="*/ 897021 h 2993922"/>
              <a:gd name="connsiteX5776" fmla="*/ 1122583 w 8938307"/>
              <a:gd name="connsiteY5776" fmla="*/ 886431 h 2993922"/>
              <a:gd name="connsiteX5777" fmla="*/ 1111993 w 8938307"/>
              <a:gd name="connsiteY5777" fmla="*/ 875840 h 2993922"/>
              <a:gd name="connsiteX5778" fmla="*/ 1074928 w 8938307"/>
              <a:gd name="connsiteY5778" fmla="*/ 875840 h 2993922"/>
              <a:gd name="connsiteX5779" fmla="*/ 1090813 w 8938307"/>
              <a:gd name="connsiteY5779" fmla="*/ 886431 h 2993922"/>
              <a:gd name="connsiteX5780" fmla="*/ 1101402 w 8938307"/>
              <a:gd name="connsiteY5780" fmla="*/ 886431 h 2993922"/>
              <a:gd name="connsiteX5781" fmla="*/ 1048450 w 8938307"/>
              <a:gd name="connsiteY5781" fmla="*/ 897021 h 2993922"/>
              <a:gd name="connsiteX5782" fmla="*/ 1006089 w 8938307"/>
              <a:gd name="connsiteY5782" fmla="*/ 865250 h 2993922"/>
              <a:gd name="connsiteX5783" fmla="*/ 952474 w 8938307"/>
              <a:gd name="connsiteY5783" fmla="*/ 837450 h 2993922"/>
              <a:gd name="connsiteX5784" fmla="*/ 1736827 w 8938307"/>
              <a:gd name="connsiteY5784" fmla="*/ 833478 h 2993922"/>
              <a:gd name="connsiteX5785" fmla="*/ 1747418 w 8938307"/>
              <a:gd name="connsiteY5785" fmla="*/ 833478 h 2993922"/>
              <a:gd name="connsiteX5786" fmla="*/ 1745300 w 8938307"/>
              <a:gd name="connsiteY5786" fmla="*/ 834538 h 2993922"/>
              <a:gd name="connsiteX5787" fmla="*/ 1323802 w 8938307"/>
              <a:gd name="connsiteY5787" fmla="*/ 830169 h 2993922"/>
              <a:gd name="connsiteX5788" fmla="*/ 1355573 w 8938307"/>
              <a:gd name="connsiteY5788" fmla="*/ 844069 h 2993922"/>
              <a:gd name="connsiteX5789" fmla="*/ 1355573 w 8938307"/>
              <a:gd name="connsiteY5789" fmla="*/ 854659 h 2993922"/>
              <a:gd name="connsiteX5790" fmla="*/ 1344982 w 8938307"/>
              <a:gd name="connsiteY5790" fmla="*/ 854659 h 2993922"/>
              <a:gd name="connsiteX5791" fmla="*/ 1339688 w 8938307"/>
              <a:gd name="connsiteY5791" fmla="*/ 849365 h 2993922"/>
              <a:gd name="connsiteX5792" fmla="*/ 1323802 w 8938307"/>
              <a:gd name="connsiteY5792" fmla="*/ 844069 h 2993922"/>
              <a:gd name="connsiteX5793" fmla="*/ 1313210 w 8938307"/>
              <a:gd name="connsiteY5793" fmla="*/ 833478 h 2993922"/>
              <a:gd name="connsiteX5794" fmla="*/ 1323802 w 8938307"/>
              <a:gd name="connsiteY5794" fmla="*/ 830169 h 2993922"/>
              <a:gd name="connsiteX5795" fmla="*/ 2221339 w 8938307"/>
              <a:gd name="connsiteY5795" fmla="*/ 828183 h 2993922"/>
              <a:gd name="connsiteX5796" fmla="*/ 2213396 w 8938307"/>
              <a:gd name="connsiteY5796" fmla="*/ 833478 h 2993922"/>
              <a:gd name="connsiteX5797" fmla="*/ 2223986 w 8938307"/>
              <a:gd name="connsiteY5797" fmla="*/ 833478 h 2993922"/>
              <a:gd name="connsiteX5798" fmla="*/ 2221339 w 8938307"/>
              <a:gd name="connsiteY5798" fmla="*/ 828183 h 2993922"/>
              <a:gd name="connsiteX5799" fmla="*/ 2065130 w 8938307"/>
              <a:gd name="connsiteY5799" fmla="*/ 822888 h 2993922"/>
              <a:gd name="connsiteX5800" fmla="*/ 2054540 w 8938307"/>
              <a:gd name="connsiteY5800" fmla="*/ 833478 h 2993922"/>
              <a:gd name="connsiteX5801" fmla="*/ 2096901 w 8938307"/>
              <a:gd name="connsiteY5801" fmla="*/ 859954 h 2993922"/>
              <a:gd name="connsiteX5802" fmla="*/ 2139263 w 8938307"/>
              <a:gd name="connsiteY5802" fmla="*/ 854659 h 2993922"/>
              <a:gd name="connsiteX5803" fmla="*/ 2086311 w 8938307"/>
              <a:gd name="connsiteY5803" fmla="*/ 833478 h 2993922"/>
              <a:gd name="connsiteX5804" fmla="*/ 2065130 w 8938307"/>
              <a:gd name="connsiteY5804" fmla="*/ 822888 h 2993922"/>
              <a:gd name="connsiteX5805" fmla="*/ 1111993 w 8938307"/>
              <a:gd name="connsiteY5805" fmla="*/ 822888 h 2993922"/>
              <a:gd name="connsiteX5806" fmla="*/ 1122583 w 8938307"/>
              <a:gd name="connsiteY5806" fmla="*/ 833478 h 2993922"/>
              <a:gd name="connsiteX5807" fmla="*/ 1133174 w 8938307"/>
              <a:gd name="connsiteY5807" fmla="*/ 822888 h 2993922"/>
              <a:gd name="connsiteX5808" fmla="*/ 873709 w 8938307"/>
              <a:gd name="connsiteY5808" fmla="*/ 817592 h 2993922"/>
              <a:gd name="connsiteX5809" fmla="*/ 868414 w 8938307"/>
              <a:gd name="connsiteY5809" fmla="*/ 822888 h 2993922"/>
              <a:gd name="connsiteX5810" fmla="*/ 879003 w 8938307"/>
              <a:gd name="connsiteY5810" fmla="*/ 822888 h 2993922"/>
              <a:gd name="connsiteX5811" fmla="*/ 900185 w 8938307"/>
              <a:gd name="connsiteY5811" fmla="*/ 828183 h 2993922"/>
              <a:gd name="connsiteX5812" fmla="*/ 916070 w 8938307"/>
              <a:gd name="connsiteY5812" fmla="*/ 833478 h 2993922"/>
              <a:gd name="connsiteX5813" fmla="*/ 931956 w 8938307"/>
              <a:gd name="connsiteY5813" fmla="*/ 822888 h 2993922"/>
              <a:gd name="connsiteX5814" fmla="*/ 921366 w 8938307"/>
              <a:gd name="connsiteY5814" fmla="*/ 822888 h 2993922"/>
              <a:gd name="connsiteX5815" fmla="*/ 889594 w 8938307"/>
              <a:gd name="connsiteY5815" fmla="*/ 822888 h 2993922"/>
              <a:gd name="connsiteX5816" fmla="*/ 873709 w 8938307"/>
              <a:gd name="connsiteY5816" fmla="*/ 817592 h 2993922"/>
              <a:gd name="connsiteX5817" fmla="*/ 1376752 w 8938307"/>
              <a:gd name="connsiteY5817" fmla="*/ 812298 h 2993922"/>
              <a:gd name="connsiteX5818" fmla="*/ 1424410 w 8938307"/>
              <a:gd name="connsiteY5818" fmla="*/ 838773 h 2993922"/>
              <a:gd name="connsiteX5819" fmla="*/ 1482658 w 8938307"/>
              <a:gd name="connsiteY5819" fmla="*/ 854659 h 2993922"/>
              <a:gd name="connsiteX5820" fmla="*/ 1493248 w 8938307"/>
              <a:gd name="connsiteY5820" fmla="*/ 844069 h 2993922"/>
              <a:gd name="connsiteX5821" fmla="*/ 1472067 w 8938307"/>
              <a:gd name="connsiteY5821" fmla="*/ 838773 h 2993922"/>
              <a:gd name="connsiteX5822" fmla="*/ 1445590 w 8938307"/>
              <a:gd name="connsiteY5822" fmla="*/ 828183 h 2993922"/>
              <a:gd name="connsiteX5823" fmla="*/ 1424410 w 8938307"/>
              <a:gd name="connsiteY5823" fmla="*/ 822888 h 2993922"/>
              <a:gd name="connsiteX5824" fmla="*/ 1408525 w 8938307"/>
              <a:gd name="connsiteY5824" fmla="*/ 812298 h 2993922"/>
              <a:gd name="connsiteX5825" fmla="*/ 836642 w 8938307"/>
              <a:gd name="connsiteY5825" fmla="*/ 812298 h 2993922"/>
              <a:gd name="connsiteX5826" fmla="*/ 836642 w 8938307"/>
              <a:gd name="connsiteY5826" fmla="*/ 822888 h 2993922"/>
              <a:gd name="connsiteX5827" fmla="*/ 879003 w 8938307"/>
              <a:gd name="connsiteY5827" fmla="*/ 844069 h 2993922"/>
              <a:gd name="connsiteX5828" fmla="*/ 879003 w 8938307"/>
              <a:gd name="connsiteY5828" fmla="*/ 833478 h 2993922"/>
              <a:gd name="connsiteX5829" fmla="*/ 857823 w 8938307"/>
              <a:gd name="connsiteY5829" fmla="*/ 822888 h 2993922"/>
              <a:gd name="connsiteX5830" fmla="*/ 836642 w 8938307"/>
              <a:gd name="connsiteY5830" fmla="*/ 812298 h 2993922"/>
              <a:gd name="connsiteX5831" fmla="*/ 8175798 w 8938307"/>
              <a:gd name="connsiteY5831" fmla="*/ 801707 h 2993922"/>
              <a:gd name="connsiteX5832" fmla="*/ 8175798 w 8938307"/>
              <a:gd name="connsiteY5832" fmla="*/ 812298 h 2993922"/>
              <a:gd name="connsiteX5833" fmla="*/ 8196979 w 8938307"/>
              <a:gd name="connsiteY5833" fmla="*/ 812298 h 2993922"/>
              <a:gd name="connsiteX5834" fmla="*/ 8175798 w 8938307"/>
              <a:gd name="connsiteY5834" fmla="*/ 801707 h 2993922"/>
              <a:gd name="connsiteX5835" fmla="*/ 8112254 w 8938307"/>
              <a:gd name="connsiteY5835" fmla="*/ 801707 h 2993922"/>
              <a:gd name="connsiteX5836" fmla="*/ 8080483 w 8938307"/>
              <a:gd name="connsiteY5836" fmla="*/ 812298 h 2993922"/>
              <a:gd name="connsiteX5837" fmla="*/ 8112254 w 8938307"/>
              <a:gd name="connsiteY5837" fmla="*/ 812298 h 2993922"/>
              <a:gd name="connsiteX5838" fmla="*/ 8112254 w 8938307"/>
              <a:gd name="connsiteY5838" fmla="*/ 801707 h 2993922"/>
              <a:gd name="connsiteX5839" fmla="*/ 794281 w 8938307"/>
              <a:gd name="connsiteY5839" fmla="*/ 801707 h 2993922"/>
              <a:gd name="connsiteX5840" fmla="*/ 794281 w 8938307"/>
              <a:gd name="connsiteY5840" fmla="*/ 812298 h 2993922"/>
              <a:gd name="connsiteX5841" fmla="*/ 804871 w 8938307"/>
              <a:gd name="connsiteY5841" fmla="*/ 812298 h 2993922"/>
              <a:gd name="connsiteX5842" fmla="*/ 1419114 w 8938307"/>
              <a:gd name="connsiteY5842" fmla="*/ 791117 h 2993922"/>
              <a:gd name="connsiteX5843" fmla="*/ 1461477 w 8938307"/>
              <a:gd name="connsiteY5843" fmla="*/ 801707 h 2993922"/>
              <a:gd name="connsiteX5844" fmla="*/ 1450886 w 8938307"/>
              <a:gd name="connsiteY5844" fmla="*/ 791117 h 2993922"/>
              <a:gd name="connsiteX5845" fmla="*/ 1429704 w 8938307"/>
              <a:gd name="connsiteY5845" fmla="*/ 791117 h 2993922"/>
              <a:gd name="connsiteX5846" fmla="*/ 836642 w 8938307"/>
              <a:gd name="connsiteY5846" fmla="*/ 791117 h 2993922"/>
              <a:gd name="connsiteX5847" fmla="*/ 826051 w 8938307"/>
              <a:gd name="connsiteY5847" fmla="*/ 801707 h 2993922"/>
              <a:gd name="connsiteX5848" fmla="*/ 836642 w 8938307"/>
              <a:gd name="connsiteY5848" fmla="*/ 801707 h 2993922"/>
              <a:gd name="connsiteX5849" fmla="*/ 857823 w 8938307"/>
              <a:gd name="connsiteY5849" fmla="*/ 801707 h 2993922"/>
              <a:gd name="connsiteX5850" fmla="*/ 762510 w 8938307"/>
              <a:gd name="connsiteY5850" fmla="*/ 791117 h 2993922"/>
              <a:gd name="connsiteX5851" fmla="*/ 751919 w 8938307"/>
              <a:gd name="connsiteY5851" fmla="*/ 801707 h 2993922"/>
              <a:gd name="connsiteX5852" fmla="*/ 767805 w 8938307"/>
              <a:gd name="connsiteY5852" fmla="*/ 807002 h 2993922"/>
              <a:gd name="connsiteX5853" fmla="*/ 773099 w 8938307"/>
              <a:gd name="connsiteY5853" fmla="*/ 801707 h 2993922"/>
              <a:gd name="connsiteX5854" fmla="*/ 1450886 w 8938307"/>
              <a:gd name="connsiteY5854" fmla="*/ 780526 h 2993922"/>
              <a:gd name="connsiteX5855" fmla="*/ 1461477 w 8938307"/>
              <a:gd name="connsiteY5855" fmla="*/ 791117 h 2993922"/>
              <a:gd name="connsiteX5856" fmla="*/ 1472067 w 8938307"/>
              <a:gd name="connsiteY5856" fmla="*/ 780526 h 2993922"/>
              <a:gd name="connsiteX5857" fmla="*/ 1461477 w 8938307"/>
              <a:gd name="connsiteY5857" fmla="*/ 780526 h 2993922"/>
              <a:gd name="connsiteX5858" fmla="*/ 8083132 w 8938307"/>
              <a:gd name="connsiteY5858" fmla="*/ 775231 h 2993922"/>
              <a:gd name="connsiteX5859" fmla="*/ 8080483 w 8938307"/>
              <a:gd name="connsiteY5859" fmla="*/ 780526 h 2993922"/>
              <a:gd name="connsiteX5860" fmla="*/ 8091075 w 8938307"/>
              <a:gd name="connsiteY5860" fmla="*/ 780526 h 2993922"/>
              <a:gd name="connsiteX5861" fmla="*/ 8083132 w 8938307"/>
              <a:gd name="connsiteY5861" fmla="*/ 775231 h 2993922"/>
              <a:gd name="connsiteX5862" fmla="*/ 8271112 w 8938307"/>
              <a:gd name="connsiteY5862" fmla="*/ 769936 h 2993922"/>
              <a:gd name="connsiteX5863" fmla="*/ 8302883 w 8938307"/>
              <a:gd name="connsiteY5863" fmla="*/ 775231 h 2993922"/>
              <a:gd name="connsiteX5864" fmla="*/ 8313473 w 8938307"/>
              <a:gd name="connsiteY5864" fmla="*/ 780526 h 2993922"/>
              <a:gd name="connsiteX5865" fmla="*/ 8324064 w 8938307"/>
              <a:gd name="connsiteY5865" fmla="*/ 780526 h 2993922"/>
              <a:gd name="connsiteX5866" fmla="*/ 8334654 w 8938307"/>
              <a:gd name="connsiteY5866" fmla="*/ 780526 h 2993922"/>
              <a:gd name="connsiteX5867" fmla="*/ 8355835 w 8938307"/>
              <a:gd name="connsiteY5867" fmla="*/ 791117 h 2993922"/>
              <a:gd name="connsiteX5868" fmla="*/ 8366425 w 8938307"/>
              <a:gd name="connsiteY5868" fmla="*/ 791117 h 2993922"/>
              <a:gd name="connsiteX5869" fmla="*/ 8366425 w 8938307"/>
              <a:gd name="connsiteY5869" fmla="*/ 780526 h 2993922"/>
              <a:gd name="connsiteX5870" fmla="*/ 8377016 w 8938307"/>
              <a:gd name="connsiteY5870" fmla="*/ 780526 h 2993922"/>
              <a:gd name="connsiteX5871" fmla="*/ 8377016 w 8938307"/>
              <a:gd name="connsiteY5871" fmla="*/ 791117 h 2993922"/>
              <a:gd name="connsiteX5872" fmla="*/ 8387606 w 8938307"/>
              <a:gd name="connsiteY5872" fmla="*/ 791117 h 2993922"/>
              <a:gd name="connsiteX5873" fmla="*/ 8398196 w 8938307"/>
              <a:gd name="connsiteY5873" fmla="*/ 801707 h 2993922"/>
              <a:gd name="connsiteX5874" fmla="*/ 8377016 w 8938307"/>
              <a:gd name="connsiteY5874" fmla="*/ 801707 h 2993922"/>
              <a:gd name="connsiteX5875" fmla="*/ 8345244 w 8938307"/>
              <a:gd name="connsiteY5875" fmla="*/ 801707 h 2993922"/>
              <a:gd name="connsiteX5876" fmla="*/ 8271112 w 8938307"/>
              <a:gd name="connsiteY5876" fmla="*/ 791117 h 2993922"/>
              <a:gd name="connsiteX5877" fmla="*/ 8260521 w 8938307"/>
              <a:gd name="connsiteY5877" fmla="*/ 780526 h 2993922"/>
              <a:gd name="connsiteX5878" fmla="*/ 8249931 w 8938307"/>
              <a:gd name="connsiteY5878" fmla="*/ 780526 h 2993922"/>
              <a:gd name="connsiteX5879" fmla="*/ 8271112 w 8938307"/>
              <a:gd name="connsiteY5879" fmla="*/ 769936 h 2993922"/>
              <a:gd name="connsiteX5880" fmla="*/ 1387344 w 8938307"/>
              <a:gd name="connsiteY5880" fmla="*/ 769936 h 2993922"/>
              <a:gd name="connsiteX5881" fmla="*/ 1376752 w 8938307"/>
              <a:gd name="connsiteY5881" fmla="*/ 780526 h 2993922"/>
              <a:gd name="connsiteX5882" fmla="*/ 1397934 w 8938307"/>
              <a:gd name="connsiteY5882" fmla="*/ 780526 h 2993922"/>
              <a:gd name="connsiteX5883" fmla="*/ 1387344 w 8938307"/>
              <a:gd name="connsiteY5883" fmla="*/ 769936 h 2993922"/>
              <a:gd name="connsiteX5884" fmla="*/ 931956 w 8938307"/>
              <a:gd name="connsiteY5884" fmla="*/ 769936 h 2993922"/>
              <a:gd name="connsiteX5885" fmla="*/ 931956 w 8938307"/>
              <a:gd name="connsiteY5885" fmla="*/ 780526 h 2993922"/>
              <a:gd name="connsiteX5886" fmla="*/ 942546 w 8938307"/>
              <a:gd name="connsiteY5886" fmla="*/ 775231 h 2993922"/>
              <a:gd name="connsiteX5887" fmla="*/ 931956 w 8938307"/>
              <a:gd name="connsiteY5887" fmla="*/ 769936 h 2993922"/>
              <a:gd name="connsiteX5888" fmla="*/ 901508 w 8938307"/>
              <a:gd name="connsiteY5888" fmla="*/ 763317 h 2993922"/>
              <a:gd name="connsiteX5889" fmla="*/ 900185 w 8938307"/>
              <a:gd name="connsiteY5889" fmla="*/ 769936 h 2993922"/>
              <a:gd name="connsiteX5890" fmla="*/ 905480 w 8938307"/>
              <a:gd name="connsiteY5890" fmla="*/ 769936 h 2993922"/>
              <a:gd name="connsiteX5891" fmla="*/ 910775 w 8938307"/>
              <a:gd name="connsiteY5891" fmla="*/ 769936 h 2993922"/>
              <a:gd name="connsiteX5892" fmla="*/ 905480 w 8938307"/>
              <a:gd name="connsiteY5892" fmla="*/ 764640 h 2993922"/>
              <a:gd name="connsiteX5893" fmla="*/ 901508 w 8938307"/>
              <a:gd name="connsiteY5893" fmla="*/ 763317 h 2993922"/>
              <a:gd name="connsiteX5894" fmla="*/ 1816256 w 8938307"/>
              <a:gd name="connsiteY5894" fmla="*/ 756036 h 2993922"/>
              <a:gd name="connsiteX5895" fmla="*/ 1810960 w 8938307"/>
              <a:gd name="connsiteY5895" fmla="*/ 759346 h 2993922"/>
              <a:gd name="connsiteX5896" fmla="*/ 1821551 w 8938307"/>
              <a:gd name="connsiteY5896" fmla="*/ 769936 h 2993922"/>
              <a:gd name="connsiteX5897" fmla="*/ 1832141 w 8938307"/>
              <a:gd name="connsiteY5897" fmla="*/ 769936 h 2993922"/>
              <a:gd name="connsiteX5898" fmla="*/ 1816256 w 8938307"/>
              <a:gd name="connsiteY5898" fmla="*/ 756036 h 2993922"/>
              <a:gd name="connsiteX5899" fmla="*/ 1239078 w 8938307"/>
              <a:gd name="connsiteY5899" fmla="*/ 727574 h 2993922"/>
              <a:gd name="connsiteX5900" fmla="*/ 1239078 w 8938307"/>
              <a:gd name="connsiteY5900" fmla="*/ 738165 h 2993922"/>
              <a:gd name="connsiteX5901" fmla="*/ 1249669 w 8938307"/>
              <a:gd name="connsiteY5901" fmla="*/ 738165 h 2993922"/>
              <a:gd name="connsiteX5902" fmla="*/ 1239078 w 8938307"/>
              <a:gd name="connsiteY5902" fmla="*/ 727574 h 2993922"/>
              <a:gd name="connsiteX5903" fmla="*/ 984908 w 8938307"/>
              <a:gd name="connsiteY5903" fmla="*/ 727574 h 2993922"/>
              <a:gd name="connsiteX5904" fmla="*/ 995498 w 8938307"/>
              <a:gd name="connsiteY5904" fmla="*/ 727574 h 2993922"/>
              <a:gd name="connsiteX5905" fmla="*/ 1006089 w 8938307"/>
              <a:gd name="connsiteY5905" fmla="*/ 727574 h 2993922"/>
              <a:gd name="connsiteX5906" fmla="*/ 995498 w 8938307"/>
              <a:gd name="connsiteY5906" fmla="*/ 738165 h 2993922"/>
              <a:gd name="connsiteX5907" fmla="*/ 984908 w 8938307"/>
              <a:gd name="connsiteY5907" fmla="*/ 738165 h 2993922"/>
              <a:gd name="connsiteX5908" fmla="*/ 984908 w 8938307"/>
              <a:gd name="connsiteY5908" fmla="*/ 727574 h 2993922"/>
              <a:gd name="connsiteX5909" fmla="*/ 8652366 w 8938307"/>
              <a:gd name="connsiteY5909" fmla="*/ 716984 h 2993922"/>
              <a:gd name="connsiteX5910" fmla="*/ 8662957 w 8938307"/>
              <a:gd name="connsiteY5910" fmla="*/ 716984 h 2993922"/>
              <a:gd name="connsiteX5911" fmla="*/ 8652366 w 8938307"/>
              <a:gd name="connsiteY5911" fmla="*/ 727574 h 2993922"/>
              <a:gd name="connsiteX5912" fmla="*/ 8652366 w 8938307"/>
              <a:gd name="connsiteY5912" fmla="*/ 716984 h 2993922"/>
              <a:gd name="connsiteX5913" fmla="*/ 8377016 w 8938307"/>
              <a:gd name="connsiteY5913" fmla="*/ 716984 h 2993922"/>
              <a:gd name="connsiteX5914" fmla="*/ 8387606 w 8938307"/>
              <a:gd name="connsiteY5914" fmla="*/ 727574 h 2993922"/>
              <a:gd name="connsiteX5915" fmla="*/ 8408787 w 8938307"/>
              <a:gd name="connsiteY5915" fmla="*/ 727574 h 2993922"/>
              <a:gd name="connsiteX5916" fmla="*/ 8398196 w 8938307"/>
              <a:gd name="connsiteY5916" fmla="*/ 716984 h 2993922"/>
              <a:gd name="connsiteX5917" fmla="*/ 8377016 w 8938307"/>
              <a:gd name="connsiteY5917" fmla="*/ 716984 h 2993922"/>
              <a:gd name="connsiteX5918" fmla="*/ 8122846 w 8938307"/>
              <a:gd name="connsiteY5918" fmla="*/ 716984 h 2993922"/>
              <a:gd name="connsiteX5919" fmla="*/ 8112254 w 8938307"/>
              <a:gd name="connsiteY5919" fmla="*/ 738165 h 2993922"/>
              <a:gd name="connsiteX5920" fmla="*/ 8154617 w 8938307"/>
              <a:gd name="connsiteY5920" fmla="*/ 738165 h 2993922"/>
              <a:gd name="connsiteX5921" fmla="*/ 8149321 w 8938307"/>
              <a:gd name="connsiteY5921" fmla="*/ 722279 h 2993922"/>
              <a:gd name="connsiteX5922" fmla="*/ 8122846 w 8938307"/>
              <a:gd name="connsiteY5922" fmla="*/ 716984 h 2993922"/>
              <a:gd name="connsiteX5923" fmla="*/ 8069894 w 8938307"/>
              <a:gd name="connsiteY5923" fmla="*/ 716984 h 2993922"/>
              <a:gd name="connsiteX5924" fmla="*/ 8091075 w 8938307"/>
              <a:gd name="connsiteY5924" fmla="*/ 716984 h 2993922"/>
              <a:gd name="connsiteX5925" fmla="*/ 8080483 w 8938307"/>
              <a:gd name="connsiteY5925" fmla="*/ 716984 h 2993922"/>
              <a:gd name="connsiteX5926" fmla="*/ 8610004 w 8938307"/>
              <a:gd name="connsiteY5926" fmla="*/ 706394 h 2993922"/>
              <a:gd name="connsiteX5927" fmla="*/ 8620595 w 8938307"/>
              <a:gd name="connsiteY5927" fmla="*/ 706394 h 2993922"/>
              <a:gd name="connsiteX5928" fmla="*/ 8610004 w 8938307"/>
              <a:gd name="connsiteY5928" fmla="*/ 716984 h 2993922"/>
              <a:gd name="connsiteX5929" fmla="*/ 8504100 w 8938307"/>
              <a:gd name="connsiteY5929" fmla="*/ 706394 h 2993922"/>
              <a:gd name="connsiteX5930" fmla="*/ 8514691 w 8938307"/>
              <a:gd name="connsiteY5930" fmla="*/ 706394 h 2993922"/>
              <a:gd name="connsiteX5931" fmla="*/ 8504100 w 8938307"/>
              <a:gd name="connsiteY5931" fmla="*/ 716984 h 2993922"/>
              <a:gd name="connsiteX5932" fmla="*/ 8546462 w 8938307"/>
              <a:gd name="connsiteY5932" fmla="*/ 702864 h 2993922"/>
              <a:gd name="connsiteX5933" fmla="*/ 8546462 w 8938307"/>
              <a:gd name="connsiteY5933" fmla="*/ 706394 h 2993922"/>
              <a:gd name="connsiteX5934" fmla="*/ 8535871 w 8938307"/>
              <a:gd name="connsiteY5934" fmla="*/ 706394 h 2993922"/>
              <a:gd name="connsiteX5935" fmla="*/ 1207306 w 8938307"/>
              <a:gd name="connsiteY5935" fmla="*/ 695803 h 2993922"/>
              <a:gd name="connsiteX5936" fmla="*/ 1196717 w 8938307"/>
              <a:gd name="connsiteY5936" fmla="*/ 706394 h 2993922"/>
              <a:gd name="connsiteX5937" fmla="*/ 1207306 w 8938307"/>
              <a:gd name="connsiteY5937" fmla="*/ 706394 h 2993922"/>
              <a:gd name="connsiteX5938" fmla="*/ 1217897 w 8938307"/>
              <a:gd name="connsiteY5938" fmla="*/ 701098 h 2993922"/>
              <a:gd name="connsiteX5939" fmla="*/ 1207306 w 8938307"/>
              <a:gd name="connsiteY5939" fmla="*/ 695803 h 2993922"/>
              <a:gd name="connsiteX5940" fmla="*/ 1111993 w 8938307"/>
              <a:gd name="connsiteY5940" fmla="*/ 695803 h 2993922"/>
              <a:gd name="connsiteX5941" fmla="*/ 1111993 w 8938307"/>
              <a:gd name="connsiteY5941" fmla="*/ 706394 h 2993922"/>
              <a:gd name="connsiteX5942" fmla="*/ 1133174 w 8938307"/>
              <a:gd name="connsiteY5942" fmla="*/ 706394 h 2993922"/>
              <a:gd name="connsiteX5943" fmla="*/ 921366 w 8938307"/>
              <a:gd name="connsiteY5943" fmla="*/ 695803 h 2993922"/>
              <a:gd name="connsiteX5944" fmla="*/ 910775 w 8938307"/>
              <a:gd name="connsiteY5944" fmla="*/ 706394 h 2993922"/>
              <a:gd name="connsiteX5945" fmla="*/ 931956 w 8938307"/>
              <a:gd name="connsiteY5945" fmla="*/ 716984 h 2993922"/>
              <a:gd name="connsiteX5946" fmla="*/ 953137 w 8938307"/>
              <a:gd name="connsiteY5946" fmla="*/ 727574 h 2993922"/>
              <a:gd name="connsiteX5947" fmla="*/ 931956 w 8938307"/>
              <a:gd name="connsiteY5947" fmla="*/ 727574 h 2993922"/>
              <a:gd name="connsiteX5948" fmla="*/ 953137 w 8938307"/>
              <a:gd name="connsiteY5948" fmla="*/ 738165 h 2993922"/>
              <a:gd name="connsiteX5949" fmla="*/ 953137 w 8938307"/>
              <a:gd name="connsiteY5949" fmla="*/ 727574 h 2993922"/>
              <a:gd name="connsiteX5950" fmla="*/ 963726 w 8938307"/>
              <a:gd name="connsiteY5950" fmla="*/ 722279 h 2993922"/>
              <a:gd name="connsiteX5951" fmla="*/ 974318 w 8938307"/>
              <a:gd name="connsiteY5951" fmla="*/ 727574 h 2993922"/>
              <a:gd name="connsiteX5952" fmla="*/ 984908 w 8938307"/>
              <a:gd name="connsiteY5952" fmla="*/ 738165 h 2993922"/>
              <a:gd name="connsiteX5953" fmla="*/ 1006089 w 8938307"/>
              <a:gd name="connsiteY5953" fmla="*/ 748755 h 2993922"/>
              <a:gd name="connsiteX5954" fmla="*/ 1037859 w 8938307"/>
              <a:gd name="connsiteY5954" fmla="*/ 769936 h 2993922"/>
              <a:gd name="connsiteX5955" fmla="*/ 1064336 w 8938307"/>
              <a:gd name="connsiteY5955" fmla="*/ 780526 h 2993922"/>
              <a:gd name="connsiteX5956" fmla="*/ 1111993 w 8938307"/>
              <a:gd name="connsiteY5956" fmla="*/ 801707 h 2993922"/>
              <a:gd name="connsiteX5957" fmla="*/ 1138469 w 8938307"/>
              <a:gd name="connsiteY5957" fmla="*/ 812298 h 2993922"/>
              <a:gd name="connsiteX5958" fmla="*/ 1143765 w 8938307"/>
              <a:gd name="connsiteY5958" fmla="*/ 822888 h 2993922"/>
              <a:gd name="connsiteX5959" fmla="*/ 1149059 w 8938307"/>
              <a:gd name="connsiteY5959" fmla="*/ 833478 h 2993922"/>
              <a:gd name="connsiteX5960" fmla="*/ 1154354 w 8938307"/>
              <a:gd name="connsiteY5960" fmla="*/ 833478 h 2993922"/>
              <a:gd name="connsiteX5961" fmla="*/ 1154354 w 8938307"/>
              <a:gd name="connsiteY5961" fmla="*/ 822888 h 2993922"/>
              <a:gd name="connsiteX5962" fmla="*/ 1164945 w 8938307"/>
              <a:gd name="connsiteY5962" fmla="*/ 822888 h 2993922"/>
              <a:gd name="connsiteX5963" fmla="*/ 1202011 w 8938307"/>
              <a:gd name="connsiteY5963" fmla="*/ 833478 h 2993922"/>
              <a:gd name="connsiteX5964" fmla="*/ 1249669 w 8938307"/>
              <a:gd name="connsiteY5964" fmla="*/ 833478 h 2993922"/>
              <a:gd name="connsiteX5965" fmla="*/ 1260258 w 8938307"/>
              <a:gd name="connsiteY5965" fmla="*/ 838773 h 2993922"/>
              <a:gd name="connsiteX5966" fmla="*/ 1276144 w 8938307"/>
              <a:gd name="connsiteY5966" fmla="*/ 838773 h 2993922"/>
              <a:gd name="connsiteX5967" fmla="*/ 1292030 w 8938307"/>
              <a:gd name="connsiteY5967" fmla="*/ 838773 h 2993922"/>
              <a:gd name="connsiteX5968" fmla="*/ 1307915 w 8938307"/>
              <a:gd name="connsiteY5968" fmla="*/ 844069 h 2993922"/>
              <a:gd name="connsiteX5969" fmla="*/ 1329096 w 8938307"/>
              <a:gd name="connsiteY5969" fmla="*/ 854659 h 2993922"/>
              <a:gd name="connsiteX5970" fmla="*/ 1355573 w 8938307"/>
              <a:gd name="connsiteY5970" fmla="*/ 875840 h 2993922"/>
              <a:gd name="connsiteX5971" fmla="*/ 1376752 w 8938307"/>
              <a:gd name="connsiteY5971" fmla="*/ 886431 h 2993922"/>
              <a:gd name="connsiteX5972" fmla="*/ 1461477 w 8938307"/>
              <a:gd name="connsiteY5972" fmla="*/ 907611 h 2993922"/>
              <a:gd name="connsiteX5973" fmla="*/ 1450886 w 8938307"/>
              <a:gd name="connsiteY5973" fmla="*/ 897021 h 2993922"/>
              <a:gd name="connsiteX5974" fmla="*/ 1461477 w 8938307"/>
              <a:gd name="connsiteY5974" fmla="*/ 897021 h 2993922"/>
              <a:gd name="connsiteX5975" fmla="*/ 1482658 w 8938307"/>
              <a:gd name="connsiteY5975" fmla="*/ 907611 h 2993922"/>
              <a:gd name="connsiteX5976" fmla="*/ 1567381 w 8938307"/>
              <a:gd name="connsiteY5976" fmla="*/ 939383 h 2993922"/>
              <a:gd name="connsiteX5977" fmla="*/ 1588562 w 8938307"/>
              <a:gd name="connsiteY5977" fmla="*/ 944677 h 2993922"/>
              <a:gd name="connsiteX5978" fmla="*/ 1604448 w 8938307"/>
              <a:gd name="connsiteY5978" fmla="*/ 949973 h 2993922"/>
              <a:gd name="connsiteX5979" fmla="*/ 1652104 w 8938307"/>
              <a:gd name="connsiteY5979" fmla="*/ 965858 h 2993922"/>
              <a:gd name="connsiteX5980" fmla="*/ 1710352 w 8938307"/>
              <a:gd name="connsiteY5980" fmla="*/ 987040 h 2993922"/>
              <a:gd name="connsiteX5981" fmla="*/ 1747418 w 8938307"/>
              <a:gd name="connsiteY5981" fmla="*/ 997629 h 2993922"/>
              <a:gd name="connsiteX5982" fmla="*/ 1763304 w 8938307"/>
              <a:gd name="connsiteY5982" fmla="*/ 1002925 h 2993922"/>
              <a:gd name="connsiteX5983" fmla="*/ 1779189 w 8938307"/>
              <a:gd name="connsiteY5983" fmla="*/ 1013515 h 2993922"/>
              <a:gd name="connsiteX5984" fmla="*/ 1810960 w 8938307"/>
              <a:gd name="connsiteY5984" fmla="*/ 1024106 h 2993922"/>
              <a:gd name="connsiteX5985" fmla="*/ 1832141 w 8938307"/>
              <a:gd name="connsiteY5985" fmla="*/ 1024106 h 2993922"/>
              <a:gd name="connsiteX5986" fmla="*/ 1858616 w 8938307"/>
              <a:gd name="connsiteY5986" fmla="*/ 1029400 h 2993922"/>
              <a:gd name="connsiteX5987" fmla="*/ 1879797 w 8938307"/>
              <a:gd name="connsiteY5987" fmla="*/ 1034696 h 2993922"/>
              <a:gd name="connsiteX5988" fmla="*/ 1906274 w 8938307"/>
              <a:gd name="connsiteY5988" fmla="*/ 1045287 h 2993922"/>
              <a:gd name="connsiteX5989" fmla="*/ 1927455 w 8938307"/>
              <a:gd name="connsiteY5989" fmla="*/ 1045287 h 2993922"/>
              <a:gd name="connsiteX5990" fmla="*/ 1938045 w 8938307"/>
              <a:gd name="connsiteY5990" fmla="*/ 1055877 h 2993922"/>
              <a:gd name="connsiteX5991" fmla="*/ 1959226 w 8938307"/>
              <a:gd name="connsiteY5991" fmla="*/ 1045287 h 2993922"/>
              <a:gd name="connsiteX5992" fmla="*/ 1959226 w 8938307"/>
              <a:gd name="connsiteY5992" fmla="*/ 1024106 h 2993922"/>
              <a:gd name="connsiteX5993" fmla="*/ 1990997 w 8938307"/>
              <a:gd name="connsiteY5993" fmla="*/ 1045287 h 2993922"/>
              <a:gd name="connsiteX5994" fmla="*/ 1980407 w 8938307"/>
              <a:gd name="connsiteY5994" fmla="*/ 1045287 h 2993922"/>
              <a:gd name="connsiteX5995" fmla="*/ 1980407 w 8938307"/>
              <a:gd name="connsiteY5995" fmla="*/ 1055877 h 2993922"/>
              <a:gd name="connsiteX5996" fmla="*/ 2054540 w 8938307"/>
              <a:gd name="connsiteY5996" fmla="*/ 1077058 h 2993922"/>
              <a:gd name="connsiteX5997" fmla="*/ 2070426 w 8938307"/>
              <a:gd name="connsiteY5997" fmla="*/ 1077058 h 2993922"/>
              <a:gd name="connsiteX5998" fmla="*/ 2081016 w 8938307"/>
              <a:gd name="connsiteY5998" fmla="*/ 1077058 h 2993922"/>
              <a:gd name="connsiteX5999" fmla="*/ 2096901 w 8938307"/>
              <a:gd name="connsiteY5999" fmla="*/ 1077058 h 2993922"/>
              <a:gd name="connsiteX6000" fmla="*/ 2086311 w 8938307"/>
              <a:gd name="connsiteY6000" fmla="*/ 1066467 h 2993922"/>
              <a:gd name="connsiteX6001" fmla="*/ 2070426 w 8938307"/>
              <a:gd name="connsiteY6001" fmla="*/ 1061173 h 2993922"/>
              <a:gd name="connsiteX6002" fmla="*/ 2054540 w 8938307"/>
              <a:gd name="connsiteY6002" fmla="*/ 1045287 h 2993922"/>
              <a:gd name="connsiteX6003" fmla="*/ 2065130 w 8938307"/>
              <a:gd name="connsiteY6003" fmla="*/ 1045287 h 2993922"/>
              <a:gd name="connsiteX6004" fmla="*/ 2075721 w 8938307"/>
              <a:gd name="connsiteY6004" fmla="*/ 1045287 h 2993922"/>
              <a:gd name="connsiteX6005" fmla="*/ 2078367 w 8938307"/>
              <a:gd name="connsiteY6005" fmla="*/ 1045287 h 2993922"/>
              <a:gd name="connsiteX6006" fmla="*/ 2096901 w 8938307"/>
              <a:gd name="connsiteY6006" fmla="*/ 1045287 h 2993922"/>
              <a:gd name="connsiteX6007" fmla="*/ 2128673 w 8938307"/>
              <a:gd name="connsiteY6007" fmla="*/ 1034696 h 2993922"/>
              <a:gd name="connsiteX6008" fmla="*/ 2139263 w 8938307"/>
              <a:gd name="connsiteY6008" fmla="*/ 1034696 h 2993922"/>
              <a:gd name="connsiteX6009" fmla="*/ 2118082 w 8938307"/>
              <a:gd name="connsiteY6009" fmla="*/ 1013515 h 2993922"/>
              <a:gd name="connsiteX6010" fmla="*/ 2102197 w 8938307"/>
              <a:gd name="connsiteY6010" fmla="*/ 1008220 h 2993922"/>
              <a:gd name="connsiteX6011" fmla="*/ 2096901 w 8938307"/>
              <a:gd name="connsiteY6011" fmla="*/ 1002925 h 2993922"/>
              <a:gd name="connsiteX6012" fmla="*/ 2065130 w 8938307"/>
              <a:gd name="connsiteY6012" fmla="*/ 992335 h 2993922"/>
              <a:gd name="connsiteX6013" fmla="*/ 2012178 w 8938307"/>
              <a:gd name="connsiteY6013" fmla="*/ 981744 h 2993922"/>
              <a:gd name="connsiteX6014" fmla="*/ 1980407 w 8938307"/>
              <a:gd name="connsiteY6014" fmla="*/ 971154 h 2993922"/>
              <a:gd name="connsiteX6015" fmla="*/ 1948635 w 8938307"/>
              <a:gd name="connsiteY6015" fmla="*/ 960563 h 2993922"/>
              <a:gd name="connsiteX6016" fmla="*/ 1932749 w 8938307"/>
              <a:gd name="connsiteY6016" fmla="*/ 955269 h 2993922"/>
              <a:gd name="connsiteX6017" fmla="*/ 1879797 w 8938307"/>
              <a:gd name="connsiteY6017" fmla="*/ 934087 h 2993922"/>
              <a:gd name="connsiteX6018" fmla="*/ 1789779 w 8938307"/>
              <a:gd name="connsiteY6018" fmla="*/ 907611 h 2993922"/>
              <a:gd name="connsiteX6019" fmla="*/ 1705056 w 8938307"/>
              <a:gd name="connsiteY6019" fmla="*/ 886431 h 2993922"/>
              <a:gd name="connsiteX6020" fmla="*/ 1683875 w 8938307"/>
              <a:gd name="connsiteY6020" fmla="*/ 875840 h 2993922"/>
              <a:gd name="connsiteX6021" fmla="*/ 1652104 w 8938307"/>
              <a:gd name="connsiteY6021" fmla="*/ 875840 h 2993922"/>
              <a:gd name="connsiteX6022" fmla="*/ 1641514 w 8938307"/>
              <a:gd name="connsiteY6022" fmla="*/ 875840 h 2993922"/>
              <a:gd name="connsiteX6023" fmla="*/ 1662694 w 8938307"/>
              <a:gd name="connsiteY6023" fmla="*/ 886431 h 2993922"/>
              <a:gd name="connsiteX6024" fmla="*/ 1694466 w 8938307"/>
              <a:gd name="connsiteY6024" fmla="*/ 897021 h 2993922"/>
              <a:gd name="connsiteX6025" fmla="*/ 1715646 w 8938307"/>
              <a:gd name="connsiteY6025" fmla="*/ 912906 h 2993922"/>
              <a:gd name="connsiteX6026" fmla="*/ 1726237 w 8938307"/>
              <a:gd name="connsiteY6026" fmla="*/ 918202 h 2993922"/>
              <a:gd name="connsiteX6027" fmla="*/ 1789779 w 8938307"/>
              <a:gd name="connsiteY6027" fmla="*/ 934087 h 2993922"/>
              <a:gd name="connsiteX6028" fmla="*/ 1821551 w 8938307"/>
              <a:gd name="connsiteY6028" fmla="*/ 949973 h 2993922"/>
              <a:gd name="connsiteX6029" fmla="*/ 1800370 w 8938307"/>
              <a:gd name="connsiteY6029" fmla="*/ 960563 h 2993922"/>
              <a:gd name="connsiteX6030" fmla="*/ 1789779 w 8938307"/>
              <a:gd name="connsiteY6030" fmla="*/ 949973 h 2993922"/>
              <a:gd name="connsiteX6031" fmla="*/ 1747418 w 8938307"/>
              <a:gd name="connsiteY6031" fmla="*/ 939383 h 2993922"/>
              <a:gd name="connsiteX6032" fmla="*/ 1736827 w 8938307"/>
              <a:gd name="connsiteY6032" fmla="*/ 928792 h 2993922"/>
              <a:gd name="connsiteX6033" fmla="*/ 1715646 w 8938307"/>
              <a:gd name="connsiteY6033" fmla="*/ 928792 h 2993922"/>
              <a:gd name="connsiteX6034" fmla="*/ 1715646 w 8938307"/>
              <a:gd name="connsiteY6034" fmla="*/ 918202 h 2993922"/>
              <a:gd name="connsiteX6035" fmla="*/ 1705056 w 8938307"/>
              <a:gd name="connsiteY6035" fmla="*/ 918202 h 2993922"/>
              <a:gd name="connsiteX6036" fmla="*/ 1683875 w 8938307"/>
              <a:gd name="connsiteY6036" fmla="*/ 918202 h 2993922"/>
              <a:gd name="connsiteX6037" fmla="*/ 1683875 w 8938307"/>
              <a:gd name="connsiteY6037" fmla="*/ 928792 h 2993922"/>
              <a:gd name="connsiteX6038" fmla="*/ 1673285 w 8938307"/>
              <a:gd name="connsiteY6038" fmla="*/ 918202 h 2993922"/>
              <a:gd name="connsiteX6039" fmla="*/ 1683875 w 8938307"/>
              <a:gd name="connsiteY6039" fmla="*/ 912906 h 2993922"/>
              <a:gd name="connsiteX6040" fmla="*/ 1683875 w 8938307"/>
              <a:gd name="connsiteY6040" fmla="*/ 907611 h 2993922"/>
              <a:gd name="connsiteX6041" fmla="*/ 1652104 w 8938307"/>
              <a:gd name="connsiteY6041" fmla="*/ 907611 h 2993922"/>
              <a:gd name="connsiteX6042" fmla="*/ 1620333 w 8938307"/>
              <a:gd name="connsiteY6042" fmla="*/ 907611 h 2993922"/>
              <a:gd name="connsiteX6043" fmla="*/ 1599152 w 8938307"/>
              <a:gd name="connsiteY6043" fmla="*/ 897021 h 2993922"/>
              <a:gd name="connsiteX6044" fmla="*/ 1577971 w 8938307"/>
              <a:gd name="connsiteY6044" fmla="*/ 897021 h 2993922"/>
              <a:gd name="connsiteX6045" fmla="*/ 1599152 w 8938307"/>
              <a:gd name="connsiteY6045" fmla="*/ 886431 h 2993922"/>
              <a:gd name="connsiteX6046" fmla="*/ 1609742 w 8938307"/>
              <a:gd name="connsiteY6046" fmla="*/ 897021 h 2993922"/>
              <a:gd name="connsiteX6047" fmla="*/ 1609742 w 8938307"/>
              <a:gd name="connsiteY6047" fmla="*/ 886431 h 2993922"/>
              <a:gd name="connsiteX6048" fmla="*/ 1599152 w 8938307"/>
              <a:gd name="connsiteY6048" fmla="*/ 875840 h 2993922"/>
              <a:gd name="connsiteX6049" fmla="*/ 1567381 w 8938307"/>
              <a:gd name="connsiteY6049" fmla="*/ 865250 h 2993922"/>
              <a:gd name="connsiteX6050" fmla="*/ 1525019 w 8938307"/>
              <a:gd name="connsiteY6050" fmla="*/ 854659 h 2993922"/>
              <a:gd name="connsiteX6051" fmla="*/ 1503838 w 8938307"/>
              <a:gd name="connsiteY6051" fmla="*/ 854659 h 2993922"/>
              <a:gd name="connsiteX6052" fmla="*/ 1472067 w 8938307"/>
              <a:gd name="connsiteY6052" fmla="*/ 865250 h 2993922"/>
              <a:gd name="connsiteX6053" fmla="*/ 1440296 w 8938307"/>
              <a:gd name="connsiteY6053" fmla="*/ 854659 h 2993922"/>
              <a:gd name="connsiteX6054" fmla="*/ 1413820 w 8938307"/>
              <a:gd name="connsiteY6054" fmla="*/ 838773 h 2993922"/>
              <a:gd name="connsiteX6055" fmla="*/ 1387344 w 8938307"/>
              <a:gd name="connsiteY6055" fmla="*/ 833478 h 2993922"/>
              <a:gd name="connsiteX6056" fmla="*/ 1292030 w 8938307"/>
              <a:gd name="connsiteY6056" fmla="*/ 801707 h 2993922"/>
              <a:gd name="connsiteX6057" fmla="*/ 1292030 w 8938307"/>
              <a:gd name="connsiteY6057" fmla="*/ 791117 h 2993922"/>
              <a:gd name="connsiteX6058" fmla="*/ 1270849 w 8938307"/>
              <a:gd name="connsiteY6058" fmla="*/ 780526 h 2993922"/>
              <a:gd name="connsiteX6059" fmla="*/ 1228487 w 8938307"/>
              <a:gd name="connsiteY6059" fmla="*/ 769936 h 2993922"/>
              <a:gd name="connsiteX6060" fmla="*/ 1217897 w 8938307"/>
              <a:gd name="connsiteY6060" fmla="*/ 769936 h 2993922"/>
              <a:gd name="connsiteX6061" fmla="*/ 1217897 w 8938307"/>
              <a:gd name="connsiteY6061" fmla="*/ 785821 h 2993922"/>
              <a:gd name="connsiteX6062" fmla="*/ 1228487 w 8938307"/>
              <a:gd name="connsiteY6062" fmla="*/ 801707 h 2993922"/>
              <a:gd name="connsiteX6063" fmla="*/ 1260258 w 8938307"/>
              <a:gd name="connsiteY6063" fmla="*/ 817592 h 2993922"/>
              <a:gd name="connsiteX6064" fmla="*/ 1270849 w 8938307"/>
              <a:gd name="connsiteY6064" fmla="*/ 828183 h 2993922"/>
              <a:gd name="connsiteX6065" fmla="*/ 1265555 w 8938307"/>
              <a:gd name="connsiteY6065" fmla="*/ 828183 h 2993922"/>
              <a:gd name="connsiteX6066" fmla="*/ 1228487 w 8938307"/>
              <a:gd name="connsiteY6066" fmla="*/ 812298 h 2993922"/>
              <a:gd name="connsiteX6067" fmla="*/ 1196717 w 8938307"/>
              <a:gd name="connsiteY6067" fmla="*/ 791117 h 2993922"/>
              <a:gd name="connsiteX6068" fmla="*/ 1207306 w 8938307"/>
              <a:gd name="connsiteY6068" fmla="*/ 769936 h 2993922"/>
              <a:gd name="connsiteX6069" fmla="*/ 1196717 w 8938307"/>
              <a:gd name="connsiteY6069" fmla="*/ 759346 h 2993922"/>
              <a:gd name="connsiteX6070" fmla="*/ 1196717 w 8938307"/>
              <a:gd name="connsiteY6070" fmla="*/ 748755 h 2993922"/>
              <a:gd name="connsiteX6071" fmla="*/ 1207306 w 8938307"/>
              <a:gd name="connsiteY6071" fmla="*/ 748755 h 2993922"/>
              <a:gd name="connsiteX6072" fmla="*/ 1202011 w 8938307"/>
              <a:gd name="connsiteY6072" fmla="*/ 743460 h 2993922"/>
              <a:gd name="connsiteX6073" fmla="*/ 1186126 w 8938307"/>
              <a:gd name="connsiteY6073" fmla="*/ 738165 h 2993922"/>
              <a:gd name="connsiteX6074" fmla="*/ 1164945 w 8938307"/>
              <a:gd name="connsiteY6074" fmla="*/ 722279 h 2993922"/>
              <a:gd name="connsiteX6075" fmla="*/ 1143765 w 8938307"/>
              <a:gd name="connsiteY6075" fmla="*/ 716984 h 2993922"/>
              <a:gd name="connsiteX6076" fmla="*/ 1122583 w 8938307"/>
              <a:gd name="connsiteY6076" fmla="*/ 727574 h 2993922"/>
              <a:gd name="connsiteX6077" fmla="*/ 1143765 w 8938307"/>
              <a:gd name="connsiteY6077" fmla="*/ 727574 h 2993922"/>
              <a:gd name="connsiteX6078" fmla="*/ 1164945 w 8938307"/>
              <a:gd name="connsiteY6078" fmla="*/ 738165 h 2993922"/>
              <a:gd name="connsiteX6079" fmla="*/ 1175535 w 8938307"/>
              <a:gd name="connsiteY6079" fmla="*/ 759346 h 2993922"/>
              <a:gd name="connsiteX6080" fmla="*/ 1143765 w 8938307"/>
              <a:gd name="connsiteY6080" fmla="*/ 748755 h 2993922"/>
              <a:gd name="connsiteX6081" fmla="*/ 1111993 w 8938307"/>
              <a:gd name="connsiteY6081" fmla="*/ 748755 h 2993922"/>
              <a:gd name="connsiteX6082" fmla="*/ 1133174 w 8938307"/>
              <a:gd name="connsiteY6082" fmla="*/ 769936 h 2993922"/>
              <a:gd name="connsiteX6083" fmla="*/ 1143765 w 8938307"/>
              <a:gd name="connsiteY6083" fmla="*/ 769936 h 2993922"/>
              <a:gd name="connsiteX6084" fmla="*/ 1154354 w 8938307"/>
              <a:gd name="connsiteY6084" fmla="*/ 769936 h 2993922"/>
              <a:gd name="connsiteX6085" fmla="*/ 1159651 w 8938307"/>
              <a:gd name="connsiteY6085" fmla="*/ 775231 h 2993922"/>
              <a:gd name="connsiteX6086" fmla="*/ 1164945 w 8938307"/>
              <a:gd name="connsiteY6086" fmla="*/ 791117 h 2993922"/>
              <a:gd name="connsiteX6087" fmla="*/ 1154354 w 8938307"/>
              <a:gd name="connsiteY6087" fmla="*/ 791117 h 2993922"/>
              <a:gd name="connsiteX6088" fmla="*/ 1133174 w 8938307"/>
              <a:gd name="connsiteY6088" fmla="*/ 780526 h 2993922"/>
              <a:gd name="connsiteX6089" fmla="*/ 1069631 w 8938307"/>
              <a:gd name="connsiteY6089" fmla="*/ 769936 h 2993922"/>
              <a:gd name="connsiteX6090" fmla="*/ 1043155 w 8938307"/>
              <a:gd name="connsiteY6090" fmla="*/ 759346 h 2993922"/>
              <a:gd name="connsiteX6091" fmla="*/ 1027270 w 8938307"/>
              <a:gd name="connsiteY6091" fmla="*/ 748755 h 2993922"/>
              <a:gd name="connsiteX6092" fmla="*/ 1037859 w 8938307"/>
              <a:gd name="connsiteY6092" fmla="*/ 748755 h 2993922"/>
              <a:gd name="connsiteX6093" fmla="*/ 1027270 w 8938307"/>
              <a:gd name="connsiteY6093" fmla="*/ 738165 h 2993922"/>
              <a:gd name="connsiteX6094" fmla="*/ 1016678 w 8938307"/>
              <a:gd name="connsiteY6094" fmla="*/ 732869 h 2993922"/>
              <a:gd name="connsiteX6095" fmla="*/ 1006089 w 8938307"/>
              <a:gd name="connsiteY6095" fmla="*/ 716984 h 2993922"/>
              <a:gd name="connsiteX6096" fmla="*/ 974318 w 8938307"/>
              <a:gd name="connsiteY6096" fmla="*/ 706394 h 2993922"/>
              <a:gd name="connsiteX6097" fmla="*/ 953137 w 8938307"/>
              <a:gd name="connsiteY6097" fmla="*/ 706394 h 2993922"/>
              <a:gd name="connsiteX6098" fmla="*/ 942546 w 8938307"/>
              <a:gd name="connsiteY6098" fmla="*/ 695803 h 2993922"/>
              <a:gd name="connsiteX6099" fmla="*/ 8673545 w 8938307"/>
              <a:gd name="connsiteY6099" fmla="*/ 685213 h 2993922"/>
              <a:gd name="connsiteX6100" fmla="*/ 8684137 w 8938307"/>
              <a:gd name="connsiteY6100" fmla="*/ 695803 h 2993922"/>
              <a:gd name="connsiteX6101" fmla="*/ 8673545 w 8938307"/>
              <a:gd name="connsiteY6101" fmla="*/ 695803 h 2993922"/>
              <a:gd name="connsiteX6102" fmla="*/ 8662957 w 8938307"/>
              <a:gd name="connsiteY6102" fmla="*/ 695803 h 2993922"/>
              <a:gd name="connsiteX6103" fmla="*/ 8673545 w 8938307"/>
              <a:gd name="connsiteY6103" fmla="*/ 685213 h 2993922"/>
              <a:gd name="connsiteX6104" fmla="*/ 8535871 w 8938307"/>
              <a:gd name="connsiteY6104" fmla="*/ 685213 h 2993922"/>
              <a:gd name="connsiteX6105" fmla="*/ 8567641 w 8938307"/>
              <a:gd name="connsiteY6105" fmla="*/ 695803 h 2993922"/>
              <a:gd name="connsiteX6106" fmla="*/ 8546462 w 8938307"/>
              <a:gd name="connsiteY6106" fmla="*/ 702864 h 2993922"/>
              <a:gd name="connsiteX6107" fmla="*/ 8546462 w 8938307"/>
              <a:gd name="connsiteY6107" fmla="*/ 695803 h 2993922"/>
              <a:gd name="connsiteX6108" fmla="*/ 8535871 w 8938307"/>
              <a:gd name="connsiteY6108" fmla="*/ 685213 h 2993922"/>
              <a:gd name="connsiteX6109" fmla="*/ 8207569 w 8938307"/>
              <a:gd name="connsiteY6109" fmla="*/ 685213 h 2993922"/>
              <a:gd name="connsiteX6110" fmla="*/ 8207569 w 8938307"/>
              <a:gd name="connsiteY6110" fmla="*/ 695803 h 2993922"/>
              <a:gd name="connsiteX6111" fmla="*/ 8218160 w 8938307"/>
              <a:gd name="connsiteY6111" fmla="*/ 685213 h 2993922"/>
              <a:gd name="connsiteX6112" fmla="*/ 8207569 w 8938307"/>
              <a:gd name="connsiteY6112" fmla="*/ 685213 h 2993922"/>
              <a:gd name="connsiteX6113" fmla="*/ 7974579 w 8938307"/>
              <a:gd name="connsiteY6113" fmla="*/ 685213 h 2993922"/>
              <a:gd name="connsiteX6114" fmla="*/ 7974579 w 8938307"/>
              <a:gd name="connsiteY6114" fmla="*/ 695803 h 2993922"/>
              <a:gd name="connsiteX6115" fmla="*/ 7995760 w 8938307"/>
              <a:gd name="connsiteY6115" fmla="*/ 695803 h 2993922"/>
              <a:gd name="connsiteX6116" fmla="*/ 7990465 w 8938307"/>
              <a:gd name="connsiteY6116" fmla="*/ 685213 h 2993922"/>
              <a:gd name="connsiteX6117" fmla="*/ 7974579 w 8938307"/>
              <a:gd name="connsiteY6117" fmla="*/ 685213 h 2993922"/>
              <a:gd name="connsiteX6118" fmla="*/ 1630923 w 8938307"/>
              <a:gd name="connsiteY6118" fmla="*/ 685213 h 2993922"/>
              <a:gd name="connsiteX6119" fmla="*/ 1641514 w 8938307"/>
              <a:gd name="connsiteY6119" fmla="*/ 695803 h 2993922"/>
              <a:gd name="connsiteX6120" fmla="*/ 1641514 w 8938307"/>
              <a:gd name="connsiteY6120" fmla="*/ 685213 h 2993922"/>
              <a:gd name="connsiteX6121" fmla="*/ 1164945 w 8938307"/>
              <a:gd name="connsiteY6121" fmla="*/ 685213 h 2993922"/>
              <a:gd name="connsiteX6122" fmla="*/ 1175535 w 8938307"/>
              <a:gd name="connsiteY6122" fmla="*/ 695803 h 2993922"/>
              <a:gd name="connsiteX6123" fmla="*/ 1175535 w 8938307"/>
              <a:gd name="connsiteY6123" fmla="*/ 685213 h 2993922"/>
              <a:gd name="connsiteX6124" fmla="*/ 1164945 w 8938307"/>
              <a:gd name="connsiteY6124" fmla="*/ 685213 h 2993922"/>
              <a:gd name="connsiteX6125" fmla="*/ 1037859 w 8938307"/>
              <a:gd name="connsiteY6125" fmla="*/ 685213 h 2993922"/>
              <a:gd name="connsiteX6126" fmla="*/ 1048450 w 8938307"/>
              <a:gd name="connsiteY6126" fmla="*/ 706394 h 2993922"/>
              <a:gd name="connsiteX6127" fmla="*/ 1048450 w 8938307"/>
              <a:gd name="connsiteY6127" fmla="*/ 695803 h 2993922"/>
              <a:gd name="connsiteX6128" fmla="*/ 455387 w 8938307"/>
              <a:gd name="connsiteY6128" fmla="*/ 685213 h 2993922"/>
              <a:gd name="connsiteX6129" fmla="*/ 434206 w 8938307"/>
              <a:gd name="connsiteY6129" fmla="*/ 695803 h 2993922"/>
              <a:gd name="connsiteX6130" fmla="*/ 508339 w 8938307"/>
              <a:gd name="connsiteY6130" fmla="*/ 716984 h 2993922"/>
              <a:gd name="connsiteX6131" fmla="*/ 524224 w 8938307"/>
              <a:gd name="connsiteY6131" fmla="*/ 716984 h 2993922"/>
              <a:gd name="connsiteX6132" fmla="*/ 529521 w 8938307"/>
              <a:gd name="connsiteY6132" fmla="*/ 727574 h 2993922"/>
              <a:gd name="connsiteX6133" fmla="*/ 550701 w 8938307"/>
              <a:gd name="connsiteY6133" fmla="*/ 727574 h 2993922"/>
              <a:gd name="connsiteX6134" fmla="*/ 550701 w 8938307"/>
              <a:gd name="connsiteY6134" fmla="*/ 716984 h 2993922"/>
              <a:gd name="connsiteX6135" fmla="*/ 534816 w 8938307"/>
              <a:gd name="connsiteY6135" fmla="*/ 706394 h 2993922"/>
              <a:gd name="connsiteX6136" fmla="*/ 508339 w 8938307"/>
              <a:gd name="connsiteY6136" fmla="*/ 695803 h 2993922"/>
              <a:gd name="connsiteX6137" fmla="*/ 497749 w 8938307"/>
              <a:gd name="connsiteY6137" fmla="*/ 695803 h 2993922"/>
              <a:gd name="connsiteX6138" fmla="*/ 476569 w 8938307"/>
              <a:gd name="connsiteY6138" fmla="*/ 695803 h 2993922"/>
              <a:gd name="connsiteX6139" fmla="*/ 455387 w 8938307"/>
              <a:gd name="connsiteY6139" fmla="*/ 685213 h 2993922"/>
              <a:gd name="connsiteX6140" fmla="*/ 8832403 w 8938307"/>
              <a:gd name="connsiteY6140" fmla="*/ 674621 h 2993922"/>
              <a:gd name="connsiteX6141" fmla="*/ 8832403 w 8938307"/>
              <a:gd name="connsiteY6141" fmla="*/ 685213 h 2993922"/>
              <a:gd name="connsiteX6142" fmla="*/ 8821812 w 8938307"/>
              <a:gd name="connsiteY6142" fmla="*/ 685213 h 2993922"/>
              <a:gd name="connsiteX6143" fmla="*/ 1607094 w 8938307"/>
              <a:gd name="connsiteY6143" fmla="*/ 658738 h 2993922"/>
              <a:gd name="connsiteX6144" fmla="*/ 1599152 w 8938307"/>
              <a:gd name="connsiteY6144" fmla="*/ 664031 h 2993922"/>
              <a:gd name="connsiteX6145" fmla="*/ 1599152 w 8938307"/>
              <a:gd name="connsiteY6145" fmla="*/ 674621 h 2993922"/>
              <a:gd name="connsiteX6146" fmla="*/ 1609742 w 8938307"/>
              <a:gd name="connsiteY6146" fmla="*/ 669327 h 2993922"/>
              <a:gd name="connsiteX6147" fmla="*/ 1609742 w 8938307"/>
              <a:gd name="connsiteY6147" fmla="*/ 664031 h 2993922"/>
              <a:gd name="connsiteX6148" fmla="*/ 1607094 w 8938307"/>
              <a:gd name="connsiteY6148" fmla="*/ 658738 h 2993922"/>
              <a:gd name="connsiteX6149" fmla="*/ 8673545 w 8938307"/>
              <a:gd name="connsiteY6149" fmla="*/ 642851 h 2993922"/>
              <a:gd name="connsiteX6150" fmla="*/ 8684137 w 8938307"/>
              <a:gd name="connsiteY6150" fmla="*/ 642851 h 2993922"/>
              <a:gd name="connsiteX6151" fmla="*/ 8673545 w 8938307"/>
              <a:gd name="connsiteY6151" fmla="*/ 653442 h 2993922"/>
              <a:gd name="connsiteX6152" fmla="*/ 783690 w 8938307"/>
              <a:gd name="connsiteY6152" fmla="*/ 632261 h 2993922"/>
              <a:gd name="connsiteX6153" fmla="*/ 804871 w 8938307"/>
              <a:gd name="connsiteY6153" fmla="*/ 642851 h 2993922"/>
              <a:gd name="connsiteX6154" fmla="*/ 826051 w 8938307"/>
              <a:gd name="connsiteY6154" fmla="*/ 664031 h 2993922"/>
              <a:gd name="connsiteX6155" fmla="*/ 852528 w 8938307"/>
              <a:gd name="connsiteY6155" fmla="*/ 669327 h 2993922"/>
              <a:gd name="connsiteX6156" fmla="*/ 868414 w 8938307"/>
              <a:gd name="connsiteY6156" fmla="*/ 685213 h 2993922"/>
              <a:gd name="connsiteX6157" fmla="*/ 836642 w 8938307"/>
              <a:gd name="connsiteY6157" fmla="*/ 685213 h 2993922"/>
              <a:gd name="connsiteX6158" fmla="*/ 794281 w 8938307"/>
              <a:gd name="connsiteY6158" fmla="*/ 658736 h 2993922"/>
              <a:gd name="connsiteX6159" fmla="*/ 783690 w 8938307"/>
              <a:gd name="connsiteY6159" fmla="*/ 642851 h 2993922"/>
              <a:gd name="connsiteX6160" fmla="*/ 783690 w 8938307"/>
              <a:gd name="connsiteY6160" fmla="*/ 653442 h 2993922"/>
              <a:gd name="connsiteX6161" fmla="*/ 773099 w 8938307"/>
              <a:gd name="connsiteY6161" fmla="*/ 664031 h 2993922"/>
              <a:gd name="connsiteX6162" fmla="*/ 783690 w 8938307"/>
              <a:gd name="connsiteY6162" fmla="*/ 674621 h 2993922"/>
              <a:gd name="connsiteX6163" fmla="*/ 868414 w 8938307"/>
              <a:gd name="connsiteY6163" fmla="*/ 695803 h 2993922"/>
              <a:gd name="connsiteX6164" fmla="*/ 873709 w 8938307"/>
              <a:gd name="connsiteY6164" fmla="*/ 701098 h 2993922"/>
              <a:gd name="connsiteX6165" fmla="*/ 889594 w 8938307"/>
              <a:gd name="connsiteY6165" fmla="*/ 706394 h 2993922"/>
              <a:gd name="connsiteX6166" fmla="*/ 900185 w 8938307"/>
              <a:gd name="connsiteY6166" fmla="*/ 706394 h 2993922"/>
              <a:gd name="connsiteX6167" fmla="*/ 900185 w 8938307"/>
              <a:gd name="connsiteY6167" fmla="*/ 695803 h 2993922"/>
              <a:gd name="connsiteX6168" fmla="*/ 889594 w 8938307"/>
              <a:gd name="connsiteY6168" fmla="*/ 706394 h 2993922"/>
              <a:gd name="connsiteX6169" fmla="*/ 879003 w 8938307"/>
              <a:gd name="connsiteY6169" fmla="*/ 685213 h 2993922"/>
              <a:gd name="connsiteX6170" fmla="*/ 900185 w 8938307"/>
              <a:gd name="connsiteY6170" fmla="*/ 685213 h 2993922"/>
              <a:gd name="connsiteX6171" fmla="*/ 905480 w 8938307"/>
              <a:gd name="connsiteY6171" fmla="*/ 674621 h 2993922"/>
              <a:gd name="connsiteX6172" fmla="*/ 900185 w 8938307"/>
              <a:gd name="connsiteY6172" fmla="*/ 664031 h 2993922"/>
              <a:gd name="connsiteX6173" fmla="*/ 910775 w 8938307"/>
              <a:gd name="connsiteY6173" fmla="*/ 664031 h 2993922"/>
              <a:gd name="connsiteX6174" fmla="*/ 921366 w 8938307"/>
              <a:gd name="connsiteY6174" fmla="*/ 674621 h 2993922"/>
              <a:gd name="connsiteX6175" fmla="*/ 931956 w 8938307"/>
              <a:gd name="connsiteY6175" fmla="*/ 685213 h 2993922"/>
              <a:gd name="connsiteX6176" fmla="*/ 942546 w 8938307"/>
              <a:gd name="connsiteY6176" fmla="*/ 685213 h 2993922"/>
              <a:gd name="connsiteX6177" fmla="*/ 979613 w 8938307"/>
              <a:gd name="connsiteY6177" fmla="*/ 690507 h 2993922"/>
              <a:gd name="connsiteX6178" fmla="*/ 1016678 w 8938307"/>
              <a:gd name="connsiteY6178" fmla="*/ 695803 h 2993922"/>
              <a:gd name="connsiteX6179" fmla="*/ 1006089 w 8938307"/>
              <a:gd name="connsiteY6179" fmla="*/ 674621 h 2993922"/>
              <a:gd name="connsiteX6180" fmla="*/ 953137 w 8938307"/>
              <a:gd name="connsiteY6180" fmla="*/ 664031 h 2993922"/>
              <a:gd name="connsiteX6181" fmla="*/ 926661 w 8938307"/>
              <a:gd name="connsiteY6181" fmla="*/ 658736 h 2993922"/>
              <a:gd name="connsiteX6182" fmla="*/ 900185 w 8938307"/>
              <a:gd name="connsiteY6182" fmla="*/ 653442 h 2993922"/>
              <a:gd name="connsiteX6183" fmla="*/ 873709 w 8938307"/>
              <a:gd name="connsiteY6183" fmla="*/ 648146 h 2993922"/>
              <a:gd name="connsiteX6184" fmla="*/ 847233 w 8938307"/>
              <a:gd name="connsiteY6184" fmla="*/ 642851 h 2993922"/>
              <a:gd name="connsiteX6185" fmla="*/ 826051 w 8938307"/>
              <a:gd name="connsiteY6185" fmla="*/ 632261 h 2993922"/>
              <a:gd name="connsiteX6186" fmla="*/ 804871 w 8938307"/>
              <a:gd name="connsiteY6186" fmla="*/ 632261 h 2993922"/>
              <a:gd name="connsiteX6187" fmla="*/ 296531 w 8938307"/>
              <a:gd name="connsiteY6187" fmla="*/ 613727 h 2993922"/>
              <a:gd name="connsiteX6188" fmla="*/ 301826 w 8938307"/>
              <a:gd name="connsiteY6188" fmla="*/ 616375 h 2993922"/>
              <a:gd name="connsiteX6189" fmla="*/ 307121 w 8938307"/>
              <a:gd name="connsiteY6189" fmla="*/ 621670 h 2993922"/>
              <a:gd name="connsiteX6190" fmla="*/ 296531 w 8938307"/>
              <a:gd name="connsiteY6190" fmla="*/ 621670 h 2993922"/>
              <a:gd name="connsiteX6191" fmla="*/ 291235 w 8938307"/>
              <a:gd name="connsiteY6191" fmla="*/ 616375 h 2993922"/>
              <a:gd name="connsiteX6192" fmla="*/ 296531 w 8938307"/>
              <a:gd name="connsiteY6192" fmla="*/ 613727 h 2993922"/>
              <a:gd name="connsiteX6193" fmla="*/ 730738 w 8938307"/>
              <a:gd name="connsiteY6193" fmla="*/ 611080 h 2993922"/>
              <a:gd name="connsiteX6194" fmla="*/ 741329 w 8938307"/>
              <a:gd name="connsiteY6194" fmla="*/ 621670 h 2993922"/>
              <a:gd name="connsiteX6195" fmla="*/ 751919 w 8938307"/>
              <a:gd name="connsiteY6195" fmla="*/ 621670 h 2993922"/>
              <a:gd name="connsiteX6196" fmla="*/ 741329 w 8938307"/>
              <a:gd name="connsiteY6196" fmla="*/ 611080 h 2993922"/>
              <a:gd name="connsiteX6197" fmla="*/ 730738 w 8938307"/>
              <a:gd name="connsiteY6197" fmla="*/ 611080 h 2993922"/>
              <a:gd name="connsiteX6198" fmla="*/ 8006350 w 8938307"/>
              <a:gd name="connsiteY6198" fmla="*/ 589899 h 2993922"/>
              <a:gd name="connsiteX6199" fmla="*/ 8016942 w 8938307"/>
              <a:gd name="connsiteY6199" fmla="*/ 600490 h 2993922"/>
              <a:gd name="connsiteX6200" fmla="*/ 8048712 w 8938307"/>
              <a:gd name="connsiteY6200" fmla="*/ 600490 h 2993922"/>
              <a:gd name="connsiteX6201" fmla="*/ 8032827 w 8938307"/>
              <a:gd name="connsiteY6201" fmla="*/ 589899 h 2993922"/>
              <a:gd name="connsiteX6202" fmla="*/ 8016942 w 8938307"/>
              <a:gd name="connsiteY6202" fmla="*/ 589899 h 2993922"/>
              <a:gd name="connsiteX6203" fmla="*/ 667195 w 8938307"/>
              <a:gd name="connsiteY6203" fmla="*/ 589899 h 2993922"/>
              <a:gd name="connsiteX6204" fmla="*/ 656605 w 8938307"/>
              <a:gd name="connsiteY6204" fmla="*/ 600490 h 2993922"/>
              <a:gd name="connsiteX6205" fmla="*/ 677786 w 8938307"/>
              <a:gd name="connsiteY6205" fmla="*/ 589899 h 2993922"/>
              <a:gd name="connsiteX6206" fmla="*/ 487158 w 8938307"/>
              <a:gd name="connsiteY6206" fmla="*/ 589899 h 2993922"/>
              <a:gd name="connsiteX6207" fmla="*/ 497749 w 8938307"/>
              <a:gd name="connsiteY6207" fmla="*/ 600490 h 2993922"/>
              <a:gd name="connsiteX6208" fmla="*/ 497749 w 8938307"/>
              <a:gd name="connsiteY6208" fmla="*/ 589899 h 2993922"/>
              <a:gd name="connsiteX6209" fmla="*/ 487158 w 8938307"/>
              <a:gd name="connsiteY6209" fmla="*/ 589899 h 2993922"/>
              <a:gd name="connsiteX6210" fmla="*/ 8377016 w 8938307"/>
              <a:gd name="connsiteY6210" fmla="*/ 579309 h 2993922"/>
              <a:gd name="connsiteX6211" fmla="*/ 8398196 w 8938307"/>
              <a:gd name="connsiteY6211" fmla="*/ 589899 h 2993922"/>
              <a:gd name="connsiteX6212" fmla="*/ 8387606 w 8938307"/>
              <a:gd name="connsiteY6212" fmla="*/ 589899 h 2993922"/>
              <a:gd name="connsiteX6213" fmla="*/ 465977 w 8938307"/>
              <a:gd name="connsiteY6213" fmla="*/ 579309 h 2993922"/>
              <a:gd name="connsiteX6214" fmla="*/ 465977 w 8938307"/>
              <a:gd name="connsiteY6214" fmla="*/ 589899 h 2993922"/>
              <a:gd name="connsiteX6215" fmla="*/ 476569 w 8938307"/>
              <a:gd name="connsiteY6215" fmla="*/ 589899 h 2993922"/>
              <a:gd name="connsiteX6216" fmla="*/ 465977 w 8938307"/>
              <a:gd name="connsiteY6216" fmla="*/ 579309 h 2993922"/>
              <a:gd name="connsiteX6217" fmla="*/ 8324064 w 8938307"/>
              <a:gd name="connsiteY6217" fmla="*/ 558128 h 2993922"/>
              <a:gd name="connsiteX6218" fmla="*/ 8334654 w 8938307"/>
              <a:gd name="connsiteY6218" fmla="*/ 563423 h 2993922"/>
              <a:gd name="connsiteX6219" fmla="*/ 8345244 w 8938307"/>
              <a:gd name="connsiteY6219" fmla="*/ 568718 h 2993922"/>
              <a:gd name="connsiteX6220" fmla="*/ 8334654 w 8938307"/>
              <a:gd name="connsiteY6220" fmla="*/ 568718 h 2993922"/>
              <a:gd name="connsiteX6221" fmla="*/ 931956 w 8938307"/>
              <a:gd name="connsiteY6221" fmla="*/ 558128 h 2993922"/>
              <a:gd name="connsiteX6222" fmla="*/ 931956 w 8938307"/>
              <a:gd name="connsiteY6222" fmla="*/ 568718 h 2993922"/>
              <a:gd name="connsiteX6223" fmla="*/ 942546 w 8938307"/>
              <a:gd name="connsiteY6223" fmla="*/ 568718 h 2993922"/>
              <a:gd name="connsiteX6224" fmla="*/ 942546 w 8938307"/>
              <a:gd name="connsiteY6224" fmla="*/ 579309 h 2993922"/>
              <a:gd name="connsiteX6225" fmla="*/ 910775 w 8938307"/>
              <a:gd name="connsiteY6225" fmla="*/ 579309 h 2993922"/>
              <a:gd name="connsiteX6226" fmla="*/ 889594 w 8938307"/>
              <a:gd name="connsiteY6226" fmla="*/ 579309 h 2993922"/>
              <a:gd name="connsiteX6227" fmla="*/ 910775 w 8938307"/>
              <a:gd name="connsiteY6227" fmla="*/ 589899 h 2993922"/>
              <a:gd name="connsiteX6228" fmla="*/ 931956 w 8938307"/>
              <a:gd name="connsiteY6228" fmla="*/ 589899 h 2993922"/>
              <a:gd name="connsiteX6229" fmla="*/ 942546 w 8938307"/>
              <a:gd name="connsiteY6229" fmla="*/ 600490 h 2993922"/>
              <a:gd name="connsiteX6230" fmla="*/ 953137 w 8938307"/>
              <a:gd name="connsiteY6230" fmla="*/ 589899 h 2993922"/>
              <a:gd name="connsiteX6231" fmla="*/ 953137 w 8938307"/>
              <a:gd name="connsiteY6231" fmla="*/ 600490 h 2993922"/>
              <a:gd name="connsiteX6232" fmla="*/ 974318 w 8938307"/>
              <a:gd name="connsiteY6232" fmla="*/ 600490 h 2993922"/>
              <a:gd name="connsiteX6233" fmla="*/ 995498 w 8938307"/>
              <a:gd name="connsiteY6233" fmla="*/ 611080 h 2993922"/>
              <a:gd name="connsiteX6234" fmla="*/ 1000795 w 8938307"/>
              <a:gd name="connsiteY6234" fmla="*/ 611080 h 2993922"/>
              <a:gd name="connsiteX6235" fmla="*/ 1016678 w 8938307"/>
              <a:gd name="connsiteY6235" fmla="*/ 611080 h 2993922"/>
              <a:gd name="connsiteX6236" fmla="*/ 1016678 w 8938307"/>
              <a:gd name="connsiteY6236" fmla="*/ 621670 h 2993922"/>
              <a:gd name="connsiteX6237" fmla="*/ 1006089 w 8938307"/>
              <a:gd name="connsiteY6237" fmla="*/ 632261 h 2993922"/>
              <a:gd name="connsiteX6238" fmla="*/ 1037859 w 8938307"/>
              <a:gd name="connsiteY6238" fmla="*/ 642851 h 2993922"/>
              <a:gd name="connsiteX6239" fmla="*/ 1053747 w 8938307"/>
              <a:gd name="connsiteY6239" fmla="*/ 648146 h 2993922"/>
              <a:gd name="connsiteX6240" fmla="*/ 1059041 w 8938307"/>
              <a:gd name="connsiteY6240" fmla="*/ 653442 h 2993922"/>
              <a:gd name="connsiteX6241" fmla="*/ 1069631 w 8938307"/>
              <a:gd name="connsiteY6241" fmla="*/ 653442 h 2993922"/>
              <a:gd name="connsiteX6242" fmla="*/ 1069631 w 8938307"/>
              <a:gd name="connsiteY6242" fmla="*/ 642851 h 2993922"/>
              <a:gd name="connsiteX6243" fmla="*/ 1059041 w 8938307"/>
              <a:gd name="connsiteY6243" fmla="*/ 632261 h 2993922"/>
              <a:gd name="connsiteX6244" fmla="*/ 1111993 w 8938307"/>
              <a:gd name="connsiteY6244" fmla="*/ 653442 h 2993922"/>
              <a:gd name="connsiteX6245" fmla="*/ 1111993 w 8938307"/>
              <a:gd name="connsiteY6245" fmla="*/ 664031 h 2993922"/>
              <a:gd name="connsiteX6246" fmla="*/ 1122583 w 8938307"/>
              <a:gd name="connsiteY6246" fmla="*/ 664031 h 2993922"/>
              <a:gd name="connsiteX6247" fmla="*/ 1143765 w 8938307"/>
              <a:gd name="connsiteY6247" fmla="*/ 658736 h 2993922"/>
              <a:gd name="connsiteX6248" fmla="*/ 1175535 w 8938307"/>
              <a:gd name="connsiteY6248" fmla="*/ 664031 h 2993922"/>
              <a:gd name="connsiteX6249" fmla="*/ 1175535 w 8938307"/>
              <a:gd name="connsiteY6249" fmla="*/ 674621 h 2993922"/>
              <a:gd name="connsiteX6250" fmla="*/ 1186126 w 8938307"/>
              <a:gd name="connsiteY6250" fmla="*/ 674621 h 2993922"/>
              <a:gd name="connsiteX6251" fmla="*/ 1217897 w 8938307"/>
              <a:gd name="connsiteY6251" fmla="*/ 685213 h 2993922"/>
              <a:gd name="connsiteX6252" fmla="*/ 1260258 w 8938307"/>
              <a:gd name="connsiteY6252" fmla="*/ 695803 h 2993922"/>
              <a:gd name="connsiteX6253" fmla="*/ 1344982 w 8938307"/>
              <a:gd name="connsiteY6253" fmla="*/ 716984 h 2993922"/>
              <a:gd name="connsiteX6254" fmla="*/ 1355573 w 8938307"/>
              <a:gd name="connsiteY6254" fmla="*/ 727574 h 2993922"/>
              <a:gd name="connsiteX6255" fmla="*/ 1376752 w 8938307"/>
              <a:gd name="connsiteY6255" fmla="*/ 732869 h 2993922"/>
              <a:gd name="connsiteX6256" fmla="*/ 1429704 w 8938307"/>
              <a:gd name="connsiteY6256" fmla="*/ 748755 h 2993922"/>
              <a:gd name="connsiteX6257" fmla="*/ 1509133 w 8938307"/>
              <a:gd name="connsiteY6257" fmla="*/ 775231 h 2993922"/>
              <a:gd name="connsiteX6258" fmla="*/ 1562085 w 8938307"/>
              <a:gd name="connsiteY6258" fmla="*/ 791117 h 2993922"/>
              <a:gd name="connsiteX6259" fmla="*/ 1609742 w 8938307"/>
              <a:gd name="connsiteY6259" fmla="*/ 801707 h 2993922"/>
              <a:gd name="connsiteX6260" fmla="*/ 1683875 w 8938307"/>
              <a:gd name="connsiteY6260" fmla="*/ 822888 h 2993922"/>
              <a:gd name="connsiteX6261" fmla="*/ 1673285 w 8938307"/>
              <a:gd name="connsiteY6261" fmla="*/ 812298 h 2993922"/>
              <a:gd name="connsiteX6262" fmla="*/ 1715646 w 8938307"/>
              <a:gd name="connsiteY6262" fmla="*/ 833478 h 2993922"/>
              <a:gd name="connsiteX6263" fmla="*/ 1726237 w 8938307"/>
              <a:gd name="connsiteY6263" fmla="*/ 844069 h 2993922"/>
              <a:gd name="connsiteX6264" fmla="*/ 1745300 w 8938307"/>
              <a:gd name="connsiteY6264" fmla="*/ 834538 h 2993922"/>
              <a:gd name="connsiteX6265" fmla="*/ 1747418 w 8938307"/>
              <a:gd name="connsiteY6265" fmla="*/ 834803 h 2993922"/>
              <a:gd name="connsiteX6266" fmla="*/ 1758008 w 8938307"/>
              <a:gd name="connsiteY6266" fmla="*/ 838773 h 2993922"/>
              <a:gd name="connsiteX6267" fmla="*/ 1779189 w 8938307"/>
              <a:gd name="connsiteY6267" fmla="*/ 849365 h 2993922"/>
              <a:gd name="connsiteX6268" fmla="*/ 1800370 w 8938307"/>
              <a:gd name="connsiteY6268" fmla="*/ 854659 h 2993922"/>
              <a:gd name="connsiteX6269" fmla="*/ 1848026 w 8938307"/>
              <a:gd name="connsiteY6269" fmla="*/ 859954 h 2993922"/>
              <a:gd name="connsiteX6270" fmla="*/ 1879797 w 8938307"/>
              <a:gd name="connsiteY6270" fmla="*/ 870544 h 2993922"/>
              <a:gd name="connsiteX6271" fmla="*/ 1906274 w 8938307"/>
              <a:gd name="connsiteY6271" fmla="*/ 875840 h 2993922"/>
              <a:gd name="connsiteX6272" fmla="*/ 1922160 w 8938307"/>
              <a:gd name="connsiteY6272" fmla="*/ 881135 h 2993922"/>
              <a:gd name="connsiteX6273" fmla="*/ 1927455 w 8938307"/>
              <a:gd name="connsiteY6273" fmla="*/ 886431 h 2993922"/>
              <a:gd name="connsiteX6274" fmla="*/ 1938045 w 8938307"/>
              <a:gd name="connsiteY6274" fmla="*/ 886431 h 2993922"/>
              <a:gd name="connsiteX6275" fmla="*/ 1969816 w 8938307"/>
              <a:gd name="connsiteY6275" fmla="*/ 897021 h 2993922"/>
              <a:gd name="connsiteX6276" fmla="*/ 2001587 w 8938307"/>
              <a:gd name="connsiteY6276" fmla="*/ 897021 h 2993922"/>
              <a:gd name="connsiteX6277" fmla="*/ 1980407 w 8938307"/>
              <a:gd name="connsiteY6277" fmla="*/ 886431 h 2993922"/>
              <a:gd name="connsiteX6278" fmla="*/ 1938045 w 8938307"/>
              <a:gd name="connsiteY6278" fmla="*/ 870544 h 2993922"/>
              <a:gd name="connsiteX6279" fmla="*/ 1906274 w 8938307"/>
              <a:gd name="connsiteY6279" fmla="*/ 865250 h 2993922"/>
              <a:gd name="connsiteX6280" fmla="*/ 1895684 w 8938307"/>
              <a:gd name="connsiteY6280" fmla="*/ 854659 h 2993922"/>
              <a:gd name="connsiteX6281" fmla="*/ 1832141 w 8938307"/>
              <a:gd name="connsiteY6281" fmla="*/ 833478 h 2993922"/>
              <a:gd name="connsiteX6282" fmla="*/ 1805665 w 8938307"/>
              <a:gd name="connsiteY6282" fmla="*/ 822888 h 2993922"/>
              <a:gd name="connsiteX6283" fmla="*/ 1779189 w 8938307"/>
              <a:gd name="connsiteY6283" fmla="*/ 812298 h 2993922"/>
              <a:gd name="connsiteX6284" fmla="*/ 1752713 w 8938307"/>
              <a:gd name="connsiteY6284" fmla="*/ 807002 h 2993922"/>
              <a:gd name="connsiteX6285" fmla="*/ 1726237 w 8938307"/>
              <a:gd name="connsiteY6285" fmla="*/ 801707 h 2993922"/>
              <a:gd name="connsiteX6286" fmla="*/ 1652104 w 8938307"/>
              <a:gd name="connsiteY6286" fmla="*/ 775231 h 2993922"/>
              <a:gd name="connsiteX6287" fmla="*/ 1599152 w 8938307"/>
              <a:gd name="connsiteY6287" fmla="*/ 759346 h 2993922"/>
              <a:gd name="connsiteX6288" fmla="*/ 1588562 w 8938307"/>
              <a:gd name="connsiteY6288" fmla="*/ 759346 h 2993922"/>
              <a:gd name="connsiteX6289" fmla="*/ 1514429 w 8938307"/>
              <a:gd name="connsiteY6289" fmla="*/ 727574 h 2993922"/>
              <a:gd name="connsiteX6290" fmla="*/ 1509133 w 8938307"/>
              <a:gd name="connsiteY6290" fmla="*/ 727574 h 2993922"/>
              <a:gd name="connsiteX6291" fmla="*/ 1493248 w 8938307"/>
              <a:gd name="connsiteY6291" fmla="*/ 716984 h 2993922"/>
              <a:gd name="connsiteX6292" fmla="*/ 1472067 w 8938307"/>
              <a:gd name="connsiteY6292" fmla="*/ 716984 h 2993922"/>
              <a:gd name="connsiteX6293" fmla="*/ 1450886 w 8938307"/>
              <a:gd name="connsiteY6293" fmla="*/ 706394 h 2993922"/>
              <a:gd name="connsiteX6294" fmla="*/ 1355573 w 8938307"/>
              <a:gd name="connsiteY6294" fmla="*/ 674621 h 2993922"/>
              <a:gd name="connsiteX6295" fmla="*/ 1339688 w 8938307"/>
              <a:gd name="connsiteY6295" fmla="*/ 674621 h 2993922"/>
              <a:gd name="connsiteX6296" fmla="*/ 1334392 w 8938307"/>
              <a:gd name="connsiteY6296" fmla="*/ 664031 h 2993922"/>
              <a:gd name="connsiteX6297" fmla="*/ 1318506 w 8938307"/>
              <a:gd name="connsiteY6297" fmla="*/ 669327 h 2993922"/>
              <a:gd name="connsiteX6298" fmla="*/ 1302621 w 8938307"/>
              <a:gd name="connsiteY6298" fmla="*/ 669327 h 2993922"/>
              <a:gd name="connsiteX6299" fmla="*/ 1292030 w 8938307"/>
              <a:gd name="connsiteY6299" fmla="*/ 653442 h 2993922"/>
              <a:gd name="connsiteX6300" fmla="*/ 1281440 w 8938307"/>
              <a:gd name="connsiteY6300" fmla="*/ 653442 h 2993922"/>
              <a:gd name="connsiteX6301" fmla="*/ 1270849 w 8938307"/>
              <a:gd name="connsiteY6301" fmla="*/ 653442 h 2993922"/>
              <a:gd name="connsiteX6302" fmla="*/ 1260258 w 8938307"/>
              <a:gd name="connsiteY6302" fmla="*/ 642851 h 2993922"/>
              <a:gd name="connsiteX6303" fmla="*/ 1249669 w 8938307"/>
              <a:gd name="connsiteY6303" fmla="*/ 642851 h 2993922"/>
              <a:gd name="connsiteX6304" fmla="*/ 1239078 w 8938307"/>
              <a:gd name="connsiteY6304" fmla="*/ 653442 h 2993922"/>
              <a:gd name="connsiteX6305" fmla="*/ 1228487 w 8938307"/>
              <a:gd name="connsiteY6305" fmla="*/ 653442 h 2993922"/>
              <a:gd name="connsiteX6306" fmla="*/ 1154354 w 8938307"/>
              <a:gd name="connsiteY6306" fmla="*/ 621670 h 2993922"/>
              <a:gd name="connsiteX6307" fmla="*/ 1196717 w 8938307"/>
              <a:gd name="connsiteY6307" fmla="*/ 632261 h 2993922"/>
              <a:gd name="connsiteX6308" fmla="*/ 1207306 w 8938307"/>
              <a:gd name="connsiteY6308" fmla="*/ 632261 h 2993922"/>
              <a:gd name="connsiteX6309" fmla="*/ 1186126 w 8938307"/>
              <a:gd name="connsiteY6309" fmla="*/ 611080 h 2993922"/>
              <a:gd name="connsiteX6310" fmla="*/ 1175535 w 8938307"/>
              <a:gd name="connsiteY6310" fmla="*/ 611080 h 2993922"/>
              <a:gd name="connsiteX6311" fmla="*/ 1164945 w 8938307"/>
              <a:gd name="connsiteY6311" fmla="*/ 605784 h 2993922"/>
              <a:gd name="connsiteX6312" fmla="*/ 1154354 w 8938307"/>
              <a:gd name="connsiteY6312" fmla="*/ 600490 h 2993922"/>
              <a:gd name="connsiteX6313" fmla="*/ 1111993 w 8938307"/>
              <a:gd name="connsiteY6313" fmla="*/ 589899 h 2993922"/>
              <a:gd name="connsiteX6314" fmla="*/ 1090813 w 8938307"/>
              <a:gd name="connsiteY6314" fmla="*/ 579309 h 2993922"/>
              <a:gd name="connsiteX6315" fmla="*/ 1101402 w 8938307"/>
              <a:gd name="connsiteY6315" fmla="*/ 600490 h 2993922"/>
              <a:gd name="connsiteX6316" fmla="*/ 1133174 w 8938307"/>
              <a:gd name="connsiteY6316" fmla="*/ 621670 h 2993922"/>
              <a:gd name="connsiteX6317" fmla="*/ 1122583 w 8938307"/>
              <a:gd name="connsiteY6317" fmla="*/ 621670 h 2993922"/>
              <a:gd name="connsiteX6318" fmla="*/ 1101402 w 8938307"/>
              <a:gd name="connsiteY6318" fmla="*/ 621670 h 2993922"/>
              <a:gd name="connsiteX6319" fmla="*/ 1085517 w 8938307"/>
              <a:gd name="connsiteY6319" fmla="*/ 611080 h 2993922"/>
              <a:gd name="connsiteX6320" fmla="*/ 1064336 w 8938307"/>
              <a:gd name="connsiteY6320" fmla="*/ 600490 h 2993922"/>
              <a:gd name="connsiteX6321" fmla="*/ 1059041 w 8938307"/>
              <a:gd name="connsiteY6321" fmla="*/ 589899 h 2993922"/>
              <a:gd name="connsiteX6322" fmla="*/ 1037859 w 8938307"/>
              <a:gd name="connsiteY6322" fmla="*/ 568718 h 2993922"/>
              <a:gd name="connsiteX6323" fmla="*/ 1027270 w 8938307"/>
              <a:gd name="connsiteY6323" fmla="*/ 579309 h 2993922"/>
              <a:gd name="connsiteX6324" fmla="*/ 1016678 w 8938307"/>
              <a:gd name="connsiteY6324" fmla="*/ 589899 h 2993922"/>
              <a:gd name="connsiteX6325" fmla="*/ 979613 w 8938307"/>
              <a:gd name="connsiteY6325" fmla="*/ 568718 h 2993922"/>
              <a:gd name="connsiteX6326" fmla="*/ 942546 w 8938307"/>
              <a:gd name="connsiteY6326" fmla="*/ 558128 h 2993922"/>
              <a:gd name="connsiteX6327" fmla="*/ 7929570 w 8938307"/>
              <a:gd name="connsiteY6327" fmla="*/ 554817 h 2993922"/>
              <a:gd name="connsiteX6328" fmla="*/ 7911038 w 8938307"/>
              <a:gd name="connsiteY6328" fmla="*/ 558128 h 2993922"/>
              <a:gd name="connsiteX6329" fmla="*/ 7932219 w 8938307"/>
              <a:gd name="connsiteY6329" fmla="*/ 568718 h 2993922"/>
              <a:gd name="connsiteX6330" fmla="*/ 7953398 w 8938307"/>
              <a:gd name="connsiteY6330" fmla="*/ 568718 h 2993922"/>
              <a:gd name="connsiteX6331" fmla="*/ 7929570 w 8938307"/>
              <a:gd name="connsiteY6331" fmla="*/ 554817 h 2993922"/>
              <a:gd name="connsiteX6332" fmla="*/ 7847494 w 8938307"/>
              <a:gd name="connsiteY6332" fmla="*/ 547538 h 2993922"/>
              <a:gd name="connsiteX6333" fmla="*/ 7858085 w 8938307"/>
              <a:gd name="connsiteY6333" fmla="*/ 558128 h 2993922"/>
              <a:gd name="connsiteX6334" fmla="*/ 7879267 w 8938307"/>
              <a:gd name="connsiteY6334" fmla="*/ 547538 h 2993922"/>
              <a:gd name="connsiteX6335" fmla="*/ 7858085 w 8938307"/>
              <a:gd name="connsiteY6335" fmla="*/ 547538 h 2993922"/>
              <a:gd name="connsiteX6336" fmla="*/ 7847494 w 8938307"/>
              <a:gd name="connsiteY6336" fmla="*/ 547538 h 2993922"/>
              <a:gd name="connsiteX6337" fmla="*/ 1016678 w 8938307"/>
              <a:gd name="connsiteY6337" fmla="*/ 547538 h 2993922"/>
              <a:gd name="connsiteX6338" fmla="*/ 1027270 w 8938307"/>
              <a:gd name="connsiteY6338" fmla="*/ 558128 h 2993922"/>
              <a:gd name="connsiteX6339" fmla="*/ 1037859 w 8938307"/>
              <a:gd name="connsiteY6339" fmla="*/ 547538 h 2993922"/>
              <a:gd name="connsiteX6340" fmla="*/ 1016678 w 8938307"/>
              <a:gd name="connsiteY6340" fmla="*/ 547538 h 2993922"/>
              <a:gd name="connsiteX6341" fmla="*/ 7834257 w 8938307"/>
              <a:gd name="connsiteY6341" fmla="*/ 542242 h 2993922"/>
              <a:gd name="connsiteX6342" fmla="*/ 7826313 w 8938307"/>
              <a:gd name="connsiteY6342" fmla="*/ 547538 h 2993922"/>
              <a:gd name="connsiteX6343" fmla="*/ 7836904 w 8938307"/>
              <a:gd name="connsiteY6343" fmla="*/ 547538 h 2993922"/>
              <a:gd name="connsiteX6344" fmla="*/ 7834257 w 8938307"/>
              <a:gd name="connsiteY6344" fmla="*/ 542242 h 2993922"/>
              <a:gd name="connsiteX6345" fmla="*/ 828700 w 8938307"/>
              <a:gd name="connsiteY6345" fmla="*/ 540919 h 2993922"/>
              <a:gd name="connsiteX6346" fmla="*/ 826051 w 8938307"/>
              <a:gd name="connsiteY6346" fmla="*/ 542242 h 2993922"/>
              <a:gd name="connsiteX6347" fmla="*/ 836642 w 8938307"/>
              <a:gd name="connsiteY6347" fmla="*/ 558128 h 2993922"/>
              <a:gd name="connsiteX6348" fmla="*/ 868414 w 8938307"/>
              <a:gd name="connsiteY6348" fmla="*/ 558128 h 2993922"/>
              <a:gd name="connsiteX6349" fmla="*/ 868414 w 8938307"/>
              <a:gd name="connsiteY6349" fmla="*/ 547538 h 2993922"/>
              <a:gd name="connsiteX6350" fmla="*/ 836642 w 8938307"/>
              <a:gd name="connsiteY6350" fmla="*/ 547538 h 2993922"/>
              <a:gd name="connsiteX6351" fmla="*/ 828700 w 8938307"/>
              <a:gd name="connsiteY6351" fmla="*/ 540919 h 2993922"/>
              <a:gd name="connsiteX6352" fmla="*/ 8271112 w 8938307"/>
              <a:gd name="connsiteY6352" fmla="*/ 536947 h 2993922"/>
              <a:gd name="connsiteX6353" fmla="*/ 8281702 w 8938307"/>
              <a:gd name="connsiteY6353" fmla="*/ 547538 h 2993922"/>
              <a:gd name="connsiteX6354" fmla="*/ 8271112 w 8938307"/>
              <a:gd name="connsiteY6354" fmla="*/ 547538 h 2993922"/>
              <a:gd name="connsiteX6355" fmla="*/ 900185 w 8938307"/>
              <a:gd name="connsiteY6355" fmla="*/ 536947 h 2993922"/>
              <a:gd name="connsiteX6356" fmla="*/ 910775 w 8938307"/>
              <a:gd name="connsiteY6356" fmla="*/ 558128 h 2993922"/>
              <a:gd name="connsiteX6357" fmla="*/ 921366 w 8938307"/>
              <a:gd name="connsiteY6357" fmla="*/ 558128 h 2993922"/>
              <a:gd name="connsiteX6358" fmla="*/ 910775 w 8938307"/>
              <a:gd name="connsiteY6358" fmla="*/ 547538 h 2993922"/>
              <a:gd name="connsiteX6359" fmla="*/ 900185 w 8938307"/>
              <a:gd name="connsiteY6359" fmla="*/ 536947 h 2993922"/>
              <a:gd name="connsiteX6360" fmla="*/ 7794542 w 8938307"/>
              <a:gd name="connsiteY6360" fmla="*/ 526357 h 2993922"/>
              <a:gd name="connsiteX6361" fmla="*/ 7794542 w 8938307"/>
              <a:gd name="connsiteY6361" fmla="*/ 536947 h 2993922"/>
              <a:gd name="connsiteX6362" fmla="*/ 7805134 w 8938307"/>
              <a:gd name="connsiteY6362" fmla="*/ 526357 h 2993922"/>
              <a:gd name="connsiteX6363" fmla="*/ 7794542 w 8938307"/>
              <a:gd name="connsiteY6363" fmla="*/ 526357 h 2993922"/>
              <a:gd name="connsiteX6364" fmla="*/ 957108 w 8938307"/>
              <a:gd name="connsiteY6364" fmla="*/ 519737 h 2993922"/>
              <a:gd name="connsiteX6365" fmla="*/ 953137 w 8938307"/>
              <a:gd name="connsiteY6365" fmla="*/ 526357 h 2993922"/>
              <a:gd name="connsiteX6366" fmla="*/ 939016 w 8938307"/>
              <a:gd name="connsiteY6366" fmla="*/ 526357 h 2993922"/>
              <a:gd name="connsiteX6367" fmla="*/ 974318 w 8938307"/>
              <a:gd name="connsiteY6367" fmla="*/ 547538 h 2993922"/>
              <a:gd name="connsiteX6368" fmla="*/ 979613 w 8938307"/>
              <a:gd name="connsiteY6368" fmla="*/ 536947 h 2993922"/>
              <a:gd name="connsiteX6369" fmla="*/ 969022 w 8938307"/>
              <a:gd name="connsiteY6369" fmla="*/ 521061 h 2993922"/>
              <a:gd name="connsiteX6370" fmla="*/ 957108 w 8938307"/>
              <a:gd name="connsiteY6370" fmla="*/ 519737 h 2993922"/>
              <a:gd name="connsiteX6371" fmla="*/ 7900446 w 8938307"/>
              <a:gd name="connsiteY6371" fmla="*/ 515766 h 2993922"/>
              <a:gd name="connsiteX6372" fmla="*/ 7911038 w 8938307"/>
              <a:gd name="connsiteY6372" fmla="*/ 526357 h 2993922"/>
              <a:gd name="connsiteX6373" fmla="*/ 7911038 w 8938307"/>
              <a:gd name="connsiteY6373" fmla="*/ 515766 h 2993922"/>
              <a:gd name="connsiteX6374" fmla="*/ 7900446 w 8938307"/>
              <a:gd name="connsiteY6374" fmla="*/ 515766 h 2993922"/>
              <a:gd name="connsiteX6375" fmla="*/ 921366 w 8938307"/>
              <a:gd name="connsiteY6375" fmla="*/ 515766 h 2993922"/>
              <a:gd name="connsiteX6376" fmla="*/ 930190 w 8938307"/>
              <a:gd name="connsiteY6376" fmla="*/ 521061 h 2993922"/>
              <a:gd name="connsiteX6377" fmla="*/ 929308 w 8938307"/>
              <a:gd name="connsiteY6377" fmla="*/ 518414 h 2993922"/>
              <a:gd name="connsiteX6378" fmla="*/ 921366 w 8938307"/>
              <a:gd name="connsiteY6378" fmla="*/ 515766 h 2993922"/>
              <a:gd name="connsiteX6379" fmla="*/ 7921627 w 8938307"/>
              <a:gd name="connsiteY6379" fmla="*/ 494584 h 2993922"/>
              <a:gd name="connsiteX6380" fmla="*/ 7942808 w 8938307"/>
              <a:gd name="connsiteY6380" fmla="*/ 515766 h 2993922"/>
              <a:gd name="connsiteX6381" fmla="*/ 7942808 w 8938307"/>
              <a:gd name="connsiteY6381" fmla="*/ 505176 h 2993922"/>
              <a:gd name="connsiteX6382" fmla="*/ 7932219 w 8938307"/>
              <a:gd name="connsiteY6382" fmla="*/ 499880 h 2993922"/>
              <a:gd name="connsiteX6383" fmla="*/ 7921627 w 8938307"/>
              <a:gd name="connsiteY6383" fmla="*/ 494584 h 2993922"/>
              <a:gd name="connsiteX6384" fmla="*/ 7646278 w 8938307"/>
              <a:gd name="connsiteY6384" fmla="*/ 494584 h 2993922"/>
              <a:gd name="connsiteX6385" fmla="*/ 7656867 w 8938307"/>
              <a:gd name="connsiteY6385" fmla="*/ 505176 h 2993922"/>
              <a:gd name="connsiteX6386" fmla="*/ 7656867 w 8938307"/>
              <a:gd name="connsiteY6386" fmla="*/ 494584 h 2993922"/>
              <a:gd name="connsiteX6387" fmla="*/ 7646278 w 8938307"/>
              <a:gd name="connsiteY6387" fmla="*/ 494584 h 2993922"/>
              <a:gd name="connsiteX6388" fmla="*/ 444797 w 8938307"/>
              <a:gd name="connsiteY6388" fmla="*/ 494584 h 2993922"/>
              <a:gd name="connsiteX6389" fmla="*/ 465977 w 8938307"/>
              <a:gd name="connsiteY6389" fmla="*/ 494584 h 2993922"/>
              <a:gd name="connsiteX6390" fmla="*/ 476569 w 8938307"/>
              <a:gd name="connsiteY6390" fmla="*/ 505176 h 2993922"/>
              <a:gd name="connsiteX6391" fmla="*/ 476569 w 8938307"/>
              <a:gd name="connsiteY6391" fmla="*/ 515766 h 2993922"/>
              <a:gd name="connsiteX6392" fmla="*/ 465977 w 8938307"/>
              <a:gd name="connsiteY6392" fmla="*/ 505176 h 2993922"/>
              <a:gd name="connsiteX6393" fmla="*/ 434206 w 8938307"/>
              <a:gd name="connsiteY6393" fmla="*/ 505176 h 2993922"/>
              <a:gd name="connsiteX6394" fmla="*/ 614243 w 8938307"/>
              <a:gd name="connsiteY6394" fmla="*/ 483994 h 2993922"/>
              <a:gd name="connsiteX6395" fmla="*/ 608947 w 8938307"/>
              <a:gd name="connsiteY6395" fmla="*/ 494584 h 2993922"/>
              <a:gd name="connsiteX6396" fmla="*/ 603653 w 8938307"/>
              <a:gd name="connsiteY6396" fmla="*/ 489290 h 2993922"/>
              <a:gd name="connsiteX6397" fmla="*/ 614243 w 8938307"/>
              <a:gd name="connsiteY6397" fmla="*/ 483994 h 2993922"/>
              <a:gd name="connsiteX6398" fmla="*/ 296531 w 8938307"/>
              <a:gd name="connsiteY6398" fmla="*/ 483994 h 2993922"/>
              <a:gd name="connsiteX6399" fmla="*/ 333597 w 8938307"/>
              <a:gd name="connsiteY6399" fmla="*/ 489290 h 2993922"/>
              <a:gd name="connsiteX6400" fmla="*/ 365368 w 8938307"/>
              <a:gd name="connsiteY6400" fmla="*/ 499880 h 2993922"/>
              <a:gd name="connsiteX6401" fmla="*/ 381254 w 8938307"/>
              <a:gd name="connsiteY6401" fmla="*/ 510471 h 2993922"/>
              <a:gd name="connsiteX6402" fmla="*/ 375959 w 8938307"/>
              <a:gd name="connsiteY6402" fmla="*/ 515766 h 2993922"/>
              <a:gd name="connsiteX6403" fmla="*/ 360074 w 8938307"/>
              <a:gd name="connsiteY6403" fmla="*/ 515766 h 2993922"/>
              <a:gd name="connsiteX6404" fmla="*/ 338893 w 8938307"/>
              <a:gd name="connsiteY6404" fmla="*/ 515766 h 2993922"/>
              <a:gd name="connsiteX6405" fmla="*/ 317712 w 8938307"/>
              <a:gd name="connsiteY6405" fmla="*/ 505176 h 2993922"/>
              <a:gd name="connsiteX6406" fmla="*/ 312416 w 8938307"/>
              <a:gd name="connsiteY6406" fmla="*/ 499880 h 2993922"/>
              <a:gd name="connsiteX6407" fmla="*/ 296531 w 8938307"/>
              <a:gd name="connsiteY6407" fmla="*/ 494584 h 2993922"/>
              <a:gd name="connsiteX6408" fmla="*/ 773099 w 8938307"/>
              <a:gd name="connsiteY6408" fmla="*/ 481642 h 2993922"/>
              <a:gd name="connsiteX6409" fmla="*/ 782367 w 8938307"/>
              <a:gd name="connsiteY6409" fmla="*/ 482671 h 2993922"/>
              <a:gd name="connsiteX6410" fmla="*/ 783690 w 8938307"/>
              <a:gd name="connsiteY6410" fmla="*/ 483994 h 2993922"/>
              <a:gd name="connsiteX6411" fmla="*/ 773099 w 8938307"/>
              <a:gd name="connsiteY6411" fmla="*/ 483994 h 2993922"/>
              <a:gd name="connsiteX6412" fmla="*/ 7762772 w 8938307"/>
              <a:gd name="connsiteY6412" fmla="*/ 473405 h 2993922"/>
              <a:gd name="connsiteX6413" fmla="*/ 7773361 w 8938307"/>
              <a:gd name="connsiteY6413" fmla="*/ 483994 h 2993922"/>
              <a:gd name="connsiteX6414" fmla="*/ 7805134 w 8938307"/>
              <a:gd name="connsiteY6414" fmla="*/ 483994 h 2993922"/>
              <a:gd name="connsiteX6415" fmla="*/ 7794542 w 8938307"/>
              <a:gd name="connsiteY6415" fmla="*/ 478699 h 2993922"/>
              <a:gd name="connsiteX6416" fmla="*/ 7783952 w 8938307"/>
              <a:gd name="connsiteY6416" fmla="*/ 473405 h 2993922"/>
              <a:gd name="connsiteX6417" fmla="*/ 667195 w 8938307"/>
              <a:gd name="connsiteY6417" fmla="*/ 473405 h 2993922"/>
              <a:gd name="connsiteX6418" fmla="*/ 677786 w 8938307"/>
              <a:gd name="connsiteY6418" fmla="*/ 483994 h 2993922"/>
              <a:gd name="connsiteX6419" fmla="*/ 688377 w 8938307"/>
              <a:gd name="connsiteY6419" fmla="*/ 473405 h 2993922"/>
              <a:gd name="connsiteX6420" fmla="*/ 672491 w 8938307"/>
              <a:gd name="connsiteY6420" fmla="*/ 473405 h 2993922"/>
              <a:gd name="connsiteX6421" fmla="*/ 667195 w 8938307"/>
              <a:gd name="connsiteY6421" fmla="*/ 473405 h 2993922"/>
              <a:gd name="connsiteX6422" fmla="*/ 582473 w 8938307"/>
              <a:gd name="connsiteY6422" fmla="*/ 473405 h 2993922"/>
              <a:gd name="connsiteX6423" fmla="*/ 593062 w 8938307"/>
              <a:gd name="connsiteY6423" fmla="*/ 473405 h 2993922"/>
              <a:gd name="connsiteX6424" fmla="*/ 593062 w 8938307"/>
              <a:gd name="connsiteY6424" fmla="*/ 483994 h 2993922"/>
              <a:gd name="connsiteX6425" fmla="*/ 582473 w 8938307"/>
              <a:gd name="connsiteY6425" fmla="*/ 483994 h 2993922"/>
              <a:gd name="connsiteX6426" fmla="*/ 773099 w 8938307"/>
              <a:gd name="connsiteY6426" fmla="*/ 452224 h 2993922"/>
              <a:gd name="connsiteX6427" fmla="*/ 783690 w 8938307"/>
              <a:gd name="connsiteY6427" fmla="*/ 462813 h 2993922"/>
              <a:gd name="connsiteX6428" fmla="*/ 804871 w 8938307"/>
              <a:gd name="connsiteY6428" fmla="*/ 468109 h 2993922"/>
              <a:gd name="connsiteX6429" fmla="*/ 815462 w 8938307"/>
              <a:gd name="connsiteY6429" fmla="*/ 462813 h 2993922"/>
              <a:gd name="connsiteX6430" fmla="*/ 487158 w 8938307"/>
              <a:gd name="connsiteY6430" fmla="*/ 441632 h 2993922"/>
              <a:gd name="connsiteX6431" fmla="*/ 561291 w 8938307"/>
              <a:gd name="connsiteY6431" fmla="*/ 462813 h 2993922"/>
              <a:gd name="connsiteX6432" fmla="*/ 540110 w 8938307"/>
              <a:gd name="connsiteY6432" fmla="*/ 462813 h 2993922"/>
              <a:gd name="connsiteX6433" fmla="*/ 524224 w 8938307"/>
              <a:gd name="connsiteY6433" fmla="*/ 457519 h 2993922"/>
              <a:gd name="connsiteX6434" fmla="*/ 508339 w 8938307"/>
              <a:gd name="connsiteY6434" fmla="*/ 452224 h 2993922"/>
              <a:gd name="connsiteX6435" fmla="*/ 487158 w 8938307"/>
              <a:gd name="connsiteY6435" fmla="*/ 441632 h 2993922"/>
              <a:gd name="connsiteX6436" fmla="*/ 730738 w 8938307"/>
              <a:gd name="connsiteY6436" fmla="*/ 431043 h 2993922"/>
              <a:gd name="connsiteX6437" fmla="*/ 746624 w 8938307"/>
              <a:gd name="connsiteY6437" fmla="*/ 436338 h 2993922"/>
              <a:gd name="connsiteX6438" fmla="*/ 751919 w 8938307"/>
              <a:gd name="connsiteY6438" fmla="*/ 441632 h 2993922"/>
              <a:gd name="connsiteX6439" fmla="*/ 751919 w 8938307"/>
              <a:gd name="connsiteY6439" fmla="*/ 431043 h 2993922"/>
              <a:gd name="connsiteX6440" fmla="*/ 646015 w 8938307"/>
              <a:gd name="connsiteY6440" fmla="*/ 420453 h 2993922"/>
              <a:gd name="connsiteX6441" fmla="*/ 646015 w 8938307"/>
              <a:gd name="connsiteY6441" fmla="*/ 431043 h 2993922"/>
              <a:gd name="connsiteX6442" fmla="*/ 656605 w 8938307"/>
              <a:gd name="connsiteY6442" fmla="*/ 420453 h 2993922"/>
              <a:gd name="connsiteX6443" fmla="*/ 646015 w 8938307"/>
              <a:gd name="connsiteY6443" fmla="*/ 420453 h 2993922"/>
              <a:gd name="connsiteX6444" fmla="*/ 593062 w 8938307"/>
              <a:gd name="connsiteY6444" fmla="*/ 409861 h 2993922"/>
              <a:gd name="connsiteX6445" fmla="*/ 593062 w 8938307"/>
              <a:gd name="connsiteY6445" fmla="*/ 420453 h 2993922"/>
              <a:gd name="connsiteX6446" fmla="*/ 614243 w 8938307"/>
              <a:gd name="connsiteY6446" fmla="*/ 420453 h 2993922"/>
              <a:gd name="connsiteX6447" fmla="*/ 603653 w 8938307"/>
              <a:gd name="connsiteY6447" fmla="*/ 409861 h 2993922"/>
              <a:gd name="connsiteX6448" fmla="*/ 598357 w 8938307"/>
              <a:gd name="connsiteY6448" fmla="*/ 409861 h 2993922"/>
              <a:gd name="connsiteX6449" fmla="*/ 614243 w 8938307"/>
              <a:gd name="connsiteY6449" fmla="*/ 388680 h 2993922"/>
              <a:gd name="connsiteX6450" fmla="*/ 603653 w 8938307"/>
              <a:gd name="connsiteY6450" fmla="*/ 399272 h 2993922"/>
              <a:gd name="connsiteX6451" fmla="*/ 614243 w 8938307"/>
              <a:gd name="connsiteY6451" fmla="*/ 399272 h 2993922"/>
              <a:gd name="connsiteX6452" fmla="*/ 402435 w 8938307"/>
              <a:gd name="connsiteY6452" fmla="*/ 388680 h 2993922"/>
              <a:gd name="connsiteX6453" fmla="*/ 423617 w 8938307"/>
              <a:gd name="connsiteY6453" fmla="*/ 399272 h 2993922"/>
              <a:gd name="connsiteX6454" fmla="*/ 434206 w 8938307"/>
              <a:gd name="connsiteY6454" fmla="*/ 409861 h 2993922"/>
              <a:gd name="connsiteX6455" fmla="*/ 444797 w 8938307"/>
              <a:gd name="connsiteY6455" fmla="*/ 420453 h 2993922"/>
              <a:gd name="connsiteX6456" fmla="*/ 465977 w 8938307"/>
              <a:gd name="connsiteY6456" fmla="*/ 431043 h 2993922"/>
              <a:gd name="connsiteX6457" fmla="*/ 444797 w 8938307"/>
              <a:gd name="connsiteY6457" fmla="*/ 425747 h 2993922"/>
              <a:gd name="connsiteX6458" fmla="*/ 434206 w 8938307"/>
              <a:gd name="connsiteY6458" fmla="*/ 420453 h 2993922"/>
              <a:gd name="connsiteX6459" fmla="*/ 381254 w 8938307"/>
              <a:gd name="connsiteY6459" fmla="*/ 399272 h 2993922"/>
              <a:gd name="connsiteX6460" fmla="*/ 402435 w 8938307"/>
              <a:gd name="connsiteY6460" fmla="*/ 388680 h 2993922"/>
              <a:gd name="connsiteX6461" fmla="*/ 0 w 8938307"/>
              <a:gd name="connsiteY6461" fmla="*/ 388680 h 2993922"/>
              <a:gd name="connsiteX6462" fmla="*/ 10590 w 8938307"/>
              <a:gd name="connsiteY6462" fmla="*/ 388680 h 2993922"/>
              <a:gd name="connsiteX6463" fmla="*/ 10590 w 8938307"/>
              <a:gd name="connsiteY6463" fmla="*/ 399272 h 2993922"/>
              <a:gd name="connsiteX6464" fmla="*/ 5295 w 8938307"/>
              <a:gd name="connsiteY6464" fmla="*/ 393976 h 2993922"/>
              <a:gd name="connsiteX6465" fmla="*/ 0 w 8938307"/>
              <a:gd name="connsiteY6465" fmla="*/ 388680 h 2993922"/>
              <a:gd name="connsiteX6466" fmla="*/ 542759 w 8938307"/>
              <a:gd name="connsiteY6466" fmla="*/ 383386 h 2993922"/>
              <a:gd name="connsiteX6467" fmla="*/ 540110 w 8938307"/>
              <a:gd name="connsiteY6467" fmla="*/ 388680 h 2993922"/>
              <a:gd name="connsiteX6468" fmla="*/ 550701 w 8938307"/>
              <a:gd name="connsiteY6468" fmla="*/ 388680 h 2993922"/>
              <a:gd name="connsiteX6469" fmla="*/ 542759 w 8938307"/>
              <a:gd name="connsiteY6469" fmla="*/ 383386 h 2993922"/>
              <a:gd name="connsiteX6470" fmla="*/ 413026 w 8938307"/>
              <a:gd name="connsiteY6470" fmla="*/ 367501 h 2993922"/>
              <a:gd name="connsiteX6471" fmla="*/ 434206 w 8938307"/>
              <a:gd name="connsiteY6471" fmla="*/ 378091 h 2993922"/>
              <a:gd name="connsiteX6472" fmla="*/ 402435 w 8938307"/>
              <a:gd name="connsiteY6472" fmla="*/ 372795 h 2993922"/>
              <a:gd name="connsiteX6473" fmla="*/ 413026 w 8938307"/>
              <a:gd name="connsiteY6473" fmla="*/ 367501 h 2993922"/>
              <a:gd name="connsiteX6474" fmla="*/ 338893 w 8938307"/>
              <a:gd name="connsiteY6474" fmla="*/ 367501 h 2993922"/>
              <a:gd name="connsiteX6475" fmla="*/ 360074 w 8938307"/>
              <a:gd name="connsiteY6475" fmla="*/ 367501 h 2993922"/>
              <a:gd name="connsiteX6476" fmla="*/ 375959 w 8938307"/>
              <a:gd name="connsiteY6476" fmla="*/ 383386 h 2993922"/>
              <a:gd name="connsiteX6477" fmla="*/ 381254 w 8938307"/>
              <a:gd name="connsiteY6477" fmla="*/ 388680 h 2993922"/>
              <a:gd name="connsiteX6478" fmla="*/ 360074 w 8938307"/>
              <a:gd name="connsiteY6478" fmla="*/ 388680 h 2993922"/>
              <a:gd name="connsiteX6479" fmla="*/ 349483 w 8938307"/>
              <a:gd name="connsiteY6479" fmla="*/ 378091 h 2993922"/>
              <a:gd name="connsiteX6480" fmla="*/ 338893 w 8938307"/>
              <a:gd name="connsiteY6480" fmla="*/ 378091 h 2993922"/>
              <a:gd name="connsiteX6481" fmla="*/ 338893 w 8938307"/>
              <a:gd name="connsiteY6481" fmla="*/ 367501 h 2993922"/>
              <a:gd name="connsiteX6482" fmla="*/ 370664 w 8938307"/>
              <a:gd name="connsiteY6482" fmla="*/ 356909 h 2993922"/>
              <a:gd name="connsiteX6483" fmla="*/ 370664 w 8938307"/>
              <a:gd name="connsiteY6483" fmla="*/ 367501 h 2993922"/>
              <a:gd name="connsiteX6484" fmla="*/ 360074 w 8938307"/>
              <a:gd name="connsiteY6484" fmla="*/ 362205 h 2993922"/>
              <a:gd name="connsiteX6485" fmla="*/ 370664 w 8938307"/>
              <a:gd name="connsiteY6485" fmla="*/ 356909 h 2993922"/>
              <a:gd name="connsiteX6486" fmla="*/ 7508601 w 8938307"/>
              <a:gd name="connsiteY6486" fmla="*/ 335728 h 2993922"/>
              <a:gd name="connsiteX6487" fmla="*/ 7508601 w 8938307"/>
              <a:gd name="connsiteY6487" fmla="*/ 346320 h 2993922"/>
              <a:gd name="connsiteX6488" fmla="*/ 7498011 w 8938307"/>
              <a:gd name="connsiteY6488" fmla="*/ 346320 h 2993922"/>
              <a:gd name="connsiteX6489" fmla="*/ 476569 w 8938307"/>
              <a:gd name="connsiteY6489" fmla="*/ 335728 h 2993922"/>
              <a:gd name="connsiteX6490" fmla="*/ 476569 w 8938307"/>
              <a:gd name="connsiteY6490" fmla="*/ 346320 h 2993922"/>
              <a:gd name="connsiteX6491" fmla="*/ 492453 w 8938307"/>
              <a:gd name="connsiteY6491" fmla="*/ 356909 h 2993922"/>
              <a:gd name="connsiteX6492" fmla="*/ 497749 w 8938307"/>
              <a:gd name="connsiteY6492" fmla="*/ 346320 h 2993922"/>
              <a:gd name="connsiteX6493" fmla="*/ 487158 w 8938307"/>
              <a:gd name="connsiteY6493" fmla="*/ 335728 h 2993922"/>
              <a:gd name="connsiteX6494" fmla="*/ 476569 w 8938307"/>
              <a:gd name="connsiteY6494" fmla="*/ 335728 h 2993922"/>
              <a:gd name="connsiteX6495" fmla="*/ 532167 w 8938307"/>
              <a:gd name="connsiteY6495" fmla="*/ 330434 h 2993922"/>
              <a:gd name="connsiteX6496" fmla="*/ 529521 w 8938307"/>
              <a:gd name="connsiteY6496" fmla="*/ 335728 h 2993922"/>
              <a:gd name="connsiteX6497" fmla="*/ 540110 w 8938307"/>
              <a:gd name="connsiteY6497" fmla="*/ 335728 h 2993922"/>
              <a:gd name="connsiteX6498" fmla="*/ 532167 w 8938307"/>
              <a:gd name="connsiteY6498" fmla="*/ 330434 h 2993922"/>
              <a:gd name="connsiteX6499" fmla="*/ 497749 w 8938307"/>
              <a:gd name="connsiteY6499" fmla="*/ 325139 h 2993922"/>
              <a:gd name="connsiteX6500" fmla="*/ 508339 w 8938307"/>
              <a:gd name="connsiteY6500" fmla="*/ 335728 h 2993922"/>
              <a:gd name="connsiteX6501" fmla="*/ 508339 w 8938307"/>
              <a:gd name="connsiteY6501" fmla="*/ 325139 h 2993922"/>
              <a:gd name="connsiteX6502" fmla="*/ 413026 w 8938307"/>
              <a:gd name="connsiteY6502" fmla="*/ 293368 h 2993922"/>
              <a:gd name="connsiteX6503" fmla="*/ 423617 w 8938307"/>
              <a:gd name="connsiteY6503" fmla="*/ 303957 h 2993922"/>
              <a:gd name="connsiteX6504" fmla="*/ 418320 w 8938307"/>
              <a:gd name="connsiteY6504" fmla="*/ 303957 h 2993922"/>
              <a:gd name="connsiteX6505" fmla="*/ 407730 w 8938307"/>
              <a:gd name="connsiteY6505" fmla="*/ 303957 h 2993922"/>
              <a:gd name="connsiteX6506" fmla="*/ 402435 w 8938307"/>
              <a:gd name="connsiteY6506" fmla="*/ 298662 h 2993922"/>
              <a:gd name="connsiteX6507" fmla="*/ 413026 w 8938307"/>
              <a:gd name="connsiteY6507" fmla="*/ 293368 h 2993922"/>
              <a:gd name="connsiteX6508" fmla="*/ 275350 w 8938307"/>
              <a:gd name="connsiteY6508" fmla="*/ 282776 h 2993922"/>
              <a:gd name="connsiteX6509" fmla="*/ 296531 w 8938307"/>
              <a:gd name="connsiteY6509" fmla="*/ 282776 h 2993922"/>
              <a:gd name="connsiteX6510" fmla="*/ 296531 w 8938307"/>
              <a:gd name="connsiteY6510" fmla="*/ 293368 h 2993922"/>
              <a:gd name="connsiteX6511" fmla="*/ 275350 w 8938307"/>
              <a:gd name="connsiteY6511" fmla="*/ 282776 h 2993922"/>
              <a:gd name="connsiteX6512" fmla="*/ 643367 w 8938307"/>
              <a:gd name="connsiteY6512" fmla="*/ 256301 h 2993922"/>
              <a:gd name="connsiteX6513" fmla="*/ 635425 w 8938307"/>
              <a:gd name="connsiteY6513" fmla="*/ 261597 h 2993922"/>
              <a:gd name="connsiteX6514" fmla="*/ 635425 w 8938307"/>
              <a:gd name="connsiteY6514" fmla="*/ 266891 h 2993922"/>
              <a:gd name="connsiteX6515" fmla="*/ 624833 w 8938307"/>
              <a:gd name="connsiteY6515" fmla="*/ 272186 h 2993922"/>
              <a:gd name="connsiteX6516" fmla="*/ 635425 w 8938307"/>
              <a:gd name="connsiteY6516" fmla="*/ 282776 h 2993922"/>
              <a:gd name="connsiteX6517" fmla="*/ 677786 w 8938307"/>
              <a:gd name="connsiteY6517" fmla="*/ 293368 h 2993922"/>
              <a:gd name="connsiteX6518" fmla="*/ 720147 w 8938307"/>
              <a:gd name="connsiteY6518" fmla="*/ 293368 h 2993922"/>
              <a:gd name="connsiteX6519" fmla="*/ 656605 w 8938307"/>
              <a:gd name="connsiteY6519" fmla="*/ 272186 h 2993922"/>
              <a:gd name="connsiteX6520" fmla="*/ 640720 w 8938307"/>
              <a:gd name="connsiteY6520" fmla="*/ 272186 h 2993922"/>
              <a:gd name="connsiteX6521" fmla="*/ 646015 w 8938307"/>
              <a:gd name="connsiteY6521" fmla="*/ 261597 h 2993922"/>
              <a:gd name="connsiteX6522" fmla="*/ 643367 w 8938307"/>
              <a:gd name="connsiteY6522" fmla="*/ 256301 h 2993922"/>
              <a:gd name="connsiteX6523" fmla="*/ 7212070 w 8938307"/>
              <a:gd name="connsiteY6523" fmla="*/ 240416 h 2993922"/>
              <a:gd name="connsiteX6524" fmla="*/ 7217366 w 8938307"/>
              <a:gd name="connsiteY6524" fmla="*/ 245710 h 2993922"/>
              <a:gd name="connsiteX6525" fmla="*/ 7222660 w 8938307"/>
              <a:gd name="connsiteY6525" fmla="*/ 251005 h 2993922"/>
              <a:gd name="connsiteX6526" fmla="*/ 7222660 w 8938307"/>
              <a:gd name="connsiteY6526" fmla="*/ 240416 h 2993922"/>
              <a:gd name="connsiteX6527" fmla="*/ 21179 w 8938307"/>
              <a:gd name="connsiteY6527" fmla="*/ 240416 h 2993922"/>
              <a:gd name="connsiteX6528" fmla="*/ 31771 w 8938307"/>
              <a:gd name="connsiteY6528" fmla="*/ 240416 h 2993922"/>
              <a:gd name="connsiteX6529" fmla="*/ 31771 w 8938307"/>
              <a:gd name="connsiteY6529" fmla="*/ 251005 h 2993922"/>
              <a:gd name="connsiteX6530" fmla="*/ 529521 w 8938307"/>
              <a:gd name="connsiteY6530" fmla="*/ 229824 h 2993922"/>
              <a:gd name="connsiteX6531" fmla="*/ 550701 w 8938307"/>
              <a:gd name="connsiteY6531" fmla="*/ 240416 h 2993922"/>
              <a:gd name="connsiteX6532" fmla="*/ 545405 w 8938307"/>
              <a:gd name="connsiteY6532" fmla="*/ 229824 h 2993922"/>
              <a:gd name="connsiteX6533" fmla="*/ 529521 w 8938307"/>
              <a:gd name="connsiteY6533" fmla="*/ 229824 h 2993922"/>
              <a:gd name="connsiteX6534" fmla="*/ 42361 w 8938307"/>
              <a:gd name="connsiteY6534" fmla="*/ 219234 h 2993922"/>
              <a:gd name="connsiteX6535" fmla="*/ 52952 w 8938307"/>
              <a:gd name="connsiteY6535" fmla="*/ 229824 h 2993922"/>
              <a:gd name="connsiteX6536" fmla="*/ 42361 w 8938307"/>
              <a:gd name="connsiteY6536" fmla="*/ 229824 h 2993922"/>
              <a:gd name="connsiteX6537" fmla="*/ 42361 w 8938307"/>
              <a:gd name="connsiteY6537" fmla="*/ 219234 h 2993922"/>
              <a:gd name="connsiteX6538" fmla="*/ 455387 w 8938307"/>
              <a:gd name="connsiteY6538" fmla="*/ 208645 h 2993922"/>
              <a:gd name="connsiteX6539" fmla="*/ 434206 w 8938307"/>
              <a:gd name="connsiteY6539" fmla="*/ 213939 h 2993922"/>
              <a:gd name="connsiteX6540" fmla="*/ 444797 w 8938307"/>
              <a:gd name="connsiteY6540" fmla="*/ 229824 h 2993922"/>
              <a:gd name="connsiteX6541" fmla="*/ 476569 w 8938307"/>
              <a:gd name="connsiteY6541" fmla="*/ 219234 h 2993922"/>
              <a:gd name="connsiteX6542" fmla="*/ 476569 w 8938307"/>
              <a:gd name="connsiteY6542" fmla="*/ 213939 h 2993922"/>
              <a:gd name="connsiteX6543" fmla="*/ 455387 w 8938307"/>
              <a:gd name="connsiteY6543" fmla="*/ 208645 h 2993922"/>
              <a:gd name="connsiteX6544" fmla="*/ 317712 w 8938307"/>
              <a:gd name="connsiteY6544" fmla="*/ 198053 h 2993922"/>
              <a:gd name="connsiteX6545" fmla="*/ 349483 w 8938307"/>
              <a:gd name="connsiteY6545" fmla="*/ 208645 h 2993922"/>
              <a:gd name="connsiteX6546" fmla="*/ 381254 w 8938307"/>
              <a:gd name="connsiteY6546" fmla="*/ 219234 h 2993922"/>
              <a:gd name="connsiteX6547" fmla="*/ 328302 w 8938307"/>
              <a:gd name="connsiteY6547" fmla="*/ 198053 h 2993922"/>
              <a:gd name="connsiteX6548" fmla="*/ 296531 w 8938307"/>
              <a:gd name="connsiteY6548" fmla="*/ 187463 h 2993922"/>
              <a:gd name="connsiteX6549" fmla="*/ 307121 w 8938307"/>
              <a:gd name="connsiteY6549" fmla="*/ 198053 h 2993922"/>
              <a:gd name="connsiteX6550" fmla="*/ 307121 w 8938307"/>
              <a:gd name="connsiteY6550" fmla="*/ 187463 h 2993922"/>
              <a:gd name="connsiteX6551" fmla="*/ 296531 w 8938307"/>
              <a:gd name="connsiteY6551" fmla="*/ 187463 h 2993922"/>
              <a:gd name="connsiteX6552" fmla="*/ 476569 w 8938307"/>
              <a:gd name="connsiteY6552" fmla="*/ 166282 h 2993922"/>
              <a:gd name="connsiteX6553" fmla="*/ 476569 w 8938307"/>
              <a:gd name="connsiteY6553" fmla="*/ 176872 h 2993922"/>
              <a:gd name="connsiteX6554" fmla="*/ 497749 w 8938307"/>
              <a:gd name="connsiteY6554" fmla="*/ 176872 h 2993922"/>
              <a:gd name="connsiteX6555" fmla="*/ 487158 w 8938307"/>
              <a:gd name="connsiteY6555" fmla="*/ 166282 h 2993922"/>
              <a:gd name="connsiteX6556" fmla="*/ 476569 w 8938307"/>
              <a:gd name="connsiteY6556" fmla="*/ 166282 h 2993922"/>
              <a:gd name="connsiteX6557" fmla="*/ 7137937 w 8938307"/>
              <a:gd name="connsiteY6557" fmla="*/ 155691 h 2993922"/>
              <a:gd name="connsiteX6558" fmla="*/ 7159118 w 8938307"/>
              <a:gd name="connsiteY6558" fmla="*/ 176872 h 2993922"/>
              <a:gd name="connsiteX6559" fmla="*/ 7137937 w 8938307"/>
              <a:gd name="connsiteY6559" fmla="*/ 166282 h 2993922"/>
              <a:gd name="connsiteX6560" fmla="*/ 7137937 w 8938307"/>
              <a:gd name="connsiteY6560" fmla="*/ 155691 h 2993922"/>
              <a:gd name="connsiteX6561" fmla="*/ 7042622 w 8938307"/>
              <a:gd name="connsiteY6561" fmla="*/ 155691 h 2993922"/>
              <a:gd name="connsiteX6562" fmla="*/ 7053214 w 8938307"/>
              <a:gd name="connsiteY6562" fmla="*/ 155691 h 2993922"/>
              <a:gd name="connsiteX6563" fmla="*/ 7063804 w 8938307"/>
              <a:gd name="connsiteY6563" fmla="*/ 160987 h 2993922"/>
              <a:gd name="connsiteX6564" fmla="*/ 7042622 w 8938307"/>
              <a:gd name="connsiteY6564" fmla="*/ 166282 h 2993922"/>
              <a:gd name="connsiteX6565" fmla="*/ 7032033 w 8938307"/>
              <a:gd name="connsiteY6565" fmla="*/ 160987 h 2993922"/>
              <a:gd name="connsiteX6566" fmla="*/ 7042622 w 8938307"/>
              <a:gd name="connsiteY6566" fmla="*/ 155691 h 2993922"/>
              <a:gd name="connsiteX6567" fmla="*/ 7053214 w 8938307"/>
              <a:gd name="connsiteY6567" fmla="*/ 123920 h 2993922"/>
              <a:gd name="connsiteX6568" fmla="*/ 7116756 w 8938307"/>
              <a:gd name="connsiteY6568" fmla="*/ 145101 h 2993922"/>
              <a:gd name="connsiteX6569" fmla="*/ 7084985 w 8938307"/>
              <a:gd name="connsiteY6569" fmla="*/ 145101 h 2993922"/>
              <a:gd name="connsiteX6570" fmla="*/ 7053214 w 8938307"/>
              <a:gd name="connsiteY6570" fmla="*/ 123920 h 2993922"/>
              <a:gd name="connsiteX6571" fmla="*/ 6979081 w 8938307"/>
              <a:gd name="connsiteY6571" fmla="*/ 102739 h 2993922"/>
              <a:gd name="connsiteX6572" fmla="*/ 6989670 w 8938307"/>
              <a:gd name="connsiteY6572" fmla="*/ 102739 h 2993922"/>
              <a:gd name="connsiteX6573" fmla="*/ 6989670 w 8938307"/>
              <a:gd name="connsiteY6573" fmla="*/ 113330 h 2993922"/>
              <a:gd name="connsiteX6574" fmla="*/ 6979081 w 8938307"/>
              <a:gd name="connsiteY6574" fmla="*/ 102739 h 2993922"/>
              <a:gd name="connsiteX6575" fmla="*/ 64866 w 8938307"/>
              <a:gd name="connsiteY6575" fmla="*/ 96121 h 2993922"/>
              <a:gd name="connsiteX6576" fmla="*/ 79427 w 8938307"/>
              <a:gd name="connsiteY6576" fmla="*/ 97445 h 2993922"/>
              <a:gd name="connsiteX6577" fmla="*/ 100608 w 8938307"/>
              <a:gd name="connsiteY6577" fmla="*/ 108035 h 2993922"/>
              <a:gd name="connsiteX6578" fmla="*/ 116494 w 8938307"/>
              <a:gd name="connsiteY6578" fmla="*/ 113330 h 2993922"/>
              <a:gd name="connsiteX6579" fmla="*/ 84723 w 8938307"/>
              <a:gd name="connsiteY6579" fmla="*/ 113330 h 2993922"/>
              <a:gd name="connsiteX6580" fmla="*/ 63542 w 8938307"/>
              <a:gd name="connsiteY6580" fmla="*/ 102739 h 2993922"/>
              <a:gd name="connsiteX6581" fmla="*/ 52952 w 8938307"/>
              <a:gd name="connsiteY6581" fmla="*/ 102739 h 2993922"/>
              <a:gd name="connsiteX6582" fmla="*/ 64866 w 8938307"/>
              <a:gd name="connsiteY6582" fmla="*/ 96121 h 2993922"/>
              <a:gd name="connsiteX6583" fmla="*/ 6883766 w 8938307"/>
              <a:gd name="connsiteY6583" fmla="*/ 60378 h 2993922"/>
              <a:gd name="connsiteX6584" fmla="*/ 6926129 w 8938307"/>
              <a:gd name="connsiteY6584" fmla="*/ 81559 h 2993922"/>
              <a:gd name="connsiteX6585" fmla="*/ 6883766 w 8938307"/>
              <a:gd name="connsiteY6585" fmla="*/ 81559 h 2993922"/>
              <a:gd name="connsiteX6586" fmla="*/ 6883766 w 8938307"/>
              <a:gd name="connsiteY6586" fmla="*/ 60378 h 2993922"/>
              <a:gd name="connsiteX6587" fmla="*/ 6862587 w 8938307"/>
              <a:gd name="connsiteY6587" fmla="*/ 60378 h 2993922"/>
              <a:gd name="connsiteX6588" fmla="*/ 6873177 w 8938307"/>
              <a:gd name="connsiteY6588" fmla="*/ 70968 h 2993922"/>
              <a:gd name="connsiteX6589" fmla="*/ 6862587 w 8938307"/>
              <a:gd name="connsiteY6589" fmla="*/ 70968 h 2993922"/>
              <a:gd name="connsiteX6590" fmla="*/ 6862587 w 8938307"/>
              <a:gd name="connsiteY6590" fmla="*/ 60378 h 2993922"/>
              <a:gd name="connsiteX6591" fmla="*/ 232989 w 8938307"/>
              <a:gd name="connsiteY6591" fmla="*/ 60378 h 2993922"/>
              <a:gd name="connsiteX6592" fmla="*/ 243579 w 8938307"/>
              <a:gd name="connsiteY6592" fmla="*/ 70968 h 2993922"/>
              <a:gd name="connsiteX6593" fmla="*/ 232989 w 8938307"/>
              <a:gd name="connsiteY6593" fmla="*/ 81559 h 2993922"/>
              <a:gd name="connsiteX6594" fmla="*/ 148265 w 8938307"/>
              <a:gd name="connsiteY6594" fmla="*/ 60378 h 2993922"/>
              <a:gd name="connsiteX6595" fmla="*/ 158856 w 8938307"/>
              <a:gd name="connsiteY6595" fmla="*/ 60378 h 2993922"/>
              <a:gd name="connsiteX6596" fmla="*/ 158856 w 8938307"/>
              <a:gd name="connsiteY6596" fmla="*/ 65674 h 2993922"/>
              <a:gd name="connsiteX6597" fmla="*/ 158856 w 8938307"/>
              <a:gd name="connsiteY6597" fmla="*/ 70968 h 2993922"/>
              <a:gd name="connsiteX6598" fmla="*/ 148265 w 8938307"/>
              <a:gd name="connsiteY6598" fmla="*/ 60378 h 2993922"/>
              <a:gd name="connsiteX6599" fmla="*/ 190627 w 8938307"/>
              <a:gd name="connsiteY6599" fmla="*/ 49787 h 2993922"/>
              <a:gd name="connsiteX6600" fmla="*/ 201217 w 8938307"/>
              <a:gd name="connsiteY6600" fmla="*/ 49787 h 2993922"/>
              <a:gd name="connsiteX6601" fmla="*/ 206512 w 8938307"/>
              <a:gd name="connsiteY6601" fmla="*/ 55083 h 2993922"/>
              <a:gd name="connsiteX6602" fmla="*/ 211808 w 8938307"/>
              <a:gd name="connsiteY6602" fmla="*/ 60378 h 2993922"/>
              <a:gd name="connsiteX6603" fmla="*/ 201217 w 8938307"/>
              <a:gd name="connsiteY6603" fmla="*/ 65674 h 2993922"/>
              <a:gd name="connsiteX6604" fmla="*/ 180037 w 8938307"/>
              <a:gd name="connsiteY6604" fmla="*/ 70968 h 2993922"/>
              <a:gd name="connsiteX6605" fmla="*/ 190627 w 8938307"/>
              <a:gd name="connsiteY6605" fmla="*/ 49787 h 2993922"/>
              <a:gd name="connsiteX6606" fmla="*/ 308703 w 8938307"/>
              <a:gd name="connsiteY6606" fmla="*/ 0 h 2993922"/>
              <a:gd name="connsiteX6607" fmla="*/ 6631666 w 8938307"/>
              <a:gd name="connsiteY6607" fmla="*/ 0 h 2993922"/>
              <a:gd name="connsiteX6608" fmla="*/ 6640188 w 8938307"/>
              <a:gd name="connsiteY6608" fmla="*/ 2131 h 2993922"/>
              <a:gd name="connsiteX6609" fmla="*/ 6661368 w 8938307"/>
              <a:gd name="connsiteY6609" fmla="*/ 7426 h 2993922"/>
              <a:gd name="connsiteX6610" fmla="*/ 6703730 w 8938307"/>
              <a:gd name="connsiteY6610" fmla="*/ 28607 h 2993922"/>
              <a:gd name="connsiteX6611" fmla="*/ 6724910 w 8938307"/>
              <a:gd name="connsiteY6611" fmla="*/ 44493 h 2993922"/>
              <a:gd name="connsiteX6612" fmla="*/ 6735502 w 8938307"/>
              <a:gd name="connsiteY6612" fmla="*/ 49787 h 2993922"/>
              <a:gd name="connsiteX6613" fmla="*/ 6756682 w 8938307"/>
              <a:gd name="connsiteY6613" fmla="*/ 60378 h 2993922"/>
              <a:gd name="connsiteX6614" fmla="*/ 6820224 w 8938307"/>
              <a:gd name="connsiteY6614" fmla="*/ 81559 h 2993922"/>
              <a:gd name="connsiteX6615" fmla="*/ 6841406 w 8938307"/>
              <a:gd name="connsiteY6615" fmla="*/ 81559 h 2993922"/>
              <a:gd name="connsiteX6616" fmla="*/ 6846700 w 8938307"/>
              <a:gd name="connsiteY6616" fmla="*/ 86854 h 2993922"/>
              <a:gd name="connsiteX6617" fmla="*/ 6862587 w 8938307"/>
              <a:gd name="connsiteY6617" fmla="*/ 92149 h 2993922"/>
              <a:gd name="connsiteX6618" fmla="*/ 6883766 w 8938307"/>
              <a:gd name="connsiteY6618" fmla="*/ 102739 h 2993922"/>
              <a:gd name="connsiteX6619" fmla="*/ 6899652 w 8938307"/>
              <a:gd name="connsiteY6619" fmla="*/ 108035 h 2993922"/>
              <a:gd name="connsiteX6620" fmla="*/ 6915539 w 8938307"/>
              <a:gd name="connsiteY6620" fmla="*/ 113330 h 2993922"/>
              <a:gd name="connsiteX6621" fmla="*/ 6926129 w 8938307"/>
              <a:gd name="connsiteY6621" fmla="*/ 113330 h 2993922"/>
              <a:gd name="connsiteX6622" fmla="*/ 6931424 w 8938307"/>
              <a:gd name="connsiteY6622" fmla="*/ 129216 h 2993922"/>
              <a:gd name="connsiteX6623" fmla="*/ 6957900 w 8938307"/>
              <a:gd name="connsiteY6623" fmla="*/ 134511 h 2993922"/>
              <a:gd name="connsiteX6624" fmla="*/ 6968491 w 8938307"/>
              <a:gd name="connsiteY6624" fmla="*/ 134511 h 2993922"/>
              <a:gd name="connsiteX6625" fmla="*/ 6957900 w 8938307"/>
              <a:gd name="connsiteY6625" fmla="*/ 145101 h 2993922"/>
              <a:gd name="connsiteX6626" fmla="*/ 7026737 w 8938307"/>
              <a:gd name="connsiteY6626" fmla="*/ 166282 h 2993922"/>
              <a:gd name="connsiteX6627" fmla="*/ 7074395 w 8938307"/>
              <a:gd name="connsiteY6627" fmla="*/ 176872 h 2993922"/>
              <a:gd name="connsiteX6628" fmla="*/ 7084985 w 8938307"/>
              <a:gd name="connsiteY6628" fmla="*/ 166282 h 2993922"/>
              <a:gd name="connsiteX6629" fmla="*/ 7116756 w 8938307"/>
              <a:gd name="connsiteY6629" fmla="*/ 182168 h 2993922"/>
              <a:gd name="connsiteX6630" fmla="*/ 7127347 w 8938307"/>
              <a:gd name="connsiteY6630" fmla="*/ 198053 h 2993922"/>
              <a:gd name="connsiteX6631" fmla="*/ 7137937 w 8938307"/>
              <a:gd name="connsiteY6631" fmla="*/ 208645 h 2993922"/>
              <a:gd name="connsiteX6632" fmla="*/ 7137937 w 8938307"/>
              <a:gd name="connsiteY6632" fmla="*/ 198053 h 2993922"/>
              <a:gd name="connsiteX6633" fmla="*/ 7159118 w 8938307"/>
              <a:gd name="connsiteY6633" fmla="*/ 208645 h 2993922"/>
              <a:gd name="connsiteX6634" fmla="*/ 7180299 w 8938307"/>
              <a:gd name="connsiteY6634" fmla="*/ 219234 h 2993922"/>
              <a:gd name="connsiteX6635" fmla="*/ 7222660 w 8938307"/>
              <a:gd name="connsiteY6635" fmla="*/ 229824 h 2993922"/>
              <a:gd name="connsiteX6636" fmla="*/ 7249136 w 8938307"/>
              <a:gd name="connsiteY6636" fmla="*/ 251005 h 2993922"/>
              <a:gd name="connsiteX6637" fmla="*/ 7275612 w 8938307"/>
              <a:gd name="connsiteY6637" fmla="*/ 261597 h 2993922"/>
              <a:gd name="connsiteX6638" fmla="*/ 7307384 w 8938307"/>
              <a:gd name="connsiteY6638" fmla="*/ 272186 h 2993922"/>
              <a:gd name="connsiteX6639" fmla="*/ 7307384 w 8938307"/>
              <a:gd name="connsiteY6639" fmla="*/ 282776 h 2993922"/>
              <a:gd name="connsiteX6640" fmla="*/ 7317974 w 8938307"/>
              <a:gd name="connsiteY6640" fmla="*/ 282776 h 2993922"/>
              <a:gd name="connsiteX6641" fmla="*/ 7370926 w 8938307"/>
              <a:gd name="connsiteY6641" fmla="*/ 293368 h 2993922"/>
              <a:gd name="connsiteX6642" fmla="*/ 7392107 w 8938307"/>
              <a:gd name="connsiteY6642" fmla="*/ 298662 h 2993922"/>
              <a:gd name="connsiteX6643" fmla="*/ 7402697 w 8938307"/>
              <a:gd name="connsiteY6643" fmla="*/ 303957 h 2993922"/>
              <a:gd name="connsiteX6644" fmla="*/ 7423878 w 8938307"/>
              <a:gd name="connsiteY6644" fmla="*/ 325139 h 2993922"/>
              <a:gd name="connsiteX6645" fmla="*/ 7413288 w 8938307"/>
              <a:gd name="connsiteY6645" fmla="*/ 314549 h 2993922"/>
              <a:gd name="connsiteX6646" fmla="*/ 7413288 w 8938307"/>
              <a:gd name="connsiteY6646" fmla="*/ 325139 h 2993922"/>
              <a:gd name="connsiteX6647" fmla="*/ 7423878 w 8938307"/>
              <a:gd name="connsiteY6647" fmla="*/ 325139 h 2993922"/>
              <a:gd name="connsiteX6648" fmla="*/ 7423878 w 8938307"/>
              <a:gd name="connsiteY6648" fmla="*/ 335728 h 2993922"/>
              <a:gd name="connsiteX6649" fmla="*/ 7434468 w 8938307"/>
              <a:gd name="connsiteY6649" fmla="*/ 346320 h 2993922"/>
              <a:gd name="connsiteX6650" fmla="*/ 7445059 w 8938307"/>
              <a:gd name="connsiteY6650" fmla="*/ 372795 h 2993922"/>
              <a:gd name="connsiteX6651" fmla="*/ 7466240 w 8938307"/>
              <a:gd name="connsiteY6651" fmla="*/ 378091 h 2993922"/>
              <a:gd name="connsiteX6652" fmla="*/ 7487420 w 8938307"/>
              <a:gd name="connsiteY6652" fmla="*/ 378091 h 2993922"/>
              <a:gd name="connsiteX6653" fmla="*/ 7466240 w 8938307"/>
              <a:gd name="connsiteY6653" fmla="*/ 367501 h 2993922"/>
              <a:gd name="connsiteX6654" fmla="*/ 7445059 w 8938307"/>
              <a:gd name="connsiteY6654" fmla="*/ 356909 h 2993922"/>
              <a:gd name="connsiteX6655" fmla="*/ 7445059 w 8938307"/>
              <a:gd name="connsiteY6655" fmla="*/ 351614 h 2993922"/>
              <a:gd name="connsiteX6656" fmla="*/ 7434468 w 8938307"/>
              <a:gd name="connsiteY6656" fmla="*/ 335728 h 2993922"/>
              <a:gd name="connsiteX6657" fmla="*/ 7445059 w 8938307"/>
              <a:gd name="connsiteY6657" fmla="*/ 335728 h 2993922"/>
              <a:gd name="connsiteX6658" fmla="*/ 7466240 w 8938307"/>
              <a:gd name="connsiteY6658" fmla="*/ 346320 h 2993922"/>
              <a:gd name="connsiteX6659" fmla="*/ 7490068 w 8938307"/>
              <a:gd name="connsiteY6659" fmla="*/ 354262 h 2993922"/>
              <a:gd name="connsiteX6660" fmla="*/ 7498011 w 8938307"/>
              <a:gd name="connsiteY6660" fmla="*/ 346320 h 2993922"/>
              <a:gd name="connsiteX6661" fmla="*/ 7508601 w 8938307"/>
              <a:gd name="connsiteY6661" fmla="*/ 356909 h 2993922"/>
              <a:gd name="connsiteX6662" fmla="*/ 7498011 w 8938307"/>
              <a:gd name="connsiteY6662" fmla="*/ 356909 h 2993922"/>
              <a:gd name="connsiteX6663" fmla="*/ 7519192 w 8938307"/>
              <a:gd name="connsiteY6663" fmla="*/ 367501 h 2993922"/>
              <a:gd name="connsiteX6664" fmla="*/ 7529782 w 8938307"/>
              <a:gd name="connsiteY6664" fmla="*/ 367501 h 2993922"/>
              <a:gd name="connsiteX6665" fmla="*/ 7529782 w 8938307"/>
              <a:gd name="connsiteY6665" fmla="*/ 356909 h 2993922"/>
              <a:gd name="connsiteX6666" fmla="*/ 7540374 w 8938307"/>
              <a:gd name="connsiteY6666" fmla="*/ 367501 h 2993922"/>
              <a:gd name="connsiteX6667" fmla="*/ 7572144 w 8938307"/>
              <a:gd name="connsiteY6667" fmla="*/ 378091 h 2993922"/>
              <a:gd name="connsiteX6668" fmla="*/ 7588030 w 8938307"/>
              <a:gd name="connsiteY6668" fmla="*/ 383386 h 2993922"/>
              <a:gd name="connsiteX6669" fmla="*/ 7625096 w 8938307"/>
              <a:gd name="connsiteY6669" fmla="*/ 399272 h 2993922"/>
              <a:gd name="connsiteX6670" fmla="*/ 7995760 w 8938307"/>
              <a:gd name="connsiteY6670" fmla="*/ 505176 h 2993922"/>
              <a:gd name="connsiteX6671" fmla="*/ 8080483 w 8938307"/>
              <a:gd name="connsiteY6671" fmla="*/ 526357 h 2993922"/>
              <a:gd name="connsiteX6672" fmla="*/ 8186387 w 8938307"/>
              <a:gd name="connsiteY6672" fmla="*/ 558128 h 2993922"/>
              <a:gd name="connsiteX6673" fmla="*/ 8191683 w 8938307"/>
              <a:gd name="connsiteY6673" fmla="*/ 563423 h 2993922"/>
              <a:gd name="connsiteX6674" fmla="*/ 8207569 w 8938307"/>
              <a:gd name="connsiteY6674" fmla="*/ 568718 h 2993922"/>
              <a:gd name="connsiteX6675" fmla="*/ 8260521 w 8938307"/>
              <a:gd name="connsiteY6675" fmla="*/ 579309 h 2993922"/>
              <a:gd name="connsiteX6676" fmla="*/ 8429968 w 8938307"/>
              <a:gd name="connsiteY6676" fmla="*/ 632261 h 2993922"/>
              <a:gd name="connsiteX6677" fmla="*/ 8461739 w 8938307"/>
              <a:gd name="connsiteY6677" fmla="*/ 637555 h 2993922"/>
              <a:gd name="connsiteX6678" fmla="*/ 8498805 w 8938307"/>
              <a:gd name="connsiteY6678" fmla="*/ 648146 h 2993922"/>
              <a:gd name="connsiteX6679" fmla="*/ 8514691 w 8938307"/>
              <a:gd name="connsiteY6679" fmla="*/ 653442 h 2993922"/>
              <a:gd name="connsiteX6680" fmla="*/ 8482920 w 8938307"/>
              <a:gd name="connsiteY6680" fmla="*/ 653442 h 2993922"/>
              <a:gd name="connsiteX6681" fmla="*/ 8472329 w 8938307"/>
              <a:gd name="connsiteY6681" fmla="*/ 653442 h 2993922"/>
              <a:gd name="connsiteX6682" fmla="*/ 8451148 w 8938307"/>
              <a:gd name="connsiteY6682" fmla="*/ 653442 h 2993922"/>
              <a:gd name="connsiteX6683" fmla="*/ 8435262 w 8938307"/>
              <a:gd name="connsiteY6683" fmla="*/ 648146 h 2993922"/>
              <a:gd name="connsiteX6684" fmla="*/ 8429968 w 8938307"/>
              <a:gd name="connsiteY6684" fmla="*/ 642851 h 2993922"/>
              <a:gd name="connsiteX6685" fmla="*/ 8403491 w 8938307"/>
              <a:gd name="connsiteY6685" fmla="*/ 632261 h 2993922"/>
              <a:gd name="connsiteX6686" fmla="*/ 8377016 w 8938307"/>
              <a:gd name="connsiteY6686" fmla="*/ 632261 h 2993922"/>
              <a:gd name="connsiteX6687" fmla="*/ 8355835 w 8938307"/>
              <a:gd name="connsiteY6687" fmla="*/ 621670 h 2993922"/>
              <a:gd name="connsiteX6688" fmla="*/ 8324064 w 8938307"/>
              <a:gd name="connsiteY6688" fmla="*/ 621670 h 2993922"/>
              <a:gd name="connsiteX6689" fmla="*/ 8281702 w 8938307"/>
              <a:gd name="connsiteY6689" fmla="*/ 611080 h 2993922"/>
              <a:gd name="connsiteX6690" fmla="*/ 8271112 w 8938307"/>
              <a:gd name="connsiteY6690" fmla="*/ 611080 h 2993922"/>
              <a:gd name="connsiteX6691" fmla="*/ 8207569 w 8938307"/>
              <a:gd name="connsiteY6691" fmla="*/ 589899 h 2993922"/>
              <a:gd name="connsiteX6692" fmla="*/ 8154617 w 8938307"/>
              <a:gd name="connsiteY6692" fmla="*/ 574013 h 2993922"/>
              <a:gd name="connsiteX6693" fmla="*/ 8144027 w 8938307"/>
              <a:gd name="connsiteY6693" fmla="*/ 568718 h 2993922"/>
              <a:gd name="connsiteX6694" fmla="*/ 8138731 w 8938307"/>
              <a:gd name="connsiteY6694" fmla="*/ 558128 h 2993922"/>
              <a:gd name="connsiteX6695" fmla="*/ 8133435 w 8938307"/>
              <a:gd name="connsiteY6695" fmla="*/ 558128 h 2993922"/>
              <a:gd name="connsiteX6696" fmla="*/ 8101664 w 8938307"/>
              <a:gd name="connsiteY6696" fmla="*/ 558128 h 2993922"/>
              <a:gd name="connsiteX6697" fmla="*/ 8091075 w 8938307"/>
              <a:gd name="connsiteY6697" fmla="*/ 558128 h 2993922"/>
              <a:gd name="connsiteX6698" fmla="*/ 8059302 w 8938307"/>
              <a:gd name="connsiteY6698" fmla="*/ 536947 h 2993922"/>
              <a:gd name="connsiteX6699" fmla="*/ 8048712 w 8938307"/>
              <a:gd name="connsiteY6699" fmla="*/ 536947 h 2993922"/>
              <a:gd name="connsiteX6700" fmla="*/ 8027531 w 8938307"/>
              <a:gd name="connsiteY6700" fmla="*/ 536947 h 2993922"/>
              <a:gd name="connsiteX6701" fmla="*/ 8006350 w 8938307"/>
              <a:gd name="connsiteY6701" fmla="*/ 536947 h 2993922"/>
              <a:gd name="connsiteX6702" fmla="*/ 7990465 w 8938307"/>
              <a:gd name="connsiteY6702" fmla="*/ 531651 h 2993922"/>
              <a:gd name="connsiteX6703" fmla="*/ 7979875 w 8938307"/>
              <a:gd name="connsiteY6703" fmla="*/ 526357 h 2993922"/>
              <a:gd name="connsiteX6704" fmla="*/ 7963990 w 8938307"/>
              <a:gd name="connsiteY6704" fmla="*/ 526357 h 2993922"/>
              <a:gd name="connsiteX6705" fmla="*/ 7953398 w 8938307"/>
              <a:gd name="connsiteY6705" fmla="*/ 526357 h 2993922"/>
              <a:gd name="connsiteX6706" fmla="*/ 7921627 w 8938307"/>
              <a:gd name="connsiteY6706" fmla="*/ 515766 h 2993922"/>
              <a:gd name="connsiteX6707" fmla="*/ 7921627 w 8938307"/>
              <a:gd name="connsiteY6707" fmla="*/ 521061 h 2993922"/>
              <a:gd name="connsiteX6708" fmla="*/ 7932219 w 8938307"/>
              <a:gd name="connsiteY6708" fmla="*/ 526357 h 2993922"/>
              <a:gd name="connsiteX6709" fmla="*/ 7948104 w 8938307"/>
              <a:gd name="connsiteY6709" fmla="*/ 531651 h 2993922"/>
              <a:gd name="connsiteX6710" fmla="*/ 7953398 w 8938307"/>
              <a:gd name="connsiteY6710" fmla="*/ 536947 h 2993922"/>
              <a:gd name="connsiteX6711" fmla="*/ 7958694 w 8938307"/>
              <a:gd name="connsiteY6711" fmla="*/ 536947 h 2993922"/>
              <a:gd name="connsiteX6712" fmla="*/ 7969284 w 8938307"/>
              <a:gd name="connsiteY6712" fmla="*/ 536947 h 2993922"/>
              <a:gd name="connsiteX6713" fmla="*/ 7985171 w 8938307"/>
              <a:gd name="connsiteY6713" fmla="*/ 542242 h 2993922"/>
              <a:gd name="connsiteX6714" fmla="*/ 8006350 w 8938307"/>
              <a:gd name="connsiteY6714" fmla="*/ 552832 h 2993922"/>
              <a:gd name="connsiteX6715" fmla="*/ 8016942 w 8938307"/>
              <a:gd name="connsiteY6715" fmla="*/ 552832 h 2993922"/>
              <a:gd name="connsiteX6716" fmla="*/ 8027531 w 8938307"/>
              <a:gd name="connsiteY6716" fmla="*/ 558128 h 2993922"/>
              <a:gd name="connsiteX6717" fmla="*/ 8043417 w 8938307"/>
              <a:gd name="connsiteY6717" fmla="*/ 563423 h 2993922"/>
              <a:gd name="connsiteX6718" fmla="*/ 8059302 w 8938307"/>
              <a:gd name="connsiteY6718" fmla="*/ 568718 h 2993922"/>
              <a:gd name="connsiteX6719" fmla="*/ 8106960 w 8938307"/>
              <a:gd name="connsiteY6719" fmla="*/ 574013 h 2993922"/>
              <a:gd name="connsiteX6720" fmla="*/ 8128141 w 8938307"/>
              <a:gd name="connsiteY6720" fmla="*/ 584603 h 2993922"/>
              <a:gd name="connsiteX6721" fmla="*/ 8144027 w 8938307"/>
              <a:gd name="connsiteY6721" fmla="*/ 589899 h 2993922"/>
              <a:gd name="connsiteX6722" fmla="*/ 8154617 w 8938307"/>
              <a:gd name="connsiteY6722" fmla="*/ 589899 h 2993922"/>
              <a:gd name="connsiteX6723" fmla="*/ 8154617 w 8938307"/>
              <a:gd name="connsiteY6723" fmla="*/ 600490 h 2993922"/>
              <a:gd name="connsiteX6724" fmla="*/ 8165206 w 8938307"/>
              <a:gd name="connsiteY6724" fmla="*/ 600490 h 2993922"/>
              <a:gd name="connsiteX6725" fmla="*/ 8165206 w 8938307"/>
              <a:gd name="connsiteY6725" fmla="*/ 589899 h 2993922"/>
              <a:gd name="connsiteX6726" fmla="*/ 8175798 w 8938307"/>
              <a:gd name="connsiteY6726" fmla="*/ 600490 h 2993922"/>
              <a:gd name="connsiteX6727" fmla="*/ 8196979 w 8938307"/>
              <a:gd name="connsiteY6727" fmla="*/ 611080 h 2993922"/>
              <a:gd name="connsiteX6728" fmla="*/ 8234045 w 8938307"/>
              <a:gd name="connsiteY6728" fmla="*/ 611080 h 2993922"/>
              <a:gd name="connsiteX6729" fmla="*/ 8324064 w 8938307"/>
              <a:gd name="connsiteY6729" fmla="*/ 632261 h 2993922"/>
              <a:gd name="connsiteX6730" fmla="*/ 8361130 w 8938307"/>
              <a:gd name="connsiteY6730" fmla="*/ 642851 h 2993922"/>
              <a:gd name="connsiteX6731" fmla="*/ 8382310 w 8938307"/>
              <a:gd name="connsiteY6731" fmla="*/ 648146 h 2993922"/>
              <a:gd name="connsiteX6732" fmla="*/ 8398196 w 8938307"/>
              <a:gd name="connsiteY6732" fmla="*/ 642851 h 2993922"/>
              <a:gd name="connsiteX6733" fmla="*/ 8398196 w 8938307"/>
              <a:gd name="connsiteY6733" fmla="*/ 653442 h 2993922"/>
              <a:gd name="connsiteX6734" fmla="*/ 8429968 w 8938307"/>
              <a:gd name="connsiteY6734" fmla="*/ 664031 h 2993922"/>
              <a:gd name="connsiteX6735" fmla="*/ 8461739 w 8938307"/>
              <a:gd name="connsiteY6735" fmla="*/ 664031 h 2993922"/>
              <a:gd name="connsiteX6736" fmla="*/ 8472329 w 8938307"/>
              <a:gd name="connsiteY6736" fmla="*/ 664031 h 2993922"/>
              <a:gd name="connsiteX6737" fmla="*/ 8493510 w 8938307"/>
              <a:gd name="connsiteY6737" fmla="*/ 674621 h 2993922"/>
              <a:gd name="connsiteX6738" fmla="*/ 8525281 w 8938307"/>
              <a:gd name="connsiteY6738" fmla="*/ 685213 h 2993922"/>
              <a:gd name="connsiteX6739" fmla="*/ 8514691 w 8938307"/>
              <a:gd name="connsiteY6739" fmla="*/ 685213 h 2993922"/>
              <a:gd name="connsiteX6740" fmla="*/ 8504100 w 8938307"/>
              <a:gd name="connsiteY6740" fmla="*/ 695803 h 2993922"/>
              <a:gd name="connsiteX6741" fmla="*/ 8493510 w 8938307"/>
              <a:gd name="connsiteY6741" fmla="*/ 695803 h 2993922"/>
              <a:gd name="connsiteX6742" fmla="*/ 8493510 w 8938307"/>
              <a:gd name="connsiteY6742" fmla="*/ 706394 h 2993922"/>
              <a:gd name="connsiteX6743" fmla="*/ 8482920 w 8938307"/>
              <a:gd name="connsiteY6743" fmla="*/ 706394 h 2993922"/>
              <a:gd name="connsiteX6744" fmla="*/ 8472329 w 8938307"/>
              <a:gd name="connsiteY6744" fmla="*/ 706394 h 2993922"/>
              <a:gd name="connsiteX6745" fmla="*/ 8472329 w 8938307"/>
              <a:gd name="connsiteY6745" fmla="*/ 695803 h 2993922"/>
              <a:gd name="connsiteX6746" fmla="*/ 8456443 w 8938307"/>
              <a:gd name="connsiteY6746" fmla="*/ 695803 h 2993922"/>
              <a:gd name="connsiteX6747" fmla="*/ 8435262 w 8938307"/>
              <a:gd name="connsiteY6747" fmla="*/ 706394 h 2993922"/>
              <a:gd name="connsiteX6748" fmla="*/ 8419377 w 8938307"/>
              <a:gd name="connsiteY6748" fmla="*/ 706394 h 2993922"/>
              <a:gd name="connsiteX6749" fmla="*/ 8419377 w 8938307"/>
              <a:gd name="connsiteY6749" fmla="*/ 695803 h 2993922"/>
              <a:gd name="connsiteX6750" fmla="*/ 8408787 w 8938307"/>
              <a:gd name="connsiteY6750" fmla="*/ 685213 h 2993922"/>
              <a:gd name="connsiteX6751" fmla="*/ 8403491 w 8938307"/>
              <a:gd name="connsiteY6751" fmla="*/ 685213 h 2993922"/>
              <a:gd name="connsiteX6752" fmla="*/ 8387606 w 8938307"/>
              <a:gd name="connsiteY6752" fmla="*/ 685213 h 2993922"/>
              <a:gd name="connsiteX6753" fmla="*/ 8377016 w 8938307"/>
              <a:gd name="connsiteY6753" fmla="*/ 685213 h 2993922"/>
              <a:gd name="connsiteX6754" fmla="*/ 8366425 w 8938307"/>
              <a:gd name="connsiteY6754" fmla="*/ 685213 h 2993922"/>
              <a:gd name="connsiteX6755" fmla="*/ 8302883 w 8938307"/>
              <a:gd name="connsiteY6755" fmla="*/ 653442 h 2993922"/>
              <a:gd name="connsiteX6756" fmla="*/ 8249931 w 8938307"/>
              <a:gd name="connsiteY6756" fmla="*/ 648146 h 2993922"/>
              <a:gd name="connsiteX6757" fmla="*/ 8212864 w 8938307"/>
              <a:gd name="connsiteY6757" fmla="*/ 642851 h 2993922"/>
              <a:gd name="connsiteX6758" fmla="*/ 8181093 w 8938307"/>
              <a:gd name="connsiteY6758" fmla="*/ 632261 h 2993922"/>
              <a:gd name="connsiteX6759" fmla="*/ 8138731 w 8938307"/>
              <a:gd name="connsiteY6759" fmla="*/ 621670 h 2993922"/>
              <a:gd name="connsiteX6760" fmla="*/ 8106960 w 8938307"/>
              <a:gd name="connsiteY6760" fmla="*/ 616375 h 2993922"/>
              <a:gd name="connsiteX6761" fmla="*/ 8091075 w 8938307"/>
              <a:gd name="connsiteY6761" fmla="*/ 605784 h 2993922"/>
              <a:gd name="connsiteX6762" fmla="*/ 8069894 w 8938307"/>
              <a:gd name="connsiteY6762" fmla="*/ 611080 h 2993922"/>
              <a:gd name="connsiteX6763" fmla="*/ 8096369 w 8938307"/>
              <a:gd name="connsiteY6763" fmla="*/ 621670 h 2993922"/>
              <a:gd name="connsiteX6764" fmla="*/ 8112254 w 8938307"/>
              <a:gd name="connsiteY6764" fmla="*/ 632261 h 2993922"/>
              <a:gd name="connsiteX6765" fmla="*/ 8154617 w 8938307"/>
              <a:gd name="connsiteY6765" fmla="*/ 642851 h 2993922"/>
              <a:gd name="connsiteX6766" fmla="*/ 8165206 w 8938307"/>
              <a:gd name="connsiteY6766" fmla="*/ 653442 h 2993922"/>
              <a:gd name="connsiteX6767" fmla="*/ 8207569 w 8938307"/>
              <a:gd name="connsiteY6767" fmla="*/ 664031 h 2993922"/>
              <a:gd name="connsiteX6768" fmla="*/ 8228750 w 8938307"/>
              <a:gd name="connsiteY6768" fmla="*/ 664031 h 2993922"/>
              <a:gd name="connsiteX6769" fmla="*/ 8234045 w 8938307"/>
              <a:gd name="connsiteY6769" fmla="*/ 658736 h 2993922"/>
              <a:gd name="connsiteX6770" fmla="*/ 8249931 w 8938307"/>
              <a:gd name="connsiteY6770" fmla="*/ 664031 h 2993922"/>
              <a:gd name="connsiteX6771" fmla="*/ 8271112 w 8938307"/>
              <a:gd name="connsiteY6771" fmla="*/ 674621 h 2993922"/>
              <a:gd name="connsiteX6772" fmla="*/ 8281702 w 8938307"/>
              <a:gd name="connsiteY6772" fmla="*/ 685213 h 2993922"/>
              <a:gd name="connsiteX6773" fmla="*/ 8260521 w 8938307"/>
              <a:gd name="connsiteY6773" fmla="*/ 695803 h 2993922"/>
              <a:gd name="connsiteX6774" fmla="*/ 8271112 w 8938307"/>
              <a:gd name="connsiteY6774" fmla="*/ 706394 h 2993922"/>
              <a:gd name="connsiteX6775" fmla="*/ 8377016 w 8938307"/>
              <a:gd name="connsiteY6775" fmla="*/ 727574 h 2993922"/>
              <a:gd name="connsiteX6776" fmla="*/ 8355835 w 8938307"/>
              <a:gd name="connsiteY6776" fmla="*/ 716984 h 2993922"/>
              <a:gd name="connsiteX6777" fmla="*/ 8313473 w 8938307"/>
              <a:gd name="connsiteY6777" fmla="*/ 706394 h 2993922"/>
              <a:gd name="connsiteX6778" fmla="*/ 8302883 w 8938307"/>
              <a:gd name="connsiteY6778" fmla="*/ 701098 h 2993922"/>
              <a:gd name="connsiteX6779" fmla="*/ 8292291 w 8938307"/>
              <a:gd name="connsiteY6779" fmla="*/ 706394 h 2993922"/>
              <a:gd name="connsiteX6780" fmla="*/ 8292291 w 8938307"/>
              <a:gd name="connsiteY6780" fmla="*/ 695803 h 2993922"/>
              <a:gd name="connsiteX6781" fmla="*/ 8302883 w 8938307"/>
              <a:gd name="connsiteY6781" fmla="*/ 685213 h 2993922"/>
              <a:gd name="connsiteX6782" fmla="*/ 8324064 w 8938307"/>
              <a:gd name="connsiteY6782" fmla="*/ 685213 h 2993922"/>
              <a:gd name="connsiteX6783" fmla="*/ 8355835 w 8938307"/>
              <a:gd name="connsiteY6783" fmla="*/ 695803 h 2993922"/>
              <a:gd name="connsiteX6784" fmla="*/ 8387606 w 8938307"/>
              <a:gd name="connsiteY6784" fmla="*/ 695803 h 2993922"/>
              <a:gd name="connsiteX6785" fmla="*/ 8408787 w 8938307"/>
              <a:gd name="connsiteY6785" fmla="*/ 716984 h 2993922"/>
              <a:gd name="connsiteX6786" fmla="*/ 8419377 w 8938307"/>
              <a:gd name="connsiteY6786" fmla="*/ 727574 h 2993922"/>
              <a:gd name="connsiteX6787" fmla="*/ 8429968 w 8938307"/>
              <a:gd name="connsiteY6787" fmla="*/ 727574 h 2993922"/>
              <a:gd name="connsiteX6788" fmla="*/ 8440558 w 8938307"/>
              <a:gd name="connsiteY6788" fmla="*/ 727574 h 2993922"/>
              <a:gd name="connsiteX6789" fmla="*/ 8461739 w 8938307"/>
              <a:gd name="connsiteY6789" fmla="*/ 727574 h 2993922"/>
              <a:gd name="connsiteX6790" fmla="*/ 8472329 w 8938307"/>
              <a:gd name="connsiteY6790" fmla="*/ 738165 h 2993922"/>
              <a:gd name="connsiteX6791" fmla="*/ 8472329 w 8938307"/>
              <a:gd name="connsiteY6791" fmla="*/ 759346 h 2993922"/>
              <a:gd name="connsiteX6792" fmla="*/ 8493510 w 8938307"/>
              <a:gd name="connsiteY6792" fmla="*/ 769936 h 2993922"/>
              <a:gd name="connsiteX6793" fmla="*/ 8461739 w 8938307"/>
              <a:gd name="connsiteY6793" fmla="*/ 780526 h 2993922"/>
              <a:gd name="connsiteX6794" fmla="*/ 8461739 w 8938307"/>
              <a:gd name="connsiteY6794" fmla="*/ 769936 h 2993922"/>
              <a:gd name="connsiteX6795" fmla="*/ 8451148 w 8938307"/>
              <a:gd name="connsiteY6795" fmla="*/ 780526 h 2993922"/>
              <a:gd name="connsiteX6796" fmla="*/ 8408787 w 8938307"/>
              <a:gd name="connsiteY6796" fmla="*/ 769936 h 2993922"/>
              <a:gd name="connsiteX6797" fmla="*/ 8345244 w 8938307"/>
              <a:gd name="connsiteY6797" fmla="*/ 769936 h 2993922"/>
              <a:gd name="connsiteX6798" fmla="*/ 8302883 w 8938307"/>
              <a:gd name="connsiteY6798" fmla="*/ 769936 h 2993922"/>
              <a:gd name="connsiteX6799" fmla="*/ 8292291 w 8938307"/>
              <a:gd name="connsiteY6799" fmla="*/ 759346 h 2993922"/>
              <a:gd name="connsiteX6800" fmla="*/ 8292291 w 8938307"/>
              <a:gd name="connsiteY6800" fmla="*/ 748755 h 2993922"/>
              <a:gd name="connsiteX6801" fmla="*/ 8281702 w 8938307"/>
              <a:gd name="connsiteY6801" fmla="*/ 759346 h 2993922"/>
              <a:gd name="connsiteX6802" fmla="*/ 8249931 w 8938307"/>
              <a:gd name="connsiteY6802" fmla="*/ 748755 h 2993922"/>
              <a:gd name="connsiteX6803" fmla="*/ 8239339 w 8938307"/>
              <a:gd name="connsiteY6803" fmla="*/ 748755 h 2993922"/>
              <a:gd name="connsiteX6804" fmla="*/ 8223454 w 8938307"/>
              <a:gd name="connsiteY6804" fmla="*/ 748755 h 2993922"/>
              <a:gd name="connsiteX6805" fmla="*/ 8212864 w 8938307"/>
              <a:gd name="connsiteY6805" fmla="*/ 748755 h 2993922"/>
              <a:gd name="connsiteX6806" fmla="*/ 8207569 w 8938307"/>
              <a:gd name="connsiteY6806" fmla="*/ 748755 h 2993922"/>
              <a:gd name="connsiteX6807" fmla="*/ 8175798 w 8938307"/>
              <a:gd name="connsiteY6807" fmla="*/ 738165 h 2993922"/>
              <a:gd name="connsiteX6808" fmla="*/ 8181093 w 8938307"/>
              <a:gd name="connsiteY6808" fmla="*/ 748755 h 2993922"/>
              <a:gd name="connsiteX6809" fmla="*/ 8196979 w 8938307"/>
              <a:gd name="connsiteY6809" fmla="*/ 748755 h 2993922"/>
              <a:gd name="connsiteX6810" fmla="*/ 8218160 w 8938307"/>
              <a:gd name="connsiteY6810" fmla="*/ 759346 h 2993922"/>
              <a:gd name="connsiteX6811" fmla="*/ 8234045 w 8938307"/>
              <a:gd name="connsiteY6811" fmla="*/ 759346 h 2993922"/>
              <a:gd name="connsiteX6812" fmla="*/ 8239339 w 8938307"/>
              <a:gd name="connsiteY6812" fmla="*/ 769936 h 2993922"/>
              <a:gd name="connsiteX6813" fmla="*/ 8234045 w 8938307"/>
              <a:gd name="connsiteY6813" fmla="*/ 775231 h 2993922"/>
              <a:gd name="connsiteX6814" fmla="*/ 8218160 w 8938307"/>
              <a:gd name="connsiteY6814" fmla="*/ 780526 h 2993922"/>
              <a:gd name="connsiteX6815" fmla="*/ 8207569 w 8938307"/>
              <a:gd name="connsiteY6815" fmla="*/ 780526 h 2993922"/>
              <a:gd name="connsiteX6816" fmla="*/ 8398196 w 8938307"/>
              <a:gd name="connsiteY6816" fmla="*/ 822888 h 2993922"/>
              <a:gd name="connsiteX6817" fmla="*/ 8461739 w 8938307"/>
              <a:gd name="connsiteY6817" fmla="*/ 833478 h 2993922"/>
              <a:gd name="connsiteX6818" fmla="*/ 8482920 w 8938307"/>
              <a:gd name="connsiteY6818" fmla="*/ 844069 h 2993922"/>
              <a:gd name="connsiteX6819" fmla="*/ 8461739 w 8938307"/>
              <a:gd name="connsiteY6819" fmla="*/ 844069 h 2993922"/>
              <a:gd name="connsiteX6820" fmla="*/ 8398196 w 8938307"/>
              <a:gd name="connsiteY6820" fmla="*/ 854659 h 2993922"/>
              <a:gd name="connsiteX6821" fmla="*/ 8377016 w 8938307"/>
              <a:gd name="connsiteY6821" fmla="*/ 854659 h 2993922"/>
              <a:gd name="connsiteX6822" fmla="*/ 8355835 w 8938307"/>
              <a:gd name="connsiteY6822" fmla="*/ 854659 h 2993922"/>
              <a:gd name="connsiteX6823" fmla="*/ 8345244 w 8938307"/>
              <a:gd name="connsiteY6823" fmla="*/ 844069 h 2993922"/>
              <a:gd name="connsiteX6824" fmla="*/ 8324064 w 8938307"/>
              <a:gd name="connsiteY6824" fmla="*/ 844069 h 2993922"/>
              <a:gd name="connsiteX6825" fmla="*/ 8218160 w 8938307"/>
              <a:gd name="connsiteY6825" fmla="*/ 833478 h 2993922"/>
              <a:gd name="connsiteX6826" fmla="*/ 8212864 w 8938307"/>
              <a:gd name="connsiteY6826" fmla="*/ 833478 h 2993922"/>
              <a:gd name="connsiteX6827" fmla="*/ 8196979 w 8938307"/>
              <a:gd name="connsiteY6827" fmla="*/ 833478 h 2993922"/>
              <a:gd name="connsiteX6828" fmla="*/ 8196979 w 8938307"/>
              <a:gd name="connsiteY6828" fmla="*/ 844069 h 2993922"/>
              <a:gd name="connsiteX6829" fmla="*/ 8228750 w 8938307"/>
              <a:gd name="connsiteY6829" fmla="*/ 854659 h 2993922"/>
              <a:gd name="connsiteX6830" fmla="*/ 8260521 w 8938307"/>
              <a:gd name="connsiteY6830" fmla="*/ 865250 h 2993922"/>
              <a:gd name="connsiteX6831" fmla="*/ 8313473 w 8938307"/>
              <a:gd name="connsiteY6831" fmla="*/ 875840 h 2993922"/>
              <a:gd name="connsiteX6832" fmla="*/ 8355835 w 8938307"/>
              <a:gd name="connsiteY6832" fmla="*/ 875840 h 2993922"/>
              <a:gd name="connsiteX6833" fmla="*/ 8377016 w 8938307"/>
              <a:gd name="connsiteY6833" fmla="*/ 897021 h 2993922"/>
              <a:gd name="connsiteX6834" fmla="*/ 8355835 w 8938307"/>
              <a:gd name="connsiteY6834" fmla="*/ 886431 h 2993922"/>
              <a:gd name="connsiteX6835" fmla="*/ 8334654 w 8938307"/>
              <a:gd name="connsiteY6835" fmla="*/ 886431 h 2993922"/>
              <a:gd name="connsiteX6836" fmla="*/ 8408787 w 8938307"/>
              <a:gd name="connsiteY6836" fmla="*/ 918202 h 2993922"/>
              <a:gd name="connsiteX6837" fmla="*/ 8440558 w 8938307"/>
              <a:gd name="connsiteY6837" fmla="*/ 928792 h 2993922"/>
              <a:gd name="connsiteX6838" fmla="*/ 8429968 w 8938307"/>
              <a:gd name="connsiteY6838" fmla="*/ 939383 h 2993922"/>
              <a:gd name="connsiteX6839" fmla="*/ 8387606 w 8938307"/>
              <a:gd name="connsiteY6839" fmla="*/ 939383 h 2993922"/>
              <a:gd name="connsiteX6840" fmla="*/ 8361130 w 8938307"/>
              <a:gd name="connsiteY6840" fmla="*/ 934087 h 2993922"/>
              <a:gd name="connsiteX6841" fmla="*/ 8345244 w 8938307"/>
              <a:gd name="connsiteY6841" fmla="*/ 928792 h 2993922"/>
              <a:gd name="connsiteX6842" fmla="*/ 8329358 w 8938307"/>
              <a:gd name="connsiteY6842" fmla="*/ 923496 h 2993922"/>
              <a:gd name="connsiteX6843" fmla="*/ 8302883 w 8938307"/>
              <a:gd name="connsiteY6843" fmla="*/ 918202 h 2993922"/>
              <a:gd name="connsiteX6844" fmla="*/ 8292291 w 8938307"/>
              <a:gd name="connsiteY6844" fmla="*/ 912906 h 2993922"/>
              <a:gd name="connsiteX6845" fmla="*/ 8281702 w 8938307"/>
              <a:gd name="connsiteY6845" fmla="*/ 907611 h 2993922"/>
              <a:gd name="connsiteX6846" fmla="*/ 8271112 w 8938307"/>
              <a:gd name="connsiteY6846" fmla="*/ 907611 h 2993922"/>
              <a:gd name="connsiteX6847" fmla="*/ 8260521 w 8938307"/>
              <a:gd name="connsiteY6847" fmla="*/ 897021 h 2993922"/>
              <a:gd name="connsiteX6848" fmla="*/ 8249931 w 8938307"/>
              <a:gd name="connsiteY6848" fmla="*/ 897021 h 2993922"/>
              <a:gd name="connsiteX6849" fmla="*/ 8218160 w 8938307"/>
              <a:gd name="connsiteY6849" fmla="*/ 891725 h 2993922"/>
              <a:gd name="connsiteX6850" fmla="*/ 8181093 w 8938307"/>
              <a:gd name="connsiteY6850" fmla="*/ 886431 h 2993922"/>
              <a:gd name="connsiteX6851" fmla="*/ 8165206 w 8938307"/>
              <a:gd name="connsiteY6851" fmla="*/ 886431 h 2993922"/>
              <a:gd name="connsiteX6852" fmla="*/ 8122846 w 8938307"/>
              <a:gd name="connsiteY6852" fmla="*/ 865250 h 2993922"/>
              <a:gd name="connsiteX6853" fmla="*/ 8106960 w 8938307"/>
              <a:gd name="connsiteY6853" fmla="*/ 859954 h 2993922"/>
              <a:gd name="connsiteX6854" fmla="*/ 8080483 w 8938307"/>
              <a:gd name="connsiteY6854" fmla="*/ 865250 h 2993922"/>
              <a:gd name="connsiteX6855" fmla="*/ 8048712 w 8938307"/>
              <a:gd name="connsiteY6855" fmla="*/ 859954 h 2993922"/>
              <a:gd name="connsiteX6856" fmla="*/ 7995760 w 8938307"/>
              <a:gd name="connsiteY6856" fmla="*/ 844069 h 2993922"/>
              <a:gd name="connsiteX6857" fmla="*/ 7974579 w 8938307"/>
              <a:gd name="connsiteY6857" fmla="*/ 844069 h 2993922"/>
              <a:gd name="connsiteX6858" fmla="*/ 7889856 w 8938307"/>
              <a:gd name="connsiteY6858" fmla="*/ 812298 h 2993922"/>
              <a:gd name="connsiteX6859" fmla="*/ 7900446 w 8938307"/>
              <a:gd name="connsiteY6859" fmla="*/ 822888 h 2993922"/>
              <a:gd name="connsiteX6860" fmla="*/ 7921627 w 8938307"/>
              <a:gd name="connsiteY6860" fmla="*/ 828183 h 2993922"/>
              <a:gd name="connsiteX6861" fmla="*/ 7963990 w 8938307"/>
              <a:gd name="connsiteY6861" fmla="*/ 844069 h 2993922"/>
              <a:gd name="connsiteX6862" fmla="*/ 7990465 w 8938307"/>
              <a:gd name="connsiteY6862" fmla="*/ 859954 h 2993922"/>
              <a:gd name="connsiteX6863" fmla="*/ 8022237 w 8938307"/>
              <a:gd name="connsiteY6863" fmla="*/ 865250 h 2993922"/>
              <a:gd name="connsiteX6864" fmla="*/ 8038123 w 8938307"/>
              <a:gd name="connsiteY6864" fmla="*/ 875840 h 2993922"/>
              <a:gd name="connsiteX6865" fmla="*/ 8069894 w 8938307"/>
              <a:gd name="connsiteY6865" fmla="*/ 886431 h 2993922"/>
              <a:gd name="connsiteX6866" fmla="*/ 8075189 w 8938307"/>
              <a:gd name="connsiteY6866" fmla="*/ 886431 h 2993922"/>
              <a:gd name="connsiteX6867" fmla="*/ 8091075 w 8938307"/>
              <a:gd name="connsiteY6867" fmla="*/ 886431 h 2993922"/>
              <a:gd name="connsiteX6868" fmla="*/ 8106960 w 8938307"/>
              <a:gd name="connsiteY6868" fmla="*/ 891725 h 2993922"/>
              <a:gd name="connsiteX6869" fmla="*/ 8101664 w 8938307"/>
              <a:gd name="connsiteY6869" fmla="*/ 897021 h 2993922"/>
              <a:gd name="connsiteX6870" fmla="*/ 8091075 w 8938307"/>
              <a:gd name="connsiteY6870" fmla="*/ 907611 h 2993922"/>
              <a:gd name="connsiteX6871" fmla="*/ 8101664 w 8938307"/>
              <a:gd name="connsiteY6871" fmla="*/ 907611 h 2993922"/>
              <a:gd name="connsiteX6872" fmla="*/ 8133435 w 8938307"/>
              <a:gd name="connsiteY6872" fmla="*/ 907611 h 2993922"/>
              <a:gd name="connsiteX6873" fmla="*/ 8165206 w 8938307"/>
              <a:gd name="connsiteY6873" fmla="*/ 918202 h 2993922"/>
              <a:gd name="connsiteX6874" fmla="*/ 8186387 w 8938307"/>
              <a:gd name="connsiteY6874" fmla="*/ 928792 h 2993922"/>
              <a:gd name="connsiteX6875" fmla="*/ 8218160 w 8938307"/>
              <a:gd name="connsiteY6875" fmla="*/ 928792 h 2993922"/>
              <a:gd name="connsiteX6876" fmla="*/ 8239339 w 8938307"/>
              <a:gd name="connsiteY6876" fmla="*/ 939383 h 2993922"/>
              <a:gd name="connsiteX6877" fmla="*/ 8281702 w 8938307"/>
              <a:gd name="connsiteY6877" fmla="*/ 960563 h 2993922"/>
              <a:gd name="connsiteX6878" fmla="*/ 8292291 w 8938307"/>
              <a:gd name="connsiteY6878" fmla="*/ 971154 h 2993922"/>
              <a:gd name="connsiteX6879" fmla="*/ 8334654 w 8938307"/>
              <a:gd name="connsiteY6879" fmla="*/ 981744 h 2993922"/>
              <a:gd name="connsiteX6880" fmla="*/ 8456443 w 8938307"/>
              <a:gd name="connsiteY6880" fmla="*/ 1018810 h 2993922"/>
              <a:gd name="connsiteX6881" fmla="*/ 8567641 w 8938307"/>
              <a:gd name="connsiteY6881" fmla="*/ 1034696 h 2993922"/>
              <a:gd name="connsiteX6882" fmla="*/ 8599414 w 8938307"/>
              <a:gd name="connsiteY6882" fmla="*/ 1045287 h 2993922"/>
              <a:gd name="connsiteX6883" fmla="*/ 8610004 w 8938307"/>
              <a:gd name="connsiteY6883" fmla="*/ 1045287 h 2993922"/>
              <a:gd name="connsiteX6884" fmla="*/ 8578233 w 8938307"/>
              <a:gd name="connsiteY6884" fmla="*/ 1050581 h 2993922"/>
              <a:gd name="connsiteX6885" fmla="*/ 8567641 w 8938307"/>
              <a:gd name="connsiteY6885" fmla="*/ 1055877 h 2993922"/>
              <a:gd name="connsiteX6886" fmla="*/ 8567641 w 8938307"/>
              <a:gd name="connsiteY6886" fmla="*/ 1066467 h 2993922"/>
              <a:gd name="connsiteX6887" fmla="*/ 8578233 w 8938307"/>
              <a:gd name="connsiteY6887" fmla="*/ 1066467 h 2993922"/>
              <a:gd name="connsiteX6888" fmla="*/ 8588824 w 8938307"/>
              <a:gd name="connsiteY6888" fmla="*/ 1077058 h 2993922"/>
              <a:gd name="connsiteX6889" fmla="*/ 8615299 w 8938307"/>
              <a:gd name="connsiteY6889" fmla="*/ 1082354 h 2993922"/>
              <a:gd name="connsiteX6890" fmla="*/ 8641775 w 8938307"/>
              <a:gd name="connsiteY6890" fmla="*/ 1087648 h 2993922"/>
              <a:gd name="connsiteX6891" fmla="*/ 8662957 w 8938307"/>
              <a:gd name="connsiteY6891" fmla="*/ 1098239 h 2993922"/>
              <a:gd name="connsiteX6892" fmla="*/ 8715908 w 8938307"/>
              <a:gd name="connsiteY6892" fmla="*/ 1119419 h 2993922"/>
              <a:gd name="connsiteX6893" fmla="*/ 8790041 w 8938307"/>
              <a:gd name="connsiteY6893" fmla="*/ 1140600 h 2993922"/>
              <a:gd name="connsiteX6894" fmla="*/ 8652366 w 8938307"/>
              <a:gd name="connsiteY6894" fmla="*/ 1108829 h 2993922"/>
              <a:gd name="connsiteX6895" fmla="*/ 8610004 w 8938307"/>
              <a:gd name="connsiteY6895" fmla="*/ 1092944 h 2993922"/>
              <a:gd name="connsiteX6896" fmla="*/ 8572938 w 8938307"/>
              <a:gd name="connsiteY6896" fmla="*/ 1082354 h 2993922"/>
              <a:gd name="connsiteX6897" fmla="*/ 8546462 w 8938307"/>
              <a:gd name="connsiteY6897" fmla="*/ 1077058 h 2993922"/>
              <a:gd name="connsiteX6898" fmla="*/ 8493510 w 8938307"/>
              <a:gd name="connsiteY6898" fmla="*/ 1055877 h 2993922"/>
              <a:gd name="connsiteX6899" fmla="*/ 8440558 w 8938307"/>
              <a:gd name="connsiteY6899" fmla="*/ 1055877 h 2993922"/>
              <a:gd name="connsiteX6900" fmla="*/ 8419377 w 8938307"/>
              <a:gd name="connsiteY6900" fmla="*/ 1050581 h 2993922"/>
              <a:gd name="connsiteX6901" fmla="*/ 8392901 w 8938307"/>
              <a:gd name="connsiteY6901" fmla="*/ 1039992 h 2993922"/>
              <a:gd name="connsiteX6902" fmla="*/ 8361130 w 8938307"/>
              <a:gd name="connsiteY6902" fmla="*/ 1034696 h 2993922"/>
              <a:gd name="connsiteX6903" fmla="*/ 8334654 w 8938307"/>
              <a:gd name="connsiteY6903" fmla="*/ 1024106 h 2993922"/>
              <a:gd name="connsiteX6904" fmla="*/ 8302883 w 8938307"/>
              <a:gd name="connsiteY6904" fmla="*/ 1013515 h 2993922"/>
              <a:gd name="connsiteX6905" fmla="*/ 8271112 w 8938307"/>
              <a:gd name="connsiteY6905" fmla="*/ 1013515 h 2993922"/>
              <a:gd name="connsiteX6906" fmla="*/ 8244635 w 8938307"/>
              <a:gd name="connsiteY6906" fmla="*/ 1008220 h 2993922"/>
              <a:gd name="connsiteX6907" fmla="*/ 8228750 w 8938307"/>
              <a:gd name="connsiteY6907" fmla="*/ 997629 h 2993922"/>
              <a:gd name="connsiteX6908" fmla="*/ 8212864 w 8938307"/>
              <a:gd name="connsiteY6908" fmla="*/ 992335 h 2993922"/>
              <a:gd name="connsiteX6909" fmla="*/ 8181093 w 8938307"/>
              <a:gd name="connsiteY6909" fmla="*/ 987040 h 2993922"/>
              <a:gd name="connsiteX6910" fmla="*/ 8149321 w 8938307"/>
              <a:gd name="connsiteY6910" fmla="*/ 976448 h 2993922"/>
              <a:gd name="connsiteX6911" fmla="*/ 8128141 w 8938307"/>
              <a:gd name="connsiteY6911" fmla="*/ 981744 h 2993922"/>
              <a:gd name="connsiteX6912" fmla="*/ 8106960 w 8938307"/>
              <a:gd name="connsiteY6912" fmla="*/ 976448 h 2993922"/>
              <a:gd name="connsiteX6913" fmla="*/ 8085779 w 8938307"/>
              <a:gd name="connsiteY6913" fmla="*/ 971154 h 2993922"/>
              <a:gd name="connsiteX6914" fmla="*/ 8069894 w 8938307"/>
              <a:gd name="connsiteY6914" fmla="*/ 960563 h 2993922"/>
              <a:gd name="connsiteX6915" fmla="*/ 8038123 w 8938307"/>
              <a:gd name="connsiteY6915" fmla="*/ 960563 h 2993922"/>
              <a:gd name="connsiteX6916" fmla="*/ 7995760 w 8938307"/>
              <a:gd name="connsiteY6916" fmla="*/ 949973 h 2993922"/>
              <a:gd name="connsiteX6917" fmla="*/ 7990465 w 8938307"/>
              <a:gd name="connsiteY6917" fmla="*/ 949973 h 2993922"/>
              <a:gd name="connsiteX6918" fmla="*/ 7985171 w 8938307"/>
              <a:gd name="connsiteY6918" fmla="*/ 960563 h 2993922"/>
              <a:gd name="connsiteX6919" fmla="*/ 8016942 w 8938307"/>
              <a:gd name="connsiteY6919" fmla="*/ 976448 h 2993922"/>
              <a:gd name="connsiteX6920" fmla="*/ 8059302 w 8938307"/>
              <a:gd name="connsiteY6920" fmla="*/ 992335 h 2993922"/>
              <a:gd name="connsiteX6921" fmla="*/ 8080483 w 8938307"/>
              <a:gd name="connsiteY6921" fmla="*/ 992335 h 2993922"/>
              <a:gd name="connsiteX6922" fmla="*/ 8144027 w 8938307"/>
              <a:gd name="connsiteY6922" fmla="*/ 1008220 h 2993922"/>
              <a:gd name="connsiteX6923" fmla="*/ 8196979 w 8938307"/>
              <a:gd name="connsiteY6923" fmla="*/ 1024106 h 2993922"/>
              <a:gd name="connsiteX6924" fmla="*/ 8196979 w 8938307"/>
              <a:gd name="connsiteY6924" fmla="*/ 1034696 h 2993922"/>
              <a:gd name="connsiteX6925" fmla="*/ 8175798 w 8938307"/>
              <a:gd name="connsiteY6925" fmla="*/ 1029400 h 2993922"/>
              <a:gd name="connsiteX6926" fmla="*/ 8165206 w 8938307"/>
              <a:gd name="connsiteY6926" fmla="*/ 1034696 h 2993922"/>
              <a:gd name="connsiteX6927" fmla="*/ 8133435 w 8938307"/>
              <a:gd name="connsiteY6927" fmla="*/ 1045287 h 2993922"/>
              <a:gd name="connsiteX6928" fmla="*/ 8101664 w 8938307"/>
              <a:gd name="connsiteY6928" fmla="*/ 1034696 h 2993922"/>
              <a:gd name="connsiteX6929" fmla="*/ 8048712 w 8938307"/>
              <a:gd name="connsiteY6929" fmla="*/ 1024106 h 2993922"/>
              <a:gd name="connsiteX6930" fmla="*/ 7953398 w 8938307"/>
              <a:gd name="connsiteY6930" fmla="*/ 1002925 h 2993922"/>
              <a:gd name="connsiteX6931" fmla="*/ 8144027 w 8938307"/>
              <a:gd name="connsiteY6931" fmla="*/ 1066467 h 2993922"/>
              <a:gd name="connsiteX6932" fmla="*/ 8196979 w 8938307"/>
              <a:gd name="connsiteY6932" fmla="*/ 1087648 h 2993922"/>
              <a:gd name="connsiteX6933" fmla="*/ 8175798 w 8938307"/>
              <a:gd name="connsiteY6933" fmla="*/ 1087648 h 2993922"/>
              <a:gd name="connsiteX6934" fmla="*/ 8165206 w 8938307"/>
              <a:gd name="connsiteY6934" fmla="*/ 1087648 h 2993922"/>
              <a:gd name="connsiteX6935" fmla="*/ 8196979 w 8938307"/>
              <a:gd name="connsiteY6935" fmla="*/ 1103533 h 2993922"/>
              <a:gd name="connsiteX6936" fmla="*/ 8228750 w 8938307"/>
              <a:gd name="connsiteY6936" fmla="*/ 1119419 h 2993922"/>
              <a:gd name="connsiteX6937" fmla="*/ 8260521 w 8938307"/>
              <a:gd name="connsiteY6937" fmla="*/ 1130010 h 2993922"/>
              <a:gd name="connsiteX6938" fmla="*/ 8281702 w 8938307"/>
              <a:gd name="connsiteY6938" fmla="*/ 1130010 h 2993922"/>
              <a:gd name="connsiteX6939" fmla="*/ 8302883 w 8938307"/>
              <a:gd name="connsiteY6939" fmla="*/ 1140600 h 2993922"/>
              <a:gd name="connsiteX6940" fmla="*/ 8408787 w 8938307"/>
              <a:gd name="connsiteY6940" fmla="*/ 1172371 h 2993922"/>
              <a:gd name="connsiteX6941" fmla="*/ 8435262 w 8938307"/>
              <a:gd name="connsiteY6941" fmla="*/ 1172371 h 2993922"/>
              <a:gd name="connsiteX6942" fmla="*/ 8451148 w 8938307"/>
              <a:gd name="connsiteY6942" fmla="*/ 1182962 h 2993922"/>
              <a:gd name="connsiteX6943" fmla="*/ 8461739 w 8938307"/>
              <a:gd name="connsiteY6943" fmla="*/ 1188258 h 2993922"/>
              <a:gd name="connsiteX6944" fmla="*/ 8493510 w 8938307"/>
              <a:gd name="connsiteY6944" fmla="*/ 1193552 h 2993922"/>
              <a:gd name="connsiteX6945" fmla="*/ 8535871 w 8938307"/>
              <a:gd name="connsiteY6945" fmla="*/ 1214733 h 2993922"/>
              <a:gd name="connsiteX6946" fmla="*/ 8525281 w 8938307"/>
              <a:gd name="connsiteY6946" fmla="*/ 1214733 h 2993922"/>
              <a:gd name="connsiteX6947" fmla="*/ 8504100 w 8938307"/>
              <a:gd name="connsiteY6947" fmla="*/ 1214733 h 2993922"/>
              <a:gd name="connsiteX6948" fmla="*/ 8461739 w 8938307"/>
              <a:gd name="connsiteY6948" fmla="*/ 1204143 h 2993922"/>
              <a:gd name="connsiteX6949" fmla="*/ 8440558 w 8938307"/>
              <a:gd name="connsiteY6949" fmla="*/ 1193552 h 2993922"/>
              <a:gd name="connsiteX6950" fmla="*/ 8419377 w 8938307"/>
              <a:gd name="connsiteY6950" fmla="*/ 1193552 h 2993922"/>
              <a:gd name="connsiteX6951" fmla="*/ 8355835 w 8938307"/>
              <a:gd name="connsiteY6951" fmla="*/ 1172371 h 2993922"/>
              <a:gd name="connsiteX6952" fmla="*/ 8302883 w 8938307"/>
              <a:gd name="connsiteY6952" fmla="*/ 1156485 h 2993922"/>
              <a:gd name="connsiteX6953" fmla="*/ 8281702 w 8938307"/>
              <a:gd name="connsiteY6953" fmla="*/ 1151191 h 2993922"/>
              <a:gd name="connsiteX6954" fmla="*/ 8207569 w 8938307"/>
              <a:gd name="connsiteY6954" fmla="*/ 1130010 h 2993922"/>
              <a:gd name="connsiteX6955" fmla="*/ 8186387 w 8938307"/>
              <a:gd name="connsiteY6955" fmla="*/ 1130010 h 2993922"/>
              <a:gd name="connsiteX6956" fmla="*/ 8133435 w 8938307"/>
              <a:gd name="connsiteY6956" fmla="*/ 1119419 h 2993922"/>
              <a:gd name="connsiteX6957" fmla="*/ 8112254 w 8938307"/>
              <a:gd name="connsiteY6957" fmla="*/ 1108829 h 2993922"/>
              <a:gd name="connsiteX6958" fmla="*/ 8085779 w 8938307"/>
              <a:gd name="connsiteY6958" fmla="*/ 1103533 h 2993922"/>
              <a:gd name="connsiteX6959" fmla="*/ 8069894 w 8938307"/>
              <a:gd name="connsiteY6959" fmla="*/ 1098239 h 2993922"/>
              <a:gd name="connsiteX6960" fmla="*/ 8059302 w 8938307"/>
              <a:gd name="connsiteY6960" fmla="*/ 1108829 h 2993922"/>
              <a:gd name="connsiteX6961" fmla="*/ 8059302 w 8938307"/>
              <a:gd name="connsiteY6961" fmla="*/ 1098239 h 2993922"/>
              <a:gd name="connsiteX6962" fmla="*/ 8043417 w 8938307"/>
              <a:gd name="connsiteY6962" fmla="*/ 1098239 h 2993922"/>
              <a:gd name="connsiteX6963" fmla="*/ 8038123 w 8938307"/>
              <a:gd name="connsiteY6963" fmla="*/ 1098239 h 2993922"/>
              <a:gd name="connsiteX6964" fmla="*/ 8027531 w 8938307"/>
              <a:gd name="connsiteY6964" fmla="*/ 1108829 h 2993922"/>
              <a:gd name="connsiteX6965" fmla="*/ 8016942 w 8938307"/>
              <a:gd name="connsiteY6965" fmla="*/ 1108829 h 2993922"/>
              <a:gd name="connsiteX6966" fmla="*/ 8016942 w 8938307"/>
              <a:gd name="connsiteY6966" fmla="*/ 1119419 h 2993922"/>
              <a:gd name="connsiteX6967" fmla="*/ 7932219 w 8938307"/>
              <a:gd name="connsiteY6967" fmla="*/ 1087648 h 2993922"/>
              <a:gd name="connsiteX6968" fmla="*/ 7921627 w 8938307"/>
              <a:gd name="connsiteY6968" fmla="*/ 1087648 h 2993922"/>
              <a:gd name="connsiteX6969" fmla="*/ 7911038 w 8938307"/>
              <a:gd name="connsiteY6969" fmla="*/ 1087648 h 2993922"/>
              <a:gd name="connsiteX6970" fmla="*/ 7900446 w 8938307"/>
              <a:gd name="connsiteY6970" fmla="*/ 1077058 h 2993922"/>
              <a:gd name="connsiteX6971" fmla="*/ 7879267 w 8938307"/>
              <a:gd name="connsiteY6971" fmla="*/ 1077058 h 2993922"/>
              <a:gd name="connsiteX6972" fmla="*/ 7868675 w 8938307"/>
              <a:gd name="connsiteY6972" fmla="*/ 1077058 h 2993922"/>
              <a:gd name="connsiteX6973" fmla="*/ 7879267 w 8938307"/>
              <a:gd name="connsiteY6973" fmla="*/ 1087648 h 2993922"/>
              <a:gd name="connsiteX6974" fmla="*/ 7879267 w 8938307"/>
              <a:gd name="connsiteY6974" fmla="*/ 1098239 h 2993922"/>
              <a:gd name="connsiteX6975" fmla="*/ 7900446 w 8938307"/>
              <a:gd name="connsiteY6975" fmla="*/ 1098239 h 2993922"/>
              <a:gd name="connsiteX6976" fmla="*/ 7921627 w 8938307"/>
              <a:gd name="connsiteY6976" fmla="*/ 1108829 h 2993922"/>
              <a:gd name="connsiteX6977" fmla="*/ 7937513 w 8938307"/>
              <a:gd name="connsiteY6977" fmla="*/ 1108829 h 2993922"/>
              <a:gd name="connsiteX6978" fmla="*/ 7942808 w 8938307"/>
              <a:gd name="connsiteY6978" fmla="*/ 1108829 h 2993922"/>
              <a:gd name="connsiteX6979" fmla="*/ 7995760 w 8938307"/>
              <a:gd name="connsiteY6979" fmla="*/ 1130010 h 2993922"/>
              <a:gd name="connsiteX6980" fmla="*/ 8069894 w 8938307"/>
              <a:gd name="connsiteY6980" fmla="*/ 1151191 h 2993922"/>
              <a:gd name="connsiteX6981" fmla="*/ 8048712 w 8938307"/>
              <a:gd name="connsiteY6981" fmla="*/ 1161781 h 2993922"/>
              <a:gd name="connsiteX6982" fmla="*/ 8059302 w 8938307"/>
              <a:gd name="connsiteY6982" fmla="*/ 1172371 h 2993922"/>
              <a:gd name="connsiteX6983" fmla="*/ 8091075 w 8938307"/>
              <a:gd name="connsiteY6983" fmla="*/ 1188258 h 2993922"/>
              <a:gd name="connsiteX6984" fmla="*/ 8128141 w 8938307"/>
              <a:gd name="connsiteY6984" fmla="*/ 1198848 h 2993922"/>
              <a:gd name="connsiteX6985" fmla="*/ 8144027 w 8938307"/>
              <a:gd name="connsiteY6985" fmla="*/ 1204143 h 2993922"/>
              <a:gd name="connsiteX6986" fmla="*/ 8154617 w 8938307"/>
              <a:gd name="connsiteY6986" fmla="*/ 1204143 h 2993922"/>
              <a:gd name="connsiteX6987" fmla="*/ 8154617 w 8938307"/>
              <a:gd name="connsiteY6987" fmla="*/ 1214733 h 2993922"/>
              <a:gd name="connsiteX6988" fmla="*/ 8170502 w 8938307"/>
              <a:gd name="connsiteY6988" fmla="*/ 1214733 h 2993922"/>
              <a:gd name="connsiteX6989" fmla="*/ 8186387 w 8938307"/>
              <a:gd name="connsiteY6989" fmla="*/ 1209437 h 2993922"/>
              <a:gd name="connsiteX6990" fmla="*/ 8202273 w 8938307"/>
              <a:gd name="connsiteY6990" fmla="*/ 1204143 h 2993922"/>
              <a:gd name="connsiteX6991" fmla="*/ 8207569 w 8938307"/>
              <a:gd name="connsiteY6991" fmla="*/ 1214733 h 2993922"/>
              <a:gd name="connsiteX6992" fmla="*/ 8218160 w 8938307"/>
              <a:gd name="connsiteY6992" fmla="*/ 1225324 h 2993922"/>
              <a:gd name="connsiteX6993" fmla="*/ 8218160 w 8938307"/>
              <a:gd name="connsiteY6993" fmla="*/ 1214733 h 2993922"/>
              <a:gd name="connsiteX6994" fmla="*/ 8228750 w 8938307"/>
              <a:gd name="connsiteY6994" fmla="*/ 1214733 h 2993922"/>
              <a:gd name="connsiteX6995" fmla="*/ 8249931 w 8938307"/>
              <a:gd name="connsiteY6995" fmla="*/ 1225324 h 2993922"/>
              <a:gd name="connsiteX6996" fmla="*/ 8302883 w 8938307"/>
              <a:gd name="connsiteY6996" fmla="*/ 1246504 h 2993922"/>
              <a:gd name="connsiteX6997" fmla="*/ 8334654 w 8938307"/>
              <a:gd name="connsiteY6997" fmla="*/ 1257095 h 2993922"/>
              <a:gd name="connsiteX6998" fmla="*/ 8371720 w 8938307"/>
              <a:gd name="connsiteY6998" fmla="*/ 1262389 h 2993922"/>
              <a:gd name="connsiteX6999" fmla="*/ 8408787 w 8938307"/>
              <a:gd name="connsiteY6999" fmla="*/ 1267685 h 2993922"/>
              <a:gd name="connsiteX7000" fmla="*/ 8429968 w 8938307"/>
              <a:gd name="connsiteY7000" fmla="*/ 1288866 h 2993922"/>
              <a:gd name="connsiteX7001" fmla="*/ 8355835 w 8938307"/>
              <a:gd name="connsiteY7001" fmla="*/ 1278276 h 2993922"/>
              <a:gd name="connsiteX7002" fmla="*/ 8324064 w 8938307"/>
              <a:gd name="connsiteY7002" fmla="*/ 1267685 h 2993922"/>
              <a:gd name="connsiteX7003" fmla="*/ 8281702 w 8938307"/>
              <a:gd name="connsiteY7003" fmla="*/ 1257095 h 2993922"/>
              <a:gd name="connsiteX7004" fmla="*/ 8249931 w 8938307"/>
              <a:gd name="connsiteY7004" fmla="*/ 1246504 h 2993922"/>
              <a:gd name="connsiteX7005" fmla="*/ 8186387 w 8938307"/>
              <a:gd name="connsiteY7005" fmla="*/ 1225324 h 2993922"/>
              <a:gd name="connsiteX7006" fmla="*/ 7974579 w 8938307"/>
              <a:gd name="connsiteY7006" fmla="*/ 1161781 h 2993922"/>
              <a:gd name="connsiteX7007" fmla="*/ 7921627 w 8938307"/>
              <a:gd name="connsiteY7007" fmla="*/ 1151191 h 2993922"/>
              <a:gd name="connsiteX7008" fmla="*/ 7911038 w 8938307"/>
              <a:gd name="connsiteY7008" fmla="*/ 1140600 h 2993922"/>
              <a:gd name="connsiteX7009" fmla="*/ 7879267 w 8938307"/>
              <a:gd name="connsiteY7009" fmla="*/ 1140600 h 2993922"/>
              <a:gd name="connsiteX7010" fmla="*/ 7847494 w 8938307"/>
              <a:gd name="connsiteY7010" fmla="*/ 1140600 h 2993922"/>
              <a:gd name="connsiteX7011" fmla="*/ 7868675 w 8938307"/>
              <a:gd name="connsiteY7011" fmla="*/ 1151191 h 2993922"/>
              <a:gd name="connsiteX7012" fmla="*/ 7911038 w 8938307"/>
              <a:gd name="connsiteY7012" fmla="*/ 1172371 h 2993922"/>
              <a:gd name="connsiteX7013" fmla="*/ 7932219 w 8938307"/>
              <a:gd name="connsiteY7013" fmla="*/ 1182962 h 2993922"/>
              <a:gd name="connsiteX7014" fmla="*/ 7942808 w 8938307"/>
              <a:gd name="connsiteY7014" fmla="*/ 1193552 h 2993922"/>
              <a:gd name="connsiteX7015" fmla="*/ 7953398 w 8938307"/>
              <a:gd name="connsiteY7015" fmla="*/ 1204143 h 2993922"/>
              <a:gd name="connsiteX7016" fmla="*/ 7900446 w 8938307"/>
              <a:gd name="connsiteY7016" fmla="*/ 1193552 h 2993922"/>
              <a:gd name="connsiteX7017" fmla="*/ 7889856 w 8938307"/>
              <a:gd name="connsiteY7017" fmla="*/ 1193552 h 2993922"/>
              <a:gd name="connsiteX7018" fmla="*/ 7911038 w 8938307"/>
              <a:gd name="connsiteY7018" fmla="*/ 1204143 h 2993922"/>
              <a:gd name="connsiteX7019" fmla="*/ 7932219 w 8938307"/>
              <a:gd name="connsiteY7019" fmla="*/ 1209437 h 2993922"/>
              <a:gd name="connsiteX7020" fmla="*/ 7942808 w 8938307"/>
              <a:gd name="connsiteY7020" fmla="*/ 1214733 h 2993922"/>
              <a:gd name="connsiteX7021" fmla="*/ 7963990 w 8938307"/>
              <a:gd name="connsiteY7021" fmla="*/ 1225324 h 2993922"/>
              <a:gd name="connsiteX7022" fmla="*/ 7979875 w 8938307"/>
              <a:gd name="connsiteY7022" fmla="*/ 1225324 h 2993922"/>
              <a:gd name="connsiteX7023" fmla="*/ 7985171 w 8938307"/>
              <a:gd name="connsiteY7023" fmla="*/ 1225324 h 2993922"/>
              <a:gd name="connsiteX7024" fmla="*/ 8016942 w 8938307"/>
              <a:gd name="connsiteY7024" fmla="*/ 1246504 h 2993922"/>
              <a:gd name="connsiteX7025" fmla="*/ 8059302 w 8938307"/>
              <a:gd name="connsiteY7025" fmla="*/ 1257095 h 2993922"/>
              <a:gd name="connsiteX7026" fmla="*/ 8069894 w 8938307"/>
              <a:gd name="connsiteY7026" fmla="*/ 1267685 h 2993922"/>
              <a:gd name="connsiteX7027" fmla="*/ 8048712 w 8938307"/>
              <a:gd name="connsiteY7027" fmla="*/ 1267685 h 2993922"/>
              <a:gd name="connsiteX7028" fmla="*/ 8038123 w 8938307"/>
              <a:gd name="connsiteY7028" fmla="*/ 1267685 h 2993922"/>
              <a:gd name="connsiteX7029" fmla="*/ 8027531 w 8938307"/>
              <a:gd name="connsiteY7029" fmla="*/ 1267685 h 2993922"/>
              <a:gd name="connsiteX7030" fmla="*/ 7953398 w 8938307"/>
              <a:gd name="connsiteY7030" fmla="*/ 1246504 h 2993922"/>
              <a:gd name="connsiteX7031" fmla="*/ 7932219 w 8938307"/>
              <a:gd name="connsiteY7031" fmla="*/ 1241210 h 2993922"/>
              <a:gd name="connsiteX7032" fmla="*/ 7921627 w 8938307"/>
              <a:gd name="connsiteY7032" fmla="*/ 1235914 h 2993922"/>
              <a:gd name="connsiteX7033" fmla="*/ 7889856 w 8938307"/>
              <a:gd name="connsiteY7033" fmla="*/ 1235914 h 2993922"/>
              <a:gd name="connsiteX7034" fmla="*/ 7868675 w 8938307"/>
              <a:gd name="connsiteY7034" fmla="*/ 1225324 h 2993922"/>
              <a:gd name="connsiteX7035" fmla="*/ 7847494 w 8938307"/>
              <a:gd name="connsiteY7035" fmla="*/ 1225324 h 2993922"/>
              <a:gd name="connsiteX7036" fmla="*/ 7836904 w 8938307"/>
              <a:gd name="connsiteY7036" fmla="*/ 1214733 h 2993922"/>
              <a:gd name="connsiteX7037" fmla="*/ 7815724 w 8938307"/>
              <a:gd name="connsiteY7037" fmla="*/ 1214733 h 2993922"/>
              <a:gd name="connsiteX7038" fmla="*/ 7794542 w 8938307"/>
              <a:gd name="connsiteY7038" fmla="*/ 1209437 h 2993922"/>
              <a:gd name="connsiteX7039" fmla="*/ 7783952 w 8938307"/>
              <a:gd name="connsiteY7039" fmla="*/ 1204143 h 2993922"/>
              <a:gd name="connsiteX7040" fmla="*/ 7731000 w 8938307"/>
              <a:gd name="connsiteY7040" fmla="*/ 1193552 h 2993922"/>
              <a:gd name="connsiteX7041" fmla="*/ 7688638 w 8938307"/>
              <a:gd name="connsiteY7041" fmla="*/ 1193552 h 2993922"/>
              <a:gd name="connsiteX7042" fmla="*/ 7635686 w 8938307"/>
              <a:gd name="connsiteY7042" fmla="*/ 1172371 h 2993922"/>
              <a:gd name="connsiteX7043" fmla="*/ 7614505 w 8938307"/>
              <a:gd name="connsiteY7043" fmla="*/ 1167077 h 2993922"/>
              <a:gd name="connsiteX7044" fmla="*/ 7593326 w 8938307"/>
              <a:gd name="connsiteY7044" fmla="*/ 1156485 h 2993922"/>
              <a:gd name="connsiteX7045" fmla="*/ 7566848 w 8938307"/>
              <a:gd name="connsiteY7045" fmla="*/ 1145896 h 2993922"/>
              <a:gd name="connsiteX7046" fmla="*/ 7540374 w 8938307"/>
              <a:gd name="connsiteY7046" fmla="*/ 1140600 h 2993922"/>
              <a:gd name="connsiteX7047" fmla="*/ 7487420 w 8938307"/>
              <a:gd name="connsiteY7047" fmla="*/ 1130010 h 2993922"/>
              <a:gd name="connsiteX7048" fmla="*/ 7466240 w 8938307"/>
              <a:gd name="connsiteY7048" fmla="*/ 1140600 h 2993922"/>
              <a:gd name="connsiteX7049" fmla="*/ 7529782 w 8938307"/>
              <a:gd name="connsiteY7049" fmla="*/ 1151191 h 2993922"/>
              <a:gd name="connsiteX7050" fmla="*/ 7540374 w 8938307"/>
              <a:gd name="connsiteY7050" fmla="*/ 1167077 h 2993922"/>
              <a:gd name="connsiteX7051" fmla="*/ 7561553 w 8938307"/>
              <a:gd name="connsiteY7051" fmla="*/ 1161781 h 2993922"/>
              <a:gd name="connsiteX7052" fmla="*/ 7572144 w 8938307"/>
              <a:gd name="connsiteY7052" fmla="*/ 1172371 h 2993922"/>
              <a:gd name="connsiteX7053" fmla="*/ 7593326 w 8938307"/>
              <a:gd name="connsiteY7053" fmla="*/ 1182962 h 2993922"/>
              <a:gd name="connsiteX7054" fmla="*/ 7625096 w 8938307"/>
              <a:gd name="connsiteY7054" fmla="*/ 1188258 h 2993922"/>
              <a:gd name="connsiteX7055" fmla="*/ 7651572 w 8938307"/>
              <a:gd name="connsiteY7055" fmla="*/ 1193552 h 2993922"/>
              <a:gd name="connsiteX7056" fmla="*/ 7667457 w 8938307"/>
              <a:gd name="connsiteY7056" fmla="*/ 1204143 h 2993922"/>
              <a:gd name="connsiteX7057" fmla="*/ 7678048 w 8938307"/>
              <a:gd name="connsiteY7057" fmla="*/ 1204143 h 2993922"/>
              <a:gd name="connsiteX7058" fmla="*/ 7678048 w 8938307"/>
              <a:gd name="connsiteY7058" fmla="*/ 1214733 h 2993922"/>
              <a:gd name="connsiteX7059" fmla="*/ 7688638 w 8938307"/>
              <a:gd name="connsiteY7059" fmla="*/ 1214733 h 2993922"/>
              <a:gd name="connsiteX7060" fmla="*/ 7773361 w 8938307"/>
              <a:gd name="connsiteY7060" fmla="*/ 1235914 h 2993922"/>
              <a:gd name="connsiteX7061" fmla="*/ 7783952 w 8938307"/>
              <a:gd name="connsiteY7061" fmla="*/ 1235914 h 2993922"/>
              <a:gd name="connsiteX7062" fmla="*/ 7789248 w 8938307"/>
              <a:gd name="connsiteY7062" fmla="*/ 1235914 h 2993922"/>
              <a:gd name="connsiteX7063" fmla="*/ 7815724 w 8938307"/>
              <a:gd name="connsiteY7063" fmla="*/ 1246504 h 2993922"/>
              <a:gd name="connsiteX7064" fmla="*/ 7847494 w 8938307"/>
              <a:gd name="connsiteY7064" fmla="*/ 1257095 h 2993922"/>
              <a:gd name="connsiteX7065" fmla="*/ 7868675 w 8938307"/>
              <a:gd name="connsiteY7065" fmla="*/ 1262389 h 2993922"/>
              <a:gd name="connsiteX7066" fmla="*/ 7879267 w 8938307"/>
              <a:gd name="connsiteY7066" fmla="*/ 1267685 h 2993922"/>
              <a:gd name="connsiteX7067" fmla="*/ 7889856 w 8938307"/>
              <a:gd name="connsiteY7067" fmla="*/ 1272981 h 2993922"/>
              <a:gd name="connsiteX7068" fmla="*/ 7942808 w 8938307"/>
              <a:gd name="connsiteY7068" fmla="*/ 1278276 h 2993922"/>
              <a:gd name="connsiteX7069" fmla="*/ 7974579 w 8938307"/>
              <a:gd name="connsiteY7069" fmla="*/ 1288866 h 2993922"/>
              <a:gd name="connsiteX7070" fmla="*/ 7963990 w 8938307"/>
              <a:gd name="connsiteY7070" fmla="*/ 1299456 h 2993922"/>
              <a:gd name="connsiteX7071" fmla="*/ 7953398 w 8938307"/>
              <a:gd name="connsiteY7071" fmla="*/ 1310047 h 2993922"/>
              <a:gd name="connsiteX7072" fmla="*/ 7985171 w 8938307"/>
              <a:gd name="connsiteY7072" fmla="*/ 1310047 h 2993922"/>
              <a:gd name="connsiteX7073" fmla="*/ 8011646 w 8938307"/>
              <a:gd name="connsiteY7073" fmla="*/ 1304752 h 2993922"/>
              <a:gd name="connsiteX7074" fmla="*/ 8038123 w 8938307"/>
              <a:gd name="connsiteY7074" fmla="*/ 1320637 h 2993922"/>
              <a:gd name="connsiteX7075" fmla="*/ 8048712 w 8938307"/>
              <a:gd name="connsiteY7075" fmla="*/ 1325933 h 2993922"/>
              <a:gd name="connsiteX7076" fmla="*/ 8069894 w 8938307"/>
              <a:gd name="connsiteY7076" fmla="*/ 1320637 h 2993922"/>
              <a:gd name="connsiteX7077" fmla="*/ 8122846 w 8938307"/>
              <a:gd name="connsiteY7077" fmla="*/ 1341818 h 2993922"/>
              <a:gd name="connsiteX7078" fmla="*/ 8112254 w 8938307"/>
              <a:gd name="connsiteY7078" fmla="*/ 1341818 h 2993922"/>
              <a:gd name="connsiteX7079" fmla="*/ 8101664 w 8938307"/>
              <a:gd name="connsiteY7079" fmla="*/ 1341818 h 2993922"/>
              <a:gd name="connsiteX7080" fmla="*/ 8165206 w 8938307"/>
              <a:gd name="connsiteY7080" fmla="*/ 1373589 h 2993922"/>
              <a:gd name="connsiteX7081" fmla="*/ 8181093 w 8938307"/>
              <a:gd name="connsiteY7081" fmla="*/ 1373589 h 2993922"/>
              <a:gd name="connsiteX7082" fmla="*/ 8186387 w 8938307"/>
              <a:gd name="connsiteY7082" fmla="*/ 1373589 h 2993922"/>
              <a:gd name="connsiteX7083" fmla="*/ 8196979 w 8938307"/>
              <a:gd name="connsiteY7083" fmla="*/ 1384180 h 2993922"/>
              <a:gd name="connsiteX7084" fmla="*/ 8398196 w 8938307"/>
              <a:gd name="connsiteY7084" fmla="*/ 1426541 h 2993922"/>
              <a:gd name="connsiteX7085" fmla="*/ 8461739 w 8938307"/>
              <a:gd name="connsiteY7085" fmla="*/ 1437132 h 2993922"/>
              <a:gd name="connsiteX7086" fmla="*/ 8472329 w 8938307"/>
              <a:gd name="connsiteY7086" fmla="*/ 1437132 h 2993922"/>
              <a:gd name="connsiteX7087" fmla="*/ 8461739 w 8938307"/>
              <a:gd name="connsiteY7087" fmla="*/ 1447722 h 2993922"/>
              <a:gd name="connsiteX7088" fmla="*/ 8440558 w 8938307"/>
              <a:gd name="connsiteY7088" fmla="*/ 1447722 h 2993922"/>
              <a:gd name="connsiteX7089" fmla="*/ 8429968 w 8938307"/>
              <a:gd name="connsiteY7089" fmla="*/ 1447722 h 2993922"/>
              <a:gd name="connsiteX7090" fmla="*/ 8408787 w 8938307"/>
              <a:gd name="connsiteY7090" fmla="*/ 1458312 h 2993922"/>
              <a:gd name="connsiteX7091" fmla="*/ 8387606 w 8938307"/>
              <a:gd name="connsiteY7091" fmla="*/ 1458312 h 2993922"/>
              <a:gd name="connsiteX7092" fmla="*/ 8345244 w 8938307"/>
              <a:gd name="connsiteY7092" fmla="*/ 1442427 h 2993922"/>
              <a:gd name="connsiteX7093" fmla="*/ 8313473 w 8938307"/>
              <a:gd name="connsiteY7093" fmla="*/ 1442427 h 2993922"/>
              <a:gd name="connsiteX7094" fmla="*/ 8292291 w 8938307"/>
              <a:gd name="connsiteY7094" fmla="*/ 1437132 h 2993922"/>
              <a:gd name="connsiteX7095" fmla="*/ 8271112 w 8938307"/>
              <a:gd name="connsiteY7095" fmla="*/ 1437132 h 2993922"/>
              <a:gd name="connsiteX7096" fmla="*/ 8255225 w 8938307"/>
              <a:gd name="connsiteY7096" fmla="*/ 1431837 h 2993922"/>
              <a:gd name="connsiteX7097" fmla="*/ 8249931 w 8938307"/>
              <a:gd name="connsiteY7097" fmla="*/ 1426541 h 2993922"/>
              <a:gd name="connsiteX7098" fmla="*/ 8239339 w 8938307"/>
              <a:gd name="connsiteY7098" fmla="*/ 1426541 h 2993922"/>
              <a:gd name="connsiteX7099" fmla="*/ 8218160 w 8938307"/>
              <a:gd name="connsiteY7099" fmla="*/ 1415951 h 2993922"/>
              <a:gd name="connsiteX7100" fmla="*/ 8186387 w 8938307"/>
              <a:gd name="connsiteY7100" fmla="*/ 1405360 h 2993922"/>
              <a:gd name="connsiteX7101" fmla="*/ 8165206 w 8938307"/>
              <a:gd name="connsiteY7101" fmla="*/ 1410656 h 2993922"/>
              <a:gd name="connsiteX7102" fmla="*/ 8144027 w 8938307"/>
              <a:gd name="connsiteY7102" fmla="*/ 1405360 h 2993922"/>
              <a:gd name="connsiteX7103" fmla="*/ 8112254 w 8938307"/>
              <a:gd name="connsiteY7103" fmla="*/ 1405360 h 2993922"/>
              <a:gd name="connsiteX7104" fmla="*/ 8112254 w 8938307"/>
              <a:gd name="connsiteY7104" fmla="*/ 1384180 h 2993922"/>
              <a:gd name="connsiteX7105" fmla="*/ 8112254 w 8938307"/>
              <a:gd name="connsiteY7105" fmla="*/ 1373589 h 2993922"/>
              <a:gd name="connsiteX7106" fmla="*/ 8101664 w 8938307"/>
              <a:gd name="connsiteY7106" fmla="*/ 1373589 h 2993922"/>
              <a:gd name="connsiteX7107" fmla="*/ 8091075 w 8938307"/>
              <a:gd name="connsiteY7107" fmla="*/ 1384180 h 2993922"/>
              <a:gd name="connsiteX7108" fmla="*/ 8091075 w 8938307"/>
              <a:gd name="connsiteY7108" fmla="*/ 1394770 h 2993922"/>
              <a:gd name="connsiteX7109" fmla="*/ 8054008 w 8938307"/>
              <a:gd name="connsiteY7109" fmla="*/ 1378885 h 2993922"/>
              <a:gd name="connsiteX7110" fmla="*/ 8022237 w 8938307"/>
              <a:gd name="connsiteY7110" fmla="*/ 1368293 h 2993922"/>
              <a:gd name="connsiteX7111" fmla="*/ 8001056 w 8938307"/>
              <a:gd name="connsiteY7111" fmla="*/ 1373589 h 2993922"/>
              <a:gd name="connsiteX7112" fmla="*/ 7985171 w 8938307"/>
              <a:gd name="connsiteY7112" fmla="*/ 1362999 h 2993922"/>
              <a:gd name="connsiteX7113" fmla="*/ 7974579 w 8938307"/>
              <a:gd name="connsiteY7113" fmla="*/ 1362999 h 2993922"/>
              <a:gd name="connsiteX7114" fmla="*/ 7963990 w 8938307"/>
              <a:gd name="connsiteY7114" fmla="*/ 1362999 h 2993922"/>
              <a:gd name="connsiteX7115" fmla="*/ 7942808 w 8938307"/>
              <a:gd name="connsiteY7115" fmla="*/ 1352408 h 2993922"/>
              <a:gd name="connsiteX7116" fmla="*/ 7932219 w 8938307"/>
              <a:gd name="connsiteY7116" fmla="*/ 1352408 h 2993922"/>
              <a:gd name="connsiteX7117" fmla="*/ 7932219 w 8938307"/>
              <a:gd name="connsiteY7117" fmla="*/ 1362999 h 2993922"/>
              <a:gd name="connsiteX7118" fmla="*/ 7953398 w 8938307"/>
              <a:gd name="connsiteY7118" fmla="*/ 1373589 h 2993922"/>
              <a:gd name="connsiteX7119" fmla="*/ 7963990 w 8938307"/>
              <a:gd name="connsiteY7119" fmla="*/ 1378885 h 2993922"/>
              <a:gd name="connsiteX7120" fmla="*/ 7995760 w 8938307"/>
              <a:gd name="connsiteY7120" fmla="*/ 1384180 h 2993922"/>
              <a:gd name="connsiteX7121" fmla="*/ 8016942 w 8938307"/>
              <a:gd name="connsiteY7121" fmla="*/ 1389475 h 2993922"/>
              <a:gd name="connsiteX7122" fmla="*/ 8032827 w 8938307"/>
              <a:gd name="connsiteY7122" fmla="*/ 1400066 h 2993922"/>
              <a:gd name="connsiteX7123" fmla="*/ 8054008 w 8938307"/>
              <a:gd name="connsiteY7123" fmla="*/ 1410656 h 2993922"/>
              <a:gd name="connsiteX7124" fmla="*/ 8080483 w 8938307"/>
              <a:gd name="connsiteY7124" fmla="*/ 1415951 h 2993922"/>
              <a:gd name="connsiteX7125" fmla="*/ 8144027 w 8938307"/>
              <a:gd name="connsiteY7125" fmla="*/ 1437132 h 2993922"/>
              <a:gd name="connsiteX7126" fmla="*/ 8154617 w 8938307"/>
              <a:gd name="connsiteY7126" fmla="*/ 1447722 h 2993922"/>
              <a:gd name="connsiteX7127" fmla="*/ 8133435 w 8938307"/>
              <a:gd name="connsiteY7127" fmla="*/ 1442427 h 2993922"/>
              <a:gd name="connsiteX7128" fmla="*/ 8122846 w 8938307"/>
              <a:gd name="connsiteY7128" fmla="*/ 1447722 h 2993922"/>
              <a:gd name="connsiteX7129" fmla="*/ 8112254 w 8938307"/>
              <a:gd name="connsiteY7129" fmla="*/ 1447722 h 2993922"/>
              <a:gd name="connsiteX7130" fmla="*/ 8112254 w 8938307"/>
              <a:gd name="connsiteY7130" fmla="*/ 1458312 h 2993922"/>
              <a:gd name="connsiteX7131" fmla="*/ 8101664 w 8938307"/>
              <a:gd name="connsiteY7131" fmla="*/ 1458312 h 2993922"/>
              <a:gd name="connsiteX7132" fmla="*/ 8091075 w 8938307"/>
              <a:gd name="connsiteY7132" fmla="*/ 1447722 h 2993922"/>
              <a:gd name="connsiteX7133" fmla="*/ 8080483 w 8938307"/>
              <a:gd name="connsiteY7133" fmla="*/ 1437132 h 2993922"/>
              <a:gd name="connsiteX7134" fmla="*/ 8069894 w 8938307"/>
              <a:gd name="connsiteY7134" fmla="*/ 1426541 h 2993922"/>
              <a:gd name="connsiteX7135" fmla="*/ 8038123 w 8938307"/>
              <a:gd name="connsiteY7135" fmla="*/ 1437132 h 2993922"/>
              <a:gd name="connsiteX7136" fmla="*/ 8027531 w 8938307"/>
              <a:gd name="connsiteY7136" fmla="*/ 1431837 h 2993922"/>
              <a:gd name="connsiteX7137" fmla="*/ 8016942 w 8938307"/>
              <a:gd name="connsiteY7137" fmla="*/ 1426541 h 2993922"/>
              <a:gd name="connsiteX7138" fmla="*/ 8016942 w 8938307"/>
              <a:gd name="connsiteY7138" fmla="*/ 1415951 h 2993922"/>
              <a:gd name="connsiteX7139" fmla="*/ 8006350 w 8938307"/>
              <a:gd name="connsiteY7139" fmla="*/ 1421247 h 2993922"/>
              <a:gd name="connsiteX7140" fmla="*/ 7974579 w 8938307"/>
              <a:gd name="connsiteY7140" fmla="*/ 1426541 h 2993922"/>
              <a:gd name="connsiteX7141" fmla="*/ 7953398 w 8938307"/>
              <a:gd name="connsiteY7141" fmla="*/ 1426541 h 2993922"/>
              <a:gd name="connsiteX7142" fmla="*/ 7932219 w 8938307"/>
              <a:gd name="connsiteY7142" fmla="*/ 1426541 h 2993922"/>
              <a:gd name="connsiteX7143" fmla="*/ 7932219 w 8938307"/>
              <a:gd name="connsiteY7143" fmla="*/ 1415951 h 2993922"/>
              <a:gd name="connsiteX7144" fmla="*/ 7879267 w 8938307"/>
              <a:gd name="connsiteY7144" fmla="*/ 1405360 h 2993922"/>
              <a:gd name="connsiteX7145" fmla="*/ 7868675 w 8938307"/>
              <a:gd name="connsiteY7145" fmla="*/ 1400066 h 2993922"/>
              <a:gd name="connsiteX7146" fmla="*/ 7847494 w 8938307"/>
              <a:gd name="connsiteY7146" fmla="*/ 1394770 h 2993922"/>
              <a:gd name="connsiteX7147" fmla="*/ 7836904 w 8938307"/>
              <a:gd name="connsiteY7147" fmla="*/ 1405360 h 2993922"/>
              <a:gd name="connsiteX7148" fmla="*/ 7974579 w 8938307"/>
              <a:gd name="connsiteY7148" fmla="*/ 1447722 h 2993922"/>
              <a:gd name="connsiteX7149" fmla="*/ 8069894 w 8938307"/>
              <a:gd name="connsiteY7149" fmla="*/ 1479493 h 2993922"/>
              <a:gd name="connsiteX7150" fmla="*/ 8059302 w 8938307"/>
              <a:gd name="connsiteY7150" fmla="*/ 1479493 h 2993922"/>
              <a:gd name="connsiteX7151" fmla="*/ 8038123 w 8938307"/>
              <a:gd name="connsiteY7151" fmla="*/ 1479493 h 2993922"/>
              <a:gd name="connsiteX7152" fmla="*/ 8080483 w 8938307"/>
              <a:gd name="connsiteY7152" fmla="*/ 1500674 h 2993922"/>
              <a:gd name="connsiteX7153" fmla="*/ 8101664 w 8938307"/>
              <a:gd name="connsiteY7153" fmla="*/ 1516560 h 2993922"/>
              <a:gd name="connsiteX7154" fmla="*/ 8112254 w 8938307"/>
              <a:gd name="connsiteY7154" fmla="*/ 1521855 h 2993922"/>
              <a:gd name="connsiteX7155" fmla="*/ 8133435 w 8938307"/>
              <a:gd name="connsiteY7155" fmla="*/ 1521855 h 2993922"/>
              <a:gd name="connsiteX7156" fmla="*/ 8154617 w 8938307"/>
              <a:gd name="connsiteY7156" fmla="*/ 1532445 h 2993922"/>
              <a:gd name="connsiteX7157" fmla="*/ 8175798 w 8938307"/>
              <a:gd name="connsiteY7157" fmla="*/ 1532445 h 2993922"/>
              <a:gd name="connsiteX7158" fmla="*/ 8292291 w 8938307"/>
              <a:gd name="connsiteY7158" fmla="*/ 1564218 h 2993922"/>
              <a:gd name="connsiteX7159" fmla="*/ 8302883 w 8938307"/>
              <a:gd name="connsiteY7159" fmla="*/ 1574807 h 2993922"/>
              <a:gd name="connsiteX7160" fmla="*/ 8324064 w 8938307"/>
              <a:gd name="connsiteY7160" fmla="*/ 1574807 h 2993922"/>
              <a:gd name="connsiteX7161" fmla="*/ 8334654 w 8938307"/>
              <a:gd name="connsiteY7161" fmla="*/ 1585397 h 2993922"/>
              <a:gd name="connsiteX7162" fmla="*/ 8377016 w 8938307"/>
              <a:gd name="connsiteY7162" fmla="*/ 1595988 h 2993922"/>
              <a:gd name="connsiteX7163" fmla="*/ 8419377 w 8938307"/>
              <a:gd name="connsiteY7163" fmla="*/ 1606578 h 2993922"/>
              <a:gd name="connsiteX7164" fmla="*/ 8398196 w 8938307"/>
              <a:gd name="connsiteY7164" fmla="*/ 1606578 h 2993922"/>
              <a:gd name="connsiteX7165" fmla="*/ 8377016 w 8938307"/>
              <a:gd name="connsiteY7165" fmla="*/ 1606578 h 2993922"/>
              <a:gd name="connsiteX7166" fmla="*/ 8313473 w 8938307"/>
              <a:gd name="connsiteY7166" fmla="*/ 1585397 h 2993922"/>
              <a:gd name="connsiteX7167" fmla="*/ 8175798 w 8938307"/>
              <a:gd name="connsiteY7167" fmla="*/ 1543036 h 2993922"/>
              <a:gd name="connsiteX7168" fmla="*/ 8154617 w 8938307"/>
              <a:gd name="connsiteY7168" fmla="*/ 1543036 h 2993922"/>
              <a:gd name="connsiteX7169" fmla="*/ 8091075 w 8938307"/>
              <a:gd name="connsiteY7169" fmla="*/ 1532445 h 2993922"/>
              <a:gd name="connsiteX7170" fmla="*/ 8059302 w 8938307"/>
              <a:gd name="connsiteY7170" fmla="*/ 1521855 h 2993922"/>
              <a:gd name="connsiteX7171" fmla="*/ 8038123 w 8938307"/>
              <a:gd name="connsiteY7171" fmla="*/ 1516560 h 2993922"/>
              <a:gd name="connsiteX7172" fmla="*/ 8027531 w 8938307"/>
              <a:gd name="connsiteY7172" fmla="*/ 1511264 h 2993922"/>
              <a:gd name="connsiteX7173" fmla="*/ 7963990 w 8938307"/>
              <a:gd name="connsiteY7173" fmla="*/ 1500674 h 2993922"/>
              <a:gd name="connsiteX7174" fmla="*/ 7942808 w 8938307"/>
              <a:gd name="connsiteY7174" fmla="*/ 1500674 h 2993922"/>
              <a:gd name="connsiteX7175" fmla="*/ 7932219 w 8938307"/>
              <a:gd name="connsiteY7175" fmla="*/ 1500674 h 2993922"/>
              <a:gd name="connsiteX7176" fmla="*/ 7911038 w 8938307"/>
              <a:gd name="connsiteY7176" fmla="*/ 1490084 h 2993922"/>
              <a:gd name="connsiteX7177" fmla="*/ 7911038 w 8938307"/>
              <a:gd name="connsiteY7177" fmla="*/ 1500674 h 2993922"/>
              <a:gd name="connsiteX7178" fmla="*/ 7895152 w 8938307"/>
              <a:gd name="connsiteY7178" fmla="*/ 1500674 h 2993922"/>
              <a:gd name="connsiteX7179" fmla="*/ 7889856 w 8938307"/>
              <a:gd name="connsiteY7179" fmla="*/ 1505970 h 2993922"/>
              <a:gd name="connsiteX7180" fmla="*/ 7879267 w 8938307"/>
              <a:gd name="connsiteY7180" fmla="*/ 1511264 h 2993922"/>
              <a:gd name="connsiteX7181" fmla="*/ 7836904 w 8938307"/>
              <a:gd name="connsiteY7181" fmla="*/ 1500674 h 2993922"/>
              <a:gd name="connsiteX7182" fmla="*/ 7783952 w 8938307"/>
              <a:gd name="connsiteY7182" fmla="*/ 1479493 h 2993922"/>
              <a:gd name="connsiteX7183" fmla="*/ 7768067 w 8938307"/>
              <a:gd name="connsiteY7183" fmla="*/ 1474199 h 2993922"/>
              <a:gd name="connsiteX7184" fmla="*/ 7752182 w 8938307"/>
              <a:gd name="connsiteY7184" fmla="*/ 1468903 h 2993922"/>
              <a:gd name="connsiteX7185" fmla="*/ 7715115 w 8938307"/>
              <a:gd name="connsiteY7185" fmla="*/ 1458312 h 2993922"/>
              <a:gd name="connsiteX7186" fmla="*/ 7693934 w 8938307"/>
              <a:gd name="connsiteY7186" fmla="*/ 1453018 h 2993922"/>
              <a:gd name="connsiteX7187" fmla="*/ 7678048 w 8938307"/>
              <a:gd name="connsiteY7187" fmla="*/ 1447722 h 2993922"/>
              <a:gd name="connsiteX7188" fmla="*/ 7646278 w 8938307"/>
              <a:gd name="connsiteY7188" fmla="*/ 1437132 h 2993922"/>
              <a:gd name="connsiteX7189" fmla="*/ 7603915 w 8938307"/>
              <a:gd name="connsiteY7189" fmla="*/ 1415951 h 2993922"/>
              <a:gd name="connsiteX7190" fmla="*/ 7572144 w 8938307"/>
              <a:gd name="connsiteY7190" fmla="*/ 1415951 h 2993922"/>
              <a:gd name="connsiteX7191" fmla="*/ 7519192 w 8938307"/>
              <a:gd name="connsiteY7191" fmla="*/ 1394770 h 2993922"/>
              <a:gd name="connsiteX7192" fmla="*/ 7487420 w 8938307"/>
              <a:gd name="connsiteY7192" fmla="*/ 1384180 h 2993922"/>
              <a:gd name="connsiteX7193" fmla="*/ 7476830 w 8938307"/>
              <a:gd name="connsiteY7193" fmla="*/ 1394770 h 2993922"/>
              <a:gd name="connsiteX7194" fmla="*/ 7498011 w 8938307"/>
              <a:gd name="connsiteY7194" fmla="*/ 1405360 h 2993922"/>
              <a:gd name="connsiteX7195" fmla="*/ 7519192 w 8938307"/>
              <a:gd name="connsiteY7195" fmla="*/ 1410656 h 2993922"/>
              <a:gd name="connsiteX7196" fmla="*/ 7529782 w 8938307"/>
              <a:gd name="connsiteY7196" fmla="*/ 1421247 h 2993922"/>
              <a:gd name="connsiteX7197" fmla="*/ 7550963 w 8938307"/>
              <a:gd name="connsiteY7197" fmla="*/ 1421247 h 2993922"/>
              <a:gd name="connsiteX7198" fmla="*/ 7582734 w 8938307"/>
              <a:gd name="connsiteY7198" fmla="*/ 1426541 h 2993922"/>
              <a:gd name="connsiteX7199" fmla="*/ 7635686 w 8938307"/>
              <a:gd name="connsiteY7199" fmla="*/ 1437132 h 2993922"/>
              <a:gd name="connsiteX7200" fmla="*/ 7635686 w 8938307"/>
              <a:gd name="connsiteY7200" fmla="*/ 1447722 h 2993922"/>
              <a:gd name="connsiteX7201" fmla="*/ 7640982 w 8938307"/>
              <a:gd name="connsiteY7201" fmla="*/ 1453018 h 2993922"/>
              <a:gd name="connsiteX7202" fmla="*/ 7656867 w 8938307"/>
              <a:gd name="connsiteY7202" fmla="*/ 1458312 h 2993922"/>
              <a:gd name="connsiteX7203" fmla="*/ 7693934 w 8938307"/>
              <a:gd name="connsiteY7203" fmla="*/ 1474199 h 2993922"/>
              <a:gd name="connsiteX7204" fmla="*/ 7725704 w 8938307"/>
              <a:gd name="connsiteY7204" fmla="*/ 1479493 h 2993922"/>
              <a:gd name="connsiteX7205" fmla="*/ 7736296 w 8938307"/>
              <a:gd name="connsiteY7205" fmla="*/ 1468903 h 2993922"/>
              <a:gd name="connsiteX7206" fmla="*/ 7741590 w 8938307"/>
              <a:gd name="connsiteY7206" fmla="*/ 1479493 h 2993922"/>
              <a:gd name="connsiteX7207" fmla="*/ 7773361 w 8938307"/>
              <a:gd name="connsiteY7207" fmla="*/ 1511264 h 2993922"/>
              <a:gd name="connsiteX7208" fmla="*/ 7815724 w 8938307"/>
              <a:gd name="connsiteY7208" fmla="*/ 1527151 h 2993922"/>
              <a:gd name="connsiteX7209" fmla="*/ 7826313 w 8938307"/>
              <a:gd name="connsiteY7209" fmla="*/ 1532445 h 2993922"/>
              <a:gd name="connsiteX7210" fmla="*/ 7879267 w 8938307"/>
              <a:gd name="connsiteY7210" fmla="*/ 1543036 h 2993922"/>
              <a:gd name="connsiteX7211" fmla="*/ 7942808 w 8938307"/>
              <a:gd name="connsiteY7211" fmla="*/ 1574807 h 2993922"/>
              <a:gd name="connsiteX7212" fmla="*/ 8006350 w 8938307"/>
              <a:gd name="connsiteY7212" fmla="*/ 1595988 h 2993922"/>
              <a:gd name="connsiteX7213" fmla="*/ 8016942 w 8938307"/>
              <a:gd name="connsiteY7213" fmla="*/ 1595988 h 2993922"/>
              <a:gd name="connsiteX7214" fmla="*/ 8022237 w 8938307"/>
              <a:gd name="connsiteY7214" fmla="*/ 1606578 h 2993922"/>
              <a:gd name="connsiteX7215" fmla="*/ 7995760 w 8938307"/>
              <a:gd name="connsiteY7215" fmla="*/ 1595988 h 2993922"/>
              <a:gd name="connsiteX7216" fmla="*/ 7932219 w 8938307"/>
              <a:gd name="connsiteY7216" fmla="*/ 1580103 h 2993922"/>
              <a:gd name="connsiteX7217" fmla="*/ 7884561 w 8938307"/>
              <a:gd name="connsiteY7217" fmla="*/ 1574807 h 2993922"/>
              <a:gd name="connsiteX7218" fmla="*/ 7873971 w 8938307"/>
              <a:gd name="connsiteY7218" fmla="*/ 1574807 h 2993922"/>
              <a:gd name="connsiteX7219" fmla="*/ 7847494 w 8938307"/>
              <a:gd name="connsiteY7219" fmla="*/ 1553626 h 2993922"/>
              <a:gd name="connsiteX7220" fmla="*/ 7815724 w 8938307"/>
              <a:gd name="connsiteY7220" fmla="*/ 1543036 h 2993922"/>
              <a:gd name="connsiteX7221" fmla="*/ 7826313 w 8938307"/>
              <a:gd name="connsiteY7221" fmla="*/ 1553626 h 2993922"/>
              <a:gd name="connsiteX7222" fmla="*/ 7826313 w 8938307"/>
              <a:gd name="connsiteY7222" fmla="*/ 1564218 h 2993922"/>
              <a:gd name="connsiteX7223" fmla="*/ 7836904 w 8938307"/>
              <a:gd name="connsiteY7223" fmla="*/ 1574807 h 2993922"/>
              <a:gd name="connsiteX7224" fmla="*/ 7826313 w 8938307"/>
              <a:gd name="connsiteY7224" fmla="*/ 1574807 h 2993922"/>
              <a:gd name="connsiteX7225" fmla="*/ 7805134 w 8938307"/>
              <a:gd name="connsiteY7225" fmla="*/ 1558922 h 2993922"/>
              <a:gd name="connsiteX7226" fmla="*/ 7794542 w 8938307"/>
              <a:gd name="connsiteY7226" fmla="*/ 1553626 h 2993922"/>
              <a:gd name="connsiteX7227" fmla="*/ 7794542 w 8938307"/>
              <a:gd name="connsiteY7227" fmla="*/ 1564218 h 2993922"/>
              <a:gd name="connsiteX7228" fmla="*/ 7783952 w 8938307"/>
              <a:gd name="connsiteY7228" fmla="*/ 1553626 h 2993922"/>
              <a:gd name="connsiteX7229" fmla="*/ 7752182 w 8938307"/>
              <a:gd name="connsiteY7229" fmla="*/ 1543036 h 2993922"/>
              <a:gd name="connsiteX7230" fmla="*/ 7741590 w 8938307"/>
              <a:gd name="connsiteY7230" fmla="*/ 1537741 h 2993922"/>
              <a:gd name="connsiteX7231" fmla="*/ 7731000 w 8938307"/>
              <a:gd name="connsiteY7231" fmla="*/ 1532445 h 2993922"/>
              <a:gd name="connsiteX7232" fmla="*/ 7720409 w 8938307"/>
              <a:gd name="connsiteY7232" fmla="*/ 1543036 h 2993922"/>
              <a:gd name="connsiteX7233" fmla="*/ 7709820 w 8938307"/>
              <a:gd name="connsiteY7233" fmla="*/ 1543036 h 2993922"/>
              <a:gd name="connsiteX7234" fmla="*/ 7693934 w 8938307"/>
              <a:gd name="connsiteY7234" fmla="*/ 1532445 h 2993922"/>
              <a:gd name="connsiteX7235" fmla="*/ 7678048 w 8938307"/>
              <a:gd name="connsiteY7235" fmla="*/ 1511264 h 2993922"/>
              <a:gd name="connsiteX7236" fmla="*/ 7667457 w 8938307"/>
              <a:gd name="connsiteY7236" fmla="*/ 1490084 h 2993922"/>
              <a:gd name="connsiteX7237" fmla="*/ 7651572 w 8938307"/>
              <a:gd name="connsiteY7237" fmla="*/ 1490084 h 2993922"/>
              <a:gd name="connsiteX7238" fmla="*/ 7667457 w 8938307"/>
              <a:gd name="connsiteY7238" fmla="*/ 1500674 h 2993922"/>
              <a:gd name="connsiteX7239" fmla="*/ 7667457 w 8938307"/>
              <a:gd name="connsiteY7239" fmla="*/ 1511264 h 2993922"/>
              <a:gd name="connsiteX7240" fmla="*/ 7656867 w 8938307"/>
              <a:gd name="connsiteY7240" fmla="*/ 1527151 h 2993922"/>
              <a:gd name="connsiteX7241" fmla="*/ 7630390 w 8938307"/>
              <a:gd name="connsiteY7241" fmla="*/ 1543036 h 2993922"/>
              <a:gd name="connsiteX7242" fmla="*/ 7614505 w 8938307"/>
              <a:gd name="connsiteY7242" fmla="*/ 1548331 h 2993922"/>
              <a:gd name="connsiteX7243" fmla="*/ 7625096 w 8938307"/>
              <a:gd name="connsiteY7243" fmla="*/ 1558922 h 2993922"/>
              <a:gd name="connsiteX7244" fmla="*/ 7646278 w 8938307"/>
              <a:gd name="connsiteY7244" fmla="*/ 1564218 h 2993922"/>
              <a:gd name="connsiteX7245" fmla="*/ 7656867 w 8938307"/>
              <a:gd name="connsiteY7245" fmla="*/ 1574807 h 2993922"/>
              <a:gd name="connsiteX7246" fmla="*/ 7688638 w 8938307"/>
              <a:gd name="connsiteY7246" fmla="*/ 1585397 h 2993922"/>
              <a:gd name="connsiteX7247" fmla="*/ 7667457 w 8938307"/>
              <a:gd name="connsiteY7247" fmla="*/ 1585397 h 2993922"/>
              <a:gd name="connsiteX7248" fmla="*/ 7667457 w 8938307"/>
              <a:gd name="connsiteY7248" fmla="*/ 1595988 h 2993922"/>
              <a:gd name="connsiteX7249" fmla="*/ 7667457 w 8938307"/>
              <a:gd name="connsiteY7249" fmla="*/ 1606578 h 2993922"/>
              <a:gd name="connsiteX7250" fmla="*/ 7662163 w 8938307"/>
              <a:gd name="connsiteY7250" fmla="*/ 1601283 h 2993922"/>
              <a:gd name="connsiteX7251" fmla="*/ 7635686 w 8938307"/>
              <a:gd name="connsiteY7251" fmla="*/ 1585397 h 2993922"/>
              <a:gd name="connsiteX7252" fmla="*/ 7614505 w 8938307"/>
              <a:gd name="connsiteY7252" fmla="*/ 1595988 h 2993922"/>
              <a:gd name="connsiteX7253" fmla="*/ 7656867 w 8938307"/>
              <a:gd name="connsiteY7253" fmla="*/ 1606578 h 2993922"/>
              <a:gd name="connsiteX7254" fmla="*/ 7678048 w 8938307"/>
              <a:gd name="connsiteY7254" fmla="*/ 1627759 h 2993922"/>
              <a:gd name="connsiteX7255" fmla="*/ 7678048 w 8938307"/>
              <a:gd name="connsiteY7255" fmla="*/ 1638349 h 2993922"/>
              <a:gd name="connsiteX7256" fmla="*/ 7667457 w 8938307"/>
              <a:gd name="connsiteY7256" fmla="*/ 1638349 h 2993922"/>
              <a:gd name="connsiteX7257" fmla="*/ 7656867 w 8938307"/>
              <a:gd name="connsiteY7257" fmla="*/ 1648940 h 2993922"/>
              <a:gd name="connsiteX7258" fmla="*/ 7688638 w 8938307"/>
              <a:gd name="connsiteY7258" fmla="*/ 1670122 h 2993922"/>
              <a:gd name="connsiteX7259" fmla="*/ 7699230 w 8938307"/>
              <a:gd name="connsiteY7259" fmla="*/ 1680711 h 2993922"/>
              <a:gd name="connsiteX7260" fmla="*/ 7678048 w 8938307"/>
              <a:gd name="connsiteY7260" fmla="*/ 1691301 h 2993922"/>
              <a:gd name="connsiteX7261" fmla="*/ 7662163 w 8938307"/>
              <a:gd name="connsiteY7261" fmla="*/ 1691301 h 2993922"/>
              <a:gd name="connsiteX7262" fmla="*/ 7656867 w 8938307"/>
              <a:gd name="connsiteY7262" fmla="*/ 1701893 h 2993922"/>
              <a:gd name="connsiteX7263" fmla="*/ 7667457 w 8938307"/>
              <a:gd name="connsiteY7263" fmla="*/ 1701893 h 2993922"/>
              <a:gd name="connsiteX7264" fmla="*/ 7678048 w 8938307"/>
              <a:gd name="connsiteY7264" fmla="*/ 1712482 h 2993922"/>
              <a:gd name="connsiteX7265" fmla="*/ 7678048 w 8938307"/>
              <a:gd name="connsiteY7265" fmla="*/ 1723074 h 2993922"/>
              <a:gd name="connsiteX7266" fmla="*/ 7667457 w 8938307"/>
              <a:gd name="connsiteY7266" fmla="*/ 1723074 h 2993922"/>
              <a:gd name="connsiteX7267" fmla="*/ 7646278 w 8938307"/>
              <a:gd name="connsiteY7267" fmla="*/ 1723074 h 2993922"/>
              <a:gd name="connsiteX7268" fmla="*/ 7667457 w 8938307"/>
              <a:gd name="connsiteY7268" fmla="*/ 1733663 h 2993922"/>
              <a:gd name="connsiteX7269" fmla="*/ 7683344 w 8938307"/>
              <a:gd name="connsiteY7269" fmla="*/ 1733663 h 2993922"/>
              <a:gd name="connsiteX7270" fmla="*/ 7699230 w 8938307"/>
              <a:gd name="connsiteY7270" fmla="*/ 1733663 h 2993922"/>
              <a:gd name="connsiteX7271" fmla="*/ 7709820 w 8938307"/>
              <a:gd name="connsiteY7271" fmla="*/ 1733663 h 2993922"/>
              <a:gd name="connsiteX7272" fmla="*/ 7720409 w 8938307"/>
              <a:gd name="connsiteY7272" fmla="*/ 1738959 h 2993922"/>
              <a:gd name="connsiteX7273" fmla="*/ 7720409 w 8938307"/>
              <a:gd name="connsiteY7273" fmla="*/ 1744253 h 2993922"/>
              <a:gd name="connsiteX7274" fmla="*/ 7731000 w 8938307"/>
              <a:gd name="connsiteY7274" fmla="*/ 1744253 h 2993922"/>
              <a:gd name="connsiteX7275" fmla="*/ 7720409 w 8938307"/>
              <a:gd name="connsiteY7275" fmla="*/ 1733663 h 2993922"/>
              <a:gd name="connsiteX7276" fmla="*/ 7720409 w 8938307"/>
              <a:gd name="connsiteY7276" fmla="*/ 1723074 h 2993922"/>
              <a:gd name="connsiteX7277" fmla="*/ 7736296 w 8938307"/>
              <a:gd name="connsiteY7277" fmla="*/ 1728368 h 2993922"/>
              <a:gd name="connsiteX7278" fmla="*/ 7773361 w 8938307"/>
              <a:gd name="connsiteY7278" fmla="*/ 1744253 h 2993922"/>
              <a:gd name="connsiteX7279" fmla="*/ 7805134 w 8938307"/>
              <a:gd name="connsiteY7279" fmla="*/ 1754845 h 2993922"/>
              <a:gd name="connsiteX7280" fmla="*/ 7826313 w 8938307"/>
              <a:gd name="connsiteY7280" fmla="*/ 1765434 h 2993922"/>
              <a:gd name="connsiteX7281" fmla="*/ 7842200 w 8938307"/>
              <a:gd name="connsiteY7281" fmla="*/ 1770730 h 2993922"/>
              <a:gd name="connsiteX7282" fmla="*/ 7868675 w 8938307"/>
              <a:gd name="connsiteY7282" fmla="*/ 1781320 h 2993922"/>
              <a:gd name="connsiteX7283" fmla="*/ 7900446 w 8938307"/>
              <a:gd name="connsiteY7283" fmla="*/ 1786615 h 2993922"/>
              <a:gd name="connsiteX7284" fmla="*/ 7905742 w 8938307"/>
              <a:gd name="connsiteY7284" fmla="*/ 1797205 h 2993922"/>
              <a:gd name="connsiteX7285" fmla="*/ 7889856 w 8938307"/>
              <a:gd name="connsiteY7285" fmla="*/ 1807797 h 2993922"/>
              <a:gd name="connsiteX7286" fmla="*/ 7879267 w 8938307"/>
              <a:gd name="connsiteY7286" fmla="*/ 1818386 h 2993922"/>
              <a:gd name="connsiteX7287" fmla="*/ 7868675 w 8938307"/>
              <a:gd name="connsiteY7287" fmla="*/ 1818386 h 2993922"/>
              <a:gd name="connsiteX7288" fmla="*/ 7858085 w 8938307"/>
              <a:gd name="connsiteY7288" fmla="*/ 1818386 h 2993922"/>
              <a:gd name="connsiteX7289" fmla="*/ 7847494 w 8938307"/>
              <a:gd name="connsiteY7289" fmla="*/ 1807797 h 2993922"/>
              <a:gd name="connsiteX7290" fmla="*/ 7842200 w 8938307"/>
              <a:gd name="connsiteY7290" fmla="*/ 1802501 h 2993922"/>
              <a:gd name="connsiteX7291" fmla="*/ 7836904 w 8938307"/>
              <a:gd name="connsiteY7291" fmla="*/ 1791911 h 2993922"/>
              <a:gd name="connsiteX7292" fmla="*/ 7815724 w 8938307"/>
              <a:gd name="connsiteY7292" fmla="*/ 1781320 h 2993922"/>
              <a:gd name="connsiteX7293" fmla="*/ 7794542 w 8938307"/>
              <a:gd name="connsiteY7293" fmla="*/ 1786615 h 2993922"/>
              <a:gd name="connsiteX7294" fmla="*/ 7789248 w 8938307"/>
              <a:gd name="connsiteY7294" fmla="*/ 1797205 h 2993922"/>
              <a:gd name="connsiteX7295" fmla="*/ 7773361 w 8938307"/>
              <a:gd name="connsiteY7295" fmla="*/ 1791911 h 2993922"/>
              <a:gd name="connsiteX7296" fmla="*/ 7757476 w 8938307"/>
              <a:gd name="connsiteY7296" fmla="*/ 1786615 h 2993922"/>
              <a:gd name="connsiteX7297" fmla="*/ 7752182 w 8938307"/>
              <a:gd name="connsiteY7297" fmla="*/ 1797205 h 2993922"/>
              <a:gd name="connsiteX7298" fmla="*/ 7741590 w 8938307"/>
              <a:gd name="connsiteY7298" fmla="*/ 1797205 h 2993922"/>
              <a:gd name="connsiteX7299" fmla="*/ 7731000 w 8938307"/>
              <a:gd name="connsiteY7299" fmla="*/ 1786615 h 2993922"/>
              <a:gd name="connsiteX7300" fmla="*/ 7731000 w 8938307"/>
              <a:gd name="connsiteY7300" fmla="*/ 1797205 h 2993922"/>
              <a:gd name="connsiteX7301" fmla="*/ 7731000 w 8938307"/>
              <a:gd name="connsiteY7301" fmla="*/ 1818386 h 2993922"/>
              <a:gd name="connsiteX7302" fmla="*/ 7741590 w 8938307"/>
              <a:gd name="connsiteY7302" fmla="*/ 1828978 h 2993922"/>
              <a:gd name="connsiteX7303" fmla="*/ 7731000 w 8938307"/>
              <a:gd name="connsiteY7303" fmla="*/ 1828978 h 2993922"/>
              <a:gd name="connsiteX7304" fmla="*/ 7731000 w 8938307"/>
              <a:gd name="connsiteY7304" fmla="*/ 1839567 h 2993922"/>
              <a:gd name="connsiteX7305" fmla="*/ 7752182 w 8938307"/>
              <a:gd name="connsiteY7305" fmla="*/ 1860749 h 2993922"/>
              <a:gd name="connsiteX7306" fmla="*/ 7757476 w 8938307"/>
              <a:gd name="connsiteY7306" fmla="*/ 1876634 h 2993922"/>
              <a:gd name="connsiteX7307" fmla="*/ 7762772 w 8938307"/>
              <a:gd name="connsiteY7307" fmla="*/ 1892520 h 2993922"/>
              <a:gd name="connsiteX7308" fmla="*/ 7752182 w 8938307"/>
              <a:gd name="connsiteY7308" fmla="*/ 1903111 h 2993922"/>
              <a:gd name="connsiteX7309" fmla="*/ 7736296 w 8938307"/>
              <a:gd name="connsiteY7309" fmla="*/ 1897815 h 2993922"/>
              <a:gd name="connsiteX7310" fmla="*/ 7736296 w 8938307"/>
              <a:gd name="connsiteY7310" fmla="*/ 1913701 h 2993922"/>
              <a:gd name="connsiteX7311" fmla="*/ 7741590 w 8938307"/>
              <a:gd name="connsiteY7311" fmla="*/ 1924290 h 2993922"/>
              <a:gd name="connsiteX7312" fmla="*/ 7752182 w 8938307"/>
              <a:gd name="connsiteY7312" fmla="*/ 1934882 h 2993922"/>
              <a:gd name="connsiteX7313" fmla="*/ 7768067 w 8938307"/>
              <a:gd name="connsiteY7313" fmla="*/ 1924290 h 2993922"/>
              <a:gd name="connsiteX7314" fmla="*/ 7773361 w 8938307"/>
              <a:gd name="connsiteY7314" fmla="*/ 1903111 h 2993922"/>
              <a:gd name="connsiteX7315" fmla="*/ 7783952 w 8938307"/>
              <a:gd name="connsiteY7315" fmla="*/ 1903111 h 2993922"/>
              <a:gd name="connsiteX7316" fmla="*/ 7794542 w 8938307"/>
              <a:gd name="connsiteY7316" fmla="*/ 1913701 h 2993922"/>
              <a:gd name="connsiteX7317" fmla="*/ 7805134 w 8938307"/>
              <a:gd name="connsiteY7317" fmla="*/ 1913701 h 2993922"/>
              <a:gd name="connsiteX7318" fmla="*/ 7815724 w 8938307"/>
              <a:gd name="connsiteY7318" fmla="*/ 1924290 h 2993922"/>
              <a:gd name="connsiteX7319" fmla="*/ 7805134 w 8938307"/>
              <a:gd name="connsiteY7319" fmla="*/ 1924290 h 2993922"/>
              <a:gd name="connsiteX7320" fmla="*/ 7778656 w 8938307"/>
              <a:gd name="connsiteY7320" fmla="*/ 1924290 h 2993922"/>
              <a:gd name="connsiteX7321" fmla="*/ 7778656 w 8938307"/>
              <a:gd name="connsiteY7321" fmla="*/ 1940176 h 2993922"/>
              <a:gd name="connsiteX7322" fmla="*/ 7773361 w 8938307"/>
              <a:gd name="connsiteY7322" fmla="*/ 1945472 h 2993922"/>
              <a:gd name="connsiteX7323" fmla="*/ 7773361 w 8938307"/>
              <a:gd name="connsiteY7323" fmla="*/ 1956063 h 2993922"/>
              <a:gd name="connsiteX7324" fmla="*/ 7762772 w 8938307"/>
              <a:gd name="connsiteY7324" fmla="*/ 1956063 h 2993922"/>
              <a:gd name="connsiteX7325" fmla="*/ 7783952 w 8938307"/>
              <a:gd name="connsiteY7325" fmla="*/ 1966653 h 2993922"/>
              <a:gd name="connsiteX7326" fmla="*/ 7783952 w 8938307"/>
              <a:gd name="connsiteY7326" fmla="*/ 1956063 h 2993922"/>
              <a:gd name="connsiteX7327" fmla="*/ 7783952 w 8938307"/>
              <a:gd name="connsiteY7327" fmla="*/ 1945472 h 2993922"/>
              <a:gd name="connsiteX7328" fmla="*/ 7799838 w 8938307"/>
              <a:gd name="connsiteY7328" fmla="*/ 1950767 h 2993922"/>
              <a:gd name="connsiteX7329" fmla="*/ 7794542 w 8938307"/>
              <a:gd name="connsiteY7329" fmla="*/ 1956063 h 2993922"/>
              <a:gd name="connsiteX7330" fmla="*/ 7794542 w 8938307"/>
              <a:gd name="connsiteY7330" fmla="*/ 1977242 h 2993922"/>
              <a:gd name="connsiteX7331" fmla="*/ 7778656 w 8938307"/>
              <a:gd name="connsiteY7331" fmla="*/ 1987834 h 2993922"/>
              <a:gd name="connsiteX7332" fmla="*/ 7762772 w 8938307"/>
              <a:gd name="connsiteY7332" fmla="*/ 1998424 h 2993922"/>
              <a:gd name="connsiteX7333" fmla="*/ 7741590 w 8938307"/>
              <a:gd name="connsiteY7333" fmla="*/ 1987834 h 2993922"/>
              <a:gd name="connsiteX7334" fmla="*/ 7725704 w 8938307"/>
              <a:gd name="connsiteY7334" fmla="*/ 1987834 h 2993922"/>
              <a:gd name="connsiteX7335" fmla="*/ 7709820 w 8938307"/>
              <a:gd name="connsiteY7335" fmla="*/ 1987834 h 2993922"/>
              <a:gd name="connsiteX7336" fmla="*/ 7699230 w 8938307"/>
              <a:gd name="connsiteY7336" fmla="*/ 1998424 h 2993922"/>
              <a:gd name="connsiteX7337" fmla="*/ 7667457 w 8938307"/>
              <a:gd name="connsiteY7337" fmla="*/ 1987834 h 2993922"/>
              <a:gd name="connsiteX7338" fmla="*/ 7635686 w 8938307"/>
              <a:gd name="connsiteY7338" fmla="*/ 1977242 h 2993922"/>
              <a:gd name="connsiteX7339" fmla="*/ 7646278 w 8938307"/>
              <a:gd name="connsiteY7339" fmla="*/ 1987834 h 2993922"/>
              <a:gd name="connsiteX7340" fmla="*/ 7656867 w 8938307"/>
              <a:gd name="connsiteY7340" fmla="*/ 1998424 h 2993922"/>
              <a:gd name="connsiteX7341" fmla="*/ 7678048 w 8938307"/>
              <a:gd name="connsiteY7341" fmla="*/ 2009015 h 2993922"/>
              <a:gd name="connsiteX7342" fmla="*/ 7699230 w 8938307"/>
              <a:gd name="connsiteY7342" fmla="*/ 2019605 h 2993922"/>
              <a:gd name="connsiteX7343" fmla="*/ 7709820 w 8938307"/>
              <a:gd name="connsiteY7343" fmla="*/ 2030194 h 2993922"/>
              <a:gd name="connsiteX7344" fmla="*/ 7709820 w 8938307"/>
              <a:gd name="connsiteY7344" fmla="*/ 2040786 h 2993922"/>
              <a:gd name="connsiteX7345" fmla="*/ 7731000 w 8938307"/>
              <a:gd name="connsiteY7345" fmla="*/ 2051376 h 2993922"/>
              <a:gd name="connsiteX7346" fmla="*/ 7783952 w 8938307"/>
              <a:gd name="connsiteY7346" fmla="*/ 2061967 h 2993922"/>
              <a:gd name="connsiteX7347" fmla="*/ 7789248 w 8938307"/>
              <a:gd name="connsiteY7347" fmla="*/ 2067261 h 2993922"/>
              <a:gd name="connsiteX7348" fmla="*/ 7805134 w 8938307"/>
              <a:gd name="connsiteY7348" fmla="*/ 2083146 h 2993922"/>
              <a:gd name="connsiteX7349" fmla="*/ 7815724 w 8938307"/>
              <a:gd name="connsiteY7349" fmla="*/ 2093738 h 2993922"/>
              <a:gd name="connsiteX7350" fmla="*/ 7831609 w 8938307"/>
              <a:gd name="connsiteY7350" fmla="*/ 2099033 h 2993922"/>
              <a:gd name="connsiteX7351" fmla="*/ 7842200 w 8938307"/>
              <a:gd name="connsiteY7351" fmla="*/ 2099033 h 2993922"/>
              <a:gd name="connsiteX7352" fmla="*/ 7852790 w 8938307"/>
              <a:gd name="connsiteY7352" fmla="*/ 2104328 h 2993922"/>
              <a:gd name="connsiteX7353" fmla="*/ 7863380 w 8938307"/>
              <a:gd name="connsiteY7353" fmla="*/ 2109623 h 2993922"/>
              <a:gd name="connsiteX7354" fmla="*/ 7879267 w 8938307"/>
              <a:gd name="connsiteY7354" fmla="*/ 2114919 h 2993922"/>
              <a:gd name="connsiteX7355" fmla="*/ 7916332 w 8938307"/>
              <a:gd name="connsiteY7355" fmla="*/ 2141394 h 2993922"/>
              <a:gd name="connsiteX7356" fmla="*/ 7985171 w 8938307"/>
              <a:gd name="connsiteY7356" fmla="*/ 2178461 h 2993922"/>
              <a:gd name="connsiteX7357" fmla="*/ 8064598 w 8938307"/>
              <a:gd name="connsiteY7357" fmla="*/ 2215527 h 2993922"/>
              <a:gd name="connsiteX7358" fmla="*/ 8101664 w 8938307"/>
              <a:gd name="connsiteY7358" fmla="*/ 2263184 h 2993922"/>
              <a:gd name="connsiteX7359" fmla="*/ 8106960 w 8938307"/>
              <a:gd name="connsiteY7359" fmla="*/ 2279069 h 2993922"/>
              <a:gd name="connsiteX7360" fmla="*/ 8106960 w 8938307"/>
              <a:gd name="connsiteY7360" fmla="*/ 2284365 h 2993922"/>
              <a:gd name="connsiteX7361" fmla="*/ 8101664 w 8938307"/>
              <a:gd name="connsiteY7361" fmla="*/ 2273775 h 2993922"/>
              <a:gd name="connsiteX7362" fmla="*/ 8069894 w 8938307"/>
              <a:gd name="connsiteY7362" fmla="*/ 2263184 h 2993922"/>
              <a:gd name="connsiteX7363" fmla="*/ 8059302 w 8938307"/>
              <a:gd name="connsiteY7363" fmla="*/ 2263184 h 2993922"/>
              <a:gd name="connsiteX7364" fmla="*/ 8038123 w 8938307"/>
              <a:gd name="connsiteY7364" fmla="*/ 2252594 h 2993922"/>
              <a:gd name="connsiteX7365" fmla="*/ 8006350 w 8938307"/>
              <a:gd name="connsiteY7365" fmla="*/ 2242004 h 2993922"/>
              <a:gd name="connsiteX7366" fmla="*/ 7995760 w 8938307"/>
              <a:gd name="connsiteY7366" fmla="*/ 2242004 h 2993922"/>
              <a:gd name="connsiteX7367" fmla="*/ 7953398 w 8938307"/>
              <a:gd name="connsiteY7367" fmla="*/ 2220823 h 2993922"/>
              <a:gd name="connsiteX7368" fmla="*/ 7937513 w 8938307"/>
              <a:gd name="connsiteY7368" fmla="*/ 2231413 h 2993922"/>
              <a:gd name="connsiteX7369" fmla="*/ 7921627 w 8938307"/>
              <a:gd name="connsiteY7369" fmla="*/ 2220823 h 2993922"/>
              <a:gd name="connsiteX7370" fmla="*/ 7911038 w 8938307"/>
              <a:gd name="connsiteY7370" fmla="*/ 2220823 h 2993922"/>
              <a:gd name="connsiteX7371" fmla="*/ 8038123 w 8938307"/>
              <a:gd name="connsiteY7371" fmla="*/ 2284365 h 2993922"/>
              <a:gd name="connsiteX7372" fmla="*/ 8080483 w 8938307"/>
              <a:gd name="connsiteY7372" fmla="*/ 2316136 h 2993922"/>
              <a:gd name="connsiteX7373" fmla="*/ 8101664 w 8938307"/>
              <a:gd name="connsiteY7373" fmla="*/ 2337317 h 2993922"/>
              <a:gd name="connsiteX7374" fmla="*/ 8112254 w 8938307"/>
              <a:gd name="connsiteY7374" fmla="*/ 2358498 h 2993922"/>
              <a:gd name="connsiteX7375" fmla="*/ 8091075 w 8938307"/>
              <a:gd name="connsiteY7375" fmla="*/ 2347908 h 2993922"/>
              <a:gd name="connsiteX7376" fmla="*/ 8080483 w 8938307"/>
              <a:gd name="connsiteY7376" fmla="*/ 2347908 h 2993922"/>
              <a:gd name="connsiteX7377" fmla="*/ 8069894 w 8938307"/>
              <a:gd name="connsiteY7377" fmla="*/ 2347908 h 2993922"/>
              <a:gd name="connsiteX7378" fmla="*/ 8059302 w 8938307"/>
              <a:gd name="connsiteY7378" fmla="*/ 2337317 h 2993922"/>
              <a:gd name="connsiteX7379" fmla="*/ 8006350 w 8938307"/>
              <a:gd name="connsiteY7379" fmla="*/ 2305546 h 2993922"/>
              <a:gd name="connsiteX7380" fmla="*/ 8011646 w 8938307"/>
              <a:gd name="connsiteY7380" fmla="*/ 2310841 h 2993922"/>
              <a:gd name="connsiteX7381" fmla="*/ 8016942 w 8938307"/>
              <a:gd name="connsiteY7381" fmla="*/ 2316136 h 2993922"/>
              <a:gd name="connsiteX7382" fmla="*/ 7995760 w 8938307"/>
              <a:gd name="connsiteY7382" fmla="*/ 2316136 h 2993922"/>
              <a:gd name="connsiteX7383" fmla="*/ 7995760 w 8938307"/>
              <a:gd name="connsiteY7383" fmla="*/ 2310841 h 2993922"/>
              <a:gd name="connsiteX7384" fmla="*/ 7985171 w 8938307"/>
              <a:gd name="connsiteY7384" fmla="*/ 2300250 h 2993922"/>
              <a:gd name="connsiteX7385" fmla="*/ 7969284 w 8938307"/>
              <a:gd name="connsiteY7385" fmla="*/ 2289660 h 2993922"/>
              <a:gd name="connsiteX7386" fmla="*/ 7963990 w 8938307"/>
              <a:gd name="connsiteY7386" fmla="*/ 2273775 h 2993922"/>
              <a:gd name="connsiteX7387" fmla="*/ 7911038 w 8938307"/>
              <a:gd name="connsiteY7387" fmla="*/ 2252594 h 2993922"/>
              <a:gd name="connsiteX7388" fmla="*/ 7868675 w 8938307"/>
              <a:gd name="connsiteY7388" fmla="*/ 2231413 h 2993922"/>
              <a:gd name="connsiteX7389" fmla="*/ 7863380 w 8938307"/>
              <a:gd name="connsiteY7389" fmla="*/ 2226117 h 2993922"/>
              <a:gd name="connsiteX7390" fmla="*/ 7847494 w 8938307"/>
              <a:gd name="connsiteY7390" fmla="*/ 2220823 h 2993922"/>
              <a:gd name="connsiteX7391" fmla="*/ 7826313 w 8938307"/>
              <a:gd name="connsiteY7391" fmla="*/ 2215527 h 2993922"/>
              <a:gd name="connsiteX7392" fmla="*/ 7821019 w 8938307"/>
              <a:gd name="connsiteY7392" fmla="*/ 2210232 h 2993922"/>
              <a:gd name="connsiteX7393" fmla="*/ 7815724 w 8938307"/>
              <a:gd name="connsiteY7393" fmla="*/ 2220823 h 2993922"/>
              <a:gd name="connsiteX7394" fmla="*/ 7783952 w 8938307"/>
              <a:gd name="connsiteY7394" fmla="*/ 2199642 h 2993922"/>
              <a:gd name="connsiteX7395" fmla="*/ 7762772 w 8938307"/>
              <a:gd name="connsiteY7395" fmla="*/ 2189051 h 2993922"/>
              <a:gd name="connsiteX7396" fmla="*/ 7736296 w 8938307"/>
              <a:gd name="connsiteY7396" fmla="*/ 2173165 h 2993922"/>
              <a:gd name="connsiteX7397" fmla="*/ 7741590 w 8938307"/>
              <a:gd name="connsiteY7397" fmla="*/ 2167871 h 2993922"/>
              <a:gd name="connsiteX7398" fmla="*/ 7741590 w 8938307"/>
              <a:gd name="connsiteY7398" fmla="*/ 2157280 h 2993922"/>
              <a:gd name="connsiteX7399" fmla="*/ 7731000 w 8938307"/>
              <a:gd name="connsiteY7399" fmla="*/ 2157280 h 2993922"/>
              <a:gd name="connsiteX7400" fmla="*/ 7752182 w 8938307"/>
              <a:gd name="connsiteY7400" fmla="*/ 2146690 h 2993922"/>
              <a:gd name="connsiteX7401" fmla="*/ 7762772 w 8938307"/>
              <a:gd name="connsiteY7401" fmla="*/ 2136099 h 2993922"/>
              <a:gd name="connsiteX7402" fmla="*/ 7773361 w 8938307"/>
              <a:gd name="connsiteY7402" fmla="*/ 2125509 h 2993922"/>
              <a:gd name="connsiteX7403" fmla="*/ 7773361 w 8938307"/>
              <a:gd name="connsiteY7403" fmla="*/ 2114919 h 2993922"/>
              <a:gd name="connsiteX7404" fmla="*/ 7752182 w 8938307"/>
              <a:gd name="connsiteY7404" fmla="*/ 2114919 h 2993922"/>
              <a:gd name="connsiteX7405" fmla="*/ 7741590 w 8938307"/>
              <a:gd name="connsiteY7405" fmla="*/ 2125509 h 2993922"/>
              <a:gd name="connsiteX7406" fmla="*/ 7731000 w 8938307"/>
              <a:gd name="connsiteY7406" fmla="*/ 2125509 h 2993922"/>
              <a:gd name="connsiteX7407" fmla="*/ 7741590 w 8938307"/>
              <a:gd name="connsiteY7407" fmla="*/ 2114919 h 2993922"/>
              <a:gd name="connsiteX7408" fmla="*/ 7741590 w 8938307"/>
              <a:gd name="connsiteY7408" fmla="*/ 2104328 h 2993922"/>
              <a:gd name="connsiteX7409" fmla="*/ 7752182 w 8938307"/>
              <a:gd name="connsiteY7409" fmla="*/ 2093738 h 2993922"/>
              <a:gd name="connsiteX7410" fmla="*/ 7699230 w 8938307"/>
              <a:gd name="connsiteY7410" fmla="*/ 2072557 h 2993922"/>
              <a:gd name="connsiteX7411" fmla="*/ 7678048 w 8938307"/>
              <a:gd name="connsiteY7411" fmla="*/ 2061967 h 2993922"/>
              <a:gd name="connsiteX7412" fmla="*/ 7656867 w 8938307"/>
              <a:gd name="connsiteY7412" fmla="*/ 2046080 h 2993922"/>
              <a:gd name="connsiteX7413" fmla="*/ 7630390 w 8938307"/>
              <a:gd name="connsiteY7413" fmla="*/ 2030194 h 2993922"/>
              <a:gd name="connsiteX7414" fmla="*/ 7588030 w 8938307"/>
              <a:gd name="connsiteY7414" fmla="*/ 2009015 h 2993922"/>
              <a:gd name="connsiteX7415" fmla="*/ 7561553 w 8938307"/>
              <a:gd name="connsiteY7415" fmla="*/ 1987834 h 2993922"/>
              <a:gd name="connsiteX7416" fmla="*/ 7550963 w 8938307"/>
              <a:gd name="connsiteY7416" fmla="*/ 1977242 h 2993922"/>
              <a:gd name="connsiteX7417" fmla="*/ 7540374 w 8938307"/>
              <a:gd name="connsiteY7417" fmla="*/ 1987834 h 2993922"/>
              <a:gd name="connsiteX7418" fmla="*/ 7529782 w 8938307"/>
              <a:gd name="connsiteY7418" fmla="*/ 1987834 h 2993922"/>
              <a:gd name="connsiteX7419" fmla="*/ 7535078 w 8938307"/>
              <a:gd name="connsiteY7419" fmla="*/ 1993128 h 2993922"/>
              <a:gd name="connsiteX7420" fmla="*/ 7529782 w 8938307"/>
              <a:gd name="connsiteY7420" fmla="*/ 1998424 h 2993922"/>
              <a:gd name="connsiteX7421" fmla="*/ 7519192 w 8938307"/>
              <a:gd name="connsiteY7421" fmla="*/ 1998424 h 2993922"/>
              <a:gd name="connsiteX7422" fmla="*/ 7508601 w 8938307"/>
              <a:gd name="connsiteY7422" fmla="*/ 1987834 h 2993922"/>
              <a:gd name="connsiteX7423" fmla="*/ 7508601 w 8938307"/>
              <a:gd name="connsiteY7423" fmla="*/ 1998424 h 2993922"/>
              <a:gd name="connsiteX7424" fmla="*/ 7508601 w 8938307"/>
              <a:gd name="connsiteY7424" fmla="*/ 2009015 h 2993922"/>
              <a:gd name="connsiteX7425" fmla="*/ 7498011 w 8938307"/>
              <a:gd name="connsiteY7425" fmla="*/ 1998424 h 2993922"/>
              <a:gd name="connsiteX7426" fmla="*/ 7487420 w 8938307"/>
              <a:gd name="connsiteY7426" fmla="*/ 1987834 h 2993922"/>
              <a:gd name="connsiteX7427" fmla="*/ 7492716 w 8938307"/>
              <a:gd name="connsiteY7427" fmla="*/ 1982538 h 2993922"/>
              <a:gd name="connsiteX7428" fmla="*/ 7492716 w 8938307"/>
              <a:gd name="connsiteY7428" fmla="*/ 1977242 h 2993922"/>
              <a:gd name="connsiteX7429" fmla="*/ 7487420 w 8938307"/>
              <a:gd name="connsiteY7429" fmla="*/ 1977242 h 2993922"/>
              <a:gd name="connsiteX7430" fmla="*/ 7487420 w 8938307"/>
              <a:gd name="connsiteY7430" fmla="*/ 1966653 h 2993922"/>
              <a:gd name="connsiteX7431" fmla="*/ 7476830 w 8938307"/>
              <a:gd name="connsiteY7431" fmla="*/ 1966653 h 2993922"/>
              <a:gd name="connsiteX7432" fmla="*/ 7466240 w 8938307"/>
              <a:gd name="connsiteY7432" fmla="*/ 1945472 h 2993922"/>
              <a:gd name="connsiteX7433" fmla="*/ 7487420 w 8938307"/>
              <a:gd name="connsiteY7433" fmla="*/ 1956063 h 2993922"/>
              <a:gd name="connsiteX7434" fmla="*/ 7508601 w 8938307"/>
              <a:gd name="connsiteY7434" fmla="*/ 1961357 h 2993922"/>
              <a:gd name="connsiteX7435" fmla="*/ 7508601 w 8938307"/>
              <a:gd name="connsiteY7435" fmla="*/ 1945472 h 2993922"/>
              <a:gd name="connsiteX7436" fmla="*/ 7487420 w 8938307"/>
              <a:gd name="connsiteY7436" fmla="*/ 1924290 h 2993922"/>
              <a:gd name="connsiteX7437" fmla="*/ 7476830 w 8938307"/>
              <a:gd name="connsiteY7437" fmla="*/ 1924290 h 2993922"/>
              <a:gd name="connsiteX7438" fmla="*/ 7466240 w 8938307"/>
              <a:gd name="connsiteY7438" fmla="*/ 1924290 h 2993922"/>
              <a:gd name="connsiteX7439" fmla="*/ 7445059 w 8938307"/>
              <a:gd name="connsiteY7439" fmla="*/ 1924290 h 2993922"/>
              <a:gd name="connsiteX7440" fmla="*/ 7434468 w 8938307"/>
              <a:gd name="connsiteY7440" fmla="*/ 1929586 h 2993922"/>
              <a:gd name="connsiteX7441" fmla="*/ 7423878 w 8938307"/>
              <a:gd name="connsiteY7441" fmla="*/ 1945472 h 2993922"/>
              <a:gd name="connsiteX7442" fmla="*/ 7413288 w 8938307"/>
              <a:gd name="connsiteY7442" fmla="*/ 1956063 h 2993922"/>
              <a:gd name="connsiteX7443" fmla="*/ 7423878 w 8938307"/>
              <a:gd name="connsiteY7443" fmla="*/ 1966653 h 2993922"/>
              <a:gd name="connsiteX7444" fmla="*/ 7397403 w 8938307"/>
              <a:gd name="connsiteY7444" fmla="*/ 1977242 h 2993922"/>
              <a:gd name="connsiteX7445" fmla="*/ 7339155 w 8938307"/>
              <a:gd name="connsiteY7445" fmla="*/ 1971948 h 2993922"/>
              <a:gd name="connsiteX7446" fmla="*/ 7296793 w 8938307"/>
              <a:gd name="connsiteY7446" fmla="*/ 1961357 h 2993922"/>
              <a:gd name="connsiteX7447" fmla="*/ 7280908 w 8938307"/>
              <a:gd name="connsiteY7447" fmla="*/ 1956063 h 2993922"/>
              <a:gd name="connsiteX7448" fmla="*/ 7265022 w 8938307"/>
              <a:gd name="connsiteY7448" fmla="*/ 1956063 h 2993922"/>
              <a:gd name="connsiteX7449" fmla="*/ 7265022 w 8938307"/>
              <a:gd name="connsiteY7449" fmla="*/ 1966653 h 2993922"/>
              <a:gd name="connsiteX7450" fmla="*/ 7296793 w 8938307"/>
              <a:gd name="connsiteY7450" fmla="*/ 1987834 h 2993922"/>
              <a:gd name="connsiteX7451" fmla="*/ 7317974 w 8938307"/>
              <a:gd name="connsiteY7451" fmla="*/ 1998424 h 2993922"/>
              <a:gd name="connsiteX7452" fmla="*/ 7286203 w 8938307"/>
              <a:gd name="connsiteY7452" fmla="*/ 1998424 h 2993922"/>
              <a:gd name="connsiteX7453" fmla="*/ 7254432 w 8938307"/>
              <a:gd name="connsiteY7453" fmla="*/ 1987834 h 2993922"/>
              <a:gd name="connsiteX7454" fmla="*/ 7243841 w 8938307"/>
              <a:gd name="connsiteY7454" fmla="*/ 1987834 h 2993922"/>
              <a:gd name="connsiteX7455" fmla="*/ 7243841 w 8938307"/>
              <a:gd name="connsiteY7455" fmla="*/ 1998424 h 2993922"/>
              <a:gd name="connsiteX7456" fmla="*/ 7201480 w 8938307"/>
              <a:gd name="connsiteY7456" fmla="*/ 2009015 h 2993922"/>
              <a:gd name="connsiteX7457" fmla="*/ 7201480 w 8938307"/>
              <a:gd name="connsiteY7457" fmla="*/ 1987834 h 2993922"/>
              <a:gd name="connsiteX7458" fmla="*/ 7180299 w 8938307"/>
              <a:gd name="connsiteY7458" fmla="*/ 1982538 h 2993922"/>
              <a:gd name="connsiteX7459" fmla="*/ 7169708 w 8938307"/>
              <a:gd name="connsiteY7459" fmla="*/ 1977242 h 2993922"/>
              <a:gd name="connsiteX7460" fmla="*/ 7169708 w 8938307"/>
              <a:gd name="connsiteY7460" fmla="*/ 1987834 h 2993922"/>
              <a:gd name="connsiteX7461" fmla="*/ 7159118 w 8938307"/>
              <a:gd name="connsiteY7461" fmla="*/ 1998424 h 2993922"/>
              <a:gd name="connsiteX7462" fmla="*/ 7153822 w 8938307"/>
              <a:gd name="connsiteY7462" fmla="*/ 2003719 h 2993922"/>
              <a:gd name="connsiteX7463" fmla="*/ 7148526 w 8938307"/>
              <a:gd name="connsiteY7463" fmla="*/ 2019605 h 2993922"/>
              <a:gd name="connsiteX7464" fmla="*/ 7169708 w 8938307"/>
              <a:gd name="connsiteY7464" fmla="*/ 2019605 h 2993922"/>
              <a:gd name="connsiteX7465" fmla="*/ 7180299 w 8938307"/>
              <a:gd name="connsiteY7465" fmla="*/ 2019605 h 2993922"/>
              <a:gd name="connsiteX7466" fmla="*/ 7190889 w 8938307"/>
              <a:gd name="connsiteY7466" fmla="*/ 2019605 h 2993922"/>
              <a:gd name="connsiteX7467" fmla="*/ 7201480 w 8938307"/>
              <a:gd name="connsiteY7467" fmla="*/ 2024900 h 2993922"/>
              <a:gd name="connsiteX7468" fmla="*/ 7212070 w 8938307"/>
              <a:gd name="connsiteY7468" fmla="*/ 2030194 h 2993922"/>
              <a:gd name="connsiteX7469" fmla="*/ 7254432 w 8938307"/>
              <a:gd name="connsiteY7469" fmla="*/ 2030194 h 2993922"/>
              <a:gd name="connsiteX7470" fmla="*/ 7265022 w 8938307"/>
              <a:gd name="connsiteY7470" fmla="*/ 2030194 h 2993922"/>
              <a:gd name="connsiteX7471" fmla="*/ 7265022 w 8938307"/>
              <a:gd name="connsiteY7471" fmla="*/ 2040786 h 2993922"/>
              <a:gd name="connsiteX7472" fmla="*/ 7286203 w 8938307"/>
              <a:gd name="connsiteY7472" fmla="*/ 2030194 h 2993922"/>
              <a:gd name="connsiteX7473" fmla="*/ 7292822 w 8938307"/>
              <a:gd name="connsiteY7473" fmla="*/ 2030194 h 2993922"/>
              <a:gd name="connsiteX7474" fmla="*/ 7296793 w 8938307"/>
              <a:gd name="connsiteY7474" fmla="*/ 2030194 h 2993922"/>
              <a:gd name="connsiteX7475" fmla="*/ 7265022 w 8938307"/>
              <a:gd name="connsiteY7475" fmla="*/ 2051376 h 2993922"/>
              <a:gd name="connsiteX7476" fmla="*/ 7243841 w 8938307"/>
              <a:gd name="connsiteY7476" fmla="*/ 2061967 h 2993922"/>
              <a:gd name="connsiteX7477" fmla="*/ 7243841 w 8938307"/>
              <a:gd name="connsiteY7477" fmla="*/ 2072557 h 2993922"/>
              <a:gd name="connsiteX7478" fmla="*/ 7275612 w 8938307"/>
              <a:gd name="connsiteY7478" fmla="*/ 2093738 h 2993922"/>
              <a:gd name="connsiteX7479" fmla="*/ 7307384 w 8938307"/>
              <a:gd name="connsiteY7479" fmla="*/ 2104328 h 2993922"/>
              <a:gd name="connsiteX7480" fmla="*/ 7317974 w 8938307"/>
              <a:gd name="connsiteY7480" fmla="*/ 2104328 h 2993922"/>
              <a:gd name="connsiteX7481" fmla="*/ 7328564 w 8938307"/>
              <a:gd name="connsiteY7481" fmla="*/ 2104328 h 2993922"/>
              <a:gd name="connsiteX7482" fmla="*/ 7333860 w 8938307"/>
              <a:gd name="connsiteY7482" fmla="*/ 2114919 h 2993922"/>
              <a:gd name="connsiteX7483" fmla="*/ 7328564 w 8938307"/>
              <a:gd name="connsiteY7483" fmla="*/ 2125509 h 2993922"/>
              <a:gd name="connsiteX7484" fmla="*/ 7307384 w 8938307"/>
              <a:gd name="connsiteY7484" fmla="*/ 2125509 h 2993922"/>
              <a:gd name="connsiteX7485" fmla="*/ 7286203 w 8938307"/>
              <a:gd name="connsiteY7485" fmla="*/ 2136099 h 2993922"/>
              <a:gd name="connsiteX7486" fmla="*/ 7286203 w 8938307"/>
              <a:gd name="connsiteY7486" fmla="*/ 2125509 h 2993922"/>
              <a:gd name="connsiteX7487" fmla="*/ 7275612 w 8938307"/>
              <a:gd name="connsiteY7487" fmla="*/ 2114919 h 2993922"/>
              <a:gd name="connsiteX7488" fmla="*/ 7270318 w 8938307"/>
              <a:gd name="connsiteY7488" fmla="*/ 2125509 h 2993922"/>
              <a:gd name="connsiteX7489" fmla="*/ 7265022 w 8938307"/>
              <a:gd name="connsiteY7489" fmla="*/ 2136099 h 2993922"/>
              <a:gd name="connsiteX7490" fmla="*/ 7249136 w 8938307"/>
              <a:gd name="connsiteY7490" fmla="*/ 2120213 h 2993922"/>
              <a:gd name="connsiteX7491" fmla="*/ 7227956 w 8938307"/>
              <a:gd name="connsiteY7491" fmla="*/ 2109623 h 2993922"/>
              <a:gd name="connsiteX7492" fmla="*/ 7222660 w 8938307"/>
              <a:gd name="connsiteY7492" fmla="*/ 2104328 h 2993922"/>
              <a:gd name="connsiteX7493" fmla="*/ 7201480 w 8938307"/>
              <a:gd name="connsiteY7493" fmla="*/ 2104328 h 2993922"/>
              <a:gd name="connsiteX7494" fmla="*/ 7148526 w 8938307"/>
              <a:gd name="connsiteY7494" fmla="*/ 2093738 h 2993922"/>
              <a:gd name="connsiteX7495" fmla="*/ 7132641 w 8938307"/>
              <a:gd name="connsiteY7495" fmla="*/ 2093738 h 2993922"/>
              <a:gd name="connsiteX7496" fmla="*/ 7137937 w 8938307"/>
              <a:gd name="connsiteY7496" fmla="*/ 2088442 h 2993922"/>
              <a:gd name="connsiteX7497" fmla="*/ 7132641 w 8938307"/>
              <a:gd name="connsiteY7497" fmla="*/ 2077852 h 2993922"/>
              <a:gd name="connsiteX7498" fmla="*/ 7122052 w 8938307"/>
              <a:gd name="connsiteY7498" fmla="*/ 2077852 h 2993922"/>
              <a:gd name="connsiteX7499" fmla="*/ 7122052 w 8938307"/>
              <a:gd name="connsiteY7499" fmla="*/ 2088442 h 2993922"/>
              <a:gd name="connsiteX7500" fmla="*/ 7132641 w 8938307"/>
              <a:gd name="connsiteY7500" fmla="*/ 2093738 h 2993922"/>
              <a:gd name="connsiteX7501" fmla="*/ 7111462 w 8938307"/>
              <a:gd name="connsiteY7501" fmla="*/ 2093738 h 2993922"/>
              <a:gd name="connsiteX7502" fmla="*/ 7095574 w 8938307"/>
              <a:gd name="connsiteY7502" fmla="*/ 2099033 h 2993922"/>
              <a:gd name="connsiteX7503" fmla="*/ 7090280 w 8938307"/>
              <a:gd name="connsiteY7503" fmla="*/ 2104328 h 2993922"/>
              <a:gd name="connsiteX7504" fmla="*/ 7074395 w 8938307"/>
              <a:gd name="connsiteY7504" fmla="*/ 2104328 h 2993922"/>
              <a:gd name="connsiteX7505" fmla="*/ 7063804 w 8938307"/>
              <a:gd name="connsiteY7505" fmla="*/ 2104328 h 2993922"/>
              <a:gd name="connsiteX7506" fmla="*/ 7063804 w 8938307"/>
              <a:gd name="connsiteY7506" fmla="*/ 2114919 h 2993922"/>
              <a:gd name="connsiteX7507" fmla="*/ 7053214 w 8938307"/>
              <a:gd name="connsiteY7507" fmla="*/ 2104328 h 2993922"/>
              <a:gd name="connsiteX7508" fmla="*/ 7063804 w 8938307"/>
              <a:gd name="connsiteY7508" fmla="*/ 2093738 h 2993922"/>
              <a:gd name="connsiteX7509" fmla="*/ 7079689 w 8938307"/>
              <a:gd name="connsiteY7509" fmla="*/ 2088442 h 2993922"/>
              <a:gd name="connsiteX7510" fmla="*/ 7074395 w 8938307"/>
              <a:gd name="connsiteY7510" fmla="*/ 2083146 h 2993922"/>
              <a:gd name="connsiteX7511" fmla="*/ 7063804 w 8938307"/>
              <a:gd name="connsiteY7511" fmla="*/ 2083146 h 2993922"/>
              <a:gd name="connsiteX7512" fmla="*/ 7058510 w 8938307"/>
              <a:gd name="connsiteY7512" fmla="*/ 2072557 h 2993922"/>
              <a:gd name="connsiteX7513" fmla="*/ 7047918 w 8938307"/>
              <a:gd name="connsiteY7513" fmla="*/ 2072557 h 2993922"/>
              <a:gd name="connsiteX7514" fmla="*/ 7037328 w 8938307"/>
              <a:gd name="connsiteY7514" fmla="*/ 2077852 h 2993922"/>
              <a:gd name="connsiteX7515" fmla="*/ 7021443 w 8938307"/>
              <a:gd name="connsiteY7515" fmla="*/ 2083146 h 2993922"/>
              <a:gd name="connsiteX7516" fmla="*/ 7010852 w 8938307"/>
              <a:gd name="connsiteY7516" fmla="*/ 2083146 h 2993922"/>
              <a:gd name="connsiteX7517" fmla="*/ 6979081 w 8938307"/>
              <a:gd name="connsiteY7517" fmla="*/ 2093738 h 2993922"/>
              <a:gd name="connsiteX7518" fmla="*/ 6968491 w 8938307"/>
              <a:gd name="connsiteY7518" fmla="*/ 2093738 h 2993922"/>
              <a:gd name="connsiteX7519" fmla="*/ 6963196 w 8938307"/>
              <a:gd name="connsiteY7519" fmla="*/ 2083146 h 2993922"/>
              <a:gd name="connsiteX7520" fmla="*/ 6957900 w 8938307"/>
              <a:gd name="connsiteY7520" fmla="*/ 2083146 h 2993922"/>
              <a:gd name="connsiteX7521" fmla="*/ 6936718 w 8938307"/>
              <a:gd name="connsiteY7521" fmla="*/ 2083146 h 2993922"/>
              <a:gd name="connsiteX7522" fmla="*/ 6931424 w 8938307"/>
              <a:gd name="connsiteY7522" fmla="*/ 2072557 h 2993922"/>
              <a:gd name="connsiteX7523" fmla="*/ 6926129 w 8938307"/>
              <a:gd name="connsiteY7523" fmla="*/ 2072557 h 2993922"/>
              <a:gd name="connsiteX7524" fmla="*/ 6894358 w 8938307"/>
              <a:gd name="connsiteY7524" fmla="*/ 2072557 h 2993922"/>
              <a:gd name="connsiteX7525" fmla="*/ 6883766 w 8938307"/>
              <a:gd name="connsiteY7525" fmla="*/ 2061967 h 2993922"/>
              <a:gd name="connsiteX7526" fmla="*/ 6873177 w 8938307"/>
              <a:gd name="connsiteY7526" fmla="*/ 2051376 h 2993922"/>
              <a:gd name="connsiteX7527" fmla="*/ 6867881 w 8938307"/>
              <a:gd name="connsiteY7527" fmla="*/ 2051376 h 2993922"/>
              <a:gd name="connsiteX7528" fmla="*/ 6851996 w 8938307"/>
              <a:gd name="connsiteY7528" fmla="*/ 2051376 h 2993922"/>
              <a:gd name="connsiteX7529" fmla="*/ 6820224 w 8938307"/>
              <a:gd name="connsiteY7529" fmla="*/ 2051376 h 2993922"/>
              <a:gd name="connsiteX7530" fmla="*/ 6777862 w 8938307"/>
              <a:gd name="connsiteY7530" fmla="*/ 2030194 h 2993922"/>
              <a:gd name="connsiteX7531" fmla="*/ 6751387 w 8938307"/>
              <a:gd name="connsiteY7531" fmla="*/ 2030194 h 2993922"/>
              <a:gd name="connsiteX7532" fmla="*/ 6719616 w 8938307"/>
              <a:gd name="connsiteY7532" fmla="*/ 2024900 h 2993922"/>
              <a:gd name="connsiteX7533" fmla="*/ 6693140 w 8938307"/>
              <a:gd name="connsiteY7533" fmla="*/ 2019605 h 2993922"/>
              <a:gd name="connsiteX7534" fmla="*/ 6693140 w 8938307"/>
              <a:gd name="connsiteY7534" fmla="*/ 2030194 h 2993922"/>
              <a:gd name="connsiteX7535" fmla="*/ 6735502 w 8938307"/>
              <a:gd name="connsiteY7535" fmla="*/ 2040786 h 2993922"/>
              <a:gd name="connsiteX7536" fmla="*/ 6746092 w 8938307"/>
              <a:gd name="connsiteY7536" fmla="*/ 2040786 h 2993922"/>
              <a:gd name="connsiteX7537" fmla="*/ 6751387 w 8938307"/>
              <a:gd name="connsiteY7537" fmla="*/ 2051376 h 2993922"/>
              <a:gd name="connsiteX7538" fmla="*/ 6724910 w 8938307"/>
              <a:gd name="connsiteY7538" fmla="*/ 2051376 h 2993922"/>
              <a:gd name="connsiteX7539" fmla="*/ 6671958 w 8938307"/>
              <a:gd name="connsiteY7539" fmla="*/ 2051376 h 2993922"/>
              <a:gd name="connsiteX7540" fmla="*/ 6661368 w 8938307"/>
              <a:gd name="connsiteY7540" fmla="*/ 2030194 h 2993922"/>
              <a:gd name="connsiteX7541" fmla="*/ 6650778 w 8938307"/>
              <a:gd name="connsiteY7541" fmla="*/ 2030194 h 2993922"/>
              <a:gd name="connsiteX7542" fmla="*/ 6640188 w 8938307"/>
              <a:gd name="connsiteY7542" fmla="*/ 2040786 h 2993922"/>
              <a:gd name="connsiteX7543" fmla="*/ 6640188 w 8938307"/>
              <a:gd name="connsiteY7543" fmla="*/ 2035490 h 2993922"/>
              <a:gd name="connsiteX7544" fmla="*/ 6640188 w 8938307"/>
              <a:gd name="connsiteY7544" fmla="*/ 2030194 h 2993922"/>
              <a:gd name="connsiteX7545" fmla="*/ 6619006 w 8938307"/>
              <a:gd name="connsiteY7545" fmla="*/ 1998424 h 2993922"/>
              <a:gd name="connsiteX7546" fmla="*/ 6576646 w 8938307"/>
              <a:gd name="connsiteY7546" fmla="*/ 1987834 h 2993922"/>
              <a:gd name="connsiteX7547" fmla="*/ 6592531 w 8938307"/>
              <a:gd name="connsiteY7547" fmla="*/ 1977242 h 2993922"/>
              <a:gd name="connsiteX7548" fmla="*/ 6587236 w 8938307"/>
              <a:gd name="connsiteY7548" fmla="*/ 1966653 h 2993922"/>
              <a:gd name="connsiteX7549" fmla="*/ 6576646 w 8938307"/>
              <a:gd name="connsiteY7549" fmla="*/ 1966653 h 2993922"/>
              <a:gd name="connsiteX7550" fmla="*/ 6513102 w 8938307"/>
              <a:gd name="connsiteY7550" fmla="*/ 1956063 h 2993922"/>
              <a:gd name="connsiteX7551" fmla="*/ 6502512 w 8938307"/>
              <a:gd name="connsiteY7551" fmla="*/ 1956063 h 2993922"/>
              <a:gd name="connsiteX7552" fmla="*/ 6491922 w 8938307"/>
              <a:gd name="connsiteY7552" fmla="*/ 1966653 h 2993922"/>
              <a:gd name="connsiteX7553" fmla="*/ 6491922 w 8938307"/>
              <a:gd name="connsiteY7553" fmla="*/ 1956063 h 2993922"/>
              <a:gd name="connsiteX7554" fmla="*/ 6481332 w 8938307"/>
              <a:gd name="connsiteY7554" fmla="*/ 1945472 h 2993922"/>
              <a:gd name="connsiteX7555" fmla="*/ 6470740 w 8938307"/>
              <a:gd name="connsiteY7555" fmla="*/ 1945472 h 2993922"/>
              <a:gd name="connsiteX7556" fmla="*/ 6470740 w 8938307"/>
              <a:gd name="connsiteY7556" fmla="*/ 1940176 h 2993922"/>
              <a:gd name="connsiteX7557" fmla="*/ 6460150 w 8938307"/>
              <a:gd name="connsiteY7557" fmla="*/ 1945472 h 2993922"/>
              <a:gd name="connsiteX7558" fmla="*/ 6470740 w 8938307"/>
              <a:gd name="connsiteY7558" fmla="*/ 1950767 h 2993922"/>
              <a:gd name="connsiteX7559" fmla="*/ 6470740 w 8938307"/>
              <a:gd name="connsiteY7559" fmla="*/ 1966653 h 2993922"/>
              <a:gd name="connsiteX7560" fmla="*/ 6449560 w 8938307"/>
              <a:gd name="connsiteY7560" fmla="*/ 1956063 h 2993922"/>
              <a:gd name="connsiteX7561" fmla="*/ 6438970 w 8938307"/>
              <a:gd name="connsiteY7561" fmla="*/ 1945472 h 2993922"/>
              <a:gd name="connsiteX7562" fmla="*/ 6438970 w 8938307"/>
              <a:gd name="connsiteY7562" fmla="*/ 1934882 h 2993922"/>
              <a:gd name="connsiteX7563" fmla="*/ 6407198 w 8938307"/>
              <a:gd name="connsiteY7563" fmla="*/ 1945472 h 2993922"/>
              <a:gd name="connsiteX7564" fmla="*/ 6391313 w 8938307"/>
              <a:gd name="connsiteY7564" fmla="*/ 1945472 h 2993922"/>
              <a:gd name="connsiteX7565" fmla="*/ 6375428 w 8938307"/>
              <a:gd name="connsiteY7565" fmla="*/ 1924290 h 2993922"/>
              <a:gd name="connsiteX7566" fmla="*/ 6333066 w 8938307"/>
              <a:gd name="connsiteY7566" fmla="*/ 1934882 h 2993922"/>
              <a:gd name="connsiteX7567" fmla="*/ 6343656 w 8938307"/>
              <a:gd name="connsiteY7567" fmla="*/ 1945472 h 2993922"/>
              <a:gd name="connsiteX7568" fmla="*/ 6354246 w 8938307"/>
              <a:gd name="connsiteY7568" fmla="*/ 1934882 h 2993922"/>
              <a:gd name="connsiteX7569" fmla="*/ 6375428 w 8938307"/>
              <a:gd name="connsiteY7569" fmla="*/ 1934882 h 2993922"/>
              <a:gd name="connsiteX7570" fmla="*/ 6375428 w 8938307"/>
              <a:gd name="connsiteY7570" fmla="*/ 1945472 h 2993922"/>
              <a:gd name="connsiteX7571" fmla="*/ 6386018 w 8938307"/>
              <a:gd name="connsiteY7571" fmla="*/ 1956063 h 2993922"/>
              <a:gd name="connsiteX7572" fmla="*/ 6396608 w 8938307"/>
              <a:gd name="connsiteY7572" fmla="*/ 1977242 h 2993922"/>
              <a:gd name="connsiteX7573" fmla="*/ 6364836 w 8938307"/>
              <a:gd name="connsiteY7573" fmla="*/ 1977242 h 2993922"/>
              <a:gd name="connsiteX7574" fmla="*/ 6311884 w 8938307"/>
              <a:gd name="connsiteY7574" fmla="*/ 1966653 h 2993922"/>
              <a:gd name="connsiteX7575" fmla="*/ 6295998 w 8938307"/>
              <a:gd name="connsiteY7575" fmla="*/ 1950767 h 2993922"/>
              <a:gd name="connsiteX7576" fmla="*/ 6269524 w 8938307"/>
              <a:gd name="connsiteY7576" fmla="*/ 1956063 h 2993922"/>
              <a:gd name="connsiteX7577" fmla="*/ 6311884 w 8938307"/>
              <a:gd name="connsiteY7577" fmla="*/ 1977242 h 2993922"/>
              <a:gd name="connsiteX7578" fmla="*/ 6322476 w 8938307"/>
              <a:gd name="connsiteY7578" fmla="*/ 1977242 h 2993922"/>
              <a:gd name="connsiteX7579" fmla="*/ 6333066 w 8938307"/>
              <a:gd name="connsiteY7579" fmla="*/ 1977242 h 2993922"/>
              <a:gd name="connsiteX7580" fmla="*/ 6364836 w 8938307"/>
              <a:gd name="connsiteY7580" fmla="*/ 1998424 h 2993922"/>
              <a:gd name="connsiteX7581" fmla="*/ 6375428 w 8938307"/>
              <a:gd name="connsiteY7581" fmla="*/ 1998424 h 2993922"/>
              <a:gd name="connsiteX7582" fmla="*/ 6386018 w 8938307"/>
              <a:gd name="connsiteY7582" fmla="*/ 2009015 h 2993922"/>
              <a:gd name="connsiteX7583" fmla="*/ 6407198 w 8938307"/>
              <a:gd name="connsiteY7583" fmla="*/ 2009015 h 2993922"/>
              <a:gd name="connsiteX7584" fmla="*/ 6417788 w 8938307"/>
              <a:gd name="connsiteY7584" fmla="*/ 2019605 h 2993922"/>
              <a:gd name="connsiteX7585" fmla="*/ 6446030 w 8938307"/>
              <a:gd name="connsiteY7585" fmla="*/ 2026665 h 2993922"/>
              <a:gd name="connsiteX7586" fmla="*/ 6438970 w 8938307"/>
              <a:gd name="connsiteY7586" fmla="*/ 2019605 h 2993922"/>
              <a:gd name="connsiteX7587" fmla="*/ 6454855 w 8938307"/>
              <a:gd name="connsiteY7587" fmla="*/ 2019605 h 2993922"/>
              <a:gd name="connsiteX7588" fmla="*/ 6470740 w 8938307"/>
              <a:gd name="connsiteY7588" fmla="*/ 2030194 h 2993922"/>
              <a:gd name="connsiteX7589" fmla="*/ 6460150 w 8938307"/>
              <a:gd name="connsiteY7589" fmla="*/ 2030194 h 2993922"/>
              <a:gd name="connsiteX7590" fmla="*/ 6486627 w 8938307"/>
              <a:gd name="connsiteY7590" fmla="*/ 2040786 h 2993922"/>
              <a:gd name="connsiteX7591" fmla="*/ 6491922 w 8938307"/>
              <a:gd name="connsiteY7591" fmla="*/ 2051376 h 2993922"/>
              <a:gd name="connsiteX7592" fmla="*/ 6491922 w 8938307"/>
              <a:gd name="connsiteY7592" fmla="*/ 2040786 h 2993922"/>
              <a:gd name="connsiteX7593" fmla="*/ 6513102 w 8938307"/>
              <a:gd name="connsiteY7593" fmla="*/ 2040786 h 2993922"/>
              <a:gd name="connsiteX7594" fmla="*/ 6513102 w 8938307"/>
              <a:gd name="connsiteY7594" fmla="*/ 2051376 h 2993922"/>
              <a:gd name="connsiteX7595" fmla="*/ 6513102 w 8938307"/>
              <a:gd name="connsiteY7595" fmla="*/ 2061967 h 2993922"/>
              <a:gd name="connsiteX7596" fmla="*/ 6555464 w 8938307"/>
              <a:gd name="connsiteY7596" fmla="*/ 2072557 h 2993922"/>
              <a:gd name="connsiteX7597" fmla="*/ 6608416 w 8938307"/>
              <a:gd name="connsiteY7597" fmla="*/ 2083146 h 2993922"/>
              <a:gd name="connsiteX7598" fmla="*/ 6597826 w 8938307"/>
              <a:gd name="connsiteY7598" fmla="*/ 2072557 h 2993922"/>
              <a:gd name="connsiteX7599" fmla="*/ 6597826 w 8938307"/>
              <a:gd name="connsiteY7599" fmla="*/ 2061967 h 2993922"/>
              <a:gd name="connsiteX7600" fmla="*/ 6619006 w 8938307"/>
              <a:gd name="connsiteY7600" fmla="*/ 2072557 h 2993922"/>
              <a:gd name="connsiteX7601" fmla="*/ 6640188 w 8938307"/>
              <a:gd name="connsiteY7601" fmla="*/ 2093738 h 2993922"/>
              <a:gd name="connsiteX7602" fmla="*/ 6650778 w 8938307"/>
              <a:gd name="connsiteY7602" fmla="*/ 2093738 h 2993922"/>
              <a:gd name="connsiteX7603" fmla="*/ 6666664 w 8938307"/>
              <a:gd name="connsiteY7603" fmla="*/ 2099033 h 2993922"/>
              <a:gd name="connsiteX7604" fmla="*/ 6693140 w 8938307"/>
              <a:gd name="connsiteY7604" fmla="*/ 2109623 h 2993922"/>
              <a:gd name="connsiteX7605" fmla="*/ 6719616 w 8938307"/>
              <a:gd name="connsiteY7605" fmla="*/ 2120213 h 2993922"/>
              <a:gd name="connsiteX7606" fmla="*/ 6735502 w 8938307"/>
              <a:gd name="connsiteY7606" fmla="*/ 2125509 h 2993922"/>
              <a:gd name="connsiteX7607" fmla="*/ 6767272 w 8938307"/>
              <a:gd name="connsiteY7607" fmla="*/ 2125509 h 2993922"/>
              <a:gd name="connsiteX7608" fmla="*/ 6777862 w 8938307"/>
              <a:gd name="connsiteY7608" fmla="*/ 2136099 h 2993922"/>
              <a:gd name="connsiteX7609" fmla="*/ 6756682 w 8938307"/>
              <a:gd name="connsiteY7609" fmla="*/ 2136099 h 2993922"/>
              <a:gd name="connsiteX7610" fmla="*/ 6767272 w 8938307"/>
              <a:gd name="connsiteY7610" fmla="*/ 2146690 h 2993922"/>
              <a:gd name="connsiteX7611" fmla="*/ 6799044 w 8938307"/>
              <a:gd name="connsiteY7611" fmla="*/ 2157280 h 2993922"/>
              <a:gd name="connsiteX7612" fmla="*/ 6799044 w 8938307"/>
              <a:gd name="connsiteY7612" fmla="*/ 2146690 h 2993922"/>
              <a:gd name="connsiteX7613" fmla="*/ 6809634 w 8938307"/>
              <a:gd name="connsiteY7613" fmla="*/ 2136099 h 2993922"/>
              <a:gd name="connsiteX7614" fmla="*/ 6820224 w 8938307"/>
              <a:gd name="connsiteY7614" fmla="*/ 2136099 h 2993922"/>
              <a:gd name="connsiteX7615" fmla="*/ 6830814 w 8938307"/>
              <a:gd name="connsiteY7615" fmla="*/ 2136099 h 2993922"/>
              <a:gd name="connsiteX7616" fmla="*/ 6830814 w 8938307"/>
              <a:gd name="connsiteY7616" fmla="*/ 2146690 h 2993922"/>
              <a:gd name="connsiteX7617" fmla="*/ 6830814 w 8938307"/>
              <a:gd name="connsiteY7617" fmla="*/ 2157280 h 2993922"/>
              <a:gd name="connsiteX7618" fmla="*/ 6873177 w 8938307"/>
              <a:gd name="connsiteY7618" fmla="*/ 2178461 h 2993922"/>
              <a:gd name="connsiteX7619" fmla="*/ 6889062 w 8938307"/>
              <a:gd name="connsiteY7619" fmla="*/ 2178461 h 2993922"/>
              <a:gd name="connsiteX7620" fmla="*/ 6894358 w 8938307"/>
              <a:gd name="connsiteY7620" fmla="*/ 2167871 h 2993922"/>
              <a:gd name="connsiteX7621" fmla="*/ 6915539 w 8938307"/>
              <a:gd name="connsiteY7621" fmla="*/ 2167871 h 2993922"/>
              <a:gd name="connsiteX7622" fmla="*/ 6957900 w 8938307"/>
              <a:gd name="connsiteY7622" fmla="*/ 2178461 h 2993922"/>
              <a:gd name="connsiteX7623" fmla="*/ 6968491 w 8938307"/>
              <a:gd name="connsiteY7623" fmla="*/ 2178461 h 2993922"/>
              <a:gd name="connsiteX7624" fmla="*/ 6968491 w 8938307"/>
              <a:gd name="connsiteY7624" fmla="*/ 2189051 h 2993922"/>
              <a:gd name="connsiteX7625" fmla="*/ 6984376 w 8938307"/>
              <a:gd name="connsiteY7625" fmla="*/ 2194346 h 2993922"/>
              <a:gd name="connsiteX7626" fmla="*/ 6994966 w 8938307"/>
              <a:gd name="connsiteY7626" fmla="*/ 2189051 h 2993922"/>
              <a:gd name="connsiteX7627" fmla="*/ 7000262 w 8938307"/>
              <a:gd name="connsiteY7627" fmla="*/ 2194346 h 2993922"/>
              <a:gd name="connsiteX7628" fmla="*/ 7000262 w 8938307"/>
              <a:gd name="connsiteY7628" fmla="*/ 2199642 h 2993922"/>
              <a:gd name="connsiteX7629" fmla="*/ 6989670 w 8938307"/>
              <a:gd name="connsiteY7629" fmla="*/ 2199642 h 2993922"/>
              <a:gd name="connsiteX7630" fmla="*/ 6989670 w 8938307"/>
              <a:gd name="connsiteY7630" fmla="*/ 2210232 h 2993922"/>
              <a:gd name="connsiteX7631" fmla="*/ 7005558 w 8938307"/>
              <a:gd name="connsiteY7631" fmla="*/ 2204937 h 2993922"/>
              <a:gd name="connsiteX7632" fmla="*/ 7032033 w 8938307"/>
              <a:gd name="connsiteY7632" fmla="*/ 2199642 h 2993922"/>
              <a:gd name="connsiteX7633" fmla="*/ 7053214 w 8938307"/>
              <a:gd name="connsiteY7633" fmla="*/ 2204937 h 2993922"/>
              <a:gd name="connsiteX7634" fmla="*/ 7074395 w 8938307"/>
              <a:gd name="connsiteY7634" fmla="*/ 2210232 h 2993922"/>
              <a:gd name="connsiteX7635" fmla="*/ 7084985 w 8938307"/>
              <a:gd name="connsiteY7635" fmla="*/ 2220823 h 2993922"/>
              <a:gd name="connsiteX7636" fmla="*/ 7100870 w 8938307"/>
              <a:gd name="connsiteY7636" fmla="*/ 2215527 h 2993922"/>
              <a:gd name="connsiteX7637" fmla="*/ 7116756 w 8938307"/>
              <a:gd name="connsiteY7637" fmla="*/ 2220823 h 2993922"/>
              <a:gd name="connsiteX7638" fmla="*/ 7148526 w 8938307"/>
              <a:gd name="connsiteY7638" fmla="*/ 2220823 h 2993922"/>
              <a:gd name="connsiteX7639" fmla="*/ 7169708 w 8938307"/>
              <a:gd name="connsiteY7639" fmla="*/ 2231413 h 2993922"/>
              <a:gd name="connsiteX7640" fmla="*/ 7190889 w 8938307"/>
              <a:gd name="connsiteY7640" fmla="*/ 2231413 h 2993922"/>
              <a:gd name="connsiteX7641" fmla="*/ 7201480 w 8938307"/>
              <a:gd name="connsiteY7641" fmla="*/ 2242004 h 2993922"/>
              <a:gd name="connsiteX7642" fmla="*/ 7227956 w 8938307"/>
              <a:gd name="connsiteY7642" fmla="*/ 2247298 h 2993922"/>
              <a:gd name="connsiteX7643" fmla="*/ 7254432 w 8938307"/>
              <a:gd name="connsiteY7643" fmla="*/ 2252594 h 2993922"/>
              <a:gd name="connsiteX7644" fmla="*/ 7254432 w 8938307"/>
              <a:gd name="connsiteY7644" fmla="*/ 2263184 h 2993922"/>
              <a:gd name="connsiteX7645" fmla="*/ 7265022 w 8938307"/>
              <a:gd name="connsiteY7645" fmla="*/ 2273775 h 2993922"/>
              <a:gd name="connsiteX7646" fmla="*/ 7227956 w 8938307"/>
              <a:gd name="connsiteY7646" fmla="*/ 2284365 h 2993922"/>
              <a:gd name="connsiteX7647" fmla="*/ 7180299 w 8938307"/>
              <a:gd name="connsiteY7647" fmla="*/ 2284365 h 2993922"/>
              <a:gd name="connsiteX7648" fmla="*/ 7159118 w 8938307"/>
              <a:gd name="connsiteY7648" fmla="*/ 2284365 h 2993922"/>
              <a:gd name="connsiteX7649" fmla="*/ 7137937 w 8938307"/>
              <a:gd name="connsiteY7649" fmla="*/ 2284365 h 2993922"/>
              <a:gd name="connsiteX7650" fmla="*/ 7169708 w 8938307"/>
              <a:gd name="connsiteY7650" fmla="*/ 2294956 h 2993922"/>
              <a:gd name="connsiteX7651" fmla="*/ 7222660 w 8938307"/>
              <a:gd name="connsiteY7651" fmla="*/ 2294956 h 2993922"/>
              <a:gd name="connsiteX7652" fmla="*/ 7222660 w 8938307"/>
              <a:gd name="connsiteY7652" fmla="*/ 2305546 h 2993922"/>
              <a:gd name="connsiteX7653" fmla="*/ 7233251 w 8938307"/>
              <a:gd name="connsiteY7653" fmla="*/ 2316136 h 2993922"/>
              <a:gd name="connsiteX7654" fmla="*/ 7254432 w 8938307"/>
              <a:gd name="connsiteY7654" fmla="*/ 2326727 h 2993922"/>
              <a:gd name="connsiteX7655" fmla="*/ 7243841 w 8938307"/>
              <a:gd name="connsiteY7655" fmla="*/ 2326727 h 2993922"/>
              <a:gd name="connsiteX7656" fmla="*/ 7233251 w 8938307"/>
              <a:gd name="connsiteY7656" fmla="*/ 2326727 h 2993922"/>
              <a:gd name="connsiteX7657" fmla="*/ 7233251 w 8938307"/>
              <a:gd name="connsiteY7657" fmla="*/ 2337317 h 2993922"/>
              <a:gd name="connsiteX7658" fmla="*/ 7212070 w 8938307"/>
              <a:gd name="connsiteY7658" fmla="*/ 2326727 h 2993922"/>
              <a:gd name="connsiteX7659" fmla="*/ 7212070 w 8938307"/>
              <a:gd name="connsiteY7659" fmla="*/ 2321431 h 2993922"/>
              <a:gd name="connsiteX7660" fmla="*/ 7201480 w 8938307"/>
              <a:gd name="connsiteY7660" fmla="*/ 2326727 h 2993922"/>
              <a:gd name="connsiteX7661" fmla="*/ 7190889 w 8938307"/>
              <a:gd name="connsiteY7661" fmla="*/ 2326727 h 2993922"/>
              <a:gd name="connsiteX7662" fmla="*/ 7159118 w 8938307"/>
              <a:gd name="connsiteY7662" fmla="*/ 2316136 h 2993922"/>
              <a:gd name="connsiteX7663" fmla="*/ 7084985 w 8938307"/>
              <a:gd name="connsiteY7663" fmla="*/ 2294956 h 2993922"/>
              <a:gd name="connsiteX7664" fmla="*/ 7053214 w 8938307"/>
              <a:gd name="connsiteY7664" fmla="*/ 2284365 h 2993922"/>
              <a:gd name="connsiteX7665" fmla="*/ 7042622 w 8938307"/>
              <a:gd name="connsiteY7665" fmla="*/ 2273775 h 2993922"/>
              <a:gd name="connsiteX7666" fmla="*/ 7053214 w 8938307"/>
              <a:gd name="connsiteY7666" fmla="*/ 2263184 h 2993922"/>
              <a:gd name="connsiteX7667" fmla="*/ 7063804 w 8938307"/>
              <a:gd name="connsiteY7667" fmla="*/ 2252594 h 2993922"/>
              <a:gd name="connsiteX7668" fmla="*/ 7063804 w 8938307"/>
              <a:gd name="connsiteY7668" fmla="*/ 2263184 h 2993922"/>
              <a:gd name="connsiteX7669" fmla="*/ 7074395 w 8938307"/>
              <a:gd name="connsiteY7669" fmla="*/ 2273775 h 2993922"/>
              <a:gd name="connsiteX7670" fmla="*/ 7095574 w 8938307"/>
              <a:gd name="connsiteY7670" fmla="*/ 2284365 h 2993922"/>
              <a:gd name="connsiteX7671" fmla="*/ 7116756 w 8938307"/>
              <a:gd name="connsiteY7671" fmla="*/ 2273775 h 2993922"/>
              <a:gd name="connsiteX7672" fmla="*/ 7127347 w 8938307"/>
              <a:gd name="connsiteY7672" fmla="*/ 2263184 h 2993922"/>
              <a:gd name="connsiteX7673" fmla="*/ 7106166 w 8938307"/>
              <a:gd name="connsiteY7673" fmla="*/ 2263184 h 2993922"/>
              <a:gd name="connsiteX7674" fmla="*/ 7063804 w 8938307"/>
              <a:gd name="connsiteY7674" fmla="*/ 2242004 h 2993922"/>
              <a:gd name="connsiteX7675" fmla="*/ 7042622 w 8938307"/>
              <a:gd name="connsiteY7675" fmla="*/ 2231413 h 2993922"/>
              <a:gd name="connsiteX7676" fmla="*/ 7042622 w 8938307"/>
              <a:gd name="connsiteY7676" fmla="*/ 2242004 h 2993922"/>
              <a:gd name="connsiteX7677" fmla="*/ 7021443 w 8938307"/>
              <a:gd name="connsiteY7677" fmla="*/ 2242004 h 2993922"/>
              <a:gd name="connsiteX7678" fmla="*/ 7000262 w 8938307"/>
              <a:gd name="connsiteY7678" fmla="*/ 2242004 h 2993922"/>
              <a:gd name="connsiteX7679" fmla="*/ 7021443 w 8938307"/>
              <a:gd name="connsiteY7679" fmla="*/ 2263184 h 2993922"/>
              <a:gd name="connsiteX7680" fmla="*/ 7010852 w 8938307"/>
              <a:gd name="connsiteY7680" fmla="*/ 2263184 h 2993922"/>
              <a:gd name="connsiteX7681" fmla="*/ 7000262 w 8938307"/>
              <a:gd name="connsiteY7681" fmla="*/ 2263184 h 2993922"/>
              <a:gd name="connsiteX7682" fmla="*/ 6984376 w 8938307"/>
              <a:gd name="connsiteY7682" fmla="*/ 2268479 h 2993922"/>
              <a:gd name="connsiteX7683" fmla="*/ 6968491 w 8938307"/>
              <a:gd name="connsiteY7683" fmla="*/ 2273775 h 2993922"/>
              <a:gd name="connsiteX7684" fmla="*/ 6957900 w 8938307"/>
              <a:gd name="connsiteY7684" fmla="*/ 2284365 h 2993922"/>
              <a:gd name="connsiteX7685" fmla="*/ 6968491 w 8938307"/>
              <a:gd name="connsiteY7685" fmla="*/ 2294956 h 2993922"/>
              <a:gd name="connsiteX7686" fmla="*/ 6957900 w 8938307"/>
              <a:gd name="connsiteY7686" fmla="*/ 2294956 h 2993922"/>
              <a:gd name="connsiteX7687" fmla="*/ 6957900 w 8938307"/>
              <a:gd name="connsiteY7687" fmla="*/ 2305546 h 2993922"/>
              <a:gd name="connsiteX7688" fmla="*/ 6963196 w 8938307"/>
              <a:gd name="connsiteY7688" fmla="*/ 2316136 h 2993922"/>
              <a:gd name="connsiteX7689" fmla="*/ 6968491 w 8938307"/>
              <a:gd name="connsiteY7689" fmla="*/ 2326727 h 2993922"/>
              <a:gd name="connsiteX7690" fmla="*/ 6968491 w 8938307"/>
              <a:gd name="connsiteY7690" fmla="*/ 2337317 h 2993922"/>
              <a:gd name="connsiteX7691" fmla="*/ 6957900 w 8938307"/>
              <a:gd name="connsiteY7691" fmla="*/ 2326727 h 2993922"/>
              <a:gd name="connsiteX7692" fmla="*/ 6873177 w 8938307"/>
              <a:gd name="connsiteY7692" fmla="*/ 2305546 h 2993922"/>
              <a:gd name="connsiteX7693" fmla="*/ 6841406 w 8938307"/>
              <a:gd name="connsiteY7693" fmla="*/ 2294956 h 2993922"/>
              <a:gd name="connsiteX7694" fmla="*/ 6830814 w 8938307"/>
              <a:gd name="connsiteY7694" fmla="*/ 2294956 h 2993922"/>
              <a:gd name="connsiteX7695" fmla="*/ 6820224 w 8938307"/>
              <a:gd name="connsiteY7695" fmla="*/ 2305546 h 2993922"/>
              <a:gd name="connsiteX7696" fmla="*/ 6814929 w 8938307"/>
              <a:gd name="connsiteY7696" fmla="*/ 2300250 h 2993922"/>
              <a:gd name="connsiteX7697" fmla="*/ 6788454 w 8938307"/>
              <a:gd name="connsiteY7697" fmla="*/ 2294956 h 2993922"/>
              <a:gd name="connsiteX7698" fmla="*/ 6788454 w 8938307"/>
              <a:gd name="connsiteY7698" fmla="*/ 2284365 h 2993922"/>
              <a:gd name="connsiteX7699" fmla="*/ 6799044 w 8938307"/>
              <a:gd name="connsiteY7699" fmla="*/ 2252594 h 2993922"/>
              <a:gd name="connsiteX7700" fmla="*/ 6851996 w 8938307"/>
              <a:gd name="connsiteY7700" fmla="*/ 2273775 h 2993922"/>
              <a:gd name="connsiteX7701" fmla="*/ 6867881 w 8938307"/>
              <a:gd name="connsiteY7701" fmla="*/ 2279069 h 2993922"/>
              <a:gd name="connsiteX7702" fmla="*/ 6883766 w 8938307"/>
              <a:gd name="connsiteY7702" fmla="*/ 2284365 h 2993922"/>
              <a:gd name="connsiteX7703" fmla="*/ 6894358 w 8938307"/>
              <a:gd name="connsiteY7703" fmla="*/ 2284365 h 2993922"/>
              <a:gd name="connsiteX7704" fmla="*/ 6830814 w 8938307"/>
              <a:gd name="connsiteY7704" fmla="*/ 2263184 h 2993922"/>
              <a:gd name="connsiteX7705" fmla="*/ 6809634 w 8938307"/>
              <a:gd name="connsiteY7705" fmla="*/ 2242004 h 2993922"/>
              <a:gd name="connsiteX7706" fmla="*/ 6799044 w 8938307"/>
              <a:gd name="connsiteY7706" fmla="*/ 2242004 h 2993922"/>
              <a:gd name="connsiteX7707" fmla="*/ 6788454 w 8938307"/>
              <a:gd name="connsiteY7707" fmla="*/ 2220823 h 2993922"/>
              <a:gd name="connsiteX7708" fmla="*/ 6799044 w 8938307"/>
              <a:gd name="connsiteY7708" fmla="*/ 2210232 h 2993922"/>
              <a:gd name="connsiteX7709" fmla="*/ 6809634 w 8938307"/>
              <a:gd name="connsiteY7709" fmla="*/ 2210232 h 2993922"/>
              <a:gd name="connsiteX7710" fmla="*/ 6777862 w 8938307"/>
              <a:gd name="connsiteY7710" fmla="*/ 2199642 h 2993922"/>
              <a:gd name="connsiteX7711" fmla="*/ 6777862 w 8938307"/>
              <a:gd name="connsiteY7711" fmla="*/ 2210232 h 2993922"/>
              <a:gd name="connsiteX7712" fmla="*/ 6761977 w 8938307"/>
              <a:gd name="connsiteY7712" fmla="*/ 2210232 h 2993922"/>
              <a:gd name="connsiteX7713" fmla="*/ 6767272 w 8938307"/>
              <a:gd name="connsiteY7713" fmla="*/ 2220823 h 2993922"/>
              <a:gd name="connsiteX7714" fmla="*/ 6767272 w 8938307"/>
              <a:gd name="connsiteY7714" fmla="*/ 2231413 h 2993922"/>
              <a:gd name="connsiteX7715" fmla="*/ 6735502 w 8938307"/>
              <a:gd name="connsiteY7715" fmla="*/ 2231413 h 2993922"/>
              <a:gd name="connsiteX7716" fmla="*/ 6724910 w 8938307"/>
              <a:gd name="connsiteY7716" fmla="*/ 2231413 h 2993922"/>
              <a:gd name="connsiteX7717" fmla="*/ 6719616 w 8938307"/>
              <a:gd name="connsiteY7717" fmla="*/ 2231413 h 2993922"/>
              <a:gd name="connsiteX7718" fmla="*/ 6703730 w 8938307"/>
              <a:gd name="connsiteY7718" fmla="*/ 2231413 h 2993922"/>
              <a:gd name="connsiteX7719" fmla="*/ 6698435 w 8938307"/>
              <a:gd name="connsiteY7719" fmla="*/ 2236708 h 2993922"/>
              <a:gd name="connsiteX7720" fmla="*/ 6693140 w 8938307"/>
              <a:gd name="connsiteY7720" fmla="*/ 2242004 h 2993922"/>
              <a:gd name="connsiteX7721" fmla="*/ 6693140 w 8938307"/>
              <a:gd name="connsiteY7721" fmla="*/ 2252594 h 2993922"/>
              <a:gd name="connsiteX7722" fmla="*/ 6682550 w 8938307"/>
              <a:gd name="connsiteY7722" fmla="*/ 2231413 h 2993922"/>
              <a:gd name="connsiteX7723" fmla="*/ 6680785 w 8938307"/>
              <a:gd name="connsiteY7723" fmla="*/ 2228766 h 2993922"/>
              <a:gd name="connsiteX7724" fmla="*/ 6679901 w 8938307"/>
              <a:gd name="connsiteY7724" fmla="*/ 2230089 h 2993922"/>
              <a:gd name="connsiteX7725" fmla="*/ 6671958 w 8938307"/>
              <a:gd name="connsiteY7725" fmla="*/ 2231413 h 2993922"/>
              <a:gd name="connsiteX7726" fmla="*/ 6673282 w 8938307"/>
              <a:gd name="connsiteY7726" fmla="*/ 2223470 h 2993922"/>
              <a:gd name="connsiteX7727" fmla="*/ 6674076 w 8938307"/>
              <a:gd name="connsiteY7727" fmla="*/ 2222941 h 2993922"/>
              <a:gd name="connsiteX7728" fmla="*/ 6661368 w 8938307"/>
              <a:gd name="connsiteY7728" fmla="*/ 2220823 h 2993922"/>
              <a:gd name="connsiteX7729" fmla="*/ 6629598 w 8938307"/>
              <a:gd name="connsiteY7729" fmla="*/ 2220823 h 2993922"/>
              <a:gd name="connsiteX7730" fmla="*/ 6650778 w 8938307"/>
              <a:gd name="connsiteY7730" fmla="*/ 2210232 h 2993922"/>
              <a:gd name="connsiteX7731" fmla="*/ 6671958 w 8938307"/>
              <a:gd name="connsiteY7731" fmla="*/ 2210232 h 2993922"/>
              <a:gd name="connsiteX7732" fmla="*/ 6682550 w 8938307"/>
              <a:gd name="connsiteY7732" fmla="*/ 2210232 h 2993922"/>
              <a:gd name="connsiteX7733" fmla="*/ 6724910 w 8938307"/>
              <a:gd name="connsiteY7733" fmla="*/ 2210232 h 2993922"/>
              <a:gd name="connsiteX7734" fmla="*/ 6740796 w 8938307"/>
              <a:gd name="connsiteY7734" fmla="*/ 2204937 h 2993922"/>
              <a:gd name="connsiteX7735" fmla="*/ 6735502 w 8938307"/>
              <a:gd name="connsiteY7735" fmla="*/ 2199642 h 2993922"/>
              <a:gd name="connsiteX7736" fmla="*/ 6735502 w 8938307"/>
              <a:gd name="connsiteY7736" fmla="*/ 2189051 h 2993922"/>
              <a:gd name="connsiteX7737" fmla="*/ 6746092 w 8938307"/>
              <a:gd name="connsiteY7737" fmla="*/ 2178461 h 2993922"/>
              <a:gd name="connsiteX7738" fmla="*/ 6740796 w 8938307"/>
              <a:gd name="connsiteY7738" fmla="*/ 2167871 h 2993922"/>
              <a:gd name="connsiteX7739" fmla="*/ 6724910 w 8938307"/>
              <a:gd name="connsiteY7739" fmla="*/ 2167871 h 2993922"/>
              <a:gd name="connsiteX7740" fmla="*/ 6693140 w 8938307"/>
              <a:gd name="connsiteY7740" fmla="*/ 2157280 h 2993922"/>
              <a:gd name="connsiteX7741" fmla="*/ 6661368 w 8938307"/>
              <a:gd name="connsiteY7741" fmla="*/ 2157280 h 2993922"/>
              <a:gd name="connsiteX7742" fmla="*/ 6650778 w 8938307"/>
              <a:gd name="connsiteY7742" fmla="*/ 2157280 h 2993922"/>
              <a:gd name="connsiteX7743" fmla="*/ 6650778 w 8938307"/>
              <a:gd name="connsiteY7743" fmla="*/ 2167871 h 2993922"/>
              <a:gd name="connsiteX7744" fmla="*/ 6666664 w 8938307"/>
              <a:gd name="connsiteY7744" fmla="*/ 2173165 h 2993922"/>
              <a:gd name="connsiteX7745" fmla="*/ 6682550 w 8938307"/>
              <a:gd name="connsiteY7745" fmla="*/ 2178461 h 2993922"/>
              <a:gd name="connsiteX7746" fmla="*/ 6661368 w 8938307"/>
              <a:gd name="connsiteY7746" fmla="*/ 2178461 h 2993922"/>
              <a:gd name="connsiteX7747" fmla="*/ 6634892 w 8938307"/>
              <a:gd name="connsiteY7747" fmla="*/ 2173165 h 2993922"/>
              <a:gd name="connsiteX7748" fmla="*/ 6629598 w 8938307"/>
              <a:gd name="connsiteY7748" fmla="*/ 2178461 h 2993922"/>
              <a:gd name="connsiteX7749" fmla="*/ 6619006 w 8938307"/>
              <a:gd name="connsiteY7749" fmla="*/ 2189051 h 2993922"/>
              <a:gd name="connsiteX7750" fmla="*/ 6587236 w 8938307"/>
              <a:gd name="connsiteY7750" fmla="*/ 2199642 h 2993922"/>
              <a:gd name="connsiteX7751" fmla="*/ 6587236 w 8938307"/>
              <a:gd name="connsiteY7751" fmla="*/ 2189051 h 2993922"/>
              <a:gd name="connsiteX7752" fmla="*/ 6576646 w 8938307"/>
              <a:gd name="connsiteY7752" fmla="*/ 2178461 h 2993922"/>
              <a:gd name="connsiteX7753" fmla="*/ 6566054 w 8938307"/>
              <a:gd name="connsiteY7753" fmla="*/ 2189051 h 2993922"/>
              <a:gd name="connsiteX7754" fmla="*/ 6555464 w 8938307"/>
              <a:gd name="connsiteY7754" fmla="*/ 2189051 h 2993922"/>
              <a:gd name="connsiteX7755" fmla="*/ 6502512 w 8938307"/>
              <a:gd name="connsiteY7755" fmla="*/ 2178461 h 2993922"/>
              <a:gd name="connsiteX7756" fmla="*/ 6491922 w 8938307"/>
              <a:gd name="connsiteY7756" fmla="*/ 2167871 h 2993922"/>
              <a:gd name="connsiteX7757" fmla="*/ 6491922 w 8938307"/>
              <a:gd name="connsiteY7757" fmla="*/ 2157280 h 2993922"/>
              <a:gd name="connsiteX7758" fmla="*/ 6502512 w 8938307"/>
              <a:gd name="connsiteY7758" fmla="*/ 2146690 h 2993922"/>
              <a:gd name="connsiteX7759" fmla="*/ 6523694 w 8938307"/>
              <a:gd name="connsiteY7759" fmla="*/ 2167871 h 2993922"/>
              <a:gd name="connsiteX7760" fmla="*/ 6544874 w 8938307"/>
              <a:gd name="connsiteY7760" fmla="*/ 2178461 h 2993922"/>
              <a:gd name="connsiteX7761" fmla="*/ 6566054 w 8938307"/>
              <a:gd name="connsiteY7761" fmla="*/ 2167871 h 2993922"/>
              <a:gd name="connsiteX7762" fmla="*/ 6608416 w 8938307"/>
              <a:gd name="connsiteY7762" fmla="*/ 2167871 h 2993922"/>
              <a:gd name="connsiteX7763" fmla="*/ 6597826 w 8938307"/>
              <a:gd name="connsiteY7763" fmla="*/ 2146690 h 2993922"/>
              <a:gd name="connsiteX7764" fmla="*/ 6581940 w 8938307"/>
              <a:gd name="connsiteY7764" fmla="*/ 2141394 h 2993922"/>
              <a:gd name="connsiteX7765" fmla="*/ 6539579 w 8938307"/>
              <a:gd name="connsiteY7765" fmla="*/ 2136099 h 2993922"/>
              <a:gd name="connsiteX7766" fmla="*/ 6497217 w 8938307"/>
              <a:gd name="connsiteY7766" fmla="*/ 2130804 h 2993922"/>
              <a:gd name="connsiteX7767" fmla="*/ 6476036 w 8938307"/>
              <a:gd name="connsiteY7767" fmla="*/ 2130804 h 2993922"/>
              <a:gd name="connsiteX7768" fmla="*/ 6462798 w 8938307"/>
              <a:gd name="connsiteY7768" fmla="*/ 2134775 h 2993922"/>
              <a:gd name="connsiteX7769" fmla="*/ 6460150 w 8938307"/>
              <a:gd name="connsiteY7769" fmla="*/ 2135216 h 2993922"/>
              <a:gd name="connsiteX7770" fmla="*/ 6460150 w 8938307"/>
              <a:gd name="connsiteY7770" fmla="*/ 2104328 h 2993922"/>
              <a:gd name="connsiteX7771" fmla="*/ 6460150 w 8938307"/>
              <a:gd name="connsiteY7771" fmla="*/ 2093738 h 2993922"/>
              <a:gd name="connsiteX7772" fmla="*/ 6417788 w 8938307"/>
              <a:gd name="connsiteY7772" fmla="*/ 2072557 h 2993922"/>
              <a:gd name="connsiteX7773" fmla="*/ 6428380 w 8938307"/>
              <a:gd name="connsiteY7773" fmla="*/ 2083146 h 2993922"/>
              <a:gd name="connsiteX7774" fmla="*/ 6438970 w 8938307"/>
              <a:gd name="connsiteY7774" fmla="*/ 2093738 h 2993922"/>
              <a:gd name="connsiteX7775" fmla="*/ 6428380 w 8938307"/>
              <a:gd name="connsiteY7775" fmla="*/ 2114919 h 2993922"/>
              <a:gd name="connsiteX7776" fmla="*/ 6407198 w 8938307"/>
              <a:gd name="connsiteY7776" fmla="*/ 2104328 h 2993922"/>
              <a:gd name="connsiteX7777" fmla="*/ 6375428 w 8938307"/>
              <a:gd name="connsiteY7777" fmla="*/ 2093738 h 2993922"/>
              <a:gd name="connsiteX7778" fmla="*/ 6364836 w 8938307"/>
              <a:gd name="connsiteY7778" fmla="*/ 2093738 h 2993922"/>
              <a:gd name="connsiteX7779" fmla="*/ 6343656 w 8938307"/>
              <a:gd name="connsiteY7779" fmla="*/ 2104328 h 2993922"/>
              <a:gd name="connsiteX7780" fmla="*/ 6375428 w 8938307"/>
              <a:gd name="connsiteY7780" fmla="*/ 2125509 h 2993922"/>
              <a:gd name="connsiteX7781" fmla="*/ 6386018 w 8938307"/>
              <a:gd name="connsiteY7781" fmla="*/ 2136099 h 2993922"/>
              <a:gd name="connsiteX7782" fmla="*/ 6396608 w 8938307"/>
              <a:gd name="connsiteY7782" fmla="*/ 2146690 h 2993922"/>
              <a:gd name="connsiteX7783" fmla="*/ 6407198 w 8938307"/>
              <a:gd name="connsiteY7783" fmla="*/ 2157280 h 2993922"/>
              <a:gd name="connsiteX7784" fmla="*/ 6428380 w 8938307"/>
              <a:gd name="connsiteY7784" fmla="*/ 2167871 h 2993922"/>
              <a:gd name="connsiteX7785" fmla="*/ 6470740 w 8938307"/>
              <a:gd name="connsiteY7785" fmla="*/ 2189051 h 2993922"/>
              <a:gd name="connsiteX7786" fmla="*/ 6460150 w 8938307"/>
              <a:gd name="connsiteY7786" fmla="*/ 2189051 h 2993922"/>
              <a:gd name="connsiteX7787" fmla="*/ 6438970 w 8938307"/>
              <a:gd name="connsiteY7787" fmla="*/ 2189051 h 2993922"/>
              <a:gd name="connsiteX7788" fmla="*/ 6428380 w 8938307"/>
              <a:gd name="connsiteY7788" fmla="*/ 2199642 h 2993922"/>
              <a:gd name="connsiteX7789" fmla="*/ 6396608 w 8938307"/>
              <a:gd name="connsiteY7789" fmla="*/ 2189051 h 2993922"/>
              <a:gd name="connsiteX7790" fmla="*/ 6386018 w 8938307"/>
              <a:gd name="connsiteY7790" fmla="*/ 2189051 h 2993922"/>
              <a:gd name="connsiteX7791" fmla="*/ 6364836 w 8938307"/>
              <a:gd name="connsiteY7791" fmla="*/ 2178461 h 2993922"/>
              <a:gd name="connsiteX7792" fmla="*/ 6364836 w 8938307"/>
              <a:gd name="connsiteY7792" fmla="*/ 2189051 h 2993922"/>
              <a:gd name="connsiteX7793" fmla="*/ 6364836 w 8938307"/>
              <a:gd name="connsiteY7793" fmla="*/ 2210232 h 2993922"/>
              <a:gd name="connsiteX7794" fmla="*/ 6354246 w 8938307"/>
              <a:gd name="connsiteY7794" fmla="*/ 2210232 h 2993922"/>
              <a:gd name="connsiteX7795" fmla="*/ 6338361 w 8938307"/>
              <a:gd name="connsiteY7795" fmla="*/ 2194346 h 2993922"/>
              <a:gd name="connsiteX7796" fmla="*/ 6343656 w 8938307"/>
              <a:gd name="connsiteY7796" fmla="*/ 2178461 h 2993922"/>
              <a:gd name="connsiteX7797" fmla="*/ 6354246 w 8938307"/>
              <a:gd name="connsiteY7797" fmla="*/ 2167871 h 2993922"/>
              <a:gd name="connsiteX7798" fmla="*/ 6343656 w 8938307"/>
              <a:gd name="connsiteY7798" fmla="*/ 2157280 h 2993922"/>
              <a:gd name="connsiteX7799" fmla="*/ 6333066 w 8938307"/>
              <a:gd name="connsiteY7799" fmla="*/ 2146690 h 2993922"/>
              <a:gd name="connsiteX7800" fmla="*/ 6333066 w 8938307"/>
              <a:gd name="connsiteY7800" fmla="*/ 2136099 h 2993922"/>
              <a:gd name="connsiteX7801" fmla="*/ 6333066 w 8938307"/>
              <a:gd name="connsiteY7801" fmla="*/ 2130804 h 2993922"/>
              <a:gd name="connsiteX7802" fmla="*/ 6343656 w 8938307"/>
              <a:gd name="connsiteY7802" fmla="*/ 2136099 h 2993922"/>
              <a:gd name="connsiteX7803" fmla="*/ 6354246 w 8938307"/>
              <a:gd name="connsiteY7803" fmla="*/ 2125509 h 2993922"/>
              <a:gd name="connsiteX7804" fmla="*/ 6343656 w 8938307"/>
              <a:gd name="connsiteY7804" fmla="*/ 2125509 h 2993922"/>
              <a:gd name="connsiteX7805" fmla="*/ 6336324 w 8938307"/>
              <a:gd name="connsiteY7805" fmla="*/ 2126731 h 2993922"/>
              <a:gd name="connsiteX7806" fmla="*/ 6338361 w 8938307"/>
              <a:gd name="connsiteY7806" fmla="*/ 2124185 h 2993922"/>
              <a:gd name="connsiteX7807" fmla="*/ 6333066 w 8938307"/>
              <a:gd name="connsiteY7807" fmla="*/ 2114919 h 2993922"/>
              <a:gd name="connsiteX7808" fmla="*/ 6327771 w 8938307"/>
              <a:gd name="connsiteY7808" fmla="*/ 2114919 h 2993922"/>
              <a:gd name="connsiteX7809" fmla="*/ 6322476 w 8938307"/>
              <a:gd name="connsiteY7809" fmla="*/ 2125509 h 2993922"/>
              <a:gd name="connsiteX7810" fmla="*/ 6311884 w 8938307"/>
              <a:gd name="connsiteY7810" fmla="*/ 2125509 h 2993922"/>
              <a:gd name="connsiteX7811" fmla="*/ 6280114 w 8938307"/>
              <a:gd name="connsiteY7811" fmla="*/ 2104328 h 2993922"/>
              <a:gd name="connsiteX7812" fmla="*/ 6258932 w 8938307"/>
              <a:gd name="connsiteY7812" fmla="*/ 2093738 h 2993922"/>
              <a:gd name="connsiteX7813" fmla="*/ 6248342 w 8938307"/>
              <a:gd name="connsiteY7813" fmla="*/ 2099033 h 2993922"/>
              <a:gd name="connsiteX7814" fmla="*/ 6258932 w 8938307"/>
              <a:gd name="connsiteY7814" fmla="*/ 2104328 h 2993922"/>
              <a:gd name="connsiteX7815" fmla="*/ 6269524 w 8938307"/>
              <a:gd name="connsiteY7815" fmla="*/ 2114919 h 2993922"/>
              <a:gd name="connsiteX7816" fmla="*/ 6258932 w 8938307"/>
              <a:gd name="connsiteY7816" fmla="*/ 2114919 h 2993922"/>
              <a:gd name="connsiteX7817" fmla="*/ 6237752 w 8938307"/>
              <a:gd name="connsiteY7817" fmla="*/ 2120213 h 2993922"/>
              <a:gd name="connsiteX7818" fmla="*/ 6237752 w 8938307"/>
              <a:gd name="connsiteY7818" fmla="*/ 2114919 h 2993922"/>
              <a:gd name="connsiteX7819" fmla="*/ 6227161 w 8938307"/>
              <a:gd name="connsiteY7819" fmla="*/ 2093738 h 2993922"/>
              <a:gd name="connsiteX7820" fmla="*/ 6216572 w 8938307"/>
              <a:gd name="connsiteY7820" fmla="*/ 2114919 h 2993922"/>
              <a:gd name="connsiteX7821" fmla="*/ 6216572 w 8938307"/>
              <a:gd name="connsiteY7821" fmla="*/ 2130804 h 2993922"/>
              <a:gd name="connsiteX7822" fmla="*/ 6205980 w 8938307"/>
              <a:gd name="connsiteY7822" fmla="*/ 2136099 h 2993922"/>
              <a:gd name="connsiteX7823" fmla="*/ 6190094 w 8938307"/>
              <a:gd name="connsiteY7823" fmla="*/ 2130804 h 2993922"/>
              <a:gd name="connsiteX7824" fmla="*/ 6174209 w 8938307"/>
              <a:gd name="connsiteY7824" fmla="*/ 2120213 h 2993922"/>
              <a:gd name="connsiteX7825" fmla="*/ 6158324 w 8938307"/>
              <a:gd name="connsiteY7825" fmla="*/ 2114919 h 2993922"/>
              <a:gd name="connsiteX7826" fmla="*/ 6142438 w 8938307"/>
              <a:gd name="connsiteY7826" fmla="*/ 2104328 h 2993922"/>
              <a:gd name="connsiteX7827" fmla="*/ 6153028 w 8938307"/>
              <a:gd name="connsiteY7827" fmla="*/ 2093738 h 2993922"/>
              <a:gd name="connsiteX7828" fmla="*/ 6142438 w 8938307"/>
              <a:gd name="connsiteY7828" fmla="*/ 2083146 h 2993922"/>
              <a:gd name="connsiteX7829" fmla="*/ 6131847 w 8938307"/>
              <a:gd name="connsiteY7829" fmla="*/ 2083146 h 2993922"/>
              <a:gd name="connsiteX7830" fmla="*/ 6131847 w 8938307"/>
              <a:gd name="connsiteY7830" fmla="*/ 2093738 h 2993922"/>
              <a:gd name="connsiteX7831" fmla="*/ 6110668 w 8938307"/>
              <a:gd name="connsiteY7831" fmla="*/ 2083146 h 2993922"/>
              <a:gd name="connsiteX7832" fmla="*/ 6097429 w 8938307"/>
              <a:gd name="connsiteY7832" fmla="*/ 2075204 h 2993922"/>
              <a:gd name="connsiteX7833" fmla="*/ 6091251 w 8938307"/>
              <a:gd name="connsiteY7833" fmla="*/ 2074323 h 2993922"/>
              <a:gd name="connsiteX7834" fmla="*/ 6098752 w 8938307"/>
              <a:gd name="connsiteY7834" fmla="*/ 2081823 h 2993922"/>
              <a:gd name="connsiteX7835" fmla="*/ 6105372 w 8938307"/>
              <a:gd name="connsiteY7835" fmla="*/ 2088442 h 2993922"/>
              <a:gd name="connsiteX7836" fmla="*/ 6110668 w 8938307"/>
              <a:gd name="connsiteY7836" fmla="*/ 2093738 h 2993922"/>
              <a:gd name="connsiteX7837" fmla="*/ 6078895 w 8938307"/>
              <a:gd name="connsiteY7837" fmla="*/ 2093738 h 2993922"/>
              <a:gd name="connsiteX7838" fmla="*/ 6057716 w 8938307"/>
              <a:gd name="connsiteY7838" fmla="*/ 2088442 h 2993922"/>
              <a:gd name="connsiteX7839" fmla="*/ 6036534 w 8938307"/>
              <a:gd name="connsiteY7839" fmla="*/ 2083146 h 2993922"/>
              <a:gd name="connsiteX7840" fmla="*/ 5994172 w 8938307"/>
              <a:gd name="connsiteY7840" fmla="*/ 2072557 h 2993922"/>
              <a:gd name="connsiteX7841" fmla="*/ 5957106 w 8938307"/>
              <a:gd name="connsiteY7841" fmla="*/ 2056671 h 2993922"/>
              <a:gd name="connsiteX7842" fmla="*/ 5920039 w 8938307"/>
              <a:gd name="connsiteY7842" fmla="*/ 2040786 h 2993922"/>
              <a:gd name="connsiteX7843" fmla="*/ 5909449 w 8938307"/>
              <a:gd name="connsiteY7843" fmla="*/ 2035490 h 2993922"/>
              <a:gd name="connsiteX7844" fmla="*/ 5877678 w 8938307"/>
              <a:gd name="connsiteY7844" fmla="*/ 2030194 h 2993922"/>
              <a:gd name="connsiteX7845" fmla="*/ 5835316 w 8938307"/>
              <a:gd name="connsiteY7845" fmla="*/ 2019605 h 2993922"/>
              <a:gd name="connsiteX7846" fmla="*/ 5803545 w 8938307"/>
              <a:gd name="connsiteY7846" fmla="*/ 2019605 h 2993922"/>
              <a:gd name="connsiteX7847" fmla="*/ 5792954 w 8938307"/>
              <a:gd name="connsiteY7847" fmla="*/ 2019605 h 2993922"/>
              <a:gd name="connsiteX7848" fmla="*/ 5782364 w 8938307"/>
              <a:gd name="connsiteY7848" fmla="*/ 2030194 h 2993922"/>
              <a:gd name="connsiteX7849" fmla="*/ 5771774 w 8938307"/>
              <a:gd name="connsiteY7849" fmla="*/ 2030194 h 2993922"/>
              <a:gd name="connsiteX7850" fmla="*/ 5761183 w 8938307"/>
              <a:gd name="connsiteY7850" fmla="*/ 2019605 h 2993922"/>
              <a:gd name="connsiteX7851" fmla="*/ 5750593 w 8938307"/>
              <a:gd name="connsiteY7851" fmla="*/ 2009015 h 2993922"/>
              <a:gd name="connsiteX7852" fmla="*/ 5745298 w 8938307"/>
              <a:gd name="connsiteY7852" fmla="*/ 2003719 h 2993922"/>
              <a:gd name="connsiteX7853" fmla="*/ 5729412 w 8938307"/>
              <a:gd name="connsiteY7853" fmla="*/ 1998424 h 2993922"/>
              <a:gd name="connsiteX7854" fmla="*/ 5713526 w 8938307"/>
              <a:gd name="connsiteY7854" fmla="*/ 1993128 h 2993922"/>
              <a:gd name="connsiteX7855" fmla="*/ 5692346 w 8938307"/>
              <a:gd name="connsiteY7855" fmla="*/ 2003719 h 2993922"/>
              <a:gd name="connsiteX7856" fmla="*/ 5644689 w 8938307"/>
              <a:gd name="connsiteY7856" fmla="*/ 2003719 h 2993922"/>
              <a:gd name="connsiteX7857" fmla="*/ 5591737 w 8938307"/>
              <a:gd name="connsiteY7857" fmla="*/ 1998424 h 2993922"/>
              <a:gd name="connsiteX7858" fmla="*/ 5581147 w 8938307"/>
              <a:gd name="connsiteY7858" fmla="*/ 1987834 h 2993922"/>
              <a:gd name="connsiteX7859" fmla="*/ 5591737 w 8938307"/>
              <a:gd name="connsiteY7859" fmla="*/ 1987834 h 2993922"/>
              <a:gd name="connsiteX7860" fmla="*/ 5591737 w 8938307"/>
              <a:gd name="connsiteY7860" fmla="*/ 1977242 h 2993922"/>
              <a:gd name="connsiteX7861" fmla="*/ 5591737 w 8938307"/>
              <a:gd name="connsiteY7861" fmla="*/ 1966653 h 2993922"/>
              <a:gd name="connsiteX7862" fmla="*/ 5602327 w 8938307"/>
              <a:gd name="connsiteY7862" fmla="*/ 1966653 h 2993922"/>
              <a:gd name="connsiteX7863" fmla="*/ 5612918 w 8938307"/>
              <a:gd name="connsiteY7863" fmla="*/ 1956063 h 2993922"/>
              <a:gd name="connsiteX7864" fmla="*/ 5602327 w 8938307"/>
              <a:gd name="connsiteY7864" fmla="*/ 1956063 h 2993922"/>
              <a:gd name="connsiteX7865" fmla="*/ 5591737 w 8938307"/>
              <a:gd name="connsiteY7865" fmla="*/ 1956063 h 2993922"/>
              <a:gd name="connsiteX7866" fmla="*/ 5581147 w 8938307"/>
              <a:gd name="connsiteY7866" fmla="*/ 1966653 h 2993922"/>
              <a:gd name="connsiteX7867" fmla="*/ 5581147 w 8938307"/>
              <a:gd name="connsiteY7867" fmla="*/ 1977242 h 2993922"/>
              <a:gd name="connsiteX7868" fmla="*/ 5538785 w 8938307"/>
              <a:gd name="connsiteY7868" fmla="*/ 1966653 h 2993922"/>
              <a:gd name="connsiteX7869" fmla="*/ 5507014 w 8938307"/>
              <a:gd name="connsiteY7869" fmla="*/ 1966653 h 2993922"/>
              <a:gd name="connsiteX7870" fmla="*/ 5496423 w 8938307"/>
              <a:gd name="connsiteY7870" fmla="*/ 1956063 h 2993922"/>
              <a:gd name="connsiteX7871" fmla="*/ 5485833 w 8938307"/>
              <a:gd name="connsiteY7871" fmla="*/ 1945472 h 2993922"/>
              <a:gd name="connsiteX7872" fmla="*/ 5485833 w 8938307"/>
              <a:gd name="connsiteY7872" fmla="*/ 1956063 h 2993922"/>
              <a:gd name="connsiteX7873" fmla="*/ 5475243 w 8938307"/>
              <a:gd name="connsiteY7873" fmla="*/ 1956063 h 2993922"/>
              <a:gd name="connsiteX7874" fmla="*/ 5454062 w 8938307"/>
              <a:gd name="connsiteY7874" fmla="*/ 1945472 h 2993922"/>
              <a:gd name="connsiteX7875" fmla="*/ 5443471 w 8938307"/>
              <a:gd name="connsiteY7875" fmla="*/ 1945472 h 2993922"/>
              <a:gd name="connsiteX7876" fmla="*/ 5443471 w 8938307"/>
              <a:gd name="connsiteY7876" fmla="*/ 1956063 h 2993922"/>
              <a:gd name="connsiteX7877" fmla="*/ 5454062 w 8938307"/>
              <a:gd name="connsiteY7877" fmla="*/ 1966653 h 2993922"/>
              <a:gd name="connsiteX7878" fmla="*/ 5475243 w 8938307"/>
              <a:gd name="connsiteY7878" fmla="*/ 1966653 h 2993922"/>
              <a:gd name="connsiteX7879" fmla="*/ 5485833 w 8938307"/>
              <a:gd name="connsiteY7879" fmla="*/ 1977242 h 2993922"/>
              <a:gd name="connsiteX7880" fmla="*/ 5496423 w 8938307"/>
              <a:gd name="connsiteY7880" fmla="*/ 1977242 h 2993922"/>
              <a:gd name="connsiteX7881" fmla="*/ 5517604 w 8938307"/>
              <a:gd name="connsiteY7881" fmla="*/ 1987834 h 2993922"/>
              <a:gd name="connsiteX7882" fmla="*/ 5549375 w 8938307"/>
              <a:gd name="connsiteY7882" fmla="*/ 1987834 h 2993922"/>
              <a:gd name="connsiteX7883" fmla="*/ 5559966 w 8938307"/>
              <a:gd name="connsiteY7883" fmla="*/ 2003719 h 2993922"/>
              <a:gd name="connsiteX7884" fmla="*/ 5570556 w 8938307"/>
              <a:gd name="connsiteY7884" fmla="*/ 1998424 h 2993922"/>
              <a:gd name="connsiteX7885" fmla="*/ 5591737 w 8938307"/>
              <a:gd name="connsiteY7885" fmla="*/ 1998424 h 2993922"/>
              <a:gd name="connsiteX7886" fmla="*/ 5607622 w 8938307"/>
              <a:gd name="connsiteY7886" fmla="*/ 2014309 h 2993922"/>
              <a:gd name="connsiteX7887" fmla="*/ 5644689 w 8938307"/>
              <a:gd name="connsiteY7887" fmla="*/ 2019605 h 2993922"/>
              <a:gd name="connsiteX7888" fmla="*/ 5660574 w 8938307"/>
              <a:gd name="connsiteY7888" fmla="*/ 2024900 h 2993922"/>
              <a:gd name="connsiteX7889" fmla="*/ 5692346 w 8938307"/>
              <a:gd name="connsiteY7889" fmla="*/ 2035490 h 2993922"/>
              <a:gd name="connsiteX7890" fmla="*/ 5718822 w 8938307"/>
              <a:gd name="connsiteY7890" fmla="*/ 2040786 h 2993922"/>
              <a:gd name="connsiteX7891" fmla="*/ 5740002 w 8938307"/>
              <a:gd name="connsiteY7891" fmla="*/ 2046080 h 2993922"/>
              <a:gd name="connsiteX7892" fmla="*/ 5761183 w 8938307"/>
              <a:gd name="connsiteY7892" fmla="*/ 2051376 h 2993922"/>
              <a:gd name="connsiteX7893" fmla="*/ 5835316 w 8938307"/>
              <a:gd name="connsiteY7893" fmla="*/ 2072557 h 2993922"/>
              <a:gd name="connsiteX7894" fmla="*/ 5845908 w 8938307"/>
              <a:gd name="connsiteY7894" fmla="*/ 2072557 h 2993922"/>
              <a:gd name="connsiteX7895" fmla="*/ 5856497 w 8938307"/>
              <a:gd name="connsiteY7895" fmla="*/ 2083146 h 2993922"/>
              <a:gd name="connsiteX7896" fmla="*/ 5867087 w 8938307"/>
              <a:gd name="connsiteY7896" fmla="*/ 2088442 h 2993922"/>
              <a:gd name="connsiteX7897" fmla="*/ 5898860 w 8938307"/>
              <a:gd name="connsiteY7897" fmla="*/ 2093738 h 2993922"/>
              <a:gd name="connsiteX7898" fmla="*/ 5930630 w 8938307"/>
              <a:gd name="connsiteY7898" fmla="*/ 2104328 h 2993922"/>
              <a:gd name="connsiteX7899" fmla="*/ 5951812 w 8938307"/>
              <a:gd name="connsiteY7899" fmla="*/ 2104328 h 2993922"/>
              <a:gd name="connsiteX7900" fmla="*/ 5941220 w 8938307"/>
              <a:gd name="connsiteY7900" fmla="*/ 2093738 h 2993922"/>
              <a:gd name="connsiteX7901" fmla="*/ 5951812 w 8938307"/>
              <a:gd name="connsiteY7901" fmla="*/ 2093738 h 2993922"/>
              <a:gd name="connsiteX7902" fmla="*/ 5962401 w 8938307"/>
              <a:gd name="connsiteY7902" fmla="*/ 2093738 h 2993922"/>
              <a:gd name="connsiteX7903" fmla="*/ 5951812 w 8938307"/>
              <a:gd name="connsiteY7903" fmla="*/ 2083146 h 2993922"/>
              <a:gd name="connsiteX7904" fmla="*/ 5994172 w 8938307"/>
              <a:gd name="connsiteY7904" fmla="*/ 2093738 h 2993922"/>
              <a:gd name="connsiteX7905" fmla="*/ 6004764 w 8938307"/>
              <a:gd name="connsiteY7905" fmla="*/ 2093738 h 2993922"/>
              <a:gd name="connsiteX7906" fmla="*/ 6004764 w 8938307"/>
              <a:gd name="connsiteY7906" fmla="*/ 2099033 h 2993922"/>
              <a:gd name="connsiteX7907" fmla="*/ 6010058 w 8938307"/>
              <a:gd name="connsiteY7907" fmla="*/ 2109623 h 2993922"/>
              <a:gd name="connsiteX7908" fmla="*/ 6025943 w 8938307"/>
              <a:gd name="connsiteY7908" fmla="*/ 2120213 h 2993922"/>
              <a:gd name="connsiteX7909" fmla="*/ 6041830 w 8938307"/>
              <a:gd name="connsiteY7909" fmla="*/ 2125509 h 2993922"/>
              <a:gd name="connsiteX7910" fmla="*/ 6047124 w 8938307"/>
              <a:gd name="connsiteY7910" fmla="*/ 2136099 h 2993922"/>
              <a:gd name="connsiteX7911" fmla="*/ 6121257 w 8938307"/>
              <a:gd name="connsiteY7911" fmla="*/ 2146690 h 2993922"/>
              <a:gd name="connsiteX7912" fmla="*/ 6153028 w 8938307"/>
              <a:gd name="connsiteY7912" fmla="*/ 2167871 h 2993922"/>
              <a:gd name="connsiteX7913" fmla="*/ 6184800 w 8938307"/>
              <a:gd name="connsiteY7913" fmla="*/ 2178461 h 2993922"/>
              <a:gd name="connsiteX7914" fmla="*/ 6221866 w 8938307"/>
              <a:gd name="connsiteY7914" fmla="*/ 2199642 h 2993922"/>
              <a:gd name="connsiteX7915" fmla="*/ 6258932 w 8938307"/>
              <a:gd name="connsiteY7915" fmla="*/ 2199642 h 2993922"/>
              <a:gd name="connsiteX7916" fmla="*/ 6216572 w 8938307"/>
              <a:gd name="connsiteY7916" fmla="*/ 2167871 h 2993922"/>
              <a:gd name="connsiteX7917" fmla="*/ 6195390 w 8938307"/>
              <a:gd name="connsiteY7917" fmla="*/ 2146690 h 2993922"/>
              <a:gd name="connsiteX7918" fmla="*/ 6216572 w 8938307"/>
              <a:gd name="connsiteY7918" fmla="*/ 2146690 h 2993922"/>
              <a:gd name="connsiteX7919" fmla="*/ 6227161 w 8938307"/>
              <a:gd name="connsiteY7919" fmla="*/ 2157280 h 2993922"/>
              <a:gd name="connsiteX7920" fmla="*/ 6237752 w 8938307"/>
              <a:gd name="connsiteY7920" fmla="*/ 2167871 h 2993922"/>
              <a:gd name="connsiteX7921" fmla="*/ 6253638 w 8938307"/>
              <a:gd name="connsiteY7921" fmla="*/ 2173165 h 2993922"/>
              <a:gd name="connsiteX7922" fmla="*/ 6269524 w 8938307"/>
              <a:gd name="connsiteY7922" fmla="*/ 2162575 h 2993922"/>
              <a:gd name="connsiteX7923" fmla="*/ 6290704 w 8938307"/>
              <a:gd name="connsiteY7923" fmla="*/ 2167871 h 2993922"/>
              <a:gd name="connsiteX7924" fmla="*/ 6269524 w 8938307"/>
              <a:gd name="connsiteY7924" fmla="*/ 2189051 h 2993922"/>
              <a:gd name="connsiteX7925" fmla="*/ 6258932 w 8938307"/>
              <a:gd name="connsiteY7925" fmla="*/ 2189051 h 2993922"/>
              <a:gd name="connsiteX7926" fmla="*/ 6290704 w 8938307"/>
              <a:gd name="connsiteY7926" fmla="*/ 2220823 h 2993922"/>
              <a:gd name="connsiteX7927" fmla="*/ 6343656 w 8938307"/>
              <a:gd name="connsiteY7927" fmla="*/ 2242004 h 2993922"/>
              <a:gd name="connsiteX7928" fmla="*/ 6354246 w 8938307"/>
              <a:gd name="connsiteY7928" fmla="*/ 2236708 h 2993922"/>
              <a:gd name="connsiteX7929" fmla="*/ 6354246 w 8938307"/>
              <a:gd name="connsiteY7929" fmla="*/ 2231413 h 2993922"/>
              <a:gd name="connsiteX7930" fmla="*/ 6364836 w 8938307"/>
              <a:gd name="connsiteY7930" fmla="*/ 2220823 h 2993922"/>
              <a:gd name="connsiteX7931" fmla="*/ 6364836 w 8938307"/>
              <a:gd name="connsiteY7931" fmla="*/ 2231413 h 2993922"/>
              <a:gd name="connsiteX7932" fmla="*/ 6364836 w 8938307"/>
              <a:gd name="connsiteY7932" fmla="*/ 2242004 h 2993922"/>
              <a:gd name="connsiteX7933" fmla="*/ 6375428 w 8938307"/>
              <a:gd name="connsiteY7933" fmla="*/ 2252594 h 2993922"/>
              <a:gd name="connsiteX7934" fmla="*/ 6375428 w 8938307"/>
              <a:gd name="connsiteY7934" fmla="*/ 2273775 h 2993922"/>
              <a:gd name="connsiteX7935" fmla="*/ 6375428 w 8938307"/>
              <a:gd name="connsiteY7935" fmla="*/ 2284365 h 2993922"/>
              <a:gd name="connsiteX7936" fmla="*/ 6354246 w 8938307"/>
              <a:gd name="connsiteY7936" fmla="*/ 2284365 h 2993922"/>
              <a:gd name="connsiteX7937" fmla="*/ 6333066 w 8938307"/>
              <a:gd name="connsiteY7937" fmla="*/ 2284365 h 2993922"/>
              <a:gd name="connsiteX7938" fmla="*/ 6322476 w 8938307"/>
              <a:gd name="connsiteY7938" fmla="*/ 2284365 h 2993922"/>
              <a:gd name="connsiteX7939" fmla="*/ 6311884 w 8938307"/>
              <a:gd name="connsiteY7939" fmla="*/ 2273775 h 2993922"/>
              <a:gd name="connsiteX7940" fmla="*/ 6285409 w 8938307"/>
              <a:gd name="connsiteY7940" fmla="*/ 2263184 h 2993922"/>
              <a:gd name="connsiteX7941" fmla="*/ 6269524 w 8938307"/>
              <a:gd name="connsiteY7941" fmla="*/ 2257889 h 2993922"/>
              <a:gd name="connsiteX7942" fmla="*/ 6258932 w 8938307"/>
              <a:gd name="connsiteY7942" fmla="*/ 2252594 h 2993922"/>
              <a:gd name="connsiteX7943" fmla="*/ 6237752 w 8938307"/>
              <a:gd name="connsiteY7943" fmla="*/ 2252594 h 2993922"/>
              <a:gd name="connsiteX7944" fmla="*/ 6227161 w 8938307"/>
              <a:gd name="connsiteY7944" fmla="*/ 2247298 h 2993922"/>
              <a:gd name="connsiteX7945" fmla="*/ 6216572 w 8938307"/>
              <a:gd name="connsiteY7945" fmla="*/ 2242004 h 2993922"/>
              <a:gd name="connsiteX7946" fmla="*/ 6190094 w 8938307"/>
              <a:gd name="connsiteY7946" fmla="*/ 2236708 h 2993922"/>
              <a:gd name="connsiteX7947" fmla="*/ 6163620 w 8938307"/>
              <a:gd name="connsiteY7947" fmla="*/ 2231413 h 2993922"/>
              <a:gd name="connsiteX7948" fmla="*/ 6115962 w 8938307"/>
              <a:gd name="connsiteY7948" fmla="*/ 2220823 h 2993922"/>
              <a:gd name="connsiteX7949" fmla="*/ 6089486 w 8938307"/>
              <a:gd name="connsiteY7949" fmla="*/ 2210232 h 2993922"/>
              <a:gd name="connsiteX7950" fmla="*/ 6068305 w 8938307"/>
              <a:gd name="connsiteY7950" fmla="*/ 2199642 h 2993922"/>
              <a:gd name="connsiteX7951" fmla="*/ 6057716 w 8938307"/>
              <a:gd name="connsiteY7951" fmla="*/ 2194346 h 2993922"/>
              <a:gd name="connsiteX7952" fmla="*/ 6036534 w 8938307"/>
              <a:gd name="connsiteY7952" fmla="*/ 2189051 h 2993922"/>
              <a:gd name="connsiteX7953" fmla="*/ 5994172 w 8938307"/>
              <a:gd name="connsiteY7953" fmla="*/ 2199642 h 2993922"/>
              <a:gd name="connsiteX7954" fmla="*/ 6015353 w 8938307"/>
              <a:gd name="connsiteY7954" fmla="*/ 2204937 h 2993922"/>
              <a:gd name="connsiteX7955" fmla="*/ 6047124 w 8938307"/>
              <a:gd name="connsiteY7955" fmla="*/ 2199642 h 2993922"/>
              <a:gd name="connsiteX7956" fmla="*/ 6068305 w 8938307"/>
              <a:gd name="connsiteY7956" fmla="*/ 2220823 h 2993922"/>
              <a:gd name="connsiteX7957" fmla="*/ 6121257 w 8938307"/>
              <a:gd name="connsiteY7957" fmla="*/ 2242004 h 2993922"/>
              <a:gd name="connsiteX7958" fmla="*/ 6137142 w 8938307"/>
              <a:gd name="connsiteY7958" fmla="*/ 2247298 h 2993922"/>
              <a:gd name="connsiteX7959" fmla="*/ 6163620 w 8938307"/>
              <a:gd name="connsiteY7959" fmla="*/ 2252594 h 2993922"/>
              <a:gd name="connsiteX7960" fmla="*/ 6227161 w 8938307"/>
              <a:gd name="connsiteY7960" fmla="*/ 2273775 h 2993922"/>
              <a:gd name="connsiteX7961" fmla="*/ 6237752 w 8938307"/>
              <a:gd name="connsiteY7961" fmla="*/ 2284365 h 2993922"/>
              <a:gd name="connsiteX7962" fmla="*/ 6243046 w 8938307"/>
              <a:gd name="connsiteY7962" fmla="*/ 2279069 h 2993922"/>
              <a:gd name="connsiteX7963" fmla="*/ 6248342 w 8938307"/>
              <a:gd name="connsiteY7963" fmla="*/ 2284365 h 2993922"/>
              <a:gd name="connsiteX7964" fmla="*/ 6237752 w 8938307"/>
              <a:gd name="connsiteY7964" fmla="*/ 2294956 h 2993922"/>
              <a:gd name="connsiteX7965" fmla="*/ 6221866 w 8938307"/>
              <a:gd name="connsiteY7965" fmla="*/ 2294956 h 2993922"/>
              <a:gd name="connsiteX7966" fmla="*/ 6216572 w 8938307"/>
              <a:gd name="connsiteY7966" fmla="*/ 2294956 h 2993922"/>
              <a:gd name="connsiteX7967" fmla="*/ 6216572 w 8938307"/>
              <a:gd name="connsiteY7967" fmla="*/ 2305546 h 2993922"/>
              <a:gd name="connsiteX7968" fmla="*/ 6216572 w 8938307"/>
              <a:gd name="connsiteY7968" fmla="*/ 2316136 h 2993922"/>
              <a:gd name="connsiteX7969" fmla="*/ 6205980 w 8938307"/>
              <a:gd name="connsiteY7969" fmla="*/ 2310841 h 2993922"/>
              <a:gd name="connsiteX7970" fmla="*/ 6195390 w 8938307"/>
              <a:gd name="connsiteY7970" fmla="*/ 2305546 h 2993922"/>
              <a:gd name="connsiteX7971" fmla="*/ 6184800 w 8938307"/>
              <a:gd name="connsiteY7971" fmla="*/ 2294956 h 2993922"/>
              <a:gd name="connsiteX7972" fmla="*/ 6179505 w 8938307"/>
              <a:gd name="connsiteY7972" fmla="*/ 2289660 h 2993922"/>
              <a:gd name="connsiteX7973" fmla="*/ 6174209 w 8938307"/>
              <a:gd name="connsiteY7973" fmla="*/ 2284365 h 2993922"/>
              <a:gd name="connsiteX7974" fmla="*/ 6142438 w 8938307"/>
              <a:gd name="connsiteY7974" fmla="*/ 2263184 h 2993922"/>
              <a:gd name="connsiteX7975" fmla="*/ 6110668 w 8938307"/>
              <a:gd name="connsiteY7975" fmla="*/ 2252594 h 2993922"/>
              <a:gd name="connsiteX7976" fmla="*/ 6078895 w 8938307"/>
              <a:gd name="connsiteY7976" fmla="*/ 2252594 h 2993922"/>
              <a:gd name="connsiteX7977" fmla="*/ 6057716 w 8938307"/>
              <a:gd name="connsiteY7977" fmla="*/ 2242004 h 2993922"/>
              <a:gd name="connsiteX7978" fmla="*/ 6047124 w 8938307"/>
              <a:gd name="connsiteY7978" fmla="*/ 2242004 h 2993922"/>
              <a:gd name="connsiteX7979" fmla="*/ 6025943 w 8938307"/>
              <a:gd name="connsiteY7979" fmla="*/ 2242004 h 2993922"/>
              <a:gd name="connsiteX7980" fmla="*/ 5983582 w 8938307"/>
              <a:gd name="connsiteY7980" fmla="*/ 2231413 h 2993922"/>
              <a:gd name="connsiteX7981" fmla="*/ 5962401 w 8938307"/>
              <a:gd name="connsiteY7981" fmla="*/ 2226117 h 2993922"/>
              <a:gd name="connsiteX7982" fmla="*/ 5888268 w 8938307"/>
              <a:gd name="connsiteY7982" fmla="*/ 2210232 h 2993922"/>
              <a:gd name="connsiteX7983" fmla="*/ 5729412 w 8938307"/>
              <a:gd name="connsiteY7983" fmla="*/ 2178461 h 2993922"/>
              <a:gd name="connsiteX7984" fmla="*/ 5655279 w 8938307"/>
              <a:gd name="connsiteY7984" fmla="*/ 2157280 h 2993922"/>
              <a:gd name="connsiteX7985" fmla="*/ 5623508 w 8938307"/>
              <a:gd name="connsiteY7985" fmla="*/ 2157280 h 2993922"/>
              <a:gd name="connsiteX7986" fmla="*/ 5581147 w 8938307"/>
              <a:gd name="connsiteY7986" fmla="*/ 2125509 h 2993922"/>
              <a:gd name="connsiteX7987" fmla="*/ 5507014 w 8938307"/>
              <a:gd name="connsiteY7987" fmla="*/ 2104328 h 2993922"/>
              <a:gd name="connsiteX7988" fmla="*/ 5496423 w 8938307"/>
              <a:gd name="connsiteY7988" fmla="*/ 2104328 h 2993922"/>
              <a:gd name="connsiteX7989" fmla="*/ 5475243 w 8938307"/>
              <a:gd name="connsiteY7989" fmla="*/ 2093738 h 2993922"/>
              <a:gd name="connsiteX7990" fmla="*/ 5475243 w 8938307"/>
              <a:gd name="connsiteY7990" fmla="*/ 2083146 h 2993922"/>
              <a:gd name="connsiteX7991" fmla="*/ 5432881 w 8938307"/>
              <a:gd name="connsiteY7991" fmla="*/ 2061967 h 2993922"/>
              <a:gd name="connsiteX7992" fmla="*/ 5401110 w 8938307"/>
              <a:gd name="connsiteY7992" fmla="*/ 2051376 h 2993922"/>
              <a:gd name="connsiteX7993" fmla="*/ 5369339 w 8938307"/>
              <a:gd name="connsiteY7993" fmla="*/ 2040786 h 2993922"/>
              <a:gd name="connsiteX7994" fmla="*/ 5348158 w 8938307"/>
              <a:gd name="connsiteY7994" fmla="*/ 2030194 h 2993922"/>
              <a:gd name="connsiteX7995" fmla="*/ 5326977 w 8938307"/>
              <a:gd name="connsiteY7995" fmla="*/ 2030194 h 2993922"/>
              <a:gd name="connsiteX7996" fmla="*/ 5326977 w 8938307"/>
              <a:gd name="connsiteY7996" fmla="*/ 2019605 h 2993922"/>
              <a:gd name="connsiteX7997" fmla="*/ 5348158 w 8938307"/>
              <a:gd name="connsiteY7997" fmla="*/ 2009015 h 2993922"/>
              <a:gd name="connsiteX7998" fmla="*/ 5326977 w 8938307"/>
              <a:gd name="connsiteY7998" fmla="*/ 2009015 h 2993922"/>
              <a:gd name="connsiteX7999" fmla="*/ 5284614 w 8938307"/>
              <a:gd name="connsiteY7999" fmla="*/ 1998424 h 2993922"/>
              <a:gd name="connsiteX8000" fmla="*/ 5274025 w 8938307"/>
              <a:gd name="connsiteY8000" fmla="*/ 2009015 h 2993922"/>
              <a:gd name="connsiteX8001" fmla="*/ 5274025 w 8938307"/>
              <a:gd name="connsiteY8001" fmla="*/ 1998424 h 2993922"/>
              <a:gd name="connsiteX8002" fmla="*/ 5252844 w 8938307"/>
              <a:gd name="connsiteY8002" fmla="*/ 1998424 h 2993922"/>
              <a:gd name="connsiteX8003" fmla="*/ 5231662 w 8938307"/>
              <a:gd name="connsiteY8003" fmla="*/ 1998424 h 2993922"/>
              <a:gd name="connsiteX8004" fmla="*/ 5231662 w 8938307"/>
              <a:gd name="connsiteY8004" fmla="*/ 2009015 h 2993922"/>
              <a:gd name="connsiteX8005" fmla="*/ 5274025 w 8938307"/>
              <a:gd name="connsiteY8005" fmla="*/ 2024900 h 2993922"/>
              <a:gd name="connsiteX8006" fmla="*/ 5284614 w 8938307"/>
              <a:gd name="connsiteY8006" fmla="*/ 2035490 h 2993922"/>
              <a:gd name="connsiteX8007" fmla="*/ 5300500 w 8938307"/>
              <a:gd name="connsiteY8007" fmla="*/ 2051376 h 2993922"/>
              <a:gd name="connsiteX8008" fmla="*/ 5326977 w 8938307"/>
              <a:gd name="connsiteY8008" fmla="*/ 2061967 h 2993922"/>
              <a:gd name="connsiteX8009" fmla="*/ 5326977 w 8938307"/>
              <a:gd name="connsiteY8009" fmla="*/ 2051376 h 2993922"/>
              <a:gd name="connsiteX8010" fmla="*/ 5337566 w 8938307"/>
              <a:gd name="connsiteY8010" fmla="*/ 2040786 h 2993922"/>
              <a:gd name="connsiteX8011" fmla="*/ 5358748 w 8938307"/>
              <a:gd name="connsiteY8011" fmla="*/ 2051376 h 2993922"/>
              <a:gd name="connsiteX8012" fmla="*/ 5369339 w 8938307"/>
              <a:gd name="connsiteY8012" fmla="*/ 2056671 h 2993922"/>
              <a:gd name="connsiteX8013" fmla="*/ 5374634 w 8938307"/>
              <a:gd name="connsiteY8013" fmla="*/ 2061967 h 2993922"/>
              <a:gd name="connsiteX8014" fmla="*/ 5390518 w 8938307"/>
              <a:gd name="connsiteY8014" fmla="*/ 2061967 h 2993922"/>
              <a:gd name="connsiteX8015" fmla="*/ 5427586 w 8938307"/>
              <a:gd name="connsiteY8015" fmla="*/ 2077852 h 2993922"/>
              <a:gd name="connsiteX8016" fmla="*/ 5454062 w 8938307"/>
              <a:gd name="connsiteY8016" fmla="*/ 2104328 h 2993922"/>
              <a:gd name="connsiteX8017" fmla="*/ 5464652 w 8938307"/>
              <a:gd name="connsiteY8017" fmla="*/ 2109623 h 2993922"/>
              <a:gd name="connsiteX8018" fmla="*/ 5475243 w 8938307"/>
              <a:gd name="connsiteY8018" fmla="*/ 2114919 h 2993922"/>
              <a:gd name="connsiteX8019" fmla="*/ 5485833 w 8938307"/>
              <a:gd name="connsiteY8019" fmla="*/ 2114919 h 2993922"/>
              <a:gd name="connsiteX8020" fmla="*/ 5496423 w 8938307"/>
              <a:gd name="connsiteY8020" fmla="*/ 2114919 h 2993922"/>
              <a:gd name="connsiteX8021" fmla="*/ 5570556 w 8938307"/>
              <a:gd name="connsiteY8021" fmla="*/ 2146690 h 2993922"/>
              <a:gd name="connsiteX8022" fmla="*/ 5612918 w 8938307"/>
              <a:gd name="connsiteY8022" fmla="*/ 2157280 h 2993922"/>
              <a:gd name="connsiteX8023" fmla="*/ 5660574 w 8938307"/>
              <a:gd name="connsiteY8023" fmla="*/ 2167871 h 2993922"/>
              <a:gd name="connsiteX8024" fmla="*/ 5718822 w 8938307"/>
              <a:gd name="connsiteY8024" fmla="*/ 2189051 h 2993922"/>
              <a:gd name="connsiteX8025" fmla="*/ 5803545 w 8938307"/>
              <a:gd name="connsiteY8025" fmla="*/ 2231413 h 2993922"/>
              <a:gd name="connsiteX8026" fmla="*/ 5792954 w 8938307"/>
              <a:gd name="connsiteY8026" fmla="*/ 2231413 h 2993922"/>
              <a:gd name="connsiteX8027" fmla="*/ 5782364 w 8938307"/>
              <a:gd name="connsiteY8027" fmla="*/ 2231413 h 2993922"/>
              <a:gd name="connsiteX8028" fmla="*/ 5771774 w 8938307"/>
              <a:gd name="connsiteY8028" fmla="*/ 2220823 h 2993922"/>
              <a:gd name="connsiteX8029" fmla="*/ 5755888 w 8938307"/>
              <a:gd name="connsiteY8029" fmla="*/ 2215527 h 2993922"/>
              <a:gd name="connsiteX8030" fmla="*/ 5734708 w 8938307"/>
              <a:gd name="connsiteY8030" fmla="*/ 2204937 h 2993922"/>
              <a:gd name="connsiteX8031" fmla="*/ 5708232 w 8938307"/>
              <a:gd name="connsiteY8031" fmla="*/ 2199642 h 2993922"/>
              <a:gd name="connsiteX8032" fmla="*/ 5729412 w 8938307"/>
              <a:gd name="connsiteY8032" fmla="*/ 2220823 h 2993922"/>
              <a:gd name="connsiteX8033" fmla="*/ 5740002 w 8938307"/>
              <a:gd name="connsiteY8033" fmla="*/ 2220823 h 2993922"/>
              <a:gd name="connsiteX8034" fmla="*/ 5771774 w 8938307"/>
              <a:gd name="connsiteY8034" fmla="*/ 2236708 h 2993922"/>
              <a:gd name="connsiteX8035" fmla="*/ 5814135 w 8938307"/>
              <a:gd name="connsiteY8035" fmla="*/ 2242004 h 2993922"/>
              <a:gd name="connsiteX8036" fmla="*/ 5819430 w 8938307"/>
              <a:gd name="connsiteY8036" fmla="*/ 2236708 h 2993922"/>
              <a:gd name="connsiteX8037" fmla="*/ 5824726 w 8938307"/>
              <a:gd name="connsiteY8037" fmla="*/ 2231413 h 2993922"/>
              <a:gd name="connsiteX8038" fmla="*/ 5856497 w 8938307"/>
              <a:gd name="connsiteY8038" fmla="*/ 2242004 h 2993922"/>
              <a:gd name="connsiteX8039" fmla="*/ 5867087 w 8938307"/>
              <a:gd name="connsiteY8039" fmla="*/ 2257889 h 2993922"/>
              <a:gd name="connsiteX8040" fmla="*/ 5877678 w 8938307"/>
              <a:gd name="connsiteY8040" fmla="*/ 2268479 h 2993922"/>
              <a:gd name="connsiteX8041" fmla="*/ 5898860 w 8938307"/>
              <a:gd name="connsiteY8041" fmla="*/ 2273775 h 2993922"/>
              <a:gd name="connsiteX8042" fmla="*/ 5920039 w 8938307"/>
              <a:gd name="connsiteY8042" fmla="*/ 2273775 h 2993922"/>
              <a:gd name="connsiteX8043" fmla="*/ 5941220 w 8938307"/>
              <a:gd name="connsiteY8043" fmla="*/ 2284365 h 2993922"/>
              <a:gd name="connsiteX8044" fmla="*/ 5941220 w 8938307"/>
              <a:gd name="connsiteY8044" fmla="*/ 2294956 h 2993922"/>
              <a:gd name="connsiteX8045" fmla="*/ 5951812 w 8938307"/>
              <a:gd name="connsiteY8045" fmla="*/ 2305546 h 2993922"/>
              <a:gd name="connsiteX8046" fmla="*/ 5962401 w 8938307"/>
              <a:gd name="connsiteY8046" fmla="*/ 2310841 h 2993922"/>
              <a:gd name="connsiteX8047" fmla="*/ 5888268 w 8938307"/>
              <a:gd name="connsiteY8047" fmla="*/ 2305546 h 2993922"/>
              <a:gd name="connsiteX8048" fmla="*/ 5845908 w 8938307"/>
              <a:gd name="connsiteY8048" fmla="*/ 2305546 h 2993922"/>
              <a:gd name="connsiteX8049" fmla="*/ 5824726 w 8938307"/>
              <a:gd name="connsiteY8049" fmla="*/ 2294956 h 2993922"/>
              <a:gd name="connsiteX8050" fmla="*/ 5814135 w 8938307"/>
              <a:gd name="connsiteY8050" fmla="*/ 2294956 h 2993922"/>
              <a:gd name="connsiteX8051" fmla="*/ 5814135 w 8938307"/>
              <a:gd name="connsiteY8051" fmla="*/ 2305546 h 2993922"/>
              <a:gd name="connsiteX8052" fmla="*/ 5808840 w 8938307"/>
              <a:gd name="connsiteY8052" fmla="*/ 2316136 h 2993922"/>
              <a:gd name="connsiteX8053" fmla="*/ 5792954 w 8938307"/>
              <a:gd name="connsiteY8053" fmla="*/ 2305546 h 2993922"/>
              <a:gd name="connsiteX8054" fmla="*/ 5782364 w 8938307"/>
              <a:gd name="connsiteY8054" fmla="*/ 2305546 h 2993922"/>
              <a:gd name="connsiteX8055" fmla="*/ 5771774 w 8938307"/>
              <a:gd name="connsiteY8055" fmla="*/ 2305546 h 2993922"/>
              <a:gd name="connsiteX8056" fmla="*/ 5766478 w 8938307"/>
              <a:gd name="connsiteY8056" fmla="*/ 2294956 h 2993922"/>
              <a:gd name="connsiteX8057" fmla="*/ 5766478 w 8938307"/>
              <a:gd name="connsiteY8057" fmla="*/ 2284365 h 2993922"/>
              <a:gd name="connsiteX8058" fmla="*/ 5761183 w 8938307"/>
              <a:gd name="connsiteY8058" fmla="*/ 2294956 h 2993922"/>
              <a:gd name="connsiteX8059" fmla="*/ 5750593 w 8938307"/>
              <a:gd name="connsiteY8059" fmla="*/ 2284365 h 2993922"/>
              <a:gd name="connsiteX8060" fmla="*/ 5729412 w 8938307"/>
              <a:gd name="connsiteY8060" fmla="*/ 2284365 h 2993922"/>
              <a:gd name="connsiteX8061" fmla="*/ 5718822 w 8938307"/>
              <a:gd name="connsiteY8061" fmla="*/ 2284365 h 2993922"/>
              <a:gd name="connsiteX8062" fmla="*/ 5729412 w 8938307"/>
              <a:gd name="connsiteY8062" fmla="*/ 2273775 h 2993922"/>
              <a:gd name="connsiteX8063" fmla="*/ 5708232 w 8938307"/>
              <a:gd name="connsiteY8063" fmla="*/ 2263184 h 2993922"/>
              <a:gd name="connsiteX8064" fmla="*/ 5687051 w 8938307"/>
              <a:gd name="connsiteY8064" fmla="*/ 2263184 h 2993922"/>
              <a:gd name="connsiteX8065" fmla="*/ 5697641 w 8938307"/>
              <a:gd name="connsiteY8065" fmla="*/ 2273775 h 2993922"/>
              <a:gd name="connsiteX8066" fmla="*/ 5676460 w 8938307"/>
              <a:gd name="connsiteY8066" fmla="*/ 2273775 h 2993922"/>
              <a:gd name="connsiteX8067" fmla="*/ 5660574 w 8938307"/>
              <a:gd name="connsiteY8067" fmla="*/ 2273775 h 2993922"/>
              <a:gd name="connsiteX8068" fmla="*/ 5665870 w 8938307"/>
              <a:gd name="connsiteY8068" fmla="*/ 2284365 h 2993922"/>
              <a:gd name="connsiteX8069" fmla="*/ 5655279 w 8938307"/>
              <a:gd name="connsiteY8069" fmla="*/ 2294956 h 2993922"/>
              <a:gd name="connsiteX8070" fmla="*/ 5649984 w 8938307"/>
              <a:gd name="connsiteY8070" fmla="*/ 2284365 h 2993922"/>
              <a:gd name="connsiteX8071" fmla="*/ 5644689 w 8938307"/>
              <a:gd name="connsiteY8071" fmla="*/ 2273775 h 2993922"/>
              <a:gd name="connsiteX8072" fmla="*/ 5634099 w 8938307"/>
              <a:gd name="connsiteY8072" fmla="*/ 2263184 h 2993922"/>
              <a:gd name="connsiteX8073" fmla="*/ 5644689 w 8938307"/>
              <a:gd name="connsiteY8073" fmla="*/ 2252594 h 2993922"/>
              <a:gd name="connsiteX8074" fmla="*/ 5602327 w 8938307"/>
              <a:gd name="connsiteY8074" fmla="*/ 2242004 h 2993922"/>
              <a:gd name="connsiteX8075" fmla="*/ 5549375 w 8938307"/>
              <a:gd name="connsiteY8075" fmla="*/ 2242004 h 2993922"/>
              <a:gd name="connsiteX8076" fmla="*/ 5528195 w 8938307"/>
              <a:gd name="connsiteY8076" fmla="*/ 2242004 h 2993922"/>
              <a:gd name="connsiteX8077" fmla="*/ 5549375 w 8938307"/>
              <a:gd name="connsiteY8077" fmla="*/ 2247298 h 2993922"/>
              <a:gd name="connsiteX8078" fmla="*/ 5559966 w 8938307"/>
              <a:gd name="connsiteY8078" fmla="*/ 2252594 h 2993922"/>
              <a:gd name="connsiteX8079" fmla="*/ 5549375 w 8938307"/>
              <a:gd name="connsiteY8079" fmla="*/ 2263184 h 2993922"/>
              <a:gd name="connsiteX8080" fmla="*/ 5507014 w 8938307"/>
              <a:gd name="connsiteY8080" fmla="*/ 2252594 h 2993922"/>
              <a:gd name="connsiteX8081" fmla="*/ 5507014 w 8938307"/>
              <a:gd name="connsiteY8081" fmla="*/ 2242004 h 2993922"/>
              <a:gd name="connsiteX8082" fmla="*/ 5496423 w 8938307"/>
              <a:gd name="connsiteY8082" fmla="*/ 2220823 h 2993922"/>
              <a:gd name="connsiteX8083" fmla="*/ 5485833 w 8938307"/>
              <a:gd name="connsiteY8083" fmla="*/ 2210232 h 2993922"/>
              <a:gd name="connsiteX8084" fmla="*/ 5443471 w 8938307"/>
              <a:gd name="connsiteY8084" fmla="*/ 2210232 h 2993922"/>
              <a:gd name="connsiteX8085" fmla="*/ 5422291 w 8938307"/>
              <a:gd name="connsiteY8085" fmla="*/ 2220823 h 2993922"/>
              <a:gd name="connsiteX8086" fmla="*/ 5432881 w 8938307"/>
              <a:gd name="connsiteY8086" fmla="*/ 2220823 h 2993922"/>
              <a:gd name="connsiteX8087" fmla="*/ 5454062 w 8938307"/>
              <a:gd name="connsiteY8087" fmla="*/ 2231413 h 2993922"/>
              <a:gd name="connsiteX8088" fmla="*/ 5454062 w 8938307"/>
              <a:gd name="connsiteY8088" fmla="*/ 2242004 h 2993922"/>
              <a:gd name="connsiteX8089" fmla="*/ 5422291 w 8938307"/>
              <a:gd name="connsiteY8089" fmla="*/ 2231413 h 2993922"/>
              <a:gd name="connsiteX8090" fmla="*/ 5385224 w 8938307"/>
              <a:gd name="connsiteY8090" fmla="*/ 2231413 h 2993922"/>
              <a:gd name="connsiteX8091" fmla="*/ 5379929 w 8938307"/>
              <a:gd name="connsiteY8091" fmla="*/ 2220823 h 2993922"/>
              <a:gd name="connsiteX8092" fmla="*/ 5390518 w 8938307"/>
              <a:gd name="connsiteY8092" fmla="*/ 2210232 h 2993922"/>
              <a:gd name="connsiteX8093" fmla="*/ 5401110 w 8938307"/>
              <a:gd name="connsiteY8093" fmla="*/ 2199642 h 2993922"/>
              <a:gd name="connsiteX8094" fmla="*/ 5411700 w 8938307"/>
              <a:gd name="connsiteY8094" fmla="*/ 2199642 h 2993922"/>
              <a:gd name="connsiteX8095" fmla="*/ 5416996 w 8938307"/>
              <a:gd name="connsiteY8095" fmla="*/ 2199642 h 2993922"/>
              <a:gd name="connsiteX8096" fmla="*/ 5422291 w 8938307"/>
              <a:gd name="connsiteY8096" fmla="*/ 2194346 h 2993922"/>
              <a:gd name="connsiteX8097" fmla="*/ 5411700 w 8938307"/>
              <a:gd name="connsiteY8097" fmla="*/ 2189051 h 2993922"/>
              <a:gd name="connsiteX8098" fmla="*/ 5390518 w 8938307"/>
              <a:gd name="connsiteY8098" fmla="*/ 2189051 h 2993922"/>
              <a:gd name="connsiteX8099" fmla="*/ 5369339 w 8938307"/>
              <a:gd name="connsiteY8099" fmla="*/ 2183756 h 2993922"/>
              <a:gd name="connsiteX8100" fmla="*/ 5358748 w 8938307"/>
              <a:gd name="connsiteY8100" fmla="*/ 2178461 h 2993922"/>
              <a:gd name="connsiteX8101" fmla="*/ 5305796 w 8938307"/>
              <a:gd name="connsiteY8101" fmla="*/ 2167871 h 2993922"/>
              <a:gd name="connsiteX8102" fmla="*/ 5295206 w 8938307"/>
              <a:gd name="connsiteY8102" fmla="*/ 2167871 h 2993922"/>
              <a:gd name="connsiteX8103" fmla="*/ 5326977 w 8938307"/>
              <a:gd name="connsiteY8103" fmla="*/ 2189051 h 2993922"/>
              <a:gd name="connsiteX8104" fmla="*/ 5326977 w 8938307"/>
              <a:gd name="connsiteY8104" fmla="*/ 2210232 h 2993922"/>
              <a:gd name="connsiteX8105" fmla="*/ 5279320 w 8938307"/>
              <a:gd name="connsiteY8105" fmla="*/ 2204937 h 2993922"/>
              <a:gd name="connsiteX8106" fmla="*/ 5263434 w 8938307"/>
              <a:gd name="connsiteY8106" fmla="*/ 2199642 h 2993922"/>
              <a:gd name="connsiteX8107" fmla="*/ 5242254 w 8938307"/>
              <a:gd name="connsiteY8107" fmla="*/ 2199642 h 2993922"/>
              <a:gd name="connsiteX8108" fmla="*/ 5231662 w 8938307"/>
              <a:gd name="connsiteY8108" fmla="*/ 2189051 h 2993922"/>
              <a:gd name="connsiteX8109" fmla="*/ 5221073 w 8938307"/>
              <a:gd name="connsiteY8109" fmla="*/ 2178461 h 2993922"/>
              <a:gd name="connsiteX8110" fmla="*/ 5157530 w 8938307"/>
              <a:gd name="connsiteY8110" fmla="*/ 2167871 h 2993922"/>
              <a:gd name="connsiteX8111" fmla="*/ 5178710 w 8938307"/>
              <a:gd name="connsiteY8111" fmla="*/ 2189051 h 2993922"/>
              <a:gd name="connsiteX8112" fmla="*/ 5189302 w 8938307"/>
              <a:gd name="connsiteY8112" fmla="*/ 2199642 h 2993922"/>
              <a:gd name="connsiteX8113" fmla="*/ 5178710 w 8938307"/>
              <a:gd name="connsiteY8113" fmla="*/ 2199642 h 2993922"/>
              <a:gd name="connsiteX8114" fmla="*/ 5168121 w 8938307"/>
              <a:gd name="connsiteY8114" fmla="*/ 2199642 h 2993922"/>
              <a:gd name="connsiteX8115" fmla="*/ 5146940 w 8938307"/>
              <a:gd name="connsiteY8115" fmla="*/ 2189051 h 2993922"/>
              <a:gd name="connsiteX8116" fmla="*/ 5115169 w 8938307"/>
              <a:gd name="connsiteY8116" fmla="*/ 2189051 h 2993922"/>
              <a:gd name="connsiteX8117" fmla="*/ 5115169 w 8938307"/>
              <a:gd name="connsiteY8117" fmla="*/ 2178461 h 2993922"/>
              <a:gd name="connsiteX8118" fmla="*/ 5104578 w 8938307"/>
              <a:gd name="connsiteY8118" fmla="*/ 2167871 h 2993922"/>
              <a:gd name="connsiteX8119" fmla="*/ 5136350 w 8938307"/>
              <a:gd name="connsiteY8119" fmla="*/ 2178461 h 2993922"/>
              <a:gd name="connsiteX8120" fmla="*/ 5146940 w 8938307"/>
              <a:gd name="connsiteY8120" fmla="*/ 2178461 h 2993922"/>
              <a:gd name="connsiteX8121" fmla="*/ 5115169 w 8938307"/>
              <a:gd name="connsiteY8121" fmla="*/ 2157280 h 2993922"/>
              <a:gd name="connsiteX8122" fmla="*/ 5083398 w 8938307"/>
              <a:gd name="connsiteY8122" fmla="*/ 2167871 h 2993922"/>
              <a:gd name="connsiteX8123" fmla="*/ 5072806 w 8938307"/>
              <a:gd name="connsiteY8123" fmla="*/ 2167871 h 2993922"/>
              <a:gd name="connsiteX8124" fmla="*/ 5051626 w 8938307"/>
              <a:gd name="connsiteY8124" fmla="*/ 2167871 h 2993922"/>
              <a:gd name="connsiteX8125" fmla="*/ 5041036 w 8938307"/>
              <a:gd name="connsiteY8125" fmla="*/ 2162575 h 2993922"/>
              <a:gd name="connsiteX8126" fmla="*/ 5046332 w 8938307"/>
              <a:gd name="connsiteY8126" fmla="*/ 2157280 h 2993922"/>
              <a:gd name="connsiteX8127" fmla="*/ 5062217 w 8938307"/>
              <a:gd name="connsiteY8127" fmla="*/ 2157280 h 2993922"/>
              <a:gd name="connsiteX8128" fmla="*/ 5072806 w 8938307"/>
              <a:gd name="connsiteY8128" fmla="*/ 2157280 h 2993922"/>
              <a:gd name="connsiteX8129" fmla="*/ 5030446 w 8938307"/>
              <a:gd name="connsiteY8129" fmla="*/ 2136099 h 2993922"/>
              <a:gd name="connsiteX8130" fmla="*/ 4988084 w 8938307"/>
              <a:gd name="connsiteY8130" fmla="*/ 2136099 h 2993922"/>
              <a:gd name="connsiteX8131" fmla="*/ 4998674 w 8938307"/>
              <a:gd name="connsiteY8131" fmla="*/ 2125509 h 2993922"/>
              <a:gd name="connsiteX8132" fmla="*/ 4966902 w 8938307"/>
              <a:gd name="connsiteY8132" fmla="*/ 2136099 h 2993922"/>
              <a:gd name="connsiteX8133" fmla="*/ 4966902 w 8938307"/>
              <a:gd name="connsiteY8133" fmla="*/ 2125509 h 2993922"/>
              <a:gd name="connsiteX8134" fmla="*/ 4940428 w 8938307"/>
              <a:gd name="connsiteY8134" fmla="*/ 2125509 h 2993922"/>
              <a:gd name="connsiteX8135" fmla="*/ 4924540 w 8938307"/>
              <a:gd name="connsiteY8135" fmla="*/ 2114919 h 2993922"/>
              <a:gd name="connsiteX8136" fmla="*/ 4977492 w 8938307"/>
              <a:gd name="connsiteY8136" fmla="*/ 2114919 h 2993922"/>
              <a:gd name="connsiteX8137" fmla="*/ 5051626 w 8938307"/>
              <a:gd name="connsiteY8137" fmla="*/ 2114919 h 2993922"/>
              <a:gd name="connsiteX8138" fmla="*/ 5051626 w 8938307"/>
              <a:gd name="connsiteY8138" fmla="*/ 2104328 h 2993922"/>
              <a:gd name="connsiteX8139" fmla="*/ 5025150 w 8938307"/>
              <a:gd name="connsiteY8139" fmla="*/ 2109623 h 2993922"/>
              <a:gd name="connsiteX8140" fmla="*/ 4998674 w 8938307"/>
              <a:gd name="connsiteY8140" fmla="*/ 2109623 h 2993922"/>
              <a:gd name="connsiteX8141" fmla="*/ 4988084 w 8938307"/>
              <a:gd name="connsiteY8141" fmla="*/ 2104328 h 2993922"/>
              <a:gd name="connsiteX8142" fmla="*/ 4956312 w 8938307"/>
              <a:gd name="connsiteY8142" fmla="*/ 2093738 h 2993922"/>
              <a:gd name="connsiteX8143" fmla="*/ 4924540 w 8938307"/>
              <a:gd name="connsiteY8143" fmla="*/ 2072557 h 2993922"/>
              <a:gd name="connsiteX8144" fmla="*/ 4913950 w 8938307"/>
              <a:gd name="connsiteY8144" fmla="*/ 2061967 h 2993922"/>
              <a:gd name="connsiteX8145" fmla="*/ 4903360 w 8938307"/>
              <a:gd name="connsiteY8145" fmla="*/ 2061967 h 2993922"/>
              <a:gd name="connsiteX8146" fmla="*/ 4876884 w 8938307"/>
              <a:gd name="connsiteY8146" fmla="*/ 2056671 h 2993922"/>
              <a:gd name="connsiteX8147" fmla="*/ 4860998 w 8938307"/>
              <a:gd name="connsiteY8147" fmla="*/ 2051376 h 2993922"/>
              <a:gd name="connsiteX8148" fmla="*/ 4839818 w 8938307"/>
              <a:gd name="connsiteY8148" fmla="*/ 2051376 h 2993922"/>
              <a:gd name="connsiteX8149" fmla="*/ 4808046 w 8938307"/>
              <a:gd name="connsiteY8149" fmla="*/ 2040786 h 2993922"/>
              <a:gd name="connsiteX8150" fmla="*/ 4797456 w 8938307"/>
              <a:gd name="connsiteY8150" fmla="*/ 2040786 h 2993922"/>
              <a:gd name="connsiteX8151" fmla="*/ 4786866 w 8938307"/>
              <a:gd name="connsiteY8151" fmla="*/ 2040786 h 2993922"/>
              <a:gd name="connsiteX8152" fmla="*/ 4765684 w 8938307"/>
              <a:gd name="connsiteY8152" fmla="*/ 2030194 h 2993922"/>
              <a:gd name="connsiteX8153" fmla="*/ 4760390 w 8938307"/>
              <a:gd name="connsiteY8153" fmla="*/ 2035490 h 2993922"/>
              <a:gd name="connsiteX8154" fmla="*/ 4755094 w 8938307"/>
              <a:gd name="connsiteY8154" fmla="*/ 2030194 h 2993922"/>
              <a:gd name="connsiteX8155" fmla="*/ 4744504 w 8938307"/>
              <a:gd name="connsiteY8155" fmla="*/ 2030194 h 2993922"/>
              <a:gd name="connsiteX8156" fmla="*/ 4723324 w 8938307"/>
              <a:gd name="connsiteY8156" fmla="*/ 2024900 h 2993922"/>
              <a:gd name="connsiteX8157" fmla="*/ 4712732 w 8938307"/>
              <a:gd name="connsiteY8157" fmla="*/ 2019605 h 2993922"/>
              <a:gd name="connsiteX8158" fmla="*/ 4649190 w 8938307"/>
              <a:gd name="connsiteY8158" fmla="*/ 1998424 h 2993922"/>
              <a:gd name="connsiteX8159" fmla="*/ 4612124 w 8938307"/>
              <a:gd name="connsiteY8159" fmla="*/ 1998424 h 2993922"/>
              <a:gd name="connsiteX8160" fmla="*/ 4585647 w 8938307"/>
              <a:gd name="connsiteY8160" fmla="*/ 1998424 h 2993922"/>
              <a:gd name="connsiteX8161" fmla="*/ 4575058 w 8938307"/>
              <a:gd name="connsiteY8161" fmla="*/ 1998424 h 2993922"/>
              <a:gd name="connsiteX8162" fmla="*/ 4543286 w 8938307"/>
              <a:gd name="connsiteY8162" fmla="*/ 1987834 h 2993922"/>
              <a:gd name="connsiteX8163" fmla="*/ 4532695 w 8938307"/>
              <a:gd name="connsiteY8163" fmla="*/ 1982538 h 2993922"/>
              <a:gd name="connsiteX8164" fmla="*/ 4522106 w 8938307"/>
              <a:gd name="connsiteY8164" fmla="*/ 1977242 h 2993922"/>
              <a:gd name="connsiteX8165" fmla="*/ 4500924 w 8938307"/>
              <a:gd name="connsiteY8165" fmla="*/ 1966653 h 2993922"/>
              <a:gd name="connsiteX8166" fmla="*/ 4490334 w 8938307"/>
              <a:gd name="connsiteY8166" fmla="*/ 1961357 h 2993922"/>
              <a:gd name="connsiteX8167" fmla="*/ 4490334 w 8938307"/>
              <a:gd name="connsiteY8167" fmla="*/ 1956063 h 2993922"/>
              <a:gd name="connsiteX8168" fmla="*/ 4479743 w 8938307"/>
              <a:gd name="connsiteY8168" fmla="*/ 1945472 h 2993922"/>
              <a:gd name="connsiteX8169" fmla="*/ 4458562 w 8938307"/>
              <a:gd name="connsiteY8169" fmla="*/ 1934882 h 2993922"/>
              <a:gd name="connsiteX8170" fmla="*/ 4474449 w 8938307"/>
              <a:gd name="connsiteY8170" fmla="*/ 1924290 h 2993922"/>
              <a:gd name="connsiteX8171" fmla="*/ 4490334 w 8938307"/>
              <a:gd name="connsiteY8171" fmla="*/ 1924290 h 2993922"/>
              <a:gd name="connsiteX8172" fmla="*/ 4500924 w 8938307"/>
              <a:gd name="connsiteY8172" fmla="*/ 1934882 h 2993922"/>
              <a:gd name="connsiteX8173" fmla="*/ 4522106 w 8938307"/>
              <a:gd name="connsiteY8173" fmla="*/ 1934882 h 2993922"/>
              <a:gd name="connsiteX8174" fmla="*/ 4553876 w 8938307"/>
              <a:gd name="connsiteY8174" fmla="*/ 1934882 h 2993922"/>
              <a:gd name="connsiteX8175" fmla="*/ 4532695 w 8938307"/>
              <a:gd name="connsiteY8175" fmla="*/ 1924290 h 2993922"/>
              <a:gd name="connsiteX8176" fmla="*/ 4500924 w 8938307"/>
              <a:gd name="connsiteY8176" fmla="*/ 1913701 h 2993922"/>
              <a:gd name="connsiteX8177" fmla="*/ 4500924 w 8938307"/>
              <a:gd name="connsiteY8177" fmla="*/ 1903111 h 2993922"/>
              <a:gd name="connsiteX8178" fmla="*/ 4458562 w 8938307"/>
              <a:gd name="connsiteY8178" fmla="*/ 1903111 h 2993922"/>
              <a:gd name="connsiteX8179" fmla="*/ 4447972 w 8938307"/>
              <a:gd name="connsiteY8179" fmla="*/ 1913701 h 2993922"/>
              <a:gd name="connsiteX8180" fmla="*/ 4442676 w 8938307"/>
              <a:gd name="connsiteY8180" fmla="*/ 1918996 h 2993922"/>
              <a:gd name="connsiteX8181" fmla="*/ 4437382 w 8938307"/>
              <a:gd name="connsiteY8181" fmla="*/ 1913701 h 2993922"/>
              <a:gd name="connsiteX8182" fmla="*/ 4437382 w 8938307"/>
              <a:gd name="connsiteY8182" fmla="*/ 1924290 h 2993922"/>
              <a:gd name="connsiteX8183" fmla="*/ 4426791 w 8938307"/>
              <a:gd name="connsiteY8183" fmla="*/ 1924290 h 2993922"/>
              <a:gd name="connsiteX8184" fmla="*/ 4395020 w 8938307"/>
              <a:gd name="connsiteY8184" fmla="*/ 1913701 h 2993922"/>
              <a:gd name="connsiteX8185" fmla="*/ 4384430 w 8938307"/>
              <a:gd name="connsiteY8185" fmla="*/ 1924290 h 2993922"/>
              <a:gd name="connsiteX8186" fmla="*/ 4405610 w 8938307"/>
              <a:gd name="connsiteY8186" fmla="*/ 1934882 h 2993922"/>
              <a:gd name="connsiteX8187" fmla="*/ 4426791 w 8938307"/>
              <a:gd name="connsiteY8187" fmla="*/ 1945472 h 2993922"/>
              <a:gd name="connsiteX8188" fmla="*/ 4421497 w 8938307"/>
              <a:gd name="connsiteY8188" fmla="*/ 1945472 h 2993922"/>
              <a:gd name="connsiteX8189" fmla="*/ 4416202 w 8938307"/>
              <a:gd name="connsiteY8189" fmla="*/ 1945472 h 2993922"/>
              <a:gd name="connsiteX8190" fmla="*/ 4384430 w 8938307"/>
              <a:gd name="connsiteY8190" fmla="*/ 1940176 h 2993922"/>
              <a:gd name="connsiteX8191" fmla="*/ 4357954 w 8938307"/>
              <a:gd name="connsiteY8191" fmla="*/ 1929586 h 2993922"/>
              <a:gd name="connsiteX8192" fmla="*/ 4331478 w 8938307"/>
              <a:gd name="connsiteY8192" fmla="*/ 1924290 h 2993922"/>
              <a:gd name="connsiteX8193" fmla="*/ 4320887 w 8938307"/>
              <a:gd name="connsiteY8193" fmla="*/ 1913701 h 2993922"/>
              <a:gd name="connsiteX8194" fmla="*/ 4331478 w 8938307"/>
              <a:gd name="connsiteY8194" fmla="*/ 1892520 h 2993922"/>
              <a:gd name="connsiteX8195" fmla="*/ 4336772 w 8938307"/>
              <a:gd name="connsiteY8195" fmla="*/ 1881930 h 2993922"/>
              <a:gd name="connsiteX8196" fmla="*/ 4352658 w 8938307"/>
              <a:gd name="connsiteY8196" fmla="*/ 1881930 h 2993922"/>
              <a:gd name="connsiteX8197" fmla="*/ 4363249 w 8938307"/>
              <a:gd name="connsiteY8197" fmla="*/ 1871338 h 2993922"/>
              <a:gd name="connsiteX8198" fmla="*/ 4352658 w 8938307"/>
              <a:gd name="connsiteY8198" fmla="*/ 1866044 h 2993922"/>
              <a:gd name="connsiteX8199" fmla="*/ 4336772 w 8938307"/>
              <a:gd name="connsiteY8199" fmla="*/ 1860749 h 2993922"/>
              <a:gd name="connsiteX8200" fmla="*/ 4320887 w 8938307"/>
              <a:gd name="connsiteY8200" fmla="*/ 1860749 h 2993922"/>
              <a:gd name="connsiteX8201" fmla="*/ 4305002 w 8938307"/>
              <a:gd name="connsiteY8201" fmla="*/ 1850157 h 2993922"/>
              <a:gd name="connsiteX8202" fmla="*/ 4289116 w 8938307"/>
              <a:gd name="connsiteY8202" fmla="*/ 1850157 h 2993922"/>
              <a:gd name="connsiteX8203" fmla="*/ 4257345 w 8938307"/>
              <a:gd name="connsiteY8203" fmla="*/ 1834272 h 2993922"/>
              <a:gd name="connsiteX8204" fmla="*/ 4246754 w 8938307"/>
              <a:gd name="connsiteY8204" fmla="*/ 1839567 h 2993922"/>
              <a:gd name="connsiteX8205" fmla="*/ 4246754 w 8938307"/>
              <a:gd name="connsiteY8205" fmla="*/ 1850157 h 2993922"/>
              <a:gd name="connsiteX8206" fmla="*/ 4257345 w 8938307"/>
              <a:gd name="connsiteY8206" fmla="*/ 1860749 h 2993922"/>
              <a:gd name="connsiteX8207" fmla="*/ 4267935 w 8938307"/>
              <a:gd name="connsiteY8207" fmla="*/ 1860749 h 2993922"/>
              <a:gd name="connsiteX8208" fmla="*/ 4278526 w 8938307"/>
              <a:gd name="connsiteY8208" fmla="*/ 1871338 h 2993922"/>
              <a:gd name="connsiteX8209" fmla="*/ 4278526 w 8938307"/>
              <a:gd name="connsiteY8209" fmla="*/ 1881930 h 2993922"/>
              <a:gd name="connsiteX8210" fmla="*/ 4246754 w 8938307"/>
              <a:gd name="connsiteY8210" fmla="*/ 1871338 h 2993922"/>
              <a:gd name="connsiteX8211" fmla="*/ 4225574 w 8938307"/>
              <a:gd name="connsiteY8211" fmla="*/ 1860749 h 2993922"/>
              <a:gd name="connsiteX8212" fmla="*/ 4246754 w 8938307"/>
              <a:gd name="connsiteY8212" fmla="*/ 1860749 h 2993922"/>
              <a:gd name="connsiteX8213" fmla="*/ 4225574 w 8938307"/>
              <a:gd name="connsiteY8213" fmla="*/ 1850157 h 2993922"/>
              <a:gd name="connsiteX8214" fmla="*/ 4209688 w 8938307"/>
              <a:gd name="connsiteY8214" fmla="*/ 1850157 h 2993922"/>
              <a:gd name="connsiteX8215" fmla="*/ 4204393 w 8938307"/>
              <a:gd name="connsiteY8215" fmla="*/ 1860749 h 2993922"/>
              <a:gd name="connsiteX8216" fmla="*/ 4193802 w 8938307"/>
              <a:gd name="connsiteY8216" fmla="*/ 1871338 h 2993922"/>
              <a:gd name="connsiteX8217" fmla="*/ 4246754 w 8938307"/>
              <a:gd name="connsiteY8217" fmla="*/ 1881930 h 2993922"/>
              <a:gd name="connsiteX8218" fmla="*/ 4267935 w 8938307"/>
              <a:gd name="connsiteY8218" fmla="*/ 1903111 h 2993922"/>
              <a:gd name="connsiteX8219" fmla="*/ 4214983 w 8938307"/>
              <a:gd name="connsiteY8219" fmla="*/ 1892520 h 2993922"/>
              <a:gd name="connsiteX8220" fmla="*/ 4183212 w 8938307"/>
              <a:gd name="connsiteY8220" fmla="*/ 1887224 h 2993922"/>
              <a:gd name="connsiteX8221" fmla="*/ 4151441 w 8938307"/>
              <a:gd name="connsiteY8221" fmla="*/ 1871338 h 2993922"/>
              <a:gd name="connsiteX8222" fmla="*/ 4140850 w 8938307"/>
              <a:gd name="connsiteY8222" fmla="*/ 1860749 h 2993922"/>
              <a:gd name="connsiteX8223" fmla="*/ 4162031 w 8938307"/>
              <a:gd name="connsiteY8223" fmla="*/ 1860749 h 2993922"/>
              <a:gd name="connsiteX8224" fmla="*/ 4156736 w 8938307"/>
              <a:gd name="connsiteY8224" fmla="*/ 1844863 h 2993922"/>
              <a:gd name="connsiteX8225" fmla="*/ 4162031 w 8938307"/>
              <a:gd name="connsiteY8225" fmla="*/ 1839567 h 2993922"/>
              <a:gd name="connsiteX8226" fmla="*/ 4140850 w 8938307"/>
              <a:gd name="connsiteY8226" fmla="*/ 1839567 h 2993922"/>
              <a:gd name="connsiteX8227" fmla="*/ 4124964 w 8938307"/>
              <a:gd name="connsiteY8227" fmla="*/ 1834272 h 2993922"/>
              <a:gd name="connsiteX8228" fmla="*/ 4119669 w 8938307"/>
              <a:gd name="connsiteY8228" fmla="*/ 1828978 h 2993922"/>
              <a:gd name="connsiteX8229" fmla="*/ 4130260 w 8938307"/>
              <a:gd name="connsiteY8229" fmla="*/ 1828978 h 2993922"/>
              <a:gd name="connsiteX8230" fmla="*/ 4119669 w 8938307"/>
              <a:gd name="connsiteY8230" fmla="*/ 1818386 h 2993922"/>
              <a:gd name="connsiteX8231" fmla="*/ 4098489 w 8938307"/>
              <a:gd name="connsiteY8231" fmla="*/ 1828978 h 2993922"/>
              <a:gd name="connsiteX8232" fmla="*/ 4087898 w 8938307"/>
              <a:gd name="connsiteY8232" fmla="*/ 1828978 h 2993922"/>
              <a:gd name="connsiteX8233" fmla="*/ 4077308 w 8938307"/>
              <a:gd name="connsiteY8233" fmla="*/ 1828978 h 2993922"/>
              <a:gd name="connsiteX8234" fmla="*/ 4087898 w 8938307"/>
              <a:gd name="connsiteY8234" fmla="*/ 1839567 h 2993922"/>
              <a:gd name="connsiteX8235" fmla="*/ 4098489 w 8938307"/>
              <a:gd name="connsiteY8235" fmla="*/ 1850157 h 2993922"/>
              <a:gd name="connsiteX8236" fmla="*/ 4066717 w 8938307"/>
              <a:gd name="connsiteY8236" fmla="*/ 1839567 h 2993922"/>
              <a:gd name="connsiteX8237" fmla="*/ 4056127 w 8938307"/>
              <a:gd name="connsiteY8237" fmla="*/ 1839567 h 2993922"/>
              <a:gd name="connsiteX8238" fmla="*/ 4050832 w 8938307"/>
              <a:gd name="connsiteY8238" fmla="*/ 1850157 h 2993922"/>
              <a:gd name="connsiteX8239" fmla="*/ 4045537 w 8938307"/>
              <a:gd name="connsiteY8239" fmla="*/ 1855453 h 2993922"/>
              <a:gd name="connsiteX8240" fmla="*/ 4013765 w 8938307"/>
              <a:gd name="connsiteY8240" fmla="*/ 1860749 h 2993922"/>
              <a:gd name="connsiteX8241" fmla="*/ 3987290 w 8938307"/>
              <a:gd name="connsiteY8241" fmla="*/ 1860749 h 2993922"/>
              <a:gd name="connsiteX8242" fmla="*/ 3971404 w 8938307"/>
              <a:gd name="connsiteY8242" fmla="*/ 1860749 h 2993922"/>
              <a:gd name="connsiteX8243" fmla="*/ 3907860 w 8938307"/>
              <a:gd name="connsiteY8243" fmla="*/ 1839567 h 2993922"/>
              <a:gd name="connsiteX8244" fmla="*/ 3886681 w 8938307"/>
              <a:gd name="connsiteY8244" fmla="*/ 1828978 h 2993922"/>
              <a:gd name="connsiteX8245" fmla="*/ 3876090 w 8938307"/>
              <a:gd name="connsiteY8245" fmla="*/ 1823682 h 2993922"/>
              <a:gd name="connsiteX8246" fmla="*/ 3865500 w 8938307"/>
              <a:gd name="connsiteY8246" fmla="*/ 1818386 h 2993922"/>
              <a:gd name="connsiteX8247" fmla="*/ 3844319 w 8938307"/>
              <a:gd name="connsiteY8247" fmla="*/ 1818386 h 2993922"/>
              <a:gd name="connsiteX8248" fmla="*/ 3823138 w 8938307"/>
              <a:gd name="connsiteY8248" fmla="*/ 1807797 h 2993922"/>
              <a:gd name="connsiteX8249" fmla="*/ 3759596 w 8938307"/>
              <a:gd name="connsiteY8249" fmla="*/ 1786615 h 2993922"/>
              <a:gd name="connsiteX8250" fmla="*/ 3770186 w 8938307"/>
              <a:gd name="connsiteY8250" fmla="*/ 1786615 h 2993922"/>
              <a:gd name="connsiteX8251" fmla="*/ 3791367 w 8938307"/>
              <a:gd name="connsiteY8251" fmla="*/ 1786615 h 2993922"/>
              <a:gd name="connsiteX8252" fmla="*/ 3770186 w 8938307"/>
              <a:gd name="connsiteY8252" fmla="*/ 1776026 h 2993922"/>
              <a:gd name="connsiteX8253" fmla="*/ 3749004 w 8938307"/>
              <a:gd name="connsiteY8253" fmla="*/ 1765434 h 2993922"/>
              <a:gd name="connsiteX8254" fmla="*/ 3706644 w 8938307"/>
              <a:gd name="connsiteY8254" fmla="*/ 1744253 h 2993922"/>
              <a:gd name="connsiteX8255" fmla="*/ 3733119 w 8938307"/>
              <a:gd name="connsiteY8255" fmla="*/ 1749549 h 2993922"/>
              <a:gd name="connsiteX8256" fmla="*/ 3770186 w 8938307"/>
              <a:gd name="connsiteY8256" fmla="*/ 1744253 h 2993922"/>
              <a:gd name="connsiteX8257" fmla="*/ 3817842 w 8938307"/>
              <a:gd name="connsiteY8257" fmla="*/ 1701893 h 2993922"/>
              <a:gd name="connsiteX8258" fmla="*/ 3727824 w 8938307"/>
              <a:gd name="connsiteY8258" fmla="*/ 1670122 h 2993922"/>
              <a:gd name="connsiteX8259" fmla="*/ 3696052 w 8938307"/>
              <a:gd name="connsiteY8259" fmla="*/ 1659530 h 2993922"/>
              <a:gd name="connsiteX8260" fmla="*/ 3669578 w 8938307"/>
              <a:gd name="connsiteY8260" fmla="*/ 1654235 h 2993922"/>
              <a:gd name="connsiteX8261" fmla="*/ 3643100 w 8938307"/>
              <a:gd name="connsiteY8261" fmla="*/ 1648940 h 2993922"/>
              <a:gd name="connsiteX8262" fmla="*/ 3621920 w 8938307"/>
              <a:gd name="connsiteY8262" fmla="*/ 1638349 h 2993922"/>
              <a:gd name="connsiteX8263" fmla="*/ 3579559 w 8938307"/>
              <a:gd name="connsiteY8263" fmla="*/ 1627759 h 2993922"/>
              <a:gd name="connsiteX8264" fmla="*/ 3574263 w 8938307"/>
              <a:gd name="connsiteY8264" fmla="*/ 1622464 h 2993922"/>
              <a:gd name="connsiteX8265" fmla="*/ 3568968 w 8938307"/>
              <a:gd name="connsiteY8265" fmla="*/ 1617170 h 2993922"/>
              <a:gd name="connsiteX8266" fmla="*/ 3553082 w 8938307"/>
              <a:gd name="connsiteY8266" fmla="*/ 1611874 h 2993922"/>
              <a:gd name="connsiteX8267" fmla="*/ 3537196 w 8938307"/>
              <a:gd name="connsiteY8267" fmla="*/ 1606578 h 2993922"/>
              <a:gd name="connsiteX8268" fmla="*/ 3500130 w 8938307"/>
              <a:gd name="connsiteY8268" fmla="*/ 1595988 h 2993922"/>
              <a:gd name="connsiteX8269" fmla="*/ 3441882 w 8938307"/>
              <a:gd name="connsiteY8269" fmla="*/ 1564218 h 2993922"/>
              <a:gd name="connsiteX8270" fmla="*/ 3425997 w 8938307"/>
              <a:gd name="connsiteY8270" fmla="*/ 1564218 h 2993922"/>
              <a:gd name="connsiteX8271" fmla="*/ 3415408 w 8938307"/>
              <a:gd name="connsiteY8271" fmla="*/ 1564218 h 2993922"/>
              <a:gd name="connsiteX8272" fmla="*/ 3404817 w 8938307"/>
              <a:gd name="connsiteY8272" fmla="*/ 1564218 h 2993922"/>
              <a:gd name="connsiteX8273" fmla="*/ 3399522 w 8938307"/>
              <a:gd name="connsiteY8273" fmla="*/ 1553626 h 2993922"/>
              <a:gd name="connsiteX8274" fmla="*/ 3367751 w 8938307"/>
              <a:gd name="connsiteY8274" fmla="*/ 1543036 h 2993922"/>
              <a:gd name="connsiteX8275" fmla="*/ 3346570 w 8938307"/>
              <a:gd name="connsiteY8275" fmla="*/ 1543036 h 2993922"/>
              <a:gd name="connsiteX8276" fmla="*/ 3325389 w 8938307"/>
              <a:gd name="connsiteY8276" fmla="*/ 1532445 h 2993922"/>
              <a:gd name="connsiteX8277" fmla="*/ 3293618 w 8938307"/>
              <a:gd name="connsiteY8277" fmla="*/ 1532445 h 2993922"/>
              <a:gd name="connsiteX8278" fmla="*/ 3293618 w 8938307"/>
              <a:gd name="connsiteY8278" fmla="*/ 1543036 h 2993922"/>
              <a:gd name="connsiteX8279" fmla="*/ 3335979 w 8938307"/>
              <a:gd name="connsiteY8279" fmla="*/ 1564218 h 2993922"/>
              <a:gd name="connsiteX8280" fmla="*/ 3357160 w 8938307"/>
              <a:gd name="connsiteY8280" fmla="*/ 1564218 h 2993922"/>
              <a:gd name="connsiteX8281" fmla="*/ 3362456 w 8938307"/>
              <a:gd name="connsiteY8281" fmla="*/ 1569512 h 2993922"/>
              <a:gd name="connsiteX8282" fmla="*/ 3367751 w 8938307"/>
              <a:gd name="connsiteY8282" fmla="*/ 1574807 h 2993922"/>
              <a:gd name="connsiteX8283" fmla="*/ 3378341 w 8938307"/>
              <a:gd name="connsiteY8283" fmla="*/ 1595988 h 2993922"/>
              <a:gd name="connsiteX8284" fmla="*/ 3357160 w 8938307"/>
              <a:gd name="connsiteY8284" fmla="*/ 1595988 h 2993922"/>
              <a:gd name="connsiteX8285" fmla="*/ 3351865 w 8938307"/>
              <a:gd name="connsiteY8285" fmla="*/ 1585397 h 2993922"/>
              <a:gd name="connsiteX8286" fmla="*/ 3325389 w 8938307"/>
              <a:gd name="connsiteY8286" fmla="*/ 1574807 h 2993922"/>
              <a:gd name="connsiteX8287" fmla="*/ 3283027 w 8938307"/>
              <a:gd name="connsiteY8287" fmla="*/ 1564218 h 2993922"/>
              <a:gd name="connsiteX8288" fmla="*/ 3261847 w 8938307"/>
              <a:gd name="connsiteY8288" fmla="*/ 1553626 h 2993922"/>
              <a:gd name="connsiteX8289" fmla="*/ 3166533 w 8938307"/>
              <a:gd name="connsiteY8289" fmla="*/ 1521855 h 2993922"/>
              <a:gd name="connsiteX8290" fmla="*/ 3150648 w 8938307"/>
              <a:gd name="connsiteY8290" fmla="*/ 1516560 h 2993922"/>
              <a:gd name="connsiteX8291" fmla="*/ 3140056 w 8938307"/>
              <a:gd name="connsiteY8291" fmla="*/ 1521855 h 2993922"/>
              <a:gd name="connsiteX8292" fmla="*/ 3134762 w 8938307"/>
              <a:gd name="connsiteY8292" fmla="*/ 1511264 h 2993922"/>
              <a:gd name="connsiteX8293" fmla="*/ 3124171 w 8938307"/>
              <a:gd name="connsiteY8293" fmla="*/ 1500674 h 2993922"/>
              <a:gd name="connsiteX8294" fmla="*/ 3124171 w 8938307"/>
              <a:gd name="connsiteY8294" fmla="*/ 1511264 h 2993922"/>
              <a:gd name="connsiteX8295" fmla="*/ 3081810 w 8938307"/>
              <a:gd name="connsiteY8295" fmla="*/ 1500674 h 2993922"/>
              <a:gd name="connsiteX8296" fmla="*/ 3050039 w 8938307"/>
              <a:gd name="connsiteY8296" fmla="*/ 1490084 h 2993922"/>
              <a:gd name="connsiteX8297" fmla="*/ 3039447 w 8938307"/>
              <a:gd name="connsiteY8297" fmla="*/ 1490084 h 2993922"/>
              <a:gd name="connsiteX8298" fmla="*/ 3028858 w 8938307"/>
              <a:gd name="connsiteY8298" fmla="*/ 1490084 h 2993922"/>
              <a:gd name="connsiteX8299" fmla="*/ 3018266 w 8938307"/>
              <a:gd name="connsiteY8299" fmla="*/ 1479493 h 2993922"/>
              <a:gd name="connsiteX8300" fmla="*/ 3028858 w 8938307"/>
              <a:gd name="connsiteY8300" fmla="*/ 1474199 h 2993922"/>
              <a:gd name="connsiteX8301" fmla="*/ 3018266 w 8938307"/>
              <a:gd name="connsiteY8301" fmla="*/ 1468903 h 2993922"/>
              <a:gd name="connsiteX8302" fmla="*/ 2975906 w 8938307"/>
              <a:gd name="connsiteY8302" fmla="*/ 1458312 h 2993922"/>
              <a:gd name="connsiteX8303" fmla="*/ 2954724 w 8938307"/>
              <a:gd name="connsiteY8303" fmla="*/ 1447722 h 2993922"/>
              <a:gd name="connsiteX8304" fmla="*/ 2933543 w 8938307"/>
              <a:gd name="connsiteY8304" fmla="*/ 1437132 h 2993922"/>
              <a:gd name="connsiteX8305" fmla="*/ 2944134 w 8938307"/>
              <a:gd name="connsiteY8305" fmla="*/ 1437132 h 2993922"/>
              <a:gd name="connsiteX8306" fmla="*/ 2975906 w 8938307"/>
              <a:gd name="connsiteY8306" fmla="*/ 1437132 h 2993922"/>
              <a:gd name="connsiteX8307" fmla="*/ 2965314 w 8938307"/>
              <a:gd name="connsiteY8307" fmla="*/ 1426541 h 2993922"/>
              <a:gd name="connsiteX8308" fmla="*/ 2949429 w 8938307"/>
              <a:gd name="connsiteY8308" fmla="*/ 1415951 h 2993922"/>
              <a:gd name="connsiteX8309" fmla="*/ 2896477 w 8938307"/>
              <a:gd name="connsiteY8309" fmla="*/ 1400066 h 2993922"/>
              <a:gd name="connsiteX8310" fmla="*/ 2870002 w 8938307"/>
              <a:gd name="connsiteY8310" fmla="*/ 1394770 h 2993922"/>
              <a:gd name="connsiteX8311" fmla="*/ 2880591 w 8938307"/>
              <a:gd name="connsiteY8311" fmla="*/ 1405360 h 2993922"/>
              <a:gd name="connsiteX8312" fmla="*/ 2891182 w 8938307"/>
              <a:gd name="connsiteY8312" fmla="*/ 1410656 h 2993922"/>
              <a:gd name="connsiteX8313" fmla="*/ 2891182 w 8938307"/>
              <a:gd name="connsiteY8313" fmla="*/ 1415951 h 2993922"/>
              <a:gd name="connsiteX8314" fmla="*/ 2901772 w 8938307"/>
              <a:gd name="connsiteY8314" fmla="*/ 1426541 h 2993922"/>
              <a:gd name="connsiteX8315" fmla="*/ 2891182 w 8938307"/>
              <a:gd name="connsiteY8315" fmla="*/ 1426541 h 2993922"/>
              <a:gd name="connsiteX8316" fmla="*/ 2817049 w 8938307"/>
              <a:gd name="connsiteY8316" fmla="*/ 1426541 h 2993922"/>
              <a:gd name="connsiteX8317" fmla="*/ 2785278 w 8938307"/>
              <a:gd name="connsiteY8317" fmla="*/ 1415951 h 2993922"/>
              <a:gd name="connsiteX8318" fmla="*/ 2748211 w 8938307"/>
              <a:gd name="connsiteY8318" fmla="*/ 1410656 h 2993922"/>
              <a:gd name="connsiteX8319" fmla="*/ 2727032 w 8938307"/>
              <a:gd name="connsiteY8319" fmla="*/ 1405360 h 2993922"/>
              <a:gd name="connsiteX8320" fmla="*/ 2700554 w 8938307"/>
              <a:gd name="connsiteY8320" fmla="*/ 1400066 h 2993922"/>
              <a:gd name="connsiteX8321" fmla="*/ 2658193 w 8938307"/>
              <a:gd name="connsiteY8321" fmla="*/ 1394770 h 2993922"/>
              <a:gd name="connsiteX8322" fmla="*/ 2605241 w 8938307"/>
              <a:gd name="connsiteY8322" fmla="*/ 1373589 h 2993922"/>
              <a:gd name="connsiteX8323" fmla="*/ 2578765 w 8938307"/>
              <a:gd name="connsiteY8323" fmla="*/ 1362999 h 2993922"/>
              <a:gd name="connsiteX8324" fmla="*/ 2541698 w 8938307"/>
              <a:gd name="connsiteY8324" fmla="*/ 1362999 h 2993922"/>
              <a:gd name="connsiteX8325" fmla="*/ 2499337 w 8938307"/>
              <a:gd name="connsiteY8325" fmla="*/ 1362999 h 2993922"/>
              <a:gd name="connsiteX8326" fmla="*/ 2472861 w 8938307"/>
              <a:gd name="connsiteY8326" fmla="*/ 1352408 h 2993922"/>
              <a:gd name="connsiteX8327" fmla="*/ 2456975 w 8938307"/>
              <a:gd name="connsiteY8327" fmla="*/ 1347114 h 2993922"/>
              <a:gd name="connsiteX8328" fmla="*/ 2441090 w 8938307"/>
              <a:gd name="connsiteY8328" fmla="*/ 1341818 h 2993922"/>
              <a:gd name="connsiteX8329" fmla="*/ 2414614 w 8938307"/>
              <a:gd name="connsiteY8329" fmla="*/ 1341818 h 2993922"/>
              <a:gd name="connsiteX8330" fmla="*/ 2361662 w 8938307"/>
              <a:gd name="connsiteY8330" fmla="*/ 1310047 h 2993922"/>
              <a:gd name="connsiteX8331" fmla="*/ 2361662 w 8938307"/>
              <a:gd name="connsiteY8331" fmla="*/ 1299456 h 2993922"/>
              <a:gd name="connsiteX8332" fmla="*/ 2356365 w 8938307"/>
              <a:gd name="connsiteY8332" fmla="*/ 1288866 h 2993922"/>
              <a:gd name="connsiteX8333" fmla="*/ 2340481 w 8938307"/>
              <a:gd name="connsiteY8333" fmla="*/ 1288866 h 2993922"/>
              <a:gd name="connsiteX8334" fmla="*/ 2324594 w 8938307"/>
              <a:gd name="connsiteY8334" fmla="*/ 1278276 h 2993922"/>
              <a:gd name="connsiteX8335" fmla="*/ 2276938 w 8938307"/>
              <a:gd name="connsiteY8335" fmla="*/ 1267685 h 2993922"/>
              <a:gd name="connsiteX8336" fmla="*/ 2234577 w 8938307"/>
              <a:gd name="connsiteY8336" fmla="*/ 1257095 h 2993922"/>
              <a:gd name="connsiteX8337" fmla="*/ 2245167 w 8938307"/>
              <a:gd name="connsiteY8337" fmla="*/ 1246504 h 2993922"/>
              <a:gd name="connsiteX8338" fmla="*/ 2276938 w 8938307"/>
              <a:gd name="connsiteY8338" fmla="*/ 1251800 h 2993922"/>
              <a:gd name="connsiteX8339" fmla="*/ 2298119 w 8938307"/>
              <a:gd name="connsiteY8339" fmla="*/ 1246504 h 2993922"/>
              <a:gd name="connsiteX8340" fmla="*/ 2319299 w 8938307"/>
              <a:gd name="connsiteY8340" fmla="*/ 1246504 h 2993922"/>
              <a:gd name="connsiteX8341" fmla="*/ 2329890 w 8938307"/>
              <a:gd name="connsiteY8341" fmla="*/ 1246504 h 2993922"/>
              <a:gd name="connsiteX8342" fmla="*/ 2340481 w 8938307"/>
              <a:gd name="connsiteY8342" fmla="*/ 1257095 h 2993922"/>
              <a:gd name="connsiteX8343" fmla="*/ 2361662 w 8938307"/>
              <a:gd name="connsiteY8343" fmla="*/ 1257095 h 2993922"/>
              <a:gd name="connsiteX8344" fmla="*/ 2393433 w 8938307"/>
              <a:gd name="connsiteY8344" fmla="*/ 1267685 h 2993922"/>
              <a:gd name="connsiteX8345" fmla="*/ 2414614 w 8938307"/>
              <a:gd name="connsiteY8345" fmla="*/ 1278276 h 2993922"/>
              <a:gd name="connsiteX8346" fmla="*/ 2414614 w 8938307"/>
              <a:gd name="connsiteY8346" fmla="*/ 1267685 h 2993922"/>
              <a:gd name="connsiteX8347" fmla="*/ 2414614 w 8938307"/>
              <a:gd name="connsiteY8347" fmla="*/ 1257095 h 2993922"/>
              <a:gd name="connsiteX8348" fmla="*/ 2404023 w 8938307"/>
              <a:gd name="connsiteY8348" fmla="*/ 1251800 h 2993922"/>
              <a:gd name="connsiteX8349" fmla="*/ 2377546 w 8938307"/>
              <a:gd name="connsiteY8349" fmla="*/ 1251800 h 2993922"/>
              <a:gd name="connsiteX8350" fmla="*/ 2361662 w 8938307"/>
              <a:gd name="connsiteY8350" fmla="*/ 1246504 h 2993922"/>
              <a:gd name="connsiteX8351" fmla="*/ 2361662 w 8938307"/>
              <a:gd name="connsiteY8351" fmla="*/ 1241210 h 2993922"/>
              <a:gd name="connsiteX8352" fmla="*/ 2351071 w 8938307"/>
              <a:gd name="connsiteY8352" fmla="*/ 1235914 h 2993922"/>
              <a:gd name="connsiteX8353" fmla="*/ 2329890 w 8938307"/>
              <a:gd name="connsiteY8353" fmla="*/ 1230619 h 2993922"/>
              <a:gd name="connsiteX8354" fmla="*/ 2308710 w 8938307"/>
              <a:gd name="connsiteY8354" fmla="*/ 1225324 h 2993922"/>
              <a:gd name="connsiteX8355" fmla="*/ 2266347 w 8938307"/>
              <a:gd name="connsiteY8355" fmla="*/ 1204143 h 2993922"/>
              <a:gd name="connsiteX8356" fmla="*/ 2245167 w 8938307"/>
              <a:gd name="connsiteY8356" fmla="*/ 1204143 h 2993922"/>
              <a:gd name="connsiteX8357" fmla="*/ 2223986 w 8938307"/>
              <a:gd name="connsiteY8357" fmla="*/ 1204143 h 2993922"/>
              <a:gd name="connsiteX8358" fmla="*/ 2213396 w 8938307"/>
              <a:gd name="connsiteY8358" fmla="*/ 1204143 h 2993922"/>
              <a:gd name="connsiteX8359" fmla="*/ 2229282 w 8938307"/>
              <a:gd name="connsiteY8359" fmla="*/ 1214733 h 2993922"/>
              <a:gd name="connsiteX8360" fmla="*/ 2234577 w 8938307"/>
              <a:gd name="connsiteY8360" fmla="*/ 1225324 h 2993922"/>
              <a:gd name="connsiteX8361" fmla="*/ 2234577 w 8938307"/>
              <a:gd name="connsiteY8361" fmla="*/ 1246504 h 2993922"/>
              <a:gd name="connsiteX8362" fmla="*/ 2223986 w 8938307"/>
              <a:gd name="connsiteY8362" fmla="*/ 1246504 h 2993922"/>
              <a:gd name="connsiteX8363" fmla="*/ 2223986 w 8938307"/>
              <a:gd name="connsiteY8363" fmla="*/ 1235914 h 2993922"/>
              <a:gd name="connsiteX8364" fmla="*/ 2213396 w 8938307"/>
              <a:gd name="connsiteY8364" fmla="*/ 1225324 h 2993922"/>
              <a:gd name="connsiteX8365" fmla="*/ 2202805 w 8938307"/>
              <a:gd name="connsiteY8365" fmla="*/ 1235914 h 2993922"/>
              <a:gd name="connsiteX8366" fmla="*/ 2181625 w 8938307"/>
              <a:gd name="connsiteY8366" fmla="*/ 1246504 h 2993922"/>
              <a:gd name="connsiteX8367" fmla="*/ 2171034 w 8938307"/>
              <a:gd name="connsiteY8367" fmla="*/ 1246504 h 2993922"/>
              <a:gd name="connsiteX8368" fmla="*/ 2160443 w 8938307"/>
              <a:gd name="connsiteY8368" fmla="*/ 1241210 h 2993922"/>
              <a:gd name="connsiteX8369" fmla="*/ 2139263 w 8938307"/>
              <a:gd name="connsiteY8369" fmla="*/ 1235914 h 2993922"/>
              <a:gd name="connsiteX8370" fmla="*/ 2107491 w 8938307"/>
              <a:gd name="connsiteY8370" fmla="*/ 1225324 h 2993922"/>
              <a:gd name="connsiteX8371" fmla="*/ 2075721 w 8938307"/>
              <a:gd name="connsiteY8371" fmla="*/ 1214733 h 2993922"/>
              <a:gd name="connsiteX8372" fmla="*/ 2065130 w 8938307"/>
              <a:gd name="connsiteY8372" fmla="*/ 1214733 h 2993922"/>
              <a:gd name="connsiteX8373" fmla="*/ 2043949 w 8938307"/>
              <a:gd name="connsiteY8373" fmla="*/ 1204143 h 2993922"/>
              <a:gd name="connsiteX8374" fmla="*/ 2017472 w 8938307"/>
              <a:gd name="connsiteY8374" fmla="*/ 1198848 h 2993922"/>
              <a:gd name="connsiteX8375" fmla="*/ 1980407 w 8938307"/>
              <a:gd name="connsiteY8375" fmla="*/ 1193552 h 2993922"/>
              <a:gd name="connsiteX8376" fmla="*/ 1969816 w 8938307"/>
              <a:gd name="connsiteY8376" fmla="*/ 1193552 h 2993922"/>
              <a:gd name="connsiteX8377" fmla="*/ 1959226 w 8938307"/>
              <a:gd name="connsiteY8377" fmla="*/ 1182962 h 2993922"/>
              <a:gd name="connsiteX8378" fmla="*/ 1938045 w 8938307"/>
              <a:gd name="connsiteY8378" fmla="*/ 1193552 h 2993922"/>
              <a:gd name="connsiteX8379" fmla="*/ 1927455 w 8938307"/>
              <a:gd name="connsiteY8379" fmla="*/ 1193552 h 2993922"/>
              <a:gd name="connsiteX8380" fmla="*/ 1927455 w 8938307"/>
              <a:gd name="connsiteY8380" fmla="*/ 1204143 h 2993922"/>
              <a:gd name="connsiteX8381" fmla="*/ 1916864 w 8938307"/>
              <a:gd name="connsiteY8381" fmla="*/ 1214733 h 2993922"/>
              <a:gd name="connsiteX8382" fmla="*/ 1906274 w 8938307"/>
              <a:gd name="connsiteY8382" fmla="*/ 1193552 h 2993922"/>
              <a:gd name="connsiteX8383" fmla="*/ 1916864 w 8938307"/>
              <a:gd name="connsiteY8383" fmla="*/ 1172371 h 2993922"/>
              <a:gd name="connsiteX8384" fmla="*/ 1895684 w 8938307"/>
              <a:gd name="connsiteY8384" fmla="*/ 1167077 h 2993922"/>
              <a:gd name="connsiteX8385" fmla="*/ 1874503 w 8938307"/>
              <a:gd name="connsiteY8385" fmla="*/ 1156485 h 2993922"/>
              <a:gd name="connsiteX8386" fmla="*/ 1863912 w 8938307"/>
              <a:gd name="connsiteY8386" fmla="*/ 1130010 h 2993922"/>
              <a:gd name="connsiteX8387" fmla="*/ 1874503 w 8938307"/>
              <a:gd name="connsiteY8387" fmla="*/ 1119419 h 2993922"/>
              <a:gd name="connsiteX8388" fmla="*/ 1853322 w 8938307"/>
              <a:gd name="connsiteY8388" fmla="*/ 1119419 h 2993922"/>
              <a:gd name="connsiteX8389" fmla="*/ 1848026 w 8938307"/>
              <a:gd name="connsiteY8389" fmla="*/ 1130010 h 2993922"/>
              <a:gd name="connsiteX8390" fmla="*/ 1821551 w 8938307"/>
              <a:gd name="connsiteY8390" fmla="*/ 1130010 h 2993922"/>
              <a:gd name="connsiteX8391" fmla="*/ 1800370 w 8938307"/>
              <a:gd name="connsiteY8391" fmla="*/ 1130010 h 2993922"/>
              <a:gd name="connsiteX8392" fmla="*/ 1810960 w 8938307"/>
              <a:gd name="connsiteY8392" fmla="*/ 1140600 h 2993922"/>
              <a:gd name="connsiteX8393" fmla="*/ 1821551 w 8938307"/>
              <a:gd name="connsiteY8393" fmla="*/ 1151191 h 2993922"/>
              <a:gd name="connsiteX8394" fmla="*/ 1832141 w 8938307"/>
              <a:gd name="connsiteY8394" fmla="*/ 1172371 h 2993922"/>
              <a:gd name="connsiteX8395" fmla="*/ 1779189 w 8938307"/>
              <a:gd name="connsiteY8395" fmla="*/ 1172371 h 2993922"/>
              <a:gd name="connsiteX8396" fmla="*/ 1736827 w 8938307"/>
              <a:gd name="connsiteY8396" fmla="*/ 1161781 h 2993922"/>
              <a:gd name="connsiteX8397" fmla="*/ 1726237 w 8938307"/>
              <a:gd name="connsiteY8397" fmla="*/ 1161781 h 2993922"/>
              <a:gd name="connsiteX8398" fmla="*/ 1747418 w 8938307"/>
              <a:gd name="connsiteY8398" fmla="*/ 1151191 h 2993922"/>
              <a:gd name="connsiteX8399" fmla="*/ 1736827 w 8938307"/>
              <a:gd name="connsiteY8399" fmla="*/ 1140600 h 2993922"/>
              <a:gd name="connsiteX8400" fmla="*/ 1694466 w 8938307"/>
              <a:gd name="connsiteY8400" fmla="*/ 1140600 h 2993922"/>
              <a:gd name="connsiteX8401" fmla="*/ 1673285 w 8938307"/>
              <a:gd name="connsiteY8401" fmla="*/ 1140600 h 2993922"/>
              <a:gd name="connsiteX8402" fmla="*/ 1652104 w 8938307"/>
              <a:gd name="connsiteY8402" fmla="*/ 1140600 h 2993922"/>
              <a:gd name="connsiteX8403" fmla="*/ 1662694 w 8938307"/>
              <a:gd name="connsiteY8403" fmla="*/ 1151191 h 2993922"/>
              <a:gd name="connsiteX8404" fmla="*/ 1673285 w 8938307"/>
              <a:gd name="connsiteY8404" fmla="*/ 1161781 h 2993922"/>
              <a:gd name="connsiteX8405" fmla="*/ 1705056 w 8938307"/>
              <a:gd name="connsiteY8405" fmla="*/ 1167077 h 2993922"/>
              <a:gd name="connsiteX8406" fmla="*/ 1726237 w 8938307"/>
              <a:gd name="connsiteY8406" fmla="*/ 1172371 h 2993922"/>
              <a:gd name="connsiteX8407" fmla="*/ 1736827 w 8938307"/>
              <a:gd name="connsiteY8407" fmla="*/ 1172371 h 2993922"/>
              <a:gd name="connsiteX8408" fmla="*/ 1736827 w 8938307"/>
              <a:gd name="connsiteY8408" fmla="*/ 1177666 h 2993922"/>
              <a:gd name="connsiteX8409" fmla="*/ 1747418 w 8938307"/>
              <a:gd name="connsiteY8409" fmla="*/ 1182962 h 2993922"/>
              <a:gd name="connsiteX8410" fmla="*/ 1758008 w 8938307"/>
              <a:gd name="connsiteY8410" fmla="*/ 1182962 h 2993922"/>
              <a:gd name="connsiteX8411" fmla="*/ 1779189 w 8938307"/>
              <a:gd name="connsiteY8411" fmla="*/ 1193552 h 2993922"/>
              <a:gd name="connsiteX8412" fmla="*/ 1810960 w 8938307"/>
              <a:gd name="connsiteY8412" fmla="*/ 1193552 h 2993922"/>
              <a:gd name="connsiteX8413" fmla="*/ 1842731 w 8938307"/>
              <a:gd name="connsiteY8413" fmla="*/ 1204143 h 2993922"/>
              <a:gd name="connsiteX8414" fmla="*/ 1853322 w 8938307"/>
              <a:gd name="connsiteY8414" fmla="*/ 1214733 h 2993922"/>
              <a:gd name="connsiteX8415" fmla="*/ 1895684 w 8938307"/>
              <a:gd name="connsiteY8415" fmla="*/ 1225324 h 2993922"/>
              <a:gd name="connsiteX8416" fmla="*/ 1938045 w 8938307"/>
              <a:gd name="connsiteY8416" fmla="*/ 1246504 h 2993922"/>
              <a:gd name="connsiteX8417" fmla="*/ 1959226 w 8938307"/>
              <a:gd name="connsiteY8417" fmla="*/ 1246504 h 2993922"/>
              <a:gd name="connsiteX8418" fmla="*/ 2033359 w 8938307"/>
              <a:gd name="connsiteY8418" fmla="*/ 1267685 h 2993922"/>
              <a:gd name="connsiteX8419" fmla="*/ 2054540 w 8938307"/>
              <a:gd name="connsiteY8419" fmla="*/ 1278276 h 2993922"/>
              <a:gd name="connsiteX8420" fmla="*/ 2086311 w 8938307"/>
              <a:gd name="connsiteY8420" fmla="*/ 1288866 h 2993922"/>
              <a:gd name="connsiteX8421" fmla="*/ 2102197 w 8938307"/>
              <a:gd name="connsiteY8421" fmla="*/ 1294162 h 2993922"/>
              <a:gd name="connsiteX8422" fmla="*/ 2118082 w 8938307"/>
              <a:gd name="connsiteY8422" fmla="*/ 1299456 h 2993922"/>
              <a:gd name="connsiteX8423" fmla="*/ 2128673 w 8938307"/>
              <a:gd name="connsiteY8423" fmla="*/ 1299456 h 2993922"/>
              <a:gd name="connsiteX8424" fmla="*/ 2149853 w 8938307"/>
              <a:gd name="connsiteY8424" fmla="*/ 1310047 h 2993922"/>
              <a:gd name="connsiteX8425" fmla="*/ 2181625 w 8938307"/>
              <a:gd name="connsiteY8425" fmla="*/ 1320637 h 2993922"/>
              <a:gd name="connsiteX8426" fmla="*/ 2213396 w 8938307"/>
              <a:gd name="connsiteY8426" fmla="*/ 1331228 h 2993922"/>
              <a:gd name="connsiteX8427" fmla="*/ 2255757 w 8938307"/>
              <a:gd name="connsiteY8427" fmla="*/ 1341818 h 2993922"/>
              <a:gd name="connsiteX8428" fmla="*/ 2287529 w 8938307"/>
              <a:gd name="connsiteY8428" fmla="*/ 1362999 h 2993922"/>
              <a:gd name="connsiteX8429" fmla="*/ 2314005 w 8938307"/>
              <a:gd name="connsiteY8429" fmla="*/ 1368293 h 2993922"/>
              <a:gd name="connsiteX8430" fmla="*/ 2340481 w 8938307"/>
              <a:gd name="connsiteY8430" fmla="*/ 1362999 h 2993922"/>
              <a:gd name="connsiteX8431" fmla="*/ 2345776 w 8938307"/>
              <a:gd name="connsiteY8431" fmla="*/ 1368293 h 2993922"/>
              <a:gd name="connsiteX8432" fmla="*/ 2361662 w 8938307"/>
              <a:gd name="connsiteY8432" fmla="*/ 1373589 h 2993922"/>
              <a:gd name="connsiteX8433" fmla="*/ 2393433 w 8938307"/>
              <a:gd name="connsiteY8433" fmla="*/ 1394770 h 2993922"/>
              <a:gd name="connsiteX8434" fmla="*/ 2425203 w 8938307"/>
              <a:gd name="connsiteY8434" fmla="*/ 1405360 h 2993922"/>
              <a:gd name="connsiteX8435" fmla="*/ 2441090 w 8938307"/>
              <a:gd name="connsiteY8435" fmla="*/ 1415951 h 2993922"/>
              <a:gd name="connsiteX8436" fmla="*/ 2462272 w 8938307"/>
              <a:gd name="connsiteY8436" fmla="*/ 1421247 h 2993922"/>
              <a:gd name="connsiteX8437" fmla="*/ 2509927 w 8938307"/>
              <a:gd name="connsiteY8437" fmla="*/ 1437132 h 2993922"/>
              <a:gd name="connsiteX8438" fmla="*/ 2536402 w 8938307"/>
              <a:gd name="connsiteY8438" fmla="*/ 1437132 h 2993922"/>
              <a:gd name="connsiteX8439" fmla="*/ 2552289 w 8938307"/>
              <a:gd name="connsiteY8439" fmla="*/ 1437132 h 2993922"/>
              <a:gd name="connsiteX8440" fmla="*/ 2573470 w 8938307"/>
              <a:gd name="connsiteY8440" fmla="*/ 1447722 h 2993922"/>
              <a:gd name="connsiteX8441" fmla="*/ 2562879 w 8938307"/>
              <a:gd name="connsiteY8441" fmla="*/ 1415951 h 2993922"/>
              <a:gd name="connsiteX8442" fmla="*/ 2552289 w 8938307"/>
              <a:gd name="connsiteY8442" fmla="*/ 1405360 h 2993922"/>
              <a:gd name="connsiteX8443" fmla="*/ 2599947 w 8938307"/>
              <a:gd name="connsiteY8443" fmla="*/ 1410656 h 2993922"/>
              <a:gd name="connsiteX8444" fmla="*/ 2647602 w 8938307"/>
              <a:gd name="connsiteY8444" fmla="*/ 1426541 h 2993922"/>
              <a:gd name="connsiteX8445" fmla="*/ 2658193 w 8938307"/>
              <a:gd name="connsiteY8445" fmla="*/ 1426541 h 2993922"/>
              <a:gd name="connsiteX8446" fmla="*/ 2705851 w 8938307"/>
              <a:gd name="connsiteY8446" fmla="*/ 1437132 h 2993922"/>
              <a:gd name="connsiteX8447" fmla="*/ 2742916 w 8938307"/>
              <a:gd name="connsiteY8447" fmla="*/ 1447722 h 2993922"/>
              <a:gd name="connsiteX8448" fmla="*/ 2764097 w 8938307"/>
              <a:gd name="connsiteY8448" fmla="*/ 1458312 h 2993922"/>
              <a:gd name="connsiteX8449" fmla="*/ 2795868 w 8938307"/>
              <a:gd name="connsiteY8449" fmla="*/ 1468903 h 2993922"/>
              <a:gd name="connsiteX8450" fmla="*/ 2764097 w 8938307"/>
              <a:gd name="connsiteY8450" fmla="*/ 1468903 h 2993922"/>
              <a:gd name="connsiteX8451" fmla="*/ 2742916 w 8938307"/>
              <a:gd name="connsiteY8451" fmla="*/ 1458312 h 2993922"/>
              <a:gd name="connsiteX8452" fmla="*/ 2700554 w 8938307"/>
              <a:gd name="connsiteY8452" fmla="*/ 1458312 h 2993922"/>
              <a:gd name="connsiteX8453" fmla="*/ 2679374 w 8938307"/>
              <a:gd name="connsiteY8453" fmla="*/ 1468903 h 2993922"/>
              <a:gd name="connsiteX8454" fmla="*/ 2795868 w 8938307"/>
              <a:gd name="connsiteY8454" fmla="*/ 1490084 h 2993922"/>
              <a:gd name="connsiteX8455" fmla="*/ 2806458 w 8938307"/>
              <a:gd name="connsiteY8455" fmla="*/ 1500674 h 2993922"/>
              <a:gd name="connsiteX8456" fmla="*/ 2817049 w 8938307"/>
              <a:gd name="connsiteY8456" fmla="*/ 1537741 h 2993922"/>
              <a:gd name="connsiteX8457" fmla="*/ 2832936 w 8938307"/>
              <a:gd name="connsiteY8457" fmla="*/ 1548331 h 2993922"/>
              <a:gd name="connsiteX8458" fmla="*/ 2848820 w 8938307"/>
              <a:gd name="connsiteY8458" fmla="*/ 1543036 h 2993922"/>
              <a:gd name="connsiteX8459" fmla="*/ 2870002 w 8938307"/>
              <a:gd name="connsiteY8459" fmla="*/ 1543036 h 2993922"/>
              <a:gd name="connsiteX8460" fmla="*/ 2859410 w 8938307"/>
              <a:gd name="connsiteY8460" fmla="*/ 1553626 h 2993922"/>
              <a:gd name="connsiteX8461" fmla="*/ 2867353 w 8938307"/>
              <a:gd name="connsiteY8461" fmla="*/ 1561569 h 2993922"/>
              <a:gd name="connsiteX8462" fmla="*/ 2868489 w 8938307"/>
              <a:gd name="connsiteY8462" fmla="*/ 1562705 h 2993922"/>
              <a:gd name="connsiteX8463" fmla="*/ 2795868 w 8938307"/>
              <a:gd name="connsiteY8463" fmla="*/ 1553626 h 2993922"/>
              <a:gd name="connsiteX8464" fmla="*/ 2753506 w 8938307"/>
              <a:gd name="connsiteY8464" fmla="*/ 1543036 h 2993922"/>
              <a:gd name="connsiteX8465" fmla="*/ 2721735 w 8938307"/>
              <a:gd name="connsiteY8465" fmla="*/ 1537741 h 2993922"/>
              <a:gd name="connsiteX8466" fmla="*/ 2689964 w 8938307"/>
              <a:gd name="connsiteY8466" fmla="*/ 1521855 h 2993922"/>
              <a:gd name="connsiteX8467" fmla="*/ 2637012 w 8938307"/>
              <a:gd name="connsiteY8467" fmla="*/ 1511264 h 2993922"/>
              <a:gd name="connsiteX8468" fmla="*/ 2626422 w 8938307"/>
              <a:gd name="connsiteY8468" fmla="*/ 1511264 h 2993922"/>
              <a:gd name="connsiteX8469" fmla="*/ 2605241 w 8938307"/>
              <a:gd name="connsiteY8469" fmla="*/ 1500674 h 2993922"/>
              <a:gd name="connsiteX8470" fmla="*/ 2531108 w 8938307"/>
              <a:gd name="connsiteY8470" fmla="*/ 1479493 h 2993922"/>
              <a:gd name="connsiteX8471" fmla="*/ 2478156 w 8938307"/>
              <a:gd name="connsiteY8471" fmla="*/ 1458312 h 2993922"/>
              <a:gd name="connsiteX8472" fmla="*/ 2462272 w 8938307"/>
              <a:gd name="connsiteY8472" fmla="*/ 1458312 h 2993922"/>
              <a:gd name="connsiteX8473" fmla="*/ 2446385 w 8938307"/>
              <a:gd name="connsiteY8473" fmla="*/ 1458312 h 2993922"/>
              <a:gd name="connsiteX8474" fmla="*/ 2351071 w 8938307"/>
              <a:gd name="connsiteY8474" fmla="*/ 1426541 h 2993922"/>
              <a:gd name="connsiteX8475" fmla="*/ 2335186 w 8938307"/>
              <a:gd name="connsiteY8475" fmla="*/ 1426541 h 2993922"/>
              <a:gd name="connsiteX8476" fmla="*/ 2319299 w 8938307"/>
              <a:gd name="connsiteY8476" fmla="*/ 1415951 h 2993922"/>
              <a:gd name="connsiteX8477" fmla="*/ 2308710 w 8938307"/>
              <a:gd name="connsiteY8477" fmla="*/ 1405360 h 2993922"/>
              <a:gd name="connsiteX8478" fmla="*/ 2298119 w 8938307"/>
              <a:gd name="connsiteY8478" fmla="*/ 1405360 h 2993922"/>
              <a:gd name="connsiteX8479" fmla="*/ 2261053 w 8938307"/>
              <a:gd name="connsiteY8479" fmla="*/ 1394770 h 2993922"/>
              <a:gd name="connsiteX8480" fmla="*/ 2223986 w 8938307"/>
              <a:gd name="connsiteY8480" fmla="*/ 1394770 h 2993922"/>
              <a:gd name="connsiteX8481" fmla="*/ 2171034 w 8938307"/>
              <a:gd name="connsiteY8481" fmla="*/ 1362999 h 2993922"/>
              <a:gd name="connsiteX8482" fmla="*/ 2133967 w 8938307"/>
              <a:gd name="connsiteY8482" fmla="*/ 1352408 h 2993922"/>
              <a:gd name="connsiteX8483" fmla="*/ 2075721 w 8938307"/>
              <a:gd name="connsiteY8483" fmla="*/ 1341818 h 2993922"/>
              <a:gd name="connsiteX8484" fmla="*/ 1789779 w 8938307"/>
              <a:gd name="connsiteY8484" fmla="*/ 1257095 h 2993922"/>
              <a:gd name="connsiteX8485" fmla="*/ 1747418 w 8938307"/>
              <a:gd name="connsiteY8485" fmla="*/ 1235914 h 2993922"/>
              <a:gd name="connsiteX8486" fmla="*/ 1705056 w 8938307"/>
              <a:gd name="connsiteY8486" fmla="*/ 1225324 h 2993922"/>
              <a:gd name="connsiteX8487" fmla="*/ 1699760 w 8938307"/>
              <a:gd name="connsiteY8487" fmla="*/ 1214733 h 2993922"/>
              <a:gd name="connsiteX8488" fmla="*/ 1683875 w 8938307"/>
              <a:gd name="connsiteY8488" fmla="*/ 1214733 h 2993922"/>
              <a:gd name="connsiteX8489" fmla="*/ 1509133 w 8938307"/>
              <a:gd name="connsiteY8489" fmla="*/ 1161781 h 2993922"/>
              <a:gd name="connsiteX8490" fmla="*/ 1323802 w 8938307"/>
              <a:gd name="connsiteY8490" fmla="*/ 1098239 h 2993922"/>
              <a:gd name="connsiteX8491" fmla="*/ 1307915 w 8938307"/>
              <a:gd name="connsiteY8491" fmla="*/ 1082354 h 2993922"/>
              <a:gd name="connsiteX8492" fmla="*/ 1281440 w 8938307"/>
              <a:gd name="connsiteY8492" fmla="*/ 1077058 h 2993922"/>
              <a:gd name="connsiteX8493" fmla="*/ 1143765 w 8938307"/>
              <a:gd name="connsiteY8493" fmla="*/ 1024106 h 2993922"/>
              <a:gd name="connsiteX8494" fmla="*/ 1122583 w 8938307"/>
              <a:gd name="connsiteY8494" fmla="*/ 1018810 h 2993922"/>
              <a:gd name="connsiteX8495" fmla="*/ 1111993 w 8938307"/>
              <a:gd name="connsiteY8495" fmla="*/ 1018810 h 2993922"/>
              <a:gd name="connsiteX8496" fmla="*/ 1101402 w 8938307"/>
              <a:gd name="connsiteY8496" fmla="*/ 1013515 h 2993922"/>
              <a:gd name="connsiteX8497" fmla="*/ 1021974 w 8938307"/>
              <a:gd name="connsiteY8497" fmla="*/ 981744 h 2993922"/>
              <a:gd name="connsiteX8498" fmla="*/ 900185 w 8938307"/>
              <a:gd name="connsiteY8498" fmla="*/ 934087 h 2993922"/>
              <a:gd name="connsiteX8499" fmla="*/ 804871 w 8938307"/>
              <a:gd name="connsiteY8499" fmla="*/ 897021 h 2993922"/>
              <a:gd name="connsiteX8500" fmla="*/ 751919 w 8938307"/>
              <a:gd name="connsiteY8500" fmla="*/ 875840 h 2993922"/>
              <a:gd name="connsiteX8501" fmla="*/ 741329 w 8938307"/>
              <a:gd name="connsiteY8501" fmla="*/ 870544 h 2993922"/>
              <a:gd name="connsiteX8502" fmla="*/ 709557 w 8938307"/>
              <a:gd name="connsiteY8502" fmla="*/ 865250 h 2993922"/>
              <a:gd name="connsiteX8503" fmla="*/ 667195 w 8938307"/>
              <a:gd name="connsiteY8503" fmla="*/ 844069 h 2993922"/>
              <a:gd name="connsiteX8504" fmla="*/ 656605 w 8938307"/>
              <a:gd name="connsiteY8504" fmla="*/ 833478 h 2993922"/>
              <a:gd name="connsiteX8505" fmla="*/ 651309 w 8938307"/>
              <a:gd name="connsiteY8505" fmla="*/ 833478 h 2993922"/>
              <a:gd name="connsiteX8506" fmla="*/ 635425 w 8938307"/>
              <a:gd name="connsiteY8506" fmla="*/ 822888 h 2993922"/>
              <a:gd name="connsiteX8507" fmla="*/ 571882 w 8938307"/>
              <a:gd name="connsiteY8507" fmla="*/ 801707 h 2993922"/>
              <a:gd name="connsiteX8508" fmla="*/ 476569 w 8938307"/>
              <a:gd name="connsiteY8508" fmla="*/ 748755 h 2993922"/>
              <a:gd name="connsiteX8509" fmla="*/ 391845 w 8938307"/>
              <a:gd name="connsiteY8509" fmla="*/ 701098 h 2993922"/>
              <a:gd name="connsiteX8510" fmla="*/ 338893 w 8938307"/>
              <a:gd name="connsiteY8510" fmla="*/ 685213 h 2993922"/>
              <a:gd name="connsiteX8511" fmla="*/ 338893 w 8938307"/>
              <a:gd name="connsiteY8511" fmla="*/ 674621 h 2993922"/>
              <a:gd name="connsiteX8512" fmla="*/ 328302 w 8938307"/>
              <a:gd name="connsiteY8512" fmla="*/ 664031 h 2993922"/>
              <a:gd name="connsiteX8513" fmla="*/ 285940 w 8938307"/>
              <a:gd name="connsiteY8513" fmla="*/ 642851 h 2993922"/>
              <a:gd name="connsiteX8514" fmla="*/ 328302 w 8938307"/>
              <a:gd name="connsiteY8514" fmla="*/ 653442 h 2993922"/>
              <a:gd name="connsiteX8515" fmla="*/ 402435 w 8938307"/>
              <a:gd name="connsiteY8515" fmla="*/ 674621 h 2993922"/>
              <a:gd name="connsiteX8516" fmla="*/ 455387 w 8938307"/>
              <a:gd name="connsiteY8516" fmla="*/ 674621 h 2993922"/>
              <a:gd name="connsiteX8517" fmla="*/ 465977 w 8938307"/>
              <a:gd name="connsiteY8517" fmla="*/ 674621 h 2993922"/>
              <a:gd name="connsiteX8518" fmla="*/ 487158 w 8938307"/>
              <a:gd name="connsiteY8518" fmla="*/ 674621 h 2993922"/>
              <a:gd name="connsiteX8519" fmla="*/ 603653 w 8938307"/>
              <a:gd name="connsiteY8519" fmla="*/ 685213 h 2993922"/>
              <a:gd name="connsiteX8520" fmla="*/ 571882 w 8938307"/>
              <a:gd name="connsiteY8520" fmla="*/ 679917 h 2993922"/>
              <a:gd name="connsiteX8521" fmla="*/ 518930 w 8938307"/>
              <a:gd name="connsiteY8521" fmla="*/ 653442 h 2993922"/>
              <a:gd name="connsiteX8522" fmla="*/ 497749 w 8938307"/>
              <a:gd name="connsiteY8522" fmla="*/ 637555 h 2993922"/>
              <a:gd name="connsiteX8523" fmla="*/ 476569 w 8938307"/>
              <a:gd name="connsiteY8523" fmla="*/ 621670 h 2993922"/>
              <a:gd name="connsiteX8524" fmla="*/ 450091 w 8938307"/>
              <a:gd name="connsiteY8524" fmla="*/ 611080 h 2993922"/>
              <a:gd name="connsiteX8525" fmla="*/ 434206 w 8938307"/>
              <a:gd name="connsiteY8525" fmla="*/ 600490 h 2993922"/>
              <a:gd name="connsiteX8526" fmla="*/ 402435 w 8938307"/>
              <a:gd name="connsiteY8526" fmla="*/ 579309 h 2993922"/>
              <a:gd name="connsiteX8527" fmla="*/ 381254 w 8938307"/>
              <a:gd name="connsiteY8527" fmla="*/ 563423 h 2993922"/>
              <a:gd name="connsiteX8528" fmla="*/ 375959 w 8938307"/>
              <a:gd name="connsiteY8528" fmla="*/ 563423 h 2993922"/>
              <a:gd name="connsiteX8529" fmla="*/ 360074 w 8938307"/>
              <a:gd name="connsiteY8529" fmla="*/ 547538 h 2993922"/>
              <a:gd name="connsiteX8530" fmla="*/ 402435 w 8938307"/>
              <a:gd name="connsiteY8530" fmla="*/ 558128 h 2993922"/>
              <a:gd name="connsiteX8531" fmla="*/ 423617 w 8938307"/>
              <a:gd name="connsiteY8531" fmla="*/ 568718 h 2993922"/>
              <a:gd name="connsiteX8532" fmla="*/ 434206 w 8938307"/>
              <a:gd name="connsiteY8532" fmla="*/ 558128 h 2993922"/>
              <a:gd name="connsiteX8533" fmla="*/ 444797 w 8938307"/>
              <a:gd name="connsiteY8533" fmla="*/ 558128 h 2993922"/>
              <a:gd name="connsiteX8534" fmla="*/ 455387 w 8938307"/>
              <a:gd name="connsiteY8534" fmla="*/ 568718 h 2993922"/>
              <a:gd name="connsiteX8535" fmla="*/ 487158 w 8938307"/>
              <a:gd name="connsiteY8535" fmla="*/ 568718 h 2993922"/>
              <a:gd name="connsiteX8536" fmla="*/ 434206 w 8938307"/>
              <a:gd name="connsiteY8536" fmla="*/ 547538 h 2993922"/>
              <a:gd name="connsiteX8537" fmla="*/ 434206 w 8938307"/>
              <a:gd name="connsiteY8537" fmla="*/ 536947 h 2993922"/>
              <a:gd name="connsiteX8538" fmla="*/ 418320 w 8938307"/>
              <a:gd name="connsiteY8538" fmla="*/ 531651 h 2993922"/>
              <a:gd name="connsiteX8539" fmla="*/ 413026 w 8938307"/>
              <a:gd name="connsiteY8539" fmla="*/ 526357 h 2993922"/>
              <a:gd name="connsiteX8540" fmla="*/ 391845 w 8938307"/>
              <a:gd name="connsiteY8540" fmla="*/ 526357 h 2993922"/>
              <a:gd name="connsiteX8541" fmla="*/ 397139 w 8938307"/>
              <a:gd name="connsiteY8541" fmla="*/ 515766 h 2993922"/>
              <a:gd name="connsiteX8542" fmla="*/ 423617 w 8938307"/>
              <a:gd name="connsiteY8542" fmla="*/ 515766 h 2993922"/>
              <a:gd name="connsiteX8543" fmla="*/ 455387 w 8938307"/>
              <a:gd name="connsiteY8543" fmla="*/ 526357 h 2993922"/>
              <a:gd name="connsiteX8544" fmla="*/ 444797 w 8938307"/>
              <a:gd name="connsiteY8544" fmla="*/ 536947 h 2993922"/>
              <a:gd name="connsiteX8545" fmla="*/ 508339 w 8938307"/>
              <a:gd name="connsiteY8545" fmla="*/ 568718 h 2993922"/>
              <a:gd name="connsiteX8546" fmla="*/ 503043 w 8938307"/>
              <a:gd name="connsiteY8546" fmla="*/ 568718 h 2993922"/>
              <a:gd name="connsiteX8547" fmla="*/ 497749 w 8938307"/>
              <a:gd name="connsiteY8547" fmla="*/ 579309 h 2993922"/>
              <a:gd name="connsiteX8548" fmla="*/ 508339 w 8938307"/>
              <a:gd name="connsiteY8548" fmla="*/ 579309 h 2993922"/>
              <a:gd name="connsiteX8549" fmla="*/ 508339 w 8938307"/>
              <a:gd name="connsiteY8549" fmla="*/ 589899 h 2993922"/>
              <a:gd name="connsiteX8550" fmla="*/ 518930 w 8938307"/>
              <a:gd name="connsiteY8550" fmla="*/ 579309 h 2993922"/>
              <a:gd name="connsiteX8551" fmla="*/ 550701 w 8938307"/>
              <a:gd name="connsiteY8551" fmla="*/ 579309 h 2993922"/>
              <a:gd name="connsiteX8552" fmla="*/ 566587 w 8938307"/>
              <a:gd name="connsiteY8552" fmla="*/ 589899 h 2993922"/>
              <a:gd name="connsiteX8553" fmla="*/ 582473 w 8938307"/>
              <a:gd name="connsiteY8553" fmla="*/ 589899 h 2993922"/>
              <a:gd name="connsiteX8554" fmla="*/ 582473 w 8938307"/>
              <a:gd name="connsiteY8554" fmla="*/ 600490 h 2993922"/>
              <a:gd name="connsiteX8555" fmla="*/ 640720 w 8938307"/>
              <a:gd name="connsiteY8555" fmla="*/ 616375 h 2993922"/>
              <a:gd name="connsiteX8556" fmla="*/ 709557 w 8938307"/>
              <a:gd name="connsiteY8556" fmla="*/ 632261 h 2993922"/>
              <a:gd name="connsiteX8557" fmla="*/ 614243 w 8938307"/>
              <a:gd name="connsiteY8557" fmla="*/ 589899 h 2993922"/>
              <a:gd name="connsiteX8558" fmla="*/ 571882 w 8938307"/>
              <a:gd name="connsiteY8558" fmla="*/ 568718 h 2993922"/>
              <a:gd name="connsiteX8559" fmla="*/ 540110 w 8938307"/>
              <a:gd name="connsiteY8559" fmla="*/ 558128 h 2993922"/>
              <a:gd name="connsiteX8560" fmla="*/ 534816 w 8938307"/>
              <a:gd name="connsiteY8560" fmla="*/ 552832 h 2993922"/>
              <a:gd name="connsiteX8561" fmla="*/ 508339 w 8938307"/>
              <a:gd name="connsiteY8561" fmla="*/ 536947 h 2993922"/>
              <a:gd name="connsiteX8562" fmla="*/ 487158 w 8938307"/>
              <a:gd name="connsiteY8562" fmla="*/ 526357 h 2993922"/>
              <a:gd name="connsiteX8563" fmla="*/ 540110 w 8938307"/>
              <a:gd name="connsiteY8563" fmla="*/ 526357 h 2993922"/>
              <a:gd name="connsiteX8564" fmla="*/ 656605 w 8938307"/>
              <a:gd name="connsiteY8564" fmla="*/ 547538 h 2993922"/>
              <a:gd name="connsiteX8565" fmla="*/ 656605 w 8938307"/>
              <a:gd name="connsiteY8565" fmla="*/ 542242 h 2993922"/>
              <a:gd name="connsiteX8566" fmla="*/ 646015 w 8938307"/>
              <a:gd name="connsiteY8566" fmla="*/ 536947 h 2993922"/>
              <a:gd name="connsiteX8567" fmla="*/ 656605 w 8938307"/>
              <a:gd name="connsiteY8567" fmla="*/ 526357 h 2993922"/>
              <a:gd name="connsiteX8568" fmla="*/ 693672 w 8938307"/>
              <a:gd name="connsiteY8568" fmla="*/ 542242 h 2993922"/>
              <a:gd name="connsiteX8569" fmla="*/ 720147 w 8938307"/>
              <a:gd name="connsiteY8569" fmla="*/ 547538 h 2993922"/>
              <a:gd name="connsiteX8570" fmla="*/ 730738 w 8938307"/>
              <a:gd name="connsiteY8570" fmla="*/ 547538 h 2993922"/>
              <a:gd name="connsiteX8571" fmla="*/ 720147 w 8938307"/>
              <a:gd name="connsiteY8571" fmla="*/ 536947 h 2993922"/>
              <a:gd name="connsiteX8572" fmla="*/ 741329 w 8938307"/>
              <a:gd name="connsiteY8572" fmla="*/ 536947 h 2993922"/>
              <a:gd name="connsiteX8573" fmla="*/ 730738 w 8938307"/>
              <a:gd name="connsiteY8573" fmla="*/ 526357 h 2993922"/>
              <a:gd name="connsiteX8574" fmla="*/ 741329 w 8938307"/>
              <a:gd name="connsiteY8574" fmla="*/ 526357 h 2993922"/>
              <a:gd name="connsiteX8575" fmla="*/ 778395 w 8938307"/>
              <a:gd name="connsiteY8575" fmla="*/ 536947 h 2993922"/>
              <a:gd name="connsiteX8576" fmla="*/ 783690 w 8938307"/>
              <a:gd name="connsiteY8576" fmla="*/ 526357 h 2993922"/>
              <a:gd name="connsiteX8577" fmla="*/ 783690 w 8938307"/>
              <a:gd name="connsiteY8577" fmla="*/ 515766 h 2993922"/>
              <a:gd name="connsiteX8578" fmla="*/ 794281 w 8938307"/>
              <a:gd name="connsiteY8578" fmla="*/ 515766 h 2993922"/>
              <a:gd name="connsiteX8579" fmla="*/ 836642 w 8938307"/>
              <a:gd name="connsiteY8579" fmla="*/ 515766 h 2993922"/>
              <a:gd name="connsiteX8580" fmla="*/ 847233 w 8938307"/>
              <a:gd name="connsiteY8580" fmla="*/ 536947 h 2993922"/>
              <a:gd name="connsiteX8581" fmla="*/ 879003 w 8938307"/>
              <a:gd name="connsiteY8581" fmla="*/ 536947 h 2993922"/>
              <a:gd name="connsiteX8582" fmla="*/ 863118 w 8938307"/>
              <a:gd name="connsiteY8582" fmla="*/ 531651 h 2993922"/>
              <a:gd name="connsiteX8583" fmla="*/ 847233 w 8938307"/>
              <a:gd name="connsiteY8583" fmla="*/ 515766 h 2993922"/>
              <a:gd name="connsiteX8584" fmla="*/ 868414 w 8938307"/>
              <a:gd name="connsiteY8584" fmla="*/ 515766 h 2993922"/>
              <a:gd name="connsiteX8585" fmla="*/ 879003 w 8938307"/>
              <a:gd name="connsiteY8585" fmla="*/ 505176 h 2993922"/>
              <a:gd name="connsiteX8586" fmla="*/ 868414 w 8938307"/>
              <a:gd name="connsiteY8586" fmla="*/ 494584 h 2993922"/>
              <a:gd name="connsiteX8587" fmla="*/ 794281 w 8938307"/>
              <a:gd name="connsiteY8587" fmla="*/ 483994 h 2993922"/>
              <a:gd name="connsiteX8588" fmla="*/ 782367 w 8938307"/>
              <a:gd name="connsiteY8588" fmla="*/ 482671 h 2993922"/>
              <a:gd name="connsiteX8589" fmla="*/ 773099 w 8938307"/>
              <a:gd name="connsiteY8589" fmla="*/ 473405 h 2993922"/>
              <a:gd name="connsiteX8590" fmla="*/ 773099 w 8938307"/>
              <a:gd name="connsiteY8590" fmla="*/ 481642 h 2993922"/>
              <a:gd name="connsiteX8591" fmla="*/ 770452 w 8938307"/>
              <a:gd name="connsiteY8591" fmla="*/ 481347 h 2993922"/>
              <a:gd name="connsiteX8592" fmla="*/ 762510 w 8938307"/>
              <a:gd name="connsiteY8592" fmla="*/ 473405 h 2993922"/>
              <a:gd name="connsiteX8593" fmla="*/ 698966 w 8938307"/>
              <a:gd name="connsiteY8593" fmla="*/ 441632 h 2993922"/>
              <a:gd name="connsiteX8594" fmla="*/ 677786 w 8938307"/>
              <a:gd name="connsiteY8594" fmla="*/ 431043 h 2993922"/>
              <a:gd name="connsiteX8595" fmla="*/ 677786 w 8938307"/>
              <a:gd name="connsiteY8595" fmla="*/ 420453 h 2993922"/>
              <a:gd name="connsiteX8596" fmla="*/ 688377 w 8938307"/>
              <a:gd name="connsiteY8596" fmla="*/ 409861 h 2993922"/>
              <a:gd name="connsiteX8597" fmla="*/ 677786 w 8938307"/>
              <a:gd name="connsiteY8597" fmla="*/ 409861 h 2993922"/>
              <a:gd name="connsiteX8598" fmla="*/ 688377 w 8938307"/>
              <a:gd name="connsiteY8598" fmla="*/ 452224 h 2993922"/>
              <a:gd name="connsiteX8599" fmla="*/ 704261 w 8938307"/>
              <a:gd name="connsiteY8599" fmla="*/ 457519 h 2993922"/>
              <a:gd name="connsiteX8600" fmla="*/ 709557 w 8938307"/>
              <a:gd name="connsiteY8600" fmla="*/ 462813 h 2993922"/>
              <a:gd name="connsiteX8601" fmla="*/ 720147 w 8938307"/>
              <a:gd name="connsiteY8601" fmla="*/ 462813 h 2993922"/>
              <a:gd name="connsiteX8602" fmla="*/ 730738 w 8938307"/>
              <a:gd name="connsiteY8602" fmla="*/ 462813 h 2993922"/>
              <a:gd name="connsiteX8603" fmla="*/ 730738 w 8938307"/>
              <a:gd name="connsiteY8603" fmla="*/ 473405 h 2993922"/>
              <a:gd name="connsiteX8604" fmla="*/ 736034 w 8938307"/>
              <a:gd name="connsiteY8604" fmla="*/ 478699 h 2993922"/>
              <a:gd name="connsiteX8605" fmla="*/ 751919 w 8938307"/>
              <a:gd name="connsiteY8605" fmla="*/ 478699 h 2993922"/>
              <a:gd name="connsiteX8606" fmla="*/ 762510 w 8938307"/>
              <a:gd name="connsiteY8606" fmla="*/ 494584 h 2993922"/>
              <a:gd name="connsiteX8607" fmla="*/ 762510 w 8938307"/>
              <a:gd name="connsiteY8607" fmla="*/ 515766 h 2993922"/>
              <a:gd name="connsiteX8608" fmla="*/ 741329 w 8938307"/>
              <a:gd name="connsiteY8608" fmla="*/ 505176 h 2993922"/>
              <a:gd name="connsiteX8609" fmla="*/ 720147 w 8938307"/>
              <a:gd name="connsiteY8609" fmla="*/ 499880 h 2993922"/>
              <a:gd name="connsiteX8610" fmla="*/ 709557 w 8938307"/>
              <a:gd name="connsiteY8610" fmla="*/ 505176 h 2993922"/>
              <a:gd name="connsiteX8611" fmla="*/ 667195 w 8938307"/>
              <a:gd name="connsiteY8611" fmla="*/ 494584 h 2993922"/>
              <a:gd name="connsiteX8612" fmla="*/ 656605 w 8938307"/>
              <a:gd name="connsiteY8612" fmla="*/ 483994 h 2993922"/>
              <a:gd name="connsiteX8613" fmla="*/ 646015 w 8938307"/>
              <a:gd name="connsiteY8613" fmla="*/ 483994 h 2993922"/>
              <a:gd name="connsiteX8614" fmla="*/ 635425 w 8938307"/>
              <a:gd name="connsiteY8614" fmla="*/ 473405 h 2993922"/>
              <a:gd name="connsiteX8615" fmla="*/ 646015 w 8938307"/>
              <a:gd name="connsiteY8615" fmla="*/ 462813 h 2993922"/>
              <a:gd name="connsiteX8616" fmla="*/ 656605 w 8938307"/>
              <a:gd name="connsiteY8616" fmla="*/ 462813 h 2993922"/>
              <a:gd name="connsiteX8617" fmla="*/ 635425 w 8938307"/>
              <a:gd name="connsiteY8617" fmla="*/ 452224 h 2993922"/>
              <a:gd name="connsiteX8618" fmla="*/ 624833 w 8938307"/>
              <a:gd name="connsiteY8618" fmla="*/ 452224 h 2993922"/>
              <a:gd name="connsiteX8619" fmla="*/ 529521 w 8938307"/>
              <a:gd name="connsiteY8619" fmla="*/ 420453 h 2993922"/>
              <a:gd name="connsiteX8620" fmla="*/ 508339 w 8938307"/>
              <a:gd name="connsiteY8620" fmla="*/ 409861 h 2993922"/>
              <a:gd name="connsiteX8621" fmla="*/ 508339 w 8938307"/>
              <a:gd name="connsiteY8621" fmla="*/ 393976 h 2993922"/>
              <a:gd name="connsiteX8622" fmla="*/ 434206 w 8938307"/>
              <a:gd name="connsiteY8622" fmla="*/ 378091 h 2993922"/>
              <a:gd name="connsiteX8623" fmla="*/ 423617 w 8938307"/>
              <a:gd name="connsiteY8623" fmla="*/ 356909 h 2993922"/>
              <a:gd name="connsiteX8624" fmla="*/ 381254 w 8938307"/>
              <a:gd name="connsiteY8624" fmla="*/ 346320 h 2993922"/>
              <a:gd name="connsiteX8625" fmla="*/ 370664 w 8938307"/>
              <a:gd name="connsiteY8625" fmla="*/ 335728 h 2993922"/>
              <a:gd name="connsiteX8626" fmla="*/ 360074 w 8938307"/>
              <a:gd name="connsiteY8626" fmla="*/ 335728 h 2993922"/>
              <a:gd name="connsiteX8627" fmla="*/ 349483 w 8938307"/>
              <a:gd name="connsiteY8627" fmla="*/ 335728 h 2993922"/>
              <a:gd name="connsiteX8628" fmla="*/ 338893 w 8938307"/>
              <a:gd name="connsiteY8628" fmla="*/ 325139 h 2993922"/>
              <a:gd name="connsiteX8629" fmla="*/ 338893 w 8938307"/>
              <a:gd name="connsiteY8629" fmla="*/ 314549 h 2993922"/>
              <a:gd name="connsiteX8630" fmla="*/ 381254 w 8938307"/>
              <a:gd name="connsiteY8630" fmla="*/ 314549 h 2993922"/>
              <a:gd name="connsiteX8631" fmla="*/ 418320 w 8938307"/>
              <a:gd name="connsiteY8631" fmla="*/ 319843 h 2993922"/>
              <a:gd name="connsiteX8632" fmla="*/ 465977 w 8938307"/>
              <a:gd name="connsiteY8632" fmla="*/ 319843 h 2993922"/>
              <a:gd name="connsiteX8633" fmla="*/ 487158 w 8938307"/>
              <a:gd name="connsiteY8633" fmla="*/ 314549 h 2993922"/>
              <a:gd name="connsiteX8634" fmla="*/ 455387 w 8938307"/>
              <a:gd name="connsiteY8634" fmla="*/ 293368 h 2993922"/>
              <a:gd name="connsiteX8635" fmla="*/ 444797 w 8938307"/>
              <a:gd name="connsiteY8635" fmla="*/ 288072 h 2993922"/>
              <a:gd name="connsiteX8636" fmla="*/ 413026 w 8938307"/>
              <a:gd name="connsiteY8636" fmla="*/ 272186 h 2993922"/>
              <a:gd name="connsiteX8637" fmla="*/ 370664 w 8938307"/>
              <a:gd name="connsiteY8637" fmla="*/ 272186 h 2993922"/>
              <a:gd name="connsiteX8638" fmla="*/ 360074 w 8938307"/>
              <a:gd name="connsiteY8638" fmla="*/ 272186 h 2993922"/>
              <a:gd name="connsiteX8639" fmla="*/ 360074 w 8938307"/>
              <a:gd name="connsiteY8639" fmla="*/ 261597 h 2993922"/>
              <a:gd name="connsiteX8640" fmla="*/ 338893 w 8938307"/>
              <a:gd name="connsiteY8640" fmla="*/ 251005 h 2993922"/>
              <a:gd name="connsiteX8641" fmla="*/ 312416 w 8938307"/>
              <a:gd name="connsiteY8641" fmla="*/ 224530 h 2993922"/>
              <a:gd name="connsiteX8642" fmla="*/ 296531 w 8938307"/>
              <a:gd name="connsiteY8642" fmla="*/ 208645 h 2993922"/>
              <a:gd name="connsiteX8643" fmla="*/ 275350 w 8938307"/>
              <a:gd name="connsiteY8643" fmla="*/ 198053 h 2993922"/>
              <a:gd name="connsiteX8644" fmla="*/ 275350 w 8938307"/>
              <a:gd name="connsiteY8644" fmla="*/ 187463 h 2993922"/>
              <a:gd name="connsiteX8645" fmla="*/ 264760 w 8938307"/>
              <a:gd name="connsiteY8645" fmla="*/ 176872 h 2993922"/>
              <a:gd name="connsiteX8646" fmla="*/ 232989 w 8938307"/>
              <a:gd name="connsiteY8646" fmla="*/ 166282 h 2993922"/>
              <a:gd name="connsiteX8647" fmla="*/ 227693 w 8938307"/>
              <a:gd name="connsiteY8647" fmla="*/ 155691 h 2993922"/>
              <a:gd name="connsiteX8648" fmla="*/ 222398 w 8938307"/>
              <a:gd name="connsiteY8648" fmla="*/ 155691 h 2993922"/>
              <a:gd name="connsiteX8649" fmla="*/ 190627 w 8938307"/>
              <a:gd name="connsiteY8649" fmla="*/ 155691 h 2993922"/>
              <a:gd name="connsiteX8650" fmla="*/ 201217 w 8938307"/>
              <a:gd name="connsiteY8650" fmla="*/ 145101 h 2993922"/>
              <a:gd name="connsiteX8651" fmla="*/ 222398 w 8938307"/>
              <a:gd name="connsiteY8651" fmla="*/ 145101 h 2993922"/>
              <a:gd name="connsiteX8652" fmla="*/ 243579 w 8938307"/>
              <a:gd name="connsiteY8652" fmla="*/ 145101 h 2993922"/>
              <a:gd name="connsiteX8653" fmla="*/ 296531 w 8938307"/>
              <a:gd name="connsiteY8653" fmla="*/ 155691 h 2993922"/>
              <a:gd name="connsiteX8654" fmla="*/ 338893 w 8938307"/>
              <a:gd name="connsiteY8654" fmla="*/ 166282 h 2993922"/>
              <a:gd name="connsiteX8655" fmla="*/ 349483 w 8938307"/>
              <a:gd name="connsiteY8655" fmla="*/ 176872 h 2993922"/>
              <a:gd name="connsiteX8656" fmla="*/ 370664 w 8938307"/>
              <a:gd name="connsiteY8656" fmla="*/ 187463 h 2993922"/>
              <a:gd name="connsiteX8657" fmla="*/ 391845 w 8938307"/>
              <a:gd name="connsiteY8657" fmla="*/ 208645 h 2993922"/>
              <a:gd name="connsiteX8658" fmla="*/ 402435 w 8938307"/>
              <a:gd name="connsiteY8658" fmla="*/ 198053 h 2993922"/>
              <a:gd name="connsiteX8659" fmla="*/ 402435 w 8938307"/>
              <a:gd name="connsiteY8659" fmla="*/ 176872 h 2993922"/>
              <a:gd name="connsiteX8660" fmla="*/ 413026 w 8938307"/>
              <a:gd name="connsiteY8660" fmla="*/ 166282 h 2993922"/>
              <a:gd name="connsiteX8661" fmla="*/ 423617 w 8938307"/>
              <a:gd name="connsiteY8661" fmla="*/ 166282 h 2993922"/>
              <a:gd name="connsiteX8662" fmla="*/ 428912 w 8938307"/>
              <a:gd name="connsiteY8662" fmla="*/ 171578 h 2993922"/>
              <a:gd name="connsiteX8663" fmla="*/ 444797 w 8938307"/>
              <a:gd name="connsiteY8663" fmla="*/ 176872 h 2993922"/>
              <a:gd name="connsiteX8664" fmla="*/ 455387 w 8938307"/>
              <a:gd name="connsiteY8664" fmla="*/ 176872 h 2993922"/>
              <a:gd name="connsiteX8665" fmla="*/ 444797 w 8938307"/>
              <a:gd name="connsiteY8665" fmla="*/ 166282 h 2993922"/>
              <a:gd name="connsiteX8666" fmla="*/ 423617 w 8938307"/>
              <a:gd name="connsiteY8666" fmla="*/ 145101 h 2993922"/>
              <a:gd name="connsiteX8667" fmla="*/ 370664 w 8938307"/>
              <a:gd name="connsiteY8667" fmla="*/ 113330 h 2993922"/>
              <a:gd name="connsiteX8668" fmla="*/ 360074 w 8938307"/>
              <a:gd name="connsiteY8668" fmla="*/ 102739 h 2993922"/>
              <a:gd name="connsiteX8669" fmla="*/ 338893 w 8938307"/>
              <a:gd name="connsiteY8669" fmla="*/ 102739 h 2993922"/>
              <a:gd name="connsiteX8670" fmla="*/ 317712 w 8938307"/>
              <a:gd name="connsiteY8670" fmla="*/ 102739 h 2993922"/>
              <a:gd name="connsiteX8671" fmla="*/ 296531 w 8938307"/>
              <a:gd name="connsiteY8671" fmla="*/ 102739 h 2993922"/>
              <a:gd name="connsiteX8672" fmla="*/ 285940 w 8938307"/>
              <a:gd name="connsiteY8672" fmla="*/ 102739 h 2993922"/>
              <a:gd name="connsiteX8673" fmla="*/ 264760 w 8938307"/>
              <a:gd name="connsiteY8673" fmla="*/ 92149 h 2993922"/>
              <a:gd name="connsiteX8674" fmla="*/ 254169 w 8938307"/>
              <a:gd name="connsiteY8674" fmla="*/ 81559 h 2993922"/>
              <a:gd name="connsiteX8675" fmla="*/ 264760 w 8938307"/>
              <a:gd name="connsiteY8675" fmla="*/ 81559 h 2993922"/>
              <a:gd name="connsiteX8676" fmla="*/ 307121 w 8938307"/>
              <a:gd name="connsiteY8676" fmla="*/ 70968 h 2993922"/>
              <a:gd name="connsiteX8677" fmla="*/ 307121 w 8938307"/>
              <a:gd name="connsiteY8677" fmla="*/ 60378 h 2993922"/>
              <a:gd name="connsiteX8678" fmla="*/ 275350 w 8938307"/>
              <a:gd name="connsiteY8678" fmla="*/ 49787 h 2993922"/>
              <a:gd name="connsiteX8679" fmla="*/ 264760 w 8938307"/>
              <a:gd name="connsiteY8679" fmla="*/ 28607 h 2993922"/>
              <a:gd name="connsiteX8680" fmla="*/ 275350 w 8938307"/>
              <a:gd name="connsiteY8680" fmla="*/ 28607 h 2993922"/>
              <a:gd name="connsiteX8681" fmla="*/ 264760 w 8938307"/>
              <a:gd name="connsiteY8681" fmla="*/ 18016 h 2993922"/>
              <a:gd name="connsiteX8682" fmla="*/ 270055 w 8938307"/>
              <a:gd name="connsiteY8682" fmla="*/ 7426 h 2993922"/>
              <a:gd name="connsiteX8683" fmla="*/ 285940 w 8938307"/>
              <a:gd name="connsiteY8683" fmla="*/ 18016 h 2993922"/>
              <a:gd name="connsiteX8684" fmla="*/ 291235 w 8938307"/>
              <a:gd name="connsiteY8684" fmla="*/ 33902 h 2993922"/>
              <a:gd name="connsiteX8685" fmla="*/ 296531 w 8938307"/>
              <a:gd name="connsiteY8685" fmla="*/ 44493 h 2993922"/>
              <a:gd name="connsiteX8686" fmla="*/ 307121 w 8938307"/>
              <a:gd name="connsiteY8686" fmla="*/ 39197 h 2993922"/>
              <a:gd name="connsiteX8687" fmla="*/ 307121 w 8938307"/>
              <a:gd name="connsiteY8687" fmla="*/ 18016 h 2993922"/>
              <a:gd name="connsiteX8688" fmla="*/ 317712 w 8938307"/>
              <a:gd name="connsiteY8688" fmla="*/ 39197 h 2993922"/>
              <a:gd name="connsiteX8689" fmla="*/ 370664 w 8938307"/>
              <a:gd name="connsiteY8689" fmla="*/ 49787 h 2993922"/>
              <a:gd name="connsiteX8690" fmla="*/ 375959 w 8938307"/>
              <a:gd name="connsiteY8690" fmla="*/ 55083 h 2993922"/>
              <a:gd name="connsiteX8691" fmla="*/ 402435 w 8938307"/>
              <a:gd name="connsiteY8691" fmla="*/ 60378 h 2993922"/>
              <a:gd name="connsiteX8692" fmla="*/ 413026 w 8938307"/>
              <a:gd name="connsiteY8692" fmla="*/ 60378 h 2993922"/>
              <a:gd name="connsiteX8693" fmla="*/ 402435 w 8938307"/>
              <a:gd name="connsiteY8693" fmla="*/ 44493 h 2993922"/>
              <a:gd name="connsiteX8694" fmla="*/ 381254 w 8938307"/>
              <a:gd name="connsiteY8694" fmla="*/ 49787 h 2993922"/>
              <a:gd name="connsiteX8695" fmla="*/ 370664 w 8938307"/>
              <a:gd name="connsiteY8695" fmla="*/ 49787 h 2993922"/>
              <a:gd name="connsiteX8696" fmla="*/ 370664 w 8938307"/>
              <a:gd name="connsiteY8696" fmla="*/ 39197 h 2993922"/>
              <a:gd name="connsiteX8697" fmla="*/ 338893 w 8938307"/>
              <a:gd name="connsiteY8697" fmla="*/ 18016 h 2993922"/>
              <a:gd name="connsiteX8698" fmla="*/ 328302 w 8938307"/>
              <a:gd name="connsiteY8698" fmla="*/ 12721 h 2993922"/>
              <a:gd name="connsiteX8699" fmla="*/ 317712 w 8938307"/>
              <a:gd name="connsiteY8699" fmla="*/ 7426 h 2993922"/>
              <a:gd name="connsiteX8700" fmla="*/ 312416 w 8938307"/>
              <a:gd name="connsiteY8700" fmla="*/ 7426 h 2993922"/>
              <a:gd name="connsiteX8701" fmla="*/ 285940 w 8938307"/>
              <a:gd name="connsiteY8701" fmla="*/ 0 h 2993922"/>
              <a:gd name="connsiteX8702" fmla="*/ 296531 w 8938307"/>
              <a:gd name="connsiteY8702" fmla="*/ 0 h 2993922"/>
              <a:gd name="connsiteX8703" fmla="*/ 296531 w 8938307"/>
              <a:gd name="connsiteY8703" fmla="*/ 7426 h 2993922"/>
              <a:gd name="connsiteX8704" fmla="*/ 285940 w 8938307"/>
              <a:gd name="connsiteY8704" fmla="*/ 7426 h 2993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</a:cxnLst>
            <a:rect l="l" t="t" r="r" b="b"/>
            <a:pathLst>
              <a:path w="8938307" h="2993922">
                <a:moveTo>
                  <a:pt x="6841406" y="2962151"/>
                </a:moveTo>
                <a:cubicBezTo>
                  <a:pt x="6883766" y="2969212"/>
                  <a:pt x="6912008" y="2979803"/>
                  <a:pt x="6926129" y="2993922"/>
                </a:cubicBezTo>
                <a:lnTo>
                  <a:pt x="6862587" y="2983332"/>
                </a:lnTo>
                <a:cubicBezTo>
                  <a:pt x="6855525" y="2976272"/>
                  <a:pt x="6848466" y="2969212"/>
                  <a:pt x="6841406" y="2962151"/>
                </a:cubicBezTo>
                <a:close/>
                <a:moveTo>
                  <a:pt x="7961341" y="2893314"/>
                </a:moveTo>
                <a:cubicBezTo>
                  <a:pt x="7963107" y="2893314"/>
                  <a:pt x="7963990" y="2895079"/>
                  <a:pt x="7963990" y="2898609"/>
                </a:cubicBezTo>
                <a:lnTo>
                  <a:pt x="7953398" y="2898609"/>
                </a:lnTo>
                <a:cubicBezTo>
                  <a:pt x="7956929" y="2895079"/>
                  <a:pt x="7959576" y="2893314"/>
                  <a:pt x="7961341" y="2893314"/>
                </a:cubicBezTo>
                <a:close/>
                <a:moveTo>
                  <a:pt x="7625096" y="2845657"/>
                </a:moveTo>
                <a:lnTo>
                  <a:pt x="7667457" y="2845657"/>
                </a:lnTo>
                <a:lnTo>
                  <a:pt x="7667457" y="2856247"/>
                </a:lnTo>
                <a:cubicBezTo>
                  <a:pt x="7660396" y="2856247"/>
                  <a:pt x="7653338" y="2856247"/>
                  <a:pt x="7646278" y="2856247"/>
                </a:cubicBezTo>
                <a:cubicBezTo>
                  <a:pt x="7639216" y="2849187"/>
                  <a:pt x="7632156" y="2845657"/>
                  <a:pt x="7625096" y="2845657"/>
                </a:cubicBezTo>
                <a:close/>
                <a:moveTo>
                  <a:pt x="7572144" y="2835066"/>
                </a:moveTo>
                <a:lnTo>
                  <a:pt x="7593326" y="2835066"/>
                </a:lnTo>
                <a:lnTo>
                  <a:pt x="7593326" y="2845657"/>
                </a:lnTo>
                <a:close/>
                <a:moveTo>
                  <a:pt x="7752182" y="2750343"/>
                </a:moveTo>
                <a:lnTo>
                  <a:pt x="7773361" y="2760933"/>
                </a:lnTo>
                <a:lnTo>
                  <a:pt x="7815724" y="2771524"/>
                </a:lnTo>
                <a:cubicBezTo>
                  <a:pt x="7829844" y="2778585"/>
                  <a:pt x="7845729" y="2787410"/>
                  <a:pt x="7863380" y="2798000"/>
                </a:cubicBezTo>
                <a:cubicBezTo>
                  <a:pt x="7881031" y="2808591"/>
                  <a:pt x="7907508" y="2820947"/>
                  <a:pt x="7942808" y="2835066"/>
                </a:cubicBezTo>
                <a:cubicBezTo>
                  <a:pt x="7985171" y="2856247"/>
                  <a:pt x="8020471" y="2873899"/>
                  <a:pt x="8048712" y="2888018"/>
                </a:cubicBezTo>
                <a:cubicBezTo>
                  <a:pt x="8062833" y="2888018"/>
                  <a:pt x="8078719" y="2895080"/>
                  <a:pt x="8096369" y="2909199"/>
                </a:cubicBezTo>
                <a:cubicBezTo>
                  <a:pt x="8114020" y="2923320"/>
                  <a:pt x="8124610" y="2930380"/>
                  <a:pt x="8128141" y="2930380"/>
                </a:cubicBezTo>
                <a:cubicBezTo>
                  <a:pt x="8131671" y="2930380"/>
                  <a:pt x="8133435" y="2933911"/>
                  <a:pt x="8133435" y="2940970"/>
                </a:cubicBezTo>
                <a:cubicBezTo>
                  <a:pt x="8133435" y="2948032"/>
                  <a:pt x="8133435" y="2955091"/>
                  <a:pt x="8133435" y="2962151"/>
                </a:cubicBezTo>
                <a:lnTo>
                  <a:pt x="8122846" y="2951561"/>
                </a:lnTo>
                <a:cubicBezTo>
                  <a:pt x="8115785" y="2951561"/>
                  <a:pt x="8110490" y="2949797"/>
                  <a:pt x="8106960" y="2946266"/>
                </a:cubicBezTo>
                <a:cubicBezTo>
                  <a:pt x="8103431" y="2942736"/>
                  <a:pt x="8101664" y="2940970"/>
                  <a:pt x="8101664" y="2940970"/>
                </a:cubicBezTo>
                <a:lnTo>
                  <a:pt x="8080483" y="2940970"/>
                </a:lnTo>
                <a:cubicBezTo>
                  <a:pt x="8080483" y="2933911"/>
                  <a:pt x="8073423" y="2926851"/>
                  <a:pt x="8059302" y="2919791"/>
                </a:cubicBezTo>
                <a:cubicBezTo>
                  <a:pt x="8045183" y="2912730"/>
                  <a:pt x="8036356" y="2909199"/>
                  <a:pt x="8032827" y="2909199"/>
                </a:cubicBezTo>
                <a:cubicBezTo>
                  <a:pt x="8029298" y="2909199"/>
                  <a:pt x="8029298" y="2910965"/>
                  <a:pt x="8032827" y="2914495"/>
                </a:cubicBezTo>
                <a:cubicBezTo>
                  <a:pt x="8036356" y="2918024"/>
                  <a:pt x="8038123" y="2921555"/>
                  <a:pt x="8038123" y="2925085"/>
                </a:cubicBezTo>
                <a:cubicBezTo>
                  <a:pt x="8038123" y="2928616"/>
                  <a:pt x="8029298" y="2923320"/>
                  <a:pt x="8011646" y="2909199"/>
                </a:cubicBezTo>
                <a:cubicBezTo>
                  <a:pt x="7993994" y="2895080"/>
                  <a:pt x="7985171" y="2884489"/>
                  <a:pt x="7985171" y="2877428"/>
                </a:cubicBezTo>
                <a:cubicBezTo>
                  <a:pt x="7985171" y="2870368"/>
                  <a:pt x="7963990" y="2859778"/>
                  <a:pt x="7921627" y="2845657"/>
                </a:cubicBezTo>
                <a:lnTo>
                  <a:pt x="7889856" y="2824476"/>
                </a:lnTo>
                <a:cubicBezTo>
                  <a:pt x="7889856" y="2824476"/>
                  <a:pt x="7886327" y="2824476"/>
                  <a:pt x="7879267" y="2824476"/>
                </a:cubicBezTo>
                <a:cubicBezTo>
                  <a:pt x="7872205" y="2824476"/>
                  <a:pt x="7868675" y="2824476"/>
                  <a:pt x="7868675" y="2824476"/>
                </a:cubicBezTo>
                <a:lnTo>
                  <a:pt x="7847494" y="2813885"/>
                </a:lnTo>
                <a:lnTo>
                  <a:pt x="7836904" y="2813885"/>
                </a:lnTo>
                <a:lnTo>
                  <a:pt x="7826313" y="2803295"/>
                </a:lnTo>
                <a:cubicBezTo>
                  <a:pt x="7826313" y="2803295"/>
                  <a:pt x="7822784" y="2803295"/>
                  <a:pt x="7815724" y="2803295"/>
                </a:cubicBezTo>
                <a:lnTo>
                  <a:pt x="7783952" y="2782114"/>
                </a:lnTo>
                <a:close/>
                <a:moveTo>
                  <a:pt x="6068305" y="2739753"/>
                </a:moveTo>
                <a:lnTo>
                  <a:pt x="6089486" y="2750343"/>
                </a:lnTo>
                <a:cubicBezTo>
                  <a:pt x="6082426" y="2750343"/>
                  <a:pt x="6077130" y="2748578"/>
                  <a:pt x="6073601" y="2745048"/>
                </a:cubicBezTo>
                <a:cubicBezTo>
                  <a:pt x="6070072" y="2741518"/>
                  <a:pt x="6068305" y="2739753"/>
                  <a:pt x="6068305" y="2739753"/>
                </a:cubicBezTo>
                <a:close/>
                <a:moveTo>
                  <a:pt x="7709820" y="2729162"/>
                </a:moveTo>
                <a:lnTo>
                  <a:pt x="7731000" y="2739753"/>
                </a:lnTo>
                <a:cubicBezTo>
                  <a:pt x="7738060" y="2746814"/>
                  <a:pt x="7738060" y="2750343"/>
                  <a:pt x="7731000" y="2750343"/>
                </a:cubicBezTo>
                <a:lnTo>
                  <a:pt x="7720409" y="2739753"/>
                </a:lnTo>
                <a:cubicBezTo>
                  <a:pt x="7720409" y="2739753"/>
                  <a:pt x="7718644" y="2737989"/>
                  <a:pt x="7715115" y="2734458"/>
                </a:cubicBezTo>
                <a:cubicBezTo>
                  <a:pt x="7711586" y="2730928"/>
                  <a:pt x="7709820" y="2729162"/>
                  <a:pt x="7709820" y="2729162"/>
                </a:cubicBezTo>
                <a:close/>
                <a:moveTo>
                  <a:pt x="7699230" y="2707981"/>
                </a:moveTo>
                <a:lnTo>
                  <a:pt x="7709820" y="2718572"/>
                </a:lnTo>
                <a:lnTo>
                  <a:pt x="7699230" y="2718572"/>
                </a:lnTo>
                <a:close/>
                <a:moveTo>
                  <a:pt x="5983582" y="2707981"/>
                </a:moveTo>
                <a:lnTo>
                  <a:pt x="5994172" y="2707981"/>
                </a:lnTo>
                <a:lnTo>
                  <a:pt x="6068305" y="2739753"/>
                </a:lnTo>
                <a:cubicBezTo>
                  <a:pt x="6061245" y="2746814"/>
                  <a:pt x="6033005" y="2736224"/>
                  <a:pt x="5983582" y="2707981"/>
                </a:cubicBezTo>
                <a:close/>
                <a:moveTo>
                  <a:pt x="7656867" y="2697391"/>
                </a:moveTo>
                <a:cubicBezTo>
                  <a:pt x="7663928" y="2697391"/>
                  <a:pt x="7667457" y="2699157"/>
                  <a:pt x="7667457" y="2702687"/>
                </a:cubicBezTo>
                <a:cubicBezTo>
                  <a:pt x="7667457" y="2706216"/>
                  <a:pt x="7669223" y="2707981"/>
                  <a:pt x="7672752" y="2707981"/>
                </a:cubicBezTo>
                <a:cubicBezTo>
                  <a:pt x="7676282" y="2707981"/>
                  <a:pt x="7681578" y="2711512"/>
                  <a:pt x="7688638" y="2718572"/>
                </a:cubicBezTo>
                <a:lnTo>
                  <a:pt x="7688638" y="2729162"/>
                </a:lnTo>
                <a:cubicBezTo>
                  <a:pt x="7688638" y="2729162"/>
                  <a:pt x="7686874" y="2729162"/>
                  <a:pt x="7683344" y="2729162"/>
                </a:cubicBezTo>
                <a:cubicBezTo>
                  <a:pt x="7679813" y="2729162"/>
                  <a:pt x="7678048" y="2725633"/>
                  <a:pt x="7678048" y="2718572"/>
                </a:cubicBezTo>
                <a:cubicBezTo>
                  <a:pt x="7670986" y="2718572"/>
                  <a:pt x="7663928" y="2715043"/>
                  <a:pt x="7656867" y="2707981"/>
                </a:cubicBezTo>
                <a:close/>
                <a:moveTo>
                  <a:pt x="6290704" y="2665620"/>
                </a:moveTo>
                <a:lnTo>
                  <a:pt x="6301294" y="2665620"/>
                </a:lnTo>
                <a:cubicBezTo>
                  <a:pt x="6315414" y="2672681"/>
                  <a:pt x="6322476" y="2676210"/>
                  <a:pt x="6322476" y="2676210"/>
                </a:cubicBezTo>
                <a:lnTo>
                  <a:pt x="6311884" y="2676210"/>
                </a:lnTo>
                <a:lnTo>
                  <a:pt x="6290704" y="2676210"/>
                </a:lnTo>
                <a:close/>
                <a:moveTo>
                  <a:pt x="6555464" y="2602077"/>
                </a:moveTo>
                <a:lnTo>
                  <a:pt x="6555464" y="2612668"/>
                </a:lnTo>
                <a:cubicBezTo>
                  <a:pt x="6548403" y="2612668"/>
                  <a:pt x="6544874" y="2612668"/>
                  <a:pt x="6544874" y="2612668"/>
                </a:cubicBezTo>
                <a:cubicBezTo>
                  <a:pt x="6544874" y="2605608"/>
                  <a:pt x="6548403" y="2602077"/>
                  <a:pt x="6555464" y="2602077"/>
                </a:cubicBezTo>
                <a:close/>
                <a:moveTo>
                  <a:pt x="7434468" y="2591487"/>
                </a:moveTo>
                <a:lnTo>
                  <a:pt x="7445059" y="2591487"/>
                </a:lnTo>
                <a:cubicBezTo>
                  <a:pt x="7452120" y="2598548"/>
                  <a:pt x="7453884" y="2602077"/>
                  <a:pt x="7450355" y="2602077"/>
                </a:cubicBezTo>
                <a:cubicBezTo>
                  <a:pt x="7446824" y="2602077"/>
                  <a:pt x="7441530" y="2598548"/>
                  <a:pt x="7434468" y="2591487"/>
                </a:cubicBezTo>
                <a:close/>
                <a:moveTo>
                  <a:pt x="6904948" y="2591487"/>
                </a:moveTo>
                <a:cubicBezTo>
                  <a:pt x="6912008" y="2591487"/>
                  <a:pt x="6922600" y="2595018"/>
                  <a:pt x="6936718" y="2602077"/>
                </a:cubicBezTo>
                <a:cubicBezTo>
                  <a:pt x="6943780" y="2602077"/>
                  <a:pt x="6949074" y="2602077"/>
                  <a:pt x="6952604" y="2602077"/>
                </a:cubicBezTo>
                <a:cubicBezTo>
                  <a:pt x="6956135" y="2602077"/>
                  <a:pt x="6957900" y="2602077"/>
                  <a:pt x="6957900" y="2602077"/>
                </a:cubicBezTo>
                <a:lnTo>
                  <a:pt x="6957900" y="2612668"/>
                </a:lnTo>
                <a:lnTo>
                  <a:pt x="6968491" y="2612668"/>
                </a:lnTo>
                <a:cubicBezTo>
                  <a:pt x="6968491" y="2612668"/>
                  <a:pt x="6973785" y="2612668"/>
                  <a:pt x="6984376" y="2612668"/>
                </a:cubicBezTo>
                <a:cubicBezTo>
                  <a:pt x="6994966" y="2612668"/>
                  <a:pt x="7003792" y="2612668"/>
                  <a:pt x="7010852" y="2612668"/>
                </a:cubicBezTo>
                <a:lnTo>
                  <a:pt x="7053214" y="2633849"/>
                </a:lnTo>
                <a:lnTo>
                  <a:pt x="7084985" y="2633849"/>
                </a:lnTo>
                <a:cubicBezTo>
                  <a:pt x="7092045" y="2633849"/>
                  <a:pt x="7095574" y="2637379"/>
                  <a:pt x="7095574" y="2644439"/>
                </a:cubicBezTo>
                <a:lnTo>
                  <a:pt x="7116756" y="2644439"/>
                </a:lnTo>
                <a:cubicBezTo>
                  <a:pt x="7123818" y="2644439"/>
                  <a:pt x="7127347" y="2647970"/>
                  <a:pt x="7127347" y="2655029"/>
                </a:cubicBezTo>
                <a:lnTo>
                  <a:pt x="7116756" y="2655029"/>
                </a:lnTo>
                <a:lnTo>
                  <a:pt x="7053214" y="2644439"/>
                </a:lnTo>
                <a:lnTo>
                  <a:pt x="7063804" y="2655029"/>
                </a:lnTo>
                <a:lnTo>
                  <a:pt x="7053214" y="2655029"/>
                </a:lnTo>
                <a:lnTo>
                  <a:pt x="7063804" y="2665620"/>
                </a:lnTo>
                <a:cubicBezTo>
                  <a:pt x="7084985" y="2665620"/>
                  <a:pt x="7095574" y="2663856"/>
                  <a:pt x="7095574" y="2660325"/>
                </a:cubicBezTo>
                <a:cubicBezTo>
                  <a:pt x="7095574" y="2656795"/>
                  <a:pt x="7097341" y="2655029"/>
                  <a:pt x="7100870" y="2655029"/>
                </a:cubicBezTo>
                <a:cubicBezTo>
                  <a:pt x="7104400" y="2655029"/>
                  <a:pt x="7102636" y="2658560"/>
                  <a:pt x="7095574" y="2665620"/>
                </a:cubicBezTo>
                <a:lnTo>
                  <a:pt x="7106166" y="2676210"/>
                </a:lnTo>
                <a:lnTo>
                  <a:pt x="7063804" y="2676210"/>
                </a:lnTo>
                <a:cubicBezTo>
                  <a:pt x="7035562" y="2676210"/>
                  <a:pt x="7017914" y="2672681"/>
                  <a:pt x="7010852" y="2665620"/>
                </a:cubicBezTo>
                <a:cubicBezTo>
                  <a:pt x="7010852" y="2665620"/>
                  <a:pt x="7010852" y="2662091"/>
                  <a:pt x="7010852" y="2655029"/>
                </a:cubicBezTo>
                <a:lnTo>
                  <a:pt x="7021443" y="2644439"/>
                </a:lnTo>
                <a:cubicBezTo>
                  <a:pt x="7021443" y="2644439"/>
                  <a:pt x="7019677" y="2644439"/>
                  <a:pt x="7016148" y="2644439"/>
                </a:cubicBezTo>
                <a:cubicBezTo>
                  <a:pt x="7012618" y="2644439"/>
                  <a:pt x="7007322" y="2644439"/>
                  <a:pt x="7000262" y="2644439"/>
                </a:cubicBezTo>
                <a:lnTo>
                  <a:pt x="6989670" y="2644439"/>
                </a:lnTo>
                <a:lnTo>
                  <a:pt x="6989670" y="2655029"/>
                </a:lnTo>
                <a:lnTo>
                  <a:pt x="6979081" y="2644439"/>
                </a:lnTo>
                <a:cubicBezTo>
                  <a:pt x="6979081" y="2630318"/>
                  <a:pt x="6975552" y="2626789"/>
                  <a:pt x="6968491" y="2633849"/>
                </a:cubicBezTo>
                <a:lnTo>
                  <a:pt x="6947310" y="2644439"/>
                </a:lnTo>
                <a:lnTo>
                  <a:pt x="6936718" y="2633849"/>
                </a:lnTo>
                <a:lnTo>
                  <a:pt x="6904948" y="2633849"/>
                </a:lnTo>
                <a:cubicBezTo>
                  <a:pt x="6904948" y="2633849"/>
                  <a:pt x="6903183" y="2633849"/>
                  <a:pt x="6899652" y="2633849"/>
                </a:cubicBezTo>
                <a:cubicBezTo>
                  <a:pt x="6896122" y="2633849"/>
                  <a:pt x="6890828" y="2633849"/>
                  <a:pt x="6883766" y="2633849"/>
                </a:cubicBezTo>
                <a:cubicBezTo>
                  <a:pt x="6869648" y="2633849"/>
                  <a:pt x="6862587" y="2637379"/>
                  <a:pt x="6862587" y="2644439"/>
                </a:cubicBezTo>
                <a:lnTo>
                  <a:pt x="6873177" y="2644439"/>
                </a:lnTo>
                <a:cubicBezTo>
                  <a:pt x="6880237" y="2644439"/>
                  <a:pt x="6880237" y="2646205"/>
                  <a:pt x="6873177" y="2649735"/>
                </a:cubicBezTo>
                <a:cubicBezTo>
                  <a:pt x="6866116" y="2653264"/>
                  <a:pt x="6857292" y="2653264"/>
                  <a:pt x="6846700" y="2649735"/>
                </a:cubicBezTo>
                <a:cubicBezTo>
                  <a:pt x="6836110" y="2646205"/>
                  <a:pt x="6820224" y="2640910"/>
                  <a:pt x="6799044" y="2633849"/>
                </a:cubicBezTo>
                <a:cubicBezTo>
                  <a:pt x="6777862" y="2626789"/>
                  <a:pt x="6767272" y="2619727"/>
                  <a:pt x="6767272" y="2612668"/>
                </a:cubicBezTo>
                <a:lnTo>
                  <a:pt x="6799044" y="2623258"/>
                </a:lnTo>
                <a:cubicBezTo>
                  <a:pt x="6806104" y="2630318"/>
                  <a:pt x="6811400" y="2632083"/>
                  <a:pt x="6814929" y="2628554"/>
                </a:cubicBezTo>
                <a:cubicBezTo>
                  <a:pt x="6818458" y="2625024"/>
                  <a:pt x="6823754" y="2626789"/>
                  <a:pt x="6830814" y="2633849"/>
                </a:cubicBezTo>
                <a:cubicBezTo>
                  <a:pt x="6837876" y="2626789"/>
                  <a:pt x="6841406" y="2623258"/>
                  <a:pt x="6841406" y="2623258"/>
                </a:cubicBezTo>
                <a:cubicBezTo>
                  <a:pt x="6841406" y="2623258"/>
                  <a:pt x="6844936" y="2623258"/>
                  <a:pt x="6851996" y="2623258"/>
                </a:cubicBezTo>
                <a:cubicBezTo>
                  <a:pt x="6859056" y="2623258"/>
                  <a:pt x="6862587" y="2623258"/>
                  <a:pt x="6862587" y="2623258"/>
                </a:cubicBezTo>
                <a:cubicBezTo>
                  <a:pt x="6876706" y="2623258"/>
                  <a:pt x="6883766" y="2621493"/>
                  <a:pt x="6883766" y="2617962"/>
                </a:cubicBezTo>
                <a:cubicBezTo>
                  <a:pt x="6883766" y="2614433"/>
                  <a:pt x="6885532" y="2609137"/>
                  <a:pt x="6889062" y="2602077"/>
                </a:cubicBezTo>
                <a:cubicBezTo>
                  <a:pt x="6892592" y="2595018"/>
                  <a:pt x="6897888" y="2591487"/>
                  <a:pt x="6904948" y="2591487"/>
                </a:cubicBezTo>
                <a:close/>
                <a:moveTo>
                  <a:pt x="6230187" y="2586949"/>
                </a:moveTo>
                <a:lnTo>
                  <a:pt x="6237752" y="2602077"/>
                </a:lnTo>
                <a:cubicBezTo>
                  <a:pt x="6237752" y="2602077"/>
                  <a:pt x="6234222" y="2598548"/>
                  <a:pt x="6227161" y="2591487"/>
                </a:cubicBezTo>
                <a:close/>
                <a:moveTo>
                  <a:pt x="7265022" y="2580897"/>
                </a:moveTo>
                <a:lnTo>
                  <a:pt x="7275612" y="2580897"/>
                </a:lnTo>
                <a:lnTo>
                  <a:pt x="7286203" y="2591487"/>
                </a:lnTo>
                <a:lnTo>
                  <a:pt x="7307384" y="2591487"/>
                </a:lnTo>
                <a:cubicBezTo>
                  <a:pt x="7314444" y="2591487"/>
                  <a:pt x="7317974" y="2595018"/>
                  <a:pt x="7317974" y="2602077"/>
                </a:cubicBezTo>
                <a:cubicBezTo>
                  <a:pt x="7317974" y="2602077"/>
                  <a:pt x="7314444" y="2602077"/>
                  <a:pt x="7307384" y="2602077"/>
                </a:cubicBezTo>
                <a:lnTo>
                  <a:pt x="7275612" y="2591487"/>
                </a:lnTo>
                <a:close/>
                <a:moveTo>
                  <a:pt x="6227161" y="2580897"/>
                </a:moveTo>
                <a:cubicBezTo>
                  <a:pt x="6230692" y="2580897"/>
                  <a:pt x="6232457" y="2581780"/>
                  <a:pt x="6232457" y="2583544"/>
                </a:cubicBezTo>
                <a:lnTo>
                  <a:pt x="6230187" y="2586949"/>
                </a:lnTo>
                <a:close/>
                <a:moveTo>
                  <a:pt x="7529782" y="2570306"/>
                </a:moveTo>
                <a:cubicBezTo>
                  <a:pt x="7529782" y="2577366"/>
                  <a:pt x="7533312" y="2580897"/>
                  <a:pt x="7540374" y="2580897"/>
                </a:cubicBezTo>
                <a:cubicBezTo>
                  <a:pt x="7547434" y="2580897"/>
                  <a:pt x="7550963" y="2580897"/>
                  <a:pt x="7550963" y="2580897"/>
                </a:cubicBezTo>
                <a:lnTo>
                  <a:pt x="7540374" y="2591487"/>
                </a:lnTo>
                <a:lnTo>
                  <a:pt x="7540374" y="2602077"/>
                </a:lnTo>
                <a:lnTo>
                  <a:pt x="7529782" y="2602077"/>
                </a:lnTo>
                <a:lnTo>
                  <a:pt x="7519192" y="2591487"/>
                </a:lnTo>
                <a:lnTo>
                  <a:pt x="7508601" y="2591487"/>
                </a:lnTo>
                <a:cubicBezTo>
                  <a:pt x="7515663" y="2591487"/>
                  <a:pt x="7519192" y="2587956"/>
                  <a:pt x="7519192" y="2580897"/>
                </a:cubicBezTo>
                <a:close/>
                <a:moveTo>
                  <a:pt x="7455649" y="2570306"/>
                </a:moveTo>
                <a:cubicBezTo>
                  <a:pt x="7455649" y="2570306"/>
                  <a:pt x="7459178" y="2573837"/>
                  <a:pt x="7466240" y="2580897"/>
                </a:cubicBezTo>
                <a:lnTo>
                  <a:pt x="7455649" y="2580897"/>
                </a:lnTo>
                <a:close/>
                <a:moveTo>
                  <a:pt x="6979081" y="2570306"/>
                </a:moveTo>
                <a:cubicBezTo>
                  <a:pt x="6986141" y="2577366"/>
                  <a:pt x="7000262" y="2582662"/>
                  <a:pt x="7021443" y="2586192"/>
                </a:cubicBezTo>
                <a:cubicBezTo>
                  <a:pt x="7042622" y="2589722"/>
                  <a:pt x="7053214" y="2591487"/>
                  <a:pt x="7053214" y="2591487"/>
                </a:cubicBezTo>
                <a:lnTo>
                  <a:pt x="6989670" y="2591487"/>
                </a:lnTo>
                <a:close/>
                <a:moveTo>
                  <a:pt x="5994172" y="2570306"/>
                </a:moveTo>
                <a:cubicBezTo>
                  <a:pt x="6001234" y="2570306"/>
                  <a:pt x="6008293" y="2572071"/>
                  <a:pt x="6015353" y="2575602"/>
                </a:cubicBezTo>
                <a:cubicBezTo>
                  <a:pt x="6022414" y="2579131"/>
                  <a:pt x="6027709" y="2579131"/>
                  <a:pt x="6031238" y="2575602"/>
                </a:cubicBezTo>
                <a:cubicBezTo>
                  <a:pt x="6034768" y="2572071"/>
                  <a:pt x="6052420" y="2575602"/>
                  <a:pt x="6084190" y="2586192"/>
                </a:cubicBezTo>
                <a:cubicBezTo>
                  <a:pt x="6115962" y="2596783"/>
                  <a:pt x="6135378" y="2605608"/>
                  <a:pt x="6142438" y="2612668"/>
                </a:cubicBezTo>
                <a:cubicBezTo>
                  <a:pt x="6149498" y="2619727"/>
                  <a:pt x="6156558" y="2623258"/>
                  <a:pt x="6163620" y="2623258"/>
                </a:cubicBezTo>
                <a:cubicBezTo>
                  <a:pt x="6163620" y="2623258"/>
                  <a:pt x="6167149" y="2623258"/>
                  <a:pt x="6174209" y="2623258"/>
                </a:cubicBezTo>
                <a:cubicBezTo>
                  <a:pt x="6181270" y="2623258"/>
                  <a:pt x="6184800" y="2626789"/>
                  <a:pt x="6184800" y="2633849"/>
                </a:cubicBezTo>
                <a:cubicBezTo>
                  <a:pt x="6198920" y="2633849"/>
                  <a:pt x="6211276" y="2637379"/>
                  <a:pt x="6221866" y="2644439"/>
                </a:cubicBezTo>
                <a:cubicBezTo>
                  <a:pt x="6232457" y="2651500"/>
                  <a:pt x="6237752" y="2655029"/>
                  <a:pt x="6237752" y="2655029"/>
                </a:cubicBezTo>
                <a:cubicBezTo>
                  <a:pt x="6230690" y="2655029"/>
                  <a:pt x="6216572" y="2651500"/>
                  <a:pt x="6195390" y="2644439"/>
                </a:cubicBezTo>
                <a:cubicBezTo>
                  <a:pt x="6174209" y="2637379"/>
                  <a:pt x="6158324" y="2632083"/>
                  <a:pt x="6147734" y="2628554"/>
                </a:cubicBezTo>
                <a:cubicBezTo>
                  <a:pt x="6137142" y="2625024"/>
                  <a:pt x="6128318" y="2623258"/>
                  <a:pt x="6121257" y="2623258"/>
                </a:cubicBezTo>
                <a:cubicBezTo>
                  <a:pt x="6114197" y="2623258"/>
                  <a:pt x="6110668" y="2623258"/>
                  <a:pt x="6110668" y="2623258"/>
                </a:cubicBezTo>
                <a:lnTo>
                  <a:pt x="6100076" y="2612668"/>
                </a:lnTo>
                <a:lnTo>
                  <a:pt x="6078895" y="2602077"/>
                </a:lnTo>
                <a:cubicBezTo>
                  <a:pt x="6078895" y="2595018"/>
                  <a:pt x="6061245" y="2591487"/>
                  <a:pt x="6025943" y="2591487"/>
                </a:cubicBezTo>
                <a:close/>
                <a:moveTo>
                  <a:pt x="5983582" y="2570306"/>
                </a:moveTo>
                <a:lnTo>
                  <a:pt x="5994172" y="2580897"/>
                </a:lnTo>
                <a:cubicBezTo>
                  <a:pt x="5987112" y="2580897"/>
                  <a:pt x="5983582" y="2579131"/>
                  <a:pt x="5983582" y="2575602"/>
                </a:cubicBezTo>
                <a:cubicBezTo>
                  <a:pt x="5983582" y="2572071"/>
                  <a:pt x="5983582" y="2570306"/>
                  <a:pt x="5983582" y="2570306"/>
                </a:cubicBezTo>
                <a:close/>
                <a:moveTo>
                  <a:pt x="7159118" y="2559716"/>
                </a:moveTo>
                <a:lnTo>
                  <a:pt x="7176327" y="2561040"/>
                </a:lnTo>
                <a:cubicBezTo>
                  <a:pt x="7194861" y="2563687"/>
                  <a:pt x="7217366" y="2570306"/>
                  <a:pt x="7243841" y="2580897"/>
                </a:cubicBezTo>
                <a:lnTo>
                  <a:pt x="7222660" y="2580897"/>
                </a:lnTo>
                <a:cubicBezTo>
                  <a:pt x="7205010" y="2577366"/>
                  <a:pt x="7189124" y="2572953"/>
                  <a:pt x="7175004" y="2567659"/>
                </a:cubicBezTo>
                <a:close/>
                <a:moveTo>
                  <a:pt x="7688638" y="2538535"/>
                </a:moveTo>
                <a:lnTo>
                  <a:pt x="7699230" y="2538535"/>
                </a:lnTo>
                <a:lnTo>
                  <a:pt x="7688638" y="2549125"/>
                </a:lnTo>
                <a:close/>
                <a:moveTo>
                  <a:pt x="7275612" y="2538535"/>
                </a:moveTo>
                <a:cubicBezTo>
                  <a:pt x="7282674" y="2538535"/>
                  <a:pt x="7289732" y="2538535"/>
                  <a:pt x="7296793" y="2538535"/>
                </a:cubicBezTo>
                <a:lnTo>
                  <a:pt x="7360336" y="2549125"/>
                </a:lnTo>
                <a:cubicBezTo>
                  <a:pt x="7360336" y="2549125"/>
                  <a:pt x="7363866" y="2545596"/>
                  <a:pt x="7370926" y="2538535"/>
                </a:cubicBezTo>
                <a:lnTo>
                  <a:pt x="7381516" y="2549125"/>
                </a:lnTo>
                <a:lnTo>
                  <a:pt x="7402697" y="2559716"/>
                </a:lnTo>
                <a:cubicBezTo>
                  <a:pt x="7416818" y="2566775"/>
                  <a:pt x="7423878" y="2568541"/>
                  <a:pt x="7423878" y="2565010"/>
                </a:cubicBezTo>
                <a:cubicBezTo>
                  <a:pt x="7423878" y="2561481"/>
                  <a:pt x="7427408" y="2559716"/>
                  <a:pt x="7434468" y="2559716"/>
                </a:cubicBezTo>
                <a:cubicBezTo>
                  <a:pt x="7434468" y="2566775"/>
                  <a:pt x="7434468" y="2570306"/>
                  <a:pt x="7434468" y="2570306"/>
                </a:cubicBezTo>
                <a:cubicBezTo>
                  <a:pt x="7434468" y="2577366"/>
                  <a:pt x="7430938" y="2580897"/>
                  <a:pt x="7423878" y="2580897"/>
                </a:cubicBezTo>
                <a:cubicBezTo>
                  <a:pt x="7416818" y="2580897"/>
                  <a:pt x="7406226" y="2577366"/>
                  <a:pt x="7392107" y="2570306"/>
                </a:cubicBezTo>
                <a:cubicBezTo>
                  <a:pt x="7370926" y="2570306"/>
                  <a:pt x="7360336" y="2570306"/>
                  <a:pt x="7360336" y="2570306"/>
                </a:cubicBezTo>
                <a:close/>
                <a:moveTo>
                  <a:pt x="7116756" y="2538535"/>
                </a:moveTo>
                <a:cubicBezTo>
                  <a:pt x="7123818" y="2538535"/>
                  <a:pt x="7129112" y="2540300"/>
                  <a:pt x="7132641" y="2543831"/>
                </a:cubicBezTo>
                <a:cubicBezTo>
                  <a:pt x="7134406" y="2545596"/>
                  <a:pt x="7137496" y="2547801"/>
                  <a:pt x="7141909" y="2550449"/>
                </a:cubicBezTo>
                <a:lnTo>
                  <a:pt x="7159116" y="2559715"/>
                </a:lnTo>
                <a:lnTo>
                  <a:pt x="7137937" y="2549125"/>
                </a:lnTo>
                <a:lnTo>
                  <a:pt x="7116756" y="2549125"/>
                </a:lnTo>
                <a:close/>
                <a:moveTo>
                  <a:pt x="6629598" y="2538535"/>
                </a:moveTo>
                <a:lnTo>
                  <a:pt x="6650778" y="2549125"/>
                </a:lnTo>
                <a:lnTo>
                  <a:pt x="6682550" y="2549125"/>
                </a:lnTo>
                <a:cubicBezTo>
                  <a:pt x="6668429" y="2542066"/>
                  <a:pt x="6671958" y="2538535"/>
                  <a:pt x="6693140" y="2538535"/>
                </a:cubicBezTo>
                <a:lnTo>
                  <a:pt x="6703730" y="2538535"/>
                </a:lnTo>
                <a:cubicBezTo>
                  <a:pt x="6696669" y="2538535"/>
                  <a:pt x="6696669" y="2542066"/>
                  <a:pt x="6703730" y="2549125"/>
                </a:cubicBezTo>
                <a:lnTo>
                  <a:pt x="6777862" y="2570306"/>
                </a:lnTo>
                <a:cubicBezTo>
                  <a:pt x="6806104" y="2577366"/>
                  <a:pt x="6816696" y="2584427"/>
                  <a:pt x="6809634" y="2591487"/>
                </a:cubicBezTo>
                <a:lnTo>
                  <a:pt x="6820224" y="2591487"/>
                </a:lnTo>
                <a:cubicBezTo>
                  <a:pt x="6820224" y="2584427"/>
                  <a:pt x="6829050" y="2584427"/>
                  <a:pt x="6846700" y="2591487"/>
                </a:cubicBezTo>
                <a:cubicBezTo>
                  <a:pt x="6864352" y="2598548"/>
                  <a:pt x="6873177" y="2602077"/>
                  <a:pt x="6873177" y="2602077"/>
                </a:cubicBezTo>
                <a:lnTo>
                  <a:pt x="6809634" y="2602077"/>
                </a:lnTo>
                <a:cubicBezTo>
                  <a:pt x="6802573" y="2595018"/>
                  <a:pt x="6793748" y="2591487"/>
                  <a:pt x="6783158" y="2591487"/>
                </a:cubicBezTo>
                <a:cubicBezTo>
                  <a:pt x="6772568" y="2591487"/>
                  <a:pt x="6763743" y="2595018"/>
                  <a:pt x="6756682" y="2602077"/>
                </a:cubicBezTo>
                <a:cubicBezTo>
                  <a:pt x="6749621" y="2602077"/>
                  <a:pt x="6742562" y="2602077"/>
                  <a:pt x="6735502" y="2602077"/>
                </a:cubicBezTo>
                <a:cubicBezTo>
                  <a:pt x="6721381" y="2602077"/>
                  <a:pt x="6714320" y="2603842"/>
                  <a:pt x="6714320" y="2607373"/>
                </a:cubicBezTo>
                <a:cubicBezTo>
                  <a:pt x="6714320" y="2610904"/>
                  <a:pt x="6710791" y="2612668"/>
                  <a:pt x="6703730" y="2612668"/>
                </a:cubicBezTo>
                <a:lnTo>
                  <a:pt x="6693140" y="2602077"/>
                </a:lnTo>
                <a:cubicBezTo>
                  <a:pt x="6693140" y="2595018"/>
                  <a:pt x="6689610" y="2591487"/>
                  <a:pt x="6682550" y="2591487"/>
                </a:cubicBezTo>
                <a:lnTo>
                  <a:pt x="6682550" y="2580897"/>
                </a:lnTo>
                <a:cubicBezTo>
                  <a:pt x="6675488" y="2580897"/>
                  <a:pt x="6671958" y="2577366"/>
                  <a:pt x="6671958" y="2570306"/>
                </a:cubicBezTo>
                <a:cubicBezTo>
                  <a:pt x="6671958" y="2570306"/>
                  <a:pt x="6668429" y="2570306"/>
                  <a:pt x="6661368" y="2570306"/>
                </a:cubicBezTo>
                <a:lnTo>
                  <a:pt x="6640188" y="2549125"/>
                </a:lnTo>
                <a:close/>
                <a:moveTo>
                  <a:pt x="6078895" y="2538535"/>
                </a:moveTo>
                <a:lnTo>
                  <a:pt x="6110668" y="2559716"/>
                </a:lnTo>
                <a:cubicBezTo>
                  <a:pt x="6124786" y="2573837"/>
                  <a:pt x="6131847" y="2573837"/>
                  <a:pt x="6131847" y="2559716"/>
                </a:cubicBezTo>
                <a:cubicBezTo>
                  <a:pt x="6131847" y="2559716"/>
                  <a:pt x="6137142" y="2559716"/>
                  <a:pt x="6147734" y="2559716"/>
                </a:cubicBezTo>
                <a:cubicBezTo>
                  <a:pt x="6158324" y="2559716"/>
                  <a:pt x="6167149" y="2559716"/>
                  <a:pt x="6174209" y="2559716"/>
                </a:cubicBezTo>
                <a:lnTo>
                  <a:pt x="6163620" y="2570306"/>
                </a:lnTo>
                <a:cubicBezTo>
                  <a:pt x="6156558" y="2570306"/>
                  <a:pt x="6151264" y="2572071"/>
                  <a:pt x="6147734" y="2575602"/>
                </a:cubicBezTo>
                <a:cubicBezTo>
                  <a:pt x="6144204" y="2579131"/>
                  <a:pt x="6142438" y="2580897"/>
                  <a:pt x="6142438" y="2580897"/>
                </a:cubicBezTo>
                <a:cubicBezTo>
                  <a:pt x="6135378" y="2573837"/>
                  <a:pt x="6131847" y="2573837"/>
                  <a:pt x="6131847" y="2580897"/>
                </a:cubicBezTo>
                <a:lnTo>
                  <a:pt x="6110668" y="2570306"/>
                </a:lnTo>
                <a:cubicBezTo>
                  <a:pt x="6103606" y="2563246"/>
                  <a:pt x="6100076" y="2559716"/>
                  <a:pt x="6100076" y="2559716"/>
                </a:cubicBezTo>
                <a:close/>
                <a:moveTo>
                  <a:pt x="5326977" y="2538535"/>
                </a:moveTo>
                <a:lnTo>
                  <a:pt x="5337566" y="2538535"/>
                </a:lnTo>
                <a:lnTo>
                  <a:pt x="5358748" y="2549125"/>
                </a:lnTo>
                <a:cubicBezTo>
                  <a:pt x="5344627" y="2549125"/>
                  <a:pt x="5334037" y="2545596"/>
                  <a:pt x="5326977" y="2538535"/>
                </a:cubicBezTo>
                <a:close/>
                <a:moveTo>
                  <a:pt x="6280114" y="2527944"/>
                </a:moveTo>
                <a:lnTo>
                  <a:pt x="6311884" y="2538535"/>
                </a:lnTo>
                <a:cubicBezTo>
                  <a:pt x="6304824" y="2545596"/>
                  <a:pt x="6297765" y="2545596"/>
                  <a:pt x="6290704" y="2538535"/>
                </a:cubicBezTo>
                <a:close/>
                <a:moveTo>
                  <a:pt x="7434468" y="2517354"/>
                </a:moveTo>
                <a:cubicBezTo>
                  <a:pt x="7448588" y="2517354"/>
                  <a:pt x="7448588" y="2524414"/>
                  <a:pt x="7434468" y="2538535"/>
                </a:cubicBezTo>
                <a:cubicBezTo>
                  <a:pt x="7427408" y="2538535"/>
                  <a:pt x="7423878" y="2535004"/>
                  <a:pt x="7423878" y="2527944"/>
                </a:cubicBezTo>
                <a:cubicBezTo>
                  <a:pt x="7423878" y="2520885"/>
                  <a:pt x="7427408" y="2517354"/>
                  <a:pt x="7434468" y="2517354"/>
                </a:cubicBezTo>
                <a:close/>
                <a:moveTo>
                  <a:pt x="6343656" y="2517354"/>
                </a:moveTo>
                <a:lnTo>
                  <a:pt x="6354246" y="2527944"/>
                </a:lnTo>
                <a:cubicBezTo>
                  <a:pt x="6354246" y="2527944"/>
                  <a:pt x="6350717" y="2527944"/>
                  <a:pt x="6343656" y="2527944"/>
                </a:cubicBezTo>
                <a:cubicBezTo>
                  <a:pt x="6343656" y="2520885"/>
                  <a:pt x="6343656" y="2517354"/>
                  <a:pt x="6343656" y="2517354"/>
                </a:cubicBezTo>
                <a:close/>
                <a:moveTo>
                  <a:pt x="7159118" y="2506764"/>
                </a:moveTo>
                <a:cubicBezTo>
                  <a:pt x="7166178" y="2506764"/>
                  <a:pt x="7169708" y="2506764"/>
                  <a:pt x="7169708" y="2506764"/>
                </a:cubicBezTo>
                <a:cubicBezTo>
                  <a:pt x="7169708" y="2506764"/>
                  <a:pt x="7173238" y="2506764"/>
                  <a:pt x="7180299" y="2506764"/>
                </a:cubicBezTo>
                <a:lnTo>
                  <a:pt x="7169708" y="2517354"/>
                </a:lnTo>
                <a:close/>
                <a:moveTo>
                  <a:pt x="7053214" y="2506764"/>
                </a:moveTo>
                <a:lnTo>
                  <a:pt x="7074395" y="2517354"/>
                </a:lnTo>
                <a:cubicBezTo>
                  <a:pt x="7074395" y="2517354"/>
                  <a:pt x="7077924" y="2520885"/>
                  <a:pt x="7084985" y="2527944"/>
                </a:cubicBezTo>
                <a:lnTo>
                  <a:pt x="7074395" y="2527944"/>
                </a:lnTo>
                <a:lnTo>
                  <a:pt x="7063804" y="2527944"/>
                </a:lnTo>
                <a:cubicBezTo>
                  <a:pt x="7056744" y="2527944"/>
                  <a:pt x="7049684" y="2527944"/>
                  <a:pt x="7042622" y="2527944"/>
                </a:cubicBezTo>
                <a:cubicBezTo>
                  <a:pt x="7035562" y="2527944"/>
                  <a:pt x="7032033" y="2527944"/>
                  <a:pt x="7032033" y="2527944"/>
                </a:cubicBezTo>
                <a:lnTo>
                  <a:pt x="7021443" y="2538535"/>
                </a:lnTo>
                <a:lnTo>
                  <a:pt x="7010852" y="2527944"/>
                </a:lnTo>
                <a:cubicBezTo>
                  <a:pt x="7010852" y="2527944"/>
                  <a:pt x="7014381" y="2527944"/>
                  <a:pt x="7021443" y="2527944"/>
                </a:cubicBezTo>
                <a:cubicBezTo>
                  <a:pt x="7028504" y="2527944"/>
                  <a:pt x="7035562" y="2524414"/>
                  <a:pt x="7042622" y="2517354"/>
                </a:cubicBezTo>
                <a:cubicBezTo>
                  <a:pt x="7049684" y="2510294"/>
                  <a:pt x="7053214" y="2506764"/>
                  <a:pt x="7053214" y="2506764"/>
                </a:cubicBezTo>
                <a:close/>
                <a:moveTo>
                  <a:pt x="6830814" y="2506764"/>
                </a:moveTo>
                <a:cubicBezTo>
                  <a:pt x="6837876" y="2506764"/>
                  <a:pt x="6844936" y="2506764"/>
                  <a:pt x="6851996" y="2506764"/>
                </a:cubicBezTo>
                <a:lnTo>
                  <a:pt x="6851996" y="2517354"/>
                </a:lnTo>
                <a:cubicBezTo>
                  <a:pt x="6844936" y="2517354"/>
                  <a:pt x="6837876" y="2513823"/>
                  <a:pt x="6830814" y="2506764"/>
                </a:cubicBezTo>
                <a:close/>
                <a:moveTo>
                  <a:pt x="6205980" y="2506764"/>
                </a:moveTo>
                <a:lnTo>
                  <a:pt x="6216572" y="2506764"/>
                </a:lnTo>
                <a:cubicBezTo>
                  <a:pt x="6230690" y="2506764"/>
                  <a:pt x="6237752" y="2510294"/>
                  <a:pt x="6237752" y="2517354"/>
                </a:cubicBezTo>
                <a:cubicBezTo>
                  <a:pt x="6223632" y="2517354"/>
                  <a:pt x="6213042" y="2513823"/>
                  <a:pt x="6205980" y="2506764"/>
                </a:cubicBezTo>
                <a:close/>
                <a:moveTo>
                  <a:pt x="8080483" y="2496173"/>
                </a:moveTo>
                <a:lnTo>
                  <a:pt x="8091075" y="2506764"/>
                </a:lnTo>
                <a:lnTo>
                  <a:pt x="8080483" y="2506764"/>
                </a:lnTo>
                <a:close/>
                <a:moveTo>
                  <a:pt x="7095574" y="2496173"/>
                </a:moveTo>
                <a:lnTo>
                  <a:pt x="7148526" y="2506764"/>
                </a:lnTo>
                <a:lnTo>
                  <a:pt x="7116756" y="2506764"/>
                </a:lnTo>
                <a:close/>
                <a:moveTo>
                  <a:pt x="6703730" y="2496173"/>
                </a:moveTo>
                <a:cubicBezTo>
                  <a:pt x="6710791" y="2496173"/>
                  <a:pt x="6714320" y="2497938"/>
                  <a:pt x="6714320" y="2501469"/>
                </a:cubicBezTo>
                <a:cubicBezTo>
                  <a:pt x="6714320" y="2504999"/>
                  <a:pt x="6712554" y="2506764"/>
                  <a:pt x="6709025" y="2506764"/>
                </a:cubicBezTo>
                <a:cubicBezTo>
                  <a:pt x="6705496" y="2506764"/>
                  <a:pt x="6703730" y="2503233"/>
                  <a:pt x="6703730" y="2496173"/>
                </a:cubicBezTo>
                <a:close/>
                <a:moveTo>
                  <a:pt x="5263434" y="2496173"/>
                </a:moveTo>
                <a:cubicBezTo>
                  <a:pt x="5270494" y="2503233"/>
                  <a:pt x="5274025" y="2510294"/>
                  <a:pt x="5274025" y="2517354"/>
                </a:cubicBezTo>
                <a:lnTo>
                  <a:pt x="5252844" y="2517354"/>
                </a:lnTo>
                <a:cubicBezTo>
                  <a:pt x="5245784" y="2517354"/>
                  <a:pt x="5242254" y="2513823"/>
                  <a:pt x="5242254" y="2506764"/>
                </a:cubicBezTo>
                <a:close/>
                <a:moveTo>
                  <a:pt x="7137937" y="2485583"/>
                </a:moveTo>
                <a:cubicBezTo>
                  <a:pt x="7144997" y="2485583"/>
                  <a:pt x="7152058" y="2487348"/>
                  <a:pt x="7159118" y="2490879"/>
                </a:cubicBezTo>
                <a:cubicBezTo>
                  <a:pt x="7166178" y="2494408"/>
                  <a:pt x="7169708" y="2496173"/>
                  <a:pt x="7169708" y="2496173"/>
                </a:cubicBezTo>
                <a:cubicBezTo>
                  <a:pt x="7162648" y="2503233"/>
                  <a:pt x="7159118" y="2506764"/>
                  <a:pt x="7159118" y="2506764"/>
                </a:cubicBezTo>
                <a:cubicBezTo>
                  <a:pt x="7159118" y="2506764"/>
                  <a:pt x="7159118" y="2503233"/>
                  <a:pt x="7159118" y="2496173"/>
                </a:cubicBezTo>
                <a:close/>
                <a:moveTo>
                  <a:pt x="6947310" y="2485583"/>
                </a:moveTo>
                <a:cubicBezTo>
                  <a:pt x="6954370" y="2485583"/>
                  <a:pt x="6959666" y="2485583"/>
                  <a:pt x="6963196" y="2485583"/>
                </a:cubicBezTo>
                <a:cubicBezTo>
                  <a:pt x="6966725" y="2485583"/>
                  <a:pt x="6968491" y="2485583"/>
                  <a:pt x="6968491" y="2485583"/>
                </a:cubicBezTo>
                <a:cubicBezTo>
                  <a:pt x="6968491" y="2492643"/>
                  <a:pt x="6961429" y="2496173"/>
                  <a:pt x="6947310" y="2496173"/>
                </a:cubicBezTo>
                <a:lnTo>
                  <a:pt x="6936718" y="2496173"/>
                </a:lnTo>
                <a:cubicBezTo>
                  <a:pt x="6936718" y="2489114"/>
                  <a:pt x="6940248" y="2485583"/>
                  <a:pt x="6947310" y="2485583"/>
                </a:cubicBezTo>
                <a:close/>
                <a:moveTo>
                  <a:pt x="5721469" y="2482273"/>
                </a:moveTo>
                <a:cubicBezTo>
                  <a:pt x="5742650" y="2480949"/>
                  <a:pt x="5755888" y="2485583"/>
                  <a:pt x="5761183" y="2496173"/>
                </a:cubicBezTo>
                <a:cubicBezTo>
                  <a:pt x="5747064" y="2496173"/>
                  <a:pt x="5736472" y="2496173"/>
                  <a:pt x="5729412" y="2496173"/>
                </a:cubicBezTo>
                <a:cubicBezTo>
                  <a:pt x="5715292" y="2489114"/>
                  <a:pt x="5704702" y="2485583"/>
                  <a:pt x="5697641" y="2485583"/>
                </a:cubicBezTo>
                <a:cubicBezTo>
                  <a:pt x="5706466" y="2483818"/>
                  <a:pt x="5714409" y="2482714"/>
                  <a:pt x="5721469" y="2482273"/>
                </a:cubicBezTo>
                <a:close/>
                <a:moveTo>
                  <a:pt x="5665870" y="2474992"/>
                </a:moveTo>
                <a:lnTo>
                  <a:pt x="5676460" y="2474992"/>
                </a:lnTo>
                <a:cubicBezTo>
                  <a:pt x="5676460" y="2482052"/>
                  <a:pt x="5674695" y="2485583"/>
                  <a:pt x="5671166" y="2485583"/>
                </a:cubicBezTo>
                <a:cubicBezTo>
                  <a:pt x="5667635" y="2485583"/>
                  <a:pt x="5665870" y="2482052"/>
                  <a:pt x="5665870" y="2474992"/>
                </a:cubicBezTo>
                <a:close/>
                <a:moveTo>
                  <a:pt x="7443736" y="2469698"/>
                </a:moveTo>
                <a:cubicBezTo>
                  <a:pt x="7444616" y="2469698"/>
                  <a:pt x="7445059" y="2471462"/>
                  <a:pt x="7445059" y="2474992"/>
                </a:cubicBezTo>
                <a:cubicBezTo>
                  <a:pt x="7452120" y="2474992"/>
                  <a:pt x="7452120" y="2478523"/>
                  <a:pt x="7445059" y="2485583"/>
                </a:cubicBezTo>
                <a:cubicBezTo>
                  <a:pt x="7437999" y="2485583"/>
                  <a:pt x="7436234" y="2482052"/>
                  <a:pt x="7439764" y="2474992"/>
                </a:cubicBezTo>
                <a:cubicBezTo>
                  <a:pt x="7441528" y="2471462"/>
                  <a:pt x="7442852" y="2469698"/>
                  <a:pt x="7443736" y="2469698"/>
                </a:cubicBezTo>
                <a:close/>
                <a:moveTo>
                  <a:pt x="7111462" y="2469698"/>
                </a:moveTo>
                <a:lnTo>
                  <a:pt x="7120728" y="2476317"/>
                </a:lnTo>
                <a:cubicBezTo>
                  <a:pt x="7125140" y="2478964"/>
                  <a:pt x="7130876" y="2482052"/>
                  <a:pt x="7137937" y="2485583"/>
                </a:cubicBezTo>
                <a:cubicBezTo>
                  <a:pt x="7130876" y="2485583"/>
                  <a:pt x="7125581" y="2485583"/>
                  <a:pt x="7122052" y="2485583"/>
                </a:cubicBezTo>
                <a:cubicBezTo>
                  <a:pt x="7118522" y="2485583"/>
                  <a:pt x="7116756" y="2482052"/>
                  <a:pt x="7116756" y="2474992"/>
                </a:cubicBezTo>
                <a:close/>
                <a:moveTo>
                  <a:pt x="6947310" y="2464402"/>
                </a:moveTo>
                <a:lnTo>
                  <a:pt x="6957900" y="2464402"/>
                </a:lnTo>
                <a:cubicBezTo>
                  <a:pt x="6957900" y="2471462"/>
                  <a:pt x="6956135" y="2474992"/>
                  <a:pt x="6952604" y="2474992"/>
                </a:cubicBezTo>
                <a:cubicBezTo>
                  <a:pt x="6949074" y="2474992"/>
                  <a:pt x="6947310" y="2471462"/>
                  <a:pt x="6947310" y="2464402"/>
                </a:cubicBezTo>
                <a:close/>
                <a:moveTo>
                  <a:pt x="6364836" y="2464402"/>
                </a:moveTo>
                <a:lnTo>
                  <a:pt x="6343656" y="2474992"/>
                </a:lnTo>
                <a:cubicBezTo>
                  <a:pt x="6357776" y="2474992"/>
                  <a:pt x="6364836" y="2474992"/>
                  <a:pt x="6364836" y="2474992"/>
                </a:cubicBezTo>
                <a:lnTo>
                  <a:pt x="6386018" y="2485583"/>
                </a:lnTo>
                <a:cubicBezTo>
                  <a:pt x="6386018" y="2492643"/>
                  <a:pt x="6384252" y="2496173"/>
                  <a:pt x="6380723" y="2496173"/>
                </a:cubicBezTo>
                <a:lnTo>
                  <a:pt x="6396608" y="2496173"/>
                </a:lnTo>
                <a:lnTo>
                  <a:pt x="6396608" y="2474992"/>
                </a:lnTo>
                <a:lnTo>
                  <a:pt x="6386018" y="2474992"/>
                </a:lnTo>
                <a:close/>
                <a:moveTo>
                  <a:pt x="6248342" y="2464402"/>
                </a:moveTo>
                <a:lnTo>
                  <a:pt x="6248342" y="2474992"/>
                </a:lnTo>
                <a:cubicBezTo>
                  <a:pt x="6248342" y="2474992"/>
                  <a:pt x="6244813" y="2474992"/>
                  <a:pt x="6237752" y="2474992"/>
                </a:cubicBezTo>
                <a:close/>
                <a:moveTo>
                  <a:pt x="6785806" y="2459106"/>
                </a:moveTo>
                <a:cubicBezTo>
                  <a:pt x="6787570" y="2459106"/>
                  <a:pt x="6788454" y="2460873"/>
                  <a:pt x="6788454" y="2464402"/>
                </a:cubicBezTo>
                <a:lnTo>
                  <a:pt x="6777862" y="2464402"/>
                </a:lnTo>
                <a:cubicBezTo>
                  <a:pt x="6781394" y="2460873"/>
                  <a:pt x="6784040" y="2459106"/>
                  <a:pt x="6785806" y="2459106"/>
                </a:cubicBezTo>
                <a:close/>
                <a:moveTo>
                  <a:pt x="6513102" y="2453812"/>
                </a:moveTo>
                <a:lnTo>
                  <a:pt x="6555464" y="2464402"/>
                </a:lnTo>
                <a:cubicBezTo>
                  <a:pt x="6548403" y="2464402"/>
                  <a:pt x="6541344" y="2464402"/>
                  <a:pt x="6534284" y="2464402"/>
                </a:cubicBezTo>
                <a:cubicBezTo>
                  <a:pt x="6527223" y="2464402"/>
                  <a:pt x="6520163" y="2460871"/>
                  <a:pt x="6513102" y="2453812"/>
                </a:cubicBezTo>
                <a:close/>
                <a:moveTo>
                  <a:pt x="6025943" y="2453812"/>
                </a:moveTo>
                <a:lnTo>
                  <a:pt x="6036534" y="2453812"/>
                </a:lnTo>
                <a:cubicBezTo>
                  <a:pt x="6050654" y="2453812"/>
                  <a:pt x="6061245" y="2457342"/>
                  <a:pt x="6068305" y="2464402"/>
                </a:cubicBezTo>
                <a:cubicBezTo>
                  <a:pt x="6054186" y="2464402"/>
                  <a:pt x="6043594" y="2464402"/>
                  <a:pt x="6036534" y="2464402"/>
                </a:cubicBezTo>
                <a:close/>
                <a:moveTo>
                  <a:pt x="7701876" y="2436602"/>
                </a:moveTo>
                <a:cubicBezTo>
                  <a:pt x="7703642" y="2435719"/>
                  <a:pt x="7706288" y="2436161"/>
                  <a:pt x="7709820" y="2437927"/>
                </a:cubicBezTo>
                <a:cubicBezTo>
                  <a:pt x="7716880" y="2441456"/>
                  <a:pt x="7731000" y="2443221"/>
                  <a:pt x="7752182" y="2443221"/>
                </a:cubicBezTo>
                <a:lnTo>
                  <a:pt x="7794542" y="2453812"/>
                </a:lnTo>
                <a:cubicBezTo>
                  <a:pt x="7794542" y="2460871"/>
                  <a:pt x="7791012" y="2464402"/>
                  <a:pt x="7783952" y="2464402"/>
                </a:cubicBezTo>
                <a:lnTo>
                  <a:pt x="7741590" y="2453812"/>
                </a:lnTo>
                <a:lnTo>
                  <a:pt x="7699230" y="2443221"/>
                </a:lnTo>
                <a:cubicBezTo>
                  <a:pt x="7699230" y="2439691"/>
                  <a:pt x="7700110" y="2437486"/>
                  <a:pt x="7701876" y="2436602"/>
                </a:cubicBezTo>
                <a:close/>
                <a:moveTo>
                  <a:pt x="7286203" y="2432631"/>
                </a:moveTo>
                <a:lnTo>
                  <a:pt x="7307384" y="2432631"/>
                </a:lnTo>
                <a:lnTo>
                  <a:pt x="7307384" y="2443221"/>
                </a:lnTo>
                <a:cubicBezTo>
                  <a:pt x="7300322" y="2443221"/>
                  <a:pt x="7295028" y="2443221"/>
                  <a:pt x="7291498" y="2443221"/>
                </a:cubicBezTo>
                <a:cubicBezTo>
                  <a:pt x="7287968" y="2443221"/>
                  <a:pt x="7286203" y="2439691"/>
                  <a:pt x="7286203" y="2432631"/>
                </a:cubicBezTo>
                <a:close/>
                <a:moveTo>
                  <a:pt x="7116756" y="2432631"/>
                </a:moveTo>
                <a:cubicBezTo>
                  <a:pt x="7116756" y="2432631"/>
                  <a:pt x="7120285" y="2436161"/>
                  <a:pt x="7127347" y="2443221"/>
                </a:cubicBezTo>
                <a:lnTo>
                  <a:pt x="7116756" y="2443221"/>
                </a:lnTo>
                <a:lnTo>
                  <a:pt x="7106166" y="2443221"/>
                </a:lnTo>
                <a:cubicBezTo>
                  <a:pt x="7113226" y="2436161"/>
                  <a:pt x="7116756" y="2432631"/>
                  <a:pt x="7116756" y="2432631"/>
                </a:cubicBezTo>
                <a:close/>
                <a:moveTo>
                  <a:pt x="5920039" y="2432631"/>
                </a:moveTo>
                <a:lnTo>
                  <a:pt x="5930630" y="2432631"/>
                </a:lnTo>
                <a:lnTo>
                  <a:pt x="6015353" y="2453812"/>
                </a:lnTo>
                <a:cubicBezTo>
                  <a:pt x="6001234" y="2453812"/>
                  <a:pt x="5994172" y="2453812"/>
                  <a:pt x="5994172" y="2453812"/>
                </a:cubicBezTo>
                <a:cubicBezTo>
                  <a:pt x="5980053" y="2446752"/>
                  <a:pt x="5965930" y="2443221"/>
                  <a:pt x="5951812" y="2443221"/>
                </a:cubicBezTo>
                <a:cubicBezTo>
                  <a:pt x="5944750" y="2443221"/>
                  <a:pt x="5937690" y="2441456"/>
                  <a:pt x="5930630" y="2437927"/>
                </a:cubicBezTo>
                <a:cubicBezTo>
                  <a:pt x="5923568" y="2434396"/>
                  <a:pt x="5920039" y="2432631"/>
                  <a:pt x="5920039" y="2432631"/>
                </a:cubicBezTo>
                <a:close/>
                <a:moveTo>
                  <a:pt x="6354246" y="2422040"/>
                </a:moveTo>
                <a:cubicBezTo>
                  <a:pt x="6361306" y="2429100"/>
                  <a:pt x="6364836" y="2432631"/>
                  <a:pt x="6364836" y="2432631"/>
                </a:cubicBezTo>
                <a:cubicBezTo>
                  <a:pt x="6364836" y="2432631"/>
                  <a:pt x="6364836" y="2434396"/>
                  <a:pt x="6364836" y="2437927"/>
                </a:cubicBezTo>
                <a:cubicBezTo>
                  <a:pt x="6364836" y="2441456"/>
                  <a:pt x="6368367" y="2443221"/>
                  <a:pt x="6375428" y="2443221"/>
                </a:cubicBezTo>
                <a:cubicBezTo>
                  <a:pt x="6382488" y="2443221"/>
                  <a:pt x="6386018" y="2446752"/>
                  <a:pt x="6386018" y="2453812"/>
                </a:cubicBezTo>
                <a:cubicBezTo>
                  <a:pt x="6393079" y="2460871"/>
                  <a:pt x="6414259" y="2467933"/>
                  <a:pt x="6449560" y="2474992"/>
                </a:cubicBezTo>
                <a:lnTo>
                  <a:pt x="6460150" y="2485583"/>
                </a:lnTo>
                <a:lnTo>
                  <a:pt x="6481332" y="2485583"/>
                </a:lnTo>
                <a:cubicBezTo>
                  <a:pt x="6495451" y="2485583"/>
                  <a:pt x="6513102" y="2489114"/>
                  <a:pt x="6534284" y="2496173"/>
                </a:cubicBezTo>
                <a:cubicBezTo>
                  <a:pt x="6555464" y="2503233"/>
                  <a:pt x="6573115" y="2506764"/>
                  <a:pt x="6587236" y="2506764"/>
                </a:cubicBezTo>
                <a:cubicBezTo>
                  <a:pt x="6594296" y="2513823"/>
                  <a:pt x="6601355" y="2517354"/>
                  <a:pt x="6608416" y="2517354"/>
                </a:cubicBezTo>
                <a:cubicBezTo>
                  <a:pt x="6608416" y="2517354"/>
                  <a:pt x="6611946" y="2517354"/>
                  <a:pt x="6619006" y="2517354"/>
                </a:cubicBezTo>
                <a:cubicBezTo>
                  <a:pt x="6626067" y="2517354"/>
                  <a:pt x="6633127" y="2520885"/>
                  <a:pt x="6640188" y="2527944"/>
                </a:cubicBezTo>
                <a:lnTo>
                  <a:pt x="6650778" y="2538535"/>
                </a:lnTo>
                <a:lnTo>
                  <a:pt x="6640188" y="2538535"/>
                </a:lnTo>
                <a:lnTo>
                  <a:pt x="6629598" y="2538535"/>
                </a:lnTo>
                <a:lnTo>
                  <a:pt x="6619006" y="2538535"/>
                </a:lnTo>
                <a:cubicBezTo>
                  <a:pt x="6626067" y="2545596"/>
                  <a:pt x="6627832" y="2550890"/>
                  <a:pt x="6624302" y="2554421"/>
                </a:cubicBezTo>
                <a:cubicBezTo>
                  <a:pt x="6620772" y="2557952"/>
                  <a:pt x="6617242" y="2559716"/>
                  <a:pt x="6613711" y="2559716"/>
                </a:cubicBezTo>
                <a:cubicBezTo>
                  <a:pt x="6610182" y="2559716"/>
                  <a:pt x="6608416" y="2556185"/>
                  <a:pt x="6608416" y="2549125"/>
                </a:cubicBezTo>
                <a:lnTo>
                  <a:pt x="6576646" y="2538535"/>
                </a:lnTo>
                <a:lnTo>
                  <a:pt x="6513102" y="2517354"/>
                </a:lnTo>
                <a:lnTo>
                  <a:pt x="6460150" y="2506764"/>
                </a:lnTo>
                <a:cubicBezTo>
                  <a:pt x="6460150" y="2506764"/>
                  <a:pt x="6458384" y="2503233"/>
                  <a:pt x="6454855" y="2496173"/>
                </a:cubicBezTo>
                <a:cubicBezTo>
                  <a:pt x="6451326" y="2489114"/>
                  <a:pt x="6449560" y="2483818"/>
                  <a:pt x="6449560" y="2480287"/>
                </a:cubicBezTo>
                <a:cubicBezTo>
                  <a:pt x="6449560" y="2476757"/>
                  <a:pt x="6446031" y="2474992"/>
                  <a:pt x="6438970" y="2474992"/>
                </a:cubicBezTo>
                <a:cubicBezTo>
                  <a:pt x="6431909" y="2474992"/>
                  <a:pt x="6430144" y="2478523"/>
                  <a:pt x="6433675" y="2485583"/>
                </a:cubicBezTo>
                <a:cubicBezTo>
                  <a:pt x="6437204" y="2492643"/>
                  <a:pt x="6433675" y="2497938"/>
                  <a:pt x="6423084" y="2501469"/>
                </a:cubicBezTo>
                <a:cubicBezTo>
                  <a:pt x="6412494" y="2504999"/>
                  <a:pt x="6407198" y="2506764"/>
                  <a:pt x="6407198" y="2506764"/>
                </a:cubicBezTo>
                <a:cubicBezTo>
                  <a:pt x="6400138" y="2506764"/>
                  <a:pt x="6396608" y="2510294"/>
                  <a:pt x="6396608" y="2517354"/>
                </a:cubicBezTo>
                <a:cubicBezTo>
                  <a:pt x="6389547" y="2524414"/>
                  <a:pt x="6382488" y="2524414"/>
                  <a:pt x="6375428" y="2517354"/>
                </a:cubicBezTo>
                <a:cubicBezTo>
                  <a:pt x="6368367" y="2517354"/>
                  <a:pt x="6364836" y="2517354"/>
                  <a:pt x="6364836" y="2517354"/>
                </a:cubicBezTo>
                <a:cubicBezTo>
                  <a:pt x="6364836" y="2517354"/>
                  <a:pt x="6363072" y="2515589"/>
                  <a:pt x="6359542" y="2512058"/>
                </a:cubicBezTo>
                <a:cubicBezTo>
                  <a:pt x="6356012" y="2508529"/>
                  <a:pt x="6354246" y="2506764"/>
                  <a:pt x="6354246" y="2506764"/>
                </a:cubicBezTo>
                <a:cubicBezTo>
                  <a:pt x="6354246" y="2499704"/>
                  <a:pt x="6352480" y="2496173"/>
                  <a:pt x="6348950" y="2496173"/>
                </a:cubicBezTo>
                <a:cubicBezTo>
                  <a:pt x="6345422" y="2496173"/>
                  <a:pt x="6343656" y="2496173"/>
                  <a:pt x="6343656" y="2496173"/>
                </a:cubicBezTo>
                <a:lnTo>
                  <a:pt x="6333066" y="2485583"/>
                </a:lnTo>
                <a:cubicBezTo>
                  <a:pt x="6333066" y="2478523"/>
                  <a:pt x="6333066" y="2471462"/>
                  <a:pt x="6333066" y="2464402"/>
                </a:cubicBezTo>
                <a:cubicBezTo>
                  <a:pt x="6333066" y="2450281"/>
                  <a:pt x="6322476" y="2443221"/>
                  <a:pt x="6301294" y="2443221"/>
                </a:cubicBezTo>
                <a:cubicBezTo>
                  <a:pt x="6294234" y="2443221"/>
                  <a:pt x="6287174" y="2439691"/>
                  <a:pt x="6280114" y="2432631"/>
                </a:cubicBezTo>
                <a:lnTo>
                  <a:pt x="6285409" y="2432631"/>
                </a:lnTo>
                <a:cubicBezTo>
                  <a:pt x="6288938" y="2432631"/>
                  <a:pt x="6290704" y="2432631"/>
                  <a:pt x="6290704" y="2432631"/>
                </a:cubicBezTo>
                <a:cubicBezTo>
                  <a:pt x="6297765" y="2432631"/>
                  <a:pt x="6311884" y="2432631"/>
                  <a:pt x="6333066" y="2432631"/>
                </a:cubicBezTo>
                <a:close/>
                <a:moveTo>
                  <a:pt x="6333066" y="2416746"/>
                </a:moveTo>
                <a:cubicBezTo>
                  <a:pt x="6336595" y="2416746"/>
                  <a:pt x="6340126" y="2418510"/>
                  <a:pt x="6343656" y="2422040"/>
                </a:cubicBezTo>
                <a:lnTo>
                  <a:pt x="6333066" y="2422040"/>
                </a:lnTo>
                <a:lnTo>
                  <a:pt x="6322476" y="2422040"/>
                </a:lnTo>
                <a:cubicBezTo>
                  <a:pt x="6326005" y="2418510"/>
                  <a:pt x="6329536" y="2416746"/>
                  <a:pt x="6333066" y="2416746"/>
                </a:cubicBezTo>
                <a:close/>
                <a:moveTo>
                  <a:pt x="6926129" y="2411450"/>
                </a:moveTo>
                <a:cubicBezTo>
                  <a:pt x="6933189" y="2411450"/>
                  <a:pt x="6943780" y="2413215"/>
                  <a:pt x="6957900" y="2416746"/>
                </a:cubicBezTo>
                <a:cubicBezTo>
                  <a:pt x="6972020" y="2420275"/>
                  <a:pt x="6982610" y="2422040"/>
                  <a:pt x="6989670" y="2422040"/>
                </a:cubicBezTo>
                <a:lnTo>
                  <a:pt x="6957900" y="2422040"/>
                </a:lnTo>
                <a:lnTo>
                  <a:pt x="6936718" y="2422040"/>
                </a:lnTo>
                <a:close/>
                <a:moveTo>
                  <a:pt x="6724910" y="2411450"/>
                </a:moveTo>
                <a:cubicBezTo>
                  <a:pt x="6724910" y="2418510"/>
                  <a:pt x="6726676" y="2422040"/>
                  <a:pt x="6730206" y="2422040"/>
                </a:cubicBezTo>
                <a:cubicBezTo>
                  <a:pt x="6733736" y="2422040"/>
                  <a:pt x="6735502" y="2422040"/>
                  <a:pt x="6735502" y="2422040"/>
                </a:cubicBezTo>
                <a:cubicBezTo>
                  <a:pt x="6735502" y="2429100"/>
                  <a:pt x="6733736" y="2432631"/>
                  <a:pt x="6730206" y="2432631"/>
                </a:cubicBezTo>
                <a:cubicBezTo>
                  <a:pt x="6726676" y="2432631"/>
                  <a:pt x="6724910" y="2432631"/>
                  <a:pt x="6724910" y="2432631"/>
                </a:cubicBezTo>
                <a:lnTo>
                  <a:pt x="6724910" y="2422040"/>
                </a:lnTo>
                <a:close/>
                <a:moveTo>
                  <a:pt x="6068305" y="2411450"/>
                </a:moveTo>
                <a:cubicBezTo>
                  <a:pt x="6068305" y="2411450"/>
                  <a:pt x="6073601" y="2411450"/>
                  <a:pt x="6084190" y="2411450"/>
                </a:cubicBezTo>
                <a:cubicBezTo>
                  <a:pt x="6094782" y="2411450"/>
                  <a:pt x="6103606" y="2411450"/>
                  <a:pt x="6110668" y="2411450"/>
                </a:cubicBezTo>
                <a:cubicBezTo>
                  <a:pt x="6124786" y="2418510"/>
                  <a:pt x="6135378" y="2422040"/>
                  <a:pt x="6142438" y="2422040"/>
                </a:cubicBezTo>
                <a:lnTo>
                  <a:pt x="6078895" y="2422040"/>
                </a:lnTo>
                <a:close/>
                <a:moveTo>
                  <a:pt x="5644689" y="2411450"/>
                </a:moveTo>
                <a:cubicBezTo>
                  <a:pt x="5651750" y="2411450"/>
                  <a:pt x="5655279" y="2414981"/>
                  <a:pt x="5655279" y="2422040"/>
                </a:cubicBezTo>
                <a:cubicBezTo>
                  <a:pt x="5655279" y="2422040"/>
                  <a:pt x="5653514" y="2423805"/>
                  <a:pt x="5649984" y="2427335"/>
                </a:cubicBezTo>
                <a:cubicBezTo>
                  <a:pt x="5646454" y="2430866"/>
                  <a:pt x="5641160" y="2429100"/>
                  <a:pt x="5634099" y="2422040"/>
                </a:cubicBezTo>
                <a:close/>
                <a:moveTo>
                  <a:pt x="7193536" y="2406154"/>
                </a:moveTo>
                <a:cubicBezTo>
                  <a:pt x="7195302" y="2406154"/>
                  <a:pt x="7197949" y="2407919"/>
                  <a:pt x="7201480" y="2411450"/>
                </a:cubicBezTo>
                <a:lnTo>
                  <a:pt x="7190889" y="2411450"/>
                </a:lnTo>
                <a:cubicBezTo>
                  <a:pt x="7190889" y="2407919"/>
                  <a:pt x="7191771" y="2406154"/>
                  <a:pt x="7193536" y="2406154"/>
                </a:cubicBezTo>
                <a:close/>
                <a:moveTo>
                  <a:pt x="6796396" y="2406154"/>
                </a:moveTo>
                <a:cubicBezTo>
                  <a:pt x="6798162" y="2406154"/>
                  <a:pt x="6799044" y="2407919"/>
                  <a:pt x="6799044" y="2411450"/>
                </a:cubicBezTo>
                <a:cubicBezTo>
                  <a:pt x="6799044" y="2411450"/>
                  <a:pt x="6795514" y="2411450"/>
                  <a:pt x="6788454" y="2411450"/>
                </a:cubicBezTo>
                <a:cubicBezTo>
                  <a:pt x="6791984" y="2407919"/>
                  <a:pt x="6794632" y="2406154"/>
                  <a:pt x="6796396" y="2406154"/>
                </a:cubicBezTo>
                <a:close/>
                <a:moveTo>
                  <a:pt x="6904948" y="2400860"/>
                </a:moveTo>
                <a:lnTo>
                  <a:pt x="6904948" y="2411450"/>
                </a:lnTo>
                <a:lnTo>
                  <a:pt x="6883766" y="2411450"/>
                </a:lnTo>
                <a:cubicBezTo>
                  <a:pt x="6890828" y="2404390"/>
                  <a:pt x="6897888" y="2400860"/>
                  <a:pt x="6904948" y="2400860"/>
                </a:cubicBezTo>
                <a:close/>
                <a:moveTo>
                  <a:pt x="6269524" y="2400860"/>
                </a:moveTo>
                <a:cubicBezTo>
                  <a:pt x="6276584" y="2400860"/>
                  <a:pt x="6280114" y="2402625"/>
                  <a:pt x="6280114" y="2406154"/>
                </a:cubicBezTo>
                <a:cubicBezTo>
                  <a:pt x="6280114" y="2409685"/>
                  <a:pt x="6276584" y="2411450"/>
                  <a:pt x="6269524" y="2411450"/>
                </a:cubicBezTo>
                <a:cubicBezTo>
                  <a:pt x="6269524" y="2404390"/>
                  <a:pt x="6269524" y="2400860"/>
                  <a:pt x="6269524" y="2400860"/>
                </a:cubicBezTo>
                <a:close/>
                <a:moveTo>
                  <a:pt x="6243046" y="2400860"/>
                </a:moveTo>
                <a:cubicBezTo>
                  <a:pt x="6246576" y="2400860"/>
                  <a:pt x="6250108" y="2400860"/>
                  <a:pt x="6253638" y="2400860"/>
                </a:cubicBezTo>
                <a:cubicBezTo>
                  <a:pt x="6257168" y="2400860"/>
                  <a:pt x="6255402" y="2404390"/>
                  <a:pt x="6248342" y="2411450"/>
                </a:cubicBezTo>
                <a:cubicBezTo>
                  <a:pt x="6241282" y="2418510"/>
                  <a:pt x="6237752" y="2418510"/>
                  <a:pt x="6237752" y="2411450"/>
                </a:cubicBezTo>
                <a:cubicBezTo>
                  <a:pt x="6237752" y="2404390"/>
                  <a:pt x="6239517" y="2400860"/>
                  <a:pt x="6243046" y="2400860"/>
                </a:cubicBezTo>
                <a:close/>
                <a:moveTo>
                  <a:pt x="6098752" y="2394241"/>
                </a:moveTo>
                <a:cubicBezTo>
                  <a:pt x="6099635" y="2395123"/>
                  <a:pt x="6100076" y="2397329"/>
                  <a:pt x="6100076" y="2400860"/>
                </a:cubicBezTo>
                <a:cubicBezTo>
                  <a:pt x="6093016" y="2400860"/>
                  <a:pt x="6089486" y="2400860"/>
                  <a:pt x="6089486" y="2400860"/>
                </a:cubicBezTo>
                <a:cubicBezTo>
                  <a:pt x="6089486" y="2400860"/>
                  <a:pt x="6091251" y="2399095"/>
                  <a:pt x="6094782" y="2395565"/>
                </a:cubicBezTo>
                <a:cubicBezTo>
                  <a:pt x="6096546" y="2393800"/>
                  <a:pt x="6097870" y="2393357"/>
                  <a:pt x="6098752" y="2394241"/>
                </a:cubicBezTo>
                <a:close/>
                <a:moveTo>
                  <a:pt x="6597826" y="2379679"/>
                </a:moveTo>
                <a:lnTo>
                  <a:pt x="6619006" y="2379679"/>
                </a:lnTo>
                <a:lnTo>
                  <a:pt x="6629598" y="2400860"/>
                </a:lnTo>
                <a:cubicBezTo>
                  <a:pt x="6629598" y="2400860"/>
                  <a:pt x="6631362" y="2400860"/>
                  <a:pt x="6634892" y="2400860"/>
                </a:cubicBezTo>
                <a:cubicBezTo>
                  <a:pt x="6638422" y="2400860"/>
                  <a:pt x="6643717" y="2400860"/>
                  <a:pt x="6650778" y="2400860"/>
                </a:cubicBezTo>
                <a:cubicBezTo>
                  <a:pt x="6657839" y="2400860"/>
                  <a:pt x="6661368" y="2400860"/>
                  <a:pt x="6661368" y="2400860"/>
                </a:cubicBezTo>
                <a:cubicBezTo>
                  <a:pt x="6661368" y="2400860"/>
                  <a:pt x="6661368" y="2397329"/>
                  <a:pt x="6661368" y="2390269"/>
                </a:cubicBezTo>
                <a:cubicBezTo>
                  <a:pt x="6661368" y="2390269"/>
                  <a:pt x="6664898" y="2390269"/>
                  <a:pt x="6671958" y="2390269"/>
                </a:cubicBezTo>
                <a:cubicBezTo>
                  <a:pt x="6679020" y="2390269"/>
                  <a:pt x="6679020" y="2393800"/>
                  <a:pt x="6671958" y="2400860"/>
                </a:cubicBezTo>
                <a:cubicBezTo>
                  <a:pt x="6671958" y="2400860"/>
                  <a:pt x="6675488" y="2400860"/>
                  <a:pt x="6682550" y="2400860"/>
                </a:cubicBezTo>
                <a:cubicBezTo>
                  <a:pt x="6689610" y="2400860"/>
                  <a:pt x="6693140" y="2404390"/>
                  <a:pt x="6693140" y="2411450"/>
                </a:cubicBezTo>
                <a:lnTo>
                  <a:pt x="6671958" y="2411450"/>
                </a:lnTo>
                <a:lnTo>
                  <a:pt x="6650778" y="2422040"/>
                </a:lnTo>
                <a:lnTo>
                  <a:pt x="6640188" y="2422040"/>
                </a:lnTo>
                <a:lnTo>
                  <a:pt x="6619006" y="2400860"/>
                </a:lnTo>
                <a:cubicBezTo>
                  <a:pt x="6619006" y="2393800"/>
                  <a:pt x="6615477" y="2388504"/>
                  <a:pt x="6608416" y="2384973"/>
                </a:cubicBezTo>
                <a:cubicBezTo>
                  <a:pt x="6601355" y="2381444"/>
                  <a:pt x="6597826" y="2379679"/>
                  <a:pt x="6597826" y="2379679"/>
                </a:cubicBezTo>
                <a:close/>
                <a:moveTo>
                  <a:pt x="6153028" y="2379679"/>
                </a:moveTo>
                <a:cubicBezTo>
                  <a:pt x="6153028" y="2379679"/>
                  <a:pt x="6167149" y="2383209"/>
                  <a:pt x="6195390" y="2390269"/>
                </a:cubicBezTo>
                <a:lnTo>
                  <a:pt x="6237752" y="2400860"/>
                </a:lnTo>
                <a:lnTo>
                  <a:pt x="6205980" y="2400860"/>
                </a:lnTo>
                <a:cubicBezTo>
                  <a:pt x="6198920" y="2400860"/>
                  <a:pt x="6191861" y="2400860"/>
                  <a:pt x="6184800" y="2400860"/>
                </a:cubicBezTo>
                <a:cubicBezTo>
                  <a:pt x="6177738" y="2400860"/>
                  <a:pt x="6170680" y="2400860"/>
                  <a:pt x="6163620" y="2400860"/>
                </a:cubicBezTo>
                <a:cubicBezTo>
                  <a:pt x="6163620" y="2400860"/>
                  <a:pt x="6163620" y="2399095"/>
                  <a:pt x="6163620" y="2395565"/>
                </a:cubicBezTo>
                <a:cubicBezTo>
                  <a:pt x="6163620" y="2392034"/>
                  <a:pt x="6160090" y="2390269"/>
                  <a:pt x="6153028" y="2390269"/>
                </a:cubicBezTo>
                <a:close/>
                <a:moveTo>
                  <a:pt x="6791101" y="2374383"/>
                </a:moveTo>
                <a:cubicBezTo>
                  <a:pt x="6789334" y="2374383"/>
                  <a:pt x="6788454" y="2376149"/>
                  <a:pt x="6788454" y="2379679"/>
                </a:cubicBezTo>
                <a:lnTo>
                  <a:pt x="6799044" y="2379679"/>
                </a:lnTo>
                <a:cubicBezTo>
                  <a:pt x="6795512" y="2376149"/>
                  <a:pt x="6792866" y="2374383"/>
                  <a:pt x="6791101" y="2374383"/>
                </a:cubicBezTo>
                <a:close/>
                <a:moveTo>
                  <a:pt x="7635686" y="2369088"/>
                </a:moveTo>
                <a:lnTo>
                  <a:pt x="7646278" y="2379679"/>
                </a:lnTo>
                <a:lnTo>
                  <a:pt x="7638334" y="2379679"/>
                </a:lnTo>
                <a:cubicBezTo>
                  <a:pt x="7633039" y="2379679"/>
                  <a:pt x="7628626" y="2379679"/>
                  <a:pt x="7625096" y="2379679"/>
                </a:cubicBezTo>
                <a:cubicBezTo>
                  <a:pt x="7632156" y="2379679"/>
                  <a:pt x="7633922" y="2377914"/>
                  <a:pt x="7630390" y="2374383"/>
                </a:cubicBezTo>
                <a:cubicBezTo>
                  <a:pt x="7626861" y="2370852"/>
                  <a:pt x="7628626" y="2369088"/>
                  <a:pt x="7635686" y="2369088"/>
                </a:cubicBezTo>
                <a:close/>
                <a:moveTo>
                  <a:pt x="7540374" y="2369088"/>
                </a:moveTo>
                <a:lnTo>
                  <a:pt x="7540374" y="2379679"/>
                </a:lnTo>
                <a:lnTo>
                  <a:pt x="7529782" y="2379679"/>
                </a:lnTo>
                <a:cubicBezTo>
                  <a:pt x="7529782" y="2372619"/>
                  <a:pt x="7533312" y="2369088"/>
                  <a:pt x="7540374" y="2369088"/>
                </a:cubicBezTo>
                <a:close/>
                <a:moveTo>
                  <a:pt x="7487420" y="2369088"/>
                </a:moveTo>
                <a:cubicBezTo>
                  <a:pt x="7487420" y="2369088"/>
                  <a:pt x="7490951" y="2369088"/>
                  <a:pt x="7498011" y="2369088"/>
                </a:cubicBezTo>
                <a:cubicBezTo>
                  <a:pt x="7505072" y="2369088"/>
                  <a:pt x="7508601" y="2369088"/>
                  <a:pt x="7508601" y="2369088"/>
                </a:cubicBezTo>
                <a:cubicBezTo>
                  <a:pt x="7508601" y="2369088"/>
                  <a:pt x="7505072" y="2372619"/>
                  <a:pt x="7498011" y="2379679"/>
                </a:cubicBezTo>
                <a:cubicBezTo>
                  <a:pt x="7490951" y="2379679"/>
                  <a:pt x="7487420" y="2379679"/>
                  <a:pt x="7487420" y="2379679"/>
                </a:cubicBezTo>
                <a:cubicBezTo>
                  <a:pt x="7487420" y="2379679"/>
                  <a:pt x="7487420" y="2376148"/>
                  <a:pt x="7487420" y="2369088"/>
                </a:cubicBezTo>
                <a:close/>
                <a:moveTo>
                  <a:pt x="5930630" y="2369088"/>
                </a:moveTo>
                <a:lnTo>
                  <a:pt x="5951812" y="2369088"/>
                </a:lnTo>
                <a:lnTo>
                  <a:pt x="5951812" y="2379679"/>
                </a:lnTo>
                <a:cubicBezTo>
                  <a:pt x="5944750" y="2379679"/>
                  <a:pt x="5937690" y="2376148"/>
                  <a:pt x="5930630" y="2369088"/>
                </a:cubicBezTo>
                <a:close/>
                <a:moveTo>
                  <a:pt x="5761183" y="2369088"/>
                </a:moveTo>
                <a:lnTo>
                  <a:pt x="5782364" y="2369088"/>
                </a:lnTo>
                <a:lnTo>
                  <a:pt x="5803545" y="2379679"/>
                </a:lnTo>
                <a:cubicBezTo>
                  <a:pt x="5803545" y="2379679"/>
                  <a:pt x="5801780" y="2381444"/>
                  <a:pt x="5798250" y="2384973"/>
                </a:cubicBezTo>
                <a:cubicBezTo>
                  <a:pt x="5794720" y="2388504"/>
                  <a:pt x="5791189" y="2388504"/>
                  <a:pt x="5787660" y="2384973"/>
                </a:cubicBezTo>
                <a:cubicBezTo>
                  <a:pt x="5784130" y="2381444"/>
                  <a:pt x="5778834" y="2379679"/>
                  <a:pt x="5771774" y="2379679"/>
                </a:cubicBezTo>
                <a:close/>
                <a:moveTo>
                  <a:pt x="5655279" y="2369088"/>
                </a:moveTo>
                <a:lnTo>
                  <a:pt x="5676460" y="2379679"/>
                </a:lnTo>
                <a:lnTo>
                  <a:pt x="5676460" y="2390269"/>
                </a:lnTo>
                <a:lnTo>
                  <a:pt x="5655279" y="2390269"/>
                </a:lnTo>
                <a:lnTo>
                  <a:pt x="5644689" y="2390269"/>
                </a:lnTo>
                <a:cubicBezTo>
                  <a:pt x="5644689" y="2390269"/>
                  <a:pt x="5648218" y="2386739"/>
                  <a:pt x="5655279" y="2379679"/>
                </a:cubicBezTo>
                <a:cubicBezTo>
                  <a:pt x="5655279" y="2372619"/>
                  <a:pt x="5655279" y="2369088"/>
                  <a:pt x="5655279" y="2369088"/>
                </a:cubicBezTo>
                <a:close/>
                <a:moveTo>
                  <a:pt x="5591737" y="2369088"/>
                </a:moveTo>
                <a:lnTo>
                  <a:pt x="5612918" y="2369088"/>
                </a:lnTo>
                <a:lnTo>
                  <a:pt x="5602327" y="2379679"/>
                </a:lnTo>
                <a:close/>
                <a:moveTo>
                  <a:pt x="7400050" y="2363793"/>
                </a:moveTo>
                <a:cubicBezTo>
                  <a:pt x="7401816" y="2363793"/>
                  <a:pt x="7402697" y="2365558"/>
                  <a:pt x="7402697" y="2369088"/>
                </a:cubicBezTo>
                <a:lnTo>
                  <a:pt x="7392107" y="2369088"/>
                </a:lnTo>
                <a:cubicBezTo>
                  <a:pt x="7395636" y="2365558"/>
                  <a:pt x="7398285" y="2363793"/>
                  <a:pt x="7400050" y="2363793"/>
                </a:cubicBezTo>
                <a:close/>
                <a:moveTo>
                  <a:pt x="7095574" y="2358498"/>
                </a:moveTo>
                <a:cubicBezTo>
                  <a:pt x="7095574" y="2358498"/>
                  <a:pt x="7099106" y="2358498"/>
                  <a:pt x="7106166" y="2358498"/>
                </a:cubicBezTo>
                <a:cubicBezTo>
                  <a:pt x="7113226" y="2358498"/>
                  <a:pt x="7116756" y="2358498"/>
                  <a:pt x="7116756" y="2358498"/>
                </a:cubicBezTo>
                <a:lnTo>
                  <a:pt x="7106166" y="2369088"/>
                </a:lnTo>
                <a:close/>
                <a:moveTo>
                  <a:pt x="6184800" y="2358498"/>
                </a:moveTo>
                <a:cubicBezTo>
                  <a:pt x="6184800" y="2358498"/>
                  <a:pt x="6188330" y="2358498"/>
                  <a:pt x="6195390" y="2358498"/>
                </a:cubicBezTo>
                <a:cubicBezTo>
                  <a:pt x="6195390" y="2358498"/>
                  <a:pt x="6195390" y="2360263"/>
                  <a:pt x="6195390" y="2363793"/>
                </a:cubicBezTo>
                <a:cubicBezTo>
                  <a:pt x="6195390" y="2367323"/>
                  <a:pt x="6195390" y="2369088"/>
                  <a:pt x="6195390" y="2369088"/>
                </a:cubicBezTo>
                <a:close/>
                <a:moveTo>
                  <a:pt x="6126553" y="2358498"/>
                </a:moveTo>
                <a:cubicBezTo>
                  <a:pt x="6130082" y="2358498"/>
                  <a:pt x="6133613" y="2362029"/>
                  <a:pt x="6137142" y="2369088"/>
                </a:cubicBezTo>
                <a:cubicBezTo>
                  <a:pt x="6140672" y="2376148"/>
                  <a:pt x="6135378" y="2379679"/>
                  <a:pt x="6121257" y="2379679"/>
                </a:cubicBezTo>
                <a:lnTo>
                  <a:pt x="6100076" y="2369088"/>
                </a:lnTo>
                <a:lnTo>
                  <a:pt x="6110668" y="2369088"/>
                </a:lnTo>
                <a:lnTo>
                  <a:pt x="6121257" y="2369088"/>
                </a:lnTo>
                <a:cubicBezTo>
                  <a:pt x="6121257" y="2362029"/>
                  <a:pt x="6123024" y="2358498"/>
                  <a:pt x="6126553" y="2358498"/>
                </a:cubicBezTo>
                <a:close/>
                <a:moveTo>
                  <a:pt x="5475243" y="2358498"/>
                </a:moveTo>
                <a:lnTo>
                  <a:pt x="5485833" y="2358498"/>
                </a:lnTo>
                <a:cubicBezTo>
                  <a:pt x="5499954" y="2365558"/>
                  <a:pt x="5507014" y="2369088"/>
                  <a:pt x="5507014" y="2369088"/>
                </a:cubicBezTo>
                <a:lnTo>
                  <a:pt x="5538785" y="2379679"/>
                </a:lnTo>
                <a:cubicBezTo>
                  <a:pt x="5545846" y="2379679"/>
                  <a:pt x="5552906" y="2379679"/>
                  <a:pt x="5559966" y="2379679"/>
                </a:cubicBezTo>
                <a:cubicBezTo>
                  <a:pt x="5567026" y="2379679"/>
                  <a:pt x="5574087" y="2379679"/>
                  <a:pt x="5581147" y="2379679"/>
                </a:cubicBezTo>
                <a:lnTo>
                  <a:pt x="5517604" y="2390269"/>
                </a:lnTo>
                <a:cubicBezTo>
                  <a:pt x="5510544" y="2383209"/>
                  <a:pt x="5503483" y="2379679"/>
                  <a:pt x="5496423" y="2379679"/>
                </a:cubicBezTo>
                <a:close/>
                <a:moveTo>
                  <a:pt x="7892505" y="2353202"/>
                </a:moveTo>
                <a:cubicBezTo>
                  <a:pt x="7897801" y="2353202"/>
                  <a:pt x="7903977" y="2354967"/>
                  <a:pt x="7911038" y="2358498"/>
                </a:cubicBezTo>
                <a:cubicBezTo>
                  <a:pt x="7925157" y="2365558"/>
                  <a:pt x="7932219" y="2369088"/>
                  <a:pt x="7932219" y="2369088"/>
                </a:cubicBezTo>
                <a:lnTo>
                  <a:pt x="7953398" y="2379679"/>
                </a:lnTo>
                <a:lnTo>
                  <a:pt x="7963990" y="2379679"/>
                </a:lnTo>
                <a:cubicBezTo>
                  <a:pt x="7956928" y="2379679"/>
                  <a:pt x="7953398" y="2383209"/>
                  <a:pt x="7953398" y="2390269"/>
                </a:cubicBezTo>
                <a:cubicBezTo>
                  <a:pt x="7953398" y="2390269"/>
                  <a:pt x="7956928" y="2392034"/>
                  <a:pt x="7963990" y="2395565"/>
                </a:cubicBezTo>
                <a:cubicBezTo>
                  <a:pt x="7971050" y="2399095"/>
                  <a:pt x="7978109" y="2400860"/>
                  <a:pt x="7985171" y="2400860"/>
                </a:cubicBezTo>
                <a:lnTo>
                  <a:pt x="8069894" y="2443221"/>
                </a:lnTo>
                <a:cubicBezTo>
                  <a:pt x="8112254" y="2464402"/>
                  <a:pt x="8147556" y="2478523"/>
                  <a:pt x="8175798" y="2485583"/>
                </a:cubicBezTo>
                <a:cubicBezTo>
                  <a:pt x="8189917" y="2492643"/>
                  <a:pt x="8205802" y="2503233"/>
                  <a:pt x="8223454" y="2517354"/>
                </a:cubicBezTo>
                <a:cubicBezTo>
                  <a:pt x="8241106" y="2531475"/>
                  <a:pt x="8249931" y="2538535"/>
                  <a:pt x="8249931" y="2538535"/>
                </a:cubicBezTo>
                <a:cubicBezTo>
                  <a:pt x="8249931" y="2538535"/>
                  <a:pt x="8251695" y="2542066"/>
                  <a:pt x="8255225" y="2549125"/>
                </a:cubicBezTo>
                <a:cubicBezTo>
                  <a:pt x="8258756" y="2556185"/>
                  <a:pt x="8260521" y="2559716"/>
                  <a:pt x="8260521" y="2559716"/>
                </a:cubicBezTo>
                <a:lnTo>
                  <a:pt x="8249931" y="2559716"/>
                </a:lnTo>
                <a:lnTo>
                  <a:pt x="8228750" y="2549125"/>
                </a:lnTo>
                <a:cubicBezTo>
                  <a:pt x="8221689" y="2556185"/>
                  <a:pt x="8216394" y="2557952"/>
                  <a:pt x="8212864" y="2554421"/>
                </a:cubicBezTo>
                <a:cubicBezTo>
                  <a:pt x="8209335" y="2550890"/>
                  <a:pt x="8207569" y="2547360"/>
                  <a:pt x="8207569" y="2543831"/>
                </a:cubicBezTo>
                <a:cubicBezTo>
                  <a:pt x="8207569" y="2540300"/>
                  <a:pt x="8200508" y="2533240"/>
                  <a:pt x="8186387" y="2522650"/>
                </a:cubicBezTo>
                <a:cubicBezTo>
                  <a:pt x="8172268" y="2512058"/>
                  <a:pt x="8161677" y="2510294"/>
                  <a:pt x="8154617" y="2517354"/>
                </a:cubicBezTo>
                <a:cubicBezTo>
                  <a:pt x="8161677" y="2524414"/>
                  <a:pt x="8165206" y="2527944"/>
                  <a:pt x="8165206" y="2527944"/>
                </a:cubicBezTo>
                <a:lnTo>
                  <a:pt x="8112254" y="2485583"/>
                </a:lnTo>
                <a:cubicBezTo>
                  <a:pt x="8112254" y="2478523"/>
                  <a:pt x="8091075" y="2467933"/>
                  <a:pt x="8048712" y="2453812"/>
                </a:cubicBezTo>
                <a:lnTo>
                  <a:pt x="8016942" y="2432631"/>
                </a:lnTo>
                <a:cubicBezTo>
                  <a:pt x="8009880" y="2432631"/>
                  <a:pt x="8004586" y="2430866"/>
                  <a:pt x="8001056" y="2427335"/>
                </a:cubicBezTo>
                <a:cubicBezTo>
                  <a:pt x="7997527" y="2423805"/>
                  <a:pt x="7993994" y="2422040"/>
                  <a:pt x="7990465" y="2422040"/>
                </a:cubicBezTo>
                <a:cubicBezTo>
                  <a:pt x="7986935" y="2422040"/>
                  <a:pt x="7981640" y="2422040"/>
                  <a:pt x="7974579" y="2422040"/>
                </a:cubicBezTo>
                <a:cubicBezTo>
                  <a:pt x="7974579" y="2414981"/>
                  <a:pt x="7971050" y="2411450"/>
                  <a:pt x="7963990" y="2411450"/>
                </a:cubicBezTo>
                <a:cubicBezTo>
                  <a:pt x="7956928" y="2411450"/>
                  <a:pt x="7953398" y="2411450"/>
                  <a:pt x="7953398" y="2411450"/>
                </a:cubicBezTo>
                <a:cubicBezTo>
                  <a:pt x="7946338" y="2404390"/>
                  <a:pt x="7942808" y="2400860"/>
                  <a:pt x="7942808" y="2400860"/>
                </a:cubicBezTo>
                <a:cubicBezTo>
                  <a:pt x="7935748" y="2400860"/>
                  <a:pt x="7928688" y="2397329"/>
                  <a:pt x="7921627" y="2390269"/>
                </a:cubicBezTo>
                <a:lnTo>
                  <a:pt x="7911038" y="2379679"/>
                </a:lnTo>
                <a:lnTo>
                  <a:pt x="7879267" y="2358498"/>
                </a:lnTo>
                <a:cubicBezTo>
                  <a:pt x="7882796" y="2354967"/>
                  <a:pt x="7887209" y="2353202"/>
                  <a:pt x="7892505" y="2353202"/>
                </a:cubicBezTo>
                <a:close/>
                <a:moveTo>
                  <a:pt x="7180299" y="2347908"/>
                </a:moveTo>
                <a:lnTo>
                  <a:pt x="7212070" y="2358498"/>
                </a:lnTo>
                <a:cubicBezTo>
                  <a:pt x="7219130" y="2365558"/>
                  <a:pt x="7224426" y="2369088"/>
                  <a:pt x="7227956" y="2369088"/>
                </a:cubicBezTo>
                <a:cubicBezTo>
                  <a:pt x="7231485" y="2369088"/>
                  <a:pt x="7233251" y="2372619"/>
                  <a:pt x="7233251" y="2379679"/>
                </a:cubicBezTo>
                <a:lnTo>
                  <a:pt x="7190889" y="2379679"/>
                </a:lnTo>
                <a:cubicBezTo>
                  <a:pt x="7190889" y="2372619"/>
                  <a:pt x="7187360" y="2369088"/>
                  <a:pt x="7180299" y="2369088"/>
                </a:cubicBezTo>
                <a:cubicBezTo>
                  <a:pt x="7180299" y="2362029"/>
                  <a:pt x="7183828" y="2358498"/>
                  <a:pt x="7190889" y="2358498"/>
                </a:cubicBezTo>
                <a:lnTo>
                  <a:pt x="7180299" y="2358498"/>
                </a:lnTo>
                <a:close/>
                <a:moveTo>
                  <a:pt x="5835316" y="2337317"/>
                </a:moveTo>
                <a:lnTo>
                  <a:pt x="5856497" y="2347908"/>
                </a:lnTo>
                <a:cubicBezTo>
                  <a:pt x="5849436" y="2347908"/>
                  <a:pt x="5838847" y="2347908"/>
                  <a:pt x="5824726" y="2347908"/>
                </a:cubicBezTo>
                <a:close/>
                <a:moveTo>
                  <a:pt x="5533490" y="2337317"/>
                </a:moveTo>
                <a:cubicBezTo>
                  <a:pt x="5537020" y="2337317"/>
                  <a:pt x="5538785" y="2337317"/>
                  <a:pt x="5538785" y="2337317"/>
                </a:cubicBezTo>
                <a:lnTo>
                  <a:pt x="5517604" y="2358498"/>
                </a:lnTo>
                <a:lnTo>
                  <a:pt x="5517604" y="2347908"/>
                </a:lnTo>
                <a:cubicBezTo>
                  <a:pt x="5524664" y="2340848"/>
                  <a:pt x="5529960" y="2337317"/>
                  <a:pt x="5533490" y="2337317"/>
                </a:cubicBezTo>
                <a:close/>
                <a:moveTo>
                  <a:pt x="7450355" y="2332021"/>
                </a:moveTo>
                <a:cubicBezTo>
                  <a:pt x="7453884" y="2332021"/>
                  <a:pt x="7455649" y="2333787"/>
                  <a:pt x="7455649" y="2337317"/>
                </a:cubicBezTo>
                <a:lnTo>
                  <a:pt x="7445059" y="2347908"/>
                </a:lnTo>
                <a:lnTo>
                  <a:pt x="7434468" y="2337317"/>
                </a:lnTo>
                <a:cubicBezTo>
                  <a:pt x="7441528" y="2333787"/>
                  <a:pt x="7446824" y="2332021"/>
                  <a:pt x="7450355" y="2332021"/>
                </a:cubicBezTo>
                <a:close/>
                <a:moveTo>
                  <a:pt x="7274290" y="2330698"/>
                </a:moveTo>
                <a:cubicBezTo>
                  <a:pt x="7276937" y="2329815"/>
                  <a:pt x="7279142" y="2330256"/>
                  <a:pt x="7280908" y="2332021"/>
                </a:cubicBezTo>
                <a:cubicBezTo>
                  <a:pt x="7284437" y="2335552"/>
                  <a:pt x="7284437" y="2339082"/>
                  <a:pt x="7280908" y="2342612"/>
                </a:cubicBezTo>
                <a:cubicBezTo>
                  <a:pt x="7277378" y="2346143"/>
                  <a:pt x="7272082" y="2347908"/>
                  <a:pt x="7265022" y="2347908"/>
                </a:cubicBezTo>
                <a:lnTo>
                  <a:pt x="7265022" y="2337317"/>
                </a:lnTo>
                <a:cubicBezTo>
                  <a:pt x="7268553" y="2333787"/>
                  <a:pt x="7271641" y="2331581"/>
                  <a:pt x="7274290" y="2330698"/>
                </a:cubicBezTo>
                <a:close/>
                <a:moveTo>
                  <a:pt x="7805134" y="2326727"/>
                </a:moveTo>
                <a:cubicBezTo>
                  <a:pt x="7805134" y="2326727"/>
                  <a:pt x="7808663" y="2326727"/>
                  <a:pt x="7815724" y="2326727"/>
                </a:cubicBezTo>
                <a:cubicBezTo>
                  <a:pt x="7815724" y="2326727"/>
                  <a:pt x="7815724" y="2330256"/>
                  <a:pt x="7815724" y="2337317"/>
                </a:cubicBezTo>
                <a:cubicBezTo>
                  <a:pt x="7815724" y="2337317"/>
                  <a:pt x="7813957" y="2337317"/>
                  <a:pt x="7810428" y="2337317"/>
                </a:cubicBezTo>
                <a:cubicBezTo>
                  <a:pt x="7806898" y="2337317"/>
                  <a:pt x="7805134" y="2337317"/>
                  <a:pt x="7805134" y="2337317"/>
                </a:cubicBezTo>
                <a:cubicBezTo>
                  <a:pt x="7805134" y="2330256"/>
                  <a:pt x="7805134" y="2326727"/>
                  <a:pt x="7805134" y="2326727"/>
                </a:cubicBezTo>
                <a:close/>
                <a:moveTo>
                  <a:pt x="7582734" y="2326727"/>
                </a:moveTo>
                <a:lnTo>
                  <a:pt x="7593326" y="2326727"/>
                </a:lnTo>
                <a:lnTo>
                  <a:pt x="7582734" y="2337317"/>
                </a:lnTo>
                <a:close/>
                <a:moveTo>
                  <a:pt x="7492716" y="2326727"/>
                </a:moveTo>
                <a:cubicBezTo>
                  <a:pt x="7503307" y="2326727"/>
                  <a:pt x="7512130" y="2326727"/>
                  <a:pt x="7519192" y="2326727"/>
                </a:cubicBezTo>
                <a:lnTo>
                  <a:pt x="7519192" y="2337317"/>
                </a:lnTo>
                <a:cubicBezTo>
                  <a:pt x="7490951" y="2344377"/>
                  <a:pt x="7476830" y="2344377"/>
                  <a:pt x="7476830" y="2337317"/>
                </a:cubicBezTo>
                <a:cubicBezTo>
                  <a:pt x="7476830" y="2330256"/>
                  <a:pt x="7482126" y="2326727"/>
                  <a:pt x="7492716" y="2326727"/>
                </a:cubicBezTo>
                <a:close/>
                <a:moveTo>
                  <a:pt x="7053214" y="2326727"/>
                </a:moveTo>
                <a:cubicBezTo>
                  <a:pt x="7060274" y="2326727"/>
                  <a:pt x="7063804" y="2330256"/>
                  <a:pt x="7063804" y="2337317"/>
                </a:cubicBezTo>
                <a:lnTo>
                  <a:pt x="7053214" y="2337317"/>
                </a:lnTo>
                <a:cubicBezTo>
                  <a:pt x="7046154" y="2330256"/>
                  <a:pt x="7046154" y="2326727"/>
                  <a:pt x="7053214" y="2326727"/>
                </a:cubicBezTo>
                <a:close/>
                <a:moveTo>
                  <a:pt x="5782364" y="2326727"/>
                </a:moveTo>
                <a:lnTo>
                  <a:pt x="5792954" y="2326727"/>
                </a:lnTo>
                <a:cubicBezTo>
                  <a:pt x="5800016" y="2326727"/>
                  <a:pt x="5805311" y="2328492"/>
                  <a:pt x="5808840" y="2332021"/>
                </a:cubicBezTo>
                <a:cubicBezTo>
                  <a:pt x="5812370" y="2335552"/>
                  <a:pt x="5814135" y="2337317"/>
                  <a:pt x="5814135" y="2337317"/>
                </a:cubicBezTo>
                <a:lnTo>
                  <a:pt x="5792954" y="2337317"/>
                </a:lnTo>
                <a:close/>
                <a:moveTo>
                  <a:pt x="5718822" y="2326727"/>
                </a:moveTo>
                <a:cubicBezTo>
                  <a:pt x="5725882" y="2326727"/>
                  <a:pt x="5725882" y="2330256"/>
                  <a:pt x="5718822" y="2337317"/>
                </a:cubicBezTo>
                <a:cubicBezTo>
                  <a:pt x="5718822" y="2337317"/>
                  <a:pt x="5718822" y="2339082"/>
                  <a:pt x="5718822" y="2342612"/>
                </a:cubicBezTo>
                <a:cubicBezTo>
                  <a:pt x="5718822" y="2346143"/>
                  <a:pt x="5722352" y="2347908"/>
                  <a:pt x="5729412" y="2347908"/>
                </a:cubicBezTo>
                <a:lnTo>
                  <a:pt x="5729412" y="2358498"/>
                </a:lnTo>
                <a:lnTo>
                  <a:pt x="5655279" y="2358498"/>
                </a:lnTo>
                <a:lnTo>
                  <a:pt x="5644689" y="2358498"/>
                </a:lnTo>
                <a:cubicBezTo>
                  <a:pt x="5644689" y="2358498"/>
                  <a:pt x="5644689" y="2356733"/>
                  <a:pt x="5644689" y="2353202"/>
                </a:cubicBezTo>
                <a:cubicBezTo>
                  <a:pt x="5644689" y="2349673"/>
                  <a:pt x="5641160" y="2347908"/>
                  <a:pt x="5634099" y="2347908"/>
                </a:cubicBezTo>
                <a:cubicBezTo>
                  <a:pt x="5627039" y="2347908"/>
                  <a:pt x="5623508" y="2347908"/>
                  <a:pt x="5623508" y="2347908"/>
                </a:cubicBezTo>
                <a:cubicBezTo>
                  <a:pt x="5623508" y="2347908"/>
                  <a:pt x="5621743" y="2347908"/>
                  <a:pt x="5618214" y="2347908"/>
                </a:cubicBezTo>
                <a:cubicBezTo>
                  <a:pt x="5614683" y="2347908"/>
                  <a:pt x="5609387" y="2344377"/>
                  <a:pt x="5602327" y="2337317"/>
                </a:cubicBezTo>
                <a:cubicBezTo>
                  <a:pt x="5616448" y="2337317"/>
                  <a:pt x="5634099" y="2340848"/>
                  <a:pt x="5655279" y="2347908"/>
                </a:cubicBezTo>
                <a:cubicBezTo>
                  <a:pt x="5690580" y="2347908"/>
                  <a:pt x="5708232" y="2344377"/>
                  <a:pt x="5708232" y="2337317"/>
                </a:cubicBezTo>
                <a:cubicBezTo>
                  <a:pt x="5708232" y="2330256"/>
                  <a:pt x="5711762" y="2326727"/>
                  <a:pt x="5718822" y="2326727"/>
                </a:cubicBezTo>
                <a:close/>
                <a:moveTo>
                  <a:pt x="5665870" y="2326727"/>
                </a:moveTo>
                <a:cubicBezTo>
                  <a:pt x="5665870" y="2326727"/>
                  <a:pt x="5665870" y="2330256"/>
                  <a:pt x="5665870" y="2337317"/>
                </a:cubicBezTo>
                <a:lnTo>
                  <a:pt x="5644689" y="2337317"/>
                </a:lnTo>
                <a:close/>
                <a:moveTo>
                  <a:pt x="6047124" y="2321431"/>
                </a:moveTo>
                <a:lnTo>
                  <a:pt x="6057716" y="2326727"/>
                </a:lnTo>
                <a:cubicBezTo>
                  <a:pt x="6054184" y="2326727"/>
                  <a:pt x="6051538" y="2326286"/>
                  <a:pt x="6049772" y="2325403"/>
                </a:cubicBezTo>
                <a:close/>
                <a:moveTo>
                  <a:pt x="7836904" y="2316136"/>
                </a:moveTo>
                <a:cubicBezTo>
                  <a:pt x="7836904" y="2323196"/>
                  <a:pt x="7843965" y="2330256"/>
                  <a:pt x="7858085" y="2337317"/>
                </a:cubicBezTo>
                <a:cubicBezTo>
                  <a:pt x="7865146" y="2344377"/>
                  <a:pt x="7868675" y="2349673"/>
                  <a:pt x="7868675" y="2353202"/>
                </a:cubicBezTo>
                <a:cubicBezTo>
                  <a:pt x="7868675" y="2356733"/>
                  <a:pt x="7865146" y="2358498"/>
                  <a:pt x="7858085" y="2358498"/>
                </a:cubicBezTo>
                <a:lnTo>
                  <a:pt x="7847494" y="2347908"/>
                </a:lnTo>
                <a:cubicBezTo>
                  <a:pt x="7840434" y="2340848"/>
                  <a:pt x="7836904" y="2335552"/>
                  <a:pt x="7836904" y="2332021"/>
                </a:cubicBezTo>
                <a:cubicBezTo>
                  <a:pt x="7836904" y="2328492"/>
                  <a:pt x="7833375" y="2326727"/>
                  <a:pt x="7826313" y="2326727"/>
                </a:cubicBezTo>
                <a:close/>
                <a:moveTo>
                  <a:pt x="7312678" y="2316136"/>
                </a:moveTo>
                <a:cubicBezTo>
                  <a:pt x="7316208" y="2316136"/>
                  <a:pt x="7317974" y="2316136"/>
                  <a:pt x="7317974" y="2316136"/>
                </a:cubicBezTo>
                <a:lnTo>
                  <a:pt x="7307384" y="2326727"/>
                </a:lnTo>
                <a:cubicBezTo>
                  <a:pt x="7300322" y="2326727"/>
                  <a:pt x="7298559" y="2324962"/>
                  <a:pt x="7302088" y="2321431"/>
                </a:cubicBezTo>
                <a:cubicBezTo>
                  <a:pt x="7305618" y="2317900"/>
                  <a:pt x="7309149" y="2316136"/>
                  <a:pt x="7312678" y="2316136"/>
                </a:cubicBezTo>
                <a:close/>
                <a:moveTo>
                  <a:pt x="7010852" y="2316136"/>
                </a:moveTo>
                <a:lnTo>
                  <a:pt x="7021443" y="2326727"/>
                </a:lnTo>
                <a:cubicBezTo>
                  <a:pt x="7021443" y="2333787"/>
                  <a:pt x="7017914" y="2337317"/>
                  <a:pt x="7010852" y="2337317"/>
                </a:cubicBezTo>
                <a:cubicBezTo>
                  <a:pt x="7003792" y="2330256"/>
                  <a:pt x="7000262" y="2326727"/>
                  <a:pt x="7000262" y="2326727"/>
                </a:cubicBezTo>
                <a:cubicBezTo>
                  <a:pt x="7000262" y="2319667"/>
                  <a:pt x="7003792" y="2316136"/>
                  <a:pt x="7010852" y="2316136"/>
                </a:cubicBezTo>
                <a:close/>
                <a:moveTo>
                  <a:pt x="6036534" y="2316136"/>
                </a:moveTo>
                <a:lnTo>
                  <a:pt x="6044477" y="2317461"/>
                </a:lnTo>
                <a:cubicBezTo>
                  <a:pt x="6046242" y="2318343"/>
                  <a:pt x="6047124" y="2319667"/>
                  <a:pt x="6047124" y="2321431"/>
                </a:cubicBezTo>
                <a:close/>
                <a:moveTo>
                  <a:pt x="6004764" y="2316136"/>
                </a:moveTo>
                <a:cubicBezTo>
                  <a:pt x="6004764" y="2323196"/>
                  <a:pt x="6004764" y="2326727"/>
                  <a:pt x="6004764" y="2326727"/>
                </a:cubicBezTo>
                <a:cubicBezTo>
                  <a:pt x="6011824" y="2326727"/>
                  <a:pt x="6015353" y="2324962"/>
                  <a:pt x="6015353" y="2321431"/>
                </a:cubicBezTo>
                <a:cubicBezTo>
                  <a:pt x="6015353" y="2317900"/>
                  <a:pt x="6011824" y="2316136"/>
                  <a:pt x="6004764" y="2316136"/>
                </a:cubicBezTo>
                <a:close/>
                <a:moveTo>
                  <a:pt x="5401110" y="2316136"/>
                </a:moveTo>
                <a:lnTo>
                  <a:pt x="5485833" y="2326727"/>
                </a:lnTo>
                <a:lnTo>
                  <a:pt x="5496423" y="2347908"/>
                </a:lnTo>
                <a:cubicBezTo>
                  <a:pt x="5496423" y="2347908"/>
                  <a:pt x="5491128" y="2346143"/>
                  <a:pt x="5480538" y="2342612"/>
                </a:cubicBezTo>
                <a:cubicBezTo>
                  <a:pt x="5469948" y="2339082"/>
                  <a:pt x="5459356" y="2335552"/>
                  <a:pt x="5448766" y="2332021"/>
                </a:cubicBezTo>
                <a:cubicBezTo>
                  <a:pt x="5438176" y="2328492"/>
                  <a:pt x="5427586" y="2324962"/>
                  <a:pt x="5416996" y="2321431"/>
                </a:cubicBezTo>
                <a:cubicBezTo>
                  <a:pt x="5406404" y="2317900"/>
                  <a:pt x="5401110" y="2316136"/>
                  <a:pt x="5401110" y="2316136"/>
                </a:cubicBezTo>
                <a:close/>
                <a:moveTo>
                  <a:pt x="7773361" y="2305546"/>
                </a:moveTo>
                <a:cubicBezTo>
                  <a:pt x="7780423" y="2305546"/>
                  <a:pt x="7783952" y="2305546"/>
                  <a:pt x="7783952" y="2305546"/>
                </a:cubicBezTo>
                <a:lnTo>
                  <a:pt x="7794542" y="2316136"/>
                </a:lnTo>
                <a:lnTo>
                  <a:pt x="7789248" y="2316136"/>
                </a:lnTo>
                <a:cubicBezTo>
                  <a:pt x="7785717" y="2316136"/>
                  <a:pt x="7783952" y="2316136"/>
                  <a:pt x="7783952" y="2316136"/>
                </a:cubicBezTo>
                <a:close/>
                <a:moveTo>
                  <a:pt x="7667457" y="2305546"/>
                </a:moveTo>
                <a:cubicBezTo>
                  <a:pt x="7674519" y="2305546"/>
                  <a:pt x="7678048" y="2305546"/>
                  <a:pt x="7678048" y="2305546"/>
                </a:cubicBezTo>
                <a:cubicBezTo>
                  <a:pt x="7678048" y="2305546"/>
                  <a:pt x="7679813" y="2307311"/>
                  <a:pt x="7683344" y="2310841"/>
                </a:cubicBezTo>
                <a:cubicBezTo>
                  <a:pt x="7686874" y="2314371"/>
                  <a:pt x="7692168" y="2316136"/>
                  <a:pt x="7699230" y="2316136"/>
                </a:cubicBezTo>
                <a:lnTo>
                  <a:pt x="7678048" y="2316136"/>
                </a:lnTo>
                <a:close/>
                <a:moveTo>
                  <a:pt x="7550963" y="2305546"/>
                </a:moveTo>
                <a:cubicBezTo>
                  <a:pt x="7550963" y="2305546"/>
                  <a:pt x="7554492" y="2305546"/>
                  <a:pt x="7561553" y="2305546"/>
                </a:cubicBezTo>
                <a:cubicBezTo>
                  <a:pt x="7561553" y="2312606"/>
                  <a:pt x="7558024" y="2316136"/>
                  <a:pt x="7550963" y="2316136"/>
                </a:cubicBezTo>
                <a:cubicBezTo>
                  <a:pt x="7550963" y="2309077"/>
                  <a:pt x="7550963" y="2305546"/>
                  <a:pt x="7550963" y="2305546"/>
                </a:cubicBezTo>
                <a:close/>
                <a:moveTo>
                  <a:pt x="5655279" y="2305546"/>
                </a:moveTo>
                <a:cubicBezTo>
                  <a:pt x="5662340" y="2305546"/>
                  <a:pt x="5669400" y="2309077"/>
                  <a:pt x="5676460" y="2316136"/>
                </a:cubicBezTo>
                <a:lnTo>
                  <a:pt x="5665870" y="2316136"/>
                </a:lnTo>
                <a:lnTo>
                  <a:pt x="5644689" y="2316136"/>
                </a:lnTo>
                <a:cubicBezTo>
                  <a:pt x="5644689" y="2309077"/>
                  <a:pt x="5648218" y="2305546"/>
                  <a:pt x="5655279" y="2305546"/>
                </a:cubicBezTo>
                <a:close/>
                <a:moveTo>
                  <a:pt x="4871588" y="2305546"/>
                </a:moveTo>
                <a:cubicBezTo>
                  <a:pt x="4878648" y="2305546"/>
                  <a:pt x="4882180" y="2309077"/>
                  <a:pt x="4882180" y="2316136"/>
                </a:cubicBezTo>
                <a:lnTo>
                  <a:pt x="4871588" y="2316136"/>
                </a:lnTo>
                <a:close/>
                <a:moveTo>
                  <a:pt x="4765684" y="2305546"/>
                </a:moveTo>
                <a:cubicBezTo>
                  <a:pt x="4772744" y="2305546"/>
                  <a:pt x="4776276" y="2305546"/>
                  <a:pt x="4776276" y="2305546"/>
                </a:cubicBezTo>
                <a:cubicBezTo>
                  <a:pt x="4776276" y="2305546"/>
                  <a:pt x="4776276" y="2309077"/>
                  <a:pt x="4776276" y="2316136"/>
                </a:cubicBezTo>
                <a:lnTo>
                  <a:pt x="4765684" y="2316136"/>
                </a:lnTo>
                <a:close/>
                <a:moveTo>
                  <a:pt x="6092134" y="2302237"/>
                </a:moveTo>
                <a:cubicBezTo>
                  <a:pt x="6097429" y="2300912"/>
                  <a:pt x="6110668" y="2305546"/>
                  <a:pt x="6131847" y="2316136"/>
                </a:cubicBezTo>
                <a:cubicBezTo>
                  <a:pt x="6167149" y="2330256"/>
                  <a:pt x="6188330" y="2337317"/>
                  <a:pt x="6195390" y="2337317"/>
                </a:cubicBezTo>
                <a:cubicBezTo>
                  <a:pt x="6202450" y="2337317"/>
                  <a:pt x="6205980" y="2340848"/>
                  <a:pt x="6205980" y="2347908"/>
                </a:cubicBezTo>
                <a:cubicBezTo>
                  <a:pt x="6198920" y="2347908"/>
                  <a:pt x="6191861" y="2347908"/>
                  <a:pt x="6184800" y="2347908"/>
                </a:cubicBezTo>
                <a:cubicBezTo>
                  <a:pt x="6177738" y="2347908"/>
                  <a:pt x="6168914" y="2346143"/>
                  <a:pt x="6158324" y="2342612"/>
                </a:cubicBezTo>
                <a:cubicBezTo>
                  <a:pt x="6147734" y="2339082"/>
                  <a:pt x="6135378" y="2333787"/>
                  <a:pt x="6121257" y="2326727"/>
                </a:cubicBezTo>
                <a:cubicBezTo>
                  <a:pt x="6100076" y="2312606"/>
                  <a:pt x="6089486" y="2305546"/>
                  <a:pt x="6089486" y="2305546"/>
                </a:cubicBezTo>
                <a:cubicBezTo>
                  <a:pt x="6089486" y="2303781"/>
                  <a:pt x="6090368" y="2302677"/>
                  <a:pt x="6092134" y="2302237"/>
                </a:cubicBezTo>
                <a:close/>
                <a:moveTo>
                  <a:pt x="6407198" y="2294956"/>
                </a:moveTo>
                <a:lnTo>
                  <a:pt x="6417788" y="2294956"/>
                </a:lnTo>
                <a:cubicBezTo>
                  <a:pt x="6424850" y="2302015"/>
                  <a:pt x="6426614" y="2305546"/>
                  <a:pt x="6423084" y="2305546"/>
                </a:cubicBezTo>
                <a:cubicBezTo>
                  <a:pt x="6419554" y="2305546"/>
                  <a:pt x="6417788" y="2305546"/>
                  <a:pt x="6417788" y="2305546"/>
                </a:cubicBezTo>
                <a:close/>
                <a:moveTo>
                  <a:pt x="5708232" y="2294956"/>
                </a:moveTo>
                <a:cubicBezTo>
                  <a:pt x="5708232" y="2294956"/>
                  <a:pt x="5711762" y="2294956"/>
                  <a:pt x="5718822" y="2294956"/>
                </a:cubicBezTo>
                <a:cubicBezTo>
                  <a:pt x="5725882" y="2294956"/>
                  <a:pt x="5729412" y="2296721"/>
                  <a:pt x="5729412" y="2300250"/>
                </a:cubicBezTo>
                <a:cubicBezTo>
                  <a:pt x="5729412" y="2303781"/>
                  <a:pt x="5725882" y="2305546"/>
                  <a:pt x="5718822" y="2305546"/>
                </a:cubicBezTo>
                <a:cubicBezTo>
                  <a:pt x="5718822" y="2305546"/>
                  <a:pt x="5717058" y="2303781"/>
                  <a:pt x="5713526" y="2300250"/>
                </a:cubicBezTo>
                <a:cubicBezTo>
                  <a:pt x="5709997" y="2296721"/>
                  <a:pt x="5708232" y="2294956"/>
                  <a:pt x="5708232" y="2294956"/>
                </a:cubicBezTo>
                <a:close/>
                <a:moveTo>
                  <a:pt x="7302088" y="2284365"/>
                </a:moveTo>
                <a:cubicBezTo>
                  <a:pt x="7305618" y="2284365"/>
                  <a:pt x="7307384" y="2284365"/>
                  <a:pt x="7307384" y="2284365"/>
                </a:cubicBezTo>
                <a:lnTo>
                  <a:pt x="7296793" y="2294956"/>
                </a:lnTo>
                <a:cubicBezTo>
                  <a:pt x="7296793" y="2287896"/>
                  <a:pt x="7298559" y="2284365"/>
                  <a:pt x="7302088" y="2284365"/>
                </a:cubicBezTo>
                <a:close/>
                <a:moveTo>
                  <a:pt x="5972991" y="2284365"/>
                </a:moveTo>
                <a:lnTo>
                  <a:pt x="5983582" y="2294956"/>
                </a:lnTo>
                <a:cubicBezTo>
                  <a:pt x="5997702" y="2302015"/>
                  <a:pt x="6008293" y="2305546"/>
                  <a:pt x="6015353" y="2305546"/>
                </a:cubicBezTo>
                <a:lnTo>
                  <a:pt x="6036534" y="2316136"/>
                </a:lnTo>
                <a:cubicBezTo>
                  <a:pt x="6036534" y="2316136"/>
                  <a:pt x="6036534" y="2319667"/>
                  <a:pt x="6036534" y="2326727"/>
                </a:cubicBezTo>
                <a:cubicBezTo>
                  <a:pt x="6036534" y="2333787"/>
                  <a:pt x="6036534" y="2337317"/>
                  <a:pt x="6036534" y="2337317"/>
                </a:cubicBezTo>
                <a:cubicBezTo>
                  <a:pt x="6036534" y="2337317"/>
                  <a:pt x="6040064" y="2337317"/>
                  <a:pt x="6047124" y="2337317"/>
                </a:cubicBezTo>
                <a:lnTo>
                  <a:pt x="6057716" y="2347908"/>
                </a:lnTo>
                <a:lnTo>
                  <a:pt x="6078895" y="2358498"/>
                </a:lnTo>
                <a:lnTo>
                  <a:pt x="6100076" y="2358498"/>
                </a:lnTo>
                <a:lnTo>
                  <a:pt x="6078895" y="2369088"/>
                </a:lnTo>
                <a:cubicBezTo>
                  <a:pt x="6064776" y="2362029"/>
                  <a:pt x="6054186" y="2358498"/>
                  <a:pt x="6047124" y="2358498"/>
                </a:cubicBezTo>
                <a:cubicBezTo>
                  <a:pt x="6047124" y="2358498"/>
                  <a:pt x="6047124" y="2354967"/>
                  <a:pt x="6047124" y="2347908"/>
                </a:cubicBezTo>
                <a:lnTo>
                  <a:pt x="6036534" y="2347908"/>
                </a:lnTo>
                <a:cubicBezTo>
                  <a:pt x="6036534" y="2354967"/>
                  <a:pt x="6029474" y="2356733"/>
                  <a:pt x="6015353" y="2353202"/>
                </a:cubicBezTo>
                <a:cubicBezTo>
                  <a:pt x="6001234" y="2349673"/>
                  <a:pt x="5992408" y="2346143"/>
                  <a:pt x="5988878" y="2342612"/>
                </a:cubicBezTo>
                <a:cubicBezTo>
                  <a:pt x="5985347" y="2339082"/>
                  <a:pt x="5976520" y="2337317"/>
                  <a:pt x="5962401" y="2337317"/>
                </a:cubicBezTo>
                <a:cubicBezTo>
                  <a:pt x="5948280" y="2337317"/>
                  <a:pt x="5941220" y="2337317"/>
                  <a:pt x="5941220" y="2337317"/>
                </a:cubicBezTo>
                <a:lnTo>
                  <a:pt x="5983582" y="2316136"/>
                </a:lnTo>
                <a:lnTo>
                  <a:pt x="5994172" y="2305546"/>
                </a:lnTo>
                <a:lnTo>
                  <a:pt x="5972991" y="2294956"/>
                </a:lnTo>
                <a:lnTo>
                  <a:pt x="5962401" y="2294956"/>
                </a:lnTo>
                <a:close/>
                <a:moveTo>
                  <a:pt x="4808046" y="2284365"/>
                </a:moveTo>
                <a:cubicBezTo>
                  <a:pt x="4808046" y="2291425"/>
                  <a:pt x="4808046" y="2294956"/>
                  <a:pt x="4808046" y="2294956"/>
                </a:cubicBezTo>
                <a:cubicBezTo>
                  <a:pt x="4800986" y="2294956"/>
                  <a:pt x="4797456" y="2294956"/>
                  <a:pt x="4797456" y="2294956"/>
                </a:cubicBezTo>
                <a:close/>
                <a:moveTo>
                  <a:pt x="7688638" y="2273775"/>
                </a:moveTo>
                <a:cubicBezTo>
                  <a:pt x="7695700" y="2273775"/>
                  <a:pt x="7702759" y="2273775"/>
                  <a:pt x="7709820" y="2273775"/>
                </a:cubicBezTo>
                <a:lnTo>
                  <a:pt x="7699230" y="2284365"/>
                </a:lnTo>
                <a:close/>
                <a:moveTo>
                  <a:pt x="7021443" y="2273775"/>
                </a:moveTo>
                <a:lnTo>
                  <a:pt x="7032033" y="2284365"/>
                </a:lnTo>
                <a:lnTo>
                  <a:pt x="7021443" y="2284365"/>
                </a:lnTo>
                <a:cubicBezTo>
                  <a:pt x="7021443" y="2284365"/>
                  <a:pt x="7021443" y="2280834"/>
                  <a:pt x="7021443" y="2273775"/>
                </a:cubicBezTo>
                <a:close/>
                <a:moveTo>
                  <a:pt x="6608416" y="2273775"/>
                </a:moveTo>
                <a:cubicBezTo>
                  <a:pt x="6608416" y="2273775"/>
                  <a:pt x="6611946" y="2277304"/>
                  <a:pt x="6619006" y="2284365"/>
                </a:cubicBezTo>
                <a:cubicBezTo>
                  <a:pt x="6611946" y="2284365"/>
                  <a:pt x="6608416" y="2284365"/>
                  <a:pt x="6608416" y="2284365"/>
                </a:cubicBezTo>
                <a:close/>
                <a:moveTo>
                  <a:pt x="5295206" y="2273775"/>
                </a:moveTo>
                <a:lnTo>
                  <a:pt x="5348158" y="2294956"/>
                </a:lnTo>
                <a:cubicBezTo>
                  <a:pt x="5355218" y="2294956"/>
                  <a:pt x="5358748" y="2294956"/>
                  <a:pt x="5358748" y="2294956"/>
                </a:cubicBezTo>
                <a:cubicBezTo>
                  <a:pt x="5358748" y="2294956"/>
                  <a:pt x="5362278" y="2294956"/>
                  <a:pt x="5369339" y="2294956"/>
                </a:cubicBezTo>
                <a:cubicBezTo>
                  <a:pt x="5369339" y="2294956"/>
                  <a:pt x="5369339" y="2298485"/>
                  <a:pt x="5369339" y="2305546"/>
                </a:cubicBezTo>
                <a:cubicBezTo>
                  <a:pt x="5369339" y="2305546"/>
                  <a:pt x="5360512" y="2305546"/>
                  <a:pt x="5342862" y="2305546"/>
                </a:cubicBezTo>
                <a:cubicBezTo>
                  <a:pt x="5325212" y="2305546"/>
                  <a:pt x="5314621" y="2302015"/>
                  <a:pt x="5311092" y="2294956"/>
                </a:cubicBezTo>
                <a:cubicBezTo>
                  <a:pt x="5307560" y="2287896"/>
                  <a:pt x="5302266" y="2284365"/>
                  <a:pt x="5295206" y="2284365"/>
                </a:cubicBezTo>
                <a:close/>
                <a:moveTo>
                  <a:pt x="8175798" y="2263184"/>
                </a:moveTo>
                <a:cubicBezTo>
                  <a:pt x="8175798" y="2263184"/>
                  <a:pt x="8177564" y="2263184"/>
                  <a:pt x="8181093" y="2263184"/>
                </a:cubicBezTo>
                <a:cubicBezTo>
                  <a:pt x="8184623" y="2263184"/>
                  <a:pt x="8186387" y="2264948"/>
                  <a:pt x="8186387" y="2268479"/>
                </a:cubicBezTo>
                <a:cubicBezTo>
                  <a:pt x="8186387" y="2272010"/>
                  <a:pt x="8182858" y="2273775"/>
                  <a:pt x="8175798" y="2273775"/>
                </a:cubicBezTo>
                <a:cubicBezTo>
                  <a:pt x="8175798" y="2266715"/>
                  <a:pt x="8175798" y="2263184"/>
                  <a:pt x="8175798" y="2263184"/>
                </a:cubicBezTo>
                <a:close/>
                <a:moveTo>
                  <a:pt x="6163620" y="2263184"/>
                </a:moveTo>
                <a:lnTo>
                  <a:pt x="6163620" y="2273775"/>
                </a:lnTo>
                <a:cubicBezTo>
                  <a:pt x="6170680" y="2273775"/>
                  <a:pt x="6174209" y="2272010"/>
                  <a:pt x="6174209" y="2268479"/>
                </a:cubicBezTo>
                <a:cubicBezTo>
                  <a:pt x="6174209" y="2264948"/>
                  <a:pt x="6174209" y="2263184"/>
                  <a:pt x="6174209" y="2263184"/>
                </a:cubicBezTo>
                <a:cubicBezTo>
                  <a:pt x="6174209" y="2263184"/>
                  <a:pt x="6170680" y="2263184"/>
                  <a:pt x="6163620" y="2263184"/>
                </a:cubicBezTo>
                <a:close/>
                <a:moveTo>
                  <a:pt x="5814135" y="2263184"/>
                </a:moveTo>
                <a:cubicBezTo>
                  <a:pt x="5814135" y="2270244"/>
                  <a:pt x="5821196" y="2273775"/>
                  <a:pt x="5835316" y="2273775"/>
                </a:cubicBezTo>
                <a:lnTo>
                  <a:pt x="5824726" y="2263184"/>
                </a:lnTo>
                <a:close/>
                <a:moveTo>
                  <a:pt x="5581147" y="2263184"/>
                </a:moveTo>
                <a:lnTo>
                  <a:pt x="5623508" y="2284365"/>
                </a:lnTo>
                <a:lnTo>
                  <a:pt x="5602327" y="2284365"/>
                </a:lnTo>
                <a:lnTo>
                  <a:pt x="5591737" y="2284365"/>
                </a:lnTo>
                <a:lnTo>
                  <a:pt x="5591737" y="2294956"/>
                </a:lnTo>
                <a:lnTo>
                  <a:pt x="5581147" y="2273775"/>
                </a:lnTo>
                <a:cubicBezTo>
                  <a:pt x="5581147" y="2266715"/>
                  <a:pt x="5581147" y="2263184"/>
                  <a:pt x="5581147" y="2263184"/>
                </a:cubicBezTo>
                <a:close/>
                <a:moveTo>
                  <a:pt x="5475243" y="2263184"/>
                </a:moveTo>
                <a:lnTo>
                  <a:pt x="5496423" y="2273775"/>
                </a:lnTo>
                <a:cubicBezTo>
                  <a:pt x="5489362" y="2273775"/>
                  <a:pt x="5485833" y="2273775"/>
                  <a:pt x="5485833" y="2273775"/>
                </a:cubicBezTo>
                <a:cubicBezTo>
                  <a:pt x="5471712" y="2273775"/>
                  <a:pt x="5468182" y="2277304"/>
                  <a:pt x="5475243" y="2284365"/>
                </a:cubicBezTo>
                <a:cubicBezTo>
                  <a:pt x="5482304" y="2291425"/>
                  <a:pt x="5482304" y="2294956"/>
                  <a:pt x="5475243" y="2294956"/>
                </a:cubicBezTo>
                <a:cubicBezTo>
                  <a:pt x="5468182" y="2294956"/>
                  <a:pt x="5464652" y="2293190"/>
                  <a:pt x="5464652" y="2289660"/>
                </a:cubicBezTo>
                <a:cubicBezTo>
                  <a:pt x="5464652" y="2286129"/>
                  <a:pt x="5464652" y="2284365"/>
                  <a:pt x="5464652" y="2284365"/>
                </a:cubicBezTo>
                <a:lnTo>
                  <a:pt x="5464652" y="2273775"/>
                </a:lnTo>
                <a:close/>
                <a:moveTo>
                  <a:pt x="8165206" y="2252594"/>
                </a:moveTo>
                <a:cubicBezTo>
                  <a:pt x="8165206" y="2252594"/>
                  <a:pt x="8165206" y="2256125"/>
                  <a:pt x="8165206" y="2263184"/>
                </a:cubicBezTo>
                <a:cubicBezTo>
                  <a:pt x="8158146" y="2263184"/>
                  <a:pt x="8154617" y="2263184"/>
                  <a:pt x="8154617" y="2263184"/>
                </a:cubicBezTo>
                <a:close/>
                <a:moveTo>
                  <a:pt x="7190889" y="2252594"/>
                </a:moveTo>
                <a:cubicBezTo>
                  <a:pt x="7190889" y="2252594"/>
                  <a:pt x="7190889" y="2256125"/>
                  <a:pt x="7190889" y="2263184"/>
                </a:cubicBezTo>
                <a:cubicBezTo>
                  <a:pt x="7190889" y="2270244"/>
                  <a:pt x="7194418" y="2270244"/>
                  <a:pt x="7201480" y="2263184"/>
                </a:cubicBezTo>
                <a:cubicBezTo>
                  <a:pt x="7208540" y="2263184"/>
                  <a:pt x="7212070" y="2259654"/>
                  <a:pt x="7212070" y="2252594"/>
                </a:cubicBezTo>
                <a:cubicBezTo>
                  <a:pt x="7212070" y="2252594"/>
                  <a:pt x="7208540" y="2252594"/>
                  <a:pt x="7201480" y="2252594"/>
                </a:cubicBezTo>
                <a:cubicBezTo>
                  <a:pt x="7194418" y="2252594"/>
                  <a:pt x="7190889" y="2252594"/>
                  <a:pt x="7190889" y="2252594"/>
                </a:cubicBezTo>
                <a:close/>
                <a:moveTo>
                  <a:pt x="7047918" y="2252594"/>
                </a:moveTo>
                <a:cubicBezTo>
                  <a:pt x="7051448" y="2252594"/>
                  <a:pt x="7053214" y="2252594"/>
                  <a:pt x="7053214" y="2252594"/>
                </a:cubicBezTo>
                <a:lnTo>
                  <a:pt x="7042622" y="2263184"/>
                </a:lnTo>
                <a:cubicBezTo>
                  <a:pt x="7035562" y="2263184"/>
                  <a:pt x="7033799" y="2261419"/>
                  <a:pt x="7037328" y="2257889"/>
                </a:cubicBezTo>
                <a:cubicBezTo>
                  <a:pt x="7040858" y="2254359"/>
                  <a:pt x="7044389" y="2252594"/>
                  <a:pt x="7047918" y="2252594"/>
                </a:cubicBezTo>
                <a:close/>
                <a:moveTo>
                  <a:pt x="6735502" y="2252594"/>
                </a:moveTo>
                <a:cubicBezTo>
                  <a:pt x="6735502" y="2252594"/>
                  <a:pt x="6737266" y="2254359"/>
                  <a:pt x="6740796" y="2257889"/>
                </a:cubicBezTo>
                <a:cubicBezTo>
                  <a:pt x="6744326" y="2261419"/>
                  <a:pt x="6746092" y="2263184"/>
                  <a:pt x="6746092" y="2263184"/>
                </a:cubicBezTo>
                <a:cubicBezTo>
                  <a:pt x="6739032" y="2263184"/>
                  <a:pt x="6735502" y="2263184"/>
                  <a:pt x="6735502" y="2263184"/>
                </a:cubicBezTo>
                <a:close/>
                <a:moveTo>
                  <a:pt x="6714320" y="2252594"/>
                </a:moveTo>
                <a:cubicBezTo>
                  <a:pt x="6721381" y="2252594"/>
                  <a:pt x="6724910" y="2254359"/>
                  <a:pt x="6724910" y="2257889"/>
                </a:cubicBezTo>
                <a:cubicBezTo>
                  <a:pt x="6724910" y="2261419"/>
                  <a:pt x="6721381" y="2263184"/>
                  <a:pt x="6714320" y="2263184"/>
                </a:cubicBezTo>
                <a:cubicBezTo>
                  <a:pt x="6714320" y="2263184"/>
                  <a:pt x="6714320" y="2259654"/>
                  <a:pt x="6714320" y="2252594"/>
                </a:cubicBezTo>
                <a:close/>
                <a:moveTo>
                  <a:pt x="6401903" y="2252594"/>
                </a:moveTo>
                <a:cubicBezTo>
                  <a:pt x="6405432" y="2252594"/>
                  <a:pt x="6407198" y="2254359"/>
                  <a:pt x="6407198" y="2257889"/>
                </a:cubicBezTo>
                <a:cubicBezTo>
                  <a:pt x="6407198" y="2261419"/>
                  <a:pt x="6410728" y="2263184"/>
                  <a:pt x="6417788" y="2263184"/>
                </a:cubicBezTo>
                <a:cubicBezTo>
                  <a:pt x="6424850" y="2263184"/>
                  <a:pt x="6430144" y="2266715"/>
                  <a:pt x="6433675" y="2273775"/>
                </a:cubicBezTo>
                <a:cubicBezTo>
                  <a:pt x="6437204" y="2280834"/>
                  <a:pt x="6444265" y="2284365"/>
                  <a:pt x="6454855" y="2284365"/>
                </a:cubicBezTo>
                <a:cubicBezTo>
                  <a:pt x="6465446" y="2284365"/>
                  <a:pt x="6472506" y="2286129"/>
                  <a:pt x="6476036" y="2289660"/>
                </a:cubicBezTo>
                <a:cubicBezTo>
                  <a:pt x="6479566" y="2293190"/>
                  <a:pt x="6483098" y="2294956"/>
                  <a:pt x="6486627" y="2294956"/>
                </a:cubicBezTo>
                <a:cubicBezTo>
                  <a:pt x="6490156" y="2294956"/>
                  <a:pt x="6502512" y="2296721"/>
                  <a:pt x="6523694" y="2300250"/>
                </a:cubicBezTo>
                <a:cubicBezTo>
                  <a:pt x="6544874" y="2303781"/>
                  <a:pt x="6558994" y="2309077"/>
                  <a:pt x="6566054" y="2316136"/>
                </a:cubicBezTo>
                <a:lnTo>
                  <a:pt x="6576646" y="2316136"/>
                </a:lnTo>
                <a:cubicBezTo>
                  <a:pt x="6583706" y="2316136"/>
                  <a:pt x="6592531" y="2317900"/>
                  <a:pt x="6603121" y="2321431"/>
                </a:cubicBezTo>
                <a:cubicBezTo>
                  <a:pt x="6613711" y="2324962"/>
                  <a:pt x="6622536" y="2326727"/>
                  <a:pt x="6629598" y="2326727"/>
                </a:cubicBezTo>
                <a:lnTo>
                  <a:pt x="6640188" y="2326727"/>
                </a:lnTo>
                <a:lnTo>
                  <a:pt x="6650778" y="2326727"/>
                </a:lnTo>
                <a:lnTo>
                  <a:pt x="6671958" y="2337317"/>
                </a:lnTo>
                <a:cubicBezTo>
                  <a:pt x="6686079" y="2337317"/>
                  <a:pt x="6696669" y="2340848"/>
                  <a:pt x="6703730" y="2347908"/>
                </a:cubicBezTo>
                <a:cubicBezTo>
                  <a:pt x="6710791" y="2347908"/>
                  <a:pt x="6716086" y="2347908"/>
                  <a:pt x="6719616" y="2347908"/>
                </a:cubicBezTo>
                <a:cubicBezTo>
                  <a:pt x="6723146" y="2347908"/>
                  <a:pt x="6724910" y="2347908"/>
                  <a:pt x="6724910" y="2347908"/>
                </a:cubicBezTo>
                <a:cubicBezTo>
                  <a:pt x="6731972" y="2347908"/>
                  <a:pt x="6735502" y="2351437"/>
                  <a:pt x="6735502" y="2358498"/>
                </a:cubicBezTo>
                <a:cubicBezTo>
                  <a:pt x="6742562" y="2365558"/>
                  <a:pt x="6746092" y="2369088"/>
                  <a:pt x="6746092" y="2369088"/>
                </a:cubicBezTo>
                <a:cubicBezTo>
                  <a:pt x="6753152" y="2369088"/>
                  <a:pt x="6753152" y="2372619"/>
                  <a:pt x="6746092" y="2379679"/>
                </a:cubicBezTo>
                <a:lnTo>
                  <a:pt x="6756682" y="2390269"/>
                </a:lnTo>
                <a:cubicBezTo>
                  <a:pt x="6763743" y="2390269"/>
                  <a:pt x="6767272" y="2388504"/>
                  <a:pt x="6767272" y="2384973"/>
                </a:cubicBezTo>
                <a:cubicBezTo>
                  <a:pt x="6767272" y="2381444"/>
                  <a:pt x="6770802" y="2376148"/>
                  <a:pt x="6777862" y="2369088"/>
                </a:cubicBezTo>
                <a:cubicBezTo>
                  <a:pt x="6784924" y="2362029"/>
                  <a:pt x="6777862" y="2354967"/>
                  <a:pt x="6756682" y="2347908"/>
                </a:cubicBezTo>
                <a:cubicBezTo>
                  <a:pt x="6749621" y="2340848"/>
                  <a:pt x="6740796" y="2335552"/>
                  <a:pt x="6730206" y="2332021"/>
                </a:cubicBezTo>
                <a:cubicBezTo>
                  <a:pt x="6719616" y="2328492"/>
                  <a:pt x="6710791" y="2326727"/>
                  <a:pt x="6703730" y="2326727"/>
                </a:cubicBezTo>
                <a:cubicBezTo>
                  <a:pt x="6689610" y="2326727"/>
                  <a:pt x="6682550" y="2326727"/>
                  <a:pt x="6682550" y="2326727"/>
                </a:cubicBezTo>
                <a:cubicBezTo>
                  <a:pt x="6689610" y="2326727"/>
                  <a:pt x="6696669" y="2324962"/>
                  <a:pt x="6703730" y="2321431"/>
                </a:cubicBezTo>
                <a:cubicBezTo>
                  <a:pt x="6710791" y="2317900"/>
                  <a:pt x="6717850" y="2316136"/>
                  <a:pt x="6724910" y="2316136"/>
                </a:cubicBezTo>
                <a:cubicBezTo>
                  <a:pt x="6724910" y="2323196"/>
                  <a:pt x="6726676" y="2326727"/>
                  <a:pt x="6730206" y="2326727"/>
                </a:cubicBezTo>
                <a:cubicBezTo>
                  <a:pt x="6733736" y="2326727"/>
                  <a:pt x="6739032" y="2326727"/>
                  <a:pt x="6746092" y="2326727"/>
                </a:cubicBezTo>
                <a:cubicBezTo>
                  <a:pt x="6753152" y="2326727"/>
                  <a:pt x="6760212" y="2330256"/>
                  <a:pt x="6767272" y="2337317"/>
                </a:cubicBezTo>
                <a:lnTo>
                  <a:pt x="6809634" y="2347908"/>
                </a:lnTo>
                <a:cubicBezTo>
                  <a:pt x="6859056" y="2362029"/>
                  <a:pt x="6887296" y="2372619"/>
                  <a:pt x="6894358" y="2379679"/>
                </a:cubicBezTo>
                <a:lnTo>
                  <a:pt x="6904948" y="2379679"/>
                </a:lnTo>
                <a:lnTo>
                  <a:pt x="6926129" y="2390269"/>
                </a:lnTo>
                <a:lnTo>
                  <a:pt x="6936718" y="2400860"/>
                </a:lnTo>
                <a:lnTo>
                  <a:pt x="6926129" y="2400860"/>
                </a:lnTo>
                <a:cubicBezTo>
                  <a:pt x="6912008" y="2393800"/>
                  <a:pt x="6901418" y="2390269"/>
                  <a:pt x="6894358" y="2390269"/>
                </a:cubicBezTo>
                <a:cubicBezTo>
                  <a:pt x="6887296" y="2390269"/>
                  <a:pt x="6883766" y="2393800"/>
                  <a:pt x="6883766" y="2400860"/>
                </a:cubicBezTo>
                <a:lnTo>
                  <a:pt x="6873177" y="2400860"/>
                </a:lnTo>
                <a:cubicBezTo>
                  <a:pt x="6873177" y="2400860"/>
                  <a:pt x="6867881" y="2400860"/>
                  <a:pt x="6857292" y="2400860"/>
                </a:cubicBezTo>
                <a:cubicBezTo>
                  <a:pt x="6846700" y="2400860"/>
                  <a:pt x="6841406" y="2402625"/>
                  <a:pt x="6841406" y="2406154"/>
                </a:cubicBezTo>
                <a:cubicBezTo>
                  <a:pt x="6841406" y="2409685"/>
                  <a:pt x="6844936" y="2411450"/>
                  <a:pt x="6851996" y="2411450"/>
                </a:cubicBezTo>
                <a:cubicBezTo>
                  <a:pt x="6851996" y="2411450"/>
                  <a:pt x="6853762" y="2413215"/>
                  <a:pt x="6857292" y="2416746"/>
                </a:cubicBezTo>
                <a:cubicBezTo>
                  <a:pt x="6860821" y="2420275"/>
                  <a:pt x="6862587" y="2422040"/>
                  <a:pt x="6862587" y="2422040"/>
                </a:cubicBezTo>
                <a:cubicBezTo>
                  <a:pt x="6862587" y="2429100"/>
                  <a:pt x="6866116" y="2429100"/>
                  <a:pt x="6873177" y="2422040"/>
                </a:cubicBezTo>
                <a:cubicBezTo>
                  <a:pt x="6880237" y="2422040"/>
                  <a:pt x="6885532" y="2423805"/>
                  <a:pt x="6889062" y="2427335"/>
                </a:cubicBezTo>
                <a:cubicBezTo>
                  <a:pt x="6892592" y="2430866"/>
                  <a:pt x="6894358" y="2432631"/>
                  <a:pt x="6894358" y="2432631"/>
                </a:cubicBezTo>
                <a:cubicBezTo>
                  <a:pt x="6894358" y="2432631"/>
                  <a:pt x="6897888" y="2436161"/>
                  <a:pt x="6904948" y="2443221"/>
                </a:cubicBezTo>
                <a:lnTo>
                  <a:pt x="6904948" y="2432631"/>
                </a:lnTo>
                <a:lnTo>
                  <a:pt x="6915539" y="2432631"/>
                </a:lnTo>
                <a:cubicBezTo>
                  <a:pt x="6922600" y="2432631"/>
                  <a:pt x="6929658" y="2432631"/>
                  <a:pt x="6936718" y="2432631"/>
                </a:cubicBezTo>
                <a:cubicBezTo>
                  <a:pt x="6936718" y="2432631"/>
                  <a:pt x="6940248" y="2434396"/>
                  <a:pt x="6947310" y="2437927"/>
                </a:cubicBezTo>
                <a:cubicBezTo>
                  <a:pt x="6954370" y="2441456"/>
                  <a:pt x="6961429" y="2443221"/>
                  <a:pt x="6968491" y="2443221"/>
                </a:cubicBezTo>
                <a:cubicBezTo>
                  <a:pt x="7003792" y="2443221"/>
                  <a:pt x="7024972" y="2446752"/>
                  <a:pt x="7032033" y="2453812"/>
                </a:cubicBezTo>
                <a:cubicBezTo>
                  <a:pt x="7032033" y="2453812"/>
                  <a:pt x="7035562" y="2453812"/>
                  <a:pt x="7042622" y="2453812"/>
                </a:cubicBezTo>
                <a:cubicBezTo>
                  <a:pt x="7049684" y="2453812"/>
                  <a:pt x="7056744" y="2453812"/>
                  <a:pt x="7063804" y="2453812"/>
                </a:cubicBezTo>
                <a:lnTo>
                  <a:pt x="7084985" y="2453812"/>
                </a:lnTo>
                <a:cubicBezTo>
                  <a:pt x="7084985" y="2460871"/>
                  <a:pt x="7088514" y="2467933"/>
                  <a:pt x="7095574" y="2474992"/>
                </a:cubicBezTo>
                <a:lnTo>
                  <a:pt x="7106166" y="2485583"/>
                </a:lnTo>
                <a:lnTo>
                  <a:pt x="7084985" y="2485583"/>
                </a:lnTo>
                <a:cubicBezTo>
                  <a:pt x="7077924" y="2471462"/>
                  <a:pt x="7067333" y="2464402"/>
                  <a:pt x="7053214" y="2464402"/>
                </a:cubicBezTo>
                <a:cubicBezTo>
                  <a:pt x="7046154" y="2464402"/>
                  <a:pt x="7039093" y="2462637"/>
                  <a:pt x="7032033" y="2459106"/>
                </a:cubicBezTo>
                <a:cubicBezTo>
                  <a:pt x="7024972" y="2455577"/>
                  <a:pt x="7014381" y="2453812"/>
                  <a:pt x="7000262" y="2453812"/>
                </a:cubicBezTo>
                <a:cubicBezTo>
                  <a:pt x="6979081" y="2460871"/>
                  <a:pt x="6954370" y="2462637"/>
                  <a:pt x="6926129" y="2459106"/>
                </a:cubicBezTo>
                <a:cubicBezTo>
                  <a:pt x="6897888" y="2455577"/>
                  <a:pt x="6883766" y="2452047"/>
                  <a:pt x="6883766" y="2448517"/>
                </a:cubicBezTo>
                <a:cubicBezTo>
                  <a:pt x="6883766" y="2444986"/>
                  <a:pt x="6880237" y="2446752"/>
                  <a:pt x="6873177" y="2453812"/>
                </a:cubicBezTo>
                <a:cubicBezTo>
                  <a:pt x="6866116" y="2460871"/>
                  <a:pt x="6859056" y="2464402"/>
                  <a:pt x="6851996" y="2464402"/>
                </a:cubicBezTo>
                <a:cubicBezTo>
                  <a:pt x="6844936" y="2464402"/>
                  <a:pt x="6841406" y="2460871"/>
                  <a:pt x="6841406" y="2453812"/>
                </a:cubicBezTo>
                <a:cubicBezTo>
                  <a:pt x="6841406" y="2453812"/>
                  <a:pt x="6843170" y="2452047"/>
                  <a:pt x="6846700" y="2448517"/>
                </a:cubicBezTo>
                <a:cubicBezTo>
                  <a:pt x="6850230" y="2444986"/>
                  <a:pt x="6855525" y="2443221"/>
                  <a:pt x="6862587" y="2443221"/>
                </a:cubicBezTo>
                <a:lnTo>
                  <a:pt x="6873177" y="2443221"/>
                </a:lnTo>
                <a:lnTo>
                  <a:pt x="6862587" y="2432631"/>
                </a:lnTo>
                <a:lnTo>
                  <a:pt x="6830814" y="2443221"/>
                </a:lnTo>
                <a:lnTo>
                  <a:pt x="6809634" y="2453812"/>
                </a:lnTo>
                <a:cubicBezTo>
                  <a:pt x="6809634" y="2446752"/>
                  <a:pt x="6802573" y="2443221"/>
                  <a:pt x="6788454" y="2443221"/>
                </a:cubicBezTo>
                <a:lnTo>
                  <a:pt x="6756682" y="2422040"/>
                </a:lnTo>
                <a:cubicBezTo>
                  <a:pt x="6756682" y="2422040"/>
                  <a:pt x="6760212" y="2423805"/>
                  <a:pt x="6767272" y="2427335"/>
                </a:cubicBezTo>
                <a:cubicBezTo>
                  <a:pt x="6774333" y="2430866"/>
                  <a:pt x="6788454" y="2432631"/>
                  <a:pt x="6809634" y="2432631"/>
                </a:cubicBezTo>
                <a:lnTo>
                  <a:pt x="6830814" y="2422040"/>
                </a:lnTo>
                <a:cubicBezTo>
                  <a:pt x="6830814" y="2422040"/>
                  <a:pt x="6827285" y="2422040"/>
                  <a:pt x="6820224" y="2422040"/>
                </a:cubicBezTo>
                <a:lnTo>
                  <a:pt x="6809634" y="2411450"/>
                </a:lnTo>
                <a:cubicBezTo>
                  <a:pt x="6809634" y="2404390"/>
                  <a:pt x="6813164" y="2400860"/>
                  <a:pt x="6820224" y="2400860"/>
                </a:cubicBezTo>
                <a:cubicBezTo>
                  <a:pt x="6820224" y="2400860"/>
                  <a:pt x="6821991" y="2400860"/>
                  <a:pt x="6825520" y="2400860"/>
                </a:cubicBezTo>
                <a:cubicBezTo>
                  <a:pt x="6829050" y="2400860"/>
                  <a:pt x="6830814" y="2397329"/>
                  <a:pt x="6830814" y="2390269"/>
                </a:cubicBezTo>
                <a:cubicBezTo>
                  <a:pt x="6837876" y="2390269"/>
                  <a:pt x="6837876" y="2386739"/>
                  <a:pt x="6830814" y="2379679"/>
                </a:cubicBezTo>
                <a:cubicBezTo>
                  <a:pt x="6823754" y="2372619"/>
                  <a:pt x="6818458" y="2370852"/>
                  <a:pt x="6814929" y="2374383"/>
                </a:cubicBezTo>
                <a:cubicBezTo>
                  <a:pt x="6811400" y="2377914"/>
                  <a:pt x="6809634" y="2381444"/>
                  <a:pt x="6809634" y="2384973"/>
                </a:cubicBezTo>
                <a:cubicBezTo>
                  <a:pt x="6809634" y="2388504"/>
                  <a:pt x="6806104" y="2388504"/>
                  <a:pt x="6799044" y="2384973"/>
                </a:cubicBezTo>
                <a:cubicBezTo>
                  <a:pt x="6791984" y="2381444"/>
                  <a:pt x="6786688" y="2383209"/>
                  <a:pt x="6783158" y="2390269"/>
                </a:cubicBezTo>
                <a:cubicBezTo>
                  <a:pt x="6779628" y="2397329"/>
                  <a:pt x="6772568" y="2400860"/>
                  <a:pt x="6761977" y="2400860"/>
                </a:cubicBezTo>
                <a:cubicBezTo>
                  <a:pt x="6751387" y="2400860"/>
                  <a:pt x="6742562" y="2397329"/>
                  <a:pt x="6735502" y="2390269"/>
                </a:cubicBezTo>
                <a:cubicBezTo>
                  <a:pt x="6728440" y="2390269"/>
                  <a:pt x="6724910" y="2390269"/>
                  <a:pt x="6724910" y="2390269"/>
                </a:cubicBezTo>
                <a:cubicBezTo>
                  <a:pt x="6703730" y="2397329"/>
                  <a:pt x="6675488" y="2393800"/>
                  <a:pt x="6640188" y="2379679"/>
                </a:cubicBezTo>
                <a:cubicBezTo>
                  <a:pt x="6626067" y="2372619"/>
                  <a:pt x="6608416" y="2365558"/>
                  <a:pt x="6587236" y="2358498"/>
                </a:cubicBezTo>
                <a:cubicBezTo>
                  <a:pt x="6573115" y="2358498"/>
                  <a:pt x="6562525" y="2354967"/>
                  <a:pt x="6555464" y="2347908"/>
                </a:cubicBezTo>
                <a:cubicBezTo>
                  <a:pt x="6548403" y="2347908"/>
                  <a:pt x="6541344" y="2347908"/>
                  <a:pt x="6534284" y="2347908"/>
                </a:cubicBezTo>
                <a:cubicBezTo>
                  <a:pt x="6534284" y="2354967"/>
                  <a:pt x="6537813" y="2362029"/>
                  <a:pt x="6544874" y="2369088"/>
                </a:cubicBezTo>
                <a:cubicBezTo>
                  <a:pt x="6551935" y="2376148"/>
                  <a:pt x="6548403" y="2379679"/>
                  <a:pt x="6534284" y="2379679"/>
                </a:cubicBezTo>
                <a:lnTo>
                  <a:pt x="6513102" y="2369088"/>
                </a:lnTo>
                <a:cubicBezTo>
                  <a:pt x="6513102" y="2369088"/>
                  <a:pt x="6516632" y="2369088"/>
                  <a:pt x="6523694" y="2369088"/>
                </a:cubicBezTo>
                <a:cubicBezTo>
                  <a:pt x="6523694" y="2369088"/>
                  <a:pt x="6523694" y="2365558"/>
                  <a:pt x="6523694" y="2358498"/>
                </a:cubicBezTo>
                <a:cubicBezTo>
                  <a:pt x="6523694" y="2351437"/>
                  <a:pt x="6523694" y="2347908"/>
                  <a:pt x="6523694" y="2347908"/>
                </a:cubicBezTo>
                <a:cubicBezTo>
                  <a:pt x="6523694" y="2347908"/>
                  <a:pt x="6520163" y="2347908"/>
                  <a:pt x="6513102" y="2347908"/>
                </a:cubicBezTo>
                <a:cubicBezTo>
                  <a:pt x="6513102" y="2354967"/>
                  <a:pt x="6509573" y="2358498"/>
                  <a:pt x="6502512" y="2358498"/>
                </a:cubicBezTo>
                <a:cubicBezTo>
                  <a:pt x="6495451" y="2358498"/>
                  <a:pt x="6491922" y="2354967"/>
                  <a:pt x="6491922" y="2347908"/>
                </a:cubicBezTo>
                <a:lnTo>
                  <a:pt x="6491922" y="2337317"/>
                </a:lnTo>
                <a:lnTo>
                  <a:pt x="6470740" y="2326727"/>
                </a:lnTo>
                <a:cubicBezTo>
                  <a:pt x="6463680" y="2326727"/>
                  <a:pt x="6460150" y="2326727"/>
                  <a:pt x="6460150" y="2326727"/>
                </a:cubicBezTo>
                <a:cubicBezTo>
                  <a:pt x="6460150" y="2333787"/>
                  <a:pt x="6460150" y="2337317"/>
                  <a:pt x="6460150" y="2337317"/>
                </a:cubicBezTo>
                <a:lnTo>
                  <a:pt x="6470740" y="2337317"/>
                </a:lnTo>
                <a:cubicBezTo>
                  <a:pt x="6470740" y="2351437"/>
                  <a:pt x="6442499" y="2351437"/>
                  <a:pt x="6386018" y="2337317"/>
                </a:cubicBezTo>
                <a:cubicBezTo>
                  <a:pt x="6371898" y="2330256"/>
                  <a:pt x="6357776" y="2330256"/>
                  <a:pt x="6343656" y="2337317"/>
                </a:cubicBezTo>
                <a:cubicBezTo>
                  <a:pt x="6343656" y="2337317"/>
                  <a:pt x="6338361" y="2335552"/>
                  <a:pt x="6327771" y="2332021"/>
                </a:cubicBezTo>
                <a:cubicBezTo>
                  <a:pt x="6317180" y="2328492"/>
                  <a:pt x="6308354" y="2324962"/>
                  <a:pt x="6301294" y="2321431"/>
                </a:cubicBezTo>
                <a:cubicBezTo>
                  <a:pt x="6294234" y="2317900"/>
                  <a:pt x="6287174" y="2316136"/>
                  <a:pt x="6280114" y="2316136"/>
                </a:cubicBezTo>
                <a:cubicBezTo>
                  <a:pt x="6273053" y="2316136"/>
                  <a:pt x="6269524" y="2316136"/>
                  <a:pt x="6269524" y="2316136"/>
                </a:cubicBezTo>
                <a:cubicBezTo>
                  <a:pt x="6269524" y="2316136"/>
                  <a:pt x="6267758" y="2316136"/>
                  <a:pt x="6264228" y="2316136"/>
                </a:cubicBezTo>
                <a:cubicBezTo>
                  <a:pt x="6260698" y="2316136"/>
                  <a:pt x="6255402" y="2312606"/>
                  <a:pt x="6248342" y="2305546"/>
                </a:cubicBezTo>
                <a:cubicBezTo>
                  <a:pt x="6255402" y="2305546"/>
                  <a:pt x="6260698" y="2305546"/>
                  <a:pt x="6264228" y="2305546"/>
                </a:cubicBezTo>
                <a:cubicBezTo>
                  <a:pt x="6267758" y="2305546"/>
                  <a:pt x="6265994" y="2302015"/>
                  <a:pt x="6258932" y="2294956"/>
                </a:cubicBezTo>
                <a:lnTo>
                  <a:pt x="6290704" y="2294956"/>
                </a:lnTo>
                <a:cubicBezTo>
                  <a:pt x="6297765" y="2294956"/>
                  <a:pt x="6306590" y="2296721"/>
                  <a:pt x="6317180" y="2300250"/>
                </a:cubicBezTo>
                <a:cubicBezTo>
                  <a:pt x="6327771" y="2303781"/>
                  <a:pt x="6336595" y="2305546"/>
                  <a:pt x="6343656" y="2305546"/>
                </a:cubicBezTo>
                <a:lnTo>
                  <a:pt x="6407198" y="2316136"/>
                </a:lnTo>
                <a:cubicBezTo>
                  <a:pt x="6421319" y="2316136"/>
                  <a:pt x="6431909" y="2316136"/>
                  <a:pt x="6438970" y="2316136"/>
                </a:cubicBezTo>
                <a:cubicBezTo>
                  <a:pt x="6431909" y="2309077"/>
                  <a:pt x="6428380" y="2303781"/>
                  <a:pt x="6428380" y="2300250"/>
                </a:cubicBezTo>
                <a:cubicBezTo>
                  <a:pt x="6428380" y="2296721"/>
                  <a:pt x="6428380" y="2294956"/>
                  <a:pt x="6428380" y="2294956"/>
                </a:cubicBezTo>
                <a:lnTo>
                  <a:pt x="6438970" y="2305546"/>
                </a:lnTo>
                <a:cubicBezTo>
                  <a:pt x="6446031" y="2305546"/>
                  <a:pt x="6449560" y="2303781"/>
                  <a:pt x="6449560" y="2300250"/>
                </a:cubicBezTo>
                <a:cubicBezTo>
                  <a:pt x="6449560" y="2296721"/>
                  <a:pt x="6449560" y="2294956"/>
                  <a:pt x="6449560" y="2294956"/>
                </a:cubicBezTo>
                <a:cubicBezTo>
                  <a:pt x="6449560" y="2294956"/>
                  <a:pt x="6446031" y="2294956"/>
                  <a:pt x="6438970" y="2294956"/>
                </a:cubicBezTo>
                <a:cubicBezTo>
                  <a:pt x="6431909" y="2294956"/>
                  <a:pt x="6428380" y="2294956"/>
                  <a:pt x="6428380" y="2294956"/>
                </a:cubicBezTo>
                <a:cubicBezTo>
                  <a:pt x="6428380" y="2287896"/>
                  <a:pt x="6424850" y="2284365"/>
                  <a:pt x="6417788" y="2284365"/>
                </a:cubicBezTo>
                <a:cubicBezTo>
                  <a:pt x="6410728" y="2284365"/>
                  <a:pt x="6405432" y="2282600"/>
                  <a:pt x="6401903" y="2279069"/>
                </a:cubicBezTo>
                <a:cubicBezTo>
                  <a:pt x="6398374" y="2275540"/>
                  <a:pt x="6396608" y="2270244"/>
                  <a:pt x="6396608" y="2263184"/>
                </a:cubicBezTo>
                <a:cubicBezTo>
                  <a:pt x="6396608" y="2256125"/>
                  <a:pt x="6398374" y="2252594"/>
                  <a:pt x="6401903" y="2252594"/>
                </a:cubicBezTo>
                <a:close/>
                <a:moveTo>
                  <a:pt x="5994172" y="2252594"/>
                </a:moveTo>
                <a:cubicBezTo>
                  <a:pt x="5994172" y="2252594"/>
                  <a:pt x="5997702" y="2252594"/>
                  <a:pt x="6004764" y="2252594"/>
                </a:cubicBezTo>
                <a:lnTo>
                  <a:pt x="5994172" y="2263184"/>
                </a:lnTo>
                <a:close/>
                <a:moveTo>
                  <a:pt x="4702142" y="2252594"/>
                </a:moveTo>
                <a:cubicBezTo>
                  <a:pt x="4709203" y="2252594"/>
                  <a:pt x="4716263" y="2252594"/>
                  <a:pt x="4723324" y="2252594"/>
                </a:cubicBezTo>
                <a:lnTo>
                  <a:pt x="4765684" y="2273775"/>
                </a:lnTo>
                <a:lnTo>
                  <a:pt x="4765684" y="2284365"/>
                </a:lnTo>
                <a:cubicBezTo>
                  <a:pt x="4758624" y="2284365"/>
                  <a:pt x="4751565" y="2282600"/>
                  <a:pt x="4744504" y="2279069"/>
                </a:cubicBezTo>
                <a:cubicBezTo>
                  <a:pt x="4737443" y="2275540"/>
                  <a:pt x="4733914" y="2273775"/>
                  <a:pt x="4733914" y="2273775"/>
                </a:cubicBezTo>
                <a:cubicBezTo>
                  <a:pt x="4726853" y="2266715"/>
                  <a:pt x="4716263" y="2263184"/>
                  <a:pt x="4702142" y="2263184"/>
                </a:cubicBezTo>
                <a:close/>
                <a:moveTo>
                  <a:pt x="7847494" y="2242004"/>
                </a:moveTo>
                <a:cubicBezTo>
                  <a:pt x="7854556" y="2242004"/>
                  <a:pt x="7858085" y="2242004"/>
                  <a:pt x="7858085" y="2242004"/>
                </a:cubicBezTo>
                <a:lnTo>
                  <a:pt x="7847494" y="2252594"/>
                </a:lnTo>
                <a:close/>
                <a:moveTo>
                  <a:pt x="7720409" y="2242004"/>
                </a:moveTo>
                <a:lnTo>
                  <a:pt x="7773361" y="2252594"/>
                </a:lnTo>
                <a:cubicBezTo>
                  <a:pt x="7773361" y="2259654"/>
                  <a:pt x="7762772" y="2259654"/>
                  <a:pt x="7741590" y="2252594"/>
                </a:cubicBezTo>
                <a:cubicBezTo>
                  <a:pt x="7734530" y="2252594"/>
                  <a:pt x="7727471" y="2249063"/>
                  <a:pt x="7720409" y="2242004"/>
                </a:cubicBezTo>
                <a:close/>
                <a:moveTo>
                  <a:pt x="7127347" y="2242004"/>
                </a:moveTo>
                <a:lnTo>
                  <a:pt x="7127347" y="2252594"/>
                </a:lnTo>
                <a:cubicBezTo>
                  <a:pt x="7141466" y="2259654"/>
                  <a:pt x="7148526" y="2259654"/>
                  <a:pt x="7148526" y="2252594"/>
                </a:cubicBezTo>
                <a:cubicBezTo>
                  <a:pt x="7148526" y="2245533"/>
                  <a:pt x="7141466" y="2242004"/>
                  <a:pt x="7127347" y="2242004"/>
                </a:cubicBezTo>
                <a:close/>
                <a:moveTo>
                  <a:pt x="6904948" y="2242004"/>
                </a:moveTo>
                <a:cubicBezTo>
                  <a:pt x="6904948" y="2249063"/>
                  <a:pt x="6904948" y="2252594"/>
                  <a:pt x="6904948" y="2252594"/>
                </a:cubicBezTo>
                <a:cubicBezTo>
                  <a:pt x="6904948" y="2252594"/>
                  <a:pt x="6908477" y="2254359"/>
                  <a:pt x="6915539" y="2257889"/>
                </a:cubicBezTo>
                <a:cubicBezTo>
                  <a:pt x="6922600" y="2261419"/>
                  <a:pt x="6922600" y="2266715"/>
                  <a:pt x="6915539" y="2273775"/>
                </a:cubicBezTo>
                <a:cubicBezTo>
                  <a:pt x="6908477" y="2273775"/>
                  <a:pt x="6904948" y="2275540"/>
                  <a:pt x="6904948" y="2279069"/>
                </a:cubicBezTo>
                <a:cubicBezTo>
                  <a:pt x="6904948" y="2282600"/>
                  <a:pt x="6906714" y="2284365"/>
                  <a:pt x="6910244" y="2284365"/>
                </a:cubicBezTo>
                <a:cubicBezTo>
                  <a:pt x="6913773" y="2284365"/>
                  <a:pt x="6917304" y="2284365"/>
                  <a:pt x="6920833" y="2284365"/>
                </a:cubicBezTo>
                <a:cubicBezTo>
                  <a:pt x="6924362" y="2284365"/>
                  <a:pt x="6926129" y="2282600"/>
                  <a:pt x="6926129" y="2279069"/>
                </a:cubicBezTo>
                <a:cubicBezTo>
                  <a:pt x="6926129" y="2275540"/>
                  <a:pt x="6929658" y="2273775"/>
                  <a:pt x="6936718" y="2273775"/>
                </a:cubicBezTo>
                <a:cubicBezTo>
                  <a:pt x="6936718" y="2266715"/>
                  <a:pt x="6940248" y="2264948"/>
                  <a:pt x="6947310" y="2268479"/>
                </a:cubicBezTo>
                <a:cubicBezTo>
                  <a:pt x="6954370" y="2272010"/>
                  <a:pt x="6957900" y="2270244"/>
                  <a:pt x="6957900" y="2263184"/>
                </a:cubicBezTo>
                <a:cubicBezTo>
                  <a:pt x="6957900" y="2256125"/>
                  <a:pt x="6957900" y="2252594"/>
                  <a:pt x="6957900" y="2252594"/>
                </a:cubicBezTo>
                <a:cubicBezTo>
                  <a:pt x="6957900" y="2252594"/>
                  <a:pt x="6954370" y="2254359"/>
                  <a:pt x="6947310" y="2257889"/>
                </a:cubicBezTo>
                <a:cubicBezTo>
                  <a:pt x="6940248" y="2261419"/>
                  <a:pt x="6936718" y="2259654"/>
                  <a:pt x="6936718" y="2252594"/>
                </a:cubicBezTo>
                <a:lnTo>
                  <a:pt x="6926129" y="2242004"/>
                </a:lnTo>
                <a:cubicBezTo>
                  <a:pt x="6926129" y="2249063"/>
                  <a:pt x="6922600" y="2249063"/>
                  <a:pt x="6915539" y="2242004"/>
                </a:cubicBezTo>
                <a:cubicBezTo>
                  <a:pt x="6915539" y="2242004"/>
                  <a:pt x="6913773" y="2242004"/>
                  <a:pt x="6910244" y="2242004"/>
                </a:cubicBezTo>
                <a:close/>
                <a:moveTo>
                  <a:pt x="6650778" y="2242004"/>
                </a:moveTo>
                <a:cubicBezTo>
                  <a:pt x="6657839" y="2242004"/>
                  <a:pt x="6661368" y="2242004"/>
                  <a:pt x="6661368" y="2242004"/>
                </a:cubicBezTo>
                <a:cubicBezTo>
                  <a:pt x="6661368" y="2256125"/>
                  <a:pt x="6657839" y="2259654"/>
                  <a:pt x="6650778" y="2252594"/>
                </a:cubicBezTo>
                <a:cubicBezTo>
                  <a:pt x="6643717" y="2252594"/>
                  <a:pt x="6640188" y="2250829"/>
                  <a:pt x="6640188" y="2247298"/>
                </a:cubicBezTo>
                <a:cubicBezTo>
                  <a:pt x="6640188" y="2243769"/>
                  <a:pt x="6643717" y="2242004"/>
                  <a:pt x="6650778" y="2242004"/>
                </a:cubicBezTo>
                <a:close/>
                <a:moveTo>
                  <a:pt x="6619006" y="2242004"/>
                </a:moveTo>
                <a:lnTo>
                  <a:pt x="6629598" y="2242004"/>
                </a:lnTo>
                <a:lnTo>
                  <a:pt x="6629598" y="2252594"/>
                </a:lnTo>
                <a:cubicBezTo>
                  <a:pt x="6629598" y="2252594"/>
                  <a:pt x="6626067" y="2249063"/>
                  <a:pt x="6619006" y="2242004"/>
                </a:cubicBezTo>
                <a:close/>
                <a:moveTo>
                  <a:pt x="6491922" y="2242004"/>
                </a:moveTo>
                <a:cubicBezTo>
                  <a:pt x="6498983" y="2242004"/>
                  <a:pt x="6509573" y="2245533"/>
                  <a:pt x="6523694" y="2252594"/>
                </a:cubicBezTo>
                <a:lnTo>
                  <a:pt x="6544874" y="2252594"/>
                </a:lnTo>
                <a:lnTo>
                  <a:pt x="6555464" y="2263184"/>
                </a:lnTo>
                <a:lnTo>
                  <a:pt x="6566054" y="2273775"/>
                </a:lnTo>
                <a:cubicBezTo>
                  <a:pt x="6551935" y="2273775"/>
                  <a:pt x="6537813" y="2270244"/>
                  <a:pt x="6523694" y="2263184"/>
                </a:cubicBezTo>
                <a:cubicBezTo>
                  <a:pt x="6502512" y="2256125"/>
                  <a:pt x="6491922" y="2249063"/>
                  <a:pt x="6491922" y="2242004"/>
                </a:cubicBezTo>
                <a:close/>
                <a:moveTo>
                  <a:pt x="7815724" y="2231413"/>
                </a:moveTo>
                <a:cubicBezTo>
                  <a:pt x="7815724" y="2231413"/>
                  <a:pt x="7817490" y="2233177"/>
                  <a:pt x="7821019" y="2236708"/>
                </a:cubicBezTo>
                <a:cubicBezTo>
                  <a:pt x="7824548" y="2240238"/>
                  <a:pt x="7826313" y="2242004"/>
                  <a:pt x="7826313" y="2242004"/>
                </a:cubicBezTo>
                <a:lnTo>
                  <a:pt x="7815724" y="2242004"/>
                </a:lnTo>
                <a:close/>
                <a:moveTo>
                  <a:pt x="6830814" y="2231413"/>
                </a:moveTo>
                <a:cubicBezTo>
                  <a:pt x="6823754" y="2231413"/>
                  <a:pt x="6821991" y="2233177"/>
                  <a:pt x="6825520" y="2236708"/>
                </a:cubicBezTo>
                <a:cubicBezTo>
                  <a:pt x="6829050" y="2240238"/>
                  <a:pt x="6839640" y="2242004"/>
                  <a:pt x="6857292" y="2242004"/>
                </a:cubicBezTo>
                <a:cubicBezTo>
                  <a:pt x="6874943" y="2242004"/>
                  <a:pt x="6883766" y="2240238"/>
                  <a:pt x="6883766" y="2236708"/>
                </a:cubicBezTo>
                <a:cubicBezTo>
                  <a:pt x="6883766" y="2233177"/>
                  <a:pt x="6876706" y="2231413"/>
                  <a:pt x="6862587" y="2231413"/>
                </a:cubicBezTo>
                <a:cubicBezTo>
                  <a:pt x="6848466" y="2231413"/>
                  <a:pt x="6837876" y="2231413"/>
                  <a:pt x="6830814" y="2231413"/>
                </a:cubicBezTo>
                <a:close/>
                <a:moveTo>
                  <a:pt x="6460150" y="2231413"/>
                </a:moveTo>
                <a:cubicBezTo>
                  <a:pt x="6460150" y="2231413"/>
                  <a:pt x="6463680" y="2234944"/>
                  <a:pt x="6470740" y="2242004"/>
                </a:cubicBezTo>
                <a:lnTo>
                  <a:pt x="6460150" y="2242004"/>
                </a:lnTo>
                <a:close/>
                <a:moveTo>
                  <a:pt x="4617420" y="2231413"/>
                </a:moveTo>
                <a:lnTo>
                  <a:pt x="4628010" y="2231413"/>
                </a:lnTo>
                <a:cubicBezTo>
                  <a:pt x="4642130" y="2238473"/>
                  <a:pt x="4649190" y="2243769"/>
                  <a:pt x="4649190" y="2247298"/>
                </a:cubicBezTo>
                <a:cubicBezTo>
                  <a:pt x="4649190" y="2250829"/>
                  <a:pt x="4649190" y="2252594"/>
                  <a:pt x="4649190" y="2252594"/>
                </a:cubicBezTo>
                <a:cubicBezTo>
                  <a:pt x="4649190" y="2252594"/>
                  <a:pt x="4645660" y="2249063"/>
                  <a:pt x="4638599" y="2242004"/>
                </a:cubicBezTo>
                <a:cubicBezTo>
                  <a:pt x="4631539" y="2242004"/>
                  <a:pt x="4624480" y="2238473"/>
                  <a:pt x="4617420" y="2231413"/>
                </a:cubicBezTo>
                <a:close/>
                <a:moveTo>
                  <a:pt x="6980404" y="2214204"/>
                </a:moveTo>
                <a:cubicBezTo>
                  <a:pt x="6977757" y="2213321"/>
                  <a:pt x="6975550" y="2213763"/>
                  <a:pt x="6973785" y="2215527"/>
                </a:cubicBezTo>
                <a:cubicBezTo>
                  <a:pt x="6970256" y="2219058"/>
                  <a:pt x="6963196" y="2220823"/>
                  <a:pt x="6952604" y="2220823"/>
                </a:cubicBezTo>
                <a:cubicBezTo>
                  <a:pt x="6942014" y="2220823"/>
                  <a:pt x="6936718" y="2220823"/>
                  <a:pt x="6936718" y="2220823"/>
                </a:cubicBezTo>
                <a:cubicBezTo>
                  <a:pt x="6950840" y="2227882"/>
                  <a:pt x="6968491" y="2231413"/>
                  <a:pt x="6989670" y="2231413"/>
                </a:cubicBezTo>
                <a:lnTo>
                  <a:pt x="6989670" y="2220823"/>
                </a:lnTo>
                <a:cubicBezTo>
                  <a:pt x="6986141" y="2217292"/>
                  <a:pt x="6983053" y="2215086"/>
                  <a:pt x="6980404" y="2214204"/>
                </a:cubicBezTo>
                <a:close/>
                <a:moveTo>
                  <a:pt x="7932219" y="2210232"/>
                </a:moveTo>
                <a:cubicBezTo>
                  <a:pt x="7932219" y="2217292"/>
                  <a:pt x="7933983" y="2220823"/>
                  <a:pt x="7937513" y="2220823"/>
                </a:cubicBezTo>
                <a:cubicBezTo>
                  <a:pt x="7941042" y="2220823"/>
                  <a:pt x="7942808" y="2219058"/>
                  <a:pt x="7942808" y="2215527"/>
                </a:cubicBezTo>
                <a:cubicBezTo>
                  <a:pt x="7942808" y="2211996"/>
                  <a:pt x="7939279" y="2210232"/>
                  <a:pt x="7932219" y="2210232"/>
                </a:cubicBezTo>
                <a:close/>
                <a:moveTo>
                  <a:pt x="6857292" y="2210232"/>
                </a:moveTo>
                <a:cubicBezTo>
                  <a:pt x="6853762" y="2210232"/>
                  <a:pt x="6851996" y="2213763"/>
                  <a:pt x="6851996" y="2220823"/>
                </a:cubicBezTo>
                <a:cubicBezTo>
                  <a:pt x="6851996" y="2220823"/>
                  <a:pt x="6853762" y="2219058"/>
                  <a:pt x="6857292" y="2215527"/>
                </a:cubicBezTo>
                <a:cubicBezTo>
                  <a:pt x="6860821" y="2211996"/>
                  <a:pt x="6860821" y="2210232"/>
                  <a:pt x="6857292" y="2210232"/>
                </a:cubicBezTo>
                <a:close/>
                <a:moveTo>
                  <a:pt x="5522900" y="2210232"/>
                </a:moveTo>
                <a:cubicBezTo>
                  <a:pt x="5519370" y="2210232"/>
                  <a:pt x="5514074" y="2213763"/>
                  <a:pt x="5507014" y="2220823"/>
                </a:cubicBezTo>
                <a:lnTo>
                  <a:pt x="5517604" y="2220823"/>
                </a:lnTo>
                <a:cubicBezTo>
                  <a:pt x="5531724" y="2220823"/>
                  <a:pt x="5538785" y="2220823"/>
                  <a:pt x="5538785" y="2220823"/>
                </a:cubicBezTo>
                <a:cubicBezTo>
                  <a:pt x="5538785" y="2220823"/>
                  <a:pt x="5535256" y="2217292"/>
                  <a:pt x="5528195" y="2210232"/>
                </a:cubicBezTo>
                <a:cubicBezTo>
                  <a:pt x="5528195" y="2210232"/>
                  <a:pt x="5526429" y="2210232"/>
                  <a:pt x="5522900" y="2210232"/>
                </a:cubicBezTo>
                <a:close/>
                <a:moveTo>
                  <a:pt x="5210482" y="2210232"/>
                </a:moveTo>
                <a:lnTo>
                  <a:pt x="5242254" y="2210232"/>
                </a:lnTo>
                <a:lnTo>
                  <a:pt x="5263434" y="2220823"/>
                </a:lnTo>
                <a:lnTo>
                  <a:pt x="5221073" y="2220823"/>
                </a:lnTo>
                <a:close/>
                <a:moveTo>
                  <a:pt x="7317974" y="2199642"/>
                </a:moveTo>
                <a:cubicBezTo>
                  <a:pt x="7346216" y="2199642"/>
                  <a:pt x="7360336" y="2206702"/>
                  <a:pt x="7360336" y="2220823"/>
                </a:cubicBezTo>
                <a:cubicBezTo>
                  <a:pt x="7353274" y="2220823"/>
                  <a:pt x="7342684" y="2217292"/>
                  <a:pt x="7328564" y="2210232"/>
                </a:cubicBezTo>
                <a:close/>
                <a:moveTo>
                  <a:pt x="6460150" y="2199642"/>
                </a:moveTo>
                <a:lnTo>
                  <a:pt x="6513102" y="2210232"/>
                </a:lnTo>
                <a:cubicBezTo>
                  <a:pt x="6513102" y="2210232"/>
                  <a:pt x="6518398" y="2208467"/>
                  <a:pt x="6528988" y="2204937"/>
                </a:cubicBezTo>
                <a:cubicBezTo>
                  <a:pt x="6539579" y="2201407"/>
                  <a:pt x="6544874" y="2203173"/>
                  <a:pt x="6544874" y="2210232"/>
                </a:cubicBezTo>
                <a:cubicBezTo>
                  <a:pt x="6544874" y="2210232"/>
                  <a:pt x="6544874" y="2211996"/>
                  <a:pt x="6544874" y="2215527"/>
                </a:cubicBezTo>
                <a:cubicBezTo>
                  <a:pt x="6544874" y="2219058"/>
                  <a:pt x="6544874" y="2220823"/>
                  <a:pt x="6544874" y="2220823"/>
                </a:cubicBezTo>
                <a:cubicBezTo>
                  <a:pt x="6551935" y="2220823"/>
                  <a:pt x="6555464" y="2220823"/>
                  <a:pt x="6555464" y="2220823"/>
                </a:cubicBezTo>
                <a:cubicBezTo>
                  <a:pt x="6562525" y="2220823"/>
                  <a:pt x="6566054" y="2224352"/>
                  <a:pt x="6566054" y="2231413"/>
                </a:cubicBezTo>
                <a:lnTo>
                  <a:pt x="6555464" y="2231413"/>
                </a:lnTo>
                <a:lnTo>
                  <a:pt x="6534284" y="2231413"/>
                </a:lnTo>
                <a:lnTo>
                  <a:pt x="6523694" y="2231413"/>
                </a:lnTo>
                <a:close/>
                <a:moveTo>
                  <a:pt x="4988084" y="2199642"/>
                </a:moveTo>
                <a:lnTo>
                  <a:pt x="4998674" y="2199642"/>
                </a:lnTo>
                <a:cubicBezTo>
                  <a:pt x="5005734" y="2206702"/>
                  <a:pt x="5009265" y="2210232"/>
                  <a:pt x="5009265" y="2210232"/>
                </a:cubicBezTo>
                <a:cubicBezTo>
                  <a:pt x="5016325" y="2203173"/>
                  <a:pt x="5025150" y="2201407"/>
                  <a:pt x="5035740" y="2204937"/>
                </a:cubicBezTo>
                <a:cubicBezTo>
                  <a:pt x="5046332" y="2208467"/>
                  <a:pt x="5060450" y="2211996"/>
                  <a:pt x="5078102" y="2215527"/>
                </a:cubicBezTo>
                <a:cubicBezTo>
                  <a:pt x="5095752" y="2219058"/>
                  <a:pt x="5108108" y="2224352"/>
                  <a:pt x="5115169" y="2231413"/>
                </a:cubicBezTo>
                <a:cubicBezTo>
                  <a:pt x="5108108" y="2231413"/>
                  <a:pt x="5104578" y="2231413"/>
                  <a:pt x="5104578" y="2231413"/>
                </a:cubicBezTo>
                <a:cubicBezTo>
                  <a:pt x="5104578" y="2238473"/>
                  <a:pt x="5104578" y="2242004"/>
                  <a:pt x="5104578" y="2242004"/>
                </a:cubicBezTo>
                <a:lnTo>
                  <a:pt x="5115169" y="2231413"/>
                </a:lnTo>
                <a:cubicBezTo>
                  <a:pt x="5136350" y="2238473"/>
                  <a:pt x="5150469" y="2242004"/>
                  <a:pt x="5157530" y="2242004"/>
                </a:cubicBezTo>
                <a:lnTo>
                  <a:pt x="5221073" y="2252594"/>
                </a:lnTo>
                <a:lnTo>
                  <a:pt x="5263434" y="2263184"/>
                </a:lnTo>
                <a:cubicBezTo>
                  <a:pt x="5256373" y="2270244"/>
                  <a:pt x="5256373" y="2280834"/>
                  <a:pt x="5263434" y="2294956"/>
                </a:cubicBezTo>
                <a:lnTo>
                  <a:pt x="5284614" y="2305546"/>
                </a:lnTo>
                <a:cubicBezTo>
                  <a:pt x="5284614" y="2312606"/>
                  <a:pt x="5288146" y="2312606"/>
                  <a:pt x="5295206" y="2305546"/>
                </a:cubicBezTo>
                <a:cubicBezTo>
                  <a:pt x="5302266" y="2298485"/>
                  <a:pt x="5309326" y="2298485"/>
                  <a:pt x="5316386" y="2305546"/>
                </a:cubicBezTo>
                <a:cubicBezTo>
                  <a:pt x="5316386" y="2312606"/>
                  <a:pt x="5318152" y="2316136"/>
                  <a:pt x="5321681" y="2316136"/>
                </a:cubicBezTo>
                <a:cubicBezTo>
                  <a:pt x="5325212" y="2316136"/>
                  <a:pt x="5326977" y="2316136"/>
                  <a:pt x="5326977" y="2316136"/>
                </a:cubicBezTo>
                <a:cubicBezTo>
                  <a:pt x="5326977" y="2316136"/>
                  <a:pt x="5330506" y="2316136"/>
                  <a:pt x="5337566" y="2316136"/>
                </a:cubicBezTo>
                <a:cubicBezTo>
                  <a:pt x="5379929" y="2330256"/>
                  <a:pt x="5408170" y="2337317"/>
                  <a:pt x="5422291" y="2337317"/>
                </a:cubicBezTo>
                <a:cubicBezTo>
                  <a:pt x="5429352" y="2337317"/>
                  <a:pt x="5432881" y="2339082"/>
                  <a:pt x="5432881" y="2342612"/>
                </a:cubicBezTo>
                <a:cubicBezTo>
                  <a:pt x="5432881" y="2346143"/>
                  <a:pt x="5429352" y="2349673"/>
                  <a:pt x="5422291" y="2353202"/>
                </a:cubicBezTo>
                <a:cubicBezTo>
                  <a:pt x="5415230" y="2356733"/>
                  <a:pt x="5404640" y="2356733"/>
                  <a:pt x="5390518" y="2353202"/>
                </a:cubicBezTo>
                <a:cubicBezTo>
                  <a:pt x="5376400" y="2349673"/>
                  <a:pt x="5362278" y="2346143"/>
                  <a:pt x="5348158" y="2342612"/>
                </a:cubicBezTo>
                <a:cubicBezTo>
                  <a:pt x="5334037" y="2339082"/>
                  <a:pt x="5323448" y="2333787"/>
                  <a:pt x="5316386" y="2326727"/>
                </a:cubicBezTo>
                <a:lnTo>
                  <a:pt x="5274025" y="2316136"/>
                </a:lnTo>
                <a:lnTo>
                  <a:pt x="5252844" y="2305546"/>
                </a:lnTo>
                <a:cubicBezTo>
                  <a:pt x="5245784" y="2298485"/>
                  <a:pt x="5235194" y="2294956"/>
                  <a:pt x="5221073" y="2294956"/>
                </a:cubicBezTo>
                <a:cubicBezTo>
                  <a:pt x="5199892" y="2294956"/>
                  <a:pt x="5184006" y="2293190"/>
                  <a:pt x="5173416" y="2289660"/>
                </a:cubicBezTo>
                <a:cubicBezTo>
                  <a:pt x="5162825" y="2286129"/>
                  <a:pt x="5146940" y="2282600"/>
                  <a:pt x="5125758" y="2279069"/>
                </a:cubicBezTo>
                <a:cubicBezTo>
                  <a:pt x="5104578" y="2275540"/>
                  <a:pt x="5090458" y="2270244"/>
                  <a:pt x="5083398" y="2263184"/>
                </a:cubicBezTo>
                <a:cubicBezTo>
                  <a:pt x="5076338" y="2263184"/>
                  <a:pt x="5067511" y="2261419"/>
                  <a:pt x="5056921" y="2257889"/>
                </a:cubicBezTo>
                <a:cubicBezTo>
                  <a:pt x="5046332" y="2254359"/>
                  <a:pt x="5041036" y="2252594"/>
                  <a:pt x="5041036" y="2252594"/>
                </a:cubicBezTo>
                <a:lnTo>
                  <a:pt x="4966902" y="2220823"/>
                </a:lnTo>
                <a:cubicBezTo>
                  <a:pt x="4973963" y="2220823"/>
                  <a:pt x="4973963" y="2217292"/>
                  <a:pt x="4966902" y="2210232"/>
                </a:cubicBezTo>
                <a:lnTo>
                  <a:pt x="4977492" y="2210232"/>
                </a:lnTo>
                <a:lnTo>
                  <a:pt x="4988084" y="2210232"/>
                </a:lnTo>
                <a:close/>
                <a:moveTo>
                  <a:pt x="4670372" y="2199642"/>
                </a:moveTo>
                <a:cubicBezTo>
                  <a:pt x="4670372" y="2199642"/>
                  <a:pt x="4672136" y="2201407"/>
                  <a:pt x="4675666" y="2204937"/>
                </a:cubicBezTo>
                <a:cubicBezTo>
                  <a:pt x="4679196" y="2208467"/>
                  <a:pt x="4684491" y="2210232"/>
                  <a:pt x="4691551" y="2210232"/>
                </a:cubicBezTo>
                <a:lnTo>
                  <a:pt x="4680962" y="2210232"/>
                </a:lnTo>
                <a:cubicBezTo>
                  <a:pt x="4673901" y="2210232"/>
                  <a:pt x="4670372" y="2210232"/>
                  <a:pt x="4670372" y="2210232"/>
                </a:cubicBezTo>
                <a:close/>
                <a:moveTo>
                  <a:pt x="5925334" y="2194346"/>
                </a:moveTo>
                <a:cubicBezTo>
                  <a:pt x="5921805" y="2194346"/>
                  <a:pt x="5920039" y="2196112"/>
                  <a:pt x="5920039" y="2199642"/>
                </a:cubicBezTo>
                <a:cubicBezTo>
                  <a:pt x="5920039" y="2199642"/>
                  <a:pt x="5923568" y="2199642"/>
                  <a:pt x="5930630" y="2199642"/>
                </a:cubicBezTo>
                <a:lnTo>
                  <a:pt x="5941220" y="2199642"/>
                </a:lnTo>
                <a:cubicBezTo>
                  <a:pt x="5934160" y="2196112"/>
                  <a:pt x="5928866" y="2194346"/>
                  <a:pt x="5925334" y="2194346"/>
                </a:cubicBezTo>
                <a:close/>
                <a:moveTo>
                  <a:pt x="7476830" y="2189051"/>
                </a:moveTo>
                <a:lnTo>
                  <a:pt x="7487420" y="2189051"/>
                </a:lnTo>
                <a:lnTo>
                  <a:pt x="7487420" y="2199642"/>
                </a:lnTo>
                <a:cubicBezTo>
                  <a:pt x="7480360" y="2199642"/>
                  <a:pt x="7476830" y="2196111"/>
                  <a:pt x="7476830" y="2189051"/>
                </a:cubicBezTo>
                <a:close/>
                <a:moveTo>
                  <a:pt x="6682550" y="2189051"/>
                </a:moveTo>
                <a:lnTo>
                  <a:pt x="6682550" y="2199642"/>
                </a:lnTo>
                <a:cubicBezTo>
                  <a:pt x="6675488" y="2199642"/>
                  <a:pt x="6671958" y="2199642"/>
                  <a:pt x="6671958" y="2199642"/>
                </a:cubicBezTo>
                <a:close/>
                <a:moveTo>
                  <a:pt x="6491922" y="2189051"/>
                </a:moveTo>
                <a:cubicBezTo>
                  <a:pt x="6498983" y="2189051"/>
                  <a:pt x="6502512" y="2192581"/>
                  <a:pt x="6502512" y="2199642"/>
                </a:cubicBezTo>
                <a:cubicBezTo>
                  <a:pt x="6502512" y="2199642"/>
                  <a:pt x="6500746" y="2199642"/>
                  <a:pt x="6497217" y="2199642"/>
                </a:cubicBezTo>
                <a:cubicBezTo>
                  <a:pt x="6493688" y="2199642"/>
                  <a:pt x="6491922" y="2197877"/>
                  <a:pt x="6491922" y="2194346"/>
                </a:cubicBezTo>
                <a:cubicBezTo>
                  <a:pt x="6491922" y="2190817"/>
                  <a:pt x="6491922" y="2189051"/>
                  <a:pt x="6491922" y="2189051"/>
                </a:cubicBezTo>
                <a:close/>
                <a:moveTo>
                  <a:pt x="6301294" y="2189051"/>
                </a:moveTo>
                <a:cubicBezTo>
                  <a:pt x="6308354" y="2189051"/>
                  <a:pt x="6311884" y="2189051"/>
                  <a:pt x="6311884" y="2189051"/>
                </a:cubicBezTo>
                <a:lnTo>
                  <a:pt x="6311884" y="2199642"/>
                </a:lnTo>
                <a:cubicBezTo>
                  <a:pt x="6311884" y="2199642"/>
                  <a:pt x="6308354" y="2196111"/>
                  <a:pt x="6301294" y="2189051"/>
                </a:cubicBezTo>
                <a:close/>
                <a:moveTo>
                  <a:pt x="5909449" y="2189051"/>
                </a:moveTo>
                <a:cubicBezTo>
                  <a:pt x="5909449" y="2196111"/>
                  <a:pt x="5909449" y="2199642"/>
                  <a:pt x="5909449" y="2199642"/>
                </a:cubicBezTo>
                <a:lnTo>
                  <a:pt x="5920039" y="2189051"/>
                </a:lnTo>
                <a:cubicBezTo>
                  <a:pt x="5912978" y="2189051"/>
                  <a:pt x="5909449" y="2189051"/>
                  <a:pt x="5909449" y="2189051"/>
                </a:cubicBezTo>
                <a:close/>
                <a:moveTo>
                  <a:pt x="4903360" y="2189051"/>
                </a:moveTo>
                <a:cubicBezTo>
                  <a:pt x="4910421" y="2189051"/>
                  <a:pt x="4913950" y="2189051"/>
                  <a:pt x="4913950" y="2189051"/>
                </a:cubicBezTo>
                <a:lnTo>
                  <a:pt x="4924540" y="2199642"/>
                </a:lnTo>
                <a:lnTo>
                  <a:pt x="4903360" y="2199642"/>
                </a:lnTo>
                <a:close/>
                <a:moveTo>
                  <a:pt x="4204393" y="2189051"/>
                </a:moveTo>
                <a:cubicBezTo>
                  <a:pt x="4218514" y="2189051"/>
                  <a:pt x="4236164" y="2194346"/>
                  <a:pt x="4257345" y="2204937"/>
                </a:cubicBezTo>
                <a:cubicBezTo>
                  <a:pt x="4278526" y="2215527"/>
                  <a:pt x="4289116" y="2220823"/>
                  <a:pt x="4289116" y="2220823"/>
                </a:cubicBezTo>
                <a:lnTo>
                  <a:pt x="4225574" y="2210232"/>
                </a:lnTo>
                <a:cubicBezTo>
                  <a:pt x="4211452" y="2196111"/>
                  <a:pt x="4204393" y="2189051"/>
                  <a:pt x="4204393" y="2189051"/>
                </a:cubicBezTo>
                <a:close/>
                <a:moveTo>
                  <a:pt x="7868675" y="2178461"/>
                </a:moveTo>
                <a:cubicBezTo>
                  <a:pt x="7875736" y="2178461"/>
                  <a:pt x="7879267" y="2180225"/>
                  <a:pt x="7879267" y="2183756"/>
                </a:cubicBezTo>
                <a:cubicBezTo>
                  <a:pt x="7879267" y="2187286"/>
                  <a:pt x="7875736" y="2189051"/>
                  <a:pt x="7868675" y="2189051"/>
                </a:cubicBezTo>
                <a:cubicBezTo>
                  <a:pt x="7861615" y="2189051"/>
                  <a:pt x="7858085" y="2187286"/>
                  <a:pt x="7858085" y="2183756"/>
                </a:cubicBezTo>
                <a:cubicBezTo>
                  <a:pt x="7858085" y="2180225"/>
                  <a:pt x="7861615" y="2178461"/>
                  <a:pt x="7868675" y="2178461"/>
                </a:cubicBezTo>
                <a:close/>
                <a:moveTo>
                  <a:pt x="7635686" y="2178461"/>
                </a:moveTo>
                <a:lnTo>
                  <a:pt x="7625096" y="2189051"/>
                </a:lnTo>
                <a:cubicBezTo>
                  <a:pt x="7632156" y="2189051"/>
                  <a:pt x="7635686" y="2189051"/>
                  <a:pt x="7635686" y="2189051"/>
                </a:cubicBezTo>
                <a:close/>
                <a:moveTo>
                  <a:pt x="6936718" y="2178461"/>
                </a:moveTo>
                <a:lnTo>
                  <a:pt x="6936718" y="2189051"/>
                </a:lnTo>
                <a:lnTo>
                  <a:pt x="6947310" y="2178461"/>
                </a:lnTo>
                <a:close/>
                <a:moveTo>
                  <a:pt x="6703730" y="2178461"/>
                </a:moveTo>
                <a:lnTo>
                  <a:pt x="6724910" y="2189051"/>
                </a:lnTo>
                <a:lnTo>
                  <a:pt x="6703730" y="2189051"/>
                </a:lnTo>
                <a:close/>
                <a:moveTo>
                  <a:pt x="5867087" y="2178461"/>
                </a:moveTo>
                <a:lnTo>
                  <a:pt x="5867087" y="2189051"/>
                </a:lnTo>
                <a:lnTo>
                  <a:pt x="5888268" y="2189051"/>
                </a:lnTo>
                <a:cubicBezTo>
                  <a:pt x="5888268" y="2181992"/>
                  <a:pt x="5881208" y="2178461"/>
                  <a:pt x="5867087" y="2178461"/>
                </a:cubicBezTo>
                <a:close/>
                <a:moveTo>
                  <a:pt x="7720409" y="2167871"/>
                </a:moveTo>
                <a:cubicBezTo>
                  <a:pt x="7720409" y="2167871"/>
                  <a:pt x="7720409" y="2171400"/>
                  <a:pt x="7720409" y="2178461"/>
                </a:cubicBezTo>
                <a:lnTo>
                  <a:pt x="7720409" y="2189051"/>
                </a:lnTo>
                <a:cubicBezTo>
                  <a:pt x="7720409" y="2189051"/>
                  <a:pt x="7716880" y="2185521"/>
                  <a:pt x="7709820" y="2178461"/>
                </a:cubicBezTo>
                <a:cubicBezTo>
                  <a:pt x="7709820" y="2171400"/>
                  <a:pt x="7713348" y="2167871"/>
                  <a:pt x="7720409" y="2167871"/>
                </a:cubicBezTo>
                <a:close/>
                <a:moveTo>
                  <a:pt x="6121257" y="2157280"/>
                </a:moveTo>
                <a:cubicBezTo>
                  <a:pt x="6114197" y="2157280"/>
                  <a:pt x="6114197" y="2160811"/>
                  <a:pt x="6121257" y="2167871"/>
                </a:cubicBezTo>
                <a:cubicBezTo>
                  <a:pt x="6128318" y="2174930"/>
                  <a:pt x="6138909" y="2178461"/>
                  <a:pt x="6153028" y="2178461"/>
                </a:cubicBezTo>
                <a:lnTo>
                  <a:pt x="6142438" y="2167871"/>
                </a:lnTo>
                <a:cubicBezTo>
                  <a:pt x="6135378" y="2160811"/>
                  <a:pt x="6128318" y="2157280"/>
                  <a:pt x="6121257" y="2157280"/>
                </a:cubicBezTo>
                <a:close/>
                <a:moveTo>
                  <a:pt x="7564202" y="2150660"/>
                </a:moveTo>
                <a:cubicBezTo>
                  <a:pt x="7562437" y="2149778"/>
                  <a:pt x="7561553" y="2150221"/>
                  <a:pt x="7561553" y="2151985"/>
                </a:cubicBezTo>
                <a:cubicBezTo>
                  <a:pt x="7561553" y="2155515"/>
                  <a:pt x="7565082" y="2160811"/>
                  <a:pt x="7572144" y="2167871"/>
                </a:cubicBezTo>
                <a:lnTo>
                  <a:pt x="7582734" y="2167871"/>
                </a:lnTo>
                <a:lnTo>
                  <a:pt x="7572144" y="2157280"/>
                </a:lnTo>
                <a:cubicBezTo>
                  <a:pt x="7568614" y="2153750"/>
                  <a:pt x="7565966" y="2151544"/>
                  <a:pt x="7564202" y="2150660"/>
                </a:cubicBezTo>
                <a:close/>
                <a:moveTo>
                  <a:pt x="7805134" y="2146690"/>
                </a:moveTo>
                <a:lnTo>
                  <a:pt x="7783952" y="2157280"/>
                </a:lnTo>
                <a:cubicBezTo>
                  <a:pt x="7791012" y="2164340"/>
                  <a:pt x="7798072" y="2164340"/>
                  <a:pt x="7805134" y="2157280"/>
                </a:cubicBezTo>
                <a:cubicBezTo>
                  <a:pt x="7812194" y="2157280"/>
                  <a:pt x="7812194" y="2153750"/>
                  <a:pt x="7805134" y="2146690"/>
                </a:cubicBezTo>
                <a:close/>
                <a:moveTo>
                  <a:pt x="6957900" y="2146690"/>
                </a:moveTo>
                <a:cubicBezTo>
                  <a:pt x="6964960" y="2146690"/>
                  <a:pt x="6968491" y="2150221"/>
                  <a:pt x="6968491" y="2157280"/>
                </a:cubicBezTo>
                <a:cubicBezTo>
                  <a:pt x="6968491" y="2164340"/>
                  <a:pt x="6964960" y="2164340"/>
                  <a:pt x="6957900" y="2157280"/>
                </a:cubicBezTo>
                <a:close/>
                <a:moveTo>
                  <a:pt x="4331478" y="2146690"/>
                </a:moveTo>
                <a:lnTo>
                  <a:pt x="4395020" y="2167871"/>
                </a:lnTo>
                <a:cubicBezTo>
                  <a:pt x="4409141" y="2167871"/>
                  <a:pt x="4419730" y="2171400"/>
                  <a:pt x="4426791" y="2178461"/>
                </a:cubicBezTo>
                <a:cubicBezTo>
                  <a:pt x="4455032" y="2178461"/>
                  <a:pt x="4465622" y="2181992"/>
                  <a:pt x="4458562" y="2189051"/>
                </a:cubicBezTo>
                <a:cubicBezTo>
                  <a:pt x="4458562" y="2196111"/>
                  <a:pt x="4455032" y="2199642"/>
                  <a:pt x="4447972" y="2199642"/>
                </a:cubicBezTo>
                <a:lnTo>
                  <a:pt x="4426791" y="2210232"/>
                </a:lnTo>
                <a:cubicBezTo>
                  <a:pt x="4412670" y="2203173"/>
                  <a:pt x="4398550" y="2196111"/>
                  <a:pt x="4384430" y="2189051"/>
                </a:cubicBezTo>
                <a:cubicBezTo>
                  <a:pt x="4363249" y="2181992"/>
                  <a:pt x="4352658" y="2174930"/>
                  <a:pt x="4352658" y="2167871"/>
                </a:cubicBezTo>
                <a:cubicBezTo>
                  <a:pt x="4352658" y="2160811"/>
                  <a:pt x="4349128" y="2157280"/>
                  <a:pt x="4342068" y="2157280"/>
                </a:cubicBezTo>
                <a:close/>
                <a:moveTo>
                  <a:pt x="7519192" y="2136099"/>
                </a:moveTo>
                <a:cubicBezTo>
                  <a:pt x="7512130" y="2136099"/>
                  <a:pt x="7508601" y="2139629"/>
                  <a:pt x="7508601" y="2146690"/>
                </a:cubicBezTo>
                <a:cubicBezTo>
                  <a:pt x="7508601" y="2153750"/>
                  <a:pt x="7512130" y="2157280"/>
                  <a:pt x="7519192" y="2157280"/>
                </a:cubicBezTo>
                <a:cubicBezTo>
                  <a:pt x="7519192" y="2157280"/>
                  <a:pt x="7519192" y="2153750"/>
                  <a:pt x="7519192" y="2146690"/>
                </a:cubicBezTo>
                <a:close/>
                <a:moveTo>
                  <a:pt x="6301294" y="2136099"/>
                </a:moveTo>
                <a:lnTo>
                  <a:pt x="6311884" y="2136099"/>
                </a:lnTo>
                <a:cubicBezTo>
                  <a:pt x="6311884" y="2143159"/>
                  <a:pt x="6311884" y="2150221"/>
                  <a:pt x="6311884" y="2157280"/>
                </a:cubicBezTo>
                <a:lnTo>
                  <a:pt x="6290704" y="2157280"/>
                </a:lnTo>
                <a:lnTo>
                  <a:pt x="6280114" y="2146690"/>
                </a:lnTo>
                <a:lnTo>
                  <a:pt x="6290704" y="2146690"/>
                </a:lnTo>
                <a:cubicBezTo>
                  <a:pt x="6290704" y="2146690"/>
                  <a:pt x="6292470" y="2146690"/>
                  <a:pt x="6295998" y="2146690"/>
                </a:cubicBezTo>
                <a:cubicBezTo>
                  <a:pt x="6299528" y="2146690"/>
                  <a:pt x="6301294" y="2143159"/>
                  <a:pt x="6301294" y="2136099"/>
                </a:cubicBezTo>
                <a:close/>
                <a:moveTo>
                  <a:pt x="5814135" y="2136099"/>
                </a:moveTo>
                <a:cubicBezTo>
                  <a:pt x="5814135" y="2136099"/>
                  <a:pt x="5815901" y="2137863"/>
                  <a:pt x="5819430" y="2141394"/>
                </a:cubicBezTo>
                <a:cubicBezTo>
                  <a:pt x="5822962" y="2144925"/>
                  <a:pt x="5828256" y="2146690"/>
                  <a:pt x="5835316" y="2146690"/>
                </a:cubicBezTo>
                <a:cubicBezTo>
                  <a:pt x="5842376" y="2146690"/>
                  <a:pt x="5849436" y="2146690"/>
                  <a:pt x="5856497" y="2146690"/>
                </a:cubicBezTo>
                <a:cubicBezTo>
                  <a:pt x="5863558" y="2146690"/>
                  <a:pt x="5867087" y="2150221"/>
                  <a:pt x="5867087" y="2157280"/>
                </a:cubicBezTo>
                <a:cubicBezTo>
                  <a:pt x="5874148" y="2178461"/>
                  <a:pt x="5891798" y="2185521"/>
                  <a:pt x="5920039" y="2178461"/>
                </a:cubicBezTo>
                <a:lnTo>
                  <a:pt x="5930630" y="2178461"/>
                </a:lnTo>
                <a:cubicBezTo>
                  <a:pt x="5937690" y="2178461"/>
                  <a:pt x="5948280" y="2181992"/>
                  <a:pt x="5962401" y="2189051"/>
                </a:cubicBezTo>
                <a:cubicBezTo>
                  <a:pt x="5962401" y="2189051"/>
                  <a:pt x="5965930" y="2189051"/>
                  <a:pt x="5972991" y="2189051"/>
                </a:cubicBezTo>
                <a:cubicBezTo>
                  <a:pt x="5980053" y="2189051"/>
                  <a:pt x="5983582" y="2189051"/>
                  <a:pt x="5983582" y="2189051"/>
                </a:cubicBezTo>
                <a:lnTo>
                  <a:pt x="5983582" y="2178461"/>
                </a:lnTo>
                <a:cubicBezTo>
                  <a:pt x="5983582" y="2178461"/>
                  <a:pt x="5980053" y="2178461"/>
                  <a:pt x="5972991" y="2178461"/>
                </a:cubicBezTo>
                <a:cubicBezTo>
                  <a:pt x="5958872" y="2178461"/>
                  <a:pt x="5944750" y="2174930"/>
                  <a:pt x="5930630" y="2167871"/>
                </a:cubicBezTo>
                <a:cubicBezTo>
                  <a:pt x="5916510" y="2160811"/>
                  <a:pt x="5909449" y="2153750"/>
                  <a:pt x="5909449" y="2146690"/>
                </a:cubicBezTo>
                <a:cubicBezTo>
                  <a:pt x="5902388" y="2146690"/>
                  <a:pt x="5898860" y="2146690"/>
                  <a:pt x="5898860" y="2146690"/>
                </a:cubicBezTo>
                <a:cubicBezTo>
                  <a:pt x="5891798" y="2146690"/>
                  <a:pt x="5879443" y="2144925"/>
                  <a:pt x="5861792" y="2141394"/>
                </a:cubicBezTo>
                <a:cubicBezTo>
                  <a:pt x="5844141" y="2137863"/>
                  <a:pt x="5831786" y="2136099"/>
                  <a:pt x="5824726" y="2136099"/>
                </a:cubicBezTo>
                <a:close/>
                <a:moveTo>
                  <a:pt x="5194596" y="2136099"/>
                </a:moveTo>
                <a:cubicBezTo>
                  <a:pt x="5184006" y="2136099"/>
                  <a:pt x="5178710" y="2137863"/>
                  <a:pt x="5178710" y="2141394"/>
                </a:cubicBezTo>
                <a:cubicBezTo>
                  <a:pt x="5178710" y="2144925"/>
                  <a:pt x="5178710" y="2146690"/>
                  <a:pt x="5178710" y="2146690"/>
                </a:cubicBezTo>
                <a:cubicBezTo>
                  <a:pt x="5178710" y="2153750"/>
                  <a:pt x="5196362" y="2157280"/>
                  <a:pt x="5231662" y="2157280"/>
                </a:cubicBezTo>
                <a:lnTo>
                  <a:pt x="5252844" y="2157280"/>
                </a:lnTo>
                <a:cubicBezTo>
                  <a:pt x="5252844" y="2157280"/>
                  <a:pt x="5245784" y="2155515"/>
                  <a:pt x="5231662" y="2151985"/>
                </a:cubicBezTo>
                <a:cubicBezTo>
                  <a:pt x="5217542" y="2148455"/>
                  <a:pt x="5210482" y="2144925"/>
                  <a:pt x="5210482" y="2141394"/>
                </a:cubicBezTo>
                <a:cubicBezTo>
                  <a:pt x="5210482" y="2137863"/>
                  <a:pt x="5205188" y="2136099"/>
                  <a:pt x="5194596" y="2136099"/>
                </a:cubicBezTo>
                <a:close/>
                <a:moveTo>
                  <a:pt x="6460150" y="2135216"/>
                </a:moveTo>
                <a:lnTo>
                  <a:pt x="6460150" y="2136099"/>
                </a:lnTo>
                <a:lnTo>
                  <a:pt x="6450884" y="2138747"/>
                </a:lnTo>
                <a:lnTo>
                  <a:pt x="6454855" y="2136099"/>
                </a:lnTo>
                <a:close/>
                <a:moveTo>
                  <a:pt x="5092664" y="2129481"/>
                </a:moveTo>
                <a:cubicBezTo>
                  <a:pt x="5091780" y="2128597"/>
                  <a:pt x="5090457" y="2129040"/>
                  <a:pt x="5088692" y="2130804"/>
                </a:cubicBezTo>
                <a:cubicBezTo>
                  <a:pt x="5085162" y="2134334"/>
                  <a:pt x="5086928" y="2136099"/>
                  <a:pt x="5093988" y="2136099"/>
                </a:cubicBezTo>
                <a:cubicBezTo>
                  <a:pt x="5093988" y="2132569"/>
                  <a:pt x="5093546" y="2130363"/>
                  <a:pt x="5092664" y="2129481"/>
                </a:cubicBezTo>
                <a:close/>
                <a:moveTo>
                  <a:pt x="7466240" y="2128156"/>
                </a:moveTo>
                <a:cubicBezTo>
                  <a:pt x="7468005" y="2128156"/>
                  <a:pt x="7469770" y="2129040"/>
                  <a:pt x="7471534" y="2130804"/>
                </a:cubicBezTo>
                <a:cubicBezTo>
                  <a:pt x="7475064" y="2134334"/>
                  <a:pt x="7476830" y="2136099"/>
                  <a:pt x="7476830" y="2136099"/>
                </a:cubicBezTo>
                <a:lnTo>
                  <a:pt x="7468888" y="2146690"/>
                </a:lnTo>
                <a:lnTo>
                  <a:pt x="7466240" y="2136099"/>
                </a:lnTo>
                <a:cubicBezTo>
                  <a:pt x="7459178" y="2136099"/>
                  <a:pt x="7457415" y="2134334"/>
                  <a:pt x="7460944" y="2130804"/>
                </a:cubicBezTo>
                <a:cubicBezTo>
                  <a:pt x="7462710" y="2129040"/>
                  <a:pt x="7464476" y="2128156"/>
                  <a:pt x="7466240" y="2128156"/>
                </a:cubicBezTo>
                <a:close/>
                <a:moveTo>
                  <a:pt x="6408522" y="2128156"/>
                </a:moveTo>
                <a:cubicBezTo>
                  <a:pt x="6411169" y="2128156"/>
                  <a:pt x="6414259" y="2129040"/>
                  <a:pt x="6417788" y="2130804"/>
                </a:cubicBezTo>
                <a:cubicBezTo>
                  <a:pt x="6424850" y="2134334"/>
                  <a:pt x="6428380" y="2136099"/>
                  <a:pt x="6428380" y="2136099"/>
                </a:cubicBezTo>
                <a:cubicBezTo>
                  <a:pt x="6428380" y="2141394"/>
                  <a:pt x="6434337" y="2142718"/>
                  <a:pt x="6446250" y="2140071"/>
                </a:cubicBezTo>
                <a:lnTo>
                  <a:pt x="6450884" y="2138747"/>
                </a:lnTo>
                <a:lnTo>
                  <a:pt x="6449560" y="2146690"/>
                </a:lnTo>
                <a:lnTo>
                  <a:pt x="6396608" y="2146690"/>
                </a:lnTo>
                <a:cubicBezTo>
                  <a:pt x="6396608" y="2139629"/>
                  <a:pt x="6398374" y="2134334"/>
                  <a:pt x="6401903" y="2130804"/>
                </a:cubicBezTo>
                <a:cubicBezTo>
                  <a:pt x="6403668" y="2129040"/>
                  <a:pt x="6405874" y="2128156"/>
                  <a:pt x="6408522" y="2128156"/>
                </a:cubicBezTo>
                <a:close/>
                <a:moveTo>
                  <a:pt x="6336324" y="2126731"/>
                </a:moveTo>
                <a:lnTo>
                  <a:pt x="6333066" y="2130804"/>
                </a:lnTo>
                <a:cubicBezTo>
                  <a:pt x="6333066" y="2129040"/>
                  <a:pt x="6333949" y="2127716"/>
                  <a:pt x="6335714" y="2126832"/>
                </a:cubicBezTo>
                <a:close/>
                <a:moveTo>
                  <a:pt x="7794542" y="2125509"/>
                </a:moveTo>
                <a:cubicBezTo>
                  <a:pt x="7787482" y="2132569"/>
                  <a:pt x="7785717" y="2136099"/>
                  <a:pt x="7789248" y="2136099"/>
                </a:cubicBezTo>
                <a:cubicBezTo>
                  <a:pt x="7792778" y="2136099"/>
                  <a:pt x="7801604" y="2139629"/>
                  <a:pt x="7815724" y="2146690"/>
                </a:cubicBezTo>
                <a:lnTo>
                  <a:pt x="7836904" y="2157280"/>
                </a:lnTo>
                <a:lnTo>
                  <a:pt x="7836904" y="2167871"/>
                </a:lnTo>
                <a:cubicBezTo>
                  <a:pt x="7836904" y="2167871"/>
                  <a:pt x="7836904" y="2171400"/>
                  <a:pt x="7836904" y="2178461"/>
                </a:cubicBezTo>
                <a:cubicBezTo>
                  <a:pt x="7836904" y="2178461"/>
                  <a:pt x="7836904" y="2180225"/>
                  <a:pt x="7836904" y="2183756"/>
                </a:cubicBezTo>
                <a:cubicBezTo>
                  <a:pt x="7836904" y="2187286"/>
                  <a:pt x="7840434" y="2192581"/>
                  <a:pt x="7847494" y="2199642"/>
                </a:cubicBezTo>
                <a:lnTo>
                  <a:pt x="7900446" y="2199642"/>
                </a:lnTo>
                <a:lnTo>
                  <a:pt x="7932219" y="2199642"/>
                </a:lnTo>
                <a:cubicBezTo>
                  <a:pt x="7946338" y="2206702"/>
                  <a:pt x="7949869" y="2203173"/>
                  <a:pt x="7942808" y="2189051"/>
                </a:cubicBezTo>
                <a:cubicBezTo>
                  <a:pt x="7935748" y="2181992"/>
                  <a:pt x="7928688" y="2178461"/>
                  <a:pt x="7921627" y="2178461"/>
                </a:cubicBezTo>
                <a:cubicBezTo>
                  <a:pt x="7914567" y="2178461"/>
                  <a:pt x="7909271" y="2176696"/>
                  <a:pt x="7905742" y="2173165"/>
                </a:cubicBezTo>
                <a:cubicBezTo>
                  <a:pt x="7902212" y="2169636"/>
                  <a:pt x="7896917" y="2167871"/>
                  <a:pt x="7889856" y="2167871"/>
                </a:cubicBezTo>
                <a:cubicBezTo>
                  <a:pt x="7882796" y="2167871"/>
                  <a:pt x="7877500" y="2167871"/>
                  <a:pt x="7873971" y="2167871"/>
                </a:cubicBezTo>
                <a:cubicBezTo>
                  <a:pt x="7870441" y="2167871"/>
                  <a:pt x="7865146" y="2164340"/>
                  <a:pt x="7858085" y="2157280"/>
                </a:cubicBezTo>
                <a:lnTo>
                  <a:pt x="7858085" y="2146690"/>
                </a:lnTo>
                <a:lnTo>
                  <a:pt x="7847494" y="2146690"/>
                </a:lnTo>
                <a:cubicBezTo>
                  <a:pt x="7840434" y="2139629"/>
                  <a:pt x="7833375" y="2136099"/>
                  <a:pt x="7826313" y="2136099"/>
                </a:cubicBezTo>
                <a:lnTo>
                  <a:pt x="7805134" y="2125509"/>
                </a:lnTo>
                <a:cubicBezTo>
                  <a:pt x="7805134" y="2125509"/>
                  <a:pt x="7801604" y="2125509"/>
                  <a:pt x="7794542" y="2125509"/>
                </a:cubicBezTo>
                <a:close/>
                <a:moveTo>
                  <a:pt x="5051626" y="2125509"/>
                </a:moveTo>
                <a:lnTo>
                  <a:pt x="5051626" y="2136099"/>
                </a:lnTo>
                <a:cubicBezTo>
                  <a:pt x="5051626" y="2136099"/>
                  <a:pt x="5055156" y="2132569"/>
                  <a:pt x="5062217" y="2125509"/>
                </a:cubicBezTo>
                <a:close/>
                <a:moveTo>
                  <a:pt x="4310297" y="2125509"/>
                </a:moveTo>
                <a:cubicBezTo>
                  <a:pt x="4310297" y="2125509"/>
                  <a:pt x="4313826" y="2129040"/>
                  <a:pt x="4320887" y="2136099"/>
                </a:cubicBezTo>
                <a:lnTo>
                  <a:pt x="4299706" y="2136099"/>
                </a:lnTo>
                <a:cubicBezTo>
                  <a:pt x="4299706" y="2136099"/>
                  <a:pt x="4303237" y="2132569"/>
                  <a:pt x="4310297" y="2125509"/>
                </a:cubicBezTo>
                <a:close/>
                <a:moveTo>
                  <a:pt x="6109342" y="2122200"/>
                </a:moveTo>
                <a:cubicBezTo>
                  <a:pt x="6117286" y="2120875"/>
                  <a:pt x="6121257" y="2125509"/>
                  <a:pt x="6121257" y="2136099"/>
                </a:cubicBezTo>
                <a:cubicBezTo>
                  <a:pt x="6121257" y="2143159"/>
                  <a:pt x="6114197" y="2143159"/>
                  <a:pt x="6100076" y="2136099"/>
                </a:cubicBezTo>
                <a:cubicBezTo>
                  <a:pt x="6093016" y="2129040"/>
                  <a:pt x="6093016" y="2125509"/>
                  <a:pt x="6100076" y="2125509"/>
                </a:cubicBezTo>
                <a:cubicBezTo>
                  <a:pt x="6103606" y="2123744"/>
                  <a:pt x="6106696" y="2122640"/>
                  <a:pt x="6109342" y="2122200"/>
                </a:cubicBezTo>
                <a:close/>
                <a:moveTo>
                  <a:pt x="6237752" y="2120213"/>
                </a:moveTo>
                <a:cubicBezTo>
                  <a:pt x="6237752" y="2123744"/>
                  <a:pt x="6239517" y="2125509"/>
                  <a:pt x="6243046" y="2125509"/>
                </a:cubicBezTo>
                <a:cubicBezTo>
                  <a:pt x="6246576" y="2125509"/>
                  <a:pt x="6248342" y="2129040"/>
                  <a:pt x="6248342" y="2136099"/>
                </a:cubicBezTo>
                <a:lnTo>
                  <a:pt x="6248342" y="2146690"/>
                </a:lnTo>
                <a:cubicBezTo>
                  <a:pt x="6241282" y="2139629"/>
                  <a:pt x="6237752" y="2134334"/>
                  <a:pt x="6237752" y="2130804"/>
                </a:cubicBezTo>
                <a:cubicBezTo>
                  <a:pt x="6237752" y="2129040"/>
                  <a:pt x="6237752" y="2126832"/>
                  <a:pt x="6237752" y="2124185"/>
                </a:cubicBezTo>
                <a:close/>
                <a:moveTo>
                  <a:pt x="5681756" y="2120213"/>
                </a:moveTo>
                <a:cubicBezTo>
                  <a:pt x="5678226" y="2120213"/>
                  <a:pt x="5676460" y="2121978"/>
                  <a:pt x="5676460" y="2125509"/>
                </a:cubicBezTo>
                <a:cubicBezTo>
                  <a:pt x="5676460" y="2125509"/>
                  <a:pt x="5679991" y="2127273"/>
                  <a:pt x="5687051" y="2130804"/>
                </a:cubicBezTo>
                <a:cubicBezTo>
                  <a:pt x="5694112" y="2134334"/>
                  <a:pt x="5701170" y="2136099"/>
                  <a:pt x="5708232" y="2136099"/>
                </a:cubicBezTo>
                <a:lnTo>
                  <a:pt x="5697641" y="2125509"/>
                </a:lnTo>
                <a:cubicBezTo>
                  <a:pt x="5690580" y="2121978"/>
                  <a:pt x="5685285" y="2120213"/>
                  <a:pt x="5681756" y="2120213"/>
                </a:cubicBezTo>
                <a:close/>
                <a:moveTo>
                  <a:pt x="7370926" y="2114919"/>
                </a:moveTo>
                <a:cubicBezTo>
                  <a:pt x="7377986" y="2114919"/>
                  <a:pt x="7379751" y="2116684"/>
                  <a:pt x="7376222" y="2120213"/>
                </a:cubicBezTo>
                <a:cubicBezTo>
                  <a:pt x="7372692" y="2123744"/>
                  <a:pt x="7372692" y="2125509"/>
                  <a:pt x="7376222" y="2125509"/>
                </a:cubicBezTo>
                <a:cubicBezTo>
                  <a:pt x="7379751" y="2125509"/>
                  <a:pt x="7383282" y="2127273"/>
                  <a:pt x="7386812" y="2130804"/>
                </a:cubicBezTo>
                <a:cubicBezTo>
                  <a:pt x="7390341" y="2134334"/>
                  <a:pt x="7392107" y="2139629"/>
                  <a:pt x="7392107" y="2146690"/>
                </a:cubicBezTo>
                <a:cubicBezTo>
                  <a:pt x="7392107" y="2139629"/>
                  <a:pt x="7386812" y="2134334"/>
                  <a:pt x="7376222" y="2130804"/>
                </a:cubicBezTo>
                <a:cubicBezTo>
                  <a:pt x="7365630" y="2127273"/>
                  <a:pt x="7360336" y="2125509"/>
                  <a:pt x="7360336" y="2125509"/>
                </a:cubicBezTo>
                <a:lnTo>
                  <a:pt x="7349745" y="2125509"/>
                </a:lnTo>
                <a:cubicBezTo>
                  <a:pt x="7356806" y="2118448"/>
                  <a:pt x="7363866" y="2114919"/>
                  <a:pt x="7370926" y="2114919"/>
                </a:cubicBezTo>
                <a:close/>
                <a:moveTo>
                  <a:pt x="6947310" y="2114919"/>
                </a:moveTo>
                <a:cubicBezTo>
                  <a:pt x="6947310" y="2114919"/>
                  <a:pt x="6954370" y="2114919"/>
                  <a:pt x="6968491" y="2114919"/>
                </a:cubicBezTo>
                <a:lnTo>
                  <a:pt x="6989670" y="2114919"/>
                </a:lnTo>
                <a:cubicBezTo>
                  <a:pt x="6989670" y="2121978"/>
                  <a:pt x="6986141" y="2125509"/>
                  <a:pt x="6979081" y="2125509"/>
                </a:cubicBezTo>
                <a:lnTo>
                  <a:pt x="6989670" y="2136099"/>
                </a:lnTo>
                <a:lnTo>
                  <a:pt x="7032033" y="2157280"/>
                </a:lnTo>
                <a:cubicBezTo>
                  <a:pt x="7017914" y="2150221"/>
                  <a:pt x="7007322" y="2146690"/>
                  <a:pt x="7000262" y="2146690"/>
                </a:cubicBezTo>
                <a:cubicBezTo>
                  <a:pt x="6979081" y="2132569"/>
                  <a:pt x="6964960" y="2125509"/>
                  <a:pt x="6957900" y="2125509"/>
                </a:cubicBezTo>
                <a:cubicBezTo>
                  <a:pt x="6950840" y="2125509"/>
                  <a:pt x="6947310" y="2121978"/>
                  <a:pt x="6947310" y="2114919"/>
                </a:cubicBezTo>
                <a:close/>
                <a:moveTo>
                  <a:pt x="6894358" y="2114919"/>
                </a:moveTo>
                <a:lnTo>
                  <a:pt x="6926129" y="2125509"/>
                </a:lnTo>
                <a:lnTo>
                  <a:pt x="6894358" y="2125509"/>
                </a:lnTo>
                <a:cubicBezTo>
                  <a:pt x="6887296" y="2125509"/>
                  <a:pt x="6887296" y="2121978"/>
                  <a:pt x="6894358" y="2114919"/>
                </a:cubicBezTo>
                <a:close/>
                <a:moveTo>
                  <a:pt x="6534284" y="2114919"/>
                </a:moveTo>
                <a:cubicBezTo>
                  <a:pt x="6527223" y="2114919"/>
                  <a:pt x="6527223" y="2118448"/>
                  <a:pt x="6534284" y="2125509"/>
                </a:cubicBezTo>
                <a:lnTo>
                  <a:pt x="6544874" y="2114919"/>
                </a:lnTo>
                <a:cubicBezTo>
                  <a:pt x="6544874" y="2114919"/>
                  <a:pt x="6541344" y="2114919"/>
                  <a:pt x="6534284" y="2114919"/>
                </a:cubicBezTo>
                <a:close/>
                <a:moveTo>
                  <a:pt x="7159118" y="2104328"/>
                </a:moveTo>
                <a:lnTo>
                  <a:pt x="7212070" y="2125509"/>
                </a:lnTo>
                <a:cubicBezTo>
                  <a:pt x="7212070" y="2132569"/>
                  <a:pt x="7217366" y="2137863"/>
                  <a:pt x="7227956" y="2141394"/>
                </a:cubicBezTo>
                <a:cubicBezTo>
                  <a:pt x="7238546" y="2144925"/>
                  <a:pt x="7243841" y="2143159"/>
                  <a:pt x="7243841" y="2136099"/>
                </a:cubicBezTo>
                <a:lnTo>
                  <a:pt x="7265022" y="2146690"/>
                </a:lnTo>
                <a:cubicBezTo>
                  <a:pt x="7265022" y="2153750"/>
                  <a:pt x="7266788" y="2157280"/>
                  <a:pt x="7270318" y="2157280"/>
                </a:cubicBezTo>
                <a:cubicBezTo>
                  <a:pt x="7273847" y="2157280"/>
                  <a:pt x="7275612" y="2157280"/>
                  <a:pt x="7275612" y="2157280"/>
                </a:cubicBezTo>
                <a:cubicBezTo>
                  <a:pt x="7282674" y="2150221"/>
                  <a:pt x="7287968" y="2148455"/>
                  <a:pt x="7291498" y="2151985"/>
                </a:cubicBezTo>
                <a:cubicBezTo>
                  <a:pt x="7295028" y="2155515"/>
                  <a:pt x="7300322" y="2157280"/>
                  <a:pt x="7307384" y="2157280"/>
                </a:cubicBezTo>
                <a:lnTo>
                  <a:pt x="7328564" y="2167871"/>
                </a:lnTo>
                <a:lnTo>
                  <a:pt x="7339155" y="2167871"/>
                </a:lnTo>
                <a:cubicBezTo>
                  <a:pt x="7339155" y="2160811"/>
                  <a:pt x="7340920" y="2157280"/>
                  <a:pt x="7344450" y="2157280"/>
                </a:cubicBezTo>
                <a:cubicBezTo>
                  <a:pt x="7347980" y="2157280"/>
                  <a:pt x="7349745" y="2160811"/>
                  <a:pt x="7349745" y="2167871"/>
                </a:cubicBezTo>
                <a:cubicBezTo>
                  <a:pt x="7349745" y="2174930"/>
                  <a:pt x="7360336" y="2178461"/>
                  <a:pt x="7381516" y="2178461"/>
                </a:cubicBezTo>
                <a:cubicBezTo>
                  <a:pt x="7388578" y="2178461"/>
                  <a:pt x="7395636" y="2178461"/>
                  <a:pt x="7402697" y="2178461"/>
                </a:cubicBezTo>
                <a:lnTo>
                  <a:pt x="7423878" y="2189051"/>
                </a:lnTo>
                <a:cubicBezTo>
                  <a:pt x="7430938" y="2189051"/>
                  <a:pt x="7437999" y="2192581"/>
                  <a:pt x="7445059" y="2199642"/>
                </a:cubicBezTo>
                <a:lnTo>
                  <a:pt x="7466240" y="2199642"/>
                </a:lnTo>
                <a:lnTo>
                  <a:pt x="7445059" y="2210232"/>
                </a:lnTo>
                <a:lnTo>
                  <a:pt x="7423878" y="2199642"/>
                </a:lnTo>
                <a:cubicBezTo>
                  <a:pt x="7409759" y="2199642"/>
                  <a:pt x="7400932" y="2197877"/>
                  <a:pt x="7397403" y="2194346"/>
                </a:cubicBezTo>
                <a:cubicBezTo>
                  <a:pt x="7393872" y="2190817"/>
                  <a:pt x="7388578" y="2189051"/>
                  <a:pt x="7381516" y="2189051"/>
                </a:cubicBezTo>
                <a:cubicBezTo>
                  <a:pt x="7381516" y="2196111"/>
                  <a:pt x="7379751" y="2197877"/>
                  <a:pt x="7376222" y="2194346"/>
                </a:cubicBezTo>
                <a:cubicBezTo>
                  <a:pt x="7372692" y="2190817"/>
                  <a:pt x="7369160" y="2189051"/>
                  <a:pt x="7365630" y="2189051"/>
                </a:cubicBezTo>
                <a:cubicBezTo>
                  <a:pt x="7362101" y="2189051"/>
                  <a:pt x="7356806" y="2189051"/>
                  <a:pt x="7349745" y="2189051"/>
                </a:cubicBezTo>
                <a:cubicBezTo>
                  <a:pt x="7342684" y="2189051"/>
                  <a:pt x="7339155" y="2189051"/>
                  <a:pt x="7339155" y="2189051"/>
                </a:cubicBezTo>
                <a:cubicBezTo>
                  <a:pt x="7325034" y="2189051"/>
                  <a:pt x="7310914" y="2185521"/>
                  <a:pt x="7296793" y="2178461"/>
                </a:cubicBezTo>
                <a:cubicBezTo>
                  <a:pt x="7254432" y="2157280"/>
                  <a:pt x="7229722" y="2146690"/>
                  <a:pt x="7222660" y="2146690"/>
                </a:cubicBezTo>
                <a:cubicBezTo>
                  <a:pt x="7222660" y="2146690"/>
                  <a:pt x="7220895" y="2144925"/>
                  <a:pt x="7217366" y="2141394"/>
                </a:cubicBezTo>
                <a:cubicBezTo>
                  <a:pt x="7213836" y="2137863"/>
                  <a:pt x="7208540" y="2136099"/>
                  <a:pt x="7201480" y="2136099"/>
                </a:cubicBezTo>
                <a:cubicBezTo>
                  <a:pt x="7194418" y="2136099"/>
                  <a:pt x="7189122" y="2137863"/>
                  <a:pt x="7185593" y="2141394"/>
                </a:cubicBezTo>
                <a:cubicBezTo>
                  <a:pt x="7182064" y="2144925"/>
                  <a:pt x="7176770" y="2146690"/>
                  <a:pt x="7169708" y="2146690"/>
                </a:cubicBezTo>
                <a:cubicBezTo>
                  <a:pt x="7155588" y="2139629"/>
                  <a:pt x="7148526" y="2139629"/>
                  <a:pt x="7148526" y="2146690"/>
                </a:cubicBezTo>
                <a:cubicBezTo>
                  <a:pt x="7148526" y="2153750"/>
                  <a:pt x="7144997" y="2153750"/>
                  <a:pt x="7137937" y="2146690"/>
                </a:cubicBezTo>
                <a:lnTo>
                  <a:pt x="7137937" y="2136099"/>
                </a:lnTo>
                <a:cubicBezTo>
                  <a:pt x="7137937" y="2136099"/>
                  <a:pt x="7137937" y="2132569"/>
                  <a:pt x="7137937" y="2125509"/>
                </a:cubicBezTo>
                <a:cubicBezTo>
                  <a:pt x="7137937" y="2125509"/>
                  <a:pt x="7139703" y="2125509"/>
                  <a:pt x="7143232" y="2125509"/>
                </a:cubicBezTo>
                <a:cubicBezTo>
                  <a:pt x="7146762" y="2125509"/>
                  <a:pt x="7152058" y="2125509"/>
                  <a:pt x="7159118" y="2125509"/>
                </a:cubicBezTo>
                <a:cubicBezTo>
                  <a:pt x="7159118" y="2125509"/>
                  <a:pt x="7160884" y="2123744"/>
                  <a:pt x="7164414" y="2120213"/>
                </a:cubicBezTo>
                <a:cubicBezTo>
                  <a:pt x="7167943" y="2116684"/>
                  <a:pt x="7166178" y="2114919"/>
                  <a:pt x="7159118" y="2114919"/>
                </a:cubicBezTo>
                <a:close/>
                <a:moveTo>
                  <a:pt x="6915539" y="2104328"/>
                </a:moveTo>
                <a:cubicBezTo>
                  <a:pt x="6915539" y="2104328"/>
                  <a:pt x="6917304" y="2104328"/>
                  <a:pt x="6920833" y="2104328"/>
                </a:cubicBezTo>
                <a:cubicBezTo>
                  <a:pt x="6924362" y="2104328"/>
                  <a:pt x="6926129" y="2107858"/>
                  <a:pt x="6926129" y="2114919"/>
                </a:cubicBezTo>
                <a:lnTo>
                  <a:pt x="6904948" y="2114919"/>
                </a:lnTo>
                <a:close/>
                <a:moveTo>
                  <a:pt x="4755094" y="2104328"/>
                </a:moveTo>
                <a:cubicBezTo>
                  <a:pt x="4762155" y="2104328"/>
                  <a:pt x="4765684" y="2107858"/>
                  <a:pt x="4765684" y="2114919"/>
                </a:cubicBezTo>
                <a:lnTo>
                  <a:pt x="4755094" y="2114919"/>
                </a:lnTo>
                <a:cubicBezTo>
                  <a:pt x="4755094" y="2107858"/>
                  <a:pt x="4755094" y="2104328"/>
                  <a:pt x="4755094" y="2104328"/>
                </a:cubicBezTo>
                <a:close/>
                <a:moveTo>
                  <a:pt x="3918452" y="2104328"/>
                </a:moveTo>
                <a:cubicBezTo>
                  <a:pt x="3918452" y="2104328"/>
                  <a:pt x="3925511" y="2106092"/>
                  <a:pt x="3939633" y="2109623"/>
                </a:cubicBezTo>
                <a:cubicBezTo>
                  <a:pt x="3953754" y="2113154"/>
                  <a:pt x="3960812" y="2118448"/>
                  <a:pt x="3960812" y="2125509"/>
                </a:cubicBezTo>
                <a:cubicBezTo>
                  <a:pt x="3946692" y="2118448"/>
                  <a:pt x="3937868" y="2114919"/>
                  <a:pt x="3934338" y="2114919"/>
                </a:cubicBezTo>
                <a:cubicBezTo>
                  <a:pt x="3930806" y="2114919"/>
                  <a:pt x="3927277" y="2113154"/>
                  <a:pt x="3923746" y="2109623"/>
                </a:cubicBezTo>
                <a:cubicBezTo>
                  <a:pt x="3920216" y="2106092"/>
                  <a:pt x="3918452" y="2104328"/>
                  <a:pt x="3918452" y="2104328"/>
                </a:cubicBezTo>
                <a:close/>
                <a:moveTo>
                  <a:pt x="8800632" y="2093738"/>
                </a:moveTo>
                <a:lnTo>
                  <a:pt x="8800632" y="2104328"/>
                </a:lnTo>
                <a:cubicBezTo>
                  <a:pt x="8800632" y="2104328"/>
                  <a:pt x="8797103" y="2104328"/>
                  <a:pt x="8790041" y="2104328"/>
                </a:cubicBezTo>
                <a:cubicBezTo>
                  <a:pt x="8790041" y="2097267"/>
                  <a:pt x="8793570" y="2093738"/>
                  <a:pt x="8800632" y="2093738"/>
                </a:cubicBezTo>
                <a:close/>
                <a:moveTo>
                  <a:pt x="7942808" y="2093738"/>
                </a:moveTo>
                <a:cubicBezTo>
                  <a:pt x="7949869" y="2093738"/>
                  <a:pt x="7953398" y="2093738"/>
                  <a:pt x="7953398" y="2093738"/>
                </a:cubicBezTo>
                <a:cubicBezTo>
                  <a:pt x="7953398" y="2093738"/>
                  <a:pt x="7953398" y="2097267"/>
                  <a:pt x="7953398" y="2104328"/>
                </a:cubicBezTo>
                <a:cubicBezTo>
                  <a:pt x="7946338" y="2104328"/>
                  <a:pt x="7941042" y="2102563"/>
                  <a:pt x="7937513" y="2099033"/>
                </a:cubicBezTo>
                <a:cubicBezTo>
                  <a:pt x="7933983" y="2095502"/>
                  <a:pt x="7935748" y="2093738"/>
                  <a:pt x="7942808" y="2093738"/>
                </a:cubicBezTo>
                <a:close/>
                <a:moveTo>
                  <a:pt x="7021443" y="2093738"/>
                </a:moveTo>
                <a:lnTo>
                  <a:pt x="7032033" y="2104328"/>
                </a:lnTo>
                <a:cubicBezTo>
                  <a:pt x="7032033" y="2104328"/>
                  <a:pt x="7028504" y="2104328"/>
                  <a:pt x="7021443" y="2104328"/>
                </a:cubicBezTo>
                <a:close/>
                <a:moveTo>
                  <a:pt x="6830814" y="2093738"/>
                </a:moveTo>
                <a:cubicBezTo>
                  <a:pt x="6837876" y="2093738"/>
                  <a:pt x="6841406" y="2093738"/>
                  <a:pt x="6841406" y="2093738"/>
                </a:cubicBezTo>
                <a:lnTo>
                  <a:pt x="6851996" y="2093738"/>
                </a:lnTo>
                <a:lnTo>
                  <a:pt x="6851996" y="2114919"/>
                </a:lnTo>
                <a:cubicBezTo>
                  <a:pt x="6844936" y="2107858"/>
                  <a:pt x="6837876" y="2104328"/>
                  <a:pt x="6830814" y="2104328"/>
                </a:cubicBezTo>
                <a:lnTo>
                  <a:pt x="6820224" y="2104328"/>
                </a:lnTo>
                <a:cubicBezTo>
                  <a:pt x="6820224" y="2097267"/>
                  <a:pt x="6823754" y="2093738"/>
                  <a:pt x="6830814" y="2093738"/>
                </a:cubicBezTo>
                <a:close/>
                <a:moveTo>
                  <a:pt x="5517604" y="2093738"/>
                </a:moveTo>
                <a:lnTo>
                  <a:pt x="5538785" y="2104328"/>
                </a:lnTo>
                <a:cubicBezTo>
                  <a:pt x="5545846" y="2104328"/>
                  <a:pt x="5551141" y="2104328"/>
                  <a:pt x="5554670" y="2104328"/>
                </a:cubicBezTo>
                <a:cubicBezTo>
                  <a:pt x="5558202" y="2104328"/>
                  <a:pt x="5559966" y="2107858"/>
                  <a:pt x="5559966" y="2114919"/>
                </a:cubicBezTo>
                <a:lnTo>
                  <a:pt x="5581147" y="2114919"/>
                </a:lnTo>
                <a:cubicBezTo>
                  <a:pt x="5581147" y="2121978"/>
                  <a:pt x="5602327" y="2129040"/>
                  <a:pt x="5644689" y="2136099"/>
                </a:cubicBezTo>
                <a:cubicBezTo>
                  <a:pt x="5644689" y="2136099"/>
                  <a:pt x="5648218" y="2136099"/>
                  <a:pt x="5655279" y="2136099"/>
                </a:cubicBezTo>
                <a:cubicBezTo>
                  <a:pt x="5662340" y="2136099"/>
                  <a:pt x="5665870" y="2137863"/>
                  <a:pt x="5665870" y="2141394"/>
                </a:cubicBezTo>
                <a:cubicBezTo>
                  <a:pt x="5665870" y="2144925"/>
                  <a:pt x="5667635" y="2146690"/>
                  <a:pt x="5671166" y="2146690"/>
                </a:cubicBezTo>
                <a:cubicBezTo>
                  <a:pt x="5674695" y="2146690"/>
                  <a:pt x="5679991" y="2146690"/>
                  <a:pt x="5687051" y="2146690"/>
                </a:cubicBezTo>
                <a:cubicBezTo>
                  <a:pt x="5708232" y="2153750"/>
                  <a:pt x="5732943" y="2160811"/>
                  <a:pt x="5761183" y="2167871"/>
                </a:cubicBezTo>
                <a:cubicBezTo>
                  <a:pt x="5803545" y="2181992"/>
                  <a:pt x="5824726" y="2185521"/>
                  <a:pt x="5824726" y="2178461"/>
                </a:cubicBezTo>
                <a:cubicBezTo>
                  <a:pt x="5824726" y="2171400"/>
                  <a:pt x="5822962" y="2167871"/>
                  <a:pt x="5819430" y="2167871"/>
                </a:cubicBezTo>
                <a:cubicBezTo>
                  <a:pt x="5815901" y="2167871"/>
                  <a:pt x="5814135" y="2166106"/>
                  <a:pt x="5814135" y="2162575"/>
                </a:cubicBezTo>
                <a:cubicBezTo>
                  <a:pt x="5814135" y="2159044"/>
                  <a:pt x="5810606" y="2160811"/>
                  <a:pt x="5803545" y="2167871"/>
                </a:cubicBezTo>
                <a:lnTo>
                  <a:pt x="5792954" y="2167871"/>
                </a:lnTo>
                <a:lnTo>
                  <a:pt x="5782364" y="2157280"/>
                </a:lnTo>
                <a:cubicBezTo>
                  <a:pt x="5775304" y="2164340"/>
                  <a:pt x="5768244" y="2166106"/>
                  <a:pt x="5761183" y="2162575"/>
                </a:cubicBezTo>
                <a:cubicBezTo>
                  <a:pt x="5754124" y="2159044"/>
                  <a:pt x="5747064" y="2157280"/>
                  <a:pt x="5740002" y="2157280"/>
                </a:cubicBezTo>
                <a:cubicBezTo>
                  <a:pt x="5704702" y="2150221"/>
                  <a:pt x="5679991" y="2139629"/>
                  <a:pt x="5665870" y="2125509"/>
                </a:cubicBezTo>
                <a:lnTo>
                  <a:pt x="5665870" y="2114919"/>
                </a:lnTo>
                <a:lnTo>
                  <a:pt x="5655279" y="2114919"/>
                </a:lnTo>
                <a:cubicBezTo>
                  <a:pt x="5662340" y="2121978"/>
                  <a:pt x="5665870" y="2125509"/>
                  <a:pt x="5665870" y="2125509"/>
                </a:cubicBezTo>
                <a:cubicBezTo>
                  <a:pt x="5658810" y="2125509"/>
                  <a:pt x="5648218" y="2121978"/>
                  <a:pt x="5634099" y="2114919"/>
                </a:cubicBezTo>
                <a:cubicBezTo>
                  <a:pt x="5641160" y="2114919"/>
                  <a:pt x="5644689" y="2114919"/>
                  <a:pt x="5644689" y="2114919"/>
                </a:cubicBezTo>
                <a:lnTo>
                  <a:pt x="5644689" y="2104328"/>
                </a:lnTo>
                <a:cubicBezTo>
                  <a:pt x="5644689" y="2104328"/>
                  <a:pt x="5642924" y="2104328"/>
                  <a:pt x="5639394" y="2104328"/>
                </a:cubicBezTo>
                <a:cubicBezTo>
                  <a:pt x="5635864" y="2104328"/>
                  <a:pt x="5634099" y="2107858"/>
                  <a:pt x="5634099" y="2114919"/>
                </a:cubicBezTo>
                <a:lnTo>
                  <a:pt x="5581147" y="2114919"/>
                </a:lnTo>
                <a:lnTo>
                  <a:pt x="5549375" y="2093738"/>
                </a:lnTo>
                <a:cubicBezTo>
                  <a:pt x="5535256" y="2093738"/>
                  <a:pt x="5526429" y="2093738"/>
                  <a:pt x="5522900" y="2093738"/>
                </a:cubicBezTo>
                <a:cubicBezTo>
                  <a:pt x="5519370" y="2093738"/>
                  <a:pt x="5517604" y="2093738"/>
                  <a:pt x="5517604" y="2093738"/>
                </a:cubicBezTo>
                <a:close/>
                <a:moveTo>
                  <a:pt x="4331478" y="2093738"/>
                </a:moveTo>
                <a:lnTo>
                  <a:pt x="4331478" y="2104328"/>
                </a:lnTo>
                <a:lnTo>
                  <a:pt x="4342068" y="2104328"/>
                </a:lnTo>
                <a:cubicBezTo>
                  <a:pt x="4342068" y="2104328"/>
                  <a:pt x="4338538" y="2100798"/>
                  <a:pt x="4331478" y="2093738"/>
                </a:cubicBezTo>
                <a:close/>
                <a:moveTo>
                  <a:pt x="8091075" y="2083146"/>
                </a:moveTo>
                <a:cubicBezTo>
                  <a:pt x="8091075" y="2090207"/>
                  <a:pt x="8091075" y="2093738"/>
                  <a:pt x="8091075" y="2093738"/>
                </a:cubicBezTo>
                <a:lnTo>
                  <a:pt x="8080483" y="2093738"/>
                </a:lnTo>
                <a:close/>
                <a:moveTo>
                  <a:pt x="7911038" y="2083146"/>
                </a:moveTo>
                <a:lnTo>
                  <a:pt x="7921627" y="2083146"/>
                </a:lnTo>
                <a:cubicBezTo>
                  <a:pt x="7921627" y="2083146"/>
                  <a:pt x="7923393" y="2083146"/>
                  <a:pt x="7926923" y="2083146"/>
                </a:cubicBezTo>
                <a:cubicBezTo>
                  <a:pt x="7930452" y="2083146"/>
                  <a:pt x="7928688" y="2086677"/>
                  <a:pt x="7921627" y="2093738"/>
                </a:cubicBezTo>
                <a:cubicBezTo>
                  <a:pt x="7921627" y="2086677"/>
                  <a:pt x="7918098" y="2083146"/>
                  <a:pt x="7911038" y="2083146"/>
                </a:cubicBezTo>
                <a:close/>
                <a:moveTo>
                  <a:pt x="7466240" y="2083146"/>
                </a:moveTo>
                <a:lnTo>
                  <a:pt x="7476830" y="2083146"/>
                </a:lnTo>
                <a:lnTo>
                  <a:pt x="7476830" y="2093738"/>
                </a:lnTo>
                <a:close/>
                <a:moveTo>
                  <a:pt x="7032033" y="2083146"/>
                </a:moveTo>
                <a:lnTo>
                  <a:pt x="7042622" y="2083146"/>
                </a:lnTo>
                <a:lnTo>
                  <a:pt x="7042622" y="2093738"/>
                </a:lnTo>
                <a:close/>
                <a:moveTo>
                  <a:pt x="6566054" y="2083146"/>
                </a:moveTo>
                <a:lnTo>
                  <a:pt x="6555464" y="2093738"/>
                </a:lnTo>
                <a:cubicBezTo>
                  <a:pt x="6562525" y="2093738"/>
                  <a:pt x="6566054" y="2093738"/>
                  <a:pt x="6566054" y="2093738"/>
                </a:cubicBezTo>
                <a:cubicBezTo>
                  <a:pt x="6566054" y="2086677"/>
                  <a:pt x="6566054" y="2083146"/>
                  <a:pt x="6566054" y="2083146"/>
                </a:cubicBezTo>
                <a:close/>
                <a:moveTo>
                  <a:pt x="5702936" y="2083146"/>
                </a:moveTo>
                <a:cubicBezTo>
                  <a:pt x="5692346" y="2083146"/>
                  <a:pt x="5687051" y="2086677"/>
                  <a:pt x="5687051" y="2093738"/>
                </a:cubicBezTo>
                <a:lnTo>
                  <a:pt x="5697641" y="2104328"/>
                </a:lnTo>
                <a:cubicBezTo>
                  <a:pt x="5704702" y="2104328"/>
                  <a:pt x="5711762" y="2104328"/>
                  <a:pt x="5718822" y="2104328"/>
                </a:cubicBezTo>
                <a:cubicBezTo>
                  <a:pt x="5725882" y="2097267"/>
                  <a:pt x="5727647" y="2091973"/>
                  <a:pt x="5724116" y="2088442"/>
                </a:cubicBezTo>
                <a:cubicBezTo>
                  <a:pt x="5720587" y="2084911"/>
                  <a:pt x="5713526" y="2083146"/>
                  <a:pt x="5702936" y="2083146"/>
                </a:cubicBezTo>
                <a:close/>
                <a:moveTo>
                  <a:pt x="4808046" y="2083146"/>
                </a:moveTo>
                <a:cubicBezTo>
                  <a:pt x="4822167" y="2083146"/>
                  <a:pt x="4829228" y="2084911"/>
                  <a:pt x="4829228" y="2088442"/>
                </a:cubicBezTo>
                <a:cubicBezTo>
                  <a:pt x="4829228" y="2091973"/>
                  <a:pt x="4832757" y="2093738"/>
                  <a:pt x="4839818" y="2093738"/>
                </a:cubicBezTo>
                <a:lnTo>
                  <a:pt x="4797456" y="2093738"/>
                </a:lnTo>
                <a:close/>
                <a:moveTo>
                  <a:pt x="4765684" y="2083146"/>
                </a:moveTo>
                <a:lnTo>
                  <a:pt x="4776276" y="2083146"/>
                </a:lnTo>
                <a:lnTo>
                  <a:pt x="4765684" y="2093738"/>
                </a:lnTo>
                <a:cubicBezTo>
                  <a:pt x="4758624" y="2093738"/>
                  <a:pt x="4755094" y="2091973"/>
                  <a:pt x="4755094" y="2088442"/>
                </a:cubicBezTo>
                <a:cubicBezTo>
                  <a:pt x="4755094" y="2084911"/>
                  <a:pt x="4758624" y="2083146"/>
                  <a:pt x="4765684" y="2083146"/>
                </a:cubicBezTo>
                <a:close/>
                <a:moveTo>
                  <a:pt x="4628010" y="2083146"/>
                </a:moveTo>
                <a:lnTo>
                  <a:pt x="4638599" y="2093738"/>
                </a:lnTo>
                <a:cubicBezTo>
                  <a:pt x="4631539" y="2093738"/>
                  <a:pt x="4628010" y="2093738"/>
                  <a:pt x="4628010" y="2093738"/>
                </a:cubicBezTo>
                <a:cubicBezTo>
                  <a:pt x="4628010" y="2086677"/>
                  <a:pt x="4628010" y="2083146"/>
                  <a:pt x="4628010" y="2083146"/>
                </a:cubicBezTo>
                <a:close/>
                <a:moveTo>
                  <a:pt x="4328830" y="2080169"/>
                </a:moveTo>
                <a:cubicBezTo>
                  <a:pt x="4344715" y="2079506"/>
                  <a:pt x="4352658" y="2085795"/>
                  <a:pt x="4352658" y="2099033"/>
                </a:cubicBezTo>
                <a:cubicBezTo>
                  <a:pt x="4352658" y="2116684"/>
                  <a:pt x="4363249" y="2121978"/>
                  <a:pt x="4384430" y="2114919"/>
                </a:cubicBezTo>
                <a:cubicBezTo>
                  <a:pt x="4391490" y="2107858"/>
                  <a:pt x="4412670" y="2107858"/>
                  <a:pt x="4447972" y="2114919"/>
                </a:cubicBezTo>
                <a:cubicBezTo>
                  <a:pt x="4469154" y="2129040"/>
                  <a:pt x="4490334" y="2139629"/>
                  <a:pt x="4511514" y="2146690"/>
                </a:cubicBezTo>
                <a:lnTo>
                  <a:pt x="4553876" y="2167871"/>
                </a:lnTo>
                <a:lnTo>
                  <a:pt x="4585647" y="2178461"/>
                </a:lnTo>
                <a:cubicBezTo>
                  <a:pt x="4635070" y="2178461"/>
                  <a:pt x="4659780" y="2185521"/>
                  <a:pt x="4659780" y="2199642"/>
                </a:cubicBezTo>
                <a:cubicBezTo>
                  <a:pt x="4659780" y="2206702"/>
                  <a:pt x="4631539" y="2203173"/>
                  <a:pt x="4575058" y="2189051"/>
                </a:cubicBezTo>
                <a:cubicBezTo>
                  <a:pt x="4440912" y="2146690"/>
                  <a:pt x="4363249" y="2125509"/>
                  <a:pt x="4342068" y="2125509"/>
                </a:cubicBezTo>
                <a:cubicBezTo>
                  <a:pt x="4313826" y="2125509"/>
                  <a:pt x="4299706" y="2118448"/>
                  <a:pt x="4299706" y="2104328"/>
                </a:cubicBezTo>
                <a:cubicBezTo>
                  <a:pt x="4292647" y="2104328"/>
                  <a:pt x="4289116" y="2104328"/>
                  <a:pt x="4289116" y="2104328"/>
                </a:cubicBezTo>
                <a:cubicBezTo>
                  <a:pt x="4282056" y="2104328"/>
                  <a:pt x="4278526" y="2100798"/>
                  <a:pt x="4278526" y="2093738"/>
                </a:cubicBezTo>
                <a:lnTo>
                  <a:pt x="4289116" y="2093738"/>
                </a:lnTo>
                <a:cubicBezTo>
                  <a:pt x="4296176" y="2093738"/>
                  <a:pt x="4303237" y="2090207"/>
                  <a:pt x="4310297" y="2083146"/>
                </a:cubicBezTo>
                <a:cubicBezTo>
                  <a:pt x="4317358" y="2081382"/>
                  <a:pt x="4323536" y="2080390"/>
                  <a:pt x="4328830" y="2080169"/>
                </a:cubicBezTo>
                <a:close/>
                <a:moveTo>
                  <a:pt x="7529782" y="2072557"/>
                </a:moveTo>
                <a:lnTo>
                  <a:pt x="7540374" y="2083146"/>
                </a:lnTo>
                <a:cubicBezTo>
                  <a:pt x="7540374" y="2083146"/>
                  <a:pt x="7536842" y="2083146"/>
                  <a:pt x="7529782" y="2083146"/>
                </a:cubicBezTo>
                <a:close/>
                <a:moveTo>
                  <a:pt x="7370926" y="2072557"/>
                </a:moveTo>
                <a:lnTo>
                  <a:pt x="7381516" y="2072557"/>
                </a:lnTo>
                <a:cubicBezTo>
                  <a:pt x="7381516" y="2079617"/>
                  <a:pt x="7377986" y="2083146"/>
                  <a:pt x="7370926" y="2083146"/>
                </a:cubicBezTo>
                <a:cubicBezTo>
                  <a:pt x="7370926" y="2090207"/>
                  <a:pt x="7372692" y="2093738"/>
                  <a:pt x="7376222" y="2093738"/>
                </a:cubicBezTo>
                <a:cubicBezTo>
                  <a:pt x="7379751" y="2093738"/>
                  <a:pt x="7385047" y="2093738"/>
                  <a:pt x="7392107" y="2093738"/>
                </a:cubicBezTo>
                <a:cubicBezTo>
                  <a:pt x="7399168" y="2093738"/>
                  <a:pt x="7406226" y="2095502"/>
                  <a:pt x="7413288" y="2099033"/>
                </a:cubicBezTo>
                <a:cubicBezTo>
                  <a:pt x="7420348" y="2102563"/>
                  <a:pt x="7423878" y="2104328"/>
                  <a:pt x="7423878" y="2104328"/>
                </a:cubicBezTo>
                <a:lnTo>
                  <a:pt x="7413288" y="2114919"/>
                </a:lnTo>
                <a:lnTo>
                  <a:pt x="7392107" y="2104328"/>
                </a:lnTo>
                <a:cubicBezTo>
                  <a:pt x="7370926" y="2104328"/>
                  <a:pt x="7356806" y="2104328"/>
                  <a:pt x="7349745" y="2104328"/>
                </a:cubicBezTo>
                <a:lnTo>
                  <a:pt x="7349745" y="2093738"/>
                </a:lnTo>
                <a:lnTo>
                  <a:pt x="7360336" y="2083146"/>
                </a:lnTo>
                <a:cubicBezTo>
                  <a:pt x="7360336" y="2083146"/>
                  <a:pt x="7363866" y="2079617"/>
                  <a:pt x="7370926" y="2072557"/>
                </a:cubicBezTo>
                <a:close/>
                <a:moveTo>
                  <a:pt x="7296793" y="2072557"/>
                </a:moveTo>
                <a:cubicBezTo>
                  <a:pt x="7310914" y="2079617"/>
                  <a:pt x="7319740" y="2083146"/>
                  <a:pt x="7323270" y="2083146"/>
                </a:cubicBezTo>
                <a:cubicBezTo>
                  <a:pt x="7326799" y="2083146"/>
                  <a:pt x="7328564" y="2086677"/>
                  <a:pt x="7328564" y="2093738"/>
                </a:cubicBezTo>
                <a:lnTo>
                  <a:pt x="7307384" y="2083146"/>
                </a:lnTo>
                <a:close/>
                <a:moveTo>
                  <a:pt x="6195390" y="2072557"/>
                </a:moveTo>
                <a:lnTo>
                  <a:pt x="6184800" y="2104328"/>
                </a:lnTo>
                <a:lnTo>
                  <a:pt x="6195390" y="2114919"/>
                </a:lnTo>
                <a:cubicBezTo>
                  <a:pt x="6195390" y="2107858"/>
                  <a:pt x="6198920" y="2104328"/>
                  <a:pt x="6205980" y="2104328"/>
                </a:cubicBezTo>
                <a:cubicBezTo>
                  <a:pt x="6205980" y="2097267"/>
                  <a:pt x="6205980" y="2090207"/>
                  <a:pt x="6205980" y="2083146"/>
                </a:cubicBezTo>
                <a:cubicBezTo>
                  <a:pt x="6198920" y="2083146"/>
                  <a:pt x="6195390" y="2079617"/>
                  <a:pt x="6195390" y="2072557"/>
                </a:cubicBezTo>
                <a:close/>
                <a:moveTo>
                  <a:pt x="5655279" y="2072557"/>
                </a:moveTo>
                <a:cubicBezTo>
                  <a:pt x="5655279" y="2079617"/>
                  <a:pt x="5657045" y="2084911"/>
                  <a:pt x="5660574" y="2088442"/>
                </a:cubicBezTo>
                <a:cubicBezTo>
                  <a:pt x="5664106" y="2091973"/>
                  <a:pt x="5665870" y="2091973"/>
                  <a:pt x="5665870" y="2088442"/>
                </a:cubicBezTo>
                <a:cubicBezTo>
                  <a:pt x="5665870" y="2084911"/>
                  <a:pt x="5665870" y="2079617"/>
                  <a:pt x="5665870" y="2072557"/>
                </a:cubicBezTo>
                <a:cubicBezTo>
                  <a:pt x="5665870" y="2072557"/>
                  <a:pt x="5662340" y="2072557"/>
                  <a:pt x="5655279" y="2072557"/>
                </a:cubicBezTo>
                <a:close/>
                <a:moveTo>
                  <a:pt x="7567510" y="2069248"/>
                </a:moveTo>
                <a:cubicBezTo>
                  <a:pt x="7568834" y="2069688"/>
                  <a:pt x="7570380" y="2070792"/>
                  <a:pt x="7572144" y="2072557"/>
                </a:cubicBezTo>
                <a:lnTo>
                  <a:pt x="7593326" y="2083146"/>
                </a:lnTo>
                <a:cubicBezTo>
                  <a:pt x="7600386" y="2083146"/>
                  <a:pt x="7605682" y="2083146"/>
                  <a:pt x="7609211" y="2083146"/>
                </a:cubicBezTo>
                <a:cubicBezTo>
                  <a:pt x="7612740" y="2083146"/>
                  <a:pt x="7614505" y="2083146"/>
                  <a:pt x="7614505" y="2083146"/>
                </a:cubicBezTo>
                <a:cubicBezTo>
                  <a:pt x="7614505" y="2090207"/>
                  <a:pt x="7618034" y="2093738"/>
                  <a:pt x="7625096" y="2093738"/>
                </a:cubicBezTo>
                <a:cubicBezTo>
                  <a:pt x="7632156" y="2093738"/>
                  <a:pt x="7635686" y="2090207"/>
                  <a:pt x="7635686" y="2083146"/>
                </a:cubicBezTo>
                <a:lnTo>
                  <a:pt x="7646278" y="2083146"/>
                </a:lnTo>
                <a:lnTo>
                  <a:pt x="7656867" y="2093738"/>
                </a:lnTo>
                <a:lnTo>
                  <a:pt x="7667457" y="2093738"/>
                </a:lnTo>
                <a:cubicBezTo>
                  <a:pt x="7667457" y="2100798"/>
                  <a:pt x="7670986" y="2104328"/>
                  <a:pt x="7678048" y="2104328"/>
                </a:cubicBezTo>
                <a:cubicBezTo>
                  <a:pt x="7685108" y="2104328"/>
                  <a:pt x="7688638" y="2107858"/>
                  <a:pt x="7688638" y="2114919"/>
                </a:cubicBezTo>
                <a:cubicBezTo>
                  <a:pt x="7688638" y="2121978"/>
                  <a:pt x="7692168" y="2125509"/>
                  <a:pt x="7699230" y="2125509"/>
                </a:cubicBezTo>
                <a:cubicBezTo>
                  <a:pt x="7706290" y="2125509"/>
                  <a:pt x="7706290" y="2121978"/>
                  <a:pt x="7699230" y="2114919"/>
                </a:cubicBezTo>
                <a:lnTo>
                  <a:pt x="7709820" y="2114919"/>
                </a:lnTo>
                <a:cubicBezTo>
                  <a:pt x="7716880" y="2121978"/>
                  <a:pt x="7720409" y="2125509"/>
                  <a:pt x="7720409" y="2125509"/>
                </a:cubicBezTo>
                <a:cubicBezTo>
                  <a:pt x="7720409" y="2132569"/>
                  <a:pt x="7720409" y="2136099"/>
                  <a:pt x="7720409" y="2136099"/>
                </a:cubicBezTo>
                <a:cubicBezTo>
                  <a:pt x="7720409" y="2136099"/>
                  <a:pt x="7723940" y="2136099"/>
                  <a:pt x="7731000" y="2136099"/>
                </a:cubicBezTo>
                <a:cubicBezTo>
                  <a:pt x="7731000" y="2136099"/>
                  <a:pt x="7731000" y="2137863"/>
                  <a:pt x="7731000" y="2141394"/>
                </a:cubicBezTo>
                <a:cubicBezTo>
                  <a:pt x="7731000" y="2144925"/>
                  <a:pt x="7729234" y="2146690"/>
                  <a:pt x="7725704" y="2146690"/>
                </a:cubicBezTo>
                <a:cubicBezTo>
                  <a:pt x="7722175" y="2146690"/>
                  <a:pt x="7720409" y="2146690"/>
                  <a:pt x="7720409" y="2146690"/>
                </a:cubicBezTo>
                <a:cubicBezTo>
                  <a:pt x="7720409" y="2146690"/>
                  <a:pt x="7716880" y="2150221"/>
                  <a:pt x="7709820" y="2157280"/>
                </a:cubicBezTo>
                <a:lnTo>
                  <a:pt x="7699230" y="2146690"/>
                </a:lnTo>
                <a:cubicBezTo>
                  <a:pt x="7678048" y="2118448"/>
                  <a:pt x="7667457" y="2107858"/>
                  <a:pt x="7667457" y="2114919"/>
                </a:cubicBezTo>
                <a:cubicBezTo>
                  <a:pt x="7667457" y="2121978"/>
                  <a:pt x="7670986" y="2125509"/>
                  <a:pt x="7678048" y="2125509"/>
                </a:cubicBezTo>
                <a:cubicBezTo>
                  <a:pt x="7670986" y="2125509"/>
                  <a:pt x="7663928" y="2125509"/>
                  <a:pt x="7656867" y="2125509"/>
                </a:cubicBezTo>
                <a:lnTo>
                  <a:pt x="7646278" y="2136099"/>
                </a:lnTo>
                <a:cubicBezTo>
                  <a:pt x="7653338" y="2136099"/>
                  <a:pt x="7656867" y="2137863"/>
                  <a:pt x="7656867" y="2141394"/>
                </a:cubicBezTo>
                <a:cubicBezTo>
                  <a:pt x="7656867" y="2144925"/>
                  <a:pt x="7653338" y="2150221"/>
                  <a:pt x="7646278" y="2157280"/>
                </a:cubicBezTo>
                <a:lnTo>
                  <a:pt x="7635686" y="2167871"/>
                </a:lnTo>
                <a:lnTo>
                  <a:pt x="7646278" y="2167871"/>
                </a:lnTo>
                <a:cubicBezTo>
                  <a:pt x="7660396" y="2167871"/>
                  <a:pt x="7669223" y="2166106"/>
                  <a:pt x="7672752" y="2162575"/>
                </a:cubicBezTo>
                <a:cubicBezTo>
                  <a:pt x="7676282" y="2159044"/>
                  <a:pt x="7678048" y="2167871"/>
                  <a:pt x="7678048" y="2189051"/>
                </a:cubicBezTo>
                <a:cubicBezTo>
                  <a:pt x="7678048" y="2210232"/>
                  <a:pt x="7681578" y="2220823"/>
                  <a:pt x="7688638" y="2220823"/>
                </a:cubicBezTo>
                <a:lnTo>
                  <a:pt x="7667457" y="2231413"/>
                </a:lnTo>
                <a:lnTo>
                  <a:pt x="7646278" y="2242004"/>
                </a:lnTo>
                <a:cubicBezTo>
                  <a:pt x="7653338" y="2242004"/>
                  <a:pt x="7656867" y="2243769"/>
                  <a:pt x="7656867" y="2247298"/>
                </a:cubicBezTo>
                <a:cubicBezTo>
                  <a:pt x="7656867" y="2250829"/>
                  <a:pt x="7656867" y="2252594"/>
                  <a:pt x="7656867" y="2252594"/>
                </a:cubicBezTo>
                <a:cubicBezTo>
                  <a:pt x="7656867" y="2252594"/>
                  <a:pt x="7653338" y="2252594"/>
                  <a:pt x="7646278" y="2252594"/>
                </a:cubicBezTo>
                <a:cubicBezTo>
                  <a:pt x="7639216" y="2252594"/>
                  <a:pt x="7635686" y="2252594"/>
                  <a:pt x="7635686" y="2252594"/>
                </a:cubicBezTo>
                <a:cubicBezTo>
                  <a:pt x="7635686" y="2252594"/>
                  <a:pt x="7632156" y="2252594"/>
                  <a:pt x="7625096" y="2252594"/>
                </a:cubicBezTo>
                <a:cubicBezTo>
                  <a:pt x="7618034" y="2252594"/>
                  <a:pt x="7610976" y="2252594"/>
                  <a:pt x="7603915" y="2252594"/>
                </a:cubicBezTo>
                <a:cubicBezTo>
                  <a:pt x="7582734" y="2245533"/>
                  <a:pt x="7568615" y="2242004"/>
                  <a:pt x="7561553" y="2242004"/>
                </a:cubicBezTo>
                <a:lnTo>
                  <a:pt x="7550963" y="2231413"/>
                </a:lnTo>
                <a:lnTo>
                  <a:pt x="7561553" y="2231413"/>
                </a:lnTo>
                <a:cubicBezTo>
                  <a:pt x="7568615" y="2231413"/>
                  <a:pt x="7580970" y="2233177"/>
                  <a:pt x="7598620" y="2236708"/>
                </a:cubicBezTo>
                <a:cubicBezTo>
                  <a:pt x="7616271" y="2240238"/>
                  <a:pt x="7628626" y="2238473"/>
                  <a:pt x="7635686" y="2231413"/>
                </a:cubicBezTo>
                <a:lnTo>
                  <a:pt x="7635686" y="2220823"/>
                </a:lnTo>
                <a:lnTo>
                  <a:pt x="7646278" y="2220823"/>
                </a:lnTo>
                <a:lnTo>
                  <a:pt x="7656867" y="2210232"/>
                </a:lnTo>
                <a:lnTo>
                  <a:pt x="7635686" y="2199642"/>
                </a:lnTo>
                <a:cubicBezTo>
                  <a:pt x="7628626" y="2192581"/>
                  <a:pt x="7618034" y="2190817"/>
                  <a:pt x="7603915" y="2194346"/>
                </a:cubicBezTo>
                <a:cubicBezTo>
                  <a:pt x="7589794" y="2197877"/>
                  <a:pt x="7580970" y="2196111"/>
                  <a:pt x="7577438" y="2189051"/>
                </a:cubicBezTo>
                <a:cubicBezTo>
                  <a:pt x="7573909" y="2181992"/>
                  <a:pt x="7572144" y="2178461"/>
                  <a:pt x="7572144" y="2178461"/>
                </a:cubicBezTo>
                <a:lnTo>
                  <a:pt x="7572144" y="2189051"/>
                </a:lnTo>
                <a:cubicBezTo>
                  <a:pt x="7579204" y="2196111"/>
                  <a:pt x="7579204" y="2203173"/>
                  <a:pt x="7572144" y="2210232"/>
                </a:cubicBezTo>
                <a:cubicBezTo>
                  <a:pt x="7572144" y="2210232"/>
                  <a:pt x="7570378" y="2210232"/>
                  <a:pt x="7566848" y="2210232"/>
                </a:cubicBezTo>
                <a:cubicBezTo>
                  <a:pt x="7563319" y="2210232"/>
                  <a:pt x="7561553" y="2206702"/>
                  <a:pt x="7561553" y="2199642"/>
                </a:cubicBezTo>
                <a:cubicBezTo>
                  <a:pt x="7561553" y="2192581"/>
                  <a:pt x="7559788" y="2189051"/>
                  <a:pt x="7556259" y="2189051"/>
                </a:cubicBezTo>
                <a:cubicBezTo>
                  <a:pt x="7552730" y="2189051"/>
                  <a:pt x="7547434" y="2187286"/>
                  <a:pt x="7540374" y="2183756"/>
                </a:cubicBezTo>
                <a:cubicBezTo>
                  <a:pt x="7533312" y="2180225"/>
                  <a:pt x="7519192" y="2178461"/>
                  <a:pt x="7498011" y="2178461"/>
                </a:cubicBezTo>
                <a:lnTo>
                  <a:pt x="7423878" y="2157280"/>
                </a:lnTo>
                <a:cubicBezTo>
                  <a:pt x="7416818" y="2157280"/>
                  <a:pt x="7411522" y="2157280"/>
                  <a:pt x="7407992" y="2157280"/>
                </a:cubicBezTo>
                <a:cubicBezTo>
                  <a:pt x="7404463" y="2157280"/>
                  <a:pt x="7402697" y="2153750"/>
                  <a:pt x="7402697" y="2146690"/>
                </a:cubicBezTo>
                <a:cubicBezTo>
                  <a:pt x="7402697" y="2139629"/>
                  <a:pt x="7406226" y="2136099"/>
                  <a:pt x="7413288" y="2136099"/>
                </a:cubicBezTo>
                <a:cubicBezTo>
                  <a:pt x="7420348" y="2136099"/>
                  <a:pt x="7423878" y="2136099"/>
                  <a:pt x="7423878" y="2136099"/>
                </a:cubicBezTo>
                <a:cubicBezTo>
                  <a:pt x="7416818" y="2129040"/>
                  <a:pt x="7416818" y="2125509"/>
                  <a:pt x="7423878" y="2125509"/>
                </a:cubicBezTo>
                <a:cubicBezTo>
                  <a:pt x="7437999" y="2118448"/>
                  <a:pt x="7445059" y="2121978"/>
                  <a:pt x="7445059" y="2136099"/>
                </a:cubicBezTo>
                <a:cubicBezTo>
                  <a:pt x="7445059" y="2136099"/>
                  <a:pt x="7441530" y="2136099"/>
                  <a:pt x="7434468" y="2136099"/>
                </a:cubicBezTo>
                <a:cubicBezTo>
                  <a:pt x="7427408" y="2136099"/>
                  <a:pt x="7423878" y="2139629"/>
                  <a:pt x="7423878" y="2146690"/>
                </a:cubicBezTo>
                <a:lnTo>
                  <a:pt x="7468888" y="2146690"/>
                </a:lnTo>
                <a:lnTo>
                  <a:pt x="7487420" y="2146690"/>
                </a:lnTo>
                <a:lnTo>
                  <a:pt x="7487420" y="2125509"/>
                </a:lnTo>
                <a:lnTo>
                  <a:pt x="7508601" y="2125509"/>
                </a:lnTo>
                <a:lnTo>
                  <a:pt x="7508601" y="2114919"/>
                </a:lnTo>
                <a:lnTo>
                  <a:pt x="7498011" y="2104328"/>
                </a:lnTo>
                <a:lnTo>
                  <a:pt x="7508601" y="2104328"/>
                </a:lnTo>
                <a:lnTo>
                  <a:pt x="7519192" y="2104328"/>
                </a:lnTo>
                <a:cubicBezTo>
                  <a:pt x="7519192" y="2111388"/>
                  <a:pt x="7520957" y="2118448"/>
                  <a:pt x="7524486" y="2125509"/>
                </a:cubicBezTo>
                <a:cubicBezTo>
                  <a:pt x="7528016" y="2132569"/>
                  <a:pt x="7531548" y="2134334"/>
                  <a:pt x="7535078" y="2130804"/>
                </a:cubicBezTo>
                <a:cubicBezTo>
                  <a:pt x="7538607" y="2127273"/>
                  <a:pt x="7540374" y="2121978"/>
                  <a:pt x="7540374" y="2114919"/>
                </a:cubicBezTo>
                <a:lnTo>
                  <a:pt x="7561553" y="2125509"/>
                </a:lnTo>
                <a:cubicBezTo>
                  <a:pt x="7582734" y="2139629"/>
                  <a:pt x="7596855" y="2143159"/>
                  <a:pt x="7603915" y="2136099"/>
                </a:cubicBezTo>
                <a:cubicBezTo>
                  <a:pt x="7603915" y="2129040"/>
                  <a:pt x="7603915" y="2125509"/>
                  <a:pt x="7603915" y="2125509"/>
                </a:cubicBezTo>
                <a:lnTo>
                  <a:pt x="7603915" y="2114919"/>
                </a:lnTo>
                <a:cubicBezTo>
                  <a:pt x="7610976" y="2121978"/>
                  <a:pt x="7618034" y="2123744"/>
                  <a:pt x="7625096" y="2120213"/>
                </a:cubicBezTo>
                <a:cubicBezTo>
                  <a:pt x="7632156" y="2116684"/>
                  <a:pt x="7633922" y="2113154"/>
                  <a:pt x="7630390" y="2109623"/>
                </a:cubicBezTo>
                <a:cubicBezTo>
                  <a:pt x="7626861" y="2106092"/>
                  <a:pt x="7621567" y="2104328"/>
                  <a:pt x="7614505" y="2104328"/>
                </a:cubicBezTo>
                <a:cubicBezTo>
                  <a:pt x="7607444" y="2104328"/>
                  <a:pt x="7602149" y="2102563"/>
                  <a:pt x="7598620" y="2099033"/>
                </a:cubicBezTo>
                <a:cubicBezTo>
                  <a:pt x="7595090" y="2095502"/>
                  <a:pt x="7593326" y="2093738"/>
                  <a:pt x="7593326" y="2093738"/>
                </a:cubicBezTo>
                <a:cubicBezTo>
                  <a:pt x="7579204" y="2086677"/>
                  <a:pt x="7568615" y="2083146"/>
                  <a:pt x="7561553" y="2083146"/>
                </a:cubicBezTo>
                <a:cubicBezTo>
                  <a:pt x="7561553" y="2072557"/>
                  <a:pt x="7563540" y="2067923"/>
                  <a:pt x="7567510" y="2069248"/>
                </a:cubicBezTo>
                <a:close/>
                <a:moveTo>
                  <a:pt x="7413288" y="2067261"/>
                </a:moveTo>
                <a:cubicBezTo>
                  <a:pt x="7415053" y="2067261"/>
                  <a:pt x="7416818" y="2069027"/>
                  <a:pt x="7418582" y="2072557"/>
                </a:cubicBezTo>
                <a:cubicBezTo>
                  <a:pt x="7422112" y="2079617"/>
                  <a:pt x="7420348" y="2083146"/>
                  <a:pt x="7413288" y="2083146"/>
                </a:cubicBezTo>
                <a:cubicBezTo>
                  <a:pt x="7406226" y="2083146"/>
                  <a:pt x="7404463" y="2079617"/>
                  <a:pt x="7407992" y="2072557"/>
                </a:cubicBezTo>
                <a:cubicBezTo>
                  <a:pt x="7409758" y="2069027"/>
                  <a:pt x="7411524" y="2067261"/>
                  <a:pt x="7413288" y="2067261"/>
                </a:cubicBezTo>
                <a:close/>
                <a:moveTo>
                  <a:pt x="7593326" y="2061967"/>
                </a:moveTo>
                <a:cubicBezTo>
                  <a:pt x="7600386" y="2061967"/>
                  <a:pt x="7603915" y="2061967"/>
                  <a:pt x="7603915" y="2061967"/>
                </a:cubicBezTo>
                <a:lnTo>
                  <a:pt x="7593326" y="2072557"/>
                </a:lnTo>
                <a:cubicBezTo>
                  <a:pt x="7593326" y="2072557"/>
                  <a:pt x="7593326" y="2069026"/>
                  <a:pt x="7593326" y="2061967"/>
                </a:cubicBezTo>
                <a:close/>
                <a:moveTo>
                  <a:pt x="7487420" y="2061967"/>
                </a:moveTo>
                <a:lnTo>
                  <a:pt x="7487420" y="2072557"/>
                </a:lnTo>
                <a:cubicBezTo>
                  <a:pt x="7480360" y="2072557"/>
                  <a:pt x="7476830" y="2072557"/>
                  <a:pt x="7476830" y="2072557"/>
                </a:cubicBezTo>
                <a:close/>
                <a:moveTo>
                  <a:pt x="6153028" y="2061967"/>
                </a:moveTo>
                <a:cubicBezTo>
                  <a:pt x="6145968" y="2061967"/>
                  <a:pt x="6138909" y="2065496"/>
                  <a:pt x="6131847" y="2072557"/>
                </a:cubicBezTo>
                <a:cubicBezTo>
                  <a:pt x="6138909" y="2072557"/>
                  <a:pt x="6144204" y="2072557"/>
                  <a:pt x="6147734" y="2072557"/>
                </a:cubicBezTo>
                <a:cubicBezTo>
                  <a:pt x="6151264" y="2072557"/>
                  <a:pt x="6153028" y="2072557"/>
                  <a:pt x="6153028" y="2072557"/>
                </a:cubicBezTo>
                <a:close/>
                <a:moveTo>
                  <a:pt x="4977492" y="2061967"/>
                </a:moveTo>
                <a:lnTo>
                  <a:pt x="4988084" y="2072557"/>
                </a:lnTo>
                <a:lnTo>
                  <a:pt x="4998674" y="2072557"/>
                </a:lnTo>
                <a:cubicBezTo>
                  <a:pt x="4991613" y="2065496"/>
                  <a:pt x="4988084" y="2061967"/>
                  <a:pt x="4988084" y="2061967"/>
                </a:cubicBezTo>
                <a:cubicBezTo>
                  <a:pt x="4988084" y="2061967"/>
                  <a:pt x="4984554" y="2061967"/>
                  <a:pt x="4977492" y="2061967"/>
                </a:cubicBezTo>
                <a:close/>
                <a:moveTo>
                  <a:pt x="7329889" y="2056671"/>
                </a:moveTo>
                <a:cubicBezTo>
                  <a:pt x="7330771" y="2056671"/>
                  <a:pt x="7332094" y="2058437"/>
                  <a:pt x="7333860" y="2061967"/>
                </a:cubicBezTo>
                <a:cubicBezTo>
                  <a:pt x="7337389" y="2069026"/>
                  <a:pt x="7342684" y="2070792"/>
                  <a:pt x="7349745" y="2067261"/>
                </a:cubicBezTo>
                <a:cubicBezTo>
                  <a:pt x="7356806" y="2063732"/>
                  <a:pt x="7360336" y="2065496"/>
                  <a:pt x="7360336" y="2072557"/>
                </a:cubicBezTo>
                <a:lnTo>
                  <a:pt x="7339155" y="2072557"/>
                </a:lnTo>
                <a:lnTo>
                  <a:pt x="7317974" y="2072557"/>
                </a:lnTo>
                <a:lnTo>
                  <a:pt x="7328564" y="2061967"/>
                </a:lnTo>
                <a:cubicBezTo>
                  <a:pt x="7328564" y="2058437"/>
                  <a:pt x="7329006" y="2056671"/>
                  <a:pt x="7329889" y="2056671"/>
                </a:cubicBezTo>
                <a:close/>
                <a:moveTo>
                  <a:pt x="6674607" y="2055348"/>
                </a:moveTo>
                <a:cubicBezTo>
                  <a:pt x="6676372" y="2056230"/>
                  <a:pt x="6679019" y="2058437"/>
                  <a:pt x="6682550" y="2061967"/>
                </a:cubicBezTo>
                <a:cubicBezTo>
                  <a:pt x="6689610" y="2069026"/>
                  <a:pt x="6689610" y="2072557"/>
                  <a:pt x="6682550" y="2072557"/>
                </a:cubicBezTo>
                <a:lnTo>
                  <a:pt x="6682550" y="2083146"/>
                </a:lnTo>
                <a:cubicBezTo>
                  <a:pt x="6689610" y="2083146"/>
                  <a:pt x="6689610" y="2086677"/>
                  <a:pt x="6682550" y="2093738"/>
                </a:cubicBezTo>
                <a:cubicBezTo>
                  <a:pt x="6668429" y="2093738"/>
                  <a:pt x="6657839" y="2093738"/>
                  <a:pt x="6650778" y="2093738"/>
                </a:cubicBezTo>
                <a:cubicBezTo>
                  <a:pt x="6643717" y="2086677"/>
                  <a:pt x="6643717" y="2083146"/>
                  <a:pt x="6650778" y="2083146"/>
                </a:cubicBezTo>
                <a:cubicBezTo>
                  <a:pt x="6657839" y="2083146"/>
                  <a:pt x="6663134" y="2083146"/>
                  <a:pt x="6666664" y="2083146"/>
                </a:cubicBezTo>
                <a:cubicBezTo>
                  <a:pt x="6670194" y="2083146"/>
                  <a:pt x="6671958" y="2083146"/>
                  <a:pt x="6671958" y="2083146"/>
                </a:cubicBezTo>
                <a:lnTo>
                  <a:pt x="6671958" y="2072557"/>
                </a:lnTo>
                <a:lnTo>
                  <a:pt x="6671958" y="2061967"/>
                </a:lnTo>
                <a:cubicBezTo>
                  <a:pt x="6671958" y="2061967"/>
                  <a:pt x="6671958" y="2060202"/>
                  <a:pt x="6671958" y="2056671"/>
                </a:cubicBezTo>
                <a:cubicBezTo>
                  <a:pt x="6671958" y="2054906"/>
                  <a:pt x="6672842" y="2054464"/>
                  <a:pt x="6674607" y="2055348"/>
                </a:cubicBezTo>
                <a:close/>
                <a:moveTo>
                  <a:pt x="5559966" y="2051376"/>
                </a:moveTo>
                <a:cubicBezTo>
                  <a:pt x="5567026" y="2058436"/>
                  <a:pt x="5570556" y="2061967"/>
                  <a:pt x="5570556" y="2061967"/>
                </a:cubicBezTo>
                <a:lnTo>
                  <a:pt x="5570556" y="2051376"/>
                </a:lnTo>
                <a:cubicBezTo>
                  <a:pt x="5570556" y="2051376"/>
                  <a:pt x="5567026" y="2051376"/>
                  <a:pt x="5559966" y="2051376"/>
                </a:cubicBezTo>
                <a:close/>
                <a:moveTo>
                  <a:pt x="4045537" y="2051376"/>
                </a:moveTo>
                <a:cubicBezTo>
                  <a:pt x="4059658" y="2051376"/>
                  <a:pt x="4073777" y="2054906"/>
                  <a:pt x="4087898" y="2061967"/>
                </a:cubicBezTo>
                <a:lnTo>
                  <a:pt x="4077308" y="2072557"/>
                </a:lnTo>
                <a:cubicBezTo>
                  <a:pt x="4056127" y="2072557"/>
                  <a:pt x="4045537" y="2072557"/>
                  <a:pt x="4045537" y="2072557"/>
                </a:cubicBezTo>
                <a:cubicBezTo>
                  <a:pt x="4052596" y="2065496"/>
                  <a:pt x="4052596" y="2061967"/>
                  <a:pt x="4045537" y="2061967"/>
                </a:cubicBezTo>
                <a:close/>
                <a:moveTo>
                  <a:pt x="7768067" y="2040786"/>
                </a:moveTo>
                <a:cubicBezTo>
                  <a:pt x="7771596" y="2040786"/>
                  <a:pt x="7773361" y="2044315"/>
                  <a:pt x="7773361" y="2051376"/>
                </a:cubicBezTo>
                <a:cubicBezTo>
                  <a:pt x="7766300" y="2051376"/>
                  <a:pt x="7762772" y="2049611"/>
                  <a:pt x="7762772" y="2046080"/>
                </a:cubicBezTo>
                <a:cubicBezTo>
                  <a:pt x="7762772" y="2042550"/>
                  <a:pt x="7764538" y="2040786"/>
                  <a:pt x="7768067" y="2040786"/>
                </a:cubicBezTo>
                <a:close/>
                <a:moveTo>
                  <a:pt x="6142438" y="2040786"/>
                </a:moveTo>
                <a:cubicBezTo>
                  <a:pt x="6142438" y="2040786"/>
                  <a:pt x="6142438" y="2042550"/>
                  <a:pt x="6142438" y="2046080"/>
                </a:cubicBezTo>
                <a:cubicBezTo>
                  <a:pt x="6142438" y="2049611"/>
                  <a:pt x="6145968" y="2047846"/>
                  <a:pt x="6153028" y="2040786"/>
                </a:cubicBezTo>
                <a:lnTo>
                  <a:pt x="6153028" y="2051376"/>
                </a:lnTo>
                <a:lnTo>
                  <a:pt x="6174209" y="2051376"/>
                </a:lnTo>
                <a:cubicBezTo>
                  <a:pt x="6174209" y="2051376"/>
                  <a:pt x="6181270" y="2054906"/>
                  <a:pt x="6195390" y="2061967"/>
                </a:cubicBezTo>
                <a:cubicBezTo>
                  <a:pt x="6202450" y="2069026"/>
                  <a:pt x="6209510" y="2072557"/>
                  <a:pt x="6216572" y="2072557"/>
                </a:cubicBezTo>
                <a:cubicBezTo>
                  <a:pt x="6223632" y="2065496"/>
                  <a:pt x="6223632" y="2061967"/>
                  <a:pt x="6216572" y="2061967"/>
                </a:cubicBezTo>
                <a:cubicBezTo>
                  <a:pt x="6209510" y="2061967"/>
                  <a:pt x="6202450" y="2060202"/>
                  <a:pt x="6195390" y="2056671"/>
                </a:cubicBezTo>
                <a:cubicBezTo>
                  <a:pt x="6188330" y="2053140"/>
                  <a:pt x="6181270" y="2051376"/>
                  <a:pt x="6174209" y="2051376"/>
                </a:cubicBezTo>
                <a:cubicBezTo>
                  <a:pt x="6167149" y="2051376"/>
                  <a:pt x="6163620" y="2049611"/>
                  <a:pt x="6163620" y="2046080"/>
                </a:cubicBezTo>
                <a:cubicBezTo>
                  <a:pt x="6163620" y="2042550"/>
                  <a:pt x="6163620" y="2040786"/>
                  <a:pt x="6163620" y="2040786"/>
                </a:cubicBezTo>
                <a:cubicBezTo>
                  <a:pt x="6163620" y="2040786"/>
                  <a:pt x="6160090" y="2040786"/>
                  <a:pt x="6153028" y="2040786"/>
                </a:cubicBezTo>
                <a:cubicBezTo>
                  <a:pt x="6145968" y="2040786"/>
                  <a:pt x="6142438" y="2040786"/>
                  <a:pt x="6142438" y="2040786"/>
                </a:cubicBezTo>
                <a:close/>
                <a:moveTo>
                  <a:pt x="4691551" y="2040786"/>
                </a:moveTo>
                <a:lnTo>
                  <a:pt x="4691551" y="2051376"/>
                </a:lnTo>
                <a:lnTo>
                  <a:pt x="4702142" y="2051376"/>
                </a:lnTo>
                <a:lnTo>
                  <a:pt x="4702142" y="2061967"/>
                </a:lnTo>
                <a:cubicBezTo>
                  <a:pt x="4688022" y="2061967"/>
                  <a:pt x="4677432" y="2061967"/>
                  <a:pt x="4670372" y="2061967"/>
                </a:cubicBezTo>
                <a:cubicBezTo>
                  <a:pt x="4663311" y="2047846"/>
                  <a:pt x="4670372" y="2040786"/>
                  <a:pt x="4691551" y="2040786"/>
                </a:cubicBezTo>
                <a:close/>
                <a:moveTo>
                  <a:pt x="4649190" y="2040786"/>
                </a:moveTo>
                <a:lnTo>
                  <a:pt x="4659780" y="2061967"/>
                </a:lnTo>
                <a:cubicBezTo>
                  <a:pt x="4652720" y="2069026"/>
                  <a:pt x="4645660" y="2069026"/>
                  <a:pt x="4638599" y="2061967"/>
                </a:cubicBezTo>
                <a:cubicBezTo>
                  <a:pt x="4617420" y="2047846"/>
                  <a:pt x="4620949" y="2040786"/>
                  <a:pt x="4649190" y="2040786"/>
                </a:cubicBezTo>
                <a:close/>
                <a:moveTo>
                  <a:pt x="7171032" y="2034167"/>
                </a:moveTo>
                <a:cubicBezTo>
                  <a:pt x="7170150" y="2035049"/>
                  <a:pt x="7169708" y="2037255"/>
                  <a:pt x="7169708" y="2040786"/>
                </a:cubicBezTo>
                <a:cubicBezTo>
                  <a:pt x="7169708" y="2040786"/>
                  <a:pt x="7173238" y="2040786"/>
                  <a:pt x="7180299" y="2040786"/>
                </a:cubicBezTo>
                <a:lnTo>
                  <a:pt x="7180299" y="2051376"/>
                </a:lnTo>
                <a:lnTo>
                  <a:pt x="7212070" y="2051376"/>
                </a:lnTo>
                <a:lnTo>
                  <a:pt x="7212070" y="2040786"/>
                </a:lnTo>
                <a:lnTo>
                  <a:pt x="7201480" y="2040786"/>
                </a:lnTo>
                <a:lnTo>
                  <a:pt x="7190889" y="2040786"/>
                </a:lnTo>
                <a:cubicBezTo>
                  <a:pt x="7183828" y="2040786"/>
                  <a:pt x="7178533" y="2039021"/>
                  <a:pt x="7175004" y="2035490"/>
                </a:cubicBezTo>
                <a:cubicBezTo>
                  <a:pt x="7173238" y="2033725"/>
                  <a:pt x="7171915" y="2033284"/>
                  <a:pt x="7171032" y="2034167"/>
                </a:cubicBezTo>
                <a:close/>
                <a:moveTo>
                  <a:pt x="7783952" y="2030194"/>
                </a:moveTo>
                <a:cubicBezTo>
                  <a:pt x="7783952" y="2030194"/>
                  <a:pt x="7785717" y="2030194"/>
                  <a:pt x="7789248" y="2030194"/>
                </a:cubicBezTo>
                <a:cubicBezTo>
                  <a:pt x="7792778" y="2030194"/>
                  <a:pt x="7794542" y="2033725"/>
                  <a:pt x="7794542" y="2040786"/>
                </a:cubicBezTo>
                <a:lnTo>
                  <a:pt x="7783952" y="2040786"/>
                </a:lnTo>
                <a:close/>
                <a:moveTo>
                  <a:pt x="7413288" y="2030194"/>
                </a:moveTo>
                <a:lnTo>
                  <a:pt x="7423878" y="2030194"/>
                </a:lnTo>
                <a:cubicBezTo>
                  <a:pt x="7423878" y="2037255"/>
                  <a:pt x="7425644" y="2039021"/>
                  <a:pt x="7429174" y="2035490"/>
                </a:cubicBezTo>
                <a:cubicBezTo>
                  <a:pt x="7432703" y="2031959"/>
                  <a:pt x="7434468" y="2033725"/>
                  <a:pt x="7434468" y="2040786"/>
                </a:cubicBezTo>
                <a:cubicBezTo>
                  <a:pt x="7434468" y="2047846"/>
                  <a:pt x="7430938" y="2051376"/>
                  <a:pt x="7423878" y="2051376"/>
                </a:cubicBezTo>
                <a:lnTo>
                  <a:pt x="7423878" y="2061967"/>
                </a:lnTo>
                <a:lnTo>
                  <a:pt x="7413288" y="2061967"/>
                </a:lnTo>
                <a:lnTo>
                  <a:pt x="7402697" y="2061967"/>
                </a:lnTo>
                <a:cubicBezTo>
                  <a:pt x="7402697" y="2061967"/>
                  <a:pt x="7404463" y="2060202"/>
                  <a:pt x="7407992" y="2056671"/>
                </a:cubicBezTo>
                <a:cubicBezTo>
                  <a:pt x="7411522" y="2053140"/>
                  <a:pt x="7411522" y="2049611"/>
                  <a:pt x="7407992" y="2046080"/>
                </a:cubicBezTo>
                <a:cubicBezTo>
                  <a:pt x="7404463" y="2042550"/>
                  <a:pt x="7406226" y="2037255"/>
                  <a:pt x="7413288" y="2030194"/>
                </a:cubicBezTo>
                <a:close/>
                <a:moveTo>
                  <a:pt x="6587236" y="2030194"/>
                </a:moveTo>
                <a:lnTo>
                  <a:pt x="6597826" y="2030194"/>
                </a:lnTo>
                <a:lnTo>
                  <a:pt x="6597826" y="2040786"/>
                </a:lnTo>
                <a:close/>
                <a:moveTo>
                  <a:pt x="5507014" y="2030194"/>
                </a:moveTo>
                <a:lnTo>
                  <a:pt x="5517604" y="2051376"/>
                </a:lnTo>
                <a:cubicBezTo>
                  <a:pt x="5524664" y="2051376"/>
                  <a:pt x="5528195" y="2047846"/>
                  <a:pt x="5528195" y="2040786"/>
                </a:cubicBezTo>
                <a:cubicBezTo>
                  <a:pt x="5528195" y="2040786"/>
                  <a:pt x="5526429" y="2039021"/>
                  <a:pt x="5522900" y="2035490"/>
                </a:cubicBezTo>
                <a:cubicBezTo>
                  <a:pt x="5519370" y="2031959"/>
                  <a:pt x="5514074" y="2030194"/>
                  <a:pt x="5507014" y="2030194"/>
                </a:cubicBezTo>
                <a:close/>
                <a:moveTo>
                  <a:pt x="4034946" y="2030194"/>
                </a:moveTo>
                <a:lnTo>
                  <a:pt x="4045537" y="2030194"/>
                </a:lnTo>
                <a:lnTo>
                  <a:pt x="4045537" y="2040786"/>
                </a:lnTo>
                <a:close/>
                <a:moveTo>
                  <a:pt x="3918452" y="2030194"/>
                </a:moveTo>
                <a:cubicBezTo>
                  <a:pt x="3918452" y="2030194"/>
                  <a:pt x="3921982" y="2030194"/>
                  <a:pt x="3929042" y="2030194"/>
                </a:cubicBezTo>
                <a:cubicBezTo>
                  <a:pt x="3936102" y="2030194"/>
                  <a:pt x="3939633" y="2033725"/>
                  <a:pt x="3939633" y="2040786"/>
                </a:cubicBezTo>
                <a:lnTo>
                  <a:pt x="3929042" y="2040786"/>
                </a:lnTo>
                <a:cubicBezTo>
                  <a:pt x="3921982" y="2033725"/>
                  <a:pt x="3918452" y="2030194"/>
                  <a:pt x="3918452" y="2030194"/>
                </a:cubicBezTo>
                <a:close/>
                <a:moveTo>
                  <a:pt x="5403757" y="2024900"/>
                </a:moveTo>
                <a:cubicBezTo>
                  <a:pt x="5401992" y="2024900"/>
                  <a:pt x="5401110" y="2026665"/>
                  <a:pt x="5401110" y="2030194"/>
                </a:cubicBezTo>
                <a:cubicBezTo>
                  <a:pt x="5401110" y="2037255"/>
                  <a:pt x="5404640" y="2037255"/>
                  <a:pt x="5411700" y="2030194"/>
                </a:cubicBezTo>
                <a:cubicBezTo>
                  <a:pt x="5408170" y="2026665"/>
                  <a:pt x="5405522" y="2024900"/>
                  <a:pt x="5403757" y="2024900"/>
                </a:cubicBezTo>
                <a:close/>
                <a:moveTo>
                  <a:pt x="7741590" y="2019605"/>
                </a:moveTo>
                <a:cubicBezTo>
                  <a:pt x="7748652" y="2026665"/>
                  <a:pt x="7755711" y="2033725"/>
                  <a:pt x="7762772" y="2040786"/>
                </a:cubicBezTo>
                <a:cubicBezTo>
                  <a:pt x="7755711" y="2040786"/>
                  <a:pt x="7752182" y="2040786"/>
                  <a:pt x="7752182" y="2040786"/>
                </a:cubicBezTo>
                <a:cubicBezTo>
                  <a:pt x="7752182" y="2040786"/>
                  <a:pt x="7746886" y="2039021"/>
                  <a:pt x="7736296" y="2035490"/>
                </a:cubicBezTo>
                <a:cubicBezTo>
                  <a:pt x="7725704" y="2031959"/>
                  <a:pt x="7720409" y="2028430"/>
                  <a:pt x="7720409" y="2024900"/>
                </a:cubicBezTo>
                <a:cubicBezTo>
                  <a:pt x="7720409" y="2021369"/>
                  <a:pt x="7727471" y="2019605"/>
                  <a:pt x="7741590" y="2019605"/>
                </a:cubicBezTo>
                <a:close/>
                <a:moveTo>
                  <a:pt x="7243841" y="2019605"/>
                </a:moveTo>
                <a:cubicBezTo>
                  <a:pt x="7250902" y="2019605"/>
                  <a:pt x="7254432" y="2021369"/>
                  <a:pt x="7254432" y="2024900"/>
                </a:cubicBezTo>
                <a:cubicBezTo>
                  <a:pt x="7254432" y="2028430"/>
                  <a:pt x="7252666" y="2030194"/>
                  <a:pt x="7249136" y="2030194"/>
                </a:cubicBezTo>
                <a:cubicBezTo>
                  <a:pt x="7245607" y="2030194"/>
                  <a:pt x="7243841" y="2026665"/>
                  <a:pt x="7243841" y="2019605"/>
                </a:cubicBezTo>
                <a:close/>
                <a:moveTo>
                  <a:pt x="5734708" y="2019605"/>
                </a:moveTo>
                <a:cubicBezTo>
                  <a:pt x="5738237" y="2019605"/>
                  <a:pt x="5740002" y="2023136"/>
                  <a:pt x="5740002" y="2030194"/>
                </a:cubicBezTo>
                <a:cubicBezTo>
                  <a:pt x="5740002" y="2030194"/>
                  <a:pt x="5736472" y="2030194"/>
                  <a:pt x="5729412" y="2030194"/>
                </a:cubicBezTo>
                <a:cubicBezTo>
                  <a:pt x="5729412" y="2023136"/>
                  <a:pt x="5731178" y="2019605"/>
                  <a:pt x="5734708" y="2019605"/>
                </a:cubicBezTo>
                <a:close/>
                <a:moveTo>
                  <a:pt x="3950223" y="2019605"/>
                </a:moveTo>
                <a:lnTo>
                  <a:pt x="4003175" y="2030194"/>
                </a:lnTo>
                <a:lnTo>
                  <a:pt x="4013765" y="2051376"/>
                </a:lnTo>
                <a:cubicBezTo>
                  <a:pt x="4006706" y="2051376"/>
                  <a:pt x="3992585" y="2044315"/>
                  <a:pt x="3971404" y="2030194"/>
                </a:cubicBezTo>
                <a:close/>
                <a:moveTo>
                  <a:pt x="7341802" y="2012985"/>
                </a:moveTo>
                <a:cubicBezTo>
                  <a:pt x="7343567" y="2012103"/>
                  <a:pt x="7346216" y="2012544"/>
                  <a:pt x="7349745" y="2014309"/>
                </a:cubicBezTo>
                <a:cubicBezTo>
                  <a:pt x="7356806" y="2017840"/>
                  <a:pt x="7360336" y="2019605"/>
                  <a:pt x="7360336" y="2019605"/>
                </a:cubicBezTo>
                <a:cubicBezTo>
                  <a:pt x="7374456" y="2019605"/>
                  <a:pt x="7377986" y="2026665"/>
                  <a:pt x="7370926" y="2040786"/>
                </a:cubicBezTo>
                <a:cubicBezTo>
                  <a:pt x="7363866" y="2047846"/>
                  <a:pt x="7358570" y="2047846"/>
                  <a:pt x="7355040" y="2040786"/>
                </a:cubicBezTo>
                <a:cubicBezTo>
                  <a:pt x="7351511" y="2033725"/>
                  <a:pt x="7349745" y="2030194"/>
                  <a:pt x="7349745" y="2030194"/>
                </a:cubicBezTo>
                <a:lnTo>
                  <a:pt x="7339155" y="2019605"/>
                </a:lnTo>
                <a:cubicBezTo>
                  <a:pt x="7339155" y="2016075"/>
                  <a:pt x="7340038" y="2013868"/>
                  <a:pt x="7341802" y="2012985"/>
                </a:cubicBezTo>
                <a:close/>
                <a:moveTo>
                  <a:pt x="7762772" y="2009015"/>
                </a:moveTo>
                <a:cubicBezTo>
                  <a:pt x="7762772" y="2009015"/>
                  <a:pt x="7766300" y="2009015"/>
                  <a:pt x="7773361" y="2009015"/>
                </a:cubicBezTo>
                <a:lnTo>
                  <a:pt x="7762772" y="2019605"/>
                </a:lnTo>
                <a:close/>
                <a:moveTo>
                  <a:pt x="7317974" y="2009015"/>
                </a:moveTo>
                <a:lnTo>
                  <a:pt x="7328564" y="2019605"/>
                </a:lnTo>
                <a:cubicBezTo>
                  <a:pt x="7335626" y="2026665"/>
                  <a:pt x="7335626" y="2030194"/>
                  <a:pt x="7328564" y="2030194"/>
                </a:cubicBezTo>
                <a:lnTo>
                  <a:pt x="7317974" y="2030194"/>
                </a:lnTo>
                <a:cubicBezTo>
                  <a:pt x="7317974" y="2023136"/>
                  <a:pt x="7317974" y="2019605"/>
                  <a:pt x="7317974" y="2019605"/>
                </a:cubicBezTo>
                <a:close/>
                <a:moveTo>
                  <a:pt x="6650778" y="2009015"/>
                </a:moveTo>
                <a:cubicBezTo>
                  <a:pt x="6643717" y="2016074"/>
                  <a:pt x="6643717" y="2019605"/>
                  <a:pt x="6650778" y="2019605"/>
                </a:cubicBezTo>
                <a:lnTo>
                  <a:pt x="6671958" y="2009015"/>
                </a:lnTo>
                <a:close/>
                <a:moveTo>
                  <a:pt x="6333066" y="2009015"/>
                </a:moveTo>
                <a:lnTo>
                  <a:pt x="6311884" y="2019605"/>
                </a:lnTo>
                <a:cubicBezTo>
                  <a:pt x="6311884" y="2026665"/>
                  <a:pt x="6311884" y="2030194"/>
                  <a:pt x="6311884" y="2030194"/>
                </a:cubicBezTo>
                <a:cubicBezTo>
                  <a:pt x="6326005" y="2030194"/>
                  <a:pt x="6336595" y="2031959"/>
                  <a:pt x="6343656" y="2035490"/>
                </a:cubicBezTo>
                <a:cubicBezTo>
                  <a:pt x="6350717" y="2039021"/>
                  <a:pt x="6357776" y="2040786"/>
                  <a:pt x="6364836" y="2040786"/>
                </a:cubicBezTo>
                <a:lnTo>
                  <a:pt x="6386018" y="2040786"/>
                </a:lnTo>
                <a:cubicBezTo>
                  <a:pt x="6386018" y="2033725"/>
                  <a:pt x="6386018" y="2030194"/>
                  <a:pt x="6386018" y="2030194"/>
                </a:cubicBezTo>
                <a:lnTo>
                  <a:pt x="6386018" y="2019605"/>
                </a:lnTo>
                <a:cubicBezTo>
                  <a:pt x="6378957" y="2012544"/>
                  <a:pt x="6373662" y="2010780"/>
                  <a:pt x="6370132" y="2014309"/>
                </a:cubicBezTo>
                <a:cubicBezTo>
                  <a:pt x="6366602" y="2017840"/>
                  <a:pt x="6361306" y="2019605"/>
                  <a:pt x="6354246" y="2019605"/>
                </a:cubicBezTo>
                <a:cubicBezTo>
                  <a:pt x="6347186" y="2019605"/>
                  <a:pt x="6340127" y="2016074"/>
                  <a:pt x="6333066" y="2009015"/>
                </a:cubicBezTo>
                <a:close/>
                <a:moveTo>
                  <a:pt x="5263434" y="2009015"/>
                </a:moveTo>
                <a:cubicBezTo>
                  <a:pt x="5270494" y="2009015"/>
                  <a:pt x="5274025" y="2009015"/>
                  <a:pt x="5274025" y="2009015"/>
                </a:cubicBezTo>
                <a:lnTo>
                  <a:pt x="5263434" y="2019605"/>
                </a:lnTo>
                <a:close/>
                <a:moveTo>
                  <a:pt x="3783424" y="2001072"/>
                </a:moveTo>
                <a:cubicBezTo>
                  <a:pt x="3785189" y="2001072"/>
                  <a:pt x="3787836" y="2001954"/>
                  <a:pt x="3791367" y="2003719"/>
                </a:cubicBezTo>
                <a:cubicBezTo>
                  <a:pt x="3798427" y="2007250"/>
                  <a:pt x="3801956" y="2009015"/>
                  <a:pt x="3801956" y="2009015"/>
                </a:cubicBezTo>
                <a:lnTo>
                  <a:pt x="3780776" y="2009015"/>
                </a:lnTo>
                <a:cubicBezTo>
                  <a:pt x="3780776" y="2009015"/>
                  <a:pt x="3780776" y="2007250"/>
                  <a:pt x="3780776" y="2003719"/>
                </a:cubicBezTo>
                <a:cubicBezTo>
                  <a:pt x="3780776" y="2001954"/>
                  <a:pt x="3781660" y="2001072"/>
                  <a:pt x="3783424" y="2001072"/>
                </a:cubicBezTo>
                <a:close/>
                <a:moveTo>
                  <a:pt x="7540374" y="1998424"/>
                </a:moveTo>
                <a:cubicBezTo>
                  <a:pt x="7540374" y="1998424"/>
                  <a:pt x="7543903" y="1998424"/>
                  <a:pt x="7550963" y="1998424"/>
                </a:cubicBezTo>
                <a:lnTo>
                  <a:pt x="7540374" y="2009015"/>
                </a:lnTo>
                <a:cubicBezTo>
                  <a:pt x="7540374" y="2009015"/>
                  <a:pt x="7540374" y="2005484"/>
                  <a:pt x="7540374" y="1998424"/>
                </a:cubicBezTo>
                <a:close/>
                <a:moveTo>
                  <a:pt x="7339155" y="1998424"/>
                </a:moveTo>
                <a:cubicBezTo>
                  <a:pt x="7339155" y="1998424"/>
                  <a:pt x="7342684" y="1998424"/>
                  <a:pt x="7349745" y="1998424"/>
                </a:cubicBezTo>
                <a:lnTo>
                  <a:pt x="7339155" y="2009015"/>
                </a:lnTo>
                <a:close/>
                <a:moveTo>
                  <a:pt x="7047918" y="1998424"/>
                </a:moveTo>
                <a:cubicBezTo>
                  <a:pt x="7044389" y="1998424"/>
                  <a:pt x="7044389" y="2000188"/>
                  <a:pt x="7047918" y="2003719"/>
                </a:cubicBezTo>
                <a:cubicBezTo>
                  <a:pt x="7051448" y="2007250"/>
                  <a:pt x="7060274" y="2010780"/>
                  <a:pt x="7074395" y="2014309"/>
                </a:cubicBezTo>
                <a:cubicBezTo>
                  <a:pt x="7088514" y="2017840"/>
                  <a:pt x="7097341" y="2019605"/>
                  <a:pt x="7100870" y="2019605"/>
                </a:cubicBezTo>
                <a:cubicBezTo>
                  <a:pt x="7104400" y="2019605"/>
                  <a:pt x="7109696" y="2019605"/>
                  <a:pt x="7116756" y="2019605"/>
                </a:cubicBezTo>
                <a:lnTo>
                  <a:pt x="7127347" y="2019605"/>
                </a:lnTo>
                <a:lnTo>
                  <a:pt x="7127347" y="2009015"/>
                </a:lnTo>
                <a:cubicBezTo>
                  <a:pt x="7134408" y="2009015"/>
                  <a:pt x="7137937" y="2009015"/>
                  <a:pt x="7137937" y="2009015"/>
                </a:cubicBezTo>
                <a:cubicBezTo>
                  <a:pt x="7130876" y="2001954"/>
                  <a:pt x="7116756" y="1998424"/>
                  <a:pt x="7095574" y="1998424"/>
                </a:cubicBezTo>
                <a:cubicBezTo>
                  <a:pt x="7088514" y="1998424"/>
                  <a:pt x="7081456" y="1998424"/>
                  <a:pt x="7074395" y="1998424"/>
                </a:cubicBezTo>
                <a:cubicBezTo>
                  <a:pt x="7067333" y="1998424"/>
                  <a:pt x="7060274" y="1998424"/>
                  <a:pt x="7053214" y="1998424"/>
                </a:cubicBezTo>
                <a:cubicBezTo>
                  <a:pt x="7053214" y="1998424"/>
                  <a:pt x="7051448" y="1998424"/>
                  <a:pt x="7047918" y="1998424"/>
                </a:cubicBezTo>
                <a:close/>
                <a:moveTo>
                  <a:pt x="8493510" y="1987834"/>
                </a:moveTo>
                <a:cubicBezTo>
                  <a:pt x="8493510" y="1987834"/>
                  <a:pt x="8497039" y="1987834"/>
                  <a:pt x="8504100" y="1987834"/>
                </a:cubicBezTo>
                <a:lnTo>
                  <a:pt x="8514691" y="1987834"/>
                </a:lnTo>
                <a:lnTo>
                  <a:pt x="8525281" y="1987834"/>
                </a:lnTo>
                <a:cubicBezTo>
                  <a:pt x="8532341" y="1994894"/>
                  <a:pt x="8537637" y="1998424"/>
                  <a:pt x="8541166" y="1998424"/>
                </a:cubicBezTo>
                <a:cubicBezTo>
                  <a:pt x="8544696" y="1998424"/>
                  <a:pt x="8546462" y="1998424"/>
                  <a:pt x="8546462" y="1998424"/>
                </a:cubicBezTo>
                <a:cubicBezTo>
                  <a:pt x="8567641" y="1998424"/>
                  <a:pt x="8595884" y="2009015"/>
                  <a:pt x="8631185" y="2030194"/>
                </a:cubicBezTo>
                <a:cubicBezTo>
                  <a:pt x="8638245" y="2030194"/>
                  <a:pt x="8643541" y="2031959"/>
                  <a:pt x="8647070" y="2035490"/>
                </a:cubicBezTo>
                <a:cubicBezTo>
                  <a:pt x="8650601" y="2039021"/>
                  <a:pt x="8655895" y="2040786"/>
                  <a:pt x="8662957" y="2040786"/>
                </a:cubicBezTo>
                <a:lnTo>
                  <a:pt x="8673545" y="2040786"/>
                </a:lnTo>
                <a:cubicBezTo>
                  <a:pt x="8673545" y="2047846"/>
                  <a:pt x="8680607" y="2054906"/>
                  <a:pt x="8694728" y="2061967"/>
                </a:cubicBezTo>
                <a:cubicBezTo>
                  <a:pt x="8708847" y="2069026"/>
                  <a:pt x="8715908" y="2072557"/>
                  <a:pt x="8715908" y="2072557"/>
                </a:cubicBezTo>
                <a:cubicBezTo>
                  <a:pt x="8708847" y="2072557"/>
                  <a:pt x="8698257" y="2072557"/>
                  <a:pt x="8684137" y="2072557"/>
                </a:cubicBezTo>
                <a:lnTo>
                  <a:pt x="8641775" y="2051376"/>
                </a:lnTo>
                <a:cubicBezTo>
                  <a:pt x="8620595" y="2044315"/>
                  <a:pt x="8610004" y="2040786"/>
                  <a:pt x="8610004" y="2040786"/>
                </a:cubicBezTo>
                <a:cubicBezTo>
                  <a:pt x="8610004" y="2033725"/>
                  <a:pt x="8599414" y="2030194"/>
                  <a:pt x="8578233" y="2030194"/>
                </a:cubicBezTo>
                <a:cubicBezTo>
                  <a:pt x="8578233" y="2030194"/>
                  <a:pt x="8574703" y="2028430"/>
                  <a:pt x="8567641" y="2024900"/>
                </a:cubicBezTo>
                <a:cubicBezTo>
                  <a:pt x="8560582" y="2021369"/>
                  <a:pt x="8542932" y="2016074"/>
                  <a:pt x="8514691" y="2009015"/>
                </a:cubicBezTo>
                <a:close/>
                <a:moveTo>
                  <a:pt x="7423878" y="1987834"/>
                </a:moveTo>
                <a:cubicBezTo>
                  <a:pt x="7430938" y="1987834"/>
                  <a:pt x="7434468" y="1989598"/>
                  <a:pt x="7434468" y="1993128"/>
                </a:cubicBezTo>
                <a:cubicBezTo>
                  <a:pt x="7434468" y="1996659"/>
                  <a:pt x="7430938" y="1998424"/>
                  <a:pt x="7423878" y="1998424"/>
                </a:cubicBezTo>
                <a:lnTo>
                  <a:pt x="7413288" y="1998424"/>
                </a:lnTo>
                <a:cubicBezTo>
                  <a:pt x="7413288" y="1991363"/>
                  <a:pt x="7416818" y="1987834"/>
                  <a:pt x="7423878" y="1987834"/>
                </a:cubicBezTo>
                <a:close/>
                <a:moveTo>
                  <a:pt x="5972991" y="1987834"/>
                </a:moveTo>
                <a:cubicBezTo>
                  <a:pt x="5987112" y="1994894"/>
                  <a:pt x="5987112" y="2001954"/>
                  <a:pt x="5972991" y="2009015"/>
                </a:cubicBezTo>
                <a:lnTo>
                  <a:pt x="6036534" y="2030194"/>
                </a:lnTo>
                <a:lnTo>
                  <a:pt x="6057716" y="2019605"/>
                </a:lnTo>
                <a:cubicBezTo>
                  <a:pt x="6064776" y="2026665"/>
                  <a:pt x="6068305" y="2030194"/>
                  <a:pt x="6068305" y="2030194"/>
                </a:cubicBezTo>
                <a:lnTo>
                  <a:pt x="6089486" y="2030194"/>
                </a:lnTo>
                <a:lnTo>
                  <a:pt x="6036534" y="2009015"/>
                </a:lnTo>
                <a:cubicBezTo>
                  <a:pt x="6036534" y="2009015"/>
                  <a:pt x="6033005" y="2009015"/>
                  <a:pt x="6025943" y="2009015"/>
                </a:cubicBezTo>
                <a:cubicBezTo>
                  <a:pt x="6018882" y="2009015"/>
                  <a:pt x="6015353" y="2007250"/>
                  <a:pt x="6015353" y="2003719"/>
                </a:cubicBezTo>
                <a:cubicBezTo>
                  <a:pt x="6015353" y="2000188"/>
                  <a:pt x="6018882" y="1998424"/>
                  <a:pt x="6025943" y="1998424"/>
                </a:cubicBezTo>
                <a:cubicBezTo>
                  <a:pt x="6018882" y="1991363"/>
                  <a:pt x="6008293" y="1987834"/>
                  <a:pt x="5994172" y="1987834"/>
                </a:cubicBezTo>
                <a:close/>
                <a:moveTo>
                  <a:pt x="5379929" y="1987834"/>
                </a:moveTo>
                <a:cubicBezTo>
                  <a:pt x="5372868" y="1987834"/>
                  <a:pt x="5369339" y="1989598"/>
                  <a:pt x="5369339" y="1993128"/>
                </a:cubicBezTo>
                <a:cubicBezTo>
                  <a:pt x="5369339" y="1996659"/>
                  <a:pt x="5372868" y="1998424"/>
                  <a:pt x="5379929" y="1998424"/>
                </a:cubicBezTo>
                <a:cubicBezTo>
                  <a:pt x="5386990" y="1998424"/>
                  <a:pt x="5394050" y="2001954"/>
                  <a:pt x="5401110" y="2009015"/>
                </a:cubicBezTo>
                <a:cubicBezTo>
                  <a:pt x="5401110" y="2009015"/>
                  <a:pt x="5404640" y="2010780"/>
                  <a:pt x="5411700" y="2014309"/>
                </a:cubicBezTo>
                <a:cubicBezTo>
                  <a:pt x="5418760" y="2017840"/>
                  <a:pt x="5425820" y="2019605"/>
                  <a:pt x="5432881" y="2019605"/>
                </a:cubicBezTo>
                <a:cubicBezTo>
                  <a:pt x="5439942" y="2019605"/>
                  <a:pt x="5447002" y="2019605"/>
                  <a:pt x="5454062" y="2019605"/>
                </a:cubicBezTo>
                <a:cubicBezTo>
                  <a:pt x="5454062" y="2019605"/>
                  <a:pt x="5450531" y="2017840"/>
                  <a:pt x="5443471" y="2014309"/>
                </a:cubicBezTo>
                <a:cubicBezTo>
                  <a:pt x="5436410" y="2010780"/>
                  <a:pt x="5429352" y="2009015"/>
                  <a:pt x="5422291" y="2009015"/>
                </a:cubicBezTo>
                <a:cubicBezTo>
                  <a:pt x="5408170" y="2001954"/>
                  <a:pt x="5399344" y="1996659"/>
                  <a:pt x="5395814" y="1993128"/>
                </a:cubicBezTo>
                <a:cubicBezTo>
                  <a:pt x="5392285" y="1989598"/>
                  <a:pt x="5386990" y="1987834"/>
                  <a:pt x="5379929" y="1987834"/>
                </a:cubicBezTo>
                <a:close/>
                <a:moveTo>
                  <a:pt x="4490334" y="1987834"/>
                </a:moveTo>
                <a:lnTo>
                  <a:pt x="4490334" y="1998424"/>
                </a:lnTo>
                <a:cubicBezTo>
                  <a:pt x="4483274" y="1998424"/>
                  <a:pt x="4479743" y="1998424"/>
                  <a:pt x="4479743" y="1998424"/>
                </a:cubicBezTo>
                <a:cubicBezTo>
                  <a:pt x="4479743" y="1998424"/>
                  <a:pt x="4479743" y="1996659"/>
                  <a:pt x="4479743" y="1993128"/>
                </a:cubicBezTo>
                <a:cubicBezTo>
                  <a:pt x="4479743" y="1989598"/>
                  <a:pt x="4483274" y="1987834"/>
                  <a:pt x="4490334" y="1987834"/>
                </a:cubicBezTo>
                <a:close/>
                <a:moveTo>
                  <a:pt x="4426791" y="1987834"/>
                </a:moveTo>
                <a:lnTo>
                  <a:pt x="4458562" y="2009015"/>
                </a:lnTo>
                <a:cubicBezTo>
                  <a:pt x="4444442" y="2009015"/>
                  <a:pt x="4433852" y="2009015"/>
                  <a:pt x="4426791" y="2009015"/>
                </a:cubicBezTo>
                <a:close/>
                <a:moveTo>
                  <a:pt x="7339155" y="1977242"/>
                </a:moveTo>
                <a:cubicBezTo>
                  <a:pt x="7339155" y="1977242"/>
                  <a:pt x="7342684" y="1977242"/>
                  <a:pt x="7349745" y="1977242"/>
                </a:cubicBezTo>
                <a:lnTo>
                  <a:pt x="7360336" y="1977242"/>
                </a:lnTo>
                <a:cubicBezTo>
                  <a:pt x="7360336" y="1977242"/>
                  <a:pt x="7360336" y="1979007"/>
                  <a:pt x="7360336" y="1982538"/>
                </a:cubicBezTo>
                <a:cubicBezTo>
                  <a:pt x="7360336" y="1986069"/>
                  <a:pt x="7356806" y="1987834"/>
                  <a:pt x="7349745" y="1987834"/>
                </a:cubicBezTo>
                <a:cubicBezTo>
                  <a:pt x="7349745" y="1980773"/>
                  <a:pt x="7346216" y="1977242"/>
                  <a:pt x="7339155" y="1977242"/>
                </a:cubicBezTo>
                <a:close/>
                <a:moveTo>
                  <a:pt x="6550169" y="1977242"/>
                </a:moveTo>
                <a:lnTo>
                  <a:pt x="6566054" y="1977242"/>
                </a:lnTo>
                <a:lnTo>
                  <a:pt x="6576646" y="1977242"/>
                </a:lnTo>
                <a:lnTo>
                  <a:pt x="6576646" y="1987834"/>
                </a:lnTo>
                <a:cubicBezTo>
                  <a:pt x="6562525" y="1994894"/>
                  <a:pt x="6558994" y="1994894"/>
                  <a:pt x="6566054" y="1987834"/>
                </a:cubicBezTo>
                <a:cubicBezTo>
                  <a:pt x="6566054" y="1980773"/>
                  <a:pt x="6560759" y="1977242"/>
                  <a:pt x="6550169" y="1977242"/>
                </a:cubicBezTo>
                <a:close/>
                <a:moveTo>
                  <a:pt x="6428380" y="1977242"/>
                </a:moveTo>
                <a:cubicBezTo>
                  <a:pt x="6435440" y="1977242"/>
                  <a:pt x="6438970" y="1977242"/>
                  <a:pt x="6438970" y="1977242"/>
                </a:cubicBezTo>
                <a:cubicBezTo>
                  <a:pt x="6453090" y="1977242"/>
                  <a:pt x="6467211" y="1977242"/>
                  <a:pt x="6481332" y="1977242"/>
                </a:cubicBezTo>
                <a:cubicBezTo>
                  <a:pt x="6495451" y="1977242"/>
                  <a:pt x="6509573" y="1977242"/>
                  <a:pt x="6523694" y="1977242"/>
                </a:cubicBezTo>
                <a:cubicBezTo>
                  <a:pt x="6530754" y="1977242"/>
                  <a:pt x="6534284" y="1977242"/>
                  <a:pt x="6534284" y="1977242"/>
                </a:cubicBezTo>
                <a:lnTo>
                  <a:pt x="6544874" y="1977242"/>
                </a:lnTo>
                <a:lnTo>
                  <a:pt x="6550169" y="1977242"/>
                </a:lnTo>
                <a:cubicBezTo>
                  <a:pt x="6539579" y="1977242"/>
                  <a:pt x="6534284" y="1979007"/>
                  <a:pt x="6534284" y="1982538"/>
                </a:cubicBezTo>
                <a:cubicBezTo>
                  <a:pt x="6534284" y="1986069"/>
                  <a:pt x="6536050" y="1987834"/>
                  <a:pt x="6539579" y="1987834"/>
                </a:cubicBezTo>
                <a:cubicBezTo>
                  <a:pt x="6543108" y="1987834"/>
                  <a:pt x="6544874" y="1991363"/>
                  <a:pt x="6544874" y="1998424"/>
                </a:cubicBezTo>
                <a:cubicBezTo>
                  <a:pt x="6544874" y="2005484"/>
                  <a:pt x="6548403" y="2009015"/>
                  <a:pt x="6555464" y="2009015"/>
                </a:cubicBezTo>
                <a:cubicBezTo>
                  <a:pt x="6562525" y="2009015"/>
                  <a:pt x="6564290" y="2010780"/>
                  <a:pt x="6560759" y="2014309"/>
                </a:cubicBezTo>
                <a:cubicBezTo>
                  <a:pt x="6557230" y="2017840"/>
                  <a:pt x="6548403" y="2016074"/>
                  <a:pt x="6534284" y="2009015"/>
                </a:cubicBezTo>
                <a:lnTo>
                  <a:pt x="6491922" y="1998424"/>
                </a:lnTo>
                <a:cubicBezTo>
                  <a:pt x="6484861" y="1998424"/>
                  <a:pt x="6479566" y="1996659"/>
                  <a:pt x="6476036" y="1993128"/>
                </a:cubicBezTo>
                <a:cubicBezTo>
                  <a:pt x="6472506" y="1989598"/>
                  <a:pt x="6470740" y="1987834"/>
                  <a:pt x="6470740" y="1987834"/>
                </a:cubicBezTo>
                <a:lnTo>
                  <a:pt x="6470740" y="1998424"/>
                </a:lnTo>
                <a:lnTo>
                  <a:pt x="6470740" y="2009015"/>
                </a:lnTo>
                <a:cubicBezTo>
                  <a:pt x="6463680" y="2009015"/>
                  <a:pt x="6456621" y="2003719"/>
                  <a:pt x="6449560" y="1993128"/>
                </a:cubicBezTo>
                <a:cubicBezTo>
                  <a:pt x="6442499" y="1982538"/>
                  <a:pt x="6435440" y="1977242"/>
                  <a:pt x="6428380" y="1977242"/>
                </a:cubicBezTo>
                <a:close/>
                <a:moveTo>
                  <a:pt x="5146940" y="1977242"/>
                </a:moveTo>
                <a:lnTo>
                  <a:pt x="5168121" y="1987834"/>
                </a:lnTo>
                <a:cubicBezTo>
                  <a:pt x="5161060" y="1987834"/>
                  <a:pt x="5157530" y="1987834"/>
                  <a:pt x="5157530" y="1987834"/>
                </a:cubicBezTo>
                <a:cubicBezTo>
                  <a:pt x="5157530" y="1987834"/>
                  <a:pt x="5154000" y="1987834"/>
                  <a:pt x="5146940" y="1987834"/>
                </a:cubicBezTo>
                <a:lnTo>
                  <a:pt x="5157530" y="1998424"/>
                </a:lnTo>
                <a:cubicBezTo>
                  <a:pt x="5171650" y="1998424"/>
                  <a:pt x="5178710" y="1994894"/>
                  <a:pt x="5178710" y="1987834"/>
                </a:cubicBezTo>
                <a:lnTo>
                  <a:pt x="5157530" y="1977242"/>
                </a:lnTo>
                <a:close/>
                <a:moveTo>
                  <a:pt x="5009265" y="1977242"/>
                </a:moveTo>
                <a:lnTo>
                  <a:pt x="5009265" y="1987834"/>
                </a:lnTo>
                <a:lnTo>
                  <a:pt x="5019854" y="1977242"/>
                </a:lnTo>
                <a:cubicBezTo>
                  <a:pt x="5019854" y="1977242"/>
                  <a:pt x="5016325" y="1977242"/>
                  <a:pt x="5009265" y="1977242"/>
                </a:cubicBezTo>
                <a:close/>
                <a:moveTo>
                  <a:pt x="7104842" y="1971948"/>
                </a:moveTo>
                <a:cubicBezTo>
                  <a:pt x="7102196" y="1971948"/>
                  <a:pt x="7099106" y="1973713"/>
                  <a:pt x="7095574" y="1977242"/>
                </a:cubicBezTo>
                <a:lnTo>
                  <a:pt x="7106166" y="1987834"/>
                </a:lnTo>
                <a:cubicBezTo>
                  <a:pt x="7113226" y="1987834"/>
                  <a:pt x="7116756" y="1987834"/>
                  <a:pt x="7116756" y="1987834"/>
                </a:cubicBezTo>
                <a:cubicBezTo>
                  <a:pt x="7116756" y="1987834"/>
                  <a:pt x="7114991" y="1984303"/>
                  <a:pt x="7111462" y="1977242"/>
                </a:cubicBezTo>
                <a:cubicBezTo>
                  <a:pt x="7109697" y="1973713"/>
                  <a:pt x="7107491" y="1971948"/>
                  <a:pt x="7104842" y="1971948"/>
                </a:cubicBezTo>
                <a:close/>
                <a:moveTo>
                  <a:pt x="7635686" y="1966653"/>
                </a:moveTo>
                <a:lnTo>
                  <a:pt x="7646278" y="1977242"/>
                </a:lnTo>
                <a:cubicBezTo>
                  <a:pt x="7653338" y="1970184"/>
                  <a:pt x="7660396" y="1966653"/>
                  <a:pt x="7667457" y="1966653"/>
                </a:cubicBezTo>
                <a:cubicBezTo>
                  <a:pt x="7667457" y="1966653"/>
                  <a:pt x="7662163" y="1966653"/>
                  <a:pt x="7651572" y="1966653"/>
                </a:cubicBezTo>
                <a:cubicBezTo>
                  <a:pt x="7640982" y="1966653"/>
                  <a:pt x="7635686" y="1966653"/>
                  <a:pt x="7635686" y="1966653"/>
                </a:cubicBezTo>
                <a:close/>
                <a:moveTo>
                  <a:pt x="6608416" y="1966653"/>
                </a:moveTo>
                <a:lnTo>
                  <a:pt x="6619006" y="1977242"/>
                </a:lnTo>
                <a:lnTo>
                  <a:pt x="6629598" y="1966653"/>
                </a:lnTo>
                <a:cubicBezTo>
                  <a:pt x="6629598" y="1966653"/>
                  <a:pt x="6626067" y="1966653"/>
                  <a:pt x="6619006" y="1966653"/>
                </a:cubicBezTo>
                <a:cubicBezTo>
                  <a:pt x="6611946" y="1966653"/>
                  <a:pt x="6608416" y="1966653"/>
                  <a:pt x="6608416" y="1966653"/>
                </a:cubicBezTo>
                <a:close/>
                <a:moveTo>
                  <a:pt x="6174209" y="1966653"/>
                </a:moveTo>
                <a:cubicBezTo>
                  <a:pt x="6167149" y="1966653"/>
                  <a:pt x="6167149" y="1970184"/>
                  <a:pt x="6174209" y="1977242"/>
                </a:cubicBezTo>
                <a:cubicBezTo>
                  <a:pt x="6174209" y="1977242"/>
                  <a:pt x="6177738" y="1977242"/>
                  <a:pt x="6184800" y="1977242"/>
                </a:cubicBezTo>
                <a:cubicBezTo>
                  <a:pt x="6184800" y="1970184"/>
                  <a:pt x="6181270" y="1966653"/>
                  <a:pt x="6174209" y="1966653"/>
                </a:cubicBezTo>
                <a:close/>
                <a:moveTo>
                  <a:pt x="5941220" y="1966653"/>
                </a:moveTo>
                <a:lnTo>
                  <a:pt x="5930630" y="1977242"/>
                </a:lnTo>
                <a:cubicBezTo>
                  <a:pt x="5937690" y="1977242"/>
                  <a:pt x="5937690" y="1980773"/>
                  <a:pt x="5930630" y="1987834"/>
                </a:cubicBezTo>
                <a:cubicBezTo>
                  <a:pt x="5930630" y="1987834"/>
                  <a:pt x="5934160" y="1987834"/>
                  <a:pt x="5941220" y="1987834"/>
                </a:cubicBezTo>
                <a:lnTo>
                  <a:pt x="5962401" y="1987834"/>
                </a:lnTo>
                <a:lnTo>
                  <a:pt x="5951812" y="1977242"/>
                </a:lnTo>
                <a:cubicBezTo>
                  <a:pt x="5951812" y="1970184"/>
                  <a:pt x="5948280" y="1966653"/>
                  <a:pt x="5941220" y="1966653"/>
                </a:cubicBezTo>
                <a:close/>
                <a:moveTo>
                  <a:pt x="5845908" y="1966653"/>
                </a:moveTo>
                <a:cubicBezTo>
                  <a:pt x="5838847" y="1966653"/>
                  <a:pt x="5833552" y="1970184"/>
                  <a:pt x="5830020" y="1977242"/>
                </a:cubicBezTo>
                <a:cubicBezTo>
                  <a:pt x="5826491" y="1984303"/>
                  <a:pt x="5831786" y="1991363"/>
                  <a:pt x="5845908" y="1998424"/>
                </a:cubicBezTo>
                <a:cubicBezTo>
                  <a:pt x="5860026" y="1998424"/>
                  <a:pt x="5870616" y="1998424"/>
                  <a:pt x="5877678" y="1998424"/>
                </a:cubicBezTo>
                <a:cubicBezTo>
                  <a:pt x="5884738" y="1991363"/>
                  <a:pt x="5886504" y="1984303"/>
                  <a:pt x="5882972" y="1977242"/>
                </a:cubicBezTo>
                <a:cubicBezTo>
                  <a:pt x="5879443" y="1970184"/>
                  <a:pt x="5874148" y="1970184"/>
                  <a:pt x="5867087" y="1977242"/>
                </a:cubicBezTo>
                <a:cubicBezTo>
                  <a:pt x="5860026" y="1977242"/>
                  <a:pt x="5856497" y="1973713"/>
                  <a:pt x="5856497" y="1966653"/>
                </a:cubicBezTo>
                <a:cubicBezTo>
                  <a:pt x="5856497" y="1966653"/>
                  <a:pt x="5852968" y="1966653"/>
                  <a:pt x="5845908" y="1966653"/>
                </a:cubicBezTo>
                <a:close/>
                <a:moveTo>
                  <a:pt x="5687051" y="1966653"/>
                </a:moveTo>
                <a:cubicBezTo>
                  <a:pt x="5665870" y="1966653"/>
                  <a:pt x="5662340" y="1970184"/>
                  <a:pt x="5676460" y="1977242"/>
                </a:cubicBezTo>
                <a:cubicBezTo>
                  <a:pt x="5676460" y="1984303"/>
                  <a:pt x="5678226" y="1987834"/>
                  <a:pt x="5681756" y="1987834"/>
                </a:cubicBezTo>
                <a:cubicBezTo>
                  <a:pt x="5685285" y="1987834"/>
                  <a:pt x="5687051" y="1984303"/>
                  <a:pt x="5687051" y="1977242"/>
                </a:cubicBezTo>
                <a:cubicBezTo>
                  <a:pt x="5687051" y="1970184"/>
                  <a:pt x="5687051" y="1966653"/>
                  <a:pt x="5687051" y="1966653"/>
                </a:cubicBezTo>
                <a:close/>
                <a:moveTo>
                  <a:pt x="8424672" y="1963344"/>
                </a:moveTo>
                <a:cubicBezTo>
                  <a:pt x="8429968" y="1962019"/>
                  <a:pt x="8435262" y="1966653"/>
                  <a:pt x="8440558" y="1977242"/>
                </a:cubicBezTo>
                <a:lnTo>
                  <a:pt x="8451148" y="1987834"/>
                </a:lnTo>
                <a:cubicBezTo>
                  <a:pt x="8451148" y="1987834"/>
                  <a:pt x="8444087" y="1984303"/>
                  <a:pt x="8429968" y="1977242"/>
                </a:cubicBezTo>
                <a:lnTo>
                  <a:pt x="8419377" y="1966653"/>
                </a:lnTo>
                <a:cubicBezTo>
                  <a:pt x="8421143" y="1964888"/>
                  <a:pt x="8422908" y="1963783"/>
                  <a:pt x="8424672" y="1963344"/>
                </a:cubicBezTo>
                <a:close/>
                <a:moveTo>
                  <a:pt x="7540374" y="1956063"/>
                </a:moveTo>
                <a:cubicBezTo>
                  <a:pt x="7533312" y="1956063"/>
                  <a:pt x="7529782" y="1959592"/>
                  <a:pt x="7529782" y="1966653"/>
                </a:cubicBezTo>
                <a:lnTo>
                  <a:pt x="7540374" y="1966653"/>
                </a:lnTo>
                <a:close/>
                <a:moveTo>
                  <a:pt x="7434468" y="1956063"/>
                </a:moveTo>
                <a:cubicBezTo>
                  <a:pt x="7441530" y="1956063"/>
                  <a:pt x="7445059" y="1959592"/>
                  <a:pt x="7445059" y="1966653"/>
                </a:cubicBezTo>
                <a:cubicBezTo>
                  <a:pt x="7445059" y="1973713"/>
                  <a:pt x="7448588" y="1977242"/>
                  <a:pt x="7455649" y="1977242"/>
                </a:cubicBezTo>
                <a:cubicBezTo>
                  <a:pt x="7462711" y="1977242"/>
                  <a:pt x="7466240" y="1979007"/>
                  <a:pt x="7466240" y="1982538"/>
                </a:cubicBezTo>
                <a:cubicBezTo>
                  <a:pt x="7466240" y="1986069"/>
                  <a:pt x="7462711" y="1987834"/>
                  <a:pt x="7455649" y="1987834"/>
                </a:cubicBezTo>
                <a:lnTo>
                  <a:pt x="7445059" y="1987834"/>
                </a:lnTo>
                <a:lnTo>
                  <a:pt x="7434468" y="1977242"/>
                </a:lnTo>
                <a:close/>
                <a:moveTo>
                  <a:pt x="7233251" y="1956063"/>
                </a:moveTo>
                <a:cubicBezTo>
                  <a:pt x="7233251" y="1963122"/>
                  <a:pt x="7233251" y="1966653"/>
                  <a:pt x="7233251" y="1966653"/>
                </a:cubicBezTo>
                <a:cubicBezTo>
                  <a:pt x="7233251" y="1973713"/>
                  <a:pt x="7236780" y="1975478"/>
                  <a:pt x="7243841" y="1971948"/>
                </a:cubicBezTo>
                <a:cubicBezTo>
                  <a:pt x="7250902" y="1968417"/>
                  <a:pt x="7254432" y="1966653"/>
                  <a:pt x="7254432" y="1966653"/>
                </a:cubicBezTo>
                <a:cubicBezTo>
                  <a:pt x="7254432" y="1959592"/>
                  <a:pt x="7254432" y="1956063"/>
                  <a:pt x="7254432" y="1956063"/>
                </a:cubicBezTo>
                <a:cubicBezTo>
                  <a:pt x="7254432" y="1956063"/>
                  <a:pt x="7250902" y="1956063"/>
                  <a:pt x="7243841" y="1956063"/>
                </a:cubicBezTo>
                <a:close/>
                <a:moveTo>
                  <a:pt x="5623508" y="1956063"/>
                </a:moveTo>
                <a:lnTo>
                  <a:pt x="5634099" y="1966653"/>
                </a:lnTo>
                <a:cubicBezTo>
                  <a:pt x="5641160" y="1973713"/>
                  <a:pt x="5646454" y="1977242"/>
                  <a:pt x="5649984" y="1977242"/>
                </a:cubicBezTo>
                <a:cubicBezTo>
                  <a:pt x="5653514" y="1977242"/>
                  <a:pt x="5655279" y="1973713"/>
                  <a:pt x="5655279" y="1966653"/>
                </a:cubicBezTo>
                <a:cubicBezTo>
                  <a:pt x="5655279" y="1959592"/>
                  <a:pt x="5644689" y="1956063"/>
                  <a:pt x="5623508" y="1956063"/>
                </a:cubicBezTo>
                <a:close/>
                <a:moveTo>
                  <a:pt x="5570556" y="1956063"/>
                </a:moveTo>
                <a:lnTo>
                  <a:pt x="5559966" y="1966653"/>
                </a:lnTo>
                <a:cubicBezTo>
                  <a:pt x="5567026" y="1966653"/>
                  <a:pt x="5570556" y="1964888"/>
                  <a:pt x="5570556" y="1961357"/>
                </a:cubicBezTo>
                <a:cubicBezTo>
                  <a:pt x="5570556" y="1957828"/>
                  <a:pt x="5570556" y="1956063"/>
                  <a:pt x="5570556" y="1956063"/>
                </a:cubicBezTo>
                <a:close/>
                <a:moveTo>
                  <a:pt x="5115169" y="1956063"/>
                </a:moveTo>
                <a:cubicBezTo>
                  <a:pt x="5108108" y="1963122"/>
                  <a:pt x="5104578" y="1966653"/>
                  <a:pt x="5104578" y="1966653"/>
                </a:cubicBezTo>
                <a:cubicBezTo>
                  <a:pt x="5104578" y="1973713"/>
                  <a:pt x="5104578" y="1977242"/>
                  <a:pt x="5104578" y="1977242"/>
                </a:cubicBezTo>
                <a:cubicBezTo>
                  <a:pt x="5104578" y="1977242"/>
                  <a:pt x="5108108" y="1977242"/>
                  <a:pt x="5115169" y="1977242"/>
                </a:cubicBezTo>
                <a:cubicBezTo>
                  <a:pt x="5122229" y="1977242"/>
                  <a:pt x="5125758" y="1973713"/>
                  <a:pt x="5125758" y="1966653"/>
                </a:cubicBezTo>
                <a:cubicBezTo>
                  <a:pt x="5125758" y="1966653"/>
                  <a:pt x="5125758" y="1964888"/>
                  <a:pt x="5125758" y="1961357"/>
                </a:cubicBezTo>
                <a:cubicBezTo>
                  <a:pt x="5125758" y="1957828"/>
                  <a:pt x="5122229" y="1956063"/>
                  <a:pt x="5115169" y="1956063"/>
                </a:cubicBezTo>
                <a:close/>
                <a:moveTo>
                  <a:pt x="4522106" y="1956063"/>
                </a:moveTo>
                <a:lnTo>
                  <a:pt x="4522106" y="1966653"/>
                </a:lnTo>
                <a:lnTo>
                  <a:pt x="4532695" y="1966653"/>
                </a:lnTo>
                <a:cubicBezTo>
                  <a:pt x="4525635" y="1959592"/>
                  <a:pt x="4522106" y="1956063"/>
                  <a:pt x="4522106" y="1956063"/>
                </a:cubicBezTo>
                <a:close/>
                <a:moveTo>
                  <a:pt x="4160708" y="1949444"/>
                </a:moveTo>
                <a:cubicBezTo>
                  <a:pt x="4159825" y="1948560"/>
                  <a:pt x="4158502" y="1949002"/>
                  <a:pt x="4156736" y="1950767"/>
                </a:cubicBezTo>
                <a:cubicBezTo>
                  <a:pt x="4153206" y="1954297"/>
                  <a:pt x="4154970" y="1957828"/>
                  <a:pt x="4162031" y="1961357"/>
                </a:cubicBezTo>
                <a:cubicBezTo>
                  <a:pt x="4169092" y="1964888"/>
                  <a:pt x="4172621" y="1966653"/>
                  <a:pt x="4172621" y="1966653"/>
                </a:cubicBezTo>
                <a:cubicBezTo>
                  <a:pt x="4172621" y="1959592"/>
                  <a:pt x="4169092" y="1956063"/>
                  <a:pt x="4162031" y="1956063"/>
                </a:cubicBezTo>
                <a:cubicBezTo>
                  <a:pt x="4162031" y="1952532"/>
                  <a:pt x="4161590" y="1950326"/>
                  <a:pt x="4160708" y="1949444"/>
                </a:cubicBezTo>
                <a:close/>
                <a:moveTo>
                  <a:pt x="7699230" y="1945472"/>
                </a:moveTo>
                <a:cubicBezTo>
                  <a:pt x="7692168" y="1945472"/>
                  <a:pt x="7692168" y="1952532"/>
                  <a:pt x="7699230" y="1966653"/>
                </a:cubicBezTo>
                <a:cubicBezTo>
                  <a:pt x="7706290" y="1966653"/>
                  <a:pt x="7713348" y="1966653"/>
                  <a:pt x="7720409" y="1966653"/>
                </a:cubicBezTo>
                <a:lnTo>
                  <a:pt x="7731000" y="1966653"/>
                </a:lnTo>
                <a:lnTo>
                  <a:pt x="7709820" y="1956063"/>
                </a:lnTo>
                <a:cubicBezTo>
                  <a:pt x="7709820" y="1949002"/>
                  <a:pt x="7706290" y="1945472"/>
                  <a:pt x="7699230" y="1945472"/>
                </a:cubicBezTo>
                <a:close/>
                <a:moveTo>
                  <a:pt x="7646278" y="1945472"/>
                </a:moveTo>
                <a:cubicBezTo>
                  <a:pt x="7646278" y="1952532"/>
                  <a:pt x="7649807" y="1956063"/>
                  <a:pt x="7656867" y="1956063"/>
                </a:cubicBezTo>
                <a:lnTo>
                  <a:pt x="7656867" y="1945472"/>
                </a:lnTo>
                <a:cubicBezTo>
                  <a:pt x="7649807" y="1945472"/>
                  <a:pt x="7646278" y="1945472"/>
                  <a:pt x="7646278" y="1945472"/>
                </a:cubicBezTo>
                <a:close/>
                <a:moveTo>
                  <a:pt x="7593326" y="1945472"/>
                </a:moveTo>
                <a:lnTo>
                  <a:pt x="7582734" y="1977242"/>
                </a:lnTo>
                <a:lnTo>
                  <a:pt x="7593326" y="1966653"/>
                </a:lnTo>
                <a:close/>
                <a:moveTo>
                  <a:pt x="7370926" y="1945472"/>
                </a:moveTo>
                <a:lnTo>
                  <a:pt x="7370926" y="1956063"/>
                </a:lnTo>
                <a:cubicBezTo>
                  <a:pt x="7377986" y="1956063"/>
                  <a:pt x="7381516" y="1956063"/>
                  <a:pt x="7381516" y="1956063"/>
                </a:cubicBezTo>
                <a:cubicBezTo>
                  <a:pt x="7381516" y="1949002"/>
                  <a:pt x="7379751" y="1945472"/>
                  <a:pt x="7376222" y="1945472"/>
                </a:cubicBezTo>
                <a:cubicBezTo>
                  <a:pt x="7372692" y="1945472"/>
                  <a:pt x="7370926" y="1945472"/>
                  <a:pt x="7370926" y="1945472"/>
                </a:cubicBezTo>
                <a:close/>
                <a:moveTo>
                  <a:pt x="3685463" y="1945472"/>
                </a:moveTo>
                <a:lnTo>
                  <a:pt x="3706644" y="1945472"/>
                </a:lnTo>
                <a:lnTo>
                  <a:pt x="3706644" y="1956063"/>
                </a:lnTo>
                <a:cubicBezTo>
                  <a:pt x="3692523" y="1949002"/>
                  <a:pt x="3685463" y="1945472"/>
                  <a:pt x="3685463" y="1945472"/>
                </a:cubicBezTo>
                <a:close/>
                <a:moveTo>
                  <a:pt x="7519192" y="1934882"/>
                </a:moveTo>
                <a:lnTo>
                  <a:pt x="7519192" y="1945472"/>
                </a:lnTo>
                <a:cubicBezTo>
                  <a:pt x="7519192" y="1945472"/>
                  <a:pt x="7519192" y="1949002"/>
                  <a:pt x="7519192" y="1956063"/>
                </a:cubicBezTo>
                <a:cubicBezTo>
                  <a:pt x="7526252" y="1956063"/>
                  <a:pt x="7529782" y="1952532"/>
                  <a:pt x="7529782" y="1945472"/>
                </a:cubicBezTo>
                <a:cubicBezTo>
                  <a:pt x="7529782" y="1945472"/>
                  <a:pt x="7526252" y="1941941"/>
                  <a:pt x="7519192" y="1934882"/>
                </a:cubicBezTo>
                <a:close/>
                <a:moveTo>
                  <a:pt x="7434468" y="1934882"/>
                </a:moveTo>
                <a:cubicBezTo>
                  <a:pt x="7441530" y="1934882"/>
                  <a:pt x="7445059" y="1934882"/>
                  <a:pt x="7445059" y="1934882"/>
                </a:cubicBezTo>
                <a:lnTo>
                  <a:pt x="7445059" y="1945472"/>
                </a:lnTo>
                <a:cubicBezTo>
                  <a:pt x="7437999" y="1945472"/>
                  <a:pt x="7434468" y="1941941"/>
                  <a:pt x="7434468" y="1934882"/>
                </a:cubicBezTo>
                <a:close/>
                <a:moveTo>
                  <a:pt x="7296793" y="1934882"/>
                </a:moveTo>
                <a:lnTo>
                  <a:pt x="7317974" y="1945472"/>
                </a:lnTo>
                <a:lnTo>
                  <a:pt x="7317974" y="1934882"/>
                </a:lnTo>
                <a:close/>
                <a:moveTo>
                  <a:pt x="7169708" y="1934882"/>
                </a:moveTo>
                <a:cubicBezTo>
                  <a:pt x="7169708" y="1941941"/>
                  <a:pt x="7171474" y="1947236"/>
                  <a:pt x="7175004" y="1950767"/>
                </a:cubicBezTo>
                <a:cubicBezTo>
                  <a:pt x="7178533" y="1954297"/>
                  <a:pt x="7183828" y="1956063"/>
                  <a:pt x="7190889" y="1956063"/>
                </a:cubicBezTo>
                <a:lnTo>
                  <a:pt x="7180299" y="1934882"/>
                </a:lnTo>
                <a:close/>
                <a:moveTo>
                  <a:pt x="7137937" y="1934882"/>
                </a:moveTo>
                <a:cubicBezTo>
                  <a:pt x="7137937" y="1941941"/>
                  <a:pt x="7141466" y="1945472"/>
                  <a:pt x="7148526" y="1945472"/>
                </a:cubicBezTo>
                <a:lnTo>
                  <a:pt x="7159118" y="1934882"/>
                </a:lnTo>
                <a:close/>
                <a:moveTo>
                  <a:pt x="5856497" y="1934882"/>
                </a:moveTo>
                <a:lnTo>
                  <a:pt x="5867087" y="1945472"/>
                </a:lnTo>
                <a:cubicBezTo>
                  <a:pt x="5867087" y="1945472"/>
                  <a:pt x="5867087" y="1941941"/>
                  <a:pt x="5867087" y="1934882"/>
                </a:cubicBezTo>
                <a:cubicBezTo>
                  <a:pt x="5860026" y="1934882"/>
                  <a:pt x="5856497" y="1934882"/>
                  <a:pt x="5856497" y="1934882"/>
                </a:cubicBezTo>
                <a:close/>
                <a:moveTo>
                  <a:pt x="5528195" y="1934882"/>
                </a:moveTo>
                <a:cubicBezTo>
                  <a:pt x="5528195" y="1941941"/>
                  <a:pt x="5528195" y="1945472"/>
                  <a:pt x="5528195" y="1945472"/>
                </a:cubicBezTo>
                <a:cubicBezTo>
                  <a:pt x="5528195" y="1945472"/>
                  <a:pt x="5531724" y="1945472"/>
                  <a:pt x="5538785" y="1945472"/>
                </a:cubicBezTo>
                <a:cubicBezTo>
                  <a:pt x="5538785" y="1945472"/>
                  <a:pt x="5538785" y="1941941"/>
                  <a:pt x="5538785" y="1934882"/>
                </a:cubicBezTo>
                <a:cubicBezTo>
                  <a:pt x="5531724" y="1934882"/>
                  <a:pt x="5528195" y="1934882"/>
                  <a:pt x="5528195" y="1934882"/>
                </a:cubicBezTo>
                <a:close/>
                <a:moveTo>
                  <a:pt x="5125758" y="1934882"/>
                </a:moveTo>
                <a:cubicBezTo>
                  <a:pt x="5125758" y="1941941"/>
                  <a:pt x="5129290" y="1945472"/>
                  <a:pt x="5136350" y="1945472"/>
                </a:cubicBezTo>
                <a:cubicBezTo>
                  <a:pt x="5143410" y="1945472"/>
                  <a:pt x="5146940" y="1945472"/>
                  <a:pt x="5146940" y="1945472"/>
                </a:cubicBezTo>
                <a:cubicBezTo>
                  <a:pt x="5146940" y="1945472"/>
                  <a:pt x="5146940" y="1941941"/>
                  <a:pt x="5146940" y="1934882"/>
                </a:cubicBezTo>
                <a:cubicBezTo>
                  <a:pt x="5146940" y="1934882"/>
                  <a:pt x="5143410" y="1934882"/>
                  <a:pt x="5136350" y="1934882"/>
                </a:cubicBezTo>
                <a:cubicBezTo>
                  <a:pt x="5129290" y="1934882"/>
                  <a:pt x="5125758" y="1934882"/>
                  <a:pt x="5125758" y="1934882"/>
                </a:cubicBezTo>
                <a:close/>
                <a:moveTo>
                  <a:pt x="4098489" y="1934882"/>
                </a:moveTo>
                <a:lnTo>
                  <a:pt x="4087898" y="1945472"/>
                </a:lnTo>
                <a:cubicBezTo>
                  <a:pt x="4087898" y="1952532"/>
                  <a:pt x="4091429" y="1952532"/>
                  <a:pt x="4098489" y="1945472"/>
                </a:cubicBezTo>
                <a:close/>
                <a:moveTo>
                  <a:pt x="7257080" y="1929586"/>
                </a:moveTo>
                <a:cubicBezTo>
                  <a:pt x="7255313" y="1929586"/>
                  <a:pt x="7254432" y="1931352"/>
                  <a:pt x="7254432" y="1934882"/>
                </a:cubicBezTo>
                <a:lnTo>
                  <a:pt x="7265022" y="1934882"/>
                </a:lnTo>
                <a:cubicBezTo>
                  <a:pt x="7261491" y="1931352"/>
                  <a:pt x="7258844" y="1929586"/>
                  <a:pt x="7257080" y="1929586"/>
                </a:cubicBezTo>
                <a:close/>
                <a:moveTo>
                  <a:pt x="6194067" y="1929586"/>
                </a:moveTo>
                <a:cubicBezTo>
                  <a:pt x="6191420" y="1929586"/>
                  <a:pt x="6188330" y="1931352"/>
                  <a:pt x="6184800" y="1934882"/>
                </a:cubicBezTo>
                <a:cubicBezTo>
                  <a:pt x="6184800" y="1941941"/>
                  <a:pt x="6190094" y="1947236"/>
                  <a:pt x="6200686" y="1950767"/>
                </a:cubicBezTo>
                <a:cubicBezTo>
                  <a:pt x="6211276" y="1954297"/>
                  <a:pt x="6227161" y="1956063"/>
                  <a:pt x="6248342" y="1956063"/>
                </a:cubicBezTo>
                <a:cubicBezTo>
                  <a:pt x="6241282" y="1956063"/>
                  <a:pt x="6237752" y="1952532"/>
                  <a:pt x="6237752" y="1945472"/>
                </a:cubicBezTo>
                <a:cubicBezTo>
                  <a:pt x="6237752" y="1931351"/>
                  <a:pt x="6230690" y="1927821"/>
                  <a:pt x="6216572" y="1934882"/>
                </a:cubicBezTo>
                <a:cubicBezTo>
                  <a:pt x="6209510" y="1941941"/>
                  <a:pt x="6204216" y="1941941"/>
                  <a:pt x="6200686" y="1934882"/>
                </a:cubicBezTo>
                <a:cubicBezTo>
                  <a:pt x="6198921" y="1931352"/>
                  <a:pt x="6196714" y="1929586"/>
                  <a:pt x="6194067" y="1929586"/>
                </a:cubicBezTo>
                <a:close/>
                <a:moveTo>
                  <a:pt x="7212070" y="1924290"/>
                </a:moveTo>
                <a:cubicBezTo>
                  <a:pt x="7212070" y="1931351"/>
                  <a:pt x="7208540" y="1934882"/>
                  <a:pt x="7201480" y="1934882"/>
                </a:cubicBezTo>
                <a:cubicBezTo>
                  <a:pt x="7201480" y="1941941"/>
                  <a:pt x="7199714" y="1945472"/>
                  <a:pt x="7196184" y="1945472"/>
                </a:cubicBezTo>
                <a:cubicBezTo>
                  <a:pt x="7192655" y="1945472"/>
                  <a:pt x="7190889" y="1947236"/>
                  <a:pt x="7190889" y="1950767"/>
                </a:cubicBezTo>
                <a:cubicBezTo>
                  <a:pt x="7190889" y="1954297"/>
                  <a:pt x="7196184" y="1954297"/>
                  <a:pt x="7206774" y="1950767"/>
                </a:cubicBezTo>
                <a:cubicBezTo>
                  <a:pt x="7217366" y="1947236"/>
                  <a:pt x="7222660" y="1945472"/>
                  <a:pt x="7222660" y="1945472"/>
                </a:cubicBezTo>
                <a:cubicBezTo>
                  <a:pt x="7222660" y="1945472"/>
                  <a:pt x="7222660" y="1941941"/>
                  <a:pt x="7222660" y="1934882"/>
                </a:cubicBezTo>
                <a:cubicBezTo>
                  <a:pt x="7229722" y="1934882"/>
                  <a:pt x="7233251" y="1933117"/>
                  <a:pt x="7233251" y="1929586"/>
                </a:cubicBezTo>
                <a:cubicBezTo>
                  <a:pt x="7233251" y="1926055"/>
                  <a:pt x="7229722" y="1924290"/>
                  <a:pt x="7222660" y="1924290"/>
                </a:cubicBezTo>
                <a:close/>
                <a:moveTo>
                  <a:pt x="5994172" y="1924290"/>
                </a:moveTo>
                <a:lnTo>
                  <a:pt x="6004764" y="1934882"/>
                </a:lnTo>
                <a:lnTo>
                  <a:pt x="6015353" y="1934882"/>
                </a:lnTo>
                <a:cubicBezTo>
                  <a:pt x="6008293" y="1927821"/>
                  <a:pt x="6001234" y="1924290"/>
                  <a:pt x="5994172" y="1924290"/>
                </a:cubicBezTo>
                <a:close/>
                <a:moveTo>
                  <a:pt x="5814135" y="1924290"/>
                </a:moveTo>
                <a:cubicBezTo>
                  <a:pt x="5807076" y="1924290"/>
                  <a:pt x="5803545" y="1927821"/>
                  <a:pt x="5803545" y="1934882"/>
                </a:cubicBezTo>
                <a:cubicBezTo>
                  <a:pt x="5810606" y="1934882"/>
                  <a:pt x="5810606" y="1938411"/>
                  <a:pt x="5803545" y="1945472"/>
                </a:cubicBezTo>
                <a:lnTo>
                  <a:pt x="5814135" y="1945472"/>
                </a:lnTo>
                <a:lnTo>
                  <a:pt x="5824726" y="1934882"/>
                </a:lnTo>
                <a:cubicBezTo>
                  <a:pt x="5831786" y="1934882"/>
                  <a:pt x="5833552" y="1933117"/>
                  <a:pt x="5830020" y="1929586"/>
                </a:cubicBezTo>
                <a:cubicBezTo>
                  <a:pt x="5826491" y="1926055"/>
                  <a:pt x="5821196" y="1924290"/>
                  <a:pt x="5814135" y="1924290"/>
                </a:cubicBezTo>
                <a:close/>
                <a:moveTo>
                  <a:pt x="5729412" y="1924290"/>
                </a:moveTo>
                <a:lnTo>
                  <a:pt x="5718822" y="1934882"/>
                </a:lnTo>
                <a:cubicBezTo>
                  <a:pt x="5725882" y="1934882"/>
                  <a:pt x="5736472" y="1938411"/>
                  <a:pt x="5750593" y="1945472"/>
                </a:cubicBezTo>
                <a:lnTo>
                  <a:pt x="5750593" y="1934882"/>
                </a:lnTo>
                <a:cubicBezTo>
                  <a:pt x="5743532" y="1934882"/>
                  <a:pt x="5738237" y="1934882"/>
                  <a:pt x="5734708" y="1934882"/>
                </a:cubicBezTo>
                <a:cubicBezTo>
                  <a:pt x="5731178" y="1934882"/>
                  <a:pt x="5729412" y="1931351"/>
                  <a:pt x="5729412" y="1924290"/>
                </a:cubicBezTo>
                <a:close/>
                <a:moveTo>
                  <a:pt x="5507014" y="1924290"/>
                </a:moveTo>
                <a:lnTo>
                  <a:pt x="5507014" y="1934882"/>
                </a:lnTo>
                <a:lnTo>
                  <a:pt x="5517604" y="1934882"/>
                </a:lnTo>
                <a:cubicBezTo>
                  <a:pt x="5517604" y="1934882"/>
                  <a:pt x="5517604" y="1931351"/>
                  <a:pt x="5517604" y="1924290"/>
                </a:cubicBezTo>
                <a:cubicBezTo>
                  <a:pt x="5517604" y="1924290"/>
                  <a:pt x="5514074" y="1924290"/>
                  <a:pt x="5507014" y="1924290"/>
                </a:cubicBezTo>
                <a:close/>
                <a:moveTo>
                  <a:pt x="5395814" y="1924290"/>
                </a:moveTo>
                <a:cubicBezTo>
                  <a:pt x="5392285" y="1924290"/>
                  <a:pt x="5394050" y="1927821"/>
                  <a:pt x="5401110" y="1934882"/>
                </a:cubicBezTo>
                <a:cubicBezTo>
                  <a:pt x="5408170" y="1941941"/>
                  <a:pt x="5413464" y="1945472"/>
                  <a:pt x="5416996" y="1945472"/>
                </a:cubicBezTo>
                <a:cubicBezTo>
                  <a:pt x="5420525" y="1945472"/>
                  <a:pt x="5422291" y="1941941"/>
                  <a:pt x="5422291" y="1934882"/>
                </a:cubicBezTo>
                <a:cubicBezTo>
                  <a:pt x="5422291" y="1934882"/>
                  <a:pt x="5418760" y="1934882"/>
                  <a:pt x="5411700" y="1934882"/>
                </a:cubicBezTo>
                <a:cubicBezTo>
                  <a:pt x="5411700" y="1934882"/>
                  <a:pt x="5409935" y="1934882"/>
                  <a:pt x="5406404" y="1934882"/>
                </a:cubicBezTo>
                <a:cubicBezTo>
                  <a:pt x="5402874" y="1934882"/>
                  <a:pt x="5401110" y="1931351"/>
                  <a:pt x="5401110" y="1924290"/>
                </a:cubicBezTo>
                <a:cubicBezTo>
                  <a:pt x="5401110" y="1924290"/>
                  <a:pt x="5399344" y="1924290"/>
                  <a:pt x="5395814" y="1924290"/>
                </a:cubicBezTo>
                <a:close/>
                <a:moveTo>
                  <a:pt x="4236164" y="1924290"/>
                </a:moveTo>
                <a:cubicBezTo>
                  <a:pt x="4236164" y="1924290"/>
                  <a:pt x="4239695" y="1924290"/>
                  <a:pt x="4246754" y="1924290"/>
                </a:cubicBezTo>
                <a:lnTo>
                  <a:pt x="4236164" y="1934882"/>
                </a:lnTo>
                <a:close/>
                <a:moveTo>
                  <a:pt x="7234573" y="1916348"/>
                </a:moveTo>
                <a:cubicBezTo>
                  <a:pt x="7231926" y="1916348"/>
                  <a:pt x="7229720" y="1917231"/>
                  <a:pt x="7227956" y="1918996"/>
                </a:cubicBezTo>
                <a:cubicBezTo>
                  <a:pt x="7224426" y="1922526"/>
                  <a:pt x="7227956" y="1924290"/>
                  <a:pt x="7238546" y="1924290"/>
                </a:cubicBezTo>
                <a:cubicBezTo>
                  <a:pt x="7249136" y="1924290"/>
                  <a:pt x="7250902" y="1922526"/>
                  <a:pt x="7243841" y="1918996"/>
                </a:cubicBezTo>
                <a:cubicBezTo>
                  <a:pt x="7240310" y="1917231"/>
                  <a:pt x="7237222" y="1916348"/>
                  <a:pt x="7234573" y="1916348"/>
                </a:cubicBezTo>
                <a:close/>
                <a:moveTo>
                  <a:pt x="7974579" y="1913701"/>
                </a:moveTo>
                <a:cubicBezTo>
                  <a:pt x="7981640" y="1913701"/>
                  <a:pt x="7985171" y="1917231"/>
                  <a:pt x="7985171" y="1924290"/>
                </a:cubicBezTo>
                <a:lnTo>
                  <a:pt x="7974579" y="1924290"/>
                </a:lnTo>
                <a:cubicBezTo>
                  <a:pt x="7974579" y="1924290"/>
                  <a:pt x="7974579" y="1920761"/>
                  <a:pt x="7974579" y="1913701"/>
                </a:cubicBezTo>
                <a:close/>
                <a:moveTo>
                  <a:pt x="5972991" y="1913701"/>
                </a:moveTo>
                <a:cubicBezTo>
                  <a:pt x="5972991" y="1920761"/>
                  <a:pt x="5976520" y="1924290"/>
                  <a:pt x="5983582" y="1924290"/>
                </a:cubicBezTo>
                <a:cubicBezTo>
                  <a:pt x="5983582" y="1917231"/>
                  <a:pt x="5983582" y="1913701"/>
                  <a:pt x="5983582" y="1913701"/>
                </a:cubicBezTo>
                <a:close/>
                <a:moveTo>
                  <a:pt x="5443471" y="1913701"/>
                </a:moveTo>
                <a:cubicBezTo>
                  <a:pt x="5443471" y="1920761"/>
                  <a:pt x="5445237" y="1924290"/>
                  <a:pt x="5448766" y="1924290"/>
                </a:cubicBezTo>
                <a:cubicBezTo>
                  <a:pt x="5452296" y="1924290"/>
                  <a:pt x="5454062" y="1920761"/>
                  <a:pt x="5454062" y="1913701"/>
                </a:cubicBezTo>
                <a:cubicBezTo>
                  <a:pt x="5447002" y="1913701"/>
                  <a:pt x="5443471" y="1913701"/>
                  <a:pt x="5443471" y="1913701"/>
                </a:cubicBezTo>
                <a:close/>
                <a:moveTo>
                  <a:pt x="5358748" y="1913701"/>
                </a:moveTo>
                <a:lnTo>
                  <a:pt x="5348158" y="1924290"/>
                </a:lnTo>
                <a:lnTo>
                  <a:pt x="5369339" y="1913701"/>
                </a:lnTo>
                <a:close/>
                <a:moveTo>
                  <a:pt x="7611858" y="1908405"/>
                </a:moveTo>
                <a:cubicBezTo>
                  <a:pt x="7610093" y="1908405"/>
                  <a:pt x="7607446" y="1910170"/>
                  <a:pt x="7603915" y="1913701"/>
                </a:cubicBezTo>
                <a:cubicBezTo>
                  <a:pt x="7603915" y="1913701"/>
                  <a:pt x="7607444" y="1913701"/>
                  <a:pt x="7614505" y="1913701"/>
                </a:cubicBezTo>
                <a:cubicBezTo>
                  <a:pt x="7614505" y="1910170"/>
                  <a:pt x="7613624" y="1908405"/>
                  <a:pt x="7611858" y="1908405"/>
                </a:cubicBezTo>
                <a:close/>
                <a:moveTo>
                  <a:pt x="5943868" y="1908405"/>
                </a:moveTo>
                <a:cubicBezTo>
                  <a:pt x="5942102" y="1908405"/>
                  <a:pt x="5941220" y="1910170"/>
                  <a:pt x="5941220" y="1913701"/>
                </a:cubicBezTo>
                <a:cubicBezTo>
                  <a:pt x="5941220" y="1920761"/>
                  <a:pt x="5942986" y="1924290"/>
                  <a:pt x="5946516" y="1924290"/>
                </a:cubicBezTo>
                <a:cubicBezTo>
                  <a:pt x="5950045" y="1924290"/>
                  <a:pt x="5951812" y="1920761"/>
                  <a:pt x="5951812" y="1913701"/>
                </a:cubicBezTo>
                <a:cubicBezTo>
                  <a:pt x="5948280" y="1910170"/>
                  <a:pt x="5945634" y="1908405"/>
                  <a:pt x="5943868" y="1908405"/>
                </a:cubicBezTo>
                <a:close/>
                <a:moveTo>
                  <a:pt x="7911038" y="1903111"/>
                </a:moveTo>
                <a:cubicBezTo>
                  <a:pt x="7918098" y="1903111"/>
                  <a:pt x="7921627" y="1906640"/>
                  <a:pt x="7921627" y="1913701"/>
                </a:cubicBezTo>
                <a:lnTo>
                  <a:pt x="7911038" y="1913701"/>
                </a:lnTo>
                <a:cubicBezTo>
                  <a:pt x="7911038" y="1913701"/>
                  <a:pt x="7911038" y="1910170"/>
                  <a:pt x="7911038" y="1903111"/>
                </a:cubicBezTo>
                <a:close/>
                <a:moveTo>
                  <a:pt x="7725704" y="1903111"/>
                </a:moveTo>
                <a:cubicBezTo>
                  <a:pt x="7722175" y="1903111"/>
                  <a:pt x="7720409" y="1906640"/>
                  <a:pt x="7720409" y="1913701"/>
                </a:cubicBezTo>
                <a:lnTo>
                  <a:pt x="7720409" y="1924290"/>
                </a:lnTo>
                <a:cubicBezTo>
                  <a:pt x="7727471" y="1924290"/>
                  <a:pt x="7731000" y="1920761"/>
                  <a:pt x="7731000" y="1913701"/>
                </a:cubicBezTo>
                <a:cubicBezTo>
                  <a:pt x="7731000" y="1906640"/>
                  <a:pt x="7729234" y="1903111"/>
                  <a:pt x="7725704" y="1903111"/>
                </a:cubicBezTo>
                <a:close/>
                <a:moveTo>
                  <a:pt x="7423878" y="1903111"/>
                </a:moveTo>
                <a:cubicBezTo>
                  <a:pt x="7416818" y="1903111"/>
                  <a:pt x="7413288" y="1906640"/>
                  <a:pt x="7413288" y="1913701"/>
                </a:cubicBezTo>
                <a:lnTo>
                  <a:pt x="7434468" y="1913701"/>
                </a:lnTo>
                <a:cubicBezTo>
                  <a:pt x="7434468" y="1906640"/>
                  <a:pt x="7430938" y="1903111"/>
                  <a:pt x="7423878" y="1903111"/>
                </a:cubicBezTo>
                <a:close/>
                <a:moveTo>
                  <a:pt x="7169708" y="1903111"/>
                </a:moveTo>
                <a:lnTo>
                  <a:pt x="7169708" y="1904434"/>
                </a:lnTo>
                <a:cubicBezTo>
                  <a:pt x="7169708" y="1907081"/>
                  <a:pt x="7169708" y="1910170"/>
                  <a:pt x="7169708" y="1913701"/>
                </a:cubicBezTo>
                <a:cubicBezTo>
                  <a:pt x="7169708" y="1920761"/>
                  <a:pt x="7175004" y="1924290"/>
                  <a:pt x="7185593" y="1924290"/>
                </a:cubicBezTo>
                <a:cubicBezTo>
                  <a:pt x="7196184" y="1924290"/>
                  <a:pt x="7201480" y="1920761"/>
                  <a:pt x="7201480" y="1913701"/>
                </a:cubicBezTo>
                <a:cubicBezTo>
                  <a:pt x="7201480" y="1906640"/>
                  <a:pt x="7201480" y="1903111"/>
                  <a:pt x="7201480" y="1903111"/>
                </a:cubicBezTo>
                <a:cubicBezTo>
                  <a:pt x="7201480" y="1903111"/>
                  <a:pt x="7197949" y="1903111"/>
                  <a:pt x="7190889" y="1903111"/>
                </a:cubicBezTo>
                <a:close/>
                <a:moveTo>
                  <a:pt x="7095574" y="1903111"/>
                </a:moveTo>
                <a:lnTo>
                  <a:pt x="7095574" y="1924290"/>
                </a:lnTo>
                <a:lnTo>
                  <a:pt x="7127347" y="1924290"/>
                </a:lnTo>
                <a:cubicBezTo>
                  <a:pt x="7127347" y="1917231"/>
                  <a:pt x="7123818" y="1913701"/>
                  <a:pt x="7116756" y="1913701"/>
                </a:cubicBezTo>
                <a:cubicBezTo>
                  <a:pt x="7109696" y="1913701"/>
                  <a:pt x="7106166" y="1913701"/>
                  <a:pt x="7106166" y="1913701"/>
                </a:cubicBezTo>
                <a:cubicBezTo>
                  <a:pt x="7106166" y="1906640"/>
                  <a:pt x="7102636" y="1903111"/>
                  <a:pt x="7095574" y="1903111"/>
                </a:cubicBezTo>
                <a:close/>
                <a:moveTo>
                  <a:pt x="6253638" y="1903111"/>
                </a:moveTo>
                <a:cubicBezTo>
                  <a:pt x="6250108" y="1903111"/>
                  <a:pt x="6248342" y="1904875"/>
                  <a:pt x="6248342" y="1908405"/>
                </a:cubicBezTo>
                <a:cubicBezTo>
                  <a:pt x="6248342" y="1911936"/>
                  <a:pt x="6251872" y="1913701"/>
                  <a:pt x="6258932" y="1913701"/>
                </a:cubicBezTo>
                <a:cubicBezTo>
                  <a:pt x="6258932" y="1906640"/>
                  <a:pt x="6257168" y="1903111"/>
                  <a:pt x="6253638" y="1903111"/>
                </a:cubicBezTo>
                <a:close/>
                <a:moveTo>
                  <a:pt x="5697641" y="1903111"/>
                </a:moveTo>
                <a:cubicBezTo>
                  <a:pt x="5704702" y="1910170"/>
                  <a:pt x="5708232" y="1913701"/>
                  <a:pt x="5708232" y="1913701"/>
                </a:cubicBezTo>
                <a:lnTo>
                  <a:pt x="5708232" y="1903111"/>
                </a:lnTo>
                <a:close/>
                <a:moveTo>
                  <a:pt x="7002910" y="1896491"/>
                </a:moveTo>
                <a:cubicBezTo>
                  <a:pt x="7001145" y="1897374"/>
                  <a:pt x="7000262" y="1899581"/>
                  <a:pt x="7000262" y="1903111"/>
                </a:cubicBezTo>
                <a:cubicBezTo>
                  <a:pt x="6993200" y="1903111"/>
                  <a:pt x="6984376" y="1901345"/>
                  <a:pt x="6973785" y="1897815"/>
                </a:cubicBezTo>
                <a:cubicBezTo>
                  <a:pt x="6968491" y="1896050"/>
                  <a:pt x="6964519" y="1895608"/>
                  <a:pt x="6961872" y="1896492"/>
                </a:cubicBezTo>
                <a:cubicBezTo>
                  <a:pt x="6959224" y="1897374"/>
                  <a:pt x="6957900" y="1899580"/>
                  <a:pt x="6957900" y="1903111"/>
                </a:cubicBezTo>
                <a:cubicBezTo>
                  <a:pt x="6957900" y="1903111"/>
                  <a:pt x="6964960" y="1903111"/>
                  <a:pt x="6979081" y="1903111"/>
                </a:cubicBezTo>
                <a:lnTo>
                  <a:pt x="7000262" y="1903111"/>
                </a:lnTo>
                <a:lnTo>
                  <a:pt x="7021443" y="1913701"/>
                </a:lnTo>
                <a:cubicBezTo>
                  <a:pt x="7021443" y="1906640"/>
                  <a:pt x="7017914" y="1901345"/>
                  <a:pt x="7010852" y="1897815"/>
                </a:cubicBezTo>
                <a:cubicBezTo>
                  <a:pt x="7007322" y="1896050"/>
                  <a:pt x="7004674" y="1895608"/>
                  <a:pt x="7002910" y="1896491"/>
                </a:cubicBezTo>
                <a:close/>
                <a:moveTo>
                  <a:pt x="7868675" y="1892520"/>
                </a:moveTo>
                <a:cubicBezTo>
                  <a:pt x="7868675" y="1892520"/>
                  <a:pt x="7870441" y="1894284"/>
                  <a:pt x="7873971" y="1897815"/>
                </a:cubicBezTo>
                <a:cubicBezTo>
                  <a:pt x="7877500" y="1901345"/>
                  <a:pt x="7879267" y="1903111"/>
                  <a:pt x="7879267" y="1903111"/>
                </a:cubicBezTo>
                <a:lnTo>
                  <a:pt x="7868675" y="1903111"/>
                </a:lnTo>
                <a:close/>
                <a:moveTo>
                  <a:pt x="7455649" y="1892520"/>
                </a:moveTo>
                <a:cubicBezTo>
                  <a:pt x="7448588" y="1892520"/>
                  <a:pt x="7446824" y="1897815"/>
                  <a:pt x="7450355" y="1908405"/>
                </a:cubicBezTo>
                <a:cubicBezTo>
                  <a:pt x="7453884" y="1918996"/>
                  <a:pt x="7459178" y="1920761"/>
                  <a:pt x="7466240" y="1913701"/>
                </a:cubicBezTo>
                <a:close/>
                <a:moveTo>
                  <a:pt x="7370926" y="1892520"/>
                </a:moveTo>
                <a:cubicBezTo>
                  <a:pt x="7370926" y="1899580"/>
                  <a:pt x="7372692" y="1903111"/>
                  <a:pt x="7376222" y="1903111"/>
                </a:cubicBezTo>
                <a:cubicBezTo>
                  <a:pt x="7379751" y="1903111"/>
                  <a:pt x="7381516" y="1899580"/>
                  <a:pt x="7381516" y="1892520"/>
                </a:cubicBezTo>
                <a:cubicBezTo>
                  <a:pt x="7374456" y="1892520"/>
                  <a:pt x="7370926" y="1892520"/>
                  <a:pt x="7370926" y="1892520"/>
                </a:cubicBezTo>
                <a:close/>
                <a:moveTo>
                  <a:pt x="7159118" y="1892520"/>
                </a:moveTo>
                <a:cubicBezTo>
                  <a:pt x="7166178" y="1892520"/>
                  <a:pt x="7169708" y="1894284"/>
                  <a:pt x="7169708" y="1897815"/>
                </a:cubicBezTo>
                <a:lnTo>
                  <a:pt x="7169708" y="1892520"/>
                </a:lnTo>
                <a:close/>
                <a:moveTo>
                  <a:pt x="6904948" y="1892520"/>
                </a:moveTo>
                <a:lnTo>
                  <a:pt x="6915539" y="1903111"/>
                </a:lnTo>
                <a:lnTo>
                  <a:pt x="6926129" y="1892520"/>
                </a:lnTo>
                <a:cubicBezTo>
                  <a:pt x="6926129" y="1892520"/>
                  <a:pt x="6919068" y="1892520"/>
                  <a:pt x="6904948" y="1892520"/>
                </a:cubicBezTo>
                <a:close/>
                <a:moveTo>
                  <a:pt x="5427586" y="1892520"/>
                </a:moveTo>
                <a:cubicBezTo>
                  <a:pt x="5424056" y="1892520"/>
                  <a:pt x="5422291" y="1896050"/>
                  <a:pt x="5422291" y="1903111"/>
                </a:cubicBezTo>
                <a:cubicBezTo>
                  <a:pt x="5429352" y="1903111"/>
                  <a:pt x="5432881" y="1901345"/>
                  <a:pt x="5432881" y="1897815"/>
                </a:cubicBezTo>
                <a:cubicBezTo>
                  <a:pt x="5432881" y="1894284"/>
                  <a:pt x="5431116" y="1892520"/>
                  <a:pt x="5427586" y="1892520"/>
                </a:cubicBezTo>
                <a:close/>
                <a:moveTo>
                  <a:pt x="7614505" y="1881930"/>
                </a:moveTo>
                <a:lnTo>
                  <a:pt x="7614505" y="1892520"/>
                </a:lnTo>
                <a:lnTo>
                  <a:pt x="7635686" y="1892520"/>
                </a:lnTo>
                <a:cubicBezTo>
                  <a:pt x="7635686" y="1892520"/>
                  <a:pt x="7632156" y="1890755"/>
                  <a:pt x="7625096" y="1887224"/>
                </a:cubicBezTo>
                <a:cubicBezTo>
                  <a:pt x="7618034" y="1883694"/>
                  <a:pt x="7614505" y="1881930"/>
                  <a:pt x="7614505" y="1881930"/>
                </a:cubicBezTo>
                <a:close/>
                <a:moveTo>
                  <a:pt x="6216572" y="1881930"/>
                </a:moveTo>
                <a:cubicBezTo>
                  <a:pt x="6216572" y="1888989"/>
                  <a:pt x="6216572" y="1892520"/>
                  <a:pt x="6216572" y="1892520"/>
                </a:cubicBezTo>
                <a:cubicBezTo>
                  <a:pt x="6223632" y="1892520"/>
                  <a:pt x="6227161" y="1892520"/>
                  <a:pt x="6227161" y="1892520"/>
                </a:cubicBezTo>
                <a:cubicBezTo>
                  <a:pt x="6227161" y="1885459"/>
                  <a:pt x="6223632" y="1881930"/>
                  <a:pt x="6216572" y="1881930"/>
                </a:cubicBezTo>
                <a:close/>
                <a:moveTo>
                  <a:pt x="6057716" y="1881930"/>
                </a:moveTo>
                <a:lnTo>
                  <a:pt x="6068305" y="1892520"/>
                </a:lnTo>
                <a:lnTo>
                  <a:pt x="6068305" y="1881930"/>
                </a:lnTo>
                <a:close/>
                <a:moveTo>
                  <a:pt x="4151441" y="1881930"/>
                </a:moveTo>
                <a:cubicBezTo>
                  <a:pt x="4158500" y="1881930"/>
                  <a:pt x="4162031" y="1885459"/>
                  <a:pt x="4162031" y="1892520"/>
                </a:cubicBezTo>
                <a:cubicBezTo>
                  <a:pt x="4162031" y="1892520"/>
                  <a:pt x="4158500" y="1892520"/>
                  <a:pt x="4151441" y="1892520"/>
                </a:cubicBezTo>
                <a:cubicBezTo>
                  <a:pt x="4144381" y="1892520"/>
                  <a:pt x="4140850" y="1892520"/>
                  <a:pt x="4140850" y="1892520"/>
                </a:cubicBezTo>
                <a:cubicBezTo>
                  <a:pt x="4147910" y="1885459"/>
                  <a:pt x="4151441" y="1881930"/>
                  <a:pt x="4151441" y="1881930"/>
                </a:cubicBezTo>
                <a:close/>
                <a:moveTo>
                  <a:pt x="3518664" y="1878619"/>
                </a:moveTo>
                <a:cubicBezTo>
                  <a:pt x="3523960" y="1877296"/>
                  <a:pt x="3537196" y="1881930"/>
                  <a:pt x="3558378" y="1892520"/>
                </a:cubicBezTo>
                <a:cubicBezTo>
                  <a:pt x="3565438" y="1899580"/>
                  <a:pt x="3572498" y="1903111"/>
                  <a:pt x="3579559" y="1903111"/>
                </a:cubicBezTo>
                <a:cubicBezTo>
                  <a:pt x="3586618" y="1896050"/>
                  <a:pt x="3590148" y="1896050"/>
                  <a:pt x="3590148" y="1903111"/>
                </a:cubicBezTo>
                <a:cubicBezTo>
                  <a:pt x="3590148" y="1903111"/>
                  <a:pt x="3595444" y="1906640"/>
                  <a:pt x="3606034" y="1913701"/>
                </a:cubicBezTo>
                <a:cubicBezTo>
                  <a:pt x="3616625" y="1920761"/>
                  <a:pt x="3628980" y="1926055"/>
                  <a:pt x="3643100" y="1929586"/>
                </a:cubicBezTo>
                <a:cubicBezTo>
                  <a:pt x="3657222" y="1933117"/>
                  <a:pt x="3667812" y="1934882"/>
                  <a:pt x="3674872" y="1934882"/>
                </a:cubicBezTo>
                <a:lnTo>
                  <a:pt x="3674872" y="1945472"/>
                </a:lnTo>
                <a:cubicBezTo>
                  <a:pt x="3674872" y="1945472"/>
                  <a:pt x="3658986" y="1941941"/>
                  <a:pt x="3627215" y="1934882"/>
                </a:cubicBezTo>
                <a:cubicBezTo>
                  <a:pt x="3595444" y="1927821"/>
                  <a:pt x="3574263" y="1920761"/>
                  <a:pt x="3563673" y="1913701"/>
                </a:cubicBezTo>
                <a:cubicBezTo>
                  <a:pt x="3553082" y="1906640"/>
                  <a:pt x="3544257" y="1899580"/>
                  <a:pt x="3537196" y="1892520"/>
                </a:cubicBezTo>
                <a:lnTo>
                  <a:pt x="3516016" y="1881930"/>
                </a:lnTo>
                <a:cubicBezTo>
                  <a:pt x="3516016" y="1880165"/>
                  <a:pt x="3516899" y="1879061"/>
                  <a:pt x="3518664" y="1878619"/>
                </a:cubicBezTo>
                <a:close/>
                <a:moveTo>
                  <a:pt x="6881120" y="1876634"/>
                </a:moveTo>
                <a:cubicBezTo>
                  <a:pt x="6879354" y="1876634"/>
                  <a:pt x="6876708" y="1878400"/>
                  <a:pt x="6873177" y="1881930"/>
                </a:cubicBezTo>
                <a:lnTo>
                  <a:pt x="6883766" y="1881930"/>
                </a:lnTo>
                <a:cubicBezTo>
                  <a:pt x="6883766" y="1878400"/>
                  <a:pt x="6882884" y="1876634"/>
                  <a:pt x="6881120" y="1876634"/>
                </a:cubicBezTo>
                <a:close/>
                <a:moveTo>
                  <a:pt x="5631782" y="1875641"/>
                </a:moveTo>
                <a:cubicBezTo>
                  <a:pt x="5630680" y="1875420"/>
                  <a:pt x="5629686" y="1875752"/>
                  <a:pt x="5628804" y="1876634"/>
                </a:cubicBezTo>
                <a:cubicBezTo>
                  <a:pt x="5625274" y="1880165"/>
                  <a:pt x="5623508" y="1883694"/>
                  <a:pt x="5623508" y="1887224"/>
                </a:cubicBezTo>
                <a:cubicBezTo>
                  <a:pt x="5623508" y="1890755"/>
                  <a:pt x="5619978" y="1892520"/>
                  <a:pt x="5612918" y="1892520"/>
                </a:cubicBezTo>
                <a:lnTo>
                  <a:pt x="5612918" y="1903111"/>
                </a:lnTo>
                <a:lnTo>
                  <a:pt x="5623508" y="1913701"/>
                </a:lnTo>
                <a:lnTo>
                  <a:pt x="5634099" y="1913701"/>
                </a:lnTo>
                <a:lnTo>
                  <a:pt x="5655279" y="1924290"/>
                </a:lnTo>
                <a:cubicBezTo>
                  <a:pt x="5662339" y="1924290"/>
                  <a:pt x="5668517" y="1924290"/>
                  <a:pt x="5673813" y="1924290"/>
                </a:cubicBezTo>
                <a:lnTo>
                  <a:pt x="5676460" y="1924290"/>
                </a:lnTo>
                <a:lnTo>
                  <a:pt x="5676460" y="1913701"/>
                </a:lnTo>
                <a:cubicBezTo>
                  <a:pt x="5683520" y="1913701"/>
                  <a:pt x="5687051" y="1911936"/>
                  <a:pt x="5687051" y="1908405"/>
                </a:cubicBezTo>
                <a:cubicBezTo>
                  <a:pt x="5687051" y="1904875"/>
                  <a:pt x="5683520" y="1901345"/>
                  <a:pt x="5676460" y="1897815"/>
                </a:cubicBezTo>
                <a:cubicBezTo>
                  <a:pt x="5669400" y="1894284"/>
                  <a:pt x="5665870" y="1892520"/>
                  <a:pt x="5665870" y="1892520"/>
                </a:cubicBezTo>
                <a:lnTo>
                  <a:pt x="5644689" y="1892520"/>
                </a:lnTo>
                <a:cubicBezTo>
                  <a:pt x="5639394" y="1881930"/>
                  <a:pt x="5635091" y="1876302"/>
                  <a:pt x="5631782" y="1875641"/>
                </a:cubicBezTo>
                <a:close/>
                <a:moveTo>
                  <a:pt x="7688638" y="1871338"/>
                </a:moveTo>
                <a:lnTo>
                  <a:pt x="7688638" y="1881930"/>
                </a:lnTo>
                <a:cubicBezTo>
                  <a:pt x="7688638" y="1881930"/>
                  <a:pt x="7692168" y="1881930"/>
                  <a:pt x="7699230" y="1881930"/>
                </a:cubicBezTo>
                <a:lnTo>
                  <a:pt x="7720409" y="1881930"/>
                </a:lnTo>
                <a:cubicBezTo>
                  <a:pt x="7720409" y="1881930"/>
                  <a:pt x="7718644" y="1880165"/>
                  <a:pt x="7715115" y="1876634"/>
                </a:cubicBezTo>
                <a:cubicBezTo>
                  <a:pt x="7711586" y="1873103"/>
                  <a:pt x="7706290" y="1871338"/>
                  <a:pt x="7699230" y="1871338"/>
                </a:cubicBezTo>
                <a:close/>
                <a:moveTo>
                  <a:pt x="7280908" y="1871338"/>
                </a:moveTo>
                <a:cubicBezTo>
                  <a:pt x="7277378" y="1871338"/>
                  <a:pt x="7275612" y="1873103"/>
                  <a:pt x="7275612" y="1876634"/>
                </a:cubicBezTo>
                <a:cubicBezTo>
                  <a:pt x="7275612" y="1880165"/>
                  <a:pt x="7279142" y="1881930"/>
                  <a:pt x="7286203" y="1881930"/>
                </a:cubicBezTo>
                <a:cubicBezTo>
                  <a:pt x="7286203" y="1874869"/>
                  <a:pt x="7284437" y="1871338"/>
                  <a:pt x="7280908" y="1871338"/>
                </a:cubicBezTo>
                <a:close/>
                <a:moveTo>
                  <a:pt x="7839551" y="1866044"/>
                </a:moveTo>
                <a:cubicBezTo>
                  <a:pt x="7841316" y="1866044"/>
                  <a:pt x="7843965" y="1867809"/>
                  <a:pt x="7847494" y="1871338"/>
                </a:cubicBezTo>
                <a:lnTo>
                  <a:pt x="7836904" y="1881930"/>
                </a:lnTo>
                <a:lnTo>
                  <a:pt x="7826313" y="1881930"/>
                </a:lnTo>
                <a:lnTo>
                  <a:pt x="7836904" y="1871338"/>
                </a:lnTo>
                <a:cubicBezTo>
                  <a:pt x="7836904" y="1867809"/>
                  <a:pt x="7837787" y="1866044"/>
                  <a:pt x="7839551" y="1866044"/>
                </a:cubicBezTo>
                <a:close/>
                <a:moveTo>
                  <a:pt x="6817578" y="1866044"/>
                </a:moveTo>
                <a:cubicBezTo>
                  <a:pt x="6815813" y="1866044"/>
                  <a:pt x="6813164" y="1867809"/>
                  <a:pt x="6809634" y="1871338"/>
                </a:cubicBezTo>
                <a:cubicBezTo>
                  <a:pt x="6816696" y="1871338"/>
                  <a:pt x="6820224" y="1871338"/>
                  <a:pt x="6820224" y="1871338"/>
                </a:cubicBezTo>
                <a:cubicBezTo>
                  <a:pt x="6820224" y="1867809"/>
                  <a:pt x="6819342" y="1866044"/>
                  <a:pt x="6817578" y="1866044"/>
                </a:cubicBezTo>
                <a:close/>
                <a:moveTo>
                  <a:pt x="4890122" y="1866044"/>
                </a:moveTo>
                <a:cubicBezTo>
                  <a:pt x="4888358" y="1866044"/>
                  <a:pt x="4885710" y="1867809"/>
                  <a:pt x="4882180" y="1871338"/>
                </a:cubicBezTo>
                <a:lnTo>
                  <a:pt x="4892770" y="1871338"/>
                </a:lnTo>
                <a:cubicBezTo>
                  <a:pt x="4892770" y="1867809"/>
                  <a:pt x="4891887" y="1866044"/>
                  <a:pt x="4890122" y="1866044"/>
                </a:cubicBezTo>
                <a:close/>
                <a:moveTo>
                  <a:pt x="4293087" y="1866044"/>
                </a:moveTo>
                <a:cubicBezTo>
                  <a:pt x="4295736" y="1866044"/>
                  <a:pt x="4299706" y="1867809"/>
                  <a:pt x="4305002" y="1871338"/>
                </a:cubicBezTo>
                <a:cubicBezTo>
                  <a:pt x="4315592" y="1878399"/>
                  <a:pt x="4320887" y="1881930"/>
                  <a:pt x="4320887" y="1881930"/>
                </a:cubicBezTo>
                <a:lnTo>
                  <a:pt x="4299706" y="1881930"/>
                </a:lnTo>
                <a:lnTo>
                  <a:pt x="4289116" y="1871338"/>
                </a:lnTo>
                <a:cubicBezTo>
                  <a:pt x="4289116" y="1867809"/>
                  <a:pt x="4290440" y="1866044"/>
                  <a:pt x="4293087" y="1866044"/>
                </a:cubicBezTo>
                <a:close/>
                <a:moveTo>
                  <a:pt x="7625096" y="1860749"/>
                </a:moveTo>
                <a:cubicBezTo>
                  <a:pt x="7610976" y="1860749"/>
                  <a:pt x="7607444" y="1864279"/>
                  <a:pt x="7614505" y="1871338"/>
                </a:cubicBezTo>
                <a:cubicBezTo>
                  <a:pt x="7621567" y="1878399"/>
                  <a:pt x="7628626" y="1874869"/>
                  <a:pt x="7635686" y="1860749"/>
                </a:cubicBezTo>
                <a:cubicBezTo>
                  <a:pt x="7635686" y="1860749"/>
                  <a:pt x="7632156" y="1860749"/>
                  <a:pt x="7625096" y="1860749"/>
                </a:cubicBezTo>
                <a:close/>
                <a:moveTo>
                  <a:pt x="7529782" y="1860749"/>
                </a:moveTo>
                <a:cubicBezTo>
                  <a:pt x="7529782" y="1867809"/>
                  <a:pt x="7533312" y="1871338"/>
                  <a:pt x="7540374" y="1871338"/>
                </a:cubicBezTo>
                <a:cubicBezTo>
                  <a:pt x="7540374" y="1871338"/>
                  <a:pt x="7540374" y="1867809"/>
                  <a:pt x="7540374" y="1860749"/>
                </a:cubicBezTo>
                <a:close/>
                <a:moveTo>
                  <a:pt x="6883766" y="1860749"/>
                </a:moveTo>
                <a:cubicBezTo>
                  <a:pt x="6883766" y="1860749"/>
                  <a:pt x="6887296" y="1864279"/>
                  <a:pt x="6894358" y="1871338"/>
                </a:cubicBezTo>
                <a:cubicBezTo>
                  <a:pt x="6901418" y="1878399"/>
                  <a:pt x="6908477" y="1881930"/>
                  <a:pt x="6915539" y="1881930"/>
                </a:cubicBezTo>
                <a:lnTo>
                  <a:pt x="6904948" y="1871338"/>
                </a:lnTo>
                <a:cubicBezTo>
                  <a:pt x="6897888" y="1864279"/>
                  <a:pt x="6897888" y="1860749"/>
                  <a:pt x="6904948" y="1860749"/>
                </a:cubicBezTo>
                <a:lnTo>
                  <a:pt x="6894358" y="1860749"/>
                </a:lnTo>
                <a:cubicBezTo>
                  <a:pt x="6887296" y="1860749"/>
                  <a:pt x="6883766" y="1860749"/>
                  <a:pt x="6883766" y="1860749"/>
                </a:cubicBezTo>
                <a:close/>
                <a:moveTo>
                  <a:pt x="6746092" y="1860749"/>
                </a:moveTo>
                <a:lnTo>
                  <a:pt x="6756682" y="1871338"/>
                </a:lnTo>
                <a:cubicBezTo>
                  <a:pt x="6756682" y="1871338"/>
                  <a:pt x="6756682" y="1869574"/>
                  <a:pt x="6756682" y="1866044"/>
                </a:cubicBezTo>
                <a:cubicBezTo>
                  <a:pt x="6756682" y="1862513"/>
                  <a:pt x="6753152" y="1860749"/>
                  <a:pt x="6746092" y="1860749"/>
                </a:cubicBezTo>
                <a:close/>
                <a:moveTo>
                  <a:pt x="6004764" y="1860749"/>
                </a:moveTo>
                <a:lnTo>
                  <a:pt x="6004764" y="1871338"/>
                </a:lnTo>
                <a:cubicBezTo>
                  <a:pt x="6011824" y="1871338"/>
                  <a:pt x="6015353" y="1867809"/>
                  <a:pt x="6015353" y="1860749"/>
                </a:cubicBezTo>
                <a:close/>
                <a:moveTo>
                  <a:pt x="5835316" y="1860749"/>
                </a:moveTo>
                <a:cubicBezTo>
                  <a:pt x="5835316" y="1860749"/>
                  <a:pt x="5833552" y="1862513"/>
                  <a:pt x="5830020" y="1866044"/>
                </a:cubicBezTo>
                <a:cubicBezTo>
                  <a:pt x="5826491" y="1869574"/>
                  <a:pt x="5828256" y="1871338"/>
                  <a:pt x="5835316" y="1871338"/>
                </a:cubicBezTo>
                <a:cubicBezTo>
                  <a:pt x="5835316" y="1864279"/>
                  <a:pt x="5835316" y="1860749"/>
                  <a:pt x="5835316" y="1860749"/>
                </a:cubicBezTo>
                <a:close/>
                <a:moveTo>
                  <a:pt x="4670372" y="1860749"/>
                </a:moveTo>
                <a:cubicBezTo>
                  <a:pt x="4663311" y="1860749"/>
                  <a:pt x="4659780" y="1864279"/>
                  <a:pt x="4659780" y="1871338"/>
                </a:cubicBezTo>
                <a:lnTo>
                  <a:pt x="4680962" y="1871338"/>
                </a:lnTo>
                <a:close/>
                <a:moveTo>
                  <a:pt x="8313473" y="1850157"/>
                </a:moveTo>
                <a:lnTo>
                  <a:pt x="8345244" y="1860749"/>
                </a:lnTo>
                <a:lnTo>
                  <a:pt x="8324064" y="1860749"/>
                </a:lnTo>
                <a:close/>
                <a:moveTo>
                  <a:pt x="7169708" y="1850157"/>
                </a:moveTo>
                <a:cubicBezTo>
                  <a:pt x="7169708" y="1857218"/>
                  <a:pt x="7173238" y="1860749"/>
                  <a:pt x="7180299" y="1860749"/>
                </a:cubicBezTo>
                <a:cubicBezTo>
                  <a:pt x="7180299" y="1853688"/>
                  <a:pt x="7180299" y="1850157"/>
                  <a:pt x="7180299" y="1850157"/>
                </a:cubicBezTo>
                <a:close/>
                <a:moveTo>
                  <a:pt x="5528195" y="1850157"/>
                </a:moveTo>
                <a:lnTo>
                  <a:pt x="5528195" y="1860749"/>
                </a:lnTo>
                <a:lnTo>
                  <a:pt x="5517604" y="1860749"/>
                </a:lnTo>
                <a:cubicBezTo>
                  <a:pt x="5524664" y="1853688"/>
                  <a:pt x="5528195" y="1850157"/>
                  <a:pt x="5528195" y="1850157"/>
                </a:cubicBezTo>
                <a:close/>
                <a:moveTo>
                  <a:pt x="4744504" y="1850157"/>
                </a:moveTo>
                <a:lnTo>
                  <a:pt x="4733914" y="1860749"/>
                </a:lnTo>
                <a:lnTo>
                  <a:pt x="4755094" y="1860749"/>
                </a:lnTo>
                <a:cubicBezTo>
                  <a:pt x="4755094" y="1867809"/>
                  <a:pt x="4762155" y="1871338"/>
                  <a:pt x="4776276" y="1871338"/>
                </a:cubicBezTo>
                <a:lnTo>
                  <a:pt x="4808046" y="1881930"/>
                </a:lnTo>
                <a:cubicBezTo>
                  <a:pt x="4808046" y="1888989"/>
                  <a:pt x="4816872" y="1894284"/>
                  <a:pt x="4834523" y="1897815"/>
                </a:cubicBezTo>
                <a:cubicBezTo>
                  <a:pt x="4852174" y="1901345"/>
                  <a:pt x="4868059" y="1903111"/>
                  <a:pt x="4882180" y="1903111"/>
                </a:cubicBezTo>
                <a:cubicBezTo>
                  <a:pt x="4882180" y="1903111"/>
                  <a:pt x="4885709" y="1904875"/>
                  <a:pt x="4892770" y="1908405"/>
                </a:cubicBezTo>
                <a:cubicBezTo>
                  <a:pt x="4899830" y="1911936"/>
                  <a:pt x="4903360" y="1913701"/>
                  <a:pt x="4903360" y="1913701"/>
                </a:cubicBezTo>
                <a:lnTo>
                  <a:pt x="4913950" y="1924290"/>
                </a:lnTo>
                <a:lnTo>
                  <a:pt x="4892770" y="1924290"/>
                </a:lnTo>
                <a:cubicBezTo>
                  <a:pt x="4885709" y="1917231"/>
                  <a:pt x="4878648" y="1911936"/>
                  <a:pt x="4871588" y="1908405"/>
                </a:cubicBezTo>
                <a:cubicBezTo>
                  <a:pt x="4864528" y="1904875"/>
                  <a:pt x="4860998" y="1906640"/>
                  <a:pt x="4860998" y="1913701"/>
                </a:cubicBezTo>
                <a:lnTo>
                  <a:pt x="4850408" y="1913701"/>
                </a:lnTo>
                <a:cubicBezTo>
                  <a:pt x="4850408" y="1906640"/>
                  <a:pt x="4846878" y="1903111"/>
                  <a:pt x="4839818" y="1903111"/>
                </a:cubicBezTo>
                <a:cubicBezTo>
                  <a:pt x="4818636" y="1910170"/>
                  <a:pt x="4797456" y="1906640"/>
                  <a:pt x="4776276" y="1892520"/>
                </a:cubicBezTo>
                <a:cubicBezTo>
                  <a:pt x="4776276" y="1892520"/>
                  <a:pt x="4772744" y="1892520"/>
                  <a:pt x="4765684" y="1892520"/>
                </a:cubicBezTo>
                <a:lnTo>
                  <a:pt x="4755094" y="1892520"/>
                </a:lnTo>
                <a:lnTo>
                  <a:pt x="4723324" y="1871338"/>
                </a:lnTo>
                <a:lnTo>
                  <a:pt x="4723324" y="1892520"/>
                </a:lnTo>
                <a:cubicBezTo>
                  <a:pt x="4737443" y="1892520"/>
                  <a:pt x="4744504" y="1894284"/>
                  <a:pt x="4744504" y="1897815"/>
                </a:cubicBezTo>
                <a:cubicBezTo>
                  <a:pt x="4744504" y="1901345"/>
                  <a:pt x="4749799" y="1904875"/>
                  <a:pt x="4760390" y="1908405"/>
                </a:cubicBezTo>
                <a:cubicBezTo>
                  <a:pt x="4770980" y="1911936"/>
                  <a:pt x="4779805" y="1913701"/>
                  <a:pt x="4786866" y="1913701"/>
                </a:cubicBezTo>
                <a:cubicBezTo>
                  <a:pt x="4793926" y="1913701"/>
                  <a:pt x="4799222" y="1915465"/>
                  <a:pt x="4802751" y="1918996"/>
                </a:cubicBezTo>
                <a:cubicBezTo>
                  <a:pt x="4806282" y="1922526"/>
                  <a:pt x="4808046" y="1924290"/>
                  <a:pt x="4808046" y="1924290"/>
                </a:cubicBezTo>
                <a:cubicBezTo>
                  <a:pt x="4822167" y="1931351"/>
                  <a:pt x="4829228" y="1934882"/>
                  <a:pt x="4829228" y="1934882"/>
                </a:cubicBezTo>
                <a:cubicBezTo>
                  <a:pt x="4836288" y="1934882"/>
                  <a:pt x="4839818" y="1934882"/>
                  <a:pt x="4839818" y="1934882"/>
                </a:cubicBezTo>
                <a:lnTo>
                  <a:pt x="4892770" y="1945472"/>
                </a:lnTo>
                <a:cubicBezTo>
                  <a:pt x="4892770" y="1938411"/>
                  <a:pt x="4894536" y="1934882"/>
                  <a:pt x="4898065" y="1934882"/>
                </a:cubicBezTo>
                <a:cubicBezTo>
                  <a:pt x="4901594" y="1934882"/>
                  <a:pt x="4903360" y="1938411"/>
                  <a:pt x="4903360" y="1945472"/>
                </a:cubicBezTo>
                <a:cubicBezTo>
                  <a:pt x="4903360" y="1959592"/>
                  <a:pt x="4921011" y="1966653"/>
                  <a:pt x="4956312" y="1966653"/>
                </a:cubicBezTo>
                <a:lnTo>
                  <a:pt x="4977492" y="1966653"/>
                </a:lnTo>
                <a:lnTo>
                  <a:pt x="4966902" y="1956063"/>
                </a:lnTo>
                <a:lnTo>
                  <a:pt x="4977492" y="1945472"/>
                </a:lnTo>
                <a:cubicBezTo>
                  <a:pt x="4977492" y="1952532"/>
                  <a:pt x="4988084" y="1957828"/>
                  <a:pt x="5009265" y="1961357"/>
                </a:cubicBezTo>
                <a:cubicBezTo>
                  <a:pt x="5030446" y="1964888"/>
                  <a:pt x="5048096" y="1966653"/>
                  <a:pt x="5062217" y="1966653"/>
                </a:cubicBezTo>
                <a:cubicBezTo>
                  <a:pt x="5076338" y="1966653"/>
                  <a:pt x="5086928" y="1966653"/>
                  <a:pt x="5093988" y="1966653"/>
                </a:cubicBezTo>
                <a:cubicBezTo>
                  <a:pt x="5093988" y="1966653"/>
                  <a:pt x="5092223" y="1964888"/>
                  <a:pt x="5088692" y="1961357"/>
                </a:cubicBezTo>
                <a:cubicBezTo>
                  <a:pt x="5085162" y="1957828"/>
                  <a:pt x="5079867" y="1956063"/>
                  <a:pt x="5072806" y="1956063"/>
                </a:cubicBezTo>
                <a:lnTo>
                  <a:pt x="5062217" y="1945472"/>
                </a:lnTo>
                <a:lnTo>
                  <a:pt x="5030446" y="1945472"/>
                </a:lnTo>
                <a:cubicBezTo>
                  <a:pt x="5023384" y="1959592"/>
                  <a:pt x="5016325" y="1956063"/>
                  <a:pt x="5009265" y="1934882"/>
                </a:cubicBezTo>
                <a:lnTo>
                  <a:pt x="4988084" y="1924290"/>
                </a:lnTo>
                <a:cubicBezTo>
                  <a:pt x="4988084" y="1931351"/>
                  <a:pt x="4986319" y="1936646"/>
                  <a:pt x="4982788" y="1940176"/>
                </a:cubicBezTo>
                <a:cubicBezTo>
                  <a:pt x="4979258" y="1943707"/>
                  <a:pt x="4977492" y="1941941"/>
                  <a:pt x="4977492" y="1934882"/>
                </a:cubicBezTo>
                <a:cubicBezTo>
                  <a:pt x="4977492" y="1927821"/>
                  <a:pt x="4977492" y="1924290"/>
                  <a:pt x="4977492" y="1924290"/>
                </a:cubicBezTo>
                <a:lnTo>
                  <a:pt x="4966902" y="1913701"/>
                </a:lnTo>
                <a:cubicBezTo>
                  <a:pt x="4959842" y="1913701"/>
                  <a:pt x="4959842" y="1910170"/>
                  <a:pt x="4966902" y="1903111"/>
                </a:cubicBezTo>
                <a:lnTo>
                  <a:pt x="4988084" y="1903111"/>
                </a:lnTo>
                <a:cubicBezTo>
                  <a:pt x="4988084" y="1910170"/>
                  <a:pt x="5002204" y="1913701"/>
                  <a:pt x="5030446" y="1913701"/>
                </a:cubicBezTo>
                <a:cubicBezTo>
                  <a:pt x="5030446" y="1913701"/>
                  <a:pt x="5030446" y="1917231"/>
                  <a:pt x="5030446" y="1924290"/>
                </a:cubicBezTo>
                <a:cubicBezTo>
                  <a:pt x="5030446" y="1924290"/>
                  <a:pt x="5033976" y="1926055"/>
                  <a:pt x="5041036" y="1929586"/>
                </a:cubicBezTo>
                <a:cubicBezTo>
                  <a:pt x="5048096" y="1933117"/>
                  <a:pt x="5051626" y="1934882"/>
                  <a:pt x="5051626" y="1934882"/>
                </a:cubicBezTo>
                <a:cubicBezTo>
                  <a:pt x="5065746" y="1934882"/>
                  <a:pt x="5074572" y="1936646"/>
                  <a:pt x="5078102" y="1940176"/>
                </a:cubicBezTo>
                <a:cubicBezTo>
                  <a:pt x="5081632" y="1943707"/>
                  <a:pt x="5088692" y="1941941"/>
                  <a:pt x="5099284" y="1934882"/>
                </a:cubicBezTo>
                <a:cubicBezTo>
                  <a:pt x="5109873" y="1927821"/>
                  <a:pt x="5115169" y="1924290"/>
                  <a:pt x="5115169" y="1924290"/>
                </a:cubicBezTo>
                <a:cubicBezTo>
                  <a:pt x="5115169" y="1910170"/>
                  <a:pt x="5090458" y="1903111"/>
                  <a:pt x="5041036" y="1903111"/>
                </a:cubicBezTo>
                <a:cubicBezTo>
                  <a:pt x="5033976" y="1903111"/>
                  <a:pt x="5030446" y="1906640"/>
                  <a:pt x="5030446" y="1913701"/>
                </a:cubicBezTo>
                <a:lnTo>
                  <a:pt x="5030446" y="1903111"/>
                </a:lnTo>
                <a:cubicBezTo>
                  <a:pt x="5016325" y="1896050"/>
                  <a:pt x="4998674" y="1892520"/>
                  <a:pt x="4977492" y="1892520"/>
                </a:cubicBezTo>
                <a:lnTo>
                  <a:pt x="4956312" y="1892520"/>
                </a:lnTo>
                <a:cubicBezTo>
                  <a:pt x="4956312" y="1899580"/>
                  <a:pt x="4949252" y="1903111"/>
                  <a:pt x="4935132" y="1903111"/>
                </a:cubicBezTo>
                <a:cubicBezTo>
                  <a:pt x="4921011" y="1903111"/>
                  <a:pt x="4910421" y="1903111"/>
                  <a:pt x="4903360" y="1903111"/>
                </a:cubicBezTo>
                <a:cubicBezTo>
                  <a:pt x="4889240" y="1896050"/>
                  <a:pt x="4875120" y="1888989"/>
                  <a:pt x="4860998" y="1881930"/>
                </a:cubicBezTo>
                <a:cubicBezTo>
                  <a:pt x="4853938" y="1881930"/>
                  <a:pt x="4845113" y="1880165"/>
                  <a:pt x="4834523" y="1876634"/>
                </a:cubicBezTo>
                <a:cubicBezTo>
                  <a:pt x="4823932" y="1873103"/>
                  <a:pt x="4815107" y="1871338"/>
                  <a:pt x="4808046" y="1871338"/>
                </a:cubicBezTo>
                <a:lnTo>
                  <a:pt x="4755094" y="1860749"/>
                </a:lnTo>
                <a:cubicBezTo>
                  <a:pt x="4755094" y="1860749"/>
                  <a:pt x="4751565" y="1857218"/>
                  <a:pt x="4744504" y="1850157"/>
                </a:cubicBezTo>
                <a:close/>
                <a:moveTo>
                  <a:pt x="7149852" y="1843540"/>
                </a:moveTo>
                <a:cubicBezTo>
                  <a:pt x="7148968" y="1844422"/>
                  <a:pt x="7148526" y="1846628"/>
                  <a:pt x="7148526" y="1850157"/>
                </a:cubicBezTo>
                <a:cubicBezTo>
                  <a:pt x="7155588" y="1850157"/>
                  <a:pt x="7159118" y="1850157"/>
                  <a:pt x="7159118" y="1850157"/>
                </a:cubicBezTo>
                <a:cubicBezTo>
                  <a:pt x="7159118" y="1850157"/>
                  <a:pt x="7157352" y="1848393"/>
                  <a:pt x="7153822" y="1844863"/>
                </a:cubicBezTo>
                <a:cubicBezTo>
                  <a:pt x="7152058" y="1843098"/>
                  <a:pt x="7150734" y="1842657"/>
                  <a:pt x="7149852" y="1843540"/>
                </a:cubicBezTo>
                <a:close/>
                <a:moveTo>
                  <a:pt x="7942808" y="1839567"/>
                </a:moveTo>
                <a:lnTo>
                  <a:pt x="7953398" y="1850157"/>
                </a:lnTo>
                <a:cubicBezTo>
                  <a:pt x="7946338" y="1850157"/>
                  <a:pt x="7942808" y="1850157"/>
                  <a:pt x="7942808" y="1850157"/>
                </a:cubicBezTo>
                <a:close/>
                <a:moveTo>
                  <a:pt x="7582734" y="1839567"/>
                </a:moveTo>
                <a:cubicBezTo>
                  <a:pt x="7582734" y="1839567"/>
                  <a:pt x="7582734" y="1841332"/>
                  <a:pt x="7582734" y="1844863"/>
                </a:cubicBezTo>
                <a:cubicBezTo>
                  <a:pt x="7582734" y="1848393"/>
                  <a:pt x="7579204" y="1850157"/>
                  <a:pt x="7572144" y="1850157"/>
                </a:cubicBezTo>
                <a:cubicBezTo>
                  <a:pt x="7558024" y="1850157"/>
                  <a:pt x="7554492" y="1857218"/>
                  <a:pt x="7561553" y="1871338"/>
                </a:cubicBezTo>
                <a:lnTo>
                  <a:pt x="7550963" y="1881930"/>
                </a:lnTo>
                <a:cubicBezTo>
                  <a:pt x="7543903" y="1881930"/>
                  <a:pt x="7536842" y="1885459"/>
                  <a:pt x="7529782" y="1892520"/>
                </a:cubicBezTo>
                <a:lnTo>
                  <a:pt x="7519192" y="1903111"/>
                </a:lnTo>
                <a:lnTo>
                  <a:pt x="7529782" y="1903111"/>
                </a:lnTo>
                <a:cubicBezTo>
                  <a:pt x="7543903" y="1903111"/>
                  <a:pt x="7550963" y="1903111"/>
                  <a:pt x="7550963" y="1903111"/>
                </a:cubicBezTo>
                <a:cubicBezTo>
                  <a:pt x="7565082" y="1896050"/>
                  <a:pt x="7575674" y="1888989"/>
                  <a:pt x="7582734" y="1881930"/>
                </a:cubicBezTo>
                <a:cubicBezTo>
                  <a:pt x="7582734" y="1881930"/>
                  <a:pt x="7580970" y="1880165"/>
                  <a:pt x="7577438" y="1876634"/>
                </a:cubicBezTo>
                <a:cubicBezTo>
                  <a:pt x="7573909" y="1873103"/>
                  <a:pt x="7572144" y="1867809"/>
                  <a:pt x="7572144" y="1860749"/>
                </a:cubicBezTo>
                <a:lnTo>
                  <a:pt x="7593326" y="1850157"/>
                </a:lnTo>
                <a:cubicBezTo>
                  <a:pt x="7586264" y="1843098"/>
                  <a:pt x="7582734" y="1839567"/>
                  <a:pt x="7582734" y="1839567"/>
                </a:cubicBezTo>
                <a:close/>
                <a:moveTo>
                  <a:pt x="4680962" y="1839567"/>
                </a:moveTo>
                <a:lnTo>
                  <a:pt x="4680962" y="1850157"/>
                </a:lnTo>
                <a:lnTo>
                  <a:pt x="4691551" y="1850157"/>
                </a:lnTo>
                <a:cubicBezTo>
                  <a:pt x="4691551" y="1843098"/>
                  <a:pt x="4688022" y="1839567"/>
                  <a:pt x="4680962" y="1839567"/>
                </a:cubicBezTo>
                <a:close/>
                <a:moveTo>
                  <a:pt x="3406141" y="1836920"/>
                </a:moveTo>
                <a:cubicBezTo>
                  <a:pt x="3429970" y="1836920"/>
                  <a:pt x="3441882" y="1844863"/>
                  <a:pt x="3441882" y="1860749"/>
                </a:cubicBezTo>
                <a:cubicBezTo>
                  <a:pt x="3441882" y="1860749"/>
                  <a:pt x="3445413" y="1860749"/>
                  <a:pt x="3452474" y="1860749"/>
                </a:cubicBezTo>
                <a:lnTo>
                  <a:pt x="3463064" y="1860749"/>
                </a:lnTo>
                <a:lnTo>
                  <a:pt x="3473655" y="1881930"/>
                </a:lnTo>
                <a:cubicBezTo>
                  <a:pt x="3473655" y="1881930"/>
                  <a:pt x="3470124" y="1881930"/>
                  <a:pt x="3463064" y="1881930"/>
                </a:cubicBezTo>
                <a:cubicBezTo>
                  <a:pt x="3456004" y="1881930"/>
                  <a:pt x="3448943" y="1881930"/>
                  <a:pt x="3441882" y="1881930"/>
                </a:cubicBezTo>
                <a:cubicBezTo>
                  <a:pt x="3420703" y="1874869"/>
                  <a:pt x="3410112" y="1874869"/>
                  <a:pt x="3410112" y="1881930"/>
                </a:cubicBezTo>
                <a:lnTo>
                  <a:pt x="3388931" y="1892520"/>
                </a:lnTo>
                <a:cubicBezTo>
                  <a:pt x="3381872" y="1885459"/>
                  <a:pt x="3378341" y="1881930"/>
                  <a:pt x="3378341" y="1881930"/>
                </a:cubicBezTo>
                <a:cubicBezTo>
                  <a:pt x="3364220" y="1874869"/>
                  <a:pt x="3353630" y="1867809"/>
                  <a:pt x="3346570" y="1860749"/>
                </a:cubicBezTo>
                <a:cubicBezTo>
                  <a:pt x="3346570" y="1846628"/>
                  <a:pt x="3364220" y="1846628"/>
                  <a:pt x="3399522" y="1860749"/>
                </a:cubicBezTo>
                <a:lnTo>
                  <a:pt x="3388931" y="1839567"/>
                </a:lnTo>
                <a:lnTo>
                  <a:pt x="3378341" y="1839567"/>
                </a:lnTo>
                <a:cubicBezTo>
                  <a:pt x="3388931" y="1837803"/>
                  <a:pt x="3398198" y="1836920"/>
                  <a:pt x="3406141" y="1836920"/>
                </a:cubicBezTo>
                <a:close/>
                <a:moveTo>
                  <a:pt x="4810694" y="1831625"/>
                </a:moveTo>
                <a:cubicBezTo>
                  <a:pt x="4805400" y="1831625"/>
                  <a:pt x="4800986" y="1832507"/>
                  <a:pt x="4797456" y="1834272"/>
                </a:cubicBezTo>
                <a:cubicBezTo>
                  <a:pt x="4790396" y="1837803"/>
                  <a:pt x="4786866" y="1839567"/>
                  <a:pt x="4786866" y="1839567"/>
                </a:cubicBezTo>
                <a:cubicBezTo>
                  <a:pt x="4786866" y="1839567"/>
                  <a:pt x="4790396" y="1843098"/>
                  <a:pt x="4797456" y="1850157"/>
                </a:cubicBezTo>
                <a:cubicBezTo>
                  <a:pt x="4811576" y="1857218"/>
                  <a:pt x="4818636" y="1860749"/>
                  <a:pt x="4818636" y="1860749"/>
                </a:cubicBezTo>
                <a:cubicBezTo>
                  <a:pt x="4818636" y="1860749"/>
                  <a:pt x="4822167" y="1857218"/>
                  <a:pt x="4829228" y="1850157"/>
                </a:cubicBezTo>
                <a:cubicBezTo>
                  <a:pt x="4836288" y="1850157"/>
                  <a:pt x="4839818" y="1850157"/>
                  <a:pt x="4839818" y="1850157"/>
                </a:cubicBezTo>
                <a:lnTo>
                  <a:pt x="4860998" y="1839567"/>
                </a:lnTo>
                <a:cubicBezTo>
                  <a:pt x="4853938" y="1839567"/>
                  <a:pt x="4843348" y="1837803"/>
                  <a:pt x="4829228" y="1834272"/>
                </a:cubicBezTo>
                <a:cubicBezTo>
                  <a:pt x="4822167" y="1832507"/>
                  <a:pt x="4815989" y="1831625"/>
                  <a:pt x="4810694" y="1831625"/>
                </a:cubicBezTo>
                <a:close/>
                <a:moveTo>
                  <a:pt x="7635686" y="1828978"/>
                </a:moveTo>
                <a:cubicBezTo>
                  <a:pt x="7635686" y="1828978"/>
                  <a:pt x="7637452" y="1830742"/>
                  <a:pt x="7640982" y="1834272"/>
                </a:cubicBezTo>
                <a:cubicBezTo>
                  <a:pt x="7644511" y="1837803"/>
                  <a:pt x="7646278" y="1839567"/>
                  <a:pt x="7646278" y="1839567"/>
                </a:cubicBezTo>
                <a:cubicBezTo>
                  <a:pt x="7653338" y="1839567"/>
                  <a:pt x="7656867" y="1837803"/>
                  <a:pt x="7656867" y="1834272"/>
                </a:cubicBezTo>
                <a:cubicBezTo>
                  <a:pt x="7656867" y="1830742"/>
                  <a:pt x="7653338" y="1828978"/>
                  <a:pt x="7646278" y="1828978"/>
                </a:cubicBezTo>
                <a:cubicBezTo>
                  <a:pt x="7639216" y="1828978"/>
                  <a:pt x="7635686" y="1828978"/>
                  <a:pt x="7635686" y="1828978"/>
                </a:cubicBezTo>
                <a:close/>
                <a:moveTo>
                  <a:pt x="7492716" y="1828978"/>
                </a:moveTo>
                <a:cubicBezTo>
                  <a:pt x="7460944" y="1828978"/>
                  <a:pt x="7445059" y="1832507"/>
                  <a:pt x="7445059" y="1839567"/>
                </a:cubicBezTo>
                <a:cubicBezTo>
                  <a:pt x="7445059" y="1839567"/>
                  <a:pt x="7446824" y="1841332"/>
                  <a:pt x="7450355" y="1844863"/>
                </a:cubicBezTo>
                <a:cubicBezTo>
                  <a:pt x="7453884" y="1848393"/>
                  <a:pt x="7457415" y="1850157"/>
                  <a:pt x="7460944" y="1850157"/>
                </a:cubicBezTo>
                <a:cubicBezTo>
                  <a:pt x="7464474" y="1850157"/>
                  <a:pt x="7466240" y="1850157"/>
                  <a:pt x="7466240" y="1850157"/>
                </a:cubicBezTo>
                <a:cubicBezTo>
                  <a:pt x="7466240" y="1850157"/>
                  <a:pt x="7466240" y="1853688"/>
                  <a:pt x="7466240" y="1860749"/>
                </a:cubicBezTo>
                <a:cubicBezTo>
                  <a:pt x="7466240" y="1860749"/>
                  <a:pt x="7471534" y="1858984"/>
                  <a:pt x="7482126" y="1855453"/>
                </a:cubicBezTo>
                <a:cubicBezTo>
                  <a:pt x="7492716" y="1851923"/>
                  <a:pt x="7503307" y="1850157"/>
                  <a:pt x="7513896" y="1850157"/>
                </a:cubicBezTo>
                <a:cubicBezTo>
                  <a:pt x="7524486" y="1850157"/>
                  <a:pt x="7529782" y="1848393"/>
                  <a:pt x="7529782" y="1844863"/>
                </a:cubicBezTo>
                <a:cubicBezTo>
                  <a:pt x="7529782" y="1841332"/>
                  <a:pt x="7531548" y="1837803"/>
                  <a:pt x="7535078" y="1834272"/>
                </a:cubicBezTo>
                <a:cubicBezTo>
                  <a:pt x="7538607" y="1830742"/>
                  <a:pt x="7524486" y="1828978"/>
                  <a:pt x="7492716" y="1828978"/>
                </a:cubicBezTo>
                <a:close/>
                <a:moveTo>
                  <a:pt x="6015353" y="1828978"/>
                </a:moveTo>
                <a:lnTo>
                  <a:pt x="6004764" y="1839567"/>
                </a:lnTo>
                <a:lnTo>
                  <a:pt x="6015353" y="1839567"/>
                </a:lnTo>
                <a:cubicBezTo>
                  <a:pt x="6008293" y="1839567"/>
                  <a:pt x="6004764" y="1843098"/>
                  <a:pt x="6004764" y="1850157"/>
                </a:cubicBezTo>
                <a:cubicBezTo>
                  <a:pt x="6011824" y="1850157"/>
                  <a:pt x="6015353" y="1850157"/>
                  <a:pt x="6015353" y="1850157"/>
                </a:cubicBezTo>
                <a:cubicBezTo>
                  <a:pt x="6015353" y="1850157"/>
                  <a:pt x="6017120" y="1848393"/>
                  <a:pt x="6020649" y="1844863"/>
                </a:cubicBezTo>
                <a:cubicBezTo>
                  <a:pt x="6024178" y="1841332"/>
                  <a:pt x="6025943" y="1837803"/>
                  <a:pt x="6025943" y="1834272"/>
                </a:cubicBezTo>
                <a:cubicBezTo>
                  <a:pt x="6025943" y="1830742"/>
                  <a:pt x="6022414" y="1828978"/>
                  <a:pt x="6015353" y="1828978"/>
                </a:cubicBezTo>
                <a:close/>
                <a:moveTo>
                  <a:pt x="5348158" y="1828978"/>
                </a:moveTo>
                <a:cubicBezTo>
                  <a:pt x="5341098" y="1828978"/>
                  <a:pt x="5337566" y="1830742"/>
                  <a:pt x="5337566" y="1834272"/>
                </a:cubicBezTo>
                <a:cubicBezTo>
                  <a:pt x="5337566" y="1837803"/>
                  <a:pt x="5341098" y="1839567"/>
                  <a:pt x="5348158" y="1839567"/>
                </a:cubicBezTo>
                <a:lnTo>
                  <a:pt x="5337566" y="1850157"/>
                </a:lnTo>
                <a:cubicBezTo>
                  <a:pt x="5337566" y="1850157"/>
                  <a:pt x="5341098" y="1850157"/>
                  <a:pt x="5348158" y="1850157"/>
                </a:cubicBezTo>
                <a:cubicBezTo>
                  <a:pt x="5348158" y="1850157"/>
                  <a:pt x="5348158" y="1846628"/>
                  <a:pt x="5348158" y="1839567"/>
                </a:cubicBezTo>
                <a:cubicBezTo>
                  <a:pt x="5355218" y="1839567"/>
                  <a:pt x="5358748" y="1837803"/>
                  <a:pt x="5358748" y="1834272"/>
                </a:cubicBezTo>
                <a:cubicBezTo>
                  <a:pt x="5358748" y="1830742"/>
                  <a:pt x="5355218" y="1828978"/>
                  <a:pt x="5348158" y="1828978"/>
                </a:cubicBezTo>
                <a:close/>
                <a:moveTo>
                  <a:pt x="4013765" y="1828978"/>
                </a:moveTo>
                <a:cubicBezTo>
                  <a:pt x="4006706" y="1828978"/>
                  <a:pt x="4003175" y="1830742"/>
                  <a:pt x="4003175" y="1834272"/>
                </a:cubicBezTo>
                <a:cubicBezTo>
                  <a:pt x="4003175" y="1837803"/>
                  <a:pt x="4004940" y="1839567"/>
                  <a:pt x="4008470" y="1839567"/>
                </a:cubicBezTo>
                <a:cubicBezTo>
                  <a:pt x="4012000" y="1839567"/>
                  <a:pt x="4013765" y="1836037"/>
                  <a:pt x="4013765" y="1828978"/>
                </a:cubicBezTo>
                <a:close/>
                <a:moveTo>
                  <a:pt x="5951812" y="1818386"/>
                </a:moveTo>
                <a:cubicBezTo>
                  <a:pt x="5951812" y="1818386"/>
                  <a:pt x="5953576" y="1820151"/>
                  <a:pt x="5957106" y="1823682"/>
                </a:cubicBezTo>
                <a:cubicBezTo>
                  <a:pt x="5960635" y="1827213"/>
                  <a:pt x="5962401" y="1828978"/>
                  <a:pt x="5962401" y="1828978"/>
                </a:cubicBezTo>
                <a:lnTo>
                  <a:pt x="5972991" y="1818386"/>
                </a:lnTo>
                <a:close/>
                <a:moveTo>
                  <a:pt x="5411700" y="1818386"/>
                </a:moveTo>
                <a:cubicBezTo>
                  <a:pt x="5404640" y="1825447"/>
                  <a:pt x="5404640" y="1832507"/>
                  <a:pt x="5411700" y="1839567"/>
                </a:cubicBezTo>
                <a:cubicBezTo>
                  <a:pt x="5411700" y="1839567"/>
                  <a:pt x="5415230" y="1839567"/>
                  <a:pt x="5422291" y="1839567"/>
                </a:cubicBezTo>
                <a:cubicBezTo>
                  <a:pt x="5422291" y="1839567"/>
                  <a:pt x="5434646" y="1844863"/>
                  <a:pt x="5459356" y="1855453"/>
                </a:cubicBezTo>
                <a:cubicBezTo>
                  <a:pt x="5484068" y="1866044"/>
                  <a:pt x="5496423" y="1874869"/>
                  <a:pt x="5496423" y="1881930"/>
                </a:cubicBezTo>
                <a:cubicBezTo>
                  <a:pt x="5496423" y="1881930"/>
                  <a:pt x="5503483" y="1881930"/>
                  <a:pt x="5517604" y="1881930"/>
                </a:cubicBezTo>
                <a:cubicBezTo>
                  <a:pt x="5531724" y="1881930"/>
                  <a:pt x="5538785" y="1883694"/>
                  <a:pt x="5538785" y="1887224"/>
                </a:cubicBezTo>
                <a:cubicBezTo>
                  <a:pt x="5538785" y="1890755"/>
                  <a:pt x="5542314" y="1892520"/>
                  <a:pt x="5549375" y="1892520"/>
                </a:cubicBezTo>
                <a:cubicBezTo>
                  <a:pt x="5556435" y="1892520"/>
                  <a:pt x="5563496" y="1888989"/>
                  <a:pt x="5570556" y="1881930"/>
                </a:cubicBezTo>
                <a:lnTo>
                  <a:pt x="5581147" y="1871338"/>
                </a:lnTo>
                <a:cubicBezTo>
                  <a:pt x="5588208" y="1864279"/>
                  <a:pt x="5591737" y="1864279"/>
                  <a:pt x="5591737" y="1871338"/>
                </a:cubicBezTo>
                <a:lnTo>
                  <a:pt x="5602327" y="1860749"/>
                </a:lnTo>
                <a:cubicBezTo>
                  <a:pt x="5595266" y="1853688"/>
                  <a:pt x="5589972" y="1851923"/>
                  <a:pt x="5586442" y="1855453"/>
                </a:cubicBezTo>
                <a:cubicBezTo>
                  <a:pt x="5582912" y="1858984"/>
                  <a:pt x="5581147" y="1857218"/>
                  <a:pt x="5581147" y="1850157"/>
                </a:cubicBezTo>
                <a:cubicBezTo>
                  <a:pt x="5581147" y="1843098"/>
                  <a:pt x="5574087" y="1843098"/>
                  <a:pt x="5559966" y="1850157"/>
                </a:cubicBezTo>
                <a:cubicBezTo>
                  <a:pt x="5552906" y="1850157"/>
                  <a:pt x="5547610" y="1850157"/>
                  <a:pt x="5544080" y="1850157"/>
                </a:cubicBezTo>
                <a:cubicBezTo>
                  <a:pt x="5540550" y="1850157"/>
                  <a:pt x="5537020" y="1848393"/>
                  <a:pt x="5533490" y="1844863"/>
                </a:cubicBezTo>
                <a:cubicBezTo>
                  <a:pt x="5529960" y="1841332"/>
                  <a:pt x="5524664" y="1839567"/>
                  <a:pt x="5517604" y="1839567"/>
                </a:cubicBezTo>
                <a:cubicBezTo>
                  <a:pt x="5510544" y="1839567"/>
                  <a:pt x="5505248" y="1836037"/>
                  <a:pt x="5501718" y="1828978"/>
                </a:cubicBezTo>
                <a:cubicBezTo>
                  <a:pt x="5498189" y="1821917"/>
                  <a:pt x="5487598" y="1818386"/>
                  <a:pt x="5469948" y="1818386"/>
                </a:cubicBezTo>
                <a:cubicBezTo>
                  <a:pt x="5452296" y="1818386"/>
                  <a:pt x="5441706" y="1820151"/>
                  <a:pt x="5438176" y="1823682"/>
                </a:cubicBezTo>
                <a:cubicBezTo>
                  <a:pt x="5434646" y="1827213"/>
                  <a:pt x="5429352" y="1828978"/>
                  <a:pt x="5422291" y="1828978"/>
                </a:cubicBezTo>
                <a:cubicBezTo>
                  <a:pt x="5415230" y="1828978"/>
                  <a:pt x="5411700" y="1825447"/>
                  <a:pt x="5411700" y="1818386"/>
                </a:cubicBezTo>
                <a:close/>
                <a:moveTo>
                  <a:pt x="5390518" y="1818386"/>
                </a:moveTo>
                <a:cubicBezTo>
                  <a:pt x="5390518" y="1825447"/>
                  <a:pt x="5392285" y="1828978"/>
                  <a:pt x="5395814" y="1828978"/>
                </a:cubicBezTo>
                <a:cubicBezTo>
                  <a:pt x="5399344" y="1828978"/>
                  <a:pt x="5401110" y="1827213"/>
                  <a:pt x="5401110" y="1823682"/>
                </a:cubicBezTo>
                <a:cubicBezTo>
                  <a:pt x="5401110" y="1820151"/>
                  <a:pt x="5397579" y="1818386"/>
                  <a:pt x="5390518" y="1818386"/>
                </a:cubicBezTo>
                <a:close/>
                <a:moveTo>
                  <a:pt x="4744504" y="1818386"/>
                </a:moveTo>
                <a:cubicBezTo>
                  <a:pt x="4744504" y="1818386"/>
                  <a:pt x="4748034" y="1821917"/>
                  <a:pt x="4755094" y="1828978"/>
                </a:cubicBezTo>
                <a:cubicBezTo>
                  <a:pt x="4762155" y="1828978"/>
                  <a:pt x="4762155" y="1827213"/>
                  <a:pt x="4755094" y="1823682"/>
                </a:cubicBezTo>
                <a:cubicBezTo>
                  <a:pt x="4748034" y="1820151"/>
                  <a:pt x="4744504" y="1818386"/>
                  <a:pt x="4744504" y="1818386"/>
                </a:cubicBezTo>
                <a:close/>
                <a:moveTo>
                  <a:pt x="4151441" y="1818386"/>
                </a:moveTo>
                <a:lnTo>
                  <a:pt x="4162031" y="1828978"/>
                </a:lnTo>
                <a:cubicBezTo>
                  <a:pt x="4169092" y="1828978"/>
                  <a:pt x="4169092" y="1825447"/>
                  <a:pt x="4162031" y="1818386"/>
                </a:cubicBezTo>
                <a:close/>
                <a:moveTo>
                  <a:pt x="4530048" y="1813092"/>
                </a:moveTo>
                <a:cubicBezTo>
                  <a:pt x="4521223" y="1813092"/>
                  <a:pt x="4515045" y="1814857"/>
                  <a:pt x="4511514" y="1818386"/>
                </a:cubicBezTo>
                <a:cubicBezTo>
                  <a:pt x="4511514" y="1818386"/>
                  <a:pt x="4520340" y="1821917"/>
                  <a:pt x="4537991" y="1828978"/>
                </a:cubicBezTo>
                <a:cubicBezTo>
                  <a:pt x="4555641" y="1836037"/>
                  <a:pt x="4575058" y="1841332"/>
                  <a:pt x="4596238" y="1844863"/>
                </a:cubicBezTo>
                <a:cubicBezTo>
                  <a:pt x="4617420" y="1848393"/>
                  <a:pt x="4629774" y="1850157"/>
                  <a:pt x="4633305" y="1850157"/>
                </a:cubicBezTo>
                <a:cubicBezTo>
                  <a:pt x="4636834" y="1850157"/>
                  <a:pt x="4636834" y="1848393"/>
                  <a:pt x="4633305" y="1844863"/>
                </a:cubicBezTo>
                <a:cubicBezTo>
                  <a:pt x="4629774" y="1841332"/>
                  <a:pt x="4624480" y="1839567"/>
                  <a:pt x="4617420" y="1839567"/>
                </a:cubicBezTo>
                <a:cubicBezTo>
                  <a:pt x="4610359" y="1839567"/>
                  <a:pt x="4606828" y="1839567"/>
                  <a:pt x="4606828" y="1839567"/>
                </a:cubicBezTo>
                <a:cubicBezTo>
                  <a:pt x="4606828" y="1832507"/>
                  <a:pt x="4592708" y="1825447"/>
                  <a:pt x="4564468" y="1818386"/>
                </a:cubicBezTo>
                <a:cubicBezTo>
                  <a:pt x="4550346" y="1814857"/>
                  <a:pt x="4538873" y="1813092"/>
                  <a:pt x="4530048" y="1813092"/>
                </a:cubicBezTo>
                <a:close/>
                <a:moveTo>
                  <a:pt x="7414612" y="1811767"/>
                </a:moveTo>
                <a:cubicBezTo>
                  <a:pt x="7411963" y="1810886"/>
                  <a:pt x="7409758" y="1811327"/>
                  <a:pt x="7407992" y="1813092"/>
                </a:cubicBezTo>
                <a:cubicBezTo>
                  <a:pt x="7404463" y="1816622"/>
                  <a:pt x="7406226" y="1821917"/>
                  <a:pt x="7413288" y="1828978"/>
                </a:cubicBezTo>
                <a:lnTo>
                  <a:pt x="7423878" y="1839567"/>
                </a:lnTo>
                <a:cubicBezTo>
                  <a:pt x="7430938" y="1832507"/>
                  <a:pt x="7430938" y="1825447"/>
                  <a:pt x="7423878" y="1818386"/>
                </a:cubicBezTo>
                <a:cubicBezTo>
                  <a:pt x="7420347" y="1814857"/>
                  <a:pt x="7417259" y="1812651"/>
                  <a:pt x="7414612" y="1811767"/>
                </a:cubicBezTo>
                <a:close/>
                <a:moveTo>
                  <a:pt x="5855174" y="1811767"/>
                </a:moveTo>
                <a:cubicBezTo>
                  <a:pt x="5854290" y="1810886"/>
                  <a:pt x="5852966" y="1811327"/>
                  <a:pt x="5851202" y="1813092"/>
                </a:cubicBezTo>
                <a:cubicBezTo>
                  <a:pt x="5847672" y="1816622"/>
                  <a:pt x="5845908" y="1818386"/>
                  <a:pt x="5845908" y="1818386"/>
                </a:cubicBezTo>
                <a:lnTo>
                  <a:pt x="5856497" y="1818386"/>
                </a:lnTo>
                <a:cubicBezTo>
                  <a:pt x="5856497" y="1814857"/>
                  <a:pt x="5856054" y="1812651"/>
                  <a:pt x="5855174" y="1811767"/>
                </a:cubicBezTo>
                <a:close/>
                <a:moveTo>
                  <a:pt x="7900446" y="1807797"/>
                </a:moveTo>
                <a:cubicBezTo>
                  <a:pt x="7900446" y="1807797"/>
                  <a:pt x="7902212" y="1807797"/>
                  <a:pt x="7905742" y="1807797"/>
                </a:cubicBezTo>
                <a:cubicBezTo>
                  <a:pt x="7909271" y="1807797"/>
                  <a:pt x="7918098" y="1807797"/>
                  <a:pt x="7932219" y="1807797"/>
                </a:cubicBezTo>
                <a:cubicBezTo>
                  <a:pt x="7953398" y="1814857"/>
                  <a:pt x="7965754" y="1820151"/>
                  <a:pt x="7969284" y="1823682"/>
                </a:cubicBezTo>
                <a:cubicBezTo>
                  <a:pt x="7972815" y="1827213"/>
                  <a:pt x="7978109" y="1828978"/>
                  <a:pt x="7985171" y="1828978"/>
                </a:cubicBezTo>
                <a:cubicBezTo>
                  <a:pt x="7992231" y="1828978"/>
                  <a:pt x="7995760" y="1830742"/>
                  <a:pt x="7995760" y="1834272"/>
                </a:cubicBezTo>
                <a:cubicBezTo>
                  <a:pt x="7995760" y="1837803"/>
                  <a:pt x="7999290" y="1839567"/>
                  <a:pt x="8006350" y="1839567"/>
                </a:cubicBezTo>
                <a:cubicBezTo>
                  <a:pt x="8013412" y="1839567"/>
                  <a:pt x="8016942" y="1843098"/>
                  <a:pt x="8016942" y="1850157"/>
                </a:cubicBezTo>
                <a:cubicBezTo>
                  <a:pt x="8002821" y="1850157"/>
                  <a:pt x="7995760" y="1846628"/>
                  <a:pt x="7995760" y="1839567"/>
                </a:cubicBezTo>
                <a:cubicBezTo>
                  <a:pt x="7988700" y="1839567"/>
                  <a:pt x="7963990" y="1836037"/>
                  <a:pt x="7921627" y="1828978"/>
                </a:cubicBezTo>
                <a:cubicBezTo>
                  <a:pt x="7914567" y="1821917"/>
                  <a:pt x="7911038" y="1821917"/>
                  <a:pt x="7911038" y="1828978"/>
                </a:cubicBezTo>
                <a:cubicBezTo>
                  <a:pt x="7911038" y="1836037"/>
                  <a:pt x="7909271" y="1839567"/>
                  <a:pt x="7905742" y="1839567"/>
                </a:cubicBezTo>
                <a:cubicBezTo>
                  <a:pt x="7902212" y="1839567"/>
                  <a:pt x="7900446" y="1836037"/>
                  <a:pt x="7900446" y="1828978"/>
                </a:cubicBezTo>
                <a:cubicBezTo>
                  <a:pt x="7900446" y="1821917"/>
                  <a:pt x="7900446" y="1818386"/>
                  <a:pt x="7900446" y="1818386"/>
                </a:cubicBezTo>
                <a:close/>
                <a:moveTo>
                  <a:pt x="7370926" y="1807797"/>
                </a:moveTo>
                <a:lnTo>
                  <a:pt x="7360336" y="1818386"/>
                </a:lnTo>
                <a:cubicBezTo>
                  <a:pt x="7360336" y="1818386"/>
                  <a:pt x="7363866" y="1818386"/>
                  <a:pt x="7370926" y="1818386"/>
                </a:cubicBezTo>
                <a:cubicBezTo>
                  <a:pt x="7370926" y="1811327"/>
                  <a:pt x="7370926" y="1807797"/>
                  <a:pt x="7370926" y="1807797"/>
                </a:cubicBezTo>
                <a:close/>
                <a:moveTo>
                  <a:pt x="5274025" y="1807797"/>
                </a:moveTo>
                <a:lnTo>
                  <a:pt x="5284614" y="1818386"/>
                </a:lnTo>
                <a:lnTo>
                  <a:pt x="5326977" y="1828978"/>
                </a:lnTo>
                <a:lnTo>
                  <a:pt x="5316386" y="1818386"/>
                </a:lnTo>
                <a:cubicBezTo>
                  <a:pt x="5309326" y="1818386"/>
                  <a:pt x="5304031" y="1816622"/>
                  <a:pt x="5300500" y="1813092"/>
                </a:cubicBezTo>
                <a:cubicBezTo>
                  <a:pt x="5296970" y="1809561"/>
                  <a:pt x="5293440" y="1807797"/>
                  <a:pt x="5289910" y="1807797"/>
                </a:cubicBezTo>
                <a:cubicBezTo>
                  <a:pt x="5286381" y="1807797"/>
                  <a:pt x="5284614" y="1807797"/>
                  <a:pt x="5284614" y="1807797"/>
                </a:cubicBezTo>
                <a:cubicBezTo>
                  <a:pt x="5277554" y="1807797"/>
                  <a:pt x="5274025" y="1807797"/>
                  <a:pt x="5274025" y="1807797"/>
                </a:cubicBezTo>
                <a:close/>
                <a:moveTo>
                  <a:pt x="4723324" y="1807797"/>
                </a:moveTo>
                <a:cubicBezTo>
                  <a:pt x="4716263" y="1807797"/>
                  <a:pt x="4710968" y="1809561"/>
                  <a:pt x="4707438" y="1813092"/>
                </a:cubicBezTo>
                <a:cubicBezTo>
                  <a:pt x="4703907" y="1816622"/>
                  <a:pt x="4705672" y="1818386"/>
                  <a:pt x="4712732" y="1818386"/>
                </a:cubicBezTo>
                <a:cubicBezTo>
                  <a:pt x="4719792" y="1825447"/>
                  <a:pt x="4723324" y="1825447"/>
                  <a:pt x="4723324" y="1818386"/>
                </a:cubicBezTo>
                <a:cubicBezTo>
                  <a:pt x="4723324" y="1818386"/>
                  <a:pt x="4723324" y="1814857"/>
                  <a:pt x="4723324" y="1807797"/>
                </a:cubicBezTo>
                <a:close/>
                <a:moveTo>
                  <a:pt x="3876090" y="1807797"/>
                </a:moveTo>
                <a:cubicBezTo>
                  <a:pt x="3883150" y="1821917"/>
                  <a:pt x="3890210" y="1825447"/>
                  <a:pt x="3897271" y="1818386"/>
                </a:cubicBezTo>
                <a:lnTo>
                  <a:pt x="3897271" y="1807797"/>
                </a:lnTo>
                <a:cubicBezTo>
                  <a:pt x="3890210" y="1807797"/>
                  <a:pt x="3886681" y="1807797"/>
                  <a:pt x="3886681" y="1807797"/>
                </a:cubicBezTo>
                <a:cubicBezTo>
                  <a:pt x="3879620" y="1807797"/>
                  <a:pt x="3876090" y="1807797"/>
                  <a:pt x="3876090" y="1807797"/>
                </a:cubicBezTo>
                <a:close/>
                <a:moveTo>
                  <a:pt x="7509924" y="1801177"/>
                </a:moveTo>
                <a:cubicBezTo>
                  <a:pt x="7507278" y="1800295"/>
                  <a:pt x="7505072" y="1800736"/>
                  <a:pt x="7503307" y="1802501"/>
                </a:cubicBezTo>
                <a:cubicBezTo>
                  <a:pt x="7499778" y="1806032"/>
                  <a:pt x="7487420" y="1807797"/>
                  <a:pt x="7466240" y="1807797"/>
                </a:cubicBezTo>
                <a:cubicBezTo>
                  <a:pt x="7459178" y="1807797"/>
                  <a:pt x="7455649" y="1807797"/>
                  <a:pt x="7455649" y="1807797"/>
                </a:cubicBezTo>
                <a:lnTo>
                  <a:pt x="7508601" y="1828978"/>
                </a:lnTo>
                <a:lnTo>
                  <a:pt x="7508601" y="1818386"/>
                </a:lnTo>
                <a:cubicBezTo>
                  <a:pt x="7508601" y="1811327"/>
                  <a:pt x="7512130" y="1807797"/>
                  <a:pt x="7519192" y="1807797"/>
                </a:cubicBezTo>
                <a:cubicBezTo>
                  <a:pt x="7515662" y="1804267"/>
                  <a:pt x="7512572" y="1802060"/>
                  <a:pt x="7509924" y="1801177"/>
                </a:cubicBezTo>
                <a:close/>
                <a:moveTo>
                  <a:pt x="7434468" y="1797205"/>
                </a:moveTo>
                <a:lnTo>
                  <a:pt x="7434468" y="1807797"/>
                </a:lnTo>
                <a:cubicBezTo>
                  <a:pt x="7434468" y="1807797"/>
                  <a:pt x="7437999" y="1807797"/>
                  <a:pt x="7445059" y="1807797"/>
                </a:cubicBezTo>
                <a:close/>
                <a:moveTo>
                  <a:pt x="7386812" y="1797205"/>
                </a:moveTo>
                <a:cubicBezTo>
                  <a:pt x="7383282" y="1797205"/>
                  <a:pt x="7381516" y="1800736"/>
                  <a:pt x="7381516" y="1807797"/>
                </a:cubicBezTo>
                <a:cubicBezTo>
                  <a:pt x="7381516" y="1814857"/>
                  <a:pt x="7385047" y="1818386"/>
                  <a:pt x="7392107" y="1818386"/>
                </a:cubicBezTo>
                <a:cubicBezTo>
                  <a:pt x="7392107" y="1818386"/>
                  <a:pt x="7393872" y="1816622"/>
                  <a:pt x="7397403" y="1813092"/>
                </a:cubicBezTo>
                <a:cubicBezTo>
                  <a:pt x="7400932" y="1809561"/>
                  <a:pt x="7402697" y="1807797"/>
                  <a:pt x="7402697" y="1807797"/>
                </a:cubicBezTo>
                <a:cubicBezTo>
                  <a:pt x="7402697" y="1800736"/>
                  <a:pt x="7399168" y="1797205"/>
                  <a:pt x="7392107" y="1797205"/>
                </a:cubicBezTo>
                <a:cubicBezTo>
                  <a:pt x="7392107" y="1797205"/>
                  <a:pt x="7390341" y="1797205"/>
                  <a:pt x="7386812" y="1797205"/>
                </a:cubicBezTo>
                <a:close/>
                <a:moveTo>
                  <a:pt x="7307384" y="1797205"/>
                </a:moveTo>
                <a:lnTo>
                  <a:pt x="7296793" y="1807797"/>
                </a:lnTo>
                <a:cubicBezTo>
                  <a:pt x="7296793" y="1807797"/>
                  <a:pt x="7296793" y="1811327"/>
                  <a:pt x="7296793" y="1818386"/>
                </a:cubicBezTo>
                <a:lnTo>
                  <a:pt x="7307384" y="1818386"/>
                </a:lnTo>
                <a:cubicBezTo>
                  <a:pt x="7307384" y="1811327"/>
                  <a:pt x="7310914" y="1807797"/>
                  <a:pt x="7317974" y="1807797"/>
                </a:cubicBezTo>
                <a:lnTo>
                  <a:pt x="7317974" y="1797205"/>
                </a:lnTo>
                <a:cubicBezTo>
                  <a:pt x="7310914" y="1797205"/>
                  <a:pt x="7307384" y="1797205"/>
                  <a:pt x="7307384" y="1797205"/>
                </a:cubicBezTo>
                <a:close/>
                <a:moveTo>
                  <a:pt x="4490334" y="1797205"/>
                </a:moveTo>
                <a:cubicBezTo>
                  <a:pt x="4476214" y="1804266"/>
                  <a:pt x="4476214" y="1811327"/>
                  <a:pt x="4490334" y="1818386"/>
                </a:cubicBezTo>
                <a:cubicBezTo>
                  <a:pt x="4497394" y="1818386"/>
                  <a:pt x="4500924" y="1818386"/>
                  <a:pt x="4500924" y="1818386"/>
                </a:cubicBezTo>
                <a:cubicBezTo>
                  <a:pt x="4500924" y="1811327"/>
                  <a:pt x="4500924" y="1807797"/>
                  <a:pt x="4500924" y="1807797"/>
                </a:cubicBezTo>
                <a:close/>
                <a:moveTo>
                  <a:pt x="2838230" y="1797205"/>
                </a:moveTo>
                <a:cubicBezTo>
                  <a:pt x="2845290" y="1804266"/>
                  <a:pt x="2857646" y="1809561"/>
                  <a:pt x="2875296" y="1813092"/>
                </a:cubicBezTo>
                <a:cubicBezTo>
                  <a:pt x="2892946" y="1816622"/>
                  <a:pt x="2908831" y="1821917"/>
                  <a:pt x="2922954" y="1828978"/>
                </a:cubicBezTo>
                <a:cubicBezTo>
                  <a:pt x="2937074" y="1836037"/>
                  <a:pt x="2947664" y="1843098"/>
                  <a:pt x="2954724" y="1850157"/>
                </a:cubicBezTo>
                <a:cubicBezTo>
                  <a:pt x="2968845" y="1850157"/>
                  <a:pt x="2990026" y="1857218"/>
                  <a:pt x="3018266" y="1871338"/>
                </a:cubicBezTo>
                <a:cubicBezTo>
                  <a:pt x="3025327" y="1878399"/>
                  <a:pt x="3035918" y="1883694"/>
                  <a:pt x="3050039" y="1887224"/>
                </a:cubicBezTo>
                <a:cubicBezTo>
                  <a:pt x="3064160" y="1890755"/>
                  <a:pt x="3071218" y="1892520"/>
                  <a:pt x="3071218" y="1892520"/>
                </a:cubicBezTo>
                <a:cubicBezTo>
                  <a:pt x="3085339" y="1899580"/>
                  <a:pt x="3102990" y="1908405"/>
                  <a:pt x="3124171" y="1918996"/>
                </a:cubicBezTo>
                <a:cubicBezTo>
                  <a:pt x="3145351" y="1929586"/>
                  <a:pt x="3155942" y="1934882"/>
                  <a:pt x="3155942" y="1934882"/>
                </a:cubicBezTo>
                <a:cubicBezTo>
                  <a:pt x="3155942" y="1941941"/>
                  <a:pt x="3145351" y="1941941"/>
                  <a:pt x="3124171" y="1934882"/>
                </a:cubicBezTo>
                <a:cubicBezTo>
                  <a:pt x="3074749" y="1906640"/>
                  <a:pt x="3039447" y="1892520"/>
                  <a:pt x="3018266" y="1892520"/>
                </a:cubicBezTo>
                <a:cubicBezTo>
                  <a:pt x="3018266" y="1892520"/>
                  <a:pt x="3011207" y="1888989"/>
                  <a:pt x="2997086" y="1881930"/>
                </a:cubicBezTo>
                <a:lnTo>
                  <a:pt x="2922954" y="1850157"/>
                </a:lnTo>
                <a:cubicBezTo>
                  <a:pt x="2887652" y="1836037"/>
                  <a:pt x="2870002" y="1828978"/>
                  <a:pt x="2870002" y="1828978"/>
                </a:cubicBezTo>
                <a:cubicBezTo>
                  <a:pt x="2862941" y="1828978"/>
                  <a:pt x="2857646" y="1827213"/>
                  <a:pt x="2854115" y="1823682"/>
                </a:cubicBezTo>
                <a:cubicBezTo>
                  <a:pt x="2850585" y="1820151"/>
                  <a:pt x="2845290" y="1818386"/>
                  <a:pt x="2838230" y="1818386"/>
                </a:cubicBezTo>
                <a:close/>
                <a:moveTo>
                  <a:pt x="4665738" y="1793896"/>
                </a:moveTo>
                <a:cubicBezTo>
                  <a:pt x="4663532" y="1794338"/>
                  <a:pt x="4661546" y="1795441"/>
                  <a:pt x="4659780" y="1797205"/>
                </a:cubicBezTo>
                <a:cubicBezTo>
                  <a:pt x="4652720" y="1804266"/>
                  <a:pt x="4652720" y="1809561"/>
                  <a:pt x="4659780" y="1813092"/>
                </a:cubicBezTo>
                <a:cubicBezTo>
                  <a:pt x="4666840" y="1816622"/>
                  <a:pt x="4670372" y="1814857"/>
                  <a:pt x="4670372" y="1807797"/>
                </a:cubicBezTo>
                <a:cubicBezTo>
                  <a:pt x="4670372" y="1807797"/>
                  <a:pt x="4672136" y="1807797"/>
                  <a:pt x="4675666" y="1807797"/>
                </a:cubicBezTo>
                <a:cubicBezTo>
                  <a:pt x="4679196" y="1807797"/>
                  <a:pt x="4680962" y="1811327"/>
                  <a:pt x="4680962" y="1818386"/>
                </a:cubicBezTo>
                <a:cubicBezTo>
                  <a:pt x="4695082" y="1818386"/>
                  <a:pt x="4702142" y="1818386"/>
                  <a:pt x="4702142" y="1818386"/>
                </a:cubicBezTo>
                <a:cubicBezTo>
                  <a:pt x="4702142" y="1818386"/>
                  <a:pt x="4698612" y="1814857"/>
                  <a:pt x="4691551" y="1807797"/>
                </a:cubicBezTo>
                <a:cubicBezTo>
                  <a:pt x="4680962" y="1797205"/>
                  <a:pt x="4672357" y="1792573"/>
                  <a:pt x="4665738" y="1793896"/>
                </a:cubicBezTo>
                <a:close/>
                <a:moveTo>
                  <a:pt x="7234574" y="1791911"/>
                </a:moveTo>
                <a:cubicBezTo>
                  <a:pt x="7235457" y="1791911"/>
                  <a:pt x="7236780" y="1793676"/>
                  <a:pt x="7238546" y="1797205"/>
                </a:cubicBezTo>
                <a:cubicBezTo>
                  <a:pt x="7242076" y="1804266"/>
                  <a:pt x="7240312" y="1804266"/>
                  <a:pt x="7233251" y="1797205"/>
                </a:cubicBezTo>
                <a:cubicBezTo>
                  <a:pt x="7233251" y="1793676"/>
                  <a:pt x="7233692" y="1791911"/>
                  <a:pt x="7234574" y="1791911"/>
                </a:cubicBezTo>
                <a:close/>
                <a:moveTo>
                  <a:pt x="7201480" y="1786615"/>
                </a:moveTo>
                <a:lnTo>
                  <a:pt x="7212070" y="1797205"/>
                </a:lnTo>
                <a:lnTo>
                  <a:pt x="7212070" y="1786615"/>
                </a:lnTo>
                <a:cubicBezTo>
                  <a:pt x="7212070" y="1786615"/>
                  <a:pt x="7208540" y="1786615"/>
                  <a:pt x="7201480" y="1786615"/>
                </a:cubicBezTo>
                <a:close/>
                <a:moveTo>
                  <a:pt x="5316386" y="1786615"/>
                </a:moveTo>
                <a:lnTo>
                  <a:pt x="5316386" y="1807797"/>
                </a:lnTo>
                <a:cubicBezTo>
                  <a:pt x="5330506" y="1807797"/>
                  <a:pt x="5341098" y="1807797"/>
                  <a:pt x="5348158" y="1807797"/>
                </a:cubicBezTo>
                <a:cubicBezTo>
                  <a:pt x="5341098" y="1807797"/>
                  <a:pt x="5337566" y="1804266"/>
                  <a:pt x="5337566" y="1797205"/>
                </a:cubicBezTo>
                <a:cubicBezTo>
                  <a:pt x="5337566" y="1790146"/>
                  <a:pt x="5334037" y="1786615"/>
                  <a:pt x="5326977" y="1786615"/>
                </a:cubicBezTo>
                <a:close/>
                <a:moveTo>
                  <a:pt x="3929042" y="1786615"/>
                </a:moveTo>
                <a:lnTo>
                  <a:pt x="3939633" y="1797205"/>
                </a:lnTo>
                <a:lnTo>
                  <a:pt x="3950223" y="1797205"/>
                </a:lnTo>
                <a:cubicBezTo>
                  <a:pt x="3950223" y="1790146"/>
                  <a:pt x="3948458" y="1786615"/>
                  <a:pt x="3944928" y="1786615"/>
                </a:cubicBezTo>
                <a:cubicBezTo>
                  <a:pt x="3941398" y="1786615"/>
                  <a:pt x="3936102" y="1786615"/>
                  <a:pt x="3929042" y="1786615"/>
                </a:cubicBezTo>
                <a:close/>
                <a:moveTo>
                  <a:pt x="3155942" y="1786615"/>
                </a:moveTo>
                <a:cubicBezTo>
                  <a:pt x="3163002" y="1786615"/>
                  <a:pt x="3168297" y="1790146"/>
                  <a:pt x="3171829" y="1797205"/>
                </a:cubicBezTo>
                <a:cubicBezTo>
                  <a:pt x="3175358" y="1804266"/>
                  <a:pt x="3175358" y="1807797"/>
                  <a:pt x="3171829" y="1807797"/>
                </a:cubicBezTo>
                <a:cubicBezTo>
                  <a:pt x="3168297" y="1807797"/>
                  <a:pt x="3163002" y="1807797"/>
                  <a:pt x="3155942" y="1807797"/>
                </a:cubicBezTo>
                <a:lnTo>
                  <a:pt x="3145351" y="1797205"/>
                </a:lnTo>
                <a:cubicBezTo>
                  <a:pt x="3138291" y="1797205"/>
                  <a:pt x="3141821" y="1793676"/>
                  <a:pt x="3155942" y="1786615"/>
                </a:cubicBezTo>
                <a:close/>
                <a:moveTo>
                  <a:pt x="7341802" y="1781320"/>
                </a:moveTo>
                <a:cubicBezTo>
                  <a:pt x="7340038" y="1781320"/>
                  <a:pt x="7339155" y="1783086"/>
                  <a:pt x="7339155" y="1786615"/>
                </a:cubicBezTo>
                <a:lnTo>
                  <a:pt x="7349745" y="1786615"/>
                </a:lnTo>
                <a:cubicBezTo>
                  <a:pt x="7346216" y="1783086"/>
                  <a:pt x="7343567" y="1781320"/>
                  <a:pt x="7341802" y="1781320"/>
                </a:cubicBezTo>
                <a:close/>
                <a:moveTo>
                  <a:pt x="7259726" y="1781320"/>
                </a:moveTo>
                <a:cubicBezTo>
                  <a:pt x="7256197" y="1781320"/>
                  <a:pt x="7250902" y="1783086"/>
                  <a:pt x="7243841" y="1786615"/>
                </a:cubicBezTo>
                <a:cubicBezTo>
                  <a:pt x="7229722" y="1786615"/>
                  <a:pt x="7222660" y="1786615"/>
                  <a:pt x="7222660" y="1786615"/>
                </a:cubicBezTo>
                <a:lnTo>
                  <a:pt x="7233251" y="1797205"/>
                </a:lnTo>
                <a:cubicBezTo>
                  <a:pt x="7226190" y="1797205"/>
                  <a:pt x="7222660" y="1800736"/>
                  <a:pt x="7222660" y="1807797"/>
                </a:cubicBezTo>
                <a:lnTo>
                  <a:pt x="7222660" y="1818386"/>
                </a:lnTo>
                <a:lnTo>
                  <a:pt x="7233251" y="1818386"/>
                </a:lnTo>
                <a:cubicBezTo>
                  <a:pt x="7240312" y="1818386"/>
                  <a:pt x="7249136" y="1816622"/>
                  <a:pt x="7259726" y="1813092"/>
                </a:cubicBezTo>
                <a:cubicBezTo>
                  <a:pt x="7270318" y="1809561"/>
                  <a:pt x="7273847" y="1806032"/>
                  <a:pt x="7270318" y="1802501"/>
                </a:cubicBezTo>
                <a:cubicBezTo>
                  <a:pt x="7266788" y="1798970"/>
                  <a:pt x="7265022" y="1793676"/>
                  <a:pt x="7265022" y="1786615"/>
                </a:cubicBezTo>
                <a:cubicBezTo>
                  <a:pt x="7265022" y="1783086"/>
                  <a:pt x="7263258" y="1781320"/>
                  <a:pt x="7259726" y="1781320"/>
                </a:cubicBezTo>
                <a:close/>
                <a:moveTo>
                  <a:pt x="7794542" y="1776026"/>
                </a:moveTo>
                <a:cubicBezTo>
                  <a:pt x="7787482" y="1776026"/>
                  <a:pt x="7783952" y="1777790"/>
                  <a:pt x="7783952" y="1781320"/>
                </a:cubicBezTo>
                <a:cubicBezTo>
                  <a:pt x="7783952" y="1784851"/>
                  <a:pt x="7785717" y="1786615"/>
                  <a:pt x="7789248" y="1786615"/>
                </a:cubicBezTo>
                <a:cubicBezTo>
                  <a:pt x="7792778" y="1786615"/>
                  <a:pt x="7794542" y="1783085"/>
                  <a:pt x="7794542" y="1776026"/>
                </a:cubicBezTo>
                <a:close/>
                <a:moveTo>
                  <a:pt x="7688638" y="1776026"/>
                </a:moveTo>
                <a:cubicBezTo>
                  <a:pt x="7688638" y="1776026"/>
                  <a:pt x="7688638" y="1779555"/>
                  <a:pt x="7688638" y="1786615"/>
                </a:cubicBezTo>
                <a:lnTo>
                  <a:pt x="7699230" y="1797205"/>
                </a:lnTo>
                <a:cubicBezTo>
                  <a:pt x="7706290" y="1790146"/>
                  <a:pt x="7709820" y="1784851"/>
                  <a:pt x="7709820" y="1781320"/>
                </a:cubicBezTo>
                <a:cubicBezTo>
                  <a:pt x="7709820" y="1777790"/>
                  <a:pt x="7706290" y="1776026"/>
                  <a:pt x="7699230" y="1776026"/>
                </a:cubicBezTo>
                <a:close/>
                <a:moveTo>
                  <a:pt x="7286203" y="1776026"/>
                </a:moveTo>
                <a:cubicBezTo>
                  <a:pt x="7286203" y="1776026"/>
                  <a:pt x="7282674" y="1779555"/>
                  <a:pt x="7275612" y="1786615"/>
                </a:cubicBezTo>
                <a:lnTo>
                  <a:pt x="7286203" y="1786615"/>
                </a:lnTo>
                <a:close/>
                <a:moveTo>
                  <a:pt x="5221073" y="1776026"/>
                </a:moveTo>
                <a:lnTo>
                  <a:pt x="5221073" y="1786615"/>
                </a:lnTo>
                <a:lnTo>
                  <a:pt x="5231662" y="1786615"/>
                </a:lnTo>
                <a:cubicBezTo>
                  <a:pt x="5231662" y="1779555"/>
                  <a:pt x="5228133" y="1776026"/>
                  <a:pt x="5221073" y="1776026"/>
                </a:cubicBezTo>
                <a:close/>
                <a:moveTo>
                  <a:pt x="4447972" y="1776026"/>
                </a:moveTo>
                <a:lnTo>
                  <a:pt x="4416202" y="1786615"/>
                </a:lnTo>
                <a:cubicBezTo>
                  <a:pt x="4416202" y="1793676"/>
                  <a:pt x="4430322" y="1793676"/>
                  <a:pt x="4458562" y="1786615"/>
                </a:cubicBezTo>
                <a:close/>
                <a:moveTo>
                  <a:pt x="3749004" y="1776026"/>
                </a:moveTo>
                <a:cubicBezTo>
                  <a:pt x="3749004" y="1783085"/>
                  <a:pt x="3749004" y="1786615"/>
                  <a:pt x="3749004" y="1786615"/>
                </a:cubicBezTo>
                <a:cubicBezTo>
                  <a:pt x="3749004" y="1786615"/>
                  <a:pt x="3747240" y="1786615"/>
                  <a:pt x="3743710" y="1786615"/>
                </a:cubicBezTo>
                <a:cubicBezTo>
                  <a:pt x="3740180" y="1786615"/>
                  <a:pt x="3738415" y="1784851"/>
                  <a:pt x="3738415" y="1781320"/>
                </a:cubicBezTo>
                <a:cubicBezTo>
                  <a:pt x="3738415" y="1777790"/>
                  <a:pt x="3741946" y="1776026"/>
                  <a:pt x="3749004" y="1776026"/>
                </a:cubicBezTo>
                <a:close/>
                <a:moveTo>
                  <a:pt x="3335979" y="1776026"/>
                </a:moveTo>
                <a:lnTo>
                  <a:pt x="3335979" y="1786615"/>
                </a:lnTo>
                <a:cubicBezTo>
                  <a:pt x="3328920" y="1786615"/>
                  <a:pt x="3327153" y="1788380"/>
                  <a:pt x="3330685" y="1791911"/>
                </a:cubicBezTo>
                <a:cubicBezTo>
                  <a:pt x="3334214" y="1795441"/>
                  <a:pt x="3339509" y="1797205"/>
                  <a:pt x="3346570" y="1797205"/>
                </a:cubicBezTo>
                <a:cubicBezTo>
                  <a:pt x="3353630" y="1804266"/>
                  <a:pt x="3360690" y="1807797"/>
                  <a:pt x="3367751" y="1807797"/>
                </a:cubicBezTo>
                <a:cubicBezTo>
                  <a:pt x="3374810" y="1807797"/>
                  <a:pt x="3378341" y="1804266"/>
                  <a:pt x="3378341" y="1797205"/>
                </a:cubicBezTo>
                <a:lnTo>
                  <a:pt x="3388931" y="1797205"/>
                </a:lnTo>
                <a:cubicBezTo>
                  <a:pt x="3388931" y="1804266"/>
                  <a:pt x="3395992" y="1804266"/>
                  <a:pt x="3410112" y="1797205"/>
                </a:cubicBezTo>
                <a:lnTo>
                  <a:pt x="3441882" y="1797205"/>
                </a:lnTo>
                <a:cubicBezTo>
                  <a:pt x="3448943" y="1804266"/>
                  <a:pt x="3456004" y="1807797"/>
                  <a:pt x="3463064" y="1807797"/>
                </a:cubicBezTo>
                <a:cubicBezTo>
                  <a:pt x="3498365" y="1821917"/>
                  <a:pt x="3519546" y="1832507"/>
                  <a:pt x="3526607" y="1839567"/>
                </a:cubicBezTo>
                <a:lnTo>
                  <a:pt x="3516016" y="1839567"/>
                </a:lnTo>
                <a:lnTo>
                  <a:pt x="3505426" y="1839567"/>
                </a:lnTo>
                <a:lnTo>
                  <a:pt x="3558378" y="1850157"/>
                </a:lnTo>
                <a:cubicBezTo>
                  <a:pt x="3572498" y="1843098"/>
                  <a:pt x="3607799" y="1853688"/>
                  <a:pt x="3664282" y="1881930"/>
                </a:cubicBezTo>
                <a:cubicBezTo>
                  <a:pt x="3671342" y="1881930"/>
                  <a:pt x="3680167" y="1883694"/>
                  <a:pt x="3690758" y="1887224"/>
                </a:cubicBezTo>
                <a:cubicBezTo>
                  <a:pt x="3701348" y="1890755"/>
                  <a:pt x="3706644" y="1892520"/>
                  <a:pt x="3706644" y="1892520"/>
                </a:cubicBezTo>
                <a:cubicBezTo>
                  <a:pt x="3763126" y="1899580"/>
                  <a:pt x="3801956" y="1913701"/>
                  <a:pt x="3823138" y="1934882"/>
                </a:cubicBezTo>
                <a:cubicBezTo>
                  <a:pt x="3830198" y="1934882"/>
                  <a:pt x="3840788" y="1936646"/>
                  <a:pt x="3854908" y="1940176"/>
                </a:cubicBezTo>
                <a:cubicBezTo>
                  <a:pt x="3869030" y="1943707"/>
                  <a:pt x="3876090" y="1941941"/>
                  <a:pt x="3876090" y="1934882"/>
                </a:cubicBezTo>
                <a:lnTo>
                  <a:pt x="3918452" y="1956063"/>
                </a:lnTo>
                <a:lnTo>
                  <a:pt x="3907860" y="1956063"/>
                </a:lnTo>
                <a:lnTo>
                  <a:pt x="3897271" y="1966653"/>
                </a:lnTo>
                <a:cubicBezTo>
                  <a:pt x="3911392" y="1966653"/>
                  <a:pt x="3921982" y="1966653"/>
                  <a:pt x="3929042" y="1966653"/>
                </a:cubicBezTo>
                <a:cubicBezTo>
                  <a:pt x="3936102" y="1966653"/>
                  <a:pt x="3939633" y="1968417"/>
                  <a:pt x="3939633" y="1971948"/>
                </a:cubicBezTo>
                <a:cubicBezTo>
                  <a:pt x="3939633" y="1975478"/>
                  <a:pt x="3946692" y="1979007"/>
                  <a:pt x="3960812" y="1982538"/>
                </a:cubicBezTo>
                <a:cubicBezTo>
                  <a:pt x="3974934" y="1986069"/>
                  <a:pt x="3981994" y="1987834"/>
                  <a:pt x="3981994" y="1987834"/>
                </a:cubicBezTo>
                <a:lnTo>
                  <a:pt x="4013765" y="1998424"/>
                </a:lnTo>
                <a:cubicBezTo>
                  <a:pt x="4027886" y="2012544"/>
                  <a:pt x="4042006" y="2019605"/>
                  <a:pt x="4056127" y="2019605"/>
                </a:cubicBezTo>
                <a:cubicBezTo>
                  <a:pt x="4091429" y="2026665"/>
                  <a:pt x="4116140" y="2033725"/>
                  <a:pt x="4130260" y="2040786"/>
                </a:cubicBezTo>
                <a:cubicBezTo>
                  <a:pt x="4137320" y="2047846"/>
                  <a:pt x="4147910" y="2051376"/>
                  <a:pt x="4162031" y="2051376"/>
                </a:cubicBezTo>
                <a:cubicBezTo>
                  <a:pt x="4176152" y="2051376"/>
                  <a:pt x="4183212" y="2049611"/>
                  <a:pt x="4183212" y="2046080"/>
                </a:cubicBezTo>
                <a:cubicBezTo>
                  <a:pt x="4183212" y="2042550"/>
                  <a:pt x="4186743" y="2040786"/>
                  <a:pt x="4193802" y="2040786"/>
                </a:cubicBezTo>
                <a:cubicBezTo>
                  <a:pt x="4200862" y="2040786"/>
                  <a:pt x="4206158" y="2040786"/>
                  <a:pt x="4209688" y="2040786"/>
                </a:cubicBezTo>
                <a:cubicBezTo>
                  <a:pt x="4213218" y="2040786"/>
                  <a:pt x="4214983" y="2040786"/>
                  <a:pt x="4214983" y="2040786"/>
                </a:cubicBezTo>
                <a:cubicBezTo>
                  <a:pt x="4222044" y="2040786"/>
                  <a:pt x="4225574" y="2044315"/>
                  <a:pt x="4225574" y="2051376"/>
                </a:cubicBezTo>
                <a:cubicBezTo>
                  <a:pt x="4225574" y="2058436"/>
                  <a:pt x="4227339" y="2063732"/>
                  <a:pt x="4230868" y="2067261"/>
                </a:cubicBezTo>
                <a:cubicBezTo>
                  <a:pt x="4234400" y="2070792"/>
                  <a:pt x="4239695" y="2072557"/>
                  <a:pt x="4246754" y="2072557"/>
                </a:cubicBezTo>
                <a:cubicBezTo>
                  <a:pt x="4253814" y="2072557"/>
                  <a:pt x="4260874" y="2076088"/>
                  <a:pt x="4267935" y="2083146"/>
                </a:cubicBezTo>
                <a:lnTo>
                  <a:pt x="4267935" y="2093738"/>
                </a:lnTo>
                <a:cubicBezTo>
                  <a:pt x="4260874" y="2086677"/>
                  <a:pt x="4246754" y="2083146"/>
                  <a:pt x="4225574" y="2083146"/>
                </a:cubicBezTo>
                <a:cubicBezTo>
                  <a:pt x="4204393" y="2076088"/>
                  <a:pt x="4183212" y="2069026"/>
                  <a:pt x="4162031" y="2061967"/>
                </a:cubicBezTo>
                <a:cubicBezTo>
                  <a:pt x="4154970" y="2061967"/>
                  <a:pt x="4144381" y="2058436"/>
                  <a:pt x="4130260" y="2051376"/>
                </a:cubicBezTo>
                <a:cubicBezTo>
                  <a:pt x="4116140" y="2044315"/>
                  <a:pt x="4103784" y="2039021"/>
                  <a:pt x="4093194" y="2035490"/>
                </a:cubicBezTo>
                <a:cubicBezTo>
                  <a:pt x="4082604" y="2031959"/>
                  <a:pt x="4070248" y="2028430"/>
                  <a:pt x="4056127" y="2024900"/>
                </a:cubicBezTo>
                <a:cubicBezTo>
                  <a:pt x="4042006" y="2021369"/>
                  <a:pt x="4027886" y="2019605"/>
                  <a:pt x="4013765" y="2019605"/>
                </a:cubicBezTo>
                <a:lnTo>
                  <a:pt x="3939633" y="1998424"/>
                </a:lnTo>
                <a:cubicBezTo>
                  <a:pt x="3925511" y="1998424"/>
                  <a:pt x="3914921" y="2001954"/>
                  <a:pt x="3907860" y="2009015"/>
                </a:cubicBezTo>
                <a:cubicBezTo>
                  <a:pt x="3900802" y="2009015"/>
                  <a:pt x="3890210" y="2005484"/>
                  <a:pt x="3876090" y="1998424"/>
                </a:cubicBezTo>
                <a:cubicBezTo>
                  <a:pt x="3861969" y="1998424"/>
                  <a:pt x="3853144" y="1996659"/>
                  <a:pt x="3849614" y="1993128"/>
                </a:cubicBezTo>
                <a:cubicBezTo>
                  <a:pt x="3846084" y="1989598"/>
                  <a:pt x="3844319" y="1987834"/>
                  <a:pt x="3844319" y="1987834"/>
                </a:cubicBezTo>
                <a:lnTo>
                  <a:pt x="3833728" y="1977242"/>
                </a:lnTo>
                <a:lnTo>
                  <a:pt x="3812548" y="1966653"/>
                </a:lnTo>
                <a:lnTo>
                  <a:pt x="3780776" y="1956063"/>
                </a:lnTo>
                <a:cubicBezTo>
                  <a:pt x="3780776" y="1963122"/>
                  <a:pt x="3784306" y="1966653"/>
                  <a:pt x="3791367" y="1966653"/>
                </a:cubicBezTo>
                <a:cubicBezTo>
                  <a:pt x="3791367" y="1966653"/>
                  <a:pt x="3793132" y="1968417"/>
                  <a:pt x="3796662" y="1971948"/>
                </a:cubicBezTo>
                <a:cubicBezTo>
                  <a:pt x="3800192" y="1975478"/>
                  <a:pt x="3805488" y="1977242"/>
                  <a:pt x="3812548" y="1977242"/>
                </a:cubicBezTo>
                <a:cubicBezTo>
                  <a:pt x="3819607" y="1977242"/>
                  <a:pt x="3823138" y="1980773"/>
                  <a:pt x="3823138" y="1987834"/>
                </a:cubicBezTo>
                <a:cubicBezTo>
                  <a:pt x="3823138" y="1994894"/>
                  <a:pt x="3823138" y="1998424"/>
                  <a:pt x="3823138" y="1998424"/>
                </a:cubicBezTo>
                <a:lnTo>
                  <a:pt x="3801956" y="1998424"/>
                </a:lnTo>
                <a:lnTo>
                  <a:pt x="3749004" y="1956063"/>
                </a:lnTo>
                <a:lnTo>
                  <a:pt x="3717234" y="1934882"/>
                </a:lnTo>
                <a:cubicBezTo>
                  <a:pt x="3717234" y="1934882"/>
                  <a:pt x="3713703" y="1934882"/>
                  <a:pt x="3706644" y="1934882"/>
                </a:cubicBezTo>
                <a:cubicBezTo>
                  <a:pt x="3699584" y="1934882"/>
                  <a:pt x="3696052" y="1931351"/>
                  <a:pt x="3696052" y="1924290"/>
                </a:cubicBezTo>
                <a:lnTo>
                  <a:pt x="3685463" y="1924290"/>
                </a:lnTo>
                <a:cubicBezTo>
                  <a:pt x="3678402" y="1917231"/>
                  <a:pt x="3658986" y="1908405"/>
                  <a:pt x="3627215" y="1897815"/>
                </a:cubicBezTo>
                <a:cubicBezTo>
                  <a:pt x="3595444" y="1887224"/>
                  <a:pt x="3568968" y="1881930"/>
                  <a:pt x="3547788" y="1881930"/>
                </a:cubicBezTo>
                <a:cubicBezTo>
                  <a:pt x="3540728" y="1874869"/>
                  <a:pt x="3526607" y="1867809"/>
                  <a:pt x="3505426" y="1860749"/>
                </a:cubicBezTo>
                <a:cubicBezTo>
                  <a:pt x="3484244" y="1853688"/>
                  <a:pt x="3463064" y="1846628"/>
                  <a:pt x="3441882" y="1839567"/>
                </a:cubicBezTo>
                <a:cubicBezTo>
                  <a:pt x="3350099" y="1811327"/>
                  <a:pt x="3300678" y="1797205"/>
                  <a:pt x="3293618" y="1797205"/>
                </a:cubicBezTo>
                <a:close/>
                <a:moveTo>
                  <a:pt x="7709820" y="1765434"/>
                </a:moveTo>
                <a:cubicBezTo>
                  <a:pt x="7709820" y="1765434"/>
                  <a:pt x="7713348" y="1768965"/>
                  <a:pt x="7720409" y="1776026"/>
                </a:cubicBezTo>
                <a:lnTo>
                  <a:pt x="7741590" y="1765434"/>
                </a:lnTo>
                <a:close/>
                <a:moveTo>
                  <a:pt x="6555464" y="1765434"/>
                </a:moveTo>
                <a:lnTo>
                  <a:pt x="6544874" y="1776026"/>
                </a:lnTo>
                <a:cubicBezTo>
                  <a:pt x="6558994" y="1776026"/>
                  <a:pt x="6566054" y="1776026"/>
                  <a:pt x="6566054" y="1776026"/>
                </a:cubicBezTo>
                <a:close/>
                <a:moveTo>
                  <a:pt x="5231662" y="1765434"/>
                </a:moveTo>
                <a:cubicBezTo>
                  <a:pt x="5231662" y="1772495"/>
                  <a:pt x="5235194" y="1776026"/>
                  <a:pt x="5242254" y="1776026"/>
                </a:cubicBezTo>
                <a:lnTo>
                  <a:pt x="5242254" y="1765434"/>
                </a:lnTo>
                <a:close/>
                <a:moveTo>
                  <a:pt x="3060629" y="1765434"/>
                </a:moveTo>
                <a:cubicBezTo>
                  <a:pt x="3067689" y="1765434"/>
                  <a:pt x="3071218" y="1767199"/>
                  <a:pt x="3071218" y="1770730"/>
                </a:cubicBezTo>
                <a:cubicBezTo>
                  <a:pt x="3071218" y="1774261"/>
                  <a:pt x="3067689" y="1776026"/>
                  <a:pt x="3060629" y="1776026"/>
                </a:cubicBezTo>
                <a:close/>
                <a:moveTo>
                  <a:pt x="5146940" y="1754845"/>
                </a:moveTo>
                <a:lnTo>
                  <a:pt x="5146940" y="1765434"/>
                </a:lnTo>
                <a:cubicBezTo>
                  <a:pt x="5146940" y="1765434"/>
                  <a:pt x="5154000" y="1761905"/>
                  <a:pt x="5168121" y="1754845"/>
                </a:cubicBezTo>
                <a:close/>
                <a:moveTo>
                  <a:pt x="4575058" y="1754845"/>
                </a:moveTo>
                <a:lnTo>
                  <a:pt x="4564468" y="1765434"/>
                </a:lnTo>
                <a:lnTo>
                  <a:pt x="4564468" y="1776026"/>
                </a:lnTo>
                <a:cubicBezTo>
                  <a:pt x="4564468" y="1776026"/>
                  <a:pt x="4566232" y="1776026"/>
                  <a:pt x="4569762" y="1776026"/>
                </a:cubicBezTo>
                <a:cubicBezTo>
                  <a:pt x="4573292" y="1776026"/>
                  <a:pt x="4578587" y="1776026"/>
                  <a:pt x="4585647" y="1776026"/>
                </a:cubicBezTo>
                <a:cubicBezTo>
                  <a:pt x="4585647" y="1783085"/>
                  <a:pt x="4590943" y="1788380"/>
                  <a:pt x="4601532" y="1791911"/>
                </a:cubicBezTo>
                <a:cubicBezTo>
                  <a:pt x="4612124" y="1795441"/>
                  <a:pt x="4620949" y="1797205"/>
                  <a:pt x="4628010" y="1797205"/>
                </a:cubicBezTo>
                <a:cubicBezTo>
                  <a:pt x="4635070" y="1797205"/>
                  <a:pt x="4640366" y="1797205"/>
                  <a:pt x="4643895" y="1797205"/>
                </a:cubicBezTo>
                <a:cubicBezTo>
                  <a:pt x="4647424" y="1797205"/>
                  <a:pt x="4649190" y="1793676"/>
                  <a:pt x="4649190" y="1786615"/>
                </a:cubicBezTo>
                <a:cubicBezTo>
                  <a:pt x="4649190" y="1779555"/>
                  <a:pt x="4643895" y="1774261"/>
                  <a:pt x="4633305" y="1770730"/>
                </a:cubicBezTo>
                <a:cubicBezTo>
                  <a:pt x="4622714" y="1767199"/>
                  <a:pt x="4610359" y="1765434"/>
                  <a:pt x="4596238" y="1765434"/>
                </a:cubicBezTo>
                <a:cubicBezTo>
                  <a:pt x="4589178" y="1765434"/>
                  <a:pt x="4585647" y="1763670"/>
                  <a:pt x="4585647" y="1760140"/>
                </a:cubicBezTo>
                <a:cubicBezTo>
                  <a:pt x="4585647" y="1756609"/>
                  <a:pt x="4582118" y="1754845"/>
                  <a:pt x="4575058" y="1754845"/>
                </a:cubicBezTo>
                <a:close/>
                <a:moveTo>
                  <a:pt x="4379134" y="1754845"/>
                </a:moveTo>
                <a:cubicBezTo>
                  <a:pt x="4375605" y="1754845"/>
                  <a:pt x="4373839" y="1756609"/>
                  <a:pt x="4373839" y="1760140"/>
                </a:cubicBezTo>
                <a:cubicBezTo>
                  <a:pt x="4373839" y="1763670"/>
                  <a:pt x="4377370" y="1767199"/>
                  <a:pt x="4384430" y="1770730"/>
                </a:cubicBezTo>
                <a:cubicBezTo>
                  <a:pt x="4391490" y="1774261"/>
                  <a:pt x="4396785" y="1774261"/>
                  <a:pt x="4400316" y="1770730"/>
                </a:cubicBezTo>
                <a:cubicBezTo>
                  <a:pt x="4403846" y="1767199"/>
                  <a:pt x="4405610" y="1765434"/>
                  <a:pt x="4405610" y="1765434"/>
                </a:cubicBezTo>
                <a:cubicBezTo>
                  <a:pt x="4405610" y="1765434"/>
                  <a:pt x="4403846" y="1765434"/>
                  <a:pt x="4400316" y="1765434"/>
                </a:cubicBezTo>
                <a:cubicBezTo>
                  <a:pt x="4396785" y="1765434"/>
                  <a:pt x="4393256" y="1763670"/>
                  <a:pt x="4389724" y="1760140"/>
                </a:cubicBezTo>
                <a:cubicBezTo>
                  <a:pt x="4386195" y="1756609"/>
                  <a:pt x="4382664" y="1754845"/>
                  <a:pt x="4379134" y="1754845"/>
                </a:cubicBezTo>
                <a:close/>
                <a:moveTo>
                  <a:pt x="4331478" y="1754845"/>
                </a:moveTo>
                <a:lnTo>
                  <a:pt x="4352658" y="1765434"/>
                </a:lnTo>
                <a:lnTo>
                  <a:pt x="4352658" y="1754845"/>
                </a:lnTo>
                <a:close/>
                <a:moveTo>
                  <a:pt x="7667457" y="1744253"/>
                </a:moveTo>
                <a:lnTo>
                  <a:pt x="7656867" y="1754845"/>
                </a:lnTo>
                <a:lnTo>
                  <a:pt x="7667457" y="1754845"/>
                </a:lnTo>
                <a:lnTo>
                  <a:pt x="7678048" y="1765434"/>
                </a:lnTo>
                <a:lnTo>
                  <a:pt x="7699230" y="1765434"/>
                </a:lnTo>
                <a:lnTo>
                  <a:pt x="7688638" y="1754845"/>
                </a:lnTo>
                <a:cubicBezTo>
                  <a:pt x="7688638" y="1754845"/>
                  <a:pt x="7686874" y="1753080"/>
                  <a:pt x="7683344" y="1749549"/>
                </a:cubicBezTo>
                <a:cubicBezTo>
                  <a:pt x="7679813" y="1746018"/>
                  <a:pt x="7674519" y="1744253"/>
                  <a:pt x="7667457" y="1744253"/>
                </a:cubicBezTo>
                <a:close/>
                <a:moveTo>
                  <a:pt x="7455649" y="1744253"/>
                </a:moveTo>
                <a:cubicBezTo>
                  <a:pt x="7448588" y="1744253"/>
                  <a:pt x="7443293" y="1746018"/>
                  <a:pt x="7439764" y="1749549"/>
                </a:cubicBezTo>
                <a:cubicBezTo>
                  <a:pt x="7436234" y="1753080"/>
                  <a:pt x="7436234" y="1756609"/>
                  <a:pt x="7439764" y="1760140"/>
                </a:cubicBezTo>
                <a:cubicBezTo>
                  <a:pt x="7443293" y="1763670"/>
                  <a:pt x="7446824" y="1765434"/>
                  <a:pt x="7450355" y="1765434"/>
                </a:cubicBezTo>
                <a:cubicBezTo>
                  <a:pt x="7453884" y="1765434"/>
                  <a:pt x="7455649" y="1761905"/>
                  <a:pt x="7455649" y="1754845"/>
                </a:cubicBezTo>
                <a:close/>
                <a:moveTo>
                  <a:pt x="7222660" y="1744253"/>
                </a:moveTo>
                <a:cubicBezTo>
                  <a:pt x="7215600" y="1744253"/>
                  <a:pt x="7208540" y="1747784"/>
                  <a:pt x="7201480" y="1754845"/>
                </a:cubicBezTo>
                <a:lnTo>
                  <a:pt x="7159118" y="1754845"/>
                </a:lnTo>
                <a:cubicBezTo>
                  <a:pt x="7159118" y="1754845"/>
                  <a:pt x="7152058" y="1754845"/>
                  <a:pt x="7137937" y="1754845"/>
                </a:cubicBezTo>
                <a:lnTo>
                  <a:pt x="7116756" y="1754845"/>
                </a:lnTo>
                <a:cubicBezTo>
                  <a:pt x="7116756" y="1761905"/>
                  <a:pt x="7113226" y="1765434"/>
                  <a:pt x="7106166" y="1765434"/>
                </a:cubicBezTo>
                <a:lnTo>
                  <a:pt x="7106166" y="1776026"/>
                </a:lnTo>
                <a:cubicBezTo>
                  <a:pt x="7113226" y="1776026"/>
                  <a:pt x="7118522" y="1774261"/>
                  <a:pt x="7122052" y="1770730"/>
                </a:cubicBezTo>
                <a:cubicBezTo>
                  <a:pt x="7125581" y="1767199"/>
                  <a:pt x="7134408" y="1765434"/>
                  <a:pt x="7148526" y="1765434"/>
                </a:cubicBezTo>
                <a:lnTo>
                  <a:pt x="7159118" y="1776026"/>
                </a:lnTo>
                <a:lnTo>
                  <a:pt x="7159118" y="1786615"/>
                </a:lnTo>
                <a:cubicBezTo>
                  <a:pt x="7166178" y="1786615"/>
                  <a:pt x="7171474" y="1784851"/>
                  <a:pt x="7175004" y="1781320"/>
                </a:cubicBezTo>
                <a:cubicBezTo>
                  <a:pt x="7178533" y="1777790"/>
                  <a:pt x="7182064" y="1776026"/>
                  <a:pt x="7185593" y="1776026"/>
                </a:cubicBezTo>
                <a:cubicBezTo>
                  <a:pt x="7189122" y="1776026"/>
                  <a:pt x="7190889" y="1779555"/>
                  <a:pt x="7190889" y="1786615"/>
                </a:cubicBezTo>
                <a:cubicBezTo>
                  <a:pt x="7190889" y="1793676"/>
                  <a:pt x="7192655" y="1793676"/>
                  <a:pt x="7196184" y="1786615"/>
                </a:cubicBezTo>
                <a:cubicBezTo>
                  <a:pt x="7199714" y="1779555"/>
                  <a:pt x="7201480" y="1776026"/>
                  <a:pt x="7201480" y="1776026"/>
                </a:cubicBezTo>
                <a:lnTo>
                  <a:pt x="7212070" y="1776026"/>
                </a:lnTo>
                <a:cubicBezTo>
                  <a:pt x="7212070" y="1776026"/>
                  <a:pt x="7213836" y="1776026"/>
                  <a:pt x="7217366" y="1776026"/>
                </a:cubicBezTo>
                <a:cubicBezTo>
                  <a:pt x="7220895" y="1776026"/>
                  <a:pt x="7219130" y="1772495"/>
                  <a:pt x="7212070" y="1765434"/>
                </a:cubicBezTo>
                <a:cubicBezTo>
                  <a:pt x="7212070" y="1758374"/>
                  <a:pt x="7212070" y="1754845"/>
                  <a:pt x="7212070" y="1754845"/>
                </a:cubicBezTo>
                <a:close/>
                <a:moveTo>
                  <a:pt x="4744504" y="1744253"/>
                </a:moveTo>
                <a:cubicBezTo>
                  <a:pt x="4744504" y="1751314"/>
                  <a:pt x="4748034" y="1754845"/>
                  <a:pt x="4755094" y="1754845"/>
                </a:cubicBezTo>
                <a:lnTo>
                  <a:pt x="4755094" y="1744253"/>
                </a:lnTo>
                <a:close/>
                <a:moveTo>
                  <a:pt x="3902566" y="1744253"/>
                </a:moveTo>
                <a:cubicBezTo>
                  <a:pt x="3899036" y="1744253"/>
                  <a:pt x="3897271" y="1747784"/>
                  <a:pt x="3897271" y="1754845"/>
                </a:cubicBezTo>
                <a:cubicBezTo>
                  <a:pt x="3897271" y="1754845"/>
                  <a:pt x="3900802" y="1754845"/>
                  <a:pt x="3907860" y="1754845"/>
                </a:cubicBezTo>
                <a:cubicBezTo>
                  <a:pt x="3907860" y="1747784"/>
                  <a:pt x="3906096" y="1744253"/>
                  <a:pt x="3902566" y="1744253"/>
                </a:cubicBezTo>
                <a:close/>
                <a:moveTo>
                  <a:pt x="8069894" y="1733663"/>
                </a:moveTo>
                <a:lnTo>
                  <a:pt x="8101664" y="1733663"/>
                </a:lnTo>
                <a:lnTo>
                  <a:pt x="8080483" y="1744253"/>
                </a:lnTo>
                <a:cubicBezTo>
                  <a:pt x="8073423" y="1744253"/>
                  <a:pt x="8069894" y="1740724"/>
                  <a:pt x="8069894" y="1733663"/>
                </a:cubicBezTo>
                <a:close/>
                <a:moveTo>
                  <a:pt x="7625096" y="1733663"/>
                </a:moveTo>
                <a:lnTo>
                  <a:pt x="7614505" y="1744253"/>
                </a:lnTo>
                <a:cubicBezTo>
                  <a:pt x="7621567" y="1744253"/>
                  <a:pt x="7625096" y="1744253"/>
                  <a:pt x="7625096" y="1744253"/>
                </a:cubicBezTo>
                <a:cubicBezTo>
                  <a:pt x="7632156" y="1744253"/>
                  <a:pt x="7635686" y="1742489"/>
                  <a:pt x="7635686" y="1738959"/>
                </a:cubicBezTo>
                <a:cubicBezTo>
                  <a:pt x="7635686" y="1735428"/>
                  <a:pt x="7632156" y="1733663"/>
                  <a:pt x="7625096" y="1733663"/>
                </a:cubicBezTo>
                <a:close/>
                <a:moveTo>
                  <a:pt x="7529782" y="1733663"/>
                </a:moveTo>
                <a:cubicBezTo>
                  <a:pt x="7522722" y="1733663"/>
                  <a:pt x="7522722" y="1737194"/>
                  <a:pt x="7529782" y="1744253"/>
                </a:cubicBezTo>
                <a:cubicBezTo>
                  <a:pt x="7529782" y="1744253"/>
                  <a:pt x="7529782" y="1747784"/>
                  <a:pt x="7529782" y="1754845"/>
                </a:cubicBezTo>
                <a:lnTo>
                  <a:pt x="7540374" y="1754845"/>
                </a:lnTo>
                <a:cubicBezTo>
                  <a:pt x="7547434" y="1754845"/>
                  <a:pt x="7552730" y="1754845"/>
                  <a:pt x="7556259" y="1754845"/>
                </a:cubicBezTo>
                <a:cubicBezTo>
                  <a:pt x="7559788" y="1754845"/>
                  <a:pt x="7561553" y="1758374"/>
                  <a:pt x="7561553" y="1765434"/>
                </a:cubicBezTo>
                <a:cubicBezTo>
                  <a:pt x="7561553" y="1765434"/>
                  <a:pt x="7565082" y="1765434"/>
                  <a:pt x="7572144" y="1765434"/>
                </a:cubicBezTo>
                <a:cubicBezTo>
                  <a:pt x="7579204" y="1765434"/>
                  <a:pt x="7579204" y="1761905"/>
                  <a:pt x="7572144" y="1754845"/>
                </a:cubicBezTo>
                <a:cubicBezTo>
                  <a:pt x="7572144" y="1754845"/>
                  <a:pt x="7570378" y="1753080"/>
                  <a:pt x="7566848" y="1749549"/>
                </a:cubicBezTo>
                <a:cubicBezTo>
                  <a:pt x="7563319" y="1746018"/>
                  <a:pt x="7561553" y="1744253"/>
                  <a:pt x="7561553" y="1744253"/>
                </a:cubicBezTo>
                <a:cubicBezTo>
                  <a:pt x="7554492" y="1744253"/>
                  <a:pt x="7549197" y="1742489"/>
                  <a:pt x="7545668" y="1738959"/>
                </a:cubicBezTo>
                <a:cubicBezTo>
                  <a:pt x="7542138" y="1735428"/>
                  <a:pt x="7536842" y="1733663"/>
                  <a:pt x="7529782" y="1733663"/>
                </a:cubicBezTo>
                <a:close/>
                <a:moveTo>
                  <a:pt x="7498011" y="1733663"/>
                </a:moveTo>
                <a:cubicBezTo>
                  <a:pt x="7490951" y="1733663"/>
                  <a:pt x="7483890" y="1737194"/>
                  <a:pt x="7476830" y="1744253"/>
                </a:cubicBezTo>
                <a:cubicBezTo>
                  <a:pt x="7469770" y="1751314"/>
                  <a:pt x="7469770" y="1754845"/>
                  <a:pt x="7476830" y="1754845"/>
                </a:cubicBezTo>
                <a:cubicBezTo>
                  <a:pt x="7483890" y="1761905"/>
                  <a:pt x="7494482" y="1761905"/>
                  <a:pt x="7508601" y="1754845"/>
                </a:cubicBezTo>
                <a:cubicBezTo>
                  <a:pt x="7515663" y="1747784"/>
                  <a:pt x="7517426" y="1742489"/>
                  <a:pt x="7513896" y="1738959"/>
                </a:cubicBezTo>
                <a:cubicBezTo>
                  <a:pt x="7510367" y="1735428"/>
                  <a:pt x="7505072" y="1733663"/>
                  <a:pt x="7498011" y="1733663"/>
                </a:cubicBezTo>
                <a:close/>
                <a:moveTo>
                  <a:pt x="7169708" y="1733663"/>
                </a:moveTo>
                <a:cubicBezTo>
                  <a:pt x="7162648" y="1733663"/>
                  <a:pt x="7159118" y="1737194"/>
                  <a:pt x="7159118" y="1744253"/>
                </a:cubicBezTo>
                <a:lnTo>
                  <a:pt x="7169708" y="1744253"/>
                </a:lnTo>
                <a:close/>
                <a:moveTo>
                  <a:pt x="5104578" y="1733663"/>
                </a:moveTo>
                <a:cubicBezTo>
                  <a:pt x="5104578" y="1747784"/>
                  <a:pt x="5108108" y="1751314"/>
                  <a:pt x="5115169" y="1744253"/>
                </a:cubicBezTo>
                <a:cubicBezTo>
                  <a:pt x="5115169" y="1737194"/>
                  <a:pt x="5111638" y="1733663"/>
                  <a:pt x="5104578" y="1733663"/>
                </a:cubicBezTo>
                <a:close/>
                <a:moveTo>
                  <a:pt x="4278526" y="1733663"/>
                </a:moveTo>
                <a:cubicBezTo>
                  <a:pt x="4285585" y="1733663"/>
                  <a:pt x="4289116" y="1733663"/>
                  <a:pt x="4289116" y="1733663"/>
                </a:cubicBezTo>
                <a:lnTo>
                  <a:pt x="4289116" y="1744253"/>
                </a:lnTo>
                <a:cubicBezTo>
                  <a:pt x="4282056" y="1744253"/>
                  <a:pt x="4278526" y="1740724"/>
                  <a:pt x="4278526" y="1733663"/>
                </a:cubicBezTo>
                <a:close/>
                <a:moveTo>
                  <a:pt x="3918452" y="1733663"/>
                </a:moveTo>
                <a:lnTo>
                  <a:pt x="3918452" y="1744253"/>
                </a:lnTo>
                <a:cubicBezTo>
                  <a:pt x="3918452" y="1751314"/>
                  <a:pt x="3921982" y="1754845"/>
                  <a:pt x="3929042" y="1754845"/>
                </a:cubicBezTo>
                <a:cubicBezTo>
                  <a:pt x="3929042" y="1754845"/>
                  <a:pt x="3929042" y="1751314"/>
                  <a:pt x="3929042" y="1744253"/>
                </a:cubicBezTo>
                <a:cubicBezTo>
                  <a:pt x="3921982" y="1737194"/>
                  <a:pt x="3918452" y="1733663"/>
                  <a:pt x="3918452" y="1733663"/>
                </a:cubicBezTo>
                <a:close/>
                <a:moveTo>
                  <a:pt x="3664282" y="1733663"/>
                </a:moveTo>
                <a:lnTo>
                  <a:pt x="3674872" y="1733663"/>
                </a:lnTo>
                <a:cubicBezTo>
                  <a:pt x="3674872" y="1733663"/>
                  <a:pt x="3676636" y="1733663"/>
                  <a:pt x="3680167" y="1733663"/>
                </a:cubicBezTo>
                <a:cubicBezTo>
                  <a:pt x="3683698" y="1733663"/>
                  <a:pt x="3685463" y="1737194"/>
                  <a:pt x="3685463" y="1744253"/>
                </a:cubicBezTo>
                <a:lnTo>
                  <a:pt x="3674872" y="1744253"/>
                </a:lnTo>
                <a:close/>
                <a:moveTo>
                  <a:pt x="3177123" y="1733663"/>
                </a:moveTo>
                <a:cubicBezTo>
                  <a:pt x="3184183" y="1733663"/>
                  <a:pt x="3187714" y="1737194"/>
                  <a:pt x="3187714" y="1744253"/>
                </a:cubicBezTo>
                <a:lnTo>
                  <a:pt x="3177123" y="1744253"/>
                </a:lnTo>
                <a:close/>
                <a:moveTo>
                  <a:pt x="8101664" y="1723074"/>
                </a:moveTo>
                <a:cubicBezTo>
                  <a:pt x="8115785" y="1723074"/>
                  <a:pt x="8129906" y="1726603"/>
                  <a:pt x="8144027" y="1733663"/>
                </a:cubicBezTo>
                <a:cubicBezTo>
                  <a:pt x="8129906" y="1733663"/>
                  <a:pt x="8122846" y="1733663"/>
                  <a:pt x="8122846" y="1733663"/>
                </a:cubicBezTo>
                <a:close/>
                <a:moveTo>
                  <a:pt x="7974579" y="1723074"/>
                </a:moveTo>
                <a:lnTo>
                  <a:pt x="7985171" y="1733663"/>
                </a:lnTo>
                <a:cubicBezTo>
                  <a:pt x="7985171" y="1733663"/>
                  <a:pt x="7981640" y="1733663"/>
                  <a:pt x="7974579" y="1733663"/>
                </a:cubicBezTo>
                <a:close/>
                <a:moveTo>
                  <a:pt x="5740002" y="1723074"/>
                </a:moveTo>
                <a:lnTo>
                  <a:pt x="5740002" y="1733663"/>
                </a:lnTo>
                <a:lnTo>
                  <a:pt x="5750593" y="1733663"/>
                </a:lnTo>
                <a:cubicBezTo>
                  <a:pt x="5750593" y="1733663"/>
                  <a:pt x="5750593" y="1731899"/>
                  <a:pt x="5750593" y="1728368"/>
                </a:cubicBezTo>
                <a:cubicBezTo>
                  <a:pt x="5750593" y="1724838"/>
                  <a:pt x="5747064" y="1723074"/>
                  <a:pt x="5740002" y="1723074"/>
                </a:cubicBezTo>
                <a:close/>
                <a:moveTo>
                  <a:pt x="4267935" y="1723074"/>
                </a:moveTo>
                <a:cubicBezTo>
                  <a:pt x="4267935" y="1730133"/>
                  <a:pt x="4266170" y="1735428"/>
                  <a:pt x="4262640" y="1738959"/>
                </a:cubicBezTo>
                <a:cubicBezTo>
                  <a:pt x="4259110" y="1742489"/>
                  <a:pt x="4260874" y="1744253"/>
                  <a:pt x="4267935" y="1744253"/>
                </a:cubicBezTo>
                <a:lnTo>
                  <a:pt x="4289116" y="1744253"/>
                </a:lnTo>
                <a:lnTo>
                  <a:pt x="4299706" y="1744253"/>
                </a:lnTo>
                <a:cubicBezTo>
                  <a:pt x="4299706" y="1751314"/>
                  <a:pt x="4303237" y="1754845"/>
                  <a:pt x="4310297" y="1754845"/>
                </a:cubicBezTo>
                <a:cubicBezTo>
                  <a:pt x="4310297" y="1754845"/>
                  <a:pt x="4313826" y="1751314"/>
                  <a:pt x="4320887" y="1744253"/>
                </a:cubicBezTo>
                <a:cubicBezTo>
                  <a:pt x="4327948" y="1744253"/>
                  <a:pt x="4327948" y="1742489"/>
                  <a:pt x="4320887" y="1738959"/>
                </a:cubicBezTo>
                <a:cubicBezTo>
                  <a:pt x="4313826" y="1735428"/>
                  <a:pt x="4306766" y="1730133"/>
                  <a:pt x="4299706" y="1723074"/>
                </a:cubicBezTo>
                <a:close/>
                <a:moveTo>
                  <a:pt x="4225574" y="1723074"/>
                </a:moveTo>
                <a:lnTo>
                  <a:pt x="4225574" y="1733663"/>
                </a:lnTo>
                <a:cubicBezTo>
                  <a:pt x="4232633" y="1733663"/>
                  <a:pt x="4237929" y="1733663"/>
                  <a:pt x="4241460" y="1733663"/>
                </a:cubicBezTo>
                <a:cubicBezTo>
                  <a:pt x="4244989" y="1733663"/>
                  <a:pt x="4246754" y="1733663"/>
                  <a:pt x="4246754" y="1733663"/>
                </a:cubicBezTo>
                <a:cubicBezTo>
                  <a:pt x="4246754" y="1733663"/>
                  <a:pt x="4244989" y="1731899"/>
                  <a:pt x="4241460" y="1728368"/>
                </a:cubicBezTo>
                <a:cubicBezTo>
                  <a:pt x="4237929" y="1724838"/>
                  <a:pt x="4232633" y="1723074"/>
                  <a:pt x="4225574" y="1723074"/>
                </a:cubicBezTo>
                <a:close/>
                <a:moveTo>
                  <a:pt x="7396078" y="1716454"/>
                </a:moveTo>
                <a:cubicBezTo>
                  <a:pt x="7393430" y="1717337"/>
                  <a:pt x="7392107" y="1719544"/>
                  <a:pt x="7392107" y="1723074"/>
                </a:cubicBezTo>
                <a:lnTo>
                  <a:pt x="7423878" y="1723074"/>
                </a:lnTo>
                <a:cubicBezTo>
                  <a:pt x="7423878" y="1723074"/>
                  <a:pt x="7418582" y="1721309"/>
                  <a:pt x="7407992" y="1717778"/>
                </a:cubicBezTo>
                <a:cubicBezTo>
                  <a:pt x="7402697" y="1716013"/>
                  <a:pt x="7398726" y="1715572"/>
                  <a:pt x="7396078" y="1716454"/>
                </a:cubicBezTo>
                <a:close/>
                <a:moveTo>
                  <a:pt x="7317974" y="1712482"/>
                </a:moveTo>
                <a:cubicBezTo>
                  <a:pt x="7303854" y="1719543"/>
                  <a:pt x="7303854" y="1726603"/>
                  <a:pt x="7317974" y="1733663"/>
                </a:cubicBezTo>
                <a:lnTo>
                  <a:pt x="7328564" y="1723074"/>
                </a:lnTo>
                <a:cubicBezTo>
                  <a:pt x="7328564" y="1716013"/>
                  <a:pt x="7328564" y="1712482"/>
                  <a:pt x="7328564" y="1712482"/>
                </a:cubicBezTo>
                <a:close/>
                <a:moveTo>
                  <a:pt x="7063804" y="1712482"/>
                </a:moveTo>
                <a:cubicBezTo>
                  <a:pt x="7056744" y="1712482"/>
                  <a:pt x="7053214" y="1716013"/>
                  <a:pt x="7053214" y="1723074"/>
                </a:cubicBezTo>
                <a:lnTo>
                  <a:pt x="7063804" y="1723074"/>
                </a:lnTo>
                <a:cubicBezTo>
                  <a:pt x="7070866" y="1723074"/>
                  <a:pt x="7074395" y="1723074"/>
                  <a:pt x="7074395" y="1723074"/>
                </a:cubicBezTo>
                <a:cubicBezTo>
                  <a:pt x="7074395" y="1716013"/>
                  <a:pt x="7070866" y="1712482"/>
                  <a:pt x="7063804" y="1712482"/>
                </a:cubicBezTo>
                <a:close/>
                <a:moveTo>
                  <a:pt x="4649190" y="1712482"/>
                </a:moveTo>
                <a:lnTo>
                  <a:pt x="4649190" y="1723074"/>
                </a:lnTo>
                <a:lnTo>
                  <a:pt x="4659780" y="1712482"/>
                </a:lnTo>
                <a:cubicBezTo>
                  <a:pt x="4652720" y="1712482"/>
                  <a:pt x="4649190" y="1712482"/>
                  <a:pt x="4649190" y="1712482"/>
                </a:cubicBezTo>
                <a:close/>
                <a:moveTo>
                  <a:pt x="3063276" y="1709173"/>
                </a:moveTo>
                <a:cubicBezTo>
                  <a:pt x="3068571" y="1707850"/>
                  <a:pt x="3081810" y="1712482"/>
                  <a:pt x="3102990" y="1723074"/>
                </a:cubicBezTo>
                <a:cubicBezTo>
                  <a:pt x="3117111" y="1730133"/>
                  <a:pt x="3127701" y="1730133"/>
                  <a:pt x="3134762" y="1723074"/>
                </a:cubicBezTo>
                <a:cubicBezTo>
                  <a:pt x="3148882" y="1723074"/>
                  <a:pt x="3159472" y="1726603"/>
                  <a:pt x="3166533" y="1733663"/>
                </a:cubicBezTo>
                <a:lnTo>
                  <a:pt x="3155942" y="1733663"/>
                </a:lnTo>
                <a:cubicBezTo>
                  <a:pt x="3155942" y="1747784"/>
                  <a:pt x="3145351" y="1751314"/>
                  <a:pt x="3124171" y="1744253"/>
                </a:cubicBezTo>
                <a:cubicBezTo>
                  <a:pt x="3110050" y="1737194"/>
                  <a:pt x="3102990" y="1733663"/>
                  <a:pt x="3102990" y="1733663"/>
                </a:cubicBezTo>
                <a:cubicBezTo>
                  <a:pt x="3088869" y="1726603"/>
                  <a:pt x="3078279" y="1721309"/>
                  <a:pt x="3071218" y="1717778"/>
                </a:cubicBezTo>
                <a:cubicBezTo>
                  <a:pt x="3064160" y="1714247"/>
                  <a:pt x="3060629" y="1712482"/>
                  <a:pt x="3060629" y="1712482"/>
                </a:cubicBezTo>
                <a:cubicBezTo>
                  <a:pt x="3060629" y="1710718"/>
                  <a:pt x="3061511" y="1709615"/>
                  <a:pt x="3063276" y="1709173"/>
                </a:cubicBezTo>
                <a:close/>
                <a:moveTo>
                  <a:pt x="8917126" y="1701893"/>
                </a:moveTo>
                <a:lnTo>
                  <a:pt x="8927716" y="1701893"/>
                </a:lnTo>
                <a:lnTo>
                  <a:pt x="8917126" y="1712482"/>
                </a:lnTo>
                <a:close/>
                <a:moveTo>
                  <a:pt x="4405610" y="1701893"/>
                </a:moveTo>
                <a:lnTo>
                  <a:pt x="4405610" y="1712482"/>
                </a:lnTo>
                <a:lnTo>
                  <a:pt x="4416202" y="1701893"/>
                </a:lnTo>
                <a:cubicBezTo>
                  <a:pt x="4416202" y="1701893"/>
                  <a:pt x="4412670" y="1701893"/>
                  <a:pt x="4405610" y="1701893"/>
                </a:cubicBezTo>
                <a:close/>
                <a:moveTo>
                  <a:pt x="3643100" y="1701893"/>
                </a:moveTo>
                <a:lnTo>
                  <a:pt x="3653692" y="1701893"/>
                </a:lnTo>
                <a:lnTo>
                  <a:pt x="3653692" y="1712482"/>
                </a:lnTo>
                <a:cubicBezTo>
                  <a:pt x="3653692" y="1712482"/>
                  <a:pt x="3653692" y="1716013"/>
                  <a:pt x="3653692" y="1723074"/>
                </a:cubicBezTo>
                <a:lnTo>
                  <a:pt x="3643100" y="1723074"/>
                </a:lnTo>
                <a:cubicBezTo>
                  <a:pt x="3636040" y="1716013"/>
                  <a:pt x="3636040" y="1712482"/>
                  <a:pt x="3643100" y="1712482"/>
                </a:cubicBezTo>
                <a:cubicBezTo>
                  <a:pt x="3650161" y="1712482"/>
                  <a:pt x="3650161" y="1708953"/>
                  <a:pt x="3643100" y="1701893"/>
                </a:cubicBezTo>
                <a:close/>
                <a:moveTo>
                  <a:pt x="2562879" y="1701893"/>
                </a:moveTo>
                <a:lnTo>
                  <a:pt x="2615831" y="1712482"/>
                </a:lnTo>
                <a:cubicBezTo>
                  <a:pt x="2622892" y="1712482"/>
                  <a:pt x="2633481" y="1714247"/>
                  <a:pt x="2647602" y="1717778"/>
                </a:cubicBezTo>
                <a:cubicBezTo>
                  <a:pt x="2661723" y="1721309"/>
                  <a:pt x="2675844" y="1726603"/>
                  <a:pt x="2689964" y="1733663"/>
                </a:cubicBezTo>
                <a:cubicBezTo>
                  <a:pt x="2746447" y="1747784"/>
                  <a:pt x="2774687" y="1758374"/>
                  <a:pt x="2774687" y="1765434"/>
                </a:cubicBezTo>
                <a:cubicBezTo>
                  <a:pt x="2774687" y="1765434"/>
                  <a:pt x="2776452" y="1767199"/>
                  <a:pt x="2779984" y="1770730"/>
                </a:cubicBezTo>
                <a:cubicBezTo>
                  <a:pt x="2783512" y="1774261"/>
                  <a:pt x="2788808" y="1779555"/>
                  <a:pt x="2795868" y="1786615"/>
                </a:cubicBezTo>
                <a:cubicBezTo>
                  <a:pt x="2817049" y="1793676"/>
                  <a:pt x="2827639" y="1797205"/>
                  <a:pt x="2827639" y="1797205"/>
                </a:cubicBezTo>
                <a:cubicBezTo>
                  <a:pt x="2813519" y="1797205"/>
                  <a:pt x="2799399" y="1793676"/>
                  <a:pt x="2785278" y="1786615"/>
                </a:cubicBezTo>
                <a:cubicBezTo>
                  <a:pt x="2771157" y="1779555"/>
                  <a:pt x="2751742" y="1772495"/>
                  <a:pt x="2727032" y="1765434"/>
                </a:cubicBezTo>
                <a:cubicBezTo>
                  <a:pt x="2702319" y="1758374"/>
                  <a:pt x="2684669" y="1751314"/>
                  <a:pt x="2674080" y="1744253"/>
                </a:cubicBezTo>
                <a:cubicBezTo>
                  <a:pt x="2663488" y="1737194"/>
                  <a:pt x="2654663" y="1733663"/>
                  <a:pt x="2647602" y="1733663"/>
                </a:cubicBezTo>
                <a:cubicBezTo>
                  <a:pt x="2640543" y="1733663"/>
                  <a:pt x="2629952" y="1730133"/>
                  <a:pt x="2615831" y="1723074"/>
                </a:cubicBezTo>
                <a:cubicBezTo>
                  <a:pt x="2615831" y="1723074"/>
                  <a:pt x="2612301" y="1721309"/>
                  <a:pt x="2605241" y="1717778"/>
                </a:cubicBezTo>
                <a:cubicBezTo>
                  <a:pt x="2598181" y="1714247"/>
                  <a:pt x="2591120" y="1712482"/>
                  <a:pt x="2584060" y="1712482"/>
                </a:cubicBezTo>
                <a:cubicBezTo>
                  <a:pt x="2577000" y="1712482"/>
                  <a:pt x="2569938" y="1708953"/>
                  <a:pt x="2562879" y="1701893"/>
                </a:cubicBezTo>
                <a:close/>
                <a:moveTo>
                  <a:pt x="7009528" y="1695273"/>
                </a:moveTo>
                <a:cubicBezTo>
                  <a:pt x="7008646" y="1694391"/>
                  <a:pt x="7007322" y="1694832"/>
                  <a:pt x="7005558" y="1696597"/>
                </a:cubicBezTo>
                <a:cubicBezTo>
                  <a:pt x="7002026" y="1700128"/>
                  <a:pt x="6996732" y="1701893"/>
                  <a:pt x="6989670" y="1701893"/>
                </a:cubicBezTo>
                <a:lnTo>
                  <a:pt x="6989670" y="1712482"/>
                </a:lnTo>
                <a:cubicBezTo>
                  <a:pt x="6996732" y="1705422"/>
                  <a:pt x="7003792" y="1705422"/>
                  <a:pt x="7010852" y="1712482"/>
                </a:cubicBezTo>
                <a:cubicBezTo>
                  <a:pt x="7017914" y="1712482"/>
                  <a:pt x="7023208" y="1712482"/>
                  <a:pt x="7026737" y="1712482"/>
                </a:cubicBezTo>
                <a:cubicBezTo>
                  <a:pt x="7030266" y="1712482"/>
                  <a:pt x="7032033" y="1710718"/>
                  <a:pt x="7032033" y="1707187"/>
                </a:cubicBezTo>
                <a:cubicBezTo>
                  <a:pt x="7032033" y="1703657"/>
                  <a:pt x="7032033" y="1701893"/>
                  <a:pt x="7032033" y="1701893"/>
                </a:cubicBezTo>
                <a:lnTo>
                  <a:pt x="7010852" y="1701893"/>
                </a:lnTo>
                <a:cubicBezTo>
                  <a:pt x="7010852" y="1698363"/>
                  <a:pt x="7010410" y="1696156"/>
                  <a:pt x="7009528" y="1695273"/>
                </a:cubicBezTo>
                <a:close/>
                <a:moveTo>
                  <a:pt x="8345244" y="1691301"/>
                </a:moveTo>
                <a:cubicBezTo>
                  <a:pt x="8352305" y="1691301"/>
                  <a:pt x="8361130" y="1693066"/>
                  <a:pt x="8371720" y="1696597"/>
                </a:cubicBezTo>
                <a:cubicBezTo>
                  <a:pt x="8382310" y="1700128"/>
                  <a:pt x="8389372" y="1703657"/>
                  <a:pt x="8392901" y="1707187"/>
                </a:cubicBezTo>
                <a:cubicBezTo>
                  <a:pt x="8396431" y="1710718"/>
                  <a:pt x="8394666" y="1716013"/>
                  <a:pt x="8387606" y="1723074"/>
                </a:cubicBezTo>
                <a:lnTo>
                  <a:pt x="8355835" y="1723074"/>
                </a:lnTo>
                <a:cubicBezTo>
                  <a:pt x="8362895" y="1716013"/>
                  <a:pt x="8369954" y="1712482"/>
                  <a:pt x="8377016" y="1712482"/>
                </a:cubicBezTo>
                <a:lnTo>
                  <a:pt x="8355835" y="1701893"/>
                </a:lnTo>
                <a:close/>
                <a:moveTo>
                  <a:pt x="7625096" y="1691301"/>
                </a:moveTo>
                <a:cubicBezTo>
                  <a:pt x="7618034" y="1691301"/>
                  <a:pt x="7614505" y="1694832"/>
                  <a:pt x="7614505" y="1701893"/>
                </a:cubicBezTo>
                <a:cubicBezTo>
                  <a:pt x="7621567" y="1701893"/>
                  <a:pt x="7632156" y="1698362"/>
                  <a:pt x="7646278" y="1691301"/>
                </a:cubicBezTo>
                <a:close/>
                <a:moveTo>
                  <a:pt x="4172621" y="1691301"/>
                </a:moveTo>
                <a:cubicBezTo>
                  <a:pt x="4172621" y="1698362"/>
                  <a:pt x="4169092" y="1701893"/>
                  <a:pt x="4162031" y="1701893"/>
                </a:cubicBezTo>
                <a:lnTo>
                  <a:pt x="4172621" y="1723074"/>
                </a:lnTo>
                <a:cubicBezTo>
                  <a:pt x="4200862" y="1723074"/>
                  <a:pt x="4214983" y="1723074"/>
                  <a:pt x="4214983" y="1723074"/>
                </a:cubicBezTo>
                <a:cubicBezTo>
                  <a:pt x="4214983" y="1716013"/>
                  <a:pt x="4207922" y="1712482"/>
                  <a:pt x="4193802" y="1712482"/>
                </a:cubicBezTo>
                <a:lnTo>
                  <a:pt x="4193802" y="1701893"/>
                </a:lnTo>
                <a:cubicBezTo>
                  <a:pt x="4186743" y="1701893"/>
                  <a:pt x="4183212" y="1698362"/>
                  <a:pt x="4183212" y="1691301"/>
                </a:cubicBezTo>
                <a:cubicBezTo>
                  <a:pt x="4176152" y="1691301"/>
                  <a:pt x="4172621" y="1691301"/>
                  <a:pt x="4172621" y="1691301"/>
                </a:cubicBezTo>
                <a:close/>
                <a:moveTo>
                  <a:pt x="7233251" y="1680711"/>
                </a:moveTo>
                <a:lnTo>
                  <a:pt x="7222660" y="1691301"/>
                </a:lnTo>
                <a:cubicBezTo>
                  <a:pt x="7250902" y="1698362"/>
                  <a:pt x="7272082" y="1703657"/>
                  <a:pt x="7286203" y="1707187"/>
                </a:cubicBezTo>
                <a:cubicBezTo>
                  <a:pt x="7300322" y="1710718"/>
                  <a:pt x="7314444" y="1708953"/>
                  <a:pt x="7328564" y="1701893"/>
                </a:cubicBezTo>
                <a:cubicBezTo>
                  <a:pt x="7335626" y="1701893"/>
                  <a:pt x="7339155" y="1701893"/>
                  <a:pt x="7339155" y="1701893"/>
                </a:cubicBezTo>
                <a:cubicBezTo>
                  <a:pt x="7339155" y="1694832"/>
                  <a:pt x="7335626" y="1691301"/>
                  <a:pt x="7328564" y="1691301"/>
                </a:cubicBezTo>
                <a:cubicBezTo>
                  <a:pt x="7321504" y="1691301"/>
                  <a:pt x="7312678" y="1693066"/>
                  <a:pt x="7302088" y="1696597"/>
                </a:cubicBezTo>
                <a:cubicBezTo>
                  <a:pt x="7291498" y="1700128"/>
                  <a:pt x="7284437" y="1701893"/>
                  <a:pt x="7280908" y="1701893"/>
                </a:cubicBezTo>
                <a:cubicBezTo>
                  <a:pt x="7277378" y="1701893"/>
                  <a:pt x="7275612" y="1698362"/>
                  <a:pt x="7275612" y="1691301"/>
                </a:cubicBezTo>
                <a:cubicBezTo>
                  <a:pt x="7275612" y="1684242"/>
                  <a:pt x="7261492" y="1680711"/>
                  <a:pt x="7233251" y="1680711"/>
                </a:cubicBezTo>
                <a:close/>
                <a:moveTo>
                  <a:pt x="4829228" y="1680711"/>
                </a:moveTo>
                <a:cubicBezTo>
                  <a:pt x="4829228" y="1687772"/>
                  <a:pt x="4829228" y="1691301"/>
                  <a:pt x="4829228" y="1691301"/>
                </a:cubicBezTo>
                <a:cubicBezTo>
                  <a:pt x="4829228" y="1691301"/>
                  <a:pt x="4832757" y="1687772"/>
                  <a:pt x="4839818" y="1680711"/>
                </a:cubicBezTo>
                <a:cubicBezTo>
                  <a:pt x="4832757" y="1680711"/>
                  <a:pt x="4829228" y="1680711"/>
                  <a:pt x="4829228" y="1680711"/>
                </a:cubicBezTo>
                <a:close/>
                <a:moveTo>
                  <a:pt x="2986495" y="1680711"/>
                </a:moveTo>
                <a:cubicBezTo>
                  <a:pt x="2993556" y="1680711"/>
                  <a:pt x="2997086" y="1684242"/>
                  <a:pt x="2997086" y="1691301"/>
                </a:cubicBezTo>
                <a:cubicBezTo>
                  <a:pt x="2997086" y="1691301"/>
                  <a:pt x="2993556" y="1691301"/>
                  <a:pt x="2986495" y="1691301"/>
                </a:cubicBezTo>
                <a:cubicBezTo>
                  <a:pt x="2979435" y="1691301"/>
                  <a:pt x="2975906" y="1691301"/>
                  <a:pt x="2975906" y="1691301"/>
                </a:cubicBezTo>
                <a:cubicBezTo>
                  <a:pt x="2975906" y="1691301"/>
                  <a:pt x="2979435" y="1687772"/>
                  <a:pt x="2986495" y="1680711"/>
                </a:cubicBezTo>
                <a:close/>
                <a:moveTo>
                  <a:pt x="4900712" y="1675416"/>
                </a:moveTo>
                <a:cubicBezTo>
                  <a:pt x="4898948" y="1675416"/>
                  <a:pt x="4896300" y="1677182"/>
                  <a:pt x="4892770" y="1680711"/>
                </a:cubicBezTo>
                <a:lnTo>
                  <a:pt x="4903360" y="1680711"/>
                </a:lnTo>
                <a:cubicBezTo>
                  <a:pt x="4903360" y="1677182"/>
                  <a:pt x="4902478" y="1675416"/>
                  <a:pt x="4900712" y="1675416"/>
                </a:cubicBezTo>
                <a:close/>
                <a:moveTo>
                  <a:pt x="7175004" y="1670122"/>
                </a:moveTo>
                <a:cubicBezTo>
                  <a:pt x="7171474" y="1670122"/>
                  <a:pt x="7169708" y="1671886"/>
                  <a:pt x="7169708" y="1675416"/>
                </a:cubicBezTo>
                <a:cubicBezTo>
                  <a:pt x="7169708" y="1678947"/>
                  <a:pt x="7173238" y="1680711"/>
                  <a:pt x="7180299" y="1680711"/>
                </a:cubicBezTo>
                <a:cubicBezTo>
                  <a:pt x="7180299" y="1673651"/>
                  <a:pt x="7178533" y="1670122"/>
                  <a:pt x="7175004" y="1670122"/>
                </a:cubicBezTo>
                <a:close/>
                <a:moveTo>
                  <a:pt x="4913950" y="1670122"/>
                </a:moveTo>
                <a:lnTo>
                  <a:pt x="4945722" y="1691301"/>
                </a:lnTo>
                <a:cubicBezTo>
                  <a:pt x="4952782" y="1691301"/>
                  <a:pt x="4956312" y="1689537"/>
                  <a:pt x="4956312" y="1686007"/>
                </a:cubicBezTo>
                <a:cubicBezTo>
                  <a:pt x="4956312" y="1682476"/>
                  <a:pt x="4952782" y="1680711"/>
                  <a:pt x="4945722" y="1680711"/>
                </a:cubicBezTo>
                <a:cubicBezTo>
                  <a:pt x="4938661" y="1680711"/>
                  <a:pt x="4935132" y="1680711"/>
                  <a:pt x="4935132" y="1680711"/>
                </a:cubicBezTo>
                <a:cubicBezTo>
                  <a:pt x="4935132" y="1680711"/>
                  <a:pt x="4931600" y="1677181"/>
                  <a:pt x="4924540" y="1670122"/>
                </a:cubicBezTo>
                <a:cubicBezTo>
                  <a:pt x="4917480" y="1670122"/>
                  <a:pt x="4913950" y="1670122"/>
                  <a:pt x="4913950" y="1670122"/>
                </a:cubicBezTo>
                <a:close/>
                <a:moveTo>
                  <a:pt x="8207569" y="1659530"/>
                </a:moveTo>
                <a:cubicBezTo>
                  <a:pt x="8228750" y="1659530"/>
                  <a:pt x="8246401" y="1663061"/>
                  <a:pt x="8260521" y="1670122"/>
                </a:cubicBezTo>
                <a:lnTo>
                  <a:pt x="8249931" y="1680711"/>
                </a:lnTo>
                <a:cubicBezTo>
                  <a:pt x="8235810" y="1673651"/>
                  <a:pt x="8228750" y="1670122"/>
                  <a:pt x="8228750" y="1670122"/>
                </a:cubicBezTo>
                <a:close/>
                <a:moveTo>
                  <a:pt x="7836904" y="1659530"/>
                </a:moveTo>
                <a:lnTo>
                  <a:pt x="7858085" y="1659530"/>
                </a:lnTo>
                <a:lnTo>
                  <a:pt x="7879267" y="1670122"/>
                </a:lnTo>
                <a:lnTo>
                  <a:pt x="7900446" y="1670122"/>
                </a:lnTo>
                <a:cubicBezTo>
                  <a:pt x="7907508" y="1677181"/>
                  <a:pt x="7911038" y="1680711"/>
                  <a:pt x="7911038" y="1680711"/>
                </a:cubicBezTo>
                <a:cubicBezTo>
                  <a:pt x="7911038" y="1680711"/>
                  <a:pt x="7916332" y="1680711"/>
                  <a:pt x="7926923" y="1680711"/>
                </a:cubicBezTo>
                <a:cubicBezTo>
                  <a:pt x="7937513" y="1680711"/>
                  <a:pt x="7946338" y="1684242"/>
                  <a:pt x="7953398" y="1691301"/>
                </a:cubicBezTo>
                <a:cubicBezTo>
                  <a:pt x="7981640" y="1698362"/>
                  <a:pt x="8002821" y="1705422"/>
                  <a:pt x="8016942" y="1712482"/>
                </a:cubicBezTo>
                <a:lnTo>
                  <a:pt x="8027531" y="1723074"/>
                </a:lnTo>
                <a:cubicBezTo>
                  <a:pt x="8013412" y="1716013"/>
                  <a:pt x="8002821" y="1712482"/>
                  <a:pt x="7995760" y="1712482"/>
                </a:cubicBezTo>
                <a:cubicBezTo>
                  <a:pt x="7981640" y="1705422"/>
                  <a:pt x="7974579" y="1703657"/>
                  <a:pt x="7974579" y="1707187"/>
                </a:cubicBezTo>
                <a:cubicBezTo>
                  <a:pt x="7974579" y="1710718"/>
                  <a:pt x="7967519" y="1708953"/>
                  <a:pt x="7953398" y="1701893"/>
                </a:cubicBezTo>
                <a:cubicBezTo>
                  <a:pt x="7946338" y="1694832"/>
                  <a:pt x="7918098" y="1687772"/>
                  <a:pt x="7868675" y="1680711"/>
                </a:cubicBezTo>
                <a:cubicBezTo>
                  <a:pt x="7847494" y="1673651"/>
                  <a:pt x="7836904" y="1666591"/>
                  <a:pt x="7836904" y="1659530"/>
                </a:cubicBezTo>
                <a:close/>
                <a:moveTo>
                  <a:pt x="7476830" y="1659530"/>
                </a:moveTo>
                <a:cubicBezTo>
                  <a:pt x="7498011" y="1666591"/>
                  <a:pt x="7512130" y="1670122"/>
                  <a:pt x="7519192" y="1670122"/>
                </a:cubicBezTo>
                <a:lnTo>
                  <a:pt x="7519192" y="1659530"/>
                </a:lnTo>
                <a:cubicBezTo>
                  <a:pt x="7505072" y="1659530"/>
                  <a:pt x="7496245" y="1659530"/>
                  <a:pt x="7492716" y="1659530"/>
                </a:cubicBezTo>
                <a:cubicBezTo>
                  <a:pt x="7490951" y="1659530"/>
                  <a:pt x="7487861" y="1659530"/>
                  <a:pt x="7483450" y="1659530"/>
                </a:cubicBezTo>
                <a:close/>
                <a:moveTo>
                  <a:pt x="7296793" y="1659530"/>
                </a:moveTo>
                <a:lnTo>
                  <a:pt x="7286203" y="1670122"/>
                </a:lnTo>
                <a:cubicBezTo>
                  <a:pt x="7286203" y="1670122"/>
                  <a:pt x="7291498" y="1670122"/>
                  <a:pt x="7302088" y="1670122"/>
                </a:cubicBezTo>
                <a:cubicBezTo>
                  <a:pt x="7312678" y="1670122"/>
                  <a:pt x="7317974" y="1668357"/>
                  <a:pt x="7317974" y="1664826"/>
                </a:cubicBezTo>
                <a:cubicBezTo>
                  <a:pt x="7317974" y="1661295"/>
                  <a:pt x="7316208" y="1659530"/>
                  <a:pt x="7312678" y="1659530"/>
                </a:cubicBezTo>
                <a:cubicBezTo>
                  <a:pt x="7309149" y="1659530"/>
                  <a:pt x="7303854" y="1659530"/>
                  <a:pt x="7296793" y="1659530"/>
                </a:cubicBezTo>
                <a:close/>
                <a:moveTo>
                  <a:pt x="4490334" y="1659530"/>
                </a:moveTo>
                <a:lnTo>
                  <a:pt x="4490334" y="1670122"/>
                </a:lnTo>
                <a:lnTo>
                  <a:pt x="4500924" y="1670122"/>
                </a:lnTo>
                <a:cubicBezTo>
                  <a:pt x="4500924" y="1663061"/>
                  <a:pt x="4497394" y="1659530"/>
                  <a:pt x="4490334" y="1659530"/>
                </a:cubicBezTo>
                <a:close/>
                <a:moveTo>
                  <a:pt x="3219485" y="1659530"/>
                </a:moveTo>
                <a:cubicBezTo>
                  <a:pt x="3219485" y="1666591"/>
                  <a:pt x="3219485" y="1670122"/>
                  <a:pt x="3219485" y="1670122"/>
                </a:cubicBezTo>
                <a:lnTo>
                  <a:pt x="3230075" y="1670122"/>
                </a:lnTo>
                <a:close/>
                <a:moveTo>
                  <a:pt x="4003175" y="1648940"/>
                </a:moveTo>
                <a:lnTo>
                  <a:pt x="4024356" y="1648940"/>
                </a:lnTo>
                <a:lnTo>
                  <a:pt x="4024356" y="1659530"/>
                </a:lnTo>
                <a:cubicBezTo>
                  <a:pt x="4017296" y="1659530"/>
                  <a:pt x="4010236" y="1656001"/>
                  <a:pt x="4003175" y="1648940"/>
                </a:cubicBezTo>
                <a:close/>
                <a:moveTo>
                  <a:pt x="7512964" y="1644577"/>
                </a:moveTo>
                <a:lnTo>
                  <a:pt x="7509924" y="1647617"/>
                </a:lnTo>
                <a:cubicBezTo>
                  <a:pt x="7509044" y="1648499"/>
                  <a:pt x="7508601" y="1648940"/>
                  <a:pt x="7508601" y="1648940"/>
                </a:cubicBezTo>
                <a:close/>
                <a:moveTo>
                  <a:pt x="8030180" y="1643646"/>
                </a:moveTo>
                <a:cubicBezTo>
                  <a:pt x="8031945" y="1643646"/>
                  <a:pt x="8034592" y="1645411"/>
                  <a:pt x="8038123" y="1648940"/>
                </a:cubicBezTo>
                <a:lnTo>
                  <a:pt x="8027531" y="1648940"/>
                </a:lnTo>
                <a:cubicBezTo>
                  <a:pt x="8027531" y="1645411"/>
                  <a:pt x="8028414" y="1643646"/>
                  <a:pt x="8030180" y="1643646"/>
                </a:cubicBezTo>
                <a:close/>
                <a:moveTo>
                  <a:pt x="8154617" y="1638349"/>
                </a:moveTo>
                <a:lnTo>
                  <a:pt x="8175798" y="1648940"/>
                </a:lnTo>
                <a:cubicBezTo>
                  <a:pt x="8168737" y="1648940"/>
                  <a:pt x="8161677" y="1648940"/>
                  <a:pt x="8154617" y="1648940"/>
                </a:cubicBezTo>
                <a:close/>
                <a:moveTo>
                  <a:pt x="7275612" y="1638349"/>
                </a:moveTo>
                <a:cubicBezTo>
                  <a:pt x="7275612" y="1645410"/>
                  <a:pt x="7275612" y="1652470"/>
                  <a:pt x="7275612" y="1659530"/>
                </a:cubicBezTo>
                <a:lnTo>
                  <a:pt x="7296793" y="1648940"/>
                </a:lnTo>
                <a:cubicBezTo>
                  <a:pt x="7303854" y="1648940"/>
                  <a:pt x="7309149" y="1650705"/>
                  <a:pt x="7312678" y="1654235"/>
                </a:cubicBezTo>
                <a:cubicBezTo>
                  <a:pt x="7316208" y="1657766"/>
                  <a:pt x="7321504" y="1659530"/>
                  <a:pt x="7328564" y="1659530"/>
                </a:cubicBezTo>
                <a:cubicBezTo>
                  <a:pt x="7342684" y="1652470"/>
                  <a:pt x="7339155" y="1645410"/>
                  <a:pt x="7317974" y="1638349"/>
                </a:cubicBezTo>
                <a:lnTo>
                  <a:pt x="7296793" y="1638349"/>
                </a:lnTo>
                <a:close/>
                <a:moveTo>
                  <a:pt x="2859410" y="1638349"/>
                </a:moveTo>
                <a:cubicBezTo>
                  <a:pt x="2859410" y="1638349"/>
                  <a:pt x="2862941" y="1638349"/>
                  <a:pt x="2870002" y="1638349"/>
                </a:cubicBezTo>
                <a:cubicBezTo>
                  <a:pt x="2870002" y="1645410"/>
                  <a:pt x="2866471" y="1648940"/>
                  <a:pt x="2859410" y="1648940"/>
                </a:cubicBezTo>
                <a:close/>
                <a:moveTo>
                  <a:pt x="7717762" y="1633055"/>
                </a:moveTo>
                <a:cubicBezTo>
                  <a:pt x="7719528" y="1633055"/>
                  <a:pt x="7720409" y="1634820"/>
                  <a:pt x="7720409" y="1638349"/>
                </a:cubicBezTo>
                <a:cubicBezTo>
                  <a:pt x="7720409" y="1638349"/>
                  <a:pt x="7722175" y="1638349"/>
                  <a:pt x="7725704" y="1638349"/>
                </a:cubicBezTo>
                <a:cubicBezTo>
                  <a:pt x="7729234" y="1638349"/>
                  <a:pt x="7734530" y="1638349"/>
                  <a:pt x="7741590" y="1638349"/>
                </a:cubicBezTo>
                <a:lnTo>
                  <a:pt x="7762772" y="1648940"/>
                </a:lnTo>
                <a:lnTo>
                  <a:pt x="7741590" y="1648940"/>
                </a:lnTo>
                <a:lnTo>
                  <a:pt x="7709820" y="1638349"/>
                </a:lnTo>
                <a:cubicBezTo>
                  <a:pt x="7713350" y="1634820"/>
                  <a:pt x="7715998" y="1633055"/>
                  <a:pt x="7717762" y="1633055"/>
                </a:cubicBezTo>
                <a:close/>
                <a:moveTo>
                  <a:pt x="7634362" y="1630406"/>
                </a:moveTo>
                <a:cubicBezTo>
                  <a:pt x="7631716" y="1630406"/>
                  <a:pt x="7628626" y="1631290"/>
                  <a:pt x="7625096" y="1633055"/>
                </a:cubicBezTo>
                <a:cubicBezTo>
                  <a:pt x="7618034" y="1636584"/>
                  <a:pt x="7618034" y="1641880"/>
                  <a:pt x="7625096" y="1648940"/>
                </a:cubicBezTo>
                <a:lnTo>
                  <a:pt x="7646278" y="1638349"/>
                </a:lnTo>
                <a:cubicBezTo>
                  <a:pt x="7646278" y="1638349"/>
                  <a:pt x="7644511" y="1636584"/>
                  <a:pt x="7640982" y="1633055"/>
                </a:cubicBezTo>
                <a:cubicBezTo>
                  <a:pt x="7639217" y="1631290"/>
                  <a:pt x="7637010" y="1630406"/>
                  <a:pt x="7634362" y="1630406"/>
                </a:cubicBezTo>
                <a:close/>
                <a:moveTo>
                  <a:pt x="7762772" y="1627759"/>
                </a:moveTo>
                <a:lnTo>
                  <a:pt x="7773361" y="1627759"/>
                </a:lnTo>
                <a:cubicBezTo>
                  <a:pt x="7773361" y="1634820"/>
                  <a:pt x="7778656" y="1636584"/>
                  <a:pt x="7789248" y="1633055"/>
                </a:cubicBezTo>
                <a:cubicBezTo>
                  <a:pt x="7799838" y="1629524"/>
                  <a:pt x="7806898" y="1631290"/>
                  <a:pt x="7810428" y="1638349"/>
                </a:cubicBezTo>
                <a:cubicBezTo>
                  <a:pt x="7813957" y="1645410"/>
                  <a:pt x="7819253" y="1648940"/>
                  <a:pt x="7826313" y="1648940"/>
                </a:cubicBezTo>
                <a:lnTo>
                  <a:pt x="7830285" y="1648940"/>
                </a:lnTo>
                <a:cubicBezTo>
                  <a:pt x="7829403" y="1648940"/>
                  <a:pt x="7829844" y="1648940"/>
                  <a:pt x="7831609" y="1648940"/>
                </a:cubicBezTo>
                <a:lnTo>
                  <a:pt x="7836904" y="1648940"/>
                </a:lnTo>
                <a:lnTo>
                  <a:pt x="7826313" y="1659530"/>
                </a:lnTo>
                <a:lnTo>
                  <a:pt x="7805134" y="1648940"/>
                </a:lnTo>
                <a:cubicBezTo>
                  <a:pt x="7805134" y="1641880"/>
                  <a:pt x="7801604" y="1641880"/>
                  <a:pt x="7794542" y="1648940"/>
                </a:cubicBezTo>
                <a:lnTo>
                  <a:pt x="7794542" y="1638349"/>
                </a:lnTo>
                <a:cubicBezTo>
                  <a:pt x="7794542" y="1638349"/>
                  <a:pt x="7791012" y="1638349"/>
                  <a:pt x="7783952" y="1638349"/>
                </a:cubicBezTo>
                <a:cubicBezTo>
                  <a:pt x="7776892" y="1638349"/>
                  <a:pt x="7771596" y="1638349"/>
                  <a:pt x="7768067" y="1638349"/>
                </a:cubicBezTo>
                <a:cubicBezTo>
                  <a:pt x="7764538" y="1638349"/>
                  <a:pt x="7762772" y="1634820"/>
                  <a:pt x="7762772" y="1627759"/>
                </a:cubicBezTo>
                <a:close/>
                <a:moveTo>
                  <a:pt x="7582734" y="1617170"/>
                </a:moveTo>
                <a:lnTo>
                  <a:pt x="7582734" y="1627759"/>
                </a:lnTo>
                <a:cubicBezTo>
                  <a:pt x="7589794" y="1627759"/>
                  <a:pt x="7593326" y="1629524"/>
                  <a:pt x="7593326" y="1633055"/>
                </a:cubicBezTo>
                <a:cubicBezTo>
                  <a:pt x="7593326" y="1636584"/>
                  <a:pt x="7593326" y="1638349"/>
                  <a:pt x="7593326" y="1638349"/>
                </a:cubicBezTo>
                <a:cubicBezTo>
                  <a:pt x="7600386" y="1638349"/>
                  <a:pt x="7603915" y="1638349"/>
                  <a:pt x="7603915" y="1638349"/>
                </a:cubicBezTo>
                <a:close/>
                <a:moveTo>
                  <a:pt x="2774687" y="1617170"/>
                </a:moveTo>
                <a:lnTo>
                  <a:pt x="2774687" y="1627759"/>
                </a:lnTo>
                <a:cubicBezTo>
                  <a:pt x="2774687" y="1634820"/>
                  <a:pt x="2772923" y="1636584"/>
                  <a:pt x="2769392" y="1633055"/>
                </a:cubicBezTo>
                <a:cubicBezTo>
                  <a:pt x="2765863" y="1629524"/>
                  <a:pt x="2764097" y="1625995"/>
                  <a:pt x="2764097" y="1622464"/>
                </a:cubicBezTo>
                <a:cubicBezTo>
                  <a:pt x="2764097" y="1618934"/>
                  <a:pt x="2767627" y="1617170"/>
                  <a:pt x="2774687" y="1617170"/>
                </a:cubicBezTo>
                <a:close/>
                <a:moveTo>
                  <a:pt x="8022237" y="1606578"/>
                </a:moveTo>
                <a:cubicBezTo>
                  <a:pt x="8025767" y="1606578"/>
                  <a:pt x="8027531" y="1606578"/>
                  <a:pt x="8027531" y="1606578"/>
                </a:cubicBezTo>
                <a:cubicBezTo>
                  <a:pt x="8027531" y="1606578"/>
                  <a:pt x="8031061" y="1606578"/>
                  <a:pt x="8038123" y="1606578"/>
                </a:cubicBezTo>
                <a:lnTo>
                  <a:pt x="8080483" y="1617170"/>
                </a:lnTo>
                <a:cubicBezTo>
                  <a:pt x="8101664" y="1624228"/>
                  <a:pt x="8112254" y="1631290"/>
                  <a:pt x="8112254" y="1638349"/>
                </a:cubicBezTo>
                <a:lnTo>
                  <a:pt x="8101664" y="1638349"/>
                </a:lnTo>
                <a:close/>
                <a:moveTo>
                  <a:pt x="7529782" y="1606578"/>
                </a:moveTo>
                <a:lnTo>
                  <a:pt x="7529782" y="1617170"/>
                </a:lnTo>
                <a:cubicBezTo>
                  <a:pt x="7529782" y="1617170"/>
                  <a:pt x="7533312" y="1613639"/>
                  <a:pt x="7540374" y="1606578"/>
                </a:cubicBezTo>
                <a:close/>
                <a:moveTo>
                  <a:pt x="3145351" y="1606578"/>
                </a:moveTo>
                <a:lnTo>
                  <a:pt x="3166533" y="1606578"/>
                </a:lnTo>
                <a:lnTo>
                  <a:pt x="3166533" y="1617170"/>
                </a:lnTo>
                <a:cubicBezTo>
                  <a:pt x="3152412" y="1617170"/>
                  <a:pt x="3145351" y="1613639"/>
                  <a:pt x="3145351" y="1606578"/>
                </a:cubicBezTo>
                <a:close/>
                <a:moveTo>
                  <a:pt x="8610004" y="1595988"/>
                </a:moveTo>
                <a:cubicBezTo>
                  <a:pt x="8610004" y="1595988"/>
                  <a:pt x="8613533" y="1595988"/>
                  <a:pt x="8620595" y="1595988"/>
                </a:cubicBezTo>
                <a:lnTo>
                  <a:pt x="8641775" y="1595988"/>
                </a:lnTo>
                <a:lnTo>
                  <a:pt x="8652366" y="1595988"/>
                </a:lnTo>
                <a:cubicBezTo>
                  <a:pt x="8652366" y="1595988"/>
                  <a:pt x="8654131" y="1597753"/>
                  <a:pt x="8657660" y="1601283"/>
                </a:cubicBezTo>
                <a:cubicBezTo>
                  <a:pt x="8661189" y="1604814"/>
                  <a:pt x="8666487" y="1606578"/>
                  <a:pt x="8673545" y="1606578"/>
                </a:cubicBezTo>
                <a:cubicBezTo>
                  <a:pt x="8680607" y="1606578"/>
                  <a:pt x="8692962" y="1610109"/>
                  <a:pt x="8710613" y="1617170"/>
                </a:cubicBezTo>
                <a:cubicBezTo>
                  <a:pt x="8728264" y="1624228"/>
                  <a:pt x="8744149" y="1631290"/>
                  <a:pt x="8758270" y="1638349"/>
                </a:cubicBezTo>
                <a:cubicBezTo>
                  <a:pt x="8765332" y="1638349"/>
                  <a:pt x="8770626" y="1638349"/>
                  <a:pt x="8774155" y="1638349"/>
                </a:cubicBezTo>
                <a:cubicBezTo>
                  <a:pt x="8777685" y="1638349"/>
                  <a:pt x="8781217" y="1638349"/>
                  <a:pt x="8784747" y="1638349"/>
                </a:cubicBezTo>
                <a:cubicBezTo>
                  <a:pt x="8788276" y="1638349"/>
                  <a:pt x="8791807" y="1640114"/>
                  <a:pt x="8795336" y="1643645"/>
                </a:cubicBezTo>
                <a:cubicBezTo>
                  <a:pt x="8798866" y="1647176"/>
                  <a:pt x="8800632" y="1648940"/>
                  <a:pt x="8800632" y="1648940"/>
                </a:cubicBezTo>
                <a:lnTo>
                  <a:pt x="8821812" y="1670122"/>
                </a:lnTo>
                <a:cubicBezTo>
                  <a:pt x="8835932" y="1677181"/>
                  <a:pt x="8842993" y="1680711"/>
                  <a:pt x="8842993" y="1680711"/>
                </a:cubicBezTo>
                <a:lnTo>
                  <a:pt x="8800632" y="1680711"/>
                </a:lnTo>
                <a:lnTo>
                  <a:pt x="8768861" y="1659530"/>
                </a:lnTo>
                <a:cubicBezTo>
                  <a:pt x="8761799" y="1659530"/>
                  <a:pt x="8754740" y="1657766"/>
                  <a:pt x="8747679" y="1654235"/>
                </a:cubicBezTo>
                <a:cubicBezTo>
                  <a:pt x="8740620" y="1650705"/>
                  <a:pt x="8737089" y="1648940"/>
                  <a:pt x="8737089" y="1648940"/>
                </a:cubicBezTo>
                <a:cubicBezTo>
                  <a:pt x="8737089" y="1648940"/>
                  <a:pt x="8731793" y="1647176"/>
                  <a:pt x="8721203" y="1643645"/>
                </a:cubicBezTo>
                <a:cubicBezTo>
                  <a:pt x="8710613" y="1640114"/>
                  <a:pt x="8705318" y="1638349"/>
                  <a:pt x="8705318" y="1638349"/>
                </a:cubicBezTo>
                <a:cubicBezTo>
                  <a:pt x="8705318" y="1638349"/>
                  <a:pt x="8701788" y="1634820"/>
                  <a:pt x="8694728" y="1627759"/>
                </a:cubicBezTo>
                <a:cubicBezTo>
                  <a:pt x="8694728" y="1627759"/>
                  <a:pt x="8692962" y="1625995"/>
                  <a:pt x="8689432" y="1622464"/>
                </a:cubicBezTo>
                <a:cubicBezTo>
                  <a:pt x="8685903" y="1618934"/>
                  <a:pt x="8682372" y="1617170"/>
                  <a:pt x="8678843" y="1617170"/>
                </a:cubicBezTo>
                <a:cubicBezTo>
                  <a:pt x="8675313" y="1617170"/>
                  <a:pt x="8670016" y="1617170"/>
                  <a:pt x="8662957" y="1617170"/>
                </a:cubicBezTo>
                <a:cubicBezTo>
                  <a:pt x="8662957" y="1617170"/>
                  <a:pt x="8655895" y="1617170"/>
                  <a:pt x="8641775" y="1617170"/>
                </a:cubicBezTo>
                <a:cubicBezTo>
                  <a:pt x="8634714" y="1617170"/>
                  <a:pt x="8627655" y="1615403"/>
                  <a:pt x="8620595" y="1611874"/>
                </a:cubicBezTo>
                <a:cubicBezTo>
                  <a:pt x="8613533" y="1608343"/>
                  <a:pt x="8610004" y="1603047"/>
                  <a:pt x="8610004" y="1595988"/>
                </a:cubicBezTo>
                <a:close/>
                <a:moveTo>
                  <a:pt x="7900446" y="1595988"/>
                </a:moveTo>
                <a:lnTo>
                  <a:pt x="7911038" y="1595988"/>
                </a:lnTo>
                <a:lnTo>
                  <a:pt x="7911038" y="1606578"/>
                </a:lnTo>
                <a:cubicBezTo>
                  <a:pt x="7911038" y="1606578"/>
                  <a:pt x="7907508" y="1603047"/>
                  <a:pt x="7900446" y="1595988"/>
                </a:cubicBezTo>
                <a:close/>
                <a:moveTo>
                  <a:pt x="7720409" y="1595988"/>
                </a:moveTo>
                <a:cubicBezTo>
                  <a:pt x="7727471" y="1595988"/>
                  <a:pt x="7731000" y="1597753"/>
                  <a:pt x="7731000" y="1601283"/>
                </a:cubicBezTo>
                <a:cubicBezTo>
                  <a:pt x="7731000" y="1604814"/>
                  <a:pt x="7731000" y="1610109"/>
                  <a:pt x="7731000" y="1617170"/>
                </a:cubicBezTo>
                <a:lnTo>
                  <a:pt x="7731000" y="1627759"/>
                </a:lnTo>
                <a:cubicBezTo>
                  <a:pt x="7731000" y="1627759"/>
                  <a:pt x="7727471" y="1625995"/>
                  <a:pt x="7720409" y="1622464"/>
                </a:cubicBezTo>
                <a:cubicBezTo>
                  <a:pt x="7713348" y="1618934"/>
                  <a:pt x="7709820" y="1613639"/>
                  <a:pt x="7709820" y="1606578"/>
                </a:cubicBezTo>
                <a:close/>
                <a:moveTo>
                  <a:pt x="3463064" y="1595988"/>
                </a:moveTo>
                <a:cubicBezTo>
                  <a:pt x="3477184" y="1595988"/>
                  <a:pt x="3484244" y="1599518"/>
                  <a:pt x="3484244" y="1606578"/>
                </a:cubicBezTo>
                <a:cubicBezTo>
                  <a:pt x="3484244" y="1606578"/>
                  <a:pt x="3487776" y="1606578"/>
                  <a:pt x="3494834" y="1606578"/>
                </a:cubicBezTo>
                <a:cubicBezTo>
                  <a:pt x="3501895" y="1606578"/>
                  <a:pt x="3505426" y="1610109"/>
                  <a:pt x="3505426" y="1617170"/>
                </a:cubicBezTo>
                <a:cubicBezTo>
                  <a:pt x="3505426" y="1624228"/>
                  <a:pt x="3519546" y="1631290"/>
                  <a:pt x="3547788" y="1638349"/>
                </a:cubicBezTo>
                <a:cubicBezTo>
                  <a:pt x="3568968" y="1638349"/>
                  <a:pt x="3593680" y="1645410"/>
                  <a:pt x="3621920" y="1659530"/>
                </a:cubicBezTo>
                <a:cubicBezTo>
                  <a:pt x="3628980" y="1659530"/>
                  <a:pt x="3636040" y="1661295"/>
                  <a:pt x="3643100" y="1664826"/>
                </a:cubicBezTo>
                <a:cubicBezTo>
                  <a:pt x="3650161" y="1668357"/>
                  <a:pt x="3657222" y="1670122"/>
                  <a:pt x="3664282" y="1670122"/>
                </a:cubicBezTo>
                <a:lnTo>
                  <a:pt x="3738415" y="1701893"/>
                </a:lnTo>
                <a:lnTo>
                  <a:pt x="3717234" y="1701893"/>
                </a:lnTo>
                <a:cubicBezTo>
                  <a:pt x="3703113" y="1701893"/>
                  <a:pt x="3685463" y="1698362"/>
                  <a:pt x="3664282" y="1691301"/>
                </a:cubicBezTo>
                <a:lnTo>
                  <a:pt x="3611330" y="1670122"/>
                </a:lnTo>
                <a:cubicBezTo>
                  <a:pt x="3611330" y="1663061"/>
                  <a:pt x="3606034" y="1661295"/>
                  <a:pt x="3595444" y="1664826"/>
                </a:cubicBezTo>
                <a:cubicBezTo>
                  <a:pt x="3584853" y="1668357"/>
                  <a:pt x="3576028" y="1668357"/>
                  <a:pt x="3568968" y="1664826"/>
                </a:cubicBezTo>
                <a:cubicBezTo>
                  <a:pt x="3561908" y="1661295"/>
                  <a:pt x="3549552" y="1656001"/>
                  <a:pt x="3531901" y="1648940"/>
                </a:cubicBezTo>
                <a:cubicBezTo>
                  <a:pt x="3514251" y="1641880"/>
                  <a:pt x="3505426" y="1638349"/>
                  <a:pt x="3505426" y="1638349"/>
                </a:cubicBezTo>
                <a:cubicBezTo>
                  <a:pt x="3498365" y="1638349"/>
                  <a:pt x="3493070" y="1638349"/>
                  <a:pt x="3489540" y="1638349"/>
                </a:cubicBezTo>
                <a:cubicBezTo>
                  <a:pt x="3486009" y="1638349"/>
                  <a:pt x="3480714" y="1634820"/>
                  <a:pt x="3473655" y="1627759"/>
                </a:cubicBezTo>
                <a:cubicBezTo>
                  <a:pt x="3459534" y="1613639"/>
                  <a:pt x="3456004" y="1603047"/>
                  <a:pt x="3463064" y="1595988"/>
                </a:cubicBezTo>
                <a:close/>
                <a:moveTo>
                  <a:pt x="2732326" y="1595988"/>
                </a:moveTo>
                <a:lnTo>
                  <a:pt x="2753506" y="1606578"/>
                </a:lnTo>
                <a:cubicBezTo>
                  <a:pt x="2753506" y="1606578"/>
                  <a:pt x="2751742" y="1606578"/>
                  <a:pt x="2748211" y="1606578"/>
                </a:cubicBezTo>
                <a:cubicBezTo>
                  <a:pt x="2744681" y="1606578"/>
                  <a:pt x="2739385" y="1606578"/>
                  <a:pt x="2732326" y="1606578"/>
                </a:cubicBezTo>
                <a:close/>
                <a:moveTo>
                  <a:pt x="7402697" y="1585397"/>
                </a:moveTo>
                <a:cubicBezTo>
                  <a:pt x="7395636" y="1592458"/>
                  <a:pt x="7385047" y="1595988"/>
                  <a:pt x="7370926" y="1595988"/>
                </a:cubicBezTo>
                <a:lnTo>
                  <a:pt x="7360336" y="1595988"/>
                </a:lnTo>
                <a:cubicBezTo>
                  <a:pt x="7360336" y="1595988"/>
                  <a:pt x="7356806" y="1599518"/>
                  <a:pt x="7349745" y="1606578"/>
                </a:cubicBezTo>
                <a:lnTo>
                  <a:pt x="7360336" y="1606578"/>
                </a:lnTo>
                <a:cubicBezTo>
                  <a:pt x="7360336" y="1606578"/>
                  <a:pt x="7363866" y="1606578"/>
                  <a:pt x="7370926" y="1606578"/>
                </a:cubicBezTo>
                <a:lnTo>
                  <a:pt x="7392107" y="1606578"/>
                </a:lnTo>
                <a:cubicBezTo>
                  <a:pt x="7399168" y="1613639"/>
                  <a:pt x="7402697" y="1617170"/>
                  <a:pt x="7402697" y="1617170"/>
                </a:cubicBezTo>
                <a:lnTo>
                  <a:pt x="7402697" y="1595988"/>
                </a:lnTo>
                <a:close/>
                <a:moveTo>
                  <a:pt x="3929042" y="1574807"/>
                </a:moveTo>
                <a:cubicBezTo>
                  <a:pt x="3929042" y="1574807"/>
                  <a:pt x="3930806" y="1576572"/>
                  <a:pt x="3934338" y="1580103"/>
                </a:cubicBezTo>
                <a:cubicBezTo>
                  <a:pt x="3937868" y="1583632"/>
                  <a:pt x="3939633" y="1585397"/>
                  <a:pt x="3939633" y="1585397"/>
                </a:cubicBezTo>
                <a:lnTo>
                  <a:pt x="3939633" y="1574807"/>
                </a:lnTo>
                <a:close/>
                <a:moveTo>
                  <a:pt x="8547785" y="1568188"/>
                </a:moveTo>
                <a:cubicBezTo>
                  <a:pt x="8548668" y="1567306"/>
                  <a:pt x="8549991" y="1567747"/>
                  <a:pt x="8551756" y="1569512"/>
                </a:cubicBezTo>
                <a:cubicBezTo>
                  <a:pt x="8555285" y="1573043"/>
                  <a:pt x="8560582" y="1574807"/>
                  <a:pt x="8567641" y="1574807"/>
                </a:cubicBezTo>
                <a:lnTo>
                  <a:pt x="8578233" y="1585397"/>
                </a:lnTo>
                <a:lnTo>
                  <a:pt x="8557053" y="1585397"/>
                </a:lnTo>
                <a:lnTo>
                  <a:pt x="8546462" y="1574807"/>
                </a:lnTo>
                <a:cubicBezTo>
                  <a:pt x="8546462" y="1571278"/>
                  <a:pt x="8546903" y="1569071"/>
                  <a:pt x="8547785" y="1568188"/>
                </a:cubicBezTo>
                <a:close/>
                <a:moveTo>
                  <a:pt x="7455649" y="1564218"/>
                </a:moveTo>
                <a:cubicBezTo>
                  <a:pt x="7455649" y="1571276"/>
                  <a:pt x="7452120" y="1574807"/>
                  <a:pt x="7445059" y="1574807"/>
                </a:cubicBezTo>
                <a:lnTo>
                  <a:pt x="7445059" y="1585397"/>
                </a:lnTo>
                <a:lnTo>
                  <a:pt x="7476830" y="1574807"/>
                </a:lnTo>
                <a:cubicBezTo>
                  <a:pt x="7469770" y="1574807"/>
                  <a:pt x="7462711" y="1571276"/>
                  <a:pt x="7455649" y="1564218"/>
                </a:cubicBezTo>
                <a:close/>
                <a:moveTo>
                  <a:pt x="2933543" y="1564218"/>
                </a:moveTo>
                <a:lnTo>
                  <a:pt x="2954724" y="1564218"/>
                </a:lnTo>
                <a:cubicBezTo>
                  <a:pt x="2968845" y="1571276"/>
                  <a:pt x="2979435" y="1576572"/>
                  <a:pt x="2986495" y="1580103"/>
                </a:cubicBezTo>
                <a:cubicBezTo>
                  <a:pt x="2993556" y="1583632"/>
                  <a:pt x="3000616" y="1585397"/>
                  <a:pt x="3007676" y="1585397"/>
                </a:cubicBezTo>
                <a:cubicBezTo>
                  <a:pt x="3021797" y="1585397"/>
                  <a:pt x="3035918" y="1592458"/>
                  <a:pt x="3050039" y="1606578"/>
                </a:cubicBezTo>
                <a:lnTo>
                  <a:pt x="3060629" y="1606578"/>
                </a:lnTo>
                <a:cubicBezTo>
                  <a:pt x="3067689" y="1599518"/>
                  <a:pt x="3085339" y="1603047"/>
                  <a:pt x="3113581" y="1617170"/>
                </a:cubicBezTo>
                <a:cubicBezTo>
                  <a:pt x="3127701" y="1624228"/>
                  <a:pt x="3147116" y="1631290"/>
                  <a:pt x="3171829" y="1638349"/>
                </a:cubicBezTo>
                <a:cubicBezTo>
                  <a:pt x="3196539" y="1645410"/>
                  <a:pt x="3208895" y="1648940"/>
                  <a:pt x="3208895" y="1648940"/>
                </a:cubicBezTo>
                <a:lnTo>
                  <a:pt x="3251255" y="1659530"/>
                </a:lnTo>
                <a:lnTo>
                  <a:pt x="3261847" y="1659530"/>
                </a:lnTo>
                <a:lnTo>
                  <a:pt x="3272437" y="1659530"/>
                </a:lnTo>
                <a:cubicBezTo>
                  <a:pt x="3279497" y="1659530"/>
                  <a:pt x="3283027" y="1659530"/>
                  <a:pt x="3283027" y="1659530"/>
                </a:cubicBezTo>
                <a:lnTo>
                  <a:pt x="3304208" y="1670122"/>
                </a:lnTo>
                <a:lnTo>
                  <a:pt x="3357160" y="1691301"/>
                </a:lnTo>
                <a:cubicBezTo>
                  <a:pt x="3357160" y="1698362"/>
                  <a:pt x="3360690" y="1701893"/>
                  <a:pt x="3367751" y="1701893"/>
                </a:cubicBezTo>
                <a:cubicBezTo>
                  <a:pt x="3367751" y="1708953"/>
                  <a:pt x="3369516" y="1712482"/>
                  <a:pt x="3373046" y="1712482"/>
                </a:cubicBezTo>
                <a:cubicBezTo>
                  <a:pt x="3376577" y="1712482"/>
                  <a:pt x="3378341" y="1708953"/>
                  <a:pt x="3378341" y="1701893"/>
                </a:cubicBezTo>
                <a:cubicBezTo>
                  <a:pt x="3378341" y="1701893"/>
                  <a:pt x="3385401" y="1701893"/>
                  <a:pt x="3399522" y="1701893"/>
                </a:cubicBezTo>
                <a:cubicBezTo>
                  <a:pt x="3399522" y="1708953"/>
                  <a:pt x="3401287" y="1710718"/>
                  <a:pt x="3404817" y="1707187"/>
                </a:cubicBezTo>
                <a:cubicBezTo>
                  <a:pt x="3408347" y="1703657"/>
                  <a:pt x="3411876" y="1703657"/>
                  <a:pt x="3415408" y="1707187"/>
                </a:cubicBezTo>
                <a:cubicBezTo>
                  <a:pt x="3418938" y="1710718"/>
                  <a:pt x="3424232" y="1712482"/>
                  <a:pt x="3431293" y="1712482"/>
                </a:cubicBezTo>
                <a:cubicBezTo>
                  <a:pt x="3438353" y="1719543"/>
                  <a:pt x="3448943" y="1723074"/>
                  <a:pt x="3463064" y="1723074"/>
                </a:cubicBezTo>
                <a:cubicBezTo>
                  <a:pt x="3512486" y="1730133"/>
                  <a:pt x="3547788" y="1740724"/>
                  <a:pt x="3568968" y="1754845"/>
                </a:cubicBezTo>
                <a:cubicBezTo>
                  <a:pt x="3576028" y="1761905"/>
                  <a:pt x="3584853" y="1765434"/>
                  <a:pt x="3595444" y="1765434"/>
                </a:cubicBezTo>
                <a:cubicBezTo>
                  <a:pt x="3606034" y="1765434"/>
                  <a:pt x="3618390" y="1765434"/>
                  <a:pt x="3632511" y="1765434"/>
                </a:cubicBezTo>
                <a:cubicBezTo>
                  <a:pt x="3639571" y="1772495"/>
                  <a:pt x="3643100" y="1774261"/>
                  <a:pt x="3643100" y="1770730"/>
                </a:cubicBezTo>
                <a:cubicBezTo>
                  <a:pt x="3643100" y="1767199"/>
                  <a:pt x="3646632" y="1765434"/>
                  <a:pt x="3653692" y="1765434"/>
                </a:cubicBezTo>
                <a:cubicBezTo>
                  <a:pt x="3653692" y="1758374"/>
                  <a:pt x="3657222" y="1754845"/>
                  <a:pt x="3664282" y="1754845"/>
                </a:cubicBezTo>
                <a:cubicBezTo>
                  <a:pt x="3671342" y="1754845"/>
                  <a:pt x="3676636" y="1756609"/>
                  <a:pt x="3680167" y="1760140"/>
                </a:cubicBezTo>
                <a:cubicBezTo>
                  <a:pt x="3683698" y="1763670"/>
                  <a:pt x="3692523" y="1768965"/>
                  <a:pt x="3706644" y="1776026"/>
                </a:cubicBezTo>
                <a:lnTo>
                  <a:pt x="3717234" y="1786615"/>
                </a:lnTo>
                <a:cubicBezTo>
                  <a:pt x="3710174" y="1786615"/>
                  <a:pt x="3704879" y="1786615"/>
                  <a:pt x="3701348" y="1786615"/>
                </a:cubicBezTo>
                <a:cubicBezTo>
                  <a:pt x="3697818" y="1786615"/>
                  <a:pt x="3696052" y="1786615"/>
                  <a:pt x="3696052" y="1786615"/>
                </a:cubicBezTo>
                <a:lnTo>
                  <a:pt x="3696052" y="1797205"/>
                </a:lnTo>
                <a:cubicBezTo>
                  <a:pt x="3696052" y="1797205"/>
                  <a:pt x="3699584" y="1797205"/>
                  <a:pt x="3706644" y="1797205"/>
                </a:cubicBezTo>
                <a:cubicBezTo>
                  <a:pt x="3713703" y="1797205"/>
                  <a:pt x="3717234" y="1797205"/>
                  <a:pt x="3717234" y="1797205"/>
                </a:cubicBezTo>
                <a:cubicBezTo>
                  <a:pt x="3731354" y="1797205"/>
                  <a:pt x="3738415" y="1800736"/>
                  <a:pt x="3738415" y="1807797"/>
                </a:cubicBezTo>
                <a:cubicBezTo>
                  <a:pt x="3759596" y="1821917"/>
                  <a:pt x="3777246" y="1828978"/>
                  <a:pt x="3791367" y="1828978"/>
                </a:cubicBezTo>
                <a:cubicBezTo>
                  <a:pt x="3798427" y="1821917"/>
                  <a:pt x="3816078" y="1828978"/>
                  <a:pt x="3844319" y="1850157"/>
                </a:cubicBezTo>
                <a:cubicBezTo>
                  <a:pt x="3844319" y="1850157"/>
                  <a:pt x="3847850" y="1850157"/>
                  <a:pt x="3854908" y="1850157"/>
                </a:cubicBezTo>
                <a:cubicBezTo>
                  <a:pt x="3861969" y="1850157"/>
                  <a:pt x="3865500" y="1853688"/>
                  <a:pt x="3865500" y="1860749"/>
                </a:cubicBezTo>
                <a:lnTo>
                  <a:pt x="3876090" y="1860749"/>
                </a:lnTo>
                <a:cubicBezTo>
                  <a:pt x="3876090" y="1860749"/>
                  <a:pt x="3886681" y="1860749"/>
                  <a:pt x="3907860" y="1860749"/>
                </a:cubicBezTo>
                <a:cubicBezTo>
                  <a:pt x="3929042" y="1860749"/>
                  <a:pt x="3950223" y="1864279"/>
                  <a:pt x="3971404" y="1871338"/>
                </a:cubicBezTo>
                <a:lnTo>
                  <a:pt x="4003175" y="1871338"/>
                </a:lnTo>
                <a:cubicBezTo>
                  <a:pt x="4017296" y="1878399"/>
                  <a:pt x="4024356" y="1881930"/>
                  <a:pt x="4024356" y="1881930"/>
                </a:cubicBezTo>
                <a:cubicBezTo>
                  <a:pt x="4031416" y="1881930"/>
                  <a:pt x="4036710" y="1883694"/>
                  <a:pt x="4040242" y="1887224"/>
                </a:cubicBezTo>
                <a:cubicBezTo>
                  <a:pt x="4043772" y="1890755"/>
                  <a:pt x="4049066" y="1892520"/>
                  <a:pt x="4056127" y="1892520"/>
                </a:cubicBezTo>
                <a:lnTo>
                  <a:pt x="4077308" y="1881930"/>
                </a:lnTo>
                <a:cubicBezTo>
                  <a:pt x="4070248" y="1874869"/>
                  <a:pt x="4063188" y="1871338"/>
                  <a:pt x="4056127" y="1871338"/>
                </a:cubicBezTo>
                <a:cubicBezTo>
                  <a:pt x="4056127" y="1864279"/>
                  <a:pt x="4063188" y="1864279"/>
                  <a:pt x="4077308" y="1871338"/>
                </a:cubicBezTo>
                <a:cubicBezTo>
                  <a:pt x="4091429" y="1878399"/>
                  <a:pt x="4102018" y="1881930"/>
                  <a:pt x="4109079" y="1881930"/>
                </a:cubicBezTo>
                <a:cubicBezTo>
                  <a:pt x="4102018" y="1881930"/>
                  <a:pt x="4098489" y="1881930"/>
                  <a:pt x="4098489" y="1881930"/>
                </a:cubicBezTo>
                <a:cubicBezTo>
                  <a:pt x="4091429" y="1888989"/>
                  <a:pt x="4087898" y="1892520"/>
                  <a:pt x="4087898" y="1892520"/>
                </a:cubicBezTo>
                <a:cubicBezTo>
                  <a:pt x="4087898" y="1892520"/>
                  <a:pt x="4091429" y="1896050"/>
                  <a:pt x="4098489" y="1903111"/>
                </a:cubicBezTo>
                <a:lnTo>
                  <a:pt x="4109079" y="1913701"/>
                </a:lnTo>
                <a:lnTo>
                  <a:pt x="4119669" y="1924290"/>
                </a:lnTo>
                <a:cubicBezTo>
                  <a:pt x="4119669" y="1931351"/>
                  <a:pt x="4130260" y="1934882"/>
                  <a:pt x="4151441" y="1934882"/>
                </a:cubicBezTo>
                <a:cubicBezTo>
                  <a:pt x="4172621" y="1934882"/>
                  <a:pt x="4190272" y="1934882"/>
                  <a:pt x="4204393" y="1934882"/>
                </a:cubicBezTo>
                <a:cubicBezTo>
                  <a:pt x="4218514" y="1934882"/>
                  <a:pt x="4230868" y="1936646"/>
                  <a:pt x="4241460" y="1940176"/>
                </a:cubicBezTo>
                <a:cubicBezTo>
                  <a:pt x="4252050" y="1943707"/>
                  <a:pt x="4257345" y="1949002"/>
                  <a:pt x="4257345" y="1956063"/>
                </a:cubicBezTo>
                <a:cubicBezTo>
                  <a:pt x="4264404" y="1956063"/>
                  <a:pt x="4274996" y="1956063"/>
                  <a:pt x="4289116" y="1956063"/>
                </a:cubicBezTo>
                <a:lnTo>
                  <a:pt x="4278526" y="1945472"/>
                </a:lnTo>
                <a:cubicBezTo>
                  <a:pt x="4278526" y="1945472"/>
                  <a:pt x="4282056" y="1945472"/>
                  <a:pt x="4289116" y="1945472"/>
                </a:cubicBezTo>
                <a:cubicBezTo>
                  <a:pt x="4296176" y="1945472"/>
                  <a:pt x="4299706" y="1945472"/>
                  <a:pt x="4299706" y="1945472"/>
                </a:cubicBezTo>
                <a:cubicBezTo>
                  <a:pt x="4299706" y="1938411"/>
                  <a:pt x="4301470" y="1936646"/>
                  <a:pt x="4305002" y="1940176"/>
                </a:cubicBezTo>
                <a:cubicBezTo>
                  <a:pt x="4308532" y="1943707"/>
                  <a:pt x="4313826" y="1945472"/>
                  <a:pt x="4320887" y="1945472"/>
                </a:cubicBezTo>
                <a:cubicBezTo>
                  <a:pt x="4335008" y="1952532"/>
                  <a:pt x="4345598" y="1959592"/>
                  <a:pt x="4352658" y="1966653"/>
                </a:cubicBezTo>
                <a:cubicBezTo>
                  <a:pt x="4359718" y="1966653"/>
                  <a:pt x="4366778" y="1966653"/>
                  <a:pt x="4373839" y="1966653"/>
                </a:cubicBezTo>
                <a:cubicBezTo>
                  <a:pt x="4380900" y="1966653"/>
                  <a:pt x="4387960" y="1966653"/>
                  <a:pt x="4395020" y="1966653"/>
                </a:cubicBezTo>
                <a:lnTo>
                  <a:pt x="4416202" y="1977242"/>
                </a:lnTo>
                <a:cubicBezTo>
                  <a:pt x="4416202" y="1977242"/>
                  <a:pt x="4409141" y="1979007"/>
                  <a:pt x="4395020" y="1982538"/>
                </a:cubicBezTo>
                <a:cubicBezTo>
                  <a:pt x="4380900" y="1986069"/>
                  <a:pt x="4370310" y="1984303"/>
                  <a:pt x="4363249" y="1977242"/>
                </a:cubicBezTo>
                <a:cubicBezTo>
                  <a:pt x="4349128" y="1970184"/>
                  <a:pt x="4335008" y="1966653"/>
                  <a:pt x="4320887" y="1966653"/>
                </a:cubicBezTo>
                <a:lnTo>
                  <a:pt x="4289116" y="1977242"/>
                </a:lnTo>
                <a:cubicBezTo>
                  <a:pt x="4274996" y="1984303"/>
                  <a:pt x="4267935" y="1984303"/>
                  <a:pt x="4267935" y="1977242"/>
                </a:cubicBezTo>
                <a:cubicBezTo>
                  <a:pt x="4267935" y="1970184"/>
                  <a:pt x="4264404" y="1966653"/>
                  <a:pt x="4257345" y="1966653"/>
                </a:cubicBezTo>
                <a:cubicBezTo>
                  <a:pt x="4257345" y="1973713"/>
                  <a:pt x="4264404" y="1984303"/>
                  <a:pt x="4278526" y="1998424"/>
                </a:cubicBezTo>
                <a:lnTo>
                  <a:pt x="4299706" y="2009015"/>
                </a:lnTo>
                <a:lnTo>
                  <a:pt x="4342068" y="2009015"/>
                </a:lnTo>
                <a:cubicBezTo>
                  <a:pt x="4342068" y="2001954"/>
                  <a:pt x="4342068" y="1998424"/>
                  <a:pt x="4342068" y="1998424"/>
                </a:cubicBezTo>
                <a:cubicBezTo>
                  <a:pt x="4356189" y="1998424"/>
                  <a:pt x="4377370" y="2009015"/>
                  <a:pt x="4405610" y="2030194"/>
                </a:cubicBezTo>
                <a:cubicBezTo>
                  <a:pt x="4426791" y="2037255"/>
                  <a:pt x="4437382" y="2039021"/>
                  <a:pt x="4437382" y="2035490"/>
                </a:cubicBezTo>
                <a:cubicBezTo>
                  <a:pt x="4437382" y="2031959"/>
                  <a:pt x="4444442" y="2030194"/>
                  <a:pt x="4458562" y="2030194"/>
                </a:cubicBezTo>
                <a:cubicBezTo>
                  <a:pt x="4472683" y="2030194"/>
                  <a:pt x="4486804" y="2033725"/>
                  <a:pt x="4500924" y="2040786"/>
                </a:cubicBezTo>
                <a:cubicBezTo>
                  <a:pt x="4507984" y="2040786"/>
                  <a:pt x="4515045" y="2040786"/>
                  <a:pt x="4522106" y="2040786"/>
                </a:cubicBezTo>
                <a:lnTo>
                  <a:pt x="4490334" y="2019605"/>
                </a:lnTo>
                <a:cubicBezTo>
                  <a:pt x="4469154" y="2019605"/>
                  <a:pt x="4462093" y="2017840"/>
                  <a:pt x="4469154" y="2014309"/>
                </a:cubicBezTo>
                <a:cubicBezTo>
                  <a:pt x="4476214" y="2010780"/>
                  <a:pt x="4483274" y="2010780"/>
                  <a:pt x="4490334" y="2014309"/>
                </a:cubicBezTo>
                <a:cubicBezTo>
                  <a:pt x="4497394" y="2017840"/>
                  <a:pt x="4500924" y="2016074"/>
                  <a:pt x="4500924" y="2009015"/>
                </a:cubicBezTo>
                <a:cubicBezTo>
                  <a:pt x="4500924" y="2001954"/>
                  <a:pt x="4504454" y="1998424"/>
                  <a:pt x="4511514" y="1998424"/>
                </a:cubicBezTo>
                <a:lnTo>
                  <a:pt x="4522106" y="2009015"/>
                </a:lnTo>
                <a:lnTo>
                  <a:pt x="4522106" y="2019605"/>
                </a:lnTo>
                <a:lnTo>
                  <a:pt x="4543286" y="2030194"/>
                </a:lnTo>
                <a:cubicBezTo>
                  <a:pt x="4543286" y="2037255"/>
                  <a:pt x="4545051" y="2040786"/>
                  <a:pt x="4548580" y="2040786"/>
                </a:cubicBezTo>
                <a:cubicBezTo>
                  <a:pt x="4552112" y="2040786"/>
                  <a:pt x="4553876" y="2040786"/>
                  <a:pt x="4553876" y="2040786"/>
                </a:cubicBezTo>
                <a:cubicBezTo>
                  <a:pt x="4553876" y="2040786"/>
                  <a:pt x="4555641" y="2042550"/>
                  <a:pt x="4559172" y="2046080"/>
                </a:cubicBezTo>
                <a:cubicBezTo>
                  <a:pt x="4562702" y="2049611"/>
                  <a:pt x="4564468" y="2051376"/>
                  <a:pt x="4564468" y="2051376"/>
                </a:cubicBezTo>
                <a:lnTo>
                  <a:pt x="4532695" y="2051376"/>
                </a:lnTo>
                <a:lnTo>
                  <a:pt x="4522106" y="2061967"/>
                </a:lnTo>
                <a:cubicBezTo>
                  <a:pt x="4522106" y="2069026"/>
                  <a:pt x="4522106" y="2072557"/>
                  <a:pt x="4522106" y="2072557"/>
                </a:cubicBezTo>
                <a:lnTo>
                  <a:pt x="4532695" y="2083146"/>
                </a:lnTo>
                <a:cubicBezTo>
                  <a:pt x="4539756" y="2083146"/>
                  <a:pt x="4550347" y="2086677"/>
                  <a:pt x="4564468" y="2093738"/>
                </a:cubicBezTo>
                <a:lnTo>
                  <a:pt x="4606828" y="2093738"/>
                </a:lnTo>
                <a:cubicBezTo>
                  <a:pt x="4606828" y="2086677"/>
                  <a:pt x="4603299" y="2083146"/>
                  <a:pt x="4596238" y="2083146"/>
                </a:cubicBezTo>
                <a:lnTo>
                  <a:pt x="4606828" y="2083146"/>
                </a:lnTo>
                <a:cubicBezTo>
                  <a:pt x="4620949" y="2090207"/>
                  <a:pt x="4620949" y="2097267"/>
                  <a:pt x="4606828" y="2104328"/>
                </a:cubicBezTo>
                <a:lnTo>
                  <a:pt x="4617420" y="2114919"/>
                </a:lnTo>
                <a:lnTo>
                  <a:pt x="4637592" y="2113910"/>
                </a:lnTo>
                <a:lnTo>
                  <a:pt x="4628010" y="2104328"/>
                </a:lnTo>
                <a:lnTo>
                  <a:pt x="4649190" y="2104328"/>
                </a:lnTo>
                <a:lnTo>
                  <a:pt x="4639715" y="2113805"/>
                </a:lnTo>
                <a:lnTo>
                  <a:pt x="4643895" y="2113594"/>
                </a:lnTo>
                <a:cubicBezTo>
                  <a:pt x="4650955" y="2112713"/>
                  <a:pt x="4656251" y="2111389"/>
                  <a:pt x="4659780" y="2109623"/>
                </a:cubicBezTo>
                <a:cubicBezTo>
                  <a:pt x="4666840" y="2106092"/>
                  <a:pt x="4673901" y="2107858"/>
                  <a:pt x="4680962" y="2114919"/>
                </a:cubicBezTo>
                <a:cubicBezTo>
                  <a:pt x="4688022" y="2121978"/>
                  <a:pt x="4695082" y="2125509"/>
                  <a:pt x="4702142" y="2125509"/>
                </a:cubicBezTo>
                <a:lnTo>
                  <a:pt x="4733914" y="2146690"/>
                </a:lnTo>
                <a:lnTo>
                  <a:pt x="4765684" y="2157280"/>
                </a:lnTo>
                <a:cubicBezTo>
                  <a:pt x="4786866" y="2157280"/>
                  <a:pt x="4804517" y="2159044"/>
                  <a:pt x="4818636" y="2162575"/>
                </a:cubicBezTo>
                <a:cubicBezTo>
                  <a:pt x="4832757" y="2166106"/>
                  <a:pt x="4843348" y="2167871"/>
                  <a:pt x="4850408" y="2167871"/>
                </a:cubicBezTo>
                <a:cubicBezTo>
                  <a:pt x="4857469" y="2174930"/>
                  <a:pt x="4857469" y="2181992"/>
                  <a:pt x="4850408" y="2189051"/>
                </a:cubicBezTo>
                <a:cubicBezTo>
                  <a:pt x="4850408" y="2189051"/>
                  <a:pt x="4846878" y="2187286"/>
                  <a:pt x="4839818" y="2183756"/>
                </a:cubicBezTo>
                <a:cubicBezTo>
                  <a:pt x="4832757" y="2180225"/>
                  <a:pt x="4825696" y="2178461"/>
                  <a:pt x="4818636" y="2178461"/>
                </a:cubicBezTo>
                <a:lnTo>
                  <a:pt x="4776276" y="2167871"/>
                </a:lnTo>
                <a:cubicBezTo>
                  <a:pt x="4762155" y="2153750"/>
                  <a:pt x="4730384" y="2146690"/>
                  <a:pt x="4680962" y="2146690"/>
                </a:cubicBezTo>
                <a:cubicBezTo>
                  <a:pt x="4673901" y="2146690"/>
                  <a:pt x="4666840" y="2144925"/>
                  <a:pt x="4659780" y="2141394"/>
                </a:cubicBezTo>
                <a:cubicBezTo>
                  <a:pt x="4652720" y="2137863"/>
                  <a:pt x="4649190" y="2136099"/>
                  <a:pt x="4649190" y="2136099"/>
                </a:cubicBezTo>
                <a:cubicBezTo>
                  <a:pt x="4649190" y="2136099"/>
                  <a:pt x="4633305" y="2132569"/>
                  <a:pt x="4601532" y="2125509"/>
                </a:cubicBezTo>
                <a:cubicBezTo>
                  <a:pt x="4569762" y="2118448"/>
                  <a:pt x="4537991" y="2111388"/>
                  <a:pt x="4506220" y="2104328"/>
                </a:cubicBezTo>
                <a:cubicBezTo>
                  <a:pt x="4474449" y="2097267"/>
                  <a:pt x="4455032" y="2090207"/>
                  <a:pt x="4447972" y="2083146"/>
                </a:cubicBezTo>
                <a:cubicBezTo>
                  <a:pt x="4426791" y="2076088"/>
                  <a:pt x="4412670" y="2072557"/>
                  <a:pt x="4405610" y="2072557"/>
                </a:cubicBezTo>
                <a:cubicBezTo>
                  <a:pt x="4398550" y="2072557"/>
                  <a:pt x="4391490" y="2069026"/>
                  <a:pt x="4384430" y="2061967"/>
                </a:cubicBezTo>
                <a:lnTo>
                  <a:pt x="4352658" y="2051376"/>
                </a:lnTo>
                <a:cubicBezTo>
                  <a:pt x="4345598" y="2051376"/>
                  <a:pt x="4336772" y="2049611"/>
                  <a:pt x="4326182" y="2046080"/>
                </a:cubicBezTo>
                <a:cubicBezTo>
                  <a:pt x="4315592" y="2042550"/>
                  <a:pt x="4303237" y="2039021"/>
                  <a:pt x="4289116" y="2035490"/>
                </a:cubicBezTo>
                <a:cubicBezTo>
                  <a:pt x="4274996" y="2031959"/>
                  <a:pt x="4259110" y="2026665"/>
                  <a:pt x="4241460" y="2019605"/>
                </a:cubicBezTo>
                <a:cubicBezTo>
                  <a:pt x="4223808" y="2012544"/>
                  <a:pt x="4209688" y="2007250"/>
                  <a:pt x="4199098" y="2003719"/>
                </a:cubicBezTo>
                <a:cubicBezTo>
                  <a:pt x="4188508" y="2000188"/>
                  <a:pt x="4179682" y="1996659"/>
                  <a:pt x="4172621" y="1993128"/>
                </a:cubicBezTo>
                <a:cubicBezTo>
                  <a:pt x="4165562" y="1989598"/>
                  <a:pt x="4158500" y="1986069"/>
                  <a:pt x="4151441" y="1982538"/>
                </a:cubicBezTo>
                <a:cubicBezTo>
                  <a:pt x="4144381" y="1979007"/>
                  <a:pt x="4133791" y="1977242"/>
                  <a:pt x="4119669" y="1977242"/>
                </a:cubicBezTo>
                <a:cubicBezTo>
                  <a:pt x="4098489" y="1970184"/>
                  <a:pt x="4084368" y="1964888"/>
                  <a:pt x="4077308" y="1961357"/>
                </a:cubicBezTo>
                <a:cubicBezTo>
                  <a:pt x="4070248" y="1957828"/>
                  <a:pt x="4063188" y="1956063"/>
                  <a:pt x="4056127" y="1956063"/>
                </a:cubicBezTo>
                <a:cubicBezTo>
                  <a:pt x="4027886" y="1949002"/>
                  <a:pt x="4003175" y="1943707"/>
                  <a:pt x="3981994" y="1940176"/>
                </a:cubicBezTo>
                <a:cubicBezTo>
                  <a:pt x="3960812" y="1936646"/>
                  <a:pt x="3946692" y="1931351"/>
                  <a:pt x="3939633" y="1924290"/>
                </a:cubicBezTo>
                <a:cubicBezTo>
                  <a:pt x="3932572" y="1910170"/>
                  <a:pt x="3907860" y="1899580"/>
                  <a:pt x="3865500" y="1892520"/>
                </a:cubicBezTo>
                <a:cubicBezTo>
                  <a:pt x="3858440" y="1892520"/>
                  <a:pt x="3854908" y="1888989"/>
                  <a:pt x="3854908" y="1881930"/>
                </a:cubicBezTo>
                <a:cubicBezTo>
                  <a:pt x="3847850" y="1881930"/>
                  <a:pt x="3840788" y="1880165"/>
                  <a:pt x="3833728" y="1876634"/>
                </a:cubicBezTo>
                <a:cubicBezTo>
                  <a:pt x="3826668" y="1873103"/>
                  <a:pt x="3819607" y="1871338"/>
                  <a:pt x="3812548" y="1871338"/>
                </a:cubicBezTo>
                <a:cubicBezTo>
                  <a:pt x="3784306" y="1864279"/>
                  <a:pt x="3756065" y="1857218"/>
                  <a:pt x="3727824" y="1850157"/>
                </a:cubicBezTo>
                <a:cubicBezTo>
                  <a:pt x="3699584" y="1843098"/>
                  <a:pt x="3669578" y="1834272"/>
                  <a:pt x="3637805" y="1823682"/>
                </a:cubicBezTo>
                <a:cubicBezTo>
                  <a:pt x="3606034" y="1813092"/>
                  <a:pt x="3583088" y="1804266"/>
                  <a:pt x="3568968" y="1797205"/>
                </a:cubicBezTo>
                <a:cubicBezTo>
                  <a:pt x="3554847" y="1790146"/>
                  <a:pt x="3544257" y="1786615"/>
                  <a:pt x="3537196" y="1786615"/>
                </a:cubicBezTo>
                <a:lnTo>
                  <a:pt x="3494834" y="1776026"/>
                </a:lnTo>
                <a:cubicBezTo>
                  <a:pt x="3473655" y="1768965"/>
                  <a:pt x="3459534" y="1765434"/>
                  <a:pt x="3452474" y="1765434"/>
                </a:cubicBezTo>
                <a:cubicBezTo>
                  <a:pt x="3445413" y="1765434"/>
                  <a:pt x="3424232" y="1758374"/>
                  <a:pt x="3388931" y="1744253"/>
                </a:cubicBezTo>
                <a:cubicBezTo>
                  <a:pt x="3374810" y="1744253"/>
                  <a:pt x="3360690" y="1740724"/>
                  <a:pt x="3346570" y="1733663"/>
                </a:cubicBezTo>
                <a:cubicBezTo>
                  <a:pt x="3332449" y="1726603"/>
                  <a:pt x="3321858" y="1723074"/>
                  <a:pt x="3314799" y="1723074"/>
                </a:cubicBezTo>
                <a:cubicBezTo>
                  <a:pt x="3293618" y="1716013"/>
                  <a:pt x="3275967" y="1708953"/>
                  <a:pt x="3261847" y="1701893"/>
                </a:cubicBezTo>
                <a:cubicBezTo>
                  <a:pt x="3247725" y="1694832"/>
                  <a:pt x="3224781" y="1687772"/>
                  <a:pt x="3193008" y="1680711"/>
                </a:cubicBezTo>
                <a:cubicBezTo>
                  <a:pt x="3161237" y="1673651"/>
                  <a:pt x="3134762" y="1663061"/>
                  <a:pt x="3113581" y="1648940"/>
                </a:cubicBezTo>
                <a:lnTo>
                  <a:pt x="3081810" y="1638349"/>
                </a:lnTo>
                <a:lnTo>
                  <a:pt x="3081810" y="1627759"/>
                </a:lnTo>
                <a:cubicBezTo>
                  <a:pt x="3081810" y="1620699"/>
                  <a:pt x="3067689" y="1617170"/>
                  <a:pt x="3039447" y="1617170"/>
                </a:cubicBezTo>
                <a:cubicBezTo>
                  <a:pt x="3032387" y="1617170"/>
                  <a:pt x="3025327" y="1617170"/>
                  <a:pt x="3018266" y="1617170"/>
                </a:cubicBezTo>
                <a:cubicBezTo>
                  <a:pt x="3011207" y="1617170"/>
                  <a:pt x="3000616" y="1617170"/>
                  <a:pt x="2986495" y="1617170"/>
                </a:cubicBezTo>
                <a:cubicBezTo>
                  <a:pt x="2965314" y="1610109"/>
                  <a:pt x="2951194" y="1604814"/>
                  <a:pt x="2944134" y="1601283"/>
                </a:cubicBezTo>
                <a:cubicBezTo>
                  <a:pt x="2937074" y="1597753"/>
                  <a:pt x="2933543" y="1592458"/>
                  <a:pt x="2933543" y="1585397"/>
                </a:cubicBezTo>
                <a:close/>
                <a:moveTo>
                  <a:pt x="2868489" y="1562705"/>
                </a:moveTo>
                <a:lnTo>
                  <a:pt x="2880591" y="1564218"/>
                </a:lnTo>
                <a:cubicBezTo>
                  <a:pt x="2880591" y="1564218"/>
                  <a:pt x="2877061" y="1564218"/>
                  <a:pt x="2870002" y="1564218"/>
                </a:cubicBezTo>
                <a:close/>
                <a:moveTo>
                  <a:pt x="7423878" y="1553626"/>
                </a:moveTo>
                <a:cubicBezTo>
                  <a:pt x="7423878" y="1560687"/>
                  <a:pt x="7423878" y="1564218"/>
                  <a:pt x="7423878" y="1564218"/>
                </a:cubicBezTo>
                <a:cubicBezTo>
                  <a:pt x="7423878" y="1571276"/>
                  <a:pt x="7423878" y="1574807"/>
                  <a:pt x="7423878" y="1574807"/>
                </a:cubicBezTo>
                <a:cubicBezTo>
                  <a:pt x="7430938" y="1574807"/>
                  <a:pt x="7434468" y="1574807"/>
                  <a:pt x="7434468" y="1574807"/>
                </a:cubicBezTo>
                <a:cubicBezTo>
                  <a:pt x="7434468" y="1574807"/>
                  <a:pt x="7434468" y="1571276"/>
                  <a:pt x="7434468" y="1564218"/>
                </a:cubicBezTo>
                <a:close/>
                <a:moveTo>
                  <a:pt x="7349745" y="1553626"/>
                </a:moveTo>
                <a:cubicBezTo>
                  <a:pt x="7349745" y="1553626"/>
                  <a:pt x="7349745" y="1557157"/>
                  <a:pt x="7349745" y="1564218"/>
                </a:cubicBezTo>
                <a:cubicBezTo>
                  <a:pt x="7356806" y="1571276"/>
                  <a:pt x="7349745" y="1574807"/>
                  <a:pt x="7328564" y="1574807"/>
                </a:cubicBezTo>
                <a:cubicBezTo>
                  <a:pt x="7321504" y="1574807"/>
                  <a:pt x="7317974" y="1576572"/>
                  <a:pt x="7317974" y="1580103"/>
                </a:cubicBezTo>
                <a:cubicBezTo>
                  <a:pt x="7317974" y="1583632"/>
                  <a:pt x="7312678" y="1585397"/>
                  <a:pt x="7302088" y="1585397"/>
                </a:cubicBezTo>
                <a:cubicBezTo>
                  <a:pt x="7291498" y="1585397"/>
                  <a:pt x="7286203" y="1583632"/>
                  <a:pt x="7286203" y="1580103"/>
                </a:cubicBezTo>
                <a:cubicBezTo>
                  <a:pt x="7286203" y="1576572"/>
                  <a:pt x="7280908" y="1574807"/>
                  <a:pt x="7270318" y="1574807"/>
                </a:cubicBezTo>
                <a:cubicBezTo>
                  <a:pt x="7259726" y="1574807"/>
                  <a:pt x="7254432" y="1571276"/>
                  <a:pt x="7254432" y="1564218"/>
                </a:cubicBezTo>
                <a:lnTo>
                  <a:pt x="7254432" y="1574807"/>
                </a:lnTo>
                <a:cubicBezTo>
                  <a:pt x="7254432" y="1581868"/>
                  <a:pt x="7257962" y="1585397"/>
                  <a:pt x="7265022" y="1585397"/>
                </a:cubicBezTo>
                <a:cubicBezTo>
                  <a:pt x="7279142" y="1592458"/>
                  <a:pt x="7291498" y="1595988"/>
                  <a:pt x="7302088" y="1595988"/>
                </a:cubicBezTo>
                <a:cubicBezTo>
                  <a:pt x="7312678" y="1595988"/>
                  <a:pt x="7319740" y="1594224"/>
                  <a:pt x="7323270" y="1590693"/>
                </a:cubicBezTo>
                <a:cubicBezTo>
                  <a:pt x="7326799" y="1587162"/>
                  <a:pt x="7332094" y="1585397"/>
                  <a:pt x="7339155" y="1585397"/>
                </a:cubicBezTo>
                <a:cubicBezTo>
                  <a:pt x="7367396" y="1585397"/>
                  <a:pt x="7374456" y="1578338"/>
                  <a:pt x="7360336" y="1564218"/>
                </a:cubicBezTo>
                <a:cubicBezTo>
                  <a:pt x="7353274" y="1557157"/>
                  <a:pt x="7349745" y="1553626"/>
                  <a:pt x="7349745" y="1553626"/>
                </a:cubicBezTo>
                <a:close/>
                <a:moveTo>
                  <a:pt x="7286203" y="1553626"/>
                </a:moveTo>
                <a:lnTo>
                  <a:pt x="7275612" y="1564218"/>
                </a:lnTo>
                <a:cubicBezTo>
                  <a:pt x="7275612" y="1564218"/>
                  <a:pt x="7279142" y="1564218"/>
                  <a:pt x="7286203" y="1564218"/>
                </a:cubicBezTo>
                <a:cubicBezTo>
                  <a:pt x="7293264" y="1564218"/>
                  <a:pt x="7296793" y="1564218"/>
                  <a:pt x="7296793" y="1564218"/>
                </a:cubicBezTo>
                <a:close/>
                <a:moveTo>
                  <a:pt x="3791367" y="1553626"/>
                </a:moveTo>
                <a:cubicBezTo>
                  <a:pt x="3791367" y="1553626"/>
                  <a:pt x="3794898" y="1557157"/>
                  <a:pt x="3801956" y="1564218"/>
                </a:cubicBezTo>
                <a:lnTo>
                  <a:pt x="3823138" y="1553626"/>
                </a:lnTo>
                <a:close/>
                <a:moveTo>
                  <a:pt x="2562879" y="1553626"/>
                </a:moveTo>
                <a:lnTo>
                  <a:pt x="2658193" y="1574807"/>
                </a:lnTo>
                <a:lnTo>
                  <a:pt x="2637012" y="1574807"/>
                </a:lnTo>
                <a:cubicBezTo>
                  <a:pt x="2622892" y="1567747"/>
                  <a:pt x="2612301" y="1564218"/>
                  <a:pt x="2605241" y="1564218"/>
                </a:cubicBezTo>
                <a:close/>
                <a:moveTo>
                  <a:pt x="7468888" y="1547007"/>
                </a:moveTo>
                <a:cubicBezTo>
                  <a:pt x="7467122" y="1546125"/>
                  <a:pt x="7466240" y="1546566"/>
                  <a:pt x="7466240" y="1548331"/>
                </a:cubicBezTo>
                <a:cubicBezTo>
                  <a:pt x="7466240" y="1551862"/>
                  <a:pt x="7466240" y="1557157"/>
                  <a:pt x="7466240" y="1564218"/>
                </a:cubicBezTo>
                <a:cubicBezTo>
                  <a:pt x="7473300" y="1571276"/>
                  <a:pt x="7476830" y="1571276"/>
                  <a:pt x="7476830" y="1564218"/>
                </a:cubicBezTo>
                <a:lnTo>
                  <a:pt x="7476830" y="1553626"/>
                </a:lnTo>
                <a:cubicBezTo>
                  <a:pt x="7473299" y="1550097"/>
                  <a:pt x="7470652" y="1547891"/>
                  <a:pt x="7468888" y="1547007"/>
                </a:cubicBezTo>
                <a:close/>
                <a:moveTo>
                  <a:pt x="7392107" y="1543036"/>
                </a:moveTo>
                <a:lnTo>
                  <a:pt x="7392107" y="1553626"/>
                </a:lnTo>
                <a:cubicBezTo>
                  <a:pt x="7399168" y="1553626"/>
                  <a:pt x="7402697" y="1551862"/>
                  <a:pt x="7402697" y="1548331"/>
                </a:cubicBezTo>
                <a:cubicBezTo>
                  <a:pt x="7402697" y="1544801"/>
                  <a:pt x="7399168" y="1543036"/>
                  <a:pt x="7392107" y="1543036"/>
                </a:cubicBezTo>
                <a:close/>
                <a:moveTo>
                  <a:pt x="2933543" y="1543036"/>
                </a:moveTo>
                <a:cubicBezTo>
                  <a:pt x="2940604" y="1543036"/>
                  <a:pt x="2944134" y="1543036"/>
                  <a:pt x="2944134" y="1543036"/>
                </a:cubicBezTo>
                <a:lnTo>
                  <a:pt x="2965314" y="1553626"/>
                </a:lnTo>
                <a:close/>
                <a:moveTo>
                  <a:pt x="2266347" y="1543036"/>
                </a:moveTo>
                <a:cubicBezTo>
                  <a:pt x="2280468" y="1543036"/>
                  <a:pt x="2291059" y="1543036"/>
                  <a:pt x="2298119" y="1543036"/>
                </a:cubicBezTo>
                <a:cubicBezTo>
                  <a:pt x="2305179" y="1543036"/>
                  <a:pt x="2312240" y="1546566"/>
                  <a:pt x="2319299" y="1553626"/>
                </a:cubicBezTo>
                <a:cubicBezTo>
                  <a:pt x="2326360" y="1553626"/>
                  <a:pt x="2331655" y="1555391"/>
                  <a:pt x="2335186" y="1558922"/>
                </a:cubicBezTo>
                <a:cubicBezTo>
                  <a:pt x="2338715" y="1562451"/>
                  <a:pt x="2342247" y="1564218"/>
                  <a:pt x="2345776" y="1564218"/>
                </a:cubicBezTo>
                <a:cubicBezTo>
                  <a:pt x="2349306" y="1564218"/>
                  <a:pt x="2352836" y="1564218"/>
                  <a:pt x="2356365" y="1564218"/>
                </a:cubicBezTo>
                <a:cubicBezTo>
                  <a:pt x="2359897" y="1564218"/>
                  <a:pt x="2365192" y="1567747"/>
                  <a:pt x="2372252" y="1574807"/>
                </a:cubicBezTo>
                <a:cubicBezTo>
                  <a:pt x="2386373" y="1581868"/>
                  <a:pt x="2404023" y="1587162"/>
                  <a:pt x="2425203" y="1590693"/>
                </a:cubicBezTo>
                <a:cubicBezTo>
                  <a:pt x="2446385" y="1594224"/>
                  <a:pt x="2460505" y="1595988"/>
                  <a:pt x="2467566" y="1595988"/>
                </a:cubicBezTo>
                <a:lnTo>
                  <a:pt x="2520518" y="1606578"/>
                </a:lnTo>
                <a:lnTo>
                  <a:pt x="2562879" y="1617170"/>
                </a:lnTo>
                <a:lnTo>
                  <a:pt x="2562879" y="1627759"/>
                </a:lnTo>
                <a:cubicBezTo>
                  <a:pt x="2577000" y="1634820"/>
                  <a:pt x="2587591" y="1641880"/>
                  <a:pt x="2594650" y="1648940"/>
                </a:cubicBezTo>
                <a:cubicBezTo>
                  <a:pt x="2601711" y="1656001"/>
                  <a:pt x="2615831" y="1663061"/>
                  <a:pt x="2637012" y="1670122"/>
                </a:cubicBezTo>
                <a:cubicBezTo>
                  <a:pt x="2658193" y="1677181"/>
                  <a:pt x="2670548" y="1684242"/>
                  <a:pt x="2674080" y="1691301"/>
                </a:cubicBezTo>
                <a:cubicBezTo>
                  <a:pt x="2677608" y="1698362"/>
                  <a:pt x="2681138" y="1701893"/>
                  <a:pt x="2684669" y="1701893"/>
                </a:cubicBezTo>
                <a:cubicBezTo>
                  <a:pt x="2688200" y="1701893"/>
                  <a:pt x="2695259" y="1703657"/>
                  <a:pt x="2705851" y="1707187"/>
                </a:cubicBezTo>
                <a:cubicBezTo>
                  <a:pt x="2716440" y="1710718"/>
                  <a:pt x="2721735" y="1712482"/>
                  <a:pt x="2721735" y="1712482"/>
                </a:cubicBezTo>
                <a:lnTo>
                  <a:pt x="2721735" y="1723074"/>
                </a:lnTo>
                <a:cubicBezTo>
                  <a:pt x="2721735" y="1723074"/>
                  <a:pt x="2714675" y="1719543"/>
                  <a:pt x="2700554" y="1712482"/>
                </a:cubicBezTo>
                <a:cubicBezTo>
                  <a:pt x="2693495" y="1712482"/>
                  <a:pt x="2682904" y="1710718"/>
                  <a:pt x="2668783" y="1707187"/>
                </a:cubicBezTo>
                <a:cubicBezTo>
                  <a:pt x="2654663" y="1703657"/>
                  <a:pt x="2647602" y="1700128"/>
                  <a:pt x="2647602" y="1696597"/>
                </a:cubicBezTo>
                <a:cubicBezTo>
                  <a:pt x="2647602" y="1693066"/>
                  <a:pt x="2644072" y="1691301"/>
                  <a:pt x="2637012" y="1691301"/>
                </a:cubicBezTo>
                <a:cubicBezTo>
                  <a:pt x="2629952" y="1691301"/>
                  <a:pt x="2624656" y="1689537"/>
                  <a:pt x="2621125" y="1686007"/>
                </a:cubicBezTo>
                <a:cubicBezTo>
                  <a:pt x="2617596" y="1682476"/>
                  <a:pt x="2615831" y="1680711"/>
                  <a:pt x="2615831" y="1680711"/>
                </a:cubicBezTo>
                <a:lnTo>
                  <a:pt x="2584060" y="1659530"/>
                </a:lnTo>
                <a:lnTo>
                  <a:pt x="2573470" y="1648940"/>
                </a:lnTo>
                <a:cubicBezTo>
                  <a:pt x="2559349" y="1641880"/>
                  <a:pt x="2552289" y="1640114"/>
                  <a:pt x="2552289" y="1643645"/>
                </a:cubicBezTo>
                <a:cubicBezTo>
                  <a:pt x="2552289" y="1647176"/>
                  <a:pt x="2546995" y="1648940"/>
                  <a:pt x="2536402" y="1648940"/>
                </a:cubicBezTo>
                <a:cubicBezTo>
                  <a:pt x="2525813" y="1648940"/>
                  <a:pt x="2520518" y="1648940"/>
                  <a:pt x="2520518" y="1648940"/>
                </a:cubicBezTo>
                <a:cubicBezTo>
                  <a:pt x="2499337" y="1641880"/>
                  <a:pt x="2481686" y="1634820"/>
                  <a:pt x="2467566" y="1627759"/>
                </a:cubicBezTo>
                <a:cubicBezTo>
                  <a:pt x="2453445" y="1613639"/>
                  <a:pt x="2442854" y="1606578"/>
                  <a:pt x="2435794" y="1606578"/>
                </a:cubicBezTo>
                <a:lnTo>
                  <a:pt x="2414614" y="1595988"/>
                </a:lnTo>
                <a:cubicBezTo>
                  <a:pt x="2407554" y="1595988"/>
                  <a:pt x="2400493" y="1595988"/>
                  <a:pt x="2393433" y="1595988"/>
                </a:cubicBezTo>
                <a:lnTo>
                  <a:pt x="2393433" y="1606578"/>
                </a:lnTo>
                <a:cubicBezTo>
                  <a:pt x="2379312" y="1599518"/>
                  <a:pt x="2368721" y="1594224"/>
                  <a:pt x="2361662" y="1590693"/>
                </a:cubicBezTo>
                <a:cubicBezTo>
                  <a:pt x="2354601" y="1587162"/>
                  <a:pt x="2351071" y="1583632"/>
                  <a:pt x="2351071" y="1580103"/>
                </a:cubicBezTo>
                <a:cubicBezTo>
                  <a:pt x="2351071" y="1576572"/>
                  <a:pt x="2344011" y="1573043"/>
                  <a:pt x="2329890" y="1569512"/>
                </a:cubicBezTo>
                <a:cubicBezTo>
                  <a:pt x="2315769" y="1565982"/>
                  <a:pt x="2294589" y="1564218"/>
                  <a:pt x="2266347" y="1564218"/>
                </a:cubicBezTo>
                <a:cubicBezTo>
                  <a:pt x="2266347" y="1564218"/>
                  <a:pt x="2266347" y="1562451"/>
                  <a:pt x="2266347" y="1558922"/>
                </a:cubicBezTo>
                <a:cubicBezTo>
                  <a:pt x="2266347" y="1555391"/>
                  <a:pt x="2269878" y="1553626"/>
                  <a:pt x="2276938" y="1553626"/>
                </a:cubicBezTo>
                <a:close/>
                <a:moveTo>
                  <a:pt x="7307384" y="1537741"/>
                </a:moveTo>
                <a:cubicBezTo>
                  <a:pt x="7303854" y="1537742"/>
                  <a:pt x="7300324" y="1539507"/>
                  <a:pt x="7296793" y="1543036"/>
                </a:cubicBezTo>
                <a:lnTo>
                  <a:pt x="7286203" y="1543036"/>
                </a:lnTo>
                <a:cubicBezTo>
                  <a:pt x="7286203" y="1543036"/>
                  <a:pt x="7296793" y="1546566"/>
                  <a:pt x="7317974" y="1553626"/>
                </a:cubicBezTo>
                <a:lnTo>
                  <a:pt x="7339155" y="1543036"/>
                </a:lnTo>
                <a:lnTo>
                  <a:pt x="7317974" y="1543036"/>
                </a:lnTo>
                <a:cubicBezTo>
                  <a:pt x="7314443" y="1539507"/>
                  <a:pt x="7310914" y="1537742"/>
                  <a:pt x="7307384" y="1537741"/>
                </a:cubicBezTo>
                <a:close/>
                <a:moveTo>
                  <a:pt x="7577438" y="1532445"/>
                </a:moveTo>
                <a:cubicBezTo>
                  <a:pt x="7573909" y="1532445"/>
                  <a:pt x="7572144" y="1535976"/>
                  <a:pt x="7572144" y="1543036"/>
                </a:cubicBezTo>
                <a:lnTo>
                  <a:pt x="7572144" y="1553626"/>
                </a:lnTo>
                <a:cubicBezTo>
                  <a:pt x="7565082" y="1553626"/>
                  <a:pt x="7561553" y="1550095"/>
                  <a:pt x="7561553" y="1543036"/>
                </a:cubicBezTo>
                <a:lnTo>
                  <a:pt x="7529782" y="1543036"/>
                </a:lnTo>
                <a:lnTo>
                  <a:pt x="7540374" y="1553626"/>
                </a:lnTo>
                <a:cubicBezTo>
                  <a:pt x="7547434" y="1560687"/>
                  <a:pt x="7550963" y="1560687"/>
                  <a:pt x="7550963" y="1553626"/>
                </a:cubicBezTo>
                <a:cubicBezTo>
                  <a:pt x="7550963" y="1553626"/>
                  <a:pt x="7554492" y="1555391"/>
                  <a:pt x="7561553" y="1558922"/>
                </a:cubicBezTo>
                <a:cubicBezTo>
                  <a:pt x="7568615" y="1562451"/>
                  <a:pt x="7573909" y="1564218"/>
                  <a:pt x="7577438" y="1564218"/>
                </a:cubicBezTo>
                <a:cubicBezTo>
                  <a:pt x="7580970" y="1564218"/>
                  <a:pt x="7586264" y="1565982"/>
                  <a:pt x="7593326" y="1569512"/>
                </a:cubicBezTo>
                <a:cubicBezTo>
                  <a:pt x="7600386" y="1573043"/>
                  <a:pt x="7603915" y="1574807"/>
                  <a:pt x="7603915" y="1574807"/>
                </a:cubicBezTo>
                <a:lnTo>
                  <a:pt x="7625096" y="1574807"/>
                </a:lnTo>
                <a:lnTo>
                  <a:pt x="7603915" y="1564218"/>
                </a:lnTo>
                <a:cubicBezTo>
                  <a:pt x="7603915" y="1557157"/>
                  <a:pt x="7602149" y="1551862"/>
                  <a:pt x="7598620" y="1548331"/>
                </a:cubicBezTo>
                <a:cubicBezTo>
                  <a:pt x="7595090" y="1544801"/>
                  <a:pt x="7589794" y="1543036"/>
                  <a:pt x="7582734" y="1543036"/>
                </a:cubicBezTo>
                <a:cubicBezTo>
                  <a:pt x="7582734" y="1535976"/>
                  <a:pt x="7580970" y="1532445"/>
                  <a:pt x="7577438" y="1532445"/>
                </a:cubicBezTo>
                <a:close/>
                <a:moveTo>
                  <a:pt x="7349745" y="1532445"/>
                </a:moveTo>
                <a:lnTo>
                  <a:pt x="7360336" y="1543036"/>
                </a:lnTo>
                <a:lnTo>
                  <a:pt x="7370926" y="1532445"/>
                </a:lnTo>
                <a:close/>
                <a:moveTo>
                  <a:pt x="3801956" y="1532445"/>
                </a:moveTo>
                <a:lnTo>
                  <a:pt x="3812548" y="1543036"/>
                </a:lnTo>
                <a:cubicBezTo>
                  <a:pt x="3830198" y="1546566"/>
                  <a:pt x="3842554" y="1549214"/>
                  <a:pt x="3849614" y="1550979"/>
                </a:cubicBezTo>
                <a:lnTo>
                  <a:pt x="3854178" y="1552348"/>
                </a:lnTo>
                <a:lnTo>
                  <a:pt x="3849614" y="1544360"/>
                </a:lnTo>
                <a:cubicBezTo>
                  <a:pt x="3846084" y="1541713"/>
                  <a:pt x="3840790" y="1539507"/>
                  <a:pt x="3833728" y="1537741"/>
                </a:cubicBezTo>
                <a:cubicBezTo>
                  <a:pt x="3819607" y="1534210"/>
                  <a:pt x="3809017" y="1532445"/>
                  <a:pt x="3801956" y="1532445"/>
                </a:cubicBezTo>
                <a:close/>
                <a:moveTo>
                  <a:pt x="2446385" y="1532445"/>
                </a:moveTo>
                <a:cubicBezTo>
                  <a:pt x="2446385" y="1532445"/>
                  <a:pt x="2449915" y="1532445"/>
                  <a:pt x="2456975" y="1532445"/>
                </a:cubicBezTo>
                <a:lnTo>
                  <a:pt x="2456975" y="1543036"/>
                </a:lnTo>
                <a:cubicBezTo>
                  <a:pt x="2456975" y="1543036"/>
                  <a:pt x="2453445" y="1539506"/>
                  <a:pt x="2446385" y="1532445"/>
                </a:cubicBezTo>
                <a:close/>
                <a:moveTo>
                  <a:pt x="7921627" y="1521855"/>
                </a:moveTo>
                <a:cubicBezTo>
                  <a:pt x="7928688" y="1521855"/>
                  <a:pt x="7935748" y="1525386"/>
                  <a:pt x="7942808" y="1532445"/>
                </a:cubicBezTo>
                <a:cubicBezTo>
                  <a:pt x="7935748" y="1532445"/>
                  <a:pt x="7928688" y="1532445"/>
                  <a:pt x="7921627" y="1532445"/>
                </a:cubicBezTo>
                <a:close/>
                <a:moveTo>
                  <a:pt x="2488746" y="1521855"/>
                </a:moveTo>
                <a:cubicBezTo>
                  <a:pt x="2495806" y="1521855"/>
                  <a:pt x="2502867" y="1525386"/>
                  <a:pt x="2509927" y="1532445"/>
                </a:cubicBezTo>
                <a:lnTo>
                  <a:pt x="2499337" y="1532445"/>
                </a:lnTo>
                <a:close/>
                <a:moveTo>
                  <a:pt x="7593326" y="1511264"/>
                </a:moveTo>
                <a:lnTo>
                  <a:pt x="7593326" y="1521855"/>
                </a:lnTo>
                <a:cubicBezTo>
                  <a:pt x="7600386" y="1521855"/>
                  <a:pt x="7607444" y="1521855"/>
                  <a:pt x="7614505" y="1521855"/>
                </a:cubicBezTo>
                <a:cubicBezTo>
                  <a:pt x="7607444" y="1514795"/>
                  <a:pt x="7600386" y="1511264"/>
                  <a:pt x="7593326" y="1511264"/>
                </a:cubicBezTo>
                <a:close/>
                <a:moveTo>
                  <a:pt x="3950223" y="1511264"/>
                </a:moveTo>
                <a:cubicBezTo>
                  <a:pt x="3950223" y="1511264"/>
                  <a:pt x="3946692" y="1514795"/>
                  <a:pt x="3939633" y="1521855"/>
                </a:cubicBezTo>
                <a:cubicBezTo>
                  <a:pt x="3939633" y="1521855"/>
                  <a:pt x="3941398" y="1523620"/>
                  <a:pt x="3944928" y="1527151"/>
                </a:cubicBezTo>
                <a:cubicBezTo>
                  <a:pt x="3948458" y="1530680"/>
                  <a:pt x="3950223" y="1532445"/>
                  <a:pt x="3950223" y="1532445"/>
                </a:cubicBezTo>
                <a:cubicBezTo>
                  <a:pt x="3971404" y="1539506"/>
                  <a:pt x="3981994" y="1539506"/>
                  <a:pt x="3981994" y="1532445"/>
                </a:cubicBezTo>
                <a:cubicBezTo>
                  <a:pt x="3981994" y="1525386"/>
                  <a:pt x="3978464" y="1521855"/>
                  <a:pt x="3971404" y="1521855"/>
                </a:cubicBezTo>
                <a:lnTo>
                  <a:pt x="3960812" y="1521855"/>
                </a:lnTo>
                <a:close/>
                <a:moveTo>
                  <a:pt x="7466240" y="1500674"/>
                </a:moveTo>
                <a:cubicBezTo>
                  <a:pt x="7466240" y="1500674"/>
                  <a:pt x="7469770" y="1500674"/>
                  <a:pt x="7476830" y="1500674"/>
                </a:cubicBezTo>
                <a:lnTo>
                  <a:pt x="7475135" y="1506605"/>
                </a:lnTo>
                <a:close/>
                <a:moveTo>
                  <a:pt x="3865500" y="1500674"/>
                </a:moveTo>
                <a:lnTo>
                  <a:pt x="3886681" y="1511264"/>
                </a:lnTo>
                <a:lnTo>
                  <a:pt x="3876090" y="1500674"/>
                </a:lnTo>
                <a:cubicBezTo>
                  <a:pt x="3869030" y="1500674"/>
                  <a:pt x="3865500" y="1500674"/>
                  <a:pt x="3865500" y="1500674"/>
                </a:cubicBezTo>
                <a:close/>
                <a:moveTo>
                  <a:pt x="2859410" y="1492576"/>
                </a:moveTo>
                <a:lnTo>
                  <a:pt x="2875296" y="1495379"/>
                </a:lnTo>
                <a:cubicBezTo>
                  <a:pt x="2892946" y="1498910"/>
                  <a:pt x="2903537" y="1500674"/>
                  <a:pt x="2907067" y="1500674"/>
                </a:cubicBezTo>
                <a:cubicBezTo>
                  <a:pt x="2910598" y="1500674"/>
                  <a:pt x="2915893" y="1502439"/>
                  <a:pt x="2922954" y="1505970"/>
                </a:cubicBezTo>
                <a:cubicBezTo>
                  <a:pt x="2930013" y="1509499"/>
                  <a:pt x="2940604" y="1511264"/>
                  <a:pt x="2954724" y="1511264"/>
                </a:cubicBezTo>
                <a:cubicBezTo>
                  <a:pt x="2997086" y="1518324"/>
                  <a:pt x="3035918" y="1528916"/>
                  <a:pt x="3071218" y="1543036"/>
                </a:cubicBezTo>
                <a:lnTo>
                  <a:pt x="3124171" y="1553626"/>
                </a:lnTo>
                <a:lnTo>
                  <a:pt x="3187714" y="1564218"/>
                </a:lnTo>
                <a:lnTo>
                  <a:pt x="3198303" y="1564218"/>
                </a:lnTo>
                <a:cubicBezTo>
                  <a:pt x="3205364" y="1564218"/>
                  <a:pt x="3208895" y="1567747"/>
                  <a:pt x="3208895" y="1574807"/>
                </a:cubicBezTo>
                <a:cubicBezTo>
                  <a:pt x="3230075" y="1588928"/>
                  <a:pt x="3268906" y="1595988"/>
                  <a:pt x="3325389" y="1595988"/>
                </a:cubicBezTo>
                <a:lnTo>
                  <a:pt x="3378341" y="1606578"/>
                </a:lnTo>
                <a:cubicBezTo>
                  <a:pt x="3427763" y="1634820"/>
                  <a:pt x="3456004" y="1645410"/>
                  <a:pt x="3463064" y="1638349"/>
                </a:cubicBezTo>
                <a:lnTo>
                  <a:pt x="3494834" y="1659530"/>
                </a:lnTo>
                <a:cubicBezTo>
                  <a:pt x="3494834" y="1666591"/>
                  <a:pt x="3501895" y="1670122"/>
                  <a:pt x="3516016" y="1670122"/>
                </a:cubicBezTo>
                <a:cubicBezTo>
                  <a:pt x="3530136" y="1670122"/>
                  <a:pt x="3540728" y="1671886"/>
                  <a:pt x="3547788" y="1675416"/>
                </a:cubicBezTo>
                <a:cubicBezTo>
                  <a:pt x="3554847" y="1678947"/>
                  <a:pt x="3563673" y="1680711"/>
                  <a:pt x="3574263" y="1680711"/>
                </a:cubicBezTo>
                <a:cubicBezTo>
                  <a:pt x="3584853" y="1680711"/>
                  <a:pt x="3590148" y="1682476"/>
                  <a:pt x="3590148" y="1686007"/>
                </a:cubicBezTo>
                <a:cubicBezTo>
                  <a:pt x="3590148" y="1689537"/>
                  <a:pt x="3593680" y="1691301"/>
                  <a:pt x="3600740" y="1691301"/>
                </a:cubicBezTo>
                <a:cubicBezTo>
                  <a:pt x="3628980" y="1691301"/>
                  <a:pt x="3636040" y="1698362"/>
                  <a:pt x="3621920" y="1712482"/>
                </a:cubicBezTo>
                <a:lnTo>
                  <a:pt x="3600740" y="1712482"/>
                </a:lnTo>
                <a:cubicBezTo>
                  <a:pt x="3600740" y="1705422"/>
                  <a:pt x="3593680" y="1705422"/>
                  <a:pt x="3579559" y="1712482"/>
                </a:cubicBezTo>
                <a:cubicBezTo>
                  <a:pt x="3579559" y="1712482"/>
                  <a:pt x="3577794" y="1710718"/>
                  <a:pt x="3574263" y="1707187"/>
                </a:cubicBezTo>
                <a:cubicBezTo>
                  <a:pt x="3570732" y="1703657"/>
                  <a:pt x="3567203" y="1701893"/>
                  <a:pt x="3563673" y="1701893"/>
                </a:cubicBezTo>
                <a:cubicBezTo>
                  <a:pt x="3560142" y="1701893"/>
                  <a:pt x="3556613" y="1701893"/>
                  <a:pt x="3553082" y="1701893"/>
                </a:cubicBezTo>
                <a:cubicBezTo>
                  <a:pt x="3549552" y="1701893"/>
                  <a:pt x="3544257" y="1701893"/>
                  <a:pt x="3537196" y="1701893"/>
                </a:cubicBezTo>
                <a:cubicBezTo>
                  <a:pt x="3537196" y="1701893"/>
                  <a:pt x="3537196" y="1698362"/>
                  <a:pt x="3537196" y="1691301"/>
                </a:cubicBezTo>
                <a:cubicBezTo>
                  <a:pt x="3537196" y="1684242"/>
                  <a:pt x="3533667" y="1680711"/>
                  <a:pt x="3526607" y="1680711"/>
                </a:cubicBezTo>
                <a:cubicBezTo>
                  <a:pt x="3519546" y="1687772"/>
                  <a:pt x="3519546" y="1691301"/>
                  <a:pt x="3526607" y="1691301"/>
                </a:cubicBezTo>
                <a:lnTo>
                  <a:pt x="3505426" y="1691301"/>
                </a:lnTo>
                <a:cubicBezTo>
                  <a:pt x="3505426" y="1684242"/>
                  <a:pt x="3500130" y="1680711"/>
                  <a:pt x="3489540" y="1680711"/>
                </a:cubicBezTo>
                <a:cubicBezTo>
                  <a:pt x="3478949" y="1680711"/>
                  <a:pt x="3473655" y="1678947"/>
                  <a:pt x="3473655" y="1675416"/>
                </a:cubicBezTo>
                <a:cubicBezTo>
                  <a:pt x="3473655" y="1671886"/>
                  <a:pt x="3470124" y="1670122"/>
                  <a:pt x="3463064" y="1670122"/>
                </a:cubicBezTo>
                <a:lnTo>
                  <a:pt x="3441882" y="1659530"/>
                </a:lnTo>
                <a:lnTo>
                  <a:pt x="3420703" y="1659530"/>
                </a:lnTo>
                <a:cubicBezTo>
                  <a:pt x="3420703" y="1659530"/>
                  <a:pt x="3415408" y="1659530"/>
                  <a:pt x="3404817" y="1659530"/>
                </a:cubicBezTo>
                <a:cubicBezTo>
                  <a:pt x="3394226" y="1659530"/>
                  <a:pt x="3383637" y="1657766"/>
                  <a:pt x="3373046" y="1654235"/>
                </a:cubicBezTo>
                <a:cubicBezTo>
                  <a:pt x="3362456" y="1650705"/>
                  <a:pt x="3357160" y="1647176"/>
                  <a:pt x="3357160" y="1643645"/>
                </a:cubicBezTo>
                <a:cubicBezTo>
                  <a:pt x="3357160" y="1640114"/>
                  <a:pt x="3351865" y="1638349"/>
                  <a:pt x="3341274" y="1638349"/>
                </a:cubicBezTo>
                <a:cubicBezTo>
                  <a:pt x="3330685" y="1638349"/>
                  <a:pt x="3314799" y="1633055"/>
                  <a:pt x="3293618" y="1622464"/>
                </a:cubicBezTo>
                <a:cubicBezTo>
                  <a:pt x="3272437" y="1611874"/>
                  <a:pt x="3253020" y="1606578"/>
                  <a:pt x="3235370" y="1606578"/>
                </a:cubicBezTo>
                <a:cubicBezTo>
                  <a:pt x="3217721" y="1606578"/>
                  <a:pt x="3208895" y="1603047"/>
                  <a:pt x="3208895" y="1595988"/>
                </a:cubicBezTo>
                <a:cubicBezTo>
                  <a:pt x="3208895" y="1595988"/>
                  <a:pt x="3205364" y="1595988"/>
                  <a:pt x="3198303" y="1595988"/>
                </a:cubicBezTo>
                <a:cubicBezTo>
                  <a:pt x="3191243" y="1595988"/>
                  <a:pt x="3187714" y="1595988"/>
                  <a:pt x="3187714" y="1595988"/>
                </a:cubicBezTo>
                <a:cubicBezTo>
                  <a:pt x="3173593" y="1595988"/>
                  <a:pt x="3163002" y="1592458"/>
                  <a:pt x="3155942" y="1585397"/>
                </a:cubicBezTo>
                <a:cubicBezTo>
                  <a:pt x="3148882" y="1585397"/>
                  <a:pt x="3141821" y="1583632"/>
                  <a:pt x="3134762" y="1580103"/>
                </a:cubicBezTo>
                <a:cubicBezTo>
                  <a:pt x="3127701" y="1576572"/>
                  <a:pt x="3120641" y="1574807"/>
                  <a:pt x="3113581" y="1574807"/>
                </a:cubicBezTo>
                <a:cubicBezTo>
                  <a:pt x="3106520" y="1574807"/>
                  <a:pt x="3097696" y="1573043"/>
                  <a:pt x="3087104" y="1569512"/>
                </a:cubicBezTo>
                <a:cubicBezTo>
                  <a:pt x="3076514" y="1565982"/>
                  <a:pt x="3067689" y="1560687"/>
                  <a:pt x="3060629" y="1553626"/>
                </a:cubicBezTo>
                <a:cubicBezTo>
                  <a:pt x="3046508" y="1546566"/>
                  <a:pt x="3030623" y="1543036"/>
                  <a:pt x="3012972" y="1543036"/>
                </a:cubicBezTo>
                <a:cubicBezTo>
                  <a:pt x="2995320" y="1543036"/>
                  <a:pt x="2986495" y="1543036"/>
                  <a:pt x="2986495" y="1543036"/>
                </a:cubicBezTo>
                <a:cubicBezTo>
                  <a:pt x="2979435" y="1535976"/>
                  <a:pt x="2975906" y="1532445"/>
                  <a:pt x="2975906" y="1532445"/>
                </a:cubicBezTo>
                <a:cubicBezTo>
                  <a:pt x="2968845" y="1532445"/>
                  <a:pt x="2965314" y="1532445"/>
                  <a:pt x="2965314" y="1532445"/>
                </a:cubicBezTo>
                <a:cubicBezTo>
                  <a:pt x="2965314" y="1532445"/>
                  <a:pt x="2961785" y="1532445"/>
                  <a:pt x="2954724" y="1532445"/>
                </a:cubicBezTo>
                <a:cubicBezTo>
                  <a:pt x="2947664" y="1532445"/>
                  <a:pt x="2942368" y="1530680"/>
                  <a:pt x="2938840" y="1527151"/>
                </a:cubicBezTo>
                <a:cubicBezTo>
                  <a:pt x="2935308" y="1523620"/>
                  <a:pt x="2931779" y="1520091"/>
                  <a:pt x="2928248" y="1516560"/>
                </a:cubicBezTo>
                <a:cubicBezTo>
                  <a:pt x="2924719" y="1513030"/>
                  <a:pt x="2919423" y="1511264"/>
                  <a:pt x="2912362" y="1511264"/>
                </a:cubicBezTo>
                <a:lnTo>
                  <a:pt x="2891182" y="1521855"/>
                </a:lnTo>
                <a:cubicBezTo>
                  <a:pt x="2877061" y="1514795"/>
                  <a:pt x="2866471" y="1511264"/>
                  <a:pt x="2859410" y="1511264"/>
                </a:cubicBezTo>
                <a:close/>
                <a:moveTo>
                  <a:pt x="8779451" y="1490084"/>
                </a:moveTo>
                <a:lnTo>
                  <a:pt x="8779451" y="1500674"/>
                </a:lnTo>
                <a:cubicBezTo>
                  <a:pt x="8779451" y="1500674"/>
                  <a:pt x="8775920" y="1500674"/>
                  <a:pt x="8768861" y="1500674"/>
                </a:cubicBezTo>
                <a:cubicBezTo>
                  <a:pt x="8775920" y="1493614"/>
                  <a:pt x="8779451" y="1490084"/>
                  <a:pt x="8779451" y="1490084"/>
                </a:cubicBezTo>
                <a:close/>
                <a:moveTo>
                  <a:pt x="7603915" y="1490084"/>
                </a:moveTo>
                <a:lnTo>
                  <a:pt x="7593326" y="1500674"/>
                </a:lnTo>
                <a:cubicBezTo>
                  <a:pt x="7593326" y="1500674"/>
                  <a:pt x="7596855" y="1500674"/>
                  <a:pt x="7603915" y="1500674"/>
                </a:cubicBezTo>
                <a:cubicBezTo>
                  <a:pt x="7603915" y="1500674"/>
                  <a:pt x="7603915" y="1497143"/>
                  <a:pt x="7603915" y="1490084"/>
                </a:cubicBezTo>
                <a:close/>
                <a:moveTo>
                  <a:pt x="7169708" y="1490084"/>
                </a:moveTo>
                <a:cubicBezTo>
                  <a:pt x="7169708" y="1497143"/>
                  <a:pt x="7173238" y="1500674"/>
                  <a:pt x="7180299" y="1500674"/>
                </a:cubicBezTo>
                <a:lnTo>
                  <a:pt x="7180299" y="1490084"/>
                </a:lnTo>
                <a:close/>
                <a:moveTo>
                  <a:pt x="7042622" y="1490084"/>
                </a:moveTo>
                <a:cubicBezTo>
                  <a:pt x="7042622" y="1490084"/>
                  <a:pt x="7044389" y="1493614"/>
                  <a:pt x="7047918" y="1500674"/>
                </a:cubicBezTo>
                <a:cubicBezTo>
                  <a:pt x="7051448" y="1507735"/>
                  <a:pt x="7062039" y="1513030"/>
                  <a:pt x="7079689" y="1516560"/>
                </a:cubicBezTo>
                <a:cubicBezTo>
                  <a:pt x="7097341" y="1520091"/>
                  <a:pt x="7106166" y="1521855"/>
                  <a:pt x="7106166" y="1521855"/>
                </a:cubicBezTo>
                <a:lnTo>
                  <a:pt x="7137937" y="1521855"/>
                </a:lnTo>
                <a:cubicBezTo>
                  <a:pt x="7137937" y="1528916"/>
                  <a:pt x="7141466" y="1532445"/>
                  <a:pt x="7148526" y="1532445"/>
                </a:cubicBezTo>
                <a:cubicBezTo>
                  <a:pt x="7155588" y="1532445"/>
                  <a:pt x="7162648" y="1532445"/>
                  <a:pt x="7169708" y="1532445"/>
                </a:cubicBezTo>
                <a:cubicBezTo>
                  <a:pt x="7169708" y="1539506"/>
                  <a:pt x="7171474" y="1543036"/>
                  <a:pt x="7175004" y="1543036"/>
                </a:cubicBezTo>
                <a:cubicBezTo>
                  <a:pt x="7178533" y="1543036"/>
                  <a:pt x="7183828" y="1539506"/>
                  <a:pt x="7190889" y="1532445"/>
                </a:cubicBezTo>
                <a:lnTo>
                  <a:pt x="7201480" y="1553626"/>
                </a:lnTo>
                <a:cubicBezTo>
                  <a:pt x="7194418" y="1560687"/>
                  <a:pt x="7197949" y="1560687"/>
                  <a:pt x="7212070" y="1553626"/>
                </a:cubicBezTo>
                <a:cubicBezTo>
                  <a:pt x="7219130" y="1553626"/>
                  <a:pt x="7222660" y="1557157"/>
                  <a:pt x="7222660" y="1564218"/>
                </a:cubicBezTo>
                <a:lnTo>
                  <a:pt x="7243841" y="1564218"/>
                </a:lnTo>
                <a:cubicBezTo>
                  <a:pt x="7243841" y="1564218"/>
                  <a:pt x="7245607" y="1562451"/>
                  <a:pt x="7249136" y="1558922"/>
                </a:cubicBezTo>
                <a:cubicBezTo>
                  <a:pt x="7252666" y="1555391"/>
                  <a:pt x="7254432" y="1553626"/>
                  <a:pt x="7254432" y="1553626"/>
                </a:cubicBezTo>
                <a:cubicBezTo>
                  <a:pt x="7254432" y="1546566"/>
                  <a:pt x="7254432" y="1543036"/>
                  <a:pt x="7254432" y="1543036"/>
                </a:cubicBezTo>
                <a:lnTo>
                  <a:pt x="7243841" y="1532445"/>
                </a:lnTo>
                <a:cubicBezTo>
                  <a:pt x="7236780" y="1532445"/>
                  <a:pt x="7233251" y="1532445"/>
                  <a:pt x="7233251" y="1532445"/>
                </a:cubicBezTo>
                <a:cubicBezTo>
                  <a:pt x="7233251" y="1532445"/>
                  <a:pt x="7233251" y="1535976"/>
                  <a:pt x="7233251" y="1543036"/>
                </a:cubicBezTo>
                <a:cubicBezTo>
                  <a:pt x="7226190" y="1535976"/>
                  <a:pt x="7222660" y="1532445"/>
                  <a:pt x="7222660" y="1532445"/>
                </a:cubicBezTo>
                <a:cubicBezTo>
                  <a:pt x="7222660" y="1532445"/>
                  <a:pt x="7219130" y="1528916"/>
                  <a:pt x="7212070" y="1521855"/>
                </a:cubicBezTo>
                <a:cubicBezTo>
                  <a:pt x="7212070" y="1514795"/>
                  <a:pt x="7210304" y="1513030"/>
                  <a:pt x="7206774" y="1516560"/>
                </a:cubicBezTo>
                <a:cubicBezTo>
                  <a:pt x="7203245" y="1520091"/>
                  <a:pt x="7197949" y="1521855"/>
                  <a:pt x="7190889" y="1521855"/>
                </a:cubicBezTo>
                <a:lnTo>
                  <a:pt x="7180299" y="1532445"/>
                </a:lnTo>
                <a:lnTo>
                  <a:pt x="7169708" y="1521855"/>
                </a:lnTo>
                <a:cubicBezTo>
                  <a:pt x="7162648" y="1514795"/>
                  <a:pt x="7159118" y="1511264"/>
                  <a:pt x="7159118" y="1511264"/>
                </a:cubicBezTo>
                <a:cubicBezTo>
                  <a:pt x="7159118" y="1511264"/>
                  <a:pt x="7155588" y="1507735"/>
                  <a:pt x="7148526" y="1500674"/>
                </a:cubicBezTo>
                <a:cubicBezTo>
                  <a:pt x="7141466" y="1500674"/>
                  <a:pt x="7136170" y="1500674"/>
                  <a:pt x="7132641" y="1500674"/>
                </a:cubicBezTo>
                <a:cubicBezTo>
                  <a:pt x="7129112" y="1500674"/>
                  <a:pt x="7127347" y="1500674"/>
                  <a:pt x="7127347" y="1500674"/>
                </a:cubicBezTo>
                <a:cubicBezTo>
                  <a:pt x="7120285" y="1500674"/>
                  <a:pt x="7116756" y="1500674"/>
                  <a:pt x="7116756" y="1500674"/>
                </a:cubicBezTo>
                <a:cubicBezTo>
                  <a:pt x="7109696" y="1493614"/>
                  <a:pt x="7099106" y="1490084"/>
                  <a:pt x="7084985" y="1490084"/>
                </a:cubicBezTo>
                <a:cubicBezTo>
                  <a:pt x="7070866" y="1490084"/>
                  <a:pt x="7056744" y="1490084"/>
                  <a:pt x="7042622" y="1490084"/>
                </a:cubicBezTo>
                <a:close/>
                <a:moveTo>
                  <a:pt x="3198303" y="1490084"/>
                </a:moveTo>
                <a:lnTo>
                  <a:pt x="3198303" y="1500674"/>
                </a:lnTo>
                <a:lnTo>
                  <a:pt x="3208895" y="1500674"/>
                </a:lnTo>
                <a:close/>
                <a:moveTo>
                  <a:pt x="2859410" y="1490084"/>
                </a:moveTo>
                <a:lnTo>
                  <a:pt x="2859410" y="1492576"/>
                </a:lnTo>
                <a:lnTo>
                  <a:pt x="2857293" y="1492202"/>
                </a:lnTo>
                <a:close/>
                <a:moveTo>
                  <a:pt x="2827639" y="1490084"/>
                </a:moveTo>
                <a:cubicBezTo>
                  <a:pt x="2827639" y="1490084"/>
                  <a:pt x="2831170" y="1490084"/>
                  <a:pt x="2838230" y="1490084"/>
                </a:cubicBezTo>
                <a:cubicBezTo>
                  <a:pt x="2841760" y="1490084"/>
                  <a:pt x="2846615" y="1490526"/>
                  <a:pt x="2852791" y="1491408"/>
                </a:cubicBezTo>
                <a:lnTo>
                  <a:pt x="2857293" y="1492202"/>
                </a:lnTo>
                <a:lnTo>
                  <a:pt x="2848820" y="1500674"/>
                </a:lnTo>
                <a:cubicBezTo>
                  <a:pt x="2841760" y="1507735"/>
                  <a:pt x="2841760" y="1511264"/>
                  <a:pt x="2848820" y="1511264"/>
                </a:cubicBezTo>
                <a:cubicBezTo>
                  <a:pt x="2855879" y="1511264"/>
                  <a:pt x="2859410" y="1513030"/>
                  <a:pt x="2859410" y="1516560"/>
                </a:cubicBezTo>
                <a:cubicBezTo>
                  <a:pt x="2859410" y="1520091"/>
                  <a:pt x="2855879" y="1521855"/>
                  <a:pt x="2848820" y="1521855"/>
                </a:cubicBezTo>
                <a:cubicBezTo>
                  <a:pt x="2841760" y="1521855"/>
                  <a:pt x="2834700" y="1521855"/>
                  <a:pt x="2827639" y="1521855"/>
                </a:cubicBezTo>
                <a:cubicBezTo>
                  <a:pt x="2820579" y="1521855"/>
                  <a:pt x="2818815" y="1516560"/>
                  <a:pt x="2822344" y="1505970"/>
                </a:cubicBezTo>
                <a:cubicBezTo>
                  <a:pt x="2825875" y="1495379"/>
                  <a:pt x="2827639" y="1490084"/>
                  <a:pt x="2827639" y="1490084"/>
                </a:cubicBezTo>
                <a:close/>
                <a:moveTo>
                  <a:pt x="3947576" y="1484789"/>
                </a:moveTo>
                <a:cubicBezTo>
                  <a:pt x="3942280" y="1484789"/>
                  <a:pt x="3939633" y="1486555"/>
                  <a:pt x="3939633" y="1490084"/>
                </a:cubicBezTo>
                <a:lnTo>
                  <a:pt x="3950223" y="1500674"/>
                </a:lnTo>
                <a:cubicBezTo>
                  <a:pt x="3964344" y="1500674"/>
                  <a:pt x="3971404" y="1500674"/>
                  <a:pt x="3971404" y="1500674"/>
                </a:cubicBezTo>
                <a:cubicBezTo>
                  <a:pt x="3971404" y="1500674"/>
                  <a:pt x="3974934" y="1500674"/>
                  <a:pt x="3981994" y="1500674"/>
                </a:cubicBezTo>
                <a:lnTo>
                  <a:pt x="4003175" y="1511264"/>
                </a:lnTo>
                <a:cubicBezTo>
                  <a:pt x="4003175" y="1504205"/>
                  <a:pt x="3992585" y="1497143"/>
                  <a:pt x="3971404" y="1490084"/>
                </a:cubicBezTo>
                <a:cubicBezTo>
                  <a:pt x="3960812" y="1486555"/>
                  <a:pt x="3952870" y="1484789"/>
                  <a:pt x="3947576" y="1484789"/>
                </a:cubicBezTo>
                <a:close/>
                <a:moveTo>
                  <a:pt x="8726499" y="1479493"/>
                </a:moveTo>
                <a:lnTo>
                  <a:pt x="8737089" y="1479493"/>
                </a:lnTo>
                <a:lnTo>
                  <a:pt x="8726499" y="1490084"/>
                </a:lnTo>
                <a:cubicBezTo>
                  <a:pt x="8726499" y="1483024"/>
                  <a:pt x="8726499" y="1479493"/>
                  <a:pt x="8726499" y="1479493"/>
                </a:cubicBezTo>
                <a:close/>
                <a:moveTo>
                  <a:pt x="8345244" y="1479493"/>
                </a:moveTo>
                <a:cubicBezTo>
                  <a:pt x="8352305" y="1479493"/>
                  <a:pt x="8355835" y="1479493"/>
                  <a:pt x="8355835" y="1479493"/>
                </a:cubicBezTo>
                <a:lnTo>
                  <a:pt x="8345244" y="1490084"/>
                </a:lnTo>
                <a:close/>
                <a:moveTo>
                  <a:pt x="3791367" y="1479493"/>
                </a:moveTo>
                <a:cubicBezTo>
                  <a:pt x="3791367" y="1479493"/>
                  <a:pt x="3794898" y="1481258"/>
                  <a:pt x="3801956" y="1484789"/>
                </a:cubicBezTo>
                <a:cubicBezTo>
                  <a:pt x="3809017" y="1488320"/>
                  <a:pt x="3812548" y="1490084"/>
                  <a:pt x="3812548" y="1490084"/>
                </a:cubicBezTo>
                <a:cubicBezTo>
                  <a:pt x="3812548" y="1490084"/>
                  <a:pt x="3812548" y="1488320"/>
                  <a:pt x="3812548" y="1484789"/>
                </a:cubicBezTo>
                <a:cubicBezTo>
                  <a:pt x="3812548" y="1481258"/>
                  <a:pt x="3809017" y="1479493"/>
                  <a:pt x="3801956" y="1479493"/>
                </a:cubicBezTo>
                <a:close/>
                <a:moveTo>
                  <a:pt x="3102990" y="1479493"/>
                </a:moveTo>
                <a:cubicBezTo>
                  <a:pt x="3095930" y="1479493"/>
                  <a:pt x="3092399" y="1481258"/>
                  <a:pt x="3092399" y="1484789"/>
                </a:cubicBezTo>
                <a:cubicBezTo>
                  <a:pt x="3092399" y="1488320"/>
                  <a:pt x="3092399" y="1490084"/>
                  <a:pt x="3092399" y="1490084"/>
                </a:cubicBezTo>
                <a:cubicBezTo>
                  <a:pt x="3092399" y="1490084"/>
                  <a:pt x="3095930" y="1490084"/>
                  <a:pt x="3102990" y="1490084"/>
                </a:cubicBezTo>
                <a:cubicBezTo>
                  <a:pt x="3110050" y="1490084"/>
                  <a:pt x="3113581" y="1488320"/>
                  <a:pt x="3113581" y="1484789"/>
                </a:cubicBezTo>
                <a:cubicBezTo>
                  <a:pt x="3113581" y="1481258"/>
                  <a:pt x="3110050" y="1479493"/>
                  <a:pt x="3102990" y="1479493"/>
                </a:cubicBezTo>
                <a:close/>
                <a:moveTo>
                  <a:pt x="8165206" y="1468903"/>
                </a:moveTo>
                <a:lnTo>
                  <a:pt x="8175798" y="1468903"/>
                </a:lnTo>
                <a:lnTo>
                  <a:pt x="8186387" y="1479493"/>
                </a:lnTo>
                <a:cubicBezTo>
                  <a:pt x="8179327" y="1479493"/>
                  <a:pt x="8174031" y="1477728"/>
                  <a:pt x="8170502" y="1474199"/>
                </a:cubicBezTo>
                <a:cubicBezTo>
                  <a:pt x="8166973" y="1470668"/>
                  <a:pt x="8165206" y="1468903"/>
                  <a:pt x="8165206" y="1468903"/>
                </a:cubicBezTo>
                <a:close/>
                <a:moveTo>
                  <a:pt x="7529782" y="1468903"/>
                </a:moveTo>
                <a:lnTo>
                  <a:pt x="7519192" y="1479493"/>
                </a:lnTo>
                <a:lnTo>
                  <a:pt x="7540374" y="1479493"/>
                </a:lnTo>
                <a:cubicBezTo>
                  <a:pt x="7540374" y="1479493"/>
                  <a:pt x="7536842" y="1475964"/>
                  <a:pt x="7529782" y="1468903"/>
                </a:cubicBezTo>
                <a:close/>
                <a:moveTo>
                  <a:pt x="2817049" y="1468903"/>
                </a:moveTo>
                <a:lnTo>
                  <a:pt x="2827639" y="1468903"/>
                </a:lnTo>
                <a:cubicBezTo>
                  <a:pt x="2827639" y="1475964"/>
                  <a:pt x="2824109" y="1479493"/>
                  <a:pt x="2817049" y="1479493"/>
                </a:cubicBezTo>
                <a:cubicBezTo>
                  <a:pt x="2809989" y="1479493"/>
                  <a:pt x="2806458" y="1479493"/>
                  <a:pt x="2806458" y="1479493"/>
                </a:cubicBezTo>
                <a:cubicBezTo>
                  <a:pt x="2806458" y="1479493"/>
                  <a:pt x="2808223" y="1477728"/>
                  <a:pt x="2811755" y="1474199"/>
                </a:cubicBezTo>
                <a:cubicBezTo>
                  <a:pt x="2815283" y="1470668"/>
                  <a:pt x="2817049" y="1468903"/>
                  <a:pt x="2817049" y="1468903"/>
                </a:cubicBezTo>
                <a:close/>
                <a:moveTo>
                  <a:pt x="7593326" y="1458312"/>
                </a:moveTo>
                <a:lnTo>
                  <a:pt x="7593326" y="1468903"/>
                </a:lnTo>
                <a:lnTo>
                  <a:pt x="7603915" y="1468903"/>
                </a:lnTo>
                <a:cubicBezTo>
                  <a:pt x="7603915" y="1461843"/>
                  <a:pt x="7600386" y="1458312"/>
                  <a:pt x="7593326" y="1458312"/>
                </a:cubicBezTo>
                <a:close/>
                <a:moveTo>
                  <a:pt x="6979081" y="1458312"/>
                </a:moveTo>
                <a:cubicBezTo>
                  <a:pt x="6972020" y="1458312"/>
                  <a:pt x="6968491" y="1461843"/>
                  <a:pt x="6968491" y="1468903"/>
                </a:cubicBezTo>
                <a:cubicBezTo>
                  <a:pt x="6968491" y="1468903"/>
                  <a:pt x="6964960" y="1468903"/>
                  <a:pt x="6957900" y="1468903"/>
                </a:cubicBezTo>
                <a:cubicBezTo>
                  <a:pt x="6950840" y="1461843"/>
                  <a:pt x="6947310" y="1461843"/>
                  <a:pt x="6947310" y="1468903"/>
                </a:cubicBezTo>
                <a:cubicBezTo>
                  <a:pt x="6947310" y="1475964"/>
                  <a:pt x="6947310" y="1481258"/>
                  <a:pt x="6947310" y="1484789"/>
                </a:cubicBezTo>
                <a:cubicBezTo>
                  <a:pt x="6947310" y="1488320"/>
                  <a:pt x="6949074" y="1488320"/>
                  <a:pt x="6952604" y="1484789"/>
                </a:cubicBezTo>
                <a:cubicBezTo>
                  <a:pt x="6956135" y="1481258"/>
                  <a:pt x="6961429" y="1483024"/>
                  <a:pt x="6968491" y="1490084"/>
                </a:cubicBezTo>
                <a:lnTo>
                  <a:pt x="7000262" y="1490084"/>
                </a:lnTo>
                <a:cubicBezTo>
                  <a:pt x="7000262" y="1490084"/>
                  <a:pt x="7003792" y="1490084"/>
                  <a:pt x="7010852" y="1490084"/>
                </a:cubicBezTo>
                <a:lnTo>
                  <a:pt x="7021443" y="1490084"/>
                </a:lnTo>
                <a:cubicBezTo>
                  <a:pt x="7014381" y="1483024"/>
                  <a:pt x="7014381" y="1479493"/>
                  <a:pt x="7021443" y="1479493"/>
                </a:cubicBezTo>
                <a:lnTo>
                  <a:pt x="7010852" y="1468903"/>
                </a:lnTo>
                <a:lnTo>
                  <a:pt x="6989670" y="1468903"/>
                </a:lnTo>
                <a:cubicBezTo>
                  <a:pt x="6989670" y="1461843"/>
                  <a:pt x="6986141" y="1458312"/>
                  <a:pt x="6979081" y="1458312"/>
                </a:cubicBezTo>
                <a:close/>
                <a:moveTo>
                  <a:pt x="2986495" y="1458312"/>
                </a:moveTo>
                <a:cubicBezTo>
                  <a:pt x="2986495" y="1458312"/>
                  <a:pt x="2986495" y="1461843"/>
                  <a:pt x="2986495" y="1468903"/>
                </a:cubicBezTo>
                <a:cubicBezTo>
                  <a:pt x="2986495" y="1468903"/>
                  <a:pt x="2990026" y="1468903"/>
                  <a:pt x="2997086" y="1468903"/>
                </a:cubicBezTo>
                <a:close/>
                <a:moveTo>
                  <a:pt x="8196979" y="1453018"/>
                </a:moveTo>
                <a:cubicBezTo>
                  <a:pt x="8204038" y="1453018"/>
                  <a:pt x="8214629" y="1454783"/>
                  <a:pt x="8228750" y="1458312"/>
                </a:cubicBezTo>
                <a:lnTo>
                  <a:pt x="8218160" y="1458312"/>
                </a:lnTo>
                <a:cubicBezTo>
                  <a:pt x="8211098" y="1458312"/>
                  <a:pt x="8205802" y="1458312"/>
                  <a:pt x="8202273" y="1458312"/>
                </a:cubicBezTo>
                <a:cubicBezTo>
                  <a:pt x="8198743" y="1458312"/>
                  <a:pt x="8193449" y="1458312"/>
                  <a:pt x="8186387" y="1458312"/>
                </a:cubicBezTo>
                <a:cubicBezTo>
                  <a:pt x="8186387" y="1454783"/>
                  <a:pt x="8189917" y="1453018"/>
                  <a:pt x="8196979" y="1453018"/>
                </a:cubicBezTo>
                <a:close/>
                <a:moveTo>
                  <a:pt x="7806457" y="1451694"/>
                </a:moveTo>
                <a:cubicBezTo>
                  <a:pt x="7805574" y="1452577"/>
                  <a:pt x="7805134" y="1454783"/>
                  <a:pt x="7805134" y="1458312"/>
                </a:cubicBezTo>
                <a:cubicBezTo>
                  <a:pt x="7798072" y="1465372"/>
                  <a:pt x="7808663" y="1472434"/>
                  <a:pt x="7836904" y="1479493"/>
                </a:cubicBezTo>
                <a:cubicBezTo>
                  <a:pt x="7843965" y="1479493"/>
                  <a:pt x="7851024" y="1481258"/>
                  <a:pt x="7858085" y="1484789"/>
                </a:cubicBezTo>
                <a:cubicBezTo>
                  <a:pt x="7865146" y="1488320"/>
                  <a:pt x="7872205" y="1490084"/>
                  <a:pt x="7879267" y="1490084"/>
                </a:cubicBezTo>
                <a:cubicBezTo>
                  <a:pt x="7879267" y="1490084"/>
                  <a:pt x="7882796" y="1490084"/>
                  <a:pt x="7889856" y="1490084"/>
                </a:cubicBezTo>
                <a:lnTo>
                  <a:pt x="7900446" y="1479493"/>
                </a:lnTo>
                <a:cubicBezTo>
                  <a:pt x="7893386" y="1479493"/>
                  <a:pt x="7882796" y="1479493"/>
                  <a:pt x="7868675" y="1479493"/>
                </a:cubicBezTo>
                <a:lnTo>
                  <a:pt x="7858085" y="1468903"/>
                </a:lnTo>
                <a:lnTo>
                  <a:pt x="7836904" y="1468903"/>
                </a:lnTo>
                <a:cubicBezTo>
                  <a:pt x="7822784" y="1461843"/>
                  <a:pt x="7813957" y="1456547"/>
                  <a:pt x="7810428" y="1453018"/>
                </a:cubicBezTo>
                <a:cubicBezTo>
                  <a:pt x="7808663" y="1451253"/>
                  <a:pt x="7807340" y="1450812"/>
                  <a:pt x="7806457" y="1451694"/>
                </a:cubicBezTo>
                <a:close/>
                <a:moveTo>
                  <a:pt x="7392107" y="1447722"/>
                </a:moveTo>
                <a:cubicBezTo>
                  <a:pt x="7399168" y="1454783"/>
                  <a:pt x="7402697" y="1458312"/>
                  <a:pt x="7402697" y="1458312"/>
                </a:cubicBezTo>
                <a:lnTo>
                  <a:pt x="7402697" y="1479493"/>
                </a:lnTo>
                <a:cubicBezTo>
                  <a:pt x="7409759" y="1486554"/>
                  <a:pt x="7411522" y="1491849"/>
                  <a:pt x="7407992" y="1495379"/>
                </a:cubicBezTo>
                <a:cubicBezTo>
                  <a:pt x="7404463" y="1498910"/>
                  <a:pt x="7402697" y="1502439"/>
                  <a:pt x="7402697" y="1505970"/>
                </a:cubicBezTo>
                <a:cubicBezTo>
                  <a:pt x="7402697" y="1509499"/>
                  <a:pt x="7406226" y="1511264"/>
                  <a:pt x="7413288" y="1511264"/>
                </a:cubicBezTo>
                <a:cubicBezTo>
                  <a:pt x="7420348" y="1511264"/>
                  <a:pt x="7423878" y="1504205"/>
                  <a:pt x="7423878" y="1490084"/>
                </a:cubicBezTo>
                <a:cubicBezTo>
                  <a:pt x="7416818" y="1483024"/>
                  <a:pt x="7430938" y="1486554"/>
                  <a:pt x="7466240" y="1500674"/>
                </a:cubicBezTo>
                <a:cubicBezTo>
                  <a:pt x="7466240" y="1500674"/>
                  <a:pt x="7466240" y="1504205"/>
                  <a:pt x="7466240" y="1511264"/>
                </a:cubicBezTo>
                <a:cubicBezTo>
                  <a:pt x="7459178" y="1511264"/>
                  <a:pt x="7455649" y="1511264"/>
                  <a:pt x="7455649" y="1511264"/>
                </a:cubicBezTo>
                <a:lnTo>
                  <a:pt x="7434468" y="1511264"/>
                </a:lnTo>
                <a:cubicBezTo>
                  <a:pt x="7434468" y="1511264"/>
                  <a:pt x="7434468" y="1513030"/>
                  <a:pt x="7434468" y="1516560"/>
                </a:cubicBezTo>
                <a:cubicBezTo>
                  <a:pt x="7434468" y="1520091"/>
                  <a:pt x="7437999" y="1521855"/>
                  <a:pt x="7445059" y="1521855"/>
                </a:cubicBezTo>
                <a:cubicBezTo>
                  <a:pt x="7452120" y="1521855"/>
                  <a:pt x="7459178" y="1520091"/>
                  <a:pt x="7466240" y="1516560"/>
                </a:cubicBezTo>
                <a:cubicBezTo>
                  <a:pt x="7469770" y="1514795"/>
                  <a:pt x="7472418" y="1512589"/>
                  <a:pt x="7474183" y="1509941"/>
                </a:cubicBezTo>
                <a:lnTo>
                  <a:pt x="7475135" y="1506605"/>
                </a:lnTo>
                <a:lnTo>
                  <a:pt x="7480140" y="1509941"/>
                </a:lnTo>
                <a:cubicBezTo>
                  <a:pt x="7492054" y="1517883"/>
                  <a:pt x="7498011" y="1521855"/>
                  <a:pt x="7498011" y="1521855"/>
                </a:cubicBezTo>
                <a:lnTo>
                  <a:pt x="7481067" y="1530328"/>
                </a:lnTo>
                <a:lnTo>
                  <a:pt x="7487420" y="1543036"/>
                </a:lnTo>
                <a:cubicBezTo>
                  <a:pt x="7494482" y="1543036"/>
                  <a:pt x="7503307" y="1539506"/>
                  <a:pt x="7513896" y="1532445"/>
                </a:cubicBezTo>
                <a:cubicBezTo>
                  <a:pt x="7524486" y="1525386"/>
                  <a:pt x="7529782" y="1521855"/>
                  <a:pt x="7529782" y="1521855"/>
                </a:cubicBezTo>
                <a:lnTo>
                  <a:pt x="7561553" y="1521855"/>
                </a:lnTo>
                <a:cubicBezTo>
                  <a:pt x="7568615" y="1507735"/>
                  <a:pt x="7565082" y="1504205"/>
                  <a:pt x="7550963" y="1511264"/>
                </a:cubicBezTo>
                <a:lnTo>
                  <a:pt x="7529782" y="1511264"/>
                </a:lnTo>
                <a:lnTo>
                  <a:pt x="7529782" y="1500674"/>
                </a:lnTo>
                <a:cubicBezTo>
                  <a:pt x="7522722" y="1500674"/>
                  <a:pt x="7517426" y="1498910"/>
                  <a:pt x="7513896" y="1495379"/>
                </a:cubicBezTo>
                <a:cubicBezTo>
                  <a:pt x="7510367" y="1491849"/>
                  <a:pt x="7505072" y="1490084"/>
                  <a:pt x="7498011" y="1490084"/>
                </a:cubicBezTo>
                <a:lnTo>
                  <a:pt x="7413288" y="1479493"/>
                </a:lnTo>
                <a:cubicBezTo>
                  <a:pt x="7413288" y="1479493"/>
                  <a:pt x="7413288" y="1475964"/>
                  <a:pt x="7413288" y="1468903"/>
                </a:cubicBezTo>
                <a:cubicBezTo>
                  <a:pt x="7413288" y="1461843"/>
                  <a:pt x="7415053" y="1458312"/>
                  <a:pt x="7418582" y="1458312"/>
                </a:cubicBezTo>
                <a:cubicBezTo>
                  <a:pt x="7422112" y="1458312"/>
                  <a:pt x="7420348" y="1454783"/>
                  <a:pt x="7413288" y="1447722"/>
                </a:cubicBezTo>
                <a:close/>
                <a:moveTo>
                  <a:pt x="7376222" y="1447722"/>
                </a:moveTo>
                <a:cubicBezTo>
                  <a:pt x="7372692" y="1447722"/>
                  <a:pt x="7363866" y="1451253"/>
                  <a:pt x="7349745" y="1458312"/>
                </a:cubicBezTo>
                <a:lnTo>
                  <a:pt x="7360336" y="1468903"/>
                </a:lnTo>
                <a:cubicBezTo>
                  <a:pt x="7367396" y="1468903"/>
                  <a:pt x="7374456" y="1472434"/>
                  <a:pt x="7381516" y="1479493"/>
                </a:cubicBezTo>
                <a:lnTo>
                  <a:pt x="7392107" y="1479493"/>
                </a:lnTo>
                <a:cubicBezTo>
                  <a:pt x="7385047" y="1472434"/>
                  <a:pt x="7381516" y="1465372"/>
                  <a:pt x="7381516" y="1458312"/>
                </a:cubicBezTo>
                <a:cubicBezTo>
                  <a:pt x="7381516" y="1451253"/>
                  <a:pt x="7379751" y="1447722"/>
                  <a:pt x="7376222" y="1447722"/>
                </a:cubicBezTo>
                <a:close/>
                <a:moveTo>
                  <a:pt x="2806458" y="1447722"/>
                </a:moveTo>
                <a:lnTo>
                  <a:pt x="2817049" y="1458312"/>
                </a:lnTo>
                <a:cubicBezTo>
                  <a:pt x="2809989" y="1458312"/>
                  <a:pt x="2806458" y="1458312"/>
                  <a:pt x="2806458" y="1458312"/>
                </a:cubicBezTo>
                <a:lnTo>
                  <a:pt x="2795868" y="1458312"/>
                </a:lnTo>
                <a:close/>
                <a:moveTo>
                  <a:pt x="2639660" y="1441103"/>
                </a:moveTo>
                <a:cubicBezTo>
                  <a:pt x="2637895" y="1441985"/>
                  <a:pt x="2637012" y="1444193"/>
                  <a:pt x="2637012" y="1447722"/>
                </a:cubicBezTo>
                <a:cubicBezTo>
                  <a:pt x="2629952" y="1454783"/>
                  <a:pt x="2629952" y="1458312"/>
                  <a:pt x="2637012" y="1458312"/>
                </a:cubicBezTo>
                <a:lnTo>
                  <a:pt x="2658193" y="1458312"/>
                </a:lnTo>
                <a:cubicBezTo>
                  <a:pt x="2658193" y="1451253"/>
                  <a:pt x="2654663" y="1445957"/>
                  <a:pt x="2647602" y="1442427"/>
                </a:cubicBezTo>
                <a:cubicBezTo>
                  <a:pt x="2644073" y="1440662"/>
                  <a:pt x="2641424" y="1440221"/>
                  <a:pt x="2639660" y="1441103"/>
                </a:cubicBezTo>
                <a:close/>
                <a:moveTo>
                  <a:pt x="8482920" y="1437132"/>
                </a:moveTo>
                <a:cubicBezTo>
                  <a:pt x="8489980" y="1437132"/>
                  <a:pt x="8497039" y="1437132"/>
                  <a:pt x="8504100" y="1437132"/>
                </a:cubicBezTo>
                <a:lnTo>
                  <a:pt x="8493510" y="1447722"/>
                </a:lnTo>
                <a:close/>
                <a:moveTo>
                  <a:pt x="7757476" y="1437132"/>
                </a:moveTo>
                <a:cubicBezTo>
                  <a:pt x="7753946" y="1437132"/>
                  <a:pt x="7752182" y="1440662"/>
                  <a:pt x="7752182" y="1447722"/>
                </a:cubicBezTo>
                <a:lnTo>
                  <a:pt x="7762772" y="1447722"/>
                </a:lnTo>
                <a:cubicBezTo>
                  <a:pt x="7762772" y="1440662"/>
                  <a:pt x="7761005" y="1437132"/>
                  <a:pt x="7757476" y="1437132"/>
                </a:cubicBezTo>
                <a:close/>
                <a:moveTo>
                  <a:pt x="1990997" y="1437132"/>
                </a:moveTo>
                <a:lnTo>
                  <a:pt x="2001587" y="1437132"/>
                </a:lnTo>
                <a:lnTo>
                  <a:pt x="2054540" y="1458312"/>
                </a:lnTo>
                <a:cubicBezTo>
                  <a:pt x="2047480" y="1458312"/>
                  <a:pt x="2045714" y="1461843"/>
                  <a:pt x="2049245" y="1468903"/>
                </a:cubicBezTo>
                <a:cubicBezTo>
                  <a:pt x="2052774" y="1475964"/>
                  <a:pt x="2058070" y="1479493"/>
                  <a:pt x="2065130" y="1479493"/>
                </a:cubicBezTo>
                <a:cubicBezTo>
                  <a:pt x="2065130" y="1479493"/>
                  <a:pt x="2066895" y="1481258"/>
                  <a:pt x="2070426" y="1484789"/>
                </a:cubicBezTo>
                <a:cubicBezTo>
                  <a:pt x="2073955" y="1488320"/>
                  <a:pt x="2082781" y="1490084"/>
                  <a:pt x="2096901" y="1490084"/>
                </a:cubicBezTo>
                <a:lnTo>
                  <a:pt x="2171034" y="1511264"/>
                </a:lnTo>
                <a:lnTo>
                  <a:pt x="2192215" y="1532445"/>
                </a:lnTo>
                <a:cubicBezTo>
                  <a:pt x="2185155" y="1532445"/>
                  <a:pt x="2181625" y="1532445"/>
                  <a:pt x="2181625" y="1532445"/>
                </a:cubicBezTo>
                <a:cubicBezTo>
                  <a:pt x="2181625" y="1532445"/>
                  <a:pt x="2176330" y="1532445"/>
                  <a:pt x="2165738" y="1532445"/>
                </a:cubicBezTo>
                <a:cubicBezTo>
                  <a:pt x="2155149" y="1532445"/>
                  <a:pt x="2148089" y="1528916"/>
                  <a:pt x="2144559" y="1521855"/>
                </a:cubicBezTo>
                <a:cubicBezTo>
                  <a:pt x="2141028" y="1514795"/>
                  <a:pt x="2139263" y="1511264"/>
                  <a:pt x="2139263" y="1511264"/>
                </a:cubicBezTo>
                <a:cubicBezTo>
                  <a:pt x="2132203" y="1511264"/>
                  <a:pt x="2126907" y="1511264"/>
                  <a:pt x="2123378" y="1511264"/>
                </a:cubicBezTo>
                <a:cubicBezTo>
                  <a:pt x="2119847" y="1511264"/>
                  <a:pt x="2114552" y="1511264"/>
                  <a:pt x="2107491" y="1511264"/>
                </a:cubicBezTo>
                <a:cubicBezTo>
                  <a:pt x="2093371" y="1504205"/>
                  <a:pt x="2086311" y="1500674"/>
                  <a:pt x="2086311" y="1500674"/>
                </a:cubicBezTo>
                <a:cubicBezTo>
                  <a:pt x="2079251" y="1500674"/>
                  <a:pt x="2075721" y="1500674"/>
                  <a:pt x="2075721" y="1500674"/>
                </a:cubicBezTo>
                <a:cubicBezTo>
                  <a:pt x="2075721" y="1493614"/>
                  <a:pt x="2068661" y="1490084"/>
                  <a:pt x="2054540" y="1490084"/>
                </a:cubicBezTo>
                <a:cubicBezTo>
                  <a:pt x="2040419" y="1490084"/>
                  <a:pt x="2029828" y="1486554"/>
                  <a:pt x="2022769" y="1479493"/>
                </a:cubicBezTo>
                <a:lnTo>
                  <a:pt x="2001587" y="1468903"/>
                </a:lnTo>
                <a:cubicBezTo>
                  <a:pt x="1994528" y="1468903"/>
                  <a:pt x="1990997" y="1467139"/>
                  <a:pt x="1990997" y="1463608"/>
                </a:cubicBezTo>
                <a:cubicBezTo>
                  <a:pt x="1990997" y="1460077"/>
                  <a:pt x="1983936" y="1458312"/>
                  <a:pt x="1969816" y="1458312"/>
                </a:cubicBezTo>
                <a:cubicBezTo>
                  <a:pt x="1955696" y="1458312"/>
                  <a:pt x="1948635" y="1454783"/>
                  <a:pt x="1948635" y="1447722"/>
                </a:cubicBezTo>
                <a:cubicBezTo>
                  <a:pt x="1948635" y="1447722"/>
                  <a:pt x="1952166" y="1447722"/>
                  <a:pt x="1959226" y="1447722"/>
                </a:cubicBezTo>
                <a:cubicBezTo>
                  <a:pt x="1980407" y="1447722"/>
                  <a:pt x="1990997" y="1444191"/>
                  <a:pt x="1990997" y="1437132"/>
                </a:cubicBezTo>
                <a:close/>
                <a:moveTo>
                  <a:pt x="7323270" y="1431837"/>
                </a:moveTo>
                <a:cubicBezTo>
                  <a:pt x="7319740" y="1431838"/>
                  <a:pt x="7317974" y="1433603"/>
                  <a:pt x="7317974" y="1437132"/>
                </a:cubicBezTo>
                <a:cubicBezTo>
                  <a:pt x="7317974" y="1444191"/>
                  <a:pt x="7316208" y="1449487"/>
                  <a:pt x="7312678" y="1453018"/>
                </a:cubicBezTo>
                <a:cubicBezTo>
                  <a:pt x="7309149" y="1456547"/>
                  <a:pt x="7307384" y="1458312"/>
                  <a:pt x="7307384" y="1458312"/>
                </a:cubicBezTo>
                <a:lnTo>
                  <a:pt x="7349745" y="1479493"/>
                </a:lnTo>
                <a:lnTo>
                  <a:pt x="7339155" y="1468903"/>
                </a:lnTo>
                <a:cubicBezTo>
                  <a:pt x="7332094" y="1468903"/>
                  <a:pt x="7328564" y="1467139"/>
                  <a:pt x="7328564" y="1463608"/>
                </a:cubicBezTo>
                <a:cubicBezTo>
                  <a:pt x="7328564" y="1460077"/>
                  <a:pt x="7328564" y="1458312"/>
                  <a:pt x="7328564" y="1458312"/>
                </a:cubicBezTo>
                <a:lnTo>
                  <a:pt x="7339155" y="1447722"/>
                </a:lnTo>
                <a:cubicBezTo>
                  <a:pt x="7346216" y="1447722"/>
                  <a:pt x="7349745" y="1445957"/>
                  <a:pt x="7349745" y="1442427"/>
                </a:cubicBezTo>
                <a:cubicBezTo>
                  <a:pt x="7349745" y="1438897"/>
                  <a:pt x="7346216" y="1437132"/>
                  <a:pt x="7339155" y="1437132"/>
                </a:cubicBezTo>
                <a:cubicBezTo>
                  <a:pt x="7332094" y="1433603"/>
                  <a:pt x="7326799" y="1431838"/>
                  <a:pt x="7323270" y="1431837"/>
                </a:cubicBezTo>
                <a:close/>
                <a:moveTo>
                  <a:pt x="8811222" y="1426541"/>
                </a:moveTo>
                <a:cubicBezTo>
                  <a:pt x="8818282" y="1426541"/>
                  <a:pt x="8821812" y="1426541"/>
                  <a:pt x="8821812" y="1426541"/>
                </a:cubicBezTo>
                <a:cubicBezTo>
                  <a:pt x="8821812" y="1426541"/>
                  <a:pt x="8820047" y="1428306"/>
                  <a:pt x="8816517" y="1431837"/>
                </a:cubicBezTo>
                <a:cubicBezTo>
                  <a:pt x="8812988" y="1435368"/>
                  <a:pt x="8811222" y="1437132"/>
                  <a:pt x="8811222" y="1437132"/>
                </a:cubicBezTo>
                <a:cubicBezTo>
                  <a:pt x="8804162" y="1430072"/>
                  <a:pt x="8804162" y="1426541"/>
                  <a:pt x="8811222" y="1426541"/>
                </a:cubicBezTo>
                <a:close/>
                <a:moveTo>
                  <a:pt x="8334654" y="1426541"/>
                </a:moveTo>
                <a:cubicBezTo>
                  <a:pt x="8327593" y="1433602"/>
                  <a:pt x="8327593" y="1437132"/>
                  <a:pt x="8334654" y="1437132"/>
                </a:cubicBezTo>
                <a:lnTo>
                  <a:pt x="8345244" y="1426541"/>
                </a:lnTo>
                <a:cubicBezTo>
                  <a:pt x="8345244" y="1426541"/>
                  <a:pt x="8341714" y="1426541"/>
                  <a:pt x="8334654" y="1426541"/>
                </a:cubicBezTo>
                <a:close/>
                <a:moveTo>
                  <a:pt x="7974579" y="1426541"/>
                </a:moveTo>
                <a:cubicBezTo>
                  <a:pt x="7974579" y="1433602"/>
                  <a:pt x="7974579" y="1437132"/>
                  <a:pt x="7974579" y="1437132"/>
                </a:cubicBezTo>
                <a:lnTo>
                  <a:pt x="7963990" y="1437132"/>
                </a:lnTo>
                <a:cubicBezTo>
                  <a:pt x="7963990" y="1430072"/>
                  <a:pt x="7967519" y="1426541"/>
                  <a:pt x="7974579" y="1426541"/>
                </a:cubicBezTo>
                <a:close/>
                <a:moveTo>
                  <a:pt x="6883766" y="1426541"/>
                </a:moveTo>
                <a:cubicBezTo>
                  <a:pt x="6883766" y="1426541"/>
                  <a:pt x="6880237" y="1430072"/>
                  <a:pt x="6873177" y="1437132"/>
                </a:cubicBezTo>
                <a:cubicBezTo>
                  <a:pt x="6880237" y="1437132"/>
                  <a:pt x="6883766" y="1437132"/>
                  <a:pt x="6883766" y="1437132"/>
                </a:cubicBezTo>
                <a:close/>
                <a:moveTo>
                  <a:pt x="6756682" y="1426541"/>
                </a:moveTo>
                <a:cubicBezTo>
                  <a:pt x="6749621" y="1426541"/>
                  <a:pt x="6746092" y="1430072"/>
                  <a:pt x="6746092" y="1437132"/>
                </a:cubicBezTo>
                <a:cubicBezTo>
                  <a:pt x="6753152" y="1437132"/>
                  <a:pt x="6756682" y="1437132"/>
                  <a:pt x="6756682" y="1437132"/>
                </a:cubicBezTo>
                <a:cubicBezTo>
                  <a:pt x="6756682" y="1430072"/>
                  <a:pt x="6756682" y="1426541"/>
                  <a:pt x="6756682" y="1426541"/>
                </a:cubicBezTo>
                <a:close/>
                <a:moveTo>
                  <a:pt x="2732326" y="1426541"/>
                </a:moveTo>
                <a:cubicBezTo>
                  <a:pt x="2739385" y="1426541"/>
                  <a:pt x="2742916" y="1428306"/>
                  <a:pt x="2742916" y="1431837"/>
                </a:cubicBezTo>
                <a:cubicBezTo>
                  <a:pt x="2742916" y="1435368"/>
                  <a:pt x="2739385" y="1437132"/>
                  <a:pt x="2732326" y="1437132"/>
                </a:cubicBezTo>
                <a:close/>
                <a:moveTo>
                  <a:pt x="2033359" y="1426541"/>
                </a:moveTo>
                <a:lnTo>
                  <a:pt x="2043949" y="1426541"/>
                </a:lnTo>
                <a:lnTo>
                  <a:pt x="2043949" y="1437132"/>
                </a:lnTo>
                <a:close/>
                <a:moveTo>
                  <a:pt x="7243841" y="1415951"/>
                </a:moveTo>
                <a:lnTo>
                  <a:pt x="7243841" y="1426541"/>
                </a:lnTo>
                <a:lnTo>
                  <a:pt x="7254432" y="1415951"/>
                </a:lnTo>
                <a:cubicBezTo>
                  <a:pt x="7247370" y="1415951"/>
                  <a:pt x="7243841" y="1415951"/>
                  <a:pt x="7243841" y="1415951"/>
                </a:cubicBezTo>
                <a:close/>
                <a:moveTo>
                  <a:pt x="6788454" y="1415951"/>
                </a:moveTo>
                <a:cubicBezTo>
                  <a:pt x="6767272" y="1430072"/>
                  <a:pt x="6767272" y="1437132"/>
                  <a:pt x="6788454" y="1437132"/>
                </a:cubicBezTo>
                <a:cubicBezTo>
                  <a:pt x="6795514" y="1437132"/>
                  <a:pt x="6800810" y="1438897"/>
                  <a:pt x="6804340" y="1442427"/>
                </a:cubicBezTo>
                <a:cubicBezTo>
                  <a:pt x="6807868" y="1445957"/>
                  <a:pt x="6809634" y="1447722"/>
                  <a:pt x="6809634" y="1447722"/>
                </a:cubicBezTo>
                <a:cubicBezTo>
                  <a:pt x="6816696" y="1447722"/>
                  <a:pt x="6820224" y="1447722"/>
                  <a:pt x="6820224" y="1447722"/>
                </a:cubicBezTo>
                <a:lnTo>
                  <a:pt x="6830814" y="1458312"/>
                </a:lnTo>
                <a:cubicBezTo>
                  <a:pt x="6837876" y="1458312"/>
                  <a:pt x="6841406" y="1454783"/>
                  <a:pt x="6841406" y="1447722"/>
                </a:cubicBezTo>
                <a:cubicBezTo>
                  <a:pt x="6841406" y="1440662"/>
                  <a:pt x="6841406" y="1435368"/>
                  <a:pt x="6841406" y="1431837"/>
                </a:cubicBezTo>
                <a:cubicBezTo>
                  <a:pt x="6841406" y="1428306"/>
                  <a:pt x="6837876" y="1426541"/>
                  <a:pt x="6830814" y="1426541"/>
                </a:cubicBezTo>
                <a:cubicBezTo>
                  <a:pt x="6830814" y="1426541"/>
                  <a:pt x="6825520" y="1424776"/>
                  <a:pt x="6814929" y="1421247"/>
                </a:cubicBezTo>
                <a:cubicBezTo>
                  <a:pt x="6804340" y="1417716"/>
                  <a:pt x="6795514" y="1415951"/>
                  <a:pt x="6788454" y="1415951"/>
                </a:cubicBezTo>
                <a:close/>
                <a:moveTo>
                  <a:pt x="7645375" y="1408740"/>
                </a:moveTo>
                <a:lnTo>
                  <a:pt x="7664148" y="1415290"/>
                </a:lnTo>
                <a:cubicBezTo>
                  <a:pt x="7689300" y="1424557"/>
                  <a:pt x="7704524" y="1431838"/>
                  <a:pt x="7709820" y="1437132"/>
                </a:cubicBezTo>
                <a:lnTo>
                  <a:pt x="7731000" y="1437132"/>
                </a:lnTo>
                <a:cubicBezTo>
                  <a:pt x="7731000" y="1430072"/>
                  <a:pt x="7725704" y="1424776"/>
                  <a:pt x="7715115" y="1421247"/>
                </a:cubicBezTo>
                <a:cubicBezTo>
                  <a:pt x="7704524" y="1417716"/>
                  <a:pt x="7695700" y="1415951"/>
                  <a:pt x="7688638" y="1415951"/>
                </a:cubicBezTo>
                <a:close/>
                <a:moveTo>
                  <a:pt x="7963990" y="1405360"/>
                </a:moveTo>
                <a:cubicBezTo>
                  <a:pt x="7963990" y="1412420"/>
                  <a:pt x="7963990" y="1415951"/>
                  <a:pt x="7963990" y="1415951"/>
                </a:cubicBezTo>
                <a:lnTo>
                  <a:pt x="7974579" y="1415951"/>
                </a:lnTo>
                <a:cubicBezTo>
                  <a:pt x="7974579" y="1408891"/>
                  <a:pt x="7971050" y="1405360"/>
                  <a:pt x="7963990" y="1405360"/>
                </a:cubicBezTo>
                <a:close/>
                <a:moveTo>
                  <a:pt x="3590148" y="1405360"/>
                </a:moveTo>
                <a:cubicBezTo>
                  <a:pt x="3590148" y="1412420"/>
                  <a:pt x="3593680" y="1415951"/>
                  <a:pt x="3600740" y="1415951"/>
                </a:cubicBezTo>
                <a:cubicBezTo>
                  <a:pt x="3607799" y="1415951"/>
                  <a:pt x="3611330" y="1412420"/>
                  <a:pt x="3611330" y="1405360"/>
                </a:cubicBezTo>
                <a:cubicBezTo>
                  <a:pt x="3611330" y="1405360"/>
                  <a:pt x="3607799" y="1405360"/>
                  <a:pt x="3600740" y="1405360"/>
                </a:cubicBezTo>
                <a:cubicBezTo>
                  <a:pt x="3593680" y="1405360"/>
                  <a:pt x="3590148" y="1405360"/>
                  <a:pt x="3590148" y="1405360"/>
                </a:cubicBezTo>
                <a:close/>
                <a:moveTo>
                  <a:pt x="3092399" y="1405360"/>
                </a:moveTo>
                <a:cubicBezTo>
                  <a:pt x="3092399" y="1412420"/>
                  <a:pt x="3095930" y="1415951"/>
                  <a:pt x="3102990" y="1415951"/>
                </a:cubicBezTo>
                <a:lnTo>
                  <a:pt x="3102990" y="1405360"/>
                </a:lnTo>
                <a:close/>
                <a:moveTo>
                  <a:pt x="8758270" y="1394770"/>
                </a:moveTo>
                <a:cubicBezTo>
                  <a:pt x="8758270" y="1394770"/>
                  <a:pt x="8760035" y="1396535"/>
                  <a:pt x="8763564" y="1400066"/>
                </a:cubicBezTo>
                <a:cubicBezTo>
                  <a:pt x="8767095" y="1403595"/>
                  <a:pt x="8765332" y="1408891"/>
                  <a:pt x="8758270" y="1415951"/>
                </a:cubicBezTo>
                <a:cubicBezTo>
                  <a:pt x="8751208" y="1415951"/>
                  <a:pt x="8747679" y="1412420"/>
                  <a:pt x="8747679" y="1405360"/>
                </a:cubicBezTo>
                <a:cubicBezTo>
                  <a:pt x="8740620" y="1398301"/>
                  <a:pt x="8744149" y="1394770"/>
                  <a:pt x="8758270" y="1394770"/>
                </a:cubicBezTo>
                <a:close/>
                <a:moveTo>
                  <a:pt x="8387606" y="1394770"/>
                </a:moveTo>
                <a:cubicBezTo>
                  <a:pt x="8387606" y="1394770"/>
                  <a:pt x="8387606" y="1398301"/>
                  <a:pt x="8387606" y="1405360"/>
                </a:cubicBezTo>
                <a:cubicBezTo>
                  <a:pt x="8387606" y="1405360"/>
                  <a:pt x="8384076" y="1405360"/>
                  <a:pt x="8377016" y="1405360"/>
                </a:cubicBezTo>
                <a:close/>
                <a:moveTo>
                  <a:pt x="7137937" y="1394770"/>
                </a:moveTo>
                <a:lnTo>
                  <a:pt x="7137937" y="1405360"/>
                </a:lnTo>
                <a:lnTo>
                  <a:pt x="7148526" y="1405360"/>
                </a:lnTo>
                <a:cubicBezTo>
                  <a:pt x="7141466" y="1398301"/>
                  <a:pt x="7137937" y="1394770"/>
                  <a:pt x="7137937" y="1394770"/>
                </a:cubicBezTo>
                <a:close/>
                <a:moveTo>
                  <a:pt x="6836110" y="1394770"/>
                </a:moveTo>
                <a:cubicBezTo>
                  <a:pt x="6832580" y="1394770"/>
                  <a:pt x="6830814" y="1396535"/>
                  <a:pt x="6830814" y="1400066"/>
                </a:cubicBezTo>
                <a:cubicBezTo>
                  <a:pt x="6830814" y="1403595"/>
                  <a:pt x="6834344" y="1405360"/>
                  <a:pt x="6841406" y="1405360"/>
                </a:cubicBezTo>
                <a:cubicBezTo>
                  <a:pt x="6841406" y="1398301"/>
                  <a:pt x="6839640" y="1394770"/>
                  <a:pt x="6836110" y="1394770"/>
                </a:cubicBezTo>
                <a:close/>
                <a:moveTo>
                  <a:pt x="6640188" y="1394770"/>
                </a:moveTo>
                <a:cubicBezTo>
                  <a:pt x="6633127" y="1394770"/>
                  <a:pt x="6629598" y="1398301"/>
                  <a:pt x="6629598" y="1405360"/>
                </a:cubicBezTo>
                <a:lnTo>
                  <a:pt x="6640188" y="1405360"/>
                </a:lnTo>
                <a:close/>
                <a:moveTo>
                  <a:pt x="6767272" y="1384180"/>
                </a:moveTo>
                <a:lnTo>
                  <a:pt x="6767272" y="1394770"/>
                </a:lnTo>
                <a:cubicBezTo>
                  <a:pt x="6774333" y="1394770"/>
                  <a:pt x="6777862" y="1394770"/>
                  <a:pt x="6777862" y="1394770"/>
                </a:cubicBezTo>
                <a:cubicBezTo>
                  <a:pt x="6777862" y="1394770"/>
                  <a:pt x="6777862" y="1391239"/>
                  <a:pt x="6777862" y="1384180"/>
                </a:cubicBezTo>
                <a:cubicBezTo>
                  <a:pt x="6770802" y="1384180"/>
                  <a:pt x="6767272" y="1384180"/>
                  <a:pt x="6767272" y="1384180"/>
                </a:cubicBezTo>
                <a:close/>
                <a:moveTo>
                  <a:pt x="3516016" y="1384180"/>
                </a:moveTo>
                <a:cubicBezTo>
                  <a:pt x="3516016" y="1391239"/>
                  <a:pt x="3517780" y="1394770"/>
                  <a:pt x="3521311" y="1394770"/>
                </a:cubicBezTo>
                <a:cubicBezTo>
                  <a:pt x="3524842" y="1394770"/>
                  <a:pt x="3526607" y="1394770"/>
                  <a:pt x="3526607" y="1394770"/>
                </a:cubicBezTo>
                <a:cubicBezTo>
                  <a:pt x="3526607" y="1394770"/>
                  <a:pt x="3526607" y="1391239"/>
                  <a:pt x="3526607" y="1384180"/>
                </a:cubicBezTo>
                <a:cubicBezTo>
                  <a:pt x="3519546" y="1384180"/>
                  <a:pt x="3516016" y="1384180"/>
                  <a:pt x="3516016" y="1384180"/>
                </a:cubicBezTo>
                <a:close/>
                <a:moveTo>
                  <a:pt x="2562879" y="1384180"/>
                </a:moveTo>
                <a:lnTo>
                  <a:pt x="2584060" y="1384180"/>
                </a:lnTo>
                <a:cubicBezTo>
                  <a:pt x="2598181" y="1384180"/>
                  <a:pt x="2608771" y="1385945"/>
                  <a:pt x="2615831" y="1389475"/>
                </a:cubicBezTo>
                <a:cubicBezTo>
                  <a:pt x="2622892" y="1393005"/>
                  <a:pt x="2629952" y="1394770"/>
                  <a:pt x="2637012" y="1394770"/>
                </a:cubicBezTo>
                <a:cubicBezTo>
                  <a:pt x="2644072" y="1394770"/>
                  <a:pt x="2654663" y="1398301"/>
                  <a:pt x="2668783" y="1405360"/>
                </a:cubicBezTo>
                <a:cubicBezTo>
                  <a:pt x="2668783" y="1405360"/>
                  <a:pt x="2672313" y="1407125"/>
                  <a:pt x="2679374" y="1410656"/>
                </a:cubicBezTo>
                <a:cubicBezTo>
                  <a:pt x="2686433" y="1414187"/>
                  <a:pt x="2691729" y="1415951"/>
                  <a:pt x="2695259" y="1415951"/>
                </a:cubicBezTo>
                <a:cubicBezTo>
                  <a:pt x="2698790" y="1415951"/>
                  <a:pt x="2702319" y="1415951"/>
                  <a:pt x="2705851" y="1415951"/>
                </a:cubicBezTo>
                <a:cubicBezTo>
                  <a:pt x="2709379" y="1415951"/>
                  <a:pt x="2711145" y="1419481"/>
                  <a:pt x="2711145" y="1426541"/>
                </a:cubicBezTo>
                <a:lnTo>
                  <a:pt x="2700554" y="1426541"/>
                </a:lnTo>
                <a:cubicBezTo>
                  <a:pt x="2700554" y="1426541"/>
                  <a:pt x="2697023" y="1424776"/>
                  <a:pt x="2689964" y="1421247"/>
                </a:cubicBezTo>
                <a:cubicBezTo>
                  <a:pt x="2682904" y="1417716"/>
                  <a:pt x="2672313" y="1415951"/>
                  <a:pt x="2658193" y="1415951"/>
                </a:cubicBezTo>
                <a:cubicBezTo>
                  <a:pt x="2637012" y="1408891"/>
                  <a:pt x="2617596" y="1403595"/>
                  <a:pt x="2599947" y="1400066"/>
                </a:cubicBezTo>
                <a:cubicBezTo>
                  <a:pt x="2582296" y="1396535"/>
                  <a:pt x="2569938" y="1391239"/>
                  <a:pt x="2562879" y="1384180"/>
                </a:cubicBezTo>
                <a:close/>
                <a:moveTo>
                  <a:pt x="1837435" y="1384180"/>
                </a:moveTo>
                <a:cubicBezTo>
                  <a:pt x="1840966" y="1384180"/>
                  <a:pt x="1844498" y="1385945"/>
                  <a:pt x="1848026" y="1389475"/>
                </a:cubicBezTo>
                <a:cubicBezTo>
                  <a:pt x="1851558" y="1393005"/>
                  <a:pt x="1856852" y="1394770"/>
                  <a:pt x="1863912" y="1394770"/>
                </a:cubicBezTo>
                <a:lnTo>
                  <a:pt x="1885093" y="1394770"/>
                </a:lnTo>
                <a:lnTo>
                  <a:pt x="1895684" y="1405360"/>
                </a:lnTo>
                <a:cubicBezTo>
                  <a:pt x="1888623" y="1405360"/>
                  <a:pt x="1885093" y="1408891"/>
                  <a:pt x="1885093" y="1415951"/>
                </a:cubicBezTo>
                <a:lnTo>
                  <a:pt x="1874503" y="1415951"/>
                </a:lnTo>
                <a:cubicBezTo>
                  <a:pt x="1867443" y="1415951"/>
                  <a:pt x="1860382" y="1412420"/>
                  <a:pt x="1853322" y="1405360"/>
                </a:cubicBezTo>
                <a:cubicBezTo>
                  <a:pt x="1839201" y="1398301"/>
                  <a:pt x="1832141" y="1393005"/>
                  <a:pt x="1832141" y="1389475"/>
                </a:cubicBezTo>
                <a:cubicBezTo>
                  <a:pt x="1832141" y="1385945"/>
                  <a:pt x="1833905" y="1384180"/>
                  <a:pt x="1837435" y="1384180"/>
                </a:cubicBezTo>
                <a:close/>
                <a:moveTo>
                  <a:pt x="8284349" y="1378885"/>
                </a:moveTo>
                <a:cubicBezTo>
                  <a:pt x="8286113" y="1378885"/>
                  <a:pt x="8288762" y="1380651"/>
                  <a:pt x="8292291" y="1384180"/>
                </a:cubicBezTo>
                <a:lnTo>
                  <a:pt x="8281702" y="1384180"/>
                </a:lnTo>
                <a:cubicBezTo>
                  <a:pt x="8281702" y="1380651"/>
                  <a:pt x="8282584" y="1378885"/>
                  <a:pt x="8284349" y="1378885"/>
                </a:cubicBezTo>
                <a:close/>
                <a:moveTo>
                  <a:pt x="8715908" y="1373589"/>
                </a:moveTo>
                <a:cubicBezTo>
                  <a:pt x="8722969" y="1373589"/>
                  <a:pt x="8726499" y="1377120"/>
                  <a:pt x="8726499" y="1384180"/>
                </a:cubicBezTo>
                <a:cubicBezTo>
                  <a:pt x="8726499" y="1391239"/>
                  <a:pt x="8722969" y="1394770"/>
                  <a:pt x="8715908" y="1394770"/>
                </a:cubicBezTo>
                <a:cubicBezTo>
                  <a:pt x="8708847" y="1394770"/>
                  <a:pt x="8703552" y="1394770"/>
                  <a:pt x="8700022" y="1394770"/>
                </a:cubicBezTo>
                <a:cubicBezTo>
                  <a:pt x="8696493" y="1394770"/>
                  <a:pt x="8694728" y="1394770"/>
                  <a:pt x="8694728" y="1394770"/>
                </a:cubicBezTo>
                <a:cubicBezTo>
                  <a:pt x="8694728" y="1380649"/>
                  <a:pt x="8701788" y="1373589"/>
                  <a:pt x="8715908" y="1373589"/>
                </a:cubicBezTo>
                <a:close/>
                <a:moveTo>
                  <a:pt x="7921627" y="1373589"/>
                </a:moveTo>
                <a:lnTo>
                  <a:pt x="7911038" y="1384180"/>
                </a:lnTo>
                <a:cubicBezTo>
                  <a:pt x="7918098" y="1384180"/>
                  <a:pt x="7921627" y="1384180"/>
                  <a:pt x="7921627" y="1384180"/>
                </a:cubicBezTo>
                <a:close/>
                <a:moveTo>
                  <a:pt x="6640188" y="1373589"/>
                </a:moveTo>
                <a:lnTo>
                  <a:pt x="6661368" y="1384180"/>
                </a:lnTo>
                <a:cubicBezTo>
                  <a:pt x="6675488" y="1391239"/>
                  <a:pt x="6682550" y="1394770"/>
                  <a:pt x="6682550" y="1394770"/>
                </a:cubicBezTo>
                <a:cubicBezTo>
                  <a:pt x="6689610" y="1394770"/>
                  <a:pt x="6693140" y="1394770"/>
                  <a:pt x="6693140" y="1394770"/>
                </a:cubicBezTo>
                <a:cubicBezTo>
                  <a:pt x="6693140" y="1401831"/>
                  <a:pt x="6691374" y="1405360"/>
                  <a:pt x="6687844" y="1405360"/>
                </a:cubicBezTo>
                <a:cubicBezTo>
                  <a:pt x="6698435" y="1405360"/>
                  <a:pt x="6705496" y="1407125"/>
                  <a:pt x="6709025" y="1410656"/>
                </a:cubicBezTo>
                <a:cubicBezTo>
                  <a:pt x="6712554" y="1414187"/>
                  <a:pt x="6717850" y="1415951"/>
                  <a:pt x="6724910" y="1415951"/>
                </a:cubicBezTo>
                <a:cubicBezTo>
                  <a:pt x="6724910" y="1415951"/>
                  <a:pt x="6726676" y="1415951"/>
                  <a:pt x="6730206" y="1415951"/>
                </a:cubicBezTo>
                <a:cubicBezTo>
                  <a:pt x="6733736" y="1415951"/>
                  <a:pt x="6739032" y="1415951"/>
                  <a:pt x="6746092" y="1415951"/>
                </a:cubicBezTo>
                <a:lnTo>
                  <a:pt x="6756682" y="1405360"/>
                </a:lnTo>
                <a:lnTo>
                  <a:pt x="6735502" y="1394770"/>
                </a:lnTo>
                <a:cubicBezTo>
                  <a:pt x="6728440" y="1394770"/>
                  <a:pt x="6717850" y="1393005"/>
                  <a:pt x="6703730" y="1389475"/>
                </a:cubicBezTo>
                <a:cubicBezTo>
                  <a:pt x="6689610" y="1385945"/>
                  <a:pt x="6671958" y="1380649"/>
                  <a:pt x="6650778" y="1373589"/>
                </a:cubicBezTo>
                <a:close/>
                <a:moveTo>
                  <a:pt x="3116228" y="1368295"/>
                </a:moveTo>
                <a:cubicBezTo>
                  <a:pt x="3117995" y="1368295"/>
                  <a:pt x="3120641" y="1370060"/>
                  <a:pt x="3124171" y="1373589"/>
                </a:cubicBezTo>
                <a:lnTo>
                  <a:pt x="3113581" y="1373589"/>
                </a:lnTo>
                <a:cubicBezTo>
                  <a:pt x="3113581" y="1370060"/>
                  <a:pt x="3114463" y="1368295"/>
                  <a:pt x="3116228" y="1368295"/>
                </a:cubicBezTo>
                <a:close/>
                <a:moveTo>
                  <a:pt x="1735503" y="1368295"/>
                </a:moveTo>
                <a:cubicBezTo>
                  <a:pt x="1738150" y="1368295"/>
                  <a:pt x="1740357" y="1370060"/>
                  <a:pt x="1742122" y="1373589"/>
                </a:cubicBezTo>
                <a:cubicBezTo>
                  <a:pt x="1745654" y="1380649"/>
                  <a:pt x="1749183" y="1382416"/>
                  <a:pt x="1752713" y="1378885"/>
                </a:cubicBezTo>
                <a:cubicBezTo>
                  <a:pt x="1756243" y="1375354"/>
                  <a:pt x="1759772" y="1375354"/>
                  <a:pt x="1763304" y="1378885"/>
                </a:cubicBezTo>
                <a:cubicBezTo>
                  <a:pt x="1766833" y="1382416"/>
                  <a:pt x="1772128" y="1384180"/>
                  <a:pt x="1779189" y="1384180"/>
                </a:cubicBezTo>
                <a:cubicBezTo>
                  <a:pt x="1800370" y="1391239"/>
                  <a:pt x="1810960" y="1391239"/>
                  <a:pt x="1810960" y="1384180"/>
                </a:cubicBezTo>
                <a:lnTo>
                  <a:pt x="1800370" y="1405360"/>
                </a:lnTo>
                <a:cubicBezTo>
                  <a:pt x="1800370" y="1405360"/>
                  <a:pt x="1796840" y="1401831"/>
                  <a:pt x="1789779" y="1394770"/>
                </a:cubicBezTo>
                <a:lnTo>
                  <a:pt x="1726237" y="1373589"/>
                </a:lnTo>
                <a:cubicBezTo>
                  <a:pt x="1729767" y="1370060"/>
                  <a:pt x="1732856" y="1368295"/>
                  <a:pt x="1735503" y="1368295"/>
                </a:cubicBezTo>
                <a:close/>
                <a:moveTo>
                  <a:pt x="7286203" y="1362999"/>
                </a:moveTo>
                <a:cubicBezTo>
                  <a:pt x="7279142" y="1370060"/>
                  <a:pt x="7282674" y="1373589"/>
                  <a:pt x="7296793" y="1373589"/>
                </a:cubicBezTo>
                <a:lnTo>
                  <a:pt x="7317974" y="1373589"/>
                </a:lnTo>
                <a:lnTo>
                  <a:pt x="7328564" y="1384180"/>
                </a:lnTo>
                <a:lnTo>
                  <a:pt x="7349745" y="1384180"/>
                </a:lnTo>
                <a:cubicBezTo>
                  <a:pt x="7349745" y="1391239"/>
                  <a:pt x="7356806" y="1400066"/>
                  <a:pt x="7370926" y="1410656"/>
                </a:cubicBezTo>
                <a:cubicBezTo>
                  <a:pt x="7385047" y="1421247"/>
                  <a:pt x="7393872" y="1426541"/>
                  <a:pt x="7397403" y="1426541"/>
                </a:cubicBezTo>
                <a:cubicBezTo>
                  <a:pt x="7400932" y="1426541"/>
                  <a:pt x="7404463" y="1424776"/>
                  <a:pt x="7407992" y="1421247"/>
                </a:cubicBezTo>
                <a:cubicBezTo>
                  <a:pt x="7411522" y="1417716"/>
                  <a:pt x="7413288" y="1419481"/>
                  <a:pt x="7413288" y="1426541"/>
                </a:cubicBezTo>
                <a:cubicBezTo>
                  <a:pt x="7413288" y="1433602"/>
                  <a:pt x="7416818" y="1437132"/>
                  <a:pt x="7423878" y="1437132"/>
                </a:cubicBezTo>
                <a:lnTo>
                  <a:pt x="7445059" y="1437132"/>
                </a:lnTo>
                <a:cubicBezTo>
                  <a:pt x="7445059" y="1444191"/>
                  <a:pt x="7445059" y="1447722"/>
                  <a:pt x="7445059" y="1447722"/>
                </a:cubicBezTo>
                <a:lnTo>
                  <a:pt x="7455649" y="1447722"/>
                </a:lnTo>
                <a:cubicBezTo>
                  <a:pt x="7455649" y="1447722"/>
                  <a:pt x="7452120" y="1451253"/>
                  <a:pt x="7445059" y="1458312"/>
                </a:cubicBezTo>
                <a:cubicBezTo>
                  <a:pt x="7452120" y="1458312"/>
                  <a:pt x="7455649" y="1458312"/>
                  <a:pt x="7455649" y="1458312"/>
                </a:cubicBezTo>
                <a:lnTo>
                  <a:pt x="7455649" y="1447722"/>
                </a:lnTo>
                <a:lnTo>
                  <a:pt x="7466240" y="1447722"/>
                </a:lnTo>
                <a:lnTo>
                  <a:pt x="7487420" y="1458312"/>
                </a:lnTo>
                <a:cubicBezTo>
                  <a:pt x="7522722" y="1458312"/>
                  <a:pt x="7543903" y="1461843"/>
                  <a:pt x="7550963" y="1468903"/>
                </a:cubicBezTo>
                <a:lnTo>
                  <a:pt x="7561553" y="1458312"/>
                </a:lnTo>
                <a:cubicBezTo>
                  <a:pt x="7554492" y="1437132"/>
                  <a:pt x="7508601" y="1415951"/>
                  <a:pt x="7423878" y="1394770"/>
                </a:cubicBezTo>
                <a:lnTo>
                  <a:pt x="7392107" y="1384180"/>
                </a:lnTo>
                <a:cubicBezTo>
                  <a:pt x="7370926" y="1377120"/>
                  <a:pt x="7349745" y="1370060"/>
                  <a:pt x="7328564" y="1362999"/>
                </a:cubicBezTo>
                <a:close/>
                <a:moveTo>
                  <a:pt x="6788454" y="1362999"/>
                </a:moveTo>
                <a:cubicBezTo>
                  <a:pt x="6788454" y="1370060"/>
                  <a:pt x="6788454" y="1373589"/>
                  <a:pt x="6788454" y="1373589"/>
                </a:cubicBezTo>
                <a:lnTo>
                  <a:pt x="6799044" y="1362999"/>
                </a:lnTo>
                <a:cubicBezTo>
                  <a:pt x="6799044" y="1362999"/>
                  <a:pt x="6795514" y="1362999"/>
                  <a:pt x="6788454" y="1362999"/>
                </a:cubicBezTo>
                <a:close/>
                <a:moveTo>
                  <a:pt x="6460150" y="1362999"/>
                </a:moveTo>
                <a:cubicBezTo>
                  <a:pt x="6460150" y="1362999"/>
                  <a:pt x="6460150" y="1366529"/>
                  <a:pt x="6460150" y="1373589"/>
                </a:cubicBezTo>
                <a:cubicBezTo>
                  <a:pt x="6467211" y="1366529"/>
                  <a:pt x="6470740" y="1362999"/>
                  <a:pt x="6470740" y="1362999"/>
                </a:cubicBezTo>
                <a:cubicBezTo>
                  <a:pt x="6470740" y="1362999"/>
                  <a:pt x="6467211" y="1362999"/>
                  <a:pt x="6460150" y="1362999"/>
                </a:cubicBezTo>
                <a:close/>
                <a:moveTo>
                  <a:pt x="1747418" y="1362999"/>
                </a:moveTo>
                <a:lnTo>
                  <a:pt x="1768598" y="1362999"/>
                </a:lnTo>
                <a:cubicBezTo>
                  <a:pt x="1775659" y="1370060"/>
                  <a:pt x="1775659" y="1373589"/>
                  <a:pt x="1768598" y="1373589"/>
                </a:cubicBezTo>
                <a:cubicBezTo>
                  <a:pt x="1761539" y="1373589"/>
                  <a:pt x="1754477" y="1370060"/>
                  <a:pt x="1747418" y="1362999"/>
                </a:cubicBezTo>
                <a:close/>
                <a:moveTo>
                  <a:pt x="3071218" y="1352408"/>
                </a:moveTo>
                <a:lnTo>
                  <a:pt x="3081810" y="1362999"/>
                </a:lnTo>
                <a:cubicBezTo>
                  <a:pt x="3081810" y="1362999"/>
                  <a:pt x="3080045" y="1362999"/>
                  <a:pt x="3076514" y="1362999"/>
                </a:cubicBezTo>
                <a:cubicBezTo>
                  <a:pt x="3072983" y="1362999"/>
                  <a:pt x="3069454" y="1361235"/>
                  <a:pt x="3065925" y="1357704"/>
                </a:cubicBezTo>
                <a:cubicBezTo>
                  <a:pt x="3062393" y="1354173"/>
                  <a:pt x="3064160" y="1352408"/>
                  <a:pt x="3071218" y="1352408"/>
                </a:cubicBezTo>
                <a:close/>
                <a:moveTo>
                  <a:pt x="3249271" y="1349099"/>
                </a:moveTo>
                <a:cubicBezTo>
                  <a:pt x="3240004" y="1347776"/>
                  <a:pt x="3240666" y="1352408"/>
                  <a:pt x="3251255" y="1362999"/>
                </a:cubicBezTo>
                <a:lnTo>
                  <a:pt x="3261847" y="1373589"/>
                </a:lnTo>
                <a:lnTo>
                  <a:pt x="3251255" y="1373589"/>
                </a:lnTo>
                <a:lnTo>
                  <a:pt x="3240666" y="1373589"/>
                </a:lnTo>
                <a:lnTo>
                  <a:pt x="3314799" y="1384180"/>
                </a:lnTo>
                <a:cubicBezTo>
                  <a:pt x="3321858" y="1377120"/>
                  <a:pt x="3332449" y="1378885"/>
                  <a:pt x="3346570" y="1389475"/>
                </a:cubicBezTo>
                <a:cubicBezTo>
                  <a:pt x="3360690" y="1400066"/>
                  <a:pt x="3367751" y="1405360"/>
                  <a:pt x="3367751" y="1405360"/>
                </a:cubicBezTo>
                <a:cubicBezTo>
                  <a:pt x="3374810" y="1405360"/>
                  <a:pt x="3378341" y="1405360"/>
                  <a:pt x="3378341" y="1405360"/>
                </a:cubicBezTo>
                <a:cubicBezTo>
                  <a:pt x="3385401" y="1405360"/>
                  <a:pt x="3390695" y="1407125"/>
                  <a:pt x="3394226" y="1410656"/>
                </a:cubicBezTo>
                <a:cubicBezTo>
                  <a:pt x="3397758" y="1414187"/>
                  <a:pt x="3399522" y="1415951"/>
                  <a:pt x="3399522" y="1415951"/>
                </a:cubicBezTo>
                <a:lnTo>
                  <a:pt x="3463064" y="1426541"/>
                </a:lnTo>
                <a:lnTo>
                  <a:pt x="3505426" y="1437132"/>
                </a:lnTo>
                <a:cubicBezTo>
                  <a:pt x="3505426" y="1430072"/>
                  <a:pt x="3498365" y="1424776"/>
                  <a:pt x="3484244" y="1421247"/>
                </a:cubicBezTo>
                <a:cubicBezTo>
                  <a:pt x="3470124" y="1417716"/>
                  <a:pt x="3459534" y="1415951"/>
                  <a:pt x="3452474" y="1415951"/>
                </a:cubicBezTo>
                <a:cubicBezTo>
                  <a:pt x="3452474" y="1415951"/>
                  <a:pt x="3448943" y="1415951"/>
                  <a:pt x="3441882" y="1415951"/>
                </a:cubicBezTo>
                <a:cubicBezTo>
                  <a:pt x="3434824" y="1415951"/>
                  <a:pt x="3431293" y="1412420"/>
                  <a:pt x="3431293" y="1405360"/>
                </a:cubicBezTo>
                <a:lnTo>
                  <a:pt x="3388931" y="1394770"/>
                </a:lnTo>
                <a:cubicBezTo>
                  <a:pt x="3381872" y="1394770"/>
                  <a:pt x="3378341" y="1394770"/>
                  <a:pt x="3378341" y="1394770"/>
                </a:cubicBezTo>
                <a:cubicBezTo>
                  <a:pt x="3378341" y="1394770"/>
                  <a:pt x="3376577" y="1393005"/>
                  <a:pt x="3373046" y="1389475"/>
                </a:cubicBezTo>
                <a:cubicBezTo>
                  <a:pt x="3369516" y="1385945"/>
                  <a:pt x="3364220" y="1384180"/>
                  <a:pt x="3357160" y="1384180"/>
                </a:cubicBezTo>
                <a:cubicBezTo>
                  <a:pt x="3350099" y="1384180"/>
                  <a:pt x="3346570" y="1384180"/>
                  <a:pt x="3346570" y="1384180"/>
                </a:cubicBezTo>
                <a:cubicBezTo>
                  <a:pt x="3346570" y="1384180"/>
                  <a:pt x="3339509" y="1380649"/>
                  <a:pt x="3325389" y="1373589"/>
                </a:cubicBezTo>
                <a:lnTo>
                  <a:pt x="3325389" y="1362999"/>
                </a:lnTo>
                <a:lnTo>
                  <a:pt x="3304208" y="1362999"/>
                </a:lnTo>
                <a:lnTo>
                  <a:pt x="3261847" y="1352408"/>
                </a:lnTo>
                <a:cubicBezTo>
                  <a:pt x="3256552" y="1350643"/>
                  <a:pt x="3252358" y="1349540"/>
                  <a:pt x="3249271" y="1349099"/>
                </a:cubicBezTo>
                <a:close/>
                <a:moveTo>
                  <a:pt x="6478684" y="1347114"/>
                </a:moveTo>
                <a:cubicBezTo>
                  <a:pt x="6476920" y="1347114"/>
                  <a:pt x="6474271" y="1348879"/>
                  <a:pt x="6470740" y="1352408"/>
                </a:cubicBezTo>
                <a:lnTo>
                  <a:pt x="6481332" y="1352408"/>
                </a:lnTo>
                <a:cubicBezTo>
                  <a:pt x="6481332" y="1348879"/>
                  <a:pt x="6480449" y="1347114"/>
                  <a:pt x="6478684" y="1347114"/>
                </a:cubicBezTo>
                <a:close/>
                <a:moveTo>
                  <a:pt x="6779186" y="1345790"/>
                </a:moveTo>
                <a:cubicBezTo>
                  <a:pt x="6776539" y="1344906"/>
                  <a:pt x="6774333" y="1345349"/>
                  <a:pt x="6772568" y="1347114"/>
                </a:cubicBezTo>
                <a:cubicBezTo>
                  <a:pt x="6769038" y="1350643"/>
                  <a:pt x="6767272" y="1352408"/>
                  <a:pt x="6767272" y="1352408"/>
                </a:cubicBezTo>
                <a:lnTo>
                  <a:pt x="6788454" y="1352408"/>
                </a:lnTo>
                <a:cubicBezTo>
                  <a:pt x="6784923" y="1348879"/>
                  <a:pt x="6781834" y="1346673"/>
                  <a:pt x="6779186" y="1345790"/>
                </a:cubicBezTo>
                <a:close/>
                <a:moveTo>
                  <a:pt x="8144027" y="1341818"/>
                </a:moveTo>
                <a:cubicBezTo>
                  <a:pt x="8151087" y="1341818"/>
                  <a:pt x="8161677" y="1341818"/>
                  <a:pt x="8175798" y="1341818"/>
                </a:cubicBezTo>
                <a:lnTo>
                  <a:pt x="8207569" y="1362999"/>
                </a:lnTo>
                <a:cubicBezTo>
                  <a:pt x="8193449" y="1362999"/>
                  <a:pt x="8182858" y="1362999"/>
                  <a:pt x="8175798" y="1362999"/>
                </a:cubicBezTo>
                <a:cubicBezTo>
                  <a:pt x="8168737" y="1362999"/>
                  <a:pt x="8161677" y="1359468"/>
                  <a:pt x="8154617" y="1352408"/>
                </a:cubicBezTo>
                <a:cubicBezTo>
                  <a:pt x="8154617" y="1352408"/>
                  <a:pt x="8151087" y="1348879"/>
                  <a:pt x="8144027" y="1341818"/>
                </a:cubicBezTo>
                <a:close/>
                <a:moveTo>
                  <a:pt x="2478156" y="1341818"/>
                </a:moveTo>
                <a:cubicBezTo>
                  <a:pt x="2485216" y="1355939"/>
                  <a:pt x="2488746" y="1355939"/>
                  <a:pt x="2488746" y="1341818"/>
                </a:cubicBezTo>
                <a:cubicBezTo>
                  <a:pt x="2488746" y="1341818"/>
                  <a:pt x="2485216" y="1341818"/>
                  <a:pt x="2478156" y="1341818"/>
                </a:cubicBezTo>
                <a:close/>
                <a:moveTo>
                  <a:pt x="8324064" y="1331228"/>
                </a:moveTo>
                <a:cubicBezTo>
                  <a:pt x="8331124" y="1331228"/>
                  <a:pt x="8334654" y="1331228"/>
                  <a:pt x="8334654" y="1331228"/>
                </a:cubicBezTo>
                <a:cubicBezTo>
                  <a:pt x="8334654" y="1338287"/>
                  <a:pt x="8338183" y="1341818"/>
                  <a:pt x="8345244" y="1341818"/>
                </a:cubicBezTo>
                <a:cubicBezTo>
                  <a:pt x="8345244" y="1341818"/>
                  <a:pt x="8366425" y="1343583"/>
                  <a:pt x="8408787" y="1347114"/>
                </a:cubicBezTo>
                <a:cubicBezTo>
                  <a:pt x="8451148" y="1350643"/>
                  <a:pt x="8475858" y="1355939"/>
                  <a:pt x="8482920" y="1362999"/>
                </a:cubicBezTo>
                <a:cubicBezTo>
                  <a:pt x="8482920" y="1362999"/>
                  <a:pt x="8489980" y="1362999"/>
                  <a:pt x="8504100" y="1362999"/>
                </a:cubicBezTo>
                <a:cubicBezTo>
                  <a:pt x="8504100" y="1362999"/>
                  <a:pt x="8505866" y="1364764"/>
                  <a:pt x="8509395" y="1368293"/>
                </a:cubicBezTo>
                <a:cubicBezTo>
                  <a:pt x="8512925" y="1371824"/>
                  <a:pt x="8514691" y="1377120"/>
                  <a:pt x="8514691" y="1384180"/>
                </a:cubicBezTo>
                <a:cubicBezTo>
                  <a:pt x="8514691" y="1391239"/>
                  <a:pt x="8518220" y="1394770"/>
                  <a:pt x="8525281" y="1394770"/>
                </a:cubicBezTo>
                <a:cubicBezTo>
                  <a:pt x="8532341" y="1394770"/>
                  <a:pt x="8539400" y="1396535"/>
                  <a:pt x="8546462" y="1400066"/>
                </a:cubicBezTo>
                <a:cubicBezTo>
                  <a:pt x="8553522" y="1403595"/>
                  <a:pt x="8562347" y="1407125"/>
                  <a:pt x="8572938" y="1410656"/>
                </a:cubicBezTo>
                <a:cubicBezTo>
                  <a:pt x="8583528" y="1414187"/>
                  <a:pt x="8595884" y="1419481"/>
                  <a:pt x="8610004" y="1426541"/>
                </a:cubicBezTo>
                <a:cubicBezTo>
                  <a:pt x="8624124" y="1433602"/>
                  <a:pt x="8634714" y="1437132"/>
                  <a:pt x="8641775" y="1437132"/>
                </a:cubicBezTo>
                <a:cubicBezTo>
                  <a:pt x="8648836" y="1437132"/>
                  <a:pt x="8652366" y="1438897"/>
                  <a:pt x="8652366" y="1442427"/>
                </a:cubicBezTo>
                <a:cubicBezTo>
                  <a:pt x="8652366" y="1445957"/>
                  <a:pt x="8659426" y="1451253"/>
                  <a:pt x="8673545" y="1458312"/>
                </a:cubicBezTo>
                <a:lnTo>
                  <a:pt x="8694728" y="1468903"/>
                </a:lnTo>
                <a:cubicBezTo>
                  <a:pt x="8687666" y="1475964"/>
                  <a:pt x="8673545" y="1475964"/>
                  <a:pt x="8652366" y="1468903"/>
                </a:cubicBezTo>
                <a:cubicBezTo>
                  <a:pt x="8638245" y="1461843"/>
                  <a:pt x="8631185" y="1458312"/>
                  <a:pt x="8631185" y="1458312"/>
                </a:cubicBezTo>
                <a:lnTo>
                  <a:pt x="8599414" y="1447722"/>
                </a:lnTo>
                <a:cubicBezTo>
                  <a:pt x="8585294" y="1440662"/>
                  <a:pt x="8576468" y="1435368"/>
                  <a:pt x="8572938" y="1431837"/>
                </a:cubicBezTo>
                <a:cubicBezTo>
                  <a:pt x="8569409" y="1428306"/>
                  <a:pt x="8564112" y="1426541"/>
                  <a:pt x="8557053" y="1426541"/>
                </a:cubicBezTo>
                <a:lnTo>
                  <a:pt x="8546462" y="1426541"/>
                </a:lnTo>
                <a:cubicBezTo>
                  <a:pt x="8546462" y="1412420"/>
                  <a:pt x="8532341" y="1405360"/>
                  <a:pt x="8504100" y="1405360"/>
                </a:cubicBezTo>
                <a:cubicBezTo>
                  <a:pt x="8475858" y="1405360"/>
                  <a:pt x="8461739" y="1398301"/>
                  <a:pt x="8461739" y="1384180"/>
                </a:cubicBezTo>
                <a:cubicBezTo>
                  <a:pt x="8461739" y="1377120"/>
                  <a:pt x="8458209" y="1373589"/>
                  <a:pt x="8451148" y="1373589"/>
                </a:cubicBezTo>
                <a:cubicBezTo>
                  <a:pt x="8444087" y="1373589"/>
                  <a:pt x="8440558" y="1373589"/>
                  <a:pt x="8440558" y="1373589"/>
                </a:cubicBezTo>
                <a:lnTo>
                  <a:pt x="8429968" y="1362999"/>
                </a:lnTo>
                <a:lnTo>
                  <a:pt x="8429968" y="1373589"/>
                </a:lnTo>
                <a:lnTo>
                  <a:pt x="8408787" y="1384180"/>
                </a:lnTo>
                <a:cubicBezTo>
                  <a:pt x="8394666" y="1377120"/>
                  <a:pt x="8389372" y="1370060"/>
                  <a:pt x="8392901" y="1362999"/>
                </a:cubicBezTo>
                <a:cubicBezTo>
                  <a:pt x="8396431" y="1355939"/>
                  <a:pt x="8391135" y="1352408"/>
                  <a:pt x="8377016" y="1352408"/>
                </a:cubicBezTo>
                <a:cubicBezTo>
                  <a:pt x="8341714" y="1352408"/>
                  <a:pt x="8324064" y="1345349"/>
                  <a:pt x="8324064" y="1331228"/>
                </a:cubicBezTo>
                <a:close/>
                <a:moveTo>
                  <a:pt x="7201480" y="1331228"/>
                </a:moveTo>
                <a:cubicBezTo>
                  <a:pt x="7201480" y="1338287"/>
                  <a:pt x="7201480" y="1341818"/>
                  <a:pt x="7201480" y="1341818"/>
                </a:cubicBezTo>
                <a:lnTo>
                  <a:pt x="7222660" y="1341818"/>
                </a:lnTo>
                <a:lnTo>
                  <a:pt x="7233251" y="1352408"/>
                </a:lnTo>
                <a:cubicBezTo>
                  <a:pt x="7233251" y="1352408"/>
                  <a:pt x="7240312" y="1352408"/>
                  <a:pt x="7254432" y="1352408"/>
                </a:cubicBezTo>
                <a:lnTo>
                  <a:pt x="7275612" y="1352408"/>
                </a:lnTo>
                <a:lnTo>
                  <a:pt x="7254432" y="1341818"/>
                </a:lnTo>
                <a:cubicBezTo>
                  <a:pt x="7233251" y="1334758"/>
                  <a:pt x="7215600" y="1331228"/>
                  <a:pt x="7201480" y="1331228"/>
                </a:cubicBezTo>
                <a:close/>
                <a:moveTo>
                  <a:pt x="3177123" y="1331228"/>
                </a:moveTo>
                <a:lnTo>
                  <a:pt x="3177123" y="1341818"/>
                </a:lnTo>
                <a:cubicBezTo>
                  <a:pt x="3184183" y="1348879"/>
                  <a:pt x="3191243" y="1352408"/>
                  <a:pt x="3198303" y="1352408"/>
                </a:cubicBezTo>
                <a:lnTo>
                  <a:pt x="3208895" y="1352408"/>
                </a:lnTo>
                <a:cubicBezTo>
                  <a:pt x="3201834" y="1345349"/>
                  <a:pt x="3198303" y="1341818"/>
                  <a:pt x="3198303" y="1341818"/>
                </a:cubicBezTo>
                <a:close/>
                <a:moveTo>
                  <a:pt x="8478683" y="1324874"/>
                </a:moveTo>
                <a:lnTo>
                  <a:pt x="8492546" y="1328339"/>
                </a:lnTo>
                <a:lnTo>
                  <a:pt x="8493510" y="1331228"/>
                </a:lnTo>
                <a:lnTo>
                  <a:pt x="8472329" y="1331228"/>
                </a:lnTo>
                <a:close/>
                <a:moveTo>
                  <a:pt x="7050566" y="1324609"/>
                </a:moveTo>
                <a:cubicBezTo>
                  <a:pt x="7052332" y="1323725"/>
                  <a:pt x="7053214" y="1324168"/>
                  <a:pt x="7053214" y="1325933"/>
                </a:cubicBezTo>
                <a:cubicBezTo>
                  <a:pt x="7053214" y="1329464"/>
                  <a:pt x="7049684" y="1331228"/>
                  <a:pt x="7042622" y="1331228"/>
                </a:cubicBezTo>
                <a:cubicBezTo>
                  <a:pt x="7046154" y="1327697"/>
                  <a:pt x="7048800" y="1325492"/>
                  <a:pt x="7050566" y="1324609"/>
                </a:cubicBezTo>
                <a:close/>
                <a:moveTo>
                  <a:pt x="7328564" y="1320637"/>
                </a:moveTo>
                <a:lnTo>
                  <a:pt x="7317974" y="1331228"/>
                </a:lnTo>
                <a:lnTo>
                  <a:pt x="7339155" y="1331228"/>
                </a:lnTo>
                <a:cubicBezTo>
                  <a:pt x="7339155" y="1331228"/>
                  <a:pt x="7337389" y="1329464"/>
                  <a:pt x="7333860" y="1325933"/>
                </a:cubicBezTo>
                <a:cubicBezTo>
                  <a:pt x="7330330" y="1322402"/>
                  <a:pt x="7328564" y="1320637"/>
                  <a:pt x="7328564" y="1320637"/>
                </a:cubicBezTo>
                <a:close/>
                <a:moveTo>
                  <a:pt x="6375428" y="1320637"/>
                </a:moveTo>
                <a:lnTo>
                  <a:pt x="6386018" y="1331228"/>
                </a:lnTo>
                <a:cubicBezTo>
                  <a:pt x="6386018" y="1331228"/>
                  <a:pt x="6386018" y="1327697"/>
                  <a:pt x="6386018" y="1320637"/>
                </a:cubicBezTo>
                <a:cubicBezTo>
                  <a:pt x="6378957" y="1320637"/>
                  <a:pt x="6375428" y="1320637"/>
                  <a:pt x="6375428" y="1320637"/>
                </a:cubicBezTo>
                <a:close/>
                <a:moveTo>
                  <a:pt x="6322476" y="1320637"/>
                </a:moveTo>
                <a:lnTo>
                  <a:pt x="6333066" y="1331228"/>
                </a:lnTo>
                <a:cubicBezTo>
                  <a:pt x="6333066" y="1331228"/>
                  <a:pt x="6333066" y="1329464"/>
                  <a:pt x="6333066" y="1325933"/>
                </a:cubicBezTo>
                <a:cubicBezTo>
                  <a:pt x="6333066" y="1322402"/>
                  <a:pt x="6329536" y="1320637"/>
                  <a:pt x="6322476" y="1320637"/>
                </a:cubicBezTo>
                <a:close/>
                <a:moveTo>
                  <a:pt x="2817049" y="1320637"/>
                </a:moveTo>
                <a:lnTo>
                  <a:pt x="2827639" y="1331228"/>
                </a:lnTo>
                <a:lnTo>
                  <a:pt x="2880591" y="1341818"/>
                </a:lnTo>
                <a:lnTo>
                  <a:pt x="2891182" y="1341818"/>
                </a:lnTo>
                <a:cubicBezTo>
                  <a:pt x="2884122" y="1327697"/>
                  <a:pt x="2859410" y="1320637"/>
                  <a:pt x="2817049" y="1320637"/>
                </a:cubicBezTo>
                <a:close/>
                <a:moveTo>
                  <a:pt x="6448236" y="1314018"/>
                </a:moveTo>
                <a:cubicBezTo>
                  <a:pt x="6447353" y="1313136"/>
                  <a:pt x="6446030" y="1313577"/>
                  <a:pt x="6444265" y="1315341"/>
                </a:cubicBezTo>
                <a:cubicBezTo>
                  <a:pt x="6440736" y="1318872"/>
                  <a:pt x="6438970" y="1324168"/>
                  <a:pt x="6438970" y="1331228"/>
                </a:cubicBezTo>
                <a:lnTo>
                  <a:pt x="6449560" y="1320637"/>
                </a:lnTo>
                <a:cubicBezTo>
                  <a:pt x="6449560" y="1317108"/>
                  <a:pt x="6449118" y="1314902"/>
                  <a:pt x="6448236" y="1314018"/>
                </a:cubicBezTo>
                <a:close/>
                <a:moveTo>
                  <a:pt x="8228750" y="1310047"/>
                </a:moveTo>
                <a:lnTo>
                  <a:pt x="8302883" y="1320637"/>
                </a:lnTo>
                <a:lnTo>
                  <a:pt x="8292291" y="1331228"/>
                </a:lnTo>
                <a:cubicBezTo>
                  <a:pt x="8285231" y="1331228"/>
                  <a:pt x="8276406" y="1331228"/>
                  <a:pt x="8265816" y="1331228"/>
                </a:cubicBezTo>
                <a:cubicBezTo>
                  <a:pt x="8255225" y="1331228"/>
                  <a:pt x="8244635" y="1329464"/>
                  <a:pt x="8234045" y="1325933"/>
                </a:cubicBezTo>
                <a:cubicBezTo>
                  <a:pt x="8223454" y="1322402"/>
                  <a:pt x="8221689" y="1317108"/>
                  <a:pt x="8228750" y="1310047"/>
                </a:cubicBezTo>
                <a:close/>
                <a:moveTo>
                  <a:pt x="3611330" y="1310047"/>
                </a:moveTo>
                <a:cubicBezTo>
                  <a:pt x="3604269" y="1310047"/>
                  <a:pt x="3600740" y="1311812"/>
                  <a:pt x="3600740" y="1315341"/>
                </a:cubicBezTo>
                <a:cubicBezTo>
                  <a:pt x="3600740" y="1318872"/>
                  <a:pt x="3602504" y="1320637"/>
                  <a:pt x="3606034" y="1320637"/>
                </a:cubicBezTo>
                <a:cubicBezTo>
                  <a:pt x="3609565" y="1320637"/>
                  <a:pt x="3611330" y="1317108"/>
                  <a:pt x="3611330" y="1310047"/>
                </a:cubicBezTo>
                <a:close/>
                <a:moveTo>
                  <a:pt x="3177123" y="1310047"/>
                </a:moveTo>
                <a:cubicBezTo>
                  <a:pt x="3170063" y="1310047"/>
                  <a:pt x="3166533" y="1313577"/>
                  <a:pt x="3166533" y="1320637"/>
                </a:cubicBezTo>
                <a:cubicBezTo>
                  <a:pt x="3166533" y="1320637"/>
                  <a:pt x="3170063" y="1318872"/>
                  <a:pt x="3177123" y="1315341"/>
                </a:cubicBezTo>
                <a:cubicBezTo>
                  <a:pt x="3184183" y="1311812"/>
                  <a:pt x="3187714" y="1310047"/>
                  <a:pt x="3187714" y="1310047"/>
                </a:cubicBezTo>
                <a:cubicBezTo>
                  <a:pt x="3187714" y="1310047"/>
                  <a:pt x="3184183" y="1310047"/>
                  <a:pt x="3177123" y="1310047"/>
                </a:cubicBezTo>
                <a:close/>
                <a:moveTo>
                  <a:pt x="3357160" y="1299456"/>
                </a:moveTo>
                <a:lnTo>
                  <a:pt x="3357160" y="1310047"/>
                </a:lnTo>
                <a:lnTo>
                  <a:pt x="3378341" y="1310047"/>
                </a:lnTo>
                <a:cubicBezTo>
                  <a:pt x="3371280" y="1302987"/>
                  <a:pt x="3364220" y="1299456"/>
                  <a:pt x="3357160" y="1299456"/>
                </a:cubicBezTo>
                <a:close/>
                <a:moveTo>
                  <a:pt x="2912362" y="1299456"/>
                </a:moveTo>
                <a:lnTo>
                  <a:pt x="2922954" y="1299456"/>
                </a:lnTo>
                <a:lnTo>
                  <a:pt x="2922954" y="1310047"/>
                </a:lnTo>
                <a:cubicBezTo>
                  <a:pt x="2922954" y="1310047"/>
                  <a:pt x="2919423" y="1306516"/>
                  <a:pt x="2912362" y="1299456"/>
                </a:cubicBezTo>
                <a:close/>
                <a:moveTo>
                  <a:pt x="2509927" y="1299456"/>
                </a:moveTo>
                <a:cubicBezTo>
                  <a:pt x="2509927" y="1299456"/>
                  <a:pt x="2513458" y="1301221"/>
                  <a:pt x="2520518" y="1304752"/>
                </a:cubicBezTo>
                <a:cubicBezTo>
                  <a:pt x="2527577" y="1308283"/>
                  <a:pt x="2534638" y="1310047"/>
                  <a:pt x="2541698" y="1310047"/>
                </a:cubicBezTo>
                <a:cubicBezTo>
                  <a:pt x="2562879" y="1317108"/>
                  <a:pt x="2573470" y="1320637"/>
                  <a:pt x="2573470" y="1320637"/>
                </a:cubicBezTo>
                <a:cubicBezTo>
                  <a:pt x="2580529" y="1320637"/>
                  <a:pt x="2585826" y="1322402"/>
                  <a:pt x="2589355" y="1325933"/>
                </a:cubicBezTo>
                <a:cubicBezTo>
                  <a:pt x="2592886" y="1329464"/>
                  <a:pt x="2598181" y="1331228"/>
                  <a:pt x="2605241" y="1331228"/>
                </a:cubicBezTo>
                <a:cubicBezTo>
                  <a:pt x="2612301" y="1331228"/>
                  <a:pt x="2619361" y="1334758"/>
                  <a:pt x="2626422" y="1341818"/>
                </a:cubicBezTo>
                <a:cubicBezTo>
                  <a:pt x="2633481" y="1341818"/>
                  <a:pt x="2638777" y="1341818"/>
                  <a:pt x="2642307" y="1341818"/>
                </a:cubicBezTo>
                <a:cubicBezTo>
                  <a:pt x="2645838" y="1341818"/>
                  <a:pt x="2651133" y="1345349"/>
                  <a:pt x="2658193" y="1352408"/>
                </a:cubicBezTo>
                <a:cubicBezTo>
                  <a:pt x="2672313" y="1352408"/>
                  <a:pt x="2682904" y="1352408"/>
                  <a:pt x="2689964" y="1352408"/>
                </a:cubicBezTo>
                <a:lnTo>
                  <a:pt x="2721735" y="1352408"/>
                </a:lnTo>
                <a:cubicBezTo>
                  <a:pt x="2721735" y="1352408"/>
                  <a:pt x="2716440" y="1350643"/>
                  <a:pt x="2705851" y="1347114"/>
                </a:cubicBezTo>
                <a:cubicBezTo>
                  <a:pt x="2695259" y="1343583"/>
                  <a:pt x="2686433" y="1338287"/>
                  <a:pt x="2679374" y="1331228"/>
                </a:cubicBezTo>
                <a:cubicBezTo>
                  <a:pt x="2651133" y="1324168"/>
                  <a:pt x="2629952" y="1320637"/>
                  <a:pt x="2615831" y="1320637"/>
                </a:cubicBezTo>
                <a:cubicBezTo>
                  <a:pt x="2608771" y="1320637"/>
                  <a:pt x="2594650" y="1317108"/>
                  <a:pt x="2573470" y="1310047"/>
                </a:cubicBezTo>
                <a:cubicBezTo>
                  <a:pt x="2552289" y="1302987"/>
                  <a:pt x="2534638" y="1299456"/>
                  <a:pt x="2520518" y="1299456"/>
                </a:cubicBezTo>
                <a:cubicBezTo>
                  <a:pt x="2513458" y="1299456"/>
                  <a:pt x="2509927" y="1299456"/>
                  <a:pt x="2509927" y="1299456"/>
                </a:cubicBezTo>
                <a:close/>
                <a:moveTo>
                  <a:pt x="2223986" y="1299456"/>
                </a:moveTo>
                <a:cubicBezTo>
                  <a:pt x="2231046" y="1299456"/>
                  <a:pt x="2234577" y="1299456"/>
                  <a:pt x="2234577" y="1299456"/>
                </a:cubicBezTo>
                <a:lnTo>
                  <a:pt x="2223986" y="1310047"/>
                </a:lnTo>
                <a:close/>
                <a:moveTo>
                  <a:pt x="8353186" y="1294162"/>
                </a:moveTo>
                <a:cubicBezTo>
                  <a:pt x="8354951" y="1294162"/>
                  <a:pt x="8355835" y="1295927"/>
                  <a:pt x="8355835" y="1299456"/>
                </a:cubicBezTo>
                <a:lnTo>
                  <a:pt x="8345244" y="1299456"/>
                </a:lnTo>
                <a:cubicBezTo>
                  <a:pt x="8348774" y="1295927"/>
                  <a:pt x="8351422" y="1294162"/>
                  <a:pt x="8353186" y="1294162"/>
                </a:cubicBezTo>
                <a:close/>
                <a:moveTo>
                  <a:pt x="7922951" y="1292837"/>
                </a:moveTo>
                <a:cubicBezTo>
                  <a:pt x="7922070" y="1293721"/>
                  <a:pt x="7921627" y="1295927"/>
                  <a:pt x="7921627" y="1299456"/>
                </a:cubicBezTo>
                <a:cubicBezTo>
                  <a:pt x="7928688" y="1299456"/>
                  <a:pt x="7932219" y="1299456"/>
                  <a:pt x="7932219" y="1299456"/>
                </a:cubicBezTo>
                <a:cubicBezTo>
                  <a:pt x="7932219" y="1299456"/>
                  <a:pt x="7930452" y="1297691"/>
                  <a:pt x="7926923" y="1294162"/>
                </a:cubicBezTo>
                <a:cubicBezTo>
                  <a:pt x="7925158" y="1292397"/>
                  <a:pt x="7923835" y="1291956"/>
                  <a:pt x="7922951" y="1292837"/>
                </a:cubicBezTo>
                <a:close/>
                <a:moveTo>
                  <a:pt x="6333066" y="1288866"/>
                </a:moveTo>
                <a:lnTo>
                  <a:pt x="6343656" y="1299456"/>
                </a:lnTo>
                <a:cubicBezTo>
                  <a:pt x="6343656" y="1299456"/>
                  <a:pt x="6347186" y="1299456"/>
                  <a:pt x="6354246" y="1299456"/>
                </a:cubicBezTo>
                <a:close/>
                <a:moveTo>
                  <a:pt x="3155942" y="1288866"/>
                </a:moveTo>
                <a:lnTo>
                  <a:pt x="3177123" y="1299456"/>
                </a:lnTo>
                <a:lnTo>
                  <a:pt x="3187714" y="1288866"/>
                </a:lnTo>
                <a:cubicBezTo>
                  <a:pt x="3180653" y="1288866"/>
                  <a:pt x="3173593" y="1288866"/>
                  <a:pt x="3166533" y="1288866"/>
                </a:cubicBezTo>
                <a:close/>
                <a:moveTo>
                  <a:pt x="3050039" y="1288866"/>
                </a:moveTo>
                <a:lnTo>
                  <a:pt x="3155942" y="1331228"/>
                </a:lnTo>
                <a:cubicBezTo>
                  <a:pt x="3155942" y="1324168"/>
                  <a:pt x="3154177" y="1320637"/>
                  <a:pt x="3150648" y="1320637"/>
                </a:cubicBezTo>
                <a:cubicBezTo>
                  <a:pt x="3147116" y="1320637"/>
                  <a:pt x="3141821" y="1317108"/>
                  <a:pt x="3134762" y="1310047"/>
                </a:cubicBezTo>
                <a:lnTo>
                  <a:pt x="3092399" y="1299456"/>
                </a:lnTo>
                <a:close/>
                <a:moveTo>
                  <a:pt x="2276938" y="1288866"/>
                </a:moveTo>
                <a:cubicBezTo>
                  <a:pt x="2276938" y="1288866"/>
                  <a:pt x="2285763" y="1290631"/>
                  <a:pt x="2303415" y="1294162"/>
                </a:cubicBezTo>
                <a:cubicBezTo>
                  <a:pt x="2321066" y="1297691"/>
                  <a:pt x="2329890" y="1302987"/>
                  <a:pt x="2329890" y="1310047"/>
                </a:cubicBezTo>
                <a:cubicBezTo>
                  <a:pt x="2344011" y="1317108"/>
                  <a:pt x="2344011" y="1320637"/>
                  <a:pt x="2329890" y="1320637"/>
                </a:cubicBezTo>
                <a:cubicBezTo>
                  <a:pt x="2322830" y="1320637"/>
                  <a:pt x="2315769" y="1324168"/>
                  <a:pt x="2308710" y="1331228"/>
                </a:cubicBezTo>
                <a:cubicBezTo>
                  <a:pt x="2308710" y="1324168"/>
                  <a:pt x="2308710" y="1320637"/>
                  <a:pt x="2308710" y="1320637"/>
                </a:cubicBezTo>
                <a:lnTo>
                  <a:pt x="2298119" y="1310047"/>
                </a:lnTo>
                <a:close/>
                <a:moveTo>
                  <a:pt x="8440558" y="1278276"/>
                </a:moveTo>
                <a:lnTo>
                  <a:pt x="8461739" y="1278276"/>
                </a:lnTo>
                <a:lnTo>
                  <a:pt x="8472329" y="1278276"/>
                </a:lnTo>
                <a:cubicBezTo>
                  <a:pt x="8479390" y="1278276"/>
                  <a:pt x="8486449" y="1281806"/>
                  <a:pt x="8493510" y="1288866"/>
                </a:cubicBezTo>
                <a:lnTo>
                  <a:pt x="8514691" y="1299456"/>
                </a:lnTo>
                <a:cubicBezTo>
                  <a:pt x="8514691" y="1299456"/>
                  <a:pt x="8521751" y="1301221"/>
                  <a:pt x="8535871" y="1304752"/>
                </a:cubicBezTo>
                <a:cubicBezTo>
                  <a:pt x="8549991" y="1308283"/>
                  <a:pt x="8560582" y="1313577"/>
                  <a:pt x="8567641" y="1320637"/>
                </a:cubicBezTo>
                <a:cubicBezTo>
                  <a:pt x="8595884" y="1327697"/>
                  <a:pt x="8613533" y="1331228"/>
                  <a:pt x="8620595" y="1331228"/>
                </a:cubicBezTo>
                <a:cubicBezTo>
                  <a:pt x="8620595" y="1331228"/>
                  <a:pt x="8622360" y="1332993"/>
                  <a:pt x="8625889" y="1336523"/>
                </a:cubicBezTo>
                <a:cubicBezTo>
                  <a:pt x="8629419" y="1340053"/>
                  <a:pt x="8634714" y="1345349"/>
                  <a:pt x="8641775" y="1352408"/>
                </a:cubicBezTo>
                <a:cubicBezTo>
                  <a:pt x="8648836" y="1359468"/>
                  <a:pt x="8655895" y="1362999"/>
                  <a:pt x="8662957" y="1362999"/>
                </a:cubicBezTo>
                <a:cubicBezTo>
                  <a:pt x="8691199" y="1362999"/>
                  <a:pt x="8698257" y="1370060"/>
                  <a:pt x="8684137" y="1384180"/>
                </a:cubicBezTo>
                <a:cubicBezTo>
                  <a:pt x="8670016" y="1391239"/>
                  <a:pt x="8652366" y="1387710"/>
                  <a:pt x="8631185" y="1373589"/>
                </a:cubicBezTo>
                <a:cubicBezTo>
                  <a:pt x="8610004" y="1366529"/>
                  <a:pt x="8595884" y="1361235"/>
                  <a:pt x="8588824" y="1357704"/>
                </a:cubicBezTo>
                <a:cubicBezTo>
                  <a:pt x="8581762" y="1354173"/>
                  <a:pt x="8567641" y="1352408"/>
                  <a:pt x="8546462" y="1352408"/>
                </a:cubicBezTo>
                <a:cubicBezTo>
                  <a:pt x="8532341" y="1345349"/>
                  <a:pt x="8523515" y="1341818"/>
                  <a:pt x="8519985" y="1341818"/>
                </a:cubicBezTo>
                <a:cubicBezTo>
                  <a:pt x="8516456" y="1341818"/>
                  <a:pt x="8514691" y="1338287"/>
                  <a:pt x="8514691" y="1331228"/>
                </a:cubicBezTo>
                <a:cubicBezTo>
                  <a:pt x="8507630" y="1331228"/>
                  <a:pt x="8504100" y="1331228"/>
                  <a:pt x="8504100" y="1331228"/>
                </a:cubicBezTo>
                <a:lnTo>
                  <a:pt x="8492546" y="1328339"/>
                </a:lnTo>
                <a:lnTo>
                  <a:pt x="8490863" y="1323286"/>
                </a:lnTo>
                <a:cubicBezTo>
                  <a:pt x="8489098" y="1321519"/>
                  <a:pt x="8486449" y="1320637"/>
                  <a:pt x="8482920" y="1320637"/>
                </a:cubicBezTo>
                <a:lnTo>
                  <a:pt x="8478683" y="1324874"/>
                </a:lnTo>
                <a:lnTo>
                  <a:pt x="8461739" y="1320637"/>
                </a:lnTo>
                <a:lnTo>
                  <a:pt x="8440558" y="1310047"/>
                </a:lnTo>
                <a:close/>
                <a:moveTo>
                  <a:pt x="8249931" y="1278276"/>
                </a:moveTo>
                <a:cubicBezTo>
                  <a:pt x="8249931" y="1278276"/>
                  <a:pt x="8253460" y="1278276"/>
                  <a:pt x="8260521" y="1278276"/>
                </a:cubicBezTo>
                <a:lnTo>
                  <a:pt x="8249931" y="1288866"/>
                </a:lnTo>
                <a:close/>
                <a:moveTo>
                  <a:pt x="8112254" y="1278276"/>
                </a:moveTo>
                <a:lnTo>
                  <a:pt x="8133435" y="1278276"/>
                </a:lnTo>
                <a:cubicBezTo>
                  <a:pt x="8147556" y="1285335"/>
                  <a:pt x="8158146" y="1288866"/>
                  <a:pt x="8165206" y="1288866"/>
                </a:cubicBezTo>
                <a:cubicBezTo>
                  <a:pt x="8165206" y="1295927"/>
                  <a:pt x="8170502" y="1299456"/>
                  <a:pt x="8181093" y="1299456"/>
                </a:cubicBezTo>
                <a:cubicBezTo>
                  <a:pt x="8191683" y="1299456"/>
                  <a:pt x="8198743" y="1302987"/>
                  <a:pt x="8202273" y="1310047"/>
                </a:cubicBezTo>
                <a:cubicBezTo>
                  <a:pt x="8205802" y="1317108"/>
                  <a:pt x="8204039" y="1320637"/>
                  <a:pt x="8196979" y="1320637"/>
                </a:cubicBezTo>
                <a:cubicBezTo>
                  <a:pt x="8189917" y="1320637"/>
                  <a:pt x="8182858" y="1317108"/>
                  <a:pt x="8175798" y="1310047"/>
                </a:cubicBezTo>
                <a:lnTo>
                  <a:pt x="8154617" y="1299456"/>
                </a:lnTo>
                <a:cubicBezTo>
                  <a:pt x="8147556" y="1299456"/>
                  <a:pt x="8140497" y="1295927"/>
                  <a:pt x="8133435" y="1288866"/>
                </a:cubicBezTo>
                <a:cubicBezTo>
                  <a:pt x="8126375" y="1288866"/>
                  <a:pt x="8121079" y="1287101"/>
                  <a:pt x="8117550" y="1283571"/>
                </a:cubicBezTo>
                <a:cubicBezTo>
                  <a:pt x="8114020" y="1280041"/>
                  <a:pt x="8112254" y="1278276"/>
                  <a:pt x="8112254" y="1278276"/>
                </a:cubicBezTo>
                <a:close/>
                <a:moveTo>
                  <a:pt x="8069894" y="1278276"/>
                </a:moveTo>
                <a:cubicBezTo>
                  <a:pt x="8069894" y="1278276"/>
                  <a:pt x="8073423" y="1278276"/>
                  <a:pt x="8080483" y="1278276"/>
                </a:cubicBezTo>
                <a:cubicBezTo>
                  <a:pt x="8080483" y="1285335"/>
                  <a:pt x="8076954" y="1288866"/>
                  <a:pt x="8069894" y="1288866"/>
                </a:cubicBezTo>
                <a:close/>
                <a:moveTo>
                  <a:pt x="6936718" y="1278276"/>
                </a:moveTo>
                <a:cubicBezTo>
                  <a:pt x="6943780" y="1278276"/>
                  <a:pt x="6947310" y="1278276"/>
                  <a:pt x="6947310" y="1278276"/>
                </a:cubicBezTo>
                <a:lnTo>
                  <a:pt x="6947310" y="1288866"/>
                </a:lnTo>
                <a:close/>
                <a:moveTo>
                  <a:pt x="2954724" y="1278276"/>
                </a:moveTo>
                <a:lnTo>
                  <a:pt x="2975906" y="1299456"/>
                </a:lnTo>
                <a:lnTo>
                  <a:pt x="2986495" y="1310047"/>
                </a:lnTo>
                <a:lnTo>
                  <a:pt x="3018266" y="1331228"/>
                </a:lnTo>
                <a:lnTo>
                  <a:pt x="3028858" y="1341818"/>
                </a:lnTo>
                <a:cubicBezTo>
                  <a:pt x="3028858" y="1341818"/>
                  <a:pt x="3021797" y="1341818"/>
                  <a:pt x="3007676" y="1341818"/>
                </a:cubicBezTo>
                <a:cubicBezTo>
                  <a:pt x="2993556" y="1341818"/>
                  <a:pt x="2979435" y="1338287"/>
                  <a:pt x="2965314" y="1331228"/>
                </a:cubicBezTo>
                <a:cubicBezTo>
                  <a:pt x="2965314" y="1331228"/>
                  <a:pt x="2963550" y="1329464"/>
                  <a:pt x="2960019" y="1325933"/>
                </a:cubicBezTo>
                <a:cubicBezTo>
                  <a:pt x="2956489" y="1322402"/>
                  <a:pt x="2951194" y="1320637"/>
                  <a:pt x="2944134" y="1320637"/>
                </a:cubicBezTo>
                <a:lnTo>
                  <a:pt x="2944134" y="1299456"/>
                </a:lnTo>
                <a:close/>
                <a:moveTo>
                  <a:pt x="2917658" y="1278276"/>
                </a:moveTo>
                <a:cubicBezTo>
                  <a:pt x="2921189" y="1278276"/>
                  <a:pt x="2926483" y="1278276"/>
                  <a:pt x="2933543" y="1278276"/>
                </a:cubicBezTo>
                <a:lnTo>
                  <a:pt x="2922954" y="1288866"/>
                </a:lnTo>
                <a:cubicBezTo>
                  <a:pt x="2915893" y="1288866"/>
                  <a:pt x="2912362" y="1288866"/>
                  <a:pt x="2912362" y="1288866"/>
                </a:cubicBezTo>
                <a:cubicBezTo>
                  <a:pt x="2912362" y="1281806"/>
                  <a:pt x="2914127" y="1278276"/>
                  <a:pt x="2917658" y="1278276"/>
                </a:cubicBezTo>
                <a:close/>
                <a:moveTo>
                  <a:pt x="2909715" y="1272981"/>
                </a:moveTo>
                <a:cubicBezTo>
                  <a:pt x="2911481" y="1272981"/>
                  <a:pt x="2912362" y="1274745"/>
                  <a:pt x="2912362" y="1278276"/>
                </a:cubicBezTo>
                <a:lnTo>
                  <a:pt x="2901772" y="1278276"/>
                </a:lnTo>
                <a:cubicBezTo>
                  <a:pt x="2905303" y="1274745"/>
                  <a:pt x="2907949" y="1272981"/>
                  <a:pt x="2909715" y="1272981"/>
                </a:cubicBezTo>
                <a:close/>
                <a:moveTo>
                  <a:pt x="8218160" y="1267685"/>
                </a:moveTo>
                <a:cubicBezTo>
                  <a:pt x="8225220" y="1267685"/>
                  <a:pt x="8228750" y="1271216"/>
                  <a:pt x="8228750" y="1278276"/>
                </a:cubicBezTo>
                <a:cubicBezTo>
                  <a:pt x="8228750" y="1278276"/>
                  <a:pt x="8226983" y="1278276"/>
                  <a:pt x="8223454" y="1278276"/>
                </a:cubicBezTo>
                <a:cubicBezTo>
                  <a:pt x="8219925" y="1278276"/>
                  <a:pt x="8218160" y="1278276"/>
                  <a:pt x="8218160" y="1278276"/>
                </a:cubicBezTo>
                <a:close/>
                <a:moveTo>
                  <a:pt x="6534284" y="1267685"/>
                </a:moveTo>
                <a:cubicBezTo>
                  <a:pt x="6534284" y="1267685"/>
                  <a:pt x="6536050" y="1269450"/>
                  <a:pt x="6539579" y="1272981"/>
                </a:cubicBezTo>
                <a:cubicBezTo>
                  <a:pt x="6543108" y="1276510"/>
                  <a:pt x="6544874" y="1278276"/>
                  <a:pt x="6544874" y="1278276"/>
                </a:cubicBezTo>
                <a:lnTo>
                  <a:pt x="6544874" y="1288866"/>
                </a:lnTo>
                <a:lnTo>
                  <a:pt x="6576646" y="1288866"/>
                </a:lnTo>
                <a:cubicBezTo>
                  <a:pt x="6576646" y="1281806"/>
                  <a:pt x="6580175" y="1281806"/>
                  <a:pt x="6587236" y="1288866"/>
                </a:cubicBezTo>
                <a:lnTo>
                  <a:pt x="6597826" y="1288866"/>
                </a:lnTo>
                <a:lnTo>
                  <a:pt x="6566054" y="1267685"/>
                </a:lnTo>
                <a:cubicBezTo>
                  <a:pt x="6558994" y="1267685"/>
                  <a:pt x="6551935" y="1267685"/>
                  <a:pt x="6544874" y="1267685"/>
                </a:cubicBezTo>
                <a:cubicBezTo>
                  <a:pt x="6537813" y="1267685"/>
                  <a:pt x="6534284" y="1267685"/>
                  <a:pt x="6534284" y="1267685"/>
                </a:cubicBezTo>
                <a:close/>
                <a:moveTo>
                  <a:pt x="6481332" y="1267685"/>
                </a:moveTo>
                <a:cubicBezTo>
                  <a:pt x="6481332" y="1274745"/>
                  <a:pt x="6484861" y="1278276"/>
                  <a:pt x="6491922" y="1278276"/>
                </a:cubicBezTo>
                <a:lnTo>
                  <a:pt x="6491922" y="1267685"/>
                </a:lnTo>
                <a:cubicBezTo>
                  <a:pt x="6484861" y="1267685"/>
                  <a:pt x="6481332" y="1267685"/>
                  <a:pt x="6481332" y="1267685"/>
                </a:cubicBezTo>
                <a:close/>
                <a:moveTo>
                  <a:pt x="3463064" y="1267685"/>
                </a:moveTo>
                <a:lnTo>
                  <a:pt x="3473655" y="1278276"/>
                </a:lnTo>
                <a:lnTo>
                  <a:pt x="3473655" y="1267685"/>
                </a:lnTo>
                <a:cubicBezTo>
                  <a:pt x="3473655" y="1267685"/>
                  <a:pt x="3470124" y="1267685"/>
                  <a:pt x="3463064" y="1267685"/>
                </a:cubicBezTo>
                <a:close/>
                <a:moveTo>
                  <a:pt x="2435794" y="1267685"/>
                </a:moveTo>
                <a:cubicBezTo>
                  <a:pt x="2442854" y="1274745"/>
                  <a:pt x="2448151" y="1278276"/>
                  <a:pt x="2451680" y="1278276"/>
                </a:cubicBezTo>
                <a:cubicBezTo>
                  <a:pt x="2455210" y="1278276"/>
                  <a:pt x="2460505" y="1278276"/>
                  <a:pt x="2467566" y="1278276"/>
                </a:cubicBezTo>
                <a:lnTo>
                  <a:pt x="2478156" y="1278276"/>
                </a:lnTo>
                <a:cubicBezTo>
                  <a:pt x="2478156" y="1278276"/>
                  <a:pt x="2474625" y="1274745"/>
                  <a:pt x="2467566" y="1267685"/>
                </a:cubicBezTo>
                <a:close/>
                <a:moveTo>
                  <a:pt x="3092399" y="1257095"/>
                </a:moveTo>
                <a:lnTo>
                  <a:pt x="3102990" y="1278276"/>
                </a:lnTo>
                <a:lnTo>
                  <a:pt x="3134762" y="1278276"/>
                </a:lnTo>
                <a:cubicBezTo>
                  <a:pt x="3134762" y="1278276"/>
                  <a:pt x="3129466" y="1274745"/>
                  <a:pt x="3118877" y="1267685"/>
                </a:cubicBezTo>
                <a:cubicBezTo>
                  <a:pt x="3108285" y="1260625"/>
                  <a:pt x="3099460" y="1257095"/>
                  <a:pt x="3092399" y="1257095"/>
                </a:cubicBezTo>
                <a:close/>
                <a:moveTo>
                  <a:pt x="2986495" y="1257095"/>
                </a:moveTo>
                <a:lnTo>
                  <a:pt x="3018266" y="1278276"/>
                </a:lnTo>
                <a:lnTo>
                  <a:pt x="3018266" y="1267685"/>
                </a:lnTo>
                <a:close/>
                <a:moveTo>
                  <a:pt x="2663488" y="1257095"/>
                </a:moveTo>
                <a:cubicBezTo>
                  <a:pt x="2652899" y="1257095"/>
                  <a:pt x="2651133" y="1260625"/>
                  <a:pt x="2658193" y="1267685"/>
                </a:cubicBezTo>
                <a:lnTo>
                  <a:pt x="2679374" y="1267685"/>
                </a:lnTo>
                <a:lnTo>
                  <a:pt x="2700554" y="1267685"/>
                </a:lnTo>
                <a:cubicBezTo>
                  <a:pt x="2700554" y="1267685"/>
                  <a:pt x="2697023" y="1264154"/>
                  <a:pt x="2689964" y="1257095"/>
                </a:cubicBezTo>
                <a:cubicBezTo>
                  <a:pt x="2682904" y="1257095"/>
                  <a:pt x="2674080" y="1257095"/>
                  <a:pt x="2663488" y="1257095"/>
                </a:cubicBezTo>
                <a:close/>
                <a:moveTo>
                  <a:pt x="2128673" y="1257095"/>
                </a:moveTo>
                <a:lnTo>
                  <a:pt x="2223986" y="1267685"/>
                </a:lnTo>
                <a:cubicBezTo>
                  <a:pt x="2245167" y="1281806"/>
                  <a:pt x="2255757" y="1288866"/>
                  <a:pt x="2255757" y="1288866"/>
                </a:cubicBezTo>
                <a:cubicBezTo>
                  <a:pt x="2255757" y="1295927"/>
                  <a:pt x="2252227" y="1297691"/>
                  <a:pt x="2245167" y="1294162"/>
                </a:cubicBezTo>
                <a:cubicBezTo>
                  <a:pt x="2238107" y="1290631"/>
                  <a:pt x="2229282" y="1287101"/>
                  <a:pt x="2218690" y="1283571"/>
                </a:cubicBezTo>
                <a:cubicBezTo>
                  <a:pt x="2208101" y="1280041"/>
                  <a:pt x="2195745" y="1278276"/>
                  <a:pt x="2181625" y="1278276"/>
                </a:cubicBezTo>
                <a:cubicBezTo>
                  <a:pt x="2174565" y="1278276"/>
                  <a:pt x="2165738" y="1276510"/>
                  <a:pt x="2155149" y="1272981"/>
                </a:cubicBezTo>
                <a:cubicBezTo>
                  <a:pt x="2144559" y="1269450"/>
                  <a:pt x="2135733" y="1264154"/>
                  <a:pt x="2128673" y="1257095"/>
                </a:cubicBezTo>
                <a:close/>
                <a:moveTo>
                  <a:pt x="1895684" y="1257095"/>
                </a:moveTo>
                <a:cubicBezTo>
                  <a:pt x="1888623" y="1257095"/>
                  <a:pt x="1885093" y="1258860"/>
                  <a:pt x="1885093" y="1262389"/>
                </a:cubicBezTo>
                <a:cubicBezTo>
                  <a:pt x="1885093" y="1265920"/>
                  <a:pt x="1888623" y="1267685"/>
                  <a:pt x="1895684" y="1267685"/>
                </a:cubicBezTo>
                <a:cubicBezTo>
                  <a:pt x="1902744" y="1267685"/>
                  <a:pt x="1909804" y="1267685"/>
                  <a:pt x="1916864" y="1267685"/>
                </a:cubicBezTo>
                <a:close/>
                <a:moveTo>
                  <a:pt x="6153028" y="1246504"/>
                </a:moveTo>
                <a:cubicBezTo>
                  <a:pt x="6153028" y="1246504"/>
                  <a:pt x="6153028" y="1248269"/>
                  <a:pt x="6153028" y="1251800"/>
                </a:cubicBezTo>
                <a:cubicBezTo>
                  <a:pt x="6153028" y="1255331"/>
                  <a:pt x="6153028" y="1257095"/>
                  <a:pt x="6153028" y="1257095"/>
                </a:cubicBezTo>
                <a:cubicBezTo>
                  <a:pt x="6160090" y="1257095"/>
                  <a:pt x="6163620" y="1255331"/>
                  <a:pt x="6163620" y="1251800"/>
                </a:cubicBezTo>
                <a:cubicBezTo>
                  <a:pt x="6163620" y="1248269"/>
                  <a:pt x="6160090" y="1246504"/>
                  <a:pt x="6153028" y="1246504"/>
                </a:cubicBezTo>
                <a:close/>
                <a:moveTo>
                  <a:pt x="2711145" y="1246504"/>
                </a:moveTo>
                <a:cubicBezTo>
                  <a:pt x="2725266" y="1253564"/>
                  <a:pt x="2735856" y="1257095"/>
                  <a:pt x="2742916" y="1257095"/>
                </a:cubicBezTo>
                <a:lnTo>
                  <a:pt x="2732326" y="1246504"/>
                </a:lnTo>
                <a:close/>
                <a:moveTo>
                  <a:pt x="1408525" y="1246504"/>
                </a:moveTo>
                <a:lnTo>
                  <a:pt x="1419114" y="1246504"/>
                </a:lnTo>
                <a:cubicBezTo>
                  <a:pt x="1426175" y="1253564"/>
                  <a:pt x="1433235" y="1255331"/>
                  <a:pt x="1440296" y="1251800"/>
                </a:cubicBezTo>
                <a:cubicBezTo>
                  <a:pt x="1447356" y="1248269"/>
                  <a:pt x="1457946" y="1250035"/>
                  <a:pt x="1472067" y="1257095"/>
                </a:cubicBezTo>
                <a:cubicBezTo>
                  <a:pt x="1479127" y="1264154"/>
                  <a:pt x="1486187" y="1267685"/>
                  <a:pt x="1493248" y="1267685"/>
                </a:cubicBezTo>
                <a:cubicBezTo>
                  <a:pt x="1500308" y="1267685"/>
                  <a:pt x="1503838" y="1267685"/>
                  <a:pt x="1503838" y="1267685"/>
                </a:cubicBezTo>
                <a:cubicBezTo>
                  <a:pt x="1510898" y="1267685"/>
                  <a:pt x="1517959" y="1271216"/>
                  <a:pt x="1525019" y="1278276"/>
                </a:cubicBezTo>
                <a:cubicBezTo>
                  <a:pt x="1532080" y="1285335"/>
                  <a:pt x="1537375" y="1288866"/>
                  <a:pt x="1540904" y="1288866"/>
                </a:cubicBezTo>
                <a:cubicBezTo>
                  <a:pt x="1544436" y="1288866"/>
                  <a:pt x="1556790" y="1292397"/>
                  <a:pt x="1577971" y="1299456"/>
                </a:cubicBezTo>
                <a:cubicBezTo>
                  <a:pt x="1599152" y="1306516"/>
                  <a:pt x="1634453" y="1317108"/>
                  <a:pt x="1683875" y="1331228"/>
                </a:cubicBezTo>
                <a:lnTo>
                  <a:pt x="1705056" y="1341818"/>
                </a:lnTo>
                <a:cubicBezTo>
                  <a:pt x="1697995" y="1341818"/>
                  <a:pt x="1689170" y="1341818"/>
                  <a:pt x="1678581" y="1341818"/>
                </a:cubicBezTo>
                <a:cubicBezTo>
                  <a:pt x="1667989" y="1341818"/>
                  <a:pt x="1659164" y="1338287"/>
                  <a:pt x="1652104" y="1331228"/>
                </a:cubicBezTo>
                <a:lnTo>
                  <a:pt x="1609742" y="1320637"/>
                </a:lnTo>
                <a:lnTo>
                  <a:pt x="1535610" y="1299456"/>
                </a:lnTo>
                <a:cubicBezTo>
                  <a:pt x="1521489" y="1299456"/>
                  <a:pt x="1514429" y="1299456"/>
                  <a:pt x="1514429" y="1299456"/>
                </a:cubicBezTo>
                <a:lnTo>
                  <a:pt x="1482658" y="1278276"/>
                </a:lnTo>
                <a:cubicBezTo>
                  <a:pt x="1482658" y="1264154"/>
                  <a:pt x="1465007" y="1257095"/>
                  <a:pt x="1429704" y="1257095"/>
                </a:cubicBezTo>
                <a:cubicBezTo>
                  <a:pt x="1415585" y="1257095"/>
                  <a:pt x="1408525" y="1253564"/>
                  <a:pt x="1408525" y="1246504"/>
                </a:cubicBezTo>
                <a:close/>
                <a:moveTo>
                  <a:pt x="2840878" y="1241210"/>
                </a:moveTo>
                <a:cubicBezTo>
                  <a:pt x="2839114" y="1241210"/>
                  <a:pt x="2838230" y="1242975"/>
                  <a:pt x="2838230" y="1246504"/>
                </a:cubicBezTo>
                <a:cubicBezTo>
                  <a:pt x="2838230" y="1253564"/>
                  <a:pt x="2838230" y="1257095"/>
                  <a:pt x="2838230" y="1257095"/>
                </a:cubicBezTo>
                <a:cubicBezTo>
                  <a:pt x="2852351" y="1250035"/>
                  <a:pt x="2866471" y="1253564"/>
                  <a:pt x="2880591" y="1267685"/>
                </a:cubicBezTo>
                <a:lnTo>
                  <a:pt x="2870002" y="1278276"/>
                </a:lnTo>
                <a:cubicBezTo>
                  <a:pt x="2855879" y="1271216"/>
                  <a:pt x="2845290" y="1271216"/>
                  <a:pt x="2838230" y="1278276"/>
                </a:cubicBezTo>
                <a:cubicBezTo>
                  <a:pt x="2831170" y="1278276"/>
                  <a:pt x="2827639" y="1278276"/>
                  <a:pt x="2827639" y="1278276"/>
                </a:cubicBezTo>
                <a:lnTo>
                  <a:pt x="2817049" y="1267685"/>
                </a:lnTo>
                <a:cubicBezTo>
                  <a:pt x="2817049" y="1274745"/>
                  <a:pt x="2820579" y="1280041"/>
                  <a:pt x="2827639" y="1283571"/>
                </a:cubicBezTo>
                <a:cubicBezTo>
                  <a:pt x="2834700" y="1287101"/>
                  <a:pt x="2841760" y="1288866"/>
                  <a:pt x="2848820" y="1288866"/>
                </a:cubicBezTo>
                <a:cubicBezTo>
                  <a:pt x="2870002" y="1302987"/>
                  <a:pt x="2880591" y="1310047"/>
                  <a:pt x="2880591" y="1310047"/>
                </a:cubicBezTo>
                <a:cubicBezTo>
                  <a:pt x="2880591" y="1310047"/>
                  <a:pt x="2870002" y="1306516"/>
                  <a:pt x="2848820" y="1299456"/>
                </a:cubicBezTo>
                <a:cubicBezTo>
                  <a:pt x="2827639" y="1292397"/>
                  <a:pt x="2817049" y="1285335"/>
                  <a:pt x="2817049" y="1278276"/>
                </a:cubicBezTo>
                <a:lnTo>
                  <a:pt x="2753506" y="1257095"/>
                </a:lnTo>
                <a:cubicBezTo>
                  <a:pt x="2753506" y="1264154"/>
                  <a:pt x="2760567" y="1267685"/>
                  <a:pt x="2774687" y="1267685"/>
                </a:cubicBezTo>
                <a:lnTo>
                  <a:pt x="2785278" y="1278276"/>
                </a:lnTo>
                <a:lnTo>
                  <a:pt x="2795868" y="1288866"/>
                </a:lnTo>
                <a:lnTo>
                  <a:pt x="2806458" y="1299456"/>
                </a:lnTo>
                <a:lnTo>
                  <a:pt x="2806458" y="1310047"/>
                </a:lnTo>
                <a:lnTo>
                  <a:pt x="2827639" y="1310047"/>
                </a:lnTo>
                <a:lnTo>
                  <a:pt x="2859410" y="1320637"/>
                </a:lnTo>
                <a:cubicBezTo>
                  <a:pt x="2866471" y="1320637"/>
                  <a:pt x="2877061" y="1324168"/>
                  <a:pt x="2891182" y="1331228"/>
                </a:cubicBezTo>
                <a:cubicBezTo>
                  <a:pt x="2891182" y="1331228"/>
                  <a:pt x="2896477" y="1332993"/>
                  <a:pt x="2907067" y="1336523"/>
                </a:cubicBezTo>
                <a:cubicBezTo>
                  <a:pt x="2917658" y="1340053"/>
                  <a:pt x="2926483" y="1345349"/>
                  <a:pt x="2933543" y="1352408"/>
                </a:cubicBezTo>
                <a:lnTo>
                  <a:pt x="2965314" y="1362999"/>
                </a:lnTo>
                <a:lnTo>
                  <a:pt x="2944134" y="1362999"/>
                </a:lnTo>
                <a:lnTo>
                  <a:pt x="2933543" y="1362999"/>
                </a:lnTo>
                <a:lnTo>
                  <a:pt x="2954724" y="1373589"/>
                </a:lnTo>
                <a:lnTo>
                  <a:pt x="2965314" y="1362999"/>
                </a:lnTo>
                <a:lnTo>
                  <a:pt x="2997086" y="1373589"/>
                </a:lnTo>
                <a:lnTo>
                  <a:pt x="3007676" y="1384180"/>
                </a:lnTo>
                <a:cubicBezTo>
                  <a:pt x="3014737" y="1384180"/>
                  <a:pt x="3020031" y="1384180"/>
                  <a:pt x="3023562" y="1384180"/>
                </a:cubicBezTo>
                <a:cubicBezTo>
                  <a:pt x="3027093" y="1384180"/>
                  <a:pt x="3032387" y="1387710"/>
                  <a:pt x="3039447" y="1394770"/>
                </a:cubicBezTo>
                <a:lnTo>
                  <a:pt x="3039447" y="1384180"/>
                </a:lnTo>
                <a:cubicBezTo>
                  <a:pt x="3046508" y="1384180"/>
                  <a:pt x="3057098" y="1384180"/>
                  <a:pt x="3071218" y="1384180"/>
                </a:cubicBezTo>
                <a:lnTo>
                  <a:pt x="3113581" y="1405360"/>
                </a:lnTo>
                <a:cubicBezTo>
                  <a:pt x="3113581" y="1412420"/>
                  <a:pt x="3113581" y="1415951"/>
                  <a:pt x="3113581" y="1415951"/>
                </a:cubicBezTo>
                <a:lnTo>
                  <a:pt x="3124171" y="1415951"/>
                </a:lnTo>
                <a:cubicBezTo>
                  <a:pt x="3124171" y="1408891"/>
                  <a:pt x="3125935" y="1405360"/>
                  <a:pt x="3129466" y="1405360"/>
                </a:cubicBezTo>
                <a:cubicBezTo>
                  <a:pt x="3132997" y="1405360"/>
                  <a:pt x="3132997" y="1408891"/>
                  <a:pt x="3129466" y="1415951"/>
                </a:cubicBezTo>
                <a:cubicBezTo>
                  <a:pt x="3125935" y="1423012"/>
                  <a:pt x="3127701" y="1426541"/>
                  <a:pt x="3134762" y="1426541"/>
                </a:cubicBezTo>
                <a:lnTo>
                  <a:pt x="3155942" y="1426541"/>
                </a:lnTo>
                <a:lnTo>
                  <a:pt x="3155942" y="1437132"/>
                </a:lnTo>
                <a:lnTo>
                  <a:pt x="3177123" y="1447722"/>
                </a:lnTo>
                <a:cubicBezTo>
                  <a:pt x="3177123" y="1454783"/>
                  <a:pt x="3184183" y="1458312"/>
                  <a:pt x="3198303" y="1458312"/>
                </a:cubicBezTo>
                <a:lnTo>
                  <a:pt x="3208895" y="1447722"/>
                </a:lnTo>
                <a:lnTo>
                  <a:pt x="3219485" y="1447722"/>
                </a:lnTo>
                <a:cubicBezTo>
                  <a:pt x="3226545" y="1447722"/>
                  <a:pt x="3231839" y="1447722"/>
                  <a:pt x="3235370" y="1447722"/>
                </a:cubicBezTo>
                <a:cubicBezTo>
                  <a:pt x="3238901" y="1447722"/>
                  <a:pt x="3244195" y="1444191"/>
                  <a:pt x="3251255" y="1437132"/>
                </a:cubicBezTo>
                <a:lnTo>
                  <a:pt x="3261847" y="1447722"/>
                </a:lnTo>
                <a:cubicBezTo>
                  <a:pt x="3261847" y="1447722"/>
                  <a:pt x="3258316" y="1447722"/>
                  <a:pt x="3251255" y="1447722"/>
                </a:cubicBezTo>
                <a:cubicBezTo>
                  <a:pt x="3244195" y="1447722"/>
                  <a:pt x="3244195" y="1451253"/>
                  <a:pt x="3251255" y="1458312"/>
                </a:cubicBezTo>
                <a:lnTo>
                  <a:pt x="3272437" y="1458312"/>
                </a:lnTo>
                <a:lnTo>
                  <a:pt x="3283027" y="1458312"/>
                </a:lnTo>
                <a:cubicBezTo>
                  <a:pt x="3283027" y="1465372"/>
                  <a:pt x="3290088" y="1468903"/>
                  <a:pt x="3304208" y="1468903"/>
                </a:cubicBezTo>
                <a:cubicBezTo>
                  <a:pt x="3325389" y="1475964"/>
                  <a:pt x="3332449" y="1475964"/>
                  <a:pt x="3325389" y="1468903"/>
                </a:cubicBezTo>
                <a:lnTo>
                  <a:pt x="3335979" y="1468903"/>
                </a:lnTo>
                <a:cubicBezTo>
                  <a:pt x="3335979" y="1468903"/>
                  <a:pt x="3337743" y="1468903"/>
                  <a:pt x="3341274" y="1468903"/>
                </a:cubicBezTo>
                <a:cubicBezTo>
                  <a:pt x="3344806" y="1468903"/>
                  <a:pt x="3350099" y="1468903"/>
                  <a:pt x="3357160" y="1468903"/>
                </a:cubicBezTo>
                <a:cubicBezTo>
                  <a:pt x="3364220" y="1468903"/>
                  <a:pt x="3367751" y="1470668"/>
                  <a:pt x="3367751" y="1474199"/>
                </a:cubicBezTo>
                <a:cubicBezTo>
                  <a:pt x="3367751" y="1477728"/>
                  <a:pt x="3365986" y="1479493"/>
                  <a:pt x="3362456" y="1479493"/>
                </a:cubicBezTo>
                <a:cubicBezTo>
                  <a:pt x="3358926" y="1479493"/>
                  <a:pt x="3353630" y="1479493"/>
                  <a:pt x="3346570" y="1479493"/>
                </a:cubicBezTo>
                <a:lnTo>
                  <a:pt x="3357160" y="1490084"/>
                </a:lnTo>
                <a:cubicBezTo>
                  <a:pt x="3378341" y="1497143"/>
                  <a:pt x="3392461" y="1502439"/>
                  <a:pt x="3399522" y="1505970"/>
                </a:cubicBezTo>
                <a:cubicBezTo>
                  <a:pt x="3406582" y="1509499"/>
                  <a:pt x="3417172" y="1513030"/>
                  <a:pt x="3431293" y="1516560"/>
                </a:cubicBezTo>
                <a:cubicBezTo>
                  <a:pt x="3445413" y="1520091"/>
                  <a:pt x="3461299" y="1523620"/>
                  <a:pt x="3478949" y="1527151"/>
                </a:cubicBezTo>
                <a:cubicBezTo>
                  <a:pt x="3496600" y="1530680"/>
                  <a:pt x="3508956" y="1532445"/>
                  <a:pt x="3516016" y="1532445"/>
                </a:cubicBezTo>
                <a:cubicBezTo>
                  <a:pt x="3544257" y="1546566"/>
                  <a:pt x="3574263" y="1553626"/>
                  <a:pt x="3606034" y="1553626"/>
                </a:cubicBezTo>
                <a:cubicBezTo>
                  <a:pt x="3637805" y="1553626"/>
                  <a:pt x="3657222" y="1560687"/>
                  <a:pt x="3664282" y="1574807"/>
                </a:cubicBezTo>
                <a:lnTo>
                  <a:pt x="3696052" y="1585397"/>
                </a:lnTo>
                <a:lnTo>
                  <a:pt x="3727824" y="1595988"/>
                </a:lnTo>
                <a:cubicBezTo>
                  <a:pt x="3741946" y="1603047"/>
                  <a:pt x="3759596" y="1606578"/>
                  <a:pt x="3780776" y="1606578"/>
                </a:cubicBezTo>
                <a:cubicBezTo>
                  <a:pt x="3787836" y="1606578"/>
                  <a:pt x="3791367" y="1610109"/>
                  <a:pt x="3791367" y="1617170"/>
                </a:cubicBezTo>
                <a:cubicBezTo>
                  <a:pt x="3798427" y="1617170"/>
                  <a:pt x="3816078" y="1620699"/>
                  <a:pt x="3844319" y="1627759"/>
                </a:cubicBezTo>
                <a:cubicBezTo>
                  <a:pt x="3851379" y="1627759"/>
                  <a:pt x="3860204" y="1629524"/>
                  <a:pt x="3870796" y="1633055"/>
                </a:cubicBezTo>
                <a:cubicBezTo>
                  <a:pt x="3881386" y="1636584"/>
                  <a:pt x="3886681" y="1638349"/>
                  <a:pt x="3886681" y="1638349"/>
                </a:cubicBezTo>
                <a:lnTo>
                  <a:pt x="3907860" y="1648940"/>
                </a:lnTo>
                <a:cubicBezTo>
                  <a:pt x="3914921" y="1656001"/>
                  <a:pt x="3921982" y="1659530"/>
                  <a:pt x="3929042" y="1659530"/>
                </a:cubicBezTo>
                <a:cubicBezTo>
                  <a:pt x="3964344" y="1645410"/>
                  <a:pt x="3996114" y="1652470"/>
                  <a:pt x="4024356" y="1680711"/>
                </a:cubicBezTo>
                <a:cubicBezTo>
                  <a:pt x="4031416" y="1687772"/>
                  <a:pt x="4036710" y="1691301"/>
                  <a:pt x="4040242" y="1691301"/>
                </a:cubicBezTo>
                <a:cubicBezTo>
                  <a:pt x="4043772" y="1691301"/>
                  <a:pt x="4049066" y="1691301"/>
                  <a:pt x="4056127" y="1691301"/>
                </a:cubicBezTo>
                <a:cubicBezTo>
                  <a:pt x="4070248" y="1684242"/>
                  <a:pt x="4079073" y="1682476"/>
                  <a:pt x="4082604" y="1686007"/>
                </a:cubicBezTo>
                <a:cubicBezTo>
                  <a:pt x="4086133" y="1689537"/>
                  <a:pt x="4091429" y="1691301"/>
                  <a:pt x="4098489" y="1691301"/>
                </a:cubicBezTo>
                <a:cubicBezTo>
                  <a:pt x="4105548" y="1691301"/>
                  <a:pt x="4110844" y="1693066"/>
                  <a:pt x="4114374" y="1696597"/>
                </a:cubicBezTo>
                <a:cubicBezTo>
                  <a:pt x="4117904" y="1700128"/>
                  <a:pt x="4123200" y="1701893"/>
                  <a:pt x="4130260" y="1701893"/>
                </a:cubicBezTo>
                <a:lnTo>
                  <a:pt x="4130260" y="1691301"/>
                </a:lnTo>
                <a:lnTo>
                  <a:pt x="4119669" y="1670122"/>
                </a:lnTo>
                <a:cubicBezTo>
                  <a:pt x="4119669" y="1656001"/>
                  <a:pt x="4105548" y="1652470"/>
                  <a:pt x="4077308" y="1659530"/>
                </a:cubicBezTo>
                <a:cubicBezTo>
                  <a:pt x="4070248" y="1659530"/>
                  <a:pt x="4064952" y="1659530"/>
                  <a:pt x="4061422" y="1659530"/>
                </a:cubicBezTo>
                <a:cubicBezTo>
                  <a:pt x="4057892" y="1659530"/>
                  <a:pt x="4056127" y="1659530"/>
                  <a:pt x="4056127" y="1659530"/>
                </a:cubicBezTo>
                <a:cubicBezTo>
                  <a:pt x="4049066" y="1645410"/>
                  <a:pt x="4027886" y="1641880"/>
                  <a:pt x="3992585" y="1648940"/>
                </a:cubicBezTo>
                <a:cubicBezTo>
                  <a:pt x="3985524" y="1648940"/>
                  <a:pt x="3978464" y="1645410"/>
                  <a:pt x="3971404" y="1638349"/>
                </a:cubicBezTo>
                <a:lnTo>
                  <a:pt x="3960812" y="1627759"/>
                </a:lnTo>
                <a:lnTo>
                  <a:pt x="3950223" y="1627759"/>
                </a:lnTo>
                <a:cubicBezTo>
                  <a:pt x="3957284" y="1634820"/>
                  <a:pt x="3953754" y="1634820"/>
                  <a:pt x="3939633" y="1627759"/>
                </a:cubicBezTo>
                <a:cubicBezTo>
                  <a:pt x="3932572" y="1627759"/>
                  <a:pt x="3921982" y="1624228"/>
                  <a:pt x="3907860" y="1617170"/>
                </a:cubicBezTo>
                <a:cubicBezTo>
                  <a:pt x="3865500" y="1603047"/>
                  <a:pt x="3844319" y="1595988"/>
                  <a:pt x="3844319" y="1595988"/>
                </a:cubicBezTo>
                <a:lnTo>
                  <a:pt x="3823138" y="1574807"/>
                </a:lnTo>
                <a:cubicBezTo>
                  <a:pt x="3816078" y="1574807"/>
                  <a:pt x="3805488" y="1571276"/>
                  <a:pt x="3791367" y="1564218"/>
                </a:cubicBezTo>
                <a:cubicBezTo>
                  <a:pt x="3763126" y="1543036"/>
                  <a:pt x="3738415" y="1535976"/>
                  <a:pt x="3717234" y="1543036"/>
                </a:cubicBezTo>
                <a:lnTo>
                  <a:pt x="3706644" y="1543036"/>
                </a:lnTo>
                <a:lnTo>
                  <a:pt x="3696052" y="1532445"/>
                </a:lnTo>
                <a:cubicBezTo>
                  <a:pt x="3696052" y="1539506"/>
                  <a:pt x="3696052" y="1543036"/>
                  <a:pt x="3696052" y="1543036"/>
                </a:cubicBezTo>
                <a:cubicBezTo>
                  <a:pt x="3696052" y="1543036"/>
                  <a:pt x="3696052" y="1546566"/>
                  <a:pt x="3696052" y="1553626"/>
                </a:cubicBezTo>
                <a:cubicBezTo>
                  <a:pt x="3688992" y="1553626"/>
                  <a:pt x="3678402" y="1550095"/>
                  <a:pt x="3664282" y="1543036"/>
                </a:cubicBezTo>
                <a:cubicBezTo>
                  <a:pt x="3643100" y="1528916"/>
                  <a:pt x="3618390" y="1518324"/>
                  <a:pt x="3590148" y="1511264"/>
                </a:cubicBezTo>
                <a:cubicBezTo>
                  <a:pt x="3576028" y="1511264"/>
                  <a:pt x="3565438" y="1509499"/>
                  <a:pt x="3558378" y="1505970"/>
                </a:cubicBezTo>
                <a:cubicBezTo>
                  <a:pt x="3551317" y="1502439"/>
                  <a:pt x="3544257" y="1500674"/>
                  <a:pt x="3537196" y="1500674"/>
                </a:cubicBezTo>
                <a:lnTo>
                  <a:pt x="3516016" y="1500674"/>
                </a:lnTo>
                <a:cubicBezTo>
                  <a:pt x="3487776" y="1486554"/>
                  <a:pt x="3470124" y="1479493"/>
                  <a:pt x="3463064" y="1479493"/>
                </a:cubicBezTo>
                <a:lnTo>
                  <a:pt x="3452474" y="1479493"/>
                </a:lnTo>
                <a:lnTo>
                  <a:pt x="3452474" y="1468903"/>
                </a:lnTo>
                <a:lnTo>
                  <a:pt x="3452474" y="1458312"/>
                </a:lnTo>
                <a:cubicBezTo>
                  <a:pt x="3452474" y="1458312"/>
                  <a:pt x="3447178" y="1454783"/>
                  <a:pt x="3436588" y="1447722"/>
                </a:cubicBezTo>
                <a:cubicBezTo>
                  <a:pt x="3425997" y="1440662"/>
                  <a:pt x="3420703" y="1440662"/>
                  <a:pt x="3420703" y="1447722"/>
                </a:cubicBezTo>
                <a:lnTo>
                  <a:pt x="3399522" y="1447722"/>
                </a:lnTo>
                <a:cubicBezTo>
                  <a:pt x="3399522" y="1447722"/>
                  <a:pt x="3397758" y="1445957"/>
                  <a:pt x="3394226" y="1442427"/>
                </a:cubicBezTo>
                <a:cubicBezTo>
                  <a:pt x="3390695" y="1438897"/>
                  <a:pt x="3388931" y="1437132"/>
                  <a:pt x="3388931" y="1437132"/>
                </a:cubicBezTo>
                <a:cubicBezTo>
                  <a:pt x="3387166" y="1438897"/>
                  <a:pt x="3385401" y="1440221"/>
                  <a:pt x="3383637" y="1441103"/>
                </a:cubicBezTo>
                <a:lnTo>
                  <a:pt x="3379970" y="1442020"/>
                </a:lnTo>
                <a:lnTo>
                  <a:pt x="3420703" y="1458312"/>
                </a:lnTo>
                <a:cubicBezTo>
                  <a:pt x="3420703" y="1465372"/>
                  <a:pt x="3420703" y="1468903"/>
                  <a:pt x="3420703" y="1468903"/>
                </a:cubicBezTo>
                <a:cubicBezTo>
                  <a:pt x="3364220" y="1468903"/>
                  <a:pt x="3321858" y="1458312"/>
                  <a:pt x="3293618" y="1437132"/>
                </a:cubicBezTo>
                <a:cubicBezTo>
                  <a:pt x="3293618" y="1430072"/>
                  <a:pt x="3288322" y="1426541"/>
                  <a:pt x="3277733" y="1426541"/>
                </a:cubicBezTo>
                <a:cubicBezTo>
                  <a:pt x="3267141" y="1426541"/>
                  <a:pt x="3261847" y="1426541"/>
                  <a:pt x="3261847" y="1426541"/>
                </a:cubicBezTo>
                <a:lnTo>
                  <a:pt x="3261847" y="1405360"/>
                </a:lnTo>
                <a:cubicBezTo>
                  <a:pt x="3254786" y="1405360"/>
                  <a:pt x="3251255" y="1405360"/>
                  <a:pt x="3251255" y="1405360"/>
                </a:cubicBezTo>
                <a:cubicBezTo>
                  <a:pt x="3251255" y="1405360"/>
                  <a:pt x="3251255" y="1408891"/>
                  <a:pt x="3251255" y="1415951"/>
                </a:cubicBezTo>
                <a:lnTo>
                  <a:pt x="3251255" y="1426541"/>
                </a:lnTo>
                <a:cubicBezTo>
                  <a:pt x="3244195" y="1419481"/>
                  <a:pt x="3238901" y="1415951"/>
                  <a:pt x="3235370" y="1415951"/>
                </a:cubicBezTo>
                <a:cubicBezTo>
                  <a:pt x="3231839" y="1415951"/>
                  <a:pt x="3226545" y="1412420"/>
                  <a:pt x="3219485" y="1405360"/>
                </a:cubicBezTo>
                <a:lnTo>
                  <a:pt x="3230075" y="1405360"/>
                </a:lnTo>
                <a:cubicBezTo>
                  <a:pt x="3237136" y="1405360"/>
                  <a:pt x="3240666" y="1403595"/>
                  <a:pt x="3240666" y="1400066"/>
                </a:cubicBezTo>
                <a:cubicBezTo>
                  <a:pt x="3240666" y="1396535"/>
                  <a:pt x="3235370" y="1394770"/>
                  <a:pt x="3224781" y="1394770"/>
                </a:cubicBezTo>
                <a:cubicBezTo>
                  <a:pt x="3214189" y="1394770"/>
                  <a:pt x="3208895" y="1391239"/>
                  <a:pt x="3208895" y="1384180"/>
                </a:cubicBezTo>
                <a:lnTo>
                  <a:pt x="3187714" y="1373589"/>
                </a:lnTo>
                <a:cubicBezTo>
                  <a:pt x="3180653" y="1373589"/>
                  <a:pt x="3177123" y="1371824"/>
                  <a:pt x="3177123" y="1368293"/>
                </a:cubicBezTo>
                <a:cubicBezTo>
                  <a:pt x="3177123" y="1364764"/>
                  <a:pt x="3163002" y="1357704"/>
                  <a:pt x="3134762" y="1347114"/>
                </a:cubicBezTo>
                <a:cubicBezTo>
                  <a:pt x="3106520" y="1336523"/>
                  <a:pt x="3085339" y="1331228"/>
                  <a:pt x="3071218" y="1331228"/>
                </a:cubicBezTo>
                <a:cubicBezTo>
                  <a:pt x="3071218" y="1331228"/>
                  <a:pt x="3071218" y="1327697"/>
                  <a:pt x="3071218" y="1320637"/>
                </a:cubicBezTo>
                <a:lnTo>
                  <a:pt x="3039447" y="1299456"/>
                </a:lnTo>
                <a:cubicBezTo>
                  <a:pt x="2975906" y="1278276"/>
                  <a:pt x="2926483" y="1264154"/>
                  <a:pt x="2891182" y="1257095"/>
                </a:cubicBezTo>
                <a:cubicBezTo>
                  <a:pt x="2884122" y="1250035"/>
                  <a:pt x="2877061" y="1246504"/>
                  <a:pt x="2870002" y="1246504"/>
                </a:cubicBezTo>
                <a:cubicBezTo>
                  <a:pt x="2862941" y="1246504"/>
                  <a:pt x="2855879" y="1246504"/>
                  <a:pt x="2848820" y="1246504"/>
                </a:cubicBezTo>
                <a:cubicBezTo>
                  <a:pt x="2845290" y="1242975"/>
                  <a:pt x="2842642" y="1241210"/>
                  <a:pt x="2840878" y="1241210"/>
                </a:cubicBezTo>
                <a:close/>
                <a:moveTo>
                  <a:pt x="8133435" y="1235914"/>
                </a:moveTo>
                <a:cubicBezTo>
                  <a:pt x="8140497" y="1235914"/>
                  <a:pt x="8147556" y="1235914"/>
                  <a:pt x="8154617" y="1235914"/>
                </a:cubicBezTo>
                <a:cubicBezTo>
                  <a:pt x="8161677" y="1235914"/>
                  <a:pt x="8165206" y="1239445"/>
                  <a:pt x="8165206" y="1246504"/>
                </a:cubicBezTo>
                <a:cubicBezTo>
                  <a:pt x="8151087" y="1246504"/>
                  <a:pt x="8140497" y="1242975"/>
                  <a:pt x="8133435" y="1235914"/>
                </a:cubicBezTo>
                <a:close/>
                <a:moveTo>
                  <a:pt x="6735502" y="1225324"/>
                </a:moveTo>
                <a:lnTo>
                  <a:pt x="6735502" y="1235914"/>
                </a:lnTo>
                <a:cubicBezTo>
                  <a:pt x="6742562" y="1242975"/>
                  <a:pt x="6751387" y="1244739"/>
                  <a:pt x="6761977" y="1241210"/>
                </a:cubicBezTo>
                <a:cubicBezTo>
                  <a:pt x="6772568" y="1237679"/>
                  <a:pt x="6777862" y="1239445"/>
                  <a:pt x="6777862" y="1246504"/>
                </a:cubicBezTo>
                <a:cubicBezTo>
                  <a:pt x="6777862" y="1253564"/>
                  <a:pt x="6779628" y="1257095"/>
                  <a:pt x="6783158" y="1257095"/>
                </a:cubicBezTo>
                <a:cubicBezTo>
                  <a:pt x="6786688" y="1257095"/>
                  <a:pt x="6791984" y="1257095"/>
                  <a:pt x="6799044" y="1257095"/>
                </a:cubicBezTo>
                <a:lnTo>
                  <a:pt x="6820224" y="1267685"/>
                </a:lnTo>
                <a:cubicBezTo>
                  <a:pt x="6827285" y="1274745"/>
                  <a:pt x="6832580" y="1276510"/>
                  <a:pt x="6836110" y="1272981"/>
                </a:cubicBezTo>
                <a:cubicBezTo>
                  <a:pt x="6839640" y="1269450"/>
                  <a:pt x="6843170" y="1269450"/>
                  <a:pt x="6846700" y="1272981"/>
                </a:cubicBezTo>
                <a:cubicBezTo>
                  <a:pt x="6850230" y="1276510"/>
                  <a:pt x="6859056" y="1280041"/>
                  <a:pt x="6873177" y="1283571"/>
                </a:cubicBezTo>
                <a:cubicBezTo>
                  <a:pt x="6887296" y="1287101"/>
                  <a:pt x="6897888" y="1288866"/>
                  <a:pt x="6904948" y="1288866"/>
                </a:cubicBezTo>
                <a:lnTo>
                  <a:pt x="6915539" y="1278276"/>
                </a:lnTo>
                <a:cubicBezTo>
                  <a:pt x="6908477" y="1285335"/>
                  <a:pt x="6908477" y="1290631"/>
                  <a:pt x="6915539" y="1294162"/>
                </a:cubicBezTo>
                <a:cubicBezTo>
                  <a:pt x="6922600" y="1297691"/>
                  <a:pt x="6929658" y="1299456"/>
                  <a:pt x="6936718" y="1299456"/>
                </a:cubicBezTo>
                <a:cubicBezTo>
                  <a:pt x="6943780" y="1299456"/>
                  <a:pt x="6950840" y="1301221"/>
                  <a:pt x="6957900" y="1304752"/>
                </a:cubicBezTo>
                <a:cubicBezTo>
                  <a:pt x="6964960" y="1308283"/>
                  <a:pt x="6968491" y="1313577"/>
                  <a:pt x="6968491" y="1320637"/>
                </a:cubicBezTo>
                <a:cubicBezTo>
                  <a:pt x="6972020" y="1320637"/>
                  <a:pt x="6973785" y="1320637"/>
                  <a:pt x="6973785" y="1320637"/>
                </a:cubicBezTo>
                <a:lnTo>
                  <a:pt x="6989670" y="1320637"/>
                </a:lnTo>
                <a:cubicBezTo>
                  <a:pt x="6989670" y="1327697"/>
                  <a:pt x="6994966" y="1329464"/>
                  <a:pt x="7005558" y="1325933"/>
                </a:cubicBezTo>
                <a:cubicBezTo>
                  <a:pt x="7016148" y="1322402"/>
                  <a:pt x="7023208" y="1322402"/>
                  <a:pt x="7026737" y="1325933"/>
                </a:cubicBezTo>
                <a:cubicBezTo>
                  <a:pt x="7030266" y="1329464"/>
                  <a:pt x="7035562" y="1331228"/>
                  <a:pt x="7042622" y="1331228"/>
                </a:cubicBezTo>
                <a:cubicBezTo>
                  <a:pt x="7042622" y="1338287"/>
                  <a:pt x="7044389" y="1341818"/>
                  <a:pt x="7047918" y="1341818"/>
                </a:cubicBezTo>
                <a:cubicBezTo>
                  <a:pt x="7051448" y="1341818"/>
                  <a:pt x="7058510" y="1341818"/>
                  <a:pt x="7069100" y="1341818"/>
                </a:cubicBezTo>
                <a:cubicBezTo>
                  <a:pt x="7079689" y="1341818"/>
                  <a:pt x="7090280" y="1345349"/>
                  <a:pt x="7100870" y="1352408"/>
                </a:cubicBezTo>
                <a:cubicBezTo>
                  <a:pt x="7111462" y="1359468"/>
                  <a:pt x="7116756" y="1359468"/>
                  <a:pt x="7116756" y="1352408"/>
                </a:cubicBezTo>
                <a:lnTo>
                  <a:pt x="7127347" y="1362999"/>
                </a:lnTo>
                <a:cubicBezTo>
                  <a:pt x="7134408" y="1370060"/>
                  <a:pt x="7143232" y="1373589"/>
                  <a:pt x="7153822" y="1373589"/>
                </a:cubicBezTo>
                <a:cubicBezTo>
                  <a:pt x="7164414" y="1373589"/>
                  <a:pt x="7176770" y="1377120"/>
                  <a:pt x="7190889" y="1384180"/>
                </a:cubicBezTo>
                <a:cubicBezTo>
                  <a:pt x="7212070" y="1391239"/>
                  <a:pt x="7231485" y="1396535"/>
                  <a:pt x="7249136" y="1400066"/>
                </a:cubicBezTo>
                <a:cubicBezTo>
                  <a:pt x="7266788" y="1403595"/>
                  <a:pt x="7279142" y="1405360"/>
                  <a:pt x="7286203" y="1405360"/>
                </a:cubicBezTo>
                <a:lnTo>
                  <a:pt x="7296793" y="1405360"/>
                </a:lnTo>
                <a:cubicBezTo>
                  <a:pt x="7303854" y="1412420"/>
                  <a:pt x="7310914" y="1415951"/>
                  <a:pt x="7317974" y="1415951"/>
                </a:cubicBezTo>
                <a:cubicBezTo>
                  <a:pt x="7325034" y="1415951"/>
                  <a:pt x="7342684" y="1419481"/>
                  <a:pt x="7370926" y="1426541"/>
                </a:cubicBezTo>
                <a:lnTo>
                  <a:pt x="7360336" y="1415951"/>
                </a:lnTo>
                <a:lnTo>
                  <a:pt x="7339155" y="1405360"/>
                </a:lnTo>
                <a:cubicBezTo>
                  <a:pt x="7346216" y="1412420"/>
                  <a:pt x="7335626" y="1408891"/>
                  <a:pt x="7307384" y="1394770"/>
                </a:cubicBezTo>
                <a:lnTo>
                  <a:pt x="7286203" y="1394770"/>
                </a:lnTo>
                <a:lnTo>
                  <a:pt x="7275612" y="1394770"/>
                </a:lnTo>
                <a:cubicBezTo>
                  <a:pt x="7268552" y="1387710"/>
                  <a:pt x="7252666" y="1378885"/>
                  <a:pt x="7227956" y="1368293"/>
                </a:cubicBezTo>
                <a:cubicBezTo>
                  <a:pt x="7203245" y="1357704"/>
                  <a:pt x="7180299" y="1352408"/>
                  <a:pt x="7159118" y="1352408"/>
                </a:cubicBezTo>
                <a:lnTo>
                  <a:pt x="7127347" y="1331228"/>
                </a:lnTo>
                <a:cubicBezTo>
                  <a:pt x="7127347" y="1331228"/>
                  <a:pt x="7122052" y="1329464"/>
                  <a:pt x="7111462" y="1325933"/>
                </a:cubicBezTo>
                <a:cubicBezTo>
                  <a:pt x="7100870" y="1322402"/>
                  <a:pt x="7088514" y="1317108"/>
                  <a:pt x="7074395" y="1310047"/>
                </a:cubicBezTo>
                <a:lnTo>
                  <a:pt x="7042622" y="1310047"/>
                </a:lnTo>
                <a:cubicBezTo>
                  <a:pt x="7035562" y="1302987"/>
                  <a:pt x="7026737" y="1297691"/>
                  <a:pt x="7016148" y="1294162"/>
                </a:cubicBezTo>
                <a:cubicBezTo>
                  <a:pt x="7005558" y="1290631"/>
                  <a:pt x="6998496" y="1288866"/>
                  <a:pt x="6994966" y="1288866"/>
                </a:cubicBezTo>
                <a:cubicBezTo>
                  <a:pt x="6991437" y="1288866"/>
                  <a:pt x="6987906" y="1288866"/>
                  <a:pt x="6984376" y="1288866"/>
                </a:cubicBezTo>
                <a:cubicBezTo>
                  <a:pt x="6980847" y="1288866"/>
                  <a:pt x="6975552" y="1288866"/>
                  <a:pt x="6968491" y="1288866"/>
                </a:cubicBezTo>
                <a:lnTo>
                  <a:pt x="6957900" y="1278276"/>
                </a:lnTo>
                <a:lnTo>
                  <a:pt x="6904948" y="1257095"/>
                </a:lnTo>
                <a:cubicBezTo>
                  <a:pt x="6897888" y="1264154"/>
                  <a:pt x="6890828" y="1265920"/>
                  <a:pt x="6883766" y="1262389"/>
                </a:cubicBezTo>
                <a:cubicBezTo>
                  <a:pt x="6876706" y="1258860"/>
                  <a:pt x="6873177" y="1257095"/>
                  <a:pt x="6873177" y="1257095"/>
                </a:cubicBezTo>
                <a:cubicBezTo>
                  <a:pt x="6866116" y="1250035"/>
                  <a:pt x="6859056" y="1248269"/>
                  <a:pt x="6851996" y="1251800"/>
                </a:cubicBezTo>
                <a:cubicBezTo>
                  <a:pt x="6844936" y="1255331"/>
                  <a:pt x="6836110" y="1253564"/>
                  <a:pt x="6825520" y="1246504"/>
                </a:cubicBezTo>
                <a:cubicBezTo>
                  <a:pt x="6814929" y="1239445"/>
                  <a:pt x="6806104" y="1239445"/>
                  <a:pt x="6799044" y="1246504"/>
                </a:cubicBezTo>
                <a:lnTo>
                  <a:pt x="6788454" y="1235914"/>
                </a:lnTo>
                <a:lnTo>
                  <a:pt x="6767272" y="1235914"/>
                </a:lnTo>
                <a:cubicBezTo>
                  <a:pt x="6753152" y="1235914"/>
                  <a:pt x="6744326" y="1234149"/>
                  <a:pt x="6740796" y="1230619"/>
                </a:cubicBezTo>
                <a:cubicBezTo>
                  <a:pt x="6737266" y="1227089"/>
                  <a:pt x="6735502" y="1225324"/>
                  <a:pt x="6735502" y="1225324"/>
                </a:cubicBezTo>
                <a:close/>
                <a:moveTo>
                  <a:pt x="3320093" y="1225324"/>
                </a:moveTo>
                <a:cubicBezTo>
                  <a:pt x="3316564" y="1225324"/>
                  <a:pt x="3314799" y="1228854"/>
                  <a:pt x="3314799" y="1235914"/>
                </a:cubicBezTo>
                <a:cubicBezTo>
                  <a:pt x="3321858" y="1235914"/>
                  <a:pt x="3325389" y="1234149"/>
                  <a:pt x="3325389" y="1230619"/>
                </a:cubicBezTo>
                <a:cubicBezTo>
                  <a:pt x="3325389" y="1227089"/>
                  <a:pt x="3323625" y="1225324"/>
                  <a:pt x="3320093" y="1225324"/>
                </a:cubicBezTo>
                <a:close/>
                <a:moveTo>
                  <a:pt x="3124171" y="1225324"/>
                </a:moveTo>
                <a:cubicBezTo>
                  <a:pt x="3124171" y="1225324"/>
                  <a:pt x="3124171" y="1228854"/>
                  <a:pt x="3124171" y="1235914"/>
                </a:cubicBezTo>
                <a:lnTo>
                  <a:pt x="3145351" y="1246504"/>
                </a:lnTo>
                <a:cubicBezTo>
                  <a:pt x="3152412" y="1239445"/>
                  <a:pt x="3152412" y="1235914"/>
                  <a:pt x="3145351" y="1235914"/>
                </a:cubicBezTo>
                <a:cubicBezTo>
                  <a:pt x="3145351" y="1235914"/>
                  <a:pt x="3141821" y="1235914"/>
                  <a:pt x="3134762" y="1235914"/>
                </a:cubicBezTo>
                <a:cubicBezTo>
                  <a:pt x="3127701" y="1228854"/>
                  <a:pt x="3124171" y="1225324"/>
                  <a:pt x="3124171" y="1225324"/>
                </a:cubicBezTo>
                <a:close/>
                <a:moveTo>
                  <a:pt x="2975906" y="1225324"/>
                </a:moveTo>
                <a:cubicBezTo>
                  <a:pt x="2982965" y="1232383"/>
                  <a:pt x="2986495" y="1235914"/>
                  <a:pt x="2986495" y="1235914"/>
                </a:cubicBezTo>
                <a:lnTo>
                  <a:pt x="2986495" y="1225324"/>
                </a:lnTo>
                <a:cubicBezTo>
                  <a:pt x="2986495" y="1225324"/>
                  <a:pt x="2982965" y="1225324"/>
                  <a:pt x="2975906" y="1225324"/>
                </a:cubicBezTo>
                <a:close/>
                <a:moveTo>
                  <a:pt x="1196717" y="1225324"/>
                </a:moveTo>
                <a:lnTo>
                  <a:pt x="1217897" y="1235914"/>
                </a:lnTo>
                <a:lnTo>
                  <a:pt x="1228487" y="1246504"/>
                </a:lnTo>
                <a:cubicBezTo>
                  <a:pt x="1221427" y="1246504"/>
                  <a:pt x="1214367" y="1246504"/>
                  <a:pt x="1207306" y="1246504"/>
                </a:cubicBezTo>
                <a:lnTo>
                  <a:pt x="1196717" y="1235914"/>
                </a:lnTo>
                <a:cubicBezTo>
                  <a:pt x="1196717" y="1228854"/>
                  <a:pt x="1196717" y="1225324"/>
                  <a:pt x="1196717" y="1225324"/>
                </a:cubicBezTo>
                <a:close/>
                <a:moveTo>
                  <a:pt x="8059302" y="1214733"/>
                </a:moveTo>
                <a:cubicBezTo>
                  <a:pt x="8066364" y="1214733"/>
                  <a:pt x="8073423" y="1214733"/>
                  <a:pt x="8080483" y="1214733"/>
                </a:cubicBezTo>
                <a:lnTo>
                  <a:pt x="8080483" y="1225324"/>
                </a:lnTo>
                <a:cubicBezTo>
                  <a:pt x="8073423" y="1225324"/>
                  <a:pt x="8068127" y="1223558"/>
                  <a:pt x="8064598" y="1220029"/>
                </a:cubicBezTo>
                <a:cubicBezTo>
                  <a:pt x="8061068" y="1216498"/>
                  <a:pt x="8059302" y="1214733"/>
                  <a:pt x="8059302" y="1214733"/>
                </a:cubicBezTo>
                <a:close/>
                <a:moveTo>
                  <a:pt x="6703730" y="1214733"/>
                </a:moveTo>
                <a:cubicBezTo>
                  <a:pt x="6696669" y="1221793"/>
                  <a:pt x="6694906" y="1227089"/>
                  <a:pt x="6698435" y="1230619"/>
                </a:cubicBezTo>
                <a:cubicBezTo>
                  <a:pt x="6701964" y="1234149"/>
                  <a:pt x="6705496" y="1235914"/>
                  <a:pt x="6709025" y="1235914"/>
                </a:cubicBezTo>
                <a:cubicBezTo>
                  <a:pt x="6712554" y="1235914"/>
                  <a:pt x="6714320" y="1235914"/>
                  <a:pt x="6714320" y="1235914"/>
                </a:cubicBezTo>
                <a:cubicBezTo>
                  <a:pt x="6714320" y="1235914"/>
                  <a:pt x="6714320" y="1232383"/>
                  <a:pt x="6714320" y="1225324"/>
                </a:cubicBezTo>
                <a:close/>
                <a:moveTo>
                  <a:pt x="2944134" y="1214733"/>
                </a:moveTo>
                <a:cubicBezTo>
                  <a:pt x="2944134" y="1221793"/>
                  <a:pt x="2945898" y="1225324"/>
                  <a:pt x="2949429" y="1225324"/>
                </a:cubicBezTo>
                <a:cubicBezTo>
                  <a:pt x="2952960" y="1225324"/>
                  <a:pt x="2954724" y="1223558"/>
                  <a:pt x="2954724" y="1220029"/>
                </a:cubicBezTo>
                <a:cubicBezTo>
                  <a:pt x="2954724" y="1216498"/>
                  <a:pt x="2951194" y="1214733"/>
                  <a:pt x="2944134" y="1214733"/>
                </a:cubicBezTo>
                <a:close/>
                <a:moveTo>
                  <a:pt x="2795868" y="1214733"/>
                </a:moveTo>
                <a:cubicBezTo>
                  <a:pt x="2795868" y="1221793"/>
                  <a:pt x="2797633" y="1225324"/>
                  <a:pt x="2801163" y="1225324"/>
                </a:cubicBezTo>
                <a:cubicBezTo>
                  <a:pt x="2804694" y="1225324"/>
                  <a:pt x="2806458" y="1223558"/>
                  <a:pt x="2806458" y="1220029"/>
                </a:cubicBezTo>
                <a:cubicBezTo>
                  <a:pt x="2806458" y="1216498"/>
                  <a:pt x="2802927" y="1214733"/>
                  <a:pt x="2795868" y="1214733"/>
                </a:cubicBezTo>
                <a:close/>
                <a:moveTo>
                  <a:pt x="2020121" y="1214733"/>
                </a:moveTo>
                <a:cubicBezTo>
                  <a:pt x="2025416" y="1214733"/>
                  <a:pt x="2029828" y="1218264"/>
                  <a:pt x="2033359" y="1225324"/>
                </a:cubicBezTo>
                <a:lnTo>
                  <a:pt x="2022769" y="1225324"/>
                </a:lnTo>
                <a:cubicBezTo>
                  <a:pt x="2015709" y="1225324"/>
                  <a:pt x="2012178" y="1225324"/>
                  <a:pt x="2012178" y="1225324"/>
                </a:cubicBezTo>
                <a:cubicBezTo>
                  <a:pt x="2012178" y="1232383"/>
                  <a:pt x="2008648" y="1235914"/>
                  <a:pt x="2001587" y="1235914"/>
                </a:cubicBezTo>
                <a:lnTo>
                  <a:pt x="2001587" y="1225324"/>
                </a:lnTo>
                <a:cubicBezTo>
                  <a:pt x="2008648" y="1218264"/>
                  <a:pt x="2014826" y="1214733"/>
                  <a:pt x="2020121" y="1214733"/>
                </a:cubicBezTo>
                <a:close/>
                <a:moveTo>
                  <a:pt x="1959226" y="1214733"/>
                </a:moveTo>
                <a:lnTo>
                  <a:pt x="1969816" y="1214733"/>
                </a:lnTo>
                <a:cubicBezTo>
                  <a:pt x="1969816" y="1221793"/>
                  <a:pt x="1968051" y="1225324"/>
                  <a:pt x="1964522" y="1225324"/>
                </a:cubicBezTo>
                <a:cubicBezTo>
                  <a:pt x="1960991" y="1225324"/>
                  <a:pt x="1957462" y="1223558"/>
                  <a:pt x="1953930" y="1220029"/>
                </a:cubicBezTo>
                <a:cubicBezTo>
                  <a:pt x="1950402" y="1216498"/>
                  <a:pt x="1952166" y="1214733"/>
                  <a:pt x="1959226" y="1214733"/>
                </a:cubicBezTo>
                <a:close/>
                <a:moveTo>
                  <a:pt x="8027531" y="1204143"/>
                </a:moveTo>
                <a:lnTo>
                  <a:pt x="8038123" y="1204143"/>
                </a:lnTo>
                <a:lnTo>
                  <a:pt x="8038123" y="1214733"/>
                </a:lnTo>
                <a:close/>
                <a:moveTo>
                  <a:pt x="7752182" y="1204143"/>
                </a:moveTo>
                <a:cubicBezTo>
                  <a:pt x="7759242" y="1204143"/>
                  <a:pt x="7762772" y="1204143"/>
                  <a:pt x="7762772" y="1204143"/>
                </a:cubicBezTo>
                <a:lnTo>
                  <a:pt x="7752182" y="1214733"/>
                </a:lnTo>
                <a:cubicBezTo>
                  <a:pt x="7752182" y="1207673"/>
                  <a:pt x="7752182" y="1204143"/>
                  <a:pt x="7752182" y="1204143"/>
                </a:cubicBezTo>
                <a:close/>
                <a:moveTo>
                  <a:pt x="6576646" y="1204143"/>
                </a:moveTo>
                <a:lnTo>
                  <a:pt x="6587236" y="1214733"/>
                </a:lnTo>
                <a:cubicBezTo>
                  <a:pt x="6587236" y="1214733"/>
                  <a:pt x="6587236" y="1212968"/>
                  <a:pt x="6587236" y="1209437"/>
                </a:cubicBezTo>
                <a:cubicBezTo>
                  <a:pt x="6587236" y="1205908"/>
                  <a:pt x="6583706" y="1204143"/>
                  <a:pt x="6576646" y="1204143"/>
                </a:cubicBezTo>
                <a:close/>
                <a:moveTo>
                  <a:pt x="2986495" y="1204143"/>
                </a:moveTo>
                <a:cubicBezTo>
                  <a:pt x="2986495" y="1204143"/>
                  <a:pt x="2986495" y="1207673"/>
                  <a:pt x="2986495" y="1214733"/>
                </a:cubicBezTo>
                <a:cubicBezTo>
                  <a:pt x="2993556" y="1214733"/>
                  <a:pt x="2997086" y="1212968"/>
                  <a:pt x="2997086" y="1209437"/>
                </a:cubicBezTo>
                <a:cubicBezTo>
                  <a:pt x="2997086" y="1205908"/>
                  <a:pt x="2993556" y="1204143"/>
                  <a:pt x="2986495" y="1204143"/>
                </a:cubicBezTo>
                <a:close/>
                <a:moveTo>
                  <a:pt x="2467566" y="1204143"/>
                </a:moveTo>
                <a:lnTo>
                  <a:pt x="2478156" y="1204143"/>
                </a:lnTo>
                <a:cubicBezTo>
                  <a:pt x="2478156" y="1204143"/>
                  <a:pt x="2478156" y="1207673"/>
                  <a:pt x="2478156" y="1214733"/>
                </a:cubicBezTo>
                <a:cubicBezTo>
                  <a:pt x="2471096" y="1214733"/>
                  <a:pt x="2467566" y="1211202"/>
                  <a:pt x="2467566" y="1204143"/>
                </a:cubicBezTo>
                <a:close/>
                <a:moveTo>
                  <a:pt x="2160443" y="1204143"/>
                </a:moveTo>
                <a:cubicBezTo>
                  <a:pt x="2160443" y="1204143"/>
                  <a:pt x="2163974" y="1207673"/>
                  <a:pt x="2171034" y="1214733"/>
                </a:cubicBezTo>
                <a:cubicBezTo>
                  <a:pt x="2178094" y="1214733"/>
                  <a:pt x="2181625" y="1212968"/>
                  <a:pt x="2181625" y="1209437"/>
                </a:cubicBezTo>
                <a:cubicBezTo>
                  <a:pt x="2181625" y="1205908"/>
                  <a:pt x="2178094" y="1204143"/>
                  <a:pt x="2171034" y="1204143"/>
                </a:cubicBezTo>
                <a:close/>
                <a:moveTo>
                  <a:pt x="1323802" y="1204143"/>
                </a:moveTo>
                <a:cubicBezTo>
                  <a:pt x="1330861" y="1204143"/>
                  <a:pt x="1344982" y="1207673"/>
                  <a:pt x="1366162" y="1214733"/>
                </a:cubicBezTo>
                <a:lnTo>
                  <a:pt x="1355573" y="1235914"/>
                </a:lnTo>
                <a:cubicBezTo>
                  <a:pt x="1341452" y="1228854"/>
                  <a:pt x="1330861" y="1225324"/>
                  <a:pt x="1323802" y="1225324"/>
                </a:cubicBezTo>
                <a:cubicBezTo>
                  <a:pt x="1316740" y="1218264"/>
                  <a:pt x="1314975" y="1214733"/>
                  <a:pt x="1318506" y="1214733"/>
                </a:cubicBezTo>
                <a:cubicBezTo>
                  <a:pt x="1322036" y="1214733"/>
                  <a:pt x="1323802" y="1211202"/>
                  <a:pt x="1323802" y="1204143"/>
                </a:cubicBezTo>
                <a:close/>
                <a:moveTo>
                  <a:pt x="7879267" y="1198849"/>
                </a:moveTo>
                <a:cubicBezTo>
                  <a:pt x="7875736" y="1198849"/>
                  <a:pt x="7872206" y="1200614"/>
                  <a:pt x="7868675" y="1204143"/>
                </a:cubicBezTo>
                <a:lnTo>
                  <a:pt x="7879267" y="1214733"/>
                </a:lnTo>
                <a:lnTo>
                  <a:pt x="7889856" y="1214733"/>
                </a:lnTo>
                <a:lnTo>
                  <a:pt x="7889856" y="1204143"/>
                </a:lnTo>
                <a:cubicBezTo>
                  <a:pt x="7886326" y="1200614"/>
                  <a:pt x="7882796" y="1198849"/>
                  <a:pt x="7879267" y="1198849"/>
                </a:cubicBezTo>
                <a:close/>
                <a:moveTo>
                  <a:pt x="7995760" y="1193552"/>
                </a:moveTo>
                <a:lnTo>
                  <a:pt x="8006350" y="1193552"/>
                </a:lnTo>
                <a:lnTo>
                  <a:pt x="8006350" y="1204143"/>
                </a:lnTo>
                <a:close/>
                <a:moveTo>
                  <a:pt x="1461477" y="1193552"/>
                </a:moveTo>
                <a:cubicBezTo>
                  <a:pt x="1468537" y="1193552"/>
                  <a:pt x="1472067" y="1193552"/>
                  <a:pt x="1472067" y="1193552"/>
                </a:cubicBezTo>
                <a:lnTo>
                  <a:pt x="1461477" y="1204143"/>
                </a:lnTo>
                <a:cubicBezTo>
                  <a:pt x="1461477" y="1197083"/>
                  <a:pt x="1461477" y="1193552"/>
                  <a:pt x="1461477" y="1193552"/>
                </a:cubicBezTo>
                <a:close/>
                <a:moveTo>
                  <a:pt x="1080222" y="1193552"/>
                </a:moveTo>
                <a:lnTo>
                  <a:pt x="1111993" y="1193552"/>
                </a:lnTo>
                <a:lnTo>
                  <a:pt x="1138469" y="1220029"/>
                </a:lnTo>
                <a:lnTo>
                  <a:pt x="1127878" y="1214733"/>
                </a:lnTo>
                <a:cubicBezTo>
                  <a:pt x="1124348" y="1214733"/>
                  <a:pt x="1115523" y="1211202"/>
                  <a:pt x="1101402" y="1204143"/>
                </a:cubicBezTo>
                <a:cubicBezTo>
                  <a:pt x="1087282" y="1197083"/>
                  <a:pt x="1080222" y="1193552"/>
                  <a:pt x="1080222" y="1193552"/>
                </a:cubicBezTo>
                <a:close/>
                <a:moveTo>
                  <a:pt x="2671431" y="1188258"/>
                </a:moveTo>
                <a:cubicBezTo>
                  <a:pt x="2673195" y="1188258"/>
                  <a:pt x="2675844" y="1190022"/>
                  <a:pt x="2679374" y="1193552"/>
                </a:cubicBezTo>
                <a:cubicBezTo>
                  <a:pt x="2679374" y="1200612"/>
                  <a:pt x="2677608" y="1204143"/>
                  <a:pt x="2674080" y="1204143"/>
                </a:cubicBezTo>
                <a:cubicBezTo>
                  <a:pt x="2670548" y="1204143"/>
                  <a:pt x="2668783" y="1200612"/>
                  <a:pt x="2668783" y="1193552"/>
                </a:cubicBezTo>
                <a:cubicBezTo>
                  <a:pt x="2668783" y="1190022"/>
                  <a:pt x="2669666" y="1188258"/>
                  <a:pt x="2671431" y="1188258"/>
                </a:cubicBezTo>
                <a:close/>
                <a:moveTo>
                  <a:pt x="8122846" y="1182962"/>
                </a:moveTo>
                <a:cubicBezTo>
                  <a:pt x="8122846" y="1182962"/>
                  <a:pt x="8122846" y="1186493"/>
                  <a:pt x="8122846" y="1193552"/>
                </a:cubicBezTo>
                <a:cubicBezTo>
                  <a:pt x="8122846" y="1193552"/>
                  <a:pt x="8119316" y="1193552"/>
                  <a:pt x="8112254" y="1193552"/>
                </a:cubicBezTo>
                <a:close/>
                <a:moveTo>
                  <a:pt x="7953398" y="1182962"/>
                </a:moveTo>
                <a:lnTo>
                  <a:pt x="7963990" y="1182962"/>
                </a:lnTo>
                <a:lnTo>
                  <a:pt x="7974579" y="1193552"/>
                </a:lnTo>
                <a:cubicBezTo>
                  <a:pt x="7967519" y="1193552"/>
                  <a:pt x="7962223" y="1191787"/>
                  <a:pt x="7958694" y="1188258"/>
                </a:cubicBezTo>
                <a:cubicBezTo>
                  <a:pt x="7955164" y="1184727"/>
                  <a:pt x="7953398" y="1182962"/>
                  <a:pt x="7953398" y="1182962"/>
                </a:cubicBezTo>
                <a:close/>
                <a:moveTo>
                  <a:pt x="2012178" y="1182962"/>
                </a:moveTo>
                <a:cubicBezTo>
                  <a:pt x="2019238" y="1190022"/>
                  <a:pt x="2022769" y="1193552"/>
                  <a:pt x="2022769" y="1193552"/>
                </a:cubicBezTo>
                <a:lnTo>
                  <a:pt x="2022769" y="1182962"/>
                </a:lnTo>
                <a:close/>
                <a:moveTo>
                  <a:pt x="1175535" y="1182962"/>
                </a:moveTo>
                <a:cubicBezTo>
                  <a:pt x="1182596" y="1182962"/>
                  <a:pt x="1186126" y="1186493"/>
                  <a:pt x="1186126" y="1193552"/>
                </a:cubicBezTo>
                <a:cubicBezTo>
                  <a:pt x="1186126" y="1193552"/>
                  <a:pt x="1182596" y="1193552"/>
                  <a:pt x="1175535" y="1193552"/>
                </a:cubicBezTo>
                <a:cubicBezTo>
                  <a:pt x="1175535" y="1193552"/>
                  <a:pt x="1173771" y="1191787"/>
                  <a:pt x="1170240" y="1188258"/>
                </a:cubicBezTo>
                <a:cubicBezTo>
                  <a:pt x="1166711" y="1184727"/>
                  <a:pt x="1168475" y="1182962"/>
                  <a:pt x="1175535" y="1182962"/>
                </a:cubicBezTo>
                <a:close/>
                <a:moveTo>
                  <a:pt x="7889856" y="1172371"/>
                </a:moveTo>
                <a:cubicBezTo>
                  <a:pt x="7889856" y="1179431"/>
                  <a:pt x="7893386" y="1182962"/>
                  <a:pt x="7900446" y="1182962"/>
                </a:cubicBezTo>
                <a:lnTo>
                  <a:pt x="7900446" y="1172371"/>
                </a:lnTo>
                <a:cubicBezTo>
                  <a:pt x="7900446" y="1172371"/>
                  <a:pt x="7896917" y="1172371"/>
                  <a:pt x="7889856" y="1172371"/>
                </a:cubicBezTo>
                <a:close/>
                <a:moveTo>
                  <a:pt x="7868675" y="1172371"/>
                </a:moveTo>
                <a:cubicBezTo>
                  <a:pt x="7868675" y="1179431"/>
                  <a:pt x="7870441" y="1182962"/>
                  <a:pt x="7873971" y="1182962"/>
                </a:cubicBezTo>
                <a:cubicBezTo>
                  <a:pt x="7877500" y="1182962"/>
                  <a:pt x="7879267" y="1181197"/>
                  <a:pt x="7879267" y="1177666"/>
                </a:cubicBezTo>
                <a:cubicBezTo>
                  <a:pt x="7879267" y="1174137"/>
                  <a:pt x="7875736" y="1172371"/>
                  <a:pt x="7868675" y="1172371"/>
                </a:cubicBezTo>
                <a:close/>
                <a:moveTo>
                  <a:pt x="6031238" y="1172371"/>
                </a:moveTo>
                <a:cubicBezTo>
                  <a:pt x="6027709" y="1172371"/>
                  <a:pt x="6025943" y="1175902"/>
                  <a:pt x="6025943" y="1182962"/>
                </a:cubicBezTo>
                <a:lnTo>
                  <a:pt x="6036534" y="1182962"/>
                </a:lnTo>
                <a:cubicBezTo>
                  <a:pt x="6036534" y="1182962"/>
                  <a:pt x="6036534" y="1181197"/>
                  <a:pt x="6036534" y="1177666"/>
                </a:cubicBezTo>
                <a:cubicBezTo>
                  <a:pt x="6036534" y="1174137"/>
                  <a:pt x="6034768" y="1172371"/>
                  <a:pt x="6031238" y="1172371"/>
                </a:cubicBezTo>
                <a:close/>
                <a:moveTo>
                  <a:pt x="1885093" y="1172371"/>
                </a:moveTo>
                <a:lnTo>
                  <a:pt x="1885093" y="1182962"/>
                </a:lnTo>
                <a:lnTo>
                  <a:pt x="1874503" y="1182962"/>
                </a:lnTo>
                <a:cubicBezTo>
                  <a:pt x="1874503" y="1175902"/>
                  <a:pt x="1878032" y="1172371"/>
                  <a:pt x="1885093" y="1172371"/>
                </a:cubicBezTo>
                <a:close/>
                <a:moveTo>
                  <a:pt x="8888002" y="1164428"/>
                </a:moveTo>
                <a:cubicBezTo>
                  <a:pt x="8889768" y="1164428"/>
                  <a:pt x="8892415" y="1165312"/>
                  <a:pt x="8895945" y="1167077"/>
                </a:cubicBezTo>
                <a:cubicBezTo>
                  <a:pt x="8903007" y="1170606"/>
                  <a:pt x="8906536" y="1172371"/>
                  <a:pt x="8906536" y="1172371"/>
                </a:cubicBezTo>
                <a:cubicBezTo>
                  <a:pt x="8906536" y="1172371"/>
                  <a:pt x="8903007" y="1172371"/>
                  <a:pt x="8895945" y="1172371"/>
                </a:cubicBezTo>
                <a:cubicBezTo>
                  <a:pt x="8888884" y="1172371"/>
                  <a:pt x="8885355" y="1170606"/>
                  <a:pt x="8885355" y="1167077"/>
                </a:cubicBezTo>
                <a:cubicBezTo>
                  <a:pt x="8885355" y="1165312"/>
                  <a:pt x="8886236" y="1164428"/>
                  <a:pt x="8888002" y="1164428"/>
                </a:cubicBezTo>
                <a:close/>
                <a:moveTo>
                  <a:pt x="2859410" y="1161781"/>
                </a:moveTo>
                <a:cubicBezTo>
                  <a:pt x="2852351" y="1161781"/>
                  <a:pt x="2850585" y="1163546"/>
                  <a:pt x="2854115" y="1167077"/>
                </a:cubicBezTo>
                <a:cubicBezTo>
                  <a:pt x="2857646" y="1170606"/>
                  <a:pt x="2861175" y="1172371"/>
                  <a:pt x="2864707" y="1172371"/>
                </a:cubicBezTo>
                <a:cubicBezTo>
                  <a:pt x="2868235" y="1172371"/>
                  <a:pt x="2870002" y="1168841"/>
                  <a:pt x="2870002" y="1161781"/>
                </a:cubicBezTo>
                <a:cubicBezTo>
                  <a:pt x="2870002" y="1161781"/>
                  <a:pt x="2866471" y="1161781"/>
                  <a:pt x="2859410" y="1161781"/>
                </a:cubicBezTo>
                <a:close/>
                <a:moveTo>
                  <a:pt x="2075721" y="1161781"/>
                </a:moveTo>
                <a:cubicBezTo>
                  <a:pt x="2082781" y="1168841"/>
                  <a:pt x="2086311" y="1172371"/>
                  <a:pt x="2086311" y="1172371"/>
                </a:cubicBezTo>
                <a:cubicBezTo>
                  <a:pt x="2086311" y="1172371"/>
                  <a:pt x="2086311" y="1175902"/>
                  <a:pt x="2086311" y="1182962"/>
                </a:cubicBezTo>
                <a:cubicBezTo>
                  <a:pt x="2086311" y="1182962"/>
                  <a:pt x="2089841" y="1182962"/>
                  <a:pt x="2096901" y="1182962"/>
                </a:cubicBezTo>
                <a:lnTo>
                  <a:pt x="2086311" y="1193552"/>
                </a:lnTo>
                <a:lnTo>
                  <a:pt x="2075721" y="1193552"/>
                </a:lnTo>
                <a:cubicBezTo>
                  <a:pt x="2082781" y="1200612"/>
                  <a:pt x="2096901" y="1204143"/>
                  <a:pt x="2118082" y="1204143"/>
                </a:cubicBezTo>
                <a:cubicBezTo>
                  <a:pt x="2111022" y="1197083"/>
                  <a:pt x="2107491" y="1193552"/>
                  <a:pt x="2107491" y="1193552"/>
                </a:cubicBezTo>
                <a:cubicBezTo>
                  <a:pt x="2107491" y="1186493"/>
                  <a:pt x="2107491" y="1182962"/>
                  <a:pt x="2107491" y="1182962"/>
                </a:cubicBezTo>
                <a:lnTo>
                  <a:pt x="2149853" y="1182962"/>
                </a:lnTo>
                <a:cubicBezTo>
                  <a:pt x="2163974" y="1190022"/>
                  <a:pt x="2178094" y="1193552"/>
                  <a:pt x="2192215" y="1193552"/>
                </a:cubicBezTo>
                <a:cubicBezTo>
                  <a:pt x="2178094" y="1186493"/>
                  <a:pt x="2167504" y="1182962"/>
                  <a:pt x="2160443" y="1182962"/>
                </a:cubicBezTo>
                <a:cubicBezTo>
                  <a:pt x="2153384" y="1182962"/>
                  <a:pt x="2142793" y="1179431"/>
                  <a:pt x="2128673" y="1172371"/>
                </a:cubicBezTo>
                <a:cubicBezTo>
                  <a:pt x="2114552" y="1165312"/>
                  <a:pt x="2096901" y="1161781"/>
                  <a:pt x="2075721" y="1161781"/>
                </a:cubicBezTo>
                <a:close/>
                <a:moveTo>
                  <a:pt x="6502512" y="1151191"/>
                </a:moveTo>
                <a:cubicBezTo>
                  <a:pt x="6495451" y="1151191"/>
                  <a:pt x="6490156" y="1152956"/>
                  <a:pt x="6486627" y="1156485"/>
                </a:cubicBezTo>
                <a:cubicBezTo>
                  <a:pt x="6483098" y="1160016"/>
                  <a:pt x="6484861" y="1163546"/>
                  <a:pt x="6491922" y="1167077"/>
                </a:cubicBezTo>
                <a:cubicBezTo>
                  <a:pt x="6498983" y="1170606"/>
                  <a:pt x="6507807" y="1174137"/>
                  <a:pt x="6518398" y="1177666"/>
                </a:cubicBezTo>
                <a:cubicBezTo>
                  <a:pt x="6528988" y="1181197"/>
                  <a:pt x="6537813" y="1186493"/>
                  <a:pt x="6544874" y="1193552"/>
                </a:cubicBezTo>
                <a:cubicBezTo>
                  <a:pt x="6551935" y="1186493"/>
                  <a:pt x="6557230" y="1184727"/>
                  <a:pt x="6560759" y="1188258"/>
                </a:cubicBezTo>
                <a:cubicBezTo>
                  <a:pt x="6564290" y="1191787"/>
                  <a:pt x="6566054" y="1193552"/>
                  <a:pt x="6566054" y="1193552"/>
                </a:cubicBezTo>
                <a:lnTo>
                  <a:pt x="6576646" y="1193552"/>
                </a:lnTo>
                <a:lnTo>
                  <a:pt x="6597826" y="1204143"/>
                </a:lnTo>
                <a:cubicBezTo>
                  <a:pt x="6604887" y="1211202"/>
                  <a:pt x="6615477" y="1218264"/>
                  <a:pt x="6629598" y="1225324"/>
                </a:cubicBezTo>
                <a:lnTo>
                  <a:pt x="6629598" y="1214733"/>
                </a:lnTo>
                <a:cubicBezTo>
                  <a:pt x="6629598" y="1214733"/>
                  <a:pt x="6629598" y="1212968"/>
                  <a:pt x="6629598" y="1209437"/>
                </a:cubicBezTo>
                <a:cubicBezTo>
                  <a:pt x="6629598" y="1205908"/>
                  <a:pt x="6629598" y="1200612"/>
                  <a:pt x="6629598" y="1193552"/>
                </a:cubicBezTo>
                <a:lnTo>
                  <a:pt x="6640188" y="1193552"/>
                </a:lnTo>
                <a:cubicBezTo>
                  <a:pt x="6640188" y="1207673"/>
                  <a:pt x="6640188" y="1214733"/>
                  <a:pt x="6640188" y="1214733"/>
                </a:cubicBezTo>
                <a:lnTo>
                  <a:pt x="6650778" y="1204143"/>
                </a:lnTo>
                <a:lnTo>
                  <a:pt x="6661368" y="1204143"/>
                </a:lnTo>
                <a:lnTo>
                  <a:pt x="6671958" y="1204143"/>
                </a:lnTo>
                <a:cubicBezTo>
                  <a:pt x="6664898" y="1204143"/>
                  <a:pt x="6661368" y="1207673"/>
                  <a:pt x="6661368" y="1214733"/>
                </a:cubicBezTo>
                <a:cubicBezTo>
                  <a:pt x="6661368" y="1214733"/>
                  <a:pt x="6663134" y="1214733"/>
                  <a:pt x="6666664" y="1214733"/>
                </a:cubicBezTo>
                <a:cubicBezTo>
                  <a:pt x="6670194" y="1214733"/>
                  <a:pt x="6675488" y="1214733"/>
                  <a:pt x="6682550" y="1214733"/>
                </a:cubicBezTo>
                <a:lnTo>
                  <a:pt x="6693140" y="1214733"/>
                </a:lnTo>
                <a:cubicBezTo>
                  <a:pt x="6686079" y="1214733"/>
                  <a:pt x="6686079" y="1211202"/>
                  <a:pt x="6693140" y="1204143"/>
                </a:cubicBezTo>
                <a:lnTo>
                  <a:pt x="6682550" y="1193552"/>
                </a:lnTo>
                <a:cubicBezTo>
                  <a:pt x="6675488" y="1193552"/>
                  <a:pt x="6668429" y="1193552"/>
                  <a:pt x="6661368" y="1193552"/>
                </a:cubicBezTo>
                <a:cubicBezTo>
                  <a:pt x="6654307" y="1193552"/>
                  <a:pt x="6649012" y="1191787"/>
                  <a:pt x="6645483" y="1188258"/>
                </a:cubicBezTo>
                <a:cubicBezTo>
                  <a:pt x="6641954" y="1184727"/>
                  <a:pt x="6640188" y="1182962"/>
                  <a:pt x="6640188" y="1182962"/>
                </a:cubicBezTo>
                <a:lnTo>
                  <a:pt x="6629598" y="1182962"/>
                </a:lnTo>
                <a:cubicBezTo>
                  <a:pt x="6629598" y="1175902"/>
                  <a:pt x="6629598" y="1172371"/>
                  <a:pt x="6629598" y="1172371"/>
                </a:cubicBezTo>
                <a:cubicBezTo>
                  <a:pt x="6629598" y="1172371"/>
                  <a:pt x="6629598" y="1168841"/>
                  <a:pt x="6629598" y="1161781"/>
                </a:cubicBezTo>
                <a:cubicBezTo>
                  <a:pt x="6629598" y="1161781"/>
                  <a:pt x="6627832" y="1161781"/>
                  <a:pt x="6624302" y="1161781"/>
                </a:cubicBezTo>
                <a:cubicBezTo>
                  <a:pt x="6620772" y="1161781"/>
                  <a:pt x="6615477" y="1161781"/>
                  <a:pt x="6608416" y="1161781"/>
                </a:cubicBezTo>
                <a:cubicBezTo>
                  <a:pt x="6601355" y="1161781"/>
                  <a:pt x="6592531" y="1160016"/>
                  <a:pt x="6581940" y="1156485"/>
                </a:cubicBezTo>
                <a:cubicBezTo>
                  <a:pt x="6571350" y="1152956"/>
                  <a:pt x="6562525" y="1151191"/>
                  <a:pt x="6555464" y="1151191"/>
                </a:cubicBezTo>
                <a:cubicBezTo>
                  <a:pt x="6548403" y="1151191"/>
                  <a:pt x="6541344" y="1151191"/>
                  <a:pt x="6534284" y="1151191"/>
                </a:cubicBezTo>
                <a:lnTo>
                  <a:pt x="6534284" y="1161781"/>
                </a:lnTo>
                <a:cubicBezTo>
                  <a:pt x="6527223" y="1161781"/>
                  <a:pt x="6516632" y="1161781"/>
                  <a:pt x="6502512" y="1161781"/>
                </a:cubicBezTo>
                <a:close/>
                <a:moveTo>
                  <a:pt x="6100076" y="1151191"/>
                </a:moveTo>
                <a:lnTo>
                  <a:pt x="6100076" y="1161781"/>
                </a:lnTo>
                <a:cubicBezTo>
                  <a:pt x="6107138" y="1161781"/>
                  <a:pt x="6110668" y="1161781"/>
                  <a:pt x="6110668" y="1161781"/>
                </a:cubicBezTo>
                <a:close/>
                <a:moveTo>
                  <a:pt x="2329890" y="1151191"/>
                </a:moveTo>
                <a:lnTo>
                  <a:pt x="2329890" y="1161781"/>
                </a:lnTo>
                <a:lnTo>
                  <a:pt x="2340481" y="1161781"/>
                </a:lnTo>
                <a:cubicBezTo>
                  <a:pt x="2340481" y="1154721"/>
                  <a:pt x="2336950" y="1151191"/>
                  <a:pt x="2329890" y="1151191"/>
                </a:cubicBezTo>
                <a:close/>
                <a:moveTo>
                  <a:pt x="1863912" y="1151191"/>
                </a:moveTo>
                <a:cubicBezTo>
                  <a:pt x="1863912" y="1158250"/>
                  <a:pt x="1862147" y="1161781"/>
                  <a:pt x="1858616" y="1161781"/>
                </a:cubicBezTo>
                <a:cubicBezTo>
                  <a:pt x="1855087" y="1161781"/>
                  <a:pt x="1853322" y="1160016"/>
                  <a:pt x="1853322" y="1156485"/>
                </a:cubicBezTo>
                <a:cubicBezTo>
                  <a:pt x="1853322" y="1152956"/>
                  <a:pt x="1856852" y="1151191"/>
                  <a:pt x="1863912" y="1151191"/>
                </a:cubicBezTo>
                <a:close/>
                <a:moveTo>
                  <a:pt x="7433144" y="1144572"/>
                </a:moveTo>
                <a:cubicBezTo>
                  <a:pt x="7432262" y="1143688"/>
                  <a:pt x="7430938" y="1144131"/>
                  <a:pt x="7429174" y="1145896"/>
                </a:cubicBezTo>
                <a:cubicBezTo>
                  <a:pt x="7425644" y="1149426"/>
                  <a:pt x="7427408" y="1151191"/>
                  <a:pt x="7434468" y="1151191"/>
                </a:cubicBezTo>
                <a:cubicBezTo>
                  <a:pt x="7434468" y="1147662"/>
                  <a:pt x="7434026" y="1145454"/>
                  <a:pt x="7433144" y="1144572"/>
                </a:cubicBezTo>
                <a:close/>
                <a:moveTo>
                  <a:pt x="8800632" y="1140600"/>
                </a:moveTo>
                <a:cubicBezTo>
                  <a:pt x="8800632" y="1140600"/>
                  <a:pt x="8812988" y="1144131"/>
                  <a:pt x="8837697" y="1151191"/>
                </a:cubicBezTo>
                <a:cubicBezTo>
                  <a:pt x="8862409" y="1158250"/>
                  <a:pt x="8874765" y="1165312"/>
                  <a:pt x="8874765" y="1172371"/>
                </a:cubicBezTo>
                <a:lnTo>
                  <a:pt x="8832403" y="1161781"/>
                </a:lnTo>
                <a:close/>
                <a:moveTo>
                  <a:pt x="6438970" y="1140600"/>
                </a:moveTo>
                <a:cubicBezTo>
                  <a:pt x="6446031" y="1147660"/>
                  <a:pt x="6449560" y="1151191"/>
                  <a:pt x="6449560" y="1151191"/>
                </a:cubicBezTo>
                <a:cubicBezTo>
                  <a:pt x="6449560" y="1151191"/>
                  <a:pt x="6451326" y="1152956"/>
                  <a:pt x="6454855" y="1156485"/>
                </a:cubicBezTo>
                <a:cubicBezTo>
                  <a:pt x="6458384" y="1160016"/>
                  <a:pt x="6460150" y="1161781"/>
                  <a:pt x="6460150" y="1161781"/>
                </a:cubicBezTo>
                <a:lnTo>
                  <a:pt x="6470740" y="1161781"/>
                </a:lnTo>
                <a:lnTo>
                  <a:pt x="6470740" y="1151191"/>
                </a:lnTo>
                <a:lnTo>
                  <a:pt x="6460150" y="1140600"/>
                </a:lnTo>
                <a:close/>
                <a:moveTo>
                  <a:pt x="3283027" y="1140600"/>
                </a:moveTo>
                <a:cubicBezTo>
                  <a:pt x="3283027" y="1147660"/>
                  <a:pt x="3286557" y="1151191"/>
                  <a:pt x="3293618" y="1151191"/>
                </a:cubicBezTo>
                <a:cubicBezTo>
                  <a:pt x="3293618" y="1144131"/>
                  <a:pt x="3293618" y="1140600"/>
                  <a:pt x="3293618" y="1140600"/>
                </a:cubicBezTo>
                <a:close/>
                <a:moveTo>
                  <a:pt x="3018266" y="1140600"/>
                </a:moveTo>
                <a:cubicBezTo>
                  <a:pt x="3011207" y="1140600"/>
                  <a:pt x="3007676" y="1142365"/>
                  <a:pt x="3007676" y="1145896"/>
                </a:cubicBezTo>
                <a:cubicBezTo>
                  <a:pt x="3007676" y="1149426"/>
                  <a:pt x="3004146" y="1151191"/>
                  <a:pt x="2997086" y="1151191"/>
                </a:cubicBezTo>
                <a:lnTo>
                  <a:pt x="2986495" y="1151191"/>
                </a:lnTo>
                <a:lnTo>
                  <a:pt x="2997086" y="1161781"/>
                </a:lnTo>
                <a:lnTo>
                  <a:pt x="3018266" y="1161781"/>
                </a:lnTo>
                <a:lnTo>
                  <a:pt x="3028858" y="1151191"/>
                </a:lnTo>
                <a:cubicBezTo>
                  <a:pt x="3028858" y="1144131"/>
                  <a:pt x="3025327" y="1140600"/>
                  <a:pt x="3018266" y="1140600"/>
                </a:cubicBezTo>
                <a:close/>
                <a:moveTo>
                  <a:pt x="3190361" y="1135306"/>
                </a:moveTo>
                <a:cubicBezTo>
                  <a:pt x="3188596" y="1135306"/>
                  <a:pt x="3187714" y="1137070"/>
                  <a:pt x="3187714" y="1140600"/>
                </a:cubicBezTo>
                <a:lnTo>
                  <a:pt x="3198303" y="1140600"/>
                </a:lnTo>
                <a:cubicBezTo>
                  <a:pt x="3194774" y="1137070"/>
                  <a:pt x="3192125" y="1135306"/>
                  <a:pt x="3190361" y="1135306"/>
                </a:cubicBezTo>
                <a:close/>
                <a:moveTo>
                  <a:pt x="8048712" y="1130010"/>
                </a:moveTo>
                <a:lnTo>
                  <a:pt x="8069894" y="1130010"/>
                </a:lnTo>
                <a:lnTo>
                  <a:pt x="8069894" y="1140600"/>
                </a:lnTo>
                <a:cubicBezTo>
                  <a:pt x="8062833" y="1140600"/>
                  <a:pt x="8055773" y="1137070"/>
                  <a:pt x="8048712" y="1130010"/>
                </a:cubicBezTo>
                <a:close/>
                <a:moveTo>
                  <a:pt x="7752182" y="1130010"/>
                </a:moveTo>
                <a:lnTo>
                  <a:pt x="7752182" y="1140600"/>
                </a:lnTo>
                <a:cubicBezTo>
                  <a:pt x="7759242" y="1140600"/>
                  <a:pt x="7762772" y="1140600"/>
                  <a:pt x="7762772" y="1140600"/>
                </a:cubicBezTo>
                <a:cubicBezTo>
                  <a:pt x="7762772" y="1133541"/>
                  <a:pt x="7759242" y="1130010"/>
                  <a:pt x="7752182" y="1130010"/>
                </a:cubicBezTo>
                <a:close/>
                <a:moveTo>
                  <a:pt x="6417788" y="1130010"/>
                </a:moveTo>
                <a:lnTo>
                  <a:pt x="6417788" y="1140600"/>
                </a:lnTo>
                <a:lnTo>
                  <a:pt x="6423084" y="1140600"/>
                </a:lnTo>
                <a:cubicBezTo>
                  <a:pt x="6419554" y="1140600"/>
                  <a:pt x="6417788" y="1137070"/>
                  <a:pt x="6417788" y="1130010"/>
                </a:cubicBezTo>
                <a:close/>
                <a:moveTo>
                  <a:pt x="2319299" y="1130010"/>
                </a:moveTo>
                <a:lnTo>
                  <a:pt x="2308710" y="1140600"/>
                </a:lnTo>
                <a:cubicBezTo>
                  <a:pt x="2315769" y="1140600"/>
                  <a:pt x="2319299" y="1140600"/>
                  <a:pt x="2319299" y="1140600"/>
                </a:cubicBezTo>
                <a:cubicBezTo>
                  <a:pt x="2319299" y="1133541"/>
                  <a:pt x="2319299" y="1130010"/>
                  <a:pt x="2319299" y="1130010"/>
                </a:cubicBezTo>
                <a:close/>
                <a:moveTo>
                  <a:pt x="2758803" y="1126700"/>
                </a:moveTo>
                <a:cubicBezTo>
                  <a:pt x="2753506" y="1127142"/>
                  <a:pt x="2748211" y="1128245"/>
                  <a:pt x="2742916" y="1130010"/>
                </a:cubicBezTo>
                <a:lnTo>
                  <a:pt x="2732326" y="1130010"/>
                </a:lnTo>
                <a:lnTo>
                  <a:pt x="2753506" y="1140600"/>
                </a:lnTo>
                <a:cubicBezTo>
                  <a:pt x="2767627" y="1140600"/>
                  <a:pt x="2778218" y="1140600"/>
                  <a:pt x="2785278" y="1140600"/>
                </a:cubicBezTo>
                <a:lnTo>
                  <a:pt x="2795868" y="1140600"/>
                </a:lnTo>
                <a:cubicBezTo>
                  <a:pt x="2802927" y="1147660"/>
                  <a:pt x="2806458" y="1151191"/>
                  <a:pt x="2806458" y="1151191"/>
                </a:cubicBezTo>
                <a:cubicBezTo>
                  <a:pt x="2806458" y="1151191"/>
                  <a:pt x="2809989" y="1151191"/>
                  <a:pt x="2817049" y="1151191"/>
                </a:cubicBezTo>
                <a:lnTo>
                  <a:pt x="2806458" y="1140600"/>
                </a:lnTo>
                <a:cubicBezTo>
                  <a:pt x="2790573" y="1130010"/>
                  <a:pt x="2774687" y="1125376"/>
                  <a:pt x="2758803" y="1126700"/>
                </a:cubicBezTo>
                <a:close/>
                <a:moveTo>
                  <a:pt x="6473389" y="1124714"/>
                </a:moveTo>
                <a:cubicBezTo>
                  <a:pt x="6471624" y="1124714"/>
                  <a:pt x="6470740" y="1126481"/>
                  <a:pt x="6470740" y="1130010"/>
                </a:cubicBezTo>
                <a:lnTo>
                  <a:pt x="6481332" y="1130010"/>
                </a:lnTo>
                <a:cubicBezTo>
                  <a:pt x="6477800" y="1126481"/>
                  <a:pt x="6475154" y="1124714"/>
                  <a:pt x="6473389" y="1124714"/>
                </a:cubicBezTo>
                <a:close/>
                <a:moveTo>
                  <a:pt x="5847231" y="1123391"/>
                </a:moveTo>
                <a:cubicBezTo>
                  <a:pt x="5846347" y="1124273"/>
                  <a:pt x="5845908" y="1126481"/>
                  <a:pt x="5845908" y="1130010"/>
                </a:cubicBezTo>
                <a:cubicBezTo>
                  <a:pt x="5845908" y="1137070"/>
                  <a:pt x="5845908" y="1140600"/>
                  <a:pt x="5845908" y="1140600"/>
                </a:cubicBezTo>
                <a:cubicBezTo>
                  <a:pt x="5845908" y="1140600"/>
                  <a:pt x="5847672" y="1138835"/>
                  <a:pt x="5851202" y="1135306"/>
                </a:cubicBezTo>
                <a:cubicBezTo>
                  <a:pt x="5854731" y="1131775"/>
                  <a:pt x="5854731" y="1128245"/>
                  <a:pt x="5851202" y="1124714"/>
                </a:cubicBezTo>
                <a:cubicBezTo>
                  <a:pt x="5849436" y="1122950"/>
                  <a:pt x="5848113" y="1122509"/>
                  <a:pt x="5847231" y="1123391"/>
                </a:cubicBezTo>
                <a:close/>
                <a:moveTo>
                  <a:pt x="2255757" y="1119419"/>
                </a:moveTo>
                <a:lnTo>
                  <a:pt x="2255757" y="1130010"/>
                </a:lnTo>
                <a:cubicBezTo>
                  <a:pt x="2241637" y="1130010"/>
                  <a:pt x="2245167" y="1137070"/>
                  <a:pt x="2266347" y="1151191"/>
                </a:cubicBezTo>
                <a:lnTo>
                  <a:pt x="2308710" y="1151191"/>
                </a:lnTo>
                <a:cubicBezTo>
                  <a:pt x="2308710" y="1151191"/>
                  <a:pt x="2306945" y="1147660"/>
                  <a:pt x="2303415" y="1140600"/>
                </a:cubicBezTo>
                <a:cubicBezTo>
                  <a:pt x="2299884" y="1133541"/>
                  <a:pt x="2294589" y="1130010"/>
                  <a:pt x="2287529" y="1130010"/>
                </a:cubicBezTo>
                <a:cubicBezTo>
                  <a:pt x="2280468" y="1130010"/>
                  <a:pt x="2273408" y="1130010"/>
                  <a:pt x="2266347" y="1130010"/>
                </a:cubicBezTo>
                <a:close/>
                <a:moveTo>
                  <a:pt x="1906274" y="1119419"/>
                </a:moveTo>
                <a:lnTo>
                  <a:pt x="1948635" y="1140600"/>
                </a:lnTo>
                <a:lnTo>
                  <a:pt x="2012178" y="1161781"/>
                </a:lnTo>
                <a:cubicBezTo>
                  <a:pt x="2033359" y="1161781"/>
                  <a:pt x="2051009" y="1161781"/>
                  <a:pt x="2065130" y="1161781"/>
                </a:cubicBezTo>
                <a:cubicBezTo>
                  <a:pt x="2065130" y="1154721"/>
                  <a:pt x="2061600" y="1151191"/>
                  <a:pt x="2054540" y="1151191"/>
                </a:cubicBezTo>
                <a:cubicBezTo>
                  <a:pt x="2061600" y="1144131"/>
                  <a:pt x="2061600" y="1138835"/>
                  <a:pt x="2054540" y="1135306"/>
                </a:cubicBezTo>
                <a:cubicBezTo>
                  <a:pt x="2047480" y="1131775"/>
                  <a:pt x="2040419" y="1130010"/>
                  <a:pt x="2033359" y="1130010"/>
                </a:cubicBezTo>
                <a:cubicBezTo>
                  <a:pt x="2026299" y="1130010"/>
                  <a:pt x="2017472" y="1128245"/>
                  <a:pt x="2006882" y="1124714"/>
                </a:cubicBezTo>
                <a:cubicBezTo>
                  <a:pt x="1996293" y="1121184"/>
                  <a:pt x="1987466" y="1119419"/>
                  <a:pt x="1980407" y="1119419"/>
                </a:cubicBezTo>
                <a:close/>
                <a:moveTo>
                  <a:pt x="1885093" y="1119419"/>
                </a:moveTo>
                <a:lnTo>
                  <a:pt x="1874503" y="1130010"/>
                </a:lnTo>
                <a:cubicBezTo>
                  <a:pt x="1874503" y="1130010"/>
                  <a:pt x="1878032" y="1130010"/>
                  <a:pt x="1885093" y="1130010"/>
                </a:cubicBezTo>
                <a:cubicBezTo>
                  <a:pt x="1892153" y="1130010"/>
                  <a:pt x="1895684" y="1130010"/>
                  <a:pt x="1895684" y="1130010"/>
                </a:cubicBezTo>
                <a:cubicBezTo>
                  <a:pt x="1895684" y="1122950"/>
                  <a:pt x="1892153" y="1119419"/>
                  <a:pt x="1885093" y="1119419"/>
                </a:cubicBezTo>
                <a:close/>
                <a:moveTo>
                  <a:pt x="1085517" y="1119419"/>
                </a:moveTo>
                <a:cubicBezTo>
                  <a:pt x="1092577" y="1119419"/>
                  <a:pt x="1101402" y="1122950"/>
                  <a:pt x="1111993" y="1130010"/>
                </a:cubicBezTo>
                <a:cubicBezTo>
                  <a:pt x="1119053" y="1137070"/>
                  <a:pt x="1126114" y="1140600"/>
                  <a:pt x="1133174" y="1140600"/>
                </a:cubicBezTo>
                <a:lnTo>
                  <a:pt x="1249669" y="1193552"/>
                </a:lnTo>
                <a:cubicBezTo>
                  <a:pt x="1221427" y="1193552"/>
                  <a:pt x="1232018" y="1204143"/>
                  <a:pt x="1281440" y="1225324"/>
                </a:cubicBezTo>
                <a:cubicBezTo>
                  <a:pt x="1309681" y="1232383"/>
                  <a:pt x="1323802" y="1239445"/>
                  <a:pt x="1323802" y="1246504"/>
                </a:cubicBezTo>
                <a:cubicBezTo>
                  <a:pt x="1330861" y="1246504"/>
                  <a:pt x="1337922" y="1246504"/>
                  <a:pt x="1344982" y="1246504"/>
                </a:cubicBezTo>
                <a:cubicBezTo>
                  <a:pt x="1352042" y="1246504"/>
                  <a:pt x="1355573" y="1246504"/>
                  <a:pt x="1355573" y="1246504"/>
                </a:cubicBezTo>
                <a:cubicBezTo>
                  <a:pt x="1355573" y="1246504"/>
                  <a:pt x="1352042" y="1250035"/>
                  <a:pt x="1344982" y="1257095"/>
                </a:cubicBezTo>
                <a:cubicBezTo>
                  <a:pt x="1330861" y="1257095"/>
                  <a:pt x="1320271" y="1253564"/>
                  <a:pt x="1313210" y="1246504"/>
                </a:cubicBezTo>
                <a:lnTo>
                  <a:pt x="1292030" y="1235914"/>
                </a:lnTo>
                <a:cubicBezTo>
                  <a:pt x="1277910" y="1235914"/>
                  <a:pt x="1267319" y="1234149"/>
                  <a:pt x="1260258" y="1230619"/>
                </a:cubicBezTo>
                <a:cubicBezTo>
                  <a:pt x="1253199" y="1227089"/>
                  <a:pt x="1242608" y="1221793"/>
                  <a:pt x="1228487" y="1214733"/>
                </a:cubicBezTo>
                <a:cubicBezTo>
                  <a:pt x="1214367" y="1207673"/>
                  <a:pt x="1203777" y="1200612"/>
                  <a:pt x="1196717" y="1193552"/>
                </a:cubicBezTo>
                <a:cubicBezTo>
                  <a:pt x="1189655" y="1186493"/>
                  <a:pt x="1180832" y="1179431"/>
                  <a:pt x="1170240" y="1172371"/>
                </a:cubicBezTo>
                <a:cubicBezTo>
                  <a:pt x="1159651" y="1165312"/>
                  <a:pt x="1150825" y="1161781"/>
                  <a:pt x="1143765" y="1161781"/>
                </a:cubicBezTo>
                <a:cubicBezTo>
                  <a:pt x="1136703" y="1161781"/>
                  <a:pt x="1126114" y="1158250"/>
                  <a:pt x="1111993" y="1151191"/>
                </a:cubicBezTo>
                <a:lnTo>
                  <a:pt x="1080222" y="1130010"/>
                </a:lnTo>
                <a:cubicBezTo>
                  <a:pt x="1073162" y="1130010"/>
                  <a:pt x="1069631" y="1130010"/>
                  <a:pt x="1069631" y="1130010"/>
                </a:cubicBezTo>
                <a:cubicBezTo>
                  <a:pt x="1073162" y="1122950"/>
                  <a:pt x="1078457" y="1119419"/>
                  <a:pt x="1085517" y="1119419"/>
                </a:cubicBezTo>
                <a:close/>
                <a:moveTo>
                  <a:pt x="921366" y="1119419"/>
                </a:moveTo>
                <a:lnTo>
                  <a:pt x="953137" y="1130010"/>
                </a:lnTo>
                <a:lnTo>
                  <a:pt x="995498" y="1151191"/>
                </a:lnTo>
                <a:cubicBezTo>
                  <a:pt x="1002559" y="1151191"/>
                  <a:pt x="1006089" y="1152956"/>
                  <a:pt x="1006089" y="1156485"/>
                </a:cubicBezTo>
                <a:cubicBezTo>
                  <a:pt x="1006089" y="1160016"/>
                  <a:pt x="1007855" y="1161781"/>
                  <a:pt x="1011384" y="1161781"/>
                </a:cubicBezTo>
                <a:cubicBezTo>
                  <a:pt x="1014913" y="1161781"/>
                  <a:pt x="1020210" y="1165312"/>
                  <a:pt x="1027270" y="1172371"/>
                </a:cubicBezTo>
                <a:cubicBezTo>
                  <a:pt x="1041391" y="1179431"/>
                  <a:pt x="1048450" y="1182962"/>
                  <a:pt x="1048450" y="1182962"/>
                </a:cubicBezTo>
                <a:lnTo>
                  <a:pt x="1037859" y="1182962"/>
                </a:lnTo>
                <a:cubicBezTo>
                  <a:pt x="1037859" y="1182962"/>
                  <a:pt x="1027270" y="1179431"/>
                  <a:pt x="1006089" y="1172371"/>
                </a:cubicBezTo>
                <a:cubicBezTo>
                  <a:pt x="984908" y="1165312"/>
                  <a:pt x="967257" y="1158250"/>
                  <a:pt x="953137" y="1151191"/>
                </a:cubicBezTo>
                <a:lnTo>
                  <a:pt x="931956" y="1140600"/>
                </a:lnTo>
                <a:cubicBezTo>
                  <a:pt x="931956" y="1140600"/>
                  <a:pt x="928426" y="1137070"/>
                  <a:pt x="921366" y="1130010"/>
                </a:cubicBezTo>
                <a:close/>
                <a:moveTo>
                  <a:pt x="3199628" y="1111476"/>
                </a:moveTo>
                <a:cubicBezTo>
                  <a:pt x="3196981" y="1111476"/>
                  <a:pt x="3194774" y="1112360"/>
                  <a:pt x="3193008" y="1114125"/>
                </a:cubicBezTo>
                <a:cubicBezTo>
                  <a:pt x="3189479" y="1117654"/>
                  <a:pt x="3191243" y="1119419"/>
                  <a:pt x="3198303" y="1119419"/>
                </a:cubicBezTo>
                <a:lnTo>
                  <a:pt x="3219485" y="1119419"/>
                </a:lnTo>
                <a:cubicBezTo>
                  <a:pt x="3219485" y="1119419"/>
                  <a:pt x="3215954" y="1117654"/>
                  <a:pt x="3208895" y="1114125"/>
                </a:cubicBezTo>
                <a:cubicBezTo>
                  <a:pt x="3205364" y="1112360"/>
                  <a:pt x="3202276" y="1111476"/>
                  <a:pt x="3199628" y="1111476"/>
                </a:cubicBezTo>
                <a:close/>
                <a:moveTo>
                  <a:pt x="7360336" y="1108829"/>
                </a:moveTo>
                <a:cubicBezTo>
                  <a:pt x="7367396" y="1108829"/>
                  <a:pt x="7370926" y="1110594"/>
                  <a:pt x="7370926" y="1114125"/>
                </a:cubicBezTo>
                <a:cubicBezTo>
                  <a:pt x="7370926" y="1117654"/>
                  <a:pt x="7367396" y="1119419"/>
                  <a:pt x="7360336" y="1119419"/>
                </a:cubicBezTo>
                <a:cubicBezTo>
                  <a:pt x="7360336" y="1112360"/>
                  <a:pt x="7360336" y="1108829"/>
                  <a:pt x="7360336" y="1108829"/>
                </a:cubicBezTo>
                <a:close/>
                <a:moveTo>
                  <a:pt x="5920039" y="1108829"/>
                </a:moveTo>
                <a:cubicBezTo>
                  <a:pt x="5920039" y="1115889"/>
                  <a:pt x="5920039" y="1119419"/>
                  <a:pt x="5920039" y="1119419"/>
                </a:cubicBezTo>
                <a:cubicBezTo>
                  <a:pt x="5920039" y="1119419"/>
                  <a:pt x="5923568" y="1119419"/>
                  <a:pt x="5930630" y="1119419"/>
                </a:cubicBezTo>
                <a:lnTo>
                  <a:pt x="5930630" y="1108829"/>
                </a:lnTo>
                <a:close/>
                <a:moveTo>
                  <a:pt x="2155149" y="1108829"/>
                </a:moveTo>
                <a:cubicBezTo>
                  <a:pt x="2151618" y="1108829"/>
                  <a:pt x="2149853" y="1112360"/>
                  <a:pt x="2149853" y="1119419"/>
                </a:cubicBezTo>
                <a:lnTo>
                  <a:pt x="2160443" y="1119419"/>
                </a:lnTo>
                <a:lnTo>
                  <a:pt x="2171034" y="1119419"/>
                </a:lnTo>
                <a:cubicBezTo>
                  <a:pt x="2163974" y="1112360"/>
                  <a:pt x="2158678" y="1108829"/>
                  <a:pt x="2155149" y="1108829"/>
                </a:cubicBezTo>
                <a:close/>
                <a:moveTo>
                  <a:pt x="5896211" y="1103535"/>
                </a:moveTo>
                <a:cubicBezTo>
                  <a:pt x="5894446" y="1103535"/>
                  <a:pt x="5891799" y="1105300"/>
                  <a:pt x="5888268" y="1108829"/>
                </a:cubicBezTo>
                <a:lnTo>
                  <a:pt x="5898860" y="1108829"/>
                </a:lnTo>
                <a:cubicBezTo>
                  <a:pt x="5898860" y="1105300"/>
                  <a:pt x="5897976" y="1103535"/>
                  <a:pt x="5896211" y="1103535"/>
                </a:cubicBezTo>
                <a:close/>
                <a:moveTo>
                  <a:pt x="8345244" y="1098239"/>
                </a:moveTo>
                <a:cubicBezTo>
                  <a:pt x="8352305" y="1098239"/>
                  <a:pt x="8359364" y="1100004"/>
                  <a:pt x="8366425" y="1103533"/>
                </a:cubicBezTo>
                <a:cubicBezTo>
                  <a:pt x="8373486" y="1107064"/>
                  <a:pt x="8377016" y="1108829"/>
                  <a:pt x="8377016" y="1108829"/>
                </a:cubicBezTo>
                <a:close/>
                <a:moveTo>
                  <a:pt x="7286203" y="1098239"/>
                </a:moveTo>
                <a:lnTo>
                  <a:pt x="7275612" y="1108829"/>
                </a:lnTo>
                <a:lnTo>
                  <a:pt x="7296793" y="1108829"/>
                </a:lnTo>
                <a:cubicBezTo>
                  <a:pt x="7296793" y="1108829"/>
                  <a:pt x="7295028" y="1107064"/>
                  <a:pt x="7291498" y="1103533"/>
                </a:cubicBezTo>
                <a:cubicBezTo>
                  <a:pt x="7287968" y="1100004"/>
                  <a:pt x="7286203" y="1098239"/>
                  <a:pt x="7286203" y="1098239"/>
                </a:cubicBezTo>
                <a:close/>
                <a:moveTo>
                  <a:pt x="6375428" y="1098239"/>
                </a:moveTo>
                <a:lnTo>
                  <a:pt x="6375428" y="1108829"/>
                </a:lnTo>
                <a:cubicBezTo>
                  <a:pt x="6375428" y="1115889"/>
                  <a:pt x="6373662" y="1119419"/>
                  <a:pt x="6370132" y="1119419"/>
                </a:cubicBezTo>
                <a:cubicBezTo>
                  <a:pt x="6366602" y="1119419"/>
                  <a:pt x="6364836" y="1115889"/>
                  <a:pt x="6364836" y="1108829"/>
                </a:cubicBezTo>
                <a:cubicBezTo>
                  <a:pt x="6364836" y="1101769"/>
                  <a:pt x="6368367" y="1098239"/>
                  <a:pt x="6375428" y="1098239"/>
                </a:cubicBezTo>
                <a:close/>
                <a:moveTo>
                  <a:pt x="6343656" y="1098239"/>
                </a:moveTo>
                <a:cubicBezTo>
                  <a:pt x="6350717" y="1098239"/>
                  <a:pt x="6354246" y="1098239"/>
                  <a:pt x="6354246" y="1098239"/>
                </a:cubicBezTo>
                <a:lnTo>
                  <a:pt x="6333066" y="1108829"/>
                </a:lnTo>
                <a:cubicBezTo>
                  <a:pt x="6333066" y="1108829"/>
                  <a:pt x="6333066" y="1107064"/>
                  <a:pt x="6333066" y="1103533"/>
                </a:cubicBezTo>
                <a:cubicBezTo>
                  <a:pt x="6333066" y="1100004"/>
                  <a:pt x="6336595" y="1098239"/>
                  <a:pt x="6343656" y="1098239"/>
                </a:cubicBezTo>
                <a:close/>
                <a:moveTo>
                  <a:pt x="3145351" y="1098239"/>
                </a:moveTo>
                <a:lnTo>
                  <a:pt x="3155942" y="1108829"/>
                </a:lnTo>
                <a:lnTo>
                  <a:pt x="3166533" y="1108829"/>
                </a:lnTo>
                <a:cubicBezTo>
                  <a:pt x="3166533" y="1101769"/>
                  <a:pt x="3163002" y="1098239"/>
                  <a:pt x="3155942" y="1098239"/>
                </a:cubicBezTo>
                <a:cubicBezTo>
                  <a:pt x="3148882" y="1098239"/>
                  <a:pt x="3145351" y="1098239"/>
                  <a:pt x="3145351" y="1098239"/>
                </a:cubicBezTo>
                <a:close/>
                <a:moveTo>
                  <a:pt x="2171034" y="1098239"/>
                </a:moveTo>
                <a:lnTo>
                  <a:pt x="2192215" y="1119419"/>
                </a:lnTo>
                <a:lnTo>
                  <a:pt x="2223986" y="1119419"/>
                </a:lnTo>
                <a:lnTo>
                  <a:pt x="2213396" y="1108829"/>
                </a:lnTo>
                <a:lnTo>
                  <a:pt x="2192215" y="1108829"/>
                </a:lnTo>
                <a:close/>
                <a:moveTo>
                  <a:pt x="1535610" y="1098239"/>
                </a:moveTo>
                <a:lnTo>
                  <a:pt x="1535610" y="1108829"/>
                </a:lnTo>
                <a:lnTo>
                  <a:pt x="1546200" y="1119419"/>
                </a:lnTo>
                <a:close/>
                <a:moveTo>
                  <a:pt x="1895684" y="1087648"/>
                </a:moveTo>
                <a:cubicBezTo>
                  <a:pt x="1888623" y="1087648"/>
                  <a:pt x="1885093" y="1089413"/>
                  <a:pt x="1885093" y="1092944"/>
                </a:cubicBezTo>
                <a:cubicBezTo>
                  <a:pt x="1885093" y="1096474"/>
                  <a:pt x="1888623" y="1098239"/>
                  <a:pt x="1895684" y="1098239"/>
                </a:cubicBezTo>
                <a:close/>
                <a:moveTo>
                  <a:pt x="7328564" y="1077058"/>
                </a:moveTo>
                <a:lnTo>
                  <a:pt x="7328564" y="1108829"/>
                </a:lnTo>
                <a:lnTo>
                  <a:pt x="7328564" y="1119419"/>
                </a:lnTo>
                <a:cubicBezTo>
                  <a:pt x="7328564" y="1126479"/>
                  <a:pt x="7342684" y="1130010"/>
                  <a:pt x="7370926" y="1130010"/>
                </a:cubicBezTo>
                <a:cubicBezTo>
                  <a:pt x="7377986" y="1130010"/>
                  <a:pt x="7385047" y="1130010"/>
                  <a:pt x="7392107" y="1130010"/>
                </a:cubicBezTo>
                <a:cubicBezTo>
                  <a:pt x="7399168" y="1130010"/>
                  <a:pt x="7406226" y="1130010"/>
                  <a:pt x="7413288" y="1130010"/>
                </a:cubicBezTo>
                <a:cubicBezTo>
                  <a:pt x="7427408" y="1130010"/>
                  <a:pt x="7434468" y="1130010"/>
                  <a:pt x="7434468" y="1130010"/>
                </a:cubicBezTo>
                <a:lnTo>
                  <a:pt x="7423878" y="1119419"/>
                </a:lnTo>
                <a:lnTo>
                  <a:pt x="7413288" y="1119419"/>
                </a:lnTo>
                <a:lnTo>
                  <a:pt x="7402697" y="1119419"/>
                </a:lnTo>
                <a:cubicBezTo>
                  <a:pt x="7402697" y="1112360"/>
                  <a:pt x="7397403" y="1108829"/>
                  <a:pt x="7386812" y="1108829"/>
                </a:cubicBezTo>
                <a:cubicBezTo>
                  <a:pt x="7376222" y="1108829"/>
                  <a:pt x="7369160" y="1105298"/>
                  <a:pt x="7365630" y="1098239"/>
                </a:cubicBezTo>
                <a:cubicBezTo>
                  <a:pt x="7362101" y="1091179"/>
                  <a:pt x="7356806" y="1089413"/>
                  <a:pt x="7349745" y="1092944"/>
                </a:cubicBezTo>
                <a:cubicBezTo>
                  <a:pt x="7342684" y="1096474"/>
                  <a:pt x="7339155" y="1094708"/>
                  <a:pt x="7339155" y="1087648"/>
                </a:cubicBezTo>
                <a:cubicBezTo>
                  <a:pt x="7339155" y="1087648"/>
                  <a:pt x="7337389" y="1085883"/>
                  <a:pt x="7333860" y="1082354"/>
                </a:cubicBezTo>
                <a:cubicBezTo>
                  <a:pt x="7330330" y="1078823"/>
                  <a:pt x="7328564" y="1077058"/>
                  <a:pt x="7328564" y="1077058"/>
                </a:cubicBezTo>
                <a:close/>
                <a:moveTo>
                  <a:pt x="2223986" y="1077058"/>
                </a:moveTo>
                <a:lnTo>
                  <a:pt x="2234577" y="1077058"/>
                </a:lnTo>
                <a:lnTo>
                  <a:pt x="2234577" y="1087648"/>
                </a:lnTo>
                <a:cubicBezTo>
                  <a:pt x="2227517" y="1087648"/>
                  <a:pt x="2223986" y="1084118"/>
                  <a:pt x="2223986" y="1077058"/>
                </a:cubicBezTo>
                <a:close/>
                <a:moveTo>
                  <a:pt x="1842731" y="1077058"/>
                </a:moveTo>
                <a:cubicBezTo>
                  <a:pt x="1842731" y="1077058"/>
                  <a:pt x="1844498" y="1078823"/>
                  <a:pt x="1848026" y="1082354"/>
                </a:cubicBezTo>
                <a:cubicBezTo>
                  <a:pt x="1851558" y="1085883"/>
                  <a:pt x="1853322" y="1085883"/>
                  <a:pt x="1853322" y="1082354"/>
                </a:cubicBezTo>
                <a:cubicBezTo>
                  <a:pt x="1853322" y="1078823"/>
                  <a:pt x="1853322" y="1077058"/>
                  <a:pt x="1853322" y="1077058"/>
                </a:cubicBezTo>
                <a:close/>
                <a:moveTo>
                  <a:pt x="942546" y="1077058"/>
                </a:moveTo>
                <a:cubicBezTo>
                  <a:pt x="949607" y="1077058"/>
                  <a:pt x="960197" y="1080588"/>
                  <a:pt x="974318" y="1087648"/>
                </a:cubicBezTo>
                <a:cubicBezTo>
                  <a:pt x="981378" y="1094708"/>
                  <a:pt x="986674" y="1100004"/>
                  <a:pt x="990203" y="1103533"/>
                </a:cubicBezTo>
                <a:cubicBezTo>
                  <a:pt x="993734" y="1107064"/>
                  <a:pt x="995498" y="1108829"/>
                  <a:pt x="995498" y="1108829"/>
                </a:cubicBezTo>
                <a:lnTo>
                  <a:pt x="963726" y="1108829"/>
                </a:lnTo>
                <a:cubicBezTo>
                  <a:pt x="956667" y="1108829"/>
                  <a:pt x="949607" y="1107064"/>
                  <a:pt x="942546" y="1103533"/>
                </a:cubicBezTo>
                <a:cubicBezTo>
                  <a:pt x="935486" y="1100004"/>
                  <a:pt x="931956" y="1096474"/>
                  <a:pt x="931956" y="1092944"/>
                </a:cubicBezTo>
                <a:cubicBezTo>
                  <a:pt x="931956" y="1089413"/>
                  <a:pt x="931956" y="1087648"/>
                  <a:pt x="931956" y="1087648"/>
                </a:cubicBezTo>
                <a:close/>
                <a:moveTo>
                  <a:pt x="8302883" y="1066467"/>
                </a:moveTo>
                <a:lnTo>
                  <a:pt x="8313473" y="1087648"/>
                </a:lnTo>
                <a:lnTo>
                  <a:pt x="8292291" y="1087648"/>
                </a:lnTo>
                <a:cubicBezTo>
                  <a:pt x="8285231" y="1080588"/>
                  <a:pt x="8283468" y="1075293"/>
                  <a:pt x="8286997" y="1071762"/>
                </a:cubicBezTo>
                <a:cubicBezTo>
                  <a:pt x="8290527" y="1068232"/>
                  <a:pt x="8295821" y="1066467"/>
                  <a:pt x="8302883" y="1066467"/>
                </a:cubicBezTo>
                <a:close/>
                <a:moveTo>
                  <a:pt x="7974579" y="1066467"/>
                </a:moveTo>
                <a:cubicBezTo>
                  <a:pt x="7967519" y="1066467"/>
                  <a:pt x="7963990" y="1069998"/>
                  <a:pt x="7963990" y="1077058"/>
                </a:cubicBezTo>
                <a:lnTo>
                  <a:pt x="8016942" y="1098239"/>
                </a:lnTo>
                <a:cubicBezTo>
                  <a:pt x="8024002" y="1098239"/>
                  <a:pt x="8025767" y="1096474"/>
                  <a:pt x="8022237" y="1092944"/>
                </a:cubicBezTo>
                <a:cubicBezTo>
                  <a:pt x="8018706" y="1089413"/>
                  <a:pt x="8011646" y="1085883"/>
                  <a:pt x="8001056" y="1082354"/>
                </a:cubicBezTo>
                <a:cubicBezTo>
                  <a:pt x="7990465" y="1078823"/>
                  <a:pt x="7985171" y="1075293"/>
                  <a:pt x="7985171" y="1071762"/>
                </a:cubicBezTo>
                <a:cubicBezTo>
                  <a:pt x="7985171" y="1068232"/>
                  <a:pt x="7981640" y="1066467"/>
                  <a:pt x="7974579" y="1066467"/>
                </a:cubicBezTo>
                <a:close/>
                <a:moveTo>
                  <a:pt x="7932219" y="1066467"/>
                </a:moveTo>
                <a:lnTo>
                  <a:pt x="7942808" y="1077058"/>
                </a:lnTo>
                <a:cubicBezTo>
                  <a:pt x="7949869" y="1077058"/>
                  <a:pt x="7953398" y="1077058"/>
                  <a:pt x="7953398" y="1077058"/>
                </a:cubicBezTo>
                <a:cubicBezTo>
                  <a:pt x="7953398" y="1077058"/>
                  <a:pt x="7949869" y="1073527"/>
                  <a:pt x="7942808" y="1066467"/>
                </a:cubicBezTo>
                <a:close/>
                <a:moveTo>
                  <a:pt x="6153028" y="1066467"/>
                </a:moveTo>
                <a:lnTo>
                  <a:pt x="6184800" y="1077058"/>
                </a:lnTo>
                <a:lnTo>
                  <a:pt x="6195390" y="1077058"/>
                </a:lnTo>
                <a:lnTo>
                  <a:pt x="6205980" y="1087648"/>
                </a:lnTo>
                <a:cubicBezTo>
                  <a:pt x="6213042" y="1094708"/>
                  <a:pt x="6218336" y="1100004"/>
                  <a:pt x="6221866" y="1103533"/>
                </a:cubicBezTo>
                <a:cubicBezTo>
                  <a:pt x="6225396" y="1107064"/>
                  <a:pt x="6237752" y="1108829"/>
                  <a:pt x="6258932" y="1108829"/>
                </a:cubicBezTo>
                <a:cubicBezTo>
                  <a:pt x="6265994" y="1108829"/>
                  <a:pt x="6273053" y="1108829"/>
                  <a:pt x="6280114" y="1108829"/>
                </a:cubicBezTo>
                <a:cubicBezTo>
                  <a:pt x="6287174" y="1108829"/>
                  <a:pt x="6290704" y="1108829"/>
                  <a:pt x="6290704" y="1108829"/>
                </a:cubicBezTo>
                <a:cubicBezTo>
                  <a:pt x="6297765" y="1115889"/>
                  <a:pt x="6301294" y="1117654"/>
                  <a:pt x="6301294" y="1114125"/>
                </a:cubicBezTo>
                <a:cubicBezTo>
                  <a:pt x="6301294" y="1110594"/>
                  <a:pt x="6308354" y="1112360"/>
                  <a:pt x="6322476" y="1119419"/>
                </a:cubicBezTo>
                <a:cubicBezTo>
                  <a:pt x="6329536" y="1119419"/>
                  <a:pt x="6338361" y="1121184"/>
                  <a:pt x="6348950" y="1124714"/>
                </a:cubicBezTo>
                <a:cubicBezTo>
                  <a:pt x="6359542" y="1128245"/>
                  <a:pt x="6368367" y="1130010"/>
                  <a:pt x="6375428" y="1130010"/>
                </a:cubicBezTo>
                <a:lnTo>
                  <a:pt x="6386018" y="1130010"/>
                </a:lnTo>
                <a:cubicBezTo>
                  <a:pt x="6378957" y="1122950"/>
                  <a:pt x="6386018" y="1119419"/>
                  <a:pt x="6407198" y="1119419"/>
                </a:cubicBezTo>
                <a:lnTo>
                  <a:pt x="6428380" y="1119419"/>
                </a:lnTo>
                <a:cubicBezTo>
                  <a:pt x="6428380" y="1112360"/>
                  <a:pt x="6424850" y="1108829"/>
                  <a:pt x="6417788" y="1108829"/>
                </a:cubicBezTo>
                <a:cubicBezTo>
                  <a:pt x="6410728" y="1108829"/>
                  <a:pt x="6407198" y="1108829"/>
                  <a:pt x="6407198" y="1108829"/>
                </a:cubicBezTo>
                <a:cubicBezTo>
                  <a:pt x="6400138" y="1108829"/>
                  <a:pt x="6393079" y="1105298"/>
                  <a:pt x="6386018" y="1098239"/>
                </a:cubicBezTo>
                <a:lnTo>
                  <a:pt x="6375428" y="1098239"/>
                </a:lnTo>
                <a:lnTo>
                  <a:pt x="6370132" y="1098239"/>
                </a:lnTo>
                <a:cubicBezTo>
                  <a:pt x="6366602" y="1098239"/>
                  <a:pt x="6364836" y="1098239"/>
                  <a:pt x="6364836" y="1098239"/>
                </a:cubicBezTo>
                <a:cubicBezTo>
                  <a:pt x="6357776" y="1098239"/>
                  <a:pt x="6354246" y="1096474"/>
                  <a:pt x="6354246" y="1092944"/>
                </a:cubicBezTo>
                <a:cubicBezTo>
                  <a:pt x="6354246" y="1089413"/>
                  <a:pt x="6347186" y="1087648"/>
                  <a:pt x="6333066" y="1087648"/>
                </a:cubicBezTo>
                <a:cubicBezTo>
                  <a:pt x="6318946" y="1087648"/>
                  <a:pt x="6311884" y="1089413"/>
                  <a:pt x="6311884" y="1092944"/>
                </a:cubicBezTo>
                <a:cubicBezTo>
                  <a:pt x="6311884" y="1096474"/>
                  <a:pt x="6310120" y="1098239"/>
                  <a:pt x="6306590" y="1098239"/>
                </a:cubicBezTo>
                <a:cubicBezTo>
                  <a:pt x="6303060" y="1098239"/>
                  <a:pt x="6301294" y="1094708"/>
                  <a:pt x="6301294" y="1087648"/>
                </a:cubicBezTo>
                <a:cubicBezTo>
                  <a:pt x="6287174" y="1094708"/>
                  <a:pt x="6265994" y="1094708"/>
                  <a:pt x="6237752" y="1087648"/>
                </a:cubicBezTo>
                <a:cubicBezTo>
                  <a:pt x="6223632" y="1080588"/>
                  <a:pt x="6214805" y="1078823"/>
                  <a:pt x="6211276" y="1082354"/>
                </a:cubicBezTo>
                <a:cubicBezTo>
                  <a:pt x="6207746" y="1085883"/>
                  <a:pt x="6204216" y="1084118"/>
                  <a:pt x="6200686" y="1077058"/>
                </a:cubicBezTo>
                <a:cubicBezTo>
                  <a:pt x="6197156" y="1069998"/>
                  <a:pt x="6188330" y="1066467"/>
                  <a:pt x="6174209" y="1066467"/>
                </a:cubicBezTo>
                <a:cubicBezTo>
                  <a:pt x="6160090" y="1066467"/>
                  <a:pt x="6153028" y="1066467"/>
                  <a:pt x="6153028" y="1066467"/>
                </a:cubicBezTo>
                <a:close/>
                <a:moveTo>
                  <a:pt x="2337833" y="1061173"/>
                </a:moveTo>
                <a:cubicBezTo>
                  <a:pt x="2336068" y="1061173"/>
                  <a:pt x="2333420" y="1062937"/>
                  <a:pt x="2329890" y="1066467"/>
                </a:cubicBezTo>
                <a:lnTo>
                  <a:pt x="2340481" y="1066467"/>
                </a:lnTo>
                <a:cubicBezTo>
                  <a:pt x="2340481" y="1062937"/>
                  <a:pt x="2339598" y="1061173"/>
                  <a:pt x="2337833" y="1061173"/>
                </a:cubicBezTo>
                <a:close/>
                <a:moveTo>
                  <a:pt x="8324064" y="1055877"/>
                </a:moveTo>
                <a:cubicBezTo>
                  <a:pt x="8359364" y="1055877"/>
                  <a:pt x="8377016" y="1062937"/>
                  <a:pt x="8377016" y="1077058"/>
                </a:cubicBezTo>
                <a:lnTo>
                  <a:pt x="8366425" y="1066467"/>
                </a:lnTo>
                <a:cubicBezTo>
                  <a:pt x="8359364" y="1066467"/>
                  <a:pt x="8348773" y="1066467"/>
                  <a:pt x="8334654" y="1066467"/>
                </a:cubicBezTo>
                <a:close/>
                <a:moveTo>
                  <a:pt x="8186387" y="1055877"/>
                </a:moveTo>
                <a:cubicBezTo>
                  <a:pt x="8193449" y="1055877"/>
                  <a:pt x="8200508" y="1055877"/>
                  <a:pt x="8207569" y="1055877"/>
                </a:cubicBezTo>
                <a:lnTo>
                  <a:pt x="8239339" y="1066467"/>
                </a:lnTo>
                <a:cubicBezTo>
                  <a:pt x="8239339" y="1073527"/>
                  <a:pt x="8228750" y="1073527"/>
                  <a:pt x="8207569" y="1066467"/>
                </a:cubicBezTo>
                <a:close/>
                <a:moveTo>
                  <a:pt x="1747418" y="1055877"/>
                </a:moveTo>
                <a:cubicBezTo>
                  <a:pt x="1754477" y="1062937"/>
                  <a:pt x="1765068" y="1066467"/>
                  <a:pt x="1779189" y="1066467"/>
                </a:cubicBezTo>
                <a:cubicBezTo>
                  <a:pt x="1793309" y="1066467"/>
                  <a:pt x="1803900" y="1069998"/>
                  <a:pt x="1810960" y="1077058"/>
                </a:cubicBezTo>
                <a:lnTo>
                  <a:pt x="1832141" y="1087648"/>
                </a:lnTo>
                <a:cubicBezTo>
                  <a:pt x="1825080" y="1066467"/>
                  <a:pt x="1814491" y="1055877"/>
                  <a:pt x="1800370" y="1055877"/>
                </a:cubicBezTo>
                <a:cubicBezTo>
                  <a:pt x="1786249" y="1062937"/>
                  <a:pt x="1779189" y="1062937"/>
                  <a:pt x="1779189" y="1055877"/>
                </a:cubicBezTo>
                <a:cubicBezTo>
                  <a:pt x="1779189" y="1055877"/>
                  <a:pt x="1777423" y="1055877"/>
                  <a:pt x="1773893" y="1055877"/>
                </a:cubicBezTo>
                <a:cubicBezTo>
                  <a:pt x="1770364" y="1055877"/>
                  <a:pt x="1765068" y="1055877"/>
                  <a:pt x="1758008" y="1055877"/>
                </a:cubicBezTo>
                <a:close/>
                <a:moveTo>
                  <a:pt x="7495894" y="1053759"/>
                </a:moveTo>
                <a:lnTo>
                  <a:pt x="7508601" y="1055877"/>
                </a:lnTo>
                <a:lnTo>
                  <a:pt x="7498011" y="1055877"/>
                </a:lnTo>
                <a:close/>
                <a:moveTo>
                  <a:pt x="7487420" y="1045287"/>
                </a:moveTo>
                <a:lnTo>
                  <a:pt x="7495894" y="1053759"/>
                </a:lnTo>
                <a:lnTo>
                  <a:pt x="7492716" y="1053230"/>
                </a:lnTo>
                <a:cubicBezTo>
                  <a:pt x="7489186" y="1051465"/>
                  <a:pt x="7487420" y="1048817"/>
                  <a:pt x="7487420" y="1045287"/>
                </a:cubicBezTo>
                <a:close/>
                <a:moveTo>
                  <a:pt x="7445059" y="1045287"/>
                </a:moveTo>
                <a:cubicBezTo>
                  <a:pt x="7445059" y="1045287"/>
                  <a:pt x="7445059" y="1048817"/>
                  <a:pt x="7445059" y="1055877"/>
                </a:cubicBezTo>
                <a:cubicBezTo>
                  <a:pt x="7452120" y="1055877"/>
                  <a:pt x="7455649" y="1055877"/>
                  <a:pt x="7455649" y="1055877"/>
                </a:cubicBezTo>
                <a:lnTo>
                  <a:pt x="7466240" y="1055877"/>
                </a:lnTo>
                <a:cubicBezTo>
                  <a:pt x="7466240" y="1048817"/>
                  <a:pt x="7464474" y="1045287"/>
                  <a:pt x="7460944" y="1045287"/>
                </a:cubicBezTo>
                <a:cubicBezTo>
                  <a:pt x="7457415" y="1045287"/>
                  <a:pt x="7453884" y="1045287"/>
                  <a:pt x="7450355" y="1045287"/>
                </a:cubicBezTo>
                <a:cubicBezTo>
                  <a:pt x="7446824" y="1045287"/>
                  <a:pt x="7445059" y="1045287"/>
                  <a:pt x="7445059" y="1045287"/>
                </a:cubicBezTo>
                <a:close/>
                <a:moveTo>
                  <a:pt x="6227161" y="1045287"/>
                </a:moveTo>
                <a:cubicBezTo>
                  <a:pt x="6220101" y="1045287"/>
                  <a:pt x="6216572" y="1048817"/>
                  <a:pt x="6216572" y="1055877"/>
                </a:cubicBezTo>
                <a:cubicBezTo>
                  <a:pt x="6216572" y="1055877"/>
                  <a:pt x="6220101" y="1055877"/>
                  <a:pt x="6227161" y="1055877"/>
                </a:cubicBezTo>
                <a:close/>
                <a:moveTo>
                  <a:pt x="8790041" y="1034696"/>
                </a:moveTo>
                <a:lnTo>
                  <a:pt x="8811222" y="1045287"/>
                </a:lnTo>
                <a:lnTo>
                  <a:pt x="8800632" y="1045287"/>
                </a:lnTo>
                <a:cubicBezTo>
                  <a:pt x="8793570" y="1038227"/>
                  <a:pt x="8790041" y="1034696"/>
                  <a:pt x="8790041" y="1034696"/>
                </a:cubicBezTo>
                <a:close/>
                <a:moveTo>
                  <a:pt x="8249931" y="1034696"/>
                </a:moveTo>
                <a:cubicBezTo>
                  <a:pt x="8256991" y="1034696"/>
                  <a:pt x="8260521" y="1038227"/>
                  <a:pt x="8260521" y="1045287"/>
                </a:cubicBezTo>
                <a:lnTo>
                  <a:pt x="8249931" y="1045287"/>
                </a:lnTo>
                <a:cubicBezTo>
                  <a:pt x="8242869" y="1038227"/>
                  <a:pt x="8242869" y="1034696"/>
                  <a:pt x="8249931" y="1034696"/>
                </a:cubicBezTo>
                <a:close/>
                <a:moveTo>
                  <a:pt x="2181625" y="1034696"/>
                </a:moveTo>
                <a:cubicBezTo>
                  <a:pt x="2188685" y="1034696"/>
                  <a:pt x="2192215" y="1036461"/>
                  <a:pt x="2192215" y="1039992"/>
                </a:cubicBezTo>
                <a:cubicBezTo>
                  <a:pt x="2192215" y="1043522"/>
                  <a:pt x="2188685" y="1045287"/>
                  <a:pt x="2181625" y="1045287"/>
                </a:cubicBezTo>
                <a:lnTo>
                  <a:pt x="2192215" y="1066467"/>
                </a:lnTo>
                <a:lnTo>
                  <a:pt x="2213396" y="1077058"/>
                </a:lnTo>
                <a:cubicBezTo>
                  <a:pt x="2213396" y="1084118"/>
                  <a:pt x="2216926" y="1089413"/>
                  <a:pt x="2223986" y="1092944"/>
                </a:cubicBezTo>
                <a:cubicBezTo>
                  <a:pt x="2231046" y="1096474"/>
                  <a:pt x="2241637" y="1098239"/>
                  <a:pt x="2255757" y="1098239"/>
                </a:cubicBezTo>
                <a:cubicBezTo>
                  <a:pt x="2262817" y="1098239"/>
                  <a:pt x="2268114" y="1100004"/>
                  <a:pt x="2271642" y="1103533"/>
                </a:cubicBezTo>
                <a:cubicBezTo>
                  <a:pt x="2275172" y="1107064"/>
                  <a:pt x="2280468" y="1108829"/>
                  <a:pt x="2287529" y="1108829"/>
                </a:cubicBezTo>
                <a:lnTo>
                  <a:pt x="2298119" y="1108829"/>
                </a:lnTo>
                <a:cubicBezTo>
                  <a:pt x="2305179" y="1101769"/>
                  <a:pt x="2310474" y="1100004"/>
                  <a:pt x="2314005" y="1103533"/>
                </a:cubicBezTo>
                <a:cubicBezTo>
                  <a:pt x="2317535" y="1107064"/>
                  <a:pt x="2324594" y="1108829"/>
                  <a:pt x="2335186" y="1108829"/>
                </a:cubicBezTo>
                <a:cubicBezTo>
                  <a:pt x="2345776" y="1108829"/>
                  <a:pt x="2351071" y="1108829"/>
                  <a:pt x="2351071" y="1108829"/>
                </a:cubicBezTo>
                <a:lnTo>
                  <a:pt x="2340481" y="1119419"/>
                </a:lnTo>
                <a:lnTo>
                  <a:pt x="2329890" y="1130010"/>
                </a:lnTo>
                <a:cubicBezTo>
                  <a:pt x="2336950" y="1130010"/>
                  <a:pt x="2340481" y="1133541"/>
                  <a:pt x="2340481" y="1140600"/>
                </a:cubicBezTo>
                <a:cubicBezTo>
                  <a:pt x="2340481" y="1147660"/>
                  <a:pt x="2347541" y="1154721"/>
                  <a:pt x="2361662" y="1161781"/>
                </a:cubicBezTo>
                <a:cubicBezTo>
                  <a:pt x="2347541" y="1161781"/>
                  <a:pt x="2340481" y="1163546"/>
                  <a:pt x="2340481" y="1167077"/>
                </a:cubicBezTo>
                <a:cubicBezTo>
                  <a:pt x="2340481" y="1170606"/>
                  <a:pt x="2347541" y="1172371"/>
                  <a:pt x="2361662" y="1172371"/>
                </a:cubicBezTo>
                <a:cubicBezTo>
                  <a:pt x="2361662" y="1179431"/>
                  <a:pt x="2365192" y="1182962"/>
                  <a:pt x="2372252" y="1182962"/>
                </a:cubicBezTo>
                <a:cubicBezTo>
                  <a:pt x="2372252" y="1182962"/>
                  <a:pt x="2375782" y="1184727"/>
                  <a:pt x="2382842" y="1188258"/>
                </a:cubicBezTo>
                <a:cubicBezTo>
                  <a:pt x="2389902" y="1191787"/>
                  <a:pt x="2400493" y="1193552"/>
                  <a:pt x="2414614" y="1193552"/>
                </a:cubicBezTo>
                <a:cubicBezTo>
                  <a:pt x="2421673" y="1193552"/>
                  <a:pt x="2428734" y="1195317"/>
                  <a:pt x="2435794" y="1198848"/>
                </a:cubicBezTo>
                <a:cubicBezTo>
                  <a:pt x="2442854" y="1202378"/>
                  <a:pt x="2449915" y="1204143"/>
                  <a:pt x="2456975" y="1204143"/>
                </a:cubicBezTo>
                <a:cubicBezTo>
                  <a:pt x="2464034" y="1225324"/>
                  <a:pt x="2474625" y="1228854"/>
                  <a:pt x="2488746" y="1214733"/>
                </a:cubicBezTo>
                <a:cubicBezTo>
                  <a:pt x="2495806" y="1214733"/>
                  <a:pt x="2501103" y="1216498"/>
                  <a:pt x="2504632" y="1220029"/>
                </a:cubicBezTo>
                <a:cubicBezTo>
                  <a:pt x="2508162" y="1223558"/>
                  <a:pt x="2513458" y="1221793"/>
                  <a:pt x="2520518" y="1214733"/>
                </a:cubicBezTo>
                <a:cubicBezTo>
                  <a:pt x="2527577" y="1214733"/>
                  <a:pt x="2532874" y="1216498"/>
                  <a:pt x="2536402" y="1220029"/>
                </a:cubicBezTo>
                <a:cubicBezTo>
                  <a:pt x="2539934" y="1223558"/>
                  <a:pt x="2541698" y="1225324"/>
                  <a:pt x="2541698" y="1225324"/>
                </a:cubicBezTo>
                <a:cubicBezTo>
                  <a:pt x="2555819" y="1232383"/>
                  <a:pt x="2566410" y="1235914"/>
                  <a:pt x="2573470" y="1235914"/>
                </a:cubicBezTo>
                <a:lnTo>
                  <a:pt x="2573470" y="1225324"/>
                </a:lnTo>
                <a:cubicBezTo>
                  <a:pt x="2566410" y="1225324"/>
                  <a:pt x="2548758" y="1220029"/>
                  <a:pt x="2520518" y="1209437"/>
                </a:cubicBezTo>
                <a:cubicBezTo>
                  <a:pt x="2492277" y="1198848"/>
                  <a:pt x="2474625" y="1190022"/>
                  <a:pt x="2467566" y="1182962"/>
                </a:cubicBezTo>
                <a:lnTo>
                  <a:pt x="2456975" y="1182962"/>
                </a:lnTo>
                <a:cubicBezTo>
                  <a:pt x="2456975" y="1190022"/>
                  <a:pt x="2446385" y="1190022"/>
                  <a:pt x="2425203" y="1182962"/>
                </a:cubicBezTo>
                <a:cubicBezTo>
                  <a:pt x="2425203" y="1182962"/>
                  <a:pt x="2421673" y="1181197"/>
                  <a:pt x="2414614" y="1177666"/>
                </a:cubicBezTo>
                <a:cubicBezTo>
                  <a:pt x="2407554" y="1174137"/>
                  <a:pt x="2404023" y="1172371"/>
                  <a:pt x="2404023" y="1172371"/>
                </a:cubicBezTo>
                <a:cubicBezTo>
                  <a:pt x="2404023" y="1172371"/>
                  <a:pt x="2400493" y="1170606"/>
                  <a:pt x="2393433" y="1167077"/>
                </a:cubicBezTo>
                <a:cubicBezTo>
                  <a:pt x="2386373" y="1163546"/>
                  <a:pt x="2382842" y="1158250"/>
                  <a:pt x="2382842" y="1151191"/>
                </a:cubicBezTo>
                <a:lnTo>
                  <a:pt x="2382842" y="1140600"/>
                </a:lnTo>
                <a:cubicBezTo>
                  <a:pt x="2396963" y="1140600"/>
                  <a:pt x="2411084" y="1144131"/>
                  <a:pt x="2425203" y="1151191"/>
                </a:cubicBezTo>
                <a:cubicBezTo>
                  <a:pt x="2460505" y="1158250"/>
                  <a:pt x="2488746" y="1168841"/>
                  <a:pt x="2509927" y="1182962"/>
                </a:cubicBezTo>
                <a:cubicBezTo>
                  <a:pt x="2516988" y="1190022"/>
                  <a:pt x="2525813" y="1193552"/>
                  <a:pt x="2536402" y="1193552"/>
                </a:cubicBezTo>
                <a:cubicBezTo>
                  <a:pt x="2546995" y="1193552"/>
                  <a:pt x="2555819" y="1193552"/>
                  <a:pt x="2562879" y="1193552"/>
                </a:cubicBezTo>
                <a:lnTo>
                  <a:pt x="2573470" y="1193552"/>
                </a:lnTo>
                <a:cubicBezTo>
                  <a:pt x="2573470" y="1186493"/>
                  <a:pt x="2569938" y="1182962"/>
                  <a:pt x="2562879" y="1182962"/>
                </a:cubicBezTo>
                <a:cubicBezTo>
                  <a:pt x="2555819" y="1182962"/>
                  <a:pt x="2538168" y="1179431"/>
                  <a:pt x="2509927" y="1172371"/>
                </a:cubicBezTo>
                <a:lnTo>
                  <a:pt x="2478156" y="1151191"/>
                </a:lnTo>
                <a:cubicBezTo>
                  <a:pt x="2478156" y="1144131"/>
                  <a:pt x="2479922" y="1140600"/>
                  <a:pt x="2483450" y="1140600"/>
                </a:cubicBezTo>
                <a:cubicBezTo>
                  <a:pt x="2486982" y="1140600"/>
                  <a:pt x="2488746" y="1144131"/>
                  <a:pt x="2488746" y="1151191"/>
                </a:cubicBezTo>
                <a:lnTo>
                  <a:pt x="2499337" y="1151191"/>
                </a:lnTo>
                <a:lnTo>
                  <a:pt x="2520518" y="1151191"/>
                </a:lnTo>
                <a:cubicBezTo>
                  <a:pt x="2527577" y="1158250"/>
                  <a:pt x="2532874" y="1158250"/>
                  <a:pt x="2536402" y="1151191"/>
                </a:cubicBezTo>
                <a:cubicBezTo>
                  <a:pt x="2539934" y="1144131"/>
                  <a:pt x="2545229" y="1144131"/>
                  <a:pt x="2552289" y="1151191"/>
                </a:cubicBezTo>
                <a:lnTo>
                  <a:pt x="2562879" y="1161781"/>
                </a:lnTo>
                <a:lnTo>
                  <a:pt x="2552289" y="1161781"/>
                </a:lnTo>
                <a:lnTo>
                  <a:pt x="2541698" y="1161781"/>
                </a:lnTo>
                <a:cubicBezTo>
                  <a:pt x="2541698" y="1161781"/>
                  <a:pt x="2545229" y="1163546"/>
                  <a:pt x="2552289" y="1167077"/>
                </a:cubicBezTo>
                <a:cubicBezTo>
                  <a:pt x="2559349" y="1170606"/>
                  <a:pt x="2566410" y="1172371"/>
                  <a:pt x="2573470" y="1172371"/>
                </a:cubicBezTo>
                <a:lnTo>
                  <a:pt x="2594650" y="1172371"/>
                </a:lnTo>
                <a:lnTo>
                  <a:pt x="2615831" y="1182962"/>
                </a:lnTo>
                <a:cubicBezTo>
                  <a:pt x="2622892" y="1182962"/>
                  <a:pt x="2629952" y="1184727"/>
                  <a:pt x="2637012" y="1188258"/>
                </a:cubicBezTo>
                <a:cubicBezTo>
                  <a:pt x="2644072" y="1191787"/>
                  <a:pt x="2647602" y="1193552"/>
                  <a:pt x="2647602" y="1193552"/>
                </a:cubicBezTo>
                <a:cubicBezTo>
                  <a:pt x="2647602" y="1193552"/>
                  <a:pt x="2652899" y="1197083"/>
                  <a:pt x="2663488" y="1204143"/>
                </a:cubicBezTo>
                <a:cubicBezTo>
                  <a:pt x="2674080" y="1211202"/>
                  <a:pt x="2681138" y="1212968"/>
                  <a:pt x="2684669" y="1209437"/>
                </a:cubicBezTo>
                <a:cubicBezTo>
                  <a:pt x="2688200" y="1205908"/>
                  <a:pt x="2691729" y="1205908"/>
                  <a:pt x="2695259" y="1209437"/>
                </a:cubicBezTo>
                <a:cubicBezTo>
                  <a:pt x="2698790" y="1212968"/>
                  <a:pt x="2704085" y="1216498"/>
                  <a:pt x="2711145" y="1220029"/>
                </a:cubicBezTo>
                <a:cubicBezTo>
                  <a:pt x="2718205" y="1223558"/>
                  <a:pt x="2719971" y="1221793"/>
                  <a:pt x="2716440" y="1214733"/>
                </a:cubicBezTo>
                <a:cubicBezTo>
                  <a:pt x="2712911" y="1207673"/>
                  <a:pt x="2718205" y="1204143"/>
                  <a:pt x="2732326" y="1204143"/>
                </a:cubicBezTo>
                <a:cubicBezTo>
                  <a:pt x="2746447" y="1204143"/>
                  <a:pt x="2753506" y="1204143"/>
                  <a:pt x="2753506" y="1204143"/>
                </a:cubicBezTo>
                <a:lnTo>
                  <a:pt x="2679374" y="1182962"/>
                </a:lnTo>
                <a:cubicBezTo>
                  <a:pt x="2672313" y="1175902"/>
                  <a:pt x="2667019" y="1172371"/>
                  <a:pt x="2663488" y="1172371"/>
                </a:cubicBezTo>
                <a:cubicBezTo>
                  <a:pt x="2659957" y="1172371"/>
                  <a:pt x="2658193" y="1172371"/>
                  <a:pt x="2658193" y="1172371"/>
                </a:cubicBezTo>
                <a:cubicBezTo>
                  <a:pt x="2658193" y="1172371"/>
                  <a:pt x="2647602" y="1172371"/>
                  <a:pt x="2626422" y="1172371"/>
                </a:cubicBezTo>
                <a:lnTo>
                  <a:pt x="2594650" y="1161781"/>
                </a:lnTo>
                <a:lnTo>
                  <a:pt x="2573470" y="1151191"/>
                </a:lnTo>
                <a:lnTo>
                  <a:pt x="2562879" y="1140600"/>
                </a:lnTo>
                <a:cubicBezTo>
                  <a:pt x="2562879" y="1140600"/>
                  <a:pt x="2554053" y="1137070"/>
                  <a:pt x="2536402" y="1130010"/>
                </a:cubicBezTo>
                <a:cubicBezTo>
                  <a:pt x="2518752" y="1122950"/>
                  <a:pt x="2502867" y="1119419"/>
                  <a:pt x="2488746" y="1119419"/>
                </a:cubicBezTo>
                <a:cubicBezTo>
                  <a:pt x="2481686" y="1119419"/>
                  <a:pt x="2478156" y="1119419"/>
                  <a:pt x="2478156" y="1119419"/>
                </a:cubicBezTo>
                <a:lnTo>
                  <a:pt x="2467566" y="1098239"/>
                </a:lnTo>
                <a:cubicBezTo>
                  <a:pt x="2460505" y="1098239"/>
                  <a:pt x="2455210" y="1096474"/>
                  <a:pt x="2451680" y="1092944"/>
                </a:cubicBezTo>
                <a:cubicBezTo>
                  <a:pt x="2448151" y="1089413"/>
                  <a:pt x="2441090" y="1087648"/>
                  <a:pt x="2430498" y="1087648"/>
                </a:cubicBezTo>
                <a:cubicBezTo>
                  <a:pt x="2419909" y="1087648"/>
                  <a:pt x="2412848" y="1087648"/>
                  <a:pt x="2409317" y="1087648"/>
                </a:cubicBezTo>
                <a:cubicBezTo>
                  <a:pt x="2405788" y="1087648"/>
                  <a:pt x="2400493" y="1087648"/>
                  <a:pt x="2393433" y="1087648"/>
                </a:cubicBezTo>
                <a:cubicBezTo>
                  <a:pt x="2372252" y="1073527"/>
                  <a:pt x="2351071" y="1069998"/>
                  <a:pt x="2329890" y="1077058"/>
                </a:cubicBezTo>
                <a:cubicBezTo>
                  <a:pt x="2322830" y="1077058"/>
                  <a:pt x="2317535" y="1073527"/>
                  <a:pt x="2314005" y="1066467"/>
                </a:cubicBezTo>
                <a:cubicBezTo>
                  <a:pt x="2310474" y="1059408"/>
                  <a:pt x="2305179" y="1057642"/>
                  <a:pt x="2298119" y="1061173"/>
                </a:cubicBezTo>
                <a:cubicBezTo>
                  <a:pt x="2291059" y="1064702"/>
                  <a:pt x="2283998" y="1062937"/>
                  <a:pt x="2276938" y="1055877"/>
                </a:cubicBezTo>
                <a:cubicBezTo>
                  <a:pt x="2269878" y="1048817"/>
                  <a:pt x="2261053" y="1045287"/>
                  <a:pt x="2250461" y="1045287"/>
                </a:cubicBezTo>
                <a:cubicBezTo>
                  <a:pt x="2239871" y="1045287"/>
                  <a:pt x="2229282" y="1043522"/>
                  <a:pt x="2218690" y="1039992"/>
                </a:cubicBezTo>
                <a:cubicBezTo>
                  <a:pt x="2208101" y="1036461"/>
                  <a:pt x="2199275" y="1034696"/>
                  <a:pt x="2192215" y="1034696"/>
                </a:cubicBezTo>
                <a:close/>
                <a:moveTo>
                  <a:pt x="667195" y="1034696"/>
                </a:moveTo>
                <a:cubicBezTo>
                  <a:pt x="667195" y="1034696"/>
                  <a:pt x="672491" y="1038227"/>
                  <a:pt x="683080" y="1045287"/>
                </a:cubicBezTo>
                <a:cubicBezTo>
                  <a:pt x="693672" y="1052346"/>
                  <a:pt x="702497" y="1059408"/>
                  <a:pt x="709557" y="1066467"/>
                </a:cubicBezTo>
                <a:lnTo>
                  <a:pt x="730738" y="1077058"/>
                </a:lnTo>
                <a:cubicBezTo>
                  <a:pt x="716617" y="1077058"/>
                  <a:pt x="709557" y="1077058"/>
                  <a:pt x="709557" y="1077058"/>
                </a:cubicBezTo>
                <a:close/>
                <a:moveTo>
                  <a:pt x="8768861" y="1024106"/>
                </a:moveTo>
                <a:cubicBezTo>
                  <a:pt x="8775920" y="1024106"/>
                  <a:pt x="8779451" y="1027636"/>
                  <a:pt x="8779451" y="1034696"/>
                </a:cubicBezTo>
                <a:cubicBezTo>
                  <a:pt x="8772391" y="1034696"/>
                  <a:pt x="8765332" y="1034696"/>
                  <a:pt x="8758270" y="1034696"/>
                </a:cubicBezTo>
                <a:close/>
                <a:moveTo>
                  <a:pt x="8218160" y="1024106"/>
                </a:moveTo>
                <a:lnTo>
                  <a:pt x="8228750" y="1034696"/>
                </a:lnTo>
                <a:lnTo>
                  <a:pt x="8218160" y="1034696"/>
                </a:lnTo>
                <a:cubicBezTo>
                  <a:pt x="8218160" y="1027636"/>
                  <a:pt x="8218160" y="1024106"/>
                  <a:pt x="8218160" y="1024106"/>
                </a:cubicBezTo>
                <a:close/>
                <a:moveTo>
                  <a:pt x="8133435" y="1024106"/>
                </a:moveTo>
                <a:cubicBezTo>
                  <a:pt x="8133435" y="1031166"/>
                  <a:pt x="8136965" y="1034696"/>
                  <a:pt x="8144027" y="1034696"/>
                </a:cubicBezTo>
                <a:lnTo>
                  <a:pt x="8154617" y="1024106"/>
                </a:lnTo>
                <a:close/>
                <a:moveTo>
                  <a:pt x="7445059" y="1024106"/>
                </a:moveTo>
                <a:cubicBezTo>
                  <a:pt x="7445059" y="1024106"/>
                  <a:pt x="7446824" y="1025871"/>
                  <a:pt x="7450355" y="1029400"/>
                </a:cubicBezTo>
                <a:cubicBezTo>
                  <a:pt x="7453884" y="1032931"/>
                  <a:pt x="7459178" y="1034696"/>
                  <a:pt x="7466240" y="1034696"/>
                </a:cubicBezTo>
                <a:cubicBezTo>
                  <a:pt x="7473300" y="1041756"/>
                  <a:pt x="7478596" y="1048817"/>
                  <a:pt x="7482126" y="1055877"/>
                </a:cubicBezTo>
                <a:cubicBezTo>
                  <a:pt x="7485655" y="1062937"/>
                  <a:pt x="7490951" y="1066467"/>
                  <a:pt x="7498011" y="1066467"/>
                </a:cubicBezTo>
                <a:cubicBezTo>
                  <a:pt x="7505072" y="1066467"/>
                  <a:pt x="7510367" y="1066467"/>
                  <a:pt x="7513896" y="1066467"/>
                </a:cubicBezTo>
                <a:cubicBezTo>
                  <a:pt x="7517426" y="1066467"/>
                  <a:pt x="7519192" y="1069998"/>
                  <a:pt x="7519192" y="1077058"/>
                </a:cubicBezTo>
                <a:lnTo>
                  <a:pt x="7529782" y="1077058"/>
                </a:lnTo>
                <a:lnTo>
                  <a:pt x="7508601" y="1055877"/>
                </a:lnTo>
                <a:lnTo>
                  <a:pt x="7519192" y="1055877"/>
                </a:lnTo>
                <a:lnTo>
                  <a:pt x="7572144" y="1066467"/>
                </a:lnTo>
                <a:cubicBezTo>
                  <a:pt x="7593326" y="1073527"/>
                  <a:pt x="7614505" y="1080588"/>
                  <a:pt x="7635686" y="1087648"/>
                </a:cubicBezTo>
                <a:cubicBezTo>
                  <a:pt x="7678048" y="1101769"/>
                  <a:pt x="7706290" y="1108829"/>
                  <a:pt x="7720409" y="1108829"/>
                </a:cubicBezTo>
                <a:cubicBezTo>
                  <a:pt x="7727471" y="1108829"/>
                  <a:pt x="7731000" y="1110594"/>
                  <a:pt x="7731000" y="1114125"/>
                </a:cubicBezTo>
                <a:cubicBezTo>
                  <a:pt x="7731000" y="1117654"/>
                  <a:pt x="7739826" y="1121184"/>
                  <a:pt x="7757476" y="1124714"/>
                </a:cubicBezTo>
                <a:cubicBezTo>
                  <a:pt x="7775128" y="1128245"/>
                  <a:pt x="7789248" y="1131775"/>
                  <a:pt x="7799838" y="1135306"/>
                </a:cubicBezTo>
                <a:cubicBezTo>
                  <a:pt x="7810428" y="1138835"/>
                  <a:pt x="7821019" y="1138835"/>
                  <a:pt x="7831609" y="1135306"/>
                </a:cubicBezTo>
                <a:cubicBezTo>
                  <a:pt x="7842200" y="1131775"/>
                  <a:pt x="7847494" y="1130010"/>
                  <a:pt x="7847494" y="1130010"/>
                </a:cubicBezTo>
                <a:cubicBezTo>
                  <a:pt x="7861615" y="1130010"/>
                  <a:pt x="7861615" y="1126479"/>
                  <a:pt x="7847494" y="1119419"/>
                </a:cubicBezTo>
                <a:cubicBezTo>
                  <a:pt x="7840434" y="1119419"/>
                  <a:pt x="7833375" y="1115889"/>
                  <a:pt x="7826313" y="1108829"/>
                </a:cubicBezTo>
                <a:cubicBezTo>
                  <a:pt x="7812194" y="1108829"/>
                  <a:pt x="7801604" y="1107064"/>
                  <a:pt x="7794542" y="1103533"/>
                </a:cubicBezTo>
                <a:cubicBezTo>
                  <a:pt x="7787482" y="1100004"/>
                  <a:pt x="7782186" y="1098239"/>
                  <a:pt x="7778656" y="1098239"/>
                </a:cubicBezTo>
                <a:cubicBezTo>
                  <a:pt x="7775128" y="1098239"/>
                  <a:pt x="7769832" y="1096474"/>
                  <a:pt x="7762772" y="1092944"/>
                </a:cubicBezTo>
                <a:cubicBezTo>
                  <a:pt x="7755711" y="1089413"/>
                  <a:pt x="7748652" y="1087648"/>
                  <a:pt x="7741590" y="1087648"/>
                </a:cubicBezTo>
                <a:cubicBezTo>
                  <a:pt x="7699230" y="1087648"/>
                  <a:pt x="7678048" y="1084118"/>
                  <a:pt x="7678048" y="1077058"/>
                </a:cubicBezTo>
                <a:lnTo>
                  <a:pt x="7678048" y="1066467"/>
                </a:lnTo>
                <a:cubicBezTo>
                  <a:pt x="7678048" y="1066467"/>
                  <a:pt x="7674519" y="1066467"/>
                  <a:pt x="7667457" y="1066467"/>
                </a:cubicBezTo>
                <a:lnTo>
                  <a:pt x="7646278" y="1066467"/>
                </a:lnTo>
                <a:cubicBezTo>
                  <a:pt x="7639216" y="1066467"/>
                  <a:pt x="7632156" y="1064702"/>
                  <a:pt x="7625096" y="1061173"/>
                </a:cubicBezTo>
                <a:cubicBezTo>
                  <a:pt x="7618034" y="1057642"/>
                  <a:pt x="7612740" y="1055877"/>
                  <a:pt x="7609211" y="1055877"/>
                </a:cubicBezTo>
                <a:cubicBezTo>
                  <a:pt x="7605682" y="1055877"/>
                  <a:pt x="7602149" y="1055877"/>
                  <a:pt x="7598620" y="1055877"/>
                </a:cubicBezTo>
                <a:cubicBezTo>
                  <a:pt x="7595090" y="1055877"/>
                  <a:pt x="7593326" y="1055877"/>
                  <a:pt x="7593326" y="1055877"/>
                </a:cubicBezTo>
                <a:lnTo>
                  <a:pt x="7561553" y="1045287"/>
                </a:lnTo>
                <a:lnTo>
                  <a:pt x="7519192" y="1034696"/>
                </a:lnTo>
                <a:lnTo>
                  <a:pt x="7487420" y="1024106"/>
                </a:lnTo>
                <a:cubicBezTo>
                  <a:pt x="7487420" y="1031166"/>
                  <a:pt x="7480360" y="1031166"/>
                  <a:pt x="7466240" y="1024106"/>
                </a:cubicBezTo>
                <a:close/>
                <a:moveTo>
                  <a:pt x="7032033" y="1024106"/>
                </a:moveTo>
                <a:lnTo>
                  <a:pt x="7084985" y="1045287"/>
                </a:lnTo>
                <a:cubicBezTo>
                  <a:pt x="7084985" y="1038227"/>
                  <a:pt x="7077924" y="1032931"/>
                  <a:pt x="7063804" y="1029400"/>
                </a:cubicBezTo>
                <a:cubicBezTo>
                  <a:pt x="7049684" y="1025871"/>
                  <a:pt x="7039093" y="1024106"/>
                  <a:pt x="7032033" y="1024106"/>
                </a:cubicBezTo>
                <a:close/>
                <a:moveTo>
                  <a:pt x="2891182" y="1024106"/>
                </a:moveTo>
                <a:lnTo>
                  <a:pt x="2901772" y="1034696"/>
                </a:lnTo>
                <a:lnTo>
                  <a:pt x="2901772" y="1024106"/>
                </a:lnTo>
                <a:cubicBezTo>
                  <a:pt x="2901772" y="1024106"/>
                  <a:pt x="2898242" y="1024106"/>
                  <a:pt x="2891182" y="1024106"/>
                </a:cubicBezTo>
                <a:close/>
                <a:moveTo>
                  <a:pt x="1503839" y="1024106"/>
                </a:moveTo>
                <a:lnTo>
                  <a:pt x="1514429" y="1032049"/>
                </a:lnTo>
                <a:cubicBezTo>
                  <a:pt x="1517959" y="1033814"/>
                  <a:pt x="1521489" y="1034696"/>
                  <a:pt x="1525019" y="1034696"/>
                </a:cubicBezTo>
                <a:close/>
                <a:moveTo>
                  <a:pt x="783690" y="1024106"/>
                </a:moveTo>
                <a:lnTo>
                  <a:pt x="804871" y="1024106"/>
                </a:lnTo>
                <a:cubicBezTo>
                  <a:pt x="811932" y="1031166"/>
                  <a:pt x="818991" y="1034696"/>
                  <a:pt x="826051" y="1034696"/>
                </a:cubicBezTo>
                <a:lnTo>
                  <a:pt x="826051" y="1045287"/>
                </a:lnTo>
                <a:cubicBezTo>
                  <a:pt x="811932" y="1038227"/>
                  <a:pt x="803105" y="1034696"/>
                  <a:pt x="799576" y="1034696"/>
                </a:cubicBezTo>
                <a:cubicBezTo>
                  <a:pt x="796047" y="1034696"/>
                  <a:pt x="790751" y="1031166"/>
                  <a:pt x="783690" y="1024106"/>
                </a:cubicBezTo>
                <a:close/>
                <a:moveTo>
                  <a:pt x="8737089" y="1013515"/>
                </a:moveTo>
                <a:lnTo>
                  <a:pt x="8747679" y="1024106"/>
                </a:lnTo>
                <a:lnTo>
                  <a:pt x="8737089" y="1024106"/>
                </a:lnTo>
                <a:close/>
                <a:moveTo>
                  <a:pt x="8112254" y="1013515"/>
                </a:moveTo>
                <a:lnTo>
                  <a:pt x="8112254" y="1024106"/>
                </a:lnTo>
                <a:lnTo>
                  <a:pt x="8122846" y="1024106"/>
                </a:lnTo>
                <a:cubicBezTo>
                  <a:pt x="8122846" y="1024106"/>
                  <a:pt x="8119316" y="1020575"/>
                  <a:pt x="8112254" y="1013515"/>
                </a:cubicBezTo>
                <a:close/>
                <a:moveTo>
                  <a:pt x="8091075" y="1013515"/>
                </a:moveTo>
                <a:cubicBezTo>
                  <a:pt x="8091075" y="1020575"/>
                  <a:pt x="8092839" y="1024106"/>
                  <a:pt x="8096369" y="1024106"/>
                </a:cubicBezTo>
                <a:cubicBezTo>
                  <a:pt x="8099898" y="1024106"/>
                  <a:pt x="8101664" y="1022341"/>
                  <a:pt x="8101664" y="1018810"/>
                </a:cubicBezTo>
                <a:cubicBezTo>
                  <a:pt x="8101664" y="1015279"/>
                  <a:pt x="8098135" y="1013515"/>
                  <a:pt x="8091075" y="1013515"/>
                </a:cubicBezTo>
                <a:close/>
                <a:moveTo>
                  <a:pt x="7783952" y="1013515"/>
                </a:moveTo>
                <a:lnTo>
                  <a:pt x="7794542" y="1024106"/>
                </a:lnTo>
                <a:lnTo>
                  <a:pt x="7826313" y="1034696"/>
                </a:lnTo>
                <a:lnTo>
                  <a:pt x="7836904" y="1034696"/>
                </a:lnTo>
                <a:cubicBezTo>
                  <a:pt x="7836904" y="1027636"/>
                  <a:pt x="7829844" y="1022341"/>
                  <a:pt x="7815724" y="1018810"/>
                </a:cubicBezTo>
                <a:cubicBezTo>
                  <a:pt x="7801604" y="1015279"/>
                  <a:pt x="7791012" y="1013515"/>
                  <a:pt x="7783952" y="1013515"/>
                </a:cubicBezTo>
                <a:close/>
                <a:moveTo>
                  <a:pt x="2340481" y="1013515"/>
                </a:moveTo>
                <a:cubicBezTo>
                  <a:pt x="2340481" y="1013515"/>
                  <a:pt x="2351071" y="1017046"/>
                  <a:pt x="2372252" y="1024106"/>
                </a:cubicBezTo>
                <a:cubicBezTo>
                  <a:pt x="2393433" y="1031166"/>
                  <a:pt x="2411084" y="1038227"/>
                  <a:pt x="2425203" y="1045287"/>
                </a:cubicBezTo>
                <a:lnTo>
                  <a:pt x="2446385" y="1055877"/>
                </a:lnTo>
                <a:cubicBezTo>
                  <a:pt x="2460505" y="1055877"/>
                  <a:pt x="2467566" y="1057642"/>
                  <a:pt x="2467566" y="1061173"/>
                </a:cubicBezTo>
                <a:cubicBezTo>
                  <a:pt x="2467566" y="1064702"/>
                  <a:pt x="2474625" y="1066467"/>
                  <a:pt x="2488746" y="1066467"/>
                </a:cubicBezTo>
                <a:lnTo>
                  <a:pt x="2499337" y="1066467"/>
                </a:lnTo>
                <a:cubicBezTo>
                  <a:pt x="2499337" y="1073527"/>
                  <a:pt x="2506397" y="1077058"/>
                  <a:pt x="2520518" y="1077058"/>
                </a:cubicBezTo>
                <a:cubicBezTo>
                  <a:pt x="2534638" y="1077058"/>
                  <a:pt x="2552289" y="1080588"/>
                  <a:pt x="2573470" y="1087648"/>
                </a:cubicBezTo>
                <a:lnTo>
                  <a:pt x="2594650" y="1087648"/>
                </a:lnTo>
                <a:cubicBezTo>
                  <a:pt x="2587591" y="1080588"/>
                  <a:pt x="2575234" y="1075293"/>
                  <a:pt x="2557584" y="1071762"/>
                </a:cubicBezTo>
                <a:cubicBezTo>
                  <a:pt x="2539934" y="1068232"/>
                  <a:pt x="2524048" y="1062937"/>
                  <a:pt x="2509927" y="1055877"/>
                </a:cubicBezTo>
                <a:cubicBezTo>
                  <a:pt x="2481686" y="1048817"/>
                  <a:pt x="2464034" y="1045287"/>
                  <a:pt x="2456975" y="1045287"/>
                </a:cubicBezTo>
                <a:lnTo>
                  <a:pt x="2446385" y="1045287"/>
                </a:lnTo>
                <a:cubicBezTo>
                  <a:pt x="2453445" y="1045287"/>
                  <a:pt x="2453445" y="1041756"/>
                  <a:pt x="2446385" y="1034696"/>
                </a:cubicBezTo>
                <a:cubicBezTo>
                  <a:pt x="2432264" y="1034696"/>
                  <a:pt x="2411084" y="1031166"/>
                  <a:pt x="2382842" y="1024106"/>
                </a:cubicBezTo>
                <a:cubicBezTo>
                  <a:pt x="2354601" y="1017046"/>
                  <a:pt x="2340481" y="1013515"/>
                  <a:pt x="2340481" y="1013515"/>
                </a:cubicBezTo>
                <a:close/>
                <a:moveTo>
                  <a:pt x="8504100" y="1002925"/>
                </a:moveTo>
                <a:cubicBezTo>
                  <a:pt x="8511161" y="1002925"/>
                  <a:pt x="8514691" y="1002925"/>
                  <a:pt x="8514691" y="1002925"/>
                </a:cubicBezTo>
                <a:cubicBezTo>
                  <a:pt x="8514691" y="1002925"/>
                  <a:pt x="8514691" y="1006456"/>
                  <a:pt x="8514691" y="1013515"/>
                </a:cubicBezTo>
                <a:cubicBezTo>
                  <a:pt x="8514691" y="1013515"/>
                  <a:pt x="8511161" y="1013515"/>
                  <a:pt x="8504100" y="1013515"/>
                </a:cubicBezTo>
                <a:close/>
                <a:moveTo>
                  <a:pt x="7640982" y="1002925"/>
                </a:moveTo>
                <a:cubicBezTo>
                  <a:pt x="7637452" y="1002925"/>
                  <a:pt x="7635686" y="1004689"/>
                  <a:pt x="7635686" y="1008220"/>
                </a:cubicBezTo>
                <a:cubicBezTo>
                  <a:pt x="7635686" y="1011750"/>
                  <a:pt x="7646278" y="1017046"/>
                  <a:pt x="7667457" y="1024106"/>
                </a:cubicBezTo>
                <a:cubicBezTo>
                  <a:pt x="7688638" y="1031166"/>
                  <a:pt x="7702759" y="1034696"/>
                  <a:pt x="7709820" y="1034696"/>
                </a:cubicBezTo>
                <a:cubicBezTo>
                  <a:pt x="7716880" y="1034696"/>
                  <a:pt x="7722175" y="1034696"/>
                  <a:pt x="7725704" y="1034696"/>
                </a:cubicBezTo>
                <a:cubicBezTo>
                  <a:pt x="7729234" y="1034696"/>
                  <a:pt x="7731000" y="1038227"/>
                  <a:pt x="7731000" y="1045287"/>
                </a:cubicBezTo>
                <a:cubicBezTo>
                  <a:pt x="7738060" y="1045287"/>
                  <a:pt x="7757476" y="1050581"/>
                  <a:pt x="7789248" y="1061173"/>
                </a:cubicBezTo>
                <a:cubicBezTo>
                  <a:pt x="7805134" y="1066467"/>
                  <a:pt x="7817930" y="1070439"/>
                  <a:pt x="7827638" y="1073086"/>
                </a:cubicBezTo>
                <a:lnTo>
                  <a:pt x="7835275" y="1074613"/>
                </a:lnTo>
                <a:lnTo>
                  <a:pt x="7831609" y="1069115"/>
                </a:lnTo>
                <a:cubicBezTo>
                  <a:pt x="7831609" y="1067351"/>
                  <a:pt x="7833373" y="1066467"/>
                  <a:pt x="7836904" y="1066467"/>
                </a:cubicBezTo>
                <a:lnTo>
                  <a:pt x="7836904" y="1055877"/>
                </a:lnTo>
                <a:cubicBezTo>
                  <a:pt x="7829844" y="1055877"/>
                  <a:pt x="7826313" y="1055877"/>
                  <a:pt x="7826313" y="1055877"/>
                </a:cubicBezTo>
                <a:cubicBezTo>
                  <a:pt x="7819253" y="1055877"/>
                  <a:pt x="7808663" y="1054112"/>
                  <a:pt x="7794542" y="1050581"/>
                </a:cubicBezTo>
                <a:cubicBezTo>
                  <a:pt x="7780423" y="1047052"/>
                  <a:pt x="7766300" y="1043522"/>
                  <a:pt x="7752182" y="1039992"/>
                </a:cubicBezTo>
                <a:cubicBezTo>
                  <a:pt x="7738060" y="1036461"/>
                  <a:pt x="7727471" y="1031166"/>
                  <a:pt x="7720409" y="1024106"/>
                </a:cubicBezTo>
                <a:lnTo>
                  <a:pt x="7688638" y="1013515"/>
                </a:lnTo>
                <a:cubicBezTo>
                  <a:pt x="7667457" y="1006456"/>
                  <a:pt x="7655101" y="1002925"/>
                  <a:pt x="7651572" y="1002925"/>
                </a:cubicBezTo>
                <a:cubicBezTo>
                  <a:pt x="7648042" y="1002925"/>
                  <a:pt x="7644511" y="1002925"/>
                  <a:pt x="7640982" y="1002925"/>
                </a:cubicBezTo>
                <a:close/>
                <a:moveTo>
                  <a:pt x="6989670" y="1002925"/>
                </a:moveTo>
                <a:lnTo>
                  <a:pt x="6989670" y="1013515"/>
                </a:lnTo>
                <a:cubicBezTo>
                  <a:pt x="6989670" y="1013515"/>
                  <a:pt x="6993200" y="1013515"/>
                  <a:pt x="7000262" y="1013515"/>
                </a:cubicBezTo>
                <a:cubicBezTo>
                  <a:pt x="7000262" y="1006456"/>
                  <a:pt x="6998496" y="1002925"/>
                  <a:pt x="6994966" y="1002925"/>
                </a:cubicBezTo>
                <a:cubicBezTo>
                  <a:pt x="6991437" y="1002925"/>
                  <a:pt x="6989670" y="1002925"/>
                  <a:pt x="6989670" y="1002925"/>
                </a:cubicBezTo>
                <a:close/>
                <a:moveTo>
                  <a:pt x="730738" y="1002925"/>
                </a:moveTo>
                <a:lnTo>
                  <a:pt x="741329" y="1002925"/>
                </a:lnTo>
                <a:cubicBezTo>
                  <a:pt x="741329" y="1009985"/>
                  <a:pt x="737799" y="1013515"/>
                  <a:pt x="730738" y="1013515"/>
                </a:cubicBezTo>
                <a:close/>
                <a:moveTo>
                  <a:pt x="7308708" y="996306"/>
                </a:moveTo>
                <a:cubicBezTo>
                  <a:pt x="7307826" y="997188"/>
                  <a:pt x="7307384" y="999395"/>
                  <a:pt x="7307384" y="1002925"/>
                </a:cubicBezTo>
                <a:cubicBezTo>
                  <a:pt x="7314444" y="1002925"/>
                  <a:pt x="7317974" y="1002925"/>
                  <a:pt x="7317974" y="1002925"/>
                </a:cubicBezTo>
                <a:cubicBezTo>
                  <a:pt x="7317974" y="1002925"/>
                  <a:pt x="7316208" y="1001160"/>
                  <a:pt x="7312678" y="997629"/>
                </a:cubicBezTo>
                <a:cubicBezTo>
                  <a:pt x="7310914" y="995865"/>
                  <a:pt x="7309590" y="995423"/>
                  <a:pt x="7308708" y="996306"/>
                </a:cubicBezTo>
                <a:close/>
                <a:moveTo>
                  <a:pt x="5358748" y="992335"/>
                </a:moveTo>
                <a:cubicBezTo>
                  <a:pt x="5358748" y="992335"/>
                  <a:pt x="5358748" y="994100"/>
                  <a:pt x="5358748" y="997629"/>
                </a:cubicBezTo>
                <a:cubicBezTo>
                  <a:pt x="5358748" y="1001160"/>
                  <a:pt x="5362278" y="1002925"/>
                  <a:pt x="5369339" y="1002925"/>
                </a:cubicBezTo>
                <a:cubicBezTo>
                  <a:pt x="5376400" y="1002925"/>
                  <a:pt x="5379929" y="1002925"/>
                  <a:pt x="5379929" y="1002925"/>
                </a:cubicBezTo>
                <a:lnTo>
                  <a:pt x="5369339" y="992335"/>
                </a:lnTo>
                <a:cubicBezTo>
                  <a:pt x="5362278" y="992335"/>
                  <a:pt x="5358748" y="992335"/>
                  <a:pt x="5358748" y="992335"/>
                </a:cubicBezTo>
                <a:close/>
                <a:moveTo>
                  <a:pt x="1980407" y="992335"/>
                </a:moveTo>
                <a:cubicBezTo>
                  <a:pt x="1987466" y="992335"/>
                  <a:pt x="1998057" y="994100"/>
                  <a:pt x="2012178" y="997629"/>
                </a:cubicBezTo>
                <a:cubicBezTo>
                  <a:pt x="2026299" y="1001160"/>
                  <a:pt x="2035124" y="1004689"/>
                  <a:pt x="2038653" y="1008220"/>
                </a:cubicBezTo>
                <a:cubicBezTo>
                  <a:pt x="2042185" y="1011750"/>
                  <a:pt x="2047480" y="1013515"/>
                  <a:pt x="2054540" y="1013515"/>
                </a:cubicBezTo>
                <a:cubicBezTo>
                  <a:pt x="2061600" y="1013515"/>
                  <a:pt x="2065130" y="1017046"/>
                  <a:pt x="2065130" y="1024106"/>
                </a:cubicBezTo>
                <a:lnTo>
                  <a:pt x="2012178" y="1013515"/>
                </a:lnTo>
                <a:lnTo>
                  <a:pt x="2022769" y="1034696"/>
                </a:lnTo>
                <a:lnTo>
                  <a:pt x="2022769" y="1045287"/>
                </a:lnTo>
                <a:lnTo>
                  <a:pt x="2012178" y="1034696"/>
                </a:lnTo>
                <a:cubicBezTo>
                  <a:pt x="2005118" y="1027636"/>
                  <a:pt x="1998057" y="1024106"/>
                  <a:pt x="1990997" y="1024106"/>
                </a:cubicBezTo>
                <a:lnTo>
                  <a:pt x="1969816" y="1013515"/>
                </a:lnTo>
                <a:lnTo>
                  <a:pt x="1959226" y="1013515"/>
                </a:lnTo>
                <a:cubicBezTo>
                  <a:pt x="1952166" y="1013515"/>
                  <a:pt x="1948635" y="1009985"/>
                  <a:pt x="1948635" y="1002925"/>
                </a:cubicBezTo>
                <a:cubicBezTo>
                  <a:pt x="1948635" y="995865"/>
                  <a:pt x="1959226" y="992335"/>
                  <a:pt x="1980407" y="992335"/>
                </a:cubicBezTo>
                <a:close/>
                <a:moveTo>
                  <a:pt x="1577971" y="992335"/>
                </a:moveTo>
                <a:lnTo>
                  <a:pt x="1583266" y="992335"/>
                </a:lnTo>
                <a:cubicBezTo>
                  <a:pt x="1586796" y="992335"/>
                  <a:pt x="1588562" y="995865"/>
                  <a:pt x="1588562" y="1002925"/>
                </a:cubicBezTo>
                <a:close/>
                <a:moveTo>
                  <a:pt x="1270849" y="992335"/>
                </a:moveTo>
                <a:cubicBezTo>
                  <a:pt x="1277910" y="992335"/>
                  <a:pt x="1281440" y="992335"/>
                  <a:pt x="1281440" y="992335"/>
                </a:cubicBezTo>
                <a:lnTo>
                  <a:pt x="1270849" y="1002925"/>
                </a:lnTo>
                <a:cubicBezTo>
                  <a:pt x="1270849" y="1002925"/>
                  <a:pt x="1270849" y="999394"/>
                  <a:pt x="1270849" y="992335"/>
                </a:cubicBezTo>
                <a:close/>
                <a:moveTo>
                  <a:pt x="7995760" y="981744"/>
                </a:moveTo>
                <a:lnTo>
                  <a:pt x="7995760" y="992335"/>
                </a:lnTo>
                <a:lnTo>
                  <a:pt x="8006350" y="992335"/>
                </a:lnTo>
                <a:close/>
                <a:moveTo>
                  <a:pt x="1895684" y="981744"/>
                </a:moveTo>
                <a:cubicBezTo>
                  <a:pt x="1902744" y="988804"/>
                  <a:pt x="1906274" y="992335"/>
                  <a:pt x="1906274" y="992335"/>
                </a:cubicBezTo>
                <a:lnTo>
                  <a:pt x="1906274" y="981744"/>
                </a:lnTo>
                <a:cubicBezTo>
                  <a:pt x="1899214" y="981744"/>
                  <a:pt x="1895684" y="981744"/>
                  <a:pt x="1895684" y="981744"/>
                </a:cubicBezTo>
                <a:close/>
                <a:moveTo>
                  <a:pt x="543291" y="974333"/>
                </a:moveTo>
                <a:lnTo>
                  <a:pt x="545405" y="976448"/>
                </a:lnTo>
                <a:cubicBezTo>
                  <a:pt x="548937" y="979979"/>
                  <a:pt x="550701" y="981744"/>
                  <a:pt x="550701" y="981744"/>
                </a:cubicBezTo>
                <a:cubicBezTo>
                  <a:pt x="550701" y="981744"/>
                  <a:pt x="549819" y="980862"/>
                  <a:pt x="548053" y="979097"/>
                </a:cubicBezTo>
                <a:close/>
                <a:moveTo>
                  <a:pt x="7328564" y="971154"/>
                </a:moveTo>
                <a:lnTo>
                  <a:pt x="7317974" y="981744"/>
                </a:lnTo>
                <a:cubicBezTo>
                  <a:pt x="7325034" y="981744"/>
                  <a:pt x="7332094" y="983509"/>
                  <a:pt x="7339155" y="987040"/>
                </a:cubicBezTo>
                <a:cubicBezTo>
                  <a:pt x="7346216" y="990570"/>
                  <a:pt x="7353274" y="992335"/>
                  <a:pt x="7360336" y="992335"/>
                </a:cubicBezTo>
                <a:cubicBezTo>
                  <a:pt x="7367396" y="992335"/>
                  <a:pt x="7369160" y="990570"/>
                  <a:pt x="7365630" y="987040"/>
                </a:cubicBezTo>
                <a:cubicBezTo>
                  <a:pt x="7362101" y="983509"/>
                  <a:pt x="7349745" y="978214"/>
                  <a:pt x="7328564" y="971154"/>
                </a:cubicBezTo>
                <a:close/>
                <a:moveTo>
                  <a:pt x="2716440" y="971154"/>
                </a:moveTo>
                <a:cubicBezTo>
                  <a:pt x="2712911" y="971154"/>
                  <a:pt x="2711145" y="972919"/>
                  <a:pt x="2711145" y="976448"/>
                </a:cubicBezTo>
                <a:cubicBezTo>
                  <a:pt x="2711145" y="979979"/>
                  <a:pt x="2714675" y="981744"/>
                  <a:pt x="2721735" y="981744"/>
                </a:cubicBezTo>
                <a:cubicBezTo>
                  <a:pt x="2721735" y="974683"/>
                  <a:pt x="2719971" y="971154"/>
                  <a:pt x="2716440" y="971154"/>
                </a:cubicBezTo>
                <a:close/>
                <a:moveTo>
                  <a:pt x="1281440" y="971154"/>
                </a:moveTo>
                <a:lnTo>
                  <a:pt x="1302621" y="981744"/>
                </a:lnTo>
                <a:lnTo>
                  <a:pt x="1292030" y="981744"/>
                </a:lnTo>
                <a:cubicBezTo>
                  <a:pt x="1292030" y="974683"/>
                  <a:pt x="1288500" y="974683"/>
                  <a:pt x="1281440" y="981744"/>
                </a:cubicBezTo>
                <a:close/>
                <a:moveTo>
                  <a:pt x="1217897" y="971154"/>
                </a:moveTo>
                <a:lnTo>
                  <a:pt x="1228487" y="971154"/>
                </a:lnTo>
                <a:lnTo>
                  <a:pt x="1239078" y="981744"/>
                </a:lnTo>
                <a:close/>
                <a:moveTo>
                  <a:pt x="540110" y="971154"/>
                </a:moveTo>
                <a:cubicBezTo>
                  <a:pt x="540110" y="971154"/>
                  <a:pt x="540551" y="971595"/>
                  <a:pt x="541435" y="972478"/>
                </a:cubicBezTo>
                <a:lnTo>
                  <a:pt x="543291" y="974333"/>
                </a:lnTo>
                <a:close/>
                <a:moveTo>
                  <a:pt x="2139263" y="960563"/>
                </a:moveTo>
                <a:cubicBezTo>
                  <a:pt x="2139263" y="967623"/>
                  <a:pt x="2141028" y="971154"/>
                  <a:pt x="2144559" y="971154"/>
                </a:cubicBezTo>
                <a:cubicBezTo>
                  <a:pt x="2148089" y="971154"/>
                  <a:pt x="2149853" y="974683"/>
                  <a:pt x="2149853" y="981744"/>
                </a:cubicBezTo>
                <a:cubicBezTo>
                  <a:pt x="2149853" y="981744"/>
                  <a:pt x="2153384" y="981744"/>
                  <a:pt x="2160443" y="981744"/>
                </a:cubicBezTo>
                <a:cubicBezTo>
                  <a:pt x="2167504" y="981744"/>
                  <a:pt x="2179859" y="983509"/>
                  <a:pt x="2197509" y="987040"/>
                </a:cubicBezTo>
                <a:cubicBezTo>
                  <a:pt x="2215162" y="990570"/>
                  <a:pt x="2223986" y="992335"/>
                  <a:pt x="2223986" y="992335"/>
                </a:cubicBezTo>
                <a:cubicBezTo>
                  <a:pt x="2223986" y="999394"/>
                  <a:pt x="2234577" y="1002925"/>
                  <a:pt x="2255757" y="1002925"/>
                </a:cubicBezTo>
                <a:cubicBezTo>
                  <a:pt x="2269878" y="1002925"/>
                  <a:pt x="2276938" y="1006456"/>
                  <a:pt x="2276938" y="1013515"/>
                </a:cubicBezTo>
                <a:cubicBezTo>
                  <a:pt x="2283998" y="1006456"/>
                  <a:pt x="2294589" y="1006456"/>
                  <a:pt x="2308710" y="1013515"/>
                </a:cubicBezTo>
                <a:lnTo>
                  <a:pt x="2319299" y="1002925"/>
                </a:lnTo>
                <a:lnTo>
                  <a:pt x="2308710" y="1002925"/>
                </a:lnTo>
                <a:cubicBezTo>
                  <a:pt x="2315769" y="1002925"/>
                  <a:pt x="2317535" y="1001160"/>
                  <a:pt x="2314005" y="997629"/>
                </a:cubicBezTo>
                <a:cubicBezTo>
                  <a:pt x="2310474" y="994100"/>
                  <a:pt x="2305179" y="992335"/>
                  <a:pt x="2298119" y="992335"/>
                </a:cubicBezTo>
                <a:lnTo>
                  <a:pt x="2287529" y="992335"/>
                </a:lnTo>
                <a:lnTo>
                  <a:pt x="2287529" y="981744"/>
                </a:lnTo>
                <a:cubicBezTo>
                  <a:pt x="2245167" y="981744"/>
                  <a:pt x="2215162" y="978214"/>
                  <a:pt x="2197509" y="971154"/>
                </a:cubicBezTo>
                <a:cubicBezTo>
                  <a:pt x="2179859" y="964094"/>
                  <a:pt x="2163974" y="960563"/>
                  <a:pt x="2149853" y="960563"/>
                </a:cubicBezTo>
                <a:close/>
                <a:moveTo>
                  <a:pt x="1853322" y="960563"/>
                </a:moveTo>
                <a:cubicBezTo>
                  <a:pt x="1853322" y="960563"/>
                  <a:pt x="1855087" y="960563"/>
                  <a:pt x="1858616" y="960563"/>
                </a:cubicBezTo>
                <a:cubicBezTo>
                  <a:pt x="1862147" y="960563"/>
                  <a:pt x="1867443" y="960563"/>
                  <a:pt x="1874503" y="960563"/>
                </a:cubicBezTo>
                <a:lnTo>
                  <a:pt x="1916864" y="981744"/>
                </a:lnTo>
                <a:cubicBezTo>
                  <a:pt x="1909804" y="981744"/>
                  <a:pt x="1909804" y="985275"/>
                  <a:pt x="1916864" y="992335"/>
                </a:cubicBezTo>
                <a:lnTo>
                  <a:pt x="1927455" y="992335"/>
                </a:lnTo>
                <a:lnTo>
                  <a:pt x="1938045" y="981744"/>
                </a:lnTo>
                <a:lnTo>
                  <a:pt x="1938045" y="992335"/>
                </a:lnTo>
                <a:cubicBezTo>
                  <a:pt x="1938045" y="999394"/>
                  <a:pt x="1938045" y="1002925"/>
                  <a:pt x="1938045" y="1002925"/>
                </a:cubicBezTo>
                <a:cubicBezTo>
                  <a:pt x="1923924" y="1002925"/>
                  <a:pt x="1909804" y="1002925"/>
                  <a:pt x="1895684" y="1002925"/>
                </a:cubicBezTo>
                <a:cubicBezTo>
                  <a:pt x="1881563" y="995865"/>
                  <a:pt x="1867443" y="990570"/>
                  <a:pt x="1853322" y="987040"/>
                </a:cubicBezTo>
                <a:cubicBezTo>
                  <a:pt x="1839201" y="983509"/>
                  <a:pt x="1832141" y="978214"/>
                  <a:pt x="1832141" y="971154"/>
                </a:cubicBezTo>
                <a:cubicBezTo>
                  <a:pt x="1832141" y="971154"/>
                  <a:pt x="1835672" y="971154"/>
                  <a:pt x="1842731" y="971154"/>
                </a:cubicBezTo>
                <a:cubicBezTo>
                  <a:pt x="1849792" y="971154"/>
                  <a:pt x="1853322" y="967623"/>
                  <a:pt x="1853322" y="960563"/>
                </a:cubicBezTo>
                <a:close/>
                <a:moveTo>
                  <a:pt x="1472067" y="960563"/>
                </a:moveTo>
                <a:lnTo>
                  <a:pt x="1472067" y="971154"/>
                </a:lnTo>
                <a:lnTo>
                  <a:pt x="1482658" y="971154"/>
                </a:lnTo>
                <a:lnTo>
                  <a:pt x="1535610" y="992335"/>
                </a:lnTo>
                <a:cubicBezTo>
                  <a:pt x="1542670" y="992335"/>
                  <a:pt x="1546200" y="995865"/>
                  <a:pt x="1546200" y="1002925"/>
                </a:cubicBezTo>
                <a:cubicBezTo>
                  <a:pt x="1546200" y="1002925"/>
                  <a:pt x="1547964" y="1002925"/>
                  <a:pt x="1551496" y="1002925"/>
                </a:cubicBezTo>
                <a:cubicBezTo>
                  <a:pt x="1555025" y="1002925"/>
                  <a:pt x="1560320" y="1002925"/>
                  <a:pt x="1567381" y="1002925"/>
                </a:cubicBezTo>
                <a:cubicBezTo>
                  <a:pt x="1574441" y="1002925"/>
                  <a:pt x="1577971" y="1002925"/>
                  <a:pt x="1577971" y="1002925"/>
                </a:cubicBezTo>
                <a:cubicBezTo>
                  <a:pt x="1577971" y="1002925"/>
                  <a:pt x="1577971" y="1006456"/>
                  <a:pt x="1577971" y="1013515"/>
                </a:cubicBezTo>
                <a:cubicBezTo>
                  <a:pt x="1577971" y="1020575"/>
                  <a:pt x="1588562" y="1020575"/>
                  <a:pt x="1609742" y="1013515"/>
                </a:cubicBezTo>
                <a:cubicBezTo>
                  <a:pt x="1616803" y="1013515"/>
                  <a:pt x="1623863" y="1013515"/>
                  <a:pt x="1630923" y="1013515"/>
                </a:cubicBezTo>
                <a:cubicBezTo>
                  <a:pt x="1623863" y="1013515"/>
                  <a:pt x="1623863" y="1017046"/>
                  <a:pt x="1630923" y="1024106"/>
                </a:cubicBezTo>
                <a:lnTo>
                  <a:pt x="1652104" y="1024106"/>
                </a:lnTo>
                <a:lnTo>
                  <a:pt x="1662694" y="1024106"/>
                </a:lnTo>
                <a:lnTo>
                  <a:pt x="1662694" y="1034696"/>
                </a:lnTo>
                <a:lnTo>
                  <a:pt x="1683875" y="1055877"/>
                </a:lnTo>
                <a:lnTo>
                  <a:pt x="1715646" y="1066467"/>
                </a:lnTo>
                <a:lnTo>
                  <a:pt x="1673285" y="1066467"/>
                </a:lnTo>
                <a:lnTo>
                  <a:pt x="1620333" y="1055877"/>
                </a:lnTo>
                <a:cubicBezTo>
                  <a:pt x="1620333" y="1055877"/>
                  <a:pt x="1620333" y="1052346"/>
                  <a:pt x="1620333" y="1045287"/>
                </a:cubicBezTo>
                <a:cubicBezTo>
                  <a:pt x="1613272" y="1045287"/>
                  <a:pt x="1609742" y="1045287"/>
                  <a:pt x="1609742" y="1045287"/>
                </a:cubicBezTo>
                <a:cubicBezTo>
                  <a:pt x="1609742" y="1052346"/>
                  <a:pt x="1607977" y="1054112"/>
                  <a:pt x="1604448" y="1050581"/>
                </a:cubicBezTo>
                <a:cubicBezTo>
                  <a:pt x="1600916" y="1047052"/>
                  <a:pt x="1595621" y="1045287"/>
                  <a:pt x="1588562" y="1045287"/>
                </a:cubicBezTo>
                <a:cubicBezTo>
                  <a:pt x="1581501" y="1038227"/>
                  <a:pt x="1576206" y="1038227"/>
                  <a:pt x="1572677" y="1045287"/>
                </a:cubicBezTo>
                <a:cubicBezTo>
                  <a:pt x="1569145" y="1052346"/>
                  <a:pt x="1560320" y="1052346"/>
                  <a:pt x="1546200" y="1045287"/>
                </a:cubicBezTo>
                <a:cubicBezTo>
                  <a:pt x="1517959" y="1045287"/>
                  <a:pt x="1502073" y="1043522"/>
                  <a:pt x="1498544" y="1039992"/>
                </a:cubicBezTo>
                <a:cubicBezTo>
                  <a:pt x="1495012" y="1036461"/>
                  <a:pt x="1493248" y="1034696"/>
                  <a:pt x="1493248" y="1034696"/>
                </a:cubicBezTo>
                <a:cubicBezTo>
                  <a:pt x="1493248" y="1031166"/>
                  <a:pt x="1494130" y="1028519"/>
                  <a:pt x="1495895" y="1026753"/>
                </a:cubicBezTo>
                <a:lnTo>
                  <a:pt x="1503838" y="1024106"/>
                </a:lnTo>
                <a:lnTo>
                  <a:pt x="1482658" y="1013515"/>
                </a:lnTo>
                <a:cubicBezTo>
                  <a:pt x="1482658" y="1013515"/>
                  <a:pt x="1479127" y="1017046"/>
                  <a:pt x="1472067" y="1024106"/>
                </a:cubicBezTo>
                <a:cubicBezTo>
                  <a:pt x="1465007" y="1031166"/>
                  <a:pt x="1461477" y="1034696"/>
                  <a:pt x="1461477" y="1034696"/>
                </a:cubicBezTo>
                <a:lnTo>
                  <a:pt x="1450886" y="1024106"/>
                </a:lnTo>
                <a:lnTo>
                  <a:pt x="1408525" y="1034696"/>
                </a:lnTo>
                <a:cubicBezTo>
                  <a:pt x="1408525" y="1034696"/>
                  <a:pt x="1404994" y="1034696"/>
                  <a:pt x="1397934" y="1034696"/>
                </a:cubicBezTo>
                <a:cubicBezTo>
                  <a:pt x="1390874" y="1034696"/>
                  <a:pt x="1387344" y="1034696"/>
                  <a:pt x="1387344" y="1034696"/>
                </a:cubicBezTo>
                <a:cubicBezTo>
                  <a:pt x="1387344" y="1048817"/>
                  <a:pt x="1394404" y="1055877"/>
                  <a:pt x="1408525" y="1055877"/>
                </a:cubicBezTo>
                <a:lnTo>
                  <a:pt x="1419114" y="1066467"/>
                </a:lnTo>
                <a:lnTo>
                  <a:pt x="1461477" y="1077058"/>
                </a:lnTo>
                <a:cubicBezTo>
                  <a:pt x="1482658" y="1077058"/>
                  <a:pt x="1496778" y="1080588"/>
                  <a:pt x="1503838" y="1087648"/>
                </a:cubicBezTo>
                <a:cubicBezTo>
                  <a:pt x="1510898" y="1094708"/>
                  <a:pt x="1517959" y="1096474"/>
                  <a:pt x="1525019" y="1092944"/>
                </a:cubicBezTo>
                <a:cubicBezTo>
                  <a:pt x="1532080" y="1089413"/>
                  <a:pt x="1533844" y="1084118"/>
                  <a:pt x="1530314" y="1077058"/>
                </a:cubicBezTo>
                <a:cubicBezTo>
                  <a:pt x="1526783" y="1069998"/>
                  <a:pt x="1521489" y="1069998"/>
                  <a:pt x="1514429" y="1077058"/>
                </a:cubicBezTo>
                <a:lnTo>
                  <a:pt x="1514429" y="1066467"/>
                </a:lnTo>
                <a:cubicBezTo>
                  <a:pt x="1521489" y="1059408"/>
                  <a:pt x="1526783" y="1055877"/>
                  <a:pt x="1530314" y="1055877"/>
                </a:cubicBezTo>
                <a:cubicBezTo>
                  <a:pt x="1533844" y="1055877"/>
                  <a:pt x="1535610" y="1059408"/>
                  <a:pt x="1535610" y="1066467"/>
                </a:cubicBezTo>
                <a:cubicBezTo>
                  <a:pt x="1542670" y="1066467"/>
                  <a:pt x="1546200" y="1068232"/>
                  <a:pt x="1546200" y="1071762"/>
                </a:cubicBezTo>
                <a:cubicBezTo>
                  <a:pt x="1546200" y="1075293"/>
                  <a:pt x="1549730" y="1077058"/>
                  <a:pt x="1556790" y="1077058"/>
                </a:cubicBezTo>
                <a:cubicBezTo>
                  <a:pt x="1563851" y="1077058"/>
                  <a:pt x="1569145" y="1078823"/>
                  <a:pt x="1572677" y="1082354"/>
                </a:cubicBezTo>
                <a:cubicBezTo>
                  <a:pt x="1576206" y="1085883"/>
                  <a:pt x="1583266" y="1087648"/>
                  <a:pt x="1593856" y="1087648"/>
                </a:cubicBezTo>
                <a:cubicBezTo>
                  <a:pt x="1604448" y="1087648"/>
                  <a:pt x="1609742" y="1087648"/>
                  <a:pt x="1609742" y="1087648"/>
                </a:cubicBezTo>
                <a:lnTo>
                  <a:pt x="1599152" y="1098239"/>
                </a:lnTo>
                <a:cubicBezTo>
                  <a:pt x="1570911" y="1091179"/>
                  <a:pt x="1556790" y="1087648"/>
                  <a:pt x="1556790" y="1087648"/>
                </a:cubicBezTo>
                <a:cubicBezTo>
                  <a:pt x="1556790" y="1094708"/>
                  <a:pt x="1570911" y="1101769"/>
                  <a:pt x="1599152" y="1108829"/>
                </a:cubicBezTo>
                <a:cubicBezTo>
                  <a:pt x="1627393" y="1115889"/>
                  <a:pt x="1648573" y="1119419"/>
                  <a:pt x="1662694" y="1119419"/>
                </a:cubicBezTo>
                <a:lnTo>
                  <a:pt x="1673285" y="1108829"/>
                </a:lnTo>
                <a:cubicBezTo>
                  <a:pt x="1680345" y="1101769"/>
                  <a:pt x="1683875" y="1096474"/>
                  <a:pt x="1683875" y="1092944"/>
                </a:cubicBezTo>
                <a:cubicBezTo>
                  <a:pt x="1683875" y="1089413"/>
                  <a:pt x="1687405" y="1087648"/>
                  <a:pt x="1694466" y="1087648"/>
                </a:cubicBezTo>
                <a:cubicBezTo>
                  <a:pt x="1701526" y="1087648"/>
                  <a:pt x="1705056" y="1084118"/>
                  <a:pt x="1705056" y="1077058"/>
                </a:cubicBezTo>
                <a:cubicBezTo>
                  <a:pt x="1719176" y="1062937"/>
                  <a:pt x="1726237" y="1055877"/>
                  <a:pt x="1726237" y="1055877"/>
                </a:cubicBezTo>
                <a:cubicBezTo>
                  <a:pt x="1726237" y="1048817"/>
                  <a:pt x="1719176" y="1045287"/>
                  <a:pt x="1705056" y="1045287"/>
                </a:cubicBezTo>
                <a:lnTo>
                  <a:pt x="1705056" y="1034696"/>
                </a:lnTo>
                <a:cubicBezTo>
                  <a:pt x="1705056" y="1034696"/>
                  <a:pt x="1708585" y="1034696"/>
                  <a:pt x="1715646" y="1034696"/>
                </a:cubicBezTo>
                <a:cubicBezTo>
                  <a:pt x="1722707" y="1041756"/>
                  <a:pt x="1733297" y="1045287"/>
                  <a:pt x="1747418" y="1045287"/>
                </a:cubicBezTo>
                <a:cubicBezTo>
                  <a:pt x="1740357" y="1038227"/>
                  <a:pt x="1733297" y="1034696"/>
                  <a:pt x="1726237" y="1034696"/>
                </a:cubicBezTo>
                <a:lnTo>
                  <a:pt x="1715646" y="1034696"/>
                </a:lnTo>
                <a:cubicBezTo>
                  <a:pt x="1715646" y="1027636"/>
                  <a:pt x="1715646" y="1024106"/>
                  <a:pt x="1715646" y="1024106"/>
                </a:cubicBezTo>
                <a:cubicBezTo>
                  <a:pt x="1715646" y="1024106"/>
                  <a:pt x="1712116" y="1024106"/>
                  <a:pt x="1705056" y="1024106"/>
                </a:cubicBezTo>
                <a:cubicBezTo>
                  <a:pt x="1697995" y="1017046"/>
                  <a:pt x="1689170" y="1013515"/>
                  <a:pt x="1678581" y="1013515"/>
                </a:cubicBezTo>
                <a:cubicBezTo>
                  <a:pt x="1667989" y="1013515"/>
                  <a:pt x="1662694" y="1013515"/>
                  <a:pt x="1662694" y="1013515"/>
                </a:cubicBezTo>
                <a:cubicBezTo>
                  <a:pt x="1655634" y="1020575"/>
                  <a:pt x="1652104" y="1024106"/>
                  <a:pt x="1652104" y="1024106"/>
                </a:cubicBezTo>
                <a:lnTo>
                  <a:pt x="1652104" y="1013515"/>
                </a:lnTo>
                <a:lnTo>
                  <a:pt x="1641514" y="1002925"/>
                </a:lnTo>
                <a:cubicBezTo>
                  <a:pt x="1641514" y="1002925"/>
                  <a:pt x="1639748" y="1001160"/>
                  <a:pt x="1636218" y="997629"/>
                </a:cubicBezTo>
                <a:cubicBezTo>
                  <a:pt x="1632689" y="994100"/>
                  <a:pt x="1627393" y="992335"/>
                  <a:pt x="1620333" y="992335"/>
                </a:cubicBezTo>
                <a:cubicBezTo>
                  <a:pt x="1613272" y="985275"/>
                  <a:pt x="1600916" y="979979"/>
                  <a:pt x="1583266" y="976448"/>
                </a:cubicBezTo>
                <a:cubicBezTo>
                  <a:pt x="1565614" y="972919"/>
                  <a:pt x="1549730" y="971154"/>
                  <a:pt x="1535610" y="971154"/>
                </a:cubicBezTo>
                <a:cubicBezTo>
                  <a:pt x="1521489" y="971154"/>
                  <a:pt x="1507368" y="971154"/>
                  <a:pt x="1493248" y="971154"/>
                </a:cubicBezTo>
                <a:cubicBezTo>
                  <a:pt x="1500308" y="964094"/>
                  <a:pt x="1500308" y="960563"/>
                  <a:pt x="1493248" y="960563"/>
                </a:cubicBezTo>
                <a:cubicBezTo>
                  <a:pt x="1486187" y="960563"/>
                  <a:pt x="1479127" y="960563"/>
                  <a:pt x="1472067" y="960563"/>
                </a:cubicBezTo>
                <a:close/>
                <a:moveTo>
                  <a:pt x="1450886" y="960563"/>
                </a:moveTo>
                <a:cubicBezTo>
                  <a:pt x="1443826" y="960563"/>
                  <a:pt x="1440296" y="962328"/>
                  <a:pt x="1440296" y="965858"/>
                </a:cubicBezTo>
                <a:cubicBezTo>
                  <a:pt x="1440296" y="969389"/>
                  <a:pt x="1443826" y="971154"/>
                  <a:pt x="1450886" y="971154"/>
                </a:cubicBezTo>
                <a:cubicBezTo>
                  <a:pt x="1457946" y="971154"/>
                  <a:pt x="1461477" y="971154"/>
                  <a:pt x="1461477" y="971154"/>
                </a:cubicBezTo>
                <a:close/>
                <a:moveTo>
                  <a:pt x="1175535" y="960563"/>
                </a:moveTo>
                <a:lnTo>
                  <a:pt x="1186126" y="960563"/>
                </a:lnTo>
                <a:lnTo>
                  <a:pt x="1196717" y="971154"/>
                </a:lnTo>
                <a:lnTo>
                  <a:pt x="1186126" y="971154"/>
                </a:lnTo>
                <a:cubicBezTo>
                  <a:pt x="1186126" y="971154"/>
                  <a:pt x="1184361" y="969389"/>
                  <a:pt x="1180832" y="965858"/>
                </a:cubicBezTo>
                <a:cubicBezTo>
                  <a:pt x="1177300" y="962328"/>
                  <a:pt x="1175535" y="960563"/>
                  <a:pt x="1175535" y="960563"/>
                </a:cubicBezTo>
                <a:close/>
                <a:moveTo>
                  <a:pt x="2478156" y="953944"/>
                </a:moveTo>
                <a:cubicBezTo>
                  <a:pt x="2474625" y="954827"/>
                  <a:pt x="2471096" y="957033"/>
                  <a:pt x="2467566" y="960563"/>
                </a:cubicBezTo>
                <a:lnTo>
                  <a:pt x="2456975" y="960563"/>
                </a:lnTo>
                <a:cubicBezTo>
                  <a:pt x="2471096" y="960563"/>
                  <a:pt x="2479922" y="962328"/>
                  <a:pt x="2483450" y="965858"/>
                </a:cubicBezTo>
                <a:cubicBezTo>
                  <a:pt x="2486982" y="969389"/>
                  <a:pt x="2488746" y="971154"/>
                  <a:pt x="2488746" y="971154"/>
                </a:cubicBezTo>
                <a:lnTo>
                  <a:pt x="2552289" y="981744"/>
                </a:lnTo>
                <a:lnTo>
                  <a:pt x="2509927" y="960563"/>
                </a:lnTo>
                <a:cubicBezTo>
                  <a:pt x="2502867" y="960563"/>
                  <a:pt x="2495806" y="958798"/>
                  <a:pt x="2488746" y="955269"/>
                </a:cubicBezTo>
                <a:cubicBezTo>
                  <a:pt x="2485217" y="953504"/>
                  <a:pt x="2481686" y="953063"/>
                  <a:pt x="2478156" y="953944"/>
                </a:cubicBezTo>
                <a:close/>
                <a:moveTo>
                  <a:pt x="8832403" y="949973"/>
                </a:moveTo>
                <a:cubicBezTo>
                  <a:pt x="8832403" y="949973"/>
                  <a:pt x="8839463" y="951738"/>
                  <a:pt x="8853583" y="955269"/>
                </a:cubicBezTo>
                <a:cubicBezTo>
                  <a:pt x="8867703" y="958798"/>
                  <a:pt x="8883589" y="964094"/>
                  <a:pt x="8901240" y="971154"/>
                </a:cubicBezTo>
                <a:cubicBezTo>
                  <a:pt x="8918892" y="978214"/>
                  <a:pt x="8931245" y="981744"/>
                  <a:pt x="8938307" y="981744"/>
                </a:cubicBezTo>
                <a:lnTo>
                  <a:pt x="8917126" y="981744"/>
                </a:lnTo>
                <a:cubicBezTo>
                  <a:pt x="8910066" y="981744"/>
                  <a:pt x="8903007" y="979979"/>
                  <a:pt x="8895945" y="976448"/>
                </a:cubicBezTo>
                <a:cubicBezTo>
                  <a:pt x="8888884" y="972919"/>
                  <a:pt x="8881826" y="971154"/>
                  <a:pt x="8874765" y="971154"/>
                </a:cubicBezTo>
                <a:cubicBezTo>
                  <a:pt x="8853583" y="964094"/>
                  <a:pt x="8839463" y="957033"/>
                  <a:pt x="8832403" y="949973"/>
                </a:cubicBezTo>
                <a:close/>
                <a:moveTo>
                  <a:pt x="8271112" y="949973"/>
                </a:moveTo>
                <a:lnTo>
                  <a:pt x="8334654" y="960563"/>
                </a:lnTo>
                <a:cubicBezTo>
                  <a:pt x="8334654" y="967623"/>
                  <a:pt x="8331124" y="967623"/>
                  <a:pt x="8324064" y="960563"/>
                </a:cubicBezTo>
                <a:cubicBezTo>
                  <a:pt x="8324064" y="960563"/>
                  <a:pt x="8317002" y="960563"/>
                  <a:pt x="8302883" y="960563"/>
                </a:cubicBezTo>
                <a:cubicBezTo>
                  <a:pt x="8288762" y="960563"/>
                  <a:pt x="8281702" y="960563"/>
                  <a:pt x="8281702" y="960563"/>
                </a:cubicBezTo>
                <a:cubicBezTo>
                  <a:pt x="8281702" y="953504"/>
                  <a:pt x="8278172" y="949973"/>
                  <a:pt x="8271112" y="949973"/>
                </a:cubicBezTo>
                <a:close/>
                <a:moveTo>
                  <a:pt x="7254432" y="949973"/>
                </a:moveTo>
                <a:lnTo>
                  <a:pt x="7275612" y="960563"/>
                </a:lnTo>
                <a:lnTo>
                  <a:pt x="7286203" y="960563"/>
                </a:lnTo>
                <a:close/>
                <a:moveTo>
                  <a:pt x="2435794" y="949973"/>
                </a:moveTo>
                <a:lnTo>
                  <a:pt x="2435794" y="960563"/>
                </a:lnTo>
                <a:cubicBezTo>
                  <a:pt x="2435794" y="960563"/>
                  <a:pt x="2439325" y="960563"/>
                  <a:pt x="2446385" y="960563"/>
                </a:cubicBezTo>
                <a:cubicBezTo>
                  <a:pt x="2446385" y="953504"/>
                  <a:pt x="2442854" y="949973"/>
                  <a:pt x="2435794" y="949973"/>
                </a:cubicBezTo>
                <a:close/>
                <a:moveTo>
                  <a:pt x="603653" y="939383"/>
                </a:moveTo>
                <a:cubicBezTo>
                  <a:pt x="610713" y="939383"/>
                  <a:pt x="619539" y="941148"/>
                  <a:pt x="630128" y="944677"/>
                </a:cubicBezTo>
                <a:cubicBezTo>
                  <a:pt x="640720" y="948208"/>
                  <a:pt x="646015" y="953504"/>
                  <a:pt x="646015" y="960563"/>
                </a:cubicBezTo>
                <a:lnTo>
                  <a:pt x="656605" y="981744"/>
                </a:lnTo>
                <a:lnTo>
                  <a:pt x="667195" y="992335"/>
                </a:lnTo>
                <a:lnTo>
                  <a:pt x="656605" y="992335"/>
                </a:lnTo>
                <a:cubicBezTo>
                  <a:pt x="642485" y="985275"/>
                  <a:pt x="628364" y="978214"/>
                  <a:pt x="614243" y="971154"/>
                </a:cubicBezTo>
                <a:cubicBezTo>
                  <a:pt x="593062" y="957033"/>
                  <a:pt x="589533" y="946442"/>
                  <a:pt x="603653" y="939383"/>
                </a:cubicBezTo>
                <a:close/>
                <a:moveTo>
                  <a:pt x="8461739" y="928792"/>
                </a:moveTo>
                <a:lnTo>
                  <a:pt x="8482920" y="939383"/>
                </a:lnTo>
                <a:lnTo>
                  <a:pt x="8546462" y="949973"/>
                </a:lnTo>
                <a:cubicBezTo>
                  <a:pt x="8581762" y="957033"/>
                  <a:pt x="8599414" y="964094"/>
                  <a:pt x="8599414" y="971154"/>
                </a:cubicBezTo>
                <a:cubicBezTo>
                  <a:pt x="8606474" y="971154"/>
                  <a:pt x="8611770" y="971154"/>
                  <a:pt x="8615299" y="971154"/>
                </a:cubicBezTo>
                <a:cubicBezTo>
                  <a:pt x="8618829" y="971154"/>
                  <a:pt x="8622360" y="971154"/>
                  <a:pt x="8625889" y="971154"/>
                </a:cubicBezTo>
                <a:cubicBezTo>
                  <a:pt x="8629419" y="971154"/>
                  <a:pt x="8632951" y="971154"/>
                  <a:pt x="8636480" y="971154"/>
                </a:cubicBezTo>
                <a:cubicBezTo>
                  <a:pt x="8640010" y="971154"/>
                  <a:pt x="8641775" y="974683"/>
                  <a:pt x="8641775" y="981744"/>
                </a:cubicBezTo>
                <a:cubicBezTo>
                  <a:pt x="8641775" y="981744"/>
                  <a:pt x="8645304" y="981744"/>
                  <a:pt x="8652366" y="981744"/>
                </a:cubicBezTo>
                <a:lnTo>
                  <a:pt x="8662957" y="981744"/>
                </a:lnTo>
                <a:lnTo>
                  <a:pt x="8662957" y="992335"/>
                </a:lnTo>
                <a:lnTo>
                  <a:pt x="8726499" y="1013515"/>
                </a:lnTo>
                <a:cubicBezTo>
                  <a:pt x="8719437" y="1013515"/>
                  <a:pt x="8714143" y="1013515"/>
                  <a:pt x="8710613" y="1013515"/>
                </a:cubicBezTo>
                <a:cubicBezTo>
                  <a:pt x="8707084" y="1013515"/>
                  <a:pt x="8696493" y="1011750"/>
                  <a:pt x="8678843" y="1008220"/>
                </a:cubicBezTo>
                <a:cubicBezTo>
                  <a:pt x="8661189" y="1004689"/>
                  <a:pt x="8648836" y="1001160"/>
                  <a:pt x="8641775" y="997629"/>
                </a:cubicBezTo>
                <a:cubicBezTo>
                  <a:pt x="8634714" y="994100"/>
                  <a:pt x="8620595" y="992335"/>
                  <a:pt x="8599414" y="992335"/>
                </a:cubicBezTo>
                <a:lnTo>
                  <a:pt x="8557053" y="981744"/>
                </a:lnTo>
                <a:cubicBezTo>
                  <a:pt x="8557053" y="974683"/>
                  <a:pt x="8553522" y="971154"/>
                  <a:pt x="8546462" y="971154"/>
                </a:cubicBezTo>
                <a:cubicBezTo>
                  <a:pt x="8546462" y="971154"/>
                  <a:pt x="8542932" y="971154"/>
                  <a:pt x="8535871" y="971154"/>
                </a:cubicBezTo>
                <a:cubicBezTo>
                  <a:pt x="8528810" y="971154"/>
                  <a:pt x="8525281" y="971154"/>
                  <a:pt x="8525281" y="971154"/>
                </a:cubicBezTo>
                <a:cubicBezTo>
                  <a:pt x="8511161" y="964094"/>
                  <a:pt x="8495276" y="958798"/>
                  <a:pt x="8477624" y="955269"/>
                </a:cubicBezTo>
                <a:cubicBezTo>
                  <a:pt x="8459973" y="951738"/>
                  <a:pt x="8451148" y="946442"/>
                  <a:pt x="8451148" y="939383"/>
                </a:cubicBezTo>
                <a:close/>
                <a:moveTo>
                  <a:pt x="1376752" y="928792"/>
                </a:moveTo>
                <a:cubicBezTo>
                  <a:pt x="1369692" y="928792"/>
                  <a:pt x="1366162" y="930557"/>
                  <a:pt x="1366162" y="934087"/>
                </a:cubicBezTo>
                <a:cubicBezTo>
                  <a:pt x="1366162" y="937617"/>
                  <a:pt x="1369692" y="939383"/>
                  <a:pt x="1376752" y="939383"/>
                </a:cubicBezTo>
                <a:cubicBezTo>
                  <a:pt x="1390874" y="946442"/>
                  <a:pt x="1397934" y="946442"/>
                  <a:pt x="1397934" y="939383"/>
                </a:cubicBezTo>
                <a:close/>
                <a:moveTo>
                  <a:pt x="1313210" y="918202"/>
                </a:moveTo>
                <a:lnTo>
                  <a:pt x="1323802" y="928792"/>
                </a:lnTo>
                <a:cubicBezTo>
                  <a:pt x="1337922" y="935852"/>
                  <a:pt x="1348512" y="935852"/>
                  <a:pt x="1355573" y="928792"/>
                </a:cubicBezTo>
                <a:close/>
                <a:moveTo>
                  <a:pt x="1260258" y="918202"/>
                </a:moveTo>
                <a:lnTo>
                  <a:pt x="1260258" y="928792"/>
                </a:lnTo>
                <a:lnTo>
                  <a:pt x="1270849" y="918202"/>
                </a:lnTo>
                <a:cubicBezTo>
                  <a:pt x="1270849" y="918202"/>
                  <a:pt x="1267319" y="918202"/>
                  <a:pt x="1260258" y="918202"/>
                </a:cubicBezTo>
                <a:close/>
                <a:moveTo>
                  <a:pt x="1980407" y="907611"/>
                </a:moveTo>
                <a:cubicBezTo>
                  <a:pt x="1973347" y="907611"/>
                  <a:pt x="1969816" y="911142"/>
                  <a:pt x="1969816" y="918202"/>
                </a:cubicBezTo>
                <a:cubicBezTo>
                  <a:pt x="1976876" y="918202"/>
                  <a:pt x="1980407" y="918202"/>
                  <a:pt x="1980407" y="918202"/>
                </a:cubicBezTo>
                <a:cubicBezTo>
                  <a:pt x="1980407" y="918202"/>
                  <a:pt x="1980407" y="914671"/>
                  <a:pt x="1980407" y="907611"/>
                </a:cubicBezTo>
                <a:close/>
                <a:moveTo>
                  <a:pt x="381254" y="907611"/>
                </a:moveTo>
                <a:lnTo>
                  <a:pt x="413026" y="918202"/>
                </a:lnTo>
                <a:cubicBezTo>
                  <a:pt x="462448" y="932323"/>
                  <a:pt x="501279" y="953504"/>
                  <a:pt x="529521" y="981744"/>
                </a:cubicBezTo>
                <a:cubicBezTo>
                  <a:pt x="536581" y="988804"/>
                  <a:pt x="550701" y="995865"/>
                  <a:pt x="571882" y="1002925"/>
                </a:cubicBezTo>
                <a:cubicBezTo>
                  <a:pt x="578941" y="1002925"/>
                  <a:pt x="586001" y="1004689"/>
                  <a:pt x="593062" y="1008220"/>
                </a:cubicBezTo>
                <a:cubicBezTo>
                  <a:pt x="600122" y="1011750"/>
                  <a:pt x="607183" y="1013515"/>
                  <a:pt x="614243" y="1013515"/>
                </a:cubicBezTo>
                <a:cubicBezTo>
                  <a:pt x="628364" y="1027636"/>
                  <a:pt x="635425" y="1034696"/>
                  <a:pt x="635425" y="1034696"/>
                </a:cubicBezTo>
                <a:cubicBezTo>
                  <a:pt x="649545" y="1027636"/>
                  <a:pt x="656605" y="1031166"/>
                  <a:pt x="656605" y="1045287"/>
                </a:cubicBezTo>
                <a:lnTo>
                  <a:pt x="656605" y="1055877"/>
                </a:lnTo>
                <a:cubicBezTo>
                  <a:pt x="642485" y="1048817"/>
                  <a:pt x="624833" y="1041756"/>
                  <a:pt x="603653" y="1034696"/>
                </a:cubicBezTo>
                <a:cubicBezTo>
                  <a:pt x="575412" y="1020575"/>
                  <a:pt x="552466" y="1008220"/>
                  <a:pt x="534816" y="997629"/>
                </a:cubicBezTo>
                <a:cubicBezTo>
                  <a:pt x="517164" y="987040"/>
                  <a:pt x="504809" y="981744"/>
                  <a:pt x="497749" y="981744"/>
                </a:cubicBezTo>
                <a:cubicBezTo>
                  <a:pt x="490689" y="981744"/>
                  <a:pt x="462448" y="971154"/>
                  <a:pt x="413026" y="949973"/>
                </a:cubicBezTo>
                <a:cubicBezTo>
                  <a:pt x="413026" y="942913"/>
                  <a:pt x="409496" y="939383"/>
                  <a:pt x="402435" y="939383"/>
                </a:cubicBezTo>
                <a:cubicBezTo>
                  <a:pt x="395375" y="939383"/>
                  <a:pt x="388314" y="939383"/>
                  <a:pt x="381254" y="939383"/>
                </a:cubicBezTo>
                <a:cubicBezTo>
                  <a:pt x="374193" y="939383"/>
                  <a:pt x="368899" y="935852"/>
                  <a:pt x="365368" y="928792"/>
                </a:cubicBezTo>
                <a:cubicBezTo>
                  <a:pt x="361839" y="921731"/>
                  <a:pt x="361839" y="916437"/>
                  <a:pt x="365368" y="912906"/>
                </a:cubicBezTo>
                <a:cubicBezTo>
                  <a:pt x="368899" y="909375"/>
                  <a:pt x="374193" y="907611"/>
                  <a:pt x="381254" y="907611"/>
                </a:cubicBezTo>
                <a:close/>
                <a:moveTo>
                  <a:pt x="1993645" y="899668"/>
                </a:moveTo>
                <a:cubicBezTo>
                  <a:pt x="1991879" y="899668"/>
                  <a:pt x="1990997" y="900552"/>
                  <a:pt x="1990997" y="902317"/>
                </a:cubicBezTo>
                <a:cubicBezTo>
                  <a:pt x="1990997" y="905846"/>
                  <a:pt x="1998057" y="907611"/>
                  <a:pt x="2012178" y="907611"/>
                </a:cubicBezTo>
                <a:cubicBezTo>
                  <a:pt x="2026299" y="907611"/>
                  <a:pt x="2033359" y="911142"/>
                  <a:pt x="2033359" y="918202"/>
                </a:cubicBezTo>
                <a:lnTo>
                  <a:pt x="2012178" y="928792"/>
                </a:lnTo>
                <a:cubicBezTo>
                  <a:pt x="2019238" y="935852"/>
                  <a:pt x="2022769" y="939383"/>
                  <a:pt x="2022769" y="939383"/>
                </a:cubicBezTo>
                <a:cubicBezTo>
                  <a:pt x="2022769" y="946442"/>
                  <a:pt x="2033359" y="949973"/>
                  <a:pt x="2054540" y="949973"/>
                </a:cubicBezTo>
                <a:cubicBezTo>
                  <a:pt x="2075721" y="949973"/>
                  <a:pt x="2086311" y="949973"/>
                  <a:pt x="2086311" y="949973"/>
                </a:cubicBezTo>
                <a:lnTo>
                  <a:pt x="2107491" y="949973"/>
                </a:lnTo>
                <a:lnTo>
                  <a:pt x="2096901" y="939383"/>
                </a:lnTo>
                <a:lnTo>
                  <a:pt x="2086311" y="939383"/>
                </a:lnTo>
                <a:lnTo>
                  <a:pt x="2075721" y="939383"/>
                </a:lnTo>
                <a:lnTo>
                  <a:pt x="2075721" y="918202"/>
                </a:lnTo>
                <a:lnTo>
                  <a:pt x="2086311" y="918202"/>
                </a:lnTo>
                <a:cubicBezTo>
                  <a:pt x="2093371" y="918202"/>
                  <a:pt x="2089841" y="914671"/>
                  <a:pt x="2075721" y="907611"/>
                </a:cubicBezTo>
                <a:cubicBezTo>
                  <a:pt x="2068661" y="907611"/>
                  <a:pt x="2058070" y="907611"/>
                  <a:pt x="2043949" y="907611"/>
                </a:cubicBezTo>
                <a:cubicBezTo>
                  <a:pt x="2022769" y="900552"/>
                  <a:pt x="2012178" y="898786"/>
                  <a:pt x="2012178" y="902317"/>
                </a:cubicBezTo>
                <a:cubicBezTo>
                  <a:pt x="2012178" y="905846"/>
                  <a:pt x="2008648" y="905846"/>
                  <a:pt x="2001587" y="902317"/>
                </a:cubicBezTo>
                <a:cubicBezTo>
                  <a:pt x="1998057" y="900552"/>
                  <a:pt x="1995409" y="899668"/>
                  <a:pt x="1993645" y="899668"/>
                </a:cubicBezTo>
                <a:close/>
                <a:moveTo>
                  <a:pt x="8472329" y="897021"/>
                </a:moveTo>
                <a:cubicBezTo>
                  <a:pt x="8479390" y="897021"/>
                  <a:pt x="8482920" y="897021"/>
                  <a:pt x="8482920" y="897021"/>
                </a:cubicBezTo>
                <a:lnTo>
                  <a:pt x="8472329" y="907611"/>
                </a:lnTo>
                <a:close/>
                <a:moveTo>
                  <a:pt x="2425203" y="886431"/>
                </a:moveTo>
                <a:cubicBezTo>
                  <a:pt x="2425203" y="893490"/>
                  <a:pt x="2428734" y="897021"/>
                  <a:pt x="2435794" y="897021"/>
                </a:cubicBezTo>
                <a:lnTo>
                  <a:pt x="2435794" y="886431"/>
                </a:lnTo>
                <a:cubicBezTo>
                  <a:pt x="2435794" y="886431"/>
                  <a:pt x="2432264" y="886431"/>
                  <a:pt x="2425203" y="886431"/>
                </a:cubicBezTo>
                <a:close/>
                <a:moveTo>
                  <a:pt x="1874503" y="886431"/>
                </a:moveTo>
                <a:lnTo>
                  <a:pt x="1874503" y="897021"/>
                </a:lnTo>
                <a:lnTo>
                  <a:pt x="1885093" y="886431"/>
                </a:lnTo>
                <a:close/>
                <a:moveTo>
                  <a:pt x="1334392" y="886431"/>
                </a:moveTo>
                <a:lnTo>
                  <a:pt x="1323802" y="897021"/>
                </a:lnTo>
                <a:lnTo>
                  <a:pt x="1313210" y="897021"/>
                </a:lnTo>
                <a:lnTo>
                  <a:pt x="1334392" y="907611"/>
                </a:lnTo>
                <a:cubicBezTo>
                  <a:pt x="1348512" y="907611"/>
                  <a:pt x="1355573" y="909375"/>
                  <a:pt x="1355573" y="912906"/>
                </a:cubicBezTo>
                <a:cubicBezTo>
                  <a:pt x="1355573" y="916437"/>
                  <a:pt x="1357337" y="916437"/>
                  <a:pt x="1360867" y="912906"/>
                </a:cubicBezTo>
                <a:cubicBezTo>
                  <a:pt x="1364398" y="909375"/>
                  <a:pt x="1364398" y="905846"/>
                  <a:pt x="1360867" y="902317"/>
                </a:cubicBezTo>
                <a:cubicBezTo>
                  <a:pt x="1357337" y="898786"/>
                  <a:pt x="1352042" y="897021"/>
                  <a:pt x="1344982" y="897021"/>
                </a:cubicBezTo>
                <a:cubicBezTo>
                  <a:pt x="1337922" y="897021"/>
                  <a:pt x="1334392" y="893490"/>
                  <a:pt x="1334392" y="886431"/>
                </a:cubicBezTo>
                <a:close/>
                <a:moveTo>
                  <a:pt x="1281440" y="886431"/>
                </a:moveTo>
                <a:lnTo>
                  <a:pt x="1292030" y="897021"/>
                </a:lnTo>
                <a:lnTo>
                  <a:pt x="1302621" y="886431"/>
                </a:lnTo>
                <a:cubicBezTo>
                  <a:pt x="1295560" y="886431"/>
                  <a:pt x="1292030" y="886431"/>
                  <a:pt x="1292030" y="886431"/>
                </a:cubicBezTo>
                <a:cubicBezTo>
                  <a:pt x="1292030" y="886431"/>
                  <a:pt x="1288500" y="886431"/>
                  <a:pt x="1281440" y="886431"/>
                </a:cubicBezTo>
                <a:close/>
                <a:moveTo>
                  <a:pt x="8387606" y="875840"/>
                </a:moveTo>
                <a:lnTo>
                  <a:pt x="8429968" y="886431"/>
                </a:lnTo>
                <a:lnTo>
                  <a:pt x="8408787" y="886431"/>
                </a:lnTo>
                <a:cubicBezTo>
                  <a:pt x="8394666" y="879371"/>
                  <a:pt x="8387606" y="875840"/>
                  <a:pt x="8387606" y="875840"/>
                </a:cubicBezTo>
                <a:close/>
                <a:moveTo>
                  <a:pt x="6973785" y="875840"/>
                </a:moveTo>
                <a:cubicBezTo>
                  <a:pt x="6970256" y="875840"/>
                  <a:pt x="6968491" y="879371"/>
                  <a:pt x="6968491" y="886431"/>
                </a:cubicBezTo>
                <a:lnTo>
                  <a:pt x="6979081" y="886431"/>
                </a:lnTo>
                <a:cubicBezTo>
                  <a:pt x="6979081" y="879371"/>
                  <a:pt x="6977314" y="875840"/>
                  <a:pt x="6973785" y="875840"/>
                </a:cubicBezTo>
                <a:close/>
                <a:moveTo>
                  <a:pt x="2404023" y="875840"/>
                </a:moveTo>
                <a:lnTo>
                  <a:pt x="2404023" y="886431"/>
                </a:lnTo>
                <a:lnTo>
                  <a:pt x="2414614" y="886431"/>
                </a:lnTo>
                <a:cubicBezTo>
                  <a:pt x="2407554" y="879371"/>
                  <a:pt x="2404023" y="875840"/>
                  <a:pt x="2404023" y="875840"/>
                </a:cubicBezTo>
                <a:close/>
                <a:moveTo>
                  <a:pt x="2202805" y="875840"/>
                </a:moveTo>
                <a:cubicBezTo>
                  <a:pt x="2202805" y="889961"/>
                  <a:pt x="2209865" y="897021"/>
                  <a:pt x="2223986" y="897021"/>
                </a:cubicBezTo>
                <a:cubicBezTo>
                  <a:pt x="2223986" y="897021"/>
                  <a:pt x="2227517" y="897021"/>
                  <a:pt x="2234577" y="897021"/>
                </a:cubicBezTo>
                <a:cubicBezTo>
                  <a:pt x="2241637" y="897021"/>
                  <a:pt x="2248697" y="897021"/>
                  <a:pt x="2255757" y="897021"/>
                </a:cubicBezTo>
                <a:cubicBezTo>
                  <a:pt x="2262817" y="904081"/>
                  <a:pt x="2271642" y="907611"/>
                  <a:pt x="2282234" y="907611"/>
                </a:cubicBezTo>
                <a:lnTo>
                  <a:pt x="2287529" y="907611"/>
                </a:lnTo>
                <a:lnTo>
                  <a:pt x="2287529" y="897021"/>
                </a:lnTo>
                <a:cubicBezTo>
                  <a:pt x="2301649" y="904081"/>
                  <a:pt x="2305179" y="907611"/>
                  <a:pt x="2298119" y="907611"/>
                </a:cubicBezTo>
                <a:lnTo>
                  <a:pt x="2308710" y="918202"/>
                </a:lnTo>
                <a:cubicBezTo>
                  <a:pt x="2308710" y="925261"/>
                  <a:pt x="2319299" y="928792"/>
                  <a:pt x="2340481" y="928792"/>
                </a:cubicBezTo>
                <a:cubicBezTo>
                  <a:pt x="2361662" y="928792"/>
                  <a:pt x="2375782" y="932323"/>
                  <a:pt x="2382842" y="939383"/>
                </a:cubicBezTo>
                <a:lnTo>
                  <a:pt x="2393433" y="939383"/>
                </a:lnTo>
                <a:cubicBezTo>
                  <a:pt x="2393433" y="932323"/>
                  <a:pt x="2389902" y="927027"/>
                  <a:pt x="2382842" y="923496"/>
                </a:cubicBezTo>
                <a:cubicBezTo>
                  <a:pt x="2375782" y="919967"/>
                  <a:pt x="2368721" y="918202"/>
                  <a:pt x="2361662" y="918202"/>
                </a:cubicBezTo>
                <a:cubicBezTo>
                  <a:pt x="2354601" y="918202"/>
                  <a:pt x="2347541" y="914671"/>
                  <a:pt x="2340481" y="907611"/>
                </a:cubicBezTo>
                <a:cubicBezTo>
                  <a:pt x="2333421" y="907611"/>
                  <a:pt x="2328126" y="907611"/>
                  <a:pt x="2324594" y="907611"/>
                </a:cubicBezTo>
                <a:cubicBezTo>
                  <a:pt x="2321066" y="907611"/>
                  <a:pt x="2317535" y="905846"/>
                  <a:pt x="2314005" y="902317"/>
                </a:cubicBezTo>
                <a:cubicBezTo>
                  <a:pt x="2310474" y="898786"/>
                  <a:pt x="2308710" y="897021"/>
                  <a:pt x="2308710" y="897021"/>
                </a:cubicBezTo>
                <a:cubicBezTo>
                  <a:pt x="2301649" y="889961"/>
                  <a:pt x="2291059" y="886431"/>
                  <a:pt x="2276938" y="886431"/>
                </a:cubicBezTo>
                <a:lnTo>
                  <a:pt x="2223986" y="875840"/>
                </a:lnTo>
                <a:close/>
                <a:moveTo>
                  <a:pt x="2340481" y="865250"/>
                </a:moveTo>
                <a:cubicBezTo>
                  <a:pt x="2347541" y="872309"/>
                  <a:pt x="2354601" y="875840"/>
                  <a:pt x="2361662" y="875840"/>
                </a:cubicBezTo>
                <a:lnTo>
                  <a:pt x="2361662" y="865250"/>
                </a:lnTo>
                <a:close/>
                <a:moveTo>
                  <a:pt x="2186919" y="865250"/>
                </a:moveTo>
                <a:cubicBezTo>
                  <a:pt x="2183391" y="865250"/>
                  <a:pt x="2181625" y="868779"/>
                  <a:pt x="2181625" y="875840"/>
                </a:cubicBezTo>
                <a:cubicBezTo>
                  <a:pt x="2188685" y="875840"/>
                  <a:pt x="2192215" y="874075"/>
                  <a:pt x="2192215" y="870544"/>
                </a:cubicBezTo>
                <a:cubicBezTo>
                  <a:pt x="2192215" y="867015"/>
                  <a:pt x="2190449" y="865250"/>
                  <a:pt x="2186919" y="865250"/>
                </a:cubicBezTo>
                <a:close/>
                <a:moveTo>
                  <a:pt x="1525019" y="865250"/>
                </a:moveTo>
                <a:lnTo>
                  <a:pt x="1535610" y="875840"/>
                </a:lnTo>
                <a:cubicBezTo>
                  <a:pt x="1535610" y="882900"/>
                  <a:pt x="1535610" y="886431"/>
                  <a:pt x="1535610" y="886431"/>
                </a:cubicBezTo>
                <a:cubicBezTo>
                  <a:pt x="1535610" y="886431"/>
                  <a:pt x="1532080" y="886431"/>
                  <a:pt x="1525019" y="886431"/>
                </a:cubicBezTo>
                <a:cubicBezTo>
                  <a:pt x="1525019" y="886431"/>
                  <a:pt x="1525019" y="882900"/>
                  <a:pt x="1525019" y="875840"/>
                </a:cubicBezTo>
                <a:cubicBezTo>
                  <a:pt x="1525019" y="868779"/>
                  <a:pt x="1525019" y="865250"/>
                  <a:pt x="1525019" y="865250"/>
                </a:cubicBezTo>
                <a:close/>
                <a:moveTo>
                  <a:pt x="1228487" y="865250"/>
                </a:moveTo>
                <a:cubicBezTo>
                  <a:pt x="1235548" y="872309"/>
                  <a:pt x="1242608" y="875840"/>
                  <a:pt x="1249669" y="875840"/>
                </a:cubicBezTo>
                <a:lnTo>
                  <a:pt x="1239078" y="865250"/>
                </a:lnTo>
                <a:close/>
                <a:moveTo>
                  <a:pt x="1207306" y="865250"/>
                </a:moveTo>
                <a:cubicBezTo>
                  <a:pt x="1200247" y="872309"/>
                  <a:pt x="1200247" y="875840"/>
                  <a:pt x="1207306" y="875840"/>
                </a:cubicBezTo>
                <a:lnTo>
                  <a:pt x="1217897" y="865250"/>
                </a:lnTo>
                <a:close/>
                <a:moveTo>
                  <a:pt x="1143765" y="854659"/>
                </a:moveTo>
                <a:cubicBezTo>
                  <a:pt x="1143765" y="868779"/>
                  <a:pt x="1154354" y="875840"/>
                  <a:pt x="1175535" y="875840"/>
                </a:cubicBezTo>
                <a:lnTo>
                  <a:pt x="1186126" y="875840"/>
                </a:lnTo>
                <a:cubicBezTo>
                  <a:pt x="1179066" y="868779"/>
                  <a:pt x="1172005" y="865250"/>
                  <a:pt x="1164945" y="865250"/>
                </a:cubicBezTo>
                <a:close/>
                <a:moveTo>
                  <a:pt x="1556790" y="844069"/>
                </a:moveTo>
                <a:lnTo>
                  <a:pt x="1556790" y="854659"/>
                </a:lnTo>
                <a:cubicBezTo>
                  <a:pt x="1556790" y="854659"/>
                  <a:pt x="1560320" y="854659"/>
                  <a:pt x="1567381" y="854659"/>
                </a:cubicBezTo>
                <a:cubicBezTo>
                  <a:pt x="1560320" y="847600"/>
                  <a:pt x="1556790" y="844069"/>
                  <a:pt x="1556790" y="844069"/>
                </a:cubicBezTo>
                <a:close/>
                <a:moveTo>
                  <a:pt x="952474" y="837450"/>
                </a:moveTo>
                <a:cubicBezTo>
                  <a:pt x="940561" y="838332"/>
                  <a:pt x="926661" y="840538"/>
                  <a:pt x="910775" y="844069"/>
                </a:cubicBezTo>
                <a:lnTo>
                  <a:pt x="900185" y="854659"/>
                </a:lnTo>
                <a:lnTo>
                  <a:pt x="921366" y="865250"/>
                </a:lnTo>
                <a:cubicBezTo>
                  <a:pt x="935486" y="872309"/>
                  <a:pt x="946076" y="875840"/>
                  <a:pt x="953137" y="875840"/>
                </a:cubicBezTo>
                <a:lnTo>
                  <a:pt x="974318" y="886431"/>
                </a:lnTo>
                <a:cubicBezTo>
                  <a:pt x="974318" y="886431"/>
                  <a:pt x="988439" y="889961"/>
                  <a:pt x="1016678" y="897021"/>
                </a:cubicBezTo>
                <a:lnTo>
                  <a:pt x="1037859" y="918202"/>
                </a:lnTo>
                <a:lnTo>
                  <a:pt x="1048450" y="918202"/>
                </a:lnTo>
                <a:cubicBezTo>
                  <a:pt x="1069631" y="911142"/>
                  <a:pt x="1087282" y="918202"/>
                  <a:pt x="1101402" y="939383"/>
                </a:cubicBezTo>
                <a:cubicBezTo>
                  <a:pt x="1094343" y="939383"/>
                  <a:pt x="1090813" y="939383"/>
                  <a:pt x="1090813" y="939383"/>
                </a:cubicBezTo>
                <a:cubicBezTo>
                  <a:pt x="1069631" y="939383"/>
                  <a:pt x="1069631" y="942913"/>
                  <a:pt x="1090813" y="949973"/>
                </a:cubicBezTo>
                <a:lnTo>
                  <a:pt x="1122583" y="960563"/>
                </a:lnTo>
                <a:lnTo>
                  <a:pt x="1164945" y="971154"/>
                </a:lnTo>
                <a:cubicBezTo>
                  <a:pt x="1172005" y="971154"/>
                  <a:pt x="1179066" y="971154"/>
                  <a:pt x="1186126" y="971154"/>
                </a:cubicBezTo>
                <a:cubicBezTo>
                  <a:pt x="1186126" y="978214"/>
                  <a:pt x="1189655" y="981744"/>
                  <a:pt x="1196717" y="981744"/>
                </a:cubicBezTo>
                <a:cubicBezTo>
                  <a:pt x="1203777" y="981744"/>
                  <a:pt x="1210836" y="981744"/>
                  <a:pt x="1217897" y="981744"/>
                </a:cubicBezTo>
                <a:cubicBezTo>
                  <a:pt x="1224958" y="988804"/>
                  <a:pt x="1232018" y="992335"/>
                  <a:pt x="1239078" y="992335"/>
                </a:cubicBezTo>
                <a:lnTo>
                  <a:pt x="1260258" y="1002925"/>
                </a:lnTo>
                <a:lnTo>
                  <a:pt x="1270849" y="1002925"/>
                </a:lnTo>
                <a:lnTo>
                  <a:pt x="1281440" y="1002925"/>
                </a:lnTo>
                <a:lnTo>
                  <a:pt x="1260258" y="1013515"/>
                </a:lnTo>
                <a:lnTo>
                  <a:pt x="1249669" y="1013515"/>
                </a:lnTo>
                <a:cubicBezTo>
                  <a:pt x="1249669" y="1006456"/>
                  <a:pt x="1246138" y="1002925"/>
                  <a:pt x="1239078" y="1002925"/>
                </a:cubicBezTo>
                <a:cubicBezTo>
                  <a:pt x="1232018" y="1002925"/>
                  <a:pt x="1224958" y="999394"/>
                  <a:pt x="1217897" y="992335"/>
                </a:cubicBezTo>
                <a:cubicBezTo>
                  <a:pt x="1217897" y="992335"/>
                  <a:pt x="1217897" y="995865"/>
                  <a:pt x="1217897" y="1002925"/>
                </a:cubicBezTo>
                <a:cubicBezTo>
                  <a:pt x="1217897" y="1009985"/>
                  <a:pt x="1214367" y="1009985"/>
                  <a:pt x="1207306" y="1002925"/>
                </a:cubicBezTo>
                <a:lnTo>
                  <a:pt x="1207306" y="1013515"/>
                </a:lnTo>
                <a:cubicBezTo>
                  <a:pt x="1214367" y="1013515"/>
                  <a:pt x="1219663" y="1011750"/>
                  <a:pt x="1223192" y="1008220"/>
                </a:cubicBezTo>
                <a:cubicBezTo>
                  <a:pt x="1226721" y="1004689"/>
                  <a:pt x="1230252" y="1006456"/>
                  <a:pt x="1233784" y="1013515"/>
                </a:cubicBezTo>
                <a:cubicBezTo>
                  <a:pt x="1237313" y="1020575"/>
                  <a:pt x="1246138" y="1024106"/>
                  <a:pt x="1260258" y="1024106"/>
                </a:cubicBezTo>
                <a:cubicBezTo>
                  <a:pt x="1274379" y="1024106"/>
                  <a:pt x="1281440" y="1025871"/>
                  <a:pt x="1281440" y="1029400"/>
                </a:cubicBezTo>
                <a:cubicBezTo>
                  <a:pt x="1281440" y="1032931"/>
                  <a:pt x="1284970" y="1031166"/>
                  <a:pt x="1292030" y="1024106"/>
                </a:cubicBezTo>
                <a:lnTo>
                  <a:pt x="1313210" y="1034696"/>
                </a:lnTo>
                <a:cubicBezTo>
                  <a:pt x="1320271" y="1034696"/>
                  <a:pt x="1334392" y="1034696"/>
                  <a:pt x="1355573" y="1034696"/>
                </a:cubicBezTo>
                <a:lnTo>
                  <a:pt x="1366162" y="1024106"/>
                </a:lnTo>
                <a:cubicBezTo>
                  <a:pt x="1359103" y="1024106"/>
                  <a:pt x="1348512" y="1020575"/>
                  <a:pt x="1334392" y="1013515"/>
                </a:cubicBezTo>
                <a:lnTo>
                  <a:pt x="1313210" y="1002925"/>
                </a:lnTo>
                <a:lnTo>
                  <a:pt x="1323802" y="1002925"/>
                </a:lnTo>
                <a:lnTo>
                  <a:pt x="1355573" y="1013515"/>
                </a:lnTo>
                <a:lnTo>
                  <a:pt x="1376752" y="1013515"/>
                </a:lnTo>
                <a:cubicBezTo>
                  <a:pt x="1369692" y="1006456"/>
                  <a:pt x="1366162" y="1002925"/>
                  <a:pt x="1366162" y="1002925"/>
                </a:cubicBezTo>
                <a:lnTo>
                  <a:pt x="1355573" y="1002925"/>
                </a:lnTo>
                <a:cubicBezTo>
                  <a:pt x="1341452" y="1002925"/>
                  <a:pt x="1334392" y="997629"/>
                  <a:pt x="1334392" y="987040"/>
                </a:cubicBezTo>
                <a:cubicBezTo>
                  <a:pt x="1334392" y="976448"/>
                  <a:pt x="1337922" y="971154"/>
                  <a:pt x="1344982" y="971154"/>
                </a:cubicBezTo>
                <a:lnTo>
                  <a:pt x="1344982" y="960563"/>
                </a:lnTo>
                <a:lnTo>
                  <a:pt x="1323802" y="949973"/>
                </a:lnTo>
                <a:cubicBezTo>
                  <a:pt x="1309681" y="949973"/>
                  <a:pt x="1297325" y="946442"/>
                  <a:pt x="1286734" y="939383"/>
                </a:cubicBezTo>
                <a:cubicBezTo>
                  <a:pt x="1276144" y="932323"/>
                  <a:pt x="1263788" y="932323"/>
                  <a:pt x="1249669" y="939383"/>
                </a:cubicBezTo>
                <a:lnTo>
                  <a:pt x="1228487" y="928792"/>
                </a:lnTo>
                <a:cubicBezTo>
                  <a:pt x="1228487" y="921731"/>
                  <a:pt x="1224958" y="918202"/>
                  <a:pt x="1217897" y="918202"/>
                </a:cubicBezTo>
                <a:lnTo>
                  <a:pt x="1217897" y="928792"/>
                </a:lnTo>
                <a:cubicBezTo>
                  <a:pt x="1210836" y="928792"/>
                  <a:pt x="1203777" y="928792"/>
                  <a:pt x="1196717" y="928792"/>
                </a:cubicBezTo>
                <a:lnTo>
                  <a:pt x="1196717" y="918202"/>
                </a:lnTo>
                <a:lnTo>
                  <a:pt x="1196717" y="907611"/>
                </a:lnTo>
                <a:cubicBezTo>
                  <a:pt x="1189655" y="914671"/>
                  <a:pt x="1182596" y="914671"/>
                  <a:pt x="1175535" y="907611"/>
                </a:cubicBezTo>
                <a:lnTo>
                  <a:pt x="1154354" y="907611"/>
                </a:lnTo>
                <a:lnTo>
                  <a:pt x="1154354" y="918202"/>
                </a:lnTo>
                <a:lnTo>
                  <a:pt x="1143765" y="907611"/>
                </a:lnTo>
                <a:cubicBezTo>
                  <a:pt x="1150825" y="907611"/>
                  <a:pt x="1150825" y="904081"/>
                  <a:pt x="1143765" y="897021"/>
                </a:cubicBezTo>
                <a:lnTo>
                  <a:pt x="1122583" y="886431"/>
                </a:lnTo>
                <a:cubicBezTo>
                  <a:pt x="1122583" y="886431"/>
                  <a:pt x="1119053" y="882900"/>
                  <a:pt x="1111993" y="875840"/>
                </a:cubicBezTo>
                <a:lnTo>
                  <a:pt x="1074928" y="875840"/>
                </a:lnTo>
                <a:cubicBezTo>
                  <a:pt x="1078457" y="875840"/>
                  <a:pt x="1083751" y="879371"/>
                  <a:pt x="1090813" y="886431"/>
                </a:cubicBezTo>
                <a:cubicBezTo>
                  <a:pt x="1097872" y="886431"/>
                  <a:pt x="1101402" y="886431"/>
                  <a:pt x="1101402" y="886431"/>
                </a:cubicBezTo>
                <a:lnTo>
                  <a:pt x="1048450" y="897021"/>
                </a:lnTo>
                <a:cubicBezTo>
                  <a:pt x="1020210" y="889961"/>
                  <a:pt x="1006089" y="879371"/>
                  <a:pt x="1006089" y="865250"/>
                </a:cubicBezTo>
                <a:cubicBezTo>
                  <a:pt x="1006089" y="844069"/>
                  <a:pt x="988217" y="834803"/>
                  <a:pt x="952474" y="837450"/>
                </a:cubicBezTo>
                <a:close/>
                <a:moveTo>
                  <a:pt x="1736827" y="833478"/>
                </a:moveTo>
                <a:lnTo>
                  <a:pt x="1747418" y="833478"/>
                </a:lnTo>
                <a:lnTo>
                  <a:pt x="1745300" y="834538"/>
                </a:lnTo>
                <a:close/>
                <a:moveTo>
                  <a:pt x="1323802" y="830169"/>
                </a:moveTo>
                <a:cubicBezTo>
                  <a:pt x="1334392" y="828845"/>
                  <a:pt x="1344982" y="833478"/>
                  <a:pt x="1355573" y="844069"/>
                </a:cubicBezTo>
                <a:lnTo>
                  <a:pt x="1355573" y="854659"/>
                </a:lnTo>
                <a:cubicBezTo>
                  <a:pt x="1355573" y="854659"/>
                  <a:pt x="1352042" y="854659"/>
                  <a:pt x="1344982" y="854659"/>
                </a:cubicBezTo>
                <a:cubicBezTo>
                  <a:pt x="1344982" y="854659"/>
                  <a:pt x="1343217" y="852894"/>
                  <a:pt x="1339688" y="849365"/>
                </a:cubicBezTo>
                <a:cubicBezTo>
                  <a:pt x="1336156" y="845834"/>
                  <a:pt x="1330861" y="844069"/>
                  <a:pt x="1323802" y="844069"/>
                </a:cubicBezTo>
                <a:lnTo>
                  <a:pt x="1313210" y="833478"/>
                </a:lnTo>
                <a:cubicBezTo>
                  <a:pt x="1316740" y="831713"/>
                  <a:pt x="1320271" y="830610"/>
                  <a:pt x="1323802" y="830169"/>
                </a:cubicBezTo>
                <a:close/>
                <a:moveTo>
                  <a:pt x="2221339" y="828183"/>
                </a:moveTo>
                <a:cubicBezTo>
                  <a:pt x="2219573" y="828183"/>
                  <a:pt x="2216926" y="829948"/>
                  <a:pt x="2213396" y="833478"/>
                </a:cubicBezTo>
                <a:lnTo>
                  <a:pt x="2223986" y="833478"/>
                </a:lnTo>
                <a:cubicBezTo>
                  <a:pt x="2223986" y="829948"/>
                  <a:pt x="2223104" y="828183"/>
                  <a:pt x="2221339" y="828183"/>
                </a:cubicBezTo>
                <a:close/>
                <a:moveTo>
                  <a:pt x="2065130" y="822888"/>
                </a:moveTo>
                <a:lnTo>
                  <a:pt x="2054540" y="833478"/>
                </a:lnTo>
                <a:cubicBezTo>
                  <a:pt x="2061600" y="847600"/>
                  <a:pt x="2075721" y="856423"/>
                  <a:pt x="2096901" y="859954"/>
                </a:cubicBezTo>
                <a:cubicBezTo>
                  <a:pt x="2118082" y="863485"/>
                  <a:pt x="2132203" y="861719"/>
                  <a:pt x="2139263" y="854659"/>
                </a:cubicBezTo>
                <a:lnTo>
                  <a:pt x="2086311" y="833478"/>
                </a:lnTo>
                <a:cubicBezTo>
                  <a:pt x="2079251" y="833478"/>
                  <a:pt x="2072190" y="829948"/>
                  <a:pt x="2065130" y="822888"/>
                </a:cubicBezTo>
                <a:close/>
                <a:moveTo>
                  <a:pt x="1111993" y="822888"/>
                </a:moveTo>
                <a:cubicBezTo>
                  <a:pt x="1111993" y="829948"/>
                  <a:pt x="1115523" y="833478"/>
                  <a:pt x="1122583" y="833478"/>
                </a:cubicBezTo>
                <a:cubicBezTo>
                  <a:pt x="1129644" y="833478"/>
                  <a:pt x="1133174" y="829948"/>
                  <a:pt x="1133174" y="822888"/>
                </a:cubicBezTo>
                <a:close/>
                <a:moveTo>
                  <a:pt x="873709" y="817592"/>
                </a:moveTo>
                <a:cubicBezTo>
                  <a:pt x="870178" y="817593"/>
                  <a:pt x="868414" y="819358"/>
                  <a:pt x="868414" y="822888"/>
                </a:cubicBezTo>
                <a:cubicBezTo>
                  <a:pt x="868414" y="822888"/>
                  <a:pt x="871943" y="822888"/>
                  <a:pt x="879003" y="822888"/>
                </a:cubicBezTo>
                <a:cubicBezTo>
                  <a:pt x="893124" y="822888"/>
                  <a:pt x="900185" y="824652"/>
                  <a:pt x="900185" y="828183"/>
                </a:cubicBezTo>
                <a:cubicBezTo>
                  <a:pt x="900185" y="831713"/>
                  <a:pt x="905480" y="833478"/>
                  <a:pt x="916070" y="833478"/>
                </a:cubicBezTo>
                <a:cubicBezTo>
                  <a:pt x="926661" y="833478"/>
                  <a:pt x="931956" y="829948"/>
                  <a:pt x="931956" y="822888"/>
                </a:cubicBezTo>
                <a:lnTo>
                  <a:pt x="921366" y="822888"/>
                </a:lnTo>
                <a:lnTo>
                  <a:pt x="889594" y="822888"/>
                </a:lnTo>
                <a:cubicBezTo>
                  <a:pt x="882534" y="819358"/>
                  <a:pt x="877238" y="817593"/>
                  <a:pt x="873709" y="817592"/>
                </a:cubicBezTo>
                <a:close/>
                <a:moveTo>
                  <a:pt x="1376752" y="812298"/>
                </a:moveTo>
                <a:cubicBezTo>
                  <a:pt x="1376752" y="819357"/>
                  <a:pt x="1392640" y="828183"/>
                  <a:pt x="1424410" y="838773"/>
                </a:cubicBezTo>
                <a:cubicBezTo>
                  <a:pt x="1456181" y="849365"/>
                  <a:pt x="1475596" y="854659"/>
                  <a:pt x="1482658" y="854659"/>
                </a:cubicBezTo>
                <a:lnTo>
                  <a:pt x="1493248" y="844069"/>
                </a:lnTo>
                <a:cubicBezTo>
                  <a:pt x="1493248" y="844069"/>
                  <a:pt x="1486187" y="842304"/>
                  <a:pt x="1472067" y="838773"/>
                </a:cubicBezTo>
                <a:cubicBezTo>
                  <a:pt x="1457946" y="835244"/>
                  <a:pt x="1449121" y="831713"/>
                  <a:pt x="1445590" y="828183"/>
                </a:cubicBezTo>
                <a:cubicBezTo>
                  <a:pt x="1442060" y="824652"/>
                  <a:pt x="1435000" y="822888"/>
                  <a:pt x="1424410" y="822888"/>
                </a:cubicBezTo>
                <a:cubicBezTo>
                  <a:pt x="1413820" y="822888"/>
                  <a:pt x="1408525" y="819357"/>
                  <a:pt x="1408525" y="812298"/>
                </a:cubicBezTo>
                <a:close/>
                <a:moveTo>
                  <a:pt x="836642" y="812298"/>
                </a:moveTo>
                <a:cubicBezTo>
                  <a:pt x="829582" y="812298"/>
                  <a:pt x="829582" y="815827"/>
                  <a:pt x="836642" y="822888"/>
                </a:cubicBezTo>
                <a:cubicBezTo>
                  <a:pt x="850763" y="837009"/>
                  <a:pt x="864884" y="844069"/>
                  <a:pt x="879003" y="844069"/>
                </a:cubicBezTo>
                <a:lnTo>
                  <a:pt x="879003" y="833478"/>
                </a:lnTo>
                <a:cubicBezTo>
                  <a:pt x="871943" y="833478"/>
                  <a:pt x="864884" y="829948"/>
                  <a:pt x="857823" y="822888"/>
                </a:cubicBezTo>
                <a:cubicBezTo>
                  <a:pt x="850763" y="815827"/>
                  <a:pt x="843703" y="812298"/>
                  <a:pt x="836642" y="812298"/>
                </a:cubicBezTo>
                <a:close/>
                <a:moveTo>
                  <a:pt x="8175798" y="801707"/>
                </a:moveTo>
                <a:lnTo>
                  <a:pt x="8175798" y="812298"/>
                </a:lnTo>
                <a:cubicBezTo>
                  <a:pt x="8182858" y="812298"/>
                  <a:pt x="8189917" y="812298"/>
                  <a:pt x="8196979" y="812298"/>
                </a:cubicBezTo>
                <a:cubicBezTo>
                  <a:pt x="8189917" y="805238"/>
                  <a:pt x="8182858" y="801707"/>
                  <a:pt x="8175798" y="801707"/>
                </a:cubicBezTo>
                <a:close/>
                <a:moveTo>
                  <a:pt x="8112254" y="801707"/>
                </a:moveTo>
                <a:lnTo>
                  <a:pt x="8080483" y="812298"/>
                </a:lnTo>
                <a:lnTo>
                  <a:pt x="8112254" y="812298"/>
                </a:lnTo>
                <a:cubicBezTo>
                  <a:pt x="8112254" y="805238"/>
                  <a:pt x="8112254" y="801707"/>
                  <a:pt x="8112254" y="801707"/>
                </a:cubicBezTo>
                <a:close/>
                <a:moveTo>
                  <a:pt x="794281" y="801707"/>
                </a:moveTo>
                <a:cubicBezTo>
                  <a:pt x="794281" y="808767"/>
                  <a:pt x="794281" y="812298"/>
                  <a:pt x="794281" y="812298"/>
                </a:cubicBezTo>
                <a:lnTo>
                  <a:pt x="804871" y="812298"/>
                </a:lnTo>
                <a:close/>
                <a:moveTo>
                  <a:pt x="1419114" y="791117"/>
                </a:moveTo>
                <a:lnTo>
                  <a:pt x="1461477" y="801707"/>
                </a:lnTo>
                <a:cubicBezTo>
                  <a:pt x="1461477" y="794648"/>
                  <a:pt x="1457946" y="791117"/>
                  <a:pt x="1450886" y="791117"/>
                </a:cubicBezTo>
                <a:cubicBezTo>
                  <a:pt x="1443826" y="791117"/>
                  <a:pt x="1436766" y="791117"/>
                  <a:pt x="1429704" y="791117"/>
                </a:cubicBezTo>
                <a:close/>
                <a:moveTo>
                  <a:pt x="836642" y="791117"/>
                </a:moveTo>
                <a:lnTo>
                  <a:pt x="826051" y="801707"/>
                </a:lnTo>
                <a:cubicBezTo>
                  <a:pt x="833112" y="801707"/>
                  <a:pt x="836642" y="801707"/>
                  <a:pt x="836642" y="801707"/>
                </a:cubicBezTo>
                <a:lnTo>
                  <a:pt x="857823" y="801707"/>
                </a:lnTo>
                <a:close/>
                <a:moveTo>
                  <a:pt x="762510" y="791117"/>
                </a:moveTo>
                <a:lnTo>
                  <a:pt x="751919" y="801707"/>
                </a:lnTo>
                <a:cubicBezTo>
                  <a:pt x="758980" y="801707"/>
                  <a:pt x="764274" y="803471"/>
                  <a:pt x="767805" y="807002"/>
                </a:cubicBezTo>
                <a:cubicBezTo>
                  <a:pt x="771334" y="810533"/>
                  <a:pt x="773099" y="808767"/>
                  <a:pt x="773099" y="801707"/>
                </a:cubicBezTo>
                <a:close/>
                <a:moveTo>
                  <a:pt x="1450886" y="780526"/>
                </a:moveTo>
                <a:cubicBezTo>
                  <a:pt x="1450886" y="787586"/>
                  <a:pt x="1454416" y="791117"/>
                  <a:pt x="1461477" y="791117"/>
                </a:cubicBezTo>
                <a:lnTo>
                  <a:pt x="1472067" y="780526"/>
                </a:lnTo>
                <a:cubicBezTo>
                  <a:pt x="1472067" y="780526"/>
                  <a:pt x="1468537" y="780526"/>
                  <a:pt x="1461477" y="780526"/>
                </a:cubicBezTo>
                <a:close/>
                <a:moveTo>
                  <a:pt x="8083132" y="775231"/>
                </a:moveTo>
                <a:cubicBezTo>
                  <a:pt x="8081366" y="775231"/>
                  <a:pt x="8080483" y="776996"/>
                  <a:pt x="8080483" y="780526"/>
                </a:cubicBezTo>
                <a:lnTo>
                  <a:pt x="8091075" y="780526"/>
                </a:lnTo>
                <a:cubicBezTo>
                  <a:pt x="8087544" y="776996"/>
                  <a:pt x="8084897" y="775231"/>
                  <a:pt x="8083132" y="775231"/>
                </a:cubicBezTo>
                <a:close/>
                <a:moveTo>
                  <a:pt x="8271112" y="769936"/>
                </a:moveTo>
                <a:cubicBezTo>
                  <a:pt x="8285231" y="769936"/>
                  <a:pt x="8295821" y="771701"/>
                  <a:pt x="8302883" y="775231"/>
                </a:cubicBezTo>
                <a:cubicBezTo>
                  <a:pt x="8309943" y="778761"/>
                  <a:pt x="8313473" y="780526"/>
                  <a:pt x="8313473" y="780526"/>
                </a:cubicBezTo>
                <a:cubicBezTo>
                  <a:pt x="8320533" y="780526"/>
                  <a:pt x="8324064" y="780526"/>
                  <a:pt x="8324064" y="780526"/>
                </a:cubicBezTo>
                <a:cubicBezTo>
                  <a:pt x="8324064" y="780526"/>
                  <a:pt x="8327593" y="780526"/>
                  <a:pt x="8334654" y="780526"/>
                </a:cubicBezTo>
                <a:cubicBezTo>
                  <a:pt x="8334654" y="787586"/>
                  <a:pt x="8341714" y="791117"/>
                  <a:pt x="8355835" y="791117"/>
                </a:cubicBezTo>
                <a:lnTo>
                  <a:pt x="8366425" y="791117"/>
                </a:lnTo>
                <a:cubicBezTo>
                  <a:pt x="8359364" y="784057"/>
                  <a:pt x="8359364" y="780526"/>
                  <a:pt x="8366425" y="780526"/>
                </a:cubicBezTo>
                <a:lnTo>
                  <a:pt x="8377016" y="780526"/>
                </a:lnTo>
                <a:cubicBezTo>
                  <a:pt x="8377016" y="787586"/>
                  <a:pt x="8377016" y="791117"/>
                  <a:pt x="8377016" y="791117"/>
                </a:cubicBezTo>
                <a:cubicBezTo>
                  <a:pt x="8377016" y="791117"/>
                  <a:pt x="8380545" y="791117"/>
                  <a:pt x="8387606" y="791117"/>
                </a:cubicBezTo>
                <a:lnTo>
                  <a:pt x="8398196" y="801707"/>
                </a:lnTo>
                <a:cubicBezTo>
                  <a:pt x="8391135" y="801707"/>
                  <a:pt x="8384076" y="801707"/>
                  <a:pt x="8377016" y="801707"/>
                </a:cubicBezTo>
                <a:cubicBezTo>
                  <a:pt x="8362895" y="801707"/>
                  <a:pt x="8352305" y="801707"/>
                  <a:pt x="8345244" y="801707"/>
                </a:cubicBezTo>
                <a:lnTo>
                  <a:pt x="8271112" y="791117"/>
                </a:lnTo>
                <a:cubicBezTo>
                  <a:pt x="8264050" y="784057"/>
                  <a:pt x="8260521" y="780526"/>
                  <a:pt x="8260521" y="780526"/>
                </a:cubicBezTo>
                <a:cubicBezTo>
                  <a:pt x="8253460" y="787586"/>
                  <a:pt x="8249931" y="787586"/>
                  <a:pt x="8249931" y="780526"/>
                </a:cubicBezTo>
                <a:cubicBezTo>
                  <a:pt x="8249931" y="773467"/>
                  <a:pt x="8256991" y="769936"/>
                  <a:pt x="8271112" y="769936"/>
                </a:cubicBezTo>
                <a:close/>
                <a:moveTo>
                  <a:pt x="1387344" y="769936"/>
                </a:moveTo>
                <a:lnTo>
                  <a:pt x="1376752" y="780526"/>
                </a:lnTo>
                <a:lnTo>
                  <a:pt x="1397934" y="780526"/>
                </a:lnTo>
                <a:cubicBezTo>
                  <a:pt x="1397934" y="773467"/>
                  <a:pt x="1394404" y="769936"/>
                  <a:pt x="1387344" y="769936"/>
                </a:cubicBezTo>
                <a:close/>
                <a:moveTo>
                  <a:pt x="931956" y="769936"/>
                </a:moveTo>
                <a:cubicBezTo>
                  <a:pt x="931956" y="769936"/>
                  <a:pt x="931956" y="773467"/>
                  <a:pt x="931956" y="780526"/>
                </a:cubicBezTo>
                <a:cubicBezTo>
                  <a:pt x="939016" y="780526"/>
                  <a:pt x="942546" y="778761"/>
                  <a:pt x="942546" y="775231"/>
                </a:cubicBezTo>
                <a:cubicBezTo>
                  <a:pt x="942546" y="771701"/>
                  <a:pt x="939016" y="769936"/>
                  <a:pt x="931956" y="769936"/>
                </a:cubicBezTo>
                <a:close/>
                <a:moveTo>
                  <a:pt x="901508" y="763317"/>
                </a:moveTo>
                <a:cubicBezTo>
                  <a:pt x="900626" y="764199"/>
                  <a:pt x="900185" y="766406"/>
                  <a:pt x="900185" y="769936"/>
                </a:cubicBezTo>
                <a:cubicBezTo>
                  <a:pt x="900185" y="769936"/>
                  <a:pt x="901951" y="769936"/>
                  <a:pt x="905480" y="769936"/>
                </a:cubicBezTo>
                <a:cubicBezTo>
                  <a:pt x="909009" y="769936"/>
                  <a:pt x="910775" y="769936"/>
                  <a:pt x="910775" y="769936"/>
                </a:cubicBezTo>
                <a:cubicBezTo>
                  <a:pt x="910775" y="769936"/>
                  <a:pt x="909009" y="768171"/>
                  <a:pt x="905480" y="764640"/>
                </a:cubicBezTo>
                <a:cubicBezTo>
                  <a:pt x="903715" y="762875"/>
                  <a:pt x="902391" y="762434"/>
                  <a:pt x="901508" y="763317"/>
                </a:cubicBezTo>
                <a:close/>
                <a:moveTo>
                  <a:pt x="1816256" y="756036"/>
                </a:moveTo>
                <a:cubicBezTo>
                  <a:pt x="1814491" y="756478"/>
                  <a:pt x="1812724" y="757581"/>
                  <a:pt x="1810960" y="759346"/>
                </a:cubicBezTo>
                <a:cubicBezTo>
                  <a:pt x="1810960" y="766405"/>
                  <a:pt x="1814491" y="769936"/>
                  <a:pt x="1821551" y="769936"/>
                </a:cubicBezTo>
                <a:lnTo>
                  <a:pt x="1832141" y="769936"/>
                </a:lnTo>
                <a:cubicBezTo>
                  <a:pt x="1826845" y="759346"/>
                  <a:pt x="1821551" y="754712"/>
                  <a:pt x="1816256" y="756036"/>
                </a:cubicBezTo>
                <a:close/>
                <a:moveTo>
                  <a:pt x="1239078" y="727574"/>
                </a:moveTo>
                <a:lnTo>
                  <a:pt x="1239078" y="738165"/>
                </a:lnTo>
                <a:cubicBezTo>
                  <a:pt x="1239078" y="738165"/>
                  <a:pt x="1242608" y="738165"/>
                  <a:pt x="1249669" y="738165"/>
                </a:cubicBezTo>
                <a:cubicBezTo>
                  <a:pt x="1242608" y="731104"/>
                  <a:pt x="1239078" y="727574"/>
                  <a:pt x="1239078" y="727574"/>
                </a:cubicBezTo>
                <a:close/>
                <a:moveTo>
                  <a:pt x="984908" y="727574"/>
                </a:moveTo>
                <a:cubicBezTo>
                  <a:pt x="984908" y="727574"/>
                  <a:pt x="988439" y="727574"/>
                  <a:pt x="995498" y="727574"/>
                </a:cubicBezTo>
                <a:lnTo>
                  <a:pt x="1006089" y="727574"/>
                </a:lnTo>
                <a:cubicBezTo>
                  <a:pt x="1006089" y="727574"/>
                  <a:pt x="1002559" y="731104"/>
                  <a:pt x="995498" y="738165"/>
                </a:cubicBezTo>
                <a:cubicBezTo>
                  <a:pt x="988439" y="738165"/>
                  <a:pt x="984908" y="738165"/>
                  <a:pt x="984908" y="738165"/>
                </a:cubicBezTo>
                <a:cubicBezTo>
                  <a:pt x="984908" y="731104"/>
                  <a:pt x="984908" y="727574"/>
                  <a:pt x="984908" y="727574"/>
                </a:cubicBezTo>
                <a:close/>
                <a:moveTo>
                  <a:pt x="8652366" y="716984"/>
                </a:moveTo>
                <a:cubicBezTo>
                  <a:pt x="8652366" y="716984"/>
                  <a:pt x="8655895" y="716984"/>
                  <a:pt x="8662957" y="716984"/>
                </a:cubicBezTo>
                <a:lnTo>
                  <a:pt x="8652366" y="727574"/>
                </a:lnTo>
                <a:cubicBezTo>
                  <a:pt x="8652366" y="720515"/>
                  <a:pt x="8652366" y="716984"/>
                  <a:pt x="8652366" y="716984"/>
                </a:cubicBezTo>
                <a:close/>
                <a:moveTo>
                  <a:pt x="8377016" y="716984"/>
                </a:moveTo>
                <a:lnTo>
                  <a:pt x="8387606" y="727574"/>
                </a:lnTo>
                <a:lnTo>
                  <a:pt x="8408787" y="727574"/>
                </a:lnTo>
                <a:cubicBezTo>
                  <a:pt x="8408787" y="720515"/>
                  <a:pt x="8405257" y="716984"/>
                  <a:pt x="8398196" y="716984"/>
                </a:cubicBezTo>
                <a:cubicBezTo>
                  <a:pt x="8391135" y="716984"/>
                  <a:pt x="8384076" y="716984"/>
                  <a:pt x="8377016" y="716984"/>
                </a:cubicBezTo>
                <a:close/>
                <a:moveTo>
                  <a:pt x="8122846" y="716984"/>
                </a:moveTo>
                <a:lnTo>
                  <a:pt x="8112254" y="738165"/>
                </a:lnTo>
                <a:lnTo>
                  <a:pt x="8154617" y="738165"/>
                </a:lnTo>
                <a:cubicBezTo>
                  <a:pt x="8154617" y="731104"/>
                  <a:pt x="8152850" y="725809"/>
                  <a:pt x="8149321" y="722279"/>
                </a:cubicBezTo>
                <a:cubicBezTo>
                  <a:pt x="8145791" y="718748"/>
                  <a:pt x="8136965" y="716984"/>
                  <a:pt x="8122846" y="716984"/>
                </a:cubicBezTo>
                <a:close/>
                <a:moveTo>
                  <a:pt x="8069894" y="716984"/>
                </a:moveTo>
                <a:cubicBezTo>
                  <a:pt x="8084013" y="731104"/>
                  <a:pt x="8091075" y="731104"/>
                  <a:pt x="8091075" y="716984"/>
                </a:cubicBezTo>
                <a:cubicBezTo>
                  <a:pt x="8084013" y="716984"/>
                  <a:pt x="8080483" y="716984"/>
                  <a:pt x="8080483" y="716984"/>
                </a:cubicBezTo>
                <a:close/>
                <a:moveTo>
                  <a:pt x="8610004" y="706394"/>
                </a:moveTo>
                <a:lnTo>
                  <a:pt x="8620595" y="706394"/>
                </a:lnTo>
                <a:cubicBezTo>
                  <a:pt x="8620595" y="713453"/>
                  <a:pt x="8617065" y="716984"/>
                  <a:pt x="8610004" y="716984"/>
                </a:cubicBezTo>
                <a:close/>
                <a:moveTo>
                  <a:pt x="8504100" y="706394"/>
                </a:moveTo>
                <a:lnTo>
                  <a:pt x="8514691" y="706394"/>
                </a:lnTo>
                <a:cubicBezTo>
                  <a:pt x="8514691" y="713453"/>
                  <a:pt x="8511161" y="716984"/>
                  <a:pt x="8504100" y="716984"/>
                </a:cubicBezTo>
                <a:close/>
                <a:moveTo>
                  <a:pt x="8546462" y="702864"/>
                </a:moveTo>
                <a:lnTo>
                  <a:pt x="8546462" y="706394"/>
                </a:lnTo>
                <a:cubicBezTo>
                  <a:pt x="8539400" y="706394"/>
                  <a:pt x="8535871" y="706394"/>
                  <a:pt x="8535871" y="706394"/>
                </a:cubicBezTo>
                <a:close/>
                <a:moveTo>
                  <a:pt x="1207306" y="695803"/>
                </a:moveTo>
                <a:lnTo>
                  <a:pt x="1196717" y="706394"/>
                </a:lnTo>
                <a:lnTo>
                  <a:pt x="1207306" y="706394"/>
                </a:lnTo>
                <a:cubicBezTo>
                  <a:pt x="1214367" y="706394"/>
                  <a:pt x="1217897" y="704629"/>
                  <a:pt x="1217897" y="701098"/>
                </a:cubicBezTo>
                <a:cubicBezTo>
                  <a:pt x="1217897" y="697567"/>
                  <a:pt x="1214367" y="695803"/>
                  <a:pt x="1207306" y="695803"/>
                </a:cubicBezTo>
                <a:close/>
                <a:moveTo>
                  <a:pt x="1111993" y="695803"/>
                </a:moveTo>
                <a:lnTo>
                  <a:pt x="1111993" y="706394"/>
                </a:lnTo>
                <a:lnTo>
                  <a:pt x="1133174" y="706394"/>
                </a:lnTo>
                <a:close/>
                <a:moveTo>
                  <a:pt x="921366" y="695803"/>
                </a:moveTo>
                <a:lnTo>
                  <a:pt x="910775" y="706394"/>
                </a:lnTo>
                <a:lnTo>
                  <a:pt x="931956" y="716984"/>
                </a:lnTo>
                <a:lnTo>
                  <a:pt x="953137" y="727574"/>
                </a:lnTo>
                <a:lnTo>
                  <a:pt x="931956" y="727574"/>
                </a:lnTo>
                <a:lnTo>
                  <a:pt x="953137" y="738165"/>
                </a:lnTo>
                <a:lnTo>
                  <a:pt x="953137" y="727574"/>
                </a:lnTo>
                <a:cubicBezTo>
                  <a:pt x="953137" y="727574"/>
                  <a:pt x="956667" y="725809"/>
                  <a:pt x="963726" y="722279"/>
                </a:cubicBezTo>
                <a:cubicBezTo>
                  <a:pt x="970788" y="718748"/>
                  <a:pt x="974318" y="720515"/>
                  <a:pt x="974318" y="727574"/>
                </a:cubicBezTo>
                <a:lnTo>
                  <a:pt x="984908" y="738165"/>
                </a:lnTo>
                <a:lnTo>
                  <a:pt x="1006089" y="748755"/>
                </a:lnTo>
                <a:lnTo>
                  <a:pt x="1037859" y="769936"/>
                </a:lnTo>
                <a:cubicBezTo>
                  <a:pt x="1037859" y="769936"/>
                  <a:pt x="1046686" y="773467"/>
                  <a:pt x="1064336" y="780526"/>
                </a:cubicBezTo>
                <a:cubicBezTo>
                  <a:pt x="1081986" y="787586"/>
                  <a:pt x="1097872" y="794648"/>
                  <a:pt x="1111993" y="801707"/>
                </a:cubicBezTo>
                <a:cubicBezTo>
                  <a:pt x="1119053" y="801707"/>
                  <a:pt x="1127878" y="805238"/>
                  <a:pt x="1138469" y="812298"/>
                </a:cubicBezTo>
                <a:cubicBezTo>
                  <a:pt x="1149059" y="819357"/>
                  <a:pt x="1150825" y="822888"/>
                  <a:pt x="1143765" y="822888"/>
                </a:cubicBezTo>
                <a:cubicBezTo>
                  <a:pt x="1143765" y="829948"/>
                  <a:pt x="1145529" y="833478"/>
                  <a:pt x="1149059" y="833478"/>
                </a:cubicBezTo>
                <a:cubicBezTo>
                  <a:pt x="1152590" y="833478"/>
                  <a:pt x="1154354" y="833478"/>
                  <a:pt x="1154354" y="833478"/>
                </a:cubicBezTo>
                <a:cubicBezTo>
                  <a:pt x="1161415" y="833478"/>
                  <a:pt x="1161415" y="829948"/>
                  <a:pt x="1154354" y="822888"/>
                </a:cubicBezTo>
                <a:lnTo>
                  <a:pt x="1164945" y="822888"/>
                </a:lnTo>
                <a:cubicBezTo>
                  <a:pt x="1164945" y="822888"/>
                  <a:pt x="1177300" y="826419"/>
                  <a:pt x="1202011" y="833478"/>
                </a:cubicBezTo>
                <a:cubicBezTo>
                  <a:pt x="1226721" y="840538"/>
                  <a:pt x="1242608" y="840538"/>
                  <a:pt x="1249669" y="833478"/>
                </a:cubicBezTo>
                <a:cubicBezTo>
                  <a:pt x="1249669" y="833478"/>
                  <a:pt x="1253199" y="835244"/>
                  <a:pt x="1260258" y="838773"/>
                </a:cubicBezTo>
                <a:cubicBezTo>
                  <a:pt x="1267319" y="842304"/>
                  <a:pt x="1272615" y="842304"/>
                  <a:pt x="1276144" y="838773"/>
                </a:cubicBezTo>
                <a:cubicBezTo>
                  <a:pt x="1279675" y="835244"/>
                  <a:pt x="1284970" y="835244"/>
                  <a:pt x="1292030" y="838773"/>
                </a:cubicBezTo>
                <a:cubicBezTo>
                  <a:pt x="1299090" y="842304"/>
                  <a:pt x="1304385" y="844069"/>
                  <a:pt x="1307915" y="844069"/>
                </a:cubicBezTo>
                <a:cubicBezTo>
                  <a:pt x="1311446" y="844069"/>
                  <a:pt x="1318506" y="847600"/>
                  <a:pt x="1329096" y="854659"/>
                </a:cubicBezTo>
                <a:cubicBezTo>
                  <a:pt x="1339688" y="861719"/>
                  <a:pt x="1348512" y="868779"/>
                  <a:pt x="1355573" y="875840"/>
                </a:cubicBezTo>
                <a:lnTo>
                  <a:pt x="1376752" y="886431"/>
                </a:lnTo>
                <a:cubicBezTo>
                  <a:pt x="1376752" y="900552"/>
                  <a:pt x="1404994" y="907611"/>
                  <a:pt x="1461477" y="907611"/>
                </a:cubicBezTo>
                <a:lnTo>
                  <a:pt x="1450886" y="897021"/>
                </a:lnTo>
                <a:lnTo>
                  <a:pt x="1461477" y="897021"/>
                </a:lnTo>
                <a:lnTo>
                  <a:pt x="1482658" y="907611"/>
                </a:lnTo>
                <a:cubicBezTo>
                  <a:pt x="1510898" y="928792"/>
                  <a:pt x="1539139" y="939383"/>
                  <a:pt x="1567381" y="939383"/>
                </a:cubicBezTo>
                <a:cubicBezTo>
                  <a:pt x="1581501" y="939383"/>
                  <a:pt x="1588562" y="941148"/>
                  <a:pt x="1588562" y="944677"/>
                </a:cubicBezTo>
                <a:cubicBezTo>
                  <a:pt x="1588562" y="948208"/>
                  <a:pt x="1593856" y="949973"/>
                  <a:pt x="1604448" y="949973"/>
                </a:cubicBezTo>
                <a:cubicBezTo>
                  <a:pt x="1615037" y="949973"/>
                  <a:pt x="1630923" y="955269"/>
                  <a:pt x="1652104" y="965858"/>
                </a:cubicBezTo>
                <a:cubicBezTo>
                  <a:pt x="1673285" y="976448"/>
                  <a:pt x="1692701" y="983509"/>
                  <a:pt x="1710352" y="987040"/>
                </a:cubicBezTo>
                <a:cubicBezTo>
                  <a:pt x="1728001" y="990570"/>
                  <a:pt x="1740357" y="994100"/>
                  <a:pt x="1747418" y="997629"/>
                </a:cubicBezTo>
                <a:cubicBezTo>
                  <a:pt x="1754477" y="1001160"/>
                  <a:pt x="1759772" y="1002925"/>
                  <a:pt x="1763304" y="1002925"/>
                </a:cubicBezTo>
                <a:cubicBezTo>
                  <a:pt x="1766833" y="1002925"/>
                  <a:pt x="1772128" y="1006456"/>
                  <a:pt x="1779189" y="1013515"/>
                </a:cubicBezTo>
                <a:cubicBezTo>
                  <a:pt x="1786249" y="1020575"/>
                  <a:pt x="1796840" y="1024106"/>
                  <a:pt x="1810960" y="1024106"/>
                </a:cubicBezTo>
                <a:lnTo>
                  <a:pt x="1832141" y="1024106"/>
                </a:lnTo>
                <a:cubicBezTo>
                  <a:pt x="1846261" y="1031166"/>
                  <a:pt x="1855087" y="1032931"/>
                  <a:pt x="1858616" y="1029400"/>
                </a:cubicBezTo>
                <a:cubicBezTo>
                  <a:pt x="1862147" y="1025871"/>
                  <a:pt x="1869208" y="1027636"/>
                  <a:pt x="1879797" y="1034696"/>
                </a:cubicBezTo>
                <a:cubicBezTo>
                  <a:pt x="1890389" y="1041756"/>
                  <a:pt x="1899214" y="1045287"/>
                  <a:pt x="1906274" y="1045287"/>
                </a:cubicBezTo>
                <a:cubicBezTo>
                  <a:pt x="1913334" y="1038227"/>
                  <a:pt x="1920395" y="1038227"/>
                  <a:pt x="1927455" y="1045287"/>
                </a:cubicBezTo>
                <a:cubicBezTo>
                  <a:pt x="1934515" y="1052346"/>
                  <a:pt x="1938045" y="1055877"/>
                  <a:pt x="1938045" y="1055877"/>
                </a:cubicBezTo>
                <a:cubicBezTo>
                  <a:pt x="1945105" y="1048817"/>
                  <a:pt x="1952166" y="1045287"/>
                  <a:pt x="1959226" y="1045287"/>
                </a:cubicBezTo>
                <a:cubicBezTo>
                  <a:pt x="1952166" y="1038227"/>
                  <a:pt x="1952166" y="1031166"/>
                  <a:pt x="1959226" y="1024106"/>
                </a:cubicBezTo>
                <a:cubicBezTo>
                  <a:pt x="1966286" y="1017046"/>
                  <a:pt x="1976876" y="1024106"/>
                  <a:pt x="1990997" y="1045287"/>
                </a:cubicBezTo>
                <a:lnTo>
                  <a:pt x="1980407" y="1045287"/>
                </a:lnTo>
                <a:cubicBezTo>
                  <a:pt x="1980407" y="1045287"/>
                  <a:pt x="1980407" y="1048817"/>
                  <a:pt x="1980407" y="1055877"/>
                </a:cubicBezTo>
                <a:lnTo>
                  <a:pt x="2054540" y="1077058"/>
                </a:lnTo>
                <a:cubicBezTo>
                  <a:pt x="2061600" y="1077058"/>
                  <a:pt x="2066895" y="1077058"/>
                  <a:pt x="2070426" y="1077058"/>
                </a:cubicBezTo>
                <a:cubicBezTo>
                  <a:pt x="2073955" y="1077058"/>
                  <a:pt x="2077485" y="1077058"/>
                  <a:pt x="2081016" y="1077058"/>
                </a:cubicBezTo>
                <a:cubicBezTo>
                  <a:pt x="2084546" y="1077058"/>
                  <a:pt x="2089841" y="1077058"/>
                  <a:pt x="2096901" y="1077058"/>
                </a:cubicBezTo>
                <a:cubicBezTo>
                  <a:pt x="2096901" y="1069998"/>
                  <a:pt x="2093371" y="1066467"/>
                  <a:pt x="2086311" y="1066467"/>
                </a:cubicBezTo>
                <a:cubicBezTo>
                  <a:pt x="2079251" y="1066467"/>
                  <a:pt x="2073955" y="1064702"/>
                  <a:pt x="2070426" y="1061173"/>
                </a:cubicBezTo>
                <a:cubicBezTo>
                  <a:pt x="2066895" y="1057642"/>
                  <a:pt x="2061600" y="1052346"/>
                  <a:pt x="2054540" y="1045287"/>
                </a:cubicBezTo>
                <a:lnTo>
                  <a:pt x="2065130" y="1045287"/>
                </a:lnTo>
                <a:lnTo>
                  <a:pt x="2075721" y="1045287"/>
                </a:lnTo>
                <a:lnTo>
                  <a:pt x="2078367" y="1045287"/>
                </a:lnTo>
                <a:cubicBezTo>
                  <a:pt x="2083663" y="1045287"/>
                  <a:pt x="2089841" y="1045287"/>
                  <a:pt x="2096901" y="1045287"/>
                </a:cubicBezTo>
                <a:cubicBezTo>
                  <a:pt x="2111022" y="1045287"/>
                  <a:pt x="2121612" y="1041756"/>
                  <a:pt x="2128673" y="1034696"/>
                </a:cubicBezTo>
                <a:lnTo>
                  <a:pt x="2139263" y="1034696"/>
                </a:lnTo>
                <a:lnTo>
                  <a:pt x="2118082" y="1013515"/>
                </a:lnTo>
                <a:cubicBezTo>
                  <a:pt x="2111022" y="1013515"/>
                  <a:pt x="2105726" y="1011750"/>
                  <a:pt x="2102197" y="1008220"/>
                </a:cubicBezTo>
                <a:cubicBezTo>
                  <a:pt x="2098666" y="1004689"/>
                  <a:pt x="2096901" y="1002925"/>
                  <a:pt x="2096901" y="1002925"/>
                </a:cubicBezTo>
                <a:cubicBezTo>
                  <a:pt x="2096901" y="1002925"/>
                  <a:pt x="2086311" y="999394"/>
                  <a:pt x="2065130" y="992335"/>
                </a:cubicBezTo>
                <a:lnTo>
                  <a:pt x="2012178" y="981744"/>
                </a:lnTo>
                <a:cubicBezTo>
                  <a:pt x="2005118" y="974683"/>
                  <a:pt x="1994528" y="971154"/>
                  <a:pt x="1980407" y="971154"/>
                </a:cubicBezTo>
                <a:cubicBezTo>
                  <a:pt x="1966286" y="964094"/>
                  <a:pt x="1955696" y="960563"/>
                  <a:pt x="1948635" y="960563"/>
                </a:cubicBezTo>
                <a:cubicBezTo>
                  <a:pt x="1941576" y="960563"/>
                  <a:pt x="1936281" y="958798"/>
                  <a:pt x="1932749" y="955269"/>
                </a:cubicBezTo>
                <a:cubicBezTo>
                  <a:pt x="1929220" y="951738"/>
                  <a:pt x="1911570" y="944677"/>
                  <a:pt x="1879797" y="934087"/>
                </a:cubicBezTo>
                <a:cubicBezTo>
                  <a:pt x="1848026" y="923496"/>
                  <a:pt x="1818020" y="914671"/>
                  <a:pt x="1789779" y="907611"/>
                </a:cubicBezTo>
                <a:cubicBezTo>
                  <a:pt x="1733297" y="893490"/>
                  <a:pt x="1705056" y="886431"/>
                  <a:pt x="1705056" y="886431"/>
                </a:cubicBezTo>
                <a:lnTo>
                  <a:pt x="1683875" y="875840"/>
                </a:lnTo>
                <a:cubicBezTo>
                  <a:pt x="1676815" y="875840"/>
                  <a:pt x="1666224" y="875840"/>
                  <a:pt x="1652104" y="875840"/>
                </a:cubicBezTo>
                <a:lnTo>
                  <a:pt x="1641514" y="875840"/>
                </a:lnTo>
                <a:lnTo>
                  <a:pt x="1662694" y="886431"/>
                </a:lnTo>
                <a:cubicBezTo>
                  <a:pt x="1669755" y="886431"/>
                  <a:pt x="1680345" y="889961"/>
                  <a:pt x="1694466" y="897021"/>
                </a:cubicBezTo>
                <a:cubicBezTo>
                  <a:pt x="1701526" y="904081"/>
                  <a:pt x="1708585" y="909375"/>
                  <a:pt x="1715646" y="912906"/>
                </a:cubicBezTo>
                <a:cubicBezTo>
                  <a:pt x="1722707" y="916437"/>
                  <a:pt x="1726237" y="918202"/>
                  <a:pt x="1726237" y="918202"/>
                </a:cubicBezTo>
                <a:cubicBezTo>
                  <a:pt x="1733297" y="918202"/>
                  <a:pt x="1754477" y="923496"/>
                  <a:pt x="1789779" y="934087"/>
                </a:cubicBezTo>
                <a:cubicBezTo>
                  <a:pt x="1825080" y="944677"/>
                  <a:pt x="1835672" y="949973"/>
                  <a:pt x="1821551" y="949973"/>
                </a:cubicBezTo>
                <a:lnTo>
                  <a:pt x="1800370" y="960563"/>
                </a:lnTo>
                <a:cubicBezTo>
                  <a:pt x="1800370" y="960563"/>
                  <a:pt x="1796840" y="957033"/>
                  <a:pt x="1789779" y="949973"/>
                </a:cubicBezTo>
                <a:lnTo>
                  <a:pt x="1747418" y="939383"/>
                </a:lnTo>
                <a:lnTo>
                  <a:pt x="1736827" y="928792"/>
                </a:lnTo>
                <a:cubicBezTo>
                  <a:pt x="1729767" y="921731"/>
                  <a:pt x="1722707" y="921731"/>
                  <a:pt x="1715646" y="928792"/>
                </a:cubicBezTo>
                <a:lnTo>
                  <a:pt x="1715646" y="918202"/>
                </a:lnTo>
                <a:lnTo>
                  <a:pt x="1705056" y="918202"/>
                </a:lnTo>
                <a:cubicBezTo>
                  <a:pt x="1697995" y="918202"/>
                  <a:pt x="1690936" y="918202"/>
                  <a:pt x="1683875" y="918202"/>
                </a:cubicBezTo>
                <a:cubicBezTo>
                  <a:pt x="1683875" y="925261"/>
                  <a:pt x="1683875" y="928792"/>
                  <a:pt x="1683875" y="928792"/>
                </a:cubicBezTo>
                <a:lnTo>
                  <a:pt x="1673285" y="918202"/>
                </a:lnTo>
                <a:cubicBezTo>
                  <a:pt x="1680345" y="918202"/>
                  <a:pt x="1683875" y="916437"/>
                  <a:pt x="1683875" y="912906"/>
                </a:cubicBezTo>
                <a:cubicBezTo>
                  <a:pt x="1683875" y="909375"/>
                  <a:pt x="1683875" y="907611"/>
                  <a:pt x="1683875" y="907611"/>
                </a:cubicBezTo>
                <a:lnTo>
                  <a:pt x="1652104" y="907611"/>
                </a:lnTo>
                <a:lnTo>
                  <a:pt x="1620333" y="907611"/>
                </a:lnTo>
                <a:lnTo>
                  <a:pt x="1599152" y="897021"/>
                </a:lnTo>
                <a:cubicBezTo>
                  <a:pt x="1592091" y="897021"/>
                  <a:pt x="1585032" y="897021"/>
                  <a:pt x="1577971" y="897021"/>
                </a:cubicBezTo>
                <a:lnTo>
                  <a:pt x="1599152" y="886431"/>
                </a:lnTo>
                <a:cubicBezTo>
                  <a:pt x="1599152" y="893490"/>
                  <a:pt x="1602682" y="897021"/>
                  <a:pt x="1609742" y="897021"/>
                </a:cubicBezTo>
                <a:lnTo>
                  <a:pt x="1609742" y="886431"/>
                </a:lnTo>
                <a:cubicBezTo>
                  <a:pt x="1602682" y="886431"/>
                  <a:pt x="1599152" y="882900"/>
                  <a:pt x="1599152" y="875840"/>
                </a:cubicBezTo>
                <a:lnTo>
                  <a:pt x="1567381" y="865250"/>
                </a:lnTo>
                <a:lnTo>
                  <a:pt x="1525019" y="854659"/>
                </a:lnTo>
                <a:lnTo>
                  <a:pt x="1503838" y="854659"/>
                </a:lnTo>
                <a:cubicBezTo>
                  <a:pt x="1503838" y="861719"/>
                  <a:pt x="1493248" y="865250"/>
                  <a:pt x="1472067" y="865250"/>
                </a:cubicBezTo>
                <a:lnTo>
                  <a:pt x="1440296" y="854659"/>
                </a:lnTo>
                <a:cubicBezTo>
                  <a:pt x="1433235" y="847600"/>
                  <a:pt x="1424410" y="842304"/>
                  <a:pt x="1413820" y="838773"/>
                </a:cubicBezTo>
                <a:cubicBezTo>
                  <a:pt x="1403229" y="835244"/>
                  <a:pt x="1394404" y="833478"/>
                  <a:pt x="1387344" y="833478"/>
                </a:cubicBezTo>
                <a:lnTo>
                  <a:pt x="1292030" y="801707"/>
                </a:lnTo>
                <a:cubicBezTo>
                  <a:pt x="1292030" y="801707"/>
                  <a:pt x="1292030" y="798177"/>
                  <a:pt x="1292030" y="791117"/>
                </a:cubicBezTo>
                <a:lnTo>
                  <a:pt x="1270849" y="780526"/>
                </a:lnTo>
                <a:lnTo>
                  <a:pt x="1228487" y="769936"/>
                </a:lnTo>
                <a:cubicBezTo>
                  <a:pt x="1221427" y="769936"/>
                  <a:pt x="1217897" y="769936"/>
                  <a:pt x="1217897" y="769936"/>
                </a:cubicBezTo>
                <a:cubicBezTo>
                  <a:pt x="1217897" y="776996"/>
                  <a:pt x="1217897" y="782290"/>
                  <a:pt x="1217897" y="785821"/>
                </a:cubicBezTo>
                <a:cubicBezTo>
                  <a:pt x="1217897" y="789352"/>
                  <a:pt x="1221427" y="794648"/>
                  <a:pt x="1228487" y="801707"/>
                </a:cubicBezTo>
                <a:cubicBezTo>
                  <a:pt x="1242608" y="808767"/>
                  <a:pt x="1253199" y="814062"/>
                  <a:pt x="1260258" y="817592"/>
                </a:cubicBezTo>
                <a:cubicBezTo>
                  <a:pt x="1267319" y="821123"/>
                  <a:pt x="1270849" y="824652"/>
                  <a:pt x="1270849" y="828183"/>
                </a:cubicBezTo>
                <a:cubicBezTo>
                  <a:pt x="1270849" y="831713"/>
                  <a:pt x="1269084" y="831713"/>
                  <a:pt x="1265555" y="828183"/>
                </a:cubicBezTo>
                <a:cubicBezTo>
                  <a:pt x="1262023" y="824652"/>
                  <a:pt x="1249669" y="819357"/>
                  <a:pt x="1228487" y="812298"/>
                </a:cubicBezTo>
                <a:lnTo>
                  <a:pt x="1196717" y="791117"/>
                </a:lnTo>
                <a:cubicBezTo>
                  <a:pt x="1203777" y="791117"/>
                  <a:pt x="1207306" y="784057"/>
                  <a:pt x="1207306" y="769936"/>
                </a:cubicBezTo>
                <a:lnTo>
                  <a:pt x="1196717" y="759346"/>
                </a:lnTo>
                <a:lnTo>
                  <a:pt x="1196717" y="748755"/>
                </a:lnTo>
                <a:lnTo>
                  <a:pt x="1207306" y="748755"/>
                </a:lnTo>
                <a:cubicBezTo>
                  <a:pt x="1207306" y="748755"/>
                  <a:pt x="1205541" y="746990"/>
                  <a:pt x="1202011" y="743460"/>
                </a:cubicBezTo>
                <a:cubicBezTo>
                  <a:pt x="1198481" y="739930"/>
                  <a:pt x="1193186" y="738165"/>
                  <a:pt x="1186126" y="738165"/>
                </a:cubicBezTo>
                <a:cubicBezTo>
                  <a:pt x="1179066" y="731104"/>
                  <a:pt x="1172005" y="725809"/>
                  <a:pt x="1164945" y="722279"/>
                </a:cubicBezTo>
                <a:cubicBezTo>
                  <a:pt x="1157884" y="718748"/>
                  <a:pt x="1150825" y="716984"/>
                  <a:pt x="1143765" y="716984"/>
                </a:cubicBezTo>
                <a:lnTo>
                  <a:pt x="1122583" y="727574"/>
                </a:lnTo>
                <a:lnTo>
                  <a:pt x="1143765" y="727574"/>
                </a:lnTo>
                <a:lnTo>
                  <a:pt x="1164945" y="738165"/>
                </a:lnTo>
                <a:cubicBezTo>
                  <a:pt x="1179066" y="738165"/>
                  <a:pt x="1182596" y="745225"/>
                  <a:pt x="1175535" y="759346"/>
                </a:cubicBezTo>
                <a:cubicBezTo>
                  <a:pt x="1175535" y="759346"/>
                  <a:pt x="1164945" y="755815"/>
                  <a:pt x="1143765" y="748755"/>
                </a:cubicBezTo>
                <a:cubicBezTo>
                  <a:pt x="1129644" y="748755"/>
                  <a:pt x="1119053" y="748755"/>
                  <a:pt x="1111993" y="748755"/>
                </a:cubicBezTo>
                <a:lnTo>
                  <a:pt x="1133174" y="769936"/>
                </a:lnTo>
                <a:lnTo>
                  <a:pt x="1143765" y="769936"/>
                </a:lnTo>
                <a:lnTo>
                  <a:pt x="1154354" y="769936"/>
                </a:lnTo>
                <a:cubicBezTo>
                  <a:pt x="1161415" y="769936"/>
                  <a:pt x="1163179" y="771701"/>
                  <a:pt x="1159651" y="775231"/>
                </a:cubicBezTo>
                <a:cubicBezTo>
                  <a:pt x="1156119" y="778761"/>
                  <a:pt x="1157884" y="784057"/>
                  <a:pt x="1164945" y="791117"/>
                </a:cubicBezTo>
                <a:lnTo>
                  <a:pt x="1154354" y="791117"/>
                </a:lnTo>
                <a:lnTo>
                  <a:pt x="1133174" y="780526"/>
                </a:lnTo>
                <a:cubicBezTo>
                  <a:pt x="1133174" y="794648"/>
                  <a:pt x="1111993" y="791117"/>
                  <a:pt x="1069631" y="769936"/>
                </a:cubicBezTo>
                <a:cubicBezTo>
                  <a:pt x="1055511" y="762875"/>
                  <a:pt x="1046686" y="759346"/>
                  <a:pt x="1043155" y="759346"/>
                </a:cubicBezTo>
                <a:cubicBezTo>
                  <a:pt x="1039626" y="759346"/>
                  <a:pt x="1034330" y="755815"/>
                  <a:pt x="1027270" y="748755"/>
                </a:cubicBezTo>
                <a:lnTo>
                  <a:pt x="1037859" y="748755"/>
                </a:lnTo>
                <a:cubicBezTo>
                  <a:pt x="1037859" y="741694"/>
                  <a:pt x="1034330" y="738165"/>
                  <a:pt x="1027270" y="738165"/>
                </a:cubicBezTo>
                <a:cubicBezTo>
                  <a:pt x="1020210" y="738165"/>
                  <a:pt x="1016678" y="736400"/>
                  <a:pt x="1016678" y="732869"/>
                </a:cubicBezTo>
                <a:cubicBezTo>
                  <a:pt x="1016678" y="729338"/>
                  <a:pt x="1013149" y="724044"/>
                  <a:pt x="1006089" y="716984"/>
                </a:cubicBezTo>
                <a:cubicBezTo>
                  <a:pt x="999028" y="709923"/>
                  <a:pt x="988439" y="706394"/>
                  <a:pt x="974318" y="706394"/>
                </a:cubicBezTo>
                <a:lnTo>
                  <a:pt x="953137" y="706394"/>
                </a:lnTo>
                <a:cubicBezTo>
                  <a:pt x="953137" y="699334"/>
                  <a:pt x="949607" y="695803"/>
                  <a:pt x="942546" y="695803"/>
                </a:cubicBezTo>
                <a:close/>
                <a:moveTo>
                  <a:pt x="8673545" y="685213"/>
                </a:moveTo>
                <a:lnTo>
                  <a:pt x="8684137" y="695803"/>
                </a:lnTo>
                <a:cubicBezTo>
                  <a:pt x="8684137" y="695803"/>
                  <a:pt x="8680607" y="695803"/>
                  <a:pt x="8673545" y="695803"/>
                </a:cubicBezTo>
                <a:cubicBezTo>
                  <a:pt x="8673545" y="695803"/>
                  <a:pt x="8670016" y="695803"/>
                  <a:pt x="8662957" y="695803"/>
                </a:cubicBezTo>
                <a:cubicBezTo>
                  <a:pt x="8662957" y="688742"/>
                  <a:pt x="8666487" y="685213"/>
                  <a:pt x="8673545" y="685213"/>
                </a:cubicBezTo>
                <a:close/>
                <a:moveTo>
                  <a:pt x="8535871" y="685213"/>
                </a:moveTo>
                <a:lnTo>
                  <a:pt x="8567641" y="695803"/>
                </a:lnTo>
                <a:lnTo>
                  <a:pt x="8546462" y="702864"/>
                </a:lnTo>
                <a:lnTo>
                  <a:pt x="8546462" y="695803"/>
                </a:lnTo>
                <a:cubicBezTo>
                  <a:pt x="8532341" y="695803"/>
                  <a:pt x="8528810" y="692273"/>
                  <a:pt x="8535871" y="685213"/>
                </a:cubicBezTo>
                <a:close/>
                <a:moveTo>
                  <a:pt x="8207569" y="685213"/>
                </a:moveTo>
                <a:cubicBezTo>
                  <a:pt x="8200508" y="692273"/>
                  <a:pt x="8200508" y="695803"/>
                  <a:pt x="8207569" y="695803"/>
                </a:cubicBezTo>
                <a:cubicBezTo>
                  <a:pt x="8214629" y="695803"/>
                  <a:pt x="8218160" y="692273"/>
                  <a:pt x="8218160" y="685213"/>
                </a:cubicBezTo>
                <a:cubicBezTo>
                  <a:pt x="8211098" y="685213"/>
                  <a:pt x="8207569" y="685213"/>
                  <a:pt x="8207569" y="685213"/>
                </a:cubicBezTo>
                <a:close/>
                <a:moveTo>
                  <a:pt x="7974579" y="685213"/>
                </a:moveTo>
                <a:lnTo>
                  <a:pt x="7974579" y="695803"/>
                </a:lnTo>
                <a:cubicBezTo>
                  <a:pt x="7988700" y="695803"/>
                  <a:pt x="7995760" y="695803"/>
                  <a:pt x="7995760" y="695803"/>
                </a:cubicBezTo>
                <a:cubicBezTo>
                  <a:pt x="7995760" y="688742"/>
                  <a:pt x="7993994" y="685213"/>
                  <a:pt x="7990465" y="685213"/>
                </a:cubicBezTo>
                <a:cubicBezTo>
                  <a:pt x="7986935" y="685213"/>
                  <a:pt x="7981640" y="685213"/>
                  <a:pt x="7974579" y="685213"/>
                </a:cubicBezTo>
                <a:close/>
                <a:moveTo>
                  <a:pt x="1630923" y="685213"/>
                </a:moveTo>
                <a:cubicBezTo>
                  <a:pt x="1630923" y="692273"/>
                  <a:pt x="1634453" y="695803"/>
                  <a:pt x="1641514" y="695803"/>
                </a:cubicBezTo>
                <a:lnTo>
                  <a:pt x="1641514" y="685213"/>
                </a:lnTo>
                <a:close/>
                <a:moveTo>
                  <a:pt x="1164945" y="685213"/>
                </a:moveTo>
                <a:lnTo>
                  <a:pt x="1175535" y="695803"/>
                </a:lnTo>
                <a:cubicBezTo>
                  <a:pt x="1182596" y="688742"/>
                  <a:pt x="1182596" y="685213"/>
                  <a:pt x="1175535" y="685213"/>
                </a:cubicBezTo>
                <a:cubicBezTo>
                  <a:pt x="1175535" y="685213"/>
                  <a:pt x="1172005" y="685213"/>
                  <a:pt x="1164945" y="685213"/>
                </a:cubicBezTo>
                <a:close/>
                <a:moveTo>
                  <a:pt x="1037859" y="685213"/>
                </a:moveTo>
                <a:lnTo>
                  <a:pt x="1048450" y="706394"/>
                </a:lnTo>
                <a:cubicBezTo>
                  <a:pt x="1048450" y="706394"/>
                  <a:pt x="1048450" y="702863"/>
                  <a:pt x="1048450" y="695803"/>
                </a:cubicBezTo>
                <a:close/>
                <a:moveTo>
                  <a:pt x="455387" y="685213"/>
                </a:moveTo>
                <a:cubicBezTo>
                  <a:pt x="441266" y="685213"/>
                  <a:pt x="434206" y="688742"/>
                  <a:pt x="434206" y="695803"/>
                </a:cubicBezTo>
                <a:cubicBezTo>
                  <a:pt x="441266" y="709923"/>
                  <a:pt x="465977" y="716984"/>
                  <a:pt x="508339" y="716984"/>
                </a:cubicBezTo>
                <a:cubicBezTo>
                  <a:pt x="515400" y="716984"/>
                  <a:pt x="520695" y="716984"/>
                  <a:pt x="524224" y="716984"/>
                </a:cubicBezTo>
                <a:cubicBezTo>
                  <a:pt x="527755" y="716984"/>
                  <a:pt x="529521" y="720515"/>
                  <a:pt x="529521" y="727574"/>
                </a:cubicBezTo>
                <a:lnTo>
                  <a:pt x="550701" y="727574"/>
                </a:lnTo>
                <a:cubicBezTo>
                  <a:pt x="550701" y="720515"/>
                  <a:pt x="550701" y="716984"/>
                  <a:pt x="550701" y="716984"/>
                </a:cubicBezTo>
                <a:cubicBezTo>
                  <a:pt x="550701" y="709923"/>
                  <a:pt x="545405" y="706394"/>
                  <a:pt x="534816" y="706394"/>
                </a:cubicBezTo>
                <a:cubicBezTo>
                  <a:pt x="524224" y="706394"/>
                  <a:pt x="515400" y="702863"/>
                  <a:pt x="508339" y="695803"/>
                </a:cubicBezTo>
                <a:cubicBezTo>
                  <a:pt x="508339" y="695803"/>
                  <a:pt x="504809" y="695803"/>
                  <a:pt x="497749" y="695803"/>
                </a:cubicBezTo>
                <a:cubicBezTo>
                  <a:pt x="490689" y="695803"/>
                  <a:pt x="483629" y="695803"/>
                  <a:pt x="476569" y="695803"/>
                </a:cubicBezTo>
                <a:cubicBezTo>
                  <a:pt x="469508" y="695803"/>
                  <a:pt x="462448" y="692273"/>
                  <a:pt x="455387" y="685213"/>
                </a:cubicBezTo>
                <a:close/>
                <a:moveTo>
                  <a:pt x="8832403" y="674621"/>
                </a:moveTo>
                <a:cubicBezTo>
                  <a:pt x="8832403" y="681682"/>
                  <a:pt x="8832403" y="685213"/>
                  <a:pt x="8832403" y="685213"/>
                </a:cubicBezTo>
                <a:cubicBezTo>
                  <a:pt x="8825341" y="685213"/>
                  <a:pt x="8821812" y="685213"/>
                  <a:pt x="8821812" y="685213"/>
                </a:cubicBezTo>
                <a:close/>
                <a:moveTo>
                  <a:pt x="1607094" y="658738"/>
                </a:moveTo>
                <a:cubicBezTo>
                  <a:pt x="1605330" y="658738"/>
                  <a:pt x="1602682" y="660502"/>
                  <a:pt x="1599152" y="664031"/>
                </a:cubicBezTo>
                <a:lnTo>
                  <a:pt x="1599152" y="674621"/>
                </a:lnTo>
                <a:cubicBezTo>
                  <a:pt x="1606212" y="674621"/>
                  <a:pt x="1609742" y="672857"/>
                  <a:pt x="1609742" y="669327"/>
                </a:cubicBezTo>
                <a:cubicBezTo>
                  <a:pt x="1609742" y="665796"/>
                  <a:pt x="1609742" y="664031"/>
                  <a:pt x="1609742" y="664031"/>
                </a:cubicBezTo>
                <a:cubicBezTo>
                  <a:pt x="1609742" y="660502"/>
                  <a:pt x="1608859" y="658738"/>
                  <a:pt x="1607094" y="658738"/>
                </a:cubicBezTo>
                <a:close/>
                <a:moveTo>
                  <a:pt x="8673545" y="642851"/>
                </a:moveTo>
                <a:lnTo>
                  <a:pt x="8684137" y="642851"/>
                </a:lnTo>
                <a:lnTo>
                  <a:pt x="8673545" y="653442"/>
                </a:lnTo>
                <a:close/>
                <a:moveTo>
                  <a:pt x="783690" y="632261"/>
                </a:moveTo>
                <a:lnTo>
                  <a:pt x="804871" y="642851"/>
                </a:lnTo>
                <a:cubicBezTo>
                  <a:pt x="818991" y="656971"/>
                  <a:pt x="826051" y="664031"/>
                  <a:pt x="826051" y="664031"/>
                </a:cubicBezTo>
                <a:cubicBezTo>
                  <a:pt x="833112" y="664031"/>
                  <a:pt x="841936" y="665796"/>
                  <a:pt x="852528" y="669327"/>
                </a:cubicBezTo>
                <a:cubicBezTo>
                  <a:pt x="863118" y="672857"/>
                  <a:pt x="868414" y="678152"/>
                  <a:pt x="868414" y="685213"/>
                </a:cubicBezTo>
                <a:cubicBezTo>
                  <a:pt x="868414" y="692273"/>
                  <a:pt x="857823" y="692273"/>
                  <a:pt x="836642" y="685213"/>
                </a:cubicBezTo>
                <a:cubicBezTo>
                  <a:pt x="815462" y="678152"/>
                  <a:pt x="801341" y="669327"/>
                  <a:pt x="794281" y="658736"/>
                </a:cubicBezTo>
                <a:cubicBezTo>
                  <a:pt x="787220" y="648146"/>
                  <a:pt x="783690" y="642851"/>
                  <a:pt x="783690" y="642851"/>
                </a:cubicBezTo>
                <a:lnTo>
                  <a:pt x="783690" y="653442"/>
                </a:lnTo>
                <a:cubicBezTo>
                  <a:pt x="797810" y="653442"/>
                  <a:pt x="794281" y="656971"/>
                  <a:pt x="773099" y="664031"/>
                </a:cubicBezTo>
                <a:lnTo>
                  <a:pt x="783690" y="674621"/>
                </a:lnTo>
                <a:cubicBezTo>
                  <a:pt x="826051" y="702863"/>
                  <a:pt x="854293" y="709923"/>
                  <a:pt x="868414" y="695803"/>
                </a:cubicBezTo>
                <a:cubicBezTo>
                  <a:pt x="868414" y="695803"/>
                  <a:pt x="870178" y="697567"/>
                  <a:pt x="873709" y="701098"/>
                </a:cubicBezTo>
                <a:cubicBezTo>
                  <a:pt x="877238" y="704629"/>
                  <a:pt x="882534" y="706394"/>
                  <a:pt x="889594" y="706394"/>
                </a:cubicBezTo>
                <a:lnTo>
                  <a:pt x="900185" y="706394"/>
                </a:lnTo>
                <a:lnTo>
                  <a:pt x="900185" y="695803"/>
                </a:lnTo>
                <a:lnTo>
                  <a:pt x="889594" y="706394"/>
                </a:lnTo>
                <a:lnTo>
                  <a:pt x="879003" y="685213"/>
                </a:lnTo>
                <a:lnTo>
                  <a:pt x="900185" y="685213"/>
                </a:lnTo>
                <a:cubicBezTo>
                  <a:pt x="907245" y="685213"/>
                  <a:pt x="909009" y="681682"/>
                  <a:pt x="905480" y="674621"/>
                </a:cubicBezTo>
                <a:cubicBezTo>
                  <a:pt x="901951" y="667562"/>
                  <a:pt x="900185" y="664031"/>
                  <a:pt x="900185" y="664031"/>
                </a:cubicBezTo>
                <a:cubicBezTo>
                  <a:pt x="900185" y="664031"/>
                  <a:pt x="903715" y="664031"/>
                  <a:pt x="910775" y="664031"/>
                </a:cubicBezTo>
                <a:cubicBezTo>
                  <a:pt x="917836" y="664031"/>
                  <a:pt x="921366" y="667562"/>
                  <a:pt x="921366" y="674621"/>
                </a:cubicBezTo>
                <a:lnTo>
                  <a:pt x="931956" y="685213"/>
                </a:lnTo>
                <a:cubicBezTo>
                  <a:pt x="939016" y="685213"/>
                  <a:pt x="942546" y="685213"/>
                  <a:pt x="942546" y="685213"/>
                </a:cubicBezTo>
                <a:cubicBezTo>
                  <a:pt x="949607" y="685213"/>
                  <a:pt x="961961" y="686978"/>
                  <a:pt x="979613" y="690507"/>
                </a:cubicBezTo>
                <a:cubicBezTo>
                  <a:pt x="997263" y="694038"/>
                  <a:pt x="1009619" y="695803"/>
                  <a:pt x="1016678" y="695803"/>
                </a:cubicBezTo>
                <a:lnTo>
                  <a:pt x="1006089" y="674621"/>
                </a:lnTo>
                <a:cubicBezTo>
                  <a:pt x="984908" y="674621"/>
                  <a:pt x="967257" y="671092"/>
                  <a:pt x="953137" y="664031"/>
                </a:cubicBezTo>
                <a:cubicBezTo>
                  <a:pt x="946076" y="664031"/>
                  <a:pt x="937251" y="662267"/>
                  <a:pt x="926661" y="658736"/>
                </a:cubicBezTo>
                <a:cubicBezTo>
                  <a:pt x="916070" y="655207"/>
                  <a:pt x="907245" y="653442"/>
                  <a:pt x="900185" y="653442"/>
                </a:cubicBezTo>
                <a:cubicBezTo>
                  <a:pt x="886065" y="653442"/>
                  <a:pt x="877238" y="651677"/>
                  <a:pt x="873709" y="648146"/>
                </a:cubicBezTo>
                <a:cubicBezTo>
                  <a:pt x="870178" y="644615"/>
                  <a:pt x="861353" y="642851"/>
                  <a:pt x="847233" y="642851"/>
                </a:cubicBezTo>
                <a:lnTo>
                  <a:pt x="826051" y="632261"/>
                </a:lnTo>
                <a:lnTo>
                  <a:pt x="804871" y="632261"/>
                </a:lnTo>
                <a:close/>
                <a:moveTo>
                  <a:pt x="296531" y="613727"/>
                </a:moveTo>
                <a:cubicBezTo>
                  <a:pt x="298296" y="613727"/>
                  <a:pt x="300060" y="614611"/>
                  <a:pt x="301826" y="616375"/>
                </a:cubicBezTo>
                <a:cubicBezTo>
                  <a:pt x="305356" y="619905"/>
                  <a:pt x="307121" y="621670"/>
                  <a:pt x="307121" y="621670"/>
                </a:cubicBezTo>
                <a:lnTo>
                  <a:pt x="296531" y="621670"/>
                </a:lnTo>
                <a:cubicBezTo>
                  <a:pt x="289471" y="621670"/>
                  <a:pt x="287706" y="619905"/>
                  <a:pt x="291235" y="616375"/>
                </a:cubicBezTo>
                <a:cubicBezTo>
                  <a:pt x="293001" y="614611"/>
                  <a:pt x="294766" y="613727"/>
                  <a:pt x="296531" y="613727"/>
                </a:cubicBezTo>
                <a:close/>
                <a:moveTo>
                  <a:pt x="730738" y="611080"/>
                </a:moveTo>
                <a:cubicBezTo>
                  <a:pt x="730738" y="611080"/>
                  <a:pt x="734268" y="614611"/>
                  <a:pt x="741329" y="621670"/>
                </a:cubicBezTo>
                <a:cubicBezTo>
                  <a:pt x="741329" y="621670"/>
                  <a:pt x="744858" y="621670"/>
                  <a:pt x="751919" y="621670"/>
                </a:cubicBezTo>
                <a:lnTo>
                  <a:pt x="741329" y="611080"/>
                </a:lnTo>
                <a:cubicBezTo>
                  <a:pt x="734268" y="611080"/>
                  <a:pt x="730738" y="611080"/>
                  <a:pt x="730738" y="611080"/>
                </a:cubicBezTo>
                <a:close/>
                <a:moveTo>
                  <a:pt x="8006350" y="589899"/>
                </a:moveTo>
                <a:lnTo>
                  <a:pt x="8016942" y="600490"/>
                </a:lnTo>
                <a:cubicBezTo>
                  <a:pt x="8038123" y="607549"/>
                  <a:pt x="8048712" y="607549"/>
                  <a:pt x="8048712" y="600490"/>
                </a:cubicBezTo>
                <a:cubicBezTo>
                  <a:pt x="8048712" y="593430"/>
                  <a:pt x="8043417" y="589899"/>
                  <a:pt x="8032827" y="589899"/>
                </a:cubicBezTo>
                <a:cubicBezTo>
                  <a:pt x="8022237" y="589899"/>
                  <a:pt x="8016942" y="589899"/>
                  <a:pt x="8016942" y="589899"/>
                </a:cubicBezTo>
                <a:close/>
                <a:moveTo>
                  <a:pt x="667195" y="589899"/>
                </a:moveTo>
                <a:lnTo>
                  <a:pt x="656605" y="600490"/>
                </a:lnTo>
                <a:cubicBezTo>
                  <a:pt x="663665" y="600490"/>
                  <a:pt x="670726" y="596959"/>
                  <a:pt x="677786" y="589899"/>
                </a:cubicBezTo>
                <a:close/>
                <a:moveTo>
                  <a:pt x="487158" y="589899"/>
                </a:moveTo>
                <a:cubicBezTo>
                  <a:pt x="487158" y="596959"/>
                  <a:pt x="490689" y="600490"/>
                  <a:pt x="497749" y="600490"/>
                </a:cubicBezTo>
                <a:lnTo>
                  <a:pt x="497749" y="589899"/>
                </a:lnTo>
                <a:cubicBezTo>
                  <a:pt x="497749" y="589899"/>
                  <a:pt x="494218" y="589899"/>
                  <a:pt x="487158" y="589899"/>
                </a:cubicBezTo>
                <a:close/>
                <a:moveTo>
                  <a:pt x="8377016" y="579309"/>
                </a:moveTo>
                <a:lnTo>
                  <a:pt x="8398196" y="589899"/>
                </a:lnTo>
                <a:lnTo>
                  <a:pt x="8387606" y="589899"/>
                </a:lnTo>
                <a:close/>
                <a:moveTo>
                  <a:pt x="465977" y="579309"/>
                </a:moveTo>
                <a:lnTo>
                  <a:pt x="465977" y="589899"/>
                </a:lnTo>
                <a:cubicBezTo>
                  <a:pt x="473037" y="589899"/>
                  <a:pt x="476569" y="589899"/>
                  <a:pt x="476569" y="589899"/>
                </a:cubicBezTo>
                <a:cubicBezTo>
                  <a:pt x="476569" y="582838"/>
                  <a:pt x="473037" y="579309"/>
                  <a:pt x="465977" y="579309"/>
                </a:cubicBezTo>
                <a:close/>
                <a:moveTo>
                  <a:pt x="8324064" y="558128"/>
                </a:moveTo>
                <a:cubicBezTo>
                  <a:pt x="8324064" y="558128"/>
                  <a:pt x="8327593" y="559892"/>
                  <a:pt x="8334654" y="563423"/>
                </a:cubicBezTo>
                <a:cubicBezTo>
                  <a:pt x="8341714" y="566953"/>
                  <a:pt x="8345244" y="568718"/>
                  <a:pt x="8345244" y="568718"/>
                </a:cubicBezTo>
                <a:lnTo>
                  <a:pt x="8334654" y="568718"/>
                </a:lnTo>
                <a:close/>
                <a:moveTo>
                  <a:pt x="931956" y="558128"/>
                </a:moveTo>
                <a:cubicBezTo>
                  <a:pt x="931956" y="565188"/>
                  <a:pt x="931956" y="568718"/>
                  <a:pt x="931956" y="568718"/>
                </a:cubicBezTo>
                <a:cubicBezTo>
                  <a:pt x="939016" y="568718"/>
                  <a:pt x="942546" y="568718"/>
                  <a:pt x="942546" y="568718"/>
                </a:cubicBezTo>
                <a:cubicBezTo>
                  <a:pt x="942546" y="568718"/>
                  <a:pt x="942546" y="572248"/>
                  <a:pt x="942546" y="579309"/>
                </a:cubicBezTo>
                <a:cubicBezTo>
                  <a:pt x="935486" y="579309"/>
                  <a:pt x="924895" y="579309"/>
                  <a:pt x="910775" y="579309"/>
                </a:cubicBezTo>
                <a:lnTo>
                  <a:pt x="889594" y="579309"/>
                </a:lnTo>
                <a:lnTo>
                  <a:pt x="910775" y="589899"/>
                </a:lnTo>
                <a:cubicBezTo>
                  <a:pt x="917836" y="589899"/>
                  <a:pt x="924895" y="589899"/>
                  <a:pt x="931956" y="589899"/>
                </a:cubicBezTo>
                <a:lnTo>
                  <a:pt x="942546" y="600490"/>
                </a:lnTo>
                <a:cubicBezTo>
                  <a:pt x="949607" y="593430"/>
                  <a:pt x="953137" y="589899"/>
                  <a:pt x="953137" y="589899"/>
                </a:cubicBezTo>
                <a:cubicBezTo>
                  <a:pt x="953137" y="589899"/>
                  <a:pt x="953137" y="593430"/>
                  <a:pt x="953137" y="600490"/>
                </a:cubicBezTo>
                <a:lnTo>
                  <a:pt x="974318" y="600490"/>
                </a:lnTo>
                <a:cubicBezTo>
                  <a:pt x="988439" y="600490"/>
                  <a:pt x="995498" y="604019"/>
                  <a:pt x="995498" y="611080"/>
                </a:cubicBezTo>
                <a:cubicBezTo>
                  <a:pt x="995498" y="611080"/>
                  <a:pt x="997263" y="611080"/>
                  <a:pt x="1000795" y="611080"/>
                </a:cubicBezTo>
                <a:cubicBezTo>
                  <a:pt x="1004323" y="611080"/>
                  <a:pt x="1009619" y="611080"/>
                  <a:pt x="1016678" y="611080"/>
                </a:cubicBezTo>
                <a:lnTo>
                  <a:pt x="1016678" y="621670"/>
                </a:lnTo>
                <a:lnTo>
                  <a:pt x="1006089" y="632261"/>
                </a:lnTo>
                <a:cubicBezTo>
                  <a:pt x="1013149" y="639321"/>
                  <a:pt x="1023740" y="642851"/>
                  <a:pt x="1037859" y="642851"/>
                </a:cubicBezTo>
                <a:cubicBezTo>
                  <a:pt x="1044920" y="642851"/>
                  <a:pt x="1050215" y="644615"/>
                  <a:pt x="1053747" y="648146"/>
                </a:cubicBezTo>
                <a:cubicBezTo>
                  <a:pt x="1057275" y="651677"/>
                  <a:pt x="1059041" y="653442"/>
                  <a:pt x="1059041" y="653442"/>
                </a:cubicBezTo>
                <a:cubicBezTo>
                  <a:pt x="1066101" y="653442"/>
                  <a:pt x="1069631" y="653442"/>
                  <a:pt x="1069631" y="653442"/>
                </a:cubicBezTo>
                <a:lnTo>
                  <a:pt x="1069631" y="642851"/>
                </a:lnTo>
                <a:lnTo>
                  <a:pt x="1059041" y="632261"/>
                </a:lnTo>
                <a:lnTo>
                  <a:pt x="1111993" y="653442"/>
                </a:lnTo>
                <a:cubicBezTo>
                  <a:pt x="1111993" y="660501"/>
                  <a:pt x="1111993" y="664031"/>
                  <a:pt x="1111993" y="664031"/>
                </a:cubicBezTo>
                <a:cubicBezTo>
                  <a:pt x="1111993" y="664031"/>
                  <a:pt x="1115523" y="664031"/>
                  <a:pt x="1122583" y="664031"/>
                </a:cubicBezTo>
                <a:cubicBezTo>
                  <a:pt x="1122583" y="656971"/>
                  <a:pt x="1129644" y="655207"/>
                  <a:pt x="1143765" y="658736"/>
                </a:cubicBezTo>
                <a:cubicBezTo>
                  <a:pt x="1157884" y="662267"/>
                  <a:pt x="1168475" y="664031"/>
                  <a:pt x="1175535" y="664031"/>
                </a:cubicBezTo>
                <a:cubicBezTo>
                  <a:pt x="1175535" y="664031"/>
                  <a:pt x="1175535" y="667562"/>
                  <a:pt x="1175535" y="674621"/>
                </a:cubicBezTo>
                <a:cubicBezTo>
                  <a:pt x="1182596" y="674621"/>
                  <a:pt x="1186126" y="674621"/>
                  <a:pt x="1186126" y="674621"/>
                </a:cubicBezTo>
                <a:lnTo>
                  <a:pt x="1217897" y="685213"/>
                </a:lnTo>
                <a:lnTo>
                  <a:pt x="1260258" y="695803"/>
                </a:lnTo>
                <a:cubicBezTo>
                  <a:pt x="1274379" y="702863"/>
                  <a:pt x="1302621" y="709923"/>
                  <a:pt x="1344982" y="716984"/>
                </a:cubicBezTo>
                <a:cubicBezTo>
                  <a:pt x="1352042" y="716984"/>
                  <a:pt x="1355573" y="720515"/>
                  <a:pt x="1355573" y="727574"/>
                </a:cubicBezTo>
                <a:cubicBezTo>
                  <a:pt x="1355573" y="727574"/>
                  <a:pt x="1362633" y="729338"/>
                  <a:pt x="1376752" y="732869"/>
                </a:cubicBezTo>
                <a:cubicBezTo>
                  <a:pt x="1390874" y="736400"/>
                  <a:pt x="1408525" y="741694"/>
                  <a:pt x="1429704" y="748755"/>
                </a:cubicBezTo>
                <a:cubicBezTo>
                  <a:pt x="1472067" y="762875"/>
                  <a:pt x="1498544" y="771701"/>
                  <a:pt x="1509133" y="775231"/>
                </a:cubicBezTo>
                <a:cubicBezTo>
                  <a:pt x="1519723" y="778761"/>
                  <a:pt x="1537375" y="784057"/>
                  <a:pt x="1562085" y="791117"/>
                </a:cubicBezTo>
                <a:cubicBezTo>
                  <a:pt x="1586796" y="798177"/>
                  <a:pt x="1602682" y="801707"/>
                  <a:pt x="1609742" y="801707"/>
                </a:cubicBezTo>
                <a:cubicBezTo>
                  <a:pt x="1637984" y="815827"/>
                  <a:pt x="1662694" y="822888"/>
                  <a:pt x="1683875" y="822888"/>
                </a:cubicBezTo>
                <a:lnTo>
                  <a:pt x="1673285" y="812298"/>
                </a:lnTo>
                <a:lnTo>
                  <a:pt x="1715646" y="833478"/>
                </a:lnTo>
                <a:lnTo>
                  <a:pt x="1726237" y="844069"/>
                </a:lnTo>
                <a:lnTo>
                  <a:pt x="1745300" y="834538"/>
                </a:lnTo>
                <a:lnTo>
                  <a:pt x="1747418" y="834803"/>
                </a:lnTo>
                <a:cubicBezTo>
                  <a:pt x="1750947" y="835685"/>
                  <a:pt x="1754477" y="837009"/>
                  <a:pt x="1758008" y="838773"/>
                </a:cubicBezTo>
                <a:cubicBezTo>
                  <a:pt x="1765068" y="842304"/>
                  <a:pt x="1772128" y="845834"/>
                  <a:pt x="1779189" y="849365"/>
                </a:cubicBezTo>
                <a:cubicBezTo>
                  <a:pt x="1786249" y="852894"/>
                  <a:pt x="1793309" y="854659"/>
                  <a:pt x="1800370" y="854659"/>
                </a:cubicBezTo>
                <a:cubicBezTo>
                  <a:pt x="1814491" y="854659"/>
                  <a:pt x="1830377" y="856423"/>
                  <a:pt x="1848026" y="859954"/>
                </a:cubicBezTo>
                <a:cubicBezTo>
                  <a:pt x="1865678" y="863485"/>
                  <a:pt x="1876268" y="867015"/>
                  <a:pt x="1879797" y="870544"/>
                </a:cubicBezTo>
                <a:cubicBezTo>
                  <a:pt x="1883329" y="874075"/>
                  <a:pt x="1892153" y="875840"/>
                  <a:pt x="1906274" y="875840"/>
                </a:cubicBezTo>
                <a:cubicBezTo>
                  <a:pt x="1913334" y="875840"/>
                  <a:pt x="1918628" y="877605"/>
                  <a:pt x="1922160" y="881135"/>
                </a:cubicBezTo>
                <a:cubicBezTo>
                  <a:pt x="1925689" y="884665"/>
                  <a:pt x="1927455" y="886431"/>
                  <a:pt x="1927455" y="886431"/>
                </a:cubicBezTo>
                <a:lnTo>
                  <a:pt x="1938045" y="886431"/>
                </a:lnTo>
                <a:cubicBezTo>
                  <a:pt x="1938045" y="893490"/>
                  <a:pt x="1948635" y="897021"/>
                  <a:pt x="1969816" y="897021"/>
                </a:cubicBezTo>
                <a:lnTo>
                  <a:pt x="2001587" y="897021"/>
                </a:lnTo>
                <a:lnTo>
                  <a:pt x="1980407" y="886431"/>
                </a:lnTo>
                <a:cubicBezTo>
                  <a:pt x="1966286" y="879371"/>
                  <a:pt x="1952166" y="874075"/>
                  <a:pt x="1938045" y="870544"/>
                </a:cubicBezTo>
                <a:cubicBezTo>
                  <a:pt x="1923924" y="867015"/>
                  <a:pt x="1913334" y="865250"/>
                  <a:pt x="1906274" y="865250"/>
                </a:cubicBezTo>
                <a:cubicBezTo>
                  <a:pt x="1906274" y="858190"/>
                  <a:pt x="1902744" y="854659"/>
                  <a:pt x="1895684" y="854659"/>
                </a:cubicBezTo>
                <a:lnTo>
                  <a:pt x="1832141" y="833478"/>
                </a:lnTo>
                <a:cubicBezTo>
                  <a:pt x="1825080" y="833478"/>
                  <a:pt x="1816256" y="829948"/>
                  <a:pt x="1805665" y="822888"/>
                </a:cubicBezTo>
                <a:cubicBezTo>
                  <a:pt x="1795074" y="815827"/>
                  <a:pt x="1786249" y="812298"/>
                  <a:pt x="1779189" y="812298"/>
                </a:cubicBezTo>
                <a:cubicBezTo>
                  <a:pt x="1772128" y="812298"/>
                  <a:pt x="1763304" y="810533"/>
                  <a:pt x="1752713" y="807002"/>
                </a:cubicBezTo>
                <a:cubicBezTo>
                  <a:pt x="1742122" y="803471"/>
                  <a:pt x="1733297" y="801707"/>
                  <a:pt x="1726237" y="801707"/>
                </a:cubicBezTo>
                <a:cubicBezTo>
                  <a:pt x="1705056" y="794648"/>
                  <a:pt x="1680345" y="785821"/>
                  <a:pt x="1652104" y="775231"/>
                </a:cubicBezTo>
                <a:cubicBezTo>
                  <a:pt x="1623863" y="764640"/>
                  <a:pt x="1606212" y="759346"/>
                  <a:pt x="1599152" y="759346"/>
                </a:cubicBezTo>
                <a:cubicBezTo>
                  <a:pt x="1599152" y="759346"/>
                  <a:pt x="1595621" y="759346"/>
                  <a:pt x="1588562" y="759346"/>
                </a:cubicBezTo>
                <a:lnTo>
                  <a:pt x="1514429" y="727574"/>
                </a:lnTo>
                <a:cubicBezTo>
                  <a:pt x="1514429" y="727574"/>
                  <a:pt x="1512663" y="727574"/>
                  <a:pt x="1509133" y="727574"/>
                </a:cubicBezTo>
                <a:cubicBezTo>
                  <a:pt x="1505604" y="727574"/>
                  <a:pt x="1500308" y="724044"/>
                  <a:pt x="1493248" y="716984"/>
                </a:cubicBezTo>
                <a:lnTo>
                  <a:pt x="1472067" y="716984"/>
                </a:lnTo>
                <a:cubicBezTo>
                  <a:pt x="1457946" y="716984"/>
                  <a:pt x="1450886" y="713453"/>
                  <a:pt x="1450886" y="706394"/>
                </a:cubicBezTo>
                <a:lnTo>
                  <a:pt x="1355573" y="674621"/>
                </a:lnTo>
                <a:cubicBezTo>
                  <a:pt x="1348512" y="674621"/>
                  <a:pt x="1343217" y="674621"/>
                  <a:pt x="1339688" y="674621"/>
                </a:cubicBezTo>
                <a:cubicBezTo>
                  <a:pt x="1336156" y="674621"/>
                  <a:pt x="1334392" y="671092"/>
                  <a:pt x="1334392" y="664031"/>
                </a:cubicBezTo>
                <a:cubicBezTo>
                  <a:pt x="1327331" y="664031"/>
                  <a:pt x="1322036" y="665796"/>
                  <a:pt x="1318506" y="669327"/>
                </a:cubicBezTo>
                <a:cubicBezTo>
                  <a:pt x="1314975" y="672857"/>
                  <a:pt x="1309681" y="672857"/>
                  <a:pt x="1302621" y="669327"/>
                </a:cubicBezTo>
                <a:cubicBezTo>
                  <a:pt x="1295560" y="665796"/>
                  <a:pt x="1292030" y="660501"/>
                  <a:pt x="1292030" y="653442"/>
                </a:cubicBezTo>
                <a:cubicBezTo>
                  <a:pt x="1292030" y="653442"/>
                  <a:pt x="1288500" y="653442"/>
                  <a:pt x="1281440" y="653442"/>
                </a:cubicBezTo>
                <a:lnTo>
                  <a:pt x="1270849" y="653442"/>
                </a:lnTo>
                <a:lnTo>
                  <a:pt x="1260258" y="642851"/>
                </a:lnTo>
                <a:lnTo>
                  <a:pt x="1249669" y="642851"/>
                </a:lnTo>
                <a:lnTo>
                  <a:pt x="1239078" y="653442"/>
                </a:lnTo>
                <a:lnTo>
                  <a:pt x="1228487" y="653442"/>
                </a:lnTo>
                <a:cubicBezTo>
                  <a:pt x="1193186" y="646382"/>
                  <a:pt x="1168475" y="635790"/>
                  <a:pt x="1154354" y="621670"/>
                </a:cubicBezTo>
                <a:lnTo>
                  <a:pt x="1196717" y="632261"/>
                </a:lnTo>
                <a:cubicBezTo>
                  <a:pt x="1203777" y="632261"/>
                  <a:pt x="1207306" y="632261"/>
                  <a:pt x="1207306" y="632261"/>
                </a:cubicBezTo>
                <a:lnTo>
                  <a:pt x="1186126" y="611080"/>
                </a:lnTo>
                <a:lnTo>
                  <a:pt x="1175535" y="611080"/>
                </a:lnTo>
                <a:cubicBezTo>
                  <a:pt x="1175535" y="611080"/>
                  <a:pt x="1172005" y="609315"/>
                  <a:pt x="1164945" y="605784"/>
                </a:cubicBezTo>
                <a:cubicBezTo>
                  <a:pt x="1157884" y="602255"/>
                  <a:pt x="1154354" y="600490"/>
                  <a:pt x="1154354" y="600490"/>
                </a:cubicBezTo>
                <a:cubicBezTo>
                  <a:pt x="1133174" y="600490"/>
                  <a:pt x="1119053" y="596959"/>
                  <a:pt x="1111993" y="589899"/>
                </a:cubicBezTo>
                <a:cubicBezTo>
                  <a:pt x="1104932" y="582838"/>
                  <a:pt x="1097872" y="579309"/>
                  <a:pt x="1090813" y="579309"/>
                </a:cubicBezTo>
                <a:lnTo>
                  <a:pt x="1101402" y="600490"/>
                </a:lnTo>
                <a:cubicBezTo>
                  <a:pt x="1122583" y="607549"/>
                  <a:pt x="1133174" y="614611"/>
                  <a:pt x="1133174" y="621670"/>
                </a:cubicBezTo>
                <a:cubicBezTo>
                  <a:pt x="1133174" y="628730"/>
                  <a:pt x="1129644" y="628730"/>
                  <a:pt x="1122583" y="621670"/>
                </a:cubicBezTo>
                <a:lnTo>
                  <a:pt x="1101402" y="621670"/>
                </a:lnTo>
                <a:cubicBezTo>
                  <a:pt x="1094343" y="621670"/>
                  <a:pt x="1089046" y="618140"/>
                  <a:pt x="1085517" y="611080"/>
                </a:cubicBezTo>
                <a:cubicBezTo>
                  <a:pt x="1081986" y="604019"/>
                  <a:pt x="1074928" y="600490"/>
                  <a:pt x="1064336" y="600490"/>
                </a:cubicBezTo>
                <a:cubicBezTo>
                  <a:pt x="1053747" y="600490"/>
                  <a:pt x="1051980" y="596959"/>
                  <a:pt x="1059041" y="589899"/>
                </a:cubicBezTo>
                <a:lnTo>
                  <a:pt x="1037859" y="568718"/>
                </a:lnTo>
                <a:lnTo>
                  <a:pt x="1027270" y="579309"/>
                </a:lnTo>
                <a:lnTo>
                  <a:pt x="1016678" y="589899"/>
                </a:lnTo>
                <a:cubicBezTo>
                  <a:pt x="1009619" y="582838"/>
                  <a:pt x="997263" y="575778"/>
                  <a:pt x="979613" y="568718"/>
                </a:cubicBezTo>
                <a:cubicBezTo>
                  <a:pt x="961961" y="561659"/>
                  <a:pt x="949607" y="558128"/>
                  <a:pt x="942546" y="558128"/>
                </a:cubicBezTo>
                <a:close/>
                <a:moveTo>
                  <a:pt x="7929570" y="554817"/>
                </a:moveTo>
                <a:cubicBezTo>
                  <a:pt x="7924274" y="555260"/>
                  <a:pt x="7918098" y="556363"/>
                  <a:pt x="7911038" y="558128"/>
                </a:cubicBezTo>
                <a:lnTo>
                  <a:pt x="7932219" y="568718"/>
                </a:lnTo>
                <a:lnTo>
                  <a:pt x="7953398" y="568718"/>
                </a:lnTo>
                <a:cubicBezTo>
                  <a:pt x="7953398" y="558128"/>
                  <a:pt x="7945456" y="553494"/>
                  <a:pt x="7929570" y="554817"/>
                </a:cubicBezTo>
                <a:close/>
                <a:moveTo>
                  <a:pt x="7847494" y="547538"/>
                </a:moveTo>
                <a:cubicBezTo>
                  <a:pt x="7847494" y="547538"/>
                  <a:pt x="7851024" y="551067"/>
                  <a:pt x="7858085" y="558128"/>
                </a:cubicBezTo>
                <a:cubicBezTo>
                  <a:pt x="7865146" y="558128"/>
                  <a:pt x="7872205" y="554597"/>
                  <a:pt x="7879267" y="547538"/>
                </a:cubicBezTo>
                <a:lnTo>
                  <a:pt x="7858085" y="547538"/>
                </a:lnTo>
                <a:cubicBezTo>
                  <a:pt x="7851024" y="547538"/>
                  <a:pt x="7847494" y="547538"/>
                  <a:pt x="7847494" y="547538"/>
                </a:cubicBezTo>
                <a:close/>
                <a:moveTo>
                  <a:pt x="1016678" y="547538"/>
                </a:moveTo>
                <a:lnTo>
                  <a:pt x="1027270" y="558128"/>
                </a:lnTo>
                <a:lnTo>
                  <a:pt x="1037859" y="547538"/>
                </a:lnTo>
                <a:cubicBezTo>
                  <a:pt x="1037859" y="547538"/>
                  <a:pt x="1030799" y="547538"/>
                  <a:pt x="1016678" y="547538"/>
                </a:cubicBezTo>
                <a:close/>
                <a:moveTo>
                  <a:pt x="7834257" y="542242"/>
                </a:moveTo>
                <a:cubicBezTo>
                  <a:pt x="7832493" y="542242"/>
                  <a:pt x="7829844" y="544007"/>
                  <a:pt x="7826313" y="547538"/>
                </a:cubicBezTo>
                <a:lnTo>
                  <a:pt x="7836904" y="547538"/>
                </a:lnTo>
                <a:cubicBezTo>
                  <a:pt x="7836904" y="544007"/>
                  <a:pt x="7836022" y="542242"/>
                  <a:pt x="7834257" y="542242"/>
                </a:cubicBezTo>
                <a:close/>
                <a:moveTo>
                  <a:pt x="828700" y="540919"/>
                </a:moveTo>
                <a:cubicBezTo>
                  <a:pt x="826934" y="540036"/>
                  <a:pt x="826051" y="540477"/>
                  <a:pt x="826051" y="542242"/>
                </a:cubicBezTo>
                <a:cubicBezTo>
                  <a:pt x="826051" y="545772"/>
                  <a:pt x="829582" y="551067"/>
                  <a:pt x="836642" y="558128"/>
                </a:cubicBezTo>
                <a:cubicBezTo>
                  <a:pt x="843703" y="565188"/>
                  <a:pt x="854293" y="565188"/>
                  <a:pt x="868414" y="558128"/>
                </a:cubicBezTo>
                <a:cubicBezTo>
                  <a:pt x="875474" y="558128"/>
                  <a:pt x="875474" y="554597"/>
                  <a:pt x="868414" y="547538"/>
                </a:cubicBezTo>
                <a:cubicBezTo>
                  <a:pt x="861353" y="547538"/>
                  <a:pt x="850763" y="547538"/>
                  <a:pt x="836642" y="547538"/>
                </a:cubicBezTo>
                <a:cubicBezTo>
                  <a:pt x="833112" y="544007"/>
                  <a:pt x="830464" y="541801"/>
                  <a:pt x="828700" y="540919"/>
                </a:cubicBezTo>
                <a:close/>
                <a:moveTo>
                  <a:pt x="8271112" y="536947"/>
                </a:moveTo>
                <a:cubicBezTo>
                  <a:pt x="8271112" y="536947"/>
                  <a:pt x="8274641" y="540477"/>
                  <a:pt x="8281702" y="547538"/>
                </a:cubicBezTo>
                <a:lnTo>
                  <a:pt x="8271112" y="547538"/>
                </a:lnTo>
                <a:close/>
                <a:moveTo>
                  <a:pt x="900185" y="536947"/>
                </a:moveTo>
                <a:lnTo>
                  <a:pt x="910775" y="558128"/>
                </a:lnTo>
                <a:cubicBezTo>
                  <a:pt x="910775" y="558128"/>
                  <a:pt x="914305" y="558128"/>
                  <a:pt x="921366" y="558128"/>
                </a:cubicBezTo>
                <a:cubicBezTo>
                  <a:pt x="914305" y="558128"/>
                  <a:pt x="910775" y="554597"/>
                  <a:pt x="910775" y="547538"/>
                </a:cubicBezTo>
                <a:cubicBezTo>
                  <a:pt x="910775" y="540477"/>
                  <a:pt x="907245" y="536947"/>
                  <a:pt x="900185" y="536947"/>
                </a:cubicBezTo>
                <a:close/>
                <a:moveTo>
                  <a:pt x="7794542" y="526357"/>
                </a:moveTo>
                <a:lnTo>
                  <a:pt x="7794542" y="536947"/>
                </a:lnTo>
                <a:lnTo>
                  <a:pt x="7805134" y="526357"/>
                </a:lnTo>
                <a:cubicBezTo>
                  <a:pt x="7798072" y="526357"/>
                  <a:pt x="7794542" y="526357"/>
                  <a:pt x="7794542" y="526357"/>
                </a:cubicBezTo>
                <a:close/>
                <a:moveTo>
                  <a:pt x="957108" y="519737"/>
                </a:moveTo>
                <a:cubicBezTo>
                  <a:pt x="954462" y="520620"/>
                  <a:pt x="953137" y="522827"/>
                  <a:pt x="953137" y="526357"/>
                </a:cubicBezTo>
                <a:lnTo>
                  <a:pt x="939016" y="526357"/>
                </a:lnTo>
                <a:lnTo>
                  <a:pt x="974318" y="547538"/>
                </a:lnTo>
                <a:cubicBezTo>
                  <a:pt x="974318" y="547538"/>
                  <a:pt x="976082" y="544007"/>
                  <a:pt x="979613" y="536947"/>
                </a:cubicBezTo>
                <a:cubicBezTo>
                  <a:pt x="983142" y="529886"/>
                  <a:pt x="979613" y="524592"/>
                  <a:pt x="969022" y="521061"/>
                </a:cubicBezTo>
                <a:cubicBezTo>
                  <a:pt x="963727" y="519296"/>
                  <a:pt x="959756" y="518855"/>
                  <a:pt x="957108" y="519737"/>
                </a:cubicBezTo>
                <a:close/>
                <a:moveTo>
                  <a:pt x="7900446" y="515766"/>
                </a:moveTo>
                <a:lnTo>
                  <a:pt x="7911038" y="526357"/>
                </a:lnTo>
                <a:cubicBezTo>
                  <a:pt x="7911038" y="526357"/>
                  <a:pt x="7911038" y="522826"/>
                  <a:pt x="7911038" y="515766"/>
                </a:cubicBezTo>
                <a:cubicBezTo>
                  <a:pt x="7903976" y="515766"/>
                  <a:pt x="7900446" y="515766"/>
                  <a:pt x="7900446" y="515766"/>
                </a:cubicBezTo>
                <a:close/>
                <a:moveTo>
                  <a:pt x="921366" y="515766"/>
                </a:moveTo>
                <a:lnTo>
                  <a:pt x="930190" y="521061"/>
                </a:lnTo>
                <a:lnTo>
                  <a:pt x="929308" y="518414"/>
                </a:lnTo>
                <a:cubicBezTo>
                  <a:pt x="927544" y="516649"/>
                  <a:pt x="924896" y="515766"/>
                  <a:pt x="921366" y="515766"/>
                </a:cubicBezTo>
                <a:close/>
                <a:moveTo>
                  <a:pt x="7921627" y="494584"/>
                </a:moveTo>
                <a:lnTo>
                  <a:pt x="7942808" y="515766"/>
                </a:lnTo>
                <a:lnTo>
                  <a:pt x="7942808" y="505176"/>
                </a:lnTo>
                <a:cubicBezTo>
                  <a:pt x="7935748" y="505176"/>
                  <a:pt x="7932219" y="503411"/>
                  <a:pt x="7932219" y="499880"/>
                </a:cubicBezTo>
                <a:cubicBezTo>
                  <a:pt x="7932219" y="496351"/>
                  <a:pt x="7928688" y="494584"/>
                  <a:pt x="7921627" y="494584"/>
                </a:cubicBezTo>
                <a:close/>
                <a:moveTo>
                  <a:pt x="7646278" y="494584"/>
                </a:moveTo>
                <a:cubicBezTo>
                  <a:pt x="7653338" y="501645"/>
                  <a:pt x="7656867" y="505176"/>
                  <a:pt x="7656867" y="505176"/>
                </a:cubicBezTo>
                <a:cubicBezTo>
                  <a:pt x="7663928" y="505176"/>
                  <a:pt x="7663928" y="501645"/>
                  <a:pt x="7656867" y="494584"/>
                </a:cubicBezTo>
                <a:cubicBezTo>
                  <a:pt x="7649807" y="494584"/>
                  <a:pt x="7646278" y="494584"/>
                  <a:pt x="7646278" y="494584"/>
                </a:cubicBezTo>
                <a:close/>
                <a:moveTo>
                  <a:pt x="444797" y="494584"/>
                </a:moveTo>
                <a:cubicBezTo>
                  <a:pt x="451857" y="494584"/>
                  <a:pt x="458918" y="494584"/>
                  <a:pt x="465977" y="494584"/>
                </a:cubicBezTo>
                <a:cubicBezTo>
                  <a:pt x="473037" y="494584"/>
                  <a:pt x="476569" y="498115"/>
                  <a:pt x="476569" y="505176"/>
                </a:cubicBezTo>
                <a:lnTo>
                  <a:pt x="476569" y="515766"/>
                </a:lnTo>
                <a:cubicBezTo>
                  <a:pt x="476569" y="515766"/>
                  <a:pt x="473037" y="512236"/>
                  <a:pt x="465977" y="505176"/>
                </a:cubicBezTo>
                <a:cubicBezTo>
                  <a:pt x="458918" y="505176"/>
                  <a:pt x="448327" y="505176"/>
                  <a:pt x="434206" y="505176"/>
                </a:cubicBezTo>
                <a:close/>
                <a:moveTo>
                  <a:pt x="614243" y="483994"/>
                </a:moveTo>
                <a:cubicBezTo>
                  <a:pt x="614243" y="491055"/>
                  <a:pt x="612478" y="494584"/>
                  <a:pt x="608947" y="494584"/>
                </a:cubicBezTo>
                <a:cubicBezTo>
                  <a:pt x="605418" y="494584"/>
                  <a:pt x="603653" y="492820"/>
                  <a:pt x="603653" y="489290"/>
                </a:cubicBezTo>
                <a:cubicBezTo>
                  <a:pt x="603653" y="485759"/>
                  <a:pt x="607183" y="483994"/>
                  <a:pt x="614243" y="483994"/>
                </a:cubicBezTo>
                <a:close/>
                <a:moveTo>
                  <a:pt x="296531" y="483994"/>
                </a:moveTo>
                <a:cubicBezTo>
                  <a:pt x="310652" y="483994"/>
                  <a:pt x="323008" y="485759"/>
                  <a:pt x="333597" y="489290"/>
                </a:cubicBezTo>
                <a:cubicBezTo>
                  <a:pt x="344187" y="492820"/>
                  <a:pt x="354778" y="496351"/>
                  <a:pt x="365368" y="499880"/>
                </a:cubicBezTo>
                <a:cubicBezTo>
                  <a:pt x="375959" y="503411"/>
                  <a:pt x="381254" y="506940"/>
                  <a:pt x="381254" y="510471"/>
                </a:cubicBezTo>
                <a:cubicBezTo>
                  <a:pt x="381254" y="514001"/>
                  <a:pt x="379489" y="515766"/>
                  <a:pt x="375959" y="515766"/>
                </a:cubicBezTo>
                <a:cubicBezTo>
                  <a:pt x="372429" y="515766"/>
                  <a:pt x="367133" y="515766"/>
                  <a:pt x="360074" y="515766"/>
                </a:cubicBezTo>
                <a:lnTo>
                  <a:pt x="338893" y="515766"/>
                </a:lnTo>
                <a:lnTo>
                  <a:pt x="317712" y="505176"/>
                </a:lnTo>
                <a:cubicBezTo>
                  <a:pt x="317712" y="505176"/>
                  <a:pt x="315946" y="503411"/>
                  <a:pt x="312416" y="499880"/>
                </a:cubicBezTo>
                <a:cubicBezTo>
                  <a:pt x="308887" y="496351"/>
                  <a:pt x="303592" y="494584"/>
                  <a:pt x="296531" y="494584"/>
                </a:cubicBezTo>
                <a:close/>
                <a:moveTo>
                  <a:pt x="773099" y="481642"/>
                </a:moveTo>
                <a:lnTo>
                  <a:pt x="782367" y="482671"/>
                </a:lnTo>
                <a:lnTo>
                  <a:pt x="783690" y="483994"/>
                </a:lnTo>
                <a:cubicBezTo>
                  <a:pt x="776630" y="483994"/>
                  <a:pt x="773099" y="483994"/>
                  <a:pt x="773099" y="483994"/>
                </a:cubicBezTo>
                <a:close/>
                <a:moveTo>
                  <a:pt x="7762772" y="473405"/>
                </a:moveTo>
                <a:lnTo>
                  <a:pt x="7773361" y="483994"/>
                </a:lnTo>
                <a:lnTo>
                  <a:pt x="7805134" y="483994"/>
                </a:lnTo>
                <a:cubicBezTo>
                  <a:pt x="7805134" y="483994"/>
                  <a:pt x="7801604" y="482230"/>
                  <a:pt x="7794542" y="478699"/>
                </a:cubicBezTo>
                <a:cubicBezTo>
                  <a:pt x="7787482" y="475169"/>
                  <a:pt x="7783952" y="473405"/>
                  <a:pt x="7783952" y="473405"/>
                </a:cubicBezTo>
                <a:close/>
                <a:moveTo>
                  <a:pt x="667195" y="473405"/>
                </a:moveTo>
                <a:cubicBezTo>
                  <a:pt x="667195" y="480463"/>
                  <a:pt x="670726" y="483994"/>
                  <a:pt x="677786" y="483994"/>
                </a:cubicBezTo>
                <a:lnTo>
                  <a:pt x="688377" y="473405"/>
                </a:lnTo>
                <a:cubicBezTo>
                  <a:pt x="681316" y="473405"/>
                  <a:pt x="676020" y="473405"/>
                  <a:pt x="672491" y="473405"/>
                </a:cubicBezTo>
                <a:cubicBezTo>
                  <a:pt x="668962" y="473405"/>
                  <a:pt x="667195" y="473405"/>
                  <a:pt x="667195" y="473405"/>
                </a:cubicBezTo>
                <a:close/>
                <a:moveTo>
                  <a:pt x="582473" y="473405"/>
                </a:moveTo>
                <a:cubicBezTo>
                  <a:pt x="589533" y="473405"/>
                  <a:pt x="593062" y="473405"/>
                  <a:pt x="593062" y="473405"/>
                </a:cubicBezTo>
                <a:cubicBezTo>
                  <a:pt x="593062" y="473405"/>
                  <a:pt x="593062" y="476934"/>
                  <a:pt x="593062" y="483994"/>
                </a:cubicBezTo>
                <a:cubicBezTo>
                  <a:pt x="593062" y="483994"/>
                  <a:pt x="589533" y="483994"/>
                  <a:pt x="582473" y="483994"/>
                </a:cubicBezTo>
                <a:close/>
                <a:moveTo>
                  <a:pt x="773099" y="452224"/>
                </a:moveTo>
                <a:lnTo>
                  <a:pt x="783690" y="462813"/>
                </a:lnTo>
                <a:cubicBezTo>
                  <a:pt x="797810" y="462813"/>
                  <a:pt x="804871" y="464578"/>
                  <a:pt x="804871" y="468109"/>
                </a:cubicBezTo>
                <a:cubicBezTo>
                  <a:pt x="804871" y="464578"/>
                  <a:pt x="808401" y="462813"/>
                  <a:pt x="815462" y="462813"/>
                </a:cubicBezTo>
                <a:close/>
                <a:moveTo>
                  <a:pt x="487158" y="441632"/>
                </a:moveTo>
                <a:lnTo>
                  <a:pt x="561291" y="462813"/>
                </a:lnTo>
                <a:cubicBezTo>
                  <a:pt x="554231" y="469874"/>
                  <a:pt x="547170" y="469874"/>
                  <a:pt x="540110" y="462813"/>
                </a:cubicBezTo>
                <a:cubicBezTo>
                  <a:pt x="533049" y="462813"/>
                  <a:pt x="527755" y="461049"/>
                  <a:pt x="524224" y="457519"/>
                </a:cubicBezTo>
                <a:cubicBezTo>
                  <a:pt x="520695" y="453988"/>
                  <a:pt x="515400" y="452224"/>
                  <a:pt x="508339" y="452224"/>
                </a:cubicBezTo>
                <a:cubicBezTo>
                  <a:pt x="501279" y="452224"/>
                  <a:pt x="494218" y="448693"/>
                  <a:pt x="487158" y="441632"/>
                </a:cubicBezTo>
                <a:close/>
                <a:moveTo>
                  <a:pt x="730738" y="431043"/>
                </a:moveTo>
                <a:cubicBezTo>
                  <a:pt x="737799" y="431043"/>
                  <a:pt x="743095" y="432807"/>
                  <a:pt x="746624" y="436338"/>
                </a:cubicBezTo>
                <a:cubicBezTo>
                  <a:pt x="750153" y="439868"/>
                  <a:pt x="751919" y="441632"/>
                  <a:pt x="751919" y="441632"/>
                </a:cubicBezTo>
                <a:lnTo>
                  <a:pt x="751919" y="431043"/>
                </a:lnTo>
                <a:close/>
                <a:moveTo>
                  <a:pt x="646015" y="420453"/>
                </a:moveTo>
                <a:cubicBezTo>
                  <a:pt x="646015" y="427512"/>
                  <a:pt x="646015" y="431043"/>
                  <a:pt x="646015" y="431043"/>
                </a:cubicBezTo>
                <a:lnTo>
                  <a:pt x="656605" y="420453"/>
                </a:lnTo>
                <a:cubicBezTo>
                  <a:pt x="656605" y="420453"/>
                  <a:pt x="653074" y="420453"/>
                  <a:pt x="646015" y="420453"/>
                </a:cubicBezTo>
                <a:close/>
                <a:moveTo>
                  <a:pt x="593062" y="409861"/>
                </a:moveTo>
                <a:cubicBezTo>
                  <a:pt x="593062" y="409861"/>
                  <a:pt x="593062" y="413392"/>
                  <a:pt x="593062" y="420453"/>
                </a:cubicBezTo>
                <a:lnTo>
                  <a:pt x="614243" y="420453"/>
                </a:lnTo>
                <a:lnTo>
                  <a:pt x="603653" y="409861"/>
                </a:lnTo>
                <a:lnTo>
                  <a:pt x="598357" y="409861"/>
                </a:lnTo>
                <a:close/>
                <a:moveTo>
                  <a:pt x="614243" y="388680"/>
                </a:moveTo>
                <a:cubicBezTo>
                  <a:pt x="607183" y="388680"/>
                  <a:pt x="603653" y="392211"/>
                  <a:pt x="603653" y="399272"/>
                </a:cubicBezTo>
                <a:cubicBezTo>
                  <a:pt x="610713" y="399272"/>
                  <a:pt x="614243" y="399272"/>
                  <a:pt x="614243" y="399272"/>
                </a:cubicBezTo>
                <a:close/>
                <a:moveTo>
                  <a:pt x="402435" y="388680"/>
                </a:moveTo>
                <a:cubicBezTo>
                  <a:pt x="409496" y="388680"/>
                  <a:pt x="416556" y="392211"/>
                  <a:pt x="423617" y="399272"/>
                </a:cubicBezTo>
                <a:cubicBezTo>
                  <a:pt x="430676" y="406332"/>
                  <a:pt x="434206" y="409861"/>
                  <a:pt x="434206" y="409861"/>
                </a:cubicBezTo>
                <a:lnTo>
                  <a:pt x="444797" y="420453"/>
                </a:lnTo>
                <a:lnTo>
                  <a:pt x="465977" y="431043"/>
                </a:lnTo>
                <a:cubicBezTo>
                  <a:pt x="451857" y="431043"/>
                  <a:pt x="444797" y="429278"/>
                  <a:pt x="444797" y="425747"/>
                </a:cubicBezTo>
                <a:cubicBezTo>
                  <a:pt x="444797" y="422217"/>
                  <a:pt x="441266" y="420453"/>
                  <a:pt x="434206" y="420453"/>
                </a:cubicBezTo>
                <a:lnTo>
                  <a:pt x="381254" y="399272"/>
                </a:lnTo>
                <a:cubicBezTo>
                  <a:pt x="388314" y="392211"/>
                  <a:pt x="395375" y="388680"/>
                  <a:pt x="402435" y="388680"/>
                </a:cubicBezTo>
                <a:close/>
                <a:moveTo>
                  <a:pt x="0" y="388680"/>
                </a:moveTo>
                <a:lnTo>
                  <a:pt x="10590" y="388680"/>
                </a:lnTo>
                <a:lnTo>
                  <a:pt x="10590" y="399272"/>
                </a:lnTo>
                <a:cubicBezTo>
                  <a:pt x="10590" y="399272"/>
                  <a:pt x="8825" y="397507"/>
                  <a:pt x="5295" y="393976"/>
                </a:cubicBezTo>
                <a:cubicBezTo>
                  <a:pt x="1765" y="390445"/>
                  <a:pt x="0" y="388680"/>
                  <a:pt x="0" y="388680"/>
                </a:cubicBezTo>
                <a:close/>
                <a:moveTo>
                  <a:pt x="542759" y="383386"/>
                </a:moveTo>
                <a:cubicBezTo>
                  <a:pt x="540994" y="383386"/>
                  <a:pt x="540110" y="385151"/>
                  <a:pt x="540110" y="388680"/>
                </a:cubicBezTo>
                <a:lnTo>
                  <a:pt x="550701" y="388680"/>
                </a:lnTo>
                <a:cubicBezTo>
                  <a:pt x="547170" y="385151"/>
                  <a:pt x="544523" y="383386"/>
                  <a:pt x="542759" y="383386"/>
                </a:cubicBezTo>
                <a:close/>
                <a:moveTo>
                  <a:pt x="413026" y="367501"/>
                </a:moveTo>
                <a:cubicBezTo>
                  <a:pt x="420085" y="367501"/>
                  <a:pt x="427145" y="371030"/>
                  <a:pt x="434206" y="378091"/>
                </a:cubicBezTo>
                <a:cubicBezTo>
                  <a:pt x="413026" y="378091"/>
                  <a:pt x="402435" y="376326"/>
                  <a:pt x="402435" y="372795"/>
                </a:cubicBezTo>
                <a:cubicBezTo>
                  <a:pt x="402435" y="369265"/>
                  <a:pt x="405964" y="367501"/>
                  <a:pt x="413026" y="367501"/>
                </a:cubicBezTo>
                <a:close/>
                <a:moveTo>
                  <a:pt x="338893" y="367501"/>
                </a:moveTo>
                <a:lnTo>
                  <a:pt x="360074" y="367501"/>
                </a:lnTo>
                <a:cubicBezTo>
                  <a:pt x="367133" y="374560"/>
                  <a:pt x="372429" y="379855"/>
                  <a:pt x="375959" y="383386"/>
                </a:cubicBezTo>
                <a:cubicBezTo>
                  <a:pt x="379489" y="386916"/>
                  <a:pt x="381254" y="388680"/>
                  <a:pt x="381254" y="388680"/>
                </a:cubicBezTo>
                <a:lnTo>
                  <a:pt x="360074" y="388680"/>
                </a:lnTo>
                <a:cubicBezTo>
                  <a:pt x="360074" y="381621"/>
                  <a:pt x="356544" y="378091"/>
                  <a:pt x="349483" y="378091"/>
                </a:cubicBezTo>
                <a:lnTo>
                  <a:pt x="338893" y="378091"/>
                </a:lnTo>
                <a:cubicBezTo>
                  <a:pt x="345953" y="378091"/>
                  <a:pt x="345953" y="374560"/>
                  <a:pt x="338893" y="367501"/>
                </a:cubicBezTo>
                <a:close/>
                <a:moveTo>
                  <a:pt x="370664" y="356909"/>
                </a:moveTo>
                <a:cubicBezTo>
                  <a:pt x="377724" y="363970"/>
                  <a:pt x="377724" y="367501"/>
                  <a:pt x="370664" y="367501"/>
                </a:cubicBezTo>
                <a:cubicBezTo>
                  <a:pt x="363604" y="367501"/>
                  <a:pt x="360074" y="365736"/>
                  <a:pt x="360074" y="362205"/>
                </a:cubicBezTo>
                <a:cubicBezTo>
                  <a:pt x="360074" y="358674"/>
                  <a:pt x="363604" y="356909"/>
                  <a:pt x="370664" y="356909"/>
                </a:cubicBezTo>
                <a:close/>
                <a:moveTo>
                  <a:pt x="7508601" y="335728"/>
                </a:moveTo>
                <a:lnTo>
                  <a:pt x="7508601" y="346320"/>
                </a:lnTo>
                <a:lnTo>
                  <a:pt x="7498011" y="346320"/>
                </a:lnTo>
                <a:close/>
                <a:moveTo>
                  <a:pt x="476569" y="335728"/>
                </a:moveTo>
                <a:lnTo>
                  <a:pt x="476569" y="346320"/>
                </a:lnTo>
                <a:cubicBezTo>
                  <a:pt x="483629" y="353380"/>
                  <a:pt x="488924" y="356909"/>
                  <a:pt x="492453" y="356909"/>
                </a:cubicBezTo>
                <a:cubicBezTo>
                  <a:pt x="495984" y="356909"/>
                  <a:pt x="497749" y="353380"/>
                  <a:pt x="497749" y="346320"/>
                </a:cubicBezTo>
                <a:lnTo>
                  <a:pt x="487158" y="335728"/>
                </a:lnTo>
                <a:cubicBezTo>
                  <a:pt x="480097" y="335728"/>
                  <a:pt x="476569" y="335728"/>
                  <a:pt x="476569" y="335728"/>
                </a:cubicBezTo>
                <a:close/>
                <a:moveTo>
                  <a:pt x="532167" y="330434"/>
                </a:moveTo>
                <a:cubicBezTo>
                  <a:pt x="530402" y="330434"/>
                  <a:pt x="529521" y="332199"/>
                  <a:pt x="529521" y="335728"/>
                </a:cubicBezTo>
                <a:lnTo>
                  <a:pt x="540110" y="335728"/>
                </a:lnTo>
                <a:cubicBezTo>
                  <a:pt x="536581" y="332199"/>
                  <a:pt x="533933" y="330434"/>
                  <a:pt x="532167" y="330434"/>
                </a:cubicBezTo>
                <a:close/>
                <a:moveTo>
                  <a:pt x="497749" y="325139"/>
                </a:moveTo>
                <a:lnTo>
                  <a:pt x="508339" y="335728"/>
                </a:lnTo>
                <a:cubicBezTo>
                  <a:pt x="508339" y="335728"/>
                  <a:pt x="508339" y="332199"/>
                  <a:pt x="508339" y="325139"/>
                </a:cubicBezTo>
                <a:close/>
                <a:moveTo>
                  <a:pt x="413026" y="293368"/>
                </a:moveTo>
                <a:cubicBezTo>
                  <a:pt x="420085" y="300428"/>
                  <a:pt x="423617" y="303957"/>
                  <a:pt x="423617" y="303957"/>
                </a:cubicBezTo>
                <a:cubicBezTo>
                  <a:pt x="423617" y="303957"/>
                  <a:pt x="421851" y="303957"/>
                  <a:pt x="418320" y="303957"/>
                </a:cubicBezTo>
                <a:cubicBezTo>
                  <a:pt x="414791" y="303957"/>
                  <a:pt x="411260" y="303957"/>
                  <a:pt x="407730" y="303957"/>
                </a:cubicBezTo>
                <a:cubicBezTo>
                  <a:pt x="404200" y="303957"/>
                  <a:pt x="402435" y="302193"/>
                  <a:pt x="402435" y="298662"/>
                </a:cubicBezTo>
                <a:cubicBezTo>
                  <a:pt x="402435" y="295132"/>
                  <a:pt x="405964" y="293368"/>
                  <a:pt x="413026" y="293368"/>
                </a:cubicBezTo>
                <a:close/>
                <a:moveTo>
                  <a:pt x="275350" y="282776"/>
                </a:moveTo>
                <a:cubicBezTo>
                  <a:pt x="275350" y="282776"/>
                  <a:pt x="282411" y="282776"/>
                  <a:pt x="296531" y="282776"/>
                </a:cubicBezTo>
                <a:lnTo>
                  <a:pt x="296531" y="293368"/>
                </a:lnTo>
                <a:cubicBezTo>
                  <a:pt x="282411" y="293368"/>
                  <a:pt x="275350" y="289837"/>
                  <a:pt x="275350" y="282776"/>
                </a:cubicBezTo>
                <a:close/>
                <a:moveTo>
                  <a:pt x="643367" y="256301"/>
                </a:moveTo>
                <a:cubicBezTo>
                  <a:pt x="641603" y="256301"/>
                  <a:pt x="638955" y="258066"/>
                  <a:pt x="635425" y="261597"/>
                </a:cubicBezTo>
                <a:cubicBezTo>
                  <a:pt x="635425" y="261597"/>
                  <a:pt x="635425" y="263361"/>
                  <a:pt x="635425" y="266891"/>
                </a:cubicBezTo>
                <a:cubicBezTo>
                  <a:pt x="635425" y="270422"/>
                  <a:pt x="631895" y="272186"/>
                  <a:pt x="624833" y="272186"/>
                </a:cubicBezTo>
                <a:cubicBezTo>
                  <a:pt x="610713" y="272186"/>
                  <a:pt x="614243" y="275717"/>
                  <a:pt x="635425" y="282776"/>
                </a:cubicBezTo>
                <a:cubicBezTo>
                  <a:pt x="642485" y="282776"/>
                  <a:pt x="656605" y="286307"/>
                  <a:pt x="677786" y="293368"/>
                </a:cubicBezTo>
                <a:lnTo>
                  <a:pt x="720147" y="293368"/>
                </a:lnTo>
                <a:cubicBezTo>
                  <a:pt x="713087" y="286307"/>
                  <a:pt x="691905" y="279247"/>
                  <a:pt x="656605" y="272186"/>
                </a:cubicBezTo>
                <a:cubicBezTo>
                  <a:pt x="649545" y="272186"/>
                  <a:pt x="644249" y="272186"/>
                  <a:pt x="640720" y="272186"/>
                </a:cubicBezTo>
                <a:cubicBezTo>
                  <a:pt x="637189" y="272186"/>
                  <a:pt x="638953" y="268656"/>
                  <a:pt x="646015" y="261597"/>
                </a:cubicBezTo>
                <a:cubicBezTo>
                  <a:pt x="646015" y="258066"/>
                  <a:pt x="645131" y="256301"/>
                  <a:pt x="643367" y="256301"/>
                </a:cubicBezTo>
                <a:close/>
                <a:moveTo>
                  <a:pt x="7212070" y="240416"/>
                </a:moveTo>
                <a:cubicBezTo>
                  <a:pt x="7212070" y="240416"/>
                  <a:pt x="7213836" y="242180"/>
                  <a:pt x="7217366" y="245710"/>
                </a:cubicBezTo>
                <a:cubicBezTo>
                  <a:pt x="7220895" y="249241"/>
                  <a:pt x="7222660" y="251005"/>
                  <a:pt x="7222660" y="251005"/>
                </a:cubicBezTo>
                <a:lnTo>
                  <a:pt x="7222660" y="240416"/>
                </a:lnTo>
                <a:close/>
                <a:moveTo>
                  <a:pt x="21179" y="240416"/>
                </a:moveTo>
                <a:lnTo>
                  <a:pt x="31771" y="240416"/>
                </a:lnTo>
                <a:lnTo>
                  <a:pt x="31771" y="251005"/>
                </a:lnTo>
                <a:close/>
                <a:moveTo>
                  <a:pt x="529521" y="229824"/>
                </a:moveTo>
                <a:lnTo>
                  <a:pt x="550701" y="240416"/>
                </a:lnTo>
                <a:cubicBezTo>
                  <a:pt x="550701" y="233355"/>
                  <a:pt x="548937" y="229824"/>
                  <a:pt x="545405" y="229824"/>
                </a:cubicBezTo>
                <a:cubicBezTo>
                  <a:pt x="541876" y="229824"/>
                  <a:pt x="536581" y="229824"/>
                  <a:pt x="529521" y="229824"/>
                </a:cubicBezTo>
                <a:close/>
                <a:moveTo>
                  <a:pt x="42361" y="219234"/>
                </a:moveTo>
                <a:lnTo>
                  <a:pt x="52952" y="229824"/>
                </a:lnTo>
                <a:lnTo>
                  <a:pt x="42361" y="229824"/>
                </a:lnTo>
                <a:cubicBezTo>
                  <a:pt x="35300" y="222765"/>
                  <a:pt x="35300" y="219234"/>
                  <a:pt x="42361" y="219234"/>
                </a:cubicBezTo>
                <a:close/>
                <a:moveTo>
                  <a:pt x="455387" y="208645"/>
                </a:moveTo>
                <a:cubicBezTo>
                  <a:pt x="441266" y="208645"/>
                  <a:pt x="434206" y="210409"/>
                  <a:pt x="434206" y="213939"/>
                </a:cubicBezTo>
                <a:cubicBezTo>
                  <a:pt x="434206" y="217470"/>
                  <a:pt x="437737" y="222765"/>
                  <a:pt x="444797" y="229824"/>
                </a:cubicBezTo>
                <a:cubicBezTo>
                  <a:pt x="451857" y="222765"/>
                  <a:pt x="462448" y="219234"/>
                  <a:pt x="476569" y="219234"/>
                </a:cubicBezTo>
                <a:cubicBezTo>
                  <a:pt x="476569" y="219234"/>
                  <a:pt x="476569" y="217470"/>
                  <a:pt x="476569" y="213939"/>
                </a:cubicBezTo>
                <a:cubicBezTo>
                  <a:pt x="476569" y="210409"/>
                  <a:pt x="469508" y="208645"/>
                  <a:pt x="455387" y="208645"/>
                </a:cubicBezTo>
                <a:close/>
                <a:moveTo>
                  <a:pt x="317712" y="198053"/>
                </a:moveTo>
                <a:lnTo>
                  <a:pt x="349483" y="208645"/>
                </a:lnTo>
                <a:cubicBezTo>
                  <a:pt x="370664" y="215704"/>
                  <a:pt x="381254" y="219234"/>
                  <a:pt x="381254" y="219234"/>
                </a:cubicBezTo>
                <a:cubicBezTo>
                  <a:pt x="381254" y="205114"/>
                  <a:pt x="363604" y="198053"/>
                  <a:pt x="328302" y="198053"/>
                </a:cubicBezTo>
                <a:close/>
                <a:moveTo>
                  <a:pt x="296531" y="187463"/>
                </a:moveTo>
                <a:lnTo>
                  <a:pt x="307121" y="198053"/>
                </a:lnTo>
                <a:lnTo>
                  <a:pt x="307121" y="187463"/>
                </a:lnTo>
                <a:cubicBezTo>
                  <a:pt x="307121" y="187463"/>
                  <a:pt x="303592" y="187463"/>
                  <a:pt x="296531" y="187463"/>
                </a:cubicBezTo>
                <a:close/>
                <a:moveTo>
                  <a:pt x="476569" y="166282"/>
                </a:moveTo>
                <a:lnTo>
                  <a:pt x="476569" y="176872"/>
                </a:lnTo>
                <a:cubicBezTo>
                  <a:pt x="483629" y="176872"/>
                  <a:pt x="490689" y="176872"/>
                  <a:pt x="497749" y="176872"/>
                </a:cubicBezTo>
                <a:lnTo>
                  <a:pt x="487158" y="166282"/>
                </a:lnTo>
                <a:cubicBezTo>
                  <a:pt x="480097" y="166282"/>
                  <a:pt x="476569" y="166282"/>
                  <a:pt x="476569" y="166282"/>
                </a:cubicBezTo>
                <a:close/>
                <a:moveTo>
                  <a:pt x="7137937" y="155691"/>
                </a:moveTo>
                <a:lnTo>
                  <a:pt x="7159118" y="176872"/>
                </a:lnTo>
                <a:cubicBezTo>
                  <a:pt x="7152058" y="183933"/>
                  <a:pt x="7144997" y="180403"/>
                  <a:pt x="7137937" y="166282"/>
                </a:cubicBezTo>
                <a:cubicBezTo>
                  <a:pt x="7137937" y="166282"/>
                  <a:pt x="7137937" y="162751"/>
                  <a:pt x="7137937" y="155691"/>
                </a:cubicBezTo>
                <a:close/>
                <a:moveTo>
                  <a:pt x="7042622" y="155691"/>
                </a:moveTo>
                <a:cubicBezTo>
                  <a:pt x="7042622" y="155691"/>
                  <a:pt x="7046154" y="155691"/>
                  <a:pt x="7053214" y="155691"/>
                </a:cubicBezTo>
                <a:cubicBezTo>
                  <a:pt x="7060274" y="155691"/>
                  <a:pt x="7063804" y="157457"/>
                  <a:pt x="7063804" y="160987"/>
                </a:cubicBezTo>
                <a:cubicBezTo>
                  <a:pt x="7063804" y="164518"/>
                  <a:pt x="7056744" y="166282"/>
                  <a:pt x="7042622" y="166282"/>
                </a:cubicBezTo>
                <a:cubicBezTo>
                  <a:pt x="7035562" y="166282"/>
                  <a:pt x="7032033" y="164518"/>
                  <a:pt x="7032033" y="160987"/>
                </a:cubicBezTo>
                <a:cubicBezTo>
                  <a:pt x="7032033" y="157457"/>
                  <a:pt x="7035562" y="155691"/>
                  <a:pt x="7042622" y="155691"/>
                </a:cubicBezTo>
                <a:close/>
                <a:moveTo>
                  <a:pt x="7053214" y="123920"/>
                </a:moveTo>
                <a:lnTo>
                  <a:pt x="7116756" y="145101"/>
                </a:lnTo>
                <a:lnTo>
                  <a:pt x="7084985" y="145101"/>
                </a:lnTo>
                <a:cubicBezTo>
                  <a:pt x="7063804" y="138041"/>
                  <a:pt x="7053214" y="130981"/>
                  <a:pt x="7053214" y="123920"/>
                </a:cubicBezTo>
                <a:close/>
                <a:moveTo>
                  <a:pt x="6979081" y="102739"/>
                </a:moveTo>
                <a:lnTo>
                  <a:pt x="6989670" y="102739"/>
                </a:lnTo>
                <a:cubicBezTo>
                  <a:pt x="6989670" y="102739"/>
                  <a:pt x="6989670" y="106270"/>
                  <a:pt x="6989670" y="113330"/>
                </a:cubicBezTo>
                <a:cubicBezTo>
                  <a:pt x="6982610" y="113330"/>
                  <a:pt x="6979081" y="109799"/>
                  <a:pt x="6979081" y="102739"/>
                </a:cubicBezTo>
                <a:close/>
                <a:moveTo>
                  <a:pt x="64866" y="96121"/>
                </a:moveTo>
                <a:cubicBezTo>
                  <a:pt x="69278" y="95239"/>
                  <a:pt x="74133" y="95680"/>
                  <a:pt x="79427" y="97445"/>
                </a:cubicBezTo>
                <a:cubicBezTo>
                  <a:pt x="90018" y="100974"/>
                  <a:pt x="97078" y="104504"/>
                  <a:pt x="100608" y="108035"/>
                </a:cubicBezTo>
                <a:cubicBezTo>
                  <a:pt x="104139" y="111566"/>
                  <a:pt x="109433" y="113330"/>
                  <a:pt x="116494" y="113330"/>
                </a:cubicBezTo>
                <a:cubicBezTo>
                  <a:pt x="109433" y="120391"/>
                  <a:pt x="98843" y="120391"/>
                  <a:pt x="84723" y="113330"/>
                </a:cubicBezTo>
                <a:lnTo>
                  <a:pt x="63542" y="102739"/>
                </a:lnTo>
                <a:lnTo>
                  <a:pt x="52952" y="102739"/>
                </a:lnTo>
                <a:cubicBezTo>
                  <a:pt x="56481" y="99210"/>
                  <a:pt x="60453" y="97004"/>
                  <a:pt x="64866" y="96121"/>
                </a:cubicBezTo>
                <a:close/>
                <a:moveTo>
                  <a:pt x="6883766" y="60378"/>
                </a:moveTo>
                <a:lnTo>
                  <a:pt x="6926129" y="81559"/>
                </a:lnTo>
                <a:cubicBezTo>
                  <a:pt x="6919068" y="81559"/>
                  <a:pt x="6904948" y="81559"/>
                  <a:pt x="6883766" y="81559"/>
                </a:cubicBezTo>
                <a:cubicBezTo>
                  <a:pt x="6876706" y="74499"/>
                  <a:pt x="6876706" y="67439"/>
                  <a:pt x="6883766" y="60378"/>
                </a:cubicBezTo>
                <a:close/>
                <a:moveTo>
                  <a:pt x="6862587" y="60378"/>
                </a:moveTo>
                <a:cubicBezTo>
                  <a:pt x="6869648" y="60378"/>
                  <a:pt x="6873177" y="63908"/>
                  <a:pt x="6873177" y="70968"/>
                </a:cubicBezTo>
                <a:lnTo>
                  <a:pt x="6862587" y="70968"/>
                </a:lnTo>
                <a:cubicBezTo>
                  <a:pt x="6862587" y="70968"/>
                  <a:pt x="6862587" y="67439"/>
                  <a:pt x="6862587" y="60378"/>
                </a:cubicBezTo>
                <a:close/>
                <a:moveTo>
                  <a:pt x="232989" y="60378"/>
                </a:moveTo>
                <a:cubicBezTo>
                  <a:pt x="240048" y="60378"/>
                  <a:pt x="243579" y="63908"/>
                  <a:pt x="243579" y="70968"/>
                </a:cubicBezTo>
                <a:cubicBezTo>
                  <a:pt x="243579" y="78029"/>
                  <a:pt x="240048" y="81559"/>
                  <a:pt x="232989" y="81559"/>
                </a:cubicBezTo>
                <a:close/>
                <a:moveTo>
                  <a:pt x="148265" y="60378"/>
                </a:moveTo>
                <a:cubicBezTo>
                  <a:pt x="155325" y="60378"/>
                  <a:pt x="158856" y="60378"/>
                  <a:pt x="158856" y="60378"/>
                </a:cubicBezTo>
                <a:cubicBezTo>
                  <a:pt x="158856" y="60378"/>
                  <a:pt x="158856" y="62143"/>
                  <a:pt x="158856" y="65674"/>
                </a:cubicBezTo>
                <a:cubicBezTo>
                  <a:pt x="158856" y="69203"/>
                  <a:pt x="158856" y="70968"/>
                  <a:pt x="158856" y="70968"/>
                </a:cubicBezTo>
                <a:cubicBezTo>
                  <a:pt x="158856" y="70968"/>
                  <a:pt x="155325" y="67439"/>
                  <a:pt x="148265" y="60378"/>
                </a:cubicBezTo>
                <a:close/>
                <a:moveTo>
                  <a:pt x="190627" y="49787"/>
                </a:moveTo>
                <a:lnTo>
                  <a:pt x="201217" y="49787"/>
                </a:lnTo>
                <a:cubicBezTo>
                  <a:pt x="201217" y="49787"/>
                  <a:pt x="202983" y="51552"/>
                  <a:pt x="206512" y="55083"/>
                </a:cubicBezTo>
                <a:cubicBezTo>
                  <a:pt x="210043" y="58614"/>
                  <a:pt x="211808" y="60378"/>
                  <a:pt x="211808" y="60378"/>
                </a:cubicBezTo>
                <a:cubicBezTo>
                  <a:pt x="211808" y="60378"/>
                  <a:pt x="208277" y="62143"/>
                  <a:pt x="201217" y="65674"/>
                </a:cubicBezTo>
                <a:cubicBezTo>
                  <a:pt x="194158" y="69203"/>
                  <a:pt x="187096" y="70968"/>
                  <a:pt x="180037" y="70968"/>
                </a:cubicBezTo>
                <a:cubicBezTo>
                  <a:pt x="194158" y="63908"/>
                  <a:pt x="197688" y="56847"/>
                  <a:pt x="190627" y="49787"/>
                </a:cubicBezTo>
                <a:close/>
                <a:moveTo>
                  <a:pt x="308703" y="0"/>
                </a:moveTo>
                <a:lnTo>
                  <a:pt x="6631666" y="0"/>
                </a:lnTo>
                <a:lnTo>
                  <a:pt x="6640188" y="2131"/>
                </a:lnTo>
                <a:cubicBezTo>
                  <a:pt x="6647248" y="5662"/>
                  <a:pt x="6654307" y="7426"/>
                  <a:pt x="6661368" y="7426"/>
                </a:cubicBezTo>
                <a:cubicBezTo>
                  <a:pt x="6682550" y="21547"/>
                  <a:pt x="6696669" y="28607"/>
                  <a:pt x="6703730" y="28607"/>
                </a:cubicBezTo>
                <a:cubicBezTo>
                  <a:pt x="6710791" y="35666"/>
                  <a:pt x="6717850" y="40962"/>
                  <a:pt x="6724910" y="44493"/>
                </a:cubicBezTo>
                <a:cubicBezTo>
                  <a:pt x="6731972" y="48022"/>
                  <a:pt x="6735502" y="49787"/>
                  <a:pt x="6735502" y="49787"/>
                </a:cubicBezTo>
                <a:cubicBezTo>
                  <a:pt x="6742562" y="56847"/>
                  <a:pt x="6749621" y="60378"/>
                  <a:pt x="6756682" y="60378"/>
                </a:cubicBezTo>
                <a:cubicBezTo>
                  <a:pt x="6799044" y="60378"/>
                  <a:pt x="6820224" y="67439"/>
                  <a:pt x="6820224" y="81559"/>
                </a:cubicBezTo>
                <a:cubicBezTo>
                  <a:pt x="6820224" y="81559"/>
                  <a:pt x="6827285" y="81559"/>
                  <a:pt x="6841406" y="81559"/>
                </a:cubicBezTo>
                <a:cubicBezTo>
                  <a:pt x="6841406" y="81559"/>
                  <a:pt x="6843170" y="83324"/>
                  <a:pt x="6846700" y="86854"/>
                </a:cubicBezTo>
                <a:cubicBezTo>
                  <a:pt x="6850230" y="90385"/>
                  <a:pt x="6855525" y="92149"/>
                  <a:pt x="6862587" y="92149"/>
                </a:cubicBezTo>
                <a:cubicBezTo>
                  <a:pt x="6869648" y="99210"/>
                  <a:pt x="6876706" y="102739"/>
                  <a:pt x="6883766" y="102739"/>
                </a:cubicBezTo>
                <a:cubicBezTo>
                  <a:pt x="6890828" y="102739"/>
                  <a:pt x="6896122" y="104504"/>
                  <a:pt x="6899652" y="108035"/>
                </a:cubicBezTo>
                <a:cubicBezTo>
                  <a:pt x="6903183" y="111566"/>
                  <a:pt x="6908477" y="113330"/>
                  <a:pt x="6915539" y="113330"/>
                </a:cubicBezTo>
                <a:cubicBezTo>
                  <a:pt x="6922600" y="113330"/>
                  <a:pt x="6926129" y="113330"/>
                  <a:pt x="6926129" y="113330"/>
                </a:cubicBezTo>
                <a:cubicBezTo>
                  <a:pt x="6919068" y="120391"/>
                  <a:pt x="6920833" y="125685"/>
                  <a:pt x="6931424" y="129216"/>
                </a:cubicBezTo>
                <a:cubicBezTo>
                  <a:pt x="6942014" y="132747"/>
                  <a:pt x="6950840" y="134511"/>
                  <a:pt x="6957900" y="134511"/>
                </a:cubicBezTo>
                <a:lnTo>
                  <a:pt x="6968491" y="134511"/>
                </a:lnTo>
                <a:lnTo>
                  <a:pt x="6957900" y="145101"/>
                </a:lnTo>
                <a:cubicBezTo>
                  <a:pt x="6964960" y="145101"/>
                  <a:pt x="6987906" y="152162"/>
                  <a:pt x="7026737" y="166282"/>
                </a:cubicBezTo>
                <a:cubicBezTo>
                  <a:pt x="7065570" y="180403"/>
                  <a:pt x="7081456" y="183933"/>
                  <a:pt x="7074395" y="176872"/>
                </a:cubicBezTo>
                <a:lnTo>
                  <a:pt x="7084985" y="166282"/>
                </a:lnTo>
                <a:cubicBezTo>
                  <a:pt x="7099106" y="173343"/>
                  <a:pt x="7109696" y="178637"/>
                  <a:pt x="7116756" y="182168"/>
                </a:cubicBezTo>
                <a:cubicBezTo>
                  <a:pt x="7123818" y="185699"/>
                  <a:pt x="7127347" y="190993"/>
                  <a:pt x="7127347" y="198053"/>
                </a:cubicBezTo>
                <a:lnTo>
                  <a:pt x="7137937" y="208645"/>
                </a:lnTo>
                <a:lnTo>
                  <a:pt x="7137937" y="198053"/>
                </a:lnTo>
                <a:lnTo>
                  <a:pt x="7159118" y="208645"/>
                </a:lnTo>
                <a:lnTo>
                  <a:pt x="7180299" y="219234"/>
                </a:lnTo>
                <a:lnTo>
                  <a:pt x="7222660" y="229824"/>
                </a:lnTo>
                <a:cubicBezTo>
                  <a:pt x="7236780" y="236885"/>
                  <a:pt x="7245607" y="243945"/>
                  <a:pt x="7249136" y="251005"/>
                </a:cubicBezTo>
                <a:cubicBezTo>
                  <a:pt x="7252666" y="258066"/>
                  <a:pt x="7261492" y="261597"/>
                  <a:pt x="7275612" y="261597"/>
                </a:cubicBezTo>
                <a:cubicBezTo>
                  <a:pt x="7289732" y="261597"/>
                  <a:pt x="7300322" y="265126"/>
                  <a:pt x="7307384" y="272186"/>
                </a:cubicBezTo>
                <a:lnTo>
                  <a:pt x="7307384" y="282776"/>
                </a:lnTo>
                <a:lnTo>
                  <a:pt x="7317974" y="282776"/>
                </a:lnTo>
                <a:lnTo>
                  <a:pt x="7370926" y="293368"/>
                </a:lnTo>
                <a:cubicBezTo>
                  <a:pt x="7377986" y="293368"/>
                  <a:pt x="7385047" y="295132"/>
                  <a:pt x="7392107" y="298662"/>
                </a:cubicBezTo>
                <a:cubicBezTo>
                  <a:pt x="7399168" y="302193"/>
                  <a:pt x="7402697" y="303957"/>
                  <a:pt x="7402697" y="303957"/>
                </a:cubicBezTo>
                <a:cubicBezTo>
                  <a:pt x="7430938" y="303957"/>
                  <a:pt x="7437999" y="311018"/>
                  <a:pt x="7423878" y="325139"/>
                </a:cubicBezTo>
                <a:cubicBezTo>
                  <a:pt x="7423878" y="318078"/>
                  <a:pt x="7420348" y="314549"/>
                  <a:pt x="7413288" y="314549"/>
                </a:cubicBezTo>
                <a:lnTo>
                  <a:pt x="7413288" y="325139"/>
                </a:lnTo>
                <a:cubicBezTo>
                  <a:pt x="7420348" y="332199"/>
                  <a:pt x="7423878" y="332199"/>
                  <a:pt x="7423878" y="325139"/>
                </a:cubicBezTo>
                <a:cubicBezTo>
                  <a:pt x="7423878" y="332199"/>
                  <a:pt x="7423878" y="335728"/>
                  <a:pt x="7423878" y="335728"/>
                </a:cubicBezTo>
                <a:cubicBezTo>
                  <a:pt x="7423878" y="335728"/>
                  <a:pt x="7427408" y="339259"/>
                  <a:pt x="7434468" y="346320"/>
                </a:cubicBezTo>
                <a:cubicBezTo>
                  <a:pt x="7434468" y="360440"/>
                  <a:pt x="7437999" y="369265"/>
                  <a:pt x="7445059" y="372795"/>
                </a:cubicBezTo>
                <a:cubicBezTo>
                  <a:pt x="7452120" y="376326"/>
                  <a:pt x="7459178" y="378091"/>
                  <a:pt x="7466240" y="378091"/>
                </a:cubicBezTo>
                <a:lnTo>
                  <a:pt x="7487420" y="378091"/>
                </a:lnTo>
                <a:lnTo>
                  <a:pt x="7466240" y="367501"/>
                </a:lnTo>
                <a:cubicBezTo>
                  <a:pt x="7452120" y="367501"/>
                  <a:pt x="7445059" y="363970"/>
                  <a:pt x="7445059" y="356909"/>
                </a:cubicBezTo>
                <a:cubicBezTo>
                  <a:pt x="7445059" y="356909"/>
                  <a:pt x="7445059" y="355145"/>
                  <a:pt x="7445059" y="351614"/>
                </a:cubicBezTo>
                <a:cubicBezTo>
                  <a:pt x="7445059" y="348084"/>
                  <a:pt x="7441530" y="342789"/>
                  <a:pt x="7434468" y="335728"/>
                </a:cubicBezTo>
                <a:lnTo>
                  <a:pt x="7445059" y="335728"/>
                </a:lnTo>
                <a:cubicBezTo>
                  <a:pt x="7466240" y="342789"/>
                  <a:pt x="7473300" y="346320"/>
                  <a:pt x="7466240" y="346320"/>
                </a:cubicBezTo>
                <a:lnTo>
                  <a:pt x="7490068" y="354262"/>
                </a:lnTo>
                <a:lnTo>
                  <a:pt x="7498011" y="346320"/>
                </a:lnTo>
                <a:cubicBezTo>
                  <a:pt x="7505072" y="346320"/>
                  <a:pt x="7508601" y="349849"/>
                  <a:pt x="7508601" y="356909"/>
                </a:cubicBezTo>
                <a:lnTo>
                  <a:pt x="7498011" y="356909"/>
                </a:lnTo>
                <a:cubicBezTo>
                  <a:pt x="7505072" y="363970"/>
                  <a:pt x="7512130" y="367501"/>
                  <a:pt x="7519192" y="367501"/>
                </a:cubicBezTo>
                <a:lnTo>
                  <a:pt x="7529782" y="367501"/>
                </a:lnTo>
                <a:cubicBezTo>
                  <a:pt x="7529782" y="367501"/>
                  <a:pt x="7529782" y="363970"/>
                  <a:pt x="7529782" y="356909"/>
                </a:cubicBezTo>
                <a:lnTo>
                  <a:pt x="7540374" y="367501"/>
                </a:lnTo>
                <a:lnTo>
                  <a:pt x="7572144" y="378091"/>
                </a:lnTo>
                <a:cubicBezTo>
                  <a:pt x="7579204" y="378091"/>
                  <a:pt x="7584500" y="379855"/>
                  <a:pt x="7588030" y="383386"/>
                </a:cubicBezTo>
                <a:cubicBezTo>
                  <a:pt x="7591559" y="386916"/>
                  <a:pt x="7603915" y="392211"/>
                  <a:pt x="7625096" y="399272"/>
                </a:cubicBezTo>
                <a:cubicBezTo>
                  <a:pt x="7766300" y="434573"/>
                  <a:pt x="7889856" y="469874"/>
                  <a:pt x="7995760" y="505176"/>
                </a:cubicBezTo>
                <a:lnTo>
                  <a:pt x="8080483" y="526357"/>
                </a:lnTo>
                <a:cubicBezTo>
                  <a:pt x="8101664" y="533416"/>
                  <a:pt x="8136965" y="544007"/>
                  <a:pt x="8186387" y="558128"/>
                </a:cubicBezTo>
                <a:cubicBezTo>
                  <a:pt x="8186387" y="558128"/>
                  <a:pt x="8188154" y="559892"/>
                  <a:pt x="8191683" y="563423"/>
                </a:cubicBezTo>
                <a:cubicBezTo>
                  <a:pt x="8195213" y="566953"/>
                  <a:pt x="8200508" y="568718"/>
                  <a:pt x="8207569" y="568718"/>
                </a:cubicBezTo>
                <a:cubicBezTo>
                  <a:pt x="8214629" y="568718"/>
                  <a:pt x="8232279" y="572248"/>
                  <a:pt x="8260521" y="579309"/>
                </a:cubicBezTo>
                <a:cubicBezTo>
                  <a:pt x="8352305" y="607549"/>
                  <a:pt x="8408787" y="625200"/>
                  <a:pt x="8429968" y="632261"/>
                </a:cubicBezTo>
                <a:cubicBezTo>
                  <a:pt x="8437028" y="632261"/>
                  <a:pt x="8447618" y="634026"/>
                  <a:pt x="8461739" y="637555"/>
                </a:cubicBezTo>
                <a:cubicBezTo>
                  <a:pt x="8475858" y="641086"/>
                  <a:pt x="8488214" y="644615"/>
                  <a:pt x="8498805" y="648146"/>
                </a:cubicBezTo>
                <a:cubicBezTo>
                  <a:pt x="8509395" y="651677"/>
                  <a:pt x="8514691" y="653442"/>
                  <a:pt x="8514691" y="653442"/>
                </a:cubicBezTo>
                <a:cubicBezTo>
                  <a:pt x="8514691" y="653442"/>
                  <a:pt x="8504100" y="653442"/>
                  <a:pt x="8482920" y="653442"/>
                </a:cubicBezTo>
                <a:cubicBezTo>
                  <a:pt x="8482920" y="653442"/>
                  <a:pt x="8479390" y="653442"/>
                  <a:pt x="8472329" y="653442"/>
                </a:cubicBezTo>
                <a:cubicBezTo>
                  <a:pt x="8465268" y="653442"/>
                  <a:pt x="8458209" y="653442"/>
                  <a:pt x="8451148" y="653442"/>
                </a:cubicBezTo>
                <a:cubicBezTo>
                  <a:pt x="8444087" y="653442"/>
                  <a:pt x="8438792" y="651677"/>
                  <a:pt x="8435262" y="648146"/>
                </a:cubicBezTo>
                <a:cubicBezTo>
                  <a:pt x="8431733" y="644615"/>
                  <a:pt x="8429968" y="642851"/>
                  <a:pt x="8429968" y="642851"/>
                </a:cubicBezTo>
                <a:cubicBezTo>
                  <a:pt x="8422906" y="635790"/>
                  <a:pt x="8414082" y="632261"/>
                  <a:pt x="8403491" y="632261"/>
                </a:cubicBezTo>
                <a:cubicBezTo>
                  <a:pt x="8392901" y="632261"/>
                  <a:pt x="8384076" y="632261"/>
                  <a:pt x="8377016" y="632261"/>
                </a:cubicBezTo>
                <a:cubicBezTo>
                  <a:pt x="8369954" y="625200"/>
                  <a:pt x="8362895" y="621670"/>
                  <a:pt x="8355835" y="621670"/>
                </a:cubicBezTo>
                <a:cubicBezTo>
                  <a:pt x="8348773" y="621670"/>
                  <a:pt x="8338183" y="621670"/>
                  <a:pt x="8324064" y="621670"/>
                </a:cubicBezTo>
                <a:cubicBezTo>
                  <a:pt x="8302883" y="614611"/>
                  <a:pt x="8288762" y="611080"/>
                  <a:pt x="8281702" y="611080"/>
                </a:cubicBezTo>
                <a:cubicBezTo>
                  <a:pt x="8274641" y="611080"/>
                  <a:pt x="8271112" y="611080"/>
                  <a:pt x="8271112" y="611080"/>
                </a:cubicBezTo>
                <a:lnTo>
                  <a:pt x="8207569" y="589899"/>
                </a:lnTo>
                <a:cubicBezTo>
                  <a:pt x="8179327" y="582838"/>
                  <a:pt x="8161677" y="577544"/>
                  <a:pt x="8154617" y="574013"/>
                </a:cubicBezTo>
                <a:cubicBezTo>
                  <a:pt x="8147556" y="570482"/>
                  <a:pt x="8144027" y="568718"/>
                  <a:pt x="8144027" y="568718"/>
                </a:cubicBezTo>
                <a:cubicBezTo>
                  <a:pt x="8144027" y="561659"/>
                  <a:pt x="8142261" y="558128"/>
                  <a:pt x="8138731" y="558128"/>
                </a:cubicBezTo>
                <a:cubicBezTo>
                  <a:pt x="8135202" y="558128"/>
                  <a:pt x="8133435" y="558128"/>
                  <a:pt x="8133435" y="558128"/>
                </a:cubicBezTo>
                <a:lnTo>
                  <a:pt x="8101664" y="558128"/>
                </a:lnTo>
                <a:cubicBezTo>
                  <a:pt x="8094604" y="551067"/>
                  <a:pt x="8091075" y="551067"/>
                  <a:pt x="8091075" y="558128"/>
                </a:cubicBezTo>
                <a:lnTo>
                  <a:pt x="8059302" y="536947"/>
                </a:lnTo>
                <a:lnTo>
                  <a:pt x="8048712" y="536947"/>
                </a:lnTo>
                <a:cubicBezTo>
                  <a:pt x="8041652" y="536947"/>
                  <a:pt x="8034593" y="536947"/>
                  <a:pt x="8027531" y="536947"/>
                </a:cubicBezTo>
                <a:cubicBezTo>
                  <a:pt x="8020471" y="536947"/>
                  <a:pt x="8013412" y="536947"/>
                  <a:pt x="8006350" y="536947"/>
                </a:cubicBezTo>
                <a:cubicBezTo>
                  <a:pt x="7999290" y="536947"/>
                  <a:pt x="7993994" y="535182"/>
                  <a:pt x="7990465" y="531651"/>
                </a:cubicBezTo>
                <a:cubicBezTo>
                  <a:pt x="7986935" y="528122"/>
                  <a:pt x="7983404" y="526357"/>
                  <a:pt x="7979875" y="526357"/>
                </a:cubicBezTo>
                <a:cubicBezTo>
                  <a:pt x="7976346" y="526357"/>
                  <a:pt x="7971050" y="526357"/>
                  <a:pt x="7963990" y="526357"/>
                </a:cubicBezTo>
                <a:cubicBezTo>
                  <a:pt x="7956928" y="526357"/>
                  <a:pt x="7953398" y="526357"/>
                  <a:pt x="7953398" y="526357"/>
                </a:cubicBezTo>
                <a:lnTo>
                  <a:pt x="7921627" y="515766"/>
                </a:lnTo>
                <a:cubicBezTo>
                  <a:pt x="7921627" y="515766"/>
                  <a:pt x="7921627" y="517530"/>
                  <a:pt x="7921627" y="521061"/>
                </a:cubicBezTo>
                <a:cubicBezTo>
                  <a:pt x="7921627" y="524592"/>
                  <a:pt x="7925157" y="526357"/>
                  <a:pt x="7932219" y="526357"/>
                </a:cubicBezTo>
                <a:cubicBezTo>
                  <a:pt x="7939279" y="526357"/>
                  <a:pt x="7944575" y="528122"/>
                  <a:pt x="7948104" y="531651"/>
                </a:cubicBezTo>
                <a:cubicBezTo>
                  <a:pt x="7951634" y="535182"/>
                  <a:pt x="7953398" y="536947"/>
                  <a:pt x="7953398" y="536947"/>
                </a:cubicBezTo>
                <a:cubicBezTo>
                  <a:pt x="7953398" y="536947"/>
                  <a:pt x="7955164" y="536947"/>
                  <a:pt x="7958694" y="536947"/>
                </a:cubicBezTo>
                <a:cubicBezTo>
                  <a:pt x="7962223" y="536947"/>
                  <a:pt x="7965754" y="536947"/>
                  <a:pt x="7969284" y="536947"/>
                </a:cubicBezTo>
                <a:cubicBezTo>
                  <a:pt x="7972815" y="536947"/>
                  <a:pt x="7978109" y="538711"/>
                  <a:pt x="7985171" y="542242"/>
                </a:cubicBezTo>
                <a:cubicBezTo>
                  <a:pt x="7992231" y="545772"/>
                  <a:pt x="7999290" y="549303"/>
                  <a:pt x="8006350" y="552832"/>
                </a:cubicBezTo>
                <a:cubicBezTo>
                  <a:pt x="8013412" y="556363"/>
                  <a:pt x="8016942" y="556363"/>
                  <a:pt x="8016942" y="552832"/>
                </a:cubicBezTo>
                <a:cubicBezTo>
                  <a:pt x="8016942" y="549303"/>
                  <a:pt x="8020471" y="551067"/>
                  <a:pt x="8027531" y="558128"/>
                </a:cubicBezTo>
                <a:cubicBezTo>
                  <a:pt x="8034593" y="558128"/>
                  <a:pt x="8039887" y="559892"/>
                  <a:pt x="8043417" y="563423"/>
                </a:cubicBezTo>
                <a:cubicBezTo>
                  <a:pt x="8046946" y="566953"/>
                  <a:pt x="8052242" y="568718"/>
                  <a:pt x="8059302" y="568718"/>
                </a:cubicBezTo>
                <a:cubicBezTo>
                  <a:pt x="8080483" y="568718"/>
                  <a:pt x="8096369" y="570482"/>
                  <a:pt x="8106960" y="574013"/>
                </a:cubicBezTo>
                <a:cubicBezTo>
                  <a:pt x="8117550" y="577544"/>
                  <a:pt x="8124610" y="581074"/>
                  <a:pt x="8128141" y="584603"/>
                </a:cubicBezTo>
                <a:cubicBezTo>
                  <a:pt x="8131671" y="588134"/>
                  <a:pt x="8136965" y="589899"/>
                  <a:pt x="8144027" y="589899"/>
                </a:cubicBezTo>
                <a:lnTo>
                  <a:pt x="8154617" y="589899"/>
                </a:lnTo>
                <a:lnTo>
                  <a:pt x="8154617" y="600490"/>
                </a:lnTo>
                <a:lnTo>
                  <a:pt x="8165206" y="600490"/>
                </a:lnTo>
                <a:lnTo>
                  <a:pt x="8165206" y="589899"/>
                </a:lnTo>
                <a:cubicBezTo>
                  <a:pt x="8172268" y="596959"/>
                  <a:pt x="8175798" y="600490"/>
                  <a:pt x="8175798" y="600490"/>
                </a:cubicBezTo>
                <a:lnTo>
                  <a:pt x="8196979" y="611080"/>
                </a:lnTo>
                <a:cubicBezTo>
                  <a:pt x="8204039" y="604019"/>
                  <a:pt x="8216394" y="604019"/>
                  <a:pt x="8234045" y="611080"/>
                </a:cubicBezTo>
                <a:cubicBezTo>
                  <a:pt x="8251695" y="618140"/>
                  <a:pt x="8281702" y="625200"/>
                  <a:pt x="8324064" y="632261"/>
                </a:cubicBezTo>
                <a:cubicBezTo>
                  <a:pt x="8338183" y="639321"/>
                  <a:pt x="8350539" y="642851"/>
                  <a:pt x="8361130" y="642851"/>
                </a:cubicBezTo>
                <a:cubicBezTo>
                  <a:pt x="8371720" y="642851"/>
                  <a:pt x="8378781" y="644615"/>
                  <a:pt x="8382310" y="648146"/>
                </a:cubicBezTo>
                <a:cubicBezTo>
                  <a:pt x="8385840" y="651677"/>
                  <a:pt x="8391135" y="649911"/>
                  <a:pt x="8398196" y="642851"/>
                </a:cubicBezTo>
                <a:lnTo>
                  <a:pt x="8398196" y="653442"/>
                </a:lnTo>
                <a:cubicBezTo>
                  <a:pt x="8398196" y="653442"/>
                  <a:pt x="8408787" y="656971"/>
                  <a:pt x="8429968" y="664031"/>
                </a:cubicBezTo>
                <a:cubicBezTo>
                  <a:pt x="8444087" y="664031"/>
                  <a:pt x="8454678" y="664031"/>
                  <a:pt x="8461739" y="664031"/>
                </a:cubicBezTo>
                <a:cubicBezTo>
                  <a:pt x="8468799" y="664031"/>
                  <a:pt x="8472329" y="664031"/>
                  <a:pt x="8472329" y="664031"/>
                </a:cubicBezTo>
                <a:cubicBezTo>
                  <a:pt x="8472329" y="671092"/>
                  <a:pt x="8479390" y="674621"/>
                  <a:pt x="8493510" y="674621"/>
                </a:cubicBezTo>
                <a:lnTo>
                  <a:pt x="8525281" y="685213"/>
                </a:lnTo>
                <a:cubicBezTo>
                  <a:pt x="8518220" y="685213"/>
                  <a:pt x="8514691" y="685213"/>
                  <a:pt x="8514691" y="685213"/>
                </a:cubicBezTo>
                <a:cubicBezTo>
                  <a:pt x="8514691" y="692273"/>
                  <a:pt x="8511161" y="695803"/>
                  <a:pt x="8504100" y="695803"/>
                </a:cubicBezTo>
                <a:cubicBezTo>
                  <a:pt x="8497039" y="695803"/>
                  <a:pt x="8493510" y="695803"/>
                  <a:pt x="8493510" y="695803"/>
                </a:cubicBezTo>
                <a:cubicBezTo>
                  <a:pt x="8493510" y="702863"/>
                  <a:pt x="8493510" y="706394"/>
                  <a:pt x="8493510" y="706394"/>
                </a:cubicBezTo>
                <a:cubicBezTo>
                  <a:pt x="8493510" y="706394"/>
                  <a:pt x="8489980" y="706394"/>
                  <a:pt x="8482920" y="706394"/>
                </a:cubicBezTo>
                <a:lnTo>
                  <a:pt x="8472329" y="706394"/>
                </a:lnTo>
                <a:cubicBezTo>
                  <a:pt x="8479390" y="699334"/>
                  <a:pt x="8479390" y="695803"/>
                  <a:pt x="8472329" y="695803"/>
                </a:cubicBezTo>
                <a:cubicBezTo>
                  <a:pt x="8465268" y="695803"/>
                  <a:pt x="8459973" y="695803"/>
                  <a:pt x="8456443" y="695803"/>
                </a:cubicBezTo>
                <a:cubicBezTo>
                  <a:pt x="8452914" y="695803"/>
                  <a:pt x="8445853" y="699334"/>
                  <a:pt x="8435262" y="706394"/>
                </a:cubicBezTo>
                <a:cubicBezTo>
                  <a:pt x="8424672" y="713453"/>
                  <a:pt x="8419377" y="713453"/>
                  <a:pt x="8419377" y="706394"/>
                </a:cubicBezTo>
                <a:cubicBezTo>
                  <a:pt x="8419377" y="699334"/>
                  <a:pt x="8419377" y="695803"/>
                  <a:pt x="8419377" y="695803"/>
                </a:cubicBezTo>
                <a:lnTo>
                  <a:pt x="8408787" y="685213"/>
                </a:lnTo>
                <a:cubicBezTo>
                  <a:pt x="8408787" y="685213"/>
                  <a:pt x="8407021" y="685213"/>
                  <a:pt x="8403491" y="685213"/>
                </a:cubicBezTo>
                <a:cubicBezTo>
                  <a:pt x="8399962" y="685213"/>
                  <a:pt x="8394666" y="685213"/>
                  <a:pt x="8387606" y="685213"/>
                </a:cubicBezTo>
                <a:cubicBezTo>
                  <a:pt x="8387606" y="678152"/>
                  <a:pt x="8384076" y="678152"/>
                  <a:pt x="8377016" y="685213"/>
                </a:cubicBezTo>
                <a:lnTo>
                  <a:pt x="8366425" y="685213"/>
                </a:lnTo>
                <a:lnTo>
                  <a:pt x="8302883" y="653442"/>
                </a:lnTo>
                <a:cubicBezTo>
                  <a:pt x="8281702" y="653442"/>
                  <a:pt x="8264050" y="651677"/>
                  <a:pt x="8249931" y="648146"/>
                </a:cubicBezTo>
                <a:cubicBezTo>
                  <a:pt x="8235810" y="644615"/>
                  <a:pt x="8223454" y="642851"/>
                  <a:pt x="8212864" y="642851"/>
                </a:cubicBezTo>
                <a:cubicBezTo>
                  <a:pt x="8202273" y="642851"/>
                  <a:pt x="8191683" y="639321"/>
                  <a:pt x="8181093" y="632261"/>
                </a:cubicBezTo>
                <a:cubicBezTo>
                  <a:pt x="8170502" y="625200"/>
                  <a:pt x="8156383" y="621670"/>
                  <a:pt x="8138731" y="621670"/>
                </a:cubicBezTo>
                <a:cubicBezTo>
                  <a:pt x="8121079" y="621670"/>
                  <a:pt x="8110490" y="619905"/>
                  <a:pt x="8106960" y="616375"/>
                </a:cubicBezTo>
                <a:cubicBezTo>
                  <a:pt x="8103431" y="612844"/>
                  <a:pt x="8098135" y="609315"/>
                  <a:pt x="8091075" y="605784"/>
                </a:cubicBezTo>
                <a:cubicBezTo>
                  <a:pt x="8084013" y="602255"/>
                  <a:pt x="8076954" y="604019"/>
                  <a:pt x="8069894" y="611080"/>
                </a:cubicBezTo>
                <a:cubicBezTo>
                  <a:pt x="8084013" y="611080"/>
                  <a:pt x="8092839" y="614611"/>
                  <a:pt x="8096369" y="621670"/>
                </a:cubicBezTo>
                <a:cubicBezTo>
                  <a:pt x="8099898" y="628730"/>
                  <a:pt x="8105194" y="632261"/>
                  <a:pt x="8112254" y="632261"/>
                </a:cubicBezTo>
                <a:cubicBezTo>
                  <a:pt x="8140497" y="632261"/>
                  <a:pt x="8154617" y="635790"/>
                  <a:pt x="8154617" y="642851"/>
                </a:cubicBezTo>
                <a:cubicBezTo>
                  <a:pt x="8154617" y="649911"/>
                  <a:pt x="8158146" y="653442"/>
                  <a:pt x="8165206" y="653442"/>
                </a:cubicBezTo>
                <a:lnTo>
                  <a:pt x="8207569" y="664031"/>
                </a:lnTo>
                <a:cubicBezTo>
                  <a:pt x="8214629" y="664031"/>
                  <a:pt x="8221689" y="664031"/>
                  <a:pt x="8228750" y="664031"/>
                </a:cubicBezTo>
                <a:cubicBezTo>
                  <a:pt x="8228750" y="656971"/>
                  <a:pt x="8230516" y="655207"/>
                  <a:pt x="8234045" y="658736"/>
                </a:cubicBezTo>
                <a:cubicBezTo>
                  <a:pt x="8237575" y="662267"/>
                  <a:pt x="8242869" y="664031"/>
                  <a:pt x="8249931" y="664031"/>
                </a:cubicBezTo>
                <a:cubicBezTo>
                  <a:pt x="8256991" y="671092"/>
                  <a:pt x="8264050" y="674621"/>
                  <a:pt x="8271112" y="674621"/>
                </a:cubicBezTo>
                <a:cubicBezTo>
                  <a:pt x="8292291" y="674621"/>
                  <a:pt x="8295821" y="678152"/>
                  <a:pt x="8281702" y="685213"/>
                </a:cubicBezTo>
                <a:lnTo>
                  <a:pt x="8260521" y="695803"/>
                </a:lnTo>
                <a:lnTo>
                  <a:pt x="8271112" y="706394"/>
                </a:lnTo>
                <a:cubicBezTo>
                  <a:pt x="8334654" y="727574"/>
                  <a:pt x="8369954" y="734634"/>
                  <a:pt x="8377016" y="727574"/>
                </a:cubicBezTo>
                <a:lnTo>
                  <a:pt x="8355835" y="716984"/>
                </a:lnTo>
                <a:lnTo>
                  <a:pt x="8313473" y="706394"/>
                </a:lnTo>
                <a:cubicBezTo>
                  <a:pt x="8313473" y="706394"/>
                  <a:pt x="8309943" y="704629"/>
                  <a:pt x="8302883" y="701098"/>
                </a:cubicBezTo>
                <a:cubicBezTo>
                  <a:pt x="8295821" y="697567"/>
                  <a:pt x="8292291" y="699334"/>
                  <a:pt x="8292291" y="706394"/>
                </a:cubicBezTo>
                <a:lnTo>
                  <a:pt x="8292291" y="695803"/>
                </a:lnTo>
                <a:cubicBezTo>
                  <a:pt x="8299353" y="688742"/>
                  <a:pt x="8302883" y="685213"/>
                  <a:pt x="8302883" y="685213"/>
                </a:cubicBezTo>
                <a:lnTo>
                  <a:pt x="8324064" y="685213"/>
                </a:lnTo>
                <a:cubicBezTo>
                  <a:pt x="8345244" y="685213"/>
                  <a:pt x="8355835" y="688742"/>
                  <a:pt x="8355835" y="695803"/>
                </a:cubicBezTo>
                <a:cubicBezTo>
                  <a:pt x="8362895" y="702863"/>
                  <a:pt x="8373486" y="702863"/>
                  <a:pt x="8387606" y="695803"/>
                </a:cubicBezTo>
                <a:lnTo>
                  <a:pt x="8408787" y="716984"/>
                </a:lnTo>
                <a:lnTo>
                  <a:pt x="8419377" y="727574"/>
                </a:lnTo>
                <a:lnTo>
                  <a:pt x="8429968" y="727574"/>
                </a:lnTo>
                <a:cubicBezTo>
                  <a:pt x="8429968" y="727574"/>
                  <a:pt x="8433497" y="727574"/>
                  <a:pt x="8440558" y="727574"/>
                </a:cubicBezTo>
                <a:lnTo>
                  <a:pt x="8461739" y="727574"/>
                </a:lnTo>
                <a:lnTo>
                  <a:pt x="8472329" y="738165"/>
                </a:lnTo>
                <a:cubicBezTo>
                  <a:pt x="8472329" y="752286"/>
                  <a:pt x="8472329" y="759346"/>
                  <a:pt x="8472329" y="759346"/>
                </a:cubicBezTo>
                <a:cubicBezTo>
                  <a:pt x="8479390" y="759346"/>
                  <a:pt x="8486449" y="762875"/>
                  <a:pt x="8493510" y="769936"/>
                </a:cubicBezTo>
                <a:cubicBezTo>
                  <a:pt x="8479390" y="776996"/>
                  <a:pt x="8468799" y="780526"/>
                  <a:pt x="8461739" y="780526"/>
                </a:cubicBezTo>
                <a:lnTo>
                  <a:pt x="8461739" y="769936"/>
                </a:lnTo>
                <a:cubicBezTo>
                  <a:pt x="8461739" y="769936"/>
                  <a:pt x="8458209" y="773467"/>
                  <a:pt x="8451148" y="780526"/>
                </a:cubicBezTo>
                <a:lnTo>
                  <a:pt x="8408787" y="769936"/>
                </a:lnTo>
                <a:cubicBezTo>
                  <a:pt x="8394666" y="769936"/>
                  <a:pt x="8373486" y="769936"/>
                  <a:pt x="8345244" y="769936"/>
                </a:cubicBezTo>
                <a:cubicBezTo>
                  <a:pt x="8317002" y="769936"/>
                  <a:pt x="8302883" y="769936"/>
                  <a:pt x="8302883" y="769936"/>
                </a:cubicBezTo>
                <a:cubicBezTo>
                  <a:pt x="8295821" y="769936"/>
                  <a:pt x="8292291" y="766405"/>
                  <a:pt x="8292291" y="759346"/>
                </a:cubicBezTo>
                <a:cubicBezTo>
                  <a:pt x="8292291" y="752286"/>
                  <a:pt x="8292291" y="748755"/>
                  <a:pt x="8292291" y="748755"/>
                </a:cubicBezTo>
                <a:cubicBezTo>
                  <a:pt x="8292291" y="748755"/>
                  <a:pt x="8288762" y="752286"/>
                  <a:pt x="8281702" y="759346"/>
                </a:cubicBezTo>
                <a:lnTo>
                  <a:pt x="8249931" y="748755"/>
                </a:lnTo>
                <a:cubicBezTo>
                  <a:pt x="8249931" y="748755"/>
                  <a:pt x="8246401" y="748755"/>
                  <a:pt x="8239339" y="748755"/>
                </a:cubicBezTo>
                <a:cubicBezTo>
                  <a:pt x="8232279" y="748755"/>
                  <a:pt x="8226983" y="748755"/>
                  <a:pt x="8223454" y="748755"/>
                </a:cubicBezTo>
                <a:cubicBezTo>
                  <a:pt x="8219925" y="748755"/>
                  <a:pt x="8216394" y="748755"/>
                  <a:pt x="8212864" y="748755"/>
                </a:cubicBezTo>
                <a:cubicBezTo>
                  <a:pt x="8209335" y="748755"/>
                  <a:pt x="8207569" y="748755"/>
                  <a:pt x="8207569" y="748755"/>
                </a:cubicBezTo>
                <a:lnTo>
                  <a:pt x="8175798" y="738165"/>
                </a:lnTo>
                <a:cubicBezTo>
                  <a:pt x="8175798" y="745225"/>
                  <a:pt x="8177564" y="748755"/>
                  <a:pt x="8181093" y="748755"/>
                </a:cubicBezTo>
                <a:cubicBezTo>
                  <a:pt x="8184623" y="748755"/>
                  <a:pt x="8189917" y="748755"/>
                  <a:pt x="8196979" y="748755"/>
                </a:cubicBezTo>
                <a:lnTo>
                  <a:pt x="8218160" y="759346"/>
                </a:lnTo>
                <a:cubicBezTo>
                  <a:pt x="8225220" y="759346"/>
                  <a:pt x="8230516" y="759346"/>
                  <a:pt x="8234045" y="759346"/>
                </a:cubicBezTo>
                <a:cubicBezTo>
                  <a:pt x="8237575" y="759346"/>
                  <a:pt x="8239339" y="762875"/>
                  <a:pt x="8239339" y="769936"/>
                </a:cubicBezTo>
                <a:cubicBezTo>
                  <a:pt x="8239339" y="769936"/>
                  <a:pt x="8237575" y="771701"/>
                  <a:pt x="8234045" y="775231"/>
                </a:cubicBezTo>
                <a:cubicBezTo>
                  <a:pt x="8230516" y="778761"/>
                  <a:pt x="8225220" y="780526"/>
                  <a:pt x="8218160" y="780526"/>
                </a:cubicBezTo>
                <a:cubicBezTo>
                  <a:pt x="8211098" y="780526"/>
                  <a:pt x="8207569" y="780526"/>
                  <a:pt x="8207569" y="780526"/>
                </a:cubicBezTo>
                <a:lnTo>
                  <a:pt x="8398196" y="822888"/>
                </a:lnTo>
                <a:cubicBezTo>
                  <a:pt x="8426438" y="829948"/>
                  <a:pt x="8447618" y="833478"/>
                  <a:pt x="8461739" y="833478"/>
                </a:cubicBezTo>
                <a:lnTo>
                  <a:pt x="8482920" y="844069"/>
                </a:lnTo>
                <a:lnTo>
                  <a:pt x="8461739" y="844069"/>
                </a:lnTo>
                <a:lnTo>
                  <a:pt x="8398196" y="854659"/>
                </a:lnTo>
                <a:lnTo>
                  <a:pt x="8377016" y="854659"/>
                </a:lnTo>
                <a:cubicBezTo>
                  <a:pt x="8369954" y="854659"/>
                  <a:pt x="8362895" y="854659"/>
                  <a:pt x="8355835" y="854659"/>
                </a:cubicBezTo>
                <a:cubicBezTo>
                  <a:pt x="8348773" y="854659"/>
                  <a:pt x="8345244" y="851129"/>
                  <a:pt x="8345244" y="844069"/>
                </a:cubicBezTo>
                <a:cubicBezTo>
                  <a:pt x="8338183" y="844069"/>
                  <a:pt x="8331124" y="844069"/>
                  <a:pt x="8324064" y="844069"/>
                </a:cubicBezTo>
                <a:cubicBezTo>
                  <a:pt x="8281702" y="851129"/>
                  <a:pt x="8246401" y="847600"/>
                  <a:pt x="8218160" y="833478"/>
                </a:cubicBezTo>
                <a:cubicBezTo>
                  <a:pt x="8218160" y="833478"/>
                  <a:pt x="8216394" y="833478"/>
                  <a:pt x="8212864" y="833478"/>
                </a:cubicBezTo>
                <a:cubicBezTo>
                  <a:pt x="8209335" y="833478"/>
                  <a:pt x="8204039" y="833478"/>
                  <a:pt x="8196979" y="833478"/>
                </a:cubicBezTo>
                <a:lnTo>
                  <a:pt x="8196979" y="844069"/>
                </a:lnTo>
                <a:cubicBezTo>
                  <a:pt x="8204039" y="844069"/>
                  <a:pt x="8214629" y="847600"/>
                  <a:pt x="8228750" y="854659"/>
                </a:cubicBezTo>
                <a:cubicBezTo>
                  <a:pt x="8242869" y="861719"/>
                  <a:pt x="8253460" y="865250"/>
                  <a:pt x="8260521" y="865250"/>
                </a:cubicBezTo>
                <a:cubicBezTo>
                  <a:pt x="8288762" y="879371"/>
                  <a:pt x="8306412" y="882900"/>
                  <a:pt x="8313473" y="875840"/>
                </a:cubicBezTo>
                <a:cubicBezTo>
                  <a:pt x="8320533" y="868779"/>
                  <a:pt x="8334654" y="868779"/>
                  <a:pt x="8355835" y="875840"/>
                </a:cubicBezTo>
                <a:cubicBezTo>
                  <a:pt x="8369954" y="882900"/>
                  <a:pt x="8377016" y="889961"/>
                  <a:pt x="8377016" y="897021"/>
                </a:cubicBezTo>
                <a:cubicBezTo>
                  <a:pt x="8362895" y="897021"/>
                  <a:pt x="8355835" y="893490"/>
                  <a:pt x="8355835" y="886431"/>
                </a:cubicBezTo>
                <a:lnTo>
                  <a:pt x="8334654" y="886431"/>
                </a:lnTo>
                <a:lnTo>
                  <a:pt x="8408787" y="918202"/>
                </a:lnTo>
                <a:lnTo>
                  <a:pt x="8440558" y="928792"/>
                </a:lnTo>
                <a:cubicBezTo>
                  <a:pt x="8440558" y="935852"/>
                  <a:pt x="8437028" y="939383"/>
                  <a:pt x="8429968" y="939383"/>
                </a:cubicBezTo>
                <a:cubicBezTo>
                  <a:pt x="8422906" y="939383"/>
                  <a:pt x="8408787" y="939383"/>
                  <a:pt x="8387606" y="939383"/>
                </a:cubicBezTo>
                <a:cubicBezTo>
                  <a:pt x="8380545" y="939383"/>
                  <a:pt x="8371720" y="937617"/>
                  <a:pt x="8361130" y="934087"/>
                </a:cubicBezTo>
                <a:cubicBezTo>
                  <a:pt x="8350539" y="930557"/>
                  <a:pt x="8345244" y="928792"/>
                  <a:pt x="8345244" y="928792"/>
                </a:cubicBezTo>
                <a:cubicBezTo>
                  <a:pt x="8338183" y="921731"/>
                  <a:pt x="8332888" y="919967"/>
                  <a:pt x="8329358" y="923496"/>
                </a:cubicBezTo>
                <a:cubicBezTo>
                  <a:pt x="8325829" y="927027"/>
                  <a:pt x="8317002" y="925261"/>
                  <a:pt x="8302883" y="918202"/>
                </a:cubicBezTo>
                <a:cubicBezTo>
                  <a:pt x="8302883" y="918202"/>
                  <a:pt x="8299353" y="916437"/>
                  <a:pt x="8292291" y="912906"/>
                </a:cubicBezTo>
                <a:cubicBezTo>
                  <a:pt x="8285231" y="909375"/>
                  <a:pt x="8281702" y="907611"/>
                  <a:pt x="8281702" y="907611"/>
                </a:cubicBezTo>
                <a:cubicBezTo>
                  <a:pt x="8274641" y="907611"/>
                  <a:pt x="8271112" y="907611"/>
                  <a:pt x="8271112" y="907611"/>
                </a:cubicBezTo>
                <a:lnTo>
                  <a:pt x="8260521" y="897021"/>
                </a:lnTo>
                <a:lnTo>
                  <a:pt x="8249931" y="897021"/>
                </a:lnTo>
                <a:cubicBezTo>
                  <a:pt x="8242869" y="897021"/>
                  <a:pt x="8232279" y="895256"/>
                  <a:pt x="8218160" y="891725"/>
                </a:cubicBezTo>
                <a:cubicBezTo>
                  <a:pt x="8204039" y="888196"/>
                  <a:pt x="8191683" y="886431"/>
                  <a:pt x="8181093" y="886431"/>
                </a:cubicBezTo>
                <a:cubicBezTo>
                  <a:pt x="8170502" y="886431"/>
                  <a:pt x="8165206" y="886431"/>
                  <a:pt x="8165206" y="886431"/>
                </a:cubicBezTo>
                <a:cubicBezTo>
                  <a:pt x="8151087" y="886431"/>
                  <a:pt x="8136965" y="879371"/>
                  <a:pt x="8122846" y="865250"/>
                </a:cubicBezTo>
                <a:cubicBezTo>
                  <a:pt x="8115785" y="858190"/>
                  <a:pt x="8110490" y="856423"/>
                  <a:pt x="8106960" y="859954"/>
                </a:cubicBezTo>
                <a:cubicBezTo>
                  <a:pt x="8103431" y="863485"/>
                  <a:pt x="8094604" y="865250"/>
                  <a:pt x="8080483" y="865250"/>
                </a:cubicBezTo>
                <a:cubicBezTo>
                  <a:pt x="8066364" y="865250"/>
                  <a:pt x="8055773" y="863485"/>
                  <a:pt x="8048712" y="859954"/>
                </a:cubicBezTo>
                <a:cubicBezTo>
                  <a:pt x="8041652" y="856423"/>
                  <a:pt x="8024002" y="851129"/>
                  <a:pt x="7995760" y="844069"/>
                </a:cubicBezTo>
                <a:lnTo>
                  <a:pt x="7974579" y="844069"/>
                </a:lnTo>
                <a:lnTo>
                  <a:pt x="7889856" y="812298"/>
                </a:lnTo>
                <a:lnTo>
                  <a:pt x="7900446" y="822888"/>
                </a:lnTo>
                <a:cubicBezTo>
                  <a:pt x="7900446" y="822888"/>
                  <a:pt x="7907508" y="824652"/>
                  <a:pt x="7921627" y="828183"/>
                </a:cubicBezTo>
                <a:cubicBezTo>
                  <a:pt x="7935748" y="831713"/>
                  <a:pt x="7949869" y="837009"/>
                  <a:pt x="7963990" y="844069"/>
                </a:cubicBezTo>
                <a:cubicBezTo>
                  <a:pt x="7971050" y="851129"/>
                  <a:pt x="7979875" y="856423"/>
                  <a:pt x="7990465" y="859954"/>
                </a:cubicBezTo>
                <a:cubicBezTo>
                  <a:pt x="8001056" y="863485"/>
                  <a:pt x="8011646" y="865250"/>
                  <a:pt x="8022237" y="865250"/>
                </a:cubicBezTo>
                <a:cubicBezTo>
                  <a:pt x="8032827" y="865250"/>
                  <a:pt x="8038123" y="868779"/>
                  <a:pt x="8038123" y="875840"/>
                </a:cubicBezTo>
                <a:lnTo>
                  <a:pt x="8069894" y="886431"/>
                </a:lnTo>
                <a:cubicBezTo>
                  <a:pt x="8069894" y="886431"/>
                  <a:pt x="8071658" y="886431"/>
                  <a:pt x="8075189" y="886431"/>
                </a:cubicBezTo>
                <a:cubicBezTo>
                  <a:pt x="8078719" y="886431"/>
                  <a:pt x="8084013" y="886431"/>
                  <a:pt x="8091075" y="886431"/>
                </a:cubicBezTo>
                <a:cubicBezTo>
                  <a:pt x="8098135" y="886431"/>
                  <a:pt x="8103431" y="888196"/>
                  <a:pt x="8106960" y="891725"/>
                </a:cubicBezTo>
                <a:cubicBezTo>
                  <a:pt x="8110490" y="895256"/>
                  <a:pt x="8108725" y="897021"/>
                  <a:pt x="8101664" y="897021"/>
                </a:cubicBezTo>
                <a:cubicBezTo>
                  <a:pt x="8094604" y="897021"/>
                  <a:pt x="8091075" y="900552"/>
                  <a:pt x="8091075" y="907611"/>
                </a:cubicBezTo>
                <a:cubicBezTo>
                  <a:pt x="8091075" y="907611"/>
                  <a:pt x="8094604" y="907611"/>
                  <a:pt x="8101664" y="907611"/>
                </a:cubicBezTo>
                <a:cubicBezTo>
                  <a:pt x="8108725" y="907611"/>
                  <a:pt x="8119316" y="907611"/>
                  <a:pt x="8133435" y="907611"/>
                </a:cubicBezTo>
                <a:cubicBezTo>
                  <a:pt x="8147556" y="907611"/>
                  <a:pt x="8158146" y="911142"/>
                  <a:pt x="8165206" y="918202"/>
                </a:cubicBezTo>
                <a:cubicBezTo>
                  <a:pt x="8172268" y="939383"/>
                  <a:pt x="8179327" y="942913"/>
                  <a:pt x="8186387" y="928792"/>
                </a:cubicBezTo>
                <a:lnTo>
                  <a:pt x="8218160" y="928792"/>
                </a:lnTo>
                <a:lnTo>
                  <a:pt x="8239339" y="939383"/>
                </a:lnTo>
                <a:lnTo>
                  <a:pt x="8281702" y="960563"/>
                </a:lnTo>
                <a:lnTo>
                  <a:pt x="8292291" y="971154"/>
                </a:lnTo>
                <a:lnTo>
                  <a:pt x="8334654" y="981744"/>
                </a:lnTo>
                <a:cubicBezTo>
                  <a:pt x="8377016" y="995865"/>
                  <a:pt x="8417612" y="1008220"/>
                  <a:pt x="8456443" y="1018810"/>
                </a:cubicBezTo>
                <a:cubicBezTo>
                  <a:pt x="8495276" y="1029400"/>
                  <a:pt x="8532341" y="1034696"/>
                  <a:pt x="8567641" y="1034696"/>
                </a:cubicBezTo>
                <a:cubicBezTo>
                  <a:pt x="8588824" y="1034696"/>
                  <a:pt x="8599414" y="1038227"/>
                  <a:pt x="8599414" y="1045287"/>
                </a:cubicBezTo>
                <a:lnTo>
                  <a:pt x="8610004" y="1045287"/>
                </a:lnTo>
                <a:cubicBezTo>
                  <a:pt x="8595884" y="1045287"/>
                  <a:pt x="8585294" y="1047052"/>
                  <a:pt x="8578233" y="1050581"/>
                </a:cubicBezTo>
                <a:cubicBezTo>
                  <a:pt x="8571172" y="1054112"/>
                  <a:pt x="8567641" y="1055877"/>
                  <a:pt x="8567641" y="1055877"/>
                </a:cubicBezTo>
                <a:cubicBezTo>
                  <a:pt x="8567641" y="1062937"/>
                  <a:pt x="8567641" y="1066467"/>
                  <a:pt x="8567641" y="1066467"/>
                </a:cubicBezTo>
                <a:cubicBezTo>
                  <a:pt x="8567641" y="1066467"/>
                  <a:pt x="8571172" y="1066467"/>
                  <a:pt x="8578233" y="1066467"/>
                </a:cubicBezTo>
                <a:cubicBezTo>
                  <a:pt x="8578233" y="1073527"/>
                  <a:pt x="8581762" y="1077058"/>
                  <a:pt x="8588824" y="1077058"/>
                </a:cubicBezTo>
                <a:cubicBezTo>
                  <a:pt x="8595884" y="1077058"/>
                  <a:pt x="8604709" y="1078823"/>
                  <a:pt x="8615299" y="1082354"/>
                </a:cubicBezTo>
                <a:cubicBezTo>
                  <a:pt x="8625889" y="1085883"/>
                  <a:pt x="8634714" y="1087648"/>
                  <a:pt x="8641775" y="1087648"/>
                </a:cubicBezTo>
                <a:lnTo>
                  <a:pt x="8662957" y="1098239"/>
                </a:lnTo>
                <a:cubicBezTo>
                  <a:pt x="8670016" y="1098239"/>
                  <a:pt x="8687666" y="1105298"/>
                  <a:pt x="8715908" y="1119419"/>
                </a:cubicBezTo>
                <a:lnTo>
                  <a:pt x="8790041" y="1140600"/>
                </a:lnTo>
                <a:cubicBezTo>
                  <a:pt x="8790041" y="1147660"/>
                  <a:pt x="8744149" y="1137070"/>
                  <a:pt x="8652366" y="1108829"/>
                </a:cubicBezTo>
                <a:cubicBezTo>
                  <a:pt x="8638245" y="1101769"/>
                  <a:pt x="8624124" y="1096474"/>
                  <a:pt x="8610004" y="1092944"/>
                </a:cubicBezTo>
                <a:cubicBezTo>
                  <a:pt x="8595884" y="1089413"/>
                  <a:pt x="8583528" y="1085883"/>
                  <a:pt x="8572938" y="1082354"/>
                </a:cubicBezTo>
                <a:cubicBezTo>
                  <a:pt x="8562347" y="1078823"/>
                  <a:pt x="8553522" y="1077058"/>
                  <a:pt x="8546462" y="1077058"/>
                </a:cubicBezTo>
                <a:lnTo>
                  <a:pt x="8493510" y="1055877"/>
                </a:lnTo>
                <a:cubicBezTo>
                  <a:pt x="8472329" y="1055877"/>
                  <a:pt x="8454678" y="1055877"/>
                  <a:pt x="8440558" y="1055877"/>
                </a:cubicBezTo>
                <a:cubicBezTo>
                  <a:pt x="8426438" y="1055877"/>
                  <a:pt x="8419377" y="1054112"/>
                  <a:pt x="8419377" y="1050581"/>
                </a:cubicBezTo>
                <a:cubicBezTo>
                  <a:pt x="8419377" y="1047052"/>
                  <a:pt x="8410552" y="1043522"/>
                  <a:pt x="8392901" y="1039992"/>
                </a:cubicBezTo>
                <a:cubicBezTo>
                  <a:pt x="8375250" y="1036461"/>
                  <a:pt x="8364660" y="1034696"/>
                  <a:pt x="8361130" y="1034696"/>
                </a:cubicBezTo>
                <a:cubicBezTo>
                  <a:pt x="8357600" y="1034696"/>
                  <a:pt x="8348773" y="1031166"/>
                  <a:pt x="8334654" y="1024106"/>
                </a:cubicBezTo>
                <a:lnTo>
                  <a:pt x="8302883" y="1013515"/>
                </a:lnTo>
                <a:lnTo>
                  <a:pt x="8271112" y="1013515"/>
                </a:lnTo>
                <a:cubicBezTo>
                  <a:pt x="8256991" y="1006456"/>
                  <a:pt x="8248165" y="1004689"/>
                  <a:pt x="8244635" y="1008220"/>
                </a:cubicBezTo>
                <a:cubicBezTo>
                  <a:pt x="8241106" y="1011750"/>
                  <a:pt x="8235810" y="1008220"/>
                  <a:pt x="8228750" y="997629"/>
                </a:cubicBezTo>
                <a:cubicBezTo>
                  <a:pt x="8221689" y="987040"/>
                  <a:pt x="8216394" y="985275"/>
                  <a:pt x="8212864" y="992335"/>
                </a:cubicBezTo>
                <a:cubicBezTo>
                  <a:pt x="8209335" y="999394"/>
                  <a:pt x="8198743" y="997629"/>
                  <a:pt x="8181093" y="987040"/>
                </a:cubicBezTo>
                <a:cubicBezTo>
                  <a:pt x="8163442" y="976448"/>
                  <a:pt x="8152850" y="972919"/>
                  <a:pt x="8149321" y="976448"/>
                </a:cubicBezTo>
                <a:cubicBezTo>
                  <a:pt x="8145791" y="979979"/>
                  <a:pt x="8138731" y="981744"/>
                  <a:pt x="8128141" y="981744"/>
                </a:cubicBezTo>
                <a:cubicBezTo>
                  <a:pt x="8117550" y="981744"/>
                  <a:pt x="8110490" y="979979"/>
                  <a:pt x="8106960" y="976448"/>
                </a:cubicBezTo>
                <a:cubicBezTo>
                  <a:pt x="8103431" y="972919"/>
                  <a:pt x="8096369" y="971154"/>
                  <a:pt x="8085779" y="971154"/>
                </a:cubicBezTo>
                <a:cubicBezTo>
                  <a:pt x="8075189" y="971154"/>
                  <a:pt x="8069894" y="967623"/>
                  <a:pt x="8069894" y="960563"/>
                </a:cubicBezTo>
                <a:lnTo>
                  <a:pt x="8038123" y="960563"/>
                </a:lnTo>
                <a:cubicBezTo>
                  <a:pt x="8024002" y="953504"/>
                  <a:pt x="8009880" y="949973"/>
                  <a:pt x="7995760" y="949973"/>
                </a:cubicBezTo>
                <a:cubicBezTo>
                  <a:pt x="7995760" y="949973"/>
                  <a:pt x="7993994" y="949973"/>
                  <a:pt x="7990465" y="949973"/>
                </a:cubicBezTo>
                <a:cubicBezTo>
                  <a:pt x="7986935" y="949973"/>
                  <a:pt x="7985171" y="953504"/>
                  <a:pt x="7985171" y="960563"/>
                </a:cubicBezTo>
                <a:cubicBezTo>
                  <a:pt x="7985171" y="960563"/>
                  <a:pt x="7995760" y="965858"/>
                  <a:pt x="8016942" y="976448"/>
                </a:cubicBezTo>
                <a:cubicBezTo>
                  <a:pt x="8038123" y="987040"/>
                  <a:pt x="8052242" y="992335"/>
                  <a:pt x="8059302" y="992335"/>
                </a:cubicBezTo>
                <a:lnTo>
                  <a:pt x="8080483" y="992335"/>
                </a:lnTo>
                <a:cubicBezTo>
                  <a:pt x="8087545" y="992335"/>
                  <a:pt x="8108725" y="997629"/>
                  <a:pt x="8144027" y="1008220"/>
                </a:cubicBezTo>
                <a:cubicBezTo>
                  <a:pt x="8179327" y="1018810"/>
                  <a:pt x="8196979" y="1024106"/>
                  <a:pt x="8196979" y="1024106"/>
                </a:cubicBezTo>
                <a:lnTo>
                  <a:pt x="8196979" y="1034696"/>
                </a:lnTo>
                <a:cubicBezTo>
                  <a:pt x="8189917" y="1027636"/>
                  <a:pt x="8182858" y="1025871"/>
                  <a:pt x="8175798" y="1029400"/>
                </a:cubicBezTo>
                <a:cubicBezTo>
                  <a:pt x="8168737" y="1032931"/>
                  <a:pt x="8165206" y="1034696"/>
                  <a:pt x="8165206" y="1034696"/>
                </a:cubicBezTo>
                <a:cubicBezTo>
                  <a:pt x="8165206" y="1048817"/>
                  <a:pt x="8154617" y="1052346"/>
                  <a:pt x="8133435" y="1045287"/>
                </a:cubicBezTo>
                <a:cubicBezTo>
                  <a:pt x="8119316" y="1038227"/>
                  <a:pt x="8108725" y="1034696"/>
                  <a:pt x="8101664" y="1034696"/>
                </a:cubicBezTo>
                <a:cubicBezTo>
                  <a:pt x="8094604" y="1034696"/>
                  <a:pt x="8076954" y="1031166"/>
                  <a:pt x="8048712" y="1024106"/>
                </a:cubicBezTo>
                <a:cubicBezTo>
                  <a:pt x="7992231" y="1002925"/>
                  <a:pt x="7960460" y="995865"/>
                  <a:pt x="7953398" y="1002925"/>
                </a:cubicBezTo>
                <a:lnTo>
                  <a:pt x="8144027" y="1066467"/>
                </a:lnTo>
                <a:lnTo>
                  <a:pt x="8196979" y="1087648"/>
                </a:lnTo>
                <a:lnTo>
                  <a:pt x="8175798" y="1087648"/>
                </a:lnTo>
                <a:lnTo>
                  <a:pt x="8165206" y="1087648"/>
                </a:lnTo>
                <a:cubicBezTo>
                  <a:pt x="8172268" y="1094708"/>
                  <a:pt x="8182858" y="1100004"/>
                  <a:pt x="8196979" y="1103533"/>
                </a:cubicBezTo>
                <a:cubicBezTo>
                  <a:pt x="8211098" y="1107064"/>
                  <a:pt x="8221689" y="1112360"/>
                  <a:pt x="8228750" y="1119419"/>
                </a:cubicBezTo>
                <a:lnTo>
                  <a:pt x="8260521" y="1130010"/>
                </a:lnTo>
                <a:lnTo>
                  <a:pt x="8281702" y="1130010"/>
                </a:lnTo>
                <a:lnTo>
                  <a:pt x="8302883" y="1140600"/>
                </a:lnTo>
                <a:cubicBezTo>
                  <a:pt x="8352305" y="1147660"/>
                  <a:pt x="8387606" y="1158250"/>
                  <a:pt x="8408787" y="1172371"/>
                </a:cubicBezTo>
                <a:cubicBezTo>
                  <a:pt x="8415847" y="1172371"/>
                  <a:pt x="8424672" y="1172371"/>
                  <a:pt x="8435262" y="1172371"/>
                </a:cubicBezTo>
                <a:cubicBezTo>
                  <a:pt x="8445853" y="1172371"/>
                  <a:pt x="8451148" y="1175902"/>
                  <a:pt x="8451148" y="1182962"/>
                </a:cubicBezTo>
                <a:cubicBezTo>
                  <a:pt x="8451148" y="1182962"/>
                  <a:pt x="8454678" y="1184727"/>
                  <a:pt x="8461739" y="1188258"/>
                </a:cubicBezTo>
                <a:cubicBezTo>
                  <a:pt x="8468799" y="1191787"/>
                  <a:pt x="8479390" y="1193552"/>
                  <a:pt x="8493510" y="1193552"/>
                </a:cubicBezTo>
                <a:cubicBezTo>
                  <a:pt x="8514691" y="1200612"/>
                  <a:pt x="8528810" y="1207673"/>
                  <a:pt x="8535871" y="1214733"/>
                </a:cubicBezTo>
                <a:cubicBezTo>
                  <a:pt x="8535871" y="1214733"/>
                  <a:pt x="8532341" y="1214733"/>
                  <a:pt x="8525281" y="1214733"/>
                </a:cubicBezTo>
                <a:cubicBezTo>
                  <a:pt x="8518220" y="1214733"/>
                  <a:pt x="8511161" y="1214733"/>
                  <a:pt x="8504100" y="1214733"/>
                </a:cubicBezTo>
                <a:cubicBezTo>
                  <a:pt x="8489980" y="1207673"/>
                  <a:pt x="8475858" y="1204143"/>
                  <a:pt x="8461739" y="1204143"/>
                </a:cubicBezTo>
                <a:cubicBezTo>
                  <a:pt x="8454678" y="1197083"/>
                  <a:pt x="8447618" y="1193552"/>
                  <a:pt x="8440558" y="1193552"/>
                </a:cubicBezTo>
                <a:cubicBezTo>
                  <a:pt x="8433497" y="1193552"/>
                  <a:pt x="8426438" y="1193552"/>
                  <a:pt x="8419377" y="1193552"/>
                </a:cubicBezTo>
                <a:lnTo>
                  <a:pt x="8355835" y="1172371"/>
                </a:lnTo>
                <a:cubicBezTo>
                  <a:pt x="8327593" y="1165312"/>
                  <a:pt x="8309943" y="1160016"/>
                  <a:pt x="8302883" y="1156485"/>
                </a:cubicBezTo>
                <a:cubicBezTo>
                  <a:pt x="8295821" y="1152956"/>
                  <a:pt x="8288762" y="1151191"/>
                  <a:pt x="8281702" y="1151191"/>
                </a:cubicBezTo>
                <a:lnTo>
                  <a:pt x="8207569" y="1130010"/>
                </a:lnTo>
                <a:cubicBezTo>
                  <a:pt x="8207569" y="1130010"/>
                  <a:pt x="8200508" y="1130010"/>
                  <a:pt x="8186387" y="1130010"/>
                </a:cubicBezTo>
                <a:lnTo>
                  <a:pt x="8133435" y="1119419"/>
                </a:lnTo>
                <a:cubicBezTo>
                  <a:pt x="8126375" y="1112360"/>
                  <a:pt x="8119316" y="1108829"/>
                  <a:pt x="8112254" y="1108829"/>
                </a:cubicBezTo>
                <a:cubicBezTo>
                  <a:pt x="8105194" y="1108829"/>
                  <a:pt x="8096369" y="1107064"/>
                  <a:pt x="8085779" y="1103533"/>
                </a:cubicBezTo>
                <a:cubicBezTo>
                  <a:pt x="8075189" y="1100004"/>
                  <a:pt x="8069894" y="1098239"/>
                  <a:pt x="8069894" y="1098239"/>
                </a:cubicBezTo>
                <a:cubicBezTo>
                  <a:pt x="8062833" y="1105298"/>
                  <a:pt x="8059302" y="1108829"/>
                  <a:pt x="8059302" y="1108829"/>
                </a:cubicBezTo>
                <a:cubicBezTo>
                  <a:pt x="8059302" y="1108829"/>
                  <a:pt x="8059302" y="1105298"/>
                  <a:pt x="8059302" y="1098239"/>
                </a:cubicBezTo>
                <a:cubicBezTo>
                  <a:pt x="8052242" y="1098239"/>
                  <a:pt x="8046946" y="1098239"/>
                  <a:pt x="8043417" y="1098239"/>
                </a:cubicBezTo>
                <a:cubicBezTo>
                  <a:pt x="8039887" y="1098239"/>
                  <a:pt x="8038123" y="1098239"/>
                  <a:pt x="8038123" y="1098239"/>
                </a:cubicBezTo>
                <a:lnTo>
                  <a:pt x="8027531" y="1108829"/>
                </a:lnTo>
                <a:lnTo>
                  <a:pt x="8016942" y="1108829"/>
                </a:lnTo>
                <a:lnTo>
                  <a:pt x="8016942" y="1119419"/>
                </a:lnTo>
                <a:cubicBezTo>
                  <a:pt x="7981640" y="1119419"/>
                  <a:pt x="7953398" y="1108829"/>
                  <a:pt x="7932219" y="1087648"/>
                </a:cubicBezTo>
                <a:lnTo>
                  <a:pt x="7921627" y="1087648"/>
                </a:lnTo>
                <a:cubicBezTo>
                  <a:pt x="7914567" y="1087648"/>
                  <a:pt x="7911038" y="1087648"/>
                  <a:pt x="7911038" y="1087648"/>
                </a:cubicBezTo>
                <a:cubicBezTo>
                  <a:pt x="7911038" y="1087648"/>
                  <a:pt x="7907508" y="1084118"/>
                  <a:pt x="7900446" y="1077058"/>
                </a:cubicBezTo>
                <a:cubicBezTo>
                  <a:pt x="7900446" y="1077058"/>
                  <a:pt x="7893386" y="1077058"/>
                  <a:pt x="7879267" y="1077058"/>
                </a:cubicBezTo>
                <a:lnTo>
                  <a:pt x="7868675" y="1077058"/>
                </a:lnTo>
                <a:cubicBezTo>
                  <a:pt x="7868675" y="1077058"/>
                  <a:pt x="7872205" y="1080588"/>
                  <a:pt x="7879267" y="1087648"/>
                </a:cubicBezTo>
                <a:cubicBezTo>
                  <a:pt x="7879267" y="1087648"/>
                  <a:pt x="7879267" y="1091179"/>
                  <a:pt x="7879267" y="1098239"/>
                </a:cubicBezTo>
                <a:cubicBezTo>
                  <a:pt x="7886327" y="1091179"/>
                  <a:pt x="7893386" y="1091179"/>
                  <a:pt x="7900446" y="1098239"/>
                </a:cubicBezTo>
                <a:cubicBezTo>
                  <a:pt x="7907508" y="1105298"/>
                  <a:pt x="7914567" y="1108829"/>
                  <a:pt x="7921627" y="1108829"/>
                </a:cubicBezTo>
                <a:cubicBezTo>
                  <a:pt x="7928688" y="1108829"/>
                  <a:pt x="7933983" y="1108829"/>
                  <a:pt x="7937513" y="1108829"/>
                </a:cubicBezTo>
                <a:cubicBezTo>
                  <a:pt x="7941042" y="1108829"/>
                  <a:pt x="7942808" y="1108829"/>
                  <a:pt x="7942808" y="1108829"/>
                </a:cubicBezTo>
                <a:cubicBezTo>
                  <a:pt x="7949869" y="1122950"/>
                  <a:pt x="7967519" y="1130010"/>
                  <a:pt x="7995760" y="1130010"/>
                </a:cubicBezTo>
                <a:cubicBezTo>
                  <a:pt x="8045183" y="1130010"/>
                  <a:pt x="8069894" y="1137070"/>
                  <a:pt x="8069894" y="1151191"/>
                </a:cubicBezTo>
                <a:cubicBezTo>
                  <a:pt x="8069894" y="1158250"/>
                  <a:pt x="8062833" y="1161781"/>
                  <a:pt x="8048712" y="1161781"/>
                </a:cubicBezTo>
                <a:cubicBezTo>
                  <a:pt x="8027531" y="1161781"/>
                  <a:pt x="8031061" y="1165312"/>
                  <a:pt x="8059302" y="1172371"/>
                </a:cubicBezTo>
                <a:cubicBezTo>
                  <a:pt x="8066364" y="1179431"/>
                  <a:pt x="8076954" y="1184727"/>
                  <a:pt x="8091075" y="1188258"/>
                </a:cubicBezTo>
                <a:cubicBezTo>
                  <a:pt x="8105194" y="1191787"/>
                  <a:pt x="8117550" y="1195317"/>
                  <a:pt x="8128141" y="1198848"/>
                </a:cubicBezTo>
                <a:cubicBezTo>
                  <a:pt x="8138731" y="1202378"/>
                  <a:pt x="8144027" y="1204143"/>
                  <a:pt x="8144027" y="1204143"/>
                </a:cubicBezTo>
                <a:lnTo>
                  <a:pt x="8154617" y="1204143"/>
                </a:lnTo>
                <a:lnTo>
                  <a:pt x="8154617" y="1214733"/>
                </a:lnTo>
                <a:cubicBezTo>
                  <a:pt x="8161677" y="1214733"/>
                  <a:pt x="8166973" y="1214733"/>
                  <a:pt x="8170502" y="1214733"/>
                </a:cubicBezTo>
                <a:cubicBezTo>
                  <a:pt x="8174031" y="1214733"/>
                  <a:pt x="8179327" y="1212968"/>
                  <a:pt x="8186387" y="1209437"/>
                </a:cubicBezTo>
                <a:cubicBezTo>
                  <a:pt x="8193449" y="1205908"/>
                  <a:pt x="8198743" y="1204143"/>
                  <a:pt x="8202273" y="1204143"/>
                </a:cubicBezTo>
                <a:cubicBezTo>
                  <a:pt x="8205802" y="1204143"/>
                  <a:pt x="8207569" y="1207673"/>
                  <a:pt x="8207569" y="1214733"/>
                </a:cubicBezTo>
                <a:lnTo>
                  <a:pt x="8218160" y="1225324"/>
                </a:lnTo>
                <a:cubicBezTo>
                  <a:pt x="8218160" y="1218264"/>
                  <a:pt x="8218160" y="1214733"/>
                  <a:pt x="8218160" y="1214733"/>
                </a:cubicBezTo>
                <a:lnTo>
                  <a:pt x="8228750" y="1214733"/>
                </a:lnTo>
                <a:cubicBezTo>
                  <a:pt x="8242869" y="1214733"/>
                  <a:pt x="8249931" y="1218264"/>
                  <a:pt x="8249931" y="1225324"/>
                </a:cubicBezTo>
                <a:cubicBezTo>
                  <a:pt x="8249931" y="1239445"/>
                  <a:pt x="8267581" y="1246504"/>
                  <a:pt x="8302883" y="1246504"/>
                </a:cubicBezTo>
                <a:lnTo>
                  <a:pt x="8334654" y="1257095"/>
                </a:lnTo>
                <a:cubicBezTo>
                  <a:pt x="8348773" y="1264154"/>
                  <a:pt x="8361130" y="1265920"/>
                  <a:pt x="8371720" y="1262389"/>
                </a:cubicBezTo>
                <a:cubicBezTo>
                  <a:pt x="8382310" y="1258860"/>
                  <a:pt x="8394666" y="1260625"/>
                  <a:pt x="8408787" y="1267685"/>
                </a:cubicBezTo>
                <a:cubicBezTo>
                  <a:pt x="8422906" y="1274745"/>
                  <a:pt x="8429968" y="1281806"/>
                  <a:pt x="8429968" y="1288866"/>
                </a:cubicBezTo>
                <a:lnTo>
                  <a:pt x="8355835" y="1278276"/>
                </a:lnTo>
                <a:cubicBezTo>
                  <a:pt x="8348773" y="1271216"/>
                  <a:pt x="8338183" y="1267685"/>
                  <a:pt x="8324064" y="1267685"/>
                </a:cubicBezTo>
                <a:lnTo>
                  <a:pt x="8281702" y="1257095"/>
                </a:lnTo>
                <a:cubicBezTo>
                  <a:pt x="8267581" y="1250035"/>
                  <a:pt x="8256991" y="1246504"/>
                  <a:pt x="8249931" y="1246504"/>
                </a:cubicBezTo>
                <a:cubicBezTo>
                  <a:pt x="8242869" y="1246504"/>
                  <a:pt x="8221689" y="1239445"/>
                  <a:pt x="8186387" y="1225324"/>
                </a:cubicBezTo>
                <a:cubicBezTo>
                  <a:pt x="8094604" y="1197083"/>
                  <a:pt x="8024002" y="1175902"/>
                  <a:pt x="7974579" y="1161781"/>
                </a:cubicBezTo>
                <a:cubicBezTo>
                  <a:pt x="7946338" y="1147660"/>
                  <a:pt x="7928688" y="1144131"/>
                  <a:pt x="7921627" y="1151191"/>
                </a:cubicBezTo>
                <a:lnTo>
                  <a:pt x="7911038" y="1140600"/>
                </a:lnTo>
                <a:cubicBezTo>
                  <a:pt x="7903976" y="1133541"/>
                  <a:pt x="7893386" y="1133541"/>
                  <a:pt x="7879267" y="1140600"/>
                </a:cubicBezTo>
                <a:lnTo>
                  <a:pt x="7847494" y="1140600"/>
                </a:lnTo>
                <a:lnTo>
                  <a:pt x="7868675" y="1151191"/>
                </a:lnTo>
                <a:cubicBezTo>
                  <a:pt x="7875736" y="1158250"/>
                  <a:pt x="7889856" y="1165312"/>
                  <a:pt x="7911038" y="1172371"/>
                </a:cubicBezTo>
                <a:lnTo>
                  <a:pt x="7932219" y="1182962"/>
                </a:lnTo>
                <a:lnTo>
                  <a:pt x="7942808" y="1193552"/>
                </a:lnTo>
                <a:lnTo>
                  <a:pt x="7953398" y="1204143"/>
                </a:lnTo>
                <a:lnTo>
                  <a:pt x="7900446" y="1193552"/>
                </a:lnTo>
                <a:cubicBezTo>
                  <a:pt x="7893386" y="1186493"/>
                  <a:pt x="7889856" y="1186493"/>
                  <a:pt x="7889856" y="1193552"/>
                </a:cubicBezTo>
                <a:lnTo>
                  <a:pt x="7911038" y="1204143"/>
                </a:lnTo>
                <a:cubicBezTo>
                  <a:pt x="7918098" y="1204143"/>
                  <a:pt x="7925157" y="1205908"/>
                  <a:pt x="7932219" y="1209437"/>
                </a:cubicBezTo>
                <a:cubicBezTo>
                  <a:pt x="7939279" y="1212968"/>
                  <a:pt x="7942808" y="1214733"/>
                  <a:pt x="7942808" y="1214733"/>
                </a:cubicBezTo>
                <a:cubicBezTo>
                  <a:pt x="7949869" y="1221793"/>
                  <a:pt x="7956928" y="1225324"/>
                  <a:pt x="7963990" y="1225324"/>
                </a:cubicBezTo>
                <a:cubicBezTo>
                  <a:pt x="7971050" y="1225324"/>
                  <a:pt x="7976346" y="1225324"/>
                  <a:pt x="7979875" y="1225324"/>
                </a:cubicBezTo>
                <a:cubicBezTo>
                  <a:pt x="7983404" y="1225324"/>
                  <a:pt x="7985171" y="1225324"/>
                  <a:pt x="7985171" y="1225324"/>
                </a:cubicBezTo>
                <a:cubicBezTo>
                  <a:pt x="7985171" y="1232383"/>
                  <a:pt x="7995760" y="1239445"/>
                  <a:pt x="8016942" y="1246504"/>
                </a:cubicBezTo>
                <a:cubicBezTo>
                  <a:pt x="8038123" y="1253564"/>
                  <a:pt x="8052242" y="1257095"/>
                  <a:pt x="8059302" y="1257095"/>
                </a:cubicBezTo>
                <a:lnTo>
                  <a:pt x="8069894" y="1267685"/>
                </a:lnTo>
                <a:cubicBezTo>
                  <a:pt x="8062833" y="1274745"/>
                  <a:pt x="8055773" y="1274745"/>
                  <a:pt x="8048712" y="1267685"/>
                </a:cubicBezTo>
                <a:cubicBezTo>
                  <a:pt x="8048712" y="1267685"/>
                  <a:pt x="8045183" y="1267685"/>
                  <a:pt x="8038123" y="1267685"/>
                </a:cubicBezTo>
                <a:lnTo>
                  <a:pt x="8027531" y="1267685"/>
                </a:lnTo>
                <a:cubicBezTo>
                  <a:pt x="8020471" y="1253564"/>
                  <a:pt x="7995760" y="1246504"/>
                  <a:pt x="7953398" y="1246504"/>
                </a:cubicBezTo>
                <a:cubicBezTo>
                  <a:pt x="7946338" y="1246504"/>
                  <a:pt x="7939279" y="1244739"/>
                  <a:pt x="7932219" y="1241210"/>
                </a:cubicBezTo>
                <a:cubicBezTo>
                  <a:pt x="7925157" y="1237679"/>
                  <a:pt x="7921627" y="1235914"/>
                  <a:pt x="7921627" y="1235914"/>
                </a:cubicBezTo>
                <a:cubicBezTo>
                  <a:pt x="7914567" y="1235914"/>
                  <a:pt x="7903976" y="1235914"/>
                  <a:pt x="7889856" y="1235914"/>
                </a:cubicBezTo>
                <a:lnTo>
                  <a:pt x="7868675" y="1225324"/>
                </a:lnTo>
                <a:cubicBezTo>
                  <a:pt x="7854556" y="1218264"/>
                  <a:pt x="7847494" y="1218264"/>
                  <a:pt x="7847494" y="1225324"/>
                </a:cubicBezTo>
                <a:cubicBezTo>
                  <a:pt x="7840434" y="1225324"/>
                  <a:pt x="7836904" y="1221793"/>
                  <a:pt x="7836904" y="1214733"/>
                </a:cubicBezTo>
                <a:cubicBezTo>
                  <a:pt x="7836904" y="1214733"/>
                  <a:pt x="7829844" y="1214733"/>
                  <a:pt x="7815724" y="1214733"/>
                </a:cubicBezTo>
                <a:cubicBezTo>
                  <a:pt x="7808663" y="1214733"/>
                  <a:pt x="7801604" y="1212968"/>
                  <a:pt x="7794542" y="1209437"/>
                </a:cubicBezTo>
                <a:cubicBezTo>
                  <a:pt x="7787482" y="1205908"/>
                  <a:pt x="7783952" y="1204143"/>
                  <a:pt x="7783952" y="1204143"/>
                </a:cubicBezTo>
                <a:cubicBezTo>
                  <a:pt x="7755711" y="1190022"/>
                  <a:pt x="7738060" y="1186493"/>
                  <a:pt x="7731000" y="1193552"/>
                </a:cubicBezTo>
                <a:cubicBezTo>
                  <a:pt x="7731000" y="1207673"/>
                  <a:pt x="7716880" y="1207673"/>
                  <a:pt x="7688638" y="1193552"/>
                </a:cubicBezTo>
                <a:cubicBezTo>
                  <a:pt x="7681578" y="1186493"/>
                  <a:pt x="7663928" y="1179431"/>
                  <a:pt x="7635686" y="1172371"/>
                </a:cubicBezTo>
                <a:cubicBezTo>
                  <a:pt x="7628626" y="1172371"/>
                  <a:pt x="7621567" y="1170606"/>
                  <a:pt x="7614505" y="1167077"/>
                </a:cubicBezTo>
                <a:cubicBezTo>
                  <a:pt x="7607444" y="1163546"/>
                  <a:pt x="7600386" y="1160016"/>
                  <a:pt x="7593326" y="1156485"/>
                </a:cubicBezTo>
                <a:cubicBezTo>
                  <a:pt x="7586264" y="1152956"/>
                  <a:pt x="7577438" y="1149426"/>
                  <a:pt x="7566848" y="1145896"/>
                </a:cubicBezTo>
                <a:cubicBezTo>
                  <a:pt x="7556259" y="1142365"/>
                  <a:pt x="7547434" y="1140600"/>
                  <a:pt x="7540374" y="1140600"/>
                </a:cubicBezTo>
                <a:cubicBezTo>
                  <a:pt x="7519192" y="1140600"/>
                  <a:pt x="7501540" y="1137070"/>
                  <a:pt x="7487420" y="1130010"/>
                </a:cubicBezTo>
                <a:lnTo>
                  <a:pt x="7466240" y="1140600"/>
                </a:lnTo>
                <a:cubicBezTo>
                  <a:pt x="7473300" y="1147660"/>
                  <a:pt x="7494482" y="1151191"/>
                  <a:pt x="7529782" y="1151191"/>
                </a:cubicBezTo>
                <a:cubicBezTo>
                  <a:pt x="7536842" y="1158250"/>
                  <a:pt x="7540374" y="1163546"/>
                  <a:pt x="7540374" y="1167077"/>
                </a:cubicBezTo>
                <a:cubicBezTo>
                  <a:pt x="7540374" y="1170606"/>
                  <a:pt x="7547434" y="1168841"/>
                  <a:pt x="7561553" y="1161781"/>
                </a:cubicBezTo>
                <a:lnTo>
                  <a:pt x="7572144" y="1172371"/>
                </a:lnTo>
                <a:lnTo>
                  <a:pt x="7593326" y="1182962"/>
                </a:lnTo>
                <a:cubicBezTo>
                  <a:pt x="7607444" y="1182962"/>
                  <a:pt x="7618034" y="1184727"/>
                  <a:pt x="7625096" y="1188258"/>
                </a:cubicBezTo>
                <a:cubicBezTo>
                  <a:pt x="7632156" y="1191787"/>
                  <a:pt x="7640982" y="1193552"/>
                  <a:pt x="7651572" y="1193552"/>
                </a:cubicBezTo>
                <a:cubicBezTo>
                  <a:pt x="7662163" y="1193552"/>
                  <a:pt x="7667457" y="1197083"/>
                  <a:pt x="7667457" y="1204143"/>
                </a:cubicBezTo>
                <a:cubicBezTo>
                  <a:pt x="7674519" y="1204143"/>
                  <a:pt x="7678048" y="1204143"/>
                  <a:pt x="7678048" y="1204143"/>
                </a:cubicBezTo>
                <a:cubicBezTo>
                  <a:pt x="7678048" y="1204143"/>
                  <a:pt x="7678048" y="1207673"/>
                  <a:pt x="7678048" y="1214733"/>
                </a:cubicBezTo>
                <a:lnTo>
                  <a:pt x="7688638" y="1214733"/>
                </a:lnTo>
                <a:lnTo>
                  <a:pt x="7773361" y="1235914"/>
                </a:lnTo>
                <a:lnTo>
                  <a:pt x="7783952" y="1235914"/>
                </a:lnTo>
                <a:cubicBezTo>
                  <a:pt x="7783952" y="1235914"/>
                  <a:pt x="7785717" y="1235914"/>
                  <a:pt x="7789248" y="1235914"/>
                </a:cubicBezTo>
                <a:cubicBezTo>
                  <a:pt x="7792778" y="1235914"/>
                  <a:pt x="7801604" y="1239445"/>
                  <a:pt x="7815724" y="1246504"/>
                </a:cubicBezTo>
                <a:lnTo>
                  <a:pt x="7847494" y="1257095"/>
                </a:lnTo>
                <a:cubicBezTo>
                  <a:pt x="7854556" y="1257095"/>
                  <a:pt x="7861615" y="1258860"/>
                  <a:pt x="7868675" y="1262389"/>
                </a:cubicBezTo>
                <a:cubicBezTo>
                  <a:pt x="7875736" y="1265920"/>
                  <a:pt x="7879267" y="1267685"/>
                  <a:pt x="7879267" y="1267685"/>
                </a:cubicBezTo>
                <a:cubicBezTo>
                  <a:pt x="7879267" y="1267685"/>
                  <a:pt x="7882796" y="1269450"/>
                  <a:pt x="7889856" y="1272981"/>
                </a:cubicBezTo>
                <a:cubicBezTo>
                  <a:pt x="7896917" y="1276510"/>
                  <a:pt x="7914567" y="1278276"/>
                  <a:pt x="7942808" y="1278276"/>
                </a:cubicBezTo>
                <a:lnTo>
                  <a:pt x="7974579" y="1288866"/>
                </a:lnTo>
                <a:cubicBezTo>
                  <a:pt x="7967519" y="1295927"/>
                  <a:pt x="7963990" y="1299456"/>
                  <a:pt x="7963990" y="1299456"/>
                </a:cubicBezTo>
                <a:cubicBezTo>
                  <a:pt x="7963990" y="1306516"/>
                  <a:pt x="7960460" y="1310047"/>
                  <a:pt x="7953398" y="1310047"/>
                </a:cubicBezTo>
                <a:lnTo>
                  <a:pt x="7985171" y="1310047"/>
                </a:lnTo>
                <a:cubicBezTo>
                  <a:pt x="7992231" y="1302987"/>
                  <a:pt x="8001056" y="1301221"/>
                  <a:pt x="8011646" y="1304752"/>
                </a:cubicBezTo>
                <a:cubicBezTo>
                  <a:pt x="8022237" y="1308283"/>
                  <a:pt x="8031061" y="1313577"/>
                  <a:pt x="8038123" y="1320637"/>
                </a:cubicBezTo>
                <a:cubicBezTo>
                  <a:pt x="8038123" y="1320637"/>
                  <a:pt x="8041652" y="1322402"/>
                  <a:pt x="8048712" y="1325933"/>
                </a:cubicBezTo>
                <a:cubicBezTo>
                  <a:pt x="8055773" y="1329464"/>
                  <a:pt x="8062833" y="1327697"/>
                  <a:pt x="8069894" y="1320637"/>
                </a:cubicBezTo>
                <a:lnTo>
                  <a:pt x="8122846" y="1341818"/>
                </a:lnTo>
                <a:cubicBezTo>
                  <a:pt x="8122846" y="1341818"/>
                  <a:pt x="8119316" y="1341818"/>
                  <a:pt x="8112254" y="1341818"/>
                </a:cubicBezTo>
                <a:cubicBezTo>
                  <a:pt x="8105194" y="1341818"/>
                  <a:pt x="8101664" y="1341818"/>
                  <a:pt x="8101664" y="1341818"/>
                </a:cubicBezTo>
                <a:cubicBezTo>
                  <a:pt x="8101664" y="1348879"/>
                  <a:pt x="8122846" y="1359468"/>
                  <a:pt x="8165206" y="1373589"/>
                </a:cubicBezTo>
                <a:cubicBezTo>
                  <a:pt x="8172268" y="1373589"/>
                  <a:pt x="8177564" y="1373589"/>
                  <a:pt x="8181093" y="1373589"/>
                </a:cubicBezTo>
                <a:cubicBezTo>
                  <a:pt x="8184623" y="1373589"/>
                  <a:pt x="8186387" y="1373589"/>
                  <a:pt x="8186387" y="1373589"/>
                </a:cubicBezTo>
                <a:cubicBezTo>
                  <a:pt x="8193449" y="1373589"/>
                  <a:pt x="8196979" y="1377120"/>
                  <a:pt x="8196979" y="1384180"/>
                </a:cubicBezTo>
                <a:cubicBezTo>
                  <a:pt x="8274641" y="1405360"/>
                  <a:pt x="8341714" y="1419481"/>
                  <a:pt x="8398196" y="1426541"/>
                </a:cubicBezTo>
                <a:cubicBezTo>
                  <a:pt x="8426438" y="1426541"/>
                  <a:pt x="8447618" y="1430072"/>
                  <a:pt x="8461739" y="1437132"/>
                </a:cubicBezTo>
                <a:lnTo>
                  <a:pt x="8472329" y="1437132"/>
                </a:lnTo>
                <a:lnTo>
                  <a:pt x="8461739" y="1447722"/>
                </a:lnTo>
                <a:cubicBezTo>
                  <a:pt x="8454678" y="1447722"/>
                  <a:pt x="8447618" y="1447722"/>
                  <a:pt x="8440558" y="1447722"/>
                </a:cubicBezTo>
                <a:cubicBezTo>
                  <a:pt x="8433497" y="1447722"/>
                  <a:pt x="8429968" y="1447722"/>
                  <a:pt x="8429968" y="1447722"/>
                </a:cubicBezTo>
                <a:lnTo>
                  <a:pt x="8408787" y="1458312"/>
                </a:lnTo>
                <a:lnTo>
                  <a:pt x="8387606" y="1458312"/>
                </a:lnTo>
                <a:cubicBezTo>
                  <a:pt x="8373486" y="1451253"/>
                  <a:pt x="8359364" y="1445957"/>
                  <a:pt x="8345244" y="1442427"/>
                </a:cubicBezTo>
                <a:cubicBezTo>
                  <a:pt x="8331124" y="1438897"/>
                  <a:pt x="8320533" y="1438897"/>
                  <a:pt x="8313473" y="1442427"/>
                </a:cubicBezTo>
                <a:cubicBezTo>
                  <a:pt x="8306412" y="1445957"/>
                  <a:pt x="8299353" y="1444191"/>
                  <a:pt x="8292291" y="1437132"/>
                </a:cubicBezTo>
                <a:cubicBezTo>
                  <a:pt x="8285231" y="1430072"/>
                  <a:pt x="8278172" y="1430072"/>
                  <a:pt x="8271112" y="1437132"/>
                </a:cubicBezTo>
                <a:cubicBezTo>
                  <a:pt x="8264050" y="1437132"/>
                  <a:pt x="8258756" y="1435368"/>
                  <a:pt x="8255225" y="1431837"/>
                </a:cubicBezTo>
                <a:cubicBezTo>
                  <a:pt x="8251695" y="1428306"/>
                  <a:pt x="8249931" y="1426541"/>
                  <a:pt x="8249931" y="1426541"/>
                </a:cubicBezTo>
                <a:cubicBezTo>
                  <a:pt x="8249931" y="1426541"/>
                  <a:pt x="8246401" y="1426541"/>
                  <a:pt x="8239339" y="1426541"/>
                </a:cubicBezTo>
                <a:cubicBezTo>
                  <a:pt x="8232279" y="1426541"/>
                  <a:pt x="8225220" y="1423012"/>
                  <a:pt x="8218160" y="1415951"/>
                </a:cubicBezTo>
                <a:cubicBezTo>
                  <a:pt x="8211098" y="1408891"/>
                  <a:pt x="8200508" y="1405360"/>
                  <a:pt x="8186387" y="1405360"/>
                </a:cubicBezTo>
                <a:cubicBezTo>
                  <a:pt x="8179327" y="1412420"/>
                  <a:pt x="8172268" y="1414187"/>
                  <a:pt x="8165206" y="1410656"/>
                </a:cubicBezTo>
                <a:cubicBezTo>
                  <a:pt x="8158146" y="1407125"/>
                  <a:pt x="8151087" y="1405360"/>
                  <a:pt x="8144027" y="1405360"/>
                </a:cubicBezTo>
                <a:cubicBezTo>
                  <a:pt x="8129906" y="1405360"/>
                  <a:pt x="8119316" y="1405360"/>
                  <a:pt x="8112254" y="1405360"/>
                </a:cubicBezTo>
                <a:lnTo>
                  <a:pt x="8112254" y="1384180"/>
                </a:lnTo>
                <a:lnTo>
                  <a:pt x="8112254" y="1373589"/>
                </a:lnTo>
                <a:lnTo>
                  <a:pt x="8101664" y="1373589"/>
                </a:lnTo>
                <a:cubicBezTo>
                  <a:pt x="8101664" y="1359468"/>
                  <a:pt x="8098135" y="1362999"/>
                  <a:pt x="8091075" y="1384180"/>
                </a:cubicBezTo>
                <a:lnTo>
                  <a:pt x="8091075" y="1394770"/>
                </a:lnTo>
                <a:cubicBezTo>
                  <a:pt x="8084013" y="1394770"/>
                  <a:pt x="8071658" y="1389475"/>
                  <a:pt x="8054008" y="1378885"/>
                </a:cubicBezTo>
                <a:cubicBezTo>
                  <a:pt x="8036356" y="1368293"/>
                  <a:pt x="8025767" y="1364764"/>
                  <a:pt x="8022237" y="1368293"/>
                </a:cubicBezTo>
                <a:cubicBezTo>
                  <a:pt x="8018706" y="1371824"/>
                  <a:pt x="8011646" y="1373589"/>
                  <a:pt x="8001056" y="1373589"/>
                </a:cubicBezTo>
                <a:cubicBezTo>
                  <a:pt x="7990465" y="1373589"/>
                  <a:pt x="7985171" y="1370060"/>
                  <a:pt x="7985171" y="1362999"/>
                </a:cubicBezTo>
                <a:cubicBezTo>
                  <a:pt x="7985171" y="1362999"/>
                  <a:pt x="7981640" y="1362999"/>
                  <a:pt x="7974579" y="1362999"/>
                </a:cubicBezTo>
                <a:cubicBezTo>
                  <a:pt x="7967519" y="1362999"/>
                  <a:pt x="7963990" y="1362999"/>
                  <a:pt x="7963990" y="1362999"/>
                </a:cubicBezTo>
                <a:lnTo>
                  <a:pt x="7942808" y="1352408"/>
                </a:lnTo>
                <a:cubicBezTo>
                  <a:pt x="7942808" y="1352408"/>
                  <a:pt x="7939279" y="1352408"/>
                  <a:pt x="7932219" y="1352408"/>
                </a:cubicBezTo>
                <a:cubicBezTo>
                  <a:pt x="7925157" y="1352408"/>
                  <a:pt x="7925157" y="1355939"/>
                  <a:pt x="7932219" y="1362999"/>
                </a:cubicBezTo>
                <a:lnTo>
                  <a:pt x="7953398" y="1373589"/>
                </a:lnTo>
                <a:cubicBezTo>
                  <a:pt x="7960460" y="1373589"/>
                  <a:pt x="7963990" y="1375354"/>
                  <a:pt x="7963990" y="1378885"/>
                </a:cubicBezTo>
                <a:cubicBezTo>
                  <a:pt x="7963990" y="1382416"/>
                  <a:pt x="7974579" y="1384180"/>
                  <a:pt x="7995760" y="1384180"/>
                </a:cubicBezTo>
                <a:cubicBezTo>
                  <a:pt x="8002821" y="1384180"/>
                  <a:pt x="8009880" y="1385945"/>
                  <a:pt x="8016942" y="1389475"/>
                </a:cubicBezTo>
                <a:cubicBezTo>
                  <a:pt x="8024002" y="1393005"/>
                  <a:pt x="8029298" y="1396535"/>
                  <a:pt x="8032827" y="1400066"/>
                </a:cubicBezTo>
                <a:cubicBezTo>
                  <a:pt x="8036356" y="1403595"/>
                  <a:pt x="8043417" y="1407125"/>
                  <a:pt x="8054008" y="1410656"/>
                </a:cubicBezTo>
                <a:cubicBezTo>
                  <a:pt x="8064598" y="1414187"/>
                  <a:pt x="8073423" y="1415951"/>
                  <a:pt x="8080483" y="1415951"/>
                </a:cubicBezTo>
                <a:cubicBezTo>
                  <a:pt x="8108725" y="1423012"/>
                  <a:pt x="8129906" y="1430072"/>
                  <a:pt x="8144027" y="1437132"/>
                </a:cubicBezTo>
                <a:lnTo>
                  <a:pt x="8154617" y="1447722"/>
                </a:lnTo>
                <a:cubicBezTo>
                  <a:pt x="8140497" y="1440662"/>
                  <a:pt x="8133435" y="1438897"/>
                  <a:pt x="8133435" y="1442427"/>
                </a:cubicBezTo>
                <a:cubicBezTo>
                  <a:pt x="8133435" y="1445957"/>
                  <a:pt x="8129906" y="1447722"/>
                  <a:pt x="8122846" y="1447722"/>
                </a:cubicBezTo>
                <a:cubicBezTo>
                  <a:pt x="8115785" y="1447722"/>
                  <a:pt x="8112254" y="1447722"/>
                  <a:pt x="8112254" y="1447722"/>
                </a:cubicBezTo>
                <a:cubicBezTo>
                  <a:pt x="8112254" y="1447722"/>
                  <a:pt x="8112254" y="1451253"/>
                  <a:pt x="8112254" y="1458312"/>
                </a:cubicBezTo>
                <a:cubicBezTo>
                  <a:pt x="8112254" y="1465372"/>
                  <a:pt x="8108725" y="1465372"/>
                  <a:pt x="8101664" y="1458312"/>
                </a:cubicBezTo>
                <a:lnTo>
                  <a:pt x="8091075" y="1447722"/>
                </a:lnTo>
                <a:lnTo>
                  <a:pt x="8080483" y="1437132"/>
                </a:lnTo>
                <a:lnTo>
                  <a:pt x="8069894" y="1426541"/>
                </a:lnTo>
                <a:cubicBezTo>
                  <a:pt x="8055773" y="1426541"/>
                  <a:pt x="8045183" y="1430072"/>
                  <a:pt x="8038123" y="1437132"/>
                </a:cubicBezTo>
                <a:cubicBezTo>
                  <a:pt x="8031061" y="1437132"/>
                  <a:pt x="8027531" y="1435368"/>
                  <a:pt x="8027531" y="1431837"/>
                </a:cubicBezTo>
                <a:cubicBezTo>
                  <a:pt x="8027531" y="1428306"/>
                  <a:pt x="8024002" y="1426541"/>
                  <a:pt x="8016942" y="1426541"/>
                </a:cubicBezTo>
                <a:lnTo>
                  <a:pt x="8016942" y="1415951"/>
                </a:lnTo>
                <a:cubicBezTo>
                  <a:pt x="8009880" y="1415951"/>
                  <a:pt x="8006350" y="1417716"/>
                  <a:pt x="8006350" y="1421247"/>
                </a:cubicBezTo>
                <a:cubicBezTo>
                  <a:pt x="8006350" y="1424776"/>
                  <a:pt x="7995760" y="1426541"/>
                  <a:pt x="7974579" y="1426541"/>
                </a:cubicBezTo>
                <a:cubicBezTo>
                  <a:pt x="7960460" y="1419481"/>
                  <a:pt x="7953398" y="1419481"/>
                  <a:pt x="7953398" y="1426541"/>
                </a:cubicBezTo>
                <a:lnTo>
                  <a:pt x="7932219" y="1426541"/>
                </a:lnTo>
                <a:lnTo>
                  <a:pt x="7932219" y="1415951"/>
                </a:lnTo>
                <a:cubicBezTo>
                  <a:pt x="7925157" y="1408891"/>
                  <a:pt x="7907508" y="1405360"/>
                  <a:pt x="7879267" y="1405360"/>
                </a:cubicBezTo>
                <a:cubicBezTo>
                  <a:pt x="7872205" y="1405360"/>
                  <a:pt x="7868675" y="1403595"/>
                  <a:pt x="7868675" y="1400066"/>
                </a:cubicBezTo>
                <a:cubicBezTo>
                  <a:pt x="7868675" y="1396535"/>
                  <a:pt x="7861615" y="1394770"/>
                  <a:pt x="7847494" y="1394770"/>
                </a:cubicBezTo>
                <a:cubicBezTo>
                  <a:pt x="7826313" y="1394770"/>
                  <a:pt x="7822784" y="1398301"/>
                  <a:pt x="7836904" y="1405360"/>
                </a:cubicBezTo>
                <a:cubicBezTo>
                  <a:pt x="7843965" y="1412420"/>
                  <a:pt x="7889856" y="1426541"/>
                  <a:pt x="7974579" y="1447722"/>
                </a:cubicBezTo>
                <a:lnTo>
                  <a:pt x="8069894" y="1479493"/>
                </a:lnTo>
                <a:lnTo>
                  <a:pt x="8059302" y="1479493"/>
                </a:lnTo>
                <a:lnTo>
                  <a:pt x="8038123" y="1479493"/>
                </a:lnTo>
                <a:cubicBezTo>
                  <a:pt x="8045183" y="1486554"/>
                  <a:pt x="8059302" y="1493614"/>
                  <a:pt x="8080483" y="1500674"/>
                </a:cubicBezTo>
                <a:cubicBezTo>
                  <a:pt x="8087545" y="1507735"/>
                  <a:pt x="8094604" y="1513030"/>
                  <a:pt x="8101664" y="1516560"/>
                </a:cubicBezTo>
                <a:cubicBezTo>
                  <a:pt x="8108725" y="1520091"/>
                  <a:pt x="8112254" y="1521855"/>
                  <a:pt x="8112254" y="1521855"/>
                </a:cubicBezTo>
                <a:cubicBezTo>
                  <a:pt x="8119316" y="1521855"/>
                  <a:pt x="8126375" y="1521855"/>
                  <a:pt x="8133435" y="1521855"/>
                </a:cubicBezTo>
                <a:lnTo>
                  <a:pt x="8154617" y="1532445"/>
                </a:lnTo>
                <a:lnTo>
                  <a:pt x="8175798" y="1532445"/>
                </a:lnTo>
                <a:cubicBezTo>
                  <a:pt x="8225220" y="1539506"/>
                  <a:pt x="8264050" y="1550095"/>
                  <a:pt x="8292291" y="1564218"/>
                </a:cubicBezTo>
                <a:cubicBezTo>
                  <a:pt x="8292291" y="1571276"/>
                  <a:pt x="8295821" y="1574807"/>
                  <a:pt x="8302883" y="1574807"/>
                </a:cubicBezTo>
                <a:cubicBezTo>
                  <a:pt x="8309943" y="1574807"/>
                  <a:pt x="8317002" y="1574807"/>
                  <a:pt x="8324064" y="1574807"/>
                </a:cubicBezTo>
                <a:lnTo>
                  <a:pt x="8334654" y="1585397"/>
                </a:lnTo>
                <a:lnTo>
                  <a:pt x="8377016" y="1595988"/>
                </a:lnTo>
                <a:cubicBezTo>
                  <a:pt x="8398196" y="1603047"/>
                  <a:pt x="8412316" y="1606578"/>
                  <a:pt x="8419377" y="1606578"/>
                </a:cubicBezTo>
                <a:cubicBezTo>
                  <a:pt x="8412316" y="1606578"/>
                  <a:pt x="8405257" y="1606578"/>
                  <a:pt x="8398196" y="1606578"/>
                </a:cubicBezTo>
                <a:cubicBezTo>
                  <a:pt x="8391135" y="1606578"/>
                  <a:pt x="8384076" y="1606578"/>
                  <a:pt x="8377016" y="1606578"/>
                </a:cubicBezTo>
                <a:cubicBezTo>
                  <a:pt x="8362895" y="1599518"/>
                  <a:pt x="8341714" y="1592458"/>
                  <a:pt x="8313473" y="1585397"/>
                </a:cubicBezTo>
                <a:cubicBezTo>
                  <a:pt x="8256991" y="1571276"/>
                  <a:pt x="8211098" y="1557157"/>
                  <a:pt x="8175798" y="1543036"/>
                </a:cubicBezTo>
                <a:cubicBezTo>
                  <a:pt x="8168737" y="1543036"/>
                  <a:pt x="8161677" y="1543036"/>
                  <a:pt x="8154617" y="1543036"/>
                </a:cubicBezTo>
                <a:lnTo>
                  <a:pt x="8091075" y="1532445"/>
                </a:lnTo>
                <a:cubicBezTo>
                  <a:pt x="8084013" y="1525386"/>
                  <a:pt x="8073423" y="1521855"/>
                  <a:pt x="8059302" y="1521855"/>
                </a:cubicBezTo>
                <a:cubicBezTo>
                  <a:pt x="8045183" y="1521855"/>
                  <a:pt x="8038123" y="1520091"/>
                  <a:pt x="8038123" y="1516560"/>
                </a:cubicBezTo>
                <a:cubicBezTo>
                  <a:pt x="8038123" y="1513030"/>
                  <a:pt x="8034593" y="1511264"/>
                  <a:pt x="8027531" y="1511264"/>
                </a:cubicBezTo>
                <a:lnTo>
                  <a:pt x="7963990" y="1500674"/>
                </a:lnTo>
                <a:cubicBezTo>
                  <a:pt x="7949869" y="1493614"/>
                  <a:pt x="7942808" y="1493614"/>
                  <a:pt x="7942808" y="1500674"/>
                </a:cubicBezTo>
                <a:cubicBezTo>
                  <a:pt x="7935748" y="1500674"/>
                  <a:pt x="7932219" y="1500674"/>
                  <a:pt x="7932219" y="1500674"/>
                </a:cubicBezTo>
                <a:cubicBezTo>
                  <a:pt x="7925157" y="1493614"/>
                  <a:pt x="7918098" y="1490084"/>
                  <a:pt x="7911038" y="1490084"/>
                </a:cubicBezTo>
                <a:cubicBezTo>
                  <a:pt x="7903976" y="1490084"/>
                  <a:pt x="7903976" y="1493614"/>
                  <a:pt x="7911038" y="1500674"/>
                </a:cubicBezTo>
                <a:cubicBezTo>
                  <a:pt x="7903976" y="1500674"/>
                  <a:pt x="7898682" y="1500674"/>
                  <a:pt x="7895152" y="1500674"/>
                </a:cubicBezTo>
                <a:cubicBezTo>
                  <a:pt x="7891623" y="1500674"/>
                  <a:pt x="7889856" y="1502439"/>
                  <a:pt x="7889856" y="1505970"/>
                </a:cubicBezTo>
                <a:cubicBezTo>
                  <a:pt x="7889856" y="1509499"/>
                  <a:pt x="7886327" y="1511264"/>
                  <a:pt x="7879267" y="1511264"/>
                </a:cubicBezTo>
                <a:cubicBezTo>
                  <a:pt x="7872205" y="1511264"/>
                  <a:pt x="7858085" y="1507735"/>
                  <a:pt x="7836904" y="1500674"/>
                </a:cubicBezTo>
                <a:cubicBezTo>
                  <a:pt x="7808663" y="1486554"/>
                  <a:pt x="7791012" y="1479493"/>
                  <a:pt x="7783952" y="1479493"/>
                </a:cubicBezTo>
                <a:cubicBezTo>
                  <a:pt x="7776892" y="1479493"/>
                  <a:pt x="7771596" y="1477728"/>
                  <a:pt x="7768067" y="1474199"/>
                </a:cubicBezTo>
                <a:cubicBezTo>
                  <a:pt x="7764538" y="1470668"/>
                  <a:pt x="7759242" y="1468903"/>
                  <a:pt x="7752182" y="1468903"/>
                </a:cubicBezTo>
                <a:cubicBezTo>
                  <a:pt x="7738060" y="1468903"/>
                  <a:pt x="7725704" y="1465372"/>
                  <a:pt x="7715115" y="1458312"/>
                </a:cubicBezTo>
                <a:cubicBezTo>
                  <a:pt x="7704524" y="1451253"/>
                  <a:pt x="7697464" y="1449487"/>
                  <a:pt x="7693934" y="1453018"/>
                </a:cubicBezTo>
                <a:cubicBezTo>
                  <a:pt x="7690404" y="1456547"/>
                  <a:pt x="7685108" y="1454783"/>
                  <a:pt x="7678048" y="1447722"/>
                </a:cubicBezTo>
                <a:cubicBezTo>
                  <a:pt x="7670986" y="1440662"/>
                  <a:pt x="7660396" y="1437132"/>
                  <a:pt x="7646278" y="1437132"/>
                </a:cubicBezTo>
                <a:lnTo>
                  <a:pt x="7603915" y="1415951"/>
                </a:lnTo>
                <a:cubicBezTo>
                  <a:pt x="7589794" y="1415951"/>
                  <a:pt x="7579204" y="1415951"/>
                  <a:pt x="7572144" y="1415951"/>
                </a:cubicBezTo>
                <a:lnTo>
                  <a:pt x="7519192" y="1394770"/>
                </a:lnTo>
                <a:cubicBezTo>
                  <a:pt x="7512130" y="1387710"/>
                  <a:pt x="7501540" y="1384180"/>
                  <a:pt x="7487420" y="1384180"/>
                </a:cubicBezTo>
                <a:lnTo>
                  <a:pt x="7476830" y="1394770"/>
                </a:lnTo>
                <a:cubicBezTo>
                  <a:pt x="7476830" y="1401831"/>
                  <a:pt x="7483890" y="1405360"/>
                  <a:pt x="7498011" y="1405360"/>
                </a:cubicBezTo>
                <a:cubicBezTo>
                  <a:pt x="7512130" y="1405360"/>
                  <a:pt x="7519192" y="1407125"/>
                  <a:pt x="7519192" y="1410656"/>
                </a:cubicBezTo>
                <a:cubicBezTo>
                  <a:pt x="7519192" y="1414187"/>
                  <a:pt x="7522722" y="1417716"/>
                  <a:pt x="7529782" y="1421247"/>
                </a:cubicBezTo>
                <a:cubicBezTo>
                  <a:pt x="7536842" y="1424776"/>
                  <a:pt x="7543903" y="1424776"/>
                  <a:pt x="7550963" y="1421247"/>
                </a:cubicBezTo>
                <a:cubicBezTo>
                  <a:pt x="7558024" y="1417716"/>
                  <a:pt x="7568615" y="1419481"/>
                  <a:pt x="7582734" y="1426541"/>
                </a:cubicBezTo>
                <a:lnTo>
                  <a:pt x="7635686" y="1437132"/>
                </a:lnTo>
                <a:cubicBezTo>
                  <a:pt x="7635686" y="1444191"/>
                  <a:pt x="7635686" y="1447722"/>
                  <a:pt x="7635686" y="1447722"/>
                </a:cubicBezTo>
                <a:cubicBezTo>
                  <a:pt x="7635686" y="1447722"/>
                  <a:pt x="7637452" y="1449487"/>
                  <a:pt x="7640982" y="1453018"/>
                </a:cubicBezTo>
                <a:cubicBezTo>
                  <a:pt x="7644511" y="1456547"/>
                  <a:pt x="7649807" y="1458312"/>
                  <a:pt x="7656867" y="1458312"/>
                </a:cubicBezTo>
                <a:cubicBezTo>
                  <a:pt x="7663928" y="1458312"/>
                  <a:pt x="7676282" y="1463608"/>
                  <a:pt x="7693934" y="1474199"/>
                </a:cubicBezTo>
                <a:cubicBezTo>
                  <a:pt x="7711586" y="1484789"/>
                  <a:pt x="7722175" y="1486554"/>
                  <a:pt x="7725704" y="1479493"/>
                </a:cubicBezTo>
                <a:cubicBezTo>
                  <a:pt x="7729234" y="1472434"/>
                  <a:pt x="7732765" y="1468903"/>
                  <a:pt x="7736296" y="1468903"/>
                </a:cubicBezTo>
                <a:cubicBezTo>
                  <a:pt x="7739826" y="1468903"/>
                  <a:pt x="7741590" y="1472434"/>
                  <a:pt x="7741590" y="1479493"/>
                </a:cubicBezTo>
                <a:lnTo>
                  <a:pt x="7773361" y="1511264"/>
                </a:lnTo>
                <a:cubicBezTo>
                  <a:pt x="7801604" y="1518324"/>
                  <a:pt x="7815724" y="1523620"/>
                  <a:pt x="7815724" y="1527151"/>
                </a:cubicBezTo>
                <a:cubicBezTo>
                  <a:pt x="7815724" y="1530680"/>
                  <a:pt x="7819253" y="1532445"/>
                  <a:pt x="7826313" y="1532445"/>
                </a:cubicBezTo>
                <a:lnTo>
                  <a:pt x="7879267" y="1543036"/>
                </a:lnTo>
                <a:cubicBezTo>
                  <a:pt x="7886327" y="1550095"/>
                  <a:pt x="7907508" y="1560687"/>
                  <a:pt x="7942808" y="1574807"/>
                </a:cubicBezTo>
                <a:cubicBezTo>
                  <a:pt x="7978109" y="1588928"/>
                  <a:pt x="7999290" y="1595988"/>
                  <a:pt x="8006350" y="1595988"/>
                </a:cubicBezTo>
                <a:cubicBezTo>
                  <a:pt x="8013412" y="1595988"/>
                  <a:pt x="8016942" y="1595988"/>
                  <a:pt x="8016942" y="1595988"/>
                </a:cubicBezTo>
                <a:cubicBezTo>
                  <a:pt x="8016942" y="1603047"/>
                  <a:pt x="8018706" y="1606578"/>
                  <a:pt x="8022237" y="1606578"/>
                </a:cubicBezTo>
                <a:lnTo>
                  <a:pt x="7995760" y="1595988"/>
                </a:lnTo>
                <a:cubicBezTo>
                  <a:pt x="7981640" y="1595988"/>
                  <a:pt x="7960460" y="1590693"/>
                  <a:pt x="7932219" y="1580103"/>
                </a:cubicBezTo>
                <a:cubicBezTo>
                  <a:pt x="7903976" y="1569512"/>
                  <a:pt x="7888090" y="1567747"/>
                  <a:pt x="7884561" y="1574807"/>
                </a:cubicBezTo>
                <a:cubicBezTo>
                  <a:pt x="7881031" y="1581868"/>
                  <a:pt x="7877500" y="1581868"/>
                  <a:pt x="7873971" y="1574807"/>
                </a:cubicBezTo>
                <a:cubicBezTo>
                  <a:pt x="7870441" y="1567747"/>
                  <a:pt x="7861615" y="1560687"/>
                  <a:pt x="7847494" y="1553626"/>
                </a:cubicBezTo>
                <a:cubicBezTo>
                  <a:pt x="7833375" y="1546566"/>
                  <a:pt x="7822784" y="1543036"/>
                  <a:pt x="7815724" y="1543036"/>
                </a:cubicBezTo>
                <a:lnTo>
                  <a:pt x="7826313" y="1553626"/>
                </a:lnTo>
                <a:cubicBezTo>
                  <a:pt x="7833375" y="1553626"/>
                  <a:pt x="7833375" y="1557157"/>
                  <a:pt x="7826313" y="1564218"/>
                </a:cubicBezTo>
                <a:lnTo>
                  <a:pt x="7836904" y="1574807"/>
                </a:lnTo>
                <a:lnTo>
                  <a:pt x="7826313" y="1574807"/>
                </a:lnTo>
                <a:cubicBezTo>
                  <a:pt x="7812194" y="1567747"/>
                  <a:pt x="7805134" y="1562451"/>
                  <a:pt x="7805134" y="1558922"/>
                </a:cubicBezTo>
                <a:cubicBezTo>
                  <a:pt x="7805134" y="1555391"/>
                  <a:pt x="7801604" y="1553626"/>
                  <a:pt x="7794542" y="1553626"/>
                </a:cubicBezTo>
                <a:lnTo>
                  <a:pt x="7794542" y="1564218"/>
                </a:lnTo>
                <a:lnTo>
                  <a:pt x="7783952" y="1553626"/>
                </a:lnTo>
                <a:lnTo>
                  <a:pt x="7752182" y="1543036"/>
                </a:lnTo>
                <a:cubicBezTo>
                  <a:pt x="7752182" y="1543036"/>
                  <a:pt x="7748652" y="1541272"/>
                  <a:pt x="7741590" y="1537741"/>
                </a:cubicBezTo>
                <a:cubicBezTo>
                  <a:pt x="7734530" y="1534210"/>
                  <a:pt x="7731000" y="1532445"/>
                  <a:pt x="7731000" y="1532445"/>
                </a:cubicBezTo>
                <a:cubicBezTo>
                  <a:pt x="7716880" y="1532445"/>
                  <a:pt x="7713348" y="1535976"/>
                  <a:pt x="7720409" y="1543036"/>
                </a:cubicBezTo>
                <a:lnTo>
                  <a:pt x="7709820" y="1543036"/>
                </a:lnTo>
                <a:cubicBezTo>
                  <a:pt x="7709820" y="1535976"/>
                  <a:pt x="7704524" y="1532445"/>
                  <a:pt x="7693934" y="1532445"/>
                </a:cubicBezTo>
                <a:cubicBezTo>
                  <a:pt x="7683344" y="1532445"/>
                  <a:pt x="7678048" y="1525386"/>
                  <a:pt x="7678048" y="1511264"/>
                </a:cubicBezTo>
                <a:cubicBezTo>
                  <a:pt x="7678048" y="1497143"/>
                  <a:pt x="7674519" y="1490084"/>
                  <a:pt x="7667457" y="1490084"/>
                </a:cubicBezTo>
                <a:lnTo>
                  <a:pt x="7651572" y="1490084"/>
                </a:lnTo>
                <a:cubicBezTo>
                  <a:pt x="7655101" y="1490084"/>
                  <a:pt x="7660396" y="1493614"/>
                  <a:pt x="7667457" y="1500674"/>
                </a:cubicBezTo>
                <a:lnTo>
                  <a:pt x="7667457" y="1511264"/>
                </a:lnTo>
                <a:cubicBezTo>
                  <a:pt x="7667457" y="1511264"/>
                  <a:pt x="7663928" y="1516560"/>
                  <a:pt x="7656867" y="1527151"/>
                </a:cubicBezTo>
                <a:cubicBezTo>
                  <a:pt x="7649807" y="1537741"/>
                  <a:pt x="7640982" y="1543036"/>
                  <a:pt x="7630390" y="1543036"/>
                </a:cubicBezTo>
                <a:cubicBezTo>
                  <a:pt x="7619800" y="1543036"/>
                  <a:pt x="7614505" y="1544801"/>
                  <a:pt x="7614505" y="1548331"/>
                </a:cubicBezTo>
                <a:cubicBezTo>
                  <a:pt x="7614505" y="1551862"/>
                  <a:pt x="7618034" y="1555391"/>
                  <a:pt x="7625096" y="1558922"/>
                </a:cubicBezTo>
                <a:cubicBezTo>
                  <a:pt x="7632156" y="1562451"/>
                  <a:pt x="7639216" y="1564218"/>
                  <a:pt x="7646278" y="1564218"/>
                </a:cubicBezTo>
                <a:cubicBezTo>
                  <a:pt x="7639216" y="1571276"/>
                  <a:pt x="7642746" y="1574807"/>
                  <a:pt x="7656867" y="1574807"/>
                </a:cubicBezTo>
                <a:cubicBezTo>
                  <a:pt x="7678048" y="1574807"/>
                  <a:pt x="7688638" y="1578338"/>
                  <a:pt x="7688638" y="1585397"/>
                </a:cubicBezTo>
                <a:lnTo>
                  <a:pt x="7667457" y="1585397"/>
                </a:lnTo>
                <a:cubicBezTo>
                  <a:pt x="7667457" y="1592458"/>
                  <a:pt x="7667457" y="1595988"/>
                  <a:pt x="7667457" y="1595988"/>
                </a:cubicBezTo>
                <a:lnTo>
                  <a:pt x="7667457" y="1606578"/>
                </a:lnTo>
                <a:cubicBezTo>
                  <a:pt x="7667457" y="1606578"/>
                  <a:pt x="7665692" y="1604814"/>
                  <a:pt x="7662163" y="1601283"/>
                </a:cubicBezTo>
                <a:cubicBezTo>
                  <a:pt x="7658634" y="1597753"/>
                  <a:pt x="7649807" y="1592458"/>
                  <a:pt x="7635686" y="1585397"/>
                </a:cubicBezTo>
                <a:lnTo>
                  <a:pt x="7614505" y="1595988"/>
                </a:lnTo>
                <a:lnTo>
                  <a:pt x="7656867" y="1606578"/>
                </a:lnTo>
                <a:cubicBezTo>
                  <a:pt x="7663928" y="1613639"/>
                  <a:pt x="7670986" y="1620699"/>
                  <a:pt x="7678048" y="1627759"/>
                </a:cubicBezTo>
                <a:lnTo>
                  <a:pt x="7678048" y="1638349"/>
                </a:lnTo>
                <a:lnTo>
                  <a:pt x="7667457" y="1638349"/>
                </a:lnTo>
                <a:cubicBezTo>
                  <a:pt x="7667457" y="1645410"/>
                  <a:pt x="7663928" y="1648940"/>
                  <a:pt x="7656867" y="1648940"/>
                </a:cubicBezTo>
                <a:lnTo>
                  <a:pt x="7688638" y="1670122"/>
                </a:lnTo>
                <a:lnTo>
                  <a:pt x="7699230" y="1680711"/>
                </a:lnTo>
                <a:lnTo>
                  <a:pt x="7678048" y="1691301"/>
                </a:lnTo>
                <a:cubicBezTo>
                  <a:pt x="7670986" y="1691301"/>
                  <a:pt x="7665692" y="1691301"/>
                  <a:pt x="7662163" y="1691301"/>
                </a:cubicBezTo>
                <a:cubicBezTo>
                  <a:pt x="7658634" y="1691301"/>
                  <a:pt x="7656867" y="1694832"/>
                  <a:pt x="7656867" y="1701893"/>
                </a:cubicBezTo>
                <a:cubicBezTo>
                  <a:pt x="7656867" y="1701893"/>
                  <a:pt x="7660396" y="1701893"/>
                  <a:pt x="7667457" y="1701893"/>
                </a:cubicBezTo>
                <a:lnTo>
                  <a:pt x="7678048" y="1712482"/>
                </a:lnTo>
                <a:cubicBezTo>
                  <a:pt x="7678048" y="1712482"/>
                  <a:pt x="7678048" y="1716013"/>
                  <a:pt x="7678048" y="1723074"/>
                </a:cubicBezTo>
                <a:lnTo>
                  <a:pt x="7667457" y="1723074"/>
                </a:lnTo>
                <a:lnTo>
                  <a:pt x="7646278" y="1723074"/>
                </a:lnTo>
                <a:lnTo>
                  <a:pt x="7667457" y="1733663"/>
                </a:lnTo>
                <a:cubicBezTo>
                  <a:pt x="7674519" y="1733663"/>
                  <a:pt x="7679813" y="1733663"/>
                  <a:pt x="7683344" y="1733663"/>
                </a:cubicBezTo>
                <a:cubicBezTo>
                  <a:pt x="7686874" y="1733663"/>
                  <a:pt x="7692168" y="1733663"/>
                  <a:pt x="7699230" y="1733663"/>
                </a:cubicBezTo>
                <a:cubicBezTo>
                  <a:pt x="7706290" y="1733663"/>
                  <a:pt x="7709820" y="1733663"/>
                  <a:pt x="7709820" y="1733663"/>
                </a:cubicBezTo>
                <a:cubicBezTo>
                  <a:pt x="7716880" y="1733663"/>
                  <a:pt x="7720409" y="1735428"/>
                  <a:pt x="7720409" y="1738959"/>
                </a:cubicBezTo>
                <a:cubicBezTo>
                  <a:pt x="7720409" y="1742489"/>
                  <a:pt x="7720409" y="1744253"/>
                  <a:pt x="7720409" y="1744253"/>
                </a:cubicBezTo>
                <a:lnTo>
                  <a:pt x="7731000" y="1744253"/>
                </a:lnTo>
                <a:cubicBezTo>
                  <a:pt x="7731000" y="1737194"/>
                  <a:pt x="7727471" y="1733663"/>
                  <a:pt x="7720409" y="1733663"/>
                </a:cubicBezTo>
                <a:cubicBezTo>
                  <a:pt x="7720409" y="1726603"/>
                  <a:pt x="7720409" y="1723074"/>
                  <a:pt x="7720409" y="1723074"/>
                </a:cubicBezTo>
                <a:cubicBezTo>
                  <a:pt x="7720409" y="1723074"/>
                  <a:pt x="7725704" y="1724838"/>
                  <a:pt x="7736296" y="1728368"/>
                </a:cubicBezTo>
                <a:cubicBezTo>
                  <a:pt x="7746886" y="1731899"/>
                  <a:pt x="7759242" y="1737194"/>
                  <a:pt x="7773361" y="1744253"/>
                </a:cubicBezTo>
                <a:cubicBezTo>
                  <a:pt x="7787482" y="1751314"/>
                  <a:pt x="7798072" y="1754845"/>
                  <a:pt x="7805134" y="1754845"/>
                </a:cubicBezTo>
                <a:cubicBezTo>
                  <a:pt x="7812194" y="1761905"/>
                  <a:pt x="7819253" y="1765434"/>
                  <a:pt x="7826313" y="1765434"/>
                </a:cubicBezTo>
                <a:cubicBezTo>
                  <a:pt x="7833375" y="1765434"/>
                  <a:pt x="7838671" y="1767199"/>
                  <a:pt x="7842200" y="1770730"/>
                </a:cubicBezTo>
                <a:cubicBezTo>
                  <a:pt x="7845729" y="1774261"/>
                  <a:pt x="7854556" y="1777790"/>
                  <a:pt x="7868675" y="1781320"/>
                </a:cubicBezTo>
                <a:cubicBezTo>
                  <a:pt x="7882796" y="1784851"/>
                  <a:pt x="7893386" y="1786615"/>
                  <a:pt x="7900446" y="1786615"/>
                </a:cubicBezTo>
                <a:cubicBezTo>
                  <a:pt x="7907508" y="1786615"/>
                  <a:pt x="7909271" y="1790146"/>
                  <a:pt x="7905742" y="1797205"/>
                </a:cubicBezTo>
                <a:cubicBezTo>
                  <a:pt x="7902212" y="1804266"/>
                  <a:pt x="7896917" y="1807797"/>
                  <a:pt x="7889856" y="1807797"/>
                </a:cubicBezTo>
                <a:cubicBezTo>
                  <a:pt x="7889856" y="1814857"/>
                  <a:pt x="7886327" y="1818386"/>
                  <a:pt x="7879267" y="1818386"/>
                </a:cubicBezTo>
                <a:cubicBezTo>
                  <a:pt x="7872205" y="1818386"/>
                  <a:pt x="7868675" y="1818386"/>
                  <a:pt x="7868675" y="1818386"/>
                </a:cubicBezTo>
                <a:lnTo>
                  <a:pt x="7858085" y="1818386"/>
                </a:lnTo>
                <a:cubicBezTo>
                  <a:pt x="7858085" y="1811327"/>
                  <a:pt x="7854556" y="1807797"/>
                  <a:pt x="7847494" y="1807797"/>
                </a:cubicBezTo>
                <a:cubicBezTo>
                  <a:pt x="7840434" y="1807797"/>
                  <a:pt x="7838671" y="1806032"/>
                  <a:pt x="7842200" y="1802501"/>
                </a:cubicBezTo>
                <a:cubicBezTo>
                  <a:pt x="7845729" y="1798970"/>
                  <a:pt x="7843965" y="1795441"/>
                  <a:pt x="7836904" y="1791911"/>
                </a:cubicBezTo>
                <a:cubicBezTo>
                  <a:pt x="7829844" y="1788380"/>
                  <a:pt x="7822784" y="1784851"/>
                  <a:pt x="7815724" y="1781320"/>
                </a:cubicBezTo>
                <a:cubicBezTo>
                  <a:pt x="7808663" y="1777790"/>
                  <a:pt x="7801604" y="1779555"/>
                  <a:pt x="7794542" y="1786615"/>
                </a:cubicBezTo>
                <a:cubicBezTo>
                  <a:pt x="7794542" y="1793676"/>
                  <a:pt x="7792778" y="1797205"/>
                  <a:pt x="7789248" y="1797205"/>
                </a:cubicBezTo>
                <a:cubicBezTo>
                  <a:pt x="7785717" y="1797205"/>
                  <a:pt x="7780423" y="1795441"/>
                  <a:pt x="7773361" y="1791911"/>
                </a:cubicBezTo>
                <a:cubicBezTo>
                  <a:pt x="7766300" y="1788380"/>
                  <a:pt x="7761005" y="1786615"/>
                  <a:pt x="7757476" y="1786615"/>
                </a:cubicBezTo>
                <a:cubicBezTo>
                  <a:pt x="7753946" y="1786615"/>
                  <a:pt x="7752182" y="1790146"/>
                  <a:pt x="7752182" y="1797205"/>
                </a:cubicBezTo>
                <a:lnTo>
                  <a:pt x="7741590" y="1797205"/>
                </a:lnTo>
                <a:cubicBezTo>
                  <a:pt x="7734530" y="1790146"/>
                  <a:pt x="7731000" y="1786615"/>
                  <a:pt x="7731000" y="1786615"/>
                </a:cubicBezTo>
                <a:lnTo>
                  <a:pt x="7731000" y="1797205"/>
                </a:lnTo>
                <a:cubicBezTo>
                  <a:pt x="7731000" y="1804266"/>
                  <a:pt x="7731000" y="1811327"/>
                  <a:pt x="7731000" y="1818386"/>
                </a:cubicBezTo>
                <a:lnTo>
                  <a:pt x="7741590" y="1828978"/>
                </a:lnTo>
                <a:cubicBezTo>
                  <a:pt x="7741590" y="1828978"/>
                  <a:pt x="7738060" y="1828978"/>
                  <a:pt x="7731000" y="1828978"/>
                </a:cubicBezTo>
                <a:cubicBezTo>
                  <a:pt x="7731000" y="1836037"/>
                  <a:pt x="7731000" y="1839567"/>
                  <a:pt x="7731000" y="1839567"/>
                </a:cubicBezTo>
                <a:lnTo>
                  <a:pt x="7752182" y="1860749"/>
                </a:lnTo>
                <a:cubicBezTo>
                  <a:pt x="7759242" y="1867809"/>
                  <a:pt x="7761005" y="1873103"/>
                  <a:pt x="7757476" y="1876634"/>
                </a:cubicBezTo>
                <a:cubicBezTo>
                  <a:pt x="7753946" y="1880165"/>
                  <a:pt x="7755711" y="1885459"/>
                  <a:pt x="7762772" y="1892520"/>
                </a:cubicBezTo>
                <a:lnTo>
                  <a:pt x="7752182" y="1903111"/>
                </a:lnTo>
                <a:cubicBezTo>
                  <a:pt x="7745120" y="1896050"/>
                  <a:pt x="7739826" y="1894284"/>
                  <a:pt x="7736296" y="1897815"/>
                </a:cubicBezTo>
                <a:cubicBezTo>
                  <a:pt x="7732765" y="1901345"/>
                  <a:pt x="7732765" y="1906640"/>
                  <a:pt x="7736296" y="1913701"/>
                </a:cubicBezTo>
                <a:cubicBezTo>
                  <a:pt x="7739826" y="1920761"/>
                  <a:pt x="7741590" y="1924290"/>
                  <a:pt x="7741590" y="1924290"/>
                </a:cubicBezTo>
                <a:lnTo>
                  <a:pt x="7752182" y="1934882"/>
                </a:lnTo>
                <a:cubicBezTo>
                  <a:pt x="7759242" y="1934882"/>
                  <a:pt x="7764538" y="1931351"/>
                  <a:pt x="7768067" y="1924290"/>
                </a:cubicBezTo>
                <a:cubicBezTo>
                  <a:pt x="7771596" y="1917231"/>
                  <a:pt x="7773361" y="1910170"/>
                  <a:pt x="7773361" y="1903111"/>
                </a:cubicBezTo>
                <a:lnTo>
                  <a:pt x="7783952" y="1903111"/>
                </a:lnTo>
                <a:cubicBezTo>
                  <a:pt x="7783952" y="1910170"/>
                  <a:pt x="7787482" y="1913701"/>
                  <a:pt x="7794542" y="1913701"/>
                </a:cubicBezTo>
                <a:cubicBezTo>
                  <a:pt x="7794542" y="1913701"/>
                  <a:pt x="7798072" y="1913701"/>
                  <a:pt x="7805134" y="1913701"/>
                </a:cubicBezTo>
                <a:cubicBezTo>
                  <a:pt x="7805134" y="1920761"/>
                  <a:pt x="7808663" y="1924290"/>
                  <a:pt x="7815724" y="1924290"/>
                </a:cubicBezTo>
                <a:lnTo>
                  <a:pt x="7805134" y="1924290"/>
                </a:lnTo>
                <a:cubicBezTo>
                  <a:pt x="7791012" y="1917231"/>
                  <a:pt x="7782186" y="1917231"/>
                  <a:pt x="7778656" y="1924290"/>
                </a:cubicBezTo>
                <a:cubicBezTo>
                  <a:pt x="7775128" y="1931351"/>
                  <a:pt x="7775128" y="1936646"/>
                  <a:pt x="7778656" y="1940176"/>
                </a:cubicBezTo>
                <a:cubicBezTo>
                  <a:pt x="7782186" y="1943707"/>
                  <a:pt x="7780423" y="1945472"/>
                  <a:pt x="7773361" y="1945472"/>
                </a:cubicBezTo>
                <a:lnTo>
                  <a:pt x="7773361" y="1956063"/>
                </a:lnTo>
                <a:lnTo>
                  <a:pt x="7762772" y="1956063"/>
                </a:lnTo>
                <a:lnTo>
                  <a:pt x="7783952" y="1966653"/>
                </a:lnTo>
                <a:lnTo>
                  <a:pt x="7783952" y="1956063"/>
                </a:lnTo>
                <a:lnTo>
                  <a:pt x="7783952" y="1945472"/>
                </a:lnTo>
                <a:cubicBezTo>
                  <a:pt x="7791012" y="1945472"/>
                  <a:pt x="7796308" y="1947236"/>
                  <a:pt x="7799838" y="1950767"/>
                </a:cubicBezTo>
                <a:cubicBezTo>
                  <a:pt x="7803368" y="1954297"/>
                  <a:pt x="7801604" y="1956063"/>
                  <a:pt x="7794542" y="1956063"/>
                </a:cubicBezTo>
                <a:lnTo>
                  <a:pt x="7794542" y="1977242"/>
                </a:lnTo>
                <a:cubicBezTo>
                  <a:pt x="7780423" y="1977242"/>
                  <a:pt x="7775128" y="1980773"/>
                  <a:pt x="7778656" y="1987834"/>
                </a:cubicBezTo>
                <a:cubicBezTo>
                  <a:pt x="7782186" y="1994894"/>
                  <a:pt x="7776892" y="1998424"/>
                  <a:pt x="7762772" y="1998424"/>
                </a:cubicBezTo>
                <a:cubicBezTo>
                  <a:pt x="7748652" y="1998424"/>
                  <a:pt x="7741590" y="1994894"/>
                  <a:pt x="7741590" y="1987834"/>
                </a:cubicBezTo>
                <a:cubicBezTo>
                  <a:pt x="7734530" y="1987834"/>
                  <a:pt x="7729234" y="1987834"/>
                  <a:pt x="7725704" y="1987834"/>
                </a:cubicBezTo>
                <a:cubicBezTo>
                  <a:pt x="7722175" y="1987834"/>
                  <a:pt x="7716880" y="1987834"/>
                  <a:pt x="7709820" y="1987834"/>
                </a:cubicBezTo>
                <a:cubicBezTo>
                  <a:pt x="7716880" y="1994894"/>
                  <a:pt x="7713348" y="1998424"/>
                  <a:pt x="7699230" y="1998424"/>
                </a:cubicBezTo>
                <a:cubicBezTo>
                  <a:pt x="7692168" y="1991363"/>
                  <a:pt x="7681578" y="1987834"/>
                  <a:pt x="7667457" y="1987834"/>
                </a:cubicBezTo>
                <a:cubicBezTo>
                  <a:pt x="7653338" y="1980773"/>
                  <a:pt x="7642746" y="1977242"/>
                  <a:pt x="7635686" y="1977242"/>
                </a:cubicBezTo>
                <a:lnTo>
                  <a:pt x="7646278" y="1987834"/>
                </a:lnTo>
                <a:lnTo>
                  <a:pt x="7656867" y="1998424"/>
                </a:lnTo>
                <a:cubicBezTo>
                  <a:pt x="7663928" y="1998424"/>
                  <a:pt x="7670986" y="2001954"/>
                  <a:pt x="7678048" y="2009015"/>
                </a:cubicBezTo>
                <a:cubicBezTo>
                  <a:pt x="7685108" y="2016074"/>
                  <a:pt x="7692168" y="2019605"/>
                  <a:pt x="7699230" y="2019605"/>
                </a:cubicBezTo>
                <a:lnTo>
                  <a:pt x="7709820" y="2030194"/>
                </a:lnTo>
                <a:lnTo>
                  <a:pt x="7709820" y="2040786"/>
                </a:lnTo>
                <a:lnTo>
                  <a:pt x="7731000" y="2051376"/>
                </a:lnTo>
                <a:lnTo>
                  <a:pt x="7783952" y="2061967"/>
                </a:lnTo>
                <a:cubicBezTo>
                  <a:pt x="7783952" y="2061967"/>
                  <a:pt x="7785717" y="2063732"/>
                  <a:pt x="7789248" y="2067261"/>
                </a:cubicBezTo>
                <a:cubicBezTo>
                  <a:pt x="7792778" y="2070792"/>
                  <a:pt x="7798072" y="2076088"/>
                  <a:pt x="7805134" y="2083146"/>
                </a:cubicBezTo>
                <a:lnTo>
                  <a:pt x="7815724" y="2093738"/>
                </a:lnTo>
                <a:cubicBezTo>
                  <a:pt x="7822784" y="2093738"/>
                  <a:pt x="7828079" y="2095502"/>
                  <a:pt x="7831609" y="2099033"/>
                </a:cubicBezTo>
                <a:cubicBezTo>
                  <a:pt x="7835138" y="2102563"/>
                  <a:pt x="7838671" y="2102563"/>
                  <a:pt x="7842200" y="2099033"/>
                </a:cubicBezTo>
                <a:cubicBezTo>
                  <a:pt x="7845729" y="2095502"/>
                  <a:pt x="7849260" y="2097267"/>
                  <a:pt x="7852790" y="2104328"/>
                </a:cubicBezTo>
                <a:cubicBezTo>
                  <a:pt x="7856319" y="2111388"/>
                  <a:pt x="7859850" y="2113154"/>
                  <a:pt x="7863380" y="2109623"/>
                </a:cubicBezTo>
                <a:cubicBezTo>
                  <a:pt x="7866909" y="2106092"/>
                  <a:pt x="7872205" y="2107858"/>
                  <a:pt x="7879267" y="2114919"/>
                </a:cubicBezTo>
                <a:cubicBezTo>
                  <a:pt x="7893386" y="2129040"/>
                  <a:pt x="7905742" y="2137863"/>
                  <a:pt x="7916332" y="2141394"/>
                </a:cubicBezTo>
                <a:cubicBezTo>
                  <a:pt x="7926923" y="2144925"/>
                  <a:pt x="7949869" y="2157280"/>
                  <a:pt x="7985171" y="2178461"/>
                </a:cubicBezTo>
                <a:cubicBezTo>
                  <a:pt x="8013412" y="2185521"/>
                  <a:pt x="8039887" y="2197877"/>
                  <a:pt x="8064598" y="2215527"/>
                </a:cubicBezTo>
                <a:cubicBezTo>
                  <a:pt x="8089309" y="2233177"/>
                  <a:pt x="8101664" y="2249063"/>
                  <a:pt x="8101664" y="2263184"/>
                </a:cubicBezTo>
                <a:cubicBezTo>
                  <a:pt x="8101664" y="2270244"/>
                  <a:pt x="8103431" y="2275540"/>
                  <a:pt x="8106960" y="2279069"/>
                </a:cubicBezTo>
                <a:cubicBezTo>
                  <a:pt x="8110490" y="2282600"/>
                  <a:pt x="8110490" y="2284365"/>
                  <a:pt x="8106960" y="2284365"/>
                </a:cubicBezTo>
                <a:cubicBezTo>
                  <a:pt x="8103431" y="2284365"/>
                  <a:pt x="8101664" y="2280834"/>
                  <a:pt x="8101664" y="2273775"/>
                </a:cubicBezTo>
                <a:cubicBezTo>
                  <a:pt x="8101664" y="2266715"/>
                  <a:pt x="8091075" y="2263184"/>
                  <a:pt x="8069894" y="2263184"/>
                </a:cubicBezTo>
                <a:cubicBezTo>
                  <a:pt x="8062833" y="2263184"/>
                  <a:pt x="8059302" y="2263184"/>
                  <a:pt x="8059302" y="2263184"/>
                </a:cubicBezTo>
                <a:cubicBezTo>
                  <a:pt x="8052242" y="2263184"/>
                  <a:pt x="8045183" y="2259654"/>
                  <a:pt x="8038123" y="2252594"/>
                </a:cubicBezTo>
                <a:lnTo>
                  <a:pt x="8006350" y="2242004"/>
                </a:lnTo>
                <a:cubicBezTo>
                  <a:pt x="8006350" y="2242004"/>
                  <a:pt x="8002821" y="2242004"/>
                  <a:pt x="7995760" y="2242004"/>
                </a:cubicBezTo>
                <a:lnTo>
                  <a:pt x="7953398" y="2220823"/>
                </a:lnTo>
                <a:cubicBezTo>
                  <a:pt x="7946338" y="2227882"/>
                  <a:pt x="7941042" y="2231413"/>
                  <a:pt x="7937513" y="2231413"/>
                </a:cubicBezTo>
                <a:cubicBezTo>
                  <a:pt x="7933983" y="2231413"/>
                  <a:pt x="7928688" y="2227882"/>
                  <a:pt x="7921627" y="2220823"/>
                </a:cubicBezTo>
                <a:lnTo>
                  <a:pt x="7911038" y="2220823"/>
                </a:lnTo>
                <a:cubicBezTo>
                  <a:pt x="7918098" y="2227882"/>
                  <a:pt x="7960460" y="2249063"/>
                  <a:pt x="8038123" y="2284365"/>
                </a:cubicBezTo>
                <a:lnTo>
                  <a:pt x="8080483" y="2316136"/>
                </a:lnTo>
                <a:lnTo>
                  <a:pt x="8101664" y="2337317"/>
                </a:lnTo>
                <a:lnTo>
                  <a:pt x="8112254" y="2358498"/>
                </a:lnTo>
                <a:cubicBezTo>
                  <a:pt x="8105194" y="2358498"/>
                  <a:pt x="8098135" y="2354967"/>
                  <a:pt x="8091075" y="2347908"/>
                </a:cubicBezTo>
                <a:lnTo>
                  <a:pt x="8080483" y="2347908"/>
                </a:lnTo>
                <a:cubicBezTo>
                  <a:pt x="8080483" y="2347908"/>
                  <a:pt x="8076954" y="2347908"/>
                  <a:pt x="8069894" y="2347908"/>
                </a:cubicBezTo>
                <a:cubicBezTo>
                  <a:pt x="8062833" y="2340848"/>
                  <a:pt x="8059302" y="2337317"/>
                  <a:pt x="8059302" y="2337317"/>
                </a:cubicBezTo>
                <a:lnTo>
                  <a:pt x="8006350" y="2305546"/>
                </a:lnTo>
                <a:cubicBezTo>
                  <a:pt x="8006350" y="2305546"/>
                  <a:pt x="8008116" y="2307311"/>
                  <a:pt x="8011646" y="2310841"/>
                </a:cubicBezTo>
                <a:cubicBezTo>
                  <a:pt x="8015175" y="2314371"/>
                  <a:pt x="8016942" y="2316136"/>
                  <a:pt x="8016942" y="2316136"/>
                </a:cubicBezTo>
                <a:lnTo>
                  <a:pt x="7995760" y="2316136"/>
                </a:lnTo>
                <a:cubicBezTo>
                  <a:pt x="7995760" y="2316136"/>
                  <a:pt x="7995760" y="2314371"/>
                  <a:pt x="7995760" y="2310841"/>
                </a:cubicBezTo>
                <a:cubicBezTo>
                  <a:pt x="7995760" y="2307311"/>
                  <a:pt x="7992231" y="2303781"/>
                  <a:pt x="7985171" y="2300250"/>
                </a:cubicBezTo>
                <a:cubicBezTo>
                  <a:pt x="7978109" y="2296721"/>
                  <a:pt x="7972815" y="2293190"/>
                  <a:pt x="7969284" y="2289660"/>
                </a:cubicBezTo>
                <a:cubicBezTo>
                  <a:pt x="7965754" y="2286129"/>
                  <a:pt x="7963990" y="2280834"/>
                  <a:pt x="7963990" y="2273775"/>
                </a:cubicBezTo>
                <a:cubicBezTo>
                  <a:pt x="7963990" y="2266715"/>
                  <a:pt x="7946338" y="2259654"/>
                  <a:pt x="7911038" y="2252594"/>
                </a:cubicBezTo>
                <a:cubicBezTo>
                  <a:pt x="7889856" y="2245533"/>
                  <a:pt x="7875736" y="2238473"/>
                  <a:pt x="7868675" y="2231413"/>
                </a:cubicBezTo>
                <a:cubicBezTo>
                  <a:pt x="7868675" y="2231413"/>
                  <a:pt x="7866909" y="2229648"/>
                  <a:pt x="7863380" y="2226117"/>
                </a:cubicBezTo>
                <a:cubicBezTo>
                  <a:pt x="7859850" y="2222588"/>
                  <a:pt x="7854556" y="2220823"/>
                  <a:pt x="7847494" y="2220823"/>
                </a:cubicBezTo>
                <a:cubicBezTo>
                  <a:pt x="7833375" y="2220823"/>
                  <a:pt x="7826313" y="2219058"/>
                  <a:pt x="7826313" y="2215527"/>
                </a:cubicBezTo>
                <a:cubicBezTo>
                  <a:pt x="7826313" y="2211996"/>
                  <a:pt x="7824548" y="2210232"/>
                  <a:pt x="7821019" y="2210232"/>
                </a:cubicBezTo>
                <a:cubicBezTo>
                  <a:pt x="7817490" y="2210232"/>
                  <a:pt x="7815724" y="2213763"/>
                  <a:pt x="7815724" y="2220823"/>
                </a:cubicBezTo>
                <a:lnTo>
                  <a:pt x="7783952" y="2199642"/>
                </a:lnTo>
                <a:lnTo>
                  <a:pt x="7762772" y="2189051"/>
                </a:lnTo>
                <a:cubicBezTo>
                  <a:pt x="7748652" y="2181992"/>
                  <a:pt x="7739826" y="2176696"/>
                  <a:pt x="7736296" y="2173165"/>
                </a:cubicBezTo>
                <a:cubicBezTo>
                  <a:pt x="7732765" y="2169636"/>
                  <a:pt x="7734530" y="2167871"/>
                  <a:pt x="7741590" y="2167871"/>
                </a:cubicBezTo>
                <a:cubicBezTo>
                  <a:pt x="7741590" y="2160811"/>
                  <a:pt x="7741590" y="2157280"/>
                  <a:pt x="7741590" y="2157280"/>
                </a:cubicBezTo>
                <a:cubicBezTo>
                  <a:pt x="7741590" y="2157280"/>
                  <a:pt x="7738060" y="2157280"/>
                  <a:pt x="7731000" y="2157280"/>
                </a:cubicBezTo>
                <a:lnTo>
                  <a:pt x="7752182" y="2146690"/>
                </a:lnTo>
                <a:cubicBezTo>
                  <a:pt x="7766300" y="2146690"/>
                  <a:pt x="7769832" y="2143159"/>
                  <a:pt x="7762772" y="2136099"/>
                </a:cubicBezTo>
                <a:lnTo>
                  <a:pt x="7773361" y="2125509"/>
                </a:lnTo>
                <a:lnTo>
                  <a:pt x="7773361" y="2114919"/>
                </a:lnTo>
                <a:lnTo>
                  <a:pt x="7752182" y="2114919"/>
                </a:lnTo>
                <a:cubicBezTo>
                  <a:pt x="7752182" y="2114919"/>
                  <a:pt x="7748652" y="2118448"/>
                  <a:pt x="7741590" y="2125509"/>
                </a:cubicBezTo>
                <a:lnTo>
                  <a:pt x="7731000" y="2125509"/>
                </a:lnTo>
                <a:cubicBezTo>
                  <a:pt x="7731000" y="2118448"/>
                  <a:pt x="7734530" y="2114919"/>
                  <a:pt x="7741590" y="2114919"/>
                </a:cubicBezTo>
                <a:lnTo>
                  <a:pt x="7741590" y="2104328"/>
                </a:lnTo>
                <a:lnTo>
                  <a:pt x="7752182" y="2093738"/>
                </a:lnTo>
                <a:cubicBezTo>
                  <a:pt x="7731000" y="2079617"/>
                  <a:pt x="7713348" y="2072557"/>
                  <a:pt x="7699230" y="2072557"/>
                </a:cubicBezTo>
                <a:lnTo>
                  <a:pt x="7678048" y="2061967"/>
                </a:lnTo>
                <a:cubicBezTo>
                  <a:pt x="7670986" y="2054906"/>
                  <a:pt x="7663928" y="2049611"/>
                  <a:pt x="7656867" y="2046080"/>
                </a:cubicBezTo>
                <a:cubicBezTo>
                  <a:pt x="7649807" y="2042550"/>
                  <a:pt x="7640982" y="2037255"/>
                  <a:pt x="7630390" y="2030194"/>
                </a:cubicBezTo>
                <a:cubicBezTo>
                  <a:pt x="7619800" y="2023136"/>
                  <a:pt x="7605682" y="2016074"/>
                  <a:pt x="7588030" y="2009015"/>
                </a:cubicBezTo>
                <a:cubicBezTo>
                  <a:pt x="7570378" y="2001954"/>
                  <a:pt x="7561553" y="1994894"/>
                  <a:pt x="7561553" y="1987834"/>
                </a:cubicBezTo>
                <a:lnTo>
                  <a:pt x="7550963" y="1977242"/>
                </a:lnTo>
                <a:cubicBezTo>
                  <a:pt x="7550963" y="1984303"/>
                  <a:pt x="7547434" y="1987834"/>
                  <a:pt x="7540374" y="1987834"/>
                </a:cubicBezTo>
                <a:lnTo>
                  <a:pt x="7529782" y="1987834"/>
                </a:lnTo>
                <a:cubicBezTo>
                  <a:pt x="7536842" y="1987834"/>
                  <a:pt x="7538607" y="1989598"/>
                  <a:pt x="7535078" y="1993128"/>
                </a:cubicBezTo>
                <a:cubicBezTo>
                  <a:pt x="7531548" y="1996659"/>
                  <a:pt x="7529782" y="1998424"/>
                  <a:pt x="7529782" y="1998424"/>
                </a:cubicBezTo>
                <a:cubicBezTo>
                  <a:pt x="7529782" y="2005484"/>
                  <a:pt x="7526252" y="2005484"/>
                  <a:pt x="7519192" y="1998424"/>
                </a:cubicBezTo>
                <a:cubicBezTo>
                  <a:pt x="7512130" y="1991363"/>
                  <a:pt x="7508601" y="1987834"/>
                  <a:pt x="7508601" y="1987834"/>
                </a:cubicBezTo>
                <a:lnTo>
                  <a:pt x="7508601" y="1998424"/>
                </a:lnTo>
                <a:cubicBezTo>
                  <a:pt x="7508601" y="1998424"/>
                  <a:pt x="7508601" y="2001954"/>
                  <a:pt x="7508601" y="2009015"/>
                </a:cubicBezTo>
                <a:lnTo>
                  <a:pt x="7498011" y="1998424"/>
                </a:lnTo>
                <a:cubicBezTo>
                  <a:pt x="7490951" y="1991363"/>
                  <a:pt x="7487420" y="1987834"/>
                  <a:pt x="7487420" y="1987834"/>
                </a:cubicBezTo>
                <a:cubicBezTo>
                  <a:pt x="7487420" y="1987834"/>
                  <a:pt x="7489186" y="1986069"/>
                  <a:pt x="7492716" y="1982538"/>
                </a:cubicBezTo>
                <a:cubicBezTo>
                  <a:pt x="7496245" y="1979007"/>
                  <a:pt x="7496245" y="1977242"/>
                  <a:pt x="7492716" y="1977242"/>
                </a:cubicBezTo>
                <a:cubicBezTo>
                  <a:pt x="7489186" y="1977242"/>
                  <a:pt x="7487420" y="1977242"/>
                  <a:pt x="7487420" y="1977242"/>
                </a:cubicBezTo>
                <a:cubicBezTo>
                  <a:pt x="7480360" y="1970184"/>
                  <a:pt x="7480360" y="1966653"/>
                  <a:pt x="7487420" y="1966653"/>
                </a:cubicBezTo>
                <a:lnTo>
                  <a:pt x="7476830" y="1966653"/>
                </a:lnTo>
                <a:lnTo>
                  <a:pt x="7466240" y="1945472"/>
                </a:lnTo>
                <a:cubicBezTo>
                  <a:pt x="7473300" y="1945472"/>
                  <a:pt x="7480360" y="1949002"/>
                  <a:pt x="7487420" y="1956063"/>
                </a:cubicBezTo>
                <a:cubicBezTo>
                  <a:pt x="7494482" y="1963122"/>
                  <a:pt x="7501540" y="1964888"/>
                  <a:pt x="7508601" y="1961357"/>
                </a:cubicBezTo>
                <a:cubicBezTo>
                  <a:pt x="7515663" y="1957828"/>
                  <a:pt x="7515663" y="1952532"/>
                  <a:pt x="7508601" y="1945472"/>
                </a:cubicBezTo>
                <a:lnTo>
                  <a:pt x="7487420" y="1924290"/>
                </a:lnTo>
                <a:cubicBezTo>
                  <a:pt x="7487420" y="1924290"/>
                  <a:pt x="7483890" y="1924290"/>
                  <a:pt x="7476830" y="1924290"/>
                </a:cubicBezTo>
                <a:lnTo>
                  <a:pt x="7466240" y="1924290"/>
                </a:lnTo>
                <a:cubicBezTo>
                  <a:pt x="7459178" y="1924290"/>
                  <a:pt x="7452120" y="1924290"/>
                  <a:pt x="7445059" y="1924290"/>
                </a:cubicBezTo>
                <a:cubicBezTo>
                  <a:pt x="7445059" y="1924290"/>
                  <a:pt x="7441530" y="1926055"/>
                  <a:pt x="7434468" y="1929586"/>
                </a:cubicBezTo>
                <a:cubicBezTo>
                  <a:pt x="7427408" y="1933117"/>
                  <a:pt x="7423878" y="1938411"/>
                  <a:pt x="7423878" y="1945472"/>
                </a:cubicBezTo>
                <a:lnTo>
                  <a:pt x="7413288" y="1956063"/>
                </a:lnTo>
                <a:cubicBezTo>
                  <a:pt x="7420348" y="1956063"/>
                  <a:pt x="7423878" y="1959592"/>
                  <a:pt x="7423878" y="1966653"/>
                </a:cubicBezTo>
                <a:cubicBezTo>
                  <a:pt x="7423878" y="1973713"/>
                  <a:pt x="7415053" y="1977242"/>
                  <a:pt x="7397403" y="1977242"/>
                </a:cubicBezTo>
                <a:cubicBezTo>
                  <a:pt x="7379751" y="1977242"/>
                  <a:pt x="7360336" y="1975478"/>
                  <a:pt x="7339155" y="1971948"/>
                </a:cubicBezTo>
                <a:cubicBezTo>
                  <a:pt x="7317974" y="1968417"/>
                  <a:pt x="7303854" y="1964888"/>
                  <a:pt x="7296793" y="1961357"/>
                </a:cubicBezTo>
                <a:cubicBezTo>
                  <a:pt x="7289732" y="1957828"/>
                  <a:pt x="7284437" y="1956063"/>
                  <a:pt x="7280908" y="1956063"/>
                </a:cubicBezTo>
                <a:cubicBezTo>
                  <a:pt x="7277378" y="1956063"/>
                  <a:pt x="7272082" y="1956063"/>
                  <a:pt x="7265022" y="1956063"/>
                </a:cubicBezTo>
                <a:lnTo>
                  <a:pt x="7265022" y="1966653"/>
                </a:lnTo>
                <a:cubicBezTo>
                  <a:pt x="7279142" y="1966653"/>
                  <a:pt x="7289732" y="1973713"/>
                  <a:pt x="7296793" y="1987834"/>
                </a:cubicBezTo>
                <a:lnTo>
                  <a:pt x="7317974" y="1998424"/>
                </a:lnTo>
                <a:lnTo>
                  <a:pt x="7286203" y="1998424"/>
                </a:lnTo>
                <a:cubicBezTo>
                  <a:pt x="7265022" y="1998424"/>
                  <a:pt x="7254432" y="1994894"/>
                  <a:pt x="7254432" y="1987834"/>
                </a:cubicBezTo>
                <a:cubicBezTo>
                  <a:pt x="7247370" y="1987834"/>
                  <a:pt x="7243841" y="1987834"/>
                  <a:pt x="7243841" y="1987834"/>
                </a:cubicBezTo>
                <a:cubicBezTo>
                  <a:pt x="7243841" y="1987834"/>
                  <a:pt x="7243841" y="1991363"/>
                  <a:pt x="7243841" y="1998424"/>
                </a:cubicBezTo>
                <a:lnTo>
                  <a:pt x="7201480" y="2009015"/>
                </a:lnTo>
                <a:lnTo>
                  <a:pt x="7201480" y="1987834"/>
                </a:lnTo>
                <a:cubicBezTo>
                  <a:pt x="7194418" y="1987834"/>
                  <a:pt x="7187360" y="1986069"/>
                  <a:pt x="7180299" y="1982538"/>
                </a:cubicBezTo>
                <a:cubicBezTo>
                  <a:pt x="7173238" y="1979007"/>
                  <a:pt x="7169708" y="1977242"/>
                  <a:pt x="7169708" y="1977242"/>
                </a:cubicBezTo>
                <a:cubicBezTo>
                  <a:pt x="7169708" y="1977242"/>
                  <a:pt x="7169708" y="1980773"/>
                  <a:pt x="7169708" y="1987834"/>
                </a:cubicBezTo>
                <a:lnTo>
                  <a:pt x="7159118" y="1998424"/>
                </a:lnTo>
                <a:cubicBezTo>
                  <a:pt x="7159118" y="1998424"/>
                  <a:pt x="7157352" y="2000188"/>
                  <a:pt x="7153822" y="2003719"/>
                </a:cubicBezTo>
                <a:cubicBezTo>
                  <a:pt x="7150293" y="2007250"/>
                  <a:pt x="7148526" y="2012544"/>
                  <a:pt x="7148526" y="2019605"/>
                </a:cubicBezTo>
                <a:cubicBezTo>
                  <a:pt x="7148526" y="2033725"/>
                  <a:pt x="7155588" y="2033725"/>
                  <a:pt x="7169708" y="2019605"/>
                </a:cubicBezTo>
                <a:cubicBezTo>
                  <a:pt x="7169708" y="2012544"/>
                  <a:pt x="7173238" y="2012544"/>
                  <a:pt x="7180299" y="2019605"/>
                </a:cubicBezTo>
                <a:cubicBezTo>
                  <a:pt x="7187360" y="2026665"/>
                  <a:pt x="7190889" y="2026665"/>
                  <a:pt x="7190889" y="2019605"/>
                </a:cubicBezTo>
                <a:cubicBezTo>
                  <a:pt x="7197949" y="2019605"/>
                  <a:pt x="7201480" y="2021369"/>
                  <a:pt x="7201480" y="2024900"/>
                </a:cubicBezTo>
                <a:cubicBezTo>
                  <a:pt x="7201480" y="2028430"/>
                  <a:pt x="7205010" y="2030194"/>
                  <a:pt x="7212070" y="2030194"/>
                </a:cubicBezTo>
                <a:cubicBezTo>
                  <a:pt x="7212070" y="2044315"/>
                  <a:pt x="7226190" y="2044315"/>
                  <a:pt x="7254432" y="2030194"/>
                </a:cubicBezTo>
                <a:lnTo>
                  <a:pt x="7265022" y="2030194"/>
                </a:lnTo>
                <a:lnTo>
                  <a:pt x="7265022" y="2040786"/>
                </a:lnTo>
                <a:lnTo>
                  <a:pt x="7286203" y="2030194"/>
                </a:lnTo>
                <a:lnTo>
                  <a:pt x="7292822" y="2030194"/>
                </a:lnTo>
                <a:cubicBezTo>
                  <a:pt x="7295470" y="2030194"/>
                  <a:pt x="7296793" y="2030194"/>
                  <a:pt x="7296793" y="2030194"/>
                </a:cubicBezTo>
                <a:lnTo>
                  <a:pt x="7265022" y="2051376"/>
                </a:lnTo>
                <a:cubicBezTo>
                  <a:pt x="7250902" y="2051376"/>
                  <a:pt x="7243841" y="2054906"/>
                  <a:pt x="7243841" y="2061967"/>
                </a:cubicBezTo>
                <a:lnTo>
                  <a:pt x="7243841" y="2072557"/>
                </a:lnTo>
                <a:lnTo>
                  <a:pt x="7275612" y="2093738"/>
                </a:lnTo>
                <a:cubicBezTo>
                  <a:pt x="7289732" y="2093738"/>
                  <a:pt x="7300322" y="2097267"/>
                  <a:pt x="7307384" y="2104328"/>
                </a:cubicBezTo>
                <a:cubicBezTo>
                  <a:pt x="7314444" y="2104328"/>
                  <a:pt x="7317974" y="2104328"/>
                  <a:pt x="7317974" y="2104328"/>
                </a:cubicBezTo>
                <a:cubicBezTo>
                  <a:pt x="7317974" y="2104328"/>
                  <a:pt x="7321504" y="2104328"/>
                  <a:pt x="7328564" y="2104328"/>
                </a:cubicBezTo>
                <a:cubicBezTo>
                  <a:pt x="7328564" y="2104328"/>
                  <a:pt x="7330330" y="2107858"/>
                  <a:pt x="7333860" y="2114919"/>
                </a:cubicBezTo>
                <a:cubicBezTo>
                  <a:pt x="7337389" y="2121978"/>
                  <a:pt x="7335626" y="2125509"/>
                  <a:pt x="7328564" y="2125509"/>
                </a:cubicBezTo>
                <a:lnTo>
                  <a:pt x="7307384" y="2125509"/>
                </a:lnTo>
                <a:cubicBezTo>
                  <a:pt x="7300322" y="2132569"/>
                  <a:pt x="7293264" y="2136099"/>
                  <a:pt x="7286203" y="2136099"/>
                </a:cubicBezTo>
                <a:lnTo>
                  <a:pt x="7286203" y="2125509"/>
                </a:lnTo>
                <a:lnTo>
                  <a:pt x="7275612" y="2114919"/>
                </a:lnTo>
                <a:cubicBezTo>
                  <a:pt x="7268552" y="2114919"/>
                  <a:pt x="7266788" y="2118448"/>
                  <a:pt x="7270318" y="2125509"/>
                </a:cubicBezTo>
                <a:cubicBezTo>
                  <a:pt x="7273847" y="2132569"/>
                  <a:pt x="7272082" y="2136099"/>
                  <a:pt x="7265022" y="2136099"/>
                </a:cubicBezTo>
                <a:cubicBezTo>
                  <a:pt x="7265022" y="2129040"/>
                  <a:pt x="7259726" y="2123744"/>
                  <a:pt x="7249136" y="2120213"/>
                </a:cubicBezTo>
                <a:cubicBezTo>
                  <a:pt x="7238546" y="2116684"/>
                  <a:pt x="7231485" y="2113154"/>
                  <a:pt x="7227956" y="2109623"/>
                </a:cubicBezTo>
                <a:cubicBezTo>
                  <a:pt x="7224426" y="2106092"/>
                  <a:pt x="7222660" y="2104328"/>
                  <a:pt x="7222660" y="2104328"/>
                </a:cubicBezTo>
                <a:lnTo>
                  <a:pt x="7201480" y="2104328"/>
                </a:lnTo>
                <a:lnTo>
                  <a:pt x="7148526" y="2093738"/>
                </a:lnTo>
                <a:lnTo>
                  <a:pt x="7132641" y="2093738"/>
                </a:lnTo>
                <a:cubicBezTo>
                  <a:pt x="7136170" y="2093738"/>
                  <a:pt x="7137937" y="2091973"/>
                  <a:pt x="7137937" y="2088442"/>
                </a:cubicBezTo>
                <a:cubicBezTo>
                  <a:pt x="7137937" y="2084911"/>
                  <a:pt x="7136170" y="2081382"/>
                  <a:pt x="7132641" y="2077852"/>
                </a:cubicBezTo>
                <a:cubicBezTo>
                  <a:pt x="7129112" y="2074321"/>
                  <a:pt x="7125581" y="2074321"/>
                  <a:pt x="7122052" y="2077852"/>
                </a:cubicBezTo>
                <a:cubicBezTo>
                  <a:pt x="7118522" y="2081382"/>
                  <a:pt x="7118522" y="2084911"/>
                  <a:pt x="7122052" y="2088442"/>
                </a:cubicBezTo>
                <a:cubicBezTo>
                  <a:pt x="7125581" y="2091973"/>
                  <a:pt x="7129112" y="2093738"/>
                  <a:pt x="7132641" y="2093738"/>
                </a:cubicBezTo>
                <a:lnTo>
                  <a:pt x="7111462" y="2093738"/>
                </a:lnTo>
                <a:cubicBezTo>
                  <a:pt x="7100870" y="2093738"/>
                  <a:pt x="7095574" y="2095502"/>
                  <a:pt x="7095574" y="2099033"/>
                </a:cubicBezTo>
                <a:cubicBezTo>
                  <a:pt x="7095574" y="2102563"/>
                  <a:pt x="7093810" y="2104328"/>
                  <a:pt x="7090280" y="2104328"/>
                </a:cubicBezTo>
                <a:cubicBezTo>
                  <a:pt x="7086751" y="2104328"/>
                  <a:pt x="7081456" y="2104328"/>
                  <a:pt x="7074395" y="2104328"/>
                </a:cubicBezTo>
                <a:lnTo>
                  <a:pt x="7063804" y="2104328"/>
                </a:lnTo>
                <a:lnTo>
                  <a:pt x="7063804" y="2114919"/>
                </a:lnTo>
                <a:cubicBezTo>
                  <a:pt x="7056744" y="2114919"/>
                  <a:pt x="7053214" y="2111388"/>
                  <a:pt x="7053214" y="2104328"/>
                </a:cubicBezTo>
                <a:cubicBezTo>
                  <a:pt x="7053214" y="2090207"/>
                  <a:pt x="7056744" y="2086677"/>
                  <a:pt x="7063804" y="2093738"/>
                </a:cubicBezTo>
                <a:cubicBezTo>
                  <a:pt x="7070866" y="2093738"/>
                  <a:pt x="7076160" y="2091973"/>
                  <a:pt x="7079689" y="2088442"/>
                </a:cubicBezTo>
                <a:cubicBezTo>
                  <a:pt x="7083218" y="2084911"/>
                  <a:pt x="7081456" y="2083146"/>
                  <a:pt x="7074395" y="2083146"/>
                </a:cubicBezTo>
                <a:cubicBezTo>
                  <a:pt x="7067333" y="2083146"/>
                  <a:pt x="7063804" y="2083146"/>
                  <a:pt x="7063804" y="2083146"/>
                </a:cubicBezTo>
                <a:cubicBezTo>
                  <a:pt x="7063804" y="2076088"/>
                  <a:pt x="7062039" y="2072557"/>
                  <a:pt x="7058510" y="2072557"/>
                </a:cubicBezTo>
                <a:cubicBezTo>
                  <a:pt x="7054978" y="2072557"/>
                  <a:pt x="7051448" y="2072557"/>
                  <a:pt x="7047918" y="2072557"/>
                </a:cubicBezTo>
                <a:cubicBezTo>
                  <a:pt x="7044389" y="2072557"/>
                  <a:pt x="7040858" y="2074321"/>
                  <a:pt x="7037328" y="2077852"/>
                </a:cubicBezTo>
                <a:cubicBezTo>
                  <a:pt x="7033799" y="2081382"/>
                  <a:pt x="7028504" y="2083146"/>
                  <a:pt x="7021443" y="2083146"/>
                </a:cubicBezTo>
                <a:cubicBezTo>
                  <a:pt x="7014381" y="2083146"/>
                  <a:pt x="7010852" y="2083146"/>
                  <a:pt x="7010852" y="2083146"/>
                </a:cubicBezTo>
                <a:cubicBezTo>
                  <a:pt x="7010852" y="2090207"/>
                  <a:pt x="7000262" y="2093738"/>
                  <a:pt x="6979081" y="2093738"/>
                </a:cubicBezTo>
                <a:lnTo>
                  <a:pt x="6968491" y="2093738"/>
                </a:lnTo>
                <a:cubicBezTo>
                  <a:pt x="6968491" y="2086677"/>
                  <a:pt x="6966725" y="2083146"/>
                  <a:pt x="6963196" y="2083146"/>
                </a:cubicBezTo>
                <a:cubicBezTo>
                  <a:pt x="6959666" y="2083146"/>
                  <a:pt x="6957900" y="2083146"/>
                  <a:pt x="6957900" y="2083146"/>
                </a:cubicBezTo>
                <a:cubicBezTo>
                  <a:pt x="6943780" y="2083146"/>
                  <a:pt x="6936718" y="2083146"/>
                  <a:pt x="6936718" y="2083146"/>
                </a:cubicBezTo>
                <a:cubicBezTo>
                  <a:pt x="6936718" y="2076088"/>
                  <a:pt x="6934954" y="2072557"/>
                  <a:pt x="6931424" y="2072557"/>
                </a:cubicBezTo>
                <a:cubicBezTo>
                  <a:pt x="6927895" y="2072557"/>
                  <a:pt x="6926129" y="2072557"/>
                  <a:pt x="6926129" y="2072557"/>
                </a:cubicBezTo>
                <a:lnTo>
                  <a:pt x="6894358" y="2072557"/>
                </a:lnTo>
                <a:cubicBezTo>
                  <a:pt x="6894358" y="2065496"/>
                  <a:pt x="6890828" y="2061967"/>
                  <a:pt x="6883766" y="2061967"/>
                </a:cubicBezTo>
                <a:cubicBezTo>
                  <a:pt x="6876706" y="2061967"/>
                  <a:pt x="6873177" y="2058436"/>
                  <a:pt x="6873177" y="2051376"/>
                </a:cubicBezTo>
                <a:cubicBezTo>
                  <a:pt x="6873177" y="2051376"/>
                  <a:pt x="6871410" y="2051376"/>
                  <a:pt x="6867881" y="2051376"/>
                </a:cubicBezTo>
                <a:cubicBezTo>
                  <a:pt x="6864352" y="2051376"/>
                  <a:pt x="6859056" y="2051376"/>
                  <a:pt x="6851996" y="2051376"/>
                </a:cubicBezTo>
                <a:lnTo>
                  <a:pt x="6820224" y="2051376"/>
                </a:lnTo>
                <a:cubicBezTo>
                  <a:pt x="6813164" y="2044315"/>
                  <a:pt x="6799044" y="2037255"/>
                  <a:pt x="6777862" y="2030194"/>
                </a:cubicBezTo>
                <a:cubicBezTo>
                  <a:pt x="6770802" y="2030194"/>
                  <a:pt x="6761977" y="2030194"/>
                  <a:pt x="6751387" y="2030194"/>
                </a:cubicBezTo>
                <a:cubicBezTo>
                  <a:pt x="6740796" y="2030194"/>
                  <a:pt x="6730206" y="2028430"/>
                  <a:pt x="6719616" y="2024900"/>
                </a:cubicBezTo>
                <a:cubicBezTo>
                  <a:pt x="6709025" y="2021369"/>
                  <a:pt x="6700200" y="2019605"/>
                  <a:pt x="6693140" y="2019605"/>
                </a:cubicBezTo>
                <a:lnTo>
                  <a:pt x="6693140" y="2030194"/>
                </a:lnTo>
                <a:cubicBezTo>
                  <a:pt x="6714320" y="2044315"/>
                  <a:pt x="6728440" y="2047846"/>
                  <a:pt x="6735502" y="2040786"/>
                </a:cubicBezTo>
                <a:lnTo>
                  <a:pt x="6746092" y="2040786"/>
                </a:lnTo>
                <a:cubicBezTo>
                  <a:pt x="6753152" y="2047846"/>
                  <a:pt x="6754916" y="2051376"/>
                  <a:pt x="6751387" y="2051376"/>
                </a:cubicBezTo>
                <a:cubicBezTo>
                  <a:pt x="6747858" y="2051376"/>
                  <a:pt x="6739032" y="2051376"/>
                  <a:pt x="6724910" y="2051376"/>
                </a:cubicBezTo>
                <a:cubicBezTo>
                  <a:pt x="6703730" y="2051376"/>
                  <a:pt x="6686079" y="2051376"/>
                  <a:pt x="6671958" y="2051376"/>
                </a:cubicBezTo>
                <a:lnTo>
                  <a:pt x="6661368" y="2030194"/>
                </a:lnTo>
                <a:lnTo>
                  <a:pt x="6650778" y="2030194"/>
                </a:lnTo>
                <a:cubicBezTo>
                  <a:pt x="6643717" y="2030194"/>
                  <a:pt x="6640188" y="2033725"/>
                  <a:pt x="6640188" y="2040786"/>
                </a:cubicBezTo>
                <a:lnTo>
                  <a:pt x="6640188" y="2035490"/>
                </a:lnTo>
                <a:cubicBezTo>
                  <a:pt x="6640188" y="2031959"/>
                  <a:pt x="6640188" y="2030194"/>
                  <a:pt x="6640188" y="2030194"/>
                </a:cubicBezTo>
                <a:cubicBezTo>
                  <a:pt x="6640188" y="2009015"/>
                  <a:pt x="6633127" y="1998424"/>
                  <a:pt x="6619006" y="1998424"/>
                </a:cubicBezTo>
                <a:lnTo>
                  <a:pt x="6576646" y="1987834"/>
                </a:lnTo>
                <a:cubicBezTo>
                  <a:pt x="6583706" y="1987834"/>
                  <a:pt x="6589002" y="1984303"/>
                  <a:pt x="6592531" y="1977242"/>
                </a:cubicBezTo>
                <a:cubicBezTo>
                  <a:pt x="6596060" y="1970184"/>
                  <a:pt x="6594296" y="1966653"/>
                  <a:pt x="6587236" y="1966653"/>
                </a:cubicBezTo>
                <a:lnTo>
                  <a:pt x="6576646" y="1966653"/>
                </a:lnTo>
                <a:lnTo>
                  <a:pt x="6513102" y="1956063"/>
                </a:lnTo>
                <a:lnTo>
                  <a:pt x="6502512" y="1956063"/>
                </a:lnTo>
                <a:cubicBezTo>
                  <a:pt x="6502512" y="1963122"/>
                  <a:pt x="6498983" y="1966653"/>
                  <a:pt x="6491922" y="1966653"/>
                </a:cubicBezTo>
                <a:cubicBezTo>
                  <a:pt x="6484861" y="1966653"/>
                  <a:pt x="6484861" y="1963122"/>
                  <a:pt x="6491922" y="1956063"/>
                </a:cubicBezTo>
                <a:lnTo>
                  <a:pt x="6481332" y="1945472"/>
                </a:lnTo>
                <a:cubicBezTo>
                  <a:pt x="6474271" y="1945472"/>
                  <a:pt x="6470740" y="1945472"/>
                  <a:pt x="6470740" y="1945472"/>
                </a:cubicBezTo>
                <a:cubicBezTo>
                  <a:pt x="6470740" y="1945472"/>
                  <a:pt x="6470740" y="1943707"/>
                  <a:pt x="6470740" y="1940176"/>
                </a:cubicBezTo>
                <a:cubicBezTo>
                  <a:pt x="6470740" y="1936646"/>
                  <a:pt x="6467211" y="1938411"/>
                  <a:pt x="6460150" y="1945472"/>
                </a:cubicBezTo>
                <a:cubicBezTo>
                  <a:pt x="6460150" y="1945472"/>
                  <a:pt x="6463680" y="1947236"/>
                  <a:pt x="6470740" y="1950767"/>
                </a:cubicBezTo>
                <a:cubicBezTo>
                  <a:pt x="6477802" y="1954297"/>
                  <a:pt x="6477802" y="1959592"/>
                  <a:pt x="6470740" y="1966653"/>
                </a:cubicBezTo>
                <a:cubicBezTo>
                  <a:pt x="6470740" y="1959592"/>
                  <a:pt x="6463680" y="1956063"/>
                  <a:pt x="6449560" y="1956063"/>
                </a:cubicBezTo>
                <a:lnTo>
                  <a:pt x="6438970" y="1945472"/>
                </a:lnTo>
                <a:cubicBezTo>
                  <a:pt x="6446031" y="1945472"/>
                  <a:pt x="6446031" y="1941941"/>
                  <a:pt x="6438970" y="1934882"/>
                </a:cubicBezTo>
                <a:cubicBezTo>
                  <a:pt x="6424850" y="1927821"/>
                  <a:pt x="6414259" y="1931351"/>
                  <a:pt x="6407198" y="1945472"/>
                </a:cubicBezTo>
                <a:cubicBezTo>
                  <a:pt x="6407198" y="1952532"/>
                  <a:pt x="6401903" y="1952532"/>
                  <a:pt x="6391313" y="1945472"/>
                </a:cubicBezTo>
                <a:cubicBezTo>
                  <a:pt x="6380723" y="1938411"/>
                  <a:pt x="6375428" y="1931351"/>
                  <a:pt x="6375428" y="1924290"/>
                </a:cubicBezTo>
                <a:lnTo>
                  <a:pt x="6333066" y="1934882"/>
                </a:lnTo>
                <a:lnTo>
                  <a:pt x="6343656" y="1945472"/>
                </a:lnTo>
                <a:lnTo>
                  <a:pt x="6354246" y="1934882"/>
                </a:lnTo>
                <a:cubicBezTo>
                  <a:pt x="6361306" y="1934882"/>
                  <a:pt x="6368367" y="1934882"/>
                  <a:pt x="6375428" y="1934882"/>
                </a:cubicBezTo>
                <a:lnTo>
                  <a:pt x="6375428" y="1945472"/>
                </a:lnTo>
                <a:cubicBezTo>
                  <a:pt x="6375428" y="1952532"/>
                  <a:pt x="6378957" y="1956063"/>
                  <a:pt x="6386018" y="1956063"/>
                </a:cubicBezTo>
                <a:cubicBezTo>
                  <a:pt x="6400138" y="1963122"/>
                  <a:pt x="6403669" y="1970184"/>
                  <a:pt x="6396608" y="1977242"/>
                </a:cubicBezTo>
                <a:lnTo>
                  <a:pt x="6364836" y="1977242"/>
                </a:lnTo>
                <a:lnTo>
                  <a:pt x="6311884" y="1966653"/>
                </a:lnTo>
                <a:cubicBezTo>
                  <a:pt x="6311884" y="1959592"/>
                  <a:pt x="6306590" y="1954297"/>
                  <a:pt x="6295998" y="1950767"/>
                </a:cubicBezTo>
                <a:cubicBezTo>
                  <a:pt x="6285409" y="1947236"/>
                  <a:pt x="6276584" y="1949002"/>
                  <a:pt x="6269524" y="1956063"/>
                </a:cubicBezTo>
                <a:lnTo>
                  <a:pt x="6311884" y="1977242"/>
                </a:lnTo>
                <a:cubicBezTo>
                  <a:pt x="6318946" y="1977242"/>
                  <a:pt x="6322476" y="1977242"/>
                  <a:pt x="6322476" y="1977242"/>
                </a:cubicBezTo>
                <a:cubicBezTo>
                  <a:pt x="6322476" y="1977242"/>
                  <a:pt x="6326005" y="1977242"/>
                  <a:pt x="6333066" y="1977242"/>
                </a:cubicBezTo>
                <a:cubicBezTo>
                  <a:pt x="6347186" y="1991363"/>
                  <a:pt x="6357776" y="1998424"/>
                  <a:pt x="6364836" y="1998424"/>
                </a:cubicBezTo>
                <a:lnTo>
                  <a:pt x="6375428" y="1998424"/>
                </a:lnTo>
                <a:lnTo>
                  <a:pt x="6386018" y="2009015"/>
                </a:lnTo>
                <a:cubicBezTo>
                  <a:pt x="6393079" y="2009015"/>
                  <a:pt x="6400138" y="2009015"/>
                  <a:pt x="6407198" y="2009015"/>
                </a:cubicBezTo>
                <a:cubicBezTo>
                  <a:pt x="6414259" y="2009015"/>
                  <a:pt x="6417788" y="2012544"/>
                  <a:pt x="6417788" y="2019605"/>
                </a:cubicBezTo>
                <a:lnTo>
                  <a:pt x="6446030" y="2026665"/>
                </a:lnTo>
                <a:lnTo>
                  <a:pt x="6438970" y="2019605"/>
                </a:lnTo>
                <a:cubicBezTo>
                  <a:pt x="6438970" y="2019605"/>
                  <a:pt x="6444265" y="2019605"/>
                  <a:pt x="6454855" y="2019605"/>
                </a:cubicBezTo>
                <a:cubicBezTo>
                  <a:pt x="6465446" y="2019605"/>
                  <a:pt x="6470740" y="2023136"/>
                  <a:pt x="6470740" y="2030194"/>
                </a:cubicBezTo>
                <a:lnTo>
                  <a:pt x="6460150" y="2030194"/>
                </a:lnTo>
                <a:cubicBezTo>
                  <a:pt x="6474271" y="2030194"/>
                  <a:pt x="6483098" y="2033725"/>
                  <a:pt x="6486627" y="2040786"/>
                </a:cubicBezTo>
                <a:cubicBezTo>
                  <a:pt x="6490156" y="2047846"/>
                  <a:pt x="6491922" y="2051376"/>
                  <a:pt x="6491922" y="2051376"/>
                </a:cubicBezTo>
                <a:lnTo>
                  <a:pt x="6491922" y="2040786"/>
                </a:lnTo>
                <a:lnTo>
                  <a:pt x="6513102" y="2040786"/>
                </a:lnTo>
                <a:lnTo>
                  <a:pt x="6513102" y="2051376"/>
                </a:lnTo>
                <a:lnTo>
                  <a:pt x="6513102" y="2061967"/>
                </a:lnTo>
                <a:cubicBezTo>
                  <a:pt x="6513102" y="2061967"/>
                  <a:pt x="6527223" y="2065496"/>
                  <a:pt x="6555464" y="2072557"/>
                </a:cubicBezTo>
                <a:lnTo>
                  <a:pt x="6608416" y="2083146"/>
                </a:lnTo>
                <a:lnTo>
                  <a:pt x="6597826" y="2072557"/>
                </a:lnTo>
                <a:lnTo>
                  <a:pt x="6597826" y="2061967"/>
                </a:lnTo>
                <a:cubicBezTo>
                  <a:pt x="6597826" y="2069026"/>
                  <a:pt x="6604887" y="2072557"/>
                  <a:pt x="6619006" y="2072557"/>
                </a:cubicBezTo>
                <a:lnTo>
                  <a:pt x="6640188" y="2093738"/>
                </a:lnTo>
                <a:lnTo>
                  <a:pt x="6650778" y="2093738"/>
                </a:lnTo>
                <a:cubicBezTo>
                  <a:pt x="6650778" y="2093738"/>
                  <a:pt x="6656073" y="2095502"/>
                  <a:pt x="6666664" y="2099033"/>
                </a:cubicBezTo>
                <a:cubicBezTo>
                  <a:pt x="6677254" y="2102563"/>
                  <a:pt x="6686079" y="2106092"/>
                  <a:pt x="6693140" y="2109623"/>
                </a:cubicBezTo>
                <a:cubicBezTo>
                  <a:pt x="6700200" y="2113154"/>
                  <a:pt x="6709025" y="2116684"/>
                  <a:pt x="6719616" y="2120213"/>
                </a:cubicBezTo>
                <a:cubicBezTo>
                  <a:pt x="6730206" y="2123744"/>
                  <a:pt x="6735502" y="2125509"/>
                  <a:pt x="6735502" y="2125509"/>
                </a:cubicBezTo>
                <a:cubicBezTo>
                  <a:pt x="6749621" y="2125509"/>
                  <a:pt x="6760212" y="2125509"/>
                  <a:pt x="6767272" y="2125509"/>
                </a:cubicBezTo>
                <a:lnTo>
                  <a:pt x="6777862" y="2136099"/>
                </a:lnTo>
                <a:lnTo>
                  <a:pt x="6756682" y="2136099"/>
                </a:lnTo>
                <a:lnTo>
                  <a:pt x="6767272" y="2146690"/>
                </a:lnTo>
                <a:cubicBezTo>
                  <a:pt x="6781392" y="2153750"/>
                  <a:pt x="6791984" y="2157280"/>
                  <a:pt x="6799044" y="2157280"/>
                </a:cubicBezTo>
                <a:lnTo>
                  <a:pt x="6799044" y="2146690"/>
                </a:lnTo>
                <a:lnTo>
                  <a:pt x="6809634" y="2136099"/>
                </a:lnTo>
                <a:cubicBezTo>
                  <a:pt x="6816696" y="2136099"/>
                  <a:pt x="6820224" y="2136099"/>
                  <a:pt x="6820224" y="2136099"/>
                </a:cubicBezTo>
                <a:lnTo>
                  <a:pt x="6830814" y="2136099"/>
                </a:lnTo>
                <a:cubicBezTo>
                  <a:pt x="6830814" y="2143159"/>
                  <a:pt x="6830814" y="2146690"/>
                  <a:pt x="6830814" y="2146690"/>
                </a:cubicBezTo>
                <a:cubicBezTo>
                  <a:pt x="6837876" y="2146690"/>
                  <a:pt x="6837876" y="2150221"/>
                  <a:pt x="6830814" y="2157280"/>
                </a:cubicBezTo>
                <a:cubicBezTo>
                  <a:pt x="6830814" y="2164340"/>
                  <a:pt x="6844936" y="2171400"/>
                  <a:pt x="6873177" y="2178461"/>
                </a:cubicBezTo>
                <a:cubicBezTo>
                  <a:pt x="6880237" y="2178461"/>
                  <a:pt x="6885532" y="2178461"/>
                  <a:pt x="6889062" y="2178461"/>
                </a:cubicBezTo>
                <a:cubicBezTo>
                  <a:pt x="6892592" y="2178461"/>
                  <a:pt x="6894358" y="2174930"/>
                  <a:pt x="6894358" y="2167871"/>
                </a:cubicBezTo>
                <a:lnTo>
                  <a:pt x="6915539" y="2167871"/>
                </a:lnTo>
                <a:cubicBezTo>
                  <a:pt x="6936718" y="2174930"/>
                  <a:pt x="6950840" y="2178461"/>
                  <a:pt x="6957900" y="2178461"/>
                </a:cubicBezTo>
                <a:lnTo>
                  <a:pt x="6968491" y="2178461"/>
                </a:lnTo>
                <a:lnTo>
                  <a:pt x="6968491" y="2189051"/>
                </a:lnTo>
                <a:cubicBezTo>
                  <a:pt x="6975552" y="2196111"/>
                  <a:pt x="6980847" y="2197877"/>
                  <a:pt x="6984376" y="2194346"/>
                </a:cubicBezTo>
                <a:cubicBezTo>
                  <a:pt x="6987906" y="2190817"/>
                  <a:pt x="6991437" y="2189051"/>
                  <a:pt x="6994966" y="2189051"/>
                </a:cubicBezTo>
                <a:cubicBezTo>
                  <a:pt x="6998496" y="2189051"/>
                  <a:pt x="7000262" y="2190817"/>
                  <a:pt x="7000262" y="2194346"/>
                </a:cubicBezTo>
                <a:cubicBezTo>
                  <a:pt x="7000262" y="2197877"/>
                  <a:pt x="7000262" y="2199642"/>
                  <a:pt x="7000262" y="2199642"/>
                </a:cubicBezTo>
                <a:cubicBezTo>
                  <a:pt x="6993200" y="2199642"/>
                  <a:pt x="6989670" y="2199642"/>
                  <a:pt x="6989670" y="2199642"/>
                </a:cubicBezTo>
                <a:cubicBezTo>
                  <a:pt x="6989670" y="2199642"/>
                  <a:pt x="6989670" y="2203173"/>
                  <a:pt x="6989670" y="2210232"/>
                </a:cubicBezTo>
                <a:cubicBezTo>
                  <a:pt x="6996732" y="2210232"/>
                  <a:pt x="7002026" y="2208467"/>
                  <a:pt x="7005558" y="2204937"/>
                </a:cubicBezTo>
                <a:cubicBezTo>
                  <a:pt x="7009087" y="2201407"/>
                  <a:pt x="7017914" y="2199642"/>
                  <a:pt x="7032033" y="2199642"/>
                </a:cubicBezTo>
                <a:cubicBezTo>
                  <a:pt x="7039093" y="2199642"/>
                  <a:pt x="7046154" y="2201407"/>
                  <a:pt x="7053214" y="2204937"/>
                </a:cubicBezTo>
                <a:cubicBezTo>
                  <a:pt x="7060274" y="2208467"/>
                  <a:pt x="7067333" y="2210232"/>
                  <a:pt x="7074395" y="2210232"/>
                </a:cubicBezTo>
                <a:lnTo>
                  <a:pt x="7084985" y="2220823"/>
                </a:lnTo>
                <a:cubicBezTo>
                  <a:pt x="7092045" y="2220823"/>
                  <a:pt x="7097341" y="2219058"/>
                  <a:pt x="7100870" y="2215527"/>
                </a:cubicBezTo>
                <a:cubicBezTo>
                  <a:pt x="7104400" y="2211996"/>
                  <a:pt x="7109696" y="2213763"/>
                  <a:pt x="7116756" y="2220823"/>
                </a:cubicBezTo>
                <a:cubicBezTo>
                  <a:pt x="7130876" y="2220823"/>
                  <a:pt x="7141466" y="2220823"/>
                  <a:pt x="7148526" y="2220823"/>
                </a:cubicBezTo>
                <a:cubicBezTo>
                  <a:pt x="7155588" y="2220823"/>
                  <a:pt x="7162648" y="2224352"/>
                  <a:pt x="7169708" y="2231413"/>
                </a:cubicBezTo>
                <a:cubicBezTo>
                  <a:pt x="7183828" y="2231413"/>
                  <a:pt x="7190889" y="2231413"/>
                  <a:pt x="7190889" y="2231413"/>
                </a:cubicBezTo>
                <a:lnTo>
                  <a:pt x="7201480" y="2242004"/>
                </a:lnTo>
                <a:cubicBezTo>
                  <a:pt x="7215600" y="2242004"/>
                  <a:pt x="7224426" y="2243769"/>
                  <a:pt x="7227956" y="2247298"/>
                </a:cubicBezTo>
                <a:cubicBezTo>
                  <a:pt x="7231485" y="2250829"/>
                  <a:pt x="7240312" y="2252594"/>
                  <a:pt x="7254432" y="2252594"/>
                </a:cubicBezTo>
                <a:lnTo>
                  <a:pt x="7254432" y="2263184"/>
                </a:lnTo>
                <a:cubicBezTo>
                  <a:pt x="7261492" y="2263184"/>
                  <a:pt x="7265022" y="2266715"/>
                  <a:pt x="7265022" y="2273775"/>
                </a:cubicBezTo>
                <a:cubicBezTo>
                  <a:pt x="7265022" y="2280834"/>
                  <a:pt x="7252666" y="2284365"/>
                  <a:pt x="7227956" y="2284365"/>
                </a:cubicBezTo>
                <a:cubicBezTo>
                  <a:pt x="7203245" y="2284365"/>
                  <a:pt x="7187360" y="2284365"/>
                  <a:pt x="7180299" y="2284365"/>
                </a:cubicBezTo>
                <a:cubicBezTo>
                  <a:pt x="7173238" y="2284365"/>
                  <a:pt x="7166178" y="2284365"/>
                  <a:pt x="7159118" y="2284365"/>
                </a:cubicBezTo>
                <a:cubicBezTo>
                  <a:pt x="7152058" y="2284365"/>
                  <a:pt x="7144997" y="2284365"/>
                  <a:pt x="7137937" y="2284365"/>
                </a:cubicBezTo>
                <a:lnTo>
                  <a:pt x="7169708" y="2294956"/>
                </a:lnTo>
                <a:cubicBezTo>
                  <a:pt x="7205010" y="2294956"/>
                  <a:pt x="7222660" y="2294956"/>
                  <a:pt x="7222660" y="2294956"/>
                </a:cubicBezTo>
                <a:lnTo>
                  <a:pt x="7222660" y="2305546"/>
                </a:lnTo>
                <a:lnTo>
                  <a:pt x="7233251" y="2316136"/>
                </a:lnTo>
                <a:lnTo>
                  <a:pt x="7254432" y="2326727"/>
                </a:lnTo>
                <a:lnTo>
                  <a:pt x="7243841" y="2326727"/>
                </a:lnTo>
                <a:lnTo>
                  <a:pt x="7233251" y="2326727"/>
                </a:lnTo>
                <a:cubicBezTo>
                  <a:pt x="7240312" y="2326727"/>
                  <a:pt x="7240312" y="2330256"/>
                  <a:pt x="7233251" y="2337317"/>
                </a:cubicBezTo>
                <a:lnTo>
                  <a:pt x="7212070" y="2326727"/>
                </a:lnTo>
                <a:lnTo>
                  <a:pt x="7212070" y="2321431"/>
                </a:lnTo>
                <a:cubicBezTo>
                  <a:pt x="7212070" y="2324962"/>
                  <a:pt x="7208540" y="2326727"/>
                  <a:pt x="7201480" y="2326727"/>
                </a:cubicBezTo>
                <a:lnTo>
                  <a:pt x="7190889" y="2326727"/>
                </a:lnTo>
                <a:lnTo>
                  <a:pt x="7159118" y="2316136"/>
                </a:lnTo>
                <a:lnTo>
                  <a:pt x="7084985" y="2294956"/>
                </a:lnTo>
                <a:cubicBezTo>
                  <a:pt x="7070866" y="2294956"/>
                  <a:pt x="7060274" y="2291425"/>
                  <a:pt x="7053214" y="2284365"/>
                </a:cubicBezTo>
                <a:cubicBezTo>
                  <a:pt x="7046154" y="2277304"/>
                  <a:pt x="7042622" y="2273775"/>
                  <a:pt x="7042622" y="2273775"/>
                </a:cubicBezTo>
                <a:cubicBezTo>
                  <a:pt x="7042622" y="2273775"/>
                  <a:pt x="7046154" y="2270244"/>
                  <a:pt x="7053214" y="2263184"/>
                </a:cubicBezTo>
                <a:lnTo>
                  <a:pt x="7063804" y="2252594"/>
                </a:lnTo>
                <a:cubicBezTo>
                  <a:pt x="7063804" y="2252594"/>
                  <a:pt x="7063804" y="2256125"/>
                  <a:pt x="7063804" y="2263184"/>
                </a:cubicBezTo>
                <a:cubicBezTo>
                  <a:pt x="7063804" y="2270244"/>
                  <a:pt x="7067333" y="2273775"/>
                  <a:pt x="7074395" y="2273775"/>
                </a:cubicBezTo>
                <a:cubicBezTo>
                  <a:pt x="7081456" y="2280834"/>
                  <a:pt x="7088514" y="2284365"/>
                  <a:pt x="7095574" y="2284365"/>
                </a:cubicBezTo>
                <a:cubicBezTo>
                  <a:pt x="7102636" y="2284365"/>
                  <a:pt x="7109696" y="2280834"/>
                  <a:pt x="7116756" y="2273775"/>
                </a:cubicBezTo>
                <a:lnTo>
                  <a:pt x="7127347" y="2263184"/>
                </a:lnTo>
                <a:cubicBezTo>
                  <a:pt x="7120285" y="2263184"/>
                  <a:pt x="7113226" y="2263184"/>
                  <a:pt x="7106166" y="2263184"/>
                </a:cubicBezTo>
                <a:cubicBezTo>
                  <a:pt x="7077924" y="2256125"/>
                  <a:pt x="7063804" y="2249063"/>
                  <a:pt x="7063804" y="2242004"/>
                </a:cubicBezTo>
                <a:lnTo>
                  <a:pt x="7042622" y="2231413"/>
                </a:lnTo>
                <a:lnTo>
                  <a:pt x="7042622" y="2242004"/>
                </a:lnTo>
                <a:lnTo>
                  <a:pt x="7021443" y="2242004"/>
                </a:lnTo>
                <a:cubicBezTo>
                  <a:pt x="7014381" y="2242004"/>
                  <a:pt x="7007322" y="2242004"/>
                  <a:pt x="7000262" y="2242004"/>
                </a:cubicBezTo>
                <a:cubicBezTo>
                  <a:pt x="7000262" y="2249063"/>
                  <a:pt x="7007322" y="2256125"/>
                  <a:pt x="7021443" y="2263184"/>
                </a:cubicBezTo>
                <a:lnTo>
                  <a:pt x="7010852" y="2263184"/>
                </a:lnTo>
                <a:cubicBezTo>
                  <a:pt x="7010852" y="2263184"/>
                  <a:pt x="7007322" y="2263184"/>
                  <a:pt x="7000262" y="2263184"/>
                </a:cubicBezTo>
                <a:cubicBezTo>
                  <a:pt x="7000262" y="2270244"/>
                  <a:pt x="6994966" y="2272010"/>
                  <a:pt x="6984376" y="2268479"/>
                </a:cubicBezTo>
                <a:cubicBezTo>
                  <a:pt x="6973785" y="2264948"/>
                  <a:pt x="6968491" y="2266715"/>
                  <a:pt x="6968491" y="2273775"/>
                </a:cubicBezTo>
                <a:lnTo>
                  <a:pt x="6957900" y="2284365"/>
                </a:lnTo>
                <a:cubicBezTo>
                  <a:pt x="6964960" y="2291425"/>
                  <a:pt x="6968491" y="2294956"/>
                  <a:pt x="6968491" y="2294956"/>
                </a:cubicBezTo>
                <a:cubicBezTo>
                  <a:pt x="6968491" y="2294956"/>
                  <a:pt x="6964960" y="2294956"/>
                  <a:pt x="6957900" y="2294956"/>
                </a:cubicBezTo>
                <a:lnTo>
                  <a:pt x="6957900" y="2305546"/>
                </a:lnTo>
                <a:cubicBezTo>
                  <a:pt x="6964960" y="2305546"/>
                  <a:pt x="6966725" y="2309077"/>
                  <a:pt x="6963196" y="2316136"/>
                </a:cubicBezTo>
                <a:cubicBezTo>
                  <a:pt x="6959666" y="2323196"/>
                  <a:pt x="6961429" y="2326727"/>
                  <a:pt x="6968491" y="2326727"/>
                </a:cubicBezTo>
                <a:cubicBezTo>
                  <a:pt x="6975552" y="2326727"/>
                  <a:pt x="6975552" y="2330256"/>
                  <a:pt x="6968491" y="2337317"/>
                </a:cubicBezTo>
                <a:cubicBezTo>
                  <a:pt x="6961429" y="2337317"/>
                  <a:pt x="6957900" y="2333787"/>
                  <a:pt x="6957900" y="2326727"/>
                </a:cubicBezTo>
                <a:lnTo>
                  <a:pt x="6873177" y="2305546"/>
                </a:lnTo>
                <a:cubicBezTo>
                  <a:pt x="6851996" y="2305546"/>
                  <a:pt x="6841406" y="2302015"/>
                  <a:pt x="6841406" y="2294956"/>
                </a:cubicBezTo>
                <a:cubicBezTo>
                  <a:pt x="6834344" y="2294956"/>
                  <a:pt x="6830814" y="2294956"/>
                  <a:pt x="6830814" y="2294956"/>
                </a:cubicBezTo>
                <a:cubicBezTo>
                  <a:pt x="6830814" y="2294956"/>
                  <a:pt x="6827285" y="2298485"/>
                  <a:pt x="6820224" y="2305546"/>
                </a:cubicBezTo>
                <a:cubicBezTo>
                  <a:pt x="6820224" y="2305546"/>
                  <a:pt x="6818458" y="2303781"/>
                  <a:pt x="6814929" y="2300250"/>
                </a:cubicBezTo>
                <a:cubicBezTo>
                  <a:pt x="6811400" y="2296721"/>
                  <a:pt x="6802573" y="2294956"/>
                  <a:pt x="6788454" y="2294956"/>
                </a:cubicBezTo>
                <a:cubicBezTo>
                  <a:pt x="6795514" y="2287896"/>
                  <a:pt x="6795514" y="2284365"/>
                  <a:pt x="6788454" y="2284365"/>
                </a:cubicBezTo>
                <a:lnTo>
                  <a:pt x="6799044" y="2252594"/>
                </a:lnTo>
                <a:cubicBezTo>
                  <a:pt x="6813164" y="2259654"/>
                  <a:pt x="6830814" y="2266715"/>
                  <a:pt x="6851996" y="2273775"/>
                </a:cubicBezTo>
                <a:cubicBezTo>
                  <a:pt x="6859056" y="2273775"/>
                  <a:pt x="6864352" y="2275540"/>
                  <a:pt x="6867881" y="2279069"/>
                </a:cubicBezTo>
                <a:cubicBezTo>
                  <a:pt x="6871410" y="2282600"/>
                  <a:pt x="6876706" y="2284365"/>
                  <a:pt x="6883766" y="2284365"/>
                </a:cubicBezTo>
                <a:lnTo>
                  <a:pt x="6894358" y="2284365"/>
                </a:lnTo>
                <a:cubicBezTo>
                  <a:pt x="6880237" y="2270244"/>
                  <a:pt x="6859056" y="2263184"/>
                  <a:pt x="6830814" y="2263184"/>
                </a:cubicBezTo>
                <a:cubicBezTo>
                  <a:pt x="6816696" y="2256125"/>
                  <a:pt x="6809634" y="2249063"/>
                  <a:pt x="6809634" y="2242004"/>
                </a:cubicBezTo>
                <a:cubicBezTo>
                  <a:pt x="6809634" y="2242004"/>
                  <a:pt x="6806104" y="2242004"/>
                  <a:pt x="6799044" y="2242004"/>
                </a:cubicBezTo>
                <a:cubicBezTo>
                  <a:pt x="6791984" y="2242004"/>
                  <a:pt x="6788454" y="2234944"/>
                  <a:pt x="6788454" y="2220823"/>
                </a:cubicBezTo>
                <a:cubicBezTo>
                  <a:pt x="6788454" y="2213763"/>
                  <a:pt x="6791984" y="2210232"/>
                  <a:pt x="6799044" y="2210232"/>
                </a:cubicBezTo>
                <a:cubicBezTo>
                  <a:pt x="6806104" y="2210232"/>
                  <a:pt x="6809634" y="2210232"/>
                  <a:pt x="6809634" y="2210232"/>
                </a:cubicBezTo>
                <a:lnTo>
                  <a:pt x="6777862" y="2199642"/>
                </a:lnTo>
                <a:cubicBezTo>
                  <a:pt x="6777862" y="2199642"/>
                  <a:pt x="6777862" y="2203173"/>
                  <a:pt x="6777862" y="2210232"/>
                </a:cubicBezTo>
                <a:cubicBezTo>
                  <a:pt x="6770802" y="2210232"/>
                  <a:pt x="6765506" y="2210232"/>
                  <a:pt x="6761977" y="2210232"/>
                </a:cubicBezTo>
                <a:cubicBezTo>
                  <a:pt x="6758448" y="2210232"/>
                  <a:pt x="6760212" y="2213763"/>
                  <a:pt x="6767272" y="2220823"/>
                </a:cubicBezTo>
                <a:cubicBezTo>
                  <a:pt x="6767272" y="2227882"/>
                  <a:pt x="6767272" y="2231413"/>
                  <a:pt x="6767272" y="2231413"/>
                </a:cubicBezTo>
                <a:lnTo>
                  <a:pt x="6735502" y="2231413"/>
                </a:lnTo>
                <a:lnTo>
                  <a:pt x="6724910" y="2231413"/>
                </a:lnTo>
                <a:cubicBezTo>
                  <a:pt x="6724910" y="2231413"/>
                  <a:pt x="6723146" y="2231413"/>
                  <a:pt x="6719616" y="2231413"/>
                </a:cubicBezTo>
                <a:cubicBezTo>
                  <a:pt x="6716086" y="2231413"/>
                  <a:pt x="6710791" y="2231413"/>
                  <a:pt x="6703730" y="2231413"/>
                </a:cubicBezTo>
                <a:cubicBezTo>
                  <a:pt x="6703730" y="2231413"/>
                  <a:pt x="6701964" y="2233177"/>
                  <a:pt x="6698435" y="2236708"/>
                </a:cubicBezTo>
                <a:cubicBezTo>
                  <a:pt x="6694906" y="2240238"/>
                  <a:pt x="6693140" y="2242004"/>
                  <a:pt x="6693140" y="2242004"/>
                </a:cubicBezTo>
                <a:lnTo>
                  <a:pt x="6693140" y="2252594"/>
                </a:lnTo>
                <a:cubicBezTo>
                  <a:pt x="6686079" y="2245533"/>
                  <a:pt x="6682550" y="2238473"/>
                  <a:pt x="6682550" y="2231413"/>
                </a:cubicBezTo>
                <a:lnTo>
                  <a:pt x="6680785" y="2228766"/>
                </a:lnTo>
                <a:lnTo>
                  <a:pt x="6679901" y="2230089"/>
                </a:lnTo>
                <a:cubicBezTo>
                  <a:pt x="6678136" y="2230972"/>
                  <a:pt x="6675490" y="2231413"/>
                  <a:pt x="6671958" y="2231413"/>
                </a:cubicBezTo>
                <a:cubicBezTo>
                  <a:pt x="6671958" y="2227882"/>
                  <a:pt x="6672401" y="2225235"/>
                  <a:pt x="6673282" y="2223470"/>
                </a:cubicBezTo>
                <a:lnTo>
                  <a:pt x="6674076" y="2222941"/>
                </a:lnTo>
                <a:lnTo>
                  <a:pt x="6661368" y="2220823"/>
                </a:lnTo>
                <a:lnTo>
                  <a:pt x="6629598" y="2220823"/>
                </a:lnTo>
                <a:cubicBezTo>
                  <a:pt x="6629598" y="2206702"/>
                  <a:pt x="6636658" y="2203173"/>
                  <a:pt x="6650778" y="2210232"/>
                </a:cubicBezTo>
                <a:cubicBezTo>
                  <a:pt x="6657839" y="2210232"/>
                  <a:pt x="6664898" y="2210232"/>
                  <a:pt x="6671958" y="2210232"/>
                </a:cubicBezTo>
                <a:cubicBezTo>
                  <a:pt x="6671958" y="2210232"/>
                  <a:pt x="6675488" y="2210232"/>
                  <a:pt x="6682550" y="2210232"/>
                </a:cubicBezTo>
                <a:lnTo>
                  <a:pt x="6724910" y="2210232"/>
                </a:lnTo>
                <a:cubicBezTo>
                  <a:pt x="6731972" y="2210232"/>
                  <a:pt x="6737266" y="2208467"/>
                  <a:pt x="6740796" y="2204937"/>
                </a:cubicBezTo>
                <a:cubicBezTo>
                  <a:pt x="6744326" y="2201407"/>
                  <a:pt x="6742562" y="2199642"/>
                  <a:pt x="6735502" y="2199642"/>
                </a:cubicBezTo>
                <a:lnTo>
                  <a:pt x="6735502" y="2189051"/>
                </a:lnTo>
                <a:cubicBezTo>
                  <a:pt x="6742562" y="2189051"/>
                  <a:pt x="6746092" y="2185521"/>
                  <a:pt x="6746092" y="2178461"/>
                </a:cubicBezTo>
                <a:cubicBezTo>
                  <a:pt x="6746092" y="2171400"/>
                  <a:pt x="6744326" y="2167871"/>
                  <a:pt x="6740796" y="2167871"/>
                </a:cubicBezTo>
                <a:cubicBezTo>
                  <a:pt x="6737266" y="2167871"/>
                  <a:pt x="6731972" y="2167871"/>
                  <a:pt x="6724910" y="2167871"/>
                </a:cubicBezTo>
                <a:cubicBezTo>
                  <a:pt x="6717850" y="2160811"/>
                  <a:pt x="6707260" y="2157280"/>
                  <a:pt x="6693140" y="2157280"/>
                </a:cubicBezTo>
                <a:lnTo>
                  <a:pt x="6661368" y="2157280"/>
                </a:lnTo>
                <a:lnTo>
                  <a:pt x="6650778" y="2157280"/>
                </a:lnTo>
                <a:cubicBezTo>
                  <a:pt x="6643717" y="2164340"/>
                  <a:pt x="6643717" y="2167871"/>
                  <a:pt x="6650778" y="2167871"/>
                </a:cubicBezTo>
                <a:cubicBezTo>
                  <a:pt x="6657839" y="2167871"/>
                  <a:pt x="6663134" y="2169636"/>
                  <a:pt x="6666664" y="2173165"/>
                </a:cubicBezTo>
                <a:cubicBezTo>
                  <a:pt x="6670194" y="2176696"/>
                  <a:pt x="6675488" y="2178461"/>
                  <a:pt x="6682550" y="2178461"/>
                </a:cubicBezTo>
                <a:lnTo>
                  <a:pt x="6661368" y="2178461"/>
                </a:lnTo>
                <a:cubicBezTo>
                  <a:pt x="6654307" y="2178461"/>
                  <a:pt x="6645483" y="2176696"/>
                  <a:pt x="6634892" y="2173165"/>
                </a:cubicBezTo>
                <a:cubicBezTo>
                  <a:pt x="6624302" y="2169636"/>
                  <a:pt x="6622536" y="2171400"/>
                  <a:pt x="6629598" y="2178461"/>
                </a:cubicBezTo>
                <a:lnTo>
                  <a:pt x="6619006" y="2189051"/>
                </a:lnTo>
                <a:lnTo>
                  <a:pt x="6587236" y="2199642"/>
                </a:lnTo>
                <a:lnTo>
                  <a:pt x="6587236" y="2189051"/>
                </a:lnTo>
                <a:lnTo>
                  <a:pt x="6576646" y="2178461"/>
                </a:lnTo>
                <a:lnTo>
                  <a:pt x="6566054" y="2189051"/>
                </a:lnTo>
                <a:lnTo>
                  <a:pt x="6555464" y="2189051"/>
                </a:lnTo>
                <a:cubicBezTo>
                  <a:pt x="6541344" y="2181992"/>
                  <a:pt x="6523694" y="2178461"/>
                  <a:pt x="6502512" y="2178461"/>
                </a:cubicBezTo>
                <a:lnTo>
                  <a:pt x="6491922" y="2167871"/>
                </a:lnTo>
                <a:lnTo>
                  <a:pt x="6491922" y="2157280"/>
                </a:lnTo>
                <a:cubicBezTo>
                  <a:pt x="6498983" y="2150221"/>
                  <a:pt x="6502512" y="2146690"/>
                  <a:pt x="6502512" y="2146690"/>
                </a:cubicBezTo>
                <a:lnTo>
                  <a:pt x="6523694" y="2167871"/>
                </a:lnTo>
                <a:cubicBezTo>
                  <a:pt x="6530754" y="2174930"/>
                  <a:pt x="6537813" y="2178461"/>
                  <a:pt x="6544874" y="2178461"/>
                </a:cubicBezTo>
                <a:cubicBezTo>
                  <a:pt x="6551935" y="2178461"/>
                  <a:pt x="6558994" y="2174930"/>
                  <a:pt x="6566054" y="2167871"/>
                </a:cubicBezTo>
                <a:cubicBezTo>
                  <a:pt x="6587236" y="2167871"/>
                  <a:pt x="6601355" y="2167871"/>
                  <a:pt x="6608416" y="2167871"/>
                </a:cubicBezTo>
                <a:lnTo>
                  <a:pt x="6597826" y="2146690"/>
                </a:lnTo>
                <a:cubicBezTo>
                  <a:pt x="6590765" y="2146690"/>
                  <a:pt x="6585470" y="2144925"/>
                  <a:pt x="6581940" y="2141394"/>
                </a:cubicBezTo>
                <a:cubicBezTo>
                  <a:pt x="6578410" y="2137863"/>
                  <a:pt x="6564290" y="2136099"/>
                  <a:pt x="6539579" y="2136099"/>
                </a:cubicBezTo>
                <a:cubicBezTo>
                  <a:pt x="6514868" y="2136099"/>
                  <a:pt x="6500746" y="2134334"/>
                  <a:pt x="6497217" y="2130804"/>
                </a:cubicBezTo>
                <a:cubicBezTo>
                  <a:pt x="6493688" y="2127273"/>
                  <a:pt x="6486627" y="2127273"/>
                  <a:pt x="6476036" y="2130804"/>
                </a:cubicBezTo>
                <a:cubicBezTo>
                  <a:pt x="6470740" y="2132569"/>
                  <a:pt x="6466328" y="2133894"/>
                  <a:pt x="6462798" y="2134775"/>
                </a:cubicBezTo>
                <a:lnTo>
                  <a:pt x="6460150" y="2135216"/>
                </a:lnTo>
                <a:lnTo>
                  <a:pt x="6460150" y="2104328"/>
                </a:lnTo>
                <a:cubicBezTo>
                  <a:pt x="6460150" y="2104328"/>
                  <a:pt x="6460150" y="2100798"/>
                  <a:pt x="6460150" y="2093738"/>
                </a:cubicBezTo>
                <a:lnTo>
                  <a:pt x="6417788" y="2072557"/>
                </a:lnTo>
                <a:lnTo>
                  <a:pt x="6428380" y="2083146"/>
                </a:lnTo>
                <a:cubicBezTo>
                  <a:pt x="6435440" y="2090207"/>
                  <a:pt x="6438970" y="2093738"/>
                  <a:pt x="6438970" y="2093738"/>
                </a:cubicBezTo>
                <a:lnTo>
                  <a:pt x="6428380" y="2114919"/>
                </a:lnTo>
                <a:lnTo>
                  <a:pt x="6407198" y="2104328"/>
                </a:lnTo>
                <a:cubicBezTo>
                  <a:pt x="6400138" y="2097267"/>
                  <a:pt x="6389547" y="2093738"/>
                  <a:pt x="6375428" y="2093738"/>
                </a:cubicBezTo>
                <a:cubicBezTo>
                  <a:pt x="6368367" y="2093738"/>
                  <a:pt x="6364836" y="2093738"/>
                  <a:pt x="6364836" y="2093738"/>
                </a:cubicBezTo>
                <a:lnTo>
                  <a:pt x="6343656" y="2104328"/>
                </a:lnTo>
                <a:cubicBezTo>
                  <a:pt x="6364836" y="2111388"/>
                  <a:pt x="6375428" y="2118448"/>
                  <a:pt x="6375428" y="2125509"/>
                </a:cubicBezTo>
                <a:lnTo>
                  <a:pt x="6386018" y="2136099"/>
                </a:lnTo>
                <a:lnTo>
                  <a:pt x="6396608" y="2146690"/>
                </a:lnTo>
                <a:lnTo>
                  <a:pt x="6407198" y="2157280"/>
                </a:lnTo>
                <a:lnTo>
                  <a:pt x="6428380" y="2167871"/>
                </a:lnTo>
                <a:lnTo>
                  <a:pt x="6470740" y="2189051"/>
                </a:lnTo>
                <a:cubicBezTo>
                  <a:pt x="6470740" y="2189051"/>
                  <a:pt x="6467211" y="2189051"/>
                  <a:pt x="6460150" y="2189051"/>
                </a:cubicBezTo>
                <a:cubicBezTo>
                  <a:pt x="6453090" y="2181992"/>
                  <a:pt x="6446031" y="2181992"/>
                  <a:pt x="6438970" y="2189051"/>
                </a:cubicBezTo>
                <a:lnTo>
                  <a:pt x="6428380" y="2199642"/>
                </a:lnTo>
                <a:lnTo>
                  <a:pt x="6396608" y="2189051"/>
                </a:lnTo>
                <a:cubicBezTo>
                  <a:pt x="6389547" y="2189051"/>
                  <a:pt x="6386018" y="2189051"/>
                  <a:pt x="6386018" y="2189051"/>
                </a:cubicBezTo>
                <a:cubicBezTo>
                  <a:pt x="6378957" y="2181992"/>
                  <a:pt x="6371898" y="2178461"/>
                  <a:pt x="6364836" y="2178461"/>
                </a:cubicBezTo>
                <a:lnTo>
                  <a:pt x="6364836" y="2189051"/>
                </a:lnTo>
                <a:lnTo>
                  <a:pt x="6364836" y="2210232"/>
                </a:lnTo>
                <a:lnTo>
                  <a:pt x="6354246" y="2210232"/>
                </a:lnTo>
                <a:cubicBezTo>
                  <a:pt x="6340127" y="2203173"/>
                  <a:pt x="6334832" y="2197877"/>
                  <a:pt x="6338361" y="2194346"/>
                </a:cubicBezTo>
                <a:cubicBezTo>
                  <a:pt x="6341890" y="2190817"/>
                  <a:pt x="6343656" y="2185521"/>
                  <a:pt x="6343656" y="2178461"/>
                </a:cubicBezTo>
                <a:cubicBezTo>
                  <a:pt x="6343656" y="2171400"/>
                  <a:pt x="6347186" y="2167871"/>
                  <a:pt x="6354246" y="2167871"/>
                </a:cubicBezTo>
                <a:lnTo>
                  <a:pt x="6343656" y="2157280"/>
                </a:lnTo>
                <a:lnTo>
                  <a:pt x="6333066" y="2146690"/>
                </a:lnTo>
                <a:cubicBezTo>
                  <a:pt x="6333066" y="2139629"/>
                  <a:pt x="6333066" y="2136099"/>
                  <a:pt x="6333066" y="2136099"/>
                </a:cubicBezTo>
                <a:cubicBezTo>
                  <a:pt x="6326005" y="2136099"/>
                  <a:pt x="6326005" y="2134334"/>
                  <a:pt x="6333066" y="2130804"/>
                </a:cubicBezTo>
                <a:cubicBezTo>
                  <a:pt x="6333066" y="2134334"/>
                  <a:pt x="6336595" y="2136099"/>
                  <a:pt x="6343656" y="2136099"/>
                </a:cubicBezTo>
                <a:lnTo>
                  <a:pt x="6354246" y="2125509"/>
                </a:lnTo>
                <a:cubicBezTo>
                  <a:pt x="6354246" y="2125509"/>
                  <a:pt x="6350717" y="2125509"/>
                  <a:pt x="6343656" y="2125509"/>
                </a:cubicBezTo>
                <a:lnTo>
                  <a:pt x="6336324" y="2126731"/>
                </a:lnTo>
                <a:lnTo>
                  <a:pt x="6338361" y="2124185"/>
                </a:lnTo>
                <a:cubicBezTo>
                  <a:pt x="6338361" y="2121538"/>
                  <a:pt x="6336596" y="2118448"/>
                  <a:pt x="6333066" y="2114919"/>
                </a:cubicBezTo>
                <a:cubicBezTo>
                  <a:pt x="6333066" y="2114919"/>
                  <a:pt x="6331300" y="2114919"/>
                  <a:pt x="6327771" y="2114919"/>
                </a:cubicBezTo>
                <a:cubicBezTo>
                  <a:pt x="6324240" y="2114919"/>
                  <a:pt x="6322476" y="2118448"/>
                  <a:pt x="6322476" y="2125509"/>
                </a:cubicBezTo>
                <a:cubicBezTo>
                  <a:pt x="6315414" y="2132569"/>
                  <a:pt x="6311884" y="2132569"/>
                  <a:pt x="6311884" y="2125509"/>
                </a:cubicBezTo>
                <a:lnTo>
                  <a:pt x="6280114" y="2104328"/>
                </a:lnTo>
                <a:cubicBezTo>
                  <a:pt x="6273053" y="2104328"/>
                  <a:pt x="6265994" y="2100798"/>
                  <a:pt x="6258932" y="2093738"/>
                </a:cubicBezTo>
                <a:cubicBezTo>
                  <a:pt x="6251872" y="2093738"/>
                  <a:pt x="6248342" y="2095502"/>
                  <a:pt x="6248342" y="2099033"/>
                </a:cubicBezTo>
                <a:cubicBezTo>
                  <a:pt x="6248342" y="2102563"/>
                  <a:pt x="6251872" y="2104328"/>
                  <a:pt x="6258932" y="2104328"/>
                </a:cubicBezTo>
                <a:cubicBezTo>
                  <a:pt x="6265994" y="2104328"/>
                  <a:pt x="6269524" y="2107858"/>
                  <a:pt x="6269524" y="2114919"/>
                </a:cubicBezTo>
                <a:lnTo>
                  <a:pt x="6258932" y="2114919"/>
                </a:lnTo>
                <a:cubicBezTo>
                  <a:pt x="6244813" y="2114919"/>
                  <a:pt x="6237752" y="2116684"/>
                  <a:pt x="6237752" y="2120213"/>
                </a:cubicBezTo>
                <a:lnTo>
                  <a:pt x="6237752" y="2114919"/>
                </a:lnTo>
                <a:lnTo>
                  <a:pt x="6227161" y="2093738"/>
                </a:lnTo>
                <a:lnTo>
                  <a:pt x="6216572" y="2114919"/>
                </a:lnTo>
                <a:cubicBezTo>
                  <a:pt x="6216572" y="2121978"/>
                  <a:pt x="6216572" y="2127273"/>
                  <a:pt x="6216572" y="2130804"/>
                </a:cubicBezTo>
                <a:cubicBezTo>
                  <a:pt x="6216572" y="2134334"/>
                  <a:pt x="6213042" y="2136099"/>
                  <a:pt x="6205980" y="2136099"/>
                </a:cubicBezTo>
                <a:cubicBezTo>
                  <a:pt x="6198920" y="2136099"/>
                  <a:pt x="6193624" y="2134334"/>
                  <a:pt x="6190094" y="2130804"/>
                </a:cubicBezTo>
                <a:cubicBezTo>
                  <a:pt x="6186565" y="2127273"/>
                  <a:pt x="6181270" y="2123744"/>
                  <a:pt x="6174209" y="2120213"/>
                </a:cubicBezTo>
                <a:cubicBezTo>
                  <a:pt x="6167149" y="2116684"/>
                  <a:pt x="6161853" y="2114919"/>
                  <a:pt x="6158324" y="2114919"/>
                </a:cubicBezTo>
                <a:cubicBezTo>
                  <a:pt x="6154794" y="2114919"/>
                  <a:pt x="6149498" y="2111388"/>
                  <a:pt x="6142438" y="2104328"/>
                </a:cubicBezTo>
                <a:lnTo>
                  <a:pt x="6153028" y="2093738"/>
                </a:lnTo>
                <a:lnTo>
                  <a:pt x="6142438" y="2083146"/>
                </a:lnTo>
                <a:lnTo>
                  <a:pt x="6131847" y="2083146"/>
                </a:lnTo>
                <a:cubicBezTo>
                  <a:pt x="6124786" y="2083146"/>
                  <a:pt x="6124786" y="2086677"/>
                  <a:pt x="6131847" y="2093738"/>
                </a:cubicBezTo>
                <a:lnTo>
                  <a:pt x="6110668" y="2083146"/>
                </a:lnTo>
                <a:cubicBezTo>
                  <a:pt x="6107136" y="2079617"/>
                  <a:pt x="6102724" y="2076970"/>
                  <a:pt x="6097429" y="2075204"/>
                </a:cubicBezTo>
                <a:lnTo>
                  <a:pt x="6091251" y="2074323"/>
                </a:lnTo>
                <a:lnTo>
                  <a:pt x="6098752" y="2081823"/>
                </a:lnTo>
                <a:cubicBezTo>
                  <a:pt x="6101401" y="2084471"/>
                  <a:pt x="6103607" y="2086677"/>
                  <a:pt x="6105372" y="2088442"/>
                </a:cubicBezTo>
                <a:cubicBezTo>
                  <a:pt x="6108901" y="2091973"/>
                  <a:pt x="6110668" y="2093738"/>
                  <a:pt x="6110668" y="2093738"/>
                </a:cubicBezTo>
                <a:cubicBezTo>
                  <a:pt x="6103606" y="2093738"/>
                  <a:pt x="6093016" y="2093738"/>
                  <a:pt x="6078895" y="2093738"/>
                </a:cubicBezTo>
                <a:cubicBezTo>
                  <a:pt x="6071834" y="2093738"/>
                  <a:pt x="6064776" y="2091973"/>
                  <a:pt x="6057716" y="2088442"/>
                </a:cubicBezTo>
                <a:cubicBezTo>
                  <a:pt x="6050654" y="2084911"/>
                  <a:pt x="6043594" y="2083146"/>
                  <a:pt x="6036534" y="2083146"/>
                </a:cubicBezTo>
                <a:lnTo>
                  <a:pt x="5994172" y="2072557"/>
                </a:lnTo>
                <a:cubicBezTo>
                  <a:pt x="5987112" y="2072557"/>
                  <a:pt x="5974757" y="2067261"/>
                  <a:pt x="5957106" y="2056671"/>
                </a:cubicBezTo>
                <a:cubicBezTo>
                  <a:pt x="5939456" y="2046080"/>
                  <a:pt x="5927100" y="2040786"/>
                  <a:pt x="5920039" y="2040786"/>
                </a:cubicBezTo>
                <a:cubicBezTo>
                  <a:pt x="5912978" y="2040786"/>
                  <a:pt x="5909449" y="2039021"/>
                  <a:pt x="5909449" y="2035490"/>
                </a:cubicBezTo>
                <a:cubicBezTo>
                  <a:pt x="5909449" y="2031959"/>
                  <a:pt x="5898860" y="2030194"/>
                  <a:pt x="5877678" y="2030194"/>
                </a:cubicBezTo>
                <a:lnTo>
                  <a:pt x="5835316" y="2019605"/>
                </a:lnTo>
                <a:lnTo>
                  <a:pt x="5803545" y="2019605"/>
                </a:lnTo>
                <a:cubicBezTo>
                  <a:pt x="5803545" y="2026665"/>
                  <a:pt x="5800016" y="2026665"/>
                  <a:pt x="5792954" y="2019605"/>
                </a:cubicBezTo>
                <a:lnTo>
                  <a:pt x="5782364" y="2030194"/>
                </a:lnTo>
                <a:cubicBezTo>
                  <a:pt x="5782364" y="2030194"/>
                  <a:pt x="5778834" y="2030194"/>
                  <a:pt x="5771774" y="2030194"/>
                </a:cubicBezTo>
                <a:cubicBezTo>
                  <a:pt x="5764714" y="2030194"/>
                  <a:pt x="5761183" y="2026665"/>
                  <a:pt x="5761183" y="2019605"/>
                </a:cubicBezTo>
                <a:cubicBezTo>
                  <a:pt x="5761183" y="2012544"/>
                  <a:pt x="5757654" y="2009015"/>
                  <a:pt x="5750593" y="2009015"/>
                </a:cubicBezTo>
                <a:cubicBezTo>
                  <a:pt x="5750593" y="2009015"/>
                  <a:pt x="5748828" y="2007250"/>
                  <a:pt x="5745298" y="2003719"/>
                </a:cubicBezTo>
                <a:cubicBezTo>
                  <a:pt x="5741768" y="2000188"/>
                  <a:pt x="5736472" y="1998424"/>
                  <a:pt x="5729412" y="1998424"/>
                </a:cubicBezTo>
                <a:cubicBezTo>
                  <a:pt x="5729412" y="1991363"/>
                  <a:pt x="5724116" y="1989598"/>
                  <a:pt x="5713526" y="1993128"/>
                </a:cubicBezTo>
                <a:cubicBezTo>
                  <a:pt x="5702936" y="1996659"/>
                  <a:pt x="5695876" y="2000188"/>
                  <a:pt x="5692346" y="2003719"/>
                </a:cubicBezTo>
                <a:cubicBezTo>
                  <a:pt x="5688816" y="2007250"/>
                  <a:pt x="5672930" y="2007250"/>
                  <a:pt x="5644689" y="2003719"/>
                </a:cubicBezTo>
                <a:cubicBezTo>
                  <a:pt x="5616448" y="2000188"/>
                  <a:pt x="5598798" y="1998424"/>
                  <a:pt x="5591737" y="1998424"/>
                </a:cubicBezTo>
                <a:lnTo>
                  <a:pt x="5581147" y="1987834"/>
                </a:lnTo>
                <a:lnTo>
                  <a:pt x="5591737" y="1987834"/>
                </a:lnTo>
                <a:lnTo>
                  <a:pt x="5591737" y="1977242"/>
                </a:lnTo>
                <a:cubicBezTo>
                  <a:pt x="5591737" y="1977242"/>
                  <a:pt x="5591737" y="1973713"/>
                  <a:pt x="5591737" y="1966653"/>
                </a:cubicBezTo>
                <a:lnTo>
                  <a:pt x="5602327" y="1966653"/>
                </a:lnTo>
                <a:lnTo>
                  <a:pt x="5612918" y="1956063"/>
                </a:lnTo>
                <a:cubicBezTo>
                  <a:pt x="5612918" y="1956063"/>
                  <a:pt x="5609387" y="1956063"/>
                  <a:pt x="5602327" y="1956063"/>
                </a:cubicBezTo>
                <a:lnTo>
                  <a:pt x="5591737" y="1956063"/>
                </a:lnTo>
                <a:cubicBezTo>
                  <a:pt x="5591737" y="1956063"/>
                  <a:pt x="5588208" y="1959592"/>
                  <a:pt x="5581147" y="1966653"/>
                </a:cubicBezTo>
                <a:lnTo>
                  <a:pt x="5581147" y="1977242"/>
                </a:lnTo>
                <a:lnTo>
                  <a:pt x="5538785" y="1966653"/>
                </a:lnTo>
                <a:cubicBezTo>
                  <a:pt x="5524664" y="1959592"/>
                  <a:pt x="5514074" y="1959592"/>
                  <a:pt x="5507014" y="1966653"/>
                </a:cubicBezTo>
                <a:lnTo>
                  <a:pt x="5496423" y="1956063"/>
                </a:lnTo>
                <a:cubicBezTo>
                  <a:pt x="5496423" y="1949002"/>
                  <a:pt x="5492894" y="1945472"/>
                  <a:pt x="5485833" y="1945472"/>
                </a:cubicBezTo>
                <a:lnTo>
                  <a:pt x="5485833" y="1956063"/>
                </a:lnTo>
                <a:lnTo>
                  <a:pt x="5475243" y="1956063"/>
                </a:lnTo>
                <a:lnTo>
                  <a:pt x="5454062" y="1945472"/>
                </a:lnTo>
                <a:lnTo>
                  <a:pt x="5443471" y="1945472"/>
                </a:lnTo>
                <a:cubicBezTo>
                  <a:pt x="5450531" y="1952532"/>
                  <a:pt x="5450531" y="1956063"/>
                  <a:pt x="5443471" y="1956063"/>
                </a:cubicBezTo>
                <a:lnTo>
                  <a:pt x="5454062" y="1966653"/>
                </a:lnTo>
                <a:lnTo>
                  <a:pt x="5475243" y="1966653"/>
                </a:lnTo>
                <a:cubicBezTo>
                  <a:pt x="5475243" y="1973713"/>
                  <a:pt x="5478772" y="1977242"/>
                  <a:pt x="5485833" y="1977242"/>
                </a:cubicBezTo>
                <a:lnTo>
                  <a:pt x="5496423" y="1977242"/>
                </a:lnTo>
                <a:cubicBezTo>
                  <a:pt x="5496423" y="1977242"/>
                  <a:pt x="5503483" y="1980773"/>
                  <a:pt x="5517604" y="1987834"/>
                </a:cubicBezTo>
                <a:cubicBezTo>
                  <a:pt x="5531724" y="1994894"/>
                  <a:pt x="5542314" y="1994894"/>
                  <a:pt x="5549375" y="1987834"/>
                </a:cubicBezTo>
                <a:cubicBezTo>
                  <a:pt x="5549375" y="1994894"/>
                  <a:pt x="5552906" y="2000188"/>
                  <a:pt x="5559966" y="2003719"/>
                </a:cubicBezTo>
                <a:cubicBezTo>
                  <a:pt x="5567026" y="2007250"/>
                  <a:pt x="5570556" y="2005484"/>
                  <a:pt x="5570556" y="1998424"/>
                </a:cubicBezTo>
                <a:lnTo>
                  <a:pt x="5591737" y="1998424"/>
                </a:lnTo>
                <a:cubicBezTo>
                  <a:pt x="5591737" y="2005484"/>
                  <a:pt x="5597032" y="2010780"/>
                  <a:pt x="5607622" y="2014309"/>
                </a:cubicBezTo>
                <a:cubicBezTo>
                  <a:pt x="5618214" y="2017840"/>
                  <a:pt x="5630568" y="2019605"/>
                  <a:pt x="5644689" y="2019605"/>
                </a:cubicBezTo>
                <a:cubicBezTo>
                  <a:pt x="5651750" y="2019605"/>
                  <a:pt x="5657045" y="2021369"/>
                  <a:pt x="5660574" y="2024900"/>
                </a:cubicBezTo>
                <a:cubicBezTo>
                  <a:pt x="5664106" y="2028430"/>
                  <a:pt x="5674695" y="2031959"/>
                  <a:pt x="5692346" y="2035490"/>
                </a:cubicBezTo>
                <a:cubicBezTo>
                  <a:pt x="5709997" y="2039021"/>
                  <a:pt x="5718822" y="2040786"/>
                  <a:pt x="5718822" y="2040786"/>
                </a:cubicBezTo>
                <a:cubicBezTo>
                  <a:pt x="5725882" y="2040786"/>
                  <a:pt x="5732943" y="2042550"/>
                  <a:pt x="5740002" y="2046080"/>
                </a:cubicBezTo>
                <a:cubicBezTo>
                  <a:pt x="5747064" y="2049611"/>
                  <a:pt x="5754124" y="2051376"/>
                  <a:pt x="5761183" y="2051376"/>
                </a:cubicBezTo>
                <a:cubicBezTo>
                  <a:pt x="5803545" y="2065496"/>
                  <a:pt x="5828256" y="2072557"/>
                  <a:pt x="5835316" y="2072557"/>
                </a:cubicBezTo>
                <a:cubicBezTo>
                  <a:pt x="5842376" y="2072557"/>
                  <a:pt x="5845908" y="2072557"/>
                  <a:pt x="5845908" y="2072557"/>
                </a:cubicBezTo>
                <a:cubicBezTo>
                  <a:pt x="5852968" y="2072557"/>
                  <a:pt x="5856497" y="2076088"/>
                  <a:pt x="5856497" y="2083146"/>
                </a:cubicBezTo>
                <a:cubicBezTo>
                  <a:pt x="5856497" y="2083146"/>
                  <a:pt x="5860026" y="2084911"/>
                  <a:pt x="5867087" y="2088442"/>
                </a:cubicBezTo>
                <a:cubicBezTo>
                  <a:pt x="5874148" y="2091973"/>
                  <a:pt x="5884738" y="2093738"/>
                  <a:pt x="5898860" y="2093738"/>
                </a:cubicBezTo>
                <a:lnTo>
                  <a:pt x="5930630" y="2104328"/>
                </a:lnTo>
                <a:lnTo>
                  <a:pt x="5951812" y="2104328"/>
                </a:lnTo>
                <a:cubicBezTo>
                  <a:pt x="5951812" y="2104328"/>
                  <a:pt x="5948280" y="2100798"/>
                  <a:pt x="5941220" y="2093738"/>
                </a:cubicBezTo>
                <a:lnTo>
                  <a:pt x="5951812" y="2093738"/>
                </a:lnTo>
                <a:lnTo>
                  <a:pt x="5962401" y="2093738"/>
                </a:lnTo>
                <a:lnTo>
                  <a:pt x="5951812" y="2083146"/>
                </a:lnTo>
                <a:cubicBezTo>
                  <a:pt x="5958872" y="2083146"/>
                  <a:pt x="5972991" y="2086677"/>
                  <a:pt x="5994172" y="2093738"/>
                </a:cubicBezTo>
                <a:cubicBezTo>
                  <a:pt x="6001234" y="2093738"/>
                  <a:pt x="6004764" y="2093738"/>
                  <a:pt x="6004764" y="2093738"/>
                </a:cubicBezTo>
                <a:cubicBezTo>
                  <a:pt x="6004764" y="2093738"/>
                  <a:pt x="6004764" y="2095502"/>
                  <a:pt x="6004764" y="2099033"/>
                </a:cubicBezTo>
                <a:cubicBezTo>
                  <a:pt x="6004764" y="2102563"/>
                  <a:pt x="6006528" y="2106092"/>
                  <a:pt x="6010058" y="2109623"/>
                </a:cubicBezTo>
                <a:cubicBezTo>
                  <a:pt x="6013587" y="2113154"/>
                  <a:pt x="6018882" y="2116684"/>
                  <a:pt x="6025943" y="2120213"/>
                </a:cubicBezTo>
                <a:cubicBezTo>
                  <a:pt x="6033005" y="2123744"/>
                  <a:pt x="6038299" y="2125509"/>
                  <a:pt x="6041830" y="2125509"/>
                </a:cubicBezTo>
                <a:cubicBezTo>
                  <a:pt x="6045360" y="2125509"/>
                  <a:pt x="6047124" y="2129040"/>
                  <a:pt x="6047124" y="2136099"/>
                </a:cubicBezTo>
                <a:cubicBezTo>
                  <a:pt x="6054186" y="2129040"/>
                  <a:pt x="6078895" y="2132569"/>
                  <a:pt x="6121257" y="2146690"/>
                </a:cubicBezTo>
                <a:lnTo>
                  <a:pt x="6153028" y="2167871"/>
                </a:lnTo>
                <a:lnTo>
                  <a:pt x="6184800" y="2178461"/>
                </a:lnTo>
                <a:cubicBezTo>
                  <a:pt x="6191861" y="2185521"/>
                  <a:pt x="6204216" y="2192581"/>
                  <a:pt x="6221866" y="2199642"/>
                </a:cubicBezTo>
                <a:cubicBezTo>
                  <a:pt x="6239517" y="2206702"/>
                  <a:pt x="6251872" y="2206702"/>
                  <a:pt x="6258932" y="2199642"/>
                </a:cubicBezTo>
                <a:lnTo>
                  <a:pt x="6216572" y="2167871"/>
                </a:lnTo>
                <a:lnTo>
                  <a:pt x="6195390" y="2146690"/>
                </a:lnTo>
                <a:cubicBezTo>
                  <a:pt x="6195390" y="2139629"/>
                  <a:pt x="6202450" y="2139629"/>
                  <a:pt x="6216572" y="2146690"/>
                </a:cubicBezTo>
                <a:cubicBezTo>
                  <a:pt x="6230690" y="2146690"/>
                  <a:pt x="6234222" y="2150221"/>
                  <a:pt x="6227161" y="2157280"/>
                </a:cubicBezTo>
                <a:cubicBezTo>
                  <a:pt x="6227161" y="2157280"/>
                  <a:pt x="6230690" y="2160811"/>
                  <a:pt x="6237752" y="2167871"/>
                </a:cubicBezTo>
                <a:cubicBezTo>
                  <a:pt x="6244813" y="2174930"/>
                  <a:pt x="6250108" y="2176696"/>
                  <a:pt x="6253638" y="2173165"/>
                </a:cubicBezTo>
                <a:cubicBezTo>
                  <a:pt x="6257168" y="2169636"/>
                  <a:pt x="6262462" y="2166106"/>
                  <a:pt x="6269524" y="2162575"/>
                </a:cubicBezTo>
                <a:cubicBezTo>
                  <a:pt x="6276584" y="2159044"/>
                  <a:pt x="6283642" y="2160811"/>
                  <a:pt x="6290704" y="2167871"/>
                </a:cubicBezTo>
                <a:lnTo>
                  <a:pt x="6269524" y="2189051"/>
                </a:lnTo>
                <a:lnTo>
                  <a:pt x="6258932" y="2189051"/>
                </a:lnTo>
                <a:cubicBezTo>
                  <a:pt x="6287174" y="2196111"/>
                  <a:pt x="6297765" y="2206702"/>
                  <a:pt x="6290704" y="2220823"/>
                </a:cubicBezTo>
                <a:lnTo>
                  <a:pt x="6343656" y="2242004"/>
                </a:lnTo>
                <a:cubicBezTo>
                  <a:pt x="6350717" y="2242004"/>
                  <a:pt x="6354246" y="2240238"/>
                  <a:pt x="6354246" y="2236708"/>
                </a:cubicBezTo>
                <a:cubicBezTo>
                  <a:pt x="6354246" y="2233177"/>
                  <a:pt x="6354246" y="2231413"/>
                  <a:pt x="6354246" y="2231413"/>
                </a:cubicBezTo>
                <a:cubicBezTo>
                  <a:pt x="6354246" y="2224352"/>
                  <a:pt x="6357776" y="2220823"/>
                  <a:pt x="6364836" y="2220823"/>
                </a:cubicBezTo>
                <a:cubicBezTo>
                  <a:pt x="6371898" y="2220823"/>
                  <a:pt x="6371898" y="2224352"/>
                  <a:pt x="6364836" y="2231413"/>
                </a:cubicBezTo>
                <a:cubicBezTo>
                  <a:pt x="6364836" y="2238473"/>
                  <a:pt x="6364836" y="2242004"/>
                  <a:pt x="6364836" y="2242004"/>
                </a:cubicBezTo>
                <a:lnTo>
                  <a:pt x="6375428" y="2252594"/>
                </a:lnTo>
                <a:cubicBezTo>
                  <a:pt x="6389547" y="2273775"/>
                  <a:pt x="6389547" y="2280834"/>
                  <a:pt x="6375428" y="2273775"/>
                </a:cubicBezTo>
                <a:cubicBezTo>
                  <a:pt x="6375428" y="2273775"/>
                  <a:pt x="6375428" y="2277304"/>
                  <a:pt x="6375428" y="2284365"/>
                </a:cubicBezTo>
                <a:cubicBezTo>
                  <a:pt x="6368367" y="2284365"/>
                  <a:pt x="6361306" y="2284365"/>
                  <a:pt x="6354246" y="2284365"/>
                </a:cubicBezTo>
                <a:cubicBezTo>
                  <a:pt x="6347186" y="2284365"/>
                  <a:pt x="6340127" y="2284365"/>
                  <a:pt x="6333066" y="2284365"/>
                </a:cubicBezTo>
                <a:cubicBezTo>
                  <a:pt x="6326005" y="2284365"/>
                  <a:pt x="6322476" y="2284365"/>
                  <a:pt x="6322476" y="2284365"/>
                </a:cubicBezTo>
                <a:cubicBezTo>
                  <a:pt x="6322476" y="2284365"/>
                  <a:pt x="6318946" y="2280834"/>
                  <a:pt x="6311884" y="2273775"/>
                </a:cubicBezTo>
                <a:cubicBezTo>
                  <a:pt x="6304824" y="2266715"/>
                  <a:pt x="6295998" y="2263184"/>
                  <a:pt x="6285409" y="2263184"/>
                </a:cubicBezTo>
                <a:cubicBezTo>
                  <a:pt x="6274818" y="2263184"/>
                  <a:pt x="6269524" y="2261419"/>
                  <a:pt x="6269524" y="2257889"/>
                </a:cubicBezTo>
                <a:cubicBezTo>
                  <a:pt x="6269524" y="2254359"/>
                  <a:pt x="6265994" y="2252594"/>
                  <a:pt x="6258932" y="2252594"/>
                </a:cubicBezTo>
                <a:lnTo>
                  <a:pt x="6237752" y="2252594"/>
                </a:lnTo>
                <a:cubicBezTo>
                  <a:pt x="6237752" y="2252594"/>
                  <a:pt x="6234222" y="2250829"/>
                  <a:pt x="6227161" y="2247298"/>
                </a:cubicBezTo>
                <a:cubicBezTo>
                  <a:pt x="6220101" y="2243769"/>
                  <a:pt x="6216572" y="2242004"/>
                  <a:pt x="6216572" y="2242004"/>
                </a:cubicBezTo>
                <a:cubicBezTo>
                  <a:pt x="6202450" y="2242004"/>
                  <a:pt x="6193624" y="2240238"/>
                  <a:pt x="6190094" y="2236708"/>
                </a:cubicBezTo>
                <a:cubicBezTo>
                  <a:pt x="6186565" y="2233177"/>
                  <a:pt x="6177738" y="2231413"/>
                  <a:pt x="6163620" y="2231413"/>
                </a:cubicBezTo>
                <a:cubicBezTo>
                  <a:pt x="6142438" y="2224352"/>
                  <a:pt x="6126553" y="2220823"/>
                  <a:pt x="6115962" y="2220823"/>
                </a:cubicBezTo>
                <a:cubicBezTo>
                  <a:pt x="6105372" y="2220823"/>
                  <a:pt x="6096546" y="2217292"/>
                  <a:pt x="6089486" y="2210232"/>
                </a:cubicBezTo>
                <a:cubicBezTo>
                  <a:pt x="6082426" y="2203173"/>
                  <a:pt x="6075366" y="2199642"/>
                  <a:pt x="6068305" y="2199642"/>
                </a:cubicBezTo>
                <a:cubicBezTo>
                  <a:pt x="6068305" y="2199642"/>
                  <a:pt x="6064776" y="2197877"/>
                  <a:pt x="6057716" y="2194346"/>
                </a:cubicBezTo>
                <a:cubicBezTo>
                  <a:pt x="6050654" y="2190817"/>
                  <a:pt x="6043594" y="2189051"/>
                  <a:pt x="6036534" y="2189051"/>
                </a:cubicBezTo>
                <a:cubicBezTo>
                  <a:pt x="6008293" y="2181992"/>
                  <a:pt x="5994172" y="2185521"/>
                  <a:pt x="5994172" y="2199642"/>
                </a:cubicBezTo>
                <a:cubicBezTo>
                  <a:pt x="5994172" y="2199642"/>
                  <a:pt x="6001234" y="2201407"/>
                  <a:pt x="6015353" y="2204937"/>
                </a:cubicBezTo>
                <a:cubicBezTo>
                  <a:pt x="6029474" y="2208467"/>
                  <a:pt x="6040064" y="2206702"/>
                  <a:pt x="6047124" y="2199642"/>
                </a:cubicBezTo>
                <a:lnTo>
                  <a:pt x="6068305" y="2220823"/>
                </a:lnTo>
                <a:cubicBezTo>
                  <a:pt x="6068305" y="2234944"/>
                  <a:pt x="6085957" y="2242004"/>
                  <a:pt x="6121257" y="2242004"/>
                </a:cubicBezTo>
                <a:cubicBezTo>
                  <a:pt x="6128318" y="2242004"/>
                  <a:pt x="6133613" y="2243769"/>
                  <a:pt x="6137142" y="2247298"/>
                </a:cubicBezTo>
                <a:cubicBezTo>
                  <a:pt x="6140672" y="2250829"/>
                  <a:pt x="6149498" y="2252594"/>
                  <a:pt x="6163620" y="2252594"/>
                </a:cubicBezTo>
                <a:lnTo>
                  <a:pt x="6227161" y="2273775"/>
                </a:lnTo>
                <a:cubicBezTo>
                  <a:pt x="6234222" y="2280834"/>
                  <a:pt x="6237752" y="2284365"/>
                  <a:pt x="6237752" y="2284365"/>
                </a:cubicBezTo>
                <a:cubicBezTo>
                  <a:pt x="6237752" y="2277304"/>
                  <a:pt x="6239517" y="2275540"/>
                  <a:pt x="6243046" y="2279069"/>
                </a:cubicBezTo>
                <a:cubicBezTo>
                  <a:pt x="6246576" y="2282600"/>
                  <a:pt x="6248342" y="2284365"/>
                  <a:pt x="6248342" y="2284365"/>
                </a:cubicBezTo>
                <a:cubicBezTo>
                  <a:pt x="6248342" y="2291425"/>
                  <a:pt x="6244813" y="2294956"/>
                  <a:pt x="6237752" y="2294956"/>
                </a:cubicBezTo>
                <a:cubicBezTo>
                  <a:pt x="6230690" y="2294956"/>
                  <a:pt x="6225396" y="2294956"/>
                  <a:pt x="6221866" y="2294956"/>
                </a:cubicBezTo>
                <a:cubicBezTo>
                  <a:pt x="6218336" y="2294956"/>
                  <a:pt x="6216572" y="2294956"/>
                  <a:pt x="6216572" y="2294956"/>
                </a:cubicBezTo>
                <a:lnTo>
                  <a:pt x="6216572" y="2305546"/>
                </a:lnTo>
                <a:cubicBezTo>
                  <a:pt x="6223632" y="2312606"/>
                  <a:pt x="6223632" y="2316136"/>
                  <a:pt x="6216572" y="2316136"/>
                </a:cubicBezTo>
                <a:cubicBezTo>
                  <a:pt x="6209510" y="2316136"/>
                  <a:pt x="6205980" y="2314371"/>
                  <a:pt x="6205980" y="2310841"/>
                </a:cubicBezTo>
                <a:cubicBezTo>
                  <a:pt x="6205980" y="2307311"/>
                  <a:pt x="6202450" y="2305546"/>
                  <a:pt x="6195390" y="2305546"/>
                </a:cubicBezTo>
                <a:cubicBezTo>
                  <a:pt x="6195390" y="2298485"/>
                  <a:pt x="6191861" y="2294956"/>
                  <a:pt x="6184800" y="2294956"/>
                </a:cubicBezTo>
                <a:cubicBezTo>
                  <a:pt x="6177738" y="2294956"/>
                  <a:pt x="6175976" y="2293190"/>
                  <a:pt x="6179505" y="2289660"/>
                </a:cubicBezTo>
                <a:cubicBezTo>
                  <a:pt x="6183034" y="2286129"/>
                  <a:pt x="6181270" y="2284365"/>
                  <a:pt x="6174209" y="2284365"/>
                </a:cubicBezTo>
                <a:lnTo>
                  <a:pt x="6142438" y="2263184"/>
                </a:lnTo>
                <a:cubicBezTo>
                  <a:pt x="6128318" y="2256125"/>
                  <a:pt x="6117728" y="2252594"/>
                  <a:pt x="6110668" y="2252594"/>
                </a:cubicBezTo>
                <a:cubicBezTo>
                  <a:pt x="6103606" y="2252594"/>
                  <a:pt x="6093016" y="2252594"/>
                  <a:pt x="6078895" y="2252594"/>
                </a:cubicBezTo>
                <a:lnTo>
                  <a:pt x="6057716" y="2242004"/>
                </a:lnTo>
                <a:lnTo>
                  <a:pt x="6047124" y="2242004"/>
                </a:lnTo>
                <a:cubicBezTo>
                  <a:pt x="6040064" y="2242004"/>
                  <a:pt x="6033005" y="2242004"/>
                  <a:pt x="6025943" y="2242004"/>
                </a:cubicBezTo>
                <a:lnTo>
                  <a:pt x="5983582" y="2231413"/>
                </a:lnTo>
                <a:cubicBezTo>
                  <a:pt x="5983582" y="2231413"/>
                  <a:pt x="5976520" y="2229648"/>
                  <a:pt x="5962401" y="2226117"/>
                </a:cubicBezTo>
                <a:cubicBezTo>
                  <a:pt x="5948280" y="2222588"/>
                  <a:pt x="5923568" y="2217292"/>
                  <a:pt x="5888268" y="2210232"/>
                </a:cubicBezTo>
                <a:cubicBezTo>
                  <a:pt x="5831786" y="2203173"/>
                  <a:pt x="5778834" y="2192581"/>
                  <a:pt x="5729412" y="2178461"/>
                </a:cubicBezTo>
                <a:cubicBezTo>
                  <a:pt x="5701170" y="2171400"/>
                  <a:pt x="5676460" y="2164340"/>
                  <a:pt x="5655279" y="2157280"/>
                </a:cubicBezTo>
                <a:lnTo>
                  <a:pt x="5623508" y="2157280"/>
                </a:lnTo>
                <a:lnTo>
                  <a:pt x="5581147" y="2125509"/>
                </a:lnTo>
                <a:cubicBezTo>
                  <a:pt x="5545846" y="2125509"/>
                  <a:pt x="5521135" y="2118448"/>
                  <a:pt x="5507014" y="2104328"/>
                </a:cubicBezTo>
                <a:cubicBezTo>
                  <a:pt x="5507014" y="2104328"/>
                  <a:pt x="5503483" y="2104328"/>
                  <a:pt x="5496423" y="2104328"/>
                </a:cubicBezTo>
                <a:lnTo>
                  <a:pt x="5475243" y="2093738"/>
                </a:lnTo>
                <a:cubicBezTo>
                  <a:pt x="5475243" y="2093738"/>
                  <a:pt x="5475243" y="2090207"/>
                  <a:pt x="5475243" y="2083146"/>
                </a:cubicBezTo>
                <a:lnTo>
                  <a:pt x="5432881" y="2061967"/>
                </a:lnTo>
                <a:cubicBezTo>
                  <a:pt x="5425820" y="2054906"/>
                  <a:pt x="5415230" y="2051376"/>
                  <a:pt x="5401110" y="2051376"/>
                </a:cubicBezTo>
                <a:lnTo>
                  <a:pt x="5369339" y="2040786"/>
                </a:lnTo>
                <a:lnTo>
                  <a:pt x="5348158" y="2030194"/>
                </a:lnTo>
                <a:cubicBezTo>
                  <a:pt x="5341098" y="2030194"/>
                  <a:pt x="5334037" y="2030194"/>
                  <a:pt x="5326977" y="2030194"/>
                </a:cubicBezTo>
                <a:lnTo>
                  <a:pt x="5326977" y="2019605"/>
                </a:lnTo>
                <a:lnTo>
                  <a:pt x="5348158" y="2009015"/>
                </a:lnTo>
                <a:lnTo>
                  <a:pt x="5326977" y="2009015"/>
                </a:lnTo>
                <a:cubicBezTo>
                  <a:pt x="5305796" y="1994894"/>
                  <a:pt x="5291675" y="1991363"/>
                  <a:pt x="5284614" y="1998424"/>
                </a:cubicBezTo>
                <a:lnTo>
                  <a:pt x="5274025" y="2009015"/>
                </a:lnTo>
                <a:cubicBezTo>
                  <a:pt x="5274025" y="2001954"/>
                  <a:pt x="5274025" y="1998424"/>
                  <a:pt x="5274025" y="1998424"/>
                </a:cubicBezTo>
                <a:lnTo>
                  <a:pt x="5252844" y="1998424"/>
                </a:lnTo>
                <a:cubicBezTo>
                  <a:pt x="5238723" y="1998424"/>
                  <a:pt x="5231662" y="1998424"/>
                  <a:pt x="5231662" y="1998424"/>
                </a:cubicBezTo>
                <a:lnTo>
                  <a:pt x="5231662" y="2009015"/>
                </a:lnTo>
                <a:cubicBezTo>
                  <a:pt x="5252844" y="2016074"/>
                  <a:pt x="5266964" y="2021369"/>
                  <a:pt x="5274025" y="2024900"/>
                </a:cubicBezTo>
                <a:cubicBezTo>
                  <a:pt x="5281085" y="2028430"/>
                  <a:pt x="5284614" y="2031959"/>
                  <a:pt x="5284614" y="2035490"/>
                </a:cubicBezTo>
                <a:cubicBezTo>
                  <a:pt x="5284614" y="2039021"/>
                  <a:pt x="5289910" y="2044315"/>
                  <a:pt x="5300500" y="2051376"/>
                </a:cubicBezTo>
                <a:cubicBezTo>
                  <a:pt x="5311092" y="2058436"/>
                  <a:pt x="5319916" y="2061967"/>
                  <a:pt x="5326977" y="2061967"/>
                </a:cubicBezTo>
                <a:lnTo>
                  <a:pt x="5326977" y="2051376"/>
                </a:lnTo>
                <a:lnTo>
                  <a:pt x="5337566" y="2040786"/>
                </a:lnTo>
                <a:cubicBezTo>
                  <a:pt x="5344627" y="2047846"/>
                  <a:pt x="5351688" y="2051376"/>
                  <a:pt x="5358748" y="2051376"/>
                </a:cubicBezTo>
                <a:cubicBezTo>
                  <a:pt x="5365808" y="2051376"/>
                  <a:pt x="5369339" y="2053140"/>
                  <a:pt x="5369339" y="2056671"/>
                </a:cubicBezTo>
                <a:cubicBezTo>
                  <a:pt x="5369339" y="2060202"/>
                  <a:pt x="5371104" y="2061967"/>
                  <a:pt x="5374634" y="2061967"/>
                </a:cubicBezTo>
                <a:cubicBezTo>
                  <a:pt x="5378164" y="2061967"/>
                  <a:pt x="5383458" y="2061967"/>
                  <a:pt x="5390518" y="2061967"/>
                </a:cubicBezTo>
                <a:cubicBezTo>
                  <a:pt x="5404640" y="2069026"/>
                  <a:pt x="5416996" y="2074321"/>
                  <a:pt x="5427586" y="2077852"/>
                </a:cubicBezTo>
                <a:cubicBezTo>
                  <a:pt x="5438176" y="2081382"/>
                  <a:pt x="5447002" y="2090207"/>
                  <a:pt x="5454062" y="2104328"/>
                </a:cubicBezTo>
                <a:cubicBezTo>
                  <a:pt x="5454062" y="2104328"/>
                  <a:pt x="5457592" y="2106092"/>
                  <a:pt x="5464652" y="2109623"/>
                </a:cubicBezTo>
                <a:cubicBezTo>
                  <a:pt x="5471712" y="2113154"/>
                  <a:pt x="5475243" y="2114919"/>
                  <a:pt x="5475243" y="2114919"/>
                </a:cubicBezTo>
                <a:cubicBezTo>
                  <a:pt x="5482304" y="2114919"/>
                  <a:pt x="5485833" y="2114919"/>
                  <a:pt x="5485833" y="2114919"/>
                </a:cubicBezTo>
                <a:cubicBezTo>
                  <a:pt x="5492894" y="2114919"/>
                  <a:pt x="5496423" y="2114919"/>
                  <a:pt x="5496423" y="2114919"/>
                </a:cubicBezTo>
                <a:cubicBezTo>
                  <a:pt x="5510544" y="2114919"/>
                  <a:pt x="5535256" y="2125509"/>
                  <a:pt x="5570556" y="2146690"/>
                </a:cubicBezTo>
                <a:lnTo>
                  <a:pt x="5612918" y="2157280"/>
                </a:lnTo>
                <a:cubicBezTo>
                  <a:pt x="5627039" y="2157280"/>
                  <a:pt x="5642924" y="2160811"/>
                  <a:pt x="5660574" y="2167871"/>
                </a:cubicBezTo>
                <a:cubicBezTo>
                  <a:pt x="5678226" y="2174930"/>
                  <a:pt x="5697641" y="2181992"/>
                  <a:pt x="5718822" y="2189051"/>
                </a:cubicBezTo>
                <a:lnTo>
                  <a:pt x="5803545" y="2231413"/>
                </a:lnTo>
                <a:cubicBezTo>
                  <a:pt x="5796484" y="2231413"/>
                  <a:pt x="5792954" y="2231413"/>
                  <a:pt x="5792954" y="2231413"/>
                </a:cubicBezTo>
                <a:cubicBezTo>
                  <a:pt x="5792954" y="2231413"/>
                  <a:pt x="5789424" y="2231413"/>
                  <a:pt x="5782364" y="2231413"/>
                </a:cubicBezTo>
                <a:cubicBezTo>
                  <a:pt x="5782364" y="2224352"/>
                  <a:pt x="5778834" y="2220823"/>
                  <a:pt x="5771774" y="2220823"/>
                </a:cubicBezTo>
                <a:cubicBezTo>
                  <a:pt x="5764714" y="2220823"/>
                  <a:pt x="5759418" y="2219058"/>
                  <a:pt x="5755888" y="2215527"/>
                </a:cubicBezTo>
                <a:cubicBezTo>
                  <a:pt x="5752358" y="2211996"/>
                  <a:pt x="5745298" y="2208467"/>
                  <a:pt x="5734708" y="2204937"/>
                </a:cubicBezTo>
                <a:cubicBezTo>
                  <a:pt x="5724116" y="2201407"/>
                  <a:pt x="5715292" y="2199642"/>
                  <a:pt x="5708232" y="2199642"/>
                </a:cubicBezTo>
                <a:lnTo>
                  <a:pt x="5729412" y="2220823"/>
                </a:lnTo>
                <a:cubicBezTo>
                  <a:pt x="5736472" y="2213763"/>
                  <a:pt x="5740002" y="2213763"/>
                  <a:pt x="5740002" y="2220823"/>
                </a:cubicBezTo>
                <a:cubicBezTo>
                  <a:pt x="5740002" y="2227882"/>
                  <a:pt x="5750593" y="2233177"/>
                  <a:pt x="5771774" y="2236708"/>
                </a:cubicBezTo>
                <a:cubicBezTo>
                  <a:pt x="5792954" y="2240238"/>
                  <a:pt x="5807076" y="2242004"/>
                  <a:pt x="5814135" y="2242004"/>
                </a:cubicBezTo>
                <a:cubicBezTo>
                  <a:pt x="5814135" y="2242004"/>
                  <a:pt x="5815901" y="2240238"/>
                  <a:pt x="5819430" y="2236708"/>
                </a:cubicBezTo>
                <a:cubicBezTo>
                  <a:pt x="5822962" y="2233177"/>
                  <a:pt x="5824726" y="2231413"/>
                  <a:pt x="5824726" y="2231413"/>
                </a:cubicBezTo>
                <a:cubicBezTo>
                  <a:pt x="5838847" y="2231413"/>
                  <a:pt x="5849436" y="2234944"/>
                  <a:pt x="5856497" y="2242004"/>
                </a:cubicBezTo>
                <a:cubicBezTo>
                  <a:pt x="5863558" y="2249063"/>
                  <a:pt x="5867087" y="2254359"/>
                  <a:pt x="5867087" y="2257889"/>
                </a:cubicBezTo>
                <a:cubicBezTo>
                  <a:pt x="5867087" y="2261419"/>
                  <a:pt x="5870616" y="2264948"/>
                  <a:pt x="5877678" y="2268479"/>
                </a:cubicBezTo>
                <a:cubicBezTo>
                  <a:pt x="5884738" y="2272010"/>
                  <a:pt x="5891798" y="2273775"/>
                  <a:pt x="5898860" y="2273775"/>
                </a:cubicBezTo>
                <a:lnTo>
                  <a:pt x="5920039" y="2273775"/>
                </a:lnTo>
                <a:cubicBezTo>
                  <a:pt x="5920039" y="2280834"/>
                  <a:pt x="5927100" y="2284365"/>
                  <a:pt x="5941220" y="2284365"/>
                </a:cubicBezTo>
                <a:lnTo>
                  <a:pt x="5941220" y="2294956"/>
                </a:lnTo>
                <a:lnTo>
                  <a:pt x="5951812" y="2305546"/>
                </a:lnTo>
                <a:cubicBezTo>
                  <a:pt x="5958872" y="2305546"/>
                  <a:pt x="5962401" y="2307311"/>
                  <a:pt x="5962401" y="2310841"/>
                </a:cubicBezTo>
                <a:cubicBezTo>
                  <a:pt x="5962401" y="2314371"/>
                  <a:pt x="5937690" y="2312606"/>
                  <a:pt x="5888268" y="2305546"/>
                </a:cubicBezTo>
                <a:cubicBezTo>
                  <a:pt x="5874148" y="2305546"/>
                  <a:pt x="5860026" y="2305546"/>
                  <a:pt x="5845908" y="2305546"/>
                </a:cubicBezTo>
                <a:lnTo>
                  <a:pt x="5824726" y="2294956"/>
                </a:lnTo>
                <a:cubicBezTo>
                  <a:pt x="5817666" y="2294956"/>
                  <a:pt x="5814135" y="2294956"/>
                  <a:pt x="5814135" y="2294956"/>
                </a:cubicBezTo>
                <a:cubicBezTo>
                  <a:pt x="5814135" y="2294956"/>
                  <a:pt x="5814135" y="2298485"/>
                  <a:pt x="5814135" y="2305546"/>
                </a:cubicBezTo>
                <a:cubicBezTo>
                  <a:pt x="5814135" y="2312606"/>
                  <a:pt x="5812370" y="2316136"/>
                  <a:pt x="5808840" y="2316136"/>
                </a:cubicBezTo>
                <a:cubicBezTo>
                  <a:pt x="5805311" y="2316136"/>
                  <a:pt x="5800016" y="2312606"/>
                  <a:pt x="5792954" y="2305546"/>
                </a:cubicBezTo>
                <a:cubicBezTo>
                  <a:pt x="5785895" y="2305546"/>
                  <a:pt x="5782364" y="2305546"/>
                  <a:pt x="5782364" y="2305546"/>
                </a:cubicBezTo>
                <a:lnTo>
                  <a:pt x="5771774" y="2305546"/>
                </a:lnTo>
                <a:cubicBezTo>
                  <a:pt x="5764714" y="2305546"/>
                  <a:pt x="5762949" y="2302015"/>
                  <a:pt x="5766478" y="2294956"/>
                </a:cubicBezTo>
                <a:cubicBezTo>
                  <a:pt x="5770010" y="2287896"/>
                  <a:pt x="5770010" y="2284365"/>
                  <a:pt x="5766478" y="2284365"/>
                </a:cubicBezTo>
                <a:cubicBezTo>
                  <a:pt x="5762949" y="2284365"/>
                  <a:pt x="5761183" y="2287896"/>
                  <a:pt x="5761183" y="2294956"/>
                </a:cubicBezTo>
                <a:cubicBezTo>
                  <a:pt x="5754124" y="2294956"/>
                  <a:pt x="5750593" y="2291425"/>
                  <a:pt x="5750593" y="2284365"/>
                </a:cubicBezTo>
                <a:cubicBezTo>
                  <a:pt x="5750593" y="2277304"/>
                  <a:pt x="5743532" y="2277304"/>
                  <a:pt x="5729412" y="2284365"/>
                </a:cubicBezTo>
                <a:lnTo>
                  <a:pt x="5718822" y="2284365"/>
                </a:lnTo>
                <a:cubicBezTo>
                  <a:pt x="5718822" y="2277304"/>
                  <a:pt x="5722352" y="2273775"/>
                  <a:pt x="5729412" y="2273775"/>
                </a:cubicBezTo>
                <a:lnTo>
                  <a:pt x="5708232" y="2263184"/>
                </a:lnTo>
                <a:lnTo>
                  <a:pt x="5687051" y="2263184"/>
                </a:lnTo>
                <a:lnTo>
                  <a:pt x="5697641" y="2273775"/>
                </a:lnTo>
                <a:lnTo>
                  <a:pt x="5676460" y="2273775"/>
                </a:lnTo>
                <a:cubicBezTo>
                  <a:pt x="5669400" y="2273775"/>
                  <a:pt x="5664106" y="2273775"/>
                  <a:pt x="5660574" y="2273775"/>
                </a:cubicBezTo>
                <a:cubicBezTo>
                  <a:pt x="5657045" y="2273775"/>
                  <a:pt x="5658810" y="2277304"/>
                  <a:pt x="5665870" y="2284365"/>
                </a:cubicBezTo>
                <a:lnTo>
                  <a:pt x="5655279" y="2294956"/>
                </a:lnTo>
                <a:cubicBezTo>
                  <a:pt x="5655279" y="2287896"/>
                  <a:pt x="5653514" y="2284365"/>
                  <a:pt x="5649984" y="2284365"/>
                </a:cubicBezTo>
                <a:cubicBezTo>
                  <a:pt x="5646454" y="2284365"/>
                  <a:pt x="5644689" y="2280834"/>
                  <a:pt x="5644689" y="2273775"/>
                </a:cubicBezTo>
                <a:cubicBezTo>
                  <a:pt x="5644689" y="2273775"/>
                  <a:pt x="5641160" y="2270244"/>
                  <a:pt x="5634099" y="2263184"/>
                </a:cubicBezTo>
                <a:cubicBezTo>
                  <a:pt x="5641160" y="2263184"/>
                  <a:pt x="5644689" y="2259654"/>
                  <a:pt x="5644689" y="2252594"/>
                </a:cubicBezTo>
                <a:cubicBezTo>
                  <a:pt x="5644689" y="2245533"/>
                  <a:pt x="5630568" y="2242004"/>
                  <a:pt x="5602327" y="2242004"/>
                </a:cubicBezTo>
                <a:cubicBezTo>
                  <a:pt x="5581147" y="2242004"/>
                  <a:pt x="5563496" y="2242004"/>
                  <a:pt x="5549375" y="2242004"/>
                </a:cubicBezTo>
                <a:lnTo>
                  <a:pt x="5528195" y="2242004"/>
                </a:lnTo>
                <a:cubicBezTo>
                  <a:pt x="5542314" y="2242004"/>
                  <a:pt x="5549375" y="2243769"/>
                  <a:pt x="5549375" y="2247298"/>
                </a:cubicBezTo>
                <a:cubicBezTo>
                  <a:pt x="5549375" y="2250829"/>
                  <a:pt x="5552906" y="2252594"/>
                  <a:pt x="5559966" y="2252594"/>
                </a:cubicBezTo>
                <a:lnTo>
                  <a:pt x="5549375" y="2263184"/>
                </a:lnTo>
                <a:lnTo>
                  <a:pt x="5507014" y="2252594"/>
                </a:lnTo>
                <a:lnTo>
                  <a:pt x="5507014" y="2242004"/>
                </a:lnTo>
                <a:lnTo>
                  <a:pt x="5496423" y="2220823"/>
                </a:lnTo>
                <a:cubicBezTo>
                  <a:pt x="5489362" y="2213763"/>
                  <a:pt x="5485833" y="2210232"/>
                  <a:pt x="5485833" y="2210232"/>
                </a:cubicBezTo>
                <a:lnTo>
                  <a:pt x="5443471" y="2210232"/>
                </a:lnTo>
                <a:lnTo>
                  <a:pt x="5422291" y="2220823"/>
                </a:lnTo>
                <a:lnTo>
                  <a:pt x="5432881" y="2220823"/>
                </a:lnTo>
                <a:cubicBezTo>
                  <a:pt x="5439942" y="2220823"/>
                  <a:pt x="5447002" y="2224352"/>
                  <a:pt x="5454062" y="2231413"/>
                </a:cubicBezTo>
                <a:lnTo>
                  <a:pt x="5454062" y="2242004"/>
                </a:lnTo>
                <a:cubicBezTo>
                  <a:pt x="5447002" y="2234944"/>
                  <a:pt x="5436410" y="2231413"/>
                  <a:pt x="5422291" y="2231413"/>
                </a:cubicBezTo>
                <a:cubicBezTo>
                  <a:pt x="5401110" y="2231413"/>
                  <a:pt x="5388754" y="2231413"/>
                  <a:pt x="5385224" y="2231413"/>
                </a:cubicBezTo>
                <a:cubicBezTo>
                  <a:pt x="5381694" y="2231413"/>
                  <a:pt x="5379929" y="2227882"/>
                  <a:pt x="5379929" y="2220823"/>
                </a:cubicBezTo>
                <a:cubicBezTo>
                  <a:pt x="5379929" y="2213763"/>
                  <a:pt x="5383458" y="2210232"/>
                  <a:pt x="5390518" y="2210232"/>
                </a:cubicBezTo>
                <a:cubicBezTo>
                  <a:pt x="5397579" y="2210232"/>
                  <a:pt x="5401110" y="2206702"/>
                  <a:pt x="5401110" y="2199642"/>
                </a:cubicBezTo>
                <a:lnTo>
                  <a:pt x="5411700" y="2199642"/>
                </a:lnTo>
                <a:cubicBezTo>
                  <a:pt x="5411700" y="2199642"/>
                  <a:pt x="5413464" y="2199642"/>
                  <a:pt x="5416996" y="2199642"/>
                </a:cubicBezTo>
                <a:cubicBezTo>
                  <a:pt x="5420525" y="2199642"/>
                  <a:pt x="5422291" y="2197877"/>
                  <a:pt x="5422291" y="2194346"/>
                </a:cubicBezTo>
                <a:cubicBezTo>
                  <a:pt x="5422291" y="2190817"/>
                  <a:pt x="5418760" y="2189051"/>
                  <a:pt x="5411700" y="2189051"/>
                </a:cubicBezTo>
                <a:cubicBezTo>
                  <a:pt x="5404640" y="2189051"/>
                  <a:pt x="5397579" y="2189051"/>
                  <a:pt x="5390518" y="2189051"/>
                </a:cubicBezTo>
                <a:cubicBezTo>
                  <a:pt x="5383458" y="2189051"/>
                  <a:pt x="5376400" y="2187286"/>
                  <a:pt x="5369339" y="2183756"/>
                </a:cubicBezTo>
                <a:cubicBezTo>
                  <a:pt x="5362278" y="2180225"/>
                  <a:pt x="5358748" y="2178461"/>
                  <a:pt x="5358748" y="2178461"/>
                </a:cubicBezTo>
                <a:cubicBezTo>
                  <a:pt x="5337566" y="2171400"/>
                  <a:pt x="5319916" y="2167871"/>
                  <a:pt x="5305796" y="2167871"/>
                </a:cubicBezTo>
                <a:lnTo>
                  <a:pt x="5295206" y="2167871"/>
                </a:lnTo>
                <a:lnTo>
                  <a:pt x="5326977" y="2189051"/>
                </a:lnTo>
                <a:cubicBezTo>
                  <a:pt x="5376400" y="2203173"/>
                  <a:pt x="5376400" y="2210232"/>
                  <a:pt x="5326977" y="2210232"/>
                </a:cubicBezTo>
                <a:cubicBezTo>
                  <a:pt x="5298736" y="2210232"/>
                  <a:pt x="5282850" y="2208467"/>
                  <a:pt x="5279320" y="2204937"/>
                </a:cubicBezTo>
                <a:cubicBezTo>
                  <a:pt x="5275790" y="2201407"/>
                  <a:pt x="5270494" y="2199642"/>
                  <a:pt x="5263434" y="2199642"/>
                </a:cubicBezTo>
                <a:cubicBezTo>
                  <a:pt x="5256373" y="2199642"/>
                  <a:pt x="5249314" y="2199642"/>
                  <a:pt x="5242254" y="2199642"/>
                </a:cubicBezTo>
                <a:cubicBezTo>
                  <a:pt x="5242254" y="2192581"/>
                  <a:pt x="5238723" y="2189051"/>
                  <a:pt x="5231662" y="2189051"/>
                </a:cubicBezTo>
                <a:cubicBezTo>
                  <a:pt x="5224602" y="2181992"/>
                  <a:pt x="5221073" y="2178461"/>
                  <a:pt x="5221073" y="2178461"/>
                </a:cubicBezTo>
                <a:lnTo>
                  <a:pt x="5157530" y="2167871"/>
                </a:lnTo>
                <a:cubicBezTo>
                  <a:pt x="5157530" y="2174930"/>
                  <a:pt x="5164590" y="2181992"/>
                  <a:pt x="5178710" y="2189051"/>
                </a:cubicBezTo>
                <a:lnTo>
                  <a:pt x="5189302" y="2199642"/>
                </a:lnTo>
                <a:cubicBezTo>
                  <a:pt x="5182242" y="2192581"/>
                  <a:pt x="5178710" y="2192581"/>
                  <a:pt x="5178710" y="2199642"/>
                </a:cubicBezTo>
                <a:cubicBezTo>
                  <a:pt x="5171650" y="2199642"/>
                  <a:pt x="5168121" y="2199642"/>
                  <a:pt x="5168121" y="2199642"/>
                </a:cubicBezTo>
                <a:lnTo>
                  <a:pt x="5146940" y="2189051"/>
                </a:lnTo>
                <a:lnTo>
                  <a:pt x="5115169" y="2189051"/>
                </a:lnTo>
                <a:cubicBezTo>
                  <a:pt x="5115169" y="2181992"/>
                  <a:pt x="5115169" y="2178461"/>
                  <a:pt x="5115169" y="2178461"/>
                </a:cubicBezTo>
                <a:cubicBezTo>
                  <a:pt x="5108108" y="2178461"/>
                  <a:pt x="5104578" y="2174930"/>
                  <a:pt x="5104578" y="2167871"/>
                </a:cubicBezTo>
                <a:lnTo>
                  <a:pt x="5136350" y="2178461"/>
                </a:lnTo>
                <a:cubicBezTo>
                  <a:pt x="5143410" y="2185521"/>
                  <a:pt x="5146940" y="2185521"/>
                  <a:pt x="5146940" y="2178461"/>
                </a:cubicBezTo>
                <a:cubicBezTo>
                  <a:pt x="5154000" y="2171400"/>
                  <a:pt x="5143410" y="2164340"/>
                  <a:pt x="5115169" y="2157280"/>
                </a:cubicBezTo>
                <a:cubicBezTo>
                  <a:pt x="5101048" y="2157280"/>
                  <a:pt x="5090458" y="2160811"/>
                  <a:pt x="5083398" y="2167871"/>
                </a:cubicBezTo>
                <a:lnTo>
                  <a:pt x="5072806" y="2167871"/>
                </a:lnTo>
                <a:lnTo>
                  <a:pt x="5051626" y="2167871"/>
                </a:lnTo>
                <a:cubicBezTo>
                  <a:pt x="5044565" y="2167871"/>
                  <a:pt x="5041036" y="2166106"/>
                  <a:pt x="5041036" y="2162575"/>
                </a:cubicBezTo>
                <a:cubicBezTo>
                  <a:pt x="5041036" y="2159044"/>
                  <a:pt x="5042800" y="2157280"/>
                  <a:pt x="5046332" y="2157280"/>
                </a:cubicBezTo>
                <a:cubicBezTo>
                  <a:pt x="5049861" y="2157280"/>
                  <a:pt x="5055156" y="2157280"/>
                  <a:pt x="5062217" y="2157280"/>
                </a:cubicBezTo>
                <a:cubicBezTo>
                  <a:pt x="5069277" y="2157280"/>
                  <a:pt x="5072806" y="2157280"/>
                  <a:pt x="5072806" y="2157280"/>
                </a:cubicBezTo>
                <a:cubicBezTo>
                  <a:pt x="5072806" y="2143159"/>
                  <a:pt x="5058686" y="2136099"/>
                  <a:pt x="5030446" y="2136099"/>
                </a:cubicBezTo>
                <a:lnTo>
                  <a:pt x="4988084" y="2136099"/>
                </a:lnTo>
                <a:cubicBezTo>
                  <a:pt x="4995144" y="2136099"/>
                  <a:pt x="4998674" y="2132569"/>
                  <a:pt x="4998674" y="2125509"/>
                </a:cubicBezTo>
                <a:lnTo>
                  <a:pt x="4966902" y="2136099"/>
                </a:lnTo>
                <a:lnTo>
                  <a:pt x="4966902" y="2125509"/>
                </a:lnTo>
                <a:cubicBezTo>
                  <a:pt x="4959842" y="2125509"/>
                  <a:pt x="4951017" y="2125509"/>
                  <a:pt x="4940428" y="2125509"/>
                </a:cubicBezTo>
                <a:cubicBezTo>
                  <a:pt x="4929836" y="2125509"/>
                  <a:pt x="4924540" y="2121978"/>
                  <a:pt x="4924540" y="2114919"/>
                </a:cubicBezTo>
                <a:cubicBezTo>
                  <a:pt x="4924540" y="2100798"/>
                  <a:pt x="4942192" y="2100798"/>
                  <a:pt x="4977492" y="2114919"/>
                </a:cubicBezTo>
                <a:cubicBezTo>
                  <a:pt x="5012794" y="2121978"/>
                  <a:pt x="5037506" y="2121978"/>
                  <a:pt x="5051626" y="2114919"/>
                </a:cubicBezTo>
                <a:cubicBezTo>
                  <a:pt x="5065746" y="2114919"/>
                  <a:pt x="5065746" y="2111388"/>
                  <a:pt x="5051626" y="2104328"/>
                </a:cubicBezTo>
                <a:cubicBezTo>
                  <a:pt x="5044565" y="2104328"/>
                  <a:pt x="5035740" y="2106092"/>
                  <a:pt x="5025150" y="2109623"/>
                </a:cubicBezTo>
                <a:cubicBezTo>
                  <a:pt x="5014559" y="2113154"/>
                  <a:pt x="5005734" y="2113154"/>
                  <a:pt x="4998674" y="2109623"/>
                </a:cubicBezTo>
                <a:cubicBezTo>
                  <a:pt x="4991613" y="2106092"/>
                  <a:pt x="4988084" y="2104328"/>
                  <a:pt x="4988084" y="2104328"/>
                </a:cubicBezTo>
                <a:cubicBezTo>
                  <a:pt x="4981024" y="2097267"/>
                  <a:pt x="4970432" y="2093738"/>
                  <a:pt x="4956312" y="2093738"/>
                </a:cubicBezTo>
                <a:cubicBezTo>
                  <a:pt x="4942192" y="2086677"/>
                  <a:pt x="4931600" y="2079617"/>
                  <a:pt x="4924540" y="2072557"/>
                </a:cubicBezTo>
                <a:cubicBezTo>
                  <a:pt x="4924540" y="2065496"/>
                  <a:pt x="4921011" y="2061967"/>
                  <a:pt x="4913950" y="2061967"/>
                </a:cubicBezTo>
                <a:lnTo>
                  <a:pt x="4903360" y="2061967"/>
                </a:lnTo>
                <a:cubicBezTo>
                  <a:pt x="4889240" y="2061967"/>
                  <a:pt x="4880415" y="2060202"/>
                  <a:pt x="4876884" y="2056671"/>
                </a:cubicBezTo>
                <a:cubicBezTo>
                  <a:pt x="4873354" y="2053140"/>
                  <a:pt x="4868059" y="2051376"/>
                  <a:pt x="4860998" y="2051376"/>
                </a:cubicBezTo>
                <a:cubicBezTo>
                  <a:pt x="4853938" y="2051376"/>
                  <a:pt x="4846878" y="2051376"/>
                  <a:pt x="4839818" y="2051376"/>
                </a:cubicBezTo>
                <a:cubicBezTo>
                  <a:pt x="4832757" y="2051376"/>
                  <a:pt x="4822167" y="2047846"/>
                  <a:pt x="4808046" y="2040786"/>
                </a:cubicBezTo>
                <a:cubicBezTo>
                  <a:pt x="4808046" y="2040786"/>
                  <a:pt x="4804517" y="2040786"/>
                  <a:pt x="4797456" y="2040786"/>
                </a:cubicBezTo>
                <a:cubicBezTo>
                  <a:pt x="4790396" y="2040786"/>
                  <a:pt x="4786866" y="2040786"/>
                  <a:pt x="4786866" y="2040786"/>
                </a:cubicBezTo>
                <a:cubicBezTo>
                  <a:pt x="4779805" y="2033725"/>
                  <a:pt x="4772744" y="2030194"/>
                  <a:pt x="4765684" y="2030194"/>
                </a:cubicBezTo>
                <a:cubicBezTo>
                  <a:pt x="4765684" y="2037255"/>
                  <a:pt x="4763920" y="2039021"/>
                  <a:pt x="4760390" y="2035490"/>
                </a:cubicBezTo>
                <a:cubicBezTo>
                  <a:pt x="4756859" y="2031959"/>
                  <a:pt x="4755094" y="2030194"/>
                  <a:pt x="4755094" y="2030194"/>
                </a:cubicBezTo>
                <a:cubicBezTo>
                  <a:pt x="4748034" y="2030194"/>
                  <a:pt x="4744504" y="2030194"/>
                  <a:pt x="4744504" y="2030194"/>
                </a:cubicBezTo>
                <a:cubicBezTo>
                  <a:pt x="4730384" y="2030194"/>
                  <a:pt x="4723324" y="2028430"/>
                  <a:pt x="4723324" y="2024900"/>
                </a:cubicBezTo>
                <a:cubicBezTo>
                  <a:pt x="4723324" y="2021369"/>
                  <a:pt x="4719792" y="2019605"/>
                  <a:pt x="4712732" y="2019605"/>
                </a:cubicBezTo>
                <a:lnTo>
                  <a:pt x="4649190" y="1998424"/>
                </a:lnTo>
                <a:cubicBezTo>
                  <a:pt x="4642130" y="1998424"/>
                  <a:pt x="4629774" y="1998424"/>
                  <a:pt x="4612124" y="1998424"/>
                </a:cubicBezTo>
                <a:cubicBezTo>
                  <a:pt x="4594472" y="1998424"/>
                  <a:pt x="4585647" y="1998424"/>
                  <a:pt x="4585647" y="1998424"/>
                </a:cubicBezTo>
                <a:lnTo>
                  <a:pt x="4575058" y="1998424"/>
                </a:lnTo>
                <a:cubicBezTo>
                  <a:pt x="4567997" y="1998424"/>
                  <a:pt x="4557406" y="1994894"/>
                  <a:pt x="4543286" y="1987834"/>
                </a:cubicBezTo>
                <a:cubicBezTo>
                  <a:pt x="4543286" y="1987834"/>
                  <a:pt x="4539756" y="1986069"/>
                  <a:pt x="4532695" y="1982538"/>
                </a:cubicBezTo>
                <a:cubicBezTo>
                  <a:pt x="4525635" y="1979007"/>
                  <a:pt x="4522106" y="1977242"/>
                  <a:pt x="4522106" y="1977242"/>
                </a:cubicBezTo>
                <a:lnTo>
                  <a:pt x="4500924" y="1966653"/>
                </a:lnTo>
                <a:cubicBezTo>
                  <a:pt x="4493864" y="1966653"/>
                  <a:pt x="4490334" y="1964888"/>
                  <a:pt x="4490334" y="1961357"/>
                </a:cubicBezTo>
                <a:cubicBezTo>
                  <a:pt x="4490334" y="1957828"/>
                  <a:pt x="4490334" y="1956063"/>
                  <a:pt x="4490334" y="1956063"/>
                </a:cubicBezTo>
                <a:cubicBezTo>
                  <a:pt x="4490334" y="1956063"/>
                  <a:pt x="4486804" y="1952532"/>
                  <a:pt x="4479743" y="1945472"/>
                </a:cubicBezTo>
                <a:lnTo>
                  <a:pt x="4458562" y="1934882"/>
                </a:lnTo>
                <a:cubicBezTo>
                  <a:pt x="4458562" y="1927821"/>
                  <a:pt x="4463858" y="1924290"/>
                  <a:pt x="4474449" y="1924290"/>
                </a:cubicBezTo>
                <a:cubicBezTo>
                  <a:pt x="4485038" y="1924290"/>
                  <a:pt x="4490334" y="1924290"/>
                  <a:pt x="4490334" y="1924290"/>
                </a:cubicBezTo>
                <a:cubicBezTo>
                  <a:pt x="4490334" y="1931351"/>
                  <a:pt x="4493864" y="1934882"/>
                  <a:pt x="4500924" y="1934882"/>
                </a:cubicBezTo>
                <a:cubicBezTo>
                  <a:pt x="4507984" y="1934882"/>
                  <a:pt x="4515045" y="1934882"/>
                  <a:pt x="4522106" y="1934882"/>
                </a:cubicBezTo>
                <a:lnTo>
                  <a:pt x="4553876" y="1934882"/>
                </a:lnTo>
                <a:lnTo>
                  <a:pt x="4532695" y="1924290"/>
                </a:lnTo>
                <a:cubicBezTo>
                  <a:pt x="4518576" y="1917231"/>
                  <a:pt x="4507984" y="1913701"/>
                  <a:pt x="4500924" y="1913701"/>
                </a:cubicBezTo>
                <a:lnTo>
                  <a:pt x="4500924" y="1903111"/>
                </a:lnTo>
                <a:lnTo>
                  <a:pt x="4458562" y="1903111"/>
                </a:lnTo>
                <a:cubicBezTo>
                  <a:pt x="4451502" y="1903111"/>
                  <a:pt x="4447972" y="1906640"/>
                  <a:pt x="4447972" y="1913701"/>
                </a:cubicBezTo>
                <a:cubicBezTo>
                  <a:pt x="4447972" y="1920761"/>
                  <a:pt x="4446208" y="1922526"/>
                  <a:pt x="4442676" y="1918996"/>
                </a:cubicBezTo>
                <a:cubicBezTo>
                  <a:pt x="4439147" y="1915465"/>
                  <a:pt x="4437382" y="1913701"/>
                  <a:pt x="4437382" y="1913701"/>
                </a:cubicBezTo>
                <a:cubicBezTo>
                  <a:pt x="4437382" y="1913701"/>
                  <a:pt x="4437382" y="1917231"/>
                  <a:pt x="4437382" y="1924290"/>
                </a:cubicBezTo>
                <a:cubicBezTo>
                  <a:pt x="4437382" y="1931351"/>
                  <a:pt x="4433852" y="1931351"/>
                  <a:pt x="4426791" y="1924290"/>
                </a:cubicBezTo>
                <a:lnTo>
                  <a:pt x="4395020" y="1913701"/>
                </a:lnTo>
                <a:cubicBezTo>
                  <a:pt x="4387960" y="1913701"/>
                  <a:pt x="4384430" y="1917231"/>
                  <a:pt x="4384430" y="1924290"/>
                </a:cubicBezTo>
                <a:cubicBezTo>
                  <a:pt x="4384430" y="1931351"/>
                  <a:pt x="4391490" y="1934882"/>
                  <a:pt x="4405610" y="1934882"/>
                </a:cubicBezTo>
                <a:cubicBezTo>
                  <a:pt x="4412670" y="1934882"/>
                  <a:pt x="4419730" y="1938411"/>
                  <a:pt x="4426791" y="1945472"/>
                </a:cubicBezTo>
                <a:cubicBezTo>
                  <a:pt x="4426791" y="1945472"/>
                  <a:pt x="4425026" y="1945472"/>
                  <a:pt x="4421497" y="1945472"/>
                </a:cubicBezTo>
                <a:cubicBezTo>
                  <a:pt x="4417966" y="1945472"/>
                  <a:pt x="4416202" y="1945472"/>
                  <a:pt x="4416202" y="1945472"/>
                </a:cubicBezTo>
                <a:cubicBezTo>
                  <a:pt x="4409141" y="1945472"/>
                  <a:pt x="4398550" y="1943707"/>
                  <a:pt x="4384430" y="1940176"/>
                </a:cubicBezTo>
                <a:cubicBezTo>
                  <a:pt x="4370310" y="1936646"/>
                  <a:pt x="4361483" y="1933117"/>
                  <a:pt x="4357954" y="1929586"/>
                </a:cubicBezTo>
                <a:cubicBezTo>
                  <a:pt x="4354424" y="1926055"/>
                  <a:pt x="4345598" y="1924290"/>
                  <a:pt x="4331478" y="1924290"/>
                </a:cubicBezTo>
                <a:lnTo>
                  <a:pt x="4320887" y="1913701"/>
                </a:lnTo>
                <a:cubicBezTo>
                  <a:pt x="4335008" y="1913701"/>
                  <a:pt x="4338538" y="1906640"/>
                  <a:pt x="4331478" y="1892520"/>
                </a:cubicBezTo>
                <a:cubicBezTo>
                  <a:pt x="4331478" y="1885459"/>
                  <a:pt x="4333243" y="1881930"/>
                  <a:pt x="4336772" y="1881930"/>
                </a:cubicBezTo>
                <a:cubicBezTo>
                  <a:pt x="4340304" y="1881930"/>
                  <a:pt x="4345598" y="1881930"/>
                  <a:pt x="4352658" y="1881930"/>
                </a:cubicBezTo>
                <a:lnTo>
                  <a:pt x="4363249" y="1871338"/>
                </a:lnTo>
                <a:cubicBezTo>
                  <a:pt x="4356189" y="1871338"/>
                  <a:pt x="4352658" y="1869574"/>
                  <a:pt x="4352658" y="1866044"/>
                </a:cubicBezTo>
                <a:cubicBezTo>
                  <a:pt x="4352658" y="1862513"/>
                  <a:pt x="4347364" y="1860749"/>
                  <a:pt x="4336772" y="1860749"/>
                </a:cubicBezTo>
                <a:cubicBezTo>
                  <a:pt x="4326182" y="1860749"/>
                  <a:pt x="4320887" y="1860749"/>
                  <a:pt x="4320887" y="1860749"/>
                </a:cubicBezTo>
                <a:cubicBezTo>
                  <a:pt x="4313826" y="1853688"/>
                  <a:pt x="4308532" y="1850157"/>
                  <a:pt x="4305002" y="1850157"/>
                </a:cubicBezTo>
                <a:cubicBezTo>
                  <a:pt x="4301470" y="1850157"/>
                  <a:pt x="4296176" y="1850157"/>
                  <a:pt x="4289116" y="1850157"/>
                </a:cubicBezTo>
                <a:cubicBezTo>
                  <a:pt x="4274996" y="1843098"/>
                  <a:pt x="4264404" y="1837803"/>
                  <a:pt x="4257345" y="1834272"/>
                </a:cubicBezTo>
                <a:cubicBezTo>
                  <a:pt x="4250285" y="1830742"/>
                  <a:pt x="4246754" y="1832507"/>
                  <a:pt x="4246754" y="1839567"/>
                </a:cubicBezTo>
                <a:cubicBezTo>
                  <a:pt x="4246754" y="1846628"/>
                  <a:pt x="4246754" y="1850157"/>
                  <a:pt x="4246754" y="1850157"/>
                </a:cubicBezTo>
                <a:lnTo>
                  <a:pt x="4257345" y="1860749"/>
                </a:lnTo>
                <a:cubicBezTo>
                  <a:pt x="4264404" y="1860749"/>
                  <a:pt x="4267935" y="1860749"/>
                  <a:pt x="4267935" y="1860749"/>
                </a:cubicBezTo>
                <a:lnTo>
                  <a:pt x="4278526" y="1871338"/>
                </a:lnTo>
                <a:lnTo>
                  <a:pt x="4278526" y="1881930"/>
                </a:lnTo>
                <a:lnTo>
                  <a:pt x="4246754" y="1871338"/>
                </a:lnTo>
                <a:lnTo>
                  <a:pt x="4225574" y="1860749"/>
                </a:lnTo>
                <a:lnTo>
                  <a:pt x="4246754" y="1860749"/>
                </a:lnTo>
                <a:lnTo>
                  <a:pt x="4225574" y="1850157"/>
                </a:lnTo>
                <a:cubicBezTo>
                  <a:pt x="4218514" y="1850157"/>
                  <a:pt x="4213218" y="1850157"/>
                  <a:pt x="4209688" y="1850157"/>
                </a:cubicBezTo>
                <a:cubicBezTo>
                  <a:pt x="4206158" y="1850157"/>
                  <a:pt x="4204393" y="1853688"/>
                  <a:pt x="4204393" y="1860749"/>
                </a:cubicBezTo>
                <a:lnTo>
                  <a:pt x="4193802" y="1871338"/>
                </a:lnTo>
                <a:lnTo>
                  <a:pt x="4246754" y="1881930"/>
                </a:lnTo>
                <a:cubicBezTo>
                  <a:pt x="4260874" y="1896050"/>
                  <a:pt x="4267935" y="1903111"/>
                  <a:pt x="4267935" y="1903111"/>
                </a:cubicBezTo>
                <a:lnTo>
                  <a:pt x="4214983" y="1892520"/>
                </a:lnTo>
                <a:cubicBezTo>
                  <a:pt x="4207922" y="1892520"/>
                  <a:pt x="4197333" y="1890755"/>
                  <a:pt x="4183212" y="1887224"/>
                </a:cubicBezTo>
                <a:cubicBezTo>
                  <a:pt x="4169092" y="1883694"/>
                  <a:pt x="4158500" y="1878399"/>
                  <a:pt x="4151441" y="1871338"/>
                </a:cubicBezTo>
                <a:lnTo>
                  <a:pt x="4140850" y="1860749"/>
                </a:lnTo>
                <a:cubicBezTo>
                  <a:pt x="4154970" y="1860749"/>
                  <a:pt x="4162031" y="1860749"/>
                  <a:pt x="4162031" y="1860749"/>
                </a:cubicBezTo>
                <a:cubicBezTo>
                  <a:pt x="4162031" y="1853688"/>
                  <a:pt x="4160266" y="1848393"/>
                  <a:pt x="4156736" y="1844863"/>
                </a:cubicBezTo>
                <a:cubicBezTo>
                  <a:pt x="4153206" y="1841332"/>
                  <a:pt x="4154970" y="1839567"/>
                  <a:pt x="4162031" y="1839567"/>
                </a:cubicBezTo>
                <a:lnTo>
                  <a:pt x="4140850" y="1839567"/>
                </a:lnTo>
                <a:cubicBezTo>
                  <a:pt x="4133791" y="1839567"/>
                  <a:pt x="4128496" y="1837803"/>
                  <a:pt x="4124964" y="1834272"/>
                </a:cubicBezTo>
                <a:cubicBezTo>
                  <a:pt x="4121435" y="1830742"/>
                  <a:pt x="4119669" y="1828978"/>
                  <a:pt x="4119669" y="1828978"/>
                </a:cubicBezTo>
                <a:lnTo>
                  <a:pt x="4130260" y="1828978"/>
                </a:lnTo>
                <a:cubicBezTo>
                  <a:pt x="4130260" y="1821917"/>
                  <a:pt x="4126729" y="1818386"/>
                  <a:pt x="4119669" y="1818386"/>
                </a:cubicBezTo>
                <a:cubicBezTo>
                  <a:pt x="4112610" y="1818386"/>
                  <a:pt x="4105548" y="1821917"/>
                  <a:pt x="4098489" y="1828978"/>
                </a:cubicBezTo>
                <a:cubicBezTo>
                  <a:pt x="4098489" y="1828978"/>
                  <a:pt x="4094958" y="1828978"/>
                  <a:pt x="4087898" y="1828978"/>
                </a:cubicBezTo>
                <a:cubicBezTo>
                  <a:pt x="4080839" y="1821917"/>
                  <a:pt x="4077308" y="1821917"/>
                  <a:pt x="4077308" y="1828978"/>
                </a:cubicBezTo>
                <a:lnTo>
                  <a:pt x="4087898" y="1839567"/>
                </a:lnTo>
                <a:lnTo>
                  <a:pt x="4098489" y="1850157"/>
                </a:lnTo>
                <a:lnTo>
                  <a:pt x="4066717" y="1839567"/>
                </a:lnTo>
                <a:lnTo>
                  <a:pt x="4056127" y="1839567"/>
                </a:lnTo>
                <a:cubicBezTo>
                  <a:pt x="4056127" y="1846628"/>
                  <a:pt x="4054362" y="1850157"/>
                  <a:pt x="4050832" y="1850157"/>
                </a:cubicBezTo>
                <a:cubicBezTo>
                  <a:pt x="4047302" y="1850157"/>
                  <a:pt x="4045537" y="1851923"/>
                  <a:pt x="4045537" y="1855453"/>
                </a:cubicBezTo>
                <a:cubicBezTo>
                  <a:pt x="4045537" y="1858984"/>
                  <a:pt x="4034946" y="1860749"/>
                  <a:pt x="4013765" y="1860749"/>
                </a:cubicBezTo>
                <a:cubicBezTo>
                  <a:pt x="4006706" y="1860749"/>
                  <a:pt x="3997880" y="1860749"/>
                  <a:pt x="3987290" y="1860749"/>
                </a:cubicBezTo>
                <a:cubicBezTo>
                  <a:pt x="3976698" y="1860749"/>
                  <a:pt x="3971404" y="1860749"/>
                  <a:pt x="3971404" y="1860749"/>
                </a:cubicBezTo>
                <a:cubicBezTo>
                  <a:pt x="3943162" y="1846628"/>
                  <a:pt x="3921982" y="1839567"/>
                  <a:pt x="3907860" y="1839567"/>
                </a:cubicBezTo>
                <a:cubicBezTo>
                  <a:pt x="3907860" y="1839567"/>
                  <a:pt x="3900802" y="1836037"/>
                  <a:pt x="3886681" y="1828978"/>
                </a:cubicBezTo>
                <a:cubicBezTo>
                  <a:pt x="3886681" y="1828978"/>
                  <a:pt x="3883150" y="1827213"/>
                  <a:pt x="3876090" y="1823682"/>
                </a:cubicBezTo>
                <a:cubicBezTo>
                  <a:pt x="3869030" y="1820151"/>
                  <a:pt x="3865500" y="1818386"/>
                  <a:pt x="3865500" y="1818386"/>
                </a:cubicBezTo>
                <a:lnTo>
                  <a:pt x="3844319" y="1818386"/>
                </a:lnTo>
                <a:lnTo>
                  <a:pt x="3823138" y="1807797"/>
                </a:lnTo>
                <a:cubicBezTo>
                  <a:pt x="3801956" y="1807797"/>
                  <a:pt x="3780776" y="1800736"/>
                  <a:pt x="3759596" y="1786615"/>
                </a:cubicBezTo>
                <a:lnTo>
                  <a:pt x="3770186" y="1786615"/>
                </a:lnTo>
                <a:lnTo>
                  <a:pt x="3791367" y="1786615"/>
                </a:lnTo>
                <a:lnTo>
                  <a:pt x="3770186" y="1776026"/>
                </a:lnTo>
                <a:cubicBezTo>
                  <a:pt x="3763126" y="1768965"/>
                  <a:pt x="3756065" y="1765434"/>
                  <a:pt x="3749004" y="1765434"/>
                </a:cubicBezTo>
                <a:lnTo>
                  <a:pt x="3706644" y="1744253"/>
                </a:lnTo>
                <a:cubicBezTo>
                  <a:pt x="3706644" y="1744253"/>
                  <a:pt x="3715469" y="1746018"/>
                  <a:pt x="3733119" y="1749549"/>
                </a:cubicBezTo>
                <a:cubicBezTo>
                  <a:pt x="3750770" y="1753080"/>
                  <a:pt x="3763126" y="1751314"/>
                  <a:pt x="3770186" y="1744253"/>
                </a:cubicBezTo>
                <a:cubicBezTo>
                  <a:pt x="3805488" y="1730133"/>
                  <a:pt x="3821373" y="1716013"/>
                  <a:pt x="3817842" y="1701893"/>
                </a:cubicBezTo>
                <a:cubicBezTo>
                  <a:pt x="3814312" y="1687772"/>
                  <a:pt x="3784306" y="1677181"/>
                  <a:pt x="3727824" y="1670122"/>
                </a:cubicBezTo>
                <a:cubicBezTo>
                  <a:pt x="3713703" y="1663061"/>
                  <a:pt x="3703113" y="1659530"/>
                  <a:pt x="3696052" y="1659530"/>
                </a:cubicBezTo>
                <a:cubicBezTo>
                  <a:pt x="3688992" y="1659530"/>
                  <a:pt x="3680167" y="1657766"/>
                  <a:pt x="3669578" y="1654235"/>
                </a:cubicBezTo>
                <a:cubicBezTo>
                  <a:pt x="3658986" y="1650705"/>
                  <a:pt x="3650161" y="1648940"/>
                  <a:pt x="3643100" y="1648940"/>
                </a:cubicBezTo>
                <a:lnTo>
                  <a:pt x="3621920" y="1638349"/>
                </a:lnTo>
                <a:lnTo>
                  <a:pt x="3579559" y="1627759"/>
                </a:lnTo>
                <a:cubicBezTo>
                  <a:pt x="3579559" y="1627759"/>
                  <a:pt x="3577794" y="1625995"/>
                  <a:pt x="3574263" y="1622464"/>
                </a:cubicBezTo>
                <a:cubicBezTo>
                  <a:pt x="3570732" y="1618934"/>
                  <a:pt x="3568968" y="1617170"/>
                  <a:pt x="3568968" y="1617170"/>
                </a:cubicBezTo>
                <a:cubicBezTo>
                  <a:pt x="3561908" y="1617170"/>
                  <a:pt x="3556613" y="1615403"/>
                  <a:pt x="3553082" y="1611874"/>
                </a:cubicBezTo>
                <a:cubicBezTo>
                  <a:pt x="3549552" y="1608343"/>
                  <a:pt x="3544257" y="1606578"/>
                  <a:pt x="3537196" y="1606578"/>
                </a:cubicBezTo>
                <a:cubicBezTo>
                  <a:pt x="3530136" y="1606578"/>
                  <a:pt x="3517780" y="1603047"/>
                  <a:pt x="3500130" y="1595988"/>
                </a:cubicBezTo>
                <a:cubicBezTo>
                  <a:pt x="3482480" y="1588928"/>
                  <a:pt x="3463064" y="1578338"/>
                  <a:pt x="3441882" y="1564218"/>
                </a:cubicBezTo>
                <a:cubicBezTo>
                  <a:pt x="3434824" y="1564218"/>
                  <a:pt x="3429529" y="1564218"/>
                  <a:pt x="3425997" y="1564218"/>
                </a:cubicBezTo>
                <a:cubicBezTo>
                  <a:pt x="3422468" y="1564218"/>
                  <a:pt x="3418938" y="1564218"/>
                  <a:pt x="3415408" y="1564218"/>
                </a:cubicBezTo>
                <a:cubicBezTo>
                  <a:pt x="3411876" y="1564218"/>
                  <a:pt x="3408347" y="1564218"/>
                  <a:pt x="3404817" y="1564218"/>
                </a:cubicBezTo>
                <a:cubicBezTo>
                  <a:pt x="3401287" y="1564218"/>
                  <a:pt x="3399522" y="1560687"/>
                  <a:pt x="3399522" y="1553626"/>
                </a:cubicBezTo>
                <a:cubicBezTo>
                  <a:pt x="3392461" y="1553626"/>
                  <a:pt x="3381872" y="1550095"/>
                  <a:pt x="3367751" y="1543036"/>
                </a:cubicBezTo>
                <a:cubicBezTo>
                  <a:pt x="3360690" y="1543036"/>
                  <a:pt x="3353630" y="1543036"/>
                  <a:pt x="3346570" y="1543036"/>
                </a:cubicBezTo>
                <a:cubicBezTo>
                  <a:pt x="3339509" y="1543036"/>
                  <a:pt x="3332449" y="1539506"/>
                  <a:pt x="3325389" y="1532445"/>
                </a:cubicBezTo>
                <a:lnTo>
                  <a:pt x="3293618" y="1532445"/>
                </a:lnTo>
                <a:cubicBezTo>
                  <a:pt x="3293618" y="1532445"/>
                  <a:pt x="3293618" y="1535976"/>
                  <a:pt x="3293618" y="1543036"/>
                </a:cubicBezTo>
                <a:lnTo>
                  <a:pt x="3335979" y="1564218"/>
                </a:lnTo>
                <a:cubicBezTo>
                  <a:pt x="3350099" y="1564218"/>
                  <a:pt x="3357160" y="1564218"/>
                  <a:pt x="3357160" y="1564218"/>
                </a:cubicBezTo>
                <a:cubicBezTo>
                  <a:pt x="3357160" y="1564218"/>
                  <a:pt x="3358926" y="1565982"/>
                  <a:pt x="3362456" y="1569512"/>
                </a:cubicBezTo>
                <a:cubicBezTo>
                  <a:pt x="3365986" y="1573043"/>
                  <a:pt x="3367751" y="1574807"/>
                  <a:pt x="3367751" y="1574807"/>
                </a:cubicBezTo>
                <a:lnTo>
                  <a:pt x="3378341" y="1595988"/>
                </a:lnTo>
                <a:lnTo>
                  <a:pt x="3357160" y="1595988"/>
                </a:lnTo>
                <a:cubicBezTo>
                  <a:pt x="3350099" y="1595988"/>
                  <a:pt x="3348335" y="1592458"/>
                  <a:pt x="3351865" y="1585397"/>
                </a:cubicBezTo>
                <a:cubicBezTo>
                  <a:pt x="3355395" y="1578338"/>
                  <a:pt x="3346570" y="1574807"/>
                  <a:pt x="3325389" y="1574807"/>
                </a:cubicBezTo>
                <a:lnTo>
                  <a:pt x="3283027" y="1564218"/>
                </a:lnTo>
                <a:lnTo>
                  <a:pt x="3261847" y="1553626"/>
                </a:lnTo>
                <a:lnTo>
                  <a:pt x="3166533" y="1521855"/>
                </a:lnTo>
                <a:cubicBezTo>
                  <a:pt x="3159472" y="1514795"/>
                  <a:pt x="3154177" y="1513030"/>
                  <a:pt x="3150648" y="1516560"/>
                </a:cubicBezTo>
                <a:cubicBezTo>
                  <a:pt x="3147116" y="1520091"/>
                  <a:pt x="3143587" y="1521855"/>
                  <a:pt x="3140056" y="1521855"/>
                </a:cubicBezTo>
                <a:cubicBezTo>
                  <a:pt x="3136527" y="1521855"/>
                  <a:pt x="3134762" y="1518324"/>
                  <a:pt x="3134762" y="1511264"/>
                </a:cubicBezTo>
                <a:lnTo>
                  <a:pt x="3124171" y="1500674"/>
                </a:lnTo>
                <a:cubicBezTo>
                  <a:pt x="3124171" y="1500674"/>
                  <a:pt x="3124171" y="1504205"/>
                  <a:pt x="3124171" y="1511264"/>
                </a:cubicBezTo>
                <a:cubicBezTo>
                  <a:pt x="3124171" y="1518324"/>
                  <a:pt x="3110050" y="1514795"/>
                  <a:pt x="3081810" y="1500674"/>
                </a:cubicBezTo>
                <a:lnTo>
                  <a:pt x="3050039" y="1490084"/>
                </a:lnTo>
                <a:cubicBezTo>
                  <a:pt x="3050039" y="1490084"/>
                  <a:pt x="3046508" y="1490084"/>
                  <a:pt x="3039447" y="1490084"/>
                </a:cubicBezTo>
                <a:cubicBezTo>
                  <a:pt x="3032387" y="1490084"/>
                  <a:pt x="3028858" y="1490084"/>
                  <a:pt x="3028858" y="1490084"/>
                </a:cubicBezTo>
                <a:lnTo>
                  <a:pt x="3018266" y="1479493"/>
                </a:lnTo>
                <a:cubicBezTo>
                  <a:pt x="3025327" y="1479493"/>
                  <a:pt x="3028858" y="1477728"/>
                  <a:pt x="3028858" y="1474199"/>
                </a:cubicBezTo>
                <a:cubicBezTo>
                  <a:pt x="3028858" y="1470668"/>
                  <a:pt x="3025327" y="1468903"/>
                  <a:pt x="3018266" y="1468903"/>
                </a:cubicBezTo>
                <a:cubicBezTo>
                  <a:pt x="2990026" y="1475964"/>
                  <a:pt x="2975906" y="1472434"/>
                  <a:pt x="2975906" y="1458312"/>
                </a:cubicBezTo>
                <a:cubicBezTo>
                  <a:pt x="2968845" y="1451253"/>
                  <a:pt x="2961785" y="1447722"/>
                  <a:pt x="2954724" y="1447722"/>
                </a:cubicBezTo>
                <a:lnTo>
                  <a:pt x="2933543" y="1437132"/>
                </a:lnTo>
                <a:lnTo>
                  <a:pt x="2944134" y="1437132"/>
                </a:lnTo>
                <a:lnTo>
                  <a:pt x="2975906" y="1437132"/>
                </a:lnTo>
                <a:lnTo>
                  <a:pt x="2965314" y="1426541"/>
                </a:lnTo>
                <a:cubicBezTo>
                  <a:pt x="2972375" y="1426541"/>
                  <a:pt x="2967079" y="1423012"/>
                  <a:pt x="2949429" y="1415951"/>
                </a:cubicBezTo>
                <a:cubicBezTo>
                  <a:pt x="2931779" y="1408891"/>
                  <a:pt x="2914127" y="1403595"/>
                  <a:pt x="2896477" y="1400066"/>
                </a:cubicBezTo>
                <a:cubicBezTo>
                  <a:pt x="2878827" y="1396535"/>
                  <a:pt x="2870002" y="1394770"/>
                  <a:pt x="2870002" y="1394770"/>
                </a:cubicBezTo>
                <a:lnTo>
                  <a:pt x="2880591" y="1405360"/>
                </a:lnTo>
                <a:cubicBezTo>
                  <a:pt x="2887652" y="1405360"/>
                  <a:pt x="2891182" y="1407125"/>
                  <a:pt x="2891182" y="1410656"/>
                </a:cubicBezTo>
                <a:cubicBezTo>
                  <a:pt x="2891182" y="1414187"/>
                  <a:pt x="2891182" y="1415951"/>
                  <a:pt x="2891182" y="1415951"/>
                </a:cubicBezTo>
                <a:lnTo>
                  <a:pt x="2901772" y="1426541"/>
                </a:lnTo>
                <a:cubicBezTo>
                  <a:pt x="2894712" y="1426541"/>
                  <a:pt x="2891182" y="1426541"/>
                  <a:pt x="2891182" y="1426541"/>
                </a:cubicBezTo>
                <a:lnTo>
                  <a:pt x="2817049" y="1426541"/>
                </a:lnTo>
                <a:cubicBezTo>
                  <a:pt x="2817049" y="1426541"/>
                  <a:pt x="2806458" y="1423012"/>
                  <a:pt x="2785278" y="1415951"/>
                </a:cubicBezTo>
                <a:cubicBezTo>
                  <a:pt x="2771157" y="1415951"/>
                  <a:pt x="2758803" y="1414187"/>
                  <a:pt x="2748211" y="1410656"/>
                </a:cubicBezTo>
                <a:cubicBezTo>
                  <a:pt x="2737621" y="1407125"/>
                  <a:pt x="2730560" y="1405360"/>
                  <a:pt x="2727032" y="1405360"/>
                </a:cubicBezTo>
                <a:cubicBezTo>
                  <a:pt x="2723500" y="1405360"/>
                  <a:pt x="2714675" y="1403595"/>
                  <a:pt x="2700554" y="1400066"/>
                </a:cubicBezTo>
                <a:cubicBezTo>
                  <a:pt x="2686433" y="1396535"/>
                  <a:pt x="2672313" y="1394770"/>
                  <a:pt x="2658193" y="1394770"/>
                </a:cubicBezTo>
                <a:cubicBezTo>
                  <a:pt x="2629952" y="1387710"/>
                  <a:pt x="2612301" y="1380649"/>
                  <a:pt x="2605241" y="1373589"/>
                </a:cubicBezTo>
                <a:cubicBezTo>
                  <a:pt x="2598181" y="1366529"/>
                  <a:pt x="2589355" y="1362999"/>
                  <a:pt x="2578765" y="1362999"/>
                </a:cubicBezTo>
                <a:cubicBezTo>
                  <a:pt x="2568173" y="1362999"/>
                  <a:pt x="2555819" y="1362999"/>
                  <a:pt x="2541698" y="1362999"/>
                </a:cubicBezTo>
                <a:cubicBezTo>
                  <a:pt x="2513458" y="1348879"/>
                  <a:pt x="2499337" y="1348879"/>
                  <a:pt x="2499337" y="1362999"/>
                </a:cubicBezTo>
                <a:cubicBezTo>
                  <a:pt x="2492277" y="1362999"/>
                  <a:pt x="2483450" y="1359468"/>
                  <a:pt x="2472861" y="1352408"/>
                </a:cubicBezTo>
                <a:cubicBezTo>
                  <a:pt x="2462272" y="1345349"/>
                  <a:pt x="2456975" y="1343583"/>
                  <a:pt x="2456975" y="1347114"/>
                </a:cubicBezTo>
                <a:cubicBezTo>
                  <a:pt x="2456975" y="1350643"/>
                  <a:pt x="2451680" y="1348879"/>
                  <a:pt x="2441090" y="1341818"/>
                </a:cubicBezTo>
                <a:cubicBezTo>
                  <a:pt x="2430498" y="1334758"/>
                  <a:pt x="2421673" y="1334758"/>
                  <a:pt x="2414614" y="1341818"/>
                </a:cubicBezTo>
                <a:cubicBezTo>
                  <a:pt x="2386373" y="1341818"/>
                  <a:pt x="2368721" y="1331228"/>
                  <a:pt x="2361662" y="1310047"/>
                </a:cubicBezTo>
                <a:cubicBezTo>
                  <a:pt x="2361662" y="1302987"/>
                  <a:pt x="2361662" y="1299456"/>
                  <a:pt x="2361662" y="1299456"/>
                </a:cubicBezTo>
                <a:cubicBezTo>
                  <a:pt x="2361662" y="1292397"/>
                  <a:pt x="2359897" y="1288866"/>
                  <a:pt x="2356365" y="1288866"/>
                </a:cubicBezTo>
                <a:cubicBezTo>
                  <a:pt x="2352836" y="1288866"/>
                  <a:pt x="2347541" y="1288866"/>
                  <a:pt x="2340481" y="1288866"/>
                </a:cubicBezTo>
                <a:cubicBezTo>
                  <a:pt x="2333421" y="1288866"/>
                  <a:pt x="2328126" y="1285335"/>
                  <a:pt x="2324594" y="1278276"/>
                </a:cubicBezTo>
                <a:cubicBezTo>
                  <a:pt x="2321066" y="1271216"/>
                  <a:pt x="2305179" y="1267685"/>
                  <a:pt x="2276938" y="1267685"/>
                </a:cubicBezTo>
                <a:lnTo>
                  <a:pt x="2234577" y="1257095"/>
                </a:lnTo>
                <a:lnTo>
                  <a:pt x="2245167" y="1246504"/>
                </a:lnTo>
                <a:cubicBezTo>
                  <a:pt x="2259288" y="1253564"/>
                  <a:pt x="2269878" y="1255331"/>
                  <a:pt x="2276938" y="1251800"/>
                </a:cubicBezTo>
                <a:cubicBezTo>
                  <a:pt x="2283998" y="1248269"/>
                  <a:pt x="2291059" y="1246504"/>
                  <a:pt x="2298119" y="1246504"/>
                </a:cubicBezTo>
                <a:lnTo>
                  <a:pt x="2319299" y="1246504"/>
                </a:lnTo>
                <a:lnTo>
                  <a:pt x="2329890" y="1246504"/>
                </a:lnTo>
                <a:lnTo>
                  <a:pt x="2340481" y="1257095"/>
                </a:lnTo>
                <a:cubicBezTo>
                  <a:pt x="2347541" y="1257095"/>
                  <a:pt x="2354601" y="1257095"/>
                  <a:pt x="2361662" y="1257095"/>
                </a:cubicBezTo>
                <a:cubicBezTo>
                  <a:pt x="2382842" y="1257095"/>
                  <a:pt x="2393433" y="1260625"/>
                  <a:pt x="2393433" y="1267685"/>
                </a:cubicBezTo>
                <a:cubicBezTo>
                  <a:pt x="2393433" y="1274745"/>
                  <a:pt x="2400493" y="1278276"/>
                  <a:pt x="2414614" y="1278276"/>
                </a:cubicBezTo>
                <a:lnTo>
                  <a:pt x="2414614" y="1267685"/>
                </a:lnTo>
                <a:lnTo>
                  <a:pt x="2414614" y="1257095"/>
                </a:lnTo>
                <a:cubicBezTo>
                  <a:pt x="2414614" y="1257095"/>
                  <a:pt x="2411084" y="1255331"/>
                  <a:pt x="2404023" y="1251800"/>
                </a:cubicBezTo>
                <a:cubicBezTo>
                  <a:pt x="2396963" y="1248269"/>
                  <a:pt x="2388138" y="1248269"/>
                  <a:pt x="2377546" y="1251800"/>
                </a:cubicBezTo>
                <a:cubicBezTo>
                  <a:pt x="2366957" y="1255331"/>
                  <a:pt x="2361662" y="1253564"/>
                  <a:pt x="2361662" y="1246504"/>
                </a:cubicBezTo>
                <a:cubicBezTo>
                  <a:pt x="2361662" y="1246504"/>
                  <a:pt x="2361662" y="1244739"/>
                  <a:pt x="2361662" y="1241210"/>
                </a:cubicBezTo>
                <a:cubicBezTo>
                  <a:pt x="2361662" y="1237679"/>
                  <a:pt x="2358132" y="1235914"/>
                  <a:pt x="2351071" y="1235914"/>
                </a:cubicBezTo>
                <a:cubicBezTo>
                  <a:pt x="2344011" y="1235914"/>
                  <a:pt x="2336950" y="1234149"/>
                  <a:pt x="2329890" y="1230619"/>
                </a:cubicBezTo>
                <a:cubicBezTo>
                  <a:pt x="2322830" y="1227089"/>
                  <a:pt x="2315769" y="1225324"/>
                  <a:pt x="2308710" y="1225324"/>
                </a:cubicBezTo>
                <a:cubicBezTo>
                  <a:pt x="2287529" y="1218264"/>
                  <a:pt x="2273408" y="1211202"/>
                  <a:pt x="2266347" y="1204143"/>
                </a:cubicBezTo>
                <a:cubicBezTo>
                  <a:pt x="2259288" y="1204143"/>
                  <a:pt x="2252227" y="1204143"/>
                  <a:pt x="2245167" y="1204143"/>
                </a:cubicBezTo>
                <a:cubicBezTo>
                  <a:pt x="2238107" y="1204143"/>
                  <a:pt x="2231046" y="1204143"/>
                  <a:pt x="2223986" y="1204143"/>
                </a:cubicBezTo>
                <a:lnTo>
                  <a:pt x="2213396" y="1204143"/>
                </a:lnTo>
                <a:cubicBezTo>
                  <a:pt x="2220456" y="1204143"/>
                  <a:pt x="2225751" y="1207673"/>
                  <a:pt x="2229282" y="1214733"/>
                </a:cubicBezTo>
                <a:cubicBezTo>
                  <a:pt x="2232811" y="1221793"/>
                  <a:pt x="2234577" y="1225324"/>
                  <a:pt x="2234577" y="1225324"/>
                </a:cubicBezTo>
                <a:lnTo>
                  <a:pt x="2234577" y="1246504"/>
                </a:lnTo>
                <a:cubicBezTo>
                  <a:pt x="2227517" y="1246504"/>
                  <a:pt x="2223986" y="1246504"/>
                  <a:pt x="2223986" y="1246504"/>
                </a:cubicBezTo>
                <a:cubicBezTo>
                  <a:pt x="2223986" y="1246504"/>
                  <a:pt x="2223986" y="1242975"/>
                  <a:pt x="2223986" y="1235914"/>
                </a:cubicBezTo>
                <a:cubicBezTo>
                  <a:pt x="2223986" y="1228854"/>
                  <a:pt x="2220456" y="1225324"/>
                  <a:pt x="2213396" y="1225324"/>
                </a:cubicBezTo>
                <a:cubicBezTo>
                  <a:pt x="2206335" y="1225324"/>
                  <a:pt x="2202805" y="1228854"/>
                  <a:pt x="2202805" y="1235914"/>
                </a:cubicBezTo>
                <a:lnTo>
                  <a:pt x="2181625" y="1246504"/>
                </a:lnTo>
                <a:lnTo>
                  <a:pt x="2171034" y="1246504"/>
                </a:lnTo>
                <a:cubicBezTo>
                  <a:pt x="2171034" y="1246504"/>
                  <a:pt x="2167504" y="1244739"/>
                  <a:pt x="2160443" y="1241210"/>
                </a:cubicBezTo>
                <a:cubicBezTo>
                  <a:pt x="2153384" y="1237679"/>
                  <a:pt x="2146323" y="1235914"/>
                  <a:pt x="2139263" y="1235914"/>
                </a:cubicBezTo>
                <a:cubicBezTo>
                  <a:pt x="2132203" y="1228854"/>
                  <a:pt x="2121612" y="1225324"/>
                  <a:pt x="2107491" y="1225324"/>
                </a:cubicBezTo>
                <a:cubicBezTo>
                  <a:pt x="2093371" y="1225324"/>
                  <a:pt x="2082781" y="1221793"/>
                  <a:pt x="2075721" y="1214733"/>
                </a:cubicBezTo>
                <a:cubicBezTo>
                  <a:pt x="2075721" y="1214733"/>
                  <a:pt x="2072190" y="1214733"/>
                  <a:pt x="2065130" y="1214733"/>
                </a:cubicBezTo>
                <a:cubicBezTo>
                  <a:pt x="2058070" y="1214733"/>
                  <a:pt x="2051009" y="1211202"/>
                  <a:pt x="2043949" y="1204143"/>
                </a:cubicBezTo>
                <a:cubicBezTo>
                  <a:pt x="2029828" y="1204143"/>
                  <a:pt x="2021003" y="1202378"/>
                  <a:pt x="2017472" y="1198848"/>
                </a:cubicBezTo>
                <a:cubicBezTo>
                  <a:pt x="2013943" y="1195317"/>
                  <a:pt x="2001587" y="1193552"/>
                  <a:pt x="1980407" y="1193552"/>
                </a:cubicBezTo>
                <a:cubicBezTo>
                  <a:pt x="1980407" y="1193552"/>
                  <a:pt x="1976876" y="1193552"/>
                  <a:pt x="1969816" y="1193552"/>
                </a:cubicBezTo>
                <a:cubicBezTo>
                  <a:pt x="1962756" y="1193552"/>
                  <a:pt x="1959226" y="1190022"/>
                  <a:pt x="1959226" y="1182962"/>
                </a:cubicBezTo>
                <a:lnTo>
                  <a:pt x="1938045" y="1193552"/>
                </a:lnTo>
                <a:cubicBezTo>
                  <a:pt x="1938045" y="1186493"/>
                  <a:pt x="1934515" y="1186493"/>
                  <a:pt x="1927455" y="1193552"/>
                </a:cubicBezTo>
                <a:lnTo>
                  <a:pt x="1927455" y="1204143"/>
                </a:lnTo>
                <a:lnTo>
                  <a:pt x="1916864" y="1214733"/>
                </a:lnTo>
                <a:lnTo>
                  <a:pt x="1906274" y="1193552"/>
                </a:lnTo>
                <a:cubicBezTo>
                  <a:pt x="1920395" y="1193552"/>
                  <a:pt x="1923924" y="1186493"/>
                  <a:pt x="1916864" y="1172371"/>
                </a:cubicBezTo>
                <a:cubicBezTo>
                  <a:pt x="1909804" y="1165312"/>
                  <a:pt x="1902744" y="1163546"/>
                  <a:pt x="1895684" y="1167077"/>
                </a:cubicBezTo>
                <a:cubicBezTo>
                  <a:pt x="1888623" y="1170606"/>
                  <a:pt x="1881563" y="1167077"/>
                  <a:pt x="1874503" y="1156485"/>
                </a:cubicBezTo>
                <a:cubicBezTo>
                  <a:pt x="1867443" y="1145896"/>
                  <a:pt x="1863912" y="1137070"/>
                  <a:pt x="1863912" y="1130010"/>
                </a:cubicBezTo>
                <a:cubicBezTo>
                  <a:pt x="1870972" y="1130010"/>
                  <a:pt x="1874503" y="1126479"/>
                  <a:pt x="1874503" y="1119419"/>
                </a:cubicBezTo>
                <a:lnTo>
                  <a:pt x="1853322" y="1119419"/>
                </a:lnTo>
                <a:cubicBezTo>
                  <a:pt x="1853322" y="1126479"/>
                  <a:pt x="1851558" y="1130010"/>
                  <a:pt x="1848026" y="1130010"/>
                </a:cubicBezTo>
                <a:cubicBezTo>
                  <a:pt x="1844498" y="1130010"/>
                  <a:pt x="1835672" y="1130010"/>
                  <a:pt x="1821551" y="1130010"/>
                </a:cubicBezTo>
                <a:cubicBezTo>
                  <a:pt x="1814491" y="1130010"/>
                  <a:pt x="1807430" y="1130010"/>
                  <a:pt x="1800370" y="1130010"/>
                </a:cubicBezTo>
                <a:cubicBezTo>
                  <a:pt x="1807430" y="1130010"/>
                  <a:pt x="1810960" y="1133541"/>
                  <a:pt x="1810960" y="1140600"/>
                </a:cubicBezTo>
                <a:lnTo>
                  <a:pt x="1821551" y="1151191"/>
                </a:lnTo>
                <a:cubicBezTo>
                  <a:pt x="1835672" y="1151191"/>
                  <a:pt x="1839201" y="1158250"/>
                  <a:pt x="1832141" y="1172371"/>
                </a:cubicBezTo>
                <a:cubicBezTo>
                  <a:pt x="1825080" y="1179431"/>
                  <a:pt x="1807430" y="1179431"/>
                  <a:pt x="1779189" y="1172371"/>
                </a:cubicBezTo>
                <a:cubicBezTo>
                  <a:pt x="1772128" y="1172371"/>
                  <a:pt x="1758008" y="1168841"/>
                  <a:pt x="1736827" y="1161781"/>
                </a:cubicBezTo>
                <a:lnTo>
                  <a:pt x="1726237" y="1161781"/>
                </a:lnTo>
                <a:cubicBezTo>
                  <a:pt x="1740357" y="1161781"/>
                  <a:pt x="1747418" y="1158250"/>
                  <a:pt x="1747418" y="1151191"/>
                </a:cubicBezTo>
                <a:cubicBezTo>
                  <a:pt x="1747418" y="1144131"/>
                  <a:pt x="1743888" y="1140600"/>
                  <a:pt x="1736827" y="1140600"/>
                </a:cubicBezTo>
                <a:lnTo>
                  <a:pt x="1694466" y="1140600"/>
                </a:lnTo>
                <a:lnTo>
                  <a:pt x="1673285" y="1140600"/>
                </a:lnTo>
                <a:lnTo>
                  <a:pt x="1652104" y="1140600"/>
                </a:lnTo>
                <a:cubicBezTo>
                  <a:pt x="1652104" y="1147660"/>
                  <a:pt x="1655634" y="1151191"/>
                  <a:pt x="1662694" y="1151191"/>
                </a:cubicBezTo>
                <a:cubicBezTo>
                  <a:pt x="1669755" y="1151191"/>
                  <a:pt x="1673285" y="1154721"/>
                  <a:pt x="1673285" y="1161781"/>
                </a:cubicBezTo>
                <a:cubicBezTo>
                  <a:pt x="1680345" y="1161781"/>
                  <a:pt x="1690936" y="1163546"/>
                  <a:pt x="1705056" y="1167077"/>
                </a:cubicBezTo>
                <a:cubicBezTo>
                  <a:pt x="1719176" y="1170606"/>
                  <a:pt x="1726237" y="1172371"/>
                  <a:pt x="1726237" y="1172371"/>
                </a:cubicBezTo>
                <a:lnTo>
                  <a:pt x="1736827" y="1172371"/>
                </a:lnTo>
                <a:cubicBezTo>
                  <a:pt x="1736827" y="1172371"/>
                  <a:pt x="1736827" y="1174137"/>
                  <a:pt x="1736827" y="1177666"/>
                </a:cubicBezTo>
                <a:cubicBezTo>
                  <a:pt x="1736827" y="1181197"/>
                  <a:pt x="1740357" y="1182962"/>
                  <a:pt x="1747418" y="1182962"/>
                </a:cubicBezTo>
                <a:lnTo>
                  <a:pt x="1758008" y="1182962"/>
                </a:lnTo>
                <a:cubicBezTo>
                  <a:pt x="1765068" y="1190022"/>
                  <a:pt x="1772128" y="1193552"/>
                  <a:pt x="1779189" y="1193552"/>
                </a:cubicBezTo>
                <a:lnTo>
                  <a:pt x="1810960" y="1193552"/>
                </a:lnTo>
                <a:cubicBezTo>
                  <a:pt x="1818020" y="1200612"/>
                  <a:pt x="1828611" y="1204143"/>
                  <a:pt x="1842731" y="1204143"/>
                </a:cubicBezTo>
                <a:lnTo>
                  <a:pt x="1853322" y="1214733"/>
                </a:lnTo>
                <a:lnTo>
                  <a:pt x="1895684" y="1225324"/>
                </a:lnTo>
                <a:cubicBezTo>
                  <a:pt x="1909804" y="1225324"/>
                  <a:pt x="1923924" y="1232383"/>
                  <a:pt x="1938045" y="1246504"/>
                </a:cubicBezTo>
                <a:cubicBezTo>
                  <a:pt x="1952166" y="1253564"/>
                  <a:pt x="1959226" y="1253564"/>
                  <a:pt x="1959226" y="1246504"/>
                </a:cubicBezTo>
                <a:cubicBezTo>
                  <a:pt x="1966286" y="1246504"/>
                  <a:pt x="1990997" y="1253564"/>
                  <a:pt x="2033359" y="1267685"/>
                </a:cubicBezTo>
                <a:cubicBezTo>
                  <a:pt x="2047480" y="1274745"/>
                  <a:pt x="2054540" y="1278276"/>
                  <a:pt x="2054540" y="1278276"/>
                </a:cubicBezTo>
                <a:lnTo>
                  <a:pt x="2086311" y="1288866"/>
                </a:lnTo>
                <a:cubicBezTo>
                  <a:pt x="2093371" y="1288866"/>
                  <a:pt x="2098666" y="1290631"/>
                  <a:pt x="2102197" y="1294162"/>
                </a:cubicBezTo>
                <a:cubicBezTo>
                  <a:pt x="2105726" y="1297691"/>
                  <a:pt x="2111022" y="1299456"/>
                  <a:pt x="2118082" y="1299456"/>
                </a:cubicBezTo>
                <a:cubicBezTo>
                  <a:pt x="2125142" y="1299456"/>
                  <a:pt x="2128673" y="1299456"/>
                  <a:pt x="2128673" y="1299456"/>
                </a:cubicBezTo>
                <a:lnTo>
                  <a:pt x="2149853" y="1310047"/>
                </a:lnTo>
                <a:cubicBezTo>
                  <a:pt x="2163974" y="1310047"/>
                  <a:pt x="2174565" y="1313577"/>
                  <a:pt x="2181625" y="1320637"/>
                </a:cubicBezTo>
                <a:cubicBezTo>
                  <a:pt x="2188685" y="1327697"/>
                  <a:pt x="2199275" y="1331228"/>
                  <a:pt x="2213396" y="1331228"/>
                </a:cubicBezTo>
                <a:cubicBezTo>
                  <a:pt x="2234577" y="1317108"/>
                  <a:pt x="2248697" y="1320637"/>
                  <a:pt x="2255757" y="1341818"/>
                </a:cubicBezTo>
                <a:cubicBezTo>
                  <a:pt x="2262817" y="1348879"/>
                  <a:pt x="2273408" y="1355939"/>
                  <a:pt x="2287529" y="1362999"/>
                </a:cubicBezTo>
                <a:cubicBezTo>
                  <a:pt x="2301649" y="1370060"/>
                  <a:pt x="2310474" y="1371824"/>
                  <a:pt x="2314005" y="1368293"/>
                </a:cubicBezTo>
                <a:cubicBezTo>
                  <a:pt x="2317535" y="1364764"/>
                  <a:pt x="2326360" y="1362999"/>
                  <a:pt x="2340481" y="1362999"/>
                </a:cubicBezTo>
                <a:cubicBezTo>
                  <a:pt x="2340481" y="1362999"/>
                  <a:pt x="2342247" y="1364764"/>
                  <a:pt x="2345776" y="1368293"/>
                </a:cubicBezTo>
                <a:cubicBezTo>
                  <a:pt x="2349306" y="1371824"/>
                  <a:pt x="2354601" y="1373589"/>
                  <a:pt x="2361662" y="1373589"/>
                </a:cubicBezTo>
                <a:cubicBezTo>
                  <a:pt x="2361662" y="1380649"/>
                  <a:pt x="2372252" y="1387710"/>
                  <a:pt x="2393433" y="1394770"/>
                </a:cubicBezTo>
                <a:lnTo>
                  <a:pt x="2425203" y="1405360"/>
                </a:lnTo>
                <a:cubicBezTo>
                  <a:pt x="2425203" y="1412420"/>
                  <a:pt x="2430498" y="1415951"/>
                  <a:pt x="2441090" y="1415951"/>
                </a:cubicBezTo>
                <a:cubicBezTo>
                  <a:pt x="2451680" y="1415951"/>
                  <a:pt x="2458740" y="1417716"/>
                  <a:pt x="2462272" y="1421247"/>
                </a:cubicBezTo>
                <a:cubicBezTo>
                  <a:pt x="2465800" y="1424776"/>
                  <a:pt x="2481686" y="1430072"/>
                  <a:pt x="2509927" y="1437132"/>
                </a:cubicBezTo>
                <a:cubicBezTo>
                  <a:pt x="2516988" y="1437132"/>
                  <a:pt x="2525813" y="1437132"/>
                  <a:pt x="2536402" y="1437132"/>
                </a:cubicBezTo>
                <a:cubicBezTo>
                  <a:pt x="2546995" y="1437132"/>
                  <a:pt x="2552289" y="1437132"/>
                  <a:pt x="2552289" y="1437132"/>
                </a:cubicBezTo>
                <a:cubicBezTo>
                  <a:pt x="2559349" y="1444191"/>
                  <a:pt x="2566410" y="1447722"/>
                  <a:pt x="2573470" y="1447722"/>
                </a:cubicBezTo>
                <a:lnTo>
                  <a:pt x="2562879" y="1415951"/>
                </a:lnTo>
                <a:lnTo>
                  <a:pt x="2552289" y="1405360"/>
                </a:lnTo>
                <a:cubicBezTo>
                  <a:pt x="2559349" y="1405360"/>
                  <a:pt x="2575234" y="1407125"/>
                  <a:pt x="2599947" y="1410656"/>
                </a:cubicBezTo>
                <a:cubicBezTo>
                  <a:pt x="2624656" y="1414187"/>
                  <a:pt x="2640543" y="1419481"/>
                  <a:pt x="2647602" y="1426541"/>
                </a:cubicBezTo>
                <a:lnTo>
                  <a:pt x="2658193" y="1426541"/>
                </a:lnTo>
                <a:cubicBezTo>
                  <a:pt x="2672313" y="1426541"/>
                  <a:pt x="2688200" y="1430072"/>
                  <a:pt x="2705851" y="1437132"/>
                </a:cubicBezTo>
                <a:cubicBezTo>
                  <a:pt x="2723500" y="1444191"/>
                  <a:pt x="2735856" y="1447722"/>
                  <a:pt x="2742916" y="1447722"/>
                </a:cubicBezTo>
                <a:lnTo>
                  <a:pt x="2764097" y="1458312"/>
                </a:lnTo>
                <a:cubicBezTo>
                  <a:pt x="2785278" y="1458312"/>
                  <a:pt x="2795868" y="1461843"/>
                  <a:pt x="2795868" y="1468903"/>
                </a:cubicBezTo>
                <a:cubicBezTo>
                  <a:pt x="2788808" y="1468903"/>
                  <a:pt x="2778218" y="1468903"/>
                  <a:pt x="2764097" y="1468903"/>
                </a:cubicBezTo>
                <a:cubicBezTo>
                  <a:pt x="2749975" y="1468903"/>
                  <a:pt x="2742916" y="1465372"/>
                  <a:pt x="2742916" y="1458312"/>
                </a:cubicBezTo>
                <a:lnTo>
                  <a:pt x="2700554" y="1458312"/>
                </a:lnTo>
                <a:cubicBezTo>
                  <a:pt x="2686433" y="1465372"/>
                  <a:pt x="2679374" y="1468903"/>
                  <a:pt x="2679374" y="1468903"/>
                </a:cubicBezTo>
                <a:cubicBezTo>
                  <a:pt x="2693495" y="1483024"/>
                  <a:pt x="2732326" y="1490084"/>
                  <a:pt x="2795868" y="1490084"/>
                </a:cubicBezTo>
                <a:cubicBezTo>
                  <a:pt x="2802927" y="1490084"/>
                  <a:pt x="2806458" y="1493614"/>
                  <a:pt x="2806458" y="1500674"/>
                </a:cubicBezTo>
                <a:cubicBezTo>
                  <a:pt x="2806458" y="1521855"/>
                  <a:pt x="2809989" y="1534210"/>
                  <a:pt x="2817049" y="1537741"/>
                </a:cubicBezTo>
                <a:cubicBezTo>
                  <a:pt x="2824109" y="1541272"/>
                  <a:pt x="2829404" y="1544801"/>
                  <a:pt x="2832936" y="1548331"/>
                </a:cubicBezTo>
                <a:cubicBezTo>
                  <a:pt x="2836464" y="1551862"/>
                  <a:pt x="2841760" y="1550095"/>
                  <a:pt x="2848820" y="1543036"/>
                </a:cubicBezTo>
                <a:lnTo>
                  <a:pt x="2870002" y="1543036"/>
                </a:lnTo>
                <a:cubicBezTo>
                  <a:pt x="2862941" y="1543036"/>
                  <a:pt x="2859410" y="1546566"/>
                  <a:pt x="2859410" y="1553626"/>
                </a:cubicBezTo>
                <a:cubicBezTo>
                  <a:pt x="2862940" y="1557157"/>
                  <a:pt x="2865589" y="1559804"/>
                  <a:pt x="2867353" y="1561569"/>
                </a:cubicBezTo>
                <a:lnTo>
                  <a:pt x="2868489" y="1562705"/>
                </a:lnTo>
                <a:lnTo>
                  <a:pt x="2795868" y="1553626"/>
                </a:lnTo>
                <a:cubicBezTo>
                  <a:pt x="2788808" y="1546566"/>
                  <a:pt x="2774687" y="1543036"/>
                  <a:pt x="2753506" y="1543036"/>
                </a:cubicBezTo>
                <a:cubicBezTo>
                  <a:pt x="2746447" y="1543036"/>
                  <a:pt x="2735856" y="1541272"/>
                  <a:pt x="2721735" y="1537741"/>
                </a:cubicBezTo>
                <a:cubicBezTo>
                  <a:pt x="2707615" y="1534210"/>
                  <a:pt x="2697023" y="1528916"/>
                  <a:pt x="2689964" y="1521855"/>
                </a:cubicBezTo>
                <a:cubicBezTo>
                  <a:pt x="2661723" y="1514795"/>
                  <a:pt x="2644072" y="1511264"/>
                  <a:pt x="2637012" y="1511264"/>
                </a:cubicBezTo>
                <a:cubicBezTo>
                  <a:pt x="2637012" y="1511264"/>
                  <a:pt x="2633481" y="1511264"/>
                  <a:pt x="2626422" y="1511264"/>
                </a:cubicBezTo>
                <a:cubicBezTo>
                  <a:pt x="2619361" y="1511264"/>
                  <a:pt x="2612301" y="1507735"/>
                  <a:pt x="2605241" y="1500674"/>
                </a:cubicBezTo>
                <a:cubicBezTo>
                  <a:pt x="2591120" y="1500674"/>
                  <a:pt x="2566410" y="1493614"/>
                  <a:pt x="2531108" y="1479493"/>
                </a:cubicBezTo>
                <a:lnTo>
                  <a:pt x="2478156" y="1458312"/>
                </a:lnTo>
                <a:cubicBezTo>
                  <a:pt x="2471096" y="1458312"/>
                  <a:pt x="2465800" y="1458312"/>
                  <a:pt x="2462272" y="1458312"/>
                </a:cubicBezTo>
                <a:cubicBezTo>
                  <a:pt x="2458740" y="1458312"/>
                  <a:pt x="2453445" y="1458312"/>
                  <a:pt x="2446385" y="1458312"/>
                </a:cubicBezTo>
                <a:cubicBezTo>
                  <a:pt x="2418144" y="1458312"/>
                  <a:pt x="2386373" y="1447722"/>
                  <a:pt x="2351071" y="1426541"/>
                </a:cubicBezTo>
                <a:cubicBezTo>
                  <a:pt x="2351071" y="1426541"/>
                  <a:pt x="2345776" y="1426541"/>
                  <a:pt x="2335186" y="1426541"/>
                </a:cubicBezTo>
                <a:cubicBezTo>
                  <a:pt x="2324594" y="1426541"/>
                  <a:pt x="2319299" y="1423012"/>
                  <a:pt x="2319299" y="1415951"/>
                </a:cubicBezTo>
                <a:cubicBezTo>
                  <a:pt x="2319299" y="1408891"/>
                  <a:pt x="2315769" y="1405360"/>
                  <a:pt x="2308710" y="1405360"/>
                </a:cubicBezTo>
                <a:lnTo>
                  <a:pt x="2298119" y="1405360"/>
                </a:lnTo>
                <a:cubicBezTo>
                  <a:pt x="2298119" y="1398301"/>
                  <a:pt x="2285763" y="1394770"/>
                  <a:pt x="2261053" y="1394770"/>
                </a:cubicBezTo>
                <a:cubicBezTo>
                  <a:pt x="2236341" y="1394770"/>
                  <a:pt x="2223986" y="1394770"/>
                  <a:pt x="2223986" y="1394770"/>
                </a:cubicBezTo>
                <a:lnTo>
                  <a:pt x="2171034" y="1362999"/>
                </a:lnTo>
                <a:cubicBezTo>
                  <a:pt x="2171034" y="1362999"/>
                  <a:pt x="2158679" y="1359468"/>
                  <a:pt x="2133967" y="1352408"/>
                </a:cubicBezTo>
                <a:cubicBezTo>
                  <a:pt x="2109258" y="1345349"/>
                  <a:pt x="2089841" y="1341818"/>
                  <a:pt x="2075721" y="1341818"/>
                </a:cubicBezTo>
                <a:cubicBezTo>
                  <a:pt x="1906274" y="1299456"/>
                  <a:pt x="1810960" y="1271216"/>
                  <a:pt x="1789779" y="1257095"/>
                </a:cubicBezTo>
                <a:lnTo>
                  <a:pt x="1747418" y="1235914"/>
                </a:lnTo>
                <a:cubicBezTo>
                  <a:pt x="1726237" y="1228854"/>
                  <a:pt x="1712116" y="1225324"/>
                  <a:pt x="1705056" y="1225324"/>
                </a:cubicBezTo>
                <a:cubicBezTo>
                  <a:pt x="1705056" y="1218264"/>
                  <a:pt x="1703291" y="1214733"/>
                  <a:pt x="1699760" y="1214733"/>
                </a:cubicBezTo>
                <a:cubicBezTo>
                  <a:pt x="1696231" y="1214733"/>
                  <a:pt x="1690936" y="1214733"/>
                  <a:pt x="1683875" y="1214733"/>
                </a:cubicBezTo>
                <a:cubicBezTo>
                  <a:pt x="1669755" y="1214733"/>
                  <a:pt x="1611508" y="1197083"/>
                  <a:pt x="1509133" y="1161781"/>
                </a:cubicBezTo>
                <a:cubicBezTo>
                  <a:pt x="1406758" y="1126479"/>
                  <a:pt x="1344982" y="1105298"/>
                  <a:pt x="1323802" y="1098239"/>
                </a:cubicBezTo>
                <a:cubicBezTo>
                  <a:pt x="1323802" y="1091179"/>
                  <a:pt x="1318506" y="1085883"/>
                  <a:pt x="1307915" y="1082354"/>
                </a:cubicBezTo>
                <a:cubicBezTo>
                  <a:pt x="1297325" y="1078823"/>
                  <a:pt x="1288500" y="1077058"/>
                  <a:pt x="1281440" y="1077058"/>
                </a:cubicBezTo>
                <a:cubicBezTo>
                  <a:pt x="1203777" y="1048817"/>
                  <a:pt x="1157884" y="1031166"/>
                  <a:pt x="1143765" y="1024106"/>
                </a:cubicBezTo>
                <a:cubicBezTo>
                  <a:pt x="1136703" y="1017046"/>
                  <a:pt x="1129644" y="1015279"/>
                  <a:pt x="1122583" y="1018810"/>
                </a:cubicBezTo>
                <a:cubicBezTo>
                  <a:pt x="1115523" y="1022341"/>
                  <a:pt x="1111993" y="1022341"/>
                  <a:pt x="1111993" y="1018810"/>
                </a:cubicBezTo>
                <a:cubicBezTo>
                  <a:pt x="1111993" y="1015279"/>
                  <a:pt x="1108463" y="1013515"/>
                  <a:pt x="1101402" y="1013515"/>
                </a:cubicBezTo>
                <a:cubicBezTo>
                  <a:pt x="1094343" y="1013515"/>
                  <a:pt x="1067865" y="1002925"/>
                  <a:pt x="1021974" y="981744"/>
                </a:cubicBezTo>
                <a:cubicBezTo>
                  <a:pt x="976082" y="960563"/>
                  <a:pt x="935486" y="944677"/>
                  <a:pt x="900185" y="934087"/>
                </a:cubicBezTo>
                <a:cubicBezTo>
                  <a:pt x="864884" y="923496"/>
                  <a:pt x="833112" y="911142"/>
                  <a:pt x="804871" y="897021"/>
                </a:cubicBezTo>
                <a:cubicBezTo>
                  <a:pt x="776630" y="882900"/>
                  <a:pt x="758980" y="875840"/>
                  <a:pt x="751919" y="875840"/>
                </a:cubicBezTo>
                <a:cubicBezTo>
                  <a:pt x="751919" y="875840"/>
                  <a:pt x="748389" y="874075"/>
                  <a:pt x="741329" y="870544"/>
                </a:cubicBezTo>
                <a:cubicBezTo>
                  <a:pt x="734268" y="867015"/>
                  <a:pt x="723678" y="865250"/>
                  <a:pt x="709557" y="865250"/>
                </a:cubicBezTo>
                <a:cubicBezTo>
                  <a:pt x="688377" y="851129"/>
                  <a:pt x="674256" y="844069"/>
                  <a:pt x="667195" y="844069"/>
                </a:cubicBezTo>
                <a:cubicBezTo>
                  <a:pt x="660135" y="844069"/>
                  <a:pt x="656605" y="840538"/>
                  <a:pt x="656605" y="833478"/>
                </a:cubicBezTo>
                <a:cubicBezTo>
                  <a:pt x="656605" y="833478"/>
                  <a:pt x="654840" y="833478"/>
                  <a:pt x="651309" y="833478"/>
                </a:cubicBezTo>
                <a:cubicBezTo>
                  <a:pt x="647780" y="833478"/>
                  <a:pt x="642485" y="829948"/>
                  <a:pt x="635425" y="822888"/>
                </a:cubicBezTo>
                <a:cubicBezTo>
                  <a:pt x="621304" y="822888"/>
                  <a:pt x="600122" y="815827"/>
                  <a:pt x="571882" y="801707"/>
                </a:cubicBezTo>
                <a:cubicBezTo>
                  <a:pt x="543641" y="787586"/>
                  <a:pt x="511870" y="769936"/>
                  <a:pt x="476569" y="748755"/>
                </a:cubicBezTo>
                <a:cubicBezTo>
                  <a:pt x="441266" y="727574"/>
                  <a:pt x="413026" y="711688"/>
                  <a:pt x="391845" y="701098"/>
                </a:cubicBezTo>
                <a:cubicBezTo>
                  <a:pt x="370664" y="690507"/>
                  <a:pt x="353014" y="685213"/>
                  <a:pt x="338893" y="685213"/>
                </a:cubicBezTo>
                <a:cubicBezTo>
                  <a:pt x="338893" y="678152"/>
                  <a:pt x="338893" y="674621"/>
                  <a:pt x="338893" y="674621"/>
                </a:cubicBezTo>
                <a:cubicBezTo>
                  <a:pt x="338893" y="667562"/>
                  <a:pt x="335362" y="664031"/>
                  <a:pt x="328302" y="664031"/>
                </a:cubicBezTo>
                <a:lnTo>
                  <a:pt x="285940" y="642851"/>
                </a:lnTo>
                <a:lnTo>
                  <a:pt x="328302" y="653442"/>
                </a:lnTo>
                <a:cubicBezTo>
                  <a:pt x="349483" y="660501"/>
                  <a:pt x="374193" y="667562"/>
                  <a:pt x="402435" y="674621"/>
                </a:cubicBezTo>
                <a:lnTo>
                  <a:pt x="455387" y="674621"/>
                </a:lnTo>
                <a:cubicBezTo>
                  <a:pt x="455387" y="674621"/>
                  <a:pt x="458918" y="674621"/>
                  <a:pt x="465977" y="674621"/>
                </a:cubicBezTo>
                <a:cubicBezTo>
                  <a:pt x="473037" y="674621"/>
                  <a:pt x="480097" y="674621"/>
                  <a:pt x="487158" y="674621"/>
                </a:cubicBezTo>
                <a:lnTo>
                  <a:pt x="603653" y="685213"/>
                </a:lnTo>
                <a:cubicBezTo>
                  <a:pt x="596593" y="685213"/>
                  <a:pt x="586001" y="683448"/>
                  <a:pt x="571882" y="679917"/>
                </a:cubicBezTo>
                <a:cubicBezTo>
                  <a:pt x="557761" y="676386"/>
                  <a:pt x="540110" y="667562"/>
                  <a:pt x="518930" y="653442"/>
                </a:cubicBezTo>
                <a:cubicBezTo>
                  <a:pt x="511870" y="646382"/>
                  <a:pt x="504809" y="641086"/>
                  <a:pt x="497749" y="637555"/>
                </a:cubicBezTo>
                <a:cubicBezTo>
                  <a:pt x="490689" y="634026"/>
                  <a:pt x="483629" y="628730"/>
                  <a:pt x="476569" y="621670"/>
                </a:cubicBezTo>
                <a:cubicBezTo>
                  <a:pt x="469508" y="621670"/>
                  <a:pt x="460683" y="618140"/>
                  <a:pt x="450091" y="611080"/>
                </a:cubicBezTo>
                <a:cubicBezTo>
                  <a:pt x="439501" y="604019"/>
                  <a:pt x="434206" y="600490"/>
                  <a:pt x="434206" y="600490"/>
                </a:cubicBezTo>
                <a:lnTo>
                  <a:pt x="402435" y="579309"/>
                </a:lnTo>
                <a:cubicBezTo>
                  <a:pt x="395375" y="565188"/>
                  <a:pt x="388314" y="559892"/>
                  <a:pt x="381254" y="563423"/>
                </a:cubicBezTo>
                <a:cubicBezTo>
                  <a:pt x="374193" y="566953"/>
                  <a:pt x="372429" y="566953"/>
                  <a:pt x="375959" y="563423"/>
                </a:cubicBezTo>
                <a:cubicBezTo>
                  <a:pt x="379489" y="559892"/>
                  <a:pt x="374193" y="554597"/>
                  <a:pt x="360074" y="547538"/>
                </a:cubicBezTo>
                <a:cubicBezTo>
                  <a:pt x="374193" y="547538"/>
                  <a:pt x="388314" y="551067"/>
                  <a:pt x="402435" y="558128"/>
                </a:cubicBezTo>
                <a:lnTo>
                  <a:pt x="423617" y="568718"/>
                </a:lnTo>
                <a:cubicBezTo>
                  <a:pt x="423617" y="561659"/>
                  <a:pt x="427145" y="558128"/>
                  <a:pt x="434206" y="558128"/>
                </a:cubicBezTo>
                <a:lnTo>
                  <a:pt x="444797" y="558128"/>
                </a:lnTo>
                <a:lnTo>
                  <a:pt x="455387" y="568718"/>
                </a:lnTo>
                <a:lnTo>
                  <a:pt x="487158" y="568718"/>
                </a:lnTo>
                <a:lnTo>
                  <a:pt x="434206" y="547538"/>
                </a:lnTo>
                <a:lnTo>
                  <a:pt x="434206" y="536947"/>
                </a:lnTo>
                <a:cubicBezTo>
                  <a:pt x="427145" y="536947"/>
                  <a:pt x="421851" y="535182"/>
                  <a:pt x="418320" y="531651"/>
                </a:cubicBezTo>
                <a:cubicBezTo>
                  <a:pt x="414791" y="528122"/>
                  <a:pt x="413026" y="526357"/>
                  <a:pt x="413026" y="526357"/>
                </a:cubicBezTo>
                <a:cubicBezTo>
                  <a:pt x="398905" y="526357"/>
                  <a:pt x="391845" y="526357"/>
                  <a:pt x="391845" y="526357"/>
                </a:cubicBezTo>
                <a:cubicBezTo>
                  <a:pt x="391845" y="519296"/>
                  <a:pt x="393610" y="515766"/>
                  <a:pt x="397139" y="515766"/>
                </a:cubicBezTo>
                <a:cubicBezTo>
                  <a:pt x="400670" y="515766"/>
                  <a:pt x="409496" y="515766"/>
                  <a:pt x="423617" y="515766"/>
                </a:cubicBezTo>
                <a:cubicBezTo>
                  <a:pt x="437737" y="522826"/>
                  <a:pt x="448327" y="526357"/>
                  <a:pt x="455387" y="526357"/>
                </a:cubicBezTo>
                <a:lnTo>
                  <a:pt x="444797" y="536947"/>
                </a:lnTo>
                <a:lnTo>
                  <a:pt x="508339" y="568718"/>
                </a:lnTo>
                <a:cubicBezTo>
                  <a:pt x="508339" y="568718"/>
                  <a:pt x="506574" y="568718"/>
                  <a:pt x="503043" y="568718"/>
                </a:cubicBezTo>
                <a:cubicBezTo>
                  <a:pt x="499514" y="568718"/>
                  <a:pt x="497749" y="572248"/>
                  <a:pt x="497749" y="579309"/>
                </a:cubicBezTo>
                <a:cubicBezTo>
                  <a:pt x="497749" y="579309"/>
                  <a:pt x="501279" y="579309"/>
                  <a:pt x="508339" y="579309"/>
                </a:cubicBezTo>
                <a:cubicBezTo>
                  <a:pt x="508339" y="586368"/>
                  <a:pt x="508339" y="589899"/>
                  <a:pt x="508339" y="589899"/>
                </a:cubicBezTo>
                <a:cubicBezTo>
                  <a:pt x="508339" y="589899"/>
                  <a:pt x="511870" y="586368"/>
                  <a:pt x="518930" y="579309"/>
                </a:cubicBezTo>
                <a:lnTo>
                  <a:pt x="550701" y="579309"/>
                </a:lnTo>
                <a:cubicBezTo>
                  <a:pt x="557761" y="586368"/>
                  <a:pt x="563056" y="589899"/>
                  <a:pt x="566587" y="589899"/>
                </a:cubicBezTo>
                <a:cubicBezTo>
                  <a:pt x="570116" y="589899"/>
                  <a:pt x="575412" y="589899"/>
                  <a:pt x="582473" y="589899"/>
                </a:cubicBezTo>
                <a:lnTo>
                  <a:pt x="582473" y="600490"/>
                </a:lnTo>
                <a:cubicBezTo>
                  <a:pt x="582473" y="600490"/>
                  <a:pt x="601889" y="605784"/>
                  <a:pt x="640720" y="616375"/>
                </a:cubicBezTo>
                <a:cubicBezTo>
                  <a:pt x="679551" y="626965"/>
                  <a:pt x="702497" y="632261"/>
                  <a:pt x="709557" y="632261"/>
                </a:cubicBezTo>
                <a:lnTo>
                  <a:pt x="614243" y="589899"/>
                </a:lnTo>
                <a:cubicBezTo>
                  <a:pt x="600122" y="582838"/>
                  <a:pt x="586001" y="575778"/>
                  <a:pt x="571882" y="568718"/>
                </a:cubicBezTo>
                <a:lnTo>
                  <a:pt x="540110" y="558128"/>
                </a:lnTo>
                <a:cubicBezTo>
                  <a:pt x="540110" y="558128"/>
                  <a:pt x="538345" y="556363"/>
                  <a:pt x="534816" y="552832"/>
                </a:cubicBezTo>
                <a:cubicBezTo>
                  <a:pt x="531285" y="549303"/>
                  <a:pt x="522460" y="544007"/>
                  <a:pt x="508339" y="536947"/>
                </a:cubicBezTo>
                <a:lnTo>
                  <a:pt x="487158" y="526357"/>
                </a:lnTo>
                <a:lnTo>
                  <a:pt x="540110" y="526357"/>
                </a:lnTo>
                <a:cubicBezTo>
                  <a:pt x="617774" y="540477"/>
                  <a:pt x="656605" y="547538"/>
                  <a:pt x="656605" y="547538"/>
                </a:cubicBezTo>
                <a:cubicBezTo>
                  <a:pt x="656605" y="547538"/>
                  <a:pt x="656605" y="545772"/>
                  <a:pt x="656605" y="542242"/>
                </a:cubicBezTo>
                <a:cubicBezTo>
                  <a:pt x="656605" y="538711"/>
                  <a:pt x="653074" y="536947"/>
                  <a:pt x="646015" y="536947"/>
                </a:cubicBezTo>
                <a:lnTo>
                  <a:pt x="656605" y="526357"/>
                </a:lnTo>
                <a:cubicBezTo>
                  <a:pt x="670726" y="533416"/>
                  <a:pt x="683080" y="538711"/>
                  <a:pt x="693672" y="542242"/>
                </a:cubicBezTo>
                <a:cubicBezTo>
                  <a:pt x="704261" y="545772"/>
                  <a:pt x="713087" y="547538"/>
                  <a:pt x="720147" y="547538"/>
                </a:cubicBezTo>
                <a:lnTo>
                  <a:pt x="730738" y="547538"/>
                </a:lnTo>
                <a:lnTo>
                  <a:pt x="720147" y="536947"/>
                </a:lnTo>
                <a:lnTo>
                  <a:pt x="741329" y="536947"/>
                </a:lnTo>
                <a:lnTo>
                  <a:pt x="730738" y="526357"/>
                </a:lnTo>
                <a:lnTo>
                  <a:pt x="741329" y="526357"/>
                </a:lnTo>
                <a:cubicBezTo>
                  <a:pt x="755449" y="533416"/>
                  <a:pt x="767805" y="536947"/>
                  <a:pt x="778395" y="536947"/>
                </a:cubicBezTo>
                <a:cubicBezTo>
                  <a:pt x="788984" y="536947"/>
                  <a:pt x="790751" y="533416"/>
                  <a:pt x="783690" y="526357"/>
                </a:cubicBezTo>
                <a:lnTo>
                  <a:pt x="783690" y="515766"/>
                </a:lnTo>
                <a:cubicBezTo>
                  <a:pt x="783690" y="515766"/>
                  <a:pt x="787220" y="515766"/>
                  <a:pt x="794281" y="515766"/>
                </a:cubicBezTo>
                <a:lnTo>
                  <a:pt x="836642" y="515766"/>
                </a:lnTo>
                <a:lnTo>
                  <a:pt x="847233" y="536947"/>
                </a:lnTo>
                <a:lnTo>
                  <a:pt x="879003" y="536947"/>
                </a:lnTo>
                <a:cubicBezTo>
                  <a:pt x="879003" y="536947"/>
                  <a:pt x="873709" y="535182"/>
                  <a:pt x="863118" y="531651"/>
                </a:cubicBezTo>
                <a:cubicBezTo>
                  <a:pt x="852528" y="528122"/>
                  <a:pt x="847233" y="522826"/>
                  <a:pt x="847233" y="515766"/>
                </a:cubicBezTo>
                <a:lnTo>
                  <a:pt x="868414" y="515766"/>
                </a:lnTo>
                <a:lnTo>
                  <a:pt x="879003" y="505176"/>
                </a:lnTo>
                <a:cubicBezTo>
                  <a:pt x="879003" y="505176"/>
                  <a:pt x="875474" y="501645"/>
                  <a:pt x="868414" y="494584"/>
                </a:cubicBezTo>
                <a:cubicBezTo>
                  <a:pt x="840172" y="487525"/>
                  <a:pt x="815462" y="483994"/>
                  <a:pt x="794281" y="483994"/>
                </a:cubicBezTo>
                <a:lnTo>
                  <a:pt x="782367" y="482671"/>
                </a:lnTo>
                <a:lnTo>
                  <a:pt x="773099" y="473405"/>
                </a:lnTo>
                <a:lnTo>
                  <a:pt x="773099" y="481642"/>
                </a:lnTo>
                <a:lnTo>
                  <a:pt x="770452" y="481347"/>
                </a:lnTo>
                <a:cubicBezTo>
                  <a:pt x="765156" y="479583"/>
                  <a:pt x="762510" y="476934"/>
                  <a:pt x="762510" y="473405"/>
                </a:cubicBezTo>
                <a:cubicBezTo>
                  <a:pt x="755449" y="459284"/>
                  <a:pt x="734268" y="448693"/>
                  <a:pt x="698966" y="441632"/>
                </a:cubicBezTo>
                <a:cubicBezTo>
                  <a:pt x="691905" y="441632"/>
                  <a:pt x="684847" y="438103"/>
                  <a:pt x="677786" y="431043"/>
                </a:cubicBezTo>
                <a:cubicBezTo>
                  <a:pt x="677786" y="423982"/>
                  <a:pt x="677786" y="420453"/>
                  <a:pt x="677786" y="420453"/>
                </a:cubicBezTo>
                <a:cubicBezTo>
                  <a:pt x="684847" y="420453"/>
                  <a:pt x="688377" y="416922"/>
                  <a:pt x="688377" y="409861"/>
                </a:cubicBezTo>
                <a:cubicBezTo>
                  <a:pt x="681316" y="409861"/>
                  <a:pt x="677786" y="409861"/>
                  <a:pt x="677786" y="409861"/>
                </a:cubicBezTo>
                <a:cubicBezTo>
                  <a:pt x="663665" y="416922"/>
                  <a:pt x="667195" y="431043"/>
                  <a:pt x="688377" y="452224"/>
                </a:cubicBezTo>
                <a:cubicBezTo>
                  <a:pt x="695437" y="452224"/>
                  <a:pt x="700732" y="453988"/>
                  <a:pt x="704261" y="457519"/>
                </a:cubicBezTo>
                <a:cubicBezTo>
                  <a:pt x="707793" y="461049"/>
                  <a:pt x="709557" y="462813"/>
                  <a:pt x="709557" y="462813"/>
                </a:cubicBezTo>
                <a:cubicBezTo>
                  <a:pt x="716617" y="469874"/>
                  <a:pt x="720147" y="469874"/>
                  <a:pt x="720147" y="462813"/>
                </a:cubicBezTo>
                <a:cubicBezTo>
                  <a:pt x="727208" y="462813"/>
                  <a:pt x="730738" y="462813"/>
                  <a:pt x="730738" y="462813"/>
                </a:cubicBezTo>
                <a:cubicBezTo>
                  <a:pt x="730738" y="462813"/>
                  <a:pt x="730738" y="466344"/>
                  <a:pt x="730738" y="473405"/>
                </a:cubicBezTo>
                <a:cubicBezTo>
                  <a:pt x="723678" y="480463"/>
                  <a:pt x="725443" y="482230"/>
                  <a:pt x="736034" y="478699"/>
                </a:cubicBezTo>
                <a:cubicBezTo>
                  <a:pt x="746624" y="475169"/>
                  <a:pt x="751919" y="475169"/>
                  <a:pt x="751919" y="478699"/>
                </a:cubicBezTo>
                <a:cubicBezTo>
                  <a:pt x="751919" y="482230"/>
                  <a:pt x="755449" y="487525"/>
                  <a:pt x="762510" y="494584"/>
                </a:cubicBezTo>
                <a:lnTo>
                  <a:pt x="762510" y="515766"/>
                </a:lnTo>
                <a:cubicBezTo>
                  <a:pt x="762510" y="515766"/>
                  <a:pt x="755449" y="512236"/>
                  <a:pt x="741329" y="505176"/>
                </a:cubicBezTo>
                <a:cubicBezTo>
                  <a:pt x="734268" y="505176"/>
                  <a:pt x="727208" y="503411"/>
                  <a:pt x="720147" y="499880"/>
                </a:cubicBezTo>
                <a:cubicBezTo>
                  <a:pt x="713087" y="496351"/>
                  <a:pt x="709557" y="498115"/>
                  <a:pt x="709557" y="505176"/>
                </a:cubicBezTo>
                <a:lnTo>
                  <a:pt x="667195" y="494584"/>
                </a:lnTo>
                <a:cubicBezTo>
                  <a:pt x="667195" y="487525"/>
                  <a:pt x="663665" y="483994"/>
                  <a:pt x="656605" y="483994"/>
                </a:cubicBezTo>
                <a:cubicBezTo>
                  <a:pt x="649545" y="483994"/>
                  <a:pt x="646015" y="483994"/>
                  <a:pt x="646015" y="483994"/>
                </a:cubicBezTo>
                <a:cubicBezTo>
                  <a:pt x="638953" y="483994"/>
                  <a:pt x="635425" y="480463"/>
                  <a:pt x="635425" y="473405"/>
                </a:cubicBezTo>
                <a:cubicBezTo>
                  <a:pt x="635425" y="466344"/>
                  <a:pt x="638953" y="462813"/>
                  <a:pt x="646015" y="462813"/>
                </a:cubicBezTo>
                <a:cubicBezTo>
                  <a:pt x="653074" y="462813"/>
                  <a:pt x="656605" y="462813"/>
                  <a:pt x="656605" y="462813"/>
                </a:cubicBezTo>
                <a:lnTo>
                  <a:pt x="635425" y="452224"/>
                </a:lnTo>
                <a:cubicBezTo>
                  <a:pt x="635425" y="452224"/>
                  <a:pt x="631895" y="452224"/>
                  <a:pt x="624833" y="452224"/>
                </a:cubicBezTo>
                <a:cubicBezTo>
                  <a:pt x="596593" y="423982"/>
                  <a:pt x="564822" y="413392"/>
                  <a:pt x="529521" y="420453"/>
                </a:cubicBezTo>
                <a:lnTo>
                  <a:pt x="508339" y="409861"/>
                </a:lnTo>
                <a:cubicBezTo>
                  <a:pt x="515400" y="402801"/>
                  <a:pt x="515400" y="397507"/>
                  <a:pt x="508339" y="393976"/>
                </a:cubicBezTo>
                <a:cubicBezTo>
                  <a:pt x="501279" y="390445"/>
                  <a:pt x="476569" y="385151"/>
                  <a:pt x="434206" y="378091"/>
                </a:cubicBezTo>
                <a:lnTo>
                  <a:pt x="423617" y="356909"/>
                </a:lnTo>
                <a:lnTo>
                  <a:pt x="381254" y="346320"/>
                </a:lnTo>
                <a:cubicBezTo>
                  <a:pt x="374193" y="339259"/>
                  <a:pt x="370664" y="335728"/>
                  <a:pt x="370664" y="335728"/>
                </a:cubicBezTo>
                <a:lnTo>
                  <a:pt x="360074" y="335728"/>
                </a:lnTo>
                <a:lnTo>
                  <a:pt x="349483" y="335728"/>
                </a:lnTo>
                <a:lnTo>
                  <a:pt x="338893" y="325139"/>
                </a:lnTo>
                <a:cubicBezTo>
                  <a:pt x="331833" y="325139"/>
                  <a:pt x="331833" y="321608"/>
                  <a:pt x="338893" y="314549"/>
                </a:cubicBezTo>
                <a:cubicBezTo>
                  <a:pt x="345953" y="307488"/>
                  <a:pt x="360074" y="307488"/>
                  <a:pt x="381254" y="314549"/>
                </a:cubicBezTo>
                <a:cubicBezTo>
                  <a:pt x="388314" y="314549"/>
                  <a:pt x="400670" y="316313"/>
                  <a:pt x="418320" y="319843"/>
                </a:cubicBezTo>
                <a:cubicBezTo>
                  <a:pt x="435971" y="323374"/>
                  <a:pt x="451857" y="323374"/>
                  <a:pt x="465977" y="319843"/>
                </a:cubicBezTo>
                <a:cubicBezTo>
                  <a:pt x="480097" y="316313"/>
                  <a:pt x="487158" y="314549"/>
                  <a:pt x="487158" y="314549"/>
                </a:cubicBezTo>
                <a:lnTo>
                  <a:pt x="455387" y="293368"/>
                </a:lnTo>
                <a:cubicBezTo>
                  <a:pt x="455387" y="293368"/>
                  <a:pt x="451857" y="291603"/>
                  <a:pt x="444797" y="288072"/>
                </a:cubicBezTo>
                <a:cubicBezTo>
                  <a:pt x="437737" y="284541"/>
                  <a:pt x="427145" y="279247"/>
                  <a:pt x="413026" y="272186"/>
                </a:cubicBezTo>
                <a:cubicBezTo>
                  <a:pt x="391845" y="265126"/>
                  <a:pt x="377724" y="265126"/>
                  <a:pt x="370664" y="272186"/>
                </a:cubicBezTo>
                <a:cubicBezTo>
                  <a:pt x="363604" y="272186"/>
                  <a:pt x="360074" y="272186"/>
                  <a:pt x="360074" y="272186"/>
                </a:cubicBezTo>
                <a:lnTo>
                  <a:pt x="360074" y="261597"/>
                </a:lnTo>
                <a:lnTo>
                  <a:pt x="338893" y="251005"/>
                </a:lnTo>
                <a:cubicBezTo>
                  <a:pt x="324772" y="243945"/>
                  <a:pt x="315946" y="235120"/>
                  <a:pt x="312416" y="224530"/>
                </a:cubicBezTo>
                <a:cubicBezTo>
                  <a:pt x="308887" y="213939"/>
                  <a:pt x="303592" y="208645"/>
                  <a:pt x="296531" y="208645"/>
                </a:cubicBezTo>
                <a:cubicBezTo>
                  <a:pt x="289471" y="208645"/>
                  <a:pt x="282411" y="205114"/>
                  <a:pt x="275350" y="198053"/>
                </a:cubicBezTo>
                <a:lnTo>
                  <a:pt x="275350" y="187463"/>
                </a:lnTo>
                <a:lnTo>
                  <a:pt x="264760" y="176872"/>
                </a:lnTo>
                <a:cubicBezTo>
                  <a:pt x="243579" y="169813"/>
                  <a:pt x="232989" y="166282"/>
                  <a:pt x="232989" y="166282"/>
                </a:cubicBezTo>
                <a:cubicBezTo>
                  <a:pt x="232989" y="159222"/>
                  <a:pt x="231223" y="155691"/>
                  <a:pt x="227693" y="155691"/>
                </a:cubicBezTo>
                <a:cubicBezTo>
                  <a:pt x="224162" y="155691"/>
                  <a:pt x="222398" y="155691"/>
                  <a:pt x="222398" y="155691"/>
                </a:cubicBezTo>
                <a:cubicBezTo>
                  <a:pt x="208277" y="155691"/>
                  <a:pt x="197688" y="155691"/>
                  <a:pt x="190627" y="155691"/>
                </a:cubicBezTo>
                <a:lnTo>
                  <a:pt x="201217" y="145101"/>
                </a:lnTo>
                <a:cubicBezTo>
                  <a:pt x="208277" y="145101"/>
                  <a:pt x="215337" y="145101"/>
                  <a:pt x="222398" y="145101"/>
                </a:cubicBezTo>
                <a:lnTo>
                  <a:pt x="243579" y="145101"/>
                </a:lnTo>
                <a:cubicBezTo>
                  <a:pt x="250640" y="152162"/>
                  <a:pt x="268289" y="155691"/>
                  <a:pt x="296531" y="155691"/>
                </a:cubicBezTo>
                <a:lnTo>
                  <a:pt x="338893" y="166282"/>
                </a:lnTo>
                <a:lnTo>
                  <a:pt x="349483" y="176872"/>
                </a:lnTo>
                <a:cubicBezTo>
                  <a:pt x="349483" y="176872"/>
                  <a:pt x="356544" y="180403"/>
                  <a:pt x="370664" y="187463"/>
                </a:cubicBezTo>
                <a:lnTo>
                  <a:pt x="391845" y="208645"/>
                </a:lnTo>
                <a:cubicBezTo>
                  <a:pt x="405964" y="208645"/>
                  <a:pt x="409496" y="205114"/>
                  <a:pt x="402435" y="198053"/>
                </a:cubicBezTo>
                <a:lnTo>
                  <a:pt x="402435" y="176872"/>
                </a:lnTo>
                <a:lnTo>
                  <a:pt x="413026" y="166282"/>
                </a:lnTo>
                <a:lnTo>
                  <a:pt x="423617" y="166282"/>
                </a:lnTo>
                <a:cubicBezTo>
                  <a:pt x="423617" y="166282"/>
                  <a:pt x="425381" y="168047"/>
                  <a:pt x="428912" y="171578"/>
                </a:cubicBezTo>
                <a:cubicBezTo>
                  <a:pt x="432441" y="175107"/>
                  <a:pt x="437737" y="176872"/>
                  <a:pt x="444797" y="176872"/>
                </a:cubicBezTo>
                <a:lnTo>
                  <a:pt x="455387" y="176872"/>
                </a:lnTo>
                <a:lnTo>
                  <a:pt x="444797" y="166282"/>
                </a:lnTo>
                <a:lnTo>
                  <a:pt x="423617" y="145101"/>
                </a:lnTo>
                <a:lnTo>
                  <a:pt x="370664" y="113330"/>
                </a:lnTo>
                <a:cubicBezTo>
                  <a:pt x="363604" y="113330"/>
                  <a:pt x="360074" y="109799"/>
                  <a:pt x="360074" y="102739"/>
                </a:cubicBezTo>
                <a:lnTo>
                  <a:pt x="338893" y="102739"/>
                </a:lnTo>
                <a:cubicBezTo>
                  <a:pt x="338893" y="109799"/>
                  <a:pt x="331833" y="109799"/>
                  <a:pt x="317712" y="102739"/>
                </a:cubicBezTo>
                <a:lnTo>
                  <a:pt x="296531" y="102739"/>
                </a:lnTo>
                <a:cubicBezTo>
                  <a:pt x="289471" y="102739"/>
                  <a:pt x="285940" y="102739"/>
                  <a:pt x="285940" y="102739"/>
                </a:cubicBezTo>
                <a:lnTo>
                  <a:pt x="264760" y="92149"/>
                </a:lnTo>
                <a:lnTo>
                  <a:pt x="254169" y="81559"/>
                </a:lnTo>
                <a:cubicBezTo>
                  <a:pt x="254169" y="74499"/>
                  <a:pt x="257700" y="74499"/>
                  <a:pt x="264760" y="81559"/>
                </a:cubicBezTo>
                <a:lnTo>
                  <a:pt x="307121" y="70968"/>
                </a:lnTo>
                <a:lnTo>
                  <a:pt x="307121" y="60378"/>
                </a:lnTo>
                <a:cubicBezTo>
                  <a:pt x="300060" y="60378"/>
                  <a:pt x="289471" y="56847"/>
                  <a:pt x="275350" y="49787"/>
                </a:cubicBezTo>
                <a:lnTo>
                  <a:pt x="264760" y="28607"/>
                </a:lnTo>
                <a:cubicBezTo>
                  <a:pt x="271820" y="28607"/>
                  <a:pt x="275350" y="28607"/>
                  <a:pt x="275350" y="28607"/>
                </a:cubicBezTo>
                <a:cubicBezTo>
                  <a:pt x="275350" y="28607"/>
                  <a:pt x="271820" y="25077"/>
                  <a:pt x="264760" y="18016"/>
                </a:cubicBezTo>
                <a:cubicBezTo>
                  <a:pt x="264760" y="10956"/>
                  <a:pt x="266525" y="7426"/>
                  <a:pt x="270055" y="7426"/>
                </a:cubicBezTo>
                <a:cubicBezTo>
                  <a:pt x="273585" y="7426"/>
                  <a:pt x="278881" y="10956"/>
                  <a:pt x="285940" y="18016"/>
                </a:cubicBezTo>
                <a:cubicBezTo>
                  <a:pt x="293001" y="25077"/>
                  <a:pt x="294766" y="30372"/>
                  <a:pt x="291235" y="33902"/>
                </a:cubicBezTo>
                <a:cubicBezTo>
                  <a:pt x="287706" y="37433"/>
                  <a:pt x="289471" y="40962"/>
                  <a:pt x="296531" y="44493"/>
                </a:cubicBezTo>
                <a:cubicBezTo>
                  <a:pt x="303592" y="48022"/>
                  <a:pt x="307121" y="46258"/>
                  <a:pt x="307121" y="39197"/>
                </a:cubicBezTo>
                <a:cubicBezTo>
                  <a:pt x="307121" y="32137"/>
                  <a:pt x="307121" y="25077"/>
                  <a:pt x="307121" y="18016"/>
                </a:cubicBezTo>
                <a:lnTo>
                  <a:pt x="317712" y="39197"/>
                </a:lnTo>
                <a:cubicBezTo>
                  <a:pt x="324772" y="74499"/>
                  <a:pt x="342423" y="78029"/>
                  <a:pt x="370664" y="49787"/>
                </a:cubicBezTo>
                <a:cubicBezTo>
                  <a:pt x="370664" y="49787"/>
                  <a:pt x="372429" y="51552"/>
                  <a:pt x="375959" y="55083"/>
                </a:cubicBezTo>
                <a:cubicBezTo>
                  <a:pt x="379489" y="58614"/>
                  <a:pt x="388314" y="60378"/>
                  <a:pt x="402435" y="60378"/>
                </a:cubicBezTo>
                <a:cubicBezTo>
                  <a:pt x="402435" y="60378"/>
                  <a:pt x="405964" y="60378"/>
                  <a:pt x="413026" y="60378"/>
                </a:cubicBezTo>
                <a:cubicBezTo>
                  <a:pt x="413026" y="53318"/>
                  <a:pt x="409496" y="48022"/>
                  <a:pt x="402435" y="44493"/>
                </a:cubicBezTo>
                <a:cubicBezTo>
                  <a:pt x="395375" y="40962"/>
                  <a:pt x="388314" y="42728"/>
                  <a:pt x="381254" y="49787"/>
                </a:cubicBezTo>
                <a:lnTo>
                  <a:pt x="370664" y="49787"/>
                </a:lnTo>
                <a:cubicBezTo>
                  <a:pt x="377724" y="49787"/>
                  <a:pt x="377724" y="46258"/>
                  <a:pt x="370664" y="39197"/>
                </a:cubicBezTo>
                <a:cubicBezTo>
                  <a:pt x="363604" y="32137"/>
                  <a:pt x="353014" y="25077"/>
                  <a:pt x="338893" y="18016"/>
                </a:cubicBezTo>
                <a:cubicBezTo>
                  <a:pt x="338893" y="18016"/>
                  <a:pt x="335362" y="16251"/>
                  <a:pt x="328302" y="12721"/>
                </a:cubicBezTo>
                <a:cubicBezTo>
                  <a:pt x="321241" y="9191"/>
                  <a:pt x="317712" y="7426"/>
                  <a:pt x="317712" y="7426"/>
                </a:cubicBezTo>
                <a:cubicBezTo>
                  <a:pt x="317712" y="7426"/>
                  <a:pt x="315946" y="7426"/>
                  <a:pt x="312416" y="7426"/>
                </a:cubicBezTo>
                <a:close/>
                <a:moveTo>
                  <a:pt x="285940" y="0"/>
                </a:moveTo>
                <a:lnTo>
                  <a:pt x="296531" y="0"/>
                </a:lnTo>
                <a:lnTo>
                  <a:pt x="296531" y="7426"/>
                </a:lnTo>
                <a:cubicBezTo>
                  <a:pt x="296531" y="7426"/>
                  <a:pt x="293001" y="7426"/>
                  <a:pt x="285940" y="742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kumimoji="1" lang="ja-JP" altLang="en-US" sz="1200"/>
          </a:p>
        </p:txBody>
      </p:sp>
      <p:sp>
        <p:nvSpPr>
          <p:cNvPr id="31" name="Title 1"/>
          <p:cNvSpPr>
            <a:spLocks noGrp="1"/>
          </p:cNvSpPr>
          <p:nvPr>
            <p:ph type="title" hasCustomPrompt="1"/>
          </p:nvPr>
        </p:nvSpPr>
        <p:spPr>
          <a:xfrm>
            <a:off x="1607892" y="269946"/>
            <a:ext cx="8976217" cy="1093614"/>
          </a:xfrm>
        </p:spPr>
        <p:txBody>
          <a:bodyPr/>
          <a:lstStyle>
            <a:lvl1pPr algn="ctr">
              <a:lnSpc>
                <a:spcPct val="100000"/>
              </a:lnSpc>
              <a:defRPr sz="6400" baseline="0">
                <a:solidFill>
                  <a:schemeClr val="tx1"/>
                </a:solidFill>
              </a:defRPr>
            </a:lvl1pPr>
          </a:lstStyle>
          <a:p>
            <a:r>
              <a:rPr kumimoji="1" lang="en-US" altLang="ja-JP" dirty="0"/>
              <a:t>Slide Title Goes Here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0210548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975"/>
                            </p:stCondLst>
                            <p:childTnLst>
                              <p:par>
                                <p:cTn id="13" presetID="53" presetClass="entr" presetSubtype="16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" presetClass="entr" presetSubtype="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975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725"/>
                            </p:stCondLst>
                            <p:childTnLst>
                              <p:par>
                                <p:cTn id="36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75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475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975"/>
                            </p:stCondLst>
                            <p:childTnLst>
                              <p:par>
                                <p:cTn id="45" presetID="22" presetClass="entr" presetSubtype="2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7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4725"/>
                            </p:stCondLst>
                            <p:childTnLst>
                              <p:par>
                                <p:cTn id="52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75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75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475"/>
                            </p:stCondLst>
                            <p:childTnLst>
                              <p:par>
                                <p:cTn id="5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975"/>
                            </p:stCondLst>
                            <p:childTnLst>
                              <p:par>
                                <p:cTn id="61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725"/>
                            </p:stCondLst>
                            <p:childTnLst>
                              <p:par>
                                <p:cTn id="68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75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75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7475"/>
                            </p:stCondLst>
                            <p:childTnLst>
                              <p:par>
                                <p:cTn id="7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  <p:bldP spid="16" grpId="0" animBg="1"/>
      <p:bldP spid="17" grpId="0" build="p">
        <p:tmplLst>
          <p:tmpl lvl="1">
            <p:tnLst>
              <p:par>
                <p:cTn presetID="22" presetClass="entr" presetSubtype="4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 build="p">
        <p:tmplLst>
          <p:tmpl lvl="1">
            <p:tnLst>
              <p:par>
                <p:cTn presetID="22" presetClass="entr" presetSubtype="2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22" presetClass="entr" presetSubtype="1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20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20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 animBg="1"/>
      <p:bldP spid="31" grpId="0"/>
    </p:bldLst>
  </p:timing>
  <p:extLst>
    <p:ext uri="{DCECCB84-F9BA-43D5-87BE-67443E8EF086}">
      <p15:sldGuideLst xmlns:p15="http://schemas.microsoft.com/office/powerpoint/2012/main">
        <p15:guide id="1" orient="horz" pos="3239">
          <p15:clr>
            <a:srgbClr val="FBAE40"/>
          </p15:clr>
        </p15:guide>
        <p15:guide id="2" pos="5760">
          <p15:clr>
            <a:srgbClr val="FBAE40"/>
          </p15:clr>
        </p15:guide>
      </p15:sldGuideLst>
    </p:ext>
  </p:extLs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keywords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  <p:sp>
        <p:nvSpPr>
          <p:cNvPr id="42" name="Rectangle 41"/>
          <p:cNvSpPr/>
          <p:nvPr userDrawn="1"/>
        </p:nvSpPr>
        <p:spPr>
          <a:xfrm>
            <a:off x="0" y="2566593"/>
            <a:ext cx="12192000" cy="1299554"/>
          </a:xfrm>
          <a:prstGeom prst="rect">
            <a:avLst/>
          </a:prstGeom>
          <a:solidFill>
            <a:schemeClr val="accent5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sp>
        <p:nvSpPr>
          <p:cNvPr id="75" name="Freeform: Shape 74"/>
          <p:cNvSpPr/>
          <p:nvPr userDrawn="1"/>
        </p:nvSpPr>
        <p:spPr>
          <a:xfrm>
            <a:off x="3337239" y="2133765"/>
            <a:ext cx="865444" cy="432827"/>
          </a:xfrm>
          <a:custGeom>
            <a:avLst/>
            <a:gdLst>
              <a:gd name="connsiteX0" fmla="*/ 732759 w 1465518"/>
              <a:gd name="connsiteY0" fmla="*/ 0 h 637235"/>
              <a:gd name="connsiteX1" fmla="*/ 1465518 w 1465518"/>
              <a:gd name="connsiteY1" fmla="*/ 637235 h 637235"/>
              <a:gd name="connsiteX2" fmla="*/ 0 w 1465518"/>
              <a:gd name="connsiteY2" fmla="*/ 637235 h 63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5518" h="637235">
                <a:moveTo>
                  <a:pt x="732759" y="0"/>
                </a:moveTo>
                <a:lnTo>
                  <a:pt x="1465518" y="637235"/>
                </a:lnTo>
                <a:lnTo>
                  <a:pt x="0" y="637235"/>
                </a:lnTo>
                <a:close/>
              </a:path>
            </a:pathLst>
          </a:custGeom>
          <a:solidFill>
            <a:schemeClr val="accent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sp>
        <p:nvSpPr>
          <p:cNvPr id="76" name="Freeform: Shape 75"/>
          <p:cNvSpPr/>
          <p:nvPr userDrawn="1"/>
        </p:nvSpPr>
        <p:spPr>
          <a:xfrm rot="10800000">
            <a:off x="123905" y="3866147"/>
            <a:ext cx="865444" cy="432827"/>
          </a:xfrm>
          <a:custGeom>
            <a:avLst/>
            <a:gdLst>
              <a:gd name="connsiteX0" fmla="*/ 732759 w 1465518"/>
              <a:gd name="connsiteY0" fmla="*/ 0 h 637235"/>
              <a:gd name="connsiteX1" fmla="*/ 1465518 w 1465518"/>
              <a:gd name="connsiteY1" fmla="*/ 637235 h 637235"/>
              <a:gd name="connsiteX2" fmla="*/ 0 w 1465518"/>
              <a:gd name="connsiteY2" fmla="*/ 637235 h 63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5518" h="637235">
                <a:moveTo>
                  <a:pt x="732759" y="0"/>
                </a:moveTo>
                <a:lnTo>
                  <a:pt x="1465518" y="637235"/>
                </a:lnTo>
                <a:lnTo>
                  <a:pt x="0" y="637235"/>
                </a:lnTo>
                <a:close/>
              </a:path>
            </a:pathLst>
          </a:custGeom>
          <a:solidFill>
            <a:schemeClr val="accent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 dirty="0"/>
          </a:p>
        </p:txBody>
      </p:sp>
      <p:sp>
        <p:nvSpPr>
          <p:cNvPr id="72" name="Freeform: Shape 71"/>
          <p:cNvSpPr/>
          <p:nvPr userDrawn="1"/>
        </p:nvSpPr>
        <p:spPr>
          <a:xfrm rot="18900000">
            <a:off x="255232" y="2838941"/>
            <a:ext cx="3816125" cy="754859"/>
          </a:xfrm>
          <a:custGeom>
            <a:avLst/>
            <a:gdLst>
              <a:gd name="connsiteX0" fmla="*/ 4592073 w 5724187"/>
              <a:gd name="connsiteY0" fmla="*/ 0 h 1132114"/>
              <a:gd name="connsiteX1" fmla="*/ 5724187 w 5724187"/>
              <a:gd name="connsiteY1" fmla="*/ 1132114 h 1132114"/>
              <a:gd name="connsiteX2" fmla="*/ 1132114 w 5724187"/>
              <a:gd name="connsiteY2" fmla="*/ 1132114 h 1132114"/>
              <a:gd name="connsiteX3" fmla="*/ 0 w 5724187"/>
              <a:gd name="connsiteY3" fmla="*/ 0 h 113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24187" h="1132114">
                <a:moveTo>
                  <a:pt x="4592073" y="0"/>
                </a:moveTo>
                <a:lnTo>
                  <a:pt x="5724187" y="1132114"/>
                </a:lnTo>
                <a:lnTo>
                  <a:pt x="1132114" y="113211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sp>
        <p:nvSpPr>
          <p:cNvPr id="78" name="Text Placeholder 3"/>
          <p:cNvSpPr>
            <a:spLocks noGrp="1"/>
          </p:cNvSpPr>
          <p:nvPr>
            <p:ph type="body" sz="quarter" idx="17" hasCustomPrompt="1"/>
          </p:nvPr>
        </p:nvSpPr>
        <p:spPr>
          <a:xfrm rot="18900000">
            <a:off x="991779" y="2916458"/>
            <a:ext cx="2343032" cy="649053"/>
          </a:xfrm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Word</a:t>
            </a:r>
            <a:endParaRPr kumimoji="1" lang="ja-JP" altLang="en-US" dirty="0"/>
          </a:p>
        </p:txBody>
      </p:sp>
      <p:sp>
        <p:nvSpPr>
          <p:cNvPr id="79" name="Freeform: Shape 78"/>
          <p:cNvSpPr/>
          <p:nvPr userDrawn="1"/>
        </p:nvSpPr>
        <p:spPr>
          <a:xfrm>
            <a:off x="5307011" y="2133765"/>
            <a:ext cx="865444" cy="432827"/>
          </a:xfrm>
          <a:custGeom>
            <a:avLst/>
            <a:gdLst>
              <a:gd name="connsiteX0" fmla="*/ 732759 w 1465518"/>
              <a:gd name="connsiteY0" fmla="*/ 0 h 637235"/>
              <a:gd name="connsiteX1" fmla="*/ 1465518 w 1465518"/>
              <a:gd name="connsiteY1" fmla="*/ 637235 h 637235"/>
              <a:gd name="connsiteX2" fmla="*/ 0 w 1465518"/>
              <a:gd name="connsiteY2" fmla="*/ 637235 h 63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5518" h="637235">
                <a:moveTo>
                  <a:pt x="732759" y="0"/>
                </a:moveTo>
                <a:lnTo>
                  <a:pt x="1465518" y="637235"/>
                </a:lnTo>
                <a:lnTo>
                  <a:pt x="0" y="637235"/>
                </a:lnTo>
                <a:close/>
              </a:path>
            </a:pathLst>
          </a:custGeom>
          <a:solidFill>
            <a:schemeClr val="accent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sp>
        <p:nvSpPr>
          <p:cNvPr id="80" name="Freeform: Shape 79"/>
          <p:cNvSpPr/>
          <p:nvPr userDrawn="1"/>
        </p:nvSpPr>
        <p:spPr>
          <a:xfrm rot="10800000">
            <a:off x="2093677" y="3866147"/>
            <a:ext cx="865444" cy="432827"/>
          </a:xfrm>
          <a:custGeom>
            <a:avLst/>
            <a:gdLst>
              <a:gd name="connsiteX0" fmla="*/ 732759 w 1465518"/>
              <a:gd name="connsiteY0" fmla="*/ 0 h 637235"/>
              <a:gd name="connsiteX1" fmla="*/ 1465518 w 1465518"/>
              <a:gd name="connsiteY1" fmla="*/ 637235 h 637235"/>
              <a:gd name="connsiteX2" fmla="*/ 0 w 1465518"/>
              <a:gd name="connsiteY2" fmla="*/ 637235 h 63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5518" h="637235">
                <a:moveTo>
                  <a:pt x="732759" y="0"/>
                </a:moveTo>
                <a:lnTo>
                  <a:pt x="1465518" y="637235"/>
                </a:lnTo>
                <a:lnTo>
                  <a:pt x="0" y="637235"/>
                </a:lnTo>
                <a:close/>
              </a:path>
            </a:pathLst>
          </a:custGeom>
          <a:solidFill>
            <a:schemeClr val="accent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 dirty="0"/>
          </a:p>
        </p:txBody>
      </p:sp>
      <p:sp>
        <p:nvSpPr>
          <p:cNvPr id="81" name="Freeform: Shape 80"/>
          <p:cNvSpPr/>
          <p:nvPr userDrawn="1"/>
        </p:nvSpPr>
        <p:spPr>
          <a:xfrm rot="18900000">
            <a:off x="2225004" y="2838941"/>
            <a:ext cx="3816125" cy="754859"/>
          </a:xfrm>
          <a:custGeom>
            <a:avLst/>
            <a:gdLst>
              <a:gd name="connsiteX0" fmla="*/ 4592073 w 5724187"/>
              <a:gd name="connsiteY0" fmla="*/ 0 h 1132114"/>
              <a:gd name="connsiteX1" fmla="*/ 5724187 w 5724187"/>
              <a:gd name="connsiteY1" fmla="*/ 1132114 h 1132114"/>
              <a:gd name="connsiteX2" fmla="*/ 1132114 w 5724187"/>
              <a:gd name="connsiteY2" fmla="*/ 1132114 h 1132114"/>
              <a:gd name="connsiteX3" fmla="*/ 0 w 5724187"/>
              <a:gd name="connsiteY3" fmla="*/ 0 h 113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24187" h="1132114">
                <a:moveTo>
                  <a:pt x="4592073" y="0"/>
                </a:moveTo>
                <a:lnTo>
                  <a:pt x="5724187" y="1132114"/>
                </a:lnTo>
                <a:lnTo>
                  <a:pt x="1132114" y="113211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sp>
        <p:nvSpPr>
          <p:cNvPr id="82" name="Text Placeholder 3"/>
          <p:cNvSpPr>
            <a:spLocks noGrp="1"/>
          </p:cNvSpPr>
          <p:nvPr>
            <p:ph type="body" sz="quarter" idx="18" hasCustomPrompt="1"/>
          </p:nvPr>
        </p:nvSpPr>
        <p:spPr>
          <a:xfrm rot="18900000">
            <a:off x="2961551" y="2916458"/>
            <a:ext cx="2343032" cy="649053"/>
          </a:xfrm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Word</a:t>
            </a:r>
            <a:endParaRPr kumimoji="1" lang="ja-JP" altLang="en-US" dirty="0"/>
          </a:p>
        </p:txBody>
      </p:sp>
      <p:sp>
        <p:nvSpPr>
          <p:cNvPr id="83" name="Freeform: Shape 82"/>
          <p:cNvSpPr/>
          <p:nvPr userDrawn="1"/>
        </p:nvSpPr>
        <p:spPr>
          <a:xfrm>
            <a:off x="7276783" y="2133765"/>
            <a:ext cx="865444" cy="432827"/>
          </a:xfrm>
          <a:custGeom>
            <a:avLst/>
            <a:gdLst>
              <a:gd name="connsiteX0" fmla="*/ 732759 w 1465518"/>
              <a:gd name="connsiteY0" fmla="*/ 0 h 637235"/>
              <a:gd name="connsiteX1" fmla="*/ 1465518 w 1465518"/>
              <a:gd name="connsiteY1" fmla="*/ 637235 h 637235"/>
              <a:gd name="connsiteX2" fmla="*/ 0 w 1465518"/>
              <a:gd name="connsiteY2" fmla="*/ 637235 h 63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5518" h="637235">
                <a:moveTo>
                  <a:pt x="732759" y="0"/>
                </a:moveTo>
                <a:lnTo>
                  <a:pt x="1465518" y="637235"/>
                </a:lnTo>
                <a:lnTo>
                  <a:pt x="0" y="637235"/>
                </a:lnTo>
                <a:close/>
              </a:path>
            </a:pathLst>
          </a:custGeom>
          <a:solidFill>
            <a:schemeClr val="accent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sp>
        <p:nvSpPr>
          <p:cNvPr id="84" name="Freeform: Shape 83"/>
          <p:cNvSpPr/>
          <p:nvPr userDrawn="1"/>
        </p:nvSpPr>
        <p:spPr>
          <a:xfrm rot="10800000">
            <a:off x="4063449" y="3866147"/>
            <a:ext cx="865444" cy="432827"/>
          </a:xfrm>
          <a:custGeom>
            <a:avLst/>
            <a:gdLst>
              <a:gd name="connsiteX0" fmla="*/ 732759 w 1465518"/>
              <a:gd name="connsiteY0" fmla="*/ 0 h 637235"/>
              <a:gd name="connsiteX1" fmla="*/ 1465518 w 1465518"/>
              <a:gd name="connsiteY1" fmla="*/ 637235 h 637235"/>
              <a:gd name="connsiteX2" fmla="*/ 0 w 1465518"/>
              <a:gd name="connsiteY2" fmla="*/ 637235 h 63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5518" h="637235">
                <a:moveTo>
                  <a:pt x="732759" y="0"/>
                </a:moveTo>
                <a:lnTo>
                  <a:pt x="1465518" y="637235"/>
                </a:lnTo>
                <a:lnTo>
                  <a:pt x="0" y="637235"/>
                </a:lnTo>
                <a:close/>
              </a:path>
            </a:pathLst>
          </a:custGeom>
          <a:solidFill>
            <a:schemeClr val="accent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 dirty="0"/>
          </a:p>
        </p:txBody>
      </p:sp>
      <p:sp>
        <p:nvSpPr>
          <p:cNvPr id="85" name="Freeform: Shape 84"/>
          <p:cNvSpPr/>
          <p:nvPr userDrawn="1"/>
        </p:nvSpPr>
        <p:spPr>
          <a:xfrm rot="18900000">
            <a:off x="4194776" y="2838941"/>
            <a:ext cx="3816125" cy="754859"/>
          </a:xfrm>
          <a:custGeom>
            <a:avLst/>
            <a:gdLst>
              <a:gd name="connsiteX0" fmla="*/ 4592073 w 5724187"/>
              <a:gd name="connsiteY0" fmla="*/ 0 h 1132114"/>
              <a:gd name="connsiteX1" fmla="*/ 5724187 w 5724187"/>
              <a:gd name="connsiteY1" fmla="*/ 1132114 h 1132114"/>
              <a:gd name="connsiteX2" fmla="*/ 1132114 w 5724187"/>
              <a:gd name="connsiteY2" fmla="*/ 1132114 h 1132114"/>
              <a:gd name="connsiteX3" fmla="*/ 0 w 5724187"/>
              <a:gd name="connsiteY3" fmla="*/ 0 h 113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24187" h="1132114">
                <a:moveTo>
                  <a:pt x="4592073" y="0"/>
                </a:moveTo>
                <a:lnTo>
                  <a:pt x="5724187" y="1132114"/>
                </a:lnTo>
                <a:lnTo>
                  <a:pt x="1132114" y="113211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sp>
        <p:nvSpPr>
          <p:cNvPr id="86" name="Text Placeholder 3"/>
          <p:cNvSpPr>
            <a:spLocks noGrp="1"/>
          </p:cNvSpPr>
          <p:nvPr>
            <p:ph type="body" sz="quarter" idx="19" hasCustomPrompt="1"/>
          </p:nvPr>
        </p:nvSpPr>
        <p:spPr>
          <a:xfrm rot="18900000">
            <a:off x="4931323" y="2916458"/>
            <a:ext cx="2343032" cy="649053"/>
          </a:xfrm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Word</a:t>
            </a:r>
            <a:endParaRPr kumimoji="1" lang="ja-JP" altLang="en-US" dirty="0"/>
          </a:p>
        </p:txBody>
      </p:sp>
      <p:sp>
        <p:nvSpPr>
          <p:cNvPr id="87" name="Freeform: Shape 86"/>
          <p:cNvSpPr/>
          <p:nvPr userDrawn="1"/>
        </p:nvSpPr>
        <p:spPr>
          <a:xfrm>
            <a:off x="9246555" y="2133765"/>
            <a:ext cx="865444" cy="432827"/>
          </a:xfrm>
          <a:custGeom>
            <a:avLst/>
            <a:gdLst>
              <a:gd name="connsiteX0" fmla="*/ 732759 w 1465518"/>
              <a:gd name="connsiteY0" fmla="*/ 0 h 637235"/>
              <a:gd name="connsiteX1" fmla="*/ 1465518 w 1465518"/>
              <a:gd name="connsiteY1" fmla="*/ 637235 h 637235"/>
              <a:gd name="connsiteX2" fmla="*/ 0 w 1465518"/>
              <a:gd name="connsiteY2" fmla="*/ 637235 h 63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5518" h="637235">
                <a:moveTo>
                  <a:pt x="732759" y="0"/>
                </a:moveTo>
                <a:lnTo>
                  <a:pt x="1465518" y="637235"/>
                </a:lnTo>
                <a:lnTo>
                  <a:pt x="0" y="637235"/>
                </a:lnTo>
                <a:close/>
              </a:path>
            </a:pathLst>
          </a:custGeom>
          <a:solidFill>
            <a:schemeClr val="accent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sp>
        <p:nvSpPr>
          <p:cNvPr id="88" name="Freeform: Shape 87"/>
          <p:cNvSpPr/>
          <p:nvPr userDrawn="1"/>
        </p:nvSpPr>
        <p:spPr>
          <a:xfrm rot="10800000">
            <a:off x="6033221" y="3866147"/>
            <a:ext cx="865444" cy="432827"/>
          </a:xfrm>
          <a:custGeom>
            <a:avLst/>
            <a:gdLst>
              <a:gd name="connsiteX0" fmla="*/ 732759 w 1465518"/>
              <a:gd name="connsiteY0" fmla="*/ 0 h 637235"/>
              <a:gd name="connsiteX1" fmla="*/ 1465518 w 1465518"/>
              <a:gd name="connsiteY1" fmla="*/ 637235 h 637235"/>
              <a:gd name="connsiteX2" fmla="*/ 0 w 1465518"/>
              <a:gd name="connsiteY2" fmla="*/ 637235 h 63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5518" h="637235">
                <a:moveTo>
                  <a:pt x="732759" y="0"/>
                </a:moveTo>
                <a:lnTo>
                  <a:pt x="1465518" y="637235"/>
                </a:lnTo>
                <a:lnTo>
                  <a:pt x="0" y="637235"/>
                </a:lnTo>
                <a:close/>
              </a:path>
            </a:pathLst>
          </a:custGeom>
          <a:solidFill>
            <a:schemeClr val="accent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 dirty="0"/>
          </a:p>
        </p:txBody>
      </p:sp>
      <p:sp>
        <p:nvSpPr>
          <p:cNvPr id="89" name="Freeform: Shape 88"/>
          <p:cNvSpPr/>
          <p:nvPr userDrawn="1"/>
        </p:nvSpPr>
        <p:spPr>
          <a:xfrm rot="18900000">
            <a:off x="6164548" y="2838941"/>
            <a:ext cx="3816125" cy="754859"/>
          </a:xfrm>
          <a:custGeom>
            <a:avLst/>
            <a:gdLst>
              <a:gd name="connsiteX0" fmla="*/ 4592073 w 5724187"/>
              <a:gd name="connsiteY0" fmla="*/ 0 h 1132114"/>
              <a:gd name="connsiteX1" fmla="*/ 5724187 w 5724187"/>
              <a:gd name="connsiteY1" fmla="*/ 1132114 h 1132114"/>
              <a:gd name="connsiteX2" fmla="*/ 1132114 w 5724187"/>
              <a:gd name="connsiteY2" fmla="*/ 1132114 h 1132114"/>
              <a:gd name="connsiteX3" fmla="*/ 0 w 5724187"/>
              <a:gd name="connsiteY3" fmla="*/ 0 h 113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24187" h="1132114">
                <a:moveTo>
                  <a:pt x="4592073" y="0"/>
                </a:moveTo>
                <a:lnTo>
                  <a:pt x="5724187" y="1132114"/>
                </a:lnTo>
                <a:lnTo>
                  <a:pt x="1132114" y="113211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sp>
        <p:nvSpPr>
          <p:cNvPr id="90" name="Text Placeholder 3"/>
          <p:cNvSpPr>
            <a:spLocks noGrp="1"/>
          </p:cNvSpPr>
          <p:nvPr>
            <p:ph type="body" sz="quarter" idx="20" hasCustomPrompt="1"/>
          </p:nvPr>
        </p:nvSpPr>
        <p:spPr>
          <a:xfrm rot="18900000">
            <a:off x="6901095" y="2916458"/>
            <a:ext cx="2343032" cy="649053"/>
          </a:xfrm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Word</a:t>
            </a:r>
            <a:endParaRPr kumimoji="1" lang="ja-JP" altLang="en-US" dirty="0"/>
          </a:p>
        </p:txBody>
      </p:sp>
      <p:sp>
        <p:nvSpPr>
          <p:cNvPr id="91" name="Freeform: Shape 90"/>
          <p:cNvSpPr/>
          <p:nvPr userDrawn="1"/>
        </p:nvSpPr>
        <p:spPr>
          <a:xfrm>
            <a:off x="11216328" y="2133765"/>
            <a:ext cx="865444" cy="432827"/>
          </a:xfrm>
          <a:custGeom>
            <a:avLst/>
            <a:gdLst>
              <a:gd name="connsiteX0" fmla="*/ 732759 w 1465518"/>
              <a:gd name="connsiteY0" fmla="*/ 0 h 637235"/>
              <a:gd name="connsiteX1" fmla="*/ 1465518 w 1465518"/>
              <a:gd name="connsiteY1" fmla="*/ 637235 h 637235"/>
              <a:gd name="connsiteX2" fmla="*/ 0 w 1465518"/>
              <a:gd name="connsiteY2" fmla="*/ 637235 h 63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5518" h="637235">
                <a:moveTo>
                  <a:pt x="732759" y="0"/>
                </a:moveTo>
                <a:lnTo>
                  <a:pt x="1465518" y="637235"/>
                </a:lnTo>
                <a:lnTo>
                  <a:pt x="0" y="637235"/>
                </a:lnTo>
                <a:close/>
              </a:path>
            </a:pathLst>
          </a:custGeom>
          <a:solidFill>
            <a:schemeClr val="accent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sp>
        <p:nvSpPr>
          <p:cNvPr id="92" name="Freeform: Shape 91"/>
          <p:cNvSpPr/>
          <p:nvPr userDrawn="1"/>
        </p:nvSpPr>
        <p:spPr>
          <a:xfrm rot="10800000">
            <a:off x="8002994" y="3866147"/>
            <a:ext cx="865444" cy="432827"/>
          </a:xfrm>
          <a:custGeom>
            <a:avLst/>
            <a:gdLst>
              <a:gd name="connsiteX0" fmla="*/ 732759 w 1465518"/>
              <a:gd name="connsiteY0" fmla="*/ 0 h 637235"/>
              <a:gd name="connsiteX1" fmla="*/ 1465518 w 1465518"/>
              <a:gd name="connsiteY1" fmla="*/ 637235 h 637235"/>
              <a:gd name="connsiteX2" fmla="*/ 0 w 1465518"/>
              <a:gd name="connsiteY2" fmla="*/ 637235 h 637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5518" h="637235">
                <a:moveTo>
                  <a:pt x="732759" y="0"/>
                </a:moveTo>
                <a:lnTo>
                  <a:pt x="1465518" y="637235"/>
                </a:lnTo>
                <a:lnTo>
                  <a:pt x="0" y="637235"/>
                </a:lnTo>
                <a:close/>
              </a:path>
            </a:pathLst>
          </a:custGeom>
          <a:solidFill>
            <a:schemeClr val="accent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 dirty="0"/>
          </a:p>
        </p:txBody>
      </p:sp>
      <p:sp>
        <p:nvSpPr>
          <p:cNvPr id="93" name="Freeform: Shape 92"/>
          <p:cNvSpPr/>
          <p:nvPr userDrawn="1"/>
        </p:nvSpPr>
        <p:spPr>
          <a:xfrm rot="18900000">
            <a:off x="8134321" y="2838941"/>
            <a:ext cx="3816125" cy="754859"/>
          </a:xfrm>
          <a:custGeom>
            <a:avLst/>
            <a:gdLst>
              <a:gd name="connsiteX0" fmla="*/ 4592073 w 5724187"/>
              <a:gd name="connsiteY0" fmla="*/ 0 h 1132114"/>
              <a:gd name="connsiteX1" fmla="*/ 5724187 w 5724187"/>
              <a:gd name="connsiteY1" fmla="*/ 1132114 h 1132114"/>
              <a:gd name="connsiteX2" fmla="*/ 1132114 w 5724187"/>
              <a:gd name="connsiteY2" fmla="*/ 1132114 h 1132114"/>
              <a:gd name="connsiteX3" fmla="*/ 0 w 5724187"/>
              <a:gd name="connsiteY3" fmla="*/ 0 h 113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24187" h="1132114">
                <a:moveTo>
                  <a:pt x="4592073" y="0"/>
                </a:moveTo>
                <a:lnTo>
                  <a:pt x="5724187" y="1132114"/>
                </a:lnTo>
                <a:lnTo>
                  <a:pt x="1132114" y="113211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sp>
        <p:nvSpPr>
          <p:cNvPr id="94" name="Text Placeholder 3"/>
          <p:cNvSpPr>
            <a:spLocks noGrp="1"/>
          </p:cNvSpPr>
          <p:nvPr>
            <p:ph type="body" sz="quarter" idx="21" hasCustomPrompt="1"/>
          </p:nvPr>
        </p:nvSpPr>
        <p:spPr>
          <a:xfrm rot="18900000">
            <a:off x="8870867" y="2916458"/>
            <a:ext cx="2343032" cy="649053"/>
          </a:xfrm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Word</a:t>
            </a:r>
            <a:endParaRPr kumimoji="1" lang="ja-JP" altLang="en-US" dirty="0"/>
          </a:p>
        </p:txBody>
      </p:sp>
      <p:sp>
        <p:nvSpPr>
          <p:cNvPr id="95" name="Freeform: Shape 94"/>
          <p:cNvSpPr/>
          <p:nvPr userDrawn="1"/>
        </p:nvSpPr>
        <p:spPr>
          <a:xfrm>
            <a:off x="3303663" y="0"/>
            <a:ext cx="5958871" cy="1996256"/>
          </a:xfrm>
          <a:custGeom>
            <a:avLst/>
            <a:gdLst>
              <a:gd name="connsiteX0" fmla="*/ 6841406 w 8938307"/>
              <a:gd name="connsiteY0" fmla="*/ 2962151 h 2993922"/>
              <a:gd name="connsiteX1" fmla="*/ 6926129 w 8938307"/>
              <a:gd name="connsiteY1" fmla="*/ 2993922 h 2993922"/>
              <a:gd name="connsiteX2" fmla="*/ 6862587 w 8938307"/>
              <a:gd name="connsiteY2" fmla="*/ 2983332 h 2993922"/>
              <a:gd name="connsiteX3" fmla="*/ 6841406 w 8938307"/>
              <a:gd name="connsiteY3" fmla="*/ 2962151 h 2993922"/>
              <a:gd name="connsiteX4" fmla="*/ 7961341 w 8938307"/>
              <a:gd name="connsiteY4" fmla="*/ 2893314 h 2993922"/>
              <a:gd name="connsiteX5" fmla="*/ 7963990 w 8938307"/>
              <a:gd name="connsiteY5" fmla="*/ 2898609 h 2993922"/>
              <a:gd name="connsiteX6" fmla="*/ 7953398 w 8938307"/>
              <a:gd name="connsiteY6" fmla="*/ 2898609 h 2993922"/>
              <a:gd name="connsiteX7" fmla="*/ 7961341 w 8938307"/>
              <a:gd name="connsiteY7" fmla="*/ 2893314 h 2993922"/>
              <a:gd name="connsiteX8" fmla="*/ 7625096 w 8938307"/>
              <a:gd name="connsiteY8" fmla="*/ 2845657 h 2993922"/>
              <a:gd name="connsiteX9" fmla="*/ 7667457 w 8938307"/>
              <a:gd name="connsiteY9" fmla="*/ 2845657 h 2993922"/>
              <a:gd name="connsiteX10" fmla="*/ 7667457 w 8938307"/>
              <a:gd name="connsiteY10" fmla="*/ 2856247 h 2993922"/>
              <a:gd name="connsiteX11" fmla="*/ 7646278 w 8938307"/>
              <a:gd name="connsiteY11" fmla="*/ 2856247 h 2993922"/>
              <a:gd name="connsiteX12" fmla="*/ 7625096 w 8938307"/>
              <a:gd name="connsiteY12" fmla="*/ 2845657 h 2993922"/>
              <a:gd name="connsiteX13" fmla="*/ 7572144 w 8938307"/>
              <a:gd name="connsiteY13" fmla="*/ 2835066 h 2993922"/>
              <a:gd name="connsiteX14" fmla="*/ 7593326 w 8938307"/>
              <a:gd name="connsiteY14" fmla="*/ 2835066 h 2993922"/>
              <a:gd name="connsiteX15" fmla="*/ 7593326 w 8938307"/>
              <a:gd name="connsiteY15" fmla="*/ 2845657 h 2993922"/>
              <a:gd name="connsiteX16" fmla="*/ 7752182 w 8938307"/>
              <a:gd name="connsiteY16" fmla="*/ 2750343 h 2993922"/>
              <a:gd name="connsiteX17" fmla="*/ 7773361 w 8938307"/>
              <a:gd name="connsiteY17" fmla="*/ 2760933 h 2993922"/>
              <a:gd name="connsiteX18" fmla="*/ 7815724 w 8938307"/>
              <a:gd name="connsiteY18" fmla="*/ 2771524 h 2993922"/>
              <a:gd name="connsiteX19" fmla="*/ 7863380 w 8938307"/>
              <a:gd name="connsiteY19" fmla="*/ 2798000 h 2993922"/>
              <a:gd name="connsiteX20" fmla="*/ 7942808 w 8938307"/>
              <a:gd name="connsiteY20" fmla="*/ 2835066 h 2993922"/>
              <a:gd name="connsiteX21" fmla="*/ 8048712 w 8938307"/>
              <a:gd name="connsiteY21" fmla="*/ 2888018 h 2993922"/>
              <a:gd name="connsiteX22" fmla="*/ 8096369 w 8938307"/>
              <a:gd name="connsiteY22" fmla="*/ 2909199 h 2993922"/>
              <a:gd name="connsiteX23" fmla="*/ 8128141 w 8938307"/>
              <a:gd name="connsiteY23" fmla="*/ 2930380 h 2993922"/>
              <a:gd name="connsiteX24" fmla="*/ 8133435 w 8938307"/>
              <a:gd name="connsiteY24" fmla="*/ 2940970 h 2993922"/>
              <a:gd name="connsiteX25" fmla="*/ 8133435 w 8938307"/>
              <a:gd name="connsiteY25" fmla="*/ 2962151 h 2993922"/>
              <a:gd name="connsiteX26" fmla="*/ 8122846 w 8938307"/>
              <a:gd name="connsiteY26" fmla="*/ 2951561 h 2993922"/>
              <a:gd name="connsiteX27" fmla="*/ 8106960 w 8938307"/>
              <a:gd name="connsiteY27" fmla="*/ 2946266 h 2993922"/>
              <a:gd name="connsiteX28" fmla="*/ 8101664 w 8938307"/>
              <a:gd name="connsiteY28" fmla="*/ 2940970 h 2993922"/>
              <a:gd name="connsiteX29" fmla="*/ 8080483 w 8938307"/>
              <a:gd name="connsiteY29" fmla="*/ 2940970 h 2993922"/>
              <a:gd name="connsiteX30" fmla="*/ 8059302 w 8938307"/>
              <a:gd name="connsiteY30" fmla="*/ 2919791 h 2993922"/>
              <a:gd name="connsiteX31" fmla="*/ 8032827 w 8938307"/>
              <a:gd name="connsiteY31" fmla="*/ 2909199 h 2993922"/>
              <a:gd name="connsiteX32" fmla="*/ 8032827 w 8938307"/>
              <a:gd name="connsiteY32" fmla="*/ 2914495 h 2993922"/>
              <a:gd name="connsiteX33" fmla="*/ 8038123 w 8938307"/>
              <a:gd name="connsiteY33" fmla="*/ 2925085 h 2993922"/>
              <a:gd name="connsiteX34" fmla="*/ 8011646 w 8938307"/>
              <a:gd name="connsiteY34" fmla="*/ 2909199 h 2993922"/>
              <a:gd name="connsiteX35" fmla="*/ 7985171 w 8938307"/>
              <a:gd name="connsiteY35" fmla="*/ 2877428 h 2993922"/>
              <a:gd name="connsiteX36" fmla="*/ 7921627 w 8938307"/>
              <a:gd name="connsiteY36" fmla="*/ 2845657 h 2993922"/>
              <a:gd name="connsiteX37" fmla="*/ 7889856 w 8938307"/>
              <a:gd name="connsiteY37" fmla="*/ 2824476 h 2993922"/>
              <a:gd name="connsiteX38" fmla="*/ 7879267 w 8938307"/>
              <a:gd name="connsiteY38" fmla="*/ 2824476 h 2993922"/>
              <a:gd name="connsiteX39" fmla="*/ 7868675 w 8938307"/>
              <a:gd name="connsiteY39" fmla="*/ 2824476 h 2993922"/>
              <a:gd name="connsiteX40" fmla="*/ 7847494 w 8938307"/>
              <a:gd name="connsiteY40" fmla="*/ 2813885 h 2993922"/>
              <a:gd name="connsiteX41" fmla="*/ 7836904 w 8938307"/>
              <a:gd name="connsiteY41" fmla="*/ 2813885 h 2993922"/>
              <a:gd name="connsiteX42" fmla="*/ 7826313 w 8938307"/>
              <a:gd name="connsiteY42" fmla="*/ 2803295 h 2993922"/>
              <a:gd name="connsiteX43" fmla="*/ 7815724 w 8938307"/>
              <a:gd name="connsiteY43" fmla="*/ 2803295 h 2993922"/>
              <a:gd name="connsiteX44" fmla="*/ 7783952 w 8938307"/>
              <a:gd name="connsiteY44" fmla="*/ 2782114 h 2993922"/>
              <a:gd name="connsiteX45" fmla="*/ 6068305 w 8938307"/>
              <a:gd name="connsiteY45" fmla="*/ 2739753 h 2993922"/>
              <a:gd name="connsiteX46" fmla="*/ 6089486 w 8938307"/>
              <a:gd name="connsiteY46" fmla="*/ 2750343 h 2993922"/>
              <a:gd name="connsiteX47" fmla="*/ 6073601 w 8938307"/>
              <a:gd name="connsiteY47" fmla="*/ 2745048 h 2993922"/>
              <a:gd name="connsiteX48" fmla="*/ 6068305 w 8938307"/>
              <a:gd name="connsiteY48" fmla="*/ 2739753 h 2993922"/>
              <a:gd name="connsiteX49" fmla="*/ 7709820 w 8938307"/>
              <a:gd name="connsiteY49" fmla="*/ 2729162 h 2993922"/>
              <a:gd name="connsiteX50" fmla="*/ 7731000 w 8938307"/>
              <a:gd name="connsiteY50" fmla="*/ 2739753 h 2993922"/>
              <a:gd name="connsiteX51" fmla="*/ 7731000 w 8938307"/>
              <a:gd name="connsiteY51" fmla="*/ 2750343 h 2993922"/>
              <a:gd name="connsiteX52" fmla="*/ 7720409 w 8938307"/>
              <a:gd name="connsiteY52" fmla="*/ 2739753 h 2993922"/>
              <a:gd name="connsiteX53" fmla="*/ 7715115 w 8938307"/>
              <a:gd name="connsiteY53" fmla="*/ 2734458 h 2993922"/>
              <a:gd name="connsiteX54" fmla="*/ 7709820 w 8938307"/>
              <a:gd name="connsiteY54" fmla="*/ 2729162 h 2993922"/>
              <a:gd name="connsiteX55" fmla="*/ 7699230 w 8938307"/>
              <a:gd name="connsiteY55" fmla="*/ 2707981 h 2993922"/>
              <a:gd name="connsiteX56" fmla="*/ 7709820 w 8938307"/>
              <a:gd name="connsiteY56" fmla="*/ 2718572 h 2993922"/>
              <a:gd name="connsiteX57" fmla="*/ 7699230 w 8938307"/>
              <a:gd name="connsiteY57" fmla="*/ 2718572 h 2993922"/>
              <a:gd name="connsiteX58" fmla="*/ 5983582 w 8938307"/>
              <a:gd name="connsiteY58" fmla="*/ 2707981 h 2993922"/>
              <a:gd name="connsiteX59" fmla="*/ 5994172 w 8938307"/>
              <a:gd name="connsiteY59" fmla="*/ 2707981 h 2993922"/>
              <a:gd name="connsiteX60" fmla="*/ 6068305 w 8938307"/>
              <a:gd name="connsiteY60" fmla="*/ 2739753 h 2993922"/>
              <a:gd name="connsiteX61" fmla="*/ 5983582 w 8938307"/>
              <a:gd name="connsiteY61" fmla="*/ 2707981 h 2993922"/>
              <a:gd name="connsiteX62" fmla="*/ 7656867 w 8938307"/>
              <a:gd name="connsiteY62" fmla="*/ 2697391 h 2993922"/>
              <a:gd name="connsiteX63" fmla="*/ 7667457 w 8938307"/>
              <a:gd name="connsiteY63" fmla="*/ 2702687 h 2993922"/>
              <a:gd name="connsiteX64" fmla="*/ 7672752 w 8938307"/>
              <a:gd name="connsiteY64" fmla="*/ 2707981 h 2993922"/>
              <a:gd name="connsiteX65" fmla="*/ 7688638 w 8938307"/>
              <a:gd name="connsiteY65" fmla="*/ 2718572 h 2993922"/>
              <a:gd name="connsiteX66" fmla="*/ 7688638 w 8938307"/>
              <a:gd name="connsiteY66" fmla="*/ 2729162 h 2993922"/>
              <a:gd name="connsiteX67" fmla="*/ 7683344 w 8938307"/>
              <a:gd name="connsiteY67" fmla="*/ 2729162 h 2993922"/>
              <a:gd name="connsiteX68" fmla="*/ 7678048 w 8938307"/>
              <a:gd name="connsiteY68" fmla="*/ 2718572 h 2993922"/>
              <a:gd name="connsiteX69" fmla="*/ 7656867 w 8938307"/>
              <a:gd name="connsiteY69" fmla="*/ 2707981 h 2993922"/>
              <a:gd name="connsiteX70" fmla="*/ 6290704 w 8938307"/>
              <a:gd name="connsiteY70" fmla="*/ 2665620 h 2993922"/>
              <a:gd name="connsiteX71" fmla="*/ 6301294 w 8938307"/>
              <a:gd name="connsiteY71" fmla="*/ 2665620 h 2993922"/>
              <a:gd name="connsiteX72" fmla="*/ 6322476 w 8938307"/>
              <a:gd name="connsiteY72" fmla="*/ 2676210 h 2993922"/>
              <a:gd name="connsiteX73" fmla="*/ 6311884 w 8938307"/>
              <a:gd name="connsiteY73" fmla="*/ 2676210 h 2993922"/>
              <a:gd name="connsiteX74" fmla="*/ 6290704 w 8938307"/>
              <a:gd name="connsiteY74" fmla="*/ 2676210 h 2993922"/>
              <a:gd name="connsiteX75" fmla="*/ 6555464 w 8938307"/>
              <a:gd name="connsiteY75" fmla="*/ 2602077 h 2993922"/>
              <a:gd name="connsiteX76" fmla="*/ 6555464 w 8938307"/>
              <a:gd name="connsiteY76" fmla="*/ 2612668 h 2993922"/>
              <a:gd name="connsiteX77" fmla="*/ 6544874 w 8938307"/>
              <a:gd name="connsiteY77" fmla="*/ 2612668 h 2993922"/>
              <a:gd name="connsiteX78" fmla="*/ 6555464 w 8938307"/>
              <a:gd name="connsiteY78" fmla="*/ 2602077 h 2993922"/>
              <a:gd name="connsiteX79" fmla="*/ 7434468 w 8938307"/>
              <a:gd name="connsiteY79" fmla="*/ 2591487 h 2993922"/>
              <a:gd name="connsiteX80" fmla="*/ 7445059 w 8938307"/>
              <a:gd name="connsiteY80" fmla="*/ 2591487 h 2993922"/>
              <a:gd name="connsiteX81" fmla="*/ 7450355 w 8938307"/>
              <a:gd name="connsiteY81" fmla="*/ 2602077 h 2993922"/>
              <a:gd name="connsiteX82" fmla="*/ 7434468 w 8938307"/>
              <a:gd name="connsiteY82" fmla="*/ 2591487 h 2993922"/>
              <a:gd name="connsiteX83" fmla="*/ 6904948 w 8938307"/>
              <a:gd name="connsiteY83" fmla="*/ 2591487 h 2993922"/>
              <a:gd name="connsiteX84" fmla="*/ 6936718 w 8938307"/>
              <a:gd name="connsiteY84" fmla="*/ 2602077 h 2993922"/>
              <a:gd name="connsiteX85" fmla="*/ 6952604 w 8938307"/>
              <a:gd name="connsiteY85" fmla="*/ 2602077 h 2993922"/>
              <a:gd name="connsiteX86" fmla="*/ 6957900 w 8938307"/>
              <a:gd name="connsiteY86" fmla="*/ 2602077 h 2993922"/>
              <a:gd name="connsiteX87" fmla="*/ 6957900 w 8938307"/>
              <a:gd name="connsiteY87" fmla="*/ 2612668 h 2993922"/>
              <a:gd name="connsiteX88" fmla="*/ 6968491 w 8938307"/>
              <a:gd name="connsiteY88" fmla="*/ 2612668 h 2993922"/>
              <a:gd name="connsiteX89" fmla="*/ 6984376 w 8938307"/>
              <a:gd name="connsiteY89" fmla="*/ 2612668 h 2993922"/>
              <a:gd name="connsiteX90" fmla="*/ 7010852 w 8938307"/>
              <a:gd name="connsiteY90" fmla="*/ 2612668 h 2993922"/>
              <a:gd name="connsiteX91" fmla="*/ 7053214 w 8938307"/>
              <a:gd name="connsiteY91" fmla="*/ 2633849 h 2993922"/>
              <a:gd name="connsiteX92" fmla="*/ 7084985 w 8938307"/>
              <a:gd name="connsiteY92" fmla="*/ 2633849 h 2993922"/>
              <a:gd name="connsiteX93" fmla="*/ 7095574 w 8938307"/>
              <a:gd name="connsiteY93" fmla="*/ 2644439 h 2993922"/>
              <a:gd name="connsiteX94" fmla="*/ 7116756 w 8938307"/>
              <a:gd name="connsiteY94" fmla="*/ 2644439 h 2993922"/>
              <a:gd name="connsiteX95" fmla="*/ 7127347 w 8938307"/>
              <a:gd name="connsiteY95" fmla="*/ 2655029 h 2993922"/>
              <a:gd name="connsiteX96" fmla="*/ 7116756 w 8938307"/>
              <a:gd name="connsiteY96" fmla="*/ 2655029 h 2993922"/>
              <a:gd name="connsiteX97" fmla="*/ 7053214 w 8938307"/>
              <a:gd name="connsiteY97" fmla="*/ 2644439 h 2993922"/>
              <a:gd name="connsiteX98" fmla="*/ 7063804 w 8938307"/>
              <a:gd name="connsiteY98" fmla="*/ 2655029 h 2993922"/>
              <a:gd name="connsiteX99" fmla="*/ 7053214 w 8938307"/>
              <a:gd name="connsiteY99" fmla="*/ 2655029 h 2993922"/>
              <a:gd name="connsiteX100" fmla="*/ 7063804 w 8938307"/>
              <a:gd name="connsiteY100" fmla="*/ 2665620 h 2993922"/>
              <a:gd name="connsiteX101" fmla="*/ 7095574 w 8938307"/>
              <a:gd name="connsiteY101" fmla="*/ 2660325 h 2993922"/>
              <a:gd name="connsiteX102" fmla="*/ 7100870 w 8938307"/>
              <a:gd name="connsiteY102" fmla="*/ 2655029 h 2993922"/>
              <a:gd name="connsiteX103" fmla="*/ 7095574 w 8938307"/>
              <a:gd name="connsiteY103" fmla="*/ 2665620 h 2993922"/>
              <a:gd name="connsiteX104" fmla="*/ 7106166 w 8938307"/>
              <a:gd name="connsiteY104" fmla="*/ 2676210 h 2993922"/>
              <a:gd name="connsiteX105" fmla="*/ 7063804 w 8938307"/>
              <a:gd name="connsiteY105" fmla="*/ 2676210 h 2993922"/>
              <a:gd name="connsiteX106" fmla="*/ 7010852 w 8938307"/>
              <a:gd name="connsiteY106" fmla="*/ 2665620 h 2993922"/>
              <a:gd name="connsiteX107" fmla="*/ 7010852 w 8938307"/>
              <a:gd name="connsiteY107" fmla="*/ 2655029 h 2993922"/>
              <a:gd name="connsiteX108" fmla="*/ 7021443 w 8938307"/>
              <a:gd name="connsiteY108" fmla="*/ 2644439 h 2993922"/>
              <a:gd name="connsiteX109" fmla="*/ 7016148 w 8938307"/>
              <a:gd name="connsiteY109" fmla="*/ 2644439 h 2993922"/>
              <a:gd name="connsiteX110" fmla="*/ 7000262 w 8938307"/>
              <a:gd name="connsiteY110" fmla="*/ 2644439 h 2993922"/>
              <a:gd name="connsiteX111" fmla="*/ 6989670 w 8938307"/>
              <a:gd name="connsiteY111" fmla="*/ 2644439 h 2993922"/>
              <a:gd name="connsiteX112" fmla="*/ 6989670 w 8938307"/>
              <a:gd name="connsiteY112" fmla="*/ 2655029 h 2993922"/>
              <a:gd name="connsiteX113" fmla="*/ 6979081 w 8938307"/>
              <a:gd name="connsiteY113" fmla="*/ 2644439 h 2993922"/>
              <a:gd name="connsiteX114" fmla="*/ 6968491 w 8938307"/>
              <a:gd name="connsiteY114" fmla="*/ 2633849 h 2993922"/>
              <a:gd name="connsiteX115" fmla="*/ 6947310 w 8938307"/>
              <a:gd name="connsiteY115" fmla="*/ 2644439 h 2993922"/>
              <a:gd name="connsiteX116" fmla="*/ 6936718 w 8938307"/>
              <a:gd name="connsiteY116" fmla="*/ 2633849 h 2993922"/>
              <a:gd name="connsiteX117" fmla="*/ 6904948 w 8938307"/>
              <a:gd name="connsiteY117" fmla="*/ 2633849 h 2993922"/>
              <a:gd name="connsiteX118" fmla="*/ 6899652 w 8938307"/>
              <a:gd name="connsiteY118" fmla="*/ 2633849 h 2993922"/>
              <a:gd name="connsiteX119" fmla="*/ 6883766 w 8938307"/>
              <a:gd name="connsiteY119" fmla="*/ 2633849 h 2993922"/>
              <a:gd name="connsiteX120" fmla="*/ 6862587 w 8938307"/>
              <a:gd name="connsiteY120" fmla="*/ 2644439 h 2993922"/>
              <a:gd name="connsiteX121" fmla="*/ 6873177 w 8938307"/>
              <a:gd name="connsiteY121" fmla="*/ 2644439 h 2993922"/>
              <a:gd name="connsiteX122" fmla="*/ 6873177 w 8938307"/>
              <a:gd name="connsiteY122" fmla="*/ 2649735 h 2993922"/>
              <a:gd name="connsiteX123" fmla="*/ 6846700 w 8938307"/>
              <a:gd name="connsiteY123" fmla="*/ 2649735 h 2993922"/>
              <a:gd name="connsiteX124" fmla="*/ 6799044 w 8938307"/>
              <a:gd name="connsiteY124" fmla="*/ 2633849 h 2993922"/>
              <a:gd name="connsiteX125" fmla="*/ 6767272 w 8938307"/>
              <a:gd name="connsiteY125" fmla="*/ 2612668 h 2993922"/>
              <a:gd name="connsiteX126" fmla="*/ 6799044 w 8938307"/>
              <a:gd name="connsiteY126" fmla="*/ 2623258 h 2993922"/>
              <a:gd name="connsiteX127" fmla="*/ 6814929 w 8938307"/>
              <a:gd name="connsiteY127" fmla="*/ 2628554 h 2993922"/>
              <a:gd name="connsiteX128" fmla="*/ 6830814 w 8938307"/>
              <a:gd name="connsiteY128" fmla="*/ 2633849 h 2993922"/>
              <a:gd name="connsiteX129" fmla="*/ 6841406 w 8938307"/>
              <a:gd name="connsiteY129" fmla="*/ 2623258 h 2993922"/>
              <a:gd name="connsiteX130" fmla="*/ 6851996 w 8938307"/>
              <a:gd name="connsiteY130" fmla="*/ 2623258 h 2993922"/>
              <a:gd name="connsiteX131" fmla="*/ 6862587 w 8938307"/>
              <a:gd name="connsiteY131" fmla="*/ 2623258 h 2993922"/>
              <a:gd name="connsiteX132" fmla="*/ 6883766 w 8938307"/>
              <a:gd name="connsiteY132" fmla="*/ 2617962 h 2993922"/>
              <a:gd name="connsiteX133" fmla="*/ 6889062 w 8938307"/>
              <a:gd name="connsiteY133" fmla="*/ 2602077 h 2993922"/>
              <a:gd name="connsiteX134" fmla="*/ 6904948 w 8938307"/>
              <a:gd name="connsiteY134" fmla="*/ 2591487 h 2993922"/>
              <a:gd name="connsiteX135" fmla="*/ 6230187 w 8938307"/>
              <a:gd name="connsiteY135" fmla="*/ 2586949 h 2993922"/>
              <a:gd name="connsiteX136" fmla="*/ 6237752 w 8938307"/>
              <a:gd name="connsiteY136" fmla="*/ 2602077 h 2993922"/>
              <a:gd name="connsiteX137" fmla="*/ 6227161 w 8938307"/>
              <a:gd name="connsiteY137" fmla="*/ 2591487 h 2993922"/>
              <a:gd name="connsiteX138" fmla="*/ 7265022 w 8938307"/>
              <a:gd name="connsiteY138" fmla="*/ 2580897 h 2993922"/>
              <a:gd name="connsiteX139" fmla="*/ 7275612 w 8938307"/>
              <a:gd name="connsiteY139" fmla="*/ 2580897 h 2993922"/>
              <a:gd name="connsiteX140" fmla="*/ 7286203 w 8938307"/>
              <a:gd name="connsiteY140" fmla="*/ 2591487 h 2993922"/>
              <a:gd name="connsiteX141" fmla="*/ 7307384 w 8938307"/>
              <a:gd name="connsiteY141" fmla="*/ 2591487 h 2993922"/>
              <a:gd name="connsiteX142" fmla="*/ 7317974 w 8938307"/>
              <a:gd name="connsiteY142" fmla="*/ 2602077 h 2993922"/>
              <a:gd name="connsiteX143" fmla="*/ 7307384 w 8938307"/>
              <a:gd name="connsiteY143" fmla="*/ 2602077 h 2993922"/>
              <a:gd name="connsiteX144" fmla="*/ 7275612 w 8938307"/>
              <a:gd name="connsiteY144" fmla="*/ 2591487 h 2993922"/>
              <a:gd name="connsiteX145" fmla="*/ 6227161 w 8938307"/>
              <a:gd name="connsiteY145" fmla="*/ 2580897 h 2993922"/>
              <a:gd name="connsiteX146" fmla="*/ 6232457 w 8938307"/>
              <a:gd name="connsiteY146" fmla="*/ 2583544 h 2993922"/>
              <a:gd name="connsiteX147" fmla="*/ 6230187 w 8938307"/>
              <a:gd name="connsiteY147" fmla="*/ 2586949 h 2993922"/>
              <a:gd name="connsiteX148" fmla="*/ 7529782 w 8938307"/>
              <a:gd name="connsiteY148" fmla="*/ 2570306 h 2993922"/>
              <a:gd name="connsiteX149" fmla="*/ 7540374 w 8938307"/>
              <a:gd name="connsiteY149" fmla="*/ 2580897 h 2993922"/>
              <a:gd name="connsiteX150" fmla="*/ 7550963 w 8938307"/>
              <a:gd name="connsiteY150" fmla="*/ 2580897 h 2993922"/>
              <a:gd name="connsiteX151" fmla="*/ 7540374 w 8938307"/>
              <a:gd name="connsiteY151" fmla="*/ 2591487 h 2993922"/>
              <a:gd name="connsiteX152" fmla="*/ 7540374 w 8938307"/>
              <a:gd name="connsiteY152" fmla="*/ 2602077 h 2993922"/>
              <a:gd name="connsiteX153" fmla="*/ 7529782 w 8938307"/>
              <a:gd name="connsiteY153" fmla="*/ 2602077 h 2993922"/>
              <a:gd name="connsiteX154" fmla="*/ 7519192 w 8938307"/>
              <a:gd name="connsiteY154" fmla="*/ 2591487 h 2993922"/>
              <a:gd name="connsiteX155" fmla="*/ 7508601 w 8938307"/>
              <a:gd name="connsiteY155" fmla="*/ 2591487 h 2993922"/>
              <a:gd name="connsiteX156" fmla="*/ 7519192 w 8938307"/>
              <a:gd name="connsiteY156" fmla="*/ 2580897 h 2993922"/>
              <a:gd name="connsiteX157" fmla="*/ 7455649 w 8938307"/>
              <a:gd name="connsiteY157" fmla="*/ 2570306 h 2993922"/>
              <a:gd name="connsiteX158" fmla="*/ 7466240 w 8938307"/>
              <a:gd name="connsiteY158" fmla="*/ 2580897 h 2993922"/>
              <a:gd name="connsiteX159" fmla="*/ 7455649 w 8938307"/>
              <a:gd name="connsiteY159" fmla="*/ 2580897 h 2993922"/>
              <a:gd name="connsiteX160" fmla="*/ 6979081 w 8938307"/>
              <a:gd name="connsiteY160" fmla="*/ 2570306 h 2993922"/>
              <a:gd name="connsiteX161" fmla="*/ 7021443 w 8938307"/>
              <a:gd name="connsiteY161" fmla="*/ 2586192 h 2993922"/>
              <a:gd name="connsiteX162" fmla="*/ 7053214 w 8938307"/>
              <a:gd name="connsiteY162" fmla="*/ 2591487 h 2993922"/>
              <a:gd name="connsiteX163" fmla="*/ 6989670 w 8938307"/>
              <a:gd name="connsiteY163" fmla="*/ 2591487 h 2993922"/>
              <a:gd name="connsiteX164" fmla="*/ 5994172 w 8938307"/>
              <a:gd name="connsiteY164" fmla="*/ 2570306 h 2993922"/>
              <a:gd name="connsiteX165" fmla="*/ 6015353 w 8938307"/>
              <a:gd name="connsiteY165" fmla="*/ 2575602 h 2993922"/>
              <a:gd name="connsiteX166" fmla="*/ 6031238 w 8938307"/>
              <a:gd name="connsiteY166" fmla="*/ 2575602 h 2993922"/>
              <a:gd name="connsiteX167" fmla="*/ 6084190 w 8938307"/>
              <a:gd name="connsiteY167" fmla="*/ 2586192 h 2993922"/>
              <a:gd name="connsiteX168" fmla="*/ 6142438 w 8938307"/>
              <a:gd name="connsiteY168" fmla="*/ 2612668 h 2993922"/>
              <a:gd name="connsiteX169" fmla="*/ 6163620 w 8938307"/>
              <a:gd name="connsiteY169" fmla="*/ 2623258 h 2993922"/>
              <a:gd name="connsiteX170" fmla="*/ 6174209 w 8938307"/>
              <a:gd name="connsiteY170" fmla="*/ 2623258 h 2993922"/>
              <a:gd name="connsiteX171" fmla="*/ 6184800 w 8938307"/>
              <a:gd name="connsiteY171" fmla="*/ 2633849 h 2993922"/>
              <a:gd name="connsiteX172" fmla="*/ 6221866 w 8938307"/>
              <a:gd name="connsiteY172" fmla="*/ 2644439 h 2993922"/>
              <a:gd name="connsiteX173" fmla="*/ 6237752 w 8938307"/>
              <a:gd name="connsiteY173" fmla="*/ 2655029 h 2993922"/>
              <a:gd name="connsiteX174" fmla="*/ 6195390 w 8938307"/>
              <a:gd name="connsiteY174" fmla="*/ 2644439 h 2993922"/>
              <a:gd name="connsiteX175" fmla="*/ 6147734 w 8938307"/>
              <a:gd name="connsiteY175" fmla="*/ 2628554 h 2993922"/>
              <a:gd name="connsiteX176" fmla="*/ 6121257 w 8938307"/>
              <a:gd name="connsiteY176" fmla="*/ 2623258 h 2993922"/>
              <a:gd name="connsiteX177" fmla="*/ 6110668 w 8938307"/>
              <a:gd name="connsiteY177" fmla="*/ 2623258 h 2993922"/>
              <a:gd name="connsiteX178" fmla="*/ 6100076 w 8938307"/>
              <a:gd name="connsiteY178" fmla="*/ 2612668 h 2993922"/>
              <a:gd name="connsiteX179" fmla="*/ 6078895 w 8938307"/>
              <a:gd name="connsiteY179" fmla="*/ 2602077 h 2993922"/>
              <a:gd name="connsiteX180" fmla="*/ 6025943 w 8938307"/>
              <a:gd name="connsiteY180" fmla="*/ 2591487 h 2993922"/>
              <a:gd name="connsiteX181" fmla="*/ 5983582 w 8938307"/>
              <a:gd name="connsiteY181" fmla="*/ 2570306 h 2993922"/>
              <a:gd name="connsiteX182" fmla="*/ 5994172 w 8938307"/>
              <a:gd name="connsiteY182" fmla="*/ 2580897 h 2993922"/>
              <a:gd name="connsiteX183" fmla="*/ 5983582 w 8938307"/>
              <a:gd name="connsiteY183" fmla="*/ 2575602 h 2993922"/>
              <a:gd name="connsiteX184" fmla="*/ 5983582 w 8938307"/>
              <a:gd name="connsiteY184" fmla="*/ 2570306 h 2993922"/>
              <a:gd name="connsiteX185" fmla="*/ 7159118 w 8938307"/>
              <a:gd name="connsiteY185" fmla="*/ 2559716 h 2993922"/>
              <a:gd name="connsiteX186" fmla="*/ 7176327 w 8938307"/>
              <a:gd name="connsiteY186" fmla="*/ 2561040 h 2993922"/>
              <a:gd name="connsiteX187" fmla="*/ 7243841 w 8938307"/>
              <a:gd name="connsiteY187" fmla="*/ 2580897 h 2993922"/>
              <a:gd name="connsiteX188" fmla="*/ 7222660 w 8938307"/>
              <a:gd name="connsiteY188" fmla="*/ 2580897 h 2993922"/>
              <a:gd name="connsiteX189" fmla="*/ 7175004 w 8938307"/>
              <a:gd name="connsiteY189" fmla="*/ 2567659 h 2993922"/>
              <a:gd name="connsiteX190" fmla="*/ 7688638 w 8938307"/>
              <a:gd name="connsiteY190" fmla="*/ 2538535 h 2993922"/>
              <a:gd name="connsiteX191" fmla="*/ 7699230 w 8938307"/>
              <a:gd name="connsiteY191" fmla="*/ 2538535 h 2993922"/>
              <a:gd name="connsiteX192" fmla="*/ 7688638 w 8938307"/>
              <a:gd name="connsiteY192" fmla="*/ 2549125 h 2993922"/>
              <a:gd name="connsiteX193" fmla="*/ 7275612 w 8938307"/>
              <a:gd name="connsiteY193" fmla="*/ 2538535 h 2993922"/>
              <a:gd name="connsiteX194" fmla="*/ 7296793 w 8938307"/>
              <a:gd name="connsiteY194" fmla="*/ 2538535 h 2993922"/>
              <a:gd name="connsiteX195" fmla="*/ 7360336 w 8938307"/>
              <a:gd name="connsiteY195" fmla="*/ 2549125 h 2993922"/>
              <a:gd name="connsiteX196" fmla="*/ 7370926 w 8938307"/>
              <a:gd name="connsiteY196" fmla="*/ 2538535 h 2993922"/>
              <a:gd name="connsiteX197" fmla="*/ 7381516 w 8938307"/>
              <a:gd name="connsiteY197" fmla="*/ 2549125 h 2993922"/>
              <a:gd name="connsiteX198" fmla="*/ 7402697 w 8938307"/>
              <a:gd name="connsiteY198" fmla="*/ 2559716 h 2993922"/>
              <a:gd name="connsiteX199" fmla="*/ 7423878 w 8938307"/>
              <a:gd name="connsiteY199" fmla="*/ 2565010 h 2993922"/>
              <a:gd name="connsiteX200" fmla="*/ 7434468 w 8938307"/>
              <a:gd name="connsiteY200" fmla="*/ 2559716 h 2993922"/>
              <a:gd name="connsiteX201" fmla="*/ 7434468 w 8938307"/>
              <a:gd name="connsiteY201" fmla="*/ 2570306 h 2993922"/>
              <a:gd name="connsiteX202" fmla="*/ 7423878 w 8938307"/>
              <a:gd name="connsiteY202" fmla="*/ 2580897 h 2993922"/>
              <a:gd name="connsiteX203" fmla="*/ 7392107 w 8938307"/>
              <a:gd name="connsiteY203" fmla="*/ 2570306 h 2993922"/>
              <a:gd name="connsiteX204" fmla="*/ 7360336 w 8938307"/>
              <a:gd name="connsiteY204" fmla="*/ 2570306 h 2993922"/>
              <a:gd name="connsiteX205" fmla="*/ 7116756 w 8938307"/>
              <a:gd name="connsiteY205" fmla="*/ 2538535 h 2993922"/>
              <a:gd name="connsiteX206" fmla="*/ 7132641 w 8938307"/>
              <a:gd name="connsiteY206" fmla="*/ 2543831 h 2993922"/>
              <a:gd name="connsiteX207" fmla="*/ 7141909 w 8938307"/>
              <a:gd name="connsiteY207" fmla="*/ 2550449 h 2993922"/>
              <a:gd name="connsiteX208" fmla="*/ 7159116 w 8938307"/>
              <a:gd name="connsiteY208" fmla="*/ 2559715 h 2993922"/>
              <a:gd name="connsiteX209" fmla="*/ 7137937 w 8938307"/>
              <a:gd name="connsiteY209" fmla="*/ 2549125 h 2993922"/>
              <a:gd name="connsiteX210" fmla="*/ 7116756 w 8938307"/>
              <a:gd name="connsiteY210" fmla="*/ 2549125 h 2993922"/>
              <a:gd name="connsiteX211" fmla="*/ 6629598 w 8938307"/>
              <a:gd name="connsiteY211" fmla="*/ 2538535 h 2993922"/>
              <a:gd name="connsiteX212" fmla="*/ 6650778 w 8938307"/>
              <a:gd name="connsiteY212" fmla="*/ 2549125 h 2993922"/>
              <a:gd name="connsiteX213" fmla="*/ 6682550 w 8938307"/>
              <a:gd name="connsiteY213" fmla="*/ 2549125 h 2993922"/>
              <a:gd name="connsiteX214" fmla="*/ 6693140 w 8938307"/>
              <a:gd name="connsiteY214" fmla="*/ 2538535 h 2993922"/>
              <a:gd name="connsiteX215" fmla="*/ 6703730 w 8938307"/>
              <a:gd name="connsiteY215" fmla="*/ 2538535 h 2993922"/>
              <a:gd name="connsiteX216" fmla="*/ 6703730 w 8938307"/>
              <a:gd name="connsiteY216" fmla="*/ 2549125 h 2993922"/>
              <a:gd name="connsiteX217" fmla="*/ 6777862 w 8938307"/>
              <a:gd name="connsiteY217" fmla="*/ 2570306 h 2993922"/>
              <a:gd name="connsiteX218" fmla="*/ 6809634 w 8938307"/>
              <a:gd name="connsiteY218" fmla="*/ 2591487 h 2993922"/>
              <a:gd name="connsiteX219" fmla="*/ 6820224 w 8938307"/>
              <a:gd name="connsiteY219" fmla="*/ 2591487 h 2993922"/>
              <a:gd name="connsiteX220" fmla="*/ 6846700 w 8938307"/>
              <a:gd name="connsiteY220" fmla="*/ 2591487 h 2993922"/>
              <a:gd name="connsiteX221" fmla="*/ 6873177 w 8938307"/>
              <a:gd name="connsiteY221" fmla="*/ 2602077 h 2993922"/>
              <a:gd name="connsiteX222" fmla="*/ 6809634 w 8938307"/>
              <a:gd name="connsiteY222" fmla="*/ 2602077 h 2993922"/>
              <a:gd name="connsiteX223" fmla="*/ 6783158 w 8938307"/>
              <a:gd name="connsiteY223" fmla="*/ 2591487 h 2993922"/>
              <a:gd name="connsiteX224" fmla="*/ 6756682 w 8938307"/>
              <a:gd name="connsiteY224" fmla="*/ 2602077 h 2993922"/>
              <a:gd name="connsiteX225" fmla="*/ 6735502 w 8938307"/>
              <a:gd name="connsiteY225" fmla="*/ 2602077 h 2993922"/>
              <a:gd name="connsiteX226" fmla="*/ 6714320 w 8938307"/>
              <a:gd name="connsiteY226" fmla="*/ 2607373 h 2993922"/>
              <a:gd name="connsiteX227" fmla="*/ 6703730 w 8938307"/>
              <a:gd name="connsiteY227" fmla="*/ 2612668 h 2993922"/>
              <a:gd name="connsiteX228" fmla="*/ 6693140 w 8938307"/>
              <a:gd name="connsiteY228" fmla="*/ 2602077 h 2993922"/>
              <a:gd name="connsiteX229" fmla="*/ 6682550 w 8938307"/>
              <a:gd name="connsiteY229" fmla="*/ 2591487 h 2993922"/>
              <a:gd name="connsiteX230" fmla="*/ 6682550 w 8938307"/>
              <a:gd name="connsiteY230" fmla="*/ 2580897 h 2993922"/>
              <a:gd name="connsiteX231" fmla="*/ 6671958 w 8938307"/>
              <a:gd name="connsiteY231" fmla="*/ 2570306 h 2993922"/>
              <a:gd name="connsiteX232" fmla="*/ 6661368 w 8938307"/>
              <a:gd name="connsiteY232" fmla="*/ 2570306 h 2993922"/>
              <a:gd name="connsiteX233" fmla="*/ 6640188 w 8938307"/>
              <a:gd name="connsiteY233" fmla="*/ 2549125 h 2993922"/>
              <a:gd name="connsiteX234" fmla="*/ 6078895 w 8938307"/>
              <a:gd name="connsiteY234" fmla="*/ 2538535 h 2993922"/>
              <a:gd name="connsiteX235" fmla="*/ 6110668 w 8938307"/>
              <a:gd name="connsiteY235" fmla="*/ 2559716 h 2993922"/>
              <a:gd name="connsiteX236" fmla="*/ 6131847 w 8938307"/>
              <a:gd name="connsiteY236" fmla="*/ 2559716 h 2993922"/>
              <a:gd name="connsiteX237" fmla="*/ 6147734 w 8938307"/>
              <a:gd name="connsiteY237" fmla="*/ 2559716 h 2993922"/>
              <a:gd name="connsiteX238" fmla="*/ 6174209 w 8938307"/>
              <a:gd name="connsiteY238" fmla="*/ 2559716 h 2993922"/>
              <a:gd name="connsiteX239" fmla="*/ 6163620 w 8938307"/>
              <a:gd name="connsiteY239" fmla="*/ 2570306 h 2993922"/>
              <a:gd name="connsiteX240" fmla="*/ 6147734 w 8938307"/>
              <a:gd name="connsiteY240" fmla="*/ 2575602 h 2993922"/>
              <a:gd name="connsiteX241" fmla="*/ 6142438 w 8938307"/>
              <a:gd name="connsiteY241" fmla="*/ 2580897 h 2993922"/>
              <a:gd name="connsiteX242" fmla="*/ 6131847 w 8938307"/>
              <a:gd name="connsiteY242" fmla="*/ 2580897 h 2993922"/>
              <a:gd name="connsiteX243" fmla="*/ 6110668 w 8938307"/>
              <a:gd name="connsiteY243" fmla="*/ 2570306 h 2993922"/>
              <a:gd name="connsiteX244" fmla="*/ 6100076 w 8938307"/>
              <a:gd name="connsiteY244" fmla="*/ 2559716 h 2993922"/>
              <a:gd name="connsiteX245" fmla="*/ 5326977 w 8938307"/>
              <a:gd name="connsiteY245" fmla="*/ 2538535 h 2993922"/>
              <a:gd name="connsiteX246" fmla="*/ 5337566 w 8938307"/>
              <a:gd name="connsiteY246" fmla="*/ 2538535 h 2993922"/>
              <a:gd name="connsiteX247" fmla="*/ 5358748 w 8938307"/>
              <a:gd name="connsiteY247" fmla="*/ 2549125 h 2993922"/>
              <a:gd name="connsiteX248" fmla="*/ 5326977 w 8938307"/>
              <a:gd name="connsiteY248" fmla="*/ 2538535 h 2993922"/>
              <a:gd name="connsiteX249" fmla="*/ 6280114 w 8938307"/>
              <a:gd name="connsiteY249" fmla="*/ 2527944 h 2993922"/>
              <a:gd name="connsiteX250" fmla="*/ 6311884 w 8938307"/>
              <a:gd name="connsiteY250" fmla="*/ 2538535 h 2993922"/>
              <a:gd name="connsiteX251" fmla="*/ 6290704 w 8938307"/>
              <a:gd name="connsiteY251" fmla="*/ 2538535 h 2993922"/>
              <a:gd name="connsiteX252" fmla="*/ 7434468 w 8938307"/>
              <a:gd name="connsiteY252" fmla="*/ 2517354 h 2993922"/>
              <a:gd name="connsiteX253" fmla="*/ 7434468 w 8938307"/>
              <a:gd name="connsiteY253" fmla="*/ 2538535 h 2993922"/>
              <a:gd name="connsiteX254" fmla="*/ 7423878 w 8938307"/>
              <a:gd name="connsiteY254" fmla="*/ 2527944 h 2993922"/>
              <a:gd name="connsiteX255" fmla="*/ 7434468 w 8938307"/>
              <a:gd name="connsiteY255" fmla="*/ 2517354 h 2993922"/>
              <a:gd name="connsiteX256" fmla="*/ 6343656 w 8938307"/>
              <a:gd name="connsiteY256" fmla="*/ 2517354 h 2993922"/>
              <a:gd name="connsiteX257" fmla="*/ 6354246 w 8938307"/>
              <a:gd name="connsiteY257" fmla="*/ 2527944 h 2993922"/>
              <a:gd name="connsiteX258" fmla="*/ 6343656 w 8938307"/>
              <a:gd name="connsiteY258" fmla="*/ 2527944 h 2993922"/>
              <a:gd name="connsiteX259" fmla="*/ 6343656 w 8938307"/>
              <a:gd name="connsiteY259" fmla="*/ 2517354 h 2993922"/>
              <a:gd name="connsiteX260" fmla="*/ 7159118 w 8938307"/>
              <a:gd name="connsiteY260" fmla="*/ 2506764 h 2993922"/>
              <a:gd name="connsiteX261" fmla="*/ 7169708 w 8938307"/>
              <a:gd name="connsiteY261" fmla="*/ 2506764 h 2993922"/>
              <a:gd name="connsiteX262" fmla="*/ 7180299 w 8938307"/>
              <a:gd name="connsiteY262" fmla="*/ 2506764 h 2993922"/>
              <a:gd name="connsiteX263" fmla="*/ 7169708 w 8938307"/>
              <a:gd name="connsiteY263" fmla="*/ 2517354 h 2993922"/>
              <a:gd name="connsiteX264" fmla="*/ 7053214 w 8938307"/>
              <a:gd name="connsiteY264" fmla="*/ 2506764 h 2993922"/>
              <a:gd name="connsiteX265" fmla="*/ 7074395 w 8938307"/>
              <a:gd name="connsiteY265" fmla="*/ 2517354 h 2993922"/>
              <a:gd name="connsiteX266" fmla="*/ 7084985 w 8938307"/>
              <a:gd name="connsiteY266" fmla="*/ 2527944 h 2993922"/>
              <a:gd name="connsiteX267" fmla="*/ 7074395 w 8938307"/>
              <a:gd name="connsiteY267" fmla="*/ 2527944 h 2993922"/>
              <a:gd name="connsiteX268" fmla="*/ 7063804 w 8938307"/>
              <a:gd name="connsiteY268" fmla="*/ 2527944 h 2993922"/>
              <a:gd name="connsiteX269" fmla="*/ 7042622 w 8938307"/>
              <a:gd name="connsiteY269" fmla="*/ 2527944 h 2993922"/>
              <a:gd name="connsiteX270" fmla="*/ 7032033 w 8938307"/>
              <a:gd name="connsiteY270" fmla="*/ 2527944 h 2993922"/>
              <a:gd name="connsiteX271" fmla="*/ 7021443 w 8938307"/>
              <a:gd name="connsiteY271" fmla="*/ 2538535 h 2993922"/>
              <a:gd name="connsiteX272" fmla="*/ 7010852 w 8938307"/>
              <a:gd name="connsiteY272" fmla="*/ 2527944 h 2993922"/>
              <a:gd name="connsiteX273" fmla="*/ 7021443 w 8938307"/>
              <a:gd name="connsiteY273" fmla="*/ 2527944 h 2993922"/>
              <a:gd name="connsiteX274" fmla="*/ 7042622 w 8938307"/>
              <a:gd name="connsiteY274" fmla="*/ 2517354 h 2993922"/>
              <a:gd name="connsiteX275" fmla="*/ 7053214 w 8938307"/>
              <a:gd name="connsiteY275" fmla="*/ 2506764 h 2993922"/>
              <a:gd name="connsiteX276" fmla="*/ 6830814 w 8938307"/>
              <a:gd name="connsiteY276" fmla="*/ 2506764 h 2993922"/>
              <a:gd name="connsiteX277" fmla="*/ 6851996 w 8938307"/>
              <a:gd name="connsiteY277" fmla="*/ 2506764 h 2993922"/>
              <a:gd name="connsiteX278" fmla="*/ 6851996 w 8938307"/>
              <a:gd name="connsiteY278" fmla="*/ 2517354 h 2993922"/>
              <a:gd name="connsiteX279" fmla="*/ 6830814 w 8938307"/>
              <a:gd name="connsiteY279" fmla="*/ 2506764 h 2993922"/>
              <a:gd name="connsiteX280" fmla="*/ 6205980 w 8938307"/>
              <a:gd name="connsiteY280" fmla="*/ 2506764 h 2993922"/>
              <a:gd name="connsiteX281" fmla="*/ 6216572 w 8938307"/>
              <a:gd name="connsiteY281" fmla="*/ 2506764 h 2993922"/>
              <a:gd name="connsiteX282" fmla="*/ 6237752 w 8938307"/>
              <a:gd name="connsiteY282" fmla="*/ 2517354 h 2993922"/>
              <a:gd name="connsiteX283" fmla="*/ 6205980 w 8938307"/>
              <a:gd name="connsiteY283" fmla="*/ 2506764 h 2993922"/>
              <a:gd name="connsiteX284" fmla="*/ 8080483 w 8938307"/>
              <a:gd name="connsiteY284" fmla="*/ 2496173 h 2993922"/>
              <a:gd name="connsiteX285" fmla="*/ 8091075 w 8938307"/>
              <a:gd name="connsiteY285" fmla="*/ 2506764 h 2993922"/>
              <a:gd name="connsiteX286" fmla="*/ 8080483 w 8938307"/>
              <a:gd name="connsiteY286" fmla="*/ 2506764 h 2993922"/>
              <a:gd name="connsiteX287" fmla="*/ 7095574 w 8938307"/>
              <a:gd name="connsiteY287" fmla="*/ 2496173 h 2993922"/>
              <a:gd name="connsiteX288" fmla="*/ 7148526 w 8938307"/>
              <a:gd name="connsiteY288" fmla="*/ 2506764 h 2993922"/>
              <a:gd name="connsiteX289" fmla="*/ 7116756 w 8938307"/>
              <a:gd name="connsiteY289" fmla="*/ 2506764 h 2993922"/>
              <a:gd name="connsiteX290" fmla="*/ 6703730 w 8938307"/>
              <a:gd name="connsiteY290" fmla="*/ 2496173 h 2993922"/>
              <a:gd name="connsiteX291" fmla="*/ 6714320 w 8938307"/>
              <a:gd name="connsiteY291" fmla="*/ 2501469 h 2993922"/>
              <a:gd name="connsiteX292" fmla="*/ 6709025 w 8938307"/>
              <a:gd name="connsiteY292" fmla="*/ 2506764 h 2993922"/>
              <a:gd name="connsiteX293" fmla="*/ 6703730 w 8938307"/>
              <a:gd name="connsiteY293" fmla="*/ 2496173 h 2993922"/>
              <a:gd name="connsiteX294" fmla="*/ 5263434 w 8938307"/>
              <a:gd name="connsiteY294" fmla="*/ 2496173 h 2993922"/>
              <a:gd name="connsiteX295" fmla="*/ 5274025 w 8938307"/>
              <a:gd name="connsiteY295" fmla="*/ 2517354 h 2993922"/>
              <a:gd name="connsiteX296" fmla="*/ 5252844 w 8938307"/>
              <a:gd name="connsiteY296" fmla="*/ 2517354 h 2993922"/>
              <a:gd name="connsiteX297" fmla="*/ 5242254 w 8938307"/>
              <a:gd name="connsiteY297" fmla="*/ 2506764 h 2993922"/>
              <a:gd name="connsiteX298" fmla="*/ 7137937 w 8938307"/>
              <a:gd name="connsiteY298" fmla="*/ 2485583 h 2993922"/>
              <a:gd name="connsiteX299" fmla="*/ 7159118 w 8938307"/>
              <a:gd name="connsiteY299" fmla="*/ 2490879 h 2993922"/>
              <a:gd name="connsiteX300" fmla="*/ 7169708 w 8938307"/>
              <a:gd name="connsiteY300" fmla="*/ 2496173 h 2993922"/>
              <a:gd name="connsiteX301" fmla="*/ 7159118 w 8938307"/>
              <a:gd name="connsiteY301" fmla="*/ 2506764 h 2993922"/>
              <a:gd name="connsiteX302" fmla="*/ 7159118 w 8938307"/>
              <a:gd name="connsiteY302" fmla="*/ 2496173 h 2993922"/>
              <a:gd name="connsiteX303" fmla="*/ 6947310 w 8938307"/>
              <a:gd name="connsiteY303" fmla="*/ 2485583 h 2993922"/>
              <a:gd name="connsiteX304" fmla="*/ 6963196 w 8938307"/>
              <a:gd name="connsiteY304" fmla="*/ 2485583 h 2993922"/>
              <a:gd name="connsiteX305" fmla="*/ 6968491 w 8938307"/>
              <a:gd name="connsiteY305" fmla="*/ 2485583 h 2993922"/>
              <a:gd name="connsiteX306" fmla="*/ 6947310 w 8938307"/>
              <a:gd name="connsiteY306" fmla="*/ 2496173 h 2993922"/>
              <a:gd name="connsiteX307" fmla="*/ 6936718 w 8938307"/>
              <a:gd name="connsiteY307" fmla="*/ 2496173 h 2993922"/>
              <a:gd name="connsiteX308" fmla="*/ 6947310 w 8938307"/>
              <a:gd name="connsiteY308" fmla="*/ 2485583 h 2993922"/>
              <a:gd name="connsiteX309" fmla="*/ 5721469 w 8938307"/>
              <a:gd name="connsiteY309" fmla="*/ 2482273 h 2993922"/>
              <a:gd name="connsiteX310" fmla="*/ 5761183 w 8938307"/>
              <a:gd name="connsiteY310" fmla="*/ 2496173 h 2993922"/>
              <a:gd name="connsiteX311" fmla="*/ 5729412 w 8938307"/>
              <a:gd name="connsiteY311" fmla="*/ 2496173 h 2993922"/>
              <a:gd name="connsiteX312" fmla="*/ 5697641 w 8938307"/>
              <a:gd name="connsiteY312" fmla="*/ 2485583 h 2993922"/>
              <a:gd name="connsiteX313" fmla="*/ 5721469 w 8938307"/>
              <a:gd name="connsiteY313" fmla="*/ 2482273 h 2993922"/>
              <a:gd name="connsiteX314" fmla="*/ 5665870 w 8938307"/>
              <a:gd name="connsiteY314" fmla="*/ 2474992 h 2993922"/>
              <a:gd name="connsiteX315" fmla="*/ 5676460 w 8938307"/>
              <a:gd name="connsiteY315" fmla="*/ 2474992 h 2993922"/>
              <a:gd name="connsiteX316" fmla="*/ 5671166 w 8938307"/>
              <a:gd name="connsiteY316" fmla="*/ 2485583 h 2993922"/>
              <a:gd name="connsiteX317" fmla="*/ 5665870 w 8938307"/>
              <a:gd name="connsiteY317" fmla="*/ 2474992 h 2993922"/>
              <a:gd name="connsiteX318" fmla="*/ 7443736 w 8938307"/>
              <a:gd name="connsiteY318" fmla="*/ 2469698 h 2993922"/>
              <a:gd name="connsiteX319" fmla="*/ 7445059 w 8938307"/>
              <a:gd name="connsiteY319" fmla="*/ 2474992 h 2993922"/>
              <a:gd name="connsiteX320" fmla="*/ 7445059 w 8938307"/>
              <a:gd name="connsiteY320" fmla="*/ 2485583 h 2993922"/>
              <a:gd name="connsiteX321" fmla="*/ 7439764 w 8938307"/>
              <a:gd name="connsiteY321" fmla="*/ 2474992 h 2993922"/>
              <a:gd name="connsiteX322" fmla="*/ 7443736 w 8938307"/>
              <a:gd name="connsiteY322" fmla="*/ 2469698 h 2993922"/>
              <a:gd name="connsiteX323" fmla="*/ 7111462 w 8938307"/>
              <a:gd name="connsiteY323" fmla="*/ 2469698 h 2993922"/>
              <a:gd name="connsiteX324" fmla="*/ 7120728 w 8938307"/>
              <a:gd name="connsiteY324" fmla="*/ 2476317 h 2993922"/>
              <a:gd name="connsiteX325" fmla="*/ 7137937 w 8938307"/>
              <a:gd name="connsiteY325" fmla="*/ 2485583 h 2993922"/>
              <a:gd name="connsiteX326" fmla="*/ 7122052 w 8938307"/>
              <a:gd name="connsiteY326" fmla="*/ 2485583 h 2993922"/>
              <a:gd name="connsiteX327" fmla="*/ 7116756 w 8938307"/>
              <a:gd name="connsiteY327" fmla="*/ 2474992 h 2993922"/>
              <a:gd name="connsiteX328" fmla="*/ 6947310 w 8938307"/>
              <a:gd name="connsiteY328" fmla="*/ 2464402 h 2993922"/>
              <a:gd name="connsiteX329" fmla="*/ 6957900 w 8938307"/>
              <a:gd name="connsiteY329" fmla="*/ 2464402 h 2993922"/>
              <a:gd name="connsiteX330" fmla="*/ 6952604 w 8938307"/>
              <a:gd name="connsiteY330" fmla="*/ 2474992 h 2993922"/>
              <a:gd name="connsiteX331" fmla="*/ 6947310 w 8938307"/>
              <a:gd name="connsiteY331" fmla="*/ 2464402 h 2993922"/>
              <a:gd name="connsiteX332" fmla="*/ 6364836 w 8938307"/>
              <a:gd name="connsiteY332" fmla="*/ 2464402 h 2993922"/>
              <a:gd name="connsiteX333" fmla="*/ 6343656 w 8938307"/>
              <a:gd name="connsiteY333" fmla="*/ 2474992 h 2993922"/>
              <a:gd name="connsiteX334" fmla="*/ 6364836 w 8938307"/>
              <a:gd name="connsiteY334" fmla="*/ 2474992 h 2993922"/>
              <a:gd name="connsiteX335" fmla="*/ 6386018 w 8938307"/>
              <a:gd name="connsiteY335" fmla="*/ 2485583 h 2993922"/>
              <a:gd name="connsiteX336" fmla="*/ 6380723 w 8938307"/>
              <a:gd name="connsiteY336" fmla="*/ 2496173 h 2993922"/>
              <a:gd name="connsiteX337" fmla="*/ 6396608 w 8938307"/>
              <a:gd name="connsiteY337" fmla="*/ 2496173 h 2993922"/>
              <a:gd name="connsiteX338" fmla="*/ 6396608 w 8938307"/>
              <a:gd name="connsiteY338" fmla="*/ 2474992 h 2993922"/>
              <a:gd name="connsiteX339" fmla="*/ 6386018 w 8938307"/>
              <a:gd name="connsiteY339" fmla="*/ 2474992 h 2993922"/>
              <a:gd name="connsiteX340" fmla="*/ 6248342 w 8938307"/>
              <a:gd name="connsiteY340" fmla="*/ 2464402 h 2993922"/>
              <a:gd name="connsiteX341" fmla="*/ 6248342 w 8938307"/>
              <a:gd name="connsiteY341" fmla="*/ 2474992 h 2993922"/>
              <a:gd name="connsiteX342" fmla="*/ 6237752 w 8938307"/>
              <a:gd name="connsiteY342" fmla="*/ 2474992 h 2993922"/>
              <a:gd name="connsiteX343" fmla="*/ 6785806 w 8938307"/>
              <a:gd name="connsiteY343" fmla="*/ 2459106 h 2993922"/>
              <a:gd name="connsiteX344" fmla="*/ 6788454 w 8938307"/>
              <a:gd name="connsiteY344" fmla="*/ 2464402 h 2993922"/>
              <a:gd name="connsiteX345" fmla="*/ 6777862 w 8938307"/>
              <a:gd name="connsiteY345" fmla="*/ 2464402 h 2993922"/>
              <a:gd name="connsiteX346" fmla="*/ 6785806 w 8938307"/>
              <a:gd name="connsiteY346" fmla="*/ 2459106 h 2993922"/>
              <a:gd name="connsiteX347" fmla="*/ 6513102 w 8938307"/>
              <a:gd name="connsiteY347" fmla="*/ 2453812 h 2993922"/>
              <a:gd name="connsiteX348" fmla="*/ 6555464 w 8938307"/>
              <a:gd name="connsiteY348" fmla="*/ 2464402 h 2993922"/>
              <a:gd name="connsiteX349" fmla="*/ 6534284 w 8938307"/>
              <a:gd name="connsiteY349" fmla="*/ 2464402 h 2993922"/>
              <a:gd name="connsiteX350" fmla="*/ 6513102 w 8938307"/>
              <a:gd name="connsiteY350" fmla="*/ 2453812 h 2993922"/>
              <a:gd name="connsiteX351" fmla="*/ 6025943 w 8938307"/>
              <a:gd name="connsiteY351" fmla="*/ 2453812 h 2993922"/>
              <a:gd name="connsiteX352" fmla="*/ 6036534 w 8938307"/>
              <a:gd name="connsiteY352" fmla="*/ 2453812 h 2993922"/>
              <a:gd name="connsiteX353" fmla="*/ 6068305 w 8938307"/>
              <a:gd name="connsiteY353" fmla="*/ 2464402 h 2993922"/>
              <a:gd name="connsiteX354" fmla="*/ 6036534 w 8938307"/>
              <a:gd name="connsiteY354" fmla="*/ 2464402 h 2993922"/>
              <a:gd name="connsiteX355" fmla="*/ 7701876 w 8938307"/>
              <a:gd name="connsiteY355" fmla="*/ 2436602 h 2993922"/>
              <a:gd name="connsiteX356" fmla="*/ 7709820 w 8938307"/>
              <a:gd name="connsiteY356" fmla="*/ 2437927 h 2993922"/>
              <a:gd name="connsiteX357" fmla="*/ 7752182 w 8938307"/>
              <a:gd name="connsiteY357" fmla="*/ 2443221 h 2993922"/>
              <a:gd name="connsiteX358" fmla="*/ 7794542 w 8938307"/>
              <a:gd name="connsiteY358" fmla="*/ 2453812 h 2993922"/>
              <a:gd name="connsiteX359" fmla="*/ 7783952 w 8938307"/>
              <a:gd name="connsiteY359" fmla="*/ 2464402 h 2993922"/>
              <a:gd name="connsiteX360" fmla="*/ 7741590 w 8938307"/>
              <a:gd name="connsiteY360" fmla="*/ 2453812 h 2993922"/>
              <a:gd name="connsiteX361" fmla="*/ 7699230 w 8938307"/>
              <a:gd name="connsiteY361" fmla="*/ 2443221 h 2993922"/>
              <a:gd name="connsiteX362" fmla="*/ 7701876 w 8938307"/>
              <a:gd name="connsiteY362" fmla="*/ 2436602 h 2993922"/>
              <a:gd name="connsiteX363" fmla="*/ 7286203 w 8938307"/>
              <a:gd name="connsiteY363" fmla="*/ 2432631 h 2993922"/>
              <a:gd name="connsiteX364" fmla="*/ 7307384 w 8938307"/>
              <a:gd name="connsiteY364" fmla="*/ 2432631 h 2993922"/>
              <a:gd name="connsiteX365" fmla="*/ 7307384 w 8938307"/>
              <a:gd name="connsiteY365" fmla="*/ 2443221 h 2993922"/>
              <a:gd name="connsiteX366" fmla="*/ 7291498 w 8938307"/>
              <a:gd name="connsiteY366" fmla="*/ 2443221 h 2993922"/>
              <a:gd name="connsiteX367" fmla="*/ 7286203 w 8938307"/>
              <a:gd name="connsiteY367" fmla="*/ 2432631 h 2993922"/>
              <a:gd name="connsiteX368" fmla="*/ 7116756 w 8938307"/>
              <a:gd name="connsiteY368" fmla="*/ 2432631 h 2993922"/>
              <a:gd name="connsiteX369" fmla="*/ 7127347 w 8938307"/>
              <a:gd name="connsiteY369" fmla="*/ 2443221 h 2993922"/>
              <a:gd name="connsiteX370" fmla="*/ 7116756 w 8938307"/>
              <a:gd name="connsiteY370" fmla="*/ 2443221 h 2993922"/>
              <a:gd name="connsiteX371" fmla="*/ 7106166 w 8938307"/>
              <a:gd name="connsiteY371" fmla="*/ 2443221 h 2993922"/>
              <a:gd name="connsiteX372" fmla="*/ 7116756 w 8938307"/>
              <a:gd name="connsiteY372" fmla="*/ 2432631 h 2993922"/>
              <a:gd name="connsiteX373" fmla="*/ 5920039 w 8938307"/>
              <a:gd name="connsiteY373" fmla="*/ 2432631 h 2993922"/>
              <a:gd name="connsiteX374" fmla="*/ 5930630 w 8938307"/>
              <a:gd name="connsiteY374" fmla="*/ 2432631 h 2993922"/>
              <a:gd name="connsiteX375" fmla="*/ 6015353 w 8938307"/>
              <a:gd name="connsiteY375" fmla="*/ 2453812 h 2993922"/>
              <a:gd name="connsiteX376" fmla="*/ 5994172 w 8938307"/>
              <a:gd name="connsiteY376" fmla="*/ 2453812 h 2993922"/>
              <a:gd name="connsiteX377" fmla="*/ 5951812 w 8938307"/>
              <a:gd name="connsiteY377" fmla="*/ 2443221 h 2993922"/>
              <a:gd name="connsiteX378" fmla="*/ 5930630 w 8938307"/>
              <a:gd name="connsiteY378" fmla="*/ 2437927 h 2993922"/>
              <a:gd name="connsiteX379" fmla="*/ 5920039 w 8938307"/>
              <a:gd name="connsiteY379" fmla="*/ 2432631 h 2993922"/>
              <a:gd name="connsiteX380" fmla="*/ 6354246 w 8938307"/>
              <a:gd name="connsiteY380" fmla="*/ 2422040 h 2993922"/>
              <a:gd name="connsiteX381" fmla="*/ 6364836 w 8938307"/>
              <a:gd name="connsiteY381" fmla="*/ 2432631 h 2993922"/>
              <a:gd name="connsiteX382" fmla="*/ 6364836 w 8938307"/>
              <a:gd name="connsiteY382" fmla="*/ 2437927 h 2993922"/>
              <a:gd name="connsiteX383" fmla="*/ 6375428 w 8938307"/>
              <a:gd name="connsiteY383" fmla="*/ 2443221 h 2993922"/>
              <a:gd name="connsiteX384" fmla="*/ 6386018 w 8938307"/>
              <a:gd name="connsiteY384" fmla="*/ 2453812 h 2993922"/>
              <a:gd name="connsiteX385" fmla="*/ 6449560 w 8938307"/>
              <a:gd name="connsiteY385" fmla="*/ 2474992 h 2993922"/>
              <a:gd name="connsiteX386" fmla="*/ 6460150 w 8938307"/>
              <a:gd name="connsiteY386" fmla="*/ 2485583 h 2993922"/>
              <a:gd name="connsiteX387" fmla="*/ 6481332 w 8938307"/>
              <a:gd name="connsiteY387" fmla="*/ 2485583 h 2993922"/>
              <a:gd name="connsiteX388" fmla="*/ 6534284 w 8938307"/>
              <a:gd name="connsiteY388" fmla="*/ 2496173 h 2993922"/>
              <a:gd name="connsiteX389" fmla="*/ 6587236 w 8938307"/>
              <a:gd name="connsiteY389" fmla="*/ 2506764 h 2993922"/>
              <a:gd name="connsiteX390" fmla="*/ 6608416 w 8938307"/>
              <a:gd name="connsiteY390" fmla="*/ 2517354 h 2993922"/>
              <a:gd name="connsiteX391" fmla="*/ 6619006 w 8938307"/>
              <a:gd name="connsiteY391" fmla="*/ 2517354 h 2993922"/>
              <a:gd name="connsiteX392" fmla="*/ 6640188 w 8938307"/>
              <a:gd name="connsiteY392" fmla="*/ 2527944 h 2993922"/>
              <a:gd name="connsiteX393" fmla="*/ 6650778 w 8938307"/>
              <a:gd name="connsiteY393" fmla="*/ 2538535 h 2993922"/>
              <a:gd name="connsiteX394" fmla="*/ 6640188 w 8938307"/>
              <a:gd name="connsiteY394" fmla="*/ 2538535 h 2993922"/>
              <a:gd name="connsiteX395" fmla="*/ 6629598 w 8938307"/>
              <a:gd name="connsiteY395" fmla="*/ 2538535 h 2993922"/>
              <a:gd name="connsiteX396" fmla="*/ 6619006 w 8938307"/>
              <a:gd name="connsiteY396" fmla="*/ 2538535 h 2993922"/>
              <a:gd name="connsiteX397" fmla="*/ 6624302 w 8938307"/>
              <a:gd name="connsiteY397" fmla="*/ 2554421 h 2993922"/>
              <a:gd name="connsiteX398" fmla="*/ 6613711 w 8938307"/>
              <a:gd name="connsiteY398" fmla="*/ 2559716 h 2993922"/>
              <a:gd name="connsiteX399" fmla="*/ 6608416 w 8938307"/>
              <a:gd name="connsiteY399" fmla="*/ 2549125 h 2993922"/>
              <a:gd name="connsiteX400" fmla="*/ 6576646 w 8938307"/>
              <a:gd name="connsiteY400" fmla="*/ 2538535 h 2993922"/>
              <a:gd name="connsiteX401" fmla="*/ 6513102 w 8938307"/>
              <a:gd name="connsiteY401" fmla="*/ 2517354 h 2993922"/>
              <a:gd name="connsiteX402" fmla="*/ 6460150 w 8938307"/>
              <a:gd name="connsiteY402" fmla="*/ 2506764 h 2993922"/>
              <a:gd name="connsiteX403" fmla="*/ 6454855 w 8938307"/>
              <a:gd name="connsiteY403" fmla="*/ 2496173 h 2993922"/>
              <a:gd name="connsiteX404" fmla="*/ 6449560 w 8938307"/>
              <a:gd name="connsiteY404" fmla="*/ 2480287 h 2993922"/>
              <a:gd name="connsiteX405" fmla="*/ 6438970 w 8938307"/>
              <a:gd name="connsiteY405" fmla="*/ 2474992 h 2993922"/>
              <a:gd name="connsiteX406" fmla="*/ 6433675 w 8938307"/>
              <a:gd name="connsiteY406" fmla="*/ 2485583 h 2993922"/>
              <a:gd name="connsiteX407" fmla="*/ 6423084 w 8938307"/>
              <a:gd name="connsiteY407" fmla="*/ 2501469 h 2993922"/>
              <a:gd name="connsiteX408" fmla="*/ 6407198 w 8938307"/>
              <a:gd name="connsiteY408" fmla="*/ 2506764 h 2993922"/>
              <a:gd name="connsiteX409" fmla="*/ 6396608 w 8938307"/>
              <a:gd name="connsiteY409" fmla="*/ 2517354 h 2993922"/>
              <a:gd name="connsiteX410" fmla="*/ 6375428 w 8938307"/>
              <a:gd name="connsiteY410" fmla="*/ 2517354 h 2993922"/>
              <a:gd name="connsiteX411" fmla="*/ 6364836 w 8938307"/>
              <a:gd name="connsiteY411" fmla="*/ 2517354 h 2993922"/>
              <a:gd name="connsiteX412" fmla="*/ 6359542 w 8938307"/>
              <a:gd name="connsiteY412" fmla="*/ 2512058 h 2993922"/>
              <a:gd name="connsiteX413" fmla="*/ 6354246 w 8938307"/>
              <a:gd name="connsiteY413" fmla="*/ 2506764 h 2993922"/>
              <a:gd name="connsiteX414" fmla="*/ 6348950 w 8938307"/>
              <a:gd name="connsiteY414" fmla="*/ 2496173 h 2993922"/>
              <a:gd name="connsiteX415" fmla="*/ 6343656 w 8938307"/>
              <a:gd name="connsiteY415" fmla="*/ 2496173 h 2993922"/>
              <a:gd name="connsiteX416" fmla="*/ 6333066 w 8938307"/>
              <a:gd name="connsiteY416" fmla="*/ 2485583 h 2993922"/>
              <a:gd name="connsiteX417" fmla="*/ 6333066 w 8938307"/>
              <a:gd name="connsiteY417" fmla="*/ 2464402 h 2993922"/>
              <a:gd name="connsiteX418" fmla="*/ 6301294 w 8938307"/>
              <a:gd name="connsiteY418" fmla="*/ 2443221 h 2993922"/>
              <a:gd name="connsiteX419" fmla="*/ 6280114 w 8938307"/>
              <a:gd name="connsiteY419" fmla="*/ 2432631 h 2993922"/>
              <a:gd name="connsiteX420" fmla="*/ 6285409 w 8938307"/>
              <a:gd name="connsiteY420" fmla="*/ 2432631 h 2993922"/>
              <a:gd name="connsiteX421" fmla="*/ 6290704 w 8938307"/>
              <a:gd name="connsiteY421" fmla="*/ 2432631 h 2993922"/>
              <a:gd name="connsiteX422" fmla="*/ 6333066 w 8938307"/>
              <a:gd name="connsiteY422" fmla="*/ 2432631 h 2993922"/>
              <a:gd name="connsiteX423" fmla="*/ 6333066 w 8938307"/>
              <a:gd name="connsiteY423" fmla="*/ 2416746 h 2993922"/>
              <a:gd name="connsiteX424" fmla="*/ 6343656 w 8938307"/>
              <a:gd name="connsiteY424" fmla="*/ 2422040 h 2993922"/>
              <a:gd name="connsiteX425" fmla="*/ 6333066 w 8938307"/>
              <a:gd name="connsiteY425" fmla="*/ 2422040 h 2993922"/>
              <a:gd name="connsiteX426" fmla="*/ 6322476 w 8938307"/>
              <a:gd name="connsiteY426" fmla="*/ 2422040 h 2993922"/>
              <a:gd name="connsiteX427" fmla="*/ 6333066 w 8938307"/>
              <a:gd name="connsiteY427" fmla="*/ 2416746 h 2993922"/>
              <a:gd name="connsiteX428" fmla="*/ 6926129 w 8938307"/>
              <a:gd name="connsiteY428" fmla="*/ 2411450 h 2993922"/>
              <a:gd name="connsiteX429" fmla="*/ 6957900 w 8938307"/>
              <a:gd name="connsiteY429" fmla="*/ 2416746 h 2993922"/>
              <a:gd name="connsiteX430" fmla="*/ 6989670 w 8938307"/>
              <a:gd name="connsiteY430" fmla="*/ 2422040 h 2993922"/>
              <a:gd name="connsiteX431" fmla="*/ 6957900 w 8938307"/>
              <a:gd name="connsiteY431" fmla="*/ 2422040 h 2993922"/>
              <a:gd name="connsiteX432" fmla="*/ 6936718 w 8938307"/>
              <a:gd name="connsiteY432" fmla="*/ 2422040 h 2993922"/>
              <a:gd name="connsiteX433" fmla="*/ 6724910 w 8938307"/>
              <a:gd name="connsiteY433" fmla="*/ 2411450 h 2993922"/>
              <a:gd name="connsiteX434" fmla="*/ 6730206 w 8938307"/>
              <a:gd name="connsiteY434" fmla="*/ 2422040 h 2993922"/>
              <a:gd name="connsiteX435" fmla="*/ 6735502 w 8938307"/>
              <a:gd name="connsiteY435" fmla="*/ 2422040 h 2993922"/>
              <a:gd name="connsiteX436" fmla="*/ 6730206 w 8938307"/>
              <a:gd name="connsiteY436" fmla="*/ 2432631 h 2993922"/>
              <a:gd name="connsiteX437" fmla="*/ 6724910 w 8938307"/>
              <a:gd name="connsiteY437" fmla="*/ 2432631 h 2993922"/>
              <a:gd name="connsiteX438" fmla="*/ 6724910 w 8938307"/>
              <a:gd name="connsiteY438" fmla="*/ 2422040 h 2993922"/>
              <a:gd name="connsiteX439" fmla="*/ 6068305 w 8938307"/>
              <a:gd name="connsiteY439" fmla="*/ 2411450 h 2993922"/>
              <a:gd name="connsiteX440" fmla="*/ 6084190 w 8938307"/>
              <a:gd name="connsiteY440" fmla="*/ 2411450 h 2993922"/>
              <a:gd name="connsiteX441" fmla="*/ 6110668 w 8938307"/>
              <a:gd name="connsiteY441" fmla="*/ 2411450 h 2993922"/>
              <a:gd name="connsiteX442" fmla="*/ 6142438 w 8938307"/>
              <a:gd name="connsiteY442" fmla="*/ 2422040 h 2993922"/>
              <a:gd name="connsiteX443" fmla="*/ 6078895 w 8938307"/>
              <a:gd name="connsiteY443" fmla="*/ 2422040 h 2993922"/>
              <a:gd name="connsiteX444" fmla="*/ 5644689 w 8938307"/>
              <a:gd name="connsiteY444" fmla="*/ 2411450 h 2993922"/>
              <a:gd name="connsiteX445" fmla="*/ 5655279 w 8938307"/>
              <a:gd name="connsiteY445" fmla="*/ 2422040 h 2993922"/>
              <a:gd name="connsiteX446" fmla="*/ 5649984 w 8938307"/>
              <a:gd name="connsiteY446" fmla="*/ 2427335 h 2993922"/>
              <a:gd name="connsiteX447" fmla="*/ 5634099 w 8938307"/>
              <a:gd name="connsiteY447" fmla="*/ 2422040 h 2993922"/>
              <a:gd name="connsiteX448" fmla="*/ 7193536 w 8938307"/>
              <a:gd name="connsiteY448" fmla="*/ 2406154 h 2993922"/>
              <a:gd name="connsiteX449" fmla="*/ 7201480 w 8938307"/>
              <a:gd name="connsiteY449" fmla="*/ 2411450 h 2993922"/>
              <a:gd name="connsiteX450" fmla="*/ 7190889 w 8938307"/>
              <a:gd name="connsiteY450" fmla="*/ 2411450 h 2993922"/>
              <a:gd name="connsiteX451" fmla="*/ 7193536 w 8938307"/>
              <a:gd name="connsiteY451" fmla="*/ 2406154 h 2993922"/>
              <a:gd name="connsiteX452" fmla="*/ 6796396 w 8938307"/>
              <a:gd name="connsiteY452" fmla="*/ 2406154 h 2993922"/>
              <a:gd name="connsiteX453" fmla="*/ 6799044 w 8938307"/>
              <a:gd name="connsiteY453" fmla="*/ 2411450 h 2993922"/>
              <a:gd name="connsiteX454" fmla="*/ 6788454 w 8938307"/>
              <a:gd name="connsiteY454" fmla="*/ 2411450 h 2993922"/>
              <a:gd name="connsiteX455" fmla="*/ 6796396 w 8938307"/>
              <a:gd name="connsiteY455" fmla="*/ 2406154 h 2993922"/>
              <a:gd name="connsiteX456" fmla="*/ 6904948 w 8938307"/>
              <a:gd name="connsiteY456" fmla="*/ 2400860 h 2993922"/>
              <a:gd name="connsiteX457" fmla="*/ 6904948 w 8938307"/>
              <a:gd name="connsiteY457" fmla="*/ 2411450 h 2993922"/>
              <a:gd name="connsiteX458" fmla="*/ 6883766 w 8938307"/>
              <a:gd name="connsiteY458" fmla="*/ 2411450 h 2993922"/>
              <a:gd name="connsiteX459" fmla="*/ 6904948 w 8938307"/>
              <a:gd name="connsiteY459" fmla="*/ 2400860 h 2993922"/>
              <a:gd name="connsiteX460" fmla="*/ 6269524 w 8938307"/>
              <a:gd name="connsiteY460" fmla="*/ 2400860 h 2993922"/>
              <a:gd name="connsiteX461" fmla="*/ 6280114 w 8938307"/>
              <a:gd name="connsiteY461" fmla="*/ 2406154 h 2993922"/>
              <a:gd name="connsiteX462" fmla="*/ 6269524 w 8938307"/>
              <a:gd name="connsiteY462" fmla="*/ 2411450 h 2993922"/>
              <a:gd name="connsiteX463" fmla="*/ 6269524 w 8938307"/>
              <a:gd name="connsiteY463" fmla="*/ 2400860 h 2993922"/>
              <a:gd name="connsiteX464" fmla="*/ 6243046 w 8938307"/>
              <a:gd name="connsiteY464" fmla="*/ 2400860 h 2993922"/>
              <a:gd name="connsiteX465" fmla="*/ 6253638 w 8938307"/>
              <a:gd name="connsiteY465" fmla="*/ 2400860 h 2993922"/>
              <a:gd name="connsiteX466" fmla="*/ 6248342 w 8938307"/>
              <a:gd name="connsiteY466" fmla="*/ 2411450 h 2993922"/>
              <a:gd name="connsiteX467" fmla="*/ 6237752 w 8938307"/>
              <a:gd name="connsiteY467" fmla="*/ 2411450 h 2993922"/>
              <a:gd name="connsiteX468" fmla="*/ 6243046 w 8938307"/>
              <a:gd name="connsiteY468" fmla="*/ 2400860 h 2993922"/>
              <a:gd name="connsiteX469" fmla="*/ 6098752 w 8938307"/>
              <a:gd name="connsiteY469" fmla="*/ 2394241 h 2993922"/>
              <a:gd name="connsiteX470" fmla="*/ 6100076 w 8938307"/>
              <a:gd name="connsiteY470" fmla="*/ 2400860 h 2993922"/>
              <a:gd name="connsiteX471" fmla="*/ 6089486 w 8938307"/>
              <a:gd name="connsiteY471" fmla="*/ 2400860 h 2993922"/>
              <a:gd name="connsiteX472" fmla="*/ 6094782 w 8938307"/>
              <a:gd name="connsiteY472" fmla="*/ 2395565 h 2993922"/>
              <a:gd name="connsiteX473" fmla="*/ 6098752 w 8938307"/>
              <a:gd name="connsiteY473" fmla="*/ 2394241 h 2993922"/>
              <a:gd name="connsiteX474" fmla="*/ 6597826 w 8938307"/>
              <a:gd name="connsiteY474" fmla="*/ 2379679 h 2993922"/>
              <a:gd name="connsiteX475" fmla="*/ 6619006 w 8938307"/>
              <a:gd name="connsiteY475" fmla="*/ 2379679 h 2993922"/>
              <a:gd name="connsiteX476" fmla="*/ 6629598 w 8938307"/>
              <a:gd name="connsiteY476" fmla="*/ 2400860 h 2993922"/>
              <a:gd name="connsiteX477" fmla="*/ 6634892 w 8938307"/>
              <a:gd name="connsiteY477" fmla="*/ 2400860 h 2993922"/>
              <a:gd name="connsiteX478" fmla="*/ 6650778 w 8938307"/>
              <a:gd name="connsiteY478" fmla="*/ 2400860 h 2993922"/>
              <a:gd name="connsiteX479" fmla="*/ 6661368 w 8938307"/>
              <a:gd name="connsiteY479" fmla="*/ 2400860 h 2993922"/>
              <a:gd name="connsiteX480" fmla="*/ 6661368 w 8938307"/>
              <a:gd name="connsiteY480" fmla="*/ 2390269 h 2993922"/>
              <a:gd name="connsiteX481" fmla="*/ 6671958 w 8938307"/>
              <a:gd name="connsiteY481" fmla="*/ 2390269 h 2993922"/>
              <a:gd name="connsiteX482" fmla="*/ 6671958 w 8938307"/>
              <a:gd name="connsiteY482" fmla="*/ 2400860 h 2993922"/>
              <a:gd name="connsiteX483" fmla="*/ 6682550 w 8938307"/>
              <a:gd name="connsiteY483" fmla="*/ 2400860 h 2993922"/>
              <a:gd name="connsiteX484" fmla="*/ 6693140 w 8938307"/>
              <a:gd name="connsiteY484" fmla="*/ 2411450 h 2993922"/>
              <a:gd name="connsiteX485" fmla="*/ 6671958 w 8938307"/>
              <a:gd name="connsiteY485" fmla="*/ 2411450 h 2993922"/>
              <a:gd name="connsiteX486" fmla="*/ 6650778 w 8938307"/>
              <a:gd name="connsiteY486" fmla="*/ 2422040 h 2993922"/>
              <a:gd name="connsiteX487" fmla="*/ 6640188 w 8938307"/>
              <a:gd name="connsiteY487" fmla="*/ 2422040 h 2993922"/>
              <a:gd name="connsiteX488" fmla="*/ 6619006 w 8938307"/>
              <a:gd name="connsiteY488" fmla="*/ 2400860 h 2993922"/>
              <a:gd name="connsiteX489" fmla="*/ 6608416 w 8938307"/>
              <a:gd name="connsiteY489" fmla="*/ 2384973 h 2993922"/>
              <a:gd name="connsiteX490" fmla="*/ 6597826 w 8938307"/>
              <a:gd name="connsiteY490" fmla="*/ 2379679 h 2993922"/>
              <a:gd name="connsiteX491" fmla="*/ 6153028 w 8938307"/>
              <a:gd name="connsiteY491" fmla="*/ 2379679 h 2993922"/>
              <a:gd name="connsiteX492" fmla="*/ 6195390 w 8938307"/>
              <a:gd name="connsiteY492" fmla="*/ 2390269 h 2993922"/>
              <a:gd name="connsiteX493" fmla="*/ 6237752 w 8938307"/>
              <a:gd name="connsiteY493" fmla="*/ 2400860 h 2993922"/>
              <a:gd name="connsiteX494" fmla="*/ 6205980 w 8938307"/>
              <a:gd name="connsiteY494" fmla="*/ 2400860 h 2993922"/>
              <a:gd name="connsiteX495" fmla="*/ 6184800 w 8938307"/>
              <a:gd name="connsiteY495" fmla="*/ 2400860 h 2993922"/>
              <a:gd name="connsiteX496" fmla="*/ 6163620 w 8938307"/>
              <a:gd name="connsiteY496" fmla="*/ 2400860 h 2993922"/>
              <a:gd name="connsiteX497" fmla="*/ 6163620 w 8938307"/>
              <a:gd name="connsiteY497" fmla="*/ 2395565 h 2993922"/>
              <a:gd name="connsiteX498" fmla="*/ 6153028 w 8938307"/>
              <a:gd name="connsiteY498" fmla="*/ 2390269 h 2993922"/>
              <a:gd name="connsiteX499" fmla="*/ 6791101 w 8938307"/>
              <a:gd name="connsiteY499" fmla="*/ 2374383 h 2993922"/>
              <a:gd name="connsiteX500" fmla="*/ 6788454 w 8938307"/>
              <a:gd name="connsiteY500" fmla="*/ 2379679 h 2993922"/>
              <a:gd name="connsiteX501" fmla="*/ 6799044 w 8938307"/>
              <a:gd name="connsiteY501" fmla="*/ 2379679 h 2993922"/>
              <a:gd name="connsiteX502" fmla="*/ 6791101 w 8938307"/>
              <a:gd name="connsiteY502" fmla="*/ 2374383 h 2993922"/>
              <a:gd name="connsiteX503" fmla="*/ 7635686 w 8938307"/>
              <a:gd name="connsiteY503" fmla="*/ 2369088 h 2993922"/>
              <a:gd name="connsiteX504" fmla="*/ 7646278 w 8938307"/>
              <a:gd name="connsiteY504" fmla="*/ 2379679 h 2993922"/>
              <a:gd name="connsiteX505" fmla="*/ 7638334 w 8938307"/>
              <a:gd name="connsiteY505" fmla="*/ 2379679 h 2993922"/>
              <a:gd name="connsiteX506" fmla="*/ 7625096 w 8938307"/>
              <a:gd name="connsiteY506" fmla="*/ 2379679 h 2993922"/>
              <a:gd name="connsiteX507" fmla="*/ 7630390 w 8938307"/>
              <a:gd name="connsiteY507" fmla="*/ 2374383 h 2993922"/>
              <a:gd name="connsiteX508" fmla="*/ 7635686 w 8938307"/>
              <a:gd name="connsiteY508" fmla="*/ 2369088 h 2993922"/>
              <a:gd name="connsiteX509" fmla="*/ 7540374 w 8938307"/>
              <a:gd name="connsiteY509" fmla="*/ 2369088 h 2993922"/>
              <a:gd name="connsiteX510" fmla="*/ 7540374 w 8938307"/>
              <a:gd name="connsiteY510" fmla="*/ 2379679 h 2993922"/>
              <a:gd name="connsiteX511" fmla="*/ 7529782 w 8938307"/>
              <a:gd name="connsiteY511" fmla="*/ 2379679 h 2993922"/>
              <a:gd name="connsiteX512" fmla="*/ 7540374 w 8938307"/>
              <a:gd name="connsiteY512" fmla="*/ 2369088 h 2993922"/>
              <a:gd name="connsiteX513" fmla="*/ 7487420 w 8938307"/>
              <a:gd name="connsiteY513" fmla="*/ 2369088 h 2993922"/>
              <a:gd name="connsiteX514" fmla="*/ 7498011 w 8938307"/>
              <a:gd name="connsiteY514" fmla="*/ 2369088 h 2993922"/>
              <a:gd name="connsiteX515" fmla="*/ 7508601 w 8938307"/>
              <a:gd name="connsiteY515" fmla="*/ 2369088 h 2993922"/>
              <a:gd name="connsiteX516" fmla="*/ 7498011 w 8938307"/>
              <a:gd name="connsiteY516" fmla="*/ 2379679 h 2993922"/>
              <a:gd name="connsiteX517" fmla="*/ 7487420 w 8938307"/>
              <a:gd name="connsiteY517" fmla="*/ 2379679 h 2993922"/>
              <a:gd name="connsiteX518" fmla="*/ 7487420 w 8938307"/>
              <a:gd name="connsiteY518" fmla="*/ 2369088 h 2993922"/>
              <a:gd name="connsiteX519" fmla="*/ 5930630 w 8938307"/>
              <a:gd name="connsiteY519" fmla="*/ 2369088 h 2993922"/>
              <a:gd name="connsiteX520" fmla="*/ 5951812 w 8938307"/>
              <a:gd name="connsiteY520" fmla="*/ 2369088 h 2993922"/>
              <a:gd name="connsiteX521" fmla="*/ 5951812 w 8938307"/>
              <a:gd name="connsiteY521" fmla="*/ 2379679 h 2993922"/>
              <a:gd name="connsiteX522" fmla="*/ 5930630 w 8938307"/>
              <a:gd name="connsiteY522" fmla="*/ 2369088 h 2993922"/>
              <a:gd name="connsiteX523" fmla="*/ 5761183 w 8938307"/>
              <a:gd name="connsiteY523" fmla="*/ 2369088 h 2993922"/>
              <a:gd name="connsiteX524" fmla="*/ 5782364 w 8938307"/>
              <a:gd name="connsiteY524" fmla="*/ 2369088 h 2993922"/>
              <a:gd name="connsiteX525" fmla="*/ 5803545 w 8938307"/>
              <a:gd name="connsiteY525" fmla="*/ 2379679 h 2993922"/>
              <a:gd name="connsiteX526" fmla="*/ 5798250 w 8938307"/>
              <a:gd name="connsiteY526" fmla="*/ 2384973 h 2993922"/>
              <a:gd name="connsiteX527" fmla="*/ 5787660 w 8938307"/>
              <a:gd name="connsiteY527" fmla="*/ 2384973 h 2993922"/>
              <a:gd name="connsiteX528" fmla="*/ 5771774 w 8938307"/>
              <a:gd name="connsiteY528" fmla="*/ 2379679 h 2993922"/>
              <a:gd name="connsiteX529" fmla="*/ 5655279 w 8938307"/>
              <a:gd name="connsiteY529" fmla="*/ 2369088 h 2993922"/>
              <a:gd name="connsiteX530" fmla="*/ 5676460 w 8938307"/>
              <a:gd name="connsiteY530" fmla="*/ 2379679 h 2993922"/>
              <a:gd name="connsiteX531" fmla="*/ 5676460 w 8938307"/>
              <a:gd name="connsiteY531" fmla="*/ 2390269 h 2993922"/>
              <a:gd name="connsiteX532" fmla="*/ 5655279 w 8938307"/>
              <a:gd name="connsiteY532" fmla="*/ 2390269 h 2993922"/>
              <a:gd name="connsiteX533" fmla="*/ 5644689 w 8938307"/>
              <a:gd name="connsiteY533" fmla="*/ 2390269 h 2993922"/>
              <a:gd name="connsiteX534" fmla="*/ 5655279 w 8938307"/>
              <a:gd name="connsiteY534" fmla="*/ 2379679 h 2993922"/>
              <a:gd name="connsiteX535" fmla="*/ 5655279 w 8938307"/>
              <a:gd name="connsiteY535" fmla="*/ 2369088 h 2993922"/>
              <a:gd name="connsiteX536" fmla="*/ 5591737 w 8938307"/>
              <a:gd name="connsiteY536" fmla="*/ 2369088 h 2993922"/>
              <a:gd name="connsiteX537" fmla="*/ 5612918 w 8938307"/>
              <a:gd name="connsiteY537" fmla="*/ 2369088 h 2993922"/>
              <a:gd name="connsiteX538" fmla="*/ 5602327 w 8938307"/>
              <a:gd name="connsiteY538" fmla="*/ 2379679 h 2993922"/>
              <a:gd name="connsiteX539" fmla="*/ 7400050 w 8938307"/>
              <a:gd name="connsiteY539" fmla="*/ 2363793 h 2993922"/>
              <a:gd name="connsiteX540" fmla="*/ 7402697 w 8938307"/>
              <a:gd name="connsiteY540" fmla="*/ 2369088 h 2993922"/>
              <a:gd name="connsiteX541" fmla="*/ 7392107 w 8938307"/>
              <a:gd name="connsiteY541" fmla="*/ 2369088 h 2993922"/>
              <a:gd name="connsiteX542" fmla="*/ 7400050 w 8938307"/>
              <a:gd name="connsiteY542" fmla="*/ 2363793 h 2993922"/>
              <a:gd name="connsiteX543" fmla="*/ 7095574 w 8938307"/>
              <a:gd name="connsiteY543" fmla="*/ 2358498 h 2993922"/>
              <a:gd name="connsiteX544" fmla="*/ 7106166 w 8938307"/>
              <a:gd name="connsiteY544" fmla="*/ 2358498 h 2993922"/>
              <a:gd name="connsiteX545" fmla="*/ 7116756 w 8938307"/>
              <a:gd name="connsiteY545" fmla="*/ 2358498 h 2993922"/>
              <a:gd name="connsiteX546" fmla="*/ 7106166 w 8938307"/>
              <a:gd name="connsiteY546" fmla="*/ 2369088 h 2993922"/>
              <a:gd name="connsiteX547" fmla="*/ 6184800 w 8938307"/>
              <a:gd name="connsiteY547" fmla="*/ 2358498 h 2993922"/>
              <a:gd name="connsiteX548" fmla="*/ 6195390 w 8938307"/>
              <a:gd name="connsiteY548" fmla="*/ 2358498 h 2993922"/>
              <a:gd name="connsiteX549" fmla="*/ 6195390 w 8938307"/>
              <a:gd name="connsiteY549" fmla="*/ 2363793 h 2993922"/>
              <a:gd name="connsiteX550" fmla="*/ 6195390 w 8938307"/>
              <a:gd name="connsiteY550" fmla="*/ 2369088 h 2993922"/>
              <a:gd name="connsiteX551" fmla="*/ 6126553 w 8938307"/>
              <a:gd name="connsiteY551" fmla="*/ 2358498 h 2993922"/>
              <a:gd name="connsiteX552" fmla="*/ 6137142 w 8938307"/>
              <a:gd name="connsiteY552" fmla="*/ 2369088 h 2993922"/>
              <a:gd name="connsiteX553" fmla="*/ 6121257 w 8938307"/>
              <a:gd name="connsiteY553" fmla="*/ 2379679 h 2993922"/>
              <a:gd name="connsiteX554" fmla="*/ 6100076 w 8938307"/>
              <a:gd name="connsiteY554" fmla="*/ 2369088 h 2993922"/>
              <a:gd name="connsiteX555" fmla="*/ 6110668 w 8938307"/>
              <a:gd name="connsiteY555" fmla="*/ 2369088 h 2993922"/>
              <a:gd name="connsiteX556" fmla="*/ 6121257 w 8938307"/>
              <a:gd name="connsiteY556" fmla="*/ 2369088 h 2993922"/>
              <a:gd name="connsiteX557" fmla="*/ 6126553 w 8938307"/>
              <a:gd name="connsiteY557" fmla="*/ 2358498 h 2993922"/>
              <a:gd name="connsiteX558" fmla="*/ 5475243 w 8938307"/>
              <a:gd name="connsiteY558" fmla="*/ 2358498 h 2993922"/>
              <a:gd name="connsiteX559" fmla="*/ 5485833 w 8938307"/>
              <a:gd name="connsiteY559" fmla="*/ 2358498 h 2993922"/>
              <a:gd name="connsiteX560" fmla="*/ 5507014 w 8938307"/>
              <a:gd name="connsiteY560" fmla="*/ 2369088 h 2993922"/>
              <a:gd name="connsiteX561" fmla="*/ 5538785 w 8938307"/>
              <a:gd name="connsiteY561" fmla="*/ 2379679 h 2993922"/>
              <a:gd name="connsiteX562" fmla="*/ 5559966 w 8938307"/>
              <a:gd name="connsiteY562" fmla="*/ 2379679 h 2993922"/>
              <a:gd name="connsiteX563" fmla="*/ 5581147 w 8938307"/>
              <a:gd name="connsiteY563" fmla="*/ 2379679 h 2993922"/>
              <a:gd name="connsiteX564" fmla="*/ 5517604 w 8938307"/>
              <a:gd name="connsiteY564" fmla="*/ 2390269 h 2993922"/>
              <a:gd name="connsiteX565" fmla="*/ 5496423 w 8938307"/>
              <a:gd name="connsiteY565" fmla="*/ 2379679 h 2993922"/>
              <a:gd name="connsiteX566" fmla="*/ 7892505 w 8938307"/>
              <a:gd name="connsiteY566" fmla="*/ 2353202 h 2993922"/>
              <a:gd name="connsiteX567" fmla="*/ 7911038 w 8938307"/>
              <a:gd name="connsiteY567" fmla="*/ 2358498 h 2993922"/>
              <a:gd name="connsiteX568" fmla="*/ 7932219 w 8938307"/>
              <a:gd name="connsiteY568" fmla="*/ 2369088 h 2993922"/>
              <a:gd name="connsiteX569" fmla="*/ 7953398 w 8938307"/>
              <a:gd name="connsiteY569" fmla="*/ 2379679 h 2993922"/>
              <a:gd name="connsiteX570" fmla="*/ 7963990 w 8938307"/>
              <a:gd name="connsiteY570" fmla="*/ 2379679 h 2993922"/>
              <a:gd name="connsiteX571" fmla="*/ 7953398 w 8938307"/>
              <a:gd name="connsiteY571" fmla="*/ 2390269 h 2993922"/>
              <a:gd name="connsiteX572" fmla="*/ 7963990 w 8938307"/>
              <a:gd name="connsiteY572" fmla="*/ 2395565 h 2993922"/>
              <a:gd name="connsiteX573" fmla="*/ 7985171 w 8938307"/>
              <a:gd name="connsiteY573" fmla="*/ 2400860 h 2993922"/>
              <a:gd name="connsiteX574" fmla="*/ 8069894 w 8938307"/>
              <a:gd name="connsiteY574" fmla="*/ 2443221 h 2993922"/>
              <a:gd name="connsiteX575" fmla="*/ 8175798 w 8938307"/>
              <a:gd name="connsiteY575" fmla="*/ 2485583 h 2993922"/>
              <a:gd name="connsiteX576" fmla="*/ 8223454 w 8938307"/>
              <a:gd name="connsiteY576" fmla="*/ 2517354 h 2993922"/>
              <a:gd name="connsiteX577" fmla="*/ 8249931 w 8938307"/>
              <a:gd name="connsiteY577" fmla="*/ 2538535 h 2993922"/>
              <a:gd name="connsiteX578" fmla="*/ 8255225 w 8938307"/>
              <a:gd name="connsiteY578" fmla="*/ 2549125 h 2993922"/>
              <a:gd name="connsiteX579" fmla="*/ 8260521 w 8938307"/>
              <a:gd name="connsiteY579" fmla="*/ 2559716 h 2993922"/>
              <a:gd name="connsiteX580" fmla="*/ 8249931 w 8938307"/>
              <a:gd name="connsiteY580" fmla="*/ 2559716 h 2993922"/>
              <a:gd name="connsiteX581" fmla="*/ 8228750 w 8938307"/>
              <a:gd name="connsiteY581" fmla="*/ 2549125 h 2993922"/>
              <a:gd name="connsiteX582" fmla="*/ 8212864 w 8938307"/>
              <a:gd name="connsiteY582" fmla="*/ 2554421 h 2993922"/>
              <a:gd name="connsiteX583" fmla="*/ 8207569 w 8938307"/>
              <a:gd name="connsiteY583" fmla="*/ 2543831 h 2993922"/>
              <a:gd name="connsiteX584" fmla="*/ 8186387 w 8938307"/>
              <a:gd name="connsiteY584" fmla="*/ 2522650 h 2993922"/>
              <a:gd name="connsiteX585" fmla="*/ 8154617 w 8938307"/>
              <a:gd name="connsiteY585" fmla="*/ 2517354 h 2993922"/>
              <a:gd name="connsiteX586" fmla="*/ 8165206 w 8938307"/>
              <a:gd name="connsiteY586" fmla="*/ 2527944 h 2993922"/>
              <a:gd name="connsiteX587" fmla="*/ 8112254 w 8938307"/>
              <a:gd name="connsiteY587" fmla="*/ 2485583 h 2993922"/>
              <a:gd name="connsiteX588" fmla="*/ 8048712 w 8938307"/>
              <a:gd name="connsiteY588" fmla="*/ 2453812 h 2993922"/>
              <a:gd name="connsiteX589" fmla="*/ 8016942 w 8938307"/>
              <a:gd name="connsiteY589" fmla="*/ 2432631 h 2993922"/>
              <a:gd name="connsiteX590" fmla="*/ 8001056 w 8938307"/>
              <a:gd name="connsiteY590" fmla="*/ 2427335 h 2993922"/>
              <a:gd name="connsiteX591" fmla="*/ 7990465 w 8938307"/>
              <a:gd name="connsiteY591" fmla="*/ 2422040 h 2993922"/>
              <a:gd name="connsiteX592" fmla="*/ 7974579 w 8938307"/>
              <a:gd name="connsiteY592" fmla="*/ 2422040 h 2993922"/>
              <a:gd name="connsiteX593" fmla="*/ 7963990 w 8938307"/>
              <a:gd name="connsiteY593" fmla="*/ 2411450 h 2993922"/>
              <a:gd name="connsiteX594" fmla="*/ 7953398 w 8938307"/>
              <a:gd name="connsiteY594" fmla="*/ 2411450 h 2993922"/>
              <a:gd name="connsiteX595" fmla="*/ 7942808 w 8938307"/>
              <a:gd name="connsiteY595" fmla="*/ 2400860 h 2993922"/>
              <a:gd name="connsiteX596" fmla="*/ 7921627 w 8938307"/>
              <a:gd name="connsiteY596" fmla="*/ 2390269 h 2993922"/>
              <a:gd name="connsiteX597" fmla="*/ 7911038 w 8938307"/>
              <a:gd name="connsiteY597" fmla="*/ 2379679 h 2993922"/>
              <a:gd name="connsiteX598" fmla="*/ 7879267 w 8938307"/>
              <a:gd name="connsiteY598" fmla="*/ 2358498 h 2993922"/>
              <a:gd name="connsiteX599" fmla="*/ 7892505 w 8938307"/>
              <a:gd name="connsiteY599" fmla="*/ 2353202 h 2993922"/>
              <a:gd name="connsiteX600" fmla="*/ 7180299 w 8938307"/>
              <a:gd name="connsiteY600" fmla="*/ 2347908 h 2993922"/>
              <a:gd name="connsiteX601" fmla="*/ 7212070 w 8938307"/>
              <a:gd name="connsiteY601" fmla="*/ 2358498 h 2993922"/>
              <a:gd name="connsiteX602" fmla="*/ 7227956 w 8938307"/>
              <a:gd name="connsiteY602" fmla="*/ 2369088 h 2993922"/>
              <a:gd name="connsiteX603" fmla="*/ 7233251 w 8938307"/>
              <a:gd name="connsiteY603" fmla="*/ 2379679 h 2993922"/>
              <a:gd name="connsiteX604" fmla="*/ 7190889 w 8938307"/>
              <a:gd name="connsiteY604" fmla="*/ 2379679 h 2993922"/>
              <a:gd name="connsiteX605" fmla="*/ 7180299 w 8938307"/>
              <a:gd name="connsiteY605" fmla="*/ 2369088 h 2993922"/>
              <a:gd name="connsiteX606" fmla="*/ 7190889 w 8938307"/>
              <a:gd name="connsiteY606" fmla="*/ 2358498 h 2993922"/>
              <a:gd name="connsiteX607" fmla="*/ 7180299 w 8938307"/>
              <a:gd name="connsiteY607" fmla="*/ 2358498 h 2993922"/>
              <a:gd name="connsiteX608" fmla="*/ 5835316 w 8938307"/>
              <a:gd name="connsiteY608" fmla="*/ 2337317 h 2993922"/>
              <a:gd name="connsiteX609" fmla="*/ 5856497 w 8938307"/>
              <a:gd name="connsiteY609" fmla="*/ 2347908 h 2993922"/>
              <a:gd name="connsiteX610" fmla="*/ 5824726 w 8938307"/>
              <a:gd name="connsiteY610" fmla="*/ 2347908 h 2993922"/>
              <a:gd name="connsiteX611" fmla="*/ 5533490 w 8938307"/>
              <a:gd name="connsiteY611" fmla="*/ 2337317 h 2993922"/>
              <a:gd name="connsiteX612" fmla="*/ 5538785 w 8938307"/>
              <a:gd name="connsiteY612" fmla="*/ 2337317 h 2993922"/>
              <a:gd name="connsiteX613" fmla="*/ 5517604 w 8938307"/>
              <a:gd name="connsiteY613" fmla="*/ 2358498 h 2993922"/>
              <a:gd name="connsiteX614" fmla="*/ 5517604 w 8938307"/>
              <a:gd name="connsiteY614" fmla="*/ 2347908 h 2993922"/>
              <a:gd name="connsiteX615" fmla="*/ 5533490 w 8938307"/>
              <a:gd name="connsiteY615" fmla="*/ 2337317 h 2993922"/>
              <a:gd name="connsiteX616" fmla="*/ 7450355 w 8938307"/>
              <a:gd name="connsiteY616" fmla="*/ 2332021 h 2993922"/>
              <a:gd name="connsiteX617" fmla="*/ 7455649 w 8938307"/>
              <a:gd name="connsiteY617" fmla="*/ 2337317 h 2993922"/>
              <a:gd name="connsiteX618" fmla="*/ 7445059 w 8938307"/>
              <a:gd name="connsiteY618" fmla="*/ 2347908 h 2993922"/>
              <a:gd name="connsiteX619" fmla="*/ 7434468 w 8938307"/>
              <a:gd name="connsiteY619" fmla="*/ 2337317 h 2993922"/>
              <a:gd name="connsiteX620" fmla="*/ 7450355 w 8938307"/>
              <a:gd name="connsiteY620" fmla="*/ 2332021 h 2993922"/>
              <a:gd name="connsiteX621" fmla="*/ 7274290 w 8938307"/>
              <a:gd name="connsiteY621" fmla="*/ 2330698 h 2993922"/>
              <a:gd name="connsiteX622" fmla="*/ 7280908 w 8938307"/>
              <a:gd name="connsiteY622" fmla="*/ 2332021 h 2993922"/>
              <a:gd name="connsiteX623" fmla="*/ 7280908 w 8938307"/>
              <a:gd name="connsiteY623" fmla="*/ 2342612 h 2993922"/>
              <a:gd name="connsiteX624" fmla="*/ 7265022 w 8938307"/>
              <a:gd name="connsiteY624" fmla="*/ 2347908 h 2993922"/>
              <a:gd name="connsiteX625" fmla="*/ 7265022 w 8938307"/>
              <a:gd name="connsiteY625" fmla="*/ 2337317 h 2993922"/>
              <a:gd name="connsiteX626" fmla="*/ 7274290 w 8938307"/>
              <a:gd name="connsiteY626" fmla="*/ 2330698 h 2993922"/>
              <a:gd name="connsiteX627" fmla="*/ 7805134 w 8938307"/>
              <a:gd name="connsiteY627" fmla="*/ 2326727 h 2993922"/>
              <a:gd name="connsiteX628" fmla="*/ 7815724 w 8938307"/>
              <a:gd name="connsiteY628" fmla="*/ 2326727 h 2993922"/>
              <a:gd name="connsiteX629" fmla="*/ 7815724 w 8938307"/>
              <a:gd name="connsiteY629" fmla="*/ 2337317 h 2993922"/>
              <a:gd name="connsiteX630" fmla="*/ 7810428 w 8938307"/>
              <a:gd name="connsiteY630" fmla="*/ 2337317 h 2993922"/>
              <a:gd name="connsiteX631" fmla="*/ 7805134 w 8938307"/>
              <a:gd name="connsiteY631" fmla="*/ 2337317 h 2993922"/>
              <a:gd name="connsiteX632" fmla="*/ 7805134 w 8938307"/>
              <a:gd name="connsiteY632" fmla="*/ 2326727 h 2993922"/>
              <a:gd name="connsiteX633" fmla="*/ 7582734 w 8938307"/>
              <a:gd name="connsiteY633" fmla="*/ 2326727 h 2993922"/>
              <a:gd name="connsiteX634" fmla="*/ 7593326 w 8938307"/>
              <a:gd name="connsiteY634" fmla="*/ 2326727 h 2993922"/>
              <a:gd name="connsiteX635" fmla="*/ 7582734 w 8938307"/>
              <a:gd name="connsiteY635" fmla="*/ 2337317 h 2993922"/>
              <a:gd name="connsiteX636" fmla="*/ 7492716 w 8938307"/>
              <a:gd name="connsiteY636" fmla="*/ 2326727 h 2993922"/>
              <a:gd name="connsiteX637" fmla="*/ 7519192 w 8938307"/>
              <a:gd name="connsiteY637" fmla="*/ 2326727 h 2993922"/>
              <a:gd name="connsiteX638" fmla="*/ 7519192 w 8938307"/>
              <a:gd name="connsiteY638" fmla="*/ 2337317 h 2993922"/>
              <a:gd name="connsiteX639" fmla="*/ 7476830 w 8938307"/>
              <a:gd name="connsiteY639" fmla="*/ 2337317 h 2993922"/>
              <a:gd name="connsiteX640" fmla="*/ 7492716 w 8938307"/>
              <a:gd name="connsiteY640" fmla="*/ 2326727 h 2993922"/>
              <a:gd name="connsiteX641" fmla="*/ 7053214 w 8938307"/>
              <a:gd name="connsiteY641" fmla="*/ 2326727 h 2993922"/>
              <a:gd name="connsiteX642" fmla="*/ 7063804 w 8938307"/>
              <a:gd name="connsiteY642" fmla="*/ 2337317 h 2993922"/>
              <a:gd name="connsiteX643" fmla="*/ 7053214 w 8938307"/>
              <a:gd name="connsiteY643" fmla="*/ 2337317 h 2993922"/>
              <a:gd name="connsiteX644" fmla="*/ 7053214 w 8938307"/>
              <a:gd name="connsiteY644" fmla="*/ 2326727 h 2993922"/>
              <a:gd name="connsiteX645" fmla="*/ 5782364 w 8938307"/>
              <a:gd name="connsiteY645" fmla="*/ 2326727 h 2993922"/>
              <a:gd name="connsiteX646" fmla="*/ 5792954 w 8938307"/>
              <a:gd name="connsiteY646" fmla="*/ 2326727 h 2993922"/>
              <a:gd name="connsiteX647" fmla="*/ 5808840 w 8938307"/>
              <a:gd name="connsiteY647" fmla="*/ 2332021 h 2993922"/>
              <a:gd name="connsiteX648" fmla="*/ 5814135 w 8938307"/>
              <a:gd name="connsiteY648" fmla="*/ 2337317 h 2993922"/>
              <a:gd name="connsiteX649" fmla="*/ 5792954 w 8938307"/>
              <a:gd name="connsiteY649" fmla="*/ 2337317 h 2993922"/>
              <a:gd name="connsiteX650" fmla="*/ 5718822 w 8938307"/>
              <a:gd name="connsiteY650" fmla="*/ 2326727 h 2993922"/>
              <a:gd name="connsiteX651" fmla="*/ 5718822 w 8938307"/>
              <a:gd name="connsiteY651" fmla="*/ 2337317 h 2993922"/>
              <a:gd name="connsiteX652" fmla="*/ 5718822 w 8938307"/>
              <a:gd name="connsiteY652" fmla="*/ 2342612 h 2993922"/>
              <a:gd name="connsiteX653" fmla="*/ 5729412 w 8938307"/>
              <a:gd name="connsiteY653" fmla="*/ 2347908 h 2993922"/>
              <a:gd name="connsiteX654" fmla="*/ 5729412 w 8938307"/>
              <a:gd name="connsiteY654" fmla="*/ 2358498 h 2993922"/>
              <a:gd name="connsiteX655" fmla="*/ 5655279 w 8938307"/>
              <a:gd name="connsiteY655" fmla="*/ 2358498 h 2993922"/>
              <a:gd name="connsiteX656" fmla="*/ 5644689 w 8938307"/>
              <a:gd name="connsiteY656" fmla="*/ 2358498 h 2993922"/>
              <a:gd name="connsiteX657" fmla="*/ 5644689 w 8938307"/>
              <a:gd name="connsiteY657" fmla="*/ 2353202 h 2993922"/>
              <a:gd name="connsiteX658" fmla="*/ 5634099 w 8938307"/>
              <a:gd name="connsiteY658" fmla="*/ 2347908 h 2993922"/>
              <a:gd name="connsiteX659" fmla="*/ 5623508 w 8938307"/>
              <a:gd name="connsiteY659" fmla="*/ 2347908 h 2993922"/>
              <a:gd name="connsiteX660" fmla="*/ 5618214 w 8938307"/>
              <a:gd name="connsiteY660" fmla="*/ 2347908 h 2993922"/>
              <a:gd name="connsiteX661" fmla="*/ 5602327 w 8938307"/>
              <a:gd name="connsiteY661" fmla="*/ 2337317 h 2993922"/>
              <a:gd name="connsiteX662" fmla="*/ 5655279 w 8938307"/>
              <a:gd name="connsiteY662" fmla="*/ 2347908 h 2993922"/>
              <a:gd name="connsiteX663" fmla="*/ 5708232 w 8938307"/>
              <a:gd name="connsiteY663" fmla="*/ 2337317 h 2993922"/>
              <a:gd name="connsiteX664" fmla="*/ 5718822 w 8938307"/>
              <a:gd name="connsiteY664" fmla="*/ 2326727 h 2993922"/>
              <a:gd name="connsiteX665" fmla="*/ 5665870 w 8938307"/>
              <a:gd name="connsiteY665" fmla="*/ 2326727 h 2993922"/>
              <a:gd name="connsiteX666" fmla="*/ 5665870 w 8938307"/>
              <a:gd name="connsiteY666" fmla="*/ 2337317 h 2993922"/>
              <a:gd name="connsiteX667" fmla="*/ 5644689 w 8938307"/>
              <a:gd name="connsiteY667" fmla="*/ 2337317 h 2993922"/>
              <a:gd name="connsiteX668" fmla="*/ 6047124 w 8938307"/>
              <a:gd name="connsiteY668" fmla="*/ 2321431 h 2993922"/>
              <a:gd name="connsiteX669" fmla="*/ 6057716 w 8938307"/>
              <a:gd name="connsiteY669" fmla="*/ 2326727 h 2993922"/>
              <a:gd name="connsiteX670" fmla="*/ 6049772 w 8938307"/>
              <a:gd name="connsiteY670" fmla="*/ 2325403 h 2993922"/>
              <a:gd name="connsiteX671" fmla="*/ 7836904 w 8938307"/>
              <a:gd name="connsiteY671" fmla="*/ 2316136 h 2993922"/>
              <a:gd name="connsiteX672" fmla="*/ 7858085 w 8938307"/>
              <a:gd name="connsiteY672" fmla="*/ 2337317 h 2993922"/>
              <a:gd name="connsiteX673" fmla="*/ 7868675 w 8938307"/>
              <a:gd name="connsiteY673" fmla="*/ 2353202 h 2993922"/>
              <a:gd name="connsiteX674" fmla="*/ 7858085 w 8938307"/>
              <a:gd name="connsiteY674" fmla="*/ 2358498 h 2993922"/>
              <a:gd name="connsiteX675" fmla="*/ 7847494 w 8938307"/>
              <a:gd name="connsiteY675" fmla="*/ 2347908 h 2993922"/>
              <a:gd name="connsiteX676" fmla="*/ 7836904 w 8938307"/>
              <a:gd name="connsiteY676" fmla="*/ 2332021 h 2993922"/>
              <a:gd name="connsiteX677" fmla="*/ 7826313 w 8938307"/>
              <a:gd name="connsiteY677" fmla="*/ 2326727 h 2993922"/>
              <a:gd name="connsiteX678" fmla="*/ 7312678 w 8938307"/>
              <a:gd name="connsiteY678" fmla="*/ 2316136 h 2993922"/>
              <a:gd name="connsiteX679" fmla="*/ 7317974 w 8938307"/>
              <a:gd name="connsiteY679" fmla="*/ 2316136 h 2993922"/>
              <a:gd name="connsiteX680" fmla="*/ 7307384 w 8938307"/>
              <a:gd name="connsiteY680" fmla="*/ 2326727 h 2993922"/>
              <a:gd name="connsiteX681" fmla="*/ 7302088 w 8938307"/>
              <a:gd name="connsiteY681" fmla="*/ 2321431 h 2993922"/>
              <a:gd name="connsiteX682" fmla="*/ 7312678 w 8938307"/>
              <a:gd name="connsiteY682" fmla="*/ 2316136 h 2993922"/>
              <a:gd name="connsiteX683" fmla="*/ 7010852 w 8938307"/>
              <a:gd name="connsiteY683" fmla="*/ 2316136 h 2993922"/>
              <a:gd name="connsiteX684" fmla="*/ 7021443 w 8938307"/>
              <a:gd name="connsiteY684" fmla="*/ 2326727 h 2993922"/>
              <a:gd name="connsiteX685" fmla="*/ 7010852 w 8938307"/>
              <a:gd name="connsiteY685" fmla="*/ 2337317 h 2993922"/>
              <a:gd name="connsiteX686" fmla="*/ 7000262 w 8938307"/>
              <a:gd name="connsiteY686" fmla="*/ 2326727 h 2993922"/>
              <a:gd name="connsiteX687" fmla="*/ 7010852 w 8938307"/>
              <a:gd name="connsiteY687" fmla="*/ 2316136 h 2993922"/>
              <a:gd name="connsiteX688" fmla="*/ 6036534 w 8938307"/>
              <a:gd name="connsiteY688" fmla="*/ 2316136 h 2993922"/>
              <a:gd name="connsiteX689" fmla="*/ 6044477 w 8938307"/>
              <a:gd name="connsiteY689" fmla="*/ 2317461 h 2993922"/>
              <a:gd name="connsiteX690" fmla="*/ 6047124 w 8938307"/>
              <a:gd name="connsiteY690" fmla="*/ 2321431 h 2993922"/>
              <a:gd name="connsiteX691" fmla="*/ 6004764 w 8938307"/>
              <a:gd name="connsiteY691" fmla="*/ 2316136 h 2993922"/>
              <a:gd name="connsiteX692" fmla="*/ 6004764 w 8938307"/>
              <a:gd name="connsiteY692" fmla="*/ 2326727 h 2993922"/>
              <a:gd name="connsiteX693" fmla="*/ 6015353 w 8938307"/>
              <a:gd name="connsiteY693" fmla="*/ 2321431 h 2993922"/>
              <a:gd name="connsiteX694" fmla="*/ 6004764 w 8938307"/>
              <a:gd name="connsiteY694" fmla="*/ 2316136 h 2993922"/>
              <a:gd name="connsiteX695" fmla="*/ 5401110 w 8938307"/>
              <a:gd name="connsiteY695" fmla="*/ 2316136 h 2993922"/>
              <a:gd name="connsiteX696" fmla="*/ 5485833 w 8938307"/>
              <a:gd name="connsiteY696" fmla="*/ 2326727 h 2993922"/>
              <a:gd name="connsiteX697" fmla="*/ 5496423 w 8938307"/>
              <a:gd name="connsiteY697" fmla="*/ 2347908 h 2993922"/>
              <a:gd name="connsiteX698" fmla="*/ 5480538 w 8938307"/>
              <a:gd name="connsiteY698" fmla="*/ 2342612 h 2993922"/>
              <a:gd name="connsiteX699" fmla="*/ 5448766 w 8938307"/>
              <a:gd name="connsiteY699" fmla="*/ 2332021 h 2993922"/>
              <a:gd name="connsiteX700" fmla="*/ 5416996 w 8938307"/>
              <a:gd name="connsiteY700" fmla="*/ 2321431 h 2993922"/>
              <a:gd name="connsiteX701" fmla="*/ 5401110 w 8938307"/>
              <a:gd name="connsiteY701" fmla="*/ 2316136 h 2993922"/>
              <a:gd name="connsiteX702" fmla="*/ 7773361 w 8938307"/>
              <a:gd name="connsiteY702" fmla="*/ 2305546 h 2993922"/>
              <a:gd name="connsiteX703" fmla="*/ 7783952 w 8938307"/>
              <a:gd name="connsiteY703" fmla="*/ 2305546 h 2993922"/>
              <a:gd name="connsiteX704" fmla="*/ 7794542 w 8938307"/>
              <a:gd name="connsiteY704" fmla="*/ 2316136 h 2993922"/>
              <a:gd name="connsiteX705" fmla="*/ 7789248 w 8938307"/>
              <a:gd name="connsiteY705" fmla="*/ 2316136 h 2993922"/>
              <a:gd name="connsiteX706" fmla="*/ 7783952 w 8938307"/>
              <a:gd name="connsiteY706" fmla="*/ 2316136 h 2993922"/>
              <a:gd name="connsiteX707" fmla="*/ 7667457 w 8938307"/>
              <a:gd name="connsiteY707" fmla="*/ 2305546 h 2993922"/>
              <a:gd name="connsiteX708" fmla="*/ 7678048 w 8938307"/>
              <a:gd name="connsiteY708" fmla="*/ 2305546 h 2993922"/>
              <a:gd name="connsiteX709" fmla="*/ 7683344 w 8938307"/>
              <a:gd name="connsiteY709" fmla="*/ 2310841 h 2993922"/>
              <a:gd name="connsiteX710" fmla="*/ 7699230 w 8938307"/>
              <a:gd name="connsiteY710" fmla="*/ 2316136 h 2993922"/>
              <a:gd name="connsiteX711" fmla="*/ 7678048 w 8938307"/>
              <a:gd name="connsiteY711" fmla="*/ 2316136 h 2993922"/>
              <a:gd name="connsiteX712" fmla="*/ 7550963 w 8938307"/>
              <a:gd name="connsiteY712" fmla="*/ 2305546 h 2993922"/>
              <a:gd name="connsiteX713" fmla="*/ 7561553 w 8938307"/>
              <a:gd name="connsiteY713" fmla="*/ 2305546 h 2993922"/>
              <a:gd name="connsiteX714" fmla="*/ 7550963 w 8938307"/>
              <a:gd name="connsiteY714" fmla="*/ 2316136 h 2993922"/>
              <a:gd name="connsiteX715" fmla="*/ 7550963 w 8938307"/>
              <a:gd name="connsiteY715" fmla="*/ 2305546 h 2993922"/>
              <a:gd name="connsiteX716" fmla="*/ 5655279 w 8938307"/>
              <a:gd name="connsiteY716" fmla="*/ 2305546 h 2993922"/>
              <a:gd name="connsiteX717" fmla="*/ 5676460 w 8938307"/>
              <a:gd name="connsiteY717" fmla="*/ 2316136 h 2993922"/>
              <a:gd name="connsiteX718" fmla="*/ 5665870 w 8938307"/>
              <a:gd name="connsiteY718" fmla="*/ 2316136 h 2993922"/>
              <a:gd name="connsiteX719" fmla="*/ 5644689 w 8938307"/>
              <a:gd name="connsiteY719" fmla="*/ 2316136 h 2993922"/>
              <a:gd name="connsiteX720" fmla="*/ 5655279 w 8938307"/>
              <a:gd name="connsiteY720" fmla="*/ 2305546 h 2993922"/>
              <a:gd name="connsiteX721" fmla="*/ 4871588 w 8938307"/>
              <a:gd name="connsiteY721" fmla="*/ 2305546 h 2993922"/>
              <a:gd name="connsiteX722" fmla="*/ 4882180 w 8938307"/>
              <a:gd name="connsiteY722" fmla="*/ 2316136 h 2993922"/>
              <a:gd name="connsiteX723" fmla="*/ 4871588 w 8938307"/>
              <a:gd name="connsiteY723" fmla="*/ 2316136 h 2993922"/>
              <a:gd name="connsiteX724" fmla="*/ 4765684 w 8938307"/>
              <a:gd name="connsiteY724" fmla="*/ 2305546 h 2993922"/>
              <a:gd name="connsiteX725" fmla="*/ 4776276 w 8938307"/>
              <a:gd name="connsiteY725" fmla="*/ 2305546 h 2993922"/>
              <a:gd name="connsiteX726" fmla="*/ 4776276 w 8938307"/>
              <a:gd name="connsiteY726" fmla="*/ 2316136 h 2993922"/>
              <a:gd name="connsiteX727" fmla="*/ 4765684 w 8938307"/>
              <a:gd name="connsiteY727" fmla="*/ 2316136 h 2993922"/>
              <a:gd name="connsiteX728" fmla="*/ 6092134 w 8938307"/>
              <a:gd name="connsiteY728" fmla="*/ 2302237 h 2993922"/>
              <a:gd name="connsiteX729" fmla="*/ 6131847 w 8938307"/>
              <a:gd name="connsiteY729" fmla="*/ 2316136 h 2993922"/>
              <a:gd name="connsiteX730" fmla="*/ 6195390 w 8938307"/>
              <a:gd name="connsiteY730" fmla="*/ 2337317 h 2993922"/>
              <a:gd name="connsiteX731" fmla="*/ 6205980 w 8938307"/>
              <a:gd name="connsiteY731" fmla="*/ 2347908 h 2993922"/>
              <a:gd name="connsiteX732" fmla="*/ 6184800 w 8938307"/>
              <a:gd name="connsiteY732" fmla="*/ 2347908 h 2993922"/>
              <a:gd name="connsiteX733" fmla="*/ 6158324 w 8938307"/>
              <a:gd name="connsiteY733" fmla="*/ 2342612 h 2993922"/>
              <a:gd name="connsiteX734" fmla="*/ 6121257 w 8938307"/>
              <a:gd name="connsiteY734" fmla="*/ 2326727 h 2993922"/>
              <a:gd name="connsiteX735" fmla="*/ 6089486 w 8938307"/>
              <a:gd name="connsiteY735" fmla="*/ 2305546 h 2993922"/>
              <a:gd name="connsiteX736" fmla="*/ 6092134 w 8938307"/>
              <a:gd name="connsiteY736" fmla="*/ 2302237 h 2993922"/>
              <a:gd name="connsiteX737" fmla="*/ 6407198 w 8938307"/>
              <a:gd name="connsiteY737" fmla="*/ 2294956 h 2993922"/>
              <a:gd name="connsiteX738" fmla="*/ 6417788 w 8938307"/>
              <a:gd name="connsiteY738" fmla="*/ 2294956 h 2993922"/>
              <a:gd name="connsiteX739" fmla="*/ 6423084 w 8938307"/>
              <a:gd name="connsiteY739" fmla="*/ 2305546 h 2993922"/>
              <a:gd name="connsiteX740" fmla="*/ 6417788 w 8938307"/>
              <a:gd name="connsiteY740" fmla="*/ 2305546 h 2993922"/>
              <a:gd name="connsiteX741" fmla="*/ 5708232 w 8938307"/>
              <a:gd name="connsiteY741" fmla="*/ 2294956 h 2993922"/>
              <a:gd name="connsiteX742" fmla="*/ 5718822 w 8938307"/>
              <a:gd name="connsiteY742" fmla="*/ 2294956 h 2993922"/>
              <a:gd name="connsiteX743" fmla="*/ 5729412 w 8938307"/>
              <a:gd name="connsiteY743" fmla="*/ 2300250 h 2993922"/>
              <a:gd name="connsiteX744" fmla="*/ 5718822 w 8938307"/>
              <a:gd name="connsiteY744" fmla="*/ 2305546 h 2993922"/>
              <a:gd name="connsiteX745" fmla="*/ 5713526 w 8938307"/>
              <a:gd name="connsiteY745" fmla="*/ 2300250 h 2993922"/>
              <a:gd name="connsiteX746" fmla="*/ 5708232 w 8938307"/>
              <a:gd name="connsiteY746" fmla="*/ 2294956 h 2993922"/>
              <a:gd name="connsiteX747" fmla="*/ 7302088 w 8938307"/>
              <a:gd name="connsiteY747" fmla="*/ 2284365 h 2993922"/>
              <a:gd name="connsiteX748" fmla="*/ 7307384 w 8938307"/>
              <a:gd name="connsiteY748" fmla="*/ 2284365 h 2993922"/>
              <a:gd name="connsiteX749" fmla="*/ 7296793 w 8938307"/>
              <a:gd name="connsiteY749" fmla="*/ 2294956 h 2993922"/>
              <a:gd name="connsiteX750" fmla="*/ 7302088 w 8938307"/>
              <a:gd name="connsiteY750" fmla="*/ 2284365 h 2993922"/>
              <a:gd name="connsiteX751" fmla="*/ 5972991 w 8938307"/>
              <a:gd name="connsiteY751" fmla="*/ 2284365 h 2993922"/>
              <a:gd name="connsiteX752" fmla="*/ 5983582 w 8938307"/>
              <a:gd name="connsiteY752" fmla="*/ 2294956 h 2993922"/>
              <a:gd name="connsiteX753" fmla="*/ 6015353 w 8938307"/>
              <a:gd name="connsiteY753" fmla="*/ 2305546 h 2993922"/>
              <a:gd name="connsiteX754" fmla="*/ 6036534 w 8938307"/>
              <a:gd name="connsiteY754" fmla="*/ 2316136 h 2993922"/>
              <a:gd name="connsiteX755" fmla="*/ 6036534 w 8938307"/>
              <a:gd name="connsiteY755" fmla="*/ 2326727 h 2993922"/>
              <a:gd name="connsiteX756" fmla="*/ 6036534 w 8938307"/>
              <a:gd name="connsiteY756" fmla="*/ 2337317 h 2993922"/>
              <a:gd name="connsiteX757" fmla="*/ 6047124 w 8938307"/>
              <a:gd name="connsiteY757" fmla="*/ 2337317 h 2993922"/>
              <a:gd name="connsiteX758" fmla="*/ 6057716 w 8938307"/>
              <a:gd name="connsiteY758" fmla="*/ 2347908 h 2993922"/>
              <a:gd name="connsiteX759" fmla="*/ 6078895 w 8938307"/>
              <a:gd name="connsiteY759" fmla="*/ 2358498 h 2993922"/>
              <a:gd name="connsiteX760" fmla="*/ 6100076 w 8938307"/>
              <a:gd name="connsiteY760" fmla="*/ 2358498 h 2993922"/>
              <a:gd name="connsiteX761" fmla="*/ 6078895 w 8938307"/>
              <a:gd name="connsiteY761" fmla="*/ 2369088 h 2993922"/>
              <a:gd name="connsiteX762" fmla="*/ 6047124 w 8938307"/>
              <a:gd name="connsiteY762" fmla="*/ 2358498 h 2993922"/>
              <a:gd name="connsiteX763" fmla="*/ 6047124 w 8938307"/>
              <a:gd name="connsiteY763" fmla="*/ 2347908 h 2993922"/>
              <a:gd name="connsiteX764" fmla="*/ 6036534 w 8938307"/>
              <a:gd name="connsiteY764" fmla="*/ 2347908 h 2993922"/>
              <a:gd name="connsiteX765" fmla="*/ 6015353 w 8938307"/>
              <a:gd name="connsiteY765" fmla="*/ 2353202 h 2993922"/>
              <a:gd name="connsiteX766" fmla="*/ 5988878 w 8938307"/>
              <a:gd name="connsiteY766" fmla="*/ 2342612 h 2993922"/>
              <a:gd name="connsiteX767" fmla="*/ 5962401 w 8938307"/>
              <a:gd name="connsiteY767" fmla="*/ 2337317 h 2993922"/>
              <a:gd name="connsiteX768" fmla="*/ 5941220 w 8938307"/>
              <a:gd name="connsiteY768" fmla="*/ 2337317 h 2993922"/>
              <a:gd name="connsiteX769" fmla="*/ 5983582 w 8938307"/>
              <a:gd name="connsiteY769" fmla="*/ 2316136 h 2993922"/>
              <a:gd name="connsiteX770" fmla="*/ 5994172 w 8938307"/>
              <a:gd name="connsiteY770" fmla="*/ 2305546 h 2993922"/>
              <a:gd name="connsiteX771" fmla="*/ 5972991 w 8938307"/>
              <a:gd name="connsiteY771" fmla="*/ 2294956 h 2993922"/>
              <a:gd name="connsiteX772" fmla="*/ 5962401 w 8938307"/>
              <a:gd name="connsiteY772" fmla="*/ 2294956 h 2993922"/>
              <a:gd name="connsiteX773" fmla="*/ 4808046 w 8938307"/>
              <a:gd name="connsiteY773" fmla="*/ 2284365 h 2993922"/>
              <a:gd name="connsiteX774" fmla="*/ 4808046 w 8938307"/>
              <a:gd name="connsiteY774" fmla="*/ 2294956 h 2993922"/>
              <a:gd name="connsiteX775" fmla="*/ 4797456 w 8938307"/>
              <a:gd name="connsiteY775" fmla="*/ 2294956 h 2993922"/>
              <a:gd name="connsiteX776" fmla="*/ 7688638 w 8938307"/>
              <a:gd name="connsiteY776" fmla="*/ 2273775 h 2993922"/>
              <a:gd name="connsiteX777" fmla="*/ 7709820 w 8938307"/>
              <a:gd name="connsiteY777" fmla="*/ 2273775 h 2993922"/>
              <a:gd name="connsiteX778" fmla="*/ 7699230 w 8938307"/>
              <a:gd name="connsiteY778" fmla="*/ 2284365 h 2993922"/>
              <a:gd name="connsiteX779" fmla="*/ 7021443 w 8938307"/>
              <a:gd name="connsiteY779" fmla="*/ 2273775 h 2993922"/>
              <a:gd name="connsiteX780" fmla="*/ 7032033 w 8938307"/>
              <a:gd name="connsiteY780" fmla="*/ 2284365 h 2993922"/>
              <a:gd name="connsiteX781" fmla="*/ 7021443 w 8938307"/>
              <a:gd name="connsiteY781" fmla="*/ 2284365 h 2993922"/>
              <a:gd name="connsiteX782" fmla="*/ 7021443 w 8938307"/>
              <a:gd name="connsiteY782" fmla="*/ 2273775 h 2993922"/>
              <a:gd name="connsiteX783" fmla="*/ 6608416 w 8938307"/>
              <a:gd name="connsiteY783" fmla="*/ 2273775 h 2993922"/>
              <a:gd name="connsiteX784" fmla="*/ 6619006 w 8938307"/>
              <a:gd name="connsiteY784" fmla="*/ 2284365 h 2993922"/>
              <a:gd name="connsiteX785" fmla="*/ 6608416 w 8938307"/>
              <a:gd name="connsiteY785" fmla="*/ 2284365 h 2993922"/>
              <a:gd name="connsiteX786" fmla="*/ 5295206 w 8938307"/>
              <a:gd name="connsiteY786" fmla="*/ 2273775 h 2993922"/>
              <a:gd name="connsiteX787" fmla="*/ 5348158 w 8938307"/>
              <a:gd name="connsiteY787" fmla="*/ 2294956 h 2993922"/>
              <a:gd name="connsiteX788" fmla="*/ 5358748 w 8938307"/>
              <a:gd name="connsiteY788" fmla="*/ 2294956 h 2993922"/>
              <a:gd name="connsiteX789" fmla="*/ 5369339 w 8938307"/>
              <a:gd name="connsiteY789" fmla="*/ 2294956 h 2993922"/>
              <a:gd name="connsiteX790" fmla="*/ 5369339 w 8938307"/>
              <a:gd name="connsiteY790" fmla="*/ 2305546 h 2993922"/>
              <a:gd name="connsiteX791" fmla="*/ 5342862 w 8938307"/>
              <a:gd name="connsiteY791" fmla="*/ 2305546 h 2993922"/>
              <a:gd name="connsiteX792" fmla="*/ 5311092 w 8938307"/>
              <a:gd name="connsiteY792" fmla="*/ 2294956 h 2993922"/>
              <a:gd name="connsiteX793" fmla="*/ 5295206 w 8938307"/>
              <a:gd name="connsiteY793" fmla="*/ 2284365 h 2993922"/>
              <a:gd name="connsiteX794" fmla="*/ 8175798 w 8938307"/>
              <a:gd name="connsiteY794" fmla="*/ 2263184 h 2993922"/>
              <a:gd name="connsiteX795" fmla="*/ 8181093 w 8938307"/>
              <a:gd name="connsiteY795" fmla="*/ 2263184 h 2993922"/>
              <a:gd name="connsiteX796" fmla="*/ 8186387 w 8938307"/>
              <a:gd name="connsiteY796" fmla="*/ 2268479 h 2993922"/>
              <a:gd name="connsiteX797" fmla="*/ 8175798 w 8938307"/>
              <a:gd name="connsiteY797" fmla="*/ 2273775 h 2993922"/>
              <a:gd name="connsiteX798" fmla="*/ 8175798 w 8938307"/>
              <a:gd name="connsiteY798" fmla="*/ 2263184 h 2993922"/>
              <a:gd name="connsiteX799" fmla="*/ 6163620 w 8938307"/>
              <a:gd name="connsiteY799" fmla="*/ 2263184 h 2993922"/>
              <a:gd name="connsiteX800" fmla="*/ 6163620 w 8938307"/>
              <a:gd name="connsiteY800" fmla="*/ 2273775 h 2993922"/>
              <a:gd name="connsiteX801" fmla="*/ 6174209 w 8938307"/>
              <a:gd name="connsiteY801" fmla="*/ 2268479 h 2993922"/>
              <a:gd name="connsiteX802" fmla="*/ 6174209 w 8938307"/>
              <a:gd name="connsiteY802" fmla="*/ 2263184 h 2993922"/>
              <a:gd name="connsiteX803" fmla="*/ 6163620 w 8938307"/>
              <a:gd name="connsiteY803" fmla="*/ 2263184 h 2993922"/>
              <a:gd name="connsiteX804" fmla="*/ 5814135 w 8938307"/>
              <a:gd name="connsiteY804" fmla="*/ 2263184 h 2993922"/>
              <a:gd name="connsiteX805" fmla="*/ 5835316 w 8938307"/>
              <a:gd name="connsiteY805" fmla="*/ 2273775 h 2993922"/>
              <a:gd name="connsiteX806" fmla="*/ 5824726 w 8938307"/>
              <a:gd name="connsiteY806" fmla="*/ 2263184 h 2993922"/>
              <a:gd name="connsiteX807" fmla="*/ 5581147 w 8938307"/>
              <a:gd name="connsiteY807" fmla="*/ 2263184 h 2993922"/>
              <a:gd name="connsiteX808" fmla="*/ 5623508 w 8938307"/>
              <a:gd name="connsiteY808" fmla="*/ 2284365 h 2993922"/>
              <a:gd name="connsiteX809" fmla="*/ 5602327 w 8938307"/>
              <a:gd name="connsiteY809" fmla="*/ 2284365 h 2993922"/>
              <a:gd name="connsiteX810" fmla="*/ 5591737 w 8938307"/>
              <a:gd name="connsiteY810" fmla="*/ 2284365 h 2993922"/>
              <a:gd name="connsiteX811" fmla="*/ 5591737 w 8938307"/>
              <a:gd name="connsiteY811" fmla="*/ 2294956 h 2993922"/>
              <a:gd name="connsiteX812" fmla="*/ 5581147 w 8938307"/>
              <a:gd name="connsiteY812" fmla="*/ 2273775 h 2993922"/>
              <a:gd name="connsiteX813" fmla="*/ 5581147 w 8938307"/>
              <a:gd name="connsiteY813" fmla="*/ 2263184 h 2993922"/>
              <a:gd name="connsiteX814" fmla="*/ 5475243 w 8938307"/>
              <a:gd name="connsiteY814" fmla="*/ 2263184 h 2993922"/>
              <a:gd name="connsiteX815" fmla="*/ 5496423 w 8938307"/>
              <a:gd name="connsiteY815" fmla="*/ 2273775 h 2993922"/>
              <a:gd name="connsiteX816" fmla="*/ 5485833 w 8938307"/>
              <a:gd name="connsiteY816" fmla="*/ 2273775 h 2993922"/>
              <a:gd name="connsiteX817" fmla="*/ 5475243 w 8938307"/>
              <a:gd name="connsiteY817" fmla="*/ 2284365 h 2993922"/>
              <a:gd name="connsiteX818" fmla="*/ 5475243 w 8938307"/>
              <a:gd name="connsiteY818" fmla="*/ 2294956 h 2993922"/>
              <a:gd name="connsiteX819" fmla="*/ 5464652 w 8938307"/>
              <a:gd name="connsiteY819" fmla="*/ 2289660 h 2993922"/>
              <a:gd name="connsiteX820" fmla="*/ 5464652 w 8938307"/>
              <a:gd name="connsiteY820" fmla="*/ 2284365 h 2993922"/>
              <a:gd name="connsiteX821" fmla="*/ 5464652 w 8938307"/>
              <a:gd name="connsiteY821" fmla="*/ 2273775 h 2993922"/>
              <a:gd name="connsiteX822" fmla="*/ 8165206 w 8938307"/>
              <a:gd name="connsiteY822" fmla="*/ 2252594 h 2993922"/>
              <a:gd name="connsiteX823" fmla="*/ 8165206 w 8938307"/>
              <a:gd name="connsiteY823" fmla="*/ 2263184 h 2993922"/>
              <a:gd name="connsiteX824" fmla="*/ 8154617 w 8938307"/>
              <a:gd name="connsiteY824" fmla="*/ 2263184 h 2993922"/>
              <a:gd name="connsiteX825" fmla="*/ 7190889 w 8938307"/>
              <a:gd name="connsiteY825" fmla="*/ 2252594 h 2993922"/>
              <a:gd name="connsiteX826" fmla="*/ 7190889 w 8938307"/>
              <a:gd name="connsiteY826" fmla="*/ 2263184 h 2993922"/>
              <a:gd name="connsiteX827" fmla="*/ 7201480 w 8938307"/>
              <a:gd name="connsiteY827" fmla="*/ 2263184 h 2993922"/>
              <a:gd name="connsiteX828" fmla="*/ 7212070 w 8938307"/>
              <a:gd name="connsiteY828" fmla="*/ 2252594 h 2993922"/>
              <a:gd name="connsiteX829" fmla="*/ 7201480 w 8938307"/>
              <a:gd name="connsiteY829" fmla="*/ 2252594 h 2993922"/>
              <a:gd name="connsiteX830" fmla="*/ 7190889 w 8938307"/>
              <a:gd name="connsiteY830" fmla="*/ 2252594 h 2993922"/>
              <a:gd name="connsiteX831" fmla="*/ 7047918 w 8938307"/>
              <a:gd name="connsiteY831" fmla="*/ 2252594 h 2993922"/>
              <a:gd name="connsiteX832" fmla="*/ 7053214 w 8938307"/>
              <a:gd name="connsiteY832" fmla="*/ 2252594 h 2993922"/>
              <a:gd name="connsiteX833" fmla="*/ 7042622 w 8938307"/>
              <a:gd name="connsiteY833" fmla="*/ 2263184 h 2993922"/>
              <a:gd name="connsiteX834" fmla="*/ 7037328 w 8938307"/>
              <a:gd name="connsiteY834" fmla="*/ 2257889 h 2993922"/>
              <a:gd name="connsiteX835" fmla="*/ 7047918 w 8938307"/>
              <a:gd name="connsiteY835" fmla="*/ 2252594 h 2993922"/>
              <a:gd name="connsiteX836" fmla="*/ 6735502 w 8938307"/>
              <a:gd name="connsiteY836" fmla="*/ 2252594 h 2993922"/>
              <a:gd name="connsiteX837" fmla="*/ 6740796 w 8938307"/>
              <a:gd name="connsiteY837" fmla="*/ 2257889 h 2993922"/>
              <a:gd name="connsiteX838" fmla="*/ 6746092 w 8938307"/>
              <a:gd name="connsiteY838" fmla="*/ 2263184 h 2993922"/>
              <a:gd name="connsiteX839" fmla="*/ 6735502 w 8938307"/>
              <a:gd name="connsiteY839" fmla="*/ 2263184 h 2993922"/>
              <a:gd name="connsiteX840" fmla="*/ 6714320 w 8938307"/>
              <a:gd name="connsiteY840" fmla="*/ 2252594 h 2993922"/>
              <a:gd name="connsiteX841" fmla="*/ 6724910 w 8938307"/>
              <a:gd name="connsiteY841" fmla="*/ 2257889 h 2993922"/>
              <a:gd name="connsiteX842" fmla="*/ 6714320 w 8938307"/>
              <a:gd name="connsiteY842" fmla="*/ 2263184 h 2993922"/>
              <a:gd name="connsiteX843" fmla="*/ 6714320 w 8938307"/>
              <a:gd name="connsiteY843" fmla="*/ 2252594 h 2993922"/>
              <a:gd name="connsiteX844" fmla="*/ 6401903 w 8938307"/>
              <a:gd name="connsiteY844" fmla="*/ 2252594 h 2993922"/>
              <a:gd name="connsiteX845" fmla="*/ 6407198 w 8938307"/>
              <a:gd name="connsiteY845" fmla="*/ 2257889 h 2993922"/>
              <a:gd name="connsiteX846" fmla="*/ 6417788 w 8938307"/>
              <a:gd name="connsiteY846" fmla="*/ 2263184 h 2993922"/>
              <a:gd name="connsiteX847" fmla="*/ 6433675 w 8938307"/>
              <a:gd name="connsiteY847" fmla="*/ 2273775 h 2993922"/>
              <a:gd name="connsiteX848" fmla="*/ 6454855 w 8938307"/>
              <a:gd name="connsiteY848" fmla="*/ 2284365 h 2993922"/>
              <a:gd name="connsiteX849" fmla="*/ 6476036 w 8938307"/>
              <a:gd name="connsiteY849" fmla="*/ 2289660 h 2993922"/>
              <a:gd name="connsiteX850" fmla="*/ 6486627 w 8938307"/>
              <a:gd name="connsiteY850" fmla="*/ 2294956 h 2993922"/>
              <a:gd name="connsiteX851" fmla="*/ 6523694 w 8938307"/>
              <a:gd name="connsiteY851" fmla="*/ 2300250 h 2993922"/>
              <a:gd name="connsiteX852" fmla="*/ 6566054 w 8938307"/>
              <a:gd name="connsiteY852" fmla="*/ 2316136 h 2993922"/>
              <a:gd name="connsiteX853" fmla="*/ 6576646 w 8938307"/>
              <a:gd name="connsiteY853" fmla="*/ 2316136 h 2993922"/>
              <a:gd name="connsiteX854" fmla="*/ 6603121 w 8938307"/>
              <a:gd name="connsiteY854" fmla="*/ 2321431 h 2993922"/>
              <a:gd name="connsiteX855" fmla="*/ 6629598 w 8938307"/>
              <a:gd name="connsiteY855" fmla="*/ 2326727 h 2993922"/>
              <a:gd name="connsiteX856" fmla="*/ 6640188 w 8938307"/>
              <a:gd name="connsiteY856" fmla="*/ 2326727 h 2993922"/>
              <a:gd name="connsiteX857" fmla="*/ 6650778 w 8938307"/>
              <a:gd name="connsiteY857" fmla="*/ 2326727 h 2993922"/>
              <a:gd name="connsiteX858" fmla="*/ 6671958 w 8938307"/>
              <a:gd name="connsiteY858" fmla="*/ 2337317 h 2993922"/>
              <a:gd name="connsiteX859" fmla="*/ 6703730 w 8938307"/>
              <a:gd name="connsiteY859" fmla="*/ 2347908 h 2993922"/>
              <a:gd name="connsiteX860" fmla="*/ 6719616 w 8938307"/>
              <a:gd name="connsiteY860" fmla="*/ 2347908 h 2993922"/>
              <a:gd name="connsiteX861" fmla="*/ 6724910 w 8938307"/>
              <a:gd name="connsiteY861" fmla="*/ 2347908 h 2993922"/>
              <a:gd name="connsiteX862" fmla="*/ 6735502 w 8938307"/>
              <a:gd name="connsiteY862" fmla="*/ 2358498 h 2993922"/>
              <a:gd name="connsiteX863" fmla="*/ 6746092 w 8938307"/>
              <a:gd name="connsiteY863" fmla="*/ 2369088 h 2993922"/>
              <a:gd name="connsiteX864" fmla="*/ 6746092 w 8938307"/>
              <a:gd name="connsiteY864" fmla="*/ 2379679 h 2993922"/>
              <a:gd name="connsiteX865" fmla="*/ 6756682 w 8938307"/>
              <a:gd name="connsiteY865" fmla="*/ 2390269 h 2993922"/>
              <a:gd name="connsiteX866" fmla="*/ 6767272 w 8938307"/>
              <a:gd name="connsiteY866" fmla="*/ 2384973 h 2993922"/>
              <a:gd name="connsiteX867" fmla="*/ 6777862 w 8938307"/>
              <a:gd name="connsiteY867" fmla="*/ 2369088 h 2993922"/>
              <a:gd name="connsiteX868" fmla="*/ 6756682 w 8938307"/>
              <a:gd name="connsiteY868" fmla="*/ 2347908 h 2993922"/>
              <a:gd name="connsiteX869" fmla="*/ 6730206 w 8938307"/>
              <a:gd name="connsiteY869" fmla="*/ 2332021 h 2993922"/>
              <a:gd name="connsiteX870" fmla="*/ 6703730 w 8938307"/>
              <a:gd name="connsiteY870" fmla="*/ 2326727 h 2993922"/>
              <a:gd name="connsiteX871" fmla="*/ 6682550 w 8938307"/>
              <a:gd name="connsiteY871" fmla="*/ 2326727 h 2993922"/>
              <a:gd name="connsiteX872" fmla="*/ 6703730 w 8938307"/>
              <a:gd name="connsiteY872" fmla="*/ 2321431 h 2993922"/>
              <a:gd name="connsiteX873" fmla="*/ 6724910 w 8938307"/>
              <a:gd name="connsiteY873" fmla="*/ 2316136 h 2993922"/>
              <a:gd name="connsiteX874" fmla="*/ 6730206 w 8938307"/>
              <a:gd name="connsiteY874" fmla="*/ 2326727 h 2993922"/>
              <a:gd name="connsiteX875" fmla="*/ 6746092 w 8938307"/>
              <a:gd name="connsiteY875" fmla="*/ 2326727 h 2993922"/>
              <a:gd name="connsiteX876" fmla="*/ 6767272 w 8938307"/>
              <a:gd name="connsiteY876" fmla="*/ 2337317 h 2993922"/>
              <a:gd name="connsiteX877" fmla="*/ 6809634 w 8938307"/>
              <a:gd name="connsiteY877" fmla="*/ 2347908 h 2993922"/>
              <a:gd name="connsiteX878" fmla="*/ 6894358 w 8938307"/>
              <a:gd name="connsiteY878" fmla="*/ 2379679 h 2993922"/>
              <a:gd name="connsiteX879" fmla="*/ 6904948 w 8938307"/>
              <a:gd name="connsiteY879" fmla="*/ 2379679 h 2993922"/>
              <a:gd name="connsiteX880" fmla="*/ 6926129 w 8938307"/>
              <a:gd name="connsiteY880" fmla="*/ 2390269 h 2993922"/>
              <a:gd name="connsiteX881" fmla="*/ 6936718 w 8938307"/>
              <a:gd name="connsiteY881" fmla="*/ 2400860 h 2993922"/>
              <a:gd name="connsiteX882" fmla="*/ 6926129 w 8938307"/>
              <a:gd name="connsiteY882" fmla="*/ 2400860 h 2993922"/>
              <a:gd name="connsiteX883" fmla="*/ 6894358 w 8938307"/>
              <a:gd name="connsiteY883" fmla="*/ 2390269 h 2993922"/>
              <a:gd name="connsiteX884" fmla="*/ 6883766 w 8938307"/>
              <a:gd name="connsiteY884" fmla="*/ 2400860 h 2993922"/>
              <a:gd name="connsiteX885" fmla="*/ 6873177 w 8938307"/>
              <a:gd name="connsiteY885" fmla="*/ 2400860 h 2993922"/>
              <a:gd name="connsiteX886" fmla="*/ 6857292 w 8938307"/>
              <a:gd name="connsiteY886" fmla="*/ 2400860 h 2993922"/>
              <a:gd name="connsiteX887" fmla="*/ 6841406 w 8938307"/>
              <a:gd name="connsiteY887" fmla="*/ 2406154 h 2993922"/>
              <a:gd name="connsiteX888" fmla="*/ 6851996 w 8938307"/>
              <a:gd name="connsiteY888" fmla="*/ 2411450 h 2993922"/>
              <a:gd name="connsiteX889" fmla="*/ 6857292 w 8938307"/>
              <a:gd name="connsiteY889" fmla="*/ 2416746 h 2993922"/>
              <a:gd name="connsiteX890" fmla="*/ 6862587 w 8938307"/>
              <a:gd name="connsiteY890" fmla="*/ 2422040 h 2993922"/>
              <a:gd name="connsiteX891" fmla="*/ 6873177 w 8938307"/>
              <a:gd name="connsiteY891" fmla="*/ 2422040 h 2993922"/>
              <a:gd name="connsiteX892" fmla="*/ 6889062 w 8938307"/>
              <a:gd name="connsiteY892" fmla="*/ 2427335 h 2993922"/>
              <a:gd name="connsiteX893" fmla="*/ 6894358 w 8938307"/>
              <a:gd name="connsiteY893" fmla="*/ 2432631 h 2993922"/>
              <a:gd name="connsiteX894" fmla="*/ 6904948 w 8938307"/>
              <a:gd name="connsiteY894" fmla="*/ 2443221 h 2993922"/>
              <a:gd name="connsiteX895" fmla="*/ 6904948 w 8938307"/>
              <a:gd name="connsiteY895" fmla="*/ 2432631 h 2993922"/>
              <a:gd name="connsiteX896" fmla="*/ 6915539 w 8938307"/>
              <a:gd name="connsiteY896" fmla="*/ 2432631 h 2993922"/>
              <a:gd name="connsiteX897" fmla="*/ 6936718 w 8938307"/>
              <a:gd name="connsiteY897" fmla="*/ 2432631 h 2993922"/>
              <a:gd name="connsiteX898" fmla="*/ 6947310 w 8938307"/>
              <a:gd name="connsiteY898" fmla="*/ 2437927 h 2993922"/>
              <a:gd name="connsiteX899" fmla="*/ 6968491 w 8938307"/>
              <a:gd name="connsiteY899" fmla="*/ 2443221 h 2993922"/>
              <a:gd name="connsiteX900" fmla="*/ 7032033 w 8938307"/>
              <a:gd name="connsiteY900" fmla="*/ 2453812 h 2993922"/>
              <a:gd name="connsiteX901" fmla="*/ 7042622 w 8938307"/>
              <a:gd name="connsiteY901" fmla="*/ 2453812 h 2993922"/>
              <a:gd name="connsiteX902" fmla="*/ 7063804 w 8938307"/>
              <a:gd name="connsiteY902" fmla="*/ 2453812 h 2993922"/>
              <a:gd name="connsiteX903" fmla="*/ 7084985 w 8938307"/>
              <a:gd name="connsiteY903" fmla="*/ 2453812 h 2993922"/>
              <a:gd name="connsiteX904" fmla="*/ 7095574 w 8938307"/>
              <a:gd name="connsiteY904" fmla="*/ 2474992 h 2993922"/>
              <a:gd name="connsiteX905" fmla="*/ 7106166 w 8938307"/>
              <a:gd name="connsiteY905" fmla="*/ 2485583 h 2993922"/>
              <a:gd name="connsiteX906" fmla="*/ 7084985 w 8938307"/>
              <a:gd name="connsiteY906" fmla="*/ 2485583 h 2993922"/>
              <a:gd name="connsiteX907" fmla="*/ 7053214 w 8938307"/>
              <a:gd name="connsiteY907" fmla="*/ 2464402 h 2993922"/>
              <a:gd name="connsiteX908" fmla="*/ 7032033 w 8938307"/>
              <a:gd name="connsiteY908" fmla="*/ 2459106 h 2993922"/>
              <a:gd name="connsiteX909" fmla="*/ 7000262 w 8938307"/>
              <a:gd name="connsiteY909" fmla="*/ 2453812 h 2993922"/>
              <a:gd name="connsiteX910" fmla="*/ 6926129 w 8938307"/>
              <a:gd name="connsiteY910" fmla="*/ 2459106 h 2993922"/>
              <a:gd name="connsiteX911" fmla="*/ 6883766 w 8938307"/>
              <a:gd name="connsiteY911" fmla="*/ 2448517 h 2993922"/>
              <a:gd name="connsiteX912" fmla="*/ 6873177 w 8938307"/>
              <a:gd name="connsiteY912" fmla="*/ 2453812 h 2993922"/>
              <a:gd name="connsiteX913" fmla="*/ 6851996 w 8938307"/>
              <a:gd name="connsiteY913" fmla="*/ 2464402 h 2993922"/>
              <a:gd name="connsiteX914" fmla="*/ 6841406 w 8938307"/>
              <a:gd name="connsiteY914" fmla="*/ 2453812 h 2993922"/>
              <a:gd name="connsiteX915" fmla="*/ 6846700 w 8938307"/>
              <a:gd name="connsiteY915" fmla="*/ 2448517 h 2993922"/>
              <a:gd name="connsiteX916" fmla="*/ 6862587 w 8938307"/>
              <a:gd name="connsiteY916" fmla="*/ 2443221 h 2993922"/>
              <a:gd name="connsiteX917" fmla="*/ 6873177 w 8938307"/>
              <a:gd name="connsiteY917" fmla="*/ 2443221 h 2993922"/>
              <a:gd name="connsiteX918" fmla="*/ 6862587 w 8938307"/>
              <a:gd name="connsiteY918" fmla="*/ 2432631 h 2993922"/>
              <a:gd name="connsiteX919" fmla="*/ 6830814 w 8938307"/>
              <a:gd name="connsiteY919" fmla="*/ 2443221 h 2993922"/>
              <a:gd name="connsiteX920" fmla="*/ 6809634 w 8938307"/>
              <a:gd name="connsiteY920" fmla="*/ 2453812 h 2993922"/>
              <a:gd name="connsiteX921" fmla="*/ 6788454 w 8938307"/>
              <a:gd name="connsiteY921" fmla="*/ 2443221 h 2993922"/>
              <a:gd name="connsiteX922" fmla="*/ 6756682 w 8938307"/>
              <a:gd name="connsiteY922" fmla="*/ 2422040 h 2993922"/>
              <a:gd name="connsiteX923" fmla="*/ 6767272 w 8938307"/>
              <a:gd name="connsiteY923" fmla="*/ 2427335 h 2993922"/>
              <a:gd name="connsiteX924" fmla="*/ 6809634 w 8938307"/>
              <a:gd name="connsiteY924" fmla="*/ 2432631 h 2993922"/>
              <a:gd name="connsiteX925" fmla="*/ 6830814 w 8938307"/>
              <a:gd name="connsiteY925" fmla="*/ 2422040 h 2993922"/>
              <a:gd name="connsiteX926" fmla="*/ 6820224 w 8938307"/>
              <a:gd name="connsiteY926" fmla="*/ 2422040 h 2993922"/>
              <a:gd name="connsiteX927" fmla="*/ 6809634 w 8938307"/>
              <a:gd name="connsiteY927" fmla="*/ 2411450 h 2993922"/>
              <a:gd name="connsiteX928" fmla="*/ 6820224 w 8938307"/>
              <a:gd name="connsiteY928" fmla="*/ 2400860 h 2993922"/>
              <a:gd name="connsiteX929" fmla="*/ 6825520 w 8938307"/>
              <a:gd name="connsiteY929" fmla="*/ 2400860 h 2993922"/>
              <a:gd name="connsiteX930" fmla="*/ 6830814 w 8938307"/>
              <a:gd name="connsiteY930" fmla="*/ 2390269 h 2993922"/>
              <a:gd name="connsiteX931" fmla="*/ 6830814 w 8938307"/>
              <a:gd name="connsiteY931" fmla="*/ 2379679 h 2993922"/>
              <a:gd name="connsiteX932" fmla="*/ 6814929 w 8938307"/>
              <a:gd name="connsiteY932" fmla="*/ 2374383 h 2993922"/>
              <a:gd name="connsiteX933" fmla="*/ 6809634 w 8938307"/>
              <a:gd name="connsiteY933" fmla="*/ 2384973 h 2993922"/>
              <a:gd name="connsiteX934" fmla="*/ 6799044 w 8938307"/>
              <a:gd name="connsiteY934" fmla="*/ 2384973 h 2993922"/>
              <a:gd name="connsiteX935" fmla="*/ 6783158 w 8938307"/>
              <a:gd name="connsiteY935" fmla="*/ 2390269 h 2993922"/>
              <a:gd name="connsiteX936" fmla="*/ 6761977 w 8938307"/>
              <a:gd name="connsiteY936" fmla="*/ 2400860 h 2993922"/>
              <a:gd name="connsiteX937" fmla="*/ 6735502 w 8938307"/>
              <a:gd name="connsiteY937" fmla="*/ 2390269 h 2993922"/>
              <a:gd name="connsiteX938" fmla="*/ 6724910 w 8938307"/>
              <a:gd name="connsiteY938" fmla="*/ 2390269 h 2993922"/>
              <a:gd name="connsiteX939" fmla="*/ 6640188 w 8938307"/>
              <a:gd name="connsiteY939" fmla="*/ 2379679 h 2993922"/>
              <a:gd name="connsiteX940" fmla="*/ 6587236 w 8938307"/>
              <a:gd name="connsiteY940" fmla="*/ 2358498 h 2993922"/>
              <a:gd name="connsiteX941" fmla="*/ 6555464 w 8938307"/>
              <a:gd name="connsiteY941" fmla="*/ 2347908 h 2993922"/>
              <a:gd name="connsiteX942" fmla="*/ 6534284 w 8938307"/>
              <a:gd name="connsiteY942" fmla="*/ 2347908 h 2993922"/>
              <a:gd name="connsiteX943" fmla="*/ 6544874 w 8938307"/>
              <a:gd name="connsiteY943" fmla="*/ 2369088 h 2993922"/>
              <a:gd name="connsiteX944" fmla="*/ 6534284 w 8938307"/>
              <a:gd name="connsiteY944" fmla="*/ 2379679 h 2993922"/>
              <a:gd name="connsiteX945" fmla="*/ 6513102 w 8938307"/>
              <a:gd name="connsiteY945" fmla="*/ 2369088 h 2993922"/>
              <a:gd name="connsiteX946" fmla="*/ 6523694 w 8938307"/>
              <a:gd name="connsiteY946" fmla="*/ 2369088 h 2993922"/>
              <a:gd name="connsiteX947" fmla="*/ 6523694 w 8938307"/>
              <a:gd name="connsiteY947" fmla="*/ 2358498 h 2993922"/>
              <a:gd name="connsiteX948" fmla="*/ 6523694 w 8938307"/>
              <a:gd name="connsiteY948" fmla="*/ 2347908 h 2993922"/>
              <a:gd name="connsiteX949" fmla="*/ 6513102 w 8938307"/>
              <a:gd name="connsiteY949" fmla="*/ 2347908 h 2993922"/>
              <a:gd name="connsiteX950" fmla="*/ 6502512 w 8938307"/>
              <a:gd name="connsiteY950" fmla="*/ 2358498 h 2993922"/>
              <a:gd name="connsiteX951" fmla="*/ 6491922 w 8938307"/>
              <a:gd name="connsiteY951" fmla="*/ 2347908 h 2993922"/>
              <a:gd name="connsiteX952" fmla="*/ 6491922 w 8938307"/>
              <a:gd name="connsiteY952" fmla="*/ 2337317 h 2993922"/>
              <a:gd name="connsiteX953" fmla="*/ 6470740 w 8938307"/>
              <a:gd name="connsiteY953" fmla="*/ 2326727 h 2993922"/>
              <a:gd name="connsiteX954" fmla="*/ 6460150 w 8938307"/>
              <a:gd name="connsiteY954" fmla="*/ 2326727 h 2993922"/>
              <a:gd name="connsiteX955" fmla="*/ 6460150 w 8938307"/>
              <a:gd name="connsiteY955" fmla="*/ 2337317 h 2993922"/>
              <a:gd name="connsiteX956" fmla="*/ 6470740 w 8938307"/>
              <a:gd name="connsiteY956" fmla="*/ 2337317 h 2993922"/>
              <a:gd name="connsiteX957" fmla="*/ 6386018 w 8938307"/>
              <a:gd name="connsiteY957" fmla="*/ 2337317 h 2993922"/>
              <a:gd name="connsiteX958" fmla="*/ 6343656 w 8938307"/>
              <a:gd name="connsiteY958" fmla="*/ 2337317 h 2993922"/>
              <a:gd name="connsiteX959" fmla="*/ 6327771 w 8938307"/>
              <a:gd name="connsiteY959" fmla="*/ 2332021 h 2993922"/>
              <a:gd name="connsiteX960" fmla="*/ 6301294 w 8938307"/>
              <a:gd name="connsiteY960" fmla="*/ 2321431 h 2993922"/>
              <a:gd name="connsiteX961" fmla="*/ 6280114 w 8938307"/>
              <a:gd name="connsiteY961" fmla="*/ 2316136 h 2993922"/>
              <a:gd name="connsiteX962" fmla="*/ 6269524 w 8938307"/>
              <a:gd name="connsiteY962" fmla="*/ 2316136 h 2993922"/>
              <a:gd name="connsiteX963" fmla="*/ 6264228 w 8938307"/>
              <a:gd name="connsiteY963" fmla="*/ 2316136 h 2993922"/>
              <a:gd name="connsiteX964" fmla="*/ 6248342 w 8938307"/>
              <a:gd name="connsiteY964" fmla="*/ 2305546 h 2993922"/>
              <a:gd name="connsiteX965" fmla="*/ 6264228 w 8938307"/>
              <a:gd name="connsiteY965" fmla="*/ 2305546 h 2993922"/>
              <a:gd name="connsiteX966" fmla="*/ 6258932 w 8938307"/>
              <a:gd name="connsiteY966" fmla="*/ 2294956 h 2993922"/>
              <a:gd name="connsiteX967" fmla="*/ 6290704 w 8938307"/>
              <a:gd name="connsiteY967" fmla="*/ 2294956 h 2993922"/>
              <a:gd name="connsiteX968" fmla="*/ 6317180 w 8938307"/>
              <a:gd name="connsiteY968" fmla="*/ 2300250 h 2993922"/>
              <a:gd name="connsiteX969" fmla="*/ 6343656 w 8938307"/>
              <a:gd name="connsiteY969" fmla="*/ 2305546 h 2993922"/>
              <a:gd name="connsiteX970" fmla="*/ 6407198 w 8938307"/>
              <a:gd name="connsiteY970" fmla="*/ 2316136 h 2993922"/>
              <a:gd name="connsiteX971" fmla="*/ 6438970 w 8938307"/>
              <a:gd name="connsiteY971" fmla="*/ 2316136 h 2993922"/>
              <a:gd name="connsiteX972" fmla="*/ 6428380 w 8938307"/>
              <a:gd name="connsiteY972" fmla="*/ 2300250 h 2993922"/>
              <a:gd name="connsiteX973" fmla="*/ 6428380 w 8938307"/>
              <a:gd name="connsiteY973" fmla="*/ 2294956 h 2993922"/>
              <a:gd name="connsiteX974" fmla="*/ 6438970 w 8938307"/>
              <a:gd name="connsiteY974" fmla="*/ 2305546 h 2993922"/>
              <a:gd name="connsiteX975" fmla="*/ 6449560 w 8938307"/>
              <a:gd name="connsiteY975" fmla="*/ 2300250 h 2993922"/>
              <a:gd name="connsiteX976" fmla="*/ 6449560 w 8938307"/>
              <a:gd name="connsiteY976" fmla="*/ 2294956 h 2993922"/>
              <a:gd name="connsiteX977" fmla="*/ 6438970 w 8938307"/>
              <a:gd name="connsiteY977" fmla="*/ 2294956 h 2993922"/>
              <a:gd name="connsiteX978" fmla="*/ 6428380 w 8938307"/>
              <a:gd name="connsiteY978" fmla="*/ 2294956 h 2993922"/>
              <a:gd name="connsiteX979" fmla="*/ 6417788 w 8938307"/>
              <a:gd name="connsiteY979" fmla="*/ 2284365 h 2993922"/>
              <a:gd name="connsiteX980" fmla="*/ 6401903 w 8938307"/>
              <a:gd name="connsiteY980" fmla="*/ 2279069 h 2993922"/>
              <a:gd name="connsiteX981" fmla="*/ 6396608 w 8938307"/>
              <a:gd name="connsiteY981" fmla="*/ 2263184 h 2993922"/>
              <a:gd name="connsiteX982" fmla="*/ 6401903 w 8938307"/>
              <a:gd name="connsiteY982" fmla="*/ 2252594 h 2993922"/>
              <a:gd name="connsiteX983" fmla="*/ 5994172 w 8938307"/>
              <a:gd name="connsiteY983" fmla="*/ 2252594 h 2993922"/>
              <a:gd name="connsiteX984" fmla="*/ 6004764 w 8938307"/>
              <a:gd name="connsiteY984" fmla="*/ 2252594 h 2993922"/>
              <a:gd name="connsiteX985" fmla="*/ 5994172 w 8938307"/>
              <a:gd name="connsiteY985" fmla="*/ 2263184 h 2993922"/>
              <a:gd name="connsiteX986" fmla="*/ 4702142 w 8938307"/>
              <a:gd name="connsiteY986" fmla="*/ 2252594 h 2993922"/>
              <a:gd name="connsiteX987" fmla="*/ 4723324 w 8938307"/>
              <a:gd name="connsiteY987" fmla="*/ 2252594 h 2993922"/>
              <a:gd name="connsiteX988" fmla="*/ 4765684 w 8938307"/>
              <a:gd name="connsiteY988" fmla="*/ 2273775 h 2993922"/>
              <a:gd name="connsiteX989" fmla="*/ 4765684 w 8938307"/>
              <a:gd name="connsiteY989" fmla="*/ 2284365 h 2993922"/>
              <a:gd name="connsiteX990" fmla="*/ 4744504 w 8938307"/>
              <a:gd name="connsiteY990" fmla="*/ 2279069 h 2993922"/>
              <a:gd name="connsiteX991" fmla="*/ 4733914 w 8938307"/>
              <a:gd name="connsiteY991" fmla="*/ 2273775 h 2993922"/>
              <a:gd name="connsiteX992" fmla="*/ 4702142 w 8938307"/>
              <a:gd name="connsiteY992" fmla="*/ 2263184 h 2993922"/>
              <a:gd name="connsiteX993" fmla="*/ 7847494 w 8938307"/>
              <a:gd name="connsiteY993" fmla="*/ 2242004 h 2993922"/>
              <a:gd name="connsiteX994" fmla="*/ 7858085 w 8938307"/>
              <a:gd name="connsiteY994" fmla="*/ 2242004 h 2993922"/>
              <a:gd name="connsiteX995" fmla="*/ 7847494 w 8938307"/>
              <a:gd name="connsiteY995" fmla="*/ 2252594 h 2993922"/>
              <a:gd name="connsiteX996" fmla="*/ 7720409 w 8938307"/>
              <a:gd name="connsiteY996" fmla="*/ 2242004 h 2993922"/>
              <a:gd name="connsiteX997" fmla="*/ 7773361 w 8938307"/>
              <a:gd name="connsiteY997" fmla="*/ 2252594 h 2993922"/>
              <a:gd name="connsiteX998" fmla="*/ 7741590 w 8938307"/>
              <a:gd name="connsiteY998" fmla="*/ 2252594 h 2993922"/>
              <a:gd name="connsiteX999" fmla="*/ 7720409 w 8938307"/>
              <a:gd name="connsiteY999" fmla="*/ 2242004 h 2993922"/>
              <a:gd name="connsiteX1000" fmla="*/ 7127347 w 8938307"/>
              <a:gd name="connsiteY1000" fmla="*/ 2242004 h 2993922"/>
              <a:gd name="connsiteX1001" fmla="*/ 7127347 w 8938307"/>
              <a:gd name="connsiteY1001" fmla="*/ 2252594 h 2993922"/>
              <a:gd name="connsiteX1002" fmla="*/ 7148526 w 8938307"/>
              <a:gd name="connsiteY1002" fmla="*/ 2252594 h 2993922"/>
              <a:gd name="connsiteX1003" fmla="*/ 7127347 w 8938307"/>
              <a:gd name="connsiteY1003" fmla="*/ 2242004 h 2993922"/>
              <a:gd name="connsiteX1004" fmla="*/ 6904948 w 8938307"/>
              <a:gd name="connsiteY1004" fmla="*/ 2242004 h 2993922"/>
              <a:gd name="connsiteX1005" fmla="*/ 6904948 w 8938307"/>
              <a:gd name="connsiteY1005" fmla="*/ 2252594 h 2993922"/>
              <a:gd name="connsiteX1006" fmla="*/ 6915539 w 8938307"/>
              <a:gd name="connsiteY1006" fmla="*/ 2257889 h 2993922"/>
              <a:gd name="connsiteX1007" fmla="*/ 6915539 w 8938307"/>
              <a:gd name="connsiteY1007" fmla="*/ 2273775 h 2993922"/>
              <a:gd name="connsiteX1008" fmla="*/ 6904948 w 8938307"/>
              <a:gd name="connsiteY1008" fmla="*/ 2279069 h 2993922"/>
              <a:gd name="connsiteX1009" fmla="*/ 6910244 w 8938307"/>
              <a:gd name="connsiteY1009" fmla="*/ 2284365 h 2993922"/>
              <a:gd name="connsiteX1010" fmla="*/ 6920833 w 8938307"/>
              <a:gd name="connsiteY1010" fmla="*/ 2284365 h 2993922"/>
              <a:gd name="connsiteX1011" fmla="*/ 6926129 w 8938307"/>
              <a:gd name="connsiteY1011" fmla="*/ 2279069 h 2993922"/>
              <a:gd name="connsiteX1012" fmla="*/ 6936718 w 8938307"/>
              <a:gd name="connsiteY1012" fmla="*/ 2273775 h 2993922"/>
              <a:gd name="connsiteX1013" fmla="*/ 6947310 w 8938307"/>
              <a:gd name="connsiteY1013" fmla="*/ 2268479 h 2993922"/>
              <a:gd name="connsiteX1014" fmla="*/ 6957900 w 8938307"/>
              <a:gd name="connsiteY1014" fmla="*/ 2263184 h 2993922"/>
              <a:gd name="connsiteX1015" fmla="*/ 6957900 w 8938307"/>
              <a:gd name="connsiteY1015" fmla="*/ 2252594 h 2993922"/>
              <a:gd name="connsiteX1016" fmla="*/ 6947310 w 8938307"/>
              <a:gd name="connsiteY1016" fmla="*/ 2257889 h 2993922"/>
              <a:gd name="connsiteX1017" fmla="*/ 6936718 w 8938307"/>
              <a:gd name="connsiteY1017" fmla="*/ 2252594 h 2993922"/>
              <a:gd name="connsiteX1018" fmla="*/ 6926129 w 8938307"/>
              <a:gd name="connsiteY1018" fmla="*/ 2242004 h 2993922"/>
              <a:gd name="connsiteX1019" fmla="*/ 6915539 w 8938307"/>
              <a:gd name="connsiteY1019" fmla="*/ 2242004 h 2993922"/>
              <a:gd name="connsiteX1020" fmla="*/ 6910244 w 8938307"/>
              <a:gd name="connsiteY1020" fmla="*/ 2242004 h 2993922"/>
              <a:gd name="connsiteX1021" fmla="*/ 6650778 w 8938307"/>
              <a:gd name="connsiteY1021" fmla="*/ 2242004 h 2993922"/>
              <a:gd name="connsiteX1022" fmla="*/ 6661368 w 8938307"/>
              <a:gd name="connsiteY1022" fmla="*/ 2242004 h 2993922"/>
              <a:gd name="connsiteX1023" fmla="*/ 6650778 w 8938307"/>
              <a:gd name="connsiteY1023" fmla="*/ 2252594 h 2993922"/>
              <a:gd name="connsiteX1024" fmla="*/ 6640188 w 8938307"/>
              <a:gd name="connsiteY1024" fmla="*/ 2247298 h 2993922"/>
              <a:gd name="connsiteX1025" fmla="*/ 6650778 w 8938307"/>
              <a:gd name="connsiteY1025" fmla="*/ 2242004 h 2993922"/>
              <a:gd name="connsiteX1026" fmla="*/ 6619006 w 8938307"/>
              <a:gd name="connsiteY1026" fmla="*/ 2242004 h 2993922"/>
              <a:gd name="connsiteX1027" fmla="*/ 6629598 w 8938307"/>
              <a:gd name="connsiteY1027" fmla="*/ 2242004 h 2993922"/>
              <a:gd name="connsiteX1028" fmla="*/ 6629598 w 8938307"/>
              <a:gd name="connsiteY1028" fmla="*/ 2252594 h 2993922"/>
              <a:gd name="connsiteX1029" fmla="*/ 6619006 w 8938307"/>
              <a:gd name="connsiteY1029" fmla="*/ 2242004 h 2993922"/>
              <a:gd name="connsiteX1030" fmla="*/ 6491922 w 8938307"/>
              <a:gd name="connsiteY1030" fmla="*/ 2242004 h 2993922"/>
              <a:gd name="connsiteX1031" fmla="*/ 6523694 w 8938307"/>
              <a:gd name="connsiteY1031" fmla="*/ 2252594 h 2993922"/>
              <a:gd name="connsiteX1032" fmla="*/ 6544874 w 8938307"/>
              <a:gd name="connsiteY1032" fmla="*/ 2252594 h 2993922"/>
              <a:gd name="connsiteX1033" fmla="*/ 6555464 w 8938307"/>
              <a:gd name="connsiteY1033" fmla="*/ 2263184 h 2993922"/>
              <a:gd name="connsiteX1034" fmla="*/ 6566054 w 8938307"/>
              <a:gd name="connsiteY1034" fmla="*/ 2273775 h 2993922"/>
              <a:gd name="connsiteX1035" fmla="*/ 6523694 w 8938307"/>
              <a:gd name="connsiteY1035" fmla="*/ 2263184 h 2993922"/>
              <a:gd name="connsiteX1036" fmla="*/ 6491922 w 8938307"/>
              <a:gd name="connsiteY1036" fmla="*/ 2242004 h 2993922"/>
              <a:gd name="connsiteX1037" fmla="*/ 7815724 w 8938307"/>
              <a:gd name="connsiteY1037" fmla="*/ 2231413 h 2993922"/>
              <a:gd name="connsiteX1038" fmla="*/ 7821019 w 8938307"/>
              <a:gd name="connsiteY1038" fmla="*/ 2236708 h 2993922"/>
              <a:gd name="connsiteX1039" fmla="*/ 7826313 w 8938307"/>
              <a:gd name="connsiteY1039" fmla="*/ 2242004 h 2993922"/>
              <a:gd name="connsiteX1040" fmla="*/ 7815724 w 8938307"/>
              <a:gd name="connsiteY1040" fmla="*/ 2242004 h 2993922"/>
              <a:gd name="connsiteX1041" fmla="*/ 6830814 w 8938307"/>
              <a:gd name="connsiteY1041" fmla="*/ 2231413 h 2993922"/>
              <a:gd name="connsiteX1042" fmla="*/ 6825520 w 8938307"/>
              <a:gd name="connsiteY1042" fmla="*/ 2236708 h 2993922"/>
              <a:gd name="connsiteX1043" fmla="*/ 6857292 w 8938307"/>
              <a:gd name="connsiteY1043" fmla="*/ 2242004 h 2993922"/>
              <a:gd name="connsiteX1044" fmla="*/ 6883766 w 8938307"/>
              <a:gd name="connsiteY1044" fmla="*/ 2236708 h 2993922"/>
              <a:gd name="connsiteX1045" fmla="*/ 6862587 w 8938307"/>
              <a:gd name="connsiteY1045" fmla="*/ 2231413 h 2993922"/>
              <a:gd name="connsiteX1046" fmla="*/ 6830814 w 8938307"/>
              <a:gd name="connsiteY1046" fmla="*/ 2231413 h 2993922"/>
              <a:gd name="connsiteX1047" fmla="*/ 6460150 w 8938307"/>
              <a:gd name="connsiteY1047" fmla="*/ 2231413 h 2993922"/>
              <a:gd name="connsiteX1048" fmla="*/ 6470740 w 8938307"/>
              <a:gd name="connsiteY1048" fmla="*/ 2242004 h 2993922"/>
              <a:gd name="connsiteX1049" fmla="*/ 6460150 w 8938307"/>
              <a:gd name="connsiteY1049" fmla="*/ 2242004 h 2993922"/>
              <a:gd name="connsiteX1050" fmla="*/ 4617420 w 8938307"/>
              <a:gd name="connsiteY1050" fmla="*/ 2231413 h 2993922"/>
              <a:gd name="connsiteX1051" fmla="*/ 4628010 w 8938307"/>
              <a:gd name="connsiteY1051" fmla="*/ 2231413 h 2993922"/>
              <a:gd name="connsiteX1052" fmla="*/ 4649190 w 8938307"/>
              <a:gd name="connsiteY1052" fmla="*/ 2247298 h 2993922"/>
              <a:gd name="connsiteX1053" fmla="*/ 4649190 w 8938307"/>
              <a:gd name="connsiteY1053" fmla="*/ 2252594 h 2993922"/>
              <a:gd name="connsiteX1054" fmla="*/ 4638599 w 8938307"/>
              <a:gd name="connsiteY1054" fmla="*/ 2242004 h 2993922"/>
              <a:gd name="connsiteX1055" fmla="*/ 4617420 w 8938307"/>
              <a:gd name="connsiteY1055" fmla="*/ 2231413 h 2993922"/>
              <a:gd name="connsiteX1056" fmla="*/ 6980404 w 8938307"/>
              <a:gd name="connsiteY1056" fmla="*/ 2214204 h 2993922"/>
              <a:gd name="connsiteX1057" fmla="*/ 6973785 w 8938307"/>
              <a:gd name="connsiteY1057" fmla="*/ 2215527 h 2993922"/>
              <a:gd name="connsiteX1058" fmla="*/ 6952604 w 8938307"/>
              <a:gd name="connsiteY1058" fmla="*/ 2220823 h 2993922"/>
              <a:gd name="connsiteX1059" fmla="*/ 6936718 w 8938307"/>
              <a:gd name="connsiteY1059" fmla="*/ 2220823 h 2993922"/>
              <a:gd name="connsiteX1060" fmla="*/ 6989670 w 8938307"/>
              <a:gd name="connsiteY1060" fmla="*/ 2231413 h 2993922"/>
              <a:gd name="connsiteX1061" fmla="*/ 6989670 w 8938307"/>
              <a:gd name="connsiteY1061" fmla="*/ 2220823 h 2993922"/>
              <a:gd name="connsiteX1062" fmla="*/ 6980404 w 8938307"/>
              <a:gd name="connsiteY1062" fmla="*/ 2214204 h 2993922"/>
              <a:gd name="connsiteX1063" fmla="*/ 7932219 w 8938307"/>
              <a:gd name="connsiteY1063" fmla="*/ 2210232 h 2993922"/>
              <a:gd name="connsiteX1064" fmla="*/ 7937513 w 8938307"/>
              <a:gd name="connsiteY1064" fmla="*/ 2220823 h 2993922"/>
              <a:gd name="connsiteX1065" fmla="*/ 7942808 w 8938307"/>
              <a:gd name="connsiteY1065" fmla="*/ 2215527 h 2993922"/>
              <a:gd name="connsiteX1066" fmla="*/ 7932219 w 8938307"/>
              <a:gd name="connsiteY1066" fmla="*/ 2210232 h 2993922"/>
              <a:gd name="connsiteX1067" fmla="*/ 6857292 w 8938307"/>
              <a:gd name="connsiteY1067" fmla="*/ 2210232 h 2993922"/>
              <a:gd name="connsiteX1068" fmla="*/ 6851996 w 8938307"/>
              <a:gd name="connsiteY1068" fmla="*/ 2220823 h 2993922"/>
              <a:gd name="connsiteX1069" fmla="*/ 6857292 w 8938307"/>
              <a:gd name="connsiteY1069" fmla="*/ 2215527 h 2993922"/>
              <a:gd name="connsiteX1070" fmla="*/ 6857292 w 8938307"/>
              <a:gd name="connsiteY1070" fmla="*/ 2210232 h 2993922"/>
              <a:gd name="connsiteX1071" fmla="*/ 5522900 w 8938307"/>
              <a:gd name="connsiteY1071" fmla="*/ 2210232 h 2993922"/>
              <a:gd name="connsiteX1072" fmla="*/ 5507014 w 8938307"/>
              <a:gd name="connsiteY1072" fmla="*/ 2220823 h 2993922"/>
              <a:gd name="connsiteX1073" fmla="*/ 5517604 w 8938307"/>
              <a:gd name="connsiteY1073" fmla="*/ 2220823 h 2993922"/>
              <a:gd name="connsiteX1074" fmla="*/ 5538785 w 8938307"/>
              <a:gd name="connsiteY1074" fmla="*/ 2220823 h 2993922"/>
              <a:gd name="connsiteX1075" fmla="*/ 5528195 w 8938307"/>
              <a:gd name="connsiteY1075" fmla="*/ 2210232 h 2993922"/>
              <a:gd name="connsiteX1076" fmla="*/ 5522900 w 8938307"/>
              <a:gd name="connsiteY1076" fmla="*/ 2210232 h 2993922"/>
              <a:gd name="connsiteX1077" fmla="*/ 5210482 w 8938307"/>
              <a:gd name="connsiteY1077" fmla="*/ 2210232 h 2993922"/>
              <a:gd name="connsiteX1078" fmla="*/ 5242254 w 8938307"/>
              <a:gd name="connsiteY1078" fmla="*/ 2210232 h 2993922"/>
              <a:gd name="connsiteX1079" fmla="*/ 5263434 w 8938307"/>
              <a:gd name="connsiteY1079" fmla="*/ 2220823 h 2993922"/>
              <a:gd name="connsiteX1080" fmla="*/ 5221073 w 8938307"/>
              <a:gd name="connsiteY1080" fmla="*/ 2220823 h 2993922"/>
              <a:gd name="connsiteX1081" fmla="*/ 7317974 w 8938307"/>
              <a:gd name="connsiteY1081" fmla="*/ 2199642 h 2993922"/>
              <a:gd name="connsiteX1082" fmla="*/ 7360336 w 8938307"/>
              <a:gd name="connsiteY1082" fmla="*/ 2220823 h 2993922"/>
              <a:gd name="connsiteX1083" fmla="*/ 7328564 w 8938307"/>
              <a:gd name="connsiteY1083" fmla="*/ 2210232 h 2993922"/>
              <a:gd name="connsiteX1084" fmla="*/ 6460150 w 8938307"/>
              <a:gd name="connsiteY1084" fmla="*/ 2199642 h 2993922"/>
              <a:gd name="connsiteX1085" fmla="*/ 6513102 w 8938307"/>
              <a:gd name="connsiteY1085" fmla="*/ 2210232 h 2993922"/>
              <a:gd name="connsiteX1086" fmla="*/ 6528988 w 8938307"/>
              <a:gd name="connsiteY1086" fmla="*/ 2204937 h 2993922"/>
              <a:gd name="connsiteX1087" fmla="*/ 6544874 w 8938307"/>
              <a:gd name="connsiteY1087" fmla="*/ 2210232 h 2993922"/>
              <a:gd name="connsiteX1088" fmla="*/ 6544874 w 8938307"/>
              <a:gd name="connsiteY1088" fmla="*/ 2215527 h 2993922"/>
              <a:gd name="connsiteX1089" fmla="*/ 6544874 w 8938307"/>
              <a:gd name="connsiteY1089" fmla="*/ 2220823 h 2993922"/>
              <a:gd name="connsiteX1090" fmla="*/ 6555464 w 8938307"/>
              <a:gd name="connsiteY1090" fmla="*/ 2220823 h 2993922"/>
              <a:gd name="connsiteX1091" fmla="*/ 6566054 w 8938307"/>
              <a:gd name="connsiteY1091" fmla="*/ 2231413 h 2993922"/>
              <a:gd name="connsiteX1092" fmla="*/ 6555464 w 8938307"/>
              <a:gd name="connsiteY1092" fmla="*/ 2231413 h 2993922"/>
              <a:gd name="connsiteX1093" fmla="*/ 6534284 w 8938307"/>
              <a:gd name="connsiteY1093" fmla="*/ 2231413 h 2993922"/>
              <a:gd name="connsiteX1094" fmla="*/ 6523694 w 8938307"/>
              <a:gd name="connsiteY1094" fmla="*/ 2231413 h 2993922"/>
              <a:gd name="connsiteX1095" fmla="*/ 4988084 w 8938307"/>
              <a:gd name="connsiteY1095" fmla="*/ 2199642 h 2993922"/>
              <a:gd name="connsiteX1096" fmla="*/ 4998674 w 8938307"/>
              <a:gd name="connsiteY1096" fmla="*/ 2199642 h 2993922"/>
              <a:gd name="connsiteX1097" fmla="*/ 5009265 w 8938307"/>
              <a:gd name="connsiteY1097" fmla="*/ 2210232 h 2993922"/>
              <a:gd name="connsiteX1098" fmla="*/ 5035740 w 8938307"/>
              <a:gd name="connsiteY1098" fmla="*/ 2204937 h 2993922"/>
              <a:gd name="connsiteX1099" fmla="*/ 5078102 w 8938307"/>
              <a:gd name="connsiteY1099" fmla="*/ 2215527 h 2993922"/>
              <a:gd name="connsiteX1100" fmla="*/ 5115169 w 8938307"/>
              <a:gd name="connsiteY1100" fmla="*/ 2231413 h 2993922"/>
              <a:gd name="connsiteX1101" fmla="*/ 5104578 w 8938307"/>
              <a:gd name="connsiteY1101" fmla="*/ 2231413 h 2993922"/>
              <a:gd name="connsiteX1102" fmla="*/ 5104578 w 8938307"/>
              <a:gd name="connsiteY1102" fmla="*/ 2242004 h 2993922"/>
              <a:gd name="connsiteX1103" fmla="*/ 5115169 w 8938307"/>
              <a:gd name="connsiteY1103" fmla="*/ 2231413 h 2993922"/>
              <a:gd name="connsiteX1104" fmla="*/ 5157530 w 8938307"/>
              <a:gd name="connsiteY1104" fmla="*/ 2242004 h 2993922"/>
              <a:gd name="connsiteX1105" fmla="*/ 5221073 w 8938307"/>
              <a:gd name="connsiteY1105" fmla="*/ 2252594 h 2993922"/>
              <a:gd name="connsiteX1106" fmla="*/ 5263434 w 8938307"/>
              <a:gd name="connsiteY1106" fmla="*/ 2263184 h 2993922"/>
              <a:gd name="connsiteX1107" fmla="*/ 5263434 w 8938307"/>
              <a:gd name="connsiteY1107" fmla="*/ 2294956 h 2993922"/>
              <a:gd name="connsiteX1108" fmla="*/ 5284614 w 8938307"/>
              <a:gd name="connsiteY1108" fmla="*/ 2305546 h 2993922"/>
              <a:gd name="connsiteX1109" fmla="*/ 5295206 w 8938307"/>
              <a:gd name="connsiteY1109" fmla="*/ 2305546 h 2993922"/>
              <a:gd name="connsiteX1110" fmla="*/ 5316386 w 8938307"/>
              <a:gd name="connsiteY1110" fmla="*/ 2305546 h 2993922"/>
              <a:gd name="connsiteX1111" fmla="*/ 5321681 w 8938307"/>
              <a:gd name="connsiteY1111" fmla="*/ 2316136 h 2993922"/>
              <a:gd name="connsiteX1112" fmla="*/ 5326977 w 8938307"/>
              <a:gd name="connsiteY1112" fmla="*/ 2316136 h 2993922"/>
              <a:gd name="connsiteX1113" fmla="*/ 5337566 w 8938307"/>
              <a:gd name="connsiteY1113" fmla="*/ 2316136 h 2993922"/>
              <a:gd name="connsiteX1114" fmla="*/ 5422291 w 8938307"/>
              <a:gd name="connsiteY1114" fmla="*/ 2337317 h 2993922"/>
              <a:gd name="connsiteX1115" fmla="*/ 5432881 w 8938307"/>
              <a:gd name="connsiteY1115" fmla="*/ 2342612 h 2993922"/>
              <a:gd name="connsiteX1116" fmla="*/ 5422291 w 8938307"/>
              <a:gd name="connsiteY1116" fmla="*/ 2353202 h 2993922"/>
              <a:gd name="connsiteX1117" fmla="*/ 5390518 w 8938307"/>
              <a:gd name="connsiteY1117" fmla="*/ 2353202 h 2993922"/>
              <a:gd name="connsiteX1118" fmla="*/ 5348158 w 8938307"/>
              <a:gd name="connsiteY1118" fmla="*/ 2342612 h 2993922"/>
              <a:gd name="connsiteX1119" fmla="*/ 5316386 w 8938307"/>
              <a:gd name="connsiteY1119" fmla="*/ 2326727 h 2993922"/>
              <a:gd name="connsiteX1120" fmla="*/ 5274025 w 8938307"/>
              <a:gd name="connsiteY1120" fmla="*/ 2316136 h 2993922"/>
              <a:gd name="connsiteX1121" fmla="*/ 5252844 w 8938307"/>
              <a:gd name="connsiteY1121" fmla="*/ 2305546 h 2993922"/>
              <a:gd name="connsiteX1122" fmla="*/ 5221073 w 8938307"/>
              <a:gd name="connsiteY1122" fmla="*/ 2294956 h 2993922"/>
              <a:gd name="connsiteX1123" fmla="*/ 5173416 w 8938307"/>
              <a:gd name="connsiteY1123" fmla="*/ 2289660 h 2993922"/>
              <a:gd name="connsiteX1124" fmla="*/ 5125758 w 8938307"/>
              <a:gd name="connsiteY1124" fmla="*/ 2279069 h 2993922"/>
              <a:gd name="connsiteX1125" fmla="*/ 5083398 w 8938307"/>
              <a:gd name="connsiteY1125" fmla="*/ 2263184 h 2993922"/>
              <a:gd name="connsiteX1126" fmla="*/ 5056921 w 8938307"/>
              <a:gd name="connsiteY1126" fmla="*/ 2257889 h 2993922"/>
              <a:gd name="connsiteX1127" fmla="*/ 5041036 w 8938307"/>
              <a:gd name="connsiteY1127" fmla="*/ 2252594 h 2993922"/>
              <a:gd name="connsiteX1128" fmla="*/ 4966902 w 8938307"/>
              <a:gd name="connsiteY1128" fmla="*/ 2220823 h 2993922"/>
              <a:gd name="connsiteX1129" fmla="*/ 4966902 w 8938307"/>
              <a:gd name="connsiteY1129" fmla="*/ 2210232 h 2993922"/>
              <a:gd name="connsiteX1130" fmla="*/ 4977492 w 8938307"/>
              <a:gd name="connsiteY1130" fmla="*/ 2210232 h 2993922"/>
              <a:gd name="connsiteX1131" fmla="*/ 4988084 w 8938307"/>
              <a:gd name="connsiteY1131" fmla="*/ 2210232 h 2993922"/>
              <a:gd name="connsiteX1132" fmla="*/ 4670372 w 8938307"/>
              <a:gd name="connsiteY1132" fmla="*/ 2199642 h 2993922"/>
              <a:gd name="connsiteX1133" fmla="*/ 4675666 w 8938307"/>
              <a:gd name="connsiteY1133" fmla="*/ 2204937 h 2993922"/>
              <a:gd name="connsiteX1134" fmla="*/ 4691551 w 8938307"/>
              <a:gd name="connsiteY1134" fmla="*/ 2210232 h 2993922"/>
              <a:gd name="connsiteX1135" fmla="*/ 4680962 w 8938307"/>
              <a:gd name="connsiteY1135" fmla="*/ 2210232 h 2993922"/>
              <a:gd name="connsiteX1136" fmla="*/ 4670372 w 8938307"/>
              <a:gd name="connsiteY1136" fmla="*/ 2210232 h 2993922"/>
              <a:gd name="connsiteX1137" fmla="*/ 5925334 w 8938307"/>
              <a:gd name="connsiteY1137" fmla="*/ 2194346 h 2993922"/>
              <a:gd name="connsiteX1138" fmla="*/ 5920039 w 8938307"/>
              <a:gd name="connsiteY1138" fmla="*/ 2199642 h 2993922"/>
              <a:gd name="connsiteX1139" fmla="*/ 5930630 w 8938307"/>
              <a:gd name="connsiteY1139" fmla="*/ 2199642 h 2993922"/>
              <a:gd name="connsiteX1140" fmla="*/ 5941220 w 8938307"/>
              <a:gd name="connsiteY1140" fmla="*/ 2199642 h 2993922"/>
              <a:gd name="connsiteX1141" fmla="*/ 5925334 w 8938307"/>
              <a:gd name="connsiteY1141" fmla="*/ 2194346 h 2993922"/>
              <a:gd name="connsiteX1142" fmla="*/ 7476830 w 8938307"/>
              <a:gd name="connsiteY1142" fmla="*/ 2189051 h 2993922"/>
              <a:gd name="connsiteX1143" fmla="*/ 7487420 w 8938307"/>
              <a:gd name="connsiteY1143" fmla="*/ 2189051 h 2993922"/>
              <a:gd name="connsiteX1144" fmla="*/ 7487420 w 8938307"/>
              <a:gd name="connsiteY1144" fmla="*/ 2199642 h 2993922"/>
              <a:gd name="connsiteX1145" fmla="*/ 7476830 w 8938307"/>
              <a:gd name="connsiteY1145" fmla="*/ 2189051 h 2993922"/>
              <a:gd name="connsiteX1146" fmla="*/ 6682550 w 8938307"/>
              <a:gd name="connsiteY1146" fmla="*/ 2189051 h 2993922"/>
              <a:gd name="connsiteX1147" fmla="*/ 6682550 w 8938307"/>
              <a:gd name="connsiteY1147" fmla="*/ 2199642 h 2993922"/>
              <a:gd name="connsiteX1148" fmla="*/ 6671958 w 8938307"/>
              <a:gd name="connsiteY1148" fmla="*/ 2199642 h 2993922"/>
              <a:gd name="connsiteX1149" fmla="*/ 6491922 w 8938307"/>
              <a:gd name="connsiteY1149" fmla="*/ 2189051 h 2993922"/>
              <a:gd name="connsiteX1150" fmla="*/ 6502512 w 8938307"/>
              <a:gd name="connsiteY1150" fmla="*/ 2199642 h 2993922"/>
              <a:gd name="connsiteX1151" fmla="*/ 6497217 w 8938307"/>
              <a:gd name="connsiteY1151" fmla="*/ 2199642 h 2993922"/>
              <a:gd name="connsiteX1152" fmla="*/ 6491922 w 8938307"/>
              <a:gd name="connsiteY1152" fmla="*/ 2194346 h 2993922"/>
              <a:gd name="connsiteX1153" fmla="*/ 6491922 w 8938307"/>
              <a:gd name="connsiteY1153" fmla="*/ 2189051 h 2993922"/>
              <a:gd name="connsiteX1154" fmla="*/ 6301294 w 8938307"/>
              <a:gd name="connsiteY1154" fmla="*/ 2189051 h 2993922"/>
              <a:gd name="connsiteX1155" fmla="*/ 6311884 w 8938307"/>
              <a:gd name="connsiteY1155" fmla="*/ 2189051 h 2993922"/>
              <a:gd name="connsiteX1156" fmla="*/ 6311884 w 8938307"/>
              <a:gd name="connsiteY1156" fmla="*/ 2199642 h 2993922"/>
              <a:gd name="connsiteX1157" fmla="*/ 6301294 w 8938307"/>
              <a:gd name="connsiteY1157" fmla="*/ 2189051 h 2993922"/>
              <a:gd name="connsiteX1158" fmla="*/ 5909449 w 8938307"/>
              <a:gd name="connsiteY1158" fmla="*/ 2189051 h 2993922"/>
              <a:gd name="connsiteX1159" fmla="*/ 5909449 w 8938307"/>
              <a:gd name="connsiteY1159" fmla="*/ 2199642 h 2993922"/>
              <a:gd name="connsiteX1160" fmla="*/ 5920039 w 8938307"/>
              <a:gd name="connsiteY1160" fmla="*/ 2189051 h 2993922"/>
              <a:gd name="connsiteX1161" fmla="*/ 5909449 w 8938307"/>
              <a:gd name="connsiteY1161" fmla="*/ 2189051 h 2993922"/>
              <a:gd name="connsiteX1162" fmla="*/ 4903360 w 8938307"/>
              <a:gd name="connsiteY1162" fmla="*/ 2189051 h 2993922"/>
              <a:gd name="connsiteX1163" fmla="*/ 4913950 w 8938307"/>
              <a:gd name="connsiteY1163" fmla="*/ 2189051 h 2993922"/>
              <a:gd name="connsiteX1164" fmla="*/ 4924540 w 8938307"/>
              <a:gd name="connsiteY1164" fmla="*/ 2199642 h 2993922"/>
              <a:gd name="connsiteX1165" fmla="*/ 4903360 w 8938307"/>
              <a:gd name="connsiteY1165" fmla="*/ 2199642 h 2993922"/>
              <a:gd name="connsiteX1166" fmla="*/ 4204393 w 8938307"/>
              <a:gd name="connsiteY1166" fmla="*/ 2189051 h 2993922"/>
              <a:gd name="connsiteX1167" fmla="*/ 4257345 w 8938307"/>
              <a:gd name="connsiteY1167" fmla="*/ 2204937 h 2993922"/>
              <a:gd name="connsiteX1168" fmla="*/ 4289116 w 8938307"/>
              <a:gd name="connsiteY1168" fmla="*/ 2220823 h 2993922"/>
              <a:gd name="connsiteX1169" fmla="*/ 4225574 w 8938307"/>
              <a:gd name="connsiteY1169" fmla="*/ 2210232 h 2993922"/>
              <a:gd name="connsiteX1170" fmla="*/ 4204393 w 8938307"/>
              <a:gd name="connsiteY1170" fmla="*/ 2189051 h 2993922"/>
              <a:gd name="connsiteX1171" fmla="*/ 7868675 w 8938307"/>
              <a:gd name="connsiteY1171" fmla="*/ 2178461 h 2993922"/>
              <a:gd name="connsiteX1172" fmla="*/ 7879267 w 8938307"/>
              <a:gd name="connsiteY1172" fmla="*/ 2183756 h 2993922"/>
              <a:gd name="connsiteX1173" fmla="*/ 7868675 w 8938307"/>
              <a:gd name="connsiteY1173" fmla="*/ 2189051 h 2993922"/>
              <a:gd name="connsiteX1174" fmla="*/ 7858085 w 8938307"/>
              <a:gd name="connsiteY1174" fmla="*/ 2183756 h 2993922"/>
              <a:gd name="connsiteX1175" fmla="*/ 7868675 w 8938307"/>
              <a:gd name="connsiteY1175" fmla="*/ 2178461 h 2993922"/>
              <a:gd name="connsiteX1176" fmla="*/ 7635686 w 8938307"/>
              <a:gd name="connsiteY1176" fmla="*/ 2178461 h 2993922"/>
              <a:gd name="connsiteX1177" fmla="*/ 7625096 w 8938307"/>
              <a:gd name="connsiteY1177" fmla="*/ 2189051 h 2993922"/>
              <a:gd name="connsiteX1178" fmla="*/ 7635686 w 8938307"/>
              <a:gd name="connsiteY1178" fmla="*/ 2189051 h 2993922"/>
              <a:gd name="connsiteX1179" fmla="*/ 6936718 w 8938307"/>
              <a:gd name="connsiteY1179" fmla="*/ 2178461 h 2993922"/>
              <a:gd name="connsiteX1180" fmla="*/ 6936718 w 8938307"/>
              <a:gd name="connsiteY1180" fmla="*/ 2189051 h 2993922"/>
              <a:gd name="connsiteX1181" fmla="*/ 6947310 w 8938307"/>
              <a:gd name="connsiteY1181" fmla="*/ 2178461 h 2993922"/>
              <a:gd name="connsiteX1182" fmla="*/ 6703730 w 8938307"/>
              <a:gd name="connsiteY1182" fmla="*/ 2178461 h 2993922"/>
              <a:gd name="connsiteX1183" fmla="*/ 6724910 w 8938307"/>
              <a:gd name="connsiteY1183" fmla="*/ 2189051 h 2993922"/>
              <a:gd name="connsiteX1184" fmla="*/ 6703730 w 8938307"/>
              <a:gd name="connsiteY1184" fmla="*/ 2189051 h 2993922"/>
              <a:gd name="connsiteX1185" fmla="*/ 5867087 w 8938307"/>
              <a:gd name="connsiteY1185" fmla="*/ 2178461 h 2993922"/>
              <a:gd name="connsiteX1186" fmla="*/ 5867087 w 8938307"/>
              <a:gd name="connsiteY1186" fmla="*/ 2189051 h 2993922"/>
              <a:gd name="connsiteX1187" fmla="*/ 5888268 w 8938307"/>
              <a:gd name="connsiteY1187" fmla="*/ 2189051 h 2993922"/>
              <a:gd name="connsiteX1188" fmla="*/ 5867087 w 8938307"/>
              <a:gd name="connsiteY1188" fmla="*/ 2178461 h 2993922"/>
              <a:gd name="connsiteX1189" fmla="*/ 7720409 w 8938307"/>
              <a:gd name="connsiteY1189" fmla="*/ 2167871 h 2993922"/>
              <a:gd name="connsiteX1190" fmla="*/ 7720409 w 8938307"/>
              <a:gd name="connsiteY1190" fmla="*/ 2178461 h 2993922"/>
              <a:gd name="connsiteX1191" fmla="*/ 7720409 w 8938307"/>
              <a:gd name="connsiteY1191" fmla="*/ 2189051 h 2993922"/>
              <a:gd name="connsiteX1192" fmla="*/ 7709820 w 8938307"/>
              <a:gd name="connsiteY1192" fmla="*/ 2178461 h 2993922"/>
              <a:gd name="connsiteX1193" fmla="*/ 7720409 w 8938307"/>
              <a:gd name="connsiteY1193" fmla="*/ 2167871 h 2993922"/>
              <a:gd name="connsiteX1194" fmla="*/ 6121257 w 8938307"/>
              <a:gd name="connsiteY1194" fmla="*/ 2157280 h 2993922"/>
              <a:gd name="connsiteX1195" fmla="*/ 6121257 w 8938307"/>
              <a:gd name="connsiteY1195" fmla="*/ 2167871 h 2993922"/>
              <a:gd name="connsiteX1196" fmla="*/ 6153028 w 8938307"/>
              <a:gd name="connsiteY1196" fmla="*/ 2178461 h 2993922"/>
              <a:gd name="connsiteX1197" fmla="*/ 6142438 w 8938307"/>
              <a:gd name="connsiteY1197" fmla="*/ 2167871 h 2993922"/>
              <a:gd name="connsiteX1198" fmla="*/ 6121257 w 8938307"/>
              <a:gd name="connsiteY1198" fmla="*/ 2157280 h 2993922"/>
              <a:gd name="connsiteX1199" fmla="*/ 7564202 w 8938307"/>
              <a:gd name="connsiteY1199" fmla="*/ 2150660 h 2993922"/>
              <a:gd name="connsiteX1200" fmla="*/ 7561553 w 8938307"/>
              <a:gd name="connsiteY1200" fmla="*/ 2151985 h 2993922"/>
              <a:gd name="connsiteX1201" fmla="*/ 7572144 w 8938307"/>
              <a:gd name="connsiteY1201" fmla="*/ 2167871 h 2993922"/>
              <a:gd name="connsiteX1202" fmla="*/ 7582734 w 8938307"/>
              <a:gd name="connsiteY1202" fmla="*/ 2167871 h 2993922"/>
              <a:gd name="connsiteX1203" fmla="*/ 7572144 w 8938307"/>
              <a:gd name="connsiteY1203" fmla="*/ 2157280 h 2993922"/>
              <a:gd name="connsiteX1204" fmla="*/ 7564202 w 8938307"/>
              <a:gd name="connsiteY1204" fmla="*/ 2150660 h 2993922"/>
              <a:gd name="connsiteX1205" fmla="*/ 7805134 w 8938307"/>
              <a:gd name="connsiteY1205" fmla="*/ 2146690 h 2993922"/>
              <a:gd name="connsiteX1206" fmla="*/ 7783952 w 8938307"/>
              <a:gd name="connsiteY1206" fmla="*/ 2157280 h 2993922"/>
              <a:gd name="connsiteX1207" fmla="*/ 7805134 w 8938307"/>
              <a:gd name="connsiteY1207" fmla="*/ 2157280 h 2993922"/>
              <a:gd name="connsiteX1208" fmla="*/ 7805134 w 8938307"/>
              <a:gd name="connsiteY1208" fmla="*/ 2146690 h 2993922"/>
              <a:gd name="connsiteX1209" fmla="*/ 6957900 w 8938307"/>
              <a:gd name="connsiteY1209" fmla="*/ 2146690 h 2993922"/>
              <a:gd name="connsiteX1210" fmla="*/ 6968491 w 8938307"/>
              <a:gd name="connsiteY1210" fmla="*/ 2157280 h 2993922"/>
              <a:gd name="connsiteX1211" fmla="*/ 6957900 w 8938307"/>
              <a:gd name="connsiteY1211" fmla="*/ 2157280 h 2993922"/>
              <a:gd name="connsiteX1212" fmla="*/ 4331478 w 8938307"/>
              <a:gd name="connsiteY1212" fmla="*/ 2146690 h 2993922"/>
              <a:gd name="connsiteX1213" fmla="*/ 4395020 w 8938307"/>
              <a:gd name="connsiteY1213" fmla="*/ 2167871 h 2993922"/>
              <a:gd name="connsiteX1214" fmla="*/ 4426791 w 8938307"/>
              <a:gd name="connsiteY1214" fmla="*/ 2178461 h 2993922"/>
              <a:gd name="connsiteX1215" fmla="*/ 4458562 w 8938307"/>
              <a:gd name="connsiteY1215" fmla="*/ 2189051 h 2993922"/>
              <a:gd name="connsiteX1216" fmla="*/ 4447972 w 8938307"/>
              <a:gd name="connsiteY1216" fmla="*/ 2199642 h 2993922"/>
              <a:gd name="connsiteX1217" fmla="*/ 4426791 w 8938307"/>
              <a:gd name="connsiteY1217" fmla="*/ 2210232 h 2993922"/>
              <a:gd name="connsiteX1218" fmla="*/ 4384430 w 8938307"/>
              <a:gd name="connsiteY1218" fmla="*/ 2189051 h 2993922"/>
              <a:gd name="connsiteX1219" fmla="*/ 4352658 w 8938307"/>
              <a:gd name="connsiteY1219" fmla="*/ 2167871 h 2993922"/>
              <a:gd name="connsiteX1220" fmla="*/ 4342068 w 8938307"/>
              <a:gd name="connsiteY1220" fmla="*/ 2157280 h 2993922"/>
              <a:gd name="connsiteX1221" fmla="*/ 7519192 w 8938307"/>
              <a:gd name="connsiteY1221" fmla="*/ 2136099 h 2993922"/>
              <a:gd name="connsiteX1222" fmla="*/ 7508601 w 8938307"/>
              <a:gd name="connsiteY1222" fmla="*/ 2146690 h 2993922"/>
              <a:gd name="connsiteX1223" fmla="*/ 7519192 w 8938307"/>
              <a:gd name="connsiteY1223" fmla="*/ 2157280 h 2993922"/>
              <a:gd name="connsiteX1224" fmla="*/ 7519192 w 8938307"/>
              <a:gd name="connsiteY1224" fmla="*/ 2146690 h 2993922"/>
              <a:gd name="connsiteX1225" fmla="*/ 6301294 w 8938307"/>
              <a:gd name="connsiteY1225" fmla="*/ 2136099 h 2993922"/>
              <a:gd name="connsiteX1226" fmla="*/ 6311884 w 8938307"/>
              <a:gd name="connsiteY1226" fmla="*/ 2136099 h 2993922"/>
              <a:gd name="connsiteX1227" fmla="*/ 6311884 w 8938307"/>
              <a:gd name="connsiteY1227" fmla="*/ 2157280 h 2993922"/>
              <a:gd name="connsiteX1228" fmla="*/ 6290704 w 8938307"/>
              <a:gd name="connsiteY1228" fmla="*/ 2157280 h 2993922"/>
              <a:gd name="connsiteX1229" fmla="*/ 6280114 w 8938307"/>
              <a:gd name="connsiteY1229" fmla="*/ 2146690 h 2993922"/>
              <a:gd name="connsiteX1230" fmla="*/ 6290704 w 8938307"/>
              <a:gd name="connsiteY1230" fmla="*/ 2146690 h 2993922"/>
              <a:gd name="connsiteX1231" fmla="*/ 6295998 w 8938307"/>
              <a:gd name="connsiteY1231" fmla="*/ 2146690 h 2993922"/>
              <a:gd name="connsiteX1232" fmla="*/ 6301294 w 8938307"/>
              <a:gd name="connsiteY1232" fmla="*/ 2136099 h 2993922"/>
              <a:gd name="connsiteX1233" fmla="*/ 5814135 w 8938307"/>
              <a:gd name="connsiteY1233" fmla="*/ 2136099 h 2993922"/>
              <a:gd name="connsiteX1234" fmla="*/ 5819430 w 8938307"/>
              <a:gd name="connsiteY1234" fmla="*/ 2141394 h 2993922"/>
              <a:gd name="connsiteX1235" fmla="*/ 5835316 w 8938307"/>
              <a:gd name="connsiteY1235" fmla="*/ 2146690 h 2993922"/>
              <a:gd name="connsiteX1236" fmla="*/ 5856497 w 8938307"/>
              <a:gd name="connsiteY1236" fmla="*/ 2146690 h 2993922"/>
              <a:gd name="connsiteX1237" fmla="*/ 5867087 w 8938307"/>
              <a:gd name="connsiteY1237" fmla="*/ 2157280 h 2993922"/>
              <a:gd name="connsiteX1238" fmla="*/ 5920039 w 8938307"/>
              <a:gd name="connsiteY1238" fmla="*/ 2178461 h 2993922"/>
              <a:gd name="connsiteX1239" fmla="*/ 5930630 w 8938307"/>
              <a:gd name="connsiteY1239" fmla="*/ 2178461 h 2993922"/>
              <a:gd name="connsiteX1240" fmla="*/ 5962401 w 8938307"/>
              <a:gd name="connsiteY1240" fmla="*/ 2189051 h 2993922"/>
              <a:gd name="connsiteX1241" fmla="*/ 5972991 w 8938307"/>
              <a:gd name="connsiteY1241" fmla="*/ 2189051 h 2993922"/>
              <a:gd name="connsiteX1242" fmla="*/ 5983582 w 8938307"/>
              <a:gd name="connsiteY1242" fmla="*/ 2189051 h 2993922"/>
              <a:gd name="connsiteX1243" fmla="*/ 5983582 w 8938307"/>
              <a:gd name="connsiteY1243" fmla="*/ 2178461 h 2993922"/>
              <a:gd name="connsiteX1244" fmla="*/ 5972991 w 8938307"/>
              <a:gd name="connsiteY1244" fmla="*/ 2178461 h 2993922"/>
              <a:gd name="connsiteX1245" fmla="*/ 5930630 w 8938307"/>
              <a:gd name="connsiteY1245" fmla="*/ 2167871 h 2993922"/>
              <a:gd name="connsiteX1246" fmla="*/ 5909449 w 8938307"/>
              <a:gd name="connsiteY1246" fmla="*/ 2146690 h 2993922"/>
              <a:gd name="connsiteX1247" fmla="*/ 5898860 w 8938307"/>
              <a:gd name="connsiteY1247" fmla="*/ 2146690 h 2993922"/>
              <a:gd name="connsiteX1248" fmla="*/ 5861792 w 8938307"/>
              <a:gd name="connsiteY1248" fmla="*/ 2141394 h 2993922"/>
              <a:gd name="connsiteX1249" fmla="*/ 5824726 w 8938307"/>
              <a:gd name="connsiteY1249" fmla="*/ 2136099 h 2993922"/>
              <a:gd name="connsiteX1250" fmla="*/ 5194596 w 8938307"/>
              <a:gd name="connsiteY1250" fmla="*/ 2136099 h 2993922"/>
              <a:gd name="connsiteX1251" fmla="*/ 5178710 w 8938307"/>
              <a:gd name="connsiteY1251" fmla="*/ 2141394 h 2993922"/>
              <a:gd name="connsiteX1252" fmla="*/ 5178710 w 8938307"/>
              <a:gd name="connsiteY1252" fmla="*/ 2146690 h 2993922"/>
              <a:gd name="connsiteX1253" fmla="*/ 5231662 w 8938307"/>
              <a:gd name="connsiteY1253" fmla="*/ 2157280 h 2993922"/>
              <a:gd name="connsiteX1254" fmla="*/ 5252844 w 8938307"/>
              <a:gd name="connsiteY1254" fmla="*/ 2157280 h 2993922"/>
              <a:gd name="connsiteX1255" fmla="*/ 5231662 w 8938307"/>
              <a:gd name="connsiteY1255" fmla="*/ 2151985 h 2993922"/>
              <a:gd name="connsiteX1256" fmla="*/ 5210482 w 8938307"/>
              <a:gd name="connsiteY1256" fmla="*/ 2141394 h 2993922"/>
              <a:gd name="connsiteX1257" fmla="*/ 5194596 w 8938307"/>
              <a:gd name="connsiteY1257" fmla="*/ 2136099 h 2993922"/>
              <a:gd name="connsiteX1258" fmla="*/ 6460150 w 8938307"/>
              <a:gd name="connsiteY1258" fmla="*/ 2135216 h 2993922"/>
              <a:gd name="connsiteX1259" fmla="*/ 6460150 w 8938307"/>
              <a:gd name="connsiteY1259" fmla="*/ 2136099 h 2993922"/>
              <a:gd name="connsiteX1260" fmla="*/ 6450884 w 8938307"/>
              <a:gd name="connsiteY1260" fmla="*/ 2138747 h 2993922"/>
              <a:gd name="connsiteX1261" fmla="*/ 6454855 w 8938307"/>
              <a:gd name="connsiteY1261" fmla="*/ 2136099 h 2993922"/>
              <a:gd name="connsiteX1262" fmla="*/ 5092664 w 8938307"/>
              <a:gd name="connsiteY1262" fmla="*/ 2129481 h 2993922"/>
              <a:gd name="connsiteX1263" fmla="*/ 5088692 w 8938307"/>
              <a:gd name="connsiteY1263" fmla="*/ 2130804 h 2993922"/>
              <a:gd name="connsiteX1264" fmla="*/ 5093988 w 8938307"/>
              <a:gd name="connsiteY1264" fmla="*/ 2136099 h 2993922"/>
              <a:gd name="connsiteX1265" fmla="*/ 5092664 w 8938307"/>
              <a:gd name="connsiteY1265" fmla="*/ 2129481 h 2993922"/>
              <a:gd name="connsiteX1266" fmla="*/ 7466240 w 8938307"/>
              <a:gd name="connsiteY1266" fmla="*/ 2128156 h 2993922"/>
              <a:gd name="connsiteX1267" fmla="*/ 7471534 w 8938307"/>
              <a:gd name="connsiteY1267" fmla="*/ 2130804 h 2993922"/>
              <a:gd name="connsiteX1268" fmla="*/ 7476830 w 8938307"/>
              <a:gd name="connsiteY1268" fmla="*/ 2136099 h 2993922"/>
              <a:gd name="connsiteX1269" fmla="*/ 7468888 w 8938307"/>
              <a:gd name="connsiteY1269" fmla="*/ 2146690 h 2993922"/>
              <a:gd name="connsiteX1270" fmla="*/ 7466240 w 8938307"/>
              <a:gd name="connsiteY1270" fmla="*/ 2136099 h 2993922"/>
              <a:gd name="connsiteX1271" fmla="*/ 7460944 w 8938307"/>
              <a:gd name="connsiteY1271" fmla="*/ 2130804 h 2993922"/>
              <a:gd name="connsiteX1272" fmla="*/ 7466240 w 8938307"/>
              <a:gd name="connsiteY1272" fmla="*/ 2128156 h 2993922"/>
              <a:gd name="connsiteX1273" fmla="*/ 6408522 w 8938307"/>
              <a:gd name="connsiteY1273" fmla="*/ 2128156 h 2993922"/>
              <a:gd name="connsiteX1274" fmla="*/ 6417788 w 8938307"/>
              <a:gd name="connsiteY1274" fmla="*/ 2130804 h 2993922"/>
              <a:gd name="connsiteX1275" fmla="*/ 6428380 w 8938307"/>
              <a:gd name="connsiteY1275" fmla="*/ 2136099 h 2993922"/>
              <a:gd name="connsiteX1276" fmla="*/ 6446250 w 8938307"/>
              <a:gd name="connsiteY1276" fmla="*/ 2140071 h 2993922"/>
              <a:gd name="connsiteX1277" fmla="*/ 6450884 w 8938307"/>
              <a:gd name="connsiteY1277" fmla="*/ 2138747 h 2993922"/>
              <a:gd name="connsiteX1278" fmla="*/ 6449560 w 8938307"/>
              <a:gd name="connsiteY1278" fmla="*/ 2146690 h 2993922"/>
              <a:gd name="connsiteX1279" fmla="*/ 6396608 w 8938307"/>
              <a:gd name="connsiteY1279" fmla="*/ 2146690 h 2993922"/>
              <a:gd name="connsiteX1280" fmla="*/ 6401903 w 8938307"/>
              <a:gd name="connsiteY1280" fmla="*/ 2130804 h 2993922"/>
              <a:gd name="connsiteX1281" fmla="*/ 6408522 w 8938307"/>
              <a:gd name="connsiteY1281" fmla="*/ 2128156 h 2993922"/>
              <a:gd name="connsiteX1282" fmla="*/ 6336324 w 8938307"/>
              <a:gd name="connsiteY1282" fmla="*/ 2126731 h 2993922"/>
              <a:gd name="connsiteX1283" fmla="*/ 6333066 w 8938307"/>
              <a:gd name="connsiteY1283" fmla="*/ 2130804 h 2993922"/>
              <a:gd name="connsiteX1284" fmla="*/ 6335714 w 8938307"/>
              <a:gd name="connsiteY1284" fmla="*/ 2126832 h 2993922"/>
              <a:gd name="connsiteX1285" fmla="*/ 7794542 w 8938307"/>
              <a:gd name="connsiteY1285" fmla="*/ 2125509 h 2993922"/>
              <a:gd name="connsiteX1286" fmla="*/ 7789248 w 8938307"/>
              <a:gd name="connsiteY1286" fmla="*/ 2136099 h 2993922"/>
              <a:gd name="connsiteX1287" fmla="*/ 7815724 w 8938307"/>
              <a:gd name="connsiteY1287" fmla="*/ 2146690 h 2993922"/>
              <a:gd name="connsiteX1288" fmla="*/ 7836904 w 8938307"/>
              <a:gd name="connsiteY1288" fmla="*/ 2157280 h 2993922"/>
              <a:gd name="connsiteX1289" fmla="*/ 7836904 w 8938307"/>
              <a:gd name="connsiteY1289" fmla="*/ 2167871 h 2993922"/>
              <a:gd name="connsiteX1290" fmla="*/ 7836904 w 8938307"/>
              <a:gd name="connsiteY1290" fmla="*/ 2178461 h 2993922"/>
              <a:gd name="connsiteX1291" fmla="*/ 7836904 w 8938307"/>
              <a:gd name="connsiteY1291" fmla="*/ 2183756 h 2993922"/>
              <a:gd name="connsiteX1292" fmla="*/ 7847494 w 8938307"/>
              <a:gd name="connsiteY1292" fmla="*/ 2199642 h 2993922"/>
              <a:gd name="connsiteX1293" fmla="*/ 7900446 w 8938307"/>
              <a:gd name="connsiteY1293" fmla="*/ 2199642 h 2993922"/>
              <a:gd name="connsiteX1294" fmla="*/ 7932219 w 8938307"/>
              <a:gd name="connsiteY1294" fmla="*/ 2199642 h 2993922"/>
              <a:gd name="connsiteX1295" fmla="*/ 7942808 w 8938307"/>
              <a:gd name="connsiteY1295" fmla="*/ 2189051 h 2993922"/>
              <a:gd name="connsiteX1296" fmla="*/ 7921627 w 8938307"/>
              <a:gd name="connsiteY1296" fmla="*/ 2178461 h 2993922"/>
              <a:gd name="connsiteX1297" fmla="*/ 7905742 w 8938307"/>
              <a:gd name="connsiteY1297" fmla="*/ 2173165 h 2993922"/>
              <a:gd name="connsiteX1298" fmla="*/ 7889856 w 8938307"/>
              <a:gd name="connsiteY1298" fmla="*/ 2167871 h 2993922"/>
              <a:gd name="connsiteX1299" fmla="*/ 7873971 w 8938307"/>
              <a:gd name="connsiteY1299" fmla="*/ 2167871 h 2993922"/>
              <a:gd name="connsiteX1300" fmla="*/ 7858085 w 8938307"/>
              <a:gd name="connsiteY1300" fmla="*/ 2157280 h 2993922"/>
              <a:gd name="connsiteX1301" fmla="*/ 7858085 w 8938307"/>
              <a:gd name="connsiteY1301" fmla="*/ 2146690 h 2993922"/>
              <a:gd name="connsiteX1302" fmla="*/ 7847494 w 8938307"/>
              <a:gd name="connsiteY1302" fmla="*/ 2146690 h 2993922"/>
              <a:gd name="connsiteX1303" fmla="*/ 7826313 w 8938307"/>
              <a:gd name="connsiteY1303" fmla="*/ 2136099 h 2993922"/>
              <a:gd name="connsiteX1304" fmla="*/ 7805134 w 8938307"/>
              <a:gd name="connsiteY1304" fmla="*/ 2125509 h 2993922"/>
              <a:gd name="connsiteX1305" fmla="*/ 7794542 w 8938307"/>
              <a:gd name="connsiteY1305" fmla="*/ 2125509 h 2993922"/>
              <a:gd name="connsiteX1306" fmla="*/ 5051626 w 8938307"/>
              <a:gd name="connsiteY1306" fmla="*/ 2125509 h 2993922"/>
              <a:gd name="connsiteX1307" fmla="*/ 5051626 w 8938307"/>
              <a:gd name="connsiteY1307" fmla="*/ 2136099 h 2993922"/>
              <a:gd name="connsiteX1308" fmla="*/ 5062217 w 8938307"/>
              <a:gd name="connsiteY1308" fmla="*/ 2125509 h 2993922"/>
              <a:gd name="connsiteX1309" fmla="*/ 4310297 w 8938307"/>
              <a:gd name="connsiteY1309" fmla="*/ 2125509 h 2993922"/>
              <a:gd name="connsiteX1310" fmla="*/ 4320887 w 8938307"/>
              <a:gd name="connsiteY1310" fmla="*/ 2136099 h 2993922"/>
              <a:gd name="connsiteX1311" fmla="*/ 4299706 w 8938307"/>
              <a:gd name="connsiteY1311" fmla="*/ 2136099 h 2993922"/>
              <a:gd name="connsiteX1312" fmla="*/ 4310297 w 8938307"/>
              <a:gd name="connsiteY1312" fmla="*/ 2125509 h 2993922"/>
              <a:gd name="connsiteX1313" fmla="*/ 6109342 w 8938307"/>
              <a:gd name="connsiteY1313" fmla="*/ 2122200 h 2993922"/>
              <a:gd name="connsiteX1314" fmla="*/ 6121257 w 8938307"/>
              <a:gd name="connsiteY1314" fmla="*/ 2136099 h 2993922"/>
              <a:gd name="connsiteX1315" fmla="*/ 6100076 w 8938307"/>
              <a:gd name="connsiteY1315" fmla="*/ 2136099 h 2993922"/>
              <a:gd name="connsiteX1316" fmla="*/ 6100076 w 8938307"/>
              <a:gd name="connsiteY1316" fmla="*/ 2125509 h 2993922"/>
              <a:gd name="connsiteX1317" fmla="*/ 6109342 w 8938307"/>
              <a:gd name="connsiteY1317" fmla="*/ 2122200 h 2993922"/>
              <a:gd name="connsiteX1318" fmla="*/ 6237752 w 8938307"/>
              <a:gd name="connsiteY1318" fmla="*/ 2120213 h 2993922"/>
              <a:gd name="connsiteX1319" fmla="*/ 6243046 w 8938307"/>
              <a:gd name="connsiteY1319" fmla="*/ 2125509 h 2993922"/>
              <a:gd name="connsiteX1320" fmla="*/ 6248342 w 8938307"/>
              <a:gd name="connsiteY1320" fmla="*/ 2136099 h 2993922"/>
              <a:gd name="connsiteX1321" fmla="*/ 6248342 w 8938307"/>
              <a:gd name="connsiteY1321" fmla="*/ 2146690 h 2993922"/>
              <a:gd name="connsiteX1322" fmla="*/ 6237752 w 8938307"/>
              <a:gd name="connsiteY1322" fmla="*/ 2130804 h 2993922"/>
              <a:gd name="connsiteX1323" fmla="*/ 6237752 w 8938307"/>
              <a:gd name="connsiteY1323" fmla="*/ 2124185 h 2993922"/>
              <a:gd name="connsiteX1324" fmla="*/ 5681756 w 8938307"/>
              <a:gd name="connsiteY1324" fmla="*/ 2120213 h 2993922"/>
              <a:gd name="connsiteX1325" fmla="*/ 5676460 w 8938307"/>
              <a:gd name="connsiteY1325" fmla="*/ 2125509 h 2993922"/>
              <a:gd name="connsiteX1326" fmla="*/ 5687051 w 8938307"/>
              <a:gd name="connsiteY1326" fmla="*/ 2130804 h 2993922"/>
              <a:gd name="connsiteX1327" fmla="*/ 5708232 w 8938307"/>
              <a:gd name="connsiteY1327" fmla="*/ 2136099 h 2993922"/>
              <a:gd name="connsiteX1328" fmla="*/ 5697641 w 8938307"/>
              <a:gd name="connsiteY1328" fmla="*/ 2125509 h 2993922"/>
              <a:gd name="connsiteX1329" fmla="*/ 5681756 w 8938307"/>
              <a:gd name="connsiteY1329" fmla="*/ 2120213 h 2993922"/>
              <a:gd name="connsiteX1330" fmla="*/ 7370926 w 8938307"/>
              <a:gd name="connsiteY1330" fmla="*/ 2114919 h 2993922"/>
              <a:gd name="connsiteX1331" fmla="*/ 7376222 w 8938307"/>
              <a:gd name="connsiteY1331" fmla="*/ 2120213 h 2993922"/>
              <a:gd name="connsiteX1332" fmla="*/ 7376222 w 8938307"/>
              <a:gd name="connsiteY1332" fmla="*/ 2125509 h 2993922"/>
              <a:gd name="connsiteX1333" fmla="*/ 7386812 w 8938307"/>
              <a:gd name="connsiteY1333" fmla="*/ 2130804 h 2993922"/>
              <a:gd name="connsiteX1334" fmla="*/ 7392107 w 8938307"/>
              <a:gd name="connsiteY1334" fmla="*/ 2146690 h 2993922"/>
              <a:gd name="connsiteX1335" fmla="*/ 7376222 w 8938307"/>
              <a:gd name="connsiteY1335" fmla="*/ 2130804 h 2993922"/>
              <a:gd name="connsiteX1336" fmla="*/ 7360336 w 8938307"/>
              <a:gd name="connsiteY1336" fmla="*/ 2125509 h 2993922"/>
              <a:gd name="connsiteX1337" fmla="*/ 7349745 w 8938307"/>
              <a:gd name="connsiteY1337" fmla="*/ 2125509 h 2993922"/>
              <a:gd name="connsiteX1338" fmla="*/ 7370926 w 8938307"/>
              <a:gd name="connsiteY1338" fmla="*/ 2114919 h 2993922"/>
              <a:gd name="connsiteX1339" fmla="*/ 6947310 w 8938307"/>
              <a:gd name="connsiteY1339" fmla="*/ 2114919 h 2993922"/>
              <a:gd name="connsiteX1340" fmla="*/ 6968491 w 8938307"/>
              <a:gd name="connsiteY1340" fmla="*/ 2114919 h 2993922"/>
              <a:gd name="connsiteX1341" fmla="*/ 6989670 w 8938307"/>
              <a:gd name="connsiteY1341" fmla="*/ 2114919 h 2993922"/>
              <a:gd name="connsiteX1342" fmla="*/ 6979081 w 8938307"/>
              <a:gd name="connsiteY1342" fmla="*/ 2125509 h 2993922"/>
              <a:gd name="connsiteX1343" fmla="*/ 6989670 w 8938307"/>
              <a:gd name="connsiteY1343" fmla="*/ 2136099 h 2993922"/>
              <a:gd name="connsiteX1344" fmla="*/ 7032033 w 8938307"/>
              <a:gd name="connsiteY1344" fmla="*/ 2157280 h 2993922"/>
              <a:gd name="connsiteX1345" fmla="*/ 7000262 w 8938307"/>
              <a:gd name="connsiteY1345" fmla="*/ 2146690 h 2993922"/>
              <a:gd name="connsiteX1346" fmla="*/ 6957900 w 8938307"/>
              <a:gd name="connsiteY1346" fmla="*/ 2125509 h 2993922"/>
              <a:gd name="connsiteX1347" fmla="*/ 6947310 w 8938307"/>
              <a:gd name="connsiteY1347" fmla="*/ 2114919 h 2993922"/>
              <a:gd name="connsiteX1348" fmla="*/ 6894358 w 8938307"/>
              <a:gd name="connsiteY1348" fmla="*/ 2114919 h 2993922"/>
              <a:gd name="connsiteX1349" fmla="*/ 6926129 w 8938307"/>
              <a:gd name="connsiteY1349" fmla="*/ 2125509 h 2993922"/>
              <a:gd name="connsiteX1350" fmla="*/ 6894358 w 8938307"/>
              <a:gd name="connsiteY1350" fmla="*/ 2125509 h 2993922"/>
              <a:gd name="connsiteX1351" fmla="*/ 6894358 w 8938307"/>
              <a:gd name="connsiteY1351" fmla="*/ 2114919 h 2993922"/>
              <a:gd name="connsiteX1352" fmla="*/ 6534284 w 8938307"/>
              <a:gd name="connsiteY1352" fmla="*/ 2114919 h 2993922"/>
              <a:gd name="connsiteX1353" fmla="*/ 6534284 w 8938307"/>
              <a:gd name="connsiteY1353" fmla="*/ 2125509 h 2993922"/>
              <a:gd name="connsiteX1354" fmla="*/ 6544874 w 8938307"/>
              <a:gd name="connsiteY1354" fmla="*/ 2114919 h 2993922"/>
              <a:gd name="connsiteX1355" fmla="*/ 6534284 w 8938307"/>
              <a:gd name="connsiteY1355" fmla="*/ 2114919 h 2993922"/>
              <a:gd name="connsiteX1356" fmla="*/ 7159118 w 8938307"/>
              <a:gd name="connsiteY1356" fmla="*/ 2104328 h 2993922"/>
              <a:gd name="connsiteX1357" fmla="*/ 7212070 w 8938307"/>
              <a:gd name="connsiteY1357" fmla="*/ 2125509 h 2993922"/>
              <a:gd name="connsiteX1358" fmla="*/ 7227956 w 8938307"/>
              <a:gd name="connsiteY1358" fmla="*/ 2141394 h 2993922"/>
              <a:gd name="connsiteX1359" fmla="*/ 7243841 w 8938307"/>
              <a:gd name="connsiteY1359" fmla="*/ 2136099 h 2993922"/>
              <a:gd name="connsiteX1360" fmla="*/ 7265022 w 8938307"/>
              <a:gd name="connsiteY1360" fmla="*/ 2146690 h 2993922"/>
              <a:gd name="connsiteX1361" fmla="*/ 7270318 w 8938307"/>
              <a:gd name="connsiteY1361" fmla="*/ 2157280 h 2993922"/>
              <a:gd name="connsiteX1362" fmla="*/ 7275612 w 8938307"/>
              <a:gd name="connsiteY1362" fmla="*/ 2157280 h 2993922"/>
              <a:gd name="connsiteX1363" fmla="*/ 7291498 w 8938307"/>
              <a:gd name="connsiteY1363" fmla="*/ 2151985 h 2993922"/>
              <a:gd name="connsiteX1364" fmla="*/ 7307384 w 8938307"/>
              <a:gd name="connsiteY1364" fmla="*/ 2157280 h 2993922"/>
              <a:gd name="connsiteX1365" fmla="*/ 7328564 w 8938307"/>
              <a:gd name="connsiteY1365" fmla="*/ 2167871 h 2993922"/>
              <a:gd name="connsiteX1366" fmla="*/ 7339155 w 8938307"/>
              <a:gd name="connsiteY1366" fmla="*/ 2167871 h 2993922"/>
              <a:gd name="connsiteX1367" fmla="*/ 7344450 w 8938307"/>
              <a:gd name="connsiteY1367" fmla="*/ 2157280 h 2993922"/>
              <a:gd name="connsiteX1368" fmla="*/ 7349745 w 8938307"/>
              <a:gd name="connsiteY1368" fmla="*/ 2167871 h 2993922"/>
              <a:gd name="connsiteX1369" fmla="*/ 7381516 w 8938307"/>
              <a:gd name="connsiteY1369" fmla="*/ 2178461 h 2993922"/>
              <a:gd name="connsiteX1370" fmla="*/ 7402697 w 8938307"/>
              <a:gd name="connsiteY1370" fmla="*/ 2178461 h 2993922"/>
              <a:gd name="connsiteX1371" fmla="*/ 7423878 w 8938307"/>
              <a:gd name="connsiteY1371" fmla="*/ 2189051 h 2993922"/>
              <a:gd name="connsiteX1372" fmla="*/ 7445059 w 8938307"/>
              <a:gd name="connsiteY1372" fmla="*/ 2199642 h 2993922"/>
              <a:gd name="connsiteX1373" fmla="*/ 7466240 w 8938307"/>
              <a:gd name="connsiteY1373" fmla="*/ 2199642 h 2993922"/>
              <a:gd name="connsiteX1374" fmla="*/ 7445059 w 8938307"/>
              <a:gd name="connsiteY1374" fmla="*/ 2210232 h 2993922"/>
              <a:gd name="connsiteX1375" fmla="*/ 7423878 w 8938307"/>
              <a:gd name="connsiteY1375" fmla="*/ 2199642 h 2993922"/>
              <a:gd name="connsiteX1376" fmla="*/ 7397403 w 8938307"/>
              <a:gd name="connsiteY1376" fmla="*/ 2194346 h 2993922"/>
              <a:gd name="connsiteX1377" fmla="*/ 7381516 w 8938307"/>
              <a:gd name="connsiteY1377" fmla="*/ 2189051 h 2993922"/>
              <a:gd name="connsiteX1378" fmla="*/ 7376222 w 8938307"/>
              <a:gd name="connsiteY1378" fmla="*/ 2194346 h 2993922"/>
              <a:gd name="connsiteX1379" fmla="*/ 7365630 w 8938307"/>
              <a:gd name="connsiteY1379" fmla="*/ 2189051 h 2993922"/>
              <a:gd name="connsiteX1380" fmla="*/ 7349745 w 8938307"/>
              <a:gd name="connsiteY1380" fmla="*/ 2189051 h 2993922"/>
              <a:gd name="connsiteX1381" fmla="*/ 7339155 w 8938307"/>
              <a:gd name="connsiteY1381" fmla="*/ 2189051 h 2993922"/>
              <a:gd name="connsiteX1382" fmla="*/ 7296793 w 8938307"/>
              <a:gd name="connsiteY1382" fmla="*/ 2178461 h 2993922"/>
              <a:gd name="connsiteX1383" fmla="*/ 7222660 w 8938307"/>
              <a:gd name="connsiteY1383" fmla="*/ 2146690 h 2993922"/>
              <a:gd name="connsiteX1384" fmla="*/ 7217366 w 8938307"/>
              <a:gd name="connsiteY1384" fmla="*/ 2141394 h 2993922"/>
              <a:gd name="connsiteX1385" fmla="*/ 7201480 w 8938307"/>
              <a:gd name="connsiteY1385" fmla="*/ 2136099 h 2993922"/>
              <a:gd name="connsiteX1386" fmla="*/ 7185593 w 8938307"/>
              <a:gd name="connsiteY1386" fmla="*/ 2141394 h 2993922"/>
              <a:gd name="connsiteX1387" fmla="*/ 7169708 w 8938307"/>
              <a:gd name="connsiteY1387" fmla="*/ 2146690 h 2993922"/>
              <a:gd name="connsiteX1388" fmla="*/ 7148526 w 8938307"/>
              <a:gd name="connsiteY1388" fmla="*/ 2146690 h 2993922"/>
              <a:gd name="connsiteX1389" fmla="*/ 7137937 w 8938307"/>
              <a:gd name="connsiteY1389" fmla="*/ 2146690 h 2993922"/>
              <a:gd name="connsiteX1390" fmla="*/ 7137937 w 8938307"/>
              <a:gd name="connsiteY1390" fmla="*/ 2136099 h 2993922"/>
              <a:gd name="connsiteX1391" fmla="*/ 7137937 w 8938307"/>
              <a:gd name="connsiteY1391" fmla="*/ 2125509 h 2993922"/>
              <a:gd name="connsiteX1392" fmla="*/ 7143232 w 8938307"/>
              <a:gd name="connsiteY1392" fmla="*/ 2125509 h 2993922"/>
              <a:gd name="connsiteX1393" fmla="*/ 7159118 w 8938307"/>
              <a:gd name="connsiteY1393" fmla="*/ 2125509 h 2993922"/>
              <a:gd name="connsiteX1394" fmla="*/ 7164414 w 8938307"/>
              <a:gd name="connsiteY1394" fmla="*/ 2120213 h 2993922"/>
              <a:gd name="connsiteX1395" fmla="*/ 7159118 w 8938307"/>
              <a:gd name="connsiteY1395" fmla="*/ 2114919 h 2993922"/>
              <a:gd name="connsiteX1396" fmla="*/ 6915539 w 8938307"/>
              <a:gd name="connsiteY1396" fmla="*/ 2104328 h 2993922"/>
              <a:gd name="connsiteX1397" fmla="*/ 6920833 w 8938307"/>
              <a:gd name="connsiteY1397" fmla="*/ 2104328 h 2993922"/>
              <a:gd name="connsiteX1398" fmla="*/ 6926129 w 8938307"/>
              <a:gd name="connsiteY1398" fmla="*/ 2114919 h 2993922"/>
              <a:gd name="connsiteX1399" fmla="*/ 6904948 w 8938307"/>
              <a:gd name="connsiteY1399" fmla="*/ 2114919 h 2993922"/>
              <a:gd name="connsiteX1400" fmla="*/ 4755094 w 8938307"/>
              <a:gd name="connsiteY1400" fmla="*/ 2104328 h 2993922"/>
              <a:gd name="connsiteX1401" fmla="*/ 4765684 w 8938307"/>
              <a:gd name="connsiteY1401" fmla="*/ 2114919 h 2993922"/>
              <a:gd name="connsiteX1402" fmla="*/ 4755094 w 8938307"/>
              <a:gd name="connsiteY1402" fmla="*/ 2114919 h 2993922"/>
              <a:gd name="connsiteX1403" fmla="*/ 4755094 w 8938307"/>
              <a:gd name="connsiteY1403" fmla="*/ 2104328 h 2993922"/>
              <a:gd name="connsiteX1404" fmla="*/ 3918452 w 8938307"/>
              <a:gd name="connsiteY1404" fmla="*/ 2104328 h 2993922"/>
              <a:gd name="connsiteX1405" fmla="*/ 3939633 w 8938307"/>
              <a:gd name="connsiteY1405" fmla="*/ 2109623 h 2993922"/>
              <a:gd name="connsiteX1406" fmla="*/ 3960812 w 8938307"/>
              <a:gd name="connsiteY1406" fmla="*/ 2125509 h 2993922"/>
              <a:gd name="connsiteX1407" fmla="*/ 3934338 w 8938307"/>
              <a:gd name="connsiteY1407" fmla="*/ 2114919 h 2993922"/>
              <a:gd name="connsiteX1408" fmla="*/ 3923746 w 8938307"/>
              <a:gd name="connsiteY1408" fmla="*/ 2109623 h 2993922"/>
              <a:gd name="connsiteX1409" fmla="*/ 3918452 w 8938307"/>
              <a:gd name="connsiteY1409" fmla="*/ 2104328 h 2993922"/>
              <a:gd name="connsiteX1410" fmla="*/ 8800632 w 8938307"/>
              <a:gd name="connsiteY1410" fmla="*/ 2093738 h 2993922"/>
              <a:gd name="connsiteX1411" fmla="*/ 8800632 w 8938307"/>
              <a:gd name="connsiteY1411" fmla="*/ 2104328 h 2993922"/>
              <a:gd name="connsiteX1412" fmla="*/ 8790041 w 8938307"/>
              <a:gd name="connsiteY1412" fmla="*/ 2104328 h 2993922"/>
              <a:gd name="connsiteX1413" fmla="*/ 8800632 w 8938307"/>
              <a:gd name="connsiteY1413" fmla="*/ 2093738 h 2993922"/>
              <a:gd name="connsiteX1414" fmla="*/ 7942808 w 8938307"/>
              <a:gd name="connsiteY1414" fmla="*/ 2093738 h 2993922"/>
              <a:gd name="connsiteX1415" fmla="*/ 7953398 w 8938307"/>
              <a:gd name="connsiteY1415" fmla="*/ 2093738 h 2993922"/>
              <a:gd name="connsiteX1416" fmla="*/ 7953398 w 8938307"/>
              <a:gd name="connsiteY1416" fmla="*/ 2104328 h 2993922"/>
              <a:gd name="connsiteX1417" fmla="*/ 7937513 w 8938307"/>
              <a:gd name="connsiteY1417" fmla="*/ 2099033 h 2993922"/>
              <a:gd name="connsiteX1418" fmla="*/ 7942808 w 8938307"/>
              <a:gd name="connsiteY1418" fmla="*/ 2093738 h 2993922"/>
              <a:gd name="connsiteX1419" fmla="*/ 7021443 w 8938307"/>
              <a:gd name="connsiteY1419" fmla="*/ 2093738 h 2993922"/>
              <a:gd name="connsiteX1420" fmla="*/ 7032033 w 8938307"/>
              <a:gd name="connsiteY1420" fmla="*/ 2104328 h 2993922"/>
              <a:gd name="connsiteX1421" fmla="*/ 7021443 w 8938307"/>
              <a:gd name="connsiteY1421" fmla="*/ 2104328 h 2993922"/>
              <a:gd name="connsiteX1422" fmla="*/ 6830814 w 8938307"/>
              <a:gd name="connsiteY1422" fmla="*/ 2093738 h 2993922"/>
              <a:gd name="connsiteX1423" fmla="*/ 6841406 w 8938307"/>
              <a:gd name="connsiteY1423" fmla="*/ 2093738 h 2993922"/>
              <a:gd name="connsiteX1424" fmla="*/ 6851996 w 8938307"/>
              <a:gd name="connsiteY1424" fmla="*/ 2093738 h 2993922"/>
              <a:gd name="connsiteX1425" fmla="*/ 6851996 w 8938307"/>
              <a:gd name="connsiteY1425" fmla="*/ 2114919 h 2993922"/>
              <a:gd name="connsiteX1426" fmla="*/ 6830814 w 8938307"/>
              <a:gd name="connsiteY1426" fmla="*/ 2104328 h 2993922"/>
              <a:gd name="connsiteX1427" fmla="*/ 6820224 w 8938307"/>
              <a:gd name="connsiteY1427" fmla="*/ 2104328 h 2993922"/>
              <a:gd name="connsiteX1428" fmla="*/ 6830814 w 8938307"/>
              <a:gd name="connsiteY1428" fmla="*/ 2093738 h 2993922"/>
              <a:gd name="connsiteX1429" fmla="*/ 5517604 w 8938307"/>
              <a:gd name="connsiteY1429" fmla="*/ 2093738 h 2993922"/>
              <a:gd name="connsiteX1430" fmla="*/ 5538785 w 8938307"/>
              <a:gd name="connsiteY1430" fmla="*/ 2104328 h 2993922"/>
              <a:gd name="connsiteX1431" fmla="*/ 5554670 w 8938307"/>
              <a:gd name="connsiteY1431" fmla="*/ 2104328 h 2993922"/>
              <a:gd name="connsiteX1432" fmla="*/ 5559966 w 8938307"/>
              <a:gd name="connsiteY1432" fmla="*/ 2114919 h 2993922"/>
              <a:gd name="connsiteX1433" fmla="*/ 5581147 w 8938307"/>
              <a:gd name="connsiteY1433" fmla="*/ 2114919 h 2993922"/>
              <a:gd name="connsiteX1434" fmla="*/ 5644689 w 8938307"/>
              <a:gd name="connsiteY1434" fmla="*/ 2136099 h 2993922"/>
              <a:gd name="connsiteX1435" fmla="*/ 5655279 w 8938307"/>
              <a:gd name="connsiteY1435" fmla="*/ 2136099 h 2993922"/>
              <a:gd name="connsiteX1436" fmla="*/ 5665870 w 8938307"/>
              <a:gd name="connsiteY1436" fmla="*/ 2141394 h 2993922"/>
              <a:gd name="connsiteX1437" fmla="*/ 5671166 w 8938307"/>
              <a:gd name="connsiteY1437" fmla="*/ 2146690 h 2993922"/>
              <a:gd name="connsiteX1438" fmla="*/ 5687051 w 8938307"/>
              <a:gd name="connsiteY1438" fmla="*/ 2146690 h 2993922"/>
              <a:gd name="connsiteX1439" fmla="*/ 5761183 w 8938307"/>
              <a:gd name="connsiteY1439" fmla="*/ 2167871 h 2993922"/>
              <a:gd name="connsiteX1440" fmla="*/ 5824726 w 8938307"/>
              <a:gd name="connsiteY1440" fmla="*/ 2178461 h 2993922"/>
              <a:gd name="connsiteX1441" fmla="*/ 5819430 w 8938307"/>
              <a:gd name="connsiteY1441" fmla="*/ 2167871 h 2993922"/>
              <a:gd name="connsiteX1442" fmla="*/ 5814135 w 8938307"/>
              <a:gd name="connsiteY1442" fmla="*/ 2162575 h 2993922"/>
              <a:gd name="connsiteX1443" fmla="*/ 5803545 w 8938307"/>
              <a:gd name="connsiteY1443" fmla="*/ 2167871 h 2993922"/>
              <a:gd name="connsiteX1444" fmla="*/ 5792954 w 8938307"/>
              <a:gd name="connsiteY1444" fmla="*/ 2167871 h 2993922"/>
              <a:gd name="connsiteX1445" fmla="*/ 5782364 w 8938307"/>
              <a:gd name="connsiteY1445" fmla="*/ 2157280 h 2993922"/>
              <a:gd name="connsiteX1446" fmla="*/ 5761183 w 8938307"/>
              <a:gd name="connsiteY1446" fmla="*/ 2162575 h 2993922"/>
              <a:gd name="connsiteX1447" fmla="*/ 5740002 w 8938307"/>
              <a:gd name="connsiteY1447" fmla="*/ 2157280 h 2993922"/>
              <a:gd name="connsiteX1448" fmla="*/ 5665870 w 8938307"/>
              <a:gd name="connsiteY1448" fmla="*/ 2125509 h 2993922"/>
              <a:gd name="connsiteX1449" fmla="*/ 5665870 w 8938307"/>
              <a:gd name="connsiteY1449" fmla="*/ 2114919 h 2993922"/>
              <a:gd name="connsiteX1450" fmla="*/ 5655279 w 8938307"/>
              <a:gd name="connsiteY1450" fmla="*/ 2114919 h 2993922"/>
              <a:gd name="connsiteX1451" fmla="*/ 5665870 w 8938307"/>
              <a:gd name="connsiteY1451" fmla="*/ 2125509 h 2993922"/>
              <a:gd name="connsiteX1452" fmla="*/ 5634099 w 8938307"/>
              <a:gd name="connsiteY1452" fmla="*/ 2114919 h 2993922"/>
              <a:gd name="connsiteX1453" fmla="*/ 5644689 w 8938307"/>
              <a:gd name="connsiteY1453" fmla="*/ 2114919 h 2993922"/>
              <a:gd name="connsiteX1454" fmla="*/ 5644689 w 8938307"/>
              <a:gd name="connsiteY1454" fmla="*/ 2104328 h 2993922"/>
              <a:gd name="connsiteX1455" fmla="*/ 5639394 w 8938307"/>
              <a:gd name="connsiteY1455" fmla="*/ 2104328 h 2993922"/>
              <a:gd name="connsiteX1456" fmla="*/ 5634099 w 8938307"/>
              <a:gd name="connsiteY1456" fmla="*/ 2114919 h 2993922"/>
              <a:gd name="connsiteX1457" fmla="*/ 5581147 w 8938307"/>
              <a:gd name="connsiteY1457" fmla="*/ 2114919 h 2993922"/>
              <a:gd name="connsiteX1458" fmla="*/ 5549375 w 8938307"/>
              <a:gd name="connsiteY1458" fmla="*/ 2093738 h 2993922"/>
              <a:gd name="connsiteX1459" fmla="*/ 5522900 w 8938307"/>
              <a:gd name="connsiteY1459" fmla="*/ 2093738 h 2993922"/>
              <a:gd name="connsiteX1460" fmla="*/ 5517604 w 8938307"/>
              <a:gd name="connsiteY1460" fmla="*/ 2093738 h 2993922"/>
              <a:gd name="connsiteX1461" fmla="*/ 4331478 w 8938307"/>
              <a:gd name="connsiteY1461" fmla="*/ 2093738 h 2993922"/>
              <a:gd name="connsiteX1462" fmla="*/ 4331478 w 8938307"/>
              <a:gd name="connsiteY1462" fmla="*/ 2104328 h 2993922"/>
              <a:gd name="connsiteX1463" fmla="*/ 4342068 w 8938307"/>
              <a:gd name="connsiteY1463" fmla="*/ 2104328 h 2993922"/>
              <a:gd name="connsiteX1464" fmla="*/ 4331478 w 8938307"/>
              <a:gd name="connsiteY1464" fmla="*/ 2093738 h 2993922"/>
              <a:gd name="connsiteX1465" fmla="*/ 8091075 w 8938307"/>
              <a:gd name="connsiteY1465" fmla="*/ 2083146 h 2993922"/>
              <a:gd name="connsiteX1466" fmla="*/ 8091075 w 8938307"/>
              <a:gd name="connsiteY1466" fmla="*/ 2093738 h 2993922"/>
              <a:gd name="connsiteX1467" fmla="*/ 8080483 w 8938307"/>
              <a:gd name="connsiteY1467" fmla="*/ 2093738 h 2993922"/>
              <a:gd name="connsiteX1468" fmla="*/ 7911038 w 8938307"/>
              <a:gd name="connsiteY1468" fmla="*/ 2083146 h 2993922"/>
              <a:gd name="connsiteX1469" fmla="*/ 7921627 w 8938307"/>
              <a:gd name="connsiteY1469" fmla="*/ 2083146 h 2993922"/>
              <a:gd name="connsiteX1470" fmla="*/ 7926923 w 8938307"/>
              <a:gd name="connsiteY1470" fmla="*/ 2083146 h 2993922"/>
              <a:gd name="connsiteX1471" fmla="*/ 7921627 w 8938307"/>
              <a:gd name="connsiteY1471" fmla="*/ 2093738 h 2993922"/>
              <a:gd name="connsiteX1472" fmla="*/ 7911038 w 8938307"/>
              <a:gd name="connsiteY1472" fmla="*/ 2083146 h 2993922"/>
              <a:gd name="connsiteX1473" fmla="*/ 7466240 w 8938307"/>
              <a:gd name="connsiteY1473" fmla="*/ 2083146 h 2993922"/>
              <a:gd name="connsiteX1474" fmla="*/ 7476830 w 8938307"/>
              <a:gd name="connsiteY1474" fmla="*/ 2083146 h 2993922"/>
              <a:gd name="connsiteX1475" fmla="*/ 7476830 w 8938307"/>
              <a:gd name="connsiteY1475" fmla="*/ 2093738 h 2993922"/>
              <a:gd name="connsiteX1476" fmla="*/ 7032033 w 8938307"/>
              <a:gd name="connsiteY1476" fmla="*/ 2083146 h 2993922"/>
              <a:gd name="connsiteX1477" fmla="*/ 7042622 w 8938307"/>
              <a:gd name="connsiteY1477" fmla="*/ 2083146 h 2993922"/>
              <a:gd name="connsiteX1478" fmla="*/ 7042622 w 8938307"/>
              <a:gd name="connsiteY1478" fmla="*/ 2093738 h 2993922"/>
              <a:gd name="connsiteX1479" fmla="*/ 6566054 w 8938307"/>
              <a:gd name="connsiteY1479" fmla="*/ 2083146 h 2993922"/>
              <a:gd name="connsiteX1480" fmla="*/ 6555464 w 8938307"/>
              <a:gd name="connsiteY1480" fmla="*/ 2093738 h 2993922"/>
              <a:gd name="connsiteX1481" fmla="*/ 6566054 w 8938307"/>
              <a:gd name="connsiteY1481" fmla="*/ 2093738 h 2993922"/>
              <a:gd name="connsiteX1482" fmla="*/ 6566054 w 8938307"/>
              <a:gd name="connsiteY1482" fmla="*/ 2083146 h 2993922"/>
              <a:gd name="connsiteX1483" fmla="*/ 5702936 w 8938307"/>
              <a:gd name="connsiteY1483" fmla="*/ 2083146 h 2993922"/>
              <a:gd name="connsiteX1484" fmla="*/ 5687051 w 8938307"/>
              <a:gd name="connsiteY1484" fmla="*/ 2093738 h 2993922"/>
              <a:gd name="connsiteX1485" fmla="*/ 5697641 w 8938307"/>
              <a:gd name="connsiteY1485" fmla="*/ 2104328 h 2993922"/>
              <a:gd name="connsiteX1486" fmla="*/ 5718822 w 8938307"/>
              <a:gd name="connsiteY1486" fmla="*/ 2104328 h 2993922"/>
              <a:gd name="connsiteX1487" fmla="*/ 5724116 w 8938307"/>
              <a:gd name="connsiteY1487" fmla="*/ 2088442 h 2993922"/>
              <a:gd name="connsiteX1488" fmla="*/ 5702936 w 8938307"/>
              <a:gd name="connsiteY1488" fmla="*/ 2083146 h 2993922"/>
              <a:gd name="connsiteX1489" fmla="*/ 4808046 w 8938307"/>
              <a:gd name="connsiteY1489" fmla="*/ 2083146 h 2993922"/>
              <a:gd name="connsiteX1490" fmla="*/ 4829228 w 8938307"/>
              <a:gd name="connsiteY1490" fmla="*/ 2088442 h 2993922"/>
              <a:gd name="connsiteX1491" fmla="*/ 4839818 w 8938307"/>
              <a:gd name="connsiteY1491" fmla="*/ 2093738 h 2993922"/>
              <a:gd name="connsiteX1492" fmla="*/ 4797456 w 8938307"/>
              <a:gd name="connsiteY1492" fmla="*/ 2093738 h 2993922"/>
              <a:gd name="connsiteX1493" fmla="*/ 4765684 w 8938307"/>
              <a:gd name="connsiteY1493" fmla="*/ 2083146 h 2993922"/>
              <a:gd name="connsiteX1494" fmla="*/ 4776276 w 8938307"/>
              <a:gd name="connsiteY1494" fmla="*/ 2083146 h 2993922"/>
              <a:gd name="connsiteX1495" fmla="*/ 4765684 w 8938307"/>
              <a:gd name="connsiteY1495" fmla="*/ 2093738 h 2993922"/>
              <a:gd name="connsiteX1496" fmla="*/ 4755094 w 8938307"/>
              <a:gd name="connsiteY1496" fmla="*/ 2088442 h 2993922"/>
              <a:gd name="connsiteX1497" fmla="*/ 4765684 w 8938307"/>
              <a:gd name="connsiteY1497" fmla="*/ 2083146 h 2993922"/>
              <a:gd name="connsiteX1498" fmla="*/ 4628010 w 8938307"/>
              <a:gd name="connsiteY1498" fmla="*/ 2083146 h 2993922"/>
              <a:gd name="connsiteX1499" fmla="*/ 4638599 w 8938307"/>
              <a:gd name="connsiteY1499" fmla="*/ 2093738 h 2993922"/>
              <a:gd name="connsiteX1500" fmla="*/ 4628010 w 8938307"/>
              <a:gd name="connsiteY1500" fmla="*/ 2093738 h 2993922"/>
              <a:gd name="connsiteX1501" fmla="*/ 4628010 w 8938307"/>
              <a:gd name="connsiteY1501" fmla="*/ 2083146 h 2993922"/>
              <a:gd name="connsiteX1502" fmla="*/ 4328830 w 8938307"/>
              <a:gd name="connsiteY1502" fmla="*/ 2080169 h 2993922"/>
              <a:gd name="connsiteX1503" fmla="*/ 4352658 w 8938307"/>
              <a:gd name="connsiteY1503" fmla="*/ 2099033 h 2993922"/>
              <a:gd name="connsiteX1504" fmla="*/ 4384430 w 8938307"/>
              <a:gd name="connsiteY1504" fmla="*/ 2114919 h 2993922"/>
              <a:gd name="connsiteX1505" fmla="*/ 4447972 w 8938307"/>
              <a:gd name="connsiteY1505" fmla="*/ 2114919 h 2993922"/>
              <a:gd name="connsiteX1506" fmla="*/ 4511514 w 8938307"/>
              <a:gd name="connsiteY1506" fmla="*/ 2146690 h 2993922"/>
              <a:gd name="connsiteX1507" fmla="*/ 4553876 w 8938307"/>
              <a:gd name="connsiteY1507" fmla="*/ 2167871 h 2993922"/>
              <a:gd name="connsiteX1508" fmla="*/ 4585647 w 8938307"/>
              <a:gd name="connsiteY1508" fmla="*/ 2178461 h 2993922"/>
              <a:gd name="connsiteX1509" fmla="*/ 4659780 w 8938307"/>
              <a:gd name="connsiteY1509" fmla="*/ 2199642 h 2993922"/>
              <a:gd name="connsiteX1510" fmla="*/ 4575058 w 8938307"/>
              <a:gd name="connsiteY1510" fmla="*/ 2189051 h 2993922"/>
              <a:gd name="connsiteX1511" fmla="*/ 4342068 w 8938307"/>
              <a:gd name="connsiteY1511" fmla="*/ 2125509 h 2993922"/>
              <a:gd name="connsiteX1512" fmla="*/ 4299706 w 8938307"/>
              <a:gd name="connsiteY1512" fmla="*/ 2104328 h 2993922"/>
              <a:gd name="connsiteX1513" fmla="*/ 4289116 w 8938307"/>
              <a:gd name="connsiteY1513" fmla="*/ 2104328 h 2993922"/>
              <a:gd name="connsiteX1514" fmla="*/ 4278526 w 8938307"/>
              <a:gd name="connsiteY1514" fmla="*/ 2093738 h 2993922"/>
              <a:gd name="connsiteX1515" fmla="*/ 4289116 w 8938307"/>
              <a:gd name="connsiteY1515" fmla="*/ 2093738 h 2993922"/>
              <a:gd name="connsiteX1516" fmla="*/ 4310297 w 8938307"/>
              <a:gd name="connsiteY1516" fmla="*/ 2083146 h 2993922"/>
              <a:gd name="connsiteX1517" fmla="*/ 4328830 w 8938307"/>
              <a:gd name="connsiteY1517" fmla="*/ 2080169 h 2993922"/>
              <a:gd name="connsiteX1518" fmla="*/ 7529782 w 8938307"/>
              <a:gd name="connsiteY1518" fmla="*/ 2072557 h 2993922"/>
              <a:gd name="connsiteX1519" fmla="*/ 7540374 w 8938307"/>
              <a:gd name="connsiteY1519" fmla="*/ 2083146 h 2993922"/>
              <a:gd name="connsiteX1520" fmla="*/ 7529782 w 8938307"/>
              <a:gd name="connsiteY1520" fmla="*/ 2083146 h 2993922"/>
              <a:gd name="connsiteX1521" fmla="*/ 7370926 w 8938307"/>
              <a:gd name="connsiteY1521" fmla="*/ 2072557 h 2993922"/>
              <a:gd name="connsiteX1522" fmla="*/ 7381516 w 8938307"/>
              <a:gd name="connsiteY1522" fmla="*/ 2072557 h 2993922"/>
              <a:gd name="connsiteX1523" fmla="*/ 7370926 w 8938307"/>
              <a:gd name="connsiteY1523" fmla="*/ 2083146 h 2993922"/>
              <a:gd name="connsiteX1524" fmla="*/ 7376222 w 8938307"/>
              <a:gd name="connsiteY1524" fmla="*/ 2093738 h 2993922"/>
              <a:gd name="connsiteX1525" fmla="*/ 7392107 w 8938307"/>
              <a:gd name="connsiteY1525" fmla="*/ 2093738 h 2993922"/>
              <a:gd name="connsiteX1526" fmla="*/ 7413288 w 8938307"/>
              <a:gd name="connsiteY1526" fmla="*/ 2099033 h 2993922"/>
              <a:gd name="connsiteX1527" fmla="*/ 7423878 w 8938307"/>
              <a:gd name="connsiteY1527" fmla="*/ 2104328 h 2993922"/>
              <a:gd name="connsiteX1528" fmla="*/ 7413288 w 8938307"/>
              <a:gd name="connsiteY1528" fmla="*/ 2114919 h 2993922"/>
              <a:gd name="connsiteX1529" fmla="*/ 7392107 w 8938307"/>
              <a:gd name="connsiteY1529" fmla="*/ 2104328 h 2993922"/>
              <a:gd name="connsiteX1530" fmla="*/ 7349745 w 8938307"/>
              <a:gd name="connsiteY1530" fmla="*/ 2104328 h 2993922"/>
              <a:gd name="connsiteX1531" fmla="*/ 7349745 w 8938307"/>
              <a:gd name="connsiteY1531" fmla="*/ 2093738 h 2993922"/>
              <a:gd name="connsiteX1532" fmla="*/ 7360336 w 8938307"/>
              <a:gd name="connsiteY1532" fmla="*/ 2083146 h 2993922"/>
              <a:gd name="connsiteX1533" fmla="*/ 7370926 w 8938307"/>
              <a:gd name="connsiteY1533" fmla="*/ 2072557 h 2993922"/>
              <a:gd name="connsiteX1534" fmla="*/ 7296793 w 8938307"/>
              <a:gd name="connsiteY1534" fmla="*/ 2072557 h 2993922"/>
              <a:gd name="connsiteX1535" fmla="*/ 7323270 w 8938307"/>
              <a:gd name="connsiteY1535" fmla="*/ 2083146 h 2993922"/>
              <a:gd name="connsiteX1536" fmla="*/ 7328564 w 8938307"/>
              <a:gd name="connsiteY1536" fmla="*/ 2093738 h 2993922"/>
              <a:gd name="connsiteX1537" fmla="*/ 7307384 w 8938307"/>
              <a:gd name="connsiteY1537" fmla="*/ 2083146 h 2993922"/>
              <a:gd name="connsiteX1538" fmla="*/ 6195390 w 8938307"/>
              <a:gd name="connsiteY1538" fmla="*/ 2072557 h 2993922"/>
              <a:gd name="connsiteX1539" fmla="*/ 6184800 w 8938307"/>
              <a:gd name="connsiteY1539" fmla="*/ 2104328 h 2993922"/>
              <a:gd name="connsiteX1540" fmla="*/ 6195390 w 8938307"/>
              <a:gd name="connsiteY1540" fmla="*/ 2114919 h 2993922"/>
              <a:gd name="connsiteX1541" fmla="*/ 6205980 w 8938307"/>
              <a:gd name="connsiteY1541" fmla="*/ 2104328 h 2993922"/>
              <a:gd name="connsiteX1542" fmla="*/ 6205980 w 8938307"/>
              <a:gd name="connsiteY1542" fmla="*/ 2083146 h 2993922"/>
              <a:gd name="connsiteX1543" fmla="*/ 6195390 w 8938307"/>
              <a:gd name="connsiteY1543" fmla="*/ 2072557 h 2993922"/>
              <a:gd name="connsiteX1544" fmla="*/ 5655279 w 8938307"/>
              <a:gd name="connsiteY1544" fmla="*/ 2072557 h 2993922"/>
              <a:gd name="connsiteX1545" fmla="*/ 5660574 w 8938307"/>
              <a:gd name="connsiteY1545" fmla="*/ 2088442 h 2993922"/>
              <a:gd name="connsiteX1546" fmla="*/ 5665870 w 8938307"/>
              <a:gd name="connsiteY1546" fmla="*/ 2088442 h 2993922"/>
              <a:gd name="connsiteX1547" fmla="*/ 5665870 w 8938307"/>
              <a:gd name="connsiteY1547" fmla="*/ 2072557 h 2993922"/>
              <a:gd name="connsiteX1548" fmla="*/ 5655279 w 8938307"/>
              <a:gd name="connsiteY1548" fmla="*/ 2072557 h 2993922"/>
              <a:gd name="connsiteX1549" fmla="*/ 7567510 w 8938307"/>
              <a:gd name="connsiteY1549" fmla="*/ 2069248 h 2993922"/>
              <a:gd name="connsiteX1550" fmla="*/ 7572144 w 8938307"/>
              <a:gd name="connsiteY1550" fmla="*/ 2072557 h 2993922"/>
              <a:gd name="connsiteX1551" fmla="*/ 7593326 w 8938307"/>
              <a:gd name="connsiteY1551" fmla="*/ 2083146 h 2993922"/>
              <a:gd name="connsiteX1552" fmla="*/ 7609211 w 8938307"/>
              <a:gd name="connsiteY1552" fmla="*/ 2083146 h 2993922"/>
              <a:gd name="connsiteX1553" fmla="*/ 7614505 w 8938307"/>
              <a:gd name="connsiteY1553" fmla="*/ 2083146 h 2993922"/>
              <a:gd name="connsiteX1554" fmla="*/ 7625096 w 8938307"/>
              <a:gd name="connsiteY1554" fmla="*/ 2093738 h 2993922"/>
              <a:gd name="connsiteX1555" fmla="*/ 7635686 w 8938307"/>
              <a:gd name="connsiteY1555" fmla="*/ 2083146 h 2993922"/>
              <a:gd name="connsiteX1556" fmla="*/ 7646278 w 8938307"/>
              <a:gd name="connsiteY1556" fmla="*/ 2083146 h 2993922"/>
              <a:gd name="connsiteX1557" fmla="*/ 7656867 w 8938307"/>
              <a:gd name="connsiteY1557" fmla="*/ 2093738 h 2993922"/>
              <a:gd name="connsiteX1558" fmla="*/ 7667457 w 8938307"/>
              <a:gd name="connsiteY1558" fmla="*/ 2093738 h 2993922"/>
              <a:gd name="connsiteX1559" fmla="*/ 7678048 w 8938307"/>
              <a:gd name="connsiteY1559" fmla="*/ 2104328 h 2993922"/>
              <a:gd name="connsiteX1560" fmla="*/ 7688638 w 8938307"/>
              <a:gd name="connsiteY1560" fmla="*/ 2114919 h 2993922"/>
              <a:gd name="connsiteX1561" fmla="*/ 7699230 w 8938307"/>
              <a:gd name="connsiteY1561" fmla="*/ 2125509 h 2993922"/>
              <a:gd name="connsiteX1562" fmla="*/ 7699230 w 8938307"/>
              <a:gd name="connsiteY1562" fmla="*/ 2114919 h 2993922"/>
              <a:gd name="connsiteX1563" fmla="*/ 7709820 w 8938307"/>
              <a:gd name="connsiteY1563" fmla="*/ 2114919 h 2993922"/>
              <a:gd name="connsiteX1564" fmla="*/ 7720409 w 8938307"/>
              <a:gd name="connsiteY1564" fmla="*/ 2125509 h 2993922"/>
              <a:gd name="connsiteX1565" fmla="*/ 7720409 w 8938307"/>
              <a:gd name="connsiteY1565" fmla="*/ 2136099 h 2993922"/>
              <a:gd name="connsiteX1566" fmla="*/ 7731000 w 8938307"/>
              <a:gd name="connsiteY1566" fmla="*/ 2136099 h 2993922"/>
              <a:gd name="connsiteX1567" fmla="*/ 7731000 w 8938307"/>
              <a:gd name="connsiteY1567" fmla="*/ 2141394 h 2993922"/>
              <a:gd name="connsiteX1568" fmla="*/ 7725704 w 8938307"/>
              <a:gd name="connsiteY1568" fmla="*/ 2146690 h 2993922"/>
              <a:gd name="connsiteX1569" fmla="*/ 7720409 w 8938307"/>
              <a:gd name="connsiteY1569" fmla="*/ 2146690 h 2993922"/>
              <a:gd name="connsiteX1570" fmla="*/ 7709820 w 8938307"/>
              <a:gd name="connsiteY1570" fmla="*/ 2157280 h 2993922"/>
              <a:gd name="connsiteX1571" fmla="*/ 7699230 w 8938307"/>
              <a:gd name="connsiteY1571" fmla="*/ 2146690 h 2993922"/>
              <a:gd name="connsiteX1572" fmla="*/ 7667457 w 8938307"/>
              <a:gd name="connsiteY1572" fmla="*/ 2114919 h 2993922"/>
              <a:gd name="connsiteX1573" fmla="*/ 7678048 w 8938307"/>
              <a:gd name="connsiteY1573" fmla="*/ 2125509 h 2993922"/>
              <a:gd name="connsiteX1574" fmla="*/ 7656867 w 8938307"/>
              <a:gd name="connsiteY1574" fmla="*/ 2125509 h 2993922"/>
              <a:gd name="connsiteX1575" fmla="*/ 7646278 w 8938307"/>
              <a:gd name="connsiteY1575" fmla="*/ 2136099 h 2993922"/>
              <a:gd name="connsiteX1576" fmla="*/ 7656867 w 8938307"/>
              <a:gd name="connsiteY1576" fmla="*/ 2141394 h 2993922"/>
              <a:gd name="connsiteX1577" fmla="*/ 7646278 w 8938307"/>
              <a:gd name="connsiteY1577" fmla="*/ 2157280 h 2993922"/>
              <a:gd name="connsiteX1578" fmla="*/ 7635686 w 8938307"/>
              <a:gd name="connsiteY1578" fmla="*/ 2167871 h 2993922"/>
              <a:gd name="connsiteX1579" fmla="*/ 7646278 w 8938307"/>
              <a:gd name="connsiteY1579" fmla="*/ 2167871 h 2993922"/>
              <a:gd name="connsiteX1580" fmla="*/ 7672752 w 8938307"/>
              <a:gd name="connsiteY1580" fmla="*/ 2162575 h 2993922"/>
              <a:gd name="connsiteX1581" fmla="*/ 7678048 w 8938307"/>
              <a:gd name="connsiteY1581" fmla="*/ 2189051 h 2993922"/>
              <a:gd name="connsiteX1582" fmla="*/ 7688638 w 8938307"/>
              <a:gd name="connsiteY1582" fmla="*/ 2220823 h 2993922"/>
              <a:gd name="connsiteX1583" fmla="*/ 7667457 w 8938307"/>
              <a:gd name="connsiteY1583" fmla="*/ 2231413 h 2993922"/>
              <a:gd name="connsiteX1584" fmla="*/ 7646278 w 8938307"/>
              <a:gd name="connsiteY1584" fmla="*/ 2242004 h 2993922"/>
              <a:gd name="connsiteX1585" fmla="*/ 7656867 w 8938307"/>
              <a:gd name="connsiteY1585" fmla="*/ 2247298 h 2993922"/>
              <a:gd name="connsiteX1586" fmla="*/ 7656867 w 8938307"/>
              <a:gd name="connsiteY1586" fmla="*/ 2252594 h 2993922"/>
              <a:gd name="connsiteX1587" fmla="*/ 7646278 w 8938307"/>
              <a:gd name="connsiteY1587" fmla="*/ 2252594 h 2993922"/>
              <a:gd name="connsiteX1588" fmla="*/ 7635686 w 8938307"/>
              <a:gd name="connsiteY1588" fmla="*/ 2252594 h 2993922"/>
              <a:gd name="connsiteX1589" fmla="*/ 7625096 w 8938307"/>
              <a:gd name="connsiteY1589" fmla="*/ 2252594 h 2993922"/>
              <a:gd name="connsiteX1590" fmla="*/ 7603915 w 8938307"/>
              <a:gd name="connsiteY1590" fmla="*/ 2252594 h 2993922"/>
              <a:gd name="connsiteX1591" fmla="*/ 7561553 w 8938307"/>
              <a:gd name="connsiteY1591" fmla="*/ 2242004 h 2993922"/>
              <a:gd name="connsiteX1592" fmla="*/ 7550963 w 8938307"/>
              <a:gd name="connsiteY1592" fmla="*/ 2231413 h 2993922"/>
              <a:gd name="connsiteX1593" fmla="*/ 7561553 w 8938307"/>
              <a:gd name="connsiteY1593" fmla="*/ 2231413 h 2993922"/>
              <a:gd name="connsiteX1594" fmla="*/ 7598620 w 8938307"/>
              <a:gd name="connsiteY1594" fmla="*/ 2236708 h 2993922"/>
              <a:gd name="connsiteX1595" fmla="*/ 7635686 w 8938307"/>
              <a:gd name="connsiteY1595" fmla="*/ 2231413 h 2993922"/>
              <a:gd name="connsiteX1596" fmla="*/ 7635686 w 8938307"/>
              <a:gd name="connsiteY1596" fmla="*/ 2220823 h 2993922"/>
              <a:gd name="connsiteX1597" fmla="*/ 7646278 w 8938307"/>
              <a:gd name="connsiteY1597" fmla="*/ 2220823 h 2993922"/>
              <a:gd name="connsiteX1598" fmla="*/ 7656867 w 8938307"/>
              <a:gd name="connsiteY1598" fmla="*/ 2210232 h 2993922"/>
              <a:gd name="connsiteX1599" fmla="*/ 7635686 w 8938307"/>
              <a:gd name="connsiteY1599" fmla="*/ 2199642 h 2993922"/>
              <a:gd name="connsiteX1600" fmla="*/ 7603915 w 8938307"/>
              <a:gd name="connsiteY1600" fmla="*/ 2194346 h 2993922"/>
              <a:gd name="connsiteX1601" fmla="*/ 7577438 w 8938307"/>
              <a:gd name="connsiteY1601" fmla="*/ 2189051 h 2993922"/>
              <a:gd name="connsiteX1602" fmla="*/ 7572144 w 8938307"/>
              <a:gd name="connsiteY1602" fmla="*/ 2178461 h 2993922"/>
              <a:gd name="connsiteX1603" fmla="*/ 7572144 w 8938307"/>
              <a:gd name="connsiteY1603" fmla="*/ 2189051 h 2993922"/>
              <a:gd name="connsiteX1604" fmla="*/ 7572144 w 8938307"/>
              <a:gd name="connsiteY1604" fmla="*/ 2210232 h 2993922"/>
              <a:gd name="connsiteX1605" fmla="*/ 7566848 w 8938307"/>
              <a:gd name="connsiteY1605" fmla="*/ 2210232 h 2993922"/>
              <a:gd name="connsiteX1606" fmla="*/ 7561553 w 8938307"/>
              <a:gd name="connsiteY1606" fmla="*/ 2199642 h 2993922"/>
              <a:gd name="connsiteX1607" fmla="*/ 7556259 w 8938307"/>
              <a:gd name="connsiteY1607" fmla="*/ 2189051 h 2993922"/>
              <a:gd name="connsiteX1608" fmla="*/ 7540374 w 8938307"/>
              <a:gd name="connsiteY1608" fmla="*/ 2183756 h 2993922"/>
              <a:gd name="connsiteX1609" fmla="*/ 7498011 w 8938307"/>
              <a:gd name="connsiteY1609" fmla="*/ 2178461 h 2993922"/>
              <a:gd name="connsiteX1610" fmla="*/ 7423878 w 8938307"/>
              <a:gd name="connsiteY1610" fmla="*/ 2157280 h 2993922"/>
              <a:gd name="connsiteX1611" fmla="*/ 7407992 w 8938307"/>
              <a:gd name="connsiteY1611" fmla="*/ 2157280 h 2993922"/>
              <a:gd name="connsiteX1612" fmla="*/ 7402697 w 8938307"/>
              <a:gd name="connsiteY1612" fmla="*/ 2146690 h 2993922"/>
              <a:gd name="connsiteX1613" fmla="*/ 7413288 w 8938307"/>
              <a:gd name="connsiteY1613" fmla="*/ 2136099 h 2993922"/>
              <a:gd name="connsiteX1614" fmla="*/ 7423878 w 8938307"/>
              <a:gd name="connsiteY1614" fmla="*/ 2136099 h 2993922"/>
              <a:gd name="connsiteX1615" fmla="*/ 7423878 w 8938307"/>
              <a:gd name="connsiteY1615" fmla="*/ 2125509 h 2993922"/>
              <a:gd name="connsiteX1616" fmla="*/ 7445059 w 8938307"/>
              <a:gd name="connsiteY1616" fmla="*/ 2136099 h 2993922"/>
              <a:gd name="connsiteX1617" fmla="*/ 7434468 w 8938307"/>
              <a:gd name="connsiteY1617" fmla="*/ 2136099 h 2993922"/>
              <a:gd name="connsiteX1618" fmla="*/ 7423878 w 8938307"/>
              <a:gd name="connsiteY1618" fmla="*/ 2146690 h 2993922"/>
              <a:gd name="connsiteX1619" fmla="*/ 7468888 w 8938307"/>
              <a:gd name="connsiteY1619" fmla="*/ 2146690 h 2993922"/>
              <a:gd name="connsiteX1620" fmla="*/ 7487420 w 8938307"/>
              <a:gd name="connsiteY1620" fmla="*/ 2146690 h 2993922"/>
              <a:gd name="connsiteX1621" fmla="*/ 7487420 w 8938307"/>
              <a:gd name="connsiteY1621" fmla="*/ 2125509 h 2993922"/>
              <a:gd name="connsiteX1622" fmla="*/ 7508601 w 8938307"/>
              <a:gd name="connsiteY1622" fmla="*/ 2125509 h 2993922"/>
              <a:gd name="connsiteX1623" fmla="*/ 7508601 w 8938307"/>
              <a:gd name="connsiteY1623" fmla="*/ 2114919 h 2993922"/>
              <a:gd name="connsiteX1624" fmla="*/ 7498011 w 8938307"/>
              <a:gd name="connsiteY1624" fmla="*/ 2104328 h 2993922"/>
              <a:gd name="connsiteX1625" fmla="*/ 7508601 w 8938307"/>
              <a:gd name="connsiteY1625" fmla="*/ 2104328 h 2993922"/>
              <a:gd name="connsiteX1626" fmla="*/ 7519192 w 8938307"/>
              <a:gd name="connsiteY1626" fmla="*/ 2104328 h 2993922"/>
              <a:gd name="connsiteX1627" fmla="*/ 7524486 w 8938307"/>
              <a:gd name="connsiteY1627" fmla="*/ 2125509 h 2993922"/>
              <a:gd name="connsiteX1628" fmla="*/ 7535078 w 8938307"/>
              <a:gd name="connsiteY1628" fmla="*/ 2130804 h 2993922"/>
              <a:gd name="connsiteX1629" fmla="*/ 7540374 w 8938307"/>
              <a:gd name="connsiteY1629" fmla="*/ 2114919 h 2993922"/>
              <a:gd name="connsiteX1630" fmla="*/ 7561553 w 8938307"/>
              <a:gd name="connsiteY1630" fmla="*/ 2125509 h 2993922"/>
              <a:gd name="connsiteX1631" fmla="*/ 7603915 w 8938307"/>
              <a:gd name="connsiteY1631" fmla="*/ 2136099 h 2993922"/>
              <a:gd name="connsiteX1632" fmla="*/ 7603915 w 8938307"/>
              <a:gd name="connsiteY1632" fmla="*/ 2125509 h 2993922"/>
              <a:gd name="connsiteX1633" fmla="*/ 7603915 w 8938307"/>
              <a:gd name="connsiteY1633" fmla="*/ 2114919 h 2993922"/>
              <a:gd name="connsiteX1634" fmla="*/ 7625096 w 8938307"/>
              <a:gd name="connsiteY1634" fmla="*/ 2120213 h 2993922"/>
              <a:gd name="connsiteX1635" fmla="*/ 7630390 w 8938307"/>
              <a:gd name="connsiteY1635" fmla="*/ 2109623 h 2993922"/>
              <a:gd name="connsiteX1636" fmla="*/ 7614505 w 8938307"/>
              <a:gd name="connsiteY1636" fmla="*/ 2104328 h 2993922"/>
              <a:gd name="connsiteX1637" fmla="*/ 7598620 w 8938307"/>
              <a:gd name="connsiteY1637" fmla="*/ 2099033 h 2993922"/>
              <a:gd name="connsiteX1638" fmla="*/ 7593326 w 8938307"/>
              <a:gd name="connsiteY1638" fmla="*/ 2093738 h 2993922"/>
              <a:gd name="connsiteX1639" fmla="*/ 7561553 w 8938307"/>
              <a:gd name="connsiteY1639" fmla="*/ 2083146 h 2993922"/>
              <a:gd name="connsiteX1640" fmla="*/ 7567510 w 8938307"/>
              <a:gd name="connsiteY1640" fmla="*/ 2069248 h 2993922"/>
              <a:gd name="connsiteX1641" fmla="*/ 7413288 w 8938307"/>
              <a:gd name="connsiteY1641" fmla="*/ 2067261 h 2993922"/>
              <a:gd name="connsiteX1642" fmla="*/ 7418582 w 8938307"/>
              <a:gd name="connsiteY1642" fmla="*/ 2072557 h 2993922"/>
              <a:gd name="connsiteX1643" fmla="*/ 7413288 w 8938307"/>
              <a:gd name="connsiteY1643" fmla="*/ 2083146 h 2993922"/>
              <a:gd name="connsiteX1644" fmla="*/ 7407992 w 8938307"/>
              <a:gd name="connsiteY1644" fmla="*/ 2072557 h 2993922"/>
              <a:gd name="connsiteX1645" fmla="*/ 7413288 w 8938307"/>
              <a:gd name="connsiteY1645" fmla="*/ 2067261 h 2993922"/>
              <a:gd name="connsiteX1646" fmla="*/ 7593326 w 8938307"/>
              <a:gd name="connsiteY1646" fmla="*/ 2061967 h 2993922"/>
              <a:gd name="connsiteX1647" fmla="*/ 7603915 w 8938307"/>
              <a:gd name="connsiteY1647" fmla="*/ 2061967 h 2993922"/>
              <a:gd name="connsiteX1648" fmla="*/ 7593326 w 8938307"/>
              <a:gd name="connsiteY1648" fmla="*/ 2072557 h 2993922"/>
              <a:gd name="connsiteX1649" fmla="*/ 7593326 w 8938307"/>
              <a:gd name="connsiteY1649" fmla="*/ 2061967 h 2993922"/>
              <a:gd name="connsiteX1650" fmla="*/ 7487420 w 8938307"/>
              <a:gd name="connsiteY1650" fmla="*/ 2061967 h 2993922"/>
              <a:gd name="connsiteX1651" fmla="*/ 7487420 w 8938307"/>
              <a:gd name="connsiteY1651" fmla="*/ 2072557 h 2993922"/>
              <a:gd name="connsiteX1652" fmla="*/ 7476830 w 8938307"/>
              <a:gd name="connsiteY1652" fmla="*/ 2072557 h 2993922"/>
              <a:gd name="connsiteX1653" fmla="*/ 6153028 w 8938307"/>
              <a:gd name="connsiteY1653" fmla="*/ 2061967 h 2993922"/>
              <a:gd name="connsiteX1654" fmla="*/ 6131847 w 8938307"/>
              <a:gd name="connsiteY1654" fmla="*/ 2072557 h 2993922"/>
              <a:gd name="connsiteX1655" fmla="*/ 6147734 w 8938307"/>
              <a:gd name="connsiteY1655" fmla="*/ 2072557 h 2993922"/>
              <a:gd name="connsiteX1656" fmla="*/ 6153028 w 8938307"/>
              <a:gd name="connsiteY1656" fmla="*/ 2072557 h 2993922"/>
              <a:gd name="connsiteX1657" fmla="*/ 4977492 w 8938307"/>
              <a:gd name="connsiteY1657" fmla="*/ 2061967 h 2993922"/>
              <a:gd name="connsiteX1658" fmla="*/ 4988084 w 8938307"/>
              <a:gd name="connsiteY1658" fmla="*/ 2072557 h 2993922"/>
              <a:gd name="connsiteX1659" fmla="*/ 4998674 w 8938307"/>
              <a:gd name="connsiteY1659" fmla="*/ 2072557 h 2993922"/>
              <a:gd name="connsiteX1660" fmla="*/ 4988084 w 8938307"/>
              <a:gd name="connsiteY1660" fmla="*/ 2061967 h 2993922"/>
              <a:gd name="connsiteX1661" fmla="*/ 4977492 w 8938307"/>
              <a:gd name="connsiteY1661" fmla="*/ 2061967 h 2993922"/>
              <a:gd name="connsiteX1662" fmla="*/ 7329889 w 8938307"/>
              <a:gd name="connsiteY1662" fmla="*/ 2056671 h 2993922"/>
              <a:gd name="connsiteX1663" fmla="*/ 7333860 w 8938307"/>
              <a:gd name="connsiteY1663" fmla="*/ 2061967 h 2993922"/>
              <a:gd name="connsiteX1664" fmla="*/ 7349745 w 8938307"/>
              <a:gd name="connsiteY1664" fmla="*/ 2067261 h 2993922"/>
              <a:gd name="connsiteX1665" fmla="*/ 7360336 w 8938307"/>
              <a:gd name="connsiteY1665" fmla="*/ 2072557 h 2993922"/>
              <a:gd name="connsiteX1666" fmla="*/ 7339155 w 8938307"/>
              <a:gd name="connsiteY1666" fmla="*/ 2072557 h 2993922"/>
              <a:gd name="connsiteX1667" fmla="*/ 7317974 w 8938307"/>
              <a:gd name="connsiteY1667" fmla="*/ 2072557 h 2993922"/>
              <a:gd name="connsiteX1668" fmla="*/ 7328564 w 8938307"/>
              <a:gd name="connsiteY1668" fmla="*/ 2061967 h 2993922"/>
              <a:gd name="connsiteX1669" fmla="*/ 7329889 w 8938307"/>
              <a:gd name="connsiteY1669" fmla="*/ 2056671 h 2993922"/>
              <a:gd name="connsiteX1670" fmla="*/ 6674607 w 8938307"/>
              <a:gd name="connsiteY1670" fmla="*/ 2055348 h 2993922"/>
              <a:gd name="connsiteX1671" fmla="*/ 6682550 w 8938307"/>
              <a:gd name="connsiteY1671" fmla="*/ 2061967 h 2993922"/>
              <a:gd name="connsiteX1672" fmla="*/ 6682550 w 8938307"/>
              <a:gd name="connsiteY1672" fmla="*/ 2072557 h 2993922"/>
              <a:gd name="connsiteX1673" fmla="*/ 6682550 w 8938307"/>
              <a:gd name="connsiteY1673" fmla="*/ 2083146 h 2993922"/>
              <a:gd name="connsiteX1674" fmla="*/ 6682550 w 8938307"/>
              <a:gd name="connsiteY1674" fmla="*/ 2093738 h 2993922"/>
              <a:gd name="connsiteX1675" fmla="*/ 6650778 w 8938307"/>
              <a:gd name="connsiteY1675" fmla="*/ 2093738 h 2993922"/>
              <a:gd name="connsiteX1676" fmla="*/ 6650778 w 8938307"/>
              <a:gd name="connsiteY1676" fmla="*/ 2083146 h 2993922"/>
              <a:gd name="connsiteX1677" fmla="*/ 6666664 w 8938307"/>
              <a:gd name="connsiteY1677" fmla="*/ 2083146 h 2993922"/>
              <a:gd name="connsiteX1678" fmla="*/ 6671958 w 8938307"/>
              <a:gd name="connsiteY1678" fmla="*/ 2083146 h 2993922"/>
              <a:gd name="connsiteX1679" fmla="*/ 6671958 w 8938307"/>
              <a:gd name="connsiteY1679" fmla="*/ 2072557 h 2993922"/>
              <a:gd name="connsiteX1680" fmla="*/ 6671958 w 8938307"/>
              <a:gd name="connsiteY1680" fmla="*/ 2061967 h 2993922"/>
              <a:gd name="connsiteX1681" fmla="*/ 6671958 w 8938307"/>
              <a:gd name="connsiteY1681" fmla="*/ 2056671 h 2993922"/>
              <a:gd name="connsiteX1682" fmla="*/ 6674607 w 8938307"/>
              <a:gd name="connsiteY1682" fmla="*/ 2055348 h 2993922"/>
              <a:gd name="connsiteX1683" fmla="*/ 5559966 w 8938307"/>
              <a:gd name="connsiteY1683" fmla="*/ 2051376 h 2993922"/>
              <a:gd name="connsiteX1684" fmla="*/ 5570556 w 8938307"/>
              <a:gd name="connsiteY1684" fmla="*/ 2061967 h 2993922"/>
              <a:gd name="connsiteX1685" fmla="*/ 5570556 w 8938307"/>
              <a:gd name="connsiteY1685" fmla="*/ 2051376 h 2993922"/>
              <a:gd name="connsiteX1686" fmla="*/ 5559966 w 8938307"/>
              <a:gd name="connsiteY1686" fmla="*/ 2051376 h 2993922"/>
              <a:gd name="connsiteX1687" fmla="*/ 4045537 w 8938307"/>
              <a:gd name="connsiteY1687" fmla="*/ 2051376 h 2993922"/>
              <a:gd name="connsiteX1688" fmla="*/ 4087898 w 8938307"/>
              <a:gd name="connsiteY1688" fmla="*/ 2061967 h 2993922"/>
              <a:gd name="connsiteX1689" fmla="*/ 4077308 w 8938307"/>
              <a:gd name="connsiteY1689" fmla="*/ 2072557 h 2993922"/>
              <a:gd name="connsiteX1690" fmla="*/ 4045537 w 8938307"/>
              <a:gd name="connsiteY1690" fmla="*/ 2072557 h 2993922"/>
              <a:gd name="connsiteX1691" fmla="*/ 4045537 w 8938307"/>
              <a:gd name="connsiteY1691" fmla="*/ 2061967 h 2993922"/>
              <a:gd name="connsiteX1692" fmla="*/ 7768067 w 8938307"/>
              <a:gd name="connsiteY1692" fmla="*/ 2040786 h 2993922"/>
              <a:gd name="connsiteX1693" fmla="*/ 7773361 w 8938307"/>
              <a:gd name="connsiteY1693" fmla="*/ 2051376 h 2993922"/>
              <a:gd name="connsiteX1694" fmla="*/ 7762772 w 8938307"/>
              <a:gd name="connsiteY1694" fmla="*/ 2046080 h 2993922"/>
              <a:gd name="connsiteX1695" fmla="*/ 7768067 w 8938307"/>
              <a:gd name="connsiteY1695" fmla="*/ 2040786 h 2993922"/>
              <a:gd name="connsiteX1696" fmla="*/ 6142438 w 8938307"/>
              <a:gd name="connsiteY1696" fmla="*/ 2040786 h 2993922"/>
              <a:gd name="connsiteX1697" fmla="*/ 6142438 w 8938307"/>
              <a:gd name="connsiteY1697" fmla="*/ 2046080 h 2993922"/>
              <a:gd name="connsiteX1698" fmla="*/ 6153028 w 8938307"/>
              <a:gd name="connsiteY1698" fmla="*/ 2040786 h 2993922"/>
              <a:gd name="connsiteX1699" fmla="*/ 6153028 w 8938307"/>
              <a:gd name="connsiteY1699" fmla="*/ 2051376 h 2993922"/>
              <a:gd name="connsiteX1700" fmla="*/ 6174209 w 8938307"/>
              <a:gd name="connsiteY1700" fmla="*/ 2051376 h 2993922"/>
              <a:gd name="connsiteX1701" fmla="*/ 6195390 w 8938307"/>
              <a:gd name="connsiteY1701" fmla="*/ 2061967 h 2993922"/>
              <a:gd name="connsiteX1702" fmla="*/ 6216572 w 8938307"/>
              <a:gd name="connsiteY1702" fmla="*/ 2072557 h 2993922"/>
              <a:gd name="connsiteX1703" fmla="*/ 6216572 w 8938307"/>
              <a:gd name="connsiteY1703" fmla="*/ 2061967 h 2993922"/>
              <a:gd name="connsiteX1704" fmla="*/ 6195390 w 8938307"/>
              <a:gd name="connsiteY1704" fmla="*/ 2056671 h 2993922"/>
              <a:gd name="connsiteX1705" fmla="*/ 6174209 w 8938307"/>
              <a:gd name="connsiteY1705" fmla="*/ 2051376 h 2993922"/>
              <a:gd name="connsiteX1706" fmla="*/ 6163620 w 8938307"/>
              <a:gd name="connsiteY1706" fmla="*/ 2046080 h 2993922"/>
              <a:gd name="connsiteX1707" fmla="*/ 6163620 w 8938307"/>
              <a:gd name="connsiteY1707" fmla="*/ 2040786 h 2993922"/>
              <a:gd name="connsiteX1708" fmla="*/ 6153028 w 8938307"/>
              <a:gd name="connsiteY1708" fmla="*/ 2040786 h 2993922"/>
              <a:gd name="connsiteX1709" fmla="*/ 6142438 w 8938307"/>
              <a:gd name="connsiteY1709" fmla="*/ 2040786 h 2993922"/>
              <a:gd name="connsiteX1710" fmla="*/ 4691551 w 8938307"/>
              <a:gd name="connsiteY1710" fmla="*/ 2040786 h 2993922"/>
              <a:gd name="connsiteX1711" fmla="*/ 4691551 w 8938307"/>
              <a:gd name="connsiteY1711" fmla="*/ 2051376 h 2993922"/>
              <a:gd name="connsiteX1712" fmla="*/ 4702142 w 8938307"/>
              <a:gd name="connsiteY1712" fmla="*/ 2051376 h 2993922"/>
              <a:gd name="connsiteX1713" fmla="*/ 4702142 w 8938307"/>
              <a:gd name="connsiteY1713" fmla="*/ 2061967 h 2993922"/>
              <a:gd name="connsiteX1714" fmla="*/ 4670372 w 8938307"/>
              <a:gd name="connsiteY1714" fmla="*/ 2061967 h 2993922"/>
              <a:gd name="connsiteX1715" fmla="*/ 4691551 w 8938307"/>
              <a:gd name="connsiteY1715" fmla="*/ 2040786 h 2993922"/>
              <a:gd name="connsiteX1716" fmla="*/ 4649190 w 8938307"/>
              <a:gd name="connsiteY1716" fmla="*/ 2040786 h 2993922"/>
              <a:gd name="connsiteX1717" fmla="*/ 4659780 w 8938307"/>
              <a:gd name="connsiteY1717" fmla="*/ 2061967 h 2993922"/>
              <a:gd name="connsiteX1718" fmla="*/ 4638599 w 8938307"/>
              <a:gd name="connsiteY1718" fmla="*/ 2061967 h 2993922"/>
              <a:gd name="connsiteX1719" fmla="*/ 4649190 w 8938307"/>
              <a:gd name="connsiteY1719" fmla="*/ 2040786 h 2993922"/>
              <a:gd name="connsiteX1720" fmla="*/ 7171032 w 8938307"/>
              <a:gd name="connsiteY1720" fmla="*/ 2034167 h 2993922"/>
              <a:gd name="connsiteX1721" fmla="*/ 7169708 w 8938307"/>
              <a:gd name="connsiteY1721" fmla="*/ 2040786 h 2993922"/>
              <a:gd name="connsiteX1722" fmla="*/ 7180299 w 8938307"/>
              <a:gd name="connsiteY1722" fmla="*/ 2040786 h 2993922"/>
              <a:gd name="connsiteX1723" fmla="*/ 7180299 w 8938307"/>
              <a:gd name="connsiteY1723" fmla="*/ 2051376 h 2993922"/>
              <a:gd name="connsiteX1724" fmla="*/ 7212070 w 8938307"/>
              <a:gd name="connsiteY1724" fmla="*/ 2051376 h 2993922"/>
              <a:gd name="connsiteX1725" fmla="*/ 7212070 w 8938307"/>
              <a:gd name="connsiteY1725" fmla="*/ 2040786 h 2993922"/>
              <a:gd name="connsiteX1726" fmla="*/ 7201480 w 8938307"/>
              <a:gd name="connsiteY1726" fmla="*/ 2040786 h 2993922"/>
              <a:gd name="connsiteX1727" fmla="*/ 7190889 w 8938307"/>
              <a:gd name="connsiteY1727" fmla="*/ 2040786 h 2993922"/>
              <a:gd name="connsiteX1728" fmla="*/ 7175004 w 8938307"/>
              <a:gd name="connsiteY1728" fmla="*/ 2035490 h 2993922"/>
              <a:gd name="connsiteX1729" fmla="*/ 7171032 w 8938307"/>
              <a:gd name="connsiteY1729" fmla="*/ 2034167 h 2993922"/>
              <a:gd name="connsiteX1730" fmla="*/ 7783952 w 8938307"/>
              <a:gd name="connsiteY1730" fmla="*/ 2030194 h 2993922"/>
              <a:gd name="connsiteX1731" fmla="*/ 7789248 w 8938307"/>
              <a:gd name="connsiteY1731" fmla="*/ 2030194 h 2993922"/>
              <a:gd name="connsiteX1732" fmla="*/ 7794542 w 8938307"/>
              <a:gd name="connsiteY1732" fmla="*/ 2040786 h 2993922"/>
              <a:gd name="connsiteX1733" fmla="*/ 7783952 w 8938307"/>
              <a:gd name="connsiteY1733" fmla="*/ 2040786 h 2993922"/>
              <a:gd name="connsiteX1734" fmla="*/ 7413288 w 8938307"/>
              <a:gd name="connsiteY1734" fmla="*/ 2030194 h 2993922"/>
              <a:gd name="connsiteX1735" fmla="*/ 7423878 w 8938307"/>
              <a:gd name="connsiteY1735" fmla="*/ 2030194 h 2993922"/>
              <a:gd name="connsiteX1736" fmla="*/ 7429174 w 8938307"/>
              <a:gd name="connsiteY1736" fmla="*/ 2035490 h 2993922"/>
              <a:gd name="connsiteX1737" fmla="*/ 7434468 w 8938307"/>
              <a:gd name="connsiteY1737" fmla="*/ 2040786 h 2993922"/>
              <a:gd name="connsiteX1738" fmla="*/ 7423878 w 8938307"/>
              <a:gd name="connsiteY1738" fmla="*/ 2051376 h 2993922"/>
              <a:gd name="connsiteX1739" fmla="*/ 7423878 w 8938307"/>
              <a:gd name="connsiteY1739" fmla="*/ 2061967 h 2993922"/>
              <a:gd name="connsiteX1740" fmla="*/ 7413288 w 8938307"/>
              <a:gd name="connsiteY1740" fmla="*/ 2061967 h 2993922"/>
              <a:gd name="connsiteX1741" fmla="*/ 7402697 w 8938307"/>
              <a:gd name="connsiteY1741" fmla="*/ 2061967 h 2993922"/>
              <a:gd name="connsiteX1742" fmla="*/ 7407992 w 8938307"/>
              <a:gd name="connsiteY1742" fmla="*/ 2056671 h 2993922"/>
              <a:gd name="connsiteX1743" fmla="*/ 7407992 w 8938307"/>
              <a:gd name="connsiteY1743" fmla="*/ 2046080 h 2993922"/>
              <a:gd name="connsiteX1744" fmla="*/ 7413288 w 8938307"/>
              <a:gd name="connsiteY1744" fmla="*/ 2030194 h 2993922"/>
              <a:gd name="connsiteX1745" fmla="*/ 6587236 w 8938307"/>
              <a:gd name="connsiteY1745" fmla="*/ 2030194 h 2993922"/>
              <a:gd name="connsiteX1746" fmla="*/ 6597826 w 8938307"/>
              <a:gd name="connsiteY1746" fmla="*/ 2030194 h 2993922"/>
              <a:gd name="connsiteX1747" fmla="*/ 6597826 w 8938307"/>
              <a:gd name="connsiteY1747" fmla="*/ 2040786 h 2993922"/>
              <a:gd name="connsiteX1748" fmla="*/ 5507014 w 8938307"/>
              <a:gd name="connsiteY1748" fmla="*/ 2030194 h 2993922"/>
              <a:gd name="connsiteX1749" fmla="*/ 5517604 w 8938307"/>
              <a:gd name="connsiteY1749" fmla="*/ 2051376 h 2993922"/>
              <a:gd name="connsiteX1750" fmla="*/ 5528195 w 8938307"/>
              <a:gd name="connsiteY1750" fmla="*/ 2040786 h 2993922"/>
              <a:gd name="connsiteX1751" fmla="*/ 5522900 w 8938307"/>
              <a:gd name="connsiteY1751" fmla="*/ 2035490 h 2993922"/>
              <a:gd name="connsiteX1752" fmla="*/ 5507014 w 8938307"/>
              <a:gd name="connsiteY1752" fmla="*/ 2030194 h 2993922"/>
              <a:gd name="connsiteX1753" fmla="*/ 4034946 w 8938307"/>
              <a:gd name="connsiteY1753" fmla="*/ 2030194 h 2993922"/>
              <a:gd name="connsiteX1754" fmla="*/ 4045537 w 8938307"/>
              <a:gd name="connsiteY1754" fmla="*/ 2030194 h 2993922"/>
              <a:gd name="connsiteX1755" fmla="*/ 4045537 w 8938307"/>
              <a:gd name="connsiteY1755" fmla="*/ 2040786 h 2993922"/>
              <a:gd name="connsiteX1756" fmla="*/ 3918452 w 8938307"/>
              <a:gd name="connsiteY1756" fmla="*/ 2030194 h 2993922"/>
              <a:gd name="connsiteX1757" fmla="*/ 3929042 w 8938307"/>
              <a:gd name="connsiteY1757" fmla="*/ 2030194 h 2993922"/>
              <a:gd name="connsiteX1758" fmla="*/ 3939633 w 8938307"/>
              <a:gd name="connsiteY1758" fmla="*/ 2040786 h 2993922"/>
              <a:gd name="connsiteX1759" fmla="*/ 3929042 w 8938307"/>
              <a:gd name="connsiteY1759" fmla="*/ 2040786 h 2993922"/>
              <a:gd name="connsiteX1760" fmla="*/ 3918452 w 8938307"/>
              <a:gd name="connsiteY1760" fmla="*/ 2030194 h 2993922"/>
              <a:gd name="connsiteX1761" fmla="*/ 5403757 w 8938307"/>
              <a:gd name="connsiteY1761" fmla="*/ 2024900 h 2993922"/>
              <a:gd name="connsiteX1762" fmla="*/ 5401110 w 8938307"/>
              <a:gd name="connsiteY1762" fmla="*/ 2030194 h 2993922"/>
              <a:gd name="connsiteX1763" fmla="*/ 5411700 w 8938307"/>
              <a:gd name="connsiteY1763" fmla="*/ 2030194 h 2993922"/>
              <a:gd name="connsiteX1764" fmla="*/ 5403757 w 8938307"/>
              <a:gd name="connsiteY1764" fmla="*/ 2024900 h 2993922"/>
              <a:gd name="connsiteX1765" fmla="*/ 7741590 w 8938307"/>
              <a:gd name="connsiteY1765" fmla="*/ 2019605 h 2993922"/>
              <a:gd name="connsiteX1766" fmla="*/ 7762772 w 8938307"/>
              <a:gd name="connsiteY1766" fmla="*/ 2040786 h 2993922"/>
              <a:gd name="connsiteX1767" fmla="*/ 7752182 w 8938307"/>
              <a:gd name="connsiteY1767" fmla="*/ 2040786 h 2993922"/>
              <a:gd name="connsiteX1768" fmla="*/ 7736296 w 8938307"/>
              <a:gd name="connsiteY1768" fmla="*/ 2035490 h 2993922"/>
              <a:gd name="connsiteX1769" fmla="*/ 7720409 w 8938307"/>
              <a:gd name="connsiteY1769" fmla="*/ 2024900 h 2993922"/>
              <a:gd name="connsiteX1770" fmla="*/ 7741590 w 8938307"/>
              <a:gd name="connsiteY1770" fmla="*/ 2019605 h 2993922"/>
              <a:gd name="connsiteX1771" fmla="*/ 7243841 w 8938307"/>
              <a:gd name="connsiteY1771" fmla="*/ 2019605 h 2993922"/>
              <a:gd name="connsiteX1772" fmla="*/ 7254432 w 8938307"/>
              <a:gd name="connsiteY1772" fmla="*/ 2024900 h 2993922"/>
              <a:gd name="connsiteX1773" fmla="*/ 7249136 w 8938307"/>
              <a:gd name="connsiteY1773" fmla="*/ 2030194 h 2993922"/>
              <a:gd name="connsiteX1774" fmla="*/ 7243841 w 8938307"/>
              <a:gd name="connsiteY1774" fmla="*/ 2019605 h 2993922"/>
              <a:gd name="connsiteX1775" fmla="*/ 5734708 w 8938307"/>
              <a:gd name="connsiteY1775" fmla="*/ 2019605 h 2993922"/>
              <a:gd name="connsiteX1776" fmla="*/ 5740002 w 8938307"/>
              <a:gd name="connsiteY1776" fmla="*/ 2030194 h 2993922"/>
              <a:gd name="connsiteX1777" fmla="*/ 5729412 w 8938307"/>
              <a:gd name="connsiteY1777" fmla="*/ 2030194 h 2993922"/>
              <a:gd name="connsiteX1778" fmla="*/ 5734708 w 8938307"/>
              <a:gd name="connsiteY1778" fmla="*/ 2019605 h 2993922"/>
              <a:gd name="connsiteX1779" fmla="*/ 3950223 w 8938307"/>
              <a:gd name="connsiteY1779" fmla="*/ 2019605 h 2993922"/>
              <a:gd name="connsiteX1780" fmla="*/ 4003175 w 8938307"/>
              <a:gd name="connsiteY1780" fmla="*/ 2030194 h 2993922"/>
              <a:gd name="connsiteX1781" fmla="*/ 4013765 w 8938307"/>
              <a:gd name="connsiteY1781" fmla="*/ 2051376 h 2993922"/>
              <a:gd name="connsiteX1782" fmla="*/ 3971404 w 8938307"/>
              <a:gd name="connsiteY1782" fmla="*/ 2030194 h 2993922"/>
              <a:gd name="connsiteX1783" fmla="*/ 7341802 w 8938307"/>
              <a:gd name="connsiteY1783" fmla="*/ 2012985 h 2993922"/>
              <a:gd name="connsiteX1784" fmla="*/ 7349745 w 8938307"/>
              <a:gd name="connsiteY1784" fmla="*/ 2014309 h 2993922"/>
              <a:gd name="connsiteX1785" fmla="*/ 7360336 w 8938307"/>
              <a:gd name="connsiteY1785" fmla="*/ 2019605 h 2993922"/>
              <a:gd name="connsiteX1786" fmla="*/ 7370926 w 8938307"/>
              <a:gd name="connsiteY1786" fmla="*/ 2040786 h 2993922"/>
              <a:gd name="connsiteX1787" fmla="*/ 7355040 w 8938307"/>
              <a:gd name="connsiteY1787" fmla="*/ 2040786 h 2993922"/>
              <a:gd name="connsiteX1788" fmla="*/ 7349745 w 8938307"/>
              <a:gd name="connsiteY1788" fmla="*/ 2030194 h 2993922"/>
              <a:gd name="connsiteX1789" fmla="*/ 7339155 w 8938307"/>
              <a:gd name="connsiteY1789" fmla="*/ 2019605 h 2993922"/>
              <a:gd name="connsiteX1790" fmla="*/ 7341802 w 8938307"/>
              <a:gd name="connsiteY1790" fmla="*/ 2012985 h 2993922"/>
              <a:gd name="connsiteX1791" fmla="*/ 7762772 w 8938307"/>
              <a:gd name="connsiteY1791" fmla="*/ 2009015 h 2993922"/>
              <a:gd name="connsiteX1792" fmla="*/ 7773361 w 8938307"/>
              <a:gd name="connsiteY1792" fmla="*/ 2009015 h 2993922"/>
              <a:gd name="connsiteX1793" fmla="*/ 7762772 w 8938307"/>
              <a:gd name="connsiteY1793" fmla="*/ 2019605 h 2993922"/>
              <a:gd name="connsiteX1794" fmla="*/ 7317974 w 8938307"/>
              <a:gd name="connsiteY1794" fmla="*/ 2009015 h 2993922"/>
              <a:gd name="connsiteX1795" fmla="*/ 7328564 w 8938307"/>
              <a:gd name="connsiteY1795" fmla="*/ 2019605 h 2993922"/>
              <a:gd name="connsiteX1796" fmla="*/ 7328564 w 8938307"/>
              <a:gd name="connsiteY1796" fmla="*/ 2030194 h 2993922"/>
              <a:gd name="connsiteX1797" fmla="*/ 7317974 w 8938307"/>
              <a:gd name="connsiteY1797" fmla="*/ 2030194 h 2993922"/>
              <a:gd name="connsiteX1798" fmla="*/ 7317974 w 8938307"/>
              <a:gd name="connsiteY1798" fmla="*/ 2019605 h 2993922"/>
              <a:gd name="connsiteX1799" fmla="*/ 6650778 w 8938307"/>
              <a:gd name="connsiteY1799" fmla="*/ 2009015 h 2993922"/>
              <a:gd name="connsiteX1800" fmla="*/ 6650778 w 8938307"/>
              <a:gd name="connsiteY1800" fmla="*/ 2019605 h 2993922"/>
              <a:gd name="connsiteX1801" fmla="*/ 6671958 w 8938307"/>
              <a:gd name="connsiteY1801" fmla="*/ 2009015 h 2993922"/>
              <a:gd name="connsiteX1802" fmla="*/ 6333066 w 8938307"/>
              <a:gd name="connsiteY1802" fmla="*/ 2009015 h 2993922"/>
              <a:gd name="connsiteX1803" fmla="*/ 6311884 w 8938307"/>
              <a:gd name="connsiteY1803" fmla="*/ 2019605 h 2993922"/>
              <a:gd name="connsiteX1804" fmla="*/ 6311884 w 8938307"/>
              <a:gd name="connsiteY1804" fmla="*/ 2030194 h 2993922"/>
              <a:gd name="connsiteX1805" fmla="*/ 6343656 w 8938307"/>
              <a:gd name="connsiteY1805" fmla="*/ 2035490 h 2993922"/>
              <a:gd name="connsiteX1806" fmla="*/ 6364836 w 8938307"/>
              <a:gd name="connsiteY1806" fmla="*/ 2040786 h 2993922"/>
              <a:gd name="connsiteX1807" fmla="*/ 6386018 w 8938307"/>
              <a:gd name="connsiteY1807" fmla="*/ 2040786 h 2993922"/>
              <a:gd name="connsiteX1808" fmla="*/ 6386018 w 8938307"/>
              <a:gd name="connsiteY1808" fmla="*/ 2030194 h 2993922"/>
              <a:gd name="connsiteX1809" fmla="*/ 6386018 w 8938307"/>
              <a:gd name="connsiteY1809" fmla="*/ 2019605 h 2993922"/>
              <a:gd name="connsiteX1810" fmla="*/ 6370132 w 8938307"/>
              <a:gd name="connsiteY1810" fmla="*/ 2014309 h 2993922"/>
              <a:gd name="connsiteX1811" fmla="*/ 6354246 w 8938307"/>
              <a:gd name="connsiteY1811" fmla="*/ 2019605 h 2993922"/>
              <a:gd name="connsiteX1812" fmla="*/ 6333066 w 8938307"/>
              <a:gd name="connsiteY1812" fmla="*/ 2009015 h 2993922"/>
              <a:gd name="connsiteX1813" fmla="*/ 5263434 w 8938307"/>
              <a:gd name="connsiteY1813" fmla="*/ 2009015 h 2993922"/>
              <a:gd name="connsiteX1814" fmla="*/ 5274025 w 8938307"/>
              <a:gd name="connsiteY1814" fmla="*/ 2009015 h 2993922"/>
              <a:gd name="connsiteX1815" fmla="*/ 5263434 w 8938307"/>
              <a:gd name="connsiteY1815" fmla="*/ 2019605 h 2993922"/>
              <a:gd name="connsiteX1816" fmla="*/ 3783424 w 8938307"/>
              <a:gd name="connsiteY1816" fmla="*/ 2001072 h 2993922"/>
              <a:gd name="connsiteX1817" fmla="*/ 3791367 w 8938307"/>
              <a:gd name="connsiteY1817" fmla="*/ 2003719 h 2993922"/>
              <a:gd name="connsiteX1818" fmla="*/ 3801956 w 8938307"/>
              <a:gd name="connsiteY1818" fmla="*/ 2009015 h 2993922"/>
              <a:gd name="connsiteX1819" fmla="*/ 3780776 w 8938307"/>
              <a:gd name="connsiteY1819" fmla="*/ 2009015 h 2993922"/>
              <a:gd name="connsiteX1820" fmla="*/ 3780776 w 8938307"/>
              <a:gd name="connsiteY1820" fmla="*/ 2003719 h 2993922"/>
              <a:gd name="connsiteX1821" fmla="*/ 3783424 w 8938307"/>
              <a:gd name="connsiteY1821" fmla="*/ 2001072 h 2993922"/>
              <a:gd name="connsiteX1822" fmla="*/ 7540374 w 8938307"/>
              <a:gd name="connsiteY1822" fmla="*/ 1998424 h 2993922"/>
              <a:gd name="connsiteX1823" fmla="*/ 7550963 w 8938307"/>
              <a:gd name="connsiteY1823" fmla="*/ 1998424 h 2993922"/>
              <a:gd name="connsiteX1824" fmla="*/ 7540374 w 8938307"/>
              <a:gd name="connsiteY1824" fmla="*/ 2009015 h 2993922"/>
              <a:gd name="connsiteX1825" fmla="*/ 7540374 w 8938307"/>
              <a:gd name="connsiteY1825" fmla="*/ 1998424 h 2993922"/>
              <a:gd name="connsiteX1826" fmla="*/ 7339155 w 8938307"/>
              <a:gd name="connsiteY1826" fmla="*/ 1998424 h 2993922"/>
              <a:gd name="connsiteX1827" fmla="*/ 7349745 w 8938307"/>
              <a:gd name="connsiteY1827" fmla="*/ 1998424 h 2993922"/>
              <a:gd name="connsiteX1828" fmla="*/ 7339155 w 8938307"/>
              <a:gd name="connsiteY1828" fmla="*/ 2009015 h 2993922"/>
              <a:gd name="connsiteX1829" fmla="*/ 7047918 w 8938307"/>
              <a:gd name="connsiteY1829" fmla="*/ 1998424 h 2993922"/>
              <a:gd name="connsiteX1830" fmla="*/ 7047918 w 8938307"/>
              <a:gd name="connsiteY1830" fmla="*/ 2003719 h 2993922"/>
              <a:gd name="connsiteX1831" fmla="*/ 7074395 w 8938307"/>
              <a:gd name="connsiteY1831" fmla="*/ 2014309 h 2993922"/>
              <a:gd name="connsiteX1832" fmla="*/ 7100870 w 8938307"/>
              <a:gd name="connsiteY1832" fmla="*/ 2019605 h 2993922"/>
              <a:gd name="connsiteX1833" fmla="*/ 7116756 w 8938307"/>
              <a:gd name="connsiteY1833" fmla="*/ 2019605 h 2993922"/>
              <a:gd name="connsiteX1834" fmla="*/ 7127347 w 8938307"/>
              <a:gd name="connsiteY1834" fmla="*/ 2019605 h 2993922"/>
              <a:gd name="connsiteX1835" fmla="*/ 7127347 w 8938307"/>
              <a:gd name="connsiteY1835" fmla="*/ 2009015 h 2993922"/>
              <a:gd name="connsiteX1836" fmla="*/ 7137937 w 8938307"/>
              <a:gd name="connsiteY1836" fmla="*/ 2009015 h 2993922"/>
              <a:gd name="connsiteX1837" fmla="*/ 7095574 w 8938307"/>
              <a:gd name="connsiteY1837" fmla="*/ 1998424 h 2993922"/>
              <a:gd name="connsiteX1838" fmla="*/ 7074395 w 8938307"/>
              <a:gd name="connsiteY1838" fmla="*/ 1998424 h 2993922"/>
              <a:gd name="connsiteX1839" fmla="*/ 7053214 w 8938307"/>
              <a:gd name="connsiteY1839" fmla="*/ 1998424 h 2993922"/>
              <a:gd name="connsiteX1840" fmla="*/ 7047918 w 8938307"/>
              <a:gd name="connsiteY1840" fmla="*/ 1998424 h 2993922"/>
              <a:gd name="connsiteX1841" fmla="*/ 8493510 w 8938307"/>
              <a:gd name="connsiteY1841" fmla="*/ 1987834 h 2993922"/>
              <a:gd name="connsiteX1842" fmla="*/ 8504100 w 8938307"/>
              <a:gd name="connsiteY1842" fmla="*/ 1987834 h 2993922"/>
              <a:gd name="connsiteX1843" fmla="*/ 8514691 w 8938307"/>
              <a:gd name="connsiteY1843" fmla="*/ 1987834 h 2993922"/>
              <a:gd name="connsiteX1844" fmla="*/ 8525281 w 8938307"/>
              <a:gd name="connsiteY1844" fmla="*/ 1987834 h 2993922"/>
              <a:gd name="connsiteX1845" fmla="*/ 8541166 w 8938307"/>
              <a:gd name="connsiteY1845" fmla="*/ 1998424 h 2993922"/>
              <a:gd name="connsiteX1846" fmla="*/ 8546462 w 8938307"/>
              <a:gd name="connsiteY1846" fmla="*/ 1998424 h 2993922"/>
              <a:gd name="connsiteX1847" fmla="*/ 8631185 w 8938307"/>
              <a:gd name="connsiteY1847" fmla="*/ 2030194 h 2993922"/>
              <a:gd name="connsiteX1848" fmla="*/ 8647070 w 8938307"/>
              <a:gd name="connsiteY1848" fmla="*/ 2035490 h 2993922"/>
              <a:gd name="connsiteX1849" fmla="*/ 8662957 w 8938307"/>
              <a:gd name="connsiteY1849" fmla="*/ 2040786 h 2993922"/>
              <a:gd name="connsiteX1850" fmla="*/ 8673545 w 8938307"/>
              <a:gd name="connsiteY1850" fmla="*/ 2040786 h 2993922"/>
              <a:gd name="connsiteX1851" fmla="*/ 8694728 w 8938307"/>
              <a:gd name="connsiteY1851" fmla="*/ 2061967 h 2993922"/>
              <a:gd name="connsiteX1852" fmla="*/ 8715908 w 8938307"/>
              <a:gd name="connsiteY1852" fmla="*/ 2072557 h 2993922"/>
              <a:gd name="connsiteX1853" fmla="*/ 8684137 w 8938307"/>
              <a:gd name="connsiteY1853" fmla="*/ 2072557 h 2993922"/>
              <a:gd name="connsiteX1854" fmla="*/ 8641775 w 8938307"/>
              <a:gd name="connsiteY1854" fmla="*/ 2051376 h 2993922"/>
              <a:gd name="connsiteX1855" fmla="*/ 8610004 w 8938307"/>
              <a:gd name="connsiteY1855" fmla="*/ 2040786 h 2993922"/>
              <a:gd name="connsiteX1856" fmla="*/ 8578233 w 8938307"/>
              <a:gd name="connsiteY1856" fmla="*/ 2030194 h 2993922"/>
              <a:gd name="connsiteX1857" fmla="*/ 8567641 w 8938307"/>
              <a:gd name="connsiteY1857" fmla="*/ 2024900 h 2993922"/>
              <a:gd name="connsiteX1858" fmla="*/ 8514691 w 8938307"/>
              <a:gd name="connsiteY1858" fmla="*/ 2009015 h 2993922"/>
              <a:gd name="connsiteX1859" fmla="*/ 7423878 w 8938307"/>
              <a:gd name="connsiteY1859" fmla="*/ 1987834 h 2993922"/>
              <a:gd name="connsiteX1860" fmla="*/ 7434468 w 8938307"/>
              <a:gd name="connsiteY1860" fmla="*/ 1993128 h 2993922"/>
              <a:gd name="connsiteX1861" fmla="*/ 7423878 w 8938307"/>
              <a:gd name="connsiteY1861" fmla="*/ 1998424 h 2993922"/>
              <a:gd name="connsiteX1862" fmla="*/ 7413288 w 8938307"/>
              <a:gd name="connsiteY1862" fmla="*/ 1998424 h 2993922"/>
              <a:gd name="connsiteX1863" fmla="*/ 7423878 w 8938307"/>
              <a:gd name="connsiteY1863" fmla="*/ 1987834 h 2993922"/>
              <a:gd name="connsiteX1864" fmla="*/ 5972991 w 8938307"/>
              <a:gd name="connsiteY1864" fmla="*/ 1987834 h 2993922"/>
              <a:gd name="connsiteX1865" fmla="*/ 5972991 w 8938307"/>
              <a:gd name="connsiteY1865" fmla="*/ 2009015 h 2993922"/>
              <a:gd name="connsiteX1866" fmla="*/ 6036534 w 8938307"/>
              <a:gd name="connsiteY1866" fmla="*/ 2030194 h 2993922"/>
              <a:gd name="connsiteX1867" fmla="*/ 6057716 w 8938307"/>
              <a:gd name="connsiteY1867" fmla="*/ 2019605 h 2993922"/>
              <a:gd name="connsiteX1868" fmla="*/ 6068305 w 8938307"/>
              <a:gd name="connsiteY1868" fmla="*/ 2030194 h 2993922"/>
              <a:gd name="connsiteX1869" fmla="*/ 6089486 w 8938307"/>
              <a:gd name="connsiteY1869" fmla="*/ 2030194 h 2993922"/>
              <a:gd name="connsiteX1870" fmla="*/ 6036534 w 8938307"/>
              <a:gd name="connsiteY1870" fmla="*/ 2009015 h 2993922"/>
              <a:gd name="connsiteX1871" fmla="*/ 6025943 w 8938307"/>
              <a:gd name="connsiteY1871" fmla="*/ 2009015 h 2993922"/>
              <a:gd name="connsiteX1872" fmla="*/ 6015353 w 8938307"/>
              <a:gd name="connsiteY1872" fmla="*/ 2003719 h 2993922"/>
              <a:gd name="connsiteX1873" fmla="*/ 6025943 w 8938307"/>
              <a:gd name="connsiteY1873" fmla="*/ 1998424 h 2993922"/>
              <a:gd name="connsiteX1874" fmla="*/ 5994172 w 8938307"/>
              <a:gd name="connsiteY1874" fmla="*/ 1987834 h 2993922"/>
              <a:gd name="connsiteX1875" fmla="*/ 5379929 w 8938307"/>
              <a:gd name="connsiteY1875" fmla="*/ 1987834 h 2993922"/>
              <a:gd name="connsiteX1876" fmla="*/ 5369339 w 8938307"/>
              <a:gd name="connsiteY1876" fmla="*/ 1993128 h 2993922"/>
              <a:gd name="connsiteX1877" fmla="*/ 5379929 w 8938307"/>
              <a:gd name="connsiteY1877" fmla="*/ 1998424 h 2993922"/>
              <a:gd name="connsiteX1878" fmla="*/ 5401110 w 8938307"/>
              <a:gd name="connsiteY1878" fmla="*/ 2009015 h 2993922"/>
              <a:gd name="connsiteX1879" fmla="*/ 5411700 w 8938307"/>
              <a:gd name="connsiteY1879" fmla="*/ 2014309 h 2993922"/>
              <a:gd name="connsiteX1880" fmla="*/ 5432881 w 8938307"/>
              <a:gd name="connsiteY1880" fmla="*/ 2019605 h 2993922"/>
              <a:gd name="connsiteX1881" fmla="*/ 5454062 w 8938307"/>
              <a:gd name="connsiteY1881" fmla="*/ 2019605 h 2993922"/>
              <a:gd name="connsiteX1882" fmla="*/ 5443471 w 8938307"/>
              <a:gd name="connsiteY1882" fmla="*/ 2014309 h 2993922"/>
              <a:gd name="connsiteX1883" fmla="*/ 5422291 w 8938307"/>
              <a:gd name="connsiteY1883" fmla="*/ 2009015 h 2993922"/>
              <a:gd name="connsiteX1884" fmla="*/ 5395814 w 8938307"/>
              <a:gd name="connsiteY1884" fmla="*/ 1993128 h 2993922"/>
              <a:gd name="connsiteX1885" fmla="*/ 5379929 w 8938307"/>
              <a:gd name="connsiteY1885" fmla="*/ 1987834 h 2993922"/>
              <a:gd name="connsiteX1886" fmla="*/ 4490334 w 8938307"/>
              <a:gd name="connsiteY1886" fmla="*/ 1987834 h 2993922"/>
              <a:gd name="connsiteX1887" fmla="*/ 4490334 w 8938307"/>
              <a:gd name="connsiteY1887" fmla="*/ 1998424 h 2993922"/>
              <a:gd name="connsiteX1888" fmla="*/ 4479743 w 8938307"/>
              <a:gd name="connsiteY1888" fmla="*/ 1998424 h 2993922"/>
              <a:gd name="connsiteX1889" fmla="*/ 4479743 w 8938307"/>
              <a:gd name="connsiteY1889" fmla="*/ 1993128 h 2993922"/>
              <a:gd name="connsiteX1890" fmla="*/ 4490334 w 8938307"/>
              <a:gd name="connsiteY1890" fmla="*/ 1987834 h 2993922"/>
              <a:gd name="connsiteX1891" fmla="*/ 4426791 w 8938307"/>
              <a:gd name="connsiteY1891" fmla="*/ 1987834 h 2993922"/>
              <a:gd name="connsiteX1892" fmla="*/ 4458562 w 8938307"/>
              <a:gd name="connsiteY1892" fmla="*/ 2009015 h 2993922"/>
              <a:gd name="connsiteX1893" fmla="*/ 4426791 w 8938307"/>
              <a:gd name="connsiteY1893" fmla="*/ 2009015 h 2993922"/>
              <a:gd name="connsiteX1894" fmla="*/ 7339155 w 8938307"/>
              <a:gd name="connsiteY1894" fmla="*/ 1977242 h 2993922"/>
              <a:gd name="connsiteX1895" fmla="*/ 7349745 w 8938307"/>
              <a:gd name="connsiteY1895" fmla="*/ 1977242 h 2993922"/>
              <a:gd name="connsiteX1896" fmla="*/ 7360336 w 8938307"/>
              <a:gd name="connsiteY1896" fmla="*/ 1977242 h 2993922"/>
              <a:gd name="connsiteX1897" fmla="*/ 7360336 w 8938307"/>
              <a:gd name="connsiteY1897" fmla="*/ 1982538 h 2993922"/>
              <a:gd name="connsiteX1898" fmla="*/ 7349745 w 8938307"/>
              <a:gd name="connsiteY1898" fmla="*/ 1987834 h 2993922"/>
              <a:gd name="connsiteX1899" fmla="*/ 7339155 w 8938307"/>
              <a:gd name="connsiteY1899" fmla="*/ 1977242 h 2993922"/>
              <a:gd name="connsiteX1900" fmla="*/ 6550169 w 8938307"/>
              <a:gd name="connsiteY1900" fmla="*/ 1977242 h 2993922"/>
              <a:gd name="connsiteX1901" fmla="*/ 6566054 w 8938307"/>
              <a:gd name="connsiteY1901" fmla="*/ 1977242 h 2993922"/>
              <a:gd name="connsiteX1902" fmla="*/ 6576646 w 8938307"/>
              <a:gd name="connsiteY1902" fmla="*/ 1977242 h 2993922"/>
              <a:gd name="connsiteX1903" fmla="*/ 6576646 w 8938307"/>
              <a:gd name="connsiteY1903" fmla="*/ 1987834 h 2993922"/>
              <a:gd name="connsiteX1904" fmla="*/ 6566054 w 8938307"/>
              <a:gd name="connsiteY1904" fmla="*/ 1987834 h 2993922"/>
              <a:gd name="connsiteX1905" fmla="*/ 6550169 w 8938307"/>
              <a:gd name="connsiteY1905" fmla="*/ 1977242 h 2993922"/>
              <a:gd name="connsiteX1906" fmla="*/ 6428380 w 8938307"/>
              <a:gd name="connsiteY1906" fmla="*/ 1977242 h 2993922"/>
              <a:gd name="connsiteX1907" fmla="*/ 6438970 w 8938307"/>
              <a:gd name="connsiteY1907" fmla="*/ 1977242 h 2993922"/>
              <a:gd name="connsiteX1908" fmla="*/ 6481332 w 8938307"/>
              <a:gd name="connsiteY1908" fmla="*/ 1977242 h 2993922"/>
              <a:gd name="connsiteX1909" fmla="*/ 6523694 w 8938307"/>
              <a:gd name="connsiteY1909" fmla="*/ 1977242 h 2993922"/>
              <a:gd name="connsiteX1910" fmla="*/ 6534284 w 8938307"/>
              <a:gd name="connsiteY1910" fmla="*/ 1977242 h 2993922"/>
              <a:gd name="connsiteX1911" fmla="*/ 6544874 w 8938307"/>
              <a:gd name="connsiteY1911" fmla="*/ 1977242 h 2993922"/>
              <a:gd name="connsiteX1912" fmla="*/ 6550169 w 8938307"/>
              <a:gd name="connsiteY1912" fmla="*/ 1977242 h 2993922"/>
              <a:gd name="connsiteX1913" fmla="*/ 6534284 w 8938307"/>
              <a:gd name="connsiteY1913" fmla="*/ 1982538 h 2993922"/>
              <a:gd name="connsiteX1914" fmla="*/ 6539579 w 8938307"/>
              <a:gd name="connsiteY1914" fmla="*/ 1987834 h 2993922"/>
              <a:gd name="connsiteX1915" fmla="*/ 6544874 w 8938307"/>
              <a:gd name="connsiteY1915" fmla="*/ 1998424 h 2993922"/>
              <a:gd name="connsiteX1916" fmla="*/ 6555464 w 8938307"/>
              <a:gd name="connsiteY1916" fmla="*/ 2009015 h 2993922"/>
              <a:gd name="connsiteX1917" fmla="*/ 6560759 w 8938307"/>
              <a:gd name="connsiteY1917" fmla="*/ 2014309 h 2993922"/>
              <a:gd name="connsiteX1918" fmla="*/ 6534284 w 8938307"/>
              <a:gd name="connsiteY1918" fmla="*/ 2009015 h 2993922"/>
              <a:gd name="connsiteX1919" fmla="*/ 6491922 w 8938307"/>
              <a:gd name="connsiteY1919" fmla="*/ 1998424 h 2993922"/>
              <a:gd name="connsiteX1920" fmla="*/ 6476036 w 8938307"/>
              <a:gd name="connsiteY1920" fmla="*/ 1993128 h 2993922"/>
              <a:gd name="connsiteX1921" fmla="*/ 6470740 w 8938307"/>
              <a:gd name="connsiteY1921" fmla="*/ 1987834 h 2993922"/>
              <a:gd name="connsiteX1922" fmla="*/ 6470740 w 8938307"/>
              <a:gd name="connsiteY1922" fmla="*/ 1998424 h 2993922"/>
              <a:gd name="connsiteX1923" fmla="*/ 6470740 w 8938307"/>
              <a:gd name="connsiteY1923" fmla="*/ 2009015 h 2993922"/>
              <a:gd name="connsiteX1924" fmla="*/ 6449560 w 8938307"/>
              <a:gd name="connsiteY1924" fmla="*/ 1993128 h 2993922"/>
              <a:gd name="connsiteX1925" fmla="*/ 6428380 w 8938307"/>
              <a:gd name="connsiteY1925" fmla="*/ 1977242 h 2993922"/>
              <a:gd name="connsiteX1926" fmla="*/ 5146940 w 8938307"/>
              <a:gd name="connsiteY1926" fmla="*/ 1977242 h 2993922"/>
              <a:gd name="connsiteX1927" fmla="*/ 5168121 w 8938307"/>
              <a:gd name="connsiteY1927" fmla="*/ 1987834 h 2993922"/>
              <a:gd name="connsiteX1928" fmla="*/ 5157530 w 8938307"/>
              <a:gd name="connsiteY1928" fmla="*/ 1987834 h 2993922"/>
              <a:gd name="connsiteX1929" fmla="*/ 5146940 w 8938307"/>
              <a:gd name="connsiteY1929" fmla="*/ 1987834 h 2993922"/>
              <a:gd name="connsiteX1930" fmla="*/ 5157530 w 8938307"/>
              <a:gd name="connsiteY1930" fmla="*/ 1998424 h 2993922"/>
              <a:gd name="connsiteX1931" fmla="*/ 5178710 w 8938307"/>
              <a:gd name="connsiteY1931" fmla="*/ 1987834 h 2993922"/>
              <a:gd name="connsiteX1932" fmla="*/ 5157530 w 8938307"/>
              <a:gd name="connsiteY1932" fmla="*/ 1977242 h 2993922"/>
              <a:gd name="connsiteX1933" fmla="*/ 5009265 w 8938307"/>
              <a:gd name="connsiteY1933" fmla="*/ 1977242 h 2993922"/>
              <a:gd name="connsiteX1934" fmla="*/ 5009265 w 8938307"/>
              <a:gd name="connsiteY1934" fmla="*/ 1987834 h 2993922"/>
              <a:gd name="connsiteX1935" fmla="*/ 5019854 w 8938307"/>
              <a:gd name="connsiteY1935" fmla="*/ 1977242 h 2993922"/>
              <a:gd name="connsiteX1936" fmla="*/ 5009265 w 8938307"/>
              <a:gd name="connsiteY1936" fmla="*/ 1977242 h 2993922"/>
              <a:gd name="connsiteX1937" fmla="*/ 7104842 w 8938307"/>
              <a:gd name="connsiteY1937" fmla="*/ 1971948 h 2993922"/>
              <a:gd name="connsiteX1938" fmla="*/ 7095574 w 8938307"/>
              <a:gd name="connsiteY1938" fmla="*/ 1977242 h 2993922"/>
              <a:gd name="connsiteX1939" fmla="*/ 7106166 w 8938307"/>
              <a:gd name="connsiteY1939" fmla="*/ 1987834 h 2993922"/>
              <a:gd name="connsiteX1940" fmla="*/ 7116756 w 8938307"/>
              <a:gd name="connsiteY1940" fmla="*/ 1987834 h 2993922"/>
              <a:gd name="connsiteX1941" fmla="*/ 7111462 w 8938307"/>
              <a:gd name="connsiteY1941" fmla="*/ 1977242 h 2993922"/>
              <a:gd name="connsiteX1942" fmla="*/ 7104842 w 8938307"/>
              <a:gd name="connsiteY1942" fmla="*/ 1971948 h 2993922"/>
              <a:gd name="connsiteX1943" fmla="*/ 7635686 w 8938307"/>
              <a:gd name="connsiteY1943" fmla="*/ 1966653 h 2993922"/>
              <a:gd name="connsiteX1944" fmla="*/ 7646278 w 8938307"/>
              <a:gd name="connsiteY1944" fmla="*/ 1977242 h 2993922"/>
              <a:gd name="connsiteX1945" fmla="*/ 7667457 w 8938307"/>
              <a:gd name="connsiteY1945" fmla="*/ 1966653 h 2993922"/>
              <a:gd name="connsiteX1946" fmla="*/ 7651572 w 8938307"/>
              <a:gd name="connsiteY1946" fmla="*/ 1966653 h 2993922"/>
              <a:gd name="connsiteX1947" fmla="*/ 7635686 w 8938307"/>
              <a:gd name="connsiteY1947" fmla="*/ 1966653 h 2993922"/>
              <a:gd name="connsiteX1948" fmla="*/ 6608416 w 8938307"/>
              <a:gd name="connsiteY1948" fmla="*/ 1966653 h 2993922"/>
              <a:gd name="connsiteX1949" fmla="*/ 6619006 w 8938307"/>
              <a:gd name="connsiteY1949" fmla="*/ 1977242 h 2993922"/>
              <a:gd name="connsiteX1950" fmla="*/ 6629598 w 8938307"/>
              <a:gd name="connsiteY1950" fmla="*/ 1966653 h 2993922"/>
              <a:gd name="connsiteX1951" fmla="*/ 6619006 w 8938307"/>
              <a:gd name="connsiteY1951" fmla="*/ 1966653 h 2993922"/>
              <a:gd name="connsiteX1952" fmla="*/ 6608416 w 8938307"/>
              <a:gd name="connsiteY1952" fmla="*/ 1966653 h 2993922"/>
              <a:gd name="connsiteX1953" fmla="*/ 6174209 w 8938307"/>
              <a:gd name="connsiteY1953" fmla="*/ 1966653 h 2993922"/>
              <a:gd name="connsiteX1954" fmla="*/ 6174209 w 8938307"/>
              <a:gd name="connsiteY1954" fmla="*/ 1977242 h 2993922"/>
              <a:gd name="connsiteX1955" fmla="*/ 6184800 w 8938307"/>
              <a:gd name="connsiteY1955" fmla="*/ 1977242 h 2993922"/>
              <a:gd name="connsiteX1956" fmla="*/ 6174209 w 8938307"/>
              <a:gd name="connsiteY1956" fmla="*/ 1966653 h 2993922"/>
              <a:gd name="connsiteX1957" fmla="*/ 5941220 w 8938307"/>
              <a:gd name="connsiteY1957" fmla="*/ 1966653 h 2993922"/>
              <a:gd name="connsiteX1958" fmla="*/ 5930630 w 8938307"/>
              <a:gd name="connsiteY1958" fmla="*/ 1977242 h 2993922"/>
              <a:gd name="connsiteX1959" fmla="*/ 5930630 w 8938307"/>
              <a:gd name="connsiteY1959" fmla="*/ 1987834 h 2993922"/>
              <a:gd name="connsiteX1960" fmla="*/ 5941220 w 8938307"/>
              <a:gd name="connsiteY1960" fmla="*/ 1987834 h 2993922"/>
              <a:gd name="connsiteX1961" fmla="*/ 5962401 w 8938307"/>
              <a:gd name="connsiteY1961" fmla="*/ 1987834 h 2993922"/>
              <a:gd name="connsiteX1962" fmla="*/ 5951812 w 8938307"/>
              <a:gd name="connsiteY1962" fmla="*/ 1977242 h 2993922"/>
              <a:gd name="connsiteX1963" fmla="*/ 5941220 w 8938307"/>
              <a:gd name="connsiteY1963" fmla="*/ 1966653 h 2993922"/>
              <a:gd name="connsiteX1964" fmla="*/ 5845908 w 8938307"/>
              <a:gd name="connsiteY1964" fmla="*/ 1966653 h 2993922"/>
              <a:gd name="connsiteX1965" fmla="*/ 5830020 w 8938307"/>
              <a:gd name="connsiteY1965" fmla="*/ 1977242 h 2993922"/>
              <a:gd name="connsiteX1966" fmla="*/ 5845908 w 8938307"/>
              <a:gd name="connsiteY1966" fmla="*/ 1998424 h 2993922"/>
              <a:gd name="connsiteX1967" fmla="*/ 5877678 w 8938307"/>
              <a:gd name="connsiteY1967" fmla="*/ 1998424 h 2993922"/>
              <a:gd name="connsiteX1968" fmla="*/ 5882972 w 8938307"/>
              <a:gd name="connsiteY1968" fmla="*/ 1977242 h 2993922"/>
              <a:gd name="connsiteX1969" fmla="*/ 5867087 w 8938307"/>
              <a:gd name="connsiteY1969" fmla="*/ 1977242 h 2993922"/>
              <a:gd name="connsiteX1970" fmla="*/ 5856497 w 8938307"/>
              <a:gd name="connsiteY1970" fmla="*/ 1966653 h 2993922"/>
              <a:gd name="connsiteX1971" fmla="*/ 5845908 w 8938307"/>
              <a:gd name="connsiteY1971" fmla="*/ 1966653 h 2993922"/>
              <a:gd name="connsiteX1972" fmla="*/ 5687051 w 8938307"/>
              <a:gd name="connsiteY1972" fmla="*/ 1966653 h 2993922"/>
              <a:gd name="connsiteX1973" fmla="*/ 5676460 w 8938307"/>
              <a:gd name="connsiteY1973" fmla="*/ 1977242 h 2993922"/>
              <a:gd name="connsiteX1974" fmla="*/ 5681756 w 8938307"/>
              <a:gd name="connsiteY1974" fmla="*/ 1987834 h 2993922"/>
              <a:gd name="connsiteX1975" fmla="*/ 5687051 w 8938307"/>
              <a:gd name="connsiteY1975" fmla="*/ 1977242 h 2993922"/>
              <a:gd name="connsiteX1976" fmla="*/ 5687051 w 8938307"/>
              <a:gd name="connsiteY1976" fmla="*/ 1966653 h 2993922"/>
              <a:gd name="connsiteX1977" fmla="*/ 8424672 w 8938307"/>
              <a:gd name="connsiteY1977" fmla="*/ 1963344 h 2993922"/>
              <a:gd name="connsiteX1978" fmla="*/ 8440558 w 8938307"/>
              <a:gd name="connsiteY1978" fmla="*/ 1977242 h 2993922"/>
              <a:gd name="connsiteX1979" fmla="*/ 8451148 w 8938307"/>
              <a:gd name="connsiteY1979" fmla="*/ 1987834 h 2993922"/>
              <a:gd name="connsiteX1980" fmla="*/ 8429968 w 8938307"/>
              <a:gd name="connsiteY1980" fmla="*/ 1977242 h 2993922"/>
              <a:gd name="connsiteX1981" fmla="*/ 8419377 w 8938307"/>
              <a:gd name="connsiteY1981" fmla="*/ 1966653 h 2993922"/>
              <a:gd name="connsiteX1982" fmla="*/ 8424672 w 8938307"/>
              <a:gd name="connsiteY1982" fmla="*/ 1963344 h 2993922"/>
              <a:gd name="connsiteX1983" fmla="*/ 7540374 w 8938307"/>
              <a:gd name="connsiteY1983" fmla="*/ 1956063 h 2993922"/>
              <a:gd name="connsiteX1984" fmla="*/ 7529782 w 8938307"/>
              <a:gd name="connsiteY1984" fmla="*/ 1966653 h 2993922"/>
              <a:gd name="connsiteX1985" fmla="*/ 7540374 w 8938307"/>
              <a:gd name="connsiteY1985" fmla="*/ 1966653 h 2993922"/>
              <a:gd name="connsiteX1986" fmla="*/ 7434468 w 8938307"/>
              <a:gd name="connsiteY1986" fmla="*/ 1956063 h 2993922"/>
              <a:gd name="connsiteX1987" fmla="*/ 7445059 w 8938307"/>
              <a:gd name="connsiteY1987" fmla="*/ 1966653 h 2993922"/>
              <a:gd name="connsiteX1988" fmla="*/ 7455649 w 8938307"/>
              <a:gd name="connsiteY1988" fmla="*/ 1977242 h 2993922"/>
              <a:gd name="connsiteX1989" fmla="*/ 7466240 w 8938307"/>
              <a:gd name="connsiteY1989" fmla="*/ 1982538 h 2993922"/>
              <a:gd name="connsiteX1990" fmla="*/ 7455649 w 8938307"/>
              <a:gd name="connsiteY1990" fmla="*/ 1987834 h 2993922"/>
              <a:gd name="connsiteX1991" fmla="*/ 7445059 w 8938307"/>
              <a:gd name="connsiteY1991" fmla="*/ 1987834 h 2993922"/>
              <a:gd name="connsiteX1992" fmla="*/ 7434468 w 8938307"/>
              <a:gd name="connsiteY1992" fmla="*/ 1977242 h 2993922"/>
              <a:gd name="connsiteX1993" fmla="*/ 7233251 w 8938307"/>
              <a:gd name="connsiteY1993" fmla="*/ 1956063 h 2993922"/>
              <a:gd name="connsiteX1994" fmla="*/ 7233251 w 8938307"/>
              <a:gd name="connsiteY1994" fmla="*/ 1966653 h 2993922"/>
              <a:gd name="connsiteX1995" fmla="*/ 7243841 w 8938307"/>
              <a:gd name="connsiteY1995" fmla="*/ 1971948 h 2993922"/>
              <a:gd name="connsiteX1996" fmla="*/ 7254432 w 8938307"/>
              <a:gd name="connsiteY1996" fmla="*/ 1966653 h 2993922"/>
              <a:gd name="connsiteX1997" fmla="*/ 7254432 w 8938307"/>
              <a:gd name="connsiteY1997" fmla="*/ 1956063 h 2993922"/>
              <a:gd name="connsiteX1998" fmla="*/ 7243841 w 8938307"/>
              <a:gd name="connsiteY1998" fmla="*/ 1956063 h 2993922"/>
              <a:gd name="connsiteX1999" fmla="*/ 5623508 w 8938307"/>
              <a:gd name="connsiteY1999" fmla="*/ 1956063 h 2993922"/>
              <a:gd name="connsiteX2000" fmla="*/ 5634099 w 8938307"/>
              <a:gd name="connsiteY2000" fmla="*/ 1966653 h 2993922"/>
              <a:gd name="connsiteX2001" fmla="*/ 5649984 w 8938307"/>
              <a:gd name="connsiteY2001" fmla="*/ 1977242 h 2993922"/>
              <a:gd name="connsiteX2002" fmla="*/ 5655279 w 8938307"/>
              <a:gd name="connsiteY2002" fmla="*/ 1966653 h 2993922"/>
              <a:gd name="connsiteX2003" fmla="*/ 5623508 w 8938307"/>
              <a:gd name="connsiteY2003" fmla="*/ 1956063 h 2993922"/>
              <a:gd name="connsiteX2004" fmla="*/ 5570556 w 8938307"/>
              <a:gd name="connsiteY2004" fmla="*/ 1956063 h 2993922"/>
              <a:gd name="connsiteX2005" fmla="*/ 5559966 w 8938307"/>
              <a:gd name="connsiteY2005" fmla="*/ 1966653 h 2993922"/>
              <a:gd name="connsiteX2006" fmla="*/ 5570556 w 8938307"/>
              <a:gd name="connsiteY2006" fmla="*/ 1961357 h 2993922"/>
              <a:gd name="connsiteX2007" fmla="*/ 5570556 w 8938307"/>
              <a:gd name="connsiteY2007" fmla="*/ 1956063 h 2993922"/>
              <a:gd name="connsiteX2008" fmla="*/ 5115169 w 8938307"/>
              <a:gd name="connsiteY2008" fmla="*/ 1956063 h 2993922"/>
              <a:gd name="connsiteX2009" fmla="*/ 5104578 w 8938307"/>
              <a:gd name="connsiteY2009" fmla="*/ 1966653 h 2993922"/>
              <a:gd name="connsiteX2010" fmla="*/ 5104578 w 8938307"/>
              <a:gd name="connsiteY2010" fmla="*/ 1977242 h 2993922"/>
              <a:gd name="connsiteX2011" fmla="*/ 5115169 w 8938307"/>
              <a:gd name="connsiteY2011" fmla="*/ 1977242 h 2993922"/>
              <a:gd name="connsiteX2012" fmla="*/ 5125758 w 8938307"/>
              <a:gd name="connsiteY2012" fmla="*/ 1966653 h 2993922"/>
              <a:gd name="connsiteX2013" fmla="*/ 5125758 w 8938307"/>
              <a:gd name="connsiteY2013" fmla="*/ 1961357 h 2993922"/>
              <a:gd name="connsiteX2014" fmla="*/ 5115169 w 8938307"/>
              <a:gd name="connsiteY2014" fmla="*/ 1956063 h 2993922"/>
              <a:gd name="connsiteX2015" fmla="*/ 4522106 w 8938307"/>
              <a:gd name="connsiteY2015" fmla="*/ 1956063 h 2993922"/>
              <a:gd name="connsiteX2016" fmla="*/ 4522106 w 8938307"/>
              <a:gd name="connsiteY2016" fmla="*/ 1966653 h 2993922"/>
              <a:gd name="connsiteX2017" fmla="*/ 4532695 w 8938307"/>
              <a:gd name="connsiteY2017" fmla="*/ 1966653 h 2993922"/>
              <a:gd name="connsiteX2018" fmla="*/ 4522106 w 8938307"/>
              <a:gd name="connsiteY2018" fmla="*/ 1956063 h 2993922"/>
              <a:gd name="connsiteX2019" fmla="*/ 4160708 w 8938307"/>
              <a:gd name="connsiteY2019" fmla="*/ 1949444 h 2993922"/>
              <a:gd name="connsiteX2020" fmla="*/ 4156736 w 8938307"/>
              <a:gd name="connsiteY2020" fmla="*/ 1950767 h 2993922"/>
              <a:gd name="connsiteX2021" fmla="*/ 4162031 w 8938307"/>
              <a:gd name="connsiteY2021" fmla="*/ 1961357 h 2993922"/>
              <a:gd name="connsiteX2022" fmla="*/ 4172621 w 8938307"/>
              <a:gd name="connsiteY2022" fmla="*/ 1966653 h 2993922"/>
              <a:gd name="connsiteX2023" fmla="*/ 4162031 w 8938307"/>
              <a:gd name="connsiteY2023" fmla="*/ 1956063 h 2993922"/>
              <a:gd name="connsiteX2024" fmla="*/ 4160708 w 8938307"/>
              <a:gd name="connsiteY2024" fmla="*/ 1949444 h 2993922"/>
              <a:gd name="connsiteX2025" fmla="*/ 7699230 w 8938307"/>
              <a:gd name="connsiteY2025" fmla="*/ 1945472 h 2993922"/>
              <a:gd name="connsiteX2026" fmla="*/ 7699230 w 8938307"/>
              <a:gd name="connsiteY2026" fmla="*/ 1966653 h 2993922"/>
              <a:gd name="connsiteX2027" fmla="*/ 7720409 w 8938307"/>
              <a:gd name="connsiteY2027" fmla="*/ 1966653 h 2993922"/>
              <a:gd name="connsiteX2028" fmla="*/ 7731000 w 8938307"/>
              <a:gd name="connsiteY2028" fmla="*/ 1966653 h 2993922"/>
              <a:gd name="connsiteX2029" fmla="*/ 7709820 w 8938307"/>
              <a:gd name="connsiteY2029" fmla="*/ 1956063 h 2993922"/>
              <a:gd name="connsiteX2030" fmla="*/ 7699230 w 8938307"/>
              <a:gd name="connsiteY2030" fmla="*/ 1945472 h 2993922"/>
              <a:gd name="connsiteX2031" fmla="*/ 7646278 w 8938307"/>
              <a:gd name="connsiteY2031" fmla="*/ 1945472 h 2993922"/>
              <a:gd name="connsiteX2032" fmla="*/ 7656867 w 8938307"/>
              <a:gd name="connsiteY2032" fmla="*/ 1956063 h 2993922"/>
              <a:gd name="connsiteX2033" fmla="*/ 7656867 w 8938307"/>
              <a:gd name="connsiteY2033" fmla="*/ 1945472 h 2993922"/>
              <a:gd name="connsiteX2034" fmla="*/ 7646278 w 8938307"/>
              <a:gd name="connsiteY2034" fmla="*/ 1945472 h 2993922"/>
              <a:gd name="connsiteX2035" fmla="*/ 7593326 w 8938307"/>
              <a:gd name="connsiteY2035" fmla="*/ 1945472 h 2993922"/>
              <a:gd name="connsiteX2036" fmla="*/ 7582734 w 8938307"/>
              <a:gd name="connsiteY2036" fmla="*/ 1977242 h 2993922"/>
              <a:gd name="connsiteX2037" fmla="*/ 7593326 w 8938307"/>
              <a:gd name="connsiteY2037" fmla="*/ 1966653 h 2993922"/>
              <a:gd name="connsiteX2038" fmla="*/ 7370926 w 8938307"/>
              <a:gd name="connsiteY2038" fmla="*/ 1945472 h 2993922"/>
              <a:gd name="connsiteX2039" fmla="*/ 7370926 w 8938307"/>
              <a:gd name="connsiteY2039" fmla="*/ 1956063 h 2993922"/>
              <a:gd name="connsiteX2040" fmla="*/ 7381516 w 8938307"/>
              <a:gd name="connsiteY2040" fmla="*/ 1956063 h 2993922"/>
              <a:gd name="connsiteX2041" fmla="*/ 7376222 w 8938307"/>
              <a:gd name="connsiteY2041" fmla="*/ 1945472 h 2993922"/>
              <a:gd name="connsiteX2042" fmla="*/ 7370926 w 8938307"/>
              <a:gd name="connsiteY2042" fmla="*/ 1945472 h 2993922"/>
              <a:gd name="connsiteX2043" fmla="*/ 3685463 w 8938307"/>
              <a:gd name="connsiteY2043" fmla="*/ 1945472 h 2993922"/>
              <a:gd name="connsiteX2044" fmla="*/ 3706644 w 8938307"/>
              <a:gd name="connsiteY2044" fmla="*/ 1945472 h 2993922"/>
              <a:gd name="connsiteX2045" fmla="*/ 3706644 w 8938307"/>
              <a:gd name="connsiteY2045" fmla="*/ 1956063 h 2993922"/>
              <a:gd name="connsiteX2046" fmla="*/ 3685463 w 8938307"/>
              <a:gd name="connsiteY2046" fmla="*/ 1945472 h 2993922"/>
              <a:gd name="connsiteX2047" fmla="*/ 7519192 w 8938307"/>
              <a:gd name="connsiteY2047" fmla="*/ 1934882 h 2993922"/>
              <a:gd name="connsiteX2048" fmla="*/ 7519192 w 8938307"/>
              <a:gd name="connsiteY2048" fmla="*/ 1945472 h 2993922"/>
              <a:gd name="connsiteX2049" fmla="*/ 7519192 w 8938307"/>
              <a:gd name="connsiteY2049" fmla="*/ 1956063 h 2993922"/>
              <a:gd name="connsiteX2050" fmla="*/ 7529782 w 8938307"/>
              <a:gd name="connsiteY2050" fmla="*/ 1945472 h 2993922"/>
              <a:gd name="connsiteX2051" fmla="*/ 7519192 w 8938307"/>
              <a:gd name="connsiteY2051" fmla="*/ 1934882 h 2993922"/>
              <a:gd name="connsiteX2052" fmla="*/ 7434468 w 8938307"/>
              <a:gd name="connsiteY2052" fmla="*/ 1934882 h 2993922"/>
              <a:gd name="connsiteX2053" fmla="*/ 7445059 w 8938307"/>
              <a:gd name="connsiteY2053" fmla="*/ 1934882 h 2993922"/>
              <a:gd name="connsiteX2054" fmla="*/ 7445059 w 8938307"/>
              <a:gd name="connsiteY2054" fmla="*/ 1945472 h 2993922"/>
              <a:gd name="connsiteX2055" fmla="*/ 7434468 w 8938307"/>
              <a:gd name="connsiteY2055" fmla="*/ 1934882 h 2993922"/>
              <a:gd name="connsiteX2056" fmla="*/ 7296793 w 8938307"/>
              <a:gd name="connsiteY2056" fmla="*/ 1934882 h 2993922"/>
              <a:gd name="connsiteX2057" fmla="*/ 7317974 w 8938307"/>
              <a:gd name="connsiteY2057" fmla="*/ 1945472 h 2993922"/>
              <a:gd name="connsiteX2058" fmla="*/ 7317974 w 8938307"/>
              <a:gd name="connsiteY2058" fmla="*/ 1934882 h 2993922"/>
              <a:gd name="connsiteX2059" fmla="*/ 7169708 w 8938307"/>
              <a:gd name="connsiteY2059" fmla="*/ 1934882 h 2993922"/>
              <a:gd name="connsiteX2060" fmla="*/ 7175004 w 8938307"/>
              <a:gd name="connsiteY2060" fmla="*/ 1950767 h 2993922"/>
              <a:gd name="connsiteX2061" fmla="*/ 7190889 w 8938307"/>
              <a:gd name="connsiteY2061" fmla="*/ 1956063 h 2993922"/>
              <a:gd name="connsiteX2062" fmla="*/ 7180299 w 8938307"/>
              <a:gd name="connsiteY2062" fmla="*/ 1934882 h 2993922"/>
              <a:gd name="connsiteX2063" fmla="*/ 7137937 w 8938307"/>
              <a:gd name="connsiteY2063" fmla="*/ 1934882 h 2993922"/>
              <a:gd name="connsiteX2064" fmla="*/ 7148526 w 8938307"/>
              <a:gd name="connsiteY2064" fmla="*/ 1945472 h 2993922"/>
              <a:gd name="connsiteX2065" fmla="*/ 7159118 w 8938307"/>
              <a:gd name="connsiteY2065" fmla="*/ 1934882 h 2993922"/>
              <a:gd name="connsiteX2066" fmla="*/ 5856497 w 8938307"/>
              <a:gd name="connsiteY2066" fmla="*/ 1934882 h 2993922"/>
              <a:gd name="connsiteX2067" fmla="*/ 5867087 w 8938307"/>
              <a:gd name="connsiteY2067" fmla="*/ 1945472 h 2993922"/>
              <a:gd name="connsiteX2068" fmla="*/ 5867087 w 8938307"/>
              <a:gd name="connsiteY2068" fmla="*/ 1934882 h 2993922"/>
              <a:gd name="connsiteX2069" fmla="*/ 5856497 w 8938307"/>
              <a:gd name="connsiteY2069" fmla="*/ 1934882 h 2993922"/>
              <a:gd name="connsiteX2070" fmla="*/ 5528195 w 8938307"/>
              <a:gd name="connsiteY2070" fmla="*/ 1934882 h 2993922"/>
              <a:gd name="connsiteX2071" fmla="*/ 5528195 w 8938307"/>
              <a:gd name="connsiteY2071" fmla="*/ 1945472 h 2993922"/>
              <a:gd name="connsiteX2072" fmla="*/ 5538785 w 8938307"/>
              <a:gd name="connsiteY2072" fmla="*/ 1945472 h 2993922"/>
              <a:gd name="connsiteX2073" fmla="*/ 5538785 w 8938307"/>
              <a:gd name="connsiteY2073" fmla="*/ 1934882 h 2993922"/>
              <a:gd name="connsiteX2074" fmla="*/ 5528195 w 8938307"/>
              <a:gd name="connsiteY2074" fmla="*/ 1934882 h 2993922"/>
              <a:gd name="connsiteX2075" fmla="*/ 5125758 w 8938307"/>
              <a:gd name="connsiteY2075" fmla="*/ 1934882 h 2993922"/>
              <a:gd name="connsiteX2076" fmla="*/ 5136350 w 8938307"/>
              <a:gd name="connsiteY2076" fmla="*/ 1945472 h 2993922"/>
              <a:gd name="connsiteX2077" fmla="*/ 5146940 w 8938307"/>
              <a:gd name="connsiteY2077" fmla="*/ 1945472 h 2993922"/>
              <a:gd name="connsiteX2078" fmla="*/ 5146940 w 8938307"/>
              <a:gd name="connsiteY2078" fmla="*/ 1934882 h 2993922"/>
              <a:gd name="connsiteX2079" fmla="*/ 5136350 w 8938307"/>
              <a:gd name="connsiteY2079" fmla="*/ 1934882 h 2993922"/>
              <a:gd name="connsiteX2080" fmla="*/ 5125758 w 8938307"/>
              <a:gd name="connsiteY2080" fmla="*/ 1934882 h 2993922"/>
              <a:gd name="connsiteX2081" fmla="*/ 4098489 w 8938307"/>
              <a:gd name="connsiteY2081" fmla="*/ 1934882 h 2993922"/>
              <a:gd name="connsiteX2082" fmla="*/ 4087898 w 8938307"/>
              <a:gd name="connsiteY2082" fmla="*/ 1945472 h 2993922"/>
              <a:gd name="connsiteX2083" fmla="*/ 4098489 w 8938307"/>
              <a:gd name="connsiteY2083" fmla="*/ 1945472 h 2993922"/>
              <a:gd name="connsiteX2084" fmla="*/ 7257080 w 8938307"/>
              <a:gd name="connsiteY2084" fmla="*/ 1929586 h 2993922"/>
              <a:gd name="connsiteX2085" fmla="*/ 7254432 w 8938307"/>
              <a:gd name="connsiteY2085" fmla="*/ 1934882 h 2993922"/>
              <a:gd name="connsiteX2086" fmla="*/ 7265022 w 8938307"/>
              <a:gd name="connsiteY2086" fmla="*/ 1934882 h 2993922"/>
              <a:gd name="connsiteX2087" fmla="*/ 7257080 w 8938307"/>
              <a:gd name="connsiteY2087" fmla="*/ 1929586 h 2993922"/>
              <a:gd name="connsiteX2088" fmla="*/ 6194067 w 8938307"/>
              <a:gd name="connsiteY2088" fmla="*/ 1929586 h 2993922"/>
              <a:gd name="connsiteX2089" fmla="*/ 6184800 w 8938307"/>
              <a:gd name="connsiteY2089" fmla="*/ 1934882 h 2993922"/>
              <a:gd name="connsiteX2090" fmla="*/ 6200686 w 8938307"/>
              <a:gd name="connsiteY2090" fmla="*/ 1950767 h 2993922"/>
              <a:gd name="connsiteX2091" fmla="*/ 6248342 w 8938307"/>
              <a:gd name="connsiteY2091" fmla="*/ 1956063 h 2993922"/>
              <a:gd name="connsiteX2092" fmla="*/ 6237752 w 8938307"/>
              <a:gd name="connsiteY2092" fmla="*/ 1945472 h 2993922"/>
              <a:gd name="connsiteX2093" fmla="*/ 6216572 w 8938307"/>
              <a:gd name="connsiteY2093" fmla="*/ 1934882 h 2993922"/>
              <a:gd name="connsiteX2094" fmla="*/ 6200686 w 8938307"/>
              <a:gd name="connsiteY2094" fmla="*/ 1934882 h 2993922"/>
              <a:gd name="connsiteX2095" fmla="*/ 6194067 w 8938307"/>
              <a:gd name="connsiteY2095" fmla="*/ 1929586 h 2993922"/>
              <a:gd name="connsiteX2096" fmla="*/ 7212070 w 8938307"/>
              <a:gd name="connsiteY2096" fmla="*/ 1924290 h 2993922"/>
              <a:gd name="connsiteX2097" fmla="*/ 7201480 w 8938307"/>
              <a:gd name="connsiteY2097" fmla="*/ 1934882 h 2993922"/>
              <a:gd name="connsiteX2098" fmla="*/ 7196184 w 8938307"/>
              <a:gd name="connsiteY2098" fmla="*/ 1945472 h 2993922"/>
              <a:gd name="connsiteX2099" fmla="*/ 7190889 w 8938307"/>
              <a:gd name="connsiteY2099" fmla="*/ 1950767 h 2993922"/>
              <a:gd name="connsiteX2100" fmla="*/ 7206774 w 8938307"/>
              <a:gd name="connsiteY2100" fmla="*/ 1950767 h 2993922"/>
              <a:gd name="connsiteX2101" fmla="*/ 7222660 w 8938307"/>
              <a:gd name="connsiteY2101" fmla="*/ 1945472 h 2993922"/>
              <a:gd name="connsiteX2102" fmla="*/ 7222660 w 8938307"/>
              <a:gd name="connsiteY2102" fmla="*/ 1934882 h 2993922"/>
              <a:gd name="connsiteX2103" fmla="*/ 7233251 w 8938307"/>
              <a:gd name="connsiteY2103" fmla="*/ 1929586 h 2993922"/>
              <a:gd name="connsiteX2104" fmla="*/ 7222660 w 8938307"/>
              <a:gd name="connsiteY2104" fmla="*/ 1924290 h 2993922"/>
              <a:gd name="connsiteX2105" fmla="*/ 5994172 w 8938307"/>
              <a:gd name="connsiteY2105" fmla="*/ 1924290 h 2993922"/>
              <a:gd name="connsiteX2106" fmla="*/ 6004764 w 8938307"/>
              <a:gd name="connsiteY2106" fmla="*/ 1934882 h 2993922"/>
              <a:gd name="connsiteX2107" fmla="*/ 6015353 w 8938307"/>
              <a:gd name="connsiteY2107" fmla="*/ 1934882 h 2993922"/>
              <a:gd name="connsiteX2108" fmla="*/ 5994172 w 8938307"/>
              <a:gd name="connsiteY2108" fmla="*/ 1924290 h 2993922"/>
              <a:gd name="connsiteX2109" fmla="*/ 5814135 w 8938307"/>
              <a:gd name="connsiteY2109" fmla="*/ 1924290 h 2993922"/>
              <a:gd name="connsiteX2110" fmla="*/ 5803545 w 8938307"/>
              <a:gd name="connsiteY2110" fmla="*/ 1934882 h 2993922"/>
              <a:gd name="connsiteX2111" fmla="*/ 5803545 w 8938307"/>
              <a:gd name="connsiteY2111" fmla="*/ 1945472 h 2993922"/>
              <a:gd name="connsiteX2112" fmla="*/ 5814135 w 8938307"/>
              <a:gd name="connsiteY2112" fmla="*/ 1945472 h 2993922"/>
              <a:gd name="connsiteX2113" fmla="*/ 5824726 w 8938307"/>
              <a:gd name="connsiteY2113" fmla="*/ 1934882 h 2993922"/>
              <a:gd name="connsiteX2114" fmla="*/ 5830020 w 8938307"/>
              <a:gd name="connsiteY2114" fmla="*/ 1929586 h 2993922"/>
              <a:gd name="connsiteX2115" fmla="*/ 5814135 w 8938307"/>
              <a:gd name="connsiteY2115" fmla="*/ 1924290 h 2993922"/>
              <a:gd name="connsiteX2116" fmla="*/ 5729412 w 8938307"/>
              <a:gd name="connsiteY2116" fmla="*/ 1924290 h 2993922"/>
              <a:gd name="connsiteX2117" fmla="*/ 5718822 w 8938307"/>
              <a:gd name="connsiteY2117" fmla="*/ 1934882 h 2993922"/>
              <a:gd name="connsiteX2118" fmla="*/ 5750593 w 8938307"/>
              <a:gd name="connsiteY2118" fmla="*/ 1945472 h 2993922"/>
              <a:gd name="connsiteX2119" fmla="*/ 5750593 w 8938307"/>
              <a:gd name="connsiteY2119" fmla="*/ 1934882 h 2993922"/>
              <a:gd name="connsiteX2120" fmla="*/ 5734708 w 8938307"/>
              <a:gd name="connsiteY2120" fmla="*/ 1934882 h 2993922"/>
              <a:gd name="connsiteX2121" fmla="*/ 5729412 w 8938307"/>
              <a:gd name="connsiteY2121" fmla="*/ 1924290 h 2993922"/>
              <a:gd name="connsiteX2122" fmla="*/ 5507014 w 8938307"/>
              <a:gd name="connsiteY2122" fmla="*/ 1924290 h 2993922"/>
              <a:gd name="connsiteX2123" fmla="*/ 5507014 w 8938307"/>
              <a:gd name="connsiteY2123" fmla="*/ 1934882 h 2993922"/>
              <a:gd name="connsiteX2124" fmla="*/ 5517604 w 8938307"/>
              <a:gd name="connsiteY2124" fmla="*/ 1934882 h 2993922"/>
              <a:gd name="connsiteX2125" fmla="*/ 5517604 w 8938307"/>
              <a:gd name="connsiteY2125" fmla="*/ 1924290 h 2993922"/>
              <a:gd name="connsiteX2126" fmla="*/ 5507014 w 8938307"/>
              <a:gd name="connsiteY2126" fmla="*/ 1924290 h 2993922"/>
              <a:gd name="connsiteX2127" fmla="*/ 5395814 w 8938307"/>
              <a:gd name="connsiteY2127" fmla="*/ 1924290 h 2993922"/>
              <a:gd name="connsiteX2128" fmla="*/ 5401110 w 8938307"/>
              <a:gd name="connsiteY2128" fmla="*/ 1934882 h 2993922"/>
              <a:gd name="connsiteX2129" fmla="*/ 5416996 w 8938307"/>
              <a:gd name="connsiteY2129" fmla="*/ 1945472 h 2993922"/>
              <a:gd name="connsiteX2130" fmla="*/ 5422291 w 8938307"/>
              <a:gd name="connsiteY2130" fmla="*/ 1934882 h 2993922"/>
              <a:gd name="connsiteX2131" fmla="*/ 5411700 w 8938307"/>
              <a:gd name="connsiteY2131" fmla="*/ 1934882 h 2993922"/>
              <a:gd name="connsiteX2132" fmla="*/ 5406404 w 8938307"/>
              <a:gd name="connsiteY2132" fmla="*/ 1934882 h 2993922"/>
              <a:gd name="connsiteX2133" fmla="*/ 5401110 w 8938307"/>
              <a:gd name="connsiteY2133" fmla="*/ 1924290 h 2993922"/>
              <a:gd name="connsiteX2134" fmla="*/ 5395814 w 8938307"/>
              <a:gd name="connsiteY2134" fmla="*/ 1924290 h 2993922"/>
              <a:gd name="connsiteX2135" fmla="*/ 4236164 w 8938307"/>
              <a:gd name="connsiteY2135" fmla="*/ 1924290 h 2993922"/>
              <a:gd name="connsiteX2136" fmla="*/ 4246754 w 8938307"/>
              <a:gd name="connsiteY2136" fmla="*/ 1924290 h 2993922"/>
              <a:gd name="connsiteX2137" fmla="*/ 4236164 w 8938307"/>
              <a:gd name="connsiteY2137" fmla="*/ 1934882 h 2993922"/>
              <a:gd name="connsiteX2138" fmla="*/ 7234573 w 8938307"/>
              <a:gd name="connsiteY2138" fmla="*/ 1916348 h 2993922"/>
              <a:gd name="connsiteX2139" fmla="*/ 7227956 w 8938307"/>
              <a:gd name="connsiteY2139" fmla="*/ 1918996 h 2993922"/>
              <a:gd name="connsiteX2140" fmla="*/ 7238546 w 8938307"/>
              <a:gd name="connsiteY2140" fmla="*/ 1924290 h 2993922"/>
              <a:gd name="connsiteX2141" fmla="*/ 7243841 w 8938307"/>
              <a:gd name="connsiteY2141" fmla="*/ 1918996 h 2993922"/>
              <a:gd name="connsiteX2142" fmla="*/ 7234573 w 8938307"/>
              <a:gd name="connsiteY2142" fmla="*/ 1916348 h 2993922"/>
              <a:gd name="connsiteX2143" fmla="*/ 7974579 w 8938307"/>
              <a:gd name="connsiteY2143" fmla="*/ 1913701 h 2993922"/>
              <a:gd name="connsiteX2144" fmla="*/ 7985171 w 8938307"/>
              <a:gd name="connsiteY2144" fmla="*/ 1924290 h 2993922"/>
              <a:gd name="connsiteX2145" fmla="*/ 7974579 w 8938307"/>
              <a:gd name="connsiteY2145" fmla="*/ 1924290 h 2993922"/>
              <a:gd name="connsiteX2146" fmla="*/ 7974579 w 8938307"/>
              <a:gd name="connsiteY2146" fmla="*/ 1913701 h 2993922"/>
              <a:gd name="connsiteX2147" fmla="*/ 5972991 w 8938307"/>
              <a:gd name="connsiteY2147" fmla="*/ 1913701 h 2993922"/>
              <a:gd name="connsiteX2148" fmla="*/ 5983582 w 8938307"/>
              <a:gd name="connsiteY2148" fmla="*/ 1924290 h 2993922"/>
              <a:gd name="connsiteX2149" fmla="*/ 5983582 w 8938307"/>
              <a:gd name="connsiteY2149" fmla="*/ 1913701 h 2993922"/>
              <a:gd name="connsiteX2150" fmla="*/ 5443471 w 8938307"/>
              <a:gd name="connsiteY2150" fmla="*/ 1913701 h 2993922"/>
              <a:gd name="connsiteX2151" fmla="*/ 5448766 w 8938307"/>
              <a:gd name="connsiteY2151" fmla="*/ 1924290 h 2993922"/>
              <a:gd name="connsiteX2152" fmla="*/ 5454062 w 8938307"/>
              <a:gd name="connsiteY2152" fmla="*/ 1913701 h 2993922"/>
              <a:gd name="connsiteX2153" fmla="*/ 5443471 w 8938307"/>
              <a:gd name="connsiteY2153" fmla="*/ 1913701 h 2993922"/>
              <a:gd name="connsiteX2154" fmla="*/ 5358748 w 8938307"/>
              <a:gd name="connsiteY2154" fmla="*/ 1913701 h 2993922"/>
              <a:gd name="connsiteX2155" fmla="*/ 5348158 w 8938307"/>
              <a:gd name="connsiteY2155" fmla="*/ 1924290 h 2993922"/>
              <a:gd name="connsiteX2156" fmla="*/ 5369339 w 8938307"/>
              <a:gd name="connsiteY2156" fmla="*/ 1913701 h 2993922"/>
              <a:gd name="connsiteX2157" fmla="*/ 7611858 w 8938307"/>
              <a:gd name="connsiteY2157" fmla="*/ 1908405 h 2993922"/>
              <a:gd name="connsiteX2158" fmla="*/ 7603915 w 8938307"/>
              <a:gd name="connsiteY2158" fmla="*/ 1913701 h 2993922"/>
              <a:gd name="connsiteX2159" fmla="*/ 7614505 w 8938307"/>
              <a:gd name="connsiteY2159" fmla="*/ 1913701 h 2993922"/>
              <a:gd name="connsiteX2160" fmla="*/ 7611858 w 8938307"/>
              <a:gd name="connsiteY2160" fmla="*/ 1908405 h 2993922"/>
              <a:gd name="connsiteX2161" fmla="*/ 5943868 w 8938307"/>
              <a:gd name="connsiteY2161" fmla="*/ 1908405 h 2993922"/>
              <a:gd name="connsiteX2162" fmla="*/ 5941220 w 8938307"/>
              <a:gd name="connsiteY2162" fmla="*/ 1913701 h 2993922"/>
              <a:gd name="connsiteX2163" fmla="*/ 5946516 w 8938307"/>
              <a:gd name="connsiteY2163" fmla="*/ 1924290 h 2993922"/>
              <a:gd name="connsiteX2164" fmla="*/ 5951812 w 8938307"/>
              <a:gd name="connsiteY2164" fmla="*/ 1913701 h 2993922"/>
              <a:gd name="connsiteX2165" fmla="*/ 5943868 w 8938307"/>
              <a:gd name="connsiteY2165" fmla="*/ 1908405 h 2993922"/>
              <a:gd name="connsiteX2166" fmla="*/ 7911038 w 8938307"/>
              <a:gd name="connsiteY2166" fmla="*/ 1903111 h 2993922"/>
              <a:gd name="connsiteX2167" fmla="*/ 7921627 w 8938307"/>
              <a:gd name="connsiteY2167" fmla="*/ 1913701 h 2993922"/>
              <a:gd name="connsiteX2168" fmla="*/ 7911038 w 8938307"/>
              <a:gd name="connsiteY2168" fmla="*/ 1913701 h 2993922"/>
              <a:gd name="connsiteX2169" fmla="*/ 7911038 w 8938307"/>
              <a:gd name="connsiteY2169" fmla="*/ 1903111 h 2993922"/>
              <a:gd name="connsiteX2170" fmla="*/ 7725704 w 8938307"/>
              <a:gd name="connsiteY2170" fmla="*/ 1903111 h 2993922"/>
              <a:gd name="connsiteX2171" fmla="*/ 7720409 w 8938307"/>
              <a:gd name="connsiteY2171" fmla="*/ 1913701 h 2993922"/>
              <a:gd name="connsiteX2172" fmla="*/ 7720409 w 8938307"/>
              <a:gd name="connsiteY2172" fmla="*/ 1924290 h 2993922"/>
              <a:gd name="connsiteX2173" fmla="*/ 7731000 w 8938307"/>
              <a:gd name="connsiteY2173" fmla="*/ 1913701 h 2993922"/>
              <a:gd name="connsiteX2174" fmla="*/ 7725704 w 8938307"/>
              <a:gd name="connsiteY2174" fmla="*/ 1903111 h 2993922"/>
              <a:gd name="connsiteX2175" fmla="*/ 7423878 w 8938307"/>
              <a:gd name="connsiteY2175" fmla="*/ 1903111 h 2993922"/>
              <a:gd name="connsiteX2176" fmla="*/ 7413288 w 8938307"/>
              <a:gd name="connsiteY2176" fmla="*/ 1913701 h 2993922"/>
              <a:gd name="connsiteX2177" fmla="*/ 7434468 w 8938307"/>
              <a:gd name="connsiteY2177" fmla="*/ 1913701 h 2993922"/>
              <a:gd name="connsiteX2178" fmla="*/ 7423878 w 8938307"/>
              <a:gd name="connsiteY2178" fmla="*/ 1903111 h 2993922"/>
              <a:gd name="connsiteX2179" fmla="*/ 7169708 w 8938307"/>
              <a:gd name="connsiteY2179" fmla="*/ 1903111 h 2993922"/>
              <a:gd name="connsiteX2180" fmla="*/ 7169708 w 8938307"/>
              <a:gd name="connsiteY2180" fmla="*/ 1904434 h 2993922"/>
              <a:gd name="connsiteX2181" fmla="*/ 7169708 w 8938307"/>
              <a:gd name="connsiteY2181" fmla="*/ 1913701 h 2993922"/>
              <a:gd name="connsiteX2182" fmla="*/ 7185593 w 8938307"/>
              <a:gd name="connsiteY2182" fmla="*/ 1924290 h 2993922"/>
              <a:gd name="connsiteX2183" fmla="*/ 7201480 w 8938307"/>
              <a:gd name="connsiteY2183" fmla="*/ 1913701 h 2993922"/>
              <a:gd name="connsiteX2184" fmla="*/ 7201480 w 8938307"/>
              <a:gd name="connsiteY2184" fmla="*/ 1903111 h 2993922"/>
              <a:gd name="connsiteX2185" fmla="*/ 7190889 w 8938307"/>
              <a:gd name="connsiteY2185" fmla="*/ 1903111 h 2993922"/>
              <a:gd name="connsiteX2186" fmla="*/ 7095574 w 8938307"/>
              <a:gd name="connsiteY2186" fmla="*/ 1903111 h 2993922"/>
              <a:gd name="connsiteX2187" fmla="*/ 7095574 w 8938307"/>
              <a:gd name="connsiteY2187" fmla="*/ 1924290 h 2993922"/>
              <a:gd name="connsiteX2188" fmla="*/ 7127347 w 8938307"/>
              <a:gd name="connsiteY2188" fmla="*/ 1924290 h 2993922"/>
              <a:gd name="connsiteX2189" fmla="*/ 7116756 w 8938307"/>
              <a:gd name="connsiteY2189" fmla="*/ 1913701 h 2993922"/>
              <a:gd name="connsiteX2190" fmla="*/ 7106166 w 8938307"/>
              <a:gd name="connsiteY2190" fmla="*/ 1913701 h 2993922"/>
              <a:gd name="connsiteX2191" fmla="*/ 7095574 w 8938307"/>
              <a:gd name="connsiteY2191" fmla="*/ 1903111 h 2993922"/>
              <a:gd name="connsiteX2192" fmla="*/ 6253638 w 8938307"/>
              <a:gd name="connsiteY2192" fmla="*/ 1903111 h 2993922"/>
              <a:gd name="connsiteX2193" fmla="*/ 6248342 w 8938307"/>
              <a:gd name="connsiteY2193" fmla="*/ 1908405 h 2993922"/>
              <a:gd name="connsiteX2194" fmla="*/ 6258932 w 8938307"/>
              <a:gd name="connsiteY2194" fmla="*/ 1913701 h 2993922"/>
              <a:gd name="connsiteX2195" fmla="*/ 6253638 w 8938307"/>
              <a:gd name="connsiteY2195" fmla="*/ 1903111 h 2993922"/>
              <a:gd name="connsiteX2196" fmla="*/ 5697641 w 8938307"/>
              <a:gd name="connsiteY2196" fmla="*/ 1903111 h 2993922"/>
              <a:gd name="connsiteX2197" fmla="*/ 5708232 w 8938307"/>
              <a:gd name="connsiteY2197" fmla="*/ 1913701 h 2993922"/>
              <a:gd name="connsiteX2198" fmla="*/ 5708232 w 8938307"/>
              <a:gd name="connsiteY2198" fmla="*/ 1903111 h 2993922"/>
              <a:gd name="connsiteX2199" fmla="*/ 7002910 w 8938307"/>
              <a:gd name="connsiteY2199" fmla="*/ 1896491 h 2993922"/>
              <a:gd name="connsiteX2200" fmla="*/ 7000262 w 8938307"/>
              <a:gd name="connsiteY2200" fmla="*/ 1903111 h 2993922"/>
              <a:gd name="connsiteX2201" fmla="*/ 6973785 w 8938307"/>
              <a:gd name="connsiteY2201" fmla="*/ 1897815 h 2993922"/>
              <a:gd name="connsiteX2202" fmla="*/ 6961872 w 8938307"/>
              <a:gd name="connsiteY2202" fmla="*/ 1896492 h 2993922"/>
              <a:gd name="connsiteX2203" fmla="*/ 6957900 w 8938307"/>
              <a:gd name="connsiteY2203" fmla="*/ 1903111 h 2993922"/>
              <a:gd name="connsiteX2204" fmla="*/ 6979081 w 8938307"/>
              <a:gd name="connsiteY2204" fmla="*/ 1903111 h 2993922"/>
              <a:gd name="connsiteX2205" fmla="*/ 7000262 w 8938307"/>
              <a:gd name="connsiteY2205" fmla="*/ 1903111 h 2993922"/>
              <a:gd name="connsiteX2206" fmla="*/ 7021443 w 8938307"/>
              <a:gd name="connsiteY2206" fmla="*/ 1913701 h 2993922"/>
              <a:gd name="connsiteX2207" fmla="*/ 7010852 w 8938307"/>
              <a:gd name="connsiteY2207" fmla="*/ 1897815 h 2993922"/>
              <a:gd name="connsiteX2208" fmla="*/ 7002910 w 8938307"/>
              <a:gd name="connsiteY2208" fmla="*/ 1896491 h 2993922"/>
              <a:gd name="connsiteX2209" fmla="*/ 7868675 w 8938307"/>
              <a:gd name="connsiteY2209" fmla="*/ 1892520 h 2993922"/>
              <a:gd name="connsiteX2210" fmla="*/ 7873971 w 8938307"/>
              <a:gd name="connsiteY2210" fmla="*/ 1897815 h 2993922"/>
              <a:gd name="connsiteX2211" fmla="*/ 7879267 w 8938307"/>
              <a:gd name="connsiteY2211" fmla="*/ 1903111 h 2993922"/>
              <a:gd name="connsiteX2212" fmla="*/ 7868675 w 8938307"/>
              <a:gd name="connsiteY2212" fmla="*/ 1903111 h 2993922"/>
              <a:gd name="connsiteX2213" fmla="*/ 7455649 w 8938307"/>
              <a:gd name="connsiteY2213" fmla="*/ 1892520 h 2993922"/>
              <a:gd name="connsiteX2214" fmla="*/ 7450355 w 8938307"/>
              <a:gd name="connsiteY2214" fmla="*/ 1908405 h 2993922"/>
              <a:gd name="connsiteX2215" fmla="*/ 7466240 w 8938307"/>
              <a:gd name="connsiteY2215" fmla="*/ 1913701 h 2993922"/>
              <a:gd name="connsiteX2216" fmla="*/ 7370926 w 8938307"/>
              <a:gd name="connsiteY2216" fmla="*/ 1892520 h 2993922"/>
              <a:gd name="connsiteX2217" fmla="*/ 7376222 w 8938307"/>
              <a:gd name="connsiteY2217" fmla="*/ 1903111 h 2993922"/>
              <a:gd name="connsiteX2218" fmla="*/ 7381516 w 8938307"/>
              <a:gd name="connsiteY2218" fmla="*/ 1892520 h 2993922"/>
              <a:gd name="connsiteX2219" fmla="*/ 7370926 w 8938307"/>
              <a:gd name="connsiteY2219" fmla="*/ 1892520 h 2993922"/>
              <a:gd name="connsiteX2220" fmla="*/ 7159118 w 8938307"/>
              <a:gd name="connsiteY2220" fmla="*/ 1892520 h 2993922"/>
              <a:gd name="connsiteX2221" fmla="*/ 7169708 w 8938307"/>
              <a:gd name="connsiteY2221" fmla="*/ 1897815 h 2993922"/>
              <a:gd name="connsiteX2222" fmla="*/ 7169708 w 8938307"/>
              <a:gd name="connsiteY2222" fmla="*/ 1892520 h 2993922"/>
              <a:gd name="connsiteX2223" fmla="*/ 6904948 w 8938307"/>
              <a:gd name="connsiteY2223" fmla="*/ 1892520 h 2993922"/>
              <a:gd name="connsiteX2224" fmla="*/ 6915539 w 8938307"/>
              <a:gd name="connsiteY2224" fmla="*/ 1903111 h 2993922"/>
              <a:gd name="connsiteX2225" fmla="*/ 6926129 w 8938307"/>
              <a:gd name="connsiteY2225" fmla="*/ 1892520 h 2993922"/>
              <a:gd name="connsiteX2226" fmla="*/ 6904948 w 8938307"/>
              <a:gd name="connsiteY2226" fmla="*/ 1892520 h 2993922"/>
              <a:gd name="connsiteX2227" fmla="*/ 5427586 w 8938307"/>
              <a:gd name="connsiteY2227" fmla="*/ 1892520 h 2993922"/>
              <a:gd name="connsiteX2228" fmla="*/ 5422291 w 8938307"/>
              <a:gd name="connsiteY2228" fmla="*/ 1903111 h 2993922"/>
              <a:gd name="connsiteX2229" fmla="*/ 5432881 w 8938307"/>
              <a:gd name="connsiteY2229" fmla="*/ 1897815 h 2993922"/>
              <a:gd name="connsiteX2230" fmla="*/ 5427586 w 8938307"/>
              <a:gd name="connsiteY2230" fmla="*/ 1892520 h 2993922"/>
              <a:gd name="connsiteX2231" fmla="*/ 7614505 w 8938307"/>
              <a:gd name="connsiteY2231" fmla="*/ 1881930 h 2993922"/>
              <a:gd name="connsiteX2232" fmla="*/ 7614505 w 8938307"/>
              <a:gd name="connsiteY2232" fmla="*/ 1892520 h 2993922"/>
              <a:gd name="connsiteX2233" fmla="*/ 7635686 w 8938307"/>
              <a:gd name="connsiteY2233" fmla="*/ 1892520 h 2993922"/>
              <a:gd name="connsiteX2234" fmla="*/ 7625096 w 8938307"/>
              <a:gd name="connsiteY2234" fmla="*/ 1887224 h 2993922"/>
              <a:gd name="connsiteX2235" fmla="*/ 7614505 w 8938307"/>
              <a:gd name="connsiteY2235" fmla="*/ 1881930 h 2993922"/>
              <a:gd name="connsiteX2236" fmla="*/ 6216572 w 8938307"/>
              <a:gd name="connsiteY2236" fmla="*/ 1881930 h 2993922"/>
              <a:gd name="connsiteX2237" fmla="*/ 6216572 w 8938307"/>
              <a:gd name="connsiteY2237" fmla="*/ 1892520 h 2993922"/>
              <a:gd name="connsiteX2238" fmla="*/ 6227161 w 8938307"/>
              <a:gd name="connsiteY2238" fmla="*/ 1892520 h 2993922"/>
              <a:gd name="connsiteX2239" fmla="*/ 6216572 w 8938307"/>
              <a:gd name="connsiteY2239" fmla="*/ 1881930 h 2993922"/>
              <a:gd name="connsiteX2240" fmla="*/ 6057716 w 8938307"/>
              <a:gd name="connsiteY2240" fmla="*/ 1881930 h 2993922"/>
              <a:gd name="connsiteX2241" fmla="*/ 6068305 w 8938307"/>
              <a:gd name="connsiteY2241" fmla="*/ 1892520 h 2993922"/>
              <a:gd name="connsiteX2242" fmla="*/ 6068305 w 8938307"/>
              <a:gd name="connsiteY2242" fmla="*/ 1881930 h 2993922"/>
              <a:gd name="connsiteX2243" fmla="*/ 4151441 w 8938307"/>
              <a:gd name="connsiteY2243" fmla="*/ 1881930 h 2993922"/>
              <a:gd name="connsiteX2244" fmla="*/ 4162031 w 8938307"/>
              <a:gd name="connsiteY2244" fmla="*/ 1892520 h 2993922"/>
              <a:gd name="connsiteX2245" fmla="*/ 4151441 w 8938307"/>
              <a:gd name="connsiteY2245" fmla="*/ 1892520 h 2993922"/>
              <a:gd name="connsiteX2246" fmla="*/ 4140850 w 8938307"/>
              <a:gd name="connsiteY2246" fmla="*/ 1892520 h 2993922"/>
              <a:gd name="connsiteX2247" fmla="*/ 4151441 w 8938307"/>
              <a:gd name="connsiteY2247" fmla="*/ 1881930 h 2993922"/>
              <a:gd name="connsiteX2248" fmla="*/ 3518664 w 8938307"/>
              <a:gd name="connsiteY2248" fmla="*/ 1878619 h 2993922"/>
              <a:gd name="connsiteX2249" fmla="*/ 3558378 w 8938307"/>
              <a:gd name="connsiteY2249" fmla="*/ 1892520 h 2993922"/>
              <a:gd name="connsiteX2250" fmla="*/ 3579559 w 8938307"/>
              <a:gd name="connsiteY2250" fmla="*/ 1903111 h 2993922"/>
              <a:gd name="connsiteX2251" fmla="*/ 3590148 w 8938307"/>
              <a:gd name="connsiteY2251" fmla="*/ 1903111 h 2993922"/>
              <a:gd name="connsiteX2252" fmla="*/ 3606034 w 8938307"/>
              <a:gd name="connsiteY2252" fmla="*/ 1913701 h 2993922"/>
              <a:gd name="connsiteX2253" fmla="*/ 3643100 w 8938307"/>
              <a:gd name="connsiteY2253" fmla="*/ 1929586 h 2993922"/>
              <a:gd name="connsiteX2254" fmla="*/ 3674872 w 8938307"/>
              <a:gd name="connsiteY2254" fmla="*/ 1934882 h 2993922"/>
              <a:gd name="connsiteX2255" fmla="*/ 3674872 w 8938307"/>
              <a:gd name="connsiteY2255" fmla="*/ 1945472 h 2993922"/>
              <a:gd name="connsiteX2256" fmla="*/ 3627215 w 8938307"/>
              <a:gd name="connsiteY2256" fmla="*/ 1934882 h 2993922"/>
              <a:gd name="connsiteX2257" fmla="*/ 3563673 w 8938307"/>
              <a:gd name="connsiteY2257" fmla="*/ 1913701 h 2993922"/>
              <a:gd name="connsiteX2258" fmla="*/ 3537196 w 8938307"/>
              <a:gd name="connsiteY2258" fmla="*/ 1892520 h 2993922"/>
              <a:gd name="connsiteX2259" fmla="*/ 3516016 w 8938307"/>
              <a:gd name="connsiteY2259" fmla="*/ 1881930 h 2993922"/>
              <a:gd name="connsiteX2260" fmla="*/ 3518664 w 8938307"/>
              <a:gd name="connsiteY2260" fmla="*/ 1878619 h 2993922"/>
              <a:gd name="connsiteX2261" fmla="*/ 6881120 w 8938307"/>
              <a:gd name="connsiteY2261" fmla="*/ 1876634 h 2993922"/>
              <a:gd name="connsiteX2262" fmla="*/ 6873177 w 8938307"/>
              <a:gd name="connsiteY2262" fmla="*/ 1881930 h 2993922"/>
              <a:gd name="connsiteX2263" fmla="*/ 6883766 w 8938307"/>
              <a:gd name="connsiteY2263" fmla="*/ 1881930 h 2993922"/>
              <a:gd name="connsiteX2264" fmla="*/ 6881120 w 8938307"/>
              <a:gd name="connsiteY2264" fmla="*/ 1876634 h 2993922"/>
              <a:gd name="connsiteX2265" fmla="*/ 5631782 w 8938307"/>
              <a:gd name="connsiteY2265" fmla="*/ 1875641 h 2993922"/>
              <a:gd name="connsiteX2266" fmla="*/ 5628804 w 8938307"/>
              <a:gd name="connsiteY2266" fmla="*/ 1876634 h 2993922"/>
              <a:gd name="connsiteX2267" fmla="*/ 5623508 w 8938307"/>
              <a:gd name="connsiteY2267" fmla="*/ 1887224 h 2993922"/>
              <a:gd name="connsiteX2268" fmla="*/ 5612918 w 8938307"/>
              <a:gd name="connsiteY2268" fmla="*/ 1892520 h 2993922"/>
              <a:gd name="connsiteX2269" fmla="*/ 5612918 w 8938307"/>
              <a:gd name="connsiteY2269" fmla="*/ 1903111 h 2993922"/>
              <a:gd name="connsiteX2270" fmla="*/ 5623508 w 8938307"/>
              <a:gd name="connsiteY2270" fmla="*/ 1913701 h 2993922"/>
              <a:gd name="connsiteX2271" fmla="*/ 5634099 w 8938307"/>
              <a:gd name="connsiteY2271" fmla="*/ 1913701 h 2993922"/>
              <a:gd name="connsiteX2272" fmla="*/ 5655279 w 8938307"/>
              <a:gd name="connsiteY2272" fmla="*/ 1924290 h 2993922"/>
              <a:gd name="connsiteX2273" fmla="*/ 5673813 w 8938307"/>
              <a:gd name="connsiteY2273" fmla="*/ 1924290 h 2993922"/>
              <a:gd name="connsiteX2274" fmla="*/ 5676460 w 8938307"/>
              <a:gd name="connsiteY2274" fmla="*/ 1924290 h 2993922"/>
              <a:gd name="connsiteX2275" fmla="*/ 5676460 w 8938307"/>
              <a:gd name="connsiteY2275" fmla="*/ 1913701 h 2993922"/>
              <a:gd name="connsiteX2276" fmla="*/ 5687051 w 8938307"/>
              <a:gd name="connsiteY2276" fmla="*/ 1908405 h 2993922"/>
              <a:gd name="connsiteX2277" fmla="*/ 5676460 w 8938307"/>
              <a:gd name="connsiteY2277" fmla="*/ 1897815 h 2993922"/>
              <a:gd name="connsiteX2278" fmla="*/ 5665870 w 8938307"/>
              <a:gd name="connsiteY2278" fmla="*/ 1892520 h 2993922"/>
              <a:gd name="connsiteX2279" fmla="*/ 5644689 w 8938307"/>
              <a:gd name="connsiteY2279" fmla="*/ 1892520 h 2993922"/>
              <a:gd name="connsiteX2280" fmla="*/ 5631782 w 8938307"/>
              <a:gd name="connsiteY2280" fmla="*/ 1875641 h 2993922"/>
              <a:gd name="connsiteX2281" fmla="*/ 7688638 w 8938307"/>
              <a:gd name="connsiteY2281" fmla="*/ 1871338 h 2993922"/>
              <a:gd name="connsiteX2282" fmla="*/ 7688638 w 8938307"/>
              <a:gd name="connsiteY2282" fmla="*/ 1881930 h 2993922"/>
              <a:gd name="connsiteX2283" fmla="*/ 7699230 w 8938307"/>
              <a:gd name="connsiteY2283" fmla="*/ 1881930 h 2993922"/>
              <a:gd name="connsiteX2284" fmla="*/ 7720409 w 8938307"/>
              <a:gd name="connsiteY2284" fmla="*/ 1881930 h 2993922"/>
              <a:gd name="connsiteX2285" fmla="*/ 7715115 w 8938307"/>
              <a:gd name="connsiteY2285" fmla="*/ 1876634 h 2993922"/>
              <a:gd name="connsiteX2286" fmla="*/ 7699230 w 8938307"/>
              <a:gd name="connsiteY2286" fmla="*/ 1871338 h 2993922"/>
              <a:gd name="connsiteX2287" fmla="*/ 7280908 w 8938307"/>
              <a:gd name="connsiteY2287" fmla="*/ 1871338 h 2993922"/>
              <a:gd name="connsiteX2288" fmla="*/ 7275612 w 8938307"/>
              <a:gd name="connsiteY2288" fmla="*/ 1876634 h 2993922"/>
              <a:gd name="connsiteX2289" fmla="*/ 7286203 w 8938307"/>
              <a:gd name="connsiteY2289" fmla="*/ 1881930 h 2993922"/>
              <a:gd name="connsiteX2290" fmla="*/ 7280908 w 8938307"/>
              <a:gd name="connsiteY2290" fmla="*/ 1871338 h 2993922"/>
              <a:gd name="connsiteX2291" fmla="*/ 7839551 w 8938307"/>
              <a:gd name="connsiteY2291" fmla="*/ 1866044 h 2993922"/>
              <a:gd name="connsiteX2292" fmla="*/ 7847494 w 8938307"/>
              <a:gd name="connsiteY2292" fmla="*/ 1871338 h 2993922"/>
              <a:gd name="connsiteX2293" fmla="*/ 7836904 w 8938307"/>
              <a:gd name="connsiteY2293" fmla="*/ 1881930 h 2993922"/>
              <a:gd name="connsiteX2294" fmla="*/ 7826313 w 8938307"/>
              <a:gd name="connsiteY2294" fmla="*/ 1881930 h 2993922"/>
              <a:gd name="connsiteX2295" fmla="*/ 7836904 w 8938307"/>
              <a:gd name="connsiteY2295" fmla="*/ 1871338 h 2993922"/>
              <a:gd name="connsiteX2296" fmla="*/ 7839551 w 8938307"/>
              <a:gd name="connsiteY2296" fmla="*/ 1866044 h 2993922"/>
              <a:gd name="connsiteX2297" fmla="*/ 6817578 w 8938307"/>
              <a:gd name="connsiteY2297" fmla="*/ 1866044 h 2993922"/>
              <a:gd name="connsiteX2298" fmla="*/ 6809634 w 8938307"/>
              <a:gd name="connsiteY2298" fmla="*/ 1871338 h 2993922"/>
              <a:gd name="connsiteX2299" fmla="*/ 6820224 w 8938307"/>
              <a:gd name="connsiteY2299" fmla="*/ 1871338 h 2993922"/>
              <a:gd name="connsiteX2300" fmla="*/ 6817578 w 8938307"/>
              <a:gd name="connsiteY2300" fmla="*/ 1866044 h 2993922"/>
              <a:gd name="connsiteX2301" fmla="*/ 4890122 w 8938307"/>
              <a:gd name="connsiteY2301" fmla="*/ 1866044 h 2993922"/>
              <a:gd name="connsiteX2302" fmla="*/ 4882180 w 8938307"/>
              <a:gd name="connsiteY2302" fmla="*/ 1871338 h 2993922"/>
              <a:gd name="connsiteX2303" fmla="*/ 4892770 w 8938307"/>
              <a:gd name="connsiteY2303" fmla="*/ 1871338 h 2993922"/>
              <a:gd name="connsiteX2304" fmla="*/ 4890122 w 8938307"/>
              <a:gd name="connsiteY2304" fmla="*/ 1866044 h 2993922"/>
              <a:gd name="connsiteX2305" fmla="*/ 4293087 w 8938307"/>
              <a:gd name="connsiteY2305" fmla="*/ 1866044 h 2993922"/>
              <a:gd name="connsiteX2306" fmla="*/ 4305002 w 8938307"/>
              <a:gd name="connsiteY2306" fmla="*/ 1871338 h 2993922"/>
              <a:gd name="connsiteX2307" fmla="*/ 4320887 w 8938307"/>
              <a:gd name="connsiteY2307" fmla="*/ 1881930 h 2993922"/>
              <a:gd name="connsiteX2308" fmla="*/ 4299706 w 8938307"/>
              <a:gd name="connsiteY2308" fmla="*/ 1881930 h 2993922"/>
              <a:gd name="connsiteX2309" fmla="*/ 4289116 w 8938307"/>
              <a:gd name="connsiteY2309" fmla="*/ 1871338 h 2993922"/>
              <a:gd name="connsiteX2310" fmla="*/ 4293087 w 8938307"/>
              <a:gd name="connsiteY2310" fmla="*/ 1866044 h 2993922"/>
              <a:gd name="connsiteX2311" fmla="*/ 7625096 w 8938307"/>
              <a:gd name="connsiteY2311" fmla="*/ 1860749 h 2993922"/>
              <a:gd name="connsiteX2312" fmla="*/ 7614505 w 8938307"/>
              <a:gd name="connsiteY2312" fmla="*/ 1871338 h 2993922"/>
              <a:gd name="connsiteX2313" fmla="*/ 7635686 w 8938307"/>
              <a:gd name="connsiteY2313" fmla="*/ 1860749 h 2993922"/>
              <a:gd name="connsiteX2314" fmla="*/ 7625096 w 8938307"/>
              <a:gd name="connsiteY2314" fmla="*/ 1860749 h 2993922"/>
              <a:gd name="connsiteX2315" fmla="*/ 7529782 w 8938307"/>
              <a:gd name="connsiteY2315" fmla="*/ 1860749 h 2993922"/>
              <a:gd name="connsiteX2316" fmla="*/ 7540374 w 8938307"/>
              <a:gd name="connsiteY2316" fmla="*/ 1871338 h 2993922"/>
              <a:gd name="connsiteX2317" fmla="*/ 7540374 w 8938307"/>
              <a:gd name="connsiteY2317" fmla="*/ 1860749 h 2993922"/>
              <a:gd name="connsiteX2318" fmla="*/ 6883766 w 8938307"/>
              <a:gd name="connsiteY2318" fmla="*/ 1860749 h 2993922"/>
              <a:gd name="connsiteX2319" fmla="*/ 6894358 w 8938307"/>
              <a:gd name="connsiteY2319" fmla="*/ 1871338 h 2993922"/>
              <a:gd name="connsiteX2320" fmla="*/ 6915539 w 8938307"/>
              <a:gd name="connsiteY2320" fmla="*/ 1881930 h 2993922"/>
              <a:gd name="connsiteX2321" fmla="*/ 6904948 w 8938307"/>
              <a:gd name="connsiteY2321" fmla="*/ 1871338 h 2993922"/>
              <a:gd name="connsiteX2322" fmla="*/ 6904948 w 8938307"/>
              <a:gd name="connsiteY2322" fmla="*/ 1860749 h 2993922"/>
              <a:gd name="connsiteX2323" fmla="*/ 6894358 w 8938307"/>
              <a:gd name="connsiteY2323" fmla="*/ 1860749 h 2993922"/>
              <a:gd name="connsiteX2324" fmla="*/ 6883766 w 8938307"/>
              <a:gd name="connsiteY2324" fmla="*/ 1860749 h 2993922"/>
              <a:gd name="connsiteX2325" fmla="*/ 6746092 w 8938307"/>
              <a:gd name="connsiteY2325" fmla="*/ 1860749 h 2993922"/>
              <a:gd name="connsiteX2326" fmla="*/ 6756682 w 8938307"/>
              <a:gd name="connsiteY2326" fmla="*/ 1871338 h 2993922"/>
              <a:gd name="connsiteX2327" fmla="*/ 6756682 w 8938307"/>
              <a:gd name="connsiteY2327" fmla="*/ 1866044 h 2993922"/>
              <a:gd name="connsiteX2328" fmla="*/ 6746092 w 8938307"/>
              <a:gd name="connsiteY2328" fmla="*/ 1860749 h 2993922"/>
              <a:gd name="connsiteX2329" fmla="*/ 6004764 w 8938307"/>
              <a:gd name="connsiteY2329" fmla="*/ 1860749 h 2993922"/>
              <a:gd name="connsiteX2330" fmla="*/ 6004764 w 8938307"/>
              <a:gd name="connsiteY2330" fmla="*/ 1871338 h 2993922"/>
              <a:gd name="connsiteX2331" fmla="*/ 6015353 w 8938307"/>
              <a:gd name="connsiteY2331" fmla="*/ 1860749 h 2993922"/>
              <a:gd name="connsiteX2332" fmla="*/ 5835316 w 8938307"/>
              <a:gd name="connsiteY2332" fmla="*/ 1860749 h 2993922"/>
              <a:gd name="connsiteX2333" fmla="*/ 5830020 w 8938307"/>
              <a:gd name="connsiteY2333" fmla="*/ 1866044 h 2993922"/>
              <a:gd name="connsiteX2334" fmla="*/ 5835316 w 8938307"/>
              <a:gd name="connsiteY2334" fmla="*/ 1871338 h 2993922"/>
              <a:gd name="connsiteX2335" fmla="*/ 5835316 w 8938307"/>
              <a:gd name="connsiteY2335" fmla="*/ 1860749 h 2993922"/>
              <a:gd name="connsiteX2336" fmla="*/ 4670372 w 8938307"/>
              <a:gd name="connsiteY2336" fmla="*/ 1860749 h 2993922"/>
              <a:gd name="connsiteX2337" fmla="*/ 4659780 w 8938307"/>
              <a:gd name="connsiteY2337" fmla="*/ 1871338 h 2993922"/>
              <a:gd name="connsiteX2338" fmla="*/ 4680962 w 8938307"/>
              <a:gd name="connsiteY2338" fmla="*/ 1871338 h 2993922"/>
              <a:gd name="connsiteX2339" fmla="*/ 8313473 w 8938307"/>
              <a:gd name="connsiteY2339" fmla="*/ 1850157 h 2993922"/>
              <a:gd name="connsiteX2340" fmla="*/ 8345244 w 8938307"/>
              <a:gd name="connsiteY2340" fmla="*/ 1860749 h 2993922"/>
              <a:gd name="connsiteX2341" fmla="*/ 8324064 w 8938307"/>
              <a:gd name="connsiteY2341" fmla="*/ 1860749 h 2993922"/>
              <a:gd name="connsiteX2342" fmla="*/ 7169708 w 8938307"/>
              <a:gd name="connsiteY2342" fmla="*/ 1850157 h 2993922"/>
              <a:gd name="connsiteX2343" fmla="*/ 7180299 w 8938307"/>
              <a:gd name="connsiteY2343" fmla="*/ 1860749 h 2993922"/>
              <a:gd name="connsiteX2344" fmla="*/ 7180299 w 8938307"/>
              <a:gd name="connsiteY2344" fmla="*/ 1850157 h 2993922"/>
              <a:gd name="connsiteX2345" fmla="*/ 5528195 w 8938307"/>
              <a:gd name="connsiteY2345" fmla="*/ 1850157 h 2993922"/>
              <a:gd name="connsiteX2346" fmla="*/ 5528195 w 8938307"/>
              <a:gd name="connsiteY2346" fmla="*/ 1860749 h 2993922"/>
              <a:gd name="connsiteX2347" fmla="*/ 5517604 w 8938307"/>
              <a:gd name="connsiteY2347" fmla="*/ 1860749 h 2993922"/>
              <a:gd name="connsiteX2348" fmla="*/ 5528195 w 8938307"/>
              <a:gd name="connsiteY2348" fmla="*/ 1850157 h 2993922"/>
              <a:gd name="connsiteX2349" fmla="*/ 4744504 w 8938307"/>
              <a:gd name="connsiteY2349" fmla="*/ 1850157 h 2993922"/>
              <a:gd name="connsiteX2350" fmla="*/ 4733914 w 8938307"/>
              <a:gd name="connsiteY2350" fmla="*/ 1860749 h 2993922"/>
              <a:gd name="connsiteX2351" fmla="*/ 4755094 w 8938307"/>
              <a:gd name="connsiteY2351" fmla="*/ 1860749 h 2993922"/>
              <a:gd name="connsiteX2352" fmla="*/ 4776276 w 8938307"/>
              <a:gd name="connsiteY2352" fmla="*/ 1871338 h 2993922"/>
              <a:gd name="connsiteX2353" fmla="*/ 4808046 w 8938307"/>
              <a:gd name="connsiteY2353" fmla="*/ 1881930 h 2993922"/>
              <a:gd name="connsiteX2354" fmla="*/ 4834523 w 8938307"/>
              <a:gd name="connsiteY2354" fmla="*/ 1897815 h 2993922"/>
              <a:gd name="connsiteX2355" fmla="*/ 4882180 w 8938307"/>
              <a:gd name="connsiteY2355" fmla="*/ 1903111 h 2993922"/>
              <a:gd name="connsiteX2356" fmla="*/ 4892770 w 8938307"/>
              <a:gd name="connsiteY2356" fmla="*/ 1908405 h 2993922"/>
              <a:gd name="connsiteX2357" fmla="*/ 4903360 w 8938307"/>
              <a:gd name="connsiteY2357" fmla="*/ 1913701 h 2993922"/>
              <a:gd name="connsiteX2358" fmla="*/ 4913950 w 8938307"/>
              <a:gd name="connsiteY2358" fmla="*/ 1924290 h 2993922"/>
              <a:gd name="connsiteX2359" fmla="*/ 4892770 w 8938307"/>
              <a:gd name="connsiteY2359" fmla="*/ 1924290 h 2993922"/>
              <a:gd name="connsiteX2360" fmla="*/ 4871588 w 8938307"/>
              <a:gd name="connsiteY2360" fmla="*/ 1908405 h 2993922"/>
              <a:gd name="connsiteX2361" fmla="*/ 4860998 w 8938307"/>
              <a:gd name="connsiteY2361" fmla="*/ 1913701 h 2993922"/>
              <a:gd name="connsiteX2362" fmla="*/ 4850408 w 8938307"/>
              <a:gd name="connsiteY2362" fmla="*/ 1913701 h 2993922"/>
              <a:gd name="connsiteX2363" fmla="*/ 4839818 w 8938307"/>
              <a:gd name="connsiteY2363" fmla="*/ 1903111 h 2993922"/>
              <a:gd name="connsiteX2364" fmla="*/ 4776276 w 8938307"/>
              <a:gd name="connsiteY2364" fmla="*/ 1892520 h 2993922"/>
              <a:gd name="connsiteX2365" fmla="*/ 4765684 w 8938307"/>
              <a:gd name="connsiteY2365" fmla="*/ 1892520 h 2993922"/>
              <a:gd name="connsiteX2366" fmla="*/ 4755094 w 8938307"/>
              <a:gd name="connsiteY2366" fmla="*/ 1892520 h 2993922"/>
              <a:gd name="connsiteX2367" fmla="*/ 4723324 w 8938307"/>
              <a:gd name="connsiteY2367" fmla="*/ 1871338 h 2993922"/>
              <a:gd name="connsiteX2368" fmla="*/ 4723324 w 8938307"/>
              <a:gd name="connsiteY2368" fmla="*/ 1892520 h 2993922"/>
              <a:gd name="connsiteX2369" fmla="*/ 4744504 w 8938307"/>
              <a:gd name="connsiteY2369" fmla="*/ 1897815 h 2993922"/>
              <a:gd name="connsiteX2370" fmla="*/ 4760390 w 8938307"/>
              <a:gd name="connsiteY2370" fmla="*/ 1908405 h 2993922"/>
              <a:gd name="connsiteX2371" fmla="*/ 4786866 w 8938307"/>
              <a:gd name="connsiteY2371" fmla="*/ 1913701 h 2993922"/>
              <a:gd name="connsiteX2372" fmla="*/ 4802751 w 8938307"/>
              <a:gd name="connsiteY2372" fmla="*/ 1918996 h 2993922"/>
              <a:gd name="connsiteX2373" fmla="*/ 4808046 w 8938307"/>
              <a:gd name="connsiteY2373" fmla="*/ 1924290 h 2993922"/>
              <a:gd name="connsiteX2374" fmla="*/ 4829228 w 8938307"/>
              <a:gd name="connsiteY2374" fmla="*/ 1934882 h 2993922"/>
              <a:gd name="connsiteX2375" fmla="*/ 4839818 w 8938307"/>
              <a:gd name="connsiteY2375" fmla="*/ 1934882 h 2993922"/>
              <a:gd name="connsiteX2376" fmla="*/ 4892770 w 8938307"/>
              <a:gd name="connsiteY2376" fmla="*/ 1945472 h 2993922"/>
              <a:gd name="connsiteX2377" fmla="*/ 4898065 w 8938307"/>
              <a:gd name="connsiteY2377" fmla="*/ 1934882 h 2993922"/>
              <a:gd name="connsiteX2378" fmla="*/ 4903360 w 8938307"/>
              <a:gd name="connsiteY2378" fmla="*/ 1945472 h 2993922"/>
              <a:gd name="connsiteX2379" fmla="*/ 4956312 w 8938307"/>
              <a:gd name="connsiteY2379" fmla="*/ 1966653 h 2993922"/>
              <a:gd name="connsiteX2380" fmla="*/ 4977492 w 8938307"/>
              <a:gd name="connsiteY2380" fmla="*/ 1966653 h 2993922"/>
              <a:gd name="connsiteX2381" fmla="*/ 4966902 w 8938307"/>
              <a:gd name="connsiteY2381" fmla="*/ 1956063 h 2993922"/>
              <a:gd name="connsiteX2382" fmla="*/ 4977492 w 8938307"/>
              <a:gd name="connsiteY2382" fmla="*/ 1945472 h 2993922"/>
              <a:gd name="connsiteX2383" fmla="*/ 5009265 w 8938307"/>
              <a:gd name="connsiteY2383" fmla="*/ 1961357 h 2993922"/>
              <a:gd name="connsiteX2384" fmla="*/ 5062217 w 8938307"/>
              <a:gd name="connsiteY2384" fmla="*/ 1966653 h 2993922"/>
              <a:gd name="connsiteX2385" fmla="*/ 5093988 w 8938307"/>
              <a:gd name="connsiteY2385" fmla="*/ 1966653 h 2993922"/>
              <a:gd name="connsiteX2386" fmla="*/ 5088692 w 8938307"/>
              <a:gd name="connsiteY2386" fmla="*/ 1961357 h 2993922"/>
              <a:gd name="connsiteX2387" fmla="*/ 5072806 w 8938307"/>
              <a:gd name="connsiteY2387" fmla="*/ 1956063 h 2993922"/>
              <a:gd name="connsiteX2388" fmla="*/ 5062217 w 8938307"/>
              <a:gd name="connsiteY2388" fmla="*/ 1945472 h 2993922"/>
              <a:gd name="connsiteX2389" fmla="*/ 5030446 w 8938307"/>
              <a:gd name="connsiteY2389" fmla="*/ 1945472 h 2993922"/>
              <a:gd name="connsiteX2390" fmla="*/ 5009265 w 8938307"/>
              <a:gd name="connsiteY2390" fmla="*/ 1934882 h 2993922"/>
              <a:gd name="connsiteX2391" fmla="*/ 4988084 w 8938307"/>
              <a:gd name="connsiteY2391" fmla="*/ 1924290 h 2993922"/>
              <a:gd name="connsiteX2392" fmla="*/ 4982788 w 8938307"/>
              <a:gd name="connsiteY2392" fmla="*/ 1940176 h 2993922"/>
              <a:gd name="connsiteX2393" fmla="*/ 4977492 w 8938307"/>
              <a:gd name="connsiteY2393" fmla="*/ 1934882 h 2993922"/>
              <a:gd name="connsiteX2394" fmla="*/ 4977492 w 8938307"/>
              <a:gd name="connsiteY2394" fmla="*/ 1924290 h 2993922"/>
              <a:gd name="connsiteX2395" fmla="*/ 4966902 w 8938307"/>
              <a:gd name="connsiteY2395" fmla="*/ 1913701 h 2993922"/>
              <a:gd name="connsiteX2396" fmla="*/ 4966902 w 8938307"/>
              <a:gd name="connsiteY2396" fmla="*/ 1903111 h 2993922"/>
              <a:gd name="connsiteX2397" fmla="*/ 4988084 w 8938307"/>
              <a:gd name="connsiteY2397" fmla="*/ 1903111 h 2993922"/>
              <a:gd name="connsiteX2398" fmla="*/ 5030446 w 8938307"/>
              <a:gd name="connsiteY2398" fmla="*/ 1913701 h 2993922"/>
              <a:gd name="connsiteX2399" fmla="*/ 5030446 w 8938307"/>
              <a:gd name="connsiteY2399" fmla="*/ 1924290 h 2993922"/>
              <a:gd name="connsiteX2400" fmla="*/ 5041036 w 8938307"/>
              <a:gd name="connsiteY2400" fmla="*/ 1929586 h 2993922"/>
              <a:gd name="connsiteX2401" fmla="*/ 5051626 w 8938307"/>
              <a:gd name="connsiteY2401" fmla="*/ 1934882 h 2993922"/>
              <a:gd name="connsiteX2402" fmla="*/ 5078102 w 8938307"/>
              <a:gd name="connsiteY2402" fmla="*/ 1940176 h 2993922"/>
              <a:gd name="connsiteX2403" fmla="*/ 5099284 w 8938307"/>
              <a:gd name="connsiteY2403" fmla="*/ 1934882 h 2993922"/>
              <a:gd name="connsiteX2404" fmla="*/ 5115169 w 8938307"/>
              <a:gd name="connsiteY2404" fmla="*/ 1924290 h 2993922"/>
              <a:gd name="connsiteX2405" fmla="*/ 5041036 w 8938307"/>
              <a:gd name="connsiteY2405" fmla="*/ 1903111 h 2993922"/>
              <a:gd name="connsiteX2406" fmla="*/ 5030446 w 8938307"/>
              <a:gd name="connsiteY2406" fmla="*/ 1913701 h 2993922"/>
              <a:gd name="connsiteX2407" fmla="*/ 5030446 w 8938307"/>
              <a:gd name="connsiteY2407" fmla="*/ 1903111 h 2993922"/>
              <a:gd name="connsiteX2408" fmla="*/ 4977492 w 8938307"/>
              <a:gd name="connsiteY2408" fmla="*/ 1892520 h 2993922"/>
              <a:gd name="connsiteX2409" fmla="*/ 4956312 w 8938307"/>
              <a:gd name="connsiteY2409" fmla="*/ 1892520 h 2993922"/>
              <a:gd name="connsiteX2410" fmla="*/ 4935132 w 8938307"/>
              <a:gd name="connsiteY2410" fmla="*/ 1903111 h 2993922"/>
              <a:gd name="connsiteX2411" fmla="*/ 4903360 w 8938307"/>
              <a:gd name="connsiteY2411" fmla="*/ 1903111 h 2993922"/>
              <a:gd name="connsiteX2412" fmla="*/ 4860998 w 8938307"/>
              <a:gd name="connsiteY2412" fmla="*/ 1881930 h 2993922"/>
              <a:gd name="connsiteX2413" fmla="*/ 4834523 w 8938307"/>
              <a:gd name="connsiteY2413" fmla="*/ 1876634 h 2993922"/>
              <a:gd name="connsiteX2414" fmla="*/ 4808046 w 8938307"/>
              <a:gd name="connsiteY2414" fmla="*/ 1871338 h 2993922"/>
              <a:gd name="connsiteX2415" fmla="*/ 4755094 w 8938307"/>
              <a:gd name="connsiteY2415" fmla="*/ 1860749 h 2993922"/>
              <a:gd name="connsiteX2416" fmla="*/ 4744504 w 8938307"/>
              <a:gd name="connsiteY2416" fmla="*/ 1850157 h 2993922"/>
              <a:gd name="connsiteX2417" fmla="*/ 7149852 w 8938307"/>
              <a:gd name="connsiteY2417" fmla="*/ 1843540 h 2993922"/>
              <a:gd name="connsiteX2418" fmla="*/ 7148526 w 8938307"/>
              <a:gd name="connsiteY2418" fmla="*/ 1850157 h 2993922"/>
              <a:gd name="connsiteX2419" fmla="*/ 7159118 w 8938307"/>
              <a:gd name="connsiteY2419" fmla="*/ 1850157 h 2993922"/>
              <a:gd name="connsiteX2420" fmla="*/ 7153822 w 8938307"/>
              <a:gd name="connsiteY2420" fmla="*/ 1844863 h 2993922"/>
              <a:gd name="connsiteX2421" fmla="*/ 7149852 w 8938307"/>
              <a:gd name="connsiteY2421" fmla="*/ 1843540 h 2993922"/>
              <a:gd name="connsiteX2422" fmla="*/ 7942808 w 8938307"/>
              <a:gd name="connsiteY2422" fmla="*/ 1839567 h 2993922"/>
              <a:gd name="connsiteX2423" fmla="*/ 7953398 w 8938307"/>
              <a:gd name="connsiteY2423" fmla="*/ 1850157 h 2993922"/>
              <a:gd name="connsiteX2424" fmla="*/ 7942808 w 8938307"/>
              <a:gd name="connsiteY2424" fmla="*/ 1850157 h 2993922"/>
              <a:gd name="connsiteX2425" fmla="*/ 7582734 w 8938307"/>
              <a:gd name="connsiteY2425" fmla="*/ 1839567 h 2993922"/>
              <a:gd name="connsiteX2426" fmla="*/ 7582734 w 8938307"/>
              <a:gd name="connsiteY2426" fmla="*/ 1844863 h 2993922"/>
              <a:gd name="connsiteX2427" fmla="*/ 7572144 w 8938307"/>
              <a:gd name="connsiteY2427" fmla="*/ 1850157 h 2993922"/>
              <a:gd name="connsiteX2428" fmla="*/ 7561553 w 8938307"/>
              <a:gd name="connsiteY2428" fmla="*/ 1871338 h 2993922"/>
              <a:gd name="connsiteX2429" fmla="*/ 7550963 w 8938307"/>
              <a:gd name="connsiteY2429" fmla="*/ 1881930 h 2993922"/>
              <a:gd name="connsiteX2430" fmla="*/ 7529782 w 8938307"/>
              <a:gd name="connsiteY2430" fmla="*/ 1892520 h 2993922"/>
              <a:gd name="connsiteX2431" fmla="*/ 7519192 w 8938307"/>
              <a:gd name="connsiteY2431" fmla="*/ 1903111 h 2993922"/>
              <a:gd name="connsiteX2432" fmla="*/ 7529782 w 8938307"/>
              <a:gd name="connsiteY2432" fmla="*/ 1903111 h 2993922"/>
              <a:gd name="connsiteX2433" fmla="*/ 7550963 w 8938307"/>
              <a:gd name="connsiteY2433" fmla="*/ 1903111 h 2993922"/>
              <a:gd name="connsiteX2434" fmla="*/ 7582734 w 8938307"/>
              <a:gd name="connsiteY2434" fmla="*/ 1881930 h 2993922"/>
              <a:gd name="connsiteX2435" fmla="*/ 7577438 w 8938307"/>
              <a:gd name="connsiteY2435" fmla="*/ 1876634 h 2993922"/>
              <a:gd name="connsiteX2436" fmla="*/ 7572144 w 8938307"/>
              <a:gd name="connsiteY2436" fmla="*/ 1860749 h 2993922"/>
              <a:gd name="connsiteX2437" fmla="*/ 7593326 w 8938307"/>
              <a:gd name="connsiteY2437" fmla="*/ 1850157 h 2993922"/>
              <a:gd name="connsiteX2438" fmla="*/ 7582734 w 8938307"/>
              <a:gd name="connsiteY2438" fmla="*/ 1839567 h 2993922"/>
              <a:gd name="connsiteX2439" fmla="*/ 4680962 w 8938307"/>
              <a:gd name="connsiteY2439" fmla="*/ 1839567 h 2993922"/>
              <a:gd name="connsiteX2440" fmla="*/ 4680962 w 8938307"/>
              <a:gd name="connsiteY2440" fmla="*/ 1850157 h 2993922"/>
              <a:gd name="connsiteX2441" fmla="*/ 4691551 w 8938307"/>
              <a:gd name="connsiteY2441" fmla="*/ 1850157 h 2993922"/>
              <a:gd name="connsiteX2442" fmla="*/ 4680962 w 8938307"/>
              <a:gd name="connsiteY2442" fmla="*/ 1839567 h 2993922"/>
              <a:gd name="connsiteX2443" fmla="*/ 3406141 w 8938307"/>
              <a:gd name="connsiteY2443" fmla="*/ 1836920 h 2993922"/>
              <a:gd name="connsiteX2444" fmla="*/ 3441882 w 8938307"/>
              <a:gd name="connsiteY2444" fmla="*/ 1860749 h 2993922"/>
              <a:gd name="connsiteX2445" fmla="*/ 3452474 w 8938307"/>
              <a:gd name="connsiteY2445" fmla="*/ 1860749 h 2993922"/>
              <a:gd name="connsiteX2446" fmla="*/ 3463064 w 8938307"/>
              <a:gd name="connsiteY2446" fmla="*/ 1860749 h 2993922"/>
              <a:gd name="connsiteX2447" fmla="*/ 3473655 w 8938307"/>
              <a:gd name="connsiteY2447" fmla="*/ 1881930 h 2993922"/>
              <a:gd name="connsiteX2448" fmla="*/ 3463064 w 8938307"/>
              <a:gd name="connsiteY2448" fmla="*/ 1881930 h 2993922"/>
              <a:gd name="connsiteX2449" fmla="*/ 3441882 w 8938307"/>
              <a:gd name="connsiteY2449" fmla="*/ 1881930 h 2993922"/>
              <a:gd name="connsiteX2450" fmla="*/ 3410112 w 8938307"/>
              <a:gd name="connsiteY2450" fmla="*/ 1881930 h 2993922"/>
              <a:gd name="connsiteX2451" fmla="*/ 3388931 w 8938307"/>
              <a:gd name="connsiteY2451" fmla="*/ 1892520 h 2993922"/>
              <a:gd name="connsiteX2452" fmla="*/ 3378341 w 8938307"/>
              <a:gd name="connsiteY2452" fmla="*/ 1881930 h 2993922"/>
              <a:gd name="connsiteX2453" fmla="*/ 3346570 w 8938307"/>
              <a:gd name="connsiteY2453" fmla="*/ 1860749 h 2993922"/>
              <a:gd name="connsiteX2454" fmla="*/ 3399522 w 8938307"/>
              <a:gd name="connsiteY2454" fmla="*/ 1860749 h 2993922"/>
              <a:gd name="connsiteX2455" fmla="*/ 3388931 w 8938307"/>
              <a:gd name="connsiteY2455" fmla="*/ 1839567 h 2993922"/>
              <a:gd name="connsiteX2456" fmla="*/ 3378341 w 8938307"/>
              <a:gd name="connsiteY2456" fmla="*/ 1839567 h 2993922"/>
              <a:gd name="connsiteX2457" fmla="*/ 3406141 w 8938307"/>
              <a:gd name="connsiteY2457" fmla="*/ 1836920 h 2993922"/>
              <a:gd name="connsiteX2458" fmla="*/ 4810694 w 8938307"/>
              <a:gd name="connsiteY2458" fmla="*/ 1831625 h 2993922"/>
              <a:gd name="connsiteX2459" fmla="*/ 4797456 w 8938307"/>
              <a:gd name="connsiteY2459" fmla="*/ 1834272 h 2993922"/>
              <a:gd name="connsiteX2460" fmla="*/ 4786866 w 8938307"/>
              <a:gd name="connsiteY2460" fmla="*/ 1839567 h 2993922"/>
              <a:gd name="connsiteX2461" fmla="*/ 4797456 w 8938307"/>
              <a:gd name="connsiteY2461" fmla="*/ 1850157 h 2993922"/>
              <a:gd name="connsiteX2462" fmla="*/ 4818636 w 8938307"/>
              <a:gd name="connsiteY2462" fmla="*/ 1860749 h 2993922"/>
              <a:gd name="connsiteX2463" fmla="*/ 4829228 w 8938307"/>
              <a:gd name="connsiteY2463" fmla="*/ 1850157 h 2993922"/>
              <a:gd name="connsiteX2464" fmla="*/ 4839818 w 8938307"/>
              <a:gd name="connsiteY2464" fmla="*/ 1850157 h 2993922"/>
              <a:gd name="connsiteX2465" fmla="*/ 4860998 w 8938307"/>
              <a:gd name="connsiteY2465" fmla="*/ 1839567 h 2993922"/>
              <a:gd name="connsiteX2466" fmla="*/ 4829228 w 8938307"/>
              <a:gd name="connsiteY2466" fmla="*/ 1834272 h 2993922"/>
              <a:gd name="connsiteX2467" fmla="*/ 4810694 w 8938307"/>
              <a:gd name="connsiteY2467" fmla="*/ 1831625 h 2993922"/>
              <a:gd name="connsiteX2468" fmla="*/ 7635686 w 8938307"/>
              <a:gd name="connsiteY2468" fmla="*/ 1828978 h 2993922"/>
              <a:gd name="connsiteX2469" fmla="*/ 7640982 w 8938307"/>
              <a:gd name="connsiteY2469" fmla="*/ 1834272 h 2993922"/>
              <a:gd name="connsiteX2470" fmla="*/ 7646278 w 8938307"/>
              <a:gd name="connsiteY2470" fmla="*/ 1839567 h 2993922"/>
              <a:gd name="connsiteX2471" fmla="*/ 7656867 w 8938307"/>
              <a:gd name="connsiteY2471" fmla="*/ 1834272 h 2993922"/>
              <a:gd name="connsiteX2472" fmla="*/ 7646278 w 8938307"/>
              <a:gd name="connsiteY2472" fmla="*/ 1828978 h 2993922"/>
              <a:gd name="connsiteX2473" fmla="*/ 7635686 w 8938307"/>
              <a:gd name="connsiteY2473" fmla="*/ 1828978 h 2993922"/>
              <a:gd name="connsiteX2474" fmla="*/ 7492716 w 8938307"/>
              <a:gd name="connsiteY2474" fmla="*/ 1828978 h 2993922"/>
              <a:gd name="connsiteX2475" fmla="*/ 7445059 w 8938307"/>
              <a:gd name="connsiteY2475" fmla="*/ 1839567 h 2993922"/>
              <a:gd name="connsiteX2476" fmla="*/ 7450355 w 8938307"/>
              <a:gd name="connsiteY2476" fmla="*/ 1844863 h 2993922"/>
              <a:gd name="connsiteX2477" fmla="*/ 7460944 w 8938307"/>
              <a:gd name="connsiteY2477" fmla="*/ 1850157 h 2993922"/>
              <a:gd name="connsiteX2478" fmla="*/ 7466240 w 8938307"/>
              <a:gd name="connsiteY2478" fmla="*/ 1850157 h 2993922"/>
              <a:gd name="connsiteX2479" fmla="*/ 7466240 w 8938307"/>
              <a:gd name="connsiteY2479" fmla="*/ 1860749 h 2993922"/>
              <a:gd name="connsiteX2480" fmla="*/ 7482126 w 8938307"/>
              <a:gd name="connsiteY2480" fmla="*/ 1855453 h 2993922"/>
              <a:gd name="connsiteX2481" fmla="*/ 7513896 w 8938307"/>
              <a:gd name="connsiteY2481" fmla="*/ 1850157 h 2993922"/>
              <a:gd name="connsiteX2482" fmla="*/ 7529782 w 8938307"/>
              <a:gd name="connsiteY2482" fmla="*/ 1844863 h 2993922"/>
              <a:gd name="connsiteX2483" fmla="*/ 7535078 w 8938307"/>
              <a:gd name="connsiteY2483" fmla="*/ 1834272 h 2993922"/>
              <a:gd name="connsiteX2484" fmla="*/ 7492716 w 8938307"/>
              <a:gd name="connsiteY2484" fmla="*/ 1828978 h 2993922"/>
              <a:gd name="connsiteX2485" fmla="*/ 6015353 w 8938307"/>
              <a:gd name="connsiteY2485" fmla="*/ 1828978 h 2993922"/>
              <a:gd name="connsiteX2486" fmla="*/ 6004764 w 8938307"/>
              <a:gd name="connsiteY2486" fmla="*/ 1839567 h 2993922"/>
              <a:gd name="connsiteX2487" fmla="*/ 6015353 w 8938307"/>
              <a:gd name="connsiteY2487" fmla="*/ 1839567 h 2993922"/>
              <a:gd name="connsiteX2488" fmla="*/ 6004764 w 8938307"/>
              <a:gd name="connsiteY2488" fmla="*/ 1850157 h 2993922"/>
              <a:gd name="connsiteX2489" fmla="*/ 6015353 w 8938307"/>
              <a:gd name="connsiteY2489" fmla="*/ 1850157 h 2993922"/>
              <a:gd name="connsiteX2490" fmla="*/ 6020649 w 8938307"/>
              <a:gd name="connsiteY2490" fmla="*/ 1844863 h 2993922"/>
              <a:gd name="connsiteX2491" fmla="*/ 6025943 w 8938307"/>
              <a:gd name="connsiteY2491" fmla="*/ 1834272 h 2993922"/>
              <a:gd name="connsiteX2492" fmla="*/ 6015353 w 8938307"/>
              <a:gd name="connsiteY2492" fmla="*/ 1828978 h 2993922"/>
              <a:gd name="connsiteX2493" fmla="*/ 5348158 w 8938307"/>
              <a:gd name="connsiteY2493" fmla="*/ 1828978 h 2993922"/>
              <a:gd name="connsiteX2494" fmla="*/ 5337566 w 8938307"/>
              <a:gd name="connsiteY2494" fmla="*/ 1834272 h 2993922"/>
              <a:gd name="connsiteX2495" fmla="*/ 5348158 w 8938307"/>
              <a:gd name="connsiteY2495" fmla="*/ 1839567 h 2993922"/>
              <a:gd name="connsiteX2496" fmla="*/ 5337566 w 8938307"/>
              <a:gd name="connsiteY2496" fmla="*/ 1850157 h 2993922"/>
              <a:gd name="connsiteX2497" fmla="*/ 5348158 w 8938307"/>
              <a:gd name="connsiteY2497" fmla="*/ 1850157 h 2993922"/>
              <a:gd name="connsiteX2498" fmla="*/ 5348158 w 8938307"/>
              <a:gd name="connsiteY2498" fmla="*/ 1839567 h 2993922"/>
              <a:gd name="connsiteX2499" fmla="*/ 5358748 w 8938307"/>
              <a:gd name="connsiteY2499" fmla="*/ 1834272 h 2993922"/>
              <a:gd name="connsiteX2500" fmla="*/ 5348158 w 8938307"/>
              <a:gd name="connsiteY2500" fmla="*/ 1828978 h 2993922"/>
              <a:gd name="connsiteX2501" fmla="*/ 4013765 w 8938307"/>
              <a:gd name="connsiteY2501" fmla="*/ 1828978 h 2993922"/>
              <a:gd name="connsiteX2502" fmla="*/ 4003175 w 8938307"/>
              <a:gd name="connsiteY2502" fmla="*/ 1834272 h 2993922"/>
              <a:gd name="connsiteX2503" fmla="*/ 4008470 w 8938307"/>
              <a:gd name="connsiteY2503" fmla="*/ 1839567 h 2993922"/>
              <a:gd name="connsiteX2504" fmla="*/ 4013765 w 8938307"/>
              <a:gd name="connsiteY2504" fmla="*/ 1828978 h 2993922"/>
              <a:gd name="connsiteX2505" fmla="*/ 5951812 w 8938307"/>
              <a:gd name="connsiteY2505" fmla="*/ 1818386 h 2993922"/>
              <a:gd name="connsiteX2506" fmla="*/ 5957106 w 8938307"/>
              <a:gd name="connsiteY2506" fmla="*/ 1823682 h 2993922"/>
              <a:gd name="connsiteX2507" fmla="*/ 5962401 w 8938307"/>
              <a:gd name="connsiteY2507" fmla="*/ 1828978 h 2993922"/>
              <a:gd name="connsiteX2508" fmla="*/ 5972991 w 8938307"/>
              <a:gd name="connsiteY2508" fmla="*/ 1818386 h 2993922"/>
              <a:gd name="connsiteX2509" fmla="*/ 5411700 w 8938307"/>
              <a:gd name="connsiteY2509" fmla="*/ 1818386 h 2993922"/>
              <a:gd name="connsiteX2510" fmla="*/ 5411700 w 8938307"/>
              <a:gd name="connsiteY2510" fmla="*/ 1839567 h 2993922"/>
              <a:gd name="connsiteX2511" fmla="*/ 5422291 w 8938307"/>
              <a:gd name="connsiteY2511" fmla="*/ 1839567 h 2993922"/>
              <a:gd name="connsiteX2512" fmla="*/ 5459356 w 8938307"/>
              <a:gd name="connsiteY2512" fmla="*/ 1855453 h 2993922"/>
              <a:gd name="connsiteX2513" fmla="*/ 5496423 w 8938307"/>
              <a:gd name="connsiteY2513" fmla="*/ 1881930 h 2993922"/>
              <a:gd name="connsiteX2514" fmla="*/ 5517604 w 8938307"/>
              <a:gd name="connsiteY2514" fmla="*/ 1881930 h 2993922"/>
              <a:gd name="connsiteX2515" fmla="*/ 5538785 w 8938307"/>
              <a:gd name="connsiteY2515" fmla="*/ 1887224 h 2993922"/>
              <a:gd name="connsiteX2516" fmla="*/ 5549375 w 8938307"/>
              <a:gd name="connsiteY2516" fmla="*/ 1892520 h 2993922"/>
              <a:gd name="connsiteX2517" fmla="*/ 5570556 w 8938307"/>
              <a:gd name="connsiteY2517" fmla="*/ 1881930 h 2993922"/>
              <a:gd name="connsiteX2518" fmla="*/ 5581147 w 8938307"/>
              <a:gd name="connsiteY2518" fmla="*/ 1871338 h 2993922"/>
              <a:gd name="connsiteX2519" fmla="*/ 5591737 w 8938307"/>
              <a:gd name="connsiteY2519" fmla="*/ 1871338 h 2993922"/>
              <a:gd name="connsiteX2520" fmla="*/ 5602327 w 8938307"/>
              <a:gd name="connsiteY2520" fmla="*/ 1860749 h 2993922"/>
              <a:gd name="connsiteX2521" fmla="*/ 5586442 w 8938307"/>
              <a:gd name="connsiteY2521" fmla="*/ 1855453 h 2993922"/>
              <a:gd name="connsiteX2522" fmla="*/ 5581147 w 8938307"/>
              <a:gd name="connsiteY2522" fmla="*/ 1850157 h 2993922"/>
              <a:gd name="connsiteX2523" fmla="*/ 5559966 w 8938307"/>
              <a:gd name="connsiteY2523" fmla="*/ 1850157 h 2993922"/>
              <a:gd name="connsiteX2524" fmla="*/ 5544080 w 8938307"/>
              <a:gd name="connsiteY2524" fmla="*/ 1850157 h 2993922"/>
              <a:gd name="connsiteX2525" fmla="*/ 5533490 w 8938307"/>
              <a:gd name="connsiteY2525" fmla="*/ 1844863 h 2993922"/>
              <a:gd name="connsiteX2526" fmla="*/ 5517604 w 8938307"/>
              <a:gd name="connsiteY2526" fmla="*/ 1839567 h 2993922"/>
              <a:gd name="connsiteX2527" fmla="*/ 5501718 w 8938307"/>
              <a:gd name="connsiteY2527" fmla="*/ 1828978 h 2993922"/>
              <a:gd name="connsiteX2528" fmla="*/ 5469948 w 8938307"/>
              <a:gd name="connsiteY2528" fmla="*/ 1818386 h 2993922"/>
              <a:gd name="connsiteX2529" fmla="*/ 5438176 w 8938307"/>
              <a:gd name="connsiteY2529" fmla="*/ 1823682 h 2993922"/>
              <a:gd name="connsiteX2530" fmla="*/ 5422291 w 8938307"/>
              <a:gd name="connsiteY2530" fmla="*/ 1828978 h 2993922"/>
              <a:gd name="connsiteX2531" fmla="*/ 5411700 w 8938307"/>
              <a:gd name="connsiteY2531" fmla="*/ 1818386 h 2993922"/>
              <a:gd name="connsiteX2532" fmla="*/ 5390518 w 8938307"/>
              <a:gd name="connsiteY2532" fmla="*/ 1818386 h 2993922"/>
              <a:gd name="connsiteX2533" fmla="*/ 5395814 w 8938307"/>
              <a:gd name="connsiteY2533" fmla="*/ 1828978 h 2993922"/>
              <a:gd name="connsiteX2534" fmla="*/ 5401110 w 8938307"/>
              <a:gd name="connsiteY2534" fmla="*/ 1823682 h 2993922"/>
              <a:gd name="connsiteX2535" fmla="*/ 5390518 w 8938307"/>
              <a:gd name="connsiteY2535" fmla="*/ 1818386 h 2993922"/>
              <a:gd name="connsiteX2536" fmla="*/ 4744504 w 8938307"/>
              <a:gd name="connsiteY2536" fmla="*/ 1818386 h 2993922"/>
              <a:gd name="connsiteX2537" fmla="*/ 4755094 w 8938307"/>
              <a:gd name="connsiteY2537" fmla="*/ 1828978 h 2993922"/>
              <a:gd name="connsiteX2538" fmla="*/ 4755094 w 8938307"/>
              <a:gd name="connsiteY2538" fmla="*/ 1823682 h 2993922"/>
              <a:gd name="connsiteX2539" fmla="*/ 4744504 w 8938307"/>
              <a:gd name="connsiteY2539" fmla="*/ 1818386 h 2993922"/>
              <a:gd name="connsiteX2540" fmla="*/ 4151441 w 8938307"/>
              <a:gd name="connsiteY2540" fmla="*/ 1818386 h 2993922"/>
              <a:gd name="connsiteX2541" fmla="*/ 4162031 w 8938307"/>
              <a:gd name="connsiteY2541" fmla="*/ 1828978 h 2993922"/>
              <a:gd name="connsiteX2542" fmla="*/ 4162031 w 8938307"/>
              <a:gd name="connsiteY2542" fmla="*/ 1818386 h 2993922"/>
              <a:gd name="connsiteX2543" fmla="*/ 4530048 w 8938307"/>
              <a:gd name="connsiteY2543" fmla="*/ 1813092 h 2993922"/>
              <a:gd name="connsiteX2544" fmla="*/ 4511514 w 8938307"/>
              <a:gd name="connsiteY2544" fmla="*/ 1818386 h 2993922"/>
              <a:gd name="connsiteX2545" fmla="*/ 4537991 w 8938307"/>
              <a:gd name="connsiteY2545" fmla="*/ 1828978 h 2993922"/>
              <a:gd name="connsiteX2546" fmla="*/ 4596238 w 8938307"/>
              <a:gd name="connsiteY2546" fmla="*/ 1844863 h 2993922"/>
              <a:gd name="connsiteX2547" fmla="*/ 4633305 w 8938307"/>
              <a:gd name="connsiteY2547" fmla="*/ 1850157 h 2993922"/>
              <a:gd name="connsiteX2548" fmla="*/ 4633305 w 8938307"/>
              <a:gd name="connsiteY2548" fmla="*/ 1844863 h 2993922"/>
              <a:gd name="connsiteX2549" fmla="*/ 4617420 w 8938307"/>
              <a:gd name="connsiteY2549" fmla="*/ 1839567 h 2993922"/>
              <a:gd name="connsiteX2550" fmla="*/ 4606828 w 8938307"/>
              <a:gd name="connsiteY2550" fmla="*/ 1839567 h 2993922"/>
              <a:gd name="connsiteX2551" fmla="*/ 4564468 w 8938307"/>
              <a:gd name="connsiteY2551" fmla="*/ 1818386 h 2993922"/>
              <a:gd name="connsiteX2552" fmla="*/ 4530048 w 8938307"/>
              <a:gd name="connsiteY2552" fmla="*/ 1813092 h 2993922"/>
              <a:gd name="connsiteX2553" fmla="*/ 7414612 w 8938307"/>
              <a:gd name="connsiteY2553" fmla="*/ 1811767 h 2993922"/>
              <a:gd name="connsiteX2554" fmla="*/ 7407992 w 8938307"/>
              <a:gd name="connsiteY2554" fmla="*/ 1813092 h 2993922"/>
              <a:gd name="connsiteX2555" fmla="*/ 7413288 w 8938307"/>
              <a:gd name="connsiteY2555" fmla="*/ 1828978 h 2993922"/>
              <a:gd name="connsiteX2556" fmla="*/ 7423878 w 8938307"/>
              <a:gd name="connsiteY2556" fmla="*/ 1839567 h 2993922"/>
              <a:gd name="connsiteX2557" fmla="*/ 7423878 w 8938307"/>
              <a:gd name="connsiteY2557" fmla="*/ 1818386 h 2993922"/>
              <a:gd name="connsiteX2558" fmla="*/ 7414612 w 8938307"/>
              <a:gd name="connsiteY2558" fmla="*/ 1811767 h 2993922"/>
              <a:gd name="connsiteX2559" fmla="*/ 5855174 w 8938307"/>
              <a:gd name="connsiteY2559" fmla="*/ 1811767 h 2993922"/>
              <a:gd name="connsiteX2560" fmla="*/ 5851202 w 8938307"/>
              <a:gd name="connsiteY2560" fmla="*/ 1813092 h 2993922"/>
              <a:gd name="connsiteX2561" fmla="*/ 5845908 w 8938307"/>
              <a:gd name="connsiteY2561" fmla="*/ 1818386 h 2993922"/>
              <a:gd name="connsiteX2562" fmla="*/ 5856497 w 8938307"/>
              <a:gd name="connsiteY2562" fmla="*/ 1818386 h 2993922"/>
              <a:gd name="connsiteX2563" fmla="*/ 5855174 w 8938307"/>
              <a:gd name="connsiteY2563" fmla="*/ 1811767 h 2993922"/>
              <a:gd name="connsiteX2564" fmla="*/ 7900446 w 8938307"/>
              <a:gd name="connsiteY2564" fmla="*/ 1807797 h 2993922"/>
              <a:gd name="connsiteX2565" fmla="*/ 7905742 w 8938307"/>
              <a:gd name="connsiteY2565" fmla="*/ 1807797 h 2993922"/>
              <a:gd name="connsiteX2566" fmla="*/ 7932219 w 8938307"/>
              <a:gd name="connsiteY2566" fmla="*/ 1807797 h 2993922"/>
              <a:gd name="connsiteX2567" fmla="*/ 7969284 w 8938307"/>
              <a:gd name="connsiteY2567" fmla="*/ 1823682 h 2993922"/>
              <a:gd name="connsiteX2568" fmla="*/ 7985171 w 8938307"/>
              <a:gd name="connsiteY2568" fmla="*/ 1828978 h 2993922"/>
              <a:gd name="connsiteX2569" fmla="*/ 7995760 w 8938307"/>
              <a:gd name="connsiteY2569" fmla="*/ 1834272 h 2993922"/>
              <a:gd name="connsiteX2570" fmla="*/ 8006350 w 8938307"/>
              <a:gd name="connsiteY2570" fmla="*/ 1839567 h 2993922"/>
              <a:gd name="connsiteX2571" fmla="*/ 8016942 w 8938307"/>
              <a:gd name="connsiteY2571" fmla="*/ 1850157 h 2993922"/>
              <a:gd name="connsiteX2572" fmla="*/ 7995760 w 8938307"/>
              <a:gd name="connsiteY2572" fmla="*/ 1839567 h 2993922"/>
              <a:gd name="connsiteX2573" fmla="*/ 7921627 w 8938307"/>
              <a:gd name="connsiteY2573" fmla="*/ 1828978 h 2993922"/>
              <a:gd name="connsiteX2574" fmla="*/ 7911038 w 8938307"/>
              <a:gd name="connsiteY2574" fmla="*/ 1828978 h 2993922"/>
              <a:gd name="connsiteX2575" fmla="*/ 7905742 w 8938307"/>
              <a:gd name="connsiteY2575" fmla="*/ 1839567 h 2993922"/>
              <a:gd name="connsiteX2576" fmla="*/ 7900446 w 8938307"/>
              <a:gd name="connsiteY2576" fmla="*/ 1828978 h 2993922"/>
              <a:gd name="connsiteX2577" fmla="*/ 7900446 w 8938307"/>
              <a:gd name="connsiteY2577" fmla="*/ 1818386 h 2993922"/>
              <a:gd name="connsiteX2578" fmla="*/ 7370926 w 8938307"/>
              <a:gd name="connsiteY2578" fmla="*/ 1807797 h 2993922"/>
              <a:gd name="connsiteX2579" fmla="*/ 7360336 w 8938307"/>
              <a:gd name="connsiteY2579" fmla="*/ 1818386 h 2993922"/>
              <a:gd name="connsiteX2580" fmla="*/ 7370926 w 8938307"/>
              <a:gd name="connsiteY2580" fmla="*/ 1818386 h 2993922"/>
              <a:gd name="connsiteX2581" fmla="*/ 7370926 w 8938307"/>
              <a:gd name="connsiteY2581" fmla="*/ 1807797 h 2993922"/>
              <a:gd name="connsiteX2582" fmla="*/ 5274025 w 8938307"/>
              <a:gd name="connsiteY2582" fmla="*/ 1807797 h 2993922"/>
              <a:gd name="connsiteX2583" fmla="*/ 5284614 w 8938307"/>
              <a:gd name="connsiteY2583" fmla="*/ 1818386 h 2993922"/>
              <a:gd name="connsiteX2584" fmla="*/ 5326977 w 8938307"/>
              <a:gd name="connsiteY2584" fmla="*/ 1828978 h 2993922"/>
              <a:gd name="connsiteX2585" fmla="*/ 5316386 w 8938307"/>
              <a:gd name="connsiteY2585" fmla="*/ 1818386 h 2993922"/>
              <a:gd name="connsiteX2586" fmla="*/ 5300500 w 8938307"/>
              <a:gd name="connsiteY2586" fmla="*/ 1813092 h 2993922"/>
              <a:gd name="connsiteX2587" fmla="*/ 5289910 w 8938307"/>
              <a:gd name="connsiteY2587" fmla="*/ 1807797 h 2993922"/>
              <a:gd name="connsiteX2588" fmla="*/ 5284614 w 8938307"/>
              <a:gd name="connsiteY2588" fmla="*/ 1807797 h 2993922"/>
              <a:gd name="connsiteX2589" fmla="*/ 5274025 w 8938307"/>
              <a:gd name="connsiteY2589" fmla="*/ 1807797 h 2993922"/>
              <a:gd name="connsiteX2590" fmla="*/ 4723324 w 8938307"/>
              <a:gd name="connsiteY2590" fmla="*/ 1807797 h 2993922"/>
              <a:gd name="connsiteX2591" fmla="*/ 4707438 w 8938307"/>
              <a:gd name="connsiteY2591" fmla="*/ 1813092 h 2993922"/>
              <a:gd name="connsiteX2592" fmla="*/ 4712732 w 8938307"/>
              <a:gd name="connsiteY2592" fmla="*/ 1818386 h 2993922"/>
              <a:gd name="connsiteX2593" fmla="*/ 4723324 w 8938307"/>
              <a:gd name="connsiteY2593" fmla="*/ 1818386 h 2993922"/>
              <a:gd name="connsiteX2594" fmla="*/ 4723324 w 8938307"/>
              <a:gd name="connsiteY2594" fmla="*/ 1807797 h 2993922"/>
              <a:gd name="connsiteX2595" fmla="*/ 3876090 w 8938307"/>
              <a:gd name="connsiteY2595" fmla="*/ 1807797 h 2993922"/>
              <a:gd name="connsiteX2596" fmla="*/ 3897271 w 8938307"/>
              <a:gd name="connsiteY2596" fmla="*/ 1818386 h 2993922"/>
              <a:gd name="connsiteX2597" fmla="*/ 3897271 w 8938307"/>
              <a:gd name="connsiteY2597" fmla="*/ 1807797 h 2993922"/>
              <a:gd name="connsiteX2598" fmla="*/ 3886681 w 8938307"/>
              <a:gd name="connsiteY2598" fmla="*/ 1807797 h 2993922"/>
              <a:gd name="connsiteX2599" fmla="*/ 3876090 w 8938307"/>
              <a:gd name="connsiteY2599" fmla="*/ 1807797 h 2993922"/>
              <a:gd name="connsiteX2600" fmla="*/ 7509924 w 8938307"/>
              <a:gd name="connsiteY2600" fmla="*/ 1801177 h 2993922"/>
              <a:gd name="connsiteX2601" fmla="*/ 7503307 w 8938307"/>
              <a:gd name="connsiteY2601" fmla="*/ 1802501 h 2993922"/>
              <a:gd name="connsiteX2602" fmla="*/ 7466240 w 8938307"/>
              <a:gd name="connsiteY2602" fmla="*/ 1807797 h 2993922"/>
              <a:gd name="connsiteX2603" fmla="*/ 7455649 w 8938307"/>
              <a:gd name="connsiteY2603" fmla="*/ 1807797 h 2993922"/>
              <a:gd name="connsiteX2604" fmla="*/ 7508601 w 8938307"/>
              <a:gd name="connsiteY2604" fmla="*/ 1828978 h 2993922"/>
              <a:gd name="connsiteX2605" fmla="*/ 7508601 w 8938307"/>
              <a:gd name="connsiteY2605" fmla="*/ 1818386 h 2993922"/>
              <a:gd name="connsiteX2606" fmla="*/ 7519192 w 8938307"/>
              <a:gd name="connsiteY2606" fmla="*/ 1807797 h 2993922"/>
              <a:gd name="connsiteX2607" fmla="*/ 7509924 w 8938307"/>
              <a:gd name="connsiteY2607" fmla="*/ 1801177 h 2993922"/>
              <a:gd name="connsiteX2608" fmla="*/ 7434468 w 8938307"/>
              <a:gd name="connsiteY2608" fmla="*/ 1797205 h 2993922"/>
              <a:gd name="connsiteX2609" fmla="*/ 7434468 w 8938307"/>
              <a:gd name="connsiteY2609" fmla="*/ 1807797 h 2993922"/>
              <a:gd name="connsiteX2610" fmla="*/ 7445059 w 8938307"/>
              <a:gd name="connsiteY2610" fmla="*/ 1807797 h 2993922"/>
              <a:gd name="connsiteX2611" fmla="*/ 7386812 w 8938307"/>
              <a:gd name="connsiteY2611" fmla="*/ 1797205 h 2993922"/>
              <a:gd name="connsiteX2612" fmla="*/ 7381516 w 8938307"/>
              <a:gd name="connsiteY2612" fmla="*/ 1807797 h 2993922"/>
              <a:gd name="connsiteX2613" fmla="*/ 7392107 w 8938307"/>
              <a:gd name="connsiteY2613" fmla="*/ 1818386 h 2993922"/>
              <a:gd name="connsiteX2614" fmla="*/ 7397403 w 8938307"/>
              <a:gd name="connsiteY2614" fmla="*/ 1813092 h 2993922"/>
              <a:gd name="connsiteX2615" fmla="*/ 7402697 w 8938307"/>
              <a:gd name="connsiteY2615" fmla="*/ 1807797 h 2993922"/>
              <a:gd name="connsiteX2616" fmla="*/ 7392107 w 8938307"/>
              <a:gd name="connsiteY2616" fmla="*/ 1797205 h 2993922"/>
              <a:gd name="connsiteX2617" fmla="*/ 7386812 w 8938307"/>
              <a:gd name="connsiteY2617" fmla="*/ 1797205 h 2993922"/>
              <a:gd name="connsiteX2618" fmla="*/ 7307384 w 8938307"/>
              <a:gd name="connsiteY2618" fmla="*/ 1797205 h 2993922"/>
              <a:gd name="connsiteX2619" fmla="*/ 7296793 w 8938307"/>
              <a:gd name="connsiteY2619" fmla="*/ 1807797 h 2993922"/>
              <a:gd name="connsiteX2620" fmla="*/ 7296793 w 8938307"/>
              <a:gd name="connsiteY2620" fmla="*/ 1818386 h 2993922"/>
              <a:gd name="connsiteX2621" fmla="*/ 7307384 w 8938307"/>
              <a:gd name="connsiteY2621" fmla="*/ 1818386 h 2993922"/>
              <a:gd name="connsiteX2622" fmla="*/ 7317974 w 8938307"/>
              <a:gd name="connsiteY2622" fmla="*/ 1807797 h 2993922"/>
              <a:gd name="connsiteX2623" fmla="*/ 7317974 w 8938307"/>
              <a:gd name="connsiteY2623" fmla="*/ 1797205 h 2993922"/>
              <a:gd name="connsiteX2624" fmla="*/ 7307384 w 8938307"/>
              <a:gd name="connsiteY2624" fmla="*/ 1797205 h 2993922"/>
              <a:gd name="connsiteX2625" fmla="*/ 4490334 w 8938307"/>
              <a:gd name="connsiteY2625" fmla="*/ 1797205 h 2993922"/>
              <a:gd name="connsiteX2626" fmla="*/ 4490334 w 8938307"/>
              <a:gd name="connsiteY2626" fmla="*/ 1818386 h 2993922"/>
              <a:gd name="connsiteX2627" fmla="*/ 4500924 w 8938307"/>
              <a:gd name="connsiteY2627" fmla="*/ 1818386 h 2993922"/>
              <a:gd name="connsiteX2628" fmla="*/ 4500924 w 8938307"/>
              <a:gd name="connsiteY2628" fmla="*/ 1807797 h 2993922"/>
              <a:gd name="connsiteX2629" fmla="*/ 2838230 w 8938307"/>
              <a:gd name="connsiteY2629" fmla="*/ 1797205 h 2993922"/>
              <a:gd name="connsiteX2630" fmla="*/ 2875296 w 8938307"/>
              <a:gd name="connsiteY2630" fmla="*/ 1813092 h 2993922"/>
              <a:gd name="connsiteX2631" fmla="*/ 2922954 w 8938307"/>
              <a:gd name="connsiteY2631" fmla="*/ 1828978 h 2993922"/>
              <a:gd name="connsiteX2632" fmla="*/ 2954724 w 8938307"/>
              <a:gd name="connsiteY2632" fmla="*/ 1850157 h 2993922"/>
              <a:gd name="connsiteX2633" fmla="*/ 3018266 w 8938307"/>
              <a:gd name="connsiteY2633" fmla="*/ 1871338 h 2993922"/>
              <a:gd name="connsiteX2634" fmla="*/ 3050039 w 8938307"/>
              <a:gd name="connsiteY2634" fmla="*/ 1887224 h 2993922"/>
              <a:gd name="connsiteX2635" fmla="*/ 3071218 w 8938307"/>
              <a:gd name="connsiteY2635" fmla="*/ 1892520 h 2993922"/>
              <a:gd name="connsiteX2636" fmla="*/ 3124171 w 8938307"/>
              <a:gd name="connsiteY2636" fmla="*/ 1918996 h 2993922"/>
              <a:gd name="connsiteX2637" fmla="*/ 3155942 w 8938307"/>
              <a:gd name="connsiteY2637" fmla="*/ 1934882 h 2993922"/>
              <a:gd name="connsiteX2638" fmla="*/ 3124171 w 8938307"/>
              <a:gd name="connsiteY2638" fmla="*/ 1934882 h 2993922"/>
              <a:gd name="connsiteX2639" fmla="*/ 3018266 w 8938307"/>
              <a:gd name="connsiteY2639" fmla="*/ 1892520 h 2993922"/>
              <a:gd name="connsiteX2640" fmla="*/ 2997086 w 8938307"/>
              <a:gd name="connsiteY2640" fmla="*/ 1881930 h 2993922"/>
              <a:gd name="connsiteX2641" fmla="*/ 2922954 w 8938307"/>
              <a:gd name="connsiteY2641" fmla="*/ 1850157 h 2993922"/>
              <a:gd name="connsiteX2642" fmla="*/ 2870002 w 8938307"/>
              <a:gd name="connsiteY2642" fmla="*/ 1828978 h 2993922"/>
              <a:gd name="connsiteX2643" fmla="*/ 2854115 w 8938307"/>
              <a:gd name="connsiteY2643" fmla="*/ 1823682 h 2993922"/>
              <a:gd name="connsiteX2644" fmla="*/ 2838230 w 8938307"/>
              <a:gd name="connsiteY2644" fmla="*/ 1818386 h 2993922"/>
              <a:gd name="connsiteX2645" fmla="*/ 4665738 w 8938307"/>
              <a:gd name="connsiteY2645" fmla="*/ 1793896 h 2993922"/>
              <a:gd name="connsiteX2646" fmla="*/ 4659780 w 8938307"/>
              <a:gd name="connsiteY2646" fmla="*/ 1797205 h 2993922"/>
              <a:gd name="connsiteX2647" fmla="*/ 4659780 w 8938307"/>
              <a:gd name="connsiteY2647" fmla="*/ 1813092 h 2993922"/>
              <a:gd name="connsiteX2648" fmla="*/ 4670372 w 8938307"/>
              <a:gd name="connsiteY2648" fmla="*/ 1807797 h 2993922"/>
              <a:gd name="connsiteX2649" fmla="*/ 4675666 w 8938307"/>
              <a:gd name="connsiteY2649" fmla="*/ 1807797 h 2993922"/>
              <a:gd name="connsiteX2650" fmla="*/ 4680962 w 8938307"/>
              <a:gd name="connsiteY2650" fmla="*/ 1818386 h 2993922"/>
              <a:gd name="connsiteX2651" fmla="*/ 4702142 w 8938307"/>
              <a:gd name="connsiteY2651" fmla="*/ 1818386 h 2993922"/>
              <a:gd name="connsiteX2652" fmla="*/ 4691551 w 8938307"/>
              <a:gd name="connsiteY2652" fmla="*/ 1807797 h 2993922"/>
              <a:gd name="connsiteX2653" fmla="*/ 4665738 w 8938307"/>
              <a:gd name="connsiteY2653" fmla="*/ 1793896 h 2993922"/>
              <a:gd name="connsiteX2654" fmla="*/ 7234574 w 8938307"/>
              <a:gd name="connsiteY2654" fmla="*/ 1791911 h 2993922"/>
              <a:gd name="connsiteX2655" fmla="*/ 7238546 w 8938307"/>
              <a:gd name="connsiteY2655" fmla="*/ 1797205 h 2993922"/>
              <a:gd name="connsiteX2656" fmla="*/ 7233251 w 8938307"/>
              <a:gd name="connsiteY2656" fmla="*/ 1797205 h 2993922"/>
              <a:gd name="connsiteX2657" fmla="*/ 7234574 w 8938307"/>
              <a:gd name="connsiteY2657" fmla="*/ 1791911 h 2993922"/>
              <a:gd name="connsiteX2658" fmla="*/ 7201480 w 8938307"/>
              <a:gd name="connsiteY2658" fmla="*/ 1786615 h 2993922"/>
              <a:gd name="connsiteX2659" fmla="*/ 7212070 w 8938307"/>
              <a:gd name="connsiteY2659" fmla="*/ 1797205 h 2993922"/>
              <a:gd name="connsiteX2660" fmla="*/ 7212070 w 8938307"/>
              <a:gd name="connsiteY2660" fmla="*/ 1786615 h 2993922"/>
              <a:gd name="connsiteX2661" fmla="*/ 7201480 w 8938307"/>
              <a:gd name="connsiteY2661" fmla="*/ 1786615 h 2993922"/>
              <a:gd name="connsiteX2662" fmla="*/ 5316386 w 8938307"/>
              <a:gd name="connsiteY2662" fmla="*/ 1786615 h 2993922"/>
              <a:gd name="connsiteX2663" fmla="*/ 5316386 w 8938307"/>
              <a:gd name="connsiteY2663" fmla="*/ 1807797 h 2993922"/>
              <a:gd name="connsiteX2664" fmla="*/ 5348158 w 8938307"/>
              <a:gd name="connsiteY2664" fmla="*/ 1807797 h 2993922"/>
              <a:gd name="connsiteX2665" fmla="*/ 5337566 w 8938307"/>
              <a:gd name="connsiteY2665" fmla="*/ 1797205 h 2993922"/>
              <a:gd name="connsiteX2666" fmla="*/ 5326977 w 8938307"/>
              <a:gd name="connsiteY2666" fmla="*/ 1786615 h 2993922"/>
              <a:gd name="connsiteX2667" fmla="*/ 3929042 w 8938307"/>
              <a:gd name="connsiteY2667" fmla="*/ 1786615 h 2993922"/>
              <a:gd name="connsiteX2668" fmla="*/ 3939633 w 8938307"/>
              <a:gd name="connsiteY2668" fmla="*/ 1797205 h 2993922"/>
              <a:gd name="connsiteX2669" fmla="*/ 3950223 w 8938307"/>
              <a:gd name="connsiteY2669" fmla="*/ 1797205 h 2993922"/>
              <a:gd name="connsiteX2670" fmla="*/ 3944928 w 8938307"/>
              <a:gd name="connsiteY2670" fmla="*/ 1786615 h 2993922"/>
              <a:gd name="connsiteX2671" fmla="*/ 3929042 w 8938307"/>
              <a:gd name="connsiteY2671" fmla="*/ 1786615 h 2993922"/>
              <a:gd name="connsiteX2672" fmla="*/ 3155942 w 8938307"/>
              <a:gd name="connsiteY2672" fmla="*/ 1786615 h 2993922"/>
              <a:gd name="connsiteX2673" fmla="*/ 3171829 w 8938307"/>
              <a:gd name="connsiteY2673" fmla="*/ 1797205 h 2993922"/>
              <a:gd name="connsiteX2674" fmla="*/ 3171829 w 8938307"/>
              <a:gd name="connsiteY2674" fmla="*/ 1807797 h 2993922"/>
              <a:gd name="connsiteX2675" fmla="*/ 3155942 w 8938307"/>
              <a:gd name="connsiteY2675" fmla="*/ 1807797 h 2993922"/>
              <a:gd name="connsiteX2676" fmla="*/ 3145351 w 8938307"/>
              <a:gd name="connsiteY2676" fmla="*/ 1797205 h 2993922"/>
              <a:gd name="connsiteX2677" fmla="*/ 3155942 w 8938307"/>
              <a:gd name="connsiteY2677" fmla="*/ 1786615 h 2993922"/>
              <a:gd name="connsiteX2678" fmla="*/ 7341802 w 8938307"/>
              <a:gd name="connsiteY2678" fmla="*/ 1781320 h 2993922"/>
              <a:gd name="connsiteX2679" fmla="*/ 7339155 w 8938307"/>
              <a:gd name="connsiteY2679" fmla="*/ 1786615 h 2993922"/>
              <a:gd name="connsiteX2680" fmla="*/ 7349745 w 8938307"/>
              <a:gd name="connsiteY2680" fmla="*/ 1786615 h 2993922"/>
              <a:gd name="connsiteX2681" fmla="*/ 7341802 w 8938307"/>
              <a:gd name="connsiteY2681" fmla="*/ 1781320 h 2993922"/>
              <a:gd name="connsiteX2682" fmla="*/ 7259726 w 8938307"/>
              <a:gd name="connsiteY2682" fmla="*/ 1781320 h 2993922"/>
              <a:gd name="connsiteX2683" fmla="*/ 7243841 w 8938307"/>
              <a:gd name="connsiteY2683" fmla="*/ 1786615 h 2993922"/>
              <a:gd name="connsiteX2684" fmla="*/ 7222660 w 8938307"/>
              <a:gd name="connsiteY2684" fmla="*/ 1786615 h 2993922"/>
              <a:gd name="connsiteX2685" fmla="*/ 7233251 w 8938307"/>
              <a:gd name="connsiteY2685" fmla="*/ 1797205 h 2993922"/>
              <a:gd name="connsiteX2686" fmla="*/ 7222660 w 8938307"/>
              <a:gd name="connsiteY2686" fmla="*/ 1807797 h 2993922"/>
              <a:gd name="connsiteX2687" fmla="*/ 7222660 w 8938307"/>
              <a:gd name="connsiteY2687" fmla="*/ 1818386 h 2993922"/>
              <a:gd name="connsiteX2688" fmla="*/ 7233251 w 8938307"/>
              <a:gd name="connsiteY2688" fmla="*/ 1818386 h 2993922"/>
              <a:gd name="connsiteX2689" fmla="*/ 7259726 w 8938307"/>
              <a:gd name="connsiteY2689" fmla="*/ 1813092 h 2993922"/>
              <a:gd name="connsiteX2690" fmla="*/ 7270318 w 8938307"/>
              <a:gd name="connsiteY2690" fmla="*/ 1802501 h 2993922"/>
              <a:gd name="connsiteX2691" fmla="*/ 7265022 w 8938307"/>
              <a:gd name="connsiteY2691" fmla="*/ 1786615 h 2993922"/>
              <a:gd name="connsiteX2692" fmla="*/ 7259726 w 8938307"/>
              <a:gd name="connsiteY2692" fmla="*/ 1781320 h 2993922"/>
              <a:gd name="connsiteX2693" fmla="*/ 7794542 w 8938307"/>
              <a:gd name="connsiteY2693" fmla="*/ 1776026 h 2993922"/>
              <a:gd name="connsiteX2694" fmla="*/ 7783952 w 8938307"/>
              <a:gd name="connsiteY2694" fmla="*/ 1781320 h 2993922"/>
              <a:gd name="connsiteX2695" fmla="*/ 7789248 w 8938307"/>
              <a:gd name="connsiteY2695" fmla="*/ 1786615 h 2993922"/>
              <a:gd name="connsiteX2696" fmla="*/ 7794542 w 8938307"/>
              <a:gd name="connsiteY2696" fmla="*/ 1776026 h 2993922"/>
              <a:gd name="connsiteX2697" fmla="*/ 7688638 w 8938307"/>
              <a:gd name="connsiteY2697" fmla="*/ 1776026 h 2993922"/>
              <a:gd name="connsiteX2698" fmla="*/ 7688638 w 8938307"/>
              <a:gd name="connsiteY2698" fmla="*/ 1786615 h 2993922"/>
              <a:gd name="connsiteX2699" fmla="*/ 7699230 w 8938307"/>
              <a:gd name="connsiteY2699" fmla="*/ 1797205 h 2993922"/>
              <a:gd name="connsiteX2700" fmla="*/ 7709820 w 8938307"/>
              <a:gd name="connsiteY2700" fmla="*/ 1781320 h 2993922"/>
              <a:gd name="connsiteX2701" fmla="*/ 7699230 w 8938307"/>
              <a:gd name="connsiteY2701" fmla="*/ 1776026 h 2993922"/>
              <a:gd name="connsiteX2702" fmla="*/ 7286203 w 8938307"/>
              <a:gd name="connsiteY2702" fmla="*/ 1776026 h 2993922"/>
              <a:gd name="connsiteX2703" fmla="*/ 7275612 w 8938307"/>
              <a:gd name="connsiteY2703" fmla="*/ 1786615 h 2993922"/>
              <a:gd name="connsiteX2704" fmla="*/ 7286203 w 8938307"/>
              <a:gd name="connsiteY2704" fmla="*/ 1786615 h 2993922"/>
              <a:gd name="connsiteX2705" fmla="*/ 5221073 w 8938307"/>
              <a:gd name="connsiteY2705" fmla="*/ 1776026 h 2993922"/>
              <a:gd name="connsiteX2706" fmla="*/ 5221073 w 8938307"/>
              <a:gd name="connsiteY2706" fmla="*/ 1786615 h 2993922"/>
              <a:gd name="connsiteX2707" fmla="*/ 5231662 w 8938307"/>
              <a:gd name="connsiteY2707" fmla="*/ 1786615 h 2993922"/>
              <a:gd name="connsiteX2708" fmla="*/ 5221073 w 8938307"/>
              <a:gd name="connsiteY2708" fmla="*/ 1776026 h 2993922"/>
              <a:gd name="connsiteX2709" fmla="*/ 4447972 w 8938307"/>
              <a:gd name="connsiteY2709" fmla="*/ 1776026 h 2993922"/>
              <a:gd name="connsiteX2710" fmla="*/ 4416202 w 8938307"/>
              <a:gd name="connsiteY2710" fmla="*/ 1786615 h 2993922"/>
              <a:gd name="connsiteX2711" fmla="*/ 4458562 w 8938307"/>
              <a:gd name="connsiteY2711" fmla="*/ 1786615 h 2993922"/>
              <a:gd name="connsiteX2712" fmla="*/ 3749004 w 8938307"/>
              <a:gd name="connsiteY2712" fmla="*/ 1776026 h 2993922"/>
              <a:gd name="connsiteX2713" fmla="*/ 3749004 w 8938307"/>
              <a:gd name="connsiteY2713" fmla="*/ 1786615 h 2993922"/>
              <a:gd name="connsiteX2714" fmla="*/ 3743710 w 8938307"/>
              <a:gd name="connsiteY2714" fmla="*/ 1786615 h 2993922"/>
              <a:gd name="connsiteX2715" fmla="*/ 3738415 w 8938307"/>
              <a:gd name="connsiteY2715" fmla="*/ 1781320 h 2993922"/>
              <a:gd name="connsiteX2716" fmla="*/ 3749004 w 8938307"/>
              <a:gd name="connsiteY2716" fmla="*/ 1776026 h 2993922"/>
              <a:gd name="connsiteX2717" fmla="*/ 3335979 w 8938307"/>
              <a:gd name="connsiteY2717" fmla="*/ 1776026 h 2993922"/>
              <a:gd name="connsiteX2718" fmla="*/ 3335979 w 8938307"/>
              <a:gd name="connsiteY2718" fmla="*/ 1786615 h 2993922"/>
              <a:gd name="connsiteX2719" fmla="*/ 3330685 w 8938307"/>
              <a:gd name="connsiteY2719" fmla="*/ 1791911 h 2993922"/>
              <a:gd name="connsiteX2720" fmla="*/ 3346570 w 8938307"/>
              <a:gd name="connsiteY2720" fmla="*/ 1797205 h 2993922"/>
              <a:gd name="connsiteX2721" fmla="*/ 3367751 w 8938307"/>
              <a:gd name="connsiteY2721" fmla="*/ 1807797 h 2993922"/>
              <a:gd name="connsiteX2722" fmla="*/ 3378341 w 8938307"/>
              <a:gd name="connsiteY2722" fmla="*/ 1797205 h 2993922"/>
              <a:gd name="connsiteX2723" fmla="*/ 3388931 w 8938307"/>
              <a:gd name="connsiteY2723" fmla="*/ 1797205 h 2993922"/>
              <a:gd name="connsiteX2724" fmla="*/ 3410112 w 8938307"/>
              <a:gd name="connsiteY2724" fmla="*/ 1797205 h 2993922"/>
              <a:gd name="connsiteX2725" fmla="*/ 3441882 w 8938307"/>
              <a:gd name="connsiteY2725" fmla="*/ 1797205 h 2993922"/>
              <a:gd name="connsiteX2726" fmla="*/ 3463064 w 8938307"/>
              <a:gd name="connsiteY2726" fmla="*/ 1807797 h 2993922"/>
              <a:gd name="connsiteX2727" fmla="*/ 3526607 w 8938307"/>
              <a:gd name="connsiteY2727" fmla="*/ 1839567 h 2993922"/>
              <a:gd name="connsiteX2728" fmla="*/ 3516016 w 8938307"/>
              <a:gd name="connsiteY2728" fmla="*/ 1839567 h 2993922"/>
              <a:gd name="connsiteX2729" fmla="*/ 3505426 w 8938307"/>
              <a:gd name="connsiteY2729" fmla="*/ 1839567 h 2993922"/>
              <a:gd name="connsiteX2730" fmla="*/ 3558378 w 8938307"/>
              <a:gd name="connsiteY2730" fmla="*/ 1850157 h 2993922"/>
              <a:gd name="connsiteX2731" fmla="*/ 3664282 w 8938307"/>
              <a:gd name="connsiteY2731" fmla="*/ 1881930 h 2993922"/>
              <a:gd name="connsiteX2732" fmla="*/ 3690758 w 8938307"/>
              <a:gd name="connsiteY2732" fmla="*/ 1887224 h 2993922"/>
              <a:gd name="connsiteX2733" fmla="*/ 3706644 w 8938307"/>
              <a:gd name="connsiteY2733" fmla="*/ 1892520 h 2993922"/>
              <a:gd name="connsiteX2734" fmla="*/ 3823138 w 8938307"/>
              <a:gd name="connsiteY2734" fmla="*/ 1934882 h 2993922"/>
              <a:gd name="connsiteX2735" fmla="*/ 3854908 w 8938307"/>
              <a:gd name="connsiteY2735" fmla="*/ 1940176 h 2993922"/>
              <a:gd name="connsiteX2736" fmla="*/ 3876090 w 8938307"/>
              <a:gd name="connsiteY2736" fmla="*/ 1934882 h 2993922"/>
              <a:gd name="connsiteX2737" fmla="*/ 3918452 w 8938307"/>
              <a:gd name="connsiteY2737" fmla="*/ 1956063 h 2993922"/>
              <a:gd name="connsiteX2738" fmla="*/ 3907860 w 8938307"/>
              <a:gd name="connsiteY2738" fmla="*/ 1956063 h 2993922"/>
              <a:gd name="connsiteX2739" fmla="*/ 3897271 w 8938307"/>
              <a:gd name="connsiteY2739" fmla="*/ 1966653 h 2993922"/>
              <a:gd name="connsiteX2740" fmla="*/ 3929042 w 8938307"/>
              <a:gd name="connsiteY2740" fmla="*/ 1966653 h 2993922"/>
              <a:gd name="connsiteX2741" fmla="*/ 3939633 w 8938307"/>
              <a:gd name="connsiteY2741" fmla="*/ 1971948 h 2993922"/>
              <a:gd name="connsiteX2742" fmla="*/ 3960812 w 8938307"/>
              <a:gd name="connsiteY2742" fmla="*/ 1982538 h 2993922"/>
              <a:gd name="connsiteX2743" fmla="*/ 3981994 w 8938307"/>
              <a:gd name="connsiteY2743" fmla="*/ 1987834 h 2993922"/>
              <a:gd name="connsiteX2744" fmla="*/ 4013765 w 8938307"/>
              <a:gd name="connsiteY2744" fmla="*/ 1998424 h 2993922"/>
              <a:gd name="connsiteX2745" fmla="*/ 4056127 w 8938307"/>
              <a:gd name="connsiteY2745" fmla="*/ 2019605 h 2993922"/>
              <a:gd name="connsiteX2746" fmla="*/ 4130260 w 8938307"/>
              <a:gd name="connsiteY2746" fmla="*/ 2040786 h 2993922"/>
              <a:gd name="connsiteX2747" fmla="*/ 4162031 w 8938307"/>
              <a:gd name="connsiteY2747" fmla="*/ 2051376 h 2993922"/>
              <a:gd name="connsiteX2748" fmla="*/ 4183212 w 8938307"/>
              <a:gd name="connsiteY2748" fmla="*/ 2046080 h 2993922"/>
              <a:gd name="connsiteX2749" fmla="*/ 4193802 w 8938307"/>
              <a:gd name="connsiteY2749" fmla="*/ 2040786 h 2993922"/>
              <a:gd name="connsiteX2750" fmla="*/ 4209688 w 8938307"/>
              <a:gd name="connsiteY2750" fmla="*/ 2040786 h 2993922"/>
              <a:gd name="connsiteX2751" fmla="*/ 4214983 w 8938307"/>
              <a:gd name="connsiteY2751" fmla="*/ 2040786 h 2993922"/>
              <a:gd name="connsiteX2752" fmla="*/ 4225574 w 8938307"/>
              <a:gd name="connsiteY2752" fmla="*/ 2051376 h 2993922"/>
              <a:gd name="connsiteX2753" fmla="*/ 4230868 w 8938307"/>
              <a:gd name="connsiteY2753" fmla="*/ 2067261 h 2993922"/>
              <a:gd name="connsiteX2754" fmla="*/ 4246754 w 8938307"/>
              <a:gd name="connsiteY2754" fmla="*/ 2072557 h 2993922"/>
              <a:gd name="connsiteX2755" fmla="*/ 4267935 w 8938307"/>
              <a:gd name="connsiteY2755" fmla="*/ 2083146 h 2993922"/>
              <a:gd name="connsiteX2756" fmla="*/ 4267935 w 8938307"/>
              <a:gd name="connsiteY2756" fmla="*/ 2093738 h 2993922"/>
              <a:gd name="connsiteX2757" fmla="*/ 4225574 w 8938307"/>
              <a:gd name="connsiteY2757" fmla="*/ 2083146 h 2993922"/>
              <a:gd name="connsiteX2758" fmla="*/ 4162031 w 8938307"/>
              <a:gd name="connsiteY2758" fmla="*/ 2061967 h 2993922"/>
              <a:gd name="connsiteX2759" fmla="*/ 4130260 w 8938307"/>
              <a:gd name="connsiteY2759" fmla="*/ 2051376 h 2993922"/>
              <a:gd name="connsiteX2760" fmla="*/ 4093194 w 8938307"/>
              <a:gd name="connsiteY2760" fmla="*/ 2035490 h 2993922"/>
              <a:gd name="connsiteX2761" fmla="*/ 4056127 w 8938307"/>
              <a:gd name="connsiteY2761" fmla="*/ 2024900 h 2993922"/>
              <a:gd name="connsiteX2762" fmla="*/ 4013765 w 8938307"/>
              <a:gd name="connsiteY2762" fmla="*/ 2019605 h 2993922"/>
              <a:gd name="connsiteX2763" fmla="*/ 3939633 w 8938307"/>
              <a:gd name="connsiteY2763" fmla="*/ 1998424 h 2993922"/>
              <a:gd name="connsiteX2764" fmla="*/ 3907860 w 8938307"/>
              <a:gd name="connsiteY2764" fmla="*/ 2009015 h 2993922"/>
              <a:gd name="connsiteX2765" fmla="*/ 3876090 w 8938307"/>
              <a:gd name="connsiteY2765" fmla="*/ 1998424 h 2993922"/>
              <a:gd name="connsiteX2766" fmla="*/ 3849614 w 8938307"/>
              <a:gd name="connsiteY2766" fmla="*/ 1993128 h 2993922"/>
              <a:gd name="connsiteX2767" fmla="*/ 3844319 w 8938307"/>
              <a:gd name="connsiteY2767" fmla="*/ 1987834 h 2993922"/>
              <a:gd name="connsiteX2768" fmla="*/ 3833728 w 8938307"/>
              <a:gd name="connsiteY2768" fmla="*/ 1977242 h 2993922"/>
              <a:gd name="connsiteX2769" fmla="*/ 3812548 w 8938307"/>
              <a:gd name="connsiteY2769" fmla="*/ 1966653 h 2993922"/>
              <a:gd name="connsiteX2770" fmla="*/ 3780776 w 8938307"/>
              <a:gd name="connsiteY2770" fmla="*/ 1956063 h 2993922"/>
              <a:gd name="connsiteX2771" fmla="*/ 3791367 w 8938307"/>
              <a:gd name="connsiteY2771" fmla="*/ 1966653 h 2993922"/>
              <a:gd name="connsiteX2772" fmla="*/ 3796662 w 8938307"/>
              <a:gd name="connsiteY2772" fmla="*/ 1971948 h 2993922"/>
              <a:gd name="connsiteX2773" fmla="*/ 3812548 w 8938307"/>
              <a:gd name="connsiteY2773" fmla="*/ 1977242 h 2993922"/>
              <a:gd name="connsiteX2774" fmla="*/ 3823138 w 8938307"/>
              <a:gd name="connsiteY2774" fmla="*/ 1987834 h 2993922"/>
              <a:gd name="connsiteX2775" fmla="*/ 3823138 w 8938307"/>
              <a:gd name="connsiteY2775" fmla="*/ 1998424 h 2993922"/>
              <a:gd name="connsiteX2776" fmla="*/ 3801956 w 8938307"/>
              <a:gd name="connsiteY2776" fmla="*/ 1998424 h 2993922"/>
              <a:gd name="connsiteX2777" fmla="*/ 3749004 w 8938307"/>
              <a:gd name="connsiteY2777" fmla="*/ 1956063 h 2993922"/>
              <a:gd name="connsiteX2778" fmla="*/ 3717234 w 8938307"/>
              <a:gd name="connsiteY2778" fmla="*/ 1934882 h 2993922"/>
              <a:gd name="connsiteX2779" fmla="*/ 3706644 w 8938307"/>
              <a:gd name="connsiteY2779" fmla="*/ 1934882 h 2993922"/>
              <a:gd name="connsiteX2780" fmla="*/ 3696052 w 8938307"/>
              <a:gd name="connsiteY2780" fmla="*/ 1924290 h 2993922"/>
              <a:gd name="connsiteX2781" fmla="*/ 3685463 w 8938307"/>
              <a:gd name="connsiteY2781" fmla="*/ 1924290 h 2993922"/>
              <a:gd name="connsiteX2782" fmla="*/ 3627215 w 8938307"/>
              <a:gd name="connsiteY2782" fmla="*/ 1897815 h 2993922"/>
              <a:gd name="connsiteX2783" fmla="*/ 3547788 w 8938307"/>
              <a:gd name="connsiteY2783" fmla="*/ 1881930 h 2993922"/>
              <a:gd name="connsiteX2784" fmla="*/ 3505426 w 8938307"/>
              <a:gd name="connsiteY2784" fmla="*/ 1860749 h 2993922"/>
              <a:gd name="connsiteX2785" fmla="*/ 3441882 w 8938307"/>
              <a:gd name="connsiteY2785" fmla="*/ 1839567 h 2993922"/>
              <a:gd name="connsiteX2786" fmla="*/ 3293618 w 8938307"/>
              <a:gd name="connsiteY2786" fmla="*/ 1797205 h 2993922"/>
              <a:gd name="connsiteX2787" fmla="*/ 7709820 w 8938307"/>
              <a:gd name="connsiteY2787" fmla="*/ 1765434 h 2993922"/>
              <a:gd name="connsiteX2788" fmla="*/ 7720409 w 8938307"/>
              <a:gd name="connsiteY2788" fmla="*/ 1776026 h 2993922"/>
              <a:gd name="connsiteX2789" fmla="*/ 7741590 w 8938307"/>
              <a:gd name="connsiteY2789" fmla="*/ 1765434 h 2993922"/>
              <a:gd name="connsiteX2790" fmla="*/ 6555464 w 8938307"/>
              <a:gd name="connsiteY2790" fmla="*/ 1765434 h 2993922"/>
              <a:gd name="connsiteX2791" fmla="*/ 6544874 w 8938307"/>
              <a:gd name="connsiteY2791" fmla="*/ 1776026 h 2993922"/>
              <a:gd name="connsiteX2792" fmla="*/ 6566054 w 8938307"/>
              <a:gd name="connsiteY2792" fmla="*/ 1776026 h 2993922"/>
              <a:gd name="connsiteX2793" fmla="*/ 5231662 w 8938307"/>
              <a:gd name="connsiteY2793" fmla="*/ 1765434 h 2993922"/>
              <a:gd name="connsiteX2794" fmla="*/ 5242254 w 8938307"/>
              <a:gd name="connsiteY2794" fmla="*/ 1776026 h 2993922"/>
              <a:gd name="connsiteX2795" fmla="*/ 5242254 w 8938307"/>
              <a:gd name="connsiteY2795" fmla="*/ 1765434 h 2993922"/>
              <a:gd name="connsiteX2796" fmla="*/ 3060629 w 8938307"/>
              <a:gd name="connsiteY2796" fmla="*/ 1765434 h 2993922"/>
              <a:gd name="connsiteX2797" fmla="*/ 3071218 w 8938307"/>
              <a:gd name="connsiteY2797" fmla="*/ 1770730 h 2993922"/>
              <a:gd name="connsiteX2798" fmla="*/ 3060629 w 8938307"/>
              <a:gd name="connsiteY2798" fmla="*/ 1776026 h 2993922"/>
              <a:gd name="connsiteX2799" fmla="*/ 5146940 w 8938307"/>
              <a:gd name="connsiteY2799" fmla="*/ 1754845 h 2993922"/>
              <a:gd name="connsiteX2800" fmla="*/ 5146940 w 8938307"/>
              <a:gd name="connsiteY2800" fmla="*/ 1765434 h 2993922"/>
              <a:gd name="connsiteX2801" fmla="*/ 5168121 w 8938307"/>
              <a:gd name="connsiteY2801" fmla="*/ 1754845 h 2993922"/>
              <a:gd name="connsiteX2802" fmla="*/ 4575058 w 8938307"/>
              <a:gd name="connsiteY2802" fmla="*/ 1754845 h 2993922"/>
              <a:gd name="connsiteX2803" fmla="*/ 4564468 w 8938307"/>
              <a:gd name="connsiteY2803" fmla="*/ 1765434 h 2993922"/>
              <a:gd name="connsiteX2804" fmla="*/ 4564468 w 8938307"/>
              <a:gd name="connsiteY2804" fmla="*/ 1776026 h 2993922"/>
              <a:gd name="connsiteX2805" fmla="*/ 4569762 w 8938307"/>
              <a:gd name="connsiteY2805" fmla="*/ 1776026 h 2993922"/>
              <a:gd name="connsiteX2806" fmla="*/ 4585647 w 8938307"/>
              <a:gd name="connsiteY2806" fmla="*/ 1776026 h 2993922"/>
              <a:gd name="connsiteX2807" fmla="*/ 4601532 w 8938307"/>
              <a:gd name="connsiteY2807" fmla="*/ 1791911 h 2993922"/>
              <a:gd name="connsiteX2808" fmla="*/ 4628010 w 8938307"/>
              <a:gd name="connsiteY2808" fmla="*/ 1797205 h 2993922"/>
              <a:gd name="connsiteX2809" fmla="*/ 4643895 w 8938307"/>
              <a:gd name="connsiteY2809" fmla="*/ 1797205 h 2993922"/>
              <a:gd name="connsiteX2810" fmla="*/ 4649190 w 8938307"/>
              <a:gd name="connsiteY2810" fmla="*/ 1786615 h 2993922"/>
              <a:gd name="connsiteX2811" fmla="*/ 4633305 w 8938307"/>
              <a:gd name="connsiteY2811" fmla="*/ 1770730 h 2993922"/>
              <a:gd name="connsiteX2812" fmla="*/ 4596238 w 8938307"/>
              <a:gd name="connsiteY2812" fmla="*/ 1765434 h 2993922"/>
              <a:gd name="connsiteX2813" fmla="*/ 4585647 w 8938307"/>
              <a:gd name="connsiteY2813" fmla="*/ 1760140 h 2993922"/>
              <a:gd name="connsiteX2814" fmla="*/ 4575058 w 8938307"/>
              <a:gd name="connsiteY2814" fmla="*/ 1754845 h 2993922"/>
              <a:gd name="connsiteX2815" fmla="*/ 4379134 w 8938307"/>
              <a:gd name="connsiteY2815" fmla="*/ 1754845 h 2993922"/>
              <a:gd name="connsiteX2816" fmla="*/ 4373839 w 8938307"/>
              <a:gd name="connsiteY2816" fmla="*/ 1760140 h 2993922"/>
              <a:gd name="connsiteX2817" fmla="*/ 4384430 w 8938307"/>
              <a:gd name="connsiteY2817" fmla="*/ 1770730 h 2993922"/>
              <a:gd name="connsiteX2818" fmla="*/ 4400316 w 8938307"/>
              <a:gd name="connsiteY2818" fmla="*/ 1770730 h 2993922"/>
              <a:gd name="connsiteX2819" fmla="*/ 4405610 w 8938307"/>
              <a:gd name="connsiteY2819" fmla="*/ 1765434 h 2993922"/>
              <a:gd name="connsiteX2820" fmla="*/ 4400316 w 8938307"/>
              <a:gd name="connsiteY2820" fmla="*/ 1765434 h 2993922"/>
              <a:gd name="connsiteX2821" fmla="*/ 4389724 w 8938307"/>
              <a:gd name="connsiteY2821" fmla="*/ 1760140 h 2993922"/>
              <a:gd name="connsiteX2822" fmla="*/ 4379134 w 8938307"/>
              <a:gd name="connsiteY2822" fmla="*/ 1754845 h 2993922"/>
              <a:gd name="connsiteX2823" fmla="*/ 4331478 w 8938307"/>
              <a:gd name="connsiteY2823" fmla="*/ 1754845 h 2993922"/>
              <a:gd name="connsiteX2824" fmla="*/ 4352658 w 8938307"/>
              <a:gd name="connsiteY2824" fmla="*/ 1765434 h 2993922"/>
              <a:gd name="connsiteX2825" fmla="*/ 4352658 w 8938307"/>
              <a:gd name="connsiteY2825" fmla="*/ 1754845 h 2993922"/>
              <a:gd name="connsiteX2826" fmla="*/ 7667457 w 8938307"/>
              <a:gd name="connsiteY2826" fmla="*/ 1744253 h 2993922"/>
              <a:gd name="connsiteX2827" fmla="*/ 7656867 w 8938307"/>
              <a:gd name="connsiteY2827" fmla="*/ 1754845 h 2993922"/>
              <a:gd name="connsiteX2828" fmla="*/ 7667457 w 8938307"/>
              <a:gd name="connsiteY2828" fmla="*/ 1754845 h 2993922"/>
              <a:gd name="connsiteX2829" fmla="*/ 7678048 w 8938307"/>
              <a:gd name="connsiteY2829" fmla="*/ 1765434 h 2993922"/>
              <a:gd name="connsiteX2830" fmla="*/ 7699230 w 8938307"/>
              <a:gd name="connsiteY2830" fmla="*/ 1765434 h 2993922"/>
              <a:gd name="connsiteX2831" fmla="*/ 7688638 w 8938307"/>
              <a:gd name="connsiteY2831" fmla="*/ 1754845 h 2993922"/>
              <a:gd name="connsiteX2832" fmla="*/ 7683344 w 8938307"/>
              <a:gd name="connsiteY2832" fmla="*/ 1749549 h 2993922"/>
              <a:gd name="connsiteX2833" fmla="*/ 7667457 w 8938307"/>
              <a:gd name="connsiteY2833" fmla="*/ 1744253 h 2993922"/>
              <a:gd name="connsiteX2834" fmla="*/ 7455649 w 8938307"/>
              <a:gd name="connsiteY2834" fmla="*/ 1744253 h 2993922"/>
              <a:gd name="connsiteX2835" fmla="*/ 7439764 w 8938307"/>
              <a:gd name="connsiteY2835" fmla="*/ 1749549 h 2993922"/>
              <a:gd name="connsiteX2836" fmla="*/ 7439764 w 8938307"/>
              <a:gd name="connsiteY2836" fmla="*/ 1760140 h 2993922"/>
              <a:gd name="connsiteX2837" fmla="*/ 7450355 w 8938307"/>
              <a:gd name="connsiteY2837" fmla="*/ 1765434 h 2993922"/>
              <a:gd name="connsiteX2838" fmla="*/ 7455649 w 8938307"/>
              <a:gd name="connsiteY2838" fmla="*/ 1754845 h 2993922"/>
              <a:gd name="connsiteX2839" fmla="*/ 7222660 w 8938307"/>
              <a:gd name="connsiteY2839" fmla="*/ 1744253 h 2993922"/>
              <a:gd name="connsiteX2840" fmla="*/ 7201480 w 8938307"/>
              <a:gd name="connsiteY2840" fmla="*/ 1754845 h 2993922"/>
              <a:gd name="connsiteX2841" fmla="*/ 7159118 w 8938307"/>
              <a:gd name="connsiteY2841" fmla="*/ 1754845 h 2993922"/>
              <a:gd name="connsiteX2842" fmla="*/ 7137937 w 8938307"/>
              <a:gd name="connsiteY2842" fmla="*/ 1754845 h 2993922"/>
              <a:gd name="connsiteX2843" fmla="*/ 7116756 w 8938307"/>
              <a:gd name="connsiteY2843" fmla="*/ 1754845 h 2993922"/>
              <a:gd name="connsiteX2844" fmla="*/ 7106166 w 8938307"/>
              <a:gd name="connsiteY2844" fmla="*/ 1765434 h 2993922"/>
              <a:gd name="connsiteX2845" fmla="*/ 7106166 w 8938307"/>
              <a:gd name="connsiteY2845" fmla="*/ 1776026 h 2993922"/>
              <a:gd name="connsiteX2846" fmla="*/ 7122052 w 8938307"/>
              <a:gd name="connsiteY2846" fmla="*/ 1770730 h 2993922"/>
              <a:gd name="connsiteX2847" fmla="*/ 7148526 w 8938307"/>
              <a:gd name="connsiteY2847" fmla="*/ 1765434 h 2993922"/>
              <a:gd name="connsiteX2848" fmla="*/ 7159118 w 8938307"/>
              <a:gd name="connsiteY2848" fmla="*/ 1776026 h 2993922"/>
              <a:gd name="connsiteX2849" fmla="*/ 7159118 w 8938307"/>
              <a:gd name="connsiteY2849" fmla="*/ 1786615 h 2993922"/>
              <a:gd name="connsiteX2850" fmla="*/ 7175004 w 8938307"/>
              <a:gd name="connsiteY2850" fmla="*/ 1781320 h 2993922"/>
              <a:gd name="connsiteX2851" fmla="*/ 7185593 w 8938307"/>
              <a:gd name="connsiteY2851" fmla="*/ 1776026 h 2993922"/>
              <a:gd name="connsiteX2852" fmla="*/ 7190889 w 8938307"/>
              <a:gd name="connsiteY2852" fmla="*/ 1786615 h 2993922"/>
              <a:gd name="connsiteX2853" fmla="*/ 7196184 w 8938307"/>
              <a:gd name="connsiteY2853" fmla="*/ 1786615 h 2993922"/>
              <a:gd name="connsiteX2854" fmla="*/ 7201480 w 8938307"/>
              <a:gd name="connsiteY2854" fmla="*/ 1776026 h 2993922"/>
              <a:gd name="connsiteX2855" fmla="*/ 7212070 w 8938307"/>
              <a:gd name="connsiteY2855" fmla="*/ 1776026 h 2993922"/>
              <a:gd name="connsiteX2856" fmla="*/ 7217366 w 8938307"/>
              <a:gd name="connsiteY2856" fmla="*/ 1776026 h 2993922"/>
              <a:gd name="connsiteX2857" fmla="*/ 7212070 w 8938307"/>
              <a:gd name="connsiteY2857" fmla="*/ 1765434 h 2993922"/>
              <a:gd name="connsiteX2858" fmla="*/ 7212070 w 8938307"/>
              <a:gd name="connsiteY2858" fmla="*/ 1754845 h 2993922"/>
              <a:gd name="connsiteX2859" fmla="*/ 4744504 w 8938307"/>
              <a:gd name="connsiteY2859" fmla="*/ 1744253 h 2993922"/>
              <a:gd name="connsiteX2860" fmla="*/ 4755094 w 8938307"/>
              <a:gd name="connsiteY2860" fmla="*/ 1754845 h 2993922"/>
              <a:gd name="connsiteX2861" fmla="*/ 4755094 w 8938307"/>
              <a:gd name="connsiteY2861" fmla="*/ 1744253 h 2993922"/>
              <a:gd name="connsiteX2862" fmla="*/ 3902566 w 8938307"/>
              <a:gd name="connsiteY2862" fmla="*/ 1744253 h 2993922"/>
              <a:gd name="connsiteX2863" fmla="*/ 3897271 w 8938307"/>
              <a:gd name="connsiteY2863" fmla="*/ 1754845 h 2993922"/>
              <a:gd name="connsiteX2864" fmla="*/ 3907860 w 8938307"/>
              <a:gd name="connsiteY2864" fmla="*/ 1754845 h 2993922"/>
              <a:gd name="connsiteX2865" fmla="*/ 3902566 w 8938307"/>
              <a:gd name="connsiteY2865" fmla="*/ 1744253 h 2993922"/>
              <a:gd name="connsiteX2866" fmla="*/ 8069894 w 8938307"/>
              <a:gd name="connsiteY2866" fmla="*/ 1733663 h 2993922"/>
              <a:gd name="connsiteX2867" fmla="*/ 8101664 w 8938307"/>
              <a:gd name="connsiteY2867" fmla="*/ 1733663 h 2993922"/>
              <a:gd name="connsiteX2868" fmla="*/ 8080483 w 8938307"/>
              <a:gd name="connsiteY2868" fmla="*/ 1744253 h 2993922"/>
              <a:gd name="connsiteX2869" fmla="*/ 8069894 w 8938307"/>
              <a:gd name="connsiteY2869" fmla="*/ 1733663 h 2993922"/>
              <a:gd name="connsiteX2870" fmla="*/ 7625096 w 8938307"/>
              <a:gd name="connsiteY2870" fmla="*/ 1733663 h 2993922"/>
              <a:gd name="connsiteX2871" fmla="*/ 7614505 w 8938307"/>
              <a:gd name="connsiteY2871" fmla="*/ 1744253 h 2993922"/>
              <a:gd name="connsiteX2872" fmla="*/ 7625096 w 8938307"/>
              <a:gd name="connsiteY2872" fmla="*/ 1744253 h 2993922"/>
              <a:gd name="connsiteX2873" fmla="*/ 7635686 w 8938307"/>
              <a:gd name="connsiteY2873" fmla="*/ 1738959 h 2993922"/>
              <a:gd name="connsiteX2874" fmla="*/ 7625096 w 8938307"/>
              <a:gd name="connsiteY2874" fmla="*/ 1733663 h 2993922"/>
              <a:gd name="connsiteX2875" fmla="*/ 7529782 w 8938307"/>
              <a:gd name="connsiteY2875" fmla="*/ 1733663 h 2993922"/>
              <a:gd name="connsiteX2876" fmla="*/ 7529782 w 8938307"/>
              <a:gd name="connsiteY2876" fmla="*/ 1744253 h 2993922"/>
              <a:gd name="connsiteX2877" fmla="*/ 7529782 w 8938307"/>
              <a:gd name="connsiteY2877" fmla="*/ 1754845 h 2993922"/>
              <a:gd name="connsiteX2878" fmla="*/ 7540374 w 8938307"/>
              <a:gd name="connsiteY2878" fmla="*/ 1754845 h 2993922"/>
              <a:gd name="connsiteX2879" fmla="*/ 7556259 w 8938307"/>
              <a:gd name="connsiteY2879" fmla="*/ 1754845 h 2993922"/>
              <a:gd name="connsiteX2880" fmla="*/ 7561553 w 8938307"/>
              <a:gd name="connsiteY2880" fmla="*/ 1765434 h 2993922"/>
              <a:gd name="connsiteX2881" fmla="*/ 7572144 w 8938307"/>
              <a:gd name="connsiteY2881" fmla="*/ 1765434 h 2993922"/>
              <a:gd name="connsiteX2882" fmla="*/ 7572144 w 8938307"/>
              <a:gd name="connsiteY2882" fmla="*/ 1754845 h 2993922"/>
              <a:gd name="connsiteX2883" fmla="*/ 7566848 w 8938307"/>
              <a:gd name="connsiteY2883" fmla="*/ 1749549 h 2993922"/>
              <a:gd name="connsiteX2884" fmla="*/ 7561553 w 8938307"/>
              <a:gd name="connsiteY2884" fmla="*/ 1744253 h 2993922"/>
              <a:gd name="connsiteX2885" fmla="*/ 7545668 w 8938307"/>
              <a:gd name="connsiteY2885" fmla="*/ 1738959 h 2993922"/>
              <a:gd name="connsiteX2886" fmla="*/ 7529782 w 8938307"/>
              <a:gd name="connsiteY2886" fmla="*/ 1733663 h 2993922"/>
              <a:gd name="connsiteX2887" fmla="*/ 7498011 w 8938307"/>
              <a:gd name="connsiteY2887" fmla="*/ 1733663 h 2993922"/>
              <a:gd name="connsiteX2888" fmla="*/ 7476830 w 8938307"/>
              <a:gd name="connsiteY2888" fmla="*/ 1744253 h 2993922"/>
              <a:gd name="connsiteX2889" fmla="*/ 7476830 w 8938307"/>
              <a:gd name="connsiteY2889" fmla="*/ 1754845 h 2993922"/>
              <a:gd name="connsiteX2890" fmla="*/ 7508601 w 8938307"/>
              <a:gd name="connsiteY2890" fmla="*/ 1754845 h 2993922"/>
              <a:gd name="connsiteX2891" fmla="*/ 7513896 w 8938307"/>
              <a:gd name="connsiteY2891" fmla="*/ 1738959 h 2993922"/>
              <a:gd name="connsiteX2892" fmla="*/ 7498011 w 8938307"/>
              <a:gd name="connsiteY2892" fmla="*/ 1733663 h 2993922"/>
              <a:gd name="connsiteX2893" fmla="*/ 7169708 w 8938307"/>
              <a:gd name="connsiteY2893" fmla="*/ 1733663 h 2993922"/>
              <a:gd name="connsiteX2894" fmla="*/ 7159118 w 8938307"/>
              <a:gd name="connsiteY2894" fmla="*/ 1744253 h 2993922"/>
              <a:gd name="connsiteX2895" fmla="*/ 7169708 w 8938307"/>
              <a:gd name="connsiteY2895" fmla="*/ 1744253 h 2993922"/>
              <a:gd name="connsiteX2896" fmla="*/ 5104578 w 8938307"/>
              <a:gd name="connsiteY2896" fmla="*/ 1733663 h 2993922"/>
              <a:gd name="connsiteX2897" fmla="*/ 5115169 w 8938307"/>
              <a:gd name="connsiteY2897" fmla="*/ 1744253 h 2993922"/>
              <a:gd name="connsiteX2898" fmla="*/ 5104578 w 8938307"/>
              <a:gd name="connsiteY2898" fmla="*/ 1733663 h 2993922"/>
              <a:gd name="connsiteX2899" fmla="*/ 4278526 w 8938307"/>
              <a:gd name="connsiteY2899" fmla="*/ 1733663 h 2993922"/>
              <a:gd name="connsiteX2900" fmla="*/ 4289116 w 8938307"/>
              <a:gd name="connsiteY2900" fmla="*/ 1733663 h 2993922"/>
              <a:gd name="connsiteX2901" fmla="*/ 4289116 w 8938307"/>
              <a:gd name="connsiteY2901" fmla="*/ 1744253 h 2993922"/>
              <a:gd name="connsiteX2902" fmla="*/ 4278526 w 8938307"/>
              <a:gd name="connsiteY2902" fmla="*/ 1733663 h 2993922"/>
              <a:gd name="connsiteX2903" fmla="*/ 3918452 w 8938307"/>
              <a:gd name="connsiteY2903" fmla="*/ 1733663 h 2993922"/>
              <a:gd name="connsiteX2904" fmla="*/ 3918452 w 8938307"/>
              <a:gd name="connsiteY2904" fmla="*/ 1744253 h 2993922"/>
              <a:gd name="connsiteX2905" fmla="*/ 3929042 w 8938307"/>
              <a:gd name="connsiteY2905" fmla="*/ 1754845 h 2993922"/>
              <a:gd name="connsiteX2906" fmla="*/ 3929042 w 8938307"/>
              <a:gd name="connsiteY2906" fmla="*/ 1744253 h 2993922"/>
              <a:gd name="connsiteX2907" fmla="*/ 3918452 w 8938307"/>
              <a:gd name="connsiteY2907" fmla="*/ 1733663 h 2993922"/>
              <a:gd name="connsiteX2908" fmla="*/ 3664282 w 8938307"/>
              <a:gd name="connsiteY2908" fmla="*/ 1733663 h 2993922"/>
              <a:gd name="connsiteX2909" fmla="*/ 3674872 w 8938307"/>
              <a:gd name="connsiteY2909" fmla="*/ 1733663 h 2993922"/>
              <a:gd name="connsiteX2910" fmla="*/ 3680167 w 8938307"/>
              <a:gd name="connsiteY2910" fmla="*/ 1733663 h 2993922"/>
              <a:gd name="connsiteX2911" fmla="*/ 3685463 w 8938307"/>
              <a:gd name="connsiteY2911" fmla="*/ 1744253 h 2993922"/>
              <a:gd name="connsiteX2912" fmla="*/ 3674872 w 8938307"/>
              <a:gd name="connsiteY2912" fmla="*/ 1744253 h 2993922"/>
              <a:gd name="connsiteX2913" fmla="*/ 3177123 w 8938307"/>
              <a:gd name="connsiteY2913" fmla="*/ 1733663 h 2993922"/>
              <a:gd name="connsiteX2914" fmla="*/ 3187714 w 8938307"/>
              <a:gd name="connsiteY2914" fmla="*/ 1744253 h 2993922"/>
              <a:gd name="connsiteX2915" fmla="*/ 3177123 w 8938307"/>
              <a:gd name="connsiteY2915" fmla="*/ 1744253 h 2993922"/>
              <a:gd name="connsiteX2916" fmla="*/ 8101664 w 8938307"/>
              <a:gd name="connsiteY2916" fmla="*/ 1723074 h 2993922"/>
              <a:gd name="connsiteX2917" fmla="*/ 8144027 w 8938307"/>
              <a:gd name="connsiteY2917" fmla="*/ 1733663 h 2993922"/>
              <a:gd name="connsiteX2918" fmla="*/ 8122846 w 8938307"/>
              <a:gd name="connsiteY2918" fmla="*/ 1733663 h 2993922"/>
              <a:gd name="connsiteX2919" fmla="*/ 7974579 w 8938307"/>
              <a:gd name="connsiteY2919" fmla="*/ 1723074 h 2993922"/>
              <a:gd name="connsiteX2920" fmla="*/ 7985171 w 8938307"/>
              <a:gd name="connsiteY2920" fmla="*/ 1733663 h 2993922"/>
              <a:gd name="connsiteX2921" fmla="*/ 7974579 w 8938307"/>
              <a:gd name="connsiteY2921" fmla="*/ 1733663 h 2993922"/>
              <a:gd name="connsiteX2922" fmla="*/ 5740002 w 8938307"/>
              <a:gd name="connsiteY2922" fmla="*/ 1723074 h 2993922"/>
              <a:gd name="connsiteX2923" fmla="*/ 5740002 w 8938307"/>
              <a:gd name="connsiteY2923" fmla="*/ 1733663 h 2993922"/>
              <a:gd name="connsiteX2924" fmla="*/ 5750593 w 8938307"/>
              <a:gd name="connsiteY2924" fmla="*/ 1733663 h 2993922"/>
              <a:gd name="connsiteX2925" fmla="*/ 5750593 w 8938307"/>
              <a:gd name="connsiteY2925" fmla="*/ 1728368 h 2993922"/>
              <a:gd name="connsiteX2926" fmla="*/ 5740002 w 8938307"/>
              <a:gd name="connsiteY2926" fmla="*/ 1723074 h 2993922"/>
              <a:gd name="connsiteX2927" fmla="*/ 4267935 w 8938307"/>
              <a:gd name="connsiteY2927" fmla="*/ 1723074 h 2993922"/>
              <a:gd name="connsiteX2928" fmla="*/ 4262640 w 8938307"/>
              <a:gd name="connsiteY2928" fmla="*/ 1738959 h 2993922"/>
              <a:gd name="connsiteX2929" fmla="*/ 4267935 w 8938307"/>
              <a:gd name="connsiteY2929" fmla="*/ 1744253 h 2993922"/>
              <a:gd name="connsiteX2930" fmla="*/ 4289116 w 8938307"/>
              <a:gd name="connsiteY2930" fmla="*/ 1744253 h 2993922"/>
              <a:gd name="connsiteX2931" fmla="*/ 4299706 w 8938307"/>
              <a:gd name="connsiteY2931" fmla="*/ 1744253 h 2993922"/>
              <a:gd name="connsiteX2932" fmla="*/ 4310297 w 8938307"/>
              <a:gd name="connsiteY2932" fmla="*/ 1754845 h 2993922"/>
              <a:gd name="connsiteX2933" fmla="*/ 4320887 w 8938307"/>
              <a:gd name="connsiteY2933" fmla="*/ 1744253 h 2993922"/>
              <a:gd name="connsiteX2934" fmla="*/ 4320887 w 8938307"/>
              <a:gd name="connsiteY2934" fmla="*/ 1738959 h 2993922"/>
              <a:gd name="connsiteX2935" fmla="*/ 4299706 w 8938307"/>
              <a:gd name="connsiteY2935" fmla="*/ 1723074 h 2993922"/>
              <a:gd name="connsiteX2936" fmla="*/ 4225574 w 8938307"/>
              <a:gd name="connsiteY2936" fmla="*/ 1723074 h 2993922"/>
              <a:gd name="connsiteX2937" fmla="*/ 4225574 w 8938307"/>
              <a:gd name="connsiteY2937" fmla="*/ 1733663 h 2993922"/>
              <a:gd name="connsiteX2938" fmla="*/ 4241460 w 8938307"/>
              <a:gd name="connsiteY2938" fmla="*/ 1733663 h 2993922"/>
              <a:gd name="connsiteX2939" fmla="*/ 4246754 w 8938307"/>
              <a:gd name="connsiteY2939" fmla="*/ 1733663 h 2993922"/>
              <a:gd name="connsiteX2940" fmla="*/ 4241460 w 8938307"/>
              <a:gd name="connsiteY2940" fmla="*/ 1728368 h 2993922"/>
              <a:gd name="connsiteX2941" fmla="*/ 4225574 w 8938307"/>
              <a:gd name="connsiteY2941" fmla="*/ 1723074 h 2993922"/>
              <a:gd name="connsiteX2942" fmla="*/ 7396078 w 8938307"/>
              <a:gd name="connsiteY2942" fmla="*/ 1716454 h 2993922"/>
              <a:gd name="connsiteX2943" fmla="*/ 7392107 w 8938307"/>
              <a:gd name="connsiteY2943" fmla="*/ 1723074 h 2993922"/>
              <a:gd name="connsiteX2944" fmla="*/ 7423878 w 8938307"/>
              <a:gd name="connsiteY2944" fmla="*/ 1723074 h 2993922"/>
              <a:gd name="connsiteX2945" fmla="*/ 7407992 w 8938307"/>
              <a:gd name="connsiteY2945" fmla="*/ 1717778 h 2993922"/>
              <a:gd name="connsiteX2946" fmla="*/ 7396078 w 8938307"/>
              <a:gd name="connsiteY2946" fmla="*/ 1716454 h 2993922"/>
              <a:gd name="connsiteX2947" fmla="*/ 7317974 w 8938307"/>
              <a:gd name="connsiteY2947" fmla="*/ 1712482 h 2993922"/>
              <a:gd name="connsiteX2948" fmla="*/ 7317974 w 8938307"/>
              <a:gd name="connsiteY2948" fmla="*/ 1733663 h 2993922"/>
              <a:gd name="connsiteX2949" fmla="*/ 7328564 w 8938307"/>
              <a:gd name="connsiteY2949" fmla="*/ 1723074 h 2993922"/>
              <a:gd name="connsiteX2950" fmla="*/ 7328564 w 8938307"/>
              <a:gd name="connsiteY2950" fmla="*/ 1712482 h 2993922"/>
              <a:gd name="connsiteX2951" fmla="*/ 7063804 w 8938307"/>
              <a:gd name="connsiteY2951" fmla="*/ 1712482 h 2993922"/>
              <a:gd name="connsiteX2952" fmla="*/ 7053214 w 8938307"/>
              <a:gd name="connsiteY2952" fmla="*/ 1723074 h 2993922"/>
              <a:gd name="connsiteX2953" fmla="*/ 7063804 w 8938307"/>
              <a:gd name="connsiteY2953" fmla="*/ 1723074 h 2993922"/>
              <a:gd name="connsiteX2954" fmla="*/ 7074395 w 8938307"/>
              <a:gd name="connsiteY2954" fmla="*/ 1723074 h 2993922"/>
              <a:gd name="connsiteX2955" fmla="*/ 7063804 w 8938307"/>
              <a:gd name="connsiteY2955" fmla="*/ 1712482 h 2993922"/>
              <a:gd name="connsiteX2956" fmla="*/ 4649190 w 8938307"/>
              <a:gd name="connsiteY2956" fmla="*/ 1712482 h 2993922"/>
              <a:gd name="connsiteX2957" fmla="*/ 4649190 w 8938307"/>
              <a:gd name="connsiteY2957" fmla="*/ 1723074 h 2993922"/>
              <a:gd name="connsiteX2958" fmla="*/ 4659780 w 8938307"/>
              <a:gd name="connsiteY2958" fmla="*/ 1712482 h 2993922"/>
              <a:gd name="connsiteX2959" fmla="*/ 4649190 w 8938307"/>
              <a:gd name="connsiteY2959" fmla="*/ 1712482 h 2993922"/>
              <a:gd name="connsiteX2960" fmla="*/ 3063276 w 8938307"/>
              <a:gd name="connsiteY2960" fmla="*/ 1709173 h 2993922"/>
              <a:gd name="connsiteX2961" fmla="*/ 3102990 w 8938307"/>
              <a:gd name="connsiteY2961" fmla="*/ 1723074 h 2993922"/>
              <a:gd name="connsiteX2962" fmla="*/ 3134762 w 8938307"/>
              <a:gd name="connsiteY2962" fmla="*/ 1723074 h 2993922"/>
              <a:gd name="connsiteX2963" fmla="*/ 3166533 w 8938307"/>
              <a:gd name="connsiteY2963" fmla="*/ 1733663 h 2993922"/>
              <a:gd name="connsiteX2964" fmla="*/ 3155942 w 8938307"/>
              <a:gd name="connsiteY2964" fmla="*/ 1733663 h 2993922"/>
              <a:gd name="connsiteX2965" fmla="*/ 3124171 w 8938307"/>
              <a:gd name="connsiteY2965" fmla="*/ 1744253 h 2993922"/>
              <a:gd name="connsiteX2966" fmla="*/ 3102990 w 8938307"/>
              <a:gd name="connsiteY2966" fmla="*/ 1733663 h 2993922"/>
              <a:gd name="connsiteX2967" fmla="*/ 3071218 w 8938307"/>
              <a:gd name="connsiteY2967" fmla="*/ 1717778 h 2993922"/>
              <a:gd name="connsiteX2968" fmla="*/ 3060629 w 8938307"/>
              <a:gd name="connsiteY2968" fmla="*/ 1712482 h 2993922"/>
              <a:gd name="connsiteX2969" fmla="*/ 3063276 w 8938307"/>
              <a:gd name="connsiteY2969" fmla="*/ 1709173 h 2993922"/>
              <a:gd name="connsiteX2970" fmla="*/ 8917126 w 8938307"/>
              <a:gd name="connsiteY2970" fmla="*/ 1701893 h 2993922"/>
              <a:gd name="connsiteX2971" fmla="*/ 8927716 w 8938307"/>
              <a:gd name="connsiteY2971" fmla="*/ 1701893 h 2993922"/>
              <a:gd name="connsiteX2972" fmla="*/ 8917126 w 8938307"/>
              <a:gd name="connsiteY2972" fmla="*/ 1712482 h 2993922"/>
              <a:gd name="connsiteX2973" fmla="*/ 4405610 w 8938307"/>
              <a:gd name="connsiteY2973" fmla="*/ 1701893 h 2993922"/>
              <a:gd name="connsiteX2974" fmla="*/ 4405610 w 8938307"/>
              <a:gd name="connsiteY2974" fmla="*/ 1712482 h 2993922"/>
              <a:gd name="connsiteX2975" fmla="*/ 4416202 w 8938307"/>
              <a:gd name="connsiteY2975" fmla="*/ 1701893 h 2993922"/>
              <a:gd name="connsiteX2976" fmla="*/ 4405610 w 8938307"/>
              <a:gd name="connsiteY2976" fmla="*/ 1701893 h 2993922"/>
              <a:gd name="connsiteX2977" fmla="*/ 3643100 w 8938307"/>
              <a:gd name="connsiteY2977" fmla="*/ 1701893 h 2993922"/>
              <a:gd name="connsiteX2978" fmla="*/ 3653692 w 8938307"/>
              <a:gd name="connsiteY2978" fmla="*/ 1701893 h 2993922"/>
              <a:gd name="connsiteX2979" fmla="*/ 3653692 w 8938307"/>
              <a:gd name="connsiteY2979" fmla="*/ 1712482 h 2993922"/>
              <a:gd name="connsiteX2980" fmla="*/ 3653692 w 8938307"/>
              <a:gd name="connsiteY2980" fmla="*/ 1723074 h 2993922"/>
              <a:gd name="connsiteX2981" fmla="*/ 3643100 w 8938307"/>
              <a:gd name="connsiteY2981" fmla="*/ 1723074 h 2993922"/>
              <a:gd name="connsiteX2982" fmla="*/ 3643100 w 8938307"/>
              <a:gd name="connsiteY2982" fmla="*/ 1712482 h 2993922"/>
              <a:gd name="connsiteX2983" fmla="*/ 3643100 w 8938307"/>
              <a:gd name="connsiteY2983" fmla="*/ 1701893 h 2993922"/>
              <a:gd name="connsiteX2984" fmla="*/ 2562879 w 8938307"/>
              <a:gd name="connsiteY2984" fmla="*/ 1701893 h 2993922"/>
              <a:gd name="connsiteX2985" fmla="*/ 2615831 w 8938307"/>
              <a:gd name="connsiteY2985" fmla="*/ 1712482 h 2993922"/>
              <a:gd name="connsiteX2986" fmla="*/ 2647602 w 8938307"/>
              <a:gd name="connsiteY2986" fmla="*/ 1717778 h 2993922"/>
              <a:gd name="connsiteX2987" fmla="*/ 2689964 w 8938307"/>
              <a:gd name="connsiteY2987" fmla="*/ 1733663 h 2993922"/>
              <a:gd name="connsiteX2988" fmla="*/ 2774687 w 8938307"/>
              <a:gd name="connsiteY2988" fmla="*/ 1765434 h 2993922"/>
              <a:gd name="connsiteX2989" fmla="*/ 2779984 w 8938307"/>
              <a:gd name="connsiteY2989" fmla="*/ 1770730 h 2993922"/>
              <a:gd name="connsiteX2990" fmla="*/ 2795868 w 8938307"/>
              <a:gd name="connsiteY2990" fmla="*/ 1786615 h 2993922"/>
              <a:gd name="connsiteX2991" fmla="*/ 2827639 w 8938307"/>
              <a:gd name="connsiteY2991" fmla="*/ 1797205 h 2993922"/>
              <a:gd name="connsiteX2992" fmla="*/ 2785278 w 8938307"/>
              <a:gd name="connsiteY2992" fmla="*/ 1786615 h 2993922"/>
              <a:gd name="connsiteX2993" fmla="*/ 2727032 w 8938307"/>
              <a:gd name="connsiteY2993" fmla="*/ 1765434 h 2993922"/>
              <a:gd name="connsiteX2994" fmla="*/ 2674080 w 8938307"/>
              <a:gd name="connsiteY2994" fmla="*/ 1744253 h 2993922"/>
              <a:gd name="connsiteX2995" fmla="*/ 2647602 w 8938307"/>
              <a:gd name="connsiteY2995" fmla="*/ 1733663 h 2993922"/>
              <a:gd name="connsiteX2996" fmla="*/ 2615831 w 8938307"/>
              <a:gd name="connsiteY2996" fmla="*/ 1723074 h 2993922"/>
              <a:gd name="connsiteX2997" fmla="*/ 2605241 w 8938307"/>
              <a:gd name="connsiteY2997" fmla="*/ 1717778 h 2993922"/>
              <a:gd name="connsiteX2998" fmla="*/ 2584060 w 8938307"/>
              <a:gd name="connsiteY2998" fmla="*/ 1712482 h 2993922"/>
              <a:gd name="connsiteX2999" fmla="*/ 2562879 w 8938307"/>
              <a:gd name="connsiteY2999" fmla="*/ 1701893 h 2993922"/>
              <a:gd name="connsiteX3000" fmla="*/ 7009528 w 8938307"/>
              <a:gd name="connsiteY3000" fmla="*/ 1695273 h 2993922"/>
              <a:gd name="connsiteX3001" fmla="*/ 7005558 w 8938307"/>
              <a:gd name="connsiteY3001" fmla="*/ 1696597 h 2993922"/>
              <a:gd name="connsiteX3002" fmla="*/ 6989670 w 8938307"/>
              <a:gd name="connsiteY3002" fmla="*/ 1701893 h 2993922"/>
              <a:gd name="connsiteX3003" fmla="*/ 6989670 w 8938307"/>
              <a:gd name="connsiteY3003" fmla="*/ 1712482 h 2993922"/>
              <a:gd name="connsiteX3004" fmla="*/ 7010852 w 8938307"/>
              <a:gd name="connsiteY3004" fmla="*/ 1712482 h 2993922"/>
              <a:gd name="connsiteX3005" fmla="*/ 7026737 w 8938307"/>
              <a:gd name="connsiteY3005" fmla="*/ 1712482 h 2993922"/>
              <a:gd name="connsiteX3006" fmla="*/ 7032033 w 8938307"/>
              <a:gd name="connsiteY3006" fmla="*/ 1707187 h 2993922"/>
              <a:gd name="connsiteX3007" fmla="*/ 7032033 w 8938307"/>
              <a:gd name="connsiteY3007" fmla="*/ 1701893 h 2993922"/>
              <a:gd name="connsiteX3008" fmla="*/ 7010852 w 8938307"/>
              <a:gd name="connsiteY3008" fmla="*/ 1701893 h 2993922"/>
              <a:gd name="connsiteX3009" fmla="*/ 7009528 w 8938307"/>
              <a:gd name="connsiteY3009" fmla="*/ 1695273 h 2993922"/>
              <a:gd name="connsiteX3010" fmla="*/ 8345244 w 8938307"/>
              <a:gd name="connsiteY3010" fmla="*/ 1691301 h 2993922"/>
              <a:gd name="connsiteX3011" fmla="*/ 8371720 w 8938307"/>
              <a:gd name="connsiteY3011" fmla="*/ 1696597 h 2993922"/>
              <a:gd name="connsiteX3012" fmla="*/ 8392901 w 8938307"/>
              <a:gd name="connsiteY3012" fmla="*/ 1707187 h 2993922"/>
              <a:gd name="connsiteX3013" fmla="*/ 8387606 w 8938307"/>
              <a:gd name="connsiteY3013" fmla="*/ 1723074 h 2993922"/>
              <a:gd name="connsiteX3014" fmla="*/ 8355835 w 8938307"/>
              <a:gd name="connsiteY3014" fmla="*/ 1723074 h 2993922"/>
              <a:gd name="connsiteX3015" fmla="*/ 8377016 w 8938307"/>
              <a:gd name="connsiteY3015" fmla="*/ 1712482 h 2993922"/>
              <a:gd name="connsiteX3016" fmla="*/ 8355835 w 8938307"/>
              <a:gd name="connsiteY3016" fmla="*/ 1701893 h 2993922"/>
              <a:gd name="connsiteX3017" fmla="*/ 7625096 w 8938307"/>
              <a:gd name="connsiteY3017" fmla="*/ 1691301 h 2993922"/>
              <a:gd name="connsiteX3018" fmla="*/ 7614505 w 8938307"/>
              <a:gd name="connsiteY3018" fmla="*/ 1701893 h 2993922"/>
              <a:gd name="connsiteX3019" fmla="*/ 7646278 w 8938307"/>
              <a:gd name="connsiteY3019" fmla="*/ 1691301 h 2993922"/>
              <a:gd name="connsiteX3020" fmla="*/ 4172621 w 8938307"/>
              <a:gd name="connsiteY3020" fmla="*/ 1691301 h 2993922"/>
              <a:gd name="connsiteX3021" fmla="*/ 4162031 w 8938307"/>
              <a:gd name="connsiteY3021" fmla="*/ 1701893 h 2993922"/>
              <a:gd name="connsiteX3022" fmla="*/ 4172621 w 8938307"/>
              <a:gd name="connsiteY3022" fmla="*/ 1723074 h 2993922"/>
              <a:gd name="connsiteX3023" fmla="*/ 4214983 w 8938307"/>
              <a:gd name="connsiteY3023" fmla="*/ 1723074 h 2993922"/>
              <a:gd name="connsiteX3024" fmla="*/ 4193802 w 8938307"/>
              <a:gd name="connsiteY3024" fmla="*/ 1712482 h 2993922"/>
              <a:gd name="connsiteX3025" fmla="*/ 4193802 w 8938307"/>
              <a:gd name="connsiteY3025" fmla="*/ 1701893 h 2993922"/>
              <a:gd name="connsiteX3026" fmla="*/ 4183212 w 8938307"/>
              <a:gd name="connsiteY3026" fmla="*/ 1691301 h 2993922"/>
              <a:gd name="connsiteX3027" fmla="*/ 4172621 w 8938307"/>
              <a:gd name="connsiteY3027" fmla="*/ 1691301 h 2993922"/>
              <a:gd name="connsiteX3028" fmla="*/ 7233251 w 8938307"/>
              <a:gd name="connsiteY3028" fmla="*/ 1680711 h 2993922"/>
              <a:gd name="connsiteX3029" fmla="*/ 7222660 w 8938307"/>
              <a:gd name="connsiteY3029" fmla="*/ 1691301 h 2993922"/>
              <a:gd name="connsiteX3030" fmla="*/ 7286203 w 8938307"/>
              <a:gd name="connsiteY3030" fmla="*/ 1707187 h 2993922"/>
              <a:gd name="connsiteX3031" fmla="*/ 7328564 w 8938307"/>
              <a:gd name="connsiteY3031" fmla="*/ 1701893 h 2993922"/>
              <a:gd name="connsiteX3032" fmla="*/ 7339155 w 8938307"/>
              <a:gd name="connsiteY3032" fmla="*/ 1701893 h 2993922"/>
              <a:gd name="connsiteX3033" fmla="*/ 7328564 w 8938307"/>
              <a:gd name="connsiteY3033" fmla="*/ 1691301 h 2993922"/>
              <a:gd name="connsiteX3034" fmla="*/ 7302088 w 8938307"/>
              <a:gd name="connsiteY3034" fmla="*/ 1696597 h 2993922"/>
              <a:gd name="connsiteX3035" fmla="*/ 7280908 w 8938307"/>
              <a:gd name="connsiteY3035" fmla="*/ 1701893 h 2993922"/>
              <a:gd name="connsiteX3036" fmla="*/ 7275612 w 8938307"/>
              <a:gd name="connsiteY3036" fmla="*/ 1691301 h 2993922"/>
              <a:gd name="connsiteX3037" fmla="*/ 7233251 w 8938307"/>
              <a:gd name="connsiteY3037" fmla="*/ 1680711 h 2993922"/>
              <a:gd name="connsiteX3038" fmla="*/ 4829228 w 8938307"/>
              <a:gd name="connsiteY3038" fmla="*/ 1680711 h 2993922"/>
              <a:gd name="connsiteX3039" fmla="*/ 4829228 w 8938307"/>
              <a:gd name="connsiteY3039" fmla="*/ 1691301 h 2993922"/>
              <a:gd name="connsiteX3040" fmla="*/ 4839818 w 8938307"/>
              <a:gd name="connsiteY3040" fmla="*/ 1680711 h 2993922"/>
              <a:gd name="connsiteX3041" fmla="*/ 4829228 w 8938307"/>
              <a:gd name="connsiteY3041" fmla="*/ 1680711 h 2993922"/>
              <a:gd name="connsiteX3042" fmla="*/ 2986495 w 8938307"/>
              <a:gd name="connsiteY3042" fmla="*/ 1680711 h 2993922"/>
              <a:gd name="connsiteX3043" fmla="*/ 2997086 w 8938307"/>
              <a:gd name="connsiteY3043" fmla="*/ 1691301 h 2993922"/>
              <a:gd name="connsiteX3044" fmla="*/ 2986495 w 8938307"/>
              <a:gd name="connsiteY3044" fmla="*/ 1691301 h 2993922"/>
              <a:gd name="connsiteX3045" fmla="*/ 2975906 w 8938307"/>
              <a:gd name="connsiteY3045" fmla="*/ 1691301 h 2993922"/>
              <a:gd name="connsiteX3046" fmla="*/ 2986495 w 8938307"/>
              <a:gd name="connsiteY3046" fmla="*/ 1680711 h 2993922"/>
              <a:gd name="connsiteX3047" fmla="*/ 4900712 w 8938307"/>
              <a:gd name="connsiteY3047" fmla="*/ 1675416 h 2993922"/>
              <a:gd name="connsiteX3048" fmla="*/ 4892770 w 8938307"/>
              <a:gd name="connsiteY3048" fmla="*/ 1680711 h 2993922"/>
              <a:gd name="connsiteX3049" fmla="*/ 4903360 w 8938307"/>
              <a:gd name="connsiteY3049" fmla="*/ 1680711 h 2993922"/>
              <a:gd name="connsiteX3050" fmla="*/ 4900712 w 8938307"/>
              <a:gd name="connsiteY3050" fmla="*/ 1675416 h 2993922"/>
              <a:gd name="connsiteX3051" fmla="*/ 7175004 w 8938307"/>
              <a:gd name="connsiteY3051" fmla="*/ 1670122 h 2993922"/>
              <a:gd name="connsiteX3052" fmla="*/ 7169708 w 8938307"/>
              <a:gd name="connsiteY3052" fmla="*/ 1675416 h 2993922"/>
              <a:gd name="connsiteX3053" fmla="*/ 7180299 w 8938307"/>
              <a:gd name="connsiteY3053" fmla="*/ 1680711 h 2993922"/>
              <a:gd name="connsiteX3054" fmla="*/ 7175004 w 8938307"/>
              <a:gd name="connsiteY3054" fmla="*/ 1670122 h 2993922"/>
              <a:gd name="connsiteX3055" fmla="*/ 4913950 w 8938307"/>
              <a:gd name="connsiteY3055" fmla="*/ 1670122 h 2993922"/>
              <a:gd name="connsiteX3056" fmla="*/ 4945722 w 8938307"/>
              <a:gd name="connsiteY3056" fmla="*/ 1691301 h 2993922"/>
              <a:gd name="connsiteX3057" fmla="*/ 4956312 w 8938307"/>
              <a:gd name="connsiteY3057" fmla="*/ 1686007 h 2993922"/>
              <a:gd name="connsiteX3058" fmla="*/ 4945722 w 8938307"/>
              <a:gd name="connsiteY3058" fmla="*/ 1680711 h 2993922"/>
              <a:gd name="connsiteX3059" fmla="*/ 4935132 w 8938307"/>
              <a:gd name="connsiteY3059" fmla="*/ 1680711 h 2993922"/>
              <a:gd name="connsiteX3060" fmla="*/ 4924540 w 8938307"/>
              <a:gd name="connsiteY3060" fmla="*/ 1670122 h 2993922"/>
              <a:gd name="connsiteX3061" fmla="*/ 4913950 w 8938307"/>
              <a:gd name="connsiteY3061" fmla="*/ 1670122 h 2993922"/>
              <a:gd name="connsiteX3062" fmla="*/ 8207569 w 8938307"/>
              <a:gd name="connsiteY3062" fmla="*/ 1659530 h 2993922"/>
              <a:gd name="connsiteX3063" fmla="*/ 8260521 w 8938307"/>
              <a:gd name="connsiteY3063" fmla="*/ 1670122 h 2993922"/>
              <a:gd name="connsiteX3064" fmla="*/ 8249931 w 8938307"/>
              <a:gd name="connsiteY3064" fmla="*/ 1680711 h 2993922"/>
              <a:gd name="connsiteX3065" fmla="*/ 8228750 w 8938307"/>
              <a:gd name="connsiteY3065" fmla="*/ 1670122 h 2993922"/>
              <a:gd name="connsiteX3066" fmla="*/ 7836904 w 8938307"/>
              <a:gd name="connsiteY3066" fmla="*/ 1659530 h 2993922"/>
              <a:gd name="connsiteX3067" fmla="*/ 7858085 w 8938307"/>
              <a:gd name="connsiteY3067" fmla="*/ 1659530 h 2993922"/>
              <a:gd name="connsiteX3068" fmla="*/ 7879267 w 8938307"/>
              <a:gd name="connsiteY3068" fmla="*/ 1670122 h 2993922"/>
              <a:gd name="connsiteX3069" fmla="*/ 7900446 w 8938307"/>
              <a:gd name="connsiteY3069" fmla="*/ 1670122 h 2993922"/>
              <a:gd name="connsiteX3070" fmla="*/ 7911038 w 8938307"/>
              <a:gd name="connsiteY3070" fmla="*/ 1680711 h 2993922"/>
              <a:gd name="connsiteX3071" fmla="*/ 7926923 w 8938307"/>
              <a:gd name="connsiteY3071" fmla="*/ 1680711 h 2993922"/>
              <a:gd name="connsiteX3072" fmla="*/ 7953398 w 8938307"/>
              <a:gd name="connsiteY3072" fmla="*/ 1691301 h 2993922"/>
              <a:gd name="connsiteX3073" fmla="*/ 8016942 w 8938307"/>
              <a:gd name="connsiteY3073" fmla="*/ 1712482 h 2993922"/>
              <a:gd name="connsiteX3074" fmla="*/ 8027531 w 8938307"/>
              <a:gd name="connsiteY3074" fmla="*/ 1723074 h 2993922"/>
              <a:gd name="connsiteX3075" fmla="*/ 7995760 w 8938307"/>
              <a:gd name="connsiteY3075" fmla="*/ 1712482 h 2993922"/>
              <a:gd name="connsiteX3076" fmla="*/ 7974579 w 8938307"/>
              <a:gd name="connsiteY3076" fmla="*/ 1707187 h 2993922"/>
              <a:gd name="connsiteX3077" fmla="*/ 7953398 w 8938307"/>
              <a:gd name="connsiteY3077" fmla="*/ 1701893 h 2993922"/>
              <a:gd name="connsiteX3078" fmla="*/ 7868675 w 8938307"/>
              <a:gd name="connsiteY3078" fmla="*/ 1680711 h 2993922"/>
              <a:gd name="connsiteX3079" fmla="*/ 7836904 w 8938307"/>
              <a:gd name="connsiteY3079" fmla="*/ 1659530 h 2993922"/>
              <a:gd name="connsiteX3080" fmla="*/ 7476830 w 8938307"/>
              <a:gd name="connsiteY3080" fmla="*/ 1659530 h 2993922"/>
              <a:gd name="connsiteX3081" fmla="*/ 7519192 w 8938307"/>
              <a:gd name="connsiteY3081" fmla="*/ 1670122 h 2993922"/>
              <a:gd name="connsiteX3082" fmla="*/ 7519192 w 8938307"/>
              <a:gd name="connsiteY3082" fmla="*/ 1659530 h 2993922"/>
              <a:gd name="connsiteX3083" fmla="*/ 7492716 w 8938307"/>
              <a:gd name="connsiteY3083" fmla="*/ 1659530 h 2993922"/>
              <a:gd name="connsiteX3084" fmla="*/ 7483450 w 8938307"/>
              <a:gd name="connsiteY3084" fmla="*/ 1659530 h 2993922"/>
              <a:gd name="connsiteX3085" fmla="*/ 7296793 w 8938307"/>
              <a:gd name="connsiteY3085" fmla="*/ 1659530 h 2993922"/>
              <a:gd name="connsiteX3086" fmla="*/ 7286203 w 8938307"/>
              <a:gd name="connsiteY3086" fmla="*/ 1670122 h 2993922"/>
              <a:gd name="connsiteX3087" fmla="*/ 7302088 w 8938307"/>
              <a:gd name="connsiteY3087" fmla="*/ 1670122 h 2993922"/>
              <a:gd name="connsiteX3088" fmla="*/ 7317974 w 8938307"/>
              <a:gd name="connsiteY3088" fmla="*/ 1664826 h 2993922"/>
              <a:gd name="connsiteX3089" fmla="*/ 7312678 w 8938307"/>
              <a:gd name="connsiteY3089" fmla="*/ 1659530 h 2993922"/>
              <a:gd name="connsiteX3090" fmla="*/ 7296793 w 8938307"/>
              <a:gd name="connsiteY3090" fmla="*/ 1659530 h 2993922"/>
              <a:gd name="connsiteX3091" fmla="*/ 4490334 w 8938307"/>
              <a:gd name="connsiteY3091" fmla="*/ 1659530 h 2993922"/>
              <a:gd name="connsiteX3092" fmla="*/ 4490334 w 8938307"/>
              <a:gd name="connsiteY3092" fmla="*/ 1670122 h 2993922"/>
              <a:gd name="connsiteX3093" fmla="*/ 4500924 w 8938307"/>
              <a:gd name="connsiteY3093" fmla="*/ 1670122 h 2993922"/>
              <a:gd name="connsiteX3094" fmla="*/ 4490334 w 8938307"/>
              <a:gd name="connsiteY3094" fmla="*/ 1659530 h 2993922"/>
              <a:gd name="connsiteX3095" fmla="*/ 3219485 w 8938307"/>
              <a:gd name="connsiteY3095" fmla="*/ 1659530 h 2993922"/>
              <a:gd name="connsiteX3096" fmla="*/ 3219485 w 8938307"/>
              <a:gd name="connsiteY3096" fmla="*/ 1670122 h 2993922"/>
              <a:gd name="connsiteX3097" fmla="*/ 3230075 w 8938307"/>
              <a:gd name="connsiteY3097" fmla="*/ 1670122 h 2993922"/>
              <a:gd name="connsiteX3098" fmla="*/ 4003175 w 8938307"/>
              <a:gd name="connsiteY3098" fmla="*/ 1648940 h 2993922"/>
              <a:gd name="connsiteX3099" fmla="*/ 4024356 w 8938307"/>
              <a:gd name="connsiteY3099" fmla="*/ 1648940 h 2993922"/>
              <a:gd name="connsiteX3100" fmla="*/ 4024356 w 8938307"/>
              <a:gd name="connsiteY3100" fmla="*/ 1659530 h 2993922"/>
              <a:gd name="connsiteX3101" fmla="*/ 4003175 w 8938307"/>
              <a:gd name="connsiteY3101" fmla="*/ 1648940 h 2993922"/>
              <a:gd name="connsiteX3102" fmla="*/ 7512964 w 8938307"/>
              <a:gd name="connsiteY3102" fmla="*/ 1644577 h 2993922"/>
              <a:gd name="connsiteX3103" fmla="*/ 7509924 w 8938307"/>
              <a:gd name="connsiteY3103" fmla="*/ 1647617 h 2993922"/>
              <a:gd name="connsiteX3104" fmla="*/ 7508601 w 8938307"/>
              <a:gd name="connsiteY3104" fmla="*/ 1648940 h 2993922"/>
              <a:gd name="connsiteX3105" fmla="*/ 8030180 w 8938307"/>
              <a:gd name="connsiteY3105" fmla="*/ 1643646 h 2993922"/>
              <a:gd name="connsiteX3106" fmla="*/ 8038123 w 8938307"/>
              <a:gd name="connsiteY3106" fmla="*/ 1648940 h 2993922"/>
              <a:gd name="connsiteX3107" fmla="*/ 8027531 w 8938307"/>
              <a:gd name="connsiteY3107" fmla="*/ 1648940 h 2993922"/>
              <a:gd name="connsiteX3108" fmla="*/ 8030180 w 8938307"/>
              <a:gd name="connsiteY3108" fmla="*/ 1643646 h 2993922"/>
              <a:gd name="connsiteX3109" fmla="*/ 8154617 w 8938307"/>
              <a:gd name="connsiteY3109" fmla="*/ 1638349 h 2993922"/>
              <a:gd name="connsiteX3110" fmla="*/ 8175798 w 8938307"/>
              <a:gd name="connsiteY3110" fmla="*/ 1648940 h 2993922"/>
              <a:gd name="connsiteX3111" fmla="*/ 8154617 w 8938307"/>
              <a:gd name="connsiteY3111" fmla="*/ 1648940 h 2993922"/>
              <a:gd name="connsiteX3112" fmla="*/ 7275612 w 8938307"/>
              <a:gd name="connsiteY3112" fmla="*/ 1638349 h 2993922"/>
              <a:gd name="connsiteX3113" fmla="*/ 7275612 w 8938307"/>
              <a:gd name="connsiteY3113" fmla="*/ 1659530 h 2993922"/>
              <a:gd name="connsiteX3114" fmla="*/ 7296793 w 8938307"/>
              <a:gd name="connsiteY3114" fmla="*/ 1648940 h 2993922"/>
              <a:gd name="connsiteX3115" fmla="*/ 7312678 w 8938307"/>
              <a:gd name="connsiteY3115" fmla="*/ 1654235 h 2993922"/>
              <a:gd name="connsiteX3116" fmla="*/ 7328564 w 8938307"/>
              <a:gd name="connsiteY3116" fmla="*/ 1659530 h 2993922"/>
              <a:gd name="connsiteX3117" fmla="*/ 7317974 w 8938307"/>
              <a:gd name="connsiteY3117" fmla="*/ 1638349 h 2993922"/>
              <a:gd name="connsiteX3118" fmla="*/ 7296793 w 8938307"/>
              <a:gd name="connsiteY3118" fmla="*/ 1638349 h 2993922"/>
              <a:gd name="connsiteX3119" fmla="*/ 2859410 w 8938307"/>
              <a:gd name="connsiteY3119" fmla="*/ 1638349 h 2993922"/>
              <a:gd name="connsiteX3120" fmla="*/ 2870002 w 8938307"/>
              <a:gd name="connsiteY3120" fmla="*/ 1638349 h 2993922"/>
              <a:gd name="connsiteX3121" fmla="*/ 2859410 w 8938307"/>
              <a:gd name="connsiteY3121" fmla="*/ 1648940 h 2993922"/>
              <a:gd name="connsiteX3122" fmla="*/ 7717762 w 8938307"/>
              <a:gd name="connsiteY3122" fmla="*/ 1633055 h 2993922"/>
              <a:gd name="connsiteX3123" fmla="*/ 7720409 w 8938307"/>
              <a:gd name="connsiteY3123" fmla="*/ 1638349 h 2993922"/>
              <a:gd name="connsiteX3124" fmla="*/ 7725704 w 8938307"/>
              <a:gd name="connsiteY3124" fmla="*/ 1638349 h 2993922"/>
              <a:gd name="connsiteX3125" fmla="*/ 7741590 w 8938307"/>
              <a:gd name="connsiteY3125" fmla="*/ 1638349 h 2993922"/>
              <a:gd name="connsiteX3126" fmla="*/ 7762772 w 8938307"/>
              <a:gd name="connsiteY3126" fmla="*/ 1648940 h 2993922"/>
              <a:gd name="connsiteX3127" fmla="*/ 7741590 w 8938307"/>
              <a:gd name="connsiteY3127" fmla="*/ 1648940 h 2993922"/>
              <a:gd name="connsiteX3128" fmla="*/ 7709820 w 8938307"/>
              <a:gd name="connsiteY3128" fmla="*/ 1638349 h 2993922"/>
              <a:gd name="connsiteX3129" fmla="*/ 7717762 w 8938307"/>
              <a:gd name="connsiteY3129" fmla="*/ 1633055 h 2993922"/>
              <a:gd name="connsiteX3130" fmla="*/ 7634362 w 8938307"/>
              <a:gd name="connsiteY3130" fmla="*/ 1630406 h 2993922"/>
              <a:gd name="connsiteX3131" fmla="*/ 7625096 w 8938307"/>
              <a:gd name="connsiteY3131" fmla="*/ 1633055 h 2993922"/>
              <a:gd name="connsiteX3132" fmla="*/ 7625096 w 8938307"/>
              <a:gd name="connsiteY3132" fmla="*/ 1648940 h 2993922"/>
              <a:gd name="connsiteX3133" fmla="*/ 7646278 w 8938307"/>
              <a:gd name="connsiteY3133" fmla="*/ 1638349 h 2993922"/>
              <a:gd name="connsiteX3134" fmla="*/ 7640982 w 8938307"/>
              <a:gd name="connsiteY3134" fmla="*/ 1633055 h 2993922"/>
              <a:gd name="connsiteX3135" fmla="*/ 7634362 w 8938307"/>
              <a:gd name="connsiteY3135" fmla="*/ 1630406 h 2993922"/>
              <a:gd name="connsiteX3136" fmla="*/ 7762772 w 8938307"/>
              <a:gd name="connsiteY3136" fmla="*/ 1627759 h 2993922"/>
              <a:gd name="connsiteX3137" fmla="*/ 7773361 w 8938307"/>
              <a:gd name="connsiteY3137" fmla="*/ 1627759 h 2993922"/>
              <a:gd name="connsiteX3138" fmla="*/ 7789248 w 8938307"/>
              <a:gd name="connsiteY3138" fmla="*/ 1633055 h 2993922"/>
              <a:gd name="connsiteX3139" fmla="*/ 7810428 w 8938307"/>
              <a:gd name="connsiteY3139" fmla="*/ 1638349 h 2993922"/>
              <a:gd name="connsiteX3140" fmla="*/ 7826313 w 8938307"/>
              <a:gd name="connsiteY3140" fmla="*/ 1648940 h 2993922"/>
              <a:gd name="connsiteX3141" fmla="*/ 7830285 w 8938307"/>
              <a:gd name="connsiteY3141" fmla="*/ 1648940 h 2993922"/>
              <a:gd name="connsiteX3142" fmla="*/ 7831609 w 8938307"/>
              <a:gd name="connsiteY3142" fmla="*/ 1648940 h 2993922"/>
              <a:gd name="connsiteX3143" fmla="*/ 7836904 w 8938307"/>
              <a:gd name="connsiteY3143" fmla="*/ 1648940 h 2993922"/>
              <a:gd name="connsiteX3144" fmla="*/ 7826313 w 8938307"/>
              <a:gd name="connsiteY3144" fmla="*/ 1659530 h 2993922"/>
              <a:gd name="connsiteX3145" fmla="*/ 7805134 w 8938307"/>
              <a:gd name="connsiteY3145" fmla="*/ 1648940 h 2993922"/>
              <a:gd name="connsiteX3146" fmla="*/ 7794542 w 8938307"/>
              <a:gd name="connsiteY3146" fmla="*/ 1648940 h 2993922"/>
              <a:gd name="connsiteX3147" fmla="*/ 7794542 w 8938307"/>
              <a:gd name="connsiteY3147" fmla="*/ 1638349 h 2993922"/>
              <a:gd name="connsiteX3148" fmla="*/ 7783952 w 8938307"/>
              <a:gd name="connsiteY3148" fmla="*/ 1638349 h 2993922"/>
              <a:gd name="connsiteX3149" fmla="*/ 7768067 w 8938307"/>
              <a:gd name="connsiteY3149" fmla="*/ 1638349 h 2993922"/>
              <a:gd name="connsiteX3150" fmla="*/ 7762772 w 8938307"/>
              <a:gd name="connsiteY3150" fmla="*/ 1627759 h 2993922"/>
              <a:gd name="connsiteX3151" fmla="*/ 7582734 w 8938307"/>
              <a:gd name="connsiteY3151" fmla="*/ 1617170 h 2993922"/>
              <a:gd name="connsiteX3152" fmla="*/ 7582734 w 8938307"/>
              <a:gd name="connsiteY3152" fmla="*/ 1627759 h 2993922"/>
              <a:gd name="connsiteX3153" fmla="*/ 7593326 w 8938307"/>
              <a:gd name="connsiteY3153" fmla="*/ 1633055 h 2993922"/>
              <a:gd name="connsiteX3154" fmla="*/ 7593326 w 8938307"/>
              <a:gd name="connsiteY3154" fmla="*/ 1638349 h 2993922"/>
              <a:gd name="connsiteX3155" fmla="*/ 7603915 w 8938307"/>
              <a:gd name="connsiteY3155" fmla="*/ 1638349 h 2993922"/>
              <a:gd name="connsiteX3156" fmla="*/ 2774687 w 8938307"/>
              <a:gd name="connsiteY3156" fmla="*/ 1617170 h 2993922"/>
              <a:gd name="connsiteX3157" fmla="*/ 2774687 w 8938307"/>
              <a:gd name="connsiteY3157" fmla="*/ 1627759 h 2993922"/>
              <a:gd name="connsiteX3158" fmla="*/ 2769392 w 8938307"/>
              <a:gd name="connsiteY3158" fmla="*/ 1633055 h 2993922"/>
              <a:gd name="connsiteX3159" fmla="*/ 2764097 w 8938307"/>
              <a:gd name="connsiteY3159" fmla="*/ 1622464 h 2993922"/>
              <a:gd name="connsiteX3160" fmla="*/ 2774687 w 8938307"/>
              <a:gd name="connsiteY3160" fmla="*/ 1617170 h 2993922"/>
              <a:gd name="connsiteX3161" fmla="*/ 8022237 w 8938307"/>
              <a:gd name="connsiteY3161" fmla="*/ 1606578 h 2993922"/>
              <a:gd name="connsiteX3162" fmla="*/ 8027531 w 8938307"/>
              <a:gd name="connsiteY3162" fmla="*/ 1606578 h 2993922"/>
              <a:gd name="connsiteX3163" fmla="*/ 8038123 w 8938307"/>
              <a:gd name="connsiteY3163" fmla="*/ 1606578 h 2993922"/>
              <a:gd name="connsiteX3164" fmla="*/ 8080483 w 8938307"/>
              <a:gd name="connsiteY3164" fmla="*/ 1617170 h 2993922"/>
              <a:gd name="connsiteX3165" fmla="*/ 8112254 w 8938307"/>
              <a:gd name="connsiteY3165" fmla="*/ 1638349 h 2993922"/>
              <a:gd name="connsiteX3166" fmla="*/ 8101664 w 8938307"/>
              <a:gd name="connsiteY3166" fmla="*/ 1638349 h 2993922"/>
              <a:gd name="connsiteX3167" fmla="*/ 7529782 w 8938307"/>
              <a:gd name="connsiteY3167" fmla="*/ 1606578 h 2993922"/>
              <a:gd name="connsiteX3168" fmla="*/ 7529782 w 8938307"/>
              <a:gd name="connsiteY3168" fmla="*/ 1617170 h 2993922"/>
              <a:gd name="connsiteX3169" fmla="*/ 7540374 w 8938307"/>
              <a:gd name="connsiteY3169" fmla="*/ 1606578 h 2993922"/>
              <a:gd name="connsiteX3170" fmla="*/ 3145351 w 8938307"/>
              <a:gd name="connsiteY3170" fmla="*/ 1606578 h 2993922"/>
              <a:gd name="connsiteX3171" fmla="*/ 3166533 w 8938307"/>
              <a:gd name="connsiteY3171" fmla="*/ 1606578 h 2993922"/>
              <a:gd name="connsiteX3172" fmla="*/ 3166533 w 8938307"/>
              <a:gd name="connsiteY3172" fmla="*/ 1617170 h 2993922"/>
              <a:gd name="connsiteX3173" fmla="*/ 3145351 w 8938307"/>
              <a:gd name="connsiteY3173" fmla="*/ 1606578 h 2993922"/>
              <a:gd name="connsiteX3174" fmla="*/ 8610004 w 8938307"/>
              <a:gd name="connsiteY3174" fmla="*/ 1595988 h 2993922"/>
              <a:gd name="connsiteX3175" fmla="*/ 8620595 w 8938307"/>
              <a:gd name="connsiteY3175" fmla="*/ 1595988 h 2993922"/>
              <a:gd name="connsiteX3176" fmla="*/ 8641775 w 8938307"/>
              <a:gd name="connsiteY3176" fmla="*/ 1595988 h 2993922"/>
              <a:gd name="connsiteX3177" fmla="*/ 8652366 w 8938307"/>
              <a:gd name="connsiteY3177" fmla="*/ 1595988 h 2993922"/>
              <a:gd name="connsiteX3178" fmla="*/ 8657660 w 8938307"/>
              <a:gd name="connsiteY3178" fmla="*/ 1601283 h 2993922"/>
              <a:gd name="connsiteX3179" fmla="*/ 8673545 w 8938307"/>
              <a:gd name="connsiteY3179" fmla="*/ 1606578 h 2993922"/>
              <a:gd name="connsiteX3180" fmla="*/ 8710613 w 8938307"/>
              <a:gd name="connsiteY3180" fmla="*/ 1617170 h 2993922"/>
              <a:gd name="connsiteX3181" fmla="*/ 8758270 w 8938307"/>
              <a:gd name="connsiteY3181" fmla="*/ 1638349 h 2993922"/>
              <a:gd name="connsiteX3182" fmla="*/ 8774155 w 8938307"/>
              <a:gd name="connsiteY3182" fmla="*/ 1638349 h 2993922"/>
              <a:gd name="connsiteX3183" fmla="*/ 8784747 w 8938307"/>
              <a:gd name="connsiteY3183" fmla="*/ 1638349 h 2993922"/>
              <a:gd name="connsiteX3184" fmla="*/ 8795336 w 8938307"/>
              <a:gd name="connsiteY3184" fmla="*/ 1643645 h 2993922"/>
              <a:gd name="connsiteX3185" fmla="*/ 8800632 w 8938307"/>
              <a:gd name="connsiteY3185" fmla="*/ 1648940 h 2993922"/>
              <a:gd name="connsiteX3186" fmla="*/ 8821812 w 8938307"/>
              <a:gd name="connsiteY3186" fmla="*/ 1670122 h 2993922"/>
              <a:gd name="connsiteX3187" fmla="*/ 8842993 w 8938307"/>
              <a:gd name="connsiteY3187" fmla="*/ 1680711 h 2993922"/>
              <a:gd name="connsiteX3188" fmla="*/ 8800632 w 8938307"/>
              <a:gd name="connsiteY3188" fmla="*/ 1680711 h 2993922"/>
              <a:gd name="connsiteX3189" fmla="*/ 8768861 w 8938307"/>
              <a:gd name="connsiteY3189" fmla="*/ 1659530 h 2993922"/>
              <a:gd name="connsiteX3190" fmla="*/ 8747679 w 8938307"/>
              <a:gd name="connsiteY3190" fmla="*/ 1654235 h 2993922"/>
              <a:gd name="connsiteX3191" fmla="*/ 8737089 w 8938307"/>
              <a:gd name="connsiteY3191" fmla="*/ 1648940 h 2993922"/>
              <a:gd name="connsiteX3192" fmla="*/ 8721203 w 8938307"/>
              <a:gd name="connsiteY3192" fmla="*/ 1643645 h 2993922"/>
              <a:gd name="connsiteX3193" fmla="*/ 8705318 w 8938307"/>
              <a:gd name="connsiteY3193" fmla="*/ 1638349 h 2993922"/>
              <a:gd name="connsiteX3194" fmla="*/ 8694728 w 8938307"/>
              <a:gd name="connsiteY3194" fmla="*/ 1627759 h 2993922"/>
              <a:gd name="connsiteX3195" fmla="*/ 8689432 w 8938307"/>
              <a:gd name="connsiteY3195" fmla="*/ 1622464 h 2993922"/>
              <a:gd name="connsiteX3196" fmla="*/ 8678843 w 8938307"/>
              <a:gd name="connsiteY3196" fmla="*/ 1617170 h 2993922"/>
              <a:gd name="connsiteX3197" fmla="*/ 8662957 w 8938307"/>
              <a:gd name="connsiteY3197" fmla="*/ 1617170 h 2993922"/>
              <a:gd name="connsiteX3198" fmla="*/ 8641775 w 8938307"/>
              <a:gd name="connsiteY3198" fmla="*/ 1617170 h 2993922"/>
              <a:gd name="connsiteX3199" fmla="*/ 8620595 w 8938307"/>
              <a:gd name="connsiteY3199" fmla="*/ 1611874 h 2993922"/>
              <a:gd name="connsiteX3200" fmla="*/ 8610004 w 8938307"/>
              <a:gd name="connsiteY3200" fmla="*/ 1595988 h 2993922"/>
              <a:gd name="connsiteX3201" fmla="*/ 7900446 w 8938307"/>
              <a:gd name="connsiteY3201" fmla="*/ 1595988 h 2993922"/>
              <a:gd name="connsiteX3202" fmla="*/ 7911038 w 8938307"/>
              <a:gd name="connsiteY3202" fmla="*/ 1595988 h 2993922"/>
              <a:gd name="connsiteX3203" fmla="*/ 7911038 w 8938307"/>
              <a:gd name="connsiteY3203" fmla="*/ 1606578 h 2993922"/>
              <a:gd name="connsiteX3204" fmla="*/ 7900446 w 8938307"/>
              <a:gd name="connsiteY3204" fmla="*/ 1595988 h 2993922"/>
              <a:gd name="connsiteX3205" fmla="*/ 7720409 w 8938307"/>
              <a:gd name="connsiteY3205" fmla="*/ 1595988 h 2993922"/>
              <a:gd name="connsiteX3206" fmla="*/ 7731000 w 8938307"/>
              <a:gd name="connsiteY3206" fmla="*/ 1601283 h 2993922"/>
              <a:gd name="connsiteX3207" fmla="*/ 7731000 w 8938307"/>
              <a:gd name="connsiteY3207" fmla="*/ 1617170 h 2993922"/>
              <a:gd name="connsiteX3208" fmla="*/ 7731000 w 8938307"/>
              <a:gd name="connsiteY3208" fmla="*/ 1627759 h 2993922"/>
              <a:gd name="connsiteX3209" fmla="*/ 7720409 w 8938307"/>
              <a:gd name="connsiteY3209" fmla="*/ 1622464 h 2993922"/>
              <a:gd name="connsiteX3210" fmla="*/ 7709820 w 8938307"/>
              <a:gd name="connsiteY3210" fmla="*/ 1606578 h 2993922"/>
              <a:gd name="connsiteX3211" fmla="*/ 3463064 w 8938307"/>
              <a:gd name="connsiteY3211" fmla="*/ 1595988 h 2993922"/>
              <a:gd name="connsiteX3212" fmla="*/ 3484244 w 8938307"/>
              <a:gd name="connsiteY3212" fmla="*/ 1606578 h 2993922"/>
              <a:gd name="connsiteX3213" fmla="*/ 3494834 w 8938307"/>
              <a:gd name="connsiteY3213" fmla="*/ 1606578 h 2993922"/>
              <a:gd name="connsiteX3214" fmla="*/ 3505426 w 8938307"/>
              <a:gd name="connsiteY3214" fmla="*/ 1617170 h 2993922"/>
              <a:gd name="connsiteX3215" fmla="*/ 3547788 w 8938307"/>
              <a:gd name="connsiteY3215" fmla="*/ 1638349 h 2993922"/>
              <a:gd name="connsiteX3216" fmla="*/ 3621920 w 8938307"/>
              <a:gd name="connsiteY3216" fmla="*/ 1659530 h 2993922"/>
              <a:gd name="connsiteX3217" fmla="*/ 3643100 w 8938307"/>
              <a:gd name="connsiteY3217" fmla="*/ 1664826 h 2993922"/>
              <a:gd name="connsiteX3218" fmla="*/ 3664282 w 8938307"/>
              <a:gd name="connsiteY3218" fmla="*/ 1670122 h 2993922"/>
              <a:gd name="connsiteX3219" fmla="*/ 3738415 w 8938307"/>
              <a:gd name="connsiteY3219" fmla="*/ 1701893 h 2993922"/>
              <a:gd name="connsiteX3220" fmla="*/ 3717234 w 8938307"/>
              <a:gd name="connsiteY3220" fmla="*/ 1701893 h 2993922"/>
              <a:gd name="connsiteX3221" fmla="*/ 3664282 w 8938307"/>
              <a:gd name="connsiteY3221" fmla="*/ 1691301 h 2993922"/>
              <a:gd name="connsiteX3222" fmla="*/ 3611330 w 8938307"/>
              <a:gd name="connsiteY3222" fmla="*/ 1670122 h 2993922"/>
              <a:gd name="connsiteX3223" fmla="*/ 3595444 w 8938307"/>
              <a:gd name="connsiteY3223" fmla="*/ 1664826 h 2993922"/>
              <a:gd name="connsiteX3224" fmla="*/ 3568968 w 8938307"/>
              <a:gd name="connsiteY3224" fmla="*/ 1664826 h 2993922"/>
              <a:gd name="connsiteX3225" fmla="*/ 3531901 w 8938307"/>
              <a:gd name="connsiteY3225" fmla="*/ 1648940 h 2993922"/>
              <a:gd name="connsiteX3226" fmla="*/ 3505426 w 8938307"/>
              <a:gd name="connsiteY3226" fmla="*/ 1638349 h 2993922"/>
              <a:gd name="connsiteX3227" fmla="*/ 3489540 w 8938307"/>
              <a:gd name="connsiteY3227" fmla="*/ 1638349 h 2993922"/>
              <a:gd name="connsiteX3228" fmla="*/ 3473655 w 8938307"/>
              <a:gd name="connsiteY3228" fmla="*/ 1627759 h 2993922"/>
              <a:gd name="connsiteX3229" fmla="*/ 3463064 w 8938307"/>
              <a:gd name="connsiteY3229" fmla="*/ 1595988 h 2993922"/>
              <a:gd name="connsiteX3230" fmla="*/ 2732326 w 8938307"/>
              <a:gd name="connsiteY3230" fmla="*/ 1595988 h 2993922"/>
              <a:gd name="connsiteX3231" fmla="*/ 2753506 w 8938307"/>
              <a:gd name="connsiteY3231" fmla="*/ 1606578 h 2993922"/>
              <a:gd name="connsiteX3232" fmla="*/ 2748211 w 8938307"/>
              <a:gd name="connsiteY3232" fmla="*/ 1606578 h 2993922"/>
              <a:gd name="connsiteX3233" fmla="*/ 2732326 w 8938307"/>
              <a:gd name="connsiteY3233" fmla="*/ 1606578 h 2993922"/>
              <a:gd name="connsiteX3234" fmla="*/ 7402697 w 8938307"/>
              <a:gd name="connsiteY3234" fmla="*/ 1585397 h 2993922"/>
              <a:gd name="connsiteX3235" fmla="*/ 7370926 w 8938307"/>
              <a:gd name="connsiteY3235" fmla="*/ 1595988 h 2993922"/>
              <a:gd name="connsiteX3236" fmla="*/ 7360336 w 8938307"/>
              <a:gd name="connsiteY3236" fmla="*/ 1595988 h 2993922"/>
              <a:gd name="connsiteX3237" fmla="*/ 7349745 w 8938307"/>
              <a:gd name="connsiteY3237" fmla="*/ 1606578 h 2993922"/>
              <a:gd name="connsiteX3238" fmla="*/ 7360336 w 8938307"/>
              <a:gd name="connsiteY3238" fmla="*/ 1606578 h 2993922"/>
              <a:gd name="connsiteX3239" fmla="*/ 7370926 w 8938307"/>
              <a:gd name="connsiteY3239" fmla="*/ 1606578 h 2993922"/>
              <a:gd name="connsiteX3240" fmla="*/ 7392107 w 8938307"/>
              <a:gd name="connsiteY3240" fmla="*/ 1606578 h 2993922"/>
              <a:gd name="connsiteX3241" fmla="*/ 7402697 w 8938307"/>
              <a:gd name="connsiteY3241" fmla="*/ 1617170 h 2993922"/>
              <a:gd name="connsiteX3242" fmla="*/ 7402697 w 8938307"/>
              <a:gd name="connsiteY3242" fmla="*/ 1595988 h 2993922"/>
              <a:gd name="connsiteX3243" fmla="*/ 3929042 w 8938307"/>
              <a:gd name="connsiteY3243" fmla="*/ 1574807 h 2993922"/>
              <a:gd name="connsiteX3244" fmla="*/ 3934338 w 8938307"/>
              <a:gd name="connsiteY3244" fmla="*/ 1580103 h 2993922"/>
              <a:gd name="connsiteX3245" fmla="*/ 3939633 w 8938307"/>
              <a:gd name="connsiteY3245" fmla="*/ 1585397 h 2993922"/>
              <a:gd name="connsiteX3246" fmla="*/ 3939633 w 8938307"/>
              <a:gd name="connsiteY3246" fmla="*/ 1574807 h 2993922"/>
              <a:gd name="connsiteX3247" fmla="*/ 8547785 w 8938307"/>
              <a:gd name="connsiteY3247" fmla="*/ 1568188 h 2993922"/>
              <a:gd name="connsiteX3248" fmla="*/ 8551756 w 8938307"/>
              <a:gd name="connsiteY3248" fmla="*/ 1569512 h 2993922"/>
              <a:gd name="connsiteX3249" fmla="*/ 8567641 w 8938307"/>
              <a:gd name="connsiteY3249" fmla="*/ 1574807 h 2993922"/>
              <a:gd name="connsiteX3250" fmla="*/ 8578233 w 8938307"/>
              <a:gd name="connsiteY3250" fmla="*/ 1585397 h 2993922"/>
              <a:gd name="connsiteX3251" fmla="*/ 8557053 w 8938307"/>
              <a:gd name="connsiteY3251" fmla="*/ 1585397 h 2993922"/>
              <a:gd name="connsiteX3252" fmla="*/ 8546462 w 8938307"/>
              <a:gd name="connsiteY3252" fmla="*/ 1574807 h 2993922"/>
              <a:gd name="connsiteX3253" fmla="*/ 8547785 w 8938307"/>
              <a:gd name="connsiteY3253" fmla="*/ 1568188 h 2993922"/>
              <a:gd name="connsiteX3254" fmla="*/ 7455649 w 8938307"/>
              <a:gd name="connsiteY3254" fmla="*/ 1564218 h 2993922"/>
              <a:gd name="connsiteX3255" fmla="*/ 7445059 w 8938307"/>
              <a:gd name="connsiteY3255" fmla="*/ 1574807 h 2993922"/>
              <a:gd name="connsiteX3256" fmla="*/ 7445059 w 8938307"/>
              <a:gd name="connsiteY3256" fmla="*/ 1585397 h 2993922"/>
              <a:gd name="connsiteX3257" fmla="*/ 7476830 w 8938307"/>
              <a:gd name="connsiteY3257" fmla="*/ 1574807 h 2993922"/>
              <a:gd name="connsiteX3258" fmla="*/ 7455649 w 8938307"/>
              <a:gd name="connsiteY3258" fmla="*/ 1564218 h 2993922"/>
              <a:gd name="connsiteX3259" fmla="*/ 2933543 w 8938307"/>
              <a:gd name="connsiteY3259" fmla="*/ 1564218 h 2993922"/>
              <a:gd name="connsiteX3260" fmla="*/ 2954724 w 8938307"/>
              <a:gd name="connsiteY3260" fmla="*/ 1564218 h 2993922"/>
              <a:gd name="connsiteX3261" fmla="*/ 2986495 w 8938307"/>
              <a:gd name="connsiteY3261" fmla="*/ 1580103 h 2993922"/>
              <a:gd name="connsiteX3262" fmla="*/ 3007676 w 8938307"/>
              <a:gd name="connsiteY3262" fmla="*/ 1585397 h 2993922"/>
              <a:gd name="connsiteX3263" fmla="*/ 3050039 w 8938307"/>
              <a:gd name="connsiteY3263" fmla="*/ 1606578 h 2993922"/>
              <a:gd name="connsiteX3264" fmla="*/ 3060629 w 8938307"/>
              <a:gd name="connsiteY3264" fmla="*/ 1606578 h 2993922"/>
              <a:gd name="connsiteX3265" fmla="*/ 3113581 w 8938307"/>
              <a:gd name="connsiteY3265" fmla="*/ 1617170 h 2993922"/>
              <a:gd name="connsiteX3266" fmla="*/ 3171829 w 8938307"/>
              <a:gd name="connsiteY3266" fmla="*/ 1638349 h 2993922"/>
              <a:gd name="connsiteX3267" fmla="*/ 3208895 w 8938307"/>
              <a:gd name="connsiteY3267" fmla="*/ 1648940 h 2993922"/>
              <a:gd name="connsiteX3268" fmla="*/ 3251255 w 8938307"/>
              <a:gd name="connsiteY3268" fmla="*/ 1659530 h 2993922"/>
              <a:gd name="connsiteX3269" fmla="*/ 3261847 w 8938307"/>
              <a:gd name="connsiteY3269" fmla="*/ 1659530 h 2993922"/>
              <a:gd name="connsiteX3270" fmla="*/ 3272437 w 8938307"/>
              <a:gd name="connsiteY3270" fmla="*/ 1659530 h 2993922"/>
              <a:gd name="connsiteX3271" fmla="*/ 3283027 w 8938307"/>
              <a:gd name="connsiteY3271" fmla="*/ 1659530 h 2993922"/>
              <a:gd name="connsiteX3272" fmla="*/ 3304208 w 8938307"/>
              <a:gd name="connsiteY3272" fmla="*/ 1670122 h 2993922"/>
              <a:gd name="connsiteX3273" fmla="*/ 3357160 w 8938307"/>
              <a:gd name="connsiteY3273" fmla="*/ 1691301 h 2993922"/>
              <a:gd name="connsiteX3274" fmla="*/ 3367751 w 8938307"/>
              <a:gd name="connsiteY3274" fmla="*/ 1701893 h 2993922"/>
              <a:gd name="connsiteX3275" fmla="*/ 3373046 w 8938307"/>
              <a:gd name="connsiteY3275" fmla="*/ 1712482 h 2993922"/>
              <a:gd name="connsiteX3276" fmla="*/ 3378341 w 8938307"/>
              <a:gd name="connsiteY3276" fmla="*/ 1701893 h 2993922"/>
              <a:gd name="connsiteX3277" fmla="*/ 3399522 w 8938307"/>
              <a:gd name="connsiteY3277" fmla="*/ 1701893 h 2993922"/>
              <a:gd name="connsiteX3278" fmla="*/ 3404817 w 8938307"/>
              <a:gd name="connsiteY3278" fmla="*/ 1707187 h 2993922"/>
              <a:gd name="connsiteX3279" fmla="*/ 3415408 w 8938307"/>
              <a:gd name="connsiteY3279" fmla="*/ 1707187 h 2993922"/>
              <a:gd name="connsiteX3280" fmla="*/ 3431293 w 8938307"/>
              <a:gd name="connsiteY3280" fmla="*/ 1712482 h 2993922"/>
              <a:gd name="connsiteX3281" fmla="*/ 3463064 w 8938307"/>
              <a:gd name="connsiteY3281" fmla="*/ 1723074 h 2993922"/>
              <a:gd name="connsiteX3282" fmla="*/ 3568968 w 8938307"/>
              <a:gd name="connsiteY3282" fmla="*/ 1754845 h 2993922"/>
              <a:gd name="connsiteX3283" fmla="*/ 3595444 w 8938307"/>
              <a:gd name="connsiteY3283" fmla="*/ 1765434 h 2993922"/>
              <a:gd name="connsiteX3284" fmla="*/ 3632511 w 8938307"/>
              <a:gd name="connsiteY3284" fmla="*/ 1765434 h 2993922"/>
              <a:gd name="connsiteX3285" fmla="*/ 3643100 w 8938307"/>
              <a:gd name="connsiteY3285" fmla="*/ 1770730 h 2993922"/>
              <a:gd name="connsiteX3286" fmla="*/ 3653692 w 8938307"/>
              <a:gd name="connsiteY3286" fmla="*/ 1765434 h 2993922"/>
              <a:gd name="connsiteX3287" fmla="*/ 3664282 w 8938307"/>
              <a:gd name="connsiteY3287" fmla="*/ 1754845 h 2993922"/>
              <a:gd name="connsiteX3288" fmla="*/ 3680167 w 8938307"/>
              <a:gd name="connsiteY3288" fmla="*/ 1760140 h 2993922"/>
              <a:gd name="connsiteX3289" fmla="*/ 3706644 w 8938307"/>
              <a:gd name="connsiteY3289" fmla="*/ 1776026 h 2993922"/>
              <a:gd name="connsiteX3290" fmla="*/ 3717234 w 8938307"/>
              <a:gd name="connsiteY3290" fmla="*/ 1786615 h 2993922"/>
              <a:gd name="connsiteX3291" fmla="*/ 3701348 w 8938307"/>
              <a:gd name="connsiteY3291" fmla="*/ 1786615 h 2993922"/>
              <a:gd name="connsiteX3292" fmla="*/ 3696052 w 8938307"/>
              <a:gd name="connsiteY3292" fmla="*/ 1786615 h 2993922"/>
              <a:gd name="connsiteX3293" fmla="*/ 3696052 w 8938307"/>
              <a:gd name="connsiteY3293" fmla="*/ 1797205 h 2993922"/>
              <a:gd name="connsiteX3294" fmla="*/ 3706644 w 8938307"/>
              <a:gd name="connsiteY3294" fmla="*/ 1797205 h 2993922"/>
              <a:gd name="connsiteX3295" fmla="*/ 3717234 w 8938307"/>
              <a:gd name="connsiteY3295" fmla="*/ 1797205 h 2993922"/>
              <a:gd name="connsiteX3296" fmla="*/ 3738415 w 8938307"/>
              <a:gd name="connsiteY3296" fmla="*/ 1807797 h 2993922"/>
              <a:gd name="connsiteX3297" fmla="*/ 3791367 w 8938307"/>
              <a:gd name="connsiteY3297" fmla="*/ 1828978 h 2993922"/>
              <a:gd name="connsiteX3298" fmla="*/ 3844319 w 8938307"/>
              <a:gd name="connsiteY3298" fmla="*/ 1850157 h 2993922"/>
              <a:gd name="connsiteX3299" fmla="*/ 3854908 w 8938307"/>
              <a:gd name="connsiteY3299" fmla="*/ 1850157 h 2993922"/>
              <a:gd name="connsiteX3300" fmla="*/ 3865500 w 8938307"/>
              <a:gd name="connsiteY3300" fmla="*/ 1860749 h 2993922"/>
              <a:gd name="connsiteX3301" fmla="*/ 3876090 w 8938307"/>
              <a:gd name="connsiteY3301" fmla="*/ 1860749 h 2993922"/>
              <a:gd name="connsiteX3302" fmla="*/ 3907860 w 8938307"/>
              <a:gd name="connsiteY3302" fmla="*/ 1860749 h 2993922"/>
              <a:gd name="connsiteX3303" fmla="*/ 3971404 w 8938307"/>
              <a:gd name="connsiteY3303" fmla="*/ 1871338 h 2993922"/>
              <a:gd name="connsiteX3304" fmla="*/ 4003175 w 8938307"/>
              <a:gd name="connsiteY3304" fmla="*/ 1871338 h 2993922"/>
              <a:gd name="connsiteX3305" fmla="*/ 4024356 w 8938307"/>
              <a:gd name="connsiteY3305" fmla="*/ 1881930 h 2993922"/>
              <a:gd name="connsiteX3306" fmla="*/ 4040242 w 8938307"/>
              <a:gd name="connsiteY3306" fmla="*/ 1887224 h 2993922"/>
              <a:gd name="connsiteX3307" fmla="*/ 4056127 w 8938307"/>
              <a:gd name="connsiteY3307" fmla="*/ 1892520 h 2993922"/>
              <a:gd name="connsiteX3308" fmla="*/ 4077308 w 8938307"/>
              <a:gd name="connsiteY3308" fmla="*/ 1881930 h 2993922"/>
              <a:gd name="connsiteX3309" fmla="*/ 4056127 w 8938307"/>
              <a:gd name="connsiteY3309" fmla="*/ 1871338 h 2993922"/>
              <a:gd name="connsiteX3310" fmla="*/ 4077308 w 8938307"/>
              <a:gd name="connsiteY3310" fmla="*/ 1871338 h 2993922"/>
              <a:gd name="connsiteX3311" fmla="*/ 4109079 w 8938307"/>
              <a:gd name="connsiteY3311" fmla="*/ 1881930 h 2993922"/>
              <a:gd name="connsiteX3312" fmla="*/ 4098489 w 8938307"/>
              <a:gd name="connsiteY3312" fmla="*/ 1881930 h 2993922"/>
              <a:gd name="connsiteX3313" fmla="*/ 4087898 w 8938307"/>
              <a:gd name="connsiteY3313" fmla="*/ 1892520 h 2993922"/>
              <a:gd name="connsiteX3314" fmla="*/ 4098489 w 8938307"/>
              <a:gd name="connsiteY3314" fmla="*/ 1903111 h 2993922"/>
              <a:gd name="connsiteX3315" fmla="*/ 4109079 w 8938307"/>
              <a:gd name="connsiteY3315" fmla="*/ 1913701 h 2993922"/>
              <a:gd name="connsiteX3316" fmla="*/ 4119669 w 8938307"/>
              <a:gd name="connsiteY3316" fmla="*/ 1924290 h 2993922"/>
              <a:gd name="connsiteX3317" fmla="*/ 4151441 w 8938307"/>
              <a:gd name="connsiteY3317" fmla="*/ 1934882 h 2993922"/>
              <a:gd name="connsiteX3318" fmla="*/ 4204393 w 8938307"/>
              <a:gd name="connsiteY3318" fmla="*/ 1934882 h 2993922"/>
              <a:gd name="connsiteX3319" fmla="*/ 4241460 w 8938307"/>
              <a:gd name="connsiteY3319" fmla="*/ 1940176 h 2993922"/>
              <a:gd name="connsiteX3320" fmla="*/ 4257345 w 8938307"/>
              <a:gd name="connsiteY3320" fmla="*/ 1956063 h 2993922"/>
              <a:gd name="connsiteX3321" fmla="*/ 4289116 w 8938307"/>
              <a:gd name="connsiteY3321" fmla="*/ 1956063 h 2993922"/>
              <a:gd name="connsiteX3322" fmla="*/ 4278526 w 8938307"/>
              <a:gd name="connsiteY3322" fmla="*/ 1945472 h 2993922"/>
              <a:gd name="connsiteX3323" fmla="*/ 4289116 w 8938307"/>
              <a:gd name="connsiteY3323" fmla="*/ 1945472 h 2993922"/>
              <a:gd name="connsiteX3324" fmla="*/ 4299706 w 8938307"/>
              <a:gd name="connsiteY3324" fmla="*/ 1945472 h 2993922"/>
              <a:gd name="connsiteX3325" fmla="*/ 4305002 w 8938307"/>
              <a:gd name="connsiteY3325" fmla="*/ 1940176 h 2993922"/>
              <a:gd name="connsiteX3326" fmla="*/ 4320887 w 8938307"/>
              <a:gd name="connsiteY3326" fmla="*/ 1945472 h 2993922"/>
              <a:gd name="connsiteX3327" fmla="*/ 4352658 w 8938307"/>
              <a:gd name="connsiteY3327" fmla="*/ 1966653 h 2993922"/>
              <a:gd name="connsiteX3328" fmla="*/ 4373839 w 8938307"/>
              <a:gd name="connsiteY3328" fmla="*/ 1966653 h 2993922"/>
              <a:gd name="connsiteX3329" fmla="*/ 4395020 w 8938307"/>
              <a:gd name="connsiteY3329" fmla="*/ 1966653 h 2993922"/>
              <a:gd name="connsiteX3330" fmla="*/ 4416202 w 8938307"/>
              <a:gd name="connsiteY3330" fmla="*/ 1977242 h 2993922"/>
              <a:gd name="connsiteX3331" fmla="*/ 4395020 w 8938307"/>
              <a:gd name="connsiteY3331" fmla="*/ 1982538 h 2993922"/>
              <a:gd name="connsiteX3332" fmla="*/ 4363249 w 8938307"/>
              <a:gd name="connsiteY3332" fmla="*/ 1977242 h 2993922"/>
              <a:gd name="connsiteX3333" fmla="*/ 4320887 w 8938307"/>
              <a:gd name="connsiteY3333" fmla="*/ 1966653 h 2993922"/>
              <a:gd name="connsiteX3334" fmla="*/ 4289116 w 8938307"/>
              <a:gd name="connsiteY3334" fmla="*/ 1977242 h 2993922"/>
              <a:gd name="connsiteX3335" fmla="*/ 4267935 w 8938307"/>
              <a:gd name="connsiteY3335" fmla="*/ 1977242 h 2993922"/>
              <a:gd name="connsiteX3336" fmla="*/ 4257345 w 8938307"/>
              <a:gd name="connsiteY3336" fmla="*/ 1966653 h 2993922"/>
              <a:gd name="connsiteX3337" fmla="*/ 4278526 w 8938307"/>
              <a:gd name="connsiteY3337" fmla="*/ 1998424 h 2993922"/>
              <a:gd name="connsiteX3338" fmla="*/ 4299706 w 8938307"/>
              <a:gd name="connsiteY3338" fmla="*/ 2009015 h 2993922"/>
              <a:gd name="connsiteX3339" fmla="*/ 4342068 w 8938307"/>
              <a:gd name="connsiteY3339" fmla="*/ 2009015 h 2993922"/>
              <a:gd name="connsiteX3340" fmla="*/ 4342068 w 8938307"/>
              <a:gd name="connsiteY3340" fmla="*/ 1998424 h 2993922"/>
              <a:gd name="connsiteX3341" fmla="*/ 4405610 w 8938307"/>
              <a:gd name="connsiteY3341" fmla="*/ 2030194 h 2993922"/>
              <a:gd name="connsiteX3342" fmla="*/ 4437382 w 8938307"/>
              <a:gd name="connsiteY3342" fmla="*/ 2035490 h 2993922"/>
              <a:gd name="connsiteX3343" fmla="*/ 4458562 w 8938307"/>
              <a:gd name="connsiteY3343" fmla="*/ 2030194 h 2993922"/>
              <a:gd name="connsiteX3344" fmla="*/ 4500924 w 8938307"/>
              <a:gd name="connsiteY3344" fmla="*/ 2040786 h 2993922"/>
              <a:gd name="connsiteX3345" fmla="*/ 4522106 w 8938307"/>
              <a:gd name="connsiteY3345" fmla="*/ 2040786 h 2993922"/>
              <a:gd name="connsiteX3346" fmla="*/ 4490334 w 8938307"/>
              <a:gd name="connsiteY3346" fmla="*/ 2019605 h 2993922"/>
              <a:gd name="connsiteX3347" fmla="*/ 4469154 w 8938307"/>
              <a:gd name="connsiteY3347" fmla="*/ 2014309 h 2993922"/>
              <a:gd name="connsiteX3348" fmla="*/ 4490334 w 8938307"/>
              <a:gd name="connsiteY3348" fmla="*/ 2014309 h 2993922"/>
              <a:gd name="connsiteX3349" fmla="*/ 4500924 w 8938307"/>
              <a:gd name="connsiteY3349" fmla="*/ 2009015 h 2993922"/>
              <a:gd name="connsiteX3350" fmla="*/ 4511514 w 8938307"/>
              <a:gd name="connsiteY3350" fmla="*/ 1998424 h 2993922"/>
              <a:gd name="connsiteX3351" fmla="*/ 4522106 w 8938307"/>
              <a:gd name="connsiteY3351" fmla="*/ 2009015 h 2993922"/>
              <a:gd name="connsiteX3352" fmla="*/ 4522106 w 8938307"/>
              <a:gd name="connsiteY3352" fmla="*/ 2019605 h 2993922"/>
              <a:gd name="connsiteX3353" fmla="*/ 4543286 w 8938307"/>
              <a:gd name="connsiteY3353" fmla="*/ 2030194 h 2993922"/>
              <a:gd name="connsiteX3354" fmla="*/ 4548580 w 8938307"/>
              <a:gd name="connsiteY3354" fmla="*/ 2040786 h 2993922"/>
              <a:gd name="connsiteX3355" fmla="*/ 4553876 w 8938307"/>
              <a:gd name="connsiteY3355" fmla="*/ 2040786 h 2993922"/>
              <a:gd name="connsiteX3356" fmla="*/ 4559172 w 8938307"/>
              <a:gd name="connsiteY3356" fmla="*/ 2046080 h 2993922"/>
              <a:gd name="connsiteX3357" fmla="*/ 4564468 w 8938307"/>
              <a:gd name="connsiteY3357" fmla="*/ 2051376 h 2993922"/>
              <a:gd name="connsiteX3358" fmla="*/ 4532695 w 8938307"/>
              <a:gd name="connsiteY3358" fmla="*/ 2051376 h 2993922"/>
              <a:gd name="connsiteX3359" fmla="*/ 4522106 w 8938307"/>
              <a:gd name="connsiteY3359" fmla="*/ 2061967 h 2993922"/>
              <a:gd name="connsiteX3360" fmla="*/ 4522106 w 8938307"/>
              <a:gd name="connsiteY3360" fmla="*/ 2072557 h 2993922"/>
              <a:gd name="connsiteX3361" fmla="*/ 4532695 w 8938307"/>
              <a:gd name="connsiteY3361" fmla="*/ 2083146 h 2993922"/>
              <a:gd name="connsiteX3362" fmla="*/ 4564468 w 8938307"/>
              <a:gd name="connsiteY3362" fmla="*/ 2093738 h 2993922"/>
              <a:gd name="connsiteX3363" fmla="*/ 4606828 w 8938307"/>
              <a:gd name="connsiteY3363" fmla="*/ 2093738 h 2993922"/>
              <a:gd name="connsiteX3364" fmla="*/ 4596238 w 8938307"/>
              <a:gd name="connsiteY3364" fmla="*/ 2083146 h 2993922"/>
              <a:gd name="connsiteX3365" fmla="*/ 4606828 w 8938307"/>
              <a:gd name="connsiteY3365" fmla="*/ 2083146 h 2993922"/>
              <a:gd name="connsiteX3366" fmla="*/ 4606828 w 8938307"/>
              <a:gd name="connsiteY3366" fmla="*/ 2104328 h 2993922"/>
              <a:gd name="connsiteX3367" fmla="*/ 4617420 w 8938307"/>
              <a:gd name="connsiteY3367" fmla="*/ 2114919 h 2993922"/>
              <a:gd name="connsiteX3368" fmla="*/ 4637592 w 8938307"/>
              <a:gd name="connsiteY3368" fmla="*/ 2113910 h 2993922"/>
              <a:gd name="connsiteX3369" fmla="*/ 4628010 w 8938307"/>
              <a:gd name="connsiteY3369" fmla="*/ 2104328 h 2993922"/>
              <a:gd name="connsiteX3370" fmla="*/ 4649190 w 8938307"/>
              <a:gd name="connsiteY3370" fmla="*/ 2104328 h 2993922"/>
              <a:gd name="connsiteX3371" fmla="*/ 4639715 w 8938307"/>
              <a:gd name="connsiteY3371" fmla="*/ 2113805 h 2993922"/>
              <a:gd name="connsiteX3372" fmla="*/ 4643895 w 8938307"/>
              <a:gd name="connsiteY3372" fmla="*/ 2113594 h 2993922"/>
              <a:gd name="connsiteX3373" fmla="*/ 4659780 w 8938307"/>
              <a:gd name="connsiteY3373" fmla="*/ 2109623 h 2993922"/>
              <a:gd name="connsiteX3374" fmla="*/ 4680962 w 8938307"/>
              <a:gd name="connsiteY3374" fmla="*/ 2114919 h 2993922"/>
              <a:gd name="connsiteX3375" fmla="*/ 4702142 w 8938307"/>
              <a:gd name="connsiteY3375" fmla="*/ 2125509 h 2993922"/>
              <a:gd name="connsiteX3376" fmla="*/ 4733914 w 8938307"/>
              <a:gd name="connsiteY3376" fmla="*/ 2146690 h 2993922"/>
              <a:gd name="connsiteX3377" fmla="*/ 4765684 w 8938307"/>
              <a:gd name="connsiteY3377" fmla="*/ 2157280 h 2993922"/>
              <a:gd name="connsiteX3378" fmla="*/ 4818636 w 8938307"/>
              <a:gd name="connsiteY3378" fmla="*/ 2162575 h 2993922"/>
              <a:gd name="connsiteX3379" fmla="*/ 4850408 w 8938307"/>
              <a:gd name="connsiteY3379" fmla="*/ 2167871 h 2993922"/>
              <a:gd name="connsiteX3380" fmla="*/ 4850408 w 8938307"/>
              <a:gd name="connsiteY3380" fmla="*/ 2189051 h 2993922"/>
              <a:gd name="connsiteX3381" fmla="*/ 4839818 w 8938307"/>
              <a:gd name="connsiteY3381" fmla="*/ 2183756 h 2993922"/>
              <a:gd name="connsiteX3382" fmla="*/ 4818636 w 8938307"/>
              <a:gd name="connsiteY3382" fmla="*/ 2178461 h 2993922"/>
              <a:gd name="connsiteX3383" fmla="*/ 4776276 w 8938307"/>
              <a:gd name="connsiteY3383" fmla="*/ 2167871 h 2993922"/>
              <a:gd name="connsiteX3384" fmla="*/ 4680962 w 8938307"/>
              <a:gd name="connsiteY3384" fmla="*/ 2146690 h 2993922"/>
              <a:gd name="connsiteX3385" fmla="*/ 4659780 w 8938307"/>
              <a:gd name="connsiteY3385" fmla="*/ 2141394 h 2993922"/>
              <a:gd name="connsiteX3386" fmla="*/ 4649190 w 8938307"/>
              <a:gd name="connsiteY3386" fmla="*/ 2136099 h 2993922"/>
              <a:gd name="connsiteX3387" fmla="*/ 4601532 w 8938307"/>
              <a:gd name="connsiteY3387" fmla="*/ 2125509 h 2993922"/>
              <a:gd name="connsiteX3388" fmla="*/ 4506220 w 8938307"/>
              <a:gd name="connsiteY3388" fmla="*/ 2104328 h 2993922"/>
              <a:gd name="connsiteX3389" fmla="*/ 4447972 w 8938307"/>
              <a:gd name="connsiteY3389" fmla="*/ 2083146 h 2993922"/>
              <a:gd name="connsiteX3390" fmla="*/ 4405610 w 8938307"/>
              <a:gd name="connsiteY3390" fmla="*/ 2072557 h 2993922"/>
              <a:gd name="connsiteX3391" fmla="*/ 4384430 w 8938307"/>
              <a:gd name="connsiteY3391" fmla="*/ 2061967 h 2993922"/>
              <a:gd name="connsiteX3392" fmla="*/ 4352658 w 8938307"/>
              <a:gd name="connsiteY3392" fmla="*/ 2051376 h 2993922"/>
              <a:gd name="connsiteX3393" fmla="*/ 4326182 w 8938307"/>
              <a:gd name="connsiteY3393" fmla="*/ 2046080 h 2993922"/>
              <a:gd name="connsiteX3394" fmla="*/ 4289116 w 8938307"/>
              <a:gd name="connsiteY3394" fmla="*/ 2035490 h 2993922"/>
              <a:gd name="connsiteX3395" fmla="*/ 4241460 w 8938307"/>
              <a:gd name="connsiteY3395" fmla="*/ 2019605 h 2993922"/>
              <a:gd name="connsiteX3396" fmla="*/ 4199098 w 8938307"/>
              <a:gd name="connsiteY3396" fmla="*/ 2003719 h 2993922"/>
              <a:gd name="connsiteX3397" fmla="*/ 4172621 w 8938307"/>
              <a:gd name="connsiteY3397" fmla="*/ 1993128 h 2993922"/>
              <a:gd name="connsiteX3398" fmla="*/ 4151441 w 8938307"/>
              <a:gd name="connsiteY3398" fmla="*/ 1982538 h 2993922"/>
              <a:gd name="connsiteX3399" fmla="*/ 4119669 w 8938307"/>
              <a:gd name="connsiteY3399" fmla="*/ 1977242 h 2993922"/>
              <a:gd name="connsiteX3400" fmla="*/ 4077308 w 8938307"/>
              <a:gd name="connsiteY3400" fmla="*/ 1961357 h 2993922"/>
              <a:gd name="connsiteX3401" fmla="*/ 4056127 w 8938307"/>
              <a:gd name="connsiteY3401" fmla="*/ 1956063 h 2993922"/>
              <a:gd name="connsiteX3402" fmla="*/ 3981994 w 8938307"/>
              <a:gd name="connsiteY3402" fmla="*/ 1940176 h 2993922"/>
              <a:gd name="connsiteX3403" fmla="*/ 3939633 w 8938307"/>
              <a:gd name="connsiteY3403" fmla="*/ 1924290 h 2993922"/>
              <a:gd name="connsiteX3404" fmla="*/ 3865500 w 8938307"/>
              <a:gd name="connsiteY3404" fmla="*/ 1892520 h 2993922"/>
              <a:gd name="connsiteX3405" fmla="*/ 3854908 w 8938307"/>
              <a:gd name="connsiteY3405" fmla="*/ 1881930 h 2993922"/>
              <a:gd name="connsiteX3406" fmla="*/ 3833728 w 8938307"/>
              <a:gd name="connsiteY3406" fmla="*/ 1876634 h 2993922"/>
              <a:gd name="connsiteX3407" fmla="*/ 3812548 w 8938307"/>
              <a:gd name="connsiteY3407" fmla="*/ 1871338 h 2993922"/>
              <a:gd name="connsiteX3408" fmla="*/ 3727824 w 8938307"/>
              <a:gd name="connsiteY3408" fmla="*/ 1850157 h 2993922"/>
              <a:gd name="connsiteX3409" fmla="*/ 3637805 w 8938307"/>
              <a:gd name="connsiteY3409" fmla="*/ 1823682 h 2993922"/>
              <a:gd name="connsiteX3410" fmla="*/ 3568968 w 8938307"/>
              <a:gd name="connsiteY3410" fmla="*/ 1797205 h 2993922"/>
              <a:gd name="connsiteX3411" fmla="*/ 3537196 w 8938307"/>
              <a:gd name="connsiteY3411" fmla="*/ 1786615 h 2993922"/>
              <a:gd name="connsiteX3412" fmla="*/ 3494834 w 8938307"/>
              <a:gd name="connsiteY3412" fmla="*/ 1776026 h 2993922"/>
              <a:gd name="connsiteX3413" fmla="*/ 3452474 w 8938307"/>
              <a:gd name="connsiteY3413" fmla="*/ 1765434 h 2993922"/>
              <a:gd name="connsiteX3414" fmla="*/ 3388931 w 8938307"/>
              <a:gd name="connsiteY3414" fmla="*/ 1744253 h 2993922"/>
              <a:gd name="connsiteX3415" fmla="*/ 3346570 w 8938307"/>
              <a:gd name="connsiteY3415" fmla="*/ 1733663 h 2993922"/>
              <a:gd name="connsiteX3416" fmla="*/ 3314799 w 8938307"/>
              <a:gd name="connsiteY3416" fmla="*/ 1723074 h 2993922"/>
              <a:gd name="connsiteX3417" fmla="*/ 3261847 w 8938307"/>
              <a:gd name="connsiteY3417" fmla="*/ 1701893 h 2993922"/>
              <a:gd name="connsiteX3418" fmla="*/ 3193008 w 8938307"/>
              <a:gd name="connsiteY3418" fmla="*/ 1680711 h 2993922"/>
              <a:gd name="connsiteX3419" fmla="*/ 3113581 w 8938307"/>
              <a:gd name="connsiteY3419" fmla="*/ 1648940 h 2993922"/>
              <a:gd name="connsiteX3420" fmla="*/ 3081810 w 8938307"/>
              <a:gd name="connsiteY3420" fmla="*/ 1638349 h 2993922"/>
              <a:gd name="connsiteX3421" fmla="*/ 3081810 w 8938307"/>
              <a:gd name="connsiteY3421" fmla="*/ 1627759 h 2993922"/>
              <a:gd name="connsiteX3422" fmla="*/ 3039447 w 8938307"/>
              <a:gd name="connsiteY3422" fmla="*/ 1617170 h 2993922"/>
              <a:gd name="connsiteX3423" fmla="*/ 3018266 w 8938307"/>
              <a:gd name="connsiteY3423" fmla="*/ 1617170 h 2993922"/>
              <a:gd name="connsiteX3424" fmla="*/ 2986495 w 8938307"/>
              <a:gd name="connsiteY3424" fmla="*/ 1617170 h 2993922"/>
              <a:gd name="connsiteX3425" fmla="*/ 2944134 w 8938307"/>
              <a:gd name="connsiteY3425" fmla="*/ 1601283 h 2993922"/>
              <a:gd name="connsiteX3426" fmla="*/ 2933543 w 8938307"/>
              <a:gd name="connsiteY3426" fmla="*/ 1585397 h 2993922"/>
              <a:gd name="connsiteX3427" fmla="*/ 2868489 w 8938307"/>
              <a:gd name="connsiteY3427" fmla="*/ 1562705 h 2993922"/>
              <a:gd name="connsiteX3428" fmla="*/ 2880591 w 8938307"/>
              <a:gd name="connsiteY3428" fmla="*/ 1564218 h 2993922"/>
              <a:gd name="connsiteX3429" fmla="*/ 2870002 w 8938307"/>
              <a:gd name="connsiteY3429" fmla="*/ 1564218 h 2993922"/>
              <a:gd name="connsiteX3430" fmla="*/ 7423878 w 8938307"/>
              <a:gd name="connsiteY3430" fmla="*/ 1553626 h 2993922"/>
              <a:gd name="connsiteX3431" fmla="*/ 7423878 w 8938307"/>
              <a:gd name="connsiteY3431" fmla="*/ 1564218 h 2993922"/>
              <a:gd name="connsiteX3432" fmla="*/ 7423878 w 8938307"/>
              <a:gd name="connsiteY3432" fmla="*/ 1574807 h 2993922"/>
              <a:gd name="connsiteX3433" fmla="*/ 7434468 w 8938307"/>
              <a:gd name="connsiteY3433" fmla="*/ 1574807 h 2993922"/>
              <a:gd name="connsiteX3434" fmla="*/ 7434468 w 8938307"/>
              <a:gd name="connsiteY3434" fmla="*/ 1564218 h 2993922"/>
              <a:gd name="connsiteX3435" fmla="*/ 7349745 w 8938307"/>
              <a:gd name="connsiteY3435" fmla="*/ 1553626 h 2993922"/>
              <a:gd name="connsiteX3436" fmla="*/ 7349745 w 8938307"/>
              <a:gd name="connsiteY3436" fmla="*/ 1564218 h 2993922"/>
              <a:gd name="connsiteX3437" fmla="*/ 7328564 w 8938307"/>
              <a:gd name="connsiteY3437" fmla="*/ 1574807 h 2993922"/>
              <a:gd name="connsiteX3438" fmla="*/ 7317974 w 8938307"/>
              <a:gd name="connsiteY3438" fmla="*/ 1580103 h 2993922"/>
              <a:gd name="connsiteX3439" fmla="*/ 7302088 w 8938307"/>
              <a:gd name="connsiteY3439" fmla="*/ 1585397 h 2993922"/>
              <a:gd name="connsiteX3440" fmla="*/ 7286203 w 8938307"/>
              <a:gd name="connsiteY3440" fmla="*/ 1580103 h 2993922"/>
              <a:gd name="connsiteX3441" fmla="*/ 7270318 w 8938307"/>
              <a:gd name="connsiteY3441" fmla="*/ 1574807 h 2993922"/>
              <a:gd name="connsiteX3442" fmla="*/ 7254432 w 8938307"/>
              <a:gd name="connsiteY3442" fmla="*/ 1564218 h 2993922"/>
              <a:gd name="connsiteX3443" fmla="*/ 7254432 w 8938307"/>
              <a:gd name="connsiteY3443" fmla="*/ 1574807 h 2993922"/>
              <a:gd name="connsiteX3444" fmla="*/ 7265022 w 8938307"/>
              <a:gd name="connsiteY3444" fmla="*/ 1585397 h 2993922"/>
              <a:gd name="connsiteX3445" fmla="*/ 7302088 w 8938307"/>
              <a:gd name="connsiteY3445" fmla="*/ 1595988 h 2993922"/>
              <a:gd name="connsiteX3446" fmla="*/ 7323270 w 8938307"/>
              <a:gd name="connsiteY3446" fmla="*/ 1590693 h 2993922"/>
              <a:gd name="connsiteX3447" fmla="*/ 7339155 w 8938307"/>
              <a:gd name="connsiteY3447" fmla="*/ 1585397 h 2993922"/>
              <a:gd name="connsiteX3448" fmla="*/ 7360336 w 8938307"/>
              <a:gd name="connsiteY3448" fmla="*/ 1564218 h 2993922"/>
              <a:gd name="connsiteX3449" fmla="*/ 7349745 w 8938307"/>
              <a:gd name="connsiteY3449" fmla="*/ 1553626 h 2993922"/>
              <a:gd name="connsiteX3450" fmla="*/ 7286203 w 8938307"/>
              <a:gd name="connsiteY3450" fmla="*/ 1553626 h 2993922"/>
              <a:gd name="connsiteX3451" fmla="*/ 7275612 w 8938307"/>
              <a:gd name="connsiteY3451" fmla="*/ 1564218 h 2993922"/>
              <a:gd name="connsiteX3452" fmla="*/ 7286203 w 8938307"/>
              <a:gd name="connsiteY3452" fmla="*/ 1564218 h 2993922"/>
              <a:gd name="connsiteX3453" fmla="*/ 7296793 w 8938307"/>
              <a:gd name="connsiteY3453" fmla="*/ 1564218 h 2993922"/>
              <a:gd name="connsiteX3454" fmla="*/ 3791367 w 8938307"/>
              <a:gd name="connsiteY3454" fmla="*/ 1553626 h 2993922"/>
              <a:gd name="connsiteX3455" fmla="*/ 3801956 w 8938307"/>
              <a:gd name="connsiteY3455" fmla="*/ 1564218 h 2993922"/>
              <a:gd name="connsiteX3456" fmla="*/ 3823138 w 8938307"/>
              <a:gd name="connsiteY3456" fmla="*/ 1553626 h 2993922"/>
              <a:gd name="connsiteX3457" fmla="*/ 2562879 w 8938307"/>
              <a:gd name="connsiteY3457" fmla="*/ 1553626 h 2993922"/>
              <a:gd name="connsiteX3458" fmla="*/ 2658193 w 8938307"/>
              <a:gd name="connsiteY3458" fmla="*/ 1574807 h 2993922"/>
              <a:gd name="connsiteX3459" fmla="*/ 2637012 w 8938307"/>
              <a:gd name="connsiteY3459" fmla="*/ 1574807 h 2993922"/>
              <a:gd name="connsiteX3460" fmla="*/ 2605241 w 8938307"/>
              <a:gd name="connsiteY3460" fmla="*/ 1564218 h 2993922"/>
              <a:gd name="connsiteX3461" fmla="*/ 7468888 w 8938307"/>
              <a:gd name="connsiteY3461" fmla="*/ 1547007 h 2993922"/>
              <a:gd name="connsiteX3462" fmla="*/ 7466240 w 8938307"/>
              <a:gd name="connsiteY3462" fmla="*/ 1548331 h 2993922"/>
              <a:gd name="connsiteX3463" fmla="*/ 7466240 w 8938307"/>
              <a:gd name="connsiteY3463" fmla="*/ 1564218 h 2993922"/>
              <a:gd name="connsiteX3464" fmla="*/ 7476830 w 8938307"/>
              <a:gd name="connsiteY3464" fmla="*/ 1564218 h 2993922"/>
              <a:gd name="connsiteX3465" fmla="*/ 7476830 w 8938307"/>
              <a:gd name="connsiteY3465" fmla="*/ 1553626 h 2993922"/>
              <a:gd name="connsiteX3466" fmla="*/ 7468888 w 8938307"/>
              <a:gd name="connsiteY3466" fmla="*/ 1547007 h 2993922"/>
              <a:gd name="connsiteX3467" fmla="*/ 7392107 w 8938307"/>
              <a:gd name="connsiteY3467" fmla="*/ 1543036 h 2993922"/>
              <a:gd name="connsiteX3468" fmla="*/ 7392107 w 8938307"/>
              <a:gd name="connsiteY3468" fmla="*/ 1553626 h 2993922"/>
              <a:gd name="connsiteX3469" fmla="*/ 7402697 w 8938307"/>
              <a:gd name="connsiteY3469" fmla="*/ 1548331 h 2993922"/>
              <a:gd name="connsiteX3470" fmla="*/ 7392107 w 8938307"/>
              <a:gd name="connsiteY3470" fmla="*/ 1543036 h 2993922"/>
              <a:gd name="connsiteX3471" fmla="*/ 2933543 w 8938307"/>
              <a:gd name="connsiteY3471" fmla="*/ 1543036 h 2993922"/>
              <a:gd name="connsiteX3472" fmla="*/ 2944134 w 8938307"/>
              <a:gd name="connsiteY3472" fmla="*/ 1543036 h 2993922"/>
              <a:gd name="connsiteX3473" fmla="*/ 2965314 w 8938307"/>
              <a:gd name="connsiteY3473" fmla="*/ 1553626 h 2993922"/>
              <a:gd name="connsiteX3474" fmla="*/ 2266347 w 8938307"/>
              <a:gd name="connsiteY3474" fmla="*/ 1543036 h 2993922"/>
              <a:gd name="connsiteX3475" fmla="*/ 2298119 w 8938307"/>
              <a:gd name="connsiteY3475" fmla="*/ 1543036 h 2993922"/>
              <a:gd name="connsiteX3476" fmla="*/ 2319299 w 8938307"/>
              <a:gd name="connsiteY3476" fmla="*/ 1553626 h 2993922"/>
              <a:gd name="connsiteX3477" fmla="*/ 2335186 w 8938307"/>
              <a:gd name="connsiteY3477" fmla="*/ 1558922 h 2993922"/>
              <a:gd name="connsiteX3478" fmla="*/ 2345776 w 8938307"/>
              <a:gd name="connsiteY3478" fmla="*/ 1564218 h 2993922"/>
              <a:gd name="connsiteX3479" fmla="*/ 2356365 w 8938307"/>
              <a:gd name="connsiteY3479" fmla="*/ 1564218 h 2993922"/>
              <a:gd name="connsiteX3480" fmla="*/ 2372252 w 8938307"/>
              <a:gd name="connsiteY3480" fmla="*/ 1574807 h 2993922"/>
              <a:gd name="connsiteX3481" fmla="*/ 2425203 w 8938307"/>
              <a:gd name="connsiteY3481" fmla="*/ 1590693 h 2993922"/>
              <a:gd name="connsiteX3482" fmla="*/ 2467566 w 8938307"/>
              <a:gd name="connsiteY3482" fmla="*/ 1595988 h 2993922"/>
              <a:gd name="connsiteX3483" fmla="*/ 2520518 w 8938307"/>
              <a:gd name="connsiteY3483" fmla="*/ 1606578 h 2993922"/>
              <a:gd name="connsiteX3484" fmla="*/ 2562879 w 8938307"/>
              <a:gd name="connsiteY3484" fmla="*/ 1617170 h 2993922"/>
              <a:gd name="connsiteX3485" fmla="*/ 2562879 w 8938307"/>
              <a:gd name="connsiteY3485" fmla="*/ 1627759 h 2993922"/>
              <a:gd name="connsiteX3486" fmla="*/ 2594650 w 8938307"/>
              <a:gd name="connsiteY3486" fmla="*/ 1648940 h 2993922"/>
              <a:gd name="connsiteX3487" fmla="*/ 2637012 w 8938307"/>
              <a:gd name="connsiteY3487" fmla="*/ 1670122 h 2993922"/>
              <a:gd name="connsiteX3488" fmla="*/ 2674080 w 8938307"/>
              <a:gd name="connsiteY3488" fmla="*/ 1691301 h 2993922"/>
              <a:gd name="connsiteX3489" fmla="*/ 2684669 w 8938307"/>
              <a:gd name="connsiteY3489" fmla="*/ 1701893 h 2993922"/>
              <a:gd name="connsiteX3490" fmla="*/ 2705851 w 8938307"/>
              <a:gd name="connsiteY3490" fmla="*/ 1707187 h 2993922"/>
              <a:gd name="connsiteX3491" fmla="*/ 2721735 w 8938307"/>
              <a:gd name="connsiteY3491" fmla="*/ 1712482 h 2993922"/>
              <a:gd name="connsiteX3492" fmla="*/ 2721735 w 8938307"/>
              <a:gd name="connsiteY3492" fmla="*/ 1723074 h 2993922"/>
              <a:gd name="connsiteX3493" fmla="*/ 2700554 w 8938307"/>
              <a:gd name="connsiteY3493" fmla="*/ 1712482 h 2993922"/>
              <a:gd name="connsiteX3494" fmla="*/ 2668783 w 8938307"/>
              <a:gd name="connsiteY3494" fmla="*/ 1707187 h 2993922"/>
              <a:gd name="connsiteX3495" fmla="*/ 2647602 w 8938307"/>
              <a:gd name="connsiteY3495" fmla="*/ 1696597 h 2993922"/>
              <a:gd name="connsiteX3496" fmla="*/ 2637012 w 8938307"/>
              <a:gd name="connsiteY3496" fmla="*/ 1691301 h 2993922"/>
              <a:gd name="connsiteX3497" fmla="*/ 2621125 w 8938307"/>
              <a:gd name="connsiteY3497" fmla="*/ 1686007 h 2993922"/>
              <a:gd name="connsiteX3498" fmla="*/ 2615831 w 8938307"/>
              <a:gd name="connsiteY3498" fmla="*/ 1680711 h 2993922"/>
              <a:gd name="connsiteX3499" fmla="*/ 2584060 w 8938307"/>
              <a:gd name="connsiteY3499" fmla="*/ 1659530 h 2993922"/>
              <a:gd name="connsiteX3500" fmla="*/ 2573470 w 8938307"/>
              <a:gd name="connsiteY3500" fmla="*/ 1648940 h 2993922"/>
              <a:gd name="connsiteX3501" fmla="*/ 2552289 w 8938307"/>
              <a:gd name="connsiteY3501" fmla="*/ 1643645 h 2993922"/>
              <a:gd name="connsiteX3502" fmla="*/ 2536402 w 8938307"/>
              <a:gd name="connsiteY3502" fmla="*/ 1648940 h 2993922"/>
              <a:gd name="connsiteX3503" fmla="*/ 2520518 w 8938307"/>
              <a:gd name="connsiteY3503" fmla="*/ 1648940 h 2993922"/>
              <a:gd name="connsiteX3504" fmla="*/ 2467566 w 8938307"/>
              <a:gd name="connsiteY3504" fmla="*/ 1627759 h 2993922"/>
              <a:gd name="connsiteX3505" fmla="*/ 2435794 w 8938307"/>
              <a:gd name="connsiteY3505" fmla="*/ 1606578 h 2993922"/>
              <a:gd name="connsiteX3506" fmla="*/ 2414614 w 8938307"/>
              <a:gd name="connsiteY3506" fmla="*/ 1595988 h 2993922"/>
              <a:gd name="connsiteX3507" fmla="*/ 2393433 w 8938307"/>
              <a:gd name="connsiteY3507" fmla="*/ 1595988 h 2993922"/>
              <a:gd name="connsiteX3508" fmla="*/ 2393433 w 8938307"/>
              <a:gd name="connsiteY3508" fmla="*/ 1606578 h 2993922"/>
              <a:gd name="connsiteX3509" fmla="*/ 2361662 w 8938307"/>
              <a:gd name="connsiteY3509" fmla="*/ 1590693 h 2993922"/>
              <a:gd name="connsiteX3510" fmla="*/ 2351071 w 8938307"/>
              <a:gd name="connsiteY3510" fmla="*/ 1580103 h 2993922"/>
              <a:gd name="connsiteX3511" fmla="*/ 2329890 w 8938307"/>
              <a:gd name="connsiteY3511" fmla="*/ 1569512 h 2993922"/>
              <a:gd name="connsiteX3512" fmla="*/ 2266347 w 8938307"/>
              <a:gd name="connsiteY3512" fmla="*/ 1564218 h 2993922"/>
              <a:gd name="connsiteX3513" fmla="*/ 2266347 w 8938307"/>
              <a:gd name="connsiteY3513" fmla="*/ 1558922 h 2993922"/>
              <a:gd name="connsiteX3514" fmla="*/ 2276938 w 8938307"/>
              <a:gd name="connsiteY3514" fmla="*/ 1553626 h 2993922"/>
              <a:gd name="connsiteX3515" fmla="*/ 7307384 w 8938307"/>
              <a:gd name="connsiteY3515" fmla="*/ 1537741 h 2993922"/>
              <a:gd name="connsiteX3516" fmla="*/ 7296793 w 8938307"/>
              <a:gd name="connsiteY3516" fmla="*/ 1543036 h 2993922"/>
              <a:gd name="connsiteX3517" fmla="*/ 7286203 w 8938307"/>
              <a:gd name="connsiteY3517" fmla="*/ 1543036 h 2993922"/>
              <a:gd name="connsiteX3518" fmla="*/ 7317974 w 8938307"/>
              <a:gd name="connsiteY3518" fmla="*/ 1553626 h 2993922"/>
              <a:gd name="connsiteX3519" fmla="*/ 7339155 w 8938307"/>
              <a:gd name="connsiteY3519" fmla="*/ 1543036 h 2993922"/>
              <a:gd name="connsiteX3520" fmla="*/ 7317974 w 8938307"/>
              <a:gd name="connsiteY3520" fmla="*/ 1543036 h 2993922"/>
              <a:gd name="connsiteX3521" fmla="*/ 7307384 w 8938307"/>
              <a:gd name="connsiteY3521" fmla="*/ 1537741 h 2993922"/>
              <a:gd name="connsiteX3522" fmla="*/ 7577438 w 8938307"/>
              <a:gd name="connsiteY3522" fmla="*/ 1532445 h 2993922"/>
              <a:gd name="connsiteX3523" fmla="*/ 7572144 w 8938307"/>
              <a:gd name="connsiteY3523" fmla="*/ 1543036 h 2993922"/>
              <a:gd name="connsiteX3524" fmla="*/ 7572144 w 8938307"/>
              <a:gd name="connsiteY3524" fmla="*/ 1553626 h 2993922"/>
              <a:gd name="connsiteX3525" fmla="*/ 7561553 w 8938307"/>
              <a:gd name="connsiteY3525" fmla="*/ 1543036 h 2993922"/>
              <a:gd name="connsiteX3526" fmla="*/ 7529782 w 8938307"/>
              <a:gd name="connsiteY3526" fmla="*/ 1543036 h 2993922"/>
              <a:gd name="connsiteX3527" fmla="*/ 7540374 w 8938307"/>
              <a:gd name="connsiteY3527" fmla="*/ 1553626 h 2993922"/>
              <a:gd name="connsiteX3528" fmla="*/ 7550963 w 8938307"/>
              <a:gd name="connsiteY3528" fmla="*/ 1553626 h 2993922"/>
              <a:gd name="connsiteX3529" fmla="*/ 7561553 w 8938307"/>
              <a:gd name="connsiteY3529" fmla="*/ 1558922 h 2993922"/>
              <a:gd name="connsiteX3530" fmla="*/ 7577438 w 8938307"/>
              <a:gd name="connsiteY3530" fmla="*/ 1564218 h 2993922"/>
              <a:gd name="connsiteX3531" fmla="*/ 7593326 w 8938307"/>
              <a:gd name="connsiteY3531" fmla="*/ 1569512 h 2993922"/>
              <a:gd name="connsiteX3532" fmla="*/ 7603915 w 8938307"/>
              <a:gd name="connsiteY3532" fmla="*/ 1574807 h 2993922"/>
              <a:gd name="connsiteX3533" fmla="*/ 7625096 w 8938307"/>
              <a:gd name="connsiteY3533" fmla="*/ 1574807 h 2993922"/>
              <a:gd name="connsiteX3534" fmla="*/ 7603915 w 8938307"/>
              <a:gd name="connsiteY3534" fmla="*/ 1564218 h 2993922"/>
              <a:gd name="connsiteX3535" fmla="*/ 7598620 w 8938307"/>
              <a:gd name="connsiteY3535" fmla="*/ 1548331 h 2993922"/>
              <a:gd name="connsiteX3536" fmla="*/ 7582734 w 8938307"/>
              <a:gd name="connsiteY3536" fmla="*/ 1543036 h 2993922"/>
              <a:gd name="connsiteX3537" fmla="*/ 7577438 w 8938307"/>
              <a:gd name="connsiteY3537" fmla="*/ 1532445 h 2993922"/>
              <a:gd name="connsiteX3538" fmla="*/ 7349745 w 8938307"/>
              <a:gd name="connsiteY3538" fmla="*/ 1532445 h 2993922"/>
              <a:gd name="connsiteX3539" fmla="*/ 7360336 w 8938307"/>
              <a:gd name="connsiteY3539" fmla="*/ 1543036 h 2993922"/>
              <a:gd name="connsiteX3540" fmla="*/ 7370926 w 8938307"/>
              <a:gd name="connsiteY3540" fmla="*/ 1532445 h 2993922"/>
              <a:gd name="connsiteX3541" fmla="*/ 3801956 w 8938307"/>
              <a:gd name="connsiteY3541" fmla="*/ 1532445 h 2993922"/>
              <a:gd name="connsiteX3542" fmla="*/ 3812548 w 8938307"/>
              <a:gd name="connsiteY3542" fmla="*/ 1543036 h 2993922"/>
              <a:gd name="connsiteX3543" fmla="*/ 3849614 w 8938307"/>
              <a:gd name="connsiteY3543" fmla="*/ 1550979 h 2993922"/>
              <a:gd name="connsiteX3544" fmla="*/ 3854178 w 8938307"/>
              <a:gd name="connsiteY3544" fmla="*/ 1552348 h 2993922"/>
              <a:gd name="connsiteX3545" fmla="*/ 3849614 w 8938307"/>
              <a:gd name="connsiteY3545" fmla="*/ 1544360 h 2993922"/>
              <a:gd name="connsiteX3546" fmla="*/ 3833728 w 8938307"/>
              <a:gd name="connsiteY3546" fmla="*/ 1537741 h 2993922"/>
              <a:gd name="connsiteX3547" fmla="*/ 3801956 w 8938307"/>
              <a:gd name="connsiteY3547" fmla="*/ 1532445 h 2993922"/>
              <a:gd name="connsiteX3548" fmla="*/ 2446385 w 8938307"/>
              <a:gd name="connsiteY3548" fmla="*/ 1532445 h 2993922"/>
              <a:gd name="connsiteX3549" fmla="*/ 2456975 w 8938307"/>
              <a:gd name="connsiteY3549" fmla="*/ 1532445 h 2993922"/>
              <a:gd name="connsiteX3550" fmla="*/ 2456975 w 8938307"/>
              <a:gd name="connsiteY3550" fmla="*/ 1543036 h 2993922"/>
              <a:gd name="connsiteX3551" fmla="*/ 2446385 w 8938307"/>
              <a:gd name="connsiteY3551" fmla="*/ 1532445 h 2993922"/>
              <a:gd name="connsiteX3552" fmla="*/ 7921627 w 8938307"/>
              <a:gd name="connsiteY3552" fmla="*/ 1521855 h 2993922"/>
              <a:gd name="connsiteX3553" fmla="*/ 7942808 w 8938307"/>
              <a:gd name="connsiteY3553" fmla="*/ 1532445 h 2993922"/>
              <a:gd name="connsiteX3554" fmla="*/ 7921627 w 8938307"/>
              <a:gd name="connsiteY3554" fmla="*/ 1532445 h 2993922"/>
              <a:gd name="connsiteX3555" fmla="*/ 2488746 w 8938307"/>
              <a:gd name="connsiteY3555" fmla="*/ 1521855 h 2993922"/>
              <a:gd name="connsiteX3556" fmla="*/ 2509927 w 8938307"/>
              <a:gd name="connsiteY3556" fmla="*/ 1532445 h 2993922"/>
              <a:gd name="connsiteX3557" fmla="*/ 2499337 w 8938307"/>
              <a:gd name="connsiteY3557" fmla="*/ 1532445 h 2993922"/>
              <a:gd name="connsiteX3558" fmla="*/ 7593326 w 8938307"/>
              <a:gd name="connsiteY3558" fmla="*/ 1511264 h 2993922"/>
              <a:gd name="connsiteX3559" fmla="*/ 7593326 w 8938307"/>
              <a:gd name="connsiteY3559" fmla="*/ 1521855 h 2993922"/>
              <a:gd name="connsiteX3560" fmla="*/ 7614505 w 8938307"/>
              <a:gd name="connsiteY3560" fmla="*/ 1521855 h 2993922"/>
              <a:gd name="connsiteX3561" fmla="*/ 7593326 w 8938307"/>
              <a:gd name="connsiteY3561" fmla="*/ 1511264 h 2993922"/>
              <a:gd name="connsiteX3562" fmla="*/ 3950223 w 8938307"/>
              <a:gd name="connsiteY3562" fmla="*/ 1511264 h 2993922"/>
              <a:gd name="connsiteX3563" fmla="*/ 3939633 w 8938307"/>
              <a:gd name="connsiteY3563" fmla="*/ 1521855 h 2993922"/>
              <a:gd name="connsiteX3564" fmla="*/ 3944928 w 8938307"/>
              <a:gd name="connsiteY3564" fmla="*/ 1527151 h 2993922"/>
              <a:gd name="connsiteX3565" fmla="*/ 3950223 w 8938307"/>
              <a:gd name="connsiteY3565" fmla="*/ 1532445 h 2993922"/>
              <a:gd name="connsiteX3566" fmla="*/ 3981994 w 8938307"/>
              <a:gd name="connsiteY3566" fmla="*/ 1532445 h 2993922"/>
              <a:gd name="connsiteX3567" fmla="*/ 3971404 w 8938307"/>
              <a:gd name="connsiteY3567" fmla="*/ 1521855 h 2993922"/>
              <a:gd name="connsiteX3568" fmla="*/ 3960812 w 8938307"/>
              <a:gd name="connsiteY3568" fmla="*/ 1521855 h 2993922"/>
              <a:gd name="connsiteX3569" fmla="*/ 7466240 w 8938307"/>
              <a:gd name="connsiteY3569" fmla="*/ 1500674 h 2993922"/>
              <a:gd name="connsiteX3570" fmla="*/ 7476830 w 8938307"/>
              <a:gd name="connsiteY3570" fmla="*/ 1500674 h 2993922"/>
              <a:gd name="connsiteX3571" fmla="*/ 7475135 w 8938307"/>
              <a:gd name="connsiteY3571" fmla="*/ 1506605 h 2993922"/>
              <a:gd name="connsiteX3572" fmla="*/ 3865500 w 8938307"/>
              <a:gd name="connsiteY3572" fmla="*/ 1500674 h 2993922"/>
              <a:gd name="connsiteX3573" fmla="*/ 3886681 w 8938307"/>
              <a:gd name="connsiteY3573" fmla="*/ 1511264 h 2993922"/>
              <a:gd name="connsiteX3574" fmla="*/ 3876090 w 8938307"/>
              <a:gd name="connsiteY3574" fmla="*/ 1500674 h 2993922"/>
              <a:gd name="connsiteX3575" fmla="*/ 3865500 w 8938307"/>
              <a:gd name="connsiteY3575" fmla="*/ 1500674 h 2993922"/>
              <a:gd name="connsiteX3576" fmla="*/ 2859410 w 8938307"/>
              <a:gd name="connsiteY3576" fmla="*/ 1492576 h 2993922"/>
              <a:gd name="connsiteX3577" fmla="*/ 2875296 w 8938307"/>
              <a:gd name="connsiteY3577" fmla="*/ 1495379 h 2993922"/>
              <a:gd name="connsiteX3578" fmla="*/ 2907067 w 8938307"/>
              <a:gd name="connsiteY3578" fmla="*/ 1500674 h 2993922"/>
              <a:gd name="connsiteX3579" fmla="*/ 2922954 w 8938307"/>
              <a:gd name="connsiteY3579" fmla="*/ 1505970 h 2993922"/>
              <a:gd name="connsiteX3580" fmla="*/ 2954724 w 8938307"/>
              <a:gd name="connsiteY3580" fmla="*/ 1511264 h 2993922"/>
              <a:gd name="connsiteX3581" fmla="*/ 3071218 w 8938307"/>
              <a:gd name="connsiteY3581" fmla="*/ 1543036 h 2993922"/>
              <a:gd name="connsiteX3582" fmla="*/ 3124171 w 8938307"/>
              <a:gd name="connsiteY3582" fmla="*/ 1553626 h 2993922"/>
              <a:gd name="connsiteX3583" fmla="*/ 3187714 w 8938307"/>
              <a:gd name="connsiteY3583" fmla="*/ 1564218 h 2993922"/>
              <a:gd name="connsiteX3584" fmla="*/ 3198303 w 8938307"/>
              <a:gd name="connsiteY3584" fmla="*/ 1564218 h 2993922"/>
              <a:gd name="connsiteX3585" fmla="*/ 3208895 w 8938307"/>
              <a:gd name="connsiteY3585" fmla="*/ 1574807 h 2993922"/>
              <a:gd name="connsiteX3586" fmla="*/ 3325389 w 8938307"/>
              <a:gd name="connsiteY3586" fmla="*/ 1595988 h 2993922"/>
              <a:gd name="connsiteX3587" fmla="*/ 3378341 w 8938307"/>
              <a:gd name="connsiteY3587" fmla="*/ 1606578 h 2993922"/>
              <a:gd name="connsiteX3588" fmla="*/ 3463064 w 8938307"/>
              <a:gd name="connsiteY3588" fmla="*/ 1638349 h 2993922"/>
              <a:gd name="connsiteX3589" fmla="*/ 3494834 w 8938307"/>
              <a:gd name="connsiteY3589" fmla="*/ 1659530 h 2993922"/>
              <a:gd name="connsiteX3590" fmla="*/ 3516016 w 8938307"/>
              <a:gd name="connsiteY3590" fmla="*/ 1670122 h 2993922"/>
              <a:gd name="connsiteX3591" fmla="*/ 3547788 w 8938307"/>
              <a:gd name="connsiteY3591" fmla="*/ 1675416 h 2993922"/>
              <a:gd name="connsiteX3592" fmla="*/ 3574263 w 8938307"/>
              <a:gd name="connsiteY3592" fmla="*/ 1680711 h 2993922"/>
              <a:gd name="connsiteX3593" fmla="*/ 3590148 w 8938307"/>
              <a:gd name="connsiteY3593" fmla="*/ 1686007 h 2993922"/>
              <a:gd name="connsiteX3594" fmla="*/ 3600740 w 8938307"/>
              <a:gd name="connsiteY3594" fmla="*/ 1691301 h 2993922"/>
              <a:gd name="connsiteX3595" fmla="*/ 3621920 w 8938307"/>
              <a:gd name="connsiteY3595" fmla="*/ 1712482 h 2993922"/>
              <a:gd name="connsiteX3596" fmla="*/ 3600740 w 8938307"/>
              <a:gd name="connsiteY3596" fmla="*/ 1712482 h 2993922"/>
              <a:gd name="connsiteX3597" fmla="*/ 3579559 w 8938307"/>
              <a:gd name="connsiteY3597" fmla="*/ 1712482 h 2993922"/>
              <a:gd name="connsiteX3598" fmla="*/ 3574263 w 8938307"/>
              <a:gd name="connsiteY3598" fmla="*/ 1707187 h 2993922"/>
              <a:gd name="connsiteX3599" fmla="*/ 3563673 w 8938307"/>
              <a:gd name="connsiteY3599" fmla="*/ 1701893 h 2993922"/>
              <a:gd name="connsiteX3600" fmla="*/ 3553082 w 8938307"/>
              <a:gd name="connsiteY3600" fmla="*/ 1701893 h 2993922"/>
              <a:gd name="connsiteX3601" fmla="*/ 3537196 w 8938307"/>
              <a:gd name="connsiteY3601" fmla="*/ 1701893 h 2993922"/>
              <a:gd name="connsiteX3602" fmla="*/ 3537196 w 8938307"/>
              <a:gd name="connsiteY3602" fmla="*/ 1691301 h 2993922"/>
              <a:gd name="connsiteX3603" fmla="*/ 3526607 w 8938307"/>
              <a:gd name="connsiteY3603" fmla="*/ 1680711 h 2993922"/>
              <a:gd name="connsiteX3604" fmla="*/ 3526607 w 8938307"/>
              <a:gd name="connsiteY3604" fmla="*/ 1691301 h 2993922"/>
              <a:gd name="connsiteX3605" fmla="*/ 3505426 w 8938307"/>
              <a:gd name="connsiteY3605" fmla="*/ 1691301 h 2993922"/>
              <a:gd name="connsiteX3606" fmla="*/ 3489540 w 8938307"/>
              <a:gd name="connsiteY3606" fmla="*/ 1680711 h 2993922"/>
              <a:gd name="connsiteX3607" fmla="*/ 3473655 w 8938307"/>
              <a:gd name="connsiteY3607" fmla="*/ 1675416 h 2993922"/>
              <a:gd name="connsiteX3608" fmla="*/ 3463064 w 8938307"/>
              <a:gd name="connsiteY3608" fmla="*/ 1670122 h 2993922"/>
              <a:gd name="connsiteX3609" fmla="*/ 3441882 w 8938307"/>
              <a:gd name="connsiteY3609" fmla="*/ 1659530 h 2993922"/>
              <a:gd name="connsiteX3610" fmla="*/ 3420703 w 8938307"/>
              <a:gd name="connsiteY3610" fmla="*/ 1659530 h 2993922"/>
              <a:gd name="connsiteX3611" fmla="*/ 3404817 w 8938307"/>
              <a:gd name="connsiteY3611" fmla="*/ 1659530 h 2993922"/>
              <a:gd name="connsiteX3612" fmla="*/ 3373046 w 8938307"/>
              <a:gd name="connsiteY3612" fmla="*/ 1654235 h 2993922"/>
              <a:gd name="connsiteX3613" fmla="*/ 3357160 w 8938307"/>
              <a:gd name="connsiteY3613" fmla="*/ 1643645 h 2993922"/>
              <a:gd name="connsiteX3614" fmla="*/ 3341274 w 8938307"/>
              <a:gd name="connsiteY3614" fmla="*/ 1638349 h 2993922"/>
              <a:gd name="connsiteX3615" fmla="*/ 3293618 w 8938307"/>
              <a:gd name="connsiteY3615" fmla="*/ 1622464 h 2993922"/>
              <a:gd name="connsiteX3616" fmla="*/ 3235370 w 8938307"/>
              <a:gd name="connsiteY3616" fmla="*/ 1606578 h 2993922"/>
              <a:gd name="connsiteX3617" fmla="*/ 3208895 w 8938307"/>
              <a:gd name="connsiteY3617" fmla="*/ 1595988 h 2993922"/>
              <a:gd name="connsiteX3618" fmla="*/ 3198303 w 8938307"/>
              <a:gd name="connsiteY3618" fmla="*/ 1595988 h 2993922"/>
              <a:gd name="connsiteX3619" fmla="*/ 3187714 w 8938307"/>
              <a:gd name="connsiteY3619" fmla="*/ 1595988 h 2993922"/>
              <a:gd name="connsiteX3620" fmla="*/ 3155942 w 8938307"/>
              <a:gd name="connsiteY3620" fmla="*/ 1585397 h 2993922"/>
              <a:gd name="connsiteX3621" fmla="*/ 3134762 w 8938307"/>
              <a:gd name="connsiteY3621" fmla="*/ 1580103 h 2993922"/>
              <a:gd name="connsiteX3622" fmla="*/ 3113581 w 8938307"/>
              <a:gd name="connsiteY3622" fmla="*/ 1574807 h 2993922"/>
              <a:gd name="connsiteX3623" fmla="*/ 3087104 w 8938307"/>
              <a:gd name="connsiteY3623" fmla="*/ 1569512 h 2993922"/>
              <a:gd name="connsiteX3624" fmla="*/ 3060629 w 8938307"/>
              <a:gd name="connsiteY3624" fmla="*/ 1553626 h 2993922"/>
              <a:gd name="connsiteX3625" fmla="*/ 3012972 w 8938307"/>
              <a:gd name="connsiteY3625" fmla="*/ 1543036 h 2993922"/>
              <a:gd name="connsiteX3626" fmla="*/ 2986495 w 8938307"/>
              <a:gd name="connsiteY3626" fmla="*/ 1543036 h 2993922"/>
              <a:gd name="connsiteX3627" fmla="*/ 2975906 w 8938307"/>
              <a:gd name="connsiteY3627" fmla="*/ 1532445 h 2993922"/>
              <a:gd name="connsiteX3628" fmla="*/ 2965314 w 8938307"/>
              <a:gd name="connsiteY3628" fmla="*/ 1532445 h 2993922"/>
              <a:gd name="connsiteX3629" fmla="*/ 2954724 w 8938307"/>
              <a:gd name="connsiteY3629" fmla="*/ 1532445 h 2993922"/>
              <a:gd name="connsiteX3630" fmla="*/ 2938840 w 8938307"/>
              <a:gd name="connsiteY3630" fmla="*/ 1527151 h 2993922"/>
              <a:gd name="connsiteX3631" fmla="*/ 2928248 w 8938307"/>
              <a:gd name="connsiteY3631" fmla="*/ 1516560 h 2993922"/>
              <a:gd name="connsiteX3632" fmla="*/ 2912362 w 8938307"/>
              <a:gd name="connsiteY3632" fmla="*/ 1511264 h 2993922"/>
              <a:gd name="connsiteX3633" fmla="*/ 2891182 w 8938307"/>
              <a:gd name="connsiteY3633" fmla="*/ 1521855 h 2993922"/>
              <a:gd name="connsiteX3634" fmla="*/ 2859410 w 8938307"/>
              <a:gd name="connsiteY3634" fmla="*/ 1511264 h 2993922"/>
              <a:gd name="connsiteX3635" fmla="*/ 8779451 w 8938307"/>
              <a:gd name="connsiteY3635" fmla="*/ 1490084 h 2993922"/>
              <a:gd name="connsiteX3636" fmla="*/ 8779451 w 8938307"/>
              <a:gd name="connsiteY3636" fmla="*/ 1500674 h 2993922"/>
              <a:gd name="connsiteX3637" fmla="*/ 8768861 w 8938307"/>
              <a:gd name="connsiteY3637" fmla="*/ 1500674 h 2993922"/>
              <a:gd name="connsiteX3638" fmla="*/ 8779451 w 8938307"/>
              <a:gd name="connsiteY3638" fmla="*/ 1490084 h 2993922"/>
              <a:gd name="connsiteX3639" fmla="*/ 7603915 w 8938307"/>
              <a:gd name="connsiteY3639" fmla="*/ 1490084 h 2993922"/>
              <a:gd name="connsiteX3640" fmla="*/ 7593326 w 8938307"/>
              <a:gd name="connsiteY3640" fmla="*/ 1500674 h 2993922"/>
              <a:gd name="connsiteX3641" fmla="*/ 7603915 w 8938307"/>
              <a:gd name="connsiteY3641" fmla="*/ 1500674 h 2993922"/>
              <a:gd name="connsiteX3642" fmla="*/ 7603915 w 8938307"/>
              <a:gd name="connsiteY3642" fmla="*/ 1490084 h 2993922"/>
              <a:gd name="connsiteX3643" fmla="*/ 7169708 w 8938307"/>
              <a:gd name="connsiteY3643" fmla="*/ 1490084 h 2993922"/>
              <a:gd name="connsiteX3644" fmla="*/ 7180299 w 8938307"/>
              <a:gd name="connsiteY3644" fmla="*/ 1500674 h 2993922"/>
              <a:gd name="connsiteX3645" fmla="*/ 7180299 w 8938307"/>
              <a:gd name="connsiteY3645" fmla="*/ 1490084 h 2993922"/>
              <a:gd name="connsiteX3646" fmla="*/ 7042622 w 8938307"/>
              <a:gd name="connsiteY3646" fmla="*/ 1490084 h 2993922"/>
              <a:gd name="connsiteX3647" fmla="*/ 7047918 w 8938307"/>
              <a:gd name="connsiteY3647" fmla="*/ 1500674 h 2993922"/>
              <a:gd name="connsiteX3648" fmla="*/ 7079689 w 8938307"/>
              <a:gd name="connsiteY3648" fmla="*/ 1516560 h 2993922"/>
              <a:gd name="connsiteX3649" fmla="*/ 7106166 w 8938307"/>
              <a:gd name="connsiteY3649" fmla="*/ 1521855 h 2993922"/>
              <a:gd name="connsiteX3650" fmla="*/ 7137937 w 8938307"/>
              <a:gd name="connsiteY3650" fmla="*/ 1521855 h 2993922"/>
              <a:gd name="connsiteX3651" fmla="*/ 7148526 w 8938307"/>
              <a:gd name="connsiteY3651" fmla="*/ 1532445 h 2993922"/>
              <a:gd name="connsiteX3652" fmla="*/ 7169708 w 8938307"/>
              <a:gd name="connsiteY3652" fmla="*/ 1532445 h 2993922"/>
              <a:gd name="connsiteX3653" fmla="*/ 7175004 w 8938307"/>
              <a:gd name="connsiteY3653" fmla="*/ 1543036 h 2993922"/>
              <a:gd name="connsiteX3654" fmla="*/ 7190889 w 8938307"/>
              <a:gd name="connsiteY3654" fmla="*/ 1532445 h 2993922"/>
              <a:gd name="connsiteX3655" fmla="*/ 7201480 w 8938307"/>
              <a:gd name="connsiteY3655" fmla="*/ 1553626 h 2993922"/>
              <a:gd name="connsiteX3656" fmla="*/ 7212070 w 8938307"/>
              <a:gd name="connsiteY3656" fmla="*/ 1553626 h 2993922"/>
              <a:gd name="connsiteX3657" fmla="*/ 7222660 w 8938307"/>
              <a:gd name="connsiteY3657" fmla="*/ 1564218 h 2993922"/>
              <a:gd name="connsiteX3658" fmla="*/ 7243841 w 8938307"/>
              <a:gd name="connsiteY3658" fmla="*/ 1564218 h 2993922"/>
              <a:gd name="connsiteX3659" fmla="*/ 7249136 w 8938307"/>
              <a:gd name="connsiteY3659" fmla="*/ 1558922 h 2993922"/>
              <a:gd name="connsiteX3660" fmla="*/ 7254432 w 8938307"/>
              <a:gd name="connsiteY3660" fmla="*/ 1553626 h 2993922"/>
              <a:gd name="connsiteX3661" fmla="*/ 7254432 w 8938307"/>
              <a:gd name="connsiteY3661" fmla="*/ 1543036 h 2993922"/>
              <a:gd name="connsiteX3662" fmla="*/ 7243841 w 8938307"/>
              <a:gd name="connsiteY3662" fmla="*/ 1532445 h 2993922"/>
              <a:gd name="connsiteX3663" fmla="*/ 7233251 w 8938307"/>
              <a:gd name="connsiteY3663" fmla="*/ 1532445 h 2993922"/>
              <a:gd name="connsiteX3664" fmla="*/ 7233251 w 8938307"/>
              <a:gd name="connsiteY3664" fmla="*/ 1543036 h 2993922"/>
              <a:gd name="connsiteX3665" fmla="*/ 7222660 w 8938307"/>
              <a:gd name="connsiteY3665" fmla="*/ 1532445 h 2993922"/>
              <a:gd name="connsiteX3666" fmla="*/ 7212070 w 8938307"/>
              <a:gd name="connsiteY3666" fmla="*/ 1521855 h 2993922"/>
              <a:gd name="connsiteX3667" fmla="*/ 7206774 w 8938307"/>
              <a:gd name="connsiteY3667" fmla="*/ 1516560 h 2993922"/>
              <a:gd name="connsiteX3668" fmla="*/ 7190889 w 8938307"/>
              <a:gd name="connsiteY3668" fmla="*/ 1521855 h 2993922"/>
              <a:gd name="connsiteX3669" fmla="*/ 7180299 w 8938307"/>
              <a:gd name="connsiteY3669" fmla="*/ 1532445 h 2993922"/>
              <a:gd name="connsiteX3670" fmla="*/ 7169708 w 8938307"/>
              <a:gd name="connsiteY3670" fmla="*/ 1521855 h 2993922"/>
              <a:gd name="connsiteX3671" fmla="*/ 7159118 w 8938307"/>
              <a:gd name="connsiteY3671" fmla="*/ 1511264 h 2993922"/>
              <a:gd name="connsiteX3672" fmla="*/ 7148526 w 8938307"/>
              <a:gd name="connsiteY3672" fmla="*/ 1500674 h 2993922"/>
              <a:gd name="connsiteX3673" fmla="*/ 7132641 w 8938307"/>
              <a:gd name="connsiteY3673" fmla="*/ 1500674 h 2993922"/>
              <a:gd name="connsiteX3674" fmla="*/ 7127347 w 8938307"/>
              <a:gd name="connsiteY3674" fmla="*/ 1500674 h 2993922"/>
              <a:gd name="connsiteX3675" fmla="*/ 7116756 w 8938307"/>
              <a:gd name="connsiteY3675" fmla="*/ 1500674 h 2993922"/>
              <a:gd name="connsiteX3676" fmla="*/ 7084985 w 8938307"/>
              <a:gd name="connsiteY3676" fmla="*/ 1490084 h 2993922"/>
              <a:gd name="connsiteX3677" fmla="*/ 7042622 w 8938307"/>
              <a:gd name="connsiteY3677" fmla="*/ 1490084 h 2993922"/>
              <a:gd name="connsiteX3678" fmla="*/ 3198303 w 8938307"/>
              <a:gd name="connsiteY3678" fmla="*/ 1490084 h 2993922"/>
              <a:gd name="connsiteX3679" fmla="*/ 3198303 w 8938307"/>
              <a:gd name="connsiteY3679" fmla="*/ 1500674 h 2993922"/>
              <a:gd name="connsiteX3680" fmla="*/ 3208895 w 8938307"/>
              <a:gd name="connsiteY3680" fmla="*/ 1500674 h 2993922"/>
              <a:gd name="connsiteX3681" fmla="*/ 2859410 w 8938307"/>
              <a:gd name="connsiteY3681" fmla="*/ 1490084 h 2993922"/>
              <a:gd name="connsiteX3682" fmla="*/ 2859410 w 8938307"/>
              <a:gd name="connsiteY3682" fmla="*/ 1492576 h 2993922"/>
              <a:gd name="connsiteX3683" fmla="*/ 2857293 w 8938307"/>
              <a:gd name="connsiteY3683" fmla="*/ 1492202 h 2993922"/>
              <a:gd name="connsiteX3684" fmla="*/ 2827639 w 8938307"/>
              <a:gd name="connsiteY3684" fmla="*/ 1490084 h 2993922"/>
              <a:gd name="connsiteX3685" fmla="*/ 2838230 w 8938307"/>
              <a:gd name="connsiteY3685" fmla="*/ 1490084 h 2993922"/>
              <a:gd name="connsiteX3686" fmla="*/ 2852791 w 8938307"/>
              <a:gd name="connsiteY3686" fmla="*/ 1491408 h 2993922"/>
              <a:gd name="connsiteX3687" fmla="*/ 2857293 w 8938307"/>
              <a:gd name="connsiteY3687" fmla="*/ 1492202 h 2993922"/>
              <a:gd name="connsiteX3688" fmla="*/ 2848820 w 8938307"/>
              <a:gd name="connsiteY3688" fmla="*/ 1500674 h 2993922"/>
              <a:gd name="connsiteX3689" fmla="*/ 2848820 w 8938307"/>
              <a:gd name="connsiteY3689" fmla="*/ 1511264 h 2993922"/>
              <a:gd name="connsiteX3690" fmla="*/ 2859410 w 8938307"/>
              <a:gd name="connsiteY3690" fmla="*/ 1516560 h 2993922"/>
              <a:gd name="connsiteX3691" fmla="*/ 2848820 w 8938307"/>
              <a:gd name="connsiteY3691" fmla="*/ 1521855 h 2993922"/>
              <a:gd name="connsiteX3692" fmla="*/ 2827639 w 8938307"/>
              <a:gd name="connsiteY3692" fmla="*/ 1521855 h 2993922"/>
              <a:gd name="connsiteX3693" fmla="*/ 2822344 w 8938307"/>
              <a:gd name="connsiteY3693" fmla="*/ 1505970 h 2993922"/>
              <a:gd name="connsiteX3694" fmla="*/ 2827639 w 8938307"/>
              <a:gd name="connsiteY3694" fmla="*/ 1490084 h 2993922"/>
              <a:gd name="connsiteX3695" fmla="*/ 3947576 w 8938307"/>
              <a:gd name="connsiteY3695" fmla="*/ 1484789 h 2993922"/>
              <a:gd name="connsiteX3696" fmla="*/ 3939633 w 8938307"/>
              <a:gd name="connsiteY3696" fmla="*/ 1490084 h 2993922"/>
              <a:gd name="connsiteX3697" fmla="*/ 3950223 w 8938307"/>
              <a:gd name="connsiteY3697" fmla="*/ 1500674 h 2993922"/>
              <a:gd name="connsiteX3698" fmla="*/ 3971404 w 8938307"/>
              <a:gd name="connsiteY3698" fmla="*/ 1500674 h 2993922"/>
              <a:gd name="connsiteX3699" fmla="*/ 3981994 w 8938307"/>
              <a:gd name="connsiteY3699" fmla="*/ 1500674 h 2993922"/>
              <a:gd name="connsiteX3700" fmla="*/ 4003175 w 8938307"/>
              <a:gd name="connsiteY3700" fmla="*/ 1511264 h 2993922"/>
              <a:gd name="connsiteX3701" fmla="*/ 3971404 w 8938307"/>
              <a:gd name="connsiteY3701" fmla="*/ 1490084 h 2993922"/>
              <a:gd name="connsiteX3702" fmla="*/ 3947576 w 8938307"/>
              <a:gd name="connsiteY3702" fmla="*/ 1484789 h 2993922"/>
              <a:gd name="connsiteX3703" fmla="*/ 8726499 w 8938307"/>
              <a:gd name="connsiteY3703" fmla="*/ 1479493 h 2993922"/>
              <a:gd name="connsiteX3704" fmla="*/ 8737089 w 8938307"/>
              <a:gd name="connsiteY3704" fmla="*/ 1479493 h 2993922"/>
              <a:gd name="connsiteX3705" fmla="*/ 8726499 w 8938307"/>
              <a:gd name="connsiteY3705" fmla="*/ 1490084 h 2993922"/>
              <a:gd name="connsiteX3706" fmla="*/ 8726499 w 8938307"/>
              <a:gd name="connsiteY3706" fmla="*/ 1479493 h 2993922"/>
              <a:gd name="connsiteX3707" fmla="*/ 8345244 w 8938307"/>
              <a:gd name="connsiteY3707" fmla="*/ 1479493 h 2993922"/>
              <a:gd name="connsiteX3708" fmla="*/ 8355835 w 8938307"/>
              <a:gd name="connsiteY3708" fmla="*/ 1479493 h 2993922"/>
              <a:gd name="connsiteX3709" fmla="*/ 8345244 w 8938307"/>
              <a:gd name="connsiteY3709" fmla="*/ 1490084 h 2993922"/>
              <a:gd name="connsiteX3710" fmla="*/ 3791367 w 8938307"/>
              <a:gd name="connsiteY3710" fmla="*/ 1479493 h 2993922"/>
              <a:gd name="connsiteX3711" fmla="*/ 3801956 w 8938307"/>
              <a:gd name="connsiteY3711" fmla="*/ 1484789 h 2993922"/>
              <a:gd name="connsiteX3712" fmla="*/ 3812548 w 8938307"/>
              <a:gd name="connsiteY3712" fmla="*/ 1490084 h 2993922"/>
              <a:gd name="connsiteX3713" fmla="*/ 3812548 w 8938307"/>
              <a:gd name="connsiteY3713" fmla="*/ 1484789 h 2993922"/>
              <a:gd name="connsiteX3714" fmla="*/ 3801956 w 8938307"/>
              <a:gd name="connsiteY3714" fmla="*/ 1479493 h 2993922"/>
              <a:gd name="connsiteX3715" fmla="*/ 3102990 w 8938307"/>
              <a:gd name="connsiteY3715" fmla="*/ 1479493 h 2993922"/>
              <a:gd name="connsiteX3716" fmla="*/ 3092399 w 8938307"/>
              <a:gd name="connsiteY3716" fmla="*/ 1484789 h 2993922"/>
              <a:gd name="connsiteX3717" fmla="*/ 3092399 w 8938307"/>
              <a:gd name="connsiteY3717" fmla="*/ 1490084 h 2993922"/>
              <a:gd name="connsiteX3718" fmla="*/ 3102990 w 8938307"/>
              <a:gd name="connsiteY3718" fmla="*/ 1490084 h 2993922"/>
              <a:gd name="connsiteX3719" fmla="*/ 3113581 w 8938307"/>
              <a:gd name="connsiteY3719" fmla="*/ 1484789 h 2993922"/>
              <a:gd name="connsiteX3720" fmla="*/ 3102990 w 8938307"/>
              <a:gd name="connsiteY3720" fmla="*/ 1479493 h 2993922"/>
              <a:gd name="connsiteX3721" fmla="*/ 8165206 w 8938307"/>
              <a:gd name="connsiteY3721" fmla="*/ 1468903 h 2993922"/>
              <a:gd name="connsiteX3722" fmla="*/ 8175798 w 8938307"/>
              <a:gd name="connsiteY3722" fmla="*/ 1468903 h 2993922"/>
              <a:gd name="connsiteX3723" fmla="*/ 8186387 w 8938307"/>
              <a:gd name="connsiteY3723" fmla="*/ 1479493 h 2993922"/>
              <a:gd name="connsiteX3724" fmla="*/ 8170502 w 8938307"/>
              <a:gd name="connsiteY3724" fmla="*/ 1474199 h 2993922"/>
              <a:gd name="connsiteX3725" fmla="*/ 8165206 w 8938307"/>
              <a:gd name="connsiteY3725" fmla="*/ 1468903 h 2993922"/>
              <a:gd name="connsiteX3726" fmla="*/ 7529782 w 8938307"/>
              <a:gd name="connsiteY3726" fmla="*/ 1468903 h 2993922"/>
              <a:gd name="connsiteX3727" fmla="*/ 7519192 w 8938307"/>
              <a:gd name="connsiteY3727" fmla="*/ 1479493 h 2993922"/>
              <a:gd name="connsiteX3728" fmla="*/ 7540374 w 8938307"/>
              <a:gd name="connsiteY3728" fmla="*/ 1479493 h 2993922"/>
              <a:gd name="connsiteX3729" fmla="*/ 7529782 w 8938307"/>
              <a:gd name="connsiteY3729" fmla="*/ 1468903 h 2993922"/>
              <a:gd name="connsiteX3730" fmla="*/ 2817049 w 8938307"/>
              <a:gd name="connsiteY3730" fmla="*/ 1468903 h 2993922"/>
              <a:gd name="connsiteX3731" fmla="*/ 2827639 w 8938307"/>
              <a:gd name="connsiteY3731" fmla="*/ 1468903 h 2993922"/>
              <a:gd name="connsiteX3732" fmla="*/ 2817049 w 8938307"/>
              <a:gd name="connsiteY3732" fmla="*/ 1479493 h 2993922"/>
              <a:gd name="connsiteX3733" fmla="*/ 2806458 w 8938307"/>
              <a:gd name="connsiteY3733" fmla="*/ 1479493 h 2993922"/>
              <a:gd name="connsiteX3734" fmla="*/ 2811755 w 8938307"/>
              <a:gd name="connsiteY3734" fmla="*/ 1474199 h 2993922"/>
              <a:gd name="connsiteX3735" fmla="*/ 2817049 w 8938307"/>
              <a:gd name="connsiteY3735" fmla="*/ 1468903 h 2993922"/>
              <a:gd name="connsiteX3736" fmla="*/ 7593326 w 8938307"/>
              <a:gd name="connsiteY3736" fmla="*/ 1458312 h 2993922"/>
              <a:gd name="connsiteX3737" fmla="*/ 7593326 w 8938307"/>
              <a:gd name="connsiteY3737" fmla="*/ 1468903 h 2993922"/>
              <a:gd name="connsiteX3738" fmla="*/ 7603915 w 8938307"/>
              <a:gd name="connsiteY3738" fmla="*/ 1468903 h 2993922"/>
              <a:gd name="connsiteX3739" fmla="*/ 7593326 w 8938307"/>
              <a:gd name="connsiteY3739" fmla="*/ 1458312 h 2993922"/>
              <a:gd name="connsiteX3740" fmla="*/ 6979081 w 8938307"/>
              <a:gd name="connsiteY3740" fmla="*/ 1458312 h 2993922"/>
              <a:gd name="connsiteX3741" fmla="*/ 6968491 w 8938307"/>
              <a:gd name="connsiteY3741" fmla="*/ 1468903 h 2993922"/>
              <a:gd name="connsiteX3742" fmla="*/ 6957900 w 8938307"/>
              <a:gd name="connsiteY3742" fmla="*/ 1468903 h 2993922"/>
              <a:gd name="connsiteX3743" fmla="*/ 6947310 w 8938307"/>
              <a:gd name="connsiteY3743" fmla="*/ 1468903 h 2993922"/>
              <a:gd name="connsiteX3744" fmla="*/ 6947310 w 8938307"/>
              <a:gd name="connsiteY3744" fmla="*/ 1484789 h 2993922"/>
              <a:gd name="connsiteX3745" fmla="*/ 6952604 w 8938307"/>
              <a:gd name="connsiteY3745" fmla="*/ 1484789 h 2993922"/>
              <a:gd name="connsiteX3746" fmla="*/ 6968491 w 8938307"/>
              <a:gd name="connsiteY3746" fmla="*/ 1490084 h 2993922"/>
              <a:gd name="connsiteX3747" fmla="*/ 7000262 w 8938307"/>
              <a:gd name="connsiteY3747" fmla="*/ 1490084 h 2993922"/>
              <a:gd name="connsiteX3748" fmla="*/ 7010852 w 8938307"/>
              <a:gd name="connsiteY3748" fmla="*/ 1490084 h 2993922"/>
              <a:gd name="connsiteX3749" fmla="*/ 7021443 w 8938307"/>
              <a:gd name="connsiteY3749" fmla="*/ 1490084 h 2993922"/>
              <a:gd name="connsiteX3750" fmla="*/ 7021443 w 8938307"/>
              <a:gd name="connsiteY3750" fmla="*/ 1479493 h 2993922"/>
              <a:gd name="connsiteX3751" fmla="*/ 7010852 w 8938307"/>
              <a:gd name="connsiteY3751" fmla="*/ 1468903 h 2993922"/>
              <a:gd name="connsiteX3752" fmla="*/ 6989670 w 8938307"/>
              <a:gd name="connsiteY3752" fmla="*/ 1468903 h 2993922"/>
              <a:gd name="connsiteX3753" fmla="*/ 6979081 w 8938307"/>
              <a:gd name="connsiteY3753" fmla="*/ 1458312 h 2993922"/>
              <a:gd name="connsiteX3754" fmla="*/ 2986495 w 8938307"/>
              <a:gd name="connsiteY3754" fmla="*/ 1458312 h 2993922"/>
              <a:gd name="connsiteX3755" fmla="*/ 2986495 w 8938307"/>
              <a:gd name="connsiteY3755" fmla="*/ 1468903 h 2993922"/>
              <a:gd name="connsiteX3756" fmla="*/ 2997086 w 8938307"/>
              <a:gd name="connsiteY3756" fmla="*/ 1468903 h 2993922"/>
              <a:gd name="connsiteX3757" fmla="*/ 8196979 w 8938307"/>
              <a:gd name="connsiteY3757" fmla="*/ 1453018 h 2993922"/>
              <a:gd name="connsiteX3758" fmla="*/ 8228750 w 8938307"/>
              <a:gd name="connsiteY3758" fmla="*/ 1458312 h 2993922"/>
              <a:gd name="connsiteX3759" fmla="*/ 8218160 w 8938307"/>
              <a:gd name="connsiteY3759" fmla="*/ 1458312 h 2993922"/>
              <a:gd name="connsiteX3760" fmla="*/ 8202273 w 8938307"/>
              <a:gd name="connsiteY3760" fmla="*/ 1458312 h 2993922"/>
              <a:gd name="connsiteX3761" fmla="*/ 8186387 w 8938307"/>
              <a:gd name="connsiteY3761" fmla="*/ 1458312 h 2993922"/>
              <a:gd name="connsiteX3762" fmla="*/ 8196979 w 8938307"/>
              <a:gd name="connsiteY3762" fmla="*/ 1453018 h 2993922"/>
              <a:gd name="connsiteX3763" fmla="*/ 7806457 w 8938307"/>
              <a:gd name="connsiteY3763" fmla="*/ 1451694 h 2993922"/>
              <a:gd name="connsiteX3764" fmla="*/ 7805134 w 8938307"/>
              <a:gd name="connsiteY3764" fmla="*/ 1458312 h 2993922"/>
              <a:gd name="connsiteX3765" fmla="*/ 7836904 w 8938307"/>
              <a:gd name="connsiteY3765" fmla="*/ 1479493 h 2993922"/>
              <a:gd name="connsiteX3766" fmla="*/ 7858085 w 8938307"/>
              <a:gd name="connsiteY3766" fmla="*/ 1484789 h 2993922"/>
              <a:gd name="connsiteX3767" fmla="*/ 7879267 w 8938307"/>
              <a:gd name="connsiteY3767" fmla="*/ 1490084 h 2993922"/>
              <a:gd name="connsiteX3768" fmla="*/ 7889856 w 8938307"/>
              <a:gd name="connsiteY3768" fmla="*/ 1490084 h 2993922"/>
              <a:gd name="connsiteX3769" fmla="*/ 7900446 w 8938307"/>
              <a:gd name="connsiteY3769" fmla="*/ 1479493 h 2993922"/>
              <a:gd name="connsiteX3770" fmla="*/ 7868675 w 8938307"/>
              <a:gd name="connsiteY3770" fmla="*/ 1479493 h 2993922"/>
              <a:gd name="connsiteX3771" fmla="*/ 7858085 w 8938307"/>
              <a:gd name="connsiteY3771" fmla="*/ 1468903 h 2993922"/>
              <a:gd name="connsiteX3772" fmla="*/ 7836904 w 8938307"/>
              <a:gd name="connsiteY3772" fmla="*/ 1468903 h 2993922"/>
              <a:gd name="connsiteX3773" fmla="*/ 7810428 w 8938307"/>
              <a:gd name="connsiteY3773" fmla="*/ 1453018 h 2993922"/>
              <a:gd name="connsiteX3774" fmla="*/ 7806457 w 8938307"/>
              <a:gd name="connsiteY3774" fmla="*/ 1451694 h 2993922"/>
              <a:gd name="connsiteX3775" fmla="*/ 7392107 w 8938307"/>
              <a:gd name="connsiteY3775" fmla="*/ 1447722 h 2993922"/>
              <a:gd name="connsiteX3776" fmla="*/ 7402697 w 8938307"/>
              <a:gd name="connsiteY3776" fmla="*/ 1458312 h 2993922"/>
              <a:gd name="connsiteX3777" fmla="*/ 7402697 w 8938307"/>
              <a:gd name="connsiteY3777" fmla="*/ 1479493 h 2993922"/>
              <a:gd name="connsiteX3778" fmla="*/ 7407992 w 8938307"/>
              <a:gd name="connsiteY3778" fmla="*/ 1495379 h 2993922"/>
              <a:gd name="connsiteX3779" fmla="*/ 7402697 w 8938307"/>
              <a:gd name="connsiteY3779" fmla="*/ 1505970 h 2993922"/>
              <a:gd name="connsiteX3780" fmla="*/ 7413288 w 8938307"/>
              <a:gd name="connsiteY3780" fmla="*/ 1511264 h 2993922"/>
              <a:gd name="connsiteX3781" fmla="*/ 7423878 w 8938307"/>
              <a:gd name="connsiteY3781" fmla="*/ 1490084 h 2993922"/>
              <a:gd name="connsiteX3782" fmla="*/ 7466240 w 8938307"/>
              <a:gd name="connsiteY3782" fmla="*/ 1500674 h 2993922"/>
              <a:gd name="connsiteX3783" fmla="*/ 7466240 w 8938307"/>
              <a:gd name="connsiteY3783" fmla="*/ 1511264 h 2993922"/>
              <a:gd name="connsiteX3784" fmla="*/ 7455649 w 8938307"/>
              <a:gd name="connsiteY3784" fmla="*/ 1511264 h 2993922"/>
              <a:gd name="connsiteX3785" fmla="*/ 7434468 w 8938307"/>
              <a:gd name="connsiteY3785" fmla="*/ 1511264 h 2993922"/>
              <a:gd name="connsiteX3786" fmla="*/ 7434468 w 8938307"/>
              <a:gd name="connsiteY3786" fmla="*/ 1516560 h 2993922"/>
              <a:gd name="connsiteX3787" fmla="*/ 7445059 w 8938307"/>
              <a:gd name="connsiteY3787" fmla="*/ 1521855 h 2993922"/>
              <a:gd name="connsiteX3788" fmla="*/ 7466240 w 8938307"/>
              <a:gd name="connsiteY3788" fmla="*/ 1516560 h 2993922"/>
              <a:gd name="connsiteX3789" fmla="*/ 7474183 w 8938307"/>
              <a:gd name="connsiteY3789" fmla="*/ 1509941 h 2993922"/>
              <a:gd name="connsiteX3790" fmla="*/ 7475135 w 8938307"/>
              <a:gd name="connsiteY3790" fmla="*/ 1506605 h 2993922"/>
              <a:gd name="connsiteX3791" fmla="*/ 7480140 w 8938307"/>
              <a:gd name="connsiteY3791" fmla="*/ 1509941 h 2993922"/>
              <a:gd name="connsiteX3792" fmla="*/ 7498011 w 8938307"/>
              <a:gd name="connsiteY3792" fmla="*/ 1521855 h 2993922"/>
              <a:gd name="connsiteX3793" fmla="*/ 7481067 w 8938307"/>
              <a:gd name="connsiteY3793" fmla="*/ 1530328 h 2993922"/>
              <a:gd name="connsiteX3794" fmla="*/ 7487420 w 8938307"/>
              <a:gd name="connsiteY3794" fmla="*/ 1543036 h 2993922"/>
              <a:gd name="connsiteX3795" fmla="*/ 7513896 w 8938307"/>
              <a:gd name="connsiteY3795" fmla="*/ 1532445 h 2993922"/>
              <a:gd name="connsiteX3796" fmla="*/ 7529782 w 8938307"/>
              <a:gd name="connsiteY3796" fmla="*/ 1521855 h 2993922"/>
              <a:gd name="connsiteX3797" fmla="*/ 7561553 w 8938307"/>
              <a:gd name="connsiteY3797" fmla="*/ 1521855 h 2993922"/>
              <a:gd name="connsiteX3798" fmla="*/ 7550963 w 8938307"/>
              <a:gd name="connsiteY3798" fmla="*/ 1511264 h 2993922"/>
              <a:gd name="connsiteX3799" fmla="*/ 7529782 w 8938307"/>
              <a:gd name="connsiteY3799" fmla="*/ 1511264 h 2993922"/>
              <a:gd name="connsiteX3800" fmla="*/ 7529782 w 8938307"/>
              <a:gd name="connsiteY3800" fmla="*/ 1500674 h 2993922"/>
              <a:gd name="connsiteX3801" fmla="*/ 7513896 w 8938307"/>
              <a:gd name="connsiteY3801" fmla="*/ 1495379 h 2993922"/>
              <a:gd name="connsiteX3802" fmla="*/ 7498011 w 8938307"/>
              <a:gd name="connsiteY3802" fmla="*/ 1490084 h 2993922"/>
              <a:gd name="connsiteX3803" fmla="*/ 7413288 w 8938307"/>
              <a:gd name="connsiteY3803" fmla="*/ 1479493 h 2993922"/>
              <a:gd name="connsiteX3804" fmla="*/ 7413288 w 8938307"/>
              <a:gd name="connsiteY3804" fmla="*/ 1468903 h 2993922"/>
              <a:gd name="connsiteX3805" fmla="*/ 7418582 w 8938307"/>
              <a:gd name="connsiteY3805" fmla="*/ 1458312 h 2993922"/>
              <a:gd name="connsiteX3806" fmla="*/ 7413288 w 8938307"/>
              <a:gd name="connsiteY3806" fmla="*/ 1447722 h 2993922"/>
              <a:gd name="connsiteX3807" fmla="*/ 7376222 w 8938307"/>
              <a:gd name="connsiteY3807" fmla="*/ 1447722 h 2993922"/>
              <a:gd name="connsiteX3808" fmla="*/ 7349745 w 8938307"/>
              <a:gd name="connsiteY3808" fmla="*/ 1458312 h 2993922"/>
              <a:gd name="connsiteX3809" fmla="*/ 7360336 w 8938307"/>
              <a:gd name="connsiteY3809" fmla="*/ 1468903 h 2993922"/>
              <a:gd name="connsiteX3810" fmla="*/ 7381516 w 8938307"/>
              <a:gd name="connsiteY3810" fmla="*/ 1479493 h 2993922"/>
              <a:gd name="connsiteX3811" fmla="*/ 7392107 w 8938307"/>
              <a:gd name="connsiteY3811" fmla="*/ 1479493 h 2993922"/>
              <a:gd name="connsiteX3812" fmla="*/ 7381516 w 8938307"/>
              <a:gd name="connsiteY3812" fmla="*/ 1458312 h 2993922"/>
              <a:gd name="connsiteX3813" fmla="*/ 7376222 w 8938307"/>
              <a:gd name="connsiteY3813" fmla="*/ 1447722 h 2993922"/>
              <a:gd name="connsiteX3814" fmla="*/ 2806458 w 8938307"/>
              <a:gd name="connsiteY3814" fmla="*/ 1447722 h 2993922"/>
              <a:gd name="connsiteX3815" fmla="*/ 2817049 w 8938307"/>
              <a:gd name="connsiteY3815" fmla="*/ 1458312 h 2993922"/>
              <a:gd name="connsiteX3816" fmla="*/ 2806458 w 8938307"/>
              <a:gd name="connsiteY3816" fmla="*/ 1458312 h 2993922"/>
              <a:gd name="connsiteX3817" fmla="*/ 2795868 w 8938307"/>
              <a:gd name="connsiteY3817" fmla="*/ 1458312 h 2993922"/>
              <a:gd name="connsiteX3818" fmla="*/ 2639660 w 8938307"/>
              <a:gd name="connsiteY3818" fmla="*/ 1441103 h 2993922"/>
              <a:gd name="connsiteX3819" fmla="*/ 2637012 w 8938307"/>
              <a:gd name="connsiteY3819" fmla="*/ 1447722 h 2993922"/>
              <a:gd name="connsiteX3820" fmla="*/ 2637012 w 8938307"/>
              <a:gd name="connsiteY3820" fmla="*/ 1458312 h 2993922"/>
              <a:gd name="connsiteX3821" fmla="*/ 2658193 w 8938307"/>
              <a:gd name="connsiteY3821" fmla="*/ 1458312 h 2993922"/>
              <a:gd name="connsiteX3822" fmla="*/ 2647602 w 8938307"/>
              <a:gd name="connsiteY3822" fmla="*/ 1442427 h 2993922"/>
              <a:gd name="connsiteX3823" fmla="*/ 2639660 w 8938307"/>
              <a:gd name="connsiteY3823" fmla="*/ 1441103 h 2993922"/>
              <a:gd name="connsiteX3824" fmla="*/ 8482920 w 8938307"/>
              <a:gd name="connsiteY3824" fmla="*/ 1437132 h 2993922"/>
              <a:gd name="connsiteX3825" fmla="*/ 8504100 w 8938307"/>
              <a:gd name="connsiteY3825" fmla="*/ 1437132 h 2993922"/>
              <a:gd name="connsiteX3826" fmla="*/ 8493510 w 8938307"/>
              <a:gd name="connsiteY3826" fmla="*/ 1447722 h 2993922"/>
              <a:gd name="connsiteX3827" fmla="*/ 7757476 w 8938307"/>
              <a:gd name="connsiteY3827" fmla="*/ 1437132 h 2993922"/>
              <a:gd name="connsiteX3828" fmla="*/ 7752182 w 8938307"/>
              <a:gd name="connsiteY3828" fmla="*/ 1447722 h 2993922"/>
              <a:gd name="connsiteX3829" fmla="*/ 7762772 w 8938307"/>
              <a:gd name="connsiteY3829" fmla="*/ 1447722 h 2993922"/>
              <a:gd name="connsiteX3830" fmla="*/ 7757476 w 8938307"/>
              <a:gd name="connsiteY3830" fmla="*/ 1437132 h 2993922"/>
              <a:gd name="connsiteX3831" fmla="*/ 1990997 w 8938307"/>
              <a:gd name="connsiteY3831" fmla="*/ 1437132 h 2993922"/>
              <a:gd name="connsiteX3832" fmla="*/ 2001587 w 8938307"/>
              <a:gd name="connsiteY3832" fmla="*/ 1437132 h 2993922"/>
              <a:gd name="connsiteX3833" fmla="*/ 2054540 w 8938307"/>
              <a:gd name="connsiteY3833" fmla="*/ 1458312 h 2993922"/>
              <a:gd name="connsiteX3834" fmla="*/ 2049245 w 8938307"/>
              <a:gd name="connsiteY3834" fmla="*/ 1468903 h 2993922"/>
              <a:gd name="connsiteX3835" fmla="*/ 2065130 w 8938307"/>
              <a:gd name="connsiteY3835" fmla="*/ 1479493 h 2993922"/>
              <a:gd name="connsiteX3836" fmla="*/ 2070426 w 8938307"/>
              <a:gd name="connsiteY3836" fmla="*/ 1484789 h 2993922"/>
              <a:gd name="connsiteX3837" fmla="*/ 2096901 w 8938307"/>
              <a:gd name="connsiteY3837" fmla="*/ 1490084 h 2993922"/>
              <a:gd name="connsiteX3838" fmla="*/ 2171034 w 8938307"/>
              <a:gd name="connsiteY3838" fmla="*/ 1511264 h 2993922"/>
              <a:gd name="connsiteX3839" fmla="*/ 2192215 w 8938307"/>
              <a:gd name="connsiteY3839" fmla="*/ 1532445 h 2993922"/>
              <a:gd name="connsiteX3840" fmla="*/ 2181625 w 8938307"/>
              <a:gd name="connsiteY3840" fmla="*/ 1532445 h 2993922"/>
              <a:gd name="connsiteX3841" fmla="*/ 2165738 w 8938307"/>
              <a:gd name="connsiteY3841" fmla="*/ 1532445 h 2993922"/>
              <a:gd name="connsiteX3842" fmla="*/ 2144559 w 8938307"/>
              <a:gd name="connsiteY3842" fmla="*/ 1521855 h 2993922"/>
              <a:gd name="connsiteX3843" fmla="*/ 2139263 w 8938307"/>
              <a:gd name="connsiteY3843" fmla="*/ 1511264 h 2993922"/>
              <a:gd name="connsiteX3844" fmla="*/ 2123378 w 8938307"/>
              <a:gd name="connsiteY3844" fmla="*/ 1511264 h 2993922"/>
              <a:gd name="connsiteX3845" fmla="*/ 2107491 w 8938307"/>
              <a:gd name="connsiteY3845" fmla="*/ 1511264 h 2993922"/>
              <a:gd name="connsiteX3846" fmla="*/ 2086311 w 8938307"/>
              <a:gd name="connsiteY3846" fmla="*/ 1500674 h 2993922"/>
              <a:gd name="connsiteX3847" fmla="*/ 2075721 w 8938307"/>
              <a:gd name="connsiteY3847" fmla="*/ 1500674 h 2993922"/>
              <a:gd name="connsiteX3848" fmla="*/ 2054540 w 8938307"/>
              <a:gd name="connsiteY3848" fmla="*/ 1490084 h 2993922"/>
              <a:gd name="connsiteX3849" fmla="*/ 2022769 w 8938307"/>
              <a:gd name="connsiteY3849" fmla="*/ 1479493 h 2993922"/>
              <a:gd name="connsiteX3850" fmla="*/ 2001587 w 8938307"/>
              <a:gd name="connsiteY3850" fmla="*/ 1468903 h 2993922"/>
              <a:gd name="connsiteX3851" fmla="*/ 1990997 w 8938307"/>
              <a:gd name="connsiteY3851" fmla="*/ 1463608 h 2993922"/>
              <a:gd name="connsiteX3852" fmla="*/ 1969816 w 8938307"/>
              <a:gd name="connsiteY3852" fmla="*/ 1458312 h 2993922"/>
              <a:gd name="connsiteX3853" fmla="*/ 1948635 w 8938307"/>
              <a:gd name="connsiteY3853" fmla="*/ 1447722 h 2993922"/>
              <a:gd name="connsiteX3854" fmla="*/ 1959226 w 8938307"/>
              <a:gd name="connsiteY3854" fmla="*/ 1447722 h 2993922"/>
              <a:gd name="connsiteX3855" fmla="*/ 1990997 w 8938307"/>
              <a:gd name="connsiteY3855" fmla="*/ 1437132 h 2993922"/>
              <a:gd name="connsiteX3856" fmla="*/ 7323270 w 8938307"/>
              <a:gd name="connsiteY3856" fmla="*/ 1431837 h 2993922"/>
              <a:gd name="connsiteX3857" fmla="*/ 7317974 w 8938307"/>
              <a:gd name="connsiteY3857" fmla="*/ 1437132 h 2993922"/>
              <a:gd name="connsiteX3858" fmla="*/ 7312678 w 8938307"/>
              <a:gd name="connsiteY3858" fmla="*/ 1453018 h 2993922"/>
              <a:gd name="connsiteX3859" fmla="*/ 7307384 w 8938307"/>
              <a:gd name="connsiteY3859" fmla="*/ 1458312 h 2993922"/>
              <a:gd name="connsiteX3860" fmla="*/ 7349745 w 8938307"/>
              <a:gd name="connsiteY3860" fmla="*/ 1479493 h 2993922"/>
              <a:gd name="connsiteX3861" fmla="*/ 7339155 w 8938307"/>
              <a:gd name="connsiteY3861" fmla="*/ 1468903 h 2993922"/>
              <a:gd name="connsiteX3862" fmla="*/ 7328564 w 8938307"/>
              <a:gd name="connsiteY3862" fmla="*/ 1463608 h 2993922"/>
              <a:gd name="connsiteX3863" fmla="*/ 7328564 w 8938307"/>
              <a:gd name="connsiteY3863" fmla="*/ 1458312 h 2993922"/>
              <a:gd name="connsiteX3864" fmla="*/ 7339155 w 8938307"/>
              <a:gd name="connsiteY3864" fmla="*/ 1447722 h 2993922"/>
              <a:gd name="connsiteX3865" fmla="*/ 7349745 w 8938307"/>
              <a:gd name="connsiteY3865" fmla="*/ 1442427 h 2993922"/>
              <a:gd name="connsiteX3866" fmla="*/ 7339155 w 8938307"/>
              <a:gd name="connsiteY3866" fmla="*/ 1437132 h 2993922"/>
              <a:gd name="connsiteX3867" fmla="*/ 7323270 w 8938307"/>
              <a:gd name="connsiteY3867" fmla="*/ 1431837 h 2993922"/>
              <a:gd name="connsiteX3868" fmla="*/ 8811222 w 8938307"/>
              <a:gd name="connsiteY3868" fmla="*/ 1426541 h 2993922"/>
              <a:gd name="connsiteX3869" fmla="*/ 8821812 w 8938307"/>
              <a:gd name="connsiteY3869" fmla="*/ 1426541 h 2993922"/>
              <a:gd name="connsiteX3870" fmla="*/ 8816517 w 8938307"/>
              <a:gd name="connsiteY3870" fmla="*/ 1431837 h 2993922"/>
              <a:gd name="connsiteX3871" fmla="*/ 8811222 w 8938307"/>
              <a:gd name="connsiteY3871" fmla="*/ 1437132 h 2993922"/>
              <a:gd name="connsiteX3872" fmla="*/ 8811222 w 8938307"/>
              <a:gd name="connsiteY3872" fmla="*/ 1426541 h 2993922"/>
              <a:gd name="connsiteX3873" fmla="*/ 8334654 w 8938307"/>
              <a:gd name="connsiteY3873" fmla="*/ 1426541 h 2993922"/>
              <a:gd name="connsiteX3874" fmla="*/ 8334654 w 8938307"/>
              <a:gd name="connsiteY3874" fmla="*/ 1437132 h 2993922"/>
              <a:gd name="connsiteX3875" fmla="*/ 8345244 w 8938307"/>
              <a:gd name="connsiteY3875" fmla="*/ 1426541 h 2993922"/>
              <a:gd name="connsiteX3876" fmla="*/ 8334654 w 8938307"/>
              <a:gd name="connsiteY3876" fmla="*/ 1426541 h 2993922"/>
              <a:gd name="connsiteX3877" fmla="*/ 7974579 w 8938307"/>
              <a:gd name="connsiteY3877" fmla="*/ 1426541 h 2993922"/>
              <a:gd name="connsiteX3878" fmla="*/ 7974579 w 8938307"/>
              <a:gd name="connsiteY3878" fmla="*/ 1437132 h 2993922"/>
              <a:gd name="connsiteX3879" fmla="*/ 7963990 w 8938307"/>
              <a:gd name="connsiteY3879" fmla="*/ 1437132 h 2993922"/>
              <a:gd name="connsiteX3880" fmla="*/ 7974579 w 8938307"/>
              <a:gd name="connsiteY3880" fmla="*/ 1426541 h 2993922"/>
              <a:gd name="connsiteX3881" fmla="*/ 6883766 w 8938307"/>
              <a:gd name="connsiteY3881" fmla="*/ 1426541 h 2993922"/>
              <a:gd name="connsiteX3882" fmla="*/ 6873177 w 8938307"/>
              <a:gd name="connsiteY3882" fmla="*/ 1437132 h 2993922"/>
              <a:gd name="connsiteX3883" fmla="*/ 6883766 w 8938307"/>
              <a:gd name="connsiteY3883" fmla="*/ 1437132 h 2993922"/>
              <a:gd name="connsiteX3884" fmla="*/ 6756682 w 8938307"/>
              <a:gd name="connsiteY3884" fmla="*/ 1426541 h 2993922"/>
              <a:gd name="connsiteX3885" fmla="*/ 6746092 w 8938307"/>
              <a:gd name="connsiteY3885" fmla="*/ 1437132 h 2993922"/>
              <a:gd name="connsiteX3886" fmla="*/ 6756682 w 8938307"/>
              <a:gd name="connsiteY3886" fmla="*/ 1437132 h 2993922"/>
              <a:gd name="connsiteX3887" fmla="*/ 6756682 w 8938307"/>
              <a:gd name="connsiteY3887" fmla="*/ 1426541 h 2993922"/>
              <a:gd name="connsiteX3888" fmla="*/ 2732326 w 8938307"/>
              <a:gd name="connsiteY3888" fmla="*/ 1426541 h 2993922"/>
              <a:gd name="connsiteX3889" fmla="*/ 2742916 w 8938307"/>
              <a:gd name="connsiteY3889" fmla="*/ 1431837 h 2993922"/>
              <a:gd name="connsiteX3890" fmla="*/ 2732326 w 8938307"/>
              <a:gd name="connsiteY3890" fmla="*/ 1437132 h 2993922"/>
              <a:gd name="connsiteX3891" fmla="*/ 2033359 w 8938307"/>
              <a:gd name="connsiteY3891" fmla="*/ 1426541 h 2993922"/>
              <a:gd name="connsiteX3892" fmla="*/ 2043949 w 8938307"/>
              <a:gd name="connsiteY3892" fmla="*/ 1426541 h 2993922"/>
              <a:gd name="connsiteX3893" fmla="*/ 2043949 w 8938307"/>
              <a:gd name="connsiteY3893" fmla="*/ 1437132 h 2993922"/>
              <a:gd name="connsiteX3894" fmla="*/ 7243841 w 8938307"/>
              <a:gd name="connsiteY3894" fmla="*/ 1415951 h 2993922"/>
              <a:gd name="connsiteX3895" fmla="*/ 7243841 w 8938307"/>
              <a:gd name="connsiteY3895" fmla="*/ 1426541 h 2993922"/>
              <a:gd name="connsiteX3896" fmla="*/ 7254432 w 8938307"/>
              <a:gd name="connsiteY3896" fmla="*/ 1415951 h 2993922"/>
              <a:gd name="connsiteX3897" fmla="*/ 7243841 w 8938307"/>
              <a:gd name="connsiteY3897" fmla="*/ 1415951 h 2993922"/>
              <a:gd name="connsiteX3898" fmla="*/ 6788454 w 8938307"/>
              <a:gd name="connsiteY3898" fmla="*/ 1415951 h 2993922"/>
              <a:gd name="connsiteX3899" fmla="*/ 6788454 w 8938307"/>
              <a:gd name="connsiteY3899" fmla="*/ 1437132 h 2993922"/>
              <a:gd name="connsiteX3900" fmla="*/ 6804340 w 8938307"/>
              <a:gd name="connsiteY3900" fmla="*/ 1442427 h 2993922"/>
              <a:gd name="connsiteX3901" fmla="*/ 6809634 w 8938307"/>
              <a:gd name="connsiteY3901" fmla="*/ 1447722 h 2993922"/>
              <a:gd name="connsiteX3902" fmla="*/ 6820224 w 8938307"/>
              <a:gd name="connsiteY3902" fmla="*/ 1447722 h 2993922"/>
              <a:gd name="connsiteX3903" fmla="*/ 6830814 w 8938307"/>
              <a:gd name="connsiteY3903" fmla="*/ 1458312 h 2993922"/>
              <a:gd name="connsiteX3904" fmla="*/ 6841406 w 8938307"/>
              <a:gd name="connsiteY3904" fmla="*/ 1447722 h 2993922"/>
              <a:gd name="connsiteX3905" fmla="*/ 6841406 w 8938307"/>
              <a:gd name="connsiteY3905" fmla="*/ 1431837 h 2993922"/>
              <a:gd name="connsiteX3906" fmla="*/ 6830814 w 8938307"/>
              <a:gd name="connsiteY3906" fmla="*/ 1426541 h 2993922"/>
              <a:gd name="connsiteX3907" fmla="*/ 6814929 w 8938307"/>
              <a:gd name="connsiteY3907" fmla="*/ 1421247 h 2993922"/>
              <a:gd name="connsiteX3908" fmla="*/ 6788454 w 8938307"/>
              <a:gd name="connsiteY3908" fmla="*/ 1415951 h 2993922"/>
              <a:gd name="connsiteX3909" fmla="*/ 7645375 w 8938307"/>
              <a:gd name="connsiteY3909" fmla="*/ 1408740 h 2993922"/>
              <a:gd name="connsiteX3910" fmla="*/ 7664148 w 8938307"/>
              <a:gd name="connsiteY3910" fmla="*/ 1415290 h 2993922"/>
              <a:gd name="connsiteX3911" fmla="*/ 7709820 w 8938307"/>
              <a:gd name="connsiteY3911" fmla="*/ 1437132 h 2993922"/>
              <a:gd name="connsiteX3912" fmla="*/ 7731000 w 8938307"/>
              <a:gd name="connsiteY3912" fmla="*/ 1437132 h 2993922"/>
              <a:gd name="connsiteX3913" fmla="*/ 7715115 w 8938307"/>
              <a:gd name="connsiteY3913" fmla="*/ 1421247 h 2993922"/>
              <a:gd name="connsiteX3914" fmla="*/ 7688638 w 8938307"/>
              <a:gd name="connsiteY3914" fmla="*/ 1415951 h 2993922"/>
              <a:gd name="connsiteX3915" fmla="*/ 7963990 w 8938307"/>
              <a:gd name="connsiteY3915" fmla="*/ 1405360 h 2993922"/>
              <a:gd name="connsiteX3916" fmla="*/ 7963990 w 8938307"/>
              <a:gd name="connsiteY3916" fmla="*/ 1415951 h 2993922"/>
              <a:gd name="connsiteX3917" fmla="*/ 7974579 w 8938307"/>
              <a:gd name="connsiteY3917" fmla="*/ 1415951 h 2993922"/>
              <a:gd name="connsiteX3918" fmla="*/ 7963990 w 8938307"/>
              <a:gd name="connsiteY3918" fmla="*/ 1405360 h 2993922"/>
              <a:gd name="connsiteX3919" fmla="*/ 3590148 w 8938307"/>
              <a:gd name="connsiteY3919" fmla="*/ 1405360 h 2993922"/>
              <a:gd name="connsiteX3920" fmla="*/ 3600740 w 8938307"/>
              <a:gd name="connsiteY3920" fmla="*/ 1415951 h 2993922"/>
              <a:gd name="connsiteX3921" fmla="*/ 3611330 w 8938307"/>
              <a:gd name="connsiteY3921" fmla="*/ 1405360 h 2993922"/>
              <a:gd name="connsiteX3922" fmla="*/ 3600740 w 8938307"/>
              <a:gd name="connsiteY3922" fmla="*/ 1405360 h 2993922"/>
              <a:gd name="connsiteX3923" fmla="*/ 3590148 w 8938307"/>
              <a:gd name="connsiteY3923" fmla="*/ 1405360 h 2993922"/>
              <a:gd name="connsiteX3924" fmla="*/ 3092399 w 8938307"/>
              <a:gd name="connsiteY3924" fmla="*/ 1405360 h 2993922"/>
              <a:gd name="connsiteX3925" fmla="*/ 3102990 w 8938307"/>
              <a:gd name="connsiteY3925" fmla="*/ 1415951 h 2993922"/>
              <a:gd name="connsiteX3926" fmla="*/ 3102990 w 8938307"/>
              <a:gd name="connsiteY3926" fmla="*/ 1405360 h 2993922"/>
              <a:gd name="connsiteX3927" fmla="*/ 8758270 w 8938307"/>
              <a:gd name="connsiteY3927" fmla="*/ 1394770 h 2993922"/>
              <a:gd name="connsiteX3928" fmla="*/ 8763564 w 8938307"/>
              <a:gd name="connsiteY3928" fmla="*/ 1400066 h 2993922"/>
              <a:gd name="connsiteX3929" fmla="*/ 8758270 w 8938307"/>
              <a:gd name="connsiteY3929" fmla="*/ 1415951 h 2993922"/>
              <a:gd name="connsiteX3930" fmla="*/ 8747679 w 8938307"/>
              <a:gd name="connsiteY3930" fmla="*/ 1405360 h 2993922"/>
              <a:gd name="connsiteX3931" fmla="*/ 8758270 w 8938307"/>
              <a:gd name="connsiteY3931" fmla="*/ 1394770 h 2993922"/>
              <a:gd name="connsiteX3932" fmla="*/ 8387606 w 8938307"/>
              <a:gd name="connsiteY3932" fmla="*/ 1394770 h 2993922"/>
              <a:gd name="connsiteX3933" fmla="*/ 8387606 w 8938307"/>
              <a:gd name="connsiteY3933" fmla="*/ 1405360 h 2993922"/>
              <a:gd name="connsiteX3934" fmla="*/ 8377016 w 8938307"/>
              <a:gd name="connsiteY3934" fmla="*/ 1405360 h 2993922"/>
              <a:gd name="connsiteX3935" fmla="*/ 7137937 w 8938307"/>
              <a:gd name="connsiteY3935" fmla="*/ 1394770 h 2993922"/>
              <a:gd name="connsiteX3936" fmla="*/ 7137937 w 8938307"/>
              <a:gd name="connsiteY3936" fmla="*/ 1405360 h 2993922"/>
              <a:gd name="connsiteX3937" fmla="*/ 7148526 w 8938307"/>
              <a:gd name="connsiteY3937" fmla="*/ 1405360 h 2993922"/>
              <a:gd name="connsiteX3938" fmla="*/ 7137937 w 8938307"/>
              <a:gd name="connsiteY3938" fmla="*/ 1394770 h 2993922"/>
              <a:gd name="connsiteX3939" fmla="*/ 6836110 w 8938307"/>
              <a:gd name="connsiteY3939" fmla="*/ 1394770 h 2993922"/>
              <a:gd name="connsiteX3940" fmla="*/ 6830814 w 8938307"/>
              <a:gd name="connsiteY3940" fmla="*/ 1400066 h 2993922"/>
              <a:gd name="connsiteX3941" fmla="*/ 6841406 w 8938307"/>
              <a:gd name="connsiteY3941" fmla="*/ 1405360 h 2993922"/>
              <a:gd name="connsiteX3942" fmla="*/ 6836110 w 8938307"/>
              <a:gd name="connsiteY3942" fmla="*/ 1394770 h 2993922"/>
              <a:gd name="connsiteX3943" fmla="*/ 6640188 w 8938307"/>
              <a:gd name="connsiteY3943" fmla="*/ 1394770 h 2993922"/>
              <a:gd name="connsiteX3944" fmla="*/ 6629598 w 8938307"/>
              <a:gd name="connsiteY3944" fmla="*/ 1405360 h 2993922"/>
              <a:gd name="connsiteX3945" fmla="*/ 6640188 w 8938307"/>
              <a:gd name="connsiteY3945" fmla="*/ 1405360 h 2993922"/>
              <a:gd name="connsiteX3946" fmla="*/ 6767272 w 8938307"/>
              <a:gd name="connsiteY3946" fmla="*/ 1384180 h 2993922"/>
              <a:gd name="connsiteX3947" fmla="*/ 6767272 w 8938307"/>
              <a:gd name="connsiteY3947" fmla="*/ 1394770 h 2993922"/>
              <a:gd name="connsiteX3948" fmla="*/ 6777862 w 8938307"/>
              <a:gd name="connsiteY3948" fmla="*/ 1394770 h 2993922"/>
              <a:gd name="connsiteX3949" fmla="*/ 6777862 w 8938307"/>
              <a:gd name="connsiteY3949" fmla="*/ 1384180 h 2993922"/>
              <a:gd name="connsiteX3950" fmla="*/ 6767272 w 8938307"/>
              <a:gd name="connsiteY3950" fmla="*/ 1384180 h 2993922"/>
              <a:gd name="connsiteX3951" fmla="*/ 3516016 w 8938307"/>
              <a:gd name="connsiteY3951" fmla="*/ 1384180 h 2993922"/>
              <a:gd name="connsiteX3952" fmla="*/ 3521311 w 8938307"/>
              <a:gd name="connsiteY3952" fmla="*/ 1394770 h 2993922"/>
              <a:gd name="connsiteX3953" fmla="*/ 3526607 w 8938307"/>
              <a:gd name="connsiteY3953" fmla="*/ 1394770 h 2993922"/>
              <a:gd name="connsiteX3954" fmla="*/ 3526607 w 8938307"/>
              <a:gd name="connsiteY3954" fmla="*/ 1384180 h 2993922"/>
              <a:gd name="connsiteX3955" fmla="*/ 3516016 w 8938307"/>
              <a:gd name="connsiteY3955" fmla="*/ 1384180 h 2993922"/>
              <a:gd name="connsiteX3956" fmla="*/ 2562879 w 8938307"/>
              <a:gd name="connsiteY3956" fmla="*/ 1384180 h 2993922"/>
              <a:gd name="connsiteX3957" fmla="*/ 2584060 w 8938307"/>
              <a:gd name="connsiteY3957" fmla="*/ 1384180 h 2993922"/>
              <a:gd name="connsiteX3958" fmla="*/ 2615831 w 8938307"/>
              <a:gd name="connsiteY3958" fmla="*/ 1389475 h 2993922"/>
              <a:gd name="connsiteX3959" fmla="*/ 2637012 w 8938307"/>
              <a:gd name="connsiteY3959" fmla="*/ 1394770 h 2993922"/>
              <a:gd name="connsiteX3960" fmla="*/ 2668783 w 8938307"/>
              <a:gd name="connsiteY3960" fmla="*/ 1405360 h 2993922"/>
              <a:gd name="connsiteX3961" fmla="*/ 2679374 w 8938307"/>
              <a:gd name="connsiteY3961" fmla="*/ 1410656 h 2993922"/>
              <a:gd name="connsiteX3962" fmla="*/ 2695259 w 8938307"/>
              <a:gd name="connsiteY3962" fmla="*/ 1415951 h 2993922"/>
              <a:gd name="connsiteX3963" fmla="*/ 2705851 w 8938307"/>
              <a:gd name="connsiteY3963" fmla="*/ 1415951 h 2993922"/>
              <a:gd name="connsiteX3964" fmla="*/ 2711145 w 8938307"/>
              <a:gd name="connsiteY3964" fmla="*/ 1426541 h 2993922"/>
              <a:gd name="connsiteX3965" fmla="*/ 2700554 w 8938307"/>
              <a:gd name="connsiteY3965" fmla="*/ 1426541 h 2993922"/>
              <a:gd name="connsiteX3966" fmla="*/ 2689964 w 8938307"/>
              <a:gd name="connsiteY3966" fmla="*/ 1421247 h 2993922"/>
              <a:gd name="connsiteX3967" fmla="*/ 2658193 w 8938307"/>
              <a:gd name="connsiteY3967" fmla="*/ 1415951 h 2993922"/>
              <a:gd name="connsiteX3968" fmla="*/ 2599947 w 8938307"/>
              <a:gd name="connsiteY3968" fmla="*/ 1400066 h 2993922"/>
              <a:gd name="connsiteX3969" fmla="*/ 2562879 w 8938307"/>
              <a:gd name="connsiteY3969" fmla="*/ 1384180 h 2993922"/>
              <a:gd name="connsiteX3970" fmla="*/ 1837435 w 8938307"/>
              <a:gd name="connsiteY3970" fmla="*/ 1384180 h 2993922"/>
              <a:gd name="connsiteX3971" fmla="*/ 1848026 w 8938307"/>
              <a:gd name="connsiteY3971" fmla="*/ 1389475 h 2993922"/>
              <a:gd name="connsiteX3972" fmla="*/ 1863912 w 8938307"/>
              <a:gd name="connsiteY3972" fmla="*/ 1394770 h 2993922"/>
              <a:gd name="connsiteX3973" fmla="*/ 1885093 w 8938307"/>
              <a:gd name="connsiteY3973" fmla="*/ 1394770 h 2993922"/>
              <a:gd name="connsiteX3974" fmla="*/ 1895684 w 8938307"/>
              <a:gd name="connsiteY3974" fmla="*/ 1405360 h 2993922"/>
              <a:gd name="connsiteX3975" fmla="*/ 1885093 w 8938307"/>
              <a:gd name="connsiteY3975" fmla="*/ 1415951 h 2993922"/>
              <a:gd name="connsiteX3976" fmla="*/ 1874503 w 8938307"/>
              <a:gd name="connsiteY3976" fmla="*/ 1415951 h 2993922"/>
              <a:gd name="connsiteX3977" fmla="*/ 1853322 w 8938307"/>
              <a:gd name="connsiteY3977" fmla="*/ 1405360 h 2993922"/>
              <a:gd name="connsiteX3978" fmla="*/ 1832141 w 8938307"/>
              <a:gd name="connsiteY3978" fmla="*/ 1389475 h 2993922"/>
              <a:gd name="connsiteX3979" fmla="*/ 1837435 w 8938307"/>
              <a:gd name="connsiteY3979" fmla="*/ 1384180 h 2993922"/>
              <a:gd name="connsiteX3980" fmla="*/ 8284349 w 8938307"/>
              <a:gd name="connsiteY3980" fmla="*/ 1378885 h 2993922"/>
              <a:gd name="connsiteX3981" fmla="*/ 8292291 w 8938307"/>
              <a:gd name="connsiteY3981" fmla="*/ 1384180 h 2993922"/>
              <a:gd name="connsiteX3982" fmla="*/ 8281702 w 8938307"/>
              <a:gd name="connsiteY3982" fmla="*/ 1384180 h 2993922"/>
              <a:gd name="connsiteX3983" fmla="*/ 8284349 w 8938307"/>
              <a:gd name="connsiteY3983" fmla="*/ 1378885 h 2993922"/>
              <a:gd name="connsiteX3984" fmla="*/ 8715908 w 8938307"/>
              <a:gd name="connsiteY3984" fmla="*/ 1373589 h 2993922"/>
              <a:gd name="connsiteX3985" fmla="*/ 8726499 w 8938307"/>
              <a:gd name="connsiteY3985" fmla="*/ 1384180 h 2993922"/>
              <a:gd name="connsiteX3986" fmla="*/ 8715908 w 8938307"/>
              <a:gd name="connsiteY3986" fmla="*/ 1394770 h 2993922"/>
              <a:gd name="connsiteX3987" fmla="*/ 8700022 w 8938307"/>
              <a:gd name="connsiteY3987" fmla="*/ 1394770 h 2993922"/>
              <a:gd name="connsiteX3988" fmla="*/ 8694728 w 8938307"/>
              <a:gd name="connsiteY3988" fmla="*/ 1394770 h 2993922"/>
              <a:gd name="connsiteX3989" fmla="*/ 8715908 w 8938307"/>
              <a:gd name="connsiteY3989" fmla="*/ 1373589 h 2993922"/>
              <a:gd name="connsiteX3990" fmla="*/ 7921627 w 8938307"/>
              <a:gd name="connsiteY3990" fmla="*/ 1373589 h 2993922"/>
              <a:gd name="connsiteX3991" fmla="*/ 7911038 w 8938307"/>
              <a:gd name="connsiteY3991" fmla="*/ 1384180 h 2993922"/>
              <a:gd name="connsiteX3992" fmla="*/ 7921627 w 8938307"/>
              <a:gd name="connsiteY3992" fmla="*/ 1384180 h 2993922"/>
              <a:gd name="connsiteX3993" fmla="*/ 6640188 w 8938307"/>
              <a:gd name="connsiteY3993" fmla="*/ 1373589 h 2993922"/>
              <a:gd name="connsiteX3994" fmla="*/ 6661368 w 8938307"/>
              <a:gd name="connsiteY3994" fmla="*/ 1384180 h 2993922"/>
              <a:gd name="connsiteX3995" fmla="*/ 6682550 w 8938307"/>
              <a:gd name="connsiteY3995" fmla="*/ 1394770 h 2993922"/>
              <a:gd name="connsiteX3996" fmla="*/ 6693140 w 8938307"/>
              <a:gd name="connsiteY3996" fmla="*/ 1394770 h 2993922"/>
              <a:gd name="connsiteX3997" fmla="*/ 6687844 w 8938307"/>
              <a:gd name="connsiteY3997" fmla="*/ 1405360 h 2993922"/>
              <a:gd name="connsiteX3998" fmla="*/ 6709025 w 8938307"/>
              <a:gd name="connsiteY3998" fmla="*/ 1410656 h 2993922"/>
              <a:gd name="connsiteX3999" fmla="*/ 6724910 w 8938307"/>
              <a:gd name="connsiteY3999" fmla="*/ 1415951 h 2993922"/>
              <a:gd name="connsiteX4000" fmla="*/ 6730206 w 8938307"/>
              <a:gd name="connsiteY4000" fmla="*/ 1415951 h 2993922"/>
              <a:gd name="connsiteX4001" fmla="*/ 6746092 w 8938307"/>
              <a:gd name="connsiteY4001" fmla="*/ 1415951 h 2993922"/>
              <a:gd name="connsiteX4002" fmla="*/ 6756682 w 8938307"/>
              <a:gd name="connsiteY4002" fmla="*/ 1405360 h 2993922"/>
              <a:gd name="connsiteX4003" fmla="*/ 6735502 w 8938307"/>
              <a:gd name="connsiteY4003" fmla="*/ 1394770 h 2993922"/>
              <a:gd name="connsiteX4004" fmla="*/ 6703730 w 8938307"/>
              <a:gd name="connsiteY4004" fmla="*/ 1389475 h 2993922"/>
              <a:gd name="connsiteX4005" fmla="*/ 6650778 w 8938307"/>
              <a:gd name="connsiteY4005" fmla="*/ 1373589 h 2993922"/>
              <a:gd name="connsiteX4006" fmla="*/ 3116228 w 8938307"/>
              <a:gd name="connsiteY4006" fmla="*/ 1368295 h 2993922"/>
              <a:gd name="connsiteX4007" fmla="*/ 3124171 w 8938307"/>
              <a:gd name="connsiteY4007" fmla="*/ 1373589 h 2993922"/>
              <a:gd name="connsiteX4008" fmla="*/ 3113581 w 8938307"/>
              <a:gd name="connsiteY4008" fmla="*/ 1373589 h 2993922"/>
              <a:gd name="connsiteX4009" fmla="*/ 3116228 w 8938307"/>
              <a:gd name="connsiteY4009" fmla="*/ 1368295 h 2993922"/>
              <a:gd name="connsiteX4010" fmla="*/ 1735503 w 8938307"/>
              <a:gd name="connsiteY4010" fmla="*/ 1368295 h 2993922"/>
              <a:gd name="connsiteX4011" fmla="*/ 1742122 w 8938307"/>
              <a:gd name="connsiteY4011" fmla="*/ 1373589 h 2993922"/>
              <a:gd name="connsiteX4012" fmla="*/ 1752713 w 8938307"/>
              <a:gd name="connsiteY4012" fmla="*/ 1378885 h 2993922"/>
              <a:gd name="connsiteX4013" fmla="*/ 1763304 w 8938307"/>
              <a:gd name="connsiteY4013" fmla="*/ 1378885 h 2993922"/>
              <a:gd name="connsiteX4014" fmla="*/ 1779189 w 8938307"/>
              <a:gd name="connsiteY4014" fmla="*/ 1384180 h 2993922"/>
              <a:gd name="connsiteX4015" fmla="*/ 1810960 w 8938307"/>
              <a:gd name="connsiteY4015" fmla="*/ 1384180 h 2993922"/>
              <a:gd name="connsiteX4016" fmla="*/ 1800370 w 8938307"/>
              <a:gd name="connsiteY4016" fmla="*/ 1405360 h 2993922"/>
              <a:gd name="connsiteX4017" fmla="*/ 1789779 w 8938307"/>
              <a:gd name="connsiteY4017" fmla="*/ 1394770 h 2993922"/>
              <a:gd name="connsiteX4018" fmla="*/ 1726237 w 8938307"/>
              <a:gd name="connsiteY4018" fmla="*/ 1373589 h 2993922"/>
              <a:gd name="connsiteX4019" fmla="*/ 1735503 w 8938307"/>
              <a:gd name="connsiteY4019" fmla="*/ 1368295 h 2993922"/>
              <a:gd name="connsiteX4020" fmla="*/ 7286203 w 8938307"/>
              <a:gd name="connsiteY4020" fmla="*/ 1362999 h 2993922"/>
              <a:gd name="connsiteX4021" fmla="*/ 7296793 w 8938307"/>
              <a:gd name="connsiteY4021" fmla="*/ 1373589 h 2993922"/>
              <a:gd name="connsiteX4022" fmla="*/ 7317974 w 8938307"/>
              <a:gd name="connsiteY4022" fmla="*/ 1373589 h 2993922"/>
              <a:gd name="connsiteX4023" fmla="*/ 7328564 w 8938307"/>
              <a:gd name="connsiteY4023" fmla="*/ 1384180 h 2993922"/>
              <a:gd name="connsiteX4024" fmla="*/ 7349745 w 8938307"/>
              <a:gd name="connsiteY4024" fmla="*/ 1384180 h 2993922"/>
              <a:gd name="connsiteX4025" fmla="*/ 7370926 w 8938307"/>
              <a:gd name="connsiteY4025" fmla="*/ 1410656 h 2993922"/>
              <a:gd name="connsiteX4026" fmla="*/ 7397403 w 8938307"/>
              <a:gd name="connsiteY4026" fmla="*/ 1426541 h 2993922"/>
              <a:gd name="connsiteX4027" fmla="*/ 7407992 w 8938307"/>
              <a:gd name="connsiteY4027" fmla="*/ 1421247 h 2993922"/>
              <a:gd name="connsiteX4028" fmla="*/ 7413288 w 8938307"/>
              <a:gd name="connsiteY4028" fmla="*/ 1426541 h 2993922"/>
              <a:gd name="connsiteX4029" fmla="*/ 7423878 w 8938307"/>
              <a:gd name="connsiteY4029" fmla="*/ 1437132 h 2993922"/>
              <a:gd name="connsiteX4030" fmla="*/ 7445059 w 8938307"/>
              <a:gd name="connsiteY4030" fmla="*/ 1437132 h 2993922"/>
              <a:gd name="connsiteX4031" fmla="*/ 7445059 w 8938307"/>
              <a:gd name="connsiteY4031" fmla="*/ 1447722 h 2993922"/>
              <a:gd name="connsiteX4032" fmla="*/ 7455649 w 8938307"/>
              <a:gd name="connsiteY4032" fmla="*/ 1447722 h 2993922"/>
              <a:gd name="connsiteX4033" fmla="*/ 7445059 w 8938307"/>
              <a:gd name="connsiteY4033" fmla="*/ 1458312 h 2993922"/>
              <a:gd name="connsiteX4034" fmla="*/ 7455649 w 8938307"/>
              <a:gd name="connsiteY4034" fmla="*/ 1458312 h 2993922"/>
              <a:gd name="connsiteX4035" fmla="*/ 7455649 w 8938307"/>
              <a:gd name="connsiteY4035" fmla="*/ 1447722 h 2993922"/>
              <a:gd name="connsiteX4036" fmla="*/ 7466240 w 8938307"/>
              <a:gd name="connsiteY4036" fmla="*/ 1447722 h 2993922"/>
              <a:gd name="connsiteX4037" fmla="*/ 7487420 w 8938307"/>
              <a:gd name="connsiteY4037" fmla="*/ 1458312 h 2993922"/>
              <a:gd name="connsiteX4038" fmla="*/ 7550963 w 8938307"/>
              <a:gd name="connsiteY4038" fmla="*/ 1468903 h 2993922"/>
              <a:gd name="connsiteX4039" fmla="*/ 7561553 w 8938307"/>
              <a:gd name="connsiteY4039" fmla="*/ 1458312 h 2993922"/>
              <a:gd name="connsiteX4040" fmla="*/ 7423878 w 8938307"/>
              <a:gd name="connsiteY4040" fmla="*/ 1394770 h 2993922"/>
              <a:gd name="connsiteX4041" fmla="*/ 7392107 w 8938307"/>
              <a:gd name="connsiteY4041" fmla="*/ 1384180 h 2993922"/>
              <a:gd name="connsiteX4042" fmla="*/ 7328564 w 8938307"/>
              <a:gd name="connsiteY4042" fmla="*/ 1362999 h 2993922"/>
              <a:gd name="connsiteX4043" fmla="*/ 6788454 w 8938307"/>
              <a:gd name="connsiteY4043" fmla="*/ 1362999 h 2993922"/>
              <a:gd name="connsiteX4044" fmla="*/ 6788454 w 8938307"/>
              <a:gd name="connsiteY4044" fmla="*/ 1373589 h 2993922"/>
              <a:gd name="connsiteX4045" fmla="*/ 6799044 w 8938307"/>
              <a:gd name="connsiteY4045" fmla="*/ 1362999 h 2993922"/>
              <a:gd name="connsiteX4046" fmla="*/ 6788454 w 8938307"/>
              <a:gd name="connsiteY4046" fmla="*/ 1362999 h 2993922"/>
              <a:gd name="connsiteX4047" fmla="*/ 6460150 w 8938307"/>
              <a:gd name="connsiteY4047" fmla="*/ 1362999 h 2993922"/>
              <a:gd name="connsiteX4048" fmla="*/ 6460150 w 8938307"/>
              <a:gd name="connsiteY4048" fmla="*/ 1373589 h 2993922"/>
              <a:gd name="connsiteX4049" fmla="*/ 6470740 w 8938307"/>
              <a:gd name="connsiteY4049" fmla="*/ 1362999 h 2993922"/>
              <a:gd name="connsiteX4050" fmla="*/ 6460150 w 8938307"/>
              <a:gd name="connsiteY4050" fmla="*/ 1362999 h 2993922"/>
              <a:gd name="connsiteX4051" fmla="*/ 1747418 w 8938307"/>
              <a:gd name="connsiteY4051" fmla="*/ 1362999 h 2993922"/>
              <a:gd name="connsiteX4052" fmla="*/ 1768598 w 8938307"/>
              <a:gd name="connsiteY4052" fmla="*/ 1362999 h 2993922"/>
              <a:gd name="connsiteX4053" fmla="*/ 1768598 w 8938307"/>
              <a:gd name="connsiteY4053" fmla="*/ 1373589 h 2993922"/>
              <a:gd name="connsiteX4054" fmla="*/ 1747418 w 8938307"/>
              <a:gd name="connsiteY4054" fmla="*/ 1362999 h 2993922"/>
              <a:gd name="connsiteX4055" fmla="*/ 3071218 w 8938307"/>
              <a:gd name="connsiteY4055" fmla="*/ 1352408 h 2993922"/>
              <a:gd name="connsiteX4056" fmla="*/ 3081810 w 8938307"/>
              <a:gd name="connsiteY4056" fmla="*/ 1362999 h 2993922"/>
              <a:gd name="connsiteX4057" fmla="*/ 3076514 w 8938307"/>
              <a:gd name="connsiteY4057" fmla="*/ 1362999 h 2993922"/>
              <a:gd name="connsiteX4058" fmla="*/ 3065925 w 8938307"/>
              <a:gd name="connsiteY4058" fmla="*/ 1357704 h 2993922"/>
              <a:gd name="connsiteX4059" fmla="*/ 3071218 w 8938307"/>
              <a:gd name="connsiteY4059" fmla="*/ 1352408 h 2993922"/>
              <a:gd name="connsiteX4060" fmla="*/ 3249271 w 8938307"/>
              <a:gd name="connsiteY4060" fmla="*/ 1349099 h 2993922"/>
              <a:gd name="connsiteX4061" fmla="*/ 3251255 w 8938307"/>
              <a:gd name="connsiteY4061" fmla="*/ 1362999 h 2993922"/>
              <a:gd name="connsiteX4062" fmla="*/ 3261847 w 8938307"/>
              <a:gd name="connsiteY4062" fmla="*/ 1373589 h 2993922"/>
              <a:gd name="connsiteX4063" fmla="*/ 3251255 w 8938307"/>
              <a:gd name="connsiteY4063" fmla="*/ 1373589 h 2993922"/>
              <a:gd name="connsiteX4064" fmla="*/ 3240666 w 8938307"/>
              <a:gd name="connsiteY4064" fmla="*/ 1373589 h 2993922"/>
              <a:gd name="connsiteX4065" fmla="*/ 3314799 w 8938307"/>
              <a:gd name="connsiteY4065" fmla="*/ 1384180 h 2993922"/>
              <a:gd name="connsiteX4066" fmla="*/ 3346570 w 8938307"/>
              <a:gd name="connsiteY4066" fmla="*/ 1389475 h 2993922"/>
              <a:gd name="connsiteX4067" fmla="*/ 3367751 w 8938307"/>
              <a:gd name="connsiteY4067" fmla="*/ 1405360 h 2993922"/>
              <a:gd name="connsiteX4068" fmla="*/ 3378341 w 8938307"/>
              <a:gd name="connsiteY4068" fmla="*/ 1405360 h 2993922"/>
              <a:gd name="connsiteX4069" fmla="*/ 3394226 w 8938307"/>
              <a:gd name="connsiteY4069" fmla="*/ 1410656 h 2993922"/>
              <a:gd name="connsiteX4070" fmla="*/ 3399522 w 8938307"/>
              <a:gd name="connsiteY4070" fmla="*/ 1415951 h 2993922"/>
              <a:gd name="connsiteX4071" fmla="*/ 3463064 w 8938307"/>
              <a:gd name="connsiteY4071" fmla="*/ 1426541 h 2993922"/>
              <a:gd name="connsiteX4072" fmla="*/ 3505426 w 8938307"/>
              <a:gd name="connsiteY4072" fmla="*/ 1437132 h 2993922"/>
              <a:gd name="connsiteX4073" fmla="*/ 3484244 w 8938307"/>
              <a:gd name="connsiteY4073" fmla="*/ 1421247 h 2993922"/>
              <a:gd name="connsiteX4074" fmla="*/ 3452474 w 8938307"/>
              <a:gd name="connsiteY4074" fmla="*/ 1415951 h 2993922"/>
              <a:gd name="connsiteX4075" fmla="*/ 3441882 w 8938307"/>
              <a:gd name="connsiteY4075" fmla="*/ 1415951 h 2993922"/>
              <a:gd name="connsiteX4076" fmla="*/ 3431293 w 8938307"/>
              <a:gd name="connsiteY4076" fmla="*/ 1405360 h 2993922"/>
              <a:gd name="connsiteX4077" fmla="*/ 3388931 w 8938307"/>
              <a:gd name="connsiteY4077" fmla="*/ 1394770 h 2993922"/>
              <a:gd name="connsiteX4078" fmla="*/ 3378341 w 8938307"/>
              <a:gd name="connsiteY4078" fmla="*/ 1394770 h 2993922"/>
              <a:gd name="connsiteX4079" fmla="*/ 3373046 w 8938307"/>
              <a:gd name="connsiteY4079" fmla="*/ 1389475 h 2993922"/>
              <a:gd name="connsiteX4080" fmla="*/ 3357160 w 8938307"/>
              <a:gd name="connsiteY4080" fmla="*/ 1384180 h 2993922"/>
              <a:gd name="connsiteX4081" fmla="*/ 3346570 w 8938307"/>
              <a:gd name="connsiteY4081" fmla="*/ 1384180 h 2993922"/>
              <a:gd name="connsiteX4082" fmla="*/ 3325389 w 8938307"/>
              <a:gd name="connsiteY4082" fmla="*/ 1373589 h 2993922"/>
              <a:gd name="connsiteX4083" fmla="*/ 3325389 w 8938307"/>
              <a:gd name="connsiteY4083" fmla="*/ 1362999 h 2993922"/>
              <a:gd name="connsiteX4084" fmla="*/ 3304208 w 8938307"/>
              <a:gd name="connsiteY4084" fmla="*/ 1362999 h 2993922"/>
              <a:gd name="connsiteX4085" fmla="*/ 3261847 w 8938307"/>
              <a:gd name="connsiteY4085" fmla="*/ 1352408 h 2993922"/>
              <a:gd name="connsiteX4086" fmla="*/ 3249271 w 8938307"/>
              <a:gd name="connsiteY4086" fmla="*/ 1349099 h 2993922"/>
              <a:gd name="connsiteX4087" fmla="*/ 6478684 w 8938307"/>
              <a:gd name="connsiteY4087" fmla="*/ 1347114 h 2993922"/>
              <a:gd name="connsiteX4088" fmla="*/ 6470740 w 8938307"/>
              <a:gd name="connsiteY4088" fmla="*/ 1352408 h 2993922"/>
              <a:gd name="connsiteX4089" fmla="*/ 6481332 w 8938307"/>
              <a:gd name="connsiteY4089" fmla="*/ 1352408 h 2993922"/>
              <a:gd name="connsiteX4090" fmla="*/ 6478684 w 8938307"/>
              <a:gd name="connsiteY4090" fmla="*/ 1347114 h 2993922"/>
              <a:gd name="connsiteX4091" fmla="*/ 6779186 w 8938307"/>
              <a:gd name="connsiteY4091" fmla="*/ 1345790 h 2993922"/>
              <a:gd name="connsiteX4092" fmla="*/ 6772568 w 8938307"/>
              <a:gd name="connsiteY4092" fmla="*/ 1347114 h 2993922"/>
              <a:gd name="connsiteX4093" fmla="*/ 6767272 w 8938307"/>
              <a:gd name="connsiteY4093" fmla="*/ 1352408 h 2993922"/>
              <a:gd name="connsiteX4094" fmla="*/ 6788454 w 8938307"/>
              <a:gd name="connsiteY4094" fmla="*/ 1352408 h 2993922"/>
              <a:gd name="connsiteX4095" fmla="*/ 6779186 w 8938307"/>
              <a:gd name="connsiteY4095" fmla="*/ 1345790 h 2993922"/>
              <a:gd name="connsiteX4096" fmla="*/ 8144027 w 8938307"/>
              <a:gd name="connsiteY4096" fmla="*/ 1341818 h 2993922"/>
              <a:gd name="connsiteX4097" fmla="*/ 8175798 w 8938307"/>
              <a:gd name="connsiteY4097" fmla="*/ 1341818 h 2993922"/>
              <a:gd name="connsiteX4098" fmla="*/ 8207569 w 8938307"/>
              <a:gd name="connsiteY4098" fmla="*/ 1362999 h 2993922"/>
              <a:gd name="connsiteX4099" fmla="*/ 8175798 w 8938307"/>
              <a:gd name="connsiteY4099" fmla="*/ 1362999 h 2993922"/>
              <a:gd name="connsiteX4100" fmla="*/ 8154617 w 8938307"/>
              <a:gd name="connsiteY4100" fmla="*/ 1352408 h 2993922"/>
              <a:gd name="connsiteX4101" fmla="*/ 8144027 w 8938307"/>
              <a:gd name="connsiteY4101" fmla="*/ 1341818 h 2993922"/>
              <a:gd name="connsiteX4102" fmla="*/ 2478156 w 8938307"/>
              <a:gd name="connsiteY4102" fmla="*/ 1341818 h 2993922"/>
              <a:gd name="connsiteX4103" fmla="*/ 2488746 w 8938307"/>
              <a:gd name="connsiteY4103" fmla="*/ 1341818 h 2993922"/>
              <a:gd name="connsiteX4104" fmla="*/ 2478156 w 8938307"/>
              <a:gd name="connsiteY4104" fmla="*/ 1341818 h 2993922"/>
              <a:gd name="connsiteX4105" fmla="*/ 8324064 w 8938307"/>
              <a:gd name="connsiteY4105" fmla="*/ 1331228 h 2993922"/>
              <a:gd name="connsiteX4106" fmla="*/ 8334654 w 8938307"/>
              <a:gd name="connsiteY4106" fmla="*/ 1331228 h 2993922"/>
              <a:gd name="connsiteX4107" fmla="*/ 8345244 w 8938307"/>
              <a:gd name="connsiteY4107" fmla="*/ 1341818 h 2993922"/>
              <a:gd name="connsiteX4108" fmla="*/ 8408787 w 8938307"/>
              <a:gd name="connsiteY4108" fmla="*/ 1347114 h 2993922"/>
              <a:gd name="connsiteX4109" fmla="*/ 8482920 w 8938307"/>
              <a:gd name="connsiteY4109" fmla="*/ 1362999 h 2993922"/>
              <a:gd name="connsiteX4110" fmla="*/ 8504100 w 8938307"/>
              <a:gd name="connsiteY4110" fmla="*/ 1362999 h 2993922"/>
              <a:gd name="connsiteX4111" fmla="*/ 8509395 w 8938307"/>
              <a:gd name="connsiteY4111" fmla="*/ 1368293 h 2993922"/>
              <a:gd name="connsiteX4112" fmla="*/ 8514691 w 8938307"/>
              <a:gd name="connsiteY4112" fmla="*/ 1384180 h 2993922"/>
              <a:gd name="connsiteX4113" fmla="*/ 8525281 w 8938307"/>
              <a:gd name="connsiteY4113" fmla="*/ 1394770 h 2993922"/>
              <a:gd name="connsiteX4114" fmla="*/ 8546462 w 8938307"/>
              <a:gd name="connsiteY4114" fmla="*/ 1400066 h 2993922"/>
              <a:gd name="connsiteX4115" fmla="*/ 8572938 w 8938307"/>
              <a:gd name="connsiteY4115" fmla="*/ 1410656 h 2993922"/>
              <a:gd name="connsiteX4116" fmla="*/ 8610004 w 8938307"/>
              <a:gd name="connsiteY4116" fmla="*/ 1426541 h 2993922"/>
              <a:gd name="connsiteX4117" fmla="*/ 8641775 w 8938307"/>
              <a:gd name="connsiteY4117" fmla="*/ 1437132 h 2993922"/>
              <a:gd name="connsiteX4118" fmla="*/ 8652366 w 8938307"/>
              <a:gd name="connsiteY4118" fmla="*/ 1442427 h 2993922"/>
              <a:gd name="connsiteX4119" fmla="*/ 8673545 w 8938307"/>
              <a:gd name="connsiteY4119" fmla="*/ 1458312 h 2993922"/>
              <a:gd name="connsiteX4120" fmla="*/ 8694728 w 8938307"/>
              <a:gd name="connsiteY4120" fmla="*/ 1468903 h 2993922"/>
              <a:gd name="connsiteX4121" fmla="*/ 8652366 w 8938307"/>
              <a:gd name="connsiteY4121" fmla="*/ 1468903 h 2993922"/>
              <a:gd name="connsiteX4122" fmla="*/ 8631185 w 8938307"/>
              <a:gd name="connsiteY4122" fmla="*/ 1458312 h 2993922"/>
              <a:gd name="connsiteX4123" fmla="*/ 8599414 w 8938307"/>
              <a:gd name="connsiteY4123" fmla="*/ 1447722 h 2993922"/>
              <a:gd name="connsiteX4124" fmla="*/ 8572938 w 8938307"/>
              <a:gd name="connsiteY4124" fmla="*/ 1431837 h 2993922"/>
              <a:gd name="connsiteX4125" fmla="*/ 8557053 w 8938307"/>
              <a:gd name="connsiteY4125" fmla="*/ 1426541 h 2993922"/>
              <a:gd name="connsiteX4126" fmla="*/ 8546462 w 8938307"/>
              <a:gd name="connsiteY4126" fmla="*/ 1426541 h 2993922"/>
              <a:gd name="connsiteX4127" fmla="*/ 8504100 w 8938307"/>
              <a:gd name="connsiteY4127" fmla="*/ 1405360 h 2993922"/>
              <a:gd name="connsiteX4128" fmla="*/ 8461739 w 8938307"/>
              <a:gd name="connsiteY4128" fmla="*/ 1384180 h 2993922"/>
              <a:gd name="connsiteX4129" fmla="*/ 8451148 w 8938307"/>
              <a:gd name="connsiteY4129" fmla="*/ 1373589 h 2993922"/>
              <a:gd name="connsiteX4130" fmla="*/ 8440558 w 8938307"/>
              <a:gd name="connsiteY4130" fmla="*/ 1373589 h 2993922"/>
              <a:gd name="connsiteX4131" fmla="*/ 8429968 w 8938307"/>
              <a:gd name="connsiteY4131" fmla="*/ 1362999 h 2993922"/>
              <a:gd name="connsiteX4132" fmla="*/ 8429968 w 8938307"/>
              <a:gd name="connsiteY4132" fmla="*/ 1373589 h 2993922"/>
              <a:gd name="connsiteX4133" fmla="*/ 8408787 w 8938307"/>
              <a:gd name="connsiteY4133" fmla="*/ 1384180 h 2993922"/>
              <a:gd name="connsiteX4134" fmla="*/ 8392901 w 8938307"/>
              <a:gd name="connsiteY4134" fmla="*/ 1362999 h 2993922"/>
              <a:gd name="connsiteX4135" fmla="*/ 8377016 w 8938307"/>
              <a:gd name="connsiteY4135" fmla="*/ 1352408 h 2993922"/>
              <a:gd name="connsiteX4136" fmla="*/ 8324064 w 8938307"/>
              <a:gd name="connsiteY4136" fmla="*/ 1331228 h 2993922"/>
              <a:gd name="connsiteX4137" fmla="*/ 7201480 w 8938307"/>
              <a:gd name="connsiteY4137" fmla="*/ 1331228 h 2993922"/>
              <a:gd name="connsiteX4138" fmla="*/ 7201480 w 8938307"/>
              <a:gd name="connsiteY4138" fmla="*/ 1341818 h 2993922"/>
              <a:gd name="connsiteX4139" fmla="*/ 7222660 w 8938307"/>
              <a:gd name="connsiteY4139" fmla="*/ 1341818 h 2993922"/>
              <a:gd name="connsiteX4140" fmla="*/ 7233251 w 8938307"/>
              <a:gd name="connsiteY4140" fmla="*/ 1352408 h 2993922"/>
              <a:gd name="connsiteX4141" fmla="*/ 7254432 w 8938307"/>
              <a:gd name="connsiteY4141" fmla="*/ 1352408 h 2993922"/>
              <a:gd name="connsiteX4142" fmla="*/ 7275612 w 8938307"/>
              <a:gd name="connsiteY4142" fmla="*/ 1352408 h 2993922"/>
              <a:gd name="connsiteX4143" fmla="*/ 7254432 w 8938307"/>
              <a:gd name="connsiteY4143" fmla="*/ 1341818 h 2993922"/>
              <a:gd name="connsiteX4144" fmla="*/ 7201480 w 8938307"/>
              <a:gd name="connsiteY4144" fmla="*/ 1331228 h 2993922"/>
              <a:gd name="connsiteX4145" fmla="*/ 3177123 w 8938307"/>
              <a:gd name="connsiteY4145" fmla="*/ 1331228 h 2993922"/>
              <a:gd name="connsiteX4146" fmla="*/ 3177123 w 8938307"/>
              <a:gd name="connsiteY4146" fmla="*/ 1341818 h 2993922"/>
              <a:gd name="connsiteX4147" fmla="*/ 3198303 w 8938307"/>
              <a:gd name="connsiteY4147" fmla="*/ 1352408 h 2993922"/>
              <a:gd name="connsiteX4148" fmla="*/ 3208895 w 8938307"/>
              <a:gd name="connsiteY4148" fmla="*/ 1352408 h 2993922"/>
              <a:gd name="connsiteX4149" fmla="*/ 3198303 w 8938307"/>
              <a:gd name="connsiteY4149" fmla="*/ 1341818 h 2993922"/>
              <a:gd name="connsiteX4150" fmla="*/ 8478683 w 8938307"/>
              <a:gd name="connsiteY4150" fmla="*/ 1324874 h 2993922"/>
              <a:gd name="connsiteX4151" fmla="*/ 8492546 w 8938307"/>
              <a:gd name="connsiteY4151" fmla="*/ 1328339 h 2993922"/>
              <a:gd name="connsiteX4152" fmla="*/ 8493510 w 8938307"/>
              <a:gd name="connsiteY4152" fmla="*/ 1331228 h 2993922"/>
              <a:gd name="connsiteX4153" fmla="*/ 8472329 w 8938307"/>
              <a:gd name="connsiteY4153" fmla="*/ 1331228 h 2993922"/>
              <a:gd name="connsiteX4154" fmla="*/ 7050566 w 8938307"/>
              <a:gd name="connsiteY4154" fmla="*/ 1324609 h 2993922"/>
              <a:gd name="connsiteX4155" fmla="*/ 7053214 w 8938307"/>
              <a:gd name="connsiteY4155" fmla="*/ 1325933 h 2993922"/>
              <a:gd name="connsiteX4156" fmla="*/ 7042622 w 8938307"/>
              <a:gd name="connsiteY4156" fmla="*/ 1331228 h 2993922"/>
              <a:gd name="connsiteX4157" fmla="*/ 7050566 w 8938307"/>
              <a:gd name="connsiteY4157" fmla="*/ 1324609 h 2993922"/>
              <a:gd name="connsiteX4158" fmla="*/ 7328564 w 8938307"/>
              <a:gd name="connsiteY4158" fmla="*/ 1320637 h 2993922"/>
              <a:gd name="connsiteX4159" fmla="*/ 7317974 w 8938307"/>
              <a:gd name="connsiteY4159" fmla="*/ 1331228 h 2993922"/>
              <a:gd name="connsiteX4160" fmla="*/ 7339155 w 8938307"/>
              <a:gd name="connsiteY4160" fmla="*/ 1331228 h 2993922"/>
              <a:gd name="connsiteX4161" fmla="*/ 7333860 w 8938307"/>
              <a:gd name="connsiteY4161" fmla="*/ 1325933 h 2993922"/>
              <a:gd name="connsiteX4162" fmla="*/ 7328564 w 8938307"/>
              <a:gd name="connsiteY4162" fmla="*/ 1320637 h 2993922"/>
              <a:gd name="connsiteX4163" fmla="*/ 6375428 w 8938307"/>
              <a:gd name="connsiteY4163" fmla="*/ 1320637 h 2993922"/>
              <a:gd name="connsiteX4164" fmla="*/ 6386018 w 8938307"/>
              <a:gd name="connsiteY4164" fmla="*/ 1331228 h 2993922"/>
              <a:gd name="connsiteX4165" fmla="*/ 6386018 w 8938307"/>
              <a:gd name="connsiteY4165" fmla="*/ 1320637 h 2993922"/>
              <a:gd name="connsiteX4166" fmla="*/ 6375428 w 8938307"/>
              <a:gd name="connsiteY4166" fmla="*/ 1320637 h 2993922"/>
              <a:gd name="connsiteX4167" fmla="*/ 6322476 w 8938307"/>
              <a:gd name="connsiteY4167" fmla="*/ 1320637 h 2993922"/>
              <a:gd name="connsiteX4168" fmla="*/ 6333066 w 8938307"/>
              <a:gd name="connsiteY4168" fmla="*/ 1331228 h 2993922"/>
              <a:gd name="connsiteX4169" fmla="*/ 6333066 w 8938307"/>
              <a:gd name="connsiteY4169" fmla="*/ 1325933 h 2993922"/>
              <a:gd name="connsiteX4170" fmla="*/ 6322476 w 8938307"/>
              <a:gd name="connsiteY4170" fmla="*/ 1320637 h 2993922"/>
              <a:gd name="connsiteX4171" fmla="*/ 2817049 w 8938307"/>
              <a:gd name="connsiteY4171" fmla="*/ 1320637 h 2993922"/>
              <a:gd name="connsiteX4172" fmla="*/ 2827639 w 8938307"/>
              <a:gd name="connsiteY4172" fmla="*/ 1331228 h 2993922"/>
              <a:gd name="connsiteX4173" fmla="*/ 2880591 w 8938307"/>
              <a:gd name="connsiteY4173" fmla="*/ 1341818 h 2993922"/>
              <a:gd name="connsiteX4174" fmla="*/ 2891182 w 8938307"/>
              <a:gd name="connsiteY4174" fmla="*/ 1341818 h 2993922"/>
              <a:gd name="connsiteX4175" fmla="*/ 2817049 w 8938307"/>
              <a:gd name="connsiteY4175" fmla="*/ 1320637 h 2993922"/>
              <a:gd name="connsiteX4176" fmla="*/ 6448236 w 8938307"/>
              <a:gd name="connsiteY4176" fmla="*/ 1314018 h 2993922"/>
              <a:gd name="connsiteX4177" fmla="*/ 6444265 w 8938307"/>
              <a:gd name="connsiteY4177" fmla="*/ 1315341 h 2993922"/>
              <a:gd name="connsiteX4178" fmla="*/ 6438970 w 8938307"/>
              <a:gd name="connsiteY4178" fmla="*/ 1331228 h 2993922"/>
              <a:gd name="connsiteX4179" fmla="*/ 6449560 w 8938307"/>
              <a:gd name="connsiteY4179" fmla="*/ 1320637 h 2993922"/>
              <a:gd name="connsiteX4180" fmla="*/ 6448236 w 8938307"/>
              <a:gd name="connsiteY4180" fmla="*/ 1314018 h 2993922"/>
              <a:gd name="connsiteX4181" fmla="*/ 8228750 w 8938307"/>
              <a:gd name="connsiteY4181" fmla="*/ 1310047 h 2993922"/>
              <a:gd name="connsiteX4182" fmla="*/ 8302883 w 8938307"/>
              <a:gd name="connsiteY4182" fmla="*/ 1320637 h 2993922"/>
              <a:gd name="connsiteX4183" fmla="*/ 8292291 w 8938307"/>
              <a:gd name="connsiteY4183" fmla="*/ 1331228 h 2993922"/>
              <a:gd name="connsiteX4184" fmla="*/ 8265816 w 8938307"/>
              <a:gd name="connsiteY4184" fmla="*/ 1331228 h 2993922"/>
              <a:gd name="connsiteX4185" fmla="*/ 8234045 w 8938307"/>
              <a:gd name="connsiteY4185" fmla="*/ 1325933 h 2993922"/>
              <a:gd name="connsiteX4186" fmla="*/ 8228750 w 8938307"/>
              <a:gd name="connsiteY4186" fmla="*/ 1310047 h 2993922"/>
              <a:gd name="connsiteX4187" fmla="*/ 3611330 w 8938307"/>
              <a:gd name="connsiteY4187" fmla="*/ 1310047 h 2993922"/>
              <a:gd name="connsiteX4188" fmla="*/ 3600740 w 8938307"/>
              <a:gd name="connsiteY4188" fmla="*/ 1315341 h 2993922"/>
              <a:gd name="connsiteX4189" fmla="*/ 3606034 w 8938307"/>
              <a:gd name="connsiteY4189" fmla="*/ 1320637 h 2993922"/>
              <a:gd name="connsiteX4190" fmla="*/ 3611330 w 8938307"/>
              <a:gd name="connsiteY4190" fmla="*/ 1310047 h 2993922"/>
              <a:gd name="connsiteX4191" fmla="*/ 3177123 w 8938307"/>
              <a:gd name="connsiteY4191" fmla="*/ 1310047 h 2993922"/>
              <a:gd name="connsiteX4192" fmla="*/ 3166533 w 8938307"/>
              <a:gd name="connsiteY4192" fmla="*/ 1320637 h 2993922"/>
              <a:gd name="connsiteX4193" fmla="*/ 3177123 w 8938307"/>
              <a:gd name="connsiteY4193" fmla="*/ 1315341 h 2993922"/>
              <a:gd name="connsiteX4194" fmla="*/ 3187714 w 8938307"/>
              <a:gd name="connsiteY4194" fmla="*/ 1310047 h 2993922"/>
              <a:gd name="connsiteX4195" fmla="*/ 3177123 w 8938307"/>
              <a:gd name="connsiteY4195" fmla="*/ 1310047 h 2993922"/>
              <a:gd name="connsiteX4196" fmla="*/ 3357160 w 8938307"/>
              <a:gd name="connsiteY4196" fmla="*/ 1299456 h 2993922"/>
              <a:gd name="connsiteX4197" fmla="*/ 3357160 w 8938307"/>
              <a:gd name="connsiteY4197" fmla="*/ 1310047 h 2993922"/>
              <a:gd name="connsiteX4198" fmla="*/ 3378341 w 8938307"/>
              <a:gd name="connsiteY4198" fmla="*/ 1310047 h 2993922"/>
              <a:gd name="connsiteX4199" fmla="*/ 3357160 w 8938307"/>
              <a:gd name="connsiteY4199" fmla="*/ 1299456 h 2993922"/>
              <a:gd name="connsiteX4200" fmla="*/ 2912362 w 8938307"/>
              <a:gd name="connsiteY4200" fmla="*/ 1299456 h 2993922"/>
              <a:gd name="connsiteX4201" fmla="*/ 2922954 w 8938307"/>
              <a:gd name="connsiteY4201" fmla="*/ 1299456 h 2993922"/>
              <a:gd name="connsiteX4202" fmla="*/ 2922954 w 8938307"/>
              <a:gd name="connsiteY4202" fmla="*/ 1310047 h 2993922"/>
              <a:gd name="connsiteX4203" fmla="*/ 2912362 w 8938307"/>
              <a:gd name="connsiteY4203" fmla="*/ 1299456 h 2993922"/>
              <a:gd name="connsiteX4204" fmla="*/ 2509927 w 8938307"/>
              <a:gd name="connsiteY4204" fmla="*/ 1299456 h 2993922"/>
              <a:gd name="connsiteX4205" fmla="*/ 2520518 w 8938307"/>
              <a:gd name="connsiteY4205" fmla="*/ 1304752 h 2993922"/>
              <a:gd name="connsiteX4206" fmla="*/ 2541698 w 8938307"/>
              <a:gd name="connsiteY4206" fmla="*/ 1310047 h 2993922"/>
              <a:gd name="connsiteX4207" fmla="*/ 2573470 w 8938307"/>
              <a:gd name="connsiteY4207" fmla="*/ 1320637 h 2993922"/>
              <a:gd name="connsiteX4208" fmla="*/ 2589355 w 8938307"/>
              <a:gd name="connsiteY4208" fmla="*/ 1325933 h 2993922"/>
              <a:gd name="connsiteX4209" fmla="*/ 2605241 w 8938307"/>
              <a:gd name="connsiteY4209" fmla="*/ 1331228 h 2993922"/>
              <a:gd name="connsiteX4210" fmla="*/ 2626422 w 8938307"/>
              <a:gd name="connsiteY4210" fmla="*/ 1341818 h 2993922"/>
              <a:gd name="connsiteX4211" fmla="*/ 2642307 w 8938307"/>
              <a:gd name="connsiteY4211" fmla="*/ 1341818 h 2993922"/>
              <a:gd name="connsiteX4212" fmla="*/ 2658193 w 8938307"/>
              <a:gd name="connsiteY4212" fmla="*/ 1352408 h 2993922"/>
              <a:gd name="connsiteX4213" fmla="*/ 2689964 w 8938307"/>
              <a:gd name="connsiteY4213" fmla="*/ 1352408 h 2993922"/>
              <a:gd name="connsiteX4214" fmla="*/ 2721735 w 8938307"/>
              <a:gd name="connsiteY4214" fmla="*/ 1352408 h 2993922"/>
              <a:gd name="connsiteX4215" fmla="*/ 2705851 w 8938307"/>
              <a:gd name="connsiteY4215" fmla="*/ 1347114 h 2993922"/>
              <a:gd name="connsiteX4216" fmla="*/ 2679374 w 8938307"/>
              <a:gd name="connsiteY4216" fmla="*/ 1331228 h 2993922"/>
              <a:gd name="connsiteX4217" fmla="*/ 2615831 w 8938307"/>
              <a:gd name="connsiteY4217" fmla="*/ 1320637 h 2993922"/>
              <a:gd name="connsiteX4218" fmla="*/ 2573470 w 8938307"/>
              <a:gd name="connsiteY4218" fmla="*/ 1310047 h 2993922"/>
              <a:gd name="connsiteX4219" fmla="*/ 2520518 w 8938307"/>
              <a:gd name="connsiteY4219" fmla="*/ 1299456 h 2993922"/>
              <a:gd name="connsiteX4220" fmla="*/ 2509927 w 8938307"/>
              <a:gd name="connsiteY4220" fmla="*/ 1299456 h 2993922"/>
              <a:gd name="connsiteX4221" fmla="*/ 2223986 w 8938307"/>
              <a:gd name="connsiteY4221" fmla="*/ 1299456 h 2993922"/>
              <a:gd name="connsiteX4222" fmla="*/ 2234577 w 8938307"/>
              <a:gd name="connsiteY4222" fmla="*/ 1299456 h 2993922"/>
              <a:gd name="connsiteX4223" fmla="*/ 2223986 w 8938307"/>
              <a:gd name="connsiteY4223" fmla="*/ 1310047 h 2993922"/>
              <a:gd name="connsiteX4224" fmla="*/ 8353186 w 8938307"/>
              <a:gd name="connsiteY4224" fmla="*/ 1294162 h 2993922"/>
              <a:gd name="connsiteX4225" fmla="*/ 8355835 w 8938307"/>
              <a:gd name="connsiteY4225" fmla="*/ 1299456 h 2993922"/>
              <a:gd name="connsiteX4226" fmla="*/ 8345244 w 8938307"/>
              <a:gd name="connsiteY4226" fmla="*/ 1299456 h 2993922"/>
              <a:gd name="connsiteX4227" fmla="*/ 8353186 w 8938307"/>
              <a:gd name="connsiteY4227" fmla="*/ 1294162 h 2993922"/>
              <a:gd name="connsiteX4228" fmla="*/ 7922951 w 8938307"/>
              <a:gd name="connsiteY4228" fmla="*/ 1292837 h 2993922"/>
              <a:gd name="connsiteX4229" fmla="*/ 7921627 w 8938307"/>
              <a:gd name="connsiteY4229" fmla="*/ 1299456 h 2993922"/>
              <a:gd name="connsiteX4230" fmla="*/ 7932219 w 8938307"/>
              <a:gd name="connsiteY4230" fmla="*/ 1299456 h 2993922"/>
              <a:gd name="connsiteX4231" fmla="*/ 7926923 w 8938307"/>
              <a:gd name="connsiteY4231" fmla="*/ 1294162 h 2993922"/>
              <a:gd name="connsiteX4232" fmla="*/ 7922951 w 8938307"/>
              <a:gd name="connsiteY4232" fmla="*/ 1292837 h 2993922"/>
              <a:gd name="connsiteX4233" fmla="*/ 6333066 w 8938307"/>
              <a:gd name="connsiteY4233" fmla="*/ 1288866 h 2993922"/>
              <a:gd name="connsiteX4234" fmla="*/ 6343656 w 8938307"/>
              <a:gd name="connsiteY4234" fmla="*/ 1299456 h 2993922"/>
              <a:gd name="connsiteX4235" fmla="*/ 6354246 w 8938307"/>
              <a:gd name="connsiteY4235" fmla="*/ 1299456 h 2993922"/>
              <a:gd name="connsiteX4236" fmla="*/ 3155942 w 8938307"/>
              <a:gd name="connsiteY4236" fmla="*/ 1288866 h 2993922"/>
              <a:gd name="connsiteX4237" fmla="*/ 3177123 w 8938307"/>
              <a:gd name="connsiteY4237" fmla="*/ 1299456 h 2993922"/>
              <a:gd name="connsiteX4238" fmla="*/ 3187714 w 8938307"/>
              <a:gd name="connsiteY4238" fmla="*/ 1288866 h 2993922"/>
              <a:gd name="connsiteX4239" fmla="*/ 3166533 w 8938307"/>
              <a:gd name="connsiteY4239" fmla="*/ 1288866 h 2993922"/>
              <a:gd name="connsiteX4240" fmla="*/ 3050039 w 8938307"/>
              <a:gd name="connsiteY4240" fmla="*/ 1288866 h 2993922"/>
              <a:gd name="connsiteX4241" fmla="*/ 3155942 w 8938307"/>
              <a:gd name="connsiteY4241" fmla="*/ 1331228 h 2993922"/>
              <a:gd name="connsiteX4242" fmla="*/ 3150648 w 8938307"/>
              <a:gd name="connsiteY4242" fmla="*/ 1320637 h 2993922"/>
              <a:gd name="connsiteX4243" fmla="*/ 3134762 w 8938307"/>
              <a:gd name="connsiteY4243" fmla="*/ 1310047 h 2993922"/>
              <a:gd name="connsiteX4244" fmla="*/ 3092399 w 8938307"/>
              <a:gd name="connsiteY4244" fmla="*/ 1299456 h 2993922"/>
              <a:gd name="connsiteX4245" fmla="*/ 2276938 w 8938307"/>
              <a:gd name="connsiteY4245" fmla="*/ 1288866 h 2993922"/>
              <a:gd name="connsiteX4246" fmla="*/ 2303415 w 8938307"/>
              <a:gd name="connsiteY4246" fmla="*/ 1294162 h 2993922"/>
              <a:gd name="connsiteX4247" fmla="*/ 2329890 w 8938307"/>
              <a:gd name="connsiteY4247" fmla="*/ 1310047 h 2993922"/>
              <a:gd name="connsiteX4248" fmla="*/ 2329890 w 8938307"/>
              <a:gd name="connsiteY4248" fmla="*/ 1320637 h 2993922"/>
              <a:gd name="connsiteX4249" fmla="*/ 2308710 w 8938307"/>
              <a:gd name="connsiteY4249" fmla="*/ 1331228 h 2993922"/>
              <a:gd name="connsiteX4250" fmla="*/ 2308710 w 8938307"/>
              <a:gd name="connsiteY4250" fmla="*/ 1320637 h 2993922"/>
              <a:gd name="connsiteX4251" fmla="*/ 2298119 w 8938307"/>
              <a:gd name="connsiteY4251" fmla="*/ 1310047 h 2993922"/>
              <a:gd name="connsiteX4252" fmla="*/ 8440558 w 8938307"/>
              <a:gd name="connsiteY4252" fmla="*/ 1278276 h 2993922"/>
              <a:gd name="connsiteX4253" fmla="*/ 8461739 w 8938307"/>
              <a:gd name="connsiteY4253" fmla="*/ 1278276 h 2993922"/>
              <a:gd name="connsiteX4254" fmla="*/ 8472329 w 8938307"/>
              <a:gd name="connsiteY4254" fmla="*/ 1278276 h 2993922"/>
              <a:gd name="connsiteX4255" fmla="*/ 8493510 w 8938307"/>
              <a:gd name="connsiteY4255" fmla="*/ 1288866 h 2993922"/>
              <a:gd name="connsiteX4256" fmla="*/ 8514691 w 8938307"/>
              <a:gd name="connsiteY4256" fmla="*/ 1299456 h 2993922"/>
              <a:gd name="connsiteX4257" fmla="*/ 8535871 w 8938307"/>
              <a:gd name="connsiteY4257" fmla="*/ 1304752 h 2993922"/>
              <a:gd name="connsiteX4258" fmla="*/ 8567641 w 8938307"/>
              <a:gd name="connsiteY4258" fmla="*/ 1320637 h 2993922"/>
              <a:gd name="connsiteX4259" fmla="*/ 8620595 w 8938307"/>
              <a:gd name="connsiteY4259" fmla="*/ 1331228 h 2993922"/>
              <a:gd name="connsiteX4260" fmla="*/ 8625889 w 8938307"/>
              <a:gd name="connsiteY4260" fmla="*/ 1336523 h 2993922"/>
              <a:gd name="connsiteX4261" fmla="*/ 8641775 w 8938307"/>
              <a:gd name="connsiteY4261" fmla="*/ 1352408 h 2993922"/>
              <a:gd name="connsiteX4262" fmla="*/ 8662957 w 8938307"/>
              <a:gd name="connsiteY4262" fmla="*/ 1362999 h 2993922"/>
              <a:gd name="connsiteX4263" fmla="*/ 8684137 w 8938307"/>
              <a:gd name="connsiteY4263" fmla="*/ 1384180 h 2993922"/>
              <a:gd name="connsiteX4264" fmla="*/ 8631185 w 8938307"/>
              <a:gd name="connsiteY4264" fmla="*/ 1373589 h 2993922"/>
              <a:gd name="connsiteX4265" fmla="*/ 8588824 w 8938307"/>
              <a:gd name="connsiteY4265" fmla="*/ 1357704 h 2993922"/>
              <a:gd name="connsiteX4266" fmla="*/ 8546462 w 8938307"/>
              <a:gd name="connsiteY4266" fmla="*/ 1352408 h 2993922"/>
              <a:gd name="connsiteX4267" fmla="*/ 8519985 w 8938307"/>
              <a:gd name="connsiteY4267" fmla="*/ 1341818 h 2993922"/>
              <a:gd name="connsiteX4268" fmla="*/ 8514691 w 8938307"/>
              <a:gd name="connsiteY4268" fmla="*/ 1331228 h 2993922"/>
              <a:gd name="connsiteX4269" fmla="*/ 8504100 w 8938307"/>
              <a:gd name="connsiteY4269" fmla="*/ 1331228 h 2993922"/>
              <a:gd name="connsiteX4270" fmla="*/ 8492546 w 8938307"/>
              <a:gd name="connsiteY4270" fmla="*/ 1328339 h 2993922"/>
              <a:gd name="connsiteX4271" fmla="*/ 8490863 w 8938307"/>
              <a:gd name="connsiteY4271" fmla="*/ 1323286 h 2993922"/>
              <a:gd name="connsiteX4272" fmla="*/ 8482920 w 8938307"/>
              <a:gd name="connsiteY4272" fmla="*/ 1320637 h 2993922"/>
              <a:gd name="connsiteX4273" fmla="*/ 8478683 w 8938307"/>
              <a:gd name="connsiteY4273" fmla="*/ 1324874 h 2993922"/>
              <a:gd name="connsiteX4274" fmla="*/ 8461739 w 8938307"/>
              <a:gd name="connsiteY4274" fmla="*/ 1320637 h 2993922"/>
              <a:gd name="connsiteX4275" fmla="*/ 8440558 w 8938307"/>
              <a:gd name="connsiteY4275" fmla="*/ 1310047 h 2993922"/>
              <a:gd name="connsiteX4276" fmla="*/ 8249931 w 8938307"/>
              <a:gd name="connsiteY4276" fmla="*/ 1278276 h 2993922"/>
              <a:gd name="connsiteX4277" fmla="*/ 8260521 w 8938307"/>
              <a:gd name="connsiteY4277" fmla="*/ 1278276 h 2993922"/>
              <a:gd name="connsiteX4278" fmla="*/ 8249931 w 8938307"/>
              <a:gd name="connsiteY4278" fmla="*/ 1288866 h 2993922"/>
              <a:gd name="connsiteX4279" fmla="*/ 8112254 w 8938307"/>
              <a:gd name="connsiteY4279" fmla="*/ 1278276 h 2993922"/>
              <a:gd name="connsiteX4280" fmla="*/ 8133435 w 8938307"/>
              <a:gd name="connsiteY4280" fmla="*/ 1278276 h 2993922"/>
              <a:gd name="connsiteX4281" fmla="*/ 8165206 w 8938307"/>
              <a:gd name="connsiteY4281" fmla="*/ 1288866 h 2993922"/>
              <a:gd name="connsiteX4282" fmla="*/ 8181093 w 8938307"/>
              <a:gd name="connsiteY4282" fmla="*/ 1299456 h 2993922"/>
              <a:gd name="connsiteX4283" fmla="*/ 8202273 w 8938307"/>
              <a:gd name="connsiteY4283" fmla="*/ 1310047 h 2993922"/>
              <a:gd name="connsiteX4284" fmla="*/ 8196979 w 8938307"/>
              <a:gd name="connsiteY4284" fmla="*/ 1320637 h 2993922"/>
              <a:gd name="connsiteX4285" fmla="*/ 8175798 w 8938307"/>
              <a:gd name="connsiteY4285" fmla="*/ 1310047 h 2993922"/>
              <a:gd name="connsiteX4286" fmla="*/ 8154617 w 8938307"/>
              <a:gd name="connsiteY4286" fmla="*/ 1299456 h 2993922"/>
              <a:gd name="connsiteX4287" fmla="*/ 8133435 w 8938307"/>
              <a:gd name="connsiteY4287" fmla="*/ 1288866 h 2993922"/>
              <a:gd name="connsiteX4288" fmla="*/ 8117550 w 8938307"/>
              <a:gd name="connsiteY4288" fmla="*/ 1283571 h 2993922"/>
              <a:gd name="connsiteX4289" fmla="*/ 8112254 w 8938307"/>
              <a:gd name="connsiteY4289" fmla="*/ 1278276 h 2993922"/>
              <a:gd name="connsiteX4290" fmla="*/ 8069894 w 8938307"/>
              <a:gd name="connsiteY4290" fmla="*/ 1278276 h 2993922"/>
              <a:gd name="connsiteX4291" fmla="*/ 8080483 w 8938307"/>
              <a:gd name="connsiteY4291" fmla="*/ 1278276 h 2993922"/>
              <a:gd name="connsiteX4292" fmla="*/ 8069894 w 8938307"/>
              <a:gd name="connsiteY4292" fmla="*/ 1288866 h 2993922"/>
              <a:gd name="connsiteX4293" fmla="*/ 6936718 w 8938307"/>
              <a:gd name="connsiteY4293" fmla="*/ 1278276 h 2993922"/>
              <a:gd name="connsiteX4294" fmla="*/ 6947310 w 8938307"/>
              <a:gd name="connsiteY4294" fmla="*/ 1278276 h 2993922"/>
              <a:gd name="connsiteX4295" fmla="*/ 6947310 w 8938307"/>
              <a:gd name="connsiteY4295" fmla="*/ 1288866 h 2993922"/>
              <a:gd name="connsiteX4296" fmla="*/ 2954724 w 8938307"/>
              <a:gd name="connsiteY4296" fmla="*/ 1278276 h 2993922"/>
              <a:gd name="connsiteX4297" fmla="*/ 2975906 w 8938307"/>
              <a:gd name="connsiteY4297" fmla="*/ 1299456 h 2993922"/>
              <a:gd name="connsiteX4298" fmla="*/ 2986495 w 8938307"/>
              <a:gd name="connsiteY4298" fmla="*/ 1310047 h 2993922"/>
              <a:gd name="connsiteX4299" fmla="*/ 3018266 w 8938307"/>
              <a:gd name="connsiteY4299" fmla="*/ 1331228 h 2993922"/>
              <a:gd name="connsiteX4300" fmla="*/ 3028858 w 8938307"/>
              <a:gd name="connsiteY4300" fmla="*/ 1341818 h 2993922"/>
              <a:gd name="connsiteX4301" fmla="*/ 3007676 w 8938307"/>
              <a:gd name="connsiteY4301" fmla="*/ 1341818 h 2993922"/>
              <a:gd name="connsiteX4302" fmla="*/ 2965314 w 8938307"/>
              <a:gd name="connsiteY4302" fmla="*/ 1331228 h 2993922"/>
              <a:gd name="connsiteX4303" fmla="*/ 2960019 w 8938307"/>
              <a:gd name="connsiteY4303" fmla="*/ 1325933 h 2993922"/>
              <a:gd name="connsiteX4304" fmla="*/ 2944134 w 8938307"/>
              <a:gd name="connsiteY4304" fmla="*/ 1320637 h 2993922"/>
              <a:gd name="connsiteX4305" fmla="*/ 2944134 w 8938307"/>
              <a:gd name="connsiteY4305" fmla="*/ 1299456 h 2993922"/>
              <a:gd name="connsiteX4306" fmla="*/ 2917658 w 8938307"/>
              <a:gd name="connsiteY4306" fmla="*/ 1278276 h 2993922"/>
              <a:gd name="connsiteX4307" fmla="*/ 2933543 w 8938307"/>
              <a:gd name="connsiteY4307" fmla="*/ 1278276 h 2993922"/>
              <a:gd name="connsiteX4308" fmla="*/ 2922954 w 8938307"/>
              <a:gd name="connsiteY4308" fmla="*/ 1288866 h 2993922"/>
              <a:gd name="connsiteX4309" fmla="*/ 2912362 w 8938307"/>
              <a:gd name="connsiteY4309" fmla="*/ 1288866 h 2993922"/>
              <a:gd name="connsiteX4310" fmla="*/ 2917658 w 8938307"/>
              <a:gd name="connsiteY4310" fmla="*/ 1278276 h 2993922"/>
              <a:gd name="connsiteX4311" fmla="*/ 2909715 w 8938307"/>
              <a:gd name="connsiteY4311" fmla="*/ 1272981 h 2993922"/>
              <a:gd name="connsiteX4312" fmla="*/ 2912362 w 8938307"/>
              <a:gd name="connsiteY4312" fmla="*/ 1278276 h 2993922"/>
              <a:gd name="connsiteX4313" fmla="*/ 2901772 w 8938307"/>
              <a:gd name="connsiteY4313" fmla="*/ 1278276 h 2993922"/>
              <a:gd name="connsiteX4314" fmla="*/ 2909715 w 8938307"/>
              <a:gd name="connsiteY4314" fmla="*/ 1272981 h 2993922"/>
              <a:gd name="connsiteX4315" fmla="*/ 8218160 w 8938307"/>
              <a:gd name="connsiteY4315" fmla="*/ 1267685 h 2993922"/>
              <a:gd name="connsiteX4316" fmla="*/ 8228750 w 8938307"/>
              <a:gd name="connsiteY4316" fmla="*/ 1278276 h 2993922"/>
              <a:gd name="connsiteX4317" fmla="*/ 8223454 w 8938307"/>
              <a:gd name="connsiteY4317" fmla="*/ 1278276 h 2993922"/>
              <a:gd name="connsiteX4318" fmla="*/ 8218160 w 8938307"/>
              <a:gd name="connsiteY4318" fmla="*/ 1278276 h 2993922"/>
              <a:gd name="connsiteX4319" fmla="*/ 6534284 w 8938307"/>
              <a:gd name="connsiteY4319" fmla="*/ 1267685 h 2993922"/>
              <a:gd name="connsiteX4320" fmla="*/ 6539579 w 8938307"/>
              <a:gd name="connsiteY4320" fmla="*/ 1272981 h 2993922"/>
              <a:gd name="connsiteX4321" fmla="*/ 6544874 w 8938307"/>
              <a:gd name="connsiteY4321" fmla="*/ 1278276 h 2993922"/>
              <a:gd name="connsiteX4322" fmla="*/ 6544874 w 8938307"/>
              <a:gd name="connsiteY4322" fmla="*/ 1288866 h 2993922"/>
              <a:gd name="connsiteX4323" fmla="*/ 6576646 w 8938307"/>
              <a:gd name="connsiteY4323" fmla="*/ 1288866 h 2993922"/>
              <a:gd name="connsiteX4324" fmla="*/ 6587236 w 8938307"/>
              <a:gd name="connsiteY4324" fmla="*/ 1288866 h 2993922"/>
              <a:gd name="connsiteX4325" fmla="*/ 6597826 w 8938307"/>
              <a:gd name="connsiteY4325" fmla="*/ 1288866 h 2993922"/>
              <a:gd name="connsiteX4326" fmla="*/ 6566054 w 8938307"/>
              <a:gd name="connsiteY4326" fmla="*/ 1267685 h 2993922"/>
              <a:gd name="connsiteX4327" fmla="*/ 6544874 w 8938307"/>
              <a:gd name="connsiteY4327" fmla="*/ 1267685 h 2993922"/>
              <a:gd name="connsiteX4328" fmla="*/ 6534284 w 8938307"/>
              <a:gd name="connsiteY4328" fmla="*/ 1267685 h 2993922"/>
              <a:gd name="connsiteX4329" fmla="*/ 6481332 w 8938307"/>
              <a:gd name="connsiteY4329" fmla="*/ 1267685 h 2993922"/>
              <a:gd name="connsiteX4330" fmla="*/ 6491922 w 8938307"/>
              <a:gd name="connsiteY4330" fmla="*/ 1278276 h 2993922"/>
              <a:gd name="connsiteX4331" fmla="*/ 6491922 w 8938307"/>
              <a:gd name="connsiteY4331" fmla="*/ 1267685 h 2993922"/>
              <a:gd name="connsiteX4332" fmla="*/ 6481332 w 8938307"/>
              <a:gd name="connsiteY4332" fmla="*/ 1267685 h 2993922"/>
              <a:gd name="connsiteX4333" fmla="*/ 3463064 w 8938307"/>
              <a:gd name="connsiteY4333" fmla="*/ 1267685 h 2993922"/>
              <a:gd name="connsiteX4334" fmla="*/ 3473655 w 8938307"/>
              <a:gd name="connsiteY4334" fmla="*/ 1278276 h 2993922"/>
              <a:gd name="connsiteX4335" fmla="*/ 3473655 w 8938307"/>
              <a:gd name="connsiteY4335" fmla="*/ 1267685 h 2993922"/>
              <a:gd name="connsiteX4336" fmla="*/ 3463064 w 8938307"/>
              <a:gd name="connsiteY4336" fmla="*/ 1267685 h 2993922"/>
              <a:gd name="connsiteX4337" fmla="*/ 2435794 w 8938307"/>
              <a:gd name="connsiteY4337" fmla="*/ 1267685 h 2993922"/>
              <a:gd name="connsiteX4338" fmla="*/ 2451680 w 8938307"/>
              <a:gd name="connsiteY4338" fmla="*/ 1278276 h 2993922"/>
              <a:gd name="connsiteX4339" fmla="*/ 2467566 w 8938307"/>
              <a:gd name="connsiteY4339" fmla="*/ 1278276 h 2993922"/>
              <a:gd name="connsiteX4340" fmla="*/ 2478156 w 8938307"/>
              <a:gd name="connsiteY4340" fmla="*/ 1278276 h 2993922"/>
              <a:gd name="connsiteX4341" fmla="*/ 2467566 w 8938307"/>
              <a:gd name="connsiteY4341" fmla="*/ 1267685 h 2993922"/>
              <a:gd name="connsiteX4342" fmla="*/ 3092399 w 8938307"/>
              <a:gd name="connsiteY4342" fmla="*/ 1257095 h 2993922"/>
              <a:gd name="connsiteX4343" fmla="*/ 3102990 w 8938307"/>
              <a:gd name="connsiteY4343" fmla="*/ 1278276 h 2993922"/>
              <a:gd name="connsiteX4344" fmla="*/ 3134762 w 8938307"/>
              <a:gd name="connsiteY4344" fmla="*/ 1278276 h 2993922"/>
              <a:gd name="connsiteX4345" fmla="*/ 3118877 w 8938307"/>
              <a:gd name="connsiteY4345" fmla="*/ 1267685 h 2993922"/>
              <a:gd name="connsiteX4346" fmla="*/ 3092399 w 8938307"/>
              <a:gd name="connsiteY4346" fmla="*/ 1257095 h 2993922"/>
              <a:gd name="connsiteX4347" fmla="*/ 2986495 w 8938307"/>
              <a:gd name="connsiteY4347" fmla="*/ 1257095 h 2993922"/>
              <a:gd name="connsiteX4348" fmla="*/ 3018266 w 8938307"/>
              <a:gd name="connsiteY4348" fmla="*/ 1278276 h 2993922"/>
              <a:gd name="connsiteX4349" fmla="*/ 3018266 w 8938307"/>
              <a:gd name="connsiteY4349" fmla="*/ 1267685 h 2993922"/>
              <a:gd name="connsiteX4350" fmla="*/ 2663488 w 8938307"/>
              <a:gd name="connsiteY4350" fmla="*/ 1257095 h 2993922"/>
              <a:gd name="connsiteX4351" fmla="*/ 2658193 w 8938307"/>
              <a:gd name="connsiteY4351" fmla="*/ 1267685 h 2993922"/>
              <a:gd name="connsiteX4352" fmla="*/ 2679374 w 8938307"/>
              <a:gd name="connsiteY4352" fmla="*/ 1267685 h 2993922"/>
              <a:gd name="connsiteX4353" fmla="*/ 2700554 w 8938307"/>
              <a:gd name="connsiteY4353" fmla="*/ 1267685 h 2993922"/>
              <a:gd name="connsiteX4354" fmla="*/ 2689964 w 8938307"/>
              <a:gd name="connsiteY4354" fmla="*/ 1257095 h 2993922"/>
              <a:gd name="connsiteX4355" fmla="*/ 2663488 w 8938307"/>
              <a:gd name="connsiteY4355" fmla="*/ 1257095 h 2993922"/>
              <a:gd name="connsiteX4356" fmla="*/ 2128673 w 8938307"/>
              <a:gd name="connsiteY4356" fmla="*/ 1257095 h 2993922"/>
              <a:gd name="connsiteX4357" fmla="*/ 2223986 w 8938307"/>
              <a:gd name="connsiteY4357" fmla="*/ 1267685 h 2993922"/>
              <a:gd name="connsiteX4358" fmla="*/ 2255757 w 8938307"/>
              <a:gd name="connsiteY4358" fmla="*/ 1288866 h 2993922"/>
              <a:gd name="connsiteX4359" fmla="*/ 2245167 w 8938307"/>
              <a:gd name="connsiteY4359" fmla="*/ 1294162 h 2993922"/>
              <a:gd name="connsiteX4360" fmla="*/ 2218690 w 8938307"/>
              <a:gd name="connsiteY4360" fmla="*/ 1283571 h 2993922"/>
              <a:gd name="connsiteX4361" fmla="*/ 2181625 w 8938307"/>
              <a:gd name="connsiteY4361" fmla="*/ 1278276 h 2993922"/>
              <a:gd name="connsiteX4362" fmla="*/ 2155149 w 8938307"/>
              <a:gd name="connsiteY4362" fmla="*/ 1272981 h 2993922"/>
              <a:gd name="connsiteX4363" fmla="*/ 2128673 w 8938307"/>
              <a:gd name="connsiteY4363" fmla="*/ 1257095 h 2993922"/>
              <a:gd name="connsiteX4364" fmla="*/ 1895684 w 8938307"/>
              <a:gd name="connsiteY4364" fmla="*/ 1257095 h 2993922"/>
              <a:gd name="connsiteX4365" fmla="*/ 1885093 w 8938307"/>
              <a:gd name="connsiteY4365" fmla="*/ 1262389 h 2993922"/>
              <a:gd name="connsiteX4366" fmla="*/ 1895684 w 8938307"/>
              <a:gd name="connsiteY4366" fmla="*/ 1267685 h 2993922"/>
              <a:gd name="connsiteX4367" fmla="*/ 1916864 w 8938307"/>
              <a:gd name="connsiteY4367" fmla="*/ 1267685 h 2993922"/>
              <a:gd name="connsiteX4368" fmla="*/ 6153028 w 8938307"/>
              <a:gd name="connsiteY4368" fmla="*/ 1246504 h 2993922"/>
              <a:gd name="connsiteX4369" fmla="*/ 6153028 w 8938307"/>
              <a:gd name="connsiteY4369" fmla="*/ 1251800 h 2993922"/>
              <a:gd name="connsiteX4370" fmla="*/ 6153028 w 8938307"/>
              <a:gd name="connsiteY4370" fmla="*/ 1257095 h 2993922"/>
              <a:gd name="connsiteX4371" fmla="*/ 6163620 w 8938307"/>
              <a:gd name="connsiteY4371" fmla="*/ 1251800 h 2993922"/>
              <a:gd name="connsiteX4372" fmla="*/ 6153028 w 8938307"/>
              <a:gd name="connsiteY4372" fmla="*/ 1246504 h 2993922"/>
              <a:gd name="connsiteX4373" fmla="*/ 2711145 w 8938307"/>
              <a:gd name="connsiteY4373" fmla="*/ 1246504 h 2993922"/>
              <a:gd name="connsiteX4374" fmla="*/ 2742916 w 8938307"/>
              <a:gd name="connsiteY4374" fmla="*/ 1257095 h 2993922"/>
              <a:gd name="connsiteX4375" fmla="*/ 2732326 w 8938307"/>
              <a:gd name="connsiteY4375" fmla="*/ 1246504 h 2993922"/>
              <a:gd name="connsiteX4376" fmla="*/ 1408525 w 8938307"/>
              <a:gd name="connsiteY4376" fmla="*/ 1246504 h 2993922"/>
              <a:gd name="connsiteX4377" fmla="*/ 1419114 w 8938307"/>
              <a:gd name="connsiteY4377" fmla="*/ 1246504 h 2993922"/>
              <a:gd name="connsiteX4378" fmla="*/ 1440296 w 8938307"/>
              <a:gd name="connsiteY4378" fmla="*/ 1251800 h 2993922"/>
              <a:gd name="connsiteX4379" fmla="*/ 1472067 w 8938307"/>
              <a:gd name="connsiteY4379" fmla="*/ 1257095 h 2993922"/>
              <a:gd name="connsiteX4380" fmla="*/ 1493248 w 8938307"/>
              <a:gd name="connsiteY4380" fmla="*/ 1267685 h 2993922"/>
              <a:gd name="connsiteX4381" fmla="*/ 1503838 w 8938307"/>
              <a:gd name="connsiteY4381" fmla="*/ 1267685 h 2993922"/>
              <a:gd name="connsiteX4382" fmla="*/ 1525019 w 8938307"/>
              <a:gd name="connsiteY4382" fmla="*/ 1278276 h 2993922"/>
              <a:gd name="connsiteX4383" fmla="*/ 1540904 w 8938307"/>
              <a:gd name="connsiteY4383" fmla="*/ 1288866 h 2993922"/>
              <a:gd name="connsiteX4384" fmla="*/ 1577971 w 8938307"/>
              <a:gd name="connsiteY4384" fmla="*/ 1299456 h 2993922"/>
              <a:gd name="connsiteX4385" fmla="*/ 1683875 w 8938307"/>
              <a:gd name="connsiteY4385" fmla="*/ 1331228 h 2993922"/>
              <a:gd name="connsiteX4386" fmla="*/ 1705056 w 8938307"/>
              <a:gd name="connsiteY4386" fmla="*/ 1341818 h 2993922"/>
              <a:gd name="connsiteX4387" fmla="*/ 1678581 w 8938307"/>
              <a:gd name="connsiteY4387" fmla="*/ 1341818 h 2993922"/>
              <a:gd name="connsiteX4388" fmla="*/ 1652104 w 8938307"/>
              <a:gd name="connsiteY4388" fmla="*/ 1331228 h 2993922"/>
              <a:gd name="connsiteX4389" fmla="*/ 1609742 w 8938307"/>
              <a:gd name="connsiteY4389" fmla="*/ 1320637 h 2993922"/>
              <a:gd name="connsiteX4390" fmla="*/ 1535610 w 8938307"/>
              <a:gd name="connsiteY4390" fmla="*/ 1299456 h 2993922"/>
              <a:gd name="connsiteX4391" fmla="*/ 1514429 w 8938307"/>
              <a:gd name="connsiteY4391" fmla="*/ 1299456 h 2993922"/>
              <a:gd name="connsiteX4392" fmla="*/ 1482658 w 8938307"/>
              <a:gd name="connsiteY4392" fmla="*/ 1278276 h 2993922"/>
              <a:gd name="connsiteX4393" fmla="*/ 1429704 w 8938307"/>
              <a:gd name="connsiteY4393" fmla="*/ 1257095 h 2993922"/>
              <a:gd name="connsiteX4394" fmla="*/ 1408525 w 8938307"/>
              <a:gd name="connsiteY4394" fmla="*/ 1246504 h 2993922"/>
              <a:gd name="connsiteX4395" fmla="*/ 2840878 w 8938307"/>
              <a:gd name="connsiteY4395" fmla="*/ 1241210 h 2993922"/>
              <a:gd name="connsiteX4396" fmla="*/ 2838230 w 8938307"/>
              <a:gd name="connsiteY4396" fmla="*/ 1246504 h 2993922"/>
              <a:gd name="connsiteX4397" fmla="*/ 2838230 w 8938307"/>
              <a:gd name="connsiteY4397" fmla="*/ 1257095 h 2993922"/>
              <a:gd name="connsiteX4398" fmla="*/ 2880591 w 8938307"/>
              <a:gd name="connsiteY4398" fmla="*/ 1267685 h 2993922"/>
              <a:gd name="connsiteX4399" fmla="*/ 2870002 w 8938307"/>
              <a:gd name="connsiteY4399" fmla="*/ 1278276 h 2993922"/>
              <a:gd name="connsiteX4400" fmla="*/ 2838230 w 8938307"/>
              <a:gd name="connsiteY4400" fmla="*/ 1278276 h 2993922"/>
              <a:gd name="connsiteX4401" fmla="*/ 2827639 w 8938307"/>
              <a:gd name="connsiteY4401" fmla="*/ 1278276 h 2993922"/>
              <a:gd name="connsiteX4402" fmla="*/ 2817049 w 8938307"/>
              <a:gd name="connsiteY4402" fmla="*/ 1267685 h 2993922"/>
              <a:gd name="connsiteX4403" fmla="*/ 2827639 w 8938307"/>
              <a:gd name="connsiteY4403" fmla="*/ 1283571 h 2993922"/>
              <a:gd name="connsiteX4404" fmla="*/ 2848820 w 8938307"/>
              <a:gd name="connsiteY4404" fmla="*/ 1288866 h 2993922"/>
              <a:gd name="connsiteX4405" fmla="*/ 2880591 w 8938307"/>
              <a:gd name="connsiteY4405" fmla="*/ 1310047 h 2993922"/>
              <a:gd name="connsiteX4406" fmla="*/ 2848820 w 8938307"/>
              <a:gd name="connsiteY4406" fmla="*/ 1299456 h 2993922"/>
              <a:gd name="connsiteX4407" fmla="*/ 2817049 w 8938307"/>
              <a:gd name="connsiteY4407" fmla="*/ 1278276 h 2993922"/>
              <a:gd name="connsiteX4408" fmla="*/ 2753506 w 8938307"/>
              <a:gd name="connsiteY4408" fmla="*/ 1257095 h 2993922"/>
              <a:gd name="connsiteX4409" fmla="*/ 2774687 w 8938307"/>
              <a:gd name="connsiteY4409" fmla="*/ 1267685 h 2993922"/>
              <a:gd name="connsiteX4410" fmla="*/ 2785278 w 8938307"/>
              <a:gd name="connsiteY4410" fmla="*/ 1278276 h 2993922"/>
              <a:gd name="connsiteX4411" fmla="*/ 2795868 w 8938307"/>
              <a:gd name="connsiteY4411" fmla="*/ 1288866 h 2993922"/>
              <a:gd name="connsiteX4412" fmla="*/ 2806458 w 8938307"/>
              <a:gd name="connsiteY4412" fmla="*/ 1299456 h 2993922"/>
              <a:gd name="connsiteX4413" fmla="*/ 2806458 w 8938307"/>
              <a:gd name="connsiteY4413" fmla="*/ 1310047 h 2993922"/>
              <a:gd name="connsiteX4414" fmla="*/ 2827639 w 8938307"/>
              <a:gd name="connsiteY4414" fmla="*/ 1310047 h 2993922"/>
              <a:gd name="connsiteX4415" fmla="*/ 2859410 w 8938307"/>
              <a:gd name="connsiteY4415" fmla="*/ 1320637 h 2993922"/>
              <a:gd name="connsiteX4416" fmla="*/ 2891182 w 8938307"/>
              <a:gd name="connsiteY4416" fmla="*/ 1331228 h 2993922"/>
              <a:gd name="connsiteX4417" fmla="*/ 2907067 w 8938307"/>
              <a:gd name="connsiteY4417" fmla="*/ 1336523 h 2993922"/>
              <a:gd name="connsiteX4418" fmla="*/ 2933543 w 8938307"/>
              <a:gd name="connsiteY4418" fmla="*/ 1352408 h 2993922"/>
              <a:gd name="connsiteX4419" fmla="*/ 2965314 w 8938307"/>
              <a:gd name="connsiteY4419" fmla="*/ 1362999 h 2993922"/>
              <a:gd name="connsiteX4420" fmla="*/ 2944134 w 8938307"/>
              <a:gd name="connsiteY4420" fmla="*/ 1362999 h 2993922"/>
              <a:gd name="connsiteX4421" fmla="*/ 2933543 w 8938307"/>
              <a:gd name="connsiteY4421" fmla="*/ 1362999 h 2993922"/>
              <a:gd name="connsiteX4422" fmla="*/ 2954724 w 8938307"/>
              <a:gd name="connsiteY4422" fmla="*/ 1373589 h 2993922"/>
              <a:gd name="connsiteX4423" fmla="*/ 2965314 w 8938307"/>
              <a:gd name="connsiteY4423" fmla="*/ 1362999 h 2993922"/>
              <a:gd name="connsiteX4424" fmla="*/ 2997086 w 8938307"/>
              <a:gd name="connsiteY4424" fmla="*/ 1373589 h 2993922"/>
              <a:gd name="connsiteX4425" fmla="*/ 3007676 w 8938307"/>
              <a:gd name="connsiteY4425" fmla="*/ 1384180 h 2993922"/>
              <a:gd name="connsiteX4426" fmla="*/ 3023562 w 8938307"/>
              <a:gd name="connsiteY4426" fmla="*/ 1384180 h 2993922"/>
              <a:gd name="connsiteX4427" fmla="*/ 3039447 w 8938307"/>
              <a:gd name="connsiteY4427" fmla="*/ 1394770 h 2993922"/>
              <a:gd name="connsiteX4428" fmla="*/ 3039447 w 8938307"/>
              <a:gd name="connsiteY4428" fmla="*/ 1384180 h 2993922"/>
              <a:gd name="connsiteX4429" fmla="*/ 3071218 w 8938307"/>
              <a:gd name="connsiteY4429" fmla="*/ 1384180 h 2993922"/>
              <a:gd name="connsiteX4430" fmla="*/ 3113581 w 8938307"/>
              <a:gd name="connsiteY4430" fmla="*/ 1405360 h 2993922"/>
              <a:gd name="connsiteX4431" fmla="*/ 3113581 w 8938307"/>
              <a:gd name="connsiteY4431" fmla="*/ 1415951 h 2993922"/>
              <a:gd name="connsiteX4432" fmla="*/ 3124171 w 8938307"/>
              <a:gd name="connsiteY4432" fmla="*/ 1415951 h 2993922"/>
              <a:gd name="connsiteX4433" fmla="*/ 3129466 w 8938307"/>
              <a:gd name="connsiteY4433" fmla="*/ 1405360 h 2993922"/>
              <a:gd name="connsiteX4434" fmla="*/ 3129466 w 8938307"/>
              <a:gd name="connsiteY4434" fmla="*/ 1415951 h 2993922"/>
              <a:gd name="connsiteX4435" fmla="*/ 3134762 w 8938307"/>
              <a:gd name="connsiteY4435" fmla="*/ 1426541 h 2993922"/>
              <a:gd name="connsiteX4436" fmla="*/ 3155942 w 8938307"/>
              <a:gd name="connsiteY4436" fmla="*/ 1426541 h 2993922"/>
              <a:gd name="connsiteX4437" fmla="*/ 3155942 w 8938307"/>
              <a:gd name="connsiteY4437" fmla="*/ 1437132 h 2993922"/>
              <a:gd name="connsiteX4438" fmla="*/ 3177123 w 8938307"/>
              <a:gd name="connsiteY4438" fmla="*/ 1447722 h 2993922"/>
              <a:gd name="connsiteX4439" fmla="*/ 3198303 w 8938307"/>
              <a:gd name="connsiteY4439" fmla="*/ 1458312 h 2993922"/>
              <a:gd name="connsiteX4440" fmla="*/ 3208895 w 8938307"/>
              <a:gd name="connsiteY4440" fmla="*/ 1447722 h 2993922"/>
              <a:gd name="connsiteX4441" fmla="*/ 3219485 w 8938307"/>
              <a:gd name="connsiteY4441" fmla="*/ 1447722 h 2993922"/>
              <a:gd name="connsiteX4442" fmla="*/ 3235370 w 8938307"/>
              <a:gd name="connsiteY4442" fmla="*/ 1447722 h 2993922"/>
              <a:gd name="connsiteX4443" fmla="*/ 3251255 w 8938307"/>
              <a:gd name="connsiteY4443" fmla="*/ 1437132 h 2993922"/>
              <a:gd name="connsiteX4444" fmla="*/ 3261847 w 8938307"/>
              <a:gd name="connsiteY4444" fmla="*/ 1447722 h 2993922"/>
              <a:gd name="connsiteX4445" fmla="*/ 3251255 w 8938307"/>
              <a:gd name="connsiteY4445" fmla="*/ 1447722 h 2993922"/>
              <a:gd name="connsiteX4446" fmla="*/ 3251255 w 8938307"/>
              <a:gd name="connsiteY4446" fmla="*/ 1458312 h 2993922"/>
              <a:gd name="connsiteX4447" fmla="*/ 3272437 w 8938307"/>
              <a:gd name="connsiteY4447" fmla="*/ 1458312 h 2993922"/>
              <a:gd name="connsiteX4448" fmla="*/ 3283027 w 8938307"/>
              <a:gd name="connsiteY4448" fmla="*/ 1458312 h 2993922"/>
              <a:gd name="connsiteX4449" fmla="*/ 3304208 w 8938307"/>
              <a:gd name="connsiteY4449" fmla="*/ 1468903 h 2993922"/>
              <a:gd name="connsiteX4450" fmla="*/ 3325389 w 8938307"/>
              <a:gd name="connsiteY4450" fmla="*/ 1468903 h 2993922"/>
              <a:gd name="connsiteX4451" fmla="*/ 3335979 w 8938307"/>
              <a:gd name="connsiteY4451" fmla="*/ 1468903 h 2993922"/>
              <a:gd name="connsiteX4452" fmla="*/ 3341274 w 8938307"/>
              <a:gd name="connsiteY4452" fmla="*/ 1468903 h 2993922"/>
              <a:gd name="connsiteX4453" fmla="*/ 3357160 w 8938307"/>
              <a:gd name="connsiteY4453" fmla="*/ 1468903 h 2993922"/>
              <a:gd name="connsiteX4454" fmla="*/ 3367751 w 8938307"/>
              <a:gd name="connsiteY4454" fmla="*/ 1474199 h 2993922"/>
              <a:gd name="connsiteX4455" fmla="*/ 3362456 w 8938307"/>
              <a:gd name="connsiteY4455" fmla="*/ 1479493 h 2993922"/>
              <a:gd name="connsiteX4456" fmla="*/ 3346570 w 8938307"/>
              <a:gd name="connsiteY4456" fmla="*/ 1479493 h 2993922"/>
              <a:gd name="connsiteX4457" fmla="*/ 3357160 w 8938307"/>
              <a:gd name="connsiteY4457" fmla="*/ 1490084 h 2993922"/>
              <a:gd name="connsiteX4458" fmla="*/ 3399522 w 8938307"/>
              <a:gd name="connsiteY4458" fmla="*/ 1505970 h 2993922"/>
              <a:gd name="connsiteX4459" fmla="*/ 3431293 w 8938307"/>
              <a:gd name="connsiteY4459" fmla="*/ 1516560 h 2993922"/>
              <a:gd name="connsiteX4460" fmla="*/ 3478949 w 8938307"/>
              <a:gd name="connsiteY4460" fmla="*/ 1527151 h 2993922"/>
              <a:gd name="connsiteX4461" fmla="*/ 3516016 w 8938307"/>
              <a:gd name="connsiteY4461" fmla="*/ 1532445 h 2993922"/>
              <a:gd name="connsiteX4462" fmla="*/ 3606034 w 8938307"/>
              <a:gd name="connsiteY4462" fmla="*/ 1553626 h 2993922"/>
              <a:gd name="connsiteX4463" fmla="*/ 3664282 w 8938307"/>
              <a:gd name="connsiteY4463" fmla="*/ 1574807 h 2993922"/>
              <a:gd name="connsiteX4464" fmla="*/ 3696052 w 8938307"/>
              <a:gd name="connsiteY4464" fmla="*/ 1585397 h 2993922"/>
              <a:gd name="connsiteX4465" fmla="*/ 3727824 w 8938307"/>
              <a:gd name="connsiteY4465" fmla="*/ 1595988 h 2993922"/>
              <a:gd name="connsiteX4466" fmla="*/ 3780776 w 8938307"/>
              <a:gd name="connsiteY4466" fmla="*/ 1606578 h 2993922"/>
              <a:gd name="connsiteX4467" fmla="*/ 3791367 w 8938307"/>
              <a:gd name="connsiteY4467" fmla="*/ 1617170 h 2993922"/>
              <a:gd name="connsiteX4468" fmla="*/ 3844319 w 8938307"/>
              <a:gd name="connsiteY4468" fmla="*/ 1627759 h 2993922"/>
              <a:gd name="connsiteX4469" fmla="*/ 3870796 w 8938307"/>
              <a:gd name="connsiteY4469" fmla="*/ 1633055 h 2993922"/>
              <a:gd name="connsiteX4470" fmla="*/ 3886681 w 8938307"/>
              <a:gd name="connsiteY4470" fmla="*/ 1638349 h 2993922"/>
              <a:gd name="connsiteX4471" fmla="*/ 3907860 w 8938307"/>
              <a:gd name="connsiteY4471" fmla="*/ 1648940 h 2993922"/>
              <a:gd name="connsiteX4472" fmla="*/ 3929042 w 8938307"/>
              <a:gd name="connsiteY4472" fmla="*/ 1659530 h 2993922"/>
              <a:gd name="connsiteX4473" fmla="*/ 4024356 w 8938307"/>
              <a:gd name="connsiteY4473" fmla="*/ 1680711 h 2993922"/>
              <a:gd name="connsiteX4474" fmla="*/ 4040242 w 8938307"/>
              <a:gd name="connsiteY4474" fmla="*/ 1691301 h 2993922"/>
              <a:gd name="connsiteX4475" fmla="*/ 4056127 w 8938307"/>
              <a:gd name="connsiteY4475" fmla="*/ 1691301 h 2993922"/>
              <a:gd name="connsiteX4476" fmla="*/ 4082604 w 8938307"/>
              <a:gd name="connsiteY4476" fmla="*/ 1686007 h 2993922"/>
              <a:gd name="connsiteX4477" fmla="*/ 4098489 w 8938307"/>
              <a:gd name="connsiteY4477" fmla="*/ 1691301 h 2993922"/>
              <a:gd name="connsiteX4478" fmla="*/ 4114374 w 8938307"/>
              <a:gd name="connsiteY4478" fmla="*/ 1696597 h 2993922"/>
              <a:gd name="connsiteX4479" fmla="*/ 4130260 w 8938307"/>
              <a:gd name="connsiteY4479" fmla="*/ 1701893 h 2993922"/>
              <a:gd name="connsiteX4480" fmla="*/ 4130260 w 8938307"/>
              <a:gd name="connsiteY4480" fmla="*/ 1691301 h 2993922"/>
              <a:gd name="connsiteX4481" fmla="*/ 4119669 w 8938307"/>
              <a:gd name="connsiteY4481" fmla="*/ 1670122 h 2993922"/>
              <a:gd name="connsiteX4482" fmla="*/ 4077308 w 8938307"/>
              <a:gd name="connsiteY4482" fmla="*/ 1659530 h 2993922"/>
              <a:gd name="connsiteX4483" fmla="*/ 4061422 w 8938307"/>
              <a:gd name="connsiteY4483" fmla="*/ 1659530 h 2993922"/>
              <a:gd name="connsiteX4484" fmla="*/ 4056127 w 8938307"/>
              <a:gd name="connsiteY4484" fmla="*/ 1659530 h 2993922"/>
              <a:gd name="connsiteX4485" fmla="*/ 3992585 w 8938307"/>
              <a:gd name="connsiteY4485" fmla="*/ 1648940 h 2993922"/>
              <a:gd name="connsiteX4486" fmla="*/ 3971404 w 8938307"/>
              <a:gd name="connsiteY4486" fmla="*/ 1638349 h 2993922"/>
              <a:gd name="connsiteX4487" fmla="*/ 3960812 w 8938307"/>
              <a:gd name="connsiteY4487" fmla="*/ 1627759 h 2993922"/>
              <a:gd name="connsiteX4488" fmla="*/ 3950223 w 8938307"/>
              <a:gd name="connsiteY4488" fmla="*/ 1627759 h 2993922"/>
              <a:gd name="connsiteX4489" fmla="*/ 3939633 w 8938307"/>
              <a:gd name="connsiteY4489" fmla="*/ 1627759 h 2993922"/>
              <a:gd name="connsiteX4490" fmla="*/ 3907860 w 8938307"/>
              <a:gd name="connsiteY4490" fmla="*/ 1617170 h 2993922"/>
              <a:gd name="connsiteX4491" fmla="*/ 3844319 w 8938307"/>
              <a:gd name="connsiteY4491" fmla="*/ 1595988 h 2993922"/>
              <a:gd name="connsiteX4492" fmla="*/ 3823138 w 8938307"/>
              <a:gd name="connsiteY4492" fmla="*/ 1574807 h 2993922"/>
              <a:gd name="connsiteX4493" fmla="*/ 3791367 w 8938307"/>
              <a:gd name="connsiteY4493" fmla="*/ 1564218 h 2993922"/>
              <a:gd name="connsiteX4494" fmla="*/ 3717234 w 8938307"/>
              <a:gd name="connsiteY4494" fmla="*/ 1543036 h 2993922"/>
              <a:gd name="connsiteX4495" fmla="*/ 3706644 w 8938307"/>
              <a:gd name="connsiteY4495" fmla="*/ 1543036 h 2993922"/>
              <a:gd name="connsiteX4496" fmla="*/ 3696052 w 8938307"/>
              <a:gd name="connsiteY4496" fmla="*/ 1532445 h 2993922"/>
              <a:gd name="connsiteX4497" fmla="*/ 3696052 w 8938307"/>
              <a:gd name="connsiteY4497" fmla="*/ 1543036 h 2993922"/>
              <a:gd name="connsiteX4498" fmla="*/ 3696052 w 8938307"/>
              <a:gd name="connsiteY4498" fmla="*/ 1553626 h 2993922"/>
              <a:gd name="connsiteX4499" fmla="*/ 3664282 w 8938307"/>
              <a:gd name="connsiteY4499" fmla="*/ 1543036 h 2993922"/>
              <a:gd name="connsiteX4500" fmla="*/ 3590148 w 8938307"/>
              <a:gd name="connsiteY4500" fmla="*/ 1511264 h 2993922"/>
              <a:gd name="connsiteX4501" fmla="*/ 3558378 w 8938307"/>
              <a:gd name="connsiteY4501" fmla="*/ 1505970 h 2993922"/>
              <a:gd name="connsiteX4502" fmla="*/ 3537196 w 8938307"/>
              <a:gd name="connsiteY4502" fmla="*/ 1500674 h 2993922"/>
              <a:gd name="connsiteX4503" fmla="*/ 3516016 w 8938307"/>
              <a:gd name="connsiteY4503" fmla="*/ 1500674 h 2993922"/>
              <a:gd name="connsiteX4504" fmla="*/ 3463064 w 8938307"/>
              <a:gd name="connsiteY4504" fmla="*/ 1479493 h 2993922"/>
              <a:gd name="connsiteX4505" fmla="*/ 3452474 w 8938307"/>
              <a:gd name="connsiteY4505" fmla="*/ 1479493 h 2993922"/>
              <a:gd name="connsiteX4506" fmla="*/ 3452474 w 8938307"/>
              <a:gd name="connsiteY4506" fmla="*/ 1468903 h 2993922"/>
              <a:gd name="connsiteX4507" fmla="*/ 3452474 w 8938307"/>
              <a:gd name="connsiteY4507" fmla="*/ 1458312 h 2993922"/>
              <a:gd name="connsiteX4508" fmla="*/ 3436588 w 8938307"/>
              <a:gd name="connsiteY4508" fmla="*/ 1447722 h 2993922"/>
              <a:gd name="connsiteX4509" fmla="*/ 3420703 w 8938307"/>
              <a:gd name="connsiteY4509" fmla="*/ 1447722 h 2993922"/>
              <a:gd name="connsiteX4510" fmla="*/ 3399522 w 8938307"/>
              <a:gd name="connsiteY4510" fmla="*/ 1447722 h 2993922"/>
              <a:gd name="connsiteX4511" fmla="*/ 3394226 w 8938307"/>
              <a:gd name="connsiteY4511" fmla="*/ 1442427 h 2993922"/>
              <a:gd name="connsiteX4512" fmla="*/ 3388931 w 8938307"/>
              <a:gd name="connsiteY4512" fmla="*/ 1437132 h 2993922"/>
              <a:gd name="connsiteX4513" fmla="*/ 3383637 w 8938307"/>
              <a:gd name="connsiteY4513" fmla="*/ 1441103 h 2993922"/>
              <a:gd name="connsiteX4514" fmla="*/ 3379970 w 8938307"/>
              <a:gd name="connsiteY4514" fmla="*/ 1442020 h 2993922"/>
              <a:gd name="connsiteX4515" fmla="*/ 3420703 w 8938307"/>
              <a:gd name="connsiteY4515" fmla="*/ 1458312 h 2993922"/>
              <a:gd name="connsiteX4516" fmla="*/ 3420703 w 8938307"/>
              <a:gd name="connsiteY4516" fmla="*/ 1468903 h 2993922"/>
              <a:gd name="connsiteX4517" fmla="*/ 3293618 w 8938307"/>
              <a:gd name="connsiteY4517" fmla="*/ 1437132 h 2993922"/>
              <a:gd name="connsiteX4518" fmla="*/ 3277733 w 8938307"/>
              <a:gd name="connsiteY4518" fmla="*/ 1426541 h 2993922"/>
              <a:gd name="connsiteX4519" fmla="*/ 3261847 w 8938307"/>
              <a:gd name="connsiteY4519" fmla="*/ 1426541 h 2993922"/>
              <a:gd name="connsiteX4520" fmla="*/ 3261847 w 8938307"/>
              <a:gd name="connsiteY4520" fmla="*/ 1405360 h 2993922"/>
              <a:gd name="connsiteX4521" fmla="*/ 3251255 w 8938307"/>
              <a:gd name="connsiteY4521" fmla="*/ 1405360 h 2993922"/>
              <a:gd name="connsiteX4522" fmla="*/ 3251255 w 8938307"/>
              <a:gd name="connsiteY4522" fmla="*/ 1415951 h 2993922"/>
              <a:gd name="connsiteX4523" fmla="*/ 3251255 w 8938307"/>
              <a:gd name="connsiteY4523" fmla="*/ 1426541 h 2993922"/>
              <a:gd name="connsiteX4524" fmla="*/ 3235370 w 8938307"/>
              <a:gd name="connsiteY4524" fmla="*/ 1415951 h 2993922"/>
              <a:gd name="connsiteX4525" fmla="*/ 3219485 w 8938307"/>
              <a:gd name="connsiteY4525" fmla="*/ 1405360 h 2993922"/>
              <a:gd name="connsiteX4526" fmla="*/ 3230075 w 8938307"/>
              <a:gd name="connsiteY4526" fmla="*/ 1405360 h 2993922"/>
              <a:gd name="connsiteX4527" fmla="*/ 3240666 w 8938307"/>
              <a:gd name="connsiteY4527" fmla="*/ 1400066 h 2993922"/>
              <a:gd name="connsiteX4528" fmla="*/ 3224781 w 8938307"/>
              <a:gd name="connsiteY4528" fmla="*/ 1394770 h 2993922"/>
              <a:gd name="connsiteX4529" fmla="*/ 3208895 w 8938307"/>
              <a:gd name="connsiteY4529" fmla="*/ 1384180 h 2993922"/>
              <a:gd name="connsiteX4530" fmla="*/ 3187714 w 8938307"/>
              <a:gd name="connsiteY4530" fmla="*/ 1373589 h 2993922"/>
              <a:gd name="connsiteX4531" fmla="*/ 3177123 w 8938307"/>
              <a:gd name="connsiteY4531" fmla="*/ 1368293 h 2993922"/>
              <a:gd name="connsiteX4532" fmla="*/ 3134762 w 8938307"/>
              <a:gd name="connsiteY4532" fmla="*/ 1347114 h 2993922"/>
              <a:gd name="connsiteX4533" fmla="*/ 3071218 w 8938307"/>
              <a:gd name="connsiteY4533" fmla="*/ 1331228 h 2993922"/>
              <a:gd name="connsiteX4534" fmla="*/ 3071218 w 8938307"/>
              <a:gd name="connsiteY4534" fmla="*/ 1320637 h 2993922"/>
              <a:gd name="connsiteX4535" fmla="*/ 3039447 w 8938307"/>
              <a:gd name="connsiteY4535" fmla="*/ 1299456 h 2993922"/>
              <a:gd name="connsiteX4536" fmla="*/ 2891182 w 8938307"/>
              <a:gd name="connsiteY4536" fmla="*/ 1257095 h 2993922"/>
              <a:gd name="connsiteX4537" fmla="*/ 2870002 w 8938307"/>
              <a:gd name="connsiteY4537" fmla="*/ 1246504 h 2993922"/>
              <a:gd name="connsiteX4538" fmla="*/ 2848820 w 8938307"/>
              <a:gd name="connsiteY4538" fmla="*/ 1246504 h 2993922"/>
              <a:gd name="connsiteX4539" fmla="*/ 2840878 w 8938307"/>
              <a:gd name="connsiteY4539" fmla="*/ 1241210 h 2993922"/>
              <a:gd name="connsiteX4540" fmla="*/ 8133435 w 8938307"/>
              <a:gd name="connsiteY4540" fmla="*/ 1235914 h 2993922"/>
              <a:gd name="connsiteX4541" fmla="*/ 8154617 w 8938307"/>
              <a:gd name="connsiteY4541" fmla="*/ 1235914 h 2993922"/>
              <a:gd name="connsiteX4542" fmla="*/ 8165206 w 8938307"/>
              <a:gd name="connsiteY4542" fmla="*/ 1246504 h 2993922"/>
              <a:gd name="connsiteX4543" fmla="*/ 8133435 w 8938307"/>
              <a:gd name="connsiteY4543" fmla="*/ 1235914 h 2993922"/>
              <a:gd name="connsiteX4544" fmla="*/ 6735502 w 8938307"/>
              <a:gd name="connsiteY4544" fmla="*/ 1225324 h 2993922"/>
              <a:gd name="connsiteX4545" fmla="*/ 6735502 w 8938307"/>
              <a:gd name="connsiteY4545" fmla="*/ 1235914 h 2993922"/>
              <a:gd name="connsiteX4546" fmla="*/ 6761977 w 8938307"/>
              <a:gd name="connsiteY4546" fmla="*/ 1241210 h 2993922"/>
              <a:gd name="connsiteX4547" fmla="*/ 6777862 w 8938307"/>
              <a:gd name="connsiteY4547" fmla="*/ 1246504 h 2993922"/>
              <a:gd name="connsiteX4548" fmla="*/ 6783158 w 8938307"/>
              <a:gd name="connsiteY4548" fmla="*/ 1257095 h 2993922"/>
              <a:gd name="connsiteX4549" fmla="*/ 6799044 w 8938307"/>
              <a:gd name="connsiteY4549" fmla="*/ 1257095 h 2993922"/>
              <a:gd name="connsiteX4550" fmla="*/ 6820224 w 8938307"/>
              <a:gd name="connsiteY4550" fmla="*/ 1267685 h 2993922"/>
              <a:gd name="connsiteX4551" fmla="*/ 6836110 w 8938307"/>
              <a:gd name="connsiteY4551" fmla="*/ 1272981 h 2993922"/>
              <a:gd name="connsiteX4552" fmla="*/ 6846700 w 8938307"/>
              <a:gd name="connsiteY4552" fmla="*/ 1272981 h 2993922"/>
              <a:gd name="connsiteX4553" fmla="*/ 6873177 w 8938307"/>
              <a:gd name="connsiteY4553" fmla="*/ 1283571 h 2993922"/>
              <a:gd name="connsiteX4554" fmla="*/ 6904948 w 8938307"/>
              <a:gd name="connsiteY4554" fmla="*/ 1288866 h 2993922"/>
              <a:gd name="connsiteX4555" fmla="*/ 6915539 w 8938307"/>
              <a:gd name="connsiteY4555" fmla="*/ 1278276 h 2993922"/>
              <a:gd name="connsiteX4556" fmla="*/ 6915539 w 8938307"/>
              <a:gd name="connsiteY4556" fmla="*/ 1294162 h 2993922"/>
              <a:gd name="connsiteX4557" fmla="*/ 6936718 w 8938307"/>
              <a:gd name="connsiteY4557" fmla="*/ 1299456 h 2993922"/>
              <a:gd name="connsiteX4558" fmla="*/ 6957900 w 8938307"/>
              <a:gd name="connsiteY4558" fmla="*/ 1304752 h 2993922"/>
              <a:gd name="connsiteX4559" fmla="*/ 6968491 w 8938307"/>
              <a:gd name="connsiteY4559" fmla="*/ 1320637 h 2993922"/>
              <a:gd name="connsiteX4560" fmla="*/ 6973785 w 8938307"/>
              <a:gd name="connsiteY4560" fmla="*/ 1320637 h 2993922"/>
              <a:gd name="connsiteX4561" fmla="*/ 6989670 w 8938307"/>
              <a:gd name="connsiteY4561" fmla="*/ 1320637 h 2993922"/>
              <a:gd name="connsiteX4562" fmla="*/ 7005558 w 8938307"/>
              <a:gd name="connsiteY4562" fmla="*/ 1325933 h 2993922"/>
              <a:gd name="connsiteX4563" fmla="*/ 7026737 w 8938307"/>
              <a:gd name="connsiteY4563" fmla="*/ 1325933 h 2993922"/>
              <a:gd name="connsiteX4564" fmla="*/ 7042622 w 8938307"/>
              <a:gd name="connsiteY4564" fmla="*/ 1331228 h 2993922"/>
              <a:gd name="connsiteX4565" fmla="*/ 7047918 w 8938307"/>
              <a:gd name="connsiteY4565" fmla="*/ 1341818 h 2993922"/>
              <a:gd name="connsiteX4566" fmla="*/ 7069100 w 8938307"/>
              <a:gd name="connsiteY4566" fmla="*/ 1341818 h 2993922"/>
              <a:gd name="connsiteX4567" fmla="*/ 7100870 w 8938307"/>
              <a:gd name="connsiteY4567" fmla="*/ 1352408 h 2993922"/>
              <a:gd name="connsiteX4568" fmla="*/ 7116756 w 8938307"/>
              <a:gd name="connsiteY4568" fmla="*/ 1352408 h 2993922"/>
              <a:gd name="connsiteX4569" fmla="*/ 7127347 w 8938307"/>
              <a:gd name="connsiteY4569" fmla="*/ 1362999 h 2993922"/>
              <a:gd name="connsiteX4570" fmla="*/ 7153822 w 8938307"/>
              <a:gd name="connsiteY4570" fmla="*/ 1373589 h 2993922"/>
              <a:gd name="connsiteX4571" fmla="*/ 7190889 w 8938307"/>
              <a:gd name="connsiteY4571" fmla="*/ 1384180 h 2993922"/>
              <a:gd name="connsiteX4572" fmla="*/ 7249136 w 8938307"/>
              <a:gd name="connsiteY4572" fmla="*/ 1400066 h 2993922"/>
              <a:gd name="connsiteX4573" fmla="*/ 7286203 w 8938307"/>
              <a:gd name="connsiteY4573" fmla="*/ 1405360 h 2993922"/>
              <a:gd name="connsiteX4574" fmla="*/ 7296793 w 8938307"/>
              <a:gd name="connsiteY4574" fmla="*/ 1405360 h 2993922"/>
              <a:gd name="connsiteX4575" fmla="*/ 7317974 w 8938307"/>
              <a:gd name="connsiteY4575" fmla="*/ 1415951 h 2993922"/>
              <a:gd name="connsiteX4576" fmla="*/ 7370926 w 8938307"/>
              <a:gd name="connsiteY4576" fmla="*/ 1426541 h 2993922"/>
              <a:gd name="connsiteX4577" fmla="*/ 7360336 w 8938307"/>
              <a:gd name="connsiteY4577" fmla="*/ 1415951 h 2993922"/>
              <a:gd name="connsiteX4578" fmla="*/ 7339155 w 8938307"/>
              <a:gd name="connsiteY4578" fmla="*/ 1405360 h 2993922"/>
              <a:gd name="connsiteX4579" fmla="*/ 7307384 w 8938307"/>
              <a:gd name="connsiteY4579" fmla="*/ 1394770 h 2993922"/>
              <a:gd name="connsiteX4580" fmla="*/ 7286203 w 8938307"/>
              <a:gd name="connsiteY4580" fmla="*/ 1394770 h 2993922"/>
              <a:gd name="connsiteX4581" fmla="*/ 7275612 w 8938307"/>
              <a:gd name="connsiteY4581" fmla="*/ 1394770 h 2993922"/>
              <a:gd name="connsiteX4582" fmla="*/ 7227956 w 8938307"/>
              <a:gd name="connsiteY4582" fmla="*/ 1368293 h 2993922"/>
              <a:gd name="connsiteX4583" fmla="*/ 7159118 w 8938307"/>
              <a:gd name="connsiteY4583" fmla="*/ 1352408 h 2993922"/>
              <a:gd name="connsiteX4584" fmla="*/ 7127347 w 8938307"/>
              <a:gd name="connsiteY4584" fmla="*/ 1331228 h 2993922"/>
              <a:gd name="connsiteX4585" fmla="*/ 7111462 w 8938307"/>
              <a:gd name="connsiteY4585" fmla="*/ 1325933 h 2993922"/>
              <a:gd name="connsiteX4586" fmla="*/ 7074395 w 8938307"/>
              <a:gd name="connsiteY4586" fmla="*/ 1310047 h 2993922"/>
              <a:gd name="connsiteX4587" fmla="*/ 7042622 w 8938307"/>
              <a:gd name="connsiteY4587" fmla="*/ 1310047 h 2993922"/>
              <a:gd name="connsiteX4588" fmla="*/ 7016148 w 8938307"/>
              <a:gd name="connsiteY4588" fmla="*/ 1294162 h 2993922"/>
              <a:gd name="connsiteX4589" fmla="*/ 6994966 w 8938307"/>
              <a:gd name="connsiteY4589" fmla="*/ 1288866 h 2993922"/>
              <a:gd name="connsiteX4590" fmla="*/ 6984376 w 8938307"/>
              <a:gd name="connsiteY4590" fmla="*/ 1288866 h 2993922"/>
              <a:gd name="connsiteX4591" fmla="*/ 6968491 w 8938307"/>
              <a:gd name="connsiteY4591" fmla="*/ 1288866 h 2993922"/>
              <a:gd name="connsiteX4592" fmla="*/ 6957900 w 8938307"/>
              <a:gd name="connsiteY4592" fmla="*/ 1278276 h 2993922"/>
              <a:gd name="connsiteX4593" fmla="*/ 6904948 w 8938307"/>
              <a:gd name="connsiteY4593" fmla="*/ 1257095 h 2993922"/>
              <a:gd name="connsiteX4594" fmla="*/ 6883766 w 8938307"/>
              <a:gd name="connsiteY4594" fmla="*/ 1262389 h 2993922"/>
              <a:gd name="connsiteX4595" fmla="*/ 6873177 w 8938307"/>
              <a:gd name="connsiteY4595" fmla="*/ 1257095 h 2993922"/>
              <a:gd name="connsiteX4596" fmla="*/ 6851996 w 8938307"/>
              <a:gd name="connsiteY4596" fmla="*/ 1251800 h 2993922"/>
              <a:gd name="connsiteX4597" fmla="*/ 6825520 w 8938307"/>
              <a:gd name="connsiteY4597" fmla="*/ 1246504 h 2993922"/>
              <a:gd name="connsiteX4598" fmla="*/ 6799044 w 8938307"/>
              <a:gd name="connsiteY4598" fmla="*/ 1246504 h 2993922"/>
              <a:gd name="connsiteX4599" fmla="*/ 6788454 w 8938307"/>
              <a:gd name="connsiteY4599" fmla="*/ 1235914 h 2993922"/>
              <a:gd name="connsiteX4600" fmla="*/ 6767272 w 8938307"/>
              <a:gd name="connsiteY4600" fmla="*/ 1235914 h 2993922"/>
              <a:gd name="connsiteX4601" fmla="*/ 6740796 w 8938307"/>
              <a:gd name="connsiteY4601" fmla="*/ 1230619 h 2993922"/>
              <a:gd name="connsiteX4602" fmla="*/ 6735502 w 8938307"/>
              <a:gd name="connsiteY4602" fmla="*/ 1225324 h 2993922"/>
              <a:gd name="connsiteX4603" fmla="*/ 3320093 w 8938307"/>
              <a:gd name="connsiteY4603" fmla="*/ 1225324 h 2993922"/>
              <a:gd name="connsiteX4604" fmla="*/ 3314799 w 8938307"/>
              <a:gd name="connsiteY4604" fmla="*/ 1235914 h 2993922"/>
              <a:gd name="connsiteX4605" fmla="*/ 3325389 w 8938307"/>
              <a:gd name="connsiteY4605" fmla="*/ 1230619 h 2993922"/>
              <a:gd name="connsiteX4606" fmla="*/ 3320093 w 8938307"/>
              <a:gd name="connsiteY4606" fmla="*/ 1225324 h 2993922"/>
              <a:gd name="connsiteX4607" fmla="*/ 3124171 w 8938307"/>
              <a:gd name="connsiteY4607" fmla="*/ 1225324 h 2993922"/>
              <a:gd name="connsiteX4608" fmla="*/ 3124171 w 8938307"/>
              <a:gd name="connsiteY4608" fmla="*/ 1235914 h 2993922"/>
              <a:gd name="connsiteX4609" fmla="*/ 3145351 w 8938307"/>
              <a:gd name="connsiteY4609" fmla="*/ 1246504 h 2993922"/>
              <a:gd name="connsiteX4610" fmla="*/ 3145351 w 8938307"/>
              <a:gd name="connsiteY4610" fmla="*/ 1235914 h 2993922"/>
              <a:gd name="connsiteX4611" fmla="*/ 3134762 w 8938307"/>
              <a:gd name="connsiteY4611" fmla="*/ 1235914 h 2993922"/>
              <a:gd name="connsiteX4612" fmla="*/ 3124171 w 8938307"/>
              <a:gd name="connsiteY4612" fmla="*/ 1225324 h 2993922"/>
              <a:gd name="connsiteX4613" fmla="*/ 2975906 w 8938307"/>
              <a:gd name="connsiteY4613" fmla="*/ 1225324 h 2993922"/>
              <a:gd name="connsiteX4614" fmla="*/ 2986495 w 8938307"/>
              <a:gd name="connsiteY4614" fmla="*/ 1235914 h 2993922"/>
              <a:gd name="connsiteX4615" fmla="*/ 2986495 w 8938307"/>
              <a:gd name="connsiteY4615" fmla="*/ 1225324 h 2993922"/>
              <a:gd name="connsiteX4616" fmla="*/ 2975906 w 8938307"/>
              <a:gd name="connsiteY4616" fmla="*/ 1225324 h 2993922"/>
              <a:gd name="connsiteX4617" fmla="*/ 1196717 w 8938307"/>
              <a:gd name="connsiteY4617" fmla="*/ 1225324 h 2993922"/>
              <a:gd name="connsiteX4618" fmla="*/ 1217897 w 8938307"/>
              <a:gd name="connsiteY4618" fmla="*/ 1235914 h 2993922"/>
              <a:gd name="connsiteX4619" fmla="*/ 1228487 w 8938307"/>
              <a:gd name="connsiteY4619" fmla="*/ 1246504 h 2993922"/>
              <a:gd name="connsiteX4620" fmla="*/ 1207306 w 8938307"/>
              <a:gd name="connsiteY4620" fmla="*/ 1246504 h 2993922"/>
              <a:gd name="connsiteX4621" fmla="*/ 1196717 w 8938307"/>
              <a:gd name="connsiteY4621" fmla="*/ 1235914 h 2993922"/>
              <a:gd name="connsiteX4622" fmla="*/ 1196717 w 8938307"/>
              <a:gd name="connsiteY4622" fmla="*/ 1225324 h 2993922"/>
              <a:gd name="connsiteX4623" fmla="*/ 8059302 w 8938307"/>
              <a:gd name="connsiteY4623" fmla="*/ 1214733 h 2993922"/>
              <a:gd name="connsiteX4624" fmla="*/ 8080483 w 8938307"/>
              <a:gd name="connsiteY4624" fmla="*/ 1214733 h 2993922"/>
              <a:gd name="connsiteX4625" fmla="*/ 8080483 w 8938307"/>
              <a:gd name="connsiteY4625" fmla="*/ 1225324 h 2993922"/>
              <a:gd name="connsiteX4626" fmla="*/ 8064598 w 8938307"/>
              <a:gd name="connsiteY4626" fmla="*/ 1220029 h 2993922"/>
              <a:gd name="connsiteX4627" fmla="*/ 8059302 w 8938307"/>
              <a:gd name="connsiteY4627" fmla="*/ 1214733 h 2993922"/>
              <a:gd name="connsiteX4628" fmla="*/ 6703730 w 8938307"/>
              <a:gd name="connsiteY4628" fmla="*/ 1214733 h 2993922"/>
              <a:gd name="connsiteX4629" fmla="*/ 6698435 w 8938307"/>
              <a:gd name="connsiteY4629" fmla="*/ 1230619 h 2993922"/>
              <a:gd name="connsiteX4630" fmla="*/ 6709025 w 8938307"/>
              <a:gd name="connsiteY4630" fmla="*/ 1235914 h 2993922"/>
              <a:gd name="connsiteX4631" fmla="*/ 6714320 w 8938307"/>
              <a:gd name="connsiteY4631" fmla="*/ 1235914 h 2993922"/>
              <a:gd name="connsiteX4632" fmla="*/ 6714320 w 8938307"/>
              <a:gd name="connsiteY4632" fmla="*/ 1225324 h 2993922"/>
              <a:gd name="connsiteX4633" fmla="*/ 2944134 w 8938307"/>
              <a:gd name="connsiteY4633" fmla="*/ 1214733 h 2993922"/>
              <a:gd name="connsiteX4634" fmla="*/ 2949429 w 8938307"/>
              <a:gd name="connsiteY4634" fmla="*/ 1225324 h 2993922"/>
              <a:gd name="connsiteX4635" fmla="*/ 2954724 w 8938307"/>
              <a:gd name="connsiteY4635" fmla="*/ 1220029 h 2993922"/>
              <a:gd name="connsiteX4636" fmla="*/ 2944134 w 8938307"/>
              <a:gd name="connsiteY4636" fmla="*/ 1214733 h 2993922"/>
              <a:gd name="connsiteX4637" fmla="*/ 2795868 w 8938307"/>
              <a:gd name="connsiteY4637" fmla="*/ 1214733 h 2993922"/>
              <a:gd name="connsiteX4638" fmla="*/ 2801163 w 8938307"/>
              <a:gd name="connsiteY4638" fmla="*/ 1225324 h 2993922"/>
              <a:gd name="connsiteX4639" fmla="*/ 2806458 w 8938307"/>
              <a:gd name="connsiteY4639" fmla="*/ 1220029 h 2993922"/>
              <a:gd name="connsiteX4640" fmla="*/ 2795868 w 8938307"/>
              <a:gd name="connsiteY4640" fmla="*/ 1214733 h 2993922"/>
              <a:gd name="connsiteX4641" fmla="*/ 2020121 w 8938307"/>
              <a:gd name="connsiteY4641" fmla="*/ 1214733 h 2993922"/>
              <a:gd name="connsiteX4642" fmla="*/ 2033359 w 8938307"/>
              <a:gd name="connsiteY4642" fmla="*/ 1225324 h 2993922"/>
              <a:gd name="connsiteX4643" fmla="*/ 2022769 w 8938307"/>
              <a:gd name="connsiteY4643" fmla="*/ 1225324 h 2993922"/>
              <a:gd name="connsiteX4644" fmla="*/ 2012178 w 8938307"/>
              <a:gd name="connsiteY4644" fmla="*/ 1225324 h 2993922"/>
              <a:gd name="connsiteX4645" fmla="*/ 2001587 w 8938307"/>
              <a:gd name="connsiteY4645" fmla="*/ 1235914 h 2993922"/>
              <a:gd name="connsiteX4646" fmla="*/ 2001587 w 8938307"/>
              <a:gd name="connsiteY4646" fmla="*/ 1225324 h 2993922"/>
              <a:gd name="connsiteX4647" fmla="*/ 2020121 w 8938307"/>
              <a:gd name="connsiteY4647" fmla="*/ 1214733 h 2993922"/>
              <a:gd name="connsiteX4648" fmla="*/ 1959226 w 8938307"/>
              <a:gd name="connsiteY4648" fmla="*/ 1214733 h 2993922"/>
              <a:gd name="connsiteX4649" fmla="*/ 1969816 w 8938307"/>
              <a:gd name="connsiteY4649" fmla="*/ 1214733 h 2993922"/>
              <a:gd name="connsiteX4650" fmla="*/ 1964522 w 8938307"/>
              <a:gd name="connsiteY4650" fmla="*/ 1225324 h 2993922"/>
              <a:gd name="connsiteX4651" fmla="*/ 1953930 w 8938307"/>
              <a:gd name="connsiteY4651" fmla="*/ 1220029 h 2993922"/>
              <a:gd name="connsiteX4652" fmla="*/ 1959226 w 8938307"/>
              <a:gd name="connsiteY4652" fmla="*/ 1214733 h 2993922"/>
              <a:gd name="connsiteX4653" fmla="*/ 8027531 w 8938307"/>
              <a:gd name="connsiteY4653" fmla="*/ 1204143 h 2993922"/>
              <a:gd name="connsiteX4654" fmla="*/ 8038123 w 8938307"/>
              <a:gd name="connsiteY4654" fmla="*/ 1204143 h 2993922"/>
              <a:gd name="connsiteX4655" fmla="*/ 8038123 w 8938307"/>
              <a:gd name="connsiteY4655" fmla="*/ 1214733 h 2993922"/>
              <a:gd name="connsiteX4656" fmla="*/ 7752182 w 8938307"/>
              <a:gd name="connsiteY4656" fmla="*/ 1204143 h 2993922"/>
              <a:gd name="connsiteX4657" fmla="*/ 7762772 w 8938307"/>
              <a:gd name="connsiteY4657" fmla="*/ 1204143 h 2993922"/>
              <a:gd name="connsiteX4658" fmla="*/ 7752182 w 8938307"/>
              <a:gd name="connsiteY4658" fmla="*/ 1214733 h 2993922"/>
              <a:gd name="connsiteX4659" fmla="*/ 7752182 w 8938307"/>
              <a:gd name="connsiteY4659" fmla="*/ 1204143 h 2993922"/>
              <a:gd name="connsiteX4660" fmla="*/ 6576646 w 8938307"/>
              <a:gd name="connsiteY4660" fmla="*/ 1204143 h 2993922"/>
              <a:gd name="connsiteX4661" fmla="*/ 6587236 w 8938307"/>
              <a:gd name="connsiteY4661" fmla="*/ 1214733 h 2993922"/>
              <a:gd name="connsiteX4662" fmla="*/ 6587236 w 8938307"/>
              <a:gd name="connsiteY4662" fmla="*/ 1209437 h 2993922"/>
              <a:gd name="connsiteX4663" fmla="*/ 6576646 w 8938307"/>
              <a:gd name="connsiteY4663" fmla="*/ 1204143 h 2993922"/>
              <a:gd name="connsiteX4664" fmla="*/ 2986495 w 8938307"/>
              <a:gd name="connsiteY4664" fmla="*/ 1204143 h 2993922"/>
              <a:gd name="connsiteX4665" fmla="*/ 2986495 w 8938307"/>
              <a:gd name="connsiteY4665" fmla="*/ 1214733 h 2993922"/>
              <a:gd name="connsiteX4666" fmla="*/ 2997086 w 8938307"/>
              <a:gd name="connsiteY4666" fmla="*/ 1209437 h 2993922"/>
              <a:gd name="connsiteX4667" fmla="*/ 2986495 w 8938307"/>
              <a:gd name="connsiteY4667" fmla="*/ 1204143 h 2993922"/>
              <a:gd name="connsiteX4668" fmla="*/ 2467566 w 8938307"/>
              <a:gd name="connsiteY4668" fmla="*/ 1204143 h 2993922"/>
              <a:gd name="connsiteX4669" fmla="*/ 2478156 w 8938307"/>
              <a:gd name="connsiteY4669" fmla="*/ 1204143 h 2993922"/>
              <a:gd name="connsiteX4670" fmla="*/ 2478156 w 8938307"/>
              <a:gd name="connsiteY4670" fmla="*/ 1214733 h 2993922"/>
              <a:gd name="connsiteX4671" fmla="*/ 2467566 w 8938307"/>
              <a:gd name="connsiteY4671" fmla="*/ 1204143 h 2993922"/>
              <a:gd name="connsiteX4672" fmla="*/ 2160443 w 8938307"/>
              <a:gd name="connsiteY4672" fmla="*/ 1204143 h 2993922"/>
              <a:gd name="connsiteX4673" fmla="*/ 2171034 w 8938307"/>
              <a:gd name="connsiteY4673" fmla="*/ 1214733 h 2993922"/>
              <a:gd name="connsiteX4674" fmla="*/ 2181625 w 8938307"/>
              <a:gd name="connsiteY4674" fmla="*/ 1209437 h 2993922"/>
              <a:gd name="connsiteX4675" fmla="*/ 2171034 w 8938307"/>
              <a:gd name="connsiteY4675" fmla="*/ 1204143 h 2993922"/>
              <a:gd name="connsiteX4676" fmla="*/ 1323802 w 8938307"/>
              <a:gd name="connsiteY4676" fmla="*/ 1204143 h 2993922"/>
              <a:gd name="connsiteX4677" fmla="*/ 1366162 w 8938307"/>
              <a:gd name="connsiteY4677" fmla="*/ 1214733 h 2993922"/>
              <a:gd name="connsiteX4678" fmla="*/ 1355573 w 8938307"/>
              <a:gd name="connsiteY4678" fmla="*/ 1235914 h 2993922"/>
              <a:gd name="connsiteX4679" fmla="*/ 1323802 w 8938307"/>
              <a:gd name="connsiteY4679" fmla="*/ 1225324 h 2993922"/>
              <a:gd name="connsiteX4680" fmla="*/ 1318506 w 8938307"/>
              <a:gd name="connsiteY4680" fmla="*/ 1214733 h 2993922"/>
              <a:gd name="connsiteX4681" fmla="*/ 1323802 w 8938307"/>
              <a:gd name="connsiteY4681" fmla="*/ 1204143 h 2993922"/>
              <a:gd name="connsiteX4682" fmla="*/ 7879267 w 8938307"/>
              <a:gd name="connsiteY4682" fmla="*/ 1198849 h 2993922"/>
              <a:gd name="connsiteX4683" fmla="*/ 7868675 w 8938307"/>
              <a:gd name="connsiteY4683" fmla="*/ 1204143 h 2993922"/>
              <a:gd name="connsiteX4684" fmla="*/ 7879267 w 8938307"/>
              <a:gd name="connsiteY4684" fmla="*/ 1214733 h 2993922"/>
              <a:gd name="connsiteX4685" fmla="*/ 7889856 w 8938307"/>
              <a:gd name="connsiteY4685" fmla="*/ 1214733 h 2993922"/>
              <a:gd name="connsiteX4686" fmla="*/ 7889856 w 8938307"/>
              <a:gd name="connsiteY4686" fmla="*/ 1204143 h 2993922"/>
              <a:gd name="connsiteX4687" fmla="*/ 7879267 w 8938307"/>
              <a:gd name="connsiteY4687" fmla="*/ 1198849 h 2993922"/>
              <a:gd name="connsiteX4688" fmla="*/ 7995760 w 8938307"/>
              <a:gd name="connsiteY4688" fmla="*/ 1193552 h 2993922"/>
              <a:gd name="connsiteX4689" fmla="*/ 8006350 w 8938307"/>
              <a:gd name="connsiteY4689" fmla="*/ 1193552 h 2993922"/>
              <a:gd name="connsiteX4690" fmla="*/ 8006350 w 8938307"/>
              <a:gd name="connsiteY4690" fmla="*/ 1204143 h 2993922"/>
              <a:gd name="connsiteX4691" fmla="*/ 1461477 w 8938307"/>
              <a:gd name="connsiteY4691" fmla="*/ 1193552 h 2993922"/>
              <a:gd name="connsiteX4692" fmla="*/ 1472067 w 8938307"/>
              <a:gd name="connsiteY4692" fmla="*/ 1193552 h 2993922"/>
              <a:gd name="connsiteX4693" fmla="*/ 1461477 w 8938307"/>
              <a:gd name="connsiteY4693" fmla="*/ 1204143 h 2993922"/>
              <a:gd name="connsiteX4694" fmla="*/ 1461477 w 8938307"/>
              <a:gd name="connsiteY4694" fmla="*/ 1193552 h 2993922"/>
              <a:gd name="connsiteX4695" fmla="*/ 1080222 w 8938307"/>
              <a:gd name="connsiteY4695" fmla="*/ 1193552 h 2993922"/>
              <a:gd name="connsiteX4696" fmla="*/ 1111993 w 8938307"/>
              <a:gd name="connsiteY4696" fmla="*/ 1193552 h 2993922"/>
              <a:gd name="connsiteX4697" fmla="*/ 1138469 w 8938307"/>
              <a:gd name="connsiteY4697" fmla="*/ 1220029 h 2993922"/>
              <a:gd name="connsiteX4698" fmla="*/ 1127878 w 8938307"/>
              <a:gd name="connsiteY4698" fmla="*/ 1214733 h 2993922"/>
              <a:gd name="connsiteX4699" fmla="*/ 1101402 w 8938307"/>
              <a:gd name="connsiteY4699" fmla="*/ 1204143 h 2993922"/>
              <a:gd name="connsiteX4700" fmla="*/ 1080222 w 8938307"/>
              <a:gd name="connsiteY4700" fmla="*/ 1193552 h 2993922"/>
              <a:gd name="connsiteX4701" fmla="*/ 2671431 w 8938307"/>
              <a:gd name="connsiteY4701" fmla="*/ 1188258 h 2993922"/>
              <a:gd name="connsiteX4702" fmla="*/ 2679374 w 8938307"/>
              <a:gd name="connsiteY4702" fmla="*/ 1193552 h 2993922"/>
              <a:gd name="connsiteX4703" fmla="*/ 2674080 w 8938307"/>
              <a:gd name="connsiteY4703" fmla="*/ 1204143 h 2993922"/>
              <a:gd name="connsiteX4704" fmla="*/ 2668783 w 8938307"/>
              <a:gd name="connsiteY4704" fmla="*/ 1193552 h 2993922"/>
              <a:gd name="connsiteX4705" fmla="*/ 2671431 w 8938307"/>
              <a:gd name="connsiteY4705" fmla="*/ 1188258 h 2993922"/>
              <a:gd name="connsiteX4706" fmla="*/ 8122846 w 8938307"/>
              <a:gd name="connsiteY4706" fmla="*/ 1182962 h 2993922"/>
              <a:gd name="connsiteX4707" fmla="*/ 8122846 w 8938307"/>
              <a:gd name="connsiteY4707" fmla="*/ 1193552 h 2993922"/>
              <a:gd name="connsiteX4708" fmla="*/ 8112254 w 8938307"/>
              <a:gd name="connsiteY4708" fmla="*/ 1193552 h 2993922"/>
              <a:gd name="connsiteX4709" fmla="*/ 7953398 w 8938307"/>
              <a:gd name="connsiteY4709" fmla="*/ 1182962 h 2993922"/>
              <a:gd name="connsiteX4710" fmla="*/ 7963990 w 8938307"/>
              <a:gd name="connsiteY4710" fmla="*/ 1182962 h 2993922"/>
              <a:gd name="connsiteX4711" fmla="*/ 7974579 w 8938307"/>
              <a:gd name="connsiteY4711" fmla="*/ 1193552 h 2993922"/>
              <a:gd name="connsiteX4712" fmla="*/ 7958694 w 8938307"/>
              <a:gd name="connsiteY4712" fmla="*/ 1188258 h 2993922"/>
              <a:gd name="connsiteX4713" fmla="*/ 7953398 w 8938307"/>
              <a:gd name="connsiteY4713" fmla="*/ 1182962 h 2993922"/>
              <a:gd name="connsiteX4714" fmla="*/ 2012178 w 8938307"/>
              <a:gd name="connsiteY4714" fmla="*/ 1182962 h 2993922"/>
              <a:gd name="connsiteX4715" fmla="*/ 2022769 w 8938307"/>
              <a:gd name="connsiteY4715" fmla="*/ 1193552 h 2993922"/>
              <a:gd name="connsiteX4716" fmla="*/ 2022769 w 8938307"/>
              <a:gd name="connsiteY4716" fmla="*/ 1182962 h 2993922"/>
              <a:gd name="connsiteX4717" fmla="*/ 1175535 w 8938307"/>
              <a:gd name="connsiteY4717" fmla="*/ 1182962 h 2993922"/>
              <a:gd name="connsiteX4718" fmla="*/ 1186126 w 8938307"/>
              <a:gd name="connsiteY4718" fmla="*/ 1193552 h 2993922"/>
              <a:gd name="connsiteX4719" fmla="*/ 1175535 w 8938307"/>
              <a:gd name="connsiteY4719" fmla="*/ 1193552 h 2993922"/>
              <a:gd name="connsiteX4720" fmla="*/ 1170240 w 8938307"/>
              <a:gd name="connsiteY4720" fmla="*/ 1188258 h 2993922"/>
              <a:gd name="connsiteX4721" fmla="*/ 1175535 w 8938307"/>
              <a:gd name="connsiteY4721" fmla="*/ 1182962 h 2993922"/>
              <a:gd name="connsiteX4722" fmla="*/ 7889856 w 8938307"/>
              <a:gd name="connsiteY4722" fmla="*/ 1172371 h 2993922"/>
              <a:gd name="connsiteX4723" fmla="*/ 7900446 w 8938307"/>
              <a:gd name="connsiteY4723" fmla="*/ 1182962 h 2993922"/>
              <a:gd name="connsiteX4724" fmla="*/ 7900446 w 8938307"/>
              <a:gd name="connsiteY4724" fmla="*/ 1172371 h 2993922"/>
              <a:gd name="connsiteX4725" fmla="*/ 7889856 w 8938307"/>
              <a:gd name="connsiteY4725" fmla="*/ 1172371 h 2993922"/>
              <a:gd name="connsiteX4726" fmla="*/ 7868675 w 8938307"/>
              <a:gd name="connsiteY4726" fmla="*/ 1172371 h 2993922"/>
              <a:gd name="connsiteX4727" fmla="*/ 7873971 w 8938307"/>
              <a:gd name="connsiteY4727" fmla="*/ 1182962 h 2993922"/>
              <a:gd name="connsiteX4728" fmla="*/ 7879267 w 8938307"/>
              <a:gd name="connsiteY4728" fmla="*/ 1177666 h 2993922"/>
              <a:gd name="connsiteX4729" fmla="*/ 7868675 w 8938307"/>
              <a:gd name="connsiteY4729" fmla="*/ 1172371 h 2993922"/>
              <a:gd name="connsiteX4730" fmla="*/ 6031238 w 8938307"/>
              <a:gd name="connsiteY4730" fmla="*/ 1172371 h 2993922"/>
              <a:gd name="connsiteX4731" fmla="*/ 6025943 w 8938307"/>
              <a:gd name="connsiteY4731" fmla="*/ 1182962 h 2993922"/>
              <a:gd name="connsiteX4732" fmla="*/ 6036534 w 8938307"/>
              <a:gd name="connsiteY4732" fmla="*/ 1182962 h 2993922"/>
              <a:gd name="connsiteX4733" fmla="*/ 6036534 w 8938307"/>
              <a:gd name="connsiteY4733" fmla="*/ 1177666 h 2993922"/>
              <a:gd name="connsiteX4734" fmla="*/ 6031238 w 8938307"/>
              <a:gd name="connsiteY4734" fmla="*/ 1172371 h 2993922"/>
              <a:gd name="connsiteX4735" fmla="*/ 1885093 w 8938307"/>
              <a:gd name="connsiteY4735" fmla="*/ 1172371 h 2993922"/>
              <a:gd name="connsiteX4736" fmla="*/ 1885093 w 8938307"/>
              <a:gd name="connsiteY4736" fmla="*/ 1182962 h 2993922"/>
              <a:gd name="connsiteX4737" fmla="*/ 1874503 w 8938307"/>
              <a:gd name="connsiteY4737" fmla="*/ 1182962 h 2993922"/>
              <a:gd name="connsiteX4738" fmla="*/ 1885093 w 8938307"/>
              <a:gd name="connsiteY4738" fmla="*/ 1172371 h 2993922"/>
              <a:gd name="connsiteX4739" fmla="*/ 8888002 w 8938307"/>
              <a:gd name="connsiteY4739" fmla="*/ 1164428 h 2993922"/>
              <a:gd name="connsiteX4740" fmla="*/ 8895945 w 8938307"/>
              <a:gd name="connsiteY4740" fmla="*/ 1167077 h 2993922"/>
              <a:gd name="connsiteX4741" fmla="*/ 8906536 w 8938307"/>
              <a:gd name="connsiteY4741" fmla="*/ 1172371 h 2993922"/>
              <a:gd name="connsiteX4742" fmla="*/ 8895945 w 8938307"/>
              <a:gd name="connsiteY4742" fmla="*/ 1172371 h 2993922"/>
              <a:gd name="connsiteX4743" fmla="*/ 8885355 w 8938307"/>
              <a:gd name="connsiteY4743" fmla="*/ 1167077 h 2993922"/>
              <a:gd name="connsiteX4744" fmla="*/ 8888002 w 8938307"/>
              <a:gd name="connsiteY4744" fmla="*/ 1164428 h 2993922"/>
              <a:gd name="connsiteX4745" fmla="*/ 2859410 w 8938307"/>
              <a:gd name="connsiteY4745" fmla="*/ 1161781 h 2993922"/>
              <a:gd name="connsiteX4746" fmla="*/ 2854115 w 8938307"/>
              <a:gd name="connsiteY4746" fmla="*/ 1167077 h 2993922"/>
              <a:gd name="connsiteX4747" fmla="*/ 2864707 w 8938307"/>
              <a:gd name="connsiteY4747" fmla="*/ 1172371 h 2993922"/>
              <a:gd name="connsiteX4748" fmla="*/ 2870002 w 8938307"/>
              <a:gd name="connsiteY4748" fmla="*/ 1161781 h 2993922"/>
              <a:gd name="connsiteX4749" fmla="*/ 2859410 w 8938307"/>
              <a:gd name="connsiteY4749" fmla="*/ 1161781 h 2993922"/>
              <a:gd name="connsiteX4750" fmla="*/ 2075721 w 8938307"/>
              <a:gd name="connsiteY4750" fmla="*/ 1161781 h 2993922"/>
              <a:gd name="connsiteX4751" fmla="*/ 2086311 w 8938307"/>
              <a:gd name="connsiteY4751" fmla="*/ 1172371 h 2993922"/>
              <a:gd name="connsiteX4752" fmla="*/ 2086311 w 8938307"/>
              <a:gd name="connsiteY4752" fmla="*/ 1182962 h 2993922"/>
              <a:gd name="connsiteX4753" fmla="*/ 2096901 w 8938307"/>
              <a:gd name="connsiteY4753" fmla="*/ 1182962 h 2993922"/>
              <a:gd name="connsiteX4754" fmla="*/ 2086311 w 8938307"/>
              <a:gd name="connsiteY4754" fmla="*/ 1193552 h 2993922"/>
              <a:gd name="connsiteX4755" fmla="*/ 2075721 w 8938307"/>
              <a:gd name="connsiteY4755" fmla="*/ 1193552 h 2993922"/>
              <a:gd name="connsiteX4756" fmla="*/ 2118082 w 8938307"/>
              <a:gd name="connsiteY4756" fmla="*/ 1204143 h 2993922"/>
              <a:gd name="connsiteX4757" fmla="*/ 2107491 w 8938307"/>
              <a:gd name="connsiteY4757" fmla="*/ 1193552 h 2993922"/>
              <a:gd name="connsiteX4758" fmla="*/ 2107491 w 8938307"/>
              <a:gd name="connsiteY4758" fmla="*/ 1182962 h 2993922"/>
              <a:gd name="connsiteX4759" fmla="*/ 2149853 w 8938307"/>
              <a:gd name="connsiteY4759" fmla="*/ 1182962 h 2993922"/>
              <a:gd name="connsiteX4760" fmla="*/ 2192215 w 8938307"/>
              <a:gd name="connsiteY4760" fmla="*/ 1193552 h 2993922"/>
              <a:gd name="connsiteX4761" fmla="*/ 2160443 w 8938307"/>
              <a:gd name="connsiteY4761" fmla="*/ 1182962 h 2993922"/>
              <a:gd name="connsiteX4762" fmla="*/ 2128673 w 8938307"/>
              <a:gd name="connsiteY4762" fmla="*/ 1172371 h 2993922"/>
              <a:gd name="connsiteX4763" fmla="*/ 2075721 w 8938307"/>
              <a:gd name="connsiteY4763" fmla="*/ 1161781 h 2993922"/>
              <a:gd name="connsiteX4764" fmla="*/ 6502512 w 8938307"/>
              <a:gd name="connsiteY4764" fmla="*/ 1151191 h 2993922"/>
              <a:gd name="connsiteX4765" fmla="*/ 6486627 w 8938307"/>
              <a:gd name="connsiteY4765" fmla="*/ 1156485 h 2993922"/>
              <a:gd name="connsiteX4766" fmla="*/ 6491922 w 8938307"/>
              <a:gd name="connsiteY4766" fmla="*/ 1167077 h 2993922"/>
              <a:gd name="connsiteX4767" fmla="*/ 6518398 w 8938307"/>
              <a:gd name="connsiteY4767" fmla="*/ 1177666 h 2993922"/>
              <a:gd name="connsiteX4768" fmla="*/ 6544874 w 8938307"/>
              <a:gd name="connsiteY4768" fmla="*/ 1193552 h 2993922"/>
              <a:gd name="connsiteX4769" fmla="*/ 6560759 w 8938307"/>
              <a:gd name="connsiteY4769" fmla="*/ 1188258 h 2993922"/>
              <a:gd name="connsiteX4770" fmla="*/ 6566054 w 8938307"/>
              <a:gd name="connsiteY4770" fmla="*/ 1193552 h 2993922"/>
              <a:gd name="connsiteX4771" fmla="*/ 6576646 w 8938307"/>
              <a:gd name="connsiteY4771" fmla="*/ 1193552 h 2993922"/>
              <a:gd name="connsiteX4772" fmla="*/ 6597826 w 8938307"/>
              <a:gd name="connsiteY4772" fmla="*/ 1204143 h 2993922"/>
              <a:gd name="connsiteX4773" fmla="*/ 6629598 w 8938307"/>
              <a:gd name="connsiteY4773" fmla="*/ 1225324 h 2993922"/>
              <a:gd name="connsiteX4774" fmla="*/ 6629598 w 8938307"/>
              <a:gd name="connsiteY4774" fmla="*/ 1214733 h 2993922"/>
              <a:gd name="connsiteX4775" fmla="*/ 6629598 w 8938307"/>
              <a:gd name="connsiteY4775" fmla="*/ 1209437 h 2993922"/>
              <a:gd name="connsiteX4776" fmla="*/ 6629598 w 8938307"/>
              <a:gd name="connsiteY4776" fmla="*/ 1193552 h 2993922"/>
              <a:gd name="connsiteX4777" fmla="*/ 6640188 w 8938307"/>
              <a:gd name="connsiteY4777" fmla="*/ 1193552 h 2993922"/>
              <a:gd name="connsiteX4778" fmla="*/ 6640188 w 8938307"/>
              <a:gd name="connsiteY4778" fmla="*/ 1214733 h 2993922"/>
              <a:gd name="connsiteX4779" fmla="*/ 6650778 w 8938307"/>
              <a:gd name="connsiteY4779" fmla="*/ 1204143 h 2993922"/>
              <a:gd name="connsiteX4780" fmla="*/ 6661368 w 8938307"/>
              <a:gd name="connsiteY4780" fmla="*/ 1204143 h 2993922"/>
              <a:gd name="connsiteX4781" fmla="*/ 6671958 w 8938307"/>
              <a:gd name="connsiteY4781" fmla="*/ 1204143 h 2993922"/>
              <a:gd name="connsiteX4782" fmla="*/ 6661368 w 8938307"/>
              <a:gd name="connsiteY4782" fmla="*/ 1214733 h 2993922"/>
              <a:gd name="connsiteX4783" fmla="*/ 6666664 w 8938307"/>
              <a:gd name="connsiteY4783" fmla="*/ 1214733 h 2993922"/>
              <a:gd name="connsiteX4784" fmla="*/ 6682550 w 8938307"/>
              <a:gd name="connsiteY4784" fmla="*/ 1214733 h 2993922"/>
              <a:gd name="connsiteX4785" fmla="*/ 6693140 w 8938307"/>
              <a:gd name="connsiteY4785" fmla="*/ 1214733 h 2993922"/>
              <a:gd name="connsiteX4786" fmla="*/ 6693140 w 8938307"/>
              <a:gd name="connsiteY4786" fmla="*/ 1204143 h 2993922"/>
              <a:gd name="connsiteX4787" fmla="*/ 6682550 w 8938307"/>
              <a:gd name="connsiteY4787" fmla="*/ 1193552 h 2993922"/>
              <a:gd name="connsiteX4788" fmla="*/ 6661368 w 8938307"/>
              <a:gd name="connsiteY4788" fmla="*/ 1193552 h 2993922"/>
              <a:gd name="connsiteX4789" fmla="*/ 6645483 w 8938307"/>
              <a:gd name="connsiteY4789" fmla="*/ 1188258 h 2993922"/>
              <a:gd name="connsiteX4790" fmla="*/ 6640188 w 8938307"/>
              <a:gd name="connsiteY4790" fmla="*/ 1182962 h 2993922"/>
              <a:gd name="connsiteX4791" fmla="*/ 6629598 w 8938307"/>
              <a:gd name="connsiteY4791" fmla="*/ 1182962 h 2993922"/>
              <a:gd name="connsiteX4792" fmla="*/ 6629598 w 8938307"/>
              <a:gd name="connsiteY4792" fmla="*/ 1172371 h 2993922"/>
              <a:gd name="connsiteX4793" fmla="*/ 6629598 w 8938307"/>
              <a:gd name="connsiteY4793" fmla="*/ 1161781 h 2993922"/>
              <a:gd name="connsiteX4794" fmla="*/ 6624302 w 8938307"/>
              <a:gd name="connsiteY4794" fmla="*/ 1161781 h 2993922"/>
              <a:gd name="connsiteX4795" fmla="*/ 6608416 w 8938307"/>
              <a:gd name="connsiteY4795" fmla="*/ 1161781 h 2993922"/>
              <a:gd name="connsiteX4796" fmla="*/ 6581940 w 8938307"/>
              <a:gd name="connsiteY4796" fmla="*/ 1156485 h 2993922"/>
              <a:gd name="connsiteX4797" fmla="*/ 6555464 w 8938307"/>
              <a:gd name="connsiteY4797" fmla="*/ 1151191 h 2993922"/>
              <a:gd name="connsiteX4798" fmla="*/ 6534284 w 8938307"/>
              <a:gd name="connsiteY4798" fmla="*/ 1151191 h 2993922"/>
              <a:gd name="connsiteX4799" fmla="*/ 6534284 w 8938307"/>
              <a:gd name="connsiteY4799" fmla="*/ 1161781 h 2993922"/>
              <a:gd name="connsiteX4800" fmla="*/ 6502512 w 8938307"/>
              <a:gd name="connsiteY4800" fmla="*/ 1161781 h 2993922"/>
              <a:gd name="connsiteX4801" fmla="*/ 6100076 w 8938307"/>
              <a:gd name="connsiteY4801" fmla="*/ 1151191 h 2993922"/>
              <a:gd name="connsiteX4802" fmla="*/ 6100076 w 8938307"/>
              <a:gd name="connsiteY4802" fmla="*/ 1161781 h 2993922"/>
              <a:gd name="connsiteX4803" fmla="*/ 6110668 w 8938307"/>
              <a:gd name="connsiteY4803" fmla="*/ 1161781 h 2993922"/>
              <a:gd name="connsiteX4804" fmla="*/ 2329890 w 8938307"/>
              <a:gd name="connsiteY4804" fmla="*/ 1151191 h 2993922"/>
              <a:gd name="connsiteX4805" fmla="*/ 2329890 w 8938307"/>
              <a:gd name="connsiteY4805" fmla="*/ 1161781 h 2993922"/>
              <a:gd name="connsiteX4806" fmla="*/ 2340481 w 8938307"/>
              <a:gd name="connsiteY4806" fmla="*/ 1161781 h 2993922"/>
              <a:gd name="connsiteX4807" fmla="*/ 2329890 w 8938307"/>
              <a:gd name="connsiteY4807" fmla="*/ 1151191 h 2993922"/>
              <a:gd name="connsiteX4808" fmla="*/ 1863912 w 8938307"/>
              <a:gd name="connsiteY4808" fmla="*/ 1151191 h 2993922"/>
              <a:gd name="connsiteX4809" fmla="*/ 1858616 w 8938307"/>
              <a:gd name="connsiteY4809" fmla="*/ 1161781 h 2993922"/>
              <a:gd name="connsiteX4810" fmla="*/ 1853322 w 8938307"/>
              <a:gd name="connsiteY4810" fmla="*/ 1156485 h 2993922"/>
              <a:gd name="connsiteX4811" fmla="*/ 1863912 w 8938307"/>
              <a:gd name="connsiteY4811" fmla="*/ 1151191 h 2993922"/>
              <a:gd name="connsiteX4812" fmla="*/ 7433144 w 8938307"/>
              <a:gd name="connsiteY4812" fmla="*/ 1144572 h 2993922"/>
              <a:gd name="connsiteX4813" fmla="*/ 7429174 w 8938307"/>
              <a:gd name="connsiteY4813" fmla="*/ 1145896 h 2993922"/>
              <a:gd name="connsiteX4814" fmla="*/ 7434468 w 8938307"/>
              <a:gd name="connsiteY4814" fmla="*/ 1151191 h 2993922"/>
              <a:gd name="connsiteX4815" fmla="*/ 7433144 w 8938307"/>
              <a:gd name="connsiteY4815" fmla="*/ 1144572 h 2993922"/>
              <a:gd name="connsiteX4816" fmla="*/ 8800632 w 8938307"/>
              <a:gd name="connsiteY4816" fmla="*/ 1140600 h 2993922"/>
              <a:gd name="connsiteX4817" fmla="*/ 8837697 w 8938307"/>
              <a:gd name="connsiteY4817" fmla="*/ 1151191 h 2993922"/>
              <a:gd name="connsiteX4818" fmla="*/ 8874765 w 8938307"/>
              <a:gd name="connsiteY4818" fmla="*/ 1172371 h 2993922"/>
              <a:gd name="connsiteX4819" fmla="*/ 8832403 w 8938307"/>
              <a:gd name="connsiteY4819" fmla="*/ 1161781 h 2993922"/>
              <a:gd name="connsiteX4820" fmla="*/ 6438970 w 8938307"/>
              <a:gd name="connsiteY4820" fmla="*/ 1140600 h 2993922"/>
              <a:gd name="connsiteX4821" fmla="*/ 6449560 w 8938307"/>
              <a:gd name="connsiteY4821" fmla="*/ 1151191 h 2993922"/>
              <a:gd name="connsiteX4822" fmla="*/ 6454855 w 8938307"/>
              <a:gd name="connsiteY4822" fmla="*/ 1156485 h 2993922"/>
              <a:gd name="connsiteX4823" fmla="*/ 6460150 w 8938307"/>
              <a:gd name="connsiteY4823" fmla="*/ 1161781 h 2993922"/>
              <a:gd name="connsiteX4824" fmla="*/ 6470740 w 8938307"/>
              <a:gd name="connsiteY4824" fmla="*/ 1161781 h 2993922"/>
              <a:gd name="connsiteX4825" fmla="*/ 6470740 w 8938307"/>
              <a:gd name="connsiteY4825" fmla="*/ 1151191 h 2993922"/>
              <a:gd name="connsiteX4826" fmla="*/ 6460150 w 8938307"/>
              <a:gd name="connsiteY4826" fmla="*/ 1140600 h 2993922"/>
              <a:gd name="connsiteX4827" fmla="*/ 3283027 w 8938307"/>
              <a:gd name="connsiteY4827" fmla="*/ 1140600 h 2993922"/>
              <a:gd name="connsiteX4828" fmla="*/ 3293618 w 8938307"/>
              <a:gd name="connsiteY4828" fmla="*/ 1151191 h 2993922"/>
              <a:gd name="connsiteX4829" fmla="*/ 3293618 w 8938307"/>
              <a:gd name="connsiteY4829" fmla="*/ 1140600 h 2993922"/>
              <a:gd name="connsiteX4830" fmla="*/ 3018266 w 8938307"/>
              <a:gd name="connsiteY4830" fmla="*/ 1140600 h 2993922"/>
              <a:gd name="connsiteX4831" fmla="*/ 3007676 w 8938307"/>
              <a:gd name="connsiteY4831" fmla="*/ 1145896 h 2993922"/>
              <a:gd name="connsiteX4832" fmla="*/ 2997086 w 8938307"/>
              <a:gd name="connsiteY4832" fmla="*/ 1151191 h 2993922"/>
              <a:gd name="connsiteX4833" fmla="*/ 2986495 w 8938307"/>
              <a:gd name="connsiteY4833" fmla="*/ 1151191 h 2993922"/>
              <a:gd name="connsiteX4834" fmla="*/ 2997086 w 8938307"/>
              <a:gd name="connsiteY4834" fmla="*/ 1161781 h 2993922"/>
              <a:gd name="connsiteX4835" fmla="*/ 3018266 w 8938307"/>
              <a:gd name="connsiteY4835" fmla="*/ 1161781 h 2993922"/>
              <a:gd name="connsiteX4836" fmla="*/ 3028858 w 8938307"/>
              <a:gd name="connsiteY4836" fmla="*/ 1151191 h 2993922"/>
              <a:gd name="connsiteX4837" fmla="*/ 3018266 w 8938307"/>
              <a:gd name="connsiteY4837" fmla="*/ 1140600 h 2993922"/>
              <a:gd name="connsiteX4838" fmla="*/ 3190361 w 8938307"/>
              <a:gd name="connsiteY4838" fmla="*/ 1135306 h 2993922"/>
              <a:gd name="connsiteX4839" fmla="*/ 3187714 w 8938307"/>
              <a:gd name="connsiteY4839" fmla="*/ 1140600 h 2993922"/>
              <a:gd name="connsiteX4840" fmla="*/ 3198303 w 8938307"/>
              <a:gd name="connsiteY4840" fmla="*/ 1140600 h 2993922"/>
              <a:gd name="connsiteX4841" fmla="*/ 3190361 w 8938307"/>
              <a:gd name="connsiteY4841" fmla="*/ 1135306 h 2993922"/>
              <a:gd name="connsiteX4842" fmla="*/ 8048712 w 8938307"/>
              <a:gd name="connsiteY4842" fmla="*/ 1130010 h 2993922"/>
              <a:gd name="connsiteX4843" fmla="*/ 8069894 w 8938307"/>
              <a:gd name="connsiteY4843" fmla="*/ 1130010 h 2993922"/>
              <a:gd name="connsiteX4844" fmla="*/ 8069894 w 8938307"/>
              <a:gd name="connsiteY4844" fmla="*/ 1140600 h 2993922"/>
              <a:gd name="connsiteX4845" fmla="*/ 8048712 w 8938307"/>
              <a:gd name="connsiteY4845" fmla="*/ 1130010 h 2993922"/>
              <a:gd name="connsiteX4846" fmla="*/ 7752182 w 8938307"/>
              <a:gd name="connsiteY4846" fmla="*/ 1130010 h 2993922"/>
              <a:gd name="connsiteX4847" fmla="*/ 7752182 w 8938307"/>
              <a:gd name="connsiteY4847" fmla="*/ 1140600 h 2993922"/>
              <a:gd name="connsiteX4848" fmla="*/ 7762772 w 8938307"/>
              <a:gd name="connsiteY4848" fmla="*/ 1140600 h 2993922"/>
              <a:gd name="connsiteX4849" fmla="*/ 7752182 w 8938307"/>
              <a:gd name="connsiteY4849" fmla="*/ 1130010 h 2993922"/>
              <a:gd name="connsiteX4850" fmla="*/ 6417788 w 8938307"/>
              <a:gd name="connsiteY4850" fmla="*/ 1130010 h 2993922"/>
              <a:gd name="connsiteX4851" fmla="*/ 6417788 w 8938307"/>
              <a:gd name="connsiteY4851" fmla="*/ 1140600 h 2993922"/>
              <a:gd name="connsiteX4852" fmla="*/ 6423084 w 8938307"/>
              <a:gd name="connsiteY4852" fmla="*/ 1140600 h 2993922"/>
              <a:gd name="connsiteX4853" fmla="*/ 6417788 w 8938307"/>
              <a:gd name="connsiteY4853" fmla="*/ 1130010 h 2993922"/>
              <a:gd name="connsiteX4854" fmla="*/ 2319299 w 8938307"/>
              <a:gd name="connsiteY4854" fmla="*/ 1130010 h 2993922"/>
              <a:gd name="connsiteX4855" fmla="*/ 2308710 w 8938307"/>
              <a:gd name="connsiteY4855" fmla="*/ 1140600 h 2993922"/>
              <a:gd name="connsiteX4856" fmla="*/ 2319299 w 8938307"/>
              <a:gd name="connsiteY4856" fmla="*/ 1140600 h 2993922"/>
              <a:gd name="connsiteX4857" fmla="*/ 2319299 w 8938307"/>
              <a:gd name="connsiteY4857" fmla="*/ 1130010 h 2993922"/>
              <a:gd name="connsiteX4858" fmla="*/ 2758803 w 8938307"/>
              <a:gd name="connsiteY4858" fmla="*/ 1126700 h 2993922"/>
              <a:gd name="connsiteX4859" fmla="*/ 2742916 w 8938307"/>
              <a:gd name="connsiteY4859" fmla="*/ 1130010 h 2993922"/>
              <a:gd name="connsiteX4860" fmla="*/ 2732326 w 8938307"/>
              <a:gd name="connsiteY4860" fmla="*/ 1130010 h 2993922"/>
              <a:gd name="connsiteX4861" fmla="*/ 2753506 w 8938307"/>
              <a:gd name="connsiteY4861" fmla="*/ 1140600 h 2993922"/>
              <a:gd name="connsiteX4862" fmla="*/ 2785278 w 8938307"/>
              <a:gd name="connsiteY4862" fmla="*/ 1140600 h 2993922"/>
              <a:gd name="connsiteX4863" fmla="*/ 2795868 w 8938307"/>
              <a:gd name="connsiteY4863" fmla="*/ 1140600 h 2993922"/>
              <a:gd name="connsiteX4864" fmla="*/ 2806458 w 8938307"/>
              <a:gd name="connsiteY4864" fmla="*/ 1151191 h 2993922"/>
              <a:gd name="connsiteX4865" fmla="*/ 2817049 w 8938307"/>
              <a:gd name="connsiteY4865" fmla="*/ 1151191 h 2993922"/>
              <a:gd name="connsiteX4866" fmla="*/ 2806458 w 8938307"/>
              <a:gd name="connsiteY4866" fmla="*/ 1140600 h 2993922"/>
              <a:gd name="connsiteX4867" fmla="*/ 2758803 w 8938307"/>
              <a:gd name="connsiteY4867" fmla="*/ 1126700 h 2993922"/>
              <a:gd name="connsiteX4868" fmla="*/ 6473389 w 8938307"/>
              <a:gd name="connsiteY4868" fmla="*/ 1124714 h 2993922"/>
              <a:gd name="connsiteX4869" fmla="*/ 6470740 w 8938307"/>
              <a:gd name="connsiteY4869" fmla="*/ 1130010 h 2993922"/>
              <a:gd name="connsiteX4870" fmla="*/ 6481332 w 8938307"/>
              <a:gd name="connsiteY4870" fmla="*/ 1130010 h 2993922"/>
              <a:gd name="connsiteX4871" fmla="*/ 6473389 w 8938307"/>
              <a:gd name="connsiteY4871" fmla="*/ 1124714 h 2993922"/>
              <a:gd name="connsiteX4872" fmla="*/ 5847231 w 8938307"/>
              <a:gd name="connsiteY4872" fmla="*/ 1123391 h 2993922"/>
              <a:gd name="connsiteX4873" fmla="*/ 5845908 w 8938307"/>
              <a:gd name="connsiteY4873" fmla="*/ 1130010 h 2993922"/>
              <a:gd name="connsiteX4874" fmla="*/ 5845908 w 8938307"/>
              <a:gd name="connsiteY4874" fmla="*/ 1140600 h 2993922"/>
              <a:gd name="connsiteX4875" fmla="*/ 5851202 w 8938307"/>
              <a:gd name="connsiteY4875" fmla="*/ 1135306 h 2993922"/>
              <a:gd name="connsiteX4876" fmla="*/ 5851202 w 8938307"/>
              <a:gd name="connsiteY4876" fmla="*/ 1124714 h 2993922"/>
              <a:gd name="connsiteX4877" fmla="*/ 5847231 w 8938307"/>
              <a:gd name="connsiteY4877" fmla="*/ 1123391 h 2993922"/>
              <a:gd name="connsiteX4878" fmla="*/ 2255757 w 8938307"/>
              <a:gd name="connsiteY4878" fmla="*/ 1119419 h 2993922"/>
              <a:gd name="connsiteX4879" fmla="*/ 2255757 w 8938307"/>
              <a:gd name="connsiteY4879" fmla="*/ 1130010 h 2993922"/>
              <a:gd name="connsiteX4880" fmla="*/ 2266347 w 8938307"/>
              <a:gd name="connsiteY4880" fmla="*/ 1151191 h 2993922"/>
              <a:gd name="connsiteX4881" fmla="*/ 2308710 w 8938307"/>
              <a:gd name="connsiteY4881" fmla="*/ 1151191 h 2993922"/>
              <a:gd name="connsiteX4882" fmla="*/ 2303415 w 8938307"/>
              <a:gd name="connsiteY4882" fmla="*/ 1140600 h 2993922"/>
              <a:gd name="connsiteX4883" fmla="*/ 2287529 w 8938307"/>
              <a:gd name="connsiteY4883" fmla="*/ 1130010 h 2993922"/>
              <a:gd name="connsiteX4884" fmla="*/ 2266347 w 8938307"/>
              <a:gd name="connsiteY4884" fmla="*/ 1130010 h 2993922"/>
              <a:gd name="connsiteX4885" fmla="*/ 1906274 w 8938307"/>
              <a:gd name="connsiteY4885" fmla="*/ 1119419 h 2993922"/>
              <a:gd name="connsiteX4886" fmla="*/ 1948635 w 8938307"/>
              <a:gd name="connsiteY4886" fmla="*/ 1140600 h 2993922"/>
              <a:gd name="connsiteX4887" fmla="*/ 2012178 w 8938307"/>
              <a:gd name="connsiteY4887" fmla="*/ 1161781 h 2993922"/>
              <a:gd name="connsiteX4888" fmla="*/ 2065130 w 8938307"/>
              <a:gd name="connsiteY4888" fmla="*/ 1161781 h 2993922"/>
              <a:gd name="connsiteX4889" fmla="*/ 2054540 w 8938307"/>
              <a:gd name="connsiteY4889" fmla="*/ 1151191 h 2993922"/>
              <a:gd name="connsiteX4890" fmla="*/ 2054540 w 8938307"/>
              <a:gd name="connsiteY4890" fmla="*/ 1135306 h 2993922"/>
              <a:gd name="connsiteX4891" fmla="*/ 2033359 w 8938307"/>
              <a:gd name="connsiteY4891" fmla="*/ 1130010 h 2993922"/>
              <a:gd name="connsiteX4892" fmla="*/ 2006882 w 8938307"/>
              <a:gd name="connsiteY4892" fmla="*/ 1124714 h 2993922"/>
              <a:gd name="connsiteX4893" fmla="*/ 1980407 w 8938307"/>
              <a:gd name="connsiteY4893" fmla="*/ 1119419 h 2993922"/>
              <a:gd name="connsiteX4894" fmla="*/ 1885093 w 8938307"/>
              <a:gd name="connsiteY4894" fmla="*/ 1119419 h 2993922"/>
              <a:gd name="connsiteX4895" fmla="*/ 1874503 w 8938307"/>
              <a:gd name="connsiteY4895" fmla="*/ 1130010 h 2993922"/>
              <a:gd name="connsiteX4896" fmla="*/ 1885093 w 8938307"/>
              <a:gd name="connsiteY4896" fmla="*/ 1130010 h 2993922"/>
              <a:gd name="connsiteX4897" fmla="*/ 1895684 w 8938307"/>
              <a:gd name="connsiteY4897" fmla="*/ 1130010 h 2993922"/>
              <a:gd name="connsiteX4898" fmla="*/ 1885093 w 8938307"/>
              <a:gd name="connsiteY4898" fmla="*/ 1119419 h 2993922"/>
              <a:gd name="connsiteX4899" fmla="*/ 1085517 w 8938307"/>
              <a:gd name="connsiteY4899" fmla="*/ 1119419 h 2993922"/>
              <a:gd name="connsiteX4900" fmla="*/ 1111993 w 8938307"/>
              <a:gd name="connsiteY4900" fmla="*/ 1130010 h 2993922"/>
              <a:gd name="connsiteX4901" fmla="*/ 1133174 w 8938307"/>
              <a:gd name="connsiteY4901" fmla="*/ 1140600 h 2993922"/>
              <a:gd name="connsiteX4902" fmla="*/ 1249669 w 8938307"/>
              <a:gd name="connsiteY4902" fmla="*/ 1193552 h 2993922"/>
              <a:gd name="connsiteX4903" fmla="*/ 1281440 w 8938307"/>
              <a:gd name="connsiteY4903" fmla="*/ 1225324 h 2993922"/>
              <a:gd name="connsiteX4904" fmla="*/ 1323802 w 8938307"/>
              <a:gd name="connsiteY4904" fmla="*/ 1246504 h 2993922"/>
              <a:gd name="connsiteX4905" fmla="*/ 1344982 w 8938307"/>
              <a:gd name="connsiteY4905" fmla="*/ 1246504 h 2993922"/>
              <a:gd name="connsiteX4906" fmla="*/ 1355573 w 8938307"/>
              <a:gd name="connsiteY4906" fmla="*/ 1246504 h 2993922"/>
              <a:gd name="connsiteX4907" fmla="*/ 1344982 w 8938307"/>
              <a:gd name="connsiteY4907" fmla="*/ 1257095 h 2993922"/>
              <a:gd name="connsiteX4908" fmla="*/ 1313210 w 8938307"/>
              <a:gd name="connsiteY4908" fmla="*/ 1246504 h 2993922"/>
              <a:gd name="connsiteX4909" fmla="*/ 1292030 w 8938307"/>
              <a:gd name="connsiteY4909" fmla="*/ 1235914 h 2993922"/>
              <a:gd name="connsiteX4910" fmla="*/ 1260258 w 8938307"/>
              <a:gd name="connsiteY4910" fmla="*/ 1230619 h 2993922"/>
              <a:gd name="connsiteX4911" fmla="*/ 1228487 w 8938307"/>
              <a:gd name="connsiteY4911" fmla="*/ 1214733 h 2993922"/>
              <a:gd name="connsiteX4912" fmla="*/ 1196717 w 8938307"/>
              <a:gd name="connsiteY4912" fmla="*/ 1193552 h 2993922"/>
              <a:gd name="connsiteX4913" fmla="*/ 1170240 w 8938307"/>
              <a:gd name="connsiteY4913" fmla="*/ 1172371 h 2993922"/>
              <a:gd name="connsiteX4914" fmla="*/ 1143765 w 8938307"/>
              <a:gd name="connsiteY4914" fmla="*/ 1161781 h 2993922"/>
              <a:gd name="connsiteX4915" fmla="*/ 1111993 w 8938307"/>
              <a:gd name="connsiteY4915" fmla="*/ 1151191 h 2993922"/>
              <a:gd name="connsiteX4916" fmla="*/ 1080222 w 8938307"/>
              <a:gd name="connsiteY4916" fmla="*/ 1130010 h 2993922"/>
              <a:gd name="connsiteX4917" fmla="*/ 1069631 w 8938307"/>
              <a:gd name="connsiteY4917" fmla="*/ 1130010 h 2993922"/>
              <a:gd name="connsiteX4918" fmla="*/ 1085517 w 8938307"/>
              <a:gd name="connsiteY4918" fmla="*/ 1119419 h 2993922"/>
              <a:gd name="connsiteX4919" fmla="*/ 921366 w 8938307"/>
              <a:gd name="connsiteY4919" fmla="*/ 1119419 h 2993922"/>
              <a:gd name="connsiteX4920" fmla="*/ 953137 w 8938307"/>
              <a:gd name="connsiteY4920" fmla="*/ 1130010 h 2993922"/>
              <a:gd name="connsiteX4921" fmla="*/ 995498 w 8938307"/>
              <a:gd name="connsiteY4921" fmla="*/ 1151191 h 2993922"/>
              <a:gd name="connsiteX4922" fmla="*/ 1006089 w 8938307"/>
              <a:gd name="connsiteY4922" fmla="*/ 1156485 h 2993922"/>
              <a:gd name="connsiteX4923" fmla="*/ 1011384 w 8938307"/>
              <a:gd name="connsiteY4923" fmla="*/ 1161781 h 2993922"/>
              <a:gd name="connsiteX4924" fmla="*/ 1027270 w 8938307"/>
              <a:gd name="connsiteY4924" fmla="*/ 1172371 h 2993922"/>
              <a:gd name="connsiteX4925" fmla="*/ 1048450 w 8938307"/>
              <a:gd name="connsiteY4925" fmla="*/ 1182962 h 2993922"/>
              <a:gd name="connsiteX4926" fmla="*/ 1037859 w 8938307"/>
              <a:gd name="connsiteY4926" fmla="*/ 1182962 h 2993922"/>
              <a:gd name="connsiteX4927" fmla="*/ 1006089 w 8938307"/>
              <a:gd name="connsiteY4927" fmla="*/ 1172371 h 2993922"/>
              <a:gd name="connsiteX4928" fmla="*/ 953137 w 8938307"/>
              <a:gd name="connsiteY4928" fmla="*/ 1151191 h 2993922"/>
              <a:gd name="connsiteX4929" fmla="*/ 931956 w 8938307"/>
              <a:gd name="connsiteY4929" fmla="*/ 1140600 h 2993922"/>
              <a:gd name="connsiteX4930" fmla="*/ 921366 w 8938307"/>
              <a:gd name="connsiteY4930" fmla="*/ 1130010 h 2993922"/>
              <a:gd name="connsiteX4931" fmla="*/ 3199628 w 8938307"/>
              <a:gd name="connsiteY4931" fmla="*/ 1111476 h 2993922"/>
              <a:gd name="connsiteX4932" fmla="*/ 3193008 w 8938307"/>
              <a:gd name="connsiteY4932" fmla="*/ 1114125 h 2993922"/>
              <a:gd name="connsiteX4933" fmla="*/ 3198303 w 8938307"/>
              <a:gd name="connsiteY4933" fmla="*/ 1119419 h 2993922"/>
              <a:gd name="connsiteX4934" fmla="*/ 3219485 w 8938307"/>
              <a:gd name="connsiteY4934" fmla="*/ 1119419 h 2993922"/>
              <a:gd name="connsiteX4935" fmla="*/ 3208895 w 8938307"/>
              <a:gd name="connsiteY4935" fmla="*/ 1114125 h 2993922"/>
              <a:gd name="connsiteX4936" fmla="*/ 3199628 w 8938307"/>
              <a:gd name="connsiteY4936" fmla="*/ 1111476 h 2993922"/>
              <a:gd name="connsiteX4937" fmla="*/ 7360336 w 8938307"/>
              <a:gd name="connsiteY4937" fmla="*/ 1108829 h 2993922"/>
              <a:gd name="connsiteX4938" fmla="*/ 7370926 w 8938307"/>
              <a:gd name="connsiteY4938" fmla="*/ 1114125 h 2993922"/>
              <a:gd name="connsiteX4939" fmla="*/ 7360336 w 8938307"/>
              <a:gd name="connsiteY4939" fmla="*/ 1119419 h 2993922"/>
              <a:gd name="connsiteX4940" fmla="*/ 7360336 w 8938307"/>
              <a:gd name="connsiteY4940" fmla="*/ 1108829 h 2993922"/>
              <a:gd name="connsiteX4941" fmla="*/ 5920039 w 8938307"/>
              <a:gd name="connsiteY4941" fmla="*/ 1108829 h 2993922"/>
              <a:gd name="connsiteX4942" fmla="*/ 5920039 w 8938307"/>
              <a:gd name="connsiteY4942" fmla="*/ 1119419 h 2993922"/>
              <a:gd name="connsiteX4943" fmla="*/ 5930630 w 8938307"/>
              <a:gd name="connsiteY4943" fmla="*/ 1119419 h 2993922"/>
              <a:gd name="connsiteX4944" fmla="*/ 5930630 w 8938307"/>
              <a:gd name="connsiteY4944" fmla="*/ 1108829 h 2993922"/>
              <a:gd name="connsiteX4945" fmla="*/ 2155149 w 8938307"/>
              <a:gd name="connsiteY4945" fmla="*/ 1108829 h 2993922"/>
              <a:gd name="connsiteX4946" fmla="*/ 2149853 w 8938307"/>
              <a:gd name="connsiteY4946" fmla="*/ 1119419 h 2993922"/>
              <a:gd name="connsiteX4947" fmla="*/ 2160443 w 8938307"/>
              <a:gd name="connsiteY4947" fmla="*/ 1119419 h 2993922"/>
              <a:gd name="connsiteX4948" fmla="*/ 2171034 w 8938307"/>
              <a:gd name="connsiteY4948" fmla="*/ 1119419 h 2993922"/>
              <a:gd name="connsiteX4949" fmla="*/ 2155149 w 8938307"/>
              <a:gd name="connsiteY4949" fmla="*/ 1108829 h 2993922"/>
              <a:gd name="connsiteX4950" fmla="*/ 5896211 w 8938307"/>
              <a:gd name="connsiteY4950" fmla="*/ 1103535 h 2993922"/>
              <a:gd name="connsiteX4951" fmla="*/ 5888268 w 8938307"/>
              <a:gd name="connsiteY4951" fmla="*/ 1108829 h 2993922"/>
              <a:gd name="connsiteX4952" fmla="*/ 5898860 w 8938307"/>
              <a:gd name="connsiteY4952" fmla="*/ 1108829 h 2993922"/>
              <a:gd name="connsiteX4953" fmla="*/ 5896211 w 8938307"/>
              <a:gd name="connsiteY4953" fmla="*/ 1103535 h 2993922"/>
              <a:gd name="connsiteX4954" fmla="*/ 8345244 w 8938307"/>
              <a:gd name="connsiteY4954" fmla="*/ 1098239 h 2993922"/>
              <a:gd name="connsiteX4955" fmla="*/ 8366425 w 8938307"/>
              <a:gd name="connsiteY4955" fmla="*/ 1103533 h 2993922"/>
              <a:gd name="connsiteX4956" fmla="*/ 8377016 w 8938307"/>
              <a:gd name="connsiteY4956" fmla="*/ 1108829 h 2993922"/>
              <a:gd name="connsiteX4957" fmla="*/ 7286203 w 8938307"/>
              <a:gd name="connsiteY4957" fmla="*/ 1098239 h 2993922"/>
              <a:gd name="connsiteX4958" fmla="*/ 7275612 w 8938307"/>
              <a:gd name="connsiteY4958" fmla="*/ 1108829 h 2993922"/>
              <a:gd name="connsiteX4959" fmla="*/ 7296793 w 8938307"/>
              <a:gd name="connsiteY4959" fmla="*/ 1108829 h 2993922"/>
              <a:gd name="connsiteX4960" fmla="*/ 7291498 w 8938307"/>
              <a:gd name="connsiteY4960" fmla="*/ 1103533 h 2993922"/>
              <a:gd name="connsiteX4961" fmla="*/ 7286203 w 8938307"/>
              <a:gd name="connsiteY4961" fmla="*/ 1098239 h 2993922"/>
              <a:gd name="connsiteX4962" fmla="*/ 6375428 w 8938307"/>
              <a:gd name="connsiteY4962" fmla="*/ 1098239 h 2993922"/>
              <a:gd name="connsiteX4963" fmla="*/ 6375428 w 8938307"/>
              <a:gd name="connsiteY4963" fmla="*/ 1108829 h 2993922"/>
              <a:gd name="connsiteX4964" fmla="*/ 6370132 w 8938307"/>
              <a:gd name="connsiteY4964" fmla="*/ 1119419 h 2993922"/>
              <a:gd name="connsiteX4965" fmla="*/ 6364836 w 8938307"/>
              <a:gd name="connsiteY4965" fmla="*/ 1108829 h 2993922"/>
              <a:gd name="connsiteX4966" fmla="*/ 6375428 w 8938307"/>
              <a:gd name="connsiteY4966" fmla="*/ 1098239 h 2993922"/>
              <a:gd name="connsiteX4967" fmla="*/ 6343656 w 8938307"/>
              <a:gd name="connsiteY4967" fmla="*/ 1098239 h 2993922"/>
              <a:gd name="connsiteX4968" fmla="*/ 6354246 w 8938307"/>
              <a:gd name="connsiteY4968" fmla="*/ 1098239 h 2993922"/>
              <a:gd name="connsiteX4969" fmla="*/ 6333066 w 8938307"/>
              <a:gd name="connsiteY4969" fmla="*/ 1108829 h 2993922"/>
              <a:gd name="connsiteX4970" fmla="*/ 6333066 w 8938307"/>
              <a:gd name="connsiteY4970" fmla="*/ 1103533 h 2993922"/>
              <a:gd name="connsiteX4971" fmla="*/ 6343656 w 8938307"/>
              <a:gd name="connsiteY4971" fmla="*/ 1098239 h 2993922"/>
              <a:gd name="connsiteX4972" fmla="*/ 3145351 w 8938307"/>
              <a:gd name="connsiteY4972" fmla="*/ 1098239 h 2993922"/>
              <a:gd name="connsiteX4973" fmla="*/ 3155942 w 8938307"/>
              <a:gd name="connsiteY4973" fmla="*/ 1108829 h 2993922"/>
              <a:gd name="connsiteX4974" fmla="*/ 3166533 w 8938307"/>
              <a:gd name="connsiteY4974" fmla="*/ 1108829 h 2993922"/>
              <a:gd name="connsiteX4975" fmla="*/ 3155942 w 8938307"/>
              <a:gd name="connsiteY4975" fmla="*/ 1098239 h 2993922"/>
              <a:gd name="connsiteX4976" fmla="*/ 3145351 w 8938307"/>
              <a:gd name="connsiteY4976" fmla="*/ 1098239 h 2993922"/>
              <a:gd name="connsiteX4977" fmla="*/ 2171034 w 8938307"/>
              <a:gd name="connsiteY4977" fmla="*/ 1098239 h 2993922"/>
              <a:gd name="connsiteX4978" fmla="*/ 2192215 w 8938307"/>
              <a:gd name="connsiteY4978" fmla="*/ 1119419 h 2993922"/>
              <a:gd name="connsiteX4979" fmla="*/ 2223986 w 8938307"/>
              <a:gd name="connsiteY4979" fmla="*/ 1119419 h 2993922"/>
              <a:gd name="connsiteX4980" fmla="*/ 2213396 w 8938307"/>
              <a:gd name="connsiteY4980" fmla="*/ 1108829 h 2993922"/>
              <a:gd name="connsiteX4981" fmla="*/ 2192215 w 8938307"/>
              <a:gd name="connsiteY4981" fmla="*/ 1108829 h 2993922"/>
              <a:gd name="connsiteX4982" fmla="*/ 1535610 w 8938307"/>
              <a:gd name="connsiteY4982" fmla="*/ 1098239 h 2993922"/>
              <a:gd name="connsiteX4983" fmla="*/ 1535610 w 8938307"/>
              <a:gd name="connsiteY4983" fmla="*/ 1108829 h 2993922"/>
              <a:gd name="connsiteX4984" fmla="*/ 1546200 w 8938307"/>
              <a:gd name="connsiteY4984" fmla="*/ 1119419 h 2993922"/>
              <a:gd name="connsiteX4985" fmla="*/ 1895684 w 8938307"/>
              <a:gd name="connsiteY4985" fmla="*/ 1087648 h 2993922"/>
              <a:gd name="connsiteX4986" fmla="*/ 1885093 w 8938307"/>
              <a:gd name="connsiteY4986" fmla="*/ 1092944 h 2993922"/>
              <a:gd name="connsiteX4987" fmla="*/ 1895684 w 8938307"/>
              <a:gd name="connsiteY4987" fmla="*/ 1098239 h 2993922"/>
              <a:gd name="connsiteX4988" fmla="*/ 7328564 w 8938307"/>
              <a:gd name="connsiteY4988" fmla="*/ 1077058 h 2993922"/>
              <a:gd name="connsiteX4989" fmla="*/ 7328564 w 8938307"/>
              <a:gd name="connsiteY4989" fmla="*/ 1108829 h 2993922"/>
              <a:gd name="connsiteX4990" fmla="*/ 7328564 w 8938307"/>
              <a:gd name="connsiteY4990" fmla="*/ 1119419 h 2993922"/>
              <a:gd name="connsiteX4991" fmla="*/ 7370926 w 8938307"/>
              <a:gd name="connsiteY4991" fmla="*/ 1130010 h 2993922"/>
              <a:gd name="connsiteX4992" fmla="*/ 7392107 w 8938307"/>
              <a:gd name="connsiteY4992" fmla="*/ 1130010 h 2993922"/>
              <a:gd name="connsiteX4993" fmla="*/ 7413288 w 8938307"/>
              <a:gd name="connsiteY4993" fmla="*/ 1130010 h 2993922"/>
              <a:gd name="connsiteX4994" fmla="*/ 7434468 w 8938307"/>
              <a:gd name="connsiteY4994" fmla="*/ 1130010 h 2993922"/>
              <a:gd name="connsiteX4995" fmla="*/ 7423878 w 8938307"/>
              <a:gd name="connsiteY4995" fmla="*/ 1119419 h 2993922"/>
              <a:gd name="connsiteX4996" fmla="*/ 7413288 w 8938307"/>
              <a:gd name="connsiteY4996" fmla="*/ 1119419 h 2993922"/>
              <a:gd name="connsiteX4997" fmla="*/ 7402697 w 8938307"/>
              <a:gd name="connsiteY4997" fmla="*/ 1119419 h 2993922"/>
              <a:gd name="connsiteX4998" fmla="*/ 7386812 w 8938307"/>
              <a:gd name="connsiteY4998" fmla="*/ 1108829 h 2993922"/>
              <a:gd name="connsiteX4999" fmla="*/ 7365630 w 8938307"/>
              <a:gd name="connsiteY4999" fmla="*/ 1098239 h 2993922"/>
              <a:gd name="connsiteX5000" fmla="*/ 7349745 w 8938307"/>
              <a:gd name="connsiteY5000" fmla="*/ 1092944 h 2993922"/>
              <a:gd name="connsiteX5001" fmla="*/ 7339155 w 8938307"/>
              <a:gd name="connsiteY5001" fmla="*/ 1087648 h 2993922"/>
              <a:gd name="connsiteX5002" fmla="*/ 7333860 w 8938307"/>
              <a:gd name="connsiteY5002" fmla="*/ 1082354 h 2993922"/>
              <a:gd name="connsiteX5003" fmla="*/ 7328564 w 8938307"/>
              <a:gd name="connsiteY5003" fmla="*/ 1077058 h 2993922"/>
              <a:gd name="connsiteX5004" fmla="*/ 2223986 w 8938307"/>
              <a:gd name="connsiteY5004" fmla="*/ 1077058 h 2993922"/>
              <a:gd name="connsiteX5005" fmla="*/ 2234577 w 8938307"/>
              <a:gd name="connsiteY5005" fmla="*/ 1077058 h 2993922"/>
              <a:gd name="connsiteX5006" fmla="*/ 2234577 w 8938307"/>
              <a:gd name="connsiteY5006" fmla="*/ 1087648 h 2993922"/>
              <a:gd name="connsiteX5007" fmla="*/ 2223986 w 8938307"/>
              <a:gd name="connsiteY5007" fmla="*/ 1077058 h 2993922"/>
              <a:gd name="connsiteX5008" fmla="*/ 1842731 w 8938307"/>
              <a:gd name="connsiteY5008" fmla="*/ 1077058 h 2993922"/>
              <a:gd name="connsiteX5009" fmla="*/ 1848026 w 8938307"/>
              <a:gd name="connsiteY5009" fmla="*/ 1082354 h 2993922"/>
              <a:gd name="connsiteX5010" fmla="*/ 1853322 w 8938307"/>
              <a:gd name="connsiteY5010" fmla="*/ 1082354 h 2993922"/>
              <a:gd name="connsiteX5011" fmla="*/ 1853322 w 8938307"/>
              <a:gd name="connsiteY5011" fmla="*/ 1077058 h 2993922"/>
              <a:gd name="connsiteX5012" fmla="*/ 942546 w 8938307"/>
              <a:gd name="connsiteY5012" fmla="*/ 1077058 h 2993922"/>
              <a:gd name="connsiteX5013" fmla="*/ 974318 w 8938307"/>
              <a:gd name="connsiteY5013" fmla="*/ 1087648 h 2993922"/>
              <a:gd name="connsiteX5014" fmla="*/ 990203 w 8938307"/>
              <a:gd name="connsiteY5014" fmla="*/ 1103533 h 2993922"/>
              <a:gd name="connsiteX5015" fmla="*/ 995498 w 8938307"/>
              <a:gd name="connsiteY5015" fmla="*/ 1108829 h 2993922"/>
              <a:gd name="connsiteX5016" fmla="*/ 963726 w 8938307"/>
              <a:gd name="connsiteY5016" fmla="*/ 1108829 h 2993922"/>
              <a:gd name="connsiteX5017" fmla="*/ 942546 w 8938307"/>
              <a:gd name="connsiteY5017" fmla="*/ 1103533 h 2993922"/>
              <a:gd name="connsiteX5018" fmla="*/ 931956 w 8938307"/>
              <a:gd name="connsiteY5018" fmla="*/ 1092944 h 2993922"/>
              <a:gd name="connsiteX5019" fmla="*/ 931956 w 8938307"/>
              <a:gd name="connsiteY5019" fmla="*/ 1087648 h 2993922"/>
              <a:gd name="connsiteX5020" fmla="*/ 8302883 w 8938307"/>
              <a:gd name="connsiteY5020" fmla="*/ 1066467 h 2993922"/>
              <a:gd name="connsiteX5021" fmla="*/ 8313473 w 8938307"/>
              <a:gd name="connsiteY5021" fmla="*/ 1087648 h 2993922"/>
              <a:gd name="connsiteX5022" fmla="*/ 8292291 w 8938307"/>
              <a:gd name="connsiteY5022" fmla="*/ 1087648 h 2993922"/>
              <a:gd name="connsiteX5023" fmla="*/ 8286997 w 8938307"/>
              <a:gd name="connsiteY5023" fmla="*/ 1071762 h 2993922"/>
              <a:gd name="connsiteX5024" fmla="*/ 8302883 w 8938307"/>
              <a:gd name="connsiteY5024" fmla="*/ 1066467 h 2993922"/>
              <a:gd name="connsiteX5025" fmla="*/ 7974579 w 8938307"/>
              <a:gd name="connsiteY5025" fmla="*/ 1066467 h 2993922"/>
              <a:gd name="connsiteX5026" fmla="*/ 7963990 w 8938307"/>
              <a:gd name="connsiteY5026" fmla="*/ 1077058 h 2993922"/>
              <a:gd name="connsiteX5027" fmla="*/ 8016942 w 8938307"/>
              <a:gd name="connsiteY5027" fmla="*/ 1098239 h 2993922"/>
              <a:gd name="connsiteX5028" fmla="*/ 8022237 w 8938307"/>
              <a:gd name="connsiteY5028" fmla="*/ 1092944 h 2993922"/>
              <a:gd name="connsiteX5029" fmla="*/ 8001056 w 8938307"/>
              <a:gd name="connsiteY5029" fmla="*/ 1082354 h 2993922"/>
              <a:gd name="connsiteX5030" fmla="*/ 7985171 w 8938307"/>
              <a:gd name="connsiteY5030" fmla="*/ 1071762 h 2993922"/>
              <a:gd name="connsiteX5031" fmla="*/ 7974579 w 8938307"/>
              <a:gd name="connsiteY5031" fmla="*/ 1066467 h 2993922"/>
              <a:gd name="connsiteX5032" fmla="*/ 7932219 w 8938307"/>
              <a:gd name="connsiteY5032" fmla="*/ 1066467 h 2993922"/>
              <a:gd name="connsiteX5033" fmla="*/ 7942808 w 8938307"/>
              <a:gd name="connsiteY5033" fmla="*/ 1077058 h 2993922"/>
              <a:gd name="connsiteX5034" fmla="*/ 7953398 w 8938307"/>
              <a:gd name="connsiteY5034" fmla="*/ 1077058 h 2993922"/>
              <a:gd name="connsiteX5035" fmla="*/ 7942808 w 8938307"/>
              <a:gd name="connsiteY5035" fmla="*/ 1066467 h 2993922"/>
              <a:gd name="connsiteX5036" fmla="*/ 6153028 w 8938307"/>
              <a:gd name="connsiteY5036" fmla="*/ 1066467 h 2993922"/>
              <a:gd name="connsiteX5037" fmla="*/ 6184800 w 8938307"/>
              <a:gd name="connsiteY5037" fmla="*/ 1077058 h 2993922"/>
              <a:gd name="connsiteX5038" fmla="*/ 6195390 w 8938307"/>
              <a:gd name="connsiteY5038" fmla="*/ 1077058 h 2993922"/>
              <a:gd name="connsiteX5039" fmla="*/ 6205980 w 8938307"/>
              <a:gd name="connsiteY5039" fmla="*/ 1087648 h 2993922"/>
              <a:gd name="connsiteX5040" fmla="*/ 6221866 w 8938307"/>
              <a:gd name="connsiteY5040" fmla="*/ 1103533 h 2993922"/>
              <a:gd name="connsiteX5041" fmla="*/ 6258932 w 8938307"/>
              <a:gd name="connsiteY5041" fmla="*/ 1108829 h 2993922"/>
              <a:gd name="connsiteX5042" fmla="*/ 6280114 w 8938307"/>
              <a:gd name="connsiteY5042" fmla="*/ 1108829 h 2993922"/>
              <a:gd name="connsiteX5043" fmla="*/ 6290704 w 8938307"/>
              <a:gd name="connsiteY5043" fmla="*/ 1108829 h 2993922"/>
              <a:gd name="connsiteX5044" fmla="*/ 6301294 w 8938307"/>
              <a:gd name="connsiteY5044" fmla="*/ 1114125 h 2993922"/>
              <a:gd name="connsiteX5045" fmla="*/ 6322476 w 8938307"/>
              <a:gd name="connsiteY5045" fmla="*/ 1119419 h 2993922"/>
              <a:gd name="connsiteX5046" fmla="*/ 6348950 w 8938307"/>
              <a:gd name="connsiteY5046" fmla="*/ 1124714 h 2993922"/>
              <a:gd name="connsiteX5047" fmla="*/ 6375428 w 8938307"/>
              <a:gd name="connsiteY5047" fmla="*/ 1130010 h 2993922"/>
              <a:gd name="connsiteX5048" fmla="*/ 6386018 w 8938307"/>
              <a:gd name="connsiteY5048" fmla="*/ 1130010 h 2993922"/>
              <a:gd name="connsiteX5049" fmla="*/ 6407198 w 8938307"/>
              <a:gd name="connsiteY5049" fmla="*/ 1119419 h 2993922"/>
              <a:gd name="connsiteX5050" fmla="*/ 6428380 w 8938307"/>
              <a:gd name="connsiteY5050" fmla="*/ 1119419 h 2993922"/>
              <a:gd name="connsiteX5051" fmla="*/ 6417788 w 8938307"/>
              <a:gd name="connsiteY5051" fmla="*/ 1108829 h 2993922"/>
              <a:gd name="connsiteX5052" fmla="*/ 6407198 w 8938307"/>
              <a:gd name="connsiteY5052" fmla="*/ 1108829 h 2993922"/>
              <a:gd name="connsiteX5053" fmla="*/ 6386018 w 8938307"/>
              <a:gd name="connsiteY5053" fmla="*/ 1098239 h 2993922"/>
              <a:gd name="connsiteX5054" fmla="*/ 6375428 w 8938307"/>
              <a:gd name="connsiteY5054" fmla="*/ 1098239 h 2993922"/>
              <a:gd name="connsiteX5055" fmla="*/ 6370132 w 8938307"/>
              <a:gd name="connsiteY5055" fmla="*/ 1098239 h 2993922"/>
              <a:gd name="connsiteX5056" fmla="*/ 6364836 w 8938307"/>
              <a:gd name="connsiteY5056" fmla="*/ 1098239 h 2993922"/>
              <a:gd name="connsiteX5057" fmla="*/ 6354246 w 8938307"/>
              <a:gd name="connsiteY5057" fmla="*/ 1092944 h 2993922"/>
              <a:gd name="connsiteX5058" fmla="*/ 6333066 w 8938307"/>
              <a:gd name="connsiteY5058" fmla="*/ 1087648 h 2993922"/>
              <a:gd name="connsiteX5059" fmla="*/ 6311884 w 8938307"/>
              <a:gd name="connsiteY5059" fmla="*/ 1092944 h 2993922"/>
              <a:gd name="connsiteX5060" fmla="*/ 6306590 w 8938307"/>
              <a:gd name="connsiteY5060" fmla="*/ 1098239 h 2993922"/>
              <a:gd name="connsiteX5061" fmla="*/ 6301294 w 8938307"/>
              <a:gd name="connsiteY5061" fmla="*/ 1087648 h 2993922"/>
              <a:gd name="connsiteX5062" fmla="*/ 6237752 w 8938307"/>
              <a:gd name="connsiteY5062" fmla="*/ 1087648 h 2993922"/>
              <a:gd name="connsiteX5063" fmla="*/ 6211276 w 8938307"/>
              <a:gd name="connsiteY5063" fmla="*/ 1082354 h 2993922"/>
              <a:gd name="connsiteX5064" fmla="*/ 6200686 w 8938307"/>
              <a:gd name="connsiteY5064" fmla="*/ 1077058 h 2993922"/>
              <a:gd name="connsiteX5065" fmla="*/ 6174209 w 8938307"/>
              <a:gd name="connsiteY5065" fmla="*/ 1066467 h 2993922"/>
              <a:gd name="connsiteX5066" fmla="*/ 6153028 w 8938307"/>
              <a:gd name="connsiteY5066" fmla="*/ 1066467 h 2993922"/>
              <a:gd name="connsiteX5067" fmla="*/ 2337833 w 8938307"/>
              <a:gd name="connsiteY5067" fmla="*/ 1061173 h 2993922"/>
              <a:gd name="connsiteX5068" fmla="*/ 2329890 w 8938307"/>
              <a:gd name="connsiteY5068" fmla="*/ 1066467 h 2993922"/>
              <a:gd name="connsiteX5069" fmla="*/ 2340481 w 8938307"/>
              <a:gd name="connsiteY5069" fmla="*/ 1066467 h 2993922"/>
              <a:gd name="connsiteX5070" fmla="*/ 2337833 w 8938307"/>
              <a:gd name="connsiteY5070" fmla="*/ 1061173 h 2993922"/>
              <a:gd name="connsiteX5071" fmla="*/ 8324064 w 8938307"/>
              <a:gd name="connsiteY5071" fmla="*/ 1055877 h 2993922"/>
              <a:gd name="connsiteX5072" fmla="*/ 8377016 w 8938307"/>
              <a:gd name="connsiteY5072" fmla="*/ 1077058 h 2993922"/>
              <a:gd name="connsiteX5073" fmla="*/ 8366425 w 8938307"/>
              <a:gd name="connsiteY5073" fmla="*/ 1066467 h 2993922"/>
              <a:gd name="connsiteX5074" fmla="*/ 8334654 w 8938307"/>
              <a:gd name="connsiteY5074" fmla="*/ 1066467 h 2993922"/>
              <a:gd name="connsiteX5075" fmla="*/ 8186387 w 8938307"/>
              <a:gd name="connsiteY5075" fmla="*/ 1055877 h 2993922"/>
              <a:gd name="connsiteX5076" fmla="*/ 8207569 w 8938307"/>
              <a:gd name="connsiteY5076" fmla="*/ 1055877 h 2993922"/>
              <a:gd name="connsiteX5077" fmla="*/ 8239339 w 8938307"/>
              <a:gd name="connsiteY5077" fmla="*/ 1066467 h 2993922"/>
              <a:gd name="connsiteX5078" fmla="*/ 8207569 w 8938307"/>
              <a:gd name="connsiteY5078" fmla="*/ 1066467 h 2993922"/>
              <a:gd name="connsiteX5079" fmla="*/ 1747418 w 8938307"/>
              <a:gd name="connsiteY5079" fmla="*/ 1055877 h 2993922"/>
              <a:gd name="connsiteX5080" fmla="*/ 1779189 w 8938307"/>
              <a:gd name="connsiteY5080" fmla="*/ 1066467 h 2993922"/>
              <a:gd name="connsiteX5081" fmla="*/ 1810960 w 8938307"/>
              <a:gd name="connsiteY5081" fmla="*/ 1077058 h 2993922"/>
              <a:gd name="connsiteX5082" fmla="*/ 1832141 w 8938307"/>
              <a:gd name="connsiteY5082" fmla="*/ 1087648 h 2993922"/>
              <a:gd name="connsiteX5083" fmla="*/ 1800370 w 8938307"/>
              <a:gd name="connsiteY5083" fmla="*/ 1055877 h 2993922"/>
              <a:gd name="connsiteX5084" fmla="*/ 1779189 w 8938307"/>
              <a:gd name="connsiteY5084" fmla="*/ 1055877 h 2993922"/>
              <a:gd name="connsiteX5085" fmla="*/ 1773893 w 8938307"/>
              <a:gd name="connsiteY5085" fmla="*/ 1055877 h 2993922"/>
              <a:gd name="connsiteX5086" fmla="*/ 1758008 w 8938307"/>
              <a:gd name="connsiteY5086" fmla="*/ 1055877 h 2993922"/>
              <a:gd name="connsiteX5087" fmla="*/ 7495894 w 8938307"/>
              <a:gd name="connsiteY5087" fmla="*/ 1053759 h 2993922"/>
              <a:gd name="connsiteX5088" fmla="*/ 7508601 w 8938307"/>
              <a:gd name="connsiteY5088" fmla="*/ 1055877 h 2993922"/>
              <a:gd name="connsiteX5089" fmla="*/ 7498011 w 8938307"/>
              <a:gd name="connsiteY5089" fmla="*/ 1055877 h 2993922"/>
              <a:gd name="connsiteX5090" fmla="*/ 7487420 w 8938307"/>
              <a:gd name="connsiteY5090" fmla="*/ 1045287 h 2993922"/>
              <a:gd name="connsiteX5091" fmla="*/ 7495894 w 8938307"/>
              <a:gd name="connsiteY5091" fmla="*/ 1053759 h 2993922"/>
              <a:gd name="connsiteX5092" fmla="*/ 7492716 w 8938307"/>
              <a:gd name="connsiteY5092" fmla="*/ 1053230 h 2993922"/>
              <a:gd name="connsiteX5093" fmla="*/ 7487420 w 8938307"/>
              <a:gd name="connsiteY5093" fmla="*/ 1045287 h 2993922"/>
              <a:gd name="connsiteX5094" fmla="*/ 7445059 w 8938307"/>
              <a:gd name="connsiteY5094" fmla="*/ 1045287 h 2993922"/>
              <a:gd name="connsiteX5095" fmla="*/ 7445059 w 8938307"/>
              <a:gd name="connsiteY5095" fmla="*/ 1055877 h 2993922"/>
              <a:gd name="connsiteX5096" fmla="*/ 7455649 w 8938307"/>
              <a:gd name="connsiteY5096" fmla="*/ 1055877 h 2993922"/>
              <a:gd name="connsiteX5097" fmla="*/ 7466240 w 8938307"/>
              <a:gd name="connsiteY5097" fmla="*/ 1055877 h 2993922"/>
              <a:gd name="connsiteX5098" fmla="*/ 7460944 w 8938307"/>
              <a:gd name="connsiteY5098" fmla="*/ 1045287 h 2993922"/>
              <a:gd name="connsiteX5099" fmla="*/ 7450355 w 8938307"/>
              <a:gd name="connsiteY5099" fmla="*/ 1045287 h 2993922"/>
              <a:gd name="connsiteX5100" fmla="*/ 7445059 w 8938307"/>
              <a:gd name="connsiteY5100" fmla="*/ 1045287 h 2993922"/>
              <a:gd name="connsiteX5101" fmla="*/ 6227161 w 8938307"/>
              <a:gd name="connsiteY5101" fmla="*/ 1045287 h 2993922"/>
              <a:gd name="connsiteX5102" fmla="*/ 6216572 w 8938307"/>
              <a:gd name="connsiteY5102" fmla="*/ 1055877 h 2993922"/>
              <a:gd name="connsiteX5103" fmla="*/ 6227161 w 8938307"/>
              <a:gd name="connsiteY5103" fmla="*/ 1055877 h 2993922"/>
              <a:gd name="connsiteX5104" fmla="*/ 8790041 w 8938307"/>
              <a:gd name="connsiteY5104" fmla="*/ 1034696 h 2993922"/>
              <a:gd name="connsiteX5105" fmla="*/ 8811222 w 8938307"/>
              <a:gd name="connsiteY5105" fmla="*/ 1045287 h 2993922"/>
              <a:gd name="connsiteX5106" fmla="*/ 8800632 w 8938307"/>
              <a:gd name="connsiteY5106" fmla="*/ 1045287 h 2993922"/>
              <a:gd name="connsiteX5107" fmla="*/ 8790041 w 8938307"/>
              <a:gd name="connsiteY5107" fmla="*/ 1034696 h 2993922"/>
              <a:gd name="connsiteX5108" fmla="*/ 8249931 w 8938307"/>
              <a:gd name="connsiteY5108" fmla="*/ 1034696 h 2993922"/>
              <a:gd name="connsiteX5109" fmla="*/ 8260521 w 8938307"/>
              <a:gd name="connsiteY5109" fmla="*/ 1045287 h 2993922"/>
              <a:gd name="connsiteX5110" fmla="*/ 8249931 w 8938307"/>
              <a:gd name="connsiteY5110" fmla="*/ 1045287 h 2993922"/>
              <a:gd name="connsiteX5111" fmla="*/ 8249931 w 8938307"/>
              <a:gd name="connsiteY5111" fmla="*/ 1034696 h 2993922"/>
              <a:gd name="connsiteX5112" fmla="*/ 2181625 w 8938307"/>
              <a:gd name="connsiteY5112" fmla="*/ 1034696 h 2993922"/>
              <a:gd name="connsiteX5113" fmla="*/ 2192215 w 8938307"/>
              <a:gd name="connsiteY5113" fmla="*/ 1039992 h 2993922"/>
              <a:gd name="connsiteX5114" fmla="*/ 2181625 w 8938307"/>
              <a:gd name="connsiteY5114" fmla="*/ 1045287 h 2993922"/>
              <a:gd name="connsiteX5115" fmla="*/ 2192215 w 8938307"/>
              <a:gd name="connsiteY5115" fmla="*/ 1066467 h 2993922"/>
              <a:gd name="connsiteX5116" fmla="*/ 2213396 w 8938307"/>
              <a:gd name="connsiteY5116" fmla="*/ 1077058 h 2993922"/>
              <a:gd name="connsiteX5117" fmla="*/ 2223986 w 8938307"/>
              <a:gd name="connsiteY5117" fmla="*/ 1092944 h 2993922"/>
              <a:gd name="connsiteX5118" fmla="*/ 2255757 w 8938307"/>
              <a:gd name="connsiteY5118" fmla="*/ 1098239 h 2993922"/>
              <a:gd name="connsiteX5119" fmla="*/ 2271642 w 8938307"/>
              <a:gd name="connsiteY5119" fmla="*/ 1103533 h 2993922"/>
              <a:gd name="connsiteX5120" fmla="*/ 2287529 w 8938307"/>
              <a:gd name="connsiteY5120" fmla="*/ 1108829 h 2993922"/>
              <a:gd name="connsiteX5121" fmla="*/ 2298119 w 8938307"/>
              <a:gd name="connsiteY5121" fmla="*/ 1108829 h 2993922"/>
              <a:gd name="connsiteX5122" fmla="*/ 2314005 w 8938307"/>
              <a:gd name="connsiteY5122" fmla="*/ 1103533 h 2993922"/>
              <a:gd name="connsiteX5123" fmla="*/ 2335186 w 8938307"/>
              <a:gd name="connsiteY5123" fmla="*/ 1108829 h 2993922"/>
              <a:gd name="connsiteX5124" fmla="*/ 2351071 w 8938307"/>
              <a:gd name="connsiteY5124" fmla="*/ 1108829 h 2993922"/>
              <a:gd name="connsiteX5125" fmla="*/ 2340481 w 8938307"/>
              <a:gd name="connsiteY5125" fmla="*/ 1119419 h 2993922"/>
              <a:gd name="connsiteX5126" fmla="*/ 2329890 w 8938307"/>
              <a:gd name="connsiteY5126" fmla="*/ 1130010 h 2993922"/>
              <a:gd name="connsiteX5127" fmla="*/ 2340481 w 8938307"/>
              <a:gd name="connsiteY5127" fmla="*/ 1140600 h 2993922"/>
              <a:gd name="connsiteX5128" fmla="*/ 2361662 w 8938307"/>
              <a:gd name="connsiteY5128" fmla="*/ 1161781 h 2993922"/>
              <a:gd name="connsiteX5129" fmla="*/ 2340481 w 8938307"/>
              <a:gd name="connsiteY5129" fmla="*/ 1167077 h 2993922"/>
              <a:gd name="connsiteX5130" fmla="*/ 2361662 w 8938307"/>
              <a:gd name="connsiteY5130" fmla="*/ 1172371 h 2993922"/>
              <a:gd name="connsiteX5131" fmla="*/ 2372252 w 8938307"/>
              <a:gd name="connsiteY5131" fmla="*/ 1182962 h 2993922"/>
              <a:gd name="connsiteX5132" fmla="*/ 2382842 w 8938307"/>
              <a:gd name="connsiteY5132" fmla="*/ 1188258 h 2993922"/>
              <a:gd name="connsiteX5133" fmla="*/ 2414614 w 8938307"/>
              <a:gd name="connsiteY5133" fmla="*/ 1193552 h 2993922"/>
              <a:gd name="connsiteX5134" fmla="*/ 2435794 w 8938307"/>
              <a:gd name="connsiteY5134" fmla="*/ 1198848 h 2993922"/>
              <a:gd name="connsiteX5135" fmla="*/ 2456975 w 8938307"/>
              <a:gd name="connsiteY5135" fmla="*/ 1204143 h 2993922"/>
              <a:gd name="connsiteX5136" fmla="*/ 2488746 w 8938307"/>
              <a:gd name="connsiteY5136" fmla="*/ 1214733 h 2993922"/>
              <a:gd name="connsiteX5137" fmla="*/ 2504632 w 8938307"/>
              <a:gd name="connsiteY5137" fmla="*/ 1220029 h 2993922"/>
              <a:gd name="connsiteX5138" fmla="*/ 2520518 w 8938307"/>
              <a:gd name="connsiteY5138" fmla="*/ 1214733 h 2993922"/>
              <a:gd name="connsiteX5139" fmla="*/ 2536402 w 8938307"/>
              <a:gd name="connsiteY5139" fmla="*/ 1220029 h 2993922"/>
              <a:gd name="connsiteX5140" fmla="*/ 2541698 w 8938307"/>
              <a:gd name="connsiteY5140" fmla="*/ 1225324 h 2993922"/>
              <a:gd name="connsiteX5141" fmla="*/ 2573470 w 8938307"/>
              <a:gd name="connsiteY5141" fmla="*/ 1235914 h 2993922"/>
              <a:gd name="connsiteX5142" fmla="*/ 2573470 w 8938307"/>
              <a:gd name="connsiteY5142" fmla="*/ 1225324 h 2993922"/>
              <a:gd name="connsiteX5143" fmla="*/ 2520518 w 8938307"/>
              <a:gd name="connsiteY5143" fmla="*/ 1209437 h 2993922"/>
              <a:gd name="connsiteX5144" fmla="*/ 2467566 w 8938307"/>
              <a:gd name="connsiteY5144" fmla="*/ 1182962 h 2993922"/>
              <a:gd name="connsiteX5145" fmla="*/ 2456975 w 8938307"/>
              <a:gd name="connsiteY5145" fmla="*/ 1182962 h 2993922"/>
              <a:gd name="connsiteX5146" fmla="*/ 2425203 w 8938307"/>
              <a:gd name="connsiteY5146" fmla="*/ 1182962 h 2993922"/>
              <a:gd name="connsiteX5147" fmla="*/ 2414614 w 8938307"/>
              <a:gd name="connsiteY5147" fmla="*/ 1177666 h 2993922"/>
              <a:gd name="connsiteX5148" fmla="*/ 2404023 w 8938307"/>
              <a:gd name="connsiteY5148" fmla="*/ 1172371 h 2993922"/>
              <a:gd name="connsiteX5149" fmla="*/ 2393433 w 8938307"/>
              <a:gd name="connsiteY5149" fmla="*/ 1167077 h 2993922"/>
              <a:gd name="connsiteX5150" fmla="*/ 2382842 w 8938307"/>
              <a:gd name="connsiteY5150" fmla="*/ 1151191 h 2993922"/>
              <a:gd name="connsiteX5151" fmla="*/ 2382842 w 8938307"/>
              <a:gd name="connsiteY5151" fmla="*/ 1140600 h 2993922"/>
              <a:gd name="connsiteX5152" fmla="*/ 2425203 w 8938307"/>
              <a:gd name="connsiteY5152" fmla="*/ 1151191 h 2993922"/>
              <a:gd name="connsiteX5153" fmla="*/ 2509927 w 8938307"/>
              <a:gd name="connsiteY5153" fmla="*/ 1182962 h 2993922"/>
              <a:gd name="connsiteX5154" fmla="*/ 2536402 w 8938307"/>
              <a:gd name="connsiteY5154" fmla="*/ 1193552 h 2993922"/>
              <a:gd name="connsiteX5155" fmla="*/ 2562879 w 8938307"/>
              <a:gd name="connsiteY5155" fmla="*/ 1193552 h 2993922"/>
              <a:gd name="connsiteX5156" fmla="*/ 2573470 w 8938307"/>
              <a:gd name="connsiteY5156" fmla="*/ 1193552 h 2993922"/>
              <a:gd name="connsiteX5157" fmla="*/ 2562879 w 8938307"/>
              <a:gd name="connsiteY5157" fmla="*/ 1182962 h 2993922"/>
              <a:gd name="connsiteX5158" fmla="*/ 2509927 w 8938307"/>
              <a:gd name="connsiteY5158" fmla="*/ 1172371 h 2993922"/>
              <a:gd name="connsiteX5159" fmla="*/ 2478156 w 8938307"/>
              <a:gd name="connsiteY5159" fmla="*/ 1151191 h 2993922"/>
              <a:gd name="connsiteX5160" fmla="*/ 2483450 w 8938307"/>
              <a:gd name="connsiteY5160" fmla="*/ 1140600 h 2993922"/>
              <a:gd name="connsiteX5161" fmla="*/ 2488746 w 8938307"/>
              <a:gd name="connsiteY5161" fmla="*/ 1151191 h 2993922"/>
              <a:gd name="connsiteX5162" fmla="*/ 2499337 w 8938307"/>
              <a:gd name="connsiteY5162" fmla="*/ 1151191 h 2993922"/>
              <a:gd name="connsiteX5163" fmla="*/ 2520518 w 8938307"/>
              <a:gd name="connsiteY5163" fmla="*/ 1151191 h 2993922"/>
              <a:gd name="connsiteX5164" fmla="*/ 2536402 w 8938307"/>
              <a:gd name="connsiteY5164" fmla="*/ 1151191 h 2993922"/>
              <a:gd name="connsiteX5165" fmla="*/ 2552289 w 8938307"/>
              <a:gd name="connsiteY5165" fmla="*/ 1151191 h 2993922"/>
              <a:gd name="connsiteX5166" fmla="*/ 2562879 w 8938307"/>
              <a:gd name="connsiteY5166" fmla="*/ 1161781 h 2993922"/>
              <a:gd name="connsiteX5167" fmla="*/ 2552289 w 8938307"/>
              <a:gd name="connsiteY5167" fmla="*/ 1161781 h 2993922"/>
              <a:gd name="connsiteX5168" fmla="*/ 2541698 w 8938307"/>
              <a:gd name="connsiteY5168" fmla="*/ 1161781 h 2993922"/>
              <a:gd name="connsiteX5169" fmla="*/ 2552289 w 8938307"/>
              <a:gd name="connsiteY5169" fmla="*/ 1167077 h 2993922"/>
              <a:gd name="connsiteX5170" fmla="*/ 2573470 w 8938307"/>
              <a:gd name="connsiteY5170" fmla="*/ 1172371 h 2993922"/>
              <a:gd name="connsiteX5171" fmla="*/ 2594650 w 8938307"/>
              <a:gd name="connsiteY5171" fmla="*/ 1172371 h 2993922"/>
              <a:gd name="connsiteX5172" fmla="*/ 2615831 w 8938307"/>
              <a:gd name="connsiteY5172" fmla="*/ 1182962 h 2993922"/>
              <a:gd name="connsiteX5173" fmla="*/ 2637012 w 8938307"/>
              <a:gd name="connsiteY5173" fmla="*/ 1188258 h 2993922"/>
              <a:gd name="connsiteX5174" fmla="*/ 2647602 w 8938307"/>
              <a:gd name="connsiteY5174" fmla="*/ 1193552 h 2993922"/>
              <a:gd name="connsiteX5175" fmla="*/ 2663488 w 8938307"/>
              <a:gd name="connsiteY5175" fmla="*/ 1204143 h 2993922"/>
              <a:gd name="connsiteX5176" fmla="*/ 2684669 w 8938307"/>
              <a:gd name="connsiteY5176" fmla="*/ 1209437 h 2993922"/>
              <a:gd name="connsiteX5177" fmla="*/ 2695259 w 8938307"/>
              <a:gd name="connsiteY5177" fmla="*/ 1209437 h 2993922"/>
              <a:gd name="connsiteX5178" fmla="*/ 2711145 w 8938307"/>
              <a:gd name="connsiteY5178" fmla="*/ 1220029 h 2993922"/>
              <a:gd name="connsiteX5179" fmla="*/ 2716440 w 8938307"/>
              <a:gd name="connsiteY5179" fmla="*/ 1214733 h 2993922"/>
              <a:gd name="connsiteX5180" fmla="*/ 2732326 w 8938307"/>
              <a:gd name="connsiteY5180" fmla="*/ 1204143 h 2993922"/>
              <a:gd name="connsiteX5181" fmla="*/ 2753506 w 8938307"/>
              <a:gd name="connsiteY5181" fmla="*/ 1204143 h 2993922"/>
              <a:gd name="connsiteX5182" fmla="*/ 2679374 w 8938307"/>
              <a:gd name="connsiteY5182" fmla="*/ 1182962 h 2993922"/>
              <a:gd name="connsiteX5183" fmla="*/ 2663488 w 8938307"/>
              <a:gd name="connsiteY5183" fmla="*/ 1172371 h 2993922"/>
              <a:gd name="connsiteX5184" fmla="*/ 2658193 w 8938307"/>
              <a:gd name="connsiteY5184" fmla="*/ 1172371 h 2993922"/>
              <a:gd name="connsiteX5185" fmla="*/ 2626422 w 8938307"/>
              <a:gd name="connsiteY5185" fmla="*/ 1172371 h 2993922"/>
              <a:gd name="connsiteX5186" fmla="*/ 2594650 w 8938307"/>
              <a:gd name="connsiteY5186" fmla="*/ 1161781 h 2993922"/>
              <a:gd name="connsiteX5187" fmla="*/ 2573470 w 8938307"/>
              <a:gd name="connsiteY5187" fmla="*/ 1151191 h 2993922"/>
              <a:gd name="connsiteX5188" fmla="*/ 2562879 w 8938307"/>
              <a:gd name="connsiteY5188" fmla="*/ 1140600 h 2993922"/>
              <a:gd name="connsiteX5189" fmla="*/ 2536402 w 8938307"/>
              <a:gd name="connsiteY5189" fmla="*/ 1130010 h 2993922"/>
              <a:gd name="connsiteX5190" fmla="*/ 2488746 w 8938307"/>
              <a:gd name="connsiteY5190" fmla="*/ 1119419 h 2993922"/>
              <a:gd name="connsiteX5191" fmla="*/ 2478156 w 8938307"/>
              <a:gd name="connsiteY5191" fmla="*/ 1119419 h 2993922"/>
              <a:gd name="connsiteX5192" fmla="*/ 2467566 w 8938307"/>
              <a:gd name="connsiteY5192" fmla="*/ 1098239 h 2993922"/>
              <a:gd name="connsiteX5193" fmla="*/ 2451680 w 8938307"/>
              <a:gd name="connsiteY5193" fmla="*/ 1092944 h 2993922"/>
              <a:gd name="connsiteX5194" fmla="*/ 2430498 w 8938307"/>
              <a:gd name="connsiteY5194" fmla="*/ 1087648 h 2993922"/>
              <a:gd name="connsiteX5195" fmla="*/ 2409317 w 8938307"/>
              <a:gd name="connsiteY5195" fmla="*/ 1087648 h 2993922"/>
              <a:gd name="connsiteX5196" fmla="*/ 2393433 w 8938307"/>
              <a:gd name="connsiteY5196" fmla="*/ 1087648 h 2993922"/>
              <a:gd name="connsiteX5197" fmla="*/ 2329890 w 8938307"/>
              <a:gd name="connsiteY5197" fmla="*/ 1077058 h 2993922"/>
              <a:gd name="connsiteX5198" fmla="*/ 2314005 w 8938307"/>
              <a:gd name="connsiteY5198" fmla="*/ 1066467 h 2993922"/>
              <a:gd name="connsiteX5199" fmla="*/ 2298119 w 8938307"/>
              <a:gd name="connsiteY5199" fmla="*/ 1061173 h 2993922"/>
              <a:gd name="connsiteX5200" fmla="*/ 2276938 w 8938307"/>
              <a:gd name="connsiteY5200" fmla="*/ 1055877 h 2993922"/>
              <a:gd name="connsiteX5201" fmla="*/ 2250461 w 8938307"/>
              <a:gd name="connsiteY5201" fmla="*/ 1045287 h 2993922"/>
              <a:gd name="connsiteX5202" fmla="*/ 2218690 w 8938307"/>
              <a:gd name="connsiteY5202" fmla="*/ 1039992 h 2993922"/>
              <a:gd name="connsiteX5203" fmla="*/ 2192215 w 8938307"/>
              <a:gd name="connsiteY5203" fmla="*/ 1034696 h 2993922"/>
              <a:gd name="connsiteX5204" fmla="*/ 667195 w 8938307"/>
              <a:gd name="connsiteY5204" fmla="*/ 1034696 h 2993922"/>
              <a:gd name="connsiteX5205" fmla="*/ 683080 w 8938307"/>
              <a:gd name="connsiteY5205" fmla="*/ 1045287 h 2993922"/>
              <a:gd name="connsiteX5206" fmla="*/ 709557 w 8938307"/>
              <a:gd name="connsiteY5206" fmla="*/ 1066467 h 2993922"/>
              <a:gd name="connsiteX5207" fmla="*/ 730738 w 8938307"/>
              <a:gd name="connsiteY5207" fmla="*/ 1077058 h 2993922"/>
              <a:gd name="connsiteX5208" fmla="*/ 709557 w 8938307"/>
              <a:gd name="connsiteY5208" fmla="*/ 1077058 h 2993922"/>
              <a:gd name="connsiteX5209" fmla="*/ 8768861 w 8938307"/>
              <a:gd name="connsiteY5209" fmla="*/ 1024106 h 2993922"/>
              <a:gd name="connsiteX5210" fmla="*/ 8779451 w 8938307"/>
              <a:gd name="connsiteY5210" fmla="*/ 1034696 h 2993922"/>
              <a:gd name="connsiteX5211" fmla="*/ 8758270 w 8938307"/>
              <a:gd name="connsiteY5211" fmla="*/ 1034696 h 2993922"/>
              <a:gd name="connsiteX5212" fmla="*/ 8218160 w 8938307"/>
              <a:gd name="connsiteY5212" fmla="*/ 1024106 h 2993922"/>
              <a:gd name="connsiteX5213" fmla="*/ 8228750 w 8938307"/>
              <a:gd name="connsiteY5213" fmla="*/ 1034696 h 2993922"/>
              <a:gd name="connsiteX5214" fmla="*/ 8218160 w 8938307"/>
              <a:gd name="connsiteY5214" fmla="*/ 1034696 h 2993922"/>
              <a:gd name="connsiteX5215" fmla="*/ 8218160 w 8938307"/>
              <a:gd name="connsiteY5215" fmla="*/ 1024106 h 2993922"/>
              <a:gd name="connsiteX5216" fmla="*/ 8133435 w 8938307"/>
              <a:gd name="connsiteY5216" fmla="*/ 1024106 h 2993922"/>
              <a:gd name="connsiteX5217" fmla="*/ 8144027 w 8938307"/>
              <a:gd name="connsiteY5217" fmla="*/ 1034696 h 2993922"/>
              <a:gd name="connsiteX5218" fmla="*/ 8154617 w 8938307"/>
              <a:gd name="connsiteY5218" fmla="*/ 1024106 h 2993922"/>
              <a:gd name="connsiteX5219" fmla="*/ 7445059 w 8938307"/>
              <a:gd name="connsiteY5219" fmla="*/ 1024106 h 2993922"/>
              <a:gd name="connsiteX5220" fmla="*/ 7450355 w 8938307"/>
              <a:gd name="connsiteY5220" fmla="*/ 1029400 h 2993922"/>
              <a:gd name="connsiteX5221" fmla="*/ 7466240 w 8938307"/>
              <a:gd name="connsiteY5221" fmla="*/ 1034696 h 2993922"/>
              <a:gd name="connsiteX5222" fmla="*/ 7482126 w 8938307"/>
              <a:gd name="connsiteY5222" fmla="*/ 1055877 h 2993922"/>
              <a:gd name="connsiteX5223" fmla="*/ 7498011 w 8938307"/>
              <a:gd name="connsiteY5223" fmla="*/ 1066467 h 2993922"/>
              <a:gd name="connsiteX5224" fmla="*/ 7513896 w 8938307"/>
              <a:gd name="connsiteY5224" fmla="*/ 1066467 h 2993922"/>
              <a:gd name="connsiteX5225" fmla="*/ 7519192 w 8938307"/>
              <a:gd name="connsiteY5225" fmla="*/ 1077058 h 2993922"/>
              <a:gd name="connsiteX5226" fmla="*/ 7529782 w 8938307"/>
              <a:gd name="connsiteY5226" fmla="*/ 1077058 h 2993922"/>
              <a:gd name="connsiteX5227" fmla="*/ 7508601 w 8938307"/>
              <a:gd name="connsiteY5227" fmla="*/ 1055877 h 2993922"/>
              <a:gd name="connsiteX5228" fmla="*/ 7519192 w 8938307"/>
              <a:gd name="connsiteY5228" fmla="*/ 1055877 h 2993922"/>
              <a:gd name="connsiteX5229" fmla="*/ 7572144 w 8938307"/>
              <a:gd name="connsiteY5229" fmla="*/ 1066467 h 2993922"/>
              <a:gd name="connsiteX5230" fmla="*/ 7635686 w 8938307"/>
              <a:gd name="connsiteY5230" fmla="*/ 1087648 h 2993922"/>
              <a:gd name="connsiteX5231" fmla="*/ 7720409 w 8938307"/>
              <a:gd name="connsiteY5231" fmla="*/ 1108829 h 2993922"/>
              <a:gd name="connsiteX5232" fmla="*/ 7731000 w 8938307"/>
              <a:gd name="connsiteY5232" fmla="*/ 1114125 h 2993922"/>
              <a:gd name="connsiteX5233" fmla="*/ 7757476 w 8938307"/>
              <a:gd name="connsiteY5233" fmla="*/ 1124714 h 2993922"/>
              <a:gd name="connsiteX5234" fmla="*/ 7799838 w 8938307"/>
              <a:gd name="connsiteY5234" fmla="*/ 1135306 h 2993922"/>
              <a:gd name="connsiteX5235" fmla="*/ 7831609 w 8938307"/>
              <a:gd name="connsiteY5235" fmla="*/ 1135306 h 2993922"/>
              <a:gd name="connsiteX5236" fmla="*/ 7847494 w 8938307"/>
              <a:gd name="connsiteY5236" fmla="*/ 1130010 h 2993922"/>
              <a:gd name="connsiteX5237" fmla="*/ 7847494 w 8938307"/>
              <a:gd name="connsiteY5237" fmla="*/ 1119419 h 2993922"/>
              <a:gd name="connsiteX5238" fmla="*/ 7826313 w 8938307"/>
              <a:gd name="connsiteY5238" fmla="*/ 1108829 h 2993922"/>
              <a:gd name="connsiteX5239" fmla="*/ 7794542 w 8938307"/>
              <a:gd name="connsiteY5239" fmla="*/ 1103533 h 2993922"/>
              <a:gd name="connsiteX5240" fmla="*/ 7778656 w 8938307"/>
              <a:gd name="connsiteY5240" fmla="*/ 1098239 h 2993922"/>
              <a:gd name="connsiteX5241" fmla="*/ 7762772 w 8938307"/>
              <a:gd name="connsiteY5241" fmla="*/ 1092944 h 2993922"/>
              <a:gd name="connsiteX5242" fmla="*/ 7741590 w 8938307"/>
              <a:gd name="connsiteY5242" fmla="*/ 1087648 h 2993922"/>
              <a:gd name="connsiteX5243" fmla="*/ 7678048 w 8938307"/>
              <a:gd name="connsiteY5243" fmla="*/ 1077058 h 2993922"/>
              <a:gd name="connsiteX5244" fmla="*/ 7678048 w 8938307"/>
              <a:gd name="connsiteY5244" fmla="*/ 1066467 h 2993922"/>
              <a:gd name="connsiteX5245" fmla="*/ 7667457 w 8938307"/>
              <a:gd name="connsiteY5245" fmla="*/ 1066467 h 2993922"/>
              <a:gd name="connsiteX5246" fmla="*/ 7646278 w 8938307"/>
              <a:gd name="connsiteY5246" fmla="*/ 1066467 h 2993922"/>
              <a:gd name="connsiteX5247" fmla="*/ 7625096 w 8938307"/>
              <a:gd name="connsiteY5247" fmla="*/ 1061173 h 2993922"/>
              <a:gd name="connsiteX5248" fmla="*/ 7609211 w 8938307"/>
              <a:gd name="connsiteY5248" fmla="*/ 1055877 h 2993922"/>
              <a:gd name="connsiteX5249" fmla="*/ 7598620 w 8938307"/>
              <a:gd name="connsiteY5249" fmla="*/ 1055877 h 2993922"/>
              <a:gd name="connsiteX5250" fmla="*/ 7593326 w 8938307"/>
              <a:gd name="connsiteY5250" fmla="*/ 1055877 h 2993922"/>
              <a:gd name="connsiteX5251" fmla="*/ 7561553 w 8938307"/>
              <a:gd name="connsiteY5251" fmla="*/ 1045287 h 2993922"/>
              <a:gd name="connsiteX5252" fmla="*/ 7519192 w 8938307"/>
              <a:gd name="connsiteY5252" fmla="*/ 1034696 h 2993922"/>
              <a:gd name="connsiteX5253" fmla="*/ 7487420 w 8938307"/>
              <a:gd name="connsiteY5253" fmla="*/ 1024106 h 2993922"/>
              <a:gd name="connsiteX5254" fmla="*/ 7466240 w 8938307"/>
              <a:gd name="connsiteY5254" fmla="*/ 1024106 h 2993922"/>
              <a:gd name="connsiteX5255" fmla="*/ 7032033 w 8938307"/>
              <a:gd name="connsiteY5255" fmla="*/ 1024106 h 2993922"/>
              <a:gd name="connsiteX5256" fmla="*/ 7084985 w 8938307"/>
              <a:gd name="connsiteY5256" fmla="*/ 1045287 h 2993922"/>
              <a:gd name="connsiteX5257" fmla="*/ 7063804 w 8938307"/>
              <a:gd name="connsiteY5257" fmla="*/ 1029400 h 2993922"/>
              <a:gd name="connsiteX5258" fmla="*/ 7032033 w 8938307"/>
              <a:gd name="connsiteY5258" fmla="*/ 1024106 h 2993922"/>
              <a:gd name="connsiteX5259" fmla="*/ 2891182 w 8938307"/>
              <a:gd name="connsiteY5259" fmla="*/ 1024106 h 2993922"/>
              <a:gd name="connsiteX5260" fmla="*/ 2901772 w 8938307"/>
              <a:gd name="connsiteY5260" fmla="*/ 1034696 h 2993922"/>
              <a:gd name="connsiteX5261" fmla="*/ 2901772 w 8938307"/>
              <a:gd name="connsiteY5261" fmla="*/ 1024106 h 2993922"/>
              <a:gd name="connsiteX5262" fmla="*/ 2891182 w 8938307"/>
              <a:gd name="connsiteY5262" fmla="*/ 1024106 h 2993922"/>
              <a:gd name="connsiteX5263" fmla="*/ 1503839 w 8938307"/>
              <a:gd name="connsiteY5263" fmla="*/ 1024106 h 2993922"/>
              <a:gd name="connsiteX5264" fmla="*/ 1514429 w 8938307"/>
              <a:gd name="connsiteY5264" fmla="*/ 1032049 h 2993922"/>
              <a:gd name="connsiteX5265" fmla="*/ 1525019 w 8938307"/>
              <a:gd name="connsiteY5265" fmla="*/ 1034696 h 2993922"/>
              <a:gd name="connsiteX5266" fmla="*/ 783690 w 8938307"/>
              <a:gd name="connsiteY5266" fmla="*/ 1024106 h 2993922"/>
              <a:gd name="connsiteX5267" fmla="*/ 804871 w 8938307"/>
              <a:gd name="connsiteY5267" fmla="*/ 1024106 h 2993922"/>
              <a:gd name="connsiteX5268" fmla="*/ 826051 w 8938307"/>
              <a:gd name="connsiteY5268" fmla="*/ 1034696 h 2993922"/>
              <a:gd name="connsiteX5269" fmla="*/ 826051 w 8938307"/>
              <a:gd name="connsiteY5269" fmla="*/ 1045287 h 2993922"/>
              <a:gd name="connsiteX5270" fmla="*/ 799576 w 8938307"/>
              <a:gd name="connsiteY5270" fmla="*/ 1034696 h 2993922"/>
              <a:gd name="connsiteX5271" fmla="*/ 783690 w 8938307"/>
              <a:gd name="connsiteY5271" fmla="*/ 1024106 h 2993922"/>
              <a:gd name="connsiteX5272" fmla="*/ 8737089 w 8938307"/>
              <a:gd name="connsiteY5272" fmla="*/ 1013515 h 2993922"/>
              <a:gd name="connsiteX5273" fmla="*/ 8747679 w 8938307"/>
              <a:gd name="connsiteY5273" fmla="*/ 1024106 h 2993922"/>
              <a:gd name="connsiteX5274" fmla="*/ 8737089 w 8938307"/>
              <a:gd name="connsiteY5274" fmla="*/ 1024106 h 2993922"/>
              <a:gd name="connsiteX5275" fmla="*/ 8112254 w 8938307"/>
              <a:gd name="connsiteY5275" fmla="*/ 1013515 h 2993922"/>
              <a:gd name="connsiteX5276" fmla="*/ 8112254 w 8938307"/>
              <a:gd name="connsiteY5276" fmla="*/ 1024106 h 2993922"/>
              <a:gd name="connsiteX5277" fmla="*/ 8122846 w 8938307"/>
              <a:gd name="connsiteY5277" fmla="*/ 1024106 h 2993922"/>
              <a:gd name="connsiteX5278" fmla="*/ 8112254 w 8938307"/>
              <a:gd name="connsiteY5278" fmla="*/ 1013515 h 2993922"/>
              <a:gd name="connsiteX5279" fmla="*/ 8091075 w 8938307"/>
              <a:gd name="connsiteY5279" fmla="*/ 1013515 h 2993922"/>
              <a:gd name="connsiteX5280" fmla="*/ 8096369 w 8938307"/>
              <a:gd name="connsiteY5280" fmla="*/ 1024106 h 2993922"/>
              <a:gd name="connsiteX5281" fmla="*/ 8101664 w 8938307"/>
              <a:gd name="connsiteY5281" fmla="*/ 1018810 h 2993922"/>
              <a:gd name="connsiteX5282" fmla="*/ 8091075 w 8938307"/>
              <a:gd name="connsiteY5282" fmla="*/ 1013515 h 2993922"/>
              <a:gd name="connsiteX5283" fmla="*/ 7783952 w 8938307"/>
              <a:gd name="connsiteY5283" fmla="*/ 1013515 h 2993922"/>
              <a:gd name="connsiteX5284" fmla="*/ 7794542 w 8938307"/>
              <a:gd name="connsiteY5284" fmla="*/ 1024106 h 2993922"/>
              <a:gd name="connsiteX5285" fmla="*/ 7826313 w 8938307"/>
              <a:gd name="connsiteY5285" fmla="*/ 1034696 h 2993922"/>
              <a:gd name="connsiteX5286" fmla="*/ 7836904 w 8938307"/>
              <a:gd name="connsiteY5286" fmla="*/ 1034696 h 2993922"/>
              <a:gd name="connsiteX5287" fmla="*/ 7815724 w 8938307"/>
              <a:gd name="connsiteY5287" fmla="*/ 1018810 h 2993922"/>
              <a:gd name="connsiteX5288" fmla="*/ 7783952 w 8938307"/>
              <a:gd name="connsiteY5288" fmla="*/ 1013515 h 2993922"/>
              <a:gd name="connsiteX5289" fmla="*/ 2340481 w 8938307"/>
              <a:gd name="connsiteY5289" fmla="*/ 1013515 h 2993922"/>
              <a:gd name="connsiteX5290" fmla="*/ 2372252 w 8938307"/>
              <a:gd name="connsiteY5290" fmla="*/ 1024106 h 2993922"/>
              <a:gd name="connsiteX5291" fmla="*/ 2425203 w 8938307"/>
              <a:gd name="connsiteY5291" fmla="*/ 1045287 h 2993922"/>
              <a:gd name="connsiteX5292" fmla="*/ 2446385 w 8938307"/>
              <a:gd name="connsiteY5292" fmla="*/ 1055877 h 2993922"/>
              <a:gd name="connsiteX5293" fmla="*/ 2467566 w 8938307"/>
              <a:gd name="connsiteY5293" fmla="*/ 1061173 h 2993922"/>
              <a:gd name="connsiteX5294" fmla="*/ 2488746 w 8938307"/>
              <a:gd name="connsiteY5294" fmla="*/ 1066467 h 2993922"/>
              <a:gd name="connsiteX5295" fmla="*/ 2499337 w 8938307"/>
              <a:gd name="connsiteY5295" fmla="*/ 1066467 h 2993922"/>
              <a:gd name="connsiteX5296" fmla="*/ 2520518 w 8938307"/>
              <a:gd name="connsiteY5296" fmla="*/ 1077058 h 2993922"/>
              <a:gd name="connsiteX5297" fmla="*/ 2573470 w 8938307"/>
              <a:gd name="connsiteY5297" fmla="*/ 1087648 h 2993922"/>
              <a:gd name="connsiteX5298" fmla="*/ 2594650 w 8938307"/>
              <a:gd name="connsiteY5298" fmla="*/ 1087648 h 2993922"/>
              <a:gd name="connsiteX5299" fmla="*/ 2557584 w 8938307"/>
              <a:gd name="connsiteY5299" fmla="*/ 1071762 h 2993922"/>
              <a:gd name="connsiteX5300" fmla="*/ 2509927 w 8938307"/>
              <a:gd name="connsiteY5300" fmla="*/ 1055877 h 2993922"/>
              <a:gd name="connsiteX5301" fmla="*/ 2456975 w 8938307"/>
              <a:gd name="connsiteY5301" fmla="*/ 1045287 h 2993922"/>
              <a:gd name="connsiteX5302" fmla="*/ 2446385 w 8938307"/>
              <a:gd name="connsiteY5302" fmla="*/ 1045287 h 2993922"/>
              <a:gd name="connsiteX5303" fmla="*/ 2446385 w 8938307"/>
              <a:gd name="connsiteY5303" fmla="*/ 1034696 h 2993922"/>
              <a:gd name="connsiteX5304" fmla="*/ 2382842 w 8938307"/>
              <a:gd name="connsiteY5304" fmla="*/ 1024106 h 2993922"/>
              <a:gd name="connsiteX5305" fmla="*/ 2340481 w 8938307"/>
              <a:gd name="connsiteY5305" fmla="*/ 1013515 h 2993922"/>
              <a:gd name="connsiteX5306" fmla="*/ 8504100 w 8938307"/>
              <a:gd name="connsiteY5306" fmla="*/ 1002925 h 2993922"/>
              <a:gd name="connsiteX5307" fmla="*/ 8514691 w 8938307"/>
              <a:gd name="connsiteY5307" fmla="*/ 1002925 h 2993922"/>
              <a:gd name="connsiteX5308" fmla="*/ 8514691 w 8938307"/>
              <a:gd name="connsiteY5308" fmla="*/ 1013515 h 2993922"/>
              <a:gd name="connsiteX5309" fmla="*/ 8504100 w 8938307"/>
              <a:gd name="connsiteY5309" fmla="*/ 1013515 h 2993922"/>
              <a:gd name="connsiteX5310" fmla="*/ 7640982 w 8938307"/>
              <a:gd name="connsiteY5310" fmla="*/ 1002925 h 2993922"/>
              <a:gd name="connsiteX5311" fmla="*/ 7635686 w 8938307"/>
              <a:gd name="connsiteY5311" fmla="*/ 1008220 h 2993922"/>
              <a:gd name="connsiteX5312" fmla="*/ 7667457 w 8938307"/>
              <a:gd name="connsiteY5312" fmla="*/ 1024106 h 2993922"/>
              <a:gd name="connsiteX5313" fmla="*/ 7709820 w 8938307"/>
              <a:gd name="connsiteY5313" fmla="*/ 1034696 h 2993922"/>
              <a:gd name="connsiteX5314" fmla="*/ 7725704 w 8938307"/>
              <a:gd name="connsiteY5314" fmla="*/ 1034696 h 2993922"/>
              <a:gd name="connsiteX5315" fmla="*/ 7731000 w 8938307"/>
              <a:gd name="connsiteY5315" fmla="*/ 1045287 h 2993922"/>
              <a:gd name="connsiteX5316" fmla="*/ 7789248 w 8938307"/>
              <a:gd name="connsiteY5316" fmla="*/ 1061173 h 2993922"/>
              <a:gd name="connsiteX5317" fmla="*/ 7827638 w 8938307"/>
              <a:gd name="connsiteY5317" fmla="*/ 1073086 h 2993922"/>
              <a:gd name="connsiteX5318" fmla="*/ 7835275 w 8938307"/>
              <a:gd name="connsiteY5318" fmla="*/ 1074613 h 2993922"/>
              <a:gd name="connsiteX5319" fmla="*/ 7831609 w 8938307"/>
              <a:gd name="connsiteY5319" fmla="*/ 1069115 h 2993922"/>
              <a:gd name="connsiteX5320" fmla="*/ 7836904 w 8938307"/>
              <a:gd name="connsiteY5320" fmla="*/ 1066467 h 2993922"/>
              <a:gd name="connsiteX5321" fmla="*/ 7836904 w 8938307"/>
              <a:gd name="connsiteY5321" fmla="*/ 1055877 h 2993922"/>
              <a:gd name="connsiteX5322" fmla="*/ 7826313 w 8938307"/>
              <a:gd name="connsiteY5322" fmla="*/ 1055877 h 2993922"/>
              <a:gd name="connsiteX5323" fmla="*/ 7794542 w 8938307"/>
              <a:gd name="connsiteY5323" fmla="*/ 1050581 h 2993922"/>
              <a:gd name="connsiteX5324" fmla="*/ 7752182 w 8938307"/>
              <a:gd name="connsiteY5324" fmla="*/ 1039992 h 2993922"/>
              <a:gd name="connsiteX5325" fmla="*/ 7720409 w 8938307"/>
              <a:gd name="connsiteY5325" fmla="*/ 1024106 h 2993922"/>
              <a:gd name="connsiteX5326" fmla="*/ 7688638 w 8938307"/>
              <a:gd name="connsiteY5326" fmla="*/ 1013515 h 2993922"/>
              <a:gd name="connsiteX5327" fmla="*/ 7651572 w 8938307"/>
              <a:gd name="connsiteY5327" fmla="*/ 1002925 h 2993922"/>
              <a:gd name="connsiteX5328" fmla="*/ 7640982 w 8938307"/>
              <a:gd name="connsiteY5328" fmla="*/ 1002925 h 2993922"/>
              <a:gd name="connsiteX5329" fmla="*/ 6989670 w 8938307"/>
              <a:gd name="connsiteY5329" fmla="*/ 1002925 h 2993922"/>
              <a:gd name="connsiteX5330" fmla="*/ 6989670 w 8938307"/>
              <a:gd name="connsiteY5330" fmla="*/ 1013515 h 2993922"/>
              <a:gd name="connsiteX5331" fmla="*/ 7000262 w 8938307"/>
              <a:gd name="connsiteY5331" fmla="*/ 1013515 h 2993922"/>
              <a:gd name="connsiteX5332" fmla="*/ 6994966 w 8938307"/>
              <a:gd name="connsiteY5332" fmla="*/ 1002925 h 2993922"/>
              <a:gd name="connsiteX5333" fmla="*/ 6989670 w 8938307"/>
              <a:gd name="connsiteY5333" fmla="*/ 1002925 h 2993922"/>
              <a:gd name="connsiteX5334" fmla="*/ 730738 w 8938307"/>
              <a:gd name="connsiteY5334" fmla="*/ 1002925 h 2993922"/>
              <a:gd name="connsiteX5335" fmla="*/ 741329 w 8938307"/>
              <a:gd name="connsiteY5335" fmla="*/ 1002925 h 2993922"/>
              <a:gd name="connsiteX5336" fmla="*/ 730738 w 8938307"/>
              <a:gd name="connsiteY5336" fmla="*/ 1013515 h 2993922"/>
              <a:gd name="connsiteX5337" fmla="*/ 7308708 w 8938307"/>
              <a:gd name="connsiteY5337" fmla="*/ 996306 h 2993922"/>
              <a:gd name="connsiteX5338" fmla="*/ 7307384 w 8938307"/>
              <a:gd name="connsiteY5338" fmla="*/ 1002925 h 2993922"/>
              <a:gd name="connsiteX5339" fmla="*/ 7317974 w 8938307"/>
              <a:gd name="connsiteY5339" fmla="*/ 1002925 h 2993922"/>
              <a:gd name="connsiteX5340" fmla="*/ 7312678 w 8938307"/>
              <a:gd name="connsiteY5340" fmla="*/ 997629 h 2993922"/>
              <a:gd name="connsiteX5341" fmla="*/ 7308708 w 8938307"/>
              <a:gd name="connsiteY5341" fmla="*/ 996306 h 2993922"/>
              <a:gd name="connsiteX5342" fmla="*/ 5358748 w 8938307"/>
              <a:gd name="connsiteY5342" fmla="*/ 992335 h 2993922"/>
              <a:gd name="connsiteX5343" fmla="*/ 5358748 w 8938307"/>
              <a:gd name="connsiteY5343" fmla="*/ 997629 h 2993922"/>
              <a:gd name="connsiteX5344" fmla="*/ 5369339 w 8938307"/>
              <a:gd name="connsiteY5344" fmla="*/ 1002925 h 2993922"/>
              <a:gd name="connsiteX5345" fmla="*/ 5379929 w 8938307"/>
              <a:gd name="connsiteY5345" fmla="*/ 1002925 h 2993922"/>
              <a:gd name="connsiteX5346" fmla="*/ 5369339 w 8938307"/>
              <a:gd name="connsiteY5346" fmla="*/ 992335 h 2993922"/>
              <a:gd name="connsiteX5347" fmla="*/ 5358748 w 8938307"/>
              <a:gd name="connsiteY5347" fmla="*/ 992335 h 2993922"/>
              <a:gd name="connsiteX5348" fmla="*/ 1980407 w 8938307"/>
              <a:gd name="connsiteY5348" fmla="*/ 992335 h 2993922"/>
              <a:gd name="connsiteX5349" fmla="*/ 2012178 w 8938307"/>
              <a:gd name="connsiteY5349" fmla="*/ 997629 h 2993922"/>
              <a:gd name="connsiteX5350" fmla="*/ 2038653 w 8938307"/>
              <a:gd name="connsiteY5350" fmla="*/ 1008220 h 2993922"/>
              <a:gd name="connsiteX5351" fmla="*/ 2054540 w 8938307"/>
              <a:gd name="connsiteY5351" fmla="*/ 1013515 h 2993922"/>
              <a:gd name="connsiteX5352" fmla="*/ 2065130 w 8938307"/>
              <a:gd name="connsiteY5352" fmla="*/ 1024106 h 2993922"/>
              <a:gd name="connsiteX5353" fmla="*/ 2012178 w 8938307"/>
              <a:gd name="connsiteY5353" fmla="*/ 1013515 h 2993922"/>
              <a:gd name="connsiteX5354" fmla="*/ 2022769 w 8938307"/>
              <a:gd name="connsiteY5354" fmla="*/ 1034696 h 2993922"/>
              <a:gd name="connsiteX5355" fmla="*/ 2022769 w 8938307"/>
              <a:gd name="connsiteY5355" fmla="*/ 1045287 h 2993922"/>
              <a:gd name="connsiteX5356" fmla="*/ 2012178 w 8938307"/>
              <a:gd name="connsiteY5356" fmla="*/ 1034696 h 2993922"/>
              <a:gd name="connsiteX5357" fmla="*/ 1990997 w 8938307"/>
              <a:gd name="connsiteY5357" fmla="*/ 1024106 h 2993922"/>
              <a:gd name="connsiteX5358" fmla="*/ 1969816 w 8938307"/>
              <a:gd name="connsiteY5358" fmla="*/ 1013515 h 2993922"/>
              <a:gd name="connsiteX5359" fmla="*/ 1959226 w 8938307"/>
              <a:gd name="connsiteY5359" fmla="*/ 1013515 h 2993922"/>
              <a:gd name="connsiteX5360" fmla="*/ 1948635 w 8938307"/>
              <a:gd name="connsiteY5360" fmla="*/ 1002925 h 2993922"/>
              <a:gd name="connsiteX5361" fmla="*/ 1980407 w 8938307"/>
              <a:gd name="connsiteY5361" fmla="*/ 992335 h 2993922"/>
              <a:gd name="connsiteX5362" fmla="*/ 1577971 w 8938307"/>
              <a:gd name="connsiteY5362" fmla="*/ 992335 h 2993922"/>
              <a:gd name="connsiteX5363" fmla="*/ 1583266 w 8938307"/>
              <a:gd name="connsiteY5363" fmla="*/ 992335 h 2993922"/>
              <a:gd name="connsiteX5364" fmla="*/ 1588562 w 8938307"/>
              <a:gd name="connsiteY5364" fmla="*/ 1002925 h 2993922"/>
              <a:gd name="connsiteX5365" fmla="*/ 1270849 w 8938307"/>
              <a:gd name="connsiteY5365" fmla="*/ 992335 h 2993922"/>
              <a:gd name="connsiteX5366" fmla="*/ 1281440 w 8938307"/>
              <a:gd name="connsiteY5366" fmla="*/ 992335 h 2993922"/>
              <a:gd name="connsiteX5367" fmla="*/ 1270849 w 8938307"/>
              <a:gd name="connsiteY5367" fmla="*/ 1002925 h 2993922"/>
              <a:gd name="connsiteX5368" fmla="*/ 1270849 w 8938307"/>
              <a:gd name="connsiteY5368" fmla="*/ 992335 h 2993922"/>
              <a:gd name="connsiteX5369" fmla="*/ 7995760 w 8938307"/>
              <a:gd name="connsiteY5369" fmla="*/ 981744 h 2993922"/>
              <a:gd name="connsiteX5370" fmla="*/ 7995760 w 8938307"/>
              <a:gd name="connsiteY5370" fmla="*/ 992335 h 2993922"/>
              <a:gd name="connsiteX5371" fmla="*/ 8006350 w 8938307"/>
              <a:gd name="connsiteY5371" fmla="*/ 992335 h 2993922"/>
              <a:gd name="connsiteX5372" fmla="*/ 1895684 w 8938307"/>
              <a:gd name="connsiteY5372" fmla="*/ 981744 h 2993922"/>
              <a:gd name="connsiteX5373" fmla="*/ 1906274 w 8938307"/>
              <a:gd name="connsiteY5373" fmla="*/ 992335 h 2993922"/>
              <a:gd name="connsiteX5374" fmla="*/ 1906274 w 8938307"/>
              <a:gd name="connsiteY5374" fmla="*/ 981744 h 2993922"/>
              <a:gd name="connsiteX5375" fmla="*/ 1895684 w 8938307"/>
              <a:gd name="connsiteY5375" fmla="*/ 981744 h 2993922"/>
              <a:gd name="connsiteX5376" fmla="*/ 543291 w 8938307"/>
              <a:gd name="connsiteY5376" fmla="*/ 974333 h 2993922"/>
              <a:gd name="connsiteX5377" fmla="*/ 545405 w 8938307"/>
              <a:gd name="connsiteY5377" fmla="*/ 976448 h 2993922"/>
              <a:gd name="connsiteX5378" fmla="*/ 550701 w 8938307"/>
              <a:gd name="connsiteY5378" fmla="*/ 981744 h 2993922"/>
              <a:gd name="connsiteX5379" fmla="*/ 548053 w 8938307"/>
              <a:gd name="connsiteY5379" fmla="*/ 979097 h 2993922"/>
              <a:gd name="connsiteX5380" fmla="*/ 7328564 w 8938307"/>
              <a:gd name="connsiteY5380" fmla="*/ 971154 h 2993922"/>
              <a:gd name="connsiteX5381" fmla="*/ 7317974 w 8938307"/>
              <a:gd name="connsiteY5381" fmla="*/ 981744 h 2993922"/>
              <a:gd name="connsiteX5382" fmla="*/ 7339155 w 8938307"/>
              <a:gd name="connsiteY5382" fmla="*/ 987040 h 2993922"/>
              <a:gd name="connsiteX5383" fmla="*/ 7360336 w 8938307"/>
              <a:gd name="connsiteY5383" fmla="*/ 992335 h 2993922"/>
              <a:gd name="connsiteX5384" fmla="*/ 7365630 w 8938307"/>
              <a:gd name="connsiteY5384" fmla="*/ 987040 h 2993922"/>
              <a:gd name="connsiteX5385" fmla="*/ 7328564 w 8938307"/>
              <a:gd name="connsiteY5385" fmla="*/ 971154 h 2993922"/>
              <a:gd name="connsiteX5386" fmla="*/ 2716440 w 8938307"/>
              <a:gd name="connsiteY5386" fmla="*/ 971154 h 2993922"/>
              <a:gd name="connsiteX5387" fmla="*/ 2711145 w 8938307"/>
              <a:gd name="connsiteY5387" fmla="*/ 976448 h 2993922"/>
              <a:gd name="connsiteX5388" fmla="*/ 2721735 w 8938307"/>
              <a:gd name="connsiteY5388" fmla="*/ 981744 h 2993922"/>
              <a:gd name="connsiteX5389" fmla="*/ 2716440 w 8938307"/>
              <a:gd name="connsiteY5389" fmla="*/ 971154 h 2993922"/>
              <a:gd name="connsiteX5390" fmla="*/ 1281440 w 8938307"/>
              <a:gd name="connsiteY5390" fmla="*/ 971154 h 2993922"/>
              <a:gd name="connsiteX5391" fmla="*/ 1302621 w 8938307"/>
              <a:gd name="connsiteY5391" fmla="*/ 981744 h 2993922"/>
              <a:gd name="connsiteX5392" fmla="*/ 1292030 w 8938307"/>
              <a:gd name="connsiteY5392" fmla="*/ 981744 h 2993922"/>
              <a:gd name="connsiteX5393" fmla="*/ 1281440 w 8938307"/>
              <a:gd name="connsiteY5393" fmla="*/ 981744 h 2993922"/>
              <a:gd name="connsiteX5394" fmla="*/ 1217897 w 8938307"/>
              <a:gd name="connsiteY5394" fmla="*/ 971154 h 2993922"/>
              <a:gd name="connsiteX5395" fmla="*/ 1228487 w 8938307"/>
              <a:gd name="connsiteY5395" fmla="*/ 971154 h 2993922"/>
              <a:gd name="connsiteX5396" fmla="*/ 1239078 w 8938307"/>
              <a:gd name="connsiteY5396" fmla="*/ 981744 h 2993922"/>
              <a:gd name="connsiteX5397" fmla="*/ 540110 w 8938307"/>
              <a:gd name="connsiteY5397" fmla="*/ 971154 h 2993922"/>
              <a:gd name="connsiteX5398" fmla="*/ 541435 w 8938307"/>
              <a:gd name="connsiteY5398" fmla="*/ 972478 h 2993922"/>
              <a:gd name="connsiteX5399" fmla="*/ 543291 w 8938307"/>
              <a:gd name="connsiteY5399" fmla="*/ 974333 h 2993922"/>
              <a:gd name="connsiteX5400" fmla="*/ 2139263 w 8938307"/>
              <a:gd name="connsiteY5400" fmla="*/ 960563 h 2993922"/>
              <a:gd name="connsiteX5401" fmla="*/ 2144559 w 8938307"/>
              <a:gd name="connsiteY5401" fmla="*/ 971154 h 2993922"/>
              <a:gd name="connsiteX5402" fmla="*/ 2149853 w 8938307"/>
              <a:gd name="connsiteY5402" fmla="*/ 981744 h 2993922"/>
              <a:gd name="connsiteX5403" fmla="*/ 2160443 w 8938307"/>
              <a:gd name="connsiteY5403" fmla="*/ 981744 h 2993922"/>
              <a:gd name="connsiteX5404" fmla="*/ 2197509 w 8938307"/>
              <a:gd name="connsiteY5404" fmla="*/ 987040 h 2993922"/>
              <a:gd name="connsiteX5405" fmla="*/ 2223986 w 8938307"/>
              <a:gd name="connsiteY5405" fmla="*/ 992335 h 2993922"/>
              <a:gd name="connsiteX5406" fmla="*/ 2255757 w 8938307"/>
              <a:gd name="connsiteY5406" fmla="*/ 1002925 h 2993922"/>
              <a:gd name="connsiteX5407" fmla="*/ 2276938 w 8938307"/>
              <a:gd name="connsiteY5407" fmla="*/ 1013515 h 2993922"/>
              <a:gd name="connsiteX5408" fmla="*/ 2308710 w 8938307"/>
              <a:gd name="connsiteY5408" fmla="*/ 1013515 h 2993922"/>
              <a:gd name="connsiteX5409" fmla="*/ 2319299 w 8938307"/>
              <a:gd name="connsiteY5409" fmla="*/ 1002925 h 2993922"/>
              <a:gd name="connsiteX5410" fmla="*/ 2308710 w 8938307"/>
              <a:gd name="connsiteY5410" fmla="*/ 1002925 h 2993922"/>
              <a:gd name="connsiteX5411" fmla="*/ 2314005 w 8938307"/>
              <a:gd name="connsiteY5411" fmla="*/ 997629 h 2993922"/>
              <a:gd name="connsiteX5412" fmla="*/ 2298119 w 8938307"/>
              <a:gd name="connsiteY5412" fmla="*/ 992335 h 2993922"/>
              <a:gd name="connsiteX5413" fmla="*/ 2287529 w 8938307"/>
              <a:gd name="connsiteY5413" fmla="*/ 992335 h 2993922"/>
              <a:gd name="connsiteX5414" fmla="*/ 2287529 w 8938307"/>
              <a:gd name="connsiteY5414" fmla="*/ 981744 h 2993922"/>
              <a:gd name="connsiteX5415" fmla="*/ 2197509 w 8938307"/>
              <a:gd name="connsiteY5415" fmla="*/ 971154 h 2993922"/>
              <a:gd name="connsiteX5416" fmla="*/ 2149853 w 8938307"/>
              <a:gd name="connsiteY5416" fmla="*/ 960563 h 2993922"/>
              <a:gd name="connsiteX5417" fmla="*/ 1853322 w 8938307"/>
              <a:gd name="connsiteY5417" fmla="*/ 960563 h 2993922"/>
              <a:gd name="connsiteX5418" fmla="*/ 1858616 w 8938307"/>
              <a:gd name="connsiteY5418" fmla="*/ 960563 h 2993922"/>
              <a:gd name="connsiteX5419" fmla="*/ 1874503 w 8938307"/>
              <a:gd name="connsiteY5419" fmla="*/ 960563 h 2993922"/>
              <a:gd name="connsiteX5420" fmla="*/ 1916864 w 8938307"/>
              <a:gd name="connsiteY5420" fmla="*/ 981744 h 2993922"/>
              <a:gd name="connsiteX5421" fmla="*/ 1916864 w 8938307"/>
              <a:gd name="connsiteY5421" fmla="*/ 992335 h 2993922"/>
              <a:gd name="connsiteX5422" fmla="*/ 1927455 w 8938307"/>
              <a:gd name="connsiteY5422" fmla="*/ 992335 h 2993922"/>
              <a:gd name="connsiteX5423" fmla="*/ 1938045 w 8938307"/>
              <a:gd name="connsiteY5423" fmla="*/ 981744 h 2993922"/>
              <a:gd name="connsiteX5424" fmla="*/ 1938045 w 8938307"/>
              <a:gd name="connsiteY5424" fmla="*/ 992335 h 2993922"/>
              <a:gd name="connsiteX5425" fmla="*/ 1938045 w 8938307"/>
              <a:gd name="connsiteY5425" fmla="*/ 1002925 h 2993922"/>
              <a:gd name="connsiteX5426" fmla="*/ 1895684 w 8938307"/>
              <a:gd name="connsiteY5426" fmla="*/ 1002925 h 2993922"/>
              <a:gd name="connsiteX5427" fmla="*/ 1853322 w 8938307"/>
              <a:gd name="connsiteY5427" fmla="*/ 987040 h 2993922"/>
              <a:gd name="connsiteX5428" fmla="*/ 1832141 w 8938307"/>
              <a:gd name="connsiteY5428" fmla="*/ 971154 h 2993922"/>
              <a:gd name="connsiteX5429" fmla="*/ 1842731 w 8938307"/>
              <a:gd name="connsiteY5429" fmla="*/ 971154 h 2993922"/>
              <a:gd name="connsiteX5430" fmla="*/ 1853322 w 8938307"/>
              <a:gd name="connsiteY5430" fmla="*/ 960563 h 2993922"/>
              <a:gd name="connsiteX5431" fmla="*/ 1472067 w 8938307"/>
              <a:gd name="connsiteY5431" fmla="*/ 960563 h 2993922"/>
              <a:gd name="connsiteX5432" fmla="*/ 1472067 w 8938307"/>
              <a:gd name="connsiteY5432" fmla="*/ 971154 h 2993922"/>
              <a:gd name="connsiteX5433" fmla="*/ 1482658 w 8938307"/>
              <a:gd name="connsiteY5433" fmla="*/ 971154 h 2993922"/>
              <a:gd name="connsiteX5434" fmla="*/ 1535610 w 8938307"/>
              <a:gd name="connsiteY5434" fmla="*/ 992335 h 2993922"/>
              <a:gd name="connsiteX5435" fmla="*/ 1546200 w 8938307"/>
              <a:gd name="connsiteY5435" fmla="*/ 1002925 h 2993922"/>
              <a:gd name="connsiteX5436" fmla="*/ 1551496 w 8938307"/>
              <a:gd name="connsiteY5436" fmla="*/ 1002925 h 2993922"/>
              <a:gd name="connsiteX5437" fmla="*/ 1567381 w 8938307"/>
              <a:gd name="connsiteY5437" fmla="*/ 1002925 h 2993922"/>
              <a:gd name="connsiteX5438" fmla="*/ 1577971 w 8938307"/>
              <a:gd name="connsiteY5438" fmla="*/ 1002925 h 2993922"/>
              <a:gd name="connsiteX5439" fmla="*/ 1577971 w 8938307"/>
              <a:gd name="connsiteY5439" fmla="*/ 1013515 h 2993922"/>
              <a:gd name="connsiteX5440" fmla="*/ 1609742 w 8938307"/>
              <a:gd name="connsiteY5440" fmla="*/ 1013515 h 2993922"/>
              <a:gd name="connsiteX5441" fmla="*/ 1630923 w 8938307"/>
              <a:gd name="connsiteY5441" fmla="*/ 1013515 h 2993922"/>
              <a:gd name="connsiteX5442" fmla="*/ 1630923 w 8938307"/>
              <a:gd name="connsiteY5442" fmla="*/ 1024106 h 2993922"/>
              <a:gd name="connsiteX5443" fmla="*/ 1652104 w 8938307"/>
              <a:gd name="connsiteY5443" fmla="*/ 1024106 h 2993922"/>
              <a:gd name="connsiteX5444" fmla="*/ 1662694 w 8938307"/>
              <a:gd name="connsiteY5444" fmla="*/ 1024106 h 2993922"/>
              <a:gd name="connsiteX5445" fmla="*/ 1662694 w 8938307"/>
              <a:gd name="connsiteY5445" fmla="*/ 1034696 h 2993922"/>
              <a:gd name="connsiteX5446" fmla="*/ 1683875 w 8938307"/>
              <a:gd name="connsiteY5446" fmla="*/ 1055877 h 2993922"/>
              <a:gd name="connsiteX5447" fmla="*/ 1715646 w 8938307"/>
              <a:gd name="connsiteY5447" fmla="*/ 1066467 h 2993922"/>
              <a:gd name="connsiteX5448" fmla="*/ 1673285 w 8938307"/>
              <a:gd name="connsiteY5448" fmla="*/ 1066467 h 2993922"/>
              <a:gd name="connsiteX5449" fmla="*/ 1620333 w 8938307"/>
              <a:gd name="connsiteY5449" fmla="*/ 1055877 h 2993922"/>
              <a:gd name="connsiteX5450" fmla="*/ 1620333 w 8938307"/>
              <a:gd name="connsiteY5450" fmla="*/ 1045287 h 2993922"/>
              <a:gd name="connsiteX5451" fmla="*/ 1609742 w 8938307"/>
              <a:gd name="connsiteY5451" fmla="*/ 1045287 h 2993922"/>
              <a:gd name="connsiteX5452" fmla="*/ 1604448 w 8938307"/>
              <a:gd name="connsiteY5452" fmla="*/ 1050581 h 2993922"/>
              <a:gd name="connsiteX5453" fmla="*/ 1588562 w 8938307"/>
              <a:gd name="connsiteY5453" fmla="*/ 1045287 h 2993922"/>
              <a:gd name="connsiteX5454" fmla="*/ 1572677 w 8938307"/>
              <a:gd name="connsiteY5454" fmla="*/ 1045287 h 2993922"/>
              <a:gd name="connsiteX5455" fmla="*/ 1546200 w 8938307"/>
              <a:gd name="connsiteY5455" fmla="*/ 1045287 h 2993922"/>
              <a:gd name="connsiteX5456" fmla="*/ 1498544 w 8938307"/>
              <a:gd name="connsiteY5456" fmla="*/ 1039992 h 2993922"/>
              <a:gd name="connsiteX5457" fmla="*/ 1493248 w 8938307"/>
              <a:gd name="connsiteY5457" fmla="*/ 1034696 h 2993922"/>
              <a:gd name="connsiteX5458" fmla="*/ 1495895 w 8938307"/>
              <a:gd name="connsiteY5458" fmla="*/ 1026753 h 2993922"/>
              <a:gd name="connsiteX5459" fmla="*/ 1503838 w 8938307"/>
              <a:gd name="connsiteY5459" fmla="*/ 1024106 h 2993922"/>
              <a:gd name="connsiteX5460" fmla="*/ 1482658 w 8938307"/>
              <a:gd name="connsiteY5460" fmla="*/ 1013515 h 2993922"/>
              <a:gd name="connsiteX5461" fmla="*/ 1472067 w 8938307"/>
              <a:gd name="connsiteY5461" fmla="*/ 1024106 h 2993922"/>
              <a:gd name="connsiteX5462" fmla="*/ 1461477 w 8938307"/>
              <a:gd name="connsiteY5462" fmla="*/ 1034696 h 2993922"/>
              <a:gd name="connsiteX5463" fmla="*/ 1450886 w 8938307"/>
              <a:gd name="connsiteY5463" fmla="*/ 1024106 h 2993922"/>
              <a:gd name="connsiteX5464" fmla="*/ 1408525 w 8938307"/>
              <a:gd name="connsiteY5464" fmla="*/ 1034696 h 2993922"/>
              <a:gd name="connsiteX5465" fmla="*/ 1397934 w 8938307"/>
              <a:gd name="connsiteY5465" fmla="*/ 1034696 h 2993922"/>
              <a:gd name="connsiteX5466" fmla="*/ 1387344 w 8938307"/>
              <a:gd name="connsiteY5466" fmla="*/ 1034696 h 2993922"/>
              <a:gd name="connsiteX5467" fmla="*/ 1408525 w 8938307"/>
              <a:gd name="connsiteY5467" fmla="*/ 1055877 h 2993922"/>
              <a:gd name="connsiteX5468" fmla="*/ 1419114 w 8938307"/>
              <a:gd name="connsiteY5468" fmla="*/ 1066467 h 2993922"/>
              <a:gd name="connsiteX5469" fmla="*/ 1461477 w 8938307"/>
              <a:gd name="connsiteY5469" fmla="*/ 1077058 h 2993922"/>
              <a:gd name="connsiteX5470" fmla="*/ 1503838 w 8938307"/>
              <a:gd name="connsiteY5470" fmla="*/ 1087648 h 2993922"/>
              <a:gd name="connsiteX5471" fmla="*/ 1525019 w 8938307"/>
              <a:gd name="connsiteY5471" fmla="*/ 1092944 h 2993922"/>
              <a:gd name="connsiteX5472" fmla="*/ 1530314 w 8938307"/>
              <a:gd name="connsiteY5472" fmla="*/ 1077058 h 2993922"/>
              <a:gd name="connsiteX5473" fmla="*/ 1514429 w 8938307"/>
              <a:gd name="connsiteY5473" fmla="*/ 1077058 h 2993922"/>
              <a:gd name="connsiteX5474" fmla="*/ 1514429 w 8938307"/>
              <a:gd name="connsiteY5474" fmla="*/ 1066467 h 2993922"/>
              <a:gd name="connsiteX5475" fmla="*/ 1530314 w 8938307"/>
              <a:gd name="connsiteY5475" fmla="*/ 1055877 h 2993922"/>
              <a:gd name="connsiteX5476" fmla="*/ 1535610 w 8938307"/>
              <a:gd name="connsiteY5476" fmla="*/ 1066467 h 2993922"/>
              <a:gd name="connsiteX5477" fmla="*/ 1546200 w 8938307"/>
              <a:gd name="connsiteY5477" fmla="*/ 1071762 h 2993922"/>
              <a:gd name="connsiteX5478" fmla="*/ 1556790 w 8938307"/>
              <a:gd name="connsiteY5478" fmla="*/ 1077058 h 2993922"/>
              <a:gd name="connsiteX5479" fmla="*/ 1572677 w 8938307"/>
              <a:gd name="connsiteY5479" fmla="*/ 1082354 h 2993922"/>
              <a:gd name="connsiteX5480" fmla="*/ 1593856 w 8938307"/>
              <a:gd name="connsiteY5480" fmla="*/ 1087648 h 2993922"/>
              <a:gd name="connsiteX5481" fmla="*/ 1609742 w 8938307"/>
              <a:gd name="connsiteY5481" fmla="*/ 1087648 h 2993922"/>
              <a:gd name="connsiteX5482" fmla="*/ 1599152 w 8938307"/>
              <a:gd name="connsiteY5482" fmla="*/ 1098239 h 2993922"/>
              <a:gd name="connsiteX5483" fmla="*/ 1556790 w 8938307"/>
              <a:gd name="connsiteY5483" fmla="*/ 1087648 h 2993922"/>
              <a:gd name="connsiteX5484" fmla="*/ 1599152 w 8938307"/>
              <a:gd name="connsiteY5484" fmla="*/ 1108829 h 2993922"/>
              <a:gd name="connsiteX5485" fmla="*/ 1662694 w 8938307"/>
              <a:gd name="connsiteY5485" fmla="*/ 1119419 h 2993922"/>
              <a:gd name="connsiteX5486" fmla="*/ 1673285 w 8938307"/>
              <a:gd name="connsiteY5486" fmla="*/ 1108829 h 2993922"/>
              <a:gd name="connsiteX5487" fmla="*/ 1683875 w 8938307"/>
              <a:gd name="connsiteY5487" fmla="*/ 1092944 h 2993922"/>
              <a:gd name="connsiteX5488" fmla="*/ 1694466 w 8938307"/>
              <a:gd name="connsiteY5488" fmla="*/ 1087648 h 2993922"/>
              <a:gd name="connsiteX5489" fmla="*/ 1705056 w 8938307"/>
              <a:gd name="connsiteY5489" fmla="*/ 1077058 h 2993922"/>
              <a:gd name="connsiteX5490" fmla="*/ 1726237 w 8938307"/>
              <a:gd name="connsiteY5490" fmla="*/ 1055877 h 2993922"/>
              <a:gd name="connsiteX5491" fmla="*/ 1705056 w 8938307"/>
              <a:gd name="connsiteY5491" fmla="*/ 1045287 h 2993922"/>
              <a:gd name="connsiteX5492" fmla="*/ 1705056 w 8938307"/>
              <a:gd name="connsiteY5492" fmla="*/ 1034696 h 2993922"/>
              <a:gd name="connsiteX5493" fmla="*/ 1715646 w 8938307"/>
              <a:gd name="connsiteY5493" fmla="*/ 1034696 h 2993922"/>
              <a:gd name="connsiteX5494" fmla="*/ 1747418 w 8938307"/>
              <a:gd name="connsiteY5494" fmla="*/ 1045287 h 2993922"/>
              <a:gd name="connsiteX5495" fmla="*/ 1726237 w 8938307"/>
              <a:gd name="connsiteY5495" fmla="*/ 1034696 h 2993922"/>
              <a:gd name="connsiteX5496" fmla="*/ 1715646 w 8938307"/>
              <a:gd name="connsiteY5496" fmla="*/ 1034696 h 2993922"/>
              <a:gd name="connsiteX5497" fmla="*/ 1715646 w 8938307"/>
              <a:gd name="connsiteY5497" fmla="*/ 1024106 h 2993922"/>
              <a:gd name="connsiteX5498" fmla="*/ 1705056 w 8938307"/>
              <a:gd name="connsiteY5498" fmla="*/ 1024106 h 2993922"/>
              <a:gd name="connsiteX5499" fmla="*/ 1678581 w 8938307"/>
              <a:gd name="connsiteY5499" fmla="*/ 1013515 h 2993922"/>
              <a:gd name="connsiteX5500" fmla="*/ 1662694 w 8938307"/>
              <a:gd name="connsiteY5500" fmla="*/ 1013515 h 2993922"/>
              <a:gd name="connsiteX5501" fmla="*/ 1652104 w 8938307"/>
              <a:gd name="connsiteY5501" fmla="*/ 1024106 h 2993922"/>
              <a:gd name="connsiteX5502" fmla="*/ 1652104 w 8938307"/>
              <a:gd name="connsiteY5502" fmla="*/ 1013515 h 2993922"/>
              <a:gd name="connsiteX5503" fmla="*/ 1641514 w 8938307"/>
              <a:gd name="connsiteY5503" fmla="*/ 1002925 h 2993922"/>
              <a:gd name="connsiteX5504" fmla="*/ 1636218 w 8938307"/>
              <a:gd name="connsiteY5504" fmla="*/ 997629 h 2993922"/>
              <a:gd name="connsiteX5505" fmla="*/ 1620333 w 8938307"/>
              <a:gd name="connsiteY5505" fmla="*/ 992335 h 2993922"/>
              <a:gd name="connsiteX5506" fmla="*/ 1583266 w 8938307"/>
              <a:gd name="connsiteY5506" fmla="*/ 976448 h 2993922"/>
              <a:gd name="connsiteX5507" fmla="*/ 1535610 w 8938307"/>
              <a:gd name="connsiteY5507" fmla="*/ 971154 h 2993922"/>
              <a:gd name="connsiteX5508" fmla="*/ 1493248 w 8938307"/>
              <a:gd name="connsiteY5508" fmla="*/ 971154 h 2993922"/>
              <a:gd name="connsiteX5509" fmla="*/ 1493248 w 8938307"/>
              <a:gd name="connsiteY5509" fmla="*/ 960563 h 2993922"/>
              <a:gd name="connsiteX5510" fmla="*/ 1472067 w 8938307"/>
              <a:gd name="connsiteY5510" fmla="*/ 960563 h 2993922"/>
              <a:gd name="connsiteX5511" fmla="*/ 1450886 w 8938307"/>
              <a:gd name="connsiteY5511" fmla="*/ 960563 h 2993922"/>
              <a:gd name="connsiteX5512" fmla="*/ 1440296 w 8938307"/>
              <a:gd name="connsiteY5512" fmla="*/ 965858 h 2993922"/>
              <a:gd name="connsiteX5513" fmla="*/ 1450886 w 8938307"/>
              <a:gd name="connsiteY5513" fmla="*/ 971154 h 2993922"/>
              <a:gd name="connsiteX5514" fmla="*/ 1461477 w 8938307"/>
              <a:gd name="connsiteY5514" fmla="*/ 971154 h 2993922"/>
              <a:gd name="connsiteX5515" fmla="*/ 1175535 w 8938307"/>
              <a:gd name="connsiteY5515" fmla="*/ 960563 h 2993922"/>
              <a:gd name="connsiteX5516" fmla="*/ 1186126 w 8938307"/>
              <a:gd name="connsiteY5516" fmla="*/ 960563 h 2993922"/>
              <a:gd name="connsiteX5517" fmla="*/ 1196717 w 8938307"/>
              <a:gd name="connsiteY5517" fmla="*/ 971154 h 2993922"/>
              <a:gd name="connsiteX5518" fmla="*/ 1186126 w 8938307"/>
              <a:gd name="connsiteY5518" fmla="*/ 971154 h 2993922"/>
              <a:gd name="connsiteX5519" fmla="*/ 1180832 w 8938307"/>
              <a:gd name="connsiteY5519" fmla="*/ 965858 h 2993922"/>
              <a:gd name="connsiteX5520" fmla="*/ 1175535 w 8938307"/>
              <a:gd name="connsiteY5520" fmla="*/ 960563 h 2993922"/>
              <a:gd name="connsiteX5521" fmla="*/ 2478156 w 8938307"/>
              <a:gd name="connsiteY5521" fmla="*/ 953944 h 2993922"/>
              <a:gd name="connsiteX5522" fmla="*/ 2467566 w 8938307"/>
              <a:gd name="connsiteY5522" fmla="*/ 960563 h 2993922"/>
              <a:gd name="connsiteX5523" fmla="*/ 2456975 w 8938307"/>
              <a:gd name="connsiteY5523" fmla="*/ 960563 h 2993922"/>
              <a:gd name="connsiteX5524" fmla="*/ 2483450 w 8938307"/>
              <a:gd name="connsiteY5524" fmla="*/ 965858 h 2993922"/>
              <a:gd name="connsiteX5525" fmla="*/ 2488746 w 8938307"/>
              <a:gd name="connsiteY5525" fmla="*/ 971154 h 2993922"/>
              <a:gd name="connsiteX5526" fmla="*/ 2552289 w 8938307"/>
              <a:gd name="connsiteY5526" fmla="*/ 981744 h 2993922"/>
              <a:gd name="connsiteX5527" fmla="*/ 2509927 w 8938307"/>
              <a:gd name="connsiteY5527" fmla="*/ 960563 h 2993922"/>
              <a:gd name="connsiteX5528" fmla="*/ 2488746 w 8938307"/>
              <a:gd name="connsiteY5528" fmla="*/ 955269 h 2993922"/>
              <a:gd name="connsiteX5529" fmla="*/ 2478156 w 8938307"/>
              <a:gd name="connsiteY5529" fmla="*/ 953944 h 2993922"/>
              <a:gd name="connsiteX5530" fmla="*/ 8832403 w 8938307"/>
              <a:gd name="connsiteY5530" fmla="*/ 949973 h 2993922"/>
              <a:gd name="connsiteX5531" fmla="*/ 8853583 w 8938307"/>
              <a:gd name="connsiteY5531" fmla="*/ 955269 h 2993922"/>
              <a:gd name="connsiteX5532" fmla="*/ 8901240 w 8938307"/>
              <a:gd name="connsiteY5532" fmla="*/ 971154 h 2993922"/>
              <a:gd name="connsiteX5533" fmla="*/ 8938307 w 8938307"/>
              <a:gd name="connsiteY5533" fmla="*/ 981744 h 2993922"/>
              <a:gd name="connsiteX5534" fmla="*/ 8917126 w 8938307"/>
              <a:gd name="connsiteY5534" fmla="*/ 981744 h 2993922"/>
              <a:gd name="connsiteX5535" fmla="*/ 8895945 w 8938307"/>
              <a:gd name="connsiteY5535" fmla="*/ 976448 h 2993922"/>
              <a:gd name="connsiteX5536" fmla="*/ 8874765 w 8938307"/>
              <a:gd name="connsiteY5536" fmla="*/ 971154 h 2993922"/>
              <a:gd name="connsiteX5537" fmla="*/ 8832403 w 8938307"/>
              <a:gd name="connsiteY5537" fmla="*/ 949973 h 2993922"/>
              <a:gd name="connsiteX5538" fmla="*/ 8271112 w 8938307"/>
              <a:gd name="connsiteY5538" fmla="*/ 949973 h 2993922"/>
              <a:gd name="connsiteX5539" fmla="*/ 8334654 w 8938307"/>
              <a:gd name="connsiteY5539" fmla="*/ 960563 h 2993922"/>
              <a:gd name="connsiteX5540" fmla="*/ 8324064 w 8938307"/>
              <a:gd name="connsiteY5540" fmla="*/ 960563 h 2993922"/>
              <a:gd name="connsiteX5541" fmla="*/ 8302883 w 8938307"/>
              <a:gd name="connsiteY5541" fmla="*/ 960563 h 2993922"/>
              <a:gd name="connsiteX5542" fmla="*/ 8281702 w 8938307"/>
              <a:gd name="connsiteY5542" fmla="*/ 960563 h 2993922"/>
              <a:gd name="connsiteX5543" fmla="*/ 8271112 w 8938307"/>
              <a:gd name="connsiteY5543" fmla="*/ 949973 h 2993922"/>
              <a:gd name="connsiteX5544" fmla="*/ 7254432 w 8938307"/>
              <a:gd name="connsiteY5544" fmla="*/ 949973 h 2993922"/>
              <a:gd name="connsiteX5545" fmla="*/ 7275612 w 8938307"/>
              <a:gd name="connsiteY5545" fmla="*/ 960563 h 2993922"/>
              <a:gd name="connsiteX5546" fmla="*/ 7286203 w 8938307"/>
              <a:gd name="connsiteY5546" fmla="*/ 960563 h 2993922"/>
              <a:gd name="connsiteX5547" fmla="*/ 2435794 w 8938307"/>
              <a:gd name="connsiteY5547" fmla="*/ 949973 h 2993922"/>
              <a:gd name="connsiteX5548" fmla="*/ 2435794 w 8938307"/>
              <a:gd name="connsiteY5548" fmla="*/ 960563 h 2993922"/>
              <a:gd name="connsiteX5549" fmla="*/ 2446385 w 8938307"/>
              <a:gd name="connsiteY5549" fmla="*/ 960563 h 2993922"/>
              <a:gd name="connsiteX5550" fmla="*/ 2435794 w 8938307"/>
              <a:gd name="connsiteY5550" fmla="*/ 949973 h 2993922"/>
              <a:gd name="connsiteX5551" fmla="*/ 603653 w 8938307"/>
              <a:gd name="connsiteY5551" fmla="*/ 939383 h 2993922"/>
              <a:gd name="connsiteX5552" fmla="*/ 630128 w 8938307"/>
              <a:gd name="connsiteY5552" fmla="*/ 944677 h 2993922"/>
              <a:gd name="connsiteX5553" fmla="*/ 646015 w 8938307"/>
              <a:gd name="connsiteY5553" fmla="*/ 960563 h 2993922"/>
              <a:gd name="connsiteX5554" fmla="*/ 656605 w 8938307"/>
              <a:gd name="connsiteY5554" fmla="*/ 981744 h 2993922"/>
              <a:gd name="connsiteX5555" fmla="*/ 667195 w 8938307"/>
              <a:gd name="connsiteY5555" fmla="*/ 992335 h 2993922"/>
              <a:gd name="connsiteX5556" fmla="*/ 656605 w 8938307"/>
              <a:gd name="connsiteY5556" fmla="*/ 992335 h 2993922"/>
              <a:gd name="connsiteX5557" fmla="*/ 614243 w 8938307"/>
              <a:gd name="connsiteY5557" fmla="*/ 971154 h 2993922"/>
              <a:gd name="connsiteX5558" fmla="*/ 603653 w 8938307"/>
              <a:gd name="connsiteY5558" fmla="*/ 939383 h 2993922"/>
              <a:gd name="connsiteX5559" fmla="*/ 8461739 w 8938307"/>
              <a:gd name="connsiteY5559" fmla="*/ 928792 h 2993922"/>
              <a:gd name="connsiteX5560" fmla="*/ 8482920 w 8938307"/>
              <a:gd name="connsiteY5560" fmla="*/ 939383 h 2993922"/>
              <a:gd name="connsiteX5561" fmla="*/ 8546462 w 8938307"/>
              <a:gd name="connsiteY5561" fmla="*/ 949973 h 2993922"/>
              <a:gd name="connsiteX5562" fmla="*/ 8599414 w 8938307"/>
              <a:gd name="connsiteY5562" fmla="*/ 971154 h 2993922"/>
              <a:gd name="connsiteX5563" fmla="*/ 8615299 w 8938307"/>
              <a:gd name="connsiteY5563" fmla="*/ 971154 h 2993922"/>
              <a:gd name="connsiteX5564" fmla="*/ 8625889 w 8938307"/>
              <a:gd name="connsiteY5564" fmla="*/ 971154 h 2993922"/>
              <a:gd name="connsiteX5565" fmla="*/ 8636480 w 8938307"/>
              <a:gd name="connsiteY5565" fmla="*/ 971154 h 2993922"/>
              <a:gd name="connsiteX5566" fmla="*/ 8641775 w 8938307"/>
              <a:gd name="connsiteY5566" fmla="*/ 981744 h 2993922"/>
              <a:gd name="connsiteX5567" fmla="*/ 8652366 w 8938307"/>
              <a:gd name="connsiteY5567" fmla="*/ 981744 h 2993922"/>
              <a:gd name="connsiteX5568" fmla="*/ 8662957 w 8938307"/>
              <a:gd name="connsiteY5568" fmla="*/ 981744 h 2993922"/>
              <a:gd name="connsiteX5569" fmla="*/ 8662957 w 8938307"/>
              <a:gd name="connsiteY5569" fmla="*/ 992335 h 2993922"/>
              <a:gd name="connsiteX5570" fmla="*/ 8726499 w 8938307"/>
              <a:gd name="connsiteY5570" fmla="*/ 1013515 h 2993922"/>
              <a:gd name="connsiteX5571" fmla="*/ 8710613 w 8938307"/>
              <a:gd name="connsiteY5571" fmla="*/ 1013515 h 2993922"/>
              <a:gd name="connsiteX5572" fmla="*/ 8678843 w 8938307"/>
              <a:gd name="connsiteY5572" fmla="*/ 1008220 h 2993922"/>
              <a:gd name="connsiteX5573" fmla="*/ 8641775 w 8938307"/>
              <a:gd name="connsiteY5573" fmla="*/ 997629 h 2993922"/>
              <a:gd name="connsiteX5574" fmla="*/ 8599414 w 8938307"/>
              <a:gd name="connsiteY5574" fmla="*/ 992335 h 2993922"/>
              <a:gd name="connsiteX5575" fmla="*/ 8557053 w 8938307"/>
              <a:gd name="connsiteY5575" fmla="*/ 981744 h 2993922"/>
              <a:gd name="connsiteX5576" fmla="*/ 8546462 w 8938307"/>
              <a:gd name="connsiteY5576" fmla="*/ 971154 h 2993922"/>
              <a:gd name="connsiteX5577" fmla="*/ 8535871 w 8938307"/>
              <a:gd name="connsiteY5577" fmla="*/ 971154 h 2993922"/>
              <a:gd name="connsiteX5578" fmla="*/ 8525281 w 8938307"/>
              <a:gd name="connsiteY5578" fmla="*/ 971154 h 2993922"/>
              <a:gd name="connsiteX5579" fmla="*/ 8477624 w 8938307"/>
              <a:gd name="connsiteY5579" fmla="*/ 955269 h 2993922"/>
              <a:gd name="connsiteX5580" fmla="*/ 8451148 w 8938307"/>
              <a:gd name="connsiteY5580" fmla="*/ 939383 h 2993922"/>
              <a:gd name="connsiteX5581" fmla="*/ 1376752 w 8938307"/>
              <a:gd name="connsiteY5581" fmla="*/ 928792 h 2993922"/>
              <a:gd name="connsiteX5582" fmla="*/ 1366162 w 8938307"/>
              <a:gd name="connsiteY5582" fmla="*/ 934087 h 2993922"/>
              <a:gd name="connsiteX5583" fmla="*/ 1376752 w 8938307"/>
              <a:gd name="connsiteY5583" fmla="*/ 939383 h 2993922"/>
              <a:gd name="connsiteX5584" fmla="*/ 1397934 w 8938307"/>
              <a:gd name="connsiteY5584" fmla="*/ 939383 h 2993922"/>
              <a:gd name="connsiteX5585" fmla="*/ 1313210 w 8938307"/>
              <a:gd name="connsiteY5585" fmla="*/ 918202 h 2993922"/>
              <a:gd name="connsiteX5586" fmla="*/ 1323802 w 8938307"/>
              <a:gd name="connsiteY5586" fmla="*/ 928792 h 2993922"/>
              <a:gd name="connsiteX5587" fmla="*/ 1355573 w 8938307"/>
              <a:gd name="connsiteY5587" fmla="*/ 928792 h 2993922"/>
              <a:gd name="connsiteX5588" fmla="*/ 1260258 w 8938307"/>
              <a:gd name="connsiteY5588" fmla="*/ 918202 h 2993922"/>
              <a:gd name="connsiteX5589" fmla="*/ 1260258 w 8938307"/>
              <a:gd name="connsiteY5589" fmla="*/ 928792 h 2993922"/>
              <a:gd name="connsiteX5590" fmla="*/ 1270849 w 8938307"/>
              <a:gd name="connsiteY5590" fmla="*/ 918202 h 2993922"/>
              <a:gd name="connsiteX5591" fmla="*/ 1260258 w 8938307"/>
              <a:gd name="connsiteY5591" fmla="*/ 918202 h 2993922"/>
              <a:gd name="connsiteX5592" fmla="*/ 1980407 w 8938307"/>
              <a:gd name="connsiteY5592" fmla="*/ 907611 h 2993922"/>
              <a:gd name="connsiteX5593" fmla="*/ 1969816 w 8938307"/>
              <a:gd name="connsiteY5593" fmla="*/ 918202 h 2993922"/>
              <a:gd name="connsiteX5594" fmla="*/ 1980407 w 8938307"/>
              <a:gd name="connsiteY5594" fmla="*/ 918202 h 2993922"/>
              <a:gd name="connsiteX5595" fmla="*/ 1980407 w 8938307"/>
              <a:gd name="connsiteY5595" fmla="*/ 907611 h 2993922"/>
              <a:gd name="connsiteX5596" fmla="*/ 381254 w 8938307"/>
              <a:gd name="connsiteY5596" fmla="*/ 907611 h 2993922"/>
              <a:gd name="connsiteX5597" fmla="*/ 413026 w 8938307"/>
              <a:gd name="connsiteY5597" fmla="*/ 918202 h 2993922"/>
              <a:gd name="connsiteX5598" fmla="*/ 529521 w 8938307"/>
              <a:gd name="connsiteY5598" fmla="*/ 981744 h 2993922"/>
              <a:gd name="connsiteX5599" fmla="*/ 571882 w 8938307"/>
              <a:gd name="connsiteY5599" fmla="*/ 1002925 h 2993922"/>
              <a:gd name="connsiteX5600" fmla="*/ 593062 w 8938307"/>
              <a:gd name="connsiteY5600" fmla="*/ 1008220 h 2993922"/>
              <a:gd name="connsiteX5601" fmla="*/ 614243 w 8938307"/>
              <a:gd name="connsiteY5601" fmla="*/ 1013515 h 2993922"/>
              <a:gd name="connsiteX5602" fmla="*/ 635425 w 8938307"/>
              <a:gd name="connsiteY5602" fmla="*/ 1034696 h 2993922"/>
              <a:gd name="connsiteX5603" fmla="*/ 656605 w 8938307"/>
              <a:gd name="connsiteY5603" fmla="*/ 1045287 h 2993922"/>
              <a:gd name="connsiteX5604" fmla="*/ 656605 w 8938307"/>
              <a:gd name="connsiteY5604" fmla="*/ 1055877 h 2993922"/>
              <a:gd name="connsiteX5605" fmla="*/ 603653 w 8938307"/>
              <a:gd name="connsiteY5605" fmla="*/ 1034696 h 2993922"/>
              <a:gd name="connsiteX5606" fmla="*/ 534816 w 8938307"/>
              <a:gd name="connsiteY5606" fmla="*/ 997629 h 2993922"/>
              <a:gd name="connsiteX5607" fmla="*/ 497749 w 8938307"/>
              <a:gd name="connsiteY5607" fmla="*/ 981744 h 2993922"/>
              <a:gd name="connsiteX5608" fmla="*/ 413026 w 8938307"/>
              <a:gd name="connsiteY5608" fmla="*/ 949973 h 2993922"/>
              <a:gd name="connsiteX5609" fmla="*/ 402435 w 8938307"/>
              <a:gd name="connsiteY5609" fmla="*/ 939383 h 2993922"/>
              <a:gd name="connsiteX5610" fmla="*/ 381254 w 8938307"/>
              <a:gd name="connsiteY5610" fmla="*/ 939383 h 2993922"/>
              <a:gd name="connsiteX5611" fmla="*/ 365368 w 8938307"/>
              <a:gd name="connsiteY5611" fmla="*/ 928792 h 2993922"/>
              <a:gd name="connsiteX5612" fmla="*/ 365368 w 8938307"/>
              <a:gd name="connsiteY5612" fmla="*/ 912906 h 2993922"/>
              <a:gd name="connsiteX5613" fmla="*/ 381254 w 8938307"/>
              <a:gd name="connsiteY5613" fmla="*/ 907611 h 2993922"/>
              <a:gd name="connsiteX5614" fmla="*/ 1993645 w 8938307"/>
              <a:gd name="connsiteY5614" fmla="*/ 899668 h 2993922"/>
              <a:gd name="connsiteX5615" fmla="*/ 1990997 w 8938307"/>
              <a:gd name="connsiteY5615" fmla="*/ 902317 h 2993922"/>
              <a:gd name="connsiteX5616" fmla="*/ 2012178 w 8938307"/>
              <a:gd name="connsiteY5616" fmla="*/ 907611 h 2993922"/>
              <a:gd name="connsiteX5617" fmla="*/ 2033359 w 8938307"/>
              <a:gd name="connsiteY5617" fmla="*/ 918202 h 2993922"/>
              <a:gd name="connsiteX5618" fmla="*/ 2012178 w 8938307"/>
              <a:gd name="connsiteY5618" fmla="*/ 928792 h 2993922"/>
              <a:gd name="connsiteX5619" fmla="*/ 2022769 w 8938307"/>
              <a:gd name="connsiteY5619" fmla="*/ 939383 h 2993922"/>
              <a:gd name="connsiteX5620" fmla="*/ 2054540 w 8938307"/>
              <a:gd name="connsiteY5620" fmla="*/ 949973 h 2993922"/>
              <a:gd name="connsiteX5621" fmla="*/ 2086311 w 8938307"/>
              <a:gd name="connsiteY5621" fmla="*/ 949973 h 2993922"/>
              <a:gd name="connsiteX5622" fmla="*/ 2107491 w 8938307"/>
              <a:gd name="connsiteY5622" fmla="*/ 949973 h 2993922"/>
              <a:gd name="connsiteX5623" fmla="*/ 2096901 w 8938307"/>
              <a:gd name="connsiteY5623" fmla="*/ 939383 h 2993922"/>
              <a:gd name="connsiteX5624" fmla="*/ 2086311 w 8938307"/>
              <a:gd name="connsiteY5624" fmla="*/ 939383 h 2993922"/>
              <a:gd name="connsiteX5625" fmla="*/ 2075721 w 8938307"/>
              <a:gd name="connsiteY5625" fmla="*/ 939383 h 2993922"/>
              <a:gd name="connsiteX5626" fmla="*/ 2075721 w 8938307"/>
              <a:gd name="connsiteY5626" fmla="*/ 918202 h 2993922"/>
              <a:gd name="connsiteX5627" fmla="*/ 2086311 w 8938307"/>
              <a:gd name="connsiteY5627" fmla="*/ 918202 h 2993922"/>
              <a:gd name="connsiteX5628" fmla="*/ 2075721 w 8938307"/>
              <a:gd name="connsiteY5628" fmla="*/ 907611 h 2993922"/>
              <a:gd name="connsiteX5629" fmla="*/ 2043949 w 8938307"/>
              <a:gd name="connsiteY5629" fmla="*/ 907611 h 2993922"/>
              <a:gd name="connsiteX5630" fmla="*/ 2012178 w 8938307"/>
              <a:gd name="connsiteY5630" fmla="*/ 902317 h 2993922"/>
              <a:gd name="connsiteX5631" fmla="*/ 2001587 w 8938307"/>
              <a:gd name="connsiteY5631" fmla="*/ 902317 h 2993922"/>
              <a:gd name="connsiteX5632" fmla="*/ 1993645 w 8938307"/>
              <a:gd name="connsiteY5632" fmla="*/ 899668 h 2993922"/>
              <a:gd name="connsiteX5633" fmla="*/ 8472329 w 8938307"/>
              <a:gd name="connsiteY5633" fmla="*/ 897021 h 2993922"/>
              <a:gd name="connsiteX5634" fmla="*/ 8482920 w 8938307"/>
              <a:gd name="connsiteY5634" fmla="*/ 897021 h 2993922"/>
              <a:gd name="connsiteX5635" fmla="*/ 8472329 w 8938307"/>
              <a:gd name="connsiteY5635" fmla="*/ 907611 h 2993922"/>
              <a:gd name="connsiteX5636" fmla="*/ 2425203 w 8938307"/>
              <a:gd name="connsiteY5636" fmla="*/ 886431 h 2993922"/>
              <a:gd name="connsiteX5637" fmla="*/ 2435794 w 8938307"/>
              <a:gd name="connsiteY5637" fmla="*/ 897021 h 2993922"/>
              <a:gd name="connsiteX5638" fmla="*/ 2435794 w 8938307"/>
              <a:gd name="connsiteY5638" fmla="*/ 886431 h 2993922"/>
              <a:gd name="connsiteX5639" fmla="*/ 2425203 w 8938307"/>
              <a:gd name="connsiteY5639" fmla="*/ 886431 h 2993922"/>
              <a:gd name="connsiteX5640" fmla="*/ 1874503 w 8938307"/>
              <a:gd name="connsiteY5640" fmla="*/ 886431 h 2993922"/>
              <a:gd name="connsiteX5641" fmla="*/ 1874503 w 8938307"/>
              <a:gd name="connsiteY5641" fmla="*/ 897021 h 2993922"/>
              <a:gd name="connsiteX5642" fmla="*/ 1885093 w 8938307"/>
              <a:gd name="connsiteY5642" fmla="*/ 886431 h 2993922"/>
              <a:gd name="connsiteX5643" fmla="*/ 1334392 w 8938307"/>
              <a:gd name="connsiteY5643" fmla="*/ 886431 h 2993922"/>
              <a:gd name="connsiteX5644" fmla="*/ 1323802 w 8938307"/>
              <a:gd name="connsiteY5644" fmla="*/ 897021 h 2993922"/>
              <a:gd name="connsiteX5645" fmla="*/ 1313210 w 8938307"/>
              <a:gd name="connsiteY5645" fmla="*/ 897021 h 2993922"/>
              <a:gd name="connsiteX5646" fmla="*/ 1334392 w 8938307"/>
              <a:gd name="connsiteY5646" fmla="*/ 907611 h 2993922"/>
              <a:gd name="connsiteX5647" fmla="*/ 1355573 w 8938307"/>
              <a:gd name="connsiteY5647" fmla="*/ 912906 h 2993922"/>
              <a:gd name="connsiteX5648" fmla="*/ 1360867 w 8938307"/>
              <a:gd name="connsiteY5648" fmla="*/ 912906 h 2993922"/>
              <a:gd name="connsiteX5649" fmla="*/ 1360867 w 8938307"/>
              <a:gd name="connsiteY5649" fmla="*/ 902317 h 2993922"/>
              <a:gd name="connsiteX5650" fmla="*/ 1344982 w 8938307"/>
              <a:gd name="connsiteY5650" fmla="*/ 897021 h 2993922"/>
              <a:gd name="connsiteX5651" fmla="*/ 1334392 w 8938307"/>
              <a:gd name="connsiteY5651" fmla="*/ 886431 h 2993922"/>
              <a:gd name="connsiteX5652" fmla="*/ 1281440 w 8938307"/>
              <a:gd name="connsiteY5652" fmla="*/ 886431 h 2993922"/>
              <a:gd name="connsiteX5653" fmla="*/ 1292030 w 8938307"/>
              <a:gd name="connsiteY5653" fmla="*/ 897021 h 2993922"/>
              <a:gd name="connsiteX5654" fmla="*/ 1302621 w 8938307"/>
              <a:gd name="connsiteY5654" fmla="*/ 886431 h 2993922"/>
              <a:gd name="connsiteX5655" fmla="*/ 1292030 w 8938307"/>
              <a:gd name="connsiteY5655" fmla="*/ 886431 h 2993922"/>
              <a:gd name="connsiteX5656" fmla="*/ 1281440 w 8938307"/>
              <a:gd name="connsiteY5656" fmla="*/ 886431 h 2993922"/>
              <a:gd name="connsiteX5657" fmla="*/ 8387606 w 8938307"/>
              <a:gd name="connsiteY5657" fmla="*/ 875840 h 2993922"/>
              <a:gd name="connsiteX5658" fmla="*/ 8429968 w 8938307"/>
              <a:gd name="connsiteY5658" fmla="*/ 886431 h 2993922"/>
              <a:gd name="connsiteX5659" fmla="*/ 8408787 w 8938307"/>
              <a:gd name="connsiteY5659" fmla="*/ 886431 h 2993922"/>
              <a:gd name="connsiteX5660" fmla="*/ 8387606 w 8938307"/>
              <a:gd name="connsiteY5660" fmla="*/ 875840 h 2993922"/>
              <a:gd name="connsiteX5661" fmla="*/ 6973785 w 8938307"/>
              <a:gd name="connsiteY5661" fmla="*/ 875840 h 2993922"/>
              <a:gd name="connsiteX5662" fmla="*/ 6968491 w 8938307"/>
              <a:gd name="connsiteY5662" fmla="*/ 886431 h 2993922"/>
              <a:gd name="connsiteX5663" fmla="*/ 6979081 w 8938307"/>
              <a:gd name="connsiteY5663" fmla="*/ 886431 h 2993922"/>
              <a:gd name="connsiteX5664" fmla="*/ 6973785 w 8938307"/>
              <a:gd name="connsiteY5664" fmla="*/ 875840 h 2993922"/>
              <a:gd name="connsiteX5665" fmla="*/ 2404023 w 8938307"/>
              <a:gd name="connsiteY5665" fmla="*/ 875840 h 2993922"/>
              <a:gd name="connsiteX5666" fmla="*/ 2404023 w 8938307"/>
              <a:gd name="connsiteY5666" fmla="*/ 886431 h 2993922"/>
              <a:gd name="connsiteX5667" fmla="*/ 2414614 w 8938307"/>
              <a:gd name="connsiteY5667" fmla="*/ 886431 h 2993922"/>
              <a:gd name="connsiteX5668" fmla="*/ 2404023 w 8938307"/>
              <a:gd name="connsiteY5668" fmla="*/ 875840 h 2993922"/>
              <a:gd name="connsiteX5669" fmla="*/ 2202805 w 8938307"/>
              <a:gd name="connsiteY5669" fmla="*/ 875840 h 2993922"/>
              <a:gd name="connsiteX5670" fmla="*/ 2223986 w 8938307"/>
              <a:gd name="connsiteY5670" fmla="*/ 897021 h 2993922"/>
              <a:gd name="connsiteX5671" fmla="*/ 2234577 w 8938307"/>
              <a:gd name="connsiteY5671" fmla="*/ 897021 h 2993922"/>
              <a:gd name="connsiteX5672" fmla="*/ 2255757 w 8938307"/>
              <a:gd name="connsiteY5672" fmla="*/ 897021 h 2993922"/>
              <a:gd name="connsiteX5673" fmla="*/ 2282234 w 8938307"/>
              <a:gd name="connsiteY5673" fmla="*/ 907611 h 2993922"/>
              <a:gd name="connsiteX5674" fmla="*/ 2287529 w 8938307"/>
              <a:gd name="connsiteY5674" fmla="*/ 907611 h 2993922"/>
              <a:gd name="connsiteX5675" fmla="*/ 2287529 w 8938307"/>
              <a:gd name="connsiteY5675" fmla="*/ 897021 h 2993922"/>
              <a:gd name="connsiteX5676" fmla="*/ 2298119 w 8938307"/>
              <a:gd name="connsiteY5676" fmla="*/ 907611 h 2993922"/>
              <a:gd name="connsiteX5677" fmla="*/ 2308710 w 8938307"/>
              <a:gd name="connsiteY5677" fmla="*/ 918202 h 2993922"/>
              <a:gd name="connsiteX5678" fmla="*/ 2340481 w 8938307"/>
              <a:gd name="connsiteY5678" fmla="*/ 928792 h 2993922"/>
              <a:gd name="connsiteX5679" fmla="*/ 2382842 w 8938307"/>
              <a:gd name="connsiteY5679" fmla="*/ 939383 h 2993922"/>
              <a:gd name="connsiteX5680" fmla="*/ 2393433 w 8938307"/>
              <a:gd name="connsiteY5680" fmla="*/ 939383 h 2993922"/>
              <a:gd name="connsiteX5681" fmla="*/ 2382842 w 8938307"/>
              <a:gd name="connsiteY5681" fmla="*/ 923496 h 2993922"/>
              <a:gd name="connsiteX5682" fmla="*/ 2361662 w 8938307"/>
              <a:gd name="connsiteY5682" fmla="*/ 918202 h 2993922"/>
              <a:gd name="connsiteX5683" fmla="*/ 2340481 w 8938307"/>
              <a:gd name="connsiteY5683" fmla="*/ 907611 h 2993922"/>
              <a:gd name="connsiteX5684" fmla="*/ 2324594 w 8938307"/>
              <a:gd name="connsiteY5684" fmla="*/ 907611 h 2993922"/>
              <a:gd name="connsiteX5685" fmla="*/ 2314005 w 8938307"/>
              <a:gd name="connsiteY5685" fmla="*/ 902317 h 2993922"/>
              <a:gd name="connsiteX5686" fmla="*/ 2308710 w 8938307"/>
              <a:gd name="connsiteY5686" fmla="*/ 897021 h 2993922"/>
              <a:gd name="connsiteX5687" fmla="*/ 2276938 w 8938307"/>
              <a:gd name="connsiteY5687" fmla="*/ 886431 h 2993922"/>
              <a:gd name="connsiteX5688" fmla="*/ 2223986 w 8938307"/>
              <a:gd name="connsiteY5688" fmla="*/ 875840 h 2993922"/>
              <a:gd name="connsiteX5689" fmla="*/ 2340481 w 8938307"/>
              <a:gd name="connsiteY5689" fmla="*/ 865250 h 2993922"/>
              <a:gd name="connsiteX5690" fmla="*/ 2361662 w 8938307"/>
              <a:gd name="connsiteY5690" fmla="*/ 875840 h 2993922"/>
              <a:gd name="connsiteX5691" fmla="*/ 2361662 w 8938307"/>
              <a:gd name="connsiteY5691" fmla="*/ 865250 h 2993922"/>
              <a:gd name="connsiteX5692" fmla="*/ 2186919 w 8938307"/>
              <a:gd name="connsiteY5692" fmla="*/ 865250 h 2993922"/>
              <a:gd name="connsiteX5693" fmla="*/ 2181625 w 8938307"/>
              <a:gd name="connsiteY5693" fmla="*/ 875840 h 2993922"/>
              <a:gd name="connsiteX5694" fmla="*/ 2192215 w 8938307"/>
              <a:gd name="connsiteY5694" fmla="*/ 870544 h 2993922"/>
              <a:gd name="connsiteX5695" fmla="*/ 2186919 w 8938307"/>
              <a:gd name="connsiteY5695" fmla="*/ 865250 h 2993922"/>
              <a:gd name="connsiteX5696" fmla="*/ 1525019 w 8938307"/>
              <a:gd name="connsiteY5696" fmla="*/ 865250 h 2993922"/>
              <a:gd name="connsiteX5697" fmla="*/ 1535610 w 8938307"/>
              <a:gd name="connsiteY5697" fmla="*/ 875840 h 2993922"/>
              <a:gd name="connsiteX5698" fmla="*/ 1535610 w 8938307"/>
              <a:gd name="connsiteY5698" fmla="*/ 886431 h 2993922"/>
              <a:gd name="connsiteX5699" fmla="*/ 1525019 w 8938307"/>
              <a:gd name="connsiteY5699" fmla="*/ 886431 h 2993922"/>
              <a:gd name="connsiteX5700" fmla="*/ 1525019 w 8938307"/>
              <a:gd name="connsiteY5700" fmla="*/ 875840 h 2993922"/>
              <a:gd name="connsiteX5701" fmla="*/ 1525019 w 8938307"/>
              <a:gd name="connsiteY5701" fmla="*/ 865250 h 2993922"/>
              <a:gd name="connsiteX5702" fmla="*/ 1228487 w 8938307"/>
              <a:gd name="connsiteY5702" fmla="*/ 865250 h 2993922"/>
              <a:gd name="connsiteX5703" fmla="*/ 1249669 w 8938307"/>
              <a:gd name="connsiteY5703" fmla="*/ 875840 h 2993922"/>
              <a:gd name="connsiteX5704" fmla="*/ 1239078 w 8938307"/>
              <a:gd name="connsiteY5704" fmla="*/ 865250 h 2993922"/>
              <a:gd name="connsiteX5705" fmla="*/ 1207306 w 8938307"/>
              <a:gd name="connsiteY5705" fmla="*/ 865250 h 2993922"/>
              <a:gd name="connsiteX5706" fmla="*/ 1207306 w 8938307"/>
              <a:gd name="connsiteY5706" fmla="*/ 875840 h 2993922"/>
              <a:gd name="connsiteX5707" fmla="*/ 1217897 w 8938307"/>
              <a:gd name="connsiteY5707" fmla="*/ 865250 h 2993922"/>
              <a:gd name="connsiteX5708" fmla="*/ 1143765 w 8938307"/>
              <a:gd name="connsiteY5708" fmla="*/ 854659 h 2993922"/>
              <a:gd name="connsiteX5709" fmla="*/ 1175535 w 8938307"/>
              <a:gd name="connsiteY5709" fmla="*/ 875840 h 2993922"/>
              <a:gd name="connsiteX5710" fmla="*/ 1186126 w 8938307"/>
              <a:gd name="connsiteY5710" fmla="*/ 875840 h 2993922"/>
              <a:gd name="connsiteX5711" fmla="*/ 1164945 w 8938307"/>
              <a:gd name="connsiteY5711" fmla="*/ 865250 h 2993922"/>
              <a:gd name="connsiteX5712" fmla="*/ 1556790 w 8938307"/>
              <a:gd name="connsiteY5712" fmla="*/ 844069 h 2993922"/>
              <a:gd name="connsiteX5713" fmla="*/ 1556790 w 8938307"/>
              <a:gd name="connsiteY5713" fmla="*/ 854659 h 2993922"/>
              <a:gd name="connsiteX5714" fmla="*/ 1567381 w 8938307"/>
              <a:gd name="connsiteY5714" fmla="*/ 854659 h 2993922"/>
              <a:gd name="connsiteX5715" fmla="*/ 1556790 w 8938307"/>
              <a:gd name="connsiteY5715" fmla="*/ 844069 h 2993922"/>
              <a:gd name="connsiteX5716" fmla="*/ 952474 w 8938307"/>
              <a:gd name="connsiteY5716" fmla="*/ 837450 h 2993922"/>
              <a:gd name="connsiteX5717" fmla="*/ 910775 w 8938307"/>
              <a:gd name="connsiteY5717" fmla="*/ 844069 h 2993922"/>
              <a:gd name="connsiteX5718" fmla="*/ 900185 w 8938307"/>
              <a:gd name="connsiteY5718" fmla="*/ 854659 h 2993922"/>
              <a:gd name="connsiteX5719" fmla="*/ 921366 w 8938307"/>
              <a:gd name="connsiteY5719" fmla="*/ 865250 h 2993922"/>
              <a:gd name="connsiteX5720" fmla="*/ 953137 w 8938307"/>
              <a:gd name="connsiteY5720" fmla="*/ 875840 h 2993922"/>
              <a:gd name="connsiteX5721" fmla="*/ 974318 w 8938307"/>
              <a:gd name="connsiteY5721" fmla="*/ 886431 h 2993922"/>
              <a:gd name="connsiteX5722" fmla="*/ 1016678 w 8938307"/>
              <a:gd name="connsiteY5722" fmla="*/ 897021 h 2993922"/>
              <a:gd name="connsiteX5723" fmla="*/ 1037859 w 8938307"/>
              <a:gd name="connsiteY5723" fmla="*/ 918202 h 2993922"/>
              <a:gd name="connsiteX5724" fmla="*/ 1048450 w 8938307"/>
              <a:gd name="connsiteY5724" fmla="*/ 918202 h 2993922"/>
              <a:gd name="connsiteX5725" fmla="*/ 1101402 w 8938307"/>
              <a:gd name="connsiteY5725" fmla="*/ 939383 h 2993922"/>
              <a:gd name="connsiteX5726" fmla="*/ 1090813 w 8938307"/>
              <a:gd name="connsiteY5726" fmla="*/ 939383 h 2993922"/>
              <a:gd name="connsiteX5727" fmla="*/ 1090813 w 8938307"/>
              <a:gd name="connsiteY5727" fmla="*/ 949973 h 2993922"/>
              <a:gd name="connsiteX5728" fmla="*/ 1122583 w 8938307"/>
              <a:gd name="connsiteY5728" fmla="*/ 960563 h 2993922"/>
              <a:gd name="connsiteX5729" fmla="*/ 1164945 w 8938307"/>
              <a:gd name="connsiteY5729" fmla="*/ 971154 h 2993922"/>
              <a:gd name="connsiteX5730" fmla="*/ 1186126 w 8938307"/>
              <a:gd name="connsiteY5730" fmla="*/ 971154 h 2993922"/>
              <a:gd name="connsiteX5731" fmla="*/ 1196717 w 8938307"/>
              <a:gd name="connsiteY5731" fmla="*/ 981744 h 2993922"/>
              <a:gd name="connsiteX5732" fmla="*/ 1217897 w 8938307"/>
              <a:gd name="connsiteY5732" fmla="*/ 981744 h 2993922"/>
              <a:gd name="connsiteX5733" fmla="*/ 1239078 w 8938307"/>
              <a:gd name="connsiteY5733" fmla="*/ 992335 h 2993922"/>
              <a:gd name="connsiteX5734" fmla="*/ 1260258 w 8938307"/>
              <a:gd name="connsiteY5734" fmla="*/ 1002925 h 2993922"/>
              <a:gd name="connsiteX5735" fmla="*/ 1270849 w 8938307"/>
              <a:gd name="connsiteY5735" fmla="*/ 1002925 h 2993922"/>
              <a:gd name="connsiteX5736" fmla="*/ 1281440 w 8938307"/>
              <a:gd name="connsiteY5736" fmla="*/ 1002925 h 2993922"/>
              <a:gd name="connsiteX5737" fmla="*/ 1260258 w 8938307"/>
              <a:gd name="connsiteY5737" fmla="*/ 1013515 h 2993922"/>
              <a:gd name="connsiteX5738" fmla="*/ 1249669 w 8938307"/>
              <a:gd name="connsiteY5738" fmla="*/ 1013515 h 2993922"/>
              <a:gd name="connsiteX5739" fmla="*/ 1239078 w 8938307"/>
              <a:gd name="connsiteY5739" fmla="*/ 1002925 h 2993922"/>
              <a:gd name="connsiteX5740" fmla="*/ 1217897 w 8938307"/>
              <a:gd name="connsiteY5740" fmla="*/ 992335 h 2993922"/>
              <a:gd name="connsiteX5741" fmla="*/ 1217897 w 8938307"/>
              <a:gd name="connsiteY5741" fmla="*/ 1002925 h 2993922"/>
              <a:gd name="connsiteX5742" fmla="*/ 1207306 w 8938307"/>
              <a:gd name="connsiteY5742" fmla="*/ 1002925 h 2993922"/>
              <a:gd name="connsiteX5743" fmla="*/ 1207306 w 8938307"/>
              <a:gd name="connsiteY5743" fmla="*/ 1013515 h 2993922"/>
              <a:gd name="connsiteX5744" fmla="*/ 1223192 w 8938307"/>
              <a:gd name="connsiteY5744" fmla="*/ 1008220 h 2993922"/>
              <a:gd name="connsiteX5745" fmla="*/ 1233784 w 8938307"/>
              <a:gd name="connsiteY5745" fmla="*/ 1013515 h 2993922"/>
              <a:gd name="connsiteX5746" fmla="*/ 1260258 w 8938307"/>
              <a:gd name="connsiteY5746" fmla="*/ 1024106 h 2993922"/>
              <a:gd name="connsiteX5747" fmla="*/ 1281440 w 8938307"/>
              <a:gd name="connsiteY5747" fmla="*/ 1029400 h 2993922"/>
              <a:gd name="connsiteX5748" fmla="*/ 1292030 w 8938307"/>
              <a:gd name="connsiteY5748" fmla="*/ 1024106 h 2993922"/>
              <a:gd name="connsiteX5749" fmla="*/ 1313210 w 8938307"/>
              <a:gd name="connsiteY5749" fmla="*/ 1034696 h 2993922"/>
              <a:gd name="connsiteX5750" fmla="*/ 1355573 w 8938307"/>
              <a:gd name="connsiteY5750" fmla="*/ 1034696 h 2993922"/>
              <a:gd name="connsiteX5751" fmla="*/ 1366162 w 8938307"/>
              <a:gd name="connsiteY5751" fmla="*/ 1024106 h 2993922"/>
              <a:gd name="connsiteX5752" fmla="*/ 1334392 w 8938307"/>
              <a:gd name="connsiteY5752" fmla="*/ 1013515 h 2993922"/>
              <a:gd name="connsiteX5753" fmla="*/ 1313210 w 8938307"/>
              <a:gd name="connsiteY5753" fmla="*/ 1002925 h 2993922"/>
              <a:gd name="connsiteX5754" fmla="*/ 1323802 w 8938307"/>
              <a:gd name="connsiteY5754" fmla="*/ 1002925 h 2993922"/>
              <a:gd name="connsiteX5755" fmla="*/ 1355573 w 8938307"/>
              <a:gd name="connsiteY5755" fmla="*/ 1013515 h 2993922"/>
              <a:gd name="connsiteX5756" fmla="*/ 1376752 w 8938307"/>
              <a:gd name="connsiteY5756" fmla="*/ 1013515 h 2993922"/>
              <a:gd name="connsiteX5757" fmla="*/ 1366162 w 8938307"/>
              <a:gd name="connsiteY5757" fmla="*/ 1002925 h 2993922"/>
              <a:gd name="connsiteX5758" fmla="*/ 1355573 w 8938307"/>
              <a:gd name="connsiteY5758" fmla="*/ 1002925 h 2993922"/>
              <a:gd name="connsiteX5759" fmla="*/ 1334392 w 8938307"/>
              <a:gd name="connsiteY5759" fmla="*/ 987040 h 2993922"/>
              <a:gd name="connsiteX5760" fmla="*/ 1344982 w 8938307"/>
              <a:gd name="connsiteY5760" fmla="*/ 971154 h 2993922"/>
              <a:gd name="connsiteX5761" fmla="*/ 1344982 w 8938307"/>
              <a:gd name="connsiteY5761" fmla="*/ 960563 h 2993922"/>
              <a:gd name="connsiteX5762" fmla="*/ 1323802 w 8938307"/>
              <a:gd name="connsiteY5762" fmla="*/ 949973 h 2993922"/>
              <a:gd name="connsiteX5763" fmla="*/ 1286734 w 8938307"/>
              <a:gd name="connsiteY5763" fmla="*/ 939383 h 2993922"/>
              <a:gd name="connsiteX5764" fmla="*/ 1249669 w 8938307"/>
              <a:gd name="connsiteY5764" fmla="*/ 939383 h 2993922"/>
              <a:gd name="connsiteX5765" fmla="*/ 1228487 w 8938307"/>
              <a:gd name="connsiteY5765" fmla="*/ 928792 h 2993922"/>
              <a:gd name="connsiteX5766" fmla="*/ 1217897 w 8938307"/>
              <a:gd name="connsiteY5766" fmla="*/ 918202 h 2993922"/>
              <a:gd name="connsiteX5767" fmla="*/ 1217897 w 8938307"/>
              <a:gd name="connsiteY5767" fmla="*/ 928792 h 2993922"/>
              <a:gd name="connsiteX5768" fmla="*/ 1196717 w 8938307"/>
              <a:gd name="connsiteY5768" fmla="*/ 928792 h 2993922"/>
              <a:gd name="connsiteX5769" fmla="*/ 1196717 w 8938307"/>
              <a:gd name="connsiteY5769" fmla="*/ 918202 h 2993922"/>
              <a:gd name="connsiteX5770" fmla="*/ 1196717 w 8938307"/>
              <a:gd name="connsiteY5770" fmla="*/ 907611 h 2993922"/>
              <a:gd name="connsiteX5771" fmla="*/ 1175535 w 8938307"/>
              <a:gd name="connsiteY5771" fmla="*/ 907611 h 2993922"/>
              <a:gd name="connsiteX5772" fmla="*/ 1154354 w 8938307"/>
              <a:gd name="connsiteY5772" fmla="*/ 907611 h 2993922"/>
              <a:gd name="connsiteX5773" fmla="*/ 1154354 w 8938307"/>
              <a:gd name="connsiteY5773" fmla="*/ 918202 h 2993922"/>
              <a:gd name="connsiteX5774" fmla="*/ 1143765 w 8938307"/>
              <a:gd name="connsiteY5774" fmla="*/ 907611 h 2993922"/>
              <a:gd name="connsiteX5775" fmla="*/ 1143765 w 8938307"/>
              <a:gd name="connsiteY5775" fmla="*/ 897021 h 2993922"/>
              <a:gd name="connsiteX5776" fmla="*/ 1122583 w 8938307"/>
              <a:gd name="connsiteY5776" fmla="*/ 886431 h 2993922"/>
              <a:gd name="connsiteX5777" fmla="*/ 1111993 w 8938307"/>
              <a:gd name="connsiteY5777" fmla="*/ 875840 h 2993922"/>
              <a:gd name="connsiteX5778" fmla="*/ 1074928 w 8938307"/>
              <a:gd name="connsiteY5778" fmla="*/ 875840 h 2993922"/>
              <a:gd name="connsiteX5779" fmla="*/ 1090813 w 8938307"/>
              <a:gd name="connsiteY5779" fmla="*/ 886431 h 2993922"/>
              <a:gd name="connsiteX5780" fmla="*/ 1101402 w 8938307"/>
              <a:gd name="connsiteY5780" fmla="*/ 886431 h 2993922"/>
              <a:gd name="connsiteX5781" fmla="*/ 1048450 w 8938307"/>
              <a:gd name="connsiteY5781" fmla="*/ 897021 h 2993922"/>
              <a:gd name="connsiteX5782" fmla="*/ 1006089 w 8938307"/>
              <a:gd name="connsiteY5782" fmla="*/ 865250 h 2993922"/>
              <a:gd name="connsiteX5783" fmla="*/ 952474 w 8938307"/>
              <a:gd name="connsiteY5783" fmla="*/ 837450 h 2993922"/>
              <a:gd name="connsiteX5784" fmla="*/ 1736827 w 8938307"/>
              <a:gd name="connsiteY5784" fmla="*/ 833478 h 2993922"/>
              <a:gd name="connsiteX5785" fmla="*/ 1747418 w 8938307"/>
              <a:gd name="connsiteY5785" fmla="*/ 833478 h 2993922"/>
              <a:gd name="connsiteX5786" fmla="*/ 1745300 w 8938307"/>
              <a:gd name="connsiteY5786" fmla="*/ 834538 h 2993922"/>
              <a:gd name="connsiteX5787" fmla="*/ 1323802 w 8938307"/>
              <a:gd name="connsiteY5787" fmla="*/ 830169 h 2993922"/>
              <a:gd name="connsiteX5788" fmla="*/ 1355573 w 8938307"/>
              <a:gd name="connsiteY5788" fmla="*/ 844069 h 2993922"/>
              <a:gd name="connsiteX5789" fmla="*/ 1355573 w 8938307"/>
              <a:gd name="connsiteY5789" fmla="*/ 854659 h 2993922"/>
              <a:gd name="connsiteX5790" fmla="*/ 1344982 w 8938307"/>
              <a:gd name="connsiteY5790" fmla="*/ 854659 h 2993922"/>
              <a:gd name="connsiteX5791" fmla="*/ 1339688 w 8938307"/>
              <a:gd name="connsiteY5791" fmla="*/ 849365 h 2993922"/>
              <a:gd name="connsiteX5792" fmla="*/ 1323802 w 8938307"/>
              <a:gd name="connsiteY5792" fmla="*/ 844069 h 2993922"/>
              <a:gd name="connsiteX5793" fmla="*/ 1313210 w 8938307"/>
              <a:gd name="connsiteY5793" fmla="*/ 833478 h 2993922"/>
              <a:gd name="connsiteX5794" fmla="*/ 1323802 w 8938307"/>
              <a:gd name="connsiteY5794" fmla="*/ 830169 h 2993922"/>
              <a:gd name="connsiteX5795" fmla="*/ 2221339 w 8938307"/>
              <a:gd name="connsiteY5795" fmla="*/ 828183 h 2993922"/>
              <a:gd name="connsiteX5796" fmla="*/ 2213396 w 8938307"/>
              <a:gd name="connsiteY5796" fmla="*/ 833478 h 2993922"/>
              <a:gd name="connsiteX5797" fmla="*/ 2223986 w 8938307"/>
              <a:gd name="connsiteY5797" fmla="*/ 833478 h 2993922"/>
              <a:gd name="connsiteX5798" fmla="*/ 2221339 w 8938307"/>
              <a:gd name="connsiteY5798" fmla="*/ 828183 h 2993922"/>
              <a:gd name="connsiteX5799" fmla="*/ 2065130 w 8938307"/>
              <a:gd name="connsiteY5799" fmla="*/ 822888 h 2993922"/>
              <a:gd name="connsiteX5800" fmla="*/ 2054540 w 8938307"/>
              <a:gd name="connsiteY5800" fmla="*/ 833478 h 2993922"/>
              <a:gd name="connsiteX5801" fmla="*/ 2096901 w 8938307"/>
              <a:gd name="connsiteY5801" fmla="*/ 859954 h 2993922"/>
              <a:gd name="connsiteX5802" fmla="*/ 2139263 w 8938307"/>
              <a:gd name="connsiteY5802" fmla="*/ 854659 h 2993922"/>
              <a:gd name="connsiteX5803" fmla="*/ 2086311 w 8938307"/>
              <a:gd name="connsiteY5803" fmla="*/ 833478 h 2993922"/>
              <a:gd name="connsiteX5804" fmla="*/ 2065130 w 8938307"/>
              <a:gd name="connsiteY5804" fmla="*/ 822888 h 2993922"/>
              <a:gd name="connsiteX5805" fmla="*/ 1111993 w 8938307"/>
              <a:gd name="connsiteY5805" fmla="*/ 822888 h 2993922"/>
              <a:gd name="connsiteX5806" fmla="*/ 1122583 w 8938307"/>
              <a:gd name="connsiteY5806" fmla="*/ 833478 h 2993922"/>
              <a:gd name="connsiteX5807" fmla="*/ 1133174 w 8938307"/>
              <a:gd name="connsiteY5807" fmla="*/ 822888 h 2993922"/>
              <a:gd name="connsiteX5808" fmla="*/ 873709 w 8938307"/>
              <a:gd name="connsiteY5808" fmla="*/ 817592 h 2993922"/>
              <a:gd name="connsiteX5809" fmla="*/ 868414 w 8938307"/>
              <a:gd name="connsiteY5809" fmla="*/ 822888 h 2993922"/>
              <a:gd name="connsiteX5810" fmla="*/ 879003 w 8938307"/>
              <a:gd name="connsiteY5810" fmla="*/ 822888 h 2993922"/>
              <a:gd name="connsiteX5811" fmla="*/ 900185 w 8938307"/>
              <a:gd name="connsiteY5811" fmla="*/ 828183 h 2993922"/>
              <a:gd name="connsiteX5812" fmla="*/ 916070 w 8938307"/>
              <a:gd name="connsiteY5812" fmla="*/ 833478 h 2993922"/>
              <a:gd name="connsiteX5813" fmla="*/ 931956 w 8938307"/>
              <a:gd name="connsiteY5813" fmla="*/ 822888 h 2993922"/>
              <a:gd name="connsiteX5814" fmla="*/ 921366 w 8938307"/>
              <a:gd name="connsiteY5814" fmla="*/ 822888 h 2993922"/>
              <a:gd name="connsiteX5815" fmla="*/ 889594 w 8938307"/>
              <a:gd name="connsiteY5815" fmla="*/ 822888 h 2993922"/>
              <a:gd name="connsiteX5816" fmla="*/ 873709 w 8938307"/>
              <a:gd name="connsiteY5816" fmla="*/ 817592 h 2993922"/>
              <a:gd name="connsiteX5817" fmla="*/ 1376752 w 8938307"/>
              <a:gd name="connsiteY5817" fmla="*/ 812298 h 2993922"/>
              <a:gd name="connsiteX5818" fmla="*/ 1424410 w 8938307"/>
              <a:gd name="connsiteY5818" fmla="*/ 838773 h 2993922"/>
              <a:gd name="connsiteX5819" fmla="*/ 1482658 w 8938307"/>
              <a:gd name="connsiteY5819" fmla="*/ 854659 h 2993922"/>
              <a:gd name="connsiteX5820" fmla="*/ 1493248 w 8938307"/>
              <a:gd name="connsiteY5820" fmla="*/ 844069 h 2993922"/>
              <a:gd name="connsiteX5821" fmla="*/ 1472067 w 8938307"/>
              <a:gd name="connsiteY5821" fmla="*/ 838773 h 2993922"/>
              <a:gd name="connsiteX5822" fmla="*/ 1445590 w 8938307"/>
              <a:gd name="connsiteY5822" fmla="*/ 828183 h 2993922"/>
              <a:gd name="connsiteX5823" fmla="*/ 1424410 w 8938307"/>
              <a:gd name="connsiteY5823" fmla="*/ 822888 h 2993922"/>
              <a:gd name="connsiteX5824" fmla="*/ 1408525 w 8938307"/>
              <a:gd name="connsiteY5824" fmla="*/ 812298 h 2993922"/>
              <a:gd name="connsiteX5825" fmla="*/ 836642 w 8938307"/>
              <a:gd name="connsiteY5825" fmla="*/ 812298 h 2993922"/>
              <a:gd name="connsiteX5826" fmla="*/ 836642 w 8938307"/>
              <a:gd name="connsiteY5826" fmla="*/ 822888 h 2993922"/>
              <a:gd name="connsiteX5827" fmla="*/ 879003 w 8938307"/>
              <a:gd name="connsiteY5827" fmla="*/ 844069 h 2993922"/>
              <a:gd name="connsiteX5828" fmla="*/ 879003 w 8938307"/>
              <a:gd name="connsiteY5828" fmla="*/ 833478 h 2993922"/>
              <a:gd name="connsiteX5829" fmla="*/ 857823 w 8938307"/>
              <a:gd name="connsiteY5829" fmla="*/ 822888 h 2993922"/>
              <a:gd name="connsiteX5830" fmla="*/ 836642 w 8938307"/>
              <a:gd name="connsiteY5830" fmla="*/ 812298 h 2993922"/>
              <a:gd name="connsiteX5831" fmla="*/ 8175798 w 8938307"/>
              <a:gd name="connsiteY5831" fmla="*/ 801707 h 2993922"/>
              <a:gd name="connsiteX5832" fmla="*/ 8175798 w 8938307"/>
              <a:gd name="connsiteY5832" fmla="*/ 812298 h 2993922"/>
              <a:gd name="connsiteX5833" fmla="*/ 8196979 w 8938307"/>
              <a:gd name="connsiteY5833" fmla="*/ 812298 h 2993922"/>
              <a:gd name="connsiteX5834" fmla="*/ 8175798 w 8938307"/>
              <a:gd name="connsiteY5834" fmla="*/ 801707 h 2993922"/>
              <a:gd name="connsiteX5835" fmla="*/ 8112254 w 8938307"/>
              <a:gd name="connsiteY5835" fmla="*/ 801707 h 2993922"/>
              <a:gd name="connsiteX5836" fmla="*/ 8080483 w 8938307"/>
              <a:gd name="connsiteY5836" fmla="*/ 812298 h 2993922"/>
              <a:gd name="connsiteX5837" fmla="*/ 8112254 w 8938307"/>
              <a:gd name="connsiteY5837" fmla="*/ 812298 h 2993922"/>
              <a:gd name="connsiteX5838" fmla="*/ 8112254 w 8938307"/>
              <a:gd name="connsiteY5838" fmla="*/ 801707 h 2993922"/>
              <a:gd name="connsiteX5839" fmla="*/ 794281 w 8938307"/>
              <a:gd name="connsiteY5839" fmla="*/ 801707 h 2993922"/>
              <a:gd name="connsiteX5840" fmla="*/ 794281 w 8938307"/>
              <a:gd name="connsiteY5840" fmla="*/ 812298 h 2993922"/>
              <a:gd name="connsiteX5841" fmla="*/ 804871 w 8938307"/>
              <a:gd name="connsiteY5841" fmla="*/ 812298 h 2993922"/>
              <a:gd name="connsiteX5842" fmla="*/ 1419114 w 8938307"/>
              <a:gd name="connsiteY5842" fmla="*/ 791117 h 2993922"/>
              <a:gd name="connsiteX5843" fmla="*/ 1461477 w 8938307"/>
              <a:gd name="connsiteY5843" fmla="*/ 801707 h 2993922"/>
              <a:gd name="connsiteX5844" fmla="*/ 1450886 w 8938307"/>
              <a:gd name="connsiteY5844" fmla="*/ 791117 h 2993922"/>
              <a:gd name="connsiteX5845" fmla="*/ 1429704 w 8938307"/>
              <a:gd name="connsiteY5845" fmla="*/ 791117 h 2993922"/>
              <a:gd name="connsiteX5846" fmla="*/ 836642 w 8938307"/>
              <a:gd name="connsiteY5846" fmla="*/ 791117 h 2993922"/>
              <a:gd name="connsiteX5847" fmla="*/ 826051 w 8938307"/>
              <a:gd name="connsiteY5847" fmla="*/ 801707 h 2993922"/>
              <a:gd name="connsiteX5848" fmla="*/ 836642 w 8938307"/>
              <a:gd name="connsiteY5848" fmla="*/ 801707 h 2993922"/>
              <a:gd name="connsiteX5849" fmla="*/ 857823 w 8938307"/>
              <a:gd name="connsiteY5849" fmla="*/ 801707 h 2993922"/>
              <a:gd name="connsiteX5850" fmla="*/ 762510 w 8938307"/>
              <a:gd name="connsiteY5850" fmla="*/ 791117 h 2993922"/>
              <a:gd name="connsiteX5851" fmla="*/ 751919 w 8938307"/>
              <a:gd name="connsiteY5851" fmla="*/ 801707 h 2993922"/>
              <a:gd name="connsiteX5852" fmla="*/ 767805 w 8938307"/>
              <a:gd name="connsiteY5852" fmla="*/ 807002 h 2993922"/>
              <a:gd name="connsiteX5853" fmla="*/ 773099 w 8938307"/>
              <a:gd name="connsiteY5853" fmla="*/ 801707 h 2993922"/>
              <a:gd name="connsiteX5854" fmla="*/ 1450886 w 8938307"/>
              <a:gd name="connsiteY5854" fmla="*/ 780526 h 2993922"/>
              <a:gd name="connsiteX5855" fmla="*/ 1461477 w 8938307"/>
              <a:gd name="connsiteY5855" fmla="*/ 791117 h 2993922"/>
              <a:gd name="connsiteX5856" fmla="*/ 1472067 w 8938307"/>
              <a:gd name="connsiteY5856" fmla="*/ 780526 h 2993922"/>
              <a:gd name="connsiteX5857" fmla="*/ 1461477 w 8938307"/>
              <a:gd name="connsiteY5857" fmla="*/ 780526 h 2993922"/>
              <a:gd name="connsiteX5858" fmla="*/ 8083132 w 8938307"/>
              <a:gd name="connsiteY5858" fmla="*/ 775231 h 2993922"/>
              <a:gd name="connsiteX5859" fmla="*/ 8080483 w 8938307"/>
              <a:gd name="connsiteY5859" fmla="*/ 780526 h 2993922"/>
              <a:gd name="connsiteX5860" fmla="*/ 8091075 w 8938307"/>
              <a:gd name="connsiteY5860" fmla="*/ 780526 h 2993922"/>
              <a:gd name="connsiteX5861" fmla="*/ 8083132 w 8938307"/>
              <a:gd name="connsiteY5861" fmla="*/ 775231 h 2993922"/>
              <a:gd name="connsiteX5862" fmla="*/ 8271112 w 8938307"/>
              <a:gd name="connsiteY5862" fmla="*/ 769936 h 2993922"/>
              <a:gd name="connsiteX5863" fmla="*/ 8302883 w 8938307"/>
              <a:gd name="connsiteY5863" fmla="*/ 775231 h 2993922"/>
              <a:gd name="connsiteX5864" fmla="*/ 8313473 w 8938307"/>
              <a:gd name="connsiteY5864" fmla="*/ 780526 h 2993922"/>
              <a:gd name="connsiteX5865" fmla="*/ 8324064 w 8938307"/>
              <a:gd name="connsiteY5865" fmla="*/ 780526 h 2993922"/>
              <a:gd name="connsiteX5866" fmla="*/ 8334654 w 8938307"/>
              <a:gd name="connsiteY5866" fmla="*/ 780526 h 2993922"/>
              <a:gd name="connsiteX5867" fmla="*/ 8355835 w 8938307"/>
              <a:gd name="connsiteY5867" fmla="*/ 791117 h 2993922"/>
              <a:gd name="connsiteX5868" fmla="*/ 8366425 w 8938307"/>
              <a:gd name="connsiteY5868" fmla="*/ 791117 h 2993922"/>
              <a:gd name="connsiteX5869" fmla="*/ 8366425 w 8938307"/>
              <a:gd name="connsiteY5869" fmla="*/ 780526 h 2993922"/>
              <a:gd name="connsiteX5870" fmla="*/ 8377016 w 8938307"/>
              <a:gd name="connsiteY5870" fmla="*/ 780526 h 2993922"/>
              <a:gd name="connsiteX5871" fmla="*/ 8377016 w 8938307"/>
              <a:gd name="connsiteY5871" fmla="*/ 791117 h 2993922"/>
              <a:gd name="connsiteX5872" fmla="*/ 8387606 w 8938307"/>
              <a:gd name="connsiteY5872" fmla="*/ 791117 h 2993922"/>
              <a:gd name="connsiteX5873" fmla="*/ 8398196 w 8938307"/>
              <a:gd name="connsiteY5873" fmla="*/ 801707 h 2993922"/>
              <a:gd name="connsiteX5874" fmla="*/ 8377016 w 8938307"/>
              <a:gd name="connsiteY5874" fmla="*/ 801707 h 2993922"/>
              <a:gd name="connsiteX5875" fmla="*/ 8345244 w 8938307"/>
              <a:gd name="connsiteY5875" fmla="*/ 801707 h 2993922"/>
              <a:gd name="connsiteX5876" fmla="*/ 8271112 w 8938307"/>
              <a:gd name="connsiteY5876" fmla="*/ 791117 h 2993922"/>
              <a:gd name="connsiteX5877" fmla="*/ 8260521 w 8938307"/>
              <a:gd name="connsiteY5877" fmla="*/ 780526 h 2993922"/>
              <a:gd name="connsiteX5878" fmla="*/ 8249931 w 8938307"/>
              <a:gd name="connsiteY5878" fmla="*/ 780526 h 2993922"/>
              <a:gd name="connsiteX5879" fmla="*/ 8271112 w 8938307"/>
              <a:gd name="connsiteY5879" fmla="*/ 769936 h 2993922"/>
              <a:gd name="connsiteX5880" fmla="*/ 1387344 w 8938307"/>
              <a:gd name="connsiteY5880" fmla="*/ 769936 h 2993922"/>
              <a:gd name="connsiteX5881" fmla="*/ 1376752 w 8938307"/>
              <a:gd name="connsiteY5881" fmla="*/ 780526 h 2993922"/>
              <a:gd name="connsiteX5882" fmla="*/ 1397934 w 8938307"/>
              <a:gd name="connsiteY5882" fmla="*/ 780526 h 2993922"/>
              <a:gd name="connsiteX5883" fmla="*/ 1387344 w 8938307"/>
              <a:gd name="connsiteY5883" fmla="*/ 769936 h 2993922"/>
              <a:gd name="connsiteX5884" fmla="*/ 931956 w 8938307"/>
              <a:gd name="connsiteY5884" fmla="*/ 769936 h 2993922"/>
              <a:gd name="connsiteX5885" fmla="*/ 931956 w 8938307"/>
              <a:gd name="connsiteY5885" fmla="*/ 780526 h 2993922"/>
              <a:gd name="connsiteX5886" fmla="*/ 942546 w 8938307"/>
              <a:gd name="connsiteY5886" fmla="*/ 775231 h 2993922"/>
              <a:gd name="connsiteX5887" fmla="*/ 931956 w 8938307"/>
              <a:gd name="connsiteY5887" fmla="*/ 769936 h 2993922"/>
              <a:gd name="connsiteX5888" fmla="*/ 901508 w 8938307"/>
              <a:gd name="connsiteY5888" fmla="*/ 763317 h 2993922"/>
              <a:gd name="connsiteX5889" fmla="*/ 900185 w 8938307"/>
              <a:gd name="connsiteY5889" fmla="*/ 769936 h 2993922"/>
              <a:gd name="connsiteX5890" fmla="*/ 905480 w 8938307"/>
              <a:gd name="connsiteY5890" fmla="*/ 769936 h 2993922"/>
              <a:gd name="connsiteX5891" fmla="*/ 910775 w 8938307"/>
              <a:gd name="connsiteY5891" fmla="*/ 769936 h 2993922"/>
              <a:gd name="connsiteX5892" fmla="*/ 905480 w 8938307"/>
              <a:gd name="connsiteY5892" fmla="*/ 764640 h 2993922"/>
              <a:gd name="connsiteX5893" fmla="*/ 901508 w 8938307"/>
              <a:gd name="connsiteY5893" fmla="*/ 763317 h 2993922"/>
              <a:gd name="connsiteX5894" fmla="*/ 1816256 w 8938307"/>
              <a:gd name="connsiteY5894" fmla="*/ 756036 h 2993922"/>
              <a:gd name="connsiteX5895" fmla="*/ 1810960 w 8938307"/>
              <a:gd name="connsiteY5895" fmla="*/ 759346 h 2993922"/>
              <a:gd name="connsiteX5896" fmla="*/ 1821551 w 8938307"/>
              <a:gd name="connsiteY5896" fmla="*/ 769936 h 2993922"/>
              <a:gd name="connsiteX5897" fmla="*/ 1832141 w 8938307"/>
              <a:gd name="connsiteY5897" fmla="*/ 769936 h 2993922"/>
              <a:gd name="connsiteX5898" fmla="*/ 1816256 w 8938307"/>
              <a:gd name="connsiteY5898" fmla="*/ 756036 h 2993922"/>
              <a:gd name="connsiteX5899" fmla="*/ 1239078 w 8938307"/>
              <a:gd name="connsiteY5899" fmla="*/ 727574 h 2993922"/>
              <a:gd name="connsiteX5900" fmla="*/ 1239078 w 8938307"/>
              <a:gd name="connsiteY5900" fmla="*/ 738165 h 2993922"/>
              <a:gd name="connsiteX5901" fmla="*/ 1249669 w 8938307"/>
              <a:gd name="connsiteY5901" fmla="*/ 738165 h 2993922"/>
              <a:gd name="connsiteX5902" fmla="*/ 1239078 w 8938307"/>
              <a:gd name="connsiteY5902" fmla="*/ 727574 h 2993922"/>
              <a:gd name="connsiteX5903" fmla="*/ 984908 w 8938307"/>
              <a:gd name="connsiteY5903" fmla="*/ 727574 h 2993922"/>
              <a:gd name="connsiteX5904" fmla="*/ 995498 w 8938307"/>
              <a:gd name="connsiteY5904" fmla="*/ 727574 h 2993922"/>
              <a:gd name="connsiteX5905" fmla="*/ 1006089 w 8938307"/>
              <a:gd name="connsiteY5905" fmla="*/ 727574 h 2993922"/>
              <a:gd name="connsiteX5906" fmla="*/ 995498 w 8938307"/>
              <a:gd name="connsiteY5906" fmla="*/ 738165 h 2993922"/>
              <a:gd name="connsiteX5907" fmla="*/ 984908 w 8938307"/>
              <a:gd name="connsiteY5907" fmla="*/ 738165 h 2993922"/>
              <a:gd name="connsiteX5908" fmla="*/ 984908 w 8938307"/>
              <a:gd name="connsiteY5908" fmla="*/ 727574 h 2993922"/>
              <a:gd name="connsiteX5909" fmla="*/ 8652366 w 8938307"/>
              <a:gd name="connsiteY5909" fmla="*/ 716984 h 2993922"/>
              <a:gd name="connsiteX5910" fmla="*/ 8662957 w 8938307"/>
              <a:gd name="connsiteY5910" fmla="*/ 716984 h 2993922"/>
              <a:gd name="connsiteX5911" fmla="*/ 8652366 w 8938307"/>
              <a:gd name="connsiteY5911" fmla="*/ 727574 h 2993922"/>
              <a:gd name="connsiteX5912" fmla="*/ 8652366 w 8938307"/>
              <a:gd name="connsiteY5912" fmla="*/ 716984 h 2993922"/>
              <a:gd name="connsiteX5913" fmla="*/ 8377016 w 8938307"/>
              <a:gd name="connsiteY5913" fmla="*/ 716984 h 2993922"/>
              <a:gd name="connsiteX5914" fmla="*/ 8387606 w 8938307"/>
              <a:gd name="connsiteY5914" fmla="*/ 727574 h 2993922"/>
              <a:gd name="connsiteX5915" fmla="*/ 8408787 w 8938307"/>
              <a:gd name="connsiteY5915" fmla="*/ 727574 h 2993922"/>
              <a:gd name="connsiteX5916" fmla="*/ 8398196 w 8938307"/>
              <a:gd name="connsiteY5916" fmla="*/ 716984 h 2993922"/>
              <a:gd name="connsiteX5917" fmla="*/ 8377016 w 8938307"/>
              <a:gd name="connsiteY5917" fmla="*/ 716984 h 2993922"/>
              <a:gd name="connsiteX5918" fmla="*/ 8122846 w 8938307"/>
              <a:gd name="connsiteY5918" fmla="*/ 716984 h 2993922"/>
              <a:gd name="connsiteX5919" fmla="*/ 8112254 w 8938307"/>
              <a:gd name="connsiteY5919" fmla="*/ 738165 h 2993922"/>
              <a:gd name="connsiteX5920" fmla="*/ 8154617 w 8938307"/>
              <a:gd name="connsiteY5920" fmla="*/ 738165 h 2993922"/>
              <a:gd name="connsiteX5921" fmla="*/ 8149321 w 8938307"/>
              <a:gd name="connsiteY5921" fmla="*/ 722279 h 2993922"/>
              <a:gd name="connsiteX5922" fmla="*/ 8122846 w 8938307"/>
              <a:gd name="connsiteY5922" fmla="*/ 716984 h 2993922"/>
              <a:gd name="connsiteX5923" fmla="*/ 8069894 w 8938307"/>
              <a:gd name="connsiteY5923" fmla="*/ 716984 h 2993922"/>
              <a:gd name="connsiteX5924" fmla="*/ 8091075 w 8938307"/>
              <a:gd name="connsiteY5924" fmla="*/ 716984 h 2993922"/>
              <a:gd name="connsiteX5925" fmla="*/ 8080483 w 8938307"/>
              <a:gd name="connsiteY5925" fmla="*/ 716984 h 2993922"/>
              <a:gd name="connsiteX5926" fmla="*/ 8610004 w 8938307"/>
              <a:gd name="connsiteY5926" fmla="*/ 706394 h 2993922"/>
              <a:gd name="connsiteX5927" fmla="*/ 8620595 w 8938307"/>
              <a:gd name="connsiteY5927" fmla="*/ 706394 h 2993922"/>
              <a:gd name="connsiteX5928" fmla="*/ 8610004 w 8938307"/>
              <a:gd name="connsiteY5928" fmla="*/ 716984 h 2993922"/>
              <a:gd name="connsiteX5929" fmla="*/ 8504100 w 8938307"/>
              <a:gd name="connsiteY5929" fmla="*/ 706394 h 2993922"/>
              <a:gd name="connsiteX5930" fmla="*/ 8514691 w 8938307"/>
              <a:gd name="connsiteY5930" fmla="*/ 706394 h 2993922"/>
              <a:gd name="connsiteX5931" fmla="*/ 8504100 w 8938307"/>
              <a:gd name="connsiteY5931" fmla="*/ 716984 h 2993922"/>
              <a:gd name="connsiteX5932" fmla="*/ 8546462 w 8938307"/>
              <a:gd name="connsiteY5932" fmla="*/ 702864 h 2993922"/>
              <a:gd name="connsiteX5933" fmla="*/ 8546462 w 8938307"/>
              <a:gd name="connsiteY5933" fmla="*/ 706394 h 2993922"/>
              <a:gd name="connsiteX5934" fmla="*/ 8535871 w 8938307"/>
              <a:gd name="connsiteY5934" fmla="*/ 706394 h 2993922"/>
              <a:gd name="connsiteX5935" fmla="*/ 1207306 w 8938307"/>
              <a:gd name="connsiteY5935" fmla="*/ 695803 h 2993922"/>
              <a:gd name="connsiteX5936" fmla="*/ 1196717 w 8938307"/>
              <a:gd name="connsiteY5936" fmla="*/ 706394 h 2993922"/>
              <a:gd name="connsiteX5937" fmla="*/ 1207306 w 8938307"/>
              <a:gd name="connsiteY5937" fmla="*/ 706394 h 2993922"/>
              <a:gd name="connsiteX5938" fmla="*/ 1217897 w 8938307"/>
              <a:gd name="connsiteY5938" fmla="*/ 701098 h 2993922"/>
              <a:gd name="connsiteX5939" fmla="*/ 1207306 w 8938307"/>
              <a:gd name="connsiteY5939" fmla="*/ 695803 h 2993922"/>
              <a:gd name="connsiteX5940" fmla="*/ 1111993 w 8938307"/>
              <a:gd name="connsiteY5940" fmla="*/ 695803 h 2993922"/>
              <a:gd name="connsiteX5941" fmla="*/ 1111993 w 8938307"/>
              <a:gd name="connsiteY5941" fmla="*/ 706394 h 2993922"/>
              <a:gd name="connsiteX5942" fmla="*/ 1133174 w 8938307"/>
              <a:gd name="connsiteY5942" fmla="*/ 706394 h 2993922"/>
              <a:gd name="connsiteX5943" fmla="*/ 921366 w 8938307"/>
              <a:gd name="connsiteY5943" fmla="*/ 695803 h 2993922"/>
              <a:gd name="connsiteX5944" fmla="*/ 910775 w 8938307"/>
              <a:gd name="connsiteY5944" fmla="*/ 706394 h 2993922"/>
              <a:gd name="connsiteX5945" fmla="*/ 931956 w 8938307"/>
              <a:gd name="connsiteY5945" fmla="*/ 716984 h 2993922"/>
              <a:gd name="connsiteX5946" fmla="*/ 953137 w 8938307"/>
              <a:gd name="connsiteY5946" fmla="*/ 727574 h 2993922"/>
              <a:gd name="connsiteX5947" fmla="*/ 931956 w 8938307"/>
              <a:gd name="connsiteY5947" fmla="*/ 727574 h 2993922"/>
              <a:gd name="connsiteX5948" fmla="*/ 953137 w 8938307"/>
              <a:gd name="connsiteY5948" fmla="*/ 738165 h 2993922"/>
              <a:gd name="connsiteX5949" fmla="*/ 953137 w 8938307"/>
              <a:gd name="connsiteY5949" fmla="*/ 727574 h 2993922"/>
              <a:gd name="connsiteX5950" fmla="*/ 963726 w 8938307"/>
              <a:gd name="connsiteY5950" fmla="*/ 722279 h 2993922"/>
              <a:gd name="connsiteX5951" fmla="*/ 974318 w 8938307"/>
              <a:gd name="connsiteY5951" fmla="*/ 727574 h 2993922"/>
              <a:gd name="connsiteX5952" fmla="*/ 984908 w 8938307"/>
              <a:gd name="connsiteY5952" fmla="*/ 738165 h 2993922"/>
              <a:gd name="connsiteX5953" fmla="*/ 1006089 w 8938307"/>
              <a:gd name="connsiteY5953" fmla="*/ 748755 h 2993922"/>
              <a:gd name="connsiteX5954" fmla="*/ 1037859 w 8938307"/>
              <a:gd name="connsiteY5954" fmla="*/ 769936 h 2993922"/>
              <a:gd name="connsiteX5955" fmla="*/ 1064336 w 8938307"/>
              <a:gd name="connsiteY5955" fmla="*/ 780526 h 2993922"/>
              <a:gd name="connsiteX5956" fmla="*/ 1111993 w 8938307"/>
              <a:gd name="connsiteY5956" fmla="*/ 801707 h 2993922"/>
              <a:gd name="connsiteX5957" fmla="*/ 1138469 w 8938307"/>
              <a:gd name="connsiteY5957" fmla="*/ 812298 h 2993922"/>
              <a:gd name="connsiteX5958" fmla="*/ 1143765 w 8938307"/>
              <a:gd name="connsiteY5958" fmla="*/ 822888 h 2993922"/>
              <a:gd name="connsiteX5959" fmla="*/ 1149059 w 8938307"/>
              <a:gd name="connsiteY5959" fmla="*/ 833478 h 2993922"/>
              <a:gd name="connsiteX5960" fmla="*/ 1154354 w 8938307"/>
              <a:gd name="connsiteY5960" fmla="*/ 833478 h 2993922"/>
              <a:gd name="connsiteX5961" fmla="*/ 1154354 w 8938307"/>
              <a:gd name="connsiteY5961" fmla="*/ 822888 h 2993922"/>
              <a:gd name="connsiteX5962" fmla="*/ 1164945 w 8938307"/>
              <a:gd name="connsiteY5962" fmla="*/ 822888 h 2993922"/>
              <a:gd name="connsiteX5963" fmla="*/ 1202011 w 8938307"/>
              <a:gd name="connsiteY5963" fmla="*/ 833478 h 2993922"/>
              <a:gd name="connsiteX5964" fmla="*/ 1249669 w 8938307"/>
              <a:gd name="connsiteY5964" fmla="*/ 833478 h 2993922"/>
              <a:gd name="connsiteX5965" fmla="*/ 1260258 w 8938307"/>
              <a:gd name="connsiteY5965" fmla="*/ 838773 h 2993922"/>
              <a:gd name="connsiteX5966" fmla="*/ 1276144 w 8938307"/>
              <a:gd name="connsiteY5966" fmla="*/ 838773 h 2993922"/>
              <a:gd name="connsiteX5967" fmla="*/ 1292030 w 8938307"/>
              <a:gd name="connsiteY5967" fmla="*/ 838773 h 2993922"/>
              <a:gd name="connsiteX5968" fmla="*/ 1307915 w 8938307"/>
              <a:gd name="connsiteY5968" fmla="*/ 844069 h 2993922"/>
              <a:gd name="connsiteX5969" fmla="*/ 1329096 w 8938307"/>
              <a:gd name="connsiteY5969" fmla="*/ 854659 h 2993922"/>
              <a:gd name="connsiteX5970" fmla="*/ 1355573 w 8938307"/>
              <a:gd name="connsiteY5970" fmla="*/ 875840 h 2993922"/>
              <a:gd name="connsiteX5971" fmla="*/ 1376752 w 8938307"/>
              <a:gd name="connsiteY5971" fmla="*/ 886431 h 2993922"/>
              <a:gd name="connsiteX5972" fmla="*/ 1461477 w 8938307"/>
              <a:gd name="connsiteY5972" fmla="*/ 907611 h 2993922"/>
              <a:gd name="connsiteX5973" fmla="*/ 1450886 w 8938307"/>
              <a:gd name="connsiteY5973" fmla="*/ 897021 h 2993922"/>
              <a:gd name="connsiteX5974" fmla="*/ 1461477 w 8938307"/>
              <a:gd name="connsiteY5974" fmla="*/ 897021 h 2993922"/>
              <a:gd name="connsiteX5975" fmla="*/ 1482658 w 8938307"/>
              <a:gd name="connsiteY5975" fmla="*/ 907611 h 2993922"/>
              <a:gd name="connsiteX5976" fmla="*/ 1567381 w 8938307"/>
              <a:gd name="connsiteY5976" fmla="*/ 939383 h 2993922"/>
              <a:gd name="connsiteX5977" fmla="*/ 1588562 w 8938307"/>
              <a:gd name="connsiteY5977" fmla="*/ 944677 h 2993922"/>
              <a:gd name="connsiteX5978" fmla="*/ 1604448 w 8938307"/>
              <a:gd name="connsiteY5978" fmla="*/ 949973 h 2993922"/>
              <a:gd name="connsiteX5979" fmla="*/ 1652104 w 8938307"/>
              <a:gd name="connsiteY5979" fmla="*/ 965858 h 2993922"/>
              <a:gd name="connsiteX5980" fmla="*/ 1710352 w 8938307"/>
              <a:gd name="connsiteY5980" fmla="*/ 987040 h 2993922"/>
              <a:gd name="connsiteX5981" fmla="*/ 1747418 w 8938307"/>
              <a:gd name="connsiteY5981" fmla="*/ 997629 h 2993922"/>
              <a:gd name="connsiteX5982" fmla="*/ 1763304 w 8938307"/>
              <a:gd name="connsiteY5982" fmla="*/ 1002925 h 2993922"/>
              <a:gd name="connsiteX5983" fmla="*/ 1779189 w 8938307"/>
              <a:gd name="connsiteY5983" fmla="*/ 1013515 h 2993922"/>
              <a:gd name="connsiteX5984" fmla="*/ 1810960 w 8938307"/>
              <a:gd name="connsiteY5984" fmla="*/ 1024106 h 2993922"/>
              <a:gd name="connsiteX5985" fmla="*/ 1832141 w 8938307"/>
              <a:gd name="connsiteY5985" fmla="*/ 1024106 h 2993922"/>
              <a:gd name="connsiteX5986" fmla="*/ 1858616 w 8938307"/>
              <a:gd name="connsiteY5986" fmla="*/ 1029400 h 2993922"/>
              <a:gd name="connsiteX5987" fmla="*/ 1879797 w 8938307"/>
              <a:gd name="connsiteY5987" fmla="*/ 1034696 h 2993922"/>
              <a:gd name="connsiteX5988" fmla="*/ 1906274 w 8938307"/>
              <a:gd name="connsiteY5988" fmla="*/ 1045287 h 2993922"/>
              <a:gd name="connsiteX5989" fmla="*/ 1927455 w 8938307"/>
              <a:gd name="connsiteY5989" fmla="*/ 1045287 h 2993922"/>
              <a:gd name="connsiteX5990" fmla="*/ 1938045 w 8938307"/>
              <a:gd name="connsiteY5990" fmla="*/ 1055877 h 2993922"/>
              <a:gd name="connsiteX5991" fmla="*/ 1959226 w 8938307"/>
              <a:gd name="connsiteY5991" fmla="*/ 1045287 h 2993922"/>
              <a:gd name="connsiteX5992" fmla="*/ 1959226 w 8938307"/>
              <a:gd name="connsiteY5992" fmla="*/ 1024106 h 2993922"/>
              <a:gd name="connsiteX5993" fmla="*/ 1990997 w 8938307"/>
              <a:gd name="connsiteY5993" fmla="*/ 1045287 h 2993922"/>
              <a:gd name="connsiteX5994" fmla="*/ 1980407 w 8938307"/>
              <a:gd name="connsiteY5994" fmla="*/ 1045287 h 2993922"/>
              <a:gd name="connsiteX5995" fmla="*/ 1980407 w 8938307"/>
              <a:gd name="connsiteY5995" fmla="*/ 1055877 h 2993922"/>
              <a:gd name="connsiteX5996" fmla="*/ 2054540 w 8938307"/>
              <a:gd name="connsiteY5996" fmla="*/ 1077058 h 2993922"/>
              <a:gd name="connsiteX5997" fmla="*/ 2070426 w 8938307"/>
              <a:gd name="connsiteY5997" fmla="*/ 1077058 h 2993922"/>
              <a:gd name="connsiteX5998" fmla="*/ 2081016 w 8938307"/>
              <a:gd name="connsiteY5998" fmla="*/ 1077058 h 2993922"/>
              <a:gd name="connsiteX5999" fmla="*/ 2096901 w 8938307"/>
              <a:gd name="connsiteY5999" fmla="*/ 1077058 h 2993922"/>
              <a:gd name="connsiteX6000" fmla="*/ 2086311 w 8938307"/>
              <a:gd name="connsiteY6000" fmla="*/ 1066467 h 2993922"/>
              <a:gd name="connsiteX6001" fmla="*/ 2070426 w 8938307"/>
              <a:gd name="connsiteY6001" fmla="*/ 1061173 h 2993922"/>
              <a:gd name="connsiteX6002" fmla="*/ 2054540 w 8938307"/>
              <a:gd name="connsiteY6002" fmla="*/ 1045287 h 2993922"/>
              <a:gd name="connsiteX6003" fmla="*/ 2065130 w 8938307"/>
              <a:gd name="connsiteY6003" fmla="*/ 1045287 h 2993922"/>
              <a:gd name="connsiteX6004" fmla="*/ 2075721 w 8938307"/>
              <a:gd name="connsiteY6004" fmla="*/ 1045287 h 2993922"/>
              <a:gd name="connsiteX6005" fmla="*/ 2078367 w 8938307"/>
              <a:gd name="connsiteY6005" fmla="*/ 1045287 h 2993922"/>
              <a:gd name="connsiteX6006" fmla="*/ 2096901 w 8938307"/>
              <a:gd name="connsiteY6006" fmla="*/ 1045287 h 2993922"/>
              <a:gd name="connsiteX6007" fmla="*/ 2128673 w 8938307"/>
              <a:gd name="connsiteY6007" fmla="*/ 1034696 h 2993922"/>
              <a:gd name="connsiteX6008" fmla="*/ 2139263 w 8938307"/>
              <a:gd name="connsiteY6008" fmla="*/ 1034696 h 2993922"/>
              <a:gd name="connsiteX6009" fmla="*/ 2118082 w 8938307"/>
              <a:gd name="connsiteY6009" fmla="*/ 1013515 h 2993922"/>
              <a:gd name="connsiteX6010" fmla="*/ 2102197 w 8938307"/>
              <a:gd name="connsiteY6010" fmla="*/ 1008220 h 2993922"/>
              <a:gd name="connsiteX6011" fmla="*/ 2096901 w 8938307"/>
              <a:gd name="connsiteY6011" fmla="*/ 1002925 h 2993922"/>
              <a:gd name="connsiteX6012" fmla="*/ 2065130 w 8938307"/>
              <a:gd name="connsiteY6012" fmla="*/ 992335 h 2993922"/>
              <a:gd name="connsiteX6013" fmla="*/ 2012178 w 8938307"/>
              <a:gd name="connsiteY6013" fmla="*/ 981744 h 2993922"/>
              <a:gd name="connsiteX6014" fmla="*/ 1980407 w 8938307"/>
              <a:gd name="connsiteY6014" fmla="*/ 971154 h 2993922"/>
              <a:gd name="connsiteX6015" fmla="*/ 1948635 w 8938307"/>
              <a:gd name="connsiteY6015" fmla="*/ 960563 h 2993922"/>
              <a:gd name="connsiteX6016" fmla="*/ 1932749 w 8938307"/>
              <a:gd name="connsiteY6016" fmla="*/ 955269 h 2993922"/>
              <a:gd name="connsiteX6017" fmla="*/ 1879797 w 8938307"/>
              <a:gd name="connsiteY6017" fmla="*/ 934087 h 2993922"/>
              <a:gd name="connsiteX6018" fmla="*/ 1789779 w 8938307"/>
              <a:gd name="connsiteY6018" fmla="*/ 907611 h 2993922"/>
              <a:gd name="connsiteX6019" fmla="*/ 1705056 w 8938307"/>
              <a:gd name="connsiteY6019" fmla="*/ 886431 h 2993922"/>
              <a:gd name="connsiteX6020" fmla="*/ 1683875 w 8938307"/>
              <a:gd name="connsiteY6020" fmla="*/ 875840 h 2993922"/>
              <a:gd name="connsiteX6021" fmla="*/ 1652104 w 8938307"/>
              <a:gd name="connsiteY6021" fmla="*/ 875840 h 2993922"/>
              <a:gd name="connsiteX6022" fmla="*/ 1641514 w 8938307"/>
              <a:gd name="connsiteY6022" fmla="*/ 875840 h 2993922"/>
              <a:gd name="connsiteX6023" fmla="*/ 1662694 w 8938307"/>
              <a:gd name="connsiteY6023" fmla="*/ 886431 h 2993922"/>
              <a:gd name="connsiteX6024" fmla="*/ 1694466 w 8938307"/>
              <a:gd name="connsiteY6024" fmla="*/ 897021 h 2993922"/>
              <a:gd name="connsiteX6025" fmla="*/ 1715646 w 8938307"/>
              <a:gd name="connsiteY6025" fmla="*/ 912906 h 2993922"/>
              <a:gd name="connsiteX6026" fmla="*/ 1726237 w 8938307"/>
              <a:gd name="connsiteY6026" fmla="*/ 918202 h 2993922"/>
              <a:gd name="connsiteX6027" fmla="*/ 1789779 w 8938307"/>
              <a:gd name="connsiteY6027" fmla="*/ 934087 h 2993922"/>
              <a:gd name="connsiteX6028" fmla="*/ 1821551 w 8938307"/>
              <a:gd name="connsiteY6028" fmla="*/ 949973 h 2993922"/>
              <a:gd name="connsiteX6029" fmla="*/ 1800370 w 8938307"/>
              <a:gd name="connsiteY6029" fmla="*/ 960563 h 2993922"/>
              <a:gd name="connsiteX6030" fmla="*/ 1789779 w 8938307"/>
              <a:gd name="connsiteY6030" fmla="*/ 949973 h 2993922"/>
              <a:gd name="connsiteX6031" fmla="*/ 1747418 w 8938307"/>
              <a:gd name="connsiteY6031" fmla="*/ 939383 h 2993922"/>
              <a:gd name="connsiteX6032" fmla="*/ 1736827 w 8938307"/>
              <a:gd name="connsiteY6032" fmla="*/ 928792 h 2993922"/>
              <a:gd name="connsiteX6033" fmla="*/ 1715646 w 8938307"/>
              <a:gd name="connsiteY6033" fmla="*/ 928792 h 2993922"/>
              <a:gd name="connsiteX6034" fmla="*/ 1715646 w 8938307"/>
              <a:gd name="connsiteY6034" fmla="*/ 918202 h 2993922"/>
              <a:gd name="connsiteX6035" fmla="*/ 1705056 w 8938307"/>
              <a:gd name="connsiteY6035" fmla="*/ 918202 h 2993922"/>
              <a:gd name="connsiteX6036" fmla="*/ 1683875 w 8938307"/>
              <a:gd name="connsiteY6036" fmla="*/ 918202 h 2993922"/>
              <a:gd name="connsiteX6037" fmla="*/ 1683875 w 8938307"/>
              <a:gd name="connsiteY6037" fmla="*/ 928792 h 2993922"/>
              <a:gd name="connsiteX6038" fmla="*/ 1673285 w 8938307"/>
              <a:gd name="connsiteY6038" fmla="*/ 918202 h 2993922"/>
              <a:gd name="connsiteX6039" fmla="*/ 1683875 w 8938307"/>
              <a:gd name="connsiteY6039" fmla="*/ 912906 h 2993922"/>
              <a:gd name="connsiteX6040" fmla="*/ 1683875 w 8938307"/>
              <a:gd name="connsiteY6040" fmla="*/ 907611 h 2993922"/>
              <a:gd name="connsiteX6041" fmla="*/ 1652104 w 8938307"/>
              <a:gd name="connsiteY6041" fmla="*/ 907611 h 2993922"/>
              <a:gd name="connsiteX6042" fmla="*/ 1620333 w 8938307"/>
              <a:gd name="connsiteY6042" fmla="*/ 907611 h 2993922"/>
              <a:gd name="connsiteX6043" fmla="*/ 1599152 w 8938307"/>
              <a:gd name="connsiteY6043" fmla="*/ 897021 h 2993922"/>
              <a:gd name="connsiteX6044" fmla="*/ 1577971 w 8938307"/>
              <a:gd name="connsiteY6044" fmla="*/ 897021 h 2993922"/>
              <a:gd name="connsiteX6045" fmla="*/ 1599152 w 8938307"/>
              <a:gd name="connsiteY6045" fmla="*/ 886431 h 2993922"/>
              <a:gd name="connsiteX6046" fmla="*/ 1609742 w 8938307"/>
              <a:gd name="connsiteY6046" fmla="*/ 897021 h 2993922"/>
              <a:gd name="connsiteX6047" fmla="*/ 1609742 w 8938307"/>
              <a:gd name="connsiteY6047" fmla="*/ 886431 h 2993922"/>
              <a:gd name="connsiteX6048" fmla="*/ 1599152 w 8938307"/>
              <a:gd name="connsiteY6048" fmla="*/ 875840 h 2993922"/>
              <a:gd name="connsiteX6049" fmla="*/ 1567381 w 8938307"/>
              <a:gd name="connsiteY6049" fmla="*/ 865250 h 2993922"/>
              <a:gd name="connsiteX6050" fmla="*/ 1525019 w 8938307"/>
              <a:gd name="connsiteY6050" fmla="*/ 854659 h 2993922"/>
              <a:gd name="connsiteX6051" fmla="*/ 1503838 w 8938307"/>
              <a:gd name="connsiteY6051" fmla="*/ 854659 h 2993922"/>
              <a:gd name="connsiteX6052" fmla="*/ 1472067 w 8938307"/>
              <a:gd name="connsiteY6052" fmla="*/ 865250 h 2993922"/>
              <a:gd name="connsiteX6053" fmla="*/ 1440296 w 8938307"/>
              <a:gd name="connsiteY6053" fmla="*/ 854659 h 2993922"/>
              <a:gd name="connsiteX6054" fmla="*/ 1413820 w 8938307"/>
              <a:gd name="connsiteY6054" fmla="*/ 838773 h 2993922"/>
              <a:gd name="connsiteX6055" fmla="*/ 1387344 w 8938307"/>
              <a:gd name="connsiteY6055" fmla="*/ 833478 h 2993922"/>
              <a:gd name="connsiteX6056" fmla="*/ 1292030 w 8938307"/>
              <a:gd name="connsiteY6056" fmla="*/ 801707 h 2993922"/>
              <a:gd name="connsiteX6057" fmla="*/ 1292030 w 8938307"/>
              <a:gd name="connsiteY6057" fmla="*/ 791117 h 2993922"/>
              <a:gd name="connsiteX6058" fmla="*/ 1270849 w 8938307"/>
              <a:gd name="connsiteY6058" fmla="*/ 780526 h 2993922"/>
              <a:gd name="connsiteX6059" fmla="*/ 1228487 w 8938307"/>
              <a:gd name="connsiteY6059" fmla="*/ 769936 h 2993922"/>
              <a:gd name="connsiteX6060" fmla="*/ 1217897 w 8938307"/>
              <a:gd name="connsiteY6060" fmla="*/ 769936 h 2993922"/>
              <a:gd name="connsiteX6061" fmla="*/ 1217897 w 8938307"/>
              <a:gd name="connsiteY6061" fmla="*/ 785821 h 2993922"/>
              <a:gd name="connsiteX6062" fmla="*/ 1228487 w 8938307"/>
              <a:gd name="connsiteY6062" fmla="*/ 801707 h 2993922"/>
              <a:gd name="connsiteX6063" fmla="*/ 1260258 w 8938307"/>
              <a:gd name="connsiteY6063" fmla="*/ 817592 h 2993922"/>
              <a:gd name="connsiteX6064" fmla="*/ 1270849 w 8938307"/>
              <a:gd name="connsiteY6064" fmla="*/ 828183 h 2993922"/>
              <a:gd name="connsiteX6065" fmla="*/ 1265555 w 8938307"/>
              <a:gd name="connsiteY6065" fmla="*/ 828183 h 2993922"/>
              <a:gd name="connsiteX6066" fmla="*/ 1228487 w 8938307"/>
              <a:gd name="connsiteY6066" fmla="*/ 812298 h 2993922"/>
              <a:gd name="connsiteX6067" fmla="*/ 1196717 w 8938307"/>
              <a:gd name="connsiteY6067" fmla="*/ 791117 h 2993922"/>
              <a:gd name="connsiteX6068" fmla="*/ 1207306 w 8938307"/>
              <a:gd name="connsiteY6068" fmla="*/ 769936 h 2993922"/>
              <a:gd name="connsiteX6069" fmla="*/ 1196717 w 8938307"/>
              <a:gd name="connsiteY6069" fmla="*/ 759346 h 2993922"/>
              <a:gd name="connsiteX6070" fmla="*/ 1196717 w 8938307"/>
              <a:gd name="connsiteY6070" fmla="*/ 748755 h 2993922"/>
              <a:gd name="connsiteX6071" fmla="*/ 1207306 w 8938307"/>
              <a:gd name="connsiteY6071" fmla="*/ 748755 h 2993922"/>
              <a:gd name="connsiteX6072" fmla="*/ 1202011 w 8938307"/>
              <a:gd name="connsiteY6072" fmla="*/ 743460 h 2993922"/>
              <a:gd name="connsiteX6073" fmla="*/ 1186126 w 8938307"/>
              <a:gd name="connsiteY6073" fmla="*/ 738165 h 2993922"/>
              <a:gd name="connsiteX6074" fmla="*/ 1164945 w 8938307"/>
              <a:gd name="connsiteY6074" fmla="*/ 722279 h 2993922"/>
              <a:gd name="connsiteX6075" fmla="*/ 1143765 w 8938307"/>
              <a:gd name="connsiteY6075" fmla="*/ 716984 h 2993922"/>
              <a:gd name="connsiteX6076" fmla="*/ 1122583 w 8938307"/>
              <a:gd name="connsiteY6076" fmla="*/ 727574 h 2993922"/>
              <a:gd name="connsiteX6077" fmla="*/ 1143765 w 8938307"/>
              <a:gd name="connsiteY6077" fmla="*/ 727574 h 2993922"/>
              <a:gd name="connsiteX6078" fmla="*/ 1164945 w 8938307"/>
              <a:gd name="connsiteY6078" fmla="*/ 738165 h 2993922"/>
              <a:gd name="connsiteX6079" fmla="*/ 1175535 w 8938307"/>
              <a:gd name="connsiteY6079" fmla="*/ 759346 h 2993922"/>
              <a:gd name="connsiteX6080" fmla="*/ 1143765 w 8938307"/>
              <a:gd name="connsiteY6080" fmla="*/ 748755 h 2993922"/>
              <a:gd name="connsiteX6081" fmla="*/ 1111993 w 8938307"/>
              <a:gd name="connsiteY6081" fmla="*/ 748755 h 2993922"/>
              <a:gd name="connsiteX6082" fmla="*/ 1133174 w 8938307"/>
              <a:gd name="connsiteY6082" fmla="*/ 769936 h 2993922"/>
              <a:gd name="connsiteX6083" fmla="*/ 1143765 w 8938307"/>
              <a:gd name="connsiteY6083" fmla="*/ 769936 h 2993922"/>
              <a:gd name="connsiteX6084" fmla="*/ 1154354 w 8938307"/>
              <a:gd name="connsiteY6084" fmla="*/ 769936 h 2993922"/>
              <a:gd name="connsiteX6085" fmla="*/ 1159651 w 8938307"/>
              <a:gd name="connsiteY6085" fmla="*/ 775231 h 2993922"/>
              <a:gd name="connsiteX6086" fmla="*/ 1164945 w 8938307"/>
              <a:gd name="connsiteY6086" fmla="*/ 791117 h 2993922"/>
              <a:gd name="connsiteX6087" fmla="*/ 1154354 w 8938307"/>
              <a:gd name="connsiteY6087" fmla="*/ 791117 h 2993922"/>
              <a:gd name="connsiteX6088" fmla="*/ 1133174 w 8938307"/>
              <a:gd name="connsiteY6088" fmla="*/ 780526 h 2993922"/>
              <a:gd name="connsiteX6089" fmla="*/ 1069631 w 8938307"/>
              <a:gd name="connsiteY6089" fmla="*/ 769936 h 2993922"/>
              <a:gd name="connsiteX6090" fmla="*/ 1043155 w 8938307"/>
              <a:gd name="connsiteY6090" fmla="*/ 759346 h 2993922"/>
              <a:gd name="connsiteX6091" fmla="*/ 1027270 w 8938307"/>
              <a:gd name="connsiteY6091" fmla="*/ 748755 h 2993922"/>
              <a:gd name="connsiteX6092" fmla="*/ 1037859 w 8938307"/>
              <a:gd name="connsiteY6092" fmla="*/ 748755 h 2993922"/>
              <a:gd name="connsiteX6093" fmla="*/ 1027270 w 8938307"/>
              <a:gd name="connsiteY6093" fmla="*/ 738165 h 2993922"/>
              <a:gd name="connsiteX6094" fmla="*/ 1016678 w 8938307"/>
              <a:gd name="connsiteY6094" fmla="*/ 732869 h 2993922"/>
              <a:gd name="connsiteX6095" fmla="*/ 1006089 w 8938307"/>
              <a:gd name="connsiteY6095" fmla="*/ 716984 h 2993922"/>
              <a:gd name="connsiteX6096" fmla="*/ 974318 w 8938307"/>
              <a:gd name="connsiteY6096" fmla="*/ 706394 h 2993922"/>
              <a:gd name="connsiteX6097" fmla="*/ 953137 w 8938307"/>
              <a:gd name="connsiteY6097" fmla="*/ 706394 h 2993922"/>
              <a:gd name="connsiteX6098" fmla="*/ 942546 w 8938307"/>
              <a:gd name="connsiteY6098" fmla="*/ 695803 h 2993922"/>
              <a:gd name="connsiteX6099" fmla="*/ 8673545 w 8938307"/>
              <a:gd name="connsiteY6099" fmla="*/ 685213 h 2993922"/>
              <a:gd name="connsiteX6100" fmla="*/ 8684137 w 8938307"/>
              <a:gd name="connsiteY6100" fmla="*/ 695803 h 2993922"/>
              <a:gd name="connsiteX6101" fmla="*/ 8673545 w 8938307"/>
              <a:gd name="connsiteY6101" fmla="*/ 695803 h 2993922"/>
              <a:gd name="connsiteX6102" fmla="*/ 8662957 w 8938307"/>
              <a:gd name="connsiteY6102" fmla="*/ 695803 h 2993922"/>
              <a:gd name="connsiteX6103" fmla="*/ 8673545 w 8938307"/>
              <a:gd name="connsiteY6103" fmla="*/ 685213 h 2993922"/>
              <a:gd name="connsiteX6104" fmla="*/ 8535871 w 8938307"/>
              <a:gd name="connsiteY6104" fmla="*/ 685213 h 2993922"/>
              <a:gd name="connsiteX6105" fmla="*/ 8567641 w 8938307"/>
              <a:gd name="connsiteY6105" fmla="*/ 695803 h 2993922"/>
              <a:gd name="connsiteX6106" fmla="*/ 8546462 w 8938307"/>
              <a:gd name="connsiteY6106" fmla="*/ 702864 h 2993922"/>
              <a:gd name="connsiteX6107" fmla="*/ 8546462 w 8938307"/>
              <a:gd name="connsiteY6107" fmla="*/ 695803 h 2993922"/>
              <a:gd name="connsiteX6108" fmla="*/ 8535871 w 8938307"/>
              <a:gd name="connsiteY6108" fmla="*/ 685213 h 2993922"/>
              <a:gd name="connsiteX6109" fmla="*/ 8207569 w 8938307"/>
              <a:gd name="connsiteY6109" fmla="*/ 685213 h 2993922"/>
              <a:gd name="connsiteX6110" fmla="*/ 8207569 w 8938307"/>
              <a:gd name="connsiteY6110" fmla="*/ 695803 h 2993922"/>
              <a:gd name="connsiteX6111" fmla="*/ 8218160 w 8938307"/>
              <a:gd name="connsiteY6111" fmla="*/ 685213 h 2993922"/>
              <a:gd name="connsiteX6112" fmla="*/ 8207569 w 8938307"/>
              <a:gd name="connsiteY6112" fmla="*/ 685213 h 2993922"/>
              <a:gd name="connsiteX6113" fmla="*/ 7974579 w 8938307"/>
              <a:gd name="connsiteY6113" fmla="*/ 685213 h 2993922"/>
              <a:gd name="connsiteX6114" fmla="*/ 7974579 w 8938307"/>
              <a:gd name="connsiteY6114" fmla="*/ 695803 h 2993922"/>
              <a:gd name="connsiteX6115" fmla="*/ 7995760 w 8938307"/>
              <a:gd name="connsiteY6115" fmla="*/ 695803 h 2993922"/>
              <a:gd name="connsiteX6116" fmla="*/ 7990465 w 8938307"/>
              <a:gd name="connsiteY6116" fmla="*/ 685213 h 2993922"/>
              <a:gd name="connsiteX6117" fmla="*/ 7974579 w 8938307"/>
              <a:gd name="connsiteY6117" fmla="*/ 685213 h 2993922"/>
              <a:gd name="connsiteX6118" fmla="*/ 1630923 w 8938307"/>
              <a:gd name="connsiteY6118" fmla="*/ 685213 h 2993922"/>
              <a:gd name="connsiteX6119" fmla="*/ 1641514 w 8938307"/>
              <a:gd name="connsiteY6119" fmla="*/ 695803 h 2993922"/>
              <a:gd name="connsiteX6120" fmla="*/ 1641514 w 8938307"/>
              <a:gd name="connsiteY6120" fmla="*/ 685213 h 2993922"/>
              <a:gd name="connsiteX6121" fmla="*/ 1164945 w 8938307"/>
              <a:gd name="connsiteY6121" fmla="*/ 685213 h 2993922"/>
              <a:gd name="connsiteX6122" fmla="*/ 1175535 w 8938307"/>
              <a:gd name="connsiteY6122" fmla="*/ 695803 h 2993922"/>
              <a:gd name="connsiteX6123" fmla="*/ 1175535 w 8938307"/>
              <a:gd name="connsiteY6123" fmla="*/ 685213 h 2993922"/>
              <a:gd name="connsiteX6124" fmla="*/ 1164945 w 8938307"/>
              <a:gd name="connsiteY6124" fmla="*/ 685213 h 2993922"/>
              <a:gd name="connsiteX6125" fmla="*/ 1037859 w 8938307"/>
              <a:gd name="connsiteY6125" fmla="*/ 685213 h 2993922"/>
              <a:gd name="connsiteX6126" fmla="*/ 1048450 w 8938307"/>
              <a:gd name="connsiteY6126" fmla="*/ 706394 h 2993922"/>
              <a:gd name="connsiteX6127" fmla="*/ 1048450 w 8938307"/>
              <a:gd name="connsiteY6127" fmla="*/ 695803 h 2993922"/>
              <a:gd name="connsiteX6128" fmla="*/ 455387 w 8938307"/>
              <a:gd name="connsiteY6128" fmla="*/ 685213 h 2993922"/>
              <a:gd name="connsiteX6129" fmla="*/ 434206 w 8938307"/>
              <a:gd name="connsiteY6129" fmla="*/ 695803 h 2993922"/>
              <a:gd name="connsiteX6130" fmla="*/ 508339 w 8938307"/>
              <a:gd name="connsiteY6130" fmla="*/ 716984 h 2993922"/>
              <a:gd name="connsiteX6131" fmla="*/ 524224 w 8938307"/>
              <a:gd name="connsiteY6131" fmla="*/ 716984 h 2993922"/>
              <a:gd name="connsiteX6132" fmla="*/ 529521 w 8938307"/>
              <a:gd name="connsiteY6132" fmla="*/ 727574 h 2993922"/>
              <a:gd name="connsiteX6133" fmla="*/ 550701 w 8938307"/>
              <a:gd name="connsiteY6133" fmla="*/ 727574 h 2993922"/>
              <a:gd name="connsiteX6134" fmla="*/ 550701 w 8938307"/>
              <a:gd name="connsiteY6134" fmla="*/ 716984 h 2993922"/>
              <a:gd name="connsiteX6135" fmla="*/ 534816 w 8938307"/>
              <a:gd name="connsiteY6135" fmla="*/ 706394 h 2993922"/>
              <a:gd name="connsiteX6136" fmla="*/ 508339 w 8938307"/>
              <a:gd name="connsiteY6136" fmla="*/ 695803 h 2993922"/>
              <a:gd name="connsiteX6137" fmla="*/ 497749 w 8938307"/>
              <a:gd name="connsiteY6137" fmla="*/ 695803 h 2993922"/>
              <a:gd name="connsiteX6138" fmla="*/ 476569 w 8938307"/>
              <a:gd name="connsiteY6138" fmla="*/ 695803 h 2993922"/>
              <a:gd name="connsiteX6139" fmla="*/ 455387 w 8938307"/>
              <a:gd name="connsiteY6139" fmla="*/ 685213 h 2993922"/>
              <a:gd name="connsiteX6140" fmla="*/ 8832403 w 8938307"/>
              <a:gd name="connsiteY6140" fmla="*/ 674621 h 2993922"/>
              <a:gd name="connsiteX6141" fmla="*/ 8832403 w 8938307"/>
              <a:gd name="connsiteY6141" fmla="*/ 685213 h 2993922"/>
              <a:gd name="connsiteX6142" fmla="*/ 8821812 w 8938307"/>
              <a:gd name="connsiteY6142" fmla="*/ 685213 h 2993922"/>
              <a:gd name="connsiteX6143" fmla="*/ 1607094 w 8938307"/>
              <a:gd name="connsiteY6143" fmla="*/ 658738 h 2993922"/>
              <a:gd name="connsiteX6144" fmla="*/ 1599152 w 8938307"/>
              <a:gd name="connsiteY6144" fmla="*/ 664031 h 2993922"/>
              <a:gd name="connsiteX6145" fmla="*/ 1599152 w 8938307"/>
              <a:gd name="connsiteY6145" fmla="*/ 674621 h 2993922"/>
              <a:gd name="connsiteX6146" fmla="*/ 1609742 w 8938307"/>
              <a:gd name="connsiteY6146" fmla="*/ 669327 h 2993922"/>
              <a:gd name="connsiteX6147" fmla="*/ 1609742 w 8938307"/>
              <a:gd name="connsiteY6147" fmla="*/ 664031 h 2993922"/>
              <a:gd name="connsiteX6148" fmla="*/ 1607094 w 8938307"/>
              <a:gd name="connsiteY6148" fmla="*/ 658738 h 2993922"/>
              <a:gd name="connsiteX6149" fmla="*/ 8673545 w 8938307"/>
              <a:gd name="connsiteY6149" fmla="*/ 642851 h 2993922"/>
              <a:gd name="connsiteX6150" fmla="*/ 8684137 w 8938307"/>
              <a:gd name="connsiteY6150" fmla="*/ 642851 h 2993922"/>
              <a:gd name="connsiteX6151" fmla="*/ 8673545 w 8938307"/>
              <a:gd name="connsiteY6151" fmla="*/ 653442 h 2993922"/>
              <a:gd name="connsiteX6152" fmla="*/ 783690 w 8938307"/>
              <a:gd name="connsiteY6152" fmla="*/ 632261 h 2993922"/>
              <a:gd name="connsiteX6153" fmla="*/ 804871 w 8938307"/>
              <a:gd name="connsiteY6153" fmla="*/ 642851 h 2993922"/>
              <a:gd name="connsiteX6154" fmla="*/ 826051 w 8938307"/>
              <a:gd name="connsiteY6154" fmla="*/ 664031 h 2993922"/>
              <a:gd name="connsiteX6155" fmla="*/ 852528 w 8938307"/>
              <a:gd name="connsiteY6155" fmla="*/ 669327 h 2993922"/>
              <a:gd name="connsiteX6156" fmla="*/ 868414 w 8938307"/>
              <a:gd name="connsiteY6156" fmla="*/ 685213 h 2993922"/>
              <a:gd name="connsiteX6157" fmla="*/ 836642 w 8938307"/>
              <a:gd name="connsiteY6157" fmla="*/ 685213 h 2993922"/>
              <a:gd name="connsiteX6158" fmla="*/ 794281 w 8938307"/>
              <a:gd name="connsiteY6158" fmla="*/ 658736 h 2993922"/>
              <a:gd name="connsiteX6159" fmla="*/ 783690 w 8938307"/>
              <a:gd name="connsiteY6159" fmla="*/ 642851 h 2993922"/>
              <a:gd name="connsiteX6160" fmla="*/ 783690 w 8938307"/>
              <a:gd name="connsiteY6160" fmla="*/ 653442 h 2993922"/>
              <a:gd name="connsiteX6161" fmla="*/ 773099 w 8938307"/>
              <a:gd name="connsiteY6161" fmla="*/ 664031 h 2993922"/>
              <a:gd name="connsiteX6162" fmla="*/ 783690 w 8938307"/>
              <a:gd name="connsiteY6162" fmla="*/ 674621 h 2993922"/>
              <a:gd name="connsiteX6163" fmla="*/ 868414 w 8938307"/>
              <a:gd name="connsiteY6163" fmla="*/ 695803 h 2993922"/>
              <a:gd name="connsiteX6164" fmla="*/ 873709 w 8938307"/>
              <a:gd name="connsiteY6164" fmla="*/ 701098 h 2993922"/>
              <a:gd name="connsiteX6165" fmla="*/ 889594 w 8938307"/>
              <a:gd name="connsiteY6165" fmla="*/ 706394 h 2993922"/>
              <a:gd name="connsiteX6166" fmla="*/ 900185 w 8938307"/>
              <a:gd name="connsiteY6166" fmla="*/ 706394 h 2993922"/>
              <a:gd name="connsiteX6167" fmla="*/ 900185 w 8938307"/>
              <a:gd name="connsiteY6167" fmla="*/ 695803 h 2993922"/>
              <a:gd name="connsiteX6168" fmla="*/ 889594 w 8938307"/>
              <a:gd name="connsiteY6168" fmla="*/ 706394 h 2993922"/>
              <a:gd name="connsiteX6169" fmla="*/ 879003 w 8938307"/>
              <a:gd name="connsiteY6169" fmla="*/ 685213 h 2993922"/>
              <a:gd name="connsiteX6170" fmla="*/ 900185 w 8938307"/>
              <a:gd name="connsiteY6170" fmla="*/ 685213 h 2993922"/>
              <a:gd name="connsiteX6171" fmla="*/ 905480 w 8938307"/>
              <a:gd name="connsiteY6171" fmla="*/ 674621 h 2993922"/>
              <a:gd name="connsiteX6172" fmla="*/ 900185 w 8938307"/>
              <a:gd name="connsiteY6172" fmla="*/ 664031 h 2993922"/>
              <a:gd name="connsiteX6173" fmla="*/ 910775 w 8938307"/>
              <a:gd name="connsiteY6173" fmla="*/ 664031 h 2993922"/>
              <a:gd name="connsiteX6174" fmla="*/ 921366 w 8938307"/>
              <a:gd name="connsiteY6174" fmla="*/ 674621 h 2993922"/>
              <a:gd name="connsiteX6175" fmla="*/ 931956 w 8938307"/>
              <a:gd name="connsiteY6175" fmla="*/ 685213 h 2993922"/>
              <a:gd name="connsiteX6176" fmla="*/ 942546 w 8938307"/>
              <a:gd name="connsiteY6176" fmla="*/ 685213 h 2993922"/>
              <a:gd name="connsiteX6177" fmla="*/ 979613 w 8938307"/>
              <a:gd name="connsiteY6177" fmla="*/ 690507 h 2993922"/>
              <a:gd name="connsiteX6178" fmla="*/ 1016678 w 8938307"/>
              <a:gd name="connsiteY6178" fmla="*/ 695803 h 2993922"/>
              <a:gd name="connsiteX6179" fmla="*/ 1006089 w 8938307"/>
              <a:gd name="connsiteY6179" fmla="*/ 674621 h 2993922"/>
              <a:gd name="connsiteX6180" fmla="*/ 953137 w 8938307"/>
              <a:gd name="connsiteY6180" fmla="*/ 664031 h 2993922"/>
              <a:gd name="connsiteX6181" fmla="*/ 926661 w 8938307"/>
              <a:gd name="connsiteY6181" fmla="*/ 658736 h 2993922"/>
              <a:gd name="connsiteX6182" fmla="*/ 900185 w 8938307"/>
              <a:gd name="connsiteY6182" fmla="*/ 653442 h 2993922"/>
              <a:gd name="connsiteX6183" fmla="*/ 873709 w 8938307"/>
              <a:gd name="connsiteY6183" fmla="*/ 648146 h 2993922"/>
              <a:gd name="connsiteX6184" fmla="*/ 847233 w 8938307"/>
              <a:gd name="connsiteY6184" fmla="*/ 642851 h 2993922"/>
              <a:gd name="connsiteX6185" fmla="*/ 826051 w 8938307"/>
              <a:gd name="connsiteY6185" fmla="*/ 632261 h 2993922"/>
              <a:gd name="connsiteX6186" fmla="*/ 804871 w 8938307"/>
              <a:gd name="connsiteY6186" fmla="*/ 632261 h 2993922"/>
              <a:gd name="connsiteX6187" fmla="*/ 296531 w 8938307"/>
              <a:gd name="connsiteY6187" fmla="*/ 613727 h 2993922"/>
              <a:gd name="connsiteX6188" fmla="*/ 301826 w 8938307"/>
              <a:gd name="connsiteY6188" fmla="*/ 616375 h 2993922"/>
              <a:gd name="connsiteX6189" fmla="*/ 307121 w 8938307"/>
              <a:gd name="connsiteY6189" fmla="*/ 621670 h 2993922"/>
              <a:gd name="connsiteX6190" fmla="*/ 296531 w 8938307"/>
              <a:gd name="connsiteY6190" fmla="*/ 621670 h 2993922"/>
              <a:gd name="connsiteX6191" fmla="*/ 291235 w 8938307"/>
              <a:gd name="connsiteY6191" fmla="*/ 616375 h 2993922"/>
              <a:gd name="connsiteX6192" fmla="*/ 296531 w 8938307"/>
              <a:gd name="connsiteY6192" fmla="*/ 613727 h 2993922"/>
              <a:gd name="connsiteX6193" fmla="*/ 730738 w 8938307"/>
              <a:gd name="connsiteY6193" fmla="*/ 611080 h 2993922"/>
              <a:gd name="connsiteX6194" fmla="*/ 741329 w 8938307"/>
              <a:gd name="connsiteY6194" fmla="*/ 621670 h 2993922"/>
              <a:gd name="connsiteX6195" fmla="*/ 751919 w 8938307"/>
              <a:gd name="connsiteY6195" fmla="*/ 621670 h 2993922"/>
              <a:gd name="connsiteX6196" fmla="*/ 741329 w 8938307"/>
              <a:gd name="connsiteY6196" fmla="*/ 611080 h 2993922"/>
              <a:gd name="connsiteX6197" fmla="*/ 730738 w 8938307"/>
              <a:gd name="connsiteY6197" fmla="*/ 611080 h 2993922"/>
              <a:gd name="connsiteX6198" fmla="*/ 8006350 w 8938307"/>
              <a:gd name="connsiteY6198" fmla="*/ 589899 h 2993922"/>
              <a:gd name="connsiteX6199" fmla="*/ 8016942 w 8938307"/>
              <a:gd name="connsiteY6199" fmla="*/ 600490 h 2993922"/>
              <a:gd name="connsiteX6200" fmla="*/ 8048712 w 8938307"/>
              <a:gd name="connsiteY6200" fmla="*/ 600490 h 2993922"/>
              <a:gd name="connsiteX6201" fmla="*/ 8032827 w 8938307"/>
              <a:gd name="connsiteY6201" fmla="*/ 589899 h 2993922"/>
              <a:gd name="connsiteX6202" fmla="*/ 8016942 w 8938307"/>
              <a:gd name="connsiteY6202" fmla="*/ 589899 h 2993922"/>
              <a:gd name="connsiteX6203" fmla="*/ 667195 w 8938307"/>
              <a:gd name="connsiteY6203" fmla="*/ 589899 h 2993922"/>
              <a:gd name="connsiteX6204" fmla="*/ 656605 w 8938307"/>
              <a:gd name="connsiteY6204" fmla="*/ 600490 h 2993922"/>
              <a:gd name="connsiteX6205" fmla="*/ 677786 w 8938307"/>
              <a:gd name="connsiteY6205" fmla="*/ 589899 h 2993922"/>
              <a:gd name="connsiteX6206" fmla="*/ 487158 w 8938307"/>
              <a:gd name="connsiteY6206" fmla="*/ 589899 h 2993922"/>
              <a:gd name="connsiteX6207" fmla="*/ 497749 w 8938307"/>
              <a:gd name="connsiteY6207" fmla="*/ 600490 h 2993922"/>
              <a:gd name="connsiteX6208" fmla="*/ 497749 w 8938307"/>
              <a:gd name="connsiteY6208" fmla="*/ 589899 h 2993922"/>
              <a:gd name="connsiteX6209" fmla="*/ 487158 w 8938307"/>
              <a:gd name="connsiteY6209" fmla="*/ 589899 h 2993922"/>
              <a:gd name="connsiteX6210" fmla="*/ 8377016 w 8938307"/>
              <a:gd name="connsiteY6210" fmla="*/ 579309 h 2993922"/>
              <a:gd name="connsiteX6211" fmla="*/ 8398196 w 8938307"/>
              <a:gd name="connsiteY6211" fmla="*/ 589899 h 2993922"/>
              <a:gd name="connsiteX6212" fmla="*/ 8387606 w 8938307"/>
              <a:gd name="connsiteY6212" fmla="*/ 589899 h 2993922"/>
              <a:gd name="connsiteX6213" fmla="*/ 465977 w 8938307"/>
              <a:gd name="connsiteY6213" fmla="*/ 579309 h 2993922"/>
              <a:gd name="connsiteX6214" fmla="*/ 465977 w 8938307"/>
              <a:gd name="connsiteY6214" fmla="*/ 589899 h 2993922"/>
              <a:gd name="connsiteX6215" fmla="*/ 476569 w 8938307"/>
              <a:gd name="connsiteY6215" fmla="*/ 589899 h 2993922"/>
              <a:gd name="connsiteX6216" fmla="*/ 465977 w 8938307"/>
              <a:gd name="connsiteY6216" fmla="*/ 579309 h 2993922"/>
              <a:gd name="connsiteX6217" fmla="*/ 8324064 w 8938307"/>
              <a:gd name="connsiteY6217" fmla="*/ 558128 h 2993922"/>
              <a:gd name="connsiteX6218" fmla="*/ 8334654 w 8938307"/>
              <a:gd name="connsiteY6218" fmla="*/ 563423 h 2993922"/>
              <a:gd name="connsiteX6219" fmla="*/ 8345244 w 8938307"/>
              <a:gd name="connsiteY6219" fmla="*/ 568718 h 2993922"/>
              <a:gd name="connsiteX6220" fmla="*/ 8334654 w 8938307"/>
              <a:gd name="connsiteY6220" fmla="*/ 568718 h 2993922"/>
              <a:gd name="connsiteX6221" fmla="*/ 931956 w 8938307"/>
              <a:gd name="connsiteY6221" fmla="*/ 558128 h 2993922"/>
              <a:gd name="connsiteX6222" fmla="*/ 931956 w 8938307"/>
              <a:gd name="connsiteY6222" fmla="*/ 568718 h 2993922"/>
              <a:gd name="connsiteX6223" fmla="*/ 942546 w 8938307"/>
              <a:gd name="connsiteY6223" fmla="*/ 568718 h 2993922"/>
              <a:gd name="connsiteX6224" fmla="*/ 942546 w 8938307"/>
              <a:gd name="connsiteY6224" fmla="*/ 579309 h 2993922"/>
              <a:gd name="connsiteX6225" fmla="*/ 910775 w 8938307"/>
              <a:gd name="connsiteY6225" fmla="*/ 579309 h 2993922"/>
              <a:gd name="connsiteX6226" fmla="*/ 889594 w 8938307"/>
              <a:gd name="connsiteY6226" fmla="*/ 579309 h 2993922"/>
              <a:gd name="connsiteX6227" fmla="*/ 910775 w 8938307"/>
              <a:gd name="connsiteY6227" fmla="*/ 589899 h 2993922"/>
              <a:gd name="connsiteX6228" fmla="*/ 931956 w 8938307"/>
              <a:gd name="connsiteY6228" fmla="*/ 589899 h 2993922"/>
              <a:gd name="connsiteX6229" fmla="*/ 942546 w 8938307"/>
              <a:gd name="connsiteY6229" fmla="*/ 600490 h 2993922"/>
              <a:gd name="connsiteX6230" fmla="*/ 953137 w 8938307"/>
              <a:gd name="connsiteY6230" fmla="*/ 589899 h 2993922"/>
              <a:gd name="connsiteX6231" fmla="*/ 953137 w 8938307"/>
              <a:gd name="connsiteY6231" fmla="*/ 600490 h 2993922"/>
              <a:gd name="connsiteX6232" fmla="*/ 974318 w 8938307"/>
              <a:gd name="connsiteY6232" fmla="*/ 600490 h 2993922"/>
              <a:gd name="connsiteX6233" fmla="*/ 995498 w 8938307"/>
              <a:gd name="connsiteY6233" fmla="*/ 611080 h 2993922"/>
              <a:gd name="connsiteX6234" fmla="*/ 1000795 w 8938307"/>
              <a:gd name="connsiteY6234" fmla="*/ 611080 h 2993922"/>
              <a:gd name="connsiteX6235" fmla="*/ 1016678 w 8938307"/>
              <a:gd name="connsiteY6235" fmla="*/ 611080 h 2993922"/>
              <a:gd name="connsiteX6236" fmla="*/ 1016678 w 8938307"/>
              <a:gd name="connsiteY6236" fmla="*/ 621670 h 2993922"/>
              <a:gd name="connsiteX6237" fmla="*/ 1006089 w 8938307"/>
              <a:gd name="connsiteY6237" fmla="*/ 632261 h 2993922"/>
              <a:gd name="connsiteX6238" fmla="*/ 1037859 w 8938307"/>
              <a:gd name="connsiteY6238" fmla="*/ 642851 h 2993922"/>
              <a:gd name="connsiteX6239" fmla="*/ 1053747 w 8938307"/>
              <a:gd name="connsiteY6239" fmla="*/ 648146 h 2993922"/>
              <a:gd name="connsiteX6240" fmla="*/ 1059041 w 8938307"/>
              <a:gd name="connsiteY6240" fmla="*/ 653442 h 2993922"/>
              <a:gd name="connsiteX6241" fmla="*/ 1069631 w 8938307"/>
              <a:gd name="connsiteY6241" fmla="*/ 653442 h 2993922"/>
              <a:gd name="connsiteX6242" fmla="*/ 1069631 w 8938307"/>
              <a:gd name="connsiteY6242" fmla="*/ 642851 h 2993922"/>
              <a:gd name="connsiteX6243" fmla="*/ 1059041 w 8938307"/>
              <a:gd name="connsiteY6243" fmla="*/ 632261 h 2993922"/>
              <a:gd name="connsiteX6244" fmla="*/ 1111993 w 8938307"/>
              <a:gd name="connsiteY6244" fmla="*/ 653442 h 2993922"/>
              <a:gd name="connsiteX6245" fmla="*/ 1111993 w 8938307"/>
              <a:gd name="connsiteY6245" fmla="*/ 664031 h 2993922"/>
              <a:gd name="connsiteX6246" fmla="*/ 1122583 w 8938307"/>
              <a:gd name="connsiteY6246" fmla="*/ 664031 h 2993922"/>
              <a:gd name="connsiteX6247" fmla="*/ 1143765 w 8938307"/>
              <a:gd name="connsiteY6247" fmla="*/ 658736 h 2993922"/>
              <a:gd name="connsiteX6248" fmla="*/ 1175535 w 8938307"/>
              <a:gd name="connsiteY6248" fmla="*/ 664031 h 2993922"/>
              <a:gd name="connsiteX6249" fmla="*/ 1175535 w 8938307"/>
              <a:gd name="connsiteY6249" fmla="*/ 674621 h 2993922"/>
              <a:gd name="connsiteX6250" fmla="*/ 1186126 w 8938307"/>
              <a:gd name="connsiteY6250" fmla="*/ 674621 h 2993922"/>
              <a:gd name="connsiteX6251" fmla="*/ 1217897 w 8938307"/>
              <a:gd name="connsiteY6251" fmla="*/ 685213 h 2993922"/>
              <a:gd name="connsiteX6252" fmla="*/ 1260258 w 8938307"/>
              <a:gd name="connsiteY6252" fmla="*/ 695803 h 2993922"/>
              <a:gd name="connsiteX6253" fmla="*/ 1344982 w 8938307"/>
              <a:gd name="connsiteY6253" fmla="*/ 716984 h 2993922"/>
              <a:gd name="connsiteX6254" fmla="*/ 1355573 w 8938307"/>
              <a:gd name="connsiteY6254" fmla="*/ 727574 h 2993922"/>
              <a:gd name="connsiteX6255" fmla="*/ 1376752 w 8938307"/>
              <a:gd name="connsiteY6255" fmla="*/ 732869 h 2993922"/>
              <a:gd name="connsiteX6256" fmla="*/ 1429704 w 8938307"/>
              <a:gd name="connsiteY6256" fmla="*/ 748755 h 2993922"/>
              <a:gd name="connsiteX6257" fmla="*/ 1509133 w 8938307"/>
              <a:gd name="connsiteY6257" fmla="*/ 775231 h 2993922"/>
              <a:gd name="connsiteX6258" fmla="*/ 1562085 w 8938307"/>
              <a:gd name="connsiteY6258" fmla="*/ 791117 h 2993922"/>
              <a:gd name="connsiteX6259" fmla="*/ 1609742 w 8938307"/>
              <a:gd name="connsiteY6259" fmla="*/ 801707 h 2993922"/>
              <a:gd name="connsiteX6260" fmla="*/ 1683875 w 8938307"/>
              <a:gd name="connsiteY6260" fmla="*/ 822888 h 2993922"/>
              <a:gd name="connsiteX6261" fmla="*/ 1673285 w 8938307"/>
              <a:gd name="connsiteY6261" fmla="*/ 812298 h 2993922"/>
              <a:gd name="connsiteX6262" fmla="*/ 1715646 w 8938307"/>
              <a:gd name="connsiteY6262" fmla="*/ 833478 h 2993922"/>
              <a:gd name="connsiteX6263" fmla="*/ 1726237 w 8938307"/>
              <a:gd name="connsiteY6263" fmla="*/ 844069 h 2993922"/>
              <a:gd name="connsiteX6264" fmla="*/ 1745300 w 8938307"/>
              <a:gd name="connsiteY6264" fmla="*/ 834538 h 2993922"/>
              <a:gd name="connsiteX6265" fmla="*/ 1747418 w 8938307"/>
              <a:gd name="connsiteY6265" fmla="*/ 834803 h 2993922"/>
              <a:gd name="connsiteX6266" fmla="*/ 1758008 w 8938307"/>
              <a:gd name="connsiteY6266" fmla="*/ 838773 h 2993922"/>
              <a:gd name="connsiteX6267" fmla="*/ 1779189 w 8938307"/>
              <a:gd name="connsiteY6267" fmla="*/ 849365 h 2993922"/>
              <a:gd name="connsiteX6268" fmla="*/ 1800370 w 8938307"/>
              <a:gd name="connsiteY6268" fmla="*/ 854659 h 2993922"/>
              <a:gd name="connsiteX6269" fmla="*/ 1848026 w 8938307"/>
              <a:gd name="connsiteY6269" fmla="*/ 859954 h 2993922"/>
              <a:gd name="connsiteX6270" fmla="*/ 1879797 w 8938307"/>
              <a:gd name="connsiteY6270" fmla="*/ 870544 h 2993922"/>
              <a:gd name="connsiteX6271" fmla="*/ 1906274 w 8938307"/>
              <a:gd name="connsiteY6271" fmla="*/ 875840 h 2993922"/>
              <a:gd name="connsiteX6272" fmla="*/ 1922160 w 8938307"/>
              <a:gd name="connsiteY6272" fmla="*/ 881135 h 2993922"/>
              <a:gd name="connsiteX6273" fmla="*/ 1927455 w 8938307"/>
              <a:gd name="connsiteY6273" fmla="*/ 886431 h 2993922"/>
              <a:gd name="connsiteX6274" fmla="*/ 1938045 w 8938307"/>
              <a:gd name="connsiteY6274" fmla="*/ 886431 h 2993922"/>
              <a:gd name="connsiteX6275" fmla="*/ 1969816 w 8938307"/>
              <a:gd name="connsiteY6275" fmla="*/ 897021 h 2993922"/>
              <a:gd name="connsiteX6276" fmla="*/ 2001587 w 8938307"/>
              <a:gd name="connsiteY6276" fmla="*/ 897021 h 2993922"/>
              <a:gd name="connsiteX6277" fmla="*/ 1980407 w 8938307"/>
              <a:gd name="connsiteY6277" fmla="*/ 886431 h 2993922"/>
              <a:gd name="connsiteX6278" fmla="*/ 1938045 w 8938307"/>
              <a:gd name="connsiteY6278" fmla="*/ 870544 h 2993922"/>
              <a:gd name="connsiteX6279" fmla="*/ 1906274 w 8938307"/>
              <a:gd name="connsiteY6279" fmla="*/ 865250 h 2993922"/>
              <a:gd name="connsiteX6280" fmla="*/ 1895684 w 8938307"/>
              <a:gd name="connsiteY6280" fmla="*/ 854659 h 2993922"/>
              <a:gd name="connsiteX6281" fmla="*/ 1832141 w 8938307"/>
              <a:gd name="connsiteY6281" fmla="*/ 833478 h 2993922"/>
              <a:gd name="connsiteX6282" fmla="*/ 1805665 w 8938307"/>
              <a:gd name="connsiteY6282" fmla="*/ 822888 h 2993922"/>
              <a:gd name="connsiteX6283" fmla="*/ 1779189 w 8938307"/>
              <a:gd name="connsiteY6283" fmla="*/ 812298 h 2993922"/>
              <a:gd name="connsiteX6284" fmla="*/ 1752713 w 8938307"/>
              <a:gd name="connsiteY6284" fmla="*/ 807002 h 2993922"/>
              <a:gd name="connsiteX6285" fmla="*/ 1726237 w 8938307"/>
              <a:gd name="connsiteY6285" fmla="*/ 801707 h 2993922"/>
              <a:gd name="connsiteX6286" fmla="*/ 1652104 w 8938307"/>
              <a:gd name="connsiteY6286" fmla="*/ 775231 h 2993922"/>
              <a:gd name="connsiteX6287" fmla="*/ 1599152 w 8938307"/>
              <a:gd name="connsiteY6287" fmla="*/ 759346 h 2993922"/>
              <a:gd name="connsiteX6288" fmla="*/ 1588562 w 8938307"/>
              <a:gd name="connsiteY6288" fmla="*/ 759346 h 2993922"/>
              <a:gd name="connsiteX6289" fmla="*/ 1514429 w 8938307"/>
              <a:gd name="connsiteY6289" fmla="*/ 727574 h 2993922"/>
              <a:gd name="connsiteX6290" fmla="*/ 1509133 w 8938307"/>
              <a:gd name="connsiteY6290" fmla="*/ 727574 h 2993922"/>
              <a:gd name="connsiteX6291" fmla="*/ 1493248 w 8938307"/>
              <a:gd name="connsiteY6291" fmla="*/ 716984 h 2993922"/>
              <a:gd name="connsiteX6292" fmla="*/ 1472067 w 8938307"/>
              <a:gd name="connsiteY6292" fmla="*/ 716984 h 2993922"/>
              <a:gd name="connsiteX6293" fmla="*/ 1450886 w 8938307"/>
              <a:gd name="connsiteY6293" fmla="*/ 706394 h 2993922"/>
              <a:gd name="connsiteX6294" fmla="*/ 1355573 w 8938307"/>
              <a:gd name="connsiteY6294" fmla="*/ 674621 h 2993922"/>
              <a:gd name="connsiteX6295" fmla="*/ 1339688 w 8938307"/>
              <a:gd name="connsiteY6295" fmla="*/ 674621 h 2993922"/>
              <a:gd name="connsiteX6296" fmla="*/ 1334392 w 8938307"/>
              <a:gd name="connsiteY6296" fmla="*/ 664031 h 2993922"/>
              <a:gd name="connsiteX6297" fmla="*/ 1318506 w 8938307"/>
              <a:gd name="connsiteY6297" fmla="*/ 669327 h 2993922"/>
              <a:gd name="connsiteX6298" fmla="*/ 1302621 w 8938307"/>
              <a:gd name="connsiteY6298" fmla="*/ 669327 h 2993922"/>
              <a:gd name="connsiteX6299" fmla="*/ 1292030 w 8938307"/>
              <a:gd name="connsiteY6299" fmla="*/ 653442 h 2993922"/>
              <a:gd name="connsiteX6300" fmla="*/ 1281440 w 8938307"/>
              <a:gd name="connsiteY6300" fmla="*/ 653442 h 2993922"/>
              <a:gd name="connsiteX6301" fmla="*/ 1270849 w 8938307"/>
              <a:gd name="connsiteY6301" fmla="*/ 653442 h 2993922"/>
              <a:gd name="connsiteX6302" fmla="*/ 1260258 w 8938307"/>
              <a:gd name="connsiteY6302" fmla="*/ 642851 h 2993922"/>
              <a:gd name="connsiteX6303" fmla="*/ 1249669 w 8938307"/>
              <a:gd name="connsiteY6303" fmla="*/ 642851 h 2993922"/>
              <a:gd name="connsiteX6304" fmla="*/ 1239078 w 8938307"/>
              <a:gd name="connsiteY6304" fmla="*/ 653442 h 2993922"/>
              <a:gd name="connsiteX6305" fmla="*/ 1228487 w 8938307"/>
              <a:gd name="connsiteY6305" fmla="*/ 653442 h 2993922"/>
              <a:gd name="connsiteX6306" fmla="*/ 1154354 w 8938307"/>
              <a:gd name="connsiteY6306" fmla="*/ 621670 h 2993922"/>
              <a:gd name="connsiteX6307" fmla="*/ 1196717 w 8938307"/>
              <a:gd name="connsiteY6307" fmla="*/ 632261 h 2993922"/>
              <a:gd name="connsiteX6308" fmla="*/ 1207306 w 8938307"/>
              <a:gd name="connsiteY6308" fmla="*/ 632261 h 2993922"/>
              <a:gd name="connsiteX6309" fmla="*/ 1186126 w 8938307"/>
              <a:gd name="connsiteY6309" fmla="*/ 611080 h 2993922"/>
              <a:gd name="connsiteX6310" fmla="*/ 1175535 w 8938307"/>
              <a:gd name="connsiteY6310" fmla="*/ 611080 h 2993922"/>
              <a:gd name="connsiteX6311" fmla="*/ 1164945 w 8938307"/>
              <a:gd name="connsiteY6311" fmla="*/ 605784 h 2993922"/>
              <a:gd name="connsiteX6312" fmla="*/ 1154354 w 8938307"/>
              <a:gd name="connsiteY6312" fmla="*/ 600490 h 2993922"/>
              <a:gd name="connsiteX6313" fmla="*/ 1111993 w 8938307"/>
              <a:gd name="connsiteY6313" fmla="*/ 589899 h 2993922"/>
              <a:gd name="connsiteX6314" fmla="*/ 1090813 w 8938307"/>
              <a:gd name="connsiteY6314" fmla="*/ 579309 h 2993922"/>
              <a:gd name="connsiteX6315" fmla="*/ 1101402 w 8938307"/>
              <a:gd name="connsiteY6315" fmla="*/ 600490 h 2993922"/>
              <a:gd name="connsiteX6316" fmla="*/ 1133174 w 8938307"/>
              <a:gd name="connsiteY6316" fmla="*/ 621670 h 2993922"/>
              <a:gd name="connsiteX6317" fmla="*/ 1122583 w 8938307"/>
              <a:gd name="connsiteY6317" fmla="*/ 621670 h 2993922"/>
              <a:gd name="connsiteX6318" fmla="*/ 1101402 w 8938307"/>
              <a:gd name="connsiteY6318" fmla="*/ 621670 h 2993922"/>
              <a:gd name="connsiteX6319" fmla="*/ 1085517 w 8938307"/>
              <a:gd name="connsiteY6319" fmla="*/ 611080 h 2993922"/>
              <a:gd name="connsiteX6320" fmla="*/ 1064336 w 8938307"/>
              <a:gd name="connsiteY6320" fmla="*/ 600490 h 2993922"/>
              <a:gd name="connsiteX6321" fmla="*/ 1059041 w 8938307"/>
              <a:gd name="connsiteY6321" fmla="*/ 589899 h 2993922"/>
              <a:gd name="connsiteX6322" fmla="*/ 1037859 w 8938307"/>
              <a:gd name="connsiteY6322" fmla="*/ 568718 h 2993922"/>
              <a:gd name="connsiteX6323" fmla="*/ 1027270 w 8938307"/>
              <a:gd name="connsiteY6323" fmla="*/ 579309 h 2993922"/>
              <a:gd name="connsiteX6324" fmla="*/ 1016678 w 8938307"/>
              <a:gd name="connsiteY6324" fmla="*/ 589899 h 2993922"/>
              <a:gd name="connsiteX6325" fmla="*/ 979613 w 8938307"/>
              <a:gd name="connsiteY6325" fmla="*/ 568718 h 2993922"/>
              <a:gd name="connsiteX6326" fmla="*/ 942546 w 8938307"/>
              <a:gd name="connsiteY6326" fmla="*/ 558128 h 2993922"/>
              <a:gd name="connsiteX6327" fmla="*/ 7929570 w 8938307"/>
              <a:gd name="connsiteY6327" fmla="*/ 554817 h 2993922"/>
              <a:gd name="connsiteX6328" fmla="*/ 7911038 w 8938307"/>
              <a:gd name="connsiteY6328" fmla="*/ 558128 h 2993922"/>
              <a:gd name="connsiteX6329" fmla="*/ 7932219 w 8938307"/>
              <a:gd name="connsiteY6329" fmla="*/ 568718 h 2993922"/>
              <a:gd name="connsiteX6330" fmla="*/ 7953398 w 8938307"/>
              <a:gd name="connsiteY6330" fmla="*/ 568718 h 2993922"/>
              <a:gd name="connsiteX6331" fmla="*/ 7929570 w 8938307"/>
              <a:gd name="connsiteY6331" fmla="*/ 554817 h 2993922"/>
              <a:gd name="connsiteX6332" fmla="*/ 7847494 w 8938307"/>
              <a:gd name="connsiteY6332" fmla="*/ 547538 h 2993922"/>
              <a:gd name="connsiteX6333" fmla="*/ 7858085 w 8938307"/>
              <a:gd name="connsiteY6333" fmla="*/ 558128 h 2993922"/>
              <a:gd name="connsiteX6334" fmla="*/ 7879267 w 8938307"/>
              <a:gd name="connsiteY6334" fmla="*/ 547538 h 2993922"/>
              <a:gd name="connsiteX6335" fmla="*/ 7858085 w 8938307"/>
              <a:gd name="connsiteY6335" fmla="*/ 547538 h 2993922"/>
              <a:gd name="connsiteX6336" fmla="*/ 7847494 w 8938307"/>
              <a:gd name="connsiteY6336" fmla="*/ 547538 h 2993922"/>
              <a:gd name="connsiteX6337" fmla="*/ 1016678 w 8938307"/>
              <a:gd name="connsiteY6337" fmla="*/ 547538 h 2993922"/>
              <a:gd name="connsiteX6338" fmla="*/ 1027270 w 8938307"/>
              <a:gd name="connsiteY6338" fmla="*/ 558128 h 2993922"/>
              <a:gd name="connsiteX6339" fmla="*/ 1037859 w 8938307"/>
              <a:gd name="connsiteY6339" fmla="*/ 547538 h 2993922"/>
              <a:gd name="connsiteX6340" fmla="*/ 1016678 w 8938307"/>
              <a:gd name="connsiteY6340" fmla="*/ 547538 h 2993922"/>
              <a:gd name="connsiteX6341" fmla="*/ 7834257 w 8938307"/>
              <a:gd name="connsiteY6341" fmla="*/ 542242 h 2993922"/>
              <a:gd name="connsiteX6342" fmla="*/ 7826313 w 8938307"/>
              <a:gd name="connsiteY6342" fmla="*/ 547538 h 2993922"/>
              <a:gd name="connsiteX6343" fmla="*/ 7836904 w 8938307"/>
              <a:gd name="connsiteY6343" fmla="*/ 547538 h 2993922"/>
              <a:gd name="connsiteX6344" fmla="*/ 7834257 w 8938307"/>
              <a:gd name="connsiteY6344" fmla="*/ 542242 h 2993922"/>
              <a:gd name="connsiteX6345" fmla="*/ 828700 w 8938307"/>
              <a:gd name="connsiteY6345" fmla="*/ 540919 h 2993922"/>
              <a:gd name="connsiteX6346" fmla="*/ 826051 w 8938307"/>
              <a:gd name="connsiteY6346" fmla="*/ 542242 h 2993922"/>
              <a:gd name="connsiteX6347" fmla="*/ 836642 w 8938307"/>
              <a:gd name="connsiteY6347" fmla="*/ 558128 h 2993922"/>
              <a:gd name="connsiteX6348" fmla="*/ 868414 w 8938307"/>
              <a:gd name="connsiteY6348" fmla="*/ 558128 h 2993922"/>
              <a:gd name="connsiteX6349" fmla="*/ 868414 w 8938307"/>
              <a:gd name="connsiteY6349" fmla="*/ 547538 h 2993922"/>
              <a:gd name="connsiteX6350" fmla="*/ 836642 w 8938307"/>
              <a:gd name="connsiteY6350" fmla="*/ 547538 h 2993922"/>
              <a:gd name="connsiteX6351" fmla="*/ 828700 w 8938307"/>
              <a:gd name="connsiteY6351" fmla="*/ 540919 h 2993922"/>
              <a:gd name="connsiteX6352" fmla="*/ 8271112 w 8938307"/>
              <a:gd name="connsiteY6352" fmla="*/ 536947 h 2993922"/>
              <a:gd name="connsiteX6353" fmla="*/ 8281702 w 8938307"/>
              <a:gd name="connsiteY6353" fmla="*/ 547538 h 2993922"/>
              <a:gd name="connsiteX6354" fmla="*/ 8271112 w 8938307"/>
              <a:gd name="connsiteY6354" fmla="*/ 547538 h 2993922"/>
              <a:gd name="connsiteX6355" fmla="*/ 900185 w 8938307"/>
              <a:gd name="connsiteY6355" fmla="*/ 536947 h 2993922"/>
              <a:gd name="connsiteX6356" fmla="*/ 910775 w 8938307"/>
              <a:gd name="connsiteY6356" fmla="*/ 558128 h 2993922"/>
              <a:gd name="connsiteX6357" fmla="*/ 921366 w 8938307"/>
              <a:gd name="connsiteY6357" fmla="*/ 558128 h 2993922"/>
              <a:gd name="connsiteX6358" fmla="*/ 910775 w 8938307"/>
              <a:gd name="connsiteY6358" fmla="*/ 547538 h 2993922"/>
              <a:gd name="connsiteX6359" fmla="*/ 900185 w 8938307"/>
              <a:gd name="connsiteY6359" fmla="*/ 536947 h 2993922"/>
              <a:gd name="connsiteX6360" fmla="*/ 7794542 w 8938307"/>
              <a:gd name="connsiteY6360" fmla="*/ 526357 h 2993922"/>
              <a:gd name="connsiteX6361" fmla="*/ 7794542 w 8938307"/>
              <a:gd name="connsiteY6361" fmla="*/ 536947 h 2993922"/>
              <a:gd name="connsiteX6362" fmla="*/ 7805134 w 8938307"/>
              <a:gd name="connsiteY6362" fmla="*/ 526357 h 2993922"/>
              <a:gd name="connsiteX6363" fmla="*/ 7794542 w 8938307"/>
              <a:gd name="connsiteY6363" fmla="*/ 526357 h 2993922"/>
              <a:gd name="connsiteX6364" fmla="*/ 957108 w 8938307"/>
              <a:gd name="connsiteY6364" fmla="*/ 519737 h 2993922"/>
              <a:gd name="connsiteX6365" fmla="*/ 953137 w 8938307"/>
              <a:gd name="connsiteY6365" fmla="*/ 526357 h 2993922"/>
              <a:gd name="connsiteX6366" fmla="*/ 939016 w 8938307"/>
              <a:gd name="connsiteY6366" fmla="*/ 526357 h 2993922"/>
              <a:gd name="connsiteX6367" fmla="*/ 974318 w 8938307"/>
              <a:gd name="connsiteY6367" fmla="*/ 547538 h 2993922"/>
              <a:gd name="connsiteX6368" fmla="*/ 979613 w 8938307"/>
              <a:gd name="connsiteY6368" fmla="*/ 536947 h 2993922"/>
              <a:gd name="connsiteX6369" fmla="*/ 969022 w 8938307"/>
              <a:gd name="connsiteY6369" fmla="*/ 521061 h 2993922"/>
              <a:gd name="connsiteX6370" fmla="*/ 957108 w 8938307"/>
              <a:gd name="connsiteY6370" fmla="*/ 519737 h 2993922"/>
              <a:gd name="connsiteX6371" fmla="*/ 7900446 w 8938307"/>
              <a:gd name="connsiteY6371" fmla="*/ 515766 h 2993922"/>
              <a:gd name="connsiteX6372" fmla="*/ 7911038 w 8938307"/>
              <a:gd name="connsiteY6372" fmla="*/ 526357 h 2993922"/>
              <a:gd name="connsiteX6373" fmla="*/ 7911038 w 8938307"/>
              <a:gd name="connsiteY6373" fmla="*/ 515766 h 2993922"/>
              <a:gd name="connsiteX6374" fmla="*/ 7900446 w 8938307"/>
              <a:gd name="connsiteY6374" fmla="*/ 515766 h 2993922"/>
              <a:gd name="connsiteX6375" fmla="*/ 921366 w 8938307"/>
              <a:gd name="connsiteY6375" fmla="*/ 515766 h 2993922"/>
              <a:gd name="connsiteX6376" fmla="*/ 930190 w 8938307"/>
              <a:gd name="connsiteY6376" fmla="*/ 521061 h 2993922"/>
              <a:gd name="connsiteX6377" fmla="*/ 929308 w 8938307"/>
              <a:gd name="connsiteY6377" fmla="*/ 518414 h 2993922"/>
              <a:gd name="connsiteX6378" fmla="*/ 921366 w 8938307"/>
              <a:gd name="connsiteY6378" fmla="*/ 515766 h 2993922"/>
              <a:gd name="connsiteX6379" fmla="*/ 7921627 w 8938307"/>
              <a:gd name="connsiteY6379" fmla="*/ 494584 h 2993922"/>
              <a:gd name="connsiteX6380" fmla="*/ 7942808 w 8938307"/>
              <a:gd name="connsiteY6380" fmla="*/ 515766 h 2993922"/>
              <a:gd name="connsiteX6381" fmla="*/ 7942808 w 8938307"/>
              <a:gd name="connsiteY6381" fmla="*/ 505176 h 2993922"/>
              <a:gd name="connsiteX6382" fmla="*/ 7932219 w 8938307"/>
              <a:gd name="connsiteY6382" fmla="*/ 499880 h 2993922"/>
              <a:gd name="connsiteX6383" fmla="*/ 7921627 w 8938307"/>
              <a:gd name="connsiteY6383" fmla="*/ 494584 h 2993922"/>
              <a:gd name="connsiteX6384" fmla="*/ 7646278 w 8938307"/>
              <a:gd name="connsiteY6384" fmla="*/ 494584 h 2993922"/>
              <a:gd name="connsiteX6385" fmla="*/ 7656867 w 8938307"/>
              <a:gd name="connsiteY6385" fmla="*/ 505176 h 2993922"/>
              <a:gd name="connsiteX6386" fmla="*/ 7656867 w 8938307"/>
              <a:gd name="connsiteY6386" fmla="*/ 494584 h 2993922"/>
              <a:gd name="connsiteX6387" fmla="*/ 7646278 w 8938307"/>
              <a:gd name="connsiteY6387" fmla="*/ 494584 h 2993922"/>
              <a:gd name="connsiteX6388" fmla="*/ 444797 w 8938307"/>
              <a:gd name="connsiteY6388" fmla="*/ 494584 h 2993922"/>
              <a:gd name="connsiteX6389" fmla="*/ 465977 w 8938307"/>
              <a:gd name="connsiteY6389" fmla="*/ 494584 h 2993922"/>
              <a:gd name="connsiteX6390" fmla="*/ 476569 w 8938307"/>
              <a:gd name="connsiteY6390" fmla="*/ 505176 h 2993922"/>
              <a:gd name="connsiteX6391" fmla="*/ 476569 w 8938307"/>
              <a:gd name="connsiteY6391" fmla="*/ 515766 h 2993922"/>
              <a:gd name="connsiteX6392" fmla="*/ 465977 w 8938307"/>
              <a:gd name="connsiteY6392" fmla="*/ 505176 h 2993922"/>
              <a:gd name="connsiteX6393" fmla="*/ 434206 w 8938307"/>
              <a:gd name="connsiteY6393" fmla="*/ 505176 h 2993922"/>
              <a:gd name="connsiteX6394" fmla="*/ 614243 w 8938307"/>
              <a:gd name="connsiteY6394" fmla="*/ 483994 h 2993922"/>
              <a:gd name="connsiteX6395" fmla="*/ 608947 w 8938307"/>
              <a:gd name="connsiteY6395" fmla="*/ 494584 h 2993922"/>
              <a:gd name="connsiteX6396" fmla="*/ 603653 w 8938307"/>
              <a:gd name="connsiteY6396" fmla="*/ 489290 h 2993922"/>
              <a:gd name="connsiteX6397" fmla="*/ 614243 w 8938307"/>
              <a:gd name="connsiteY6397" fmla="*/ 483994 h 2993922"/>
              <a:gd name="connsiteX6398" fmla="*/ 296531 w 8938307"/>
              <a:gd name="connsiteY6398" fmla="*/ 483994 h 2993922"/>
              <a:gd name="connsiteX6399" fmla="*/ 333597 w 8938307"/>
              <a:gd name="connsiteY6399" fmla="*/ 489290 h 2993922"/>
              <a:gd name="connsiteX6400" fmla="*/ 365368 w 8938307"/>
              <a:gd name="connsiteY6400" fmla="*/ 499880 h 2993922"/>
              <a:gd name="connsiteX6401" fmla="*/ 381254 w 8938307"/>
              <a:gd name="connsiteY6401" fmla="*/ 510471 h 2993922"/>
              <a:gd name="connsiteX6402" fmla="*/ 375959 w 8938307"/>
              <a:gd name="connsiteY6402" fmla="*/ 515766 h 2993922"/>
              <a:gd name="connsiteX6403" fmla="*/ 360074 w 8938307"/>
              <a:gd name="connsiteY6403" fmla="*/ 515766 h 2993922"/>
              <a:gd name="connsiteX6404" fmla="*/ 338893 w 8938307"/>
              <a:gd name="connsiteY6404" fmla="*/ 515766 h 2993922"/>
              <a:gd name="connsiteX6405" fmla="*/ 317712 w 8938307"/>
              <a:gd name="connsiteY6405" fmla="*/ 505176 h 2993922"/>
              <a:gd name="connsiteX6406" fmla="*/ 312416 w 8938307"/>
              <a:gd name="connsiteY6406" fmla="*/ 499880 h 2993922"/>
              <a:gd name="connsiteX6407" fmla="*/ 296531 w 8938307"/>
              <a:gd name="connsiteY6407" fmla="*/ 494584 h 2993922"/>
              <a:gd name="connsiteX6408" fmla="*/ 773099 w 8938307"/>
              <a:gd name="connsiteY6408" fmla="*/ 481642 h 2993922"/>
              <a:gd name="connsiteX6409" fmla="*/ 782367 w 8938307"/>
              <a:gd name="connsiteY6409" fmla="*/ 482671 h 2993922"/>
              <a:gd name="connsiteX6410" fmla="*/ 783690 w 8938307"/>
              <a:gd name="connsiteY6410" fmla="*/ 483994 h 2993922"/>
              <a:gd name="connsiteX6411" fmla="*/ 773099 w 8938307"/>
              <a:gd name="connsiteY6411" fmla="*/ 483994 h 2993922"/>
              <a:gd name="connsiteX6412" fmla="*/ 7762772 w 8938307"/>
              <a:gd name="connsiteY6412" fmla="*/ 473405 h 2993922"/>
              <a:gd name="connsiteX6413" fmla="*/ 7773361 w 8938307"/>
              <a:gd name="connsiteY6413" fmla="*/ 483994 h 2993922"/>
              <a:gd name="connsiteX6414" fmla="*/ 7805134 w 8938307"/>
              <a:gd name="connsiteY6414" fmla="*/ 483994 h 2993922"/>
              <a:gd name="connsiteX6415" fmla="*/ 7794542 w 8938307"/>
              <a:gd name="connsiteY6415" fmla="*/ 478699 h 2993922"/>
              <a:gd name="connsiteX6416" fmla="*/ 7783952 w 8938307"/>
              <a:gd name="connsiteY6416" fmla="*/ 473405 h 2993922"/>
              <a:gd name="connsiteX6417" fmla="*/ 667195 w 8938307"/>
              <a:gd name="connsiteY6417" fmla="*/ 473405 h 2993922"/>
              <a:gd name="connsiteX6418" fmla="*/ 677786 w 8938307"/>
              <a:gd name="connsiteY6418" fmla="*/ 483994 h 2993922"/>
              <a:gd name="connsiteX6419" fmla="*/ 688377 w 8938307"/>
              <a:gd name="connsiteY6419" fmla="*/ 473405 h 2993922"/>
              <a:gd name="connsiteX6420" fmla="*/ 672491 w 8938307"/>
              <a:gd name="connsiteY6420" fmla="*/ 473405 h 2993922"/>
              <a:gd name="connsiteX6421" fmla="*/ 667195 w 8938307"/>
              <a:gd name="connsiteY6421" fmla="*/ 473405 h 2993922"/>
              <a:gd name="connsiteX6422" fmla="*/ 582473 w 8938307"/>
              <a:gd name="connsiteY6422" fmla="*/ 473405 h 2993922"/>
              <a:gd name="connsiteX6423" fmla="*/ 593062 w 8938307"/>
              <a:gd name="connsiteY6423" fmla="*/ 473405 h 2993922"/>
              <a:gd name="connsiteX6424" fmla="*/ 593062 w 8938307"/>
              <a:gd name="connsiteY6424" fmla="*/ 483994 h 2993922"/>
              <a:gd name="connsiteX6425" fmla="*/ 582473 w 8938307"/>
              <a:gd name="connsiteY6425" fmla="*/ 483994 h 2993922"/>
              <a:gd name="connsiteX6426" fmla="*/ 773099 w 8938307"/>
              <a:gd name="connsiteY6426" fmla="*/ 452224 h 2993922"/>
              <a:gd name="connsiteX6427" fmla="*/ 783690 w 8938307"/>
              <a:gd name="connsiteY6427" fmla="*/ 462813 h 2993922"/>
              <a:gd name="connsiteX6428" fmla="*/ 804871 w 8938307"/>
              <a:gd name="connsiteY6428" fmla="*/ 468109 h 2993922"/>
              <a:gd name="connsiteX6429" fmla="*/ 815462 w 8938307"/>
              <a:gd name="connsiteY6429" fmla="*/ 462813 h 2993922"/>
              <a:gd name="connsiteX6430" fmla="*/ 487158 w 8938307"/>
              <a:gd name="connsiteY6430" fmla="*/ 441632 h 2993922"/>
              <a:gd name="connsiteX6431" fmla="*/ 561291 w 8938307"/>
              <a:gd name="connsiteY6431" fmla="*/ 462813 h 2993922"/>
              <a:gd name="connsiteX6432" fmla="*/ 540110 w 8938307"/>
              <a:gd name="connsiteY6432" fmla="*/ 462813 h 2993922"/>
              <a:gd name="connsiteX6433" fmla="*/ 524224 w 8938307"/>
              <a:gd name="connsiteY6433" fmla="*/ 457519 h 2993922"/>
              <a:gd name="connsiteX6434" fmla="*/ 508339 w 8938307"/>
              <a:gd name="connsiteY6434" fmla="*/ 452224 h 2993922"/>
              <a:gd name="connsiteX6435" fmla="*/ 487158 w 8938307"/>
              <a:gd name="connsiteY6435" fmla="*/ 441632 h 2993922"/>
              <a:gd name="connsiteX6436" fmla="*/ 730738 w 8938307"/>
              <a:gd name="connsiteY6436" fmla="*/ 431043 h 2993922"/>
              <a:gd name="connsiteX6437" fmla="*/ 746624 w 8938307"/>
              <a:gd name="connsiteY6437" fmla="*/ 436338 h 2993922"/>
              <a:gd name="connsiteX6438" fmla="*/ 751919 w 8938307"/>
              <a:gd name="connsiteY6438" fmla="*/ 441632 h 2993922"/>
              <a:gd name="connsiteX6439" fmla="*/ 751919 w 8938307"/>
              <a:gd name="connsiteY6439" fmla="*/ 431043 h 2993922"/>
              <a:gd name="connsiteX6440" fmla="*/ 646015 w 8938307"/>
              <a:gd name="connsiteY6440" fmla="*/ 420453 h 2993922"/>
              <a:gd name="connsiteX6441" fmla="*/ 646015 w 8938307"/>
              <a:gd name="connsiteY6441" fmla="*/ 431043 h 2993922"/>
              <a:gd name="connsiteX6442" fmla="*/ 656605 w 8938307"/>
              <a:gd name="connsiteY6442" fmla="*/ 420453 h 2993922"/>
              <a:gd name="connsiteX6443" fmla="*/ 646015 w 8938307"/>
              <a:gd name="connsiteY6443" fmla="*/ 420453 h 2993922"/>
              <a:gd name="connsiteX6444" fmla="*/ 593062 w 8938307"/>
              <a:gd name="connsiteY6444" fmla="*/ 409861 h 2993922"/>
              <a:gd name="connsiteX6445" fmla="*/ 593062 w 8938307"/>
              <a:gd name="connsiteY6445" fmla="*/ 420453 h 2993922"/>
              <a:gd name="connsiteX6446" fmla="*/ 614243 w 8938307"/>
              <a:gd name="connsiteY6446" fmla="*/ 420453 h 2993922"/>
              <a:gd name="connsiteX6447" fmla="*/ 603653 w 8938307"/>
              <a:gd name="connsiteY6447" fmla="*/ 409861 h 2993922"/>
              <a:gd name="connsiteX6448" fmla="*/ 598357 w 8938307"/>
              <a:gd name="connsiteY6448" fmla="*/ 409861 h 2993922"/>
              <a:gd name="connsiteX6449" fmla="*/ 614243 w 8938307"/>
              <a:gd name="connsiteY6449" fmla="*/ 388680 h 2993922"/>
              <a:gd name="connsiteX6450" fmla="*/ 603653 w 8938307"/>
              <a:gd name="connsiteY6450" fmla="*/ 399272 h 2993922"/>
              <a:gd name="connsiteX6451" fmla="*/ 614243 w 8938307"/>
              <a:gd name="connsiteY6451" fmla="*/ 399272 h 2993922"/>
              <a:gd name="connsiteX6452" fmla="*/ 402435 w 8938307"/>
              <a:gd name="connsiteY6452" fmla="*/ 388680 h 2993922"/>
              <a:gd name="connsiteX6453" fmla="*/ 423617 w 8938307"/>
              <a:gd name="connsiteY6453" fmla="*/ 399272 h 2993922"/>
              <a:gd name="connsiteX6454" fmla="*/ 434206 w 8938307"/>
              <a:gd name="connsiteY6454" fmla="*/ 409861 h 2993922"/>
              <a:gd name="connsiteX6455" fmla="*/ 444797 w 8938307"/>
              <a:gd name="connsiteY6455" fmla="*/ 420453 h 2993922"/>
              <a:gd name="connsiteX6456" fmla="*/ 465977 w 8938307"/>
              <a:gd name="connsiteY6456" fmla="*/ 431043 h 2993922"/>
              <a:gd name="connsiteX6457" fmla="*/ 444797 w 8938307"/>
              <a:gd name="connsiteY6457" fmla="*/ 425747 h 2993922"/>
              <a:gd name="connsiteX6458" fmla="*/ 434206 w 8938307"/>
              <a:gd name="connsiteY6458" fmla="*/ 420453 h 2993922"/>
              <a:gd name="connsiteX6459" fmla="*/ 381254 w 8938307"/>
              <a:gd name="connsiteY6459" fmla="*/ 399272 h 2993922"/>
              <a:gd name="connsiteX6460" fmla="*/ 402435 w 8938307"/>
              <a:gd name="connsiteY6460" fmla="*/ 388680 h 2993922"/>
              <a:gd name="connsiteX6461" fmla="*/ 0 w 8938307"/>
              <a:gd name="connsiteY6461" fmla="*/ 388680 h 2993922"/>
              <a:gd name="connsiteX6462" fmla="*/ 10590 w 8938307"/>
              <a:gd name="connsiteY6462" fmla="*/ 388680 h 2993922"/>
              <a:gd name="connsiteX6463" fmla="*/ 10590 w 8938307"/>
              <a:gd name="connsiteY6463" fmla="*/ 399272 h 2993922"/>
              <a:gd name="connsiteX6464" fmla="*/ 5295 w 8938307"/>
              <a:gd name="connsiteY6464" fmla="*/ 393976 h 2993922"/>
              <a:gd name="connsiteX6465" fmla="*/ 0 w 8938307"/>
              <a:gd name="connsiteY6465" fmla="*/ 388680 h 2993922"/>
              <a:gd name="connsiteX6466" fmla="*/ 542759 w 8938307"/>
              <a:gd name="connsiteY6466" fmla="*/ 383386 h 2993922"/>
              <a:gd name="connsiteX6467" fmla="*/ 540110 w 8938307"/>
              <a:gd name="connsiteY6467" fmla="*/ 388680 h 2993922"/>
              <a:gd name="connsiteX6468" fmla="*/ 550701 w 8938307"/>
              <a:gd name="connsiteY6468" fmla="*/ 388680 h 2993922"/>
              <a:gd name="connsiteX6469" fmla="*/ 542759 w 8938307"/>
              <a:gd name="connsiteY6469" fmla="*/ 383386 h 2993922"/>
              <a:gd name="connsiteX6470" fmla="*/ 413026 w 8938307"/>
              <a:gd name="connsiteY6470" fmla="*/ 367501 h 2993922"/>
              <a:gd name="connsiteX6471" fmla="*/ 434206 w 8938307"/>
              <a:gd name="connsiteY6471" fmla="*/ 378091 h 2993922"/>
              <a:gd name="connsiteX6472" fmla="*/ 402435 w 8938307"/>
              <a:gd name="connsiteY6472" fmla="*/ 372795 h 2993922"/>
              <a:gd name="connsiteX6473" fmla="*/ 413026 w 8938307"/>
              <a:gd name="connsiteY6473" fmla="*/ 367501 h 2993922"/>
              <a:gd name="connsiteX6474" fmla="*/ 338893 w 8938307"/>
              <a:gd name="connsiteY6474" fmla="*/ 367501 h 2993922"/>
              <a:gd name="connsiteX6475" fmla="*/ 360074 w 8938307"/>
              <a:gd name="connsiteY6475" fmla="*/ 367501 h 2993922"/>
              <a:gd name="connsiteX6476" fmla="*/ 375959 w 8938307"/>
              <a:gd name="connsiteY6476" fmla="*/ 383386 h 2993922"/>
              <a:gd name="connsiteX6477" fmla="*/ 381254 w 8938307"/>
              <a:gd name="connsiteY6477" fmla="*/ 388680 h 2993922"/>
              <a:gd name="connsiteX6478" fmla="*/ 360074 w 8938307"/>
              <a:gd name="connsiteY6478" fmla="*/ 388680 h 2993922"/>
              <a:gd name="connsiteX6479" fmla="*/ 349483 w 8938307"/>
              <a:gd name="connsiteY6479" fmla="*/ 378091 h 2993922"/>
              <a:gd name="connsiteX6480" fmla="*/ 338893 w 8938307"/>
              <a:gd name="connsiteY6480" fmla="*/ 378091 h 2993922"/>
              <a:gd name="connsiteX6481" fmla="*/ 338893 w 8938307"/>
              <a:gd name="connsiteY6481" fmla="*/ 367501 h 2993922"/>
              <a:gd name="connsiteX6482" fmla="*/ 370664 w 8938307"/>
              <a:gd name="connsiteY6482" fmla="*/ 356909 h 2993922"/>
              <a:gd name="connsiteX6483" fmla="*/ 370664 w 8938307"/>
              <a:gd name="connsiteY6483" fmla="*/ 367501 h 2993922"/>
              <a:gd name="connsiteX6484" fmla="*/ 360074 w 8938307"/>
              <a:gd name="connsiteY6484" fmla="*/ 362205 h 2993922"/>
              <a:gd name="connsiteX6485" fmla="*/ 370664 w 8938307"/>
              <a:gd name="connsiteY6485" fmla="*/ 356909 h 2993922"/>
              <a:gd name="connsiteX6486" fmla="*/ 7508601 w 8938307"/>
              <a:gd name="connsiteY6486" fmla="*/ 335728 h 2993922"/>
              <a:gd name="connsiteX6487" fmla="*/ 7508601 w 8938307"/>
              <a:gd name="connsiteY6487" fmla="*/ 346320 h 2993922"/>
              <a:gd name="connsiteX6488" fmla="*/ 7498011 w 8938307"/>
              <a:gd name="connsiteY6488" fmla="*/ 346320 h 2993922"/>
              <a:gd name="connsiteX6489" fmla="*/ 476569 w 8938307"/>
              <a:gd name="connsiteY6489" fmla="*/ 335728 h 2993922"/>
              <a:gd name="connsiteX6490" fmla="*/ 476569 w 8938307"/>
              <a:gd name="connsiteY6490" fmla="*/ 346320 h 2993922"/>
              <a:gd name="connsiteX6491" fmla="*/ 492453 w 8938307"/>
              <a:gd name="connsiteY6491" fmla="*/ 356909 h 2993922"/>
              <a:gd name="connsiteX6492" fmla="*/ 497749 w 8938307"/>
              <a:gd name="connsiteY6492" fmla="*/ 346320 h 2993922"/>
              <a:gd name="connsiteX6493" fmla="*/ 487158 w 8938307"/>
              <a:gd name="connsiteY6493" fmla="*/ 335728 h 2993922"/>
              <a:gd name="connsiteX6494" fmla="*/ 476569 w 8938307"/>
              <a:gd name="connsiteY6494" fmla="*/ 335728 h 2993922"/>
              <a:gd name="connsiteX6495" fmla="*/ 532167 w 8938307"/>
              <a:gd name="connsiteY6495" fmla="*/ 330434 h 2993922"/>
              <a:gd name="connsiteX6496" fmla="*/ 529521 w 8938307"/>
              <a:gd name="connsiteY6496" fmla="*/ 335728 h 2993922"/>
              <a:gd name="connsiteX6497" fmla="*/ 540110 w 8938307"/>
              <a:gd name="connsiteY6497" fmla="*/ 335728 h 2993922"/>
              <a:gd name="connsiteX6498" fmla="*/ 532167 w 8938307"/>
              <a:gd name="connsiteY6498" fmla="*/ 330434 h 2993922"/>
              <a:gd name="connsiteX6499" fmla="*/ 497749 w 8938307"/>
              <a:gd name="connsiteY6499" fmla="*/ 325139 h 2993922"/>
              <a:gd name="connsiteX6500" fmla="*/ 508339 w 8938307"/>
              <a:gd name="connsiteY6500" fmla="*/ 335728 h 2993922"/>
              <a:gd name="connsiteX6501" fmla="*/ 508339 w 8938307"/>
              <a:gd name="connsiteY6501" fmla="*/ 325139 h 2993922"/>
              <a:gd name="connsiteX6502" fmla="*/ 413026 w 8938307"/>
              <a:gd name="connsiteY6502" fmla="*/ 293368 h 2993922"/>
              <a:gd name="connsiteX6503" fmla="*/ 423617 w 8938307"/>
              <a:gd name="connsiteY6503" fmla="*/ 303957 h 2993922"/>
              <a:gd name="connsiteX6504" fmla="*/ 418320 w 8938307"/>
              <a:gd name="connsiteY6504" fmla="*/ 303957 h 2993922"/>
              <a:gd name="connsiteX6505" fmla="*/ 407730 w 8938307"/>
              <a:gd name="connsiteY6505" fmla="*/ 303957 h 2993922"/>
              <a:gd name="connsiteX6506" fmla="*/ 402435 w 8938307"/>
              <a:gd name="connsiteY6506" fmla="*/ 298662 h 2993922"/>
              <a:gd name="connsiteX6507" fmla="*/ 413026 w 8938307"/>
              <a:gd name="connsiteY6507" fmla="*/ 293368 h 2993922"/>
              <a:gd name="connsiteX6508" fmla="*/ 275350 w 8938307"/>
              <a:gd name="connsiteY6508" fmla="*/ 282776 h 2993922"/>
              <a:gd name="connsiteX6509" fmla="*/ 296531 w 8938307"/>
              <a:gd name="connsiteY6509" fmla="*/ 282776 h 2993922"/>
              <a:gd name="connsiteX6510" fmla="*/ 296531 w 8938307"/>
              <a:gd name="connsiteY6510" fmla="*/ 293368 h 2993922"/>
              <a:gd name="connsiteX6511" fmla="*/ 275350 w 8938307"/>
              <a:gd name="connsiteY6511" fmla="*/ 282776 h 2993922"/>
              <a:gd name="connsiteX6512" fmla="*/ 643367 w 8938307"/>
              <a:gd name="connsiteY6512" fmla="*/ 256301 h 2993922"/>
              <a:gd name="connsiteX6513" fmla="*/ 635425 w 8938307"/>
              <a:gd name="connsiteY6513" fmla="*/ 261597 h 2993922"/>
              <a:gd name="connsiteX6514" fmla="*/ 635425 w 8938307"/>
              <a:gd name="connsiteY6514" fmla="*/ 266891 h 2993922"/>
              <a:gd name="connsiteX6515" fmla="*/ 624833 w 8938307"/>
              <a:gd name="connsiteY6515" fmla="*/ 272186 h 2993922"/>
              <a:gd name="connsiteX6516" fmla="*/ 635425 w 8938307"/>
              <a:gd name="connsiteY6516" fmla="*/ 282776 h 2993922"/>
              <a:gd name="connsiteX6517" fmla="*/ 677786 w 8938307"/>
              <a:gd name="connsiteY6517" fmla="*/ 293368 h 2993922"/>
              <a:gd name="connsiteX6518" fmla="*/ 720147 w 8938307"/>
              <a:gd name="connsiteY6518" fmla="*/ 293368 h 2993922"/>
              <a:gd name="connsiteX6519" fmla="*/ 656605 w 8938307"/>
              <a:gd name="connsiteY6519" fmla="*/ 272186 h 2993922"/>
              <a:gd name="connsiteX6520" fmla="*/ 640720 w 8938307"/>
              <a:gd name="connsiteY6520" fmla="*/ 272186 h 2993922"/>
              <a:gd name="connsiteX6521" fmla="*/ 646015 w 8938307"/>
              <a:gd name="connsiteY6521" fmla="*/ 261597 h 2993922"/>
              <a:gd name="connsiteX6522" fmla="*/ 643367 w 8938307"/>
              <a:gd name="connsiteY6522" fmla="*/ 256301 h 2993922"/>
              <a:gd name="connsiteX6523" fmla="*/ 7212070 w 8938307"/>
              <a:gd name="connsiteY6523" fmla="*/ 240416 h 2993922"/>
              <a:gd name="connsiteX6524" fmla="*/ 7217366 w 8938307"/>
              <a:gd name="connsiteY6524" fmla="*/ 245710 h 2993922"/>
              <a:gd name="connsiteX6525" fmla="*/ 7222660 w 8938307"/>
              <a:gd name="connsiteY6525" fmla="*/ 251005 h 2993922"/>
              <a:gd name="connsiteX6526" fmla="*/ 7222660 w 8938307"/>
              <a:gd name="connsiteY6526" fmla="*/ 240416 h 2993922"/>
              <a:gd name="connsiteX6527" fmla="*/ 21179 w 8938307"/>
              <a:gd name="connsiteY6527" fmla="*/ 240416 h 2993922"/>
              <a:gd name="connsiteX6528" fmla="*/ 31771 w 8938307"/>
              <a:gd name="connsiteY6528" fmla="*/ 240416 h 2993922"/>
              <a:gd name="connsiteX6529" fmla="*/ 31771 w 8938307"/>
              <a:gd name="connsiteY6529" fmla="*/ 251005 h 2993922"/>
              <a:gd name="connsiteX6530" fmla="*/ 529521 w 8938307"/>
              <a:gd name="connsiteY6530" fmla="*/ 229824 h 2993922"/>
              <a:gd name="connsiteX6531" fmla="*/ 550701 w 8938307"/>
              <a:gd name="connsiteY6531" fmla="*/ 240416 h 2993922"/>
              <a:gd name="connsiteX6532" fmla="*/ 545405 w 8938307"/>
              <a:gd name="connsiteY6532" fmla="*/ 229824 h 2993922"/>
              <a:gd name="connsiteX6533" fmla="*/ 529521 w 8938307"/>
              <a:gd name="connsiteY6533" fmla="*/ 229824 h 2993922"/>
              <a:gd name="connsiteX6534" fmla="*/ 42361 w 8938307"/>
              <a:gd name="connsiteY6534" fmla="*/ 219234 h 2993922"/>
              <a:gd name="connsiteX6535" fmla="*/ 52952 w 8938307"/>
              <a:gd name="connsiteY6535" fmla="*/ 229824 h 2993922"/>
              <a:gd name="connsiteX6536" fmla="*/ 42361 w 8938307"/>
              <a:gd name="connsiteY6536" fmla="*/ 229824 h 2993922"/>
              <a:gd name="connsiteX6537" fmla="*/ 42361 w 8938307"/>
              <a:gd name="connsiteY6537" fmla="*/ 219234 h 2993922"/>
              <a:gd name="connsiteX6538" fmla="*/ 455387 w 8938307"/>
              <a:gd name="connsiteY6538" fmla="*/ 208645 h 2993922"/>
              <a:gd name="connsiteX6539" fmla="*/ 434206 w 8938307"/>
              <a:gd name="connsiteY6539" fmla="*/ 213939 h 2993922"/>
              <a:gd name="connsiteX6540" fmla="*/ 444797 w 8938307"/>
              <a:gd name="connsiteY6540" fmla="*/ 229824 h 2993922"/>
              <a:gd name="connsiteX6541" fmla="*/ 476569 w 8938307"/>
              <a:gd name="connsiteY6541" fmla="*/ 219234 h 2993922"/>
              <a:gd name="connsiteX6542" fmla="*/ 476569 w 8938307"/>
              <a:gd name="connsiteY6542" fmla="*/ 213939 h 2993922"/>
              <a:gd name="connsiteX6543" fmla="*/ 455387 w 8938307"/>
              <a:gd name="connsiteY6543" fmla="*/ 208645 h 2993922"/>
              <a:gd name="connsiteX6544" fmla="*/ 317712 w 8938307"/>
              <a:gd name="connsiteY6544" fmla="*/ 198053 h 2993922"/>
              <a:gd name="connsiteX6545" fmla="*/ 349483 w 8938307"/>
              <a:gd name="connsiteY6545" fmla="*/ 208645 h 2993922"/>
              <a:gd name="connsiteX6546" fmla="*/ 381254 w 8938307"/>
              <a:gd name="connsiteY6546" fmla="*/ 219234 h 2993922"/>
              <a:gd name="connsiteX6547" fmla="*/ 328302 w 8938307"/>
              <a:gd name="connsiteY6547" fmla="*/ 198053 h 2993922"/>
              <a:gd name="connsiteX6548" fmla="*/ 296531 w 8938307"/>
              <a:gd name="connsiteY6548" fmla="*/ 187463 h 2993922"/>
              <a:gd name="connsiteX6549" fmla="*/ 307121 w 8938307"/>
              <a:gd name="connsiteY6549" fmla="*/ 198053 h 2993922"/>
              <a:gd name="connsiteX6550" fmla="*/ 307121 w 8938307"/>
              <a:gd name="connsiteY6550" fmla="*/ 187463 h 2993922"/>
              <a:gd name="connsiteX6551" fmla="*/ 296531 w 8938307"/>
              <a:gd name="connsiteY6551" fmla="*/ 187463 h 2993922"/>
              <a:gd name="connsiteX6552" fmla="*/ 476569 w 8938307"/>
              <a:gd name="connsiteY6552" fmla="*/ 166282 h 2993922"/>
              <a:gd name="connsiteX6553" fmla="*/ 476569 w 8938307"/>
              <a:gd name="connsiteY6553" fmla="*/ 176872 h 2993922"/>
              <a:gd name="connsiteX6554" fmla="*/ 497749 w 8938307"/>
              <a:gd name="connsiteY6554" fmla="*/ 176872 h 2993922"/>
              <a:gd name="connsiteX6555" fmla="*/ 487158 w 8938307"/>
              <a:gd name="connsiteY6555" fmla="*/ 166282 h 2993922"/>
              <a:gd name="connsiteX6556" fmla="*/ 476569 w 8938307"/>
              <a:gd name="connsiteY6556" fmla="*/ 166282 h 2993922"/>
              <a:gd name="connsiteX6557" fmla="*/ 7137937 w 8938307"/>
              <a:gd name="connsiteY6557" fmla="*/ 155691 h 2993922"/>
              <a:gd name="connsiteX6558" fmla="*/ 7159118 w 8938307"/>
              <a:gd name="connsiteY6558" fmla="*/ 176872 h 2993922"/>
              <a:gd name="connsiteX6559" fmla="*/ 7137937 w 8938307"/>
              <a:gd name="connsiteY6559" fmla="*/ 166282 h 2993922"/>
              <a:gd name="connsiteX6560" fmla="*/ 7137937 w 8938307"/>
              <a:gd name="connsiteY6560" fmla="*/ 155691 h 2993922"/>
              <a:gd name="connsiteX6561" fmla="*/ 7042622 w 8938307"/>
              <a:gd name="connsiteY6561" fmla="*/ 155691 h 2993922"/>
              <a:gd name="connsiteX6562" fmla="*/ 7053214 w 8938307"/>
              <a:gd name="connsiteY6562" fmla="*/ 155691 h 2993922"/>
              <a:gd name="connsiteX6563" fmla="*/ 7063804 w 8938307"/>
              <a:gd name="connsiteY6563" fmla="*/ 160987 h 2993922"/>
              <a:gd name="connsiteX6564" fmla="*/ 7042622 w 8938307"/>
              <a:gd name="connsiteY6564" fmla="*/ 166282 h 2993922"/>
              <a:gd name="connsiteX6565" fmla="*/ 7032033 w 8938307"/>
              <a:gd name="connsiteY6565" fmla="*/ 160987 h 2993922"/>
              <a:gd name="connsiteX6566" fmla="*/ 7042622 w 8938307"/>
              <a:gd name="connsiteY6566" fmla="*/ 155691 h 2993922"/>
              <a:gd name="connsiteX6567" fmla="*/ 7053214 w 8938307"/>
              <a:gd name="connsiteY6567" fmla="*/ 123920 h 2993922"/>
              <a:gd name="connsiteX6568" fmla="*/ 7116756 w 8938307"/>
              <a:gd name="connsiteY6568" fmla="*/ 145101 h 2993922"/>
              <a:gd name="connsiteX6569" fmla="*/ 7084985 w 8938307"/>
              <a:gd name="connsiteY6569" fmla="*/ 145101 h 2993922"/>
              <a:gd name="connsiteX6570" fmla="*/ 7053214 w 8938307"/>
              <a:gd name="connsiteY6570" fmla="*/ 123920 h 2993922"/>
              <a:gd name="connsiteX6571" fmla="*/ 6979081 w 8938307"/>
              <a:gd name="connsiteY6571" fmla="*/ 102739 h 2993922"/>
              <a:gd name="connsiteX6572" fmla="*/ 6989670 w 8938307"/>
              <a:gd name="connsiteY6572" fmla="*/ 102739 h 2993922"/>
              <a:gd name="connsiteX6573" fmla="*/ 6989670 w 8938307"/>
              <a:gd name="connsiteY6573" fmla="*/ 113330 h 2993922"/>
              <a:gd name="connsiteX6574" fmla="*/ 6979081 w 8938307"/>
              <a:gd name="connsiteY6574" fmla="*/ 102739 h 2993922"/>
              <a:gd name="connsiteX6575" fmla="*/ 64866 w 8938307"/>
              <a:gd name="connsiteY6575" fmla="*/ 96121 h 2993922"/>
              <a:gd name="connsiteX6576" fmla="*/ 79427 w 8938307"/>
              <a:gd name="connsiteY6576" fmla="*/ 97445 h 2993922"/>
              <a:gd name="connsiteX6577" fmla="*/ 100608 w 8938307"/>
              <a:gd name="connsiteY6577" fmla="*/ 108035 h 2993922"/>
              <a:gd name="connsiteX6578" fmla="*/ 116494 w 8938307"/>
              <a:gd name="connsiteY6578" fmla="*/ 113330 h 2993922"/>
              <a:gd name="connsiteX6579" fmla="*/ 84723 w 8938307"/>
              <a:gd name="connsiteY6579" fmla="*/ 113330 h 2993922"/>
              <a:gd name="connsiteX6580" fmla="*/ 63542 w 8938307"/>
              <a:gd name="connsiteY6580" fmla="*/ 102739 h 2993922"/>
              <a:gd name="connsiteX6581" fmla="*/ 52952 w 8938307"/>
              <a:gd name="connsiteY6581" fmla="*/ 102739 h 2993922"/>
              <a:gd name="connsiteX6582" fmla="*/ 64866 w 8938307"/>
              <a:gd name="connsiteY6582" fmla="*/ 96121 h 2993922"/>
              <a:gd name="connsiteX6583" fmla="*/ 6883766 w 8938307"/>
              <a:gd name="connsiteY6583" fmla="*/ 60378 h 2993922"/>
              <a:gd name="connsiteX6584" fmla="*/ 6926129 w 8938307"/>
              <a:gd name="connsiteY6584" fmla="*/ 81559 h 2993922"/>
              <a:gd name="connsiteX6585" fmla="*/ 6883766 w 8938307"/>
              <a:gd name="connsiteY6585" fmla="*/ 81559 h 2993922"/>
              <a:gd name="connsiteX6586" fmla="*/ 6883766 w 8938307"/>
              <a:gd name="connsiteY6586" fmla="*/ 60378 h 2993922"/>
              <a:gd name="connsiteX6587" fmla="*/ 6862587 w 8938307"/>
              <a:gd name="connsiteY6587" fmla="*/ 60378 h 2993922"/>
              <a:gd name="connsiteX6588" fmla="*/ 6873177 w 8938307"/>
              <a:gd name="connsiteY6588" fmla="*/ 70968 h 2993922"/>
              <a:gd name="connsiteX6589" fmla="*/ 6862587 w 8938307"/>
              <a:gd name="connsiteY6589" fmla="*/ 70968 h 2993922"/>
              <a:gd name="connsiteX6590" fmla="*/ 6862587 w 8938307"/>
              <a:gd name="connsiteY6590" fmla="*/ 60378 h 2993922"/>
              <a:gd name="connsiteX6591" fmla="*/ 232989 w 8938307"/>
              <a:gd name="connsiteY6591" fmla="*/ 60378 h 2993922"/>
              <a:gd name="connsiteX6592" fmla="*/ 243579 w 8938307"/>
              <a:gd name="connsiteY6592" fmla="*/ 70968 h 2993922"/>
              <a:gd name="connsiteX6593" fmla="*/ 232989 w 8938307"/>
              <a:gd name="connsiteY6593" fmla="*/ 81559 h 2993922"/>
              <a:gd name="connsiteX6594" fmla="*/ 148265 w 8938307"/>
              <a:gd name="connsiteY6594" fmla="*/ 60378 h 2993922"/>
              <a:gd name="connsiteX6595" fmla="*/ 158856 w 8938307"/>
              <a:gd name="connsiteY6595" fmla="*/ 60378 h 2993922"/>
              <a:gd name="connsiteX6596" fmla="*/ 158856 w 8938307"/>
              <a:gd name="connsiteY6596" fmla="*/ 65674 h 2993922"/>
              <a:gd name="connsiteX6597" fmla="*/ 158856 w 8938307"/>
              <a:gd name="connsiteY6597" fmla="*/ 70968 h 2993922"/>
              <a:gd name="connsiteX6598" fmla="*/ 148265 w 8938307"/>
              <a:gd name="connsiteY6598" fmla="*/ 60378 h 2993922"/>
              <a:gd name="connsiteX6599" fmla="*/ 190627 w 8938307"/>
              <a:gd name="connsiteY6599" fmla="*/ 49787 h 2993922"/>
              <a:gd name="connsiteX6600" fmla="*/ 201217 w 8938307"/>
              <a:gd name="connsiteY6600" fmla="*/ 49787 h 2993922"/>
              <a:gd name="connsiteX6601" fmla="*/ 206512 w 8938307"/>
              <a:gd name="connsiteY6601" fmla="*/ 55083 h 2993922"/>
              <a:gd name="connsiteX6602" fmla="*/ 211808 w 8938307"/>
              <a:gd name="connsiteY6602" fmla="*/ 60378 h 2993922"/>
              <a:gd name="connsiteX6603" fmla="*/ 201217 w 8938307"/>
              <a:gd name="connsiteY6603" fmla="*/ 65674 h 2993922"/>
              <a:gd name="connsiteX6604" fmla="*/ 180037 w 8938307"/>
              <a:gd name="connsiteY6604" fmla="*/ 70968 h 2993922"/>
              <a:gd name="connsiteX6605" fmla="*/ 190627 w 8938307"/>
              <a:gd name="connsiteY6605" fmla="*/ 49787 h 2993922"/>
              <a:gd name="connsiteX6606" fmla="*/ 308703 w 8938307"/>
              <a:gd name="connsiteY6606" fmla="*/ 0 h 2993922"/>
              <a:gd name="connsiteX6607" fmla="*/ 6631666 w 8938307"/>
              <a:gd name="connsiteY6607" fmla="*/ 0 h 2993922"/>
              <a:gd name="connsiteX6608" fmla="*/ 6640188 w 8938307"/>
              <a:gd name="connsiteY6608" fmla="*/ 2131 h 2993922"/>
              <a:gd name="connsiteX6609" fmla="*/ 6661368 w 8938307"/>
              <a:gd name="connsiteY6609" fmla="*/ 7426 h 2993922"/>
              <a:gd name="connsiteX6610" fmla="*/ 6703730 w 8938307"/>
              <a:gd name="connsiteY6610" fmla="*/ 28607 h 2993922"/>
              <a:gd name="connsiteX6611" fmla="*/ 6724910 w 8938307"/>
              <a:gd name="connsiteY6611" fmla="*/ 44493 h 2993922"/>
              <a:gd name="connsiteX6612" fmla="*/ 6735502 w 8938307"/>
              <a:gd name="connsiteY6612" fmla="*/ 49787 h 2993922"/>
              <a:gd name="connsiteX6613" fmla="*/ 6756682 w 8938307"/>
              <a:gd name="connsiteY6613" fmla="*/ 60378 h 2993922"/>
              <a:gd name="connsiteX6614" fmla="*/ 6820224 w 8938307"/>
              <a:gd name="connsiteY6614" fmla="*/ 81559 h 2993922"/>
              <a:gd name="connsiteX6615" fmla="*/ 6841406 w 8938307"/>
              <a:gd name="connsiteY6615" fmla="*/ 81559 h 2993922"/>
              <a:gd name="connsiteX6616" fmla="*/ 6846700 w 8938307"/>
              <a:gd name="connsiteY6616" fmla="*/ 86854 h 2993922"/>
              <a:gd name="connsiteX6617" fmla="*/ 6862587 w 8938307"/>
              <a:gd name="connsiteY6617" fmla="*/ 92149 h 2993922"/>
              <a:gd name="connsiteX6618" fmla="*/ 6883766 w 8938307"/>
              <a:gd name="connsiteY6618" fmla="*/ 102739 h 2993922"/>
              <a:gd name="connsiteX6619" fmla="*/ 6899652 w 8938307"/>
              <a:gd name="connsiteY6619" fmla="*/ 108035 h 2993922"/>
              <a:gd name="connsiteX6620" fmla="*/ 6915539 w 8938307"/>
              <a:gd name="connsiteY6620" fmla="*/ 113330 h 2993922"/>
              <a:gd name="connsiteX6621" fmla="*/ 6926129 w 8938307"/>
              <a:gd name="connsiteY6621" fmla="*/ 113330 h 2993922"/>
              <a:gd name="connsiteX6622" fmla="*/ 6931424 w 8938307"/>
              <a:gd name="connsiteY6622" fmla="*/ 129216 h 2993922"/>
              <a:gd name="connsiteX6623" fmla="*/ 6957900 w 8938307"/>
              <a:gd name="connsiteY6623" fmla="*/ 134511 h 2993922"/>
              <a:gd name="connsiteX6624" fmla="*/ 6968491 w 8938307"/>
              <a:gd name="connsiteY6624" fmla="*/ 134511 h 2993922"/>
              <a:gd name="connsiteX6625" fmla="*/ 6957900 w 8938307"/>
              <a:gd name="connsiteY6625" fmla="*/ 145101 h 2993922"/>
              <a:gd name="connsiteX6626" fmla="*/ 7026737 w 8938307"/>
              <a:gd name="connsiteY6626" fmla="*/ 166282 h 2993922"/>
              <a:gd name="connsiteX6627" fmla="*/ 7074395 w 8938307"/>
              <a:gd name="connsiteY6627" fmla="*/ 176872 h 2993922"/>
              <a:gd name="connsiteX6628" fmla="*/ 7084985 w 8938307"/>
              <a:gd name="connsiteY6628" fmla="*/ 166282 h 2993922"/>
              <a:gd name="connsiteX6629" fmla="*/ 7116756 w 8938307"/>
              <a:gd name="connsiteY6629" fmla="*/ 182168 h 2993922"/>
              <a:gd name="connsiteX6630" fmla="*/ 7127347 w 8938307"/>
              <a:gd name="connsiteY6630" fmla="*/ 198053 h 2993922"/>
              <a:gd name="connsiteX6631" fmla="*/ 7137937 w 8938307"/>
              <a:gd name="connsiteY6631" fmla="*/ 208645 h 2993922"/>
              <a:gd name="connsiteX6632" fmla="*/ 7137937 w 8938307"/>
              <a:gd name="connsiteY6632" fmla="*/ 198053 h 2993922"/>
              <a:gd name="connsiteX6633" fmla="*/ 7159118 w 8938307"/>
              <a:gd name="connsiteY6633" fmla="*/ 208645 h 2993922"/>
              <a:gd name="connsiteX6634" fmla="*/ 7180299 w 8938307"/>
              <a:gd name="connsiteY6634" fmla="*/ 219234 h 2993922"/>
              <a:gd name="connsiteX6635" fmla="*/ 7222660 w 8938307"/>
              <a:gd name="connsiteY6635" fmla="*/ 229824 h 2993922"/>
              <a:gd name="connsiteX6636" fmla="*/ 7249136 w 8938307"/>
              <a:gd name="connsiteY6636" fmla="*/ 251005 h 2993922"/>
              <a:gd name="connsiteX6637" fmla="*/ 7275612 w 8938307"/>
              <a:gd name="connsiteY6637" fmla="*/ 261597 h 2993922"/>
              <a:gd name="connsiteX6638" fmla="*/ 7307384 w 8938307"/>
              <a:gd name="connsiteY6638" fmla="*/ 272186 h 2993922"/>
              <a:gd name="connsiteX6639" fmla="*/ 7307384 w 8938307"/>
              <a:gd name="connsiteY6639" fmla="*/ 282776 h 2993922"/>
              <a:gd name="connsiteX6640" fmla="*/ 7317974 w 8938307"/>
              <a:gd name="connsiteY6640" fmla="*/ 282776 h 2993922"/>
              <a:gd name="connsiteX6641" fmla="*/ 7370926 w 8938307"/>
              <a:gd name="connsiteY6641" fmla="*/ 293368 h 2993922"/>
              <a:gd name="connsiteX6642" fmla="*/ 7392107 w 8938307"/>
              <a:gd name="connsiteY6642" fmla="*/ 298662 h 2993922"/>
              <a:gd name="connsiteX6643" fmla="*/ 7402697 w 8938307"/>
              <a:gd name="connsiteY6643" fmla="*/ 303957 h 2993922"/>
              <a:gd name="connsiteX6644" fmla="*/ 7423878 w 8938307"/>
              <a:gd name="connsiteY6644" fmla="*/ 325139 h 2993922"/>
              <a:gd name="connsiteX6645" fmla="*/ 7413288 w 8938307"/>
              <a:gd name="connsiteY6645" fmla="*/ 314549 h 2993922"/>
              <a:gd name="connsiteX6646" fmla="*/ 7413288 w 8938307"/>
              <a:gd name="connsiteY6646" fmla="*/ 325139 h 2993922"/>
              <a:gd name="connsiteX6647" fmla="*/ 7423878 w 8938307"/>
              <a:gd name="connsiteY6647" fmla="*/ 325139 h 2993922"/>
              <a:gd name="connsiteX6648" fmla="*/ 7423878 w 8938307"/>
              <a:gd name="connsiteY6648" fmla="*/ 335728 h 2993922"/>
              <a:gd name="connsiteX6649" fmla="*/ 7434468 w 8938307"/>
              <a:gd name="connsiteY6649" fmla="*/ 346320 h 2993922"/>
              <a:gd name="connsiteX6650" fmla="*/ 7445059 w 8938307"/>
              <a:gd name="connsiteY6650" fmla="*/ 372795 h 2993922"/>
              <a:gd name="connsiteX6651" fmla="*/ 7466240 w 8938307"/>
              <a:gd name="connsiteY6651" fmla="*/ 378091 h 2993922"/>
              <a:gd name="connsiteX6652" fmla="*/ 7487420 w 8938307"/>
              <a:gd name="connsiteY6652" fmla="*/ 378091 h 2993922"/>
              <a:gd name="connsiteX6653" fmla="*/ 7466240 w 8938307"/>
              <a:gd name="connsiteY6653" fmla="*/ 367501 h 2993922"/>
              <a:gd name="connsiteX6654" fmla="*/ 7445059 w 8938307"/>
              <a:gd name="connsiteY6654" fmla="*/ 356909 h 2993922"/>
              <a:gd name="connsiteX6655" fmla="*/ 7445059 w 8938307"/>
              <a:gd name="connsiteY6655" fmla="*/ 351614 h 2993922"/>
              <a:gd name="connsiteX6656" fmla="*/ 7434468 w 8938307"/>
              <a:gd name="connsiteY6656" fmla="*/ 335728 h 2993922"/>
              <a:gd name="connsiteX6657" fmla="*/ 7445059 w 8938307"/>
              <a:gd name="connsiteY6657" fmla="*/ 335728 h 2993922"/>
              <a:gd name="connsiteX6658" fmla="*/ 7466240 w 8938307"/>
              <a:gd name="connsiteY6658" fmla="*/ 346320 h 2993922"/>
              <a:gd name="connsiteX6659" fmla="*/ 7490068 w 8938307"/>
              <a:gd name="connsiteY6659" fmla="*/ 354262 h 2993922"/>
              <a:gd name="connsiteX6660" fmla="*/ 7498011 w 8938307"/>
              <a:gd name="connsiteY6660" fmla="*/ 346320 h 2993922"/>
              <a:gd name="connsiteX6661" fmla="*/ 7508601 w 8938307"/>
              <a:gd name="connsiteY6661" fmla="*/ 356909 h 2993922"/>
              <a:gd name="connsiteX6662" fmla="*/ 7498011 w 8938307"/>
              <a:gd name="connsiteY6662" fmla="*/ 356909 h 2993922"/>
              <a:gd name="connsiteX6663" fmla="*/ 7519192 w 8938307"/>
              <a:gd name="connsiteY6663" fmla="*/ 367501 h 2993922"/>
              <a:gd name="connsiteX6664" fmla="*/ 7529782 w 8938307"/>
              <a:gd name="connsiteY6664" fmla="*/ 367501 h 2993922"/>
              <a:gd name="connsiteX6665" fmla="*/ 7529782 w 8938307"/>
              <a:gd name="connsiteY6665" fmla="*/ 356909 h 2993922"/>
              <a:gd name="connsiteX6666" fmla="*/ 7540374 w 8938307"/>
              <a:gd name="connsiteY6666" fmla="*/ 367501 h 2993922"/>
              <a:gd name="connsiteX6667" fmla="*/ 7572144 w 8938307"/>
              <a:gd name="connsiteY6667" fmla="*/ 378091 h 2993922"/>
              <a:gd name="connsiteX6668" fmla="*/ 7588030 w 8938307"/>
              <a:gd name="connsiteY6668" fmla="*/ 383386 h 2993922"/>
              <a:gd name="connsiteX6669" fmla="*/ 7625096 w 8938307"/>
              <a:gd name="connsiteY6669" fmla="*/ 399272 h 2993922"/>
              <a:gd name="connsiteX6670" fmla="*/ 7995760 w 8938307"/>
              <a:gd name="connsiteY6670" fmla="*/ 505176 h 2993922"/>
              <a:gd name="connsiteX6671" fmla="*/ 8080483 w 8938307"/>
              <a:gd name="connsiteY6671" fmla="*/ 526357 h 2993922"/>
              <a:gd name="connsiteX6672" fmla="*/ 8186387 w 8938307"/>
              <a:gd name="connsiteY6672" fmla="*/ 558128 h 2993922"/>
              <a:gd name="connsiteX6673" fmla="*/ 8191683 w 8938307"/>
              <a:gd name="connsiteY6673" fmla="*/ 563423 h 2993922"/>
              <a:gd name="connsiteX6674" fmla="*/ 8207569 w 8938307"/>
              <a:gd name="connsiteY6674" fmla="*/ 568718 h 2993922"/>
              <a:gd name="connsiteX6675" fmla="*/ 8260521 w 8938307"/>
              <a:gd name="connsiteY6675" fmla="*/ 579309 h 2993922"/>
              <a:gd name="connsiteX6676" fmla="*/ 8429968 w 8938307"/>
              <a:gd name="connsiteY6676" fmla="*/ 632261 h 2993922"/>
              <a:gd name="connsiteX6677" fmla="*/ 8461739 w 8938307"/>
              <a:gd name="connsiteY6677" fmla="*/ 637555 h 2993922"/>
              <a:gd name="connsiteX6678" fmla="*/ 8498805 w 8938307"/>
              <a:gd name="connsiteY6678" fmla="*/ 648146 h 2993922"/>
              <a:gd name="connsiteX6679" fmla="*/ 8514691 w 8938307"/>
              <a:gd name="connsiteY6679" fmla="*/ 653442 h 2993922"/>
              <a:gd name="connsiteX6680" fmla="*/ 8482920 w 8938307"/>
              <a:gd name="connsiteY6680" fmla="*/ 653442 h 2993922"/>
              <a:gd name="connsiteX6681" fmla="*/ 8472329 w 8938307"/>
              <a:gd name="connsiteY6681" fmla="*/ 653442 h 2993922"/>
              <a:gd name="connsiteX6682" fmla="*/ 8451148 w 8938307"/>
              <a:gd name="connsiteY6682" fmla="*/ 653442 h 2993922"/>
              <a:gd name="connsiteX6683" fmla="*/ 8435262 w 8938307"/>
              <a:gd name="connsiteY6683" fmla="*/ 648146 h 2993922"/>
              <a:gd name="connsiteX6684" fmla="*/ 8429968 w 8938307"/>
              <a:gd name="connsiteY6684" fmla="*/ 642851 h 2993922"/>
              <a:gd name="connsiteX6685" fmla="*/ 8403491 w 8938307"/>
              <a:gd name="connsiteY6685" fmla="*/ 632261 h 2993922"/>
              <a:gd name="connsiteX6686" fmla="*/ 8377016 w 8938307"/>
              <a:gd name="connsiteY6686" fmla="*/ 632261 h 2993922"/>
              <a:gd name="connsiteX6687" fmla="*/ 8355835 w 8938307"/>
              <a:gd name="connsiteY6687" fmla="*/ 621670 h 2993922"/>
              <a:gd name="connsiteX6688" fmla="*/ 8324064 w 8938307"/>
              <a:gd name="connsiteY6688" fmla="*/ 621670 h 2993922"/>
              <a:gd name="connsiteX6689" fmla="*/ 8281702 w 8938307"/>
              <a:gd name="connsiteY6689" fmla="*/ 611080 h 2993922"/>
              <a:gd name="connsiteX6690" fmla="*/ 8271112 w 8938307"/>
              <a:gd name="connsiteY6690" fmla="*/ 611080 h 2993922"/>
              <a:gd name="connsiteX6691" fmla="*/ 8207569 w 8938307"/>
              <a:gd name="connsiteY6691" fmla="*/ 589899 h 2993922"/>
              <a:gd name="connsiteX6692" fmla="*/ 8154617 w 8938307"/>
              <a:gd name="connsiteY6692" fmla="*/ 574013 h 2993922"/>
              <a:gd name="connsiteX6693" fmla="*/ 8144027 w 8938307"/>
              <a:gd name="connsiteY6693" fmla="*/ 568718 h 2993922"/>
              <a:gd name="connsiteX6694" fmla="*/ 8138731 w 8938307"/>
              <a:gd name="connsiteY6694" fmla="*/ 558128 h 2993922"/>
              <a:gd name="connsiteX6695" fmla="*/ 8133435 w 8938307"/>
              <a:gd name="connsiteY6695" fmla="*/ 558128 h 2993922"/>
              <a:gd name="connsiteX6696" fmla="*/ 8101664 w 8938307"/>
              <a:gd name="connsiteY6696" fmla="*/ 558128 h 2993922"/>
              <a:gd name="connsiteX6697" fmla="*/ 8091075 w 8938307"/>
              <a:gd name="connsiteY6697" fmla="*/ 558128 h 2993922"/>
              <a:gd name="connsiteX6698" fmla="*/ 8059302 w 8938307"/>
              <a:gd name="connsiteY6698" fmla="*/ 536947 h 2993922"/>
              <a:gd name="connsiteX6699" fmla="*/ 8048712 w 8938307"/>
              <a:gd name="connsiteY6699" fmla="*/ 536947 h 2993922"/>
              <a:gd name="connsiteX6700" fmla="*/ 8027531 w 8938307"/>
              <a:gd name="connsiteY6700" fmla="*/ 536947 h 2993922"/>
              <a:gd name="connsiteX6701" fmla="*/ 8006350 w 8938307"/>
              <a:gd name="connsiteY6701" fmla="*/ 536947 h 2993922"/>
              <a:gd name="connsiteX6702" fmla="*/ 7990465 w 8938307"/>
              <a:gd name="connsiteY6702" fmla="*/ 531651 h 2993922"/>
              <a:gd name="connsiteX6703" fmla="*/ 7979875 w 8938307"/>
              <a:gd name="connsiteY6703" fmla="*/ 526357 h 2993922"/>
              <a:gd name="connsiteX6704" fmla="*/ 7963990 w 8938307"/>
              <a:gd name="connsiteY6704" fmla="*/ 526357 h 2993922"/>
              <a:gd name="connsiteX6705" fmla="*/ 7953398 w 8938307"/>
              <a:gd name="connsiteY6705" fmla="*/ 526357 h 2993922"/>
              <a:gd name="connsiteX6706" fmla="*/ 7921627 w 8938307"/>
              <a:gd name="connsiteY6706" fmla="*/ 515766 h 2993922"/>
              <a:gd name="connsiteX6707" fmla="*/ 7921627 w 8938307"/>
              <a:gd name="connsiteY6707" fmla="*/ 521061 h 2993922"/>
              <a:gd name="connsiteX6708" fmla="*/ 7932219 w 8938307"/>
              <a:gd name="connsiteY6708" fmla="*/ 526357 h 2993922"/>
              <a:gd name="connsiteX6709" fmla="*/ 7948104 w 8938307"/>
              <a:gd name="connsiteY6709" fmla="*/ 531651 h 2993922"/>
              <a:gd name="connsiteX6710" fmla="*/ 7953398 w 8938307"/>
              <a:gd name="connsiteY6710" fmla="*/ 536947 h 2993922"/>
              <a:gd name="connsiteX6711" fmla="*/ 7958694 w 8938307"/>
              <a:gd name="connsiteY6711" fmla="*/ 536947 h 2993922"/>
              <a:gd name="connsiteX6712" fmla="*/ 7969284 w 8938307"/>
              <a:gd name="connsiteY6712" fmla="*/ 536947 h 2993922"/>
              <a:gd name="connsiteX6713" fmla="*/ 7985171 w 8938307"/>
              <a:gd name="connsiteY6713" fmla="*/ 542242 h 2993922"/>
              <a:gd name="connsiteX6714" fmla="*/ 8006350 w 8938307"/>
              <a:gd name="connsiteY6714" fmla="*/ 552832 h 2993922"/>
              <a:gd name="connsiteX6715" fmla="*/ 8016942 w 8938307"/>
              <a:gd name="connsiteY6715" fmla="*/ 552832 h 2993922"/>
              <a:gd name="connsiteX6716" fmla="*/ 8027531 w 8938307"/>
              <a:gd name="connsiteY6716" fmla="*/ 558128 h 2993922"/>
              <a:gd name="connsiteX6717" fmla="*/ 8043417 w 8938307"/>
              <a:gd name="connsiteY6717" fmla="*/ 563423 h 2993922"/>
              <a:gd name="connsiteX6718" fmla="*/ 8059302 w 8938307"/>
              <a:gd name="connsiteY6718" fmla="*/ 568718 h 2993922"/>
              <a:gd name="connsiteX6719" fmla="*/ 8106960 w 8938307"/>
              <a:gd name="connsiteY6719" fmla="*/ 574013 h 2993922"/>
              <a:gd name="connsiteX6720" fmla="*/ 8128141 w 8938307"/>
              <a:gd name="connsiteY6720" fmla="*/ 584603 h 2993922"/>
              <a:gd name="connsiteX6721" fmla="*/ 8144027 w 8938307"/>
              <a:gd name="connsiteY6721" fmla="*/ 589899 h 2993922"/>
              <a:gd name="connsiteX6722" fmla="*/ 8154617 w 8938307"/>
              <a:gd name="connsiteY6722" fmla="*/ 589899 h 2993922"/>
              <a:gd name="connsiteX6723" fmla="*/ 8154617 w 8938307"/>
              <a:gd name="connsiteY6723" fmla="*/ 600490 h 2993922"/>
              <a:gd name="connsiteX6724" fmla="*/ 8165206 w 8938307"/>
              <a:gd name="connsiteY6724" fmla="*/ 600490 h 2993922"/>
              <a:gd name="connsiteX6725" fmla="*/ 8165206 w 8938307"/>
              <a:gd name="connsiteY6725" fmla="*/ 589899 h 2993922"/>
              <a:gd name="connsiteX6726" fmla="*/ 8175798 w 8938307"/>
              <a:gd name="connsiteY6726" fmla="*/ 600490 h 2993922"/>
              <a:gd name="connsiteX6727" fmla="*/ 8196979 w 8938307"/>
              <a:gd name="connsiteY6727" fmla="*/ 611080 h 2993922"/>
              <a:gd name="connsiteX6728" fmla="*/ 8234045 w 8938307"/>
              <a:gd name="connsiteY6728" fmla="*/ 611080 h 2993922"/>
              <a:gd name="connsiteX6729" fmla="*/ 8324064 w 8938307"/>
              <a:gd name="connsiteY6729" fmla="*/ 632261 h 2993922"/>
              <a:gd name="connsiteX6730" fmla="*/ 8361130 w 8938307"/>
              <a:gd name="connsiteY6730" fmla="*/ 642851 h 2993922"/>
              <a:gd name="connsiteX6731" fmla="*/ 8382310 w 8938307"/>
              <a:gd name="connsiteY6731" fmla="*/ 648146 h 2993922"/>
              <a:gd name="connsiteX6732" fmla="*/ 8398196 w 8938307"/>
              <a:gd name="connsiteY6732" fmla="*/ 642851 h 2993922"/>
              <a:gd name="connsiteX6733" fmla="*/ 8398196 w 8938307"/>
              <a:gd name="connsiteY6733" fmla="*/ 653442 h 2993922"/>
              <a:gd name="connsiteX6734" fmla="*/ 8429968 w 8938307"/>
              <a:gd name="connsiteY6734" fmla="*/ 664031 h 2993922"/>
              <a:gd name="connsiteX6735" fmla="*/ 8461739 w 8938307"/>
              <a:gd name="connsiteY6735" fmla="*/ 664031 h 2993922"/>
              <a:gd name="connsiteX6736" fmla="*/ 8472329 w 8938307"/>
              <a:gd name="connsiteY6736" fmla="*/ 664031 h 2993922"/>
              <a:gd name="connsiteX6737" fmla="*/ 8493510 w 8938307"/>
              <a:gd name="connsiteY6737" fmla="*/ 674621 h 2993922"/>
              <a:gd name="connsiteX6738" fmla="*/ 8525281 w 8938307"/>
              <a:gd name="connsiteY6738" fmla="*/ 685213 h 2993922"/>
              <a:gd name="connsiteX6739" fmla="*/ 8514691 w 8938307"/>
              <a:gd name="connsiteY6739" fmla="*/ 685213 h 2993922"/>
              <a:gd name="connsiteX6740" fmla="*/ 8504100 w 8938307"/>
              <a:gd name="connsiteY6740" fmla="*/ 695803 h 2993922"/>
              <a:gd name="connsiteX6741" fmla="*/ 8493510 w 8938307"/>
              <a:gd name="connsiteY6741" fmla="*/ 695803 h 2993922"/>
              <a:gd name="connsiteX6742" fmla="*/ 8493510 w 8938307"/>
              <a:gd name="connsiteY6742" fmla="*/ 706394 h 2993922"/>
              <a:gd name="connsiteX6743" fmla="*/ 8482920 w 8938307"/>
              <a:gd name="connsiteY6743" fmla="*/ 706394 h 2993922"/>
              <a:gd name="connsiteX6744" fmla="*/ 8472329 w 8938307"/>
              <a:gd name="connsiteY6744" fmla="*/ 706394 h 2993922"/>
              <a:gd name="connsiteX6745" fmla="*/ 8472329 w 8938307"/>
              <a:gd name="connsiteY6745" fmla="*/ 695803 h 2993922"/>
              <a:gd name="connsiteX6746" fmla="*/ 8456443 w 8938307"/>
              <a:gd name="connsiteY6746" fmla="*/ 695803 h 2993922"/>
              <a:gd name="connsiteX6747" fmla="*/ 8435262 w 8938307"/>
              <a:gd name="connsiteY6747" fmla="*/ 706394 h 2993922"/>
              <a:gd name="connsiteX6748" fmla="*/ 8419377 w 8938307"/>
              <a:gd name="connsiteY6748" fmla="*/ 706394 h 2993922"/>
              <a:gd name="connsiteX6749" fmla="*/ 8419377 w 8938307"/>
              <a:gd name="connsiteY6749" fmla="*/ 695803 h 2993922"/>
              <a:gd name="connsiteX6750" fmla="*/ 8408787 w 8938307"/>
              <a:gd name="connsiteY6750" fmla="*/ 685213 h 2993922"/>
              <a:gd name="connsiteX6751" fmla="*/ 8403491 w 8938307"/>
              <a:gd name="connsiteY6751" fmla="*/ 685213 h 2993922"/>
              <a:gd name="connsiteX6752" fmla="*/ 8387606 w 8938307"/>
              <a:gd name="connsiteY6752" fmla="*/ 685213 h 2993922"/>
              <a:gd name="connsiteX6753" fmla="*/ 8377016 w 8938307"/>
              <a:gd name="connsiteY6753" fmla="*/ 685213 h 2993922"/>
              <a:gd name="connsiteX6754" fmla="*/ 8366425 w 8938307"/>
              <a:gd name="connsiteY6754" fmla="*/ 685213 h 2993922"/>
              <a:gd name="connsiteX6755" fmla="*/ 8302883 w 8938307"/>
              <a:gd name="connsiteY6755" fmla="*/ 653442 h 2993922"/>
              <a:gd name="connsiteX6756" fmla="*/ 8249931 w 8938307"/>
              <a:gd name="connsiteY6756" fmla="*/ 648146 h 2993922"/>
              <a:gd name="connsiteX6757" fmla="*/ 8212864 w 8938307"/>
              <a:gd name="connsiteY6757" fmla="*/ 642851 h 2993922"/>
              <a:gd name="connsiteX6758" fmla="*/ 8181093 w 8938307"/>
              <a:gd name="connsiteY6758" fmla="*/ 632261 h 2993922"/>
              <a:gd name="connsiteX6759" fmla="*/ 8138731 w 8938307"/>
              <a:gd name="connsiteY6759" fmla="*/ 621670 h 2993922"/>
              <a:gd name="connsiteX6760" fmla="*/ 8106960 w 8938307"/>
              <a:gd name="connsiteY6760" fmla="*/ 616375 h 2993922"/>
              <a:gd name="connsiteX6761" fmla="*/ 8091075 w 8938307"/>
              <a:gd name="connsiteY6761" fmla="*/ 605784 h 2993922"/>
              <a:gd name="connsiteX6762" fmla="*/ 8069894 w 8938307"/>
              <a:gd name="connsiteY6762" fmla="*/ 611080 h 2993922"/>
              <a:gd name="connsiteX6763" fmla="*/ 8096369 w 8938307"/>
              <a:gd name="connsiteY6763" fmla="*/ 621670 h 2993922"/>
              <a:gd name="connsiteX6764" fmla="*/ 8112254 w 8938307"/>
              <a:gd name="connsiteY6764" fmla="*/ 632261 h 2993922"/>
              <a:gd name="connsiteX6765" fmla="*/ 8154617 w 8938307"/>
              <a:gd name="connsiteY6765" fmla="*/ 642851 h 2993922"/>
              <a:gd name="connsiteX6766" fmla="*/ 8165206 w 8938307"/>
              <a:gd name="connsiteY6766" fmla="*/ 653442 h 2993922"/>
              <a:gd name="connsiteX6767" fmla="*/ 8207569 w 8938307"/>
              <a:gd name="connsiteY6767" fmla="*/ 664031 h 2993922"/>
              <a:gd name="connsiteX6768" fmla="*/ 8228750 w 8938307"/>
              <a:gd name="connsiteY6768" fmla="*/ 664031 h 2993922"/>
              <a:gd name="connsiteX6769" fmla="*/ 8234045 w 8938307"/>
              <a:gd name="connsiteY6769" fmla="*/ 658736 h 2993922"/>
              <a:gd name="connsiteX6770" fmla="*/ 8249931 w 8938307"/>
              <a:gd name="connsiteY6770" fmla="*/ 664031 h 2993922"/>
              <a:gd name="connsiteX6771" fmla="*/ 8271112 w 8938307"/>
              <a:gd name="connsiteY6771" fmla="*/ 674621 h 2993922"/>
              <a:gd name="connsiteX6772" fmla="*/ 8281702 w 8938307"/>
              <a:gd name="connsiteY6772" fmla="*/ 685213 h 2993922"/>
              <a:gd name="connsiteX6773" fmla="*/ 8260521 w 8938307"/>
              <a:gd name="connsiteY6773" fmla="*/ 695803 h 2993922"/>
              <a:gd name="connsiteX6774" fmla="*/ 8271112 w 8938307"/>
              <a:gd name="connsiteY6774" fmla="*/ 706394 h 2993922"/>
              <a:gd name="connsiteX6775" fmla="*/ 8377016 w 8938307"/>
              <a:gd name="connsiteY6775" fmla="*/ 727574 h 2993922"/>
              <a:gd name="connsiteX6776" fmla="*/ 8355835 w 8938307"/>
              <a:gd name="connsiteY6776" fmla="*/ 716984 h 2993922"/>
              <a:gd name="connsiteX6777" fmla="*/ 8313473 w 8938307"/>
              <a:gd name="connsiteY6777" fmla="*/ 706394 h 2993922"/>
              <a:gd name="connsiteX6778" fmla="*/ 8302883 w 8938307"/>
              <a:gd name="connsiteY6778" fmla="*/ 701098 h 2993922"/>
              <a:gd name="connsiteX6779" fmla="*/ 8292291 w 8938307"/>
              <a:gd name="connsiteY6779" fmla="*/ 706394 h 2993922"/>
              <a:gd name="connsiteX6780" fmla="*/ 8292291 w 8938307"/>
              <a:gd name="connsiteY6780" fmla="*/ 695803 h 2993922"/>
              <a:gd name="connsiteX6781" fmla="*/ 8302883 w 8938307"/>
              <a:gd name="connsiteY6781" fmla="*/ 685213 h 2993922"/>
              <a:gd name="connsiteX6782" fmla="*/ 8324064 w 8938307"/>
              <a:gd name="connsiteY6782" fmla="*/ 685213 h 2993922"/>
              <a:gd name="connsiteX6783" fmla="*/ 8355835 w 8938307"/>
              <a:gd name="connsiteY6783" fmla="*/ 695803 h 2993922"/>
              <a:gd name="connsiteX6784" fmla="*/ 8387606 w 8938307"/>
              <a:gd name="connsiteY6784" fmla="*/ 695803 h 2993922"/>
              <a:gd name="connsiteX6785" fmla="*/ 8408787 w 8938307"/>
              <a:gd name="connsiteY6785" fmla="*/ 716984 h 2993922"/>
              <a:gd name="connsiteX6786" fmla="*/ 8419377 w 8938307"/>
              <a:gd name="connsiteY6786" fmla="*/ 727574 h 2993922"/>
              <a:gd name="connsiteX6787" fmla="*/ 8429968 w 8938307"/>
              <a:gd name="connsiteY6787" fmla="*/ 727574 h 2993922"/>
              <a:gd name="connsiteX6788" fmla="*/ 8440558 w 8938307"/>
              <a:gd name="connsiteY6788" fmla="*/ 727574 h 2993922"/>
              <a:gd name="connsiteX6789" fmla="*/ 8461739 w 8938307"/>
              <a:gd name="connsiteY6789" fmla="*/ 727574 h 2993922"/>
              <a:gd name="connsiteX6790" fmla="*/ 8472329 w 8938307"/>
              <a:gd name="connsiteY6790" fmla="*/ 738165 h 2993922"/>
              <a:gd name="connsiteX6791" fmla="*/ 8472329 w 8938307"/>
              <a:gd name="connsiteY6791" fmla="*/ 759346 h 2993922"/>
              <a:gd name="connsiteX6792" fmla="*/ 8493510 w 8938307"/>
              <a:gd name="connsiteY6792" fmla="*/ 769936 h 2993922"/>
              <a:gd name="connsiteX6793" fmla="*/ 8461739 w 8938307"/>
              <a:gd name="connsiteY6793" fmla="*/ 780526 h 2993922"/>
              <a:gd name="connsiteX6794" fmla="*/ 8461739 w 8938307"/>
              <a:gd name="connsiteY6794" fmla="*/ 769936 h 2993922"/>
              <a:gd name="connsiteX6795" fmla="*/ 8451148 w 8938307"/>
              <a:gd name="connsiteY6795" fmla="*/ 780526 h 2993922"/>
              <a:gd name="connsiteX6796" fmla="*/ 8408787 w 8938307"/>
              <a:gd name="connsiteY6796" fmla="*/ 769936 h 2993922"/>
              <a:gd name="connsiteX6797" fmla="*/ 8345244 w 8938307"/>
              <a:gd name="connsiteY6797" fmla="*/ 769936 h 2993922"/>
              <a:gd name="connsiteX6798" fmla="*/ 8302883 w 8938307"/>
              <a:gd name="connsiteY6798" fmla="*/ 769936 h 2993922"/>
              <a:gd name="connsiteX6799" fmla="*/ 8292291 w 8938307"/>
              <a:gd name="connsiteY6799" fmla="*/ 759346 h 2993922"/>
              <a:gd name="connsiteX6800" fmla="*/ 8292291 w 8938307"/>
              <a:gd name="connsiteY6800" fmla="*/ 748755 h 2993922"/>
              <a:gd name="connsiteX6801" fmla="*/ 8281702 w 8938307"/>
              <a:gd name="connsiteY6801" fmla="*/ 759346 h 2993922"/>
              <a:gd name="connsiteX6802" fmla="*/ 8249931 w 8938307"/>
              <a:gd name="connsiteY6802" fmla="*/ 748755 h 2993922"/>
              <a:gd name="connsiteX6803" fmla="*/ 8239339 w 8938307"/>
              <a:gd name="connsiteY6803" fmla="*/ 748755 h 2993922"/>
              <a:gd name="connsiteX6804" fmla="*/ 8223454 w 8938307"/>
              <a:gd name="connsiteY6804" fmla="*/ 748755 h 2993922"/>
              <a:gd name="connsiteX6805" fmla="*/ 8212864 w 8938307"/>
              <a:gd name="connsiteY6805" fmla="*/ 748755 h 2993922"/>
              <a:gd name="connsiteX6806" fmla="*/ 8207569 w 8938307"/>
              <a:gd name="connsiteY6806" fmla="*/ 748755 h 2993922"/>
              <a:gd name="connsiteX6807" fmla="*/ 8175798 w 8938307"/>
              <a:gd name="connsiteY6807" fmla="*/ 738165 h 2993922"/>
              <a:gd name="connsiteX6808" fmla="*/ 8181093 w 8938307"/>
              <a:gd name="connsiteY6808" fmla="*/ 748755 h 2993922"/>
              <a:gd name="connsiteX6809" fmla="*/ 8196979 w 8938307"/>
              <a:gd name="connsiteY6809" fmla="*/ 748755 h 2993922"/>
              <a:gd name="connsiteX6810" fmla="*/ 8218160 w 8938307"/>
              <a:gd name="connsiteY6810" fmla="*/ 759346 h 2993922"/>
              <a:gd name="connsiteX6811" fmla="*/ 8234045 w 8938307"/>
              <a:gd name="connsiteY6811" fmla="*/ 759346 h 2993922"/>
              <a:gd name="connsiteX6812" fmla="*/ 8239339 w 8938307"/>
              <a:gd name="connsiteY6812" fmla="*/ 769936 h 2993922"/>
              <a:gd name="connsiteX6813" fmla="*/ 8234045 w 8938307"/>
              <a:gd name="connsiteY6813" fmla="*/ 775231 h 2993922"/>
              <a:gd name="connsiteX6814" fmla="*/ 8218160 w 8938307"/>
              <a:gd name="connsiteY6814" fmla="*/ 780526 h 2993922"/>
              <a:gd name="connsiteX6815" fmla="*/ 8207569 w 8938307"/>
              <a:gd name="connsiteY6815" fmla="*/ 780526 h 2993922"/>
              <a:gd name="connsiteX6816" fmla="*/ 8398196 w 8938307"/>
              <a:gd name="connsiteY6816" fmla="*/ 822888 h 2993922"/>
              <a:gd name="connsiteX6817" fmla="*/ 8461739 w 8938307"/>
              <a:gd name="connsiteY6817" fmla="*/ 833478 h 2993922"/>
              <a:gd name="connsiteX6818" fmla="*/ 8482920 w 8938307"/>
              <a:gd name="connsiteY6818" fmla="*/ 844069 h 2993922"/>
              <a:gd name="connsiteX6819" fmla="*/ 8461739 w 8938307"/>
              <a:gd name="connsiteY6819" fmla="*/ 844069 h 2993922"/>
              <a:gd name="connsiteX6820" fmla="*/ 8398196 w 8938307"/>
              <a:gd name="connsiteY6820" fmla="*/ 854659 h 2993922"/>
              <a:gd name="connsiteX6821" fmla="*/ 8377016 w 8938307"/>
              <a:gd name="connsiteY6821" fmla="*/ 854659 h 2993922"/>
              <a:gd name="connsiteX6822" fmla="*/ 8355835 w 8938307"/>
              <a:gd name="connsiteY6822" fmla="*/ 854659 h 2993922"/>
              <a:gd name="connsiteX6823" fmla="*/ 8345244 w 8938307"/>
              <a:gd name="connsiteY6823" fmla="*/ 844069 h 2993922"/>
              <a:gd name="connsiteX6824" fmla="*/ 8324064 w 8938307"/>
              <a:gd name="connsiteY6824" fmla="*/ 844069 h 2993922"/>
              <a:gd name="connsiteX6825" fmla="*/ 8218160 w 8938307"/>
              <a:gd name="connsiteY6825" fmla="*/ 833478 h 2993922"/>
              <a:gd name="connsiteX6826" fmla="*/ 8212864 w 8938307"/>
              <a:gd name="connsiteY6826" fmla="*/ 833478 h 2993922"/>
              <a:gd name="connsiteX6827" fmla="*/ 8196979 w 8938307"/>
              <a:gd name="connsiteY6827" fmla="*/ 833478 h 2993922"/>
              <a:gd name="connsiteX6828" fmla="*/ 8196979 w 8938307"/>
              <a:gd name="connsiteY6828" fmla="*/ 844069 h 2993922"/>
              <a:gd name="connsiteX6829" fmla="*/ 8228750 w 8938307"/>
              <a:gd name="connsiteY6829" fmla="*/ 854659 h 2993922"/>
              <a:gd name="connsiteX6830" fmla="*/ 8260521 w 8938307"/>
              <a:gd name="connsiteY6830" fmla="*/ 865250 h 2993922"/>
              <a:gd name="connsiteX6831" fmla="*/ 8313473 w 8938307"/>
              <a:gd name="connsiteY6831" fmla="*/ 875840 h 2993922"/>
              <a:gd name="connsiteX6832" fmla="*/ 8355835 w 8938307"/>
              <a:gd name="connsiteY6832" fmla="*/ 875840 h 2993922"/>
              <a:gd name="connsiteX6833" fmla="*/ 8377016 w 8938307"/>
              <a:gd name="connsiteY6833" fmla="*/ 897021 h 2993922"/>
              <a:gd name="connsiteX6834" fmla="*/ 8355835 w 8938307"/>
              <a:gd name="connsiteY6834" fmla="*/ 886431 h 2993922"/>
              <a:gd name="connsiteX6835" fmla="*/ 8334654 w 8938307"/>
              <a:gd name="connsiteY6835" fmla="*/ 886431 h 2993922"/>
              <a:gd name="connsiteX6836" fmla="*/ 8408787 w 8938307"/>
              <a:gd name="connsiteY6836" fmla="*/ 918202 h 2993922"/>
              <a:gd name="connsiteX6837" fmla="*/ 8440558 w 8938307"/>
              <a:gd name="connsiteY6837" fmla="*/ 928792 h 2993922"/>
              <a:gd name="connsiteX6838" fmla="*/ 8429968 w 8938307"/>
              <a:gd name="connsiteY6838" fmla="*/ 939383 h 2993922"/>
              <a:gd name="connsiteX6839" fmla="*/ 8387606 w 8938307"/>
              <a:gd name="connsiteY6839" fmla="*/ 939383 h 2993922"/>
              <a:gd name="connsiteX6840" fmla="*/ 8361130 w 8938307"/>
              <a:gd name="connsiteY6840" fmla="*/ 934087 h 2993922"/>
              <a:gd name="connsiteX6841" fmla="*/ 8345244 w 8938307"/>
              <a:gd name="connsiteY6841" fmla="*/ 928792 h 2993922"/>
              <a:gd name="connsiteX6842" fmla="*/ 8329358 w 8938307"/>
              <a:gd name="connsiteY6842" fmla="*/ 923496 h 2993922"/>
              <a:gd name="connsiteX6843" fmla="*/ 8302883 w 8938307"/>
              <a:gd name="connsiteY6843" fmla="*/ 918202 h 2993922"/>
              <a:gd name="connsiteX6844" fmla="*/ 8292291 w 8938307"/>
              <a:gd name="connsiteY6844" fmla="*/ 912906 h 2993922"/>
              <a:gd name="connsiteX6845" fmla="*/ 8281702 w 8938307"/>
              <a:gd name="connsiteY6845" fmla="*/ 907611 h 2993922"/>
              <a:gd name="connsiteX6846" fmla="*/ 8271112 w 8938307"/>
              <a:gd name="connsiteY6846" fmla="*/ 907611 h 2993922"/>
              <a:gd name="connsiteX6847" fmla="*/ 8260521 w 8938307"/>
              <a:gd name="connsiteY6847" fmla="*/ 897021 h 2993922"/>
              <a:gd name="connsiteX6848" fmla="*/ 8249931 w 8938307"/>
              <a:gd name="connsiteY6848" fmla="*/ 897021 h 2993922"/>
              <a:gd name="connsiteX6849" fmla="*/ 8218160 w 8938307"/>
              <a:gd name="connsiteY6849" fmla="*/ 891725 h 2993922"/>
              <a:gd name="connsiteX6850" fmla="*/ 8181093 w 8938307"/>
              <a:gd name="connsiteY6850" fmla="*/ 886431 h 2993922"/>
              <a:gd name="connsiteX6851" fmla="*/ 8165206 w 8938307"/>
              <a:gd name="connsiteY6851" fmla="*/ 886431 h 2993922"/>
              <a:gd name="connsiteX6852" fmla="*/ 8122846 w 8938307"/>
              <a:gd name="connsiteY6852" fmla="*/ 865250 h 2993922"/>
              <a:gd name="connsiteX6853" fmla="*/ 8106960 w 8938307"/>
              <a:gd name="connsiteY6853" fmla="*/ 859954 h 2993922"/>
              <a:gd name="connsiteX6854" fmla="*/ 8080483 w 8938307"/>
              <a:gd name="connsiteY6854" fmla="*/ 865250 h 2993922"/>
              <a:gd name="connsiteX6855" fmla="*/ 8048712 w 8938307"/>
              <a:gd name="connsiteY6855" fmla="*/ 859954 h 2993922"/>
              <a:gd name="connsiteX6856" fmla="*/ 7995760 w 8938307"/>
              <a:gd name="connsiteY6856" fmla="*/ 844069 h 2993922"/>
              <a:gd name="connsiteX6857" fmla="*/ 7974579 w 8938307"/>
              <a:gd name="connsiteY6857" fmla="*/ 844069 h 2993922"/>
              <a:gd name="connsiteX6858" fmla="*/ 7889856 w 8938307"/>
              <a:gd name="connsiteY6858" fmla="*/ 812298 h 2993922"/>
              <a:gd name="connsiteX6859" fmla="*/ 7900446 w 8938307"/>
              <a:gd name="connsiteY6859" fmla="*/ 822888 h 2993922"/>
              <a:gd name="connsiteX6860" fmla="*/ 7921627 w 8938307"/>
              <a:gd name="connsiteY6860" fmla="*/ 828183 h 2993922"/>
              <a:gd name="connsiteX6861" fmla="*/ 7963990 w 8938307"/>
              <a:gd name="connsiteY6861" fmla="*/ 844069 h 2993922"/>
              <a:gd name="connsiteX6862" fmla="*/ 7990465 w 8938307"/>
              <a:gd name="connsiteY6862" fmla="*/ 859954 h 2993922"/>
              <a:gd name="connsiteX6863" fmla="*/ 8022237 w 8938307"/>
              <a:gd name="connsiteY6863" fmla="*/ 865250 h 2993922"/>
              <a:gd name="connsiteX6864" fmla="*/ 8038123 w 8938307"/>
              <a:gd name="connsiteY6864" fmla="*/ 875840 h 2993922"/>
              <a:gd name="connsiteX6865" fmla="*/ 8069894 w 8938307"/>
              <a:gd name="connsiteY6865" fmla="*/ 886431 h 2993922"/>
              <a:gd name="connsiteX6866" fmla="*/ 8075189 w 8938307"/>
              <a:gd name="connsiteY6866" fmla="*/ 886431 h 2993922"/>
              <a:gd name="connsiteX6867" fmla="*/ 8091075 w 8938307"/>
              <a:gd name="connsiteY6867" fmla="*/ 886431 h 2993922"/>
              <a:gd name="connsiteX6868" fmla="*/ 8106960 w 8938307"/>
              <a:gd name="connsiteY6868" fmla="*/ 891725 h 2993922"/>
              <a:gd name="connsiteX6869" fmla="*/ 8101664 w 8938307"/>
              <a:gd name="connsiteY6869" fmla="*/ 897021 h 2993922"/>
              <a:gd name="connsiteX6870" fmla="*/ 8091075 w 8938307"/>
              <a:gd name="connsiteY6870" fmla="*/ 907611 h 2993922"/>
              <a:gd name="connsiteX6871" fmla="*/ 8101664 w 8938307"/>
              <a:gd name="connsiteY6871" fmla="*/ 907611 h 2993922"/>
              <a:gd name="connsiteX6872" fmla="*/ 8133435 w 8938307"/>
              <a:gd name="connsiteY6872" fmla="*/ 907611 h 2993922"/>
              <a:gd name="connsiteX6873" fmla="*/ 8165206 w 8938307"/>
              <a:gd name="connsiteY6873" fmla="*/ 918202 h 2993922"/>
              <a:gd name="connsiteX6874" fmla="*/ 8186387 w 8938307"/>
              <a:gd name="connsiteY6874" fmla="*/ 928792 h 2993922"/>
              <a:gd name="connsiteX6875" fmla="*/ 8218160 w 8938307"/>
              <a:gd name="connsiteY6875" fmla="*/ 928792 h 2993922"/>
              <a:gd name="connsiteX6876" fmla="*/ 8239339 w 8938307"/>
              <a:gd name="connsiteY6876" fmla="*/ 939383 h 2993922"/>
              <a:gd name="connsiteX6877" fmla="*/ 8281702 w 8938307"/>
              <a:gd name="connsiteY6877" fmla="*/ 960563 h 2993922"/>
              <a:gd name="connsiteX6878" fmla="*/ 8292291 w 8938307"/>
              <a:gd name="connsiteY6878" fmla="*/ 971154 h 2993922"/>
              <a:gd name="connsiteX6879" fmla="*/ 8334654 w 8938307"/>
              <a:gd name="connsiteY6879" fmla="*/ 981744 h 2993922"/>
              <a:gd name="connsiteX6880" fmla="*/ 8456443 w 8938307"/>
              <a:gd name="connsiteY6880" fmla="*/ 1018810 h 2993922"/>
              <a:gd name="connsiteX6881" fmla="*/ 8567641 w 8938307"/>
              <a:gd name="connsiteY6881" fmla="*/ 1034696 h 2993922"/>
              <a:gd name="connsiteX6882" fmla="*/ 8599414 w 8938307"/>
              <a:gd name="connsiteY6882" fmla="*/ 1045287 h 2993922"/>
              <a:gd name="connsiteX6883" fmla="*/ 8610004 w 8938307"/>
              <a:gd name="connsiteY6883" fmla="*/ 1045287 h 2993922"/>
              <a:gd name="connsiteX6884" fmla="*/ 8578233 w 8938307"/>
              <a:gd name="connsiteY6884" fmla="*/ 1050581 h 2993922"/>
              <a:gd name="connsiteX6885" fmla="*/ 8567641 w 8938307"/>
              <a:gd name="connsiteY6885" fmla="*/ 1055877 h 2993922"/>
              <a:gd name="connsiteX6886" fmla="*/ 8567641 w 8938307"/>
              <a:gd name="connsiteY6886" fmla="*/ 1066467 h 2993922"/>
              <a:gd name="connsiteX6887" fmla="*/ 8578233 w 8938307"/>
              <a:gd name="connsiteY6887" fmla="*/ 1066467 h 2993922"/>
              <a:gd name="connsiteX6888" fmla="*/ 8588824 w 8938307"/>
              <a:gd name="connsiteY6888" fmla="*/ 1077058 h 2993922"/>
              <a:gd name="connsiteX6889" fmla="*/ 8615299 w 8938307"/>
              <a:gd name="connsiteY6889" fmla="*/ 1082354 h 2993922"/>
              <a:gd name="connsiteX6890" fmla="*/ 8641775 w 8938307"/>
              <a:gd name="connsiteY6890" fmla="*/ 1087648 h 2993922"/>
              <a:gd name="connsiteX6891" fmla="*/ 8662957 w 8938307"/>
              <a:gd name="connsiteY6891" fmla="*/ 1098239 h 2993922"/>
              <a:gd name="connsiteX6892" fmla="*/ 8715908 w 8938307"/>
              <a:gd name="connsiteY6892" fmla="*/ 1119419 h 2993922"/>
              <a:gd name="connsiteX6893" fmla="*/ 8790041 w 8938307"/>
              <a:gd name="connsiteY6893" fmla="*/ 1140600 h 2993922"/>
              <a:gd name="connsiteX6894" fmla="*/ 8652366 w 8938307"/>
              <a:gd name="connsiteY6894" fmla="*/ 1108829 h 2993922"/>
              <a:gd name="connsiteX6895" fmla="*/ 8610004 w 8938307"/>
              <a:gd name="connsiteY6895" fmla="*/ 1092944 h 2993922"/>
              <a:gd name="connsiteX6896" fmla="*/ 8572938 w 8938307"/>
              <a:gd name="connsiteY6896" fmla="*/ 1082354 h 2993922"/>
              <a:gd name="connsiteX6897" fmla="*/ 8546462 w 8938307"/>
              <a:gd name="connsiteY6897" fmla="*/ 1077058 h 2993922"/>
              <a:gd name="connsiteX6898" fmla="*/ 8493510 w 8938307"/>
              <a:gd name="connsiteY6898" fmla="*/ 1055877 h 2993922"/>
              <a:gd name="connsiteX6899" fmla="*/ 8440558 w 8938307"/>
              <a:gd name="connsiteY6899" fmla="*/ 1055877 h 2993922"/>
              <a:gd name="connsiteX6900" fmla="*/ 8419377 w 8938307"/>
              <a:gd name="connsiteY6900" fmla="*/ 1050581 h 2993922"/>
              <a:gd name="connsiteX6901" fmla="*/ 8392901 w 8938307"/>
              <a:gd name="connsiteY6901" fmla="*/ 1039992 h 2993922"/>
              <a:gd name="connsiteX6902" fmla="*/ 8361130 w 8938307"/>
              <a:gd name="connsiteY6902" fmla="*/ 1034696 h 2993922"/>
              <a:gd name="connsiteX6903" fmla="*/ 8334654 w 8938307"/>
              <a:gd name="connsiteY6903" fmla="*/ 1024106 h 2993922"/>
              <a:gd name="connsiteX6904" fmla="*/ 8302883 w 8938307"/>
              <a:gd name="connsiteY6904" fmla="*/ 1013515 h 2993922"/>
              <a:gd name="connsiteX6905" fmla="*/ 8271112 w 8938307"/>
              <a:gd name="connsiteY6905" fmla="*/ 1013515 h 2993922"/>
              <a:gd name="connsiteX6906" fmla="*/ 8244635 w 8938307"/>
              <a:gd name="connsiteY6906" fmla="*/ 1008220 h 2993922"/>
              <a:gd name="connsiteX6907" fmla="*/ 8228750 w 8938307"/>
              <a:gd name="connsiteY6907" fmla="*/ 997629 h 2993922"/>
              <a:gd name="connsiteX6908" fmla="*/ 8212864 w 8938307"/>
              <a:gd name="connsiteY6908" fmla="*/ 992335 h 2993922"/>
              <a:gd name="connsiteX6909" fmla="*/ 8181093 w 8938307"/>
              <a:gd name="connsiteY6909" fmla="*/ 987040 h 2993922"/>
              <a:gd name="connsiteX6910" fmla="*/ 8149321 w 8938307"/>
              <a:gd name="connsiteY6910" fmla="*/ 976448 h 2993922"/>
              <a:gd name="connsiteX6911" fmla="*/ 8128141 w 8938307"/>
              <a:gd name="connsiteY6911" fmla="*/ 981744 h 2993922"/>
              <a:gd name="connsiteX6912" fmla="*/ 8106960 w 8938307"/>
              <a:gd name="connsiteY6912" fmla="*/ 976448 h 2993922"/>
              <a:gd name="connsiteX6913" fmla="*/ 8085779 w 8938307"/>
              <a:gd name="connsiteY6913" fmla="*/ 971154 h 2993922"/>
              <a:gd name="connsiteX6914" fmla="*/ 8069894 w 8938307"/>
              <a:gd name="connsiteY6914" fmla="*/ 960563 h 2993922"/>
              <a:gd name="connsiteX6915" fmla="*/ 8038123 w 8938307"/>
              <a:gd name="connsiteY6915" fmla="*/ 960563 h 2993922"/>
              <a:gd name="connsiteX6916" fmla="*/ 7995760 w 8938307"/>
              <a:gd name="connsiteY6916" fmla="*/ 949973 h 2993922"/>
              <a:gd name="connsiteX6917" fmla="*/ 7990465 w 8938307"/>
              <a:gd name="connsiteY6917" fmla="*/ 949973 h 2993922"/>
              <a:gd name="connsiteX6918" fmla="*/ 7985171 w 8938307"/>
              <a:gd name="connsiteY6918" fmla="*/ 960563 h 2993922"/>
              <a:gd name="connsiteX6919" fmla="*/ 8016942 w 8938307"/>
              <a:gd name="connsiteY6919" fmla="*/ 976448 h 2993922"/>
              <a:gd name="connsiteX6920" fmla="*/ 8059302 w 8938307"/>
              <a:gd name="connsiteY6920" fmla="*/ 992335 h 2993922"/>
              <a:gd name="connsiteX6921" fmla="*/ 8080483 w 8938307"/>
              <a:gd name="connsiteY6921" fmla="*/ 992335 h 2993922"/>
              <a:gd name="connsiteX6922" fmla="*/ 8144027 w 8938307"/>
              <a:gd name="connsiteY6922" fmla="*/ 1008220 h 2993922"/>
              <a:gd name="connsiteX6923" fmla="*/ 8196979 w 8938307"/>
              <a:gd name="connsiteY6923" fmla="*/ 1024106 h 2993922"/>
              <a:gd name="connsiteX6924" fmla="*/ 8196979 w 8938307"/>
              <a:gd name="connsiteY6924" fmla="*/ 1034696 h 2993922"/>
              <a:gd name="connsiteX6925" fmla="*/ 8175798 w 8938307"/>
              <a:gd name="connsiteY6925" fmla="*/ 1029400 h 2993922"/>
              <a:gd name="connsiteX6926" fmla="*/ 8165206 w 8938307"/>
              <a:gd name="connsiteY6926" fmla="*/ 1034696 h 2993922"/>
              <a:gd name="connsiteX6927" fmla="*/ 8133435 w 8938307"/>
              <a:gd name="connsiteY6927" fmla="*/ 1045287 h 2993922"/>
              <a:gd name="connsiteX6928" fmla="*/ 8101664 w 8938307"/>
              <a:gd name="connsiteY6928" fmla="*/ 1034696 h 2993922"/>
              <a:gd name="connsiteX6929" fmla="*/ 8048712 w 8938307"/>
              <a:gd name="connsiteY6929" fmla="*/ 1024106 h 2993922"/>
              <a:gd name="connsiteX6930" fmla="*/ 7953398 w 8938307"/>
              <a:gd name="connsiteY6930" fmla="*/ 1002925 h 2993922"/>
              <a:gd name="connsiteX6931" fmla="*/ 8144027 w 8938307"/>
              <a:gd name="connsiteY6931" fmla="*/ 1066467 h 2993922"/>
              <a:gd name="connsiteX6932" fmla="*/ 8196979 w 8938307"/>
              <a:gd name="connsiteY6932" fmla="*/ 1087648 h 2993922"/>
              <a:gd name="connsiteX6933" fmla="*/ 8175798 w 8938307"/>
              <a:gd name="connsiteY6933" fmla="*/ 1087648 h 2993922"/>
              <a:gd name="connsiteX6934" fmla="*/ 8165206 w 8938307"/>
              <a:gd name="connsiteY6934" fmla="*/ 1087648 h 2993922"/>
              <a:gd name="connsiteX6935" fmla="*/ 8196979 w 8938307"/>
              <a:gd name="connsiteY6935" fmla="*/ 1103533 h 2993922"/>
              <a:gd name="connsiteX6936" fmla="*/ 8228750 w 8938307"/>
              <a:gd name="connsiteY6936" fmla="*/ 1119419 h 2993922"/>
              <a:gd name="connsiteX6937" fmla="*/ 8260521 w 8938307"/>
              <a:gd name="connsiteY6937" fmla="*/ 1130010 h 2993922"/>
              <a:gd name="connsiteX6938" fmla="*/ 8281702 w 8938307"/>
              <a:gd name="connsiteY6938" fmla="*/ 1130010 h 2993922"/>
              <a:gd name="connsiteX6939" fmla="*/ 8302883 w 8938307"/>
              <a:gd name="connsiteY6939" fmla="*/ 1140600 h 2993922"/>
              <a:gd name="connsiteX6940" fmla="*/ 8408787 w 8938307"/>
              <a:gd name="connsiteY6940" fmla="*/ 1172371 h 2993922"/>
              <a:gd name="connsiteX6941" fmla="*/ 8435262 w 8938307"/>
              <a:gd name="connsiteY6941" fmla="*/ 1172371 h 2993922"/>
              <a:gd name="connsiteX6942" fmla="*/ 8451148 w 8938307"/>
              <a:gd name="connsiteY6942" fmla="*/ 1182962 h 2993922"/>
              <a:gd name="connsiteX6943" fmla="*/ 8461739 w 8938307"/>
              <a:gd name="connsiteY6943" fmla="*/ 1188258 h 2993922"/>
              <a:gd name="connsiteX6944" fmla="*/ 8493510 w 8938307"/>
              <a:gd name="connsiteY6944" fmla="*/ 1193552 h 2993922"/>
              <a:gd name="connsiteX6945" fmla="*/ 8535871 w 8938307"/>
              <a:gd name="connsiteY6945" fmla="*/ 1214733 h 2993922"/>
              <a:gd name="connsiteX6946" fmla="*/ 8525281 w 8938307"/>
              <a:gd name="connsiteY6946" fmla="*/ 1214733 h 2993922"/>
              <a:gd name="connsiteX6947" fmla="*/ 8504100 w 8938307"/>
              <a:gd name="connsiteY6947" fmla="*/ 1214733 h 2993922"/>
              <a:gd name="connsiteX6948" fmla="*/ 8461739 w 8938307"/>
              <a:gd name="connsiteY6948" fmla="*/ 1204143 h 2993922"/>
              <a:gd name="connsiteX6949" fmla="*/ 8440558 w 8938307"/>
              <a:gd name="connsiteY6949" fmla="*/ 1193552 h 2993922"/>
              <a:gd name="connsiteX6950" fmla="*/ 8419377 w 8938307"/>
              <a:gd name="connsiteY6950" fmla="*/ 1193552 h 2993922"/>
              <a:gd name="connsiteX6951" fmla="*/ 8355835 w 8938307"/>
              <a:gd name="connsiteY6951" fmla="*/ 1172371 h 2993922"/>
              <a:gd name="connsiteX6952" fmla="*/ 8302883 w 8938307"/>
              <a:gd name="connsiteY6952" fmla="*/ 1156485 h 2993922"/>
              <a:gd name="connsiteX6953" fmla="*/ 8281702 w 8938307"/>
              <a:gd name="connsiteY6953" fmla="*/ 1151191 h 2993922"/>
              <a:gd name="connsiteX6954" fmla="*/ 8207569 w 8938307"/>
              <a:gd name="connsiteY6954" fmla="*/ 1130010 h 2993922"/>
              <a:gd name="connsiteX6955" fmla="*/ 8186387 w 8938307"/>
              <a:gd name="connsiteY6955" fmla="*/ 1130010 h 2993922"/>
              <a:gd name="connsiteX6956" fmla="*/ 8133435 w 8938307"/>
              <a:gd name="connsiteY6956" fmla="*/ 1119419 h 2993922"/>
              <a:gd name="connsiteX6957" fmla="*/ 8112254 w 8938307"/>
              <a:gd name="connsiteY6957" fmla="*/ 1108829 h 2993922"/>
              <a:gd name="connsiteX6958" fmla="*/ 8085779 w 8938307"/>
              <a:gd name="connsiteY6958" fmla="*/ 1103533 h 2993922"/>
              <a:gd name="connsiteX6959" fmla="*/ 8069894 w 8938307"/>
              <a:gd name="connsiteY6959" fmla="*/ 1098239 h 2993922"/>
              <a:gd name="connsiteX6960" fmla="*/ 8059302 w 8938307"/>
              <a:gd name="connsiteY6960" fmla="*/ 1108829 h 2993922"/>
              <a:gd name="connsiteX6961" fmla="*/ 8059302 w 8938307"/>
              <a:gd name="connsiteY6961" fmla="*/ 1098239 h 2993922"/>
              <a:gd name="connsiteX6962" fmla="*/ 8043417 w 8938307"/>
              <a:gd name="connsiteY6962" fmla="*/ 1098239 h 2993922"/>
              <a:gd name="connsiteX6963" fmla="*/ 8038123 w 8938307"/>
              <a:gd name="connsiteY6963" fmla="*/ 1098239 h 2993922"/>
              <a:gd name="connsiteX6964" fmla="*/ 8027531 w 8938307"/>
              <a:gd name="connsiteY6964" fmla="*/ 1108829 h 2993922"/>
              <a:gd name="connsiteX6965" fmla="*/ 8016942 w 8938307"/>
              <a:gd name="connsiteY6965" fmla="*/ 1108829 h 2993922"/>
              <a:gd name="connsiteX6966" fmla="*/ 8016942 w 8938307"/>
              <a:gd name="connsiteY6966" fmla="*/ 1119419 h 2993922"/>
              <a:gd name="connsiteX6967" fmla="*/ 7932219 w 8938307"/>
              <a:gd name="connsiteY6967" fmla="*/ 1087648 h 2993922"/>
              <a:gd name="connsiteX6968" fmla="*/ 7921627 w 8938307"/>
              <a:gd name="connsiteY6968" fmla="*/ 1087648 h 2993922"/>
              <a:gd name="connsiteX6969" fmla="*/ 7911038 w 8938307"/>
              <a:gd name="connsiteY6969" fmla="*/ 1087648 h 2993922"/>
              <a:gd name="connsiteX6970" fmla="*/ 7900446 w 8938307"/>
              <a:gd name="connsiteY6970" fmla="*/ 1077058 h 2993922"/>
              <a:gd name="connsiteX6971" fmla="*/ 7879267 w 8938307"/>
              <a:gd name="connsiteY6971" fmla="*/ 1077058 h 2993922"/>
              <a:gd name="connsiteX6972" fmla="*/ 7868675 w 8938307"/>
              <a:gd name="connsiteY6972" fmla="*/ 1077058 h 2993922"/>
              <a:gd name="connsiteX6973" fmla="*/ 7879267 w 8938307"/>
              <a:gd name="connsiteY6973" fmla="*/ 1087648 h 2993922"/>
              <a:gd name="connsiteX6974" fmla="*/ 7879267 w 8938307"/>
              <a:gd name="connsiteY6974" fmla="*/ 1098239 h 2993922"/>
              <a:gd name="connsiteX6975" fmla="*/ 7900446 w 8938307"/>
              <a:gd name="connsiteY6975" fmla="*/ 1098239 h 2993922"/>
              <a:gd name="connsiteX6976" fmla="*/ 7921627 w 8938307"/>
              <a:gd name="connsiteY6976" fmla="*/ 1108829 h 2993922"/>
              <a:gd name="connsiteX6977" fmla="*/ 7937513 w 8938307"/>
              <a:gd name="connsiteY6977" fmla="*/ 1108829 h 2993922"/>
              <a:gd name="connsiteX6978" fmla="*/ 7942808 w 8938307"/>
              <a:gd name="connsiteY6978" fmla="*/ 1108829 h 2993922"/>
              <a:gd name="connsiteX6979" fmla="*/ 7995760 w 8938307"/>
              <a:gd name="connsiteY6979" fmla="*/ 1130010 h 2993922"/>
              <a:gd name="connsiteX6980" fmla="*/ 8069894 w 8938307"/>
              <a:gd name="connsiteY6980" fmla="*/ 1151191 h 2993922"/>
              <a:gd name="connsiteX6981" fmla="*/ 8048712 w 8938307"/>
              <a:gd name="connsiteY6981" fmla="*/ 1161781 h 2993922"/>
              <a:gd name="connsiteX6982" fmla="*/ 8059302 w 8938307"/>
              <a:gd name="connsiteY6982" fmla="*/ 1172371 h 2993922"/>
              <a:gd name="connsiteX6983" fmla="*/ 8091075 w 8938307"/>
              <a:gd name="connsiteY6983" fmla="*/ 1188258 h 2993922"/>
              <a:gd name="connsiteX6984" fmla="*/ 8128141 w 8938307"/>
              <a:gd name="connsiteY6984" fmla="*/ 1198848 h 2993922"/>
              <a:gd name="connsiteX6985" fmla="*/ 8144027 w 8938307"/>
              <a:gd name="connsiteY6985" fmla="*/ 1204143 h 2993922"/>
              <a:gd name="connsiteX6986" fmla="*/ 8154617 w 8938307"/>
              <a:gd name="connsiteY6986" fmla="*/ 1204143 h 2993922"/>
              <a:gd name="connsiteX6987" fmla="*/ 8154617 w 8938307"/>
              <a:gd name="connsiteY6987" fmla="*/ 1214733 h 2993922"/>
              <a:gd name="connsiteX6988" fmla="*/ 8170502 w 8938307"/>
              <a:gd name="connsiteY6988" fmla="*/ 1214733 h 2993922"/>
              <a:gd name="connsiteX6989" fmla="*/ 8186387 w 8938307"/>
              <a:gd name="connsiteY6989" fmla="*/ 1209437 h 2993922"/>
              <a:gd name="connsiteX6990" fmla="*/ 8202273 w 8938307"/>
              <a:gd name="connsiteY6990" fmla="*/ 1204143 h 2993922"/>
              <a:gd name="connsiteX6991" fmla="*/ 8207569 w 8938307"/>
              <a:gd name="connsiteY6991" fmla="*/ 1214733 h 2993922"/>
              <a:gd name="connsiteX6992" fmla="*/ 8218160 w 8938307"/>
              <a:gd name="connsiteY6992" fmla="*/ 1225324 h 2993922"/>
              <a:gd name="connsiteX6993" fmla="*/ 8218160 w 8938307"/>
              <a:gd name="connsiteY6993" fmla="*/ 1214733 h 2993922"/>
              <a:gd name="connsiteX6994" fmla="*/ 8228750 w 8938307"/>
              <a:gd name="connsiteY6994" fmla="*/ 1214733 h 2993922"/>
              <a:gd name="connsiteX6995" fmla="*/ 8249931 w 8938307"/>
              <a:gd name="connsiteY6995" fmla="*/ 1225324 h 2993922"/>
              <a:gd name="connsiteX6996" fmla="*/ 8302883 w 8938307"/>
              <a:gd name="connsiteY6996" fmla="*/ 1246504 h 2993922"/>
              <a:gd name="connsiteX6997" fmla="*/ 8334654 w 8938307"/>
              <a:gd name="connsiteY6997" fmla="*/ 1257095 h 2993922"/>
              <a:gd name="connsiteX6998" fmla="*/ 8371720 w 8938307"/>
              <a:gd name="connsiteY6998" fmla="*/ 1262389 h 2993922"/>
              <a:gd name="connsiteX6999" fmla="*/ 8408787 w 8938307"/>
              <a:gd name="connsiteY6999" fmla="*/ 1267685 h 2993922"/>
              <a:gd name="connsiteX7000" fmla="*/ 8429968 w 8938307"/>
              <a:gd name="connsiteY7000" fmla="*/ 1288866 h 2993922"/>
              <a:gd name="connsiteX7001" fmla="*/ 8355835 w 8938307"/>
              <a:gd name="connsiteY7001" fmla="*/ 1278276 h 2993922"/>
              <a:gd name="connsiteX7002" fmla="*/ 8324064 w 8938307"/>
              <a:gd name="connsiteY7002" fmla="*/ 1267685 h 2993922"/>
              <a:gd name="connsiteX7003" fmla="*/ 8281702 w 8938307"/>
              <a:gd name="connsiteY7003" fmla="*/ 1257095 h 2993922"/>
              <a:gd name="connsiteX7004" fmla="*/ 8249931 w 8938307"/>
              <a:gd name="connsiteY7004" fmla="*/ 1246504 h 2993922"/>
              <a:gd name="connsiteX7005" fmla="*/ 8186387 w 8938307"/>
              <a:gd name="connsiteY7005" fmla="*/ 1225324 h 2993922"/>
              <a:gd name="connsiteX7006" fmla="*/ 7974579 w 8938307"/>
              <a:gd name="connsiteY7006" fmla="*/ 1161781 h 2993922"/>
              <a:gd name="connsiteX7007" fmla="*/ 7921627 w 8938307"/>
              <a:gd name="connsiteY7007" fmla="*/ 1151191 h 2993922"/>
              <a:gd name="connsiteX7008" fmla="*/ 7911038 w 8938307"/>
              <a:gd name="connsiteY7008" fmla="*/ 1140600 h 2993922"/>
              <a:gd name="connsiteX7009" fmla="*/ 7879267 w 8938307"/>
              <a:gd name="connsiteY7009" fmla="*/ 1140600 h 2993922"/>
              <a:gd name="connsiteX7010" fmla="*/ 7847494 w 8938307"/>
              <a:gd name="connsiteY7010" fmla="*/ 1140600 h 2993922"/>
              <a:gd name="connsiteX7011" fmla="*/ 7868675 w 8938307"/>
              <a:gd name="connsiteY7011" fmla="*/ 1151191 h 2993922"/>
              <a:gd name="connsiteX7012" fmla="*/ 7911038 w 8938307"/>
              <a:gd name="connsiteY7012" fmla="*/ 1172371 h 2993922"/>
              <a:gd name="connsiteX7013" fmla="*/ 7932219 w 8938307"/>
              <a:gd name="connsiteY7013" fmla="*/ 1182962 h 2993922"/>
              <a:gd name="connsiteX7014" fmla="*/ 7942808 w 8938307"/>
              <a:gd name="connsiteY7014" fmla="*/ 1193552 h 2993922"/>
              <a:gd name="connsiteX7015" fmla="*/ 7953398 w 8938307"/>
              <a:gd name="connsiteY7015" fmla="*/ 1204143 h 2993922"/>
              <a:gd name="connsiteX7016" fmla="*/ 7900446 w 8938307"/>
              <a:gd name="connsiteY7016" fmla="*/ 1193552 h 2993922"/>
              <a:gd name="connsiteX7017" fmla="*/ 7889856 w 8938307"/>
              <a:gd name="connsiteY7017" fmla="*/ 1193552 h 2993922"/>
              <a:gd name="connsiteX7018" fmla="*/ 7911038 w 8938307"/>
              <a:gd name="connsiteY7018" fmla="*/ 1204143 h 2993922"/>
              <a:gd name="connsiteX7019" fmla="*/ 7932219 w 8938307"/>
              <a:gd name="connsiteY7019" fmla="*/ 1209437 h 2993922"/>
              <a:gd name="connsiteX7020" fmla="*/ 7942808 w 8938307"/>
              <a:gd name="connsiteY7020" fmla="*/ 1214733 h 2993922"/>
              <a:gd name="connsiteX7021" fmla="*/ 7963990 w 8938307"/>
              <a:gd name="connsiteY7021" fmla="*/ 1225324 h 2993922"/>
              <a:gd name="connsiteX7022" fmla="*/ 7979875 w 8938307"/>
              <a:gd name="connsiteY7022" fmla="*/ 1225324 h 2993922"/>
              <a:gd name="connsiteX7023" fmla="*/ 7985171 w 8938307"/>
              <a:gd name="connsiteY7023" fmla="*/ 1225324 h 2993922"/>
              <a:gd name="connsiteX7024" fmla="*/ 8016942 w 8938307"/>
              <a:gd name="connsiteY7024" fmla="*/ 1246504 h 2993922"/>
              <a:gd name="connsiteX7025" fmla="*/ 8059302 w 8938307"/>
              <a:gd name="connsiteY7025" fmla="*/ 1257095 h 2993922"/>
              <a:gd name="connsiteX7026" fmla="*/ 8069894 w 8938307"/>
              <a:gd name="connsiteY7026" fmla="*/ 1267685 h 2993922"/>
              <a:gd name="connsiteX7027" fmla="*/ 8048712 w 8938307"/>
              <a:gd name="connsiteY7027" fmla="*/ 1267685 h 2993922"/>
              <a:gd name="connsiteX7028" fmla="*/ 8038123 w 8938307"/>
              <a:gd name="connsiteY7028" fmla="*/ 1267685 h 2993922"/>
              <a:gd name="connsiteX7029" fmla="*/ 8027531 w 8938307"/>
              <a:gd name="connsiteY7029" fmla="*/ 1267685 h 2993922"/>
              <a:gd name="connsiteX7030" fmla="*/ 7953398 w 8938307"/>
              <a:gd name="connsiteY7030" fmla="*/ 1246504 h 2993922"/>
              <a:gd name="connsiteX7031" fmla="*/ 7932219 w 8938307"/>
              <a:gd name="connsiteY7031" fmla="*/ 1241210 h 2993922"/>
              <a:gd name="connsiteX7032" fmla="*/ 7921627 w 8938307"/>
              <a:gd name="connsiteY7032" fmla="*/ 1235914 h 2993922"/>
              <a:gd name="connsiteX7033" fmla="*/ 7889856 w 8938307"/>
              <a:gd name="connsiteY7033" fmla="*/ 1235914 h 2993922"/>
              <a:gd name="connsiteX7034" fmla="*/ 7868675 w 8938307"/>
              <a:gd name="connsiteY7034" fmla="*/ 1225324 h 2993922"/>
              <a:gd name="connsiteX7035" fmla="*/ 7847494 w 8938307"/>
              <a:gd name="connsiteY7035" fmla="*/ 1225324 h 2993922"/>
              <a:gd name="connsiteX7036" fmla="*/ 7836904 w 8938307"/>
              <a:gd name="connsiteY7036" fmla="*/ 1214733 h 2993922"/>
              <a:gd name="connsiteX7037" fmla="*/ 7815724 w 8938307"/>
              <a:gd name="connsiteY7037" fmla="*/ 1214733 h 2993922"/>
              <a:gd name="connsiteX7038" fmla="*/ 7794542 w 8938307"/>
              <a:gd name="connsiteY7038" fmla="*/ 1209437 h 2993922"/>
              <a:gd name="connsiteX7039" fmla="*/ 7783952 w 8938307"/>
              <a:gd name="connsiteY7039" fmla="*/ 1204143 h 2993922"/>
              <a:gd name="connsiteX7040" fmla="*/ 7731000 w 8938307"/>
              <a:gd name="connsiteY7040" fmla="*/ 1193552 h 2993922"/>
              <a:gd name="connsiteX7041" fmla="*/ 7688638 w 8938307"/>
              <a:gd name="connsiteY7041" fmla="*/ 1193552 h 2993922"/>
              <a:gd name="connsiteX7042" fmla="*/ 7635686 w 8938307"/>
              <a:gd name="connsiteY7042" fmla="*/ 1172371 h 2993922"/>
              <a:gd name="connsiteX7043" fmla="*/ 7614505 w 8938307"/>
              <a:gd name="connsiteY7043" fmla="*/ 1167077 h 2993922"/>
              <a:gd name="connsiteX7044" fmla="*/ 7593326 w 8938307"/>
              <a:gd name="connsiteY7044" fmla="*/ 1156485 h 2993922"/>
              <a:gd name="connsiteX7045" fmla="*/ 7566848 w 8938307"/>
              <a:gd name="connsiteY7045" fmla="*/ 1145896 h 2993922"/>
              <a:gd name="connsiteX7046" fmla="*/ 7540374 w 8938307"/>
              <a:gd name="connsiteY7046" fmla="*/ 1140600 h 2993922"/>
              <a:gd name="connsiteX7047" fmla="*/ 7487420 w 8938307"/>
              <a:gd name="connsiteY7047" fmla="*/ 1130010 h 2993922"/>
              <a:gd name="connsiteX7048" fmla="*/ 7466240 w 8938307"/>
              <a:gd name="connsiteY7048" fmla="*/ 1140600 h 2993922"/>
              <a:gd name="connsiteX7049" fmla="*/ 7529782 w 8938307"/>
              <a:gd name="connsiteY7049" fmla="*/ 1151191 h 2993922"/>
              <a:gd name="connsiteX7050" fmla="*/ 7540374 w 8938307"/>
              <a:gd name="connsiteY7050" fmla="*/ 1167077 h 2993922"/>
              <a:gd name="connsiteX7051" fmla="*/ 7561553 w 8938307"/>
              <a:gd name="connsiteY7051" fmla="*/ 1161781 h 2993922"/>
              <a:gd name="connsiteX7052" fmla="*/ 7572144 w 8938307"/>
              <a:gd name="connsiteY7052" fmla="*/ 1172371 h 2993922"/>
              <a:gd name="connsiteX7053" fmla="*/ 7593326 w 8938307"/>
              <a:gd name="connsiteY7053" fmla="*/ 1182962 h 2993922"/>
              <a:gd name="connsiteX7054" fmla="*/ 7625096 w 8938307"/>
              <a:gd name="connsiteY7054" fmla="*/ 1188258 h 2993922"/>
              <a:gd name="connsiteX7055" fmla="*/ 7651572 w 8938307"/>
              <a:gd name="connsiteY7055" fmla="*/ 1193552 h 2993922"/>
              <a:gd name="connsiteX7056" fmla="*/ 7667457 w 8938307"/>
              <a:gd name="connsiteY7056" fmla="*/ 1204143 h 2993922"/>
              <a:gd name="connsiteX7057" fmla="*/ 7678048 w 8938307"/>
              <a:gd name="connsiteY7057" fmla="*/ 1204143 h 2993922"/>
              <a:gd name="connsiteX7058" fmla="*/ 7678048 w 8938307"/>
              <a:gd name="connsiteY7058" fmla="*/ 1214733 h 2993922"/>
              <a:gd name="connsiteX7059" fmla="*/ 7688638 w 8938307"/>
              <a:gd name="connsiteY7059" fmla="*/ 1214733 h 2993922"/>
              <a:gd name="connsiteX7060" fmla="*/ 7773361 w 8938307"/>
              <a:gd name="connsiteY7060" fmla="*/ 1235914 h 2993922"/>
              <a:gd name="connsiteX7061" fmla="*/ 7783952 w 8938307"/>
              <a:gd name="connsiteY7061" fmla="*/ 1235914 h 2993922"/>
              <a:gd name="connsiteX7062" fmla="*/ 7789248 w 8938307"/>
              <a:gd name="connsiteY7062" fmla="*/ 1235914 h 2993922"/>
              <a:gd name="connsiteX7063" fmla="*/ 7815724 w 8938307"/>
              <a:gd name="connsiteY7063" fmla="*/ 1246504 h 2993922"/>
              <a:gd name="connsiteX7064" fmla="*/ 7847494 w 8938307"/>
              <a:gd name="connsiteY7064" fmla="*/ 1257095 h 2993922"/>
              <a:gd name="connsiteX7065" fmla="*/ 7868675 w 8938307"/>
              <a:gd name="connsiteY7065" fmla="*/ 1262389 h 2993922"/>
              <a:gd name="connsiteX7066" fmla="*/ 7879267 w 8938307"/>
              <a:gd name="connsiteY7066" fmla="*/ 1267685 h 2993922"/>
              <a:gd name="connsiteX7067" fmla="*/ 7889856 w 8938307"/>
              <a:gd name="connsiteY7067" fmla="*/ 1272981 h 2993922"/>
              <a:gd name="connsiteX7068" fmla="*/ 7942808 w 8938307"/>
              <a:gd name="connsiteY7068" fmla="*/ 1278276 h 2993922"/>
              <a:gd name="connsiteX7069" fmla="*/ 7974579 w 8938307"/>
              <a:gd name="connsiteY7069" fmla="*/ 1288866 h 2993922"/>
              <a:gd name="connsiteX7070" fmla="*/ 7963990 w 8938307"/>
              <a:gd name="connsiteY7070" fmla="*/ 1299456 h 2993922"/>
              <a:gd name="connsiteX7071" fmla="*/ 7953398 w 8938307"/>
              <a:gd name="connsiteY7071" fmla="*/ 1310047 h 2993922"/>
              <a:gd name="connsiteX7072" fmla="*/ 7985171 w 8938307"/>
              <a:gd name="connsiteY7072" fmla="*/ 1310047 h 2993922"/>
              <a:gd name="connsiteX7073" fmla="*/ 8011646 w 8938307"/>
              <a:gd name="connsiteY7073" fmla="*/ 1304752 h 2993922"/>
              <a:gd name="connsiteX7074" fmla="*/ 8038123 w 8938307"/>
              <a:gd name="connsiteY7074" fmla="*/ 1320637 h 2993922"/>
              <a:gd name="connsiteX7075" fmla="*/ 8048712 w 8938307"/>
              <a:gd name="connsiteY7075" fmla="*/ 1325933 h 2993922"/>
              <a:gd name="connsiteX7076" fmla="*/ 8069894 w 8938307"/>
              <a:gd name="connsiteY7076" fmla="*/ 1320637 h 2993922"/>
              <a:gd name="connsiteX7077" fmla="*/ 8122846 w 8938307"/>
              <a:gd name="connsiteY7077" fmla="*/ 1341818 h 2993922"/>
              <a:gd name="connsiteX7078" fmla="*/ 8112254 w 8938307"/>
              <a:gd name="connsiteY7078" fmla="*/ 1341818 h 2993922"/>
              <a:gd name="connsiteX7079" fmla="*/ 8101664 w 8938307"/>
              <a:gd name="connsiteY7079" fmla="*/ 1341818 h 2993922"/>
              <a:gd name="connsiteX7080" fmla="*/ 8165206 w 8938307"/>
              <a:gd name="connsiteY7080" fmla="*/ 1373589 h 2993922"/>
              <a:gd name="connsiteX7081" fmla="*/ 8181093 w 8938307"/>
              <a:gd name="connsiteY7081" fmla="*/ 1373589 h 2993922"/>
              <a:gd name="connsiteX7082" fmla="*/ 8186387 w 8938307"/>
              <a:gd name="connsiteY7082" fmla="*/ 1373589 h 2993922"/>
              <a:gd name="connsiteX7083" fmla="*/ 8196979 w 8938307"/>
              <a:gd name="connsiteY7083" fmla="*/ 1384180 h 2993922"/>
              <a:gd name="connsiteX7084" fmla="*/ 8398196 w 8938307"/>
              <a:gd name="connsiteY7084" fmla="*/ 1426541 h 2993922"/>
              <a:gd name="connsiteX7085" fmla="*/ 8461739 w 8938307"/>
              <a:gd name="connsiteY7085" fmla="*/ 1437132 h 2993922"/>
              <a:gd name="connsiteX7086" fmla="*/ 8472329 w 8938307"/>
              <a:gd name="connsiteY7086" fmla="*/ 1437132 h 2993922"/>
              <a:gd name="connsiteX7087" fmla="*/ 8461739 w 8938307"/>
              <a:gd name="connsiteY7087" fmla="*/ 1447722 h 2993922"/>
              <a:gd name="connsiteX7088" fmla="*/ 8440558 w 8938307"/>
              <a:gd name="connsiteY7088" fmla="*/ 1447722 h 2993922"/>
              <a:gd name="connsiteX7089" fmla="*/ 8429968 w 8938307"/>
              <a:gd name="connsiteY7089" fmla="*/ 1447722 h 2993922"/>
              <a:gd name="connsiteX7090" fmla="*/ 8408787 w 8938307"/>
              <a:gd name="connsiteY7090" fmla="*/ 1458312 h 2993922"/>
              <a:gd name="connsiteX7091" fmla="*/ 8387606 w 8938307"/>
              <a:gd name="connsiteY7091" fmla="*/ 1458312 h 2993922"/>
              <a:gd name="connsiteX7092" fmla="*/ 8345244 w 8938307"/>
              <a:gd name="connsiteY7092" fmla="*/ 1442427 h 2993922"/>
              <a:gd name="connsiteX7093" fmla="*/ 8313473 w 8938307"/>
              <a:gd name="connsiteY7093" fmla="*/ 1442427 h 2993922"/>
              <a:gd name="connsiteX7094" fmla="*/ 8292291 w 8938307"/>
              <a:gd name="connsiteY7094" fmla="*/ 1437132 h 2993922"/>
              <a:gd name="connsiteX7095" fmla="*/ 8271112 w 8938307"/>
              <a:gd name="connsiteY7095" fmla="*/ 1437132 h 2993922"/>
              <a:gd name="connsiteX7096" fmla="*/ 8255225 w 8938307"/>
              <a:gd name="connsiteY7096" fmla="*/ 1431837 h 2993922"/>
              <a:gd name="connsiteX7097" fmla="*/ 8249931 w 8938307"/>
              <a:gd name="connsiteY7097" fmla="*/ 1426541 h 2993922"/>
              <a:gd name="connsiteX7098" fmla="*/ 8239339 w 8938307"/>
              <a:gd name="connsiteY7098" fmla="*/ 1426541 h 2993922"/>
              <a:gd name="connsiteX7099" fmla="*/ 8218160 w 8938307"/>
              <a:gd name="connsiteY7099" fmla="*/ 1415951 h 2993922"/>
              <a:gd name="connsiteX7100" fmla="*/ 8186387 w 8938307"/>
              <a:gd name="connsiteY7100" fmla="*/ 1405360 h 2993922"/>
              <a:gd name="connsiteX7101" fmla="*/ 8165206 w 8938307"/>
              <a:gd name="connsiteY7101" fmla="*/ 1410656 h 2993922"/>
              <a:gd name="connsiteX7102" fmla="*/ 8144027 w 8938307"/>
              <a:gd name="connsiteY7102" fmla="*/ 1405360 h 2993922"/>
              <a:gd name="connsiteX7103" fmla="*/ 8112254 w 8938307"/>
              <a:gd name="connsiteY7103" fmla="*/ 1405360 h 2993922"/>
              <a:gd name="connsiteX7104" fmla="*/ 8112254 w 8938307"/>
              <a:gd name="connsiteY7104" fmla="*/ 1384180 h 2993922"/>
              <a:gd name="connsiteX7105" fmla="*/ 8112254 w 8938307"/>
              <a:gd name="connsiteY7105" fmla="*/ 1373589 h 2993922"/>
              <a:gd name="connsiteX7106" fmla="*/ 8101664 w 8938307"/>
              <a:gd name="connsiteY7106" fmla="*/ 1373589 h 2993922"/>
              <a:gd name="connsiteX7107" fmla="*/ 8091075 w 8938307"/>
              <a:gd name="connsiteY7107" fmla="*/ 1384180 h 2993922"/>
              <a:gd name="connsiteX7108" fmla="*/ 8091075 w 8938307"/>
              <a:gd name="connsiteY7108" fmla="*/ 1394770 h 2993922"/>
              <a:gd name="connsiteX7109" fmla="*/ 8054008 w 8938307"/>
              <a:gd name="connsiteY7109" fmla="*/ 1378885 h 2993922"/>
              <a:gd name="connsiteX7110" fmla="*/ 8022237 w 8938307"/>
              <a:gd name="connsiteY7110" fmla="*/ 1368293 h 2993922"/>
              <a:gd name="connsiteX7111" fmla="*/ 8001056 w 8938307"/>
              <a:gd name="connsiteY7111" fmla="*/ 1373589 h 2993922"/>
              <a:gd name="connsiteX7112" fmla="*/ 7985171 w 8938307"/>
              <a:gd name="connsiteY7112" fmla="*/ 1362999 h 2993922"/>
              <a:gd name="connsiteX7113" fmla="*/ 7974579 w 8938307"/>
              <a:gd name="connsiteY7113" fmla="*/ 1362999 h 2993922"/>
              <a:gd name="connsiteX7114" fmla="*/ 7963990 w 8938307"/>
              <a:gd name="connsiteY7114" fmla="*/ 1362999 h 2993922"/>
              <a:gd name="connsiteX7115" fmla="*/ 7942808 w 8938307"/>
              <a:gd name="connsiteY7115" fmla="*/ 1352408 h 2993922"/>
              <a:gd name="connsiteX7116" fmla="*/ 7932219 w 8938307"/>
              <a:gd name="connsiteY7116" fmla="*/ 1352408 h 2993922"/>
              <a:gd name="connsiteX7117" fmla="*/ 7932219 w 8938307"/>
              <a:gd name="connsiteY7117" fmla="*/ 1362999 h 2993922"/>
              <a:gd name="connsiteX7118" fmla="*/ 7953398 w 8938307"/>
              <a:gd name="connsiteY7118" fmla="*/ 1373589 h 2993922"/>
              <a:gd name="connsiteX7119" fmla="*/ 7963990 w 8938307"/>
              <a:gd name="connsiteY7119" fmla="*/ 1378885 h 2993922"/>
              <a:gd name="connsiteX7120" fmla="*/ 7995760 w 8938307"/>
              <a:gd name="connsiteY7120" fmla="*/ 1384180 h 2993922"/>
              <a:gd name="connsiteX7121" fmla="*/ 8016942 w 8938307"/>
              <a:gd name="connsiteY7121" fmla="*/ 1389475 h 2993922"/>
              <a:gd name="connsiteX7122" fmla="*/ 8032827 w 8938307"/>
              <a:gd name="connsiteY7122" fmla="*/ 1400066 h 2993922"/>
              <a:gd name="connsiteX7123" fmla="*/ 8054008 w 8938307"/>
              <a:gd name="connsiteY7123" fmla="*/ 1410656 h 2993922"/>
              <a:gd name="connsiteX7124" fmla="*/ 8080483 w 8938307"/>
              <a:gd name="connsiteY7124" fmla="*/ 1415951 h 2993922"/>
              <a:gd name="connsiteX7125" fmla="*/ 8144027 w 8938307"/>
              <a:gd name="connsiteY7125" fmla="*/ 1437132 h 2993922"/>
              <a:gd name="connsiteX7126" fmla="*/ 8154617 w 8938307"/>
              <a:gd name="connsiteY7126" fmla="*/ 1447722 h 2993922"/>
              <a:gd name="connsiteX7127" fmla="*/ 8133435 w 8938307"/>
              <a:gd name="connsiteY7127" fmla="*/ 1442427 h 2993922"/>
              <a:gd name="connsiteX7128" fmla="*/ 8122846 w 8938307"/>
              <a:gd name="connsiteY7128" fmla="*/ 1447722 h 2993922"/>
              <a:gd name="connsiteX7129" fmla="*/ 8112254 w 8938307"/>
              <a:gd name="connsiteY7129" fmla="*/ 1447722 h 2993922"/>
              <a:gd name="connsiteX7130" fmla="*/ 8112254 w 8938307"/>
              <a:gd name="connsiteY7130" fmla="*/ 1458312 h 2993922"/>
              <a:gd name="connsiteX7131" fmla="*/ 8101664 w 8938307"/>
              <a:gd name="connsiteY7131" fmla="*/ 1458312 h 2993922"/>
              <a:gd name="connsiteX7132" fmla="*/ 8091075 w 8938307"/>
              <a:gd name="connsiteY7132" fmla="*/ 1447722 h 2993922"/>
              <a:gd name="connsiteX7133" fmla="*/ 8080483 w 8938307"/>
              <a:gd name="connsiteY7133" fmla="*/ 1437132 h 2993922"/>
              <a:gd name="connsiteX7134" fmla="*/ 8069894 w 8938307"/>
              <a:gd name="connsiteY7134" fmla="*/ 1426541 h 2993922"/>
              <a:gd name="connsiteX7135" fmla="*/ 8038123 w 8938307"/>
              <a:gd name="connsiteY7135" fmla="*/ 1437132 h 2993922"/>
              <a:gd name="connsiteX7136" fmla="*/ 8027531 w 8938307"/>
              <a:gd name="connsiteY7136" fmla="*/ 1431837 h 2993922"/>
              <a:gd name="connsiteX7137" fmla="*/ 8016942 w 8938307"/>
              <a:gd name="connsiteY7137" fmla="*/ 1426541 h 2993922"/>
              <a:gd name="connsiteX7138" fmla="*/ 8016942 w 8938307"/>
              <a:gd name="connsiteY7138" fmla="*/ 1415951 h 2993922"/>
              <a:gd name="connsiteX7139" fmla="*/ 8006350 w 8938307"/>
              <a:gd name="connsiteY7139" fmla="*/ 1421247 h 2993922"/>
              <a:gd name="connsiteX7140" fmla="*/ 7974579 w 8938307"/>
              <a:gd name="connsiteY7140" fmla="*/ 1426541 h 2993922"/>
              <a:gd name="connsiteX7141" fmla="*/ 7953398 w 8938307"/>
              <a:gd name="connsiteY7141" fmla="*/ 1426541 h 2993922"/>
              <a:gd name="connsiteX7142" fmla="*/ 7932219 w 8938307"/>
              <a:gd name="connsiteY7142" fmla="*/ 1426541 h 2993922"/>
              <a:gd name="connsiteX7143" fmla="*/ 7932219 w 8938307"/>
              <a:gd name="connsiteY7143" fmla="*/ 1415951 h 2993922"/>
              <a:gd name="connsiteX7144" fmla="*/ 7879267 w 8938307"/>
              <a:gd name="connsiteY7144" fmla="*/ 1405360 h 2993922"/>
              <a:gd name="connsiteX7145" fmla="*/ 7868675 w 8938307"/>
              <a:gd name="connsiteY7145" fmla="*/ 1400066 h 2993922"/>
              <a:gd name="connsiteX7146" fmla="*/ 7847494 w 8938307"/>
              <a:gd name="connsiteY7146" fmla="*/ 1394770 h 2993922"/>
              <a:gd name="connsiteX7147" fmla="*/ 7836904 w 8938307"/>
              <a:gd name="connsiteY7147" fmla="*/ 1405360 h 2993922"/>
              <a:gd name="connsiteX7148" fmla="*/ 7974579 w 8938307"/>
              <a:gd name="connsiteY7148" fmla="*/ 1447722 h 2993922"/>
              <a:gd name="connsiteX7149" fmla="*/ 8069894 w 8938307"/>
              <a:gd name="connsiteY7149" fmla="*/ 1479493 h 2993922"/>
              <a:gd name="connsiteX7150" fmla="*/ 8059302 w 8938307"/>
              <a:gd name="connsiteY7150" fmla="*/ 1479493 h 2993922"/>
              <a:gd name="connsiteX7151" fmla="*/ 8038123 w 8938307"/>
              <a:gd name="connsiteY7151" fmla="*/ 1479493 h 2993922"/>
              <a:gd name="connsiteX7152" fmla="*/ 8080483 w 8938307"/>
              <a:gd name="connsiteY7152" fmla="*/ 1500674 h 2993922"/>
              <a:gd name="connsiteX7153" fmla="*/ 8101664 w 8938307"/>
              <a:gd name="connsiteY7153" fmla="*/ 1516560 h 2993922"/>
              <a:gd name="connsiteX7154" fmla="*/ 8112254 w 8938307"/>
              <a:gd name="connsiteY7154" fmla="*/ 1521855 h 2993922"/>
              <a:gd name="connsiteX7155" fmla="*/ 8133435 w 8938307"/>
              <a:gd name="connsiteY7155" fmla="*/ 1521855 h 2993922"/>
              <a:gd name="connsiteX7156" fmla="*/ 8154617 w 8938307"/>
              <a:gd name="connsiteY7156" fmla="*/ 1532445 h 2993922"/>
              <a:gd name="connsiteX7157" fmla="*/ 8175798 w 8938307"/>
              <a:gd name="connsiteY7157" fmla="*/ 1532445 h 2993922"/>
              <a:gd name="connsiteX7158" fmla="*/ 8292291 w 8938307"/>
              <a:gd name="connsiteY7158" fmla="*/ 1564218 h 2993922"/>
              <a:gd name="connsiteX7159" fmla="*/ 8302883 w 8938307"/>
              <a:gd name="connsiteY7159" fmla="*/ 1574807 h 2993922"/>
              <a:gd name="connsiteX7160" fmla="*/ 8324064 w 8938307"/>
              <a:gd name="connsiteY7160" fmla="*/ 1574807 h 2993922"/>
              <a:gd name="connsiteX7161" fmla="*/ 8334654 w 8938307"/>
              <a:gd name="connsiteY7161" fmla="*/ 1585397 h 2993922"/>
              <a:gd name="connsiteX7162" fmla="*/ 8377016 w 8938307"/>
              <a:gd name="connsiteY7162" fmla="*/ 1595988 h 2993922"/>
              <a:gd name="connsiteX7163" fmla="*/ 8419377 w 8938307"/>
              <a:gd name="connsiteY7163" fmla="*/ 1606578 h 2993922"/>
              <a:gd name="connsiteX7164" fmla="*/ 8398196 w 8938307"/>
              <a:gd name="connsiteY7164" fmla="*/ 1606578 h 2993922"/>
              <a:gd name="connsiteX7165" fmla="*/ 8377016 w 8938307"/>
              <a:gd name="connsiteY7165" fmla="*/ 1606578 h 2993922"/>
              <a:gd name="connsiteX7166" fmla="*/ 8313473 w 8938307"/>
              <a:gd name="connsiteY7166" fmla="*/ 1585397 h 2993922"/>
              <a:gd name="connsiteX7167" fmla="*/ 8175798 w 8938307"/>
              <a:gd name="connsiteY7167" fmla="*/ 1543036 h 2993922"/>
              <a:gd name="connsiteX7168" fmla="*/ 8154617 w 8938307"/>
              <a:gd name="connsiteY7168" fmla="*/ 1543036 h 2993922"/>
              <a:gd name="connsiteX7169" fmla="*/ 8091075 w 8938307"/>
              <a:gd name="connsiteY7169" fmla="*/ 1532445 h 2993922"/>
              <a:gd name="connsiteX7170" fmla="*/ 8059302 w 8938307"/>
              <a:gd name="connsiteY7170" fmla="*/ 1521855 h 2993922"/>
              <a:gd name="connsiteX7171" fmla="*/ 8038123 w 8938307"/>
              <a:gd name="connsiteY7171" fmla="*/ 1516560 h 2993922"/>
              <a:gd name="connsiteX7172" fmla="*/ 8027531 w 8938307"/>
              <a:gd name="connsiteY7172" fmla="*/ 1511264 h 2993922"/>
              <a:gd name="connsiteX7173" fmla="*/ 7963990 w 8938307"/>
              <a:gd name="connsiteY7173" fmla="*/ 1500674 h 2993922"/>
              <a:gd name="connsiteX7174" fmla="*/ 7942808 w 8938307"/>
              <a:gd name="connsiteY7174" fmla="*/ 1500674 h 2993922"/>
              <a:gd name="connsiteX7175" fmla="*/ 7932219 w 8938307"/>
              <a:gd name="connsiteY7175" fmla="*/ 1500674 h 2993922"/>
              <a:gd name="connsiteX7176" fmla="*/ 7911038 w 8938307"/>
              <a:gd name="connsiteY7176" fmla="*/ 1490084 h 2993922"/>
              <a:gd name="connsiteX7177" fmla="*/ 7911038 w 8938307"/>
              <a:gd name="connsiteY7177" fmla="*/ 1500674 h 2993922"/>
              <a:gd name="connsiteX7178" fmla="*/ 7895152 w 8938307"/>
              <a:gd name="connsiteY7178" fmla="*/ 1500674 h 2993922"/>
              <a:gd name="connsiteX7179" fmla="*/ 7889856 w 8938307"/>
              <a:gd name="connsiteY7179" fmla="*/ 1505970 h 2993922"/>
              <a:gd name="connsiteX7180" fmla="*/ 7879267 w 8938307"/>
              <a:gd name="connsiteY7180" fmla="*/ 1511264 h 2993922"/>
              <a:gd name="connsiteX7181" fmla="*/ 7836904 w 8938307"/>
              <a:gd name="connsiteY7181" fmla="*/ 1500674 h 2993922"/>
              <a:gd name="connsiteX7182" fmla="*/ 7783952 w 8938307"/>
              <a:gd name="connsiteY7182" fmla="*/ 1479493 h 2993922"/>
              <a:gd name="connsiteX7183" fmla="*/ 7768067 w 8938307"/>
              <a:gd name="connsiteY7183" fmla="*/ 1474199 h 2993922"/>
              <a:gd name="connsiteX7184" fmla="*/ 7752182 w 8938307"/>
              <a:gd name="connsiteY7184" fmla="*/ 1468903 h 2993922"/>
              <a:gd name="connsiteX7185" fmla="*/ 7715115 w 8938307"/>
              <a:gd name="connsiteY7185" fmla="*/ 1458312 h 2993922"/>
              <a:gd name="connsiteX7186" fmla="*/ 7693934 w 8938307"/>
              <a:gd name="connsiteY7186" fmla="*/ 1453018 h 2993922"/>
              <a:gd name="connsiteX7187" fmla="*/ 7678048 w 8938307"/>
              <a:gd name="connsiteY7187" fmla="*/ 1447722 h 2993922"/>
              <a:gd name="connsiteX7188" fmla="*/ 7646278 w 8938307"/>
              <a:gd name="connsiteY7188" fmla="*/ 1437132 h 2993922"/>
              <a:gd name="connsiteX7189" fmla="*/ 7603915 w 8938307"/>
              <a:gd name="connsiteY7189" fmla="*/ 1415951 h 2993922"/>
              <a:gd name="connsiteX7190" fmla="*/ 7572144 w 8938307"/>
              <a:gd name="connsiteY7190" fmla="*/ 1415951 h 2993922"/>
              <a:gd name="connsiteX7191" fmla="*/ 7519192 w 8938307"/>
              <a:gd name="connsiteY7191" fmla="*/ 1394770 h 2993922"/>
              <a:gd name="connsiteX7192" fmla="*/ 7487420 w 8938307"/>
              <a:gd name="connsiteY7192" fmla="*/ 1384180 h 2993922"/>
              <a:gd name="connsiteX7193" fmla="*/ 7476830 w 8938307"/>
              <a:gd name="connsiteY7193" fmla="*/ 1394770 h 2993922"/>
              <a:gd name="connsiteX7194" fmla="*/ 7498011 w 8938307"/>
              <a:gd name="connsiteY7194" fmla="*/ 1405360 h 2993922"/>
              <a:gd name="connsiteX7195" fmla="*/ 7519192 w 8938307"/>
              <a:gd name="connsiteY7195" fmla="*/ 1410656 h 2993922"/>
              <a:gd name="connsiteX7196" fmla="*/ 7529782 w 8938307"/>
              <a:gd name="connsiteY7196" fmla="*/ 1421247 h 2993922"/>
              <a:gd name="connsiteX7197" fmla="*/ 7550963 w 8938307"/>
              <a:gd name="connsiteY7197" fmla="*/ 1421247 h 2993922"/>
              <a:gd name="connsiteX7198" fmla="*/ 7582734 w 8938307"/>
              <a:gd name="connsiteY7198" fmla="*/ 1426541 h 2993922"/>
              <a:gd name="connsiteX7199" fmla="*/ 7635686 w 8938307"/>
              <a:gd name="connsiteY7199" fmla="*/ 1437132 h 2993922"/>
              <a:gd name="connsiteX7200" fmla="*/ 7635686 w 8938307"/>
              <a:gd name="connsiteY7200" fmla="*/ 1447722 h 2993922"/>
              <a:gd name="connsiteX7201" fmla="*/ 7640982 w 8938307"/>
              <a:gd name="connsiteY7201" fmla="*/ 1453018 h 2993922"/>
              <a:gd name="connsiteX7202" fmla="*/ 7656867 w 8938307"/>
              <a:gd name="connsiteY7202" fmla="*/ 1458312 h 2993922"/>
              <a:gd name="connsiteX7203" fmla="*/ 7693934 w 8938307"/>
              <a:gd name="connsiteY7203" fmla="*/ 1474199 h 2993922"/>
              <a:gd name="connsiteX7204" fmla="*/ 7725704 w 8938307"/>
              <a:gd name="connsiteY7204" fmla="*/ 1479493 h 2993922"/>
              <a:gd name="connsiteX7205" fmla="*/ 7736296 w 8938307"/>
              <a:gd name="connsiteY7205" fmla="*/ 1468903 h 2993922"/>
              <a:gd name="connsiteX7206" fmla="*/ 7741590 w 8938307"/>
              <a:gd name="connsiteY7206" fmla="*/ 1479493 h 2993922"/>
              <a:gd name="connsiteX7207" fmla="*/ 7773361 w 8938307"/>
              <a:gd name="connsiteY7207" fmla="*/ 1511264 h 2993922"/>
              <a:gd name="connsiteX7208" fmla="*/ 7815724 w 8938307"/>
              <a:gd name="connsiteY7208" fmla="*/ 1527151 h 2993922"/>
              <a:gd name="connsiteX7209" fmla="*/ 7826313 w 8938307"/>
              <a:gd name="connsiteY7209" fmla="*/ 1532445 h 2993922"/>
              <a:gd name="connsiteX7210" fmla="*/ 7879267 w 8938307"/>
              <a:gd name="connsiteY7210" fmla="*/ 1543036 h 2993922"/>
              <a:gd name="connsiteX7211" fmla="*/ 7942808 w 8938307"/>
              <a:gd name="connsiteY7211" fmla="*/ 1574807 h 2993922"/>
              <a:gd name="connsiteX7212" fmla="*/ 8006350 w 8938307"/>
              <a:gd name="connsiteY7212" fmla="*/ 1595988 h 2993922"/>
              <a:gd name="connsiteX7213" fmla="*/ 8016942 w 8938307"/>
              <a:gd name="connsiteY7213" fmla="*/ 1595988 h 2993922"/>
              <a:gd name="connsiteX7214" fmla="*/ 8022237 w 8938307"/>
              <a:gd name="connsiteY7214" fmla="*/ 1606578 h 2993922"/>
              <a:gd name="connsiteX7215" fmla="*/ 7995760 w 8938307"/>
              <a:gd name="connsiteY7215" fmla="*/ 1595988 h 2993922"/>
              <a:gd name="connsiteX7216" fmla="*/ 7932219 w 8938307"/>
              <a:gd name="connsiteY7216" fmla="*/ 1580103 h 2993922"/>
              <a:gd name="connsiteX7217" fmla="*/ 7884561 w 8938307"/>
              <a:gd name="connsiteY7217" fmla="*/ 1574807 h 2993922"/>
              <a:gd name="connsiteX7218" fmla="*/ 7873971 w 8938307"/>
              <a:gd name="connsiteY7218" fmla="*/ 1574807 h 2993922"/>
              <a:gd name="connsiteX7219" fmla="*/ 7847494 w 8938307"/>
              <a:gd name="connsiteY7219" fmla="*/ 1553626 h 2993922"/>
              <a:gd name="connsiteX7220" fmla="*/ 7815724 w 8938307"/>
              <a:gd name="connsiteY7220" fmla="*/ 1543036 h 2993922"/>
              <a:gd name="connsiteX7221" fmla="*/ 7826313 w 8938307"/>
              <a:gd name="connsiteY7221" fmla="*/ 1553626 h 2993922"/>
              <a:gd name="connsiteX7222" fmla="*/ 7826313 w 8938307"/>
              <a:gd name="connsiteY7222" fmla="*/ 1564218 h 2993922"/>
              <a:gd name="connsiteX7223" fmla="*/ 7836904 w 8938307"/>
              <a:gd name="connsiteY7223" fmla="*/ 1574807 h 2993922"/>
              <a:gd name="connsiteX7224" fmla="*/ 7826313 w 8938307"/>
              <a:gd name="connsiteY7224" fmla="*/ 1574807 h 2993922"/>
              <a:gd name="connsiteX7225" fmla="*/ 7805134 w 8938307"/>
              <a:gd name="connsiteY7225" fmla="*/ 1558922 h 2993922"/>
              <a:gd name="connsiteX7226" fmla="*/ 7794542 w 8938307"/>
              <a:gd name="connsiteY7226" fmla="*/ 1553626 h 2993922"/>
              <a:gd name="connsiteX7227" fmla="*/ 7794542 w 8938307"/>
              <a:gd name="connsiteY7227" fmla="*/ 1564218 h 2993922"/>
              <a:gd name="connsiteX7228" fmla="*/ 7783952 w 8938307"/>
              <a:gd name="connsiteY7228" fmla="*/ 1553626 h 2993922"/>
              <a:gd name="connsiteX7229" fmla="*/ 7752182 w 8938307"/>
              <a:gd name="connsiteY7229" fmla="*/ 1543036 h 2993922"/>
              <a:gd name="connsiteX7230" fmla="*/ 7741590 w 8938307"/>
              <a:gd name="connsiteY7230" fmla="*/ 1537741 h 2993922"/>
              <a:gd name="connsiteX7231" fmla="*/ 7731000 w 8938307"/>
              <a:gd name="connsiteY7231" fmla="*/ 1532445 h 2993922"/>
              <a:gd name="connsiteX7232" fmla="*/ 7720409 w 8938307"/>
              <a:gd name="connsiteY7232" fmla="*/ 1543036 h 2993922"/>
              <a:gd name="connsiteX7233" fmla="*/ 7709820 w 8938307"/>
              <a:gd name="connsiteY7233" fmla="*/ 1543036 h 2993922"/>
              <a:gd name="connsiteX7234" fmla="*/ 7693934 w 8938307"/>
              <a:gd name="connsiteY7234" fmla="*/ 1532445 h 2993922"/>
              <a:gd name="connsiteX7235" fmla="*/ 7678048 w 8938307"/>
              <a:gd name="connsiteY7235" fmla="*/ 1511264 h 2993922"/>
              <a:gd name="connsiteX7236" fmla="*/ 7667457 w 8938307"/>
              <a:gd name="connsiteY7236" fmla="*/ 1490084 h 2993922"/>
              <a:gd name="connsiteX7237" fmla="*/ 7651572 w 8938307"/>
              <a:gd name="connsiteY7237" fmla="*/ 1490084 h 2993922"/>
              <a:gd name="connsiteX7238" fmla="*/ 7667457 w 8938307"/>
              <a:gd name="connsiteY7238" fmla="*/ 1500674 h 2993922"/>
              <a:gd name="connsiteX7239" fmla="*/ 7667457 w 8938307"/>
              <a:gd name="connsiteY7239" fmla="*/ 1511264 h 2993922"/>
              <a:gd name="connsiteX7240" fmla="*/ 7656867 w 8938307"/>
              <a:gd name="connsiteY7240" fmla="*/ 1527151 h 2993922"/>
              <a:gd name="connsiteX7241" fmla="*/ 7630390 w 8938307"/>
              <a:gd name="connsiteY7241" fmla="*/ 1543036 h 2993922"/>
              <a:gd name="connsiteX7242" fmla="*/ 7614505 w 8938307"/>
              <a:gd name="connsiteY7242" fmla="*/ 1548331 h 2993922"/>
              <a:gd name="connsiteX7243" fmla="*/ 7625096 w 8938307"/>
              <a:gd name="connsiteY7243" fmla="*/ 1558922 h 2993922"/>
              <a:gd name="connsiteX7244" fmla="*/ 7646278 w 8938307"/>
              <a:gd name="connsiteY7244" fmla="*/ 1564218 h 2993922"/>
              <a:gd name="connsiteX7245" fmla="*/ 7656867 w 8938307"/>
              <a:gd name="connsiteY7245" fmla="*/ 1574807 h 2993922"/>
              <a:gd name="connsiteX7246" fmla="*/ 7688638 w 8938307"/>
              <a:gd name="connsiteY7246" fmla="*/ 1585397 h 2993922"/>
              <a:gd name="connsiteX7247" fmla="*/ 7667457 w 8938307"/>
              <a:gd name="connsiteY7247" fmla="*/ 1585397 h 2993922"/>
              <a:gd name="connsiteX7248" fmla="*/ 7667457 w 8938307"/>
              <a:gd name="connsiteY7248" fmla="*/ 1595988 h 2993922"/>
              <a:gd name="connsiteX7249" fmla="*/ 7667457 w 8938307"/>
              <a:gd name="connsiteY7249" fmla="*/ 1606578 h 2993922"/>
              <a:gd name="connsiteX7250" fmla="*/ 7662163 w 8938307"/>
              <a:gd name="connsiteY7250" fmla="*/ 1601283 h 2993922"/>
              <a:gd name="connsiteX7251" fmla="*/ 7635686 w 8938307"/>
              <a:gd name="connsiteY7251" fmla="*/ 1585397 h 2993922"/>
              <a:gd name="connsiteX7252" fmla="*/ 7614505 w 8938307"/>
              <a:gd name="connsiteY7252" fmla="*/ 1595988 h 2993922"/>
              <a:gd name="connsiteX7253" fmla="*/ 7656867 w 8938307"/>
              <a:gd name="connsiteY7253" fmla="*/ 1606578 h 2993922"/>
              <a:gd name="connsiteX7254" fmla="*/ 7678048 w 8938307"/>
              <a:gd name="connsiteY7254" fmla="*/ 1627759 h 2993922"/>
              <a:gd name="connsiteX7255" fmla="*/ 7678048 w 8938307"/>
              <a:gd name="connsiteY7255" fmla="*/ 1638349 h 2993922"/>
              <a:gd name="connsiteX7256" fmla="*/ 7667457 w 8938307"/>
              <a:gd name="connsiteY7256" fmla="*/ 1638349 h 2993922"/>
              <a:gd name="connsiteX7257" fmla="*/ 7656867 w 8938307"/>
              <a:gd name="connsiteY7257" fmla="*/ 1648940 h 2993922"/>
              <a:gd name="connsiteX7258" fmla="*/ 7688638 w 8938307"/>
              <a:gd name="connsiteY7258" fmla="*/ 1670122 h 2993922"/>
              <a:gd name="connsiteX7259" fmla="*/ 7699230 w 8938307"/>
              <a:gd name="connsiteY7259" fmla="*/ 1680711 h 2993922"/>
              <a:gd name="connsiteX7260" fmla="*/ 7678048 w 8938307"/>
              <a:gd name="connsiteY7260" fmla="*/ 1691301 h 2993922"/>
              <a:gd name="connsiteX7261" fmla="*/ 7662163 w 8938307"/>
              <a:gd name="connsiteY7261" fmla="*/ 1691301 h 2993922"/>
              <a:gd name="connsiteX7262" fmla="*/ 7656867 w 8938307"/>
              <a:gd name="connsiteY7262" fmla="*/ 1701893 h 2993922"/>
              <a:gd name="connsiteX7263" fmla="*/ 7667457 w 8938307"/>
              <a:gd name="connsiteY7263" fmla="*/ 1701893 h 2993922"/>
              <a:gd name="connsiteX7264" fmla="*/ 7678048 w 8938307"/>
              <a:gd name="connsiteY7264" fmla="*/ 1712482 h 2993922"/>
              <a:gd name="connsiteX7265" fmla="*/ 7678048 w 8938307"/>
              <a:gd name="connsiteY7265" fmla="*/ 1723074 h 2993922"/>
              <a:gd name="connsiteX7266" fmla="*/ 7667457 w 8938307"/>
              <a:gd name="connsiteY7266" fmla="*/ 1723074 h 2993922"/>
              <a:gd name="connsiteX7267" fmla="*/ 7646278 w 8938307"/>
              <a:gd name="connsiteY7267" fmla="*/ 1723074 h 2993922"/>
              <a:gd name="connsiteX7268" fmla="*/ 7667457 w 8938307"/>
              <a:gd name="connsiteY7268" fmla="*/ 1733663 h 2993922"/>
              <a:gd name="connsiteX7269" fmla="*/ 7683344 w 8938307"/>
              <a:gd name="connsiteY7269" fmla="*/ 1733663 h 2993922"/>
              <a:gd name="connsiteX7270" fmla="*/ 7699230 w 8938307"/>
              <a:gd name="connsiteY7270" fmla="*/ 1733663 h 2993922"/>
              <a:gd name="connsiteX7271" fmla="*/ 7709820 w 8938307"/>
              <a:gd name="connsiteY7271" fmla="*/ 1733663 h 2993922"/>
              <a:gd name="connsiteX7272" fmla="*/ 7720409 w 8938307"/>
              <a:gd name="connsiteY7272" fmla="*/ 1738959 h 2993922"/>
              <a:gd name="connsiteX7273" fmla="*/ 7720409 w 8938307"/>
              <a:gd name="connsiteY7273" fmla="*/ 1744253 h 2993922"/>
              <a:gd name="connsiteX7274" fmla="*/ 7731000 w 8938307"/>
              <a:gd name="connsiteY7274" fmla="*/ 1744253 h 2993922"/>
              <a:gd name="connsiteX7275" fmla="*/ 7720409 w 8938307"/>
              <a:gd name="connsiteY7275" fmla="*/ 1733663 h 2993922"/>
              <a:gd name="connsiteX7276" fmla="*/ 7720409 w 8938307"/>
              <a:gd name="connsiteY7276" fmla="*/ 1723074 h 2993922"/>
              <a:gd name="connsiteX7277" fmla="*/ 7736296 w 8938307"/>
              <a:gd name="connsiteY7277" fmla="*/ 1728368 h 2993922"/>
              <a:gd name="connsiteX7278" fmla="*/ 7773361 w 8938307"/>
              <a:gd name="connsiteY7278" fmla="*/ 1744253 h 2993922"/>
              <a:gd name="connsiteX7279" fmla="*/ 7805134 w 8938307"/>
              <a:gd name="connsiteY7279" fmla="*/ 1754845 h 2993922"/>
              <a:gd name="connsiteX7280" fmla="*/ 7826313 w 8938307"/>
              <a:gd name="connsiteY7280" fmla="*/ 1765434 h 2993922"/>
              <a:gd name="connsiteX7281" fmla="*/ 7842200 w 8938307"/>
              <a:gd name="connsiteY7281" fmla="*/ 1770730 h 2993922"/>
              <a:gd name="connsiteX7282" fmla="*/ 7868675 w 8938307"/>
              <a:gd name="connsiteY7282" fmla="*/ 1781320 h 2993922"/>
              <a:gd name="connsiteX7283" fmla="*/ 7900446 w 8938307"/>
              <a:gd name="connsiteY7283" fmla="*/ 1786615 h 2993922"/>
              <a:gd name="connsiteX7284" fmla="*/ 7905742 w 8938307"/>
              <a:gd name="connsiteY7284" fmla="*/ 1797205 h 2993922"/>
              <a:gd name="connsiteX7285" fmla="*/ 7889856 w 8938307"/>
              <a:gd name="connsiteY7285" fmla="*/ 1807797 h 2993922"/>
              <a:gd name="connsiteX7286" fmla="*/ 7879267 w 8938307"/>
              <a:gd name="connsiteY7286" fmla="*/ 1818386 h 2993922"/>
              <a:gd name="connsiteX7287" fmla="*/ 7868675 w 8938307"/>
              <a:gd name="connsiteY7287" fmla="*/ 1818386 h 2993922"/>
              <a:gd name="connsiteX7288" fmla="*/ 7858085 w 8938307"/>
              <a:gd name="connsiteY7288" fmla="*/ 1818386 h 2993922"/>
              <a:gd name="connsiteX7289" fmla="*/ 7847494 w 8938307"/>
              <a:gd name="connsiteY7289" fmla="*/ 1807797 h 2993922"/>
              <a:gd name="connsiteX7290" fmla="*/ 7842200 w 8938307"/>
              <a:gd name="connsiteY7290" fmla="*/ 1802501 h 2993922"/>
              <a:gd name="connsiteX7291" fmla="*/ 7836904 w 8938307"/>
              <a:gd name="connsiteY7291" fmla="*/ 1791911 h 2993922"/>
              <a:gd name="connsiteX7292" fmla="*/ 7815724 w 8938307"/>
              <a:gd name="connsiteY7292" fmla="*/ 1781320 h 2993922"/>
              <a:gd name="connsiteX7293" fmla="*/ 7794542 w 8938307"/>
              <a:gd name="connsiteY7293" fmla="*/ 1786615 h 2993922"/>
              <a:gd name="connsiteX7294" fmla="*/ 7789248 w 8938307"/>
              <a:gd name="connsiteY7294" fmla="*/ 1797205 h 2993922"/>
              <a:gd name="connsiteX7295" fmla="*/ 7773361 w 8938307"/>
              <a:gd name="connsiteY7295" fmla="*/ 1791911 h 2993922"/>
              <a:gd name="connsiteX7296" fmla="*/ 7757476 w 8938307"/>
              <a:gd name="connsiteY7296" fmla="*/ 1786615 h 2993922"/>
              <a:gd name="connsiteX7297" fmla="*/ 7752182 w 8938307"/>
              <a:gd name="connsiteY7297" fmla="*/ 1797205 h 2993922"/>
              <a:gd name="connsiteX7298" fmla="*/ 7741590 w 8938307"/>
              <a:gd name="connsiteY7298" fmla="*/ 1797205 h 2993922"/>
              <a:gd name="connsiteX7299" fmla="*/ 7731000 w 8938307"/>
              <a:gd name="connsiteY7299" fmla="*/ 1786615 h 2993922"/>
              <a:gd name="connsiteX7300" fmla="*/ 7731000 w 8938307"/>
              <a:gd name="connsiteY7300" fmla="*/ 1797205 h 2993922"/>
              <a:gd name="connsiteX7301" fmla="*/ 7731000 w 8938307"/>
              <a:gd name="connsiteY7301" fmla="*/ 1818386 h 2993922"/>
              <a:gd name="connsiteX7302" fmla="*/ 7741590 w 8938307"/>
              <a:gd name="connsiteY7302" fmla="*/ 1828978 h 2993922"/>
              <a:gd name="connsiteX7303" fmla="*/ 7731000 w 8938307"/>
              <a:gd name="connsiteY7303" fmla="*/ 1828978 h 2993922"/>
              <a:gd name="connsiteX7304" fmla="*/ 7731000 w 8938307"/>
              <a:gd name="connsiteY7304" fmla="*/ 1839567 h 2993922"/>
              <a:gd name="connsiteX7305" fmla="*/ 7752182 w 8938307"/>
              <a:gd name="connsiteY7305" fmla="*/ 1860749 h 2993922"/>
              <a:gd name="connsiteX7306" fmla="*/ 7757476 w 8938307"/>
              <a:gd name="connsiteY7306" fmla="*/ 1876634 h 2993922"/>
              <a:gd name="connsiteX7307" fmla="*/ 7762772 w 8938307"/>
              <a:gd name="connsiteY7307" fmla="*/ 1892520 h 2993922"/>
              <a:gd name="connsiteX7308" fmla="*/ 7752182 w 8938307"/>
              <a:gd name="connsiteY7308" fmla="*/ 1903111 h 2993922"/>
              <a:gd name="connsiteX7309" fmla="*/ 7736296 w 8938307"/>
              <a:gd name="connsiteY7309" fmla="*/ 1897815 h 2993922"/>
              <a:gd name="connsiteX7310" fmla="*/ 7736296 w 8938307"/>
              <a:gd name="connsiteY7310" fmla="*/ 1913701 h 2993922"/>
              <a:gd name="connsiteX7311" fmla="*/ 7741590 w 8938307"/>
              <a:gd name="connsiteY7311" fmla="*/ 1924290 h 2993922"/>
              <a:gd name="connsiteX7312" fmla="*/ 7752182 w 8938307"/>
              <a:gd name="connsiteY7312" fmla="*/ 1934882 h 2993922"/>
              <a:gd name="connsiteX7313" fmla="*/ 7768067 w 8938307"/>
              <a:gd name="connsiteY7313" fmla="*/ 1924290 h 2993922"/>
              <a:gd name="connsiteX7314" fmla="*/ 7773361 w 8938307"/>
              <a:gd name="connsiteY7314" fmla="*/ 1903111 h 2993922"/>
              <a:gd name="connsiteX7315" fmla="*/ 7783952 w 8938307"/>
              <a:gd name="connsiteY7315" fmla="*/ 1903111 h 2993922"/>
              <a:gd name="connsiteX7316" fmla="*/ 7794542 w 8938307"/>
              <a:gd name="connsiteY7316" fmla="*/ 1913701 h 2993922"/>
              <a:gd name="connsiteX7317" fmla="*/ 7805134 w 8938307"/>
              <a:gd name="connsiteY7317" fmla="*/ 1913701 h 2993922"/>
              <a:gd name="connsiteX7318" fmla="*/ 7815724 w 8938307"/>
              <a:gd name="connsiteY7318" fmla="*/ 1924290 h 2993922"/>
              <a:gd name="connsiteX7319" fmla="*/ 7805134 w 8938307"/>
              <a:gd name="connsiteY7319" fmla="*/ 1924290 h 2993922"/>
              <a:gd name="connsiteX7320" fmla="*/ 7778656 w 8938307"/>
              <a:gd name="connsiteY7320" fmla="*/ 1924290 h 2993922"/>
              <a:gd name="connsiteX7321" fmla="*/ 7778656 w 8938307"/>
              <a:gd name="connsiteY7321" fmla="*/ 1940176 h 2993922"/>
              <a:gd name="connsiteX7322" fmla="*/ 7773361 w 8938307"/>
              <a:gd name="connsiteY7322" fmla="*/ 1945472 h 2993922"/>
              <a:gd name="connsiteX7323" fmla="*/ 7773361 w 8938307"/>
              <a:gd name="connsiteY7323" fmla="*/ 1956063 h 2993922"/>
              <a:gd name="connsiteX7324" fmla="*/ 7762772 w 8938307"/>
              <a:gd name="connsiteY7324" fmla="*/ 1956063 h 2993922"/>
              <a:gd name="connsiteX7325" fmla="*/ 7783952 w 8938307"/>
              <a:gd name="connsiteY7325" fmla="*/ 1966653 h 2993922"/>
              <a:gd name="connsiteX7326" fmla="*/ 7783952 w 8938307"/>
              <a:gd name="connsiteY7326" fmla="*/ 1956063 h 2993922"/>
              <a:gd name="connsiteX7327" fmla="*/ 7783952 w 8938307"/>
              <a:gd name="connsiteY7327" fmla="*/ 1945472 h 2993922"/>
              <a:gd name="connsiteX7328" fmla="*/ 7799838 w 8938307"/>
              <a:gd name="connsiteY7328" fmla="*/ 1950767 h 2993922"/>
              <a:gd name="connsiteX7329" fmla="*/ 7794542 w 8938307"/>
              <a:gd name="connsiteY7329" fmla="*/ 1956063 h 2993922"/>
              <a:gd name="connsiteX7330" fmla="*/ 7794542 w 8938307"/>
              <a:gd name="connsiteY7330" fmla="*/ 1977242 h 2993922"/>
              <a:gd name="connsiteX7331" fmla="*/ 7778656 w 8938307"/>
              <a:gd name="connsiteY7331" fmla="*/ 1987834 h 2993922"/>
              <a:gd name="connsiteX7332" fmla="*/ 7762772 w 8938307"/>
              <a:gd name="connsiteY7332" fmla="*/ 1998424 h 2993922"/>
              <a:gd name="connsiteX7333" fmla="*/ 7741590 w 8938307"/>
              <a:gd name="connsiteY7333" fmla="*/ 1987834 h 2993922"/>
              <a:gd name="connsiteX7334" fmla="*/ 7725704 w 8938307"/>
              <a:gd name="connsiteY7334" fmla="*/ 1987834 h 2993922"/>
              <a:gd name="connsiteX7335" fmla="*/ 7709820 w 8938307"/>
              <a:gd name="connsiteY7335" fmla="*/ 1987834 h 2993922"/>
              <a:gd name="connsiteX7336" fmla="*/ 7699230 w 8938307"/>
              <a:gd name="connsiteY7336" fmla="*/ 1998424 h 2993922"/>
              <a:gd name="connsiteX7337" fmla="*/ 7667457 w 8938307"/>
              <a:gd name="connsiteY7337" fmla="*/ 1987834 h 2993922"/>
              <a:gd name="connsiteX7338" fmla="*/ 7635686 w 8938307"/>
              <a:gd name="connsiteY7338" fmla="*/ 1977242 h 2993922"/>
              <a:gd name="connsiteX7339" fmla="*/ 7646278 w 8938307"/>
              <a:gd name="connsiteY7339" fmla="*/ 1987834 h 2993922"/>
              <a:gd name="connsiteX7340" fmla="*/ 7656867 w 8938307"/>
              <a:gd name="connsiteY7340" fmla="*/ 1998424 h 2993922"/>
              <a:gd name="connsiteX7341" fmla="*/ 7678048 w 8938307"/>
              <a:gd name="connsiteY7341" fmla="*/ 2009015 h 2993922"/>
              <a:gd name="connsiteX7342" fmla="*/ 7699230 w 8938307"/>
              <a:gd name="connsiteY7342" fmla="*/ 2019605 h 2993922"/>
              <a:gd name="connsiteX7343" fmla="*/ 7709820 w 8938307"/>
              <a:gd name="connsiteY7343" fmla="*/ 2030194 h 2993922"/>
              <a:gd name="connsiteX7344" fmla="*/ 7709820 w 8938307"/>
              <a:gd name="connsiteY7344" fmla="*/ 2040786 h 2993922"/>
              <a:gd name="connsiteX7345" fmla="*/ 7731000 w 8938307"/>
              <a:gd name="connsiteY7345" fmla="*/ 2051376 h 2993922"/>
              <a:gd name="connsiteX7346" fmla="*/ 7783952 w 8938307"/>
              <a:gd name="connsiteY7346" fmla="*/ 2061967 h 2993922"/>
              <a:gd name="connsiteX7347" fmla="*/ 7789248 w 8938307"/>
              <a:gd name="connsiteY7347" fmla="*/ 2067261 h 2993922"/>
              <a:gd name="connsiteX7348" fmla="*/ 7805134 w 8938307"/>
              <a:gd name="connsiteY7348" fmla="*/ 2083146 h 2993922"/>
              <a:gd name="connsiteX7349" fmla="*/ 7815724 w 8938307"/>
              <a:gd name="connsiteY7349" fmla="*/ 2093738 h 2993922"/>
              <a:gd name="connsiteX7350" fmla="*/ 7831609 w 8938307"/>
              <a:gd name="connsiteY7350" fmla="*/ 2099033 h 2993922"/>
              <a:gd name="connsiteX7351" fmla="*/ 7842200 w 8938307"/>
              <a:gd name="connsiteY7351" fmla="*/ 2099033 h 2993922"/>
              <a:gd name="connsiteX7352" fmla="*/ 7852790 w 8938307"/>
              <a:gd name="connsiteY7352" fmla="*/ 2104328 h 2993922"/>
              <a:gd name="connsiteX7353" fmla="*/ 7863380 w 8938307"/>
              <a:gd name="connsiteY7353" fmla="*/ 2109623 h 2993922"/>
              <a:gd name="connsiteX7354" fmla="*/ 7879267 w 8938307"/>
              <a:gd name="connsiteY7354" fmla="*/ 2114919 h 2993922"/>
              <a:gd name="connsiteX7355" fmla="*/ 7916332 w 8938307"/>
              <a:gd name="connsiteY7355" fmla="*/ 2141394 h 2993922"/>
              <a:gd name="connsiteX7356" fmla="*/ 7985171 w 8938307"/>
              <a:gd name="connsiteY7356" fmla="*/ 2178461 h 2993922"/>
              <a:gd name="connsiteX7357" fmla="*/ 8064598 w 8938307"/>
              <a:gd name="connsiteY7357" fmla="*/ 2215527 h 2993922"/>
              <a:gd name="connsiteX7358" fmla="*/ 8101664 w 8938307"/>
              <a:gd name="connsiteY7358" fmla="*/ 2263184 h 2993922"/>
              <a:gd name="connsiteX7359" fmla="*/ 8106960 w 8938307"/>
              <a:gd name="connsiteY7359" fmla="*/ 2279069 h 2993922"/>
              <a:gd name="connsiteX7360" fmla="*/ 8106960 w 8938307"/>
              <a:gd name="connsiteY7360" fmla="*/ 2284365 h 2993922"/>
              <a:gd name="connsiteX7361" fmla="*/ 8101664 w 8938307"/>
              <a:gd name="connsiteY7361" fmla="*/ 2273775 h 2993922"/>
              <a:gd name="connsiteX7362" fmla="*/ 8069894 w 8938307"/>
              <a:gd name="connsiteY7362" fmla="*/ 2263184 h 2993922"/>
              <a:gd name="connsiteX7363" fmla="*/ 8059302 w 8938307"/>
              <a:gd name="connsiteY7363" fmla="*/ 2263184 h 2993922"/>
              <a:gd name="connsiteX7364" fmla="*/ 8038123 w 8938307"/>
              <a:gd name="connsiteY7364" fmla="*/ 2252594 h 2993922"/>
              <a:gd name="connsiteX7365" fmla="*/ 8006350 w 8938307"/>
              <a:gd name="connsiteY7365" fmla="*/ 2242004 h 2993922"/>
              <a:gd name="connsiteX7366" fmla="*/ 7995760 w 8938307"/>
              <a:gd name="connsiteY7366" fmla="*/ 2242004 h 2993922"/>
              <a:gd name="connsiteX7367" fmla="*/ 7953398 w 8938307"/>
              <a:gd name="connsiteY7367" fmla="*/ 2220823 h 2993922"/>
              <a:gd name="connsiteX7368" fmla="*/ 7937513 w 8938307"/>
              <a:gd name="connsiteY7368" fmla="*/ 2231413 h 2993922"/>
              <a:gd name="connsiteX7369" fmla="*/ 7921627 w 8938307"/>
              <a:gd name="connsiteY7369" fmla="*/ 2220823 h 2993922"/>
              <a:gd name="connsiteX7370" fmla="*/ 7911038 w 8938307"/>
              <a:gd name="connsiteY7370" fmla="*/ 2220823 h 2993922"/>
              <a:gd name="connsiteX7371" fmla="*/ 8038123 w 8938307"/>
              <a:gd name="connsiteY7371" fmla="*/ 2284365 h 2993922"/>
              <a:gd name="connsiteX7372" fmla="*/ 8080483 w 8938307"/>
              <a:gd name="connsiteY7372" fmla="*/ 2316136 h 2993922"/>
              <a:gd name="connsiteX7373" fmla="*/ 8101664 w 8938307"/>
              <a:gd name="connsiteY7373" fmla="*/ 2337317 h 2993922"/>
              <a:gd name="connsiteX7374" fmla="*/ 8112254 w 8938307"/>
              <a:gd name="connsiteY7374" fmla="*/ 2358498 h 2993922"/>
              <a:gd name="connsiteX7375" fmla="*/ 8091075 w 8938307"/>
              <a:gd name="connsiteY7375" fmla="*/ 2347908 h 2993922"/>
              <a:gd name="connsiteX7376" fmla="*/ 8080483 w 8938307"/>
              <a:gd name="connsiteY7376" fmla="*/ 2347908 h 2993922"/>
              <a:gd name="connsiteX7377" fmla="*/ 8069894 w 8938307"/>
              <a:gd name="connsiteY7377" fmla="*/ 2347908 h 2993922"/>
              <a:gd name="connsiteX7378" fmla="*/ 8059302 w 8938307"/>
              <a:gd name="connsiteY7378" fmla="*/ 2337317 h 2993922"/>
              <a:gd name="connsiteX7379" fmla="*/ 8006350 w 8938307"/>
              <a:gd name="connsiteY7379" fmla="*/ 2305546 h 2993922"/>
              <a:gd name="connsiteX7380" fmla="*/ 8011646 w 8938307"/>
              <a:gd name="connsiteY7380" fmla="*/ 2310841 h 2993922"/>
              <a:gd name="connsiteX7381" fmla="*/ 8016942 w 8938307"/>
              <a:gd name="connsiteY7381" fmla="*/ 2316136 h 2993922"/>
              <a:gd name="connsiteX7382" fmla="*/ 7995760 w 8938307"/>
              <a:gd name="connsiteY7382" fmla="*/ 2316136 h 2993922"/>
              <a:gd name="connsiteX7383" fmla="*/ 7995760 w 8938307"/>
              <a:gd name="connsiteY7383" fmla="*/ 2310841 h 2993922"/>
              <a:gd name="connsiteX7384" fmla="*/ 7985171 w 8938307"/>
              <a:gd name="connsiteY7384" fmla="*/ 2300250 h 2993922"/>
              <a:gd name="connsiteX7385" fmla="*/ 7969284 w 8938307"/>
              <a:gd name="connsiteY7385" fmla="*/ 2289660 h 2993922"/>
              <a:gd name="connsiteX7386" fmla="*/ 7963990 w 8938307"/>
              <a:gd name="connsiteY7386" fmla="*/ 2273775 h 2993922"/>
              <a:gd name="connsiteX7387" fmla="*/ 7911038 w 8938307"/>
              <a:gd name="connsiteY7387" fmla="*/ 2252594 h 2993922"/>
              <a:gd name="connsiteX7388" fmla="*/ 7868675 w 8938307"/>
              <a:gd name="connsiteY7388" fmla="*/ 2231413 h 2993922"/>
              <a:gd name="connsiteX7389" fmla="*/ 7863380 w 8938307"/>
              <a:gd name="connsiteY7389" fmla="*/ 2226117 h 2993922"/>
              <a:gd name="connsiteX7390" fmla="*/ 7847494 w 8938307"/>
              <a:gd name="connsiteY7390" fmla="*/ 2220823 h 2993922"/>
              <a:gd name="connsiteX7391" fmla="*/ 7826313 w 8938307"/>
              <a:gd name="connsiteY7391" fmla="*/ 2215527 h 2993922"/>
              <a:gd name="connsiteX7392" fmla="*/ 7821019 w 8938307"/>
              <a:gd name="connsiteY7392" fmla="*/ 2210232 h 2993922"/>
              <a:gd name="connsiteX7393" fmla="*/ 7815724 w 8938307"/>
              <a:gd name="connsiteY7393" fmla="*/ 2220823 h 2993922"/>
              <a:gd name="connsiteX7394" fmla="*/ 7783952 w 8938307"/>
              <a:gd name="connsiteY7394" fmla="*/ 2199642 h 2993922"/>
              <a:gd name="connsiteX7395" fmla="*/ 7762772 w 8938307"/>
              <a:gd name="connsiteY7395" fmla="*/ 2189051 h 2993922"/>
              <a:gd name="connsiteX7396" fmla="*/ 7736296 w 8938307"/>
              <a:gd name="connsiteY7396" fmla="*/ 2173165 h 2993922"/>
              <a:gd name="connsiteX7397" fmla="*/ 7741590 w 8938307"/>
              <a:gd name="connsiteY7397" fmla="*/ 2167871 h 2993922"/>
              <a:gd name="connsiteX7398" fmla="*/ 7741590 w 8938307"/>
              <a:gd name="connsiteY7398" fmla="*/ 2157280 h 2993922"/>
              <a:gd name="connsiteX7399" fmla="*/ 7731000 w 8938307"/>
              <a:gd name="connsiteY7399" fmla="*/ 2157280 h 2993922"/>
              <a:gd name="connsiteX7400" fmla="*/ 7752182 w 8938307"/>
              <a:gd name="connsiteY7400" fmla="*/ 2146690 h 2993922"/>
              <a:gd name="connsiteX7401" fmla="*/ 7762772 w 8938307"/>
              <a:gd name="connsiteY7401" fmla="*/ 2136099 h 2993922"/>
              <a:gd name="connsiteX7402" fmla="*/ 7773361 w 8938307"/>
              <a:gd name="connsiteY7402" fmla="*/ 2125509 h 2993922"/>
              <a:gd name="connsiteX7403" fmla="*/ 7773361 w 8938307"/>
              <a:gd name="connsiteY7403" fmla="*/ 2114919 h 2993922"/>
              <a:gd name="connsiteX7404" fmla="*/ 7752182 w 8938307"/>
              <a:gd name="connsiteY7404" fmla="*/ 2114919 h 2993922"/>
              <a:gd name="connsiteX7405" fmla="*/ 7741590 w 8938307"/>
              <a:gd name="connsiteY7405" fmla="*/ 2125509 h 2993922"/>
              <a:gd name="connsiteX7406" fmla="*/ 7731000 w 8938307"/>
              <a:gd name="connsiteY7406" fmla="*/ 2125509 h 2993922"/>
              <a:gd name="connsiteX7407" fmla="*/ 7741590 w 8938307"/>
              <a:gd name="connsiteY7407" fmla="*/ 2114919 h 2993922"/>
              <a:gd name="connsiteX7408" fmla="*/ 7741590 w 8938307"/>
              <a:gd name="connsiteY7408" fmla="*/ 2104328 h 2993922"/>
              <a:gd name="connsiteX7409" fmla="*/ 7752182 w 8938307"/>
              <a:gd name="connsiteY7409" fmla="*/ 2093738 h 2993922"/>
              <a:gd name="connsiteX7410" fmla="*/ 7699230 w 8938307"/>
              <a:gd name="connsiteY7410" fmla="*/ 2072557 h 2993922"/>
              <a:gd name="connsiteX7411" fmla="*/ 7678048 w 8938307"/>
              <a:gd name="connsiteY7411" fmla="*/ 2061967 h 2993922"/>
              <a:gd name="connsiteX7412" fmla="*/ 7656867 w 8938307"/>
              <a:gd name="connsiteY7412" fmla="*/ 2046080 h 2993922"/>
              <a:gd name="connsiteX7413" fmla="*/ 7630390 w 8938307"/>
              <a:gd name="connsiteY7413" fmla="*/ 2030194 h 2993922"/>
              <a:gd name="connsiteX7414" fmla="*/ 7588030 w 8938307"/>
              <a:gd name="connsiteY7414" fmla="*/ 2009015 h 2993922"/>
              <a:gd name="connsiteX7415" fmla="*/ 7561553 w 8938307"/>
              <a:gd name="connsiteY7415" fmla="*/ 1987834 h 2993922"/>
              <a:gd name="connsiteX7416" fmla="*/ 7550963 w 8938307"/>
              <a:gd name="connsiteY7416" fmla="*/ 1977242 h 2993922"/>
              <a:gd name="connsiteX7417" fmla="*/ 7540374 w 8938307"/>
              <a:gd name="connsiteY7417" fmla="*/ 1987834 h 2993922"/>
              <a:gd name="connsiteX7418" fmla="*/ 7529782 w 8938307"/>
              <a:gd name="connsiteY7418" fmla="*/ 1987834 h 2993922"/>
              <a:gd name="connsiteX7419" fmla="*/ 7535078 w 8938307"/>
              <a:gd name="connsiteY7419" fmla="*/ 1993128 h 2993922"/>
              <a:gd name="connsiteX7420" fmla="*/ 7529782 w 8938307"/>
              <a:gd name="connsiteY7420" fmla="*/ 1998424 h 2993922"/>
              <a:gd name="connsiteX7421" fmla="*/ 7519192 w 8938307"/>
              <a:gd name="connsiteY7421" fmla="*/ 1998424 h 2993922"/>
              <a:gd name="connsiteX7422" fmla="*/ 7508601 w 8938307"/>
              <a:gd name="connsiteY7422" fmla="*/ 1987834 h 2993922"/>
              <a:gd name="connsiteX7423" fmla="*/ 7508601 w 8938307"/>
              <a:gd name="connsiteY7423" fmla="*/ 1998424 h 2993922"/>
              <a:gd name="connsiteX7424" fmla="*/ 7508601 w 8938307"/>
              <a:gd name="connsiteY7424" fmla="*/ 2009015 h 2993922"/>
              <a:gd name="connsiteX7425" fmla="*/ 7498011 w 8938307"/>
              <a:gd name="connsiteY7425" fmla="*/ 1998424 h 2993922"/>
              <a:gd name="connsiteX7426" fmla="*/ 7487420 w 8938307"/>
              <a:gd name="connsiteY7426" fmla="*/ 1987834 h 2993922"/>
              <a:gd name="connsiteX7427" fmla="*/ 7492716 w 8938307"/>
              <a:gd name="connsiteY7427" fmla="*/ 1982538 h 2993922"/>
              <a:gd name="connsiteX7428" fmla="*/ 7492716 w 8938307"/>
              <a:gd name="connsiteY7428" fmla="*/ 1977242 h 2993922"/>
              <a:gd name="connsiteX7429" fmla="*/ 7487420 w 8938307"/>
              <a:gd name="connsiteY7429" fmla="*/ 1977242 h 2993922"/>
              <a:gd name="connsiteX7430" fmla="*/ 7487420 w 8938307"/>
              <a:gd name="connsiteY7430" fmla="*/ 1966653 h 2993922"/>
              <a:gd name="connsiteX7431" fmla="*/ 7476830 w 8938307"/>
              <a:gd name="connsiteY7431" fmla="*/ 1966653 h 2993922"/>
              <a:gd name="connsiteX7432" fmla="*/ 7466240 w 8938307"/>
              <a:gd name="connsiteY7432" fmla="*/ 1945472 h 2993922"/>
              <a:gd name="connsiteX7433" fmla="*/ 7487420 w 8938307"/>
              <a:gd name="connsiteY7433" fmla="*/ 1956063 h 2993922"/>
              <a:gd name="connsiteX7434" fmla="*/ 7508601 w 8938307"/>
              <a:gd name="connsiteY7434" fmla="*/ 1961357 h 2993922"/>
              <a:gd name="connsiteX7435" fmla="*/ 7508601 w 8938307"/>
              <a:gd name="connsiteY7435" fmla="*/ 1945472 h 2993922"/>
              <a:gd name="connsiteX7436" fmla="*/ 7487420 w 8938307"/>
              <a:gd name="connsiteY7436" fmla="*/ 1924290 h 2993922"/>
              <a:gd name="connsiteX7437" fmla="*/ 7476830 w 8938307"/>
              <a:gd name="connsiteY7437" fmla="*/ 1924290 h 2993922"/>
              <a:gd name="connsiteX7438" fmla="*/ 7466240 w 8938307"/>
              <a:gd name="connsiteY7438" fmla="*/ 1924290 h 2993922"/>
              <a:gd name="connsiteX7439" fmla="*/ 7445059 w 8938307"/>
              <a:gd name="connsiteY7439" fmla="*/ 1924290 h 2993922"/>
              <a:gd name="connsiteX7440" fmla="*/ 7434468 w 8938307"/>
              <a:gd name="connsiteY7440" fmla="*/ 1929586 h 2993922"/>
              <a:gd name="connsiteX7441" fmla="*/ 7423878 w 8938307"/>
              <a:gd name="connsiteY7441" fmla="*/ 1945472 h 2993922"/>
              <a:gd name="connsiteX7442" fmla="*/ 7413288 w 8938307"/>
              <a:gd name="connsiteY7442" fmla="*/ 1956063 h 2993922"/>
              <a:gd name="connsiteX7443" fmla="*/ 7423878 w 8938307"/>
              <a:gd name="connsiteY7443" fmla="*/ 1966653 h 2993922"/>
              <a:gd name="connsiteX7444" fmla="*/ 7397403 w 8938307"/>
              <a:gd name="connsiteY7444" fmla="*/ 1977242 h 2993922"/>
              <a:gd name="connsiteX7445" fmla="*/ 7339155 w 8938307"/>
              <a:gd name="connsiteY7445" fmla="*/ 1971948 h 2993922"/>
              <a:gd name="connsiteX7446" fmla="*/ 7296793 w 8938307"/>
              <a:gd name="connsiteY7446" fmla="*/ 1961357 h 2993922"/>
              <a:gd name="connsiteX7447" fmla="*/ 7280908 w 8938307"/>
              <a:gd name="connsiteY7447" fmla="*/ 1956063 h 2993922"/>
              <a:gd name="connsiteX7448" fmla="*/ 7265022 w 8938307"/>
              <a:gd name="connsiteY7448" fmla="*/ 1956063 h 2993922"/>
              <a:gd name="connsiteX7449" fmla="*/ 7265022 w 8938307"/>
              <a:gd name="connsiteY7449" fmla="*/ 1966653 h 2993922"/>
              <a:gd name="connsiteX7450" fmla="*/ 7296793 w 8938307"/>
              <a:gd name="connsiteY7450" fmla="*/ 1987834 h 2993922"/>
              <a:gd name="connsiteX7451" fmla="*/ 7317974 w 8938307"/>
              <a:gd name="connsiteY7451" fmla="*/ 1998424 h 2993922"/>
              <a:gd name="connsiteX7452" fmla="*/ 7286203 w 8938307"/>
              <a:gd name="connsiteY7452" fmla="*/ 1998424 h 2993922"/>
              <a:gd name="connsiteX7453" fmla="*/ 7254432 w 8938307"/>
              <a:gd name="connsiteY7453" fmla="*/ 1987834 h 2993922"/>
              <a:gd name="connsiteX7454" fmla="*/ 7243841 w 8938307"/>
              <a:gd name="connsiteY7454" fmla="*/ 1987834 h 2993922"/>
              <a:gd name="connsiteX7455" fmla="*/ 7243841 w 8938307"/>
              <a:gd name="connsiteY7455" fmla="*/ 1998424 h 2993922"/>
              <a:gd name="connsiteX7456" fmla="*/ 7201480 w 8938307"/>
              <a:gd name="connsiteY7456" fmla="*/ 2009015 h 2993922"/>
              <a:gd name="connsiteX7457" fmla="*/ 7201480 w 8938307"/>
              <a:gd name="connsiteY7457" fmla="*/ 1987834 h 2993922"/>
              <a:gd name="connsiteX7458" fmla="*/ 7180299 w 8938307"/>
              <a:gd name="connsiteY7458" fmla="*/ 1982538 h 2993922"/>
              <a:gd name="connsiteX7459" fmla="*/ 7169708 w 8938307"/>
              <a:gd name="connsiteY7459" fmla="*/ 1977242 h 2993922"/>
              <a:gd name="connsiteX7460" fmla="*/ 7169708 w 8938307"/>
              <a:gd name="connsiteY7460" fmla="*/ 1987834 h 2993922"/>
              <a:gd name="connsiteX7461" fmla="*/ 7159118 w 8938307"/>
              <a:gd name="connsiteY7461" fmla="*/ 1998424 h 2993922"/>
              <a:gd name="connsiteX7462" fmla="*/ 7153822 w 8938307"/>
              <a:gd name="connsiteY7462" fmla="*/ 2003719 h 2993922"/>
              <a:gd name="connsiteX7463" fmla="*/ 7148526 w 8938307"/>
              <a:gd name="connsiteY7463" fmla="*/ 2019605 h 2993922"/>
              <a:gd name="connsiteX7464" fmla="*/ 7169708 w 8938307"/>
              <a:gd name="connsiteY7464" fmla="*/ 2019605 h 2993922"/>
              <a:gd name="connsiteX7465" fmla="*/ 7180299 w 8938307"/>
              <a:gd name="connsiteY7465" fmla="*/ 2019605 h 2993922"/>
              <a:gd name="connsiteX7466" fmla="*/ 7190889 w 8938307"/>
              <a:gd name="connsiteY7466" fmla="*/ 2019605 h 2993922"/>
              <a:gd name="connsiteX7467" fmla="*/ 7201480 w 8938307"/>
              <a:gd name="connsiteY7467" fmla="*/ 2024900 h 2993922"/>
              <a:gd name="connsiteX7468" fmla="*/ 7212070 w 8938307"/>
              <a:gd name="connsiteY7468" fmla="*/ 2030194 h 2993922"/>
              <a:gd name="connsiteX7469" fmla="*/ 7254432 w 8938307"/>
              <a:gd name="connsiteY7469" fmla="*/ 2030194 h 2993922"/>
              <a:gd name="connsiteX7470" fmla="*/ 7265022 w 8938307"/>
              <a:gd name="connsiteY7470" fmla="*/ 2030194 h 2993922"/>
              <a:gd name="connsiteX7471" fmla="*/ 7265022 w 8938307"/>
              <a:gd name="connsiteY7471" fmla="*/ 2040786 h 2993922"/>
              <a:gd name="connsiteX7472" fmla="*/ 7286203 w 8938307"/>
              <a:gd name="connsiteY7472" fmla="*/ 2030194 h 2993922"/>
              <a:gd name="connsiteX7473" fmla="*/ 7292822 w 8938307"/>
              <a:gd name="connsiteY7473" fmla="*/ 2030194 h 2993922"/>
              <a:gd name="connsiteX7474" fmla="*/ 7296793 w 8938307"/>
              <a:gd name="connsiteY7474" fmla="*/ 2030194 h 2993922"/>
              <a:gd name="connsiteX7475" fmla="*/ 7265022 w 8938307"/>
              <a:gd name="connsiteY7475" fmla="*/ 2051376 h 2993922"/>
              <a:gd name="connsiteX7476" fmla="*/ 7243841 w 8938307"/>
              <a:gd name="connsiteY7476" fmla="*/ 2061967 h 2993922"/>
              <a:gd name="connsiteX7477" fmla="*/ 7243841 w 8938307"/>
              <a:gd name="connsiteY7477" fmla="*/ 2072557 h 2993922"/>
              <a:gd name="connsiteX7478" fmla="*/ 7275612 w 8938307"/>
              <a:gd name="connsiteY7478" fmla="*/ 2093738 h 2993922"/>
              <a:gd name="connsiteX7479" fmla="*/ 7307384 w 8938307"/>
              <a:gd name="connsiteY7479" fmla="*/ 2104328 h 2993922"/>
              <a:gd name="connsiteX7480" fmla="*/ 7317974 w 8938307"/>
              <a:gd name="connsiteY7480" fmla="*/ 2104328 h 2993922"/>
              <a:gd name="connsiteX7481" fmla="*/ 7328564 w 8938307"/>
              <a:gd name="connsiteY7481" fmla="*/ 2104328 h 2993922"/>
              <a:gd name="connsiteX7482" fmla="*/ 7333860 w 8938307"/>
              <a:gd name="connsiteY7482" fmla="*/ 2114919 h 2993922"/>
              <a:gd name="connsiteX7483" fmla="*/ 7328564 w 8938307"/>
              <a:gd name="connsiteY7483" fmla="*/ 2125509 h 2993922"/>
              <a:gd name="connsiteX7484" fmla="*/ 7307384 w 8938307"/>
              <a:gd name="connsiteY7484" fmla="*/ 2125509 h 2993922"/>
              <a:gd name="connsiteX7485" fmla="*/ 7286203 w 8938307"/>
              <a:gd name="connsiteY7485" fmla="*/ 2136099 h 2993922"/>
              <a:gd name="connsiteX7486" fmla="*/ 7286203 w 8938307"/>
              <a:gd name="connsiteY7486" fmla="*/ 2125509 h 2993922"/>
              <a:gd name="connsiteX7487" fmla="*/ 7275612 w 8938307"/>
              <a:gd name="connsiteY7487" fmla="*/ 2114919 h 2993922"/>
              <a:gd name="connsiteX7488" fmla="*/ 7270318 w 8938307"/>
              <a:gd name="connsiteY7488" fmla="*/ 2125509 h 2993922"/>
              <a:gd name="connsiteX7489" fmla="*/ 7265022 w 8938307"/>
              <a:gd name="connsiteY7489" fmla="*/ 2136099 h 2993922"/>
              <a:gd name="connsiteX7490" fmla="*/ 7249136 w 8938307"/>
              <a:gd name="connsiteY7490" fmla="*/ 2120213 h 2993922"/>
              <a:gd name="connsiteX7491" fmla="*/ 7227956 w 8938307"/>
              <a:gd name="connsiteY7491" fmla="*/ 2109623 h 2993922"/>
              <a:gd name="connsiteX7492" fmla="*/ 7222660 w 8938307"/>
              <a:gd name="connsiteY7492" fmla="*/ 2104328 h 2993922"/>
              <a:gd name="connsiteX7493" fmla="*/ 7201480 w 8938307"/>
              <a:gd name="connsiteY7493" fmla="*/ 2104328 h 2993922"/>
              <a:gd name="connsiteX7494" fmla="*/ 7148526 w 8938307"/>
              <a:gd name="connsiteY7494" fmla="*/ 2093738 h 2993922"/>
              <a:gd name="connsiteX7495" fmla="*/ 7132641 w 8938307"/>
              <a:gd name="connsiteY7495" fmla="*/ 2093738 h 2993922"/>
              <a:gd name="connsiteX7496" fmla="*/ 7137937 w 8938307"/>
              <a:gd name="connsiteY7496" fmla="*/ 2088442 h 2993922"/>
              <a:gd name="connsiteX7497" fmla="*/ 7132641 w 8938307"/>
              <a:gd name="connsiteY7497" fmla="*/ 2077852 h 2993922"/>
              <a:gd name="connsiteX7498" fmla="*/ 7122052 w 8938307"/>
              <a:gd name="connsiteY7498" fmla="*/ 2077852 h 2993922"/>
              <a:gd name="connsiteX7499" fmla="*/ 7122052 w 8938307"/>
              <a:gd name="connsiteY7499" fmla="*/ 2088442 h 2993922"/>
              <a:gd name="connsiteX7500" fmla="*/ 7132641 w 8938307"/>
              <a:gd name="connsiteY7500" fmla="*/ 2093738 h 2993922"/>
              <a:gd name="connsiteX7501" fmla="*/ 7111462 w 8938307"/>
              <a:gd name="connsiteY7501" fmla="*/ 2093738 h 2993922"/>
              <a:gd name="connsiteX7502" fmla="*/ 7095574 w 8938307"/>
              <a:gd name="connsiteY7502" fmla="*/ 2099033 h 2993922"/>
              <a:gd name="connsiteX7503" fmla="*/ 7090280 w 8938307"/>
              <a:gd name="connsiteY7503" fmla="*/ 2104328 h 2993922"/>
              <a:gd name="connsiteX7504" fmla="*/ 7074395 w 8938307"/>
              <a:gd name="connsiteY7504" fmla="*/ 2104328 h 2993922"/>
              <a:gd name="connsiteX7505" fmla="*/ 7063804 w 8938307"/>
              <a:gd name="connsiteY7505" fmla="*/ 2104328 h 2993922"/>
              <a:gd name="connsiteX7506" fmla="*/ 7063804 w 8938307"/>
              <a:gd name="connsiteY7506" fmla="*/ 2114919 h 2993922"/>
              <a:gd name="connsiteX7507" fmla="*/ 7053214 w 8938307"/>
              <a:gd name="connsiteY7507" fmla="*/ 2104328 h 2993922"/>
              <a:gd name="connsiteX7508" fmla="*/ 7063804 w 8938307"/>
              <a:gd name="connsiteY7508" fmla="*/ 2093738 h 2993922"/>
              <a:gd name="connsiteX7509" fmla="*/ 7079689 w 8938307"/>
              <a:gd name="connsiteY7509" fmla="*/ 2088442 h 2993922"/>
              <a:gd name="connsiteX7510" fmla="*/ 7074395 w 8938307"/>
              <a:gd name="connsiteY7510" fmla="*/ 2083146 h 2993922"/>
              <a:gd name="connsiteX7511" fmla="*/ 7063804 w 8938307"/>
              <a:gd name="connsiteY7511" fmla="*/ 2083146 h 2993922"/>
              <a:gd name="connsiteX7512" fmla="*/ 7058510 w 8938307"/>
              <a:gd name="connsiteY7512" fmla="*/ 2072557 h 2993922"/>
              <a:gd name="connsiteX7513" fmla="*/ 7047918 w 8938307"/>
              <a:gd name="connsiteY7513" fmla="*/ 2072557 h 2993922"/>
              <a:gd name="connsiteX7514" fmla="*/ 7037328 w 8938307"/>
              <a:gd name="connsiteY7514" fmla="*/ 2077852 h 2993922"/>
              <a:gd name="connsiteX7515" fmla="*/ 7021443 w 8938307"/>
              <a:gd name="connsiteY7515" fmla="*/ 2083146 h 2993922"/>
              <a:gd name="connsiteX7516" fmla="*/ 7010852 w 8938307"/>
              <a:gd name="connsiteY7516" fmla="*/ 2083146 h 2993922"/>
              <a:gd name="connsiteX7517" fmla="*/ 6979081 w 8938307"/>
              <a:gd name="connsiteY7517" fmla="*/ 2093738 h 2993922"/>
              <a:gd name="connsiteX7518" fmla="*/ 6968491 w 8938307"/>
              <a:gd name="connsiteY7518" fmla="*/ 2093738 h 2993922"/>
              <a:gd name="connsiteX7519" fmla="*/ 6963196 w 8938307"/>
              <a:gd name="connsiteY7519" fmla="*/ 2083146 h 2993922"/>
              <a:gd name="connsiteX7520" fmla="*/ 6957900 w 8938307"/>
              <a:gd name="connsiteY7520" fmla="*/ 2083146 h 2993922"/>
              <a:gd name="connsiteX7521" fmla="*/ 6936718 w 8938307"/>
              <a:gd name="connsiteY7521" fmla="*/ 2083146 h 2993922"/>
              <a:gd name="connsiteX7522" fmla="*/ 6931424 w 8938307"/>
              <a:gd name="connsiteY7522" fmla="*/ 2072557 h 2993922"/>
              <a:gd name="connsiteX7523" fmla="*/ 6926129 w 8938307"/>
              <a:gd name="connsiteY7523" fmla="*/ 2072557 h 2993922"/>
              <a:gd name="connsiteX7524" fmla="*/ 6894358 w 8938307"/>
              <a:gd name="connsiteY7524" fmla="*/ 2072557 h 2993922"/>
              <a:gd name="connsiteX7525" fmla="*/ 6883766 w 8938307"/>
              <a:gd name="connsiteY7525" fmla="*/ 2061967 h 2993922"/>
              <a:gd name="connsiteX7526" fmla="*/ 6873177 w 8938307"/>
              <a:gd name="connsiteY7526" fmla="*/ 2051376 h 2993922"/>
              <a:gd name="connsiteX7527" fmla="*/ 6867881 w 8938307"/>
              <a:gd name="connsiteY7527" fmla="*/ 2051376 h 2993922"/>
              <a:gd name="connsiteX7528" fmla="*/ 6851996 w 8938307"/>
              <a:gd name="connsiteY7528" fmla="*/ 2051376 h 2993922"/>
              <a:gd name="connsiteX7529" fmla="*/ 6820224 w 8938307"/>
              <a:gd name="connsiteY7529" fmla="*/ 2051376 h 2993922"/>
              <a:gd name="connsiteX7530" fmla="*/ 6777862 w 8938307"/>
              <a:gd name="connsiteY7530" fmla="*/ 2030194 h 2993922"/>
              <a:gd name="connsiteX7531" fmla="*/ 6751387 w 8938307"/>
              <a:gd name="connsiteY7531" fmla="*/ 2030194 h 2993922"/>
              <a:gd name="connsiteX7532" fmla="*/ 6719616 w 8938307"/>
              <a:gd name="connsiteY7532" fmla="*/ 2024900 h 2993922"/>
              <a:gd name="connsiteX7533" fmla="*/ 6693140 w 8938307"/>
              <a:gd name="connsiteY7533" fmla="*/ 2019605 h 2993922"/>
              <a:gd name="connsiteX7534" fmla="*/ 6693140 w 8938307"/>
              <a:gd name="connsiteY7534" fmla="*/ 2030194 h 2993922"/>
              <a:gd name="connsiteX7535" fmla="*/ 6735502 w 8938307"/>
              <a:gd name="connsiteY7535" fmla="*/ 2040786 h 2993922"/>
              <a:gd name="connsiteX7536" fmla="*/ 6746092 w 8938307"/>
              <a:gd name="connsiteY7536" fmla="*/ 2040786 h 2993922"/>
              <a:gd name="connsiteX7537" fmla="*/ 6751387 w 8938307"/>
              <a:gd name="connsiteY7537" fmla="*/ 2051376 h 2993922"/>
              <a:gd name="connsiteX7538" fmla="*/ 6724910 w 8938307"/>
              <a:gd name="connsiteY7538" fmla="*/ 2051376 h 2993922"/>
              <a:gd name="connsiteX7539" fmla="*/ 6671958 w 8938307"/>
              <a:gd name="connsiteY7539" fmla="*/ 2051376 h 2993922"/>
              <a:gd name="connsiteX7540" fmla="*/ 6661368 w 8938307"/>
              <a:gd name="connsiteY7540" fmla="*/ 2030194 h 2993922"/>
              <a:gd name="connsiteX7541" fmla="*/ 6650778 w 8938307"/>
              <a:gd name="connsiteY7541" fmla="*/ 2030194 h 2993922"/>
              <a:gd name="connsiteX7542" fmla="*/ 6640188 w 8938307"/>
              <a:gd name="connsiteY7542" fmla="*/ 2040786 h 2993922"/>
              <a:gd name="connsiteX7543" fmla="*/ 6640188 w 8938307"/>
              <a:gd name="connsiteY7543" fmla="*/ 2035490 h 2993922"/>
              <a:gd name="connsiteX7544" fmla="*/ 6640188 w 8938307"/>
              <a:gd name="connsiteY7544" fmla="*/ 2030194 h 2993922"/>
              <a:gd name="connsiteX7545" fmla="*/ 6619006 w 8938307"/>
              <a:gd name="connsiteY7545" fmla="*/ 1998424 h 2993922"/>
              <a:gd name="connsiteX7546" fmla="*/ 6576646 w 8938307"/>
              <a:gd name="connsiteY7546" fmla="*/ 1987834 h 2993922"/>
              <a:gd name="connsiteX7547" fmla="*/ 6592531 w 8938307"/>
              <a:gd name="connsiteY7547" fmla="*/ 1977242 h 2993922"/>
              <a:gd name="connsiteX7548" fmla="*/ 6587236 w 8938307"/>
              <a:gd name="connsiteY7548" fmla="*/ 1966653 h 2993922"/>
              <a:gd name="connsiteX7549" fmla="*/ 6576646 w 8938307"/>
              <a:gd name="connsiteY7549" fmla="*/ 1966653 h 2993922"/>
              <a:gd name="connsiteX7550" fmla="*/ 6513102 w 8938307"/>
              <a:gd name="connsiteY7550" fmla="*/ 1956063 h 2993922"/>
              <a:gd name="connsiteX7551" fmla="*/ 6502512 w 8938307"/>
              <a:gd name="connsiteY7551" fmla="*/ 1956063 h 2993922"/>
              <a:gd name="connsiteX7552" fmla="*/ 6491922 w 8938307"/>
              <a:gd name="connsiteY7552" fmla="*/ 1966653 h 2993922"/>
              <a:gd name="connsiteX7553" fmla="*/ 6491922 w 8938307"/>
              <a:gd name="connsiteY7553" fmla="*/ 1956063 h 2993922"/>
              <a:gd name="connsiteX7554" fmla="*/ 6481332 w 8938307"/>
              <a:gd name="connsiteY7554" fmla="*/ 1945472 h 2993922"/>
              <a:gd name="connsiteX7555" fmla="*/ 6470740 w 8938307"/>
              <a:gd name="connsiteY7555" fmla="*/ 1945472 h 2993922"/>
              <a:gd name="connsiteX7556" fmla="*/ 6470740 w 8938307"/>
              <a:gd name="connsiteY7556" fmla="*/ 1940176 h 2993922"/>
              <a:gd name="connsiteX7557" fmla="*/ 6460150 w 8938307"/>
              <a:gd name="connsiteY7557" fmla="*/ 1945472 h 2993922"/>
              <a:gd name="connsiteX7558" fmla="*/ 6470740 w 8938307"/>
              <a:gd name="connsiteY7558" fmla="*/ 1950767 h 2993922"/>
              <a:gd name="connsiteX7559" fmla="*/ 6470740 w 8938307"/>
              <a:gd name="connsiteY7559" fmla="*/ 1966653 h 2993922"/>
              <a:gd name="connsiteX7560" fmla="*/ 6449560 w 8938307"/>
              <a:gd name="connsiteY7560" fmla="*/ 1956063 h 2993922"/>
              <a:gd name="connsiteX7561" fmla="*/ 6438970 w 8938307"/>
              <a:gd name="connsiteY7561" fmla="*/ 1945472 h 2993922"/>
              <a:gd name="connsiteX7562" fmla="*/ 6438970 w 8938307"/>
              <a:gd name="connsiteY7562" fmla="*/ 1934882 h 2993922"/>
              <a:gd name="connsiteX7563" fmla="*/ 6407198 w 8938307"/>
              <a:gd name="connsiteY7563" fmla="*/ 1945472 h 2993922"/>
              <a:gd name="connsiteX7564" fmla="*/ 6391313 w 8938307"/>
              <a:gd name="connsiteY7564" fmla="*/ 1945472 h 2993922"/>
              <a:gd name="connsiteX7565" fmla="*/ 6375428 w 8938307"/>
              <a:gd name="connsiteY7565" fmla="*/ 1924290 h 2993922"/>
              <a:gd name="connsiteX7566" fmla="*/ 6333066 w 8938307"/>
              <a:gd name="connsiteY7566" fmla="*/ 1934882 h 2993922"/>
              <a:gd name="connsiteX7567" fmla="*/ 6343656 w 8938307"/>
              <a:gd name="connsiteY7567" fmla="*/ 1945472 h 2993922"/>
              <a:gd name="connsiteX7568" fmla="*/ 6354246 w 8938307"/>
              <a:gd name="connsiteY7568" fmla="*/ 1934882 h 2993922"/>
              <a:gd name="connsiteX7569" fmla="*/ 6375428 w 8938307"/>
              <a:gd name="connsiteY7569" fmla="*/ 1934882 h 2993922"/>
              <a:gd name="connsiteX7570" fmla="*/ 6375428 w 8938307"/>
              <a:gd name="connsiteY7570" fmla="*/ 1945472 h 2993922"/>
              <a:gd name="connsiteX7571" fmla="*/ 6386018 w 8938307"/>
              <a:gd name="connsiteY7571" fmla="*/ 1956063 h 2993922"/>
              <a:gd name="connsiteX7572" fmla="*/ 6396608 w 8938307"/>
              <a:gd name="connsiteY7572" fmla="*/ 1977242 h 2993922"/>
              <a:gd name="connsiteX7573" fmla="*/ 6364836 w 8938307"/>
              <a:gd name="connsiteY7573" fmla="*/ 1977242 h 2993922"/>
              <a:gd name="connsiteX7574" fmla="*/ 6311884 w 8938307"/>
              <a:gd name="connsiteY7574" fmla="*/ 1966653 h 2993922"/>
              <a:gd name="connsiteX7575" fmla="*/ 6295998 w 8938307"/>
              <a:gd name="connsiteY7575" fmla="*/ 1950767 h 2993922"/>
              <a:gd name="connsiteX7576" fmla="*/ 6269524 w 8938307"/>
              <a:gd name="connsiteY7576" fmla="*/ 1956063 h 2993922"/>
              <a:gd name="connsiteX7577" fmla="*/ 6311884 w 8938307"/>
              <a:gd name="connsiteY7577" fmla="*/ 1977242 h 2993922"/>
              <a:gd name="connsiteX7578" fmla="*/ 6322476 w 8938307"/>
              <a:gd name="connsiteY7578" fmla="*/ 1977242 h 2993922"/>
              <a:gd name="connsiteX7579" fmla="*/ 6333066 w 8938307"/>
              <a:gd name="connsiteY7579" fmla="*/ 1977242 h 2993922"/>
              <a:gd name="connsiteX7580" fmla="*/ 6364836 w 8938307"/>
              <a:gd name="connsiteY7580" fmla="*/ 1998424 h 2993922"/>
              <a:gd name="connsiteX7581" fmla="*/ 6375428 w 8938307"/>
              <a:gd name="connsiteY7581" fmla="*/ 1998424 h 2993922"/>
              <a:gd name="connsiteX7582" fmla="*/ 6386018 w 8938307"/>
              <a:gd name="connsiteY7582" fmla="*/ 2009015 h 2993922"/>
              <a:gd name="connsiteX7583" fmla="*/ 6407198 w 8938307"/>
              <a:gd name="connsiteY7583" fmla="*/ 2009015 h 2993922"/>
              <a:gd name="connsiteX7584" fmla="*/ 6417788 w 8938307"/>
              <a:gd name="connsiteY7584" fmla="*/ 2019605 h 2993922"/>
              <a:gd name="connsiteX7585" fmla="*/ 6446030 w 8938307"/>
              <a:gd name="connsiteY7585" fmla="*/ 2026665 h 2993922"/>
              <a:gd name="connsiteX7586" fmla="*/ 6438970 w 8938307"/>
              <a:gd name="connsiteY7586" fmla="*/ 2019605 h 2993922"/>
              <a:gd name="connsiteX7587" fmla="*/ 6454855 w 8938307"/>
              <a:gd name="connsiteY7587" fmla="*/ 2019605 h 2993922"/>
              <a:gd name="connsiteX7588" fmla="*/ 6470740 w 8938307"/>
              <a:gd name="connsiteY7588" fmla="*/ 2030194 h 2993922"/>
              <a:gd name="connsiteX7589" fmla="*/ 6460150 w 8938307"/>
              <a:gd name="connsiteY7589" fmla="*/ 2030194 h 2993922"/>
              <a:gd name="connsiteX7590" fmla="*/ 6486627 w 8938307"/>
              <a:gd name="connsiteY7590" fmla="*/ 2040786 h 2993922"/>
              <a:gd name="connsiteX7591" fmla="*/ 6491922 w 8938307"/>
              <a:gd name="connsiteY7591" fmla="*/ 2051376 h 2993922"/>
              <a:gd name="connsiteX7592" fmla="*/ 6491922 w 8938307"/>
              <a:gd name="connsiteY7592" fmla="*/ 2040786 h 2993922"/>
              <a:gd name="connsiteX7593" fmla="*/ 6513102 w 8938307"/>
              <a:gd name="connsiteY7593" fmla="*/ 2040786 h 2993922"/>
              <a:gd name="connsiteX7594" fmla="*/ 6513102 w 8938307"/>
              <a:gd name="connsiteY7594" fmla="*/ 2051376 h 2993922"/>
              <a:gd name="connsiteX7595" fmla="*/ 6513102 w 8938307"/>
              <a:gd name="connsiteY7595" fmla="*/ 2061967 h 2993922"/>
              <a:gd name="connsiteX7596" fmla="*/ 6555464 w 8938307"/>
              <a:gd name="connsiteY7596" fmla="*/ 2072557 h 2993922"/>
              <a:gd name="connsiteX7597" fmla="*/ 6608416 w 8938307"/>
              <a:gd name="connsiteY7597" fmla="*/ 2083146 h 2993922"/>
              <a:gd name="connsiteX7598" fmla="*/ 6597826 w 8938307"/>
              <a:gd name="connsiteY7598" fmla="*/ 2072557 h 2993922"/>
              <a:gd name="connsiteX7599" fmla="*/ 6597826 w 8938307"/>
              <a:gd name="connsiteY7599" fmla="*/ 2061967 h 2993922"/>
              <a:gd name="connsiteX7600" fmla="*/ 6619006 w 8938307"/>
              <a:gd name="connsiteY7600" fmla="*/ 2072557 h 2993922"/>
              <a:gd name="connsiteX7601" fmla="*/ 6640188 w 8938307"/>
              <a:gd name="connsiteY7601" fmla="*/ 2093738 h 2993922"/>
              <a:gd name="connsiteX7602" fmla="*/ 6650778 w 8938307"/>
              <a:gd name="connsiteY7602" fmla="*/ 2093738 h 2993922"/>
              <a:gd name="connsiteX7603" fmla="*/ 6666664 w 8938307"/>
              <a:gd name="connsiteY7603" fmla="*/ 2099033 h 2993922"/>
              <a:gd name="connsiteX7604" fmla="*/ 6693140 w 8938307"/>
              <a:gd name="connsiteY7604" fmla="*/ 2109623 h 2993922"/>
              <a:gd name="connsiteX7605" fmla="*/ 6719616 w 8938307"/>
              <a:gd name="connsiteY7605" fmla="*/ 2120213 h 2993922"/>
              <a:gd name="connsiteX7606" fmla="*/ 6735502 w 8938307"/>
              <a:gd name="connsiteY7606" fmla="*/ 2125509 h 2993922"/>
              <a:gd name="connsiteX7607" fmla="*/ 6767272 w 8938307"/>
              <a:gd name="connsiteY7607" fmla="*/ 2125509 h 2993922"/>
              <a:gd name="connsiteX7608" fmla="*/ 6777862 w 8938307"/>
              <a:gd name="connsiteY7608" fmla="*/ 2136099 h 2993922"/>
              <a:gd name="connsiteX7609" fmla="*/ 6756682 w 8938307"/>
              <a:gd name="connsiteY7609" fmla="*/ 2136099 h 2993922"/>
              <a:gd name="connsiteX7610" fmla="*/ 6767272 w 8938307"/>
              <a:gd name="connsiteY7610" fmla="*/ 2146690 h 2993922"/>
              <a:gd name="connsiteX7611" fmla="*/ 6799044 w 8938307"/>
              <a:gd name="connsiteY7611" fmla="*/ 2157280 h 2993922"/>
              <a:gd name="connsiteX7612" fmla="*/ 6799044 w 8938307"/>
              <a:gd name="connsiteY7612" fmla="*/ 2146690 h 2993922"/>
              <a:gd name="connsiteX7613" fmla="*/ 6809634 w 8938307"/>
              <a:gd name="connsiteY7613" fmla="*/ 2136099 h 2993922"/>
              <a:gd name="connsiteX7614" fmla="*/ 6820224 w 8938307"/>
              <a:gd name="connsiteY7614" fmla="*/ 2136099 h 2993922"/>
              <a:gd name="connsiteX7615" fmla="*/ 6830814 w 8938307"/>
              <a:gd name="connsiteY7615" fmla="*/ 2136099 h 2993922"/>
              <a:gd name="connsiteX7616" fmla="*/ 6830814 w 8938307"/>
              <a:gd name="connsiteY7616" fmla="*/ 2146690 h 2993922"/>
              <a:gd name="connsiteX7617" fmla="*/ 6830814 w 8938307"/>
              <a:gd name="connsiteY7617" fmla="*/ 2157280 h 2993922"/>
              <a:gd name="connsiteX7618" fmla="*/ 6873177 w 8938307"/>
              <a:gd name="connsiteY7618" fmla="*/ 2178461 h 2993922"/>
              <a:gd name="connsiteX7619" fmla="*/ 6889062 w 8938307"/>
              <a:gd name="connsiteY7619" fmla="*/ 2178461 h 2993922"/>
              <a:gd name="connsiteX7620" fmla="*/ 6894358 w 8938307"/>
              <a:gd name="connsiteY7620" fmla="*/ 2167871 h 2993922"/>
              <a:gd name="connsiteX7621" fmla="*/ 6915539 w 8938307"/>
              <a:gd name="connsiteY7621" fmla="*/ 2167871 h 2993922"/>
              <a:gd name="connsiteX7622" fmla="*/ 6957900 w 8938307"/>
              <a:gd name="connsiteY7622" fmla="*/ 2178461 h 2993922"/>
              <a:gd name="connsiteX7623" fmla="*/ 6968491 w 8938307"/>
              <a:gd name="connsiteY7623" fmla="*/ 2178461 h 2993922"/>
              <a:gd name="connsiteX7624" fmla="*/ 6968491 w 8938307"/>
              <a:gd name="connsiteY7624" fmla="*/ 2189051 h 2993922"/>
              <a:gd name="connsiteX7625" fmla="*/ 6984376 w 8938307"/>
              <a:gd name="connsiteY7625" fmla="*/ 2194346 h 2993922"/>
              <a:gd name="connsiteX7626" fmla="*/ 6994966 w 8938307"/>
              <a:gd name="connsiteY7626" fmla="*/ 2189051 h 2993922"/>
              <a:gd name="connsiteX7627" fmla="*/ 7000262 w 8938307"/>
              <a:gd name="connsiteY7627" fmla="*/ 2194346 h 2993922"/>
              <a:gd name="connsiteX7628" fmla="*/ 7000262 w 8938307"/>
              <a:gd name="connsiteY7628" fmla="*/ 2199642 h 2993922"/>
              <a:gd name="connsiteX7629" fmla="*/ 6989670 w 8938307"/>
              <a:gd name="connsiteY7629" fmla="*/ 2199642 h 2993922"/>
              <a:gd name="connsiteX7630" fmla="*/ 6989670 w 8938307"/>
              <a:gd name="connsiteY7630" fmla="*/ 2210232 h 2993922"/>
              <a:gd name="connsiteX7631" fmla="*/ 7005558 w 8938307"/>
              <a:gd name="connsiteY7631" fmla="*/ 2204937 h 2993922"/>
              <a:gd name="connsiteX7632" fmla="*/ 7032033 w 8938307"/>
              <a:gd name="connsiteY7632" fmla="*/ 2199642 h 2993922"/>
              <a:gd name="connsiteX7633" fmla="*/ 7053214 w 8938307"/>
              <a:gd name="connsiteY7633" fmla="*/ 2204937 h 2993922"/>
              <a:gd name="connsiteX7634" fmla="*/ 7074395 w 8938307"/>
              <a:gd name="connsiteY7634" fmla="*/ 2210232 h 2993922"/>
              <a:gd name="connsiteX7635" fmla="*/ 7084985 w 8938307"/>
              <a:gd name="connsiteY7635" fmla="*/ 2220823 h 2993922"/>
              <a:gd name="connsiteX7636" fmla="*/ 7100870 w 8938307"/>
              <a:gd name="connsiteY7636" fmla="*/ 2215527 h 2993922"/>
              <a:gd name="connsiteX7637" fmla="*/ 7116756 w 8938307"/>
              <a:gd name="connsiteY7637" fmla="*/ 2220823 h 2993922"/>
              <a:gd name="connsiteX7638" fmla="*/ 7148526 w 8938307"/>
              <a:gd name="connsiteY7638" fmla="*/ 2220823 h 2993922"/>
              <a:gd name="connsiteX7639" fmla="*/ 7169708 w 8938307"/>
              <a:gd name="connsiteY7639" fmla="*/ 2231413 h 2993922"/>
              <a:gd name="connsiteX7640" fmla="*/ 7190889 w 8938307"/>
              <a:gd name="connsiteY7640" fmla="*/ 2231413 h 2993922"/>
              <a:gd name="connsiteX7641" fmla="*/ 7201480 w 8938307"/>
              <a:gd name="connsiteY7641" fmla="*/ 2242004 h 2993922"/>
              <a:gd name="connsiteX7642" fmla="*/ 7227956 w 8938307"/>
              <a:gd name="connsiteY7642" fmla="*/ 2247298 h 2993922"/>
              <a:gd name="connsiteX7643" fmla="*/ 7254432 w 8938307"/>
              <a:gd name="connsiteY7643" fmla="*/ 2252594 h 2993922"/>
              <a:gd name="connsiteX7644" fmla="*/ 7254432 w 8938307"/>
              <a:gd name="connsiteY7644" fmla="*/ 2263184 h 2993922"/>
              <a:gd name="connsiteX7645" fmla="*/ 7265022 w 8938307"/>
              <a:gd name="connsiteY7645" fmla="*/ 2273775 h 2993922"/>
              <a:gd name="connsiteX7646" fmla="*/ 7227956 w 8938307"/>
              <a:gd name="connsiteY7646" fmla="*/ 2284365 h 2993922"/>
              <a:gd name="connsiteX7647" fmla="*/ 7180299 w 8938307"/>
              <a:gd name="connsiteY7647" fmla="*/ 2284365 h 2993922"/>
              <a:gd name="connsiteX7648" fmla="*/ 7159118 w 8938307"/>
              <a:gd name="connsiteY7648" fmla="*/ 2284365 h 2993922"/>
              <a:gd name="connsiteX7649" fmla="*/ 7137937 w 8938307"/>
              <a:gd name="connsiteY7649" fmla="*/ 2284365 h 2993922"/>
              <a:gd name="connsiteX7650" fmla="*/ 7169708 w 8938307"/>
              <a:gd name="connsiteY7650" fmla="*/ 2294956 h 2993922"/>
              <a:gd name="connsiteX7651" fmla="*/ 7222660 w 8938307"/>
              <a:gd name="connsiteY7651" fmla="*/ 2294956 h 2993922"/>
              <a:gd name="connsiteX7652" fmla="*/ 7222660 w 8938307"/>
              <a:gd name="connsiteY7652" fmla="*/ 2305546 h 2993922"/>
              <a:gd name="connsiteX7653" fmla="*/ 7233251 w 8938307"/>
              <a:gd name="connsiteY7653" fmla="*/ 2316136 h 2993922"/>
              <a:gd name="connsiteX7654" fmla="*/ 7254432 w 8938307"/>
              <a:gd name="connsiteY7654" fmla="*/ 2326727 h 2993922"/>
              <a:gd name="connsiteX7655" fmla="*/ 7243841 w 8938307"/>
              <a:gd name="connsiteY7655" fmla="*/ 2326727 h 2993922"/>
              <a:gd name="connsiteX7656" fmla="*/ 7233251 w 8938307"/>
              <a:gd name="connsiteY7656" fmla="*/ 2326727 h 2993922"/>
              <a:gd name="connsiteX7657" fmla="*/ 7233251 w 8938307"/>
              <a:gd name="connsiteY7657" fmla="*/ 2337317 h 2993922"/>
              <a:gd name="connsiteX7658" fmla="*/ 7212070 w 8938307"/>
              <a:gd name="connsiteY7658" fmla="*/ 2326727 h 2993922"/>
              <a:gd name="connsiteX7659" fmla="*/ 7212070 w 8938307"/>
              <a:gd name="connsiteY7659" fmla="*/ 2321431 h 2993922"/>
              <a:gd name="connsiteX7660" fmla="*/ 7201480 w 8938307"/>
              <a:gd name="connsiteY7660" fmla="*/ 2326727 h 2993922"/>
              <a:gd name="connsiteX7661" fmla="*/ 7190889 w 8938307"/>
              <a:gd name="connsiteY7661" fmla="*/ 2326727 h 2993922"/>
              <a:gd name="connsiteX7662" fmla="*/ 7159118 w 8938307"/>
              <a:gd name="connsiteY7662" fmla="*/ 2316136 h 2993922"/>
              <a:gd name="connsiteX7663" fmla="*/ 7084985 w 8938307"/>
              <a:gd name="connsiteY7663" fmla="*/ 2294956 h 2993922"/>
              <a:gd name="connsiteX7664" fmla="*/ 7053214 w 8938307"/>
              <a:gd name="connsiteY7664" fmla="*/ 2284365 h 2993922"/>
              <a:gd name="connsiteX7665" fmla="*/ 7042622 w 8938307"/>
              <a:gd name="connsiteY7665" fmla="*/ 2273775 h 2993922"/>
              <a:gd name="connsiteX7666" fmla="*/ 7053214 w 8938307"/>
              <a:gd name="connsiteY7666" fmla="*/ 2263184 h 2993922"/>
              <a:gd name="connsiteX7667" fmla="*/ 7063804 w 8938307"/>
              <a:gd name="connsiteY7667" fmla="*/ 2252594 h 2993922"/>
              <a:gd name="connsiteX7668" fmla="*/ 7063804 w 8938307"/>
              <a:gd name="connsiteY7668" fmla="*/ 2263184 h 2993922"/>
              <a:gd name="connsiteX7669" fmla="*/ 7074395 w 8938307"/>
              <a:gd name="connsiteY7669" fmla="*/ 2273775 h 2993922"/>
              <a:gd name="connsiteX7670" fmla="*/ 7095574 w 8938307"/>
              <a:gd name="connsiteY7670" fmla="*/ 2284365 h 2993922"/>
              <a:gd name="connsiteX7671" fmla="*/ 7116756 w 8938307"/>
              <a:gd name="connsiteY7671" fmla="*/ 2273775 h 2993922"/>
              <a:gd name="connsiteX7672" fmla="*/ 7127347 w 8938307"/>
              <a:gd name="connsiteY7672" fmla="*/ 2263184 h 2993922"/>
              <a:gd name="connsiteX7673" fmla="*/ 7106166 w 8938307"/>
              <a:gd name="connsiteY7673" fmla="*/ 2263184 h 2993922"/>
              <a:gd name="connsiteX7674" fmla="*/ 7063804 w 8938307"/>
              <a:gd name="connsiteY7674" fmla="*/ 2242004 h 2993922"/>
              <a:gd name="connsiteX7675" fmla="*/ 7042622 w 8938307"/>
              <a:gd name="connsiteY7675" fmla="*/ 2231413 h 2993922"/>
              <a:gd name="connsiteX7676" fmla="*/ 7042622 w 8938307"/>
              <a:gd name="connsiteY7676" fmla="*/ 2242004 h 2993922"/>
              <a:gd name="connsiteX7677" fmla="*/ 7021443 w 8938307"/>
              <a:gd name="connsiteY7677" fmla="*/ 2242004 h 2993922"/>
              <a:gd name="connsiteX7678" fmla="*/ 7000262 w 8938307"/>
              <a:gd name="connsiteY7678" fmla="*/ 2242004 h 2993922"/>
              <a:gd name="connsiteX7679" fmla="*/ 7021443 w 8938307"/>
              <a:gd name="connsiteY7679" fmla="*/ 2263184 h 2993922"/>
              <a:gd name="connsiteX7680" fmla="*/ 7010852 w 8938307"/>
              <a:gd name="connsiteY7680" fmla="*/ 2263184 h 2993922"/>
              <a:gd name="connsiteX7681" fmla="*/ 7000262 w 8938307"/>
              <a:gd name="connsiteY7681" fmla="*/ 2263184 h 2993922"/>
              <a:gd name="connsiteX7682" fmla="*/ 6984376 w 8938307"/>
              <a:gd name="connsiteY7682" fmla="*/ 2268479 h 2993922"/>
              <a:gd name="connsiteX7683" fmla="*/ 6968491 w 8938307"/>
              <a:gd name="connsiteY7683" fmla="*/ 2273775 h 2993922"/>
              <a:gd name="connsiteX7684" fmla="*/ 6957900 w 8938307"/>
              <a:gd name="connsiteY7684" fmla="*/ 2284365 h 2993922"/>
              <a:gd name="connsiteX7685" fmla="*/ 6968491 w 8938307"/>
              <a:gd name="connsiteY7685" fmla="*/ 2294956 h 2993922"/>
              <a:gd name="connsiteX7686" fmla="*/ 6957900 w 8938307"/>
              <a:gd name="connsiteY7686" fmla="*/ 2294956 h 2993922"/>
              <a:gd name="connsiteX7687" fmla="*/ 6957900 w 8938307"/>
              <a:gd name="connsiteY7687" fmla="*/ 2305546 h 2993922"/>
              <a:gd name="connsiteX7688" fmla="*/ 6963196 w 8938307"/>
              <a:gd name="connsiteY7688" fmla="*/ 2316136 h 2993922"/>
              <a:gd name="connsiteX7689" fmla="*/ 6968491 w 8938307"/>
              <a:gd name="connsiteY7689" fmla="*/ 2326727 h 2993922"/>
              <a:gd name="connsiteX7690" fmla="*/ 6968491 w 8938307"/>
              <a:gd name="connsiteY7690" fmla="*/ 2337317 h 2993922"/>
              <a:gd name="connsiteX7691" fmla="*/ 6957900 w 8938307"/>
              <a:gd name="connsiteY7691" fmla="*/ 2326727 h 2993922"/>
              <a:gd name="connsiteX7692" fmla="*/ 6873177 w 8938307"/>
              <a:gd name="connsiteY7692" fmla="*/ 2305546 h 2993922"/>
              <a:gd name="connsiteX7693" fmla="*/ 6841406 w 8938307"/>
              <a:gd name="connsiteY7693" fmla="*/ 2294956 h 2993922"/>
              <a:gd name="connsiteX7694" fmla="*/ 6830814 w 8938307"/>
              <a:gd name="connsiteY7694" fmla="*/ 2294956 h 2993922"/>
              <a:gd name="connsiteX7695" fmla="*/ 6820224 w 8938307"/>
              <a:gd name="connsiteY7695" fmla="*/ 2305546 h 2993922"/>
              <a:gd name="connsiteX7696" fmla="*/ 6814929 w 8938307"/>
              <a:gd name="connsiteY7696" fmla="*/ 2300250 h 2993922"/>
              <a:gd name="connsiteX7697" fmla="*/ 6788454 w 8938307"/>
              <a:gd name="connsiteY7697" fmla="*/ 2294956 h 2993922"/>
              <a:gd name="connsiteX7698" fmla="*/ 6788454 w 8938307"/>
              <a:gd name="connsiteY7698" fmla="*/ 2284365 h 2993922"/>
              <a:gd name="connsiteX7699" fmla="*/ 6799044 w 8938307"/>
              <a:gd name="connsiteY7699" fmla="*/ 2252594 h 2993922"/>
              <a:gd name="connsiteX7700" fmla="*/ 6851996 w 8938307"/>
              <a:gd name="connsiteY7700" fmla="*/ 2273775 h 2993922"/>
              <a:gd name="connsiteX7701" fmla="*/ 6867881 w 8938307"/>
              <a:gd name="connsiteY7701" fmla="*/ 2279069 h 2993922"/>
              <a:gd name="connsiteX7702" fmla="*/ 6883766 w 8938307"/>
              <a:gd name="connsiteY7702" fmla="*/ 2284365 h 2993922"/>
              <a:gd name="connsiteX7703" fmla="*/ 6894358 w 8938307"/>
              <a:gd name="connsiteY7703" fmla="*/ 2284365 h 2993922"/>
              <a:gd name="connsiteX7704" fmla="*/ 6830814 w 8938307"/>
              <a:gd name="connsiteY7704" fmla="*/ 2263184 h 2993922"/>
              <a:gd name="connsiteX7705" fmla="*/ 6809634 w 8938307"/>
              <a:gd name="connsiteY7705" fmla="*/ 2242004 h 2993922"/>
              <a:gd name="connsiteX7706" fmla="*/ 6799044 w 8938307"/>
              <a:gd name="connsiteY7706" fmla="*/ 2242004 h 2993922"/>
              <a:gd name="connsiteX7707" fmla="*/ 6788454 w 8938307"/>
              <a:gd name="connsiteY7707" fmla="*/ 2220823 h 2993922"/>
              <a:gd name="connsiteX7708" fmla="*/ 6799044 w 8938307"/>
              <a:gd name="connsiteY7708" fmla="*/ 2210232 h 2993922"/>
              <a:gd name="connsiteX7709" fmla="*/ 6809634 w 8938307"/>
              <a:gd name="connsiteY7709" fmla="*/ 2210232 h 2993922"/>
              <a:gd name="connsiteX7710" fmla="*/ 6777862 w 8938307"/>
              <a:gd name="connsiteY7710" fmla="*/ 2199642 h 2993922"/>
              <a:gd name="connsiteX7711" fmla="*/ 6777862 w 8938307"/>
              <a:gd name="connsiteY7711" fmla="*/ 2210232 h 2993922"/>
              <a:gd name="connsiteX7712" fmla="*/ 6761977 w 8938307"/>
              <a:gd name="connsiteY7712" fmla="*/ 2210232 h 2993922"/>
              <a:gd name="connsiteX7713" fmla="*/ 6767272 w 8938307"/>
              <a:gd name="connsiteY7713" fmla="*/ 2220823 h 2993922"/>
              <a:gd name="connsiteX7714" fmla="*/ 6767272 w 8938307"/>
              <a:gd name="connsiteY7714" fmla="*/ 2231413 h 2993922"/>
              <a:gd name="connsiteX7715" fmla="*/ 6735502 w 8938307"/>
              <a:gd name="connsiteY7715" fmla="*/ 2231413 h 2993922"/>
              <a:gd name="connsiteX7716" fmla="*/ 6724910 w 8938307"/>
              <a:gd name="connsiteY7716" fmla="*/ 2231413 h 2993922"/>
              <a:gd name="connsiteX7717" fmla="*/ 6719616 w 8938307"/>
              <a:gd name="connsiteY7717" fmla="*/ 2231413 h 2993922"/>
              <a:gd name="connsiteX7718" fmla="*/ 6703730 w 8938307"/>
              <a:gd name="connsiteY7718" fmla="*/ 2231413 h 2993922"/>
              <a:gd name="connsiteX7719" fmla="*/ 6698435 w 8938307"/>
              <a:gd name="connsiteY7719" fmla="*/ 2236708 h 2993922"/>
              <a:gd name="connsiteX7720" fmla="*/ 6693140 w 8938307"/>
              <a:gd name="connsiteY7720" fmla="*/ 2242004 h 2993922"/>
              <a:gd name="connsiteX7721" fmla="*/ 6693140 w 8938307"/>
              <a:gd name="connsiteY7721" fmla="*/ 2252594 h 2993922"/>
              <a:gd name="connsiteX7722" fmla="*/ 6682550 w 8938307"/>
              <a:gd name="connsiteY7722" fmla="*/ 2231413 h 2993922"/>
              <a:gd name="connsiteX7723" fmla="*/ 6680785 w 8938307"/>
              <a:gd name="connsiteY7723" fmla="*/ 2228766 h 2993922"/>
              <a:gd name="connsiteX7724" fmla="*/ 6679901 w 8938307"/>
              <a:gd name="connsiteY7724" fmla="*/ 2230089 h 2993922"/>
              <a:gd name="connsiteX7725" fmla="*/ 6671958 w 8938307"/>
              <a:gd name="connsiteY7725" fmla="*/ 2231413 h 2993922"/>
              <a:gd name="connsiteX7726" fmla="*/ 6673282 w 8938307"/>
              <a:gd name="connsiteY7726" fmla="*/ 2223470 h 2993922"/>
              <a:gd name="connsiteX7727" fmla="*/ 6674076 w 8938307"/>
              <a:gd name="connsiteY7727" fmla="*/ 2222941 h 2993922"/>
              <a:gd name="connsiteX7728" fmla="*/ 6661368 w 8938307"/>
              <a:gd name="connsiteY7728" fmla="*/ 2220823 h 2993922"/>
              <a:gd name="connsiteX7729" fmla="*/ 6629598 w 8938307"/>
              <a:gd name="connsiteY7729" fmla="*/ 2220823 h 2993922"/>
              <a:gd name="connsiteX7730" fmla="*/ 6650778 w 8938307"/>
              <a:gd name="connsiteY7730" fmla="*/ 2210232 h 2993922"/>
              <a:gd name="connsiteX7731" fmla="*/ 6671958 w 8938307"/>
              <a:gd name="connsiteY7731" fmla="*/ 2210232 h 2993922"/>
              <a:gd name="connsiteX7732" fmla="*/ 6682550 w 8938307"/>
              <a:gd name="connsiteY7732" fmla="*/ 2210232 h 2993922"/>
              <a:gd name="connsiteX7733" fmla="*/ 6724910 w 8938307"/>
              <a:gd name="connsiteY7733" fmla="*/ 2210232 h 2993922"/>
              <a:gd name="connsiteX7734" fmla="*/ 6740796 w 8938307"/>
              <a:gd name="connsiteY7734" fmla="*/ 2204937 h 2993922"/>
              <a:gd name="connsiteX7735" fmla="*/ 6735502 w 8938307"/>
              <a:gd name="connsiteY7735" fmla="*/ 2199642 h 2993922"/>
              <a:gd name="connsiteX7736" fmla="*/ 6735502 w 8938307"/>
              <a:gd name="connsiteY7736" fmla="*/ 2189051 h 2993922"/>
              <a:gd name="connsiteX7737" fmla="*/ 6746092 w 8938307"/>
              <a:gd name="connsiteY7737" fmla="*/ 2178461 h 2993922"/>
              <a:gd name="connsiteX7738" fmla="*/ 6740796 w 8938307"/>
              <a:gd name="connsiteY7738" fmla="*/ 2167871 h 2993922"/>
              <a:gd name="connsiteX7739" fmla="*/ 6724910 w 8938307"/>
              <a:gd name="connsiteY7739" fmla="*/ 2167871 h 2993922"/>
              <a:gd name="connsiteX7740" fmla="*/ 6693140 w 8938307"/>
              <a:gd name="connsiteY7740" fmla="*/ 2157280 h 2993922"/>
              <a:gd name="connsiteX7741" fmla="*/ 6661368 w 8938307"/>
              <a:gd name="connsiteY7741" fmla="*/ 2157280 h 2993922"/>
              <a:gd name="connsiteX7742" fmla="*/ 6650778 w 8938307"/>
              <a:gd name="connsiteY7742" fmla="*/ 2157280 h 2993922"/>
              <a:gd name="connsiteX7743" fmla="*/ 6650778 w 8938307"/>
              <a:gd name="connsiteY7743" fmla="*/ 2167871 h 2993922"/>
              <a:gd name="connsiteX7744" fmla="*/ 6666664 w 8938307"/>
              <a:gd name="connsiteY7744" fmla="*/ 2173165 h 2993922"/>
              <a:gd name="connsiteX7745" fmla="*/ 6682550 w 8938307"/>
              <a:gd name="connsiteY7745" fmla="*/ 2178461 h 2993922"/>
              <a:gd name="connsiteX7746" fmla="*/ 6661368 w 8938307"/>
              <a:gd name="connsiteY7746" fmla="*/ 2178461 h 2993922"/>
              <a:gd name="connsiteX7747" fmla="*/ 6634892 w 8938307"/>
              <a:gd name="connsiteY7747" fmla="*/ 2173165 h 2993922"/>
              <a:gd name="connsiteX7748" fmla="*/ 6629598 w 8938307"/>
              <a:gd name="connsiteY7748" fmla="*/ 2178461 h 2993922"/>
              <a:gd name="connsiteX7749" fmla="*/ 6619006 w 8938307"/>
              <a:gd name="connsiteY7749" fmla="*/ 2189051 h 2993922"/>
              <a:gd name="connsiteX7750" fmla="*/ 6587236 w 8938307"/>
              <a:gd name="connsiteY7750" fmla="*/ 2199642 h 2993922"/>
              <a:gd name="connsiteX7751" fmla="*/ 6587236 w 8938307"/>
              <a:gd name="connsiteY7751" fmla="*/ 2189051 h 2993922"/>
              <a:gd name="connsiteX7752" fmla="*/ 6576646 w 8938307"/>
              <a:gd name="connsiteY7752" fmla="*/ 2178461 h 2993922"/>
              <a:gd name="connsiteX7753" fmla="*/ 6566054 w 8938307"/>
              <a:gd name="connsiteY7753" fmla="*/ 2189051 h 2993922"/>
              <a:gd name="connsiteX7754" fmla="*/ 6555464 w 8938307"/>
              <a:gd name="connsiteY7754" fmla="*/ 2189051 h 2993922"/>
              <a:gd name="connsiteX7755" fmla="*/ 6502512 w 8938307"/>
              <a:gd name="connsiteY7755" fmla="*/ 2178461 h 2993922"/>
              <a:gd name="connsiteX7756" fmla="*/ 6491922 w 8938307"/>
              <a:gd name="connsiteY7756" fmla="*/ 2167871 h 2993922"/>
              <a:gd name="connsiteX7757" fmla="*/ 6491922 w 8938307"/>
              <a:gd name="connsiteY7757" fmla="*/ 2157280 h 2993922"/>
              <a:gd name="connsiteX7758" fmla="*/ 6502512 w 8938307"/>
              <a:gd name="connsiteY7758" fmla="*/ 2146690 h 2993922"/>
              <a:gd name="connsiteX7759" fmla="*/ 6523694 w 8938307"/>
              <a:gd name="connsiteY7759" fmla="*/ 2167871 h 2993922"/>
              <a:gd name="connsiteX7760" fmla="*/ 6544874 w 8938307"/>
              <a:gd name="connsiteY7760" fmla="*/ 2178461 h 2993922"/>
              <a:gd name="connsiteX7761" fmla="*/ 6566054 w 8938307"/>
              <a:gd name="connsiteY7761" fmla="*/ 2167871 h 2993922"/>
              <a:gd name="connsiteX7762" fmla="*/ 6608416 w 8938307"/>
              <a:gd name="connsiteY7762" fmla="*/ 2167871 h 2993922"/>
              <a:gd name="connsiteX7763" fmla="*/ 6597826 w 8938307"/>
              <a:gd name="connsiteY7763" fmla="*/ 2146690 h 2993922"/>
              <a:gd name="connsiteX7764" fmla="*/ 6581940 w 8938307"/>
              <a:gd name="connsiteY7764" fmla="*/ 2141394 h 2993922"/>
              <a:gd name="connsiteX7765" fmla="*/ 6539579 w 8938307"/>
              <a:gd name="connsiteY7765" fmla="*/ 2136099 h 2993922"/>
              <a:gd name="connsiteX7766" fmla="*/ 6497217 w 8938307"/>
              <a:gd name="connsiteY7766" fmla="*/ 2130804 h 2993922"/>
              <a:gd name="connsiteX7767" fmla="*/ 6476036 w 8938307"/>
              <a:gd name="connsiteY7767" fmla="*/ 2130804 h 2993922"/>
              <a:gd name="connsiteX7768" fmla="*/ 6462798 w 8938307"/>
              <a:gd name="connsiteY7768" fmla="*/ 2134775 h 2993922"/>
              <a:gd name="connsiteX7769" fmla="*/ 6460150 w 8938307"/>
              <a:gd name="connsiteY7769" fmla="*/ 2135216 h 2993922"/>
              <a:gd name="connsiteX7770" fmla="*/ 6460150 w 8938307"/>
              <a:gd name="connsiteY7770" fmla="*/ 2104328 h 2993922"/>
              <a:gd name="connsiteX7771" fmla="*/ 6460150 w 8938307"/>
              <a:gd name="connsiteY7771" fmla="*/ 2093738 h 2993922"/>
              <a:gd name="connsiteX7772" fmla="*/ 6417788 w 8938307"/>
              <a:gd name="connsiteY7772" fmla="*/ 2072557 h 2993922"/>
              <a:gd name="connsiteX7773" fmla="*/ 6428380 w 8938307"/>
              <a:gd name="connsiteY7773" fmla="*/ 2083146 h 2993922"/>
              <a:gd name="connsiteX7774" fmla="*/ 6438970 w 8938307"/>
              <a:gd name="connsiteY7774" fmla="*/ 2093738 h 2993922"/>
              <a:gd name="connsiteX7775" fmla="*/ 6428380 w 8938307"/>
              <a:gd name="connsiteY7775" fmla="*/ 2114919 h 2993922"/>
              <a:gd name="connsiteX7776" fmla="*/ 6407198 w 8938307"/>
              <a:gd name="connsiteY7776" fmla="*/ 2104328 h 2993922"/>
              <a:gd name="connsiteX7777" fmla="*/ 6375428 w 8938307"/>
              <a:gd name="connsiteY7777" fmla="*/ 2093738 h 2993922"/>
              <a:gd name="connsiteX7778" fmla="*/ 6364836 w 8938307"/>
              <a:gd name="connsiteY7778" fmla="*/ 2093738 h 2993922"/>
              <a:gd name="connsiteX7779" fmla="*/ 6343656 w 8938307"/>
              <a:gd name="connsiteY7779" fmla="*/ 2104328 h 2993922"/>
              <a:gd name="connsiteX7780" fmla="*/ 6375428 w 8938307"/>
              <a:gd name="connsiteY7780" fmla="*/ 2125509 h 2993922"/>
              <a:gd name="connsiteX7781" fmla="*/ 6386018 w 8938307"/>
              <a:gd name="connsiteY7781" fmla="*/ 2136099 h 2993922"/>
              <a:gd name="connsiteX7782" fmla="*/ 6396608 w 8938307"/>
              <a:gd name="connsiteY7782" fmla="*/ 2146690 h 2993922"/>
              <a:gd name="connsiteX7783" fmla="*/ 6407198 w 8938307"/>
              <a:gd name="connsiteY7783" fmla="*/ 2157280 h 2993922"/>
              <a:gd name="connsiteX7784" fmla="*/ 6428380 w 8938307"/>
              <a:gd name="connsiteY7784" fmla="*/ 2167871 h 2993922"/>
              <a:gd name="connsiteX7785" fmla="*/ 6470740 w 8938307"/>
              <a:gd name="connsiteY7785" fmla="*/ 2189051 h 2993922"/>
              <a:gd name="connsiteX7786" fmla="*/ 6460150 w 8938307"/>
              <a:gd name="connsiteY7786" fmla="*/ 2189051 h 2993922"/>
              <a:gd name="connsiteX7787" fmla="*/ 6438970 w 8938307"/>
              <a:gd name="connsiteY7787" fmla="*/ 2189051 h 2993922"/>
              <a:gd name="connsiteX7788" fmla="*/ 6428380 w 8938307"/>
              <a:gd name="connsiteY7788" fmla="*/ 2199642 h 2993922"/>
              <a:gd name="connsiteX7789" fmla="*/ 6396608 w 8938307"/>
              <a:gd name="connsiteY7789" fmla="*/ 2189051 h 2993922"/>
              <a:gd name="connsiteX7790" fmla="*/ 6386018 w 8938307"/>
              <a:gd name="connsiteY7790" fmla="*/ 2189051 h 2993922"/>
              <a:gd name="connsiteX7791" fmla="*/ 6364836 w 8938307"/>
              <a:gd name="connsiteY7791" fmla="*/ 2178461 h 2993922"/>
              <a:gd name="connsiteX7792" fmla="*/ 6364836 w 8938307"/>
              <a:gd name="connsiteY7792" fmla="*/ 2189051 h 2993922"/>
              <a:gd name="connsiteX7793" fmla="*/ 6364836 w 8938307"/>
              <a:gd name="connsiteY7793" fmla="*/ 2210232 h 2993922"/>
              <a:gd name="connsiteX7794" fmla="*/ 6354246 w 8938307"/>
              <a:gd name="connsiteY7794" fmla="*/ 2210232 h 2993922"/>
              <a:gd name="connsiteX7795" fmla="*/ 6338361 w 8938307"/>
              <a:gd name="connsiteY7795" fmla="*/ 2194346 h 2993922"/>
              <a:gd name="connsiteX7796" fmla="*/ 6343656 w 8938307"/>
              <a:gd name="connsiteY7796" fmla="*/ 2178461 h 2993922"/>
              <a:gd name="connsiteX7797" fmla="*/ 6354246 w 8938307"/>
              <a:gd name="connsiteY7797" fmla="*/ 2167871 h 2993922"/>
              <a:gd name="connsiteX7798" fmla="*/ 6343656 w 8938307"/>
              <a:gd name="connsiteY7798" fmla="*/ 2157280 h 2993922"/>
              <a:gd name="connsiteX7799" fmla="*/ 6333066 w 8938307"/>
              <a:gd name="connsiteY7799" fmla="*/ 2146690 h 2993922"/>
              <a:gd name="connsiteX7800" fmla="*/ 6333066 w 8938307"/>
              <a:gd name="connsiteY7800" fmla="*/ 2136099 h 2993922"/>
              <a:gd name="connsiteX7801" fmla="*/ 6333066 w 8938307"/>
              <a:gd name="connsiteY7801" fmla="*/ 2130804 h 2993922"/>
              <a:gd name="connsiteX7802" fmla="*/ 6343656 w 8938307"/>
              <a:gd name="connsiteY7802" fmla="*/ 2136099 h 2993922"/>
              <a:gd name="connsiteX7803" fmla="*/ 6354246 w 8938307"/>
              <a:gd name="connsiteY7803" fmla="*/ 2125509 h 2993922"/>
              <a:gd name="connsiteX7804" fmla="*/ 6343656 w 8938307"/>
              <a:gd name="connsiteY7804" fmla="*/ 2125509 h 2993922"/>
              <a:gd name="connsiteX7805" fmla="*/ 6336324 w 8938307"/>
              <a:gd name="connsiteY7805" fmla="*/ 2126731 h 2993922"/>
              <a:gd name="connsiteX7806" fmla="*/ 6338361 w 8938307"/>
              <a:gd name="connsiteY7806" fmla="*/ 2124185 h 2993922"/>
              <a:gd name="connsiteX7807" fmla="*/ 6333066 w 8938307"/>
              <a:gd name="connsiteY7807" fmla="*/ 2114919 h 2993922"/>
              <a:gd name="connsiteX7808" fmla="*/ 6327771 w 8938307"/>
              <a:gd name="connsiteY7808" fmla="*/ 2114919 h 2993922"/>
              <a:gd name="connsiteX7809" fmla="*/ 6322476 w 8938307"/>
              <a:gd name="connsiteY7809" fmla="*/ 2125509 h 2993922"/>
              <a:gd name="connsiteX7810" fmla="*/ 6311884 w 8938307"/>
              <a:gd name="connsiteY7810" fmla="*/ 2125509 h 2993922"/>
              <a:gd name="connsiteX7811" fmla="*/ 6280114 w 8938307"/>
              <a:gd name="connsiteY7811" fmla="*/ 2104328 h 2993922"/>
              <a:gd name="connsiteX7812" fmla="*/ 6258932 w 8938307"/>
              <a:gd name="connsiteY7812" fmla="*/ 2093738 h 2993922"/>
              <a:gd name="connsiteX7813" fmla="*/ 6248342 w 8938307"/>
              <a:gd name="connsiteY7813" fmla="*/ 2099033 h 2993922"/>
              <a:gd name="connsiteX7814" fmla="*/ 6258932 w 8938307"/>
              <a:gd name="connsiteY7814" fmla="*/ 2104328 h 2993922"/>
              <a:gd name="connsiteX7815" fmla="*/ 6269524 w 8938307"/>
              <a:gd name="connsiteY7815" fmla="*/ 2114919 h 2993922"/>
              <a:gd name="connsiteX7816" fmla="*/ 6258932 w 8938307"/>
              <a:gd name="connsiteY7816" fmla="*/ 2114919 h 2993922"/>
              <a:gd name="connsiteX7817" fmla="*/ 6237752 w 8938307"/>
              <a:gd name="connsiteY7817" fmla="*/ 2120213 h 2993922"/>
              <a:gd name="connsiteX7818" fmla="*/ 6237752 w 8938307"/>
              <a:gd name="connsiteY7818" fmla="*/ 2114919 h 2993922"/>
              <a:gd name="connsiteX7819" fmla="*/ 6227161 w 8938307"/>
              <a:gd name="connsiteY7819" fmla="*/ 2093738 h 2993922"/>
              <a:gd name="connsiteX7820" fmla="*/ 6216572 w 8938307"/>
              <a:gd name="connsiteY7820" fmla="*/ 2114919 h 2993922"/>
              <a:gd name="connsiteX7821" fmla="*/ 6216572 w 8938307"/>
              <a:gd name="connsiteY7821" fmla="*/ 2130804 h 2993922"/>
              <a:gd name="connsiteX7822" fmla="*/ 6205980 w 8938307"/>
              <a:gd name="connsiteY7822" fmla="*/ 2136099 h 2993922"/>
              <a:gd name="connsiteX7823" fmla="*/ 6190094 w 8938307"/>
              <a:gd name="connsiteY7823" fmla="*/ 2130804 h 2993922"/>
              <a:gd name="connsiteX7824" fmla="*/ 6174209 w 8938307"/>
              <a:gd name="connsiteY7824" fmla="*/ 2120213 h 2993922"/>
              <a:gd name="connsiteX7825" fmla="*/ 6158324 w 8938307"/>
              <a:gd name="connsiteY7825" fmla="*/ 2114919 h 2993922"/>
              <a:gd name="connsiteX7826" fmla="*/ 6142438 w 8938307"/>
              <a:gd name="connsiteY7826" fmla="*/ 2104328 h 2993922"/>
              <a:gd name="connsiteX7827" fmla="*/ 6153028 w 8938307"/>
              <a:gd name="connsiteY7827" fmla="*/ 2093738 h 2993922"/>
              <a:gd name="connsiteX7828" fmla="*/ 6142438 w 8938307"/>
              <a:gd name="connsiteY7828" fmla="*/ 2083146 h 2993922"/>
              <a:gd name="connsiteX7829" fmla="*/ 6131847 w 8938307"/>
              <a:gd name="connsiteY7829" fmla="*/ 2083146 h 2993922"/>
              <a:gd name="connsiteX7830" fmla="*/ 6131847 w 8938307"/>
              <a:gd name="connsiteY7830" fmla="*/ 2093738 h 2993922"/>
              <a:gd name="connsiteX7831" fmla="*/ 6110668 w 8938307"/>
              <a:gd name="connsiteY7831" fmla="*/ 2083146 h 2993922"/>
              <a:gd name="connsiteX7832" fmla="*/ 6097429 w 8938307"/>
              <a:gd name="connsiteY7832" fmla="*/ 2075204 h 2993922"/>
              <a:gd name="connsiteX7833" fmla="*/ 6091251 w 8938307"/>
              <a:gd name="connsiteY7833" fmla="*/ 2074323 h 2993922"/>
              <a:gd name="connsiteX7834" fmla="*/ 6098752 w 8938307"/>
              <a:gd name="connsiteY7834" fmla="*/ 2081823 h 2993922"/>
              <a:gd name="connsiteX7835" fmla="*/ 6105372 w 8938307"/>
              <a:gd name="connsiteY7835" fmla="*/ 2088442 h 2993922"/>
              <a:gd name="connsiteX7836" fmla="*/ 6110668 w 8938307"/>
              <a:gd name="connsiteY7836" fmla="*/ 2093738 h 2993922"/>
              <a:gd name="connsiteX7837" fmla="*/ 6078895 w 8938307"/>
              <a:gd name="connsiteY7837" fmla="*/ 2093738 h 2993922"/>
              <a:gd name="connsiteX7838" fmla="*/ 6057716 w 8938307"/>
              <a:gd name="connsiteY7838" fmla="*/ 2088442 h 2993922"/>
              <a:gd name="connsiteX7839" fmla="*/ 6036534 w 8938307"/>
              <a:gd name="connsiteY7839" fmla="*/ 2083146 h 2993922"/>
              <a:gd name="connsiteX7840" fmla="*/ 5994172 w 8938307"/>
              <a:gd name="connsiteY7840" fmla="*/ 2072557 h 2993922"/>
              <a:gd name="connsiteX7841" fmla="*/ 5957106 w 8938307"/>
              <a:gd name="connsiteY7841" fmla="*/ 2056671 h 2993922"/>
              <a:gd name="connsiteX7842" fmla="*/ 5920039 w 8938307"/>
              <a:gd name="connsiteY7842" fmla="*/ 2040786 h 2993922"/>
              <a:gd name="connsiteX7843" fmla="*/ 5909449 w 8938307"/>
              <a:gd name="connsiteY7843" fmla="*/ 2035490 h 2993922"/>
              <a:gd name="connsiteX7844" fmla="*/ 5877678 w 8938307"/>
              <a:gd name="connsiteY7844" fmla="*/ 2030194 h 2993922"/>
              <a:gd name="connsiteX7845" fmla="*/ 5835316 w 8938307"/>
              <a:gd name="connsiteY7845" fmla="*/ 2019605 h 2993922"/>
              <a:gd name="connsiteX7846" fmla="*/ 5803545 w 8938307"/>
              <a:gd name="connsiteY7846" fmla="*/ 2019605 h 2993922"/>
              <a:gd name="connsiteX7847" fmla="*/ 5792954 w 8938307"/>
              <a:gd name="connsiteY7847" fmla="*/ 2019605 h 2993922"/>
              <a:gd name="connsiteX7848" fmla="*/ 5782364 w 8938307"/>
              <a:gd name="connsiteY7848" fmla="*/ 2030194 h 2993922"/>
              <a:gd name="connsiteX7849" fmla="*/ 5771774 w 8938307"/>
              <a:gd name="connsiteY7849" fmla="*/ 2030194 h 2993922"/>
              <a:gd name="connsiteX7850" fmla="*/ 5761183 w 8938307"/>
              <a:gd name="connsiteY7850" fmla="*/ 2019605 h 2993922"/>
              <a:gd name="connsiteX7851" fmla="*/ 5750593 w 8938307"/>
              <a:gd name="connsiteY7851" fmla="*/ 2009015 h 2993922"/>
              <a:gd name="connsiteX7852" fmla="*/ 5745298 w 8938307"/>
              <a:gd name="connsiteY7852" fmla="*/ 2003719 h 2993922"/>
              <a:gd name="connsiteX7853" fmla="*/ 5729412 w 8938307"/>
              <a:gd name="connsiteY7853" fmla="*/ 1998424 h 2993922"/>
              <a:gd name="connsiteX7854" fmla="*/ 5713526 w 8938307"/>
              <a:gd name="connsiteY7854" fmla="*/ 1993128 h 2993922"/>
              <a:gd name="connsiteX7855" fmla="*/ 5692346 w 8938307"/>
              <a:gd name="connsiteY7855" fmla="*/ 2003719 h 2993922"/>
              <a:gd name="connsiteX7856" fmla="*/ 5644689 w 8938307"/>
              <a:gd name="connsiteY7856" fmla="*/ 2003719 h 2993922"/>
              <a:gd name="connsiteX7857" fmla="*/ 5591737 w 8938307"/>
              <a:gd name="connsiteY7857" fmla="*/ 1998424 h 2993922"/>
              <a:gd name="connsiteX7858" fmla="*/ 5581147 w 8938307"/>
              <a:gd name="connsiteY7858" fmla="*/ 1987834 h 2993922"/>
              <a:gd name="connsiteX7859" fmla="*/ 5591737 w 8938307"/>
              <a:gd name="connsiteY7859" fmla="*/ 1987834 h 2993922"/>
              <a:gd name="connsiteX7860" fmla="*/ 5591737 w 8938307"/>
              <a:gd name="connsiteY7860" fmla="*/ 1977242 h 2993922"/>
              <a:gd name="connsiteX7861" fmla="*/ 5591737 w 8938307"/>
              <a:gd name="connsiteY7861" fmla="*/ 1966653 h 2993922"/>
              <a:gd name="connsiteX7862" fmla="*/ 5602327 w 8938307"/>
              <a:gd name="connsiteY7862" fmla="*/ 1966653 h 2993922"/>
              <a:gd name="connsiteX7863" fmla="*/ 5612918 w 8938307"/>
              <a:gd name="connsiteY7863" fmla="*/ 1956063 h 2993922"/>
              <a:gd name="connsiteX7864" fmla="*/ 5602327 w 8938307"/>
              <a:gd name="connsiteY7864" fmla="*/ 1956063 h 2993922"/>
              <a:gd name="connsiteX7865" fmla="*/ 5591737 w 8938307"/>
              <a:gd name="connsiteY7865" fmla="*/ 1956063 h 2993922"/>
              <a:gd name="connsiteX7866" fmla="*/ 5581147 w 8938307"/>
              <a:gd name="connsiteY7866" fmla="*/ 1966653 h 2993922"/>
              <a:gd name="connsiteX7867" fmla="*/ 5581147 w 8938307"/>
              <a:gd name="connsiteY7867" fmla="*/ 1977242 h 2993922"/>
              <a:gd name="connsiteX7868" fmla="*/ 5538785 w 8938307"/>
              <a:gd name="connsiteY7868" fmla="*/ 1966653 h 2993922"/>
              <a:gd name="connsiteX7869" fmla="*/ 5507014 w 8938307"/>
              <a:gd name="connsiteY7869" fmla="*/ 1966653 h 2993922"/>
              <a:gd name="connsiteX7870" fmla="*/ 5496423 w 8938307"/>
              <a:gd name="connsiteY7870" fmla="*/ 1956063 h 2993922"/>
              <a:gd name="connsiteX7871" fmla="*/ 5485833 w 8938307"/>
              <a:gd name="connsiteY7871" fmla="*/ 1945472 h 2993922"/>
              <a:gd name="connsiteX7872" fmla="*/ 5485833 w 8938307"/>
              <a:gd name="connsiteY7872" fmla="*/ 1956063 h 2993922"/>
              <a:gd name="connsiteX7873" fmla="*/ 5475243 w 8938307"/>
              <a:gd name="connsiteY7873" fmla="*/ 1956063 h 2993922"/>
              <a:gd name="connsiteX7874" fmla="*/ 5454062 w 8938307"/>
              <a:gd name="connsiteY7874" fmla="*/ 1945472 h 2993922"/>
              <a:gd name="connsiteX7875" fmla="*/ 5443471 w 8938307"/>
              <a:gd name="connsiteY7875" fmla="*/ 1945472 h 2993922"/>
              <a:gd name="connsiteX7876" fmla="*/ 5443471 w 8938307"/>
              <a:gd name="connsiteY7876" fmla="*/ 1956063 h 2993922"/>
              <a:gd name="connsiteX7877" fmla="*/ 5454062 w 8938307"/>
              <a:gd name="connsiteY7877" fmla="*/ 1966653 h 2993922"/>
              <a:gd name="connsiteX7878" fmla="*/ 5475243 w 8938307"/>
              <a:gd name="connsiteY7878" fmla="*/ 1966653 h 2993922"/>
              <a:gd name="connsiteX7879" fmla="*/ 5485833 w 8938307"/>
              <a:gd name="connsiteY7879" fmla="*/ 1977242 h 2993922"/>
              <a:gd name="connsiteX7880" fmla="*/ 5496423 w 8938307"/>
              <a:gd name="connsiteY7880" fmla="*/ 1977242 h 2993922"/>
              <a:gd name="connsiteX7881" fmla="*/ 5517604 w 8938307"/>
              <a:gd name="connsiteY7881" fmla="*/ 1987834 h 2993922"/>
              <a:gd name="connsiteX7882" fmla="*/ 5549375 w 8938307"/>
              <a:gd name="connsiteY7882" fmla="*/ 1987834 h 2993922"/>
              <a:gd name="connsiteX7883" fmla="*/ 5559966 w 8938307"/>
              <a:gd name="connsiteY7883" fmla="*/ 2003719 h 2993922"/>
              <a:gd name="connsiteX7884" fmla="*/ 5570556 w 8938307"/>
              <a:gd name="connsiteY7884" fmla="*/ 1998424 h 2993922"/>
              <a:gd name="connsiteX7885" fmla="*/ 5591737 w 8938307"/>
              <a:gd name="connsiteY7885" fmla="*/ 1998424 h 2993922"/>
              <a:gd name="connsiteX7886" fmla="*/ 5607622 w 8938307"/>
              <a:gd name="connsiteY7886" fmla="*/ 2014309 h 2993922"/>
              <a:gd name="connsiteX7887" fmla="*/ 5644689 w 8938307"/>
              <a:gd name="connsiteY7887" fmla="*/ 2019605 h 2993922"/>
              <a:gd name="connsiteX7888" fmla="*/ 5660574 w 8938307"/>
              <a:gd name="connsiteY7888" fmla="*/ 2024900 h 2993922"/>
              <a:gd name="connsiteX7889" fmla="*/ 5692346 w 8938307"/>
              <a:gd name="connsiteY7889" fmla="*/ 2035490 h 2993922"/>
              <a:gd name="connsiteX7890" fmla="*/ 5718822 w 8938307"/>
              <a:gd name="connsiteY7890" fmla="*/ 2040786 h 2993922"/>
              <a:gd name="connsiteX7891" fmla="*/ 5740002 w 8938307"/>
              <a:gd name="connsiteY7891" fmla="*/ 2046080 h 2993922"/>
              <a:gd name="connsiteX7892" fmla="*/ 5761183 w 8938307"/>
              <a:gd name="connsiteY7892" fmla="*/ 2051376 h 2993922"/>
              <a:gd name="connsiteX7893" fmla="*/ 5835316 w 8938307"/>
              <a:gd name="connsiteY7893" fmla="*/ 2072557 h 2993922"/>
              <a:gd name="connsiteX7894" fmla="*/ 5845908 w 8938307"/>
              <a:gd name="connsiteY7894" fmla="*/ 2072557 h 2993922"/>
              <a:gd name="connsiteX7895" fmla="*/ 5856497 w 8938307"/>
              <a:gd name="connsiteY7895" fmla="*/ 2083146 h 2993922"/>
              <a:gd name="connsiteX7896" fmla="*/ 5867087 w 8938307"/>
              <a:gd name="connsiteY7896" fmla="*/ 2088442 h 2993922"/>
              <a:gd name="connsiteX7897" fmla="*/ 5898860 w 8938307"/>
              <a:gd name="connsiteY7897" fmla="*/ 2093738 h 2993922"/>
              <a:gd name="connsiteX7898" fmla="*/ 5930630 w 8938307"/>
              <a:gd name="connsiteY7898" fmla="*/ 2104328 h 2993922"/>
              <a:gd name="connsiteX7899" fmla="*/ 5951812 w 8938307"/>
              <a:gd name="connsiteY7899" fmla="*/ 2104328 h 2993922"/>
              <a:gd name="connsiteX7900" fmla="*/ 5941220 w 8938307"/>
              <a:gd name="connsiteY7900" fmla="*/ 2093738 h 2993922"/>
              <a:gd name="connsiteX7901" fmla="*/ 5951812 w 8938307"/>
              <a:gd name="connsiteY7901" fmla="*/ 2093738 h 2993922"/>
              <a:gd name="connsiteX7902" fmla="*/ 5962401 w 8938307"/>
              <a:gd name="connsiteY7902" fmla="*/ 2093738 h 2993922"/>
              <a:gd name="connsiteX7903" fmla="*/ 5951812 w 8938307"/>
              <a:gd name="connsiteY7903" fmla="*/ 2083146 h 2993922"/>
              <a:gd name="connsiteX7904" fmla="*/ 5994172 w 8938307"/>
              <a:gd name="connsiteY7904" fmla="*/ 2093738 h 2993922"/>
              <a:gd name="connsiteX7905" fmla="*/ 6004764 w 8938307"/>
              <a:gd name="connsiteY7905" fmla="*/ 2093738 h 2993922"/>
              <a:gd name="connsiteX7906" fmla="*/ 6004764 w 8938307"/>
              <a:gd name="connsiteY7906" fmla="*/ 2099033 h 2993922"/>
              <a:gd name="connsiteX7907" fmla="*/ 6010058 w 8938307"/>
              <a:gd name="connsiteY7907" fmla="*/ 2109623 h 2993922"/>
              <a:gd name="connsiteX7908" fmla="*/ 6025943 w 8938307"/>
              <a:gd name="connsiteY7908" fmla="*/ 2120213 h 2993922"/>
              <a:gd name="connsiteX7909" fmla="*/ 6041830 w 8938307"/>
              <a:gd name="connsiteY7909" fmla="*/ 2125509 h 2993922"/>
              <a:gd name="connsiteX7910" fmla="*/ 6047124 w 8938307"/>
              <a:gd name="connsiteY7910" fmla="*/ 2136099 h 2993922"/>
              <a:gd name="connsiteX7911" fmla="*/ 6121257 w 8938307"/>
              <a:gd name="connsiteY7911" fmla="*/ 2146690 h 2993922"/>
              <a:gd name="connsiteX7912" fmla="*/ 6153028 w 8938307"/>
              <a:gd name="connsiteY7912" fmla="*/ 2167871 h 2993922"/>
              <a:gd name="connsiteX7913" fmla="*/ 6184800 w 8938307"/>
              <a:gd name="connsiteY7913" fmla="*/ 2178461 h 2993922"/>
              <a:gd name="connsiteX7914" fmla="*/ 6221866 w 8938307"/>
              <a:gd name="connsiteY7914" fmla="*/ 2199642 h 2993922"/>
              <a:gd name="connsiteX7915" fmla="*/ 6258932 w 8938307"/>
              <a:gd name="connsiteY7915" fmla="*/ 2199642 h 2993922"/>
              <a:gd name="connsiteX7916" fmla="*/ 6216572 w 8938307"/>
              <a:gd name="connsiteY7916" fmla="*/ 2167871 h 2993922"/>
              <a:gd name="connsiteX7917" fmla="*/ 6195390 w 8938307"/>
              <a:gd name="connsiteY7917" fmla="*/ 2146690 h 2993922"/>
              <a:gd name="connsiteX7918" fmla="*/ 6216572 w 8938307"/>
              <a:gd name="connsiteY7918" fmla="*/ 2146690 h 2993922"/>
              <a:gd name="connsiteX7919" fmla="*/ 6227161 w 8938307"/>
              <a:gd name="connsiteY7919" fmla="*/ 2157280 h 2993922"/>
              <a:gd name="connsiteX7920" fmla="*/ 6237752 w 8938307"/>
              <a:gd name="connsiteY7920" fmla="*/ 2167871 h 2993922"/>
              <a:gd name="connsiteX7921" fmla="*/ 6253638 w 8938307"/>
              <a:gd name="connsiteY7921" fmla="*/ 2173165 h 2993922"/>
              <a:gd name="connsiteX7922" fmla="*/ 6269524 w 8938307"/>
              <a:gd name="connsiteY7922" fmla="*/ 2162575 h 2993922"/>
              <a:gd name="connsiteX7923" fmla="*/ 6290704 w 8938307"/>
              <a:gd name="connsiteY7923" fmla="*/ 2167871 h 2993922"/>
              <a:gd name="connsiteX7924" fmla="*/ 6269524 w 8938307"/>
              <a:gd name="connsiteY7924" fmla="*/ 2189051 h 2993922"/>
              <a:gd name="connsiteX7925" fmla="*/ 6258932 w 8938307"/>
              <a:gd name="connsiteY7925" fmla="*/ 2189051 h 2993922"/>
              <a:gd name="connsiteX7926" fmla="*/ 6290704 w 8938307"/>
              <a:gd name="connsiteY7926" fmla="*/ 2220823 h 2993922"/>
              <a:gd name="connsiteX7927" fmla="*/ 6343656 w 8938307"/>
              <a:gd name="connsiteY7927" fmla="*/ 2242004 h 2993922"/>
              <a:gd name="connsiteX7928" fmla="*/ 6354246 w 8938307"/>
              <a:gd name="connsiteY7928" fmla="*/ 2236708 h 2993922"/>
              <a:gd name="connsiteX7929" fmla="*/ 6354246 w 8938307"/>
              <a:gd name="connsiteY7929" fmla="*/ 2231413 h 2993922"/>
              <a:gd name="connsiteX7930" fmla="*/ 6364836 w 8938307"/>
              <a:gd name="connsiteY7930" fmla="*/ 2220823 h 2993922"/>
              <a:gd name="connsiteX7931" fmla="*/ 6364836 w 8938307"/>
              <a:gd name="connsiteY7931" fmla="*/ 2231413 h 2993922"/>
              <a:gd name="connsiteX7932" fmla="*/ 6364836 w 8938307"/>
              <a:gd name="connsiteY7932" fmla="*/ 2242004 h 2993922"/>
              <a:gd name="connsiteX7933" fmla="*/ 6375428 w 8938307"/>
              <a:gd name="connsiteY7933" fmla="*/ 2252594 h 2993922"/>
              <a:gd name="connsiteX7934" fmla="*/ 6375428 w 8938307"/>
              <a:gd name="connsiteY7934" fmla="*/ 2273775 h 2993922"/>
              <a:gd name="connsiteX7935" fmla="*/ 6375428 w 8938307"/>
              <a:gd name="connsiteY7935" fmla="*/ 2284365 h 2993922"/>
              <a:gd name="connsiteX7936" fmla="*/ 6354246 w 8938307"/>
              <a:gd name="connsiteY7936" fmla="*/ 2284365 h 2993922"/>
              <a:gd name="connsiteX7937" fmla="*/ 6333066 w 8938307"/>
              <a:gd name="connsiteY7937" fmla="*/ 2284365 h 2993922"/>
              <a:gd name="connsiteX7938" fmla="*/ 6322476 w 8938307"/>
              <a:gd name="connsiteY7938" fmla="*/ 2284365 h 2993922"/>
              <a:gd name="connsiteX7939" fmla="*/ 6311884 w 8938307"/>
              <a:gd name="connsiteY7939" fmla="*/ 2273775 h 2993922"/>
              <a:gd name="connsiteX7940" fmla="*/ 6285409 w 8938307"/>
              <a:gd name="connsiteY7940" fmla="*/ 2263184 h 2993922"/>
              <a:gd name="connsiteX7941" fmla="*/ 6269524 w 8938307"/>
              <a:gd name="connsiteY7941" fmla="*/ 2257889 h 2993922"/>
              <a:gd name="connsiteX7942" fmla="*/ 6258932 w 8938307"/>
              <a:gd name="connsiteY7942" fmla="*/ 2252594 h 2993922"/>
              <a:gd name="connsiteX7943" fmla="*/ 6237752 w 8938307"/>
              <a:gd name="connsiteY7943" fmla="*/ 2252594 h 2993922"/>
              <a:gd name="connsiteX7944" fmla="*/ 6227161 w 8938307"/>
              <a:gd name="connsiteY7944" fmla="*/ 2247298 h 2993922"/>
              <a:gd name="connsiteX7945" fmla="*/ 6216572 w 8938307"/>
              <a:gd name="connsiteY7945" fmla="*/ 2242004 h 2993922"/>
              <a:gd name="connsiteX7946" fmla="*/ 6190094 w 8938307"/>
              <a:gd name="connsiteY7946" fmla="*/ 2236708 h 2993922"/>
              <a:gd name="connsiteX7947" fmla="*/ 6163620 w 8938307"/>
              <a:gd name="connsiteY7947" fmla="*/ 2231413 h 2993922"/>
              <a:gd name="connsiteX7948" fmla="*/ 6115962 w 8938307"/>
              <a:gd name="connsiteY7948" fmla="*/ 2220823 h 2993922"/>
              <a:gd name="connsiteX7949" fmla="*/ 6089486 w 8938307"/>
              <a:gd name="connsiteY7949" fmla="*/ 2210232 h 2993922"/>
              <a:gd name="connsiteX7950" fmla="*/ 6068305 w 8938307"/>
              <a:gd name="connsiteY7950" fmla="*/ 2199642 h 2993922"/>
              <a:gd name="connsiteX7951" fmla="*/ 6057716 w 8938307"/>
              <a:gd name="connsiteY7951" fmla="*/ 2194346 h 2993922"/>
              <a:gd name="connsiteX7952" fmla="*/ 6036534 w 8938307"/>
              <a:gd name="connsiteY7952" fmla="*/ 2189051 h 2993922"/>
              <a:gd name="connsiteX7953" fmla="*/ 5994172 w 8938307"/>
              <a:gd name="connsiteY7953" fmla="*/ 2199642 h 2993922"/>
              <a:gd name="connsiteX7954" fmla="*/ 6015353 w 8938307"/>
              <a:gd name="connsiteY7954" fmla="*/ 2204937 h 2993922"/>
              <a:gd name="connsiteX7955" fmla="*/ 6047124 w 8938307"/>
              <a:gd name="connsiteY7955" fmla="*/ 2199642 h 2993922"/>
              <a:gd name="connsiteX7956" fmla="*/ 6068305 w 8938307"/>
              <a:gd name="connsiteY7956" fmla="*/ 2220823 h 2993922"/>
              <a:gd name="connsiteX7957" fmla="*/ 6121257 w 8938307"/>
              <a:gd name="connsiteY7957" fmla="*/ 2242004 h 2993922"/>
              <a:gd name="connsiteX7958" fmla="*/ 6137142 w 8938307"/>
              <a:gd name="connsiteY7958" fmla="*/ 2247298 h 2993922"/>
              <a:gd name="connsiteX7959" fmla="*/ 6163620 w 8938307"/>
              <a:gd name="connsiteY7959" fmla="*/ 2252594 h 2993922"/>
              <a:gd name="connsiteX7960" fmla="*/ 6227161 w 8938307"/>
              <a:gd name="connsiteY7960" fmla="*/ 2273775 h 2993922"/>
              <a:gd name="connsiteX7961" fmla="*/ 6237752 w 8938307"/>
              <a:gd name="connsiteY7961" fmla="*/ 2284365 h 2993922"/>
              <a:gd name="connsiteX7962" fmla="*/ 6243046 w 8938307"/>
              <a:gd name="connsiteY7962" fmla="*/ 2279069 h 2993922"/>
              <a:gd name="connsiteX7963" fmla="*/ 6248342 w 8938307"/>
              <a:gd name="connsiteY7963" fmla="*/ 2284365 h 2993922"/>
              <a:gd name="connsiteX7964" fmla="*/ 6237752 w 8938307"/>
              <a:gd name="connsiteY7964" fmla="*/ 2294956 h 2993922"/>
              <a:gd name="connsiteX7965" fmla="*/ 6221866 w 8938307"/>
              <a:gd name="connsiteY7965" fmla="*/ 2294956 h 2993922"/>
              <a:gd name="connsiteX7966" fmla="*/ 6216572 w 8938307"/>
              <a:gd name="connsiteY7966" fmla="*/ 2294956 h 2993922"/>
              <a:gd name="connsiteX7967" fmla="*/ 6216572 w 8938307"/>
              <a:gd name="connsiteY7967" fmla="*/ 2305546 h 2993922"/>
              <a:gd name="connsiteX7968" fmla="*/ 6216572 w 8938307"/>
              <a:gd name="connsiteY7968" fmla="*/ 2316136 h 2993922"/>
              <a:gd name="connsiteX7969" fmla="*/ 6205980 w 8938307"/>
              <a:gd name="connsiteY7969" fmla="*/ 2310841 h 2993922"/>
              <a:gd name="connsiteX7970" fmla="*/ 6195390 w 8938307"/>
              <a:gd name="connsiteY7970" fmla="*/ 2305546 h 2993922"/>
              <a:gd name="connsiteX7971" fmla="*/ 6184800 w 8938307"/>
              <a:gd name="connsiteY7971" fmla="*/ 2294956 h 2993922"/>
              <a:gd name="connsiteX7972" fmla="*/ 6179505 w 8938307"/>
              <a:gd name="connsiteY7972" fmla="*/ 2289660 h 2993922"/>
              <a:gd name="connsiteX7973" fmla="*/ 6174209 w 8938307"/>
              <a:gd name="connsiteY7973" fmla="*/ 2284365 h 2993922"/>
              <a:gd name="connsiteX7974" fmla="*/ 6142438 w 8938307"/>
              <a:gd name="connsiteY7974" fmla="*/ 2263184 h 2993922"/>
              <a:gd name="connsiteX7975" fmla="*/ 6110668 w 8938307"/>
              <a:gd name="connsiteY7975" fmla="*/ 2252594 h 2993922"/>
              <a:gd name="connsiteX7976" fmla="*/ 6078895 w 8938307"/>
              <a:gd name="connsiteY7976" fmla="*/ 2252594 h 2993922"/>
              <a:gd name="connsiteX7977" fmla="*/ 6057716 w 8938307"/>
              <a:gd name="connsiteY7977" fmla="*/ 2242004 h 2993922"/>
              <a:gd name="connsiteX7978" fmla="*/ 6047124 w 8938307"/>
              <a:gd name="connsiteY7978" fmla="*/ 2242004 h 2993922"/>
              <a:gd name="connsiteX7979" fmla="*/ 6025943 w 8938307"/>
              <a:gd name="connsiteY7979" fmla="*/ 2242004 h 2993922"/>
              <a:gd name="connsiteX7980" fmla="*/ 5983582 w 8938307"/>
              <a:gd name="connsiteY7980" fmla="*/ 2231413 h 2993922"/>
              <a:gd name="connsiteX7981" fmla="*/ 5962401 w 8938307"/>
              <a:gd name="connsiteY7981" fmla="*/ 2226117 h 2993922"/>
              <a:gd name="connsiteX7982" fmla="*/ 5888268 w 8938307"/>
              <a:gd name="connsiteY7982" fmla="*/ 2210232 h 2993922"/>
              <a:gd name="connsiteX7983" fmla="*/ 5729412 w 8938307"/>
              <a:gd name="connsiteY7983" fmla="*/ 2178461 h 2993922"/>
              <a:gd name="connsiteX7984" fmla="*/ 5655279 w 8938307"/>
              <a:gd name="connsiteY7984" fmla="*/ 2157280 h 2993922"/>
              <a:gd name="connsiteX7985" fmla="*/ 5623508 w 8938307"/>
              <a:gd name="connsiteY7985" fmla="*/ 2157280 h 2993922"/>
              <a:gd name="connsiteX7986" fmla="*/ 5581147 w 8938307"/>
              <a:gd name="connsiteY7986" fmla="*/ 2125509 h 2993922"/>
              <a:gd name="connsiteX7987" fmla="*/ 5507014 w 8938307"/>
              <a:gd name="connsiteY7987" fmla="*/ 2104328 h 2993922"/>
              <a:gd name="connsiteX7988" fmla="*/ 5496423 w 8938307"/>
              <a:gd name="connsiteY7988" fmla="*/ 2104328 h 2993922"/>
              <a:gd name="connsiteX7989" fmla="*/ 5475243 w 8938307"/>
              <a:gd name="connsiteY7989" fmla="*/ 2093738 h 2993922"/>
              <a:gd name="connsiteX7990" fmla="*/ 5475243 w 8938307"/>
              <a:gd name="connsiteY7990" fmla="*/ 2083146 h 2993922"/>
              <a:gd name="connsiteX7991" fmla="*/ 5432881 w 8938307"/>
              <a:gd name="connsiteY7991" fmla="*/ 2061967 h 2993922"/>
              <a:gd name="connsiteX7992" fmla="*/ 5401110 w 8938307"/>
              <a:gd name="connsiteY7992" fmla="*/ 2051376 h 2993922"/>
              <a:gd name="connsiteX7993" fmla="*/ 5369339 w 8938307"/>
              <a:gd name="connsiteY7993" fmla="*/ 2040786 h 2993922"/>
              <a:gd name="connsiteX7994" fmla="*/ 5348158 w 8938307"/>
              <a:gd name="connsiteY7994" fmla="*/ 2030194 h 2993922"/>
              <a:gd name="connsiteX7995" fmla="*/ 5326977 w 8938307"/>
              <a:gd name="connsiteY7995" fmla="*/ 2030194 h 2993922"/>
              <a:gd name="connsiteX7996" fmla="*/ 5326977 w 8938307"/>
              <a:gd name="connsiteY7996" fmla="*/ 2019605 h 2993922"/>
              <a:gd name="connsiteX7997" fmla="*/ 5348158 w 8938307"/>
              <a:gd name="connsiteY7997" fmla="*/ 2009015 h 2993922"/>
              <a:gd name="connsiteX7998" fmla="*/ 5326977 w 8938307"/>
              <a:gd name="connsiteY7998" fmla="*/ 2009015 h 2993922"/>
              <a:gd name="connsiteX7999" fmla="*/ 5284614 w 8938307"/>
              <a:gd name="connsiteY7999" fmla="*/ 1998424 h 2993922"/>
              <a:gd name="connsiteX8000" fmla="*/ 5274025 w 8938307"/>
              <a:gd name="connsiteY8000" fmla="*/ 2009015 h 2993922"/>
              <a:gd name="connsiteX8001" fmla="*/ 5274025 w 8938307"/>
              <a:gd name="connsiteY8001" fmla="*/ 1998424 h 2993922"/>
              <a:gd name="connsiteX8002" fmla="*/ 5252844 w 8938307"/>
              <a:gd name="connsiteY8002" fmla="*/ 1998424 h 2993922"/>
              <a:gd name="connsiteX8003" fmla="*/ 5231662 w 8938307"/>
              <a:gd name="connsiteY8003" fmla="*/ 1998424 h 2993922"/>
              <a:gd name="connsiteX8004" fmla="*/ 5231662 w 8938307"/>
              <a:gd name="connsiteY8004" fmla="*/ 2009015 h 2993922"/>
              <a:gd name="connsiteX8005" fmla="*/ 5274025 w 8938307"/>
              <a:gd name="connsiteY8005" fmla="*/ 2024900 h 2993922"/>
              <a:gd name="connsiteX8006" fmla="*/ 5284614 w 8938307"/>
              <a:gd name="connsiteY8006" fmla="*/ 2035490 h 2993922"/>
              <a:gd name="connsiteX8007" fmla="*/ 5300500 w 8938307"/>
              <a:gd name="connsiteY8007" fmla="*/ 2051376 h 2993922"/>
              <a:gd name="connsiteX8008" fmla="*/ 5326977 w 8938307"/>
              <a:gd name="connsiteY8008" fmla="*/ 2061967 h 2993922"/>
              <a:gd name="connsiteX8009" fmla="*/ 5326977 w 8938307"/>
              <a:gd name="connsiteY8009" fmla="*/ 2051376 h 2993922"/>
              <a:gd name="connsiteX8010" fmla="*/ 5337566 w 8938307"/>
              <a:gd name="connsiteY8010" fmla="*/ 2040786 h 2993922"/>
              <a:gd name="connsiteX8011" fmla="*/ 5358748 w 8938307"/>
              <a:gd name="connsiteY8011" fmla="*/ 2051376 h 2993922"/>
              <a:gd name="connsiteX8012" fmla="*/ 5369339 w 8938307"/>
              <a:gd name="connsiteY8012" fmla="*/ 2056671 h 2993922"/>
              <a:gd name="connsiteX8013" fmla="*/ 5374634 w 8938307"/>
              <a:gd name="connsiteY8013" fmla="*/ 2061967 h 2993922"/>
              <a:gd name="connsiteX8014" fmla="*/ 5390518 w 8938307"/>
              <a:gd name="connsiteY8014" fmla="*/ 2061967 h 2993922"/>
              <a:gd name="connsiteX8015" fmla="*/ 5427586 w 8938307"/>
              <a:gd name="connsiteY8015" fmla="*/ 2077852 h 2993922"/>
              <a:gd name="connsiteX8016" fmla="*/ 5454062 w 8938307"/>
              <a:gd name="connsiteY8016" fmla="*/ 2104328 h 2993922"/>
              <a:gd name="connsiteX8017" fmla="*/ 5464652 w 8938307"/>
              <a:gd name="connsiteY8017" fmla="*/ 2109623 h 2993922"/>
              <a:gd name="connsiteX8018" fmla="*/ 5475243 w 8938307"/>
              <a:gd name="connsiteY8018" fmla="*/ 2114919 h 2993922"/>
              <a:gd name="connsiteX8019" fmla="*/ 5485833 w 8938307"/>
              <a:gd name="connsiteY8019" fmla="*/ 2114919 h 2993922"/>
              <a:gd name="connsiteX8020" fmla="*/ 5496423 w 8938307"/>
              <a:gd name="connsiteY8020" fmla="*/ 2114919 h 2993922"/>
              <a:gd name="connsiteX8021" fmla="*/ 5570556 w 8938307"/>
              <a:gd name="connsiteY8021" fmla="*/ 2146690 h 2993922"/>
              <a:gd name="connsiteX8022" fmla="*/ 5612918 w 8938307"/>
              <a:gd name="connsiteY8022" fmla="*/ 2157280 h 2993922"/>
              <a:gd name="connsiteX8023" fmla="*/ 5660574 w 8938307"/>
              <a:gd name="connsiteY8023" fmla="*/ 2167871 h 2993922"/>
              <a:gd name="connsiteX8024" fmla="*/ 5718822 w 8938307"/>
              <a:gd name="connsiteY8024" fmla="*/ 2189051 h 2993922"/>
              <a:gd name="connsiteX8025" fmla="*/ 5803545 w 8938307"/>
              <a:gd name="connsiteY8025" fmla="*/ 2231413 h 2993922"/>
              <a:gd name="connsiteX8026" fmla="*/ 5792954 w 8938307"/>
              <a:gd name="connsiteY8026" fmla="*/ 2231413 h 2993922"/>
              <a:gd name="connsiteX8027" fmla="*/ 5782364 w 8938307"/>
              <a:gd name="connsiteY8027" fmla="*/ 2231413 h 2993922"/>
              <a:gd name="connsiteX8028" fmla="*/ 5771774 w 8938307"/>
              <a:gd name="connsiteY8028" fmla="*/ 2220823 h 2993922"/>
              <a:gd name="connsiteX8029" fmla="*/ 5755888 w 8938307"/>
              <a:gd name="connsiteY8029" fmla="*/ 2215527 h 2993922"/>
              <a:gd name="connsiteX8030" fmla="*/ 5734708 w 8938307"/>
              <a:gd name="connsiteY8030" fmla="*/ 2204937 h 2993922"/>
              <a:gd name="connsiteX8031" fmla="*/ 5708232 w 8938307"/>
              <a:gd name="connsiteY8031" fmla="*/ 2199642 h 2993922"/>
              <a:gd name="connsiteX8032" fmla="*/ 5729412 w 8938307"/>
              <a:gd name="connsiteY8032" fmla="*/ 2220823 h 2993922"/>
              <a:gd name="connsiteX8033" fmla="*/ 5740002 w 8938307"/>
              <a:gd name="connsiteY8033" fmla="*/ 2220823 h 2993922"/>
              <a:gd name="connsiteX8034" fmla="*/ 5771774 w 8938307"/>
              <a:gd name="connsiteY8034" fmla="*/ 2236708 h 2993922"/>
              <a:gd name="connsiteX8035" fmla="*/ 5814135 w 8938307"/>
              <a:gd name="connsiteY8035" fmla="*/ 2242004 h 2993922"/>
              <a:gd name="connsiteX8036" fmla="*/ 5819430 w 8938307"/>
              <a:gd name="connsiteY8036" fmla="*/ 2236708 h 2993922"/>
              <a:gd name="connsiteX8037" fmla="*/ 5824726 w 8938307"/>
              <a:gd name="connsiteY8037" fmla="*/ 2231413 h 2993922"/>
              <a:gd name="connsiteX8038" fmla="*/ 5856497 w 8938307"/>
              <a:gd name="connsiteY8038" fmla="*/ 2242004 h 2993922"/>
              <a:gd name="connsiteX8039" fmla="*/ 5867087 w 8938307"/>
              <a:gd name="connsiteY8039" fmla="*/ 2257889 h 2993922"/>
              <a:gd name="connsiteX8040" fmla="*/ 5877678 w 8938307"/>
              <a:gd name="connsiteY8040" fmla="*/ 2268479 h 2993922"/>
              <a:gd name="connsiteX8041" fmla="*/ 5898860 w 8938307"/>
              <a:gd name="connsiteY8041" fmla="*/ 2273775 h 2993922"/>
              <a:gd name="connsiteX8042" fmla="*/ 5920039 w 8938307"/>
              <a:gd name="connsiteY8042" fmla="*/ 2273775 h 2993922"/>
              <a:gd name="connsiteX8043" fmla="*/ 5941220 w 8938307"/>
              <a:gd name="connsiteY8043" fmla="*/ 2284365 h 2993922"/>
              <a:gd name="connsiteX8044" fmla="*/ 5941220 w 8938307"/>
              <a:gd name="connsiteY8044" fmla="*/ 2294956 h 2993922"/>
              <a:gd name="connsiteX8045" fmla="*/ 5951812 w 8938307"/>
              <a:gd name="connsiteY8045" fmla="*/ 2305546 h 2993922"/>
              <a:gd name="connsiteX8046" fmla="*/ 5962401 w 8938307"/>
              <a:gd name="connsiteY8046" fmla="*/ 2310841 h 2993922"/>
              <a:gd name="connsiteX8047" fmla="*/ 5888268 w 8938307"/>
              <a:gd name="connsiteY8047" fmla="*/ 2305546 h 2993922"/>
              <a:gd name="connsiteX8048" fmla="*/ 5845908 w 8938307"/>
              <a:gd name="connsiteY8048" fmla="*/ 2305546 h 2993922"/>
              <a:gd name="connsiteX8049" fmla="*/ 5824726 w 8938307"/>
              <a:gd name="connsiteY8049" fmla="*/ 2294956 h 2993922"/>
              <a:gd name="connsiteX8050" fmla="*/ 5814135 w 8938307"/>
              <a:gd name="connsiteY8050" fmla="*/ 2294956 h 2993922"/>
              <a:gd name="connsiteX8051" fmla="*/ 5814135 w 8938307"/>
              <a:gd name="connsiteY8051" fmla="*/ 2305546 h 2993922"/>
              <a:gd name="connsiteX8052" fmla="*/ 5808840 w 8938307"/>
              <a:gd name="connsiteY8052" fmla="*/ 2316136 h 2993922"/>
              <a:gd name="connsiteX8053" fmla="*/ 5792954 w 8938307"/>
              <a:gd name="connsiteY8053" fmla="*/ 2305546 h 2993922"/>
              <a:gd name="connsiteX8054" fmla="*/ 5782364 w 8938307"/>
              <a:gd name="connsiteY8054" fmla="*/ 2305546 h 2993922"/>
              <a:gd name="connsiteX8055" fmla="*/ 5771774 w 8938307"/>
              <a:gd name="connsiteY8055" fmla="*/ 2305546 h 2993922"/>
              <a:gd name="connsiteX8056" fmla="*/ 5766478 w 8938307"/>
              <a:gd name="connsiteY8056" fmla="*/ 2294956 h 2993922"/>
              <a:gd name="connsiteX8057" fmla="*/ 5766478 w 8938307"/>
              <a:gd name="connsiteY8057" fmla="*/ 2284365 h 2993922"/>
              <a:gd name="connsiteX8058" fmla="*/ 5761183 w 8938307"/>
              <a:gd name="connsiteY8058" fmla="*/ 2294956 h 2993922"/>
              <a:gd name="connsiteX8059" fmla="*/ 5750593 w 8938307"/>
              <a:gd name="connsiteY8059" fmla="*/ 2284365 h 2993922"/>
              <a:gd name="connsiteX8060" fmla="*/ 5729412 w 8938307"/>
              <a:gd name="connsiteY8060" fmla="*/ 2284365 h 2993922"/>
              <a:gd name="connsiteX8061" fmla="*/ 5718822 w 8938307"/>
              <a:gd name="connsiteY8061" fmla="*/ 2284365 h 2993922"/>
              <a:gd name="connsiteX8062" fmla="*/ 5729412 w 8938307"/>
              <a:gd name="connsiteY8062" fmla="*/ 2273775 h 2993922"/>
              <a:gd name="connsiteX8063" fmla="*/ 5708232 w 8938307"/>
              <a:gd name="connsiteY8063" fmla="*/ 2263184 h 2993922"/>
              <a:gd name="connsiteX8064" fmla="*/ 5687051 w 8938307"/>
              <a:gd name="connsiteY8064" fmla="*/ 2263184 h 2993922"/>
              <a:gd name="connsiteX8065" fmla="*/ 5697641 w 8938307"/>
              <a:gd name="connsiteY8065" fmla="*/ 2273775 h 2993922"/>
              <a:gd name="connsiteX8066" fmla="*/ 5676460 w 8938307"/>
              <a:gd name="connsiteY8066" fmla="*/ 2273775 h 2993922"/>
              <a:gd name="connsiteX8067" fmla="*/ 5660574 w 8938307"/>
              <a:gd name="connsiteY8067" fmla="*/ 2273775 h 2993922"/>
              <a:gd name="connsiteX8068" fmla="*/ 5665870 w 8938307"/>
              <a:gd name="connsiteY8068" fmla="*/ 2284365 h 2993922"/>
              <a:gd name="connsiteX8069" fmla="*/ 5655279 w 8938307"/>
              <a:gd name="connsiteY8069" fmla="*/ 2294956 h 2993922"/>
              <a:gd name="connsiteX8070" fmla="*/ 5649984 w 8938307"/>
              <a:gd name="connsiteY8070" fmla="*/ 2284365 h 2993922"/>
              <a:gd name="connsiteX8071" fmla="*/ 5644689 w 8938307"/>
              <a:gd name="connsiteY8071" fmla="*/ 2273775 h 2993922"/>
              <a:gd name="connsiteX8072" fmla="*/ 5634099 w 8938307"/>
              <a:gd name="connsiteY8072" fmla="*/ 2263184 h 2993922"/>
              <a:gd name="connsiteX8073" fmla="*/ 5644689 w 8938307"/>
              <a:gd name="connsiteY8073" fmla="*/ 2252594 h 2993922"/>
              <a:gd name="connsiteX8074" fmla="*/ 5602327 w 8938307"/>
              <a:gd name="connsiteY8074" fmla="*/ 2242004 h 2993922"/>
              <a:gd name="connsiteX8075" fmla="*/ 5549375 w 8938307"/>
              <a:gd name="connsiteY8075" fmla="*/ 2242004 h 2993922"/>
              <a:gd name="connsiteX8076" fmla="*/ 5528195 w 8938307"/>
              <a:gd name="connsiteY8076" fmla="*/ 2242004 h 2993922"/>
              <a:gd name="connsiteX8077" fmla="*/ 5549375 w 8938307"/>
              <a:gd name="connsiteY8077" fmla="*/ 2247298 h 2993922"/>
              <a:gd name="connsiteX8078" fmla="*/ 5559966 w 8938307"/>
              <a:gd name="connsiteY8078" fmla="*/ 2252594 h 2993922"/>
              <a:gd name="connsiteX8079" fmla="*/ 5549375 w 8938307"/>
              <a:gd name="connsiteY8079" fmla="*/ 2263184 h 2993922"/>
              <a:gd name="connsiteX8080" fmla="*/ 5507014 w 8938307"/>
              <a:gd name="connsiteY8080" fmla="*/ 2252594 h 2993922"/>
              <a:gd name="connsiteX8081" fmla="*/ 5507014 w 8938307"/>
              <a:gd name="connsiteY8081" fmla="*/ 2242004 h 2993922"/>
              <a:gd name="connsiteX8082" fmla="*/ 5496423 w 8938307"/>
              <a:gd name="connsiteY8082" fmla="*/ 2220823 h 2993922"/>
              <a:gd name="connsiteX8083" fmla="*/ 5485833 w 8938307"/>
              <a:gd name="connsiteY8083" fmla="*/ 2210232 h 2993922"/>
              <a:gd name="connsiteX8084" fmla="*/ 5443471 w 8938307"/>
              <a:gd name="connsiteY8084" fmla="*/ 2210232 h 2993922"/>
              <a:gd name="connsiteX8085" fmla="*/ 5422291 w 8938307"/>
              <a:gd name="connsiteY8085" fmla="*/ 2220823 h 2993922"/>
              <a:gd name="connsiteX8086" fmla="*/ 5432881 w 8938307"/>
              <a:gd name="connsiteY8086" fmla="*/ 2220823 h 2993922"/>
              <a:gd name="connsiteX8087" fmla="*/ 5454062 w 8938307"/>
              <a:gd name="connsiteY8087" fmla="*/ 2231413 h 2993922"/>
              <a:gd name="connsiteX8088" fmla="*/ 5454062 w 8938307"/>
              <a:gd name="connsiteY8088" fmla="*/ 2242004 h 2993922"/>
              <a:gd name="connsiteX8089" fmla="*/ 5422291 w 8938307"/>
              <a:gd name="connsiteY8089" fmla="*/ 2231413 h 2993922"/>
              <a:gd name="connsiteX8090" fmla="*/ 5385224 w 8938307"/>
              <a:gd name="connsiteY8090" fmla="*/ 2231413 h 2993922"/>
              <a:gd name="connsiteX8091" fmla="*/ 5379929 w 8938307"/>
              <a:gd name="connsiteY8091" fmla="*/ 2220823 h 2993922"/>
              <a:gd name="connsiteX8092" fmla="*/ 5390518 w 8938307"/>
              <a:gd name="connsiteY8092" fmla="*/ 2210232 h 2993922"/>
              <a:gd name="connsiteX8093" fmla="*/ 5401110 w 8938307"/>
              <a:gd name="connsiteY8093" fmla="*/ 2199642 h 2993922"/>
              <a:gd name="connsiteX8094" fmla="*/ 5411700 w 8938307"/>
              <a:gd name="connsiteY8094" fmla="*/ 2199642 h 2993922"/>
              <a:gd name="connsiteX8095" fmla="*/ 5416996 w 8938307"/>
              <a:gd name="connsiteY8095" fmla="*/ 2199642 h 2993922"/>
              <a:gd name="connsiteX8096" fmla="*/ 5422291 w 8938307"/>
              <a:gd name="connsiteY8096" fmla="*/ 2194346 h 2993922"/>
              <a:gd name="connsiteX8097" fmla="*/ 5411700 w 8938307"/>
              <a:gd name="connsiteY8097" fmla="*/ 2189051 h 2993922"/>
              <a:gd name="connsiteX8098" fmla="*/ 5390518 w 8938307"/>
              <a:gd name="connsiteY8098" fmla="*/ 2189051 h 2993922"/>
              <a:gd name="connsiteX8099" fmla="*/ 5369339 w 8938307"/>
              <a:gd name="connsiteY8099" fmla="*/ 2183756 h 2993922"/>
              <a:gd name="connsiteX8100" fmla="*/ 5358748 w 8938307"/>
              <a:gd name="connsiteY8100" fmla="*/ 2178461 h 2993922"/>
              <a:gd name="connsiteX8101" fmla="*/ 5305796 w 8938307"/>
              <a:gd name="connsiteY8101" fmla="*/ 2167871 h 2993922"/>
              <a:gd name="connsiteX8102" fmla="*/ 5295206 w 8938307"/>
              <a:gd name="connsiteY8102" fmla="*/ 2167871 h 2993922"/>
              <a:gd name="connsiteX8103" fmla="*/ 5326977 w 8938307"/>
              <a:gd name="connsiteY8103" fmla="*/ 2189051 h 2993922"/>
              <a:gd name="connsiteX8104" fmla="*/ 5326977 w 8938307"/>
              <a:gd name="connsiteY8104" fmla="*/ 2210232 h 2993922"/>
              <a:gd name="connsiteX8105" fmla="*/ 5279320 w 8938307"/>
              <a:gd name="connsiteY8105" fmla="*/ 2204937 h 2993922"/>
              <a:gd name="connsiteX8106" fmla="*/ 5263434 w 8938307"/>
              <a:gd name="connsiteY8106" fmla="*/ 2199642 h 2993922"/>
              <a:gd name="connsiteX8107" fmla="*/ 5242254 w 8938307"/>
              <a:gd name="connsiteY8107" fmla="*/ 2199642 h 2993922"/>
              <a:gd name="connsiteX8108" fmla="*/ 5231662 w 8938307"/>
              <a:gd name="connsiteY8108" fmla="*/ 2189051 h 2993922"/>
              <a:gd name="connsiteX8109" fmla="*/ 5221073 w 8938307"/>
              <a:gd name="connsiteY8109" fmla="*/ 2178461 h 2993922"/>
              <a:gd name="connsiteX8110" fmla="*/ 5157530 w 8938307"/>
              <a:gd name="connsiteY8110" fmla="*/ 2167871 h 2993922"/>
              <a:gd name="connsiteX8111" fmla="*/ 5178710 w 8938307"/>
              <a:gd name="connsiteY8111" fmla="*/ 2189051 h 2993922"/>
              <a:gd name="connsiteX8112" fmla="*/ 5189302 w 8938307"/>
              <a:gd name="connsiteY8112" fmla="*/ 2199642 h 2993922"/>
              <a:gd name="connsiteX8113" fmla="*/ 5178710 w 8938307"/>
              <a:gd name="connsiteY8113" fmla="*/ 2199642 h 2993922"/>
              <a:gd name="connsiteX8114" fmla="*/ 5168121 w 8938307"/>
              <a:gd name="connsiteY8114" fmla="*/ 2199642 h 2993922"/>
              <a:gd name="connsiteX8115" fmla="*/ 5146940 w 8938307"/>
              <a:gd name="connsiteY8115" fmla="*/ 2189051 h 2993922"/>
              <a:gd name="connsiteX8116" fmla="*/ 5115169 w 8938307"/>
              <a:gd name="connsiteY8116" fmla="*/ 2189051 h 2993922"/>
              <a:gd name="connsiteX8117" fmla="*/ 5115169 w 8938307"/>
              <a:gd name="connsiteY8117" fmla="*/ 2178461 h 2993922"/>
              <a:gd name="connsiteX8118" fmla="*/ 5104578 w 8938307"/>
              <a:gd name="connsiteY8118" fmla="*/ 2167871 h 2993922"/>
              <a:gd name="connsiteX8119" fmla="*/ 5136350 w 8938307"/>
              <a:gd name="connsiteY8119" fmla="*/ 2178461 h 2993922"/>
              <a:gd name="connsiteX8120" fmla="*/ 5146940 w 8938307"/>
              <a:gd name="connsiteY8120" fmla="*/ 2178461 h 2993922"/>
              <a:gd name="connsiteX8121" fmla="*/ 5115169 w 8938307"/>
              <a:gd name="connsiteY8121" fmla="*/ 2157280 h 2993922"/>
              <a:gd name="connsiteX8122" fmla="*/ 5083398 w 8938307"/>
              <a:gd name="connsiteY8122" fmla="*/ 2167871 h 2993922"/>
              <a:gd name="connsiteX8123" fmla="*/ 5072806 w 8938307"/>
              <a:gd name="connsiteY8123" fmla="*/ 2167871 h 2993922"/>
              <a:gd name="connsiteX8124" fmla="*/ 5051626 w 8938307"/>
              <a:gd name="connsiteY8124" fmla="*/ 2167871 h 2993922"/>
              <a:gd name="connsiteX8125" fmla="*/ 5041036 w 8938307"/>
              <a:gd name="connsiteY8125" fmla="*/ 2162575 h 2993922"/>
              <a:gd name="connsiteX8126" fmla="*/ 5046332 w 8938307"/>
              <a:gd name="connsiteY8126" fmla="*/ 2157280 h 2993922"/>
              <a:gd name="connsiteX8127" fmla="*/ 5062217 w 8938307"/>
              <a:gd name="connsiteY8127" fmla="*/ 2157280 h 2993922"/>
              <a:gd name="connsiteX8128" fmla="*/ 5072806 w 8938307"/>
              <a:gd name="connsiteY8128" fmla="*/ 2157280 h 2993922"/>
              <a:gd name="connsiteX8129" fmla="*/ 5030446 w 8938307"/>
              <a:gd name="connsiteY8129" fmla="*/ 2136099 h 2993922"/>
              <a:gd name="connsiteX8130" fmla="*/ 4988084 w 8938307"/>
              <a:gd name="connsiteY8130" fmla="*/ 2136099 h 2993922"/>
              <a:gd name="connsiteX8131" fmla="*/ 4998674 w 8938307"/>
              <a:gd name="connsiteY8131" fmla="*/ 2125509 h 2993922"/>
              <a:gd name="connsiteX8132" fmla="*/ 4966902 w 8938307"/>
              <a:gd name="connsiteY8132" fmla="*/ 2136099 h 2993922"/>
              <a:gd name="connsiteX8133" fmla="*/ 4966902 w 8938307"/>
              <a:gd name="connsiteY8133" fmla="*/ 2125509 h 2993922"/>
              <a:gd name="connsiteX8134" fmla="*/ 4940428 w 8938307"/>
              <a:gd name="connsiteY8134" fmla="*/ 2125509 h 2993922"/>
              <a:gd name="connsiteX8135" fmla="*/ 4924540 w 8938307"/>
              <a:gd name="connsiteY8135" fmla="*/ 2114919 h 2993922"/>
              <a:gd name="connsiteX8136" fmla="*/ 4977492 w 8938307"/>
              <a:gd name="connsiteY8136" fmla="*/ 2114919 h 2993922"/>
              <a:gd name="connsiteX8137" fmla="*/ 5051626 w 8938307"/>
              <a:gd name="connsiteY8137" fmla="*/ 2114919 h 2993922"/>
              <a:gd name="connsiteX8138" fmla="*/ 5051626 w 8938307"/>
              <a:gd name="connsiteY8138" fmla="*/ 2104328 h 2993922"/>
              <a:gd name="connsiteX8139" fmla="*/ 5025150 w 8938307"/>
              <a:gd name="connsiteY8139" fmla="*/ 2109623 h 2993922"/>
              <a:gd name="connsiteX8140" fmla="*/ 4998674 w 8938307"/>
              <a:gd name="connsiteY8140" fmla="*/ 2109623 h 2993922"/>
              <a:gd name="connsiteX8141" fmla="*/ 4988084 w 8938307"/>
              <a:gd name="connsiteY8141" fmla="*/ 2104328 h 2993922"/>
              <a:gd name="connsiteX8142" fmla="*/ 4956312 w 8938307"/>
              <a:gd name="connsiteY8142" fmla="*/ 2093738 h 2993922"/>
              <a:gd name="connsiteX8143" fmla="*/ 4924540 w 8938307"/>
              <a:gd name="connsiteY8143" fmla="*/ 2072557 h 2993922"/>
              <a:gd name="connsiteX8144" fmla="*/ 4913950 w 8938307"/>
              <a:gd name="connsiteY8144" fmla="*/ 2061967 h 2993922"/>
              <a:gd name="connsiteX8145" fmla="*/ 4903360 w 8938307"/>
              <a:gd name="connsiteY8145" fmla="*/ 2061967 h 2993922"/>
              <a:gd name="connsiteX8146" fmla="*/ 4876884 w 8938307"/>
              <a:gd name="connsiteY8146" fmla="*/ 2056671 h 2993922"/>
              <a:gd name="connsiteX8147" fmla="*/ 4860998 w 8938307"/>
              <a:gd name="connsiteY8147" fmla="*/ 2051376 h 2993922"/>
              <a:gd name="connsiteX8148" fmla="*/ 4839818 w 8938307"/>
              <a:gd name="connsiteY8148" fmla="*/ 2051376 h 2993922"/>
              <a:gd name="connsiteX8149" fmla="*/ 4808046 w 8938307"/>
              <a:gd name="connsiteY8149" fmla="*/ 2040786 h 2993922"/>
              <a:gd name="connsiteX8150" fmla="*/ 4797456 w 8938307"/>
              <a:gd name="connsiteY8150" fmla="*/ 2040786 h 2993922"/>
              <a:gd name="connsiteX8151" fmla="*/ 4786866 w 8938307"/>
              <a:gd name="connsiteY8151" fmla="*/ 2040786 h 2993922"/>
              <a:gd name="connsiteX8152" fmla="*/ 4765684 w 8938307"/>
              <a:gd name="connsiteY8152" fmla="*/ 2030194 h 2993922"/>
              <a:gd name="connsiteX8153" fmla="*/ 4760390 w 8938307"/>
              <a:gd name="connsiteY8153" fmla="*/ 2035490 h 2993922"/>
              <a:gd name="connsiteX8154" fmla="*/ 4755094 w 8938307"/>
              <a:gd name="connsiteY8154" fmla="*/ 2030194 h 2993922"/>
              <a:gd name="connsiteX8155" fmla="*/ 4744504 w 8938307"/>
              <a:gd name="connsiteY8155" fmla="*/ 2030194 h 2993922"/>
              <a:gd name="connsiteX8156" fmla="*/ 4723324 w 8938307"/>
              <a:gd name="connsiteY8156" fmla="*/ 2024900 h 2993922"/>
              <a:gd name="connsiteX8157" fmla="*/ 4712732 w 8938307"/>
              <a:gd name="connsiteY8157" fmla="*/ 2019605 h 2993922"/>
              <a:gd name="connsiteX8158" fmla="*/ 4649190 w 8938307"/>
              <a:gd name="connsiteY8158" fmla="*/ 1998424 h 2993922"/>
              <a:gd name="connsiteX8159" fmla="*/ 4612124 w 8938307"/>
              <a:gd name="connsiteY8159" fmla="*/ 1998424 h 2993922"/>
              <a:gd name="connsiteX8160" fmla="*/ 4585647 w 8938307"/>
              <a:gd name="connsiteY8160" fmla="*/ 1998424 h 2993922"/>
              <a:gd name="connsiteX8161" fmla="*/ 4575058 w 8938307"/>
              <a:gd name="connsiteY8161" fmla="*/ 1998424 h 2993922"/>
              <a:gd name="connsiteX8162" fmla="*/ 4543286 w 8938307"/>
              <a:gd name="connsiteY8162" fmla="*/ 1987834 h 2993922"/>
              <a:gd name="connsiteX8163" fmla="*/ 4532695 w 8938307"/>
              <a:gd name="connsiteY8163" fmla="*/ 1982538 h 2993922"/>
              <a:gd name="connsiteX8164" fmla="*/ 4522106 w 8938307"/>
              <a:gd name="connsiteY8164" fmla="*/ 1977242 h 2993922"/>
              <a:gd name="connsiteX8165" fmla="*/ 4500924 w 8938307"/>
              <a:gd name="connsiteY8165" fmla="*/ 1966653 h 2993922"/>
              <a:gd name="connsiteX8166" fmla="*/ 4490334 w 8938307"/>
              <a:gd name="connsiteY8166" fmla="*/ 1961357 h 2993922"/>
              <a:gd name="connsiteX8167" fmla="*/ 4490334 w 8938307"/>
              <a:gd name="connsiteY8167" fmla="*/ 1956063 h 2993922"/>
              <a:gd name="connsiteX8168" fmla="*/ 4479743 w 8938307"/>
              <a:gd name="connsiteY8168" fmla="*/ 1945472 h 2993922"/>
              <a:gd name="connsiteX8169" fmla="*/ 4458562 w 8938307"/>
              <a:gd name="connsiteY8169" fmla="*/ 1934882 h 2993922"/>
              <a:gd name="connsiteX8170" fmla="*/ 4474449 w 8938307"/>
              <a:gd name="connsiteY8170" fmla="*/ 1924290 h 2993922"/>
              <a:gd name="connsiteX8171" fmla="*/ 4490334 w 8938307"/>
              <a:gd name="connsiteY8171" fmla="*/ 1924290 h 2993922"/>
              <a:gd name="connsiteX8172" fmla="*/ 4500924 w 8938307"/>
              <a:gd name="connsiteY8172" fmla="*/ 1934882 h 2993922"/>
              <a:gd name="connsiteX8173" fmla="*/ 4522106 w 8938307"/>
              <a:gd name="connsiteY8173" fmla="*/ 1934882 h 2993922"/>
              <a:gd name="connsiteX8174" fmla="*/ 4553876 w 8938307"/>
              <a:gd name="connsiteY8174" fmla="*/ 1934882 h 2993922"/>
              <a:gd name="connsiteX8175" fmla="*/ 4532695 w 8938307"/>
              <a:gd name="connsiteY8175" fmla="*/ 1924290 h 2993922"/>
              <a:gd name="connsiteX8176" fmla="*/ 4500924 w 8938307"/>
              <a:gd name="connsiteY8176" fmla="*/ 1913701 h 2993922"/>
              <a:gd name="connsiteX8177" fmla="*/ 4500924 w 8938307"/>
              <a:gd name="connsiteY8177" fmla="*/ 1903111 h 2993922"/>
              <a:gd name="connsiteX8178" fmla="*/ 4458562 w 8938307"/>
              <a:gd name="connsiteY8178" fmla="*/ 1903111 h 2993922"/>
              <a:gd name="connsiteX8179" fmla="*/ 4447972 w 8938307"/>
              <a:gd name="connsiteY8179" fmla="*/ 1913701 h 2993922"/>
              <a:gd name="connsiteX8180" fmla="*/ 4442676 w 8938307"/>
              <a:gd name="connsiteY8180" fmla="*/ 1918996 h 2993922"/>
              <a:gd name="connsiteX8181" fmla="*/ 4437382 w 8938307"/>
              <a:gd name="connsiteY8181" fmla="*/ 1913701 h 2993922"/>
              <a:gd name="connsiteX8182" fmla="*/ 4437382 w 8938307"/>
              <a:gd name="connsiteY8182" fmla="*/ 1924290 h 2993922"/>
              <a:gd name="connsiteX8183" fmla="*/ 4426791 w 8938307"/>
              <a:gd name="connsiteY8183" fmla="*/ 1924290 h 2993922"/>
              <a:gd name="connsiteX8184" fmla="*/ 4395020 w 8938307"/>
              <a:gd name="connsiteY8184" fmla="*/ 1913701 h 2993922"/>
              <a:gd name="connsiteX8185" fmla="*/ 4384430 w 8938307"/>
              <a:gd name="connsiteY8185" fmla="*/ 1924290 h 2993922"/>
              <a:gd name="connsiteX8186" fmla="*/ 4405610 w 8938307"/>
              <a:gd name="connsiteY8186" fmla="*/ 1934882 h 2993922"/>
              <a:gd name="connsiteX8187" fmla="*/ 4426791 w 8938307"/>
              <a:gd name="connsiteY8187" fmla="*/ 1945472 h 2993922"/>
              <a:gd name="connsiteX8188" fmla="*/ 4421497 w 8938307"/>
              <a:gd name="connsiteY8188" fmla="*/ 1945472 h 2993922"/>
              <a:gd name="connsiteX8189" fmla="*/ 4416202 w 8938307"/>
              <a:gd name="connsiteY8189" fmla="*/ 1945472 h 2993922"/>
              <a:gd name="connsiteX8190" fmla="*/ 4384430 w 8938307"/>
              <a:gd name="connsiteY8190" fmla="*/ 1940176 h 2993922"/>
              <a:gd name="connsiteX8191" fmla="*/ 4357954 w 8938307"/>
              <a:gd name="connsiteY8191" fmla="*/ 1929586 h 2993922"/>
              <a:gd name="connsiteX8192" fmla="*/ 4331478 w 8938307"/>
              <a:gd name="connsiteY8192" fmla="*/ 1924290 h 2993922"/>
              <a:gd name="connsiteX8193" fmla="*/ 4320887 w 8938307"/>
              <a:gd name="connsiteY8193" fmla="*/ 1913701 h 2993922"/>
              <a:gd name="connsiteX8194" fmla="*/ 4331478 w 8938307"/>
              <a:gd name="connsiteY8194" fmla="*/ 1892520 h 2993922"/>
              <a:gd name="connsiteX8195" fmla="*/ 4336772 w 8938307"/>
              <a:gd name="connsiteY8195" fmla="*/ 1881930 h 2993922"/>
              <a:gd name="connsiteX8196" fmla="*/ 4352658 w 8938307"/>
              <a:gd name="connsiteY8196" fmla="*/ 1881930 h 2993922"/>
              <a:gd name="connsiteX8197" fmla="*/ 4363249 w 8938307"/>
              <a:gd name="connsiteY8197" fmla="*/ 1871338 h 2993922"/>
              <a:gd name="connsiteX8198" fmla="*/ 4352658 w 8938307"/>
              <a:gd name="connsiteY8198" fmla="*/ 1866044 h 2993922"/>
              <a:gd name="connsiteX8199" fmla="*/ 4336772 w 8938307"/>
              <a:gd name="connsiteY8199" fmla="*/ 1860749 h 2993922"/>
              <a:gd name="connsiteX8200" fmla="*/ 4320887 w 8938307"/>
              <a:gd name="connsiteY8200" fmla="*/ 1860749 h 2993922"/>
              <a:gd name="connsiteX8201" fmla="*/ 4305002 w 8938307"/>
              <a:gd name="connsiteY8201" fmla="*/ 1850157 h 2993922"/>
              <a:gd name="connsiteX8202" fmla="*/ 4289116 w 8938307"/>
              <a:gd name="connsiteY8202" fmla="*/ 1850157 h 2993922"/>
              <a:gd name="connsiteX8203" fmla="*/ 4257345 w 8938307"/>
              <a:gd name="connsiteY8203" fmla="*/ 1834272 h 2993922"/>
              <a:gd name="connsiteX8204" fmla="*/ 4246754 w 8938307"/>
              <a:gd name="connsiteY8204" fmla="*/ 1839567 h 2993922"/>
              <a:gd name="connsiteX8205" fmla="*/ 4246754 w 8938307"/>
              <a:gd name="connsiteY8205" fmla="*/ 1850157 h 2993922"/>
              <a:gd name="connsiteX8206" fmla="*/ 4257345 w 8938307"/>
              <a:gd name="connsiteY8206" fmla="*/ 1860749 h 2993922"/>
              <a:gd name="connsiteX8207" fmla="*/ 4267935 w 8938307"/>
              <a:gd name="connsiteY8207" fmla="*/ 1860749 h 2993922"/>
              <a:gd name="connsiteX8208" fmla="*/ 4278526 w 8938307"/>
              <a:gd name="connsiteY8208" fmla="*/ 1871338 h 2993922"/>
              <a:gd name="connsiteX8209" fmla="*/ 4278526 w 8938307"/>
              <a:gd name="connsiteY8209" fmla="*/ 1881930 h 2993922"/>
              <a:gd name="connsiteX8210" fmla="*/ 4246754 w 8938307"/>
              <a:gd name="connsiteY8210" fmla="*/ 1871338 h 2993922"/>
              <a:gd name="connsiteX8211" fmla="*/ 4225574 w 8938307"/>
              <a:gd name="connsiteY8211" fmla="*/ 1860749 h 2993922"/>
              <a:gd name="connsiteX8212" fmla="*/ 4246754 w 8938307"/>
              <a:gd name="connsiteY8212" fmla="*/ 1860749 h 2993922"/>
              <a:gd name="connsiteX8213" fmla="*/ 4225574 w 8938307"/>
              <a:gd name="connsiteY8213" fmla="*/ 1850157 h 2993922"/>
              <a:gd name="connsiteX8214" fmla="*/ 4209688 w 8938307"/>
              <a:gd name="connsiteY8214" fmla="*/ 1850157 h 2993922"/>
              <a:gd name="connsiteX8215" fmla="*/ 4204393 w 8938307"/>
              <a:gd name="connsiteY8215" fmla="*/ 1860749 h 2993922"/>
              <a:gd name="connsiteX8216" fmla="*/ 4193802 w 8938307"/>
              <a:gd name="connsiteY8216" fmla="*/ 1871338 h 2993922"/>
              <a:gd name="connsiteX8217" fmla="*/ 4246754 w 8938307"/>
              <a:gd name="connsiteY8217" fmla="*/ 1881930 h 2993922"/>
              <a:gd name="connsiteX8218" fmla="*/ 4267935 w 8938307"/>
              <a:gd name="connsiteY8218" fmla="*/ 1903111 h 2993922"/>
              <a:gd name="connsiteX8219" fmla="*/ 4214983 w 8938307"/>
              <a:gd name="connsiteY8219" fmla="*/ 1892520 h 2993922"/>
              <a:gd name="connsiteX8220" fmla="*/ 4183212 w 8938307"/>
              <a:gd name="connsiteY8220" fmla="*/ 1887224 h 2993922"/>
              <a:gd name="connsiteX8221" fmla="*/ 4151441 w 8938307"/>
              <a:gd name="connsiteY8221" fmla="*/ 1871338 h 2993922"/>
              <a:gd name="connsiteX8222" fmla="*/ 4140850 w 8938307"/>
              <a:gd name="connsiteY8222" fmla="*/ 1860749 h 2993922"/>
              <a:gd name="connsiteX8223" fmla="*/ 4162031 w 8938307"/>
              <a:gd name="connsiteY8223" fmla="*/ 1860749 h 2993922"/>
              <a:gd name="connsiteX8224" fmla="*/ 4156736 w 8938307"/>
              <a:gd name="connsiteY8224" fmla="*/ 1844863 h 2993922"/>
              <a:gd name="connsiteX8225" fmla="*/ 4162031 w 8938307"/>
              <a:gd name="connsiteY8225" fmla="*/ 1839567 h 2993922"/>
              <a:gd name="connsiteX8226" fmla="*/ 4140850 w 8938307"/>
              <a:gd name="connsiteY8226" fmla="*/ 1839567 h 2993922"/>
              <a:gd name="connsiteX8227" fmla="*/ 4124964 w 8938307"/>
              <a:gd name="connsiteY8227" fmla="*/ 1834272 h 2993922"/>
              <a:gd name="connsiteX8228" fmla="*/ 4119669 w 8938307"/>
              <a:gd name="connsiteY8228" fmla="*/ 1828978 h 2993922"/>
              <a:gd name="connsiteX8229" fmla="*/ 4130260 w 8938307"/>
              <a:gd name="connsiteY8229" fmla="*/ 1828978 h 2993922"/>
              <a:gd name="connsiteX8230" fmla="*/ 4119669 w 8938307"/>
              <a:gd name="connsiteY8230" fmla="*/ 1818386 h 2993922"/>
              <a:gd name="connsiteX8231" fmla="*/ 4098489 w 8938307"/>
              <a:gd name="connsiteY8231" fmla="*/ 1828978 h 2993922"/>
              <a:gd name="connsiteX8232" fmla="*/ 4087898 w 8938307"/>
              <a:gd name="connsiteY8232" fmla="*/ 1828978 h 2993922"/>
              <a:gd name="connsiteX8233" fmla="*/ 4077308 w 8938307"/>
              <a:gd name="connsiteY8233" fmla="*/ 1828978 h 2993922"/>
              <a:gd name="connsiteX8234" fmla="*/ 4087898 w 8938307"/>
              <a:gd name="connsiteY8234" fmla="*/ 1839567 h 2993922"/>
              <a:gd name="connsiteX8235" fmla="*/ 4098489 w 8938307"/>
              <a:gd name="connsiteY8235" fmla="*/ 1850157 h 2993922"/>
              <a:gd name="connsiteX8236" fmla="*/ 4066717 w 8938307"/>
              <a:gd name="connsiteY8236" fmla="*/ 1839567 h 2993922"/>
              <a:gd name="connsiteX8237" fmla="*/ 4056127 w 8938307"/>
              <a:gd name="connsiteY8237" fmla="*/ 1839567 h 2993922"/>
              <a:gd name="connsiteX8238" fmla="*/ 4050832 w 8938307"/>
              <a:gd name="connsiteY8238" fmla="*/ 1850157 h 2993922"/>
              <a:gd name="connsiteX8239" fmla="*/ 4045537 w 8938307"/>
              <a:gd name="connsiteY8239" fmla="*/ 1855453 h 2993922"/>
              <a:gd name="connsiteX8240" fmla="*/ 4013765 w 8938307"/>
              <a:gd name="connsiteY8240" fmla="*/ 1860749 h 2993922"/>
              <a:gd name="connsiteX8241" fmla="*/ 3987290 w 8938307"/>
              <a:gd name="connsiteY8241" fmla="*/ 1860749 h 2993922"/>
              <a:gd name="connsiteX8242" fmla="*/ 3971404 w 8938307"/>
              <a:gd name="connsiteY8242" fmla="*/ 1860749 h 2993922"/>
              <a:gd name="connsiteX8243" fmla="*/ 3907860 w 8938307"/>
              <a:gd name="connsiteY8243" fmla="*/ 1839567 h 2993922"/>
              <a:gd name="connsiteX8244" fmla="*/ 3886681 w 8938307"/>
              <a:gd name="connsiteY8244" fmla="*/ 1828978 h 2993922"/>
              <a:gd name="connsiteX8245" fmla="*/ 3876090 w 8938307"/>
              <a:gd name="connsiteY8245" fmla="*/ 1823682 h 2993922"/>
              <a:gd name="connsiteX8246" fmla="*/ 3865500 w 8938307"/>
              <a:gd name="connsiteY8246" fmla="*/ 1818386 h 2993922"/>
              <a:gd name="connsiteX8247" fmla="*/ 3844319 w 8938307"/>
              <a:gd name="connsiteY8247" fmla="*/ 1818386 h 2993922"/>
              <a:gd name="connsiteX8248" fmla="*/ 3823138 w 8938307"/>
              <a:gd name="connsiteY8248" fmla="*/ 1807797 h 2993922"/>
              <a:gd name="connsiteX8249" fmla="*/ 3759596 w 8938307"/>
              <a:gd name="connsiteY8249" fmla="*/ 1786615 h 2993922"/>
              <a:gd name="connsiteX8250" fmla="*/ 3770186 w 8938307"/>
              <a:gd name="connsiteY8250" fmla="*/ 1786615 h 2993922"/>
              <a:gd name="connsiteX8251" fmla="*/ 3791367 w 8938307"/>
              <a:gd name="connsiteY8251" fmla="*/ 1786615 h 2993922"/>
              <a:gd name="connsiteX8252" fmla="*/ 3770186 w 8938307"/>
              <a:gd name="connsiteY8252" fmla="*/ 1776026 h 2993922"/>
              <a:gd name="connsiteX8253" fmla="*/ 3749004 w 8938307"/>
              <a:gd name="connsiteY8253" fmla="*/ 1765434 h 2993922"/>
              <a:gd name="connsiteX8254" fmla="*/ 3706644 w 8938307"/>
              <a:gd name="connsiteY8254" fmla="*/ 1744253 h 2993922"/>
              <a:gd name="connsiteX8255" fmla="*/ 3733119 w 8938307"/>
              <a:gd name="connsiteY8255" fmla="*/ 1749549 h 2993922"/>
              <a:gd name="connsiteX8256" fmla="*/ 3770186 w 8938307"/>
              <a:gd name="connsiteY8256" fmla="*/ 1744253 h 2993922"/>
              <a:gd name="connsiteX8257" fmla="*/ 3817842 w 8938307"/>
              <a:gd name="connsiteY8257" fmla="*/ 1701893 h 2993922"/>
              <a:gd name="connsiteX8258" fmla="*/ 3727824 w 8938307"/>
              <a:gd name="connsiteY8258" fmla="*/ 1670122 h 2993922"/>
              <a:gd name="connsiteX8259" fmla="*/ 3696052 w 8938307"/>
              <a:gd name="connsiteY8259" fmla="*/ 1659530 h 2993922"/>
              <a:gd name="connsiteX8260" fmla="*/ 3669578 w 8938307"/>
              <a:gd name="connsiteY8260" fmla="*/ 1654235 h 2993922"/>
              <a:gd name="connsiteX8261" fmla="*/ 3643100 w 8938307"/>
              <a:gd name="connsiteY8261" fmla="*/ 1648940 h 2993922"/>
              <a:gd name="connsiteX8262" fmla="*/ 3621920 w 8938307"/>
              <a:gd name="connsiteY8262" fmla="*/ 1638349 h 2993922"/>
              <a:gd name="connsiteX8263" fmla="*/ 3579559 w 8938307"/>
              <a:gd name="connsiteY8263" fmla="*/ 1627759 h 2993922"/>
              <a:gd name="connsiteX8264" fmla="*/ 3574263 w 8938307"/>
              <a:gd name="connsiteY8264" fmla="*/ 1622464 h 2993922"/>
              <a:gd name="connsiteX8265" fmla="*/ 3568968 w 8938307"/>
              <a:gd name="connsiteY8265" fmla="*/ 1617170 h 2993922"/>
              <a:gd name="connsiteX8266" fmla="*/ 3553082 w 8938307"/>
              <a:gd name="connsiteY8266" fmla="*/ 1611874 h 2993922"/>
              <a:gd name="connsiteX8267" fmla="*/ 3537196 w 8938307"/>
              <a:gd name="connsiteY8267" fmla="*/ 1606578 h 2993922"/>
              <a:gd name="connsiteX8268" fmla="*/ 3500130 w 8938307"/>
              <a:gd name="connsiteY8268" fmla="*/ 1595988 h 2993922"/>
              <a:gd name="connsiteX8269" fmla="*/ 3441882 w 8938307"/>
              <a:gd name="connsiteY8269" fmla="*/ 1564218 h 2993922"/>
              <a:gd name="connsiteX8270" fmla="*/ 3425997 w 8938307"/>
              <a:gd name="connsiteY8270" fmla="*/ 1564218 h 2993922"/>
              <a:gd name="connsiteX8271" fmla="*/ 3415408 w 8938307"/>
              <a:gd name="connsiteY8271" fmla="*/ 1564218 h 2993922"/>
              <a:gd name="connsiteX8272" fmla="*/ 3404817 w 8938307"/>
              <a:gd name="connsiteY8272" fmla="*/ 1564218 h 2993922"/>
              <a:gd name="connsiteX8273" fmla="*/ 3399522 w 8938307"/>
              <a:gd name="connsiteY8273" fmla="*/ 1553626 h 2993922"/>
              <a:gd name="connsiteX8274" fmla="*/ 3367751 w 8938307"/>
              <a:gd name="connsiteY8274" fmla="*/ 1543036 h 2993922"/>
              <a:gd name="connsiteX8275" fmla="*/ 3346570 w 8938307"/>
              <a:gd name="connsiteY8275" fmla="*/ 1543036 h 2993922"/>
              <a:gd name="connsiteX8276" fmla="*/ 3325389 w 8938307"/>
              <a:gd name="connsiteY8276" fmla="*/ 1532445 h 2993922"/>
              <a:gd name="connsiteX8277" fmla="*/ 3293618 w 8938307"/>
              <a:gd name="connsiteY8277" fmla="*/ 1532445 h 2993922"/>
              <a:gd name="connsiteX8278" fmla="*/ 3293618 w 8938307"/>
              <a:gd name="connsiteY8278" fmla="*/ 1543036 h 2993922"/>
              <a:gd name="connsiteX8279" fmla="*/ 3335979 w 8938307"/>
              <a:gd name="connsiteY8279" fmla="*/ 1564218 h 2993922"/>
              <a:gd name="connsiteX8280" fmla="*/ 3357160 w 8938307"/>
              <a:gd name="connsiteY8280" fmla="*/ 1564218 h 2993922"/>
              <a:gd name="connsiteX8281" fmla="*/ 3362456 w 8938307"/>
              <a:gd name="connsiteY8281" fmla="*/ 1569512 h 2993922"/>
              <a:gd name="connsiteX8282" fmla="*/ 3367751 w 8938307"/>
              <a:gd name="connsiteY8282" fmla="*/ 1574807 h 2993922"/>
              <a:gd name="connsiteX8283" fmla="*/ 3378341 w 8938307"/>
              <a:gd name="connsiteY8283" fmla="*/ 1595988 h 2993922"/>
              <a:gd name="connsiteX8284" fmla="*/ 3357160 w 8938307"/>
              <a:gd name="connsiteY8284" fmla="*/ 1595988 h 2993922"/>
              <a:gd name="connsiteX8285" fmla="*/ 3351865 w 8938307"/>
              <a:gd name="connsiteY8285" fmla="*/ 1585397 h 2993922"/>
              <a:gd name="connsiteX8286" fmla="*/ 3325389 w 8938307"/>
              <a:gd name="connsiteY8286" fmla="*/ 1574807 h 2993922"/>
              <a:gd name="connsiteX8287" fmla="*/ 3283027 w 8938307"/>
              <a:gd name="connsiteY8287" fmla="*/ 1564218 h 2993922"/>
              <a:gd name="connsiteX8288" fmla="*/ 3261847 w 8938307"/>
              <a:gd name="connsiteY8288" fmla="*/ 1553626 h 2993922"/>
              <a:gd name="connsiteX8289" fmla="*/ 3166533 w 8938307"/>
              <a:gd name="connsiteY8289" fmla="*/ 1521855 h 2993922"/>
              <a:gd name="connsiteX8290" fmla="*/ 3150648 w 8938307"/>
              <a:gd name="connsiteY8290" fmla="*/ 1516560 h 2993922"/>
              <a:gd name="connsiteX8291" fmla="*/ 3140056 w 8938307"/>
              <a:gd name="connsiteY8291" fmla="*/ 1521855 h 2993922"/>
              <a:gd name="connsiteX8292" fmla="*/ 3134762 w 8938307"/>
              <a:gd name="connsiteY8292" fmla="*/ 1511264 h 2993922"/>
              <a:gd name="connsiteX8293" fmla="*/ 3124171 w 8938307"/>
              <a:gd name="connsiteY8293" fmla="*/ 1500674 h 2993922"/>
              <a:gd name="connsiteX8294" fmla="*/ 3124171 w 8938307"/>
              <a:gd name="connsiteY8294" fmla="*/ 1511264 h 2993922"/>
              <a:gd name="connsiteX8295" fmla="*/ 3081810 w 8938307"/>
              <a:gd name="connsiteY8295" fmla="*/ 1500674 h 2993922"/>
              <a:gd name="connsiteX8296" fmla="*/ 3050039 w 8938307"/>
              <a:gd name="connsiteY8296" fmla="*/ 1490084 h 2993922"/>
              <a:gd name="connsiteX8297" fmla="*/ 3039447 w 8938307"/>
              <a:gd name="connsiteY8297" fmla="*/ 1490084 h 2993922"/>
              <a:gd name="connsiteX8298" fmla="*/ 3028858 w 8938307"/>
              <a:gd name="connsiteY8298" fmla="*/ 1490084 h 2993922"/>
              <a:gd name="connsiteX8299" fmla="*/ 3018266 w 8938307"/>
              <a:gd name="connsiteY8299" fmla="*/ 1479493 h 2993922"/>
              <a:gd name="connsiteX8300" fmla="*/ 3028858 w 8938307"/>
              <a:gd name="connsiteY8300" fmla="*/ 1474199 h 2993922"/>
              <a:gd name="connsiteX8301" fmla="*/ 3018266 w 8938307"/>
              <a:gd name="connsiteY8301" fmla="*/ 1468903 h 2993922"/>
              <a:gd name="connsiteX8302" fmla="*/ 2975906 w 8938307"/>
              <a:gd name="connsiteY8302" fmla="*/ 1458312 h 2993922"/>
              <a:gd name="connsiteX8303" fmla="*/ 2954724 w 8938307"/>
              <a:gd name="connsiteY8303" fmla="*/ 1447722 h 2993922"/>
              <a:gd name="connsiteX8304" fmla="*/ 2933543 w 8938307"/>
              <a:gd name="connsiteY8304" fmla="*/ 1437132 h 2993922"/>
              <a:gd name="connsiteX8305" fmla="*/ 2944134 w 8938307"/>
              <a:gd name="connsiteY8305" fmla="*/ 1437132 h 2993922"/>
              <a:gd name="connsiteX8306" fmla="*/ 2975906 w 8938307"/>
              <a:gd name="connsiteY8306" fmla="*/ 1437132 h 2993922"/>
              <a:gd name="connsiteX8307" fmla="*/ 2965314 w 8938307"/>
              <a:gd name="connsiteY8307" fmla="*/ 1426541 h 2993922"/>
              <a:gd name="connsiteX8308" fmla="*/ 2949429 w 8938307"/>
              <a:gd name="connsiteY8308" fmla="*/ 1415951 h 2993922"/>
              <a:gd name="connsiteX8309" fmla="*/ 2896477 w 8938307"/>
              <a:gd name="connsiteY8309" fmla="*/ 1400066 h 2993922"/>
              <a:gd name="connsiteX8310" fmla="*/ 2870002 w 8938307"/>
              <a:gd name="connsiteY8310" fmla="*/ 1394770 h 2993922"/>
              <a:gd name="connsiteX8311" fmla="*/ 2880591 w 8938307"/>
              <a:gd name="connsiteY8311" fmla="*/ 1405360 h 2993922"/>
              <a:gd name="connsiteX8312" fmla="*/ 2891182 w 8938307"/>
              <a:gd name="connsiteY8312" fmla="*/ 1410656 h 2993922"/>
              <a:gd name="connsiteX8313" fmla="*/ 2891182 w 8938307"/>
              <a:gd name="connsiteY8313" fmla="*/ 1415951 h 2993922"/>
              <a:gd name="connsiteX8314" fmla="*/ 2901772 w 8938307"/>
              <a:gd name="connsiteY8314" fmla="*/ 1426541 h 2993922"/>
              <a:gd name="connsiteX8315" fmla="*/ 2891182 w 8938307"/>
              <a:gd name="connsiteY8315" fmla="*/ 1426541 h 2993922"/>
              <a:gd name="connsiteX8316" fmla="*/ 2817049 w 8938307"/>
              <a:gd name="connsiteY8316" fmla="*/ 1426541 h 2993922"/>
              <a:gd name="connsiteX8317" fmla="*/ 2785278 w 8938307"/>
              <a:gd name="connsiteY8317" fmla="*/ 1415951 h 2993922"/>
              <a:gd name="connsiteX8318" fmla="*/ 2748211 w 8938307"/>
              <a:gd name="connsiteY8318" fmla="*/ 1410656 h 2993922"/>
              <a:gd name="connsiteX8319" fmla="*/ 2727032 w 8938307"/>
              <a:gd name="connsiteY8319" fmla="*/ 1405360 h 2993922"/>
              <a:gd name="connsiteX8320" fmla="*/ 2700554 w 8938307"/>
              <a:gd name="connsiteY8320" fmla="*/ 1400066 h 2993922"/>
              <a:gd name="connsiteX8321" fmla="*/ 2658193 w 8938307"/>
              <a:gd name="connsiteY8321" fmla="*/ 1394770 h 2993922"/>
              <a:gd name="connsiteX8322" fmla="*/ 2605241 w 8938307"/>
              <a:gd name="connsiteY8322" fmla="*/ 1373589 h 2993922"/>
              <a:gd name="connsiteX8323" fmla="*/ 2578765 w 8938307"/>
              <a:gd name="connsiteY8323" fmla="*/ 1362999 h 2993922"/>
              <a:gd name="connsiteX8324" fmla="*/ 2541698 w 8938307"/>
              <a:gd name="connsiteY8324" fmla="*/ 1362999 h 2993922"/>
              <a:gd name="connsiteX8325" fmla="*/ 2499337 w 8938307"/>
              <a:gd name="connsiteY8325" fmla="*/ 1362999 h 2993922"/>
              <a:gd name="connsiteX8326" fmla="*/ 2472861 w 8938307"/>
              <a:gd name="connsiteY8326" fmla="*/ 1352408 h 2993922"/>
              <a:gd name="connsiteX8327" fmla="*/ 2456975 w 8938307"/>
              <a:gd name="connsiteY8327" fmla="*/ 1347114 h 2993922"/>
              <a:gd name="connsiteX8328" fmla="*/ 2441090 w 8938307"/>
              <a:gd name="connsiteY8328" fmla="*/ 1341818 h 2993922"/>
              <a:gd name="connsiteX8329" fmla="*/ 2414614 w 8938307"/>
              <a:gd name="connsiteY8329" fmla="*/ 1341818 h 2993922"/>
              <a:gd name="connsiteX8330" fmla="*/ 2361662 w 8938307"/>
              <a:gd name="connsiteY8330" fmla="*/ 1310047 h 2993922"/>
              <a:gd name="connsiteX8331" fmla="*/ 2361662 w 8938307"/>
              <a:gd name="connsiteY8331" fmla="*/ 1299456 h 2993922"/>
              <a:gd name="connsiteX8332" fmla="*/ 2356365 w 8938307"/>
              <a:gd name="connsiteY8332" fmla="*/ 1288866 h 2993922"/>
              <a:gd name="connsiteX8333" fmla="*/ 2340481 w 8938307"/>
              <a:gd name="connsiteY8333" fmla="*/ 1288866 h 2993922"/>
              <a:gd name="connsiteX8334" fmla="*/ 2324594 w 8938307"/>
              <a:gd name="connsiteY8334" fmla="*/ 1278276 h 2993922"/>
              <a:gd name="connsiteX8335" fmla="*/ 2276938 w 8938307"/>
              <a:gd name="connsiteY8335" fmla="*/ 1267685 h 2993922"/>
              <a:gd name="connsiteX8336" fmla="*/ 2234577 w 8938307"/>
              <a:gd name="connsiteY8336" fmla="*/ 1257095 h 2993922"/>
              <a:gd name="connsiteX8337" fmla="*/ 2245167 w 8938307"/>
              <a:gd name="connsiteY8337" fmla="*/ 1246504 h 2993922"/>
              <a:gd name="connsiteX8338" fmla="*/ 2276938 w 8938307"/>
              <a:gd name="connsiteY8338" fmla="*/ 1251800 h 2993922"/>
              <a:gd name="connsiteX8339" fmla="*/ 2298119 w 8938307"/>
              <a:gd name="connsiteY8339" fmla="*/ 1246504 h 2993922"/>
              <a:gd name="connsiteX8340" fmla="*/ 2319299 w 8938307"/>
              <a:gd name="connsiteY8340" fmla="*/ 1246504 h 2993922"/>
              <a:gd name="connsiteX8341" fmla="*/ 2329890 w 8938307"/>
              <a:gd name="connsiteY8341" fmla="*/ 1246504 h 2993922"/>
              <a:gd name="connsiteX8342" fmla="*/ 2340481 w 8938307"/>
              <a:gd name="connsiteY8342" fmla="*/ 1257095 h 2993922"/>
              <a:gd name="connsiteX8343" fmla="*/ 2361662 w 8938307"/>
              <a:gd name="connsiteY8343" fmla="*/ 1257095 h 2993922"/>
              <a:gd name="connsiteX8344" fmla="*/ 2393433 w 8938307"/>
              <a:gd name="connsiteY8344" fmla="*/ 1267685 h 2993922"/>
              <a:gd name="connsiteX8345" fmla="*/ 2414614 w 8938307"/>
              <a:gd name="connsiteY8345" fmla="*/ 1278276 h 2993922"/>
              <a:gd name="connsiteX8346" fmla="*/ 2414614 w 8938307"/>
              <a:gd name="connsiteY8346" fmla="*/ 1267685 h 2993922"/>
              <a:gd name="connsiteX8347" fmla="*/ 2414614 w 8938307"/>
              <a:gd name="connsiteY8347" fmla="*/ 1257095 h 2993922"/>
              <a:gd name="connsiteX8348" fmla="*/ 2404023 w 8938307"/>
              <a:gd name="connsiteY8348" fmla="*/ 1251800 h 2993922"/>
              <a:gd name="connsiteX8349" fmla="*/ 2377546 w 8938307"/>
              <a:gd name="connsiteY8349" fmla="*/ 1251800 h 2993922"/>
              <a:gd name="connsiteX8350" fmla="*/ 2361662 w 8938307"/>
              <a:gd name="connsiteY8350" fmla="*/ 1246504 h 2993922"/>
              <a:gd name="connsiteX8351" fmla="*/ 2361662 w 8938307"/>
              <a:gd name="connsiteY8351" fmla="*/ 1241210 h 2993922"/>
              <a:gd name="connsiteX8352" fmla="*/ 2351071 w 8938307"/>
              <a:gd name="connsiteY8352" fmla="*/ 1235914 h 2993922"/>
              <a:gd name="connsiteX8353" fmla="*/ 2329890 w 8938307"/>
              <a:gd name="connsiteY8353" fmla="*/ 1230619 h 2993922"/>
              <a:gd name="connsiteX8354" fmla="*/ 2308710 w 8938307"/>
              <a:gd name="connsiteY8354" fmla="*/ 1225324 h 2993922"/>
              <a:gd name="connsiteX8355" fmla="*/ 2266347 w 8938307"/>
              <a:gd name="connsiteY8355" fmla="*/ 1204143 h 2993922"/>
              <a:gd name="connsiteX8356" fmla="*/ 2245167 w 8938307"/>
              <a:gd name="connsiteY8356" fmla="*/ 1204143 h 2993922"/>
              <a:gd name="connsiteX8357" fmla="*/ 2223986 w 8938307"/>
              <a:gd name="connsiteY8357" fmla="*/ 1204143 h 2993922"/>
              <a:gd name="connsiteX8358" fmla="*/ 2213396 w 8938307"/>
              <a:gd name="connsiteY8358" fmla="*/ 1204143 h 2993922"/>
              <a:gd name="connsiteX8359" fmla="*/ 2229282 w 8938307"/>
              <a:gd name="connsiteY8359" fmla="*/ 1214733 h 2993922"/>
              <a:gd name="connsiteX8360" fmla="*/ 2234577 w 8938307"/>
              <a:gd name="connsiteY8360" fmla="*/ 1225324 h 2993922"/>
              <a:gd name="connsiteX8361" fmla="*/ 2234577 w 8938307"/>
              <a:gd name="connsiteY8361" fmla="*/ 1246504 h 2993922"/>
              <a:gd name="connsiteX8362" fmla="*/ 2223986 w 8938307"/>
              <a:gd name="connsiteY8362" fmla="*/ 1246504 h 2993922"/>
              <a:gd name="connsiteX8363" fmla="*/ 2223986 w 8938307"/>
              <a:gd name="connsiteY8363" fmla="*/ 1235914 h 2993922"/>
              <a:gd name="connsiteX8364" fmla="*/ 2213396 w 8938307"/>
              <a:gd name="connsiteY8364" fmla="*/ 1225324 h 2993922"/>
              <a:gd name="connsiteX8365" fmla="*/ 2202805 w 8938307"/>
              <a:gd name="connsiteY8365" fmla="*/ 1235914 h 2993922"/>
              <a:gd name="connsiteX8366" fmla="*/ 2181625 w 8938307"/>
              <a:gd name="connsiteY8366" fmla="*/ 1246504 h 2993922"/>
              <a:gd name="connsiteX8367" fmla="*/ 2171034 w 8938307"/>
              <a:gd name="connsiteY8367" fmla="*/ 1246504 h 2993922"/>
              <a:gd name="connsiteX8368" fmla="*/ 2160443 w 8938307"/>
              <a:gd name="connsiteY8368" fmla="*/ 1241210 h 2993922"/>
              <a:gd name="connsiteX8369" fmla="*/ 2139263 w 8938307"/>
              <a:gd name="connsiteY8369" fmla="*/ 1235914 h 2993922"/>
              <a:gd name="connsiteX8370" fmla="*/ 2107491 w 8938307"/>
              <a:gd name="connsiteY8370" fmla="*/ 1225324 h 2993922"/>
              <a:gd name="connsiteX8371" fmla="*/ 2075721 w 8938307"/>
              <a:gd name="connsiteY8371" fmla="*/ 1214733 h 2993922"/>
              <a:gd name="connsiteX8372" fmla="*/ 2065130 w 8938307"/>
              <a:gd name="connsiteY8372" fmla="*/ 1214733 h 2993922"/>
              <a:gd name="connsiteX8373" fmla="*/ 2043949 w 8938307"/>
              <a:gd name="connsiteY8373" fmla="*/ 1204143 h 2993922"/>
              <a:gd name="connsiteX8374" fmla="*/ 2017472 w 8938307"/>
              <a:gd name="connsiteY8374" fmla="*/ 1198848 h 2993922"/>
              <a:gd name="connsiteX8375" fmla="*/ 1980407 w 8938307"/>
              <a:gd name="connsiteY8375" fmla="*/ 1193552 h 2993922"/>
              <a:gd name="connsiteX8376" fmla="*/ 1969816 w 8938307"/>
              <a:gd name="connsiteY8376" fmla="*/ 1193552 h 2993922"/>
              <a:gd name="connsiteX8377" fmla="*/ 1959226 w 8938307"/>
              <a:gd name="connsiteY8377" fmla="*/ 1182962 h 2993922"/>
              <a:gd name="connsiteX8378" fmla="*/ 1938045 w 8938307"/>
              <a:gd name="connsiteY8378" fmla="*/ 1193552 h 2993922"/>
              <a:gd name="connsiteX8379" fmla="*/ 1927455 w 8938307"/>
              <a:gd name="connsiteY8379" fmla="*/ 1193552 h 2993922"/>
              <a:gd name="connsiteX8380" fmla="*/ 1927455 w 8938307"/>
              <a:gd name="connsiteY8380" fmla="*/ 1204143 h 2993922"/>
              <a:gd name="connsiteX8381" fmla="*/ 1916864 w 8938307"/>
              <a:gd name="connsiteY8381" fmla="*/ 1214733 h 2993922"/>
              <a:gd name="connsiteX8382" fmla="*/ 1906274 w 8938307"/>
              <a:gd name="connsiteY8382" fmla="*/ 1193552 h 2993922"/>
              <a:gd name="connsiteX8383" fmla="*/ 1916864 w 8938307"/>
              <a:gd name="connsiteY8383" fmla="*/ 1172371 h 2993922"/>
              <a:gd name="connsiteX8384" fmla="*/ 1895684 w 8938307"/>
              <a:gd name="connsiteY8384" fmla="*/ 1167077 h 2993922"/>
              <a:gd name="connsiteX8385" fmla="*/ 1874503 w 8938307"/>
              <a:gd name="connsiteY8385" fmla="*/ 1156485 h 2993922"/>
              <a:gd name="connsiteX8386" fmla="*/ 1863912 w 8938307"/>
              <a:gd name="connsiteY8386" fmla="*/ 1130010 h 2993922"/>
              <a:gd name="connsiteX8387" fmla="*/ 1874503 w 8938307"/>
              <a:gd name="connsiteY8387" fmla="*/ 1119419 h 2993922"/>
              <a:gd name="connsiteX8388" fmla="*/ 1853322 w 8938307"/>
              <a:gd name="connsiteY8388" fmla="*/ 1119419 h 2993922"/>
              <a:gd name="connsiteX8389" fmla="*/ 1848026 w 8938307"/>
              <a:gd name="connsiteY8389" fmla="*/ 1130010 h 2993922"/>
              <a:gd name="connsiteX8390" fmla="*/ 1821551 w 8938307"/>
              <a:gd name="connsiteY8390" fmla="*/ 1130010 h 2993922"/>
              <a:gd name="connsiteX8391" fmla="*/ 1800370 w 8938307"/>
              <a:gd name="connsiteY8391" fmla="*/ 1130010 h 2993922"/>
              <a:gd name="connsiteX8392" fmla="*/ 1810960 w 8938307"/>
              <a:gd name="connsiteY8392" fmla="*/ 1140600 h 2993922"/>
              <a:gd name="connsiteX8393" fmla="*/ 1821551 w 8938307"/>
              <a:gd name="connsiteY8393" fmla="*/ 1151191 h 2993922"/>
              <a:gd name="connsiteX8394" fmla="*/ 1832141 w 8938307"/>
              <a:gd name="connsiteY8394" fmla="*/ 1172371 h 2993922"/>
              <a:gd name="connsiteX8395" fmla="*/ 1779189 w 8938307"/>
              <a:gd name="connsiteY8395" fmla="*/ 1172371 h 2993922"/>
              <a:gd name="connsiteX8396" fmla="*/ 1736827 w 8938307"/>
              <a:gd name="connsiteY8396" fmla="*/ 1161781 h 2993922"/>
              <a:gd name="connsiteX8397" fmla="*/ 1726237 w 8938307"/>
              <a:gd name="connsiteY8397" fmla="*/ 1161781 h 2993922"/>
              <a:gd name="connsiteX8398" fmla="*/ 1747418 w 8938307"/>
              <a:gd name="connsiteY8398" fmla="*/ 1151191 h 2993922"/>
              <a:gd name="connsiteX8399" fmla="*/ 1736827 w 8938307"/>
              <a:gd name="connsiteY8399" fmla="*/ 1140600 h 2993922"/>
              <a:gd name="connsiteX8400" fmla="*/ 1694466 w 8938307"/>
              <a:gd name="connsiteY8400" fmla="*/ 1140600 h 2993922"/>
              <a:gd name="connsiteX8401" fmla="*/ 1673285 w 8938307"/>
              <a:gd name="connsiteY8401" fmla="*/ 1140600 h 2993922"/>
              <a:gd name="connsiteX8402" fmla="*/ 1652104 w 8938307"/>
              <a:gd name="connsiteY8402" fmla="*/ 1140600 h 2993922"/>
              <a:gd name="connsiteX8403" fmla="*/ 1662694 w 8938307"/>
              <a:gd name="connsiteY8403" fmla="*/ 1151191 h 2993922"/>
              <a:gd name="connsiteX8404" fmla="*/ 1673285 w 8938307"/>
              <a:gd name="connsiteY8404" fmla="*/ 1161781 h 2993922"/>
              <a:gd name="connsiteX8405" fmla="*/ 1705056 w 8938307"/>
              <a:gd name="connsiteY8405" fmla="*/ 1167077 h 2993922"/>
              <a:gd name="connsiteX8406" fmla="*/ 1726237 w 8938307"/>
              <a:gd name="connsiteY8406" fmla="*/ 1172371 h 2993922"/>
              <a:gd name="connsiteX8407" fmla="*/ 1736827 w 8938307"/>
              <a:gd name="connsiteY8407" fmla="*/ 1172371 h 2993922"/>
              <a:gd name="connsiteX8408" fmla="*/ 1736827 w 8938307"/>
              <a:gd name="connsiteY8408" fmla="*/ 1177666 h 2993922"/>
              <a:gd name="connsiteX8409" fmla="*/ 1747418 w 8938307"/>
              <a:gd name="connsiteY8409" fmla="*/ 1182962 h 2993922"/>
              <a:gd name="connsiteX8410" fmla="*/ 1758008 w 8938307"/>
              <a:gd name="connsiteY8410" fmla="*/ 1182962 h 2993922"/>
              <a:gd name="connsiteX8411" fmla="*/ 1779189 w 8938307"/>
              <a:gd name="connsiteY8411" fmla="*/ 1193552 h 2993922"/>
              <a:gd name="connsiteX8412" fmla="*/ 1810960 w 8938307"/>
              <a:gd name="connsiteY8412" fmla="*/ 1193552 h 2993922"/>
              <a:gd name="connsiteX8413" fmla="*/ 1842731 w 8938307"/>
              <a:gd name="connsiteY8413" fmla="*/ 1204143 h 2993922"/>
              <a:gd name="connsiteX8414" fmla="*/ 1853322 w 8938307"/>
              <a:gd name="connsiteY8414" fmla="*/ 1214733 h 2993922"/>
              <a:gd name="connsiteX8415" fmla="*/ 1895684 w 8938307"/>
              <a:gd name="connsiteY8415" fmla="*/ 1225324 h 2993922"/>
              <a:gd name="connsiteX8416" fmla="*/ 1938045 w 8938307"/>
              <a:gd name="connsiteY8416" fmla="*/ 1246504 h 2993922"/>
              <a:gd name="connsiteX8417" fmla="*/ 1959226 w 8938307"/>
              <a:gd name="connsiteY8417" fmla="*/ 1246504 h 2993922"/>
              <a:gd name="connsiteX8418" fmla="*/ 2033359 w 8938307"/>
              <a:gd name="connsiteY8418" fmla="*/ 1267685 h 2993922"/>
              <a:gd name="connsiteX8419" fmla="*/ 2054540 w 8938307"/>
              <a:gd name="connsiteY8419" fmla="*/ 1278276 h 2993922"/>
              <a:gd name="connsiteX8420" fmla="*/ 2086311 w 8938307"/>
              <a:gd name="connsiteY8420" fmla="*/ 1288866 h 2993922"/>
              <a:gd name="connsiteX8421" fmla="*/ 2102197 w 8938307"/>
              <a:gd name="connsiteY8421" fmla="*/ 1294162 h 2993922"/>
              <a:gd name="connsiteX8422" fmla="*/ 2118082 w 8938307"/>
              <a:gd name="connsiteY8422" fmla="*/ 1299456 h 2993922"/>
              <a:gd name="connsiteX8423" fmla="*/ 2128673 w 8938307"/>
              <a:gd name="connsiteY8423" fmla="*/ 1299456 h 2993922"/>
              <a:gd name="connsiteX8424" fmla="*/ 2149853 w 8938307"/>
              <a:gd name="connsiteY8424" fmla="*/ 1310047 h 2993922"/>
              <a:gd name="connsiteX8425" fmla="*/ 2181625 w 8938307"/>
              <a:gd name="connsiteY8425" fmla="*/ 1320637 h 2993922"/>
              <a:gd name="connsiteX8426" fmla="*/ 2213396 w 8938307"/>
              <a:gd name="connsiteY8426" fmla="*/ 1331228 h 2993922"/>
              <a:gd name="connsiteX8427" fmla="*/ 2255757 w 8938307"/>
              <a:gd name="connsiteY8427" fmla="*/ 1341818 h 2993922"/>
              <a:gd name="connsiteX8428" fmla="*/ 2287529 w 8938307"/>
              <a:gd name="connsiteY8428" fmla="*/ 1362999 h 2993922"/>
              <a:gd name="connsiteX8429" fmla="*/ 2314005 w 8938307"/>
              <a:gd name="connsiteY8429" fmla="*/ 1368293 h 2993922"/>
              <a:gd name="connsiteX8430" fmla="*/ 2340481 w 8938307"/>
              <a:gd name="connsiteY8430" fmla="*/ 1362999 h 2993922"/>
              <a:gd name="connsiteX8431" fmla="*/ 2345776 w 8938307"/>
              <a:gd name="connsiteY8431" fmla="*/ 1368293 h 2993922"/>
              <a:gd name="connsiteX8432" fmla="*/ 2361662 w 8938307"/>
              <a:gd name="connsiteY8432" fmla="*/ 1373589 h 2993922"/>
              <a:gd name="connsiteX8433" fmla="*/ 2393433 w 8938307"/>
              <a:gd name="connsiteY8433" fmla="*/ 1394770 h 2993922"/>
              <a:gd name="connsiteX8434" fmla="*/ 2425203 w 8938307"/>
              <a:gd name="connsiteY8434" fmla="*/ 1405360 h 2993922"/>
              <a:gd name="connsiteX8435" fmla="*/ 2441090 w 8938307"/>
              <a:gd name="connsiteY8435" fmla="*/ 1415951 h 2993922"/>
              <a:gd name="connsiteX8436" fmla="*/ 2462272 w 8938307"/>
              <a:gd name="connsiteY8436" fmla="*/ 1421247 h 2993922"/>
              <a:gd name="connsiteX8437" fmla="*/ 2509927 w 8938307"/>
              <a:gd name="connsiteY8437" fmla="*/ 1437132 h 2993922"/>
              <a:gd name="connsiteX8438" fmla="*/ 2536402 w 8938307"/>
              <a:gd name="connsiteY8438" fmla="*/ 1437132 h 2993922"/>
              <a:gd name="connsiteX8439" fmla="*/ 2552289 w 8938307"/>
              <a:gd name="connsiteY8439" fmla="*/ 1437132 h 2993922"/>
              <a:gd name="connsiteX8440" fmla="*/ 2573470 w 8938307"/>
              <a:gd name="connsiteY8440" fmla="*/ 1447722 h 2993922"/>
              <a:gd name="connsiteX8441" fmla="*/ 2562879 w 8938307"/>
              <a:gd name="connsiteY8441" fmla="*/ 1415951 h 2993922"/>
              <a:gd name="connsiteX8442" fmla="*/ 2552289 w 8938307"/>
              <a:gd name="connsiteY8442" fmla="*/ 1405360 h 2993922"/>
              <a:gd name="connsiteX8443" fmla="*/ 2599947 w 8938307"/>
              <a:gd name="connsiteY8443" fmla="*/ 1410656 h 2993922"/>
              <a:gd name="connsiteX8444" fmla="*/ 2647602 w 8938307"/>
              <a:gd name="connsiteY8444" fmla="*/ 1426541 h 2993922"/>
              <a:gd name="connsiteX8445" fmla="*/ 2658193 w 8938307"/>
              <a:gd name="connsiteY8445" fmla="*/ 1426541 h 2993922"/>
              <a:gd name="connsiteX8446" fmla="*/ 2705851 w 8938307"/>
              <a:gd name="connsiteY8446" fmla="*/ 1437132 h 2993922"/>
              <a:gd name="connsiteX8447" fmla="*/ 2742916 w 8938307"/>
              <a:gd name="connsiteY8447" fmla="*/ 1447722 h 2993922"/>
              <a:gd name="connsiteX8448" fmla="*/ 2764097 w 8938307"/>
              <a:gd name="connsiteY8448" fmla="*/ 1458312 h 2993922"/>
              <a:gd name="connsiteX8449" fmla="*/ 2795868 w 8938307"/>
              <a:gd name="connsiteY8449" fmla="*/ 1468903 h 2993922"/>
              <a:gd name="connsiteX8450" fmla="*/ 2764097 w 8938307"/>
              <a:gd name="connsiteY8450" fmla="*/ 1468903 h 2993922"/>
              <a:gd name="connsiteX8451" fmla="*/ 2742916 w 8938307"/>
              <a:gd name="connsiteY8451" fmla="*/ 1458312 h 2993922"/>
              <a:gd name="connsiteX8452" fmla="*/ 2700554 w 8938307"/>
              <a:gd name="connsiteY8452" fmla="*/ 1458312 h 2993922"/>
              <a:gd name="connsiteX8453" fmla="*/ 2679374 w 8938307"/>
              <a:gd name="connsiteY8453" fmla="*/ 1468903 h 2993922"/>
              <a:gd name="connsiteX8454" fmla="*/ 2795868 w 8938307"/>
              <a:gd name="connsiteY8454" fmla="*/ 1490084 h 2993922"/>
              <a:gd name="connsiteX8455" fmla="*/ 2806458 w 8938307"/>
              <a:gd name="connsiteY8455" fmla="*/ 1500674 h 2993922"/>
              <a:gd name="connsiteX8456" fmla="*/ 2817049 w 8938307"/>
              <a:gd name="connsiteY8456" fmla="*/ 1537741 h 2993922"/>
              <a:gd name="connsiteX8457" fmla="*/ 2832936 w 8938307"/>
              <a:gd name="connsiteY8457" fmla="*/ 1548331 h 2993922"/>
              <a:gd name="connsiteX8458" fmla="*/ 2848820 w 8938307"/>
              <a:gd name="connsiteY8458" fmla="*/ 1543036 h 2993922"/>
              <a:gd name="connsiteX8459" fmla="*/ 2870002 w 8938307"/>
              <a:gd name="connsiteY8459" fmla="*/ 1543036 h 2993922"/>
              <a:gd name="connsiteX8460" fmla="*/ 2859410 w 8938307"/>
              <a:gd name="connsiteY8460" fmla="*/ 1553626 h 2993922"/>
              <a:gd name="connsiteX8461" fmla="*/ 2867353 w 8938307"/>
              <a:gd name="connsiteY8461" fmla="*/ 1561569 h 2993922"/>
              <a:gd name="connsiteX8462" fmla="*/ 2868489 w 8938307"/>
              <a:gd name="connsiteY8462" fmla="*/ 1562705 h 2993922"/>
              <a:gd name="connsiteX8463" fmla="*/ 2795868 w 8938307"/>
              <a:gd name="connsiteY8463" fmla="*/ 1553626 h 2993922"/>
              <a:gd name="connsiteX8464" fmla="*/ 2753506 w 8938307"/>
              <a:gd name="connsiteY8464" fmla="*/ 1543036 h 2993922"/>
              <a:gd name="connsiteX8465" fmla="*/ 2721735 w 8938307"/>
              <a:gd name="connsiteY8465" fmla="*/ 1537741 h 2993922"/>
              <a:gd name="connsiteX8466" fmla="*/ 2689964 w 8938307"/>
              <a:gd name="connsiteY8466" fmla="*/ 1521855 h 2993922"/>
              <a:gd name="connsiteX8467" fmla="*/ 2637012 w 8938307"/>
              <a:gd name="connsiteY8467" fmla="*/ 1511264 h 2993922"/>
              <a:gd name="connsiteX8468" fmla="*/ 2626422 w 8938307"/>
              <a:gd name="connsiteY8468" fmla="*/ 1511264 h 2993922"/>
              <a:gd name="connsiteX8469" fmla="*/ 2605241 w 8938307"/>
              <a:gd name="connsiteY8469" fmla="*/ 1500674 h 2993922"/>
              <a:gd name="connsiteX8470" fmla="*/ 2531108 w 8938307"/>
              <a:gd name="connsiteY8470" fmla="*/ 1479493 h 2993922"/>
              <a:gd name="connsiteX8471" fmla="*/ 2478156 w 8938307"/>
              <a:gd name="connsiteY8471" fmla="*/ 1458312 h 2993922"/>
              <a:gd name="connsiteX8472" fmla="*/ 2462272 w 8938307"/>
              <a:gd name="connsiteY8472" fmla="*/ 1458312 h 2993922"/>
              <a:gd name="connsiteX8473" fmla="*/ 2446385 w 8938307"/>
              <a:gd name="connsiteY8473" fmla="*/ 1458312 h 2993922"/>
              <a:gd name="connsiteX8474" fmla="*/ 2351071 w 8938307"/>
              <a:gd name="connsiteY8474" fmla="*/ 1426541 h 2993922"/>
              <a:gd name="connsiteX8475" fmla="*/ 2335186 w 8938307"/>
              <a:gd name="connsiteY8475" fmla="*/ 1426541 h 2993922"/>
              <a:gd name="connsiteX8476" fmla="*/ 2319299 w 8938307"/>
              <a:gd name="connsiteY8476" fmla="*/ 1415951 h 2993922"/>
              <a:gd name="connsiteX8477" fmla="*/ 2308710 w 8938307"/>
              <a:gd name="connsiteY8477" fmla="*/ 1405360 h 2993922"/>
              <a:gd name="connsiteX8478" fmla="*/ 2298119 w 8938307"/>
              <a:gd name="connsiteY8478" fmla="*/ 1405360 h 2993922"/>
              <a:gd name="connsiteX8479" fmla="*/ 2261053 w 8938307"/>
              <a:gd name="connsiteY8479" fmla="*/ 1394770 h 2993922"/>
              <a:gd name="connsiteX8480" fmla="*/ 2223986 w 8938307"/>
              <a:gd name="connsiteY8480" fmla="*/ 1394770 h 2993922"/>
              <a:gd name="connsiteX8481" fmla="*/ 2171034 w 8938307"/>
              <a:gd name="connsiteY8481" fmla="*/ 1362999 h 2993922"/>
              <a:gd name="connsiteX8482" fmla="*/ 2133967 w 8938307"/>
              <a:gd name="connsiteY8482" fmla="*/ 1352408 h 2993922"/>
              <a:gd name="connsiteX8483" fmla="*/ 2075721 w 8938307"/>
              <a:gd name="connsiteY8483" fmla="*/ 1341818 h 2993922"/>
              <a:gd name="connsiteX8484" fmla="*/ 1789779 w 8938307"/>
              <a:gd name="connsiteY8484" fmla="*/ 1257095 h 2993922"/>
              <a:gd name="connsiteX8485" fmla="*/ 1747418 w 8938307"/>
              <a:gd name="connsiteY8485" fmla="*/ 1235914 h 2993922"/>
              <a:gd name="connsiteX8486" fmla="*/ 1705056 w 8938307"/>
              <a:gd name="connsiteY8486" fmla="*/ 1225324 h 2993922"/>
              <a:gd name="connsiteX8487" fmla="*/ 1699760 w 8938307"/>
              <a:gd name="connsiteY8487" fmla="*/ 1214733 h 2993922"/>
              <a:gd name="connsiteX8488" fmla="*/ 1683875 w 8938307"/>
              <a:gd name="connsiteY8488" fmla="*/ 1214733 h 2993922"/>
              <a:gd name="connsiteX8489" fmla="*/ 1509133 w 8938307"/>
              <a:gd name="connsiteY8489" fmla="*/ 1161781 h 2993922"/>
              <a:gd name="connsiteX8490" fmla="*/ 1323802 w 8938307"/>
              <a:gd name="connsiteY8490" fmla="*/ 1098239 h 2993922"/>
              <a:gd name="connsiteX8491" fmla="*/ 1307915 w 8938307"/>
              <a:gd name="connsiteY8491" fmla="*/ 1082354 h 2993922"/>
              <a:gd name="connsiteX8492" fmla="*/ 1281440 w 8938307"/>
              <a:gd name="connsiteY8492" fmla="*/ 1077058 h 2993922"/>
              <a:gd name="connsiteX8493" fmla="*/ 1143765 w 8938307"/>
              <a:gd name="connsiteY8493" fmla="*/ 1024106 h 2993922"/>
              <a:gd name="connsiteX8494" fmla="*/ 1122583 w 8938307"/>
              <a:gd name="connsiteY8494" fmla="*/ 1018810 h 2993922"/>
              <a:gd name="connsiteX8495" fmla="*/ 1111993 w 8938307"/>
              <a:gd name="connsiteY8495" fmla="*/ 1018810 h 2993922"/>
              <a:gd name="connsiteX8496" fmla="*/ 1101402 w 8938307"/>
              <a:gd name="connsiteY8496" fmla="*/ 1013515 h 2993922"/>
              <a:gd name="connsiteX8497" fmla="*/ 1021974 w 8938307"/>
              <a:gd name="connsiteY8497" fmla="*/ 981744 h 2993922"/>
              <a:gd name="connsiteX8498" fmla="*/ 900185 w 8938307"/>
              <a:gd name="connsiteY8498" fmla="*/ 934087 h 2993922"/>
              <a:gd name="connsiteX8499" fmla="*/ 804871 w 8938307"/>
              <a:gd name="connsiteY8499" fmla="*/ 897021 h 2993922"/>
              <a:gd name="connsiteX8500" fmla="*/ 751919 w 8938307"/>
              <a:gd name="connsiteY8500" fmla="*/ 875840 h 2993922"/>
              <a:gd name="connsiteX8501" fmla="*/ 741329 w 8938307"/>
              <a:gd name="connsiteY8501" fmla="*/ 870544 h 2993922"/>
              <a:gd name="connsiteX8502" fmla="*/ 709557 w 8938307"/>
              <a:gd name="connsiteY8502" fmla="*/ 865250 h 2993922"/>
              <a:gd name="connsiteX8503" fmla="*/ 667195 w 8938307"/>
              <a:gd name="connsiteY8503" fmla="*/ 844069 h 2993922"/>
              <a:gd name="connsiteX8504" fmla="*/ 656605 w 8938307"/>
              <a:gd name="connsiteY8504" fmla="*/ 833478 h 2993922"/>
              <a:gd name="connsiteX8505" fmla="*/ 651309 w 8938307"/>
              <a:gd name="connsiteY8505" fmla="*/ 833478 h 2993922"/>
              <a:gd name="connsiteX8506" fmla="*/ 635425 w 8938307"/>
              <a:gd name="connsiteY8506" fmla="*/ 822888 h 2993922"/>
              <a:gd name="connsiteX8507" fmla="*/ 571882 w 8938307"/>
              <a:gd name="connsiteY8507" fmla="*/ 801707 h 2993922"/>
              <a:gd name="connsiteX8508" fmla="*/ 476569 w 8938307"/>
              <a:gd name="connsiteY8508" fmla="*/ 748755 h 2993922"/>
              <a:gd name="connsiteX8509" fmla="*/ 391845 w 8938307"/>
              <a:gd name="connsiteY8509" fmla="*/ 701098 h 2993922"/>
              <a:gd name="connsiteX8510" fmla="*/ 338893 w 8938307"/>
              <a:gd name="connsiteY8510" fmla="*/ 685213 h 2993922"/>
              <a:gd name="connsiteX8511" fmla="*/ 338893 w 8938307"/>
              <a:gd name="connsiteY8511" fmla="*/ 674621 h 2993922"/>
              <a:gd name="connsiteX8512" fmla="*/ 328302 w 8938307"/>
              <a:gd name="connsiteY8512" fmla="*/ 664031 h 2993922"/>
              <a:gd name="connsiteX8513" fmla="*/ 285940 w 8938307"/>
              <a:gd name="connsiteY8513" fmla="*/ 642851 h 2993922"/>
              <a:gd name="connsiteX8514" fmla="*/ 328302 w 8938307"/>
              <a:gd name="connsiteY8514" fmla="*/ 653442 h 2993922"/>
              <a:gd name="connsiteX8515" fmla="*/ 402435 w 8938307"/>
              <a:gd name="connsiteY8515" fmla="*/ 674621 h 2993922"/>
              <a:gd name="connsiteX8516" fmla="*/ 455387 w 8938307"/>
              <a:gd name="connsiteY8516" fmla="*/ 674621 h 2993922"/>
              <a:gd name="connsiteX8517" fmla="*/ 465977 w 8938307"/>
              <a:gd name="connsiteY8517" fmla="*/ 674621 h 2993922"/>
              <a:gd name="connsiteX8518" fmla="*/ 487158 w 8938307"/>
              <a:gd name="connsiteY8518" fmla="*/ 674621 h 2993922"/>
              <a:gd name="connsiteX8519" fmla="*/ 603653 w 8938307"/>
              <a:gd name="connsiteY8519" fmla="*/ 685213 h 2993922"/>
              <a:gd name="connsiteX8520" fmla="*/ 571882 w 8938307"/>
              <a:gd name="connsiteY8520" fmla="*/ 679917 h 2993922"/>
              <a:gd name="connsiteX8521" fmla="*/ 518930 w 8938307"/>
              <a:gd name="connsiteY8521" fmla="*/ 653442 h 2993922"/>
              <a:gd name="connsiteX8522" fmla="*/ 497749 w 8938307"/>
              <a:gd name="connsiteY8522" fmla="*/ 637555 h 2993922"/>
              <a:gd name="connsiteX8523" fmla="*/ 476569 w 8938307"/>
              <a:gd name="connsiteY8523" fmla="*/ 621670 h 2993922"/>
              <a:gd name="connsiteX8524" fmla="*/ 450091 w 8938307"/>
              <a:gd name="connsiteY8524" fmla="*/ 611080 h 2993922"/>
              <a:gd name="connsiteX8525" fmla="*/ 434206 w 8938307"/>
              <a:gd name="connsiteY8525" fmla="*/ 600490 h 2993922"/>
              <a:gd name="connsiteX8526" fmla="*/ 402435 w 8938307"/>
              <a:gd name="connsiteY8526" fmla="*/ 579309 h 2993922"/>
              <a:gd name="connsiteX8527" fmla="*/ 381254 w 8938307"/>
              <a:gd name="connsiteY8527" fmla="*/ 563423 h 2993922"/>
              <a:gd name="connsiteX8528" fmla="*/ 375959 w 8938307"/>
              <a:gd name="connsiteY8528" fmla="*/ 563423 h 2993922"/>
              <a:gd name="connsiteX8529" fmla="*/ 360074 w 8938307"/>
              <a:gd name="connsiteY8529" fmla="*/ 547538 h 2993922"/>
              <a:gd name="connsiteX8530" fmla="*/ 402435 w 8938307"/>
              <a:gd name="connsiteY8530" fmla="*/ 558128 h 2993922"/>
              <a:gd name="connsiteX8531" fmla="*/ 423617 w 8938307"/>
              <a:gd name="connsiteY8531" fmla="*/ 568718 h 2993922"/>
              <a:gd name="connsiteX8532" fmla="*/ 434206 w 8938307"/>
              <a:gd name="connsiteY8532" fmla="*/ 558128 h 2993922"/>
              <a:gd name="connsiteX8533" fmla="*/ 444797 w 8938307"/>
              <a:gd name="connsiteY8533" fmla="*/ 558128 h 2993922"/>
              <a:gd name="connsiteX8534" fmla="*/ 455387 w 8938307"/>
              <a:gd name="connsiteY8534" fmla="*/ 568718 h 2993922"/>
              <a:gd name="connsiteX8535" fmla="*/ 487158 w 8938307"/>
              <a:gd name="connsiteY8535" fmla="*/ 568718 h 2993922"/>
              <a:gd name="connsiteX8536" fmla="*/ 434206 w 8938307"/>
              <a:gd name="connsiteY8536" fmla="*/ 547538 h 2993922"/>
              <a:gd name="connsiteX8537" fmla="*/ 434206 w 8938307"/>
              <a:gd name="connsiteY8537" fmla="*/ 536947 h 2993922"/>
              <a:gd name="connsiteX8538" fmla="*/ 418320 w 8938307"/>
              <a:gd name="connsiteY8538" fmla="*/ 531651 h 2993922"/>
              <a:gd name="connsiteX8539" fmla="*/ 413026 w 8938307"/>
              <a:gd name="connsiteY8539" fmla="*/ 526357 h 2993922"/>
              <a:gd name="connsiteX8540" fmla="*/ 391845 w 8938307"/>
              <a:gd name="connsiteY8540" fmla="*/ 526357 h 2993922"/>
              <a:gd name="connsiteX8541" fmla="*/ 397139 w 8938307"/>
              <a:gd name="connsiteY8541" fmla="*/ 515766 h 2993922"/>
              <a:gd name="connsiteX8542" fmla="*/ 423617 w 8938307"/>
              <a:gd name="connsiteY8542" fmla="*/ 515766 h 2993922"/>
              <a:gd name="connsiteX8543" fmla="*/ 455387 w 8938307"/>
              <a:gd name="connsiteY8543" fmla="*/ 526357 h 2993922"/>
              <a:gd name="connsiteX8544" fmla="*/ 444797 w 8938307"/>
              <a:gd name="connsiteY8544" fmla="*/ 536947 h 2993922"/>
              <a:gd name="connsiteX8545" fmla="*/ 508339 w 8938307"/>
              <a:gd name="connsiteY8545" fmla="*/ 568718 h 2993922"/>
              <a:gd name="connsiteX8546" fmla="*/ 503043 w 8938307"/>
              <a:gd name="connsiteY8546" fmla="*/ 568718 h 2993922"/>
              <a:gd name="connsiteX8547" fmla="*/ 497749 w 8938307"/>
              <a:gd name="connsiteY8547" fmla="*/ 579309 h 2993922"/>
              <a:gd name="connsiteX8548" fmla="*/ 508339 w 8938307"/>
              <a:gd name="connsiteY8548" fmla="*/ 579309 h 2993922"/>
              <a:gd name="connsiteX8549" fmla="*/ 508339 w 8938307"/>
              <a:gd name="connsiteY8549" fmla="*/ 589899 h 2993922"/>
              <a:gd name="connsiteX8550" fmla="*/ 518930 w 8938307"/>
              <a:gd name="connsiteY8550" fmla="*/ 579309 h 2993922"/>
              <a:gd name="connsiteX8551" fmla="*/ 550701 w 8938307"/>
              <a:gd name="connsiteY8551" fmla="*/ 579309 h 2993922"/>
              <a:gd name="connsiteX8552" fmla="*/ 566587 w 8938307"/>
              <a:gd name="connsiteY8552" fmla="*/ 589899 h 2993922"/>
              <a:gd name="connsiteX8553" fmla="*/ 582473 w 8938307"/>
              <a:gd name="connsiteY8553" fmla="*/ 589899 h 2993922"/>
              <a:gd name="connsiteX8554" fmla="*/ 582473 w 8938307"/>
              <a:gd name="connsiteY8554" fmla="*/ 600490 h 2993922"/>
              <a:gd name="connsiteX8555" fmla="*/ 640720 w 8938307"/>
              <a:gd name="connsiteY8555" fmla="*/ 616375 h 2993922"/>
              <a:gd name="connsiteX8556" fmla="*/ 709557 w 8938307"/>
              <a:gd name="connsiteY8556" fmla="*/ 632261 h 2993922"/>
              <a:gd name="connsiteX8557" fmla="*/ 614243 w 8938307"/>
              <a:gd name="connsiteY8557" fmla="*/ 589899 h 2993922"/>
              <a:gd name="connsiteX8558" fmla="*/ 571882 w 8938307"/>
              <a:gd name="connsiteY8558" fmla="*/ 568718 h 2993922"/>
              <a:gd name="connsiteX8559" fmla="*/ 540110 w 8938307"/>
              <a:gd name="connsiteY8559" fmla="*/ 558128 h 2993922"/>
              <a:gd name="connsiteX8560" fmla="*/ 534816 w 8938307"/>
              <a:gd name="connsiteY8560" fmla="*/ 552832 h 2993922"/>
              <a:gd name="connsiteX8561" fmla="*/ 508339 w 8938307"/>
              <a:gd name="connsiteY8561" fmla="*/ 536947 h 2993922"/>
              <a:gd name="connsiteX8562" fmla="*/ 487158 w 8938307"/>
              <a:gd name="connsiteY8562" fmla="*/ 526357 h 2993922"/>
              <a:gd name="connsiteX8563" fmla="*/ 540110 w 8938307"/>
              <a:gd name="connsiteY8563" fmla="*/ 526357 h 2993922"/>
              <a:gd name="connsiteX8564" fmla="*/ 656605 w 8938307"/>
              <a:gd name="connsiteY8564" fmla="*/ 547538 h 2993922"/>
              <a:gd name="connsiteX8565" fmla="*/ 656605 w 8938307"/>
              <a:gd name="connsiteY8565" fmla="*/ 542242 h 2993922"/>
              <a:gd name="connsiteX8566" fmla="*/ 646015 w 8938307"/>
              <a:gd name="connsiteY8566" fmla="*/ 536947 h 2993922"/>
              <a:gd name="connsiteX8567" fmla="*/ 656605 w 8938307"/>
              <a:gd name="connsiteY8567" fmla="*/ 526357 h 2993922"/>
              <a:gd name="connsiteX8568" fmla="*/ 693672 w 8938307"/>
              <a:gd name="connsiteY8568" fmla="*/ 542242 h 2993922"/>
              <a:gd name="connsiteX8569" fmla="*/ 720147 w 8938307"/>
              <a:gd name="connsiteY8569" fmla="*/ 547538 h 2993922"/>
              <a:gd name="connsiteX8570" fmla="*/ 730738 w 8938307"/>
              <a:gd name="connsiteY8570" fmla="*/ 547538 h 2993922"/>
              <a:gd name="connsiteX8571" fmla="*/ 720147 w 8938307"/>
              <a:gd name="connsiteY8571" fmla="*/ 536947 h 2993922"/>
              <a:gd name="connsiteX8572" fmla="*/ 741329 w 8938307"/>
              <a:gd name="connsiteY8572" fmla="*/ 536947 h 2993922"/>
              <a:gd name="connsiteX8573" fmla="*/ 730738 w 8938307"/>
              <a:gd name="connsiteY8573" fmla="*/ 526357 h 2993922"/>
              <a:gd name="connsiteX8574" fmla="*/ 741329 w 8938307"/>
              <a:gd name="connsiteY8574" fmla="*/ 526357 h 2993922"/>
              <a:gd name="connsiteX8575" fmla="*/ 778395 w 8938307"/>
              <a:gd name="connsiteY8575" fmla="*/ 536947 h 2993922"/>
              <a:gd name="connsiteX8576" fmla="*/ 783690 w 8938307"/>
              <a:gd name="connsiteY8576" fmla="*/ 526357 h 2993922"/>
              <a:gd name="connsiteX8577" fmla="*/ 783690 w 8938307"/>
              <a:gd name="connsiteY8577" fmla="*/ 515766 h 2993922"/>
              <a:gd name="connsiteX8578" fmla="*/ 794281 w 8938307"/>
              <a:gd name="connsiteY8578" fmla="*/ 515766 h 2993922"/>
              <a:gd name="connsiteX8579" fmla="*/ 836642 w 8938307"/>
              <a:gd name="connsiteY8579" fmla="*/ 515766 h 2993922"/>
              <a:gd name="connsiteX8580" fmla="*/ 847233 w 8938307"/>
              <a:gd name="connsiteY8580" fmla="*/ 536947 h 2993922"/>
              <a:gd name="connsiteX8581" fmla="*/ 879003 w 8938307"/>
              <a:gd name="connsiteY8581" fmla="*/ 536947 h 2993922"/>
              <a:gd name="connsiteX8582" fmla="*/ 863118 w 8938307"/>
              <a:gd name="connsiteY8582" fmla="*/ 531651 h 2993922"/>
              <a:gd name="connsiteX8583" fmla="*/ 847233 w 8938307"/>
              <a:gd name="connsiteY8583" fmla="*/ 515766 h 2993922"/>
              <a:gd name="connsiteX8584" fmla="*/ 868414 w 8938307"/>
              <a:gd name="connsiteY8584" fmla="*/ 515766 h 2993922"/>
              <a:gd name="connsiteX8585" fmla="*/ 879003 w 8938307"/>
              <a:gd name="connsiteY8585" fmla="*/ 505176 h 2993922"/>
              <a:gd name="connsiteX8586" fmla="*/ 868414 w 8938307"/>
              <a:gd name="connsiteY8586" fmla="*/ 494584 h 2993922"/>
              <a:gd name="connsiteX8587" fmla="*/ 794281 w 8938307"/>
              <a:gd name="connsiteY8587" fmla="*/ 483994 h 2993922"/>
              <a:gd name="connsiteX8588" fmla="*/ 782367 w 8938307"/>
              <a:gd name="connsiteY8588" fmla="*/ 482671 h 2993922"/>
              <a:gd name="connsiteX8589" fmla="*/ 773099 w 8938307"/>
              <a:gd name="connsiteY8589" fmla="*/ 473405 h 2993922"/>
              <a:gd name="connsiteX8590" fmla="*/ 773099 w 8938307"/>
              <a:gd name="connsiteY8590" fmla="*/ 481642 h 2993922"/>
              <a:gd name="connsiteX8591" fmla="*/ 770452 w 8938307"/>
              <a:gd name="connsiteY8591" fmla="*/ 481347 h 2993922"/>
              <a:gd name="connsiteX8592" fmla="*/ 762510 w 8938307"/>
              <a:gd name="connsiteY8592" fmla="*/ 473405 h 2993922"/>
              <a:gd name="connsiteX8593" fmla="*/ 698966 w 8938307"/>
              <a:gd name="connsiteY8593" fmla="*/ 441632 h 2993922"/>
              <a:gd name="connsiteX8594" fmla="*/ 677786 w 8938307"/>
              <a:gd name="connsiteY8594" fmla="*/ 431043 h 2993922"/>
              <a:gd name="connsiteX8595" fmla="*/ 677786 w 8938307"/>
              <a:gd name="connsiteY8595" fmla="*/ 420453 h 2993922"/>
              <a:gd name="connsiteX8596" fmla="*/ 688377 w 8938307"/>
              <a:gd name="connsiteY8596" fmla="*/ 409861 h 2993922"/>
              <a:gd name="connsiteX8597" fmla="*/ 677786 w 8938307"/>
              <a:gd name="connsiteY8597" fmla="*/ 409861 h 2993922"/>
              <a:gd name="connsiteX8598" fmla="*/ 688377 w 8938307"/>
              <a:gd name="connsiteY8598" fmla="*/ 452224 h 2993922"/>
              <a:gd name="connsiteX8599" fmla="*/ 704261 w 8938307"/>
              <a:gd name="connsiteY8599" fmla="*/ 457519 h 2993922"/>
              <a:gd name="connsiteX8600" fmla="*/ 709557 w 8938307"/>
              <a:gd name="connsiteY8600" fmla="*/ 462813 h 2993922"/>
              <a:gd name="connsiteX8601" fmla="*/ 720147 w 8938307"/>
              <a:gd name="connsiteY8601" fmla="*/ 462813 h 2993922"/>
              <a:gd name="connsiteX8602" fmla="*/ 730738 w 8938307"/>
              <a:gd name="connsiteY8602" fmla="*/ 462813 h 2993922"/>
              <a:gd name="connsiteX8603" fmla="*/ 730738 w 8938307"/>
              <a:gd name="connsiteY8603" fmla="*/ 473405 h 2993922"/>
              <a:gd name="connsiteX8604" fmla="*/ 736034 w 8938307"/>
              <a:gd name="connsiteY8604" fmla="*/ 478699 h 2993922"/>
              <a:gd name="connsiteX8605" fmla="*/ 751919 w 8938307"/>
              <a:gd name="connsiteY8605" fmla="*/ 478699 h 2993922"/>
              <a:gd name="connsiteX8606" fmla="*/ 762510 w 8938307"/>
              <a:gd name="connsiteY8606" fmla="*/ 494584 h 2993922"/>
              <a:gd name="connsiteX8607" fmla="*/ 762510 w 8938307"/>
              <a:gd name="connsiteY8607" fmla="*/ 515766 h 2993922"/>
              <a:gd name="connsiteX8608" fmla="*/ 741329 w 8938307"/>
              <a:gd name="connsiteY8608" fmla="*/ 505176 h 2993922"/>
              <a:gd name="connsiteX8609" fmla="*/ 720147 w 8938307"/>
              <a:gd name="connsiteY8609" fmla="*/ 499880 h 2993922"/>
              <a:gd name="connsiteX8610" fmla="*/ 709557 w 8938307"/>
              <a:gd name="connsiteY8610" fmla="*/ 505176 h 2993922"/>
              <a:gd name="connsiteX8611" fmla="*/ 667195 w 8938307"/>
              <a:gd name="connsiteY8611" fmla="*/ 494584 h 2993922"/>
              <a:gd name="connsiteX8612" fmla="*/ 656605 w 8938307"/>
              <a:gd name="connsiteY8612" fmla="*/ 483994 h 2993922"/>
              <a:gd name="connsiteX8613" fmla="*/ 646015 w 8938307"/>
              <a:gd name="connsiteY8613" fmla="*/ 483994 h 2993922"/>
              <a:gd name="connsiteX8614" fmla="*/ 635425 w 8938307"/>
              <a:gd name="connsiteY8614" fmla="*/ 473405 h 2993922"/>
              <a:gd name="connsiteX8615" fmla="*/ 646015 w 8938307"/>
              <a:gd name="connsiteY8615" fmla="*/ 462813 h 2993922"/>
              <a:gd name="connsiteX8616" fmla="*/ 656605 w 8938307"/>
              <a:gd name="connsiteY8616" fmla="*/ 462813 h 2993922"/>
              <a:gd name="connsiteX8617" fmla="*/ 635425 w 8938307"/>
              <a:gd name="connsiteY8617" fmla="*/ 452224 h 2993922"/>
              <a:gd name="connsiteX8618" fmla="*/ 624833 w 8938307"/>
              <a:gd name="connsiteY8618" fmla="*/ 452224 h 2993922"/>
              <a:gd name="connsiteX8619" fmla="*/ 529521 w 8938307"/>
              <a:gd name="connsiteY8619" fmla="*/ 420453 h 2993922"/>
              <a:gd name="connsiteX8620" fmla="*/ 508339 w 8938307"/>
              <a:gd name="connsiteY8620" fmla="*/ 409861 h 2993922"/>
              <a:gd name="connsiteX8621" fmla="*/ 508339 w 8938307"/>
              <a:gd name="connsiteY8621" fmla="*/ 393976 h 2993922"/>
              <a:gd name="connsiteX8622" fmla="*/ 434206 w 8938307"/>
              <a:gd name="connsiteY8622" fmla="*/ 378091 h 2993922"/>
              <a:gd name="connsiteX8623" fmla="*/ 423617 w 8938307"/>
              <a:gd name="connsiteY8623" fmla="*/ 356909 h 2993922"/>
              <a:gd name="connsiteX8624" fmla="*/ 381254 w 8938307"/>
              <a:gd name="connsiteY8624" fmla="*/ 346320 h 2993922"/>
              <a:gd name="connsiteX8625" fmla="*/ 370664 w 8938307"/>
              <a:gd name="connsiteY8625" fmla="*/ 335728 h 2993922"/>
              <a:gd name="connsiteX8626" fmla="*/ 360074 w 8938307"/>
              <a:gd name="connsiteY8626" fmla="*/ 335728 h 2993922"/>
              <a:gd name="connsiteX8627" fmla="*/ 349483 w 8938307"/>
              <a:gd name="connsiteY8627" fmla="*/ 335728 h 2993922"/>
              <a:gd name="connsiteX8628" fmla="*/ 338893 w 8938307"/>
              <a:gd name="connsiteY8628" fmla="*/ 325139 h 2993922"/>
              <a:gd name="connsiteX8629" fmla="*/ 338893 w 8938307"/>
              <a:gd name="connsiteY8629" fmla="*/ 314549 h 2993922"/>
              <a:gd name="connsiteX8630" fmla="*/ 381254 w 8938307"/>
              <a:gd name="connsiteY8630" fmla="*/ 314549 h 2993922"/>
              <a:gd name="connsiteX8631" fmla="*/ 418320 w 8938307"/>
              <a:gd name="connsiteY8631" fmla="*/ 319843 h 2993922"/>
              <a:gd name="connsiteX8632" fmla="*/ 465977 w 8938307"/>
              <a:gd name="connsiteY8632" fmla="*/ 319843 h 2993922"/>
              <a:gd name="connsiteX8633" fmla="*/ 487158 w 8938307"/>
              <a:gd name="connsiteY8633" fmla="*/ 314549 h 2993922"/>
              <a:gd name="connsiteX8634" fmla="*/ 455387 w 8938307"/>
              <a:gd name="connsiteY8634" fmla="*/ 293368 h 2993922"/>
              <a:gd name="connsiteX8635" fmla="*/ 444797 w 8938307"/>
              <a:gd name="connsiteY8635" fmla="*/ 288072 h 2993922"/>
              <a:gd name="connsiteX8636" fmla="*/ 413026 w 8938307"/>
              <a:gd name="connsiteY8636" fmla="*/ 272186 h 2993922"/>
              <a:gd name="connsiteX8637" fmla="*/ 370664 w 8938307"/>
              <a:gd name="connsiteY8637" fmla="*/ 272186 h 2993922"/>
              <a:gd name="connsiteX8638" fmla="*/ 360074 w 8938307"/>
              <a:gd name="connsiteY8638" fmla="*/ 272186 h 2993922"/>
              <a:gd name="connsiteX8639" fmla="*/ 360074 w 8938307"/>
              <a:gd name="connsiteY8639" fmla="*/ 261597 h 2993922"/>
              <a:gd name="connsiteX8640" fmla="*/ 338893 w 8938307"/>
              <a:gd name="connsiteY8640" fmla="*/ 251005 h 2993922"/>
              <a:gd name="connsiteX8641" fmla="*/ 312416 w 8938307"/>
              <a:gd name="connsiteY8641" fmla="*/ 224530 h 2993922"/>
              <a:gd name="connsiteX8642" fmla="*/ 296531 w 8938307"/>
              <a:gd name="connsiteY8642" fmla="*/ 208645 h 2993922"/>
              <a:gd name="connsiteX8643" fmla="*/ 275350 w 8938307"/>
              <a:gd name="connsiteY8643" fmla="*/ 198053 h 2993922"/>
              <a:gd name="connsiteX8644" fmla="*/ 275350 w 8938307"/>
              <a:gd name="connsiteY8644" fmla="*/ 187463 h 2993922"/>
              <a:gd name="connsiteX8645" fmla="*/ 264760 w 8938307"/>
              <a:gd name="connsiteY8645" fmla="*/ 176872 h 2993922"/>
              <a:gd name="connsiteX8646" fmla="*/ 232989 w 8938307"/>
              <a:gd name="connsiteY8646" fmla="*/ 166282 h 2993922"/>
              <a:gd name="connsiteX8647" fmla="*/ 227693 w 8938307"/>
              <a:gd name="connsiteY8647" fmla="*/ 155691 h 2993922"/>
              <a:gd name="connsiteX8648" fmla="*/ 222398 w 8938307"/>
              <a:gd name="connsiteY8648" fmla="*/ 155691 h 2993922"/>
              <a:gd name="connsiteX8649" fmla="*/ 190627 w 8938307"/>
              <a:gd name="connsiteY8649" fmla="*/ 155691 h 2993922"/>
              <a:gd name="connsiteX8650" fmla="*/ 201217 w 8938307"/>
              <a:gd name="connsiteY8650" fmla="*/ 145101 h 2993922"/>
              <a:gd name="connsiteX8651" fmla="*/ 222398 w 8938307"/>
              <a:gd name="connsiteY8651" fmla="*/ 145101 h 2993922"/>
              <a:gd name="connsiteX8652" fmla="*/ 243579 w 8938307"/>
              <a:gd name="connsiteY8652" fmla="*/ 145101 h 2993922"/>
              <a:gd name="connsiteX8653" fmla="*/ 296531 w 8938307"/>
              <a:gd name="connsiteY8653" fmla="*/ 155691 h 2993922"/>
              <a:gd name="connsiteX8654" fmla="*/ 338893 w 8938307"/>
              <a:gd name="connsiteY8654" fmla="*/ 166282 h 2993922"/>
              <a:gd name="connsiteX8655" fmla="*/ 349483 w 8938307"/>
              <a:gd name="connsiteY8655" fmla="*/ 176872 h 2993922"/>
              <a:gd name="connsiteX8656" fmla="*/ 370664 w 8938307"/>
              <a:gd name="connsiteY8656" fmla="*/ 187463 h 2993922"/>
              <a:gd name="connsiteX8657" fmla="*/ 391845 w 8938307"/>
              <a:gd name="connsiteY8657" fmla="*/ 208645 h 2993922"/>
              <a:gd name="connsiteX8658" fmla="*/ 402435 w 8938307"/>
              <a:gd name="connsiteY8658" fmla="*/ 198053 h 2993922"/>
              <a:gd name="connsiteX8659" fmla="*/ 402435 w 8938307"/>
              <a:gd name="connsiteY8659" fmla="*/ 176872 h 2993922"/>
              <a:gd name="connsiteX8660" fmla="*/ 413026 w 8938307"/>
              <a:gd name="connsiteY8660" fmla="*/ 166282 h 2993922"/>
              <a:gd name="connsiteX8661" fmla="*/ 423617 w 8938307"/>
              <a:gd name="connsiteY8661" fmla="*/ 166282 h 2993922"/>
              <a:gd name="connsiteX8662" fmla="*/ 428912 w 8938307"/>
              <a:gd name="connsiteY8662" fmla="*/ 171578 h 2993922"/>
              <a:gd name="connsiteX8663" fmla="*/ 444797 w 8938307"/>
              <a:gd name="connsiteY8663" fmla="*/ 176872 h 2993922"/>
              <a:gd name="connsiteX8664" fmla="*/ 455387 w 8938307"/>
              <a:gd name="connsiteY8664" fmla="*/ 176872 h 2993922"/>
              <a:gd name="connsiteX8665" fmla="*/ 444797 w 8938307"/>
              <a:gd name="connsiteY8665" fmla="*/ 166282 h 2993922"/>
              <a:gd name="connsiteX8666" fmla="*/ 423617 w 8938307"/>
              <a:gd name="connsiteY8666" fmla="*/ 145101 h 2993922"/>
              <a:gd name="connsiteX8667" fmla="*/ 370664 w 8938307"/>
              <a:gd name="connsiteY8667" fmla="*/ 113330 h 2993922"/>
              <a:gd name="connsiteX8668" fmla="*/ 360074 w 8938307"/>
              <a:gd name="connsiteY8668" fmla="*/ 102739 h 2993922"/>
              <a:gd name="connsiteX8669" fmla="*/ 338893 w 8938307"/>
              <a:gd name="connsiteY8669" fmla="*/ 102739 h 2993922"/>
              <a:gd name="connsiteX8670" fmla="*/ 317712 w 8938307"/>
              <a:gd name="connsiteY8670" fmla="*/ 102739 h 2993922"/>
              <a:gd name="connsiteX8671" fmla="*/ 296531 w 8938307"/>
              <a:gd name="connsiteY8671" fmla="*/ 102739 h 2993922"/>
              <a:gd name="connsiteX8672" fmla="*/ 285940 w 8938307"/>
              <a:gd name="connsiteY8672" fmla="*/ 102739 h 2993922"/>
              <a:gd name="connsiteX8673" fmla="*/ 264760 w 8938307"/>
              <a:gd name="connsiteY8673" fmla="*/ 92149 h 2993922"/>
              <a:gd name="connsiteX8674" fmla="*/ 254169 w 8938307"/>
              <a:gd name="connsiteY8674" fmla="*/ 81559 h 2993922"/>
              <a:gd name="connsiteX8675" fmla="*/ 264760 w 8938307"/>
              <a:gd name="connsiteY8675" fmla="*/ 81559 h 2993922"/>
              <a:gd name="connsiteX8676" fmla="*/ 307121 w 8938307"/>
              <a:gd name="connsiteY8676" fmla="*/ 70968 h 2993922"/>
              <a:gd name="connsiteX8677" fmla="*/ 307121 w 8938307"/>
              <a:gd name="connsiteY8677" fmla="*/ 60378 h 2993922"/>
              <a:gd name="connsiteX8678" fmla="*/ 275350 w 8938307"/>
              <a:gd name="connsiteY8678" fmla="*/ 49787 h 2993922"/>
              <a:gd name="connsiteX8679" fmla="*/ 264760 w 8938307"/>
              <a:gd name="connsiteY8679" fmla="*/ 28607 h 2993922"/>
              <a:gd name="connsiteX8680" fmla="*/ 275350 w 8938307"/>
              <a:gd name="connsiteY8680" fmla="*/ 28607 h 2993922"/>
              <a:gd name="connsiteX8681" fmla="*/ 264760 w 8938307"/>
              <a:gd name="connsiteY8681" fmla="*/ 18016 h 2993922"/>
              <a:gd name="connsiteX8682" fmla="*/ 270055 w 8938307"/>
              <a:gd name="connsiteY8682" fmla="*/ 7426 h 2993922"/>
              <a:gd name="connsiteX8683" fmla="*/ 285940 w 8938307"/>
              <a:gd name="connsiteY8683" fmla="*/ 18016 h 2993922"/>
              <a:gd name="connsiteX8684" fmla="*/ 291235 w 8938307"/>
              <a:gd name="connsiteY8684" fmla="*/ 33902 h 2993922"/>
              <a:gd name="connsiteX8685" fmla="*/ 296531 w 8938307"/>
              <a:gd name="connsiteY8685" fmla="*/ 44493 h 2993922"/>
              <a:gd name="connsiteX8686" fmla="*/ 307121 w 8938307"/>
              <a:gd name="connsiteY8686" fmla="*/ 39197 h 2993922"/>
              <a:gd name="connsiteX8687" fmla="*/ 307121 w 8938307"/>
              <a:gd name="connsiteY8687" fmla="*/ 18016 h 2993922"/>
              <a:gd name="connsiteX8688" fmla="*/ 317712 w 8938307"/>
              <a:gd name="connsiteY8688" fmla="*/ 39197 h 2993922"/>
              <a:gd name="connsiteX8689" fmla="*/ 370664 w 8938307"/>
              <a:gd name="connsiteY8689" fmla="*/ 49787 h 2993922"/>
              <a:gd name="connsiteX8690" fmla="*/ 375959 w 8938307"/>
              <a:gd name="connsiteY8690" fmla="*/ 55083 h 2993922"/>
              <a:gd name="connsiteX8691" fmla="*/ 402435 w 8938307"/>
              <a:gd name="connsiteY8691" fmla="*/ 60378 h 2993922"/>
              <a:gd name="connsiteX8692" fmla="*/ 413026 w 8938307"/>
              <a:gd name="connsiteY8692" fmla="*/ 60378 h 2993922"/>
              <a:gd name="connsiteX8693" fmla="*/ 402435 w 8938307"/>
              <a:gd name="connsiteY8693" fmla="*/ 44493 h 2993922"/>
              <a:gd name="connsiteX8694" fmla="*/ 381254 w 8938307"/>
              <a:gd name="connsiteY8694" fmla="*/ 49787 h 2993922"/>
              <a:gd name="connsiteX8695" fmla="*/ 370664 w 8938307"/>
              <a:gd name="connsiteY8695" fmla="*/ 49787 h 2993922"/>
              <a:gd name="connsiteX8696" fmla="*/ 370664 w 8938307"/>
              <a:gd name="connsiteY8696" fmla="*/ 39197 h 2993922"/>
              <a:gd name="connsiteX8697" fmla="*/ 338893 w 8938307"/>
              <a:gd name="connsiteY8697" fmla="*/ 18016 h 2993922"/>
              <a:gd name="connsiteX8698" fmla="*/ 328302 w 8938307"/>
              <a:gd name="connsiteY8698" fmla="*/ 12721 h 2993922"/>
              <a:gd name="connsiteX8699" fmla="*/ 317712 w 8938307"/>
              <a:gd name="connsiteY8699" fmla="*/ 7426 h 2993922"/>
              <a:gd name="connsiteX8700" fmla="*/ 312416 w 8938307"/>
              <a:gd name="connsiteY8700" fmla="*/ 7426 h 2993922"/>
              <a:gd name="connsiteX8701" fmla="*/ 285940 w 8938307"/>
              <a:gd name="connsiteY8701" fmla="*/ 0 h 2993922"/>
              <a:gd name="connsiteX8702" fmla="*/ 296531 w 8938307"/>
              <a:gd name="connsiteY8702" fmla="*/ 0 h 2993922"/>
              <a:gd name="connsiteX8703" fmla="*/ 296531 w 8938307"/>
              <a:gd name="connsiteY8703" fmla="*/ 7426 h 2993922"/>
              <a:gd name="connsiteX8704" fmla="*/ 285940 w 8938307"/>
              <a:gd name="connsiteY8704" fmla="*/ 7426 h 2993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</a:cxnLst>
            <a:rect l="l" t="t" r="r" b="b"/>
            <a:pathLst>
              <a:path w="8938307" h="2993922">
                <a:moveTo>
                  <a:pt x="6841406" y="2962151"/>
                </a:moveTo>
                <a:cubicBezTo>
                  <a:pt x="6883766" y="2969212"/>
                  <a:pt x="6912008" y="2979803"/>
                  <a:pt x="6926129" y="2993922"/>
                </a:cubicBezTo>
                <a:lnTo>
                  <a:pt x="6862587" y="2983332"/>
                </a:lnTo>
                <a:cubicBezTo>
                  <a:pt x="6855525" y="2976272"/>
                  <a:pt x="6848466" y="2969212"/>
                  <a:pt x="6841406" y="2962151"/>
                </a:cubicBezTo>
                <a:close/>
                <a:moveTo>
                  <a:pt x="7961341" y="2893314"/>
                </a:moveTo>
                <a:cubicBezTo>
                  <a:pt x="7963107" y="2893314"/>
                  <a:pt x="7963990" y="2895079"/>
                  <a:pt x="7963990" y="2898609"/>
                </a:cubicBezTo>
                <a:lnTo>
                  <a:pt x="7953398" y="2898609"/>
                </a:lnTo>
                <a:cubicBezTo>
                  <a:pt x="7956929" y="2895079"/>
                  <a:pt x="7959576" y="2893314"/>
                  <a:pt x="7961341" y="2893314"/>
                </a:cubicBezTo>
                <a:close/>
                <a:moveTo>
                  <a:pt x="7625096" y="2845657"/>
                </a:moveTo>
                <a:lnTo>
                  <a:pt x="7667457" y="2845657"/>
                </a:lnTo>
                <a:lnTo>
                  <a:pt x="7667457" y="2856247"/>
                </a:lnTo>
                <a:cubicBezTo>
                  <a:pt x="7660396" y="2856247"/>
                  <a:pt x="7653338" y="2856247"/>
                  <a:pt x="7646278" y="2856247"/>
                </a:cubicBezTo>
                <a:cubicBezTo>
                  <a:pt x="7639216" y="2849187"/>
                  <a:pt x="7632156" y="2845657"/>
                  <a:pt x="7625096" y="2845657"/>
                </a:cubicBezTo>
                <a:close/>
                <a:moveTo>
                  <a:pt x="7572144" y="2835066"/>
                </a:moveTo>
                <a:lnTo>
                  <a:pt x="7593326" y="2835066"/>
                </a:lnTo>
                <a:lnTo>
                  <a:pt x="7593326" y="2845657"/>
                </a:lnTo>
                <a:close/>
                <a:moveTo>
                  <a:pt x="7752182" y="2750343"/>
                </a:moveTo>
                <a:lnTo>
                  <a:pt x="7773361" y="2760933"/>
                </a:lnTo>
                <a:lnTo>
                  <a:pt x="7815724" y="2771524"/>
                </a:lnTo>
                <a:cubicBezTo>
                  <a:pt x="7829844" y="2778585"/>
                  <a:pt x="7845729" y="2787410"/>
                  <a:pt x="7863380" y="2798000"/>
                </a:cubicBezTo>
                <a:cubicBezTo>
                  <a:pt x="7881031" y="2808591"/>
                  <a:pt x="7907508" y="2820947"/>
                  <a:pt x="7942808" y="2835066"/>
                </a:cubicBezTo>
                <a:cubicBezTo>
                  <a:pt x="7985171" y="2856247"/>
                  <a:pt x="8020471" y="2873899"/>
                  <a:pt x="8048712" y="2888018"/>
                </a:cubicBezTo>
                <a:cubicBezTo>
                  <a:pt x="8062833" y="2888018"/>
                  <a:pt x="8078719" y="2895080"/>
                  <a:pt x="8096369" y="2909199"/>
                </a:cubicBezTo>
                <a:cubicBezTo>
                  <a:pt x="8114020" y="2923320"/>
                  <a:pt x="8124610" y="2930380"/>
                  <a:pt x="8128141" y="2930380"/>
                </a:cubicBezTo>
                <a:cubicBezTo>
                  <a:pt x="8131671" y="2930380"/>
                  <a:pt x="8133435" y="2933911"/>
                  <a:pt x="8133435" y="2940970"/>
                </a:cubicBezTo>
                <a:cubicBezTo>
                  <a:pt x="8133435" y="2948032"/>
                  <a:pt x="8133435" y="2955091"/>
                  <a:pt x="8133435" y="2962151"/>
                </a:cubicBezTo>
                <a:lnTo>
                  <a:pt x="8122846" y="2951561"/>
                </a:lnTo>
                <a:cubicBezTo>
                  <a:pt x="8115785" y="2951561"/>
                  <a:pt x="8110490" y="2949797"/>
                  <a:pt x="8106960" y="2946266"/>
                </a:cubicBezTo>
                <a:cubicBezTo>
                  <a:pt x="8103431" y="2942736"/>
                  <a:pt x="8101664" y="2940970"/>
                  <a:pt x="8101664" y="2940970"/>
                </a:cubicBezTo>
                <a:lnTo>
                  <a:pt x="8080483" y="2940970"/>
                </a:lnTo>
                <a:cubicBezTo>
                  <a:pt x="8080483" y="2933911"/>
                  <a:pt x="8073423" y="2926851"/>
                  <a:pt x="8059302" y="2919791"/>
                </a:cubicBezTo>
                <a:cubicBezTo>
                  <a:pt x="8045183" y="2912730"/>
                  <a:pt x="8036356" y="2909199"/>
                  <a:pt x="8032827" y="2909199"/>
                </a:cubicBezTo>
                <a:cubicBezTo>
                  <a:pt x="8029298" y="2909199"/>
                  <a:pt x="8029298" y="2910965"/>
                  <a:pt x="8032827" y="2914495"/>
                </a:cubicBezTo>
                <a:cubicBezTo>
                  <a:pt x="8036356" y="2918024"/>
                  <a:pt x="8038123" y="2921555"/>
                  <a:pt x="8038123" y="2925085"/>
                </a:cubicBezTo>
                <a:cubicBezTo>
                  <a:pt x="8038123" y="2928616"/>
                  <a:pt x="8029298" y="2923320"/>
                  <a:pt x="8011646" y="2909199"/>
                </a:cubicBezTo>
                <a:cubicBezTo>
                  <a:pt x="7993994" y="2895080"/>
                  <a:pt x="7985171" y="2884489"/>
                  <a:pt x="7985171" y="2877428"/>
                </a:cubicBezTo>
                <a:cubicBezTo>
                  <a:pt x="7985171" y="2870368"/>
                  <a:pt x="7963990" y="2859778"/>
                  <a:pt x="7921627" y="2845657"/>
                </a:cubicBezTo>
                <a:lnTo>
                  <a:pt x="7889856" y="2824476"/>
                </a:lnTo>
                <a:cubicBezTo>
                  <a:pt x="7889856" y="2824476"/>
                  <a:pt x="7886327" y="2824476"/>
                  <a:pt x="7879267" y="2824476"/>
                </a:cubicBezTo>
                <a:cubicBezTo>
                  <a:pt x="7872205" y="2824476"/>
                  <a:pt x="7868675" y="2824476"/>
                  <a:pt x="7868675" y="2824476"/>
                </a:cubicBezTo>
                <a:lnTo>
                  <a:pt x="7847494" y="2813885"/>
                </a:lnTo>
                <a:lnTo>
                  <a:pt x="7836904" y="2813885"/>
                </a:lnTo>
                <a:lnTo>
                  <a:pt x="7826313" y="2803295"/>
                </a:lnTo>
                <a:cubicBezTo>
                  <a:pt x="7826313" y="2803295"/>
                  <a:pt x="7822784" y="2803295"/>
                  <a:pt x="7815724" y="2803295"/>
                </a:cubicBezTo>
                <a:lnTo>
                  <a:pt x="7783952" y="2782114"/>
                </a:lnTo>
                <a:close/>
                <a:moveTo>
                  <a:pt x="6068305" y="2739753"/>
                </a:moveTo>
                <a:lnTo>
                  <a:pt x="6089486" y="2750343"/>
                </a:lnTo>
                <a:cubicBezTo>
                  <a:pt x="6082426" y="2750343"/>
                  <a:pt x="6077130" y="2748578"/>
                  <a:pt x="6073601" y="2745048"/>
                </a:cubicBezTo>
                <a:cubicBezTo>
                  <a:pt x="6070072" y="2741518"/>
                  <a:pt x="6068305" y="2739753"/>
                  <a:pt x="6068305" y="2739753"/>
                </a:cubicBezTo>
                <a:close/>
                <a:moveTo>
                  <a:pt x="7709820" y="2729162"/>
                </a:moveTo>
                <a:lnTo>
                  <a:pt x="7731000" y="2739753"/>
                </a:lnTo>
                <a:cubicBezTo>
                  <a:pt x="7738060" y="2746814"/>
                  <a:pt x="7738060" y="2750343"/>
                  <a:pt x="7731000" y="2750343"/>
                </a:cubicBezTo>
                <a:lnTo>
                  <a:pt x="7720409" y="2739753"/>
                </a:lnTo>
                <a:cubicBezTo>
                  <a:pt x="7720409" y="2739753"/>
                  <a:pt x="7718644" y="2737989"/>
                  <a:pt x="7715115" y="2734458"/>
                </a:cubicBezTo>
                <a:cubicBezTo>
                  <a:pt x="7711586" y="2730928"/>
                  <a:pt x="7709820" y="2729162"/>
                  <a:pt x="7709820" y="2729162"/>
                </a:cubicBezTo>
                <a:close/>
                <a:moveTo>
                  <a:pt x="7699230" y="2707981"/>
                </a:moveTo>
                <a:lnTo>
                  <a:pt x="7709820" y="2718572"/>
                </a:lnTo>
                <a:lnTo>
                  <a:pt x="7699230" y="2718572"/>
                </a:lnTo>
                <a:close/>
                <a:moveTo>
                  <a:pt x="5983582" y="2707981"/>
                </a:moveTo>
                <a:lnTo>
                  <a:pt x="5994172" y="2707981"/>
                </a:lnTo>
                <a:lnTo>
                  <a:pt x="6068305" y="2739753"/>
                </a:lnTo>
                <a:cubicBezTo>
                  <a:pt x="6061245" y="2746814"/>
                  <a:pt x="6033005" y="2736224"/>
                  <a:pt x="5983582" y="2707981"/>
                </a:cubicBezTo>
                <a:close/>
                <a:moveTo>
                  <a:pt x="7656867" y="2697391"/>
                </a:moveTo>
                <a:cubicBezTo>
                  <a:pt x="7663928" y="2697391"/>
                  <a:pt x="7667457" y="2699157"/>
                  <a:pt x="7667457" y="2702687"/>
                </a:cubicBezTo>
                <a:cubicBezTo>
                  <a:pt x="7667457" y="2706216"/>
                  <a:pt x="7669223" y="2707981"/>
                  <a:pt x="7672752" y="2707981"/>
                </a:cubicBezTo>
                <a:cubicBezTo>
                  <a:pt x="7676282" y="2707981"/>
                  <a:pt x="7681578" y="2711512"/>
                  <a:pt x="7688638" y="2718572"/>
                </a:cubicBezTo>
                <a:lnTo>
                  <a:pt x="7688638" y="2729162"/>
                </a:lnTo>
                <a:cubicBezTo>
                  <a:pt x="7688638" y="2729162"/>
                  <a:pt x="7686874" y="2729162"/>
                  <a:pt x="7683344" y="2729162"/>
                </a:cubicBezTo>
                <a:cubicBezTo>
                  <a:pt x="7679813" y="2729162"/>
                  <a:pt x="7678048" y="2725633"/>
                  <a:pt x="7678048" y="2718572"/>
                </a:cubicBezTo>
                <a:cubicBezTo>
                  <a:pt x="7670986" y="2718572"/>
                  <a:pt x="7663928" y="2715043"/>
                  <a:pt x="7656867" y="2707981"/>
                </a:cubicBezTo>
                <a:close/>
                <a:moveTo>
                  <a:pt x="6290704" y="2665620"/>
                </a:moveTo>
                <a:lnTo>
                  <a:pt x="6301294" y="2665620"/>
                </a:lnTo>
                <a:cubicBezTo>
                  <a:pt x="6315414" y="2672681"/>
                  <a:pt x="6322476" y="2676210"/>
                  <a:pt x="6322476" y="2676210"/>
                </a:cubicBezTo>
                <a:lnTo>
                  <a:pt x="6311884" y="2676210"/>
                </a:lnTo>
                <a:lnTo>
                  <a:pt x="6290704" y="2676210"/>
                </a:lnTo>
                <a:close/>
                <a:moveTo>
                  <a:pt x="6555464" y="2602077"/>
                </a:moveTo>
                <a:lnTo>
                  <a:pt x="6555464" y="2612668"/>
                </a:lnTo>
                <a:cubicBezTo>
                  <a:pt x="6548403" y="2612668"/>
                  <a:pt x="6544874" y="2612668"/>
                  <a:pt x="6544874" y="2612668"/>
                </a:cubicBezTo>
                <a:cubicBezTo>
                  <a:pt x="6544874" y="2605608"/>
                  <a:pt x="6548403" y="2602077"/>
                  <a:pt x="6555464" y="2602077"/>
                </a:cubicBezTo>
                <a:close/>
                <a:moveTo>
                  <a:pt x="7434468" y="2591487"/>
                </a:moveTo>
                <a:lnTo>
                  <a:pt x="7445059" y="2591487"/>
                </a:lnTo>
                <a:cubicBezTo>
                  <a:pt x="7452120" y="2598548"/>
                  <a:pt x="7453884" y="2602077"/>
                  <a:pt x="7450355" y="2602077"/>
                </a:cubicBezTo>
                <a:cubicBezTo>
                  <a:pt x="7446824" y="2602077"/>
                  <a:pt x="7441530" y="2598548"/>
                  <a:pt x="7434468" y="2591487"/>
                </a:cubicBezTo>
                <a:close/>
                <a:moveTo>
                  <a:pt x="6904948" y="2591487"/>
                </a:moveTo>
                <a:cubicBezTo>
                  <a:pt x="6912008" y="2591487"/>
                  <a:pt x="6922600" y="2595018"/>
                  <a:pt x="6936718" y="2602077"/>
                </a:cubicBezTo>
                <a:cubicBezTo>
                  <a:pt x="6943780" y="2602077"/>
                  <a:pt x="6949074" y="2602077"/>
                  <a:pt x="6952604" y="2602077"/>
                </a:cubicBezTo>
                <a:cubicBezTo>
                  <a:pt x="6956135" y="2602077"/>
                  <a:pt x="6957900" y="2602077"/>
                  <a:pt x="6957900" y="2602077"/>
                </a:cubicBezTo>
                <a:lnTo>
                  <a:pt x="6957900" y="2612668"/>
                </a:lnTo>
                <a:lnTo>
                  <a:pt x="6968491" y="2612668"/>
                </a:lnTo>
                <a:cubicBezTo>
                  <a:pt x="6968491" y="2612668"/>
                  <a:pt x="6973785" y="2612668"/>
                  <a:pt x="6984376" y="2612668"/>
                </a:cubicBezTo>
                <a:cubicBezTo>
                  <a:pt x="6994966" y="2612668"/>
                  <a:pt x="7003792" y="2612668"/>
                  <a:pt x="7010852" y="2612668"/>
                </a:cubicBezTo>
                <a:lnTo>
                  <a:pt x="7053214" y="2633849"/>
                </a:lnTo>
                <a:lnTo>
                  <a:pt x="7084985" y="2633849"/>
                </a:lnTo>
                <a:cubicBezTo>
                  <a:pt x="7092045" y="2633849"/>
                  <a:pt x="7095574" y="2637379"/>
                  <a:pt x="7095574" y="2644439"/>
                </a:cubicBezTo>
                <a:lnTo>
                  <a:pt x="7116756" y="2644439"/>
                </a:lnTo>
                <a:cubicBezTo>
                  <a:pt x="7123818" y="2644439"/>
                  <a:pt x="7127347" y="2647970"/>
                  <a:pt x="7127347" y="2655029"/>
                </a:cubicBezTo>
                <a:lnTo>
                  <a:pt x="7116756" y="2655029"/>
                </a:lnTo>
                <a:lnTo>
                  <a:pt x="7053214" y="2644439"/>
                </a:lnTo>
                <a:lnTo>
                  <a:pt x="7063804" y="2655029"/>
                </a:lnTo>
                <a:lnTo>
                  <a:pt x="7053214" y="2655029"/>
                </a:lnTo>
                <a:lnTo>
                  <a:pt x="7063804" y="2665620"/>
                </a:lnTo>
                <a:cubicBezTo>
                  <a:pt x="7084985" y="2665620"/>
                  <a:pt x="7095574" y="2663856"/>
                  <a:pt x="7095574" y="2660325"/>
                </a:cubicBezTo>
                <a:cubicBezTo>
                  <a:pt x="7095574" y="2656795"/>
                  <a:pt x="7097341" y="2655029"/>
                  <a:pt x="7100870" y="2655029"/>
                </a:cubicBezTo>
                <a:cubicBezTo>
                  <a:pt x="7104400" y="2655029"/>
                  <a:pt x="7102636" y="2658560"/>
                  <a:pt x="7095574" y="2665620"/>
                </a:cubicBezTo>
                <a:lnTo>
                  <a:pt x="7106166" y="2676210"/>
                </a:lnTo>
                <a:lnTo>
                  <a:pt x="7063804" y="2676210"/>
                </a:lnTo>
                <a:cubicBezTo>
                  <a:pt x="7035562" y="2676210"/>
                  <a:pt x="7017914" y="2672681"/>
                  <a:pt x="7010852" y="2665620"/>
                </a:cubicBezTo>
                <a:cubicBezTo>
                  <a:pt x="7010852" y="2665620"/>
                  <a:pt x="7010852" y="2662091"/>
                  <a:pt x="7010852" y="2655029"/>
                </a:cubicBezTo>
                <a:lnTo>
                  <a:pt x="7021443" y="2644439"/>
                </a:lnTo>
                <a:cubicBezTo>
                  <a:pt x="7021443" y="2644439"/>
                  <a:pt x="7019677" y="2644439"/>
                  <a:pt x="7016148" y="2644439"/>
                </a:cubicBezTo>
                <a:cubicBezTo>
                  <a:pt x="7012618" y="2644439"/>
                  <a:pt x="7007322" y="2644439"/>
                  <a:pt x="7000262" y="2644439"/>
                </a:cubicBezTo>
                <a:lnTo>
                  <a:pt x="6989670" y="2644439"/>
                </a:lnTo>
                <a:lnTo>
                  <a:pt x="6989670" y="2655029"/>
                </a:lnTo>
                <a:lnTo>
                  <a:pt x="6979081" y="2644439"/>
                </a:lnTo>
                <a:cubicBezTo>
                  <a:pt x="6979081" y="2630318"/>
                  <a:pt x="6975552" y="2626789"/>
                  <a:pt x="6968491" y="2633849"/>
                </a:cubicBezTo>
                <a:lnTo>
                  <a:pt x="6947310" y="2644439"/>
                </a:lnTo>
                <a:lnTo>
                  <a:pt x="6936718" y="2633849"/>
                </a:lnTo>
                <a:lnTo>
                  <a:pt x="6904948" y="2633849"/>
                </a:lnTo>
                <a:cubicBezTo>
                  <a:pt x="6904948" y="2633849"/>
                  <a:pt x="6903183" y="2633849"/>
                  <a:pt x="6899652" y="2633849"/>
                </a:cubicBezTo>
                <a:cubicBezTo>
                  <a:pt x="6896122" y="2633849"/>
                  <a:pt x="6890828" y="2633849"/>
                  <a:pt x="6883766" y="2633849"/>
                </a:cubicBezTo>
                <a:cubicBezTo>
                  <a:pt x="6869648" y="2633849"/>
                  <a:pt x="6862587" y="2637379"/>
                  <a:pt x="6862587" y="2644439"/>
                </a:cubicBezTo>
                <a:lnTo>
                  <a:pt x="6873177" y="2644439"/>
                </a:lnTo>
                <a:cubicBezTo>
                  <a:pt x="6880237" y="2644439"/>
                  <a:pt x="6880237" y="2646205"/>
                  <a:pt x="6873177" y="2649735"/>
                </a:cubicBezTo>
                <a:cubicBezTo>
                  <a:pt x="6866116" y="2653264"/>
                  <a:pt x="6857292" y="2653264"/>
                  <a:pt x="6846700" y="2649735"/>
                </a:cubicBezTo>
                <a:cubicBezTo>
                  <a:pt x="6836110" y="2646205"/>
                  <a:pt x="6820224" y="2640910"/>
                  <a:pt x="6799044" y="2633849"/>
                </a:cubicBezTo>
                <a:cubicBezTo>
                  <a:pt x="6777862" y="2626789"/>
                  <a:pt x="6767272" y="2619727"/>
                  <a:pt x="6767272" y="2612668"/>
                </a:cubicBezTo>
                <a:lnTo>
                  <a:pt x="6799044" y="2623258"/>
                </a:lnTo>
                <a:cubicBezTo>
                  <a:pt x="6806104" y="2630318"/>
                  <a:pt x="6811400" y="2632083"/>
                  <a:pt x="6814929" y="2628554"/>
                </a:cubicBezTo>
                <a:cubicBezTo>
                  <a:pt x="6818458" y="2625024"/>
                  <a:pt x="6823754" y="2626789"/>
                  <a:pt x="6830814" y="2633849"/>
                </a:cubicBezTo>
                <a:cubicBezTo>
                  <a:pt x="6837876" y="2626789"/>
                  <a:pt x="6841406" y="2623258"/>
                  <a:pt x="6841406" y="2623258"/>
                </a:cubicBezTo>
                <a:cubicBezTo>
                  <a:pt x="6841406" y="2623258"/>
                  <a:pt x="6844936" y="2623258"/>
                  <a:pt x="6851996" y="2623258"/>
                </a:cubicBezTo>
                <a:cubicBezTo>
                  <a:pt x="6859056" y="2623258"/>
                  <a:pt x="6862587" y="2623258"/>
                  <a:pt x="6862587" y="2623258"/>
                </a:cubicBezTo>
                <a:cubicBezTo>
                  <a:pt x="6876706" y="2623258"/>
                  <a:pt x="6883766" y="2621493"/>
                  <a:pt x="6883766" y="2617962"/>
                </a:cubicBezTo>
                <a:cubicBezTo>
                  <a:pt x="6883766" y="2614433"/>
                  <a:pt x="6885532" y="2609137"/>
                  <a:pt x="6889062" y="2602077"/>
                </a:cubicBezTo>
                <a:cubicBezTo>
                  <a:pt x="6892592" y="2595018"/>
                  <a:pt x="6897888" y="2591487"/>
                  <a:pt x="6904948" y="2591487"/>
                </a:cubicBezTo>
                <a:close/>
                <a:moveTo>
                  <a:pt x="6230187" y="2586949"/>
                </a:moveTo>
                <a:lnTo>
                  <a:pt x="6237752" y="2602077"/>
                </a:lnTo>
                <a:cubicBezTo>
                  <a:pt x="6237752" y="2602077"/>
                  <a:pt x="6234222" y="2598548"/>
                  <a:pt x="6227161" y="2591487"/>
                </a:cubicBezTo>
                <a:close/>
                <a:moveTo>
                  <a:pt x="7265022" y="2580897"/>
                </a:moveTo>
                <a:lnTo>
                  <a:pt x="7275612" y="2580897"/>
                </a:lnTo>
                <a:lnTo>
                  <a:pt x="7286203" y="2591487"/>
                </a:lnTo>
                <a:lnTo>
                  <a:pt x="7307384" y="2591487"/>
                </a:lnTo>
                <a:cubicBezTo>
                  <a:pt x="7314444" y="2591487"/>
                  <a:pt x="7317974" y="2595018"/>
                  <a:pt x="7317974" y="2602077"/>
                </a:cubicBezTo>
                <a:cubicBezTo>
                  <a:pt x="7317974" y="2602077"/>
                  <a:pt x="7314444" y="2602077"/>
                  <a:pt x="7307384" y="2602077"/>
                </a:cubicBezTo>
                <a:lnTo>
                  <a:pt x="7275612" y="2591487"/>
                </a:lnTo>
                <a:close/>
                <a:moveTo>
                  <a:pt x="6227161" y="2580897"/>
                </a:moveTo>
                <a:cubicBezTo>
                  <a:pt x="6230692" y="2580897"/>
                  <a:pt x="6232457" y="2581780"/>
                  <a:pt x="6232457" y="2583544"/>
                </a:cubicBezTo>
                <a:lnTo>
                  <a:pt x="6230187" y="2586949"/>
                </a:lnTo>
                <a:close/>
                <a:moveTo>
                  <a:pt x="7529782" y="2570306"/>
                </a:moveTo>
                <a:cubicBezTo>
                  <a:pt x="7529782" y="2577366"/>
                  <a:pt x="7533312" y="2580897"/>
                  <a:pt x="7540374" y="2580897"/>
                </a:cubicBezTo>
                <a:cubicBezTo>
                  <a:pt x="7547434" y="2580897"/>
                  <a:pt x="7550963" y="2580897"/>
                  <a:pt x="7550963" y="2580897"/>
                </a:cubicBezTo>
                <a:lnTo>
                  <a:pt x="7540374" y="2591487"/>
                </a:lnTo>
                <a:lnTo>
                  <a:pt x="7540374" y="2602077"/>
                </a:lnTo>
                <a:lnTo>
                  <a:pt x="7529782" y="2602077"/>
                </a:lnTo>
                <a:lnTo>
                  <a:pt x="7519192" y="2591487"/>
                </a:lnTo>
                <a:lnTo>
                  <a:pt x="7508601" y="2591487"/>
                </a:lnTo>
                <a:cubicBezTo>
                  <a:pt x="7515663" y="2591487"/>
                  <a:pt x="7519192" y="2587956"/>
                  <a:pt x="7519192" y="2580897"/>
                </a:cubicBezTo>
                <a:close/>
                <a:moveTo>
                  <a:pt x="7455649" y="2570306"/>
                </a:moveTo>
                <a:cubicBezTo>
                  <a:pt x="7455649" y="2570306"/>
                  <a:pt x="7459178" y="2573837"/>
                  <a:pt x="7466240" y="2580897"/>
                </a:cubicBezTo>
                <a:lnTo>
                  <a:pt x="7455649" y="2580897"/>
                </a:lnTo>
                <a:close/>
                <a:moveTo>
                  <a:pt x="6979081" y="2570306"/>
                </a:moveTo>
                <a:cubicBezTo>
                  <a:pt x="6986141" y="2577366"/>
                  <a:pt x="7000262" y="2582662"/>
                  <a:pt x="7021443" y="2586192"/>
                </a:cubicBezTo>
                <a:cubicBezTo>
                  <a:pt x="7042622" y="2589722"/>
                  <a:pt x="7053214" y="2591487"/>
                  <a:pt x="7053214" y="2591487"/>
                </a:cubicBezTo>
                <a:lnTo>
                  <a:pt x="6989670" y="2591487"/>
                </a:lnTo>
                <a:close/>
                <a:moveTo>
                  <a:pt x="5994172" y="2570306"/>
                </a:moveTo>
                <a:cubicBezTo>
                  <a:pt x="6001234" y="2570306"/>
                  <a:pt x="6008293" y="2572071"/>
                  <a:pt x="6015353" y="2575602"/>
                </a:cubicBezTo>
                <a:cubicBezTo>
                  <a:pt x="6022414" y="2579131"/>
                  <a:pt x="6027709" y="2579131"/>
                  <a:pt x="6031238" y="2575602"/>
                </a:cubicBezTo>
                <a:cubicBezTo>
                  <a:pt x="6034768" y="2572071"/>
                  <a:pt x="6052420" y="2575602"/>
                  <a:pt x="6084190" y="2586192"/>
                </a:cubicBezTo>
                <a:cubicBezTo>
                  <a:pt x="6115962" y="2596783"/>
                  <a:pt x="6135378" y="2605608"/>
                  <a:pt x="6142438" y="2612668"/>
                </a:cubicBezTo>
                <a:cubicBezTo>
                  <a:pt x="6149498" y="2619727"/>
                  <a:pt x="6156558" y="2623258"/>
                  <a:pt x="6163620" y="2623258"/>
                </a:cubicBezTo>
                <a:cubicBezTo>
                  <a:pt x="6163620" y="2623258"/>
                  <a:pt x="6167149" y="2623258"/>
                  <a:pt x="6174209" y="2623258"/>
                </a:cubicBezTo>
                <a:cubicBezTo>
                  <a:pt x="6181270" y="2623258"/>
                  <a:pt x="6184800" y="2626789"/>
                  <a:pt x="6184800" y="2633849"/>
                </a:cubicBezTo>
                <a:cubicBezTo>
                  <a:pt x="6198920" y="2633849"/>
                  <a:pt x="6211276" y="2637379"/>
                  <a:pt x="6221866" y="2644439"/>
                </a:cubicBezTo>
                <a:cubicBezTo>
                  <a:pt x="6232457" y="2651500"/>
                  <a:pt x="6237752" y="2655029"/>
                  <a:pt x="6237752" y="2655029"/>
                </a:cubicBezTo>
                <a:cubicBezTo>
                  <a:pt x="6230690" y="2655029"/>
                  <a:pt x="6216572" y="2651500"/>
                  <a:pt x="6195390" y="2644439"/>
                </a:cubicBezTo>
                <a:cubicBezTo>
                  <a:pt x="6174209" y="2637379"/>
                  <a:pt x="6158324" y="2632083"/>
                  <a:pt x="6147734" y="2628554"/>
                </a:cubicBezTo>
                <a:cubicBezTo>
                  <a:pt x="6137142" y="2625024"/>
                  <a:pt x="6128318" y="2623258"/>
                  <a:pt x="6121257" y="2623258"/>
                </a:cubicBezTo>
                <a:cubicBezTo>
                  <a:pt x="6114197" y="2623258"/>
                  <a:pt x="6110668" y="2623258"/>
                  <a:pt x="6110668" y="2623258"/>
                </a:cubicBezTo>
                <a:lnTo>
                  <a:pt x="6100076" y="2612668"/>
                </a:lnTo>
                <a:lnTo>
                  <a:pt x="6078895" y="2602077"/>
                </a:lnTo>
                <a:cubicBezTo>
                  <a:pt x="6078895" y="2595018"/>
                  <a:pt x="6061245" y="2591487"/>
                  <a:pt x="6025943" y="2591487"/>
                </a:cubicBezTo>
                <a:close/>
                <a:moveTo>
                  <a:pt x="5983582" y="2570306"/>
                </a:moveTo>
                <a:lnTo>
                  <a:pt x="5994172" y="2580897"/>
                </a:lnTo>
                <a:cubicBezTo>
                  <a:pt x="5987112" y="2580897"/>
                  <a:pt x="5983582" y="2579131"/>
                  <a:pt x="5983582" y="2575602"/>
                </a:cubicBezTo>
                <a:cubicBezTo>
                  <a:pt x="5983582" y="2572071"/>
                  <a:pt x="5983582" y="2570306"/>
                  <a:pt x="5983582" y="2570306"/>
                </a:cubicBezTo>
                <a:close/>
                <a:moveTo>
                  <a:pt x="7159118" y="2559716"/>
                </a:moveTo>
                <a:lnTo>
                  <a:pt x="7176327" y="2561040"/>
                </a:lnTo>
                <a:cubicBezTo>
                  <a:pt x="7194861" y="2563687"/>
                  <a:pt x="7217366" y="2570306"/>
                  <a:pt x="7243841" y="2580897"/>
                </a:cubicBezTo>
                <a:lnTo>
                  <a:pt x="7222660" y="2580897"/>
                </a:lnTo>
                <a:cubicBezTo>
                  <a:pt x="7205010" y="2577366"/>
                  <a:pt x="7189124" y="2572953"/>
                  <a:pt x="7175004" y="2567659"/>
                </a:cubicBezTo>
                <a:close/>
                <a:moveTo>
                  <a:pt x="7688638" y="2538535"/>
                </a:moveTo>
                <a:lnTo>
                  <a:pt x="7699230" y="2538535"/>
                </a:lnTo>
                <a:lnTo>
                  <a:pt x="7688638" y="2549125"/>
                </a:lnTo>
                <a:close/>
                <a:moveTo>
                  <a:pt x="7275612" y="2538535"/>
                </a:moveTo>
                <a:cubicBezTo>
                  <a:pt x="7282674" y="2538535"/>
                  <a:pt x="7289732" y="2538535"/>
                  <a:pt x="7296793" y="2538535"/>
                </a:cubicBezTo>
                <a:lnTo>
                  <a:pt x="7360336" y="2549125"/>
                </a:lnTo>
                <a:cubicBezTo>
                  <a:pt x="7360336" y="2549125"/>
                  <a:pt x="7363866" y="2545596"/>
                  <a:pt x="7370926" y="2538535"/>
                </a:cubicBezTo>
                <a:lnTo>
                  <a:pt x="7381516" y="2549125"/>
                </a:lnTo>
                <a:lnTo>
                  <a:pt x="7402697" y="2559716"/>
                </a:lnTo>
                <a:cubicBezTo>
                  <a:pt x="7416818" y="2566775"/>
                  <a:pt x="7423878" y="2568541"/>
                  <a:pt x="7423878" y="2565010"/>
                </a:cubicBezTo>
                <a:cubicBezTo>
                  <a:pt x="7423878" y="2561481"/>
                  <a:pt x="7427408" y="2559716"/>
                  <a:pt x="7434468" y="2559716"/>
                </a:cubicBezTo>
                <a:cubicBezTo>
                  <a:pt x="7434468" y="2566775"/>
                  <a:pt x="7434468" y="2570306"/>
                  <a:pt x="7434468" y="2570306"/>
                </a:cubicBezTo>
                <a:cubicBezTo>
                  <a:pt x="7434468" y="2577366"/>
                  <a:pt x="7430938" y="2580897"/>
                  <a:pt x="7423878" y="2580897"/>
                </a:cubicBezTo>
                <a:cubicBezTo>
                  <a:pt x="7416818" y="2580897"/>
                  <a:pt x="7406226" y="2577366"/>
                  <a:pt x="7392107" y="2570306"/>
                </a:cubicBezTo>
                <a:cubicBezTo>
                  <a:pt x="7370926" y="2570306"/>
                  <a:pt x="7360336" y="2570306"/>
                  <a:pt x="7360336" y="2570306"/>
                </a:cubicBezTo>
                <a:close/>
                <a:moveTo>
                  <a:pt x="7116756" y="2538535"/>
                </a:moveTo>
                <a:cubicBezTo>
                  <a:pt x="7123818" y="2538535"/>
                  <a:pt x="7129112" y="2540300"/>
                  <a:pt x="7132641" y="2543831"/>
                </a:cubicBezTo>
                <a:cubicBezTo>
                  <a:pt x="7134406" y="2545596"/>
                  <a:pt x="7137496" y="2547801"/>
                  <a:pt x="7141909" y="2550449"/>
                </a:cubicBezTo>
                <a:lnTo>
                  <a:pt x="7159116" y="2559715"/>
                </a:lnTo>
                <a:lnTo>
                  <a:pt x="7137937" y="2549125"/>
                </a:lnTo>
                <a:lnTo>
                  <a:pt x="7116756" y="2549125"/>
                </a:lnTo>
                <a:close/>
                <a:moveTo>
                  <a:pt x="6629598" y="2538535"/>
                </a:moveTo>
                <a:lnTo>
                  <a:pt x="6650778" y="2549125"/>
                </a:lnTo>
                <a:lnTo>
                  <a:pt x="6682550" y="2549125"/>
                </a:lnTo>
                <a:cubicBezTo>
                  <a:pt x="6668429" y="2542066"/>
                  <a:pt x="6671958" y="2538535"/>
                  <a:pt x="6693140" y="2538535"/>
                </a:cubicBezTo>
                <a:lnTo>
                  <a:pt x="6703730" y="2538535"/>
                </a:lnTo>
                <a:cubicBezTo>
                  <a:pt x="6696669" y="2538535"/>
                  <a:pt x="6696669" y="2542066"/>
                  <a:pt x="6703730" y="2549125"/>
                </a:cubicBezTo>
                <a:lnTo>
                  <a:pt x="6777862" y="2570306"/>
                </a:lnTo>
                <a:cubicBezTo>
                  <a:pt x="6806104" y="2577366"/>
                  <a:pt x="6816696" y="2584427"/>
                  <a:pt x="6809634" y="2591487"/>
                </a:cubicBezTo>
                <a:lnTo>
                  <a:pt x="6820224" y="2591487"/>
                </a:lnTo>
                <a:cubicBezTo>
                  <a:pt x="6820224" y="2584427"/>
                  <a:pt x="6829050" y="2584427"/>
                  <a:pt x="6846700" y="2591487"/>
                </a:cubicBezTo>
                <a:cubicBezTo>
                  <a:pt x="6864352" y="2598548"/>
                  <a:pt x="6873177" y="2602077"/>
                  <a:pt x="6873177" y="2602077"/>
                </a:cubicBezTo>
                <a:lnTo>
                  <a:pt x="6809634" y="2602077"/>
                </a:lnTo>
                <a:cubicBezTo>
                  <a:pt x="6802573" y="2595018"/>
                  <a:pt x="6793748" y="2591487"/>
                  <a:pt x="6783158" y="2591487"/>
                </a:cubicBezTo>
                <a:cubicBezTo>
                  <a:pt x="6772568" y="2591487"/>
                  <a:pt x="6763743" y="2595018"/>
                  <a:pt x="6756682" y="2602077"/>
                </a:cubicBezTo>
                <a:cubicBezTo>
                  <a:pt x="6749621" y="2602077"/>
                  <a:pt x="6742562" y="2602077"/>
                  <a:pt x="6735502" y="2602077"/>
                </a:cubicBezTo>
                <a:cubicBezTo>
                  <a:pt x="6721381" y="2602077"/>
                  <a:pt x="6714320" y="2603842"/>
                  <a:pt x="6714320" y="2607373"/>
                </a:cubicBezTo>
                <a:cubicBezTo>
                  <a:pt x="6714320" y="2610904"/>
                  <a:pt x="6710791" y="2612668"/>
                  <a:pt x="6703730" y="2612668"/>
                </a:cubicBezTo>
                <a:lnTo>
                  <a:pt x="6693140" y="2602077"/>
                </a:lnTo>
                <a:cubicBezTo>
                  <a:pt x="6693140" y="2595018"/>
                  <a:pt x="6689610" y="2591487"/>
                  <a:pt x="6682550" y="2591487"/>
                </a:cubicBezTo>
                <a:lnTo>
                  <a:pt x="6682550" y="2580897"/>
                </a:lnTo>
                <a:cubicBezTo>
                  <a:pt x="6675488" y="2580897"/>
                  <a:pt x="6671958" y="2577366"/>
                  <a:pt x="6671958" y="2570306"/>
                </a:cubicBezTo>
                <a:cubicBezTo>
                  <a:pt x="6671958" y="2570306"/>
                  <a:pt x="6668429" y="2570306"/>
                  <a:pt x="6661368" y="2570306"/>
                </a:cubicBezTo>
                <a:lnTo>
                  <a:pt x="6640188" y="2549125"/>
                </a:lnTo>
                <a:close/>
                <a:moveTo>
                  <a:pt x="6078895" y="2538535"/>
                </a:moveTo>
                <a:lnTo>
                  <a:pt x="6110668" y="2559716"/>
                </a:lnTo>
                <a:cubicBezTo>
                  <a:pt x="6124786" y="2573837"/>
                  <a:pt x="6131847" y="2573837"/>
                  <a:pt x="6131847" y="2559716"/>
                </a:cubicBezTo>
                <a:cubicBezTo>
                  <a:pt x="6131847" y="2559716"/>
                  <a:pt x="6137142" y="2559716"/>
                  <a:pt x="6147734" y="2559716"/>
                </a:cubicBezTo>
                <a:cubicBezTo>
                  <a:pt x="6158324" y="2559716"/>
                  <a:pt x="6167149" y="2559716"/>
                  <a:pt x="6174209" y="2559716"/>
                </a:cubicBezTo>
                <a:lnTo>
                  <a:pt x="6163620" y="2570306"/>
                </a:lnTo>
                <a:cubicBezTo>
                  <a:pt x="6156558" y="2570306"/>
                  <a:pt x="6151264" y="2572071"/>
                  <a:pt x="6147734" y="2575602"/>
                </a:cubicBezTo>
                <a:cubicBezTo>
                  <a:pt x="6144204" y="2579131"/>
                  <a:pt x="6142438" y="2580897"/>
                  <a:pt x="6142438" y="2580897"/>
                </a:cubicBezTo>
                <a:cubicBezTo>
                  <a:pt x="6135378" y="2573837"/>
                  <a:pt x="6131847" y="2573837"/>
                  <a:pt x="6131847" y="2580897"/>
                </a:cubicBezTo>
                <a:lnTo>
                  <a:pt x="6110668" y="2570306"/>
                </a:lnTo>
                <a:cubicBezTo>
                  <a:pt x="6103606" y="2563246"/>
                  <a:pt x="6100076" y="2559716"/>
                  <a:pt x="6100076" y="2559716"/>
                </a:cubicBezTo>
                <a:close/>
                <a:moveTo>
                  <a:pt x="5326977" y="2538535"/>
                </a:moveTo>
                <a:lnTo>
                  <a:pt x="5337566" y="2538535"/>
                </a:lnTo>
                <a:lnTo>
                  <a:pt x="5358748" y="2549125"/>
                </a:lnTo>
                <a:cubicBezTo>
                  <a:pt x="5344627" y="2549125"/>
                  <a:pt x="5334037" y="2545596"/>
                  <a:pt x="5326977" y="2538535"/>
                </a:cubicBezTo>
                <a:close/>
                <a:moveTo>
                  <a:pt x="6280114" y="2527944"/>
                </a:moveTo>
                <a:lnTo>
                  <a:pt x="6311884" y="2538535"/>
                </a:lnTo>
                <a:cubicBezTo>
                  <a:pt x="6304824" y="2545596"/>
                  <a:pt x="6297765" y="2545596"/>
                  <a:pt x="6290704" y="2538535"/>
                </a:cubicBezTo>
                <a:close/>
                <a:moveTo>
                  <a:pt x="7434468" y="2517354"/>
                </a:moveTo>
                <a:cubicBezTo>
                  <a:pt x="7448588" y="2517354"/>
                  <a:pt x="7448588" y="2524414"/>
                  <a:pt x="7434468" y="2538535"/>
                </a:cubicBezTo>
                <a:cubicBezTo>
                  <a:pt x="7427408" y="2538535"/>
                  <a:pt x="7423878" y="2535004"/>
                  <a:pt x="7423878" y="2527944"/>
                </a:cubicBezTo>
                <a:cubicBezTo>
                  <a:pt x="7423878" y="2520885"/>
                  <a:pt x="7427408" y="2517354"/>
                  <a:pt x="7434468" y="2517354"/>
                </a:cubicBezTo>
                <a:close/>
                <a:moveTo>
                  <a:pt x="6343656" y="2517354"/>
                </a:moveTo>
                <a:lnTo>
                  <a:pt x="6354246" y="2527944"/>
                </a:lnTo>
                <a:cubicBezTo>
                  <a:pt x="6354246" y="2527944"/>
                  <a:pt x="6350717" y="2527944"/>
                  <a:pt x="6343656" y="2527944"/>
                </a:cubicBezTo>
                <a:cubicBezTo>
                  <a:pt x="6343656" y="2520885"/>
                  <a:pt x="6343656" y="2517354"/>
                  <a:pt x="6343656" y="2517354"/>
                </a:cubicBezTo>
                <a:close/>
                <a:moveTo>
                  <a:pt x="7159118" y="2506764"/>
                </a:moveTo>
                <a:cubicBezTo>
                  <a:pt x="7166178" y="2506764"/>
                  <a:pt x="7169708" y="2506764"/>
                  <a:pt x="7169708" y="2506764"/>
                </a:cubicBezTo>
                <a:cubicBezTo>
                  <a:pt x="7169708" y="2506764"/>
                  <a:pt x="7173238" y="2506764"/>
                  <a:pt x="7180299" y="2506764"/>
                </a:cubicBezTo>
                <a:lnTo>
                  <a:pt x="7169708" y="2517354"/>
                </a:lnTo>
                <a:close/>
                <a:moveTo>
                  <a:pt x="7053214" y="2506764"/>
                </a:moveTo>
                <a:lnTo>
                  <a:pt x="7074395" y="2517354"/>
                </a:lnTo>
                <a:cubicBezTo>
                  <a:pt x="7074395" y="2517354"/>
                  <a:pt x="7077924" y="2520885"/>
                  <a:pt x="7084985" y="2527944"/>
                </a:cubicBezTo>
                <a:lnTo>
                  <a:pt x="7074395" y="2527944"/>
                </a:lnTo>
                <a:lnTo>
                  <a:pt x="7063804" y="2527944"/>
                </a:lnTo>
                <a:cubicBezTo>
                  <a:pt x="7056744" y="2527944"/>
                  <a:pt x="7049684" y="2527944"/>
                  <a:pt x="7042622" y="2527944"/>
                </a:cubicBezTo>
                <a:cubicBezTo>
                  <a:pt x="7035562" y="2527944"/>
                  <a:pt x="7032033" y="2527944"/>
                  <a:pt x="7032033" y="2527944"/>
                </a:cubicBezTo>
                <a:lnTo>
                  <a:pt x="7021443" y="2538535"/>
                </a:lnTo>
                <a:lnTo>
                  <a:pt x="7010852" y="2527944"/>
                </a:lnTo>
                <a:cubicBezTo>
                  <a:pt x="7010852" y="2527944"/>
                  <a:pt x="7014381" y="2527944"/>
                  <a:pt x="7021443" y="2527944"/>
                </a:cubicBezTo>
                <a:cubicBezTo>
                  <a:pt x="7028504" y="2527944"/>
                  <a:pt x="7035562" y="2524414"/>
                  <a:pt x="7042622" y="2517354"/>
                </a:cubicBezTo>
                <a:cubicBezTo>
                  <a:pt x="7049684" y="2510294"/>
                  <a:pt x="7053214" y="2506764"/>
                  <a:pt x="7053214" y="2506764"/>
                </a:cubicBezTo>
                <a:close/>
                <a:moveTo>
                  <a:pt x="6830814" y="2506764"/>
                </a:moveTo>
                <a:cubicBezTo>
                  <a:pt x="6837876" y="2506764"/>
                  <a:pt x="6844936" y="2506764"/>
                  <a:pt x="6851996" y="2506764"/>
                </a:cubicBezTo>
                <a:lnTo>
                  <a:pt x="6851996" y="2517354"/>
                </a:lnTo>
                <a:cubicBezTo>
                  <a:pt x="6844936" y="2517354"/>
                  <a:pt x="6837876" y="2513823"/>
                  <a:pt x="6830814" y="2506764"/>
                </a:cubicBezTo>
                <a:close/>
                <a:moveTo>
                  <a:pt x="6205980" y="2506764"/>
                </a:moveTo>
                <a:lnTo>
                  <a:pt x="6216572" y="2506764"/>
                </a:lnTo>
                <a:cubicBezTo>
                  <a:pt x="6230690" y="2506764"/>
                  <a:pt x="6237752" y="2510294"/>
                  <a:pt x="6237752" y="2517354"/>
                </a:cubicBezTo>
                <a:cubicBezTo>
                  <a:pt x="6223632" y="2517354"/>
                  <a:pt x="6213042" y="2513823"/>
                  <a:pt x="6205980" y="2506764"/>
                </a:cubicBezTo>
                <a:close/>
                <a:moveTo>
                  <a:pt x="8080483" y="2496173"/>
                </a:moveTo>
                <a:lnTo>
                  <a:pt x="8091075" y="2506764"/>
                </a:lnTo>
                <a:lnTo>
                  <a:pt x="8080483" y="2506764"/>
                </a:lnTo>
                <a:close/>
                <a:moveTo>
                  <a:pt x="7095574" y="2496173"/>
                </a:moveTo>
                <a:lnTo>
                  <a:pt x="7148526" y="2506764"/>
                </a:lnTo>
                <a:lnTo>
                  <a:pt x="7116756" y="2506764"/>
                </a:lnTo>
                <a:close/>
                <a:moveTo>
                  <a:pt x="6703730" y="2496173"/>
                </a:moveTo>
                <a:cubicBezTo>
                  <a:pt x="6710791" y="2496173"/>
                  <a:pt x="6714320" y="2497938"/>
                  <a:pt x="6714320" y="2501469"/>
                </a:cubicBezTo>
                <a:cubicBezTo>
                  <a:pt x="6714320" y="2504999"/>
                  <a:pt x="6712554" y="2506764"/>
                  <a:pt x="6709025" y="2506764"/>
                </a:cubicBezTo>
                <a:cubicBezTo>
                  <a:pt x="6705496" y="2506764"/>
                  <a:pt x="6703730" y="2503233"/>
                  <a:pt x="6703730" y="2496173"/>
                </a:cubicBezTo>
                <a:close/>
                <a:moveTo>
                  <a:pt x="5263434" y="2496173"/>
                </a:moveTo>
                <a:cubicBezTo>
                  <a:pt x="5270494" y="2503233"/>
                  <a:pt x="5274025" y="2510294"/>
                  <a:pt x="5274025" y="2517354"/>
                </a:cubicBezTo>
                <a:lnTo>
                  <a:pt x="5252844" y="2517354"/>
                </a:lnTo>
                <a:cubicBezTo>
                  <a:pt x="5245784" y="2517354"/>
                  <a:pt x="5242254" y="2513823"/>
                  <a:pt x="5242254" y="2506764"/>
                </a:cubicBezTo>
                <a:close/>
                <a:moveTo>
                  <a:pt x="7137937" y="2485583"/>
                </a:moveTo>
                <a:cubicBezTo>
                  <a:pt x="7144997" y="2485583"/>
                  <a:pt x="7152058" y="2487348"/>
                  <a:pt x="7159118" y="2490879"/>
                </a:cubicBezTo>
                <a:cubicBezTo>
                  <a:pt x="7166178" y="2494408"/>
                  <a:pt x="7169708" y="2496173"/>
                  <a:pt x="7169708" y="2496173"/>
                </a:cubicBezTo>
                <a:cubicBezTo>
                  <a:pt x="7162648" y="2503233"/>
                  <a:pt x="7159118" y="2506764"/>
                  <a:pt x="7159118" y="2506764"/>
                </a:cubicBezTo>
                <a:cubicBezTo>
                  <a:pt x="7159118" y="2506764"/>
                  <a:pt x="7159118" y="2503233"/>
                  <a:pt x="7159118" y="2496173"/>
                </a:cubicBezTo>
                <a:close/>
                <a:moveTo>
                  <a:pt x="6947310" y="2485583"/>
                </a:moveTo>
                <a:cubicBezTo>
                  <a:pt x="6954370" y="2485583"/>
                  <a:pt x="6959666" y="2485583"/>
                  <a:pt x="6963196" y="2485583"/>
                </a:cubicBezTo>
                <a:cubicBezTo>
                  <a:pt x="6966725" y="2485583"/>
                  <a:pt x="6968491" y="2485583"/>
                  <a:pt x="6968491" y="2485583"/>
                </a:cubicBezTo>
                <a:cubicBezTo>
                  <a:pt x="6968491" y="2492643"/>
                  <a:pt x="6961429" y="2496173"/>
                  <a:pt x="6947310" y="2496173"/>
                </a:cubicBezTo>
                <a:lnTo>
                  <a:pt x="6936718" y="2496173"/>
                </a:lnTo>
                <a:cubicBezTo>
                  <a:pt x="6936718" y="2489114"/>
                  <a:pt x="6940248" y="2485583"/>
                  <a:pt x="6947310" y="2485583"/>
                </a:cubicBezTo>
                <a:close/>
                <a:moveTo>
                  <a:pt x="5721469" y="2482273"/>
                </a:moveTo>
                <a:cubicBezTo>
                  <a:pt x="5742650" y="2480949"/>
                  <a:pt x="5755888" y="2485583"/>
                  <a:pt x="5761183" y="2496173"/>
                </a:cubicBezTo>
                <a:cubicBezTo>
                  <a:pt x="5747064" y="2496173"/>
                  <a:pt x="5736472" y="2496173"/>
                  <a:pt x="5729412" y="2496173"/>
                </a:cubicBezTo>
                <a:cubicBezTo>
                  <a:pt x="5715292" y="2489114"/>
                  <a:pt x="5704702" y="2485583"/>
                  <a:pt x="5697641" y="2485583"/>
                </a:cubicBezTo>
                <a:cubicBezTo>
                  <a:pt x="5706466" y="2483818"/>
                  <a:pt x="5714409" y="2482714"/>
                  <a:pt x="5721469" y="2482273"/>
                </a:cubicBezTo>
                <a:close/>
                <a:moveTo>
                  <a:pt x="5665870" y="2474992"/>
                </a:moveTo>
                <a:lnTo>
                  <a:pt x="5676460" y="2474992"/>
                </a:lnTo>
                <a:cubicBezTo>
                  <a:pt x="5676460" y="2482052"/>
                  <a:pt x="5674695" y="2485583"/>
                  <a:pt x="5671166" y="2485583"/>
                </a:cubicBezTo>
                <a:cubicBezTo>
                  <a:pt x="5667635" y="2485583"/>
                  <a:pt x="5665870" y="2482052"/>
                  <a:pt x="5665870" y="2474992"/>
                </a:cubicBezTo>
                <a:close/>
                <a:moveTo>
                  <a:pt x="7443736" y="2469698"/>
                </a:moveTo>
                <a:cubicBezTo>
                  <a:pt x="7444616" y="2469698"/>
                  <a:pt x="7445059" y="2471462"/>
                  <a:pt x="7445059" y="2474992"/>
                </a:cubicBezTo>
                <a:cubicBezTo>
                  <a:pt x="7452120" y="2474992"/>
                  <a:pt x="7452120" y="2478523"/>
                  <a:pt x="7445059" y="2485583"/>
                </a:cubicBezTo>
                <a:cubicBezTo>
                  <a:pt x="7437999" y="2485583"/>
                  <a:pt x="7436234" y="2482052"/>
                  <a:pt x="7439764" y="2474992"/>
                </a:cubicBezTo>
                <a:cubicBezTo>
                  <a:pt x="7441528" y="2471462"/>
                  <a:pt x="7442852" y="2469698"/>
                  <a:pt x="7443736" y="2469698"/>
                </a:cubicBezTo>
                <a:close/>
                <a:moveTo>
                  <a:pt x="7111462" y="2469698"/>
                </a:moveTo>
                <a:lnTo>
                  <a:pt x="7120728" y="2476317"/>
                </a:lnTo>
                <a:cubicBezTo>
                  <a:pt x="7125140" y="2478964"/>
                  <a:pt x="7130876" y="2482052"/>
                  <a:pt x="7137937" y="2485583"/>
                </a:cubicBezTo>
                <a:cubicBezTo>
                  <a:pt x="7130876" y="2485583"/>
                  <a:pt x="7125581" y="2485583"/>
                  <a:pt x="7122052" y="2485583"/>
                </a:cubicBezTo>
                <a:cubicBezTo>
                  <a:pt x="7118522" y="2485583"/>
                  <a:pt x="7116756" y="2482052"/>
                  <a:pt x="7116756" y="2474992"/>
                </a:cubicBezTo>
                <a:close/>
                <a:moveTo>
                  <a:pt x="6947310" y="2464402"/>
                </a:moveTo>
                <a:lnTo>
                  <a:pt x="6957900" y="2464402"/>
                </a:lnTo>
                <a:cubicBezTo>
                  <a:pt x="6957900" y="2471462"/>
                  <a:pt x="6956135" y="2474992"/>
                  <a:pt x="6952604" y="2474992"/>
                </a:cubicBezTo>
                <a:cubicBezTo>
                  <a:pt x="6949074" y="2474992"/>
                  <a:pt x="6947310" y="2471462"/>
                  <a:pt x="6947310" y="2464402"/>
                </a:cubicBezTo>
                <a:close/>
                <a:moveTo>
                  <a:pt x="6364836" y="2464402"/>
                </a:moveTo>
                <a:lnTo>
                  <a:pt x="6343656" y="2474992"/>
                </a:lnTo>
                <a:cubicBezTo>
                  <a:pt x="6357776" y="2474992"/>
                  <a:pt x="6364836" y="2474992"/>
                  <a:pt x="6364836" y="2474992"/>
                </a:cubicBezTo>
                <a:lnTo>
                  <a:pt x="6386018" y="2485583"/>
                </a:lnTo>
                <a:cubicBezTo>
                  <a:pt x="6386018" y="2492643"/>
                  <a:pt x="6384252" y="2496173"/>
                  <a:pt x="6380723" y="2496173"/>
                </a:cubicBezTo>
                <a:lnTo>
                  <a:pt x="6396608" y="2496173"/>
                </a:lnTo>
                <a:lnTo>
                  <a:pt x="6396608" y="2474992"/>
                </a:lnTo>
                <a:lnTo>
                  <a:pt x="6386018" y="2474992"/>
                </a:lnTo>
                <a:close/>
                <a:moveTo>
                  <a:pt x="6248342" y="2464402"/>
                </a:moveTo>
                <a:lnTo>
                  <a:pt x="6248342" y="2474992"/>
                </a:lnTo>
                <a:cubicBezTo>
                  <a:pt x="6248342" y="2474992"/>
                  <a:pt x="6244813" y="2474992"/>
                  <a:pt x="6237752" y="2474992"/>
                </a:cubicBezTo>
                <a:close/>
                <a:moveTo>
                  <a:pt x="6785806" y="2459106"/>
                </a:moveTo>
                <a:cubicBezTo>
                  <a:pt x="6787570" y="2459106"/>
                  <a:pt x="6788454" y="2460873"/>
                  <a:pt x="6788454" y="2464402"/>
                </a:cubicBezTo>
                <a:lnTo>
                  <a:pt x="6777862" y="2464402"/>
                </a:lnTo>
                <a:cubicBezTo>
                  <a:pt x="6781394" y="2460873"/>
                  <a:pt x="6784040" y="2459106"/>
                  <a:pt x="6785806" y="2459106"/>
                </a:cubicBezTo>
                <a:close/>
                <a:moveTo>
                  <a:pt x="6513102" y="2453812"/>
                </a:moveTo>
                <a:lnTo>
                  <a:pt x="6555464" y="2464402"/>
                </a:lnTo>
                <a:cubicBezTo>
                  <a:pt x="6548403" y="2464402"/>
                  <a:pt x="6541344" y="2464402"/>
                  <a:pt x="6534284" y="2464402"/>
                </a:cubicBezTo>
                <a:cubicBezTo>
                  <a:pt x="6527223" y="2464402"/>
                  <a:pt x="6520163" y="2460871"/>
                  <a:pt x="6513102" y="2453812"/>
                </a:cubicBezTo>
                <a:close/>
                <a:moveTo>
                  <a:pt x="6025943" y="2453812"/>
                </a:moveTo>
                <a:lnTo>
                  <a:pt x="6036534" y="2453812"/>
                </a:lnTo>
                <a:cubicBezTo>
                  <a:pt x="6050654" y="2453812"/>
                  <a:pt x="6061245" y="2457342"/>
                  <a:pt x="6068305" y="2464402"/>
                </a:cubicBezTo>
                <a:cubicBezTo>
                  <a:pt x="6054186" y="2464402"/>
                  <a:pt x="6043594" y="2464402"/>
                  <a:pt x="6036534" y="2464402"/>
                </a:cubicBezTo>
                <a:close/>
                <a:moveTo>
                  <a:pt x="7701876" y="2436602"/>
                </a:moveTo>
                <a:cubicBezTo>
                  <a:pt x="7703642" y="2435719"/>
                  <a:pt x="7706288" y="2436161"/>
                  <a:pt x="7709820" y="2437927"/>
                </a:cubicBezTo>
                <a:cubicBezTo>
                  <a:pt x="7716880" y="2441456"/>
                  <a:pt x="7731000" y="2443221"/>
                  <a:pt x="7752182" y="2443221"/>
                </a:cubicBezTo>
                <a:lnTo>
                  <a:pt x="7794542" y="2453812"/>
                </a:lnTo>
                <a:cubicBezTo>
                  <a:pt x="7794542" y="2460871"/>
                  <a:pt x="7791012" y="2464402"/>
                  <a:pt x="7783952" y="2464402"/>
                </a:cubicBezTo>
                <a:lnTo>
                  <a:pt x="7741590" y="2453812"/>
                </a:lnTo>
                <a:lnTo>
                  <a:pt x="7699230" y="2443221"/>
                </a:lnTo>
                <a:cubicBezTo>
                  <a:pt x="7699230" y="2439691"/>
                  <a:pt x="7700110" y="2437486"/>
                  <a:pt x="7701876" y="2436602"/>
                </a:cubicBezTo>
                <a:close/>
                <a:moveTo>
                  <a:pt x="7286203" y="2432631"/>
                </a:moveTo>
                <a:lnTo>
                  <a:pt x="7307384" y="2432631"/>
                </a:lnTo>
                <a:lnTo>
                  <a:pt x="7307384" y="2443221"/>
                </a:lnTo>
                <a:cubicBezTo>
                  <a:pt x="7300322" y="2443221"/>
                  <a:pt x="7295028" y="2443221"/>
                  <a:pt x="7291498" y="2443221"/>
                </a:cubicBezTo>
                <a:cubicBezTo>
                  <a:pt x="7287968" y="2443221"/>
                  <a:pt x="7286203" y="2439691"/>
                  <a:pt x="7286203" y="2432631"/>
                </a:cubicBezTo>
                <a:close/>
                <a:moveTo>
                  <a:pt x="7116756" y="2432631"/>
                </a:moveTo>
                <a:cubicBezTo>
                  <a:pt x="7116756" y="2432631"/>
                  <a:pt x="7120285" y="2436161"/>
                  <a:pt x="7127347" y="2443221"/>
                </a:cubicBezTo>
                <a:lnTo>
                  <a:pt x="7116756" y="2443221"/>
                </a:lnTo>
                <a:lnTo>
                  <a:pt x="7106166" y="2443221"/>
                </a:lnTo>
                <a:cubicBezTo>
                  <a:pt x="7113226" y="2436161"/>
                  <a:pt x="7116756" y="2432631"/>
                  <a:pt x="7116756" y="2432631"/>
                </a:cubicBezTo>
                <a:close/>
                <a:moveTo>
                  <a:pt x="5920039" y="2432631"/>
                </a:moveTo>
                <a:lnTo>
                  <a:pt x="5930630" y="2432631"/>
                </a:lnTo>
                <a:lnTo>
                  <a:pt x="6015353" y="2453812"/>
                </a:lnTo>
                <a:cubicBezTo>
                  <a:pt x="6001234" y="2453812"/>
                  <a:pt x="5994172" y="2453812"/>
                  <a:pt x="5994172" y="2453812"/>
                </a:cubicBezTo>
                <a:cubicBezTo>
                  <a:pt x="5980053" y="2446752"/>
                  <a:pt x="5965930" y="2443221"/>
                  <a:pt x="5951812" y="2443221"/>
                </a:cubicBezTo>
                <a:cubicBezTo>
                  <a:pt x="5944750" y="2443221"/>
                  <a:pt x="5937690" y="2441456"/>
                  <a:pt x="5930630" y="2437927"/>
                </a:cubicBezTo>
                <a:cubicBezTo>
                  <a:pt x="5923568" y="2434396"/>
                  <a:pt x="5920039" y="2432631"/>
                  <a:pt x="5920039" y="2432631"/>
                </a:cubicBezTo>
                <a:close/>
                <a:moveTo>
                  <a:pt x="6354246" y="2422040"/>
                </a:moveTo>
                <a:cubicBezTo>
                  <a:pt x="6361306" y="2429100"/>
                  <a:pt x="6364836" y="2432631"/>
                  <a:pt x="6364836" y="2432631"/>
                </a:cubicBezTo>
                <a:cubicBezTo>
                  <a:pt x="6364836" y="2432631"/>
                  <a:pt x="6364836" y="2434396"/>
                  <a:pt x="6364836" y="2437927"/>
                </a:cubicBezTo>
                <a:cubicBezTo>
                  <a:pt x="6364836" y="2441456"/>
                  <a:pt x="6368367" y="2443221"/>
                  <a:pt x="6375428" y="2443221"/>
                </a:cubicBezTo>
                <a:cubicBezTo>
                  <a:pt x="6382488" y="2443221"/>
                  <a:pt x="6386018" y="2446752"/>
                  <a:pt x="6386018" y="2453812"/>
                </a:cubicBezTo>
                <a:cubicBezTo>
                  <a:pt x="6393079" y="2460871"/>
                  <a:pt x="6414259" y="2467933"/>
                  <a:pt x="6449560" y="2474992"/>
                </a:cubicBezTo>
                <a:lnTo>
                  <a:pt x="6460150" y="2485583"/>
                </a:lnTo>
                <a:lnTo>
                  <a:pt x="6481332" y="2485583"/>
                </a:lnTo>
                <a:cubicBezTo>
                  <a:pt x="6495451" y="2485583"/>
                  <a:pt x="6513102" y="2489114"/>
                  <a:pt x="6534284" y="2496173"/>
                </a:cubicBezTo>
                <a:cubicBezTo>
                  <a:pt x="6555464" y="2503233"/>
                  <a:pt x="6573115" y="2506764"/>
                  <a:pt x="6587236" y="2506764"/>
                </a:cubicBezTo>
                <a:cubicBezTo>
                  <a:pt x="6594296" y="2513823"/>
                  <a:pt x="6601355" y="2517354"/>
                  <a:pt x="6608416" y="2517354"/>
                </a:cubicBezTo>
                <a:cubicBezTo>
                  <a:pt x="6608416" y="2517354"/>
                  <a:pt x="6611946" y="2517354"/>
                  <a:pt x="6619006" y="2517354"/>
                </a:cubicBezTo>
                <a:cubicBezTo>
                  <a:pt x="6626067" y="2517354"/>
                  <a:pt x="6633127" y="2520885"/>
                  <a:pt x="6640188" y="2527944"/>
                </a:cubicBezTo>
                <a:lnTo>
                  <a:pt x="6650778" y="2538535"/>
                </a:lnTo>
                <a:lnTo>
                  <a:pt x="6640188" y="2538535"/>
                </a:lnTo>
                <a:lnTo>
                  <a:pt x="6629598" y="2538535"/>
                </a:lnTo>
                <a:lnTo>
                  <a:pt x="6619006" y="2538535"/>
                </a:lnTo>
                <a:cubicBezTo>
                  <a:pt x="6626067" y="2545596"/>
                  <a:pt x="6627832" y="2550890"/>
                  <a:pt x="6624302" y="2554421"/>
                </a:cubicBezTo>
                <a:cubicBezTo>
                  <a:pt x="6620772" y="2557952"/>
                  <a:pt x="6617242" y="2559716"/>
                  <a:pt x="6613711" y="2559716"/>
                </a:cubicBezTo>
                <a:cubicBezTo>
                  <a:pt x="6610182" y="2559716"/>
                  <a:pt x="6608416" y="2556185"/>
                  <a:pt x="6608416" y="2549125"/>
                </a:cubicBezTo>
                <a:lnTo>
                  <a:pt x="6576646" y="2538535"/>
                </a:lnTo>
                <a:lnTo>
                  <a:pt x="6513102" y="2517354"/>
                </a:lnTo>
                <a:lnTo>
                  <a:pt x="6460150" y="2506764"/>
                </a:lnTo>
                <a:cubicBezTo>
                  <a:pt x="6460150" y="2506764"/>
                  <a:pt x="6458384" y="2503233"/>
                  <a:pt x="6454855" y="2496173"/>
                </a:cubicBezTo>
                <a:cubicBezTo>
                  <a:pt x="6451326" y="2489114"/>
                  <a:pt x="6449560" y="2483818"/>
                  <a:pt x="6449560" y="2480287"/>
                </a:cubicBezTo>
                <a:cubicBezTo>
                  <a:pt x="6449560" y="2476757"/>
                  <a:pt x="6446031" y="2474992"/>
                  <a:pt x="6438970" y="2474992"/>
                </a:cubicBezTo>
                <a:cubicBezTo>
                  <a:pt x="6431909" y="2474992"/>
                  <a:pt x="6430144" y="2478523"/>
                  <a:pt x="6433675" y="2485583"/>
                </a:cubicBezTo>
                <a:cubicBezTo>
                  <a:pt x="6437204" y="2492643"/>
                  <a:pt x="6433675" y="2497938"/>
                  <a:pt x="6423084" y="2501469"/>
                </a:cubicBezTo>
                <a:cubicBezTo>
                  <a:pt x="6412494" y="2504999"/>
                  <a:pt x="6407198" y="2506764"/>
                  <a:pt x="6407198" y="2506764"/>
                </a:cubicBezTo>
                <a:cubicBezTo>
                  <a:pt x="6400138" y="2506764"/>
                  <a:pt x="6396608" y="2510294"/>
                  <a:pt x="6396608" y="2517354"/>
                </a:cubicBezTo>
                <a:cubicBezTo>
                  <a:pt x="6389547" y="2524414"/>
                  <a:pt x="6382488" y="2524414"/>
                  <a:pt x="6375428" y="2517354"/>
                </a:cubicBezTo>
                <a:cubicBezTo>
                  <a:pt x="6368367" y="2517354"/>
                  <a:pt x="6364836" y="2517354"/>
                  <a:pt x="6364836" y="2517354"/>
                </a:cubicBezTo>
                <a:cubicBezTo>
                  <a:pt x="6364836" y="2517354"/>
                  <a:pt x="6363072" y="2515589"/>
                  <a:pt x="6359542" y="2512058"/>
                </a:cubicBezTo>
                <a:cubicBezTo>
                  <a:pt x="6356012" y="2508529"/>
                  <a:pt x="6354246" y="2506764"/>
                  <a:pt x="6354246" y="2506764"/>
                </a:cubicBezTo>
                <a:cubicBezTo>
                  <a:pt x="6354246" y="2499704"/>
                  <a:pt x="6352480" y="2496173"/>
                  <a:pt x="6348950" y="2496173"/>
                </a:cubicBezTo>
                <a:cubicBezTo>
                  <a:pt x="6345422" y="2496173"/>
                  <a:pt x="6343656" y="2496173"/>
                  <a:pt x="6343656" y="2496173"/>
                </a:cubicBezTo>
                <a:lnTo>
                  <a:pt x="6333066" y="2485583"/>
                </a:lnTo>
                <a:cubicBezTo>
                  <a:pt x="6333066" y="2478523"/>
                  <a:pt x="6333066" y="2471462"/>
                  <a:pt x="6333066" y="2464402"/>
                </a:cubicBezTo>
                <a:cubicBezTo>
                  <a:pt x="6333066" y="2450281"/>
                  <a:pt x="6322476" y="2443221"/>
                  <a:pt x="6301294" y="2443221"/>
                </a:cubicBezTo>
                <a:cubicBezTo>
                  <a:pt x="6294234" y="2443221"/>
                  <a:pt x="6287174" y="2439691"/>
                  <a:pt x="6280114" y="2432631"/>
                </a:cubicBezTo>
                <a:lnTo>
                  <a:pt x="6285409" y="2432631"/>
                </a:lnTo>
                <a:cubicBezTo>
                  <a:pt x="6288938" y="2432631"/>
                  <a:pt x="6290704" y="2432631"/>
                  <a:pt x="6290704" y="2432631"/>
                </a:cubicBezTo>
                <a:cubicBezTo>
                  <a:pt x="6297765" y="2432631"/>
                  <a:pt x="6311884" y="2432631"/>
                  <a:pt x="6333066" y="2432631"/>
                </a:cubicBezTo>
                <a:close/>
                <a:moveTo>
                  <a:pt x="6333066" y="2416746"/>
                </a:moveTo>
                <a:cubicBezTo>
                  <a:pt x="6336595" y="2416746"/>
                  <a:pt x="6340126" y="2418510"/>
                  <a:pt x="6343656" y="2422040"/>
                </a:cubicBezTo>
                <a:lnTo>
                  <a:pt x="6333066" y="2422040"/>
                </a:lnTo>
                <a:lnTo>
                  <a:pt x="6322476" y="2422040"/>
                </a:lnTo>
                <a:cubicBezTo>
                  <a:pt x="6326005" y="2418510"/>
                  <a:pt x="6329536" y="2416746"/>
                  <a:pt x="6333066" y="2416746"/>
                </a:cubicBezTo>
                <a:close/>
                <a:moveTo>
                  <a:pt x="6926129" y="2411450"/>
                </a:moveTo>
                <a:cubicBezTo>
                  <a:pt x="6933189" y="2411450"/>
                  <a:pt x="6943780" y="2413215"/>
                  <a:pt x="6957900" y="2416746"/>
                </a:cubicBezTo>
                <a:cubicBezTo>
                  <a:pt x="6972020" y="2420275"/>
                  <a:pt x="6982610" y="2422040"/>
                  <a:pt x="6989670" y="2422040"/>
                </a:cubicBezTo>
                <a:lnTo>
                  <a:pt x="6957900" y="2422040"/>
                </a:lnTo>
                <a:lnTo>
                  <a:pt x="6936718" y="2422040"/>
                </a:lnTo>
                <a:close/>
                <a:moveTo>
                  <a:pt x="6724910" y="2411450"/>
                </a:moveTo>
                <a:cubicBezTo>
                  <a:pt x="6724910" y="2418510"/>
                  <a:pt x="6726676" y="2422040"/>
                  <a:pt x="6730206" y="2422040"/>
                </a:cubicBezTo>
                <a:cubicBezTo>
                  <a:pt x="6733736" y="2422040"/>
                  <a:pt x="6735502" y="2422040"/>
                  <a:pt x="6735502" y="2422040"/>
                </a:cubicBezTo>
                <a:cubicBezTo>
                  <a:pt x="6735502" y="2429100"/>
                  <a:pt x="6733736" y="2432631"/>
                  <a:pt x="6730206" y="2432631"/>
                </a:cubicBezTo>
                <a:cubicBezTo>
                  <a:pt x="6726676" y="2432631"/>
                  <a:pt x="6724910" y="2432631"/>
                  <a:pt x="6724910" y="2432631"/>
                </a:cubicBezTo>
                <a:lnTo>
                  <a:pt x="6724910" y="2422040"/>
                </a:lnTo>
                <a:close/>
                <a:moveTo>
                  <a:pt x="6068305" y="2411450"/>
                </a:moveTo>
                <a:cubicBezTo>
                  <a:pt x="6068305" y="2411450"/>
                  <a:pt x="6073601" y="2411450"/>
                  <a:pt x="6084190" y="2411450"/>
                </a:cubicBezTo>
                <a:cubicBezTo>
                  <a:pt x="6094782" y="2411450"/>
                  <a:pt x="6103606" y="2411450"/>
                  <a:pt x="6110668" y="2411450"/>
                </a:cubicBezTo>
                <a:cubicBezTo>
                  <a:pt x="6124786" y="2418510"/>
                  <a:pt x="6135378" y="2422040"/>
                  <a:pt x="6142438" y="2422040"/>
                </a:cubicBezTo>
                <a:lnTo>
                  <a:pt x="6078895" y="2422040"/>
                </a:lnTo>
                <a:close/>
                <a:moveTo>
                  <a:pt x="5644689" y="2411450"/>
                </a:moveTo>
                <a:cubicBezTo>
                  <a:pt x="5651750" y="2411450"/>
                  <a:pt x="5655279" y="2414981"/>
                  <a:pt x="5655279" y="2422040"/>
                </a:cubicBezTo>
                <a:cubicBezTo>
                  <a:pt x="5655279" y="2422040"/>
                  <a:pt x="5653514" y="2423805"/>
                  <a:pt x="5649984" y="2427335"/>
                </a:cubicBezTo>
                <a:cubicBezTo>
                  <a:pt x="5646454" y="2430866"/>
                  <a:pt x="5641160" y="2429100"/>
                  <a:pt x="5634099" y="2422040"/>
                </a:cubicBezTo>
                <a:close/>
                <a:moveTo>
                  <a:pt x="7193536" y="2406154"/>
                </a:moveTo>
                <a:cubicBezTo>
                  <a:pt x="7195302" y="2406154"/>
                  <a:pt x="7197949" y="2407919"/>
                  <a:pt x="7201480" y="2411450"/>
                </a:cubicBezTo>
                <a:lnTo>
                  <a:pt x="7190889" y="2411450"/>
                </a:lnTo>
                <a:cubicBezTo>
                  <a:pt x="7190889" y="2407919"/>
                  <a:pt x="7191771" y="2406154"/>
                  <a:pt x="7193536" y="2406154"/>
                </a:cubicBezTo>
                <a:close/>
                <a:moveTo>
                  <a:pt x="6796396" y="2406154"/>
                </a:moveTo>
                <a:cubicBezTo>
                  <a:pt x="6798162" y="2406154"/>
                  <a:pt x="6799044" y="2407919"/>
                  <a:pt x="6799044" y="2411450"/>
                </a:cubicBezTo>
                <a:cubicBezTo>
                  <a:pt x="6799044" y="2411450"/>
                  <a:pt x="6795514" y="2411450"/>
                  <a:pt x="6788454" y="2411450"/>
                </a:cubicBezTo>
                <a:cubicBezTo>
                  <a:pt x="6791984" y="2407919"/>
                  <a:pt x="6794632" y="2406154"/>
                  <a:pt x="6796396" y="2406154"/>
                </a:cubicBezTo>
                <a:close/>
                <a:moveTo>
                  <a:pt x="6904948" y="2400860"/>
                </a:moveTo>
                <a:lnTo>
                  <a:pt x="6904948" y="2411450"/>
                </a:lnTo>
                <a:lnTo>
                  <a:pt x="6883766" y="2411450"/>
                </a:lnTo>
                <a:cubicBezTo>
                  <a:pt x="6890828" y="2404390"/>
                  <a:pt x="6897888" y="2400860"/>
                  <a:pt x="6904948" y="2400860"/>
                </a:cubicBezTo>
                <a:close/>
                <a:moveTo>
                  <a:pt x="6269524" y="2400860"/>
                </a:moveTo>
                <a:cubicBezTo>
                  <a:pt x="6276584" y="2400860"/>
                  <a:pt x="6280114" y="2402625"/>
                  <a:pt x="6280114" y="2406154"/>
                </a:cubicBezTo>
                <a:cubicBezTo>
                  <a:pt x="6280114" y="2409685"/>
                  <a:pt x="6276584" y="2411450"/>
                  <a:pt x="6269524" y="2411450"/>
                </a:cubicBezTo>
                <a:cubicBezTo>
                  <a:pt x="6269524" y="2404390"/>
                  <a:pt x="6269524" y="2400860"/>
                  <a:pt x="6269524" y="2400860"/>
                </a:cubicBezTo>
                <a:close/>
                <a:moveTo>
                  <a:pt x="6243046" y="2400860"/>
                </a:moveTo>
                <a:cubicBezTo>
                  <a:pt x="6246576" y="2400860"/>
                  <a:pt x="6250108" y="2400860"/>
                  <a:pt x="6253638" y="2400860"/>
                </a:cubicBezTo>
                <a:cubicBezTo>
                  <a:pt x="6257168" y="2400860"/>
                  <a:pt x="6255402" y="2404390"/>
                  <a:pt x="6248342" y="2411450"/>
                </a:cubicBezTo>
                <a:cubicBezTo>
                  <a:pt x="6241282" y="2418510"/>
                  <a:pt x="6237752" y="2418510"/>
                  <a:pt x="6237752" y="2411450"/>
                </a:cubicBezTo>
                <a:cubicBezTo>
                  <a:pt x="6237752" y="2404390"/>
                  <a:pt x="6239517" y="2400860"/>
                  <a:pt x="6243046" y="2400860"/>
                </a:cubicBezTo>
                <a:close/>
                <a:moveTo>
                  <a:pt x="6098752" y="2394241"/>
                </a:moveTo>
                <a:cubicBezTo>
                  <a:pt x="6099635" y="2395123"/>
                  <a:pt x="6100076" y="2397329"/>
                  <a:pt x="6100076" y="2400860"/>
                </a:cubicBezTo>
                <a:cubicBezTo>
                  <a:pt x="6093016" y="2400860"/>
                  <a:pt x="6089486" y="2400860"/>
                  <a:pt x="6089486" y="2400860"/>
                </a:cubicBezTo>
                <a:cubicBezTo>
                  <a:pt x="6089486" y="2400860"/>
                  <a:pt x="6091251" y="2399095"/>
                  <a:pt x="6094782" y="2395565"/>
                </a:cubicBezTo>
                <a:cubicBezTo>
                  <a:pt x="6096546" y="2393800"/>
                  <a:pt x="6097870" y="2393357"/>
                  <a:pt x="6098752" y="2394241"/>
                </a:cubicBezTo>
                <a:close/>
                <a:moveTo>
                  <a:pt x="6597826" y="2379679"/>
                </a:moveTo>
                <a:lnTo>
                  <a:pt x="6619006" y="2379679"/>
                </a:lnTo>
                <a:lnTo>
                  <a:pt x="6629598" y="2400860"/>
                </a:lnTo>
                <a:cubicBezTo>
                  <a:pt x="6629598" y="2400860"/>
                  <a:pt x="6631362" y="2400860"/>
                  <a:pt x="6634892" y="2400860"/>
                </a:cubicBezTo>
                <a:cubicBezTo>
                  <a:pt x="6638422" y="2400860"/>
                  <a:pt x="6643717" y="2400860"/>
                  <a:pt x="6650778" y="2400860"/>
                </a:cubicBezTo>
                <a:cubicBezTo>
                  <a:pt x="6657839" y="2400860"/>
                  <a:pt x="6661368" y="2400860"/>
                  <a:pt x="6661368" y="2400860"/>
                </a:cubicBezTo>
                <a:cubicBezTo>
                  <a:pt x="6661368" y="2400860"/>
                  <a:pt x="6661368" y="2397329"/>
                  <a:pt x="6661368" y="2390269"/>
                </a:cubicBezTo>
                <a:cubicBezTo>
                  <a:pt x="6661368" y="2390269"/>
                  <a:pt x="6664898" y="2390269"/>
                  <a:pt x="6671958" y="2390269"/>
                </a:cubicBezTo>
                <a:cubicBezTo>
                  <a:pt x="6679020" y="2390269"/>
                  <a:pt x="6679020" y="2393800"/>
                  <a:pt x="6671958" y="2400860"/>
                </a:cubicBezTo>
                <a:cubicBezTo>
                  <a:pt x="6671958" y="2400860"/>
                  <a:pt x="6675488" y="2400860"/>
                  <a:pt x="6682550" y="2400860"/>
                </a:cubicBezTo>
                <a:cubicBezTo>
                  <a:pt x="6689610" y="2400860"/>
                  <a:pt x="6693140" y="2404390"/>
                  <a:pt x="6693140" y="2411450"/>
                </a:cubicBezTo>
                <a:lnTo>
                  <a:pt x="6671958" y="2411450"/>
                </a:lnTo>
                <a:lnTo>
                  <a:pt x="6650778" y="2422040"/>
                </a:lnTo>
                <a:lnTo>
                  <a:pt x="6640188" y="2422040"/>
                </a:lnTo>
                <a:lnTo>
                  <a:pt x="6619006" y="2400860"/>
                </a:lnTo>
                <a:cubicBezTo>
                  <a:pt x="6619006" y="2393800"/>
                  <a:pt x="6615477" y="2388504"/>
                  <a:pt x="6608416" y="2384973"/>
                </a:cubicBezTo>
                <a:cubicBezTo>
                  <a:pt x="6601355" y="2381444"/>
                  <a:pt x="6597826" y="2379679"/>
                  <a:pt x="6597826" y="2379679"/>
                </a:cubicBezTo>
                <a:close/>
                <a:moveTo>
                  <a:pt x="6153028" y="2379679"/>
                </a:moveTo>
                <a:cubicBezTo>
                  <a:pt x="6153028" y="2379679"/>
                  <a:pt x="6167149" y="2383209"/>
                  <a:pt x="6195390" y="2390269"/>
                </a:cubicBezTo>
                <a:lnTo>
                  <a:pt x="6237752" y="2400860"/>
                </a:lnTo>
                <a:lnTo>
                  <a:pt x="6205980" y="2400860"/>
                </a:lnTo>
                <a:cubicBezTo>
                  <a:pt x="6198920" y="2400860"/>
                  <a:pt x="6191861" y="2400860"/>
                  <a:pt x="6184800" y="2400860"/>
                </a:cubicBezTo>
                <a:cubicBezTo>
                  <a:pt x="6177738" y="2400860"/>
                  <a:pt x="6170680" y="2400860"/>
                  <a:pt x="6163620" y="2400860"/>
                </a:cubicBezTo>
                <a:cubicBezTo>
                  <a:pt x="6163620" y="2400860"/>
                  <a:pt x="6163620" y="2399095"/>
                  <a:pt x="6163620" y="2395565"/>
                </a:cubicBezTo>
                <a:cubicBezTo>
                  <a:pt x="6163620" y="2392034"/>
                  <a:pt x="6160090" y="2390269"/>
                  <a:pt x="6153028" y="2390269"/>
                </a:cubicBezTo>
                <a:close/>
                <a:moveTo>
                  <a:pt x="6791101" y="2374383"/>
                </a:moveTo>
                <a:cubicBezTo>
                  <a:pt x="6789334" y="2374383"/>
                  <a:pt x="6788454" y="2376149"/>
                  <a:pt x="6788454" y="2379679"/>
                </a:cubicBezTo>
                <a:lnTo>
                  <a:pt x="6799044" y="2379679"/>
                </a:lnTo>
                <a:cubicBezTo>
                  <a:pt x="6795512" y="2376149"/>
                  <a:pt x="6792866" y="2374383"/>
                  <a:pt x="6791101" y="2374383"/>
                </a:cubicBezTo>
                <a:close/>
                <a:moveTo>
                  <a:pt x="7635686" y="2369088"/>
                </a:moveTo>
                <a:lnTo>
                  <a:pt x="7646278" y="2379679"/>
                </a:lnTo>
                <a:lnTo>
                  <a:pt x="7638334" y="2379679"/>
                </a:lnTo>
                <a:cubicBezTo>
                  <a:pt x="7633039" y="2379679"/>
                  <a:pt x="7628626" y="2379679"/>
                  <a:pt x="7625096" y="2379679"/>
                </a:cubicBezTo>
                <a:cubicBezTo>
                  <a:pt x="7632156" y="2379679"/>
                  <a:pt x="7633922" y="2377914"/>
                  <a:pt x="7630390" y="2374383"/>
                </a:cubicBezTo>
                <a:cubicBezTo>
                  <a:pt x="7626861" y="2370852"/>
                  <a:pt x="7628626" y="2369088"/>
                  <a:pt x="7635686" y="2369088"/>
                </a:cubicBezTo>
                <a:close/>
                <a:moveTo>
                  <a:pt x="7540374" y="2369088"/>
                </a:moveTo>
                <a:lnTo>
                  <a:pt x="7540374" y="2379679"/>
                </a:lnTo>
                <a:lnTo>
                  <a:pt x="7529782" y="2379679"/>
                </a:lnTo>
                <a:cubicBezTo>
                  <a:pt x="7529782" y="2372619"/>
                  <a:pt x="7533312" y="2369088"/>
                  <a:pt x="7540374" y="2369088"/>
                </a:cubicBezTo>
                <a:close/>
                <a:moveTo>
                  <a:pt x="7487420" y="2369088"/>
                </a:moveTo>
                <a:cubicBezTo>
                  <a:pt x="7487420" y="2369088"/>
                  <a:pt x="7490951" y="2369088"/>
                  <a:pt x="7498011" y="2369088"/>
                </a:cubicBezTo>
                <a:cubicBezTo>
                  <a:pt x="7505072" y="2369088"/>
                  <a:pt x="7508601" y="2369088"/>
                  <a:pt x="7508601" y="2369088"/>
                </a:cubicBezTo>
                <a:cubicBezTo>
                  <a:pt x="7508601" y="2369088"/>
                  <a:pt x="7505072" y="2372619"/>
                  <a:pt x="7498011" y="2379679"/>
                </a:cubicBezTo>
                <a:cubicBezTo>
                  <a:pt x="7490951" y="2379679"/>
                  <a:pt x="7487420" y="2379679"/>
                  <a:pt x="7487420" y="2379679"/>
                </a:cubicBezTo>
                <a:cubicBezTo>
                  <a:pt x="7487420" y="2379679"/>
                  <a:pt x="7487420" y="2376148"/>
                  <a:pt x="7487420" y="2369088"/>
                </a:cubicBezTo>
                <a:close/>
                <a:moveTo>
                  <a:pt x="5930630" y="2369088"/>
                </a:moveTo>
                <a:lnTo>
                  <a:pt x="5951812" y="2369088"/>
                </a:lnTo>
                <a:lnTo>
                  <a:pt x="5951812" y="2379679"/>
                </a:lnTo>
                <a:cubicBezTo>
                  <a:pt x="5944750" y="2379679"/>
                  <a:pt x="5937690" y="2376148"/>
                  <a:pt x="5930630" y="2369088"/>
                </a:cubicBezTo>
                <a:close/>
                <a:moveTo>
                  <a:pt x="5761183" y="2369088"/>
                </a:moveTo>
                <a:lnTo>
                  <a:pt x="5782364" y="2369088"/>
                </a:lnTo>
                <a:lnTo>
                  <a:pt x="5803545" y="2379679"/>
                </a:lnTo>
                <a:cubicBezTo>
                  <a:pt x="5803545" y="2379679"/>
                  <a:pt x="5801780" y="2381444"/>
                  <a:pt x="5798250" y="2384973"/>
                </a:cubicBezTo>
                <a:cubicBezTo>
                  <a:pt x="5794720" y="2388504"/>
                  <a:pt x="5791189" y="2388504"/>
                  <a:pt x="5787660" y="2384973"/>
                </a:cubicBezTo>
                <a:cubicBezTo>
                  <a:pt x="5784130" y="2381444"/>
                  <a:pt x="5778834" y="2379679"/>
                  <a:pt x="5771774" y="2379679"/>
                </a:cubicBezTo>
                <a:close/>
                <a:moveTo>
                  <a:pt x="5655279" y="2369088"/>
                </a:moveTo>
                <a:lnTo>
                  <a:pt x="5676460" y="2379679"/>
                </a:lnTo>
                <a:lnTo>
                  <a:pt x="5676460" y="2390269"/>
                </a:lnTo>
                <a:lnTo>
                  <a:pt x="5655279" y="2390269"/>
                </a:lnTo>
                <a:lnTo>
                  <a:pt x="5644689" y="2390269"/>
                </a:lnTo>
                <a:cubicBezTo>
                  <a:pt x="5644689" y="2390269"/>
                  <a:pt x="5648218" y="2386739"/>
                  <a:pt x="5655279" y="2379679"/>
                </a:cubicBezTo>
                <a:cubicBezTo>
                  <a:pt x="5655279" y="2372619"/>
                  <a:pt x="5655279" y="2369088"/>
                  <a:pt x="5655279" y="2369088"/>
                </a:cubicBezTo>
                <a:close/>
                <a:moveTo>
                  <a:pt x="5591737" y="2369088"/>
                </a:moveTo>
                <a:lnTo>
                  <a:pt x="5612918" y="2369088"/>
                </a:lnTo>
                <a:lnTo>
                  <a:pt x="5602327" y="2379679"/>
                </a:lnTo>
                <a:close/>
                <a:moveTo>
                  <a:pt x="7400050" y="2363793"/>
                </a:moveTo>
                <a:cubicBezTo>
                  <a:pt x="7401816" y="2363793"/>
                  <a:pt x="7402697" y="2365558"/>
                  <a:pt x="7402697" y="2369088"/>
                </a:cubicBezTo>
                <a:lnTo>
                  <a:pt x="7392107" y="2369088"/>
                </a:lnTo>
                <a:cubicBezTo>
                  <a:pt x="7395636" y="2365558"/>
                  <a:pt x="7398285" y="2363793"/>
                  <a:pt x="7400050" y="2363793"/>
                </a:cubicBezTo>
                <a:close/>
                <a:moveTo>
                  <a:pt x="7095574" y="2358498"/>
                </a:moveTo>
                <a:cubicBezTo>
                  <a:pt x="7095574" y="2358498"/>
                  <a:pt x="7099106" y="2358498"/>
                  <a:pt x="7106166" y="2358498"/>
                </a:cubicBezTo>
                <a:cubicBezTo>
                  <a:pt x="7113226" y="2358498"/>
                  <a:pt x="7116756" y="2358498"/>
                  <a:pt x="7116756" y="2358498"/>
                </a:cubicBezTo>
                <a:lnTo>
                  <a:pt x="7106166" y="2369088"/>
                </a:lnTo>
                <a:close/>
                <a:moveTo>
                  <a:pt x="6184800" y="2358498"/>
                </a:moveTo>
                <a:cubicBezTo>
                  <a:pt x="6184800" y="2358498"/>
                  <a:pt x="6188330" y="2358498"/>
                  <a:pt x="6195390" y="2358498"/>
                </a:cubicBezTo>
                <a:cubicBezTo>
                  <a:pt x="6195390" y="2358498"/>
                  <a:pt x="6195390" y="2360263"/>
                  <a:pt x="6195390" y="2363793"/>
                </a:cubicBezTo>
                <a:cubicBezTo>
                  <a:pt x="6195390" y="2367323"/>
                  <a:pt x="6195390" y="2369088"/>
                  <a:pt x="6195390" y="2369088"/>
                </a:cubicBezTo>
                <a:close/>
                <a:moveTo>
                  <a:pt x="6126553" y="2358498"/>
                </a:moveTo>
                <a:cubicBezTo>
                  <a:pt x="6130082" y="2358498"/>
                  <a:pt x="6133613" y="2362029"/>
                  <a:pt x="6137142" y="2369088"/>
                </a:cubicBezTo>
                <a:cubicBezTo>
                  <a:pt x="6140672" y="2376148"/>
                  <a:pt x="6135378" y="2379679"/>
                  <a:pt x="6121257" y="2379679"/>
                </a:cubicBezTo>
                <a:lnTo>
                  <a:pt x="6100076" y="2369088"/>
                </a:lnTo>
                <a:lnTo>
                  <a:pt x="6110668" y="2369088"/>
                </a:lnTo>
                <a:lnTo>
                  <a:pt x="6121257" y="2369088"/>
                </a:lnTo>
                <a:cubicBezTo>
                  <a:pt x="6121257" y="2362029"/>
                  <a:pt x="6123024" y="2358498"/>
                  <a:pt x="6126553" y="2358498"/>
                </a:cubicBezTo>
                <a:close/>
                <a:moveTo>
                  <a:pt x="5475243" y="2358498"/>
                </a:moveTo>
                <a:lnTo>
                  <a:pt x="5485833" y="2358498"/>
                </a:lnTo>
                <a:cubicBezTo>
                  <a:pt x="5499954" y="2365558"/>
                  <a:pt x="5507014" y="2369088"/>
                  <a:pt x="5507014" y="2369088"/>
                </a:cubicBezTo>
                <a:lnTo>
                  <a:pt x="5538785" y="2379679"/>
                </a:lnTo>
                <a:cubicBezTo>
                  <a:pt x="5545846" y="2379679"/>
                  <a:pt x="5552906" y="2379679"/>
                  <a:pt x="5559966" y="2379679"/>
                </a:cubicBezTo>
                <a:cubicBezTo>
                  <a:pt x="5567026" y="2379679"/>
                  <a:pt x="5574087" y="2379679"/>
                  <a:pt x="5581147" y="2379679"/>
                </a:cubicBezTo>
                <a:lnTo>
                  <a:pt x="5517604" y="2390269"/>
                </a:lnTo>
                <a:cubicBezTo>
                  <a:pt x="5510544" y="2383209"/>
                  <a:pt x="5503483" y="2379679"/>
                  <a:pt x="5496423" y="2379679"/>
                </a:cubicBezTo>
                <a:close/>
                <a:moveTo>
                  <a:pt x="7892505" y="2353202"/>
                </a:moveTo>
                <a:cubicBezTo>
                  <a:pt x="7897801" y="2353202"/>
                  <a:pt x="7903977" y="2354967"/>
                  <a:pt x="7911038" y="2358498"/>
                </a:cubicBezTo>
                <a:cubicBezTo>
                  <a:pt x="7925157" y="2365558"/>
                  <a:pt x="7932219" y="2369088"/>
                  <a:pt x="7932219" y="2369088"/>
                </a:cubicBezTo>
                <a:lnTo>
                  <a:pt x="7953398" y="2379679"/>
                </a:lnTo>
                <a:lnTo>
                  <a:pt x="7963990" y="2379679"/>
                </a:lnTo>
                <a:cubicBezTo>
                  <a:pt x="7956928" y="2379679"/>
                  <a:pt x="7953398" y="2383209"/>
                  <a:pt x="7953398" y="2390269"/>
                </a:cubicBezTo>
                <a:cubicBezTo>
                  <a:pt x="7953398" y="2390269"/>
                  <a:pt x="7956928" y="2392034"/>
                  <a:pt x="7963990" y="2395565"/>
                </a:cubicBezTo>
                <a:cubicBezTo>
                  <a:pt x="7971050" y="2399095"/>
                  <a:pt x="7978109" y="2400860"/>
                  <a:pt x="7985171" y="2400860"/>
                </a:cubicBezTo>
                <a:lnTo>
                  <a:pt x="8069894" y="2443221"/>
                </a:lnTo>
                <a:cubicBezTo>
                  <a:pt x="8112254" y="2464402"/>
                  <a:pt x="8147556" y="2478523"/>
                  <a:pt x="8175798" y="2485583"/>
                </a:cubicBezTo>
                <a:cubicBezTo>
                  <a:pt x="8189917" y="2492643"/>
                  <a:pt x="8205802" y="2503233"/>
                  <a:pt x="8223454" y="2517354"/>
                </a:cubicBezTo>
                <a:cubicBezTo>
                  <a:pt x="8241106" y="2531475"/>
                  <a:pt x="8249931" y="2538535"/>
                  <a:pt x="8249931" y="2538535"/>
                </a:cubicBezTo>
                <a:cubicBezTo>
                  <a:pt x="8249931" y="2538535"/>
                  <a:pt x="8251695" y="2542066"/>
                  <a:pt x="8255225" y="2549125"/>
                </a:cubicBezTo>
                <a:cubicBezTo>
                  <a:pt x="8258756" y="2556185"/>
                  <a:pt x="8260521" y="2559716"/>
                  <a:pt x="8260521" y="2559716"/>
                </a:cubicBezTo>
                <a:lnTo>
                  <a:pt x="8249931" y="2559716"/>
                </a:lnTo>
                <a:lnTo>
                  <a:pt x="8228750" y="2549125"/>
                </a:lnTo>
                <a:cubicBezTo>
                  <a:pt x="8221689" y="2556185"/>
                  <a:pt x="8216394" y="2557952"/>
                  <a:pt x="8212864" y="2554421"/>
                </a:cubicBezTo>
                <a:cubicBezTo>
                  <a:pt x="8209335" y="2550890"/>
                  <a:pt x="8207569" y="2547360"/>
                  <a:pt x="8207569" y="2543831"/>
                </a:cubicBezTo>
                <a:cubicBezTo>
                  <a:pt x="8207569" y="2540300"/>
                  <a:pt x="8200508" y="2533240"/>
                  <a:pt x="8186387" y="2522650"/>
                </a:cubicBezTo>
                <a:cubicBezTo>
                  <a:pt x="8172268" y="2512058"/>
                  <a:pt x="8161677" y="2510294"/>
                  <a:pt x="8154617" y="2517354"/>
                </a:cubicBezTo>
                <a:cubicBezTo>
                  <a:pt x="8161677" y="2524414"/>
                  <a:pt x="8165206" y="2527944"/>
                  <a:pt x="8165206" y="2527944"/>
                </a:cubicBezTo>
                <a:lnTo>
                  <a:pt x="8112254" y="2485583"/>
                </a:lnTo>
                <a:cubicBezTo>
                  <a:pt x="8112254" y="2478523"/>
                  <a:pt x="8091075" y="2467933"/>
                  <a:pt x="8048712" y="2453812"/>
                </a:cubicBezTo>
                <a:lnTo>
                  <a:pt x="8016942" y="2432631"/>
                </a:lnTo>
                <a:cubicBezTo>
                  <a:pt x="8009880" y="2432631"/>
                  <a:pt x="8004586" y="2430866"/>
                  <a:pt x="8001056" y="2427335"/>
                </a:cubicBezTo>
                <a:cubicBezTo>
                  <a:pt x="7997527" y="2423805"/>
                  <a:pt x="7993994" y="2422040"/>
                  <a:pt x="7990465" y="2422040"/>
                </a:cubicBezTo>
                <a:cubicBezTo>
                  <a:pt x="7986935" y="2422040"/>
                  <a:pt x="7981640" y="2422040"/>
                  <a:pt x="7974579" y="2422040"/>
                </a:cubicBezTo>
                <a:cubicBezTo>
                  <a:pt x="7974579" y="2414981"/>
                  <a:pt x="7971050" y="2411450"/>
                  <a:pt x="7963990" y="2411450"/>
                </a:cubicBezTo>
                <a:cubicBezTo>
                  <a:pt x="7956928" y="2411450"/>
                  <a:pt x="7953398" y="2411450"/>
                  <a:pt x="7953398" y="2411450"/>
                </a:cubicBezTo>
                <a:cubicBezTo>
                  <a:pt x="7946338" y="2404390"/>
                  <a:pt x="7942808" y="2400860"/>
                  <a:pt x="7942808" y="2400860"/>
                </a:cubicBezTo>
                <a:cubicBezTo>
                  <a:pt x="7935748" y="2400860"/>
                  <a:pt x="7928688" y="2397329"/>
                  <a:pt x="7921627" y="2390269"/>
                </a:cubicBezTo>
                <a:lnTo>
                  <a:pt x="7911038" y="2379679"/>
                </a:lnTo>
                <a:lnTo>
                  <a:pt x="7879267" y="2358498"/>
                </a:lnTo>
                <a:cubicBezTo>
                  <a:pt x="7882796" y="2354967"/>
                  <a:pt x="7887209" y="2353202"/>
                  <a:pt x="7892505" y="2353202"/>
                </a:cubicBezTo>
                <a:close/>
                <a:moveTo>
                  <a:pt x="7180299" y="2347908"/>
                </a:moveTo>
                <a:lnTo>
                  <a:pt x="7212070" y="2358498"/>
                </a:lnTo>
                <a:cubicBezTo>
                  <a:pt x="7219130" y="2365558"/>
                  <a:pt x="7224426" y="2369088"/>
                  <a:pt x="7227956" y="2369088"/>
                </a:cubicBezTo>
                <a:cubicBezTo>
                  <a:pt x="7231485" y="2369088"/>
                  <a:pt x="7233251" y="2372619"/>
                  <a:pt x="7233251" y="2379679"/>
                </a:cubicBezTo>
                <a:lnTo>
                  <a:pt x="7190889" y="2379679"/>
                </a:lnTo>
                <a:cubicBezTo>
                  <a:pt x="7190889" y="2372619"/>
                  <a:pt x="7187360" y="2369088"/>
                  <a:pt x="7180299" y="2369088"/>
                </a:cubicBezTo>
                <a:cubicBezTo>
                  <a:pt x="7180299" y="2362029"/>
                  <a:pt x="7183828" y="2358498"/>
                  <a:pt x="7190889" y="2358498"/>
                </a:cubicBezTo>
                <a:lnTo>
                  <a:pt x="7180299" y="2358498"/>
                </a:lnTo>
                <a:close/>
                <a:moveTo>
                  <a:pt x="5835316" y="2337317"/>
                </a:moveTo>
                <a:lnTo>
                  <a:pt x="5856497" y="2347908"/>
                </a:lnTo>
                <a:cubicBezTo>
                  <a:pt x="5849436" y="2347908"/>
                  <a:pt x="5838847" y="2347908"/>
                  <a:pt x="5824726" y="2347908"/>
                </a:cubicBezTo>
                <a:close/>
                <a:moveTo>
                  <a:pt x="5533490" y="2337317"/>
                </a:moveTo>
                <a:cubicBezTo>
                  <a:pt x="5537020" y="2337317"/>
                  <a:pt x="5538785" y="2337317"/>
                  <a:pt x="5538785" y="2337317"/>
                </a:cubicBezTo>
                <a:lnTo>
                  <a:pt x="5517604" y="2358498"/>
                </a:lnTo>
                <a:lnTo>
                  <a:pt x="5517604" y="2347908"/>
                </a:lnTo>
                <a:cubicBezTo>
                  <a:pt x="5524664" y="2340848"/>
                  <a:pt x="5529960" y="2337317"/>
                  <a:pt x="5533490" y="2337317"/>
                </a:cubicBezTo>
                <a:close/>
                <a:moveTo>
                  <a:pt x="7450355" y="2332021"/>
                </a:moveTo>
                <a:cubicBezTo>
                  <a:pt x="7453884" y="2332021"/>
                  <a:pt x="7455649" y="2333787"/>
                  <a:pt x="7455649" y="2337317"/>
                </a:cubicBezTo>
                <a:lnTo>
                  <a:pt x="7445059" y="2347908"/>
                </a:lnTo>
                <a:lnTo>
                  <a:pt x="7434468" y="2337317"/>
                </a:lnTo>
                <a:cubicBezTo>
                  <a:pt x="7441528" y="2333787"/>
                  <a:pt x="7446824" y="2332021"/>
                  <a:pt x="7450355" y="2332021"/>
                </a:cubicBezTo>
                <a:close/>
                <a:moveTo>
                  <a:pt x="7274290" y="2330698"/>
                </a:moveTo>
                <a:cubicBezTo>
                  <a:pt x="7276937" y="2329815"/>
                  <a:pt x="7279142" y="2330256"/>
                  <a:pt x="7280908" y="2332021"/>
                </a:cubicBezTo>
                <a:cubicBezTo>
                  <a:pt x="7284437" y="2335552"/>
                  <a:pt x="7284437" y="2339082"/>
                  <a:pt x="7280908" y="2342612"/>
                </a:cubicBezTo>
                <a:cubicBezTo>
                  <a:pt x="7277378" y="2346143"/>
                  <a:pt x="7272082" y="2347908"/>
                  <a:pt x="7265022" y="2347908"/>
                </a:cubicBezTo>
                <a:lnTo>
                  <a:pt x="7265022" y="2337317"/>
                </a:lnTo>
                <a:cubicBezTo>
                  <a:pt x="7268553" y="2333787"/>
                  <a:pt x="7271641" y="2331581"/>
                  <a:pt x="7274290" y="2330698"/>
                </a:cubicBezTo>
                <a:close/>
                <a:moveTo>
                  <a:pt x="7805134" y="2326727"/>
                </a:moveTo>
                <a:cubicBezTo>
                  <a:pt x="7805134" y="2326727"/>
                  <a:pt x="7808663" y="2326727"/>
                  <a:pt x="7815724" y="2326727"/>
                </a:cubicBezTo>
                <a:cubicBezTo>
                  <a:pt x="7815724" y="2326727"/>
                  <a:pt x="7815724" y="2330256"/>
                  <a:pt x="7815724" y="2337317"/>
                </a:cubicBezTo>
                <a:cubicBezTo>
                  <a:pt x="7815724" y="2337317"/>
                  <a:pt x="7813957" y="2337317"/>
                  <a:pt x="7810428" y="2337317"/>
                </a:cubicBezTo>
                <a:cubicBezTo>
                  <a:pt x="7806898" y="2337317"/>
                  <a:pt x="7805134" y="2337317"/>
                  <a:pt x="7805134" y="2337317"/>
                </a:cubicBezTo>
                <a:cubicBezTo>
                  <a:pt x="7805134" y="2330256"/>
                  <a:pt x="7805134" y="2326727"/>
                  <a:pt x="7805134" y="2326727"/>
                </a:cubicBezTo>
                <a:close/>
                <a:moveTo>
                  <a:pt x="7582734" y="2326727"/>
                </a:moveTo>
                <a:lnTo>
                  <a:pt x="7593326" y="2326727"/>
                </a:lnTo>
                <a:lnTo>
                  <a:pt x="7582734" y="2337317"/>
                </a:lnTo>
                <a:close/>
                <a:moveTo>
                  <a:pt x="7492716" y="2326727"/>
                </a:moveTo>
                <a:cubicBezTo>
                  <a:pt x="7503307" y="2326727"/>
                  <a:pt x="7512130" y="2326727"/>
                  <a:pt x="7519192" y="2326727"/>
                </a:cubicBezTo>
                <a:lnTo>
                  <a:pt x="7519192" y="2337317"/>
                </a:lnTo>
                <a:cubicBezTo>
                  <a:pt x="7490951" y="2344377"/>
                  <a:pt x="7476830" y="2344377"/>
                  <a:pt x="7476830" y="2337317"/>
                </a:cubicBezTo>
                <a:cubicBezTo>
                  <a:pt x="7476830" y="2330256"/>
                  <a:pt x="7482126" y="2326727"/>
                  <a:pt x="7492716" y="2326727"/>
                </a:cubicBezTo>
                <a:close/>
                <a:moveTo>
                  <a:pt x="7053214" y="2326727"/>
                </a:moveTo>
                <a:cubicBezTo>
                  <a:pt x="7060274" y="2326727"/>
                  <a:pt x="7063804" y="2330256"/>
                  <a:pt x="7063804" y="2337317"/>
                </a:cubicBezTo>
                <a:lnTo>
                  <a:pt x="7053214" y="2337317"/>
                </a:lnTo>
                <a:cubicBezTo>
                  <a:pt x="7046154" y="2330256"/>
                  <a:pt x="7046154" y="2326727"/>
                  <a:pt x="7053214" y="2326727"/>
                </a:cubicBezTo>
                <a:close/>
                <a:moveTo>
                  <a:pt x="5782364" y="2326727"/>
                </a:moveTo>
                <a:lnTo>
                  <a:pt x="5792954" y="2326727"/>
                </a:lnTo>
                <a:cubicBezTo>
                  <a:pt x="5800016" y="2326727"/>
                  <a:pt x="5805311" y="2328492"/>
                  <a:pt x="5808840" y="2332021"/>
                </a:cubicBezTo>
                <a:cubicBezTo>
                  <a:pt x="5812370" y="2335552"/>
                  <a:pt x="5814135" y="2337317"/>
                  <a:pt x="5814135" y="2337317"/>
                </a:cubicBezTo>
                <a:lnTo>
                  <a:pt x="5792954" y="2337317"/>
                </a:lnTo>
                <a:close/>
                <a:moveTo>
                  <a:pt x="5718822" y="2326727"/>
                </a:moveTo>
                <a:cubicBezTo>
                  <a:pt x="5725882" y="2326727"/>
                  <a:pt x="5725882" y="2330256"/>
                  <a:pt x="5718822" y="2337317"/>
                </a:cubicBezTo>
                <a:cubicBezTo>
                  <a:pt x="5718822" y="2337317"/>
                  <a:pt x="5718822" y="2339082"/>
                  <a:pt x="5718822" y="2342612"/>
                </a:cubicBezTo>
                <a:cubicBezTo>
                  <a:pt x="5718822" y="2346143"/>
                  <a:pt x="5722352" y="2347908"/>
                  <a:pt x="5729412" y="2347908"/>
                </a:cubicBezTo>
                <a:lnTo>
                  <a:pt x="5729412" y="2358498"/>
                </a:lnTo>
                <a:lnTo>
                  <a:pt x="5655279" y="2358498"/>
                </a:lnTo>
                <a:lnTo>
                  <a:pt x="5644689" y="2358498"/>
                </a:lnTo>
                <a:cubicBezTo>
                  <a:pt x="5644689" y="2358498"/>
                  <a:pt x="5644689" y="2356733"/>
                  <a:pt x="5644689" y="2353202"/>
                </a:cubicBezTo>
                <a:cubicBezTo>
                  <a:pt x="5644689" y="2349673"/>
                  <a:pt x="5641160" y="2347908"/>
                  <a:pt x="5634099" y="2347908"/>
                </a:cubicBezTo>
                <a:cubicBezTo>
                  <a:pt x="5627039" y="2347908"/>
                  <a:pt x="5623508" y="2347908"/>
                  <a:pt x="5623508" y="2347908"/>
                </a:cubicBezTo>
                <a:cubicBezTo>
                  <a:pt x="5623508" y="2347908"/>
                  <a:pt x="5621743" y="2347908"/>
                  <a:pt x="5618214" y="2347908"/>
                </a:cubicBezTo>
                <a:cubicBezTo>
                  <a:pt x="5614683" y="2347908"/>
                  <a:pt x="5609387" y="2344377"/>
                  <a:pt x="5602327" y="2337317"/>
                </a:cubicBezTo>
                <a:cubicBezTo>
                  <a:pt x="5616448" y="2337317"/>
                  <a:pt x="5634099" y="2340848"/>
                  <a:pt x="5655279" y="2347908"/>
                </a:cubicBezTo>
                <a:cubicBezTo>
                  <a:pt x="5690580" y="2347908"/>
                  <a:pt x="5708232" y="2344377"/>
                  <a:pt x="5708232" y="2337317"/>
                </a:cubicBezTo>
                <a:cubicBezTo>
                  <a:pt x="5708232" y="2330256"/>
                  <a:pt x="5711762" y="2326727"/>
                  <a:pt x="5718822" y="2326727"/>
                </a:cubicBezTo>
                <a:close/>
                <a:moveTo>
                  <a:pt x="5665870" y="2326727"/>
                </a:moveTo>
                <a:cubicBezTo>
                  <a:pt x="5665870" y="2326727"/>
                  <a:pt x="5665870" y="2330256"/>
                  <a:pt x="5665870" y="2337317"/>
                </a:cubicBezTo>
                <a:lnTo>
                  <a:pt x="5644689" y="2337317"/>
                </a:lnTo>
                <a:close/>
                <a:moveTo>
                  <a:pt x="6047124" y="2321431"/>
                </a:moveTo>
                <a:lnTo>
                  <a:pt x="6057716" y="2326727"/>
                </a:lnTo>
                <a:cubicBezTo>
                  <a:pt x="6054184" y="2326727"/>
                  <a:pt x="6051538" y="2326286"/>
                  <a:pt x="6049772" y="2325403"/>
                </a:cubicBezTo>
                <a:close/>
                <a:moveTo>
                  <a:pt x="7836904" y="2316136"/>
                </a:moveTo>
                <a:cubicBezTo>
                  <a:pt x="7836904" y="2323196"/>
                  <a:pt x="7843965" y="2330256"/>
                  <a:pt x="7858085" y="2337317"/>
                </a:cubicBezTo>
                <a:cubicBezTo>
                  <a:pt x="7865146" y="2344377"/>
                  <a:pt x="7868675" y="2349673"/>
                  <a:pt x="7868675" y="2353202"/>
                </a:cubicBezTo>
                <a:cubicBezTo>
                  <a:pt x="7868675" y="2356733"/>
                  <a:pt x="7865146" y="2358498"/>
                  <a:pt x="7858085" y="2358498"/>
                </a:cubicBezTo>
                <a:lnTo>
                  <a:pt x="7847494" y="2347908"/>
                </a:lnTo>
                <a:cubicBezTo>
                  <a:pt x="7840434" y="2340848"/>
                  <a:pt x="7836904" y="2335552"/>
                  <a:pt x="7836904" y="2332021"/>
                </a:cubicBezTo>
                <a:cubicBezTo>
                  <a:pt x="7836904" y="2328492"/>
                  <a:pt x="7833375" y="2326727"/>
                  <a:pt x="7826313" y="2326727"/>
                </a:cubicBezTo>
                <a:close/>
                <a:moveTo>
                  <a:pt x="7312678" y="2316136"/>
                </a:moveTo>
                <a:cubicBezTo>
                  <a:pt x="7316208" y="2316136"/>
                  <a:pt x="7317974" y="2316136"/>
                  <a:pt x="7317974" y="2316136"/>
                </a:cubicBezTo>
                <a:lnTo>
                  <a:pt x="7307384" y="2326727"/>
                </a:lnTo>
                <a:cubicBezTo>
                  <a:pt x="7300322" y="2326727"/>
                  <a:pt x="7298559" y="2324962"/>
                  <a:pt x="7302088" y="2321431"/>
                </a:cubicBezTo>
                <a:cubicBezTo>
                  <a:pt x="7305618" y="2317900"/>
                  <a:pt x="7309149" y="2316136"/>
                  <a:pt x="7312678" y="2316136"/>
                </a:cubicBezTo>
                <a:close/>
                <a:moveTo>
                  <a:pt x="7010852" y="2316136"/>
                </a:moveTo>
                <a:lnTo>
                  <a:pt x="7021443" y="2326727"/>
                </a:lnTo>
                <a:cubicBezTo>
                  <a:pt x="7021443" y="2333787"/>
                  <a:pt x="7017914" y="2337317"/>
                  <a:pt x="7010852" y="2337317"/>
                </a:cubicBezTo>
                <a:cubicBezTo>
                  <a:pt x="7003792" y="2330256"/>
                  <a:pt x="7000262" y="2326727"/>
                  <a:pt x="7000262" y="2326727"/>
                </a:cubicBezTo>
                <a:cubicBezTo>
                  <a:pt x="7000262" y="2319667"/>
                  <a:pt x="7003792" y="2316136"/>
                  <a:pt x="7010852" y="2316136"/>
                </a:cubicBezTo>
                <a:close/>
                <a:moveTo>
                  <a:pt x="6036534" y="2316136"/>
                </a:moveTo>
                <a:lnTo>
                  <a:pt x="6044477" y="2317461"/>
                </a:lnTo>
                <a:cubicBezTo>
                  <a:pt x="6046242" y="2318343"/>
                  <a:pt x="6047124" y="2319667"/>
                  <a:pt x="6047124" y="2321431"/>
                </a:cubicBezTo>
                <a:close/>
                <a:moveTo>
                  <a:pt x="6004764" y="2316136"/>
                </a:moveTo>
                <a:cubicBezTo>
                  <a:pt x="6004764" y="2323196"/>
                  <a:pt x="6004764" y="2326727"/>
                  <a:pt x="6004764" y="2326727"/>
                </a:cubicBezTo>
                <a:cubicBezTo>
                  <a:pt x="6011824" y="2326727"/>
                  <a:pt x="6015353" y="2324962"/>
                  <a:pt x="6015353" y="2321431"/>
                </a:cubicBezTo>
                <a:cubicBezTo>
                  <a:pt x="6015353" y="2317900"/>
                  <a:pt x="6011824" y="2316136"/>
                  <a:pt x="6004764" y="2316136"/>
                </a:cubicBezTo>
                <a:close/>
                <a:moveTo>
                  <a:pt x="5401110" y="2316136"/>
                </a:moveTo>
                <a:lnTo>
                  <a:pt x="5485833" y="2326727"/>
                </a:lnTo>
                <a:lnTo>
                  <a:pt x="5496423" y="2347908"/>
                </a:lnTo>
                <a:cubicBezTo>
                  <a:pt x="5496423" y="2347908"/>
                  <a:pt x="5491128" y="2346143"/>
                  <a:pt x="5480538" y="2342612"/>
                </a:cubicBezTo>
                <a:cubicBezTo>
                  <a:pt x="5469948" y="2339082"/>
                  <a:pt x="5459356" y="2335552"/>
                  <a:pt x="5448766" y="2332021"/>
                </a:cubicBezTo>
                <a:cubicBezTo>
                  <a:pt x="5438176" y="2328492"/>
                  <a:pt x="5427586" y="2324962"/>
                  <a:pt x="5416996" y="2321431"/>
                </a:cubicBezTo>
                <a:cubicBezTo>
                  <a:pt x="5406404" y="2317900"/>
                  <a:pt x="5401110" y="2316136"/>
                  <a:pt x="5401110" y="2316136"/>
                </a:cubicBezTo>
                <a:close/>
                <a:moveTo>
                  <a:pt x="7773361" y="2305546"/>
                </a:moveTo>
                <a:cubicBezTo>
                  <a:pt x="7780423" y="2305546"/>
                  <a:pt x="7783952" y="2305546"/>
                  <a:pt x="7783952" y="2305546"/>
                </a:cubicBezTo>
                <a:lnTo>
                  <a:pt x="7794542" y="2316136"/>
                </a:lnTo>
                <a:lnTo>
                  <a:pt x="7789248" y="2316136"/>
                </a:lnTo>
                <a:cubicBezTo>
                  <a:pt x="7785717" y="2316136"/>
                  <a:pt x="7783952" y="2316136"/>
                  <a:pt x="7783952" y="2316136"/>
                </a:cubicBezTo>
                <a:close/>
                <a:moveTo>
                  <a:pt x="7667457" y="2305546"/>
                </a:moveTo>
                <a:cubicBezTo>
                  <a:pt x="7674519" y="2305546"/>
                  <a:pt x="7678048" y="2305546"/>
                  <a:pt x="7678048" y="2305546"/>
                </a:cubicBezTo>
                <a:cubicBezTo>
                  <a:pt x="7678048" y="2305546"/>
                  <a:pt x="7679813" y="2307311"/>
                  <a:pt x="7683344" y="2310841"/>
                </a:cubicBezTo>
                <a:cubicBezTo>
                  <a:pt x="7686874" y="2314371"/>
                  <a:pt x="7692168" y="2316136"/>
                  <a:pt x="7699230" y="2316136"/>
                </a:cubicBezTo>
                <a:lnTo>
                  <a:pt x="7678048" y="2316136"/>
                </a:lnTo>
                <a:close/>
                <a:moveTo>
                  <a:pt x="7550963" y="2305546"/>
                </a:moveTo>
                <a:cubicBezTo>
                  <a:pt x="7550963" y="2305546"/>
                  <a:pt x="7554492" y="2305546"/>
                  <a:pt x="7561553" y="2305546"/>
                </a:cubicBezTo>
                <a:cubicBezTo>
                  <a:pt x="7561553" y="2312606"/>
                  <a:pt x="7558024" y="2316136"/>
                  <a:pt x="7550963" y="2316136"/>
                </a:cubicBezTo>
                <a:cubicBezTo>
                  <a:pt x="7550963" y="2309077"/>
                  <a:pt x="7550963" y="2305546"/>
                  <a:pt x="7550963" y="2305546"/>
                </a:cubicBezTo>
                <a:close/>
                <a:moveTo>
                  <a:pt x="5655279" y="2305546"/>
                </a:moveTo>
                <a:cubicBezTo>
                  <a:pt x="5662340" y="2305546"/>
                  <a:pt x="5669400" y="2309077"/>
                  <a:pt x="5676460" y="2316136"/>
                </a:cubicBezTo>
                <a:lnTo>
                  <a:pt x="5665870" y="2316136"/>
                </a:lnTo>
                <a:lnTo>
                  <a:pt x="5644689" y="2316136"/>
                </a:lnTo>
                <a:cubicBezTo>
                  <a:pt x="5644689" y="2309077"/>
                  <a:pt x="5648218" y="2305546"/>
                  <a:pt x="5655279" y="2305546"/>
                </a:cubicBezTo>
                <a:close/>
                <a:moveTo>
                  <a:pt x="4871588" y="2305546"/>
                </a:moveTo>
                <a:cubicBezTo>
                  <a:pt x="4878648" y="2305546"/>
                  <a:pt x="4882180" y="2309077"/>
                  <a:pt x="4882180" y="2316136"/>
                </a:cubicBezTo>
                <a:lnTo>
                  <a:pt x="4871588" y="2316136"/>
                </a:lnTo>
                <a:close/>
                <a:moveTo>
                  <a:pt x="4765684" y="2305546"/>
                </a:moveTo>
                <a:cubicBezTo>
                  <a:pt x="4772744" y="2305546"/>
                  <a:pt x="4776276" y="2305546"/>
                  <a:pt x="4776276" y="2305546"/>
                </a:cubicBezTo>
                <a:cubicBezTo>
                  <a:pt x="4776276" y="2305546"/>
                  <a:pt x="4776276" y="2309077"/>
                  <a:pt x="4776276" y="2316136"/>
                </a:cubicBezTo>
                <a:lnTo>
                  <a:pt x="4765684" y="2316136"/>
                </a:lnTo>
                <a:close/>
                <a:moveTo>
                  <a:pt x="6092134" y="2302237"/>
                </a:moveTo>
                <a:cubicBezTo>
                  <a:pt x="6097429" y="2300912"/>
                  <a:pt x="6110668" y="2305546"/>
                  <a:pt x="6131847" y="2316136"/>
                </a:cubicBezTo>
                <a:cubicBezTo>
                  <a:pt x="6167149" y="2330256"/>
                  <a:pt x="6188330" y="2337317"/>
                  <a:pt x="6195390" y="2337317"/>
                </a:cubicBezTo>
                <a:cubicBezTo>
                  <a:pt x="6202450" y="2337317"/>
                  <a:pt x="6205980" y="2340848"/>
                  <a:pt x="6205980" y="2347908"/>
                </a:cubicBezTo>
                <a:cubicBezTo>
                  <a:pt x="6198920" y="2347908"/>
                  <a:pt x="6191861" y="2347908"/>
                  <a:pt x="6184800" y="2347908"/>
                </a:cubicBezTo>
                <a:cubicBezTo>
                  <a:pt x="6177738" y="2347908"/>
                  <a:pt x="6168914" y="2346143"/>
                  <a:pt x="6158324" y="2342612"/>
                </a:cubicBezTo>
                <a:cubicBezTo>
                  <a:pt x="6147734" y="2339082"/>
                  <a:pt x="6135378" y="2333787"/>
                  <a:pt x="6121257" y="2326727"/>
                </a:cubicBezTo>
                <a:cubicBezTo>
                  <a:pt x="6100076" y="2312606"/>
                  <a:pt x="6089486" y="2305546"/>
                  <a:pt x="6089486" y="2305546"/>
                </a:cubicBezTo>
                <a:cubicBezTo>
                  <a:pt x="6089486" y="2303781"/>
                  <a:pt x="6090368" y="2302677"/>
                  <a:pt x="6092134" y="2302237"/>
                </a:cubicBezTo>
                <a:close/>
                <a:moveTo>
                  <a:pt x="6407198" y="2294956"/>
                </a:moveTo>
                <a:lnTo>
                  <a:pt x="6417788" y="2294956"/>
                </a:lnTo>
                <a:cubicBezTo>
                  <a:pt x="6424850" y="2302015"/>
                  <a:pt x="6426614" y="2305546"/>
                  <a:pt x="6423084" y="2305546"/>
                </a:cubicBezTo>
                <a:cubicBezTo>
                  <a:pt x="6419554" y="2305546"/>
                  <a:pt x="6417788" y="2305546"/>
                  <a:pt x="6417788" y="2305546"/>
                </a:cubicBezTo>
                <a:close/>
                <a:moveTo>
                  <a:pt x="5708232" y="2294956"/>
                </a:moveTo>
                <a:cubicBezTo>
                  <a:pt x="5708232" y="2294956"/>
                  <a:pt x="5711762" y="2294956"/>
                  <a:pt x="5718822" y="2294956"/>
                </a:cubicBezTo>
                <a:cubicBezTo>
                  <a:pt x="5725882" y="2294956"/>
                  <a:pt x="5729412" y="2296721"/>
                  <a:pt x="5729412" y="2300250"/>
                </a:cubicBezTo>
                <a:cubicBezTo>
                  <a:pt x="5729412" y="2303781"/>
                  <a:pt x="5725882" y="2305546"/>
                  <a:pt x="5718822" y="2305546"/>
                </a:cubicBezTo>
                <a:cubicBezTo>
                  <a:pt x="5718822" y="2305546"/>
                  <a:pt x="5717058" y="2303781"/>
                  <a:pt x="5713526" y="2300250"/>
                </a:cubicBezTo>
                <a:cubicBezTo>
                  <a:pt x="5709997" y="2296721"/>
                  <a:pt x="5708232" y="2294956"/>
                  <a:pt x="5708232" y="2294956"/>
                </a:cubicBezTo>
                <a:close/>
                <a:moveTo>
                  <a:pt x="7302088" y="2284365"/>
                </a:moveTo>
                <a:cubicBezTo>
                  <a:pt x="7305618" y="2284365"/>
                  <a:pt x="7307384" y="2284365"/>
                  <a:pt x="7307384" y="2284365"/>
                </a:cubicBezTo>
                <a:lnTo>
                  <a:pt x="7296793" y="2294956"/>
                </a:lnTo>
                <a:cubicBezTo>
                  <a:pt x="7296793" y="2287896"/>
                  <a:pt x="7298559" y="2284365"/>
                  <a:pt x="7302088" y="2284365"/>
                </a:cubicBezTo>
                <a:close/>
                <a:moveTo>
                  <a:pt x="5972991" y="2284365"/>
                </a:moveTo>
                <a:lnTo>
                  <a:pt x="5983582" y="2294956"/>
                </a:lnTo>
                <a:cubicBezTo>
                  <a:pt x="5997702" y="2302015"/>
                  <a:pt x="6008293" y="2305546"/>
                  <a:pt x="6015353" y="2305546"/>
                </a:cubicBezTo>
                <a:lnTo>
                  <a:pt x="6036534" y="2316136"/>
                </a:lnTo>
                <a:cubicBezTo>
                  <a:pt x="6036534" y="2316136"/>
                  <a:pt x="6036534" y="2319667"/>
                  <a:pt x="6036534" y="2326727"/>
                </a:cubicBezTo>
                <a:cubicBezTo>
                  <a:pt x="6036534" y="2333787"/>
                  <a:pt x="6036534" y="2337317"/>
                  <a:pt x="6036534" y="2337317"/>
                </a:cubicBezTo>
                <a:cubicBezTo>
                  <a:pt x="6036534" y="2337317"/>
                  <a:pt x="6040064" y="2337317"/>
                  <a:pt x="6047124" y="2337317"/>
                </a:cubicBezTo>
                <a:lnTo>
                  <a:pt x="6057716" y="2347908"/>
                </a:lnTo>
                <a:lnTo>
                  <a:pt x="6078895" y="2358498"/>
                </a:lnTo>
                <a:lnTo>
                  <a:pt x="6100076" y="2358498"/>
                </a:lnTo>
                <a:lnTo>
                  <a:pt x="6078895" y="2369088"/>
                </a:lnTo>
                <a:cubicBezTo>
                  <a:pt x="6064776" y="2362029"/>
                  <a:pt x="6054186" y="2358498"/>
                  <a:pt x="6047124" y="2358498"/>
                </a:cubicBezTo>
                <a:cubicBezTo>
                  <a:pt x="6047124" y="2358498"/>
                  <a:pt x="6047124" y="2354967"/>
                  <a:pt x="6047124" y="2347908"/>
                </a:cubicBezTo>
                <a:lnTo>
                  <a:pt x="6036534" y="2347908"/>
                </a:lnTo>
                <a:cubicBezTo>
                  <a:pt x="6036534" y="2354967"/>
                  <a:pt x="6029474" y="2356733"/>
                  <a:pt x="6015353" y="2353202"/>
                </a:cubicBezTo>
                <a:cubicBezTo>
                  <a:pt x="6001234" y="2349673"/>
                  <a:pt x="5992408" y="2346143"/>
                  <a:pt x="5988878" y="2342612"/>
                </a:cubicBezTo>
                <a:cubicBezTo>
                  <a:pt x="5985347" y="2339082"/>
                  <a:pt x="5976520" y="2337317"/>
                  <a:pt x="5962401" y="2337317"/>
                </a:cubicBezTo>
                <a:cubicBezTo>
                  <a:pt x="5948280" y="2337317"/>
                  <a:pt x="5941220" y="2337317"/>
                  <a:pt x="5941220" y="2337317"/>
                </a:cubicBezTo>
                <a:lnTo>
                  <a:pt x="5983582" y="2316136"/>
                </a:lnTo>
                <a:lnTo>
                  <a:pt x="5994172" y="2305546"/>
                </a:lnTo>
                <a:lnTo>
                  <a:pt x="5972991" y="2294956"/>
                </a:lnTo>
                <a:lnTo>
                  <a:pt x="5962401" y="2294956"/>
                </a:lnTo>
                <a:close/>
                <a:moveTo>
                  <a:pt x="4808046" y="2284365"/>
                </a:moveTo>
                <a:cubicBezTo>
                  <a:pt x="4808046" y="2291425"/>
                  <a:pt x="4808046" y="2294956"/>
                  <a:pt x="4808046" y="2294956"/>
                </a:cubicBezTo>
                <a:cubicBezTo>
                  <a:pt x="4800986" y="2294956"/>
                  <a:pt x="4797456" y="2294956"/>
                  <a:pt x="4797456" y="2294956"/>
                </a:cubicBezTo>
                <a:close/>
                <a:moveTo>
                  <a:pt x="7688638" y="2273775"/>
                </a:moveTo>
                <a:cubicBezTo>
                  <a:pt x="7695700" y="2273775"/>
                  <a:pt x="7702759" y="2273775"/>
                  <a:pt x="7709820" y="2273775"/>
                </a:cubicBezTo>
                <a:lnTo>
                  <a:pt x="7699230" y="2284365"/>
                </a:lnTo>
                <a:close/>
                <a:moveTo>
                  <a:pt x="7021443" y="2273775"/>
                </a:moveTo>
                <a:lnTo>
                  <a:pt x="7032033" y="2284365"/>
                </a:lnTo>
                <a:lnTo>
                  <a:pt x="7021443" y="2284365"/>
                </a:lnTo>
                <a:cubicBezTo>
                  <a:pt x="7021443" y="2284365"/>
                  <a:pt x="7021443" y="2280834"/>
                  <a:pt x="7021443" y="2273775"/>
                </a:cubicBezTo>
                <a:close/>
                <a:moveTo>
                  <a:pt x="6608416" y="2273775"/>
                </a:moveTo>
                <a:cubicBezTo>
                  <a:pt x="6608416" y="2273775"/>
                  <a:pt x="6611946" y="2277304"/>
                  <a:pt x="6619006" y="2284365"/>
                </a:cubicBezTo>
                <a:cubicBezTo>
                  <a:pt x="6611946" y="2284365"/>
                  <a:pt x="6608416" y="2284365"/>
                  <a:pt x="6608416" y="2284365"/>
                </a:cubicBezTo>
                <a:close/>
                <a:moveTo>
                  <a:pt x="5295206" y="2273775"/>
                </a:moveTo>
                <a:lnTo>
                  <a:pt x="5348158" y="2294956"/>
                </a:lnTo>
                <a:cubicBezTo>
                  <a:pt x="5355218" y="2294956"/>
                  <a:pt x="5358748" y="2294956"/>
                  <a:pt x="5358748" y="2294956"/>
                </a:cubicBezTo>
                <a:cubicBezTo>
                  <a:pt x="5358748" y="2294956"/>
                  <a:pt x="5362278" y="2294956"/>
                  <a:pt x="5369339" y="2294956"/>
                </a:cubicBezTo>
                <a:cubicBezTo>
                  <a:pt x="5369339" y="2294956"/>
                  <a:pt x="5369339" y="2298485"/>
                  <a:pt x="5369339" y="2305546"/>
                </a:cubicBezTo>
                <a:cubicBezTo>
                  <a:pt x="5369339" y="2305546"/>
                  <a:pt x="5360512" y="2305546"/>
                  <a:pt x="5342862" y="2305546"/>
                </a:cubicBezTo>
                <a:cubicBezTo>
                  <a:pt x="5325212" y="2305546"/>
                  <a:pt x="5314621" y="2302015"/>
                  <a:pt x="5311092" y="2294956"/>
                </a:cubicBezTo>
                <a:cubicBezTo>
                  <a:pt x="5307560" y="2287896"/>
                  <a:pt x="5302266" y="2284365"/>
                  <a:pt x="5295206" y="2284365"/>
                </a:cubicBezTo>
                <a:close/>
                <a:moveTo>
                  <a:pt x="8175798" y="2263184"/>
                </a:moveTo>
                <a:cubicBezTo>
                  <a:pt x="8175798" y="2263184"/>
                  <a:pt x="8177564" y="2263184"/>
                  <a:pt x="8181093" y="2263184"/>
                </a:cubicBezTo>
                <a:cubicBezTo>
                  <a:pt x="8184623" y="2263184"/>
                  <a:pt x="8186387" y="2264948"/>
                  <a:pt x="8186387" y="2268479"/>
                </a:cubicBezTo>
                <a:cubicBezTo>
                  <a:pt x="8186387" y="2272010"/>
                  <a:pt x="8182858" y="2273775"/>
                  <a:pt x="8175798" y="2273775"/>
                </a:cubicBezTo>
                <a:cubicBezTo>
                  <a:pt x="8175798" y="2266715"/>
                  <a:pt x="8175798" y="2263184"/>
                  <a:pt x="8175798" y="2263184"/>
                </a:cubicBezTo>
                <a:close/>
                <a:moveTo>
                  <a:pt x="6163620" y="2263184"/>
                </a:moveTo>
                <a:lnTo>
                  <a:pt x="6163620" y="2273775"/>
                </a:lnTo>
                <a:cubicBezTo>
                  <a:pt x="6170680" y="2273775"/>
                  <a:pt x="6174209" y="2272010"/>
                  <a:pt x="6174209" y="2268479"/>
                </a:cubicBezTo>
                <a:cubicBezTo>
                  <a:pt x="6174209" y="2264948"/>
                  <a:pt x="6174209" y="2263184"/>
                  <a:pt x="6174209" y="2263184"/>
                </a:cubicBezTo>
                <a:cubicBezTo>
                  <a:pt x="6174209" y="2263184"/>
                  <a:pt x="6170680" y="2263184"/>
                  <a:pt x="6163620" y="2263184"/>
                </a:cubicBezTo>
                <a:close/>
                <a:moveTo>
                  <a:pt x="5814135" y="2263184"/>
                </a:moveTo>
                <a:cubicBezTo>
                  <a:pt x="5814135" y="2270244"/>
                  <a:pt x="5821196" y="2273775"/>
                  <a:pt x="5835316" y="2273775"/>
                </a:cubicBezTo>
                <a:lnTo>
                  <a:pt x="5824726" y="2263184"/>
                </a:lnTo>
                <a:close/>
                <a:moveTo>
                  <a:pt x="5581147" y="2263184"/>
                </a:moveTo>
                <a:lnTo>
                  <a:pt x="5623508" y="2284365"/>
                </a:lnTo>
                <a:lnTo>
                  <a:pt x="5602327" y="2284365"/>
                </a:lnTo>
                <a:lnTo>
                  <a:pt x="5591737" y="2284365"/>
                </a:lnTo>
                <a:lnTo>
                  <a:pt x="5591737" y="2294956"/>
                </a:lnTo>
                <a:lnTo>
                  <a:pt x="5581147" y="2273775"/>
                </a:lnTo>
                <a:cubicBezTo>
                  <a:pt x="5581147" y="2266715"/>
                  <a:pt x="5581147" y="2263184"/>
                  <a:pt x="5581147" y="2263184"/>
                </a:cubicBezTo>
                <a:close/>
                <a:moveTo>
                  <a:pt x="5475243" y="2263184"/>
                </a:moveTo>
                <a:lnTo>
                  <a:pt x="5496423" y="2273775"/>
                </a:lnTo>
                <a:cubicBezTo>
                  <a:pt x="5489362" y="2273775"/>
                  <a:pt x="5485833" y="2273775"/>
                  <a:pt x="5485833" y="2273775"/>
                </a:cubicBezTo>
                <a:cubicBezTo>
                  <a:pt x="5471712" y="2273775"/>
                  <a:pt x="5468182" y="2277304"/>
                  <a:pt x="5475243" y="2284365"/>
                </a:cubicBezTo>
                <a:cubicBezTo>
                  <a:pt x="5482304" y="2291425"/>
                  <a:pt x="5482304" y="2294956"/>
                  <a:pt x="5475243" y="2294956"/>
                </a:cubicBezTo>
                <a:cubicBezTo>
                  <a:pt x="5468182" y="2294956"/>
                  <a:pt x="5464652" y="2293190"/>
                  <a:pt x="5464652" y="2289660"/>
                </a:cubicBezTo>
                <a:cubicBezTo>
                  <a:pt x="5464652" y="2286129"/>
                  <a:pt x="5464652" y="2284365"/>
                  <a:pt x="5464652" y="2284365"/>
                </a:cubicBezTo>
                <a:lnTo>
                  <a:pt x="5464652" y="2273775"/>
                </a:lnTo>
                <a:close/>
                <a:moveTo>
                  <a:pt x="8165206" y="2252594"/>
                </a:moveTo>
                <a:cubicBezTo>
                  <a:pt x="8165206" y="2252594"/>
                  <a:pt x="8165206" y="2256125"/>
                  <a:pt x="8165206" y="2263184"/>
                </a:cubicBezTo>
                <a:cubicBezTo>
                  <a:pt x="8158146" y="2263184"/>
                  <a:pt x="8154617" y="2263184"/>
                  <a:pt x="8154617" y="2263184"/>
                </a:cubicBezTo>
                <a:close/>
                <a:moveTo>
                  <a:pt x="7190889" y="2252594"/>
                </a:moveTo>
                <a:cubicBezTo>
                  <a:pt x="7190889" y="2252594"/>
                  <a:pt x="7190889" y="2256125"/>
                  <a:pt x="7190889" y="2263184"/>
                </a:cubicBezTo>
                <a:cubicBezTo>
                  <a:pt x="7190889" y="2270244"/>
                  <a:pt x="7194418" y="2270244"/>
                  <a:pt x="7201480" y="2263184"/>
                </a:cubicBezTo>
                <a:cubicBezTo>
                  <a:pt x="7208540" y="2263184"/>
                  <a:pt x="7212070" y="2259654"/>
                  <a:pt x="7212070" y="2252594"/>
                </a:cubicBezTo>
                <a:cubicBezTo>
                  <a:pt x="7212070" y="2252594"/>
                  <a:pt x="7208540" y="2252594"/>
                  <a:pt x="7201480" y="2252594"/>
                </a:cubicBezTo>
                <a:cubicBezTo>
                  <a:pt x="7194418" y="2252594"/>
                  <a:pt x="7190889" y="2252594"/>
                  <a:pt x="7190889" y="2252594"/>
                </a:cubicBezTo>
                <a:close/>
                <a:moveTo>
                  <a:pt x="7047918" y="2252594"/>
                </a:moveTo>
                <a:cubicBezTo>
                  <a:pt x="7051448" y="2252594"/>
                  <a:pt x="7053214" y="2252594"/>
                  <a:pt x="7053214" y="2252594"/>
                </a:cubicBezTo>
                <a:lnTo>
                  <a:pt x="7042622" y="2263184"/>
                </a:lnTo>
                <a:cubicBezTo>
                  <a:pt x="7035562" y="2263184"/>
                  <a:pt x="7033799" y="2261419"/>
                  <a:pt x="7037328" y="2257889"/>
                </a:cubicBezTo>
                <a:cubicBezTo>
                  <a:pt x="7040858" y="2254359"/>
                  <a:pt x="7044389" y="2252594"/>
                  <a:pt x="7047918" y="2252594"/>
                </a:cubicBezTo>
                <a:close/>
                <a:moveTo>
                  <a:pt x="6735502" y="2252594"/>
                </a:moveTo>
                <a:cubicBezTo>
                  <a:pt x="6735502" y="2252594"/>
                  <a:pt x="6737266" y="2254359"/>
                  <a:pt x="6740796" y="2257889"/>
                </a:cubicBezTo>
                <a:cubicBezTo>
                  <a:pt x="6744326" y="2261419"/>
                  <a:pt x="6746092" y="2263184"/>
                  <a:pt x="6746092" y="2263184"/>
                </a:cubicBezTo>
                <a:cubicBezTo>
                  <a:pt x="6739032" y="2263184"/>
                  <a:pt x="6735502" y="2263184"/>
                  <a:pt x="6735502" y="2263184"/>
                </a:cubicBezTo>
                <a:close/>
                <a:moveTo>
                  <a:pt x="6714320" y="2252594"/>
                </a:moveTo>
                <a:cubicBezTo>
                  <a:pt x="6721381" y="2252594"/>
                  <a:pt x="6724910" y="2254359"/>
                  <a:pt x="6724910" y="2257889"/>
                </a:cubicBezTo>
                <a:cubicBezTo>
                  <a:pt x="6724910" y="2261419"/>
                  <a:pt x="6721381" y="2263184"/>
                  <a:pt x="6714320" y="2263184"/>
                </a:cubicBezTo>
                <a:cubicBezTo>
                  <a:pt x="6714320" y="2263184"/>
                  <a:pt x="6714320" y="2259654"/>
                  <a:pt x="6714320" y="2252594"/>
                </a:cubicBezTo>
                <a:close/>
                <a:moveTo>
                  <a:pt x="6401903" y="2252594"/>
                </a:moveTo>
                <a:cubicBezTo>
                  <a:pt x="6405432" y="2252594"/>
                  <a:pt x="6407198" y="2254359"/>
                  <a:pt x="6407198" y="2257889"/>
                </a:cubicBezTo>
                <a:cubicBezTo>
                  <a:pt x="6407198" y="2261419"/>
                  <a:pt x="6410728" y="2263184"/>
                  <a:pt x="6417788" y="2263184"/>
                </a:cubicBezTo>
                <a:cubicBezTo>
                  <a:pt x="6424850" y="2263184"/>
                  <a:pt x="6430144" y="2266715"/>
                  <a:pt x="6433675" y="2273775"/>
                </a:cubicBezTo>
                <a:cubicBezTo>
                  <a:pt x="6437204" y="2280834"/>
                  <a:pt x="6444265" y="2284365"/>
                  <a:pt x="6454855" y="2284365"/>
                </a:cubicBezTo>
                <a:cubicBezTo>
                  <a:pt x="6465446" y="2284365"/>
                  <a:pt x="6472506" y="2286129"/>
                  <a:pt x="6476036" y="2289660"/>
                </a:cubicBezTo>
                <a:cubicBezTo>
                  <a:pt x="6479566" y="2293190"/>
                  <a:pt x="6483098" y="2294956"/>
                  <a:pt x="6486627" y="2294956"/>
                </a:cubicBezTo>
                <a:cubicBezTo>
                  <a:pt x="6490156" y="2294956"/>
                  <a:pt x="6502512" y="2296721"/>
                  <a:pt x="6523694" y="2300250"/>
                </a:cubicBezTo>
                <a:cubicBezTo>
                  <a:pt x="6544874" y="2303781"/>
                  <a:pt x="6558994" y="2309077"/>
                  <a:pt x="6566054" y="2316136"/>
                </a:cubicBezTo>
                <a:lnTo>
                  <a:pt x="6576646" y="2316136"/>
                </a:lnTo>
                <a:cubicBezTo>
                  <a:pt x="6583706" y="2316136"/>
                  <a:pt x="6592531" y="2317900"/>
                  <a:pt x="6603121" y="2321431"/>
                </a:cubicBezTo>
                <a:cubicBezTo>
                  <a:pt x="6613711" y="2324962"/>
                  <a:pt x="6622536" y="2326727"/>
                  <a:pt x="6629598" y="2326727"/>
                </a:cubicBezTo>
                <a:lnTo>
                  <a:pt x="6640188" y="2326727"/>
                </a:lnTo>
                <a:lnTo>
                  <a:pt x="6650778" y="2326727"/>
                </a:lnTo>
                <a:lnTo>
                  <a:pt x="6671958" y="2337317"/>
                </a:lnTo>
                <a:cubicBezTo>
                  <a:pt x="6686079" y="2337317"/>
                  <a:pt x="6696669" y="2340848"/>
                  <a:pt x="6703730" y="2347908"/>
                </a:cubicBezTo>
                <a:cubicBezTo>
                  <a:pt x="6710791" y="2347908"/>
                  <a:pt x="6716086" y="2347908"/>
                  <a:pt x="6719616" y="2347908"/>
                </a:cubicBezTo>
                <a:cubicBezTo>
                  <a:pt x="6723146" y="2347908"/>
                  <a:pt x="6724910" y="2347908"/>
                  <a:pt x="6724910" y="2347908"/>
                </a:cubicBezTo>
                <a:cubicBezTo>
                  <a:pt x="6731972" y="2347908"/>
                  <a:pt x="6735502" y="2351437"/>
                  <a:pt x="6735502" y="2358498"/>
                </a:cubicBezTo>
                <a:cubicBezTo>
                  <a:pt x="6742562" y="2365558"/>
                  <a:pt x="6746092" y="2369088"/>
                  <a:pt x="6746092" y="2369088"/>
                </a:cubicBezTo>
                <a:cubicBezTo>
                  <a:pt x="6753152" y="2369088"/>
                  <a:pt x="6753152" y="2372619"/>
                  <a:pt x="6746092" y="2379679"/>
                </a:cubicBezTo>
                <a:lnTo>
                  <a:pt x="6756682" y="2390269"/>
                </a:lnTo>
                <a:cubicBezTo>
                  <a:pt x="6763743" y="2390269"/>
                  <a:pt x="6767272" y="2388504"/>
                  <a:pt x="6767272" y="2384973"/>
                </a:cubicBezTo>
                <a:cubicBezTo>
                  <a:pt x="6767272" y="2381444"/>
                  <a:pt x="6770802" y="2376148"/>
                  <a:pt x="6777862" y="2369088"/>
                </a:cubicBezTo>
                <a:cubicBezTo>
                  <a:pt x="6784924" y="2362029"/>
                  <a:pt x="6777862" y="2354967"/>
                  <a:pt x="6756682" y="2347908"/>
                </a:cubicBezTo>
                <a:cubicBezTo>
                  <a:pt x="6749621" y="2340848"/>
                  <a:pt x="6740796" y="2335552"/>
                  <a:pt x="6730206" y="2332021"/>
                </a:cubicBezTo>
                <a:cubicBezTo>
                  <a:pt x="6719616" y="2328492"/>
                  <a:pt x="6710791" y="2326727"/>
                  <a:pt x="6703730" y="2326727"/>
                </a:cubicBezTo>
                <a:cubicBezTo>
                  <a:pt x="6689610" y="2326727"/>
                  <a:pt x="6682550" y="2326727"/>
                  <a:pt x="6682550" y="2326727"/>
                </a:cubicBezTo>
                <a:cubicBezTo>
                  <a:pt x="6689610" y="2326727"/>
                  <a:pt x="6696669" y="2324962"/>
                  <a:pt x="6703730" y="2321431"/>
                </a:cubicBezTo>
                <a:cubicBezTo>
                  <a:pt x="6710791" y="2317900"/>
                  <a:pt x="6717850" y="2316136"/>
                  <a:pt x="6724910" y="2316136"/>
                </a:cubicBezTo>
                <a:cubicBezTo>
                  <a:pt x="6724910" y="2323196"/>
                  <a:pt x="6726676" y="2326727"/>
                  <a:pt x="6730206" y="2326727"/>
                </a:cubicBezTo>
                <a:cubicBezTo>
                  <a:pt x="6733736" y="2326727"/>
                  <a:pt x="6739032" y="2326727"/>
                  <a:pt x="6746092" y="2326727"/>
                </a:cubicBezTo>
                <a:cubicBezTo>
                  <a:pt x="6753152" y="2326727"/>
                  <a:pt x="6760212" y="2330256"/>
                  <a:pt x="6767272" y="2337317"/>
                </a:cubicBezTo>
                <a:lnTo>
                  <a:pt x="6809634" y="2347908"/>
                </a:lnTo>
                <a:cubicBezTo>
                  <a:pt x="6859056" y="2362029"/>
                  <a:pt x="6887296" y="2372619"/>
                  <a:pt x="6894358" y="2379679"/>
                </a:cubicBezTo>
                <a:lnTo>
                  <a:pt x="6904948" y="2379679"/>
                </a:lnTo>
                <a:lnTo>
                  <a:pt x="6926129" y="2390269"/>
                </a:lnTo>
                <a:lnTo>
                  <a:pt x="6936718" y="2400860"/>
                </a:lnTo>
                <a:lnTo>
                  <a:pt x="6926129" y="2400860"/>
                </a:lnTo>
                <a:cubicBezTo>
                  <a:pt x="6912008" y="2393800"/>
                  <a:pt x="6901418" y="2390269"/>
                  <a:pt x="6894358" y="2390269"/>
                </a:cubicBezTo>
                <a:cubicBezTo>
                  <a:pt x="6887296" y="2390269"/>
                  <a:pt x="6883766" y="2393800"/>
                  <a:pt x="6883766" y="2400860"/>
                </a:cubicBezTo>
                <a:lnTo>
                  <a:pt x="6873177" y="2400860"/>
                </a:lnTo>
                <a:cubicBezTo>
                  <a:pt x="6873177" y="2400860"/>
                  <a:pt x="6867881" y="2400860"/>
                  <a:pt x="6857292" y="2400860"/>
                </a:cubicBezTo>
                <a:cubicBezTo>
                  <a:pt x="6846700" y="2400860"/>
                  <a:pt x="6841406" y="2402625"/>
                  <a:pt x="6841406" y="2406154"/>
                </a:cubicBezTo>
                <a:cubicBezTo>
                  <a:pt x="6841406" y="2409685"/>
                  <a:pt x="6844936" y="2411450"/>
                  <a:pt x="6851996" y="2411450"/>
                </a:cubicBezTo>
                <a:cubicBezTo>
                  <a:pt x="6851996" y="2411450"/>
                  <a:pt x="6853762" y="2413215"/>
                  <a:pt x="6857292" y="2416746"/>
                </a:cubicBezTo>
                <a:cubicBezTo>
                  <a:pt x="6860821" y="2420275"/>
                  <a:pt x="6862587" y="2422040"/>
                  <a:pt x="6862587" y="2422040"/>
                </a:cubicBezTo>
                <a:cubicBezTo>
                  <a:pt x="6862587" y="2429100"/>
                  <a:pt x="6866116" y="2429100"/>
                  <a:pt x="6873177" y="2422040"/>
                </a:cubicBezTo>
                <a:cubicBezTo>
                  <a:pt x="6880237" y="2422040"/>
                  <a:pt x="6885532" y="2423805"/>
                  <a:pt x="6889062" y="2427335"/>
                </a:cubicBezTo>
                <a:cubicBezTo>
                  <a:pt x="6892592" y="2430866"/>
                  <a:pt x="6894358" y="2432631"/>
                  <a:pt x="6894358" y="2432631"/>
                </a:cubicBezTo>
                <a:cubicBezTo>
                  <a:pt x="6894358" y="2432631"/>
                  <a:pt x="6897888" y="2436161"/>
                  <a:pt x="6904948" y="2443221"/>
                </a:cubicBezTo>
                <a:lnTo>
                  <a:pt x="6904948" y="2432631"/>
                </a:lnTo>
                <a:lnTo>
                  <a:pt x="6915539" y="2432631"/>
                </a:lnTo>
                <a:cubicBezTo>
                  <a:pt x="6922600" y="2432631"/>
                  <a:pt x="6929658" y="2432631"/>
                  <a:pt x="6936718" y="2432631"/>
                </a:cubicBezTo>
                <a:cubicBezTo>
                  <a:pt x="6936718" y="2432631"/>
                  <a:pt x="6940248" y="2434396"/>
                  <a:pt x="6947310" y="2437927"/>
                </a:cubicBezTo>
                <a:cubicBezTo>
                  <a:pt x="6954370" y="2441456"/>
                  <a:pt x="6961429" y="2443221"/>
                  <a:pt x="6968491" y="2443221"/>
                </a:cubicBezTo>
                <a:cubicBezTo>
                  <a:pt x="7003792" y="2443221"/>
                  <a:pt x="7024972" y="2446752"/>
                  <a:pt x="7032033" y="2453812"/>
                </a:cubicBezTo>
                <a:cubicBezTo>
                  <a:pt x="7032033" y="2453812"/>
                  <a:pt x="7035562" y="2453812"/>
                  <a:pt x="7042622" y="2453812"/>
                </a:cubicBezTo>
                <a:cubicBezTo>
                  <a:pt x="7049684" y="2453812"/>
                  <a:pt x="7056744" y="2453812"/>
                  <a:pt x="7063804" y="2453812"/>
                </a:cubicBezTo>
                <a:lnTo>
                  <a:pt x="7084985" y="2453812"/>
                </a:lnTo>
                <a:cubicBezTo>
                  <a:pt x="7084985" y="2460871"/>
                  <a:pt x="7088514" y="2467933"/>
                  <a:pt x="7095574" y="2474992"/>
                </a:cubicBezTo>
                <a:lnTo>
                  <a:pt x="7106166" y="2485583"/>
                </a:lnTo>
                <a:lnTo>
                  <a:pt x="7084985" y="2485583"/>
                </a:lnTo>
                <a:cubicBezTo>
                  <a:pt x="7077924" y="2471462"/>
                  <a:pt x="7067333" y="2464402"/>
                  <a:pt x="7053214" y="2464402"/>
                </a:cubicBezTo>
                <a:cubicBezTo>
                  <a:pt x="7046154" y="2464402"/>
                  <a:pt x="7039093" y="2462637"/>
                  <a:pt x="7032033" y="2459106"/>
                </a:cubicBezTo>
                <a:cubicBezTo>
                  <a:pt x="7024972" y="2455577"/>
                  <a:pt x="7014381" y="2453812"/>
                  <a:pt x="7000262" y="2453812"/>
                </a:cubicBezTo>
                <a:cubicBezTo>
                  <a:pt x="6979081" y="2460871"/>
                  <a:pt x="6954370" y="2462637"/>
                  <a:pt x="6926129" y="2459106"/>
                </a:cubicBezTo>
                <a:cubicBezTo>
                  <a:pt x="6897888" y="2455577"/>
                  <a:pt x="6883766" y="2452047"/>
                  <a:pt x="6883766" y="2448517"/>
                </a:cubicBezTo>
                <a:cubicBezTo>
                  <a:pt x="6883766" y="2444986"/>
                  <a:pt x="6880237" y="2446752"/>
                  <a:pt x="6873177" y="2453812"/>
                </a:cubicBezTo>
                <a:cubicBezTo>
                  <a:pt x="6866116" y="2460871"/>
                  <a:pt x="6859056" y="2464402"/>
                  <a:pt x="6851996" y="2464402"/>
                </a:cubicBezTo>
                <a:cubicBezTo>
                  <a:pt x="6844936" y="2464402"/>
                  <a:pt x="6841406" y="2460871"/>
                  <a:pt x="6841406" y="2453812"/>
                </a:cubicBezTo>
                <a:cubicBezTo>
                  <a:pt x="6841406" y="2453812"/>
                  <a:pt x="6843170" y="2452047"/>
                  <a:pt x="6846700" y="2448517"/>
                </a:cubicBezTo>
                <a:cubicBezTo>
                  <a:pt x="6850230" y="2444986"/>
                  <a:pt x="6855525" y="2443221"/>
                  <a:pt x="6862587" y="2443221"/>
                </a:cubicBezTo>
                <a:lnTo>
                  <a:pt x="6873177" y="2443221"/>
                </a:lnTo>
                <a:lnTo>
                  <a:pt x="6862587" y="2432631"/>
                </a:lnTo>
                <a:lnTo>
                  <a:pt x="6830814" y="2443221"/>
                </a:lnTo>
                <a:lnTo>
                  <a:pt x="6809634" y="2453812"/>
                </a:lnTo>
                <a:cubicBezTo>
                  <a:pt x="6809634" y="2446752"/>
                  <a:pt x="6802573" y="2443221"/>
                  <a:pt x="6788454" y="2443221"/>
                </a:cubicBezTo>
                <a:lnTo>
                  <a:pt x="6756682" y="2422040"/>
                </a:lnTo>
                <a:cubicBezTo>
                  <a:pt x="6756682" y="2422040"/>
                  <a:pt x="6760212" y="2423805"/>
                  <a:pt x="6767272" y="2427335"/>
                </a:cubicBezTo>
                <a:cubicBezTo>
                  <a:pt x="6774333" y="2430866"/>
                  <a:pt x="6788454" y="2432631"/>
                  <a:pt x="6809634" y="2432631"/>
                </a:cubicBezTo>
                <a:lnTo>
                  <a:pt x="6830814" y="2422040"/>
                </a:lnTo>
                <a:cubicBezTo>
                  <a:pt x="6830814" y="2422040"/>
                  <a:pt x="6827285" y="2422040"/>
                  <a:pt x="6820224" y="2422040"/>
                </a:cubicBezTo>
                <a:lnTo>
                  <a:pt x="6809634" y="2411450"/>
                </a:lnTo>
                <a:cubicBezTo>
                  <a:pt x="6809634" y="2404390"/>
                  <a:pt x="6813164" y="2400860"/>
                  <a:pt x="6820224" y="2400860"/>
                </a:cubicBezTo>
                <a:cubicBezTo>
                  <a:pt x="6820224" y="2400860"/>
                  <a:pt x="6821991" y="2400860"/>
                  <a:pt x="6825520" y="2400860"/>
                </a:cubicBezTo>
                <a:cubicBezTo>
                  <a:pt x="6829050" y="2400860"/>
                  <a:pt x="6830814" y="2397329"/>
                  <a:pt x="6830814" y="2390269"/>
                </a:cubicBezTo>
                <a:cubicBezTo>
                  <a:pt x="6837876" y="2390269"/>
                  <a:pt x="6837876" y="2386739"/>
                  <a:pt x="6830814" y="2379679"/>
                </a:cubicBezTo>
                <a:cubicBezTo>
                  <a:pt x="6823754" y="2372619"/>
                  <a:pt x="6818458" y="2370852"/>
                  <a:pt x="6814929" y="2374383"/>
                </a:cubicBezTo>
                <a:cubicBezTo>
                  <a:pt x="6811400" y="2377914"/>
                  <a:pt x="6809634" y="2381444"/>
                  <a:pt x="6809634" y="2384973"/>
                </a:cubicBezTo>
                <a:cubicBezTo>
                  <a:pt x="6809634" y="2388504"/>
                  <a:pt x="6806104" y="2388504"/>
                  <a:pt x="6799044" y="2384973"/>
                </a:cubicBezTo>
                <a:cubicBezTo>
                  <a:pt x="6791984" y="2381444"/>
                  <a:pt x="6786688" y="2383209"/>
                  <a:pt x="6783158" y="2390269"/>
                </a:cubicBezTo>
                <a:cubicBezTo>
                  <a:pt x="6779628" y="2397329"/>
                  <a:pt x="6772568" y="2400860"/>
                  <a:pt x="6761977" y="2400860"/>
                </a:cubicBezTo>
                <a:cubicBezTo>
                  <a:pt x="6751387" y="2400860"/>
                  <a:pt x="6742562" y="2397329"/>
                  <a:pt x="6735502" y="2390269"/>
                </a:cubicBezTo>
                <a:cubicBezTo>
                  <a:pt x="6728440" y="2390269"/>
                  <a:pt x="6724910" y="2390269"/>
                  <a:pt x="6724910" y="2390269"/>
                </a:cubicBezTo>
                <a:cubicBezTo>
                  <a:pt x="6703730" y="2397329"/>
                  <a:pt x="6675488" y="2393800"/>
                  <a:pt x="6640188" y="2379679"/>
                </a:cubicBezTo>
                <a:cubicBezTo>
                  <a:pt x="6626067" y="2372619"/>
                  <a:pt x="6608416" y="2365558"/>
                  <a:pt x="6587236" y="2358498"/>
                </a:cubicBezTo>
                <a:cubicBezTo>
                  <a:pt x="6573115" y="2358498"/>
                  <a:pt x="6562525" y="2354967"/>
                  <a:pt x="6555464" y="2347908"/>
                </a:cubicBezTo>
                <a:cubicBezTo>
                  <a:pt x="6548403" y="2347908"/>
                  <a:pt x="6541344" y="2347908"/>
                  <a:pt x="6534284" y="2347908"/>
                </a:cubicBezTo>
                <a:cubicBezTo>
                  <a:pt x="6534284" y="2354967"/>
                  <a:pt x="6537813" y="2362029"/>
                  <a:pt x="6544874" y="2369088"/>
                </a:cubicBezTo>
                <a:cubicBezTo>
                  <a:pt x="6551935" y="2376148"/>
                  <a:pt x="6548403" y="2379679"/>
                  <a:pt x="6534284" y="2379679"/>
                </a:cubicBezTo>
                <a:lnTo>
                  <a:pt x="6513102" y="2369088"/>
                </a:lnTo>
                <a:cubicBezTo>
                  <a:pt x="6513102" y="2369088"/>
                  <a:pt x="6516632" y="2369088"/>
                  <a:pt x="6523694" y="2369088"/>
                </a:cubicBezTo>
                <a:cubicBezTo>
                  <a:pt x="6523694" y="2369088"/>
                  <a:pt x="6523694" y="2365558"/>
                  <a:pt x="6523694" y="2358498"/>
                </a:cubicBezTo>
                <a:cubicBezTo>
                  <a:pt x="6523694" y="2351437"/>
                  <a:pt x="6523694" y="2347908"/>
                  <a:pt x="6523694" y="2347908"/>
                </a:cubicBezTo>
                <a:cubicBezTo>
                  <a:pt x="6523694" y="2347908"/>
                  <a:pt x="6520163" y="2347908"/>
                  <a:pt x="6513102" y="2347908"/>
                </a:cubicBezTo>
                <a:cubicBezTo>
                  <a:pt x="6513102" y="2354967"/>
                  <a:pt x="6509573" y="2358498"/>
                  <a:pt x="6502512" y="2358498"/>
                </a:cubicBezTo>
                <a:cubicBezTo>
                  <a:pt x="6495451" y="2358498"/>
                  <a:pt x="6491922" y="2354967"/>
                  <a:pt x="6491922" y="2347908"/>
                </a:cubicBezTo>
                <a:lnTo>
                  <a:pt x="6491922" y="2337317"/>
                </a:lnTo>
                <a:lnTo>
                  <a:pt x="6470740" y="2326727"/>
                </a:lnTo>
                <a:cubicBezTo>
                  <a:pt x="6463680" y="2326727"/>
                  <a:pt x="6460150" y="2326727"/>
                  <a:pt x="6460150" y="2326727"/>
                </a:cubicBezTo>
                <a:cubicBezTo>
                  <a:pt x="6460150" y="2333787"/>
                  <a:pt x="6460150" y="2337317"/>
                  <a:pt x="6460150" y="2337317"/>
                </a:cubicBezTo>
                <a:lnTo>
                  <a:pt x="6470740" y="2337317"/>
                </a:lnTo>
                <a:cubicBezTo>
                  <a:pt x="6470740" y="2351437"/>
                  <a:pt x="6442499" y="2351437"/>
                  <a:pt x="6386018" y="2337317"/>
                </a:cubicBezTo>
                <a:cubicBezTo>
                  <a:pt x="6371898" y="2330256"/>
                  <a:pt x="6357776" y="2330256"/>
                  <a:pt x="6343656" y="2337317"/>
                </a:cubicBezTo>
                <a:cubicBezTo>
                  <a:pt x="6343656" y="2337317"/>
                  <a:pt x="6338361" y="2335552"/>
                  <a:pt x="6327771" y="2332021"/>
                </a:cubicBezTo>
                <a:cubicBezTo>
                  <a:pt x="6317180" y="2328492"/>
                  <a:pt x="6308354" y="2324962"/>
                  <a:pt x="6301294" y="2321431"/>
                </a:cubicBezTo>
                <a:cubicBezTo>
                  <a:pt x="6294234" y="2317900"/>
                  <a:pt x="6287174" y="2316136"/>
                  <a:pt x="6280114" y="2316136"/>
                </a:cubicBezTo>
                <a:cubicBezTo>
                  <a:pt x="6273053" y="2316136"/>
                  <a:pt x="6269524" y="2316136"/>
                  <a:pt x="6269524" y="2316136"/>
                </a:cubicBezTo>
                <a:cubicBezTo>
                  <a:pt x="6269524" y="2316136"/>
                  <a:pt x="6267758" y="2316136"/>
                  <a:pt x="6264228" y="2316136"/>
                </a:cubicBezTo>
                <a:cubicBezTo>
                  <a:pt x="6260698" y="2316136"/>
                  <a:pt x="6255402" y="2312606"/>
                  <a:pt x="6248342" y="2305546"/>
                </a:cubicBezTo>
                <a:cubicBezTo>
                  <a:pt x="6255402" y="2305546"/>
                  <a:pt x="6260698" y="2305546"/>
                  <a:pt x="6264228" y="2305546"/>
                </a:cubicBezTo>
                <a:cubicBezTo>
                  <a:pt x="6267758" y="2305546"/>
                  <a:pt x="6265994" y="2302015"/>
                  <a:pt x="6258932" y="2294956"/>
                </a:cubicBezTo>
                <a:lnTo>
                  <a:pt x="6290704" y="2294956"/>
                </a:lnTo>
                <a:cubicBezTo>
                  <a:pt x="6297765" y="2294956"/>
                  <a:pt x="6306590" y="2296721"/>
                  <a:pt x="6317180" y="2300250"/>
                </a:cubicBezTo>
                <a:cubicBezTo>
                  <a:pt x="6327771" y="2303781"/>
                  <a:pt x="6336595" y="2305546"/>
                  <a:pt x="6343656" y="2305546"/>
                </a:cubicBezTo>
                <a:lnTo>
                  <a:pt x="6407198" y="2316136"/>
                </a:lnTo>
                <a:cubicBezTo>
                  <a:pt x="6421319" y="2316136"/>
                  <a:pt x="6431909" y="2316136"/>
                  <a:pt x="6438970" y="2316136"/>
                </a:cubicBezTo>
                <a:cubicBezTo>
                  <a:pt x="6431909" y="2309077"/>
                  <a:pt x="6428380" y="2303781"/>
                  <a:pt x="6428380" y="2300250"/>
                </a:cubicBezTo>
                <a:cubicBezTo>
                  <a:pt x="6428380" y="2296721"/>
                  <a:pt x="6428380" y="2294956"/>
                  <a:pt x="6428380" y="2294956"/>
                </a:cubicBezTo>
                <a:lnTo>
                  <a:pt x="6438970" y="2305546"/>
                </a:lnTo>
                <a:cubicBezTo>
                  <a:pt x="6446031" y="2305546"/>
                  <a:pt x="6449560" y="2303781"/>
                  <a:pt x="6449560" y="2300250"/>
                </a:cubicBezTo>
                <a:cubicBezTo>
                  <a:pt x="6449560" y="2296721"/>
                  <a:pt x="6449560" y="2294956"/>
                  <a:pt x="6449560" y="2294956"/>
                </a:cubicBezTo>
                <a:cubicBezTo>
                  <a:pt x="6449560" y="2294956"/>
                  <a:pt x="6446031" y="2294956"/>
                  <a:pt x="6438970" y="2294956"/>
                </a:cubicBezTo>
                <a:cubicBezTo>
                  <a:pt x="6431909" y="2294956"/>
                  <a:pt x="6428380" y="2294956"/>
                  <a:pt x="6428380" y="2294956"/>
                </a:cubicBezTo>
                <a:cubicBezTo>
                  <a:pt x="6428380" y="2287896"/>
                  <a:pt x="6424850" y="2284365"/>
                  <a:pt x="6417788" y="2284365"/>
                </a:cubicBezTo>
                <a:cubicBezTo>
                  <a:pt x="6410728" y="2284365"/>
                  <a:pt x="6405432" y="2282600"/>
                  <a:pt x="6401903" y="2279069"/>
                </a:cubicBezTo>
                <a:cubicBezTo>
                  <a:pt x="6398374" y="2275540"/>
                  <a:pt x="6396608" y="2270244"/>
                  <a:pt x="6396608" y="2263184"/>
                </a:cubicBezTo>
                <a:cubicBezTo>
                  <a:pt x="6396608" y="2256125"/>
                  <a:pt x="6398374" y="2252594"/>
                  <a:pt x="6401903" y="2252594"/>
                </a:cubicBezTo>
                <a:close/>
                <a:moveTo>
                  <a:pt x="5994172" y="2252594"/>
                </a:moveTo>
                <a:cubicBezTo>
                  <a:pt x="5994172" y="2252594"/>
                  <a:pt x="5997702" y="2252594"/>
                  <a:pt x="6004764" y="2252594"/>
                </a:cubicBezTo>
                <a:lnTo>
                  <a:pt x="5994172" y="2263184"/>
                </a:lnTo>
                <a:close/>
                <a:moveTo>
                  <a:pt x="4702142" y="2252594"/>
                </a:moveTo>
                <a:cubicBezTo>
                  <a:pt x="4709203" y="2252594"/>
                  <a:pt x="4716263" y="2252594"/>
                  <a:pt x="4723324" y="2252594"/>
                </a:cubicBezTo>
                <a:lnTo>
                  <a:pt x="4765684" y="2273775"/>
                </a:lnTo>
                <a:lnTo>
                  <a:pt x="4765684" y="2284365"/>
                </a:lnTo>
                <a:cubicBezTo>
                  <a:pt x="4758624" y="2284365"/>
                  <a:pt x="4751565" y="2282600"/>
                  <a:pt x="4744504" y="2279069"/>
                </a:cubicBezTo>
                <a:cubicBezTo>
                  <a:pt x="4737443" y="2275540"/>
                  <a:pt x="4733914" y="2273775"/>
                  <a:pt x="4733914" y="2273775"/>
                </a:cubicBezTo>
                <a:cubicBezTo>
                  <a:pt x="4726853" y="2266715"/>
                  <a:pt x="4716263" y="2263184"/>
                  <a:pt x="4702142" y="2263184"/>
                </a:cubicBezTo>
                <a:close/>
                <a:moveTo>
                  <a:pt x="7847494" y="2242004"/>
                </a:moveTo>
                <a:cubicBezTo>
                  <a:pt x="7854556" y="2242004"/>
                  <a:pt x="7858085" y="2242004"/>
                  <a:pt x="7858085" y="2242004"/>
                </a:cubicBezTo>
                <a:lnTo>
                  <a:pt x="7847494" y="2252594"/>
                </a:lnTo>
                <a:close/>
                <a:moveTo>
                  <a:pt x="7720409" y="2242004"/>
                </a:moveTo>
                <a:lnTo>
                  <a:pt x="7773361" y="2252594"/>
                </a:lnTo>
                <a:cubicBezTo>
                  <a:pt x="7773361" y="2259654"/>
                  <a:pt x="7762772" y="2259654"/>
                  <a:pt x="7741590" y="2252594"/>
                </a:cubicBezTo>
                <a:cubicBezTo>
                  <a:pt x="7734530" y="2252594"/>
                  <a:pt x="7727471" y="2249063"/>
                  <a:pt x="7720409" y="2242004"/>
                </a:cubicBezTo>
                <a:close/>
                <a:moveTo>
                  <a:pt x="7127347" y="2242004"/>
                </a:moveTo>
                <a:lnTo>
                  <a:pt x="7127347" y="2252594"/>
                </a:lnTo>
                <a:cubicBezTo>
                  <a:pt x="7141466" y="2259654"/>
                  <a:pt x="7148526" y="2259654"/>
                  <a:pt x="7148526" y="2252594"/>
                </a:cubicBezTo>
                <a:cubicBezTo>
                  <a:pt x="7148526" y="2245533"/>
                  <a:pt x="7141466" y="2242004"/>
                  <a:pt x="7127347" y="2242004"/>
                </a:cubicBezTo>
                <a:close/>
                <a:moveTo>
                  <a:pt x="6904948" y="2242004"/>
                </a:moveTo>
                <a:cubicBezTo>
                  <a:pt x="6904948" y="2249063"/>
                  <a:pt x="6904948" y="2252594"/>
                  <a:pt x="6904948" y="2252594"/>
                </a:cubicBezTo>
                <a:cubicBezTo>
                  <a:pt x="6904948" y="2252594"/>
                  <a:pt x="6908477" y="2254359"/>
                  <a:pt x="6915539" y="2257889"/>
                </a:cubicBezTo>
                <a:cubicBezTo>
                  <a:pt x="6922600" y="2261419"/>
                  <a:pt x="6922600" y="2266715"/>
                  <a:pt x="6915539" y="2273775"/>
                </a:cubicBezTo>
                <a:cubicBezTo>
                  <a:pt x="6908477" y="2273775"/>
                  <a:pt x="6904948" y="2275540"/>
                  <a:pt x="6904948" y="2279069"/>
                </a:cubicBezTo>
                <a:cubicBezTo>
                  <a:pt x="6904948" y="2282600"/>
                  <a:pt x="6906714" y="2284365"/>
                  <a:pt x="6910244" y="2284365"/>
                </a:cubicBezTo>
                <a:cubicBezTo>
                  <a:pt x="6913773" y="2284365"/>
                  <a:pt x="6917304" y="2284365"/>
                  <a:pt x="6920833" y="2284365"/>
                </a:cubicBezTo>
                <a:cubicBezTo>
                  <a:pt x="6924362" y="2284365"/>
                  <a:pt x="6926129" y="2282600"/>
                  <a:pt x="6926129" y="2279069"/>
                </a:cubicBezTo>
                <a:cubicBezTo>
                  <a:pt x="6926129" y="2275540"/>
                  <a:pt x="6929658" y="2273775"/>
                  <a:pt x="6936718" y="2273775"/>
                </a:cubicBezTo>
                <a:cubicBezTo>
                  <a:pt x="6936718" y="2266715"/>
                  <a:pt x="6940248" y="2264948"/>
                  <a:pt x="6947310" y="2268479"/>
                </a:cubicBezTo>
                <a:cubicBezTo>
                  <a:pt x="6954370" y="2272010"/>
                  <a:pt x="6957900" y="2270244"/>
                  <a:pt x="6957900" y="2263184"/>
                </a:cubicBezTo>
                <a:cubicBezTo>
                  <a:pt x="6957900" y="2256125"/>
                  <a:pt x="6957900" y="2252594"/>
                  <a:pt x="6957900" y="2252594"/>
                </a:cubicBezTo>
                <a:cubicBezTo>
                  <a:pt x="6957900" y="2252594"/>
                  <a:pt x="6954370" y="2254359"/>
                  <a:pt x="6947310" y="2257889"/>
                </a:cubicBezTo>
                <a:cubicBezTo>
                  <a:pt x="6940248" y="2261419"/>
                  <a:pt x="6936718" y="2259654"/>
                  <a:pt x="6936718" y="2252594"/>
                </a:cubicBezTo>
                <a:lnTo>
                  <a:pt x="6926129" y="2242004"/>
                </a:lnTo>
                <a:cubicBezTo>
                  <a:pt x="6926129" y="2249063"/>
                  <a:pt x="6922600" y="2249063"/>
                  <a:pt x="6915539" y="2242004"/>
                </a:cubicBezTo>
                <a:cubicBezTo>
                  <a:pt x="6915539" y="2242004"/>
                  <a:pt x="6913773" y="2242004"/>
                  <a:pt x="6910244" y="2242004"/>
                </a:cubicBezTo>
                <a:close/>
                <a:moveTo>
                  <a:pt x="6650778" y="2242004"/>
                </a:moveTo>
                <a:cubicBezTo>
                  <a:pt x="6657839" y="2242004"/>
                  <a:pt x="6661368" y="2242004"/>
                  <a:pt x="6661368" y="2242004"/>
                </a:cubicBezTo>
                <a:cubicBezTo>
                  <a:pt x="6661368" y="2256125"/>
                  <a:pt x="6657839" y="2259654"/>
                  <a:pt x="6650778" y="2252594"/>
                </a:cubicBezTo>
                <a:cubicBezTo>
                  <a:pt x="6643717" y="2252594"/>
                  <a:pt x="6640188" y="2250829"/>
                  <a:pt x="6640188" y="2247298"/>
                </a:cubicBezTo>
                <a:cubicBezTo>
                  <a:pt x="6640188" y="2243769"/>
                  <a:pt x="6643717" y="2242004"/>
                  <a:pt x="6650778" y="2242004"/>
                </a:cubicBezTo>
                <a:close/>
                <a:moveTo>
                  <a:pt x="6619006" y="2242004"/>
                </a:moveTo>
                <a:lnTo>
                  <a:pt x="6629598" y="2242004"/>
                </a:lnTo>
                <a:lnTo>
                  <a:pt x="6629598" y="2252594"/>
                </a:lnTo>
                <a:cubicBezTo>
                  <a:pt x="6629598" y="2252594"/>
                  <a:pt x="6626067" y="2249063"/>
                  <a:pt x="6619006" y="2242004"/>
                </a:cubicBezTo>
                <a:close/>
                <a:moveTo>
                  <a:pt x="6491922" y="2242004"/>
                </a:moveTo>
                <a:cubicBezTo>
                  <a:pt x="6498983" y="2242004"/>
                  <a:pt x="6509573" y="2245533"/>
                  <a:pt x="6523694" y="2252594"/>
                </a:cubicBezTo>
                <a:lnTo>
                  <a:pt x="6544874" y="2252594"/>
                </a:lnTo>
                <a:lnTo>
                  <a:pt x="6555464" y="2263184"/>
                </a:lnTo>
                <a:lnTo>
                  <a:pt x="6566054" y="2273775"/>
                </a:lnTo>
                <a:cubicBezTo>
                  <a:pt x="6551935" y="2273775"/>
                  <a:pt x="6537813" y="2270244"/>
                  <a:pt x="6523694" y="2263184"/>
                </a:cubicBezTo>
                <a:cubicBezTo>
                  <a:pt x="6502512" y="2256125"/>
                  <a:pt x="6491922" y="2249063"/>
                  <a:pt x="6491922" y="2242004"/>
                </a:cubicBezTo>
                <a:close/>
                <a:moveTo>
                  <a:pt x="7815724" y="2231413"/>
                </a:moveTo>
                <a:cubicBezTo>
                  <a:pt x="7815724" y="2231413"/>
                  <a:pt x="7817490" y="2233177"/>
                  <a:pt x="7821019" y="2236708"/>
                </a:cubicBezTo>
                <a:cubicBezTo>
                  <a:pt x="7824548" y="2240238"/>
                  <a:pt x="7826313" y="2242004"/>
                  <a:pt x="7826313" y="2242004"/>
                </a:cubicBezTo>
                <a:lnTo>
                  <a:pt x="7815724" y="2242004"/>
                </a:lnTo>
                <a:close/>
                <a:moveTo>
                  <a:pt x="6830814" y="2231413"/>
                </a:moveTo>
                <a:cubicBezTo>
                  <a:pt x="6823754" y="2231413"/>
                  <a:pt x="6821991" y="2233177"/>
                  <a:pt x="6825520" y="2236708"/>
                </a:cubicBezTo>
                <a:cubicBezTo>
                  <a:pt x="6829050" y="2240238"/>
                  <a:pt x="6839640" y="2242004"/>
                  <a:pt x="6857292" y="2242004"/>
                </a:cubicBezTo>
                <a:cubicBezTo>
                  <a:pt x="6874943" y="2242004"/>
                  <a:pt x="6883766" y="2240238"/>
                  <a:pt x="6883766" y="2236708"/>
                </a:cubicBezTo>
                <a:cubicBezTo>
                  <a:pt x="6883766" y="2233177"/>
                  <a:pt x="6876706" y="2231413"/>
                  <a:pt x="6862587" y="2231413"/>
                </a:cubicBezTo>
                <a:cubicBezTo>
                  <a:pt x="6848466" y="2231413"/>
                  <a:pt x="6837876" y="2231413"/>
                  <a:pt x="6830814" y="2231413"/>
                </a:cubicBezTo>
                <a:close/>
                <a:moveTo>
                  <a:pt x="6460150" y="2231413"/>
                </a:moveTo>
                <a:cubicBezTo>
                  <a:pt x="6460150" y="2231413"/>
                  <a:pt x="6463680" y="2234944"/>
                  <a:pt x="6470740" y="2242004"/>
                </a:cubicBezTo>
                <a:lnTo>
                  <a:pt x="6460150" y="2242004"/>
                </a:lnTo>
                <a:close/>
                <a:moveTo>
                  <a:pt x="4617420" y="2231413"/>
                </a:moveTo>
                <a:lnTo>
                  <a:pt x="4628010" y="2231413"/>
                </a:lnTo>
                <a:cubicBezTo>
                  <a:pt x="4642130" y="2238473"/>
                  <a:pt x="4649190" y="2243769"/>
                  <a:pt x="4649190" y="2247298"/>
                </a:cubicBezTo>
                <a:cubicBezTo>
                  <a:pt x="4649190" y="2250829"/>
                  <a:pt x="4649190" y="2252594"/>
                  <a:pt x="4649190" y="2252594"/>
                </a:cubicBezTo>
                <a:cubicBezTo>
                  <a:pt x="4649190" y="2252594"/>
                  <a:pt x="4645660" y="2249063"/>
                  <a:pt x="4638599" y="2242004"/>
                </a:cubicBezTo>
                <a:cubicBezTo>
                  <a:pt x="4631539" y="2242004"/>
                  <a:pt x="4624480" y="2238473"/>
                  <a:pt x="4617420" y="2231413"/>
                </a:cubicBezTo>
                <a:close/>
                <a:moveTo>
                  <a:pt x="6980404" y="2214204"/>
                </a:moveTo>
                <a:cubicBezTo>
                  <a:pt x="6977757" y="2213321"/>
                  <a:pt x="6975550" y="2213763"/>
                  <a:pt x="6973785" y="2215527"/>
                </a:cubicBezTo>
                <a:cubicBezTo>
                  <a:pt x="6970256" y="2219058"/>
                  <a:pt x="6963196" y="2220823"/>
                  <a:pt x="6952604" y="2220823"/>
                </a:cubicBezTo>
                <a:cubicBezTo>
                  <a:pt x="6942014" y="2220823"/>
                  <a:pt x="6936718" y="2220823"/>
                  <a:pt x="6936718" y="2220823"/>
                </a:cubicBezTo>
                <a:cubicBezTo>
                  <a:pt x="6950840" y="2227882"/>
                  <a:pt x="6968491" y="2231413"/>
                  <a:pt x="6989670" y="2231413"/>
                </a:cubicBezTo>
                <a:lnTo>
                  <a:pt x="6989670" y="2220823"/>
                </a:lnTo>
                <a:cubicBezTo>
                  <a:pt x="6986141" y="2217292"/>
                  <a:pt x="6983053" y="2215086"/>
                  <a:pt x="6980404" y="2214204"/>
                </a:cubicBezTo>
                <a:close/>
                <a:moveTo>
                  <a:pt x="7932219" y="2210232"/>
                </a:moveTo>
                <a:cubicBezTo>
                  <a:pt x="7932219" y="2217292"/>
                  <a:pt x="7933983" y="2220823"/>
                  <a:pt x="7937513" y="2220823"/>
                </a:cubicBezTo>
                <a:cubicBezTo>
                  <a:pt x="7941042" y="2220823"/>
                  <a:pt x="7942808" y="2219058"/>
                  <a:pt x="7942808" y="2215527"/>
                </a:cubicBezTo>
                <a:cubicBezTo>
                  <a:pt x="7942808" y="2211996"/>
                  <a:pt x="7939279" y="2210232"/>
                  <a:pt x="7932219" y="2210232"/>
                </a:cubicBezTo>
                <a:close/>
                <a:moveTo>
                  <a:pt x="6857292" y="2210232"/>
                </a:moveTo>
                <a:cubicBezTo>
                  <a:pt x="6853762" y="2210232"/>
                  <a:pt x="6851996" y="2213763"/>
                  <a:pt x="6851996" y="2220823"/>
                </a:cubicBezTo>
                <a:cubicBezTo>
                  <a:pt x="6851996" y="2220823"/>
                  <a:pt x="6853762" y="2219058"/>
                  <a:pt x="6857292" y="2215527"/>
                </a:cubicBezTo>
                <a:cubicBezTo>
                  <a:pt x="6860821" y="2211996"/>
                  <a:pt x="6860821" y="2210232"/>
                  <a:pt x="6857292" y="2210232"/>
                </a:cubicBezTo>
                <a:close/>
                <a:moveTo>
                  <a:pt x="5522900" y="2210232"/>
                </a:moveTo>
                <a:cubicBezTo>
                  <a:pt x="5519370" y="2210232"/>
                  <a:pt x="5514074" y="2213763"/>
                  <a:pt x="5507014" y="2220823"/>
                </a:cubicBezTo>
                <a:lnTo>
                  <a:pt x="5517604" y="2220823"/>
                </a:lnTo>
                <a:cubicBezTo>
                  <a:pt x="5531724" y="2220823"/>
                  <a:pt x="5538785" y="2220823"/>
                  <a:pt x="5538785" y="2220823"/>
                </a:cubicBezTo>
                <a:cubicBezTo>
                  <a:pt x="5538785" y="2220823"/>
                  <a:pt x="5535256" y="2217292"/>
                  <a:pt x="5528195" y="2210232"/>
                </a:cubicBezTo>
                <a:cubicBezTo>
                  <a:pt x="5528195" y="2210232"/>
                  <a:pt x="5526429" y="2210232"/>
                  <a:pt x="5522900" y="2210232"/>
                </a:cubicBezTo>
                <a:close/>
                <a:moveTo>
                  <a:pt x="5210482" y="2210232"/>
                </a:moveTo>
                <a:lnTo>
                  <a:pt x="5242254" y="2210232"/>
                </a:lnTo>
                <a:lnTo>
                  <a:pt x="5263434" y="2220823"/>
                </a:lnTo>
                <a:lnTo>
                  <a:pt x="5221073" y="2220823"/>
                </a:lnTo>
                <a:close/>
                <a:moveTo>
                  <a:pt x="7317974" y="2199642"/>
                </a:moveTo>
                <a:cubicBezTo>
                  <a:pt x="7346216" y="2199642"/>
                  <a:pt x="7360336" y="2206702"/>
                  <a:pt x="7360336" y="2220823"/>
                </a:cubicBezTo>
                <a:cubicBezTo>
                  <a:pt x="7353274" y="2220823"/>
                  <a:pt x="7342684" y="2217292"/>
                  <a:pt x="7328564" y="2210232"/>
                </a:cubicBezTo>
                <a:close/>
                <a:moveTo>
                  <a:pt x="6460150" y="2199642"/>
                </a:moveTo>
                <a:lnTo>
                  <a:pt x="6513102" y="2210232"/>
                </a:lnTo>
                <a:cubicBezTo>
                  <a:pt x="6513102" y="2210232"/>
                  <a:pt x="6518398" y="2208467"/>
                  <a:pt x="6528988" y="2204937"/>
                </a:cubicBezTo>
                <a:cubicBezTo>
                  <a:pt x="6539579" y="2201407"/>
                  <a:pt x="6544874" y="2203173"/>
                  <a:pt x="6544874" y="2210232"/>
                </a:cubicBezTo>
                <a:cubicBezTo>
                  <a:pt x="6544874" y="2210232"/>
                  <a:pt x="6544874" y="2211996"/>
                  <a:pt x="6544874" y="2215527"/>
                </a:cubicBezTo>
                <a:cubicBezTo>
                  <a:pt x="6544874" y="2219058"/>
                  <a:pt x="6544874" y="2220823"/>
                  <a:pt x="6544874" y="2220823"/>
                </a:cubicBezTo>
                <a:cubicBezTo>
                  <a:pt x="6551935" y="2220823"/>
                  <a:pt x="6555464" y="2220823"/>
                  <a:pt x="6555464" y="2220823"/>
                </a:cubicBezTo>
                <a:cubicBezTo>
                  <a:pt x="6562525" y="2220823"/>
                  <a:pt x="6566054" y="2224352"/>
                  <a:pt x="6566054" y="2231413"/>
                </a:cubicBezTo>
                <a:lnTo>
                  <a:pt x="6555464" y="2231413"/>
                </a:lnTo>
                <a:lnTo>
                  <a:pt x="6534284" y="2231413"/>
                </a:lnTo>
                <a:lnTo>
                  <a:pt x="6523694" y="2231413"/>
                </a:lnTo>
                <a:close/>
                <a:moveTo>
                  <a:pt x="4988084" y="2199642"/>
                </a:moveTo>
                <a:lnTo>
                  <a:pt x="4998674" y="2199642"/>
                </a:lnTo>
                <a:cubicBezTo>
                  <a:pt x="5005734" y="2206702"/>
                  <a:pt x="5009265" y="2210232"/>
                  <a:pt x="5009265" y="2210232"/>
                </a:cubicBezTo>
                <a:cubicBezTo>
                  <a:pt x="5016325" y="2203173"/>
                  <a:pt x="5025150" y="2201407"/>
                  <a:pt x="5035740" y="2204937"/>
                </a:cubicBezTo>
                <a:cubicBezTo>
                  <a:pt x="5046332" y="2208467"/>
                  <a:pt x="5060450" y="2211996"/>
                  <a:pt x="5078102" y="2215527"/>
                </a:cubicBezTo>
                <a:cubicBezTo>
                  <a:pt x="5095752" y="2219058"/>
                  <a:pt x="5108108" y="2224352"/>
                  <a:pt x="5115169" y="2231413"/>
                </a:cubicBezTo>
                <a:cubicBezTo>
                  <a:pt x="5108108" y="2231413"/>
                  <a:pt x="5104578" y="2231413"/>
                  <a:pt x="5104578" y="2231413"/>
                </a:cubicBezTo>
                <a:cubicBezTo>
                  <a:pt x="5104578" y="2238473"/>
                  <a:pt x="5104578" y="2242004"/>
                  <a:pt x="5104578" y="2242004"/>
                </a:cubicBezTo>
                <a:lnTo>
                  <a:pt x="5115169" y="2231413"/>
                </a:lnTo>
                <a:cubicBezTo>
                  <a:pt x="5136350" y="2238473"/>
                  <a:pt x="5150469" y="2242004"/>
                  <a:pt x="5157530" y="2242004"/>
                </a:cubicBezTo>
                <a:lnTo>
                  <a:pt x="5221073" y="2252594"/>
                </a:lnTo>
                <a:lnTo>
                  <a:pt x="5263434" y="2263184"/>
                </a:lnTo>
                <a:cubicBezTo>
                  <a:pt x="5256373" y="2270244"/>
                  <a:pt x="5256373" y="2280834"/>
                  <a:pt x="5263434" y="2294956"/>
                </a:cubicBezTo>
                <a:lnTo>
                  <a:pt x="5284614" y="2305546"/>
                </a:lnTo>
                <a:cubicBezTo>
                  <a:pt x="5284614" y="2312606"/>
                  <a:pt x="5288146" y="2312606"/>
                  <a:pt x="5295206" y="2305546"/>
                </a:cubicBezTo>
                <a:cubicBezTo>
                  <a:pt x="5302266" y="2298485"/>
                  <a:pt x="5309326" y="2298485"/>
                  <a:pt x="5316386" y="2305546"/>
                </a:cubicBezTo>
                <a:cubicBezTo>
                  <a:pt x="5316386" y="2312606"/>
                  <a:pt x="5318152" y="2316136"/>
                  <a:pt x="5321681" y="2316136"/>
                </a:cubicBezTo>
                <a:cubicBezTo>
                  <a:pt x="5325212" y="2316136"/>
                  <a:pt x="5326977" y="2316136"/>
                  <a:pt x="5326977" y="2316136"/>
                </a:cubicBezTo>
                <a:cubicBezTo>
                  <a:pt x="5326977" y="2316136"/>
                  <a:pt x="5330506" y="2316136"/>
                  <a:pt x="5337566" y="2316136"/>
                </a:cubicBezTo>
                <a:cubicBezTo>
                  <a:pt x="5379929" y="2330256"/>
                  <a:pt x="5408170" y="2337317"/>
                  <a:pt x="5422291" y="2337317"/>
                </a:cubicBezTo>
                <a:cubicBezTo>
                  <a:pt x="5429352" y="2337317"/>
                  <a:pt x="5432881" y="2339082"/>
                  <a:pt x="5432881" y="2342612"/>
                </a:cubicBezTo>
                <a:cubicBezTo>
                  <a:pt x="5432881" y="2346143"/>
                  <a:pt x="5429352" y="2349673"/>
                  <a:pt x="5422291" y="2353202"/>
                </a:cubicBezTo>
                <a:cubicBezTo>
                  <a:pt x="5415230" y="2356733"/>
                  <a:pt x="5404640" y="2356733"/>
                  <a:pt x="5390518" y="2353202"/>
                </a:cubicBezTo>
                <a:cubicBezTo>
                  <a:pt x="5376400" y="2349673"/>
                  <a:pt x="5362278" y="2346143"/>
                  <a:pt x="5348158" y="2342612"/>
                </a:cubicBezTo>
                <a:cubicBezTo>
                  <a:pt x="5334037" y="2339082"/>
                  <a:pt x="5323448" y="2333787"/>
                  <a:pt x="5316386" y="2326727"/>
                </a:cubicBezTo>
                <a:lnTo>
                  <a:pt x="5274025" y="2316136"/>
                </a:lnTo>
                <a:lnTo>
                  <a:pt x="5252844" y="2305546"/>
                </a:lnTo>
                <a:cubicBezTo>
                  <a:pt x="5245784" y="2298485"/>
                  <a:pt x="5235194" y="2294956"/>
                  <a:pt x="5221073" y="2294956"/>
                </a:cubicBezTo>
                <a:cubicBezTo>
                  <a:pt x="5199892" y="2294956"/>
                  <a:pt x="5184006" y="2293190"/>
                  <a:pt x="5173416" y="2289660"/>
                </a:cubicBezTo>
                <a:cubicBezTo>
                  <a:pt x="5162825" y="2286129"/>
                  <a:pt x="5146940" y="2282600"/>
                  <a:pt x="5125758" y="2279069"/>
                </a:cubicBezTo>
                <a:cubicBezTo>
                  <a:pt x="5104578" y="2275540"/>
                  <a:pt x="5090458" y="2270244"/>
                  <a:pt x="5083398" y="2263184"/>
                </a:cubicBezTo>
                <a:cubicBezTo>
                  <a:pt x="5076338" y="2263184"/>
                  <a:pt x="5067511" y="2261419"/>
                  <a:pt x="5056921" y="2257889"/>
                </a:cubicBezTo>
                <a:cubicBezTo>
                  <a:pt x="5046332" y="2254359"/>
                  <a:pt x="5041036" y="2252594"/>
                  <a:pt x="5041036" y="2252594"/>
                </a:cubicBezTo>
                <a:lnTo>
                  <a:pt x="4966902" y="2220823"/>
                </a:lnTo>
                <a:cubicBezTo>
                  <a:pt x="4973963" y="2220823"/>
                  <a:pt x="4973963" y="2217292"/>
                  <a:pt x="4966902" y="2210232"/>
                </a:cubicBezTo>
                <a:lnTo>
                  <a:pt x="4977492" y="2210232"/>
                </a:lnTo>
                <a:lnTo>
                  <a:pt x="4988084" y="2210232"/>
                </a:lnTo>
                <a:close/>
                <a:moveTo>
                  <a:pt x="4670372" y="2199642"/>
                </a:moveTo>
                <a:cubicBezTo>
                  <a:pt x="4670372" y="2199642"/>
                  <a:pt x="4672136" y="2201407"/>
                  <a:pt x="4675666" y="2204937"/>
                </a:cubicBezTo>
                <a:cubicBezTo>
                  <a:pt x="4679196" y="2208467"/>
                  <a:pt x="4684491" y="2210232"/>
                  <a:pt x="4691551" y="2210232"/>
                </a:cubicBezTo>
                <a:lnTo>
                  <a:pt x="4680962" y="2210232"/>
                </a:lnTo>
                <a:cubicBezTo>
                  <a:pt x="4673901" y="2210232"/>
                  <a:pt x="4670372" y="2210232"/>
                  <a:pt x="4670372" y="2210232"/>
                </a:cubicBezTo>
                <a:close/>
                <a:moveTo>
                  <a:pt x="5925334" y="2194346"/>
                </a:moveTo>
                <a:cubicBezTo>
                  <a:pt x="5921805" y="2194346"/>
                  <a:pt x="5920039" y="2196112"/>
                  <a:pt x="5920039" y="2199642"/>
                </a:cubicBezTo>
                <a:cubicBezTo>
                  <a:pt x="5920039" y="2199642"/>
                  <a:pt x="5923568" y="2199642"/>
                  <a:pt x="5930630" y="2199642"/>
                </a:cubicBezTo>
                <a:lnTo>
                  <a:pt x="5941220" y="2199642"/>
                </a:lnTo>
                <a:cubicBezTo>
                  <a:pt x="5934160" y="2196112"/>
                  <a:pt x="5928866" y="2194346"/>
                  <a:pt x="5925334" y="2194346"/>
                </a:cubicBezTo>
                <a:close/>
                <a:moveTo>
                  <a:pt x="7476830" y="2189051"/>
                </a:moveTo>
                <a:lnTo>
                  <a:pt x="7487420" y="2189051"/>
                </a:lnTo>
                <a:lnTo>
                  <a:pt x="7487420" y="2199642"/>
                </a:lnTo>
                <a:cubicBezTo>
                  <a:pt x="7480360" y="2199642"/>
                  <a:pt x="7476830" y="2196111"/>
                  <a:pt x="7476830" y="2189051"/>
                </a:cubicBezTo>
                <a:close/>
                <a:moveTo>
                  <a:pt x="6682550" y="2189051"/>
                </a:moveTo>
                <a:lnTo>
                  <a:pt x="6682550" y="2199642"/>
                </a:lnTo>
                <a:cubicBezTo>
                  <a:pt x="6675488" y="2199642"/>
                  <a:pt x="6671958" y="2199642"/>
                  <a:pt x="6671958" y="2199642"/>
                </a:cubicBezTo>
                <a:close/>
                <a:moveTo>
                  <a:pt x="6491922" y="2189051"/>
                </a:moveTo>
                <a:cubicBezTo>
                  <a:pt x="6498983" y="2189051"/>
                  <a:pt x="6502512" y="2192581"/>
                  <a:pt x="6502512" y="2199642"/>
                </a:cubicBezTo>
                <a:cubicBezTo>
                  <a:pt x="6502512" y="2199642"/>
                  <a:pt x="6500746" y="2199642"/>
                  <a:pt x="6497217" y="2199642"/>
                </a:cubicBezTo>
                <a:cubicBezTo>
                  <a:pt x="6493688" y="2199642"/>
                  <a:pt x="6491922" y="2197877"/>
                  <a:pt x="6491922" y="2194346"/>
                </a:cubicBezTo>
                <a:cubicBezTo>
                  <a:pt x="6491922" y="2190817"/>
                  <a:pt x="6491922" y="2189051"/>
                  <a:pt x="6491922" y="2189051"/>
                </a:cubicBezTo>
                <a:close/>
                <a:moveTo>
                  <a:pt x="6301294" y="2189051"/>
                </a:moveTo>
                <a:cubicBezTo>
                  <a:pt x="6308354" y="2189051"/>
                  <a:pt x="6311884" y="2189051"/>
                  <a:pt x="6311884" y="2189051"/>
                </a:cubicBezTo>
                <a:lnTo>
                  <a:pt x="6311884" y="2199642"/>
                </a:lnTo>
                <a:cubicBezTo>
                  <a:pt x="6311884" y="2199642"/>
                  <a:pt x="6308354" y="2196111"/>
                  <a:pt x="6301294" y="2189051"/>
                </a:cubicBezTo>
                <a:close/>
                <a:moveTo>
                  <a:pt x="5909449" y="2189051"/>
                </a:moveTo>
                <a:cubicBezTo>
                  <a:pt x="5909449" y="2196111"/>
                  <a:pt x="5909449" y="2199642"/>
                  <a:pt x="5909449" y="2199642"/>
                </a:cubicBezTo>
                <a:lnTo>
                  <a:pt x="5920039" y="2189051"/>
                </a:lnTo>
                <a:cubicBezTo>
                  <a:pt x="5912978" y="2189051"/>
                  <a:pt x="5909449" y="2189051"/>
                  <a:pt x="5909449" y="2189051"/>
                </a:cubicBezTo>
                <a:close/>
                <a:moveTo>
                  <a:pt x="4903360" y="2189051"/>
                </a:moveTo>
                <a:cubicBezTo>
                  <a:pt x="4910421" y="2189051"/>
                  <a:pt x="4913950" y="2189051"/>
                  <a:pt x="4913950" y="2189051"/>
                </a:cubicBezTo>
                <a:lnTo>
                  <a:pt x="4924540" y="2199642"/>
                </a:lnTo>
                <a:lnTo>
                  <a:pt x="4903360" y="2199642"/>
                </a:lnTo>
                <a:close/>
                <a:moveTo>
                  <a:pt x="4204393" y="2189051"/>
                </a:moveTo>
                <a:cubicBezTo>
                  <a:pt x="4218514" y="2189051"/>
                  <a:pt x="4236164" y="2194346"/>
                  <a:pt x="4257345" y="2204937"/>
                </a:cubicBezTo>
                <a:cubicBezTo>
                  <a:pt x="4278526" y="2215527"/>
                  <a:pt x="4289116" y="2220823"/>
                  <a:pt x="4289116" y="2220823"/>
                </a:cubicBezTo>
                <a:lnTo>
                  <a:pt x="4225574" y="2210232"/>
                </a:lnTo>
                <a:cubicBezTo>
                  <a:pt x="4211452" y="2196111"/>
                  <a:pt x="4204393" y="2189051"/>
                  <a:pt x="4204393" y="2189051"/>
                </a:cubicBezTo>
                <a:close/>
                <a:moveTo>
                  <a:pt x="7868675" y="2178461"/>
                </a:moveTo>
                <a:cubicBezTo>
                  <a:pt x="7875736" y="2178461"/>
                  <a:pt x="7879267" y="2180225"/>
                  <a:pt x="7879267" y="2183756"/>
                </a:cubicBezTo>
                <a:cubicBezTo>
                  <a:pt x="7879267" y="2187286"/>
                  <a:pt x="7875736" y="2189051"/>
                  <a:pt x="7868675" y="2189051"/>
                </a:cubicBezTo>
                <a:cubicBezTo>
                  <a:pt x="7861615" y="2189051"/>
                  <a:pt x="7858085" y="2187286"/>
                  <a:pt x="7858085" y="2183756"/>
                </a:cubicBezTo>
                <a:cubicBezTo>
                  <a:pt x="7858085" y="2180225"/>
                  <a:pt x="7861615" y="2178461"/>
                  <a:pt x="7868675" y="2178461"/>
                </a:cubicBezTo>
                <a:close/>
                <a:moveTo>
                  <a:pt x="7635686" y="2178461"/>
                </a:moveTo>
                <a:lnTo>
                  <a:pt x="7625096" y="2189051"/>
                </a:lnTo>
                <a:cubicBezTo>
                  <a:pt x="7632156" y="2189051"/>
                  <a:pt x="7635686" y="2189051"/>
                  <a:pt x="7635686" y="2189051"/>
                </a:cubicBezTo>
                <a:close/>
                <a:moveTo>
                  <a:pt x="6936718" y="2178461"/>
                </a:moveTo>
                <a:lnTo>
                  <a:pt x="6936718" y="2189051"/>
                </a:lnTo>
                <a:lnTo>
                  <a:pt x="6947310" y="2178461"/>
                </a:lnTo>
                <a:close/>
                <a:moveTo>
                  <a:pt x="6703730" y="2178461"/>
                </a:moveTo>
                <a:lnTo>
                  <a:pt x="6724910" y="2189051"/>
                </a:lnTo>
                <a:lnTo>
                  <a:pt x="6703730" y="2189051"/>
                </a:lnTo>
                <a:close/>
                <a:moveTo>
                  <a:pt x="5867087" y="2178461"/>
                </a:moveTo>
                <a:lnTo>
                  <a:pt x="5867087" y="2189051"/>
                </a:lnTo>
                <a:lnTo>
                  <a:pt x="5888268" y="2189051"/>
                </a:lnTo>
                <a:cubicBezTo>
                  <a:pt x="5888268" y="2181992"/>
                  <a:pt x="5881208" y="2178461"/>
                  <a:pt x="5867087" y="2178461"/>
                </a:cubicBezTo>
                <a:close/>
                <a:moveTo>
                  <a:pt x="7720409" y="2167871"/>
                </a:moveTo>
                <a:cubicBezTo>
                  <a:pt x="7720409" y="2167871"/>
                  <a:pt x="7720409" y="2171400"/>
                  <a:pt x="7720409" y="2178461"/>
                </a:cubicBezTo>
                <a:lnTo>
                  <a:pt x="7720409" y="2189051"/>
                </a:lnTo>
                <a:cubicBezTo>
                  <a:pt x="7720409" y="2189051"/>
                  <a:pt x="7716880" y="2185521"/>
                  <a:pt x="7709820" y="2178461"/>
                </a:cubicBezTo>
                <a:cubicBezTo>
                  <a:pt x="7709820" y="2171400"/>
                  <a:pt x="7713348" y="2167871"/>
                  <a:pt x="7720409" y="2167871"/>
                </a:cubicBezTo>
                <a:close/>
                <a:moveTo>
                  <a:pt x="6121257" y="2157280"/>
                </a:moveTo>
                <a:cubicBezTo>
                  <a:pt x="6114197" y="2157280"/>
                  <a:pt x="6114197" y="2160811"/>
                  <a:pt x="6121257" y="2167871"/>
                </a:cubicBezTo>
                <a:cubicBezTo>
                  <a:pt x="6128318" y="2174930"/>
                  <a:pt x="6138909" y="2178461"/>
                  <a:pt x="6153028" y="2178461"/>
                </a:cubicBezTo>
                <a:lnTo>
                  <a:pt x="6142438" y="2167871"/>
                </a:lnTo>
                <a:cubicBezTo>
                  <a:pt x="6135378" y="2160811"/>
                  <a:pt x="6128318" y="2157280"/>
                  <a:pt x="6121257" y="2157280"/>
                </a:cubicBezTo>
                <a:close/>
                <a:moveTo>
                  <a:pt x="7564202" y="2150660"/>
                </a:moveTo>
                <a:cubicBezTo>
                  <a:pt x="7562437" y="2149778"/>
                  <a:pt x="7561553" y="2150221"/>
                  <a:pt x="7561553" y="2151985"/>
                </a:cubicBezTo>
                <a:cubicBezTo>
                  <a:pt x="7561553" y="2155515"/>
                  <a:pt x="7565082" y="2160811"/>
                  <a:pt x="7572144" y="2167871"/>
                </a:cubicBezTo>
                <a:lnTo>
                  <a:pt x="7582734" y="2167871"/>
                </a:lnTo>
                <a:lnTo>
                  <a:pt x="7572144" y="2157280"/>
                </a:lnTo>
                <a:cubicBezTo>
                  <a:pt x="7568614" y="2153750"/>
                  <a:pt x="7565966" y="2151544"/>
                  <a:pt x="7564202" y="2150660"/>
                </a:cubicBezTo>
                <a:close/>
                <a:moveTo>
                  <a:pt x="7805134" y="2146690"/>
                </a:moveTo>
                <a:lnTo>
                  <a:pt x="7783952" y="2157280"/>
                </a:lnTo>
                <a:cubicBezTo>
                  <a:pt x="7791012" y="2164340"/>
                  <a:pt x="7798072" y="2164340"/>
                  <a:pt x="7805134" y="2157280"/>
                </a:cubicBezTo>
                <a:cubicBezTo>
                  <a:pt x="7812194" y="2157280"/>
                  <a:pt x="7812194" y="2153750"/>
                  <a:pt x="7805134" y="2146690"/>
                </a:cubicBezTo>
                <a:close/>
                <a:moveTo>
                  <a:pt x="6957900" y="2146690"/>
                </a:moveTo>
                <a:cubicBezTo>
                  <a:pt x="6964960" y="2146690"/>
                  <a:pt x="6968491" y="2150221"/>
                  <a:pt x="6968491" y="2157280"/>
                </a:cubicBezTo>
                <a:cubicBezTo>
                  <a:pt x="6968491" y="2164340"/>
                  <a:pt x="6964960" y="2164340"/>
                  <a:pt x="6957900" y="2157280"/>
                </a:cubicBezTo>
                <a:close/>
                <a:moveTo>
                  <a:pt x="4331478" y="2146690"/>
                </a:moveTo>
                <a:lnTo>
                  <a:pt x="4395020" y="2167871"/>
                </a:lnTo>
                <a:cubicBezTo>
                  <a:pt x="4409141" y="2167871"/>
                  <a:pt x="4419730" y="2171400"/>
                  <a:pt x="4426791" y="2178461"/>
                </a:cubicBezTo>
                <a:cubicBezTo>
                  <a:pt x="4455032" y="2178461"/>
                  <a:pt x="4465622" y="2181992"/>
                  <a:pt x="4458562" y="2189051"/>
                </a:cubicBezTo>
                <a:cubicBezTo>
                  <a:pt x="4458562" y="2196111"/>
                  <a:pt x="4455032" y="2199642"/>
                  <a:pt x="4447972" y="2199642"/>
                </a:cubicBezTo>
                <a:lnTo>
                  <a:pt x="4426791" y="2210232"/>
                </a:lnTo>
                <a:cubicBezTo>
                  <a:pt x="4412670" y="2203173"/>
                  <a:pt x="4398550" y="2196111"/>
                  <a:pt x="4384430" y="2189051"/>
                </a:cubicBezTo>
                <a:cubicBezTo>
                  <a:pt x="4363249" y="2181992"/>
                  <a:pt x="4352658" y="2174930"/>
                  <a:pt x="4352658" y="2167871"/>
                </a:cubicBezTo>
                <a:cubicBezTo>
                  <a:pt x="4352658" y="2160811"/>
                  <a:pt x="4349128" y="2157280"/>
                  <a:pt x="4342068" y="2157280"/>
                </a:cubicBezTo>
                <a:close/>
                <a:moveTo>
                  <a:pt x="7519192" y="2136099"/>
                </a:moveTo>
                <a:cubicBezTo>
                  <a:pt x="7512130" y="2136099"/>
                  <a:pt x="7508601" y="2139629"/>
                  <a:pt x="7508601" y="2146690"/>
                </a:cubicBezTo>
                <a:cubicBezTo>
                  <a:pt x="7508601" y="2153750"/>
                  <a:pt x="7512130" y="2157280"/>
                  <a:pt x="7519192" y="2157280"/>
                </a:cubicBezTo>
                <a:cubicBezTo>
                  <a:pt x="7519192" y="2157280"/>
                  <a:pt x="7519192" y="2153750"/>
                  <a:pt x="7519192" y="2146690"/>
                </a:cubicBezTo>
                <a:close/>
                <a:moveTo>
                  <a:pt x="6301294" y="2136099"/>
                </a:moveTo>
                <a:lnTo>
                  <a:pt x="6311884" y="2136099"/>
                </a:lnTo>
                <a:cubicBezTo>
                  <a:pt x="6311884" y="2143159"/>
                  <a:pt x="6311884" y="2150221"/>
                  <a:pt x="6311884" y="2157280"/>
                </a:cubicBezTo>
                <a:lnTo>
                  <a:pt x="6290704" y="2157280"/>
                </a:lnTo>
                <a:lnTo>
                  <a:pt x="6280114" y="2146690"/>
                </a:lnTo>
                <a:lnTo>
                  <a:pt x="6290704" y="2146690"/>
                </a:lnTo>
                <a:cubicBezTo>
                  <a:pt x="6290704" y="2146690"/>
                  <a:pt x="6292470" y="2146690"/>
                  <a:pt x="6295998" y="2146690"/>
                </a:cubicBezTo>
                <a:cubicBezTo>
                  <a:pt x="6299528" y="2146690"/>
                  <a:pt x="6301294" y="2143159"/>
                  <a:pt x="6301294" y="2136099"/>
                </a:cubicBezTo>
                <a:close/>
                <a:moveTo>
                  <a:pt x="5814135" y="2136099"/>
                </a:moveTo>
                <a:cubicBezTo>
                  <a:pt x="5814135" y="2136099"/>
                  <a:pt x="5815901" y="2137863"/>
                  <a:pt x="5819430" y="2141394"/>
                </a:cubicBezTo>
                <a:cubicBezTo>
                  <a:pt x="5822962" y="2144925"/>
                  <a:pt x="5828256" y="2146690"/>
                  <a:pt x="5835316" y="2146690"/>
                </a:cubicBezTo>
                <a:cubicBezTo>
                  <a:pt x="5842376" y="2146690"/>
                  <a:pt x="5849436" y="2146690"/>
                  <a:pt x="5856497" y="2146690"/>
                </a:cubicBezTo>
                <a:cubicBezTo>
                  <a:pt x="5863558" y="2146690"/>
                  <a:pt x="5867087" y="2150221"/>
                  <a:pt x="5867087" y="2157280"/>
                </a:cubicBezTo>
                <a:cubicBezTo>
                  <a:pt x="5874148" y="2178461"/>
                  <a:pt x="5891798" y="2185521"/>
                  <a:pt x="5920039" y="2178461"/>
                </a:cubicBezTo>
                <a:lnTo>
                  <a:pt x="5930630" y="2178461"/>
                </a:lnTo>
                <a:cubicBezTo>
                  <a:pt x="5937690" y="2178461"/>
                  <a:pt x="5948280" y="2181992"/>
                  <a:pt x="5962401" y="2189051"/>
                </a:cubicBezTo>
                <a:cubicBezTo>
                  <a:pt x="5962401" y="2189051"/>
                  <a:pt x="5965930" y="2189051"/>
                  <a:pt x="5972991" y="2189051"/>
                </a:cubicBezTo>
                <a:cubicBezTo>
                  <a:pt x="5980053" y="2189051"/>
                  <a:pt x="5983582" y="2189051"/>
                  <a:pt x="5983582" y="2189051"/>
                </a:cubicBezTo>
                <a:lnTo>
                  <a:pt x="5983582" y="2178461"/>
                </a:lnTo>
                <a:cubicBezTo>
                  <a:pt x="5983582" y="2178461"/>
                  <a:pt x="5980053" y="2178461"/>
                  <a:pt x="5972991" y="2178461"/>
                </a:cubicBezTo>
                <a:cubicBezTo>
                  <a:pt x="5958872" y="2178461"/>
                  <a:pt x="5944750" y="2174930"/>
                  <a:pt x="5930630" y="2167871"/>
                </a:cubicBezTo>
                <a:cubicBezTo>
                  <a:pt x="5916510" y="2160811"/>
                  <a:pt x="5909449" y="2153750"/>
                  <a:pt x="5909449" y="2146690"/>
                </a:cubicBezTo>
                <a:cubicBezTo>
                  <a:pt x="5902388" y="2146690"/>
                  <a:pt x="5898860" y="2146690"/>
                  <a:pt x="5898860" y="2146690"/>
                </a:cubicBezTo>
                <a:cubicBezTo>
                  <a:pt x="5891798" y="2146690"/>
                  <a:pt x="5879443" y="2144925"/>
                  <a:pt x="5861792" y="2141394"/>
                </a:cubicBezTo>
                <a:cubicBezTo>
                  <a:pt x="5844141" y="2137863"/>
                  <a:pt x="5831786" y="2136099"/>
                  <a:pt x="5824726" y="2136099"/>
                </a:cubicBezTo>
                <a:close/>
                <a:moveTo>
                  <a:pt x="5194596" y="2136099"/>
                </a:moveTo>
                <a:cubicBezTo>
                  <a:pt x="5184006" y="2136099"/>
                  <a:pt x="5178710" y="2137863"/>
                  <a:pt x="5178710" y="2141394"/>
                </a:cubicBezTo>
                <a:cubicBezTo>
                  <a:pt x="5178710" y="2144925"/>
                  <a:pt x="5178710" y="2146690"/>
                  <a:pt x="5178710" y="2146690"/>
                </a:cubicBezTo>
                <a:cubicBezTo>
                  <a:pt x="5178710" y="2153750"/>
                  <a:pt x="5196362" y="2157280"/>
                  <a:pt x="5231662" y="2157280"/>
                </a:cubicBezTo>
                <a:lnTo>
                  <a:pt x="5252844" y="2157280"/>
                </a:lnTo>
                <a:cubicBezTo>
                  <a:pt x="5252844" y="2157280"/>
                  <a:pt x="5245784" y="2155515"/>
                  <a:pt x="5231662" y="2151985"/>
                </a:cubicBezTo>
                <a:cubicBezTo>
                  <a:pt x="5217542" y="2148455"/>
                  <a:pt x="5210482" y="2144925"/>
                  <a:pt x="5210482" y="2141394"/>
                </a:cubicBezTo>
                <a:cubicBezTo>
                  <a:pt x="5210482" y="2137863"/>
                  <a:pt x="5205188" y="2136099"/>
                  <a:pt x="5194596" y="2136099"/>
                </a:cubicBezTo>
                <a:close/>
                <a:moveTo>
                  <a:pt x="6460150" y="2135216"/>
                </a:moveTo>
                <a:lnTo>
                  <a:pt x="6460150" y="2136099"/>
                </a:lnTo>
                <a:lnTo>
                  <a:pt x="6450884" y="2138747"/>
                </a:lnTo>
                <a:lnTo>
                  <a:pt x="6454855" y="2136099"/>
                </a:lnTo>
                <a:close/>
                <a:moveTo>
                  <a:pt x="5092664" y="2129481"/>
                </a:moveTo>
                <a:cubicBezTo>
                  <a:pt x="5091780" y="2128597"/>
                  <a:pt x="5090457" y="2129040"/>
                  <a:pt x="5088692" y="2130804"/>
                </a:cubicBezTo>
                <a:cubicBezTo>
                  <a:pt x="5085162" y="2134334"/>
                  <a:pt x="5086928" y="2136099"/>
                  <a:pt x="5093988" y="2136099"/>
                </a:cubicBezTo>
                <a:cubicBezTo>
                  <a:pt x="5093988" y="2132569"/>
                  <a:pt x="5093546" y="2130363"/>
                  <a:pt x="5092664" y="2129481"/>
                </a:cubicBezTo>
                <a:close/>
                <a:moveTo>
                  <a:pt x="7466240" y="2128156"/>
                </a:moveTo>
                <a:cubicBezTo>
                  <a:pt x="7468005" y="2128156"/>
                  <a:pt x="7469770" y="2129040"/>
                  <a:pt x="7471534" y="2130804"/>
                </a:cubicBezTo>
                <a:cubicBezTo>
                  <a:pt x="7475064" y="2134334"/>
                  <a:pt x="7476830" y="2136099"/>
                  <a:pt x="7476830" y="2136099"/>
                </a:cubicBezTo>
                <a:lnTo>
                  <a:pt x="7468888" y="2146690"/>
                </a:lnTo>
                <a:lnTo>
                  <a:pt x="7466240" y="2136099"/>
                </a:lnTo>
                <a:cubicBezTo>
                  <a:pt x="7459178" y="2136099"/>
                  <a:pt x="7457415" y="2134334"/>
                  <a:pt x="7460944" y="2130804"/>
                </a:cubicBezTo>
                <a:cubicBezTo>
                  <a:pt x="7462710" y="2129040"/>
                  <a:pt x="7464476" y="2128156"/>
                  <a:pt x="7466240" y="2128156"/>
                </a:cubicBezTo>
                <a:close/>
                <a:moveTo>
                  <a:pt x="6408522" y="2128156"/>
                </a:moveTo>
                <a:cubicBezTo>
                  <a:pt x="6411169" y="2128156"/>
                  <a:pt x="6414259" y="2129040"/>
                  <a:pt x="6417788" y="2130804"/>
                </a:cubicBezTo>
                <a:cubicBezTo>
                  <a:pt x="6424850" y="2134334"/>
                  <a:pt x="6428380" y="2136099"/>
                  <a:pt x="6428380" y="2136099"/>
                </a:cubicBezTo>
                <a:cubicBezTo>
                  <a:pt x="6428380" y="2141394"/>
                  <a:pt x="6434337" y="2142718"/>
                  <a:pt x="6446250" y="2140071"/>
                </a:cubicBezTo>
                <a:lnTo>
                  <a:pt x="6450884" y="2138747"/>
                </a:lnTo>
                <a:lnTo>
                  <a:pt x="6449560" y="2146690"/>
                </a:lnTo>
                <a:lnTo>
                  <a:pt x="6396608" y="2146690"/>
                </a:lnTo>
                <a:cubicBezTo>
                  <a:pt x="6396608" y="2139629"/>
                  <a:pt x="6398374" y="2134334"/>
                  <a:pt x="6401903" y="2130804"/>
                </a:cubicBezTo>
                <a:cubicBezTo>
                  <a:pt x="6403668" y="2129040"/>
                  <a:pt x="6405874" y="2128156"/>
                  <a:pt x="6408522" y="2128156"/>
                </a:cubicBezTo>
                <a:close/>
                <a:moveTo>
                  <a:pt x="6336324" y="2126731"/>
                </a:moveTo>
                <a:lnTo>
                  <a:pt x="6333066" y="2130804"/>
                </a:lnTo>
                <a:cubicBezTo>
                  <a:pt x="6333066" y="2129040"/>
                  <a:pt x="6333949" y="2127716"/>
                  <a:pt x="6335714" y="2126832"/>
                </a:cubicBezTo>
                <a:close/>
                <a:moveTo>
                  <a:pt x="7794542" y="2125509"/>
                </a:moveTo>
                <a:cubicBezTo>
                  <a:pt x="7787482" y="2132569"/>
                  <a:pt x="7785717" y="2136099"/>
                  <a:pt x="7789248" y="2136099"/>
                </a:cubicBezTo>
                <a:cubicBezTo>
                  <a:pt x="7792778" y="2136099"/>
                  <a:pt x="7801604" y="2139629"/>
                  <a:pt x="7815724" y="2146690"/>
                </a:cubicBezTo>
                <a:lnTo>
                  <a:pt x="7836904" y="2157280"/>
                </a:lnTo>
                <a:lnTo>
                  <a:pt x="7836904" y="2167871"/>
                </a:lnTo>
                <a:cubicBezTo>
                  <a:pt x="7836904" y="2167871"/>
                  <a:pt x="7836904" y="2171400"/>
                  <a:pt x="7836904" y="2178461"/>
                </a:cubicBezTo>
                <a:cubicBezTo>
                  <a:pt x="7836904" y="2178461"/>
                  <a:pt x="7836904" y="2180225"/>
                  <a:pt x="7836904" y="2183756"/>
                </a:cubicBezTo>
                <a:cubicBezTo>
                  <a:pt x="7836904" y="2187286"/>
                  <a:pt x="7840434" y="2192581"/>
                  <a:pt x="7847494" y="2199642"/>
                </a:cubicBezTo>
                <a:lnTo>
                  <a:pt x="7900446" y="2199642"/>
                </a:lnTo>
                <a:lnTo>
                  <a:pt x="7932219" y="2199642"/>
                </a:lnTo>
                <a:cubicBezTo>
                  <a:pt x="7946338" y="2206702"/>
                  <a:pt x="7949869" y="2203173"/>
                  <a:pt x="7942808" y="2189051"/>
                </a:cubicBezTo>
                <a:cubicBezTo>
                  <a:pt x="7935748" y="2181992"/>
                  <a:pt x="7928688" y="2178461"/>
                  <a:pt x="7921627" y="2178461"/>
                </a:cubicBezTo>
                <a:cubicBezTo>
                  <a:pt x="7914567" y="2178461"/>
                  <a:pt x="7909271" y="2176696"/>
                  <a:pt x="7905742" y="2173165"/>
                </a:cubicBezTo>
                <a:cubicBezTo>
                  <a:pt x="7902212" y="2169636"/>
                  <a:pt x="7896917" y="2167871"/>
                  <a:pt x="7889856" y="2167871"/>
                </a:cubicBezTo>
                <a:cubicBezTo>
                  <a:pt x="7882796" y="2167871"/>
                  <a:pt x="7877500" y="2167871"/>
                  <a:pt x="7873971" y="2167871"/>
                </a:cubicBezTo>
                <a:cubicBezTo>
                  <a:pt x="7870441" y="2167871"/>
                  <a:pt x="7865146" y="2164340"/>
                  <a:pt x="7858085" y="2157280"/>
                </a:cubicBezTo>
                <a:lnTo>
                  <a:pt x="7858085" y="2146690"/>
                </a:lnTo>
                <a:lnTo>
                  <a:pt x="7847494" y="2146690"/>
                </a:lnTo>
                <a:cubicBezTo>
                  <a:pt x="7840434" y="2139629"/>
                  <a:pt x="7833375" y="2136099"/>
                  <a:pt x="7826313" y="2136099"/>
                </a:cubicBezTo>
                <a:lnTo>
                  <a:pt x="7805134" y="2125509"/>
                </a:lnTo>
                <a:cubicBezTo>
                  <a:pt x="7805134" y="2125509"/>
                  <a:pt x="7801604" y="2125509"/>
                  <a:pt x="7794542" y="2125509"/>
                </a:cubicBezTo>
                <a:close/>
                <a:moveTo>
                  <a:pt x="5051626" y="2125509"/>
                </a:moveTo>
                <a:lnTo>
                  <a:pt x="5051626" y="2136099"/>
                </a:lnTo>
                <a:cubicBezTo>
                  <a:pt x="5051626" y="2136099"/>
                  <a:pt x="5055156" y="2132569"/>
                  <a:pt x="5062217" y="2125509"/>
                </a:cubicBezTo>
                <a:close/>
                <a:moveTo>
                  <a:pt x="4310297" y="2125509"/>
                </a:moveTo>
                <a:cubicBezTo>
                  <a:pt x="4310297" y="2125509"/>
                  <a:pt x="4313826" y="2129040"/>
                  <a:pt x="4320887" y="2136099"/>
                </a:cubicBezTo>
                <a:lnTo>
                  <a:pt x="4299706" y="2136099"/>
                </a:lnTo>
                <a:cubicBezTo>
                  <a:pt x="4299706" y="2136099"/>
                  <a:pt x="4303237" y="2132569"/>
                  <a:pt x="4310297" y="2125509"/>
                </a:cubicBezTo>
                <a:close/>
                <a:moveTo>
                  <a:pt x="6109342" y="2122200"/>
                </a:moveTo>
                <a:cubicBezTo>
                  <a:pt x="6117286" y="2120875"/>
                  <a:pt x="6121257" y="2125509"/>
                  <a:pt x="6121257" y="2136099"/>
                </a:cubicBezTo>
                <a:cubicBezTo>
                  <a:pt x="6121257" y="2143159"/>
                  <a:pt x="6114197" y="2143159"/>
                  <a:pt x="6100076" y="2136099"/>
                </a:cubicBezTo>
                <a:cubicBezTo>
                  <a:pt x="6093016" y="2129040"/>
                  <a:pt x="6093016" y="2125509"/>
                  <a:pt x="6100076" y="2125509"/>
                </a:cubicBezTo>
                <a:cubicBezTo>
                  <a:pt x="6103606" y="2123744"/>
                  <a:pt x="6106696" y="2122640"/>
                  <a:pt x="6109342" y="2122200"/>
                </a:cubicBezTo>
                <a:close/>
                <a:moveTo>
                  <a:pt x="6237752" y="2120213"/>
                </a:moveTo>
                <a:cubicBezTo>
                  <a:pt x="6237752" y="2123744"/>
                  <a:pt x="6239517" y="2125509"/>
                  <a:pt x="6243046" y="2125509"/>
                </a:cubicBezTo>
                <a:cubicBezTo>
                  <a:pt x="6246576" y="2125509"/>
                  <a:pt x="6248342" y="2129040"/>
                  <a:pt x="6248342" y="2136099"/>
                </a:cubicBezTo>
                <a:lnTo>
                  <a:pt x="6248342" y="2146690"/>
                </a:lnTo>
                <a:cubicBezTo>
                  <a:pt x="6241282" y="2139629"/>
                  <a:pt x="6237752" y="2134334"/>
                  <a:pt x="6237752" y="2130804"/>
                </a:cubicBezTo>
                <a:cubicBezTo>
                  <a:pt x="6237752" y="2129040"/>
                  <a:pt x="6237752" y="2126832"/>
                  <a:pt x="6237752" y="2124185"/>
                </a:cubicBezTo>
                <a:close/>
                <a:moveTo>
                  <a:pt x="5681756" y="2120213"/>
                </a:moveTo>
                <a:cubicBezTo>
                  <a:pt x="5678226" y="2120213"/>
                  <a:pt x="5676460" y="2121978"/>
                  <a:pt x="5676460" y="2125509"/>
                </a:cubicBezTo>
                <a:cubicBezTo>
                  <a:pt x="5676460" y="2125509"/>
                  <a:pt x="5679991" y="2127273"/>
                  <a:pt x="5687051" y="2130804"/>
                </a:cubicBezTo>
                <a:cubicBezTo>
                  <a:pt x="5694112" y="2134334"/>
                  <a:pt x="5701170" y="2136099"/>
                  <a:pt x="5708232" y="2136099"/>
                </a:cubicBezTo>
                <a:lnTo>
                  <a:pt x="5697641" y="2125509"/>
                </a:lnTo>
                <a:cubicBezTo>
                  <a:pt x="5690580" y="2121978"/>
                  <a:pt x="5685285" y="2120213"/>
                  <a:pt x="5681756" y="2120213"/>
                </a:cubicBezTo>
                <a:close/>
                <a:moveTo>
                  <a:pt x="7370926" y="2114919"/>
                </a:moveTo>
                <a:cubicBezTo>
                  <a:pt x="7377986" y="2114919"/>
                  <a:pt x="7379751" y="2116684"/>
                  <a:pt x="7376222" y="2120213"/>
                </a:cubicBezTo>
                <a:cubicBezTo>
                  <a:pt x="7372692" y="2123744"/>
                  <a:pt x="7372692" y="2125509"/>
                  <a:pt x="7376222" y="2125509"/>
                </a:cubicBezTo>
                <a:cubicBezTo>
                  <a:pt x="7379751" y="2125509"/>
                  <a:pt x="7383282" y="2127273"/>
                  <a:pt x="7386812" y="2130804"/>
                </a:cubicBezTo>
                <a:cubicBezTo>
                  <a:pt x="7390341" y="2134334"/>
                  <a:pt x="7392107" y="2139629"/>
                  <a:pt x="7392107" y="2146690"/>
                </a:cubicBezTo>
                <a:cubicBezTo>
                  <a:pt x="7392107" y="2139629"/>
                  <a:pt x="7386812" y="2134334"/>
                  <a:pt x="7376222" y="2130804"/>
                </a:cubicBezTo>
                <a:cubicBezTo>
                  <a:pt x="7365630" y="2127273"/>
                  <a:pt x="7360336" y="2125509"/>
                  <a:pt x="7360336" y="2125509"/>
                </a:cubicBezTo>
                <a:lnTo>
                  <a:pt x="7349745" y="2125509"/>
                </a:lnTo>
                <a:cubicBezTo>
                  <a:pt x="7356806" y="2118448"/>
                  <a:pt x="7363866" y="2114919"/>
                  <a:pt x="7370926" y="2114919"/>
                </a:cubicBezTo>
                <a:close/>
                <a:moveTo>
                  <a:pt x="6947310" y="2114919"/>
                </a:moveTo>
                <a:cubicBezTo>
                  <a:pt x="6947310" y="2114919"/>
                  <a:pt x="6954370" y="2114919"/>
                  <a:pt x="6968491" y="2114919"/>
                </a:cubicBezTo>
                <a:lnTo>
                  <a:pt x="6989670" y="2114919"/>
                </a:lnTo>
                <a:cubicBezTo>
                  <a:pt x="6989670" y="2121978"/>
                  <a:pt x="6986141" y="2125509"/>
                  <a:pt x="6979081" y="2125509"/>
                </a:cubicBezTo>
                <a:lnTo>
                  <a:pt x="6989670" y="2136099"/>
                </a:lnTo>
                <a:lnTo>
                  <a:pt x="7032033" y="2157280"/>
                </a:lnTo>
                <a:cubicBezTo>
                  <a:pt x="7017914" y="2150221"/>
                  <a:pt x="7007322" y="2146690"/>
                  <a:pt x="7000262" y="2146690"/>
                </a:cubicBezTo>
                <a:cubicBezTo>
                  <a:pt x="6979081" y="2132569"/>
                  <a:pt x="6964960" y="2125509"/>
                  <a:pt x="6957900" y="2125509"/>
                </a:cubicBezTo>
                <a:cubicBezTo>
                  <a:pt x="6950840" y="2125509"/>
                  <a:pt x="6947310" y="2121978"/>
                  <a:pt x="6947310" y="2114919"/>
                </a:cubicBezTo>
                <a:close/>
                <a:moveTo>
                  <a:pt x="6894358" y="2114919"/>
                </a:moveTo>
                <a:lnTo>
                  <a:pt x="6926129" y="2125509"/>
                </a:lnTo>
                <a:lnTo>
                  <a:pt x="6894358" y="2125509"/>
                </a:lnTo>
                <a:cubicBezTo>
                  <a:pt x="6887296" y="2125509"/>
                  <a:pt x="6887296" y="2121978"/>
                  <a:pt x="6894358" y="2114919"/>
                </a:cubicBezTo>
                <a:close/>
                <a:moveTo>
                  <a:pt x="6534284" y="2114919"/>
                </a:moveTo>
                <a:cubicBezTo>
                  <a:pt x="6527223" y="2114919"/>
                  <a:pt x="6527223" y="2118448"/>
                  <a:pt x="6534284" y="2125509"/>
                </a:cubicBezTo>
                <a:lnTo>
                  <a:pt x="6544874" y="2114919"/>
                </a:lnTo>
                <a:cubicBezTo>
                  <a:pt x="6544874" y="2114919"/>
                  <a:pt x="6541344" y="2114919"/>
                  <a:pt x="6534284" y="2114919"/>
                </a:cubicBezTo>
                <a:close/>
                <a:moveTo>
                  <a:pt x="7159118" y="2104328"/>
                </a:moveTo>
                <a:lnTo>
                  <a:pt x="7212070" y="2125509"/>
                </a:lnTo>
                <a:cubicBezTo>
                  <a:pt x="7212070" y="2132569"/>
                  <a:pt x="7217366" y="2137863"/>
                  <a:pt x="7227956" y="2141394"/>
                </a:cubicBezTo>
                <a:cubicBezTo>
                  <a:pt x="7238546" y="2144925"/>
                  <a:pt x="7243841" y="2143159"/>
                  <a:pt x="7243841" y="2136099"/>
                </a:cubicBezTo>
                <a:lnTo>
                  <a:pt x="7265022" y="2146690"/>
                </a:lnTo>
                <a:cubicBezTo>
                  <a:pt x="7265022" y="2153750"/>
                  <a:pt x="7266788" y="2157280"/>
                  <a:pt x="7270318" y="2157280"/>
                </a:cubicBezTo>
                <a:cubicBezTo>
                  <a:pt x="7273847" y="2157280"/>
                  <a:pt x="7275612" y="2157280"/>
                  <a:pt x="7275612" y="2157280"/>
                </a:cubicBezTo>
                <a:cubicBezTo>
                  <a:pt x="7282674" y="2150221"/>
                  <a:pt x="7287968" y="2148455"/>
                  <a:pt x="7291498" y="2151985"/>
                </a:cubicBezTo>
                <a:cubicBezTo>
                  <a:pt x="7295028" y="2155515"/>
                  <a:pt x="7300322" y="2157280"/>
                  <a:pt x="7307384" y="2157280"/>
                </a:cubicBezTo>
                <a:lnTo>
                  <a:pt x="7328564" y="2167871"/>
                </a:lnTo>
                <a:lnTo>
                  <a:pt x="7339155" y="2167871"/>
                </a:lnTo>
                <a:cubicBezTo>
                  <a:pt x="7339155" y="2160811"/>
                  <a:pt x="7340920" y="2157280"/>
                  <a:pt x="7344450" y="2157280"/>
                </a:cubicBezTo>
                <a:cubicBezTo>
                  <a:pt x="7347980" y="2157280"/>
                  <a:pt x="7349745" y="2160811"/>
                  <a:pt x="7349745" y="2167871"/>
                </a:cubicBezTo>
                <a:cubicBezTo>
                  <a:pt x="7349745" y="2174930"/>
                  <a:pt x="7360336" y="2178461"/>
                  <a:pt x="7381516" y="2178461"/>
                </a:cubicBezTo>
                <a:cubicBezTo>
                  <a:pt x="7388578" y="2178461"/>
                  <a:pt x="7395636" y="2178461"/>
                  <a:pt x="7402697" y="2178461"/>
                </a:cubicBezTo>
                <a:lnTo>
                  <a:pt x="7423878" y="2189051"/>
                </a:lnTo>
                <a:cubicBezTo>
                  <a:pt x="7430938" y="2189051"/>
                  <a:pt x="7437999" y="2192581"/>
                  <a:pt x="7445059" y="2199642"/>
                </a:cubicBezTo>
                <a:lnTo>
                  <a:pt x="7466240" y="2199642"/>
                </a:lnTo>
                <a:lnTo>
                  <a:pt x="7445059" y="2210232"/>
                </a:lnTo>
                <a:lnTo>
                  <a:pt x="7423878" y="2199642"/>
                </a:lnTo>
                <a:cubicBezTo>
                  <a:pt x="7409759" y="2199642"/>
                  <a:pt x="7400932" y="2197877"/>
                  <a:pt x="7397403" y="2194346"/>
                </a:cubicBezTo>
                <a:cubicBezTo>
                  <a:pt x="7393872" y="2190817"/>
                  <a:pt x="7388578" y="2189051"/>
                  <a:pt x="7381516" y="2189051"/>
                </a:cubicBezTo>
                <a:cubicBezTo>
                  <a:pt x="7381516" y="2196111"/>
                  <a:pt x="7379751" y="2197877"/>
                  <a:pt x="7376222" y="2194346"/>
                </a:cubicBezTo>
                <a:cubicBezTo>
                  <a:pt x="7372692" y="2190817"/>
                  <a:pt x="7369160" y="2189051"/>
                  <a:pt x="7365630" y="2189051"/>
                </a:cubicBezTo>
                <a:cubicBezTo>
                  <a:pt x="7362101" y="2189051"/>
                  <a:pt x="7356806" y="2189051"/>
                  <a:pt x="7349745" y="2189051"/>
                </a:cubicBezTo>
                <a:cubicBezTo>
                  <a:pt x="7342684" y="2189051"/>
                  <a:pt x="7339155" y="2189051"/>
                  <a:pt x="7339155" y="2189051"/>
                </a:cubicBezTo>
                <a:cubicBezTo>
                  <a:pt x="7325034" y="2189051"/>
                  <a:pt x="7310914" y="2185521"/>
                  <a:pt x="7296793" y="2178461"/>
                </a:cubicBezTo>
                <a:cubicBezTo>
                  <a:pt x="7254432" y="2157280"/>
                  <a:pt x="7229722" y="2146690"/>
                  <a:pt x="7222660" y="2146690"/>
                </a:cubicBezTo>
                <a:cubicBezTo>
                  <a:pt x="7222660" y="2146690"/>
                  <a:pt x="7220895" y="2144925"/>
                  <a:pt x="7217366" y="2141394"/>
                </a:cubicBezTo>
                <a:cubicBezTo>
                  <a:pt x="7213836" y="2137863"/>
                  <a:pt x="7208540" y="2136099"/>
                  <a:pt x="7201480" y="2136099"/>
                </a:cubicBezTo>
                <a:cubicBezTo>
                  <a:pt x="7194418" y="2136099"/>
                  <a:pt x="7189122" y="2137863"/>
                  <a:pt x="7185593" y="2141394"/>
                </a:cubicBezTo>
                <a:cubicBezTo>
                  <a:pt x="7182064" y="2144925"/>
                  <a:pt x="7176770" y="2146690"/>
                  <a:pt x="7169708" y="2146690"/>
                </a:cubicBezTo>
                <a:cubicBezTo>
                  <a:pt x="7155588" y="2139629"/>
                  <a:pt x="7148526" y="2139629"/>
                  <a:pt x="7148526" y="2146690"/>
                </a:cubicBezTo>
                <a:cubicBezTo>
                  <a:pt x="7148526" y="2153750"/>
                  <a:pt x="7144997" y="2153750"/>
                  <a:pt x="7137937" y="2146690"/>
                </a:cubicBezTo>
                <a:lnTo>
                  <a:pt x="7137937" y="2136099"/>
                </a:lnTo>
                <a:cubicBezTo>
                  <a:pt x="7137937" y="2136099"/>
                  <a:pt x="7137937" y="2132569"/>
                  <a:pt x="7137937" y="2125509"/>
                </a:cubicBezTo>
                <a:cubicBezTo>
                  <a:pt x="7137937" y="2125509"/>
                  <a:pt x="7139703" y="2125509"/>
                  <a:pt x="7143232" y="2125509"/>
                </a:cubicBezTo>
                <a:cubicBezTo>
                  <a:pt x="7146762" y="2125509"/>
                  <a:pt x="7152058" y="2125509"/>
                  <a:pt x="7159118" y="2125509"/>
                </a:cubicBezTo>
                <a:cubicBezTo>
                  <a:pt x="7159118" y="2125509"/>
                  <a:pt x="7160884" y="2123744"/>
                  <a:pt x="7164414" y="2120213"/>
                </a:cubicBezTo>
                <a:cubicBezTo>
                  <a:pt x="7167943" y="2116684"/>
                  <a:pt x="7166178" y="2114919"/>
                  <a:pt x="7159118" y="2114919"/>
                </a:cubicBezTo>
                <a:close/>
                <a:moveTo>
                  <a:pt x="6915539" y="2104328"/>
                </a:moveTo>
                <a:cubicBezTo>
                  <a:pt x="6915539" y="2104328"/>
                  <a:pt x="6917304" y="2104328"/>
                  <a:pt x="6920833" y="2104328"/>
                </a:cubicBezTo>
                <a:cubicBezTo>
                  <a:pt x="6924362" y="2104328"/>
                  <a:pt x="6926129" y="2107858"/>
                  <a:pt x="6926129" y="2114919"/>
                </a:cubicBezTo>
                <a:lnTo>
                  <a:pt x="6904948" y="2114919"/>
                </a:lnTo>
                <a:close/>
                <a:moveTo>
                  <a:pt x="4755094" y="2104328"/>
                </a:moveTo>
                <a:cubicBezTo>
                  <a:pt x="4762155" y="2104328"/>
                  <a:pt x="4765684" y="2107858"/>
                  <a:pt x="4765684" y="2114919"/>
                </a:cubicBezTo>
                <a:lnTo>
                  <a:pt x="4755094" y="2114919"/>
                </a:lnTo>
                <a:cubicBezTo>
                  <a:pt x="4755094" y="2107858"/>
                  <a:pt x="4755094" y="2104328"/>
                  <a:pt x="4755094" y="2104328"/>
                </a:cubicBezTo>
                <a:close/>
                <a:moveTo>
                  <a:pt x="3918452" y="2104328"/>
                </a:moveTo>
                <a:cubicBezTo>
                  <a:pt x="3918452" y="2104328"/>
                  <a:pt x="3925511" y="2106092"/>
                  <a:pt x="3939633" y="2109623"/>
                </a:cubicBezTo>
                <a:cubicBezTo>
                  <a:pt x="3953754" y="2113154"/>
                  <a:pt x="3960812" y="2118448"/>
                  <a:pt x="3960812" y="2125509"/>
                </a:cubicBezTo>
                <a:cubicBezTo>
                  <a:pt x="3946692" y="2118448"/>
                  <a:pt x="3937868" y="2114919"/>
                  <a:pt x="3934338" y="2114919"/>
                </a:cubicBezTo>
                <a:cubicBezTo>
                  <a:pt x="3930806" y="2114919"/>
                  <a:pt x="3927277" y="2113154"/>
                  <a:pt x="3923746" y="2109623"/>
                </a:cubicBezTo>
                <a:cubicBezTo>
                  <a:pt x="3920216" y="2106092"/>
                  <a:pt x="3918452" y="2104328"/>
                  <a:pt x="3918452" y="2104328"/>
                </a:cubicBezTo>
                <a:close/>
                <a:moveTo>
                  <a:pt x="8800632" y="2093738"/>
                </a:moveTo>
                <a:lnTo>
                  <a:pt x="8800632" y="2104328"/>
                </a:lnTo>
                <a:cubicBezTo>
                  <a:pt x="8800632" y="2104328"/>
                  <a:pt x="8797103" y="2104328"/>
                  <a:pt x="8790041" y="2104328"/>
                </a:cubicBezTo>
                <a:cubicBezTo>
                  <a:pt x="8790041" y="2097267"/>
                  <a:pt x="8793570" y="2093738"/>
                  <a:pt x="8800632" y="2093738"/>
                </a:cubicBezTo>
                <a:close/>
                <a:moveTo>
                  <a:pt x="7942808" y="2093738"/>
                </a:moveTo>
                <a:cubicBezTo>
                  <a:pt x="7949869" y="2093738"/>
                  <a:pt x="7953398" y="2093738"/>
                  <a:pt x="7953398" y="2093738"/>
                </a:cubicBezTo>
                <a:cubicBezTo>
                  <a:pt x="7953398" y="2093738"/>
                  <a:pt x="7953398" y="2097267"/>
                  <a:pt x="7953398" y="2104328"/>
                </a:cubicBezTo>
                <a:cubicBezTo>
                  <a:pt x="7946338" y="2104328"/>
                  <a:pt x="7941042" y="2102563"/>
                  <a:pt x="7937513" y="2099033"/>
                </a:cubicBezTo>
                <a:cubicBezTo>
                  <a:pt x="7933983" y="2095502"/>
                  <a:pt x="7935748" y="2093738"/>
                  <a:pt x="7942808" y="2093738"/>
                </a:cubicBezTo>
                <a:close/>
                <a:moveTo>
                  <a:pt x="7021443" y="2093738"/>
                </a:moveTo>
                <a:lnTo>
                  <a:pt x="7032033" y="2104328"/>
                </a:lnTo>
                <a:cubicBezTo>
                  <a:pt x="7032033" y="2104328"/>
                  <a:pt x="7028504" y="2104328"/>
                  <a:pt x="7021443" y="2104328"/>
                </a:cubicBezTo>
                <a:close/>
                <a:moveTo>
                  <a:pt x="6830814" y="2093738"/>
                </a:moveTo>
                <a:cubicBezTo>
                  <a:pt x="6837876" y="2093738"/>
                  <a:pt x="6841406" y="2093738"/>
                  <a:pt x="6841406" y="2093738"/>
                </a:cubicBezTo>
                <a:lnTo>
                  <a:pt x="6851996" y="2093738"/>
                </a:lnTo>
                <a:lnTo>
                  <a:pt x="6851996" y="2114919"/>
                </a:lnTo>
                <a:cubicBezTo>
                  <a:pt x="6844936" y="2107858"/>
                  <a:pt x="6837876" y="2104328"/>
                  <a:pt x="6830814" y="2104328"/>
                </a:cubicBezTo>
                <a:lnTo>
                  <a:pt x="6820224" y="2104328"/>
                </a:lnTo>
                <a:cubicBezTo>
                  <a:pt x="6820224" y="2097267"/>
                  <a:pt x="6823754" y="2093738"/>
                  <a:pt x="6830814" y="2093738"/>
                </a:cubicBezTo>
                <a:close/>
                <a:moveTo>
                  <a:pt x="5517604" y="2093738"/>
                </a:moveTo>
                <a:lnTo>
                  <a:pt x="5538785" y="2104328"/>
                </a:lnTo>
                <a:cubicBezTo>
                  <a:pt x="5545846" y="2104328"/>
                  <a:pt x="5551141" y="2104328"/>
                  <a:pt x="5554670" y="2104328"/>
                </a:cubicBezTo>
                <a:cubicBezTo>
                  <a:pt x="5558202" y="2104328"/>
                  <a:pt x="5559966" y="2107858"/>
                  <a:pt x="5559966" y="2114919"/>
                </a:cubicBezTo>
                <a:lnTo>
                  <a:pt x="5581147" y="2114919"/>
                </a:lnTo>
                <a:cubicBezTo>
                  <a:pt x="5581147" y="2121978"/>
                  <a:pt x="5602327" y="2129040"/>
                  <a:pt x="5644689" y="2136099"/>
                </a:cubicBezTo>
                <a:cubicBezTo>
                  <a:pt x="5644689" y="2136099"/>
                  <a:pt x="5648218" y="2136099"/>
                  <a:pt x="5655279" y="2136099"/>
                </a:cubicBezTo>
                <a:cubicBezTo>
                  <a:pt x="5662340" y="2136099"/>
                  <a:pt x="5665870" y="2137863"/>
                  <a:pt x="5665870" y="2141394"/>
                </a:cubicBezTo>
                <a:cubicBezTo>
                  <a:pt x="5665870" y="2144925"/>
                  <a:pt x="5667635" y="2146690"/>
                  <a:pt x="5671166" y="2146690"/>
                </a:cubicBezTo>
                <a:cubicBezTo>
                  <a:pt x="5674695" y="2146690"/>
                  <a:pt x="5679991" y="2146690"/>
                  <a:pt x="5687051" y="2146690"/>
                </a:cubicBezTo>
                <a:cubicBezTo>
                  <a:pt x="5708232" y="2153750"/>
                  <a:pt x="5732943" y="2160811"/>
                  <a:pt x="5761183" y="2167871"/>
                </a:cubicBezTo>
                <a:cubicBezTo>
                  <a:pt x="5803545" y="2181992"/>
                  <a:pt x="5824726" y="2185521"/>
                  <a:pt x="5824726" y="2178461"/>
                </a:cubicBezTo>
                <a:cubicBezTo>
                  <a:pt x="5824726" y="2171400"/>
                  <a:pt x="5822962" y="2167871"/>
                  <a:pt x="5819430" y="2167871"/>
                </a:cubicBezTo>
                <a:cubicBezTo>
                  <a:pt x="5815901" y="2167871"/>
                  <a:pt x="5814135" y="2166106"/>
                  <a:pt x="5814135" y="2162575"/>
                </a:cubicBezTo>
                <a:cubicBezTo>
                  <a:pt x="5814135" y="2159044"/>
                  <a:pt x="5810606" y="2160811"/>
                  <a:pt x="5803545" y="2167871"/>
                </a:cubicBezTo>
                <a:lnTo>
                  <a:pt x="5792954" y="2167871"/>
                </a:lnTo>
                <a:lnTo>
                  <a:pt x="5782364" y="2157280"/>
                </a:lnTo>
                <a:cubicBezTo>
                  <a:pt x="5775304" y="2164340"/>
                  <a:pt x="5768244" y="2166106"/>
                  <a:pt x="5761183" y="2162575"/>
                </a:cubicBezTo>
                <a:cubicBezTo>
                  <a:pt x="5754124" y="2159044"/>
                  <a:pt x="5747064" y="2157280"/>
                  <a:pt x="5740002" y="2157280"/>
                </a:cubicBezTo>
                <a:cubicBezTo>
                  <a:pt x="5704702" y="2150221"/>
                  <a:pt x="5679991" y="2139629"/>
                  <a:pt x="5665870" y="2125509"/>
                </a:cubicBezTo>
                <a:lnTo>
                  <a:pt x="5665870" y="2114919"/>
                </a:lnTo>
                <a:lnTo>
                  <a:pt x="5655279" y="2114919"/>
                </a:lnTo>
                <a:cubicBezTo>
                  <a:pt x="5662340" y="2121978"/>
                  <a:pt x="5665870" y="2125509"/>
                  <a:pt x="5665870" y="2125509"/>
                </a:cubicBezTo>
                <a:cubicBezTo>
                  <a:pt x="5658810" y="2125509"/>
                  <a:pt x="5648218" y="2121978"/>
                  <a:pt x="5634099" y="2114919"/>
                </a:cubicBezTo>
                <a:cubicBezTo>
                  <a:pt x="5641160" y="2114919"/>
                  <a:pt x="5644689" y="2114919"/>
                  <a:pt x="5644689" y="2114919"/>
                </a:cubicBezTo>
                <a:lnTo>
                  <a:pt x="5644689" y="2104328"/>
                </a:lnTo>
                <a:cubicBezTo>
                  <a:pt x="5644689" y="2104328"/>
                  <a:pt x="5642924" y="2104328"/>
                  <a:pt x="5639394" y="2104328"/>
                </a:cubicBezTo>
                <a:cubicBezTo>
                  <a:pt x="5635864" y="2104328"/>
                  <a:pt x="5634099" y="2107858"/>
                  <a:pt x="5634099" y="2114919"/>
                </a:cubicBezTo>
                <a:lnTo>
                  <a:pt x="5581147" y="2114919"/>
                </a:lnTo>
                <a:lnTo>
                  <a:pt x="5549375" y="2093738"/>
                </a:lnTo>
                <a:cubicBezTo>
                  <a:pt x="5535256" y="2093738"/>
                  <a:pt x="5526429" y="2093738"/>
                  <a:pt x="5522900" y="2093738"/>
                </a:cubicBezTo>
                <a:cubicBezTo>
                  <a:pt x="5519370" y="2093738"/>
                  <a:pt x="5517604" y="2093738"/>
                  <a:pt x="5517604" y="2093738"/>
                </a:cubicBezTo>
                <a:close/>
                <a:moveTo>
                  <a:pt x="4331478" y="2093738"/>
                </a:moveTo>
                <a:lnTo>
                  <a:pt x="4331478" y="2104328"/>
                </a:lnTo>
                <a:lnTo>
                  <a:pt x="4342068" y="2104328"/>
                </a:lnTo>
                <a:cubicBezTo>
                  <a:pt x="4342068" y="2104328"/>
                  <a:pt x="4338538" y="2100798"/>
                  <a:pt x="4331478" y="2093738"/>
                </a:cubicBezTo>
                <a:close/>
                <a:moveTo>
                  <a:pt x="8091075" y="2083146"/>
                </a:moveTo>
                <a:cubicBezTo>
                  <a:pt x="8091075" y="2090207"/>
                  <a:pt x="8091075" y="2093738"/>
                  <a:pt x="8091075" y="2093738"/>
                </a:cubicBezTo>
                <a:lnTo>
                  <a:pt x="8080483" y="2093738"/>
                </a:lnTo>
                <a:close/>
                <a:moveTo>
                  <a:pt x="7911038" y="2083146"/>
                </a:moveTo>
                <a:lnTo>
                  <a:pt x="7921627" y="2083146"/>
                </a:lnTo>
                <a:cubicBezTo>
                  <a:pt x="7921627" y="2083146"/>
                  <a:pt x="7923393" y="2083146"/>
                  <a:pt x="7926923" y="2083146"/>
                </a:cubicBezTo>
                <a:cubicBezTo>
                  <a:pt x="7930452" y="2083146"/>
                  <a:pt x="7928688" y="2086677"/>
                  <a:pt x="7921627" y="2093738"/>
                </a:cubicBezTo>
                <a:cubicBezTo>
                  <a:pt x="7921627" y="2086677"/>
                  <a:pt x="7918098" y="2083146"/>
                  <a:pt x="7911038" y="2083146"/>
                </a:cubicBezTo>
                <a:close/>
                <a:moveTo>
                  <a:pt x="7466240" y="2083146"/>
                </a:moveTo>
                <a:lnTo>
                  <a:pt x="7476830" y="2083146"/>
                </a:lnTo>
                <a:lnTo>
                  <a:pt x="7476830" y="2093738"/>
                </a:lnTo>
                <a:close/>
                <a:moveTo>
                  <a:pt x="7032033" y="2083146"/>
                </a:moveTo>
                <a:lnTo>
                  <a:pt x="7042622" y="2083146"/>
                </a:lnTo>
                <a:lnTo>
                  <a:pt x="7042622" y="2093738"/>
                </a:lnTo>
                <a:close/>
                <a:moveTo>
                  <a:pt x="6566054" y="2083146"/>
                </a:moveTo>
                <a:lnTo>
                  <a:pt x="6555464" y="2093738"/>
                </a:lnTo>
                <a:cubicBezTo>
                  <a:pt x="6562525" y="2093738"/>
                  <a:pt x="6566054" y="2093738"/>
                  <a:pt x="6566054" y="2093738"/>
                </a:cubicBezTo>
                <a:cubicBezTo>
                  <a:pt x="6566054" y="2086677"/>
                  <a:pt x="6566054" y="2083146"/>
                  <a:pt x="6566054" y="2083146"/>
                </a:cubicBezTo>
                <a:close/>
                <a:moveTo>
                  <a:pt x="5702936" y="2083146"/>
                </a:moveTo>
                <a:cubicBezTo>
                  <a:pt x="5692346" y="2083146"/>
                  <a:pt x="5687051" y="2086677"/>
                  <a:pt x="5687051" y="2093738"/>
                </a:cubicBezTo>
                <a:lnTo>
                  <a:pt x="5697641" y="2104328"/>
                </a:lnTo>
                <a:cubicBezTo>
                  <a:pt x="5704702" y="2104328"/>
                  <a:pt x="5711762" y="2104328"/>
                  <a:pt x="5718822" y="2104328"/>
                </a:cubicBezTo>
                <a:cubicBezTo>
                  <a:pt x="5725882" y="2097267"/>
                  <a:pt x="5727647" y="2091973"/>
                  <a:pt x="5724116" y="2088442"/>
                </a:cubicBezTo>
                <a:cubicBezTo>
                  <a:pt x="5720587" y="2084911"/>
                  <a:pt x="5713526" y="2083146"/>
                  <a:pt x="5702936" y="2083146"/>
                </a:cubicBezTo>
                <a:close/>
                <a:moveTo>
                  <a:pt x="4808046" y="2083146"/>
                </a:moveTo>
                <a:cubicBezTo>
                  <a:pt x="4822167" y="2083146"/>
                  <a:pt x="4829228" y="2084911"/>
                  <a:pt x="4829228" y="2088442"/>
                </a:cubicBezTo>
                <a:cubicBezTo>
                  <a:pt x="4829228" y="2091973"/>
                  <a:pt x="4832757" y="2093738"/>
                  <a:pt x="4839818" y="2093738"/>
                </a:cubicBezTo>
                <a:lnTo>
                  <a:pt x="4797456" y="2093738"/>
                </a:lnTo>
                <a:close/>
                <a:moveTo>
                  <a:pt x="4765684" y="2083146"/>
                </a:moveTo>
                <a:lnTo>
                  <a:pt x="4776276" y="2083146"/>
                </a:lnTo>
                <a:lnTo>
                  <a:pt x="4765684" y="2093738"/>
                </a:lnTo>
                <a:cubicBezTo>
                  <a:pt x="4758624" y="2093738"/>
                  <a:pt x="4755094" y="2091973"/>
                  <a:pt x="4755094" y="2088442"/>
                </a:cubicBezTo>
                <a:cubicBezTo>
                  <a:pt x="4755094" y="2084911"/>
                  <a:pt x="4758624" y="2083146"/>
                  <a:pt x="4765684" y="2083146"/>
                </a:cubicBezTo>
                <a:close/>
                <a:moveTo>
                  <a:pt x="4628010" y="2083146"/>
                </a:moveTo>
                <a:lnTo>
                  <a:pt x="4638599" y="2093738"/>
                </a:lnTo>
                <a:cubicBezTo>
                  <a:pt x="4631539" y="2093738"/>
                  <a:pt x="4628010" y="2093738"/>
                  <a:pt x="4628010" y="2093738"/>
                </a:cubicBezTo>
                <a:cubicBezTo>
                  <a:pt x="4628010" y="2086677"/>
                  <a:pt x="4628010" y="2083146"/>
                  <a:pt x="4628010" y="2083146"/>
                </a:cubicBezTo>
                <a:close/>
                <a:moveTo>
                  <a:pt x="4328830" y="2080169"/>
                </a:moveTo>
                <a:cubicBezTo>
                  <a:pt x="4344715" y="2079506"/>
                  <a:pt x="4352658" y="2085795"/>
                  <a:pt x="4352658" y="2099033"/>
                </a:cubicBezTo>
                <a:cubicBezTo>
                  <a:pt x="4352658" y="2116684"/>
                  <a:pt x="4363249" y="2121978"/>
                  <a:pt x="4384430" y="2114919"/>
                </a:cubicBezTo>
                <a:cubicBezTo>
                  <a:pt x="4391490" y="2107858"/>
                  <a:pt x="4412670" y="2107858"/>
                  <a:pt x="4447972" y="2114919"/>
                </a:cubicBezTo>
                <a:cubicBezTo>
                  <a:pt x="4469154" y="2129040"/>
                  <a:pt x="4490334" y="2139629"/>
                  <a:pt x="4511514" y="2146690"/>
                </a:cubicBezTo>
                <a:lnTo>
                  <a:pt x="4553876" y="2167871"/>
                </a:lnTo>
                <a:lnTo>
                  <a:pt x="4585647" y="2178461"/>
                </a:lnTo>
                <a:cubicBezTo>
                  <a:pt x="4635070" y="2178461"/>
                  <a:pt x="4659780" y="2185521"/>
                  <a:pt x="4659780" y="2199642"/>
                </a:cubicBezTo>
                <a:cubicBezTo>
                  <a:pt x="4659780" y="2206702"/>
                  <a:pt x="4631539" y="2203173"/>
                  <a:pt x="4575058" y="2189051"/>
                </a:cubicBezTo>
                <a:cubicBezTo>
                  <a:pt x="4440912" y="2146690"/>
                  <a:pt x="4363249" y="2125509"/>
                  <a:pt x="4342068" y="2125509"/>
                </a:cubicBezTo>
                <a:cubicBezTo>
                  <a:pt x="4313826" y="2125509"/>
                  <a:pt x="4299706" y="2118448"/>
                  <a:pt x="4299706" y="2104328"/>
                </a:cubicBezTo>
                <a:cubicBezTo>
                  <a:pt x="4292647" y="2104328"/>
                  <a:pt x="4289116" y="2104328"/>
                  <a:pt x="4289116" y="2104328"/>
                </a:cubicBezTo>
                <a:cubicBezTo>
                  <a:pt x="4282056" y="2104328"/>
                  <a:pt x="4278526" y="2100798"/>
                  <a:pt x="4278526" y="2093738"/>
                </a:cubicBezTo>
                <a:lnTo>
                  <a:pt x="4289116" y="2093738"/>
                </a:lnTo>
                <a:cubicBezTo>
                  <a:pt x="4296176" y="2093738"/>
                  <a:pt x="4303237" y="2090207"/>
                  <a:pt x="4310297" y="2083146"/>
                </a:cubicBezTo>
                <a:cubicBezTo>
                  <a:pt x="4317358" y="2081382"/>
                  <a:pt x="4323536" y="2080390"/>
                  <a:pt x="4328830" y="2080169"/>
                </a:cubicBezTo>
                <a:close/>
                <a:moveTo>
                  <a:pt x="7529782" y="2072557"/>
                </a:moveTo>
                <a:lnTo>
                  <a:pt x="7540374" y="2083146"/>
                </a:lnTo>
                <a:cubicBezTo>
                  <a:pt x="7540374" y="2083146"/>
                  <a:pt x="7536842" y="2083146"/>
                  <a:pt x="7529782" y="2083146"/>
                </a:cubicBezTo>
                <a:close/>
                <a:moveTo>
                  <a:pt x="7370926" y="2072557"/>
                </a:moveTo>
                <a:lnTo>
                  <a:pt x="7381516" y="2072557"/>
                </a:lnTo>
                <a:cubicBezTo>
                  <a:pt x="7381516" y="2079617"/>
                  <a:pt x="7377986" y="2083146"/>
                  <a:pt x="7370926" y="2083146"/>
                </a:cubicBezTo>
                <a:cubicBezTo>
                  <a:pt x="7370926" y="2090207"/>
                  <a:pt x="7372692" y="2093738"/>
                  <a:pt x="7376222" y="2093738"/>
                </a:cubicBezTo>
                <a:cubicBezTo>
                  <a:pt x="7379751" y="2093738"/>
                  <a:pt x="7385047" y="2093738"/>
                  <a:pt x="7392107" y="2093738"/>
                </a:cubicBezTo>
                <a:cubicBezTo>
                  <a:pt x="7399168" y="2093738"/>
                  <a:pt x="7406226" y="2095502"/>
                  <a:pt x="7413288" y="2099033"/>
                </a:cubicBezTo>
                <a:cubicBezTo>
                  <a:pt x="7420348" y="2102563"/>
                  <a:pt x="7423878" y="2104328"/>
                  <a:pt x="7423878" y="2104328"/>
                </a:cubicBezTo>
                <a:lnTo>
                  <a:pt x="7413288" y="2114919"/>
                </a:lnTo>
                <a:lnTo>
                  <a:pt x="7392107" y="2104328"/>
                </a:lnTo>
                <a:cubicBezTo>
                  <a:pt x="7370926" y="2104328"/>
                  <a:pt x="7356806" y="2104328"/>
                  <a:pt x="7349745" y="2104328"/>
                </a:cubicBezTo>
                <a:lnTo>
                  <a:pt x="7349745" y="2093738"/>
                </a:lnTo>
                <a:lnTo>
                  <a:pt x="7360336" y="2083146"/>
                </a:lnTo>
                <a:cubicBezTo>
                  <a:pt x="7360336" y="2083146"/>
                  <a:pt x="7363866" y="2079617"/>
                  <a:pt x="7370926" y="2072557"/>
                </a:cubicBezTo>
                <a:close/>
                <a:moveTo>
                  <a:pt x="7296793" y="2072557"/>
                </a:moveTo>
                <a:cubicBezTo>
                  <a:pt x="7310914" y="2079617"/>
                  <a:pt x="7319740" y="2083146"/>
                  <a:pt x="7323270" y="2083146"/>
                </a:cubicBezTo>
                <a:cubicBezTo>
                  <a:pt x="7326799" y="2083146"/>
                  <a:pt x="7328564" y="2086677"/>
                  <a:pt x="7328564" y="2093738"/>
                </a:cubicBezTo>
                <a:lnTo>
                  <a:pt x="7307384" y="2083146"/>
                </a:lnTo>
                <a:close/>
                <a:moveTo>
                  <a:pt x="6195390" y="2072557"/>
                </a:moveTo>
                <a:lnTo>
                  <a:pt x="6184800" y="2104328"/>
                </a:lnTo>
                <a:lnTo>
                  <a:pt x="6195390" y="2114919"/>
                </a:lnTo>
                <a:cubicBezTo>
                  <a:pt x="6195390" y="2107858"/>
                  <a:pt x="6198920" y="2104328"/>
                  <a:pt x="6205980" y="2104328"/>
                </a:cubicBezTo>
                <a:cubicBezTo>
                  <a:pt x="6205980" y="2097267"/>
                  <a:pt x="6205980" y="2090207"/>
                  <a:pt x="6205980" y="2083146"/>
                </a:cubicBezTo>
                <a:cubicBezTo>
                  <a:pt x="6198920" y="2083146"/>
                  <a:pt x="6195390" y="2079617"/>
                  <a:pt x="6195390" y="2072557"/>
                </a:cubicBezTo>
                <a:close/>
                <a:moveTo>
                  <a:pt x="5655279" y="2072557"/>
                </a:moveTo>
                <a:cubicBezTo>
                  <a:pt x="5655279" y="2079617"/>
                  <a:pt x="5657045" y="2084911"/>
                  <a:pt x="5660574" y="2088442"/>
                </a:cubicBezTo>
                <a:cubicBezTo>
                  <a:pt x="5664106" y="2091973"/>
                  <a:pt x="5665870" y="2091973"/>
                  <a:pt x="5665870" y="2088442"/>
                </a:cubicBezTo>
                <a:cubicBezTo>
                  <a:pt x="5665870" y="2084911"/>
                  <a:pt x="5665870" y="2079617"/>
                  <a:pt x="5665870" y="2072557"/>
                </a:cubicBezTo>
                <a:cubicBezTo>
                  <a:pt x="5665870" y="2072557"/>
                  <a:pt x="5662340" y="2072557"/>
                  <a:pt x="5655279" y="2072557"/>
                </a:cubicBezTo>
                <a:close/>
                <a:moveTo>
                  <a:pt x="7567510" y="2069248"/>
                </a:moveTo>
                <a:cubicBezTo>
                  <a:pt x="7568834" y="2069688"/>
                  <a:pt x="7570380" y="2070792"/>
                  <a:pt x="7572144" y="2072557"/>
                </a:cubicBezTo>
                <a:lnTo>
                  <a:pt x="7593326" y="2083146"/>
                </a:lnTo>
                <a:cubicBezTo>
                  <a:pt x="7600386" y="2083146"/>
                  <a:pt x="7605682" y="2083146"/>
                  <a:pt x="7609211" y="2083146"/>
                </a:cubicBezTo>
                <a:cubicBezTo>
                  <a:pt x="7612740" y="2083146"/>
                  <a:pt x="7614505" y="2083146"/>
                  <a:pt x="7614505" y="2083146"/>
                </a:cubicBezTo>
                <a:cubicBezTo>
                  <a:pt x="7614505" y="2090207"/>
                  <a:pt x="7618034" y="2093738"/>
                  <a:pt x="7625096" y="2093738"/>
                </a:cubicBezTo>
                <a:cubicBezTo>
                  <a:pt x="7632156" y="2093738"/>
                  <a:pt x="7635686" y="2090207"/>
                  <a:pt x="7635686" y="2083146"/>
                </a:cubicBezTo>
                <a:lnTo>
                  <a:pt x="7646278" y="2083146"/>
                </a:lnTo>
                <a:lnTo>
                  <a:pt x="7656867" y="2093738"/>
                </a:lnTo>
                <a:lnTo>
                  <a:pt x="7667457" y="2093738"/>
                </a:lnTo>
                <a:cubicBezTo>
                  <a:pt x="7667457" y="2100798"/>
                  <a:pt x="7670986" y="2104328"/>
                  <a:pt x="7678048" y="2104328"/>
                </a:cubicBezTo>
                <a:cubicBezTo>
                  <a:pt x="7685108" y="2104328"/>
                  <a:pt x="7688638" y="2107858"/>
                  <a:pt x="7688638" y="2114919"/>
                </a:cubicBezTo>
                <a:cubicBezTo>
                  <a:pt x="7688638" y="2121978"/>
                  <a:pt x="7692168" y="2125509"/>
                  <a:pt x="7699230" y="2125509"/>
                </a:cubicBezTo>
                <a:cubicBezTo>
                  <a:pt x="7706290" y="2125509"/>
                  <a:pt x="7706290" y="2121978"/>
                  <a:pt x="7699230" y="2114919"/>
                </a:cubicBezTo>
                <a:lnTo>
                  <a:pt x="7709820" y="2114919"/>
                </a:lnTo>
                <a:cubicBezTo>
                  <a:pt x="7716880" y="2121978"/>
                  <a:pt x="7720409" y="2125509"/>
                  <a:pt x="7720409" y="2125509"/>
                </a:cubicBezTo>
                <a:cubicBezTo>
                  <a:pt x="7720409" y="2132569"/>
                  <a:pt x="7720409" y="2136099"/>
                  <a:pt x="7720409" y="2136099"/>
                </a:cubicBezTo>
                <a:cubicBezTo>
                  <a:pt x="7720409" y="2136099"/>
                  <a:pt x="7723940" y="2136099"/>
                  <a:pt x="7731000" y="2136099"/>
                </a:cubicBezTo>
                <a:cubicBezTo>
                  <a:pt x="7731000" y="2136099"/>
                  <a:pt x="7731000" y="2137863"/>
                  <a:pt x="7731000" y="2141394"/>
                </a:cubicBezTo>
                <a:cubicBezTo>
                  <a:pt x="7731000" y="2144925"/>
                  <a:pt x="7729234" y="2146690"/>
                  <a:pt x="7725704" y="2146690"/>
                </a:cubicBezTo>
                <a:cubicBezTo>
                  <a:pt x="7722175" y="2146690"/>
                  <a:pt x="7720409" y="2146690"/>
                  <a:pt x="7720409" y="2146690"/>
                </a:cubicBezTo>
                <a:cubicBezTo>
                  <a:pt x="7720409" y="2146690"/>
                  <a:pt x="7716880" y="2150221"/>
                  <a:pt x="7709820" y="2157280"/>
                </a:cubicBezTo>
                <a:lnTo>
                  <a:pt x="7699230" y="2146690"/>
                </a:lnTo>
                <a:cubicBezTo>
                  <a:pt x="7678048" y="2118448"/>
                  <a:pt x="7667457" y="2107858"/>
                  <a:pt x="7667457" y="2114919"/>
                </a:cubicBezTo>
                <a:cubicBezTo>
                  <a:pt x="7667457" y="2121978"/>
                  <a:pt x="7670986" y="2125509"/>
                  <a:pt x="7678048" y="2125509"/>
                </a:cubicBezTo>
                <a:cubicBezTo>
                  <a:pt x="7670986" y="2125509"/>
                  <a:pt x="7663928" y="2125509"/>
                  <a:pt x="7656867" y="2125509"/>
                </a:cubicBezTo>
                <a:lnTo>
                  <a:pt x="7646278" y="2136099"/>
                </a:lnTo>
                <a:cubicBezTo>
                  <a:pt x="7653338" y="2136099"/>
                  <a:pt x="7656867" y="2137863"/>
                  <a:pt x="7656867" y="2141394"/>
                </a:cubicBezTo>
                <a:cubicBezTo>
                  <a:pt x="7656867" y="2144925"/>
                  <a:pt x="7653338" y="2150221"/>
                  <a:pt x="7646278" y="2157280"/>
                </a:cubicBezTo>
                <a:lnTo>
                  <a:pt x="7635686" y="2167871"/>
                </a:lnTo>
                <a:lnTo>
                  <a:pt x="7646278" y="2167871"/>
                </a:lnTo>
                <a:cubicBezTo>
                  <a:pt x="7660396" y="2167871"/>
                  <a:pt x="7669223" y="2166106"/>
                  <a:pt x="7672752" y="2162575"/>
                </a:cubicBezTo>
                <a:cubicBezTo>
                  <a:pt x="7676282" y="2159044"/>
                  <a:pt x="7678048" y="2167871"/>
                  <a:pt x="7678048" y="2189051"/>
                </a:cubicBezTo>
                <a:cubicBezTo>
                  <a:pt x="7678048" y="2210232"/>
                  <a:pt x="7681578" y="2220823"/>
                  <a:pt x="7688638" y="2220823"/>
                </a:cubicBezTo>
                <a:lnTo>
                  <a:pt x="7667457" y="2231413"/>
                </a:lnTo>
                <a:lnTo>
                  <a:pt x="7646278" y="2242004"/>
                </a:lnTo>
                <a:cubicBezTo>
                  <a:pt x="7653338" y="2242004"/>
                  <a:pt x="7656867" y="2243769"/>
                  <a:pt x="7656867" y="2247298"/>
                </a:cubicBezTo>
                <a:cubicBezTo>
                  <a:pt x="7656867" y="2250829"/>
                  <a:pt x="7656867" y="2252594"/>
                  <a:pt x="7656867" y="2252594"/>
                </a:cubicBezTo>
                <a:cubicBezTo>
                  <a:pt x="7656867" y="2252594"/>
                  <a:pt x="7653338" y="2252594"/>
                  <a:pt x="7646278" y="2252594"/>
                </a:cubicBezTo>
                <a:cubicBezTo>
                  <a:pt x="7639216" y="2252594"/>
                  <a:pt x="7635686" y="2252594"/>
                  <a:pt x="7635686" y="2252594"/>
                </a:cubicBezTo>
                <a:cubicBezTo>
                  <a:pt x="7635686" y="2252594"/>
                  <a:pt x="7632156" y="2252594"/>
                  <a:pt x="7625096" y="2252594"/>
                </a:cubicBezTo>
                <a:cubicBezTo>
                  <a:pt x="7618034" y="2252594"/>
                  <a:pt x="7610976" y="2252594"/>
                  <a:pt x="7603915" y="2252594"/>
                </a:cubicBezTo>
                <a:cubicBezTo>
                  <a:pt x="7582734" y="2245533"/>
                  <a:pt x="7568615" y="2242004"/>
                  <a:pt x="7561553" y="2242004"/>
                </a:cubicBezTo>
                <a:lnTo>
                  <a:pt x="7550963" y="2231413"/>
                </a:lnTo>
                <a:lnTo>
                  <a:pt x="7561553" y="2231413"/>
                </a:lnTo>
                <a:cubicBezTo>
                  <a:pt x="7568615" y="2231413"/>
                  <a:pt x="7580970" y="2233177"/>
                  <a:pt x="7598620" y="2236708"/>
                </a:cubicBezTo>
                <a:cubicBezTo>
                  <a:pt x="7616271" y="2240238"/>
                  <a:pt x="7628626" y="2238473"/>
                  <a:pt x="7635686" y="2231413"/>
                </a:cubicBezTo>
                <a:lnTo>
                  <a:pt x="7635686" y="2220823"/>
                </a:lnTo>
                <a:lnTo>
                  <a:pt x="7646278" y="2220823"/>
                </a:lnTo>
                <a:lnTo>
                  <a:pt x="7656867" y="2210232"/>
                </a:lnTo>
                <a:lnTo>
                  <a:pt x="7635686" y="2199642"/>
                </a:lnTo>
                <a:cubicBezTo>
                  <a:pt x="7628626" y="2192581"/>
                  <a:pt x="7618034" y="2190817"/>
                  <a:pt x="7603915" y="2194346"/>
                </a:cubicBezTo>
                <a:cubicBezTo>
                  <a:pt x="7589794" y="2197877"/>
                  <a:pt x="7580970" y="2196111"/>
                  <a:pt x="7577438" y="2189051"/>
                </a:cubicBezTo>
                <a:cubicBezTo>
                  <a:pt x="7573909" y="2181992"/>
                  <a:pt x="7572144" y="2178461"/>
                  <a:pt x="7572144" y="2178461"/>
                </a:cubicBezTo>
                <a:lnTo>
                  <a:pt x="7572144" y="2189051"/>
                </a:lnTo>
                <a:cubicBezTo>
                  <a:pt x="7579204" y="2196111"/>
                  <a:pt x="7579204" y="2203173"/>
                  <a:pt x="7572144" y="2210232"/>
                </a:cubicBezTo>
                <a:cubicBezTo>
                  <a:pt x="7572144" y="2210232"/>
                  <a:pt x="7570378" y="2210232"/>
                  <a:pt x="7566848" y="2210232"/>
                </a:cubicBezTo>
                <a:cubicBezTo>
                  <a:pt x="7563319" y="2210232"/>
                  <a:pt x="7561553" y="2206702"/>
                  <a:pt x="7561553" y="2199642"/>
                </a:cubicBezTo>
                <a:cubicBezTo>
                  <a:pt x="7561553" y="2192581"/>
                  <a:pt x="7559788" y="2189051"/>
                  <a:pt x="7556259" y="2189051"/>
                </a:cubicBezTo>
                <a:cubicBezTo>
                  <a:pt x="7552730" y="2189051"/>
                  <a:pt x="7547434" y="2187286"/>
                  <a:pt x="7540374" y="2183756"/>
                </a:cubicBezTo>
                <a:cubicBezTo>
                  <a:pt x="7533312" y="2180225"/>
                  <a:pt x="7519192" y="2178461"/>
                  <a:pt x="7498011" y="2178461"/>
                </a:cubicBezTo>
                <a:lnTo>
                  <a:pt x="7423878" y="2157280"/>
                </a:lnTo>
                <a:cubicBezTo>
                  <a:pt x="7416818" y="2157280"/>
                  <a:pt x="7411522" y="2157280"/>
                  <a:pt x="7407992" y="2157280"/>
                </a:cubicBezTo>
                <a:cubicBezTo>
                  <a:pt x="7404463" y="2157280"/>
                  <a:pt x="7402697" y="2153750"/>
                  <a:pt x="7402697" y="2146690"/>
                </a:cubicBezTo>
                <a:cubicBezTo>
                  <a:pt x="7402697" y="2139629"/>
                  <a:pt x="7406226" y="2136099"/>
                  <a:pt x="7413288" y="2136099"/>
                </a:cubicBezTo>
                <a:cubicBezTo>
                  <a:pt x="7420348" y="2136099"/>
                  <a:pt x="7423878" y="2136099"/>
                  <a:pt x="7423878" y="2136099"/>
                </a:cubicBezTo>
                <a:cubicBezTo>
                  <a:pt x="7416818" y="2129040"/>
                  <a:pt x="7416818" y="2125509"/>
                  <a:pt x="7423878" y="2125509"/>
                </a:cubicBezTo>
                <a:cubicBezTo>
                  <a:pt x="7437999" y="2118448"/>
                  <a:pt x="7445059" y="2121978"/>
                  <a:pt x="7445059" y="2136099"/>
                </a:cubicBezTo>
                <a:cubicBezTo>
                  <a:pt x="7445059" y="2136099"/>
                  <a:pt x="7441530" y="2136099"/>
                  <a:pt x="7434468" y="2136099"/>
                </a:cubicBezTo>
                <a:cubicBezTo>
                  <a:pt x="7427408" y="2136099"/>
                  <a:pt x="7423878" y="2139629"/>
                  <a:pt x="7423878" y="2146690"/>
                </a:cubicBezTo>
                <a:lnTo>
                  <a:pt x="7468888" y="2146690"/>
                </a:lnTo>
                <a:lnTo>
                  <a:pt x="7487420" y="2146690"/>
                </a:lnTo>
                <a:lnTo>
                  <a:pt x="7487420" y="2125509"/>
                </a:lnTo>
                <a:lnTo>
                  <a:pt x="7508601" y="2125509"/>
                </a:lnTo>
                <a:lnTo>
                  <a:pt x="7508601" y="2114919"/>
                </a:lnTo>
                <a:lnTo>
                  <a:pt x="7498011" y="2104328"/>
                </a:lnTo>
                <a:lnTo>
                  <a:pt x="7508601" y="2104328"/>
                </a:lnTo>
                <a:lnTo>
                  <a:pt x="7519192" y="2104328"/>
                </a:lnTo>
                <a:cubicBezTo>
                  <a:pt x="7519192" y="2111388"/>
                  <a:pt x="7520957" y="2118448"/>
                  <a:pt x="7524486" y="2125509"/>
                </a:cubicBezTo>
                <a:cubicBezTo>
                  <a:pt x="7528016" y="2132569"/>
                  <a:pt x="7531548" y="2134334"/>
                  <a:pt x="7535078" y="2130804"/>
                </a:cubicBezTo>
                <a:cubicBezTo>
                  <a:pt x="7538607" y="2127273"/>
                  <a:pt x="7540374" y="2121978"/>
                  <a:pt x="7540374" y="2114919"/>
                </a:cubicBezTo>
                <a:lnTo>
                  <a:pt x="7561553" y="2125509"/>
                </a:lnTo>
                <a:cubicBezTo>
                  <a:pt x="7582734" y="2139629"/>
                  <a:pt x="7596855" y="2143159"/>
                  <a:pt x="7603915" y="2136099"/>
                </a:cubicBezTo>
                <a:cubicBezTo>
                  <a:pt x="7603915" y="2129040"/>
                  <a:pt x="7603915" y="2125509"/>
                  <a:pt x="7603915" y="2125509"/>
                </a:cubicBezTo>
                <a:lnTo>
                  <a:pt x="7603915" y="2114919"/>
                </a:lnTo>
                <a:cubicBezTo>
                  <a:pt x="7610976" y="2121978"/>
                  <a:pt x="7618034" y="2123744"/>
                  <a:pt x="7625096" y="2120213"/>
                </a:cubicBezTo>
                <a:cubicBezTo>
                  <a:pt x="7632156" y="2116684"/>
                  <a:pt x="7633922" y="2113154"/>
                  <a:pt x="7630390" y="2109623"/>
                </a:cubicBezTo>
                <a:cubicBezTo>
                  <a:pt x="7626861" y="2106092"/>
                  <a:pt x="7621567" y="2104328"/>
                  <a:pt x="7614505" y="2104328"/>
                </a:cubicBezTo>
                <a:cubicBezTo>
                  <a:pt x="7607444" y="2104328"/>
                  <a:pt x="7602149" y="2102563"/>
                  <a:pt x="7598620" y="2099033"/>
                </a:cubicBezTo>
                <a:cubicBezTo>
                  <a:pt x="7595090" y="2095502"/>
                  <a:pt x="7593326" y="2093738"/>
                  <a:pt x="7593326" y="2093738"/>
                </a:cubicBezTo>
                <a:cubicBezTo>
                  <a:pt x="7579204" y="2086677"/>
                  <a:pt x="7568615" y="2083146"/>
                  <a:pt x="7561553" y="2083146"/>
                </a:cubicBezTo>
                <a:cubicBezTo>
                  <a:pt x="7561553" y="2072557"/>
                  <a:pt x="7563540" y="2067923"/>
                  <a:pt x="7567510" y="2069248"/>
                </a:cubicBezTo>
                <a:close/>
                <a:moveTo>
                  <a:pt x="7413288" y="2067261"/>
                </a:moveTo>
                <a:cubicBezTo>
                  <a:pt x="7415053" y="2067261"/>
                  <a:pt x="7416818" y="2069027"/>
                  <a:pt x="7418582" y="2072557"/>
                </a:cubicBezTo>
                <a:cubicBezTo>
                  <a:pt x="7422112" y="2079617"/>
                  <a:pt x="7420348" y="2083146"/>
                  <a:pt x="7413288" y="2083146"/>
                </a:cubicBezTo>
                <a:cubicBezTo>
                  <a:pt x="7406226" y="2083146"/>
                  <a:pt x="7404463" y="2079617"/>
                  <a:pt x="7407992" y="2072557"/>
                </a:cubicBezTo>
                <a:cubicBezTo>
                  <a:pt x="7409758" y="2069027"/>
                  <a:pt x="7411524" y="2067261"/>
                  <a:pt x="7413288" y="2067261"/>
                </a:cubicBezTo>
                <a:close/>
                <a:moveTo>
                  <a:pt x="7593326" y="2061967"/>
                </a:moveTo>
                <a:cubicBezTo>
                  <a:pt x="7600386" y="2061967"/>
                  <a:pt x="7603915" y="2061967"/>
                  <a:pt x="7603915" y="2061967"/>
                </a:cubicBezTo>
                <a:lnTo>
                  <a:pt x="7593326" y="2072557"/>
                </a:lnTo>
                <a:cubicBezTo>
                  <a:pt x="7593326" y="2072557"/>
                  <a:pt x="7593326" y="2069026"/>
                  <a:pt x="7593326" y="2061967"/>
                </a:cubicBezTo>
                <a:close/>
                <a:moveTo>
                  <a:pt x="7487420" y="2061967"/>
                </a:moveTo>
                <a:lnTo>
                  <a:pt x="7487420" y="2072557"/>
                </a:lnTo>
                <a:cubicBezTo>
                  <a:pt x="7480360" y="2072557"/>
                  <a:pt x="7476830" y="2072557"/>
                  <a:pt x="7476830" y="2072557"/>
                </a:cubicBezTo>
                <a:close/>
                <a:moveTo>
                  <a:pt x="6153028" y="2061967"/>
                </a:moveTo>
                <a:cubicBezTo>
                  <a:pt x="6145968" y="2061967"/>
                  <a:pt x="6138909" y="2065496"/>
                  <a:pt x="6131847" y="2072557"/>
                </a:cubicBezTo>
                <a:cubicBezTo>
                  <a:pt x="6138909" y="2072557"/>
                  <a:pt x="6144204" y="2072557"/>
                  <a:pt x="6147734" y="2072557"/>
                </a:cubicBezTo>
                <a:cubicBezTo>
                  <a:pt x="6151264" y="2072557"/>
                  <a:pt x="6153028" y="2072557"/>
                  <a:pt x="6153028" y="2072557"/>
                </a:cubicBezTo>
                <a:close/>
                <a:moveTo>
                  <a:pt x="4977492" y="2061967"/>
                </a:moveTo>
                <a:lnTo>
                  <a:pt x="4988084" y="2072557"/>
                </a:lnTo>
                <a:lnTo>
                  <a:pt x="4998674" y="2072557"/>
                </a:lnTo>
                <a:cubicBezTo>
                  <a:pt x="4991613" y="2065496"/>
                  <a:pt x="4988084" y="2061967"/>
                  <a:pt x="4988084" y="2061967"/>
                </a:cubicBezTo>
                <a:cubicBezTo>
                  <a:pt x="4988084" y="2061967"/>
                  <a:pt x="4984554" y="2061967"/>
                  <a:pt x="4977492" y="2061967"/>
                </a:cubicBezTo>
                <a:close/>
                <a:moveTo>
                  <a:pt x="7329889" y="2056671"/>
                </a:moveTo>
                <a:cubicBezTo>
                  <a:pt x="7330771" y="2056671"/>
                  <a:pt x="7332094" y="2058437"/>
                  <a:pt x="7333860" y="2061967"/>
                </a:cubicBezTo>
                <a:cubicBezTo>
                  <a:pt x="7337389" y="2069026"/>
                  <a:pt x="7342684" y="2070792"/>
                  <a:pt x="7349745" y="2067261"/>
                </a:cubicBezTo>
                <a:cubicBezTo>
                  <a:pt x="7356806" y="2063732"/>
                  <a:pt x="7360336" y="2065496"/>
                  <a:pt x="7360336" y="2072557"/>
                </a:cubicBezTo>
                <a:lnTo>
                  <a:pt x="7339155" y="2072557"/>
                </a:lnTo>
                <a:lnTo>
                  <a:pt x="7317974" y="2072557"/>
                </a:lnTo>
                <a:lnTo>
                  <a:pt x="7328564" y="2061967"/>
                </a:lnTo>
                <a:cubicBezTo>
                  <a:pt x="7328564" y="2058437"/>
                  <a:pt x="7329006" y="2056671"/>
                  <a:pt x="7329889" y="2056671"/>
                </a:cubicBezTo>
                <a:close/>
                <a:moveTo>
                  <a:pt x="6674607" y="2055348"/>
                </a:moveTo>
                <a:cubicBezTo>
                  <a:pt x="6676372" y="2056230"/>
                  <a:pt x="6679019" y="2058437"/>
                  <a:pt x="6682550" y="2061967"/>
                </a:cubicBezTo>
                <a:cubicBezTo>
                  <a:pt x="6689610" y="2069026"/>
                  <a:pt x="6689610" y="2072557"/>
                  <a:pt x="6682550" y="2072557"/>
                </a:cubicBezTo>
                <a:lnTo>
                  <a:pt x="6682550" y="2083146"/>
                </a:lnTo>
                <a:cubicBezTo>
                  <a:pt x="6689610" y="2083146"/>
                  <a:pt x="6689610" y="2086677"/>
                  <a:pt x="6682550" y="2093738"/>
                </a:cubicBezTo>
                <a:cubicBezTo>
                  <a:pt x="6668429" y="2093738"/>
                  <a:pt x="6657839" y="2093738"/>
                  <a:pt x="6650778" y="2093738"/>
                </a:cubicBezTo>
                <a:cubicBezTo>
                  <a:pt x="6643717" y="2086677"/>
                  <a:pt x="6643717" y="2083146"/>
                  <a:pt x="6650778" y="2083146"/>
                </a:cubicBezTo>
                <a:cubicBezTo>
                  <a:pt x="6657839" y="2083146"/>
                  <a:pt x="6663134" y="2083146"/>
                  <a:pt x="6666664" y="2083146"/>
                </a:cubicBezTo>
                <a:cubicBezTo>
                  <a:pt x="6670194" y="2083146"/>
                  <a:pt x="6671958" y="2083146"/>
                  <a:pt x="6671958" y="2083146"/>
                </a:cubicBezTo>
                <a:lnTo>
                  <a:pt x="6671958" y="2072557"/>
                </a:lnTo>
                <a:lnTo>
                  <a:pt x="6671958" y="2061967"/>
                </a:lnTo>
                <a:cubicBezTo>
                  <a:pt x="6671958" y="2061967"/>
                  <a:pt x="6671958" y="2060202"/>
                  <a:pt x="6671958" y="2056671"/>
                </a:cubicBezTo>
                <a:cubicBezTo>
                  <a:pt x="6671958" y="2054906"/>
                  <a:pt x="6672842" y="2054464"/>
                  <a:pt x="6674607" y="2055348"/>
                </a:cubicBezTo>
                <a:close/>
                <a:moveTo>
                  <a:pt x="5559966" y="2051376"/>
                </a:moveTo>
                <a:cubicBezTo>
                  <a:pt x="5567026" y="2058436"/>
                  <a:pt x="5570556" y="2061967"/>
                  <a:pt x="5570556" y="2061967"/>
                </a:cubicBezTo>
                <a:lnTo>
                  <a:pt x="5570556" y="2051376"/>
                </a:lnTo>
                <a:cubicBezTo>
                  <a:pt x="5570556" y="2051376"/>
                  <a:pt x="5567026" y="2051376"/>
                  <a:pt x="5559966" y="2051376"/>
                </a:cubicBezTo>
                <a:close/>
                <a:moveTo>
                  <a:pt x="4045537" y="2051376"/>
                </a:moveTo>
                <a:cubicBezTo>
                  <a:pt x="4059658" y="2051376"/>
                  <a:pt x="4073777" y="2054906"/>
                  <a:pt x="4087898" y="2061967"/>
                </a:cubicBezTo>
                <a:lnTo>
                  <a:pt x="4077308" y="2072557"/>
                </a:lnTo>
                <a:cubicBezTo>
                  <a:pt x="4056127" y="2072557"/>
                  <a:pt x="4045537" y="2072557"/>
                  <a:pt x="4045537" y="2072557"/>
                </a:cubicBezTo>
                <a:cubicBezTo>
                  <a:pt x="4052596" y="2065496"/>
                  <a:pt x="4052596" y="2061967"/>
                  <a:pt x="4045537" y="2061967"/>
                </a:cubicBezTo>
                <a:close/>
                <a:moveTo>
                  <a:pt x="7768067" y="2040786"/>
                </a:moveTo>
                <a:cubicBezTo>
                  <a:pt x="7771596" y="2040786"/>
                  <a:pt x="7773361" y="2044315"/>
                  <a:pt x="7773361" y="2051376"/>
                </a:cubicBezTo>
                <a:cubicBezTo>
                  <a:pt x="7766300" y="2051376"/>
                  <a:pt x="7762772" y="2049611"/>
                  <a:pt x="7762772" y="2046080"/>
                </a:cubicBezTo>
                <a:cubicBezTo>
                  <a:pt x="7762772" y="2042550"/>
                  <a:pt x="7764538" y="2040786"/>
                  <a:pt x="7768067" y="2040786"/>
                </a:cubicBezTo>
                <a:close/>
                <a:moveTo>
                  <a:pt x="6142438" y="2040786"/>
                </a:moveTo>
                <a:cubicBezTo>
                  <a:pt x="6142438" y="2040786"/>
                  <a:pt x="6142438" y="2042550"/>
                  <a:pt x="6142438" y="2046080"/>
                </a:cubicBezTo>
                <a:cubicBezTo>
                  <a:pt x="6142438" y="2049611"/>
                  <a:pt x="6145968" y="2047846"/>
                  <a:pt x="6153028" y="2040786"/>
                </a:cubicBezTo>
                <a:lnTo>
                  <a:pt x="6153028" y="2051376"/>
                </a:lnTo>
                <a:lnTo>
                  <a:pt x="6174209" y="2051376"/>
                </a:lnTo>
                <a:cubicBezTo>
                  <a:pt x="6174209" y="2051376"/>
                  <a:pt x="6181270" y="2054906"/>
                  <a:pt x="6195390" y="2061967"/>
                </a:cubicBezTo>
                <a:cubicBezTo>
                  <a:pt x="6202450" y="2069026"/>
                  <a:pt x="6209510" y="2072557"/>
                  <a:pt x="6216572" y="2072557"/>
                </a:cubicBezTo>
                <a:cubicBezTo>
                  <a:pt x="6223632" y="2065496"/>
                  <a:pt x="6223632" y="2061967"/>
                  <a:pt x="6216572" y="2061967"/>
                </a:cubicBezTo>
                <a:cubicBezTo>
                  <a:pt x="6209510" y="2061967"/>
                  <a:pt x="6202450" y="2060202"/>
                  <a:pt x="6195390" y="2056671"/>
                </a:cubicBezTo>
                <a:cubicBezTo>
                  <a:pt x="6188330" y="2053140"/>
                  <a:pt x="6181270" y="2051376"/>
                  <a:pt x="6174209" y="2051376"/>
                </a:cubicBezTo>
                <a:cubicBezTo>
                  <a:pt x="6167149" y="2051376"/>
                  <a:pt x="6163620" y="2049611"/>
                  <a:pt x="6163620" y="2046080"/>
                </a:cubicBezTo>
                <a:cubicBezTo>
                  <a:pt x="6163620" y="2042550"/>
                  <a:pt x="6163620" y="2040786"/>
                  <a:pt x="6163620" y="2040786"/>
                </a:cubicBezTo>
                <a:cubicBezTo>
                  <a:pt x="6163620" y="2040786"/>
                  <a:pt x="6160090" y="2040786"/>
                  <a:pt x="6153028" y="2040786"/>
                </a:cubicBezTo>
                <a:cubicBezTo>
                  <a:pt x="6145968" y="2040786"/>
                  <a:pt x="6142438" y="2040786"/>
                  <a:pt x="6142438" y="2040786"/>
                </a:cubicBezTo>
                <a:close/>
                <a:moveTo>
                  <a:pt x="4691551" y="2040786"/>
                </a:moveTo>
                <a:lnTo>
                  <a:pt x="4691551" y="2051376"/>
                </a:lnTo>
                <a:lnTo>
                  <a:pt x="4702142" y="2051376"/>
                </a:lnTo>
                <a:lnTo>
                  <a:pt x="4702142" y="2061967"/>
                </a:lnTo>
                <a:cubicBezTo>
                  <a:pt x="4688022" y="2061967"/>
                  <a:pt x="4677432" y="2061967"/>
                  <a:pt x="4670372" y="2061967"/>
                </a:cubicBezTo>
                <a:cubicBezTo>
                  <a:pt x="4663311" y="2047846"/>
                  <a:pt x="4670372" y="2040786"/>
                  <a:pt x="4691551" y="2040786"/>
                </a:cubicBezTo>
                <a:close/>
                <a:moveTo>
                  <a:pt x="4649190" y="2040786"/>
                </a:moveTo>
                <a:lnTo>
                  <a:pt x="4659780" y="2061967"/>
                </a:lnTo>
                <a:cubicBezTo>
                  <a:pt x="4652720" y="2069026"/>
                  <a:pt x="4645660" y="2069026"/>
                  <a:pt x="4638599" y="2061967"/>
                </a:cubicBezTo>
                <a:cubicBezTo>
                  <a:pt x="4617420" y="2047846"/>
                  <a:pt x="4620949" y="2040786"/>
                  <a:pt x="4649190" y="2040786"/>
                </a:cubicBezTo>
                <a:close/>
                <a:moveTo>
                  <a:pt x="7171032" y="2034167"/>
                </a:moveTo>
                <a:cubicBezTo>
                  <a:pt x="7170150" y="2035049"/>
                  <a:pt x="7169708" y="2037255"/>
                  <a:pt x="7169708" y="2040786"/>
                </a:cubicBezTo>
                <a:cubicBezTo>
                  <a:pt x="7169708" y="2040786"/>
                  <a:pt x="7173238" y="2040786"/>
                  <a:pt x="7180299" y="2040786"/>
                </a:cubicBezTo>
                <a:lnTo>
                  <a:pt x="7180299" y="2051376"/>
                </a:lnTo>
                <a:lnTo>
                  <a:pt x="7212070" y="2051376"/>
                </a:lnTo>
                <a:lnTo>
                  <a:pt x="7212070" y="2040786"/>
                </a:lnTo>
                <a:lnTo>
                  <a:pt x="7201480" y="2040786"/>
                </a:lnTo>
                <a:lnTo>
                  <a:pt x="7190889" y="2040786"/>
                </a:lnTo>
                <a:cubicBezTo>
                  <a:pt x="7183828" y="2040786"/>
                  <a:pt x="7178533" y="2039021"/>
                  <a:pt x="7175004" y="2035490"/>
                </a:cubicBezTo>
                <a:cubicBezTo>
                  <a:pt x="7173238" y="2033725"/>
                  <a:pt x="7171915" y="2033284"/>
                  <a:pt x="7171032" y="2034167"/>
                </a:cubicBezTo>
                <a:close/>
                <a:moveTo>
                  <a:pt x="7783952" y="2030194"/>
                </a:moveTo>
                <a:cubicBezTo>
                  <a:pt x="7783952" y="2030194"/>
                  <a:pt x="7785717" y="2030194"/>
                  <a:pt x="7789248" y="2030194"/>
                </a:cubicBezTo>
                <a:cubicBezTo>
                  <a:pt x="7792778" y="2030194"/>
                  <a:pt x="7794542" y="2033725"/>
                  <a:pt x="7794542" y="2040786"/>
                </a:cubicBezTo>
                <a:lnTo>
                  <a:pt x="7783952" y="2040786"/>
                </a:lnTo>
                <a:close/>
                <a:moveTo>
                  <a:pt x="7413288" y="2030194"/>
                </a:moveTo>
                <a:lnTo>
                  <a:pt x="7423878" y="2030194"/>
                </a:lnTo>
                <a:cubicBezTo>
                  <a:pt x="7423878" y="2037255"/>
                  <a:pt x="7425644" y="2039021"/>
                  <a:pt x="7429174" y="2035490"/>
                </a:cubicBezTo>
                <a:cubicBezTo>
                  <a:pt x="7432703" y="2031959"/>
                  <a:pt x="7434468" y="2033725"/>
                  <a:pt x="7434468" y="2040786"/>
                </a:cubicBezTo>
                <a:cubicBezTo>
                  <a:pt x="7434468" y="2047846"/>
                  <a:pt x="7430938" y="2051376"/>
                  <a:pt x="7423878" y="2051376"/>
                </a:cubicBezTo>
                <a:lnTo>
                  <a:pt x="7423878" y="2061967"/>
                </a:lnTo>
                <a:lnTo>
                  <a:pt x="7413288" y="2061967"/>
                </a:lnTo>
                <a:lnTo>
                  <a:pt x="7402697" y="2061967"/>
                </a:lnTo>
                <a:cubicBezTo>
                  <a:pt x="7402697" y="2061967"/>
                  <a:pt x="7404463" y="2060202"/>
                  <a:pt x="7407992" y="2056671"/>
                </a:cubicBezTo>
                <a:cubicBezTo>
                  <a:pt x="7411522" y="2053140"/>
                  <a:pt x="7411522" y="2049611"/>
                  <a:pt x="7407992" y="2046080"/>
                </a:cubicBezTo>
                <a:cubicBezTo>
                  <a:pt x="7404463" y="2042550"/>
                  <a:pt x="7406226" y="2037255"/>
                  <a:pt x="7413288" y="2030194"/>
                </a:cubicBezTo>
                <a:close/>
                <a:moveTo>
                  <a:pt x="6587236" y="2030194"/>
                </a:moveTo>
                <a:lnTo>
                  <a:pt x="6597826" y="2030194"/>
                </a:lnTo>
                <a:lnTo>
                  <a:pt x="6597826" y="2040786"/>
                </a:lnTo>
                <a:close/>
                <a:moveTo>
                  <a:pt x="5507014" y="2030194"/>
                </a:moveTo>
                <a:lnTo>
                  <a:pt x="5517604" y="2051376"/>
                </a:lnTo>
                <a:cubicBezTo>
                  <a:pt x="5524664" y="2051376"/>
                  <a:pt x="5528195" y="2047846"/>
                  <a:pt x="5528195" y="2040786"/>
                </a:cubicBezTo>
                <a:cubicBezTo>
                  <a:pt x="5528195" y="2040786"/>
                  <a:pt x="5526429" y="2039021"/>
                  <a:pt x="5522900" y="2035490"/>
                </a:cubicBezTo>
                <a:cubicBezTo>
                  <a:pt x="5519370" y="2031959"/>
                  <a:pt x="5514074" y="2030194"/>
                  <a:pt x="5507014" y="2030194"/>
                </a:cubicBezTo>
                <a:close/>
                <a:moveTo>
                  <a:pt x="4034946" y="2030194"/>
                </a:moveTo>
                <a:lnTo>
                  <a:pt x="4045537" y="2030194"/>
                </a:lnTo>
                <a:lnTo>
                  <a:pt x="4045537" y="2040786"/>
                </a:lnTo>
                <a:close/>
                <a:moveTo>
                  <a:pt x="3918452" y="2030194"/>
                </a:moveTo>
                <a:cubicBezTo>
                  <a:pt x="3918452" y="2030194"/>
                  <a:pt x="3921982" y="2030194"/>
                  <a:pt x="3929042" y="2030194"/>
                </a:cubicBezTo>
                <a:cubicBezTo>
                  <a:pt x="3936102" y="2030194"/>
                  <a:pt x="3939633" y="2033725"/>
                  <a:pt x="3939633" y="2040786"/>
                </a:cubicBezTo>
                <a:lnTo>
                  <a:pt x="3929042" y="2040786"/>
                </a:lnTo>
                <a:cubicBezTo>
                  <a:pt x="3921982" y="2033725"/>
                  <a:pt x="3918452" y="2030194"/>
                  <a:pt x="3918452" y="2030194"/>
                </a:cubicBezTo>
                <a:close/>
                <a:moveTo>
                  <a:pt x="5403757" y="2024900"/>
                </a:moveTo>
                <a:cubicBezTo>
                  <a:pt x="5401992" y="2024900"/>
                  <a:pt x="5401110" y="2026665"/>
                  <a:pt x="5401110" y="2030194"/>
                </a:cubicBezTo>
                <a:cubicBezTo>
                  <a:pt x="5401110" y="2037255"/>
                  <a:pt x="5404640" y="2037255"/>
                  <a:pt x="5411700" y="2030194"/>
                </a:cubicBezTo>
                <a:cubicBezTo>
                  <a:pt x="5408170" y="2026665"/>
                  <a:pt x="5405522" y="2024900"/>
                  <a:pt x="5403757" y="2024900"/>
                </a:cubicBezTo>
                <a:close/>
                <a:moveTo>
                  <a:pt x="7741590" y="2019605"/>
                </a:moveTo>
                <a:cubicBezTo>
                  <a:pt x="7748652" y="2026665"/>
                  <a:pt x="7755711" y="2033725"/>
                  <a:pt x="7762772" y="2040786"/>
                </a:cubicBezTo>
                <a:cubicBezTo>
                  <a:pt x="7755711" y="2040786"/>
                  <a:pt x="7752182" y="2040786"/>
                  <a:pt x="7752182" y="2040786"/>
                </a:cubicBezTo>
                <a:cubicBezTo>
                  <a:pt x="7752182" y="2040786"/>
                  <a:pt x="7746886" y="2039021"/>
                  <a:pt x="7736296" y="2035490"/>
                </a:cubicBezTo>
                <a:cubicBezTo>
                  <a:pt x="7725704" y="2031959"/>
                  <a:pt x="7720409" y="2028430"/>
                  <a:pt x="7720409" y="2024900"/>
                </a:cubicBezTo>
                <a:cubicBezTo>
                  <a:pt x="7720409" y="2021369"/>
                  <a:pt x="7727471" y="2019605"/>
                  <a:pt x="7741590" y="2019605"/>
                </a:cubicBezTo>
                <a:close/>
                <a:moveTo>
                  <a:pt x="7243841" y="2019605"/>
                </a:moveTo>
                <a:cubicBezTo>
                  <a:pt x="7250902" y="2019605"/>
                  <a:pt x="7254432" y="2021369"/>
                  <a:pt x="7254432" y="2024900"/>
                </a:cubicBezTo>
                <a:cubicBezTo>
                  <a:pt x="7254432" y="2028430"/>
                  <a:pt x="7252666" y="2030194"/>
                  <a:pt x="7249136" y="2030194"/>
                </a:cubicBezTo>
                <a:cubicBezTo>
                  <a:pt x="7245607" y="2030194"/>
                  <a:pt x="7243841" y="2026665"/>
                  <a:pt x="7243841" y="2019605"/>
                </a:cubicBezTo>
                <a:close/>
                <a:moveTo>
                  <a:pt x="5734708" y="2019605"/>
                </a:moveTo>
                <a:cubicBezTo>
                  <a:pt x="5738237" y="2019605"/>
                  <a:pt x="5740002" y="2023136"/>
                  <a:pt x="5740002" y="2030194"/>
                </a:cubicBezTo>
                <a:cubicBezTo>
                  <a:pt x="5740002" y="2030194"/>
                  <a:pt x="5736472" y="2030194"/>
                  <a:pt x="5729412" y="2030194"/>
                </a:cubicBezTo>
                <a:cubicBezTo>
                  <a:pt x="5729412" y="2023136"/>
                  <a:pt x="5731178" y="2019605"/>
                  <a:pt x="5734708" y="2019605"/>
                </a:cubicBezTo>
                <a:close/>
                <a:moveTo>
                  <a:pt x="3950223" y="2019605"/>
                </a:moveTo>
                <a:lnTo>
                  <a:pt x="4003175" y="2030194"/>
                </a:lnTo>
                <a:lnTo>
                  <a:pt x="4013765" y="2051376"/>
                </a:lnTo>
                <a:cubicBezTo>
                  <a:pt x="4006706" y="2051376"/>
                  <a:pt x="3992585" y="2044315"/>
                  <a:pt x="3971404" y="2030194"/>
                </a:cubicBezTo>
                <a:close/>
                <a:moveTo>
                  <a:pt x="7341802" y="2012985"/>
                </a:moveTo>
                <a:cubicBezTo>
                  <a:pt x="7343567" y="2012103"/>
                  <a:pt x="7346216" y="2012544"/>
                  <a:pt x="7349745" y="2014309"/>
                </a:cubicBezTo>
                <a:cubicBezTo>
                  <a:pt x="7356806" y="2017840"/>
                  <a:pt x="7360336" y="2019605"/>
                  <a:pt x="7360336" y="2019605"/>
                </a:cubicBezTo>
                <a:cubicBezTo>
                  <a:pt x="7374456" y="2019605"/>
                  <a:pt x="7377986" y="2026665"/>
                  <a:pt x="7370926" y="2040786"/>
                </a:cubicBezTo>
                <a:cubicBezTo>
                  <a:pt x="7363866" y="2047846"/>
                  <a:pt x="7358570" y="2047846"/>
                  <a:pt x="7355040" y="2040786"/>
                </a:cubicBezTo>
                <a:cubicBezTo>
                  <a:pt x="7351511" y="2033725"/>
                  <a:pt x="7349745" y="2030194"/>
                  <a:pt x="7349745" y="2030194"/>
                </a:cubicBezTo>
                <a:lnTo>
                  <a:pt x="7339155" y="2019605"/>
                </a:lnTo>
                <a:cubicBezTo>
                  <a:pt x="7339155" y="2016075"/>
                  <a:pt x="7340038" y="2013868"/>
                  <a:pt x="7341802" y="2012985"/>
                </a:cubicBezTo>
                <a:close/>
                <a:moveTo>
                  <a:pt x="7762772" y="2009015"/>
                </a:moveTo>
                <a:cubicBezTo>
                  <a:pt x="7762772" y="2009015"/>
                  <a:pt x="7766300" y="2009015"/>
                  <a:pt x="7773361" y="2009015"/>
                </a:cubicBezTo>
                <a:lnTo>
                  <a:pt x="7762772" y="2019605"/>
                </a:lnTo>
                <a:close/>
                <a:moveTo>
                  <a:pt x="7317974" y="2009015"/>
                </a:moveTo>
                <a:lnTo>
                  <a:pt x="7328564" y="2019605"/>
                </a:lnTo>
                <a:cubicBezTo>
                  <a:pt x="7335626" y="2026665"/>
                  <a:pt x="7335626" y="2030194"/>
                  <a:pt x="7328564" y="2030194"/>
                </a:cubicBezTo>
                <a:lnTo>
                  <a:pt x="7317974" y="2030194"/>
                </a:lnTo>
                <a:cubicBezTo>
                  <a:pt x="7317974" y="2023136"/>
                  <a:pt x="7317974" y="2019605"/>
                  <a:pt x="7317974" y="2019605"/>
                </a:cubicBezTo>
                <a:close/>
                <a:moveTo>
                  <a:pt x="6650778" y="2009015"/>
                </a:moveTo>
                <a:cubicBezTo>
                  <a:pt x="6643717" y="2016074"/>
                  <a:pt x="6643717" y="2019605"/>
                  <a:pt x="6650778" y="2019605"/>
                </a:cubicBezTo>
                <a:lnTo>
                  <a:pt x="6671958" y="2009015"/>
                </a:lnTo>
                <a:close/>
                <a:moveTo>
                  <a:pt x="6333066" y="2009015"/>
                </a:moveTo>
                <a:lnTo>
                  <a:pt x="6311884" y="2019605"/>
                </a:lnTo>
                <a:cubicBezTo>
                  <a:pt x="6311884" y="2026665"/>
                  <a:pt x="6311884" y="2030194"/>
                  <a:pt x="6311884" y="2030194"/>
                </a:cubicBezTo>
                <a:cubicBezTo>
                  <a:pt x="6326005" y="2030194"/>
                  <a:pt x="6336595" y="2031959"/>
                  <a:pt x="6343656" y="2035490"/>
                </a:cubicBezTo>
                <a:cubicBezTo>
                  <a:pt x="6350717" y="2039021"/>
                  <a:pt x="6357776" y="2040786"/>
                  <a:pt x="6364836" y="2040786"/>
                </a:cubicBezTo>
                <a:lnTo>
                  <a:pt x="6386018" y="2040786"/>
                </a:lnTo>
                <a:cubicBezTo>
                  <a:pt x="6386018" y="2033725"/>
                  <a:pt x="6386018" y="2030194"/>
                  <a:pt x="6386018" y="2030194"/>
                </a:cubicBezTo>
                <a:lnTo>
                  <a:pt x="6386018" y="2019605"/>
                </a:lnTo>
                <a:cubicBezTo>
                  <a:pt x="6378957" y="2012544"/>
                  <a:pt x="6373662" y="2010780"/>
                  <a:pt x="6370132" y="2014309"/>
                </a:cubicBezTo>
                <a:cubicBezTo>
                  <a:pt x="6366602" y="2017840"/>
                  <a:pt x="6361306" y="2019605"/>
                  <a:pt x="6354246" y="2019605"/>
                </a:cubicBezTo>
                <a:cubicBezTo>
                  <a:pt x="6347186" y="2019605"/>
                  <a:pt x="6340127" y="2016074"/>
                  <a:pt x="6333066" y="2009015"/>
                </a:cubicBezTo>
                <a:close/>
                <a:moveTo>
                  <a:pt x="5263434" y="2009015"/>
                </a:moveTo>
                <a:cubicBezTo>
                  <a:pt x="5270494" y="2009015"/>
                  <a:pt x="5274025" y="2009015"/>
                  <a:pt x="5274025" y="2009015"/>
                </a:cubicBezTo>
                <a:lnTo>
                  <a:pt x="5263434" y="2019605"/>
                </a:lnTo>
                <a:close/>
                <a:moveTo>
                  <a:pt x="3783424" y="2001072"/>
                </a:moveTo>
                <a:cubicBezTo>
                  <a:pt x="3785189" y="2001072"/>
                  <a:pt x="3787836" y="2001954"/>
                  <a:pt x="3791367" y="2003719"/>
                </a:cubicBezTo>
                <a:cubicBezTo>
                  <a:pt x="3798427" y="2007250"/>
                  <a:pt x="3801956" y="2009015"/>
                  <a:pt x="3801956" y="2009015"/>
                </a:cubicBezTo>
                <a:lnTo>
                  <a:pt x="3780776" y="2009015"/>
                </a:lnTo>
                <a:cubicBezTo>
                  <a:pt x="3780776" y="2009015"/>
                  <a:pt x="3780776" y="2007250"/>
                  <a:pt x="3780776" y="2003719"/>
                </a:cubicBezTo>
                <a:cubicBezTo>
                  <a:pt x="3780776" y="2001954"/>
                  <a:pt x="3781660" y="2001072"/>
                  <a:pt x="3783424" y="2001072"/>
                </a:cubicBezTo>
                <a:close/>
                <a:moveTo>
                  <a:pt x="7540374" y="1998424"/>
                </a:moveTo>
                <a:cubicBezTo>
                  <a:pt x="7540374" y="1998424"/>
                  <a:pt x="7543903" y="1998424"/>
                  <a:pt x="7550963" y="1998424"/>
                </a:cubicBezTo>
                <a:lnTo>
                  <a:pt x="7540374" y="2009015"/>
                </a:lnTo>
                <a:cubicBezTo>
                  <a:pt x="7540374" y="2009015"/>
                  <a:pt x="7540374" y="2005484"/>
                  <a:pt x="7540374" y="1998424"/>
                </a:cubicBezTo>
                <a:close/>
                <a:moveTo>
                  <a:pt x="7339155" y="1998424"/>
                </a:moveTo>
                <a:cubicBezTo>
                  <a:pt x="7339155" y="1998424"/>
                  <a:pt x="7342684" y="1998424"/>
                  <a:pt x="7349745" y="1998424"/>
                </a:cubicBezTo>
                <a:lnTo>
                  <a:pt x="7339155" y="2009015"/>
                </a:lnTo>
                <a:close/>
                <a:moveTo>
                  <a:pt x="7047918" y="1998424"/>
                </a:moveTo>
                <a:cubicBezTo>
                  <a:pt x="7044389" y="1998424"/>
                  <a:pt x="7044389" y="2000188"/>
                  <a:pt x="7047918" y="2003719"/>
                </a:cubicBezTo>
                <a:cubicBezTo>
                  <a:pt x="7051448" y="2007250"/>
                  <a:pt x="7060274" y="2010780"/>
                  <a:pt x="7074395" y="2014309"/>
                </a:cubicBezTo>
                <a:cubicBezTo>
                  <a:pt x="7088514" y="2017840"/>
                  <a:pt x="7097341" y="2019605"/>
                  <a:pt x="7100870" y="2019605"/>
                </a:cubicBezTo>
                <a:cubicBezTo>
                  <a:pt x="7104400" y="2019605"/>
                  <a:pt x="7109696" y="2019605"/>
                  <a:pt x="7116756" y="2019605"/>
                </a:cubicBezTo>
                <a:lnTo>
                  <a:pt x="7127347" y="2019605"/>
                </a:lnTo>
                <a:lnTo>
                  <a:pt x="7127347" y="2009015"/>
                </a:lnTo>
                <a:cubicBezTo>
                  <a:pt x="7134408" y="2009015"/>
                  <a:pt x="7137937" y="2009015"/>
                  <a:pt x="7137937" y="2009015"/>
                </a:cubicBezTo>
                <a:cubicBezTo>
                  <a:pt x="7130876" y="2001954"/>
                  <a:pt x="7116756" y="1998424"/>
                  <a:pt x="7095574" y="1998424"/>
                </a:cubicBezTo>
                <a:cubicBezTo>
                  <a:pt x="7088514" y="1998424"/>
                  <a:pt x="7081456" y="1998424"/>
                  <a:pt x="7074395" y="1998424"/>
                </a:cubicBezTo>
                <a:cubicBezTo>
                  <a:pt x="7067333" y="1998424"/>
                  <a:pt x="7060274" y="1998424"/>
                  <a:pt x="7053214" y="1998424"/>
                </a:cubicBezTo>
                <a:cubicBezTo>
                  <a:pt x="7053214" y="1998424"/>
                  <a:pt x="7051448" y="1998424"/>
                  <a:pt x="7047918" y="1998424"/>
                </a:cubicBezTo>
                <a:close/>
                <a:moveTo>
                  <a:pt x="8493510" y="1987834"/>
                </a:moveTo>
                <a:cubicBezTo>
                  <a:pt x="8493510" y="1987834"/>
                  <a:pt x="8497039" y="1987834"/>
                  <a:pt x="8504100" y="1987834"/>
                </a:cubicBezTo>
                <a:lnTo>
                  <a:pt x="8514691" y="1987834"/>
                </a:lnTo>
                <a:lnTo>
                  <a:pt x="8525281" y="1987834"/>
                </a:lnTo>
                <a:cubicBezTo>
                  <a:pt x="8532341" y="1994894"/>
                  <a:pt x="8537637" y="1998424"/>
                  <a:pt x="8541166" y="1998424"/>
                </a:cubicBezTo>
                <a:cubicBezTo>
                  <a:pt x="8544696" y="1998424"/>
                  <a:pt x="8546462" y="1998424"/>
                  <a:pt x="8546462" y="1998424"/>
                </a:cubicBezTo>
                <a:cubicBezTo>
                  <a:pt x="8567641" y="1998424"/>
                  <a:pt x="8595884" y="2009015"/>
                  <a:pt x="8631185" y="2030194"/>
                </a:cubicBezTo>
                <a:cubicBezTo>
                  <a:pt x="8638245" y="2030194"/>
                  <a:pt x="8643541" y="2031959"/>
                  <a:pt x="8647070" y="2035490"/>
                </a:cubicBezTo>
                <a:cubicBezTo>
                  <a:pt x="8650601" y="2039021"/>
                  <a:pt x="8655895" y="2040786"/>
                  <a:pt x="8662957" y="2040786"/>
                </a:cubicBezTo>
                <a:lnTo>
                  <a:pt x="8673545" y="2040786"/>
                </a:lnTo>
                <a:cubicBezTo>
                  <a:pt x="8673545" y="2047846"/>
                  <a:pt x="8680607" y="2054906"/>
                  <a:pt x="8694728" y="2061967"/>
                </a:cubicBezTo>
                <a:cubicBezTo>
                  <a:pt x="8708847" y="2069026"/>
                  <a:pt x="8715908" y="2072557"/>
                  <a:pt x="8715908" y="2072557"/>
                </a:cubicBezTo>
                <a:cubicBezTo>
                  <a:pt x="8708847" y="2072557"/>
                  <a:pt x="8698257" y="2072557"/>
                  <a:pt x="8684137" y="2072557"/>
                </a:cubicBezTo>
                <a:lnTo>
                  <a:pt x="8641775" y="2051376"/>
                </a:lnTo>
                <a:cubicBezTo>
                  <a:pt x="8620595" y="2044315"/>
                  <a:pt x="8610004" y="2040786"/>
                  <a:pt x="8610004" y="2040786"/>
                </a:cubicBezTo>
                <a:cubicBezTo>
                  <a:pt x="8610004" y="2033725"/>
                  <a:pt x="8599414" y="2030194"/>
                  <a:pt x="8578233" y="2030194"/>
                </a:cubicBezTo>
                <a:cubicBezTo>
                  <a:pt x="8578233" y="2030194"/>
                  <a:pt x="8574703" y="2028430"/>
                  <a:pt x="8567641" y="2024900"/>
                </a:cubicBezTo>
                <a:cubicBezTo>
                  <a:pt x="8560582" y="2021369"/>
                  <a:pt x="8542932" y="2016074"/>
                  <a:pt x="8514691" y="2009015"/>
                </a:cubicBezTo>
                <a:close/>
                <a:moveTo>
                  <a:pt x="7423878" y="1987834"/>
                </a:moveTo>
                <a:cubicBezTo>
                  <a:pt x="7430938" y="1987834"/>
                  <a:pt x="7434468" y="1989598"/>
                  <a:pt x="7434468" y="1993128"/>
                </a:cubicBezTo>
                <a:cubicBezTo>
                  <a:pt x="7434468" y="1996659"/>
                  <a:pt x="7430938" y="1998424"/>
                  <a:pt x="7423878" y="1998424"/>
                </a:cubicBezTo>
                <a:lnTo>
                  <a:pt x="7413288" y="1998424"/>
                </a:lnTo>
                <a:cubicBezTo>
                  <a:pt x="7413288" y="1991363"/>
                  <a:pt x="7416818" y="1987834"/>
                  <a:pt x="7423878" y="1987834"/>
                </a:cubicBezTo>
                <a:close/>
                <a:moveTo>
                  <a:pt x="5972991" y="1987834"/>
                </a:moveTo>
                <a:cubicBezTo>
                  <a:pt x="5987112" y="1994894"/>
                  <a:pt x="5987112" y="2001954"/>
                  <a:pt x="5972991" y="2009015"/>
                </a:cubicBezTo>
                <a:lnTo>
                  <a:pt x="6036534" y="2030194"/>
                </a:lnTo>
                <a:lnTo>
                  <a:pt x="6057716" y="2019605"/>
                </a:lnTo>
                <a:cubicBezTo>
                  <a:pt x="6064776" y="2026665"/>
                  <a:pt x="6068305" y="2030194"/>
                  <a:pt x="6068305" y="2030194"/>
                </a:cubicBezTo>
                <a:lnTo>
                  <a:pt x="6089486" y="2030194"/>
                </a:lnTo>
                <a:lnTo>
                  <a:pt x="6036534" y="2009015"/>
                </a:lnTo>
                <a:cubicBezTo>
                  <a:pt x="6036534" y="2009015"/>
                  <a:pt x="6033005" y="2009015"/>
                  <a:pt x="6025943" y="2009015"/>
                </a:cubicBezTo>
                <a:cubicBezTo>
                  <a:pt x="6018882" y="2009015"/>
                  <a:pt x="6015353" y="2007250"/>
                  <a:pt x="6015353" y="2003719"/>
                </a:cubicBezTo>
                <a:cubicBezTo>
                  <a:pt x="6015353" y="2000188"/>
                  <a:pt x="6018882" y="1998424"/>
                  <a:pt x="6025943" y="1998424"/>
                </a:cubicBezTo>
                <a:cubicBezTo>
                  <a:pt x="6018882" y="1991363"/>
                  <a:pt x="6008293" y="1987834"/>
                  <a:pt x="5994172" y="1987834"/>
                </a:cubicBezTo>
                <a:close/>
                <a:moveTo>
                  <a:pt x="5379929" y="1987834"/>
                </a:moveTo>
                <a:cubicBezTo>
                  <a:pt x="5372868" y="1987834"/>
                  <a:pt x="5369339" y="1989598"/>
                  <a:pt x="5369339" y="1993128"/>
                </a:cubicBezTo>
                <a:cubicBezTo>
                  <a:pt x="5369339" y="1996659"/>
                  <a:pt x="5372868" y="1998424"/>
                  <a:pt x="5379929" y="1998424"/>
                </a:cubicBezTo>
                <a:cubicBezTo>
                  <a:pt x="5386990" y="1998424"/>
                  <a:pt x="5394050" y="2001954"/>
                  <a:pt x="5401110" y="2009015"/>
                </a:cubicBezTo>
                <a:cubicBezTo>
                  <a:pt x="5401110" y="2009015"/>
                  <a:pt x="5404640" y="2010780"/>
                  <a:pt x="5411700" y="2014309"/>
                </a:cubicBezTo>
                <a:cubicBezTo>
                  <a:pt x="5418760" y="2017840"/>
                  <a:pt x="5425820" y="2019605"/>
                  <a:pt x="5432881" y="2019605"/>
                </a:cubicBezTo>
                <a:cubicBezTo>
                  <a:pt x="5439942" y="2019605"/>
                  <a:pt x="5447002" y="2019605"/>
                  <a:pt x="5454062" y="2019605"/>
                </a:cubicBezTo>
                <a:cubicBezTo>
                  <a:pt x="5454062" y="2019605"/>
                  <a:pt x="5450531" y="2017840"/>
                  <a:pt x="5443471" y="2014309"/>
                </a:cubicBezTo>
                <a:cubicBezTo>
                  <a:pt x="5436410" y="2010780"/>
                  <a:pt x="5429352" y="2009015"/>
                  <a:pt x="5422291" y="2009015"/>
                </a:cubicBezTo>
                <a:cubicBezTo>
                  <a:pt x="5408170" y="2001954"/>
                  <a:pt x="5399344" y="1996659"/>
                  <a:pt x="5395814" y="1993128"/>
                </a:cubicBezTo>
                <a:cubicBezTo>
                  <a:pt x="5392285" y="1989598"/>
                  <a:pt x="5386990" y="1987834"/>
                  <a:pt x="5379929" y="1987834"/>
                </a:cubicBezTo>
                <a:close/>
                <a:moveTo>
                  <a:pt x="4490334" y="1987834"/>
                </a:moveTo>
                <a:lnTo>
                  <a:pt x="4490334" y="1998424"/>
                </a:lnTo>
                <a:cubicBezTo>
                  <a:pt x="4483274" y="1998424"/>
                  <a:pt x="4479743" y="1998424"/>
                  <a:pt x="4479743" y="1998424"/>
                </a:cubicBezTo>
                <a:cubicBezTo>
                  <a:pt x="4479743" y="1998424"/>
                  <a:pt x="4479743" y="1996659"/>
                  <a:pt x="4479743" y="1993128"/>
                </a:cubicBezTo>
                <a:cubicBezTo>
                  <a:pt x="4479743" y="1989598"/>
                  <a:pt x="4483274" y="1987834"/>
                  <a:pt x="4490334" y="1987834"/>
                </a:cubicBezTo>
                <a:close/>
                <a:moveTo>
                  <a:pt x="4426791" y="1987834"/>
                </a:moveTo>
                <a:lnTo>
                  <a:pt x="4458562" y="2009015"/>
                </a:lnTo>
                <a:cubicBezTo>
                  <a:pt x="4444442" y="2009015"/>
                  <a:pt x="4433852" y="2009015"/>
                  <a:pt x="4426791" y="2009015"/>
                </a:cubicBezTo>
                <a:close/>
                <a:moveTo>
                  <a:pt x="7339155" y="1977242"/>
                </a:moveTo>
                <a:cubicBezTo>
                  <a:pt x="7339155" y="1977242"/>
                  <a:pt x="7342684" y="1977242"/>
                  <a:pt x="7349745" y="1977242"/>
                </a:cubicBezTo>
                <a:lnTo>
                  <a:pt x="7360336" y="1977242"/>
                </a:lnTo>
                <a:cubicBezTo>
                  <a:pt x="7360336" y="1977242"/>
                  <a:pt x="7360336" y="1979007"/>
                  <a:pt x="7360336" y="1982538"/>
                </a:cubicBezTo>
                <a:cubicBezTo>
                  <a:pt x="7360336" y="1986069"/>
                  <a:pt x="7356806" y="1987834"/>
                  <a:pt x="7349745" y="1987834"/>
                </a:cubicBezTo>
                <a:cubicBezTo>
                  <a:pt x="7349745" y="1980773"/>
                  <a:pt x="7346216" y="1977242"/>
                  <a:pt x="7339155" y="1977242"/>
                </a:cubicBezTo>
                <a:close/>
                <a:moveTo>
                  <a:pt x="6550169" y="1977242"/>
                </a:moveTo>
                <a:lnTo>
                  <a:pt x="6566054" y="1977242"/>
                </a:lnTo>
                <a:lnTo>
                  <a:pt x="6576646" y="1977242"/>
                </a:lnTo>
                <a:lnTo>
                  <a:pt x="6576646" y="1987834"/>
                </a:lnTo>
                <a:cubicBezTo>
                  <a:pt x="6562525" y="1994894"/>
                  <a:pt x="6558994" y="1994894"/>
                  <a:pt x="6566054" y="1987834"/>
                </a:cubicBezTo>
                <a:cubicBezTo>
                  <a:pt x="6566054" y="1980773"/>
                  <a:pt x="6560759" y="1977242"/>
                  <a:pt x="6550169" y="1977242"/>
                </a:cubicBezTo>
                <a:close/>
                <a:moveTo>
                  <a:pt x="6428380" y="1977242"/>
                </a:moveTo>
                <a:cubicBezTo>
                  <a:pt x="6435440" y="1977242"/>
                  <a:pt x="6438970" y="1977242"/>
                  <a:pt x="6438970" y="1977242"/>
                </a:cubicBezTo>
                <a:cubicBezTo>
                  <a:pt x="6453090" y="1977242"/>
                  <a:pt x="6467211" y="1977242"/>
                  <a:pt x="6481332" y="1977242"/>
                </a:cubicBezTo>
                <a:cubicBezTo>
                  <a:pt x="6495451" y="1977242"/>
                  <a:pt x="6509573" y="1977242"/>
                  <a:pt x="6523694" y="1977242"/>
                </a:cubicBezTo>
                <a:cubicBezTo>
                  <a:pt x="6530754" y="1977242"/>
                  <a:pt x="6534284" y="1977242"/>
                  <a:pt x="6534284" y="1977242"/>
                </a:cubicBezTo>
                <a:lnTo>
                  <a:pt x="6544874" y="1977242"/>
                </a:lnTo>
                <a:lnTo>
                  <a:pt x="6550169" y="1977242"/>
                </a:lnTo>
                <a:cubicBezTo>
                  <a:pt x="6539579" y="1977242"/>
                  <a:pt x="6534284" y="1979007"/>
                  <a:pt x="6534284" y="1982538"/>
                </a:cubicBezTo>
                <a:cubicBezTo>
                  <a:pt x="6534284" y="1986069"/>
                  <a:pt x="6536050" y="1987834"/>
                  <a:pt x="6539579" y="1987834"/>
                </a:cubicBezTo>
                <a:cubicBezTo>
                  <a:pt x="6543108" y="1987834"/>
                  <a:pt x="6544874" y="1991363"/>
                  <a:pt x="6544874" y="1998424"/>
                </a:cubicBezTo>
                <a:cubicBezTo>
                  <a:pt x="6544874" y="2005484"/>
                  <a:pt x="6548403" y="2009015"/>
                  <a:pt x="6555464" y="2009015"/>
                </a:cubicBezTo>
                <a:cubicBezTo>
                  <a:pt x="6562525" y="2009015"/>
                  <a:pt x="6564290" y="2010780"/>
                  <a:pt x="6560759" y="2014309"/>
                </a:cubicBezTo>
                <a:cubicBezTo>
                  <a:pt x="6557230" y="2017840"/>
                  <a:pt x="6548403" y="2016074"/>
                  <a:pt x="6534284" y="2009015"/>
                </a:cubicBezTo>
                <a:lnTo>
                  <a:pt x="6491922" y="1998424"/>
                </a:lnTo>
                <a:cubicBezTo>
                  <a:pt x="6484861" y="1998424"/>
                  <a:pt x="6479566" y="1996659"/>
                  <a:pt x="6476036" y="1993128"/>
                </a:cubicBezTo>
                <a:cubicBezTo>
                  <a:pt x="6472506" y="1989598"/>
                  <a:pt x="6470740" y="1987834"/>
                  <a:pt x="6470740" y="1987834"/>
                </a:cubicBezTo>
                <a:lnTo>
                  <a:pt x="6470740" y="1998424"/>
                </a:lnTo>
                <a:lnTo>
                  <a:pt x="6470740" y="2009015"/>
                </a:lnTo>
                <a:cubicBezTo>
                  <a:pt x="6463680" y="2009015"/>
                  <a:pt x="6456621" y="2003719"/>
                  <a:pt x="6449560" y="1993128"/>
                </a:cubicBezTo>
                <a:cubicBezTo>
                  <a:pt x="6442499" y="1982538"/>
                  <a:pt x="6435440" y="1977242"/>
                  <a:pt x="6428380" y="1977242"/>
                </a:cubicBezTo>
                <a:close/>
                <a:moveTo>
                  <a:pt x="5146940" y="1977242"/>
                </a:moveTo>
                <a:lnTo>
                  <a:pt x="5168121" y="1987834"/>
                </a:lnTo>
                <a:cubicBezTo>
                  <a:pt x="5161060" y="1987834"/>
                  <a:pt x="5157530" y="1987834"/>
                  <a:pt x="5157530" y="1987834"/>
                </a:cubicBezTo>
                <a:cubicBezTo>
                  <a:pt x="5157530" y="1987834"/>
                  <a:pt x="5154000" y="1987834"/>
                  <a:pt x="5146940" y="1987834"/>
                </a:cubicBezTo>
                <a:lnTo>
                  <a:pt x="5157530" y="1998424"/>
                </a:lnTo>
                <a:cubicBezTo>
                  <a:pt x="5171650" y="1998424"/>
                  <a:pt x="5178710" y="1994894"/>
                  <a:pt x="5178710" y="1987834"/>
                </a:cubicBezTo>
                <a:lnTo>
                  <a:pt x="5157530" y="1977242"/>
                </a:lnTo>
                <a:close/>
                <a:moveTo>
                  <a:pt x="5009265" y="1977242"/>
                </a:moveTo>
                <a:lnTo>
                  <a:pt x="5009265" y="1987834"/>
                </a:lnTo>
                <a:lnTo>
                  <a:pt x="5019854" y="1977242"/>
                </a:lnTo>
                <a:cubicBezTo>
                  <a:pt x="5019854" y="1977242"/>
                  <a:pt x="5016325" y="1977242"/>
                  <a:pt x="5009265" y="1977242"/>
                </a:cubicBezTo>
                <a:close/>
                <a:moveTo>
                  <a:pt x="7104842" y="1971948"/>
                </a:moveTo>
                <a:cubicBezTo>
                  <a:pt x="7102196" y="1971948"/>
                  <a:pt x="7099106" y="1973713"/>
                  <a:pt x="7095574" y="1977242"/>
                </a:cubicBezTo>
                <a:lnTo>
                  <a:pt x="7106166" y="1987834"/>
                </a:lnTo>
                <a:cubicBezTo>
                  <a:pt x="7113226" y="1987834"/>
                  <a:pt x="7116756" y="1987834"/>
                  <a:pt x="7116756" y="1987834"/>
                </a:cubicBezTo>
                <a:cubicBezTo>
                  <a:pt x="7116756" y="1987834"/>
                  <a:pt x="7114991" y="1984303"/>
                  <a:pt x="7111462" y="1977242"/>
                </a:cubicBezTo>
                <a:cubicBezTo>
                  <a:pt x="7109697" y="1973713"/>
                  <a:pt x="7107491" y="1971948"/>
                  <a:pt x="7104842" y="1971948"/>
                </a:cubicBezTo>
                <a:close/>
                <a:moveTo>
                  <a:pt x="7635686" y="1966653"/>
                </a:moveTo>
                <a:lnTo>
                  <a:pt x="7646278" y="1977242"/>
                </a:lnTo>
                <a:cubicBezTo>
                  <a:pt x="7653338" y="1970184"/>
                  <a:pt x="7660396" y="1966653"/>
                  <a:pt x="7667457" y="1966653"/>
                </a:cubicBezTo>
                <a:cubicBezTo>
                  <a:pt x="7667457" y="1966653"/>
                  <a:pt x="7662163" y="1966653"/>
                  <a:pt x="7651572" y="1966653"/>
                </a:cubicBezTo>
                <a:cubicBezTo>
                  <a:pt x="7640982" y="1966653"/>
                  <a:pt x="7635686" y="1966653"/>
                  <a:pt x="7635686" y="1966653"/>
                </a:cubicBezTo>
                <a:close/>
                <a:moveTo>
                  <a:pt x="6608416" y="1966653"/>
                </a:moveTo>
                <a:lnTo>
                  <a:pt x="6619006" y="1977242"/>
                </a:lnTo>
                <a:lnTo>
                  <a:pt x="6629598" y="1966653"/>
                </a:lnTo>
                <a:cubicBezTo>
                  <a:pt x="6629598" y="1966653"/>
                  <a:pt x="6626067" y="1966653"/>
                  <a:pt x="6619006" y="1966653"/>
                </a:cubicBezTo>
                <a:cubicBezTo>
                  <a:pt x="6611946" y="1966653"/>
                  <a:pt x="6608416" y="1966653"/>
                  <a:pt x="6608416" y="1966653"/>
                </a:cubicBezTo>
                <a:close/>
                <a:moveTo>
                  <a:pt x="6174209" y="1966653"/>
                </a:moveTo>
                <a:cubicBezTo>
                  <a:pt x="6167149" y="1966653"/>
                  <a:pt x="6167149" y="1970184"/>
                  <a:pt x="6174209" y="1977242"/>
                </a:cubicBezTo>
                <a:cubicBezTo>
                  <a:pt x="6174209" y="1977242"/>
                  <a:pt x="6177738" y="1977242"/>
                  <a:pt x="6184800" y="1977242"/>
                </a:cubicBezTo>
                <a:cubicBezTo>
                  <a:pt x="6184800" y="1970184"/>
                  <a:pt x="6181270" y="1966653"/>
                  <a:pt x="6174209" y="1966653"/>
                </a:cubicBezTo>
                <a:close/>
                <a:moveTo>
                  <a:pt x="5941220" y="1966653"/>
                </a:moveTo>
                <a:lnTo>
                  <a:pt x="5930630" y="1977242"/>
                </a:lnTo>
                <a:cubicBezTo>
                  <a:pt x="5937690" y="1977242"/>
                  <a:pt x="5937690" y="1980773"/>
                  <a:pt x="5930630" y="1987834"/>
                </a:cubicBezTo>
                <a:cubicBezTo>
                  <a:pt x="5930630" y="1987834"/>
                  <a:pt x="5934160" y="1987834"/>
                  <a:pt x="5941220" y="1987834"/>
                </a:cubicBezTo>
                <a:lnTo>
                  <a:pt x="5962401" y="1987834"/>
                </a:lnTo>
                <a:lnTo>
                  <a:pt x="5951812" y="1977242"/>
                </a:lnTo>
                <a:cubicBezTo>
                  <a:pt x="5951812" y="1970184"/>
                  <a:pt x="5948280" y="1966653"/>
                  <a:pt x="5941220" y="1966653"/>
                </a:cubicBezTo>
                <a:close/>
                <a:moveTo>
                  <a:pt x="5845908" y="1966653"/>
                </a:moveTo>
                <a:cubicBezTo>
                  <a:pt x="5838847" y="1966653"/>
                  <a:pt x="5833552" y="1970184"/>
                  <a:pt x="5830020" y="1977242"/>
                </a:cubicBezTo>
                <a:cubicBezTo>
                  <a:pt x="5826491" y="1984303"/>
                  <a:pt x="5831786" y="1991363"/>
                  <a:pt x="5845908" y="1998424"/>
                </a:cubicBezTo>
                <a:cubicBezTo>
                  <a:pt x="5860026" y="1998424"/>
                  <a:pt x="5870616" y="1998424"/>
                  <a:pt x="5877678" y="1998424"/>
                </a:cubicBezTo>
                <a:cubicBezTo>
                  <a:pt x="5884738" y="1991363"/>
                  <a:pt x="5886504" y="1984303"/>
                  <a:pt x="5882972" y="1977242"/>
                </a:cubicBezTo>
                <a:cubicBezTo>
                  <a:pt x="5879443" y="1970184"/>
                  <a:pt x="5874148" y="1970184"/>
                  <a:pt x="5867087" y="1977242"/>
                </a:cubicBezTo>
                <a:cubicBezTo>
                  <a:pt x="5860026" y="1977242"/>
                  <a:pt x="5856497" y="1973713"/>
                  <a:pt x="5856497" y="1966653"/>
                </a:cubicBezTo>
                <a:cubicBezTo>
                  <a:pt x="5856497" y="1966653"/>
                  <a:pt x="5852968" y="1966653"/>
                  <a:pt x="5845908" y="1966653"/>
                </a:cubicBezTo>
                <a:close/>
                <a:moveTo>
                  <a:pt x="5687051" y="1966653"/>
                </a:moveTo>
                <a:cubicBezTo>
                  <a:pt x="5665870" y="1966653"/>
                  <a:pt x="5662340" y="1970184"/>
                  <a:pt x="5676460" y="1977242"/>
                </a:cubicBezTo>
                <a:cubicBezTo>
                  <a:pt x="5676460" y="1984303"/>
                  <a:pt x="5678226" y="1987834"/>
                  <a:pt x="5681756" y="1987834"/>
                </a:cubicBezTo>
                <a:cubicBezTo>
                  <a:pt x="5685285" y="1987834"/>
                  <a:pt x="5687051" y="1984303"/>
                  <a:pt x="5687051" y="1977242"/>
                </a:cubicBezTo>
                <a:cubicBezTo>
                  <a:pt x="5687051" y="1970184"/>
                  <a:pt x="5687051" y="1966653"/>
                  <a:pt x="5687051" y="1966653"/>
                </a:cubicBezTo>
                <a:close/>
                <a:moveTo>
                  <a:pt x="8424672" y="1963344"/>
                </a:moveTo>
                <a:cubicBezTo>
                  <a:pt x="8429968" y="1962019"/>
                  <a:pt x="8435262" y="1966653"/>
                  <a:pt x="8440558" y="1977242"/>
                </a:cubicBezTo>
                <a:lnTo>
                  <a:pt x="8451148" y="1987834"/>
                </a:lnTo>
                <a:cubicBezTo>
                  <a:pt x="8451148" y="1987834"/>
                  <a:pt x="8444087" y="1984303"/>
                  <a:pt x="8429968" y="1977242"/>
                </a:cubicBezTo>
                <a:lnTo>
                  <a:pt x="8419377" y="1966653"/>
                </a:lnTo>
                <a:cubicBezTo>
                  <a:pt x="8421143" y="1964888"/>
                  <a:pt x="8422908" y="1963783"/>
                  <a:pt x="8424672" y="1963344"/>
                </a:cubicBezTo>
                <a:close/>
                <a:moveTo>
                  <a:pt x="7540374" y="1956063"/>
                </a:moveTo>
                <a:cubicBezTo>
                  <a:pt x="7533312" y="1956063"/>
                  <a:pt x="7529782" y="1959592"/>
                  <a:pt x="7529782" y="1966653"/>
                </a:cubicBezTo>
                <a:lnTo>
                  <a:pt x="7540374" y="1966653"/>
                </a:lnTo>
                <a:close/>
                <a:moveTo>
                  <a:pt x="7434468" y="1956063"/>
                </a:moveTo>
                <a:cubicBezTo>
                  <a:pt x="7441530" y="1956063"/>
                  <a:pt x="7445059" y="1959592"/>
                  <a:pt x="7445059" y="1966653"/>
                </a:cubicBezTo>
                <a:cubicBezTo>
                  <a:pt x="7445059" y="1973713"/>
                  <a:pt x="7448588" y="1977242"/>
                  <a:pt x="7455649" y="1977242"/>
                </a:cubicBezTo>
                <a:cubicBezTo>
                  <a:pt x="7462711" y="1977242"/>
                  <a:pt x="7466240" y="1979007"/>
                  <a:pt x="7466240" y="1982538"/>
                </a:cubicBezTo>
                <a:cubicBezTo>
                  <a:pt x="7466240" y="1986069"/>
                  <a:pt x="7462711" y="1987834"/>
                  <a:pt x="7455649" y="1987834"/>
                </a:cubicBezTo>
                <a:lnTo>
                  <a:pt x="7445059" y="1987834"/>
                </a:lnTo>
                <a:lnTo>
                  <a:pt x="7434468" y="1977242"/>
                </a:lnTo>
                <a:close/>
                <a:moveTo>
                  <a:pt x="7233251" y="1956063"/>
                </a:moveTo>
                <a:cubicBezTo>
                  <a:pt x="7233251" y="1963122"/>
                  <a:pt x="7233251" y="1966653"/>
                  <a:pt x="7233251" y="1966653"/>
                </a:cubicBezTo>
                <a:cubicBezTo>
                  <a:pt x="7233251" y="1973713"/>
                  <a:pt x="7236780" y="1975478"/>
                  <a:pt x="7243841" y="1971948"/>
                </a:cubicBezTo>
                <a:cubicBezTo>
                  <a:pt x="7250902" y="1968417"/>
                  <a:pt x="7254432" y="1966653"/>
                  <a:pt x="7254432" y="1966653"/>
                </a:cubicBezTo>
                <a:cubicBezTo>
                  <a:pt x="7254432" y="1959592"/>
                  <a:pt x="7254432" y="1956063"/>
                  <a:pt x="7254432" y="1956063"/>
                </a:cubicBezTo>
                <a:cubicBezTo>
                  <a:pt x="7254432" y="1956063"/>
                  <a:pt x="7250902" y="1956063"/>
                  <a:pt x="7243841" y="1956063"/>
                </a:cubicBezTo>
                <a:close/>
                <a:moveTo>
                  <a:pt x="5623508" y="1956063"/>
                </a:moveTo>
                <a:lnTo>
                  <a:pt x="5634099" y="1966653"/>
                </a:lnTo>
                <a:cubicBezTo>
                  <a:pt x="5641160" y="1973713"/>
                  <a:pt x="5646454" y="1977242"/>
                  <a:pt x="5649984" y="1977242"/>
                </a:cubicBezTo>
                <a:cubicBezTo>
                  <a:pt x="5653514" y="1977242"/>
                  <a:pt x="5655279" y="1973713"/>
                  <a:pt x="5655279" y="1966653"/>
                </a:cubicBezTo>
                <a:cubicBezTo>
                  <a:pt x="5655279" y="1959592"/>
                  <a:pt x="5644689" y="1956063"/>
                  <a:pt x="5623508" y="1956063"/>
                </a:cubicBezTo>
                <a:close/>
                <a:moveTo>
                  <a:pt x="5570556" y="1956063"/>
                </a:moveTo>
                <a:lnTo>
                  <a:pt x="5559966" y="1966653"/>
                </a:lnTo>
                <a:cubicBezTo>
                  <a:pt x="5567026" y="1966653"/>
                  <a:pt x="5570556" y="1964888"/>
                  <a:pt x="5570556" y="1961357"/>
                </a:cubicBezTo>
                <a:cubicBezTo>
                  <a:pt x="5570556" y="1957828"/>
                  <a:pt x="5570556" y="1956063"/>
                  <a:pt x="5570556" y="1956063"/>
                </a:cubicBezTo>
                <a:close/>
                <a:moveTo>
                  <a:pt x="5115169" y="1956063"/>
                </a:moveTo>
                <a:cubicBezTo>
                  <a:pt x="5108108" y="1963122"/>
                  <a:pt x="5104578" y="1966653"/>
                  <a:pt x="5104578" y="1966653"/>
                </a:cubicBezTo>
                <a:cubicBezTo>
                  <a:pt x="5104578" y="1973713"/>
                  <a:pt x="5104578" y="1977242"/>
                  <a:pt x="5104578" y="1977242"/>
                </a:cubicBezTo>
                <a:cubicBezTo>
                  <a:pt x="5104578" y="1977242"/>
                  <a:pt x="5108108" y="1977242"/>
                  <a:pt x="5115169" y="1977242"/>
                </a:cubicBezTo>
                <a:cubicBezTo>
                  <a:pt x="5122229" y="1977242"/>
                  <a:pt x="5125758" y="1973713"/>
                  <a:pt x="5125758" y="1966653"/>
                </a:cubicBezTo>
                <a:cubicBezTo>
                  <a:pt x="5125758" y="1966653"/>
                  <a:pt x="5125758" y="1964888"/>
                  <a:pt x="5125758" y="1961357"/>
                </a:cubicBezTo>
                <a:cubicBezTo>
                  <a:pt x="5125758" y="1957828"/>
                  <a:pt x="5122229" y="1956063"/>
                  <a:pt x="5115169" y="1956063"/>
                </a:cubicBezTo>
                <a:close/>
                <a:moveTo>
                  <a:pt x="4522106" y="1956063"/>
                </a:moveTo>
                <a:lnTo>
                  <a:pt x="4522106" y="1966653"/>
                </a:lnTo>
                <a:lnTo>
                  <a:pt x="4532695" y="1966653"/>
                </a:lnTo>
                <a:cubicBezTo>
                  <a:pt x="4525635" y="1959592"/>
                  <a:pt x="4522106" y="1956063"/>
                  <a:pt x="4522106" y="1956063"/>
                </a:cubicBezTo>
                <a:close/>
                <a:moveTo>
                  <a:pt x="4160708" y="1949444"/>
                </a:moveTo>
                <a:cubicBezTo>
                  <a:pt x="4159825" y="1948560"/>
                  <a:pt x="4158502" y="1949002"/>
                  <a:pt x="4156736" y="1950767"/>
                </a:cubicBezTo>
                <a:cubicBezTo>
                  <a:pt x="4153206" y="1954297"/>
                  <a:pt x="4154970" y="1957828"/>
                  <a:pt x="4162031" y="1961357"/>
                </a:cubicBezTo>
                <a:cubicBezTo>
                  <a:pt x="4169092" y="1964888"/>
                  <a:pt x="4172621" y="1966653"/>
                  <a:pt x="4172621" y="1966653"/>
                </a:cubicBezTo>
                <a:cubicBezTo>
                  <a:pt x="4172621" y="1959592"/>
                  <a:pt x="4169092" y="1956063"/>
                  <a:pt x="4162031" y="1956063"/>
                </a:cubicBezTo>
                <a:cubicBezTo>
                  <a:pt x="4162031" y="1952532"/>
                  <a:pt x="4161590" y="1950326"/>
                  <a:pt x="4160708" y="1949444"/>
                </a:cubicBezTo>
                <a:close/>
                <a:moveTo>
                  <a:pt x="7699230" y="1945472"/>
                </a:moveTo>
                <a:cubicBezTo>
                  <a:pt x="7692168" y="1945472"/>
                  <a:pt x="7692168" y="1952532"/>
                  <a:pt x="7699230" y="1966653"/>
                </a:cubicBezTo>
                <a:cubicBezTo>
                  <a:pt x="7706290" y="1966653"/>
                  <a:pt x="7713348" y="1966653"/>
                  <a:pt x="7720409" y="1966653"/>
                </a:cubicBezTo>
                <a:lnTo>
                  <a:pt x="7731000" y="1966653"/>
                </a:lnTo>
                <a:lnTo>
                  <a:pt x="7709820" y="1956063"/>
                </a:lnTo>
                <a:cubicBezTo>
                  <a:pt x="7709820" y="1949002"/>
                  <a:pt x="7706290" y="1945472"/>
                  <a:pt x="7699230" y="1945472"/>
                </a:cubicBezTo>
                <a:close/>
                <a:moveTo>
                  <a:pt x="7646278" y="1945472"/>
                </a:moveTo>
                <a:cubicBezTo>
                  <a:pt x="7646278" y="1952532"/>
                  <a:pt x="7649807" y="1956063"/>
                  <a:pt x="7656867" y="1956063"/>
                </a:cubicBezTo>
                <a:lnTo>
                  <a:pt x="7656867" y="1945472"/>
                </a:lnTo>
                <a:cubicBezTo>
                  <a:pt x="7649807" y="1945472"/>
                  <a:pt x="7646278" y="1945472"/>
                  <a:pt x="7646278" y="1945472"/>
                </a:cubicBezTo>
                <a:close/>
                <a:moveTo>
                  <a:pt x="7593326" y="1945472"/>
                </a:moveTo>
                <a:lnTo>
                  <a:pt x="7582734" y="1977242"/>
                </a:lnTo>
                <a:lnTo>
                  <a:pt x="7593326" y="1966653"/>
                </a:lnTo>
                <a:close/>
                <a:moveTo>
                  <a:pt x="7370926" y="1945472"/>
                </a:moveTo>
                <a:lnTo>
                  <a:pt x="7370926" y="1956063"/>
                </a:lnTo>
                <a:cubicBezTo>
                  <a:pt x="7377986" y="1956063"/>
                  <a:pt x="7381516" y="1956063"/>
                  <a:pt x="7381516" y="1956063"/>
                </a:cubicBezTo>
                <a:cubicBezTo>
                  <a:pt x="7381516" y="1949002"/>
                  <a:pt x="7379751" y="1945472"/>
                  <a:pt x="7376222" y="1945472"/>
                </a:cubicBezTo>
                <a:cubicBezTo>
                  <a:pt x="7372692" y="1945472"/>
                  <a:pt x="7370926" y="1945472"/>
                  <a:pt x="7370926" y="1945472"/>
                </a:cubicBezTo>
                <a:close/>
                <a:moveTo>
                  <a:pt x="3685463" y="1945472"/>
                </a:moveTo>
                <a:lnTo>
                  <a:pt x="3706644" y="1945472"/>
                </a:lnTo>
                <a:lnTo>
                  <a:pt x="3706644" y="1956063"/>
                </a:lnTo>
                <a:cubicBezTo>
                  <a:pt x="3692523" y="1949002"/>
                  <a:pt x="3685463" y="1945472"/>
                  <a:pt x="3685463" y="1945472"/>
                </a:cubicBezTo>
                <a:close/>
                <a:moveTo>
                  <a:pt x="7519192" y="1934882"/>
                </a:moveTo>
                <a:lnTo>
                  <a:pt x="7519192" y="1945472"/>
                </a:lnTo>
                <a:cubicBezTo>
                  <a:pt x="7519192" y="1945472"/>
                  <a:pt x="7519192" y="1949002"/>
                  <a:pt x="7519192" y="1956063"/>
                </a:cubicBezTo>
                <a:cubicBezTo>
                  <a:pt x="7526252" y="1956063"/>
                  <a:pt x="7529782" y="1952532"/>
                  <a:pt x="7529782" y="1945472"/>
                </a:cubicBezTo>
                <a:cubicBezTo>
                  <a:pt x="7529782" y="1945472"/>
                  <a:pt x="7526252" y="1941941"/>
                  <a:pt x="7519192" y="1934882"/>
                </a:cubicBezTo>
                <a:close/>
                <a:moveTo>
                  <a:pt x="7434468" y="1934882"/>
                </a:moveTo>
                <a:cubicBezTo>
                  <a:pt x="7441530" y="1934882"/>
                  <a:pt x="7445059" y="1934882"/>
                  <a:pt x="7445059" y="1934882"/>
                </a:cubicBezTo>
                <a:lnTo>
                  <a:pt x="7445059" y="1945472"/>
                </a:lnTo>
                <a:cubicBezTo>
                  <a:pt x="7437999" y="1945472"/>
                  <a:pt x="7434468" y="1941941"/>
                  <a:pt x="7434468" y="1934882"/>
                </a:cubicBezTo>
                <a:close/>
                <a:moveTo>
                  <a:pt x="7296793" y="1934882"/>
                </a:moveTo>
                <a:lnTo>
                  <a:pt x="7317974" y="1945472"/>
                </a:lnTo>
                <a:lnTo>
                  <a:pt x="7317974" y="1934882"/>
                </a:lnTo>
                <a:close/>
                <a:moveTo>
                  <a:pt x="7169708" y="1934882"/>
                </a:moveTo>
                <a:cubicBezTo>
                  <a:pt x="7169708" y="1941941"/>
                  <a:pt x="7171474" y="1947236"/>
                  <a:pt x="7175004" y="1950767"/>
                </a:cubicBezTo>
                <a:cubicBezTo>
                  <a:pt x="7178533" y="1954297"/>
                  <a:pt x="7183828" y="1956063"/>
                  <a:pt x="7190889" y="1956063"/>
                </a:cubicBezTo>
                <a:lnTo>
                  <a:pt x="7180299" y="1934882"/>
                </a:lnTo>
                <a:close/>
                <a:moveTo>
                  <a:pt x="7137937" y="1934882"/>
                </a:moveTo>
                <a:cubicBezTo>
                  <a:pt x="7137937" y="1941941"/>
                  <a:pt x="7141466" y="1945472"/>
                  <a:pt x="7148526" y="1945472"/>
                </a:cubicBezTo>
                <a:lnTo>
                  <a:pt x="7159118" y="1934882"/>
                </a:lnTo>
                <a:close/>
                <a:moveTo>
                  <a:pt x="5856497" y="1934882"/>
                </a:moveTo>
                <a:lnTo>
                  <a:pt x="5867087" y="1945472"/>
                </a:lnTo>
                <a:cubicBezTo>
                  <a:pt x="5867087" y="1945472"/>
                  <a:pt x="5867087" y="1941941"/>
                  <a:pt x="5867087" y="1934882"/>
                </a:cubicBezTo>
                <a:cubicBezTo>
                  <a:pt x="5860026" y="1934882"/>
                  <a:pt x="5856497" y="1934882"/>
                  <a:pt x="5856497" y="1934882"/>
                </a:cubicBezTo>
                <a:close/>
                <a:moveTo>
                  <a:pt x="5528195" y="1934882"/>
                </a:moveTo>
                <a:cubicBezTo>
                  <a:pt x="5528195" y="1941941"/>
                  <a:pt x="5528195" y="1945472"/>
                  <a:pt x="5528195" y="1945472"/>
                </a:cubicBezTo>
                <a:cubicBezTo>
                  <a:pt x="5528195" y="1945472"/>
                  <a:pt x="5531724" y="1945472"/>
                  <a:pt x="5538785" y="1945472"/>
                </a:cubicBezTo>
                <a:cubicBezTo>
                  <a:pt x="5538785" y="1945472"/>
                  <a:pt x="5538785" y="1941941"/>
                  <a:pt x="5538785" y="1934882"/>
                </a:cubicBezTo>
                <a:cubicBezTo>
                  <a:pt x="5531724" y="1934882"/>
                  <a:pt x="5528195" y="1934882"/>
                  <a:pt x="5528195" y="1934882"/>
                </a:cubicBezTo>
                <a:close/>
                <a:moveTo>
                  <a:pt x="5125758" y="1934882"/>
                </a:moveTo>
                <a:cubicBezTo>
                  <a:pt x="5125758" y="1941941"/>
                  <a:pt x="5129290" y="1945472"/>
                  <a:pt x="5136350" y="1945472"/>
                </a:cubicBezTo>
                <a:cubicBezTo>
                  <a:pt x="5143410" y="1945472"/>
                  <a:pt x="5146940" y="1945472"/>
                  <a:pt x="5146940" y="1945472"/>
                </a:cubicBezTo>
                <a:cubicBezTo>
                  <a:pt x="5146940" y="1945472"/>
                  <a:pt x="5146940" y="1941941"/>
                  <a:pt x="5146940" y="1934882"/>
                </a:cubicBezTo>
                <a:cubicBezTo>
                  <a:pt x="5146940" y="1934882"/>
                  <a:pt x="5143410" y="1934882"/>
                  <a:pt x="5136350" y="1934882"/>
                </a:cubicBezTo>
                <a:cubicBezTo>
                  <a:pt x="5129290" y="1934882"/>
                  <a:pt x="5125758" y="1934882"/>
                  <a:pt x="5125758" y="1934882"/>
                </a:cubicBezTo>
                <a:close/>
                <a:moveTo>
                  <a:pt x="4098489" y="1934882"/>
                </a:moveTo>
                <a:lnTo>
                  <a:pt x="4087898" y="1945472"/>
                </a:lnTo>
                <a:cubicBezTo>
                  <a:pt x="4087898" y="1952532"/>
                  <a:pt x="4091429" y="1952532"/>
                  <a:pt x="4098489" y="1945472"/>
                </a:cubicBezTo>
                <a:close/>
                <a:moveTo>
                  <a:pt x="7257080" y="1929586"/>
                </a:moveTo>
                <a:cubicBezTo>
                  <a:pt x="7255313" y="1929586"/>
                  <a:pt x="7254432" y="1931352"/>
                  <a:pt x="7254432" y="1934882"/>
                </a:cubicBezTo>
                <a:lnTo>
                  <a:pt x="7265022" y="1934882"/>
                </a:lnTo>
                <a:cubicBezTo>
                  <a:pt x="7261491" y="1931352"/>
                  <a:pt x="7258844" y="1929586"/>
                  <a:pt x="7257080" y="1929586"/>
                </a:cubicBezTo>
                <a:close/>
                <a:moveTo>
                  <a:pt x="6194067" y="1929586"/>
                </a:moveTo>
                <a:cubicBezTo>
                  <a:pt x="6191420" y="1929586"/>
                  <a:pt x="6188330" y="1931352"/>
                  <a:pt x="6184800" y="1934882"/>
                </a:cubicBezTo>
                <a:cubicBezTo>
                  <a:pt x="6184800" y="1941941"/>
                  <a:pt x="6190094" y="1947236"/>
                  <a:pt x="6200686" y="1950767"/>
                </a:cubicBezTo>
                <a:cubicBezTo>
                  <a:pt x="6211276" y="1954297"/>
                  <a:pt x="6227161" y="1956063"/>
                  <a:pt x="6248342" y="1956063"/>
                </a:cubicBezTo>
                <a:cubicBezTo>
                  <a:pt x="6241282" y="1956063"/>
                  <a:pt x="6237752" y="1952532"/>
                  <a:pt x="6237752" y="1945472"/>
                </a:cubicBezTo>
                <a:cubicBezTo>
                  <a:pt x="6237752" y="1931351"/>
                  <a:pt x="6230690" y="1927821"/>
                  <a:pt x="6216572" y="1934882"/>
                </a:cubicBezTo>
                <a:cubicBezTo>
                  <a:pt x="6209510" y="1941941"/>
                  <a:pt x="6204216" y="1941941"/>
                  <a:pt x="6200686" y="1934882"/>
                </a:cubicBezTo>
                <a:cubicBezTo>
                  <a:pt x="6198921" y="1931352"/>
                  <a:pt x="6196714" y="1929586"/>
                  <a:pt x="6194067" y="1929586"/>
                </a:cubicBezTo>
                <a:close/>
                <a:moveTo>
                  <a:pt x="7212070" y="1924290"/>
                </a:moveTo>
                <a:cubicBezTo>
                  <a:pt x="7212070" y="1931351"/>
                  <a:pt x="7208540" y="1934882"/>
                  <a:pt x="7201480" y="1934882"/>
                </a:cubicBezTo>
                <a:cubicBezTo>
                  <a:pt x="7201480" y="1941941"/>
                  <a:pt x="7199714" y="1945472"/>
                  <a:pt x="7196184" y="1945472"/>
                </a:cubicBezTo>
                <a:cubicBezTo>
                  <a:pt x="7192655" y="1945472"/>
                  <a:pt x="7190889" y="1947236"/>
                  <a:pt x="7190889" y="1950767"/>
                </a:cubicBezTo>
                <a:cubicBezTo>
                  <a:pt x="7190889" y="1954297"/>
                  <a:pt x="7196184" y="1954297"/>
                  <a:pt x="7206774" y="1950767"/>
                </a:cubicBezTo>
                <a:cubicBezTo>
                  <a:pt x="7217366" y="1947236"/>
                  <a:pt x="7222660" y="1945472"/>
                  <a:pt x="7222660" y="1945472"/>
                </a:cubicBezTo>
                <a:cubicBezTo>
                  <a:pt x="7222660" y="1945472"/>
                  <a:pt x="7222660" y="1941941"/>
                  <a:pt x="7222660" y="1934882"/>
                </a:cubicBezTo>
                <a:cubicBezTo>
                  <a:pt x="7229722" y="1934882"/>
                  <a:pt x="7233251" y="1933117"/>
                  <a:pt x="7233251" y="1929586"/>
                </a:cubicBezTo>
                <a:cubicBezTo>
                  <a:pt x="7233251" y="1926055"/>
                  <a:pt x="7229722" y="1924290"/>
                  <a:pt x="7222660" y="1924290"/>
                </a:cubicBezTo>
                <a:close/>
                <a:moveTo>
                  <a:pt x="5994172" y="1924290"/>
                </a:moveTo>
                <a:lnTo>
                  <a:pt x="6004764" y="1934882"/>
                </a:lnTo>
                <a:lnTo>
                  <a:pt x="6015353" y="1934882"/>
                </a:lnTo>
                <a:cubicBezTo>
                  <a:pt x="6008293" y="1927821"/>
                  <a:pt x="6001234" y="1924290"/>
                  <a:pt x="5994172" y="1924290"/>
                </a:cubicBezTo>
                <a:close/>
                <a:moveTo>
                  <a:pt x="5814135" y="1924290"/>
                </a:moveTo>
                <a:cubicBezTo>
                  <a:pt x="5807076" y="1924290"/>
                  <a:pt x="5803545" y="1927821"/>
                  <a:pt x="5803545" y="1934882"/>
                </a:cubicBezTo>
                <a:cubicBezTo>
                  <a:pt x="5810606" y="1934882"/>
                  <a:pt x="5810606" y="1938411"/>
                  <a:pt x="5803545" y="1945472"/>
                </a:cubicBezTo>
                <a:lnTo>
                  <a:pt x="5814135" y="1945472"/>
                </a:lnTo>
                <a:lnTo>
                  <a:pt x="5824726" y="1934882"/>
                </a:lnTo>
                <a:cubicBezTo>
                  <a:pt x="5831786" y="1934882"/>
                  <a:pt x="5833552" y="1933117"/>
                  <a:pt x="5830020" y="1929586"/>
                </a:cubicBezTo>
                <a:cubicBezTo>
                  <a:pt x="5826491" y="1926055"/>
                  <a:pt x="5821196" y="1924290"/>
                  <a:pt x="5814135" y="1924290"/>
                </a:cubicBezTo>
                <a:close/>
                <a:moveTo>
                  <a:pt x="5729412" y="1924290"/>
                </a:moveTo>
                <a:lnTo>
                  <a:pt x="5718822" y="1934882"/>
                </a:lnTo>
                <a:cubicBezTo>
                  <a:pt x="5725882" y="1934882"/>
                  <a:pt x="5736472" y="1938411"/>
                  <a:pt x="5750593" y="1945472"/>
                </a:cubicBezTo>
                <a:lnTo>
                  <a:pt x="5750593" y="1934882"/>
                </a:lnTo>
                <a:cubicBezTo>
                  <a:pt x="5743532" y="1934882"/>
                  <a:pt x="5738237" y="1934882"/>
                  <a:pt x="5734708" y="1934882"/>
                </a:cubicBezTo>
                <a:cubicBezTo>
                  <a:pt x="5731178" y="1934882"/>
                  <a:pt x="5729412" y="1931351"/>
                  <a:pt x="5729412" y="1924290"/>
                </a:cubicBezTo>
                <a:close/>
                <a:moveTo>
                  <a:pt x="5507014" y="1924290"/>
                </a:moveTo>
                <a:lnTo>
                  <a:pt x="5507014" y="1934882"/>
                </a:lnTo>
                <a:lnTo>
                  <a:pt x="5517604" y="1934882"/>
                </a:lnTo>
                <a:cubicBezTo>
                  <a:pt x="5517604" y="1934882"/>
                  <a:pt x="5517604" y="1931351"/>
                  <a:pt x="5517604" y="1924290"/>
                </a:cubicBezTo>
                <a:cubicBezTo>
                  <a:pt x="5517604" y="1924290"/>
                  <a:pt x="5514074" y="1924290"/>
                  <a:pt x="5507014" y="1924290"/>
                </a:cubicBezTo>
                <a:close/>
                <a:moveTo>
                  <a:pt x="5395814" y="1924290"/>
                </a:moveTo>
                <a:cubicBezTo>
                  <a:pt x="5392285" y="1924290"/>
                  <a:pt x="5394050" y="1927821"/>
                  <a:pt x="5401110" y="1934882"/>
                </a:cubicBezTo>
                <a:cubicBezTo>
                  <a:pt x="5408170" y="1941941"/>
                  <a:pt x="5413464" y="1945472"/>
                  <a:pt x="5416996" y="1945472"/>
                </a:cubicBezTo>
                <a:cubicBezTo>
                  <a:pt x="5420525" y="1945472"/>
                  <a:pt x="5422291" y="1941941"/>
                  <a:pt x="5422291" y="1934882"/>
                </a:cubicBezTo>
                <a:cubicBezTo>
                  <a:pt x="5422291" y="1934882"/>
                  <a:pt x="5418760" y="1934882"/>
                  <a:pt x="5411700" y="1934882"/>
                </a:cubicBezTo>
                <a:cubicBezTo>
                  <a:pt x="5411700" y="1934882"/>
                  <a:pt x="5409935" y="1934882"/>
                  <a:pt x="5406404" y="1934882"/>
                </a:cubicBezTo>
                <a:cubicBezTo>
                  <a:pt x="5402874" y="1934882"/>
                  <a:pt x="5401110" y="1931351"/>
                  <a:pt x="5401110" y="1924290"/>
                </a:cubicBezTo>
                <a:cubicBezTo>
                  <a:pt x="5401110" y="1924290"/>
                  <a:pt x="5399344" y="1924290"/>
                  <a:pt x="5395814" y="1924290"/>
                </a:cubicBezTo>
                <a:close/>
                <a:moveTo>
                  <a:pt x="4236164" y="1924290"/>
                </a:moveTo>
                <a:cubicBezTo>
                  <a:pt x="4236164" y="1924290"/>
                  <a:pt x="4239695" y="1924290"/>
                  <a:pt x="4246754" y="1924290"/>
                </a:cubicBezTo>
                <a:lnTo>
                  <a:pt x="4236164" y="1934882"/>
                </a:lnTo>
                <a:close/>
                <a:moveTo>
                  <a:pt x="7234573" y="1916348"/>
                </a:moveTo>
                <a:cubicBezTo>
                  <a:pt x="7231926" y="1916348"/>
                  <a:pt x="7229720" y="1917231"/>
                  <a:pt x="7227956" y="1918996"/>
                </a:cubicBezTo>
                <a:cubicBezTo>
                  <a:pt x="7224426" y="1922526"/>
                  <a:pt x="7227956" y="1924290"/>
                  <a:pt x="7238546" y="1924290"/>
                </a:cubicBezTo>
                <a:cubicBezTo>
                  <a:pt x="7249136" y="1924290"/>
                  <a:pt x="7250902" y="1922526"/>
                  <a:pt x="7243841" y="1918996"/>
                </a:cubicBezTo>
                <a:cubicBezTo>
                  <a:pt x="7240310" y="1917231"/>
                  <a:pt x="7237222" y="1916348"/>
                  <a:pt x="7234573" y="1916348"/>
                </a:cubicBezTo>
                <a:close/>
                <a:moveTo>
                  <a:pt x="7974579" y="1913701"/>
                </a:moveTo>
                <a:cubicBezTo>
                  <a:pt x="7981640" y="1913701"/>
                  <a:pt x="7985171" y="1917231"/>
                  <a:pt x="7985171" y="1924290"/>
                </a:cubicBezTo>
                <a:lnTo>
                  <a:pt x="7974579" y="1924290"/>
                </a:lnTo>
                <a:cubicBezTo>
                  <a:pt x="7974579" y="1924290"/>
                  <a:pt x="7974579" y="1920761"/>
                  <a:pt x="7974579" y="1913701"/>
                </a:cubicBezTo>
                <a:close/>
                <a:moveTo>
                  <a:pt x="5972991" y="1913701"/>
                </a:moveTo>
                <a:cubicBezTo>
                  <a:pt x="5972991" y="1920761"/>
                  <a:pt x="5976520" y="1924290"/>
                  <a:pt x="5983582" y="1924290"/>
                </a:cubicBezTo>
                <a:cubicBezTo>
                  <a:pt x="5983582" y="1917231"/>
                  <a:pt x="5983582" y="1913701"/>
                  <a:pt x="5983582" y="1913701"/>
                </a:cubicBezTo>
                <a:close/>
                <a:moveTo>
                  <a:pt x="5443471" y="1913701"/>
                </a:moveTo>
                <a:cubicBezTo>
                  <a:pt x="5443471" y="1920761"/>
                  <a:pt x="5445237" y="1924290"/>
                  <a:pt x="5448766" y="1924290"/>
                </a:cubicBezTo>
                <a:cubicBezTo>
                  <a:pt x="5452296" y="1924290"/>
                  <a:pt x="5454062" y="1920761"/>
                  <a:pt x="5454062" y="1913701"/>
                </a:cubicBezTo>
                <a:cubicBezTo>
                  <a:pt x="5447002" y="1913701"/>
                  <a:pt x="5443471" y="1913701"/>
                  <a:pt x="5443471" y="1913701"/>
                </a:cubicBezTo>
                <a:close/>
                <a:moveTo>
                  <a:pt x="5358748" y="1913701"/>
                </a:moveTo>
                <a:lnTo>
                  <a:pt x="5348158" y="1924290"/>
                </a:lnTo>
                <a:lnTo>
                  <a:pt x="5369339" y="1913701"/>
                </a:lnTo>
                <a:close/>
                <a:moveTo>
                  <a:pt x="7611858" y="1908405"/>
                </a:moveTo>
                <a:cubicBezTo>
                  <a:pt x="7610093" y="1908405"/>
                  <a:pt x="7607446" y="1910170"/>
                  <a:pt x="7603915" y="1913701"/>
                </a:cubicBezTo>
                <a:cubicBezTo>
                  <a:pt x="7603915" y="1913701"/>
                  <a:pt x="7607444" y="1913701"/>
                  <a:pt x="7614505" y="1913701"/>
                </a:cubicBezTo>
                <a:cubicBezTo>
                  <a:pt x="7614505" y="1910170"/>
                  <a:pt x="7613624" y="1908405"/>
                  <a:pt x="7611858" y="1908405"/>
                </a:cubicBezTo>
                <a:close/>
                <a:moveTo>
                  <a:pt x="5943868" y="1908405"/>
                </a:moveTo>
                <a:cubicBezTo>
                  <a:pt x="5942102" y="1908405"/>
                  <a:pt x="5941220" y="1910170"/>
                  <a:pt x="5941220" y="1913701"/>
                </a:cubicBezTo>
                <a:cubicBezTo>
                  <a:pt x="5941220" y="1920761"/>
                  <a:pt x="5942986" y="1924290"/>
                  <a:pt x="5946516" y="1924290"/>
                </a:cubicBezTo>
                <a:cubicBezTo>
                  <a:pt x="5950045" y="1924290"/>
                  <a:pt x="5951812" y="1920761"/>
                  <a:pt x="5951812" y="1913701"/>
                </a:cubicBezTo>
                <a:cubicBezTo>
                  <a:pt x="5948280" y="1910170"/>
                  <a:pt x="5945634" y="1908405"/>
                  <a:pt x="5943868" y="1908405"/>
                </a:cubicBezTo>
                <a:close/>
                <a:moveTo>
                  <a:pt x="7911038" y="1903111"/>
                </a:moveTo>
                <a:cubicBezTo>
                  <a:pt x="7918098" y="1903111"/>
                  <a:pt x="7921627" y="1906640"/>
                  <a:pt x="7921627" y="1913701"/>
                </a:cubicBezTo>
                <a:lnTo>
                  <a:pt x="7911038" y="1913701"/>
                </a:lnTo>
                <a:cubicBezTo>
                  <a:pt x="7911038" y="1913701"/>
                  <a:pt x="7911038" y="1910170"/>
                  <a:pt x="7911038" y="1903111"/>
                </a:cubicBezTo>
                <a:close/>
                <a:moveTo>
                  <a:pt x="7725704" y="1903111"/>
                </a:moveTo>
                <a:cubicBezTo>
                  <a:pt x="7722175" y="1903111"/>
                  <a:pt x="7720409" y="1906640"/>
                  <a:pt x="7720409" y="1913701"/>
                </a:cubicBezTo>
                <a:lnTo>
                  <a:pt x="7720409" y="1924290"/>
                </a:lnTo>
                <a:cubicBezTo>
                  <a:pt x="7727471" y="1924290"/>
                  <a:pt x="7731000" y="1920761"/>
                  <a:pt x="7731000" y="1913701"/>
                </a:cubicBezTo>
                <a:cubicBezTo>
                  <a:pt x="7731000" y="1906640"/>
                  <a:pt x="7729234" y="1903111"/>
                  <a:pt x="7725704" y="1903111"/>
                </a:cubicBezTo>
                <a:close/>
                <a:moveTo>
                  <a:pt x="7423878" y="1903111"/>
                </a:moveTo>
                <a:cubicBezTo>
                  <a:pt x="7416818" y="1903111"/>
                  <a:pt x="7413288" y="1906640"/>
                  <a:pt x="7413288" y="1913701"/>
                </a:cubicBezTo>
                <a:lnTo>
                  <a:pt x="7434468" y="1913701"/>
                </a:lnTo>
                <a:cubicBezTo>
                  <a:pt x="7434468" y="1906640"/>
                  <a:pt x="7430938" y="1903111"/>
                  <a:pt x="7423878" y="1903111"/>
                </a:cubicBezTo>
                <a:close/>
                <a:moveTo>
                  <a:pt x="7169708" y="1903111"/>
                </a:moveTo>
                <a:lnTo>
                  <a:pt x="7169708" y="1904434"/>
                </a:lnTo>
                <a:cubicBezTo>
                  <a:pt x="7169708" y="1907081"/>
                  <a:pt x="7169708" y="1910170"/>
                  <a:pt x="7169708" y="1913701"/>
                </a:cubicBezTo>
                <a:cubicBezTo>
                  <a:pt x="7169708" y="1920761"/>
                  <a:pt x="7175004" y="1924290"/>
                  <a:pt x="7185593" y="1924290"/>
                </a:cubicBezTo>
                <a:cubicBezTo>
                  <a:pt x="7196184" y="1924290"/>
                  <a:pt x="7201480" y="1920761"/>
                  <a:pt x="7201480" y="1913701"/>
                </a:cubicBezTo>
                <a:cubicBezTo>
                  <a:pt x="7201480" y="1906640"/>
                  <a:pt x="7201480" y="1903111"/>
                  <a:pt x="7201480" y="1903111"/>
                </a:cubicBezTo>
                <a:cubicBezTo>
                  <a:pt x="7201480" y="1903111"/>
                  <a:pt x="7197949" y="1903111"/>
                  <a:pt x="7190889" y="1903111"/>
                </a:cubicBezTo>
                <a:close/>
                <a:moveTo>
                  <a:pt x="7095574" y="1903111"/>
                </a:moveTo>
                <a:lnTo>
                  <a:pt x="7095574" y="1924290"/>
                </a:lnTo>
                <a:lnTo>
                  <a:pt x="7127347" y="1924290"/>
                </a:lnTo>
                <a:cubicBezTo>
                  <a:pt x="7127347" y="1917231"/>
                  <a:pt x="7123818" y="1913701"/>
                  <a:pt x="7116756" y="1913701"/>
                </a:cubicBezTo>
                <a:cubicBezTo>
                  <a:pt x="7109696" y="1913701"/>
                  <a:pt x="7106166" y="1913701"/>
                  <a:pt x="7106166" y="1913701"/>
                </a:cubicBezTo>
                <a:cubicBezTo>
                  <a:pt x="7106166" y="1906640"/>
                  <a:pt x="7102636" y="1903111"/>
                  <a:pt x="7095574" y="1903111"/>
                </a:cubicBezTo>
                <a:close/>
                <a:moveTo>
                  <a:pt x="6253638" y="1903111"/>
                </a:moveTo>
                <a:cubicBezTo>
                  <a:pt x="6250108" y="1903111"/>
                  <a:pt x="6248342" y="1904875"/>
                  <a:pt x="6248342" y="1908405"/>
                </a:cubicBezTo>
                <a:cubicBezTo>
                  <a:pt x="6248342" y="1911936"/>
                  <a:pt x="6251872" y="1913701"/>
                  <a:pt x="6258932" y="1913701"/>
                </a:cubicBezTo>
                <a:cubicBezTo>
                  <a:pt x="6258932" y="1906640"/>
                  <a:pt x="6257168" y="1903111"/>
                  <a:pt x="6253638" y="1903111"/>
                </a:cubicBezTo>
                <a:close/>
                <a:moveTo>
                  <a:pt x="5697641" y="1903111"/>
                </a:moveTo>
                <a:cubicBezTo>
                  <a:pt x="5704702" y="1910170"/>
                  <a:pt x="5708232" y="1913701"/>
                  <a:pt x="5708232" y="1913701"/>
                </a:cubicBezTo>
                <a:lnTo>
                  <a:pt x="5708232" y="1903111"/>
                </a:lnTo>
                <a:close/>
                <a:moveTo>
                  <a:pt x="7002910" y="1896491"/>
                </a:moveTo>
                <a:cubicBezTo>
                  <a:pt x="7001145" y="1897374"/>
                  <a:pt x="7000262" y="1899581"/>
                  <a:pt x="7000262" y="1903111"/>
                </a:cubicBezTo>
                <a:cubicBezTo>
                  <a:pt x="6993200" y="1903111"/>
                  <a:pt x="6984376" y="1901345"/>
                  <a:pt x="6973785" y="1897815"/>
                </a:cubicBezTo>
                <a:cubicBezTo>
                  <a:pt x="6968491" y="1896050"/>
                  <a:pt x="6964519" y="1895608"/>
                  <a:pt x="6961872" y="1896492"/>
                </a:cubicBezTo>
                <a:cubicBezTo>
                  <a:pt x="6959224" y="1897374"/>
                  <a:pt x="6957900" y="1899580"/>
                  <a:pt x="6957900" y="1903111"/>
                </a:cubicBezTo>
                <a:cubicBezTo>
                  <a:pt x="6957900" y="1903111"/>
                  <a:pt x="6964960" y="1903111"/>
                  <a:pt x="6979081" y="1903111"/>
                </a:cubicBezTo>
                <a:lnTo>
                  <a:pt x="7000262" y="1903111"/>
                </a:lnTo>
                <a:lnTo>
                  <a:pt x="7021443" y="1913701"/>
                </a:lnTo>
                <a:cubicBezTo>
                  <a:pt x="7021443" y="1906640"/>
                  <a:pt x="7017914" y="1901345"/>
                  <a:pt x="7010852" y="1897815"/>
                </a:cubicBezTo>
                <a:cubicBezTo>
                  <a:pt x="7007322" y="1896050"/>
                  <a:pt x="7004674" y="1895608"/>
                  <a:pt x="7002910" y="1896491"/>
                </a:cubicBezTo>
                <a:close/>
                <a:moveTo>
                  <a:pt x="7868675" y="1892520"/>
                </a:moveTo>
                <a:cubicBezTo>
                  <a:pt x="7868675" y="1892520"/>
                  <a:pt x="7870441" y="1894284"/>
                  <a:pt x="7873971" y="1897815"/>
                </a:cubicBezTo>
                <a:cubicBezTo>
                  <a:pt x="7877500" y="1901345"/>
                  <a:pt x="7879267" y="1903111"/>
                  <a:pt x="7879267" y="1903111"/>
                </a:cubicBezTo>
                <a:lnTo>
                  <a:pt x="7868675" y="1903111"/>
                </a:lnTo>
                <a:close/>
                <a:moveTo>
                  <a:pt x="7455649" y="1892520"/>
                </a:moveTo>
                <a:cubicBezTo>
                  <a:pt x="7448588" y="1892520"/>
                  <a:pt x="7446824" y="1897815"/>
                  <a:pt x="7450355" y="1908405"/>
                </a:cubicBezTo>
                <a:cubicBezTo>
                  <a:pt x="7453884" y="1918996"/>
                  <a:pt x="7459178" y="1920761"/>
                  <a:pt x="7466240" y="1913701"/>
                </a:cubicBezTo>
                <a:close/>
                <a:moveTo>
                  <a:pt x="7370926" y="1892520"/>
                </a:moveTo>
                <a:cubicBezTo>
                  <a:pt x="7370926" y="1899580"/>
                  <a:pt x="7372692" y="1903111"/>
                  <a:pt x="7376222" y="1903111"/>
                </a:cubicBezTo>
                <a:cubicBezTo>
                  <a:pt x="7379751" y="1903111"/>
                  <a:pt x="7381516" y="1899580"/>
                  <a:pt x="7381516" y="1892520"/>
                </a:cubicBezTo>
                <a:cubicBezTo>
                  <a:pt x="7374456" y="1892520"/>
                  <a:pt x="7370926" y="1892520"/>
                  <a:pt x="7370926" y="1892520"/>
                </a:cubicBezTo>
                <a:close/>
                <a:moveTo>
                  <a:pt x="7159118" y="1892520"/>
                </a:moveTo>
                <a:cubicBezTo>
                  <a:pt x="7166178" y="1892520"/>
                  <a:pt x="7169708" y="1894284"/>
                  <a:pt x="7169708" y="1897815"/>
                </a:cubicBezTo>
                <a:lnTo>
                  <a:pt x="7169708" y="1892520"/>
                </a:lnTo>
                <a:close/>
                <a:moveTo>
                  <a:pt x="6904948" y="1892520"/>
                </a:moveTo>
                <a:lnTo>
                  <a:pt x="6915539" y="1903111"/>
                </a:lnTo>
                <a:lnTo>
                  <a:pt x="6926129" y="1892520"/>
                </a:lnTo>
                <a:cubicBezTo>
                  <a:pt x="6926129" y="1892520"/>
                  <a:pt x="6919068" y="1892520"/>
                  <a:pt x="6904948" y="1892520"/>
                </a:cubicBezTo>
                <a:close/>
                <a:moveTo>
                  <a:pt x="5427586" y="1892520"/>
                </a:moveTo>
                <a:cubicBezTo>
                  <a:pt x="5424056" y="1892520"/>
                  <a:pt x="5422291" y="1896050"/>
                  <a:pt x="5422291" y="1903111"/>
                </a:cubicBezTo>
                <a:cubicBezTo>
                  <a:pt x="5429352" y="1903111"/>
                  <a:pt x="5432881" y="1901345"/>
                  <a:pt x="5432881" y="1897815"/>
                </a:cubicBezTo>
                <a:cubicBezTo>
                  <a:pt x="5432881" y="1894284"/>
                  <a:pt x="5431116" y="1892520"/>
                  <a:pt x="5427586" y="1892520"/>
                </a:cubicBezTo>
                <a:close/>
                <a:moveTo>
                  <a:pt x="7614505" y="1881930"/>
                </a:moveTo>
                <a:lnTo>
                  <a:pt x="7614505" y="1892520"/>
                </a:lnTo>
                <a:lnTo>
                  <a:pt x="7635686" y="1892520"/>
                </a:lnTo>
                <a:cubicBezTo>
                  <a:pt x="7635686" y="1892520"/>
                  <a:pt x="7632156" y="1890755"/>
                  <a:pt x="7625096" y="1887224"/>
                </a:cubicBezTo>
                <a:cubicBezTo>
                  <a:pt x="7618034" y="1883694"/>
                  <a:pt x="7614505" y="1881930"/>
                  <a:pt x="7614505" y="1881930"/>
                </a:cubicBezTo>
                <a:close/>
                <a:moveTo>
                  <a:pt x="6216572" y="1881930"/>
                </a:moveTo>
                <a:cubicBezTo>
                  <a:pt x="6216572" y="1888989"/>
                  <a:pt x="6216572" y="1892520"/>
                  <a:pt x="6216572" y="1892520"/>
                </a:cubicBezTo>
                <a:cubicBezTo>
                  <a:pt x="6223632" y="1892520"/>
                  <a:pt x="6227161" y="1892520"/>
                  <a:pt x="6227161" y="1892520"/>
                </a:cubicBezTo>
                <a:cubicBezTo>
                  <a:pt x="6227161" y="1885459"/>
                  <a:pt x="6223632" y="1881930"/>
                  <a:pt x="6216572" y="1881930"/>
                </a:cubicBezTo>
                <a:close/>
                <a:moveTo>
                  <a:pt x="6057716" y="1881930"/>
                </a:moveTo>
                <a:lnTo>
                  <a:pt x="6068305" y="1892520"/>
                </a:lnTo>
                <a:lnTo>
                  <a:pt x="6068305" y="1881930"/>
                </a:lnTo>
                <a:close/>
                <a:moveTo>
                  <a:pt x="4151441" y="1881930"/>
                </a:moveTo>
                <a:cubicBezTo>
                  <a:pt x="4158500" y="1881930"/>
                  <a:pt x="4162031" y="1885459"/>
                  <a:pt x="4162031" y="1892520"/>
                </a:cubicBezTo>
                <a:cubicBezTo>
                  <a:pt x="4162031" y="1892520"/>
                  <a:pt x="4158500" y="1892520"/>
                  <a:pt x="4151441" y="1892520"/>
                </a:cubicBezTo>
                <a:cubicBezTo>
                  <a:pt x="4144381" y="1892520"/>
                  <a:pt x="4140850" y="1892520"/>
                  <a:pt x="4140850" y="1892520"/>
                </a:cubicBezTo>
                <a:cubicBezTo>
                  <a:pt x="4147910" y="1885459"/>
                  <a:pt x="4151441" y="1881930"/>
                  <a:pt x="4151441" y="1881930"/>
                </a:cubicBezTo>
                <a:close/>
                <a:moveTo>
                  <a:pt x="3518664" y="1878619"/>
                </a:moveTo>
                <a:cubicBezTo>
                  <a:pt x="3523960" y="1877296"/>
                  <a:pt x="3537196" y="1881930"/>
                  <a:pt x="3558378" y="1892520"/>
                </a:cubicBezTo>
                <a:cubicBezTo>
                  <a:pt x="3565438" y="1899580"/>
                  <a:pt x="3572498" y="1903111"/>
                  <a:pt x="3579559" y="1903111"/>
                </a:cubicBezTo>
                <a:cubicBezTo>
                  <a:pt x="3586618" y="1896050"/>
                  <a:pt x="3590148" y="1896050"/>
                  <a:pt x="3590148" y="1903111"/>
                </a:cubicBezTo>
                <a:cubicBezTo>
                  <a:pt x="3590148" y="1903111"/>
                  <a:pt x="3595444" y="1906640"/>
                  <a:pt x="3606034" y="1913701"/>
                </a:cubicBezTo>
                <a:cubicBezTo>
                  <a:pt x="3616625" y="1920761"/>
                  <a:pt x="3628980" y="1926055"/>
                  <a:pt x="3643100" y="1929586"/>
                </a:cubicBezTo>
                <a:cubicBezTo>
                  <a:pt x="3657222" y="1933117"/>
                  <a:pt x="3667812" y="1934882"/>
                  <a:pt x="3674872" y="1934882"/>
                </a:cubicBezTo>
                <a:lnTo>
                  <a:pt x="3674872" y="1945472"/>
                </a:lnTo>
                <a:cubicBezTo>
                  <a:pt x="3674872" y="1945472"/>
                  <a:pt x="3658986" y="1941941"/>
                  <a:pt x="3627215" y="1934882"/>
                </a:cubicBezTo>
                <a:cubicBezTo>
                  <a:pt x="3595444" y="1927821"/>
                  <a:pt x="3574263" y="1920761"/>
                  <a:pt x="3563673" y="1913701"/>
                </a:cubicBezTo>
                <a:cubicBezTo>
                  <a:pt x="3553082" y="1906640"/>
                  <a:pt x="3544257" y="1899580"/>
                  <a:pt x="3537196" y="1892520"/>
                </a:cubicBezTo>
                <a:lnTo>
                  <a:pt x="3516016" y="1881930"/>
                </a:lnTo>
                <a:cubicBezTo>
                  <a:pt x="3516016" y="1880165"/>
                  <a:pt x="3516899" y="1879061"/>
                  <a:pt x="3518664" y="1878619"/>
                </a:cubicBezTo>
                <a:close/>
                <a:moveTo>
                  <a:pt x="6881120" y="1876634"/>
                </a:moveTo>
                <a:cubicBezTo>
                  <a:pt x="6879354" y="1876634"/>
                  <a:pt x="6876708" y="1878400"/>
                  <a:pt x="6873177" y="1881930"/>
                </a:cubicBezTo>
                <a:lnTo>
                  <a:pt x="6883766" y="1881930"/>
                </a:lnTo>
                <a:cubicBezTo>
                  <a:pt x="6883766" y="1878400"/>
                  <a:pt x="6882884" y="1876634"/>
                  <a:pt x="6881120" y="1876634"/>
                </a:cubicBezTo>
                <a:close/>
                <a:moveTo>
                  <a:pt x="5631782" y="1875641"/>
                </a:moveTo>
                <a:cubicBezTo>
                  <a:pt x="5630680" y="1875420"/>
                  <a:pt x="5629686" y="1875752"/>
                  <a:pt x="5628804" y="1876634"/>
                </a:cubicBezTo>
                <a:cubicBezTo>
                  <a:pt x="5625274" y="1880165"/>
                  <a:pt x="5623508" y="1883694"/>
                  <a:pt x="5623508" y="1887224"/>
                </a:cubicBezTo>
                <a:cubicBezTo>
                  <a:pt x="5623508" y="1890755"/>
                  <a:pt x="5619978" y="1892520"/>
                  <a:pt x="5612918" y="1892520"/>
                </a:cubicBezTo>
                <a:lnTo>
                  <a:pt x="5612918" y="1903111"/>
                </a:lnTo>
                <a:lnTo>
                  <a:pt x="5623508" y="1913701"/>
                </a:lnTo>
                <a:lnTo>
                  <a:pt x="5634099" y="1913701"/>
                </a:lnTo>
                <a:lnTo>
                  <a:pt x="5655279" y="1924290"/>
                </a:lnTo>
                <a:cubicBezTo>
                  <a:pt x="5662339" y="1924290"/>
                  <a:pt x="5668517" y="1924290"/>
                  <a:pt x="5673813" y="1924290"/>
                </a:cubicBezTo>
                <a:lnTo>
                  <a:pt x="5676460" y="1924290"/>
                </a:lnTo>
                <a:lnTo>
                  <a:pt x="5676460" y="1913701"/>
                </a:lnTo>
                <a:cubicBezTo>
                  <a:pt x="5683520" y="1913701"/>
                  <a:pt x="5687051" y="1911936"/>
                  <a:pt x="5687051" y="1908405"/>
                </a:cubicBezTo>
                <a:cubicBezTo>
                  <a:pt x="5687051" y="1904875"/>
                  <a:pt x="5683520" y="1901345"/>
                  <a:pt x="5676460" y="1897815"/>
                </a:cubicBezTo>
                <a:cubicBezTo>
                  <a:pt x="5669400" y="1894284"/>
                  <a:pt x="5665870" y="1892520"/>
                  <a:pt x="5665870" y="1892520"/>
                </a:cubicBezTo>
                <a:lnTo>
                  <a:pt x="5644689" y="1892520"/>
                </a:lnTo>
                <a:cubicBezTo>
                  <a:pt x="5639394" y="1881930"/>
                  <a:pt x="5635091" y="1876302"/>
                  <a:pt x="5631782" y="1875641"/>
                </a:cubicBezTo>
                <a:close/>
                <a:moveTo>
                  <a:pt x="7688638" y="1871338"/>
                </a:moveTo>
                <a:lnTo>
                  <a:pt x="7688638" y="1881930"/>
                </a:lnTo>
                <a:cubicBezTo>
                  <a:pt x="7688638" y="1881930"/>
                  <a:pt x="7692168" y="1881930"/>
                  <a:pt x="7699230" y="1881930"/>
                </a:cubicBezTo>
                <a:lnTo>
                  <a:pt x="7720409" y="1881930"/>
                </a:lnTo>
                <a:cubicBezTo>
                  <a:pt x="7720409" y="1881930"/>
                  <a:pt x="7718644" y="1880165"/>
                  <a:pt x="7715115" y="1876634"/>
                </a:cubicBezTo>
                <a:cubicBezTo>
                  <a:pt x="7711586" y="1873103"/>
                  <a:pt x="7706290" y="1871338"/>
                  <a:pt x="7699230" y="1871338"/>
                </a:cubicBezTo>
                <a:close/>
                <a:moveTo>
                  <a:pt x="7280908" y="1871338"/>
                </a:moveTo>
                <a:cubicBezTo>
                  <a:pt x="7277378" y="1871338"/>
                  <a:pt x="7275612" y="1873103"/>
                  <a:pt x="7275612" y="1876634"/>
                </a:cubicBezTo>
                <a:cubicBezTo>
                  <a:pt x="7275612" y="1880165"/>
                  <a:pt x="7279142" y="1881930"/>
                  <a:pt x="7286203" y="1881930"/>
                </a:cubicBezTo>
                <a:cubicBezTo>
                  <a:pt x="7286203" y="1874869"/>
                  <a:pt x="7284437" y="1871338"/>
                  <a:pt x="7280908" y="1871338"/>
                </a:cubicBezTo>
                <a:close/>
                <a:moveTo>
                  <a:pt x="7839551" y="1866044"/>
                </a:moveTo>
                <a:cubicBezTo>
                  <a:pt x="7841316" y="1866044"/>
                  <a:pt x="7843965" y="1867809"/>
                  <a:pt x="7847494" y="1871338"/>
                </a:cubicBezTo>
                <a:lnTo>
                  <a:pt x="7836904" y="1881930"/>
                </a:lnTo>
                <a:lnTo>
                  <a:pt x="7826313" y="1881930"/>
                </a:lnTo>
                <a:lnTo>
                  <a:pt x="7836904" y="1871338"/>
                </a:lnTo>
                <a:cubicBezTo>
                  <a:pt x="7836904" y="1867809"/>
                  <a:pt x="7837787" y="1866044"/>
                  <a:pt x="7839551" y="1866044"/>
                </a:cubicBezTo>
                <a:close/>
                <a:moveTo>
                  <a:pt x="6817578" y="1866044"/>
                </a:moveTo>
                <a:cubicBezTo>
                  <a:pt x="6815813" y="1866044"/>
                  <a:pt x="6813164" y="1867809"/>
                  <a:pt x="6809634" y="1871338"/>
                </a:cubicBezTo>
                <a:cubicBezTo>
                  <a:pt x="6816696" y="1871338"/>
                  <a:pt x="6820224" y="1871338"/>
                  <a:pt x="6820224" y="1871338"/>
                </a:cubicBezTo>
                <a:cubicBezTo>
                  <a:pt x="6820224" y="1867809"/>
                  <a:pt x="6819342" y="1866044"/>
                  <a:pt x="6817578" y="1866044"/>
                </a:cubicBezTo>
                <a:close/>
                <a:moveTo>
                  <a:pt x="4890122" y="1866044"/>
                </a:moveTo>
                <a:cubicBezTo>
                  <a:pt x="4888358" y="1866044"/>
                  <a:pt x="4885710" y="1867809"/>
                  <a:pt x="4882180" y="1871338"/>
                </a:cubicBezTo>
                <a:lnTo>
                  <a:pt x="4892770" y="1871338"/>
                </a:lnTo>
                <a:cubicBezTo>
                  <a:pt x="4892770" y="1867809"/>
                  <a:pt x="4891887" y="1866044"/>
                  <a:pt x="4890122" y="1866044"/>
                </a:cubicBezTo>
                <a:close/>
                <a:moveTo>
                  <a:pt x="4293087" y="1866044"/>
                </a:moveTo>
                <a:cubicBezTo>
                  <a:pt x="4295736" y="1866044"/>
                  <a:pt x="4299706" y="1867809"/>
                  <a:pt x="4305002" y="1871338"/>
                </a:cubicBezTo>
                <a:cubicBezTo>
                  <a:pt x="4315592" y="1878399"/>
                  <a:pt x="4320887" y="1881930"/>
                  <a:pt x="4320887" y="1881930"/>
                </a:cubicBezTo>
                <a:lnTo>
                  <a:pt x="4299706" y="1881930"/>
                </a:lnTo>
                <a:lnTo>
                  <a:pt x="4289116" y="1871338"/>
                </a:lnTo>
                <a:cubicBezTo>
                  <a:pt x="4289116" y="1867809"/>
                  <a:pt x="4290440" y="1866044"/>
                  <a:pt x="4293087" y="1866044"/>
                </a:cubicBezTo>
                <a:close/>
                <a:moveTo>
                  <a:pt x="7625096" y="1860749"/>
                </a:moveTo>
                <a:cubicBezTo>
                  <a:pt x="7610976" y="1860749"/>
                  <a:pt x="7607444" y="1864279"/>
                  <a:pt x="7614505" y="1871338"/>
                </a:cubicBezTo>
                <a:cubicBezTo>
                  <a:pt x="7621567" y="1878399"/>
                  <a:pt x="7628626" y="1874869"/>
                  <a:pt x="7635686" y="1860749"/>
                </a:cubicBezTo>
                <a:cubicBezTo>
                  <a:pt x="7635686" y="1860749"/>
                  <a:pt x="7632156" y="1860749"/>
                  <a:pt x="7625096" y="1860749"/>
                </a:cubicBezTo>
                <a:close/>
                <a:moveTo>
                  <a:pt x="7529782" y="1860749"/>
                </a:moveTo>
                <a:cubicBezTo>
                  <a:pt x="7529782" y="1867809"/>
                  <a:pt x="7533312" y="1871338"/>
                  <a:pt x="7540374" y="1871338"/>
                </a:cubicBezTo>
                <a:cubicBezTo>
                  <a:pt x="7540374" y="1871338"/>
                  <a:pt x="7540374" y="1867809"/>
                  <a:pt x="7540374" y="1860749"/>
                </a:cubicBezTo>
                <a:close/>
                <a:moveTo>
                  <a:pt x="6883766" y="1860749"/>
                </a:moveTo>
                <a:cubicBezTo>
                  <a:pt x="6883766" y="1860749"/>
                  <a:pt x="6887296" y="1864279"/>
                  <a:pt x="6894358" y="1871338"/>
                </a:cubicBezTo>
                <a:cubicBezTo>
                  <a:pt x="6901418" y="1878399"/>
                  <a:pt x="6908477" y="1881930"/>
                  <a:pt x="6915539" y="1881930"/>
                </a:cubicBezTo>
                <a:lnTo>
                  <a:pt x="6904948" y="1871338"/>
                </a:lnTo>
                <a:cubicBezTo>
                  <a:pt x="6897888" y="1864279"/>
                  <a:pt x="6897888" y="1860749"/>
                  <a:pt x="6904948" y="1860749"/>
                </a:cubicBezTo>
                <a:lnTo>
                  <a:pt x="6894358" y="1860749"/>
                </a:lnTo>
                <a:cubicBezTo>
                  <a:pt x="6887296" y="1860749"/>
                  <a:pt x="6883766" y="1860749"/>
                  <a:pt x="6883766" y="1860749"/>
                </a:cubicBezTo>
                <a:close/>
                <a:moveTo>
                  <a:pt x="6746092" y="1860749"/>
                </a:moveTo>
                <a:lnTo>
                  <a:pt x="6756682" y="1871338"/>
                </a:lnTo>
                <a:cubicBezTo>
                  <a:pt x="6756682" y="1871338"/>
                  <a:pt x="6756682" y="1869574"/>
                  <a:pt x="6756682" y="1866044"/>
                </a:cubicBezTo>
                <a:cubicBezTo>
                  <a:pt x="6756682" y="1862513"/>
                  <a:pt x="6753152" y="1860749"/>
                  <a:pt x="6746092" y="1860749"/>
                </a:cubicBezTo>
                <a:close/>
                <a:moveTo>
                  <a:pt x="6004764" y="1860749"/>
                </a:moveTo>
                <a:lnTo>
                  <a:pt x="6004764" y="1871338"/>
                </a:lnTo>
                <a:cubicBezTo>
                  <a:pt x="6011824" y="1871338"/>
                  <a:pt x="6015353" y="1867809"/>
                  <a:pt x="6015353" y="1860749"/>
                </a:cubicBezTo>
                <a:close/>
                <a:moveTo>
                  <a:pt x="5835316" y="1860749"/>
                </a:moveTo>
                <a:cubicBezTo>
                  <a:pt x="5835316" y="1860749"/>
                  <a:pt x="5833552" y="1862513"/>
                  <a:pt x="5830020" y="1866044"/>
                </a:cubicBezTo>
                <a:cubicBezTo>
                  <a:pt x="5826491" y="1869574"/>
                  <a:pt x="5828256" y="1871338"/>
                  <a:pt x="5835316" y="1871338"/>
                </a:cubicBezTo>
                <a:cubicBezTo>
                  <a:pt x="5835316" y="1864279"/>
                  <a:pt x="5835316" y="1860749"/>
                  <a:pt x="5835316" y="1860749"/>
                </a:cubicBezTo>
                <a:close/>
                <a:moveTo>
                  <a:pt x="4670372" y="1860749"/>
                </a:moveTo>
                <a:cubicBezTo>
                  <a:pt x="4663311" y="1860749"/>
                  <a:pt x="4659780" y="1864279"/>
                  <a:pt x="4659780" y="1871338"/>
                </a:cubicBezTo>
                <a:lnTo>
                  <a:pt x="4680962" y="1871338"/>
                </a:lnTo>
                <a:close/>
                <a:moveTo>
                  <a:pt x="8313473" y="1850157"/>
                </a:moveTo>
                <a:lnTo>
                  <a:pt x="8345244" y="1860749"/>
                </a:lnTo>
                <a:lnTo>
                  <a:pt x="8324064" y="1860749"/>
                </a:lnTo>
                <a:close/>
                <a:moveTo>
                  <a:pt x="7169708" y="1850157"/>
                </a:moveTo>
                <a:cubicBezTo>
                  <a:pt x="7169708" y="1857218"/>
                  <a:pt x="7173238" y="1860749"/>
                  <a:pt x="7180299" y="1860749"/>
                </a:cubicBezTo>
                <a:cubicBezTo>
                  <a:pt x="7180299" y="1853688"/>
                  <a:pt x="7180299" y="1850157"/>
                  <a:pt x="7180299" y="1850157"/>
                </a:cubicBezTo>
                <a:close/>
                <a:moveTo>
                  <a:pt x="5528195" y="1850157"/>
                </a:moveTo>
                <a:lnTo>
                  <a:pt x="5528195" y="1860749"/>
                </a:lnTo>
                <a:lnTo>
                  <a:pt x="5517604" y="1860749"/>
                </a:lnTo>
                <a:cubicBezTo>
                  <a:pt x="5524664" y="1853688"/>
                  <a:pt x="5528195" y="1850157"/>
                  <a:pt x="5528195" y="1850157"/>
                </a:cubicBezTo>
                <a:close/>
                <a:moveTo>
                  <a:pt x="4744504" y="1850157"/>
                </a:moveTo>
                <a:lnTo>
                  <a:pt x="4733914" y="1860749"/>
                </a:lnTo>
                <a:lnTo>
                  <a:pt x="4755094" y="1860749"/>
                </a:lnTo>
                <a:cubicBezTo>
                  <a:pt x="4755094" y="1867809"/>
                  <a:pt x="4762155" y="1871338"/>
                  <a:pt x="4776276" y="1871338"/>
                </a:cubicBezTo>
                <a:lnTo>
                  <a:pt x="4808046" y="1881930"/>
                </a:lnTo>
                <a:cubicBezTo>
                  <a:pt x="4808046" y="1888989"/>
                  <a:pt x="4816872" y="1894284"/>
                  <a:pt x="4834523" y="1897815"/>
                </a:cubicBezTo>
                <a:cubicBezTo>
                  <a:pt x="4852174" y="1901345"/>
                  <a:pt x="4868059" y="1903111"/>
                  <a:pt x="4882180" y="1903111"/>
                </a:cubicBezTo>
                <a:cubicBezTo>
                  <a:pt x="4882180" y="1903111"/>
                  <a:pt x="4885709" y="1904875"/>
                  <a:pt x="4892770" y="1908405"/>
                </a:cubicBezTo>
                <a:cubicBezTo>
                  <a:pt x="4899830" y="1911936"/>
                  <a:pt x="4903360" y="1913701"/>
                  <a:pt x="4903360" y="1913701"/>
                </a:cubicBezTo>
                <a:lnTo>
                  <a:pt x="4913950" y="1924290"/>
                </a:lnTo>
                <a:lnTo>
                  <a:pt x="4892770" y="1924290"/>
                </a:lnTo>
                <a:cubicBezTo>
                  <a:pt x="4885709" y="1917231"/>
                  <a:pt x="4878648" y="1911936"/>
                  <a:pt x="4871588" y="1908405"/>
                </a:cubicBezTo>
                <a:cubicBezTo>
                  <a:pt x="4864528" y="1904875"/>
                  <a:pt x="4860998" y="1906640"/>
                  <a:pt x="4860998" y="1913701"/>
                </a:cubicBezTo>
                <a:lnTo>
                  <a:pt x="4850408" y="1913701"/>
                </a:lnTo>
                <a:cubicBezTo>
                  <a:pt x="4850408" y="1906640"/>
                  <a:pt x="4846878" y="1903111"/>
                  <a:pt x="4839818" y="1903111"/>
                </a:cubicBezTo>
                <a:cubicBezTo>
                  <a:pt x="4818636" y="1910170"/>
                  <a:pt x="4797456" y="1906640"/>
                  <a:pt x="4776276" y="1892520"/>
                </a:cubicBezTo>
                <a:cubicBezTo>
                  <a:pt x="4776276" y="1892520"/>
                  <a:pt x="4772744" y="1892520"/>
                  <a:pt x="4765684" y="1892520"/>
                </a:cubicBezTo>
                <a:lnTo>
                  <a:pt x="4755094" y="1892520"/>
                </a:lnTo>
                <a:lnTo>
                  <a:pt x="4723324" y="1871338"/>
                </a:lnTo>
                <a:lnTo>
                  <a:pt x="4723324" y="1892520"/>
                </a:lnTo>
                <a:cubicBezTo>
                  <a:pt x="4737443" y="1892520"/>
                  <a:pt x="4744504" y="1894284"/>
                  <a:pt x="4744504" y="1897815"/>
                </a:cubicBezTo>
                <a:cubicBezTo>
                  <a:pt x="4744504" y="1901345"/>
                  <a:pt x="4749799" y="1904875"/>
                  <a:pt x="4760390" y="1908405"/>
                </a:cubicBezTo>
                <a:cubicBezTo>
                  <a:pt x="4770980" y="1911936"/>
                  <a:pt x="4779805" y="1913701"/>
                  <a:pt x="4786866" y="1913701"/>
                </a:cubicBezTo>
                <a:cubicBezTo>
                  <a:pt x="4793926" y="1913701"/>
                  <a:pt x="4799222" y="1915465"/>
                  <a:pt x="4802751" y="1918996"/>
                </a:cubicBezTo>
                <a:cubicBezTo>
                  <a:pt x="4806282" y="1922526"/>
                  <a:pt x="4808046" y="1924290"/>
                  <a:pt x="4808046" y="1924290"/>
                </a:cubicBezTo>
                <a:cubicBezTo>
                  <a:pt x="4822167" y="1931351"/>
                  <a:pt x="4829228" y="1934882"/>
                  <a:pt x="4829228" y="1934882"/>
                </a:cubicBezTo>
                <a:cubicBezTo>
                  <a:pt x="4836288" y="1934882"/>
                  <a:pt x="4839818" y="1934882"/>
                  <a:pt x="4839818" y="1934882"/>
                </a:cubicBezTo>
                <a:lnTo>
                  <a:pt x="4892770" y="1945472"/>
                </a:lnTo>
                <a:cubicBezTo>
                  <a:pt x="4892770" y="1938411"/>
                  <a:pt x="4894536" y="1934882"/>
                  <a:pt x="4898065" y="1934882"/>
                </a:cubicBezTo>
                <a:cubicBezTo>
                  <a:pt x="4901594" y="1934882"/>
                  <a:pt x="4903360" y="1938411"/>
                  <a:pt x="4903360" y="1945472"/>
                </a:cubicBezTo>
                <a:cubicBezTo>
                  <a:pt x="4903360" y="1959592"/>
                  <a:pt x="4921011" y="1966653"/>
                  <a:pt x="4956312" y="1966653"/>
                </a:cubicBezTo>
                <a:lnTo>
                  <a:pt x="4977492" y="1966653"/>
                </a:lnTo>
                <a:lnTo>
                  <a:pt x="4966902" y="1956063"/>
                </a:lnTo>
                <a:lnTo>
                  <a:pt x="4977492" y="1945472"/>
                </a:lnTo>
                <a:cubicBezTo>
                  <a:pt x="4977492" y="1952532"/>
                  <a:pt x="4988084" y="1957828"/>
                  <a:pt x="5009265" y="1961357"/>
                </a:cubicBezTo>
                <a:cubicBezTo>
                  <a:pt x="5030446" y="1964888"/>
                  <a:pt x="5048096" y="1966653"/>
                  <a:pt x="5062217" y="1966653"/>
                </a:cubicBezTo>
                <a:cubicBezTo>
                  <a:pt x="5076338" y="1966653"/>
                  <a:pt x="5086928" y="1966653"/>
                  <a:pt x="5093988" y="1966653"/>
                </a:cubicBezTo>
                <a:cubicBezTo>
                  <a:pt x="5093988" y="1966653"/>
                  <a:pt x="5092223" y="1964888"/>
                  <a:pt x="5088692" y="1961357"/>
                </a:cubicBezTo>
                <a:cubicBezTo>
                  <a:pt x="5085162" y="1957828"/>
                  <a:pt x="5079867" y="1956063"/>
                  <a:pt x="5072806" y="1956063"/>
                </a:cubicBezTo>
                <a:lnTo>
                  <a:pt x="5062217" y="1945472"/>
                </a:lnTo>
                <a:lnTo>
                  <a:pt x="5030446" y="1945472"/>
                </a:lnTo>
                <a:cubicBezTo>
                  <a:pt x="5023384" y="1959592"/>
                  <a:pt x="5016325" y="1956063"/>
                  <a:pt x="5009265" y="1934882"/>
                </a:cubicBezTo>
                <a:lnTo>
                  <a:pt x="4988084" y="1924290"/>
                </a:lnTo>
                <a:cubicBezTo>
                  <a:pt x="4988084" y="1931351"/>
                  <a:pt x="4986319" y="1936646"/>
                  <a:pt x="4982788" y="1940176"/>
                </a:cubicBezTo>
                <a:cubicBezTo>
                  <a:pt x="4979258" y="1943707"/>
                  <a:pt x="4977492" y="1941941"/>
                  <a:pt x="4977492" y="1934882"/>
                </a:cubicBezTo>
                <a:cubicBezTo>
                  <a:pt x="4977492" y="1927821"/>
                  <a:pt x="4977492" y="1924290"/>
                  <a:pt x="4977492" y="1924290"/>
                </a:cubicBezTo>
                <a:lnTo>
                  <a:pt x="4966902" y="1913701"/>
                </a:lnTo>
                <a:cubicBezTo>
                  <a:pt x="4959842" y="1913701"/>
                  <a:pt x="4959842" y="1910170"/>
                  <a:pt x="4966902" y="1903111"/>
                </a:cubicBezTo>
                <a:lnTo>
                  <a:pt x="4988084" y="1903111"/>
                </a:lnTo>
                <a:cubicBezTo>
                  <a:pt x="4988084" y="1910170"/>
                  <a:pt x="5002204" y="1913701"/>
                  <a:pt x="5030446" y="1913701"/>
                </a:cubicBezTo>
                <a:cubicBezTo>
                  <a:pt x="5030446" y="1913701"/>
                  <a:pt x="5030446" y="1917231"/>
                  <a:pt x="5030446" y="1924290"/>
                </a:cubicBezTo>
                <a:cubicBezTo>
                  <a:pt x="5030446" y="1924290"/>
                  <a:pt x="5033976" y="1926055"/>
                  <a:pt x="5041036" y="1929586"/>
                </a:cubicBezTo>
                <a:cubicBezTo>
                  <a:pt x="5048096" y="1933117"/>
                  <a:pt x="5051626" y="1934882"/>
                  <a:pt x="5051626" y="1934882"/>
                </a:cubicBezTo>
                <a:cubicBezTo>
                  <a:pt x="5065746" y="1934882"/>
                  <a:pt x="5074572" y="1936646"/>
                  <a:pt x="5078102" y="1940176"/>
                </a:cubicBezTo>
                <a:cubicBezTo>
                  <a:pt x="5081632" y="1943707"/>
                  <a:pt x="5088692" y="1941941"/>
                  <a:pt x="5099284" y="1934882"/>
                </a:cubicBezTo>
                <a:cubicBezTo>
                  <a:pt x="5109873" y="1927821"/>
                  <a:pt x="5115169" y="1924290"/>
                  <a:pt x="5115169" y="1924290"/>
                </a:cubicBezTo>
                <a:cubicBezTo>
                  <a:pt x="5115169" y="1910170"/>
                  <a:pt x="5090458" y="1903111"/>
                  <a:pt x="5041036" y="1903111"/>
                </a:cubicBezTo>
                <a:cubicBezTo>
                  <a:pt x="5033976" y="1903111"/>
                  <a:pt x="5030446" y="1906640"/>
                  <a:pt x="5030446" y="1913701"/>
                </a:cubicBezTo>
                <a:lnTo>
                  <a:pt x="5030446" y="1903111"/>
                </a:lnTo>
                <a:cubicBezTo>
                  <a:pt x="5016325" y="1896050"/>
                  <a:pt x="4998674" y="1892520"/>
                  <a:pt x="4977492" y="1892520"/>
                </a:cubicBezTo>
                <a:lnTo>
                  <a:pt x="4956312" y="1892520"/>
                </a:lnTo>
                <a:cubicBezTo>
                  <a:pt x="4956312" y="1899580"/>
                  <a:pt x="4949252" y="1903111"/>
                  <a:pt x="4935132" y="1903111"/>
                </a:cubicBezTo>
                <a:cubicBezTo>
                  <a:pt x="4921011" y="1903111"/>
                  <a:pt x="4910421" y="1903111"/>
                  <a:pt x="4903360" y="1903111"/>
                </a:cubicBezTo>
                <a:cubicBezTo>
                  <a:pt x="4889240" y="1896050"/>
                  <a:pt x="4875120" y="1888989"/>
                  <a:pt x="4860998" y="1881930"/>
                </a:cubicBezTo>
                <a:cubicBezTo>
                  <a:pt x="4853938" y="1881930"/>
                  <a:pt x="4845113" y="1880165"/>
                  <a:pt x="4834523" y="1876634"/>
                </a:cubicBezTo>
                <a:cubicBezTo>
                  <a:pt x="4823932" y="1873103"/>
                  <a:pt x="4815107" y="1871338"/>
                  <a:pt x="4808046" y="1871338"/>
                </a:cubicBezTo>
                <a:lnTo>
                  <a:pt x="4755094" y="1860749"/>
                </a:lnTo>
                <a:cubicBezTo>
                  <a:pt x="4755094" y="1860749"/>
                  <a:pt x="4751565" y="1857218"/>
                  <a:pt x="4744504" y="1850157"/>
                </a:cubicBezTo>
                <a:close/>
                <a:moveTo>
                  <a:pt x="7149852" y="1843540"/>
                </a:moveTo>
                <a:cubicBezTo>
                  <a:pt x="7148968" y="1844422"/>
                  <a:pt x="7148526" y="1846628"/>
                  <a:pt x="7148526" y="1850157"/>
                </a:cubicBezTo>
                <a:cubicBezTo>
                  <a:pt x="7155588" y="1850157"/>
                  <a:pt x="7159118" y="1850157"/>
                  <a:pt x="7159118" y="1850157"/>
                </a:cubicBezTo>
                <a:cubicBezTo>
                  <a:pt x="7159118" y="1850157"/>
                  <a:pt x="7157352" y="1848393"/>
                  <a:pt x="7153822" y="1844863"/>
                </a:cubicBezTo>
                <a:cubicBezTo>
                  <a:pt x="7152058" y="1843098"/>
                  <a:pt x="7150734" y="1842657"/>
                  <a:pt x="7149852" y="1843540"/>
                </a:cubicBezTo>
                <a:close/>
                <a:moveTo>
                  <a:pt x="7942808" y="1839567"/>
                </a:moveTo>
                <a:lnTo>
                  <a:pt x="7953398" y="1850157"/>
                </a:lnTo>
                <a:cubicBezTo>
                  <a:pt x="7946338" y="1850157"/>
                  <a:pt x="7942808" y="1850157"/>
                  <a:pt x="7942808" y="1850157"/>
                </a:cubicBezTo>
                <a:close/>
                <a:moveTo>
                  <a:pt x="7582734" y="1839567"/>
                </a:moveTo>
                <a:cubicBezTo>
                  <a:pt x="7582734" y="1839567"/>
                  <a:pt x="7582734" y="1841332"/>
                  <a:pt x="7582734" y="1844863"/>
                </a:cubicBezTo>
                <a:cubicBezTo>
                  <a:pt x="7582734" y="1848393"/>
                  <a:pt x="7579204" y="1850157"/>
                  <a:pt x="7572144" y="1850157"/>
                </a:cubicBezTo>
                <a:cubicBezTo>
                  <a:pt x="7558024" y="1850157"/>
                  <a:pt x="7554492" y="1857218"/>
                  <a:pt x="7561553" y="1871338"/>
                </a:cubicBezTo>
                <a:lnTo>
                  <a:pt x="7550963" y="1881930"/>
                </a:lnTo>
                <a:cubicBezTo>
                  <a:pt x="7543903" y="1881930"/>
                  <a:pt x="7536842" y="1885459"/>
                  <a:pt x="7529782" y="1892520"/>
                </a:cubicBezTo>
                <a:lnTo>
                  <a:pt x="7519192" y="1903111"/>
                </a:lnTo>
                <a:lnTo>
                  <a:pt x="7529782" y="1903111"/>
                </a:lnTo>
                <a:cubicBezTo>
                  <a:pt x="7543903" y="1903111"/>
                  <a:pt x="7550963" y="1903111"/>
                  <a:pt x="7550963" y="1903111"/>
                </a:cubicBezTo>
                <a:cubicBezTo>
                  <a:pt x="7565082" y="1896050"/>
                  <a:pt x="7575674" y="1888989"/>
                  <a:pt x="7582734" y="1881930"/>
                </a:cubicBezTo>
                <a:cubicBezTo>
                  <a:pt x="7582734" y="1881930"/>
                  <a:pt x="7580970" y="1880165"/>
                  <a:pt x="7577438" y="1876634"/>
                </a:cubicBezTo>
                <a:cubicBezTo>
                  <a:pt x="7573909" y="1873103"/>
                  <a:pt x="7572144" y="1867809"/>
                  <a:pt x="7572144" y="1860749"/>
                </a:cubicBezTo>
                <a:lnTo>
                  <a:pt x="7593326" y="1850157"/>
                </a:lnTo>
                <a:cubicBezTo>
                  <a:pt x="7586264" y="1843098"/>
                  <a:pt x="7582734" y="1839567"/>
                  <a:pt x="7582734" y="1839567"/>
                </a:cubicBezTo>
                <a:close/>
                <a:moveTo>
                  <a:pt x="4680962" y="1839567"/>
                </a:moveTo>
                <a:lnTo>
                  <a:pt x="4680962" y="1850157"/>
                </a:lnTo>
                <a:lnTo>
                  <a:pt x="4691551" y="1850157"/>
                </a:lnTo>
                <a:cubicBezTo>
                  <a:pt x="4691551" y="1843098"/>
                  <a:pt x="4688022" y="1839567"/>
                  <a:pt x="4680962" y="1839567"/>
                </a:cubicBezTo>
                <a:close/>
                <a:moveTo>
                  <a:pt x="3406141" y="1836920"/>
                </a:moveTo>
                <a:cubicBezTo>
                  <a:pt x="3429970" y="1836920"/>
                  <a:pt x="3441882" y="1844863"/>
                  <a:pt x="3441882" y="1860749"/>
                </a:cubicBezTo>
                <a:cubicBezTo>
                  <a:pt x="3441882" y="1860749"/>
                  <a:pt x="3445413" y="1860749"/>
                  <a:pt x="3452474" y="1860749"/>
                </a:cubicBezTo>
                <a:lnTo>
                  <a:pt x="3463064" y="1860749"/>
                </a:lnTo>
                <a:lnTo>
                  <a:pt x="3473655" y="1881930"/>
                </a:lnTo>
                <a:cubicBezTo>
                  <a:pt x="3473655" y="1881930"/>
                  <a:pt x="3470124" y="1881930"/>
                  <a:pt x="3463064" y="1881930"/>
                </a:cubicBezTo>
                <a:cubicBezTo>
                  <a:pt x="3456004" y="1881930"/>
                  <a:pt x="3448943" y="1881930"/>
                  <a:pt x="3441882" y="1881930"/>
                </a:cubicBezTo>
                <a:cubicBezTo>
                  <a:pt x="3420703" y="1874869"/>
                  <a:pt x="3410112" y="1874869"/>
                  <a:pt x="3410112" y="1881930"/>
                </a:cubicBezTo>
                <a:lnTo>
                  <a:pt x="3388931" y="1892520"/>
                </a:lnTo>
                <a:cubicBezTo>
                  <a:pt x="3381872" y="1885459"/>
                  <a:pt x="3378341" y="1881930"/>
                  <a:pt x="3378341" y="1881930"/>
                </a:cubicBezTo>
                <a:cubicBezTo>
                  <a:pt x="3364220" y="1874869"/>
                  <a:pt x="3353630" y="1867809"/>
                  <a:pt x="3346570" y="1860749"/>
                </a:cubicBezTo>
                <a:cubicBezTo>
                  <a:pt x="3346570" y="1846628"/>
                  <a:pt x="3364220" y="1846628"/>
                  <a:pt x="3399522" y="1860749"/>
                </a:cubicBezTo>
                <a:lnTo>
                  <a:pt x="3388931" y="1839567"/>
                </a:lnTo>
                <a:lnTo>
                  <a:pt x="3378341" y="1839567"/>
                </a:lnTo>
                <a:cubicBezTo>
                  <a:pt x="3388931" y="1837803"/>
                  <a:pt x="3398198" y="1836920"/>
                  <a:pt x="3406141" y="1836920"/>
                </a:cubicBezTo>
                <a:close/>
                <a:moveTo>
                  <a:pt x="4810694" y="1831625"/>
                </a:moveTo>
                <a:cubicBezTo>
                  <a:pt x="4805400" y="1831625"/>
                  <a:pt x="4800986" y="1832507"/>
                  <a:pt x="4797456" y="1834272"/>
                </a:cubicBezTo>
                <a:cubicBezTo>
                  <a:pt x="4790396" y="1837803"/>
                  <a:pt x="4786866" y="1839567"/>
                  <a:pt x="4786866" y="1839567"/>
                </a:cubicBezTo>
                <a:cubicBezTo>
                  <a:pt x="4786866" y="1839567"/>
                  <a:pt x="4790396" y="1843098"/>
                  <a:pt x="4797456" y="1850157"/>
                </a:cubicBezTo>
                <a:cubicBezTo>
                  <a:pt x="4811576" y="1857218"/>
                  <a:pt x="4818636" y="1860749"/>
                  <a:pt x="4818636" y="1860749"/>
                </a:cubicBezTo>
                <a:cubicBezTo>
                  <a:pt x="4818636" y="1860749"/>
                  <a:pt x="4822167" y="1857218"/>
                  <a:pt x="4829228" y="1850157"/>
                </a:cubicBezTo>
                <a:cubicBezTo>
                  <a:pt x="4836288" y="1850157"/>
                  <a:pt x="4839818" y="1850157"/>
                  <a:pt x="4839818" y="1850157"/>
                </a:cubicBezTo>
                <a:lnTo>
                  <a:pt x="4860998" y="1839567"/>
                </a:lnTo>
                <a:cubicBezTo>
                  <a:pt x="4853938" y="1839567"/>
                  <a:pt x="4843348" y="1837803"/>
                  <a:pt x="4829228" y="1834272"/>
                </a:cubicBezTo>
                <a:cubicBezTo>
                  <a:pt x="4822167" y="1832507"/>
                  <a:pt x="4815989" y="1831625"/>
                  <a:pt x="4810694" y="1831625"/>
                </a:cubicBezTo>
                <a:close/>
                <a:moveTo>
                  <a:pt x="7635686" y="1828978"/>
                </a:moveTo>
                <a:cubicBezTo>
                  <a:pt x="7635686" y="1828978"/>
                  <a:pt x="7637452" y="1830742"/>
                  <a:pt x="7640982" y="1834272"/>
                </a:cubicBezTo>
                <a:cubicBezTo>
                  <a:pt x="7644511" y="1837803"/>
                  <a:pt x="7646278" y="1839567"/>
                  <a:pt x="7646278" y="1839567"/>
                </a:cubicBezTo>
                <a:cubicBezTo>
                  <a:pt x="7653338" y="1839567"/>
                  <a:pt x="7656867" y="1837803"/>
                  <a:pt x="7656867" y="1834272"/>
                </a:cubicBezTo>
                <a:cubicBezTo>
                  <a:pt x="7656867" y="1830742"/>
                  <a:pt x="7653338" y="1828978"/>
                  <a:pt x="7646278" y="1828978"/>
                </a:cubicBezTo>
                <a:cubicBezTo>
                  <a:pt x="7639216" y="1828978"/>
                  <a:pt x="7635686" y="1828978"/>
                  <a:pt x="7635686" y="1828978"/>
                </a:cubicBezTo>
                <a:close/>
                <a:moveTo>
                  <a:pt x="7492716" y="1828978"/>
                </a:moveTo>
                <a:cubicBezTo>
                  <a:pt x="7460944" y="1828978"/>
                  <a:pt x="7445059" y="1832507"/>
                  <a:pt x="7445059" y="1839567"/>
                </a:cubicBezTo>
                <a:cubicBezTo>
                  <a:pt x="7445059" y="1839567"/>
                  <a:pt x="7446824" y="1841332"/>
                  <a:pt x="7450355" y="1844863"/>
                </a:cubicBezTo>
                <a:cubicBezTo>
                  <a:pt x="7453884" y="1848393"/>
                  <a:pt x="7457415" y="1850157"/>
                  <a:pt x="7460944" y="1850157"/>
                </a:cubicBezTo>
                <a:cubicBezTo>
                  <a:pt x="7464474" y="1850157"/>
                  <a:pt x="7466240" y="1850157"/>
                  <a:pt x="7466240" y="1850157"/>
                </a:cubicBezTo>
                <a:cubicBezTo>
                  <a:pt x="7466240" y="1850157"/>
                  <a:pt x="7466240" y="1853688"/>
                  <a:pt x="7466240" y="1860749"/>
                </a:cubicBezTo>
                <a:cubicBezTo>
                  <a:pt x="7466240" y="1860749"/>
                  <a:pt x="7471534" y="1858984"/>
                  <a:pt x="7482126" y="1855453"/>
                </a:cubicBezTo>
                <a:cubicBezTo>
                  <a:pt x="7492716" y="1851923"/>
                  <a:pt x="7503307" y="1850157"/>
                  <a:pt x="7513896" y="1850157"/>
                </a:cubicBezTo>
                <a:cubicBezTo>
                  <a:pt x="7524486" y="1850157"/>
                  <a:pt x="7529782" y="1848393"/>
                  <a:pt x="7529782" y="1844863"/>
                </a:cubicBezTo>
                <a:cubicBezTo>
                  <a:pt x="7529782" y="1841332"/>
                  <a:pt x="7531548" y="1837803"/>
                  <a:pt x="7535078" y="1834272"/>
                </a:cubicBezTo>
                <a:cubicBezTo>
                  <a:pt x="7538607" y="1830742"/>
                  <a:pt x="7524486" y="1828978"/>
                  <a:pt x="7492716" y="1828978"/>
                </a:cubicBezTo>
                <a:close/>
                <a:moveTo>
                  <a:pt x="6015353" y="1828978"/>
                </a:moveTo>
                <a:lnTo>
                  <a:pt x="6004764" y="1839567"/>
                </a:lnTo>
                <a:lnTo>
                  <a:pt x="6015353" y="1839567"/>
                </a:lnTo>
                <a:cubicBezTo>
                  <a:pt x="6008293" y="1839567"/>
                  <a:pt x="6004764" y="1843098"/>
                  <a:pt x="6004764" y="1850157"/>
                </a:cubicBezTo>
                <a:cubicBezTo>
                  <a:pt x="6011824" y="1850157"/>
                  <a:pt x="6015353" y="1850157"/>
                  <a:pt x="6015353" y="1850157"/>
                </a:cubicBezTo>
                <a:cubicBezTo>
                  <a:pt x="6015353" y="1850157"/>
                  <a:pt x="6017120" y="1848393"/>
                  <a:pt x="6020649" y="1844863"/>
                </a:cubicBezTo>
                <a:cubicBezTo>
                  <a:pt x="6024178" y="1841332"/>
                  <a:pt x="6025943" y="1837803"/>
                  <a:pt x="6025943" y="1834272"/>
                </a:cubicBezTo>
                <a:cubicBezTo>
                  <a:pt x="6025943" y="1830742"/>
                  <a:pt x="6022414" y="1828978"/>
                  <a:pt x="6015353" y="1828978"/>
                </a:cubicBezTo>
                <a:close/>
                <a:moveTo>
                  <a:pt x="5348158" y="1828978"/>
                </a:moveTo>
                <a:cubicBezTo>
                  <a:pt x="5341098" y="1828978"/>
                  <a:pt x="5337566" y="1830742"/>
                  <a:pt x="5337566" y="1834272"/>
                </a:cubicBezTo>
                <a:cubicBezTo>
                  <a:pt x="5337566" y="1837803"/>
                  <a:pt x="5341098" y="1839567"/>
                  <a:pt x="5348158" y="1839567"/>
                </a:cubicBezTo>
                <a:lnTo>
                  <a:pt x="5337566" y="1850157"/>
                </a:lnTo>
                <a:cubicBezTo>
                  <a:pt x="5337566" y="1850157"/>
                  <a:pt x="5341098" y="1850157"/>
                  <a:pt x="5348158" y="1850157"/>
                </a:cubicBezTo>
                <a:cubicBezTo>
                  <a:pt x="5348158" y="1850157"/>
                  <a:pt x="5348158" y="1846628"/>
                  <a:pt x="5348158" y="1839567"/>
                </a:cubicBezTo>
                <a:cubicBezTo>
                  <a:pt x="5355218" y="1839567"/>
                  <a:pt x="5358748" y="1837803"/>
                  <a:pt x="5358748" y="1834272"/>
                </a:cubicBezTo>
                <a:cubicBezTo>
                  <a:pt x="5358748" y="1830742"/>
                  <a:pt x="5355218" y="1828978"/>
                  <a:pt x="5348158" y="1828978"/>
                </a:cubicBezTo>
                <a:close/>
                <a:moveTo>
                  <a:pt x="4013765" y="1828978"/>
                </a:moveTo>
                <a:cubicBezTo>
                  <a:pt x="4006706" y="1828978"/>
                  <a:pt x="4003175" y="1830742"/>
                  <a:pt x="4003175" y="1834272"/>
                </a:cubicBezTo>
                <a:cubicBezTo>
                  <a:pt x="4003175" y="1837803"/>
                  <a:pt x="4004940" y="1839567"/>
                  <a:pt x="4008470" y="1839567"/>
                </a:cubicBezTo>
                <a:cubicBezTo>
                  <a:pt x="4012000" y="1839567"/>
                  <a:pt x="4013765" y="1836037"/>
                  <a:pt x="4013765" y="1828978"/>
                </a:cubicBezTo>
                <a:close/>
                <a:moveTo>
                  <a:pt x="5951812" y="1818386"/>
                </a:moveTo>
                <a:cubicBezTo>
                  <a:pt x="5951812" y="1818386"/>
                  <a:pt x="5953576" y="1820151"/>
                  <a:pt x="5957106" y="1823682"/>
                </a:cubicBezTo>
                <a:cubicBezTo>
                  <a:pt x="5960635" y="1827213"/>
                  <a:pt x="5962401" y="1828978"/>
                  <a:pt x="5962401" y="1828978"/>
                </a:cubicBezTo>
                <a:lnTo>
                  <a:pt x="5972991" y="1818386"/>
                </a:lnTo>
                <a:close/>
                <a:moveTo>
                  <a:pt x="5411700" y="1818386"/>
                </a:moveTo>
                <a:cubicBezTo>
                  <a:pt x="5404640" y="1825447"/>
                  <a:pt x="5404640" y="1832507"/>
                  <a:pt x="5411700" y="1839567"/>
                </a:cubicBezTo>
                <a:cubicBezTo>
                  <a:pt x="5411700" y="1839567"/>
                  <a:pt x="5415230" y="1839567"/>
                  <a:pt x="5422291" y="1839567"/>
                </a:cubicBezTo>
                <a:cubicBezTo>
                  <a:pt x="5422291" y="1839567"/>
                  <a:pt x="5434646" y="1844863"/>
                  <a:pt x="5459356" y="1855453"/>
                </a:cubicBezTo>
                <a:cubicBezTo>
                  <a:pt x="5484068" y="1866044"/>
                  <a:pt x="5496423" y="1874869"/>
                  <a:pt x="5496423" y="1881930"/>
                </a:cubicBezTo>
                <a:cubicBezTo>
                  <a:pt x="5496423" y="1881930"/>
                  <a:pt x="5503483" y="1881930"/>
                  <a:pt x="5517604" y="1881930"/>
                </a:cubicBezTo>
                <a:cubicBezTo>
                  <a:pt x="5531724" y="1881930"/>
                  <a:pt x="5538785" y="1883694"/>
                  <a:pt x="5538785" y="1887224"/>
                </a:cubicBezTo>
                <a:cubicBezTo>
                  <a:pt x="5538785" y="1890755"/>
                  <a:pt x="5542314" y="1892520"/>
                  <a:pt x="5549375" y="1892520"/>
                </a:cubicBezTo>
                <a:cubicBezTo>
                  <a:pt x="5556435" y="1892520"/>
                  <a:pt x="5563496" y="1888989"/>
                  <a:pt x="5570556" y="1881930"/>
                </a:cubicBezTo>
                <a:lnTo>
                  <a:pt x="5581147" y="1871338"/>
                </a:lnTo>
                <a:cubicBezTo>
                  <a:pt x="5588208" y="1864279"/>
                  <a:pt x="5591737" y="1864279"/>
                  <a:pt x="5591737" y="1871338"/>
                </a:cubicBezTo>
                <a:lnTo>
                  <a:pt x="5602327" y="1860749"/>
                </a:lnTo>
                <a:cubicBezTo>
                  <a:pt x="5595266" y="1853688"/>
                  <a:pt x="5589972" y="1851923"/>
                  <a:pt x="5586442" y="1855453"/>
                </a:cubicBezTo>
                <a:cubicBezTo>
                  <a:pt x="5582912" y="1858984"/>
                  <a:pt x="5581147" y="1857218"/>
                  <a:pt x="5581147" y="1850157"/>
                </a:cubicBezTo>
                <a:cubicBezTo>
                  <a:pt x="5581147" y="1843098"/>
                  <a:pt x="5574087" y="1843098"/>
                  <a:pt x="5559966" y="1850157"/>
                </a:cubicBezTo>
                <a:cubicBezTo>
                  <a:pt x="5552906" y="1850157"/>
                  <a:pt x="5547610" y="1850157"/>
                  <a:pt x="5544080" y="1850157"/>
                </a:cubicBezTo>
                <a:cubicBezTo>
                  <a:pt x="5540550" y="1850157"/>
                  <a:pt x="5537020" y="1848393"/>
                  <a:pt x="5533490" y="1844863"/>
                </a:cubicBezTo>
                <a:cubicBezTo>
                  <a:pt x="5529960" y="1841332"/>
                  <a:pt x="5524664" y="1839567"/>
                  <a:pt x="5517604" y="1839567"/>
                </a:cubicBezTo>
                <a:cubicBezTo>
                  <a:pt x="5510544" y="1839567"/>
                  <a:pt x="5505248" y="1836037"/>
                  <a:pt x="5501718" y="1828978"/>
                </a:cubicBezTo>
                <a:cubicBezTo>
                  <a:pt x="5498189" y="1821917"/>
                  <a:pt x="5487598" y="1818386"/>
                  <a:pt x="5469948" y="1818386"/>
                </a:cubicBezTo>
                <a:cubicBezTo>
                  <a:pt x="5452296" y="1818386"/>
                  <a:pt x="5441706" y="1820151"/>
                  <a:pt x="5438176" y="1823682"/>
                </a:cubicBezTo>
                <a:cubicBezTo>
                  <a:pt x="5434646" y="1827213"/>
                  <a:pt x="5429352" y="1828978"/>
                  <a:pt x="5422291" y="1828978"/>
                </a:cubicBezTo>
                <a:cubicBezTo>
                  <a:pt x="5415230" y="1828978"/>
                  <a:pt x="5411700" y="1825447"/>
                  <a:pt x="5411700" y="1818386"/>
                </a:cubicBezTo>
                <a:close/>
                <a:moveTo>
                  <a:pt x="5390518" y="1818386"/>
                </a:moveTo>
                <a:cubicBezTo>
                  <a:pt x="5390518" y="1825447"/>
                  <a:pt x="5392285" y="1828978"/>
                  <a:pt x="5395814" y="1828978"/>
                </a:cubicBezTo>
                <a:cubicBezTo>
                  <a:pt x="5399344" y="1828978"/>
                  <a:pt x="5401110" y="1827213"/>
                  <a:pt x="5401110" y="1823682"/>
                </a:cubicBezTo>
                <a:cubicBezTo>
                  <a:pt x="5401110" y="1820151"/>
                  <a:pt x="5397579" y="1818386"/>
                  <a:pt x="5390518" y="1818386"/>
                </a:cubicBezTo>
                <a:close/>
                <a:moveTo>
                  <a:pt x="4744504" y="1818386"/>
                </a:moveTo>
                <a:cubicBezTo>
                  <a:pt x="4744504" y="1818386"/>
                  <a:pt x="4748034" y="1821917"/>
                  <a:pt x="4755094" y="1828978"/>
                </a:cubicBezTo>
                <a:cubicBezTo>
                  <a:pt x="4762155" y="1828978"/>
                  <a:pt x="4762155" y="1827213"/>
                  <a:pt x="4755094" y="1823682"/>
                </a:cubicBezTo>
                <a:cubicBezTo>
                  <a:pt x="4748034" y="1820151"/>
                  <a:pt x="4744504" y="1818386"/>
                  <a:pt x="4744504" y="1818386"/>
                </a:cubicBezTo>
                <a:close/>
                <a:moveTo>
                  <a:pt x="4151441" y="1818386"/>
                </a:moveTo>
                <a:lnTo>
                  <a:pt x="4162031" y="1828978"/>
                </a:lnTo>
                <a:cubicBezTo>
                  <a:pt x="4169092" y="1828978"/>
                  <a:pt x="4169092" y="1825447"/>
                  <a:pt x="4162031" y="1818386"/>
                </a:cubicBezTo>
                <a:close/>
                <a:moveTo>
                  <a:pt x="4530048" y="1813092"/>
                </a:moveTo>
                <a:cubicBezTo>
                  <a:pt x="4521223" y="1813092"/>
                  <a:pt x="4515045" y="1814857"/>
                  <a:pt x="4511514" y="1818386"/>
                </a:cubicBezTo>
                <a:cubicBezTo>
                  <a:pt x="4511514" y="1818386"/>
                  <a:pt x="4520340" y="1821917"/>
                  <a:pt x="4537991" y="1828978"/>
                </a:cubicBezTo>
                <a:cubicBezTo>
                  <a:pt x="4555641" y="1836037"/>
                  <a:pt x="4575058" y="1841332"/>
                  <a:pt x="4596238" y="1844863"/>
                </a:cubicBezTo>
                <a:cubicBezTo>
                  <a:pt x="4617420" y="1848393"/>
                  <a:pt x="4629774" y="1850157"/>
                  <a:pt x="4633305" y="1850157"/>
                </a:cubicBezTo>
                <a:cubicBezTo>
                  <a:pt x="4636834" y="1850157"/>
                  <a:pt x="4636834" y="1848393"/>
                  <a:pt x="4633305" y="1844863"/>
                </a:cubicBezTo>
                <a:cubicBezTo>
                  <a:pt x="4629774" y="1841332"/>
                  <a:pt x="4624480" y="1839567"/>
                  <a:pt x="4617420" y="1839567"/>
                </a:cubicBezTo>
                <a:cubicBezTo>
                  <a:pt x="4610359" y="1839567"/>
                  <a:pt x="4606828" y="1839567"/>
                  <a:pt x="4606828" y="1839567"/>
                </a:cubicBezTo>
                <a:cubicBezTo>
                  <a:pt x="4606828" y="1832507"/>
                  <a:pt x="4592708" y="1825447"/>
                  <a:pt x="4564468" y="1818386"/>
                </a:cubicBezTo>
                <a:cubicBezTo>
                  <a:pt x="4550346" y="1814857"/>
                  <a:pt x="4538873" y="1813092"/>
                  <a:pt x="4530048" y="1813092"/>
                </a:cubicBezTo>
                <a:close/>
                <a:moveTo>
                  <a:pt x="7414612" y="1811767"/>
                </a:moveTo>
                <a:cubicBezTo>
                  <a:pt x="7411963" y="1810886"/>
                  <a:pt x="7409758" y="1811327"/>
                  <a:pt x="7407992" y="1813092"/>
                </a:cubicBezTo>
                <a:cubicBezTo>
                  <a:pt x="7404463" y="1816622"/>
                  <a:pt x="7406226" y="1821917"/>
                  <a:pt x="7413288" y="1828978"/>
                </a:cubicBezTo>
                <a:lnTo>
                  <a:pt x="7423878" y="1839567"/>
                </a:lnTo>
                <a:cubicBezTo>
                  <a:pt x="7430938" y="1832507"/>
                  <a:pt x="7430938" y="1825447"/>
                  <a:pt x="7423878" y="1818386"/>
                </a:cubicBezTo>
                <a:cubicBezTo>
                  <a:pt x="7420347" y="1814857"/>
                  <a:pt x="7417259" y="1812651"/>
                  <a:pt x="7414612" y="1811767"/>
                </a:cubicBezTo>
                <a:close/>
                <a:moveTo>
                  <a:pt x="5855174" y="1811767"/>
                </a:moveTo>
                <a:cubicBezTo>
                  <a:pt x="5854290" y="1810886"/>
                  <a:pt x="5852966" y="1811327"/>
                  <a:pt x="5851202" y="1813092"/>
                </a:cubicBezTo>
                <a:cubicBezTo>
                  <a:pt x="5847672" y="1816622"/>
                  <a:pt x="5845908" y="1818386"/>
                  <a:pt x="5845908" y="1818386"/>
                </a:cubicBezTo>
                <a:lnTo>
                  <a:pt x="5856497" y="1818386"/>
                </a:lnTo>
                <a:cubicBezTo>
                  <a:pt x="5856497" y="1814857"/>
                  <a:pt x="5856054" y="1812651"/>
                  <a:pt x="5855174" y="1811767"/>
                </a:cubicBezTo>
                <a:close/>
                <a:moveTo>
                  <a:pt x="7900446" y="1807797"/>
                </a:moveTo>
                <a:cubicBezTo>
                  <a:pt x="7900446" y="1807797"/>
                  <a:pt x="7902212" y="1807797"/>
                  <a:pt x="7905742" y="1807797"/>
                </a:cubicBezTo>
                <a:cubicBezTo>
                  <a:pt x="7909271" y="1807797"/>
                  <a:pt x="7918098" y="1807797"/>
                  <a:pt x="7932219" y="1807797"/>
                </a:cubicBezTo>
                <a:cubicBezTo>
                  <a:pt x="7953398" y="1814857"/>
                  <a:pt x="7965754" y="1820151"/>
                  <a:pt x="7969284" y="1823682"/>
                </a:cubicBezTo>
                <a:cubicBezTo>
                  <a:pt x="7972815" y="1827213"/>
                  <a:pt x="7978109" y="1828978"/>
                  <a:pt x="7985171" y="1828978"/>
                </a:cubicBezTo>
                <a:cubicBezTo>
                  <a:pt x="7992231" y="1828978"/>
                  <a:pt x="7995760" y="1830742"/>
                  <a:pt x="7995760" y="1834272"/>
                </a:cubicBezTo>
                <a:cubicBezTo>
                  <a:pt x="7995760" y="1837803"/>
                  <a:pt x="7999290" y="1839567"/>
                  <a:pt x="8006350" y="1839567"/>
                </a:cubicBezTo>
                <a:cubicBezTo>
                  <a:pt x="8013412" y="1839567"/>
                  <a:pt x="8016942" y="1843098"/>
                  <a:pt x="8016942" y="1850157"/>
                </a:cubicBezTo>
                <a:cubicBezTo>
                  <a:pt x="8002821" y="1850157"/>
                  <a:pt x="7995760" y="1846628"/>
                  <a:pt x="7995760" y="1839567"/>
                </a:cubicBezTo>
                <a:cubicBezTo>
                  <a:pt x="7988700" y="1839567"/>
                  <a:pt x="7963990" y="1836037"/>
                  <a:pt x="7921627" y="1828978"/>
                </a:cubicBezTo>
                <a:cubicBezTo>
                  <a:pt x="7914567" y="1821917"/>
                  <a:pt x="7911038" y="1821917"/>
                  <a:pt x="7911038" y="1828978"/>
                </a:cubicBezTo>
                <a:cubicBezTo>
                  <a:pt x="7911038" y="1836037"/>
                  <a:pt x="7909271" y="1839567"/>
                  <a:pt x="7905742" y="1839567"/>
                </a:cubicBezTo>
                <a:cubicBezTo>
                  <a:pt x="7902212" y="1839567"/>
                  <a:pt x="7900446" y="1836037"/>
                  <a:pt x="7900446" y="1828978"/>
                </a:cubicBezTo>
                <a:cubicBezTo>
                  <a:pt x="7900446" y="1821917"/>
                  <a:pt x="7900446" y="1818386"/>
                  <a:pt x="7900446" y="1818386"/>
                </a:cubicBezTo>
                <a:close/>
                <a:moveTo>
                  <a:pt x="7370926" y="1807797"/>
                </a:moveTo>
                <a:lnTo>
                  <a:pt x="7360336" y="1818386"/>
                </a:lnTo>
                <a:cubicBezTo>
                  <a:pt x="7360336" y="1818386"/>
                  <a:pt x="7363866" y="1818386"/>
                  <a:pt x="7370926" y="1818386"/>
                </a:cubicBezTo>
                <a:cubicBezTo>
                  <a:pt x="7370926" y="1811327"/>
                  <a:pt x="7370926" y="1807797"/>
                  <a:pt x="7370926" y="1807797"/>
                </a:cubicBezTo>
                <a:close/>
                <a:moveTo>
                  <a:pt x="5274025" y="1807797"/>
                </a:moveTo>
                <a:lnTo>
                  <a:pt x="5284614" y="1818386"/>
                </a:lnTo>
                <a:lnTo>
                  <a:pt x="5326977" y="1828978"/>
                </a:lnTo>
                <a:lnTo>
                  <a:pt x="5316386" y="1818386"/>
                </a:lnTo>
                <a:cubicBezTo>
                  <a:pt x="5309326" y="1818386"/>
                  <a:pt x="5304031" y="1816622"/>
                  <a:pt x="5300500" y="1813092"/>
                </a:cubicBezTo>
                <a:cubicBezTo>
                  <a:pt x="5296970" y="1809561"/>
                  <a:pt x="5293440" y="1807797"/>
                  <a:pt x="5289910" y="1807797"/>
                </a:cubicBezTo>
                <a:cubicBezTo>
                  <a:pt x="5286381" y="1807797"/>
                  <a:pt x="5284614" y="1807797"/>
                  <a:pt x="5284614" y="1807797"/>
                </a:cubicBezTo>
                <a:cubicBezTo>
                  <a:pt x="5277554" y="1807797"/>
                  <a:pt x="5274025" y="1807797"/>
                  <a:pt x="5274025" y="1807797"/>
                </a:cubicBezTo>
                <a:close/>
                <a:moveTo>
                  <a:pt x="4723324" y="1807797"/>
                </a:moveTo>
                <a:cubicBezTo>
                  <a:pt x="4716263" y="1807797"/>
                  <a:pt x="4710968" y="1809561"/>
                  <a:pt x="4707438" y="1813092"/>
                </a:cubicBezTo>
                <a:cubicBezTo>
                  <a:pt x="4703907" y="1816622"/>
                  <a:pt x="4705672" y="1818386"/>
                  <a:pt x="4712732" y="1818386"/>
                </a:cubicBezTo>
                <a:cubicBezTo>
                  <a:pt x="4719792" y="1825447"/>
                  <a:pt x="4723324" y="1825447"/>
                  <a:pt x="4723324" y="1818386"/>
                </a:cubicBezTo>
                <a:cubicBezTo>
                  <a:pt x="4723324" y="1818386"/>
                  <a:pt x="4723324" y="1814857"/>
                  <a:pt x="4723324" y="1807797"/>
                </a:cubicBezTo>
                <a:close/>
                <a:moveTo>
                  <a:pt x="3876090" y="1807797"/>
                </a:moveTo>
                <a:cubicBezTo>
                  <a:pt x="3883150" y="1821917"/>
                  <a:pt x="3890210" y="1825447"/>
                  <a:pt x="3897271" y="1818386"/>
                </a:cubicBezTo>
                <a:lnTo>
                  <a:pt x="3897271" y="1807797"/>
                </a:lnTo>
                <a:cubicBezTo>
                  <a:pt x="3890210" y="1807797"/>
                  <a:pt x="3886681" y="1807797"/>
                  <a:pt x="3886681" y="1807797"/>
                </a:cubicBezTo>
                <a:cubicBezTo>
                  <a:pt x="3879620" y="1807797"/>
                  <a:pt x="3876090" y="1807797"/>
                  <a:pt x="3876090" y="1807797"/>
                </a:cubicBezTo>
                <a:close/>
                <a:moveTo>
                  <a:pt x="7509924" y="1801177"/>
                </a:moveTo>
                <a:cubicBezTo>
                  <a:pt x="7507278" y="1800295"/>
                  <a:pt x="7505072" y="1800736"/>
                  <a:pt x="7503307" y="1802501"/>
                </a:cubicBezTo>
                <a:cubicBezTo>
                  <a:pt x="7499778" y="1806032"/>
                  <a:pt x="7487420" y="1807797"/>
                  <a:pt x="7466240" y="1807797"/>
                </a:cubicBezTo>
                <a:cubicBezTo>
                  <a:pt x="7459178" y="1807797"/>
                  <a:pt x="7455649" y="1807797"/>
                  <a:pt x="7455649" y="1807797"/>
                </a:cubicBezTo>
                <a:lnTo>
                  <a:pt x="7508601" y="1828978"/>
                </a:lnTo>
                <a:lnTo>
                  <a:pt x="7508601" y="1818386"/>
                </a:lnTo>
                <a:cubicBezTo>
                  <a:pt x="7508601" y="1811327"/>
                  <a:pt x="7512130" y="1807797"/>
                  <a:pt x="7519192" y="1807797"/>
                </a:cubicBezTo>
                <a:cubicBezTo>
                  <a:pt x="7515662" y="1804267"/>
                  <a:pt x="7512572" y="1802060"/>
                  <a:pt x="7509924" y="1801177"/>
                </a:cubicBezTo>
                <a:close/>
                <a:moveTo>
                  <a:pt x="7434468" y="1797205"/>
                </a:moveTo>
                <a:lnTo>
                  <a:pt x="7434468" y="1807797"/>
                </a:lnTo>
                <a:cubicBezTo>
                  <a:pt x="7434468" y="1807797"/>
                  <a:pt x="7437999" y="1807797"/>
                  <a:pt x="7445059" y="1807797"/>
                </a:cubicBezTo>
                <a:close/>
                <a:moveTo>
                  <a:pt x="7386812" y="1797205"/>
                </a:moveTo>
                <a:cubicBezTo>
                  <a:pt x="7383282" y="1797205"/>
                  <a:pt x="7381516" y="1800736"/>
                  <a:pt x="7381516" y="1807797"/>
                </a:cubicBezTo>
                <a:cubicBezTo>
                  <a:pt x="7381516" y="1814857"/>
                  <a:pt x="7385047" y="1818386"/>
                  <a:pt x="7392107" y="1818386"/>
                </a:cubicBezTo>
                <a:cubicBezTo>
                  <a:pt x="7392107" y="1818386"/>
                  <a:pt x="7393872" y="1816622"/>
                  <a:pt x="7397403" y="1813092"/>
                </a:cubicBezTo>
                <a:cubicBezTo>
                  <a:pt x="7400932" y="1809561"/>
                  <a:pt x="7402697" y="1807797"/>
                  <a:pt x="7402697" y="1807797"/>
                </a:cubicBezTo>
                <a:cubicBezTo>
                  <a:pt x="7402697" y="1800736"/>
                  <a:pt x="7399168" y="1797205"/>
                  <a:pt x="7392107" y="1797205"/>
                </a:cubicBezTo>
                <a:cubicBezTo>
                  <a:pt x="7392107" y="1797205"/>
                  <a:pt x="7390341" y="1797205"/>
                  <a:pt x="7386812" y="1797205"/>
                </a:cubicBezTo>
                <a:close/>
                <a:moveTo>
                  <a:pt x="7307384" y="1797205"/>
                </a:moveTo>
                <a:lnTo>
                  <a:pt x="7296793" y="1807797"/>
                </a:lnTo>
                <a:cubicBezTo>
                  <a:pt x="7296793" y="1807797"/>
                  <a:pt x="7296793" y="1811327"/>
                  <a:pt x="7296793" y="1818386"/>
                </a:cubicBezTo>
                <a:lnTo>
                  <a:pt x="7307384" y="1818386"/>
                </a:lnTo>
                <a:cubicBezTo>
                  <a:pt x="7307384" y="1811327"/>
                  <a:pt x="7310914" y="1807797"/>
                  <a:pt x="7317974" y="1807797"/>
                </a:cubicBezTo>
                <a:lnTo>
                  <a:pt x="7317974" y="1797205"/>
                </a:lnTo>
                <a:cubicBezTo>
                  <a:pt x="7310914" y="1797205"/>
                  <a:pt x="7307384" y="1797205"/>
                  <a:pt x="7307384" y="1797205"/>
                </a:cubicBezTo>
                <a:close/>
                <a:moveTo>
                  <a:pt x="4490334" y="1797205"/>
                </a:moveTo>
                <a:cubicBezTo>
                  <a:pt x="4476214" y="1804266"/>
                  <a:pt x="4476214" y="1811327"/>
                  <a:pt x="4490334" y="1818386"/>
                </a:cubicBezTo>
                <a:cubicBezTo>
                  <a:pt x="4497394" y="1818386"/>
                  <a:pt x="4500924" y="1818386"/>
                  <a:pt x="4500924" y="1818386"/>
                </a:cubicBezTo>
                <a:cubicBezTo>
                  <a:pt x="4500924" y="1811327"/>
                  <a:pt x="4500924" y="1807797"/>
                  <a:pt x="4500924" y="1807797"/>
                </a:cubicBezTo>
                <a:close/>
                <a:moveTo>
                  <a:pt x="2838230" y="1797205"/>
                </a:moveTo>
                <a:cubicBezTo>
                  <a:pt x="2845290" y="1804266"/>
                  <a:pt x="2857646" y="1809561"/>
                  <a:pt x="2875296" y="1813092"/>
                </a:cubicBezTo>
                <a:cubicBezTo>
                  <a:pt x="2892946" y="1816622"/>
                  <a:pt x="2908831" y="1821917"/>
                  <a:pt x="2922954" y="1828978"/>
                </a:cubicBezTo>
                <a:cubicBezTo>
                  <a:pt x="2937074" y="1836037"/>
                  <a:pt x="2947664" y="1843098"/>
                  <a:pt x="2954724" y="1850157"/>
                </a:cubicBezTo>
                <a:cubicBezTo>
                  <a:pt x="2968845" y="1850157"/>
                  <a:pt x="2990026" y="1857218"/>
                  <a:pt x="3018266" y="1871338"/>
                </a:cubicBezTo>
                <a:cubicBezTo>
                  <a:pt x="3025327" y="1878399"/>
                  <a:pt x="3035918" y="1883694"/>
                  <a:pt x="3050039" y="1887224"/>
                </a:cubicBezTo>
                <a:cubicBezTo>
                  <a:pt x="3064160" y="1890755"/>
                  <a:pt x="3071218" y="1892520"/>
                  <a:pt x="3071218" y="1892520"/>
                </a:cubicBezTo>
                <a:cubicBezTo>
                  <a:pt x="3085339" y="1899580"/>
                  <a:pt x="3102990" y="1908405"/>
                  <a:pt x="3124171" y="1918996"/>
                </a:cubicBezTo>
                <a:cubicBezTo>
                  <a:pt x="3145351" y="1929586"/>
                  <a:pt x="3155942" y="1934882"/>
                  <a:pt x="3155942" y="1934882"/>
                </a:cubicBezTo>
                <a:cubicBezTo>
                  <a:pt x="3155942" y="1941941"/>
                  <a:pt x="3145351" y="1941941"/>
                  <a:pt x="3124171" y="1934882"/>
                </a:cubicBezTo>
                <a:cubicBezTo>
                  <a:pt x="3074749" y="1906640"/>
                  <a:pt x="3039447" y="1892520"/>
                  <a:pt x="3018266" y="1892520"/>
                </a:cubicBezTo>
                <a:cubicBezTo>
                  <a:pt x="3018266" y="1892520"/>
                  <a:pt x="3011207" y="1888989"/>
                  <a:pt x="2997086" y="1881930"/>
                </a:cubicBezTo>
                <a:lnTo>
                  <a:pt x="2922954" y="1850157"/>
                </a:lnTo>
                <a:cubicBezTo>
                  <a:pt x="2887652" y="1836037"/>
                  <a:pt x="2870002" y="1828978"/>
                  <a:pt x="2870002" y="1828978"/>
                </a:cubicBezTo>
                <a:cubicBezTo>
                  <a:pt x="2862941" y="1828978"/>
                  <a:pt x="2857646" y="1827213"/>
                  <a:pt x="2854115" y="1823682"/>
                </a:cubicBezTo>
                <a:cubicBezTo>
                  <a:pt x="2850585" y="1820151"/>
                  <a:pt x="2845290" y="1818386"/>
                  <a:pt x="2838230" y="1818386"/>
                </a:cubicBezTo>
                <a:close/>
                <a:moveTo>
                  <a:pt x="4665738" y="1793896"/>
                </a:moveTo>
                <a:cubicBezTo>
                  <a:pt x="4663532" y="1794338"/>
                  <a:pt x="4661546" y="1795441"/>
                  <a:pt x="4659780" y="1797205"/>
                </a:cubicBezTo>
                <a:cubicBezTo>
                  <a:pt x="4652720" y="1804266"/>
                  <a:pt x="4652720" y="1809561"/>
                  <a:pt x="4659780" y="1813092"/>
                </a:cubicBezTo>
                <a:cubicBezTo>
                  <a:pt x="4666840" y="1816622"/>
                  <a:pt x="4670372" y="1814857"/>
                  <a:pt x="4670372" y="1807797"/>
                </a:cubicBezTo>
                <a:cubicBezTo>
                  <a:pt x="4670372" y="1807797"/>
                  <a:pt x="4672136" y="1807797"/>
                  <a:pt x="4675666" y="1807797"/>
                </a:cubicBezTo>
                <a:cubicBezTo>
                  <a:pt x="4679196" y="1807797"/>
                  <a:pt x="4680962" y="1811327"/>
                  <a:pt x="4680962" y="1818386"/>
                </a:cubicBezTo>
                <a:cubicBezTo>
                  <a:pt x="4695082" y="1818386"/>
                  <a:pt x="4702142" y="1818386"/>
                  <a:pt x="4702142" y="1818386"/>
                </a:cubicBezTo>
                <a:cubicBezTo>
                  <a:pt x="4702142" y="1818386"/>
                  <a:pt x="4698612" y="1814857"/>
                  <a:pt x="4691551" y="1807797"/>
                </a:cubicBezTo>
                <a:cubicBezTo>
                  <a:pt x="4680962" y="1797205"/>
                  <a:pt x="4672357" y="1792573"/>
                  <a:pt x="4665738" y="1793896"/>
                </a:cubicBezTo>
                <a:close/>
                <a:moveTo>
                  <a:pt x="7234574" y="1791911"/>
                </a:moveTo>
                <a:cubicBezTo>
                  <a:pt x="7235457" y="1791911"/>
                  <a:pt x="7236780" y="1793676"/>
                  <a:pt x="7238546" y="1797205"/>
                </a:cubicBezTo>
                <a:cubicBezTo>
                  <a:pt x="7242076" y="1804266"/>
                  <a:pt x="7240312" y="1804266"/>
                  <a:pt x="7233251" y="1797205"/>
                </a:cubicBezTo>
                <a:cubicBezTo>
                  <a:pt x="7233251" y="1793676"/>
                  <a:pt x="7233692" y="1791911"/>
                  <a:pt x="7234574" y="1791911"/>
                </a:cubicBezTo>
                <a:close/>
                <a:moveTo>
                  <a:pt x="7201480" y="1786615"/>
                </a:moveTo>
                <a:lnTo>
                  <a:pt x="7212070" y="1797205"/>
                </a:lnTo>
                <a:lnTo>
                  <a:pt x="7212070" y="1786615"/>
                </a:lnTo>
                <a:cubicBezTo>
                  <a:pt x="7212070" y="1786615"/>
                  <a:pt x="7208540" y="1786615"/>
                  <a:pt x="7201480" y="1786615"/>
                </a:cubicBezTo>
                <a:close/>
                <a:moveTo>
                  <a:pt x="5316386" y="1786615"/>
                </a:moveTo>
                <a:lnTo>
                  <a:pt x="5316386" y="1807797"/>
                </a:lnTo>
                <a:cubicBezTo>
                  <a:pt x="5330506" y="1807797"/>
                  <a:pt x="5341098" y="1807797"/>
                  <a:pt x="5348158" y="1807797"/>
                </a:cubicBezTo>
                <a:cubicBezTo>
                  <a:pt x="5341098" y="1807797"/>
                  <a:pt x="5337566" y="1804266"/>
                  <a:pt x="5337566" y="1797205"/>
                </a:cubicBezTo>
                <a:cubicBezTo>
                  <a:pt x="5337566" y="1790146"/>
                  <a:pt x="5334037" y="1786615"/>
                  <a:pt x="5326977" y="1786615"/>
                </a:cubicBezTo>
                <a:close/>
                <a:moveTo>
                  <a:pt x="3929042" y="1786615"/>
                </a:moveTo>
                <a:lnTo>
                  <a:pt x="3939633" y="1797205"/>
                </a:lnTo>
                <a:lnTo>
                  <a:pt x="3950223" y="1797205"/>
                </a:lnTo>
                <a:cubicBezTo>
                  <a:pt x="3950223" y="1790146"/>
                  <a:pt x="3948458" y="1786615"/>
                  <a:pt x="3944928" y="1786615"/>
                </a:cubicBezTo>
                <a:cubicBezTo>
                  <a:pt x="3941398" y="1786615"/>
                  <a:pt x="3936102" y="1786615"/>
                  <a:pt x="3929042" y="1786615"/>
                </a:cubicBezTo>
                <a:close/>
                <a:moveTo>
                  <a:pt x="3155942" y="1786615"/>
                </a:moveTo>
                <a:cubicBezTo>
                  <a:pt x="3163002" y="1786615"/>
                  <a:pt x="3168297" y="1790146"/>
                  <a:pt x="3171829" y="1797205"/>
                </a:cubicBezTo>
                <a:cubicBezTo>
                  <a:pt x="3175358" y="1804266"/>
                  <a:pt x="3175358" y="1807797"/>
                  <a:pt x="3171829" y="1807797"/>
                </a:cubicBezTo>
                <a:cubicBezTo>
                  <a:pt x="3168297" y="1807797"/>
                  <a:pt x="3163002" y="1807797"/>
                  <a:pt x="3155942" y="1807797"/>
                </a:cubicBezTo>
                <a:lnTo>
                  <a:pt x="3145351" y="1797205"/>
                </a:lnTo>
                <a:cubicBezTo>
                  <a:pt x="3138291" y="1797205"/>
                  <a:pt x="3141821" y="1793676"/>
                  <a:pt x="3155942" y="1786615"/>
                </a:cubicBezTo>
                <a:close/>
                <a:moveTo>
                  <a:pt x="7341802" y="1781320"/>
                </a:moveTo>
                <a:cubicBezTo>
                  <a:pt x="7340038" y="1781320"/>
                  <a:pt x="7339155" y="1783086"/>
                  <a:pt x="7339155" y="1786615"/>
                </a:cubicBezTo>
                <a:lnTo>
                  <a:pt x="7349745" y="1786615"/>
                </a:lnTo>
                <a:cubicBezTo>
                  <a:pt x="7346216" y="1783086"/>
                  <a:pt x="7343567" y="1781320"/>
                  <a:pt x="7341802" y="1781320"/>
                </a:cubicBezTo>
                <a:close/>
                <a:moveTo>
                  <a:pt x="7259726" y="1781320"/>
                </a:moveTo>
                <a:cubicBezTo>
                  <a:pt x="7256197" y="1781320"/>
                  <a:pt x="7250902" y="1783086"/>
                  <a:pt x="7243841" y="1786615"/>
                </a:cubicBezTo>
                <a:cubicBezTo>
                  <a:pt x="7229722" y="1786615"/>
                  <a:pt x="7222660" y="1786615"/>
                  <a:pt x="7222660" y="1786615"/>
                </a:cubicBezTo>
                <a:lnTo>
                  <a:pt x="7233251" y="1797205"/>
                </a:lnTo>
                <a:cubicBezTo>
                  <a:pt x="7226190" y="1797205"/>
                  <a:pt x="7222660" y="1800736"/>
                  <a:pt x="7222660" y="1807797"/>
                </a:cubicBezTo>
                <a:lnTo>
                  <a:pt x="7222660" y="1818386"/>
                </a:lnTo>
                <a:lnTo>
                  <a:pt x="7233251" y="1818386"/>
                </a:lnTo>
                <a:cubicBezTo>
                  <a:pt x="7240312" y="1818386"/>
                  <a:pt x="7249136" y="1816622"/>
                  <a:pt x="7259726" y="1813092"/>
                </a:cubicBezTo>
                <a:cubicBezTo>
                  <a:pt x="7270318" y="1809561"/>
                  <a:pt x="7273847" y="1806032"/>
                  <a:pt x="7270318" y="1802501"/>
                </a:cubicBezTo>
                <a:cubicBezTo>
                  <a:pt x="7266788" y="1798970"/>
                  <a:pt x="7265022" y="1793676"/>
                  <a:pt x="7265022" y="1786615"/>
                </a:cubicBezTo>
                <a:cubicBezTo>
                  <a:pt x="7265022" y="1783086"/>
                  <a:pt x="7263258" y="1781320"/>
                  <a:pt x="7259726" y="1781320"/>
                </a:cubicBezTo>
                <a:close/>
                <a:moveTo>
                  <a:pt x="7794542" y="1776026"/>
                </a:moveTo>
                <a:cubicBezTo>
                  <a:pt x="7787482" y="1776026"/>
                  <a:pt x="7783952" y="1777790"/>
                  <a:pt x="7783952" y="1781320"/>
                </a:cubicBezTo>
                <a:cubicBezTo>
                  <a:pt x="7783952" y="1784851"/>
                  <a:pt x="7785717" y="1786615"/>
                  <a:pt x="7789248" y="1786615"/>
                </a:cubicBezTo>
                <a:cubicBezTo>
                  <a:pt x="7792778" y="1786615"/>
                  <a:pt x="7794542" y="1783085"/>
                  <a:pt x="7794542" y="1776026"/>
                </a:cubicBezTo>
                <a:close/>
                <a:moveTo>
                  <a:pt x="7688638" y="1776026"/>
                </a:moveTo>
                <a:cubicBezTo>
                  <a:pt x="7688638" y="1776026"/>
                  <a:pt x="7688638" y="1779555"/>
                  <a:pt x="7688638" y="1786615"/>
                </a:cubicBezTo>
                <a:lnTo>
                  <a:pt x="7699230" y="1797205"/>
                </a:lnTo>
                <a:cubicBezTo>
                  <a:pt x="7706290" y="1790146"/>
                  <a:pt x="7709820" y="1784851"/>
                  <a:pt x="7709820" y="1781320"/>
                </a:cubicBezTo>
                <a:cubicBezTo>
                  <a:pt x="7709820" y="1777790"/>
                  <a:pt x="7706290" y="1776026"/>
                  <a:pt x="7699230" y="1776026"/>
                </a:cubicBezTo>
                <a:close/>
                <a:moveTo>
                  <a:pt x="7286203" y="1776026"/>
                </a:moveTo>
                <a:cubicBezTo>
                  <a:pt x="7286203" y="1776026"/>
                  <a:pt x="7282674" y="1779555"/>
                  <a:pt x="7275612" y="1786615"/>
                </a:cubicBezTo>
                <a:lnTo>
                  <a:pt x="7286203" y="1786615"/>
                </a:lnTo>
                <a:close/>
                <a:moveTo>
                  <a:pt x="5221073" y="1776026"/>
                </a:moveTo>
                <a:lnTo>
                  <a:pt x="5221073" y="1786615"/>
                </a:lnTo>
                <a:lnTo>
                  <a:pt x="5231662" y="1786615"/>
                </a:lnTo>
                <a:cubicBezTo>
                  <a:pt x="5231662" y="1779555"/>
                  <a:pt x="5228133" y="1776026"/>
                  <a:pt x="5221073" y="1776026"/>
                </a:cubicBezTo>
                <a:close/>
                <a:moveTo>
                  <a:pt x="4447972" y="1776026"/>
                </a:moveTo>
                <a:lnTo>
                  <a:pt x="4416202" y="1786615"/>
                </a:lnTo>
                <a:cubicBezTo>
                  <a:pt x="4416202" y="1793676"/>
                  <a:pt x="4430322" y="1793676"/>
                  <a:pt x="4458562" y="1786615"/>
                </a:cubicBezTo>
                <a:close/>
                <a:moveTo>
                  <a:pt x="3749004" y="1776026"/>
                </a:moveTo>
                <a:cubicBezTo>
                  <a:pt x="3749004" y="1783085"/>
                  <a:pt x="3749004" y="1786615"/>
                  <a:pt x="3749004" y="1786615"/>
                </a:cubicBezTo>
                <a:cubicBezTo>
                  <a:pt x="3749004" y="1786615"/>
                  <a:pt x="3747240" y="1786615"/>
                  <a:pt x="3743710" y="1786615"/>
                </a:cubicBezTo>
                <a:cubicBezTo>
                  <a:pt x="3740180" y="1786615"/>
                  <a:pt x="3738415" y="1784851"/>
                  <a:pt x="3738415" y="1781320"/>
                </a:cubicBezTo>
                <a:cubicBezTo>
                  <a:pt x="3738415" y="1777790"/>
                  <a:pt x="3741946" y="1776026"/>
                  <a:pt x="3749004" y="1776026"/>
                </a:cubicBezTo>
                <a:close/>
                <a:moveTo>
                  <a:pt x="3335979" y="1776026"/>
                </a:moveTo>
                <a:lnTo>
                  <a:pt x="3335979" y="1786615"/>
                </a:lnTo>
                <a:cubicBezTo>
                  <a:pt x="3328920" y="1786615"/>
                  <a:pt x="3327153" y="1788380"/>
                  <a:pt x="3330685" y="1791911"/>
                </a:cubicBezTo>
                <a:cubicBezTo>
                  <a:pt x="3334214" y="1795441"/>
                  <a:pt x="3339509" y="1797205"/>
                  <a:pt x="3346570" y="1797205"/>
                </a:cubicBezTo>
                <a:cubicBezTo>
                  <a:pt x="3353630" y="1804266"/>
                  <a:pt x="3360690" y="1807797"/>
                  <a:pt x="3367751" y="1807797"/>
                </a:cubicBezTo>
                <a:cubicBezTo>
                  <a:pt x="3374810" y="1807797"/>
                  <a:pt x="3378341" y="1804266"/>
                  <a:pt x="3378341" y="1797205"/>
                </a:cubicBezTo>
                <a:lnTo>
                  <a:pt x="3388931" y="1797205"/>
                </a:lnTo>
                <a:cubicBezTo>
                  <a:pt x="3388931" y="1804266"/>
                  <a:pt x="3395992" y="1804266"/>
                  <a:pt x="3410112" y="1797205"/>
                </a:cubicBezTo>
                <a:lnTo>
                  <a:pt x="3441882" y="1797205"/>
                </a:lnTo>
                <a:cubicBezTo>
                  <a:pt x="3448943" y="1804266"/>
                  <a:pt x="3456004" y="1807797"/>
                  <a:pt x="3463064" y="1807797"/>
                </a:cubicBezTo>
                <a:cubicBezTo>
                  <a:pt x="3498365" y="1821917"/>
                  <a:pt x="3519546" y="1832507"/>
                  <a:pt x="3526607" y="1839567"/>
                </a:cubicBezTo>
                <a:lnTo>
                  <a:pt x="3516016" y="1839567"/>
                </a:lnTo>
                <a:lnTo>
                  <a:pt x="3505426" y="1839567"/>
                </a:lnTo>
                <a:lnTo>
                  <a:pt x="3558378" y="1850157"/>
                </a:lnTo>
                <a:cubicBezTo>
                  <a:pt x="3572498" y="1843098"/>
                  <a:pt x="3607799" y="1853688"/>
                  <a:pt x="3664282" y="1881930"/>
                </a:cubicBezTo>
                <a:cubicBezTo>
                  <a:pt x="3671342" y="1881930"/>
                  <a:pt x="3680167" y="1883694"/>
                  <a:pt x="3690758" y="1887224"/>
                </a:cubicBezTo>
                <a:cubicBezTo>
                  <a:pt x="3701348" y="1890755"/>
                  <a:pt x="3706644" y="1892520"/>
                  <a:pt x="3706644" y="1892520"/>
                </a:cubicBezTo>
                <a:cubicBezTo>
                  <a:pt x="3763126" y="1899580"/>
                  <a:pt x="3801956" y="1913701"/>
                  <a:pt x="3823138" y="1934882"/>
                </a:cubicBezTo>
                <a:cubicBezTo>
                  <a:pt x="3830198" y="1934882"/>
                  <a:pt x="3840788" y="1936646"/>
                  <a:pt x="3854908" y="1940176"/>
                </a:cubicBezTo>
                <a:cubicBezTo>
                  <a:pt x="3869030" y="1943707"/>
                  <a:pt x="3876090" y="1941941"/>
                  <a:pt x="3876090" y="1934882"/>
                </a:cubicBezTo>
                <a:lnTo>
                  <a:pt x="3918452" y="1956063"/>
                </a:lnTo>
                <a:lnTo>
                  <a:pt x="3907860" y="1956063"/>
                </a:lnTo>
                <a:lnTo>
                  <a:pt x="3897271" y="1966653"/>
                </a:lnTo>
                <a:cubicBezTo>
                  <a:pt x="3911392" y="1966653"/>
                  <a:pt x="3921982" y="1966653"/>
                  <a:pt x="3929042" y="1966653"/>
                </a:cubicBezTo>
                <a:cubicBezTo>
                  <a:pt x="3936102" y="1966653"/>
                  <a:pt x="3939633" y="1968417"/>
                  <a:pt x="3939633" y="1971948"/>
                </a:cubicBezTo>
                <a:cubicBezTo>
                  <a:pt x="3939633" y="1975478"/>
                  <a:pt x="3946692" y="1979007"/>
                  <a:pt x="3960812" y="1982538"/>
                </a:cubicBezTo>
                <a:cubicBezTo>
                  <a:pt x="3974934" y="1986069"/>
                  <a:pt x="3981994" y="1987834"/>
                  <a:pt x="3981994" y="1987834"/>
                </a:cubicBezTo>
                <a:lnTo>
                  <a:pt x="4013765" y="1998424"/>
                </a:lnTo>
                <a:cubicBezTo>
                  <a:pt x="4027886" y="2012544"/>
                  <a:pt x="4042006" y="2019605"/>
                  <a:pt x="4056127" y="2019605"/>
                </a:cubicBezTo>
                <a:cubicBezTo>
                  <a:pt x="4091429" y="2026665"/>
                  <a:pt x="4116140" y="2033725"/>
                  <a:pt x="4130260" y="2040786"/>
                </a:cubicBezTo>
                <a:cubicBezTo>
                  <a:pt x="4137320" y="2047846"/>
                  <a:pt x="4147910" y="2051376"/>
                  <a:pt x="4162031" y="2051376"/>
                </a:cubicBezTo>
                <a:cubicBezTo>
                  <a:pt x="4176152" y="2051376"/>
                  <a:pt x="4183212" y="2049611"/>
                  <a:pt x="4183212" y="2046080"/>
                </a:cubicBezTo>
                <a:cubicBezTo>
                  <a:pt x="4183212" y="2042550"/>
                  <a:pt x="4186743" y="2040786"/>
                  <a:pt x="4193802" y="2040786"/>
                </a:cubicBezTo>
                <a:cubicBezTo>
                  <a:pt x="4200862" y="2040786"/>
                  <a:pt x="4206158" y="2040786"/>
                  <a:pt x="4209688" y="2040786"/>
                </a:cubicBezTo>
                <a:cubicBezTo>
                  <a:pt x="4213218" y="2040786"/>
                  <a:pt x="4214983" y="2040786"/>
                  <a:pt x="4214983" y="2040786"/>
                </a:cubicBezTo>
                <a:cubicBezTo>
                  <a:pt x="4222044" y="2040786"/>
                  <a:pt x="4225574" y="2044315"/>
                  <a:pt x="4225574" y="2051376"/>
                </a:cubicBezTo>
                <a:cubicBezTo>
                  <a:pt x="4225574" y="2058436"/>
                  <a:pt x="4227339" y="2063732"/>
                  <a:pt x="4230868" y="2067261"/>
                </a:cubicBezTo>
                <a:cubicBezTo>
                  <a:pt x="4234400" y="2070792"/>
                  <a:pt x="4239695" y="2072557"/>
                  <a:pt x="4246754" y="2072557"/>
                </a:cubicBezTo>
                <a:cubicBezTo>
                  <a:pt x="4253814" y="2072557"/>
                  <a:pt x="4260874" y="2076088"/>
                  <a:pt x="4267935" y="2083146"/>
                </a:cubicBezTo>
                <a:lnTo>
                  <a:pt x="4267935" y="2093738"/>
                </a:lnTo>
                <a:cubicBezTo>
                  <a:pt x="4260874" y="2086677"/>
                  <a:pt x="4246754" y="2083146"/>
                  <a:pt x="4225574" y="2083146"/>
                </a:cubicBezTo>
                <a:cubicBezTo>
                  <a:pt x="4204393" y="2076088"/>
                  <a:pt x="4183212" y="2069026"/>
                  <a:pt x="4162031" y="2061967"/>
                </a:cubicBezTo>
                <a:cubicBezTo>
                  <a:pt x="4154970" y="2061967"/>
                  <a:pt x="4144381" y="2058436"/>
                  <a:pt x="4130260" y="2051376"/>
                </a:cubicBezTo>
                <a:cubicBezTo>
                  <a:pt x="4116140" y="2044315"/>
                  <a:pt x="4103784" y="2039021"/>
                  <a:pt x="4093194" y="2035490"/>
                </a:cubicBezTo>
                <a:cubicBezTo>
                  <a:pt x="4082604" y="2031959"/>
                  <a:pt x="4070248" y="2028430"/>
                  <a:pt x="4056127" y="2024900"/>
                </a:cubicBezTo>
                <a:cubicBezTo>
                  <a:pt x="4042006" y="2021369"/>
                  <a:pt x="4027886" y="2019605"/>
                  <a:pt x="4013765" y="2019605"/>
                </a:cubicBezTo>
                <a:lnTo>
                  <a:pt x="3939633" y="1998424"/>
                </a:lnTo>
                <a:cubicBezTo>
                  <a:pt x="3925511" y="1998424"/>
                  <a:pt x="3914921" y="2001954"/>
                  <a:pt x="3907860" y="2009015"/>
                </a:cubicBezTo>
                <a:cubicBezTo>
                  <a:pt x="3900802" y="2009015"/>
                  <a:pt x="3890210" y="2005484"/>
                  <a:pt x="3876090" y="1998424"/>
                </a:cubicBezTo>
                <a:cubicBezTo>
                  <a:pt x="3861969" y="1998424"/>
                  <a:pt x="3853144" y="1996659"/>
                  <a:pt x="3849614" y="1993128"/>
                </a:cubicBezTo>
                <a:cubicBezTo>
                  <a:pt x="3846084" y="1989598"/>
                  <a:pt x="3844319" y="1987834"/>
                  <a:pt x="3844319" y="1987834"/>
                </a:cubicBezTo>
                <a:lnTo>
                  <a:pt x="3833728" y="1977242"/>
                </a:lnTo>
                <a:lnTo>
                  <a:pt x="3812548" y="1966653"/>
                </a:lnTo>
                <a:lnTo>
                  <a:pt x="3780776" y="1956063"/>
                </a:lnTo>
                <a:cubicBezTo>
                  <a:pt x="3780776" y="1963122"/>
                  <a:pt x="3784306" y="1966653"/>
                  <a:pt x="3791367" y="1966653"/>
                </a:cubicBezTo>
                <a:cubicBezTo>
                  <a:pt x="3791367" y="1966653"/>
                  <a:pt x="3793132" y="1968417"/>
                  <a:pt x="3796662" y="1971948"/>
                </a:cubicBezTo>
                <a:cubicBezTo>
                  <a:pt x="3800192" y="1975478"/>
                  <a:pt x="3805488" y="1977242"/>
                  <a:pt x="3812548" y="1977242"/>
                </a:cubicBezTo>
                <a:cubicBezTo>
                  <a:pt x="3819607" y="1977242"/>
                  <a:pt x="3823138" y="1980773"/>
                  <a:pt x="3823138" y="1987834"/>
                </a:cubicBezTo>
                <a:cubicBezTo>
                  <a:pt x="3823138" y="1994894"/>
                  <a:pt x="3823138" y="1998424"/>
                  <a:pt x="3823138" y="1998424"/>
                </a:cubicBezTo>
                <a:lnTo>
                  <a:pt x="3801956" y="1998424"/>
                </a:lnTo>
                <a:lnTo>
                  <a:pt x="3749004" y="1956063"/>
                </a:lnTo>
                <a:lnTo>
                  <a:pt x="3717234" y="1934882"/>
                </a:lnTo>
                <a:cubicBezTo>
                  <a:pt x="3717234" y="1934882"/>
                  <a:pt x="3713703" y="1934882"/>
                  <a:pt x="3706644" y="1934882"/>
                </a:cubicBezTo>
                <a:cubicBezTo>
                  <a:pt x="3699584" y="1934882"/>
                  <a:pt x="3696052" y="1931351"/>
                  <a:pt x="3696052" y="1924290"/>
                </a:cubicBezTo>
                <a:lnTo>
                  <a:pt x="3685463" y="1924290"/>
                </a:lnTo>
                <a:cubicBezTo>
                  <a:pt x="3678402" y="1917231"/>
                  <a:pt x="3658986" y="1908405"/>
                  <a:pt x="3627215" y="1897815"/>
                </a:cubicBezTo>
                <a:cubicBezTo>
                  <a:pt x="3595444" y="1887224"/>
                  <a:pt x="3568968" y="1881930"/>
                  <a:pt x="3547788" y="1881930"/>
                </a:cubicBezTo>
                <a:cubicBezTo>
                  <a:pt x="3540728" y="1874869"/>
                  <a:pt x="3526607" y="1867809"/>
                  <a:pt x="3505426" y="1860749"/>
                </a:cubicBezTo>
                <a:cubicBezTo>
                  <a:pt x="3484244" y="1853688"/>
                  <a:pt x="3463064" y="1846628"/>
                  <a:pt x="3441882" y="1839567"/>
                </a:cubicBezTo>
                <a:cubicBezTo>
                  <a:pt x="3350099" y="1811327"/>
                  <a:pt x="3300678" y="1797205"/>
                  <a:pt x="3293618" y="1797205"/>
                </a:cubicBezTo>
                <a:close/>
                <a:moveTo>
                  <a:pt x="7709820" y="1765434"/>
                </a:moveTo>
                <a:cubicBezTo>
                  <a:pt x="7709820" y="1765434"/>
                  <a:pt x="7713348" y="1768965"/>
                  <a:pt x="7720409" y="1776026"/>
                </a:cubicBezTo>
                <a:lnTo>
                  <a:pt x="7741590" y="1765434"/>
                </a:lnTo>
                <a:close/>
                <a:moveTo>
                  <a:pt x="6555464" y="1765434"/>
                </a:moveTo>
                <a:lnTo>
                  <a:pt x="6544874" y="1776026"/>
                </a:lnTo>
                <a:cubicBezTo>
                  <a:pt x="6558994" y="1776026"/>
                  <a:pt x="6566054" y="1776026"/>
                  <a:pt x="6566054" y="1776026"/>
                </a:cubicBezTo>
                <a:close/>
                <a:moveTo>
                  <a:pt x="5231662" y="1765434"/>
                </a:moveTo>
                <a:cubicBezTo>
                  <a:pt x="5231662" y="1772495"/>
                  <a:pt x="5235194" y="1776026"/>
                  <a:pt x="5242254" y="1776026"/>
                </a:cubicBezTo>
                <a:lnTo>
                  <a:pt x="5242254" y="1765434"/>
                </a:lnTo>
                <a:close/>
                <a:moveTo>
                  <a:pt x="3060629" y="1765434"/>
                </a:moveTo>
                <a:cubicBezTo>
                  <a:pt x="3067689" y="1765434"/>
                  <a:pt x="3071218" y="1767199"/>
                  <a:pt x="3071218" y="1770730"/>
                </a:cubicBezTo>
                <a:cubicBezTo>
                  <a:pt x="3071218" y="1774261"/>
                  <a:pt x="3067689" y="1776026"/>
                  <a:pt x="3060629" y="1776026"/>
                </a:cubicBezTo>
                <a:close/>
                <a:moveTo>
                  <a:pt x="5146940" y="1754845"/>
                </a:moveTo>
                <a:lnTo>
                  <a:pt x="5146940" y="1765434"/>
                </a:lnTo>
                <a:cubicBezTo>
                  <a:pt x="5146940" y="1765434"/>
                  <a:pt x="5154000" y="1761905"/>
                  <a:pt x="5168121" y="1754845"/>
                </a:cubicBezTo>
                <a:close/>
                <a:moveTo>
                  <a:pt x="4575058" y="1754845"/>
                </a:moveTo>
                <a:lnTo>
                  <a:pt x="4564468" y="1765434"/>
                </a:lnTo>
                <a:lnTo>
                  <a:pt x="4564468" y="1776026"/>
                </a:lnTo>
                <a:cubicBezTo>
                  <a:pt x="4564468" y="1776026"/>
                  <a:pt x="4566232" y="1776026"/>
                  <a:pt x="4569762" y="1776026"/>
                </a:cubicBezTo>
                <a:cubicBezTo>
                  <a:pt x="4573292" y="1776026"/>
                  <a:pt x="4578587" y="1776026"/>
                  <a:pt x="4585647" y="1776026"/>
                </a:cubicBezTo>
                <a:cubicBezTo>
                  <a:pt x="4585647" y="1783085"/>
                  <a:pt x="4590943" y="1788380"/>
                  <a:pt x="4601532" y="1791911"/>
                </a:cubicBezTo>
                <a:cubicBezTo>
                  <a:pt x="4612124" y="1795441"/>
                  <a:pt x="4620949" y="1797205"/>
                  <a:pt x="4628010" y="1797205"/>
                </a:cubicBezTo>
                <a:cubicBezTo>
                  <a:pt x="4635070" y="1797205"/>
                  <a:pt x="4640366" y="1797205"/>
                  <a:pt x="4643895" y="1797205"/>
                </a:cubicBezTo>
                <a:cubicBezTo>
                  <a:pt x="4647424" y="1797205"/>
                  <a:pt x="4649190" y="1793676"/>
                  <a:pt x="4649190" y="1786615"/>
                </a:cubicBezTo>
                <a:cubicBezTo>
                  <a:pt x="4649190" y="1779555"/>
                  <a:pt x="4643895" y="1774261"/>
                  <a:pt x="4633305" y="1770730"/>
                </a:cubicBezTo>
                <a:cubicBezTo>
                  <a:pt x="4622714" y="1767199"/>
                  <a:pt x="4610359" y="1765434"/>
                  <a:pt x="4596238" y="1765434"/>
                </a:cubicBezTo>
                <a:cubicBezTo>
                  <a:pt x="4589178" y="1765434"/>
                  <a:pt x="4585647" y="1763670"/>
                  <a:pt x="4585647" y="1760140"/>
                </a:cubicBezTo>
                <a:cubicBezTo>
                  <a:pt x="4585647" y="1756609"/>
                  <a:pt x="4582118" y="1754845"/>
                  <a:pt x="4575058" y="1754845"/>
                </a:cubicBezTo>
                <a:close/>
                <a:moveTo>
                  <a:pt x="4379134" y="1754845"/>
                </a:moveTo>
                <a:cubicBezTo>
                  <a:pt x="4375605" y="1754845"/>
                  <a:pt x="4373839" y="1756609"/>
                  <a:pt x="4373839" y="1760140"/>
                </a:cubicBezTo>
                <a:cubicBezTo>
                  <a:pt x="4373839" y="1763670"/>
                  <a:pt x="4377370" y="1767199"/>
                  <a:pt x="4384430" y="1770730"/>
                </a:cubicBezTo>
                <a:cubicBezTo>
                  <a:pt x="4391490" y="1774261"/>
                  <a:pt x="4396785" y="1774261"/>
                  <a:pt x="4400316" y="1770730"/>
                </a:cubicBezTo>
                <a:cubicBezTo>
                  <a:pt x="4403846" y="1767199"/>
                  <a:pt x="4405610" y="1765434"/>
                  <a:pt x="4405610" y="1765434"/>
                </a:cubicBezTo>
                <a:cubicBezTo>
                  <a:pt x="4405610" y="1765434"/>
                  <a:pt x="4403846" y="1765434"/>
                  <a:pt x="4400316" y="1765434"/>
                </a:cubicBezTo>
                <a:cubicBezTo>
                  <a:pt x="4396785" y="1765434"/>
                  <a:pt x="4393256" y="1763670"/>
                  <a:pt x="4389724" y="1760140"/>
                </a:cubicBezTo>
                <a:cubicBezTo>
                  <a:pt x="4386195" y="1756609"/>
                  <a:pt x="4382664" y="1754845"/>
                  <a:pt x="4379134" y="1754845"/>
                </a:cubicBezTo>
                <a:close/>
                <a:moveTo>
                  <a:pt x="4331478" y="1754845"/>
                </a:moveTo>
                <a:lnTo>
                  <a:pt x="4352658" y="1765434"/>
                </a:lnTo>
                <a:lnTo>
                  <a:pt x="4352658" y="1754845"/>
                </a:lnTo>
                <a:close/>
                <a:moveTo>
                  <a:pt x="7667457" y="1744253"/>
                </a:moveTo>
                <a:lnTo>
                  <a:pt x="7656867" y="1754845"/>
                </a:lnTo>
                <a:lnTo>
                  <a:pt x="7667457" y="1754845"/>
                </a:lnTo>
                <a:lnTo>
                  <a:pt x="7678048" y="1765434"/>
                </a:lnTo>
                <a:lnTo>
                  <a:pt x="7699230" y="1765434"/>
                </a:lnTo>
                <a:lnTo>
                  <a:pt x="7688638" y="1754845"/>
                </a:lnTo>
                <a:cubicBezTo>
                  <a:pt x="7688638" y="1754845"/>
                  <a:pt x="7686874" y="1753080"/>
                  <a:pt x="7683344" y="1749549"/>
                </a:cubicBezTo>
                <a:cubicBezTo>
                  <a:pt x="7679813" y="1746018"/>
                  <a:pt x="7674519" y="1744253"/>
                  <a:pt x="7667457" y="1744253"/>
                </a:cubicBezTo>
                <a:close/>
                <a:moveTo>
                  <a:pt x="7455649" y="1744253"/>
                </a:moveTo>
                <a:cubicBezTo>
                  <a:pt x="7448588" y="1744253"/>
                  <a:pt x="7443293" y="1746018"/>
                  <a:pt x="7439764" y="1749549"/>
                </a:cubicBezTo>
                <a:cubicBezTo>
                  <a:pt x="7436234" y="1753080"/>
                  <a:pt x="7436234" y="1756609"/>
                  <a:pt x="7439764" y="1760140"/>
                </a:cubicBezTo>
                <a:cubicBezTo>
                  <a:pt x="7443293" y="1763670"/>
                  <a:pt x="7446824" y="1765434"/>
                  <a:pt x="7450355" y="1765434"/>
                </a:cubicBezTo>
                <a:cubicBezTo>
                  <a:pt x="7453884" y="1765434"/>
                  <a:pt x="7455649" y="1761905"/>
                  <a:pt x="7455649" y="1754845"/>
                </a:cubicBezTo>
                <a:close/>
                <a:moveTo>
                  <a:pt x="7222660" y="1744253"/>
                </a:moveTo>
                <a:cubicBezTo>
                  <a:pt x="7215600" y="1744253"/>
                  <a:pt x="7208540" y="1747784"/>
                  <a:pt x="7201480" y="1754845"/>
                </a:cubicBezTo>
                <a:lnTo>
                  <a:pt x="7159118" y="1754845"/>
                </a:lnTo>
                <a:cubicBezTo>
                  <a:pt x="7159118" y="1754845"/>
                  <a:pt x="7152058" y="1754845"/>
                  <a:pt x="7137937" y="1754845"/>
                </a:cubicBezTo>
                <a:lnTo>
                  <a:pt x="7116756" y="1754845"/>
                </a:lnTo>
                <a:cubicBezTo>
                  <a:pt x="7116756" y="1761905"/>
                  <a:pt x="7113226" y="1765434"/>
                  <a:pt x="7106166" y="1765434"/>
                </a:cubicBezTo>
                <a:lnTo>
                  <a:pt x="7106166" y="1776026"/>
                </a:lnTo>
                <a:cubicBezTo>
                  <a:pt x="7113226" y="1776026"/>
                  <a:pt x="7118522" y="1774261"/>
                  <a:pt x="7122052" y="1770730"/>
                </a:cubicBezTo>
                <a:cubicBezTo>
                  <a:pt x="7125581" y="1767199"/>
                  <a:pt x="7134408" y="1765434"/>
                  <a:pt x="7148526" y="1765434"/>
                </a:cubicBezTo>
                <a:lnTo>
                  <a:pt x="7159118" y="1776026"/>
                </a:lnTo>
                <a:lnTo>
                  <a:pt x="7159118" y="1786615"/>
                </a:lnTo>
                <a:cubicBezTo>
                  <a:pt x="7166178" y="1786615"/>
                  <a:pt x="7171474" y="1784851"/>
                  <a:pt x="7175004" y="1781320"/>
                </a:cubicBezTo>
                <a:cubicBezTo>
                  <a:pt x="7178533" y="1777790"/>
                  <a:pt x="7182064" y="1776026"/>
                  <a:pt x="7185593" y="1776026"/>
                </a:cubicBezTo>
                <a:cubicBezTo>
                  <a:pt x="7189122" y="1776026"/>
                  <a:pt x="7190889" y="1779555"/>
                  <a:pt x="7190889" y="1786615"/>
                </a:cubicBezTo>
                <a:cubicBezTo>
                  <a:pt x="7190889" y="1793676"/>
                  <a:pt x="7192655" y="1793676"/>
                  <a:pt x="7196184" y="1786615"/>
                </a:cubicBezTo>
                <a:cubicBezTo>
                  <a:pt x="7199714" y="1779555"/>
                  <a:pt x="7201480" y="1776026"/>
                  <a:pt x="7201480" y="1776026"/>
                </a:cubicBezTo>
                <a:lnTo>
                  <a:pt x="7212070" y="1776026"/>
                </a:lnTo>
                <a:cubicBezTo>
                  <a:pt x="7212070" y="1776026"/>
                  <a:pt x="7213836" y="1776026"/>
                  <a:pt x="7217366" y="1776026"/>
                </a:cubicBezTo>
                <a:cubicBezTo>
                  <a:pt x="7220895" y="1776026"/>
                  <a:pt x="7219130" y="1772495"/>
                  <a:pt x="7212070" y="1765434"/>
                </a:cubicBezTo>
                <a:cubicBezTo>
                  <a:pt x="7212070" y="1758374"/>
                  <a:pt x="7212070" y="1754845"/>
                  <a:pt x="7212070" y="1754845"/>
                </a:cubicBezTo>
                <a:close/>
                <a:moveTo>
                  <a:pt x="4744504" y="1744253"/>
                </a:moveTo>
                <a:cubicBezTo>
                  <a:pt x="4744504" y="1751314"/>
                  <a:pt x="4748034" y="1754845"/>
                  <a:pt x="4755094" y="1754845"/>
                </a:cubicBezTo>
                <a:lnTo>
                  <a:pt x="4755094" y="1744253"/>
                </a:lnTo>
                <a:close/>
                <a:moveTo>
                  <a:pt x="3902566" y="1744253"/>
                </a:moveTo>
                <a:cubicBezTo>
                  <a:pt x="3899036" y="1744253"/>
                  <a:pt x="3897271" y="1747784"/>
                  <a:pt x="3897271" y="1754845"/>
                </a:cubicBezTo>
                <a:cubicBezTo>
                  <a:pt x="3897271" y="1754845"/>
                  <a:pt x="3900802" y="1754845"/>
                  <a:pt x="3907860" y="1754845"/>
                </a:cubicBezTo>
                <a:cubicBezTo>
                  <a:pt x="3907860" y="1747784"/>
                  <a:pt x="3906096" y="1744253"/>
                  <a:pt x="3902566" y="1744253"/>
                </a:cubicBezTo>
                <a:close/>
                <a:moveTo>
                  <a:pt x="8069894" y="1733663"/>
                </a:moveTo>
                <a:lnTo>
                  <a:pt x="8101664" y="1733663"/>
                </a:lnTo>
                <a:lnTo>
                  <a:pt x="8080483" y="1744253"/>
                </a:lnTo>
                <a:cubicBezTo>
                  <a:pt x="8073423" y="1744253"/>
                  <a:pt x="8069894" y="1740724"/>
                  <a:pt x="8069894" y="1733663"/>
                </a:cubicBezTo>
                <a:close/>
                <a:moveTo>
                  <a:pt x="7625096" y="1733663"/>
                </a:moveTo>
                <a:lnTo>
                  <a:pt x="7614505" y="1744253"/>
                </a:lnTo>
                <a:cubicBezTo>
                  <a:pt x="7621567" y="1744253"/>
                  <a:pt x="7625096" y="1744253"/>
                  <a:pt x="7625096" y="1744253"/>
                </a:cubicBezTo>
                <a:cubicBezTo>
                  <a:pt x="7632156" y="1744253"/>
                  <a:pt x="7635686" y="1742489"/>
                  <a:pt x="7635686" y="1738959"/>
                </a:cubicBezTo>
                <a:cubicBezTo>
                  <a:pt x="7635686" y="1735428"/>
                  <a:pt x="7632156" y="1733663"/>
                  <a:pt x="7625096" y="1733663"/>
                </a:cubicBezTo>
                <a:close/>
                <a:moveTo>
                  <a:pt x="7529782" y="1733663"/>
                </a:moveTo>
                <a:cubicBezTo>
                  <a:pt x="7522722" y="1733663"/>
                  <a:pt x="7522722" y="1737194"/>
                  <a:pt x="7529782" y="1744253"/>
                </a:cubicBezTo>
                <a:cubicBezTo>
                  <a:pt x="7529782" y="1744253"/>
                  <a:pt x="7529782" y="1747784"/>
                  <a:pt x="7529782" y="1754845"/>
                </a:cubicBezTo>
                <a:lnTo>
                  <a:pt x="7540374" y="1754845"/>
                </a:lnTo>
                <a:cubicBezTo>
                  <a:pt x="7547434" y="1754845"/>
                  <a:pt x="7552730" y="1754845"/>
                  <a:pt x="7556259" y="1754845"/>
                </a:cubicBezTo>
                <a:cubicBezTo>
                  <a:pt x="7559788" y="1754845"/>
                  <a:pt x="7561553" y="1758374"/>
                  <a:pt x="7561553" y="1765434"/>
                </a:cubicBezTo>
                <a:cubicBezTo>
                  <a:pt x="7561553" y="1765434"/>
                  <a:pt x="7565082" y="1765434"/>
                  <a:pt x="7572144" y="1765434"/>
                </a:cubicBezTo>
                <a:cubicBezTo>
                  <a:pt x="7579204" y="1765434"/>
                  <a:pt x="7579204" y="1761905"/>
                  <a:pt x="7572144" y="1754845"/>
                </a:cubicBezTo>
                <a:cubicBezTo>
                  <a:pt x="7572144" y="1754845"/>
                  <a:pt x="7570378" y="1753080"/>
                  <a:pt x="7566848" y="1749549"/>
                </a:cubicBezTo>
                <a:cubicBezTo>
                  <a:pt x="7563319" y="1746018"/>
                  <a:pt x="7561553" y="1744253"/>
                  <a:pt x="7561553" y="1744253"/>
                </a:cubicBezTo>
                <a:cubicBezTo>
                  <a:pt x="7554492" y="1744253"/>
                  <a:pt x="7549197" y="1742489"/>
                  <a:pt x="7545668" y="1738959"/>
                </a:cubicBezTo>
                <a:cubicBezTo>
                  <a:pt x="7542138" y="1735428"/>
                  <a:pt x="7536842" y="1733663"/>
                  <a:pt x="7529782" y="1733663"/>
                </a:cubicBezTo>
                <a:close/>
                <a:moveTo>
                  <a:pt x="7498011" y="1733663"/>
                </a:moveTo>
                <a:cubicBezTo>
                  <a:pt x="7490951" y="1733663"/>
                  <a:pt x="7483890" y="1737194"/>
                  <a:pt x="7476830" y="1744253"/>
                </a:cubicBezTo>
                <a:cubicBezTo>
                  <a:pt x="7469770" y="1751314"/>
                  <a:pt x="7469770" y="1754845"/>
                  <a:pt x="7476830" y="1754845"/>
                </a:cubicBezTo>
                <a:cubicBezTo>
                  <a:pt x="7483890" y="1761905"/>
                  <a:pt x="7494482" y="1761905"/>
                  <a:pt x="7508601" y="1754845"/>
                </a:cubicBezTo>
                <a:cubicBezTo>
                  <a:pt x="7515663" y="1747784"/>
                  <a:pt x="7517426" y="1742489"/>
                  <a:pt x="7513896" y="1738959"/>
                </a:cubicBezTo>
                <a:cubicBezTo>
                  <a:pt x="7510367" y="1735428"/>
                  <a:pt x="7505072" y="1733663"/>
                  <a:pt x="7498011" y="1733663"/>
                </a:cubicBezTo>
                <a:close/>
                <a:moveTo>
                  <a:pt x="7169708" y="1733663"/>
                </a:moveTo>
                <a:cubicBezTo>
                  <a:pt x="7162648" y="1733663"/>
                  <a:pt x="7159118" y="1737194"/>
                  <a:pt x="7159118" y="1744253"/>
                </a:cubicBezTo>
                <a:lnTo>
                  <a:pt x="7169708" y="1744253"/>
                </a:lnTo>
                <a:close/>
                <a:moveTo>
                  <a:pt x="5104578" y="1733663"/>
                </a:moveTo>
                <a:cubicBezTo>
                  <a:pt x="5104578" y="1747784"/>
                  <a:pt x="5108108" y="1751314"/>
                  <a:pt x="5115169" y="1744253"/>
                </a:cubicBezTo>
                <a:cubicBezTo>
                  <a:pt x="5115169" y="1737194"/>
                  <a:pt x="5111638" y="1733663"/>
                  <a:pt x="5104578" y="1733663"/>
                </a:cubicBezTo>
                <a:close/>
                <a:moveTo>
                  <a:pt x="4278526" y="1733663"/>
                </a:moveTo>
                <a:cubicBezTo>
                  <a:pt x="4285585" y="1733663"/>
                  <a:pt x="4289116" y="1733663"/>
                  <a:pt x="4289116" y="1733663"/>
                </a:cubicBezTo>
                <a:lnTo>
                  <a:pt x="4289116" y="1744253"/>
                </a:lnTo>
                <a:cubicBezTo>
                  <a:pt x="4282056" y="1744253"/>
                  <a:pt x="4278526" y="1740724"/>
                  <a:pt x="4278526" y="1733663"/>
                </a:cubicBezTo>
                <a:close/>
                <a:moveTo>
                  <a:pt x="3918452" y="1733663"/>
                </a:moveTo>
                <a:lnTo>
                  <a:pt x="3918452" y="1744253"/>
                </a:lnTo>
                <a:cubicBezTo>
                  <a:pt x="3918452" y="1751314"/>
                  <a:pt x="3921982" y="1754845"/>
                  <a:pt x="3929042" y="1754845"/>
                </a:cubicBezTo>
                <a:cubicBezTo>
                  <a:pt x="3929042" y="1754845"/>
                  <a:pt x="3929042" y="1751314"/>
                  <a:pt x="3929042" y="1744253"/>
                </a:cubicBezTo>
                <a:cubicBezTo>
                  <a:pt x="3921982" y="1737194"/>
                  <a:pt x="3918452" y="1733663"/>
                  <a:pt x="3918452" y="1733663"/>
                </a:cubicBezTo>
                <a:close/>
                <a:moveTo>
                  <a:pt x="3664282" y="1733663"/>
                </a:moveTo>
                <a:lnTo>
                  <a:pt x="3674872" y="1733663"/>
                </a:lnTo>
                <a:cubicBezTo>
                  <a:pt x="3674872" y="1733663"/>
                  <a:pt x="3676636" y="1733663"/>
                  <a:pt x="3680167" y="1733663"/>
                </a:cubicBezTo>
                <a:cubicBezTo>
                  <a:pt x="3683698" y="1733663"/>
                  <a:pt x="3685463" y="1737194"/>
                  <a:pt x="3685463" y="1744253"/>
                </a:cubicBezTo>
                <a:lnTo>
                  <a:pt x="3674872" y="1744253"/>
                </a:lnTo>
                <a:close/>
                <a:moveTo>
                  <a:pt x="3177123" y="1733663"/>
                </a:moveTo>
                <a:cubicBezTo>
                  <a:pt x="3184183" y="1733663"/>
                  <a:pt x="3187714" y="1737194"/>
                  <a:pt x="3187714" y="1744253"/>
                </a:cubicBezTo>
                <a:lnTo>
                  <a:pt x="3177123" y="1744253"/>
                </a:lnTo>
                <a:close/>
                <a:moveTo>
                  <a:pt x="8101664" y="1723074"/>
                </a:moveTo>
                <a:cubicBezTo>
                  <a:pt x="8115785" y="1723074"/>
                  <a:pt x="8129906" y="1726603"/>
                  <a:pt x="8144027" y="1733663"/>
                </a:cubicBezTo>
                <a:cubicBezTo>
                  <a:pt x="8129906" y="1733663"/>
                  <a:pt x="8122846" y="1733663"/>
                  <a:pt x="8122846" y="1733663"/>
                </a:cubicBezTo>
                <a:close/>
                <a:moveTo>
                  <a:pt x="7974579" y="1723074"/>
                </a:moveTo>
                <a:lnTo>
                  <a:pt x="7985171" y="1733663"/>
                </a:lnTo>
                <a:cubicBezTo>
                  <a:pt x="7985171" y="1733663"/>
                  <a:pt x="7981640" y="1733663"/>
                  <a:pt x="7974579" y="1733663"/>
                </a:cubicBezTo>
                <a:close/>
                <a:moveTo>
                  <a:pt x="5740002" y="1723074"/>
                </a:moveTo>
                <a:lnTo>
                  <a:pt x="5740002" y="1733663"/>
                </a:lnTo>
                <a:lnTo>
                  <a:pt x="5750593" y="1733663"/>
                </a:lnTo>
                <a:cubicBezTo>
                  <a:pt x="5750593" y="1733663"/>
                  <a:pt x="5750593" y="1731899"/>
                  <a:pt x="5750593" y="1728368"/>
                </a:cubicBezTo>
                <a:cubicBezTo>
                  <a:pt x="5750593" y="1724838"/>
                  <a:pt x="5747064" y="1723074"/>
                  <a:pt x="5740002" y="1723074"/>
                </a:cubicBezTo>
                <a:close/>
                <a:moveTo>
                  <a:pt x="4267935" y="1723074"/>
                </a:moveTo>
                <a:cubicBezTo>
                  <a:pt x="4267935" y="1730133"/>
                  <a:pt x="4266170" y="1735428"/>
                  <a:pt x="4262640" y="1738959"/>
                </a:cubicBezTo>
                <a:cubicBezTo>
                  <a:pt x="4259110" y="1742489"/>
                  <a:pt x="4260874" y="1744253"/>
                  <a:pt x="4267935" y="1744253"/>
                </a:cubicBezTo>
                <a:lnTo>
                  <a:pt x="4289116" y="1744253"/>
                </a:lnTo>
                <a:lnTo>
                  <a:pt x="4299706" y="1744253"/>
                </a:lnTo>
                <a:cubicBezTo>
                  <a:pt x="4299706" y="1751314"/>
                  <a:pt x="4303237" y="1754845"/>
                  <a:pt x="4310297" y="1754845"/>
                </a:cubicBezTo>
                <a:cubicBezTo>
                  <a:pt x="4310297" y="1754845"/>
                  <a:pt x="4313826" y="1751314"/>
                  <a:pt x="4320887" y="1744253"/>
                </a:cubicBezTo>
                <a:cubicBezTo>
                  <a:pt x="4327948" y="1744253"/>
                  <a:pt x="4327948" y="1742489"/>
                  <a:pt x="4320887" y="1738959"/>
                </a:cubicBezTo>
                <a:cubicBezTo>
                  <a:pt x="4313826" y="1735428"/>
                  <a:pt x="4306766" y="1730133"/>
                  <a:pt x="4299706" y="1723074"/>
                </a:cubicBezTo>
                <a:close/>
                <a:moveTo>
                  <a:pt x="4225574" y="1723074"/>
                </a:moveTo>
                <a:lnTo>
                  <a:pt x="4225574" y="1733663"/>
                </a:lnTo>
                <a:cubicBezTo>
                  <a:pt x="4232633" y="1733663"/>
                  <a:pt x="4237929" y="1733663"/>
                  <a:pt x="4241460" y="1733663"/>
                </a:cubicBezTo>
                <a:cubicBezTo>
                  <a:pt x="4244989" y="1733663"/>
                  <a:pt x="4246754" y="1733663"/>
                  <a:pt x="4246754" y="1733663"/>
                </a:cubicBezTo>
                <a:cubicBezTo>
                  <a:pt x="4246754" y="1733663"/>
                  <a:pt x="4244989" y="1731899"/>
                  <a:pt x="4241460" y="1728368"/>
                </a:cubicBezTo>
                <a:cubicBezTo>
                  <a:pt x="4237929" y="1724838"/>
                  <a:pt x="4232633" y="1723074"/>
                  <a:pt x="4225574" y="1723074"/>
                </a:cubicBezTo>
                <a:close/>
                <a:moveTo>
                  <a:pt x="7396078" y="1716454"/>
                </a:moveTo>
                <a:cubicBezTo>
                  <a:pt x="7393430" y="1717337"/>
                  <a:pt x="7392107" y="1719544"/>
                  <a:pt x="7392107" y="1723074"/>
                </a:cubicBezTo>
                <a:lnTo>
                  <a:pt x="7423878" y="1723074"/>
                </a:lnTo>
                <a:cubicBezTo>
                  <a:pt x="7423878" y="1723074"/>
                  <a:pt x="7418582" y="1721309"/>
                  <a:pt x="7407992" y="1717778"/>
                </a:cubicBezTo>
                <a:cubicBezTo>
                  <a:pt x="7402697" y="1716013"/>
                  <a:pt x="7398726" y="1715572"/>
                  <a:pt x="7396078" y="1716454"/>
                </a:cubicBezTo>
                <a:close/>
                <a:moveTo>
                  <a:pt x="7317974" y="1712482"/>
                </a:moveTo>
                <a:cubicBezTo>
                  <a:pt x="7303854" y="1719543"/>
                  <a:pt x="7303854" y="1726603"/>
                  <a:pt x="7317974" y="1733663"/>
                </a:cubicBezTo>
                <a:lnTo>
                  <a:pt x="7328564" y="1723074"/>
                </a:lnTo>
                <a:cubicBezTo>
                  <a:pt x="7328564" y="1716013"/>
                  <a:pt x="7328564" y="1712482"/>
                  <a:pt x="7328564" y="1712482"/>
                </a:cubicBezTo>
                <a:close/>
                <a:moveTo>
                  <a:pt x="7063804" y="1712482"/>
                </a:moveTo>
                <a:cubicBezTo>
                  <a:pt x="7056744" y="1712482"/>
                  <a:pt x="7053214" y="1716013"/>
                  <a:pt x="7053214" y="1723074"/>
                </a:cubicBezTo>
                <a:lnTo>
                  <a:pt x="7063804" y="1723074"/>
                </a:lnTo>
                <a:cubicBezTo>
                  <a:pt x="7070866" y="1723074"/>
                  <a:pt x="7074395" y="1723074"/>
                  <a:pt x="7074395" y="1723074"/>
                </a:cubicBezTo>
                <a:cubicBezTo>
                  <a:pt x="7074395" y="1716013"/>
                  <a:pt x="7070866" y="1712482"/>
                  <a:pt x="7063804" y="1712482"/>
                </a:cubicBezTo>
                <a:close/>
                <a:moveTo>
                  <a:pt x="4649190" y="1712482"/>
                </a:moveTo>
                <a:lnTo>
                  <a:pt x="4649190" y="1723074"/>
                </a:lnTo>
                <a:lnTo>
                  <a:pt x="4659780" y="1712482"/>
                </a:lnTo>
                <a:cubicBezTo>
                  <a:pt x="4652720" y="1712482"/>
                  <a:pt x="4649190" y="1712482"/>
                  <a:pt x="4649190" y="1712482"/>
                </a:cubicBezTo>
                <a:close/>
                <a:moveTo>
                  <a:pt x="3063276" y="1709173"/>
                </a:moveTo>
                <a:cubicBezTo>
                  <a:pt x="3068571" y="1707850"/>
                  <a:pt x="3081810" y="1712482"/>
                  <a:pt x="3102990" y="1723074"/>
                </a:cubicBezTo>
                <a:cubicBezTo>
                  <a:pt x="3117111" y="1730133"/>
                  <a:pt x="3127701" y="1730133"/>
                  <a:pt x="3134762" y="1723074"/>
                </a:cubicBezTo>
                <a:cubicBezTo>
                  <a:pt x="3148882" y="1723074"/>
                  <a:pt x="3159472" y="1726603"/>
                  <a:pt x="3166533" y="1733663"/>
                </a:cubicBezTo>
                <a:lnTo>
                  <a:pt x="3155942" y="1733663"/>
                </a:lnTo>
                <a:cubicBezTo>
                  <a:pt x="3155942" y="1747784"/>
                  <a:pt x="3145351" y="1751314"/>
                  <a:pt x="3124171" y="1744253"/>
                </a:cubicBezTo>
                <a:cubicBezTo>
                  <a:pt x="3110050" y="1737194"/>
                  <a:pt x="3102990" y="1733663"/>
                  <a:pt x="3102990" y="1733663"/>
                </a:cubicBezTo>
                <a:cubicBezTo>
                  <a:pt x="3088869" y="1726603"/>
                  <a:pt x="3078279" y="1721309"/>
                  <a:pt x="3071218" y="1717778"/>
                </a:cubicBezTo>
                <a:cubicBezTo>
                  <a:pt x="3064160" y="1714247"/>
                  <a:pt x="3060629" y="1712482"/>
                  <a:pt x="3060629" y="1712482"/>
                </a:cubicBezTo>
                <a:cubicBezTo>
                  <a:pt x="3060629" y="1710718"/>
                  <a:pt x="3061511" y="1709615"/>
                  <a:pt x="3063276" y="1709173"/>
                </a:cubicBezTo>
                <a:close/>
                <a:moveTo>
                  <a:pt x="8917126" y="1701893"/>
                </a:moveTo>
                <a:lnTo>
                  <a:pt x="8927716" y="1701893"/>
                </a:lnTo>
                <a:lnTo>
                  <a:pt x="8917126" y="1712482"/>
                </a:lnTo>
                <a:close/>
                <a:moveTo>
                  <a:pt x="4405610" y="1701893"/>
                </a:moveTo>
                <a:lnTo>
                  <a:pt x="4405610" y="1712482"/>
                </a:lnTo>
                <a:lnTo>
                  <a:pt x="4416202" y="1701893"/>
                </a:lnTo>
                <a:cubicBezTo>
                  <a:pt x="4416202" y="1701893"/>
                  <a:pt x="4412670" y="1701893"/>
                  <a:pt x="4405610" y="1701893"/>
                </a:cubicBezTo>
                <a:close/>
                <a:moveTo>
                  <a:pt x="3643100" y="1701893"/>
                </a:moveTo>
                <a:lnTo>
                  <a:pt x="3653692" y="1701893"/>
                </a:lnTo>
                <a:lnTo>
                  <a:pt x="3653692" y="1712482"/>
                </a:lnTo>
                <a:cubicBezTo>
                  <a:pt x="3653692" y="1712482"/>
                  <a:pt x="3653692" y="1716013"/>
                  <a:pt x="3653692" y="1723074"/>
                </a:cubicBezTo>
                <a:lnTo>
                  <a:pt x="3643100" y="1723074"/>
                </a:lnTo>
                <a:cubicBezTo>
                  <a:pt x="3636040" y="1716013"/>
                  <a:pt x="3636040" y="1712482"/>
                  <a:pt x="3643100" y="1712482"/>
                </a:cubicBezTo>
                <a:cubicBezTo>
                  <a:pt x="3650161" y="1712482"/>
                  <a:pt x="3650161" y="1708953"/>
                  <a:pt x="3643100" y="1701893"/>
                </a:cubicBezTo>
                <a:close/>
                <a:moveTo>
                  <a:pt x="2562879" y="1701893"/>
                </a:moveTo>
                <a:lnTo>
                  <a:pt x="2615831" y="1712482"/>
                </a:lnTo>
                <a:cubicBezTo>
                  <a:pt x="2622892" y="1712482"/>
                  <a:pt x="2633481" y="1714247"/>
                  <a:pt x="2647602" y="1717778"/>
                </a:cubicBezTo>
                <a:cubicBezTo>
                  <a:pt x="2661723" y="1721309"/>
                  <a:pt x="2675844" y="1726603"/>
                  <a:pt x="2689964" y="1733663"/>
                </a:cubicBezTo>
                <a:cubicBezTo>
                  <a:pt x="2746447" y="1747784"/>
                  <a:pt x="2774687" y="1758374"/>
                  <a:pt x="2774687" y="1765434"/>
                </a:cubicBezTo>
                <a:cubicBezTo>
                  <a:pt x="2774687" y="1765434"/>
                  <a:pt x="2776452" y="1767199"/>
                  <a:pt x="2779984" y="1770730"/>
                </a:cubicBezTo>
                <a:cubicBezTo>
                  <a:pt x="2783512" y="1774261"/>
                  <a:pt x="2788808" y="1779555"/>
                  <a:pt x="2795868" y="1786615"/>
                </a:cubicBezTo>
                <a:cubicBezTo>
                  <a:pt x="2817049" y="1793676"/>
                  <a:pt x="2827639" y="1797205"/>
                  <a:pt x="2827639" y="1797205"/>
                </a:cubicBezTo>
                <a:cubicBezTo>
                  <a:pt x="2813519" y="1797205"/>
                  <a:pt x="2799399" y="1793676"/>
                  <a:pt x="2785278" y="1786615"/>
                </a:cubicBezTo>
                <a:cubicBezTo>
                  <a:pt x="2771157" y="1779555"/>
                  <a:pt x="2751742" y="1772495"/>
                  <a:pt x="2727032" y="1765434"/>
                </a:cubicBezTo>
                <a:cubicBezTo>
                  <a:pt x="2702319" y="1758374"/>
                  <a:pt x="2684669" y="1751314"/>
                  <a:pt x="2674080" y="1744253"/>
                </a:cubicBezTo>
                <a:cubicBezTo>
                  <a:pt x="2663488" y="1737194"/>
                  <a:pt x="2654663" y="1733663"/>
                  <a:pt x="2647602" y="1733663"/>
                </a:cubicBezTo>
                <a:cubicBezTo>
                  <a:pt x="2640543" y="1733663"/>
                  <a:pt x="2629952" y="1730133"/>
                  <a:pt x="2615831" y="1723074"/>
                </a:cubicBezTo>
                <a:cubicBezTo>
                  <a:pt x="2615831" y="1723074"/>
                  <a:pt x="2612301" y="1721309"/>
                  <a:pt x="2605241" y="1717778"/>
                </a:cubicBezTo>
                <a:cubicBezTo>
                  <a:pt x="2598181" y="1714247"/>
                  <a:pt x="2591120" y="1712482"/>
                  <a:pt x="2584060" y="1712482"/>
                </a:cubicBezTo>
                <a:cubicBezTo>
                  <a:pt x="2577000" y="1712482"/>
                  <a:pt x="2569938" y="1708953"/>
                  <a:pt x="2562879" y="1701893"/>
                </a:cubicBezTo>
                <a:close/>
                <a:moveTo>
                  <a:pt x="7009528" y="1695273"/>
                </a:moveTo>
                <a:cubicBezTo>
                  <a:pt x="7008646" y="1694391"/>
                  <a:pt x="7007322" y="1694832"/>
                  <a:pt x="7005558" y="1696597"/>
                </a:cubicBezTo>
                <a:cubicBezTo>
                  <a:pt x="7002026" y="1700128"/>
                  <a:pt x="6996732" y="1701893"/>
                  <a:pt x="6989670" y="1701893"/>
                </a:cubicBezTo>
                <a:lnTo>
                  <a:pt x="6989670" y="1712482"/>
                </a:lnTo>
                <a:cubicBezTo>
                  <a:pt x="6996732" y="1705422"/>
                  <a:pt x="7003792" y="1705422"/>
                  <a:pt x="7010852" y="1712482"/>
                </a:cubicBezTo>
                <a:cubicBezTo>
                  <a:pt x="7017914" y="1712482"/>
                  <a:pt x="7023208" y="1712482"/>
                  <a:pt x="7026737" y="1712482"/>
                </a:cubicBezTo>
                <a:cubicBezTo>
                  <a:pt x="7030266" y="1712482"/>
                  <a:pt x="7032033" y="1710718"/>
                  <a:pt x="7032033" y="1707187"/>
                </a:cubicBezTo>
                <a:cubicBezTo>
                  <a:pt x="7032033" y="1703657"/>
                  <a:pt x="7032033" y="1701893"/>
                  <a:pt x="7032033" y="1701893"/>
                </a:cubicBezTo>
                <a:lnTo>
                  <a:pt x="7010852" y="1701893"/>
                </a:lnTo>
                <a:cubicBezTo>
                  <a:pt x="7010852" y="1698363"/>
                  <a:pt x="7010410" y="1696156"/>
                  <a:pt x="7009528" y="1695273"/>
                </a:cubicBezTo>
                <a:close/>
                <a:moveTo>
                  <a:pt x="8345244" y="1691301"/>
                </a:moveTo>
                <a:cubicBezTo>
                  <a:pt x="8352305" y="1691301"/>
                  <a:pt x="8361130" y="1693066"/>
                  <a:pt x="8371720" y="1696597"/>
                </a:cubicBezTo>
                <a:cubicBezTo>
                  <a:pt x="8382310" y="1700128"/>
                  <a:pt x="8389372" y="1703657"/>
                  <a:pt x="8392901" y="1707187"/>
                </a:cubicBezTo>
                <a:cubicBezTo>
                  <a:pt x="8396431" y="1710718"/>
                  <a:pt x="8394666" y="1716013"/>
                  <a:pt x="8387606" y="1723074"/>
                </a:cubicBezTo>
                <a:lnTo>
                  <a:pt x="8355835" y="1723074"/>
                </a:lnTo>
                <a:cubicBezTo>
                  <a:pt x="8362895" y="1716013"/>
                  <a:pt x="8369954" y="1712482"/>
                  <a:pt x="8377016" y="1712482"/>
                </a:cubicBezTo>
                <a:lnTo>
                  <a:pt x="8355835" y="1701893"/>
                </a:lnTo>
                <a:close/>
                <a:moveTo>
                  <a:pt x="7625096" y="1691301"/>
                </a:moveTo>
                <a:cubicBezTo>
                  <a:pt x="7618034" y="1691301"/>
                  <a:pt x="7614505" y="1694832"/>
                  <a:pt x="7614505" y="1701893"/>
                </a:cubicBezTo>
                <a:cubicBezTo>
                  <a:pt x="7621567" y="1701893"/>
                  <a:pt x="7632156" y="1698362"/>
                  <a:pt x="7646278" y="1691301"/>
                </a:cubicBezTo>
                <a:close/>
                <a:moveTo>
                  <a:pt x="4172621" y="1691301"/>
                </a:moveTo>
                <a:cubicBezTo>
                  <a:pt x="4172621" y="1698362"/>
                  <a:pt x="4169092" y="1701893"/>
                  <a:pt x="4162031" y="1701893"/>
                </a:cubicBezTo>
                <a:lnTo>
                  <a:pt x="4172621" y="1723074"/>
                </a:lnTo>
                <a:cubicBezTo>
                  <a:pt x="4200862" y="1723074"/>
                  <a:pt x="4214983" y="1723074"/>
                  <a:pt x="4214983" y="1723074"/>
                </a:cubicBezTo>
                <a:cubicBezTo>
                  <a:pt x="4214983" y="1716013"/>
                  <a:pt x="4207922" y="1712482"/>
                  <a:pt x="4193802" y="1712482"/>
                </a:cubicBezTo>
                <a:lnTo>
                  <a:pt x="4193802" y="1701893"/>
                </a:lnTo>
                <a:cubicBezTo>
                  <a:pt x="4186743" y="1701893"/>
                  <a:pt x="4183212" y="1698362"/>
                  <a:pt x="4183212" y="1691301"/>
                </a:cubicBezTo>
                <a:cubicBezTo>
                  <a:pt x="4176152" y="1691301"/>
                  <a:pt x="4172621" y="1691301"/>
                  <a:pt x="4172621" y="1691301"/>
                </a:cubicBezTo>
                <a:close/>
                <a:moveTo>
                  <a:pt x="7233251" y="1680711"/>
                </a:moveTo>
                <a:lnTo>
                  <a:pt x="7222660" y="1691301"/>
                </a:lnTo>
                <a:cubicBezTo>
                  <a:pt x="7250902" y="1698362"/>
                  <a:pt x="7272082" y="1703657"/>
                  <a:pt x="7286203" y="1707187"/>
                </a:cubicBezTo>
                <a:cubicBezTo>
                  <a:pt x="7300322" y="1710718"/>
                  <a:pt x="7314444" y="1708953"/>
                  <a:pt x="7328564" y="1701893"/>
                </a:cubicBezTo>
                <a:cubicBezTo>
                  <a:pt x="7335626" y="1701893"/>
                  <a:pt x="7339155" y="1701893"/>
                  <a:pt x="7339155" y="1701893"/>
                </a:cubicBezTo>
                <a:cubicBezTo>
                  <a:pt x="7339155" y="1694832"/>
                  <a:pt x="7335626" y="1691301"/>
                  <a:pt x="7328564" y="1691301"/>
                </a:cubicBezTo>
                <a:cubicBezTo>
                  <a:pt x="7321504" y="1691301"/>
                  <a:pt x="7312678" y="1693066"/>
                  <a:pt x="7302088" y="1696597"/>
                </a:cubicBezTo>
                <a:cubicBezTo>
                  <a:pt x="7291498" y="1700128"/>
                  <a:pt x="7284437" y="1701893"/>
                  <a:pt x="7280908" y="1701893"/>
                </a:cubicBezTo>
                <a:cubicBezTo>
                  <a:pt x="7277378" y="1701893"/>
                  <a:pt x="7275612" y="1698362"/>
                  <a:pt x="7275612" y="1691301"/>
                </a:cubicBezTo>
                <a:cubicBezTo>
                  <a:pt x="7275612" y="1684242"/>
                  <a:pt x="7261492" y="1680711"/>
                  <a:pt x="7233251" y="1680711"/>
                </a:cubicBezTo>
                <a:close/>
                <a:moveTo>
                  <a:pt x="4829228" y="1680711"/>
                </a:moveTo>
                <a:cubicBezTo>
                  <a:pt x="4829228" y="1687772"/>
                  <a:pt x="4829228" y="1691301"/>
                  <a:pt x="4829228" y="1691301"/>
                </a:cubicBezTo>
                <a:cubicBezTo>
                  <a:pt x="4829228" y="1691301"/>
                  <a:pt x="4832757" y="1687772"/>
                  <a:pt x="4839818" y="1680711"/>
                </a:cubicBezTo>
                <a:cubicBezTo>
                  <a:pt x="4832757" y="1680711"/>
                  <a:pt x="4829228" y="1680711"/>
                  <a:pt x="4829228" y="1680711"/>
                </a:cubicBezTo>
                <a:close/>
                <a:moveTo>
                  <a:pt x="2986495" y="1680711"/>
                </a:moveTo>
                <a:cubicBezTo>
                  <a:pt x="2993556" y="1680711"/>
                  <a:pt x="2997086" y="1684242"/>
                  <a:pt x="2997086" y="1691301"/>
                </a:cubicBezTo>
                <a:cubicBezTo>
                  <a:pt x="2997086" y="1691301"/>
                  <a:pt x="2993556" y="1691301"/>
                  <a:pt x="2986495" y="1691301"/>
                </a:cubicBezTo>
                <a:cubicBezTo>
                  <a:pt x="2979435" y="1691301"/>
                  <a:pt x="2975906" y="1691301"/>
                  <a:pt x="2975906" y="1691301"/>
                </a:cubicBezTo>
                <a:cubicBezTo>
                  <a:pt x="2975906" y="1691301"/>
                  <a:pt x="2979435" y="1687772"/>
                  <a:pt x="2986495" y="1680711"/>
                </a:cubicBezTo>
                <a:close/>
                <a:moveTo>
                  <a:pt x="4900712" y="1675416"/>
                </a:moveTo>
                <a:cubicBezTo>
                  <a:pt x="4898948" y="1675416"/>
                  <a:pt x="4896300" y="1677182"/>
                  <a:pt x="4892770" y="1680711"/>
                </a:cubicBezTo>
                <a:lnTo>
                  <a:pt x="4903360" y="1680711"/>
                </a:lnTo>
                <a:cubicBezTo>
                  <a:pt x="4903360" y="1677182"/>
                  <a:pt x="4902478" y="1675416"/>
                  <a:pt x="4900712" y="1675416"/>
                </a:cubicBezTo>
                <a:close/>
                <a:moveTo>
                  <a:pt x="7175004" y="1670122"/>
                </a:moveTo>
                <a:cubicBezTo>
                  <a:pt x="7171474" y="1670122"/>
                  <a:pt x="7169708" y="1671886"/>
                  <a:pt x="7169708" y="1675416"/>
                </a:cubicBezTo>
                <a:cubicBezTo>
                  <a:pt x="7169708" y="1678947"/>
                  <a:pt x="7173238" y="1680711"/>
                  <a:pt x="7180299" y="1680711"/>
                </a:cubicBezTo>
                <a:cubicBezTo>
                  <a:pt x="7180299" y="1673651"/>
                  <a:pt x="7178533" y="1670122"/>
                  <a:pt x="7175004" y="1670122"/>
                </a:cubicBezTo>
                <a:close/>
                <a:moveTo>
                  <a:pt x="4913950" y="1670122"/>
                </a:moveTo>
                <a:lnTo>
                  <a:pt x="4945722" y="1691301"/>
                </a:lnTo>
                <a:cubicBezTo>
                  <a:pt x="4952782" y="1691301"/>
                  <a:pt x="4956312" y="1689537"/>
                  <a:pt x="4956312" y="1686007"/>
                </a:cubicBezTo>
                <a:cubicBezTo>
                  <a:pt x="4956312" y="1682476"/>
                  <a:pt x="4952782" y="1680711"/>
                  <a:pt x="4945722" y="1680711"/>
                </a:cubicBezTo>
                <a:cubicBezTo>
                  <a:pt x="4938661" y="1680711"/>
                  <a:pt x="4935132" y="1680711"/>
                  <a:pt x="4935132" y="1680711"/>
                </a:cubicBezTo>
                <a:cubicBezTo>
                  <a:pt x="4935132" y="1680711"/>
                  <a:pt x="4931600" y="1677181"/>
                  <a:pt x="4924540" y="1670122"/>
                </a:cubicBezTo>
                <a:cubicBezTo>
                  <a:pt x="4917480" y="1670122"/>
                  <a:pt x="4913950" y="1670122"/>
                  <a:pt x="4913950" y="1670122"/>
                </a:cubicBezTo>
                <a:close/>
                <a:moveTo>
                  <a:pt x="8207569" y="1659530"/>
                </a:moveTo>
                <a:cubicBezTo>
                  <a:pt x="8228750" y="1659530"/>
                  <a:pt x="8246401" y="1663061"/>
                  <a:pt x="8260521" y="1670122"/>
                </a:cubicBezTo>
                <a:lnTo>
                  <a:pt x="8249931" y="1680711"/>
                </a:lnTo>
                <a:cubicBezTo>
                  <a:pt x="8235810" y="1673651"/>
                  <a:pt x="8228750" y="1670122"/>
                  <a:pt x="8228750" y="1670122"/>
                </a:cubicBezTo>
                <a:close/>
                <a:moveTo>
                  <a:pt x="7836904" y="1659530"/>
                </a:moveTo>
                <a:lnTo>
                  <a:pt x="7858085" y="1659530"/>
                </a:lnTo>
                <a:lnTo>
                  <a:pt x="7879267" y="1670122"/>
                </a:lnTo>
                <a:lnTo>
                  <a:pt x="7900446" y="1670122"/>
                </a:lnTo>
                <a:cubicBezTo>
                  <a:pt x="7907508" y="1677181"/>
                  <a:pt x="7911038" y="1680711"/>
                  <a:pt x="7911038" y="1680711"/>
                </a:cubicBezTo>
                <a:cubicBezTo>
                  <a:pt x="7911038" y="1680711"/>
                  <a:pt x="7916332" y="1680711"/>
                  <a:pt x="7926923" y="1680711"/>
                </a:cubicBezTo>
                <a:cubicBezTo>
                  <a:pt x="7937513" y="1680711"/>
                  <a:pt x="7946338" y="1684242"/>
                  <a:pt x="7953398" y="1691301"/>
                </a:cubicBezTo>
                <a:cubicBezTo>
                  <a:pt x="7981640" y="1698362"/>
                  <a:pt x="8002821" y="1705422"/>
                  <a:pt x="8016942" y="1712482"/>
                </a:cubicBezTo>
                <a:lnTo>
                  <a:pt x="8027531" y="1723074"/>
                </a:lnTo>
                <a:cubicBezTo>
                  <a:pt x="8013412" y="1716013"/>
                  <a:pt x="8002821" y="1712482"/>
                  <a:pt x="7995760" y="1712482"/>
                </a:cubicBezTo>
                <a:cubicBezTo>
                  <a:pt x="7981640" y="1705422"/>
                  <a:pt x="7974579" y="1703657"/>
                  <a:pt x="7974579" y="1707187"/>
                </a:cubicBezTo>
                <a:cubicBezTo>
                  <a:pt x="7974579" y="1710718"/>
                  <a:pt x="7967519" y="1708953"/>
                  <a:pt x="7953398" y="1701893"/>
                </a:cubicBezTo>
                <a:cubicBezTo>
                  <a:pt x="7946338" y="1694832"/>
                  <a:pt x="7918098" y="1687772"/>
                  <a:pt x="7868675" y="1680711"/>
                </a:cubicBezTo>
                <a:cubicBezTo>
                  <a:pt x="7847494" y="1673651"/>
                  <a:pt x="7836904" y="1666591"/>
                  <a:pt x="7836904" y="1659530"/>
                </a:cubicBezTo>
                <a:close/>
                <a:moveTo>
                  <a:pt x="7476830" y="1659530"/>
                </a:moveTo>
                <a:cubicBezTo>
                  <a:pt x="7498011" y="1666591"/>
                  <a:pt x="7512130" y="1670122"/>
                  <a:pt x="7519192" y="1670122"/>
                </a:cubicBezTo>
                <a:lnTo>
                  <a:pt x="7519192" y="1659530"/>
                </a:lnTo>
                <a:cubicBezTo>
                  <a:pt x="7505072" y="1659530"/>
                  <a:pt x="7496245" y="1659530"/>
                  <a:pt x="7492716" y="1659530"/>
                </a:cubicBezTo>
                <a:cubicBezTo>
                  <a:pt x="7490951" y="1659530"/>
                  <a:pt x="7487861" y="1659530"/>
                  <a:pt x="7483450" y="1659530"/>
                </a:cubicBezTo>
                <a:close/>
                <a:moveTo>
                  <a:pt x="7296793" y="1659530"/>
                </a:moveTo>
                <a:lnTo>
                  <a:pt x="7286203" y="1670122"/>
                </a:lnTo>
                <a:cubicBezTo>
                  <a:pt x="7286203" y="1670122"/>
                  <a:pt x="7291498" y="1670122"/>
                  <a:pt x="7302088" y="1670122"/>
                </a:cubicBezTo>
                <a:cubicBezTo>
                  <a:pt x="7312678" y="1670122"/>
                  <a:pt x="7317974" y="1668357"/>
                  <a:pt x="7317974" y="1664826"/>
                </a:cubicBezTo>
                <a:cubicBezTo>
                  <a:pt x="7317974" y="1661295"/>
                  <a:pt x="7316208" y="1659530"/>
                  <a:pt x="7312678" y="1659530"/>
                </a:cubicBezTo>
                <a:cubicBezTo>
                  <a:pt x="7309149" y="1659530"/>
                  <a:pt x="7303854" y="1659530"/>
                  <a:pt x="7296793" y="1659530"/>
                </a:cubicBezTo>
                <a:close/>
                <a:moveTo>
                  <a:pt x="4490334" y="1659530"/>
                </a:moveTo>
                <a:lnTo>
                  <a:pt x="4490334" y="1670122"/>
                </a:lnTo>
                <a:lnTo>
                  <a:pt x="4500924" y="1670122"/>
                </a:lnTo>
                <a:cubicBezTo>
                  <a:pt x="4500924" y="1663061"/>
                  <a:pt x="4497394" y="1659530"/>
                  <a:pt x="4490334" y="1659530"/>
                </a:cubicBezTo>
                <a:close/>
                <a:moveTo>
                  <a:pt x="3219485" y="1659530"/>
                </a:moveTo>
                <a:cubicBezTo>
                  <a:pt x="3219485" y="1666591"/>
                  <a:pt x="3219485" y="1670122"/>
                  <a:pt x="3219485" y="1670122"/>
                </a:cubicBezTo>
                <a:lnTo>
                  <a:pt x="3230075" y="1670122"/>
                </a:lnTo>
                <a:close/>
                <a:moveTo>
                  <a:pt x="4003175" y="1648940"/>
                </a:moveTo>
                <a:lnTo>
                  <a:pt x="4024356" y="1648940"/>
                </a:lnTo>
                <a:lnTo>
                  <a:pt x="4024356" y="1659530"/>
                </a:lnTo>
                <a:cubicBezTo>
                  <a:pt x="4017296" y="1659530"/>
                  <a:pt x="4010236" y="1656001"/>
                  <a:pt x="4003175" y="1648940"/>
                </a:cubicBezTo>
                <a:close/>
                <a:moveTo>
                  <a:pt x="7512964" y="1644577"/>
                </a:moveTo>
                <a:lnTo>
                  <a:pt x="7509924" y="1647617"/>
                </a:lnTo>
                <a:cubicBezTo>
                  <a:pt x="7509044" y="1648499"/>
                  <a:pt x="7508601" y="1648940"/>
                  <a:pt x="7508601" y="1648940"/>
                </a:cubicBezTo>
                <a:close/>
                <a:moveTo>
                  <a:pt x="8030180" y="1643646"/>
                </a:moveTo>
                <a:cubicBezTo>
                  <a:pt x="8031945" y="1643646"/>
                  <a:pt x="8034592" y="1645411"/>
                  <a:pt x="8038123" y="1648940"/>
                </a:cubicBezTo>
                <a:lnTo>
                  <a:pt x="8027531" y="1648940"/>
                </a:lnTo>
                <a:cubicBezTo>
                  <a:pt x="8027531" y="1645411"/>
                  <a:pt x="8028414" y="1643646"/>
                  <a:pt x="8030180" y="1643646"/>
                </a:cubicBezTo>
                <a:close/>
                <a:moveTo>
                  <a:pt x="8154617" y="1638349"/>
                </a:moveTo>
                <a:lnTo>
                  <a:pt x="8175798" y="1648940"/>
                </a:lnTo>
                <a:cubicBezTo>
                  <a:pt x="8168737" y="1648940"/>
                  <a:pt x="8161677" y="1648940"/>
                  <a:pt x="8154617" y="1648940"/>
                </a:cubicBezTo>
                <a:close/>
                <a:moveTo>
                  <a:pt x="7275612" y="1638349"/>
                </a:moveTo>
                <a:cubicBezTo>
                  <a:pt x="7275612" y="1645410"/>
                  <a:pt x="7275612" y="1652470"/>
                  <a:pt x="7275612" y="1659530"/>
                </a:cubicBezTo>
                <a:lnTo>
                  <a:pt x="7296793" y="1648940"/>
                </a:lnTo>
                <a:cubicBezTo>
                  <a:pt x="7303854" y="1648940"/>
                  <a:pt x="7309149" y="1650705"/>
                  <a:pt x="7312678" y="1654235"/>
                </a:cubicBezTo>
                <a:cubicBezTo>
                  <a:pt x="7316208" y="1657766"/>
                  <a:pt x="7321504" y="1659530"/>
                  <a:pt x="7328564" y="1659530"/>
                </a:cubicBezTo>
                <a:cubicBezTo>
                  <a:pt x="7342684" y="1652470"/>
                  <a:pt x="7339155" y="1645410"/>
                  <a:pt x="7317974" y="1638349"/>
                </a:cubicBezTo>
                <a:lnTo>
                  <a:pt x="7296793" y="1638349"/>
                </a:lnTo>
                <a:close/>
                <a:moveTo>
                  <a:pt x="2859410" y="1638349"/>
                </a:moveTo>
                <a:cubicBezTo>
                  <a:pt x="2859410" y="1638349"/>
                  <a:pt x="2862941" y="1638349"/>
                  <a:pt x="2870002" y="1638349"/>
                </a:cubicBezTo>
                <a:cubicBezTo>
                  <a:pt x="2870002" y="1645410"/>
                  <a:pt x="2866471" y="1648940"/>
                  <a:pt x="2859410" y="1648940"/>
                </a:cubicBezTo>
                <a:close/>
                <a:moveTo>
                  <a:pt x="7717762" y="1633055"/>
                </a:moveTo>
                <a:cubicBezTo>
                  <a:pt x="7719528" y="1633055"/>
                  <a:pt x="7720409" y="1634820"/>
                  <a:pt x="7720409" y="1638349"/>
                </a:cubicBezTo>
                <a:cubicBezTo>
                  <a:pt x="7720409" y="1638349"/>
                  <a:pt x="7722175" y="1638349"/>
                  <a:pt x="7725704" y="1638349"/>
                </a:cubicBezTo>
                <a:cubicBezTo>
                  <a:pt x="7729234" y="1638349"/>
                  <a:pt x="7734530" y="1638349"/>
                  <a:pt x="7741590" y="1638349"/>
                </a:cubicBezTo>
                <a:lnTo>
                  <a:pt x="7762772" y="1648940"/>
                </a:lnTo>
                <a:lnTo>
                  <a:pt x="7741590" y="1648940"/>
                </a:lnTo>
                <a:lnTo>
                  <a:pt x="7709820" y="1638349"/>
                </a:lnTo>
                <a:cubicBezTo>
                  <a:pt x="7713350" y="1634820"/>
                  <a:pt x="7715998" y="1633055"/>
                  <a:pt x="7717762" y="1633055"/>
                </a:cubicBezTo>
                <a:close/>
                <a:moveTo>
                  <a:pt x="7634362" y="1630406"/>
                </a:moveTo>
                <a:cubicBezTo>
                  <a:pt x="7631716" y="1630406"/>
                  <a:pt x="7628626" y="1631290"/>
                  <a:pt x="7625096" y="1633055"/>
                </a:cubicBezTo>
                <a:cubicBezTo>
                  <a:pt x="7618034" y="1636584"/>
                  <a:pt x="7618034" y="1641880"/>
                  <a:pt x="7625096" y="1648940"/>
                </a:cubicBezTo>
                <a:lnTo>
                  <a:pt x="7646278" y="1638349"/>
                </a:lnTo>
                <a:cubicBezTo>
                  <a:pt x="7646278" y="1638349"/>
                  <a:pt x="7644511" y="1636584"/>
                  <a:pt x="7640982" y="1633055"/>
                </a:cubicBezTo>
                <a:cubicBezTo>
                  <a:pt x="7639217" y="1631290"/>
                  <a:pt x="7637010" y="1630406"/>
                  <a:pt x="7634362" y="1630406"/>
                </a:cubicBezTo>
                <a:close/>
                <a:moveTo>
                  <a:pt x="7762772" y="1627759"/>
                </a:moveTo>
                <a:lnTo>
                  <a:pt x="7773361" y="1627759"/>
                </a:lnTo>
                <a:cubicBezTo>
                  <a:pt x="7773361" y="1634820"/>
                  <a:pt x="7778656" y="1636584"/>
                  <a:pt x="7789248" y="1633055"/>
                </a:cubicBezTo>
                <a:cubicBezTo>
                  <a:pt x="7799838" y="1629524"/>
                  <a:pt x="7806898" y="1631290"/>
                  <a:pt x="7810428" y="1638349"/>
                </a:cubicBezTo>
                <a:cubicBezTo>
                  <a:pt x="7813957" y="1645410"/>
                  <a:pt x="7819253" y="1648940"/>
                  <a:pt x="7826313" y="1648940"/>
                </a:cubicBezTo>
                <a:lnTo>
                  <a:pt x="7830285" y="1648940"/>
                </a:lnTo>
                <a:cubicBezTo>
                  <a:pt x="7829403" y="1648940"/>
                  <a:pt x="7829844" y="1648940"/>
                  <a:pt x="7831609" y="1648940"/>
                </a:cubicBezTo>
                <a:lnTo>
                  <a:pt x="7836904" y="1648940"/>
                </a:lnTo>
                <a:lnTo>
                  <a:pt x="7826313" y="1659530"/>
                </a:lnTo>
                <a:lnTo>
                  <a:pt x="7805134" y="1648940"/>
                </a:lnTo>
                <a:cubicBezTo>
                  <a:pt x="7805134" y="1641880"/>
                  <a:pt x="7801604" y="1641880"/>
                  <a:pt x="7794542" y="1648940"/>
                </a:cubicBezTo>
                <a:lnTo>
                  <a:pt x="7794542" y="1638349"/>
                </a:lnTo>
                <a:cubicBezTo>
                  <a:pt x="7794542" y="1638349"/>
                  <a:pt x="7791012" y="1638349"/>
                  <a:pt x="7783952" y="1638349"/>
                </a:cubicBezTo>
                <a:cubicBezTo>
                  <a:pt x="7776892" y="1638349"/>
                  <a:pt x="7771596" y="1638349"/>
                  <a:pt x="7768067" y="1638349"/>
                </a:cubicBezTo>
                <a:cubicBezTo>
                  <a:pt x="7764538" y="1638349"/>
                  <a:pt x="7762772" y="1634820"/>
                  <a:pt x="7762772" y="1627759"/>
                </a:cubicBezTo>
                <a:close/>
                <a:moveTo>
                  <a:pt x="7582734" y="1617170"/>
                </a:moveTo>
                <a:lnTo>
                  <a:pt x="7582734" y="1627759"/>
                </a:lnTo>
                <a:cubicBezTo>
                  <a:pt x="7589794" y="1627759"/>
                  <a:pt x="7593326" y="1629524"/>
                  <a:pt x="7593326" y="1633055"/>
                </a:cubicBezTo>
                <a:cubicBezTo>
                  <a:pt x="7593326" y="1636584"/>
                  <a:pt x="7593326" y="1638349"/>
                  <a:pt x="7593326" y="1638349"/>
                </a:cubicBezTo>
                <a:cubicBezTo>
                  <a:pt x="7600386" y="1638349"/>
                  <a:pt x="7603915" y="1638349"/>
                  <a:pt x="7603915" y="1638349"/>
                </a:cubicBezTo>
                <a:close/>
                <a:moveTo>
                  <a:pt x="2774687" y="1617170"/>
                </a:moveTo>
                <a:lnTo>
                  <a:pt x="2774687" y="1627759"/>
                </a:lnTo>
                <a:cubicBezTo>
                  <a:pt x="2774687" y="1634820"/>
                  <a:pt x="2772923" y="1636584"/>
                  <a:pt x="2769392" y="1633055"/>
                </a:cubicBezTo>
                <a:cubicBezTo>
                  <a:pt x="2765863" y="1629524"/>
                  <a:pt x="2764097" y="1625995"/>
                  <a:pt x="2764097" y="1622464"/>
                </a:cubicBezTo>
                <a:cubicBezTo>
                  <a:pt x="2764097" y="1618934"/>
                  <a:pt x="2767627" y="1617170"/>
                  <a:pt x="2774687" y="1617170"/>
                </a:cubicBezTo>
                <a:close/>
                <a:moveTo>
                  <a:pt x="8022237" y="1606578"/>
                </a:moveTo>
                <a:cubicBezTo>
                  <a:pt x="8025767" y="1606578"/>
                  <a:pt x="8027531" y="1606578"/>
                  <a:pt x="8027531" y="1606578"/>
                </a:cubicBezTo>
                <a:cubicBezTo>
                  <a:pt x="8027531" y="1606578"/>
                  <a:pt x="8031061" y="1606578"/>
                  <a:pt x="8038123" y="1606578"/>
                </a:cubicBezTo>
                <a:lnTo>
                  <a:pt x="8080483" y="1617170"/>
                </a:lnTo>
                <a:cubicBezTo>
                  <a:pt x="8101664" y="1624228"/>
                  <a:pt x="8112254" y="1631290"/>
                  <a:pt x="8112254" y="1638349"/>
                </a:cubicBezTo>
                <a:lnTo>
                  <a:pt x="8101664" y="1638349"/>
                </a:lnTo>
                <a:close/>
                <a:moveTo>
                  <a:pt x="7529782" y="1606578"/>
                </a:moveTo>
                <a:lnTo>
                  <a:pt x="7529782" y="1617170"/>
                </a:lnTo>
                <a:cubicBezTo>
                  <a:pt x="7529782" y="1617170"/>
                  <a:pt x="7533312" y="1613639"/>
                  <a:pt x="7540374" y="1606578"/>
                </a:cubicBezTo>
                <a:close/>
                <a:moveTo>
                  <a:pt x="3145351" y="1606578"/>
                </a:moveTo>
                <a:lnTo>
                  <a:pt x="3166533" y="1606578"/>
                </a:lnTo>
                <a:lnTo>
                  <a:pt x="3166533" y="1617170"/>
                </a:lnTo>
                <a:cubicBezTo>
                  <a:pt x="3152412" y="1617170"/>
                  <a:pt x="3145351" y="1613639"/>
                  <a:pt x="3145351" y="1606578"/>
                </a:cubicBezTo>
                <a:close/>
                <a:moveTo>
                  <a:pt x="8610004" y="1595988"/>
                </a:moveTo>
                <a:cubicBezTo>
                  <a:pt x="8610004" y="1595988"/>
                  <a:pt x="8613533" y="1595988"/>
                  <a:pt x="8620595" y="1595988"/>
                </a:cubicBezTo>
                <a:lnTo>
                  <a:pt x="8641775" y="1595988"/>
                </a:lnTo>
                <a:lnTo>
                  <a:pt x="8652366" y="1595988"/>
                </a:lnTo>
                <a:cubicBezTo>
                  <a:pt x="8652366" y="1595988"/>
                  <a:pt x="8654131" y="1597753"/>
                  <a:pt x="8657660" y="1601283"/>
                </a:cubicBezTo>
                <a:cubicBezTo>
                  <a:pt x="8661189" y="1604814"/>
                  <a:pt x="8666487" y="1606578"/>
                  <a:pt x="8673545" y="1606578"/>
                </a:cubicBezTo>
                <a:cubicBezTo>
                  <a:pt x="8680607" y="1606578"/>
                  <a:pt x="8692962" y="1610109"/>
                  <a:pt x="8710613" y="1617170"/>
                </a:cubicBezTo>
                <a:cubicBezTo>
                  <a:pt x="8728264" y="1624228"/>
                  <a:pt x="8744149" y="1631290"/>
                  <a:pt x="8758270" y="1638349"/>
                </a:cubicBezTo>
                <a:cubicBezTo>
                  <a:pt x="8765332" y="1638349"/>
                  <a:pt x="8770626" y="1638349"/>
                  <a:pt x="8774155" y="1638349"/>
                </a:cubicBezTo>
                <a:cubicBezTo>
                  <a:pt x="8777685" y="1638349"/>
                  <a:pt x="8781217" y="1638349"/>
                  <a:pt x="8784747" y="1638349"/>
                </a:cubicBezTo>
                <a:cubicBezTo>
                  <a:pt x="8788276" y="1638349"/>
                  <a:pt x="8791807" y="1640114"/>
                  <a:pt x="8795336" y="1643645"/>
                </a:cubicBezTo>
                <a:cubicBezTo>
                  <a:pt x="8798866" y="1647176"/>
                  <a:pt x="8800632" y="1648940"/>
                  <a:pt x="8800632" y="1648940"/>
                </a:cubicBezTo>
                <a:lnTo>
                  <a:pt x="8821812" y="1670122"/>
                </a:lnTo>
                <a:cubicBezTo>
                  <a:pt x="8835932" y="1677181"/>
                  <a:pt x="8842993" y="1680711"/>
                  <a:pt x="8842993" y="1680711"/>
                </a:cubicBezTo>
                <a:lnTo>
                  <a:pt x="8800632" y="1680711"/>
                </a:lnTo>
                <a:lnTo>
                  <a:pt x="8768861" y="1659530"/>
                </a:lnTo>
                <a:cubicBezTo>
                  <a:pt x="8761799" y="1659530"/>
                  <a:pt x="8754740" y="1657766"/>
                  <a:pt x="8747679" y="1654235"/>
                </a:cubicBezTo>
                <a:cubicBezTo>
                  <a:pt x="8740620" y="1650705"/>
                  <a:pt x="8737089" y="1648940"/>
                  <a:pt x="8737089" y="1648940"/>
                </a:cubicBezTo>
                <a:cubicBezTo>
                  <a:pt x="8737089" y="1648940"/>
                  <a:pt x="8731793" y="1647176"/>
                  <a:pt x="8721203" y="1643645"/>
                </a:cubicBezTo>
                <a:cubicBezTo>
                  <a:pt x="8710613" y="1640114"/>
                  <a:pt x="8705318" y="1638349"/>
                  <a:pt x="8705318" y="1638349"/>
                </a:cubicBezTo>
                <a:cubicBezTo>
                  <a:pt x="8705318" y="1638349"/>
                  <a:pt x="8701788" y="1634820"/>
                  <a:pt x="8694728" y="1627759"/>
                </a:cubicBezTo>
                <a:cubicBezTo>
                  <a:pt x="8694728" y="1627759"/>
                  <a:pt x="8692962" y="1625995"/>
                  <a:pt x="8689432" y="1622464"/>
                </a:cubicBezTo>
                <a:cubicBezTo>
                  <a:pt x="8685903" y="1618934"/>
                  <a:pt x="8682372" y="1617170"/>
                  <a:pt x="8678843" y="1617170"/>
                </a:cubicBezTo>
                <a:cubicBezTo>
                  <a:pt x="8675313" y="1617170"/>
                  <a:pt x="8670016" y="1617170"/>
                  <a:pt x="8662957" y="1617170"/>
                </a:cubicBezTo>
                <a:cubicBezTo>
                  <a:pt x="8662957" y="1617170"/>
                  <a:pt x="8655895" y="1617170"/>
                  <a:pt x="8641775" y="1617170"/>
                </a:cubicBezTo>
                <a:cubicBezTo>
                  <a:pt x="8634714" y="1617170"/>
                  <a:pt x="8627655" y="1615403"/>
                  <a:pt x="8620595" y="1611874"/>
                </a:cubicBezTo>
                <a:cubicBezTo>
                  <a:pt x="8613533" y="1608343"/>
                  <a:pt x="8610004" y="1603047"/>
                  <a:pt x="8610004" y="1595988"/>
                </a:cubicBezTo>
                <a:close/>
                <a:moveTo>
                  <a:pt x="7900446" y="1595988"/>
                </a:moveTo>
                <a:lnTo>
                  <a:pt x="7911038" y="1595988"/>
                </a:lnTo>
                <a:lnTo>
                  <a:pt x="7911038" y="1606578"/>
                </a:lnTo>
                <a:cubicBezTo>
                  <a:pt x="7911038" y="1606578"/>
                  <a:pt x="7907508" y="1603047"/>
                  <a:pt x="7900446" y="1595988"/>
                </a:cubicBezTo>
                <a:close/>
                <a:moveTo>
                  <a:pt x="7720409" y="1595988"/>
                </a:moveTo>
                <a:cubicBezTo>
                  <a:pt x="7727471" y="1595988"/>
                  <a:pt x="7731000" y="1597753"/>
                  <a:pt x="7731000" y="1601283"/>
                </a:cubicBezTo>
                <a:cubicBezTo>
                  <a:pt x="7731000" y="1604814"/>
                  <a:pt x="7731000" y="1610109"/>
                  <a:pt x="7731000" y="1617170"/>
                </a:cubicBezTo>
                <a:lnTo>
                  <a:pt x="7731000" y="1627759"/>
                </a:lnTo>
                <a:cubicBezTo>
                  <a:pt x="7731000" y="1627759"/>
                  <a:pt x="7727471" y="1625995"/>
                  <a:pt x="7720409" y="1622464"/>
                </a:cubicBezTo>
                <a:cubicBezTo>
                  <a:pt x="7713348" y="1618934"/>
                  <a:pt x="7709820" y="1613639"/>
                  <a:pt x="7709820" y="1606578"/>
                </a:cubicBezTo>
                <a:close/>
                <a:moveTo>
                  <a:pt x="3463064" y="1595988"/>
                </a:moveTo>
                <a:cubicBezTo>
                  <a:pt x="3477184" y="1595988"/>
                  <a:pt x="3484244" y="1599518"/>
                  <a:pt x="3484244" y="1606578"/>
                </a:cubicBezTo>
                <a:cubicBezTo>
                  <a:pt x="3484244" y="1606578"/>
                  <a:pt x="3487776" y="1606578"/>
                  <a:pt x="3494834" y="1606578"/>
                </a:cubicBezTo>
                <a:cubicBezTo>
                  <a:pt x="3501895" y="1606578"/>
                  <a:pt x="3505426" y="1610109"/>
                  <a:pt x="3505426" y="1617170"/>
                </a:cubicBezTo>
                <a:cubicBezTo>
                  <a:pt x="3505426" y="1624228"/>
                  <a:pt x="3519546" y="1631290"/>
                  <a:pt x="3547788" y="1638349"/>
                </a:cubicBezTo>
                <a:cubicBezTo>
                  <a:pt x="3568968" y="1638349"/>
                  <a:pt x="3593680" y="1645410"/>
                  <a:pt x="3621920" y="1659530"/>
                </a:cubicBezTo>
                <a:cubicBezTo>
                  <a:pt x="3628980" y="1659530"/>
                  <a:pt x="3636040" y="1661295"/>
                  <a:pt x="3643100" y="1664826"/>
                </a:cubicBezTo>
                <a:cubicBezTo>
                  <a:pt x="3650161" y="1668357"/>
                  <a:pt x="3657222" y="1670122"/>
                  <a:pt x="3664282" y="1670122"/>
                </a:cubicBezTo>
                <a:lnTo>
                  <a:pt x="3738415" y="1701893"/>
                </a:lnTo>
                <a:lnTo>
                  <a:pt x="3717234" y="1701893"/>
                </a:lnTo>
                <a:cubicBezTo>
                  <a:pt x="3703113" y="1701893"/>
                  <a:pt x="3685463" y="1698362"/>
                  <a:pt x="3664282" y="1691301"/>
                </a:cubicBezTo>
                <a:lnTo>
                  <a:pt x="3611330" y="1670122"/>
                </a:lnTo>
                <a:cubicBezTo>
                  <a:pt x="3611330" y="1663061"/>
                  <a:pt x="3606034" y="1661295"/>
                  <a:pt x="3595444" y="1664826"/>
                </a:cubicBezTo>
                <a:cubicBezTo>
                  <a:pt x="3584853" y="1668357"/>
                  <a:pt x="3576028" y="1668357"/>
                  <a:pt x="3568968" y="1664826"/>
                </a:cubicBezTo>
                <a:cubicBezTo>
                  <a:pt x="3561908" y="1661295"/>
                  <a:pt x="3549552" y="1656001"/>
                  <a:pt x="3531901" y="1648940"/>
                </a:cubicBezTo>
                <a:cubicBezTo>
                  <a:pt x="3514251" y="1641880"/>
                  <a:pt x="3505426" y="1638349"/>
                  <a:pt x="3505426" y="1638349"/>
                </a:cubicBezTo>
                <a:cubicBezTo>
                  <a:pt x="3498365" y="1638349"/>
                  <a:pt x="3493070" y="1638349"/>
                  <a:pt x="3489540" y="1638349"/>
                </a:cubicBezTo>
                <a:cubicBezTo>
                  <a:pt x="3486009" y="1638349"/>
                  <a:pt x="3480714" y="1634820"/>
                  <a:pt x="3473655" y="1627759"/>
                </a:cubicBezTo>
                <a:cubicBezTo>
                  <a:pt x="3459534" y="1613639"/>
                  <a:pt x="3456004" y="1603047"/>
                  <a:pt x="3463064" y="1595988"/>
                </a:cubicBezTo>
                <a:close/>
                <a:moveTo>
                  <a:pt x="2732326" y="1595988"/>
                </a:moveTo>
                <a:lnTo>
                  <a:pt x="2753506" y="1606578"/>
                </a:lnTo>
                <a:cubicBezTo>
                  <a:pt x="2753506" y="1606578"/>
                  <a:pt x="2751742" y="1606578"/>
                  <a:pt x="2748211" y="1606578"/>
                </a:cubicBezTo>
                <a:cubicBezTo>
                  <a:pt x="2744681" y="1606578"/>
                  <a:pt x="2739385" y="1606578"/>
                  <a:pt x="2732326" y="1606578"/>
                </a:cubicBezTo>
                <a:close/>
                <a:moveTo>
                  <a:pt x="7402697" y="1585397"/>
                </a:moveTo>
                <a:cubicBezTo>
                  <a:pt x="7395636" y="1592458"/>
                  <a:pt x="7385047" y="1595988"/>
                  <a:pt x="7370926" y="1595988"/>
                </a:cubicBezTo>
                <a:lnTo>
                  <a:pt x="7360336" y="1595988"/>
                </a:lnTo>
                <a:cubicBezTo>
                  <a:pt x="7360336" y="1595988"/>
                  <a:pt x="7356806" y="1599518"/>
                  <a:pt x="7349745" y="1606578"/>
                </a:cubicBezTo>
                <a:lnTo>
                  <a:pt x="7360336" y="1606578"/>
                </a:lnTo>
                <a:cubicBezTo>
                  <a:pt x="7360336" y="1606578"/>
                  <a:pt x="7363866" y="1606578"/>
                  <a:pt x="7370926" y="1606578"/>
                </a:cubicBezTo>
                <a:lnTo>
                  <a:pt x="7392107" y="1606578"/>
                </a:lnTo>
                <a:cubicBezTo>
                  <a:pt x="7399168" y="1613639"/>
                  <a:pt x="7402697" y="1617170"/>
                  <a:pt x="7402697" y="1617170"/>
                </a:cubicBezTo>
                <a:lnTo>
                  <a:pt x="7402697" y="1595988"/>
                </a:lnTo>
                <a:close/>
                <a:moveTo>
                  <a:pt x="3929042" y="1574807"/>
                </a:moveTo>
                <a:cubicBezTo>
                  <a:pt x="3929042" y="1574807"/>
                  <a:pt x="3930806" y="1576572"/>
                  <a:pt x="3934338" y="1580103"/>
                </a:cubicBezTo>
                <a:cubicBezTo>
                  <a:pt x="3937868" y="1583632"/>
                  <a:pt x="3939633" y="1585397"/>
                  <a:pt x="3939633" y="1585397"/>
                </a:cubicBezTo>
                <a:lnTo>
                  <a:pt x="3939633" y="1574807"/>
                </a:lnTo>
                <a:close/>
                <a:moveTo>
                  <a:pt x="8547785" y="1568188"/>
                </a:moveTo>
                <a:cubicBezTo>
                  <a:pt x="8548668" y="1567306"/>
                  <a:pt x="8549991" y="1567747"/>
                  <a:pt x="8551756" y="1569512"/>
                </a:cubicBezTo>
                <a:cubicBezTo>
                  <a:pt x="8555285" y="1573043"/>
                  <a:pt x="8560582" y="1574807"/>
                  <a:pt x="8567641" y="1574807"/>
                </a:cubicBezTo>
                <a:lnTo>
                  <a:pt x="8578233" y="1585397"/>
                </a:lnTo>
                <a:lnTo>
                  <a:pt x="8557053" y="1585397"/>
                </a:lnTo>
                <a:lnTo>
                  <a:pt x="8546462" y="1574807"/>
                </a:lnTo>
                <a:cubicBezTo>
                  <a:pt x="8546462" y="1571278"/>
                  <a:pt x="8546903" y="1569071"/>
                  <a:pt x="8547785" y="1568188"/>
                </a:cubicBezTo>
                <a:close/>
                <a:moveTo>
                  <a:pt x="7455649" y="1564218"/>
                </a:moveTo>
                <a:cubicBezTo>
                  <a:pt x="7455649" y="1571276"/>
                  <a:pt x="7452120" y="1574807"/>
                  <a:pt x="7445059" y="1574807"/>
                </a:cubicBezTo>
                <a:lnTo>
                  <a:pt x="7445059" y="1585397"/>
                </a:lnTo>
                <a:lnTo>
                  <a:pt x="7476830" y="1574807"/>
                </a:lnTo>
                <a:cubicBezTo>
                  <a:pt x="7469770" y="1574807"/>
                  <a:pt x="7462711" y="1571276"/>
                  <a:pt x="7455649" y="1564218"/>
                </a:cubicBezTo>
                <a:close/>
                <a:moveTo>
                  <a:pt x="2933543" y="1564218"/>
                </a:moveTo>
                <a:lnTo>
                  <a:pt x="2954724" y="1564218"/>
                </a:lnTo>
                <a:cubicBezTo>
                  <a:pt x="2968845" y="1571276"/>
                  <a:pt x="2979435" y="1576572"/>
                  <a:pt x="2986495" y="1580103"/>
                </a:cubicBezTo>
                <a:cubicBezTo>
                  <a:pt x="2993556" y="1583632"/>
                  <a:pt x="3000616" y="1585397"/>
                  <a:pt x="3007676" y="1585397"/>
                </a:cubicBezTo>
                <a:cubicBezTo>
                  <a:pt x="3021797" y="1585397"/>
                  <a:pt x="3035918" y="1592458"/>
                  <a:pt x="3050039" y="1606578"/>
                </a:cubicBezTo>
                <a:lnTo>
                  <a:pt x="3060629" y="1606578"/>
                </a:lnTo>
                <a:cubicBezTo>
                  <a:pt x="3067689" y="1599518"/>
                  <a:pt x="3085339" y="1603047"/>
                  <a:pt x="3113581" y="1617170"/>
                </a:cubicBezTo>
                <a:cubicBezTo>
                  <a:pt x="3127701" y="1624228"/>
                  <a:pt x="3147116" y="1631290"/>
                  <a:pt x="3171829" y="1638349"/>
                </a:cubicBezTo>
                <a:cubicBezTo>
                  <a:pt x="3196539" y="1645410"/>
                  <a:pt x="3208895" y="1648940"/>
                  <a:pt x="3208895" y="1648940"/>
                </a:cubicBezTo>
                <a:lnTo>
                  <a:pt x="3251255" y="1659530"/>
                </a:lnTo>
                <a:lnTo>
                  <a:pt x="3261847" y="1659530"/>
                </a:lnTo>
                <a:lnTo>
                  <a:pt x="3272437" y="1659530"/>
                </a:lnTo>
                <a:cubicBezTo>
                  <a:pt x="3279497" y="1659530"/>
                  <a:pt x="3283027" y="1659530"/>
                  <a:pt x="3283027" y="1659530"/>
                </a:cubicBezTo>
                <a:lnTo>
                  <a:pt x="3304208" y="1670122"/>
                </a:lnTo>
                <a:lnTo>
                  <a:pt x="3357160" y="1691301"/>
                </a:lnTo>
                <a:cubicBezTo>
                  <a:pt x="3357160" y="1698362"/>
                  <a:pt x="3360690" y="1701893"/>
                  <a:pt x="3367751" y="1701893"/>
                </a:cubicBezTo>
                <a:cubicBezTo>
                  <a:pt x="3367751" y="1708953"/>
                  <a:pt x="3369516" y="1712482"/>
                  <a:pt x="3373046" y="1712482"/>
                </a:cubicBezTo>
                <a:cubicBezTo>
                  <a:pt x="3376577" y="1712482"/>
                  <a:pt x="3378341" y="1708953"/>
                  <a:pt x="3378341" y="1701893"/>
                </a:cubicBezTo>
                <a:cubicBezTo>
                  <a:pt x="3378341" y="1701893"/>
                  <a:pt x="3385401" y="1701893"/>
                  <a:pt x="3399522" y="1701893"/>
                </a:cubicBezTo>
                <a:cubicBezTo>
                  <a:pt x="3399522" y="1708953"/>
                  <a:pt x="3401287" y="1710718"/>
                  <a:pt x="3404817" y="1707187"/>
                </a:cubicBezTo>
                <a:cubicBezTo>
                  <a:pt x="3408347" y="1703657"/>
                  <a:pt x="3411876" y="1703657"/>
                  <a:pt x="3415408" y="1707187"/>
                </a:cubicBezTo>
                <a:cubicBezTo>
                  <a:pt x="3418938" y="1710718"/>
                  <a:pt x="3424232" y="1712482"/>
                  <a:pt x="3431293" y="1712482"/>
                </a:cubicBezTo>
                <a:cubicBezTo>
                  <a:pt x="3438353" y="1719543"/>
                  <a:pt x="3448943" y="1723074"/>
                  <a:pt x="3463064" y="1723074"/>
                </a:cubicBezTo>
                <a:cubicBezTo>
                  <a:pt x="3512486" y="1730133"/>
                  <a:pt x="3547788" y="1740724"/>
                  <a:pt x="3568968" y="1754845"/>
                </a:cubicBezTo>
                <a:cubicBezTo>
                  <a:pt x="3576028" y="1761905"/>
                  <a:pt x="3584853" y="1765434"/>
                  <a:pt x="3595444" y="1765434"/>
                </a:cubicBezTo>
                <a:cubicBezTo>
                  <a:pt x="3606034" y="1765434"/>
                  <a:pt x="3618390" y="1765434"/>
                  <a:pt x="3632511" y="1765434"/>
                </a:cubicBezTo>
                <a:cubicBezTo>
                  <a:pt x="3639571" y="1772495"/>
                  <a:pt x="3643100" y="1774261"/>
                  <a:pt x="3643100" y="1770730"/>
                </a:cubicBezTo>
                <a:cubicBezTo>
                  <a:pt x="3643100" y="1767199"/>
                  <a:pt x="3646632" y="1765434"/>
                  <a:pt x="3653692" y="1765434"/>
                </a:cubicBezTo>
                <a:cubicBezTo>
                  <a:pt x="3653692" y="1758374"/>
                  <a:pt x="3657222" y="1754845"/>
                  <a:pt x="3664282" y="1754845"/>
                </a:cubicBezTo>
                <a:cubicBezTo>
                  <a:pt x="3671342" y="1754845"/>
                  <a:pt x="3676636" y="1756609"/>
                  <a:pt x="3680167" y="1760140"/>
                </a:cubicBezTo>
                <a:cubicBezTo>
                  <a:pt x="3683698" y="1763670"/>
                  <a:pt x="3692523" y="1768965"/>
                  <a:pt x="3706644" y="1776026"/>
                </a:cubicBezTo>
                <a:lnTo>
                  <a:pt x="3717234" y="1786615"/>
                </a:lnTo>
                <a:cubicBezTo>
                  <a:pt x="3710174" y="1786615"/>
                  <a:pt x="3704879" y="1786615"/>
                  <a:pt x="3701348" y="1786615"/>
                </a:cubicBezTo>
                <a:cubicBezTo>
                  <a:pt x="3697818" y="1786615"/>
                  <a:pt x="3696052" y="1786615"/>
                  <a:pt x="3696052" y="1786615"/>
                </a:cubicBezTo>
                <a:lnTo>
                  <a:pt x="3696052" y="1797205"/>
                </a:lnTo>
                <a:cubicBezTo>
                  <a:pt x="3696052" y="1797205"/>
                  <a:pt x="3699584" y="1797205"/>
                  <a:pt x="3706644" y="1797205"/>
                </a:cubicBezTo>
                <a:cubicBezTo>
                  <a:pt x="3713703" y="1797205"/>
                  <a:pt x="3717234" y="1797205"/>
                  <a:pt x="3717234" y="1797205"/>
                </a:cubicBezTo>
                <a:cubicBezTo>
                  <a:pt x="3731354" y="1797205"/>
                  <a:pt x="3738415" y="1800736"/>
                  <a:pt x="3738415" y="1807797"/>
                </a:cubicBezTo>
                <a:cubicBezTo>
                  <a:pt x="3759596" y="1821917"/>
                  <a:pt x="3777246" y="1828978"/>
                  <a:pt x="3791367" y="1828978"/>
                </a:cubicBezTo>
                <a:cubicBezTo>
                  <a:pt x="3798427" y="1821917"/>
                  <a:pt x="3816078" y="1828978"/>
                  <a:pt x="3844319" y="1850157"/>
                </a:cubicBezTo>
                <a:cubicBezTo>
                  <a:pt x="3844319" y="1850157"/>
                  <a:pt x="3847850" y="1850157"/>
                  <a:pt x="3854908" y="1850157"/>
                </a:cubicBezTo>
                <a:cubicBezTo>
                  <a:pt x="3861969" y="1850157"/>
                  <a:pt x="3865500" y="1853688"/>
                  <a:pt x="3865500" y="1860749"/>
                </a:cubicBezTo>
                <a:lnTo>
                  <a:pt x="3876090" y="1860749"/>
                </a:lnTo>
                <a:cubicBezTo>
                  <a:pt x="3876090" y="1860749"/>
                  <a:pt x="3886681" y="1860749"/>
                  <a:pt x="3907860" y="1860749"/>
                </a:cubicBezTo>
                <a:cubicBezTo>
                  <a:pt x="3929042" y="1860749"/>
                  <a:pt x="3950223" y="1864279"/>
                  <a:pt x="3971404" y="1871338"/>
                </a:cubicBezTo>
                <a:lnTo>
                  <a:pt x="4003175" y="1871338"/>
                </a:lnTo>
                <a:cubicBezTo>
                  <a:pt x="4017296" y="1878399"/>
                  <a:pt x="4024356" y="1881930"/>
                  <a:pt x="4024356" y="1881930"/>
                </a:cubicBezTo>
                <a:cubicBezTo>
                  <a:pt x="4031416" y="1881930"/>
                  <a:pt x="4036710" y="1883694"/>
                  <a:pt x="4040242" y="1887224"/>
                </a:cubicBezTo>
                <a:cubicBezTo>
                  <a:pt x="4043772" y="1890755"/>
                  <a:pt x="4049066" y="1892520"/>
                  <a:pt x="4056127" y="1892520"/>
                </a:cubicBezTo>
                <a:lnTo>
                  <a:pt x="4077308" y="1881930"/>
                </a:lnTo>
                <a:cubicBezTo>
                  <a:pt x="4070248" y="1874869"/>
                  <a:pt x="4063188" y="1871338"/>
                  <a:pt x="4056127" y="1871338"/>
                </a:cubicBezTo>
                <a:cubicBezTo>
                  <a:pt x="4056127" y="1864279"/>
                  <a:pt x="4063188" y="1864279"/>
                  <a:pt x="4077308" y="1871338"/>
                </a:cubicBezTo>
                <a:cubicBezTo>
                  <a:pt x="4091429" y="1878399"/>
                  <a:pt x="4102018" y="1881930"/>
                  <a:pt x="4109079" y="1881930"/>
                </a:cubicBezTo>
                <a:cubicBezTo>
                  <a:pt x="4102018" y="1881930"/>
                  <a:pt x="4098489" y="1881930"/>
                  <a:pt x="4098489" y="1881930"/>
                </a:cubicBezTo>
                <a:cubicBezTo>
                  <a:pt x="4091429" y="1888989"/>
                  <a:pt x="4087898" y="1892520"/>
                  <a:pt x="4087898" y="1892520"/>
                </a:cubicBezTo>
                <a:cubicBezTo>
                  <a:pt x="4087898" y="1892520"/>
                  <a:pt x="4091429" y="1896050"/>
                  <a:pt x="4098489" y="1903111"/>
                </a:cubicBezTo>
                <a:lnTo>
                  <a:pt x="4109079" y="1913701"/>
                </a:lnTo>
                <a:lnTo>
                  <a:pt x="4119669" y="1924290"/>
                </a:lnTo>
                <a:cubicBezTo>
                  <a:pt x="4119669" y="1931351"/>
                  <a:pt x="4130260" y="1934882"/>
                  <a:pt x="4151441" y="1934882"/>
                </a:cubicBezTo>
                <a:cubicBezTo>
                  <a:pt x="4172621" y="1934882"/>
                  <a:pt x="4190272" y="1934882"/>
                  <a:pt x="4204393" y="1934882"/>
                </a:cubicBezTo>
                <a:cubicBezTo>
                  <a:pt x="4218514" y="1934882"/>
                  <a:pt x="4230868" y="1936646"/>
                  <a:pt x="4241460" y="1940176"/>
                </a:cubicBezTo>
                <a:cubicBezTo>
                  <a:pt x="4252050" y="1943707"/>
                  <a:pt x="4257345" y="1949002"/>
                  <a:pt x="4257345" y="1956063"/>
                </a:cubicBezTo>
                <a:cubicBezTo>
                  <a:pt x="4264404" y="1956063"/>
                  <a:pt x="4274996" y="1956063"/>
                  <a:pt x="4289116" y="1956063"/>
                </a:cubicBezTo>
                <a:lnTo>
                  <a:pt x="4278526" y="1945472"/>
                </a:lnTo>
                <a:cubicBezTo>
                  <a:pt x="4278526" y="1945472"/>
                  <a:pt x="4282056" y="1945472"/>
                  <a:pt x="4289116" y="1945472"/>
                </a:cubicBezTo>
                <a:cubicBezTo>
                  <a:pt x="4296176" y="1945472"/>
                  <a:pt x="4299706" y="1945472"/>
                  <a:pt x="4299706" y="1945472"/>
                </a:cubicBezTo>
                <a:cubicBezTo>
                  <a:pt x="4299706" y="1938411"/>
                  <a:pt x="4301470" y="1936646"/>
                  <a:pt x="4305002" y="1940176"/>
                </a:cubicBezTo>
                <a:cubicBezTo>
                  <a:pt x="4308532" y="1943707"/>
                  <a:pt x="4313826" y="1945472"/>
                  <a:pt x="4320887" y="1945472"/>
                </a:cubicBezTo>
                <a:cubicBezTo>
                  <a:pt x="4335008" y="1952532"/>
                  <a:pt x="4345598" y="1959592"/>
                  <a:pt x="4352658" y="1966653"/>
                </a:cubicBezTo>
                <a:cubicBezTo>
                  <a:pt x="4359718" y="1966653"/>
                  <a:pt x="4366778" y="1966653"/>
                  <a:pt x="4373839" y="1966653"/>
                </a:cubicBezTo>
                <a:cubicBezTo>
                  <a:pt x="4380900" y="1966653"/>
                  <a:pt x="4387960" y="1966653"/>
                  <a:pt x="4395020" y="1966653"/>
                </a:cubicBezTo>
                <a:lnTo>
                  <a:pt x="4416202" y="1977242"/>
                </a:lnTo>
                <a:cubicBezTo>
                  <a:pt x="4416202" y="1977242"/>
                  <a:pt x="4409141" y="1979007"/>
                  <a:pt x="4395020" y="1982538"/>
                </a:cubicBezTo>
                <a:cubicBezTo>
                  <a:pt x="4380900" y="1986069"/>
                  <a:pt x="4370310" y="1984303"/>
                  <a:pt x="4363249" y="1977242"/>
                </a:cubicBezTo>
                <a:cubicBezTo>
                  <a:pt x="4349128" y="1970184"/>
                  <a:pt x="4335008" y="1966653"/>
                  <a:pt x="4320887" y="1966653"/>
                </a:cubicBezTo>
                <a:lnTo>
                  <a:pt x="4289116" y="1977242"/>
                </a:lnTo>
                <a:cubicBezTo>
                  <a:pt x="4274996" y="1984303"/>
                  <a:pt x="4267935" y="1984303"/>
                  <a:pt x="4267935" y="1977242"/>
                </a:cubicBezTo>
                <a:cubicBezTo>
                  <a:pt x="4267935" y="1970184"/>
                  <a:pt x="4264404" y="1966653"/>
                  <a:pt x="4257345" y="1966653"/>
                </a:cubicBezTo>
                <a:cubicBezTo>
                  <a:pt x="4257345" y="1973713"/>
                  <a:pt x="4264404" y="1984303"/>
                  <a:pt x="4278526" y="1998424"/>
                </a:cubicBezTo>
                <a:lnTo>
                  <a:pt x="4299706" y="2009015"/>
                </a:lnTo>
                <a:lnTo>
                  <a:pt x="4342068" y="2009015"/>
                </a:lnTo>
                <a:cubicBezTo>
                  <a:pt x="4342068" y="2001954"/>
                  <a:pt x="4342068" y="1998424"/>
                  <a:pt x="4342068" y="1998424"/>
                </a:cubicBezTo>
                <a:cubicBezTo>
                  <a:pt x="4356189" y="1998424"/>
                  <a:pt x="4377370" y="2009015"/>
                  <a:pt x="4405610" y="2030194"/>
                </a:cubicBezTo>
                <a:cubicBezTo>
                  <a:pt x="4426791" y="2037255"/>
                  <a:pt x="4437382" y="2039021"/>
                  <a:pt x="4437382" y="2035490"/>
                </a:cubicBezTo>
                <a:cubicBezTo>
                  <a:pt x="4437382" y="2031959"/>
                  <a:pt x="4444442" y="2030194"/>
                  <a:pt x="4458562" y="2030194"/>
                </a:cubicBezTo>
                <a:cubicBezTo>
                  <a:pt x="4472683" y="2030194"/>
                  <a:pt x="4486804" y="2033725"/>
                  <a:pt x="4500924" y="2040786"/>
                </a:cubicBezTo>
                <a:cubicBezTo>
                  <a:pt x="4507984" y="2040786"/>
                  <a:pt x="4515045" y="2040786"/>
                  <a:pt x="4522106" y="2040786"/>
                </a:cubicBezTo>
                <a:lnTo>
                  <a:pt x="4490334" y="2019605"/>
                </a:lnTo>
                <a:cubicBezTo>
                  <a:pt x="4469154" y="2019605"/>
                  <a:pt x="4462093" y="2017840"/>
                  <a:pt x="4469154" y="2014309"/>
                </a:cubicBezTo>
                <a:cubicBezTo>
                  <a:pt x="4476214" y="2010780"/>
                  <a:pt x="4483274" y="2010780"/>
                  <a:pt x="4490334" y="2014309"/>
                </a:cubicBezTo>
                <a:cubicBezTo>
                  <a:pt x="4497394" y="2017840"/>
                  <a:pt x="4500924" y="2016074"/>
                  <a:pt x="4500924" y="2009015"/>
                </a:cubicBezTo>
                <a:cubicBezTo>
                  <a:pt x="4500924" y="2001954"/>
                  <a:pt x="4504454" y="1998424"/>
                  <a:pt x="4511514" y="1998424"/>
                </a:cubicBezTo>
                <a:lnTo>
                  <a:pt x="4522106" y="2009015"/>
                </a:lnTo>
                <a:lnTo>
                  <a:pt x="4522106" y="2019605"/>
                </a:lnTo>
                <a:lnTo>
                  <a:pt x="4543286" y="2030194"/>
                </a:lnTo>
                <a:cubicBezTo>
                  <a:pt x="4543286" y="2037255"/>
                  <a:pt x="4545051" y="2040786"/>
                  <a:pt x="4548580" y="2040786"/>
                </a:cubicBezTo>
                <a:cubicBezTo>
                  <a:pt x="4552112" y="2040786"/>
                  <a:pt x="4553876" y="2040786"/>
                  <a:pt x="4553876" y="2040786"/>
                </a:cubicBezTo>
                <a:cubicBezTo>
                  <a:pt x="4553876" y="2040786"/>
                  <a:pt x="4555641" y="2042550"/>
                  <a:pt x="4559172" y="2046080"/>
                </a:cubicBezTo>
                <a:cubicBezTo>
                  <a:pt x="4562702" y="2049611"/>
                  <a:pt x="4564468" y="2051376"/>
                  <a:pt x="4564468" y="2051376"/>
                </a:cubicBezTo>
                <a:lnTo>
                  <a:pt x="4532695" y="2051376"/>
                </a:lnTo>
                <a:lnTo>
                  <a:pt x="4522106" y="2061967"/>
                </a:lnTo>
                <a:cubicBezTo>
                  <a:pt x="4522106" y="2069026"/>
                  <a:pt x="4522106" y="2072557"/>
                  <a:pt x="4522106" y="2072557"/>
                </a:cubicBezTo>
                <a:lnTo>
                  <a:pt x="4532695" y="2083146"/>
                </a:lnTo>
                <a:cubicBezTo>
                  <a:pt x="4539756" y="2083146"/>
                  <a:pt x="4550347" y="2086677"/>
                  <a:pt x="4564468" y="2093738"/>
                </a:cubicBezTo>
                <a:lnTo>
                  <a:pt x="4606828" y="2093738"/>
                </a:lnTo>
                <a:cubicBezTo>
                  <a:pt x="4606828" y="2086677"/>
                  <a:pt x="4603299" y="2083146"/>
                  <a:pt x="4596238" y="2083146"/>
                </a:cubicBezTo>
                <a:lnTo>
                  <a:pt x="4606828" y="2083146"/>
                </a:lnTo>
                <a:cubicBezTo>
                  <a:pt x="4620949" y="2090207"/>
                  <a:pt x="4620949" y="2097267"/>
                  <a:pt x="4606828" y="2104328"/>
                </a:cubicBezTo>
                <a:lnTo>
                  <a:pt x="4617420" y="2114919"/>
                </a:lnTo>
                <a:lnTo>
                  <a:pt x="4637592" y="2113910"/>
                </a:lnTo>
                <a:lnTo>
                  <a:pt x="4628010" y="2104328"/>
                </a:lnTo>
                <a:lnTo>
                  <a:pt x="4649190" y="2104328"/>
                </a:lnTo>
                <a:lnTo>
                  <a:pt x="4639715" y="2113805"/>
                </a:lnTo>
                <a:lnTo>
                  <a:pt x="4643895" y="2113594"/>
                </a:lnTo>
                <a:cubicBezTo>
                  <a:pt x="4650955" y="2112713"/>
                  <a:pt x="4656251" y="2111389"/>
                  <a:pt x="4659780" y="2109623"/>
                </a:cubicBezTo>
                <a:cubicBezTo>
                  <a:pt x="4666840" y="2106092"/>
                  <a:pt x="4673901" y="2107858"/>
                  <a:pt x="4680962" y="2114919"/>
                </a:cubicBezTo>
                <a:cubicBezTo>
                  <a:pt x="4688022" y="2121978"/>
                  <a:pt x="4695082" y="2125509"/>
                  <a:pt x="4702142" y="2125509"/>
                </a:cubicBezTo>
                <a:lnTo>
                  <a:pt x="4733914" y="2146690"/>
                </a:lnTo>
                <a:lnTo>
                  <a:pt x="4765684" y="2157280"/>
                </a:lnTo>
                <a:cubicBezTo>
                  <a:pt x="4786866" y="2157280"/>
                  <a:pt x="4804517" y="2159044"/>
                  <a:pt x="4818636" y="2162575"/>
                </a:cubicBezTo>
                <a:cubicBezTo>
                  <a:pt x="4832757" y="2166106"/>
                  <a:pt x="4843348" y="2167871"/>
                  <a:pt x="4850408" y="2167871"/>
                </a:cubicBezTo>
                <a:cubicBezTo>
                  <a:pt x="4857469" y="2174930"/>
                  <a:pt x="4857469" y="2181992"/>
                  <a:pt x="4850408" y="2189051"/>
                </a:cubicBezTo>
                <a:cubicBezTo>
                  <a:pt x="4850408" y="2189051"/>
                  <a:pt x="4846878" y="2187286"/>
                  <a:pt x="4839818" y="2183756"/>
                </a:cubicBezTo>
                <a:cubicBezTo>
                  <a:pt x="4832757" y="2180225"/>
                  <a:pt x="4825696" y="2178461"/>
                  <a:pt x="4818636" y="2178461"/>
                </a:cubicBezTo>
                <a:lnTo>
                  <a:pt x="4776276" y="2167871"/>
                </a:lnTo>
                <a:cubicBezTo>
                  <a:pt x="4762155" y="2153750"/>
                  <a:pt x="4730384" y="2146690"/>
                  <a:pt x="4680962" y="2146690"/>
                </a:cubicBezTo>
                <a:cubicBezTo>
                  <a:pt x="4673901" y="2146690"/>
                  <a:pt x="4666840" y="2144925"/>
                  <a:pt x="4659780" y="2141394"/>
                </a:cubicBezTo>
                <a:cubicBezTo>
                  <a:pt x="4652720" y="2137863"/>
                  <a:pt x="4649190" y="2136099"/>
                  <a:pt x="4649190" y="2136099"/>
                </a:cubicBezTo>
                <a:cubicBezTo>
                  <a:pt x="4649190" y="2136099"/>
                  <a:pt x="4633305" y="2132569"/>
                  <a:pt x="4601532" y="2125509"/>
                </a:cubicBezTo>
                <a:cubicBezTo>
                  <a:pt x="4569762" y="2118448"/>
                  <a:pt x="4537991" y="2111388"/>
                  <a:pt x="4506220" y="2104328"/>
                </a:cubicBezTo>
                <a:cubicBezTo>
                  <a:pt x="4474449" y="2097267"/>
                  <a:pt x="4455032" y="2090207"/>
                  <a:pt x="4447972" y="2083146"/>
                </a:cubicBezTo>
                <a:cubicBezTo>
                  <a:pt x="4426791" y="2076088"/>
                  <a:pt x="4412670" y="2072557"/>
                  <a:pt x="4405610" y="2072557"/>
                </a:cubicBezTo>
                <a:cubicBezTo>
                  <a:pt x="4398550" y="2072557"/>
                  <a:pt x="4391490" y="2069026"/>
                  <a:pt x="4384430" y="2061967"/>
                </a:cubicBezTo>
                <a:lnTo>
                  <a:pt x="4352658" y="2051376"/>
                </a:lnTo>
                <a:cubicBezTo>
                  <a:pt x="4345598" y="2051376"/>
                  <a:pt x="4336772" y="2049611"/>
                  <a:pt x="4326182" y="2046080"/>
                </a:cubicBezTo>
                <a:cubicBezTo>
                  <a:pt x="4315592" y="2042550"/>
                  <a:pt x="4303237" y="2039021"/>
                  <a:pt x="4289116" y="2035490"/>
                </a:cubicBezTo>
                <a:cubicBezTo>
                  <a:pt x="4274996" y="2031959"/>
                  <a:pt x="4259110" y="2026665"/>
                  <a:pt x="4241460" y="2019605"/>
                </a:cubicBezTo>
                <a:cubicBezTo>
                  <a:pt x="4223808" y="2012544"/>
                  <a:pt x="4209688" y="2007250"/>
                  <a:pt x="4199098" y="2003719"/>
                </a:cubicBezTo>
                <a:cubicBezTo>
                  <a:pt x="4188508" y="2000188"/>
                  <a:pt x="4179682" y="1996659"/>
                  <a:pt x="4172621" y="1993128"/>
                </a:cubicBezTo>
                <a:cubicBezTo>
                  <a:pt x="4165562" y="1989598"/>
                  <a:pt x="4158500" y="1986069"/>
                  <a:pt x="4151441" y="1982538"/>
                </a:cubicBezTo>
                <a:cubicBezTo>
                  <a:pt x="4144381" y="1979007"/>
                  <a:pt x="4133791" y="1977242"/>
                  <a:pt x="4119669" y="1977242"/>
                </a:cubicBezTo>
                <a:cubicBezTo>
                  <a:pt x="4098489" y="1970184"/>
                  <a:pt x="4084368" y="1964888"/>
                  <a:pt x="4077308" y="1961357"/>
                </a:cubicBezTo>
                <a:cubicBezTo>
                  <a:pt x="4070248" y="1957828"/>
                  <a:pt x="4063188" y="1956063"/>
                  <a:pt x="4056127" y="1956063"/>
                </a:cubicBezTo>
                <a:cubicBezTo>
                  <a:pt x="4027886" y="1949002"/>
                  <a:pt x="4003175" y="1943707"/>
                  <a:pt x="3981994" y="1940176"/>
                </a:cubicBezTo>
                <a:cubicBezTo>
                  <a:pt x="3960812" y="1936646"/>
                  <a:pt x="3946692" y="1931351"/>
                  <a:pt x="3939633" y="1924290"/>
                </a:cubicBezTo>
                <a:cubicBezTo>
                  <a:pt x="3932572" y="1910170"/>
                  <a:pt x="3907860" y="1899580"/>
                  <a:pt x="3865500" y="1892520"/>
                </a:cubicBezTo>
                <a:cubicBezTo>
                  <a:pt x="3858440" y="1892520"/>
                  <a:pt x="3854908" y="1888989"/>
                  <a:pt x="3854908" y="1881930"/>
                </a:cubicBezTo>
                <a:cubicBezTo>
                  <a:pt x="3847850" y="1881930"/>
                  <a:pt x="3840788" y="1880165"/>
                  <a:pt x="3833728" y="1876634"/>
                </a:cubicBezTo>
                <a:cubicBezTo>
                  <a:pt x="3826668" y="1873103"/>
                  <a:pt x="3819607" y="1871338"/>
                  <a:pt x="3812548" y="1871338"/>
                </a:cubicBezTo>
                <a:cubicBezTo>
                  <a:pt x="3784306" y="1864279"/>
                  <a:pt x="3756065" y="1857218"/>
                  <a:pt x="3727824" y="1850157"/>
                </a:cubicBezTo>
                <a:cubicBezTo>
                  <a:pt x="3699584" y="1843098"/>
                  <a:pt x="3669578" y="1834272"/>
                  <a:pt x="3637805" y="1823682"/>
                </a:cubicBezTo>
                <a:cubicBezTo>
                  <a:pt x="3606034" y="1813092"/>
                  <a:pt x="3583088" y="1804266"/>
                  <a:pt x="3568968" y="1797205"/>
                </a:cubicBezTo>
                <a:cubicBezTo>
                  <a:pt x="3554847" y="1790146"/>
                  <a:pt x="3544257" y="1786615"/>
                  <a:pt x="3537196" y="1786615"/>
                </a:cubicBezTo>
                <a:lnTo>
                  <a:pt x="3494834" y="1776026"/>
                </a:lnTo>
                <a:cubicBezTo>
                  <a:pt x="3473655" y="1768965"/>
                  <a:pt x="3459534" y="1765434"/>
                  <a:pt x="3452474" y="1765434"/>
                </a:cubicBezTo>
                <a:cubicBezTo>
                  <a:pt x="3445413" y="1765434"/>
                  <a:pt x="3424232" y="1758374"/>
                  <a:pt x="3388931" y="1744253"/>
                </a:cubicBezTo>
                <a:cubicBezTo>
                  <a:pt x="3374810" y="1744253"/>
                  <a:pt x="3360690" y="1740724"/>
                  <a:pt x="3346570" y="1733663"/>
                </a:cubicBezTo>
                <a:cubicBezTo>
                  <a:pt x="3332449" y="1726603"/>
                  <a:pt x="3321858" y="1723074"/>
                  <a:pt x="3314799" y="1723074"/>
                </a:cubicBezTo>
                <a:cubicBezTo>
                  <a:pt x="3293618" y="1716013"/>
                  <a:pt x="3275967" y="1708953"/>
                  <a:pt x="3261847" y="1701893"/>
                </a:cubicBezTo>
                <a:cubicBezTo>
                  <a:pt x="3247725" y="1694832"/>
                  <a:pt x="3224781" y="1687772"/>
                  <a:pt x="3193008" y="1680711"/>
                </a:cubicBezTo>
                <a:cubicBezTo>
                  <a:pt x="3161237" y="1673651"/>
                  <a:pt x="3134762" y="1663061"/>
                  <a:pt x="3113581" y="1648940"/>
                </a:cubicBezTo>
                <a:lnTo>
                  <a:pt x="3081810" y="1638349"/>
                </a:lnTo>
                <a:lnTo>
                  <a:pt x="3081810" y="1627759"/>
                </a:lnTo>
                <a:cubicBezTo>
                  <a:pt x="3081810" y="1620699"/>
                  <a:pt x="3067689" y="1617170"/>
                  <a:pt x="3039447" y="1617170"/>
                </a:cubicBezTo>
                <a:cubicBezTo>
                  <a:pt x="3032387" y="1617170"/>
                  <a:pt x="3025327" y="1617170"/>
                  <a:pt x="3018266" y="1617170"/>
                </a:cubicBezTo>
                <a:cubicBezTo>
                  <a:pt x="3011207" y="1617170"/>
                  <a:pt x="3000616" y="1617170"/>
                  <a:pt x="2986495" y="1617170"/>
                </a:cubicBezTo>
                <a:cubicBezTo>
                  <a:pt x="2965314" y="1610109"/>
                  <a:pt x="2951194" y="1604814"/>
                  <a:pt x="2944134" y="1601283"/>
                </a:cubicBezTo>
                <a:cubicBezTo>
                  <a:pt x="2937074" y="1597753"/>
                  <a:pt x="2933543" y="1592458"/>
                  <a:pt x="2933543" y="1585397"/>
                </a:cubicBezTo>
                <a:close/>
                <a:moveTo>
                  <a:pt x="2868489" y="1562705"/>
                </a:moveTo>
                <a:lnTo>
                  <a:pt x="2880591" y="1564218"/>
                </a:lnTo>
                <a:cubicBezTo>
                  <a:pt x="2880591" y="1564218"/>
                  <a:pt x="2877061" y="1564218"/>
                  <a:pt x="2870002" y="1564218"/>
                </a:cubicBezTo>
                <a:close/>
                <a:moveTo>
                  <a:pt x="7423878" y="1553626"/>
                </a:moveTo>
                <a:cubicBezTo>
                  <a:pt x="7423878" y="1560687"/>
                  <a:pt x="7423878" y="1564218"/>
                  <a:pt x="7423878" y="1564218"/>
                </a:cubicBezTo>
                <a:cubicBezTo>
                  <a:pt x="7423878" y="1571276"/>
                  <a:pt x="7423878" y="1574807"/>
                  <a:pt x="7423878" y="1574807"/>
                </a:cubicBezTo>
                <a:cubicBezTo>
                  <a:pt x="7430938" y="1574807"/>
                  <a:pt x="7434468" y="1574807"/>
                  <a:pt x="7434468" y="1574807"/>
                </a:cubicBezTo>
                <a:cubicBezTo>
                  <a:pt x="7434468" y="1574807"/>
                  <a:pt x="7434468" y="1571276"/>
                  <a:pt x="7434468" y="1564218"/>
                </a:cubicBezTo>
                <a:close/>
                <a:moveTo>
                  <a:pt x="7349745" y="1553626"/>
                </a:moveTo>
                <a:cubicBezTo>
                  <a:pt x="7349745" y="1553626"/>
                  <a:pt x="7349745" y="1557157"/>
                  <a:pt x="7349745" y="1564218"/>
                </a:cubicBezTo>
                <a:cubicBezTo>
                  <a:pt x="7356806" y="1571276"/>
                  <a:pt x="7349745" y="1574807"/>
                  <a:pt x="7328564" y="1574807"/>
                </a:cubicBezTo>
                <a:cubicBezTo>
                  <a:pt x="7321504" y="1574807"/>
                  <a:pt x="7317974" y="1576572"/>
                  <a:pt x="7317974" y="1580103"/>
                </a:cubicBezTo>
                <a:cubicBezTo>
                  <a:pt x="7317974" y="1583632"/>
                  <a:pt x="7312678" y="1585397"/>
                  <a:pt x="7302088" y="1585397"/>
                </a:cubicBezTo>
                <a:cubicBezTo>
                  <a:pt x="7291498" y="1585397"/>
                  <a:pt x="7286203" y="1583632"/>
                  <a:pt x="7286203" y="1580103"/>
                </a:cubicBezTo>
                <a:cubicBezTo>
                  <a:pt x="7286203" y="1576572"/>
                  <a:pt x="7280908" y="1574807"/>
                  <a:pt x="7270318" y="1574807"/>
                </a:cubicBezTo>
                <a:cubicBezTo>
                  <a:pt x="7259726" y="1574807"/>
                  <a:pt x="7254432" y="1571276"/>
                  <a:pt x="7254432" y="1564218"/>
                </a:cubicBezTo>
                <a:lnTo>
                  <a:pt x="7254432" y="1574807"/>
                </a:lnTo>
                <a:cubicBezTo>
                  <a:pt x="7254432" y="1581868"/>
                  <a:pt x="7257962" y="1585397"/>
                  <a:pt x="7265022" y="1585397"/>
                </a:cubicBezTo>
                <a:cubicBezTo>
                  <a:pt x="7279142" y="1592458"/>
                  <a:pt x="7291498" y="1595988"/>
                  <a:pt x="7302088" y="1595988"/>
                </a:cubicBezTo>
                <a:cubicBezTo>
                  <a:pt x="7312678" y="1595988"/>
                  <a:pt x="7319740" y="1594224"/>
                  <a:pt x="7323270" y="1590693"/>
                </a:cubicBezTo>
                <a:cubicBezTo>
                  <a:pt x="7326799" y="1587162"/>
                  <a:pt x="7332094" y="1585397"/>
                  <a:pt x="7339155" y="1585397"/>
                </a:cubicBezTo>
                <a:cubicBezTo>
                  <a:pt x="7367396" y="1585397"/>
                  <a:pt x="7374456" y="1578338"/>
                  <a:pt x="7360336" y="1564218"/>
                </a:cubicBezTo>
                <a:cubicBezTo>
                  <a:pt x="7353274" y="1557157"/>
                  <a:pt x="7349745" y="1553626"/>
                  <a:pt x="7349745" y="1553626"/>
                </a:cubicBezTo>
                <a:close/>
                <a:moveTo>
                  <a:pt x="7286203" y="1553626"/>
                </a:moveTo>
                <a:lnTo>
                  <a:pt x="7275612" y="1564218"/>
                </a:lnTo>
                <a:cubicBezTo>
                  <a:pt x="7275612" y="1564218"/>
                  <a:pt x="7279142" y="1564218"/>
                  <a:pt x="7286203" y="1564218"/>
                </a:cubicBezTo>
                <a:cubicBezTo>
                  <a:pt x="7293264" y="1564218"/>
                  <a:pt x="7296793" y="1564218"/>
                  <a:pt x="7296793" y="1564218"/>
                </a:cubicBezTo>
                <a:close/>
                <a:moveTo>
                  <a:pt x="3791367" y="1553626"/>
                </a:moveTo>
                <a:cubicBezTo>
                  <a:pt x="3791367" y="1553626"/>
                  <a:pt x="3794898" y="1557157"/>
                  <a:pt x="3801956" y="1564218"/>
                </a:cubicBezTo>
                <a:lnTo>
                  <a:pt x="3823138" y="1553626"/>
                </a:lnTo>
                <a:close/>
                <a:moveTo>
                  <a:pt x="2562879" y="1553626"/>
                </a:moveTo>
                <a:lnTo>
                  <a:pt x="2658193" y="1574807"/>
                </a:lnTo>
                <a:lnTo>
                  <a:pt x="2637012" y="1574807"/>
                </a:lnTo>
                <a:cubicBezTo>
                  <a:pt x="2622892" y="1567747"/>
                  <a:pt x="2612301" y="1564218"/>
                  <a:pt x="2605241" y="1564218"/>
                </a:cubicBezTo>
                <a:close/>
                <a:moveTo>
                  <a:pt x="7468888" y="1547007"/>
                </a:moveTo>
                <a:cubicBezTo>
                  <a:pt x="7467122" y="1546125"/>
                  <a:pt x="7466240" y="1546566"/>
                  <a:pt x="7466240" y="1548331"/>
                </a:cubicBezTo>
                <a:cubicBezTo>
                  <a:pt x="7466240" y="1551862"/>
                  <a:pt x="7466240" y="1557157"/>
                  <a:pt x="7466240" y="1564218"/>
                </a:cubicBezTo>
                <a:cubicBezTo>
                  <a:pt x="7473300" y="1571276"/>
                  <a:pt x="7476830" y="1571276"/>
                  <a:pt x="7476830" y="1564218"/>
                </a:cubicBezTo>
                <a:lnTo>
                  <a:pt x="7476830" y="1553626"/>
                </a:lnTo>
                <a:cubicBezTo>
                  <a:pt x="7473299" y="1550097"/>
                  <a:pt x="7470652" y="1547891"/>
                  <a:pt x="7468888" y="1547007"/>
                </a:cubicBezTo>
                <a:close/>
                <a:moveTo>
                  <a:pt x="7392107" y="1543036"/>
                </a:moveTo>
                <a:lnTo>
                  <a:pt x="7392107" y="1553626"/>
                </a:lnTo>
                <a:cubicBezTo>
                  <a:pt x="7399168" y="1553626"/>
                  <a:pt x="7402697" y="1551862"/>
                  <a:pt x="7402697" y="1548331"/>
                </a:cubicBezTo>
                <a:cubicBezTo>
                  <a:pt x="7402697" y="1544801"/>
                  <a:pt x="7399168" y="1543036"/>
                  <a:pt x="7392107" y="1543036"/>
                </a:cubicBezTo>
                <a:close/>
                <a:moveTo>
                  <a:pt x="2933543" y="1543036"/>
                </a:moveTo>
                <a:cubicBezTo>
                  <a:pt x="2940604" y="1543036"/>
                  <a:pt x="2944134" y="1543036"/>
                  <a:pt x="2944134" y="1543036"/>
                </a:cubicBezTo>
                <a:lnTo>
                  <a:pt x="2965314" y="1553626"/>
                </a:lnTo>
                <a:close/>
                <a:moveTo>
                  <a:pt x="2266347" y="1543036"/>
                </a:moveTo>
                <a:cubicBezTo>
                  <a:pt x="2280468" y="1543036"/>
                  <a:pt x="2291059" y="1543036"/>
                  <a:pt x="2298119" y="1543036"/>
                </a:cubicBezTo>
                <a:cubicBezTo>
                  <a:pt x="2305179" y="1543036"/>
                  <a:pt x="2312240" y="1546566"/>
                  <a:pt x="2319299" y="1553626"/>
                </a:cubicBezTo>
                <a:cubicBezTo>
                  <a:pt x="2326360" y="1553626"/>
                  <a:pt x="2331655" y="1555391"/>
                  <a:pt x="2335186" y="1558922"/>
                </a:cubicBezTo>
                <a:cubicBezTo>
                  <a:pt x="2338715" y="1562451"/>
                  <a:pt x="2342247" y="1564218"/>
                  <a:pt x="2345776" y="1564218"/>
                </a:cubicBezTo>
                <a:cubicBezTo>
                  <a:pt x="2349306" y="1564218"/>
                  <a:pt x="2352836" y="1564218"/>
                  <a:pt x="2356365" y="1564218"/>
                </a:cubicBezTo>
                <a:cubicBezTo>
                  <a:pt x="2359897" y="1564218"/>
                  <a:pt x="2365192" y="1567747"/>
                  <a:pt x="2372252" y="1574807"/>
                </a:cubicBezTo>
                <a:cubicBezTo>
                  <a:pt x="2386373" y="1581868"/>
                  <a:pt x="2404023" y="1587162"/>
                  <a:pt x="2425203" y="1590693"/>
                </a:cubicBezTo>
                <a:cubicBezTo>
                  <a:pt x="2446385" y="1594224"/>
                  <a:pt x="2460505" y="1595988"/>
                  <a:pt x="2467566" y="1595988"/>
                </a:cubicBezTo>
                <a:lnTo>
                  <a:pt x="2520518" y="1606578"/>
                </a:lnTo>
                <a:lnTo>
                  <a:pt x="2562879" y="1617170"/>
                </a:lnTo>
                <a:lnTo>
                  <a:pt x="2562879" y="1627759"/>
                </a:lnTo>
                <a:cubicBezTo>
                  <a:pt x="2577000" y="1634820"/>
                  <a:pt x="2587591" y="1641880"/>
                  <a:pt x="2594650" y="1648940"/>
                </a:cubicBezTo>
                <a:cubicBezTo>
                  <a:pt x="2601711" y="1656001"/>
                  <a:pt x="2615831" y="1663061"/>
                  <a:pt x="2637012" y="1670122"/>
                </a:cubicBezTo>
                <a:cubicBezTo>
                  <a:pt x="2658193" y="1677181"/>
                  <a:pt x="2670548" y="1684242"/>
                  <a:pt x="2674080" y="1691301"/>
                </a:cubicBezTo>
                <a:cubicBezTo>
                  <a:pt x="2677608" y="1698362"/>
                  <a:pt x="2681138" y="1701893"/>
                  <a:pt x="2684669" y="1701893"/>
                </a:cubicBezTo>
                <a:cubicBezTo>
                  <a:pt x="2688200" y="1701893"/>
                  <a:pt x="2695259" y="1703657"/>
                  <a:pt x="2705851" y="1707187"/>
                </a:cubicBezTo>
                <a:cubicBezTo>
                  <a:pt x="2716440" y="1710718"/>
                  <a:pt x="2721735" y="1712482"/>
                  <a:pt x="2721735" y="1712482"/>
                </a:cubicBezTo>
                <a:lnTo>
                  <a:pt x="2721735" y="1723074"/>
                </a:lnTo>
                <a:cubicBezTo>
                  <a:pt x="2721735" y="1723074"/>
                  <a:pt x="2714675" y="1719543"/>
                  <a:pt x="2700554" y="1712482"/>
                </a:cubicBezTo>
                <a:cubicBezTo>
                  <a:pt x="2693495" y="1712482"/>
                  <a:pt x="2682904" y="1710718"/>
                  <a:pt x="2668783" y="1707187"/>
                </a:cubicBezTo>
                <a:cubicBezTo>
                  <a:pt x="2654663" y="1703657"/>
                  <a:pt x="2647602" y="1700128"/>
                  <a:pt x="2647602" y="1696597"/>
                </a:cubicBezTo>
                <a:cubicBezTo>
                  <a:pt x="2647602" y="1693066"/>
                  <a:pt x="2644072" y="1691301"/>
                  <a:pt x="2637012" y="1691301"/>
                </a:cubicBezTo>
                <a:cubicBezTo>
                  <a:pt x="2629952" y="1691301"/>
                  <a:pt x="2624656" y="1689537"/>
                  <a:pt x="2621125" y="1686007"/>
                </a:cubicBezTo>
                <a:cubicBezTo>
                  <a:pt x="2617596" y="1682476"/>
                  <a:pt x="2615831" y="1680711"/>
                  <a:pt x="2615831" y="1680711"/>
                </a:cubicBezTo>
                <a:lnTo>
                  <a:pt x="2584060" y="1659530"/>
                </a:lnTo>
                <a:lnTo>
                  <a:pt x="2573470" y="1648940"/>
                </a:lnTo>
                <a:cubicBezTo>
                  <a:pt x="2559349" y="1641880"/>
                  <a:pt x="2552289" y="1640114"/>
                  <a:pt x="2552289" y="1643645"/>
                </a:cubicBezTo>
                <a:cubicBezTo>
                  <a:pt x="2552289" y="1647176"/>
                  <a:pt x="2546995" y="1648940"/>
                  <a:pt x="2536402" y="1648940"/>
                </a:cubicBezTo>
                <a:cubicBezTo>
                  <a:pt x="2525813" y="1648940"/>
                  <a:pt x="2520518" y="1648940"/>
                  <a:pt x="2520518" y="1648940"/>
                </a:cubicBezTo>
                <a:cubicBezTo>
                  <a:pt x="2499337" y="1641880"/>
                  <a:pt x="2481686" y="1634820"/>
                  <a:pt x="2467566" y="1627759"/>
                </a:cubicBezTo>
                <a:cubicBezTo>
                  <a:pt x="2453445" y="1613639"/>
                  <a:pt x="2442854" y="1606578"/>
                  <a:pt x="2435794" y="1606578"/>
                </a:cubicBezTo>
                <a:lnTo>
                  <a:pt x="2414614" y="1595988"/>
                </a:lnTo>
                <a:cubicBezTo>
                  <a:pt x="2407554" y="1595988"/>
                  <a:pt x="2400493" y="1595988"/>
                  <a:pt x="2393433" y="1595988"/>
                </a:cubicBezTo>
                <a:lnTo>
                  <a:pt x="2393433" y="1606578"/>
                </a:lnTo>
                <a:cubicBezTo>
                  <a:pt x="2379312" y="1599518"/>
                  <a:pt x="2368721" y="1594224"/>
                  <a:pt x="2361662" y="1590693"/>
                </a:cubicBezTo>
                <a:cubicBezTo>
                  <a:pt x="2354601" y="1587162"/>
                  <a:pt x="2351071" y="1583632"/>
                  <a:pt x="2351071" y="1580103"/>
                </a:cubicBezTo>
                <a:cubicBezTo>
                  <a:pt x="2351071" y="1576572"/>
                  <a:pt x="2344011" y="1573043"/>
                  <a:pt x="2329890" y="1569512"/>
                </a:cubicBezTo>
                <a:cubicBezTo>
                  <a:pt x="2315769" y="1565982"/>
                  <a:pt x="2294589" y="1564218"/>
                  <a:pt x="2266347" y="1564218"/>
                </a:cubicBezTo>
                <a:cubicBezTo>
                  <a:pt x="2266347" y="1564218"/>
                  <a:pt x="2266347" y="1562451"/>
                  <a:pt x="2266347" y="1558922"/>
                </a:cubicBezTo>
                <a:cubicBezTo>
                  <a:pt x="2266347" y="1555391"/>
                  <a:pt x="2269878" y="1553626"/>
                  <a:pt x="2276938" y="1553626"/>
                </a:cubicBezTo>
                <a:close/>
                <a:moveTo>
                  <a:pt x="7307384" y="1537741"/>
                </a:moveTo>
                <a:cubicBezTo>
                  <a:pt x="7303854" y="1537742"/>
                  <a:pt x="7300324" y="1539507"/>
                  <a:pt x="7296793" y="1543036"/>
                </a:cubicBezTo>
                <a:lnTo>
                  <a:pt x="7286203" y="1543036"/>
                </a:lnTo>
                <a:cubicBezTo>
                  <a:pt x="7286203" y="1543036"/>
                  <a:pt x="7296793" y="1546566"/>
                  <a:pt x="7317974" y="1553626"/>
                </a:cubicBezTo>
                <a:lnTo>
                  <a:pt x="7339155" y="1543036"/>
                </a:lnTo>
                <a:lnTo>
                  <a:pt x="7317974" y="1543036"/>
                </a:lnTo>
                <a:cubicBezTo>
                  <a:pt x="7314443" y="1539507"/>
                  <a:pt x="7310914" y="1537742"/>
                  <a:pt x="7307384" y="1537741"/>
                </a:cubicBezTo>
                <a:close/>
                <a:moveTo>
                  <a:pt x="7577438" y="1532445"/>
                </a:moveTo>
                <a:cubicBezTo>
                  <a:pt x="7573909" y="1532445"/>
                  <a:pt x="7572144" y="1535976"/>
                  <a:pt x="7572144" y="1543036"/>
                </a:cubicBezTo>
                <a:lnTo>
                  <a:pt x="7572144" y="1553626"/>
                </a:lnTo>
                <a:cubicBezTo>
                  <a:pt x="7565082" y="1553626"/>
                  <a:pt x="7561553" y="1550095"/>
                  <a:pt x="7561553" y="1543036"/>
                </a:cubicBezTo>
                <a:lnTo>
                  <a:pt x="7529782" y="1543036"/>
                </a:lnTo>
                <a:lnTo>
                  <a:pt x="7540374" y="1553626"/>
                </a:lnTo>
                <a:cubicBezTo>
                  <a:pt x="7547434" y="1560687"/>
                  <a:pt x="7550963" y="1560687"/>
                  <a:pt x="7550963" y="1553626"/>
                </a:cubicBezTo>
                <a:cubicBezTo>
                  <a:pt x="7550963" y="1553626"/>
                  <a:pt x="7554492" y="1555391"/>
                  <a:pt x="7561553" y="1558922"/>
                </a:cubicBezTo>
                <a:cubicBezTo>
                  <a:pt x="7568615" y="1562451"/>
                  <a:pt x="7573909" y="1564218"/>
                  <a:pt x="7577438" y="1564218"/>
                </a:cubicBezTo>
                <a:cubicBezTo>
                  <a:pt x="7580970" y="1564218"/>
                  <a:pt x="7586264" y="1565982"/>
                  <a:pt x="7593326" y="1569512"/>
                </a:cubicBezTo>
                <a:cubicBezTo>
                  <a:pt x="7600386" y="1573043"/>
                  <a:pt x="7603915" y="1574807"/>
                  <a:pt x="7603915" y="1574807"/>
                </a:cubicBezTo>
                <a:lnTo>
                  <a:pt x="7625096" y="1574807"/>
                </a:lnTo>
                <a:lnTo>
                  <a:pt x="7603915" y="1564218"/>
                </a:lnTo>
                <a:cubicBezTo>
                  <a:pt x="7603915" y="1557157"/>
                  <a:pt x="7602149" y="1551862"/>
                  <a:pt x="7598620" y="1548331"/>
                </a:cubicBezTo>
                <a:cubicBezTo>
                  <a:pt x="7595090" y="1544801"/>
                  <a:pt x="7589794" y="1543036"/>
                  <a:pt x="7582734" y="1543036"/>
                </a:cubicBezTo>
                <a:cubicBezTo>
                  <a:pt x="7582734" y="1535976"/>
                  <a:pt x="7580970" y="1532445"/>
                  <a:pt x="7577438" y="1532445"/>
                </a:cubicBezTo>
                <a:close/>
                <a:moveTo>
                  <a:pt x="7349745" y="1532445"/>
                </a:moveTo>
                <a:lnTo>
                  <a:pt x="7360336" y="1543036"/>
                </a:lnTo>
                <a:lnTo>
                  <a:pt x="7370926" y="1532445"/>
                </a:lnTo>
                <a:close/>
                <a:moveTo>
                  <a:pt x="3801956" y="1532445"/>
                </a:moveTo>
                <a:lnTo>
                  <a:pt x="3812548" y="1543036"/>
                </a:lnTo>
                <a:cubicBezTo>
                  <a:pt x="3830198" y="1546566"/>
                  <a:pt x="3842554" y="1549214"/>
                  <a:pt x="3849614" y="1550979"/>
                </a:cubicBezTo>
                <a:lnTo>
                  <a:pt x="3854178" y="1552348"/>
                </a:lnTo>
                <a:lnTo>
                  <a:pt x="3849614" y="1544360"/>
                </a:lnTo>
                <a:cubicBezTo>
                  <a:pt x="3846084" y="1541713"/>
                  <a:pt x="3840790" y="1539507"/>
                  <a:pt x="3833728" y="1537741"/>
                </a:cubicBezTo>
                <a:cubicBezTo>
                  <a:pt x="3819607" y="1534210"/>
                  <a:pt x="3809017" y="1532445"/>
                  <a:pt x="3801956" y="1532445"/>
                </a:cubicBezTo>
                <a:close/>
                <a:moveTo>
                  <a:pt x="2446385" y="1532445"/>
                </a:moveTo>
                <a:cubicBezTo>
                  <a:pt x="2446385" y="1532445"/>
                  <a:pt x="2449915" y="1532445"/>
                  <a:pt x="2456975" y="1532445"/>
                </a:cubicBezTo>
                <a:lnTo>
                  <a:pt x="2456975" y="1543036"/>
                </a:lnTo>
                <a:cubicBezTo>
                  <a:pt x="2456975" y="1543036"/>
                  <a:pt x="2453445" y="1539506"/>
                  <a:pt x="2446385" y="1532445"/>
                </a:cubicBezTo>
                <a:close/>
                <a:moveTo>
                  <a:pt x="7921627" y="1521855"/>
                </a:moveTo>
                <a:cubicBezTo>
                  <a:pt x="7928688" y="1521855"/>
                  <a:pt x="7935748" y="1525386"/>
                  <a:pt x="7942808" y="1532445"/>
                </a:cubicBezTo>
                <a:cubicBezTo>
                  <a:pt x="7935748" y="1532445"/>
                  <a:pt x="7928688" y="1532445"/>
                  <a:pt x="7921627" y="1532445"/>
                </a:cubicBezTo>
                <a:close/>
                <a:moveTo>
                  <a:pt x="2488746" y="1521855"/>
                </a:moveTo>
                <a:cubicBezTo>
                  <a:pt x="2495806" y="1521855"/>
                  <a:pt x="2502867" y="1525386"/>
                  <a:pt x="2509927" y="1532445"/>
                </a:cubicBezTo>
                <a:lnTo>
                  <a:pt x="2499337" y="1532445"/>
                </a:lnTo>
                <a:close/>
                <a:moveTo>
                  <a:pt x="7593326" y="1511264"/>
                </a:moveTo>
                <a:lnTo>
                  <a:pt x="7593326" y="1521855"/>
                </a:lnTo>
                <a:cubicBezTo>
                  <a:pt x="7600386" y="1521855"/>
                  <a:pt x="7607444" y="1521855"/>
                  <a:pt x="7614505" y="1521855"/>
                </a:cubicBezTo>
                <a:cubicBezTo>
                  <a:pt x="7607444" y="1514795"/>
                  <a:pt x="7600386" y="1511264"/>
                  <a:pt x="7593326" y="1511264"/>
                </a:cubicBezTo>
                <a:close/>
                <a:moveTo>
                  <a:pt x="3950223" y="1511264"/>
                </a:moveTo>
                <a:cubicBezTo>
                  <a:pt x="3950223" y="1511264"/>
                  <a:pt x="3946692" y="1514795"/>
                  <a:pt x="3939633" y="1521855"/>
                </a:cubicBezTo>
                <a:cubicBezTo>
                  <a:pt x="3939633" y="1521855"/>
                  <a:pt x="3941398" y="1523620"/>
                  <a:pt x="3944928" y="1527151"/>
                </a:cubicBezTo>
                <a:cubicBezTo>
                  <a:pt x="3948458" y="1530680"/>
                  <a:pt x="3950223" y="1532445"/>
                  <a:pt x="3950223" y="1532445"/>
                </a:cubicBezTo>
                <a:cubicBezTo>
                  <a:pt x="3971404" y="1539506"/>
                  <a:pt x="3981994" y="1539506"/>
                  <a:pt x="3981994" y="1532445"/>
                </a:cubicBezTo>
                <a:cubicBezTo>
                  <a:pt x="3981994" y="1525386"/>
                  <a:pt x="3978464" y="1521855"/>
                  <a:pt x="3971404" y="1521855"/>
                </a:cubicBezTo>
                <a:lnTo>
                  <a:pt x="3960812" y="1521855"/>
                </a:lnTo>
                <a:close/>
                <a:moveTo>
                  <a:pt x="7466240" y="1500674"/>
                </a:moveTo>
                <a:cubicBezTo>
                  <a:pt x="7466240" y="1500674"/>
                  <a:pt x="7469770" y="1500674"/>
                  <a:pt x="7476830" y="1500674"/>
                </a:cubicBezTo>
                <a:lnTo>
                  <a:pt x="7475135" y="1506605"/>
                </a:lnTo>
                <a:close/>
                <a:moveTo>
                  <a:pt x="3865500" y="1500674"/>
                </a:moveTo>
                <a:lnTo>
                  <a:pt x="3886681" y="1511264"/>
                </a:lnTo>
                <a:lnTo>
                  <a:pt x="3876090" y="1500674"/>
                </a:lnTo>
                <a:cubicBezTo>
                  <a:pt x="3869030" y="1500674"/>
                  <a:pt x="3865500" y="1500674"/>
                  <a:pt x="3865500" y="1500674"/>
                </a:cubicBezTo>
                <a:close/>
                <a:moveTo>
                  <a:pt x="2859410" y="1492576"/>
                </a:moveTo>
                <a:lnTo>
                  <a:pt x="2875296" y="1495379"/>
                </a:lnTo>
                <a:cubicBezTo>
                  <a:pt x="2892946" y="1498910"/>
                  <a:pt x="2903537" y="1500674"/>
                  <a:pt x="2907067" y="1500674"/>
                </a:cubicBezTo>
                <a:cubicBezTo>
                  <a:pt x="2910598" y="1500674"/>
                  <a:pt x="2915893" y="1502439"/>
                  <a:pt x="2922954" y="1505970"/>
                </a:cubicBezTo>
                <a:cubicBezTo>
                  <a:pt x="2930013" y="1509499"/>
                  <a:pt x="2940604" y="1511264"/>
                  <a:pt x="2954724" y="1511264"/>
                </a:cubicBezTo>
                <a:cubicBezTo>
                  <a:pt x="2997086" y="1518324"/>
                  <a:pt x="3035918" y="1528916"/>
                  <a:pt x="3071218" y="1543036"/>
                </a:cubicBezTo>
                <a:lnTo>
                  <a:pt x="3124171" y="1553626"/>
                </a:lnTo>
                <a:lnTo>
                  <a:pt x="3187714" y="1564218"/>
                </a:lnTo>
                <a:lnTo>
                  <a:pt x="3198303" y="1564218"/>
                </a:lnTo>
                <a:cubicBezTo>
                  <a:pt x="3205364" y="1564218"/>
                  <a:pt x="3208895" y="1567747"/>
                  <a:pt x="3208895" y="1574807"/>
                </a:cubicBezTo>
                <a:cubicBezTo>
                  <a:pt x="3230075" y="1588928"/>
                  <a:pt x="3268906" y="1595988"/>
                  <a:pt x="3325389" y="1595988"/>
                </a:cubicBezTo>
                <a:lnTo>
                  <a:pt x="3378341" y="1606578"/>
                </a:lnTo>
                <a:cubicBezTo>
                  <a:pt x="3427763" y="1634820"/>
                  <a:pt x="3456004" y="1645410"/>
                  <a:pt x="3463064" y="1638349"/>
                </a:cubicBezTo>
                <a:lnTo>
                  <a:pt x="3494834" y="1659530"/>
                </a:lnTo>
                <a:cubicBezTo>
                  <a:pt x="3494834" y="1666591"/>
                  <a:pt x="3501895" y="1670122"/>
                  <a:pt x="3516016" y="1670122"/>
                </a:cubicBezTo>
                <a:cubicBezTo>
                  <a:pt x="3530136" y="1670122"/>
                  <a:pt x="3540728" y="1671886"/>
                  <a:pt x="3547788" y="1675416"/>
                </a:cubicBezTo>
                <a:cubicBezTo>
                  <a:pt x="3554847" y="1678947"/>
                  <a:pt x="3563673" y="1680711"/>
                  <a:pt x="3574263" y="1680711"/>
                </a:cubicBezTo>
                <a:cubicBezTo>
                  <a:pt x="3584853" y="1680711"/>
                  <a:pt x="3590148" y="1682476"/>
                  <a:pt x="3590148" y="1686007"/>
                </a:cubicBezTo>
                <a:cubicBezTo>
                  <a:pt x="3590148" y="1689537"/>
                  <a:pt x="3593680" y="1691301"/>
                  <a:pt x="3600740" y="1691301"/>
                </a:cubicBezTo>
                <a:cubicBezTo>
                  <a:pt x="3628980" y="1691301"/>
                  <a:pt x="3636040" y="1698362"/>
                  <a:pt x="3621920" y="1712482"/>
                </a:cubicBezTo>
                <a:lnTo>
                  <a:pt x="3600740" y="1712482"/>
                </a:lnTo>
                <a:cubicBezTo>
                  <a:pt x="3600740" y="1705422"/>
                  <a:pt x="3593680" y="1705422"/>
                  <a:pt x="3579559" y="1712482"/>
                </a:cubicBezTo>
                <a:cubicBezTo>
                  <a:pt x="3579559" y="1712482"/>
                  <a:pt x="3577794" y="1710718"/>
                  <a:pt x="3574263" y="1707187"/>
                </a:cubicBezTo>
                <a:cubicBezTo>
                  <a:pt x="3570732" y="1703657"/>
                  <a:pt x="3567203" y="1701893"/>
                  <a:pt x="3563673" y="1701893"/>
                </a:cubicBezTo>
                <a:cubicBezTo>
                  <a:pt x="3560142" y="1701893"/>
                  <a:pt x="3556613" y="1701893"/>
                  <a:pt x="3553082" y="1701893"/>
                </a:cubicBezTo>
                <a:cubicBezTo>
                  <a:pt x="3549552" y="1701893"/>
                  <a:pt x="3544257" y="1701893"/>
                  <a:pt x="3537196" y="1701893"/>
                </a:cubicBezTo>
                <a:cubicBezTo>
                  <a:pt x="3537196" y="1701893"/>
                  <a:pt x="3537196" y="1698362"/>
                  <a:pt x="3537196" y="1691301"/>
                </a:cubicBezTo>
                <a:cubicBezTo>
                  <a:pt x="3537196" y="1684242"/>
                  <a:pt x="3533667" y="1680711"/>
                  <a:pt x="3526607" y="1680711"/>
                </a:cubicBezTo>
                <a:cubicBezTo>
                  <a:pt x="3519546" y="1687772"/>
                  <a:pt x="3519546" y="1691301"/>
                  <a:pt x="3526607" y="1691301"/>
                </a:cubicBezTo>
                <a:lnTo>
                  <a:pt x="3505426" y="1691301"/>
                </a:lnTo>
                <a:cubicBezTo>
                  <a:pt x="3505426" y="1684242"/>
                  <a:pt x="3500130" y="1680711"/>
                  <a:pt x="3489540" y="1680711"/>
                </a:cubicBezTo>
                <a:cubicBezTo>
                  <a:pt x="3478949" y="1680711"/>
                  <a:pt x="3473655" y="1678947"/>
                  <a:pt x="3473655" y="1675416"/>
                </a:cubicBezTo>
                <a:cubicBezTo>
                  <a:pt x="3473655" y="1671886"/>
                  <a:pt x="3470124" y="1670122"/>
                  <a:pt x="3463064" y="1670122"/>
                </a:cubicBezTo>
                <a:lnTo>
                  <a:pt x="3441882" y="1659530"/>
                </a:lnTo>
                <a:lnTo>
                  <a:pt x="3420703" y="1659530"/>
                </a:lnTo>
                <a:cubicBezTo>
                  <a:pt x="3420703" y="1659530"/>
                  <a:pt x="3415408" y="1659530"/>
                  <a:pt x="3404817" y="1659530"/>
                </a:cubicBezTo>
                <a:cubicBezTo>
                  <a:pt x="3394226" y="1659530"/>
                  <a:pt x="3383637" y="1657766"/>
                  <a:pt x="3373046" y="1654235"/>
                </a:cubicBezTo>
                <a:cubicBezTo>
                  <a:pt x="3362456" y="1650705"/>
                  <a:pt x="3357160" y="1647176"/>
                  <a:pt x="3357160" y="1643645"/>
                </a:cubicBezTo>
                <a:cubicBezTo>
                  <a:pt x="3357160" y="1640114"/>
                  <a:pt x="3351865" y="1638349"/>
                  <a:pt x="3341274" y="1638349"/>
                </a:cubicBezTo>
                <a:cubicBezTo>
                  <a:pt x="3330685" y="1638349"/>
                  <a:pt x="3314799" y="1633055"/>
                  <a:pt x="3293618" y="1622464"/>
                </a:cubicBezTo>
                <a:cubicBezTo>
                  <a:pt x="3272437" y="1611874"/>
                  <a:pt x="3253020" y="1606578"/>
                  <a:pt x="3235370" y="1606578"/>
                </a:cubicBezTo>
                <a:cubicBezTo>
                  <a:pt x="3217721" y="1606578"/>
                  <a:pt x="3208895" y="1603047"/>
                  <a:pt x="3208895" y="1595988"/>
                </a:cubicBezTo>
                <a:cubicBezTo>
                  <a:pt x="3208895" y="1595988"/>
                  <a:pt x="3205364" y="1595988"/>
                  <a:pt x="3198303" y="1595988"/>
                </a:cubicBezTo>
                <a:cubicBezTo>
                  <a:pt x="3191243" y="1595988"/>
                  <a:pt x="3187714" y="1595988"/>
                  <a:pt x="3187714" y="1595988"/>
                </a:cubicBezTo>
                <a:cubicBezTo>
                  <a:pt x="3173593" y="1595988"/>
                  <a:pt x="3163002" y="1592458"/>
                  <a:pt x="3155942" y="1585397"/>
                </a:cubicBezTo>
                <a:cubicBezTo>
                  <a:pt x="3148882" y="1585397"/>
                  <a:pt x="3141821" y="1583632"/>
                  <a:pt x="3134762" y="1580103"/>
                </a:cubicBezTo>
                <a:cubicBezTo>
                  <a:pt x="3127701" y="1576572"/>
                  <a:pt x="3120641" y="1574807"/>
                  <a:pt x="3113581" y="1574807"/>
                </a:cubicBezTo>
                <a:cubicBezTo>
                  <a:pt x="3106520" y="1574807"/>
                  <a:pt x="3097696" y="1573043"/>
                  <a:pt x="3087104" y="1569512"/>
                </a:cubicBezTo>
                <a:cubicBezTo>
                  <a:pt x="3076514" y="1565982"/>
                  <a:pt x="3067689" y="1560687"/>
                  <a:pt x="3060629" y="1553626"/>
                </a:cubicBezTo>
                <a:cubicBezTo>
                  <a:pt x="3046508" y="1546566"/>
                  <a:pt x="3030623" y="1543036"/>
                  <a:pt x="3012972" y="1543036"/>
                </a:cubicBezTo>
                <a:cubicBezTo>
                  <a:pt x="2995320" y="1543036"/>
                  <a:pt x="2986495" y="1543036"/>
                  <a:pt x="2986495" y="1543036"/>
                </a:cubicBezTo>
                <a:cubicBezTo>
                  <a:pt x="2979435" y="1535976"/>
                  <a:pt x="2975906" y="1532445"/>
                  <a:pt x="2975906" y="1532445"/>
                </a:cubicBezTo>
                <a:cubicBezTo>
                  <a:pt x="2968845" y="1532445"/>
                  <a:pt x="2965314" y="1532445"/>
                  <a:pt x="2965314" y="1532445"/>
                </a:cubicBezTo>
                <a:cubicBezTo>
                  <a:pt x="2965314" y="1532445"/>
                  <a:pt x="2961785" y="1532445"/>
                  <a:pt x="2954724" y="1532445"/>
                </a:cubicBezTo>
                <a:cubicBezTo>
                  <a:pt x="2947664" y="1532445"/>
                  <a:pt x="2942368" y="1530680"/>
                  <a:pt x="2938840" y="1527151"/>
                </a:cubicBezTo>
                <a:cubicBezTo>
                  <a:pt x="2935308" y="1523620"/>
                  <a:pt x="2931779" y="1520091"/>
                  <a:pt x="2928248" y="1516560"/>
                </a:cubicBezTo>
                <a:cubicBezTo>
                  <a:pt x="2924719" y="1513030"/>
                  <a:pt x="2919423" y="1511264"/>
                  <a:pt x="2912362" y="1511264"/>
                </a:cubicBezTo>
                <a:lnTo>
                  <a:pt x="2891182" y="1521855"/>
                </a:lnTo>
                <a:cubicBezTo>
                  <a:pt x="2877061" y="1514795"/>
                  <a:pt x="2866471" y="1511264"/>
                  <a:pt x="2859410" y="1511264"/>
                </a:cubicBezTo>
                <a:close/>
                <a:moveTo>
                  <a:pt x="8779451" y="1490084"/>
                </a:moveTo>
                <a:lnTo>
                  <a:pt x="8779451" y="1500674"/>
                </a:lnTo>
                <a:cubicBezTo>
                  <a:pt x="8779451" y="1500674"/>
                  <a:pt x="8775920" y="1500674"/>
                  <a:pt x="8768861" y="1500674"/>
                </a:cubicBezTo>
                <a:cubicBezTo>
                  <a:pt x="8775920" y="1493614"/>
                  <a:pt x="8779451" y="1490084"/>
                  <a:pt x="8779451" y="1490084"/>
                </a:cubicBezTo>
                <a:close/>
                <a:moveTo>
                  <a:pt x="7603915" y="1490084"/>
                </a:moveTo>
                <a:lnTo>
                  <a:pt x="7593326" y="1500674"/>
                </a:lnTo>
                <a:cubicBezTo>
                  <a:pt x="7593326" y="1500674"/>
                  <a:pt x="7596855" y="1500674"/>
                  <a:pt x="7603915" y="1500674"/>
                </a:cubicBezTo>
                <a:cubicBezTo>
                  <a:pt x="7603915" y="1500674"/>
                  <a:pt x="7603915" y="1497143"/>
                  <a:pt x="7603915" y="1490084"/>
                </a:cubicBezTo>
                <a:close/>
                <a:moveTo>
                  <a:pt x="7169708" y="1490084"/>
                </a:moveTo>
                <a:cubicBezTo>
                  <a:pt x="7169708" y="1497143"/>
                  <a:pt x="7173238" y="1500674"/>
                  <a:pt x="7180299" y="1500674"/>
                </a:cubicBezTo>
                <a:lnTo>
                  <a:pt x="7180299" y="1490084"/>
                </a:lnTo>
                <a:close/>
                <a:moveTo>
                  <a:pt x="7042622" y="1490084"/>
                </a:moveTo>
                <a:cubicBezTo>
                  <a:pt x="7042622" y="1490084"/>
                  <a:pt x="7044389" y="1493614"/>
                  <a:pt x="7047918" y="1500674"/>
                </a:cubicBezTo>
                <a:cubicBezTo>
                  <a:pt x="7051448" y="1507735"/>
                  <a:pt x="7062039" y="1513030"/>
                  <a:pt x="7079689" y="1516560"/>
                </a:cubicBezTo>
                <a:cubicBezTo>
                  <a:pt x="7097341" y="1520091"/>
                  <a:pt x="7106166" y="1521855"/>
                  <a:pt x="7106166" y="1521855"/>
                </a:cubicBezTo>
                <a:lnTo>
                  <a:pt x="7137937" y="1521855"/>
                </a:lnTo>
                <a:cubicBezTo>
                  <a:pt x="7137937" y="1528916"/>
                  <a:pt x="7141466" y="1532445"/>
                  <a:pt x="7148526" y="1532445"/>
                </a:cubicBezTo>
                <a:cubicBezTo>
                  <a:pt x="7155588" y="1532445"/>
                  <a:pt x="7162648" y="1532445"/>
                  <a:pt x="7169708" y="1532445"/>
                </a:cubicBezTo>
                <a:cubicBezTo>
                  <a:pt x="7169708" y="1539506"/>
                  <a:pt x="7171474" y="1543036"/>
                  <a:pt x="7175004" y="1543036"/>
                </a:cubicBezTo>
                <a:cubicBezTo>
                  <a:pt x="7178533" y="1543036"/>
                  <a:pt x="7183828" y="1539506"/>
                  <a:pt x="7190889" y="1532445"/>
                </a:cubicBezTo>
                <a:lnTo>
                  <a:pt x="7201480" y="1553626"/>
                </a:lnTo>
                <a:cubicBezTo>
                  <a:pt x="7194418" y="1560687"/>
                  <a:pt x="7197949" y="1560687"/>
                  <a:pt x="7212070" y="1553626"/>
                </a:cubicBezTo>
                <a:cubicBezTo>
                  <a:pt x="7219130" y="1553626"/>
                  <a:pt x="7222660" y="1557157"/>
                  <a:pt x="7222660" y="1564218"/>
                </a:cubicBezTo>
                <a:lnTo>
                  <a:pt x="7243841" y="1564218"/>
                </a:lnTo>
                <a:cubicBezTo>
                  <a:pt x="7243841" y="1564218"/>
                  <a:pt x="7245607" y="1562451"/>
                  <a:pt x="7249136" y="1558922"/>
                </a:cubicBezTo>
                <a:cubicBezTo>
                  <a:pt x="7252666" y="1555391"/>
                  <a:pt x="7254432" y="1553626"/>
                  <a:pt x="7254432" y="1553626"/>
                </a:cubicBezTo>
                <a:cubicBezTo>
                  <a:pt x="7254432" y="1546566"/>
                  <a:pt x="7254432" y="1543036"/>
                  <a:pt x="7254432" y="1543036"/>
                </a:cubicBezTo>
                <a:lnTo>
                  <a:pt x="7243841" y="1532445"/>
                </a:lnTo>
                <a:cubicBezTo>
                  <a:pt x="7236780" y="1532445"/>
                  <a:pt x="7233251" y="1532445"/>
                  <a:pt x="7233251" y="1532445"/>
                </a:cubicBezTo>
                <a:cubicBezTo>
                  <a:pt x="7233251" y="1532445"/>
                  <a:pt x="7233251" y="1535976"/>
                  <a:pt x="7233251" y="1543036"/>
                </a:cubicBezTo>
                <a:cubicBezTo>
                  <a:pt x="7226190" y="1535976"/>
                  <a:pt x="7222660" y="1532445"/>
                  <a:pt x="7222660" y="1532445"/>
                </a:cubicBezTo>
                <a:cubicBezTo>
                  <a:pt x="7222660" y="1532445"/>
                  <a:pt x="7219130" y="1528916"/>
                  <a:pt x="7212070" y="1521855"/>
                </a:cubicBezTo>
                <a:cubicBezTo>
                  <a:pt x="7212070" y="1514795"/>
                  <a:pt x="7210304" y="1513030"/>
                  <a:pt x="7206774" y="1516560"/>
                </a:cubicBezTo>
                <a:cubicBezTo>
                  <a:pt x="7203245" y="1520091"/>
                  <a:pt x="7197949" y="1521855"/>
                  <a:pt x="7190889" y="1521855"/>
                </a:cubicBezTo>
                <a:lnTo>
                  <a:pt x="7180299" y="1532445"/>
                </a:lnTo>
                <a:lnTo>
                  <a:pt x="7169708" y="1521855"/>
                </a:lnTo>
                <a:cubicBezTo>
                  <a:pt x="7162648" y="1514795"/>
                  <a:pt x="7159118" y="1511264"/>
                  <a:pt x="7159118" y="1511264"/>
                </a:cubicBezTo>
                <a:cubicBezTo>
                  <a:pt x="7159118" y="1511264"/>
                  <a:pt x="7155588" y="1507735"/>
                  <a:pt x="7148526" y="1500674"/>
                </a:cubicBezTo>
                <a:cubicBezTo>
                  <a:pt x="7141466" y="1500674"/>
                  <a:pt x="7136170" y="1500674"/>
                  <a:pt x="7132641" y="1500674"/>
                </a:cubicBezTo>
                <a:cubicBezTo>
                  <a:pt x="7129112" y="1500674"/>
                  <a:pt x="7127347" y="1500674"/>
                  <a:pt x="7127347" y="1500674"/>
                </a:cubicBezTo>
                <a:cubicBezTo>
                  <a:pt x="7120285" y="1500674"/>
                  <a:pt x="7116756" y="1500674"/>
                  <a:pt x="7116756" y="1500674"/>
                </a:cubicBezTo>
                <a:cubicBezTo>
                  <a:pt x="7109696" y="1493614"/>
                  <a:pt x="7099106" y="1490084"/>
                  <a:pt x="7084985" y="1490084"/>
                </a:cubicBezTo>
                <a:cubicBezTo>
                  <a:pt x="7070866" y="1490084"/>
                  <a:pt x="7056744" y="1490084"/>
                  <a:pt x="7042622" y="1490084"/>
                </a:cubicBezTo>
                <a:close/>
                <a:moveTo>
                  <a:pt x="3198303" y="1490084"/>
                </a:moveTo>
                <a:lnTo>
                  <a:pt x="3198303" y="1500674"/>
                </a:lnTo>
                <a:lnTo>
                  <a:pt x="3208895" y="1500674"/>
                </a:lnTo>
                <a:close/>
                <a:moveTo>
                  <a:pt x="2859410" y="1490084"/>
                </a:moveTo>
                <a:lnTo>
                  <a:pt x="2859410" y="1492576"/>
                </a:lnTo>
                <a:lnTo>
                  <a:pt x="2857293" y="1492202"/>
                </a:lnTo>
                <a:close/>
                <a:moveTo>
                  <a:pt x="2827639" y="1490084"/>
                </a:moveTo>
                <a:cubicBezTo>
                  <a:pt x="2827639" y="1490084"/>
                  <a:pt x="2831170" y="1490084"/>
                  <a:pt x="2838230" y="1490084"/>
                </a:cubicBezTo>
                <a:cubicBezTo>
                  <a:pt x="2841760" y="1490084"/>
                  <a:pt x="2846615" y="1490526"/>
                  <a:pt x="2852791" y="1491408"/>
                </a:cubicBezTo>
                <a:lnTo>
                  <a:pt x="2857293" y="1492202"/>
                </a:lnTo>
                <a:lnTo>
                  <a:pt x="2848820" y="1500674"/>
                </a:lnTo>
                <a:cubicBezTo>
                  <a:pt x="2841760" y="1507735"/>
                  <a:pt x="2841760" y="1511264"/>
                  <a:pt x="2848820" y="1511264"/>
                </a:cubicBezTo>
                <a:cubicBezTo>
                  <a:pt x="2855879" y="1511264"/>
                  <a:pt x="2859410" y="1513030"/>
                  <a:pt x="2859410" y="1516560"/>
                </a:cubicBezTo>
                <a:cubicBezTo>
                  <a:pt x="2859410" y="1520091"/>
                  <a:pt x="2855879" y="1521855"/>
                  <a:pt x="2848820" y="1521855"/>
                </a:cubicBezTo>
                <a:cubicBezTo>
                  <a:pt x="2841760" y="1521855"/>
                  <a:pt x="2834700" y="1521855"/>
                  <a:pt x="2827639" y="1521855"/>
                </a:cubicBezTo>
                <a:cubicBezTo>
                  <a:pt x="2820579" y="1521855"/>
                  <a:pt x="2818815" y="1516560"/>
                  <a:pt x="2822344" y="1505970"/>
                </a:cubicBezTo>
                <a:cubicBezTo>
                  <a:pt x="2825875" y="1495379"/>
                  <a:pt x="2827639" y="1490084"/>
                  <a:pt x="2827639" y="1490084"/>
                </a:cubicBezTo>
                <a:close/>
                <a:moveTo>
                  <a:pt x="3947576" y="1484789"/>
                </a:moveTo>
                <a:cubicBezTo>
                  <a:pt x="3942280" y="1484789"/>
                  <a:pt x="3939633" y="1486555"/>
                  <a:pt x="3939633" y="1490084"/>
                </a:cubicBezTo>
                <a:lnTo>
                  <a:pt x="3950223" y="1500674"/>
                </a:lnTo>
                <a:cubicBezTo>
                  <a:pt x="3964344" y="1500674"/>
                  <a:pt x="3971404" y="1500674"/>
                  <a:pt x="3971404" y="1500674"/>
                </a:cubicBezTo>
                <a:cubicBezTo>
                  <a:pt x="3971404" y="1500674"/>
                  <a:pt x="3974934" y="1500674"/>
                  <a:pt x="3981994" y="1500674"/>
                </a:cubicBezTo>
                <a:lnTo>
                  <a:pt x="4003175" y="1511264"/>
                </a:lnTo>
                <a:cubicBezTo>
                  <a:pt x="4003175" y="1504205"/>
                  <a:pt x="3992585" y="1497143"/>
                  <a:pt x="3971404" y="1490084"/>
                </a:cubicBezTo>
                <a:cubicBezTo>
                  <a:pt x="3960812" y="1486555"/>
                  <a:pt x="3952870" y="1484789"/>
                  <a:pt x="3947576" y="1484789"/>
                </a:cubicBezTo>
                <a:close/>
                <a:moveTo>
                  <a:pt x="8726499" y="1479493"/>
                </a:moveTo>
                <a:lnTo>
                  <a:pt x="8737089" y="1479493"/>
                </a:lnTo>
                <a:lnTo>
                  <a:pt x="8726499" y="1490084"/>
                </a:lnTo>
                <a:cubicBezTo>
                  <a:pt x="8726499" y="1483024"/>
                  <a:pt x="8726499" y="1479493"/>
                  <a:pt x="8726499" y="1479493"/>
                </a:cubicBezTo>
                <a:close/>
                <a:moveTo>
                  <a:pt x="8345244" y="1479493"/>
                </a:moveTo>
                <a:cubicBezTo>
                  <a:pt x="8352305" y="1479493"/>
                  <a:pt x="8355835" y="1479493"/>
                  <a:pt x="8355835" y="1479493"/>
                </a:cubicBezTo>
                <a:lnTo>
                  <a:pt x="8345244" y="1490084"/>
                </a:lnTo>
                <a:close/>
                <a:moveTo>
                  <a:pt x="3791367" y="1479493"/>
                </a:moveTo>
                <a:cubicBezTo>
                  <a:pt x="3791367" y="1479493"/>
                  <a:pt x="3794898" y="1481258"/>
                  <a:pt x="3801956" y="1484789"/>
                </a:cubicBezTo>
                <a:cubicBezTo>
                  <a:pt x="3809017" y="1488320"/>
                  <a:pt x="3812548" y="1490084"/>
                  <a:pt x="3812548" y="1490084"/>
                </a:cubicBezTo>
                <a:cubicBezTo>
                  <a:pt x="3812548" y="1490084"/>
                  <a:pt x="3812548" y="1488320"/>
                  <a:pt x="3812548" y="1484789"/>
                </a:cubicBezTo>
                <a:cubicBezTo>
                  <a:pt x="3812548" y="1481258"/>
                  <a:pt x="3809017" y="1479493"/>
                  <a:pt x="3801956" y="1479493"/>
                </a:cubicBezTo>
                <a:close/>
                <a:moveTo>
                  <a:pt x="3102990" y="1479493"/>
                </a:moveTo>
                <a:cubicBezTo>
                  <a:pt x="3095930" y="1479493"/>
                  <a:pt x="3092399" y="1481258"/>
                  <a:pt x="3092399" y="1484789"/>
                </a:cubicBezTo>
                <a:cubicBezTo>
                  <a:pt x="3092399" y="1488320"/>
                  <a:pt x="3092399" y="1490084"/>
                  <a:pt x="3092399" y="1490084"/>
                </a:cubicBezTo>
                <a:cubicBezTo>
                  <a:pt x="3092399" y="1490084"/>
                  <a:pt x="3095930" y="1490084"/>
                  <a:pt x="3102990" y="1490084"/>
                </a:cubicBezTo>
                <a:cubicBezTo>
                  <a:pt x="3110050" y="1490084"/>
                  <a:pt x="3113581" y="1488320"/>
                  <a:pt x="3113581" y="1484789"/>
                </a:cubicBezTo>
                <a:cubicBezTo>
                  <a:pt x="3113581" y="1481258"/>
                  <a:pt x="3110050" y="1479493"/>
                  <a:pt x="3102990" y="1479493"/>
                </a:cubicBezTo>
                <a:close/>
                <a:moveTo>
                  <a:pt x="8165206" y="1468903"/>
                </a:moveTo>
                <a:lnTo>
                  <a:pt x="8175798" y="1468903"/>
                </a:lnTo>
                <a:lnTo>
                  <a:pt x="8186387" y="1479493"/>
                </a:lnTo>
                <a:cubicBezTo>
                  <a:pt x="8179327" y="1479493"/>
                  <a:pt x="8174031" y="1477728"/>
                  <a:pt x="8170502" y="1474199"/>
                </a:cubicBezTo>
                <a:cubicBezTo>
                  <a:pt x="8166973" y="1470668"/>
                  <a:pt x="8165206" y="1468903"/>
                  <a:pt x="8165206" y="1468903"/>
                </a:cubicBezTo>
                <a:close/>
                <a:moveTo>
                  <a:pt x="7529782" y="1468903"/>
                </a:moveTo>
                <a:lnTo>
                  <a:pt x="7519192" y="1479493"/>
                </a:lnTo>
                <a:lnTo>
                  <a:pt x="7540374" y="1479493"/>
                </a:lnTo>
                <a:cubicBezTo>
                  <a:pt x="7540374" y="1479493"/>
                  <a:pt x="7536842" y="1475964"/>
                  <a:pt x="7529782" y="1468903"/>
                </a:cubicBezTo>
                <a:close/>
                <a:moveTo>
                  <a:pt x="2817049" y="1468903"/>
                </a:moveTo>
                <a:lnTo>
                  <a:pt x="2827639" y="1468903"/>
                </a:lnTo>
                <a:cubicBezTo>
                  <a:pt x="2827639" y="1475964"/>
                  <a:pt x="2824109" y="1479493"/>
                  <a:pt x="2817049" y="1479493"/>
                </a:cubicBezTo>
                <a:cubicBezTo>
                  <a:pt x="2809989" y="1479493"/>
                  <a:pt x="2806458" y="1479493"/>
                  <a:pt x="2806458" y="1479493"/>
                </a:cubicBezTo>
                <a:cubicBezTo>
                  <a:pt x="2806458" y="1479493"/>
                  <a:pt x="2808223" y="1477728"/>
                  <a:pt x="2811755" y="1474199"/>
                </a:cubicBezTo>
                <a:cubicBezTo>
                  <a:pt x="2815283" y="1470668"/>
                  <a:pt x="2817049" y="1468903"/>
                  <a:pt x="2817049" y="1468903"/>
                </a:cubicBezTo>
                <a:close/>
                <a:moveTo>
                  <a:pt x="7593326" y="1458312"/>
                </a:moveTo>
                <a:lnTo>
                  <a:pt x="7593326" y="1468903"/>
                </a:lnTo>
                <a:lnTo>
                  <a:pt x="7603915" y="1468903"/>
                </a:lnTo>
                <a:cubicBezTo>
                  <a:pt x="7603915" y="1461843"/>
                  <a:pt x="7600386" y="1458312"/>
                  <a:pt x="7593326" y="1458312"/>
                </a:cubicBezTo>
                <a:close/>
                <a:moveTo>
                  <a:pt x="6979081" y="1458312"/>
                </a:moveTo>
                <a:cubicBezTo>
                  <a:pt x="6972020" y="1458312"/>
                  <a:pt x="6968491" y="1461843"/>
                  <a:pt x="6968491" y="1468903"/>
                </a:cubicBezTo>
                <a:cubicBezTo>
                  <a:pt x="6968491" y="1468903"/>
                  <a:pt x="6964960" y="1468903"/>
                  <a:pt x="6957900" y="1468903"/>
                </a:cubicBezTo>
                <a:cubicBezTo>
                  <a:pt x="6950840" y="1461843"/>
                  <a:pt x="6947310" y="1461843"/>
                  <a:pt x="6947310" y="1468903"/>
                </a:cubicBezTo>
                <a:cubicBezTo>
                  <a:pt x="6947310" y="1475964"/>
                  <a:pt x="6947310" y="1481258"/>
                  <a:pt x="6947310" y="1484789"/>
                </a:cubicBezTo>
                <a:cubicBezTo>
                  <a:pt x="6947310" y="1488320"/>
                  <a:pt x="6949074" y="1488320"/>
                  <a:pt x="6952604" y="1484789"/>
                </a:cubicBezTo>
                <a:cubicBezTo>
                  <a:pt x="6956135" y="1481258"/>
                  <a:pt x="6961429" y="1483024"/>
                  <a:pt x="6968491" y="1490084"/>
                </a:cubicBezTo>
                <a:lnTo>
                  <a:pt x="7000262" y="1490084"/>
                </a:lnTo>
                <a:cubicBezTo>
                  <a:pt x="7000262" y="1490084"/>
                  <a:pt x="7003792" y="1490084"/>
                  <a:pt x="7010852" y="1490084"/>
                </a:cubicBezTo>
                <a:lnTo>
                  <a:pt x="7021443" y="1490084"/>
                </a:lnTo>
                <a:cubicBezTo>
                  <a:pt x="7014381" y="1483024"/>
                  <a:pt x="7014381" y="1479493"/>
                  <a:pt x="7021443" y="1479493"/>
                </a:cubicBezTo>
                <a:lnTo>
                  <a:pt x="7010852" y="1468903"/>
                </a:lnTo>
                <a:lnTo>
                  <a:pt x="6989670" y="1468903"/>
                </a:lnTo>
                <a:cubicBezTo>
                  <a:pt x="6989670" y="1461843"/>
                  <a:pt x="6986141" y="1458312"/>
                  <a:pt x="6979081" y="1458312"/>
                </a:cubicBezTo>
                <a:close/>
                <a:moveTo>
                  <a:pt x="2986495" y="1458312"/>
                </a:moveTo>
                <a:cubicBezTo>
                  <a:pt x="2986495" y="1458312"/>
                  <a:pt x="2986495" y="1461843"/>
                  <a:pt x="2986495" y="1468903"/>
                </a:cubicBezTo>
                <a:cubicBezTo>
                  <a:pt x="2986495" y="1468903"/>
                  <a:pt x="2990026" y="1468903"/>
                  <a:pt x="2997086" y="1468903"/>
                </a:cubicBezTo>
                <a:close/>
                <a:moveTo>
                  <a:pt x="8196979" y="1453018"/>
                </a:moveTo>
                <a:cubicBezTo>
                  <a:pt x="8204038" y="1453018"/>
                  <a:pt x="8214629" y="1454783"/>
                  <a:pt x="8228750" y="1458312"/>
                </a:cubicBezTo>
                <a:lnTo>
                  <a:pt x="8218160" y="1458312"/>
                </a:lnTo>
                <a:cubicBezTo>
                  <a:pt x="8211098" y="1458312"/>
                  <a:pt x="8205802" y="1458312"/>
                  <a:pt x="8202273" y="1458312"/>
                </a:cubicBezTo>
                <a:cubicBezTo>
                  <a:pt x="8198743" y="1458312"/>
                  <a:pt x="8193449" y="1458312"/>
                  <a:pt x="8186387" y="1458312"/>
                </a:cubicBezTo>
                <a:cubicBezTo>
                  <a:pt x="8186387" y="1454783"/>
                  <a:pt x="8189917" y="1453018"/>
                  <a:pt x="8196979" y="1453018"/>
                </a:cubicBezTo>
                <a:close/>
                <a:moveTo>
                  <a:pt x="7806457" y="1451694"/>
                </a:moveTo>
                <a:cubicBezTo>
                  <a:pt x="7805574" y="1452577"/>
                  <a:pt x="7805134" y="1454783"/>
                  <a:pt x="7805134" y="1458312"/>
                </a:cubicBezTo>
                <a:cubicBezTo>
                  <a:pt x="7798072" y="1465372"/>
                  <a:pt x="7808663" y="1472434"/>
                  <a:pt x="7836904" y="1479493"/>
                </a:cubicBezTo>
                <a:cubicBezTo>
                  <a:pt x="7843965" y="1479493"/>
                  <a:pt x="7851024" y="1481258"/>
                  <a:pt x="7858085" y="1484789"/>
                </a:cubicBezTo>
                <a:cubicBezTo>
                  <a:pt x="7865146" y="1488320"/>
                  <a:pt x="7872205" y="1490084"/>
                  <a:pt x="7879267" y="1490084"/>
                </a:cubicBezTo>
                <a:cubicBezTo>
                  <a:pt x="7879267" y="1490084"/>
                  <a:pt x="7882796" y="1490084"/>
                  <a:pt x="7889856" y="1490084"/>
                </a:cubicBezTo>
                <a:lnTo>
                  <a:pt x="7900446" y="1479493"/>
                </a:lnTo>
                <a:cubicBezTo>
                  <a:pt x="7893386" y="1479493"/>
                  <a:pt x="7882796" y="1479493"/>
                  <a:pt x="7868675" y="1479493"/>
                </a:cubicBezTo>
                <a:lnTo>
                  <a:pt x="7858085" y="1468903"/>
                </a:lnTo>
                <a:lnTo>
                  <a:pt x="7836904" y="1468903"/>
                </a:lnTo>
                <a:cubicBezTo>
                  <a:pt x="7822784" y="1461843"/>
                  <a:pt x="7813957" y="1456547"/>
                  <a:pt x="7810428" y="1453018"/>
                </a:cubicBezTo>
                <a:cubicBezTo>
                  <a:pt x="7808663" y="1451253"/>
                  <a:pt x="7807340" y="1450812"/>
                  <a:pt x="7806457" y="1451694"/>
                </a:cubicBezTo>
                <a:close/>
                <a:moveTo>
                  <a:pt x="7392107" y="1447722"/>
                </a:moveTo>
                <a:cubicBezTo>
                  <a:pt x="7399168" y="1454783"/>
                  <a:pt x="7402697" y="1458312"/>
                  <a:pt x="7402697" y="1458312"/>
                </a:cubicBezTo>
                <a:lnTo>
                  <a:pt x="7402697" y="1479493"/>
                </a:lnTo>
                <a:cubicBezTo>
                  <a:pt x="7409759" y="1486554"/>
                  <a:pt x="7411522" y="1491849"/>
                  <a:pt x="7407992" y="1495379"/>
                </a:cubicBezTo>
                <a:cubicBezTo>
                  <a:pt x="7404463" y="1498910"/>
                  <a:pt x="7402697" y="1502439"/>
                  <a:pt x="7402697" y="1505970"/>
                </a:cubicBezTo>
                <a:cubicBezTo>
                  <a:pt x="7402697" y="1509499"/>
                  <a:pt x="7406226" y="1511264"/>
                  <a:pt x="7413288" y="1511264"/>
                </a:cubicBezTo>
                <a:cubicBezTo>
                  <a:pt x="7420348" y="1511264"/>
                  <a:pt x="7423878" y="1504205"/>
                  <a:pt x="7423878" y="1490084"/>
                </a:cubicBezTo>
                <a:cubicBezTo>
                  <a:pt x="7416818" y="1483024"/>
                  <a:pt x="7430938" y="1486554"/>
                  <a:pt x="7466240" y="1500674"/>
                </a:cubicBezTo>
                <a:cubicBezTo>
                  <a:pt x="7466240" y="1500674"/>
                  <a:pt x="7466240" y="1504205"/>
                  <a:pt x="7466240" y="1511264"/>
                </a:cubicBezTo>
                <a:cubicBezTo>
                  <a:pt x="7459178" y="1511264"/>
                  <a:pt x="7455649" y="1511264"/>
                  <a:pt x="7455649" y="1511264"/>
                </a:cubicBezTo>
                <a:lnTo>
                  <a:pt x="7434468" y="1511264"/>
                </a:lnTo>
                <a:cubicBezTo>
                  <a:pt x="7434468" y="1511264"/>
                  <a:pt x="7434468" y="1513030"/>
                  <a:pt x="7434468" y="1516560"/>
                </a:cubicBezTo>
                <a:cubicBezTo>
                  <a:pt x="7434468" y="1520091"/>
                  <a:pt x="7437999" y="1521855"/>
                  <a:pt x="7445059" y="1521855"/>
                </a:cubicBezTo>
                <a:cubicBezTo>
                  <a:pt x="7452120" y="1521855"/>
                  <a:pt x="7459178" y="1520091"/>
                  <a:pt x="7466240" y="1516560"/>
                </a:cubicBezTo>
                <a:cubicBezTo>
                  <a:pt x="7469770" y="1514795"/>
                  <a:pt x="7472418" y="1512589"/>
                  <a:pt x="7474183" y="1509941"/>
                </a:cubicBezTo>
                <a:lnTo>
                  <a:pt x="7475135" y="1506605"/>
                </a:lnTo>
                <a:lnTo>
                  <a:pt x="7480140" y="1509941"/>
                </a:lnTo>
                <a:cubicBezTo>
                  <a:pt x="7492054" y="1517883"/>
                  <a:pt x="7498011" y="1521855"/>
                  <a:pt x="7498011" y="1521855"/>
                </a:cubicBezTo>
                <a:lnTo>
                  <a:pt x="7481067" y="1530328"/>
                </a:lnTo>
                <a:lnTo>
                  <a:pt x="7487420" y="1543036"/>
                </a:lnTo>
                <a:cubicBezTo>
                  <a:pt x="7494482" y="1543036"/>
                  <a:pt x="7503307" y="1539506"/>
                  <a:pt x="7513896" y="1532445"/>
                </a:cubicBezTo>
                <a:cubicBezTo>
                  <a:pt x="7524486" y="1525386"/>
                  <a:pt x="7529782" y="1521855"/>
                  <a:pt x="7529782" y="1521855"/>
                </a:cubicBezTo>
                <a:lnTo>
                  <a:pt x="7561553" y="1521855"/>
                </a:lnTo>
                <a:cubicBezTo>
                  <a:pt x="7568615" y="1507735"/>
                  <a:pt x="7565082" y="1504205"/>
                  <a:pt x="7550963" y="1511264"/>
                </a:cubicBezTo>
                <a:lnTo>
                  <a:pt x="7529782" y="1511264"/>
                </a:lnTo>
                <a:lnTo>
                  <a:pt x="7529782" y="1500674"/>
                </a:lnTo>
                <a:cubicBezTo>
                  <a:pt x="7522722" y="1500674"/>
                  <a:pt x="7517426" y="1498910"/>
                  <a:pt x="7513896" y="1495379"/>
                </a:cubicBezTo>
                <a:cubicBezTo>
                  <a:pt x="7510367" y="1491849"/>
                  <a:pt x="7505072" y="1490084"/>
                  <a:pt x="7498011" y="1490084"/>
                </a:cubicBezTo>
                <a:lnTo>
                  <a:pt x="7413288" y="1479493"/>
                </a:lnTo>
                <a:cubicBezTo>
                  <a:pt x="7413288" y="1479493"/>
                  <a:pt x="7413288" y="1475964"/>
                  <a:pt x="7413288" y="1468903"/>
                </a:cubicBezTo>
                <a:cubicBezTo>
                  <a:pt x="7413288" y="1461843"/>
                  <a:pt x="7415053" y="1458312"/>
                  <a:pt x="7418582" y="1458312"/>
                </a:cubicBezTo>
                <a:cubicBezTo>
                  <a:pt x="7422112" y="1458312"/>
                  <a:pt x="7420348" y="1454783"/>
                  <a:pt x="7413288" y="1447722"/>
                </a:cubicBezTo>
                <a:close/>
                <a:moveTo>
                  <a:pt x="7376222" y="1447722"/>
                </a:moveTo>
                <a:cubicBezTo>
                  <a:pt x="7372692" y="1447722"/>
                  <a:pt x="7363866" y="1451253"/>
                  <a:pt x="7349745" y="1458312"/>
                </a:cubicBezTo>
                <a:lnTo>
                  <a:pt x="7360336" y="1468903"/>
                </a:lnTo>
                <a:cubicBezTo>
                  <a:pt x="7367396" y="1468903"/>
                  <a:pt x="7374456" y="1472434"/>
                  <a:pt x="7381516" y="1479493"/>
                </a:cubicBezTo>
                <a:lnTo>
                  <a:pt x="7392107" y="1479493"/>
                </a:lnTo>
                <a:cubicBezTo>
                  <a:pt x="7385047" y="1472434"/>
                  <a:pt x="7381516" y="1465372"/>
                  <a:pt x="7381516" y="1458312"/>
                </a:cubicBezTo>
                <a:cubicBezTo>
                  <a:pt x="7381516" y="1451253"/>
                  <a:pt x="7379751" y="1447722"/>
                  <a:pt x="7376222" y="1447722"/>
                </a:cubicBezTo>
                <a:close/>
                <a:moveTo>
                  <a:pt x="2806458" y="1447722"/>
                </a:moveTo>
                <a:lnTo>
                  <a:pt x="2817049" y="1458312"/>
                </a:lnTo>
                <a:cubicBezTo>
                  <a:pt x="2809989" y="1458312"/>
                  <a:pt x="2806458" y="1458312"/>
                  <a:pt x="2806458" y="1458312"/>
                </a:cubicBezTo>
                <a:lnTo>
                  <a:pt x="2795868" y="1458312"/>
                </a:lnTo>
                <a:close/>
                <a:moveTo>
                  <a:pt x="2639660" y="1441103"/>
                </a:moveTo>
                <a:cubicBezTo>
                  <a:pt x="2637895" y="1441985"/>
                  <a:pt x="2637012" y="1444193"/>
                  <a:pt x="2637012" y="1447722"/>
                </a:cubicBezTo>
                <a:cubicBezTo>
                  <a:pt x="2629952" y="1454783"/>
                  <a:pt x="2629952" y="1458312"/>
                  <a:pt x="2637012" y="1458312"/>
                </a:cubicBezTo>
                <a:lnTo>
                  <a:pt x="2658193" y="1458312"/>
                </a:lnTo>
                <a:cubicBezTo>
                  <a:pt x="2658193" y="1451253"/>
                  <a:pt x="2654663" y="1445957"/>
                  <a:pt x="2647602" y="1442427"/>
                </a:cubicBezTo>
                <a:cubicBezTo>
                  <a:pt x="2644073" y="1440662"/>
                  <a:pt x="2641424" y="1440221"/>
                  <a:pt x="2639660" y="1441103"/>
                </a:cubicBezTo>
                <a:close/>
                <a:moveTo>
                  <a:pt x="8482920" y="1437132"/>
                </a:moveTo>
                <a:cubicBezTo>
                  <a:pt x="8489980" y="1437132"/>
                  <a:pt x="8497039" y="1437132"/>
                  <a:pt x="8504100" y="1437132"/>
                </a:cubicBezTo>
                <a:lnTo>
                  <a:pt x="8493510" y="1447722"/>
                </a:lnTo>
                <a:close/>
                <a:moveTo>
                  <a:pt x="7757476" y="1437132"/>
                </a:moveTo>
                <a:cubicBezTo>
                  <a:pt x="7753946" y="1437132"/>
                  <a:pt x="7752182" y="1440662"/>
                  <a:pt x="7752182" y="1447722"/>
                </a:cubicBezTo>
                <a:lnTo>
                  <a:pt x="7762772" y="1447722"/>
                </a:lnTo>
                <a:cubicBezTo>
                  <a:pt x="7762772" y="1440662"/>
                  <a:pt x="7761005" y="1437132"/>
                  <a:pt x="7757476" y="1437132"/>
                </a:cubicBezTo>
                <a:close/>
                <a:moveTo>
                  <a:pt x="1990997" y="1437132"/>
                </a:moveTo>
                <a:lnTo>
                  <a:pt x="2001587" y="1437132"/>
                </a:lnTo>
                <a:lnTo>
                  <a:pt x="2054540" y="1458312"/>
                </a:lnTo>
                <a:cubicBezTo>
                  <a:pt x="2047480" y="1458312"/>
                  <a:pt x="2045714" y="1461843"/>
                  <a:pt x="2049245" y="1468903"/>
                </a:cubicBezTo>
                <a:cubicBezTo>
                  <a:pt x="2052774" y="1475964"/>
                  <a:pt x="2058070" y="1479493"/>
                  <a:pt x="2065130" y="1479493"/>
                </a:cubicBezTo>
                <a:cubicBezTo>
                  <a:pt x="2065130" y="1479493"/>
                  <a:pt x="2066895" y="1481258"/>
                  <a:pt x="2070426" y="1484789"/>
                </a:cubicBezTo>
                <a:cubicBezTo>
                  <a:pt x="2073955" y="1488320"/>
                  <a:pt x="2082781" y="1490084"/>
                  <a:pt x="2096901" y="1490084"/>
                </a:cubicBezTo>
                <a:lnTo>
                  <a:pt x="2171034" y="1511264"/>
                </a:lnTo>
                <a:lnTo>
                  <a:pt x="2192215" y="1532445"/>
                </a:lnTo>
                <a:cubicBezTo>
                  <a:pt x="2185155" y="1532445"/>
                  <a:pt x="2181625" y="1532445"/>
                  <a:pt x="2181625" y="1532445"/>
                </a:cubicBezTo>
                <a:cubicBezTo>
                  <a:pt x="2181625" y="1532445"/>
                  <a:pt x="2176330" y="1532445"/>
                  <a:pt x="2165738" y="1532445"/>
                </a:cubicBezTo>
                <a:cubicBezTo>
                  <a:pt x="2155149" y="1532445"/>
                  <a:pt x="2148089" y="1528916"/>
                  <a:pt x="2144559" y="1521855"/>
                </a:cubicBezTo>
                <a:cubicBezTo>
                  <a:pt x="2141028" y="1514795"/>
                  <a:pt x="2139263" y="1511264"/>
                  <a:pt x="2139263" y="1511264"/>
                </a:cubicBezTo>
                <a:cubicBezTo>
                  <a:pt x="2132203" y="1511264"/>
                  <a:pt x="2126907" y="1511264"/>
                  <a:pt x="2123378" y="1511264"/>
                </a:cubicBezTo>
                <a:cubicBezTo>
                  <a:pt x="2119847" y="1511264"/>
                  <a:pt x="2114552" y="1511264"/>
                  <a:pt x="2107491" y="1511264"/>
                </a:cubicBezTo>
                <a:cubicBezTo>
                  <a:pt x="2093371" y="1504205"/>
                  <a:pt x="2086311" y="1500674"/>
                  <a:pt x="2086311" y="1500674"/>
                </a:cubicBezTo>
                <a:cubicBezTo>
                  <a:pt x="2079251" y="1500674"/>
                  <a:pt x="2075721" y="1500674"/>
                  <a:pt x="2075721" y="1500674"/>
                </a:cubicBezTo>
                <a:cubicBezTo>
                  <a:pt x="2075721" y="1493614"/>
                  <a:pt x="2068661" y="1490084"/>
                  <a:pt x="2054540" y="1490084"/>
                </a:cubicBezTo>
                <a:cubicBezTo>
                  <a:pt x="2040419" y="1490084"/>
                  <a:pt x="2029828" y="1486554"/>
                  <a:pt x="2022769" y="1479493"/>
                </a:cubicBezTo>
                <a:lnTo>
                  <a:pt x="2001587" y="1468903"/>
                </a:lnTo>
                <a:cubicBezTo>
                  <a:pt x="1994528" y="1468903"/>
                  <a:pt x="1990997" y="1467139"/>
                  <a:pt x="1990997" y="1463608"/>
                </a:cubicBezTo>
                <a:cubicBezTo>
                  <a:pt x="1990997" y="1460077"/>
                  <a:pt x="1983936" y="1458312"/>
                  <a:pt x="1969816" y="1458312"/>
                </a:cubicBezTo>
                <a:cubicBezTo>
                  <a:pt x="1955696" y="1458312"/>
                  <a:pt x="1948635" y="1454783"/>
                  <a:pt x="1948635" y="1447722"/>
                </a:cubicBezTo>
                <a:cubicBezTo>
                  <a:pt x="1948635" y="1447722"/>
                  <a:pt x="1952166" y="1447722"/>
                  <a:pt x="1959226" y="1447722"/>
                </a:cubicBezTo>
                <a:cubicBezTo>
                  <a:pt x="1980407" y="1447722"/>
                  <a:pt x="1990997" y="1444191"/>
                  <a:pt x="1990997" y="1437132"/>
                </a:cubicBezTo>
                <a:close/>
                <a:moveTo>
                  <a:pt x="7323270" y="1431837"/>
                </a:moveTo>
                <a:cubicBezTo>
                  <a:pt x="7319740" y="1431838"/>
                  <a:pt x="7317974" y="1433603"/>
                  <a:pt x="7317974" y="1437132"/>
                </a:cubicBezTo>
                <a:cubicBezTo>
                  <a:pt x="7317974" y="1444191"/>
                  <a:pt x="7316208" y="1449487"/>
                  <a:pt x="7312678" y="1453018"/>
                </a:cubicBezTo>
                <a:cubicBezTo>
                  <a:pt x="7309149" y="1456547"/>
                  <a:pt x="7307384" y="1458312"/>
                  <a:pt x="7307384" y="1458312"/>
                </a:cubicBezTo>
                <a:lnTo>
                  <a:pt x="7349745" y="1479493"/>
                </a:lnTo>
                <a:lnTo>
                  <a:pt x="7339155" y="1468903"/>
                </a:lnTo>
                <a:cubicBezTo>
                  <a:pt x="7332094" y="1468903"/>
                  <a:pt x="7328564" y="1467139"/>
                  <a:pt x="7328564" y="1463608"/>
                </a:cubicBezTo>
                <a:cubicBezTo>
                  <a:pt x="7328564" y="1460077"/>
                  <a:pt x="7328564" y="1458312"/>
                  <a:pt x="7328564" y="1458312"/>
                </a:cubicBezTo>
                <a:lnTo>
                  <a:pt x="7339155" y="1447722"/>
                </a:lnTo>
                <a:cubicBezTo>
                  <a:pt x="7346216" y="1447722"/>
                  <a:pt x="7349745" y="1445957"/>
                  <a:pt x="7349745" y="1442427"/>
                </a:cubicBezTo>
                <a:cubicBezTo>
                  <a:pt x="7349745" y="1438897"/>
                  <a:pt x="7346216" y="1437132"/>
                  <a:pt x="7339155" y="1437132"/>
                </a:cubicBezTo>
                <a:cubicBezTo>
                  <a:pt x="7332094" y="1433603"/>
                  <a:pt x="7326799" y="1431838"/>
                  <a:pt x="7323270" y="1431837"/>
                </a:cubicBezTo>
                <a:close/>
                <a:moveTo>
                  <a:pt x="8811222" y="1426541"/>
                </a:moveTo>
                <a:cubicBezTo>
                  <a:pt x="8818282" y="1426541"/>
                  <a:pt x="8821812" y="1426541"/>
                  <a:pt x="8821812" y="1426541"/>
                </a:cubicBezTo>
                <a:cubicBezTo>
                  <a:pt x="8821812" y="1426541"/>
                  <a:pt x="8820047" y="1428306"/>
                  <a:pt x="8816517" y="1431837"/>
                </a:cubicBezTo>
                <a:cubicBezTo>
                  <a:pt x="8812988" y="1435368"/>
                  <a:pt x="8811222" y="1437132"/>
                  <a:pt x="8811222" y="1437132"/>
                </a:cubicBezTo>
                <a:cubicBezTo>
                  <a:pt x="8804162" y="1430072"/>
                  <a:pt x="8804162" y="1426541"/>
                  <a:pt x="8811222" y="1426541"/>
                </a:cubicBezTo>
                <a:close/>
                <a:moveTo>
                  <a:pt x="8334654" y="1426541"/>
                </a:moveTo>
                <a:cubicBezTo>
                  <a:pt x="8327593" y="1433602"/>
                  <a:pt x="8327593" y="1437132"/>
                  <a:pt x="8334654" y="1437132"/>
                </a:cubicBezTo>
                <a:lnTo>
                  <a:pt x="8345244" y="1426541"/>
                </a:lnTo>
                <a:cubicBezTo>
                  <a:pt x="8345244" y="1426541"/>
                  <a:pt x="8341714" y="1426541"/>
                  <a:pt x="8334654" y="1426541"/>
                </a:cubicBezTo>
                <a:close/>
                <a:moveTo>
                  <a:pt x="7974579" y="1426541"/>
                </a:moveTo>
                <a:cubicBezTo>
                  <a:pt x="7974579" y="1433602"/>
                  <a:pt x="7974579" y="1437132"/>
                  <a:pt x="7974579" y="1437132"/>
                </a:cubicBezTo>
                <a:lnTo>
                  <a:pt x="7963990" y="1437132"/>
                </a:lnTo>
                <a:cubicBezTo>
                  <a:pt x="7963990" y="1430072"/>
                  <a:pt x="7967519" y="1426541"/>
                  <a:pt x="7974579" y="1426541"/>
                </a:cubicBezTo>
                <a:close/>
                <a:moveTo>
                  <a:pt x="6883766" y="1426541"/>
                </a:moveTo>
                <a:cubicBezTo>
                  <a:pt x="6883766" y="1426541"/>
                  <a:pt x="6880237" y="1430072"/>
                  <a:pt x="6873177" y="1437132"/>
                </a:cubicBezTo>
                <a:cubicBezTo>
                  <a:pt x="6880237" y="1437132"/>
                  <a:pt x="6883766" y="1437132"/>
                  <a:pt x="6883766" y="1437132"/>
                </a:cubicBezTo>
                <a:close/>
                <a:moveTo>
                  <a:pt x="6756682" y="1426541"/>
                </a:moveTo>
                <a:cubicBezTo>
                  <a:pt x="6749621" y="1426541"/>
                  <a:pt x="6746092" y="1430072"/>
                  <a:pt x="6746092" y="1437132"/>
                </a:cubicBezTo>
                <a:cubicBezTo>
                  <a:pt x="6753152" y="1437132"/>
                  <a:pt x="6756682" y="1437132"/>
                  <a:pt x="6756682" y="1437132"/>
                </a:cubicBezTo>
                <a:cubicBezTo>
                  <a:pt x="6756682" y="1430072"/>
                  <a:pt x="6756682" y="1426541"/>
                  <a:pt x="6756682" y="1426541"/>
                </a:cubicBezTo>
                <a:close/>
                <a:moveTo>
                  <a:pt x="2732326" y="1426541"/>
                </a:moveTo>
                <a:cubicBezTo>
                  <a:pt x="2739385" y="1426541"/>
                  <a:pt x="2742916" y="1428306"/>
                  <a:pt x="2742916" y="1431837"/>
                </a:cubicBezTo>
                <a:cubicBezTo>
                  <a:pt x="2742916" y="1435368"/>
                  <a:pt x="2739385" y="1437132"/>
                  <a:pt x="2732326" y="1437132"/>
                </a:cubicBezTo>
                <a:close/>
                <a:moveTo>
                  <a:pt x="2033359" y="1426541"/>
                </a:moveTo>
                <a:lnTo>
                  <a:pt x="2043949" y="1426541"/>
                </a:lnTo>
                <a:lnTo>
                  <a:pt x="2043949" y="1437132"/>
                </a:lnTo>
                <a:close/>
                <a:moveTo>
                  <a:pt x="7243841" y="1415951"/>
                </a:moveTo>
                <a:lnTo>
                  <a:pt x="7243841" y="1426541"/>
                </a:lnTo>
                <a:lnTo>
                  <a:pt x="7254432" y="1415951"/>
                </a:lnTo>
                <a:cubicBezTo>
                  <a:pt x="7247370" y="1415951"/>
                  <a:pt x="7243841" y="1415951"/>
                  <a:pt x="7243841" y="1415951"/>
                </a:cubicBezTo>
                <a:close/>
                <a:moveTo>
                  <a:pt x="6788454" y="1415951"/>
                </a:moveTo>
                <a:cubicBezTo>
                  <a:pt x="6767272" y="1430072"/>
                  <a:pt x="6767272" y="1437132"/>
                  <a:pt x="6788454" y="1437132"/>
                </a:cubicBezTo>
                <a:cubicBezTo>
                  <a:pt x="6795514" y="1437132"/>
                  <a:pt x="6800810" y="1438897"/>
                  <a:pt x="6804340" y="1442427"/>
                </a:cubicBezTo>
                <a:cubicBezTo>
                  <a:pt x="6807868" y="1445957"/>
                  <a:pt x="6809634" y="1447722"/>
                  <a:pt x="6809634" y="1447722"/>
                </a:cubicBezTo>
                <a:cubicBezTo>
                  <a:pt x="6816696" y="1447722"/>
                  <a:pt x="6820224" y="1447722"/>
                  <a:pt x="6820224" y="1447722"/>
                </a:cubicBezTo>
                <a:lnTo>
                  <a:pt x="6830814" y="1458312"/>
                </a:lnTo>
                <a:cubicBezTo>
                  <a:pt x="6837876" y="1458312"/>
                  <a:pt x="6841406" y="1454783"/>
                  <a:pt x="6841406" y="1447722"/>
                </a:cubicBezTo>
                <a:cubicBezTo>
                  <a:pt x="6841406" y="1440662"/>
                  <a:pt x="6841406" y="1435368"/>
                  <a:pt x="6841406" y="1431837"/>
                </a:cubicBezTo>
                <a:cubicBezTo>
                  <a:pt x="6841406" y="1428306"/>
                  <a:pt x="6837876" y="1426541"/>
                  <a:pt x="6830814" y="1426541"/>
                </a:cubicBezTo>
                <a:cubicBezTo>
                  <a:pt x="6830814" y="1426541"/>
                  <a:pt x="6825520" y="1424776"/>
                  <a:pt x="6814929" y="1421247"/>
                </a:cubicBezTo>
                <a:cubicBezTo>
                  <a:pt x="6804340" y="1417716"/>
                  <a:pt x="6795514" y="1415951"/>
                  <a:pt x="6788454" y="1415951"/>
                </a:cubicBezTo>
                <a:close/>
                <a:moveTo>
                  <a:pt x="7645375" y="1408740"/>
                </a:moveTo>
                <a:lnTo>
                  <a:pt x="7664148" y="1415290"/>
                </a:lnTo>
                <a:cubicBezTo>
                  <a:pt x="7689300" y="1424557"/>
                  <a:pt x="7704524" y="1431838"/>
                  <a:pt x="7709820" y="1437132"/>
                </a:cubicBezTo>
                <a:lnTo>
                  <a:pt x="7731000" y="1437132"/>
                </a:lnTo>
                <a:cubicBezTo>
                  <a:pt x="7731000" y="1430072"/>
                  <a:pt x="7725704" y="1424776"/>
                  <a:pt x="7715115" y="1421247"/>
                </a:cubicBezTo>
                <a:cubicBezTo>
                  <a:pt x="7704524" y="1417716"/>
                  <a:pt x="7695700" y="1415951"/>
                  <a:pt x="7688638" y="1415951"/>
                </a:cubicBezTo>
                <a:close/>
                <a:moveTo>
                  <a:pt x="7963990" y="1405360"/>
                </a:moveTo>
                <a:cubicBezTo>
                  <a:pt x="7963990" y="1412420"/>
                  <a:pt x="7963990" y="1415951"/>
                  <a:pt x="7963990" y="1415951"/>
                </a:cubicBezTo>
                <a:lnTo>
                  <a:pt x="7974579" y="1415951"/>
                </a:lnTo>
                <a:cubicBezTo>
                  <a:pt x="7974579" y="1408891"/>
                  <a:pt x="7971050" y="1405360"/>
                  <a:pt x="7963990" y="1405360"/>
                </a:cubicBezTo>
                <a:close/>
                <a:moveTo>
                  <a:pt x="3590148" y="1405360"/>
                </a:moveTo>
                <a:cubicBezTo>
                  <a:pt x="3590148" y="1412420"/>
                  <a:pt x="3593680" y="1415951"/>
                  <a:pt x="3600740" y="1415951"/>
                </a:cubicBezTo>
                <a:cubicBezTo>
                  <a:pt x="3607799" y="1415951"/>
                  <a:pt x="3611330" y="1412420"/>
                  <a:pt x="3611330" y="1405360"/>
                </a:cubicBezTo>
                <a:cubicBezTo>
                  <a:pt x="3611330" y="1405360"/>
                  <a:pt x="3607799" y="1405360"/>
                  <a:pt x="3600740" y="1405360"/>
                </a:cubicBezTo>
                <a:cubicBezTo>
                  <a:pt x="3593680" y="1405360"/>
                  <a:pt x="3590148" y="1405360"/>
                  <a:pt x="3590148" y="1405360"/>
                </a:cubicBezTo>
                <a:close/>
                <a:moveTo>
                  <a:pt x="3092399" y="1405360"/>
                </a:moveTo>
                <a:cubicBezTo>
                  <a:pt x="3092399" y="1412420"/>
                  <a:pt x="3095930" y="1415951"/>
                  <a:pt x="3102990" y="1415951"/>
                </a:cubicBezTo>
                <a:lnTo>
                  <a:pt x="3102990" y="1405360"/>
                </a:lnTo>
                <a:close/>
                <a:moveTo>
                  <a:pt x="8758270" y="1394770"/>
                </a:moveTo>
                <a:cubicBezTo>
                  <a:pt x="8758270" y="1394770"/>
                  <a:pt x="8760035" y="1396535"/>
                  <a:pt x="8763564" y="1400066"/>
                </a:cubicBezTo>
                <a:cubicBezTo>
                  <a:pt x="8767095" y="1403595"/>
                  <a:pt x="8765332" y="1408891"/>
                  <a:pt x="8758270" y="1415951"/>
                </a:cubicBezTo>
                <a:cubicBezTo>
                  <a:pt x="8751208" y="1415951"/>
                  <a:pt x="8747679" y="1412420"/>
                  <a:pt x="8747679" y="1405360"/>
                </a:cubicBezTo>
                <a:cubicBezTo>
                  <a:pt x="8740620" y="1398301"/>
                  <a:pt x="8744149" y="1394770"/>
                  <a:pt x="8758270" y="1394770"/>
                </a:cubicBezTo>
                <a:close/>
                <a:moveTo>
                  <a:pt x="8387606" y="1394770"/>
                </a:moveTo>
                <a:cubicBezTo>
                  <a:pt x="8387606" y="1394770"/>
                  <a:pt x="8387606" y="1398301"/>
                  <a:pt x="8387606" y="1405360"/>
                </a:cubicBezTo>
                <a:cubicBezTo>
                  <a:pt x="8387606" y="1405360"/>
                  <a:pt x="8384076" y="1405360"/>
                  <a:pt x="8377016" y="1405360"/>
                </a:cubicBezTo>
                <a:close/>
                <a:moveTo>
                  <a:pt x="7137937" y="1394770"/>
                </a:moveTo>
                <a:lnTo>
                  <a:pt x="7137937" y="1405360"/>
                </a:lnTo>
                <a:lnTo>
                  <a:pt x="7148526" y="1405360"/>
                </a:lnTo>
                <a:cubicBezTo>
                  <a:pt x="7141466" y="1398301"/>
                  <a:pt x="7137937" y="1394770"/>
                  <a:pt x="7137937" y="1394770"/>
                </a:cubicBezTo>
                <a:close/>
                <a:moveTo>
                  <a:pt x="6836110" y="1394770"/>
                </a:moveTo>
                <a:cubicBezTo>
                  <a:pt x="6832580" y="1394770"/>
                  <a:pt x="6830814" y="1396535"/>
                  <a:pt x="6830814" y="1400066"/>
                </a:cubicBezTo>
                <a:cubicBezTo>
                  <a:pt x="6830814" y="1403595"/>
                  <a:pt x="6834344" y="1405360"/>
                  <a:pt x="6841406" y="1405360"/>
                </a:cubicBezTo>
                <a:cubicBezTo>
                  <a:pt x="6841406" y="1398301"/>
                  <a:pt x="6839640" y="1394770"/>
                  <a:pt x="6836110" y="1394770"/>
                </a:cubicBezTo>
                <a:close/>
                <a:moveTo>
                  <a:pt x="6640188" y="1394770"/>
                </a:moveTo>
                <a:cubicBezTo>
                  <a:pt x="6633127" y="1394770"/>
                  <a:pt x="6629598" y="1398301"/>
                  <a:pt x="6629598" y="1405360"/>
                </a:cubicBezTo>
                <a:lnTo>
                  <a:pt x="6640188" y="1405360"/>
                </a:lnTo>
                <a:close/>
                <a:moveTo>
                  <a:pt x="6767272" y="1384180"/>
                </a:moveTo>
                <a:lnTo>
                  <a:pt x="6767272" y="1394770"/>
                </a:lnTo>
                <a:cubicBezTo>
                  <a:pt x="6774333" y="1394770"/>
                  <a:pt x="6777862" y="1394770"/>
                  <a:pt x="6777862" y="1394770"/>
                </a:cubicBezTo>
                <a:cubicBezTo>
                  <a:pt x="6777862" y="1394770"/>
                  <a:pt x="6777862" y="1391239"/>
                  <a:pt x="6777862" y="1384180"/>
                </a:cubicBezTo>
                <a:cubicBezTo>
                  <a:pt x="6770802" y="1384180"/>
                  <a:pt x="6767272" y="1384180"/>
                  <a:pt x="6767272" y="1384180"/>
                </a:cubicBezTo>
                <a:close/>
                <a:moveTo>
                  <a:pt x="3516016" y="1384180"/>
                </a:moveTo>
                <a:cubicBezTo>
                  <a:pt x="3516016" y="1391239"/>
                  <a:pt x="3517780" y="1394770"/>
                  <a:pt x="3521311" y="1394770"/>
                </a:cubicBezTo>
                <a:cubicBezTo>
                  <a:pt x="3524842" y="1394770"/>
                  <a:pt x="3526607" y="1394770"/>
                  <a:pt x="3526607" y="1394770"/>
                </a:cubicBezTo>
                <a:cubicBezTo>
                  <a:pt x="3526607" y="1394770"/>
                  <a:pt x="3526607" y="1391239"/>
                  <a:pt x="3526607" y="1384180"/>
                </a:cubicBezTo>
                <a:cubicBezTo>
                  <a:pt x="3519546" y="1384180"/>
                  <a:pt x="3516016" y="1384180"/>
                  <a:pt x="3516016" y="1384180"/>
                </a:cubicBezTo>
                <a:close/>
                <a:moveTo>
                  <a:pt x="2562879" y="1384180"/>
                </a:moveTo>
                <a:lnTo>
                  <a:pt x="2584060" y="1384180"/>
                </a:lnTo>
                <a:cubicBezTo>
                  <a:pt x="2598181" y="1384180"/>
                  <a:pt x="2608771" y="1385945"/>
                  <a:pt x="2615831" y="1389475"/>
                </a:cubicBezTo>
                <a:cubicBezTo>
                  <a:pt x="2622892" y="1393005"/>
                  <a:pt x="2629952" y="1394770"/>
                  <a:pt x="2637012" y="1394770"/>
                </a:cubicBezTo>
                <a:cubicBezTo>
                  <a:pt x="2644072" y="1394770"/>
                  <a:pt x="2654663" y="1398301"/>
                  <a:pt x="2668783" y="1405360"/>
                </a:cubicBezTo>
                <a:cubicBezTo>
                  <a:pt x="2668783" y="1405360"/>
                  <a:pt x="2672313" y="1407125"/>
                  <a:pt x="2679374" y="1410656"/>
                </a:cubicBezTo>
                <a:cubicBezTo>
                  <a:pt x="2686433" y="1414187"/>
                  <a:pt x="2691729" y="1415951"/>
                  <a:pt x="2695259" y="1415951"/>
                </a:cubicBezTo>
                <a:cubicBezTo>
                  <a:pt x="2698790" y="1415951"/>
                  <a:pt x="2702319" y="1415951"/>
                  <a:pt x="2705851" y="1415951"/>
                </a:cubicBezTo>
                <a:cubicBezTo>
                  <a:pt x="2709379" y="1415951"/>
                  <a:pt x="2711145" y="1419481"/>
                  <a:pt x="2711145" y="1426541"/>
                </a:cubicBezTo>
                <a:lnTo>
                  <a:pt x="2700554" y="1426541"/>
                </a:lnTo>
                <a:cubicBezTo>
                  <a:pt x="2700554" y="1426541"/>
                  <a:pt x="2697023" y="1424776"/>
                  <a:pt x="2689964" y="1421247"/>
                </a:cubicBezTo>
                <a:cubicBezTo>
                  <a:pt x="2682904" y="1417716"/>
                  <a:pt x="2672313" y="1415951"/>
                  <a:pt x="2658193" y="1415951"/>
                </a:cubicBezTo>
                <a:cubicBezTo>
                  <a:pt x="2637012" y="1408891"/>
                  <a:pt x="2617596" y="1403595"/>
                  <a:pt x="2599947" y="1400066"/>
                </a:cubicBezTo>
                <a:cubicBezTo>
                  <a:pt x="2582296" y="1396535"/>
                  <a:pt x="2569938" y="1391239"/>
                  <a:pt x="2562879" y="1384180"/>
                </a:cubicBezTo>
                <a:close/>
                <a:moveTo>
                  <a:pt x="1837435" y="1384180"/>
                </a:moveTo>
                <a:cubicBezTo>
                  <a:pt x="1840966" y="1384180"/>
                  <a:pt x="1844498" y="1385945"/>
                  <a:pt x="1848026" y="1389475"/>
                </a:cubicBezTo>
                <a:cubicBezTo>
                  <a:pt x="1851558" y="1393005"/>
                  <a:pt x="1856852" y="1394770"/>
                  <a:pt x="1863912" y="1394770"/>
                </a:cubicBezTo>
                <a:lnTo>
                  <a:pt x="1885093" y="1394770"/>
                </a:lnTo>
                <a:lnTo>
                  <a:pt x="1895684" y="1405360"/>
                </a:lnTo>
                <a:cubicBezTo>
                  <a:pt x="1888623" y="1405360"/>
                  <a:pt x="1885093" y="1408891"/>
                  <a:pt x="1885093" y="1415951"/>
                </a:cubicBezTo>
                <a:lnTo>
                  <a:pt x="1874503" y="1415951"/>
                </a:lnTo>
                <a:cubicBezTo>
                  <a:pt x="1867443" y="1415951"/>
                  <a:pt x="1860382" y="1412420"/>
                  <a:pt x="1853322" y="1405360"/>
                </a:cubicBezTo>
                <a:cubicBezTo>
                  <a:pt x="1839201" y="1398301"/>
                  <a:pt x="1832141" y="1393005"/>
                  <a:pt x="1832141" y="1389475"/>
                </a:cubicBezTo>
                <a:cubicBezTo>
                  <a:pt x="1832141" y="1385945"/>
                  <a:pt x="1833905" y="1384180"/>
                  <a:pt x="1837435" y="1384180"/>
                </a:cubicBezTo>
                <a:close/>
                <a:moveTo>
                  <a:pt x="8284349" y="1378885"/>
                </a:moveTo>
                <a:cubicBezTo>
                  <a:pt x="8286113" y="1378885"/>
                  <a:pt x="8288762" y="1380651"/>
                  <a:pt x="8292291" y="1384180"/>
                </a:cubicBezTo>
                <a:lnTo>
                  <a:pt x="8281702" y="1384180"/>
                </a:lnTo>
                <a:cubicBezTo>
                  <a:pt x="8281702" y="1380651"/>
                  <a:pt x="8282584" y="1378885"/>
                  <a:pt x="8284349" y="1378885"/>
                </a:cubicBezTo>
                <a:close/>
                <a:moveTo>
                  <a:pt x="8715908" y="1373589"/>
                </a:moveTo>
                <a:cubicBezTo>
                  <a:pt x="8722969" y="1373589"/>
                  <a:pt x="8726499" y="1377120"/>
                  <a:pt x="8726499" y="1384180"/>
                </a:cubicBezTo>
                <a:cubicBezTo>
                  <a:pt x="8726499" y="1391239"/>
                  <a:pt x="8722969" y="1394770"/>
                  <a:pt x="8715908" y="1394770"/>
                </a:cubicBezTo>
                <a:cubicBezTo>
                  <a:pt x="8708847" y="1394770"/>
                  <a:pt x="8703552" y="1394770"/>
                  <a:pt x="8700022" y="1394770"/>
                </a:cubicBezTo>
                <a:cubicBezTo>
                  <a:pt x="8696493" y="1394770"/>
                  <a:pt x="8694728" y="1394770"/>
                  <a:pt x="8694728" y="1394770"/>
                </a:cubicBezTo>
                <a:cubicBezTo>
                  <a:pt x="8694728" y="1380649"/>
                  <a:pt x="8701788" y="1373589"/>
                  <a:pt x="8715908" y="1373589"/>
                </a:cubicBezTo>
                <a:close/>
                <a:moveTo>
                  <a:pt x="7921627" y="1373589"/>
                </a:moveTo>
                <a:lnTo>
                  <a:pt x="7911038" y="1384180"/>
                </a:lnTo>
                <a:cubicBezTo>
                  <a:pt x="7918098" y="1384180"/>
                  <a:pt x="7921627" y="1384180"/>
                  <a:pt x="7921627" y="1384180"/>
                </a:cubicBezTo>
                <a:close/>
                <a:moveTo>
                  <a:pt x="6640188" y="1373589"/>
                </a:moveTo>
                <a:lnTo>
                  <a:pt x="6661368" y="1384180"/>
                </a:lnTo>
                <a:cubicBezTo>
                  <a:pt x="6675488" y="1391239"/>
                  <a:pt x="6682550" y="1394770"/>
                  <a:pt x="6682550" y="1394770"/>
                </a:cubicBezTo>
                <a:cubicBezTo>
                  <a:pt x="6689610" y="1394770"/>
                  <a:pt x="6693140" y="1394770"/>
                  <a:pt x="6693140" y="1394770"/>
                </a:cubicBezTo>
                <a:cubicBezTo>
                  <a:pt x="6693140" y="1401831"/>
                  <a:pt x="6691374" y="1405360"/>
                  <a:pt x="6687844" y="1405360"/>
                </a:cubicBezTo>
                <a:cubicBezTo>
                  <a:pt x="6698435" y="1405360"/>
                  <a:pt x="6705496" y="1407125"/>
                  <a:pt x="6709025" y="1410656"/>
                </a:cubicBezTo>
                <a:cubicBezTo>
                  <a:pt x="6712554" y="1414187"/>
                  <a:pt x="6717850" y="1415951"/>
                  <a:pt x="6724910" y="1415951"/>
                </a:cubicBezTo>
                <a:cubicBezTo>
                  <a:pt x="6724910" y="1415951"/>
                  <a:pt x="6726676" y="1415951"/>
                  <a:pt x="6730206" y="1415951"/>
                </a:cubicBezTo>
                <a:cubicBezTo>
                  <a:pt x="6733736" y="1415951"/>
                  <a:pt x="6739032" y="1415951"/>
                  <a:pt x="6746092" y="1415951"/>
                </a:cubicBezTo>
                <a:lnTo>
                  <a:pt x="6756682" y="1405360"/>
                </a:lnTo>
                <a:lnTo>
                  <a:pt x="6735502" y="1394770"/>
                </a:lnTo>
                <a:cubicBezTo>
                  <a:pt x="6728440" y="1394770"/>
                  <a:pt x="6717850" y="1393005"/>
                  <a:pt x="6703730" y="1389475"/>
                </a:cubicBezTo>
                <a:cubicBezTo>
                  <a:pt x="6689610" y="1385945"/>
                  <a:pt x="6671958" y="1380649"/>
                  <a:pt x="6650778" y="1373589"/>
                </a:cubicBezTo>
                <a:close/>
                <a:moveTo>
                  <a:pt x="3116228" y="1368295"/>
                </a:moveTo>
                <a:cubicBezTo>
                  <a:pt x="3117995" y="1368295"/>
                  <a:pt x="3120641" y="1370060"/>
                  <a:pt x="3124171" y="1373589"/>
                </a:cubicBezTo>
                <a:lnTo>
                  <a:pt x="3113581" y="1373589"/>
                </a:lnTo>
                <a:cubicBezTo>
                  <a:pt x="3113581" y="1370060"/>
                  <a:pt x="3114463" y="1368295"/>
                  <a:pt x="3116228" y="1368295"/>
                </a:cubicBezTo>
                <a:close/>
                <a:moveTo>
                  <a:pt x="1735503" y="1368295"/>
                </a:moveTo>
                <a:cubicBezTo>
                  <a:pt x="1738150" y="1368295"/>
                  <a:pt x="1740357" y="1370060"/>
                  <a:pt x="1742122" y="1373589"/>
                </a:cubicBezTo>
                <a:cubicBezTo>
                  <a:pt x="1745654" y="1380649"/>
                  <a:pt x="1749183" y="1382416"/>
                  <a:pt x="1752713" y="1378885"/>
                </a:cubicBezTo>
                <a:cubicBezTo>
                  <a:pt x="1756243" y="1375354"/>
                  <a:pt x="1759772" y="1375354"/>
                  <a:pt x="1763304" y="1378885"/>
                </a:cubicBezTo>
                <a:cubicBezTo>
                  <a:pt x="1766833" y="1382416"/>
                  <a:pt x="1772128" y="1384180"/>
                  <a:pt x="1779189" y="1384180"/>
                </a:cubicBezTo>
                <a:cubicBezTo>
                  <a:pt x="1800370" y="1391239"/>
                  <a:pt x="1810960" y="1391239"/>
                  <a:pt x="1810960" y="1384180"/>
                </a:cubicBezTo>
                <a:lnTo>
                  <a:pt x="1800370" y="1405360"/>
                </a:lnTo>
                <a:cubicBezTo>
                  <a:pt x="1800370" y="1405360"/>
                  <a:pt x="1796840" y="1401831"/>
                  <a:pt x="1789779" y="1394770"/>
                </a:cubicBezTo>
                <a:lnTo>
                  <a:pt x="1726237" y="1373589"/>
                </a:lnTo>
                <a:cubicBezTo>
                  <a:pt x="1729767" y="1370060"/>
                  <a:pt x="1732856" y="1368295"/>
                  <a:pt x="1735503" y="1368295"/>
                </a:cubicBezTo>
                <a:close/>
                <a:moveTo>
                  <a:pt x="7286203" y="1362999"/>
                </a:moveTo>
                <a:cubicBezTo>
                  <a:pt x="7279142" y="1370060"/>
                  <a:pt x="7282674" y="1373589"/>
                  <a:pt x="7296793" y="1373589"/>
                </a:cubicBezTo>
                <a:lnTo>
                  <a:pt x="7317974" y="1373589"/>
                </a:lnTo>
                <a:lnTo>
                  <a:pt x="7328564" y="1384180"/>
                </a:lnTo>
                <a:lnTo>
                  <a:pt x="7349745" y="1384180"/>
                </a:lnTo>
                <a:cubicBezTo>
                  <a:pt x="7349745" y="1391239"/>
                  <a:pt x="7356806" y="1400066"/>
                  <a:pt x="7370926" y="1410656"/>
                </a:cubicBezTo>
                <a:cubicBezTo>
                  <a:pt x="7385047" y="1421247"/>
                  <a:pt x="7393872" y="1426541"/>
                  <a:pt x="7397403" y="1426541"/>
                </a:cubicBezTo>
                <a:cubicBezTo>
                  <a:pt x="7400932" y="1426541"/>
                  <a:pt x="7404463" y="1424776"/>
                  <a:pt x="7407992" y="1421247"/>
                </a:cubicBezTo>
                <a:cubicBezTo>
                  <a:pt x="7411522" y="1417716"/>
                  <a:pt x="7413288" y="1419481"/>
                  <a:pt x="7413288" y="1426541"/>
                </a:cubicBezTo>
                <a:cubicBezTo>
                  <a:pt x="7413288" y="1433602"/>
                  <a:pt x="7416818" y="1437132"/>
                  <a:pt x="7423878" y="1437132"/>
                </a:cubicBezTo>
                <a:lnTo>
                  <a:pt x="7445059" y="1437132"/>
                </a:lnTo>
                <a:cubicBezTo>
                  <a:pt x="7445059" y="1444191"/>
                  <a:pt x="7445059" y="1447722"/>
                  <a:pt x="7445059" y="1447722"/>
                </a:cubicBezTo>
                <a:lnTo>
                  <a:pt x="7455649" y="1447722"/>
                </a:lnTo>
                <a:cubicBezTo>
                  <a:pt x="7455649" y="1447722"/>
                  <a:pt x="7452120" y="1451253"/>
                  <a:pt x="7445059" y="1458312"/>
                </a:cubicBezTo>
                <a:cubicBezTo>
                  <a:pt x="7452120" y="1458312"/>
                  <a:pt x="7455649" y="1458312"/>
                  <a:pt x="7455649" y="1458312"/>
                </a:cubicBezTo>
                <a:lnTo>
                  <a:pt x="7455649" y="1447722"/>
                </a:lnTo>
                <a:lnTo>
                  <a:pt x="7466240" y="1447722"/>
                </a:lnTo>
                <a:lnTo>
                  <a:pt x="7487420" y="1458312"/>
                </a:lnTo>
                <a:cubicBezTo>
                  <a:pt x="7522722" y="1458312"/>
                  <a:pt x="7543903" y="1461843"/>
                  <a:pt x="7550963" y="1468903"/>
                </a:cubicBezTo>
                <a:lnTo>
                  <a:pt x="7561553" y="1458312"/>
                </a:lnTo>
                <a:cubicBezTo>
                  <a:pt x="7554492" y="1437132"/>
                  <a:pt x="7508601" y="1415951"/>
                  <a:pt x="7423878" y="1394770"/>
                </a:cubicBezTo>
                <a:lnTo>
                  <a:pt x="7392107" y="1384180"/>
                </a:lnTo>
                <a:cubicBezTo>
                  <a:pt x="7370926" y="1377120"/>
                  <a:pt x="7349745" y="1370060"/>
                  <a:pt x="7328564" y="1362999"/>
                </a:cubicBezTo>
                <a:close/>
                <a:moveTo>
                  <a:pt x="6788454" y="1362999"/>
                </a:moveTo>
                <a:cubicBezTo>
                  <a:pt x="6788454" y="1370060"/>
                  <a:pt x="6788454" y="1373589"/>
                  <a:pt x="6788454" y="1373589"/>
                </a:cubicBezTo>
                <a:lnTo>
                  <a:pt x="6799044" y="1362999"/>
                </a:lnTo>
                <a:cubicBezTo>
                  <a:pt x="6799044" y="1362999"/>
                  <a:pt x="6795514" y="1362999"/>
                  <a:pt x="6788454" y="1362999"/>
                </a:cubicBezTo>
                <a:close/>
                <a:moveTo>
                  <a:pt x="6460150" y="1362999"/>
                </a:moveTo>
                <a:cubicBezTo>
                  <a:pt x="6460150" y="1362999"/>
                  <a:pt x="6460150" y="1366529"/>
                  <a:pt x="6460150" y="1373589"/>
                </a:cubicBezTo>
                <a:cubicBezTo>
                  <a:pt x="6467211" y="1366529"/>
                  <a:pt x="6470740" y="1362999"/>
                  <a:pt x="6470740" y="1362999"/>
                </a:cubicBezTo>
                <a:cubicBezTo>
                  <a:pt x="6470740" y="1362999"/>
                  <a:pt x="6467211" y="1362999"/>
                  <a:pt x="6460150" y="1362999"/>
                </a:cubicBezTo>
                <a:close/>
                <a:moveTo>
                  <a:pt x="1747418" y="1362999"/>
                </a:moveTo>
                <a:lnTo>
                  <a:pt x="1768598" y="1362999"/>
                </a:lnTo>
                <a:cubicBezTo>
                  <a:pt x="1775659" y="1370060"/>
                  <a:pt x="1775659" y="1373589"/>
                  <a:pt x="1768598" y="1373589"/>
                </a:cubicBezTo>
                <a:cubicBezTo>
                  <a:pt x="1761539" y="1373589"/>
                  <a:pt x="1754477" y="1370060"/>
                  <a:pt x="1747418" y="1362999"/>
                </a:cubicBezTo>
                <a:close/>
                <a:moveTo>
                  <a:pt x="3071218" y="1352408"/>
                </a:moveTo>
                <a:lnTo>
                  <a:pt x="3081810" y="1362999"/>
                </a:lnTo>
                <a:cubicBezTo>
                  <a:pt x="3081810" y="1362999"/>
                  <a:pt x="3080045" y="1362999"/>
                  <a:pt x="3076514" y="1362999"/>
                </a:cubicBezTo>
                <a:cubicBezTo>
                  <a:pt x="3072983" y="1362999"/>
                  <a:pt x="3069454" y="1361235"/>
                  <a:pt x="3065925" y="1357704"/>
                </a:cubicBezTo>
                <a:cubicBezTo>
                  <a:pt x="3062393" y="1354173"/>
                  <a:pt x="3064160" y="1352408"/>
                  <a:pt x="3071218" y="1352408"/>
                </a:cubicBezTo>
                <a:close/>
                <a:moveTo>
                  <a:pt x="3249271" y="1349099"/>
                </a:moveTo>
                <a:cubicBezTo>
                  <a:pt x="3240004" y="1347776"/>
                  <a:pt x="3240666" y="1352408"/>
                  <a:pt x="3251255" y="1362999"/>
                </a:cubicBezTo>
                <a:lnTo>
                  <a:pt x="3261847" y="1373589"/>
                </a:lnTo>
                <a:lnTo>
                  <a:pt x="3251255" y="1373589"/>
                </a:lnTo>
                <a:lnTo>
                  <a:pt x="3240666" y="1373589"/>
                </a:lnTo>
                <a:lnTo>
                  <a:pt x="3314799" y="1384180"/>
                </a:lnTo>
                <a:cubicBezTo>
                  <a:pt x="3321858" y="1377120"/>
                  <a:pt x="3332449" y="1378885"/>
                  <a:pt x="3346570" y="1389475"/>
                </a:cubicBezTo>
                <a:cubicBezTo>
                  <a:pt x="3360690" y="1400066"/>
                  <a:pt x="3367751" y="1405360"/>
                  <a:pt x="3367751" y="1405360"/>
                </a:cubicBezTo>
                <a:cubicBezTo>
                  <a:pt x="3374810" y="1405360"/>
                  <a:pt x="3378341" y="1405360"/>
                  <a:pt x="3378341" y="1405360"/>
                </a:cubicBezTo>
                <a:cubicBezTo>
                  <a:pt x="3385401" y="1405360"/>
                  <a:pt x="3390695" y="1407125"/>
                  <a:pt x="3394226" y="1410656"/>
                </a:cubicBezTo>
                <a:cubicBezTo>
                  <a:pt x="3397758" y="1414187"/>
                  <a:pt x="3399522" y="1415951"/>
                  <a:pt x="3399522" y="1415951"/>
                </a:cubicBezTo>
                <a:lnTo>
                  <a:pt x="3463064" y="1426541"/>
                </a:lnTo>
                <a:lnTo>
                  <a:pt x="3505426" y="1437132"/>
                </a:lnTo>
                <a:cubicBezTo>
                  <a:pt x="3505426" y="1430072"/>
                  <a:pt x="3498365" y="1424776"/>
                  <a:pt x="3484244" y="1421247"/>
                </a:cubicBezTo>
                <a:cubicBezTo>
                  <a:pt x="3470124" y="1417716"/>
                  <a:pt x="3459534" y="1415951"/>
                  <a:pt x="3452474" y="1415951"/>
                </a:cubicBezTo>
                <a:cubicBezTo>
                  <a:pt x="3452474" y="1415951"/>
                  <a:pt x="3448943" y="1415951"/>
                  <a:pt x="3441882" y="1415951"/>
                </a:cubicBezTo>
                <a:cubicBezTo>
                  <a:pt x="3434824" y="1415951"/>
                  <a:pt x="3431293" y="1412420"/>
                  <a:pt x="3431293" y="1405360"/>
                </a:cubicBezTo>
                <a:lnTo>
                  <a:pt x="3388931" y="1394770"/>
                </a:lnTo>
                <a:cubicBezTo>
                  <a:pt x="3381872" y="1394770"/>
                  <a:pt x="3378341" y="1394770"/>
                  <a:pt x="3378341" y="1394770"/>
                </a:cubicBezTo>
                <a:cubicBezTo>
                  <a:pt x="3378341" y="1394770"/>
                  <a:pt x="3376577" y="1393005"/>
                  <a:pt x="3373046" y="1389475"/>
                </a:cubicBezTo>
                <a:cubicBezTo>
                  <a:pt x="3369516" y="1385945"/>
                  <a:pt x="3364220" y="1384180"/>
                  <a:pt x="3357160" y="1384180"/>
                </a:cubicBezTo>
                <a:cubicBezTo>
                  <a:pt x="3350099" y="1384180"/>
                  <a:pt x="3346570" y="1384180"/>
                  <a:pt x="3346570" y="1384180"/>
                </a:cubicBezTo>
                <a:cubicBezTo>
                  <a:pt x="3346570" y="1384180"/>
                  <a:pt x="3339509" y="1380649"/>
                  <a:pt x="3325389" y="1373589"/>
                </a:cubicBezTo>
                <a:lnTo>
                  <a:pt x="3325389" y="1362999"/>
                </a:lnTo>
                <a:lnTo>
                  <a:pt x="3304208" y="1362999"/>
                </a:lnTo>
                <a:lnTo>
                  <a:pt x="3261847" y="1352408"/>
                </a:lnTo>
                <a:cubicBezTo>
                  <a:pt x="3256552" y="1350643"/>
                  <a:pt x="3252358" y="1349540"/>
                  <a:pt x="3249271" y="1349099"/>
                </a:cubicBezTo>
                <a:close/>
                <a:moveTo>
                  <a:pt x="6478684" y="1347114"/>
                </a:moveTo>
                <a:cubicBezTo>
                  <a:pt x="6476920" y="1347114"/>
                  <a:pt x="6474271" y="1348879"/>
                  <a:pt x="6470740" y="1352408"/>
                </a:cubicBezTo>
                <a:lnTo>
                  <a:pt x="6481332" y="1352408"/>
                </a:lnTo>
                <a:cubicBezTo>
                  <a:pt x="6481332" y="1348879"/>
                  <a:pt x="6480449" y="1347114"/>
                  <a:pt x="6478684" y="1347114"/>
                </a:cubicBezTo>
                <a:close/>
                <a:moveTo>
                  <a:pt x="6779186" y="1345790"/>
                </a:moveTo>
                <a:cubicBezTo>
                  <a:pt x="6776539" y="1344906"/>
                  <a:pt x="6774333" y="1345349"/>
                  <a:pt x="6772568" y="1347114"/>
                </a:cubicBezTo>
                <a:cubicBezTo>
                  <a:pt x="6769038" y="1350643"/>
                  <a:pt x="6767272" y="1352408"/>
                  <a:pt x="6767272" y="1352408"/>
                </a:cubicBezTo>
                <a:lnTo>
                  <a:pt x="6788454" y="1352408"/>
                </a:lnTo>
                <a:cubicBezTo>
                  <a:pt x="6784923" y="1348879"/>
                  <a:pt x="6781834" y="1346673"/>
                  <a:pt x="6779186" y="1345790"/>
                </a:cubicBezTo>
                <a:close/>
                <a:moveTo>
                  <a:pt x="8144027" y="1341818"/>
                </a:moveTo>
                <a:cubicBezTo>
                  <a:pt x="8151087" y="1341818"/>
                  <a:pt x="8161677" y="1341818"/>
                  <a:pt x="8175798" y="1341818"/>
                </a:cubicBezTo>
                <a:lnTo>
                  <a:pt x="8207569" y="1362999"/>
                </a:lnTo>
                <a:cubicBezTo>
                  <a:pt x="8193449" y="1362999"/>
                  <a:pt x="8182858" y="1362999"/>
                  <a:pt x="8175798" y="1362999"/>
                </a:cubicBezTo>
                <a:cubicBezTo>
                  <a:pt x="8168737" y="1362999"/>
                  <a:pt x="8161677" y="1359468"/>
                  <a:pt x="8154617" y="1352408"/>
                </a:cubicBezTo>
                <a:cubicBezTo>
                  <a:pt x="8154617" y="1352408"/>
                  <a:pt x="8151087" y="1348879"/>
                  <a:pt x="8144027" y="1341818"/>
                </a:cubicBezTo>
                <a:close/>
                <a:moveTo>
                  <a:pt x="2478156" y="1341818"/>
                </a:moveTo>
                <a:cubicBezTo>
                  <a:pt x="2485216" y="1355939"/>
                  <a:pt x="2488746" y="1355939"/>
                  <a:pt x="2488746" y="1341818"/>
                </a:cubicBezTo>
                <a:cubicBezTo>
                  <a:pt x="2488746" y="1341818"/>
                  <a:pt x="2485216" y="1341818"/>
                  <a:pt x="2478156" y="1341818"/>
                </a:cubicBezTo>
                <a:close/>
                <a:moveTo>
                  <a:pt x="8324064" y="1331228"/>
                </a:moveTo>
                <a:cubicBezTo>
                  <a:pt x="8331124" y="1331228"/>
                  <a:pt x="8334654" y="1331228"/>
                  <a:pt x="8334654" y="1331228"/>
                </a:cubicBezTo>
                <a:cubicBezTo>
                  <a:pt x="8334654" y="1338287"/>
                  <a:pt x="8338183" y="1341818"/>
                  <a:pt x="8345244" y="1341818"/>
                </a:cubicBezTo>
                <a:cubicBezTo>
                  <a:pt x="8345244" y="1341818"/>
                  <a:pt x="8366425" y="1343583"/>
                  <a:pt x="8408787" y="1347114"/>
                </a:cubicBezTo>
                <a:cubicBezTo>
                  <a:pt x="8451148" y="1350643"/>
                  <a:pt x="8475858" y="1355939"/>
                  <a:pt x="8482920" y="1362999"/>
                </a:cubicBezTo>
                <a:cubicBezTo>
                  <a:pt x="8482920" y="1362999"/>
                  <a:pt x="8489980" y="1362999"/>
                  <a:pt x="8504100" y="1362999"/>
                </a:cubicBezTo>
                <a:cubicBezTo>
                  <a:pt x="8504100" y="1362999"/>
                  <a:pt x="8505866" y="1364764"/>
                  <a:pt x="8509395" y="1368293"/>
                </a:cubicBezTo>
                <a:cubicBezTo>
                  <a:pt x="8512925" y="1371824"/>
                  <a:pt x="8514691" y="1377120"/>
                  <a:pt x="8514691" y="1384180"/>
                </a:cubicBezTo>
                <a:cubicBezTo>
                  <a:pt x="8514691" y="1391239"/>
                  <a:pt x="8518220" y="1394770"/>
                  <a:pt x="8525281" y="1394770"/>
                </a:cubicBezTo>
                <a:cubicBezTo>
                  <a:pt x="8532341" y="1394770"/>
                  <a:pt x="8539400" y="1396535"/>
                  <a:pt x="8546462" y="1400066"/>
                </a:cubicBezTo>
                <a:cubicBezTo>
                  <a:pt x="8553522" y="1403595"/>
                  <a:pt x="8562347" y="1407125"/>
                  <a:pt x="8572938" y="1410656"/>
                </a:cubicBezTo>
                <a:cubicBezTo>
                  <a:pt x="8583528" y="1414187"/>
                  <a:pt x="8595884" y="1419481"/>
                  <a:pt x="8610004" y="1426541"/>
                </a:cubicBezTo>
                <a:cubicBezTo>
                  <a:pt x="8624124" y="1433602"/>
                  <a:pt x="8634714" y="1437132"/>
                  <a:pt x="8641775" y="1437132"/>
                </a:cubicBezTo>
                <a:cubicBezTo>
                  <a:pt x="8648836" y="1437132"/>
                  <a:pt x="8652366" y="1438897"/>
                  <a:pt x="8652366" y="1442427"/>
                </a:cubicBezTo>
                <a:cubicBezTo>
                  <a:pt x="8652366" y="1445957"/>
                  <a:pt x="8659426" y="1451253"/>
                  <a:pt x="8673545" y="1458312"/>
                </a:cubicBezTo>
                <a:lnTo>
                  <a:pt x="8694728" y="1468903"/>
                </a:lnTo>
                <a:cubicBezTo>
                  <a:pt x="8687666" y="1475964"/>
                  <a:pt x="8673545" y="1475964"/>
                  <a:pt x="8652366" y="1468903"/>
                </a:cubicBezTo>
                <a:cubicBezTo>
                  <a:pt x="8638245" y="1461843"/>
                  <a:pt x="8631185" y="1458312"/>
                  <a:pt x="8631185" y="1458312"/>
                </a:cubicBezTo>
                <a:lnTo>
                  <a:pt x="8599414" y="1447722"/>
                </a:lnTo>
                <a:cubicBezTo>
                  <a:pt x="8585294" y="1440662"/>
                  <a:pt x="8576468" y="1435368"/>
                  <a:pt x="8572938" y="1431837"/>
                </a:cubicBezTo>
                <a:cubicBezTo>
                  <a:pt x="8569409" y="1428306"/>
                  <a:pt x="8564112" y="1426541"/>
                  <a:pt x="8557053" y="1426541"/>
                </a:cubicBezTo>
                <a:lnTo>
                  <a:pt x="8546462" y="1426541"/>
                </a:lnTo>
                <a:cubicBezTo>
                  <a:pt x="8546462" y="1412420"/>
                  <a:pt x="8532341" y="1405360"/>
                  <a:pt x="8504100" y="1405360"/>
                </a:cubicBezTo>
                <a:cubicBezTo>
                  <a:pt x="8475858" y="1405360"/>
                  <a:pt x="8461739" y="1398301"/>
                  <a:pt x="8461739" y="1384180"/>
                </a:cubicBezTo>
                <a:cubicBezTo>
                  <a:pt x="8461739" y="1377120"/>
                  <a:pt x="8458209" y="1373589"/>
                  <a:pt x="8451148" y="1373589"/>
                </a:cubicBezTo>
                <a:cubicBezTo>
                  <a:pt x="8444087" y="1373589"/>
                  <a:pt x="8440558" y="1373589"/>
                  <a:pt x="8440558" y="1373589"/>
                </a:cubicBezTo>
                <a:lnTo>
                  <a:pt x="8429968" y="1362999"/>
                </a:lnTo>
                <a:lnTo>
                  <a:pt x="8429968" y="1373589"/>
                </a:lnTo>
                <a:lnTo>
                  <a:pt x="8408787" y="1384180"/>
                </a:lnTo>
                <a:cubicBezTo>
                  <a:pt x="8394666" y="1377120"/>
                  <a:pt x="8389372" y="1370060"/>
                  <a:pt x="8392901" y="1362999"/>
                </a:cubicBezTo>
                <a:cubicBezTo>
                  <a:pt x="8396431" y="1355939"/>
                  <a:pt x="8391135" y="1352408"/>
                  <a:pt x="8377016" y="1352408"/>
                </a:cubicBezTo>
                <a:cubicBezTo>
                  <a:pt x="8341714" y="1352408"/>
                  <a:pt x="8324064" y="1345349"/>
                  <a:pt x="8324064" y="1331228"/>
                </a:cubicBezTo>
                <a:close/>
                <a:moveTo>
                  <a:pt x="7201480" y="1331228"/>
                </a:moveTo>
                <a:cubicBezTo>
                  <a:pt x="7201480" y="1338287"/>
                  <a:pt x="7201480" y="1341818"/>
                  <a:pt x="7201480" y="1341818"/>
                </a:cubicBezTo>
                <a:lnTo>
                  <a:pt x="7222660" y="1341818"/>
                </a:lnTo>
                <a:lnTo>
                  <a:pt x="7233251" y="1352408"/>
                </a:lnTo>
                <a:cubicBezTo>
                  <a:pt x="7233251" y="1352408"/>
                  <a:pt x="7240312" y="1352408"/>
                  <a:pt x="7254432" y="1352408"/>
                </a:cubicBezTo>
                <a:lnTo>
                  <a:pt x="7275612" y="1352408"/>
                </a:lnTo>
                <a:lnTo>
                  <a:pt x="7254432" y="1341818"/>
                </a:lnTo>
                <a:cubicBezTo>
                  <a:pt x="7233251" y="1334758"/>
                  <a:pt x="7215600" y="1331228"/>
                  <a:pt x="7201480" y="1331228"/>
                </a:cubicBezTo>
                <a:close/>
                <a:moveTo>
                  <a:pt x="3177123" y="1331228"/>
                </a:moveTo>
                <a:lnTo>
                  <a:pt x="3177123" y="1341818"/>
                </a:lnTo>
                <a:cubicBezTo>
                  <a:pt x="3184183" y="1348879"/>
                  <a:pt x="3191243" y="1352408"/>
                  <a:pt x="3198303" y="1352408"/>
                </a:cubicBezTo>
                <a:lnTo>
                  <a:pt x="3208895" y="1352408"/>
                </a:lnTo>
                <a:cubicBezTo>
                  <a:pt x="3201834" y="1345349"/>
                  <a:pt x="3198303" y="1341818"/>
                  <a:pt x="3198303" y="1341818"/>
                </a:cubicBezTo>
                <a:close/>
                <a:moveTo>
                  <a:pt x="8478683" y="1324874"/>
                </a:moveTo>
                <a:lnTo>
                  <a:pt x="8492546" y="1328339"/>
                </a:lnTo>
                <a:lnTo>
                  <a:pt x="8493510" y="1331228"/>
                </a:lnTo>
                <a:lnTo>
                  <a:pt x="8472329" y="1331228"/>
                </a:lnTo>
                <a:close/>
                <a:moveTo>
                  <a:pt x="7050566" y="1324609"/>
                </a:moveTo>
                <a:cubicBezTo>
                  <a:pt x="7052332" y="1323725"/>
                  <a:pt x="7053214" y="1324168"/>
                  <a:pt x="7053214" y="1325933"/>
                </a:cubicBezTo>
                <a:cubicBezTo>
                  <a:pt x="7053214" y="1329464"/>
                  <a:pt x="7049684" y="1331228"/>
                  <a:pt x="7042622" y="1331228"/>
                </a:cubicBezTo>
                <a:cubicBezTo>
                  <a:pt x="7046154" y="1327697"/>
                  <a:pt x="7048800" y="1325492"/>
                  <a:pt x="7050566" y="1324609"/>
                </a:cubicBezTo>
                <a:close/>
                <a:moveTo>
                  <a:pt x="7328564" y="1320637"/>
                </a:moveTo>
                <a:lnTo>
                  <a:pt x="7317974" y="1331228"/>
                </a:lnTo>
                <a:lnTo>
                  <a:pt x="7339155" y="1331228"/>
                </a:lnTo>
                <a:cubicBezTo>
                  <a:pt x="7339155" y="1331228"/>
                  <a:pt x="7337389" y="1329464"/>
                  <a:pt x="7333860" y="1325933"/>
                </a:cubicBezTo>
                <a:cubicBezTo>
                  <a:pt x="7330330" y="1322402"/>
                  <a:pt x="7328564" y="1320637"/>
                  <a:pt x="7328564" y="1320637"/>
                </a:cubicBezTo>
                <a:close/>
                <a:moveTo>
                  <a:pt x="6375428" y="1320637"/>
                </a:moveTo>
                <a:lnTo>
                  <a:pt x="6386018" y="1331228"/>
                </a:lnTo>
                <a:cubicBezTo>
                  <a:pt x="6386018" y="1331228"/>
                  <a:pt x="6386018" y="1327697"/>
                  <a:pt x="6386018" y="1320637"/>
                </a:cubicBezTo>
                <a:cubicBezTo>
                  <a:pt x="6378957" y="1320637"/>
                  <a:pt x="6375428" y="1320637"/>
                  <a:pt x="6375428" y="1320637"/>
                </a:cubicBezTo>
                <a:close/>
                <a:moveTo>
                  <a:pt x="6322476" y="1320637"/>
                </a:moveTo>
                <a:lnTo>
                  <a:pt x="6333066" y="1331228"/>
                </a:lnTo>
                <a:cubicBezTo>
                  <a:pt x="6333066" y="1331228"/>
                  <a:pt x="6333066" y="1329464"/>
                  <a:pt x="6333066" y="1325933"/>
                </a:cubicBezTo>
                <a:cubicBezTo>
                  <a:pt x="6333066" y="1322402"/>
                  <a:pt x="6329536" y="1320637"/>
                  <a:pt x="6322476" y="1320637"/>
                </a:cubicBezTo>
                <a:close/>
                <a:moveTo>
                  <a:pt x="2817049" y="1320637"/>
                </a:moveTo>
                <a:lnTo>
                  <a:pt x="2827639" y="1331228"/>
                </a:lnTo>
                <a:lnTo>
                  <a:pt x="2880591" y="1341818"/>
                </a:lnTo>
                <a:lnTo>
                  <a:pt x="2891182" y="1341818"/>
                </a:lnTo>
                <a:cubicBezTo>
                  <a:pt x="2884122" y="1327697"/>
                  <a:pt x="2859410" y="1320637"/>
                  <a:pt x="2817049" y="1320637"/>
                </a:cubicBezTo>
                <a:close/>
                <a:moveTo>
                  <a:pt x="6448236" y="1314018"/>
                </a:moveTo>
                <a:cubicBezTo>
                  <a:pt x="6447353" y="1313136"/>
                  <a:pt x="6446030" y="1313577"/>
                  <a:pt x="6444265" y="1315341"/>
                </a:cubicBezTo>
                <a:cubicBezTo>
                  <a:pt x="6440736" y="1318872"/>
                  <a:pt x="6438970" y="1324168"/>
                  <a:pt x="6438970" y="1331228"/>
                </a:cubicBezTo>
                <a:lnTo>
                  <a:pt x="6449560" y="1320637"/>
                </a:lnTo>
                <a:cubicBezTo>
                  <a:pt x="6449560" y="1317108"/>
                  <a:pt x="6449118" y="1314902"/>
                  <a:pt x="6448236" y="1314018"/>
                </a:cubicBezTo>
                <a:close/>
                <a:moveTo>
                  <a:pt x="8228750" y="1310047"/>
                </a:moveTo>
                <a:lnTo>
                  <a:pt x="8302883" y="1320637"/>
                </a:lnTo>
                <a:lnTo>
                  <a:pt x="8292291" y="1331228"/>
                </a:lnTo>
                <a:cubicBezTo>
                  <a:pt x="8285231" y="1331228"/>
                  <a:pt x="8276406" y="1331228"/>
                  <a:pt x="8265816" y="1331228"/>
                </a:cubicBezTo>
                <a:cubicBezTo>
                  <a:pt x="8255225" y="1331228"/>
                  <a:pt x="8244635" y="1329464"/>
                  <a:pt x="8234045" y="1325933"/>
                </a:cubicBezTo>
                <a:cubicBezTo>
                  <a:pt x="8223454" y="1322402"/>
                  <a:pt x="8221689" y="1317108"/>
                  <a:pt x="8228750" y="1310047"/>
                </a:cubicBezTo>
                <a:close/>
                <a:moveTo>
                  <a:pt x="3611330" y="1310047"/>
                </a:moveTo>
                <a:cubicBezTo>
                  <a:pt x="3604269" y="1310047"/>
                  <a:pt x="3600740" y="1311812"/>
                  <a:pt x="3600740" y="1315341"/>
                </a:cubicBezTo>
                <a:cubicBezTo>
                  <a:pt x="3600740" y="1318872"/>
                  <a:pt x="3602504" y="1320637"/>
                  <a:pt x="3606034" y="1320637"/>
                </a:cubicBezTo>
                <a:cubicBezTo>
                  <a:pt x="3609565" y="1320637"/>
                  <a:pt x="3611330" y="1317108"/>
                  <a:pt x="3611330" y="1310047"/>
                </a:cubicBezTo>
                <a:close/>
                <a:moveTo>
                  <a:pt x="3177123" y="1310047"/>
                </a:moveTo>
                <a:cubicBezTo>
                  <a:pt x="3170063" y="1310047"/>
                  <a:pt x="3166533" y="1313577"/>
                  <a:pt x="3166533" y="1320637"/>
                </a:cubicBezTo>
                <a:cubicBezTo>
                  <a:pt x="3166533" y="1320637"/>
                  <a:pt x="3170063" y="1318872"/>
                  <a:pt x="3177123" y="1315341"/>
                </a:cubicBezTo>
                <a:cubicBezTo>
                  <a:pt x="3184183" y="1311812"/>
                  <a:pt x="3187714" y="1310047"/>
                  <a:pt x="3187714" y="1310047"/>
                </a:cubicBezTo>
                <a:cubicBezTo>
                  <a:pt x="3187714" y="1310047"/>
                  <a:pt x="3184183" y="1310047"/>
                  <a:pt x="3177123" y="1310047"/>
                </a:cubicBezTo>
                <a:close/>
                <a:moveTo>
                  <a:pt x="3357160" y="1299456"/>
                </a:moveTo>
                <a:lnTo>
                  <a:pt x="3357160" y="1310047"/>
                </a:lnTo>
                <a:lnTo>
                  <a:pt x="3378341" y="1310047"/>
                </a:lnTo>
                <a:cubicBezTo>
                  <a:pt x="3371280" y="1302987"/>
                  <a:pt x="3364220" y="1299456"/>
                  <a:pt x="3357160" y="1299456"/>
                </a:cubicBezTo>
                <a:close/>
                <a:moveTo>
                  <a:pt x="2912362" y="1299456"/>
                </a:moveTo>
                <a:lnTo>
                  <a:pt x="2922954" y="1299456"/>
                </a:lnTo>
                <a:lnTo>
                  <a:pt x="2922954" y="1310047"/>
                </a:lnTo>
                <a:cubicBezTo>
                  <a:pt x="2922954" y="1310047"/>
                  <a:pt x="2919423" y="1306516"/>
                  <a:pt x="2912362" y="1299456"/>
                </a:cubicBezTo>
                <a:close/>
                <a:moveTo>
                  <a:pt x="2509927" y="1299456"/>
                </a:moveTo>
                <a:cubicBezTo>
                  <a:pt x="2509927" y="1299456"/>
                  <a:pt x="2513458" y="1301221"/>
                  <a:pt x="2520518" y="1304752"/>
                </a:cubicBezTo>
                <a:cubicBezTo>
                  <a:pt x="2527577" y="1308283"/>
                  <a:pt x="2534638" y="1310047"/>
                  <a:pt x="2541698" y="1310047"/>
                </a:cubicBezTo>
                <a:cubicBezTo>
                  <a:pt x="2562879" y="1317108"/>
                  <a:pt x="2573470" y="1320637"/>
                  <a:pt x="2573470" y="1320637"/>
                </a:cubicBezTo>
                <a:cubicBezTo>
                  <a:pt x="2580529" y="1320637"/>
                  <a:pt x="2585826" y="1322402"/>
                  <a:pt x="2589355" y="1325933"/>
                </a:cubicBezTo>
                <a:cubicBezTo>
                  <a:pt x="2592886" y="1329464"/>
                  <a:pt x="2598181" y="1331228"/>
                  <a:pt x="2605241" y="1331228"/>
                </a:cubicBezTo>
                <a:cubicBezTo>
                  <a:pt x="2612301" y="1331228"/>
                  <a:pt x="2619361" y="1334758"/>
                  <a:pt x="2626422" y="1341818"/>
                </a:cubicBezTo>
                <a:cubicBezTo>
                  <a:pt x="2633481" y="1341818"/>
                  <a:pt x="2638777" y="1341818"/>
                  <a:pt x="2642307" y="1341818"/>
                </a:cubicBezTo>
                <a:cubicBezTo>
                  <a:pt x="2645838" y="1341818"/>
                  <a:pt x="2651133" y="1345349"/>
                  <a:pt x="2658193" y="1352408"/>
                </a:cubicBezTo>
                <a:cubicBezTo>
                  <a:pt x="2672313" y="1352408"/>
                  <a:pt x="2682904" y="1352408"/>
                  <a:pt x="2689964" y="1352408"/>
                </a:cubicBezTo>
                <a:lnTo>
                  <a:pt x="2721735" y="1352408"/>
                </a:lnTo>
                <a:cubicBezTo>
                  <a:pt x="2721735" y="1352408"/>
                  <a:pt x="2716440" y="1350643"/>
                  <a:pt x="2705851" y="1347114"/>
                </a:cubicBezTo>
                <a:cubicBezTo>
                  <a:pt x="2695259" y="1343583"/>
                  <a:pt x="2686433" y="1338287"/>
                  <a:pt x="2679374" y="1331228"/>
                </a:cubicBezTo>
                <a:cubicBezTo>
                  <a:pt x="2651133" y="1324168"/>
                  <a:pt x="2629952" y="1320637"/>
                  <a:pt x="2615831" y="1320637"/>
                </a:cubicBezTo>
                <a:cubicBezTo>
                  <a:pt x="2608771" y="1320637"/>
                  <a:pt x="2594650" y="1317108"/>
                  <a:pt x="2573470" y="1310047"/>
                </a:cubicBezTo>
                <a:cubicBezTo>
                  <a:pt x="2552289" y="1302987"/>
                  <a:pt x="2534638" y="1299456"/>
                  <a:pt x="2520518" y="1299456"/>
                </a:cubicBezTo>
                <a:cubicBezTo>
                  <a:pt x="2513458" y="1299456"/>
                  <a:pt x="2509927" y="1299456"/>
                  <a:pt x="2509927" y="1299456"/>
                </a:cubicBezTo>
                <a:close/>
                <a:moveTo>
                  <a:pt x="2223986" y="1299456"/>
                </a:moveTo>
                <a:cubicBezTo>
                  <a:pt x="2231046" y="1299456"/>
                  <a:pt x="2234577" y="1299456"/>
                  <a:pt x="2234577" y="1299456"/>
                </a:cubicBezTo>
                <a:lnTo>
                  <a:pt x="2223986" y="1310047"/>
                </a:lnTo>
                <a:close/>
                <a:moveTo>
                  <a:pt x="8353186" y="1294162"/>
                </a:moveTo>
                <a:cubicBezTo>
                  <a:pt x="8354951" y="1294162"/>
                  <a:pt x="8355835" y="1295927"/>
                  <a:pt x="8355835" y="1299456"/>
                </a:cubicBezTo>
                <a:lnTo>
                  <a:pt x="8345244" y="1299456"/>
                </a:lnTo>
                <a:cubicBezTo>
                  <a:pt x="8348774" y="1295927"/>
                  <a:pt x="8351422" y="1294162"/>
                  <a:pt x="8353186" y="1294162"/>
                </a:cubicBezTo>
                <a:close/>
                <a:moveTo>
                  <a:pt x="7922951" y="1292837"/>
                </a:moveTo>
                <a:cubicBezTo>
                  <a:pt x="7922070" y="1293721"/>
                  <a:pt x="7921627" y="1295927"/>
                  <a:pt x="7921627" y="1299456"/>
                </a:cubicBezTo>
                <a:cubicBezTo>
                  <a:pt x="7928688" y="1299456"/>
                  <a:pt x="7932219" y="1299456"/>
                  <a:pt x="7932219" y="1299456"/>
                </a:cubicBezTo>
                <a:cubicBezTo>
                  <a:pt x="7932219" y="1299456"/>
                  <a:pt x="7930452" y="1297691"/>
                  <a:pt x="7926923" y="1294162"/>
                </a:cubicBezTo>
                <a:cubicBezTo>
                  <a:pt x="7925158" y="1292397"/>
                  <a:pt x="7923835" y="1291956"/>
                  <a:pt x="7922951" y="1292837"/>
                </a:cubicBezTo>
                <a:close/>
                <a:moveTo>
                  <a:pt x="6333066" y="1288866"/>
                </a:moveTo>
                <a:lnTo>
                  <a:pt x="6343656" y="1299456"/>
                </a:lnTo>
                <a:cubicBezTo>
                  <a:pt x="6343656" y="1299456"/>
                  <a:pt x="6347186" y="1299456"/>
                  <a:pt x="6354246" y="1299456"/>
                </a:cubicBezTo>
                <a:close/>
                <a:moveTo>
                  <a:pt x="3155942" y="1288866"/>
                </a:moveTo>
                <a:lnTo>
                  <a:pt x="3177123" y="1299456"/>
                </a:lnTo>
                <a:lnTo>
                  <a:pt x="3187714" y="1288866"/>
                </a:lnTo>
                <a:cubicBezTo>
                  <a:pt x="3180653" y="1288866"/>
                  <a:pt x="3173593" y="1288866"/>
                  <a:pt x="3166533" y="1288866"/>
                </a:cubicBezTo>
                <a:close/>
                <a:moveTo>
                  <a:pt x="3050039" y="1288866"/>
                </a:moveTo>
                <a:lnTo>
                  <a:pt x="3155942" y="1331228"/>
                </a:lnTo>
                <a:cubicBezTo>
                  <a:pt x="3155942" y="1324168"/>
                  <a:pt x="3154177" y="1320637"/>
                  <a:pt x="3150648" y="1320637"/>
                </a:cubicBezTo>
                <a:cubicBezTo>
                  <a:pt x="3147116" y="1320637"/>
                  <a:pt x="3141821" y="1317108"/>
                  <a:pt x="3134762" y="1310047"/>
                </a:cubicBezTo>
                <a:lnTo>
                  <a:pt x="3092399" y="1299456"/>
                </a:lnTo>
                <a:close/>
                <a:moveTo>
                  <a:pt x="2276938" y="1288866"/>
                </a:moveTo>
                <a:cubicBezTo>
                  <a:pt x="2276938" y="1288866"/>
                  <a:pt x="2285763" y="1290631"/>
                  <a:pt x="2303415" y="1294162"/>
                </a:cubicBezTo>
                <a:cubicBezTo>
                  <a:pt x="2321066" y="1297691"/>
                  <a:pt x="2329890" y="1302987"/>
                  <a:pt x="2329890" y="1310047"/>
                </a:cubicBezTo>
                <a:cubicBezTo>
                  <a:pt x="2344011" y="1317108"/>
                  <a:pt x="2344011" y="1320637"/>
                  <a:pt x="2329890" y="1320637"/>
                </a:cubicBezTo>
                <a:cubicBezTo>
                  <a:pt x="2322830" y="1320637"/>
                  <a:pt x="2315769" y="1324168"/>
                  <a:pt x="2308710" y="1331228"/>
                </a:cubicBezTo>
                <a:cubicBezTo>
                  <a:pt x="2308710" y="1324168"/>
                  <a:pt x="2308710" y="1320637"/>
                  <a:pt x="2308710" y="1320637"/>
                </a:cubicBezTo>
                <a:lnTo>
                  <a:pt x="2298119" y="1310047"/>
                </a:lnTo>
                <a:close/>
                <a:moveTo>
                  <a:pt x="8440558" y="1278276"/>
                </a:moveTo>
                <a:lnTo>
                  <a:pt x="8461739" y="1278276"/>
                </a:lnTo>
                <a:lnTo>
                  <a:pt x="8472329" y="1278276"/>
                </a:lnTo>
                <a:cubicBezTo>
                  <a:pt x="8479390" y="1278276"/>
                  <a:pt x="8486449" y="1281806"/>
                  <a:pt x="8493510" y="1288866"/>
                </a:cubicBezTo>
                <a:lnTo>
                  <a:pt x="8514691" y="1299456"/>
                </a:lnTo>
                <a:cubicBezTo>
                  <a:pt x="8514691" y="1299456"/>
                  <a:pt x="8521751" y="1301221"/>
                  <a:pt x="8535871" y="1304752"/>
                </a:cubicBezTo>
                <a:cubicBezTo>
                  <a:pt x="8549991" y="1308283"/>
                  <a:pt x="8560582" y="1313577"/>
                  <a:pt x="8567641" y="1320637"/>
                </a:cubicBezTo>
                <a:cubicBezTo>
                  <a:pt x="8595884" y="1327697"/>
                  <a:pt x="8613533" y="1331228"/>
                  <a:pt x="8620595" y="1331228"/>
                </a:cubicBezTo>
                <a:cubicBezTo>
                  <a:pt x="8620595" y="1331228"/>
                  <a:pt x="8622360" y="1332993"/>
                  <a:pt x="8625889" y="1336523"/>
                </a:cubicBezTo>
                <a:cubicBezTo>
                  <a:pt x="8629419" y="1340053"/>
                  <a:pt x="8634714" y="1345349"/>
                  <a:pt x="8641775" y="1352408"/>
                </a:cubicBezTo>
                <a:cubicBezTo>
                  <a:pt x="8648836" y="1359468"/>
                  <a:pt x="8655895" y="1362999"/>
                  <a:pt x="8662957" y="1362999"/>
                </a:cubicBezTo>
                <a:cubicBezTo>
                  <a:pt x="8691199" y="1362999"/>
                  <a:pt x="8698257" y="1370060"/>
                  <a:pt x="8684137" y="1384180"/>
                </a:cubicBezTo>
                <a:cubicBezTo>
                  <a:pt x="8670016" y="1391239"/>
                  <a:pt x="8652366" y="1387710"/>
                  <a:pt x="8631185" y="1373589"/>
                </a:cubicBezTo>
                <a:cubicBezTo>
                  <a:pt x="8610004" y="1366529"/>
                  <a:pt x="8595884" y="1361235"/>
                  <a:pt x="8588824" y="1357704"/>
                </a:cubicBezTo>
                <a:cubicBezTo>
                  <a:pt x="8581762" y="1354173"/>
                  <a:pt x="8567641" y="1352408"/>
                  <a:pt x="8546462" y="1352408"/>
                </a:cubicBezTo>
                <a:cubicBezTo>
                  <a:pt x="8532341" y="1345349"/>
                  <a:pt x="8523515" y="1341818"/>
                  <a:pt x="8519985" y="1341818"/>
                </a:cubicBezTo>
                <a:cubicBezTo>
                  <a:pt x="8516456" y="1341818"/>
                  <a:pt x="8514691" y="1338287"/>
                  <a:pt x="8514691" y="1331228"/>
                </a:cubicBezTo>
                <a:cubicBezTo>
                  <a:pt x="8507630" y="1331228"/>
                  <a:pt x="8504100" y="1331228"/>
                  <a:pt x="8504100" y="1331228"/>
                </a:cubicBezTo>
                <a:lnTo>
                  <a:pt x="8492546" y="1328339"/>
                </a:lnTo>
                <a:lnTo>
                  <a:pt x="8490863" y="1323286"/>
                </a:lnTo>
                <a:cubicBezTo>
                  <a:pt x="8489098" y="1321519"/>
                  <a:pt x="8486449" y="1320637"/>
                  <a:pt x="8482920" y="1320637"/>
                </a:cubicBezTo>
                <a:lnTo>
                  <a:pt x="8478683" y="1324874"/>
                </a:lnTo>
                <a:lnTo>
                  <a:pt x="8461739" y="1320637"/>
                </a:lnTo>
                <a:lnTo>
                  <a:pt x="8440558" y="1310047"/>
                </a:lnTo>
                <a:close/>
                <a:moveTo>
                  <a:pt x="8249931" y="1278276"/>
                </a:moveTo>
                <a:cubicBezTo>
                  <a:pt x="8249931" y="1278276"/>
                  <a:pt x="8253460" y="1278276"/>
                  <a:pt x="8260521" y="1278276"/>
                </a:cubicBezTo>
                <a:lnTo>
                  <a:pt x="8249931" y="1288866"/>
                </a:lnTo>
                <a:close/>
                <a:moveTo>
                  <a:pt x="8112254" y="1278276"/>
                </a:moveTo>
                <a:lnTo>
                  <a:pt x="8133435" y="1278276"/>
                </a:lnTo>
                <a:cubicBezTo>
                  <a:pt x="8147556" y="1285335"/>
                  <a:pt x="8158146" y="1288866"/>
                  <a:pt x="8165206" y="1288866"/>
                </a:cubicBezTo>
                <a:cubicBezTo>
                  <a:pt x="8165206" y="1295927"/>
                  <a:pt x="8170502" y="1299456"/>
                  <a:pt x="8181093" y="1299456"/>
                </a:cubicBezTo>
                <a:cubicBezTo>
                  <a:pt x="8191683" y="1299456"/>
                  <a:pt x="8198743" y="1302987"/>
                  <a:pt x="8202273" y="1310047"/>
                </a:cubicBezTo>
                <a:cubicBezTo>
                  <a:pt x="8205802" y="1317108"/>
                  <a:pt x="8204039" y="1320637"/>
                  <a:pt x="8196979" y="1320637"/>
                </a:cubicBezTo>
                <a:cubicBezTo>
                  <a:pt x="8189917" y="1320637"/>
                  <a:pt x="8182858" y="1317108"/>
                  <a:pt x="8175798" y="1310047"/>
                </a:cubicBezTo>
                <a:lnTo>
                  <a:pt x="8154617" y="1299456"/>
                </a:lnTo>
                <a:cubicBezTo>
                  <a:pt x="8147556" y="1299456"/>
                  <a:pt x="8140497" y="1295927"/>
                  <a:pt x="8133435" y="1288866"/>
                </a:cubicBezTo>
                <a:cubicBezTo>
                  <a:pt x="8126375" y="1288866"/>
                  <a:pt x="8121079" y="1287101"/>
                  <a:pt x="8117550" y="1283571"/>
                </a:cubicBezTo>
                <a:cubicBezTo>
                  <a:pt x="8114020" y="1280041"/>
                  <a:pt x="8112254" y="1278276"/>
                  <a:pt x="8112254" y="1278276"/>
                </a:cubicBezTo>
                <a:close/>
                <a:moveTo>
                  <a:pt x="8069894" y="1278276"/>
                </a:moveTo>
                <a:cubicBezTo>
                  <a:pt x="8069894" y="1278276"/>
                  <a:pt x="8073423" y="1278276"/>
                  <a:pt x="8080483" y="1278276"/>
                </a:cubicBezTo>
                <a:cubicBezTo>
                  <a:pt x="8080483" y="1285335"/>
                  <a:pt x="8076954" y="1288866"/>
                  <a:pt x="8069894" y="1288866"/>
                </a:cubicBezTo>
                <a:close/>
                <a:moveTo>
                  <a:pt x="6936718" y="1278276"/>
                </a:moveTo>
                <a:cubicBezTo>
                  <a:pt x="6943780" y="1278276"/>
                  <a:pt x="6947310" y="1278276"/>
                  <a:pt x="6947310" y="1278276"/>
                </a:cubicBezTo>
                <a:lnTo>
                  <a:pt x="6947310" y="1288866"/>
                </a:lnTo>
                <a:close/>
                <a:moveTo>
                  <a:pt x="2954724" y="1278276"/>
                </a:moveTo>
                <a:lnTo>
                  <a:pt x="2975906" y="1299456"/>
                </a:lnTo>
                <a:lnTo>
                  <a:pt x="2986495" y="1310047"/>
                </a:lnTo>
                <a:lnTo>
                  <a:pt x="3018266" y="1331228"/>
                </a:lnTo>
                <a:lnTo>
                  <a:pt x="3028858" y="1341818"/>
                </a:lnTo>
                <a:cubicBezTo>
                  <a:pt x="3028858" y="1341818"/>
                  <a:pt x="3021797" y="1341818"/>
                  <a:pt x="3007676" y="1341818"/>
                </a:cubicBezTo>
                <a:cubicBezTo>
                  <a:pt x="2993556" y="1341818"/>
                  <a:pt x="2979435" y="1338287"/>
                  <a:pt x="2965314" y="1331228"/>
                </a:cubicBezTo>
                <a:cubicBezTo>
                  <a:pt x="2965314" y="1331228"/>
                  <a:pt x="2963550" y="1329464"/>
                  <a:pt x="2960019" y="1325933"/>
                </a:cubicBezTo>
                <a:cubicBezTo>
                  <a:pt x="2956489" y="1322402"/>
                  <a:pt x="2951194" y="1320637"/>
                  <a:pt x="2944134" y="1320637"/>
                </a:cubicBezTo>
                <a:lnTo>
                  <a:pt x="2944134" y="1299456"/>
                </a:lnTo>
                <a:close/>
                <a:moveTo>
                  <a:pt x="2917658" y="1278276"/>
                </a:moveTo>
                <a:cubicBezTo>
                  <a:pt x="2921189" y="1278276"/>
                  <a:pt x="2926483" y="1278276"/>
                  <a:pt x="2933543" y="1278276"/>
                </a:cubicBezTo>
                <a:lnTo>
                  <a:pt x="2922954" y="1288866"/>
                </a:lnTo>
                <a:cubicBezTo>
                  <a:pt x="2915893" y="1288866"/>
                  <a:pt x="2912362" y="1288866"/>
                  <a:pt x="2912362" y="1288866"/>
                </a:cubicBezTo>
                <a:cubicBezTo>
                  <a:pt x="2912362" y="1281806"/>
                  <a:pt x="2914127" y="1278276"/>
                  <a:pt x="2917658" y="1278276"/>
                </a:cubicBezTo>
                <a:close/>
                <a:moveTo>
                  <a:pt x="2909715" y="1272981"/>
                </a:moveTo>
                <a:cubicBezTo>
                  <a:pt x="2911481" y="1272981"/>
                  <a:pt x="2912362" y="1274745"/>
                  <a:pt x="2912362" y="1278276"/>
                </a:cubicBezTo>
                <a:lnTo>
                  <a:pt x="2901772" y="1278276"/>
                </a:lnTo>
                <a:cubicBezTo>
                  <a:pt x="2905303" y="1274745"/>
                  <a:pt x="2907949" y="1272981"/>
                  <a:pt x="2909715" y="1272981"/>
                </a:cubicBezTo>
                <a:close/>
                <a:moveTo>
                  <a:pt x="8218160" y="1267685"/>
                </a:moveTo>
                <a:cubicBezTo>
                  <a:pt x="8225220" y="1267685"/>
                  <a:pt x="8228750" y="1271216"/>
                  <a:pt x="8228750" y="1278276"/>
                </a:cubicBezTo>
                <a:cubicBezTo>
                  <a:pt x="8228750" y="1278276"/>
                  <a:pt x="8226983" y="1278276"/>
                  <a:pt x="8223454" y="1278276"/>
                </a:cubicBezTo>
                <a:cubicBezTo>
                  <a:pt x="8219925" y="1278276"/>
                  <a:pt x="8218160" y="1278276"/>
                  <a:pt x="8218160" y="1278276"/>
                </a:cubicBezTo>
                <a:close/>
                <a:moveTo>
                  <a:pt x="6534284" y="1267685"/>
                </a:moveTo>
                <a:cubicBezTo>
                  <a:pt x="6534284" y="1267685"/>
                  <a:pt x="6536050" y="1269450"/>
                  <a:pt x="6539579" y="1272981"/>
                </a:cubicBezTo>
                <a:cubicBezTo>
                  <a:pt x="6543108" y="1276510"/>
                  <a:pt x="6544874" y="1278276"/>
                  <a:pt x="6544874" y="1278276"/>
                </a:cubicBezTo>
                <a:lnTo>
                  <a:pt x="6544874" y="1288866"/>
                </a:lnTo>
                <a:lnTo>
                  <a:pt x="6576646" y="1288866"/>
                </a:lnTo>
                <a:cubicBezTo>
                  <a:pt x="6576646" y="1281806"/>
                  <a:pt x="6580175" y="1281806"/>
                  <a:pt x="6587236" y="1288866"/>
                </a:cubicBezTo>
                <a:lnTo>
                  <a:pt x="6597826" y="1288866"/>
                </a:lnTo>
                <a:lnTo>
                  <a:pt x="6566054" y="1267685"/>
                </a:lnTo>
                <a:cubicBezTo>
                  <a:pt x="6558994" y="1267685"/>
                  <a:pt x="6551935" y="1267685"/>
                  <a:pt x="6544874" y="1267685"/>
                </a:cubicBezTo>
                <a:cubicBezTo>
                  <a:pt x="6537813" y="1267685"/>
                  <a:pt x="6534284" y="1267685"/>
                  <a:pt x="6534284" y="1267685"/>
                </a:cubicBezTo>
                <a:close/>
                <a:moveTo>
                  <a:pt x="6481332" y="1267685"/>
                </a:moveTo>
                <a:cubicBezTo>
                  <a:pt x="6481332" y="1274745"/>
                  <a:pt x="6484861" y="1278276"/>
                  <a:pt x="6491922" y="1278276"/>
                </a:cubicBezTo>
                <a:lnTo>
                  <a:pt x="6491922" y="1267685"/>
                </a:lnTo>
                <a:cubicBezTo>
                  <a:pt x="6484861" y="1267685"/>
                  <a:pt x="6481332" y="1267685"/>
                  <a:pt x="6481332" y="1267685"/>
                </a:cubicBezTo>
                <a:close/>
                <a:moveTo>
                  <a:pt x="3463064" y="1267685"/>
                </a:moveTo>
                <a:lnTo>
                  <a:pt x="3473655" y="1278276"/>
                </a:lnTo>
                <a:lnTo>
                  <a:pt x="3473655" y="1267685"/>
                </a:lnTo>
                <a:cubicBezTo>
                  <a:pt x="3473655" y="1267685"/>
                  <a:pt x="3470124" y="1267685"/>
                  <a:pt x="3463064" y="1267685"/>
                </a:cubicBezTo>
                <a:close/>
                <a:moveTo>
                  <a:pt x="2435794" y="1267685"/>
                </a:moveTo>
                <a:cubicBezTo>
                  <a:pt x="2442854" y="1274745"/>
                  <a:pt x="2448151" y="1278276"/>
                  <a:pt x="2451680" y="1278276"/>
                </a:cubicBezTo>
                <a:cubicBezTo>
                  <a:pt x="2455210" y="1278276"/>
                  <a:pt x="2460505" y="1278276"/>
                  <a:pt x="2467566" y="1278276"/>
                </a:cubicBezTo>
                <a:lnTo>
                  <a:pt x="2478156" y="1278276"/>
                </a:lnTo>
                <a:cubicBezTo>
                  <a:pt x="2478156" y="1278276"/>
                  <a:pt x="2474625" y="1274745"/>
                  <a:pt x="2467566" y="1267685"/>
                </a:cubicBezTo>
                <a:close/>
                <a:moveTo>
                  <a:pt x="3092399" y="1257095"/>
                </a:moveTo>
                <a:lnTo>
                  <a:pt x="3102990" y="1278276"/>
                </a:lnTo>
                <a:lnTo>
                  <a:pt x="3134762" y="1278276"/>
                </a:lnTo>
                <a:cubicBezTo>
                  <a:pt x="3134762" y="1278276"/>
                  <a:pt x="3129466" y="1274745"/>
                  <a:pt x="3118877" y="1267685"/>
                </a:cubicBezTo>
                <a:cubicBezTo>
                  <a:pt x="3108285" y="1260625"/>
                  <a:pt x="3099460" y="1257095"/>
                  <a:pt x="3092399" y="1257095"/>
                </a:cubicBezTo>
                <a:close/>
                <a:moveTo>
                  <a:pt x="2986495" y="1257095"/>
                </a:moveTo>
                <a:lnTo>
                  <a:pt x="3018266" y="1278276"/>
                </a:lnTo>
                <a:lnTo>
                  <a:pt x="3018266" y="1267685"/>
                </a:lnTo>
                <a:close/>
                <a:moveTo>
                  <a:pt x="2663488" y="1257095"/>
                </a:moveTo>
                <a:cubicBezTo>
                  <a:pt x="2652899" y="1257095"/>
                  <a:pt x="2651133" y="1260625"/>
                  <a:pt x="2658193" y="1267685"/>
                </a:cubicBezTo>
                <a:lnTo>
                  <a:pt x="2679374" y="1267685"/>
                </a:lnTo>
                <a:lnTo>
                  <a:pt x="2700554" y="1267685"/>
                </a:lnTo>
                <a:cubicBezTo>
                  <a:pt x="2700554" y="1267685"/>
                  <a:pt x="2697023" y="1264154"/>
                  <a:pt x="2689964" y="1257095"/>
                </a:cubicBezTo>
                <a:cubicBezTo>
                  <a:pt x="2682904" y="1257095"/>
                  <a:pt x="2674080" y="1257095"/>
                  <a:pt x="2663488" y="1257095"/>
                </a:cubicBezTo>
                <a:close/>
                <a:moveTo>
                  <a:pt x="2128673" y="1257095"/>
                </a:moveTo>
                <a:lnTo>
                  <a:pt x="2223986" y="1267685"/>
                </a:lnTo>
                <a:cubicBezTo>
                  <a:pt x="2245167" y="1281806"/>
                  <a:pt x="2255757" y="1288866"/>
                  <a:pt x="2255757" y="1288866"/>
                </a:cubicBezTo>
                <a:cubicBezTo>
                  <a:pt x="2255757" y="1295927"/>
                  <a:pt x="2252227" y="1297691"/>
                  <a:pt x="2245167" y="1294162"/>
                </a:cubicBezTo>
                <a:cubicBezTo>
                  <a:pt x="2238107" y="1290631"/>
                  <a:pt x="2229282" y="1287101"/>
                  <a:pt x="2218690" y="1283571"/>
                </a:cubicBezTo>
                <a:cubicBezTo>
                  <a:pt x="2208101" y="1280041"/>
                  <a:pt x="2195745" y="1278276"/>
                  <a:pt x="2181625" y="1278276"/>
                </a:cubicBezTo>
                <a:cubicBezTo>
                  <a:pt x="2174565" y="1278276"/>
                  <a:pt x="2165738" y="1276510"/>
                  <a:pt x="2155149" y="1272981"/>
                </a:cubicBezTo>
                <a:cubicBezTo>
                  <a:pt x="2144559" y="1269450"/>
                  <a:pt x="2135733" y="1264154"/>
                  <a:pt x="2128673" y="1257095"/>
                </a:cubicBezTo>
                <a:close/>
                <a:moveTo>
                  <a:pt x="1895684" y="1257095"/>
                </a:moveTo>
                <a:cubicBezTo>
                  <a:pt x="1888623" y="1257095"/>
                  <a:pt x="1885093" y="1258860"/>
                  <a:pt x="1885093" y="1262389"/>
                </a:cubicBezTo>
                <a:cubicBezTo>
                  <a:pt x="1885093" y="1265920"/>
                  <a:pt x="1888623" y="1267685"/>
                  <a:pt x="1895684" y="1267685"/>
                </a:cubicBezTo>
                <a:cubicBezTo>
                  <a:pt x="1902744" y="1267685"/>
                  <a:pt x="1909804" y="1267685"/>
                  <a:pt x="1916864" y="1267685"/>
                </a:cubicBezTo>
                <a:close/>
                <a:moveTo>
                  <a:pt x="6153028" y="1246504"/>
                </a:moveTo>
                <a:cubicBezTo>
                  <a:pt x="6153028" y="1246504"/>
                  <a:pt x="6153028" y="1248269"/>
                  <a:pt x="6153028" y="1251800"/>
                </a:cubicBezTo>
                <a:cubicBezTo>
                  <a:pt x="6153028" y="1255331"/>
                  <a:pt x="6153028" y="1257095"/>
                  <a:pt x="6153028" y="1257095"/>
                </a:cubicBezTo>
                <a:cubicBezTo>
                  <a:pt x="6160090" y="1257095"/>
                  <a:pt x="6163620" y="1255331"/>
                  <a:pt x="6163620" y="1251800"/>
                </a:cubicBezTo>
                <a:cubicBezTo>
                  <a:pt x="6163620" y="1248269"/>
                  <a:pt x="6160090" y="1246504"/>
                  <a:pt x="6153028" y="1246504"/>
                </a:cubicBezTo>
                <a:close/>
                <a:moveTo>
                  <a:pt x="2711145" y="1246504"/>
                </a:moveTo>
                <a:cubicBezTo>
                  <a:pt x="2725266" y="1253564"/>
                  <a:pt x="2735856" y="1257095"/>
                  <a:pt x="2742916" y="1257095"/>
                </a:cubicBezTo>
                <a:lnTo>
                  <a:pt x="2732326" y="1246504"/>
                </a:lnTo>
                <a:close/>
                <a:moveTo>
                  <a:pt x="1408525" y="1246504"/>
                </a:moveTo>
                <a:lnTo>
                  <a:pt x="1419114" y="1246504"/>
                </a:lnTo>
                <a:cubicBezTo>
                  <a:pt x="1426175" y="1253564"/>
                  <a:pt x="1433235" y="1255331"/>
                  <a:pt x="1440296" y="1251800"/>
                </a:cubicBezTo>
                <a:cubicBezTo>
                  <a:pt x="1447356" y="1248269"/>
                  <a:pt x="1457946" y="1250035"/>
                  <a:pt x="1472067" y="1257095"/>
                </a:cubicBezTo>
                <a:cubicBezTo>
                  <a:pt x="1479127" y="1264154"/>
                  <a:pt x="1486187" y="1267685"/>
                  <a:pt x="1493248" y="1267685"/>
                </a:cubicBezTo>
                <a:cubicBezTo>
                  <a:pt x="1500308" y="1267685"/>
                  <a:pt x="1503838" y="1267685"/>
                  <a:pt x="1503838" y="1267685"/>
                </a:cubicBezTo>
                <a:cubicBezTo>
                  <a:pt x="1510898" y="1267685"/>
                  <a:pt x="1517959" y="1271216"/>
                  <a:pt x="1525019" y="1278276"/>
                </a:cubicBezTo>
                <a:cubicBezTo>
                  <a:pt x="1532080" y="1285335"/>
                  <a:pt x="1537375" y="1288866"/>
                  <a:pt x="1540904" y="1288866"/>
                </a:cubicBezTo>
                <a:cubicBezTo>
                  <a:pt x="1544436" y="1288866"/>
                  <a:pt x="1556790" y="1292397"/>
                  <a:pt x="1577971" y="1299456"/>
                </a:cubicBezTo>
                <a:cubicBezTo>
                  <a:pt x="1599152" y="1306516"/>
                  <a:pt x="1634453" y="1317108"/>
                  <a:pt x="1683875" y="1331228"/>
                </a:cubicBezTo>
                <a:lnTo>
                  <a:pt x="1705056" y="1341818"/>
                </a:lnTo>
                <a:cubicBezTo>
                  <a:pt x="1697995" y="1341818"/>
                  <a:pt x="1689170" y="1341818"/>
                  <a:pt x="1678581" y="1341818"/>
                </a:cubicBezTo>
                <a:cubicBezTo>
                  <a:pt x="1667989" y="1341818"/>
                  <a:pt x="1659164" y="1338287"/>
                  <a:pt x="1652104" y="1331228"/>
                </a:cubicBezTo>
                <a:lnTo>
                  <a:pt x="1609742" y="1320637"/>
                </a:lnTo>
                <a:lnTo>
                  <a:pt x="1535610" y="1299456"/>
                </a:lnTo>
                <a:cubicBezTo>
                  <a:pt x="1521489" y="1299456"/>
                  <a:pt x="1514429" y="1299456"/>
                  <a:pt x="1514429" y="1299456"/>
                </a:cubicBezTo>
                <a:lnTo>
                  <a:pt x="1482658" y="1278276"/>
                </a:lnTo>
                <a:cubicBezTo>
                  <a:pt x="1482658" y="1264154"/>
                  <a:pt x="1465007" y="1257095"/>
                  <a:pt x="1429704" y="1257095"/>
                </a:cubicBezTo>
                <a:cubicBezTo>
                  <a:pt x="1415585" y="1257095"/>
                  <a:pt x="1408525" y="1253564"/>
                  <a:pt x="1408525" y="1246504"/>
                </a:cubicBezTo>
                <a:close/>
                <a:moveTo>
                  <a:pt x="2840878" y="1241210"/>
                </a:moveTo>
                <a:cubicBezTo>
                  <a:pt x="2839114" y="1241210"/>
                  <a:pt x="2838230" y="1242975"/>
                  <a:pt x="2838230" y="1246504"/>
                </a:cubicBezTo>
                <a:cubicBezTo>
                  <a:pt x="2838230" y="1253564"/>
                  <a:pt x="2838230" y="1257095"/>
                  <a:pt x="2838230" y="1257095"/>
                </a:cubicBezTo>
                <a:cubicBezTo>
                  <a:pt x="2852351" y="1250035"/>
                  <a:pt x="2866471" y="1253564"/>
                  <a:pt x="2880591" y="1267685"/>
                </a:cubicBezTo>
                <a:lnTo>
                  <a:pt x="2870002" y="1278276"/>
                </a:lnTo>
                <a:cubicBezTo>
                  <a:pt x="2855879" y="1271216"/>
                  <a:pt x="2845290" y="1271216"/>
                  <a:pt x="2838230" y="1278276"/>
                </a:cubicBezTo>
                <a:cubicBezTo>
                  <a:pt x="2831170" y="1278276"/>
                  <a:pt x="2827639" y="1278276"/>
                  <a:pt x="2827639" y="1278276"/>
                </a:cubicBezTo>
                <a:lnTo>
                  <a:pt x="2817049" y="1267685"/>
                </a:lnTo>
                <a:cubicBezTo>
                  <a:pt x="2817049" y="1274745"/>
                  <a:pt x="2820579" y="1280041"/>
                  <a:pt x="2827639" y="1283571"/>
                </a:cubicBezTo>
                <a:cubicBezTo>
                  <a:pt x="2834700" y="1287101"/>
                  <a:pt x="2841760" y="1288866"/>
                  <a:pt x="2848820" y="1288866"/>
                </a:cubicBezTo>
                <a:cubicBezTo>
                  <a:pt x="2870002" y="1302987"/>
                  <a:pt x="2880591" y="1310047"/>
                  <a:pt x="2880591" y="1310047"/>
                </a:cubicBezTo>
                <a:cubicBezTo>
                  <a:pt x="2880591" y="1310047"/>
                  <a:pt x="2870002" y="1306516"/>
                  <a:pt x="2848820" y="1299456"/>
                </a:cubicBezTo>
                <a:cubicBezTo>
                  <a:pt x="2827639" y="1292397"/>
                  <a:pt x="2817049" y="1285335"/>
                  <a:pt x="2817049" y="1278276"/>
                </a:cubicBezTo>
                <a:lnTo>
                  <a:pt x="2753506" y="1257095"/>
                </a:lnTo>
                <a:cubicBezTo>
                  <a:pt x="2753506" y="1264154"/>
                  <a:pt x="2760567" y="1267685"/>
                  <a:pt x="2774687" y="1267685"/>
                </a:cubicBezTo>
                <a:lnTo>
                  <a:pt x="2785278" y="1278276"/>
                </a:lnTo>
                <a:lnTo>
                  <a:pt x="2795868" y="1288866"/>
                </a:lnTo>
                <a:lnTo>
                  <a:pt x="2806458" y="1299456"/>
                </a:lnTo>
                <a:lnTo>
                  <a:pt x="2806458" y="1310047"/>
                </a:lnTo>
                <a:lnTo>
                  <a:pt x="2827639" y="1310047"/>
                </a:lnTo>
                <a:lnTo>
                  <a:pt x="2859410" y="1320637"/>
                </a:lnTo>
                <a:cubicBezTo>
                  <a:pt x="2866471" y="1320637"/>
                  <a:pt x="2877061" y="1324168"/>
                  <a:pt x="2891182" y="1331228"/>
                </a:cubicBezTo>
                <a:cubicBezTo>
                  <a:pt x="2891182" y="1331228"/>
                  <a:pt x="2896477" y="1332993"/>
                  <a:pt x="2907067" y="1336523"/>
                </a:cubicBezTo>
                <a:cubicBezTo>
                  <a:pt x="2917658" y="1340053"/>
                  <a:pt x="2926483" y="1345349"/>
                  <a:pt x="2933543" y="1352408"/>
                </a:cubicBezTo>
                <a:lnTo>
                  <a:pt x="2965314" y="1362999"/>
                </a:lnTo>
                <a:lnTo>
                  <a:pt x="2944134" y="1362999"/>
                </a:lnTo>
                <a:lnTo>
                  <a:pt x="2933543" y="1362999"/>
                </a:lnTo>
                <a:lnTo>
                  <a:pt x="2954724" y="1373589"/>
                </a:lnTo>
                <a:lnTo>
                  <a:pt x="2965314" y="1362999"/>
                </a:lnTo>
                <a:lnTo>
                  <a:pt x="2997086" y="1373589"/>
                </a:lnTo>
                <a:lnTo>
                  <a:pt x="3007676" y="1384180"/>
                </a:lnTo>
                <a:cubicBezTo>
                  <a:pt x="3014737" y="1384180"/>
                  <a:pt x="3020031" y="1384180"/>
                  <a:pt x="3023562" y="1384180"/>
                </a:cubicBezTo>
                <a:cubicBezTo>
                  <a:pt x="3027093" y="1384180"/>
                  <a:pt x="3032387" y="1387710"/>
                  <a:pt x="3039447" y="1394770"/>
                </a:cubicBezTo>
                <a:lnTo>
                  <a:pt x="3039447" y="1384180"/>
                </a:lnTo>
                <a:cubicBezTo>
                  <a:pt x="3046508" y="1384180"/>
                  <a:pt x="3057098" y="1384180"/>
                  <a:pt x="3071218" y="1384180"/>
                </a:cubicBezTo>
                <a:lnTo>
                  <a:pt x="3113581" y="1405360"/>
                </a:lnTo>
                <a:cubicBezTo>
                  <a:pt x="3113581" y="1412420"/>
                  <a:pt x="3113581" y="1415951"/>
                  <a:pt x="3113581" y="1415951"/>
                </a:cubicBezTo>
                <a:lnTo>
                  <a:pt x="3124171" y="1415951"/>
                </a:lnTo>
                <a:cubicBezTo>
                  <a:pt x="3124171" y="1408891"/>
                  <a:pt x="3125935" y="1405360"/>
                  <a:pt x="3129466" y="1405360"/>
                </a:cubicBezTo>
                <a:cubicBezTo>
                  <a:pt x="3132997" y="1405360"/>
                  <a:pt x="3132997" y="1408891"/>
                  <a:pt x="3129466" y="1415951"/>
                </a:cubicBezTo>
                <a:cubicBezTo>
                  <a:pt x="3125935" y="1423012"/>
                  <a:pt x="3127701" y="1426541"/>
                  <a:pt x="3134762" y="1426541"/>
                </a:cubicBezTo>
                <a:lnTo>
                  <a:pt x="3155942" y="1426541"/>
                </a:lnTo>
                <a:lnTo>
                  <a:pt x="3155942" y="1437132"/>
                </a:lnTo>
                <a:lnTo>
                  <a:pt x="3177123" y="1447722"/>
                </a:lnTo>
                <a:cubicBezTo>
                  <a:pt x="3177123" y="1454783"/>
                  <a:pt x="3184183" y="1458312"/>
                  <a:pt x="3198303" y="1458312"/>
                </a:cubicBezTo>
                <a:lnTo>
                  <a:pt x="3208895" y="1447722"/>
                </a:lnTo>
                <a:lnTo>
                  <a:pt x="3219485" y="1447722"/>
                </a:lnTo>
                <a:cubicBezTo>
                  <a:pt x="3226545" y="1447722"/>
                  <a:pt x="3231839" y="1447722"/>
                  <a:pt x="3235370" y="1447722"/>
                </a:cubicBezTo>
                <a:cubicBezTo>
                  <a:pt x="3238901" y="1447722"/>
                  <a:pt x="3244195" y="1444191"/>
                  <a:pt x="3251255" y="1437132"/>
                </a:cubicBezTo>
                <a:lnTo>
                  <a:pt x="3261847" y="1447722"/>
                </a:lnTo>
                <a:cubicBezTo>
                  <a:pt x="3261847" y="1447722"/>
                  <a:pt x="3258316" y="1447722"/>
                  <a:pt x="3251255" y="1447722"/>
                </a:cubicBezTo>
                <a:cubicBezTo>
                  <a:pt x="3244195" y="1447722"/>
                  <a:pt x="3244195" y="1451253"/>
                  <a:pt x="3251255" y="1458312"/>
                </a:cubicBezTo>
                <a:lnTo>
                  <a:pt x="3272437" y="1458312"/>
                </a:lnTo>
                <a:lnTo>
                  <a:pt x="3283027" y="1458312"/>
                </a:lnTo>
                <a:cubicBezTo>
                  <a:pt x="3283027" y="1465372"/>
                  <a:pt x="3290088" y="1468903"/>
                  <a:pt x="3304208" y="1468903"/>
                </a:cubicBezTo>
                <a:cubicBezTo>
                  <a:pt x="3325389" y="1475964"/>
                  <a:pt x="3332449" y="1475964"/>
                  <a:pt x="3325389" y="1468903"/>
                </a:cubicBezTo>
                <a:lnTo>
                  <a:pt x="3335979" y="1468903"/>
                </a:lnTo>
                <a:cubicBezTo>
                  <a:pt x="3335979" y="1468903"/>
                  <a:pt x="3337743" y="1468903"/>
                  <a:pt x="3341274" y="1468903"/>
                </a:cubicBezTo>
                <a:cubicBezTo>
                  <a:pt x="3344806" y="1468903"/>
                  <a:pt x="3350099" y="1468903"/>
                  <a:pt x="3357160" y="1468903"/>
                </a:cubicBezTo>
                <a:cubicBezTo>
                  <a:pt x="3364220" y="1468903"/>
                  <a:pt x="3367751" y="1470668"/>
                  <a:pt x="3367751" y="1474199"/>
                </a:cubicBezTo>
                <a:cubicBezTo>
                  <a:pt x="3367751" y="1477728"/>
                  <a:pt x="3365986" y="1479493"/>
                  <a:pt x="3362456" y="1479493"/>
                </a:cubicBezTo>
                <a:cubicBezTo>
                  <a:pt x="3358926" y="1479493"/>
                  <a:pt x="3353630" y="1479493"/>
                  <a:pt x="3346570" y="1479493"/>
                </a:cubicBezTo>
                <a:lnTo>
                  <a:pt x="3357160" y="1490084"/>
                </a:lnTo>
                <a:cubicBezTo>
                  <a:pt x="3378341" y="1497143"/>
                  <a:pt x="3392461" y="1502439"/>
                  <a:pt x="3399522" y="1505970"/>
                </a:cubicBezTo>
                <a:cubicBezTo>
                  <a:pt x="3406582" y="1509499"/>
                  <a:pt x="3417172" y="1513030"/>
                  <a:pt x="3431293" y="1516560"/>
                </a:cubicBezTo>
                <a:cubicBezTo>
                  <a:pt x="3445413" y="1520091"/>
                  <a:pt x="3461299" y="1523620"/>
                  <a:pt x="3478949" y="1527151"/>
                </a:cubicBezTo>
                <a:cubicBezTo>
                  <a:pt x="3496600" y="1530680"/>
                  <a:pt x="3508956" y="1532445"/>
                  <a:pt x="3516016" y="1532445"/>
                </a:cubicBezTo>
                <a:cubicBezTo>
                  <a:pt x="3544257" y="1546566"/>
                  <a:pt x="3574263" y="1553626"/>
                  <a:pt x="3606034" y="1553626"/>
                </a:cubicBezTo>
                <a:cubicBezTo>
                  <a:pt x="3637805" y="1553626"/>
                  <a:pt x="3657222" y="1560687"/>
                  <a:pt x="3664282" y="1574807"/>
                </a:cubicBezTo>
                <a:lnTo>
                  <a:pt x="3696052" y="1585397"/>
                </a:lnTo>
                <a:lnTo>
                  <a:pt x="3727824" y="1595988"/>
                </a:lnTo>
                <a:cubicBezTo>
                  <a:pt x="3741946" y="1603047"/>
                  <a:pt x="3759596" y="1606578"/>
                  <a:pt x="3780776" y="1606578"/>
                </a:cubicBezTo>
                <a:cubicBezTo>
                  <a:pt x="3787836" y="1606578"/>
                  <a:pt x="3791367" y="1610109"/>
                  <a:pt x="3791367" y="1617170"/>
                </a:cubicBezTo>
                <a:cubicBezTo>
                  <a:pt x="3798427" y="1617170"/>
                  <a:pt x="3816078" y="1620699"/>
                  <a:pt x="3844319" y="1627759"/>
                </a:cubicBezTo>
                <a:cubicBezTo>
                  <a:pt x="3851379" y="1627759"/>
                  <a:pt x="3860204" y="1629524"/>
                  <a:pt x="3870796" y="1633055"/>
                </a:cubicBezTo>
                <a:cubicBezTo>
                  <a:pt x="3881386" y="1636584"/>
                  <a:pt x="3886681" y="1638349"/>
                  <a:pt x="3886681" y="1638349"/>
                </a:cubicBezTo>
                <a:lnTo>
                  <a:pt x="3907860" y="1648940"/>
                </a:lnTo>
                <a:cubicBezTo>
                  <a:pt x="3914921" y="1656001"/>
                  <a:pt x="3921982" y="1659530"/>
                  <a:pt x="3929042" y="1659530"/>
                </a:cubicBezTo>
                <a:cubicBezTo>
                  <a:pt x="3964344" y="1645410"/>
                  <a:pt x="3996114" y="1652470"/>
                  <a:pt x="4024356" y="1680711"/>
                </a:cubicBezTo>
                <a:cubicBezTo>
                  <a:pt x="4031416" y="1687772"/>
                  <a:pt x="4036710" y="1691301"/>
                  <a:pt x="4040242" y="1691301"/>
                </a:cubicBezTo>
                <a:cubicBezTo>
                  <a:pt x="4043772" y="1691301"/>
                  <a:pt x="4049066" y="1691301"/>
                  <a:pt x="4056127" y="1691301"/>
                </a:cubicBezTo>
                <a:cubicBezTo>
                  <a:pt x="4070248" y="1684242"/>
                  <a:pt x="4079073" y="1682476"/>
                  <a:pt x="4082604" y="1686007"/>
                </a:cubicBezTo>
                <a:cubicBezTo>
                  <a:pt x="4086133" y="1689537"/>
                  <a:pt x="4091429" y="1691301"/>
                  <a:pt x="4098489" y="1691301"/>
                </a:cubicBezTo>
                <a:cubicBezTo>
                  <a:pt x="4105548" y="1691301"/>
                  <a:pt x="4110844" y="1693066"/>
                  <a:pt x="4114374" y="1696597"/>
                </a:cubicBezTo>
                <a:cubicBezTo>
                  <a:pt x="4117904" y="1700128"/>
                  <a:pt x="4123200" y="1701893"/>
                  <a:pt x="4130260" y="1701893"/>
                </a:cubicBezTo>
                <a:lnTo>
                  <a:pt x="4130260" y="1691301"/>
                </a:lnTo>
                <a:lnTo>
                  <a:pt x="4119669" y="1670122"/>
                </a:lnTo>
                <a:cubicBezTo>
                  <a:pt x="4119669" y="1656001"/>
                  <a:pt x="4105548" y="1652470"/>
                  <a:pt x="4077308" y="1659530"/>
                </a:cubicBezTo>
                <a:cubicBezTo>
                  <a:pt x="4070248" y="1659530"/>
                  <a:pt x="4064952" y="1659530"/>
                  <a:pt x="4061422" y="1659530"/>
                </a:cubicBezTo>
                <a:cubicBezTo>
                  <a:pt x="4057892" y="1659530"/>
                  <a:pt x="4056127" y="1659530"/>
                  <a:pt x="4056127" y="1659530"/>
                </a:cubicBezTo>
                <a:cubicBezTo>
                  <a:pt x="4049066" y="1645410"/>
                  <a:pt x="4027886" y="1641880"/>
                  <a:pt x="3992585" y="1648940"/>
                </a:cubicBezTo>
                <a:cubicBezTo>
                  <a:pt x="3985524" y="1648940"/>
                  <a:pt x="3978464" y="1645410"/>
                  <a:pt x="3971404" y="1638349"/>
                </a:cubicBezTo>
                <a:lnTo>
                  <a:pt x="3960812" y="1627759"/>
                </a:lnTo>
                <a:lnTo>
                  <a:pt x="3950223" y="1627759"/>
                </a:lnTo>
                <a:cubicBezTo>
                  <a:pt x="3957284" y="1634820"/>
                  <a:pt x="3953754" y="1634820"/>
                  <a:pt x="3939633" y="1627759"/>
                </a:cubicBezTo>
                <a:cubicBezTo>
                  <a:pt x="3932572" y="1627759"/>
                  <a:pt x="3921982" y="1624228"/>
                  <a:pt x="3907860" y="1617170"/>
                </a:cubicBezTo>
                <a:cubicBezTo>
                  <a:pt x="3865500" y="1603047"/>
                  <a:pt x="3844319" y="1595988"/>
                  <a:pt x="3844319" y="1595988"/>
                </a:cubicBezTo>
                <a:lnTo>
                  <a:pt x="3823138" y="1574807"/>
                </a:lnTo>
                <a:cubicBezTo>
                  <a:pt x="3816078" y="1574807"/>
                  <a:pt x="3805488" y="1571276"/>
                  <a:pt x="3791367" y="1564218"/>
                </a:cubicBezTo>
                <a:cubicBezTo>
                  <a:pt x="3763126" y="1543036"/>
                  <a:pt x="3738415" y="1535976"/>
                  <a:pt x="3717234" y="1543036"/>
                </a:cubicBezTo>
                <a:lnTo>
                  <a:pt x="3706644" y="1543036"/>
                </a:lnTo>
                <a:lnTo>
                  <a:pt x="3696052" y="1532445"/>
                </a:lnTo>
                <a:cubicBezTo>
                  <a:pt x="3696052" y="1539506"/>
                  <a:pt x="3696052" y="1543036"/>
                  <a:pt x="3696052" y="1543036"/>
                </a:cubicBezTo>
                <a:cubicBezTo>
                  <a:pt x="3696052" y="1543036"/>
                  <a:pt x="3696052" y="1546566"/>
                  <a:pt x="3696052" y="1553626"/>
                </a:cubicBezTo>
                <a:cubicBezTo>
                  <a:pt x="3688992" y="1553626"/>
                  <a:pt x="3678402" y="1550095"/>
                  <a:pt x="3664282" y="1543036"/>
                </a:cubicBezTo>
                <a:cubicBezTo>
                  <a:pt x="3643100" y="1528916"/>
                  <a:pt x="3618390" y="1518324"/>
                  <a:pt x="3590148" y="1511264"/>
                </a:cubicBezTo>
                <a:cubicBezTo>
                  <a:pt x="3576028" y="1511264"/>
                  <a:pt x="3565438" y="1509499"/>
                  <a:pt x="3558378" y="1505970"/>
                </a:cubicBezTo>
                <a:cubicBezTo>
                  <a:pt x="3551317" y="1502439"/>
                  <a:pt x="3544257" y="1500674"/>
                  <a:pt x="3537196" y="1500674"/>
                </a:cubicBezTo>
                <a:lnTo>
                  <a:pt x="3516016" y="1500674"/>
                </a:lnTo>
                <a:cubicBezTo>
                  <a:pt x="3487776" y="1486554"/>
                  <a:pt x="3470124" y="1479493"/>
                  <a:pt x="3463064" y="1479493"/>
                </a:cubicBezTo>
                <a:lnTo>
                  <a:pt x="3452474" y="1479493"/>
                </a:lnTo>
                <a:lnTo>
                  <a:pt x="3452474" y="1468903"/>
                </a:lnTo>
                <a:lnTo>
                  <a:pt x="3452474" y="1458312"/>
                </a:lnTo>
                <a:cubicBezTo>
                  <a:pt x="3452474" y="1458312"/>
                  <a:pt x="3447178" y="1454783"/>
                  <a:pt x="3436588" y="1447722"/>
                </a:cubicBezTo>
                <a:cubicBezTo>
                  <a:pt x="3425997" y="1440662"/>
                  <a:pt x="3420703" y="1440662"/>
                  <a:pt x="3420703" y="1447722"/>
                </a:cubicBezTo>
                <a:lnTo>
                  <a:pt x="3399522" y="1447722"/>
                </a:lnTo>
                <a:cubicBezTo>
                  <a:pt x="3399522" y="1447722"/>
                  <a:pt x="3397758" y="1445957"/>
                  <a:pt x="3394226" y="1442427"/>
                </a:cubicBezTo>
                <a:cubicBezTo>
                  <a:pt x="3390695" y="1438897"/>
                  <a:pt x="3388931" y="1437132"/>
                  <a:pt x="3388931" y="1437132"/>
                </a:cubicBezTo>
                <a:cubicBezTo>
                  <a:pt x="3387166" y="1438897"/>
                  <a:pt x="3385401" y="1440221"/>
                  <a:pt x="3383637" y="1441103"/>
                </a:cubicBezTo>
                <a:lnTo>
                  <a:pt x="3379970" y="1442020"/>
                </a:lnTo>
                <a:lnTo>
                  <a:pt x="3420703" y="1458312"/>
                </a:lnTo>
                <a:cubicBezTo>
                  <a:pt x="3420703" y="1465372"/>
                  <a:pt x="3420703" y="1468903"/>
                  <a:pt x="3420703" y="1468903"/>
                </a:cubicBezTo>
                <a:cubicBezTo>
                  <a:pt x="3364220" y="1468903"/>
                  <a:pt x="3321858" y="1458312"/>
                  <a:pt x="3293618" y="1437132"/>
                </a:cubicBezTo>
                <a:cubicBezTo>
                  <a:pt x="3293618" y="1430072"/>
                  <a:pt x="3288322" y="1426541"/>
                  <a:pt x="3277733" y="1426541"/>
                </a:cubicBezTo>
                <a:cubicBezTo>
                  <a:pt x="3267141" y="1426541"/>
                  <a:pt x="3261847" y="1426541"/>
                  <a:pt x="3261847" y="1426541"/>
                </a:cubicBezTo>
                <a:lnTo>
                  <a:pt x="3261847" y="1405360"/>
                </a:lnTo>
                <a:cubicBezTo>
                  <a:pt x="3254786" y="1405360"/>
                  <a:pt x="3251255" y="1405360"/>
                  <a:pt x="3251255" y="1405360"/>
                </a:cubicBezTo>
                <a:cubicBezTo>
                  <a:pt x="3251255" y="1405360"/>
                  <a:pt x="3251255" y="1408891"/>
                  <a:pt x="3251255" y="1415951"/>
                </a:cubicBezTo>
                <a:lnTo>
                  <a:pt x="3251255" y="1426541"/>
                </a:lnTo>
                <a:cubicBezTo>
                  <a:pt x="3244195" y="1419481"/>
                  <a:pt x="3238901" y="1415951"/>
                  <a:pt x="3235370" y="1415951"/>
                </a:cubicBezTo>
                <a:cubicBezTo>
                  <a:pt x="3231839" y="1415951"/>
                  <a:pt x="3226545" y="1412420"/>
                  <a:pt x="3219485" y="1405360"/>
                </a:cubicBezTo>
                <a:lnTo>
                  <a:pt x="3230075" y="1405360"/>
                </a:lnTo>
                <a:cubicBezTo>
                  <a:pt x="3237136" y="1405360"/>
                  <a:pt x="3240666" y="1403595"/>
                  <a:pt x="3240666" y="1400066"/>
                </a:cubicBezTo>
                <a:cubicBezTo>
                  <a:pt x="3240666" y="1396535"/>
                  <a:pt x="3235370" y="1394770"/>
                  <a:pt x="3224781" y="1394770"/>
                </a:cubicBezTo>
                <a:cubicBezTo>
                  <a:pt x="3214189" y="1394770"/>
                  <a:pt x="3208895" y="1391239"/>
                  <a:pt x="3208895" y="1384180"/>
                </a:cubicBezTo>
                <a:lnTo>
                  <a:pt x="3187714" y="1373589"/>
                </a:lnTo>
                <a:cubicBezTo>
                  <a:pt x="3180653" y="1373589"/>
                  <a:pt x="3177123" y="1371824"/>
                  <a:pt x="3177123" y="1368293"/>
                </a:cubicBezTo>
                <a:cubicBezTo>
                  <a:pt x="3177123" y="1364764"/>
                  <a:pt x="3163002" y="1357704"/>
                  <a:pt x="3134762" y="1347114"/>
                </a:cubicBezTo>
                <a:cubicBezTo>
                  <a:pt x="3106520" y="1336523"/>
                  <a:pt x="3085339" y="1331228"/>
                  <a:pt x="3071218" y="1331228"/>
                </a:cubicBezTo>
                <a:cubicBezTo>
                  <a:pt x="3071218" y="1331228"/>
                  <a:pt x="3071218" y="1327697"/>
                  <a:pt x="3071218" y="1320637"/>
                </a:cubicBezTo>
                <a:lnTo>
                  <a:pt x="3039447" y="1299456"/>
                </a:lnTo>
                <a:cubicBezTo>
                  <a:pt x="2975906" y="1278276"/>
                  <a:pt x="2926483" y="1264154"/>
                  <a:pt x="2891182" y="1257095"/>
                </a:cubicBezTo>
                <a:cubicBezTo>
                  <a:pt x="2884122" y="1250035"/>
                  <a:pt x="2877061" y="1246504"/>
                  <a:pt x="2870002" y="1246504"/>
                </a:cubicBezTo>
                <a:cubicBezTo>
                  <a:pt x="2862941" y="1246504"/>
                  <a:pt x="2855879" y="1246504"/>
                  <a:pt x="2848820" y="1246504"/>
                </a:cubicBezTo>
                <a:cubicBezTo>
                  <a:pt x="2845290" y="1242975"/>
                  <a:pt x="2842642" y="1241210"/>
                  <a:pt x="2840878" y="1241210"/>
                </a:cubicBezTo>
                <a:close/>
                <a:moveTo>
                  <a:pt x="8133435" y="1235914"/>
                </a:moveTo>
                <a:cubicBezTo>
                  <a:pt x="8140497" y="1235914"/>
                  <a:pt x="8147556" y="1235914"/>
                  <a:pt x="8154617" y="1235914"/>
                </a:cubicBezTo>
                <a:cubicBezTo>
                  <a:pt x="8161677" y="1235914"/>
                  <a:pt x="8165206" y="1239445"/>
                  <a:pt x="8165206" y="1246504"/>
                </a:cubicBezTo>
                <a:cubicBezTo>
                  <a:pt x="8151087" y="1246504"/>
                  <a:pt x="8140497" y="1242975"/>
                  <a:pt x="8133435" y="1235914"/>
                </a:cubicBezTo>
                <a:close/>
                <a:moveTo>
                  <a:pt x="6735502" y="1225324"/>
                </a:moveTo>
                <a:lnTo>
                  <a:pt x="6735502" y="1235914"/>
                </a:lnTo>
                <a:cubicBezTo>
                  <a:pt x="6742562" y="1242975"/>
                  <a:pt x="6751387" y="1244739"/>
                  <a:pt x="6761977" y="1241210"/>
                </a:cubicBezTo>
                <a:cubicBezTo>
                  <a:pt x="6772568" y="1237679"/>
                  <a:pt x="6777862" y="1239445"/>
                  <a:pt x="6777862" y="1246504"/>
                </a:cubicBezTo>
                <a:cubicBezTo>
                  <a:pt x="6777862" y="1253564"/>
                  <a:pt x="6779628" y="1257095"/>
                  <a:pt x="6783158" y="1257095"/>
                </a:cubicBezTo>
                <a:cubicBezTo>
                  <a:pt x="6786688" y="1257095"/>
                  <a:pt x="6791984" y="1257095"/>
                  <a:pt x="6799044" y="1257095"/>
                </a:cubicBezTo>
                <a:lnTo>
                  <a:pt x="6820224" y="1267685"/>
                </a:lnTo>
                <a:cubicBezTo>
                  <a:pt x="6827285" y="1274745"/>
                  <a:pt x="6832580" y="1276510"/>
                  <a:pt x="6836110" y="1272981"/>
                </a:cubicBezTo>
                <a:cubicBezTo>
                  <a:pt x="6839640" y="1269450"/>
                  <a:pt x="6843170" y="1269450"/>
                  <a:pt x="6846700" y="1272981"/>
                </a:cubicBezTo>
                <a:cubicBezTo>
                  <a:pt x="6850230" y="1276510"/>
                  <a:pt x="6859056" y="1280041"/>
                  <a:pt x="6873177" y="1283571"/>
                </a:cubicBezTo>
                <a:cubicBezTo>
                  <a:pt x="6887296" y="1287101"/>
                  <a:pt x="6897888" y="1288866"/>
                  <a:pt x="6904948" y="1288866"/>
                </a:cubicBezTo>
                <a:lnTo>
                  <a:pt x="6915539" y="1278276"/>
                </a:lnTo>
                <a:cubicBezTo>
                  <a:pt x="6908477" y="1285335"/>
                  <a:pt x="6908477" y="1290631"/>
                  <a:pt x="6915539" y="1294162"/>
                </a:cubicBezTo>
                <a:cubicBezTo>
                  <a:pt x="6922600" y="1297691"/>
                  <a:pt x="6929658" y="1299456"/>
                  <a:pt x="6936718" y="1299456"/>
                </a:cubicBezTo>
                <a:cubicBezTo>
                  <a:pt x="6943780" y="1299456"/>
                  <a:pt x="6950840" y="1301221"/>
                  <a:pt x="6957900" y="1304752"/>
                </a:cubicBezTo>
                <a:cubicBezTo>
                  <a:pt x="6964960" y="1308283"/>
                  <a:pt x="6968491" y="1313577"/>
                  <a:pt x="6968491" y="1320637"/>
                </a:cubicBezTo>
                <a:cubicBezTo>
                  <a:pt x="6972020" y="1320637"/>
                  <a:pt x="6973785" y="1320637"/>
                  <a:pt x="6973785" y="1320637"/>
                </a:cubicBezTo>
                <a:lnTo>
                  <a:pt x="6989670" y="1320637"/>
                </a:lnTo>
                <a:cubicBezTo>
                  <a:pt x="6989670" y="1327697"/>
                  <a:pt x="6994966" y="1329464"/>
                  <a:pt x="7005558" y="1325933"/>
                </a:cubicBezTo>
                <a:cubicBezTo>
                  <a:pt x="7016148" y="1322402"/>
                  <a:pt x="7023208" y="1322402"/>
                  <a:pt x="7026737" y="1325933"/>
                </a:cubicBezTo>
                <a:cubicBezTo>
                  <a:pt x="7030266" y="1329464"/>
                  <a:pt x="7035562" y="1331228"/>
                  <a:pt x="7042622" y="1331228"/>
                </a:cubicBezTo>
                <a:cubicBezTo>
                  <a:pt x="7042622" y="1338287"/>
                  <a:pt x="7044389" y="1341818"/>
                  <a:pt x="7047918" y="1341818"/>
                </a:cubicBezTo>
                <a:cubicBezTo>
                  <a:pt x="7051448" y="1341818"/>
                  <a:pt x="7058510" y="1341818"/>
                  <a:pt x="7069100" y="1341818"/>
                </a:cubicBezTo>
                <a:cubicBezTo>
                  <a:pt x="7079689" y="1341818"/>
                  <a:pt x="7090280" y="1345349"/>
                  <a:pt x="7100870" y="1352408"/>
                </a:cubicBezTo>
                <a:cubicBezTo>
                  <a:pt x="7111462" y="1359468"/>
                  <a:pt x="7116756" y="1359468"/>
                  <a:pt x="7116756" y="1352408"/>
                </a:cubicBezTo>
                <a:lnTo>
                  <a:pt x="7127347" y="1362999"/>
                </a:lnTo>
                <a:cubicBezTo>
                  <a:pt x="7134408" y="1370060"/>
                  <a:pt x="7143232" y="1373589"/>
                  <a:pt x="7153822" y="1373589"/>
                </a:cubicBezTo>
                <a:cubicBezTo>
                  <a:pt x="7164414" y="1373589"/>
                  <a:pt x="7176770" y="1377120"/>
                  <a:pt x="7190889" y="1384180"/>
                </a:cubicBezTo>
                <a:cubicBezTo>
                  <a:pt x="7212070" y="1391239"/>
                  <a:pt x="7231485" y="1396535"/>
                  <a:pt x="7249136" y="1400066"/>
                </a:cubicBezTo>
                <a:cubicBezTo>
                  <a:pt x="7266788" y="1403595"/>
                  <a:pt x="7279142" y="1405360"/>
                  <a:pt x="7286203" y="1405360"/>
                </a:cubicBezTo>
                <a:lnTo>
                  <a:pt x="7296793" y="1405360"/>
                </a:lnTo>
                <a:cubicBezTo>
                  <a:pt x="7303854" y="1412420"/>
                  <a:pt x="7310914" y="1415951"/>
                  <a:pt x="7317974" y="1415951"/>
                </a:cubicBezTo>
                <a:cubicBezTo>
                  <a:pt x="7325034" y="1415951"/>
                  <a:pt x="7342684" y="1419481"/>
                  <a:pt x="7370926" y="1426541"/>
                </a:cubicBezTo>
                <a:lnTo>
                  <a:pt x="7360336" y="1415951"/>
                </a:lnTo>
                <a:lnTo>
                  <a:pt x="7339155" y="1405360"/>
                </a:lnTo>
                <a:cubicBezTo>
                  <a:pt x="7346216" y="1412420"/>
                  <a:pt x="7335626" y="1408891"/>
                  <a:pt x="7307384" y="1394770"/>
                </a:cubicBezTo>
                <a:lnTo>
                  <a:pt x="7286203" y="1394770"/>
                </a:lnTo>
                <a:lnTo>
                  <a:pt x="7275612" y="1394770"/>
                </a:lnTo>
                <a:cubicBezTo>
                  <a:pt x="7268552" y="1387710"/>
                  <a:pt x="7252666" y="1378885"/>
                  <a:pt x="7227956" y="1368293"/>
                </a:cubicBezTo>
                <a:cubicBezTo>
                  <a:pt x="7203245" y="1357704"/>
                  <a:pt x="7180299" y="1352408"/>
                  <a:pt x="7159118" y="1352408"/>
                </a:cubicBezTo>
                <a:lnTo>
                  <a:pt x="7127347" y="1331228"/>
                </a:lnTo>
                <a:cubicBezTo>
                  <a:pt x="7127347" y="1331228"/>
                  <a:pt x="7122052" y="1329464"/>
                  <a:pt x="7111462" y="1325933"/>
                </a:cubicBezTo>
                <a:cubicBezTo>
                  <a:pt x="7100870" y="1322402"/>
                  <a:pt x="7088514" y="1317108"/>
                  <a:pt x="7074395" y="1310047"/>
                </a:cubicBezTo>
                <a:lnTo>
                  <a:pt x="7042622" y="1310047"/>
                </a:lnTo>
                <a:cubicBezTo>
                  <a:pt x="7035562" y="1302987"/>
                  <a:pt x="7026737" y="1297691"/>
                  <a:pt x="7016148" y="1294162"/>
                </a:cubicBezTo>
                <a:cubicBezTo>
                  <a:pt x="7005558" y="1290631"/>
                  <a:pt x="6998496" y="1288866"/>
                  <a:pt x="6994966" y="1288866"/>
                </a:cubicBezTo>
                <a:cubicBezTo>
                  <a:pt x="6991437" y="1288866"/>
                  <a:pt x="6987906" y="1288866"/>
                  <a:pt x="6984376" y="1288866"/>
                </a:cubicBezTo>
                <a:cubicBezTo>
                  <a:pt x="6980847" y="1288866"/>
                  <a:pt x="6975552" y="1288866"/>
                  <a:pt x="6968491" y="1288866"/>
                </a:cubicBezTo>
                <a:lnTo>
                  <a:pt x="6957900" y="1278276"/>
                </a:lnTo>
                <a:lnTo>
                  <a:pt x="6904948" y="1257095"/>
                </a:lnTo>
                <a:cubicBezTo>
                  <a:pt x="6897888" y="1264154"/>
                  <a:pt x="6890828" y="1265920"/>
                  <a:pt x="6883766" y="1262389"/>
                </a:cubicBezTo>
                <a:cubicBezTo>
                  <a:pt x="6876706" y="1258860"/>
                  <a:pt x="6873177" y="1257095"/>
                  <a:pt x="6873177" y="1257095"/>
                </a:cubicBezTo>
                <a:cubicBezTo>
                  <a:pt x="6866116" y="1250035"/>
                  <a:pt x="6859056" y="1248269"/>
                  <a:pt x="6851996" y="1251800"/>
                </a:cubicBezTo>
                <a:cubicBezTo>
                  <a:pt x="6844936" y="1255331"/>
                  <a:pt x="6836110" y="1253564"/>
                  <a:pt x="6825520" y="1246504"/>
                </a:cubicBezTo>
                <a:cubicBezTo>
                  <a:pt x="6814929" y="1239445"/>
                  <a:pt x="6806104" y="1239445"/>
                  <a:pt x="6799044" y="1246504"/>
                </a:cubicBezTo>
                <a:lnTo>
                  <a:pt x="6788454" y="1235914"/>
                </a:lnTo>
                <a:lnTo>
                  <a:pt x="6767272" y="1235914"/>
                </a:lnTo>
                <a:cubicBezTo>
                  <a:pt x="6753152" y="1235914"/>
                  <a:pt x="6744326" y="1234149"/>
                  <a:pt x="6740796" y="1230619"/>
                </a:cubicBezTo>
                <a:cubicBezTo>
                  <a:pt x="6737266" y="1227089"/>
                  <a:pt x="6735502" y="1225324"/>
                  <a:pt x="6735502" y="1225324"/>
                </a:cubicBezTo>
                <a:close/>
                <a:moveTo>
                  <a:pt x="3320093" y="1225324"/>
                </a:moveTo>
                <a:cubicBezTo>
                  <a:pt x="3316564" y="1225324"/>
                  <a:pt x="3314799" y="1228854"/>
                  <a:pt x="3314799" y="1235914"/>
                </a:cubicBezTo>
                <a:cubicBezTo>
                  <a:pt x="3321858" y="1235914"/>
                  <a:pt x="3325389" y="1234149"/>
                  <a:pt x="3325389" y="1230619"/>
                </a:cubicBezTo>
                <a:cubicBezTo>
                  <a:pt x="3325389" y="1227089"/>
                  <a:pt x="3323625" y="1225324"/>
                  <a:pt x="3320093" y="1225324"/>
                </a:cubicBezTo>
                <a:close/>
                <a:moveTo>
                  <a:pt x="3124171" y="1225324"/>
                </a:moveTo>
                <a:cubicBezTo>
                  <a:pt x="3124171" y="1225324"/>
                  <a:pt x="3124171" y="1228854"/>
                  <a:pt x="3124171" y="1235914"/>
                </a:cubicBezTo>
                <a:lnTo>
                  <a:pt x="3145351" y="1246504"/>
                </a:lnTo>
                <a:cubicBezTo>
                  <a:pt x="3152412" y="1239445"/>
                  <a:pt x="3152412" y="1235914"/>
                  <a:pt x="3145351" y="1235914"/>
                </a:cubicBezTo>
                <a:cubicBezTo>
                  <a:pt x="3145351" y="1235914"/>
                  <a:pt x="3141821" y="1235914"/>
                  <a:pt x="3134762" y="1235914"/>
                </a:cubicBezTo>
                <a:cubicBezTo>
                  <a:pt x="3127701" y="1228854"/>
                  <a:pt x="3124171" y="1225324"/>
                  <a:pt x="3124171" y="1225324"/>
                </a:cubicBezTo>
                <a:close/>
                <a:moveTo>
                  <a:pt x="2975906" y="1225324"/>
                </a:moveTo>
                <a:cubicBezTo>
                  <a:pt x="2982965" y="1232383"/>
                  <a:pt x="2986495" y="1235914"/>
                  <a:pt x="2986495" y="1235914"/>
                </a:cubicBezTo>
                <a:lnTo>
                  <a:pt x="2986495" y="1225324"/>
                </a:lnTo>
                <a:cubicBezTo>
                  <a:pt x="2986495" y="1225324"/>
                  <a:pt x="2982965" y="1225324"/>
                  <a:pt x="2975906" y="1225324"/>
                </a:cubicBezTo>
                <a:close/>
                <a:moveTo>
                  <a:pt x="1196717" y="1225324"/>
                </a:moveTo>
                <a:lnTo>
                  <a:pt x="1217897" y="1235914"/>
                </a:lnTo>
                <a:lnTo>
                  <a:pt x="1228487" y="1246504"/>
                </a:lnTo>
                <a:cubicBezTo>
                  <a:pt x="1221427" y="1246504"/>
                  <a:pt x="1214367" y="1246504"/>
                  <a:pt x="1207306" y="1246504"/>
                </a:cubicBezTo>
                <a:lnTo>
                  <a:pt x="1196717" y="1235914"/>
                </a:lnTo>
                <a:cubicBezTo>
                  <a:pt x="1196717" y="1228854"/>
                  <a:pt x="1196717" y="1225324"/>
                  <a:pt x="1196717" y="1225324"/>
                </a:cubicBezTo>
                <a:close/>
                <a:moveTo>
                  <a:pt x="8059302" y="1214733"/>
                </a:moveTo>
                <a:cubicBezTo>
                  <a:pt x="8066364" y="1214733"/>
                  <a:pt x="8073423" y="1214733"/>
                  <a:pt x="8080483" y="1214733"/>
                </a:cubicBezTo>
                <a:lnTo>
                  <a:pt x="8080483" y="1225324"/>
                </a:lnTo>
                <a:cubicBezTo>
                  <a:pt x="8073423" y="1225324"/>
                  <a:pt x="8068127" y="1223558"/>
                  <a:pt x="8064598" y="1220029"/>
                </a:cubicBezTo>
                <a:cubicBezTo>
                  <a:pt x="8061068" y="1216498"/>
                  <a:pt x="8059302" y="1214733"/>
                  <a:pt x="8059302" y="1214733"/>
                </a:cubicBezTo>
                <a:close/>
                <a:moveTo>
                  <a:pt x="6703730" y="1214733"/>
                </a:moveTo>
                <a:cubicBezTo>
                  <a:pt x="6696669" y="1221793"/>
                  <a:pt x="6694906" y="1227089"/>
                  <a:pt x="6698435" y="1230619"/>
                </a:cubicBezTo>
                <a:cubicBezTo>
                  <a:pt x="6701964" y="1234149"/>
                  <a:pt x="6705496" y="1235914"/>
                  <a:pt x="6709025" y="1235914"/>
                </a:cubicBezTo>
                <a:cubicBezTo>
                  <a:pt x="6712554" y="1235914"/>
                  <a:pt x="6714320" y="1235914"/>
                  <a:pt x="6714320" y="1235914"/>
                </a:cubicBezTo>
                <a:cubicBezTo>
                  <a:pt x="6714320" y="1235914"/>
                  <a:pt x="6714320" y="1232383"/>
                  <a:pt x="6714320" y="1225324"/>
                </a:cubicBezTo>
                <a:close/>
                <a:moveTo>
                  <a:pt x="2944134" y="1214733"/>
                </a:moveTo>
                <a:cubicBezTo>
                  <a:pt x="2944134" y="1221793"/>
                  <a:pt x="2945898" y="1225324"/>
                  <a:pt x="2949429" y="1225324"/>
                </a:cubicBezTo>
                <a:cubicBezTo>
                  <a:pt x="2952960" y="1225324"/>
                  <a:pt x="2954724" y="1223558"/>
                  <a:pt x="2954724" y="1220029"/>
                </a:cubicBezTo>
                <a:cubicBezTo>
                  <a:pt x="2954724" y="1216498"/>
                  <a:pt x="2951194" y="1214733"/>
                  <a:pt x="2944134" y="1214733"/>
                </a:cubicBezTo>
                <a:close/>
                <a:moveTo>
                  <a:pt x="2795868" y="1214733"/>
                </a:moveTo>
                <a:cubicBezTo>
                  <a:pt x="2795868" y="1221793"/>
                  <a:pt x="2797633" y="1225324"/>
                  <a:pt x="2801163" y="1225324"/>
                </a:cubicBezTo>
                <a:cubicBezTo>
                  <a:pt x="2804694" y="1225324"/>
                  <a:pt x="2806458" y="1223558"/>
                  <a:pt x="2806458" y="1220029"/>
                </a:cubicBezTo>
                <a:cubicBezTo>
                  <a:pt x="2806458" y="1216498"/>
                  <a:pt x="2802927" y="1214733"/>
                  <a:pt x="2795868" y="1214733"/>
                </a:cubicBezTo>
                <a:close/>
                <a:moveTo>
                  <a:pt x="2020121" y="1214733"/>
                </a:moveTo>
                <a:cubicBezTo>
                  <a:pt x="2025416" y="1214733"/>
                  <a:pt x="2029828" y="1218264"/>
                  <a:pt x="2033359" y="1225324"/>
                </a:cubicBezTo>
                <a:lnTo>
                  <a:pt x="2022769" y="1225324"/>
                </a:lnTo>
                <a:cubicBezTo>
                  <a:pt x="2015709" y="1225324"/>
                  <a:pt x="2012178" y="1225324"/>
                  <a:pt x="2012178" y="1225324"/>
                </a:cubicBezTo>
                <a:cubicBezTo>
                  <a:pt x="2012178" y="1232383"/>
                  <a:pt x="2008648" y="1235914"/>
                  <a:pt x="2001587" y="1235914"/>
                </a:cubicBezTo>
                <a:lnTo>
                  <a:pt x="2001587" y="1225324"/>
                </a:lnTo>
                <a:cubicBezTo>
                  <a:pt x="2008648" y="1218264"/>
                  <a:pt x="2014826" y="1214733"/>
                  <a:pt x="2020121" y="1214733"/>
                </a:cubicBezTo>
                <a:close/>
                <a:moveTo>
                  <a:pt x="1959226" y="1214733"/>
                </a:moveTo>
                <a:lnTo>
                  <a:pt x="1969816" y="1214733"/>
                </a:lnTo>
                <a:cubicBezTo>
                  <a:pt x="1969816" y="1221793"/>
                  <a:pt x="1968051" y="1225324"/>
                  <a:pt x="1964522" y="1225324"/>
                </a:cubicBezTo>
                <a:cubicBezTo>
                  <a:pt x="1960991" y="1225324"/>
                  <a:pt x="1957462" y="1223558"/>
                  <a:pt x="1953930" y="1220029"/>
                </a:cubicBezTo>
                <a:cubicBezTo>
                  <a:pt x="1950402" y="1216498"/>
                  <a:pt x="1952166" y="1214733"/>
                  <a:pt x="1959226" y="1214733"/>
                </a:cubicBezTo>
                <a:close/>
                <a:moveTo>
                  <a:pt x="8027531" y="1204143"/>
                </a:moveTo>
                <a:lnTo>
                  <a:pt x="8038123" y="1204143"/>
                </a:lnTo>
                <a:lnTo>
                  <a:pt x="8038123" y="1214733"/>
                </a:lnTo>
                <a:close/>
                <a:moveTo>
                  <a:pt x="7752182" y="1204143"/>
                </a:moveTo>
                <a:cubicBezTo>
                  <a:pt x="7759242" y="1204143"/>
                  <a:pt x="7762772" y="1204143"/>
                  <a:pt x="7762772" y="1204143"/>
                </a:cubicBezTo>
                <a:lnTo>
                  <a:pt x="7752182" y="1214733"/>
                </a:lnTo>
                <a:cubicBezTo>
                  <a:pt x="7752182" y="1207673"/>
                  <a:pt x="7752182" y="1204143"/>
                  <a:pt x="7752182" y="1204143"/>
                </a:cubicBezTo>
                <a:close/>
                <a:moveTo>
                  <a:pt x="6576646" y="1204143"/>
                </a:moveTo>
                <a:lnTo>
                  <a:pt x="6587236" y="1214733"/>
                </a:lnTo>
                <a:cubicBezTo>
                  <a:pt x="6587236" y="1214733"/>
                  <a:pt x="6587236" y="1212968"/>
                  <a:pt x="6587236" y="1209437"/>
                </a:cubicBezTo>
                <a:cubicBezTo>
                  <a:pt x="6587236" y="1205908"/>
                  <a:pt x="6583706" y="1204143"/>
                  <a:pt x="6576646" y="1204143"/>
                </a:cubicBezTo>
                <a:close/>
                <a:moveTo>
                  <a:pt x="2986495" y="1204143"/>
                </a:moveTo>
                <a:cubicBezTo>
                  <a:pt x="2986495" y="1204143"/>
                  <a:pt x="2986495" y="1207673"/>
                  <a:pt x="2986495" y="1214733"/>
                </a:cubicBezTo>
                <a:cubicBezTo>
                  <a:pt x="2993556" y="1214733"/>
                  <a:pt x="2997086" y="1212968"/>
                  <a:pt x="2997086" y="1209437"/>
                </a:cubicBezTo>
                <a:cubicBezTo>
                  <a:pt x="2997086" y="1205908"/>
                  <a:pt x="2993556" y="1204143"/>
                  <a:pt x="2986495" y="1204143"/>
                </a:cubicBezTo>
                <a:close/>
                <a:moveTo>
                  <a:pt x="2467566" y="1204143"/>
                </a:moveTo>
                <a:lnTo>
                  <a:pt x="2478156" y="1204143"/>
                </a:lnTo>
                <a:cubicBezTo>
                  <a:pt x="2478156" y="1204143"/>
                  <a:pt x="2478156" y="1207673"/>
                  <a:pt x="2478156" y="1214733"/>
                </a:cubicBezTo>
                <a:cubicBezTo>
                  <a:pt x="2471096" y="1214733"/>
                  <a:pt x="2467566" y="1211202"/>
                  <a:pt x="2467566" y="1204143"/>
                </a:cubicBezTo>
                <a:close/>
                <a:moveTo>
                  <a:pt x="2160443" y="1204143"/>
                </a:moveTo>
                <a:cubicBezTo>
                  <a:pt x="2160443" y="1204143"/>
                  <a:pt x="2163974" y="1207673"/>
                  <a:pt x="2171034" y="1214733"/>
                </a:cubicBezTo>
                <a:cubicBezTo>
                  <a:pt x="2178094" y="1214733"/>
                  <a:pt x="2181625" y="1212968"/>
                  <a:pt x="2181625" y="1209437"/>
                </a:cubicBezTo>
                <a:cubicBezTo>
                  <a:pt x="2181625" y="1205908"/>
                  <a:pt x="2178094" y="1204143"/>
                  <a:pt x="2171034" y="1204143"/>
                </a:cubicBezTo>
                <a:close/>
                <a:moveTo>
                  <a:pt x="1323802" y="1204143"/>
                </a:moveTo>
                <a:cubicBezTo>
                  <a:pt x="1330861" y="1204143"/>
                  <a:pt x="1344982" y="1207673"/>
                  <a:pt x="1366162" y="1214733"/>
                </a:cubicBezTo>
                <a:lnTo>
                  <a:pt x="1355573" y="1235914"/>
                </a:lnTo>
                <a:cubicBezTo>
                  <a:pt x="1341452" y="1228854"/>
                  <a:pt x="1330861" y="1225324"/>
                  <a:pt x="1323802" y="1225324"/>
                </a:cubicBezTo>
                <a:cubicBezTo>
                  <a:pt x="1316740" y="1218264"/>
                  <a:pt x="1314975" y="1214733"/>
                  <a:pt x="1318506" y="1214733"/>
                </a:cubicBezTo>
                <a:cubicBezTo>
                  <a:pt x="1322036" y="1214733"/>
                  <a:pt x="1323802" y="1211202"/>
                  <a:pt x="1323802" y="1204143"/>
                </a:cubicBezTo>
                <a:close/>
                <a:moveTo>
                  <a:pt x="7879267" y="1198849"/>
                </a:moveTo>
                <a:cubicBezTo>
                  <a:pt x="7875736" y="1198849"/>
                  <a:pt x="7872206" y="1200614"/>
                  <a:pt x="7868675" y="1204143"/>
                </a:cubicBezTo>
                <a:lnTo>
                  <a:pt x="7879267" y="1214733"/>
                </a:lnTo>
                <a:lnTo>
                  <a:pt x="7889856" y="1214733"/>
                </a:lnTo>
                <a:lnTo>
                  <a:pt x="7889856" y="1204143"/>
                </a:lnTo>
                <a:cubicBezTo>
                  <a:pt x="7886326" y="1200614"/>
                  <a:pt x="7882796" y="1198849"/>
                  <a:pt x="7879267" y="1198849"/>
                </a:cubicBezTo>
                <a:close/>
                <a:moveTo>
                  <a:pt x="7995760" y="1193552"/>
                </a:moveTo>
                <a:lnTo>
                  <a:pt x="8006350" y="1193552"/>
                </a:lnTo>
                <a:lnTo>
                  <a:pt x="8006350" y="1204143"/>
                </a:lnTo>
                <a:close/>
                <a:moveTo>
                  <a:pt x="1461477" y="1193552"/>
                </a:moveTo>
                <a:cubicBezTo>
                  <a:pt x="1468537" y="1193552"/>
                  <a:pt x="1472067" y="1193552"/>
                  <a:pt x="1472067" y="1193552"/>
                </a:cubicBezTo>
                <a:lnTo>
                  <a:pt x="1461477" y="1204143"/>
                </a:lnTo>
                <a:cubicBezTo>
                  <a:pt x="1461477" y="1197083"/>
                  <a:pt x="1461477" y="1193552"/>
                  <a:pt x="1461477" y="1193552"/>
                </a:cubicBezTo>
                <a:close/>
                <a:moveTo>
                  <a:pt x="1080222" y="1193552"/>
                </a:moveTo>
                <a:lnTo>
                  <a:pt x="1111993" y="1193552"/>
                </a:lnTo>
                <a:lnTo>
                  <a:pt x="1138469" y="1220029"/>
                </a:lnTo>
                <a:lnTo>
                  <a:pt x="1127878" y="1214733"/>
                </a:lnTo>
                <a:cubicBezTo>
                  <a:pt x="1124348" y="1214733"/>
                  <a:pt x="1115523" y="1211202"/>
                  <a:pt x="1101402" y="1204143"/>
                </a:cubicBezTo>
                <a:cubicBezTo>
                  <a:pt x="1087282" y="1197083"/>
                  <a:pt x="1080222" y="1193552"/>
                  <a:pt x="1080222" y="1193552"/>
                </a:cubicBezTo>
                <a:close/>
                <a:moveTo>
                  <a:pt x="2671431" y="1188258"/>
                </a:moveTo>
                <a:cubicBezTo>
                  <a:pt x="2673195" y="1188258"/>
                  <a:pt x="2675844" y="1190022"/>
                  <a:pt x="2679374" y="1193552"/>
                </a:cubicBezTo>
                <a:cubicBezTo>
                  <a:pt x="2679374" y="1200612"/>
                  <a:pt x="2677608" y="1204143"/>
                  <a:pt x="2674080" y="1204143"/>
                </a:cubicBezTo>
                <a:cubicBezTo>
                  <a:pt x="2670548" y="1204143"/>
                  <a:pt x="2668783" y="1200612"/>
                  <a:pt x="2668783" y="1193552"/>
                </a:cubicBezTo>
                <a:cubicBezTo>
                  <a:pt x="2668783" y="1190022"/>
                  <a:pt x="2669666" y="1188258"/>
                  <a:pt x="2671431" y="1188258"/>
                </a:cubicBezTo>
                <a:close/>
                <a:moveTo>
                  <a:pt x="8122846" y="1182962"/>
                </a:moveTo>
                <a:cubicBezTo>
                  <a:pt x="8122846" y="1182962"/>
                  <a:pt x="8122846" y="1186493"/>
                  <a:pt x="8122846" y="1193552"/>
                </a:cubicBezTo>
                <a:cubicBezTo>
                  <a:pt x="8122846" y="1193552"/>
                  <a:pt x="8119316" y="1193552"/>
                  <a:pt x="8112254" y="1193552"/>
                </a:cubicBezTo>
                <a:close/>
                <a:moveTo>
                  <a:pt x="7953398" y="1182962"/>
                </a:moveTo>
                <a:lnTo>
                  <a:pt x="7963990" y="1182962"/>
                </a:lnTo>
                <a:lnTo>
                  <a:pt x="7974579" y="1193552"/>
                </a:lnTo>
                <a:cubicBezTo>
                  <a:pt x="7967519" y="1193552"/>
                  <a:pt x="7962223" y="1191787"/>
                  <a:pt x="7958694" y="1188258"/>
                </a:cubicBezTo>
                <a:cubicBezTo>
                  <a:pt x="7955164" y="1184727"/>
                  <a:pt x="7953398" y="1182962"/>
                  <a:pt x="7953398" y="1182962"/>
                </a:cubicBezTo>
                <a:close/>
                <a:moveTo>
                  <a:pt x="2012178" y="1182962"/>
                </a:moveTo>
                <a:cubicBezTo>
                  <a:pt x="2019238" y="1190022"/>
                  <a:pt x="2022769" y="1193552"/>
                  <a:pt x="2022769" y="1193552"/>
                </a:cubicBezTo>
                <a:lnTo>
                  <a:pt x="2022769" y="1182962"/>
                </a:lnTo>
                <a:close/>
                <a:moveTo>
                  <a:pt x="1175535" y="1182962"/>
                </a:moveTo>
                <a:cubicBezTo>
                  <a:pt x="1182596" y="1182962"/>
                  <a:pt x="1186126" y="1186493"/>
                  <a:pt x="1186126" y="1193552"/>
                </a:cubicBezTo>
                <a:cubicBezTo>
                  <a:pt x="1186126" y="1193552"/>
                  <a:pt x="1182596" y="1193552"/>
                  <a:pt x="1175535" y="1193552"/>
                </a:cubicBezTo>
                <a:cubicBezTo>
                  <a:pt x="1175535" y="1193552"/>
                  <a:pt x="1173771" y="1191787"/>
                  <a:pt x="1170240" y="1188258"/>
                </a:cubicBezTo>
                <a:cubicBezTo>
                  <a:pt x="1166711" y="1184727"/>
                  <a:pt x="1168475" y="1182962"/>
                  <a:pt x="1175535" y="1182962"/>
                </a:cubicBezTo>
                <a:close/>
                <a:moveTo>
                  <a:pt x="7889856" y="1172371"/>
                </a:moveTo>
                <a:cubicBezTo>
                  <a:pt x="7889856" y="1179431"/>
                  <a:pt x="7893386" y="1182962"/>
                  <a:pt x="7900446" y="1182962"/>
                </a:cubicBezTo>
                <a:lnTo>
                  <a:pt x="7900446" y="1172371"/>
                </a:lnTo>
                <a:cubicBezTo>
                  <a:pt x="7900446" y="1172371"/>
                  <a:pt x="7896917" y="1172371"/>
                  <a:pt x="7889856" y="1172371"/>
                </a:cubicBezTo>
                <a:close/>
                <a:moveTo>
                  <a:pt x="7868675" y="1172371"/>
                </a:moveTo>
                <a:cubicBezTo>
                  <a:pt x="7868675" y="1179431"/>
                  <a:pt x="7870441" y="1182962"/>
                  <a:pt x="7873971" y="1182962"/>
                </a:cubicBezTo>
                <a:cubicBezTo>
                  <a:pt x="7877500" y="1182962"/>
                  <a:pt x="7879267" y="1181197"/>
                  <a:pt x="7879267" y="1177666"/>
                </a:cubicBezTo>
                <a:cubicBezTo>
                  <a:pt x="7879267" y="1174137"/>
                  <a:pt x="7875736" y="1172371"/>
                  <a:pt x="7868675" y="1172371"/>
                </a:cubicBezTo>
                <a:close/>
                <a:moveTo>
                  <a:pt x="6031238" y="1172371"/>
                </a:moveTo>
                <a:cubicBezTo>
                  <a:pt x="6027709" y="1172371"/>
                  <a:pt x="6025943" y="1175902"/>
                  <a:pt x="6025943" y="1182962"/>
                </a:cubicBezTo>
                <a:lnTo>
                  <a:pt x="6036534" y="1182962"/>
                </a:lnTo>
                <a:cubicBezTo>
                  <a:pt x="6036534" y="1182962"/>
                  <a:pt x="6036534" y="1181197"/>
                  <a:pt x="6036534" y="1177666"/>
                </a:cubicBezTo>
                <a:cubicBezTo>
                  <a:pt x="6036534" y="1174137"/>
                  <a:pt x="6034768" y="1172371"/>
                  <a:pt x="6031238" y="1172371"/>
                </a:cubicBezTo>
                <a:close/>
                <a:moveTo>
                  <a:pt x="1885093" y="1172371"/>
                </a:moveTo>
                <a:lnTo>
                  <a:pt x="1885093" y="1182962"/>
                </a:lnTo>
                <a:lnTo>
                  <a:pt x="1874503" y="1182962"/>
                </a:lnTo>
                <a:cubicBezTo>
                  <a:pt x="1874503" y="1175902"/>
                  <a:pt x="1878032" y="1172371"/>
                  <a:pt x="1885093" y="1172371"/>
                </a:cubicBezTo>
                <a:close/>
                <a:moveTo>
                  <a:pt x="8888002" y="1164428"/>
                </a:moveTo>
                <a:cubicBezTo>
                  <a:pt x="8889768" y="1164428"/>
                  <a:pt x="8892415" y="1165312"/>
                  <a:pt x="8895945" y="1167077"/>
                </a:cubicBezTo>
                <a:cubicBezTo>
                  <a:pt x="8903007" y="1170606"/>
                  <a:pt x="8906536" y="1172371"/>
                  <a:pt x="8906536" y="1172371"/>
                </a:cubicBezTo>
                <a:cubicBezTo>
                  <a:pt x="8906536" y="1172371"/>
                  <a:pt x="8903007" y="1172371"/>
                  <a:pt x="8895945" y="1172371"/>
                </a:cubicBezTo>
                <a:cubicBezTo>
                  <a:pt x="8888884" y="1172371"/>
                  <a:pt x="8885355" y="1170606"/>
                  <a:pt x="8885355" y="1167077"/>
                </a:cubicBezTo>
                <a:cubicBezTo>
                  <a:pt x="8885355" y="1165312"/>
                  <a:pt x="8886236" y="1164428"/>
                  <a:pt x="8888002" y="1164428"/>
                </a:cubicBezTo>
                <a:close/>
                <a:moveTo>
                  <a:pt x="2859410" y="1161781"/>
                </a:moveTo>
                <a:cubicBezTo>
                  <a:pt x="2852351" y="1161781"/>
                  <a:pt x="2850585" y="1163546"/>
                  <a:pt x="2854115" y="1167077"/>
                </a:cubicBezTo>
                <a:cubicBezTo>
                  <a:pt x="2857646" y="1170606"/>
                  <a:pt x="2861175" y="1172371"/>
                  <a:pt x="2864707" y="1172371"/>
                </a:cubicBezTo>
                <a:cubicBezTo>
                  <a:pt x="2868235" y="1172371"/>
                  <a:pt x="2870002" y="1168841"/>
                  <a:pt x="2870002" y="1161781"/>
                </a:cubicBezTo>
                <a:cubicBezTo>
                  <a:pt x="2870002" y="1161781"/>
                  <a:pt x="2866471" y="1161781"/>
                  <a:pt x="2859410" y="1161781"/>
                </a:cubicBezTo>
                <a:close/>
                <a:moveTo>
                  <a:pt x="2075721" y="1161781"/>
                </a:moveTo>
                <a:cubicBezTo>
                  <a:pt x="2082781" y="1168841"/>
                  <a:pt x="2086311" y="1172371"/>
                  <a:pt x="2086311" y="1172371"/>
                </a:cubicBezTo>
                <a:cubicBezTo>
                  <a:pt x="2086311" y="1172371"/>
                  <a:pt x="2086311" y="1175902"/>
                  <a:pt x="2086311" y="1182962"/>
                </a:cubicBezTo>
                <a:cubicBezTo>
                  <a:pt x="2086311" y="1182962"/>
                  <a:pt x="2089841" y="1182962"/>
                  <a:pt x="2096901" y="1182962"/>
                </a:cubicBezTo>
                <a:lnTo>
                  <a:pt x="2086311" y="1193552"/>
                </a:lnTo>
                <a:lnTo>
                  <a:pt x="2075721" y="1193552"/>
                </a:lnTo>
                <a:cubicBezTo>
                  <a:pt x="2082781" y="1200612"/>
                  <a:pt x="2096901" y="1204143"/>
                  <a:pt x="2118082" y="1204143"/>
                </a:cubicBezTo>
                <a:cubicBezTo>
                  <a:pt x="2111022" y="1197083"/>
                  <a:pt x="2107491" y="1193552"/>
                  <a:pt x="2107491" y="1193552"/>
                </a:cubicBezTo>
                <a:cubicBezTo>
                  <a:pt x="2107491" y="1186493"/>
                  <a:pt x="2107491" y="1182962"/>
                  <a:pt x="2107491" y="1182962"/>
                </a:cubicBezTo>
                <a:lnTo>
                  <a:pt x="2149853" y="1182962"/>
                </a:lnTo>
                <a:cubicBezTo>
                  <a:pt x="2163974" y="1190022"/>
                  <a:pt x="2178094" y="1193552"/>
                  <a:pt x="2192215" y="1193552"/>
                </a:cubicBezTo>
                <a:cubicBezTo>
                  <a:pt x="2178094" y="1186493"/>
                  <a:pt x="2167504" y="1182962"/>
                  <a:pt x="2160443" y="1182962"/>
                </a:cubicBezTo>
                <a:cubicBezTo>
                  <a:pt x="2153384" y="1182962"/>
                  <a:pt x="2142793" y="1179431"/>
                  <a:pt x="2128673" y="1172371"/>
                </a:cubicBezTo>
                <a:cubicBezTo>
                  <a:pt x="2114552" y="1165312"/>
                  <a:pt x="2096901" y="1161781"/>
                  <a:pt x="2075721" y="1161781"/>
                </a:cubicBezTo>
                <a:close/>
                <a:moveTo>
                  <a:pt x="6502512" y="1151191"/>
                </a:moveTo>
                <a:cubicBezTo>
                  <a:pt x="6495451" y="1151191"/>
                  <a:pt x="6490156" y="1152956"/>
                  <a:pt x="6486627" y="1156485"/>
                </a:cubicBezTo>
                <a:cubicBezTo>
                  <a:pt x="6483098" y="1160016"/>
                  <a:pt x="6484861" y="1163546"/>
                  <a:pt x="6491922" y="1167077"/>
                </a:cubicBezTo>
                <a:cubicBezTo>
                  <a:pt x="6498983" y="1170606"/>
                  <a:pt x="6507807" y="1174137"/>
                  <a:pt x="6518398" y="1177666"/>
                </a:cubicBezTo>
                <a:cubicBezTo>
                  <a:pt x="6528988" y="1181197"/>
                  <a:pt x="6537813" y="1186493"/>
                  <a:pt x="6544874" y="1193552"/>
                </a:cubicBezTo>
                <a:cubicBezTo>
                  <a:pt x="6551935" y="1186493"/>
                  <a:pt x="6557230" y="1184727"/>
                  <a:pt x="6560759" y="1188258"/>
                </a:cubicBezTo>
                <a:cubicBezTo>
                  <a:pt x="6564290" y="1191787"/>
                  <a:pt x="6566054" y="1193552"/>
                  <a:pt x="6566054" y="1193552"/>
                </a:cubicBezTo>
                <a:lnTo>
                  <a:pt x="6576646" y="1193552"/>
                </a:lnTo>
                <a:lnTo>
                  <a:pt x="6597826" y="1204143"/>
                </a:lnTo>
                <a:cubicBezTo>
                  <a:pt x="6604887" y="1211202"/>
                  <a:pt x="6615477" y="1218264"/>
                  <a:pt x="6629598" y="1225324"/>
                </a:cubicBezTo>
                <a:lnTo>
                  <a:pt x="6629598" y="1214733"/>
                </a:lnTo>
                <a:cubicBezTo>
                  <a:pt x="6629598" y="1214733"/>
                  <a:pt x="6629598" y="1212968"/>
                  <a:pt x="6629598" y="1209437"/>
                </a:cubicBezTo>
                <a:cubicBezTo>
                  <a:pt x="6629598" y="1205908"/>
                  <a:pt x="6629598" y="1200612"/>
                  <a:pt x="6629598" y="1193552"/>
                </a:cubicBezTo>
                <a:lnTo>
                  <a:pt x="6640188" y="1193552"/>
                </a:lnTo>
                <a:cubicBezTo>
                  <a:pt x="6640188" y="1207673"/>
                  <a:pt x="6640188" y="1214733"/>
                  <a:pt x="6640188" y="1214733"/>
                </a:cubicBezTo>
                <a:lnTo>
                  <a:pt x="6650778" y="1204143"/>
                </a:lnTo>
                <a:lnTo>
                  <a:pt x="6661368" y="1204143"/>
                </a:lnTo>
                <a:lnTo>
                  <a:pt x="6671958" y="1204143"/>
                </a:lnTo>
                <a:cubicBezTo>
                  <a:pt x="6664898" y="1204143"/>
                  <a:pt x="6661368" y="1207673"/>
                  <a:pt x="6661368" y="1214733"/>
                </a:cubicBezTo>
                <a:cubicBezTo>
                  <a:pt x="6661368" y="1214733"/>
                  <a:pt x="6663134" y="1214733"/>
                  <a:pt x="6666664" y="1214733"/>
                </a:cubicBezTo>
                <a:cubicBezTo>
                  <a:pt x="6670194" y="1214733"/>
                  <a:pt x="6675488" y="1214733"/>
                  <a:pt x="6682550" y="1214733"/>
                </a:cubicBezTo>
                <a:lnTo>
                  <a:pt x="6693140" y="1214733"/>
                </a:lnTo>
                <a:cubicBezTo>
                  <a:pt x="6686079" y="1214733"/>
                  <a:pt x="6686079" y="1211202"/>
                  <a:pt x="6693140" y="1204143"/>
                </a:cubicBezTo>
                <a:lnTo>
                  <a:pt x="6682550" y="1193552"/>
                </a:lnTo>
                <a:cubicBezTo>
                  <a:pt x="6675488" y="1193552"/>
                  <a:pt x="6668429" y="1193552"/>
                  <a:pt x="6661368" y="1193552"/>
                </a:cubicBezTo>
                <a:cubicBezTo>
                  <a:pt x="6654307" y="1193552"/>
                  <a:pt x="6649012" y="1191787"/>
                  <a:pt x="6645483" y="1188258"/>
                </a:cubicBezTo>
                <a:cubicBezTo>
                  <a:pt x="6641954" y="1184727"/>
                  <a:pt x="6640188" y="1182962"/>
                  <a:pt x="6640188" y="1182962"/>
                </a:cubicBezTo>
                <a:lnTo>
                  <a:pt x="6629598" y="1182962"/>
                </a:lnTo>
                <a:cubicBezTo>
                  <a:pt x="6629598" y="1175902"/>
                  <a:pt x="6629598" y="1172371"/>
                  <a:pt x="6629598" y="1172371"/>
                </a:cubicBezTo>
                <a:cubicBezTo>
                  <a:pt x="6629598" y="1172371"/>
                  <a:pt x="6629598" y="1168841"/>
                  <a:pt x="6629598" y="1161781"/>
                </a:cubicBezTo>
                <a:cubicBezTo>
                  <a:pt x="6629598" y="1161781"/>
                  <a:pt x="6627832" y="1161781"/>
                  <a:pt x="6624302" y="1161781"/>
                </a:cubicBezTo>
                <a:cubicBezTo>
                  <a:pt x="6620772" y="1161781"/>
                  <a:pt x="6615477" y="1161781"/>
                  <a:pt x="6608416" y="1161781"/>
                </a:cubicBezTo>
                <a:cubicBezTo>
                  <a:pt x="6601355" y="1161781"/>
                  <a:pt x="6592531" y="1160016"/>
                  <a:pt x="6581940" y="1156485"/>
                </a:cubicBezTo>
                <a:cubicBezTo>
                  <a:pt x="6571350" y="1152956"/>
                  <a:pt x="6562525" y="1151191"/>
                  <a:pt x="6555464" y="1151191"/>
                </a:cubicBezTo>
                <a:cubicBezTo>
                  <a:pt x="6548403" y="1151191"/>
                  <a:pt x="6541344" y="1151191"/>
                  <a:pt x="6534284" y="1151191"/>
                </a:cubicBezTo>
                <a:lnTo>
                  <a:pt x="6534284" y="1161781"/>
                </a:lnTo>
                <a:cubicBezTo>
                  <a:pt x="6527223" y="1161781"/>
                  <a:pt x="6516632" y="1161781"/>
                  <a:pt x="6502512" y="1161781"/>
                </a:cubicBezTo>
                <a:close/>
                <a:moveTo>
                  <a:pt x="6100076" y="1151191"/>
                </a:moveTo>
                <a:lnTo>
                  <a:pt x="6100076" y="1161781"/>
                </a:lnTo>
                <a:cubicBezTo>
                  <a:pt x="6107138" y="1161781"/>
                  <a:pt x="6110668" y="1161781"/>
                  <a:pt x="6110668" y="1161781"/>
                </a:cubicBezTo>
                <a:close/>
                <a:moveTo>
                  <a:pt x="2329890" y="1151191"/>
                </a:moveTo>
                <a:lnTo>
                  <a:pt x="2329890" y="1161781"/>
                </a:lnTo>
                <a:lnTo>
                  <a:pt x="2340481" y="1161781"/>
                </a:lnTo>
                <a:cubicBezTo>
                  <a:pt x="2340481" y="1154721"/>
                  <a:pt x="2336950" y="1151191"/>
                  <a:pt x="2329890" y="1151191"/>
                </a:cubicBezTo>
                <a:close/>
                <a:moveTo>
                  <a:pt x="1863912" y="1151191"/>
                </a:moveTo>
                <a:cubicBezTo>
                  <a:pt x="1863912" y="1158250"/>
                  <a:pt x="1862147" y="1161781"/>
                  <a:pt x="1858616" y="1161781"/>
                </a:cubicBezTo>
                <a:cubicBezTo>
                  <a:pt x="1855087" y="1161781"/>
                  <a:pt x="1853322" y="1160016"/>
                  <a:pt x="1853322" y="1156485"/>
                </a:cubicBezTo>
                <a:cubicBezTo>
                  <a:pt x="1853322" y="1152956"/>
                  <a:pt x="1856852" y="1151191"/>
                  <a:pt x="1863912" y="1151191"/>
                </a:cubicBezTo>
                <a:close/>
                <a:moveTo>
                  <a:pt x="7433144" y="1144572"/>
                </a:moveTo>
                <a:cubicBezTo>
                  <a:pt x="7432262" y="1143688"/>
                  <a:pt x="7430938" y="1144131"/>
                  <a:pt x="7429174" y="1145896"/>
                </a:cubicBezTo>
                <a:cubicBezTo>
                  <a:pt x="7425644" y="1149426"/>
                  <a:pt x="7427408" y="1151191"/>
                  <a:pt x="7434468" y="1151191"/>
                </a:cubicBezTo>
                <a:cubicBezTo>
                  <a:pt x="7434468" y="1147662"/>
                  <a:pt x="7434026" y="1145454"/>
                  <a:pt x="7433144" y="1144572"/>
                </a:cubicBezTo>
                <a:close/>
                <a:moveTo>
                  <a:pt x="8800632" y="1140600"/>
                </a:moveTo>
                <a:cubicBezTo>
                  <a:pt x="8800632" y="1140600"/>
                  <a:pt x="8812988" y="1144131"/>
                  <a:pt x="8837697" y="1151191"/>
                </a:cubicBezTo>
                <a:cubicBezTo>
                  <a:pt x="8862409" y="1158250"/>
                  <a:pt x="8874765" y="1165312"/>
                  <a:pt x="8874765" y="1172371"/>
                </a:cubicBezTo>
                <a:lnTo>
                  <a:pt x="8832403" y="1161781"/>
                </a:lnTo>
                <a:close/>
                <a:moveTo>
                  <a:pt x="6438970" y="1140600"/>
                </a:moveTo>
                <a:cubicBezTo>
                  <a:pt x="6446031" y="1147660"/>
                  <a:pt x="6449560" y="1151191"/>
                  <a:pt x="6449560" y="1151191"/>
                </a:cubicBezTo>
                <a:cubicBezTo>
                  <a:pt x="6449560" y="1151191"/>
                  <a:pt x="6451326" y="1152956"/>
                  <a:pt x="6454855" y="1156485"/>
                </a:cubicBezTo>
                <a:cubicBezTo>
                  <a:pt x="6458384" y="1160016"/>
                  <a:pt x="6460150" y="1161781"/>
                  <a:pt x="6460150" y="1161781"/>
                </a:cubicBezTo>
                <a:lnTo>
                  <a:pt x="6470740" y="1161781"/>
                </a:lnTo>
                <a:lnTo>
                  <a:pt x="6470740" y="1151191"/>
                </a:lnTo>
                <a:lnTo>
                  <a:pt x="6460150" y="1140600"/>
                </a:lnTo>
                <a:close/>
                <a:moveTo>
                  <a:pt x="3283027" y="1140600"/>
                </a:moveTo>
                <a:cubicBezTo>
                  <a:pt x="3283027" y="1147660"/>
                  <a:pt x="3286557" y="1151191"/>
                  <a:pt x="3293618" y="1151191"/>
                </a:cubicBezTo>
                <a:cubicBezTo>
                  <a:pt x="3293618" y="1144131"/>
                  <a:pt x="3293618" y="1140600"/>
                  <a:pt x="3293618" y="1140600"/>
                </a:cubicBezTo>
                <a:close/>
                <a:moveTo>
                  <a:pt x="3018266" y="1140600"/>
                </a:moveTo>
                <a:cubicBezTo>
                  <a:pt x="3011207" y="1140600"/>
                  <a:pt x="3007676" y="1142365"/>
                  <a:pt x="3007676" y="1145896"/>
                </a:cubicBezTo>
                <a:cubicBezTo>
                  <a:pt x="3007676" y="1149426"/>
                  <a:pt x="3004146" y="1151191"/>
                  <a:pt x="2997086" y="1151191"/>
                </a:cubicBezTo>
                <a:lnTo>
                  <a:pt x="2986495" y="1151191"/>
                </a:lnTo>
                <a:lnTo>
                  <a:pt x="2997086" y="1161781"/>
                </a:lnTo>
                <a:lnTo>
                  <a:pt x="3018266" y="1161781"/>
                </a:lnTo>
                <a:lnTo>
                  <a:pt x="3028858" y="1151191"/>
                </a:lnTo>
                <a:cubicBezTo>
                  <a:pt x="3028858" y="1144131"/>
                  <a:pt x="3025327" y="1140600"/>
                  <a:pt x="3018266" y="1140600"/>
                </a:cubicBezTo>
                <a:close/>
                <a:moveTo>
                  <a:pt x="3190361" y="1135306"/>
                </a:moveTo>
                <a:cubicBezTo>
                  <a:pt x="3188596" y="1135306"/>
                  <a:pt x="3187714" y="1137070"/>
                  <a:pt x="3187714" y="1140600"/>
                </a:cubicBezTo>
                <a:lnTo>
                  <a:pt x="3198303" y="1140600"/>
                </a:lnTo>
                <a:cubicBezTo>
                  <a:pt x="3194774" y="1137070"/>
                  <a:pt x="3192125" y="1135306"/>
                  <a:pt x="3190361" y="1135306"/>
                </a:cubicBezTo>
                <a:close/>
                <a:moveTo>
                  <a:pt x="8048712" y="1130010"/>
                </a:moveTo>
                <a:lnTo>
                  <a:pt x="8069894" y="1130010"/>
                </a:lnTo>
                <a:lnTo>
                  <a:pt x="8069894" y="1140600"/>
                </a:lnTo>
                <a:cubicBezTo>
                  <a:pt x="8062833" y="1140600"/>
                  <a:pt x="8055773" y="1137070"/>
                  <a:pt x="8048712" y="1130010"/>
                </a:cubicBezTo>
                <a:close/>
                <a:moveTo>
                  <a:pt x="7752182" y="1130010"/>
                </a:moveTo>
                <a:lnTo>
                  <a:pt x="7752182" y="1140600"/>
                </a:lnTo>
                <a:cubicBezTo>
                  <a:pt x="7759242" y="1140600"/>
                  <a:pt x="7762772" y="1140600"/>
                  <a:pt x="7762772" y="1140600"/>
                </a:cubicBezTo>
                <a:cubicBezTo>
                  <a:pt x="7762772" y="1133541"/>
                  <a:pt x="7759242" y="1130010"/>
                  <a:pt x="7752182" y="1130010"/>
                </a:cubicBezTo>
                <a:close/>
                <a:moveTo>
                  <a:pt x="6417788" y="1130010"/>
                </a:moveTo>
                <a:lnTo>
                  <a:pt x="6417788" y="1140600"/>
                </a:lnTo>
                <a:lnTo>
                  <a:pt x="6423084" y="1140600"/>
                </a:lnTo>
                <a:cubicBezTo>
                  <a:pt x="6419554" y="1140600"/>
                  <a:pt x="6417788" y="1137070"/>
                  <a:pt x="6417788" y="1130010"/>
                </a:cubicBezTo>
                <a:close/>
                <a:moveTo>
                  <a:pt x="2319299" y="1130010"/>
                </a:moveTo>
                <a:lnTo>
                  <a:pt x="2308710" y="1140600"/>
                </a:lnTo>
                <a:cubicBezTo>
                  <a:pt x="2315769" y="1140600"/>
                  <a:pt x="2319299" y="1140600"/>
                  <a:pt x="2319299" y="1140600"/>
                </a:cubicBezTo>
                <a:cubicBezTo>
                  <a:pt x="2319299" y="1133541"/>
                  <a:pt x="2319299" y="1130010"/>
                  <a:pt x="2319299" y="1130010"/>
                </a:cubicBezTo>
                <a:close/>
                <a:moveTo>
                  <a:pt x="2758803" y="1126700"/>
                </a:moveTo>
                <a:cubicBezTo>
                  <a:pt x="2753506" y="1127142"/>
                  <a:pt x="2748211" y="1128245"/>
                  <a:pt x="2742916" y="1130010"/>
                </a:cubicBezTo>
                <a:lnTo>
                  <a:pt x="2732326" y="1130010"/>
                </a:lnTo>
                <a:lnTo>
                  <a:pt x="2753506" y="1140600"/>
                </a:lnTo>
                <a:cubicBezTo>
                  <a:pt x="2767627" y="1140600"/>
                  <a:pt x="2778218" y="1140600"/>
                  <a:pt x="2785278" y="1140600"/>
                </a:cubicBezTo>
                <a:lnTo>
                  <a:pt x="2795868" y="1140600"/>
                </a:lnTo>
                <a:cubicBezTo>
                  <a:pt x="2802927" y="1147660"/>
                  <a:pt x="2806458" y="1151191"/>
                  <a:pt x="2806458" y="1151191"/>
                </a:cubicBezTo>
                <a:cubicBezTo>
                  <a:pt x="2806458" y="1151191"/>
                  <a:pt x="2809989" y="1151191"/>
                  <a:pt x="2817049" y="1151191"/>
                </a:cubicBezTo>
                <a:lnTo>
                  <a:pt x="2806458" y="1140600"/>
                </a:lnTo>
                <a:cubicBezTo>
                  <a:pt x="2790573" y="1130010"/>
                  <a:pt x="2774687" y="1125376"/>
                  <a:pt x="2758803" y="1126700"/>
                </a:cubicBezTo>
                <a:close/>
                <a:moveTo>
                  <a:pt x="6473389" y="1124714"/>
                </a:moveTo>
                <a:cubicBezTo>
                  <a:pt x="6471624" y="1124714"/>
                  <a:pt x="6470740" y="1126481"/>
                  <a:pt x="6470740" y="1130010"/>
                </a:cubicBezTo>
                <a:lnTo>
                  <a:pt x="6481332" y="1130010"/>
                </a:lnTo>
                <a:cubicBezTo>
                  <a:pt x="6477800" y="1126481"/>
                  <a:pt x="6475154" y="1124714"/>
                  <a:pt x="6473389" y="1124714"/>
                </a:cubicBezTo>
                <a:close/>
                <a:moveTo>
                  <a:pt x="5847231" y="1123391"/>
                </a:moveTo>
                <a:cubicBezTo>
                  <a:pt x="5846347" y="1124273"/>
                  <a:pt x="5845908" y="1126481"/>
                  <a:pt x="5845908" y="1130010"/>
                </a:cubicBezTo>
                <a:cubicBezTo>
                  <a:pt x="5845908" y="1137070"/>
                  <a:pt x="5845908" y="1140600"/>
                  <a:pt x="5845908" y="1140600"/>
                </a:cubicBezTo>
                <a:cubicBezTo>
                  <a:pt x="5845908" y="1140600"/>
                  <a:pt x="5847672" y="1138835"/>
                  <a:pt x="5851202" y="1135306"/>
                </a:cubicBezTo>
                <a:cubicBezTo>
                  <a:pt x="5854731" y="1131775"/>
                  <a:pt x="5854731" y="1128245"/>
                  <a:pt x="5851202" y="1124714"/>
                </a:cubicBezTo>
                <a:cubicBezTo>
                  <a:pt x="5849436" y="1122950"/>
                  <a:pt x="5848113" y="1122509"/>
                  <a:pt x="5847231" y="1123391"/>
                </a:cubicBezTo>
                <a:close/>
                <a:moveTo>
                  <a:pt x="2255757" y="1119419"/>
                </a:moveTo>
                <a:lnTo>
                  <a:pt x="2255757" y="1130010"/>
                </a:lnTo>
                <a:cubicBezTo>
                  <a:pt x="2241637" y="1130010"/>
                  <a:pt x="2245167" y="1137070"/>
                  <a:pt x="2266347" y="1151191"/>
                </a:cubicBezTo>
                <a:lnTo>
                  <a:pt x="2308710" y="1151191"/>
                </a:lnTo>
                <a:cubicBezTo>
                  <a:pt x="2308710" y="1151191"/>
                  <a:pt x="2306945" y="1147660"/>
                  <a:pt x="2303415" y="1140600"/>
                </a:cubicBezTo>
                <a:cubicBezTo>
                  <a:pt x="2299884" y="1133541"/>
                  <a:pt x="2294589" y="1130010"/>
                  <a:pt x="2287529" y="1130010"/>
                </a:cubicBezTo>
                <a:cubicBezTo>
                  <a:pt x="2280468" y="1130010"/>
                  <a:pt x="2273408" y="1130010"/>
                  <a:pt x="2266347" y="1130010"/>
                </a:cubicBezTo>
                <a:close/>
                <a:moveTo>
                  <a:pt x="1906274" y="1119419"/>
                </a:moveTo>
                <a:lnTo>
                  <a:pt x="1948635" y="1140600"/>
                </a:lnTo>
                <a:lnTo>
                  <a:pt x="2012178" y="1161781"/>
                </a:lnTo>
                <a:cubicBezTo>
                  <a:pt x="2033359" y="1161781"/>
                  <a:pt x="2051009" y="1161781"/>
                  <a:pt x="2065130" y="1161781"/>
                </a:cubicBezTo>
                <a:cubicBezTo>
                  <a:pt x="2065130" y="1154721"/>
                  <a:pt x="2061600" y="1151191"/>
                  <a:pt x="2054540" y="1151191"/>
                </a:cubicBezTo>
                <a:cubicBezTo>
                  <a:pt x="2061600" y="1144131"/>
                  <a:pt x="2061600" y="1138835"/>
                  <a:pt x="2054540" y="1135306"/>
                </a:cubicBezTo>
                <a:cubicBezTo>
                  <a:pt x="2047480" y="1131775"/>
                  <a:pt x="2040419" y="1130010"/>
                  <a:pt x="2033359" y="1130010"/>
                </a:cubicBezTo>
                <a:cubicBezTo>
                  <a:pt x="2026299" y="1130010"/>
                  <a:pt x="2017472" y="1128245"/>
                  <a:pt x="2006882" y="1124714"/>
                </a:cubicBezTo>
                <a:cubicBezTo>
                  <a:pt x="1996293" y="1121184"/>
                  <a:pt x="1987466" y="1119419"/>
                  <a:pt x="1980407" y="1119419"/>
                </a:cubicBezTo>
                <a:close/>
                <a:moveTo>
                  <a:pt x="1885093" y="1119419"/>
                </a:moveTo>
                <a:lnTo>
                  <a:pt x="1874503" y="1130010"/>
                </a:lnTo>
                <a:cubicBezTo>
                  <a:pt x="1874503" y="1130010"/>
                  <a:pt x="1878032" y="1130010"/>
                  <a:pt x="1885093" y="1130010"/>
                </a:cubicBezTo>
                <a:cubicBezTo>
                  <a:pt x="1892153" y="1130010"/>
                  <a:pt x="1895684" y="1130010"/>
                  <a:pt x="1895684" y="1130010"/>
                </a:cubicBezTo>
                <a:cubicBezTo>
                  <a:pt x="1895684" y="1122950"/>
                  <a:pt x="1892153" y="1119419"/>
                  <a:pt x="1885093" y="1119419"/>
                </a:cubicBezTo>
                <a:close/>
                <a:moveTo>
                  <a:pt x="1085517" y="1119419"/>
                </a:moveTo>
                <a:cubicBezTo>
                  <a:pt x="1092577" y="1119419"/>
                  <a:pt x="1101402" y="1122950"/>
                  <a:pt x="1111993" y="1130010"/>
                </a:cubicBezTo>
                <a:cubicBezTo>
                  <a:pt x="1119053" y="1137070"/>
                  <a:pt x="1126114" y="1140600"/>
                  <a:pt x="1133174" y="1140600"/>
                </a:cubicBezTo>
                <a:lnTo>
                  <a:pt x="1249669" y="1193552"/>
                </a:lnTo>
                <a:cubicBezTo>
                  <a:pt x="1221427" y="1193552"/>
                  <a:pt x="1232018" y="1204143"/>
                  <a:pt x="1281440" y="1225324"/>
                </a:cubicBezTo>
                <a:cubicBezTo>
                  <a:pt x="1309681" y="1232383"/>
                  <a:pt x="1323802" y="1239445"/>
                  <a:pt x="1323802" y="1246504"/>
                </a:cubicBezTo>
                <a:cubicBezTo>
                  <a:pt x="1330861" y="1246504"/>
                  <a:pt x="1337922" y="1246504"/>
                  <a:pt x="1344982" y="1246504"/>
                </a:cubicBezTo>
                <a:cubicBezTo>
                  <a:pt x="1352042" y="1246504"/>
                  <a:pt x="1355573" y="1246504"/>
                  <a:pt x="1355573" y="1246504"/>
                </a:cubicBezTo>
                <a:cubicBezTo>
                  <a:pt x="1355573" y="1246504"/>
                  <a:pt x="1352042" y="1250035"/>
                  <a:pt x="1344982" y="1257095"/>
                </a:cubicBezTo>
                <a:cubicBezTo>
                  <a:pt x="1330861" y="1257095"/>
                  <a:pt x="1320271" y="1253564"/>
                  <a:pt x="1313210" y="1246504"/>
                </a:cubicBezTo>
                <a:lnTo>
                  <a:pt x="1292030" y="1235914"/>
                </a:lnTo>
                <a:cubicBezTo>
                  <a:pt x="1277910" y="1235914"/>
                  <a:pt x="1267319" y="1234149"/>
                  <a:pt x="1260258" y="1230619"/>
                </a:cubicBezTo>
                <a:cubicBezTo>
                  <a:pt x="1253199" y="1227089"/>
                  <a:pt x="1242608" y="1221793"/>
                  <a:pt x="1228487" y="1214733"/>
                </a:cubicBezTo>
                <a:cubicBezTo>
                  <a:pt x="1214367" y="1207673"/>
                  <a:pt x="1203777" y="1200612"/>
                  <a:pt x="1196717" y="1193552"/>
                </a:cubicBezTo>
                <a:cubicBezTo>
                  <a:pt x="1189655" y="1186493"/>
                  <a:pt x="1180832" y="1179431"/>
                  <a:pt x="1170240" y="1172371"/>
                </a:cubicBezTo>
                <a:cubicBezTo>
                  <a:pt x="1159651" y="1165312"/>
                  <a:pt x="1150825" y="1161781"/>
                  <a:pt x="1143765" y="1161781"/>
                </a:cubicBezTo>
                <a:cubicBezTo>
                  <a:pt x="1136703" y="1161781"/>
                  <a:pt x="1126114" y="1158250"/>
                  <a:pt x="1111993" y="1151191"/>
                </a:cubicBezTo>
                <a:lnTo>
                  <a:pt x="1080222" y="1130010"/>
                </a:lnTo>
                <a:cubicBezTo>
                  <a:pt x="1073162" y="1130010"/>
                  <a:pt x="1069631" y="1130010"/>
                  <a:pt x="1069631" y="1130010"/>
                </a:cubicBezTo>
                <a:cubicBezTo>
                  <a:pt x="1073162" y="1122950"/>
                  <a:pt x="1078457" y="1119419"/>
                  <a:pt x="1085517" y="1119419"/>
                </a:cubicBezTo>
                <a:close/>
                <a:moveTo>
                  <a:pt x="921366" y="1119419"/>
                </a:moveTo>
                <a:lnTo>
                  <a:pt x="953137" y="1130010"/>
                </a:lnTo>
                <a:lnTo>
                  <a:pt x="995498" y="1151191"/>
                </a:lnTo>
                <a:cubicBezTo>
                  <a:pt x="1002559" y="1151191"/>
                  <a:pt x="1006089" y="1152956"/>
                  <a:pt x="1006089" y="1156485"/>
                </a:cubicBezTo>
                <a:cubicBezTo>
                  <a:pt x="1006089" y="1160016"/>
                  <a:pt x="1007855" y="1161781"/>
                  <a:pt x="1011384" y="1161781"/>
                </a:cubicBezTo>
                <a:cubicBezTo>
                  <a:pt x="1014913" y="1161781"/>
                  <a:pt x="1020210" y="1165312"/>
                  <a:pt x="1027270" y="1172371"/>
                </a:cubicBezTo>
                <a:cubicBezTo>
                  <a:pt x="1041391" y="1179431"/>
                  <a:pt x="1048450" y="1182962"/>
                  <a:pt x="1048450" y="1182962"/>
                </a:cubicBezTo>
                <a:lnTo>
                  <a:pt x="1037859" y="1182962"/>
                </a:lnTo>
                <a:cubicBezTo>
                  <a:pt x="1037859" y="1182962"/>
                  <a:pt x="1027270" y="1179431"/>
                  <a:pt x="1006089" y="1172371"/>
                </a:cubicBezTo>
                <a:cubicBezTo>
                  <a:pt x="984908" y="1165312"/>
                  <a:pt x="967257" y="1158250"/>
                  <a:pt x="953137" y="1151191"/>
                </a:cubicBezTo>
                <a:lnTo>
                  <a:pt x="931956" y="1140600"/>
                </a:lnTo>
                <a:cubicBezTo>
                  <a:pt x="931956" y="1140600"/>
                  <a:pt x="928426" y="1137070"/>
                  <a:pt x="921366" y="1130010"/>
                </a:cubicBezTo>
                <a:close/>
                <a:moveTo>
                  <a:pt x="3199628" y="1111476"/>
                </a:moveTo>
                <a:cubicBezTo>
                  <a:pt x="3196981" y="1111476"/>
                  <a:pt x="3194774" y="1112360"/>
                  <a:pt x="3193008" y="1114125"/>
                </a:cubicBezTo>
                <a:cubicBezTo>
                  <a:pt x="3189479" y="1117654"/>
                  <a:pt x="3191243" y="1119419"/>
                  <a:pt x="3198303" y="1119419"/>
                </a:cubicBezTo>
                <a:lnTo>
                  <a:pt x="3219485" y="1119419"/>
                </a:lnTo>
                <a:cubicBezTo>
                  <a:pt x="3219485" y="1119419"/>
                  <a:pt x="3215954" y="1117654"/>
                  <a:pt x="3208895" y="1114125"/>
                </a:cubicBezTo>
                <a:cubicBezTo>
                  <a:pt x="3205364" y="1112360"/>
                  <a:pt x="3202276" y="1111476"/>
                  <a:pt x="3199628" y="1111476"/>
                </a:cubicBezTo>
                <a:close/>
                <a:moveTo>
                  <a:pt x="7360336" y="1108829"/>
                </a:moveTo>
                <a:cubicBezTo>
                  <a:pt x="7367396" y="1108829"/>
                  <a:pt x="7370926" y="1110594"/>
                  <a:pt x="7370926" y="1114125"/>
                </a:cubicBezTo>
                <a:cubicBezTo>
                  <a:pt x="7370926" y="1117654"/>
                  <a:pt x="7367396" y="1119419"/>
                  <a:pt x="7360336" y="1119419"/>
                </a:cubicBezTo>
                <a:cubicBezTo>
                  <a:pt x="7360336" y="1112360"/>
                  <a:pt x="7360336" y="1108829"/>
                  <a:pt x="7360336" y="1108829"/>
                </a:cubicBezTo>
                <a:close/>
                <a:moveTo>
                  <a:pt x="5920039" y="1108829"/>
                </a:moveTo>
                <a:cubicBezTo>
                  <a:pt x="5920039" y="1115889"/>
                  <a:pt x="5920039" y="1119419"/>
                  <a:pt x="5920039" y="1119419"/>
                </a:cubicBezTo>
                <a:cubicBezTo>
                  <a:pt x="5920039" y="1119419"/>
                  <a:pt x="5923568" y="1119419"/>
                  <a:pt x="5930630" y="1119419"/>
                </a:cubicBezTo>
                <a:lnTo>
                  <a:pt x="5930630" y="1108829"/>
                </a:lnTo>
                <a:close/>
                <a:moveTo>
                  <a:pt x="2155149" y="1108829"/>
                </a:moveTo>
                <a:cubicBezTo>
                  <a:pt x="2151618" y="1108829"/>
                  <a:pt x="2149853" y="1112360"/>
                  <a:pt x="2149853" y="1119419"/>
                </a:cubicBezTo>
                <a:lnTo>
                  <a:pt x="2160443" y="1119419"/>
                </a:lnTo>
                <a:lnTo>
                  <a:pt x="2171034" y="1119419"/>
                </a:lnTo>
                <a:cubicBezTo>
                  <a:pt x="2163974" y="1112360"/>
                  <a:pt x="2158678" y="1108829"/>
                  <a:pt x="2155149" y="1108829"/>
                </a:cubicBezTo>
                <a:close/>
                <a:moveTo>
                  <a:pt x="5896211" y="1103535"/>
                </a:moveTo>
                <a:cubicBezTo>
                  <a:pt x="5894446" y="1103535"/>
                  <a:pt x="5891799" y="1105300"/>
                  <a:pt x="5888268" y="1108829"/>
                </a:cubicBezTo>
                <a:lnTo>
                  <a:pt x="5898860" y="1108829"/>
                </a:lnTo>
                <a:cubicBezTo>
                  <a:pt x="5898860" y="1105300"/>
                  <a:pt x="5897976" y="1103535"/>
                  <a:pt x="5896211" y="1103535"/>
                </a:cubicBezTo>
                <a:close/>
                <a:moveTo>
                  <a:pt x="8345244" y="1098239"/>
                </a:moveTo>
                <a:cubicBezTo>
                  <a:pt x="8352305" y="1098239"/>
                  <a:pt x="8359364" y="1100004"/>
                  <a:pt x="8366425" y="1103533"/>
                </a:cubicBezTo>
                <a:cubicBezTo>
                  <a:pt x="8373486" y="1107064"/>
                  <a:pt x="8377016" y="1108829"/>
                  <a:pt x="8377016" y="1108829"/>
                </a:cubicBezTo>
                <a:close/>
                <a:moveTo>
                  <a:pt x="7286203" y="1098239"/>
                </a:moveTo>
                <a:lnTo>
                  <a:pt x="7275612" y="1108829"/>
                </a:lnTo>
                <a:lnTo>
                  <a:pt x="7296793" y="1108829"/>
                </a:lnTo>
                <a:cubicBezTo>
                  <a:pt x="7296793" y="1108829"/>
                  <a:pt x="7295028" y="1107064"/>
                  <a:pt x="7291498" y="1103533"/>
                </a:cubicBezTo>
                <a:cubicBezTo>
                  <a:pt x="7287968" y="1100004"/>
                  <a:pt x="7286203" y="1098239"/>
                  <a:pt x="7286203" y="1098239"/>
                </a:cubicBezTo>
                <a:close/>
                <a:moveTo>
                  <a:pt x="6375428" y="1098239"/>
                </a:moveTo>
                <a:lnTo>
                  <a:pt x="6375428" y="1108829"/>
                </a:lnTo>
                <a:cubicBezTo>
                  <a:pt x="6375428" y="1115889"/>
                  <a:pt x="6373662" y="1119419"/>
                  <a:pt x="6370132" y="1119419"/>
                </a:cubicBezTo>
                <a:cubicBezTo>
                  <a:pt x="6366602" y="1119419"/>
                  <a:pt x="6364836" y="1115889"/>
                  <a:pt x="6364836" y="1108829"/>
                </a:cubicBezTo>
                <a:cubicBezTo>
                  <a:pt x="6364836" y="1101769"/>
                  <a:pt x="6368367" y="1098239"/>
                  <a:pt x="6375428" y="1098239"/>
                </a:cubicBezTo>
                <a:close/>
                <a:moveTo>
                  <a:pt x="6343656" y="1098239"/>
                </a:moveTo>
                <a:cubicBezTo>
                  <a:pt x="6350717" y="1098239"/>
                  <a:pt x="6354246" y="1098239"/>
                  <a:pt x="6354246" y="1098239"/>
                </a:cubicBezTo>
                <a:lnTo>
                  <a:pt x="6333066" y="1108829"/>
                </a:lnTo>
                <a:cubicBezTo>
                  <a:pt x="6333066" y="1108829"/>
                  <a:pt x="6333066" y="1107064"/>
                  <a:pt x="6333066" y="1103533"/>
                </a:cubicBezTo>
                <a:cubicBezTo>
                  <a:pt x="6333066" y="1100004"/>
                  <a:pt x="6336595" y="1098239"/>
                  <a:pt x="6343656" y="1098239"/>
                </a:cubicBezTo>
                <a:close/>
                <a:moveTo>
                  <a:pt x="3145351" y="1098239"/>
                </a:moveTo>
                <a:lnTo>
                  <a:pt x="3155942" y="1108829"/>
                </a:lnTo>
                <a:lnTo>
                  <a:pt x="3166533" y="1108829"/>
                </a:lnTo>
                <a:cubicBezTo>
                  <a:pt x="3166533" y="1101769"/>
                  <a:pt x="3163002" y="1098239"/>
                  <a:pt x="3155942" y="1098239"/>
                </a:cubicBezTo>
                <a:cubicBezTo>
                  <a:pt x="3148882" y="1098239"/>
                  <a:pt x="3145351" y="1098239"/>
                  <a:pt x="3145351" y="1098239"/>
                </a:cubicBezTo>
                <a:close/>
                <a:moveTo>
                  <a:pt x="2171034" y="1098239"/>
                </a:moveTo>
                <a:lnTo>
                  <a:pt x="2192215" y="1119419"/>
                </a:lnTo>
                <a:lnTo>
                  <a:pt x="2223986" y="1119419"/>
                </a:lnTo>
                <a:lnTo>
                  <a:pt x="2213396" y="1108829"/>
                </a:lnTo>
                <a:lnTo>
                  <a:pt x="2192215" y="1108829"/>
                </a:lnTo>
                <a:close/>
                <a:moveTo>
                  <a:pt x="1535610" y="1098239"/>
                </a:moveTo>
                <a:lnTo>
                  <a:pt x="1535610" y="1108829"/>
                </a:lnTo>
                <a:lnTo>
                  <a:pt x="1546200" y="1119419"/>
                </a:lnTo>
                <a:close/>
                <a:moveTo>
                  <a:pt x="1895684" y="1087648"/>
                </a:moveTo>
                <a:cubicBezTo>
                  <a:pt x="1888623" y="1087648"/>
                  <a:pt x="1885093" y="1089413"/>
                  <a:pt x="1885093" y="1092944"/>
                </a:cubicBezTo>
                <a:cubicBezTo>
                  <a:pt x="1885093" y="1096474"/>
                  <a:pt x="1888623" y="1098239"/>
                  <a:pt x="1895684" y="1098239"/>
                </a:cubicBezTo>
                <a:close/>
                <a:moveTo>
                  <a:pt x="7328564" y="1077058"/>
                </a:moveTo>
                <a:lnTo>
                  <a:pt x="7328564" y="1108829"/>
                </a:lnTo>
                <a:lnTo>
                  <a:pt x="7328564" y="1119419"/>
                </a:lnTo>
                <a:cubicBezTo>
                  <a:pt x="7328564" y="1126479"/>
                  <a:pt x="7342684" y="1130010"/>
                  <a:pt x="7370926" y="1130010"/>
                </a:cubicBezTo>
                <a:cubicBezTo>
                  <a:pt x="7377986" y="1130010"/>
                  <a:pt x="7385047" y="1130010"/>
                  <a:pt x="7392107" y="1130010"/>
                </a:cubicBezTo>
                <a:cubicBezTo>
                  <a:pt x="7399168" y="1130010"/>
                  <a:pt x="7406226" y="1130010"/>
                  <a:pt x="7413288" y="1130010"/>
                </a:cubicBezTo>
                <a:cubicBezTo>
                  <a:pt x="7427408" y="1130010"/>
                  <a:pt x="7434468" y="1130010"/>
                  <a:pt x="7434468" y="1130010"/>
                </a:cubicBezTo>
                <a:lnTo>
                  <a:pt x="7423878" y="1119419"/>
                </a:lnTo>
                <a:lnTo>
                  <a:pt x="7413288" y="1119419"/>
                </a:lnTo>
                <a:lnTo>
                  <a:pt x="7402697" y="1119419"/>
                </a:lnTo>
                <a:cubicBezTo>
                  <a:pt x="7402697" y="1112360"/>
                  <a:pt x="7397403" y="1108829"/>
                  <a:pt x="7386812" y="1108829"/>
                </a:cubicBezTo>
                <a:cubicBezTo>
                  <a:pt x="7376222" y="1108829"/>
                  <a:pt x="7369160" y="1105298"/>
                  <a:pt x="7365630" y="1098239"/>
                </a:cubicBezTo>
                <a:cubicBezTo>
                  <a:pt x="7362101" y="1091179"/>
                  <a:pt x="7356806" y="1089413"/>
                  <a:pt x="7349745" y="1092944"/>
                </a:cubicBezTo>
                <a:cubicBezTo>
                  <a:pt x="7342684" y="1096474"/>
                  <a:pt x="7339155" y="1094708"/>
                  <a:pt x="7339155" y="1087648"/>
                </a:cubicBezTo>
                <a:cubicBezTo>
                  <a:pt x="7339155" y="1087648"/>
                  <a:pt x="7337389" y="1085883"/>
                  <a:pt x="7333860" y="1082354"/>
                </a:cubicBezTo>
                <a:cubicBezTo>
                  <a:pt x="7330330" y="1078823"/>
                  <a:pt x="7328564" y="1077058"/>
                  <a:pt x="7328564" y="1077058"/>
                </a:cubicBezTo>
                <a:close/>
                <a:moveTo>
                  <a:pt x="2223986" y="1077058"/>
                </a:moveTo>
                <a:lnTo>
                  <a:pt x="2234577" y="1077058"/>
                </a:lnTo>
                <a:lnTo>
                  <a:pt x="2234577" y="1087648"/>
                </a:lnTo>
                <a:cubicBezTo>
                  <a:pt x="2227517" y="1087648"/>
                  <a:pt x="2223986" y="1084118"/>
                  <a:pt x="2223986" y="1077058"/>
                </a:cubicBezTo>
                <a:close/>
                <a:moveTo>
                  <a:pt x="1842731" y="1077058"/>
                </a:moveTo>
                <a:cubicBezTo>
                  <a:pt x="1842731" y="1077058"/>
                  <a:pt x="1844498" y="1078823"/>
                  <a:pt x="1848026" y="1082354"/>
                </a:cubicBezTo>
                <a:cubicBezTo>
                  <a:pt x="1851558" y="1085883"/>
                  <a:pt x="1853322" y="1085883"/>
                  <a:pt x="1853322" y="1082354"/>
                </a:cubicBezTo>
                <a:cubicBezTo>
                  <a:pt x="1853322" y="1078823"/>
                  <a:pt x="1853322" y="1077058"/>
                  <a:pt x="1853322" y="1077058"/>
                </a:cubicBezTo>
                <a:close/>
                <a:moveTo>
                  <a:pt x="942546" y="1077058"/>
                </a:moveTo>
                <a:cubicBezTo>
                  <a:pt x="949607" y="1077058"/>
                  <a:pt x="960197" y="1080588"/>
                  <a:pt x="974318" y="1087648"/>
                </a:cubicBezTo>
                <a:cubicBezTo>
                  <a:pt x="981378" y="1094708"/>
                  <a:pt x="986674" y="1100004"/>
                  <a:pt x="990203" y="1103533"/>
                </a:cubicBezTo>
                <a:cubicBezTo>
                  <a:pt x="993734" y="1107064"/>
                  <a:pt x="995498" y="1108829"/>
                  <a:pt x="995498" y="1108829"/>
                </a:cubicBezTo>
                <a:lnTo>
                  <a:pt x="963726" y="1108829"/>
                </a:lnTo>
                <a:cubicBezTo>
                  <a:pt x="956667" y="1108829"/>
                  <a:pt x="949607" y="1107064"/>
                  <a:pt x="942546" y="1103533"/>
                </a:cubicBezTo>
                <a:cubicBezTo>
                  <a:pt x="935486" y="1100004"/>
                  <a:pt x="931956" y="1096474"/>
                  <a:pt x="931956" y="1092944"/>
                </a:cubicBezTo>
                <a:cubicBezTo>
                  <a:pt x="931956" y="1089413"/>
                  <a:pt x="931956" y="1087648"/>
                  <a:pt x="931956" y="1087648"/>
                </a:cubicBezTo>
                <a:close/>
                <a:moveTo>
                  <a:pt x="8302883" y="1066467"/>
                </a:moveTo>
                <a:lnTo>
                  <a:pt x="8313473" y="1087648"/>
                </a:lnTo>
                <a:lnTo>
                  <a:pt x="8292291" y="1087648"/>
                </a:lnTo>
                <a:cubicBezTo>
                  <a:pt x="8285231" y="1080588"/>
                  <a:pt x="8283468" y="1075293"/>
                  <a:pt x="8286997" y="1071762"/>
                </a:cubicBezTo>
                <a:cubicBezTo>
                  <a:pt x="8290527" y="1068232"/>
                  <a:pt x="8295821" y="1066467"/>
                  <a:pt x="8302883" y="1066467"/>
                </a:cubicBezTo>
                <a:close/>
                <a:moveTo>
                  <a:pt x="7974579" y="1066467"/>
                </a:moveTo>
                <a:cubicBezTo>
                  <a:pt x="7967519" y="1066467"/>
                  <a:pt x="7963990" y="1069998"/>
                  <a:pt x="7963990" y="1077058"/>
                </a:cubicBezTo>
                <a:lnTo>
                  <a:pt x="8016942" y="1098239"/>
                </a:lnTo>
                <a:cubicBezTo>
                  <a:pt x="8024002" y="1098239"/>
                  <a:pt x="8025767" y="1096474"/>
                  <a:pt x="8022237" y="1092944"/>
                </a:cubicBezTo>
                <a:cubicBezTo>
                  <a:pt x="8018706" y="1089413"/>
                  <a:pt x="8011646" y="1085883"/>
                  <a:pt x="8001056" y="1082354"/>
                </a:cubicBezTo>
                <a:cubicBezTo>
                  <a:pt x="7990465" y="1078823"/>
                  <a:pt x="7985171" y="1075293"/>
                  <a:pt x="7985171" y="1071762"/>
                </a:cubicBezTo>
                <a:cubicBezTo>
                  <a:pt x="7985171" y="1068232"/>
                  <a:pt x="7981640" y="1066467"/>
                  <a:pt x="7974579" y="1066467"/>
                </a:cubicBezTo>
                <a:close/>
                <a:moveTo>
                  <a:pt x="7932219" y="1066467"/>
                </a:moveTo>
                <a:lnTo>
                  <a:pt x="7942808" y="1077058"/>
                </a:lnTo>
                <a:cubicBezTo>
                  <a:pt x="7949869" y="1077058"/>
                  <a:pt x="7953398" y="1077058"/>
                  <a:pt x="7953398" y="1077058"/>
                </a:cubicBezTo>
                <a:cubicBezTo>
                  <a:pt x="7953398" y="1077058"/>
                  <a:pt x="7949869" y="1073527"/>
                  <a:pt x="7942808" y="1066467"/>
                </a:cubicBezTo>
                <a:close/>
                <a:moveTo>
                  <a:pt x="6153028" y="1066467"/>
                </a:moveTo>
                <a:lnTo>
                  <a:pt x="6184800" y="1077058"/>
                </a:lnTo>
                <a:lnTo>
                  <a:pt x="6195390" y="1077058"/>
                </a:lnTo>
                <a:lnTo>
                  <a:pt x="6205980" y="1087648"/>
                </a:lnTo>
                <a:cubicBezTo>
                  <a:pt x="6213042" y="1094708"/>
                  <a:pt x="6218336" y="1100004"/>
                  <a:pt x="6221866" y="1103533"/>
                </a:cubicBezTo>
                <a:cubicBezTo>
                  <a:pt x="6225396" y="1107064"/>
                  <a:pt x="6237752" y="1108829"/>
                  <a:pt x="6258932" y="1108829"/>
                </a:cubicBezTo>
                <a:cubicBezTo>
                  <a:pt x="6265994" y="1108829"/>
                  <a:pt x="6273053" y="1108829"/>
                  <a:pt x="6280114" y="1108829"/>
                </a:cubicBezTo>
                <a:cubicBezTo>
                  <a:pt x="6287174" y="1108829"/>
                  <a:pt x="6290704" y="1108829"/>
                  <a:pt x="6290704" y="1108829"/>
                </a:cubicBezTo>
                <a:cubicBezTo>
                  <a:pt x="6297765" y="1115889"/>
                  <a:pt x="6301294" y="1117654"/>
                  <a:pt x="6301294" y="1114125"/>
                </a:cubicBezTo>
                <a:cubicBezTo>
                  <a:pt x="6301294" y="1110594"/>
                  <a:pt x="6308354" y="1112360"/>
                  <a:pt x="6322476" y="1119419"/>
                </a:cubicBezTo>
                <a:cubicBezTo>
                  <a:pt x="6329536" y="1119419"/>
                  <a:pt x="6338361" y="1121184"/>
                  <a:pt x="6348950" y="1124714"/>
                </a:cubicBezTo>
                <a:cubicBezTo>
                  <a:pt x="6359542" y="1128245"/>
                  <a:pt x="6368367" y="1130010"/>
                  <a:pt x="6375428" y="1130010"/>
                </a:cubicBezTo>
                <a:lnTo>
                  <a:pt x="6386018" y="1130010"/>
                </a:lnTo>
                <a:cubicBezTo>
                  <a:pt x="6378957" y="1122950"/>
                  <a:pt x="6386018" y="1119419"/>
                  <a:pt x="6407198" y="1119419"/>
                </a:cubicBezTo>
                <a:lnTo>
                  <a:pt x="6428380" y="1119419"/>
                </a:lnTo>
                <a:cubicBezTo>
                  <a:pt x="6428380" y="1112360"/>
                  <a:pt x="6424850" y="1108829"/>
                  <a:pt x="6417788" y="1108829"/>
                </a:cubicBezTo>
                <a:cubicBezTo>
                  <a:pt x="6410728" y="1108829"/>
                  <a:pt x="6407198" y="1108829"/>
                  <a:pt x="6407198" y="1108829"/>
                </a:cubicBezTo>
                <a:cubicBezTo>
                  <a:pt x="6400138" y="1108829"/>
                  <a:pt x="6393079" y="1105298"/>
                  <a:pt x="6386018" y="1098239"/>
                </a:cubicBezTo>
                <a:lnTo>
                  <a:pt x="6375428" y="1098239"/>
                </a:lnTo>
                <a:lnTo>
                  <a:pt x="6370132" y="1098239"/>
                </a:lnTo>
                <a:cubicBezTo>
                  <a:pt x="6366602" y="1098239"/>
                  <a:pt x="6364836" y="1098239"/>
                  <a:pt x="6364836" y="1098239"/>
                </a:cubicBezTo>
                <a:cubicBezTo>
                  <a:pt x="6357776" y="1098239"/>
                  <a:pt x="6354246" y="1096474"/>
                  <a:pt x="6354246" y="1092944"/>
                </a:cubicBezTo>
                <a:cubicBezTo>
                  <a:pt x="6354246" y="1089413"/>
                  <a:pt x="6347186" y="1087648"/>
                  <a:pt x="6333066" y="1087648"/>
                </a:cubicBezTo>
                <a:cubicBezTo>
                  <a:pt x="6318946" y="1087648"/>
                  <a:pt x="6311884" y="1089413"/>
                  <a:pt x="6311884" y="1092944"/>
                </a:cubicBezTo>
                <a:cubicBezTo>
                  <a:pt x="6311884" y="1096474"/>
                  <a:pt x="6310120" y="1098239"/>
                  <a:pt x="6306590" y="1098239"/>
                </a:cubicBezTo>
                <a:cubicBezTo>
                  <a:pt x="6303060" y="1098239"/>
                  <a:pt x="6301294" y="1094708"/>
                  <a:pt x="6301294" y="1087648"/>
                </a:cubicBezTo>
                <a:cubicBezTo>
                  <a:pt x="6287174" y="1094708"/>
                  <a:pt x="6265994" y="1094708"/>
                  <a:pt x="6237752" y="1087648"/>
                </a:cubicBezTo>
                <a:cubicBezTo>
                  <a:pt x="6223632" y="1080588"/>
                  <a:pt x="6214805" y="1078823"/>
                  <a:pt x="6211276" y="1082354"/>
                </a:cubicBezTo>
                <a:cubicBezTo>
                  <a:pt x="6207746" y="1085883"/>
                  <a:pt x="6204216" y="1084118"/>
                  <a:pt x="6200686" y="1077058"/>
                </a:cubicBezTo>
                <a:cubicBezTo>
                  <a:pt x="6197156" y="1069998"/>
                  <a:pt x="6188330" y="1066467"/>
                  <a:pt x="6174209" y="1066467"/>
                </a:cubicBezTo>
                <a:cubicBezTo>
                  <a:pt x="6160090" y="1066467"/>
                  <a:pt x="6153028" y="1066467"/>
                  <a:pt x="6153028" y="1066467"/>
                </a:cubicBezTo>
                <a:close/>
                <a:moveTo>
                  <a:pt x="2337833" y="1061173"/>
                </a:moveTo>
                <a:cubicBezTo>
                  <a:pt x="2336068" y="1061173"/>
                  <a:pt x="2333420" y="1062937"/>
                  <a:pt x="2329890" y="1066467"/>
                </a:cubicBezTo>
                <a:lnTo>
                  <a:pt x="2340481" y="1066467"/>
                </a:lnTo>
                <a:cubicBezTo>
                  <a:pt x="2340481" y="1062937"/>
                  <a:pt x="2339598" y="1061173"/>
                  <a:pt x="2337833" y="1061173"/>
                </a:cubicBezTo>
                <a:close/>
                <a:moveTo>
                  <a:pt x="8324064" y="1055877"/>
                </a:moveTo>
                <a:cubicBezTo>
                  <a:pt x="8359364" y="1055877"/>
                  <a:pt x="8377016" y="1062937"/>
                  <a:pt x="8377016" y="1077058"/>
                </a:cubicBezTo>
                <a:lnTo>
                  <a:pt x="8366425" y="1066467"/>
                </a:lnTo>
                <a:cubicBezTo>
                  <a:pt x="8359364" y="1066467"/>
                  <a:pt x="8348773" y="1066467"/>
                  <a:pt x="8334654" y="1066467"/>
                </a:cubicBezTo>
                <a:close/>
                <a:moveTo>
                  <a:pt x="8186387" y="1055877"/>
                </a:moveTo>
                <a:cubicBezTo>
                  <a:pt x="8193449" y="1055877"/>
                  <a:pt x="8200508" y="1055877"/>
                  <a:pt x="8207569" y="1055877"/>
                </a:cubicBezTo>
                <a:lnTo>
                  <a:pt x="8239339" y="1066467"/>
                </a:lnTo>
                <a:cubicBezTo>
                  <a:pt x="8239339" y="1073527"/>
                  <a:pt x="8228750" y="1073527"/>
                  <a:pt x="8207569" y="1066467"/>
                </a:cubicBezTo>
                <a:close/>
                <a:moveTo>
                  <a:pt x="1747418" y="1055877"/>
                </a:moveTo>
                <a:cubicBezTo>
                  <a:pt x="1754477" y="1062937"/>
                  <a:pt x="1765068" y="1066467"/>
                  <a:pt x="1779189" y="1066467"/>
                </a:cubicBezTo>
                <a:cubicBezTo>
                  <a:pt x="1793309" y="1066467"/>
                  <a:pt x="1803900" y="1069998"/>
                  <a:pt x="1810960" y="1077058"/>
                </a:cubicBezTo>
                <a:lnTo>
                  <a:pt x="1832141" y="1087648"/>
                </a:lnTo>
                <a:cubicBezTo>
                  <a:pt x="1825080" y="1066467"/>
                  <a:pt x="1814491" y="1055877"/>
                  <a:pt x="1800370" y="1055877"/>
                </a:cubicBezTo>
                <a:cubicBezTo>
                  <a:pt x="1786249" y="1062937"/>
                  <a:pt x="1779189" y="1062937"/>
                  <a:pt x="1779189" y="1055877"/>
                </a:cubicBezTo>
                <a:cubicBezTo>
                  <a:pt x="1779189" y="1055877"/>
                  <a:pt x="1777423" y="1055877"/>
                  <a:pt x="1773893" y="1055877"/>
                </a:cubicBezTo>
                <a:cubicBezTo>
                  <a:pt x="1770364" y="1055877"/>
                  <a:pt x="1765068" y="1055877"/>
                  <a:pt x="1758008" y="1055877"/>
                </a:cubicBezTo>
                <a:close/>
                <a:moveTo>
                  <a:pt x="7495894" y="1053759"/>
                </a:moveTo>
                <a:lnTo>
                  <a:pt x="7508601" y="1055877"/>
                </a:lnTo>
                <a:lnTo>
                  <a:pt x="7498011" y="1055877"/>
                </a:lnTo>
                <a:close/>
                <a:moveTo>
                  <a:pt x="7487420" y="1045287"/>
                </a:moveTo>
                <a:lnTo>
                  <a:pt x="7495894" y="1053759"/>
                </a:lnTo>
                <a:lnTo>
                  <a:pt x="7492716" y="1053230"/>
                </a:lnTo>
                <a:cubicBezTo>
                  <a:pt x="7489186" y="1051465"/>
                  <a:pt x="7487420" y="1048817"/>
                  <a:pt x="7487420" y="1045287"/>
                </a:cubicBezTo>
                <a:close/>
                <a:moveTo>
                  <a:pt x="7445059" y="1045287"/>
                </a:moveTo>
                <a:cubicBezTo>
                  <a:pt x="7445059" y="1045287"/>
                  <a:pt x="7445059" y="1048817"/>
                  <a:pt x="7445059" y="1055877"/>
                </a:cubicBezTo>
                <a:cubicBezTo>
                  <a:pt x="7452120" y="1055877"/>
                  <a:pt x="7455649" y="1055877"/>
                  <a:pt x="7455649" y="1055877"/>
                </a:cubicBezTo>
                <a:lnTo>
                  <a:pt x="7466240" y="1055877"/>
                </a:lnTo>
                <a:cubicBezTo>
                  <a:pt x="7466240" y="1048817"/>
                  <a:pt x="7464474" y="1045287"/>
                  <a:pt x="7460944" y="1045287"/>
                </a:cubicBezTo>
                <a:cubicBezTo>
                  <a:pt x="7457415" y="1045287"/>
                  <a:pt x="7453884" y="1045287"/>
                  <a:pt x="7450355" y="1045287"/>
                </a:cubicBezTo>
                <a:cubicBezTo>
                  <a:pt x="7446824" y="1045287"/>
                  <a:pt x="7445059" y="1045287"/>
                  <a:pt x="7445059" y="1045287"/>
                </a:cubicBezTo>
                <a:close/>
                <a:moveTo>
                  <a:pt x="6227161" y="1045287"/>
                </a:moveTo>
                <a:cubicBezTo>
                  <a:pt x="6220101" y="1045287"/>
                  <a:pt x="6216572" y="1048817"/>
                  <a:pt x="6216572" y="1055877"/>
                </a:cubicBezTo>
                <a:cubicBezTo>
                  <a:pt x="6216572" y="1055877"/>
                  <a:pt x="6220101" y="1055877"/>
                  <a:pt x="6227161" y="1055877"/>
                </a:cubicBezTo>
                <a:close/>
                <a:moveTo>
                  <a:pt x="8790041" y="1034696"/>
                </a:moveTo>
                <a:lnTo>
                  <a:pt x="8811222" y="1045287"/>
                </a:lnTo>
                <a:lnTo>
                  <a:pt x="8800632" y="1045287"/>
                </a:lnTo>
                <a:cubicBezTo>
                  <a:pt x="8793570" y="1038227"/>
                  <a:pt x="8790041" y="1034696"/>
                  <a:pt x="8790041" y="1034696"/>
                </a:cubicBezTo>
                <a:close/>
                <a:moveTo>
                  <a:pt x="8249931" y="1034696"/>
                </a:moveTo>
                <a:cubicBezTo>
                  <a:pt x="8256991" y="1034696"/>
                  <a:pt x="8260521" y="1038227"/>
                  <a:pt x="8260521" y="1045287"/>
                </a:cubicBezTo>
                <a:lnTo>
                  <a:pt x="8249931" y="1045287"/>
                </a:lnTo>
                <a:cubicBezTo>
                  <a:pt x="8242869" y="1038227"/>
                  <a:pt x="8242869" y="1034696"/>
                  <a:pt x="8249931" y="1034696"/>
                </a:cubicBezTo>
                <a:close/>
                <a:moveTo>
                  <a:pt x="2181625" y="1034696"/>
                </a:moveTo>
                <a:cubicBezTo>
                  <a:pt x="2188685" y="1034696"/>
                  <a:pt x="2192215" y="1036461"/>
                  <a:pt x="2192215" y="1039992"/>
                </a:cubicBezTo>
                <a:cubicBezTo>
                  <a:pt x="2192215" y="1043522"/>
                  <a:pt x="2188685" y="1045287"/>
                  <a:pt x="2181625" y="1045287"/>
                </a:cubicBezTo>
                <a:lnTo>
                  <a:pt x="2192215" y="1066467"/>
                </a:lnTo>
                <a:lnTo>
                  <a:pt x="2213396" y="1077058"/>
                </a:lnTo>
                <a:cubicBezTo>
                  <a:pt x="2213396" y="1084118"/>
                  <a:pt x="2216926" y="1089413"/>
                  <a:pt x="2223986" y="1092944"/>
                </a:cubicBezTo>
                <a:cubicBezTo>
                  <a:pt x="2231046" y="1096474"/>
                  <a:pt x="2241637" y="1098239"/>
                  <a:pt x="2255757" y="1098239"/>
                </a:cubicBezTo>
                <a:cubicBezTo>
                  <a:pt x="2262817" y="1098239"/>
                  <a:pt x="2268114" y="1100004"/>
                  <a:pt x="2271642" y="1103533"/>
                </a:cubicBezTo>
                <a:cubicBezTo>
                  <a:pt x="2275172" y="1107064"/>
                  <a:pt x="2280468" y="1108829"/>
                  <a:pt x="2287529" y="1108829"/>
                </a:cubicBezTo>
                <a:lnTo>
                  <a:pt x="2298119" y="1108829"/>
                </a:lnTo>
                <a:cubicBezTo>
                  <a:pt x="2305179" y="1101769"/>
                  <a:pt x="2310474" y="1100004"/>
                  <a:pt x="2314005" y="1103533"/>
                </a:cubicBezTo>
                <a:cubicBezTo>
                  <a:pt x="2317535" y="1107064"/>
                  <a:pt x="2324594" y="1108829"/>
                  <a:pt x="2335186" y="1108829"/>
                </a:cubicBezTo>
                <a:cubicBezTo>
                  <a:pt x="2345776" y="1108829"/>
                  <a:pt x="2351071" y="1108829"/>
                  <a:pt x="2351071" y="1108829"/>
                </a:cubicBezTo>
                <a:lnTo>
                  <a:pt x="2340481" y="1119419"/>
                </a:lnTo>
                <a:lnTo>
                  <a:pt x="2329890" y="1130010"/>
                </a:lnTo>
                <a:cubicBezTo>
                  <a:pt x="2336950" y="1130010"/>
                  <a:pt x="2340481" y="1133541"/>
                  <a:pt x="2340481" y="1140600"/>
                </a:cubicBezTo>
                <a:cubicBezTo>
                  <a:pt x="2340481" y="1147660"/>
                  <a:pt x="2347541" y="1154721"/>
                  <a:pt x="2361662" y="1161781"/>
                </a:cubicBezTo>
                <a:cubicBezTo>
                  <a:pt x="2347541" y="1161781"/>
                  <a:pt x="2340481" y="1163546"/>
                  <a:pt x="2340481" y="1167077"/>
                </a:cubicBezTo>
                <a:cubicBezTo>
                  <a:pt x="2340481" y="1170606"/>
                  <a:pt x="2347541" y="1172371"/>
                  <a:pt x="2361662" y="1172371"/>
                </a:cubicBezTo>
                <a:cubicBezTo>
                  <a:pt x="2361662" y="1179431"/>
                  <a:pt x="2365192" y="1182962"/>
                  <a:pt x="2372252" y="1182962"/>
                </a:cubicBezTo>
                <a:cubicBezTo>
                  <a:pt x="2372252" y="1182962"/>
                  <a:pt x="2375782" y="1184727"/>
                  <a:pt x="2382842" y="1188258"/>
                </a:cubicBezTo>
                <a:cubicBezTo>
                  <a:pt x="2389902" y="1191787"/>
                  <a:pt x="2400493" y="1193552"/>
                  <a:pt x="2414614" y="1193552"/>
                </a:cubicBezTo>
                <a:cubicBezTo>
                  <a:pt x="2421673" y="1193552"/>
                  <a:pt x="2428734" y="1195317"/>
                  <a:pt x="2435794" y="1198848"/>
                </a:cubicBezTo>
                <a:cubicBezTo>
                  <a:pt x="2442854" y="1202378"/>
                  <a:pt x="2449915" y="1204143"/>
                  <a:pt x="2456975" y="1204143"/>
                </a:cubicBezTo>
                <a:cubicBezTo>
                  <a:pt x="2464034" y="1225324"/>
                  <a:pt x="2474625" y="1228854"/>
                  <a:pt x="2488746" y="1214733"/>
                </a:cubicBezTo>
                <a:cubicBezTo>
                  <a:pt x="2495806" y="1214733"/>
                  <a:pt x="2501103" y="1216498"/>
                  <a:pt x="2504632" y="1220029"/>
                </a:cubicBezTo>
                <a:cubicBezTo>
                  <a:pt x="2508162" y="1223558"/>
                  <a:pt x="2513458" y="1221793"/>
                  <a:pt x="2520518" y="1214733"/>
                </a:cubicBezTo>
                <a:cubicBezTo>
                  <a:pt x="2527577" y="1214733"/>
                  <a:pt x="2532874" y="1216498"/>
                  <a:pt x="2536402" y="1220029"/>
                </a:cubicBezTo>
                <a:cubicBezTo>
                  <a:pt x="2539934" y="1223558"/>
                  <a:pt x="2541698" y="1225324"/>
                  <a:pt x="2541698" y="1225324"/>
                </a:cubicBezTo>
                <a:cubicBezTo>
                  <a:pt x="2555819" y="1232383"/>
                  <a:pt x="2566410" y="1235914"/>
                  <a:pt x="2573470" y="1235914"/>
                </a:cubicBezTo>
                <a:lnTo>
                  <a:pt x="2573470" y="1225324"/>
                </a:lnTo>
                <a:cubicBezTo>
                  <a:pt x="2566410" y="1225324"/>
                  <a:pt x="2548758" y="1220029"/>
                  <a:pt x="2520518" y="1209437"/>
                </a:cubicBezTo>
                <a:cubicBezTo>
                  <a:pt x="2492277" y="1198848"/>
                  <a:pt x="2474625" y="1190022"/>
                  <a:pt x="2467566" y="1182962"/>
                </a:cubicBezTo>
                <a:lnTo>
                  <a:pt x="2456975" y="1182962"/>
                </a:lnTo>
                <a:cubicBezTo>
                  <a:pt x="2456975" y="1190022"/>
                  <a:pt x="2446385" y="1190022"/>
                  <a:pt x="2425203" y="1182962"/>
                </a:cubicBezTo>
                <a:cubicBezTo>
                  <a:pt x="2425203" y="1182962"/>
                  <a:pt x="2421673" y="1181197"/>
                  <a:pt x="2414614" y="1177666"/>
                </a:cubicBezTo>
                <a:cubicBezTo>
                  <a:pt x="2407554" y="1174137"/>
                  <a:pt x="2404023" y="1172371"/>
                  <a:pt x="2404023" y="1172371"/>
                </a:cubicBezTo>
                <a:cubicBezTo>
                  <a:pt x="2404023" y="1172371"/>
                  <a:pt x="2400493" y="1170606"/>
                  <a:pt x="2393433" y="1167077"/>
                </a:cubicBezTo>
                <a:cubicBezTo>
                  <a:pt x="2386373" y="1163546"/>
                  <a:pt x="2382842" y="1158250"/>
                  <a:pt x="2382842" y="1151191"/>
                </a:cubicBezTo>
                <a:lnTo>
                  <a:pt x="2382842" y="1140600"/>
                </a:lnTo>
                <a:cubicBezTo>
                  <a:pt x="2396963" y="1140600"/>
                  <a:pt x="2411084" y="1144131"/>
                  <a:pt x="2425203" y="1151191"/>
                </a:cubicBezTo>
                <a:cubicBezTo>
                  <a:pt x="2460505" y="1158250"/>
                  <a:pt x="2488746" y="1168841"/>
                  <a:pt x="2509927" y="1182962"/>
                </a:cubicBezTo>
                <a:cubicBezTo>
                  <a:pt x="2516988" y="1190022"/>
                  <a:pt x="2525813" y="1193552"/>
                  <a:pt x="2536402" y="1193552"/>
                </a:cubicBezTo>
                <a:cubicBezTo>
                  <a:pt x="2546995" y="1193552"/>
                  <a:pt x="2555819" y="1193552"/>
                  <a:pt x="2562879" y="1193552"/>
                </a:cubicBezTo>
                <a:lnTo>
                  <a:pt x="2573470" y="1193552"/>
                </a:lnTo>
                <a:cubicBezTo>
                  <a:pt x="2573470" y="1186493"/>
                  <a:pt x="2569938" y="1182962"/>
                  <a:pt x="2562879" y="1182962"/>
                </a:cubicBezTo>
                <a:cubicBezTo>
                  <a:pt x="2555819" y="1182962"/>
                  <a:pt x="2538168" y="1179431"/>
                  <a:pt x="2509927" y="1172371"/>
                </a:cubicBezTo>
                <a:lnTo>
                  <a:pt x="2478156" y="1151191"/>
                </a:lnTo>
                <a:cubicBezTo>
                  <a:pt x="2478156" y="1144131"/>
                  <a:pt x="2479922" y="1140600"/>
                  <a:pt x="2483450" y="1140600"/>
                </a:cubicBezTo>
                <a:cubicBezTo>
                  <a:pt x="2486982" y="1140600"/>
                  <a:pt x="2488746" y="1144131"/>
                  <a:pt x="2488746" y="1151191"/>
                </a:cubicBezTo>
                <a:lnTo>
                  <a:pt x="2499337" y="1151191"/>
                </a:lnTo>
                <a:lnTo>
                  <a:pt x="2520518" y="1151191"/>
                </a:lnTo>
                <a:cubicBezTo>
                  <a:pt x="2527577" y="1158250"/>
                  <a:pt x="2532874" y="1158250"/>
                  <a:pt x="2536402" y="1151191"/>
                </a:cubicBezTo>
                <a:cubicBezTo>
                  <a:pt x="2539934" y="1144131"/>
                  <a:pt x="2545229" y="1144131"/>
                  <a:pt x="2552289" y="1151191"/>
                </a:cubicBezTo>
                <a:lnTo>
                  <a:pt x="2562879" y="1161781"/>
                </a:lnTo>
                <a:lnTo>
                  <a:pt x="2552289" y="1161781"/>
                </a:lnTo>
                <a:lnTo>
                  <a:pt x="2541698" y="1161781"/>
                </a:lnTo>
                <a:cubicBezTo>
                  <a:pt x="2541698" y="1161781"/>
                  <a:pt x="2545229" y="1163546"/>
                  <a:pt x="2552289" y="1167077"/>
                </a:cubicBezTo>
                <a:cubicBezTo>
                  <a:pt x="2559349" y="1170606"/>
                  <a:pt x="2566410" y="1172371"/>
                  <a:pt x="2573470" y="1172371"/>
                </a:cubicBezTo>
                <a:lnTo>
                  <a:pt x="2594650" y="1172371"/>
                </a:lnTo>
                <a:lnTo>
                  <a:pt x="2615831" y="1182962"/>
                </a:lnTo>
                <a:cubicBezTo>
                  <a:pt x="2622892" y="1182962"/>
                  <a:pt x="2629952" y="1184727"/>
                  <a:pt x="2637012" y="1188258"/>
                </a:cubicBezTo>
                <a:cubicBezTo>
                  <a:pt x="2644072" y="1191787"/>
                  <a:pt x="2647602" y="1193552"/>
                  <a:pt x="2647602" y="1193552"/>
                </a:cubicBezTo>
                <a:cubicBezTo>
                  <a:pt x="2647602" y="1193552"/>
                  <a:pt x="2652899" y="1197083"/>
                  <a:pt x="2663488" y="1204143"/>
                </a:cubicBezTo>
                <a:cubicBezTo>
                  <a:pt x="2674080" y="1211202"/>
                  <a:pt x="2681138" y="1212968"/>
                  <a:pt x="2684669" y="1209437"/>
                </a:cubicBezTo>
                <a:cubicBezTo>
                  <a:pt x="2688200" y="1205908"/>
                  <a:pt x="2691729" y="1205908"/>
                  <a:pt x="2695259" y="1209437"/>
                </a:cubicBezTo>
                <a:cubicBezTo>
                  <a:pt x="2698790" y="1212968"/>
                  <a:pt x="2704085" y="1216498"/>
                  <a:pt x="2711145" y="1220029"/>
                </a:cubicBezTo>
                <a:cubicBezTo>
                  <a:pt x="2718205" y="1223558"/>
                  <a:pt x="2719971" y="1221793"/>
                  <a:pt x="2716440" y="1214733"/>
                </a:cubicBezTo>
                <a:cubicBezTo>
                  <a:pt x="2712911" y="1207673"/>
                  <a:pt x="2718205" y="1204143"/>
                  <a:pt x="2732326" y="1204143"/>
                </a:cubicBezTo>
                <a:cubicBezTo>
                  <a:pt x="2746447" y="1204143"/>
                  <a:pt x="2753506" y="1204143"/>
                  <a:pt x="2753506" y="1204143"/>
                </a:cubicBezTo>
                <a:lnTo>
                  <a:pt x="2679374" y="1182962"/>
                </a:lnTo>
                <a:cubicBezTo>
                  <a:pt x="2672313" y="1175902"/>
                  <a:pt x="2667019" y="1172371"/>
                  <a:pt x="2663488" y="1172371"/>
                </a:cubicBezTo>
                <a:cubicBezTo>
                  <a:pt x="2659957" y="1172371"/>
                  <a:pt x="2658193" y="1172371"/>
                  <a:pt x="2658193" y="1172371"/>
                </a:cubicBezTo>
                <a:cubicBezTo>
                  <a:pt x="2658193" y="1172371"/>
                  <a:pt x="2647602" y="1172371"/>
                  <a:pt x="2626422" y="1172371"/>
                </a:cubicBezTo>
                <a:lnTo>
                  <a:pt x="2594650" y="1161781"/>
                </a:lnTo>
                <a:lnTo>
                  <a:pt x="2573470" y="1151191"/>
                </a:lnTo>
                <a:lnTo>
                  <a:pt x="2562879" y="1140600"/>
                </a:lnTo>
                <a:cubicBezTo>
                  <a:pt x="2562879" y="1140600"/>
                  <a:pt x="2554053" y="1137070"/>
                  <a:pt x="2536402" y="1130010"/>
                </a:cubicBezTo>
                <a:cubicBezTo>
                  <a:pt x="2518752" y="1122950"/>
                  <a:pt x="2502867" y="1119419"/>
                  <a:pt x="2488746" y="1119419"/>
                </a:cubicBezTo>
                <a:cubicBezTo>
                  <a:pt x="2481686" y="1119419"/>
                  <a:pt x="2478156" y="1119419"/>
                  <a:pt x="2478156" y="1119419"/>
                </a:cubicBezTo>
                <a:lnTo>
                  <a:pt x="2467566" y="1098239"/>
                </a:lnTo>
                <a:cubicBezTo>
                  <a:pt x="2460505" y="1098239"/>
                  <a:pt x="2455210" y="1096474"/>
                  <a:pt x="2451680" y="1092944"/>
                </a:cubicBezTo>
                <a:cubicBezTo>
                  <a:pt x="2448151" y="1089413"/>
                  <a:pt x="2441090" y="1087648"/>
                  <a:pt x="2430498" y="1087648"/>
                </a:cubicBezTo>
                <a:cubicBezTo>
                  <a:pt x="2419909" y="1087648"/>
                  <a:pt x="2412848" y="1087648"/>
                  <a:pt x="2409317" y="1087648"/>
                </a:cubicBezTo>
                <a:cubicBezTo>
                  <a:pt x="2405788" y="1087648"/>
                  <a:pt x="2400493" y="1087648"/>
                  <a:pt x="2393433" y="1087648"/>
                </a:cubicBezTo>
                <a:cubicBezTo>
                  <a:pt x="2372252" y="1073527"/>
                  <a:pt x="2351071" y="1069998"/>
                  <a:pt x="2329890" y="1077058"/>
                </a:cubicBezTo>
                <a:cubicBezTo>
                  <a:pt x="2322830" y="1077058"/>
                  <a:pt x="2317535" y="1073527"/>
                  <a:pt x="2314005" y="1066467"/>
                </a:cubicBezTo>
                <a:cubicBezTo>
                  <a:pt x="2310474" y="1059408"/>
                  <a:pt x="2305179" y="1057642"/>
                  <a:pt x="2298119" y="1061173"/>
                </a:cubicBezTo>
                <a:cubicBezTo>
                  <a:pt x="2291059" y="1064702"/>
                  <a:pt x="2283998" y="1062937"/>
                  <a:pt x="2276938" y="1055877"/>
                </a:cubicBezTo>
                <a:cubicBezTo>
                  <a:pt x="2269878" y="1048817"/>
                  <a:pt x="2261053" y="1045287"/>
                  <a:pt x="2250461" y="1045287"/>
                </a:cubicBezTo>
                <a:cubicBezTo>
                  <a:pt x="2239871" y="1045287"/>
                  <a:pt x="2229282" y="1043522"/>
                  <a:pt x="2218690" y="1039992"/>
                </a:cubicBezTo>
                <a:cubicBezTo>
                  <a:pt x="2208101" y="1036461"/>
                  <a:pt x="2199275" y="1034696"/>
                  <a:pt x="2192215" y="1034696"/>
                </a:cubicBezTo>
                <a:close/>
                <a:moveTo>
                  <a:pt x="667195" y="1034696"/>
                </a:moveTo>
                <a:cubicBezTo>
                  <a:pt x="667195" y="1034696"/>
                  <a:pt x="672491" y="1038227"/>
                  <a:pt x="683080" y="1045287"/>
                </a:cubicBezTo>
                <a:cubicBezTo>
                  <a:pt x="693672" y="1052346"/>
                  <a:pt x="702497" y="1059408"/>
                  <a:pt x="709557" y="1066467"/>
                </a:cubicBezTo>
                <a:lnTo>
                  <a:pt x="730738" y="1077058"/>
                </a:lnTo>
                <a:cubicBezTo>
                  <a:pt x="716617" y="1077058"/>
                  <a:pt x="709557" y="1077058"/>
                  <a:pt x="709557" y="1077058"/>
                </a:cubicBezTo>
                <a:close/>
                <a:moveTo>
                  <a:pt x="8768861" y="1024106"/>
                </a:moveTo>
                <a:cubicBezTo>
                  <a:pt x="8775920" y="1024106"/>
                  <a:pt x="8779451" y="1027636"/>
                  <a:pt x="8779451" y="1034696"/>
                </a:cubicBezTo>
                <a:cubicBezTo>
                  <a:pt x="8772391" y="1034696"/>
                  <a:pt x="8765332" y="1034696"/>
                  <a:pt x="8758270" y="1034696"/>
                </a:cubicBezTo>
                <a:close/>
                <a:moveTo>
                  <a:pt x="8218160" y="1024106"/>
                </a:moveTo>
                <a:lnTo>
                  <a:pt x="8228750" y="1034696"/>
                </a:lnTo>
                <a:lnTo>
                  <a:pt x="8218160" y="1034696"/>
                </a:lnTo>
                <a:cubicBezTo>
                  <a:pt x="8218160" y="1027636"/>
                  <a:pt x="8218160" y="1024106"/>
                  <a:pt x="8218160" y="1024106"/>
                </a:cubicBezTo>
                <a:close/>
                <a:moveTo>
                  <a:pt x="8133435" y="1024106"/>
                </a:moveTo>
                <a:cubicBezTo>
                  <a:pt x="8133435" y="1031166"/>
                  <a:pt x="8136965" y="1034696"/>
                  <a:pt x="8144027" y="1034696"/>
                </a:cubicBezTo>
                <a:lnTo>
                  <a:pt x="8154617" y="1024106"/>
                </a:lnTo>
                <a:close/>
                <a:moveTo>
                  <a:pt x="7445059" y="1024106"/>
                </a:moveTo>
                <a:cubicBezTo>
                  <a:pt x="7445059" y="1024106"/>
                  <a:pt x="7446824" y="1025871"/>
                  <a:pt x="7450355" y="1029400"/>
                </a:cubicBezTo>
                <a:cubicBezTo>
                  <a:pt x="7453884" y="1032931"/>
                  <a:pt x="7459178" y="1034696"/>
                  <a:pt x="7466240" y="1034696"/>
                </a:cubicBezTo>
                <a:cubicBezTo>
                  <a:pt x="7473300" y="1041756"/>
                  <a:pt x="7478596" y="1048817"/>
                  <a:pt x="7482126" y="1055877"/>
                </a:cubicBezTo>
                <a:cubicBezTo>
                  <a:pt x="7485655" y="1062937"/>
                  <a:pt x="7490951" y="1066467"/>
                  <a:pt x="7498011" y="1066467"/>
                </a:cubicBezTo>
                <a:cubicBezTo>
                  <a:pt x="7505072" y="1066467"/>
                  <a:pt x="7510367" y="1066467"/>
                  <a:pt x="7513896" y="1066467"/>
                </a:cubicBezTo>
                <a:cubicBezTo>
                  <a:pt x="7517426" y="1066467"/>
                  <a:pt x="7519192" y="1069998"/>
                  <a:pt x="7519192" y="1077058"/>
                </a:cubicBezTo>
                <a:lnTo>
                  <a:pt x="7529782" y="1077058"/>
                </a:lnTo>
                <a:lnTo>
                  <a:pt x="7508601" y="1055877"/>
                </a:lnTo>
                <a:lnTo>
                  <a:pt x="7519192" y="1055877"/>
                </a:lnTo>
                <a:lnTo>
                  <a:pt x="7572144" y="1066467"/>
                </a:lnTo>
                <a:cubicBezTo>
                  <a:pt x="7593326" y="1073527"/>
                  <a:pt x="7614505" y="1080588"/>
                  <a:pt x="7635686" y="1087648"/>
                </a:cubicBezTo>
                <a:cubicBezTo>
                  <a:pt x="7678048" y="1101769"/>
                  <a:pt x="7706290" y="1108829"/>
                  <a:pt x="7720409" y="1108829"/>
                </a:cubicBezTo>
                <a:cubicBezTo>
                  <a:pt x="7727471" y="1108829"/>
                  <a:pt x="7731000" y="1110594"/>
                  <a:pt x="7731000" y="1114125"/>
                </a:cubicBezTo>
                <a:cubicBezTo>
                  <a:pt x="7731000" y="1117654"/>
                  <a:pt x="7739826" y="1121184"/>
                  <a:pt x="7757476" y="1124714"/>
                </a:cubicBezTo>
                <a:cubicBezTo>
                  <a:pt x="7775128" y="1128245"/>
                  <a:pt x="7789248" y="1131775"/>
                  <a:pt x="7799838" y="1135306"/>
                </a:cubicBezTo>
                <a:cubicBezTo>
                  <a:pt x="7810428" y="1138835"/>
                  <a:pt x="7821019" y="1138835"/>
                  <a:pt x="7831609" y="1135306"/>
                </a:cubicBezTo>
                <a:cubicBezTo>
                  <a:pt x="7842200" y="1131775"/>
                  <a:pt x="7847494" y="1130010"/>
                  <a:pt x="7847494" y="1130010"/>
                </a:cubicBezTo>
                <a:cubicBezTo>
                  <a:pt x="7861615" y="1130010"/>
                  <a:pt x="7861615" y="1126479"/>
                  <a:pt x="7847494" y="1119419"/>
                </a:cubicBezTo>
                <a:cubicBezTo>
                  <a:pt x="7840434" y="1119419"/>
                  <a:pt x="7833375" y="1115889"/>
                  <a:pt x="7826313" y="1108829"/>
                </a:cubicBezTo>
                <a:cubicBezTo>
                  <a:pt x="7812194" y="1108829"/>
                  <a:pt x="7801604" y="1107064"/>
                  <a:pt x="7794542" y="1103533"/>
                </a:cubicBezTo>
                <a:cubicBezTo>
                  <a:pt x="7787482" y="1100004"/>
                  <a:pt x="7782186" y="1098239"/>
                  <a:pt x="7778656" y="1098239"/>
                </a:cubicBezTo>
                <a:cubicBezTo>
                  <a:pt x="7775128" y="1098239"/>
                  <a:pt x="7769832" y="1096474"/>
                  <a:pt x="7762772" y="1092944"/>
                </a:cubicBezTo>
                <a:cubicBezTo>
                  <a:pt x="7755711" y="1089413"/>
                  <a:pt x="7748652" y="1087648"/>
                  <a:pt x="7741590" y="1087648"/>
                </a:cubicBezTo>
                <a:cubicBezTo>
                  <a:pt x="7699230" y="1087648"/>
                  <a:pt x="7678048" y="1084118"/>
                  <a:pt x="7678048" y="1077058"/>
                </a:cubicBezTo>
                <a:lnTo>
                  <a:pt x="7678048" y="1066467"/>
                </a:lnTo>
                <a:cubicBezTo>
                  <a:pt x="7678048" y="1066467"/>
                  <a:pt x="7674519" y="1066467"/>
                  <a:pt x="7667457" y="1066467"/>
                </a:cubicBezTo>
                <a:lnTo>
                  <a:pt x="7646278" y="1066467"/>
                </a:lnTo>
                <a:cubicBezTo>
                  <a:pt x="7639216" y="1066467"/>
                  <a:pt x="7632156" y="1064702"/>
                  <a:pt x="7625096" y="1061173"/>
                </a:cubicBezTo>
                <a:cubicBezTo>
                  <a:pt x="7618034" y="1057642"/>
                  <a:pt x="7612740" y="1055877"/>
                  <a:pt x="7609211" y="1055877"/>
                </a:cubicBezTo>
                <a:cubicBezTo>
                  <a:pt x="7605682" y="1055877"/>
                  <a:pt x="7602149" y="1055877"/>
                  <a:pt x="7598620" y="1055877"/>
                </a:cubicBezTo>
                <a:cubicBezTo>
                  <a:pt x="7595090" y="1055877"/>
                  <a:pt x="7593326" y="1055877"/>
                  <a:pt x="7593326" y="1055877"/>
                </a:cubicBezTo>
                <a:lnTo>
                  <a:pt x="7561553" y="1045287"/>
                </a:lnTo>
                <a:lnTo>
                  <a:pt x="7519192" y="1034696"/>
                </a:lnTo>
                <a:lnTo>
                  <a:pt x="7487420" y="1024106"/>
                </a:lnTo>
                <a:cubicBezTo>
                  <a:pt x="7487420" y="1031166"/>
                  <a:pt x="7480360" y="1031166"/>
                  <a:pt x="7466240" y="1024106"/>
                </a:cubicBezTo>
                <a:close/>
                <a:moveTo>
                  <a:pt x="7032033" y="1024106"/>
                </a:moveTo>
                <a:lnTo>
                  <a:pt x="7084985" y="1045287"/>
                </a:lnTo>
                <a:cubicBezTo>
                  <a:pt x="7084985" y="1038227"/>
                  <a:pt x="7077924" y="1032931"/>
                  <a:pt x="7063804" y="1029400"/>
                </a:cubicBezTo>
                <a:cubicBezTo>
                  <a:pt x="7049684" y="1025871"/>
                  <a:pt x="7039093" y="1024106"/>
                  <a:pt x="7032033" y="1024106"/>
                </a:cubicBezTo>
                <a:close/>
                <a:moveTo>
                  <a:pt x="2891182" y="1024106"/>
                </a:moveTo>
                <a:lnTo>
                  <a:pt x="2901772" y="1034696"/>
                </a:lnTo>
                <a:lnTo>
                  <a:pt x="2901772" y="1024106"/>
                </a:lnTo>
                <a:cubicBezTo>
                  <a:pt x="2901772" y="1024106"/>
                  <a:pt x="2898242" y="1024106"/>
                  <a:pt x="2891182" y="1024106"/>
                </a:cubicBezTo>
                <a:close/>
                <a:moveTo>
                  <a:pt x="1503839" y="1024106"/>
                </a:moveTo>
                <a:lnTo>
                  <a:pt x="1514429" y="1032049"/>
                </a:lnTo>
                <a:cubicBezTo>
                  <a:pt x="1517959" y="1033814"/>
                  <a:pt x="1521489" y="1034696"/>
                  <a:pt x="1525019" y="1034696"/>
                </a:cubicBezTo>
                <a:close/>
                <a:moveTo>
                  <a:pt x="783690" y="1024106"/>
                </a:moveTo>
                <a:lnTo>
                  <a:pt x="804871" y="1024106"/>
                </a:lnTo>
                <a:cubicBezTo>
                  <a:pt x="811932" y="1031166"/>
                  <a:pt x="818991" y="1034696"/>
                  <a:pt x="826051" y="1034696"/>
                </a:cubicBezTo>
                <a:lnTo>
                  <a:pt x="826051" y="1045287"/>
                </a:lnTo>
                <a:cubicBezTo>
                  <a:pt x="811932" y="1038227"/>
                  <a:pt x="803105" y="1034696"/>
                  <a:pt x="799576" y="1034696"/>
                </a:cubicBezTo>
                <a:cubicBezTo>
                  <a:pt x="796047" y="1034696"/>
                  <a:pt x="790751" y="1031166"/>
                  <a:pt x="783690" y="1024106"/>
                </a:cubicBezTo>
                <a:close/>
                <a:moveTo>
                  <a:pt x="8737089" y="1013515"/>
                </a:moveTo>
                <a:lnTo>
                  <a:pt x="8747679" y="1024106"/>
                </a:lnTo>
                <a:lnTo>
                  <a:pt x="8737089" y="1024106"/>
                </a:lnTo>
                <a:close/>
                <a:moveTo>
                  <a:pt x="8112254" y="1013515"/>
                </a:moveTo>
                <a:lnTo>
                  <a:pt x="8112254" y="1024106"/>
                </a:lnTo>
                <a:lnTo>
                  <a:pt x="8122846" y="1024106"/>
                </a:lnTo>
                <a:cubicBezTo>
                  <a:pt x="8122846" y="1024106"/>
                  <a:pt x="8119316" y="1020575"/>
                  <a:pt x="8112254" y="1013515"/>
                </a:cubicBezTo>
                <a:close/>
                <a:moveTo>
                  <a:pt x="8091075" y="1013515"/>
                </a:moveTo>
                <a:cubicBezTo>
                  <a:pt x="8091075" y="1020575"/>
                  <a:pt x="8092839" y="1024106"/>
                  <a:pt x="8096369" y="1024106"/>
                </a:cubicBezTo>
                <a:cubicBezTo>
                  <a:pt x="8099898" y="1024106"/>
                  <a:pt x="8101664" y="1022341"/>
                  <a:pt x="8101664" y="1018810"/>
                </a:cubicBezTo>
                <a:cubicBezTo>
                  <a:pt x="8101664" y="1015279"/>
                  <a:pt x="8098135" y="1013515"/>
                  <a:pt x="8091075" y="1013515"/>
                </a:cubicBezTo>
                <a:close/>
                <a:moveTo>
                  <a:pt x="7783952" y="1013515"/>
                </a:moveTo>
                <a:lnTo>
                  <a:pt x="7794542" y="1024106"/>
                </a:lnTo>
                <a:lnTo>
                  <a:pt x="7826313" y="1034696"/>
                </a:lnTo>
                <a:lnTo>
                  <a:pt x="7836904" y="1034696"/>
                </a:lnTo>
                <a:cubicBezTo>
                  <a:pt x="7836904" y="1027636"/>
                  <a:pt x="7829844" y="1022341"/>
                  <a:pt x="7815724" y="1018810"/>
                </a:cubicBezTo>
                <a:cubicBezTo>
                  <a:pt x="7801604" y="1015279"/>
                  <a:pt x="7791012" y="1013515"/>
                  <a:pt x="7783952" y="1013515"/>
                </a:cubicBezTo>
                <a:close/>
                <a:moveTo>
                  <a:pt x="2340481" y="1013515"/>
                </a:moveTo>
                <a:cubicBezTo>
                  <a:pt x="2340481" y="1013515"/>
                  <a:pt x="2351071" y="1017046"/>
                  <a:pt x="2372252" y="1024106"/>
                </a:cubicBezTo>
                <a:cubicBezTo>
                  <a:pt x="2393433" y="1031166"/>
                  <a:pt x="2411084" y="1038227"/>
                  <a:pt x="2425203" y="1045287"/>
                </a:cubicBezTo>
                <a:lnTo>
                  <a:pt x="2446385" y="1055877"/>
                </a:lnTo>
                <a:cubicBezTo>
                  <a:pt x="2460505" y="1055877"/>
                  <a:pt x="2467566" y="1057642"/>
                  <a:pt x="2467566" y="1061173"/>
                </a:cubicBezTo>
                <a:cubicBezTo>
                  <a:pt x="2467566" y="1064702"/>
                  <a:pt x="2474625" y="1066467"/>
                  <a:pt x="2488746" y="1066467"/>
                </a:cubicBezTo>
                <a:lnTo>
                  <a:pt x="2499337" y="1066467"/>
                </a:lnTo>
                <a:cubicBezTo>
                  <a:pt x="2499337" y="1073527"/>
                  <a:pt x="2506397" y="1077058"/>
                  <a:pt x="2520518" y="1077058"/>
                </a:cubicBezTo>
                <a:cubicBezTo>
                  <a:pt x="2534638" y="1077058"/>
                  <a:pt x="2552289" y="1080588"/>
                  <a:pt x="2573470" y="1087648"/>
                </a:cubicBezTo>
                <a:lnTo>
                  <a:pt x="2594650" y="1087648"/>
                </a:lnTo>
                <a:cubicBezTo>
                  <a:pt x="2587591" y="1080588"/>
                  <a:pt x="2575234" y="1075293"/>
                  <a:pt x="2557584" y="1071762"/>
                </a:cubicBezTo>
                <a:cubicBezTo>
                  <a:pt x="2539934" y="1068232"/>
                  <a:pt x="2524048" y="1062937"/>
                  <a:pt x="2509927" y="1055877"/>
                </a:cubicBezTo>
                <a:cubicBezTo>
                  <a:pt x="2481686" y="1048817"/>
                  <a:pt x="2464034" y="1045287"/>
                  <a:pt x="2456975" y="1045287"/>
                </a:cubicBezTo>
                <a:lnTo>
                  <a:pt x="2446385" y="1045287"/>
                </a:lnTo>
                <a:cubicBezTo>
                  <a:pt x="2453445" y="1045287"/>
                  <a:pt x="2453445" y="1041756"/>
                  <a:pt x="2446385" y="1034696"/>
                </a:cubicBezTo>
                <a:cubicBezTo>
                  <a:pt x="2432264" y="1034696"/>
                  <a:pt x="2411084" y="1031166"/>
                  <a:pt x="2382842" y="1024106"/>
                </a:cubicBezTo>
                <a:cubicBezTo>
                  <a:pt x="2354601" y="1017046"/>
                  <a:pt x="2340481" y="1013515"/>
                  <a:pt x="2340481" y="1013515"/>
                </a:cubicBezTo>
                <a:close/>
                <a:moveTo>
                  <a:pt x="8504100" y="1002925"/>
                </a:moveTo>
                <a:cubicBezTo>
                  <a:pt x="8511161" y="1002925"/>
                  <a:pt x="8514691" y="1002925"/>
                  <a:pt x="8514691" y="1002925"/>
                </a:cubicBezTo>
                <a:cubicBezTo>
                  <a:pt x="8514691" y="1002925"/>
                  <a:pt x="8514691" y="1006456"/>
                  <a:pt x="8514691" y="1013515"/>
                </a:cubicBezTo>
                <a:cubicBezTo>
                  <a:pt x="8514691" y="1013515"/>
                  <a:pt x="8511161" y="1013515"/>
                  <a:pt x="8504100" y="1013515"/>
                </a:cubicBezTo>
                <a:close/>
                <a:moveTo>
                  <a:pt x="7640982" y="1002925"/>
                </a:moveTo>
                <a:cubicBezTo>
                  <a:pt x="7637452" y="1002925"/>
                  <a:pt x="7635686" y="1004689"/>
                  <a:pt x="7635686" y="1008220"/>
                </a:cubicBezTo>
                <a:cubicBezTo>
                  <a:pt x="7635686" y="1011750"/>
                  <a:pt x="7646278" y="1017046"/>
                  <a:pt x="7667457" y="1024106"/>
                </a:cubicBezTo>
                <a:cubicBezTo>
                  <a:pt x="7688638" y="1031166"/>
                  <a:pt x="7702759" y="1034696"/>
                  <a:pt x="7709820" y="1034696"/>
                </a:cubicBezTo>
                <a:cubicBezTo>
                  <a:pt x="7716880" y="1034696"/>
                  <a:pt x="7722175" y="1034696"/>
                  <a:pt x="7725704" y="1034696"/>
                </a:cubicBezTo>
                <a:cubicBezTo>
                  <a:pt x="7729234" y="1034696"/>
                  <a:pt x="7731000" y="1038227"/>
                  <a:pt x="7731000" y="1045287"/>
                </a:cubicBezTo>
                <a:cubicBezTo>
                  <a:pt x="7738060" y="1045287"/>
                  <a:pt x="7757476" y="1050581"/>
                  <a:pt x="7789248" y="1061173"/>
                </a:cubicBezTo>
                <a:cubicBezTo>
                  <a:pt x="7805134" y="1066467"/>
                  <a:pt x="7817930" y="1070439"/>
                  <a:pt x="7827638" y="1073086"/>
                </a:cubicBezTo>
                <a:lnTo>
                  <a:pt x="7835275" y="1074613"/>
                </a:lnTo>
                <a:lnTo>
                  <a:pt x="7831609" y="1069115"/>
                </a:lnTo>
                <a:cubicBezTo>
                  <a:pt x="7831609" y="1067351"/>
                  <a:pt x="7833373" y="1066467"/>
                  <a:pt x="7836904" y="1066467"/>
                </a:cubicBezTo>
                <a:lnTo>
                  <a:pt x="7836904" y="1055877"/>
                </a:lnTo>
                <a:cubicBezTo>
                  <a:pt x="7829844" y="1055877"/>
                  <a:pt x="7826313" y="1055877"/>
                  <a:pt x="7826313" y="1055877"/>
                </a:cubicBezTo>
                <a:cubicBezTo>
                  <a:pt x="7819253" y="1055877"/>
                  <a:pt x="7808663" y="1054112"/>
                  <a:pt x="7794542" y="1050581"/>
                </a:cubicBezTo>
                <a:cubicBezTo>
                  <a:pt x="7780423" y="1047052"/>
                  <a:pt x="7766300" y="1043522"/>
                  <a:pt x="7752182" y="1039992"/>
                </a:cubicBezTo>
                <a:cubicBezTo>
                  <a:pt x="7738060" y="1036461"/>
                  <a:pt x="7727471" y="1031166"/>
                  <a:pt x="7720409" y="1024106"/>
                </a:cubicBezTo>
                <a:lnTo>
                  <a:pt x="7688638" y="1013515"/>
                </a:lnTo>
                <a:cubicBezTo>
                  <a:pt x="7667457" y="1006456"/>
                  <a:pt x="7655101" y="1002925"/>
                  <a:pt x="7651572" y="1002925"/>
                </a:cubicBezTo>
                <a:cubicBezTo>
                  <a:pt x="7648042" y="1002925"/>
                  <a:pt x="7644511" y="1002925"/>
                  <a:pt x="7640982" y="1002925"/>
                </a:cubicBezTo>
                <a:close/>
                <a:moveTo>
                  <a:pt x="6989670" y="1002925"/>
                </a:moveTo>
                <a:lnTo>
                  <a:pt x="6989670" y="1013515"/>
                </a:lnTo>
                <a:cubicBezTo>
                  <a:pt x="6989670" y="1013515"/>
                  <a:pt x="6993200" y="1013515"/>
                  <a:pt x="7000262" y="1013515"/>
                </a:cubicBezTo>
                <a:cubicBezTo>
                  <a:pt x="7000262" y="1006456"/>
                  <a:pt x="6998496" y="1002925"/>
                  <a:pt x="6994966" y="1002925"/>
                </a:cubicBezTo>
                <a:cubicBezTo>
                  <a:pt x="6991437" y="1002925"/>
                  <a:pt x="6989670" y="1002925"/>
                  <a:pt x="6989670" y="1002925"/>
                </a:cubicBezTo>
                <a:close/>
                <a:moveTo>
                  <a:pt x="730738" y="1002925"/>
                </a:moveTo>
                <a:lnTo>
                  <a:pt x="741329" y="1002925"/>
                </a:lnTo>
                <a:cubicBezTo>
                  <a:pt x="741329" y="1009985"/>
                  <a:pt x="737799" y="1013515"/>
                  <a:pt x="730738" y="1013515"/>
                </a:cubicBezTo>
                <a:close/>
                <a:moveTo>
                  <a:pt x="7308708" y="996306"/>
                </a:moveTo>
                <a:cubicBezTo>
                  <a:pt x="7307826" y="997188"/>
                  <a:pt x="7307384" y="999395"/>
                  <a:pt x="7307384" y="1002925"/>
                </a:cubicBezTo>
                <a:cubicBezTo>
                  <a:pt x="7314444" y="1002925"/>
                  <a:pt x="7317974" y="1002925"/>
                  <a:pt x="7317974" y="1002925"/>
                </a:cubicBezTo>
                <a:cubicBezTo>
                  <a:pt x="7317974" y="1002925"/>
                  <a:pt x="7316208" y="1001160"/>
                  <a:pt x="7312678" y="997629"/>
                </a:cubicBezTo>
                <a:cubicBezTo>
                  <a:pt x="7310914" y="995865"/>
                  <a:pt x="7309590" y="995423"/>
                  <a:pt x="7308708" y="996306"/>
                </a:cubicBezTo>
                <a:close/>
                <a:moveTo>
                  <a:pt x="5358748" y="992335"/>
                </a:moveTo>
                <a:cubicBezTo>
                  <a:pt x="5358748" y="992335"/>
                  <a:pt x="5358748" y="994100"/>
                  <a:pt x="5358748" y="997629"/>
                </a:cubicBezTo>
                <a:cubicBezTo>
                  <a:pt x="5358748" y="1001160"/>
                  <a:pt x="5362278" y="1002925"/>
                  <a:pt x="5369339" y="1002925"/>
                </a:cubicBezTo>
                <a:cubicBezTo>
                  <a:pt x="5376400" y="1002925"/>
                  <a:pt x="5379929" y="1002925"/>
                  <a:pt x="5379929" y="1002925"/>
                </a:cubicBezTo>
                <a:lnTo>
                  <a:pt x="5369339" y="992335"/>
                </a:lnTo>
                <a:cubicBezTo>
                  <a:pt x="5362278" y="992335"/>
                  <a:pt x="5358748" y="992335"/>
                  <a:pt x="5358748" y="992335"/>
                </a:cubicBezTo>
                <a:close/>
                <a:moveTo>
                  <a:pt x="1980407" y="992335"/>
                </a:moveTo>
                <a:cubicBezTo>
                  <a:pt x="1987466" y="992335"/>
                  <a:pt x="1998057" y="994100"/>
                  <a:pt x="2012178" y="997629"/>
                </a:cubicBezTo>
                <a:cubicBezTo>
                  <a:pt x="2026299" y="1001160"/>
                  <a:pt x="2035124" y="1004689"/>
                  <a:pt x="2038653" y="1008220"/>
                </a:cubicBezTo>
                <a:cubicBezTo>
                  <a:pt x="2042185" y="1011750"/>
                  <a:pt x="2047480" y="1013515"/>
                  <a:pt x="2054540" y="1013515"/>
                </a:cubicBezTo>
                <a:cubicBezTo>
                  <a:pt x="2061600" y="1013515"/>
                  <a:pt x="2065130" y="1017046"/>
                  <a:pt x="2065130" y="1024106"/>
                </a:cubicBezTo>
                <a:lnTo>
                  <a:pt x="2012178" y="1013515"/>
                </a:lnTo>
                <a:lnTo>
                  <a:pt x="2022769" y="1034696"/>
                </a:lnTo>
                <a:lnTo>
                  <a:pt x="2022769" y="1045287"/>
                </a:lnTo>
                <a:lnTo>
                  <a:pt x="2012178" y="1034696"/>
                </a:lnTo>
                <a:cubicBezTo>
                  <a:pt x="2005118" y="1027636"/>
                  <a:pt x="1998057" y="1024106"/>
                  <a:pt x="1990997" y="1024106"/>
                </a:cubicBezTo>
                <a:lnTo>
                  <a:pt x="1969816" y="1013515"/>
                </a:lnTo>
                <a:lnTo>
                  <a:pt x="1959226" y="1013515"/>
                </a:lnTo>
                <a:cubicBezTo>
                  <a:pt x="1952166" y="1013515"/>
                  <a:pt x="1948635" y="1009985"/>
                  <a:pt x="1948635" y="1002925"/>
                </a:cubicBezTo>
                <a:cubicBezTo>
                  <a:pt x="1948635" y="995865"/>
                  <a:pt x="1959226" y="992335"/>
                  <a:pt x="1980407" y="992335"/>
                </a:cubicBezTo>
                <a:close/>
                <a:moveTo>
                  <a:pt x="1577971" y="992335"/>
                </a:moveTo>
                <a:lnTo>
                  <a:pt x="1583266" y="992335"/>
                </a:lnTo>
                <a:cubicBezTo>
                  <a:pt x="1586796" y="992335"/>
                  <a:pt x="1588562" y="995865"/>
                  <a:pt x="1588562" y="1002925"/>
                </a:cubicBezTo>
                <a:close/>
                <a:moveTo>
                  <a:pt x="1270849" y="992335"/>
                </a:moveTo>
                <a:cubicBezTo>
                  <a:pt x="1277910" y="992335"/>
                  <a:pt x="1281440" y="992335"/>
                  <a:pt x="1281440" y="992335"/>
                </a:cubicBezTo>
                <a:lnTo>
                  <a:pt x="1270849" y="1002925"/>
                </a:lnTo>
                <a:cubicBezTo>
                  <a:pt x="1270849" y="1002925"/>
                  <a:pt x="1270849" y="999394"/>
                  <a:pt x="1270849" y="992335"/>
                </a:cubicBezTo>
                <a:close/>
                <a:moveTo>
                  <a:pt x="7995760" y="981744"/>
                </a:moveTo>
                <a:lnTo>
                  <a:pt x="7995760" y="992335"/>
                </a:lnTo>
                <a:lnTo>
                  <a:pt x="8006350" y="992335"/>
                </a:lnTo>
                <a:close/>
                <a:moveTo>
                  <a:pt x="1895684" y="981744"/>
                </a:moveTo>
                <a:cubicBezTo>
                  <a:pt x="1902744" y="988804"/>
                  <a:pt x="1906274" y="992335"/>
                  <a:pt x="1906274" y="992335"/>
                </a:cubicBezTo>
                <a:lnTo>
                  <a:pt x="1906274" y="981744"/>
                </a:lnTo>
                <a:cubicBezTo>
                  <a:pt x="1899214" y="981744"/>
                  <a:pt x="1895684" y="981744"/>
                  <a:pt x="1895684" y="981744"/>
                </a:cubicBezTo>
                <a:close/>
                <a:moveTo>
                  <a:pt x="543291" y="974333"/>
                </a:moveTo>
                <a:lnTo>
                  <a:pt x="545405" y="976448"/>
                </a:lnTo>
                <a:cubicBezTo>
                  <a:pt x="548937" y="979979"/>
                  <a:pt x="550701" y="981744"/>
                  <a:pt x="550701" y="981744"/>
                </a:cubicBezTo>
                <a:cubicBezTo>
                  <a:pt x="550701" y="981744"/>
                  <a:pt x="549819" y="980862"/>
                  <a:pt x="548053" y="979097"/>
                </a:cubicBezTo>
                <a:close/>
                <a:moveTo>
                  <a:pt x="7328564" y="971154"/>
                </a:moveTo>
                <a:lnTo>
                  <a:pt x="7317974" y="981744"/>
                </a:lnTo>
                <a:cubicBezTo>
                  <a:pt x="7325034" y="981744"/>
                  <a:pt x="7332094" y="983509"/>
                  <a:pt x="7339155" y="987040"/>
                </a:cubicBezTo>
                <a:cubicBezTo>
                  <a:pt x="7346216" y="990570"/>
                  <a:pt x="7353274" y="992335"/>
                  <a:pt x="7360336" y="992335"/>
                </a:cubicBezTo>
                <a:cubicBezTo>
                  <a:pt x="7367396" y="992335"/>
                  <a:pt x="7369160" y="990570"/>
                  <a:pt x="7365630" y="987040"/>
                </a:cubicBezTo>
                <a:cubicBezTo>
                  <a:pt x="7362101" y="983509"/>
                  <a:pt x="7349745" y="978214"/>
                  <a:pt x="7328564" y="971154"/>
                </a:cubicBezTo>
                <a:close/>
                <a:moveTo>
                  <a:pt x="2716440" y="971154"/>
                </a:moveTo>
                <a:cubicBezTo>
                  <a:pt x="2712911" y="971154"/>
                  <a:pt x="2711145" y="972919"/>
                  <a:pt x="2711145" y="976448"/>
                </a:cubicBezTo>
                <a:cubicBezTo>
                  <a:pt x="2711145" y="979979"/>
                  <a:pt x="2714675" y="981744"/>
                  <a:pt x="2721735" y="981744"/>
                </a:cubicBezTo>
                <a:cubicBezTo>
                  <a:pt x="2721735" y="974683"/>
                  <a:pt x="2719971" y="971154"/>
                  <a:pt x="2716440" y="971154"/>
                </a:cubicBezTo>
                <a:close/>
                <a:moveTo>
                  <a:pt x="1281440" y="971154"/>
                </a:moveTo>
                <a:lnTo>
                  <a:pt x="1302621" y="981744"/>
                </a:lnTo>
                <a:lnTo>
                  <a:pt x="1292030" y="981744"/>
                </a:lnTo>
                <a:cubicBezTo>
                  <a:pt x="1292030" y="974683"/>
                  <a:pt x="1288500" y="974683"/>
                  <a:pt x="1281440" y="981744"/>
                </a:cubicBezTo>
                <a:close/>
                <a:moveTo>
                  <a:pt x="1217897" y="971154"/>
                </a:moveTo>
                <a:lnTo>
                  <a:pt x="1228487" y="971154"/>
                </a:lnTo>
                <a:lnTo>
                  <a:pt x="1239078" y="981744"/>
                </a:lnTo>
                <a:close/>
                <a:moveTo>
                  <a:pt x="540110" y="971154"/>
                </a:moveTo>
                <a:cubicBezTo>
                  <a:pt x="540110" y="971154"/>
                  <a:pt x="540551" y="971595"/>
                  <a:pt x="541435" y="972478"/>
                </a:cubicBezTo>
                <a:lnTo>
                  <a:pt x="543291" y="974333"/>
                </a:lnTo>
                <a:close/>
                <a:moveTo>
                  <a:pt x="2139263" y="960563"/>
                </a:moveTo>
                <a:cubicBezTo>
                  <a:pt x="2139263" y="967623"/>
                  <a:pt x="2141028" y="971154"/>
                  <a:pt x="2144559" y="971154"/>
                </a:cubicBezTo>
                <a:cubicBezTo>
                  <a:pt x="2148089" y="971154"/>
                  <a:pt x="2149853" y="974683"/>
                  <a:pt x="2149853" y="981744"/>
                </a:cubicBezTo>
                <a:cubicBezTo>
                  <a:pt x="2149853" y="981744"/>
                  <a:pt x="2153384" y="981744"/>
                  <a:pt x="2160443" y="981744"/>
                </a:cubicBezTo>
                <a:cubicBezTo>
                  <a:pt x="2167504" y="981744"/>
                  <a:pt x="2179859" y="983509"/>
                  <a:pt x="2197509" y="987040"/>
                </a:cubicBezTo>
                <a:cubicBezTo>
                  <a:pt x="2215162" y="990570"/>
                  <a:pt x="2223986" y="992335"/>
                  <a:pt x="2223986" y="992335"/>
                </a:cubicBezTo>
                <a:cubicBezTo>
                  <a:pt x="2223986" y="999394"/>
                  <a:pt x="2234577" y="1002925"/>
                  <a:pt x="2255757" y="1002925"/>
                </a:cubicBezTo>
                <a:cubicBezTo>
                  <a:pt x="2269878" y="1002925"/>
                  <a:pt x="2276938" y="1006456"/>
                  <a:pt x="2276938" y="1013515"/>
                </a:cubicBezTo>
                <a:cubicBezTo>
                  <a:pt x="2283998" y="1006456"/>
                  <a:pt x="2294589" y="1006456"/>
                  <a:pt x="2308710" y="1013515"/>
                </a:cubicBezTo>
                <a:lnTo>
                  <a:pt x="2319299" y="1002925"/>
                </a:lnTo>
                <a:lnTo>
                  <a:pt x="2308710" y="1002925"/>
                </a:lnTo>
                <a:cubicBezTo>
                  <a:pt x="2315769" y="1002925"/>
                  <a:pt x="2317535" y="1001160"/>
                  <a:pt x="2314005" y="997629"/>
                </a:cubicBezTo>
                <a:cubicBezTo>
                  <a:pt x="2310474" y="994100"/>
                  <a:pt x="2305179" y="992335"/>
                  <a:pt x="2298119" y="992335"/>
                </a:cubicBezTo>
                <a:lnTo>
                  <a:pt x="2287529" y="992335"/>
                </a:lnTo>
                <a:lnTo>
                  <a:pt x="2287529" y="981744"/>
                </a:lnTo>
                <a:cubicBezTo>
                  <a:pt x="2245167" y="981744"/>
                  <a:pt x="2215162" y="978214"/>
                  <a:pt x="2197509" y="971154"/>
                </a:cubicBezTo>
                <a:cubicBezTo>
                  <a:pt x="2179859" y="964094"/>
                  <a:pt x="2163974" y="960563"/>
                  <a:pt x="2149853" y="960563"/>
                </a:cubicBezTo>
                <a:close/>
                <a:moveTo>
                  <a:pt x="1853322" y="960563"/>
                </a:moveTo>
                <a:cubicBezTo>
                  <a:pt x="1853322" y="960563"/>
                  <a:pt x="1855087" y="960563"/>
                  <a:pt x="1858616" y="960563"/>
                </a:cubicBezTo>
                <a:cubicBezTo>
                  <a:pt x="1862147" y="960563"/>
                  <a:pt x="1867443" y="960563"/>
                  <a:pt x="1874503" y="960563"/>
                </a:cubicBezTo>
                <a:lnTo>
                  <a:pt x="1916864" y="981744"/>
                </a:lnTo>
                <a:cubicBezTo>
                  <a:pt x="1909804" y="981744"/>
                  <a:pt x="1909804" y="985275"/>
                  <a:pt x="1916864" y="992335"/>
                </a:cubicBezTo>
                <a:lnTo>
                  <a:pt x="1927455" y="992335"/>
                </a:lnTo>
                <a:lnTo>
                  <a:pt x="1938045" y="981744"/>
                </a:lnTo>
                <a:lnTo>
                  <a:pt x="1938045" y="992335"/>
                </a:lnTo>
                <a:cubicBezTo>
                  <a:pt x="1938045" y="999394"/>
                  <a:pt x="1938045" y="1002925"/>
                  <a:pt x="1938045" y="1002925"/>
                </a:cubicBezTo>
                <a:cubicBezTo>
                  <a:pt x="1923924" y="1002925"/>
                  <a:pt x="1909804" y="1002925"/>
                  <a:pt x="1895684" y="1002925"/>
                </a:cubicBezTo>
                <a:cubicBezTo>
                  <a:pt x="1881563" y="995865"/>
                  <a:pt x="1867443" y="990570"/>
                  <a:pt x="1853322" y="987040"/>
                </a:cubicBezTo>
                <a:cubicBezTo>
                  <a:pt x="1839201" y="983509"/>
                  <a:pt x="1832141" y="978214"/>
                  <a:pt x="1832141" y="971154"/>
                </a:cubicBezTo>
                <a:cubicBezTo>
                  <a:pt x="1832141" y="971154"/>
                  <a:pt x="1835672" y="971154"/>
                  <a:pt x="1842731" y="971154"/>
                </a:cubicBezTo>
                <a:cubicBezTo>
                  <a:pt x="1849792" y="971154"/>
                  <a:pt x="1853322" y="967623"/>
                  <a:pt x="1853322" y="960563"/>
                </a:cubicBezTo>
                <a:close/>
                <a:moveTo>
                  <a:pt x="1472067" y="960563"/>
                </a:moveTo>
                <a:lnTo>
                  <a:pt x="1472067" y="971154"/>
                </a:lnTo>
                <a:lnTo>
                  <a:pt x="1482658" y="971154"/>
                </a:lnTo>
                <a:lnTo>
                  <a:pt x="1535610" y="992335"/>
                </a:lnTo>
                <a:cubicBezTo>
                  <a:pt x="1542670" y="992335"/>
                  <a:pt x="1546200" y="995865"/>
                  <a:pt x="1546200" y="1002925"/>
                </a:cubicBezTo>
                <a:cubicBezTo>
                  <a:pt x="1546200" y="1002925"/>
                  <a:pt x="1547964" y="1002925"/>
                  <a:pt x="1551496" y="1002925"/>
                </a:cubicBezTo>
                <a:cubicBezTo>
                  <a:pt x="1555025" y="1002925"/>
                  <a:pt x="1560320" y="1002925"/>
                  <a:pt x="1567381" y="1002925"/>
                </a:cubicBezTo>
                <a:cubicBezTo>
                  <a:pt x="1574441" y="1002925"/>
                  <a:pt x="1577971" y="1002925"/>
                  <a:pt x="1577971" y="1002925"/>
                </a:cubicBezTo>
                <a:cubicBezTo>
                  <a:pt x="1577971" y="1002925"/>
                  <a:pt x="1577971" y="1006456"/>
                  <a:pt x="1577971" y="1013515"/>
                </a:cubicBezTo>
                <a:cubicBezTo>
                  <a:pt x="1577971" y="1020575"/>
                  <a:pt x="1588562" y="1020575"/>
                  <a:pt x="1609742" y="1013515"/>
                </a:cubicBezTo>
                <a:cubicBezTo>
                  <a:pt x="1616803" y="1013515"/>
                  <a:pt x="1623863" y="1013515"/>
                  <a:pt x="1630923" y="1013515"/>
                </a:cubicBezTo>
                <a:cubicBezTo>
                  <a:pt x="1623863" y="1013515"/>
                  <a:pt x="1623863" y="1017046"/>
                  <a:pt x="1630923" y="1024106"/>
                </a:cubicBezTo>
                <a:lnTo>
                  <a:pt x="1652104" y="1024106"/>
                </a:lnTo>
                <a:lnTo>
                  <a:pt x="1662694" y="1024106"/>
                </a:lnTo>
                <a:lnTo>
                  <a:pt x="1662694" y="1034696"/>
                </a:lnTo>
                <a:lnTo>
                  <a:pt x="1683875" y="1055877"/>
                </a:lnTo>
                <a:lnTo>
                  <a:pt x="1715646" y="1066467"/>
                </a:lnTo>
                <a:lnTo>
                  <a:pt x="1673285" y="1066467"/>
                </a:lnTo>
                <a:lnTo>
                  <a:pt x="1620333" y="1055877"/>
                </a:lnTo>
                <a:cubicBezTo>
                  <a:pt x="1620333" y="1055877"/>
                  <a:pt x="1620333" y="1052346"/>
                  <a:pt x="1620333" y="1045287"/>
                </a:cubicBezTo>
                <a:cubicBezTo>
                  <a:pt x="1613272" y="1045287"/>
                  <a:pt x="1609742" y="1045287"/>
                  <a:pt x="1609742" y="1045287"/>
                </a:cubicBezTo>
                <a:cubicBezTo>
                  <a:pt x="1609742" y="1052346"/>
                  <a:pt x="1607977" y="1054112"/>
                  <a:pt x="1604448" y="1050581"/>
                </a:cubicBezTo>
                <a:cubicBezTo>
                  <a:pt x="1600916" y="1047052"/>
                  <a:pt x="1595621" y="1045287"/>
                  <a:pt x="1588562" y="1045287"/>
                </a:cubicBezTo>
                <a:cubicBezTo>
                  <a:pt x="1581501" y="1038227"/>
                  <a:pt x="1576206" y="1038227"/>
                  <a:pt x="1572677" y="1045287"/>
                </a:cubicBezTo>
                <a:cubicBezTo>
                  <a:pt x="1569145" y="1052346"/>
                  <a:pt x="1560320" y="1052346"/>
                  <a:pt x="1546200" y="1045287"/>
                </a:cubicBezTo>
                <a:cubicBezTo>
                  <a:pt x="1517959" y="1045287"/>
                  <a:pt x="1502073" y="1043522"/>
                  <a:pt x="1498544" y="1039992"/>
                </a:cubicBezTo>
                <a:cubicBezTo>
                  <a:pt x="1495012" y="1036461"/>
                  <a:pt x="1493248" y="1034696"/>
                  <a:pt x="1493248" y="1034696"/>
                </a:cubicBezTo>
                <a:cubicBezTo>
                  <a:pt x="1493248" y="1031166"/>
                  <a:pt x="1494130" y="1028519"/>
                  <a:pt x="1495895" y="1026753"/>
                </a:cubicBezTo>
                <a:lnTo>
                  <a:pt x="1503838" y="1024106"/>
                </a:lnTo>
                <a:lnTo>
                  <a:pt x="1482658" y="1013515"/>
                </a:lnTo>
                <a:cubicBezTo>
                  <a:pt x="1482658" y="1013515"/>
                  <a:pt x="1479127" y="1017046"/>
                  <a:pt x="1472067" y="1024106"/>
                </a:cubicBezTo>
                <a:cubicBezTo>
                  <a:pt x="1465007" y="1031166"/>
                  <a:pt x="1461477" y="1034696"/>
                  <a:pt x="1461477" y="1034696"/>
                </a:cubicBezTo>
                <a:lnTo>
                  <a:pt x="1450886" y="1024106"/>
                </a:lnTo>
                <a:lnTo>
                  <a:pt x="1408525" y="1034696"/>
                </a:lnTo>
                <a:cubicBezTo>
                  <a:pt x="1408525" y="1034696"/>
                  <a:pt x="1404994" y="1034696"/>
                  <a:pt x="1397934" y="1034696"/>
                </a:cubicBezTo>
                <a:cubicBezTo>
                  <a:pt x="1390874" y="1034696"/>
                  <a:pt x="1387344" y="1034696"/>
                  <a:pt x="1387344" y="1034696"/>
                </a:cubicBezTo>
                <a:cubicBezTo>
                  <a:pt x="1387344" y="1048817"/>
                  <a:pt x="1394404" y="1055877"/>
                  <a:pt x="1408525" y="1055877"/>
                </a:cubicBezTo>
                <a:lnTo>
                  <a:pt x="1419114" y="1066467"/>
                </a:lnTo>
                <a:lnTo>
                  <a:pt x="1461477" y="1077058"/>
                </a:lnTo>
                <a:cubicBezTo>
                  <a:pt x="1482658" y="1077058"/>
                  <a:pt x="1496778" y="1080588"/>
                  <a:pt x="1503838" y="1087648"/>
                </a:cubicBezTo>
                <a:cubicBezTo>
                  <a:pt x="1510898" y="1094708"/>
                  <a:pt x="1517959" y="1096474"/>
                  <a:pt x="1525019" y="1092944"/>
                </a:cubicBezTo>
                <a:cubicBezTo>
                  <a:pt x="1532080" y="1089413"/>
                  <a:pt x="1533844" y="1084118"/>
                  <a:pt x="1530314" y="1077058"/>
                </a:cubicBezTo>
                <a:cubicBezTo>
                  <a:pt x="1526783" y="1069998"/>
                  <a:pt x="1521489" y="1069998"/>
                  <a:pt x="1514429" y="1077058"/>
                </a:cubicBezTo>
                <a:lnTo>
                  <a:pt x="1514429" y="1066467"/>
                </a:lnTo>
                <a:cubicBezTo>
                  <a:pt x="1521489" y="1059408"/>
                  <a:pt x="1526783" y="1055877"/>
                  <a:pt x="1530314" y="1055877"/>
                </a:cubicBezTo>
                <a:cubicBezTo>
                  <a:pt x="1533844" y="1055877"/>
                  <a:pt x="1535610" y="1059408"/>
                  <a:pt x="1535610" y="1066467"/>
                </a:cubicBezTo>
                <a:cubicBezTo>
                  <a:pt x="1542670" y="1066467"/>
                  <a:pt x="1546200" y="1068232"/>
                  <a:pt x="1546200" y="1071762"/>
                </a:cubicBezTo>
                <a:cubicBezTo>
                  <a:pt x="1546200" y="1075293"/>
                  <a:pt x="1549730" y="1077058"/>
                  <a:pt x="1556790" y="1077058"/>
                </a:cubicBezTo>
                <a:cubicBezTo>
                  <a:pt x="1563851" y="1077058"/>
                  <a:pt x="1569145" y="1078823"/>
                  <a:pt x="1572677" y="1082354"/>
                </a:cubicBezTo>
                <a:cubicBezTo>
                  <a:pt x="1576206" y="1085883"/>
                  <a:pt x="1583266" y="1087648"/>
                  <a:pt x="1593856" y="1087648"/>
                </a:cubicBezTo>
                <a:cubicBezTo>
                  <a:pt x="1604448" y="1087648"/>
                  <a:pt x="1609742" y="1087648"/>
                  <a:pt x="1609742" y="1087648"/>
                </a:cubicBezTo>
                <a:lnTo>
                  <a:pt x="1599152" y="1098239"/>
                </a:lnTo>
                <a:cubicBezTo>
                  <a:pt x="1570911" y="1091179"/>
                  <a:pt x="1556790" y="1087648"/>
                  <a:pt x="1556790" y="1087648"/>
                </a:cubicBezTo>
                <a:cubicBezTo>
                  <a:pt x="1556790" y="1094708"/>
                  <a:pt x="1570911" y="1101769"/>
                  <a:pt x="1599152" y="1108829"/>
                </a:cubicBezTo>
                <a:cubicBezTo>
                  <a:pt x="1627393" y="1115889"/>
                  <a:pt x="1648573" y="1119419"/>
                  <a:pt x="1662694" y="1119419"/>
                </a:cubicBezTo>
                <a:lnTo>
                  <a:pt x="1673285" y="1108829"/>
                </a:lnTo>
                <a:cubicBezTo>
                  <a:pt x="1680345" y="1101769"/>
                  <a:pt x="1683875" y="1096474"/>
                  <a:pt x="1683875" y="1092944"/>
                </a:cubicBezTo>
                <a:cubicBezTo>
                  <a:pt x="1683875" y="1089413"/>
                  <a:pt x="1687405" y="1087648"/>
                  <a:pt x="1694466" y="1087648"/>
                </a:cubicBezTo>
                <a:cubicBezTo>
                  <a:pt x="1701526" y="1087648"/>
                  <a:pt x="1705056" y="1084118"/>
                  <a:pt x="1705056" y="1077058"/>
                </a:cubicBezTo>
                <a:cubicBezTo>
                  <a:pt x="1719176" y="1062937"/>
                  <a:pt x="1726237" y="1055877"/>
                  <a:pt x="1726237" y="1055877"/>
                </a:cubicBezTo>
                <a:cubicBezTo>
                  <a:pt x="1726237" y="1048817"/>
                  <a:pt x="1719176" y="1045287"/>
                  <a:pt x="1705056" y="1045287"/>
                </a:cubicBezTo>
                <a:lnTo>
                  <a:pt x="1705056" y="1034696"/>
                </a:lnTo>
                <a:cubicBezTo>
                  <a:pt x="1705056" y="1034696"/>
                  <a:pt x="1708585" y="1034696"/>
                  <a:pt x="1715646" y="1034696"/>
                </a:cubicBezTo>
                <a:cubicBezTo>
                  <a:pt x="1722707" y="1041756"/>
                  <a:pt x="1733297" y="1045287"/>
                  <a:pt x="1747418" y="1045287"/>
                </a:cubicBezTo>
                <a:cubicBezTo>
                  <a:pt x="1740357" y="1038227"/>
                  <a:pt x="1733297" y="1034696"/>
                  <a:pt x="1726237" y="1034696"/>
                </a:cubicBezTo>
                <a:lnTo>
                  <a:pt x="1715646" y="1034696"/>
                </a:lnTo>
                <a:cubicBezTo>
                  <a:pt x="1715646" y="1027636"/>
                  <a:pt x="1715646" y="1024106"/>
                  <a:pt x="1715646" y="1024106"/>
                </a:cubicBezTo>
                <a:cubicBezTo>
                  <a:pt x="1715646" y="1024106"/>
                  <a:pt x="1712116" y="1024106"/>
                  <a:pt x="1705056" y="1024106"/>
                </a:cubicBezTo>
                <a:cubicBezTo>
                  <a:pt x="1697995" y="1017046"/>
                  <a:pt x="1689170" y="1013515"/>
                  <a:pt x="1678581" y="1013515"/>
                </a:cubicBezTo>
                <a:cubicBezTo>
                  <a:pt x="1667989" y="1013515"/>
                  <a:pt x="1662694" y="1013515"/>
                  <a:pt x="1662694" y="1013515"/>
                </a:cubicBezTo>
                <a:cubicBezTo>
                  <a:pt x="1655634" y="1020575"/>
                  <a:pt x="1652104" y="1024106"/>
                  <a:pt x="1652104" y="1024106"/>
                </a:cubicBezTo>
                <a:lnTo>
                  <a:pt x="1652104" y="1013515"/>
                </a:lnTo>
                <a:lnTo>
                  <a:pt x="1641514" y="1002925"/>
                </a:lnTo>
                <a:cubicBezTo>
                  <a:pt x="1641514" y="1002925"/>
                  <a:pt x="1639748" y="1001160"/>
                  <a:pt x="1636218" y="997629"/>
                </a:cubicBezTo>
                <a:cubicBezTo>
                  <a:pt x="1632689" y="994100"/>
                  <a:pt x="1627393" y="992335"/>
                  <a:pt x="1620333" y="992335"/>
                </a:cubicBezTo>
                <a:cubicBezTo>
                  <a:pt x="1613272" y="985275"/>
                  <a:pt x="1600916" y="979979"/>
                  <a:pt x="1583266" y="976448"/>
                </a:cubicBezTo>
                <a:cubicBezTo>
                  <a:pt x="1565614" y="972919"/>
                  <a:pt x="1549730" y="971154"/>
                  <a:pt x="1535610" y="971154"/>
                </a:cubicBezTo>
                <a:cubicBezTo>
                  <a:pt x="1521489" y="971154"/>
                  <a:pt x="1507368" y="971154"/>
                  <a:pt x="1493248" y="971154"/>
                </a:cubicBezTo>
                <a:cubicBezTo>
                  <a:pt x="1500308" y="964094"/>
                  <a:pt x="1500308" y="960563"/>
                  <a:pt x="1493248" y="960563"/>
                </a:cubicBezTo>
                <a:cubicBezTo>
                  <a:pt x="1486187" y="960563"/>
                  <a:pt x="1479127" y="960563"/>
                  <a:pt x="1472067" y="960563"/>
                </a:cubicBezTo>
                <a:close/>
                <a:moveTo>
                  <a:pt x="1450886" y="960563"/>
                </a:moveTo>
                <a:cubicBezTo>
                  <a:pt x="1443826" y="960563"/>
                  <a:pt x="1440296" y="962328"/>
                  <a:pt x="1440296" y="965858"/>
                </a:cubicBezTo>
                <a:cubicBezTo>
                  <a:pt x="1440296" y="969389"/>
                  <a:pt x="1443826" y="971154"/>
                  <a:pt x="1450886" y="971154"/>
                </a:cubicBezTo>
                <a:cubicBezTo>
                  <a:pt x="1457946" y="971154"/>
                  <a:pt x="1461477" y="971154"/>
                  <a:pt x="1461477" y="971154"/>
                </a:cubicBezTo>
                <a:close/>
                <a:moveTo>
                  <a:pt x="1175535" y="960563"/>
                </a:moveTo>
                <a:lnTo>
                  <a:pt x="1186126" y="960563"/>
                </a:lnTo>
                <a:lnTo>
                  <a:pt x="1196717" y="971154"/>
                </a:lnTo>
                <a:lnTo>
                  <a:pt x="1186126" y="971154"/>
                </a:lnTo>
                <a:cubicBezTo>
                  <a:pt x="1186126" y="971154"/>
                  <a:pt x="1184361" y="969389"/>
                  <a:pt x="1180832" y="965858"/>
                </a:cubicBezTo>
                <a:cubicBezTo>
                  <a:pt x="1177300" y="962328"/>
                  <a:pt x="1175535" y="960563"/>
                  <a:pt x="1175535" y="960563"/>
                </a:cubicBezTo>
                <a:close/>
                <a:moveTo>
                  <a:pt x="2478156" y="953944"/>
                </a:moveTo>
                <a:cubicBezTo>
                  <a:pt x="2474625" y="954827"/>
                  <a:pt x="2471096" y="957033"/>
                  <a:pt x="2467566" y="960563"/>
                </a:cubicBezTo>
                <a:lnTo>
                  <a:pt x="2456975" y="960563"/>
                </a:lnTo>
                <a:cubicBezTo>
                  <a:pt x="2471096" y="960563"/>
                  <a:pt x="2479922" y="962328"/>
                  <a:pt x="2483450" y="965858"/>
                </a:cubicBezTo>
                <a:cubicBezTo>
                  <a:pt x="2486982" y="969389"/>
                  <a:pt x="2488746" y="971154"/>
                  <a:pt x="2488746" y="971154"/>
                </a:cubicBezTo>
                <a:lnTo>
                  <a:pt x="2552289" y="981744"/>
                </a:lnTo>
                <a:lnTo>
                  <a:pt x="2509927" y="960563"/>
                </a:lnTo>
                <a:cubicBezTo>
                  <a:pt x="2502867" y="960563"/>
                  <a:pt x="2495806" y="958798"/>
                  <a:pt x="2488746" y="955269"/>
                </a:cubicBezTo>
                <a:cubicBezTo>
                  <a:pt x="2485217" y="953504"/>
                  <a:pt x="2481686" y="953063"/>
                  <a:pt x="2478156" y="953944"/>
                </a:cubicBezTo>
                <a:close/>
                <a:moveTo>
                  <a:pt x="8832403" y="949973"/>
                </a:moveTo>
                <a:cubicBezTo>
                  <a:pt x="8832403" y="949973"/>
                  <a:pt x="8839463" y="951738"/>
                  <a:pt x="8853583" y="955269"/>
                </a:cubicBezTo>
                <a:cubicBezTo>
                  <a:pt x="8867703" y="958798"/>
                  <a:pt x="8883589" y="964094"/>
                  <a:pt x="8901240" y="971154"/>
                </a:cubicBezTo>
                <a:cubicBezTo>
                  <a:pt x="8918892" y="978214"/>
                  <a:pt x="8931245" y="981744"/>
                  <a:pt x="8938307" y="981744"/>
                </a:cubicBezTo>
                <a:lnTo>
                  <a:pt x="8917126" y="981744"/>
                </a:lnTo>
                <a:cubicBezTo>
                  <a:pt x="8910066" y="981744"/>
                  <a:pt x="8903007" y="979979"/>
                  <a:pt x="8895945" y="976448"/>
                </a:cubicBezTo>
                <a:cubicBezTo>
                  <a:pt x="8888884" y="972919"/>
                  <a:pt x="8881826" y="971154"/>
                  <a:pt x="8874765" y="971154"/>
                </a:cubicBezTo>
                <a:cubicBezTo>
                  <a:pt x="8853583" y="964094"/>
                  <a:pt x="8839463" y="957033"/>
                  <a:pt x="8832403" y="949973"/>
                </a:cubicBezTo>
                <a:close/>
                <a:moveTo>
                  <a:pt x="8271112" y="949973"/>
                </a:moveTo>
                <a:lnTo>
                  <a:pt x="8334654" y="960563"/>
                </a:lnTo>
                <a:cubicBezTo>
                  <a:pt x="8334654" y="967623"/>
                  <a:pt x="8331124" y="967623"/>
                  <a:pt x="8324064" y="960563"/>
                </a:cubicBezTo>
                <a:cubicBezTo>
                  <a:pt x="8324064" y="960563"/>
                  <a:pt x="8317002" y="960563"/>
                  <a:pt x="8302883" y="960563"/>
                </a:cubicBezTo>
                <a:cubicBezTo>
                  <a:pt x="8288762" y="960563"/>
                  <a:pt x="8281702" y="960563"/>
                  <a:pt x="8281702" y="960563"/>
                </a:cubicBezTo>
                <a:cubicBezTo>
                  <a:pt x="8281702" y="953504"/>
                  <a:pt x="8278172" y="949973"/>
                  <a:pt x="8271112" y="949973"/>
                </a:cubicBezTo>
                <a:close/>
                <a:moveTo>
                  <a:pt x="7254432" y="949973"/>
                </a:moveTo>
                <a:lnTo>
                  <a:pt x="7275612" y="960563"/>
                </a:lnTo>
                <a:lnTo>
                  <a:pt x="7286203" y="960563"/>
                </a:lnTo>
                <a:close/>
                <a:moveTo>
                  <a:pt x="2435794" y="949973"/>
                </a:moveTo>
                <a:lnTo>
                  <a:pt x="2435794" y="960563"/>
                </a:lnTo>
                <a:cubicBezTo>
                  <a:pt x="2435794" y="960563"/>
                  <a:pt x="2439325" y="960563"/>
                  <a:pt x="2446385" y="960563"/>
                </a:cubicBezTo>
                <a:cubicBezTo>
                  <a:pt x="2446385" y="953504"/>
                  <a:pt x="2442854" y="949973"/>
                  <a:pt x="2435794" y="949973"/>
                </a:cubicBezTo>
                <a:close/>
                <a:moveTo>
                  <a:pt x="603653" y="939383"/>
                </a:moveTo>
                <a:cubicBezTo>
                  <a:pt x="610713" y="939383"/>
                  <a:pt x="619539" y="941148"/>
                  <a:pt x="630128" y="944677"/>
                </a:cubicBezTo>
                <a:cubicBezTo>
                  <a:pt x="640720" y="948208"/>
                  <a:pt x="646015" y="953504"/>
                  <a:pt x="646015" y="960563"/>
                </a:cubicBezTo>
                <a:lnTo>
                  <a:pt x="656605" y="981744"/>
                </a:lnTo>
                <a:lnTo>
                  <a:pt x="667195" y="992335"/>
                </a:lnTo>
                <a:lnTo>
                  <a:pt x="656605" y="992335"/>
                </a:lnTo>
                <a:cubicBezTo>
                  <a:pt x="642485" y="985275"/>
                  <a:pt x="628364" y="978214"/>
                  <a:pt x="614243" y="971154"/>
                </a:cubicBezTo>
                <a:cubicBezTo>
                  <a:pt x="593062" y="957033"/>
                  <a:pt x="589533" y="946442"/>
                  <a:pt x="603653" y="939383"/>
                </a:cubicBezTo>
                <a:close/>
                <a:moveTo>
                  <a:pt x="8461739" y="928792"/>
                </a:moveTo>
                <a:lnTo>
                  <a:pt x="8482920" y="939383"/>
                </a:lnTo>
                <a:lnTo>
                  <a:pt x="8546462" y="949973"/>
                </a:lnTo>
                <a:cubicBezTo>
                  <a:pt x="8581762" y="957033"/>
                  <a:pt x="8599414" y="964094"/>
                  <a:pt x="8599414" y="971154"/>
                </a:cubicBezTo>
                <a:cubicBezTo>
                  <a:pt x="8606474" y="971154"/>
                  <a:pt x="8611770" y="971154"/>
                  <a:pt x="8615299" y="971154"/>
                </a:cubicBezTo>
                <a:cubicBezTo>
                  <a:pt x="8618829" y="971154"/>
                  <a:pt x="8622360" y="971154"/>
                  <a:pt x="8625889" y="971154"/>
                </a:cubicBezTo>
                <a:cubicBezTo>
                  <a:pt x="8629419" y="971154"/>
                  <a:pt x="8632951" y="971154"/>
                  <a:pt x="8636480" y="971154"/>
                </a:cubicBezTo>
                <a:cubicBezTo>
                  <a:pt x="8640010" y="971154"/>
                  <a:pt x="8641775" y="974683"/>
                  <a:pt x="8641775" y="981744"/>
                </a:cubicBezTo>
                <a:cubicBezTo>
                  <a:pt x="8641775" y="981744"/>
                  <a:pt x="8645304" y="981744"/>
                  <a:pt x="8652366" y="981744"/>
                </a:cubicBezTo>
                <a:lnTo>
                  <a:pt x="8662957" y="981744"/>
                </a:lnTo>
                <a:lnTo>
                  <a:pt x="8662957" y="992335"/>
                </a:lnTo>
                <a:lnTo>
                  <a:pt x="8726499" y="1013515"/>
                </a:lnTo>
                <a:cubicBezTo>
                  <a:pt x="8719437" y="1013515"/>
                  <a:pt x="8714143" y="1013515"/>
                  <a:pt x="8710613" y="1013515"/>
                </a:cubicBezTo>
                <a:cubicBezTo>
                  <a:pt x="8707084" y="1013515"/>
                  <a:pt x="8696493" y="1011750"/>
                  <a:pt x="8678843" y="1008220"/>
                </a:cubicBezTo>
                <a:cubicBezTo>
                  <a:pt x="8661189" y="1004689"/>
                  <a:pt x="8648836" y="1001160"/>
                  <a:pt x="8641775" y="997629"/>
                </a:cubicBezTo>
                <a:cubicBezTo>
                  <a:pt x="8634714" y="994100"/>
                  <a:pt x="8620595" y="992335"/>
                  <a:pt x="8599414" y="992335"/>
                </a:cubicBezTo>
                <a:lnTo>
                  <a:pt x="8557053" y="981744"/>
                </a:lnTo>
                <a:cubicBezTo>
                  <a:pt x="8557053" y="974683"/>
                  <a:pt x="8553522" y="971154"/>
                  <a:pt x="8546462" y="971154"/>
                </a:cubicBezTo>
                <a:cubicBezTo>
                  <a:pt x="8546462" y="971154"/>
                  <a:pt x="8542932" y="971154"/>
                  <a:pt x="8535871" y="971154"/>
                </a:cubicBezTo>
                <a:cubicBezTo>
                  <a:pt x="8528810" y="971154"/>
                  <a:pt x="8525281" y="971154"/>
                  <a:pt x="8525281" y="971154"/>
                </a:cubicBezTo>
                <a:cubicBezTo>
                  <a:pt x="8511161" y="964094"/>
                  <a:pt x="8495276" y="958798"/>
                  <a:pt x="8477624" y="955269"/>
                </a:cubicBezTo>
                <a:cubicBezTo>
                  <a:pt x="8459973" y="951738"/>
                  <a:pt x="8451148" y="946442"/>
                  <a:pt x="8451148" y="939383"/>
                </a:cubicBezTo>
                <a:close/>
                <a:moveTo>
                  <a:pt x="1376752" y="928792"/>
                </a:moveTo>
                <a:cubicBezTo>
                  <a:pt x="1369692" y="928792"/>
                  <a:pt x="1366162" y="930557"/>
                  <a:pt x="1366162" y="934087"/>
                </a:cubicBezTo>
                <a:cubicBezTo>
                  <a:pt x="1366162" y="937617"/>
                  <a:pt x="1369692" y="939383"/>
                  <a:pt x="1376752" y="939383"/>
                </a:cubicBezTo>
                <a:cubicBezTo>
                  <a:pt x="1390874" y="946442"/>
                  <a:pt x="1397934" y="946442"/>
                  <a:pt x="1397934" y="939383"/>
                </a:cubicBezTo>
                <a:close/>
                <a:moveTo>
                  <a:pt x="1313210" y="918202"/>
                </a:moveTo>
                <a:lnTo>
                  <a:pt x="1323802" y="928792"/>
                </a:lnTo>
                <a:cubicBezTo>
                  <a:pt x="1337922" y="935852"/>
                  <a:pt x="1348512" y="935852"/>
                  <a:pt x="1355573" y="928792"/>
                </a:cubicBezTo>
                <a:close/>
                <a:moveTo>
                  <a:pt x="1260258" y="918202"/>
                </a:moveTo>
                <a:lnTo>
                  <a:pt x="1260258" y="928792"/>
                </a:lnTo>
                <a:lnTo>
                  <a:pt x="1270849" y="918202"/>
                </a:lnTo>
                <a:cubicBezTo>
                  <a:pt x="1270849" y="918202"/>
                  <a:pt x="1267319" y="918202"/>
                  <a:pt x="1260258" y="918202"/>
                </a:cubicBezTo>
                <a:close/>
                <a:moveTo>
                  <a:pt x="1980407" y="907611"/>
                </a:moveTo>
                <a:cubicBezTo>
                  <a:pt x="1973347" y="907611"/>
                  <a:pt x="1969816" y="911142"/>
                  <a:pt x="1969816" y="918202"/>
                </a:cubicBezTo>
                <a:cubicBezTo>
                  <a:pt x="1976876" y="918202"/>
                  <a:pt x="1980407" y="918202"/>
                  <a:pt x="1980407" y="918202"/>
                </a:cubicBezTo>
                <a:cubicBezTo>
                  <a:pt x="1980407" y="918202"/>
                  <a:pt x="1980407" y="914671"/>
                  <a:pt x="1980407" y="907611"/>
                </a:cubicBezTo>
                <a:close/>
                <a:moveTo>
                  <a:pt x="381254" y="907611"/>
                </a:moveTo>
                <a:lnTo>
                  <a:pt x="413026" y="918202"/>
                </a:lnTo>
                <a:cubicBezTo>
                  <a:pt x="462448" y="932323"/>
                  <a:pt x="501279" y="953504"/>
                  <a:pt x="529521" y="981744"/>
                </a:cubicBezTo>
                <a:cubicBezTo>
                  <a:pt x="536581" y="988804"/>
                  <a:pt x="550701" y="995865"/>
                  <a:pt x="571882" y="1002925"/>
                </a:cubicBezTo>
                <a:cubicBezTo>
                  <a:pt x="578941" y="1002925"/>
                  <a:pt x="586001" y="1004689"/>
                  <a:pt x="593062" y="1008220"/>
                </a:cubicBezTo>
                <a:cubicBezTo>
                  <a:pt x="600122" y="1011750"/>
                  <a:pt x="607183" y="1013515"/>
                  <a:pt x="614243" y="1013515"/>
                </a:cubicBezTo>
                <a:cubicBezTo>
                  <a:pt x="628364" y="1027636"/>
                  <a:pt x="635425" y="1034696"/>
                  <a:pt x="635425" y="1034696"/>
                </a:cubicBezTo>
                <a:cubicBezTo>
                  <a:pt x="649545" y="1027636"/>
                  <a:pt x="656605" y="1031166"/>
                  <a:pt x="656605" y="1045287"/>
                </a:cubicBezTo>
                <a:lnTo>
                  <a:pt x="656605" y="1055877"/>
                </a:lnTo>
                <a:cubicBezTo>
                  <a:pt x="642485" y="1048817"/>
                  <a:pt x="624833" y="1041756"/>
                  <a:pt x="603653" y="1034696"/>
                </a:cubicBezTo>
                <a:cubicBezTo>
                  <a:pt x="575412" y="1020575"/>
                  <a:pt x="552466" y="1008220"/>
                  <a:pt x="534816" y="997629"/>
                </a:cubicBezTo>
                <a:cubicBezTo>
                  <a:pt x="517164" y="987040"/>
                  <a:pt x="504809" y="981744"/>
                  <a:pt x="497749" y="981744"/>
                </a:cubicBezTo>
                <a:cubicBezTo>
                  <a:pt x="490689" y="981744"/>
                  <a:pt x="462448" y="971154"/>
                  <a:pt x="413026" y="949973"/>
                </a:cubicBezTo>
                <a:cubicBezTo>
                  <a:pt x="413026" y="942913"/>
                  <a:pt x="409496" y="939383"/>
                  <a:pt x="402435" y="939383"/>
                </a:cubicBezTo>
                <a:cubicBezTo>
                  <a:pt x="395375" y="939383"/>
                  <a:pt x="388314" y="939383"/>
                  <a:pt x="381254" y="939383"/>
                </a:cubicBezTo>
                <a:cubicBezTo>
                  <a:pt x="374193" y="939383"/>
                  <a:pt x="368899" y="935852"/>
                  <a:pt x="365368" y="928792"/>
                </a:cubicBezTo>
                <a:cubicBezTo>
                  <a:pt x="361839" y="921731"/>
                  <a:pt x="361839" y="916437"/>
                  <a:pt x="365368" y="912906"/>
                </a:cubicBezTo>
                <a:cubicBezTo>
                  <a:pt x="368899" y="909375"/>
                  <a:pt x="374193" y="907611"/>
                  <a:pt x="381254" y="907611"/>
                </a:cubicBezTo>
                <a:close/>
                <a:moveTo>
                  <a:pt x="1993645" y="899668"/>
                </a:moveTo>
                <a:cubicBezTo>
                  <a:pt x="1991879" y="899668"/>
                  <a:pt x="1990997" y="900552"/>
                  <a:pt x="1990997" y="902317"/>
                </a:cubicBezTo>
                <a:cubicBezTo>
                  <a:pt x="1990997" y="905846"/>
                  <a:pt x="1998057" y="907611"/>
                  <a:pt x="2012178" y="907611"/>
                </a:cubicBezTo>
                <a:cubicBezTo>
                  <a:pt x="2026299" y="907611"/>
                  <a:pt x="2033359" y="911142"/>
                  <a:pt x="2033359" y="918202"/>
                </a:cubicBezTo>
                <a:lnTo>
                  <a:pt x="2012178" y="928792"/>
                </a:lnTo>
                <a:cubicBezTo>
                  <a:pt x="2019238" y="935852"/>
                  <a:pt x="2022769" y="939383"/>
                  <a:pt x="2022769" y="939383"/>
                </a:cubicBezTo>
                <a:cubicBezTo>
                  <a:pt x="2022769" y="946442"/>
                  <a:pt x="2033359" y="949973"/>
                  <a:pt x="2054540" y="949973"/>
                </a:cubicBezTo>
                <a:cubicBezTo>
                  <a:pt x="2075721" y="949973"/>
                  <a:pt x="2086311" y="949973"/>
                  <a:pt x="2086311" y="949973"/>
                </a:cubicBezTo>
                <a:lnTo>
                  <a:pt x="2107491" y="949973"/>
                </a:lnTo>
                <a:lnTo>
                  <a:pt x="2096901" y="939383"/>
                </a:lnTo>
                <a:lnTo>
                  <a:pt x="2086311" y="939383"/>
                </a:lnTo>
                <a:lnTo>
                  <a:pt x="2075721" y="939383"/>
                </a:lnTo>
                <a:lnTo>
                  <a:pt x="2075721" y="918202"/>
                </a:lnTo>
                <a:lnTo>
                  <a:pt x="2086311" y="918202"/>
                </a:lnTo>
                <a:cubicBezTo>
                  <a:pt x="2093371" y="918202"/>
                  <a:pt x="2089841" y="914671"/>
                  <a:pt x="2075721" y="907611"/>
                </a:cubicBezTo>
                <a:cubicBezTo>
                  <a:pt x="2068661" y="907611"/>
                  <a:pt x="2058070" y="907611"/>
                  <a:pt x="2043949" y="907611"/>
                </a:cubicBezTo>
                <a:cubicBezTo>
                  <a:pt x="2022769" y="900552"/>
                  <a:pt x="2012178" y="898786"/>
                  <a:pt x="2012178" y="902317"/>
                </a:cubicBezTo>
                <a:cubicBezTo>
                  <a:pt x="2012178" y="905846"/>
                  <a:pt x="2008648" y="905846"/>
                  <a:pt x="2001587" y="902317"/>
                </a:cubicBezTo>
                <a:cubicBezTo>
                  <a:pt x="1998057" y="900552"/>
                  <a:pt x="1995409" y="899668"/>
                  <a:pt x="1993645" y="899668"/>
                </a:cubicBezTo>
                <a:close/>
                <a:moveTo>
                  <a:pt x="8472329" y="897021"/>
                </a:moveTo>
                <a:cubicBezTo>
                  <a:pt x="8479390" y="897021"/>
                  <a:pt x="8482920" y="897021"/>
                  <a:pt x="8482920" y="897021"/>
                </a:cubicBezTo>
                <a:lnTo>
                  <a:pt x="8472329" y="907611"/>
                </a:lnTo>
                <a:close/>
                <a:moveTo>
                  <a:pt x="2425203" y="886431"/>
                </a:moveTo>
                <a:cubicBezTo>
                  <a:pt x="2425203" y="893490"/>
                  <a:pt x="2428734" y="897021"/>
                  <a:pt x="2435794" y="897021"/>
                </a:cubicBezTo>
                <a:lnTo>
                  <a:pt x="2435794" y="886431"/>
                </a:lnTo>
                <a:cubicBezTo>
                  <a:pt x="2435794" y="886431"/>
                  <a:pt x="2432264" y="886431"/>
                  <a:pt x="2425203" y="886431"/>
                </a:cubicBezTo>
                <a:close/>
                <a:moveTo>
                  <a:pt x="1874503" y="886431"/>
                </a:moveTo>
                <a:lnTo>
                  <a:pt x="1874503" y="897021"/>
                </a:lnTo>
                <a:lnTo>
                  <a:pt x="1885093" y="886431"/>
                </a:lnTo>
                <a:close/>
                <a:moveTo>
                  <a:pt x="1334392" y="886431"/>
                </a:moveTo>
                <a:lnTo>
                  <a:pt x="1323802" y="897021"/>
                </a:lnTo>
                <a:lnTo>
                  <a:pt x="1313210" y="897021"/>
                </a:lnTo>
                <a:lnTo>
                  <a:pt x="1334392" y="907611"/>
                </a:lnTo>
                <a:cubicBezTo>
                  <a:pt x="1348512" y="907611"/>
                  <a:pt x="1355573" y="909375"/>
                  <a:pt x="1355573" y="912906"/>
                </a:cubicBezTo>
                <a:cubicBezTo>
                  <a:pt x="1355573" y="916437"/>
                  <a:pt x="1357337" y="916437"/>
                  <a:pt x="1360867" y="912906"/>
                </a:cubicBezTo>
                <a:cubicBezTo>
                  <a:pt x="1364398" y="909375"/>
                  <a:pt x="1364398" y="905846"/>
                  <a:pt x="1360867" y="902317"/>
                </a:cubicBezTo>
                <a:cubicBezTo>
                  <a:pt x="1357337" y="898786"/>
                  <a:pt x="1352042" y="897021"/>
                  <a:pt x="1344982" y="897021"/>
                </a:cubicBezTo>
                <a:cubicBezTo>
                  <a:pt x="1337922" y="897021"/>
                  <a:pt x="1334392" y="893490"/>
                  <a:pt x="1334392" y="886431"/>
                </a:cubicBezTo>
                <a:close/>
                <a:moveTo>
                  <a:pt x="1281440" y="886431"/>
                </a:moveTo>
                <a:lnTo>
                  <a:pt x="1292030" y="897021"/>
                </a:lnTo>
                <a:lnTo>
                  <a:pt x="1302621" y="886431"/>
                </a:lnTo>
                <a:cubicBezTo>
                  <a:pt x="1295560" y="886431"/>
                  <a:pt x="1292030" y="886431"/>
                  <a:pt x="1292030" y="886431"/>
                </a:cubicBezTo>
                <a:cubicBezTo>
                  <a:pt x="1292030" y="886431"/>
                  <a:pt x="1288500" y="886431"/>
                  <a:pt x="1281440" y="886431"/>
                </a:cubicBezTo>
                <a:close/>
                <a:moveTo>
                  <a:pt x="8387606" y="875840"/>
                </a:moveTo>
                <a:lnTo>
                  <a:pt x="8429968" y="886431"/>
                </a:lnTo>
                <a:lnTo>
                  <a:pt x="8408787" y="886431"/>
                </a:lnTo>
                <a:cubicBezTo>
                  <a:pt x="8394666" y="879371"/>
                  <a:pt x="8387606" y="875840"/>
                  <a:pt x="8387606" y="875840"/>
                </a:cubicBezTo>
                <a:close/>
                <a:moveTo>
                  <a:pt x="6973785" y="875840"/>
                </a:moveTo>
                <a:cubicBezTo>
                  <a:pt x="6970256" y="875840"/>
                  <a:pt x="6968491" y="879371"/>
                  <a:pt x="6968491" y="886431"/>
                </a:cubicBezTo>
                <a:lnTo>
                  <a:pt x="6979081" y="886431"/>
                </a:lnTo>
                <a:cubicBezTo>
                  <a:pt x="6979081" y="879371"/>
                  <a:pt x="6977314" y="875840"/>
                  <a:pt x="6973785" y="875840"/>
                </a:cubicBezTo>
                <a:close/>
                <a:moveTo>
                  <a:pt x="2404023" y="875840"/>
                </a:moveTo>
                <a:lnTo>
                  <a:pt x="2404023" y="886431"/>
                </a:lnTo>
                <a:lnTo>
                  <a:pt x="2414614" y="886431"/>
                </a:lnTo>
                <a:cubicBezTo>
                  <a:pt x="2407554" y="879371"/>
                  <a:pt x="2404023" y="875840"/>
                  <a:pt x="2404023" y="875840"/>
                </a:cubicBezTo>
                <a:close/>
                <a:moveTo>
                  <a:pt x="2202805" y="875840"/>
                </a:moveTo>
                <a:cubicBezTo>
                  <a:pt x="2202805" y="889961"/>
                  <a:pt x="2209865" y="897021"/>
                  <a:pt x="2223986" y="897021"/>
                </a:cubicBezTo>
                <a:cubicBezTo>
                  <a:pt x="2223986" y="897021"/>
                  <a:pt x="2227517" y="897021"/>
                  <a:pt x="2234577" y="897021"/>
                </a:cubicBezTo>
                <a:cubicBezTo>
                  <a:pt x="2241637" y="897021"/>
                  <a:pt x="2248697" y="897021"/>
                  <a:pt x="2255757" y="897021"/>
                </a:cubicBezTo>
                <a:cubicBezTo>
                  <a:pt x="2262817" y="904081"/>
                  <a:pt x="2271642" y="907611"/>
                  <a:pt x="2282234" y="907611"/>
                </a:cubicBezTo>
                <a:lnTo>
                  <a:pt x="2287529" y="907611"/>
                </a:lnTo>
                <a:lnTo>
                  <a:pt x="2287529" y="897021"/>
                </a:lnTo>
                <a:cubicBezTo>
                  <a:pt x="2301649" y="904081"/>
                  <a:pt x="2305179" y="907611"/>
                  <a:pt x="2298119" y="907611"/>
                </a:cubicBezTo>
                <a:lnTo>
                  <a:pt x="2308710" y="918202"/>
                </a:lnTo>
                <a:cubicBezTo>
                  <a:pt x="2308710" y="925261"/>
                  <a:pt x="2319299" y="928792"/>
                  <a:pt x="2340481" y="928792"/>
                </a:cubicBezTo>
                <a:cubicBezTo>
                  <a:pt x="2361662" y="928792"/>
                  <a:pt x="2375782" y="932323"/>
                  <a:pt x="2382842" y="939383"/>
                </a:cubicBezTo>
                <a:lnTo>
                  <a:pt x="2393433" y="939383"/>
                </a:lnTo>
                <a:cubicBezTo>
                  <a:pt x="2393433" y="932323"/>
                  <a:pt x="2389902" y="927027"/>
                  <a:pt x="2382842" y="923496"/>
                </a:cubicBezTo>
                <a:cubicBezTo>
                  <a:pt x="2375782" y="919967"/>
                  <a:pt x="2368721" y="918202"/>
                  <a:pt x="2361662" y="918202"/>
                </a:cubicBezTo>
                <a:cubicBezTo>
                  <a:pt x="2354601" y="918202"/>
                  <a:pt x="2347541" y="914671"/>
                  <a:pt x="2340481" y="907611"/>
                </a:cubicBezTo>
                <a:cubicBezTo>
                  <a:pt x="2333421" y="907611"/>
                  <a:pt x="2328126" y="907611"/>
                  <a:pt x="2324594" y="907611"/>
                </a:cubicBezTo>
                <a:cubicBezTo>
                  <a:pt x="2321066" y="907611"/>
                  <a:pt x="2317535" y="905846"/>
                  <a:pt x="2314005" y="902317"/>
                </a:cubicBezTo>
                <a:cubicBezTo>
                  <a:pt x="2310474" y="898786"/>
                  <a:pt x="2308710" y="897021"/>
                  <a:pt x="2308710" y="897021"/>
                </a:cubicBezTo>
                <a:cubicBezTo>
                  <a:pt x="2301649" y="889961"/>
                  <a:pt x="2291059" y="886431"/>
                  <a:pt x="2276938" y="886431"/>
                </a:cubicBezTo>
                <a:lnTo>
                  <a:pt x="2223986" y="875840"/>
                </a:lnTo>
                <a:close/>
                <a:moveTo>
                  <a:pt x="2340481" y="865250"/>
                </a:moveTo>
                <a:cubicBezTo>
                  <a:pt x="2347541" y="872309"/>
                  <a:pt x="2354601" y="875840"/>
                  <a:pt x="2361662" y="875840"/>
                </a:cubicBezTo>
                <a:lnTo>
                  <a:pt x="2361662" y="865250"/>
                </a:lnTo>
                <a:close/>
                <a:moveTo>
                  <a:pt x="2186919" y="865250"/>
                </a:moveTo>
                <a:cubicBezTo>
                  <a:pt x="2183391" y="865250"/>
                  <a:pt x="2181625" y="868779"/>
                  <a:pt x="2181625" y="875840"/>
                </a:cubicBezTo>
                <a:cubicBezTo>
                  <a:pt x="2188685" y="875840"/>
                  <a:pt x="2192215" y="874075"/>
                  <a:pt x="2192215" y="870544"/>
                </a:cubicBezTo>
                <a:cubicBezTo>
                  <a:pt x="2192215" y="867015"/>
                  <a:pt x="2190449" y="865250"/>
                  <a:pt x="2186919" y="865250"/>
                </a:cubicBezTo>
                <a:close/>
                <a:moveTo>
                  <a:pt x="1525019" y="865250"/>
                </a:moveTo>
                <a:lnTo>
                  <a:pt x="1535610" y="875840"/>
                </a:lnTo>
                <a:cubicBezTo>
                  <a:pt x="1535610" y="882900"/>
                  <a:pt x="1535610" y="886431"/>
                  <a:pt x="1535610" y="886431"/>
                </a:cubicBezTo>
                <a:cubicBezTo>
                  <a:pt x="1535610" y="886431"/>
                  <a:pt x="1532080" y="886431"/>
                  <a:pt x="1525019" y="886431"/>
                </a:cubicBezTo>
                <a:cubicBezTo>
                  <a:pt x="1525019" y="886431"/>
                  <a:pt x="1525019" y="882900"/>
                  <a:pt x="1525019" y="875840"/>
                </a:cubicBezTo>
                <a:cubicBezTo>
                  <a:pt x="1525019" y="868779"/>
                  <a:pt x="1525019" y="865250"/>
                  <a:pt x="1525019" y="865250"/>
                </a:cubicBezTo>
                <a:close/>
                <a:moveTo>
                  <a:pt x="1228487" y="865250"/>
                </a:moveTo>
                <a:cubicBezTo>
                  <a:pt x="1235548" y="872309"/>
                  <a:pt x="1242608" y="875840"/>
                  <a:pt x="1249669" y="875840"/>
                </a:cubicBezTo>
                <a:lnTo>
                  <a:pt x="1239078" y="865250"/>
                </a:lnTo>
                <a:close/>
                <a:moveTo>
                  <a:pt x="1207306" y="865250"/>
                </a:moveTo>
                <a:cubicBezTo>
                  <a:pt x="1200247" y="872309"/>
                  <a:pt x="1200247" y="875840"/>
                  <a:pt x="1207306" y="875840"/>
                </a:cubicBezTo>
                <a:lnTo>
                  <a:pt x="1217897" y="865250"/>
                </a:lnTo>
                <a:close/>
                <a:moveTo>
                  <a:pt x="1143765" y="854659"/>
                </a:moveTo>
                <a:cubicBezTo>
                  <a:pt x="1143765" y="868779"/>
                  <a:pt x="1154354" y="875840"/>
                  <a:pt x="1175535" y="875840"/>
                </a:cubicBezTo>
                <a:lnTo>
                  <a:pt x="1186126" y="875840"/>
                </a:lnTo>
                <a:cubicBezTo>
                  <a:pt x="1179066" y="868779"/>
                  <a:pt x="1172005" y="865250"/>
                  <a:pt x="1164945" y="865250"/>
                </a:cubicBezTo>
                <a:close/>
                <a:moveTo>
                  <a:pt x="1556790" y="844069"/>
                </a:moveTo>
                <a:lnTo>
                  <a:pt x="1556790" y="854659"/>
                </a:lnTo>
                <a:cubicBezTo>
                  <a:pt x="1556790" y="854659"/>
                  <a:pt x="1560320" y="854659"/>
                  <a:pt x="1567381" y="854659"/>
                </a:cubicBezTo>
                <a:cubicBezTo>
                  <a:pt x="1560320" y="847600"/>
                  <a:pt x="1556790" y="844069"/>
                  <a:pt x="1556790" y="844069"/>
                </a:cubicBezTo>
                <a:close/>
                <a:moveTo>
                  <a:pt x="952474" y="837450"/>
                </a:moveTo>
                <a:cubicBezTo>
                  <a:pt x="940561" y="838332"/>
                  <a:pt x="926661" y="840538"/>
                  <a:pt x="910775" y="844069"/>
                </a:cubicBezTo>
                <a:lnTo>
                  <a:pt x="900185" y="854659"/>
                </a:lnTo>
                <a:lnTo>
                  <a:pt x="921366" y="865250"/>
                </a:lnTo>
                <a:cubicBezTo>
                  <a:pt x="935486" y="872309"/>
                  <a:pt x="946076" y="875840"/>
                  <a:pt x="953137" y="875840"/>
                </a:cubicBezTo>
                <a:lnTo>
                  <a:pt x="974318" y="886431"/>
                </a:lnTo>
                <a:cubicBezTo>
                  <a:pt x="974318" y="886431"/>
                  <a:pt x="988439" y="889961"/>
                  <a:pt x="1016678" y="897021"/>
                </a:cubicBezTo>
                <a:lnTo>
                  <a:pt x="1037859" y="918202"/>
                </a:lnTo>
                <a:lnTo>
                  <a:pt x="1048450" y="918202"/>
                </a:lnTo>
                <a:cubicBezTo>
                  <a:pt x="1069631" y="911142"/>
                  <a:pt x="1087282" y="918202"/>
                  <a:pt x="1101402" y="939383"/>
                </a:cubicBezTo>
                <a:cubicBezTo>
                  <a:pt x="1094343" y="939383"/>
                  <a:pt x="1090813" y="939383"/>
                  <a:pt x="1090813" y="939383"/>
                </a:cubicBezTo>
                <a:cubicBezTo>
                  <a:pt x="1069631" y="939383"/>
                  <a:pt x="1069631" y="942913"/>
                  <a:pt x="1090813" y="949973"/>
                </a:cubicBezTo>
                <a:lnTo>
                  <a:pt x="1122583" y="960563"/>
                </a:lnTo>
                <a:lnTo>
                  <a:pt x="1164945" y="971154"/>
                </a:lnTo>
                <a:cubicBezTo>
                  <a:pt x="1172005" y="971154"/>
                  <a:pt x="1179066" y="971154"/>
                  <a:pt x="1186126" y="971154"/>
                </a:cubicBezTo>
                <a:cubicBezTo>
                  <a:pt x="1186126" y="978214"/>
                  <a:pt x="1189655" y="981744"/>
                  <a:pt x="1196717" y="981744"/>
                </a:cubicBezTo>
                <a:cubicBezTo>
                  <a:pt x="1203777" y="981744"/>
                  <a:pt x="1210836" y="981744"/>
                  <a:pt x="1217897" y="981744"/>
                </a:cubicBezTo>
                <a:cubicBezTo>
                  <a:pt x="1224958" y="988804"/>
                  <a:pt x="1232018" y="992335"/>
                  <a:pt x="1239078" y="992335"/>
                </a:cubicBezTo>
                <a:lnTo>
                  <a:pt x="1260258" y="1002925"/>
                </a:lnTo>
                <a:lnTo>
                  <a:pt x="1270849" y="1002925"/>
                </a:lnTo>
                <a:lnTo>
                  <a:pt x="1281440" y="1002925"/>
                </a:lnTo>
                <a:lnTo>
                  <a:pt x="1260258" y="1013515"/>
                </a:lnTo>
                <a:lnTo>
                  <a:pt x="1249669" y="1013515"/>
                </a:lnTo>
                <a:cubicBezTo>
                  <a:pt x="1249669" y="1006456"/>
                  <a:pt x="1246138" y="1002925"/>
                  <a:pt x="1239078" y="1002925"/>
                </a:cubicBezTo>
                <a:cubicBezTo>
                  <a:pt x="1232018" y="1002925"/>
                  <a:pt x="1224958" y="999394"/>
                  <a:pt x="1217897" y="992335"/>
                </a:cubicBezTo>
                <a:cubicBezTo>
                  <a:pt x="1217897" y="992335"/>
                  <a:pt x="1217897" y="995865"/>
                  <a:pt x="1217897" y="1002925"/>
                </a:cubicBezTo>
                <a:cubicBezTo>
                  <a:pt x="1217897" y="1009985"/>
                  <a:pt x="1214367" y="1009985"/>
                  <a:pt x="1207306" y="1002925"/>
                </a:cubicBezTo>
                <a:lnTo>
                  <a:pt x="1207306" y="1013515"/>
                </a:lnTo>
                <a:cubicBezTo>
                  <a:pt x="1214367" y="1013515"/>
                  <a:pt x="1219663" y="1011750"/>
                  <a:pt x="1223192" y="1008220"/>
                </a:cubicBezTo>
                <a:cubicBezTo>
                  <a:pt x="1226721" y="1004689"/>
                  <a:pt x="1230252" y="1006456"/>
                  <a:pt x="1233784" y="1013515"/>
                </a:cubicBezTo>
                <a:cubicBezTo>
                  <a:pt x="1237313" y="1020575"/>
                  <a:pt x="1246138" y="1024106"/>
                  <a:pt x="1260258" y="1024106"/>
                </a:cubicBezTo>
                <a:cubicBezTo>
                  <a:pt x="1274379" y="1024106"/>
                  <a:pt x="1281440" y="1025871"/>
                  <a:pt x="1281440" y="1029400"/>
                </a:cubicBezTo>
                <a:cubicBezTo>
                  <a:pt x="1281440" y="1032931"/>
                  <a:pt x="1284970" y="1031166"/>
                  <a:pt x="1292030" y="1024106"/>
                </a:cubicBezTo>
                <a:lnTo>
                  <a:pt x="1313210" y="1034696"/>
                </a:lnTo>
                <a:cubicBezTo>
                  <a:pt x="1320271" y="1034696"/>
                  <a:pt x="1334392" y="1034696"/>
                  <a:pt x="1355573" y="1034696"/>
                </a:cubicBezTo>
                <a:lnTo>
                  <a:pt x="1366162" y="1024106"/>
                </a:lnTo>
                <a:cubicBezTo>
                  <a:pt x="1359103" y="1024106"/>
                  <a:pt x="1348512" y="1020575"/>
                  <a:pt x="1334392" y="1013515"/>
                </a:cubicBezTo>
                <a:lnTo>
                  <a:pt x="1313210" y="1002925"/>
                </a:lnTo>
                <a:lnTo>
                  <a:pt x="1323802" y="1002925"/>
                </a:lnTo>
                <a:lnTo>
                  <a:pt x="1355573" y="1013515"/>
                </a:lnTo>
                <a:lnTo>
                  <a:pt x="1376752" y="1013515"/>
                </a:lnTo>
                <a:cubicBezTo>
                  <a:pt x="1369692" y="1006456"/>
                  <a:pt x="1366162" y="1002925"/>
                  <a:pt x="1366162" y="1002925"/>
                </a:cubicBezTo>
                <a:lnTo>
                  <a:pt x="1355573" y="1002925"/>
                </a:lnTo>
                <a:cubicBezTo>
                  <a:pt x="1341452" y="1002925"/>
                  <a:pt x="1334392" y="997629"/>
                  <a:pt x="1334392" y="987040"/>
                </a:cubicBezTo>
                <a:cubicBezTo>
                  <a:pt x="1334392" y="976448"/>
                  <a:pt x="1337922" y="971154"/>
                  <a:pt x="1344982" y="971154"/>
                </a:cubicBezTo>
                <a:lnTo>
                  <a:pt x="1344982" y="960563"/>
                </a:lnTo>
                <a:lnTo>
                  <a:pt x="1323802" y="949973"/>
                </a:lnTo>
                <a:cubicBezTo>
                  <a:pt x="1309681" y="949973"/>
                  <a:pt x="1297325" y="946442"/>
                  <a:pt x="1286734" y="939383"/>
                </a:cubicBezTo>
                <a:cubicBezTo>
                  <a:pt x="1276144" y="932323"/>
                  <a:pt x="1263788" y="932323"/>
                  <a:pt x="1249669" y="939383"/>
                </a:cubicBezTo>
                <a:lnTo>
                  <a:pt x="1228487" y="928792"/>
                </a:lnTo>
                <a:cubicBezTo>
                  <a:pt x="1228487" y="921731"/>
                  <a:pt x="1224958" y="918202"/>
                  <a:pt x="1217897" y="918202"/>
                </a:cubicBezTo>
                <a:lnTo>
                  <a:pt x="1217897" y="928792"/>
                </a:lnTo>
                <a:cubicBezTo>
                  <a:pt x="1210836" y="928792"/>
                  <a:pt x="1203777" y="928792"/>
                  <a:pt x="1196717" y="928792"/>
                </a:cubicBezTo>
                <a:lnTo>
                  <a:pt x="1196717" y="918202"/>
                </a:lnTo>
                <a:lnTo>
                  <a:pt x="1196717" y="907611"/>
                </a:lnTo>
                <a:cubicBezTo>
                  <a:pt x="1189655" y="914671"/>
                  <a:pt x="1182596" y="914671"/>
                  <a:pt x="1175535" y="907611"/>
                </a:cubicBezTo>
                <a:lnTo>
                  <a:pt x="1154354" y="907611"/>
                </a:lnTo>
                <a:lnTo>
                  <a:pt x="1154354" y="918202"/>
                </a:lnTo>
                <a:lnTo>
                  <a:pt x="1143765" y="907611"/>
                </a:lnTo>
                <a:cubicBezTo>
                  <a:pt x="1150825" y="907611"/>
                  <a:pt x="1150825" y="904081"/>
                  <a:pt x="1143765" y="897021"/>
                </a:cubicBezTo>
                <a:lnTo>
                  <a:pt x="1122583" y="886431"/>
                </a:lnTo>
                <a:cubicBezTo>
                  <a:pt x="1122583" y="886431"/>
                  <a:pt x="1119053" y="882900"/>
                  <a:pt x="1111993" y="875840"/>
                </a:cubicBezTo>
                <a:lnTo>
                  <a:pt x="1074928" y="875840"/>
                </a:lnTo>
                <a:cubicBezTo>
                  <a:pt x="1078457" y="875840"/>
                  <a:pt x="1083751" y="879371"/>
                  <a:pt x="1090813" y="886431"/>
                </a:cubicBezTo>
                <a:cubicBezTo>
                  <a:pt x="1097872" y="886431"/>
                  <a:pt x="1101402" y="886431"/>
                  <a:pt x="1101402" y="886431"/>
                </a:cubicBezTo>
                <a:lnTo>
                  <a:pt x="1048450" y="897021"/>
                </a:lnTo>
                <a:cubicBezTo>
                  <a:pt x="1020210" y="889961"/>
                  <a:pt x="1006089" y="879371"/>
                  <a:pt x="1006089" y="865250"/>
                </a:cubicBezTo>
                <a:cubicBezTo>
                  <a:pt x="1006089" y="844069"/>
                  <a:pt x="988217" y="834803"/>
                  <a:pt x="952474" y="837450"/>
                </a:cubicBezTo>
                <a:close/>
                <a:moveTo>
                  <a:pt x="1736827" y="833478"/>
                </a:moveTo>
                <a:lnTo>
                  <a:pt x="1747418" y="833478"/>
                </a:lnTo>
                <a:lnTo>
                  <a:pt x="1745300" y="834538"/>
                </a:lnTo>
                <a:close/>
                <a:moveTo>
                  <a:pt x="1323802" y="830169"/>
                </a:moveTo>
                <a:cubicBezTo>
                  <a:pt x="1334392" y="828845"/>
                  <a:pt x="1344982" y="833478"/>
                  <a:pt x="1355573" y="844069"/>
                </a:cubicBezTo>
                <a:lnTo>
                  <a:pt x="1355573" y="854659"/>
                </a:lnTo>
                <a:cubicBezTo>
                  <a:pt x="1355573" y="854659"/>
                  <a:pt x="1352042" y="854659"/>
                  <a:pt x="1344982" y="854659"/>
                </a:cubicBezTo>
                <a:cubicBezTo>
                  <a:pt x="1344982" y="854659"/>
                  <a:pt x="1343217" y="852894"/>
                  <a:pt x="1339688" y="849365"/>
                </a:cubicBezTo>
                <a:cubicBezTo>
                  <a:pt x="1336156" y="845834"/>
                  <a:pt x="1330861" y="844069"/>
                  <a:pt x="1323802" y="844069"/>
                </a:cubicBezTo>
                <a:lnTo>
                  <a:pt x="1313210" y="833478"/>
                </a:lnTo>
                <a:cubicBezTo>
                  <a:pt x="1316740" y="831713"/>
                  <a:pt x="1320271" y="830610"/>
                  <a:pt x="1323802" y="830169"/>
                </a:cubicBezTo>
                <a:close/>
                <a:moveTo>
                  <a:pt x="2221339" y="828183"/>
                </a:moveTo>
                <a:cubicBezTo>
                  <a:pt x="2219573" y="828183"/>
                  <a:pt x="2216926" y="829948"/>
                  <a:pt x="2213396" y="833478"/>
                </a:cubicBezTo>
                <a:lnTo>
                  <a:pt x="2223986" y="833478"/>
                </a:lnTo>
                <a:cubicBezTo>
                  <a:pt x="2223986" y="829948"/>
                  <a:pt x="2223104" y="828183"/>
                  <a:pt x="2221339" y="828183"/>
                </a:cubicBezTo>
                <a:close/>
                <a:moveTo>
                  <a:pt x="2065130" y="822888"/>
                </a:moveTo>
                <a:lnTo>
                  <a:pt x="2054540" y="833478"/>
                </a:lnTo>
                <a:cubicBezTo>
                  <a:pt x="2061600" y="847600"/>
                  <a:pt x="2075721" y="856423"/>
                  <a:pt x="2096901" y="859954"/>
                </a:cubicBezTo>
                <a:cubicBezTo>
                  <a:pt x="2118082" y="863485"/>
                  <a:pt x="2132203" y="861719"/>
                  <a:pt x="2139263" y="854659"/>
                </a:cubicBezTo>
                <a:lnTo>
                  <a:pt x="2086311" y="833478"/>
                </a:lnTo>
                <a:cubicBezTo>
                  <a:pt x="2079251" y="833478"/>
                  <a:pt x="2072190" y="829948"/>
                  <a:pt x="2065130" y="822888"/>
                </a:cubicBezTo>
                <a:close/>
                <a:moveTo>
                  <a:pt x="1111993" y="822888"/>
                </a:moveTo>
                <a:cubicBezTo>
                  <a:pt x="1111993" y="829948"/>
                  <a:pt x="1115523" y="833478"/>
                  <a:pt x="1122583" y="833478"/>
                </a:cubicBezTo>
                <a:cubicBezTo>
                  <a:pt x="1129644" y="833478"/>
                  <a:pt x="1133174" y="829948"/>
                  <a:pt x="1133174" y="822888"/>
                </a:cubicBezTo>
                <a:close/>
                <a:moveTo>
                  <a:pt x="873709" y="817592"/>
                </a:moveTo>
                <a:cubicBezTo>
                  <a:pt x="870178" y="817593"/>
                  <a:pt x="868414" y="819358"/>
                  <a:pt x="868414" y="822888"/>
                </a:cubicBezTo>
                <a:cubicBezTo>
                  <a:pt x="868414" y="822888"/>
                  <a:pt x="871943" y="822888"/>
                  <a:pt x="879003" y="822888"/>
                </a:cubicBezTo>
                <a:cubicBezTo>
                  <a:pt x="893124" y="822888"/>
                  <a:pt x="900185" y="824652"/>
                  <a:pt x="900185" y="828183"/>
                </a:cubicBezTo>
                <a:cubicBezTo>
                  <a:pt x="900185" y="831713"/>
                  <a:pt x="905480" y="833478"/>
                  <a:pt x="916070" y="833478"/>
                </a:cubicBezTo>
                <a:cubicBezTo>
                  <a:pt x="926661" y="833478"/>
                  <a:pt x="931956" y="829948"/>
                  <a:pt x="931956" y="822888"/>
                </a:cubicBezTo>
                <a:lnTo>
                  <a:pt x="921366" y="822888"/>
                </a:lnTo>
                <a:lnTo>
                  <a:pt x="889594" y="822888"/>
                </a:lnTo>
                <a:cubicBezTo>
                  <a:pt x="882534" y="819358"/>
                  <a:pt x="877238" y="817593"/>
                  <a:pt x="873709" y="817592"/>
                </a:cubicBezTo>
                <a:close/>
                <a:moveTo>
                  <a:pt x="1376752" y="812298"/>
                </a:moveTo>
                <a:cubicBezTo>
                  <a:pt x="1376752" y="819357"/>
                  <a:pt x="1392640" y="828183"/>
                  <a:pt x="1424410" y="838773"/>
                </a:cubicBezTo>
                <a:cubicBezTo>
                  <a:pt x="1456181" y="849365"/>
                  <a:pt x="1475596" y="854659"/>
                  <a:pt x="1482658" y="854659"/>
                </a:cubicBezTo>
                <a:lnTo>
                  <a:pt x="1493248" y="844069"/>
                </a:lnTo>
                <a:cubicBezTo>
                  <a:pt x="1493248" y="844069"/>
                  <a:pt x="1486187" y="842304"/>
                  <a:pt x="1472067" y="838773"/>
                </a:cubicBezTo>
                <a:cubicBezTo>
                  <a:pt x="1457946" y="835244"/>
                  <a:pt x="1449121" y="831713"/>
                  <a:pt x="1445590" y="828183"/>
                </a:cubicBezTo>
                <a:cubicBezTo>
                  <a:pt x="1442060" y="824652"/>
                  <a:pt x="1435000" y="822888"/>
                  <a:pt x="1424410" y="822888"/>
                </a:cubicBezTo>
                <a:cubicBezTo>
                  <a:pt x="1413820" y="822888"/>
                  <a:pt x="1408525" y="819357"/>
                  <a:pt x="1408525" y="812298"/>
                </a:cubicBezTo>
                <a:close/>
                <a:moveTo>
                  <a:pt x="836642" y="812298"/>
                </a:moveTo>
                <a:cubicBezTo>
                  <a:pt x="829582" y="812298"/>
                  <a:pt x="829582" y="815827"/>
                  <a:pt x="836642" y="822888"/>
                </a:cubicBezTo>
                <a:cubicBezTo>
                  <a:pt x="850763" y="837009"/>
                  <a:pt x="864884" y="844069"/>
                  <a:pt x="879003" y="844069"/>
                </a:cubicBezTo>
                <a:lnTo>
                  <a:pt x="879003" y="833478"/>
                </a:lnTo>
                <a:cubicBezTo>
                  <a:pt x="871943" y="833478"/>
                  <a:pt x="864884" y="829948"/>
                  <a:pt x="857823" y="822888"/>
                </a:cubicBezTo>
                <a:cubicBezTo>
                  <a:pt x="850763" y="815827"/>
                  <a:pt x="843703" y="812298"/>
                  <a:pt x="836642" y="812298"/>
                </a:cubicBezTo>
                <a:close/>
                <a:moveTo>
                  <a:pt x="8175798" y="801707"/>
                </a:moveTo>
                <a:lnTo>
                  <a:pt x="8175798" y="812298"/>
                </a:lnTo>
                <a:cubicBezTo>
                  <a:pt x="8182858" y="812298"/>
                  <a:pt x="8189917" y="812298"/>
                  <a:pt x="8196979" y="812298"/>
                </a:cubicBezTo>
                <a:cubicBezTo>
                  <a:pt x="8189917" y="805238"/>
                  <a:pt x="8182858" y="801707"/>
                  <a:pt x="8175798" y="801707"/>
                </a:cubicBezTo>
                <a:close/>
                <a:moveTo>
                  <a:pt x="8112254" y="801707"/>
                </a:moveTo>
                <a:lnTo>
                  <a:pt x="8080483" y="812298"/>
                </a:lnTo>
                <a:lnTo>
                  <a:pt x="8112254" y="812298"/>
                </a:lnTo>
                <a:cubicBezTo>
                  <a:pt x="8112254" y="805238"/>
                  <a:pt x="8112254" y="801707"/>
                  <a:pt x="8112254" y="801707"/>
                </a:cubicBezTo>
                <a:close/>
                <a:moveTo>
                  <a:pt x="794281" y="801707"/>
                </a:moveTo>
                <a:cubicBezTo>
                  <a:pt x="794281" y="808767"/>
                  <a:pt x="794281" y="812298"/>
                  <a:pt x="794281" y="812298"/>
                </a:cubicBezTo>
                <a:lnTo>
                  <a:pt x="804871" y="812298"/>
                </a:lnTo>
                <a:close/>
                <a:moveTo>
                  <a:pt x="1419114" y="791117"/>
                </a:moveTo>
                <a:lnTo>
                  <a:pt x="1461477" y="801707"/>
                </a:lnTo>
                <a:cubicBezTo>
                  <a:pt x="1461477" y="794648"/>
                  <a:pt x="1457946" y="791117"/>
                  <a:pt x="1450886" y="791117"/>
                </a:cubicBezTo>
                <a:cubicBezTo>
                  <a:pt x="1443826" y="791117"/>
                  <a:pt x="1436766" y="791117"/>
                  <a:pt x="1429704" y="791117"/>
                </a:cubicBezTo>
                <a:close/>
                <a:moveTo>
                  <a:pt x="836642" y="791117"/>
                </a:moveTo>
                <a:lnTo>
                  <a:pt x="826051" y="801707"/>
                </a:lnTo>
                <a:cubicBezTo>
                  <a:pt x="833112" y="801707"/>
                  <a:pt x="836642" y="801707"/>
                  <a:pt x="836642" y="801707"/>
                </a:cubicBezTo>
                <a:lnTo>
                  <a:pt x="857823" y="801707"/>
                </a:lnTo>
                <a:close/>
                <a:moveTo>
                  <a:pt x="762510" y="791117"/>
                </a:moveTo>
                <a:lnTo>
                  <a:pt x="751919" y="801707"/>
                </a:lnTo>
                <a:cubicBezTo>
                  <a:pt x="758980" y="801707"/>
                  <a:pt x="764274" y="803471"/>
                  <a:pt x="767805" y="807002"/>
                </a:cubicBezTo>
                <a:cubicBezTo>
                  <a:pt x="771334" y="810533"/>
                  <a:pt x="773099" y="808767"/>
                  <a:pt x="773099" y="801707"/>
                </a:cubicBezTo>
                <a:close/>
                <a:moveTo>
                  <a:pt x="1450886" y="780526"/>
                </a:moveTo>
                <a:cubicBezTo>
                  <a:pt x="1450886" y="787586"/>
                  <a:pt x="1454416" y="791117"/>
                  <a:pt x="1461477" y="791117"/>
                </a:cubicBezTo>
                <a:lnTo>
                  <a:pt x="1472067" y="780526"/>
                </a:lnTo>
                <a:cubicBezTo>
                  <a:pt x="1472067" y="780526"/>
                  <a:pt x="1468537" y="780526"/>
                  <a:pt x="1461477" y="780526"/>
                </a:cubicBezTo>
                <a:close/>
                <a:moveTo>
                  <a:pt x="8083132" y="775231"/>
                </a:moveTo>
                <a:cubicBezTo>
                  <a:pt x="8081366" y="775231"/>
                  <a:pt x="8080483" y="776996"/>
                  <a:pt x="8080483" y="780526"/>
                </a:cubicBezTo>
                <a:lnTo>
                  <a:pt x="8091075" y="780526"/>
                </a:lnTo>
                <a:cubicBezTo>
                  <a:pt x="8087544" y="776996"/>
                  <a:pt x="8084897" y="775231"/>
                  <a:pt x="8083132" y="775231"/>
                </a:cubicBezTo>
                <a:close/>
                <a:moveTo>
                  <a:pt x="8271112" y="769936"/>
                </a:moveTo>
                <a:cubicBezTo>
                  <a:pt x="8285231" y="769936"/>
                  <a:pt x="8295821" y="771701"/>
                  <a:pt x="8302883" y="775231"/>
                </a:cubicBezTo>
                <a:cubicBezTo>
                  <a:pt x="8309943" y="778761"/>
                  <a:pt x="8313473" y="780526"/>
                  <a:pt x="8313473" y="780526"/>
                </a:cubicBezTo>
                <a:cubicBezTo>
                  <a:pt x="8320533" y="780526"/>
                  <a:pt x="8324064" y="780526"/>
                  <a:pt x="8324064" y="780526"/>
                </a:cubicBezTo>
                <a:cubicBezTo>
                  <a:pt x="8324064" y="780526"/>
                  <a:pt x="8327593" y="780526"/>
                  <a:pt x="8334654" y="780526"/>
                </a:cubicBezTo>
                <a:cubicBezTo>
                  <a:pt x="8334654" y="787586"/>
                  <a:pt x="8341714" y="791117"/>
                  <a:pt x="8355835" y="791117"/>
                </a:cubicBezTo>
                <a:lnTo>
                  <a:pt x="8366425" y="791117"/>
                </a:lnTo>
                <a:cubicBezTo>
                  <a:pt x="8359364" y="784057"/>
                  <a:pt x="8359364" y="780526"/>
                  <a:pt x="8366425" y="780526"/>
                </a:cubicBezTo>
                <a:lnTo>
                  <a:pt x="8377016" y="780526"/>
                </a:lnTo>
                <a:cubicBezTo>
                  <a:pt x="8377016" y="787586"/>
                  <a:pt x="8377016" y="791117"/>
                  <a:pt x="8377016" y="791117"/>
                </a:cubicBezTo>
                <a:cubicBezTo>
                  <a:pt x="8377016" y="791117"/>
                  <a:pt x="8380545" y="791117"/>
                  <a:pt x="8387606" y="791117"/>
                </a:cubicBezTo>
                <a:lnTo>
                  <a:pt x="8398196" y="801707"/>
                </a:lnTo>
                <a:cubicBezTo>
                  <a:pt x="8391135" y="801707"/>
                  <a:pt x="8384076" y="801707"/>
                  <a:pt x="8377016" y="801707"/>
                </a:cubicBezTo>
                <a:cubicBezTo>
                  <a:pt x="8362895" y="801707"/>
                  <a:pt x="8352305" y="801707"/>
                  <a:pt x="8345244" y="801707"/>
                </a:cubicBezTo>
                <a:lnTo>
                  <a:pt x="8271112" y="791117"/>
                </a:lnTo>
                <a:cubicBezTo>
                  <a:pt x="8264050" y="784057"/>
                  <a:pt x="8260521" y="780526"/>
                  <a:pt x="8260521" y="780526"/>
                </a:cubicBezTo>
                <a:cubicBezTo>
                  <a:pt x="8253460" y="787586"/>
                  <a:pt x="8249931" y="787586"/>
                  <a:pt x="8249931" y="780526"/>
                </a:cubicBezTo>
                <a:cubicBezTo>
                  <a:pt x="8249931" y="773467"/>
                  <a:pt x="8256991" y="769936"/>
                  <a:pt x="8271112" y="769936"/>
                </a:cubicBezTo>
                <a:close/>
                <a:moveTo>
                  <a:pt x="1387344" y="769936"/>
                </a:moveTo>
                <a:lnTo>
                  <a:pt x="1376752" y="780526"/>
                </a:lnTo>
                <a:lnTo>
                  <a:pt x="1397934" y="780526"/>
                </a:lnTo>
                <a:cubicBezTo>
                  <a:pt x="1397934" y="773467"/>
                  <a:pt x="1394404" y="769936"/>
                  <a:pt x="1387344" y="769936"/>
                </a:cubicBezTo>
                <a:close/>
                <a:moveTo>
                  <a:pt x="931956" y="769936"/>
                </a:moveTo>
                <a:cubicBezTo>
                  <a:pt x="931956" y="769936"/>
                  <a:pt x="931956" y="773467"/>
                  <a:pt x="931956" y="780526"/>
                </a:cubicBezTo>
                <a:cubicBezTo>
                  <a:pt x="939016" y="780526"/>
                  <a:pt x="942546" y="778761"/>
                  <a:pt x="942546" y="775231"/>
                </a:cubicBezTo>
                <a:cubicBezTo>
                  <a:pt x="942546" y="771701"/>
                  <a:pt x="939016" y="769936"/>
                  <a:pt x="931956" y="769936"/>
                </a:cubicBezTo>
                <a:close/>
                <a:moveTo>
                  <a:pt x="901508" y="763317"/>
                </a:moveTo>
                <a:cubicBezTo>
                  <a:pt x="900626" y="764199"/>
                  <a:pt x="900185" y="766406"/>
                  <a:pt x="900185" y="769936"/>
                </a:cubicBezTo>
                <a:cubicBezTo>
                  <a:pt x="900185" y="769936"/>
                  <a:pt x="901951" y="769936"/>
                  <a:pt x="905480" y="769936"/>
                </a:cubicBezTo>
                <a:cubicBezTo>
                  <a:pt x="909009" y="769936"/>
                  <a:pt x="910775" y="769936"/>
                  <a:pt x="910775" y="769936"/>
                </a:cubicBezTo>
                <a:cubicBezTo>
                  <a:pt x="910775" y="769936"/>
                  <a:pt x="909009" y="768171"/>
                  <a:pt x="905480" y="764640"/>
                </a:cubicBezTo>
                <a:cubicBezTo>
                  <a:pt x="903715" y="762875"/>
                  <a:pt x="902391" y="762434"/>
                  <a:pt x="901508" y="763317"/>
                </a:cubicBezTo>
                <a:close/>
                <a:moveTo>
                  <a:pt x="1816256" y="756036"/>
                </a:moveTo>
                <a:cubicBezTo>
                  <a:pt x="1814491" y="756478"/>
                  <a:pt x="1812724" y="757581"/>
                  <a:pt x="1810960" y="759346"/>
                </a:cubicBezTo>
                <a:cubicBezTo>
                  <a:pt x="1810960" y="766405"/>
                  <a:pt x="1814491" y="769936"/>
                  <a:pt x="1821551" y="769936"/>
                </a:cubicBezTo>
                <a:lnTo>
                  <a:pt x="1832141" y="769936"/>
                </a:lnTo>
                <a:cubicBezTo>
                  <a:pt x="1826845" y="759346"/>
                  <a:pt x="1821551" y="754712"/>
                  <a:pt x="1816256" y="756036"/>
                </a:cubicBezTo>
                <a:close/>
                <a:moveTo>
                  <a:pt x="1239078" y="727574"/>
                </a:moveTo>
                <a:lnTo>
                  <a:pt x="1239078" y="738165"/>
                </a:lnTo>
                <a:cubicBezTo>
                  <a:pt x="1239078" y="738165"/>
                  <a:pt x="1242608" y="738165"/>
                  <a:pt x="1249669" y="738165"/>
                </a:cubicBezTo>
                <a:cubicBezTo>
                  <a:pt x="1242608" y="731104"/>
                  <a:pt x="1239078" y="727574"/>
                  <a:pt x="1239078" y="727574"/>
                </a:cubicBezTo>
                <a:close/>
                <a:moveTo>
                  <a:pt x="984908" y="727574"/>
                </a:moveTo>
                <a:cubicBezTo>
                  <a:pt x="984908" y="727574"/>
                  <a:pt x="988439" y="727574"/>
                  <a:pt x="995498" y="727574"/>
                </a:cubicBezTo>
                <a:lnTo>
                  <a:pt x="1006089" y="727574"/>
                </a:lnTo>
                <a:cubicBezTo>
                  <a:pt x="1006089" y="727574"/>
                  <a:pt x="1002559" y="731104"/>
                  <a:pt x="995498" y="738165"/>
                </a:cubicBezTo>
                <a:cubicBezTo>
                  <a:pt x="988439" y="738165"/>
                  <a:pt x="984908" y="738165"/>
                  <a:pt x="984908" y="738165"/>
                </a:cubicBezTo>
                <a:cubicBezTo>
                  <a:pt x="984908" y="731104"/>
                  <a:pt x="984908" y="727574"/>
                  <a:pt x="984908" y="727574"/>
                </a:cubicBezTo>
                <a:close/>
                <a:moveTo>
                  <a:pt x="8652366" y="716984"/>
                </a:moveTo>
                <a:cubicBezTo>
                  <a:pt x="8652366" y="716984"/>
                  <a:pt x="8655895" y="716984"/>
                  <a:pt x="8662957" y="716984"/>
                </a:cubicBezTo>
                <a:lnTo>
                  <a:pt x="8652366" y="727574"/>
                </a:lnTo>
                <a:cubicBezTo>
                  <a:pt x="8652366" y="720515"/>
                  <a:pt x="8652366" y="716984"/>
                  <a:pt x="8652366" y="716984"/>
                </a:cubicBezTo>
                <a:close/>
                <a:moveTo>
                  <a:pt x="8377016" y="716984"/>
                </a:moveTo>
                <a:lnTo>
                  <a:pt x="8387606" y="727574"/>
                </a:lnTo>
                <a:lnTo>
                  <a:pt x="8408787" y="727574"/>
                </a:lnTo>
                <a:cubicBezTo>
                  <a:pt x="8408787" y="720515"/>
                  <a:pt x="8405257" y="716984"/>
                  <a:pt x="8398196" y="716984"/>
                </a:cubicBezTo>
                <a:cubicBezTo>
                  <a:pt x="8391135" y="716984"/>
                  <a:pt x="8384076" y="716984"/>
                  <a:pt x="8377016" y="716984"/>
                </a:cubicBezTo>
                <a:close/>
                <a:moveTo>
                  <a:pt x="8122846" y="716984"/>
                </a:moveTo>
                <a:lnTo>
                  <a:pt x="8112254" y="738165"/>
                </a:lnTo>
                <a:lnTo>
                  <a:pt x="8154617" y="738165"/>
                </a:lnTo>
                <a:cubicBezTo>
                  <a:pt x="8154617" y="731104"/>
                  <a:pt x="8152850" y="725809"/>
                  <a:pt x="8149321" y="722279"/>
                </a:cubicBezTo>
                <a:cubicBezTo>
                  <a:pt x="8145791" y="718748"/>
                  <a:pt x="8136965" y="716984"/>
                  <a:pt x="8122846" y="716984"/>
                </a:cubicBezTo>
                <a:close/>
                <a:moveTo>
                  <a:pt x="8069894" y="716984"/>
                </a:moveTo>
                <a:cubicBezTo>
                  <a:pt x="8084013" y="731104"/>
                  <a:pt x="8091075" y="731104"/>
                  <a:pt x="8091075" y="716984"/>
                </a:cubicBezTo>
                <a:cubicBezTo>
                  <a:pt x="8084013" y="716984"/>
                  <a:pt x="8080483" y="716984"/>
                  <a:pt x="8080483" y="716984"/>
                </a:cubicBezTo>
                <a:close/>
                <a:moveTo>
                  <a:pt x="8610004" y="706394"/>
                </a:moveTo>
                <a:lnTo>
                  <a:pt x="8620595" y="706394"/>
                </a:lnTo>
                <a:cubicBezTo>
                  <a:pt x="8620595" y="713453"/>
                  <a:pt x="8617065" y="716984"/>
                  <a:pt x="8610004" y="716984"/>
                </a:cubicBezTo>
                <a:close/>
                <a:moveTo>
                  <a:pt x="8504100" y="706394"/>
                </a:moveTo>
                <a:lnTo>
                  <a:pt x="8514691" y="706394"/>
                </a:lnTo>
                <a:cubicBezTo>
                  <a:pt x="8514691" y="713453"/>
                  <a:pt x="8511161" y="716984"/>
                  <a:pt x="8504100" y="716984"/>
                </a:cubicBezTo>
                <a:close/>
                <a:moveTo>
                  <a:pt x="8546462" y="702864"/>
                </a:moveTo>
                <a:lnTo>
                  <a:pt x="8546462" y="706394"/>
                </a:lnTo>
                <a:cubicBezTo>
                  <a:pt x="8539400" y="706394"/>
                  <a:pt x="8535871" y="706394"/>
                  <a:pt x="8535871" y="706394"/>
                </a:cubicBezTo>
                <a:close/>
                <a:moveTo>
                  <a:pt x="1207306" y="695803"/>
                </a:moveTo>
                <a:lnTo>
                  <a:pt x="1196717" y="706394"/>
                </a:lnTo>
                <a:lnTo>
                  <a:pt x="1207306" y="706394"/>
                </a:lnTo>
                <a:cubicBezTo>
                  <a:pt x="1214367" y="706394"/>
                  <a:pt x="1217897" y="704629"/>
                  <a:pt x="1217897" y="701098"/>
                </a:cubicBezTo>
                <a:cubicBezTo>
                  <a:pt x="1217897" y="697567"/>
                  <a:pt x="1214367" y="695803"/>
                  <a:pt x="1207306" y="695803"/>
                </a:cubicBezTo>
                <a:close/>
                <a:moveTo>
                  <a:pt x="1111993" y="695803"/>
                </a:moveTo>
                <a:lnTo>
                  <a:pt x="1111993" y="706394"/>
                </a:lnTo>
                <a:lnTo>
                  <a:pt x="1133174" y="706394"/>
                </a:lnTo>
                <a:close/>
                <a:moveTo>
                  <a:pt x="921366" y="695803"/>
                </a:moveTo>
                <a:lnTo>
                  <a:pt x="910775" y="706394"/>
                </a:lnTo>
                <a:lnTo>
                  <a:pt x="931956" y="716984"/>
                </a:lnTo>
                <a:lnTo>
                  <a:pt x="953137" y="727574"/>
                </a:lnTo>
                <a:lnTo>
                  <a:pt x="931956" y="727574"/>
                </a:lnTo>
                <a:lnTo>
                  <a:pt x="953137" y="738165"/>
                </a:lnTo>
                <a:lnTo>
                  <a:pt x="953137" y="727574"/>
                </a:lnTo>
                <a:cubicBezTo>
                  <a:pt x="953137" y="727574"/>
                  <a:pt x="956667" y="725809"/>
                  <a:pt x="963726" y="722279"/>
                </a:cubicBezTo>
                <a:cubicBezTo>
                  <a:pt x="970788" y="718748"/>
                  <a:pt x="974318" y="720515"/>
                  <a:pt x="974318" y="727574"/>
                </a:cubicBezTo>
                <a:lnTo>
                  <a:pt x="984908" y="738165"/>
                </a:lnTo>
                <a:lnTo>
                  <a:pt x="1006089" y="748755"/>
                </a:lnTo>
                <a:lnTo>
                  <a:pt x="1037859" y="769936"/>
                </a:lnTo>
                <a:cubicBezTo>
                  <a:pt x="1037859" y="769936"/>
                  <a:pt x="1046686" y="773467"/>
                  <a:pt x="1064336" y="780526"/>
                </a:cubicBezTo>
                <a:cubicBezTo>
                  <a:pt x="1081986" y="787586"/>
                  <a:pt x="1097872" y="794648"/>
                  <a:pt x="1111993" y="801707"/>
                </a:cubicBezTo>
                <a:cubicBezTo>
                  <a:pt x="1119053" y="801707"/>
                  <a:pt x="1127878" y="805238"/>
                  <a:pt x="1138469" y="812298"/>
                </a:cubicBezTo>
                <a:cubicBezTo>
                  <a:pt x="1149059" y="819357"/>
                  <a:pt x="1150825" y="822888"/>
                  <a:pt x="1143765" y="822888"/>
                </a:cubicBezTo>
                <a:cubicBezTo>
                  <a:pt x="1143765" y="829948"/>
                  <a:pt x="1145529" y="833478"/>
                  <a:pt x="1149059" y="833478"/>
                </a:cubicBezTo>
                <a:cubicBezTo>
                  <a:pt x="1152590" y="833478"/>
                  <a:pt x="1154354" y="833478"/>
                  <a:pt x="1154354" y="833478"/>
                </a:cubicBezTo>
                <a:cubicBezTo>
                  <a:pt x="1161415" y="833478"/>
                  <a:pt x="1161415" y="829948"/>
                  <a:pt x="1154354" y="822888"/>
                </a:cubicBezTo>
                <a:lnTo>
                  <a:pt x="1164945" y="822888"/>
                </a:lnTo>
                <a:cubicBezTo>
                  <a:pt x="1164945" y="822888"/>
                  <a:pt x="1177300" y="826419"/>
                  <a:pt x="1202011" y="833478"/>
                </a:cubicBezTo>
                <a:cubicBezTo>
                  <a:pt x="1226721" y="840538"/>
                  <a:pt x="1242608" y="840538"/>
                  <a:pt x="1249669" y="833478"/>
                </a:cubicBezTo>
                <a:cubicBezTo>
                  <a:pt x="1249669" y="833478"/>
                  <a:pt x="1253199" y="835244"/>
                  <a:pt x="1260258" y="838773"/>
                </a:cubicBezTo>
                <a:cubicBezTo>
                  <a:pt x="1267319" y="842304"/>
                  <a:pt x="1272615" y="842304"/>
                  <a:pt x="1276144" y="838773"/>
                </a:cubicBezTo>
                <a:cubicBezTo>
                  <a:pt x="1279675" y="835244"/>
                  <a:pt x="1284970" y="835244"/>
                  <a:pt x="1292030" y="838773"/>
                </a:cubicBezTo>
                <a:cubicBezTo>
                  <a:pt x="1299090" y="842304"/>
                  <a:pt x="1304385" y="844069"/>
                  <a:pt x="1307915" y="844069"/>
                </a:cubicBezTo>
                <a:cubicBezTo>
                  <a:pt x="1311446" y="844069"/>
                  <a:pt x="1318506" y="847600"/>
                  <a:pt x="1329096" y="854659"/>
                </a:cubicBezTo>
                <a:cubicBezTo>
                  <a:pt x="1339688" y="861719"/>
                  <a:pt x="1348512" y="868779"/>
                  <a:pt x="1355573" y="875840"/>
                </a:cubicBezTo>
                <a:lnTo>
                  <a:pt x="1376752" y="886431"/>
                </a:lnTo>
                <a:cubicBezTo>
                  <a:pt x="1376752" y="900552"/>
                  <a:pt x="1404994" y="907611"/>
                  <a:pt x="1461477" y="907611"/>
                </a:cubicBezTo>
                <a:lnTo>
                  <a:pt x="1450886" y="897021"/>
                </a:lnTo>
                <a:lnTo>
                  <a:pt x="1461477" y="897021"/>
                </a:lnTo>
                <a:lnTo>
                  <a:pt x="1482658" y="907611"/>
                </a:lnTo>
                <a:cubicBezTo>
                  <a:pt x="1510898" y="928792"/>
                  <a:pt x="1539139" y="939383"/>
                  <a:pt x="1567381" y="939383"/>
                </a:cubicBezTo>
                <a:cubicBezTo>
                  <a:pt x="1581501" y="939383"/>
                  <a:pt x="1588562" y="941148"/>
                  <a:pt x="1588562" y="944677"/>
                </a:cubicBezTo>
                <a:cubicBezTo>
                  <a:pt x="1588562" y="948208"/>
                  <a:pt x="1593856" y="949973"/>
                  <a:pt x="1604448" y="949973"/>
                </a:cubicBezTo>
                <a:cubicBezTo>
                  <a:pt x="1615037" y="949973"/>
                  <a:pt x="1630923" y="955269"/>
                  <a:pt x="1652104" y="965858"/>
                </a:cubicBezTo>
                <a:cubicBezTo>
                  <a:pt x="1673285" y="976448"/>
                  <a:pt x="1692701" y="983509"/>
                  <a:pt x="1710352" y="987040"/>
                </a:cubicBezTo>
                <a:cubicBezTo>
                  <a:pt x="1728001" y="990570"/>
                  <a:pt x="1740357" y="994100"/>
                  <a:pt x="1747418" y="997629"/>
                </a:cubicBezTo>
                <a:cubicBezTo>
                  <a:pt x="1754477" y="1001160"/>
                  <a:pt x="1759772" y="1002925"/>
                  <a:pt x="1763304" y="1002925"/>
                </a:cubicBezTo>
                <a:cubicBezTo>
                  <a:pt x="1766833" y="1002925"/>
                  <a:pt x="1772128" y="1006456"/>
                  <a:pt x="1779189" y="1013515"/>
                </a:cubicBezTo>
                <a:cubicBezTo>
                  <a:pt x="1786249" y="1020575"/>
                  <a:pt x="1796840" y="1024106"/>
                  <a:pt x="1810960" y="1024106"/>
                </a:cubicBezTo>
                <a:lnTo>
                  <a:pt x="1832141" y="1024106"/>
                </a:lnTo>
                <a:cubicBezTo>
                  <a:pt x="1846261" y="1031166"/>
                  <a:pt x="1855087" y="1032931"/>
                  <a:pt x="1858616" y="1029400"/>
                </a:cubicBezTo>
                <a:cubicBezTo>
                  <a:pt x="1862147" y="1025871"/>
                  <a:pt x="1869208" y="1027636"/>
                  <a:pt x="1879797" y="1034696"/>
                </a:cubicBezTo>
                <a:cubicBezTo>
                  <a:pt x="1890389" y="1041756"/>
                  <a:pt x="1899214" y="1045287"/>
                  <a:pt x="1906274" y="1045287"/>
                </a:cubicBezTo>
                <a:cubicBezTo>
                  <a:pt x="1913334" y="1038227"/>
                  <a:pt x="1920395" y="1038227"/>
                  <a:pt x="1927455" y="1045287"/>
                </a:cubicBezTo>
                <a:cubicBezTo>
                  <a:pt x="1934515" y="1052346"/>
                  <a:pt x="1938045" y="1055877"/>
                  <a:pt x="1938045" y="1055877"/>
                </a:cubicBezTo>
                <a:cubicBezTo>
                  <a:pt x="1945105" y="1048817"/>
                  <a:pt x="1952166" y="1045287"/>
                  <a:pt x="1959226" y="1045287"/>
                </a:cubicBezTo>
                <a:cubicBezTo>
                  <a:pt x="1952166" y="1038227"/>
                  <a:pt x="1952166" y="1031166"/>
                  <a:pt x="1959226" y="1024106"/>
                </a:cubicBezTo>
                <a:cubicBezTo>
                  <a:pt x="1966286" y="1017046"/>
                  <a:pt x="1976876" y="1024106"/>
                  <a:pt x="1990997" y="1045287"/>
                </a:cubicBezTo>
                <a:lnTo>
                  <a:pt x="1980407" y="1045287"/>
                </a:lnTo>
                <a:cubicBezTo>
                  <a:pt x="1980407" y="1045287"/>
                  <a:pt x="1980407" y="1048817"/>
                  <a:pt x="1980407" y="1055877"/>
                </a:cubicBezTo>
                <a:lnTo>
                  <a:pt x="2054540" y="1077058"/>
                </a:lnTo>
                <a:cubicBezTo>
                  <a:pt x="2061600" y="1077058"/>
                  <a:pt x="2066895" y="1077058"/>
                  <a:pt x="2070426" y="1077058"/>
                </a:cubicBezTo>
                <a:cubicBezTo>
                  <a:pt x="2073955" y="1077058"/>
                  <a:pt x="2077485" y="1077058"/>
                  <a:pt x="2081016" y="1077058"/>
                </a:cubicBezTo>
                <a:cubicBezTo>
                  <a:pt x="2084546" y="1077058"/>
                  <a:pt x="2089841" y="1077058"/>
                  <a:pt x="2096901" y="1077058"/>
                </a:cubicBezTo>
                <a:cubicBezTo>
                  <a:pt x="2096901" y="1069998"/>
                  <a:pt x="2093371" y="1066467"/>
                  <a:pt x="2086311" y="1066467"/>
                </a:cubicBezTo>
                <a:cubicBezTo>
                  <a:pt x="2079251" y="1066467"/>
                  <a:pt x="2073955" y="1064702"/>
                  <a:pt x="2070426" y="1061173"/>
                </a:cubicBezTo>
                <a:cubicBezTo>
                  <a:pt x="2066895" y="1057642"/>
                  <a:pt x="2061600" y="1052346"/>
                  <a:pt x="2054540" y="1045287"/>
                </a:cubicBezTo>
                <a:lnTo>
                  <a:pt x="2065130" y="1045287"/>
                </a:lnTo>
                <a:lnTo>
                  <a:pt x="2075721" y="1045287"/>
                </a:lnTo>
                <a:lnTo>
                  <a:pt x="2078367" y="1045287"/>
                </a:lnTo>
                <a:cubicBezTo>
                  <a:pt x="2083663" y="1045287"/>
                  <a:pt x="2089841" y="1045287"/>
                  <a:pt x="2096901" y="1045287"/>
                </a:cubicBezTo>
                <a:cubicBezTo>
                  <a:pt x="2111022" y="1045287"/>
                  <a:pt x="2121612" y="1041756"/>
                  <a:pt x="2128673" y="1034696"/>
                </a:cubicBezTo>
                <a:lnTo>
                  <a:pt x="2139263" y="1034696"/>
                </a:lnTo>
                <a:lnTo>
                  <a:pt x="2118082" y="1013515"/>
                </a:lnTo>
                <a:cubicBezTo>
                  <a:pt x="2111022" y="1013515"/>
                  <a:pt x="2105726" y="1011750"/>
                  <a:pt x="2102197" y="1008220"/>
                </a:cubicBezTo>
                <a:cubicBezTo>
                  <a:pt x="2098666" y="1004689"/>
                  <a:pt x="2096901" y="1002925"/>
                  <a:pt x="2096901" y="1002925"/>
                </a:cubicBezTo>
                <a:cubicBezTo>
                  <a:pt x="2096901" y="1002925"/>
                  <a:pt x="2086311" y="999394"/>
                  <a:pt x="2065130" y="992335"/>
                </a:cubicBezTo>
                <a:lnTo>
                  <a:pt x="2012178" y="981744"/>
                </a:lnTo>
                <a:cubicBezTo>
                  <a:pt x="2005118" y="974683"/>
                  <a:pt x="1994528" y="971154"/>
                  <a:pt x="1980407" y="971154"/>
                </a:cubicBezTo>
                <a:cubicBezTo>
                  <a:pt x="1966286" y="964094"/>
                  <a:pt x="1955696" y="960563"/>
                  <a:pt x="1948635" y="960563"/>
                </a:cubicBezTo>
                <a:cubicBezTo>
                  <a:pt x="1941576" y="960563"/>
                  <a:pt x="1936281" y="958798"/>
                  <a:pt x="1932749" y="955269"/>
                </a:cubicBezTo>
                <a:cubicBezTo>
                  <a:pt x="1929220" y="951738"/>
                  <a:pt x="1911570" y="944677"/>
                  <a:pt x="1879797" y="934087"/>
                </a:cubicBezTo>
                <a:cubicBezTo>
                  <a:pt x="1848026" y="923496"/>
                  <a:pt x="1818020" y="914671"/>
                  <a:pt x="1789779" y="907611"/>
                </a:cubicBezTo>
                <a:cubicBezTo>
                  <a:pt x="1733297" y="893490"/>
                  <a:pt x="1705056" y="886431"/>
                  <a:pt x="1705056" y="886431"/>
                </a:cubicBezTo>
                <a:lnTo>
                  <a:pt x="1683875" y="875840"/>
                </a:lnTo>
                <a:cubicBezTo>
                  <a:pt x="1676815" y="875840"/>
                  <a:pt x="1666224" y="875840"/>
                  <a:pt x="1652104" y="875840"/>
                </a:cubicBezTo>
                <a:lnTo>
                  <a:pt x="1641514" y="875840"/>
                </a:lnTo>
                <a:lnTo>
                  <a:pt x="1662694" y="886431"/>
                </a:lnTo>
                <a:cubicBezTo>
                  <a:pt x="1669755" y="886431"/>
                  <a:pt x="1680345" y="889961"/>
                  <a:pt x="1694466" y="897021"/>
                </a:cubicBezTo>
                <a:cubicBezTo>
                  <a:pt x="1701526" y="904081"/>
                  <a:pt x="1708585" y="909375"/>
                  <a:pt x="1715646" y="912906"/>
                </a:cubicBezTo>
                <a:cubicBezTo>
                  <a:pt x="1722707" y="916437"/>
                  <a:pt x="1726237" y="918202"/>
                  <a:pt x="1726237" y="918202"/>
                </a:cubicBezTo>
                <a:cubicBezTo>
                  <a:pt x="1733297" y="918202"/>
                  <a:pt x="1754477" y="923496"/>
                  <a:pt x="1789779" y="934087"/>
                </a:cubicBezTo>
                <a:cubicBezTo>
                  <a:pt x="1825080" y="944677"/>
                  <a:pt x="1835672" y="949973"/>
                  <a:pt x="1821551" y="949973"/>
                </a:cubicBezTo>
                <a:lnTo>
                  <a:pt x="1800370" y="960563"/>
                </a:lnTo>
                <a:cubicBezTo>
                  <a:pt x="1800370" y="960563"/>
                  <a:pt x="1796840" y="957033"/>
                  <a:pt x="1789779" y="949973"/>
                </a:cubicBezTo>
                <a:lnTo>
                  <a:pt x="1747418" y="939383"/>
                </a:lnTo>
                <a:lnTo>
                  <a:pt x="1736827" y="928792"/>
                </a:lnTo>
                <a:cubicBezTo>
                  <a:pt x="1729767" y="921731"/>
                  <a:pt x="1722707" y="921731"/>
                  <a:pt x="1715646" y="928792"/>
                </a:cubicBezTo>
                <a:lnTo>
                  <a:pt x="1715646" y="918202"/>
                </a:lnTo>
                <a:lnTo>
                  <a:pt x="1705056" y="918202"/>
                </a:lnTo>
                <a:cubicBezTo>
                  <a:pt x="1697995" y="918202"/>
                  <a:pt x="1690936" y="918202"/>
                  <a:pt x="1683875" y="918202"/>
                </a:cubicBezTo>
                <a:cubicBezTo>
                  <a:pt x="1683875" y="925261"/>
                  <a:pt x="1683875" y="928792"/>
                  <a:pt x="1683875" y="928792"/>
                </a:cubicBezTo>
                <a:lnTo>
                  <a:pt x="1673285" y="918202"/>
                </a:lnTo>
                <a:cubicBezTo>
                  <a:pt x="1680345" y="918202"/>
                  <a:pt x="1683875" y="916437"/>
                  <a:pt x="1683875" y="912906"/>
                </a:cubicBezTo>
                <a:cubicBezTo>
                  <a:pt x="1683875" y="909375"/>
                  <a:pt x="1683875" y="907611"/>
                  <a:pt x="1683875" y="907611"/>
                </a:cubicBezTo>
                <a:lnTo>
                  <a:pt x="1652104" y="907611"/>
                </a:lnTo>
                <a:lnTo>
                  <a:pt x="1620333" y="907611"/>
                </a:lnTo>
                <a:lnTo>
                  <a:pt x="1599152" y="897021"/>
                </a:lnTo>
                <a:cubicBezTo>
                  <a:pt x="1592091" y="897021"/>
                  <a:pt x="1585032" y="897021"/>
                  <a:pt x="1577971" y="897021"/>
                </a:cubicBezTo>
                <a:lnTo>
                  <a:pt x="1599152" y="886431"/>
                </a:lnTo>
                <a:cubicBezTo>
                  <a:pt x="1599152" y="893490"/>
                  <a:pt x="1602682" y="897021"/>
                  <a:pt x="1609742" y="897021"/>
                </a:cubicBezTo>
                <a:lnTo>
                  <a:pt x="1609742" y="886431"/>
                </a:lnTo>
                <a:cubicBezTo>
                  <a:pt x="1602682" y="886431"/>
                  <a:pt x="1599152" y="882900"/>
                  <a:pt x="1599152" y="875840"/>
                </a:cubicBezTo>
                <a:lnTo>
                  <a:pt x="1567381" y="865250"/>
                </a:lnTo>
                <a:lnTo>
                  <a:pt x="1525019" y="854659"/>
                </a:lnTo>
                <a:lnTo>
                  <a:pt x="1503838" y="854659"/>
                </a:lnTo>
                <a:cubicBezTo>
                  <a:pt x="1503838" y="861719"/>
                  <a:pt x="1493248" y="865250"/>
                  <a:pt x="1472067" y="865250"/>
                </a:cubicBezTo>
                <a:lnTo>
                  <a:pt x="1440296" y="854659"/>
                </a:lnTo>
                <a:cubicBezTo>
                  <a:pt x="1433235" y="847600"/>
                  <a:pt x="1424410" y="842304"/>
                  <a:pt x="1413820" y="838773"/>
                </a:cubicBezTo>
                <a:cubicBezTo>
                  <a:pt x="1403229" y="835244"/>
                  <a:pt x="1394404" y="833478"/>
                  <a:pt x="1387344" y="833478"/>
                </a:cubicBezTo>
                <a:lnTo>
                  <a:pt x="1292030" y="801707"/>
                </a:lnTo>
                <a:cubicBezTo>
                  <a:pt x="1292030" y="801707"/>
                  <a:pt x="1292030" y="798177"/>
                  <a:pt x="1292030" y="791117"/>
                </a:cubicBezTo>
                <a:lnTo>
                  <a:pt x="1270849" y="780526"/>
                </a:lnTo>
                <a:lnTo>
                  <a:pt x="1228487" y="769936"/>
                </a:lnTo>
                <a:cubicBezTo>
                  <a:pt x="1221427" y="769936"/>
                  <a:pt x="1217897" y="769936"/>
                  <a:pt x="1217897" y="769936"/>
                </a:cubicBezTo>
                <a:cubicBezTo>
                  <a:pt x="1217897" y="776996"/>
                  <a:pt x="1217897" y="782290"/>
                  <a:pt x="1217897" y="785821"/>
                </a:cubicBezTo>
                <a:cubicBezTo>
                  <a:pt x="1217897" y="789352"/>
                  <a:pt x="1221427" y="794648"/>
                  <a:pt x="1228487" y="801707"/>
                </a:cubicBezTo>
                <a:cubicBezTo>
                  <a:pt x="1242608" y="808767"/>
                  <a:pt x="1253199" y="814062"/>
                  <a:pt x="1260258" y="817592"/>
                </a:cubicBezTo>
                <a:cubicBezTo>
                  <a:pt x="1267319" y="821123"/>
                  <a:pt x="1270849" y="824652"/>
                  <a:pt x="1270849" y="828183"/>
                </a:cubicBezTo>
                <a:cubicBezTo>
                  <a:pt x="1270849" y="831713"/>
                  <a:pt x="1269084" y="831713"/>
                  <a:pt x="1265555" y="828183"/>
                </a:cubicBezTo>
                <a:cubicBezTo>
                  <a:pt x="1262023" y="824652"/>
                  <a:pt x="1249669" y="819357"/>
                  <a:pt x="1228487" y="812298"/>
                </a:cubicBezTo>
                <a:lnTo>
                  <a:pt x="1196717" y="791117"/>
                </a:lnTo>
                <a:cubicBezTo>
                  <a:pt x="1203777" y="791117"/>
                  <a:pt x="1207306" y="784057"/>
                  <a:pt x="1207306" y="769936"/>
                </a:cubicBezTo>
                <a:lnTo>
                  <a:pt x="1196717" y="759346"/>
                </a:lnTo>
                <a:lnTo>
                  <a:pt x="1196717" y="748755"/>
                </a:lnTo>
                <a:lnTo>
                  <a:pt x="1207306" y="748755"/>
                </a:lnTo>
                <a:cubicBezTo>
                  <a:pt x="1207306" y="748755"/>
                  <a:pt x="1205541" y="746990"/>
                  <a:pt x="1202011" y="743460"/>
                </a:cubicBezTo>
                <a:cubicBezTo>
                  <a:pt x="1198481" y="739930"/>
                  <a:pt x="1193186" y="738165"/>
                  <a:pt x="1186126" y="738165"/>
                </a:cubicBezTo>
                <a:cubicBezTo>
                  <a:pt x="1179066" y="731104"/>
                  <a:pt x="1172005" y="725809"/>
                  <a:pt x="1164945" y="722279"/>
                </a:cubicBezTo>
                <a:cubicBezTo>
                  <a:pt x="1157884" y="718748"/>
                  <a:pt x="1150825" y="716984"/>
                  <a:pt x="1143765" y="716984"/>
                </a:cubicBezTo>
                <a:lnTo>
                  <a:pt x="1122583" y="727574"/>
                </a:lnTo>
                <a:lnTo>
                  <a:pt x="1143765" y="727574"/>
                </a:lnTo>
                <a:lnTo>
                  <a:pt x="1164945" y="738165"/>
                </a:lnTo>
                <a:cubicBezTo>
                  <a:pt x="1179066" y="738165"/>
                  <a:pt x="1182596" y="745225"/>
                  <a:pt x="1175535" y="759346"/>
                </a:cubicBezTo>
                <a:cubicBezTo>
                  <a:pt x="1175535" y="759346"/>
                  <a:pt x="1164945" y="755815"/>
                  <a:pt x="1143765" y="748755"/>
                </a:cubicBezTo>
                <a:cubicBezTo>
                  <a:pt x="1129644" y="748755"/>
                  <a:pt x="1119053" y="748755"/>
                  <a:pt x="1111993" y="748755"/>
                </a:cubicBezTo>
                <a:lnTo>
                  <a:pt x="1133174" y="769936"/>
                </a:lnTo>
                <a:lnTo>
                  <a:pt x="1143765" y="769936"/>
                </a:lnTo>
                <a:lnTo>
                  <a:pt x="1154354" y="769936"/>
                </a:lnTo>
                <a:cubicBezTo>
                  <a:pt x="1161415" y="769936"/>
                  <a:pt x="1163179" y="771701"/>
                  <a:pt x="1159651" y="775231"/>
                </a:cubicBezTo>
                <a:cubicBezTo>
                  <a:pt x="1156119" y="778761"/>
                  <a:pt x="1157884" y="784057"/>
                  <a:pt x="1164945" y="791117"/>
                </a:cubicBezTo>
                <a:lnTo>
                  <a:pt x="1154354" y="791117"/>
                </a:lnTo>
                <a:lnTo>
                  <a:pt x="1133174" y="780526"/>
                </a:lnTo>
                <a:cubicBezTo>
                  <a:pt x="1133174" y="794648"/>
                  <a:pt x="1111993" y="791117"/>
                  <a:pt x="1069631" y="769936"/>
                </a:cubicBezTo>
                <a:cubicBezTo>
                  <a:pt x="1055511" y="762875"/>
                  <a:pt x="1046686" y="759346"/>
                  <a:pt x="1043155" y="759346"/>
                </a:cubicBezTo>
                <a:cubicBezTo>
                  <a:pt x="1039626" y="759346"/>
                  <a:pt x="1034330" y="755815"/>
                  <a:pt x="1027270" y="748755"/>
                </a:cubicBezTo>
                <a:lnTo>
                  <a:pt x="1037859" y="748755"/>
                </a:lnTo>
                <a:cubicBezTo>
                  <a:pt x="1037859" y="741694"/>
                  <a:pt x="1034330" y="738165"/>
                  <a:pt x="1027270" y="738165"/>
                </a:cubicBezTo>
                <a:cubicBezTo>
                  <a:pt x="1020210" y="738165"/>
                  <a:pt x="1016678" y="736400"/>
                  <a:pt x="1016678" y="732869"/>
                </a:cubicBezTo>
                <a:cubicBezTo>
                  <a:pt x="1016678" y="729338"/>
                  <a:pt x="1013149" y="724044"/>
                  <a:pt x="1006089" y="716984"/>
                </a:cubicBezTo>
                <a:cubicBezTo>
                  <a:pt x="999028" y="709923"/>
                  <a:pt x="988439" y="706394"/>
                  <a:pt x="974318" y="706394"/>
                </a:cubicBezTo>
                <a:lnTo>
                  <a:pt x="953137" y="706394"/>
                </a:lnTo>
                <a:cubicBezTo>
                  <a:pt x="953137" y="699334"/>
                  <a:pt x="949607" y="695803"/>
                  <a:pt x="942546" y="695803"/>
                </a:cubicBezTo>
                <a:close/>
                <a:moveTo>
                  <a:pt x="8673545" y="685213"/>
                </a:moveTo>
                <a:lnTo>
                  <a:pt x="8684137" y="695803"/>
                </a:lnTo>
                <a:cubicBezTo>
                  <a:pt x="8684137" y="695803"/>
                  <a:pt x="8680607" y="695803"/>
                  <a:pt x="8673545" y="695803"/>
                </a:cubicBezTo>
                <a:cubicBezTo>
                  <a:pt x="8673545" y="695803"/>
                  <a:pt x="8670016" y="695803"/>
                  <a:pt x="8662957" y="695803"/>
                </a:cubicBezTo>
                <a:cubicBezTo>
                  <a:pt x="8662957" y="688742"/>
                  <a:pt x="8666487" y="685213"/>
                  <a:pt x="8673545" y="685213"/>
                </a:cubicBezTo>
                <a:close/>
                <a:moveTo>
                  <a:pt x="8535871" y="685213"/>
                </a:moveTo>
                <a:lnTo>
                  <a:pt x="8567641" y="695803"/>
                </a:lnTo>
                <a:lnTo>
                  <a:pt x="8546462" y="702864"/>
                </a:lnTo>
                <a:lnTo>
                  <a:pt x="8546462" y="695803"/>
                </a:lnTo>
                <a:cubicBezTo>
                  <a:pt x="8532341" y="695803"/>
                  <a:pt x="8528810" y="692273"/>
                  <a:pt x="8535871" y="685213"/>
                </a:cubicBezTo>
                <a:close/>
                <a:moveTo>
                  <a:pt x="8207569" y="685213"/>
                </a:moveTo>
                <a:cubicBezTo>
                  <a:pt x="8200508" y="692273"/>
                  <a:pt x="8200508" y="695803"/>
                  <a:pt x="8207569" y="695803"/>
                </a:cubicBezTo>
                <a:cubicBezTo>
                  <a:pt x="8214629" y="695803"/>
                  <a:pt x="8218160" y="692273"/>
                  <a:pt x="8218160" y="685213"/>
                </a:cubicBezTo>
                <a:cubicBezTo>
                  <a:pt x="8211098" y="685213"/>
                  <a:pt x="8207569" y="685213"/>
                  <a:pt x="8207569" y="685213"/>
                </a:cubicBezTo>
                <a:close/>
                <a:moveTo>
                  <a:pt x="7974579" y="685213"/>
                </a:moveTo>
                <a:lnTo>
                  <a:pt x="7974579" y="695803"/>
                </a:lnTo>
                <a:cubicBezTo>
                  <a:pt x="7988700" y="695803"/>
                  <a:pt x="7995760" y="695803"/>
                  <a:pt x="7995760" y="695803"/>
                </a:cubicBezTo>
                <a:cubicBezTo>
                  <a:pt x="7995760" y="688742"/>
                  <a:pt x="7993994" y="685213"/>
                  <a:pt x="7990465" y="685213"/>
                </a:cubicBezTo>
                <a:cubicBezTo>
                  <a:pt x="7986935" y="685213"/>
                  <a:pt x="7981640" y="685213"/>
                  <a:pt x="7974579" y="685213"/>
                </a:cubicBezTo>
                <a:close/>
                <a:moveTo>
                  <a:pt x="1630923" y="685213"/>
                </a:moveTo>
                <a:cubicBezTo>
                  <a:pt x="1630923" y="692273"/>
                  <a:pt x="1634453" y="695803"/>
                  <a:pt x="1641514" y="695803"/>
                </a:cubicBezTo>
                <a:lnTo>
                  <a:pt x="1641514" y="685213"/>
                </a:lnTo>
                <a:close/>
                <a:moveTo>
                  <a:pt x="1164945" y="685213"/>
                </a:moveTo>
                <a:lnTo>
                  <a:pt x="1175535" y="695803"/>
                </a:lnTo>
                <a:cubicBezTo>
                  <a:pt x="1182596" y="688742"/>
                  <a:pt x="1182596" y="685213"/>
                  <a:pt x="1175535" y="685213"/>
                </a:cubicBezTo>
                <a:cubicBezTo>
                  <a:pt x="1175535" y="685213"/>
                  <a:pt x="1172005" y="685213"/>
                  <a:pt x="1164945" y="685213"/>
                </a:cubicBezTo>
                <a:close/>
                <a:moveTo>
                  <a:pt x="1037859" y="685213"/>
                </a:moveTo>
                <a:lnTo>
                  <a:pt x="1048450" y="706394"/>
                </a:lnTo>
                <a:cubicBezTo>
                  <a:pt x="1048450" y="706394"/>
                  <a:pt x="1048450" y="702863"/>
                  <a:pt x="1048450" y="695803"/>
                </a:cubicBezTo>
                <a:close/>
                <a:moveTo>
                  <a:pt x="455387" y="685213"/>
                </a:moveTo>
                <a:cubicBezTo>
                  <a:pt x="441266" y="685213"/>
                  <a:pt x="434206" y="688742"/>
                  <a:pt x="434206" y="695803"/>
                </a:cubicBezTo>
                <a:cubicBezTo>
                  <a:pt x="441266" y="709923"/>
                  <a:pt x="465977" y="716984"/>
                  <a:pt x="508339" y="716984"/>
                </a:cubicBezTo>
                <a:cubicBezTo>
                  <a:pt x="515400" y="716984"/>
                  <a:pt x="520695" y="716984"/>
                  <a:pt x="524224" y="716984"/>
                </a:cubicBezTo>
                <a:cubicBezTo>
                  <a:pt x="527755" y="716984"/>
                  <a:pt x="529521" y="720515"/>
                  <a:pt x="529521" y="727574"/>
                </a:cubicBezTo>
                <a:lnTo>
                  <a:pt x="550701" y="727574"/>
                </a:lnTo>
                <a:cubicBezTo>
                  <a:pt x="550701" y="720515"/>
                  <a:pt x="550701" y="716984"/>
                  <a:pt x="550701" y="716984"/>
                </a:cubicBezTo>
                <a:cubicBezTo>
                  <a:pt x="550701" y="709923"/>
                  <a:pt x="545405" y="706394"/>
                  <a:pt x="534816" y="706394"/>
                </a:cubicBezTo>
                <a:cubicBezTo>
                  <a:pt x="524224" y="706394"/>
                  <a:pt x="515400" y="702863"/>
                  <a:pt x="508339" y="695803"/>
                </a:cubicBezTo>
                <a:cubicBezTo>
                  <a:pt x="508339" y="695803"/>
                  <a:pt x="504809" y="695803"/>
                  <a:pt x="497749" y="695803"/>
                </a:cubicBezTo>
                <a:cubicBezTo>
                  <a:pt x="490689" y="695803"/>
                  <a:pt x="483629" y="695803"/>
                  <a:pt x="476569" y="695803"/>
                </a:cubicBezTo>
                <a:cubicBezTo>
                  <a:pt x="469508" y="695803"/>
                  <a:pt x="462448" y="692273"/>
                  <a:pt x="455387" y="685213"/>
                </a:cubicBezTo>
                <a:close/>
                <a:moveTo>
                  <a:pt x="8832403" y="674621"/>
                </a:moveTo>
                <a:cubicBezTo>
                  <a:pt x="8832403" y="681682"/>
                  <a:pt x="8832403" y="685213"/>
                  <a:pt x="8832403" y="685213"/>
                </a:cubicBezTo>
                <a:cubicBezTo>
                  <a:pt x="8825341" y="685213"/>
                  <a:pt x="8821812" y="685213"/>
                  <a:pt x="8821812" y="685213"/>
                </a:cubicBezTo>
                <a:close/>
                <a:moveTo>
                  <a:pt x="1607094" y="658738"/>
                </a:moveTo>
                <a:cubicBezTo>
                  <a:pt x="1605330" y="658738"/>
                  <a:pt x="1602682" y="660502"/>
                  <a:pt x="1599152" y="664031"/>
                </a:cubicBezTo>
                <a:lnTo>
                  <a:pt x="1599152" y="674621"/>
                </a:lnTo>
                <a:cubicBezTo>
                  <a:pt x="1606212" y="674621"/>
                  <a:pt x="1609742" y="672857"/>
                  <a:pt x="1609742" y="669327"/>
                </a:cubicBezTo>
                <a:cubicBezTo>
                  <a:pt x="1609742" y="665796"/>
                  <a:pt x="1609742" y="664031"/>
                  <a:pt x="1609742" y="664031"/>
                </a:cubicBezTo>
                <a:cubicBezTo>
                  <a:pt x="1609742" y="660502"/>
                  <a:pt x="1608859" y="658738"/>
                  <a:pt x="1607094" y="658738"/>
                </a:cubicBezTo>
                <a:close/>
                <a:moveTo>
                  <a:pt x="8673545" y="642851"/>
                </a:moveTo>
                <a:lnTo>
                  <a:pt x="8684137" y="642851"/>
                </a:lnTo>
                <a:lnTo>
                  <a:pt x="8673545" y="653442"/>
                </a:lnTo>
                <a:close/>
                <a:moveTo>
                  <a:pt x="783690" y="632261"/>
                </a:moveTo>
                <a:lnTo>
                  <a:pt x="804871" y="642851"/>
                </a:lnTo>
                <a:cubicBezTo>
                  <a:pt x="818991" y="656971"/>
                  <a:pt x="826051" y="664031"/>
                  <a:pt x="826051" y="664031"/>
                </a:cubicBezTo>
                <a:cubicBezTo>
                  <a:pt x="833112" y="664031"/>
                  <a:pt x="841936" y="665796"/>
                  <a:pt x="852528" y="669327"/>
                </a:cubicBezTo>
                <a:cubicBezTo>
                  <a:pt x="863118" y="672857"/>
                  <a:pt x="868414" y="678152"/>
                  <a:pt x="868414" y="685213"/>
                </a:cubicBezTo>
                <a:cubicBezTo>
                  <a:pt x="868414" y="692273"/>
                  <a:pt x="857823" y="692273"/>
                  <a:pt x="836642" y="685213"/>
                </a:cubicBezTo>
                <a:cubicBezTo>
                  <a:pt x="815462" y="678152"/>
                  <a:pt x="801341" y="669327"/>
                  <a:pt x="794281" y="658736"/>
                </a:cubicBezTo>
                <a:cubicBezTo>
                  <a:pt x="787220" y="648146"/>
                  <a:pt x="783690" y="642851"/>
                  <a:pt x="783690" y="642851"/>
                </a:cubicBezTo>
                <a:lnTo>
                  <a:pt x="783690" y="653442"/>
                </a:lnTo>
                <a:cubicBezTo>
                  <a:pt x="797810" y="653442"/>
                  <a:pt x="794281" y="656971"/>
                  <a:pt x="773099" y="664031"/>
                </a:cubicBezTo>
                <a:lnTo>
                  <a:pt x="783690" y="674621"/>
                </a:lnTo>
                <a:cubicBezTo>
                  <a:pt x="826051" y="702863"/>
                  <a:pt x="854293" y="709923"/>
                  <a:pt x="868414" y="695803"/>
                </a:cubicBezTo>
                <a:cubicBezTo>
                  <a:pt x="868414" y="695803"/>
                  <a:pt x="870178" y="697567"/>
                  <a:pt x="873709" y="701098"/>
                </a:cubicBezTo>
                <a:cubicBezTo>
                  <a:pt x="877238" y="704629"/>
                  <a:pt x="882534" y="706394"/>
                  <a:pt x="889594" y="706394"/>
                </a:cubicBezTo>
                <a:lnTo>
                  <a:pt x="900185" y="706394"/>
                </a:lnTo>
                <a:lnTo>
                  <a:pt x="900185" y="695803"/>
                </a:lnTo>
                <a:lnTo>
                  <a:pt x="889594" y="706394"/>
                </a:lnTo>
                <a:lnTo>
                  <a:pt x="879003" y="685213"/>
                </a:lnTo>
                <a:lnTo>
                  <a:pt x="900185" y="685213"/>
                </a:lnTo>
                <a:cubicBezTo>
                  <a:pt x="907245" y="685213"/>
                  <a:pt x="909009" y="681682"/>
                  <a:pt x="905480" y="674621"/>
                </a:cubicBezTo>
                <a:cubicBezTo>
                  <a:pt x="901951" y="667562"/>
                  <a:pt x="900185" y="664031"/>
                  <a:pt x="900185" y="664031"/>
                </a:cubicBezTo>
                <a:cubicBezTo>
                  <a:pt x="900185" y="664031"/>
                  <a:pt x="903715" y="664031"/>
                  <a:pt x="910775" y="664031"/>
                </a:cubicBezTo>
                <a:cubicBezTo>
                  <a:pt x="917836" y="664031"/>
                  <a:pt x="921366" y="667562"/>
                  <a:pt x="921366" y="674621"/>
                </a:cubicBezTo>
                <a:lnTo>
                  <a:pt x="931956" y="685213"/>
                </a:lnTo>
                <a:cubicBezTo>
                  <a:pt x="939016" y="685213"/>
                  <a:pt x="942546" y="685213"/>
                  <a:pt x="942546" y="685213"/>
                </a:cubicBezTo>
                <a:cubicBezTo>
                  <a:pt x="949607" y="685213"/>
                  <a:pt x="961961" y="686978"/>
                  <a:pt x="979613" y="690507"/>
                </a:cubicBezTo>
                <a:cubicBezTo>
                  <a:pt x="997263" y="694038"/>
                  <a:pt x="1009619" y="695803"/>
                  <a:pt x="1016678" y="695803"/>
                </a:cubicBezTo>
                <a:lnTo>
                  <a:pt x="1006089" y="674621"/>
                </a:lnTo>
                <a:cubicBezTo>
                  <a:pt x="984908" y="674621"/>
                  <a:pt x="967257" y="671092"/>
                  <a:pt x="953137" y="664031"/>
                </a:cubicBezTo>
                <a:cubicBezTo>
                  <a:pt x="946076" y="664031"/>
                  <a:pt x="937251" y="662267"/>
                  <a:pt x="926661" y="658736"/>
                </a:cubicBezTo>
                <a:cubicBezTo>
                  <a:pt x="916070" y="655207"/>
                  <a:pt x="907245" y="653442"/>
                  <a:pt x="900185" y="653442"/>
                </a:cubicBezTo>
                <a:cubicBezTo>
                  <a:pt x="886065" y="653442"/>
                  <a:pt x="877238" y="651677"/>
                  <a:pt x="873709" y="648146"/>
                </a:cubicBezTo>
                <a:cubicBezTo>
                  <a:pt x="870178" y="644615"/>
                  <a:pt x="861353" y="642851"/>
                  <a:pt x="847233" y="642851"/>
                </a:cubicBezTo>
                <a:lnTo>
                  <a:pt x="826051" y="632261"/>
                </a:lnTo>
                <a:lnTo>
                  <a:pt x="804871" y="632261"/>
                </a:lnTo>
                <a:close/>
                <a:moveTo>
                  <a:pt x="296531" y="613727"/>
                </a:moveTo>
                <a:cubicBezTo>
                  <a:pt x="298296" y="613727"/>
                  <a:pt x="300060" y="614611"/>
                  <a:pt x="301826" y="616375"/>
                </a:cubicBezTo>
                <a:cubicBezTo>
                  <a:pt x="305356" y="619905"/>
                  <a:pt x="307121" y="621670"/>
                  <a:pt x="307121" y="621670"/>
                </a:cubicBezTo>
                <a:lnTo>
                  <a:pt x="296531" y="621670"/>
                </a:lnTo>
                <a:cubicBezTo>
                  <a:pt x="289471" y="621670"/>
                  <a:pt x="287706" y="619905"/>
                  <a:pt x="291235" y="616375"/>
                </a:cubicBezTo>
                <a:cubicBezTo>
                  <a:pt x="293001" y="614611"/>
                  <a:pt x="294766" y="613727"/>
                  <a:pt x="296531" y="613727"/>
                </a:cubicBezTo>
                <a:close/>
                <a:moveTo>
                  <a:pt x="730738" y="611080"/>
                </a:moveTo>
                <a:cubicBezTo>
                  <a:pt x="730738" y="611080"/>
                  <a:pt x="734268" y="614611"/>
                  <a:pt x="741329" y="621670"/>
                </a:cubicBezTo>
                <a:cubicBezTo>
                  <a:pt x="741329" y="621670"/>
                  <a:pt x="744858" y="621670"/>
                  <a:pt x="751919" y="621670"/>
                </a:cubicBezTo>
                <a:lnTo>
                  <a:pt x="741329" y="611080"/>
                </a:lnTo>
                <a:cubicBezTo>
                  <a:pt x="734268" y="611080"/>
                  <a:pt x="730738" y="611080"/>
                  <a:pt x="730738" y="611080"/>
                </a:cubicBezTo>
                <a:close/>
                <a:moveTo>
                  <a:pt x="8006350" y="589899"/>
                </a:moveTo>
                <a:lnTo>
                  <a:pt x="8016942" y="600490"/>
                </a:lnTo>
                <a:cubicBezTo>
                  <a:pt x="8038123" y="607549"/>
                  <a:pt x="8048712" y="607549"/>
                  <a:pt x="8048712" y="600490"/>
                </a:cubicBezTo>
                <a:cubicBezTo>
                  <a:pt x="8048712" y="593430"/>
                  <a:pt x="8043417" y="589899"/>
                  <a:pt x="8032827" y="589899"/>
                </a:cubicBezTo>
                <a:cubicBezTo>
                  <a:pt x="8022237" y="589899"/>
                  <a:pt x="8016942" y="589899"/>
                  <a:pt x="8016942" y="589899"/>
                </a:cubicBezTo>
                <a:close/>
                <a:moveTo>
                  <a:pt x="667195" y="589899"/>
                </a:moveTo>
                <a:lnTo>
                  <a:pt x="656605" y="600490"/>
                </a:lnTo>
                <a:cubicBezTo>
                  <a:pt x="663665" y="600490"/>
                  <a:pt x="670726" y="596959"/>
                  <a:pt x="677786" y="589899"/>
                </a:cubicBezTo>
                <a:close/>
                <a:moveTo>
                  <a:pt x="487158" y="589899"/>
                </a:moveTo>
                <a:cubicBezTo>
                  <a:pt x="487158" y="596959"/>
                  <a:pt x="490689" y="600490"/>
                  <a:pt x="497749" y="600490"/>
                </a:cubicBezTo>
                <a:lnTo>
                  <a:pt x="497749" y="589899"/>
                </a:lnTo>
                <a:cubicBezTo>
                  <a:pt x="497749" y="589899"/>
                  <a:pt x="494218" y="589899"/>
                  <a:pt x="487158" y="589899"/>
                </a:cubicBezTo>
                <a:close/>
                <a:moveTo>
                  <a:pt x="8377016" y="579309"/>
                </a:moveTo>
                <a:lnTo>
                  <a:pt x="8398196" y="589899"/>
                </a:lnTo>
                <a:lnTo>
                  <a:pt x="8387606" y="589899"/>
                </a:lnTo>
                <a:close/>
                <a:moveTo>
                  <a:pt x="465977" y="579309"/>
                </a:moveTo>
                <a:lnTo>
                  <a:pt x="465977" y="589899"/>
                </a:lnTo>
                <a:cubicBezTo>
                  <a:pt x="473037" y="589899"/>
                  <a:pt x="476569" y="589899"/>
                  <a:pt x="476569" y="589899"/>
                </a:cubicBezTo>
                <a:cubicBezTo>
                  <a:pt x="476569" y="582838"/>
                  <a:pt x="473037" y="579309"/>
                  <a:pt x="465977" y="579309"/>
                </a:cubicBezTo>
                <a:close/>
                <a:moveTo>
                  <a:pt x="8324064" y="558128"/>
                </a:moveTo>
                <a:cubicBezTo>
                  <a:pt x="8324064" y="558128"/>
                  <a:pt x="8327593" y="559892"/>
                  <a:pt x="8334654" y="563423"/>
                </a:cubicBezTo>
                <a:cubicBezTo>
                  <a:pt x="8341714" y="566953"/>
                  <a:pt x="8345244" y="568718"/>
                  <a:pt x="8345244" y="568718"/>
                </a:cubicBezTo>
                <a:lnTo>
                  <a:pt x="8334654" y="568718"/>
                </a:lnTo>
                <a:close/>
                <a:moveTo>
                  <a:pt x="931956" y="558128"/>
                </a:moveTo>
                <a:cubicBezTo>
                  <a:pt x="931956" y="565188"/>
                  <a:pt x="931956" y="568718"/>
                  <a:pt x="931956" y="568718"/>
                </a:cubicBezTo>
                <a:cubicBezTo>
                  <a:pt x="939016" y="568718"/>
                  <a:pt x="942546" y="568718"/>
                  <a:pt x="942546" y="568718"/>
                </a:cubicBezTo>
                <a:cubicBezTo>
                  <a:pt x="942546" y="568718"/>
                  <a:pt x="942546" y="572248"/>
                  <a:pt x="942546" y="579309"/>
                </a:cubicBezTo>
                <a:cubicBezTo>
                  <a:pt x="935486" y="579309"/>
                  <a:pt x="924895" y="579309"/>
                  <a:pt x="910775" y="579309"/>
                </a:cubicBezTo>
                <a:lnTo>
                  <a:pt x="889594" y="579309"/>
                </a:lnTo>
                <a:lnTo>
                  <a:pt x="910775" y="589899"/>
                </a:lnTo>
                <a:cubicBezTo>
                  <a:pt x="917836" y="589899"/>
                  <a:pt x="924895" y="589899"/>
                  <a:pt x="931956" y="589899"/>
                </a:cubicBezTo>
                <a:lnTo>
                  <a:pt x="942546" y="600490"/>
                </a:lnTo>
                <a:cubicBezTo>
                  <a:pt x="949607" y="593430"/>
                  <a:pt x="953137" y="589899"/>
                  <a:pt x="953137" y="589899"/>
                </a:cubicBezTo>
                <a:cubicBezTo>
                  <a:pt x="953137" y="589899"/>
                  <a:pt x="953137" y="593430"/>
                  <a:pt x="953137" y="600490"/>
                </a:cubicBezTo>
                <a:lnTo>
                  <a:pt x="974318" y="600490"/>
                </a:lnTo>
                <a:cubicBezTo>
                  <a:pt x="988439" y="600490"/>
                  <a:pt x="995498" y="604019"/>
                  <a:pt x="995498" y="611080"/>
                </a:cubicBezTo>
                <a:cubicBezTo>
                  <a:pt x="995498" y="611080"/>
                  <a:pt x="997263" y="611080"/>
                  <a:pt x="1000795" y="611080"/>
                </a:cubicBezTo>
                <a:cubicBezTo>
                  <a:pt x="1004323" y="611080"/>
                  <a:pt x="1009619" y="611080"/>
                  <a:pt x="1016678" y="611080"/>
                </a:cubicBezTo>
                <a:lnTo>
                  <a:pt x="1016678" y="621670"/>
                </a:lnTo>
                <a:lnTo>
                  <a:pt x="1006089" y="632261"/>
                </a:lnTo>
                <a:cubicBezTo>
                  <a:pt x="1013149" y="639321"/>
                  <a:pt x="1023740" y="642851"/>
                  <a:pt x="1037859" y="642851"/>
                </a:cubicBezTo>
                <a:cubicBezTo>
                  <a:pt x="1044920" y="642851"/>
                  <a:pt x="1050215" y="644615"/>
                  <a:pt x="1053747" y="648146"/>
                </a:cubicBezTo>
                <a:cubicBezTo>
                  <a:pt x="1057275" y="651677"/>
                  <a:pt x="1059041" y="653442"/>
                  <a:pt x="1059041" y="653442"/>
                </a:cubicBezTo>
                <a:cubicBezTo>
                  <a:pt x="1066101" y="653442"/>
                  <a:pt x="1069631" y="653442"/>
                  <a:pt x="1069631" y="653442"/>
                </a:cubicBezTo>
                <a:lnTo>
                  <a:pt x="1069631" y="642851"/>
                </a:lnTo>
                <a:lnTo>
                  <a:pt x="1059041" y="632261"/>
                </a:lnTo>
                <a:lnTo>
                  <a:pt x="1111993" y="653442"/>
                </a:lnTo>
                <a:cubicBezTo>
                  <a:pt x="1111993" y="660501"/>
                  <a:pt x="1111993" y="664031"/>
                  <a:pt x="1111993" y="664031"/>
                </a:cubicBezTo>
                <a:cubicBezTo>
                  <a:pt x="1111993" y="664031"/>
                  <a:pt x="1115523" y="664031"/>
                  <a:pt x="1122583" y="664031"/>
                </a:cubicBezTo>
                <a:cubicBezTo>
                  <a:pt x="1122583" y="656971"/>
                  <a:pt x="1129644" y="655207"/>
                  <a:pt x="1143765" y="658736"/>
                </a:cubicBezTo>
                <a:cubicBezTo>
                  <a:pt x="1157884" y="662267"/>
                  <a:pt x="1168475" y="664031"/>
                  <a:pt x="1175535" y="664031"/>
                </a:cubicBezTo>
                <a:cubicBezTo>
                  <a:pt x="1175535" y="664031"/>
                  <a:pt x="1175535" y="667562"/>
                  <a:pt x="1175535" y="674621"/>
                </a:cubicBezTo>
                <a:cubicBezTo>
                  <a:pt x="1182596" y="674621"/>
                  <a:pt x="1186126" y="674621"/>
                  <a:pt x="1186126" y="674621"/>
                </a:cubicBezTo>
                <a:lnTo>
                  <a:pt x="1217897" y="685213"/>
                </a:lnTo>
                <a:lnTo>
                  <a:pt x="1260258" y="695803"/>
                </a:lnTo>
                <a:cubicBezTo>
                  <a:pt x="1274379" y="702863"/>
                  <a:pt x="1302621" y="709923"/>
                  <a:pt x="1344982" y="716984"/>
                </a:cubicBezTo>
                <a:cubicBezTo>
                  <a:pt x="1352042" y="716984"/>
                  <a:pt x="1355573" y="720515"/>
                  <a:pt x="1355573" y="727574"/>
                </a:cubicBezTo>
                <a:cubicBezTo>
                  <a:pt x="1355573" y="727574"/>
                  <a:pt x="1362633" y="729338"/>
                  <a:pt x="1376752" y="732869"/>
                </a:cubicBezTo>
                <a:cubicBezTo>
                  <a:pt x="1390874" y="736400"/>
                  <a:pt x="1408525" y="741694"/>
                  <a:pt x="1429704" y="748755"/>
                </a:cubicBezTo>
                <a:cubicBezTo>
                  <a:pt x="1472067" y="762875"/>
                  <a:pt x="1498544" y="771701"/>
                  <a:pt x="1509133" y="775231"/>
                </a:cubicBezTo>
                <a:cubicBezTo>
                  <a:pt x="1519723" y="778761"/>
                  <a:pt x="1537375" y="784057"/>
                  <a:pt x="1562085" y="791117"/>
                </a:cubicBezTo>
                <a:cubicBezTo>
                  <a:pt x="1586796" y="798177"/>
                  <a:pt x="1602682" y="801707"/>
                  <a:pt x="1609742" y="801707"/>
                </a:cubicBezTo>
                <a:cubicBezTo>
                  <a:pt x="1637984" y="815827"/>
                  <a:pt x="1662694" y="822888"/>
                  <a:pt x="1683875" y="822888"/>
                </a:cubicBezTo>
                <a:lnTo>
                  <a:pt x="1673285" y="812298"/>
                </a:lnTo>
                <a:lnTo>
                  <a:pt x="1715646" y="833478"/>
                </a:lnTo>
                <a:lnTo>
                  <a:pt x="1726237" y="844069"/>
                </a:lnTo>
                <a:lnTo>
                  <a:pt x="1745300" y="834538"/>
                </a:lnTo>
                <a:lnTo>
                  <a:pt x="1747418" y="834803"/>
                </a:lnTo>
                <a:cubicBezTo>
                  <a:pt x="1750947" y="835685"/>
                  <a:pt x="1754477" y="837009"/>
                  <a:pt x="1758008" y="838773"/>
                </a:cubicBezTo>
                <a:cubicBezTo>
                  <a:pt x="1765068" y="842304"/>
                  <a:pt x="1772128" y="845834"/>
                  <a:pt x="1779189" y="849365"/>
                </a:cubicBezTo>
                <a:cubicBezTo>
                  <a:pt x="1786249" y="852894"/>
                  <a:pt x="1793309" y="854659"/>
                  <a:pt x="1800370" y="854659"/>
                </a:cubicBezTo>
                <a:cubicBezTo>
                  <a:pt x="1814491" y="854659"/>
                  <a:pt x="1830377" y="856423"/>
                  <a:pt x="1848026" y="859954"/>
                </a:cubicBezTo>
                <a:cubicBezTo>
                  <a:pt x="1865678" y="863485"/>
                  <a:pt x="1876268" y="867015"/>
                  <a:pt x="1879797" y="870544"/>
                </a:cubicBezTo>
                <a:cubicBezTo>
                  <a:pt x="1883329" y="874075"/>
                  <a:pt x="1892153" y="875840"/>
                  <a:pt x="1906274" y="875840"/>
                </a:cubicBezTo>
                <a:cubicBezTo>
                  <a:pt x="1913334" y="875840"/>
                  <a:pt x="1918628" y="877605"/>
                  <a:pt x="1922160" y="881135"/>
                </a:cubicBezTo>
                <a:cubicBezTo>
                  <a:pt x="1925689" y="884665"/>
                  <a:pt x="1927455" y="886431"/>
                  <a:pt x="1927455" y="886431"/>
                </a:cubicBezTo>
                <a:lnTo>
                  <a:pt x="1938045" y="886431"/>
                </a:lnTo>
                <a:cubicBezTo>
                  <a:pt x="1938045" y="893490"/>
                  <a:pt x="1948635" y="897021"/>
                  <a:pt x="1969816" y="897021"/>
                </a:cubicBezTo>
                <a:lnTo>
                  <a:pt x="2001587" y="897021"/>
                </a:lnTo>
                <a:lnTo>
                  <a:pt x="1980407" y="886431"/>
                </a:lnTo>
                <a:cubicBezTo>
                  <a:pt x="1966286" y="879371"/>
                  <a:pt x="1952166" y="874075"/>
                  <a:pt x="1938045" y="870544"/>
                </a:cubicBezTo>
                <a:cubicBezTo>
                  <a:pt x="1923924" y="867015"/>
                  <a:pt x="1913334" y="865250"/>
                  <a:pt x="1906274" y="865250"/>
                </a:cubicBezTo>
                <a:cubicBezTo>
                  <a:pt x="1906274" y="858190"/>
                  <a:pt x="1902744" y="854659"/>
                  <a:pt x="1895684" y="854659"/>
                </a:cubicBezTo>
                <a:lnTo>
                  <a:pt x="1832141" y="833478"/>
                </a:lnTo>
                <a:cubicBezTo>
                  <a:pt x="1825080" y="833478"/>
                  <a:pt x="1816256" y="829948"/>
                  <a:pt x="1805665" y="822888"/>
                </a:cubicBezTo>
                <a:cubicBezTo>
                  <a:pt x="1795074" y="815827"/>
                  <a:pt x="1786249" y="812298"/>
                  <a:pt x="1779189" y="812298"/>
                </a:cubicBezTo>
                <a:cubicBezTo>
                  <a:pt x="1772128" y="812298"/>
                  <a:pt x="1763304" y="810533"/>
                  <a:pt x="1752713" y="807002"/>
                </a:cubicBezTo>
                <a:cubicBezTo>
                  <a:pt x="1742122" y="803471"/>
                  <a:pt x="1733297" y="801707"/>
                  <a:pt x="1726237" y="801707"/>
                </a:cubicBezTo>
                <a:cubicBezTo>
                  <a:pt x="1705056" y="794648"/>
                  <a:pt x="1680345" y="785821"/>
                  <a:pt x="1652104" y="775231"/>
                </a:cubicBezTo>
                <a:cubicBezTo>
                  <a:pt x="1623863" y="764640"/>
                  <a:pt x="1606212" y="759346"/>
                  <a:pt x="1599152" y="759346"/>
                </a:cubicBezTo>
                <a:cubicBezTo>
                  <a:pt x="1599152" y="759346"/>
                  <a:pt x="1595621" y="759346"/>
                  <a:pt x="1588562" y="759346"/>
                </a:cubicBezTo>
                <a:lnTo>
                  <a:pt x="1514429" y="727574"/>
                </a:lnTo>
                <a:cubicBezTo>
                  <a:pt x="1514429" y="727574"/>
                  <a:pt x="1512663" y="727574"/>
                  <a:pt x="1509133" y="727574"/>
                </a:cubicBezTo>
                <a:cubicBezTo>
                  <a:pt x="1505604" y="727574"/>
                  <a:pt x="1500308" y="724044"/>
                  <a:pt x="1493248" y="716984"/>
                </a:cubicBezTo>
                <a:lnTo>
                  <a:pt x="1472067" y="716984"/>
                </a:lnTo>
                <a:cubicBezTo>
                  <a:pt x="1457946" y="716984"/>
                  <a:pt x="1450886" y="713453"/>
                  <a:pt x="1450886" y="706394"/>
                </a:cubicBezTo>
                <a:lnTo>
                  <a:pt x="1355573" y="674621"/>
                </a:lnTo>
                <a:cubicBezTo>
                  <a:pt x="1348512" y="674621"/>
                  <a:pt x="1343217" y="674621"/>
                  <a:pt x="1339688" y="674621"/>
                </a:cubicBezTo>
                <a:cubicBezTo>
                  <a:pt x="1336156" y="674621"/>
                  <a:pt x="1334392" y="671092"/>
                  <a:pt x="1334392" y="664031"/>
                </a:cubicBezTo>
                <a:cubicBezTo>
                  <a:pt x="1327331" y="664031"/>
                  <a:pt x="1322036" y="665796"/>
                  <a:pt x="1318506" y="669327"/>
                </a:cubicBezTo>
                <a:cubicBezTo>
                  <a:pt x="1314975" y="672857"/>
                  <a:pt x="1309681" y="672857"/>
                  <a:pt x="1302621" y="669327"/>
                </a:cubicBezTo>
                <a:cubicBezTo>
                  <a:pt x="1295560" y="665796"/>
                  <a:pt x="1292030" y="660501"/>
                  <a:pt x="1292030" y="653442"/>
                </a:cubicBezTo>
                <a:cubicBezTo>
                  <a:pt x="1292030" y="653442"/>
                  <a:pt x="1288500" y="653442"/>
                  <a:pt x="1281440" y="653442"/>
                </a:cubicBezTo>
                <a:lnTo>
                  <a:pt x="1270849" y="653442"/>
                </a:lnTo>
                <a:lnTo>
                  <a:pt x="1260258" y="642851"/>
                </a:lnTo>
                <a:lnTo>
                  <a:pt x="1249669" y="642851"/>
                </a:lnTo>
                <a:lnTo>
                  <a:pt x="1239078" y="653442"/>
                </a:lnTo>
                <a:lnTo>
                  <a:pt x="1228487" y="653442"/>
                </a:lnTo>
                <a:cubicBezTo>
                  <a:pt x="1193186" y="646382"/>
                  <a:pt x="1168475" y="635790"/>
                  <a:pt x="1154354" y="621670"/>
                </a:cubicBezTo>
                <a:lnTo>
                  <a:pt x="1196717" y="632261"/>
                </a:lnTo>
                <a:cubicBezTo>
                  <a:pt x="1203777" y="632261"/>
                  <a:pt x="1207306" y="632261"/>
                  <a:pt x="1207306" y="632261"/>
                </a:cubicBezTo>
                <a:lnTo>
                  <a:pt x="1186126" y="611080"/>
                </a:lnTo>
                <a:lnTo>
                  <a:pt x="1175535" y="611080"/>
                </a:lnTo>
                <a:cubicBezTo>
                  <a:pt x="1175535" y="611080"/>
                  <a:pt x="1172005" y="609315"/>
                  <a:pt x="1164945" y="605784"/>
                </a:cubicBezTo>
                <a:cubicBezTo>
                  <a:pt x="1157884" y="602255"/>
                  <a:pt x="1154354" y="600490"/>
                  <a:pt x="1154354" y="600490"/>
                </a:cubicBezTo>
                <a:cubicBezTo>
                  <a:pt x="1133174" y="600490"/>
                  <a:pt x="1119053" y="596959"/>
                  <a:pt x="1111993" y="589899"/>
                </a:cubicBezTo>
                <a:cubicBezTo>
                  <a:pt x="1104932" y="582838"/>
                  <a:pt x="1097872" y="579309"/>
                  <a:pt x="1090813" y="579309"/>
                </a:cubicBezTo>
                <a:lnTo>
                  <a:pt x="1101402" y="600490"/>
                </a:lnTo>
                <a:cubicBezTo>
                  <a:pt x="1122583" y="607549"/>
                  <a:pt x="1133174" y="614611"/>
                  <a:pt x="1133174" y="621670"/>
                </a:cubicBezTo>
                <a:cubicBezTo>
                  <a:pt x="1133174" y="628730"/>
                  <a:pt x="1129644" y="628730"/>
                  <a:pt x="1122583" y="621670"/>
                </a:cubicBezTo>
                <a:lnTo>
                  <a:pt x="1101402" y="621670"/>
                </a:lnTo>
                <a:cubicBezTo>
                  <a:pt x="1094343" y="621670"/>
                  <a:pt x="1089046" y="618140"/>
                  <a:pt x="1085517" y="611080"/>
                </a:cubicBezTo>
                <a:cubicBezTo>
                  <a:pt x="1081986" y="604019"/>
                  <a:pt x="1074928" y="600490"/>
                  <a:pt x="1064336" y="600490"/>
                </a:cubicBezTo>
                <a:cubicBezTo>
                  <a:pt x="1053747" y="600490"/>
                  <a:pt x="1051980" y="596959"/>
                  <a:pt x="1059041" y="589899"/>
                </a:cubicBezTo>
                <a:lnTo>
                  <a:pt x="1037859" y="568718"/>
                </a:lnTo>
                <a:lnTo>
                  <a:pt x="1027270" y="579309"/>
                </a:lnTo>
                <a:lnTo>
                  <a:pt x="1016678" y="589899"/>
                </a:lnTo>
                <a:cubicBezTo>
                  <a:pt x="1009619" y="582838"/>
                  <a:pt x="997263" y="575778"/>
                  <a:pt x="979613" y="568718"/>
                </a:cubicBezTo>
                <a:cubicBezTo>
                  <a:pt x="961961" y="561659"/>
                  <a:pt x="949607" y="558128"/>
                  <a:pt x="942546" y="558128"/>
                </a:cubicBezTo>
                <a:close/>
                <a:moveTo>
                  <a:pt x="7929570" y="554817"/>
                </a:moveTo>
                <a:cubicBezTo>
                  <a:pt x="7924274" y="555260"/>
                  <a:pt x="7918098" y="556363"/>
                  <a:pt x="7911038" y="558128"/>
                </a:cubicBezTo>
                <a:lnTo>
                  <a:pt x="7932219" y="568718"/>
                </a:lnTo>
                <a:lnTo>
                  <a:pt x="7953398" y="568718"/>
                </a:lnTo>
                <a:cubicBezTo>
                  <a:pt x="7953398" y="558128"/>
                  <a:pt x="7945456" y="553494"/>
                  <a:pt x="7929570" y="554817"/>
                </a:cubicBezTo>
                <a:close/>
                <a:moveTo>
                  <a:pt x="7847494" y="547538"/>
                </a:moveTo>
                <a:cubicBezTo>
                  <a:pt x="7847494" y="547538"/>
                  <a:pt x="7851024" y="551067"/>
                  <a:pt x="7858085" y="558128"/>
                </a:cubicBezTo>
                <a:cubicBezTo>
                  <a:pt x="7865146" y="558128"/>
                  <a:pt x="7872205" y="554597"/>
                  <a:pt x="7879267" y="547538"/>
                </a:cubicBezTo>
                <a:lnTo>
                  <a:pt x="7858085" y="547538"/>
                </a:lnTo>
                <a:cubicBezTo>
                  <a:pt x="7851024" y="547538"/>
                  <a:pt x="7847494" y="547538"/>
                  <a:pt x="7847494" y="547538"/>
                </a:cubicBezTo>
                <a:close/>
                <a:moveTo>
                  <a:pt x="1016678" y="547538"/>
                </a:moveTo>
                <a:lnTo>
                  <a:pt x="1027270" y="558128"/>
                </a:lnTo>
                <a:lnTo>
                  <a:pt x="1037859" y="547538"/>
                </a:lnTo>
                <a:cubicBezTo>
                  <a:pt x="1037859" y="547538"/>
                  <a:pt x="1030799" y="547538"/>
                  <a:pt x="1016678" y="547538"/>
                </a:cubicBezTo>
                <a:close/>
                <a:moveTo>
                  <a:pt x="7834257" y="542242"/>
                </a:moveTo>
                <a:cubicBezTo>
                  <a:pt x="7832493" y="542242"/>
                  <a:pt x="7829844" y="544007"/>
                  <a:pt x="7826313" y="547538"/>
                </a:cubicBezTo>
                <a:lnTo>
                  <a:pt x="7836904" y="547538"/>
                </a:lnTo>
                <a:cubicBezTo>
                  <a:pt x="7836904" y="544007"/>
                  <a:pt x="7836022" y="542242"/>
                  <a:pt x="7834257" y="542242"/>
                </a:cubicBezTo>
                <a:close/>
                <a:moveTo>
                  <a:pt x="828700" y="540919"/>
                </a:moveTo>
                <a:cubicBezTo>
                  <a:pt x="826934" y="540036"/>
                  <a:pt x="826051" y="540477"/>
                  <a:pt x="826051" y="542242"/>
                </a:cubicBezTo>
                <a:cubicBezTo>
                  <a:pt x="826051" y="545772"/>
                  <a:pt x="829582" y="551067"/>
                  <a:pt x="836642" y="558128"/>
                </a:cubicBezTo>
                <a:cubicBezTo>
                  <a:pt x="843703" y="565188"/>
                  <a:pt x="854293" y="565188"/>
                  <a:pt x="868414" y="558128"/>
                </a:cubicBezTo>
                <a:cubicBezTo>
                  <a:pt x="875474" y="558128"/>
                  <a:pt x="875474" y="554597"/>
                  <a:pt x="868414" y="547538"/>
                </a:cubicBezTo>
                <a:cubicBezTo>
                  <a:pt x="861353" y="547538"/>
                  <a:pt x="850763" y="547538"/>
                  <a:pt x="836642" y="547538"/>
                </a:cubicBezTo>
                <a:cubicBezTo>
                  <a:pt x="833112" y="544007"/>
                  <a:pt x="830464" y="541801"/>
                  <a:pt x="828700" y="540919"/>
                </a:cubicBezTo>
                <a:close/>
                <a:moveTo>
                  <a:pt x="8271112" y="536947"/>
                </a:moveTo>
                <a:cubicBezTo>
                  <a:pt x="8271112" y="536947"/>
                  <a:pt x="8274641" y="540477"/>
                  <a:pt x="8281702" y="547538"/>
                </a:cubicBezTo>
                <a:lnTo>
                  <a:pt x="8271112" y="547538"/>
                </a:lnTo>
                <a:close/>
                <a:moveTo>
                  <a:pt x="900185" y="536947"/>
                </a:moveTo>
                <a:lnTo>
                  <a:pt x="910775" y="558128"/>
                </a:lnTo>
                <a:cubicBezTo>
                  <a:pt x="910775" y="558128"/>
                  <a:pt x="914305" y="558128"/>
                  <a:pt x="921366" y="558128"/>
                </a:cubicBezTo>
                <a:cubicBezTo>
                  <a:pt x="914305" y="558128"/>
                  <a:pt x="910775" y="554597"/>
                  <a:pt x="910775" y="547538"/>
                </a:cubicBezTo>
                <a:cubicBezTo>
                  <a:pt x="910775" y="540477"/>
                  <a:pt x="907245" y="536947"/>
                  <a:pt x="900185" y="536947"/>
                </a:cubicBezTo>
                <a:close/>
                <a:moveTo>
                  <a:pt x="7794542" y="526357"/>
                </a:moveTo>
                <a:lnTo>
                  <a:pt x="7794542" y="536947"/>
                </a:lnTo>
                <a:lnTo>
                  <a:pt x="7805134" y="526357"/>
                </a:lnTo>
                <a:cubicBezTo>
                  <a:pt x="7798072" y="526357"/>
                  <a:pt x="7794542" y="526357"/>
                  <a:pt x="7794542" y="526357"/>
                </a:cubicBezTo>
                <a:close/>
                <a:moveTo>
                  <a:pt x="957108" y="519737"/>
                </a:moveTo>
                <a:cubicBezTo>
                  <a:pt x="954462" y="520620"/>
                  <a:pt x="953137" y="522827"/>
                  <a:pt x="953137" y="526357"/>
                </a:cubicBezTo>
                <a:lnTo>
                  <a:pt x="939016" y="526357"/>
                </a:lnTo>
                <a:lnTo>
                  <a:pt x="974318" y="547538"/>
                </a:lnTo>
                <a:cubicBezTo>
                  <a:pt x="974318" y="547538"/>
                  <a:pt x="976082" y="544007"/>
                  <a:pt x="979613" y="536947"/>
                </a:cubicBezTo>
                <a:cubicBezTo>
                  <a:pt x="983142" y="529886"/>
                  <a:pt x="979613" y="524592"/>
                  <a:pt x="969022" y="521061"/>
                </a:cubicBezTo>
                <a:cubicBezTo>
                  <a:pt x="963727" y="519296"/>
                  <a:pt x="959756" y="518855"/>
                  <a:pt x="957108" y="519737"/>
                </a:cubicBezTo>
                <a:close/>
                <a:moveTo>
                  <a:pt x="7900446" y="515766"/>
                </a:moveTo>
                <a:lnTo>
                  <a:pt x="7911038" y="526357"/>
                </a:lnTo>
                <a:cubicBezTo>
                  <a:pt x="7911038" y="526357"/>
                  <a:pt x="7911038" y="522826"/>
                  <a:pt x="7911038" y="515766"/>
                </a:cubicBezTo>
                <a:cubicBezTo>
                  <a:pt x="7903976" y="515766"/>
                  <a:pt x="7900446" y="515766"/>
                  <a:pt x="7900446" y="515766"/>
                </a:cubicBezTo>
                <a:close/>
                <a:moveTo>
                  <a:pt x="921366" y="515766"/>
                </a:moveTo>
                <a:lnTo>
                  <a:pt x="930190" y="521061"/>
                </a:lnTo>
                <a:lnTo>
                  <a:pt x="929308" y="518414"/>
                </a:lnTo>
                <a:cubicBezTo>
                  <a:pt x="927544" y="516649"/>
                  <a:pt x="924896" y="515766"/>
                  <a:pt x="921366" y="515766"/>
                </a:cubicBezTo>
                <a:close/>
                <a:moveTo>
                  <a:pt x="7921627" y="494584"/>
                </a:moveTo>
                <a:lnTo>
                  <a:pt x="7942808" y="515766"/>
                </a:lnTo>
                <a:lnTo>
                  <a:pt x="7942808" y="505176"/>
                </a:lnTo>
                <a:cubicBezTo>
                  <a:pt x="7935748" y="505176"/>
                  <a:pt x="7932219" y="503411"/>
                  <a:pt x="7932219" y="499880"/>
                </a:cubicBezTo>
                <a:cubicBezTo>
                  <a:pt x="7932219" y="496351"/>
                  <a:pt x="7928688" y="494584"/>
                  <a:pt x="7921627" y="494584"/>
                </a:cubicBezTo>
                <a:close/>
                <a:moveTo>
                  <a:pt x="7646278" y="494584"/>
                </a:moveTo>
                <a:cubicBezTo>
                  <a:pt x="7653338" y="501645"/>
                  <a:pt x="7656867" y="505176"/>
                  <a:pt x="7656867" y="505176"/>
                </a:cubicBezTo>
                <a:cubicBezTo>
                  <a:pt x="7663928" y="505176"/>
                  <a:pt x="7663928" y="501645"/>
                  <a:pt x="7656867" y="494584"/>
                </a:cubicBezTo>
                <a:cubicBezTo>
                  <a:pt x="7649807" y="494584"/>
                  <a:pt x="7646278" y="494584"/>
                  <a:pt x="7646278" y="494584"/>
                </a:cubicBezTo>
                <a:close/>
                <a:moveTo>
                  <a:pt x="444797" y="494584"/>
                </a:moveTo>
                <a:cubicBezTo>
                  <a:pt x="451857" y="494584"/>
                  <a:pt x="458918" y="494584"/>
                  <a:pt x="465977" y="494584"/>
                </a:cubicBezTo>
                <a:cubicBezTo>
                  <a:pt x="473037" y="494584"/>
                  <a:pt x="476569" y="498115"/>
                  <a:pt x="476569" y="505176"/>
                </a:cubicBezTo>
                <a:lnTo>
                  <a:pt x="476569" y="515766"/>
                </a:lnTo>
                <a:cubicBezTo>
                  <a:pt x="476569" y="515766"/>
                  <a:pt x="473037" y="512236"/>
                  <a:pt x="465977" y="505176"/>
                </a:cubicBezTo>
                <a:cubicBezTo>
                  <a:pt x="458918" y="505176"/>
                  <a:pt x="448327" y="505176"/>
                  <a:pt x="434206" y="505176"/>
                </a:cubicBezTo>
                <a:close/>
                <a:moveTo>
                  <a:pt x="614243" y="483994"/>
                </a:moveTo>
                <a:cubicBezTo>
                  <a:pt x="614243" y="491055"/>
                  <a:pt x="612478" y="494584"/>
                  <a:pt x="608947" y="494584"/>
                </a:cubicBezTo>
                <a:cubicBezTo>
                  <a:pt x="605418" y="494584"/>
                  <a:pt x="603653" y="492820"/>
                  <a:pt x="603653" y="489290"/>
                </a:cubicBezTo>
                <a:cubicBezTo>
                  <a:pt x="603653" y="485759"/>
                  <a:pt x="607183" y="483994"/>
                  <a:pt x="614243" y="483994"/>
                </a:cubicBezTo>
                <a:close/>
                <a:moveTo>
                  <a:pt x="296531" y="483994"/>
                </a:moveTo>
                <a:cubicBezTo>
                  <a:pt x="310652" y="483994"/>
                  <a:pt x="323008" y="485759"/>
                  <a:pt x="333597" y="489290"/>
                </a:cubicBezTo>
                <a:cubicBezTo>
                  <a:pt x="344187" y="492820"/>
                  <a:pt x="354778" y="496351"/>
                  <a:pt x="365368" y="499880"/>
                </a:cubicBezTo>
                <a:cubicBezTo>
                  <a:pt x="375959" y="503411"/>
                  <a:pt x="381254" y="506940"/>
                  <a:pt x="381254" y="510471"/>
                </a:cubicBezTo>
                <a:cubicBezTo>
                  <a:pt x="381254" y="514001"/>
                  <a:pt x="379489" y="515766"/>
                  <a:pt x="375959" y="515766"/>
                </a:cubicBezTo>
                <a:cubicBezTo>
                  <a:pt x="372429" y="515766"/>
                  <a:pt x="367133" y="515766"/>
                  <a:pt x="360074" y="515766"/>
                </a:cubicBezTo>
                <a:lnTo>
                  <a:pt x="338893" y="515766"/>
                </a:lnTo>
                <a:lnTo>
                  <a:pt x="317712" y="505176"/>
                </a:lnTo>
                <a:cubicBezTo>
                  <a:pt x="317712" y="505176"/>
                  <a:pt x="315946" y="503411"/>
                  <a:pt x="312416" y="499880"/>
                </a:cubicBezTo>
                <a:cubicBezTo>
                  <a:pt x="308887" y="496351"/>
                  <a:pt x="303592" y="494584"/>
                  <a:pt x="296531" y="494584"/>
                </a:cubicBezTo>
                <a:close/>
                <a:moveTo>
                  <a:pt x="773099" y="481642"/>
                </a:moveTo>
                <a:lnTo>
                  <a:pt x="782367" y="482671"/>
                </a:lnTo>
                <a:lnTo>
                  <a:pt x="783690" y="483994"/>
                </a:lnTo>
                <a:cubicBezTo>
                  <a:pt x="776630" y="483994"/>
                  <a:pt x="773099" y="483994"/>
                  <a:pt x="773099" y="483994"/>
                </a:cubicBezTo>
                <a:close/>
                <a:moveTo>
                  <a:pt x="7762772" y="473405"/>
                </a:moveTo>
                <a:lnTo>
                  <a:pt x="7773361" y="483994"/>
                </a:lnTo>
                <a:lnTo>
                  <a:pt x="7805134" y="483994"/>
                </a:lnTo>
                <a:cubicBezTo>
                  <a:pt x="7805134" y="483994"/>
                  <a:pt x="7801604" y="482230"/>
                  <a:pt x="7794542" y="478699"/>
                </a:cubicBezTo>
                <a:cubicBezTo>
                  <a:pt x="7787482" y="475169"/>
                  <a:pt x="7783952" y="473405"/>
                  <a:pt x="7783952" y="473405"/>
                </a:cubicBezTo>
                <a:close/>
                <a:moveTo>
                  <a:pt x="667195" y="473405"/>
                </a:moveTo>
                <a:cubicBezTo>
                  <a:pt x="667195" y="480463"/>
                  <a:pt x="670726" y="483994"/>
                  <a:pt x="677786" y="483994"/>
                </a:cubicBezTo>
                <a:lnTo>
                  <a:pt x="688377" y="473405"/>
                </a:lnTo>
                <a:cubicBezTo>
                  <a:pt x="681316" y="473405"/>
                  <a:pt x="676020" y="473405"/>
                  <a:pt x="672491" y="473405"/>
                </a:cubicBezTo>
                <a:cubicBezTo>
                  <a:pt x="668962" y="473405"/>
                  <a:pt x="667195" y="473405"/>
                  <a:pt x="667195" y="473405"/>
                </a:cubicBezTo>
                <a:close/>
                <a:moveTo>
                  <a:pt x="582473" y="473405"/>
                </a:moveTo>
                <a:cubicBezTo>
                  <a:pt x="589533" y="473405"/>
                  <a:pt x="593062" y="473405"/>
                  <a:pt x="593062" y="473405"/>
                </a:cubicBezTo>
                <a:cubicBezTo>
                  <a:pt x="593062" y="473405"/>
                  <a:pt x="593062" y="476934"/>
                  <a:pt x="593062" y="483994"/>
                </a:cubicBezTo>
                <a:cubicBezTo>
                  <a:pt x="593062" y="483994"/>
                  <a:pt x="589533" y="483994"/>
                  <a:pt x="582473" y="483994"/>
                </a:cubicBezTo>
                <a:close/>
                <a:moveTo>
                  <a:pt x="773099" y="452224"/>
                </a:moveTo>
                <a:lnTo>
                  <a:pt x="783690" y="462813"/>
                </a:lnTo>
                <a:cubicBezTo>
                  <a:pt x="797810" y="462813"/>
                  <a:pt x="804871" y="464578"/>
                  <a:pt x="804871" y="468109"/>
                </a:cubicBezTo>
                <a:cubicBezTo>
                  <a:pt x="804871" y="464578"/>
                  <a:pt x="808401" y="462813"/>
                  <a:pt x="815462" y="462813"/>
                </a:cubicBezTo>
                <a:close/>
                <a:moveTo>
                  <a:pt x="487158" y="441632"/>
                </a:moveTo>
                <a:lnTo>
                  <a:pt x="561291" y="462813"/>
                </a:lnTo>
                <a:cubicBezTo>
                  <a:pt x="554231" y="469874"/>
                  <a:pt x="547170" y="469874"/>
                  <a:pt x="540110" y="462813"/>
                </a:cubicBezTo>
                <a:cubicBezTo>
                  <a:pt x="533049" y="462813"/>
                  <a:pt x="527755" y="461049"/>
                  <a:pt x="524224" y="457519"/>
                </a:cubicBezTo>
                <a:cubicBezTo>
                  <a:pt x="520695" y="453988"/>
                  <a:pt x="515400" y="452224"/>
                  <a:pt x="508339" y="452224"/>
                </a:cubicBezTo>
                <a:cubicBezTo>
                  <a:pt x="501279" y="452224"/>
                  <a:pt x="494218" y="448693"/>
                  <a:pt x="487158" y="441632"/>
                </a:cubicBezTo>
                <a:close/>
                <a:moveTo>
                  <a:pt x="730738" y="431043"/>
                </a:moveTo>
                <a:cubicBezTo>
                  <a:pt x="737799" y="431043"/>
                  <a:pt x="743095" y="432807"/>
                  <a:pt x="746624" y="436338"/>
                </a:cubicBezTo>
                <a:cubicBezTo>
                  <a:pt x="750153" y="439868"/>
                  <a:pt x="751919" y="441632"/>
                  <a:pt x="751919" y="441632"/>
                </a:cubicBezTo>
                <a:lnTo>
                  <a:pt x="751919" y="431043"/>
                </a:lnTo>
                <a:close/>
                <a:moveTo>
                  <a:pt x="646015" y="420453"/>
                </a:moveTo>
                <a:cubicBezTo>
                  <a:pt x="646015" y="427512"/>
                  <a:pt x="646015" y="431043"/>
                  <a:pt x="646015" y="431043"/>
                </a:cubicBezTo>
                <a:lnTo>
                  <a:pt x="656605" y="420453"/>
                </a:lnTo>
                <a:cubicBezTo>
                  <a:pt x="656605" y="420453"/>
                  <a:pt x="653074" y="420453"/>
                  <a:pt x="646015" y="420453"/>
                </a:cubicBezTo>
                <a:close/>
                <a:moveTo>
                  <a:pt x="593062" y="409861"/>
                </a:moveTo>
                <a:cubicBezTo>
                  <a:pt x="593062" y="409861"/>
                  <a:pt x="593062" y="413392"/>
                  <a:pt x="593062" y="420453"/>
                </a:cubicBezTo>
                <a:lnTo>
                  <a:pt x="614243" y="420453"/>
                </a:lnTo>
                <a:lnTo>
                  <a:pt x="603653" y="409861"/>
                </a:lnTo>
                <a:lnTo>
                  <a:pt x="598357" y="409861"/>
                </a:lnTo>
                <a:close/>
                <a:moveTo>
                  <a:pt x="614243" y="388680"/>
                </a:moveTo>
                <a:cubicBezTo>
                  <a:pt x="607183" y="388680"/>
                  <a:pt x="603653" y="392211"/>
                  <a:pt x="603653" y="399272"/>
                </a:cubicBezTo>
                <a:cubicBezTo>
                  <a:pt x="610713" y="399272"/>
                  <a:pt x="614243" y="399272"/>
                  <a:pt x="614243" y="399272"/>
                </a:cubicBezTo>
                <a:close/>
                <a:moveTo>
                  <a:pt x="402435" y="388680"/>
                </a:moveTo>
                <a:cubicBezTo>
                  <a:pt x="409496" y="388680"/>
                  <a:pt x="416556" y="392211"/>
                  <a:pt x="423617" y="399272"/>
                </a:cubicBezTo>
                <a:cubicBezTo>
                  <a:pt x="430676" y="406332"/>
                  <a:pt x="434206" y="409861"/>
                  <a:pt x="434206" y="409861"/>
                </a:cubicBezTo>
                <a:lnTo>
                  <a:pt x="444797" y="420453"/>
                </a:lnTo>
                <a:lnTo>
                  <a:pt x="465977" y="431043"/>
                </a:lnTo>
                <a:cubicBezTo>
                  <a:pt x="451857" y="431043"/>
                  <a:pt x="444797" y="429278"/>
                  <a:pt x="444797" y="425747"/>
                </a:cubicBezTo>
                <a:cubicBezTo>
                  <a:pt x="444797" y="422217"/>
                  <a:pt x="441266" y="420453"/>
                  <a:pt x="434206" y="420453"/>
                </a:cubicBezTo>
                <a:lnTo>
                  <a:pt x="381254" y="399272"/>
                </a:lnTo>
                <a:cubicBezTo>
                  <a:pt x="388314" y="392211"/>
                  <a:pt x="395375" y="388680"/>
                  <a:pt x="402435" y="388680"/>
                </a:cubicBezTo>
                <a:close/>
                <a:moveTo>
                  <a:pt x="0" y="388680"/>
                </a:moveTo>
                <a:lnTo>
                  <a:pt x="10590" y="388680"/>
                </a:lnTo>
                <a:lnTo>
                  <a:pt x="10590" y="399272"/>
                </a:lnTo>
                <a:cubicBezTo>
                  <a:pt x="10590" y="399272"/>
                  <a:pt x="8825" y="397507"/>
                  <a:pt x="5295" y="393976"/>
                </a:cubicBezTo>
                <a:cubicBezTo>
                  <a:pt x="1765" y="390445"/>
                  <a:pt x="0" y="388680"/>
                  <a:pt x="0" y="388680"/>
                </a:cubicBezTo>
                <a:close/>
                <a:moveTo>
                  <a:pt x="542759" y="383386"/>
                </a:moveTo>
                <a:cubicBezTo>
                  <a:pt x="540994" y="383386"/>
                  <a:pt x="540110" y="385151"/>
                  <a:pt x="540110" y="388680"/>
                </a:cubicBezTo>
                <a:lnTo>
                  <a:pt x="550701" y="388680"/>
                </a:lnTo>
                <a:cubicBezTo>
                  <a:pt x="547170" y="385151"/>
                  <a:pt x="544523" y="383386"/>
                  <a:pt x="542759" y="383386"/>
                </a:cubicBezTo>
                <a:close/>
                <a:moveTo>
                  <a:pt x="413026" y="367501"/>
                </a:moveTo>
                <a:cubicBezTo>
                  <a:pt x="420085" y="367501"/>
                  <a:pt x="427145" y="371030"/>
                  <a:pt x="434206" y="378091"/>
                </a:cubicBezTo>
                <a:cubicBezTo>
                  <a:pt x="413026" y="378091"/>
                  <a:pt x="402435" y="376326"/>
                  <a:pt x="402435" y="372795"/>
                </a:cubicBezTo>
                <a:cubicBezTo>
                  <a:pt x="402435" y="369265"/>
                  <a:pt x="405964" y="367501"/>
                  <a:pt x="413026" y="367501"/>
                </a:cubicBezTo>
                <a:close/>
                <a:moveTo>
                  <a:pt x="338893" y="367501"/>
                </a:moveTo>
                <a:lnTo>
                  <a:pt x="360074" y="367501"/>
                </a:lnTo>
                <a:cubicBezTo>
                  <a:pt x="367133" y="374560"/>
                  <a:pt x="372429" y="379855"/>
                  <a:pt x="375959" y="383386"/>
                </a:cubicBezTo>
                <a:cubicBezTo>
                  <a:pt x="379489" y="386916"/>
                  <a:pt x="381254" y="388680"/>
                  <a:pt x="381254" y="388680"/>
                </a:cubicBezTo>
                <a:lnTo>
                  <a:pt x="360074" y="388680"/>
                </a:lnTo>
                <a:cubicBezTo>
                  <a:pt x="360074" y="381621"/>
                  <a:pt x="356544" y="378091"/>
                  <a:pt x="349483" y="378091"/>
                </a:cubicBezTo>
                <a:lnTo>
                  <a:pt x="338893" y="378091"/>
                </a:lnTo>
                <a:cubicBezTo>
                  <a:pt x="345953" y="378091"/>
                  <a:pt x="345953" y="374560"/>
                  <a:pt x="338893" y="367501"/>
                </a:cubicBezTo>
                <a:close/>
                <a:moveTo>
                  <a:pt x="370664" y="356909"/>
                </a:moveTo>
                <a:cubicBezTo>
                  <a:pt x="377724" y="363970"/>
                  <a:pt x="377724" y="367501"/>
                  <a:pt x="370664" y="367501"/>
                </a:cubicBezTo>
                <a:cubicBezTo>
                  <a:pt x="363604" y="367501"/>
                  <a:pt x="360074" y="365736"/>
                  <a:pt x="360074" y="362205"/>
                </a:cubicBezTo>
                <a:cubicBezTo>
                  <a:pt x="360074" y="358674"/>
                  <a:pt x="363604" y="356909"/>
                  <a:pt x="370664" y="356909"/>
                </a:cubicBezTo>
                <a:close/>
                <a:moveTo>
                  <a:pt x="7508601" y="335728"/>
                </a:moveTo>
                <a:lnTo>
                  <a:pt x="7508601" y="346320"/>
                </a:lnTo>
                <a:lnTo>
                  <a:pt x="7498011" y="346320"/>
                </a:lnTo>
                <a:close/>
                <a:moveTo>
                  <a:pt x="476569" y="335728"/>
                </a:moveTo>
                <a:lnTo>
                  <a:pt x="476569" y="346320"/>
                </a:lnTo>
                <a:cubicBezTo>
                  <a:pt x="483629" y="353380"/>
                  <a:pt x="488924" y="356909"/>
                  <a:pt x="492453" y="356909"/>
                </a:cubicBezTo>
                <a:cubicBezTo>
                  <a:pt x="495984" y="356909"/>
                  <a:pt x="497749" y="353380"/>
                  <a:pt x="497749" y="346320"/>
                </a:cubicBezTo>
                <a:lnTo>
                  <a:pt x="487158" y="335728"/>
                </a:lnTo>
                <a:cubicBezTo>
                  <a:pt x="480097" y="335728"/>
                  <a:pt x="476569" y="335728"/>
                  <a:pt x="476569" y="335728"/>
                </a:cubicBezTo>
                <a:close/>
                <a:moveTo>
                  <a:pt x="532167" y="330434"/>
                </a:moveTo>
                <a:cubicBezTo>
                  <a:pt x="530402" y="330434"/>
                  <a:pt x="529521" y="332199"/>
                  <a:pt x="529521" y="335728"/>
                </a:cubicBezTo>
                <a:lnTo>
                  <a:pt x="540110" y="335728"/>
                </a:lnTo>
                <a:cubicBezTo>
                  <a:pt x="536581" y="332199"/>
                  <a:pt x="533933" y="330434"/>
                  <a:pt x="532167" y="330434"/>
                </a:cubicBezTo>
                <a:close/>
                <a:moveTo>
                  <a:pt x="497749" y="325139"/>
                </a:moveTo>
                <a:lnTo>
                  <a:pt x="508339" y="335728"/>
                </a:lnTo>
                <a:cubicBezTo>
                  <a:pt x="508339" y="335728"/>
                  <a:pt x="508339" y="332199"/>
                  <a:pt x="508339" y="325139"/>
                </a:cubicBezTo>
                <a:close/>
                <a:moveTo>
                  <a:pt x="413026" y="293368"/>
                </a:moveTo>
                <a:cubicBezTo>
                  <a:pt x="420085" y="300428"/>
                  <a:pt x="423617" y="303957"/>
                  <a:pt x="423617" y="303957"/>
                </a:cubicBezTo>
                <a:cubicBezTo>
                  <a:pt x="423617" y="303957"/>
                  <a:pt x="421851" y="303957"/>
                  <a:pt x="418320" y="303957"/>
                </a:cubicBezTo>
                <a:cubicBezTo>
                  <a:pt x="414791" y="303957"/>
                  <a:pt x="411260" y="303957"/>
                  <a:pt x="407730" y="303957"/>
                </a:cubicBezTo>
                <a:cubicBezTo>
                  <a:pt x="404200" y="303957"/>
                  <a:pt x="402435" y="302193"/>
                  <a:pt x="402435" y="298662"/>
                </a:cubicBezTo>
                <a:cubicBezTo>
                  <a:pt x="402435" y="295132"/>
                  <a:pt x="405964" y="293368"/>
                  <a:pt x="413026" y="293368"/>
                </a:cubicBezTo>
                <a:close/>
                <a:moveTo>
                  <a:pt x="275350" y="282776"/>
                </a:moveTo>
                <a:cubicBezTo>
                  <a:pt x="275350" y="282776"/>
                  <a:pt x="282411" y="282776"/>
                  <a:pt x="296531" y="282776"/>
                </a:cubicBezTo>
                <a:lnTo>
                  <a:pt x="296531" y="293368"/>
                </a:lnTo>
                <a:cubicBezTo>
                  <a:pt x="282411" y="293368"/>
                  <a:pt x="275350" y="289837"/>
                  <a:pt x="275350" y="282776"/>
                </a:cubicBezTo>
                <a:close/>
                <a:moveTo>
                  <a:pt x="643367" y="256301"/>
                </a:moveTo>
                <a:cubicBezTo>
                  <a:pt x="641603" y="256301"/>
                  <a:pt x="638955" y="258066"/>
                  <a:pt x="635425" y="261597"/>
                </a:cubicBezTo>
                <a:cubicBezTo>
                  <a:pt x="635425" y="261597"/>
                  <a:pt x="635425" y="263361"/>
                  <a:pt x="635425" y="266891"/>
                </a:cubicBezTo>
                <a:cubicBezTo>
                  <a:pt x="635425" y="270422"/>
                  <a:pt x="631895" y="272186"/>
                  <a:pt x="624833" y="272186"/>
                </a:cubicBezTo>
                <a:cubicBezTo>
                  <a:pt x="610713" y="272186"/>
                  <a:pt x="614243" y="275717"/>
                  <a:pt x="635425" y="282776"/>
                </a:cubicBezTo>
                <a:cubicBezTo>
                  <a:pt x="642485" y="282776"/>
                  <a:pt x="656605" y="286307"/>
                  <a:pt x="677786" y="293368"/>
                </a:cubicBezTo>
                <a:lnTo>
                  <a:pt x="720147" y="293368"/>
                </a:lnTo>
                <a:cubicBezTo>
                  <a:pt x="713087" y="286307"/>
                  <a:pt x="691905" y="279247"/>
                  <a:pt x="656605" y="272186"/>
                </a:cubicBezTo>
                <a:cubicBezTo>
                  <a:pt x="649545" y="272186"/>
                  <a:pt x="644249" y="272186"/>
                  <a:pt x="640720" y="272186"/>
                </a:cubicBezTo>
                <a:cubicBezTo>
                  <a:pt x="637189" y="272186"/>
                  <a:pt x="638953" y="268656"/>
                  <a:pt x="646015" y="261597"/>
                </a:cubicBezTo>
                <a:cubicBezTo>
                  <a:pt x="646015" y="258066"/>
                  <a:pt x="645131" y="256301"/>
                  <a:pt x="643367" y="256301"/>
                </a:cubicBezTo>
                <a:close/>
                <a:moveTo>
                  <a:pt x="7212070" y="240416"/>
                </a:moveTo>
                <a:cubicBezTo>
                  <a:pt x="7212070" y="240416"/>
                  <a:pt x="7213836" y="242180"/>
                  <a:pt x="7217366" y="245710"/>
                </a:cubicBezTo>
                <a:cubicBezTo>
                  <a:pt x="7220895" y="249241"/>
                  <a:pt x="7222660" y="251005"/>
                  <a:pt x="7222660" y="251005"/>
                </a:cubicBezTo>
                <a:lnTo>
                  <a:pt x="7222660" y="240416"/>
                </a:lnTo>
                <a:close/>
                <a:moveTo>
                  <a:pt x="21179" y="240416"/>
                </a:moveTo>
                <a:lnTo>
                  <a:pt x="31771" y="240416"/>
                </a:lnTo>
                <a:lnTo>
                  <a:pt x="31771" y="251005"/>
                </a:lnTo>
                <a:close/>
                <a:moveTo>
                  <a:pt x="529521" y="229824"/>
                </a:moveTo>
                <a:lnTo>
                  <a:pt x="550701" y="240416"/>
                </a:lnTo>
                <a:cubicBezTo>
                  <a:pt x="550701" y="233355"/>
                  <a:pt x="548937" y="229824"/>
                  <a:pt x="545405" y="229824"/>
                </a:cubicBezTo>
                <a:cubicBezTo>
                  <a:pt x="541876" y="229824"/>
                  <a:pt x="536581" y="229824"/>
                  <a:pt x="529521" y="229824"/>
                </a:cubicBezTo>
                <a:close/>
                <a:moveTo>
                  <a:pt x="42361" y="219234"/>
                </a:moveTo>
                <a:lnTo>
                  <a:pt x="52952" y="229824"/>
                </a:lnTo>
                <a:lnTo>
                  <a:pt x="42361" y="229824"/>
                </a:lnTo>
                <a:cubicBezTo>
                  <a:pt x="35300" y="222765"/>
                  <a:pt x="35300" y="219234"/>
                  <a:pt x="42361" y="219234"/>
                </a:cubicBezTo>
                <a:close/>
                <a:moveTo>
                  <a:pt x="455387" y="208645"/>
                </a:moveTo>
                <a:cubicBezTo>
                  <a:pt x="441266" y="208645"/>
                  <a:pt x="434206" y="210409"/>
                  <a:pt x="434206" y="213939"/>
                </a:cubicBezTo>
                <a:cubicBezTo>
                  <a:pt x="434206" y="217470"/>
                  <a:pt x="437737" y="222765"/>
                  <a:pt x="444797" y="229824"/>
                </a:cubicBezTo>
                <a:cubicBezTo>
                  <a:pt x="451857" y="222765"/>
                  <a:pt x="462448" y="219234"/>
                  <a:pt x="476569" y="219234"/>
                </a:cubicBezTo>
                <a:cubicBezTo>
                  <a:pt x="476569" y="219234"/>
                  <a:pt x="476569" y="217470"/>
                  <a:pt x="476569" y="213939"/>
                </a:cubicBezTo>
                <a:cubicBezTo>
                  <a:pt x="476569" y="210409"/>
                  <a:pt x="469508" y="208645"/>
                  <a:pt x="455387" y="208645"/>
                </a:cubicBezTo>
                <a:close/>
                <a:moveTo>
                  <a:pt x="317712" y="198053"/>
                </a:moveTo>
                <a:lnTo>
                  <a:pt x="349483" y="208645"/>
                </a:lnTo>
                <a:cubicBezTo>
                  <a:pt x="370664" y="215704"/>
                  <a:pt x="381254" y="219234"/>
                  <a:pt x="381254" y="219234"/>
                </a:cubicBezTo>
                <a:cubicBezTo>
                  <a:pt x="381254" y="205114"/>
                  <a:pt x="363604" y="198053"/>
                  <a:pt x="328302" y="198053"/>
                </a:cubicBezTo>
                <a:close/>
                <a:moveTo>
                  <a:pt x="296531" y="187463"/>
                </a:moveTo>
                <a:lnTo>
                  <a:pt x="307121" y="198053"/>
                </a:lnTo>
                <a:lnTo>
                  <a:pt x="307121" y="187463"/>
                </a:lnTo>
                <a:cubicBezTo>
                  <a:pt x="307121" y="187463"/>
                  <a:pt x="303592" y="187463"/>
                  <a:pt x="296531" y="187463"/>
                </a:cubicBezTo>
                <a:close/>
                <a:moveTo>
                  <a:pt x="476569" y="166282"/>
                </a:moveTo>
                <a:lnTo>
                  <a:pt x="476569" y="176872"/>
                </a:lnTo>
                <a:cubicBezTo>
                  <a:pt x="483629" y="176872"/>
                  <a:pt x="490689" y="176872"/>
                  <a:pt x="497749" y="176872"/>
                </a:cubicBezTo>
                <a:lnTo>
                  <a:pt x="487158" y="166282"/>
                </a:lnTo>
                <a:cubicBezTo>
                  <a:pt x="480097" y="166282"/>
                  <a:pt x="476569" y="166282"/>
                  <a:pt x="476569" y="166282"/>
                </a:cubicBezTo>
                <a:close/>
                <a:moveTo>
                  <a:pt x="7137937" y="155691"/>
                </a:moveTo>
                <a:lnTo>
                  <a:pt x="7159118" y="176872"/>
                </a:lnTo>
                <a:cubicBezTo>
                  <a:pt x="7152058" y="183933"/>
                  <a:pt x="7144997" y="180403"/>
                  <a:pt x="7137937" y="166282"/>
                </a:cubicBezTo>
                <a:cubicBezTo>
                  <a:pt x="7137937" y="166282"/>
                  <a:pt x="7137937" y="162751"/>
                  <a:pt x="7137937" y="155691"/>
                </a:cubicBezTo>
                <a:close/>
                <a:moveTo>
                  <a:pt x="7042622" y="155691"/>
                </a:moveTo>
                <a:cubicBezTo>
                  <a:pt x="7042622" y="155691"/>
                  <a:pt x="7046154" y="155691"/>
                  <a:pt x="7053214" y="155691"/>
                </a:cubicBezTo>
                <a:cubicBezTo>
                  <a:pt x="7060274" y="155691"/>
                  <a:pt x="7063804" y="157457"/>
                  <a:pt x="7063804" y="160987"/>
                </a:cubicBezTo>
                <a:cubicBezTo>
                  <a:pt x="7063804" y="164518"/>
                  <a:pt x="7056744" y="166282"/>
                  <a:pt x="7042622" y="166282"/>
                </a:cubicBezTo>
                <a:cubicBezTo>
                  <a:pt x="7035562" y="166282"/>
                  <a:pt x="7032033" y="164518"/>
                  <a:pt x="7032033" y="160987"/>
                </a:cubicBezTo>
                <a:cubicBezTo>
                  <a:pt x="7032033" y="157457"/>
                  <a:pt x="7035562" y="155691"/>
                  <a:pt x="7042622" y="155691"/>
                </a:cubicBezTo>
                <a:close/>
                <a:moveTo>
                  <a:pt x="7053214" y="123920"/>
                </a:moveTo>
                <a:lnTo>
                  <a:pt x="7116756" y="145101"/>
                </a:lnTo>
                <a:lnTo>
                  <a:pt x="7084985" y="145101"/>
                </a:lnTo>
                <a:cubicBezTo>
                  <a:pt x="7063804" y="138041"/>
                  <a:pt x="7053214" y="130981"/>
                  <a:pt x="7053214" y="123920"/>
                </a:cubicBezTo>
                <a:close/>
                <a:moveTo>
                  <a:pt x="6979081" y="102739"/>
                </a:moveTo>
                <a:lnTo>
                  <a:pt x="6989670" y="102739"/>
                </a:lnTo>
                <a:cubicBezTo>
                  <a:pt x="6989670" y="102739"/>
                  <a:pt x="6989670" y="106270"/>
                  <a:pt x="6989670" y="113330"/>
                </a:cubicBezTo>
                <a:cubicBezTo>
                  <a:pt x="6982610" y="113330"/>
                  <a:pt x="6979081" y="109799"/>
                  <a:pt x="6979081" y="102739"/>
                </a:cubicBezTo>
                <a:close/>
                <a:moveTo>
                  <a:pt x="64866" y="96121"/>
                </a:moveTo>
                <a:cubicBezTo>
                  <a:pt x="69278" y="95239"/>
                  <a:pt x="74133" y="95680"/>
                  <a:pt x="79427" y="97445"/>
                </a:cubicBezTo>
                <a:cubicBezTo>
                  <a:pt x="90018" y="100974"/>
                  <a:pt x="97078" y="104504"/>
                  <a:pt x="100608" y="108035"/>
                </a:cubicBezTo>
                <a:cubicBezTo>
                  <a:pt x="104139" y="111566"/>
                  <a:pt x="109433" y="113330"/>
                  <a:pt x="116494" y="113330"/>
                </a:cubicBezTo>
                <a:cubicBezTo>
                  <a:pt x="109433" y="120391"/>
                  <a:pt x="98843" y="120391"/>
                  <a:pt x="84723" y="113330"/>
                </a:cubicBezTo>
                <a:lnTo>
                  <a:pt x="63542" y="102739"/>
                </a:lnTo>
                <a:lnTo>
                  <a:pt x="52952" y="102739"/>
                </a:lnTo>
                <a:cubicBezTo>
                  <a:pt x="56481" y="99210"/>
                  <a:pt x="60453" y="97004"/>
                  <a:pt x="64866" y="96121"/>
                </a:cubicBezTo>
                <a:close/>
                <a:moveTo>
                  <a:pt x="6883766" y="60378"/>
                </a:moveTo>
                <a:lnTo>
                  <a:pt x="6926129" y="81559"/>
                </a:lnTo>
                <a:cubicBezTo>
                  <a:pt x="6919068" y="81559"/>
                  <a:pt x="6904948" y="81559"/>
                  <a:pt x="6883766" y="81559"/>
                </a:cubicBezTo>
                <a:cubicBezTo>
                  <a:pt x="6876706" y="74499"/>
                  <a:pt x="6876706" y="67439"/>
                  <a:pt x="6883766" y="60378"/>
                </a:cubicBezTo>
                <a:close/>
                <a:moveTo>
                  <a:pt x="6862587" y="60378"/>
                </a:moveTo>
                <a:cubicBezTo>
                  <a:pt x="6869648" y="60378"/>
                  <a:pt x="6873177" y="63908"/>
                  <a:pt x="6873177" y="70968"/>
                </a:cubicBezTo>
                <a:lnTo>
                  <a:pt x="6862587" y="70968"/>
                </a:lnTo>
                <a:cubicBezTo>
                  <a:pt x="6862587" y="70968"/>
                  <a:pt x="6862587" y="67439"/>
                  <a:pt x="6862587" y="60378"/>
                </a:cubicBezTo>
                <a:close/>
                <a:moveTo>
                  <a:pt x="232989" y="60378"/>
                </a:moveTo>
                <a:cubicBezTo>
                  <a:pt x="240048" y="60378"/>
                  <a:pt x="243579" y="63908"/>
                  <a:pt x="243579" y="70968"/>
                </a:cubicBezTo>
                <a:cubicBezTo>
                  <a:pt x="243579" y="78029"/>
                  <a:pt x="240048" y="81559"/>
                  <a:pt x="232989" y="81559"/>
                </a:cubicBezTo>
                <a:close/>
                <a:moveTo>
                  <a:pt x="148265" y="60378"/>
                </a:moveTo>
                <a:cubicBezTo>
                  <a:pt x="155325" y="60378"/>
                  <a:pt x="158856" y="60378"/>
                  <a:pt x="158856" y="60378"/>
                </a:cubicBezTo>
                <a:cubicBezTo>
                  <a:pt x="158856" y="60378"/>
                  <a:pt x="158856" y="62143"/>
                  <a:pt x="158856" y="65674"/>
                </a:cubicBezTo>
                <a:cubicBezTo>
                  <a:pt x="158856" y="69203"/>
                  <a:pt x="158856" y="70968"/>
                  <a:pt x="158856" y="70968"/>
                </a:cubicBezTo>
                <a:cubicBezTo>
                  <a:pt x="158856" y="70968"/>
                  <a:pt x="155325" y="67439"/>
                  <a:pt x="148265" y="60378"/>
                </a:cubicBezTo>
                <a:close/>
                <a:moveTo>
                  <a:pt x="190627" y="49787"/>
                </a:moveTo>
                <a:lnTo>
                  <a:pt x="201217" y="49787"/>
                </a:lnTo>
                <a:cubicBezTo>
                  <a:pt x="201217" y="49787"/>
                  <a:pt x="202983" y="51552"/>
                  <a:pt x="206512" y="55083"/>
                </a:cubicBezTo>
                <a:cubicBezTo>
                  <a:pt x="210043" y="58614"/>
                  <a:pt x="211808" y="60378"/>
                  <a:pt x="211808" y="60378"/>
                </a:cubicBezTo>
                <a:cubicBezTo>
                  <a:pt x="211808" y="60378"/>
                  <a:pt x="208277" y="62143"/>
                  <a:pt x="201217" y="65674"/>
                </a:cubicBezTo>
                <a:cubicBezTo>
                  <a:pt x="194158" y="69203"/>
                  <a:pt x="187096" y="70968"/>
                  <a:pt x="180037" y="70968"/>
                </a:cubicBezTo>
                <a:cubicBezTo>
                  <a:pt x="194158" y="63908"/>
                  <a:pt x="197688" y="56847"/>
                  <a:pt x="190627" y="49787"/>
                </a:cubicBezTo>
                <a:close/>
                <a:moveTo>
                  <a:pt x="308703" y="0"/>
                </a:moveTo>
                <a:lnTo>
                  <a:pt x="6631666" y="0"/>
                </a:lnTo>
                <a:lnTo>
                  <a:pt x="6640188" y="2131"/>
                </a:lnTo>
                <a:cubicBezTo>
                  <a:pt x="6647248" y="5662"/>
                  <a:pt x="6654307" y="7426"/>
                  <a:pt x="6661368" y="7426"/>
                </a:cubicBezTo>
                <a:cubicBezTo>
                  <a:pt x="6682550" y="21547"/>
                  <a:pt x="6696669" y="28607"/>
                  <a:pt x="6703730" y="28607"/>
                </a:cubicBezTo>
                <a:cubicBezTo>
                  <a:pt x="6710791" y="35666"/>
                  <a:pt x="6717850" y="40962"/>
                  <a:pt x="6724910" y="44493"/>
                </a:cubicBezTo>
                <a:cubicBezTo>
                  <a:pt x="6731972" y="48022"/>
                  <a:pt x="6735502" y="49787"/>
                  <a:pt x="6735502" y="49787"/>
                </a:cubicBezTo>
                <a:cubicBezTo>
                  <a:pt x="6742562" y="56847"/>
                  <a:pt x="6749621" y="60378"/>
                  <a:pt x="6756682" y="60378"/>
                </a:cubicBezTo>
                <a:cubicBezTo>
                  <a:pt x="6799044" y="60378"/>
                  <a:pt x="6820224" y="67439"/>
                  <a:pt x="6820224" y="81559"/>
                </a:cubicBezTo>
                <a:cubicBezTo>
                  <a:pt x="6820224" y="81559"/>
                  <a:pt x="6827285" y="81559"/>
                  <a:pt x="6841406" y="81559"/>
                </a:cubicBezTo>
                <a:cubicBezTo>
                  <a:pt x="6841406" y="81559"/>
                  <a:pt x="6843170" y="83324"/>
                  <a:pt x="6846700" y="86854"/>
                </a:cubicBezTo>
                <a:cubicBezTo>
                  <a:pt x="6850230" y="90385"/>
                  <a:pt x="6855525" y="92149"/>
                  <a:pt x="6862587" y="92149"/>
                </a:cubicBezTo>
                <a:cubicBezTo>
                  <a:pt x="6869648" y="99210"/>
                  <a:pt x="6876706" y="102739"/>
                  <a:pt x="6883766" y="102739"/>
                </a:cubicBezTo>
                <a:cubicBezTo>
                  <a:pt x="6890828" y="102739"/>
                  <a:pt x="6896122" y="104504"/>
                  <a:pt x="6899652" y="108035"/>
                </a:cubicBezTo>
                <a:cubicBezTo>
                  <a:pt x="6903183" y="111566"/>
                  <a:pt x="6908477" y="113330"/>
                  <a:pt x="6915539" y="113330"/>
                </a:cubicBezTo>
                <a:cubicBezTo>
                  <a:pt x="6922600" y="113330"/>
                  <a:pt x="6926129" y="113330"/>
                  <a:pt x="6926129" y="113330"/>
                </a:cubicBezTo>
                <a:cubicBezTo>
                  <a:pt x="6919068" y="120391"/>
                  <a:pt x="6920833" y="125685"/>
                  <a:pt x="6931424" y="129216"/>
                </a:cubicBezTo>
                <a:cubicBezTo>
                  <a:pt x="6942014" y="132747"/>
                  <a:pt x="6950840" y="134511"/>
                  <a:pt x="6957900" y="134511"/>
                </a:cubicBezTo>
                <a:lnTo>
                  <a:pt x="6968491" y="134511"/>
                </a:lnTo>
                <a:lnTo>
                  <a:pt x="6957900" y="145101"/>
                </a:lnTo>
                <a:cubicBezTo>
                  <a:pt x="6964960" y="145101"/>
                  <a:pt x="6987906" y="152162"/>
                  <a:pt x="7026737" y="166282"/>
                </a:cubicBezTo>
                <a:cubicBezTo>
                  <a:pt x="7065570" y="180403"/>
                  <a:pt x="7081456" y="183933"/>
                  <a:pt x="7074395" y="176872"/>
                </a:cubicBezTo>
                <a:lnTo>
                  <a:pt x="7084985" y="166282"/>
                </a:lnTo>
                <a:cubicBezTo>
                  <a:pt x="7099106" y="173343"/>
                  <a:pt x="7109696" y="178637"/>
                  <a:pt x="7116756" y="182168"/>
                </a:cubicBezTo>
                <a:cubicBezTo>
                  <a:pt x="7123818" y="185699"/>
                  <a:pt x="7127347" y="190993"/>
                  <a:pt x="7127347" y="198053"/>
                </a:cubicBezTo>
                <a:lnTo>
                  <a:pt x="7137937" y="208645"/>
                </a:lnTo>
                <a:lnTo>
                  <a:pt x="7137937" y="198053"/>
                </a:lnTo>
                <a:lnTo>
                  <a:pt x="7159118" y="208645"/>
                </a:lnTo>
                <a:lnTo>
                  <a:pt x="7180299" y="219234"/>
                </a:lnTo>
                <a:lnTo>
                  <a:pt x="7222660" y="229824"/>
                </a:lnTo>
                <a:cubicBezTo>
                  <a:pt x="7236780" y="236885"/>
                  <a:pt x="7245607" y="243945"/>
                  <a:pt x="7249136" y="251005"/>
                </a:cubicBezTo>
                <a:cubicBezTo>
                  <a:pt x="7252666" y="258066"/>
                  <a:pt x="7261492" y="261597"/>
                  <a:pt x="7275612" y="261597"/>
                </a:cubicBezTo>
                <a:cubicBezTo>
                  <a:pt x="7289732" y="261597"/>
                  <a:pt x="7300322" y="265126"/>
                  <a:pt x="7307384" y="272186"/>
                </a:cubicBezTo>
                <a:lnTo>
                  <a:pt x="7307384" y="282776"/>
                </a:lnTo>
                <a:lnTo>
                  <a:pt x="7317974" y="282776"/>
                </a:lnTo>
                <a:lnTo>
                  <a:pt x="7370926" y="293368"/>
                </a:lnTo>
                <a:cubicBezTo>
                  <a:pt x="7377986" y="293368"/>
                  <a:pt x="7385047" y="295132"/>
                  <a:pt x="7392107" y="298662"/>
                </a:cubicBezTo>
                <a:cubicBezTo>
                  <a:pt x="7399168" y="302193"/>
                  <a:pt x="7402697" y="303957"/>
                  <a:pt x="7402697" y="303957"/>
                </a:cubicBezTo>
                <a:cubicBezTo>
                  <a:pt x="7430938" y="303957"/>
                  <a:pt x="7437999" y="311018"/>
                  <a:pt x="7423878" y="325139"/>
                </a:cubicBezTo>
                <a:cubicBezTo>
                  <a:pt x="7423878" y="318078"/>
                  <a:pt x="7420348" y="314549"/>
                  <a:pt x="7413288" y="314549"/>
                </a:cubicBezTo>
                <a:lnTo>
                  <a:pt x="7413288" y="325139"/>
                </a:lnTo>
                <a:cubicBezTo>
                  <a:pt x="7420348" y="332199"/>
                  <a:pt x="7423878" y="332199"/>
                  <a:pt x="7423878" y="325139"/>
                </a:cubicBezTo>
                <a:cubicBezTo>
                  <a:pt x="7423878" y="332199"/>
                  <a:pt x="7423878" y="335728"/>
                  <a:pt x="7423878" y="335728"/>
                </a:cubicBezTo>
                <a:cubicBezTo>
                  <a:pt x="7423878" y="335728"/>
                  <a:pt x="7427408" y="339259"/>
                  <a:pt x="7434468" y="346320"/>
                </a:cubicBezTo>
                <a:cubicBezTo>
                  <a:pt x="7434468" y="360440"/>
                  <a:pt x="7437999" y="369265"/>
                  <a:pt x="7445059" y="372795"/>
                </a:cubicBezTo>
                <a:cubicBezTo>
                  <a:pt x="7452120" y="376326"/>
                  <a:pt x="7459178" y="378091"/>
                  <a:pt x="7466240" y="378091"/>
                </a:cubicBezTo>
                <a:lnTo>
                  <a:pt x="7487420" y="378091"/>
                </a:lnTo>
                <a:lnTo>
                  <a:pt x="7466240" y="367501"/>
                </a:lnTo>
                <a:cubicBezTo>
                  <a:pt x="7452120" y="367501"/>
                  <a:pt x="7445059" y="363970"/>
                  <a:pt x="7445059" y="356909"/>
                </a:cubicBezTo>
                <a:cubicBezTo>
                  <a:pt x="7445059" y="356909"/>
                  <a:pt x="7445059" y="355145"/>
                  <a:pt x="7445059" y="351614"/>
                </a:cubicBezTo>
                <a:cubicBezTo>
                  <a:pt x="7445059" y="348084"/>
                  <a:pt x="7441530" y="342789"/>
                  <a:pt x="7434468" y="335728"/>
                </a:cubicBezTo>
                <a:lnTo>
                  <a:pt x="7445059" y="335728"/>
                </a:lnTo>
                <a:cubicBezTo>
                  <a:pt x="7466240" y="342789"/>
                  <a:pt x="7473300" y="346320"/>
                  <a:pt x="7466240" y="346320"/>
                </a:cubicBezTo>
                <a:lnTo>
                  <a:pt x="7490068" y="354262"/>
                </a:lnTo>
                <a:lnTo>
                  <a:pt x="7498011" y="346320"/>
                </a:lnTo>
                <a:cubicBezTo>
                  <a:pt x="7505072" y="346320"/>
                  <a:pt x="7508601" y="349849"/>
                  <a:pt x="7508601" y="356909"/>
                </a:cubicBezTo>
                <a:lnTo>
                  <a:pt x="7498011" y="356909"/>
                </a:lnTo>
                <a:cubicBezTo>
                  <a:pt x="7505072" y="363970"/>
                  <a:pt x="7512130" y="367501"/>
                  <a:pt x="7519192" y="367501"/>
                </a:cubicBezTo>
                <a:lnTo>
                  <a:pt x="7529782" y="367501"/>
                </a:lnTo>
                <a:cubicBezTo>
                  <a:pt x="7529782" y="367501"/>
                  <a:pt x="7529782" y="363970"/>
                  <a:pt x="7529782" y="356909"/>
                </a:cubicBezTo>
                <a:lnTo>
                  <a:pt x="7540374" y="367501"/>
                </a:lnTo>
                <a:lnTo>
                  <a:pt x="7572144" y="378091"/>
                </a:lnTo>
                <a:cubicBezTo>
                  <a:pt x="7579204" y="378091"/>
                  <a:pt x="7584500" y="379855"/>
                  <a:pt x="7588030" y="383386"/>
                </a:cubicBezTo>
                <a:cubicBezTo>
                  <a:pt x="7591559" y="386916"/>
                  <a:pt x="7603915" y="392211"/>
                  <a:pt x="7625096" y="399272"/>
                </a:cubicBezTo>
                <a:cubicBezTo>
                  <a:pt x="7766300" y="434573"/>
                  <a:pt x="7889856" y="469874"/>
                  <a:pt x="7995760" y="505176"/>
                </a:cubicBezTo>
                <a:lnTo>
                  <a:pt x="8080483" y="526357"/>
                </a:lnTo>
                <a:cubicBezTo>
                  <a:pt x="8101664" y="533416"/>
                  <a:pt x="8136965" y="544007"/>
                  <a:pt x="8186387" y="558128"/>
                </a:cubicBezTo>
                <a:cubicBezTo>
                  <a:pt x="8186387" y="558128"/>
                  <a:pt x="8188154" y="559892"/>
                  <a:pt x="8191683" y="563423"/>
                </a:cubicBezTo>
                <a:cubicBezTo>
                  <a:pt x="8195213" y="566953"/>
                  <a:pt x="8200508" y="568718"/>
                  <a:pt x="8207569" y="568718"/>
                </a:cubicBezTo>
                <a:cubicBezTo>
                  <a:pt x="8214629" y="568718"/>
                  <a:pt x="8232279" y="572248"/>
                  <a:pt x="8260521" y="579309"/>
                </a:cubicBezTo>
                <a:cubicBezTo>
                  <a:pt x="8352305" y="607549"/>
                  <a:pt x="8408787" y="625200"/>
                  <a:pt x="8429968" y="632261"/>
                </a:cubicBezTo>
                <a:cubicBezTo>
                  <a:pt x="8437028" y="632261"/>
                  <a:pt x="8447618" y="634026"/>
                  <a:pt x="8461739" y="637555"/>
                </a:cubicBezTo>
                <a:cubicBezTo>
                  <a:pt x="8475858" y="641086"/>
                  <a:pt x="8488214" y="644615"/>
                  <a:pt x="8498805" y="648146"/>
                </a:cubicBezTo>
                <a:cubicBezTo>
                  <a:pt x="8509395" y="651677"/>
                  <a:pt x="8514691" y="653442"/>
                  <a:pt x="8514691" y="653442"/>
                </a:cubicBezTo>
                <a:cubicBezTo>
                  <a:pt x="8514691" y="653442"/>
                  <a:pt x="8504100" y="653442"/>
                  <a:pt x="8482920" y="653442"/>
                </a:cubicBezTo>
                <a:cubicBezTo>
                  <a:pt x="8482920" y="653442"/>
                  <a:pt x="8479390" y="653442"/>
                  <a:pt x="8472329" y="653442"/>
                </a:cubicBezTo>
                <a:cubicBezTo>
                  <a:pt x="8465268" y="653442"/>
                  <a:pt x="8458209" y="653442"/>
                  <a:pt x="8451148" y="653442"/>
                </a:cubicBezTo>
                <a:cubicBezTo>
                  <a:pt x="8444087" y="653442"/>
                  <a:pt x="8438792" y="651677"/>
                  <a:pt x="8435262" y="648146"/>
                </a:cubicBezTo>
                <a:cubicBezTo>
                  <a:pt x="8431733" y="644615"/>
                  <a:pt x="8429968" y="642851"/>
                  <a:pt x="8429968" y="642851"/>
                </a:cubicBezTo>
                <a:cubicBezTo>
                  <a:pt x="8422906" y="635790"/>
                  <a:pt x="8414082" y="632261"/>
                  <a:pt x="8403491" y="632261"/>
                </a:cubicBezTo>
                <a:cubicBezTo>
                  <a:pt x="8392901" y="632261"/>
                  <a:pt x="8384076" y="632261"/>
                  <a:pt x="8377016" y="632261"/>
                </a:cubicBezTo>
                <a:cubicBezTo>
                  <a:pt x="8369954" y="625200"/>
                  <a:pt x="8362895" y="621670"/>
                  <a:pt x="8355835" y="621670"/>
                </a:cubicBezTo>
                <a:cubicBezTo>
                  <a:pt x="8348773" y="621670"/>
                  <a:pt x="8338183" y="621670"/>
                  <a:pt x="8324064" y="621670"/>
                </a:cubicBezTo>
                <a:cubicBezTo>
                  <a:pt x="8302883" y="614611"/>
                  <a:pt x="8288762" y="611080"/>
                  <a:pt x="8281702" y="611080"/>
                </a:cubicBezTo>
                <a:cubicBezTo>
                  <a:pt x="8274641" y="611080"/>
                  <a:pt x="8271112" y="611080"/>
                  <a:pt x="8271112" y="611080"/>
                </a:cubicBezTo>
                <a:lnTo>
                  <a:pt x="8207569" y="589899"/>
                </a:lnTo>
                <a:cubicBezTo>
                  <a:pt x="8179327" y="582838"/>
                  <a:pt x="8161677" y="577544"/>
                  <a:pt x="8154617" y="574013"/>
                </a:cubicBezTo>
                <a:cubicBezTo>
                  <a:pt x="8147556" y="570482"/>
                  <a:pt x="8144027" y="568718"/>
                  <a:pt x="8144027" y="568718"/>
                </a:cubicBezTo>
                <a:cubicBezTo>
                  <a:pt x="8144027" y="561659"/>
                  <a:pt x="8142261" y="558128"/>
                  <a:pt x="8138731" y="558128"/>
                </a:cubicBezTo>
                <a:cubicBezTo>
                  <a:pt x="8135202" y="558128"/>
                  <a:pt x="8133435" y="558128"/>
                  <a:pt x="8133435" y="558128"/>
                </a:cubicBezTo>
                <a:lnTo>
                  <a:pt x="8101664" y="558128"/>
                </a:lnTo>
                <a:cubicBezTo>
                  <a:pt x="8094604" y="551067"/>
                  <a:pt x="8091075" y="551067"/>
                  <a:pt x="8091075" y="558128"/>
                </a:cubicBezTo>
                <a:lnTo>
                  <a:pt x="8059302" y="536947"/>
                </a:lnTo>
                <a:lnTo>
                  <a:pt x="8048712" y="536947"/>
                </a:lnTo>
                <a:cubicBezTo>
                  <a:pt x="8041652" y="536947"/>
                  <a:pt x="8034593" y="536947"/>
                  <a:pt x="8027531" y="536947"/>
                </a:cubicBezTo>
                <a:cubicBezTo>
                  <a:pt x="8020471" y="536947"/>
                  <a:pt x="8013412" y="536947"/>
                  <a:pt x="8006350" y="536947"/>
                </a:cubicBezTo>
                <a:cubicBezTo>
                  <a:pt x="7999290" y="536947"/>
                  <a:pt x="7993994" y="535182"/>
                  <a:pt x="7990465" y="531651"/>
                </a:cubicBezTo>
                <a:cubicBezTo>
                  <a:pt x="7986935" y="528122"/>
                  <a:pt x="7983404" y="526357"/>
                  <a:pt x="7979875" y="526357"/>
                </a:cubicBezTo>
                <a:cubicBezTo>
                  <a:pt x="7976346" y="526357"/>
                  <a:pt x="7971050" y="526357"/>
                  <a:pt x="7963990" y="526357"/>
                </a:cubicBezTo>
                <a:cubicBezTo>
                  <a:pt x="7956928" y="526357"/>
                  <a:pt x="7953398" y="526357"/>
                  <a:pt x="7953398" y="526357"/>
                </a:cubicBezTo>
                <a:lnTo>
                  <a:pt x="7921627" y="515766"/>
                </a:lnTo>
                <a:cubicBezTo>
                  <a:pt x="7921627" y="515766"/>
                  <a:pt x="7921627" y="517530"/>
                  <a:pt x="7921627" y="521061"/>
                </a:cubicBezTo>
                <a:cubicBezTo>
                  <a:pt x="7921627" y="524592"/>
                  <a:pt x="7925157" y="526357"/>
                  <a:pt x="7932219" y="526357"/>
                </a:cubicBezTo>
                <a:cubicBezTo>
                  <a:pt x="7939279" y="526357"/>
                  <a:pt x="7944575" y="528122"/>
                  <a:pt x="7948104" y="531651"/>
                </a:cubicBezTo>
                <a:cubicBezTo>
                  <a:pt x="7951634" y="535182"/>
                  <a:pt x="7953398" y="536947"/>
                  <a:pt x="7953398" y="536947"/>
                </a:cubicBezTo>
                <a:cubicBezTo>
                  <a:pt x="7953398" y="536947"/>
                  <a:pt x="7955164" y="536947"/>
                  <a:pt x="7958694" y="536947"/>
                </a:cubicBezTo>
                <a:cubicBezTo>
                  <a:pt x="7962223" y="536947"/>
                  <a:pt x="7965754" y="536947"/>
                  <a:pt x="7969284" y="536947"/>
                </a:cubicBezTo>
                <a:cubicBezTo>
                  <a:pt x="7972815" y="536947"/>
                  <a:pt x="7978109" y="538711"/>
                  <a:pt x="7985171" y="542242"/>
                </a:cubicBezTo>
                <a:cubicBezTo>
                  <a:pt x="7992231" y="545772"/>
                  <a:pt x="7999290" y="549303"/>
                  <a:pt x="8006350" y="552832"/>
                </a:cubicBezTo>
                <a:cubicBezTo>
                  <a:pt x="8013412" y="556363"/>
                  <a:pt x="8016942" y="556363"/>
                  <a:pt x="8016942" y="552832"/>
                </a:cubicBezTo>
                <a:cubicBezTo>
                  <a:pt x="8016942" y="549303"/>
                  <a:pt x="8020471" y="551067"/>
                  <a:pt x="8027531" y="558128"/>
                </a:cubicBezTo>
                <a:cubicBezTo>
                  <a:pt x="8034593" y="558128"/>
                  <a:pt x="8039887" y="559892"/>
                  <a:pt x="8043417" y="563423"/>
                </a:cubicBezTo>
                <a:cubicBezTo>
                  <a:pt x="8046946" y="566953"/>
                  <a:pt x="8052242" y="568718"/>
                  <a:pt x="8059302" y="568718"/>
                </a:cubicBezTo>
                <a:cubicBezTo>
                  <a:pt x="8080483" y="568718"/>
                  <a:pt x="8096369" y="570482"/>
                  <a:pt x="8106960" y="574013"/>
                </a:cubicBezTo>
                <a:cubicBezTo>
                  <a:pt x="8117550" y="577544"/>
                  <a:pt x="8124610" y="581074"/>
                  <a:pt x="8128141" y="584603"/>
                </a:cubicBezTo>
                <a:cubicBezTo>
                  <a:pt x="8131671" y="588134"/>
                  <a:pt x="8136965" y="589899"/>
                  <a:pt x="8144027" y="589899"/>
                </a:cubicBezTo>
                <a:lnTo>
                  <a:pt x="8154617" y="589899"/>
                </a:lnTo>
                <a:lnTo>
                  <a:pt x="8154617" y="600490"/>
                </a:lnTo>
                <a:lnTo>
                  <a:pt x="8165206" y="600490"/>
                </a:lnTo>
                <a:lnTo>
                  <a:pt x="8165206" y="589899"/>
                </a:lnTo>
                <a:cubicBezTo>
                  <a:pt x="8172268" y="596959"/>
                  <a:pt x="8175798" y="600490"/>
                  <a:pt x="8175798" y="600490"/>
                </a:cubicBezTo>
                <a:lnTo>
                  <a:pt x="8196979" y="611080"/>
                </a:lnTo>
                <a:cubicBezTo>
                  <a:pt x="8204039" y="604019"/>
                  <a:pt x="8216394" y="604019"/>
                  <a:pt x="8234045" y="611080"/>
                </a:cubicBezTo>
                <a:cubicBezTo>
                  <a:pt x="8251695" y="618140"/>
                  <a:pt x="8281702" y="625200"/>
                  <a:pt x="8324064" y="632261"/>
                </a:cubicBezTo>
                <a:cubicBezTo>
                  <a:pt x="8338183" y="639321"/>
                  <a:pt x="8350539" y="642851"/>
                  <a:pt x="8361130" y="642851"/>
                </a:cubicBezTo>
                <a:cubicBezTo>
                  <a:pt x="8371720" y="642851"/>
                  <a:pt x="8378781" y="644615"/>
                  <a:pt x="8382310" y="648146"/>
                </a:cubicBezTo>
                <a:cubicBezTo>
                  <a:pt x="8385840" y="651677"/>
                  <a:pt x="8391135" y="649911"/>
                  <a:pt x="8398196" y="642851"/>
                </a:cubicBezTo>
                <a:lnTo>
                  <a:pt x="8398196" y="653442"/>
                </a:lnTo>
                <a:cubicBezTo>
                  <a:pt x="8398196" y="653442"/>
                  <a:pt x="8408787" y="656971"/>
                  <a:pt x="8429968" y="664031"/>
                </a:cubicBezTo>
                <a:cubicBezTo>
                  <a:pt x="8444087" y="664031"/>
                  <a:pt x="8454678" y="664031"/>
                  <a:pt x="8461739" y="664031"/>
                </a:cubicBezTo>
                <a:cubicBezTo>
                  <a:pt x="8468799" y="664031"/>
                  <a:pt x="8472329" y="664031"/>
                  <a:pt x="8472329" y="664031"/>
                </a:cubicBezTo>
                <a:cubicBezTo>
                  <a:pt x="8472329" y="671092"/>
                  <a:pt x="8479390" y="674621"/>
                  <a:pt x="8493510" y="674621"/>
                </a:cubicBezTo>
                <a:lnTo>
                  <a:pt x="8525281" y="685213"/>
                </a:lnTo>
                <a:cubicBezTo>
                  <a:pt x="8518220" y="685213"/>
                  <a:pt x="8514691" y="685213"/>
                  <a:pt x="8514691" y="685213"/>
                </a:cubicBezTo>
                <a:cubicBezTo>
                  <a:pt x="8514691" y="692273"/>
                  <a:pt x="8511161" y="695803"/>
                  <a:pt x="8504100" y="695803"/>
                </a:cubicBezTo>
                <a:cubicBezTo>
                  <a:pt x="8497039" y="695803"/>
                  <a:pt x="8493510" y="695803"/>
                  <a:pt x="8493510" y="695803"/>
                </a:cubicBezTo>
                <a:cubicBezTo>
                  <a:pt x="8493510" y="702863"/>
                  <a:pt x="8493510" y="706394"/>
                  <a:pt x="8493510" y="706394"/>
                </a:cubicBezTo>
                <a:cubicBezTo>
                  <a:pt x="8493510" y="706394"/>
                  <a:pt x="8489980" y="706394"/>
                  <a:pt x="8482920" y="706394"/>
                </a:cubicBezTo>
                <a:lnTo>
                  <a:pt x="8472329" y="706394"/>
                </a:lnTo>
                <a:cubicBezTo>
                  <a:pt x="8479390" y="699334"/>
                  <a:pt x="8479390" y="695803"/>
                  <a:pt x="8472329" y="695803"/>
                </a:cubicBezTo>
                <a:cubicBezTo>
                  <a:pt x="8465268" y="695803"/>
                  <a:pt x="8459973" y="695803"/>
                  <a:pt x="8456443" y="695803"/>
                </a:cubicBezTo>
                <a:cubicBezTo>
                  <a:pt x="8452914" y="695803"/>
                  <a:pt x="8445853" y="699334"/>
                  <a:pt x="8435262" y="706394"/>
                </a:cubicBezTo>
                <a:cubicBezTo>
                  <a:pt x="8424672" y="713453"/>
                  <a:pt x="8419377" y="713453"/>
                  <a:pt x="8419377" y="706394"/>
                </a:cubicBezTo>
                <a:cubicBezTo>
                  <a:pt x="8419377" y="699334"/>
                  <a:pt x="8419377" y="695803"/>
                  <a:pt x="8419377" y="695803"/>
                </a:cubicBezTo>
                <a:lnTo>
                  <a:pt x="8408787" y="685213"/>
                </a:lnTo>
                <a:cubicBezTo>
                  <a:pt x="8408787" y="685213"/>
                  <a:pt x="8407021" y="685213"/>
                  <a:pt x="8403491" y="685213"/>
                </a:cubicBezTo>
                <a:cubicBezTo>
                  <a:pt x="8399962" y="685213"/>
                  <a:pt x="8394666" y="685213"/>
                  <a:pt x="8387606" y="685213"/>
                </a:cubicBezTo>
                <a:cubicBezTo>
                  <a:pt x="8387606" y="678152"/>
                  <a:pt x="8384076" y="678152"/>
                  <a:pt x="8377016" y="685213"/>
                </a:cubicBezTo>
                <a:lnTo>
                  <a:pt x="8366425" y="685213"/>
                </a:lnTo>
                <a:lnTo>
                  <a:pt x="8302883" y="653442"/>
                </a:lnTo>
                <a:cubicBezTo>
                  <a:pt x="8281702" y="653442"/>
                  <a:pt x="8264050" y="651677"/>
                  <a:pt x="8249931" y="648146"/>
                </a:cubicBezTo>
                <a:cubicBezTo>
                  <a:pt x="8235810" y="644615"/>
                  <a:pt x="8223454" y="642851"/>
                  <a:pt x="8212864" y="642851"/>
                </a:cubicBezTo>
                <a:cubicBezTo>
                  <a:pt x="8202273" y="642851"/>
                  <a:pt x="8191683" y="639321"/>
                  <a:pt x="8181093" y="632261"/>
                </a:cubicBezTo>
                <a:cubicBezTo>
                  <a:pt x="8170502" y="625200"/>
                  <a:pt x="8156383" y="621670"/>
                  <a:pt x="8138731" y="621670"/>
                </a:cubicBezTo>
                <a:cubicBezTo>
                  <a:pt x="8121079" y="621670"/>
                  <a:pt x="8110490" y="619905"/>
                  <a:pt x="8106960" y="616375"/>
                </a:cubicBezTo>
                <a:cubicBezTo>
                  <a:pt x="8103431" y="612844"/>
                  <a:pt x="8098135" y="609315"/>
                  <a:pt x="8091075" y="605784"/>
                </a:cubicBezTo>
                <a:cubicBezTo>
                  <a:pt x="8084013" y="602255"/>
                  <a:pt x="8076954" y="604019"/>
                  <a:pt x="8069894" y="611080"/>
                </a:cubicBezTo>
                <a:cubicBezTo>
                  <a:pt x="8084013" y="611080"/>
                  <a:pt x="8092839" y="614611"/>
                  <a:pt x="8096369" y="621670"/>
                </a:cubicBezTo>
                <a:cubicBezTo>
                  <a:pt x="8099898" y="628730"/>
                  <a:pt x="8105194" y="632261"/>
                  <a:pt x="8112254" y="632261"/>
                </a:cubicBezTo>
                <a:cubicBezTo>
                  <a:pt x="8140497" y="632261"/>
                  <a:pt x="8154617" y="635790"/>
                  <a:pt x="8154617" y="642851"/>
                </a:cubicBezTo>
                <a:cubicBezTo>
                  <a:pt x="8154617" y="649911"/>
                  <a:pt x="8158146" y="653442"/>
                  <a:pt x="8165206" y="653442"/>
                </a:cubicBezTo>
                <a:lnTo>
                  <a:pt x="8207569" y="664031"/>
                </a:lnTo>
                <a:cubicBezTo>
                  <a:pt x="8214629" y="664031"/>
                  <a:pt x="8221689" y="664031"/>
                  <a:pt x="8228750" y="664031"/>
                </a:cubicBezTo>
                <a:cubicBezTo>
                  <a:pt x="8228750" y="656971"/>
                  <a:pt x="8230516" y="655207"/>
                  <a:pt x="8234045" y="658736"/>
                </a:cubicBezTo>
                <a:cubicBezTo>
                  <a:pt x="8237575" y="662267"/>
                  <a:pt x="8242869" y="664031"/>
                  <a:pt x="8249931" y="664031"/>
                </a:cubicBezTo>
                <a:cubicBezTo>
                  <a:pt x="8256991" y="671092"/>
                  <a:pt x="8264050" y="674621"/>
                  <a:pt x="8271112" y="674621"/>
                </a:cubicBezTo>
                <a:cubicBezTo>
                  <a:pt x="8292291" y="674621"/>
                  <a:pt x="8295821" y="678152"/>
                  <a:pt x="8281702" y="685213"/>
                </a:cubicBezTo>
                <a:lnTo>
                  <a:pt x="8260521" y="695803"/>
                </a:lnTo>
                <a:lnTo>
                  <a:pt x="8271112" y="706394"/>
                </a:lnTo>
                <a:cubicBezTo>
                  <a:pt x="8334654" y="727574"/>
                  <a:pt x="8369954" y="734634"/>
                  <a:pt x="8377016" y="727574"/>
                </a:cubicBezTo>
                <a:lnTo>
                  <a:pt x="8355835" y="716984"/>
                </a:lnTo>
                <a:lnTo>
                  <a:pt x="8313473" y="706394"/>
                </a:lnTo>
                <a:cubicBezTo>
                  <a:pt x="8313473" y="706394"/>
                  <a:pt x="8309943" y="704629"/>
                  <a:pt x="8302883" y="701098"/>
                </a:cubicBezTo>
                <a:cubicBezTo>
                  <a:pt x="8295821" y="697567"/>
                  <a:pt x="8292291" y="699334"/>
                  <a:pt x="8292291" y="706394"/>
                </a:cubicBezTo>
                <a:lnTo>
                  <a:pt x="8292291" y="695803"/>
                </a:lnTo>
                <a:cubicBezTo>
                  <a:pt x="8299353" y="688742"/>
                  <a:pt x="8302883" y="685213"/>
                  <a:pt x="8302883" y="685213"/>
                </a:cubicBezTo>
                <a:lnTo>
                  <a:pt x="8324064" y="685213"/>
                </a:lnTo>
                <a:cubicBezTo>
                  <a:pt x="8345244" y="685213"/>
                  <a:pt x="8355835" y="688742"/>
                  <a:pt x="8355835" y="695803"/>
                </a:cubicBezTo>
                <a:cubicBezTo>
                  <a:pt x="8362895" y="702863"/>
                  <a:pt x="8373486" y="702863"/>
                  <a:pt x="8387606" y="695803"/>
                </a:cubicBezTo>
                <a:lnTo>
                  <a:pt x="8408787" y="716984"/>
                </a:lnTo>
                <a:lnTo>
                  <a:pt x="8419377" y="727574"/>
                </a:lnTo>
                <a:lnTo>
                  <a:pt x="8429968" y="727574"/>
                </a:lnTo>
                <a:cubicBezTo>
                  <a:pt x="8429968" y="727574"/>
                  <a:pt x="8433497" y="727574"/>
                  <a:pt x="8440558" y="727574"/>
                </a:cubicBezTo>
                <a:lnTo>
                  <a:pt x="8461739" y="727574"/>
                </a:lnTo>
                <a:lnTo>
                  <a:pt x="8472329" y="738165"/>
                </a:lnTo>
                <a:cubicBezTo>
                  <a:pt x="8472329" y="752286"/>
                  <a:pt x="8472329" y="759346"/>
                  <a:pt x="8472329" y="759346"/>
                </a:cubicBezTo>
                <a:cubicBezTo>
                  <a:pt x="8479390" y="759346"/>
                  <a:pt x="8486449" y="762875"/>
                  <a:pt x="8493510" y="769936"/>
                </a:cubicBezTo>
                <a:cubicBezTo>
                  <a:pt x="8479390" y="776996"/>
                  <a:pt x="8468799" y="780526"/>
                  <a:pt x="8461739" y="780526"/>
                </a:cubicBezTo>
                <a:lnTo>
                  <a:pt x="8461739" y="769936"/>
                </a:lnTo>
                <a:cubicBezTo>
                  <a:pt x="8461739" y="769936"/>
                  <a:pt x="8458209" y="773467"/>
                  <a:pt x="8451148" y="780526"/>
                </a:cubicBezTo>
                <a:lnTo>
                  <a:pt x="8408787" y="769936"/>
                </a:lnTo>
                <a:cubicBezTo>
                  <a:pt x="8394666" y="769936"/>
                  <a:pt x="8373486" y="769936"/>
                  <a:pt x="8345244" y="769936"/>
                </a:cubicBezTo>
                <a:cubicBezTo>
                  <a:pt x="8317002" y="769936"/>
                  <a:pt x="8302883" y="769936"/>
                  <a:pt x="8302883" y="769936"/>
                </a:cubicBezTo>
                <a:cubicBezTo>
                  <a:pt x="8295821" y="769936"/>
                  <a:pt x="8292291" y="766405"/>
                  <a:pt x="8292291" y="759346"/>
                </a:cubicBezTo>
                <a:cubicBezTo>
                  <a:pt x="8292291" y="752286"/>
                  <a:pt x="8292291" y="748755"/>
                  <a:pt x="8292291" y="748755"/>
                </a:cubicBezTo>
                <a:cubicBezTo>
                  <a:pt x="8292291" y="748755"/>
                  <a:pt x="8288762" y="752286"/>
                  <a:pt x="8281702" y="759346"/>
                </a:cubicBezTo>
                <a:lnTo>
                  <a:pt x="8249931" y="748755"/>
                </a:lnTo>
                <a:cubicBezTo>
                  <a:pt x="8249931" y="748755"/>
                  <a:pt x="8246401" y="748755"/>
                  <a:pt x="8239339" y="748755"/>
                </a:cubicBezTo>
                <a:cubicBezTo>
                  <a:pt x="8232279" y="748755"/>
                  <a:pt x="8226983" y="748755"/>
                  <a:pt x="8223454" y="748755"/>
                </a:cubicBezTo>
                <a:cubicBezTo>
                  <a:pt x="8219925" y="748755"/>
                  <a:pt x="8216394" y="748755"/>
                  <a:pt x="8212864" y="748755"/>
                </a:cubicBezTo>
                <a:cubicBezTo>
                  <a:pt x="8209335" y="748755"/>
                  <a:pt x="8207569" y="748755"/>
                  <a:pt x="8207569" y="748755"/>
                </a:cubicBezTo>
                <a:lnTo>
                  <a:pt x="8175798" y="738165"/>
                </a:lnTo>
                <a:cubicBezTo>
                  <a:pt x="8175798" y="745225"/>
                  <a:pt x="8177564" y="748755"/>
                  <a:pt x="8181093" y="748755"/>
                </a:cubicBezTo>
                <a:cubicBezTo>
                  <a:pt x="8184623" y="748755"/>
                  <a:pt x="8189917" y="748755"/>
                  <a:pt x="8196979" y="748755"/>
                </a:cubicBezTo>
                <a:lnTo>
                  <a:pt x="8218160" y="759346"/>
                </a:lnTo>
                <a:cubicBezTo>
                  <a:pt x="8225220" y="759346"/>
                  <a:pt x="8230516" y="759346"/>
                  <a:pt x="8234045" y="759346"/>
                </a:cubicBezTo>
                <a:cubicBezTo>
                  <a:pt x="8237575" y="759346"/>
                  <a:pt x="8239339" y="762875"/>
                  <a:pt x="8239339" y="769936"/>
                </a:cubicBezTo>
                <a:cubicBezTo>
                  <a:pt x="8239339" y="769936"/>
                  <a:pt x="8237575" y="771701"/>
                  <a:pt x="8234045" y="775231"/>
                </a:cubicBezTo>
                <a:cubicBezTo>
                  <a:pt x="8230516" y="778761"/>
                  <a:pt x="8225220" y="780526"/>
                  <a:pt x="8218160" y="780526"/>
                </a:cubicBezTo>
                <a:cubicBezTo>
                  <a:pt x="8211098" y="780526"/>
                  <a:pt x="8207569" y="780526"/>
                  <a:pt x="8207569" y="780526"/>
                </a:cubicBezTo>
                <a:lnTo>
                  <a:pt x="8398196" y="822888"/>
                </a:lnTo>
                <a:cubicBezTo>
                  <a:pt x="8426438" y="829948"/>
                  <a:pt x="8447618" y="833478"/>
                  <a:pt x="8461739" y="833478"/>
                </a:cubicBezTo>
                <a:lnTo>
                  <a:pt x="8482920" y="844069"/>
                </a:lnTo>
                <a:lnTo>
                  <a:pt x="8461739" y="844069"/>
                </a:lnTo>
                <a:lnTo>
                  <a:pt x="8398196" y="854659"/>
                </a:lnTo>
                <a:lnTo>
                  <a:pt x="8377016" y="854659"/>
                </a:lnTo>
                <a:cubicBezTo>
                  <a:pt x="8369954" y="854659"/>
                  <a:pt x="8362895" y="854659"/>
                  <a:pt x="8355835" y="854659"/>
                </a:cubicBezTo>
                <a:cubicBezTo>
                  <a:pt x="8348773" y="854659"/>
                  <a:pt x="8345244" y="851129"/>
                  <a:pt x="8345244" y="844069"/>
                </a:cubicBezTo>
                <a:cubicBezTo>
                  <a:pt x="8338183" y="844069"/>
                  <a:pt x="8331124" y="844069"/>
                  <a:pt x="8324064" y="844069"/>
                </a:cubicBezTo>
                <a:cubicBezTo>
                  <a:pt x="8281702" y="851129"/>
                  <a:pt x="8246401" y="847600"/>
                  <a:pt x="8218160" y="833478"/>
                </a:cubicBezTo>
                <a:cubicBezTo>
                  <a:pt x="8218160" y="833478"/>
                  <a:pt x="8216394" y="833478"/>
                  <a:pt x="8212864" y="833478"/>
                </a:cubicBezTo>
                <a:cubicBezTo>
                  <a:pt x="8209335" y="833478"/>
                  <a:pt x="8204039" y="833478"/>
                  <a:pt x="8196979" y="833478"/>
                </a:cubicBezTo>
                <a:lnTo>
                  <a:pt x="8196979" y="844069"/>
                </a:lnTo>
                <a:cubicBezTo>
                  <a:pt x="8204039" y="844069"/>
                  <a:pt x="8214629" y="847600"/>
                  <a:pt x="8228750" y="854659"/>
                </a:cubicBezTo>
                <a:cubicBezTo>
                  <a:pt x="8242869" y="861719"/>
                  <a:pt x="8253460" y="865250"/>
                  <a:pt x="8260521" y="865250"/>
                </a:cubicBezTo>
                <a:cubicBezTo>
                  <a:pt x="8288762" y="879371"/>
                  <a:pt x="8306412" y="882900"/>
                  <a:pt x="8313473" y="875840"/>
                </a:cubicBezTo>
                <a:cubicBezTo>
                  <a:pt x="8320533" y="868779"/>
                  <a:pt x="8334654" y="868779"/>
                  <a:pt x="8355835" y="875840"/>
                </a:cubicBezTo>
                <a:cubicBezTo>
                  <a:pt x="8369954" y="882900"/>
                  <a:pt x="8377016" y="889961"/>
                  <a:pt x="8377016" y="897021"/>
                </a:cubicBezTo>
                <a:cubicBezTo>
                  <a:pt x="8362895" y="897021"/>
                  <a:pt x="8355835" y="893490"/>
                  <a:pt x="8355835" y="886431"/>
                </a:cubicBezTo>
                <a:lnTo>
                  <a:pt x="8334654" y="886431"/>
                </a:lnTo>
                <a:lnTo>
                  <a:pt x="8408787" y="918202"/>
                </a:lnTo>
                <a:lnTo>
                  <a:pt x="8440558" y="928792"/>
                </a:lnTo>
                <a:cubicBezTo>
                  <a:pt x="8440558" y="935852"/>
                  <a:pt x="8437028" y="939383"/>
                  <a:pt x="8429968" y="939383"/>
                </a:cubicBezTo>
                <a:cubicBezTo>
                  <a:pt x="8422906" y="939383"/>
                  <a:pt x="8408787" y="939383"/>
                  <a:pt x="8387606" y="939383"/>
                </a:cubicBezTo>
                <a:cubicBezTo>
                  <a:pt x="8380545" y="939383"/>
                  <a:pt x="8371720" y="937617"/>
                  <a:pt x="8361130" y="934087"/>
                </a:cubicBezTo>
                <a:cubicBezTo>
                  <a:pt x="8350539" y="930557"/>
                  <a:pt x="8345244" y="928792"/>
                  <a:pt x="8345244" y="928792"/>
                </a:cubicBezTo>
                <a:cubicBezTo>
                  <a:pt x="8338183" y="921731"/>
                  <a:pt x="8332888" y="919967"/>
                  <a:pt x="8329358" y="923496"/>
                </a:cubicBezTo>
                <a:cubicBezTo>
                  <a:pt x="8325829" y="927027"/>
                  <a:pt x="8317002" y="925261"/>
                  <a:pt x="8302883" y="918202"/>
                </a:cubicBezTo>
                <a:cubicBezTo>
                  <a:pt x="8302883" y="918202"/>
                  <a:pt x="8299353" y="916437"/>
                  <a:pt x="8292291" y="912906"/>
                </a:cubicBezTo>
                <a:cubicBezTo>
                  <a:pt x="8285231" y="909375"/>
                  <a:pt x="8281702" y="907611"/>
                  <a:pt x="8281702" y="907611"/>
                </a:cubicBezTo>
                <a:cubicBezTo>
                  <a:pt x="8274641" y="907611"/>
                  <a:pt x="8271112" y="907611"/>
                  <a:pt x="8271112" y="907611"/>
                </a:cubicBezTo>
                <a:lnTo>
                  <a:pt x="8260521" y="897021"/>
                </a:lnTo>
                <a:lnTo>
                  <a:pt x="8249931" y="897021"/>
                </a:lnTo>
                <a:cubicBezTo>
                  <a:pt x="8242869" y="897021"/>
                  <a:pt x="8232279" y="895256"/>
                  <a:pt x="8218160" y="891725"/>
                </a:cubicBezTo>
                <a:cubicBezTo>
                  <a:pt x="8204039" y="888196"/>
                  <a:pt x="8191683" y="886431"/>
                  <a:pt x="8181093" y="886431"/>
                </a:cubicBezTo>
                <a:cubicBezTo>
                  <a:pt x="8170502" y="886431"/>
                  <a:pt x="8165206" y="886431"/>
                  <a:pt x="8165206" y="886431"/>
                </a:cubicBezTo>
                <a:cubicBezTo>
                  <a:pt x="8151087" y="886431"/>
                  <a:pt x="8136965" y="879371"/>
                  <a:pt x="8122846" y="865250"/>
                </a:cubicBezTo>
                <a:cubicBezTo>
                  <a:pt x="8115785" y="858190"/>
                  <a:pt x="8110490" y="856423"/>
                  <a:pt x="8106960" y="859954"/>
                </a:cubicBezTo>
                <a:cubicBezTo>
                  <a:pt x="8103431" y="863485"/>
                  <a:pt x="8094604" y="865250"/>
                  <a:pt x="8080483" y="865250"/>
                </a:cubicBezTo>
                <a:cubicBezTo>
                  <a:pt x="8066364" y="865250"/>
                  <a:pt x="8055773" y="863485"/>
                  <a:pt x="8048712" y="859954"/>
                </a:cubicBezTo>
                <a:cubicBezTo>
                  <a:pt x="8041652" y="856423"/>
                  <a:pt x="8024002" y="851129"/>
                  <a:pt x="7995760" y="844069"/>
                </a:cubicBezTo>
                <a:lnTo>
                  <a:pt x="7974579" y="844069"/>
                </a:lnTo>
                <a:lnTo>
                  <a:pt x="7889856" y="812298"/>
                </a:lnTo>
                <a:lnTo>
                  <a:pt x="7900446" y="822888"/>
                </a:lnTo>
                <a:cubicBezTo>
                  <a:pt x="7900446" y="822888"/>
                  <a:pt x="7907508" y="824652"/>
                  <a:pt x="7921627" y="828183"/>
                </a:cubicBezTo>
                <a:cubicBezTo>
                  <a:pt x="7935748" y="831713"/>
                  <a:pt x="7949869" y="837009"/>
                  <a:pt x="7963990" y="844069"/>
                </a:cubicBezTo>
                <a:cubicBezTo>
                  <a:pt x="7971050" y="851129"/>
                  <a:pt x="7979875" y="856423"/>
                  <a:pt x="7990465" y="859954"/>
                </a:cubicBezTo>
                <a:cubicBezTo>
                  <a:pt x="8001056" y="863485"/>
                  <a:pt x="8011646" y="865250"/>
                  <a:pt x="8022237" y="865250"/>
                </a:cubicBezTo>
                <a:cubicBezTo>
                  <a:pt x="8032827" y="865250"/>
                  <a:pt x="8038123" y="868779"/>
                  <a:pt x="8038123" y="875840"/>
                </a:cubicBezTo>
                <a:lnTo>
                  <a:pt x="8069894" y="886431"/>
                </a:lnTo>
                <a:cubicBezTo>
                  <a:pt x="8069894" y="886431"/>
                  <a:pt x="8071658" y="886431"/>
                  <a:pt x="8075189" y="886431"/>
                </a:cubicBezTo>
                <a:cubicBezTo>
                  <a:pt x="8078719" y="886431"/>
                  <a:pt x="8084013" y="886431"/>
                  <a:pt x="8091075" y="886431"/>
                </a:cubicBezTo>
                <a:cubicBezTo>
                  <a:pt x="8098135" y="886431"/>
                  <a:pt x="8103431" y="888196"/>
                  <a:pt x="8106960" y="891725"/>
                </a:cubicBezTo>
                <a:cubicBezTo>
                  <a:pt x="8110490" y="895256"/>
                  <a:pt x="8108725" y="897021"/>
                  <a:pt x="8101664" y="897021"/>
                </a:cubicBezTo>
                <a:cubicBezTo>
                  <a:pt x="8094604" y="897021"/>
                  <a:pt x="8091075" y="900552"/>
                  <a:pt x="8091075" y="907611"/>
                </a:cubicBezTo>
                <a:cubicBezTo>
                  <a:pt x="8091075" y="907611"/>
                  <a:pt x="8094604" y="907611"/>
                  <a:pt x="8101664" y="907611"/>
                </a:cubicBezTo>
                <a:cubicBezTo>
                  <a:pt x="8108725" y="907611"/>
                  <a:pt x="8119316" y="907611"/>
                  <a:pt x="8133435" y="907611"/>
                </a:cubicBezTo>
                <a:cubicBezTo>
                  <a:pt x="8147556" y="907611"/>
                  <a:pt x="8158146" y="911142"/>
                  <a:pt x="8165206" y="918202"/>
                </a:cubicBezTo>
                <a:cubicBezTo>
                  <a:pt x="8172268" y="939383"/>
                  <a:pt x="8179327" y="942913"/>
                  <a:pt x="8186387" y="928792"/>
                </a:cubicBezTo>
                <a:lnTo>
                  <a:pt x="8218160" y="928792"/>
                </a:lnTo>
                <a:lnTo>
                  <a:pt x="8239339" y="939383"/>
                </a:lnTo>
                <a:lnTo>
                  <a:pt x="8281702" y="960563"/>
                </a:lnTo>
                <a:lnTo>
                  <a:pt x="8292291" y="971154"/>
                </a:lnTo>
                <a:lnTo>
                  <a:pt x="8334654" y="981744"/>
                </a:lnTo>
                <a:cubicBezTo>
                  <a:pt x="8377016" y="995865"/>
                  <a:pt x="8417612" y="1008220"/>
                  <a:pt x="8456443" y="1018810"/>
                </a:cubicBezTo>
                <a:cubicBezTo>
                  <a:pt x="8495276" y="1029400"/>
                  <a:pt x="8532341" y="1034696"/>
                  <a:pt x="8567641" y="1034696"/>
                </a:cubicBezTo>
                <a:cubicBezTo>
                  <a:pt x="8588824" y="1034696"/>
                  <a:pt x="8599414" y="1038227"/>
                  <a:pt x="8599414" y="1045287"/>
                </a:cubicBezTo>
                <a:lnTo>
                  <a:pt x="8610004" y="1045287"/>
                </a:lnTo>
                <a:cubicBezTo>
                  <a:pt x="8595884" y="1045287"/>
                  <a:pt x="8585294" y="1047052"/>
                  <a:pt x="8578233" y="1050581"/>
                </a:cubicBezTo>
                <a:cubicBezTo>
                  <a:pt x="8571172" y="1054112"/>
                  <a:pt x="8567641" y="1055877"/>
                  <a:pt x="8567641" y="1055877"/>
                </a:cubicBezTo>
                <a:cubicBezTo>
                  <a:pt x="8567641" y="1062937"/>
                  <a:pt x="8567641" y="1066467"/>
                  <a:pt x="8567641" y="1066467"/>
                </a:cubicBezTo>
                <a:cubicBezTo>
                  <a:pt x="8567641" y="1066467"/>
                  <a:pt x="8571172" y="1066467"/>
                  <a:pt x="8578233" y="1066467"/>
                </a:cubicBezTo>
                <a:cubicBezTo>
                  <a:pt x="8578233" y="1073527"/>
                  <a:pt x="8581762" y="1077058"/>
                  <a:pt x="8588824" y="1077058"/>
                </a:cubicBezTo>
                <a:cubicBezTo>
                  <a:pt x="8595884" y="1077058"/>
                  <a:pt x="8604709" y="1078823"/>
                  <a:pt x="8615299" y="1082354"/>
                </a:cubicBezTo>
                <a:cubicBezTo>
                  <a:pt x="8625889" y="1085883"/>
                  <a:pt x="8634714" y="1087648"/>
                  <a:pt x="8641775" y="1087648"/>
                </a:cubicBezTo>
                <a:lnTo>
                  <a:pt x="8662957" y="1098239"/>
                </a:lnTo>
                <a:cubicBezTo>
                  <a:pt x="8670016" y="1098239"/>
                  <a:pt x="8687666" y="1105298"/>
                  <a:pt x="8715908" y="1119419"/>
                </a:cubicBezTo>
                <a:lnTo>
                  <a:pt x="8790041" y="1140600"/>
                </a:lnTo>
                <a:cubicBezTo>
                  <a:pt x="8790041" y="1147660"/>
                  <a:pt x="8744149" y="1137070"/>
                  <a:pt x="8652366" y="1108829"/>
                </a:cubicBezTo>
                <a:cubicBezTo>
                  <a:pt x="8638245" y="1101769"/>
                  <a:pt x="8624124" y="1096474"/>
                  <a:pt x="8610004" y="1092944"/>
                </a:cubicBezTo>
                <a:cubicBezTo>
                  <a:pt x="8595884" y="1089413"/>
                  <a:pt x="8583528" y="1085883"/>
                  <a:pt x="8572938" y="1082354"/>
                </a:cubicBezTo>
                <a:cubicBezTo>
                  <a:pt x="8562347" y="1078823"/>
                  <a:pt x="8553522" y="1077058"/>
                  <a:pt x="8546462" y="1077058"/>
                </a:cubicBezTo>
                <a:lnTo>
                  <a:pt x="8493510" y="1055877"/>
                </a:lnTo>
                <a:cubicBezTo>
                  <a:pt x="8472329" y="1055877"/>
                  <a:pt x="8454678" y="1055877"/>
                  <a:pt x="8440558" y="1055877"/>
                </a:cubicBezTo>
                <a:cubicBezTo>
                  <a:pt x="8426438" y="1055877"/>
                  <a:pt x="8419377" y="1054112"/>
                  <a:pt x="8419377" y="1050581"/>
                </a:cubicBezTo>
                <a:cubicBezTo>
                  <a:pt x="8419377" y="1047052"/>
                  <a:pt x="8410552" y="1043522"/>
                  <a:pt x="8392901" y="1039992"/>
                </a:cubicBezTo>
                <a:cubicBezTo>
                  <a:pt x="8375250" y="1036461"/>
                  <a:pt x="8364660" y="1034696"/>
                  <a:pt x="8361130" y="1034696"/>
                </a:cubicBezTo>
                <a:cubicBezTo>
                  <a:pt x="8357600" y="1034696"/>
                  <a:pt x="8348773" y="1031166"/>
                  <a:pt x="8334654" y="1024106"/>
                </a:cubicBezTo>
                <a:lnTo>
                  <a:pt x="8302883" y="1013515"/>
                </a:lnTo>
                <a:lnTo>
                  <a:pt x="8271112" y="1013515"/>
                </a:lnTo>
                <a:cubicBezTo>
                  <a:pt x="8256991" y="1006456"/>
                  <a:pt x="8248165" y="1004689"/>
                  <a:pt x="8244635" y="1008220"/>
                </a:cubicBezTo>
                <a:cubicBezTo>
                  <a:pt x="8241106" y="1011750"/>
                  <a:pt x="8235810" y="1008220"/>
                  <a:pt x="8228750" y="997629"/>
                </a:cubicBezTo>
                <a:cubicBezTo>
                  <a:pt x="8221689" y="987040"/>
                  <a:pt x="8216394" y="985275"/>
                  <a:pt x="8212864" y="992335"/>
                </a:cubicBezTo>
                <a:cubicBezTo>
                  <a:pt x="8209335" y="999394"/>
                  <a:pt x="8198743" y="997629"/>
                  <a:pt x="8181093" y="987040"/>
                </a:cubicBezTo>
                <a:cubicBezTo>
                  <a:pt x="8163442" y="976448"/>
                  <a:pt x="8152850" y="972919"/>
                  <a:pt x="8149321" y="976448"/>
                </a:cubicBezTo>
                <a:cubicBezTo>
                  <a:pt x="8145791" y="979979"/>
                  <a:pt x="8138731" y="981744"/>
                  <a:pt x="8128141" y="981744"/>
                </a:cubicBezTo>
                <a:cubicBezTo>
                  <a:pt x="8117550" y="981744"/>
                  <a:pt x="8110490" y="979979"/>
                  <a:pt x="8106960" y="976448"/>
                </a:cubicBezTo>
                <a:cubicBezTo>
                  <a:pt x="8103431" y="972919"/>
                  <a:pt x="8096369" y="971154"/>
                  <a:pt x="8085779" y="971154"/>
                </a:cubicBezTo>
                <a:cubicBezTo>
                  <a:pt x="8075189" y="971154"/>
                  <a:pt x="8069894" y="967623"/>
                  <a:pt x="8069894" y="960563"/>
                </a:cubicBezTo>
                <a:lnTo>
                  <a:pt x="8038123" y="960563"/>
                </a:lnTo>
                <a:cubicBezTo>
                  <a:pt x="8024002" y="953504"/>
                  <a:pt x="8009880" y="949973"/>
                  <a:pt x="7995760" y="949973"/>
                </a:cubicBezTo>
                <a:cubicBezTo>
                  <a:pt x="7995760" y="949973"/>
                  <a:pt x="7993994" y="949973"/>
                  <a:pt x="7990465" y="949973"/>
                </a:cubicBezTo>
                <a:cubicBezTo>
                  <a:pt x="7986935" y="949973"/>
                  <a:pt x="7985171" y="953504"/>
                  <a:pt x="7985171" y="960563"/>
                </a:cubicBezTo>
                <a:cubicBezTo>
                  <a:pt x="7985171" y="960563"/>
                  <a:pt x="7995760" y="965858"/>
                  <a:pt x="8016942" y="976448"/>
                </a:cubicBezTo>
                <a:cubicBezTo>
                  <a:pt x="8038123" y="987040"/>
                  <a:pt x="8052242" y="992335"/>
                  <a:pt x="8059302" y="992335"/>
                </a:cubicBezTo>
                <a:lnTo>
                  <a:pt x="8080483" y="992335"/>
                </a:lnTo>
                <a:cubicBezTo>
                  <a:pt x="8087545" y="992335"/>
                  <a:pt x="8108725" y="997629"/>
                  <a:pt x="8144027" y="1008220"/>
                </a:cubicBezTo>
                <a:cubicBezTo>
                  <a:pt x="8179327" y="1018810"/>
                  <a:pt x="8196979" y="1024106"/>
                  <a:pt x="8196979" y="1024106"/>
                </a:cubicBezTo>
                <a:lnTo>
                  <a:pt x="8196979" y="1034696"/>
                </a:lnTo>
                <a:cubicBezTo>
                  <a:pt x="8189917" y="1027636"/>
                  <a:pt x="8182858" y="1025871"/>
                  <a:pt x="8175798" y="1029400"/>
                </a:cubicBezTo>
                <a:cubicBezTo>
                  <a:pt x="8168737" y="1032931"/>
                  <a:pt x="8165206" y="1034696"/>
                  <a:pt x="8165206" y="1034696"/>
                </a:cubicBezTo>
                <a:cubicBezTo>
                  <a:pt x="8165206" y="1048817"/>
                  <a:pt x="8154617" y="1052346"/>
                  <a:pt x="8133435" y="1045287"/>
                </a:cubicBezTo>
                <a:cubicBezTo>
                  <a:pt x="8119316" y="1038227"/>
                  <a:pt x="8108725" y="1034696"/>
                  <a:pt x="8101664" y="1034696"/>
                </a:cubicBezTo>
                <a:cubicBezTo>
                  <a:pt x="8094604" y="1034696"/>
                  <a:pt x="8076954" y="1031166"/>
                  <a:pt x="8048712" y="1024106"/>
                </a:cubicBezTo>
                <a:cubicBezTo>
                  <a:pt x="7992231" y="1002925"/>
                  <a:pt x="7960460" y="995865"/>
                  <a:pt x="7953398" y="1002925"/>
                </a:cubicBezTo>
                <a:lnTo>
                  <a:pt x="8144027" y="1066467"/>
                </a:lnTo>
                <a:lnTo>
                  <a:pt x="8196979" y="1087648"/>
                </a:lnTo>
                <a:lnTo>
                  <a:pt x="8175798" y="1087648"/>
                </a:lnTo>
                <a:lnTo>
                  <a:pt x="8165206" y="1087648"/>
                </a:lnTo>
                <a:cubicBezTo>
                  <a:pt x="8172268" y="1094708"/>
                  <a:pt x="8182858" y="1100004"/>
                  <a:pt x="8196979" y="1103533"/>
                </a:cubicBezTo>
                <a:cubicBezTo>
                  <a:pt x="8211098" y="1107064"/>
                  <a:pt x="8221689" y="1112360"/>
                  <a:pt x="8228750" y="1119419"/>
                </a:cubicBezTo>
                <a:lnTo>
                  <a:pt x="8260521" y="1130010"/>
                </a:lnTo>
                <a:lnTo>
                  <a:pt x="8281702" y="1130010"/>
                </a:lnTo>
                <a:lnTo>
                  <a:pt x="8302883" y="1140600"/>
                </a:lnTo>
                <a:cubicBezTo>
                  <a:pt x="8352305" y="1147660"/>
                  <a:pt x="8387606" y="1158250"/>
                  <a:pt x="8408787" y="1172371"/>
                </a:cubicBezTo>
                <a:cubicBezTo>
                  <a:pt x="8415847" y="1172371"/>
                  <a:pt x="8424672" y="1172371"/>
                  <a:pt x="8435262" y="1172371"/>
                </a:cubicBezTo>
                <a:cubicBezTo>
                  <a:pt x="8445853" y="1172371"/>
                  <a:pt x="8451148" y="1175902"/>
                  <a:pt x="8451148" y="1182962"/>
                </a:cubicBezTo>
                <a:cubicBezTo>
                  <a:pt x="8451148" y="1182962"/>
                  <a:pt x="8454678" y="1184727"/>
                  <a:pt x="8461739" y="1188258"/>
                </a:cubicBezTo>
                <a:cubicBezTo>
                  <a:pt x="8468799" y="1191787"/>
                  <a:pt x="8479390" y="1193552"/>
                  <a:pt x="8493510" y="1193552"/>
                </a:cubicBezTo>
                <a:cubicBezTo>
                  <a:pt x="8514691" y="1200612"/>
                  <a:pt x="8528810" y="1207673"/>
                  <a:pt x="8535871" y="1214733"/>
                </a:cubicBezTo>
                <a:cubicBezTo>
                  <a:pt x="8535871" y="1214733"/>
                  <a:pt x="8532341" y="1214733"/>
                  <a:pt x="8525281" y="1214733"/>
                </a:cubicBezTo>
                <a:cubicBezTo>
                  <a:pt x="8518220" y="1214733"/>
                  <a:pt x="8511161" y="1214733"/>
                  <a:pt x="8504100" y="1214733"/>
                </a:cubicBezTo>
                <a:cubicBezTo>
                  <a:pt x="8489980" y="1207673"/>
                  <a:pt x="8475858" y="1204143"/>
                  <a:pt x="8461739" y="1204143"/>
                </a:cubicBezTo>
                <a:cubicBezTo>
                  <a:pt x="8454678" y="1197083"/>
                  <a:pt x="8447618" y="1193552"/>
                  <a:pt x="8440558" y="1193552"/>
                </a:cubicBezTo>
                <a:cubicBezTo>
                  <a:pt x="8433497" y="1193552"/>
                  <a:pt x="8426438" y="1193552"/>
                  <a:pt x="8419377" y="1193552"/>
                </a:cubicBezTo>
                <a:lnTo>
                  <a:pt x="8355835" y="1172371"/>
                </a:lnTo>
                <a:cubicBezTo>
                  <a:pt x="8327593" y="1165312"/>
                  <a:pt x="8309943" y="1160016"/>
                  <a:pt x="8302883" y="1156485"/>
                </a:cubicBezTo>
                <a:cubicBezTo>
                  <a:pt x="8295821" y="1152956"/>
                  <a:pt x="8288762" y="1151191"/>
                  <a:pt x="8281702" y="1151191"/>
                </a:cubicBezTo>
                <a:lnTo>
                  <a:pt x="8207569" y="1130010"/>
                </a:lnTo>
                <a:cubicBezTo>
                  <a:pt x="8207569" y="1130010"/>
                  <a:pt x="8200508" y="1130010"/>
                  <a:pt x="8186387" y="1130010"/>
                </a:cubicBezTo>
                <a:lnTo>
                  <a:pt x="8133435" y="1119419"/>
                </a:lnTo>
                <a:cubicBezTo>
                  <a:pt x="8126375" y="1112360"/>
                  <a:pt x="8119316" y="1108829"/>
                  <a:pt x="8112254" y="1108829"/>
                </a:cubicBezTo>
                <a:cubicBezTo>
                  <a:pt x="8105194" y="1108829"/>
                  <a:pt x="8096369" y="1107064"/>
                  <a:pt x="8085779" y="1103533"/>
                </a:cubicBezTo>
                <a:cubicBezTo>
                  <a:pt x="8075189" y="1100004"/>
                  <a:pt x="8069894" y="1098239"/>
                  <a:pt x="8069894" y="1098239"/>
                </a:cubicBezTo>
                <a:cubicBezTo>
                  <a:pt x="8062833" y="1105298"/>
                  <a:pt x="8059302" y="1108829"/>
                  <a:pt x="8059302" y="1108829"/>
                </a:cubicBezTo>
                <a:cubicBezTo>
                  <a:pt x="8059302" y="1108829"/>
                  <a:pt x="8059302" y="1105298"/>
                  <a:pt x="8059302" y="1098239"/>
                </a:cubicBezTo>
                <a:cubicBezTo>
                  <a:pt x="8052242" y="1098239"/>
                  <a:pt x="8046946" y="1098239"/>
                  <a:pt x="8043417" y="1098239"/>
                </a:cubicBezTo>
                <a:cubicBezTo>
                  <a:pt x="8039887" y="1098239"/>
                  <a:pt x="8038123" y="1098239"/>
                  <a:pt x="8038123" y="1098239"/>
                </a:cubicBezTo>
                <a:lnTo>
                  <a:pt x="8027531" y="1108829"/>
                </a:lnTo>
                <a:lnTo>
                  <a:pt x="8016942" y="1108829"/>
                </a:lnTo>
                <a:lnTo>
                  <a:pt x="8016942" y="1119419"/>
                </a:lnTo>
                <a:cubicBezTo>
                  <a:pt x="7981640" y="1119419"/>
                  <a:pt x="7953398" y="1108829"/>
                  <a:pt x="7932219" y="1087648"/>
                </a:cubicBezTo>
                <a:lnTo>
                  <a:pt x="7921627" y="1087648"/>
                </a:lnTo>
                <a:cubicBezTo>
                  <a:pt x="7914567" y="1087648"/>
                  <a:pt x="7911038" y="1087648"/>
                  <a:pt x="7911038" y="1087648"/>
                </a:cubicBezTo>
                <a:cubicBezTo>
                  <a:pt x="7911038" y="1087648"/>
                  <a:pt x="7907508" y="1084118"/>
                  <a:pt x="7900446" y="1077058"/>
                </a:cubicBezTo>
                <a:cubicBezTo>
                  <a:pt x="7900446" y="1077058"/>
                  <a:pt x="7893386" y="1077058"/>
                  <a:pt x="7879267" y="1077058"/>
                </a:cubicBezTo>
                <a:lnTo>
                  <a:pt x="7868675" y="1077058"/>
                </a:lnTo>
                <a:cubicBezTo>
                  <a:pt x="7868675" y="1077058"/>
                  <a:pt x="7872205" y="1080588"/>
                  <a:pt x="7879267" y="1087648"/>
                </a:cubicBezTo>
                <a:cubicBezTo>
                  <a:pt x="7879267" y="1087648"/>
                  <a:pt x="7879267" y="1091179"/>
                  <a:pt x="7879267" y="1098239"/>
                </a:cubicBezTo>
                <a:cubicBezTo>
                  <a:pt x="7886327" y="1091179"/>
                  <a:pt x="7893386" y="1091179"/>
                  <a:pt x="7900446" y="1098239"/>
                </a:cubicBezTo>
                <a:cubicBezTo>
                  <a:pt x="7907508" y="1105298"/>
                  <a:pt x="7914567" y="1108829"/>
                  <a:pt x="7921627" y="1108829"/>
                </a:cubicBezTo>
                <a:cubicBezTo>
                  <a:pt x="7928688" y="1108829"/>
                  <a:pt x="7933983" y="1108829"/>
                  <a:pt x="7937513" y="1108829"/>
                </a:cubicBezTo>
                <a:cubicBezTo>
                  <a:pt x="7941042" y="1108829"/>
                  <a:pt x="7942808" y="1108829"/>
                  <a:pt x="7942808" y="1108829"/>
                </a:cubicBezTo>
                <a:cubicBezTo>
                  <a:pt x="7949869" y="1122950"/>
                  <a:pt x="7967519" y="1130010"/>
                  <a:pt x="7995760" y="1130010"/>
                </a:cubicBezTo>
                <a:cubicBezTo>
                  <a:pt x="8045183" y="1130010"/>
                  <a:pt x="8069894" y="1137070"/>
                  <a:pt x="8069894" y="1151191"/>
                </a:cubicBezTo>
                <a:cubicBezTo>
                  <a:pt x="8069894" y="1158250"/>
                  <a:pt x="8062833" y="1161781"/>
                  <a:pt x="8048712" y="1161781"/>
                </a:cubicBezTo>
                <a:cubicBezTo>
                  <a:pt x="8027531" y="1161781"/>
                  <a:pt x="8031061" y="1165312"/>
                  <a:pt x="8059302" y="1172371"/>
                </a:cubicBezTo>
                <a:cubicBezTo>
                  <a:pt x="8066364" y="1179431"/>
                  <a:pt x="8076954" y="1184727"/>
                  <a:pt x="8091075" y="1188258"/>
                </a:cubicBezTo>
                <a:cubicBezTo>
                  <a:pt x="8105194" y="1191787"/>
                  <a:pt x="8117550" y="1195317"/>
                  <a:pt x="8128141" y="1198848"/>
                </a:cubicBezTo>
                <a:cubicBezTo>
                  <a:pt x="8138731" y="1202378"/>
                  <a:pt x="8144027" y="1204143"/>
                  <a:pt x="8144027" y="1204143"/>
                </a:cubicBezTo>
                <a:lnTo>
                  <a:pt x="8154617" y="1204143"/>
                </a:lnTo>
                <a:lnTo>
                  <a:pt x="8154617" y="1214733"/>
                </a:lnTo>
                <a:cubicBezTo>
                  <a:pt x="8161677" y="1214733"/>
                  <a:pt x="8166973" y="1214733"/>
                  <a:pt x="8170502" y="1214733"/>
                </a:cubicBezTo>
                <a:cubicBezTo>
                  <a:pt x="8174031" y="1214733"/>
                  <a:pt x="8179327" y="1212968"/>
                  <a:pt x="8186387" y="1209437"/>
                </a:cubicBezTo>
                <a:cubicBezTo>
                  <a:pt x="8193449" y="1205908"/>
                  <a:pt x="8198743" y="1204143"/>
                  <a:pt x="8202273" y="1204143"/>
                </a:cubicBezTo>
                <a:cubicBezTo>
                  <a:pt x="8205802" y="1204143"/>
                  <a:pt x="8207569" y="1207673"/>
                  <a:pt x="8207569" y="1214733"/>
                </a:cubicBezTo>
                <a:lnTo>
                  <a:pt x="8218160" y="1225324"/>
                </a:lnTo>
                <a:cubicBezTo>
                  <a:pt x="8218160" y="1218264"/>
                  <a:pt x="8218160" y="1214733"/>
                  <a:pt x="8218160" y="1214733"/>
                </a:cubicBezTo>
                <a:lnTo>
                  <a:pt x="8228750" y="1214733"/>
                </a:lnTo>
                <a:cubicBezTo>
                  <a:pt x="8242869" y="1214733"/>
                  <a:pt x="8249931" y="1218264"/>
                  <a:pt x="8249931" y="1225324"/>
                </a:cubicBezTo>
                <a:cubicBezTo>
                  <a:pt x="8249931" y="1239445"/>
                  <a:pt x="8267581" y="1246504"/>
                  <a:pt x="8302883" y="1246504"/>
                </a:cubicBezTo>
                <a:lnTo>
                  <a:pt x="8334654" y="1257095"/>
                </a:lnTo>
                <a:cubicBezTo>
                  <a:pt x="8348773" y="1264154"/>
                  <a:pt x="8361130" y="1265920"/>
                  <a:pt x="8371720" y="1262389"/>
                </a:cubicBezTo>
                <a:cubicBezTo>
                  <a:pt x="8382310" y="1258860"/>
                  <a:pt x="8394666" y="1260625"/>
                  <a:pt x="8408787" y="1267685"/>
                </a:cubicBezTo>
                <a:cubicBezTo>
                  <a:pt x="8422906" y="1274745"/>
                  <a:pt x="8429968" y="1281806"/>
                  <a:pt x="8429968" y="1288866"/>
                </a:cubicBezTo>
                <a:lnTo>
                  <a:pt x="8355835" y="1278276"/>
                </a:lnTo>
                <a:cubicBezTo>
                  <a:pt x="8348773" y="1271216"/>
                  <a:pt x="8338183" y="1267685"/>
                  <a:pt x="8324064" y="1267685"/>
                </a:cubicBezTo>
                <a:lnTo>
                  <a:pt x="8281702" y="1257095"/>
                </a:lnTo>
                <a:cubicBezTo>
                  <a:pt x="8267581" y="1250035"/>
                  <a:pt x="8256991" y="1246504"/>
                  <a:pt x="8249931" y="1246504"/>
                </a:cubicBezTo>
                <a:cubicBezTo>
                  <a:pt x="8242869" y="1246504"/>
                  <a:pt x="8221689" y="1239445"/>
                  <a:pt x="8186387" y="1225324"/>
                </a:cubicBezTo>
                <a:cubicBezTo>
                  <a:pt x="8094604" y="1197083"/>
                  <a:pt x="8024002" y="1175902"/>
                  <a:pt x="7974579" y="1161781"/>
                </a:cubicBezTo>
                <a:cubicBezTo>
                  <a:pt x="7946338" y="1147660"/>
                  <a:pt x="7928688" y="1144131"/>
                  <a:pt x="7921627" y="1151191"/>
                </a:cubicBezTo>
                <a:lnTo>
                  <a:pt x="7911038" y="1140600"/>
                </a:lnTo>
                <a:cubicBezTo>
                  <a:pt x="7903976" y="1133541"/>
                  <a:pt x="7893386" y="1133541"/>
                  <a:pt x="7879267" y="1140600"/>
                </a:cubicBezTo>
                <a:lnTo>
                  <a:pt x="7847494" y="1140600"/>
                </a:lnTo>
                <a:lnTo>
                  <a:pt x="7868675" y="1151191"/>
                </a:lnTo>
                <a:cubicBezTo>
                  <a:pt x="7875736" y="1158250"/>
                  <a:pt x="7889856" y="1165312"/>
                  <a:pt x="7911038" y="1172371"/>
                </a:cubicBezTo>
                <a:lnTo>
                  <a:pt x="7932219" y="1182962"/>
                </a:lnTo>
                <a:lnTo>
                  <a:pt x="7942808" y="1193552"/>
                </a:lnTo>
                <a:lnTo>
                  <a:pt x="7953398" y="1204143"/>
                </a:lnTo>
                <a:lnTo>
                  <a:pt x="7900446" y="1193552"/>
                </a:lnTo>
                <a:cubicBezTo>
                  <a:pt x="7893386" y="1186493"/>
                  <a:pt x="7889856" y="1186493"/>
                  <a:pt x="7889856" y="1193552"/>
                </a:cubicBezTo>
                <a:lnTo>
                  <a:pt x="7911038" y="1204143"/>
                </a:lnTo>
                <a:cubicBezTo>
                  <a:pt x="7918098" y="1204143"/>
                  <a:pt x="7925157" y="1205908"/>
                  <a:pt x="7932219" y="1209437"/>
                </a:cubicBezTo>
                <a:cubicBezTo>
                  <a:pt x="7939279" y="1212968"/>
                  <a:pt x="7942808" y="1214733"/>
                  <a:pt x="7942808" y="1214733"/>
                </a:cubicBezTo>
                <a:cubicBezTo>
                  <a:pt x="7949869" y="1221793"/>
                  <a:pt x="7956928" y="1225324"/>
                  <a:pt x="7963990" y="1225324"/>
                </a:cubicBezTo>
                <a:cubicBezTo>
                  <a:pt x="7971050" y="1225324"/>
                  <a:pt x="7976346" y="1225324"/>
                  <a:pt x="7979875" y="1225324"/>
                </a:cubicBezTo>
                <a:cubicBezTo>
                  <a:pt x="7983404" y="1225324"/>
                  <a:pt x="7985171" y="1225324"/>
                  <a:pt x="7985171" y="1225324"/>
                </a:cubicBezTo>
                <a:cubicBezTo>
                  <a:pt x="7985171" y="1232383"/>
                  <a:pt x="7995760" y="1239445"/>
                  <a:pt x="8016942" y="1246504"/>
                </a:cubicBezTo>
                <a:cubicBezTo>
                  <a:pt x="8038123" y="1253564"/>
                  <a:pt x="8052242" y="1257095"/>
                  <a:pt x="8059302" y="1257095"/>
                </a:cubicBezTo>
                <a:lnTo>
                  <a:pt x="8069894" y="1267685"/>
                </a:lnTo>
                <a:cubicBezTo>
                  <a:pt x="8062833" y="1274745"/>
                  <a:pt x="8055773" y="1274745"/>
                  <a:pt x="8048712" y="1267685"/>
                </a:cubicBezTo>
                <a:cubicBezTo>
                  <a:pt x="8048712" y="1267685"/>
                  <a:pt x="8045183" y="1267685"/>
                  <a:pt x="8038123" y="1267685"/>
                </a:cubicBezTo>
                <a:lnTo>
                  <a:pt x="8027531" y="1267685"/>
                </a:lnTo>
                <a:cubicBezTo>
                  <a:pt x="8020471" y="1253564"/>
                  <a:pt x="7995760" y="1246504"/>
                  <a:pt x="7953398" y="1246504"/>
                </a:cubicBezTo>
                <a:cubicBezTo>
                  <a:pt x="7946338" y="1246504"/>
                  <a:pt x="7939279" y="1244739"/>
                  <a:pt x="7932219" y="1241210"/>
                </a:cubicBezTo>
                <a:cubicBezTo>
                  <a:pt x="7925157" y="1237679"/>
                  <a:pt x="7921627" y="1235914"/>
                  <a:pt x="7921627" y="1235914"/>
                </a:cubicBezTo>
                <a:cubicBezTo>
                  <a:pt x="7914567" y="1235914"/>
                  <a:pt x="7903976" y="1235914"/>
                  <a:pt x="7889856" y="1235914"/>
                </a:cubicBezTo>
                <a:lnTo>
                  <a:pt x="7868675" y="1225324"/>
                </a:lnTo>
                <a:cubicBezTo>
                  <a:pt x="7854556" y="1218264"/>
                  <a:pt x="7847494" y="1218264"/>
                  <a:pt x="7847494" y="1225324"/>
                </a:cubicBezTo>
                <a:cubicBezTo>
                  <a:pt x="7840434" y="1225324"/>
                  <a:pt x="7836904" y="1221793"/>
                  <a:pt x="7836904" y="1214733"/>
                </a:cubicBezTo>
                <a:cubicBezTo>
                  <a:pt x="7836904" y="1214733"/>
                  <a:pt x="7829844" y="1214733"/>
                  <a:pt x="7815724" y="1214733"/>
                </a:cubicBezTo>
                <a:cubicBezTo>
                  <a:pt x="7808663" y="1214733"/>
                  <a:pt x="7801604" y="1212968"/>
                  <a:pt x="7794542" y="1209437"/>
                </a:cubicBezTo>
                <a:cubicBezTo>
                  <a:pt x="7787482" y="1205908"/>
                  <a:pt x="7783952" y="1204143"/>
                  <a:pt x="7783952" y="1204143"/>
                </a:cubicBezTo>
                <a:cubicBezTo>
                  <a:pt x="7755711" y="1190022"/>
                  <a:pt x="7738060" y="1186493"/>
                  <a:pt x="7731000" y="1193552"/>
                </a:cubicBezTo>
                <a:cubicBezTo>
                  <a:pt x="7731000" y="1207673"/>
                  <a:pt x="7716880" y="1207673"/>
                  <a:pt x="7688638" y="1193552"/>
                </a:cubicBezTo>
                <a:cubicBezTo>
                  <a:pt x="7681578" y="1186493"/>
                  <a:pt x="7663928" y="1179431"/>
                  <a:pt x="7635686" y="1172371"/>
                </a:cubicBezTo>
                <a:cubicBezTo>
                  <a:pt x="7628626" y="1172371"/>
                  <a:pt x="7621567" y="1170606"/>
                  <a:pt x="7614505" y="1167077"/>
                </a:cubicBezTo>
                <a:cubicBezTo>
                  <a:pt x="7607444" y="1163546"/>
                  <a:pt x="7600386" y="1160016"/>
                  <a:pt x="7593326" y="1156485"/>
                </a:cubicBezTo>
                <a:cubicBezTo>
                  <a:pt x="7586264" y="1152956"/>
                  <a:pt x="7577438" y="1149426"/>
                  <a:pt x="7566848" y="1145896"/>
                </a:cubicBezTo>
                <a:cubicBezTo>
                  <a:pt x="7556259" y="1142365"/>
                  <a:pt x="7547434" y="1140600"/>
                  <a:pt x="7540374" y="1140600"/>
                </a:cubicBezTo>
                <a:cubicBezTo>
                  <a:pt x="7519192" y="1140600"/>
                  <a:pt x="7501540" y="1137070"/>
                  <a:pt x="7487420" y="1130010"/>
                </a:cubicBezTo>
                <a:lnTo>
                  <a:pt x="7466240" y="1140600"/>
                </a:lnTo>
                <a:cubicBezTo>
                  <a:pt x="7473300" y="1147660"/>
                  <a:pt x="7494482" y="1151191"/>
                  <a:pt x="7529782" y="1151191"/>
                </a:cubicBezTo>
                <a:cubicBezTo>
                  <a:pt x="7536842" y="1158250"/>
                  <a:pt x="7540374" y="1163546"/>
                  <a:pt x="7540374" y="1167077"/>
                </a:cubicBezTo>
                <a:cubicBezTo>
                  <a:pt x="7540374" y="1170606"/>
                  <a:pt x="7547434" y="1168841"/>
                  <a:pt x="7561553" y="1161781"/>
                </a:cubicBezTo>
                <a:lnTo>
                  <a:pt x="7572144" y="1172371"/>
                </a:lnTo>
                <a:lnTo>
                  <a:pt x="7593326" y="1182962"/>
                </a:lnTo>
                <a:cubicBezTo>
                  <a:pt x="7607444" y="1182962"/>
                  <a:pt x="7618034" y="1184727"/>
                  <a:pt x="7625096" y="1188258"/>
                </a:cubicBezTo>
                <a:cubicBezTo>
                  <a:pt x="7632156" y="1191787"/>
                  <a:pt x="7640982" y="1193552"/>
                  <a:pt x="7651572" y="1193552"/>
                </a:cubicBezTo>
                <a:cubicBezTo>
                  <a:pt x="7662163" y="1193552"/>
                  <a:pt x="7667457" y="1197083"/>
                  <a:pt x="7667457" y="1204143"/>
                </a:cubicBezTo>
                <a:cubicBezTo>
                  <a:pt x="7674519" y="1204143"/>
                  <a:pt x="7678048" y="1204143"/>
                  <a:pt x="7678048" y="1204143"/>
                </a:cubicBezTo>
                <a:cubicBezTo>
                  <a:pt x="7678048" y="1204143"/>
                  <a:pt x="7678048" y="1207673"/>
                  <a:pt x="7678048" y="1214733"/>
                </a:cubicBezTo>
                <a:lnTo>
                  <a:pt x="7688638" y="1214733"/>
                </a:lnTo>
                <a:lnTo>
                  <a:pt x="7773361" y="1235914"/>
                </a:lnTo>
                <a:lnTo>
                  <a:pt x="7783952" y="1235914"/>
                </a:lnTo>
                <a:cubicBezTo>
                  <a:pt x="7783952" y="1235914"/>
                  <a:pt x="7785717" y="1235914"/>
                  <a:pt x="7789248" y="1235914"/>
                </a:cubicBezTo>
                <a:cubicBezTo>
                  <a:pt x="7792778" y="1235914"/>
                  <a:pt x="7801604" y="1239445"/>
                  <a:pt x="7815724" y="1246504"/>
                </a:cubicBezTo>
                <a:lnTo>
                  <a:pt x="7847494" y="1257095"/>
                </a:lnTo>
                <a:cubicBezTo>
                  <a:pt x="7854556" y="1257095"/>
                  <a:pt x="7861615" y="1258860"/>
                  <a:pt x="7868675" y="1262389"/>
                </a:cubicBezTo>
                <a:cubicBezTo>
                  <a:pt x="7875736" y="1265920"/>
                  <a:pt x="7879267" y="1267685"/>
                  <a:pt x="7879267" y="1267685"/>
                </a:cubicBezTo>
                <a:cubicBezTo>
                  <a:pt x="7879267" y="1267685"/>
                  <a:pt x="7882796" y="1269450"/>
                  <a:pt x="7889856" y="1272981"/>
                </a:cubicBezTo>
                <a:cubicBezTo>
                  <a:pt x="7896917" y="1276510"/>
                  <a:pt x="7914567" y="1278276"/>
                  <a:pt x="7942808" y="1278276"/>
                </a:cubicBezTo>
                <a:lnTo>
                  <a:pt x="7974579" y="1288866"/>
                </a:lnTo>
                <a:cubicBezTo>
                  <a:pt x="7967519" y="1295927"/>
                  <a:pt x="7963990" y="1299456"/>
                  <a:pt x="7963990" y="1299456"/>
                </a:cubicBezTo>
                <a:cubicBezTo>
                  <a:pt x="7963990" y="1306516"/>
                  <a:pt x="7960460" y="1310047"/>
                  <a:pt x="7953398" y="1310047"/>
                </a:cubicBezTo>
                <a:lnTo>
                  <a:pt x="7985171" y="1310047"/>
                </a:lnTo>
                <a:cubicBezTo>
                  <a:pt x="7992231" y="1302987"/>
                  <a:pt x="8001056" y="1301221"/>
                  <a:pt x="8011646" y="1304752"/>
                </a:cubicBezTo>
                <a:cubicBezTo>
                  <a:pt x="8022237" y="1308283"/>
                  <a:pt x="8031061" y="1313577"/>
                  <a:pt x="8038123" y="1320637"/>
                </a:cubicBezTo>
                <a:cubicBezTo>
                  <a:pt x="8038123" y="1320637"/>
                  <a:pt x="8041652" y="1322402"/>
                  <a:pt x="8048712" y="1325933"/>
                </a:cubicBezTo>
                <a:cubicBezTo>
                  <a:pt x="8055773" y="1329464"/>
                  <a:pt x="8062833" y="1327697"/>
                  <a:pt x="8069894" y="1320637"/>
                </a:cubicBezTo>
                <a:lnTo>
                  <a:pt x="8122846" y="1341818"/>
                </a:lnTo>
                <a:cubicBezTo>
                  <a:pt x="8122846" y="1341818"/>
                  <a:pt x="8119316" y="1341818"/>
                  <a:pt x="8112254" y="1341818"/>
                </a:cubicBezTo>
                <a:cubicBezTo>
                  <a:pt x="8105194" y="1341818"/>
                  <a:pt x="8101664" y="1341818"/>
                  <a:pt x="8101664" y="1341818"/>
                </a:cubicBezTo>
                <a:cubicBezTo>
                  <a:pt x="8101664" y="1348879"/>
                  <a:pt x="8122846" y="1359468"/>
                  <a:pt x="8165206" y="1373589"/>
                </a:cubicBezTo>
                <a:cubicBezTo>
                  <a:pt x="8172268" y="1373589"/>
                  <a:pt x="8177564" y="1373589"/>
                  <a:pt x="8181093" y="1373589"/>
                </a:cubicBezTo>
                <a:cubicBezTo>
                  <a:pt x="8184623" y="1373589"/>
                  <a:pt x="8186387" y="1373589"/>
                  <a:pt x="8186387" y="1373589"/>
                </a:cubicBezTo>
                <a:cubicBezTo>
                  <a:pt x="8193449" y="1373589"/>
                  <a:pt x="8196979" y="1377120"/>
                  <a:pt x="8196979" y="1384180"/>
                </a:cubicBezTo>
                <a:cubicBezTo>
                  <a:pt x="8274641" y="1405360"/>
                  <a:pt x="8341714" y="1419481"/>
                  <a:pt x="8398196" y="1426541"/>
                </a:cubicBezTo>
                <a:cubicBezTo>
                  <a:pt x="8426438" y="1426541"/>
                  <a:pt x="8447618" y="1430072"/>
                  <a:pt x="8461739" y="1437132"/>
                </a:cubicBezTo>
                <a:lnTo>
                  <a:pt x="8472329" y="1437132"/>
                </a:lnTo>
                <a:lnTo>
                  <a:pt x="8461739" y="1447722"/>
                </a:lnTo>
                <a:cubicBezTo>
                  <a:pt x="8454678" y="1447722"/>
                  <a:pt x="8447618" y="1447722"/>
                  <a:pt x="8440558" y="1447722"/>
                </a:cubicBezTo>
                <a:cubicBezTo>
                  <a:pt x="8433497" y="1447722"/>
                  <a:pt x="8429968" y="1447722"/>
                  <a:pt x="8429968" y="1447722"/>
                </a:cubicBezTo>
                <a:lnTo>
                  <a:pt x="8408787" y="1458312"/>
                </a:lnTo>
                <a:lnTo>
                  <a:pt x="8387606" y="1458312"/>
                </a:lnTo>
                <a:cubicBezTo>
                  <a:pt x="8373486" y="1451253"/>
                  <a:pt x="8359364" y="1445957"/>
                  <a:pt x="8345244" y="1442427"/>
                </a:cubicBezTo>
                <a:cubicBezTo>
                  <a:pt x="8331124" y="1438897"/>
                  <a:pt x="8320533" y="1438897"/>
                  <a:pt x="8313473" y="1442427"/>
                </a:cubicBezTo>
                <a:cubicBezTo>
                  <a:pt x="8306412" y="1445957"/>
                  <a:pt x="8299353" y="1444191"/>
                  <a:pt x="8292291" y="1437132"/>
                </a:cubicBezTo>
                <a:cubicBezTo>
                  <a:pt x="8285231" y="1430072"/>
                  <a:pt x="8278172" y="1430072"/>
                  <a:pt x="8271112" y="1437132"/>
                </a:cubicBezTo>
                <a:cubicBezTo>
                  <a:pt x="8264050" y="1437132"/>
                  <a:pt x="8258756" y="1435368"/>
                  <a:pt x="8255225" y="1431837"/>
                </a:cubicBezTo>
                <a:cubicBezTo>
                  <a:pt x="8251695" y="1428306"/>
                  <a:pt x="8249931" y="1426541"/>
                  <a:pt x="8249931" y="1426541"/>
                </a:cubicBezTo>
                <a:cubicBezTo>
                  <a:pt x="8249931" y="1426541"/>
                  <a:pt x="8246401" y="1426541"/>
                  <a:pt x="8239339" y="1426541"/>
                </a:cubicBezTo>
                <a:cubicBezTo>
                  <a:pt x="8232279" y="1426541"/>
                  <a:pt x="8225220" y="1423012"/>
                  <a:pt x="8218160" y="1415951"/>
                </a:cubicBezTo>
                <a:cubicBezTo>
                  <a:pt x="8211098" y="1408891"/>
                  <a:pt x="8200508" y="1405360"/>
                  <a:pt x="8186387" y="1405360"/>
                </a:cubicBezTo>
                <a:cubicBezTo>
                  <a:pt x="8179327" y="1412420"/>
                  <a:pt x="8172268" y="1414187"/>
                  <a:pt x="8165206" y="1410656"/>
                </a:cubicBezTo>
                <a:cubicBezTo>
                  <a:pt x="8158146" y="1407125"/>
                  <a:pt x="8151087" y="1405360"/>
                  <a:pt x="8144027" y="1405360"/>
                </a:cubicBezTo>
                <a:cubicBezTo>
                  <a:pt x="8129906" y="1405360"/>
                  <a:pt x="8119316" y="1405360"/>
                  <a:pt x="8112254" y="1405360"/>
                </a:cubicBezTo>
                <a:lnTo>
                  <a:pt x="8112254" y="1384180"/>
                </a:lnTo>
                <a:lnTo>
                  <a:pt x="8112254" y="1373589"/>
                </a:lnTo>
                <a:lnTo>
                  <a:pt x="8101664" y="1373589"/>
                </a:lnTo>
                <a:cubicBezTo>
                  <a:pt x="8101664" y="1359468"/>
                  <a:pt x="8098135" y="1362999"/>
                  <a:pt x="8091075" y="1384180"/>
                </a:cubicBezTo>
                <a:lnTo>
                  <a:pt x="8091075" y="1394770"/>
                </a:lnTo>
                <a:cubicBezTo>
                  <a:pt x="8084013" y="1394770"/>
                  <a:pt x="8071658" y="1389475"/>
                  <a:pt x="8054008" y="1378885"/>
                </a:cubicBezTo>
                <a:cubicBezTo>
                  <a:pt x="8036356" y="1368293"/>
                  <a:pt x="8025767" y="1364764"/>
                  <a:pt x="8022237" y="1368293"/>
                </a:cubicBezTo>
                <a:cubicBezTo>
                  <a:pt x="8018706" y="1371824"/>
                  <a:pt x="8011646" y="1373589"/>
                  <a:pt x="8001056" y="1373589"/>
                </a:cubicBezTo>
                <a:cubicBezTo>
                  <a:pt x="7990465" y="1373589"/>
                  <a:pt x="7985171" y="1370060"/>
                  <a:pt x="7985171" y="1362999"/>
                </a:cubicBezTo>
                <a:cubicBezTo>
                  <a:pt x="7985171" y="1362999"/>
                  <a:pt x="7981640" y="1362999"/>
                  <a:pt x="7974579" y="1362999"/>
                </a:cubicBezTo>
                <a:cubicBezTo>
                  <a:pt x="7967519" y="1362999"/>
                  <a:pt x="7963990" y="1362999"/>
                  <a:pt x="7963990" y="1362999"/>
                </a:cubicBezTo>
                <a:lnTo>
                  <a:pt x="7942808" y="1352408"/>
                </a:lnTo>
                <a:cubicBezTo>
                  <a:pt x="7942808" y="1352408"/>
                  <a:pt x="7939279" y="1352408"/>
                  <a:pt x="7932219" y="1352408"/>
                </a:cubicBezTo>
                <a:cubicBezTo>
                  <a:pt x="7925157" y="1352408"/>
                  <a:pt x="7925157" y="1355939"/>
                  <a:pt x="7932219" y="1362999"/>
                </a:cubicBezTo>
                <a:lnTo>
                  <a:pt x="7953398" y="1373589"/>
                </a:lnTo>
                <a:cubicBezTo>
                  <a:pt x="7960460" y="1373589"/>
                  <a:pt x="7963990" y="1375354"/>
                  <a:pt x="7963990" y="1378885"/>
                </a:cubicBezTo>
                <a:cubicBezTo>
                  <a:pt x="7963990" y="1382416"/>
                  <a:pt x="7974579" y="1384180"/>
                  <a:pt x="7995760" y="1384180"/>
                </a:cubicBezTo>
                <a:cubicBezTo>
                  <a:pt x="8002821" y="1384180"/>
                  <a:pt x="8009880" y="1385945"/>
                  <a:pt x="8016942" y="1389475"/>
                </a:cubicBezTo>
                <a:cubicBezTo>
                  <a:pt x="8024002" y="1393005"/>
                  <a:pt x="8029298" y="1396535"/>
                  <a:pt x="8032827" y="1400066"/>
                </a:cubicBezTo>
                <a:cubicBezTo>
                  <a:pt x="8036356" y="1403595"/>
                  <a:pt x="8043417" y="1407125"/>
                  <a:pt x="8054008" y="1410656"/>
                </a:cubicBezTo>
                <a:cubicBezTo>
                  <a:pt x="8064598" y="1414187"/>
                  <a:pt x="8073423" y="1415951"/>
                  <a:pt x="8080483" y="1415951"/>
                </a:cubicBezTo>
                <a:cubicBezTo>
                  <a:pt x="8108725" y="1423012"/>
                  <a:pt x="8129906" y="1430072"/>
                  <a:pt x="8144027" y="1437132"/>
                </a:cubicBezTo>
                <a:lnTo>
                  <a:pt x="8154617" y="1447722"/>
                </a:lnTo>
                <a:cubicBezTo>
                  <a:pt x="8140497" y="1440662"/>
                  <a:pt x="8133435" y="1438897"/>
                  <a:pt x="8133435" y="1442427"/>
                </a:cubicBezTo>
                <a:cubicBezTo>
                  <a:pt x="8133435" y="1445957"/>
                  <a:pt x="8129906" y="1447722"/>
                  <a:pt x="8122846" y="1447722"/>
                </a:cubicBezTo>
                <a:cubicBezTo>
                  <a:pt x="8115785" y="1447722"/>
                  <a:pt x="8112254" y="1447722"/>
                  <a:pt x="8112254" y="1447722"/>
                </a:cubicBezTo>
                <a:cubicBezTo>
                  <a:pt x="8112254" y="1447722"/>
                  <a:pt x="8112254" y="1451253"/>
                  <a:pt x="8112254" y="1458312"/>
                </a:cubicBezTo>
                <a:cubicBezTo>
                  <a:pt x="8112254" y="1465372"/>
                  <a:pt x="8108725" y="1465372"/>
                  <a:pt x="8101664" y="1458312"/>
                </a:cubicBezTo>
                <a:lnTo>
                  <a:pt x="8091075" y="1447722"/>
                </a:lnTo>
                <a:lnTo>
                  <a:pt x="8080483" y="1437132"/>
                </a:lnTo>
                <a:lnTo>
                  <a:pt x="8069894" y="1426541"/>
                </a:lnTo>
                <a:cubicBezTo>
                  <a:pt x="8055773" y="1426541"/>
                  <a:pt x="8045183" y="1430072"/>
                  <a:pt x="8038123" y="1437132"/>
                </a:cubicBezTo>
                <a:cubicBezTo>
                  <a:pt x="8031061" y="1437132"/>
                  <a:pt x="8027531" y="1435368"/>
                  <a:pt x="8027531" y="1431837"/>
                </a:cubicBezTo>
                <a:cubicBezTo>
                  <a:pt x="8027531" y="1428306"/>
                  <a:pt x="8024002" y="1426541"/>
                  <a:pt x="8016942" y="1426541"/>
                </a:cubicBezTo>
                <a:lnTo>
                  <a:pt x="8016942" y="1415951"/>
                </a:lnTo>
                <a:cubicBezTo>
                  <a:pt x="8009880" y="1415951"/>
                  <a:pt x="8006350" y="1417716"/>
                  <a:pt x="8006350" y="1421247"/>
                </a:cubicBezTo>
                <a:cubicBezTo>
                  <a:pt x="8006350" y="1424776"/>
                  <a:pt x="7995760" y="1426541"/>
                  <a:pt x="7974579" y="1426541"/>
                </a:cubicBezTo>
                <a:cubicBezTo>
                  <a:pt x="7960460" y="1419481"/>
                  <a:pt x="7953398" y="1419481"/>
                  <a:pt x="7953398" y="1426541"/>
                </a:cubicBezTo>
                <a:lnTo>
                  <a:pt x="7932219" y="1426541"/>
                </a:lnTo>
                <a:lnTo>
                  <a:pt x="7932219" y="1415951"/>
                </a:lnTo>
                <a:cubicBezTo>
                  <a:pt x="7925157" y="1408891"/>
                  <a:pt x="7907508" y="1405360"/>
                  <a:pt x="7879267" y="1405360"/>
                </a:cubicBezTo>
                <a:cubicBezTo>
                  <a:pt x="7872205" y="1405360"/>
                  <a:pt x="7868675" y="1403595"/>
                  <a:pt x="7868675" y="1400066"/>
                </a:cubicBezTo>
                <a:cubicBezTo>
                  <a:pt x="7868675" y="1396535"/>
                  <a:pt x="7861615" y="1394770"/>
                  <a:pt x="7847494" y="1394770"/>
                </a:cubicBezTo>
                <a:cubicBezTo>
                  <a:pt x="7826313" y="1394770"/>
                  <a:pt x="7822784" y="1398301"/>
                  <a:pt x="7836904" y="1405360"/>
                </a:cubicBezTo>
                <a:cubicBezTo>
                  <a:pt x="7843965" y="1412420"/>
                  <a:pt x="7889856" y="1426541"/>
                  <a:pt x="7974579" y="1447722"/>
                </a:cubicBezTo>
                <a:lnTo>
                  <a:pt x="8069894" y="1479493"/>
                </a:lnTo>
                <a:lnTo>
                  <a:pt x="8059302" y="1479493"/>
                </a:lnTo>
                <a:lnTo>
                  <a:pt x="8038123" y="1479493"/>
                </a:lnTo>
                <a:cubicBezTo>
                  <a:pt x="8045183" y="1486554"/>
                  <a:pt x="8059302" y="1493614"/>
                  <a:pt x="8080483" y="1500674"/>
                </a:cubicBezTo>
                <a:cubicBezTo>
                  <a:pt x="8087545" y="1507735"/>
                  <a:pt x="8094604" y="1513030"/>
                  <a:pt x="8101664" y="1516560"/>
                </a:cubicBezTo>
                <a:cubicBezTo>
                  <a:pt x="8108725" y="1520091"/>
                  <a:pt x="8112254" y="1521855"/>
                  <a:pt x="8112254" y="1521855"/>
                </a:cubicBezTo>
                <a:cubicBezTo>
                  <a:pt x="8119316" y="1521855"/>
                  <a:pt x="8126375" y="1521855"/>
                  <a:pt x="8133435" y="1521855"/>
                </a:cubicBezTo>
                <a:lnTo>
                  <a:pt x="8154617" y="1532445"/>
                </a:lnTo>
                <a:lnTo>
                  <a:pt x="8175798" y="1532445"/>
                </a:lnTo>
                <a:cubicBezTo>
                  <a:pt x="8225220" y="1539506"/>
                  <a:pt x="8264050" y="1550095"/>
                  <a:pt x="8292291" y="1564218"/>
                </a:cubicBezTo>
                <a:cubicBezTo>
                  <a:pt x="8292291" y="1571276"/>
                  <a:pt x="8295821" y="1574807"/>
                  <a:pt x="8302883" y="1574807"/>
                </a:cubicBezTo>
                <a:cubicBezTo>
                  <a:pt x="8309943" y="1574807"/>
                  <a:pt x="8317002" y="1574807"/>
                  <a:pt x="8324064" y="1574807"/>
                </a:cubicBezTo>
                <a:lnTo>
                  <a:pt x="8334654" y="1585397"/>
                </a:lnTo>
                <a:lnTo>
                  <a:pt x="8377016" y="1595988"/>
                </a:lnTo>
                <a:cubicBezTo>
                  <a:pt x="8398196" y="1603047"/>
                  <a:pt x="8412316" y="1606578"/>
                  <a:pt x="8419377" y="1606578"/>
                </a:cubicBezTo>
                <a:cubicBezTo>
                  <a:pt x="8412316" y="1606578"/>
                  <a:pt x="8405257" y="1606578"/>
                  <a:pt x="8398196" y="1606578"/>
                </a:cubicBezTo>
                <a:cubicBezTo>
                  <a:pt x="8391135" y="1606578"/>
                  <a:pt x="8384076" y="1606578"/>
                  <a:pt x="8377016" y="1606578"/>
                </a:cubicBezTo>
                <a:cubicBezTo>
                  <a:pt x="8362895" y="1599518"/>
                  <a:pt x="8341714" y="1592458"/>
                  <a:pt x="8313473" y="1585397"/>
                </a:cubicBezTo>
                <a:cubicBezTo>
                  <a:pt x="8256991" y="1571276"/>
                  <a:pt x="8211098" y="1557157"/>
                  <a:pt x="8175798" y="1543036"/>
                </a:cubicBezTo>
                <a:cubicBezTo>
                  <a:pt x="8168737" y="1543036"/>
                  <a:pt x="8161677" y="1543036"/>
                  <a:pt x="8154617" y="1543036"/>
                </a:cubicBezTo>
                <a:lnTo>
                  <a:pt x="8091075" y="1532445"/>
                </a:lnTo>
                <a:cubicBezTo>
                  <a:pt x="8084013" y="1525386"/>
                  <a:pt x="8073423" y="1521855"/>
                  <a:pt x="8059302" y="1521855"/>
                </a:cubicBezTo>
                <a:cubicBezTo>
                  <a:pt x="8045183" y="1521855"/>
                  <a:pt x="8038123" y="1520091"/>
                  <a:pt x="8038123" y="1516560"/>
                </a:cubicBezTo>
                <a:cubicBezTo>
                  <a:pt x="8038123" y="1513030"/>
                  <a:pt x="8034593" y="1511264"/>
                  <a:pt x="8027531" y="1511264"/>
                </a:cubicBezTo>
                <a:lnTo>
                  <a:pt x="7963990" y="1500674"/>
                </a:lnTo>
                <a:cubicBezTo>
                  <a:pt x="7949869" y="1493614"/>
                  <a:pt x="7942808" y="1493614"/>
                  <a:pt x="7942808" y="1500674"/>
                </a:cubicBezTo>
                <a:cubicBezTo>
                  <a:pt x="7935748" y="1500674"/>
                  <a:pt x="7932219" y="1500674"/>
                  <a:pt x="7932219" y="1500674"/>
                </a:cubicBezTo>
                <a:cubicBezTo>
                  <a:pt x="7925157" y="1493614"/>
                  <a:pt x="7918098" y="1490084"/>
                  <a:pt x="7911038" y="1490084"/>
                </a:cubicBezTo>
                <a:cubicBezTo>
                  <a:pt x="7903976" y="1490084"/>
                  <a:pt x="7903976" y="1493614"/>
                  <a:pt x="7911038" y="1500674"/>
                </a:cubicBezTo>
                <a:cubicBezTo>
                  <a:pt x="7903976" y="1500674"/>
                  <a:pt x="7898682" y="1500674"/>
                  <a:pt x="7895152" y="1500674"/>
                </a:cubicBezTo>
                <a:cubicBezTo>
                  <a:pt x="7891623" y="1500674"/>
                  <a:pt x="7889856" y="1502439"/>
                  <a:pt x="7889856" y="1505970"/>
                </a:cubicBezTo>
                <a:cubicBezTo>
                  <a:pt x="7889856" y="1509499"/>
                  <a:pt x="7886327" y="1511264"/>
                  <a:pt x="7879267" y="1511264"/>
                </a:cubicBezTo>
                <a:cubicBezTo>
                  <a:pt x="7872205" y="1511264"/>
                  <a:pt x="7858085" y="1507735"/>
                  <a:pt x="7836904" y="1500674"/>
                </a:cubicBezTo>
                <a:cubicBezTo>
                  <a:pt x="7808663" y="1486554"/>
                  <a:pt x="7791012" y="1479493"/>
                  <a:pt x="7783952" y="1479493"/>
                </a:cubicBezTo>
                <a:cubicBezTo>
                  <a:pt x="7776892" y="1479493"/>
                  <a:pt x="7771596" y="1477728"/>
                  <a:pt x="7768067" y="1474199"/>
                </a:cubicBezTo>
                <a:cubicBezTo>
                  <a:pt x="7764538" y="1470668"/>
                  <a:pt x="7759242" y="1468903"/>
                  <a:pt x="7752182" y="1468903"/>
                </a:cubicBezTo>
                <a:cubicBezTo>
                  <a:pt x="7738060" y="1468903"/>
                  <a:pt x="7725704" y="1465372"/>
                  <a:pt x="7715115" y="1458312"/>
                </a:cubicBezTo>
                <a:cubicBezTo>
                  <a:pt x="7704524" y="1451253"/>
                  <a:pt x="7697464" y="1449487"/>
                  <a:pt x="7693934" y="1453018"/>
                </a:cubicBezTo>
                <a:cubicBezTo>
                  <a:pt x="7690404" y="1456547"/>
                  <a:pt x="7685108" y="1454783"/>
                  <a:pt x="7678048" y="1447722"/>
                </a:cubicBezTo>
                <a:cubicBezTo>
                  <a:pt x="7670986" y="1440662"/>
                  <a:pt x="7660396" y="1437132"/>
                  <a:pt x="7646278" y="1437132"/>
                </a:cubicBezTo>
                <a:lnTo>
                  <a:pt x="7603915" y="1415951"/>
                </a:lnTo>
                <a:cubicBezTo>
                  <a:pt x="7589794" y="1415951"/>
                  <a:pt x="7579204" y="1415951"/>
                  <a:pt x="7572144" y="1415951"/>
                </a:cubicBezTo>
                <a:lnTo>
                  <a:pt x="7519192" y="1394770"/>
                </a:lnTo>
                <a:cubicBezTo>
                  <a:pt x="7512130" y="1387710"/>
                  <a:pt x="7501540" y="1384180"/>
                  <a:pt x="7487420" y="1384180"/>
                </a:cubicBezTo>
                <a:lnTo>
                  <a:pt x="7476830" y="1394770"/>
                </a:lnTo>
                <a:cubicBezTo>
                  <a:pt x="7476830" y="1401831"/>
                  <a:pt x="7483890" y="1405360"/>
                  <a:pt x="7498011" y="1405360"/>
                </a:cubicBezTo>
                <a:cubicBezTo>
                  <a:pt x="7512130" y="1405360"/>
                  <a:pt x="7519192" y="1407125"/>
                  <a:pt x="7519192" y="1410656"/>
                </a:cubicBezTo>
                <a:cubicBezTo>
                  <a:pt x="7519192" y="1414187"/>
                  <a:pt x="7522722" y="1417716"/>
                  <a:pt x="7529782" y="1421247"/>
                </a:cubicBezTo>
                <a:cubicBezTo>
                  <a:pt x="7536842" y="1424776"/>
                  <a:pt x="7543903" y="1424776"/>
                  <a:pt x="7550963" y="1421247"/>
                </a:cubicBezTo>
                <a:cubicBezTo>
                  <a:pt x="7558024" y="1417716"/>
                  <a:pt x="7568615" y="1419481"/>
                  <a:pt x="7582734" y="1426541"/>
                </a:cubicBezTo>
                <a:lnTo>
                  <a:pt x="7635686" y="1437132"/>
                </a:lnTo>
                <a:cubicBezTo>
                  <a:pt x="7635686" y="1444191"/>
                  <a:pt x="7635686" y="1447722"/>
                  <a:pt x="7635686" y="1447722"/>
                </a:cubicBezTo>
                <a:cubicBezTo>
                  <a:pt x="7635686" y="1447722"/>
                  <a:pt x="7637452" y="1449487"/>
                  <a:pt x="7640982" y="1453018"/>
                </a:cubicBezTo>
                <a:cubicBezTo>
                  <a:pt x="7644511" y="1456547"/>
                  <a:pt x="7649807" y="1458312"/>
                  <a:pt x="7656867" y="1458312"/>
                </a:cubicBezTo>
                <a:cubicBezTo>
                  <a:pt x="7663928" y="1458312"/>
                  <a:pt x="7676282" y="1463608"/>
                  <a:pt x="7693934" y="1474199"/>
                </a:cubicBezTo>
                <a:cubicBezTo>
                  <a:pt x="7711586" y="1484789"/>
                  <a:pt x="7722175" y="1486554"/>
                  <a:pt x="7725704" y="1479493"/>
                </a:cubicBezTo>
                <a:cubicBezTo>
                  <a:pt x="7729234" y="1472434"/>
                  <a:pt x="7732765" y="1468903"/>
                  <a:pt x="7736296" y="1468903"/>
                </a:cubicBezTo>
                <a:cubicBezTo>
                  <a:pt x="7739826" y="1468903"/>
                  <a:pt x="7741590" y="1472434"/>
                  <a:pt x="7741590" y="1479493"/>
                </a:cubicBezTo>
                <a:lnTo>
                  <a:pt x="7773361" y="1511264"/>
                </a:lnTo>
                <a:cubicBezTo>
                  <a:pt x="7801604" y="1518324"/>
                  <a:pt x="7815724" y="1523620"/>
                  <a:pt x="7815724" y="1527151"/>
                </a:cubicBezTo>
                <a:cubicBezTo>
                  <a:pt x="7815724" y="1530680"/>
                  <a:pt x="7819253" y="1532445"/>
                  <a:pt x="7826313" y="1532445"/>
                </a:cubicBezTo>
                <a:lnTo>
                  <a:pt x="7879267" y="1543036"/>
                </a:lnTo>
                <a:cubicBezTo>
                  <a:pt x="7886327" y="1550095"/>
                  <a:pt x="7907508" y="1560687"/>
                  <a:pt x="7942808" y="1574807"/>
                </a:cubicBezTo>
                <a:cubicBezTo>
                  <a:pt x="7978109" y="1588928"/>
                  <a:pt x="7999290" y="1595988"/>
                  <a:pt x="8006350" y="1595988"/>
                </a:cubicBezTo>
                <a:cubicBezTo>
                  <a:pt x="8013412" y="1595988"/>
                  <a:pt x="8016942" y="1595988"/>
                  <a:pt x="8016942" y="1595988"/>
                </a:cubicBezTo>
                <a:cubicBezTo>
                  <a:pt x="8016942" y="1603047"/>
                  <a:pt x="8018706" y="1606578"/>
                  <a:pt x="8022237" y="1606578"/>
                </a:cubicBezTo>
                <a:lnTo>
                  <a:pt x="7995760" y="1595988"/>
                </a:lnTo>
                <a:cubicBezTo>
                  <a:pt x="7981640" y="1595988"/>
                  <a:pt x="7960460" y="1590693"/>
                  <a:pt x="7932219" y="1580103"/>
                </a:cubicBezTo>
                <a:cubicBezTo>
                  <a:pt x="7903976" y="1569512"/>
                  <a:pt x="7888090" y="1567747"/>
                  <a:pt x="7884561" y="1574807"/>
                </a:cubicBezTo>
                <a:cubicBezTo>
                  <a:pt x="7881031" y="1581868"/>
                  <a:pt x="7877500" y="1581868"/>
                  <a:pt x="7873971" y="1574807"/>
                </a:cubicBezTo>
                <a:cubicBezTo>
                  <a:pt x="7870441" y="1567747"/>
                  <a:pt x="7861615" y="1560687"/>
                  <a:pt x="7847494" y="1553626"/>
                </a:cubicBezTo>
                <a:cubicBezTo>
                  <a:pt x="7833375" y="1546566"/>
                  <a:pt x="7822784" y="1543036"/>
                  <a:pt x="7815724" y="1543036"/>
                </a:cubicBezTo>
                <a:lnTo>
                  <a:pt x="7826313" y="1553626"/>
                </a:lnTo>
                <a:cubicBezTo>
                  <a:pt x="7833375" y="1553626"/>
                  <a:pt x="7833375" y="1557157"/>
                  <a:pt x="7826313" y="1564218"/>
                </a:cubicBezTo>
                <a:lnTo>
                  <a:pt x="7836904" y="1574807"/>
                </a:lnTo>
                <a:lnTo>
                  <a:pt x="7826313" y="1574807"/>
                </a:lnTo>
                <a:cubicBezTo>
                  <a:pt x="7812194" y="1567747"/>
                  <a:pt x="7805134" y="1562451"/>
                  <a:pt x="7805134" y="1558922"/>
                </a:cubicBezTo>
                <a:cubicBezTo>
                  <a:pt x="7805134" y="1555391"/>
                  <a:pt x="7801604" y="1553626"/>
                  <a:pt x="7794542" y="1553626"/>
                </a:cubicBezTo>
                <a:lnTo>
                  <a:pt x="7794542" y="1564218"/>
                </a:lnTo>
                <a:lnTo>
                  <a:pt x="7783952" y="1553626"/>
                </a:lnTo>
                <a:lnTo>
                  <a:pt x="7752182" y="1543036"/>
                </a:lnTo>
                <a:cubicBezTo>
                  <a:pt x="7752182" y="1543036"/>
                  <a:pt x="7748652" y="1541272"/>
                  <a:pt x="7741590" y="1537741"/>
                </a:cubicBezTo>
                <a:cubicBezTo>
                  <a:pt x="7734530" y="1534210"/>
                  <a:pt x="7731000" y="1532445"/>
                  <a:pt x="7731000" y="1532445"/>
                </a:cubicBezTo>
                <a:cubicBezTo>
                  <a:pt x="7716880" y="1532445"/>
                  <a:pt x="7713348" y="1535976"/>
                  <a:pt x="7720409" y="1543036"/>
                </a:cubicBezTo>
                <a:lnTo>
                  <a:pt x="7709820" y="1543036"/>
                </a:lnTo>
                <a:cubicBezTo>
                  <a:pt x="7709820" y="1535976"/>
                  <a:pt x="7704524" y="1532445"/>
                  <a:pt x="7693934" y="1532445"/>
                </a:cubicBezTo>
                <a:cubicBezTo>
                  <a:pt x="7683344" y="1532445"/>
                  <a:pt x="7678048" y="1525386"/>
                  <a:pt x="7678048" y="1511264"/>
                </a:cubicBezTo>
                <a:cubicBezTo>
                  <a:pt x="7678048" y="1497143"/>
                  <a:pt x="7674519" y="1490084"/>
                  <a:pt x="7667457" y="1490084"/>
                </a:cubicBezTo>
                <a:lnTo>
                  <a:pt x="7651572" y="1490084"/>
                </a:lnTo>
                <a:cubicBezTo>
                  <a:pt x="7655101" y="1490084"/>
                  <a:pt x="7660396" y="1493614"/>
                  <a:pt x="7667457" y="1500674"/>
                </a:cubicBezTo>
                <a:lnTo>
                  <a:pt x="7667457" y="1511264"/>
                </a:lnTo>
                <a:cubicBezTo>
                  <a:pt x="7667457" y="1511264"/>
                  <a:pt x="7663928" y="1516560"/>
                  <a:pt x="7656867" y="1527151"/>
                </a:cubicBezTo>
                <a:cubicBezTo>
                  <a:pt x="7649807" y="1537741"/>
                  <a:pt x="7640982" y="1543036"/>
                  <a:pt x="7630390" y="1543036"/>
                </a:cubicBezTo>
                <a:cubicBezTo>
                  <a:pt x="7619800" y="1543036"/>
                  <a:pt x="7614505" y="1544801"/>
                  <a:pt x="7614505" y="1548331"/>
                </a:cubicBezTo>
                <a:cubicBezTo>
                  <a:pt x="7614505" y="1551862"/>
                  <a:pt x="7618034" y="1555391"/>
                  <a:pt x="7625096" y="1558922"/>
                </a:cubicBezTo>
                <a:cubicBezTo>
                  <a:pt x="7632156" y="1562451"/>
                  <a:pt x="7639216" y="1564218"/>
                  <a:pt x="7646278" y="1564218"/>
                </a:cubicBezTo>
                <a:cubicBezTo>
                  <a:pt x="7639216" y="1571276"/>
                  <a:pt x="7642746" y="1574807"/>
                  <a:pt x="7656867" y="1574807"/>
                </a:cubicBezTo>
                <a:cubicBezTo>
                  <a:pt x="7678048" y="1574807"/>
                  <a:pt x="7688638" y="1578338"/>
                  <a:pt x="7688638" y="1585397"/>
                </a:cubicBezTo>
                <a:lnTo>
                  <a:pt x="7667457" y="1585397"/>
                </a:lnTo>
                <a:cubicBezTo>
                  <a:pt x="7667457" y="1592458"/>
                  <a:pt x="7667457" y="1595988"/>
                  <a:pt x="7667457" y="1595988"/>
                </a:cubicBezTo>
                <a:lnTo>
                  <a:pt x="7667457" y="1606578"/>
                </a:lnTo>
                <a:cubicBezTo>
                  <a:pt x="7667457" y="1606578"/>
                  <a:pt x="7665692" y="1604814"/>
                  <a:pt x="7662163" y="1601283"/>
                </a:cubicBezTo>
                <a:cubicBezTo>
                  <a:pt x="7658634" y="1597753"/>
                  <a:pt x="7649807" y="1592458"/>
                  <a:pt x="7635686" y="1585397"/>
                </a:cubicBezTo>
                <a:lnTo>
                  <a:pt x="7614505" y="1595988"/>
                </a:lnTo>
                <a:lnTo>
                  <a:pt x="7656867" y="1606578"/>
                </a:lnTo>
                <a:cubicBezTo>
                  <a:pt x="7663928" y="1613639"/>
                  <a:pt x="7670986" y="1620699"/>
                  <a:pt x="7678048" y="1627759"/>
                </a:cubicBezTo>
                <a:lnTo>
                  <a:pt x="7678048" y="1638349"/>
                </a:lnTo>
                <a:lnTo>
                  <a:pt x="7667457" y="1638349"/>
                </a:lnTo>
                <a:cubicBezTo>
                  <a:pt x="7667457" y="1645410"/>
                  <a:pt x="7663928" y="1648940"/>
                  <a:pt x="7656867" y="1648940"/>
                </a:cubicBezTo>
                <a:lnTo>
                  <a:pt x="7688638" y="1670122"/>
                </a:lnTo>
                <a:lnTo>
                  <a:pt x="7699230" y="1680711"/>
                </a:lnTo>
                <a:lnTo>
                  <a:pt x="7678048" y="1691301"/>
                </a:lnTo>
                <a:cubicBezTo>
                  <a:pt x="7670986" y="1691301"/>
                  <a:pt x="7665692" y="1691301"/>
                  <a:pt x="7662163" y="1691301"/>
                </a:cubicBezTo>
                <a:cubicBezTo>
                  <a:pt x="7658634" y="1691301"/>
                  <a:pt x="7656867" y="1694832"/>
                  <a:pt x="7656867" y="1701893"/>
                </a:cubicBezTo>
                <a:cubicBezTo>
                  <a:pt x="7656867" y="1701893"/>
                  <a:pt x="7660396" y="1701893"/>
                  <a:pt x="7667457" y="1701893"/>
                </a:cubicBezTo>
                <a:lnTo>
                  <a:pt x="7678048" y="1712482"/>
                </a:lnTo>
                <a:cubicBezTo>
                  <a:pt x="7678048" y="1712482"/>
                  <a:pt x="7678048" y="1716013"/>
                  <a:pt x="7678048" y="1723074"/>
                </a:cubicBezTo>
                <a:lnTo>
                  <a:pt x="7667457" y="1723074"/>
                </a:lnTo>
                <a:lnTo>
                  <a:pt x="7646278" y="1723074"/>
                </a:lnTo>
                <a:lnTo>
                  <a:pt x="7667457" y="1733663"/>
                </a:lnTo>
                <a:cubicBezTo>
                  <a:pt x="7674519" y="1733663"/>
                  <a:pt x="7679813" y="1733663"/>
                  <a:pt x="7683344" y="1733663"/>
                </a:cubicBezTo>
                <a:cubicBezTo>
                  <a:pt x="7686874" y="1733663"/>
                  <a:pt x="7692168" y="1733663"/>
                  <a:pt x="7699230" y="1733663"/>
                </a:cubicBezTo>
                <a:cubicBezTo>
                  <a:pt x="7706290" y="1733663"/>
                  <a:pt x="7709820" y="1733663"/>
                  <a:pt x="7709820" y="1733663"/>
                </a:cubicBezTo>
                <a:cubicBezTo>
                  <a:pt x="7716880" y="1733663"/>
                  <a:pt x="7720409" y="1735428"/>
                  <a:pt x="7720409" y="1738959"/>
                </a:cubicBezTo>
                <a:cubicBezTo>
                  <a:pt x="7720409" y="1742489"/>
                  <a:pt x="7720409" y="1744253"/>
                  <a:pt x="7720409" y="1744253"/>
                </a:cubicBezTo>
                <a:lnTo>
                  <a:pt x="7731000" y="1744253"/>
                </a:lnTo>
                <a:cubicBezTo>
                  <a:pt x="7731000" y="1737194"/>
                  <a:pt x="7727471" y="1733663"/>
                  <a:pt x="7720409" y="1733663"/>
                </a:cubicBezTo>
                <a:cubicBezTo>
                  <a:pt x="7720409" y="1726603"/>
                  <a:pt x="7720409" y="1723074"/>
                  <a:pt x="7720409" y="1723074"/>
                </a:cubicBezTo>
                <a:cubicBezTo>
                  <a:pt x="7720409" y="1723074"/>
                  <a:pt x="7725704" y="1724838"/>
                  <a:pt x="7736296" y="1728368"/>
                </a:cubicBezTo>
                <a:cubicBezTo>
                  <a:pt x="7746886" y="1731899"/>
                  <a:pt x="7759242" y="1737194"/>
                  <a:pt x="7773361" y="1744253"/>
                </a:cubicBezTo>
                <a:cubicBezTo>
                  <a:pt x="7787482" y="1751314"/>
                  <a:pt x="7798072" y="1754845"/>
                  <a:pt x="7805134" y="1754845"/>
                </a:cubicBezTo>
                <a:cubicBezTo>
                  <a:pt x="7812194" y="1761905"/>
                  <a:pt x="7819253" y="1765434"/>
                  <a:pt x="7826313" y="1765434"/>
                </a:cubicBezTo>
                <a:cubicBezTo>
                  <a:pt x="7833375" y="1765434"/>
                  <a:pt x="7838671" y="1767199"/>
                  <a:pt x="7842200" y="1770730"/>
                </a:cubicBezTo>
                <a:cubicBezTo>
                  <a:pt x="7845729" y="1774261"/>
                  <a:pt x="7854556" y="1777790"/>
                  <a:pt x="7868675" y="1781320"/>
                </a:cubicBezTo>
                <a:cubicBezTo>
                  <a:pt x="7882796" y="1784851"/>
                  <a:pt x="7893386" y="1786615"/>
                  <a:pt x="7900446" y="1786615"/>
                </a:cubicBezTo>
                <a:cubicBezTo>
                  <a:pt x="7907508" y="1786615"/>
                  <a:pt x="7909271" y="1790146"/>
                  <a:pt x="7905742" y="1797205"/>
                </a:cubicBezTo>
                <a:cubicBezTo>
                  <a:pt x="7902212" y="1804266"/>
                  <a:pt x="7896917" y="1807797"/>
                  <a:pt x="7889856" y="1807797"/>
                </a:cubicBezTo>
                <a:cubicBezTo>
                  <a:pt x="7889856" y="1814857"/>
                  <a:pt x="7886327" y="1818386"/>
                  <a:pt x="7879267" y="1818386"/>
                </a:cubicBezTo>
                <a:cubicBezTo>
                  <a:pt x="7872205" y="1818386"/>
                  <a:pt x="7868675" y="1818386"/>
                  <a:pt x="7868675" y="1818386"/>
                </a:cubicBezTo>
                <a:lnTo>
                  <a:pt x="7858085" y="1818386"/>
                </a:lnTo>
                <a:cubicBezTo>
                  <a:pt x="7858085" y="1811327"/>
                  <a:pt x="7854556" y="1807797"/>
                  <a:pt x="7847494" y="1807797"/>
                </a:cubicBezTo>
                <a:cubicBezTo>
                  <a:pt x="7840434" y="1807797"/>
                  <a:pt x="7838671" y="1806032"/>
                  <a:pt x="7842200" y="1802501"/>
                </a:cubicBezTo>
                <a:cubicBezTo>
                  <a:pt x="7845729" y="1798970"/>
                  <a:pt x="7843965" y="1795441"/>
                  <a:pt x="7836904" y="1791911"/>
                </a:cubicBezTo>
                <a:cubicBezTo>
                  <a:pt x="7829844" y="1788380"/>
                  <a:pt x="7822784" y="1784851"/>
                  <a:pt x="7815724" y="1781320"/>
                </a:cubicBezTo>
                <a:cubicBezTo>
                  <a:pt x="7808663" y="1777790"/>
                  <a:pt x="7801604" y="1779555"/>
                  <a:pt x="7794542" y="1786615"/>
                </a:cubicBezTo>
                <a:cubicBezTo>
                  <a:pt x="7794542" y="1793676"/>
                  <a:pt x="7792778" y="1797205"/>
                  <a:pt x="7789248" y="1797205"/>
                </a:cubicBezTo>
                <a:cubicBezTo>
                  <a:pt x="7785717" y="1797205"/>
                  <a:pt x="7780423" y="1795441"/>
                  <a:pt x="7773361" y="1791911"/>
                </a:cubicBezTo>
                <a:cubicBezTo>
                  <a:pt x="7766300" y="1788380"/>
                  <a:pt x="7761005" y="1786615"/>
                  <a:pt x="7757476" y="1786615"/>
                </a:cubicBezTo>
                <a:cubicBezTo>
                  <a:pt x="7753946" y="1786615"/>
                  <a:pt x="7752182" y="1790146"/>
                  <a:pt x="7752182" y="1797205"/>
                </a:cubicBezTo>
                <a:lnTo>
                  <a:pt x="7741590" y="1797205"/>
                </a:lnTo>
                <a:cubicBezTo>
                  <a:pt x="7734530" y="1790146"/>
                  <a:pt x="7731000" y="1786615"/>
                  <a:pt x="7731000" y="1786615"/>
                </a:cubicBezTo>
                <a:lnTo>
                  <a:pt x="7731000" y="1797205"/>
                </a:lnTo>
                <a:cubicBezTo>
                  <a:pt x="7731000" y="1804266"/>
                  <a:pt x="7731000" y="1811327"/>
                  <a:pt x="7731000" y="1818386"/>
                </a:cubicBezTo>
                <a:lnTo>
                  <a:pt x="7741590" y="1828978"/>
                </a:lnTo>
                <a:cubicBezTo>
                  <a:pt x="7741590" y="1828978"/>
                  <a:pt x="7738060" y="1828978"/>
                  <a:pt x="7731000" y="1828978"/>
                </a:cubicBezTo>
                <a:cubicBezTo>
                  <a:pt x="7731000" y="1836037"/>
                  <a:pt x="7731000" y="1839567"/>
                  <a:pt x="7731000" y="1839567"/>
                </a:cubicBezTo>
                <a:lnTo>
                  <a:pt x="7752182" y="1860749"/>
                </a:lnTo>
                <a:cubicBezTo>
                  <a:pt x="7759242" y="1867809"/>
                  <a:pt x="7761005" y="1873103"/>
                  <a:pt x="7757476" y="1876634"/>
                </a:cubicBezTo>
                <a:cubicBezTo>
                  <a:pt x="7753946" y="1880165"/>
                  <a:pt x="7755711" y="1885459"/>
                  <a:pt x="7762772" y="1892520"/>
                </a:cubicBezTo>
                <a:lnTo>
                  <a:pt x="7752182" y="1903111"/>
                </a:lnTo>
                <a:cubicBezTo>
                  <a:pt x="7745120" y="1896050"/>
                  <a:pt x="7739826" y="1894284"/>
                  <a:pt x="7736296" y="1897815"/>
                </a:cubicBezTo>
                <a:cubicBezTo>
                  <a:pt x="7732765" y="1901345"/>
                  <a:pt x="7732765" y="1906640"/>
                  <a:pt x="7736296" y="1913701"/>
                </a:cubicBezTo>
                <a:cubicBezTo>
                  <a:pt x="7739826" y="1920761"/>
                  <a:pt x="7741590" y="1924290"/>
                  <a:pt x="7741590" y="1924290"/>
                </a:cubicBezTo>
                <a:lnTo>
                  <a:pt x="7752182" y="1934882"/>
                </a:lnTo>
                <a:cubicBezTo>
                  <a:pt x="7759242" y="1934882"/>
                  <a:pt x="7764538" y="1931351"/>
                  <a:pt x="7768067" y="1924290"/>
                </a:cubicBezTo>
                <a:cubicBezTo>
                  <a:pt x="7771596" y="1917231"/>
                  <a:pt x="7773361" y="1910170"/>
                  <a:pt x="7773361" y="1903111"/>
                </a:cubicBezTo>
                <a:lnTo>
                  <a:pt x="7783952" y="1903111"/>
                </a:lnTo>
                <a:cubicBezTo>
                  <a:pt x="7783952" y="1910170"/>
                  <a:pt x="7787482" y="1913701"/>
                  <a:pt x="7794542" y="1913701"/>
                </a:cubicBezTo>
                <a:cubicBezTo>
                  <a:pt x="7794542" y="1913701"/>
                  <a:pt x="7798072" y="1913701"/>
                  <a:pt x="7805134" y="1913701"/>
                </a:cubicBezTo>
                <a:cubicBezTo>
                  <a:pt x="7805134" y="1920761"/>
                  <a:pt x="7808663" y="1924290"/>
                  <a:pt x="7815724" y="1924290"/>
                </a:cubicBezTo>
                <a:lnTo>
                  <a:pt x="7805134" y="1924290"/>
                </a:lnTo>
                <a:cubicBezTo>
                  <a:pt x="7791012" y="1917231"/>
                  <a:pt x="7782186" y="1917231"/>
                  <a:pt x="7778656" y="1924290"/>
                </a:cubicBezTo>
                <a:cubicBezTo>
                  <a:pt x="7775128" y="1931351"/>
                  <a:pt x="7775128" y="1936646"/>
                  <a:pt x="7778656" y="1940176"/>
                </a:cubicBezTo>
                <a:cubicBezTo>
                  <a:pt x="7782186" y="1943707"/>
                  <a:pt x="7780423" y="1945472"/>
                  <a:pt x="7773361" y="1945472"/>
                </a:cubicBezTo>
                <a:lnTo>
                  <a:pt x="7773361" y="1956063"/>
                </a:lnTo>
                <a:lnTo>
                  <a:pt x="7762772" y="1956063"/>
                </a:lnTo>
                <a:lnTo>
                  <a:pt x="7783952" y="1966653"/>
                </a:lnTo>
                <a:lnTo>
                  <a:pt x="7783952" y="1956063"/>
                </a:lnTo>
                <a:lnTo>
                  <a:pt x="7783952" y="1945472"/>
                </a:lnTo>
                <a:cubicBezTo>
                  <a:pt x="7791012" y="1945472"/>
                  <a:pt x="7796308" y="1947236"/>
                  <a:pt x="7799838" y="1950767"/>
                </a:cubicBezTo>
                <a:cubicBezTo>
                  <a:pt x="7803368" y="1954297"/>
                  <a:pt x="7801604" y="1956063"/>
                  <a:pt x="7794542" y="1956063"/>
                </a:cubicBezTo>
                <a:lnTo>
                  <a:pt x="7794542" y="1977242"/>
                </a:lnTo>
                <a:cubicBezTo>
                  <a:pt x="7780423" y="1977242"/>
                  <a:pt x="7775128" y="1980773"/>
                  <a:pt x="7778656" y="1987834"/>
                </a:cubicBezTo>
                <a:cubicBezTo>
                  <a:pt x="7782186" y="1994894"/>
                  <a:pt x="7776892" y="1998424"/>
                  <a:pt x="7762772" y="1998424"/>
                </a:cubicBezTo>
                <a:cubicBezTo>
                  <a:pt x="7748652" y="1998424"/>
                  <a:pt x="7741590" y="1994894"/>
                  <a:pt x="7741590" y="1987834"/>
                </a:cubicBezTo>
                <a:cubicBezTo>
                  <a:pt x="7734530" y="1987834"/>
                  <a:pt x="7729234" y="1987834"/>
                  <a:pt x="7725704" y="1987834"/>
                </a:cubicBezTo>
                <a:cubicBezTo>
                  <a:pt x="7722175" y="1987834"/>
                  <a:pt x="7716880" y="1987834"/>
                  <a:pt x="7709820" y="1987834"/>
                </a:cubicBezTo>
                <a:cubicBezTo>
                  <a:pt x="7716880" y="1994894"/>
                  <a:pt x="7713348" y="1998424"/>
                  <a:pt x="7699230" y="1998424"/>
                </a:cubicBezTo>
                <a:cubicBezTo>
                  <a:pt x="7692168" y="1991363"/>
                  <a:pt x="7681578" y="1987834"/>
                  <a:pt x="7667457" y="1987834"/>
                </a:cubicBezTo>
                <a:cubicBezTo>
                  <a:pt x="7653338" y="1980773"/>
                  <a:pt x="7642746" y="1977242"/>
                  <a:pt x="7635686" y="1977242"/>
                </a:cubicBezTo>
                <a:lnTo>
                  <a:pt x="7646278" y="1987834"/>
                </a:lnTo>
                <a:lnTo>
                  <a:pt x="7656867" y="1998424"/>
                </a:lnTo>
                <a:cubicBezTo>
                  <a:pt x="7663928" y="1998424"/>
                  <a:pt x="7670986" y="2001954"/>
                  <a:pt x="7678048" y="2009015"/>
                </a:cubicBezTo>
                <a:cubicBezTo>
                  <a:pt x="7685108" y="2016074"/>
                  <a:pt x="7692168" y="2019605"/>
                  <a:pt x="7699230" y="2019605"/>
                </a:cubicBezTo>
                <a:lnTo>
                  <a:pt x="7709820" y="2030194"/>
                </a:lnTo>
                <a:lnTo>
                  <a:pt x="7709820" y="2040786"/>
                </a:lnTo>
                <a:lnTo>
                  <a:pt x="7731000" y="2051376"/>
                </a:lnTo>
                <a:lnTo>
                  <a:pt x="7783952" y="2061967"/>
                </a:lnTo>
                <a:cubicBezTo>
                  <a:pt x="7783952" y="2061967"/>
                  <a:pt x="7785717" y="2063732"/>
                  <a:pt x="7789248" y="2067261"/>
                </a:cubicBezTo>
                <a:cubicBezTo>
                  <a:pt x="7792778" y="2070792"/>
                  <a:pt x="7798072" y="2076088"/>
                  <a:pt x="7805134" y="2083146"/>
                </a:cubicBezTo>
                <a:lnTo>
                  <a:pt x="7815724" y="2093738"/>
                </a:lnTo>
                <a:cubicBezTo>
                  <a:pt x="7822784" y="2093738"/>
                  <a:pt x="7828079" y="2095502"/>
                  <a:pt x="7831609" y="2099033"/>
                </a:cubicBezTo>
                <a:cubicBezTo>
                  <a:pt x="7835138" y="2102563"/>
                  <a:pt x="7838671" y="2102563"/>
                  <a:pt x="7842200" y="2099033"/>
                </a:cubicBezTo>
                <a:cubicBezTo>
                  <a:pt x="7845729" y="2095502"/>
                  <a:pt x="7849260" y="2097267"/>
                  <a:pt x="7852790" y="2104328"/>
                </a:cubicBezTo>
                <a:cubicBezTo>
                  <a:pt x="7856319" y="2111388"/>
                  <a:pt x="7859850" y="2113154"/>
                  <a:pt x="7863380" y="2109623"/>
                </a:cubicBezTo>
                <a:cubicBezTo>
                  <a:pt x="7866909" y="2106092"/>
                  <a:pt x="7872205" y="2107858"/>
                  <a:pt x="7879267" y="2114919"/>
                </a:cubicBezTo>
                <a:cubicBezTo>
                  <a:pt x="7893386" y="2129040"/>
                  <a:pt x="7905742" y="2137863"/>
                  <a:pt x="7916332" y="2141394"/>
                </a:cubicBezTo>
                <a:cubicBezTo>
                  <a:pt x="7926923" y="2144925"/>
                  <a:pt x="7949869" y="2157280"/>
                  <a:pt x="7985171" y="2178461"/>
                </a:cubicBezTo>
                <a:cubicBezTo>
                  <a:pt x="8013412" y="2185521"/>
                  <a:pt x="8039887" y="2197877"/>
                  <a:pt x="8064598" y="2215527"/>
                </a:cubicBezTo>
                <a:cubicBezTo>
                  <a:pt x="8089309" y="2233177"/>
                  <a:pt x="8101664" y="2249063"/>
                  <a:pt x="8101664" y="2263184"/>
                </a:cubicBezTo>
                <a:cubicBezTo>
                  <a:pt x="8101664" y="2270244"/>
                  <a:pt x="8103431" y="2275540"/>
                  <a:pt x="8106960" y="2279069"/>
                </a:cubicBezTo>
                <a:cubicBezTo>
                  <a:pt x="8110490" y="2282600"/>
                  <a:pt x="8110490" y="2284365"/>
                  <a:pt x="8106960" y="2284365"/>
                </a:cubicBezTo>
                <a:cubicBezTo>
                  <a:pt x="8103431" y="2284365"/>
                  <a:pt x="8101664" y="2280834"/>
                  <a:pt x="8101664" y="2273775"/>
                </a:cubicBezTo>
                <a:cubicBezTo>
                  <a:pt x="8101664" y="2266715"/>
                  <a:pt x="8091075" y="2263184"/>
                  <a:pt x="8069894" y="2263184"/>
                </a:cubicBezTo>
                <a:cubicBezTo>
                  <a:pt x="8062833" y="2263184"/>
                  <a:pt x="8059302" y="2263184"/>
                  <a:pt x="8059302" y="2263184"/>
                </a:cubicBezTo>
                <a:cubicBezTo>
                  <a:pt x="8052242" y="2263184"/>
                  <a:pt x="8045183" y="2259654"/>
                  <a:pt x="8038123" y="2252594"/>
                </a:cubicBezTo>
                <a:lnTo>
                  <a:pt x="8006350" y="2242004"/>
                </a:lnTo>
                <a:cubicBezTo>
                  <a:pt x="8006350" y="2242004"/>
                  <a:pt x="8002821" y="2242004"/>
                  <a:pt x="7995760" y="2242004"/>
                </a:cubicBezTo>
                <a:lnTo>
                  <a:pt x="7953398" y="2220823"/>
                </a:lnTo>
                <a:cubicBezTo>
                  <a:pt x="7946338" y="2227882"/>
                  <a:pt x="7941042" y="2231413"/>
                  <a:pt x="7937513" y="2231413"/>
                </a:cubicBezTo>
                <a:cubicBezTo>
                  <a:pt x="7933983" y="2231413"/>
                  <a:pt x="7928688" y="2227882"/>
                  <a:pt x="7921627" y="2220823"/>
                </a:cubicBezTo>
                <a:lnTo>
                  <a:pt x="7911038" y="2220823"/>
                </a:lnTo>
                <a:cubicBezTo>
                  <a:pt x="7918098" y="2227882"/>
                  <a:pt x="7960460" y="2249063"/>
                  <a:pt x="8038123" y="2284365"/>
                </a:cubicBezTo>
                <a:lnTo>
                  <a:pt x="8080483" y="2316136"/>
                </a:lnTo>
                <a:lnTo>
                  <a:pt x="8101664" y="2337317"/>
                </a:lnTo>
                <a:lnTo>
                  <a:pt x="8112254" y="2358498"/>
                </a:lnTo>
                <a:cubicBezTo>
                  <a:pt x="8105194" y="2358498"/>
                  <a:pt x="8098135" y="2354967"/>
                  <a:pt x="8091075" y="2347908"/>
                </a:cubicBezTo>
                <a:lnTo>
                  <a:pt x="8080483" y="2347908"/>
                </a:lnTo>
                <a:cubicBezTo>
                  <a:pt x="8080483" y="2347908"/>
                  <a:pt x="8076954" y="2347908"/>
                  <a:pt x="8069894" y="2347908"/>
                </a:cubicBezTo>
                <a:cubicBezTo>
                  <a:pt x="8062833" y="2340848"/>
                  <a:pt x="8059302" y="2337317"/>
                  <a:pt x="8059302" y="2337317"/>
                </a:cubicBezTo>
                <a:lnTo>
                  <a:pt x="8006350" y="2305546"/>
                </a:lnTo>
                <a:cubicBezTo>
                  <a:pt x="8006350" y="2305546"/>
                  <a:pt x="8008116" y="2307311"/>
                  <a:pt x="8011646" y="2310841"/>
                </a:cubicBezTo>
                <a:cubicBezTo>
                  <a:pt x="8015175" y="2314371"/>
                  <a:pt x="8016942" y="2316136"/>
                  <a:pt x="8016942" y="2316136"/>
                </a:cubicBezTo>
                <a:lnTo>
                  <a:pt x="7995760" y="2316136"/>
                </a:lnTo>
                <a:cubicBezTo>
                  <a:pt x="7995760" y="2316136"/>
                  <a:pt x="7995760" y="2314371"/>
                  <a:pt x="7995760" y="2310841"/>
                </a:cubicBezTo>
                <a:cubicBezTo>
                  <a:pt x="7995760" y="2307311"/>
                  <a:pt x="7992231" y="2303781"/>
                  <a:pt x="7985171" y="2300250"/>
                </a:cubicBezTo>
                <a:cubicBezTo>
                  <a:pt x="7978109" y="2296721"/>
                  <a:pt x="7972815" y="2293190"/>
                  <a:pt x="7969284" y="2289660"/>
                </a:cubicBezTo>
                <a:cubicBezTo>
                  <a:pt x="7965754" y="2286129"/>
                  <a:pt x="7963990" y="2280834"/>
                  <a:pt x="7963990" y="2273775"/>
                </a:cubicBezTo>
                <a:cubicBezTo>
                  <a:pt x="7963990" y="2266715"/>
                  <a:pt x="7946338" y="2259654"/>
                  <a:pt x="7911038" y="2252594"/>
                </a:cubicBezTo>
                <a:cubicBezTo>
                  <a:pt x="7889856" y="2245533"/>
                  <a:pt x="7875736" y="2238473"/>
                  <a:pt x="7868675" y="2231413"/>
                </a:cubicBezTo>
                <a:cubicBezTo>
                  <a:pt x="7868675" y="2231413"/>
                  <a:pt x="7866909" y="2229648"/>
                  <a:pt x="7863380" y="2226117"/>
                </a:cubicBezTo>
                <a:cubicBezTo>
                  <a:pt x="7859850" y="2222588"/>
                  <a:pt x="7854556" y="2220823"/>
                  <a:pt x="7847494" y="2220823"/>
                </a:cubicBezTo>
                <a:cubicBezTo>
                  <a:pt x="7833375" y="2220823"/>
                  <a:pt x="7826313" y="2219058"/>
                  <a:pt x="7826313" y="2215527"/>
                </a:cubicBezTo>
                <a:cubicBezTo>
                  <a:pt x="7826313" y="2211996"/>
                  <a:pt x="7824548" y="2210232"/>
                  <a:pt x="7821019" y="2210232"/>
                </a:cubicBezTo>
                <a:cubicBezTo>
                  <a:pt x="7817490" y="2210232"/>
                  <a:pt x="7815724" y="2213763"/>
                  <a:pt x="7815724" y="2220823"/>
                </a:cubicBezTo>
                <a:lnTo>
                  <a:pt x="7783952" y="2199642"/>
                </a:lnTo>
                <a:lnTo>
                  <a:pt x="7762772" y="2189051"/>
                </a:lnTo>
                <a:cubicBezTo>
                  <a:pt x="7748652" y="2181992"/>
                  <a:pt x="7739826" y="2176696"/>
                  <a:pt x="7736296" y="2173165"/>
                </a:cubicBezTo>
                <a:cubicBezTo>
                  <a:pt x="7732765" y="2169636"/>
                  <a:pt x="7734530" y="2167871"/>
                  <a:pt x="7741590" y="2167871"/>
                </a:cubicBezTo>
                <a:cubicBezTo>
                  <a:pt x="7741590" y="2160811"/>
                  <a:pt x="7741590" y="2157280"/>
                  <a:pt x="7741590" y="2157280"/>
                </a:cubicBezTo>
                <a:cubicBezTo>
                  <a:pt x="7741590" y="2157280"/>
                  <a:pt x="7738060" y="2157280"/>
                  <a:pt x="7731000" y="2157280"/>
                </a:cubicBezTo>
                <a:lnTo>
                  <a:pt x="7752182" y="2146690"/>
                </a:lnTo>
                <a:cubicBezTo>
                  <a:pt x="7766300" y="2146690"/>
                  <a:pt x="7769832" y="2143159"/>
                  <a:pt x="7762772" y="2136099"/>
                </a:cubicBezTo>
                <a:lnTo>
                  <a:pt x="7773361" y="2125509"/>
                </a:lnTo>
                <a:lnTo>
                  <a:pt x="7773361" y="2114919"/>
                </a:lnTo>
                <a:lnTo>
                  <a:pt x="7752182" y="2114919"/>
                </a:lnTo>
                <a:cubicBezTo>
                  <a:pt x="7752182" y="2114919"/>
                  <a:pt x="7748652" y="2118448"/>
                  <a:pt x="7741590" y="2125509"/>
                </a:cubicBezTo>
                <a:lnTo>
                  <a:pt x="7731000" y="2125509"/>
                </a:lnTo>
                <a:cubicBezTo>
                  <a:pt x="7731000" y="2118448"/>
                  <a:pt x="7734530" y="2114919"/>
                  <a:pt x="7741590" y="2114919"/>
                </a:cubicBezTo>
                <a:lnTo>
                  <a:pt x="7741590" y="2104328"/>
                </a:lnTo>
                <a:lnTo>
                  <a:pt x="7752182" y="2093738"/>
                </a:lnTo>
                <a:cubicBezTo>
                  <a:pt x="7731000" y="2079617"/>
                  <a:pt x="7713348" y="2072557"/>
                  <a:pt x="7699230" y="2072557"/>
                </a:cubicBezTo>
                <a:lnTo>
                  <a:pt x="7678048" y="2061967"/>
                </a:lnTo>
                <a:cubicBezTo>
                  <a:pt x="7670986" y="2054906"/>
                  <a:pt x="7663928" y="2049611"/>
                  <a:pt x="7656867" y="2046080"/>
                </a:cubicBezTo>
                <a:cubicBezTo>
                  <a:pt x="7649807" y="2042550"/>
                  <a:pt x="7640982" y="2037255"/>
                  <a:pt x="7630390" y="2030194"/>
                </a:cubicBezTo>
                <a:cubicBezTo>
                  <a:pt x="7619800" y="2023136"/>
                  <a:pt x="7605682" y="2016074"/>
                  <a:pt x="7588030" y="2009015"/>
                </a:cubicBezTo>
                <a:cubicBezTo>
                  <a:pt x="7570378" y="2001954"/>
                  <a:pt x="7561553" y="1994894"/>
                  <a:pt x="7561553" y="1987834"/>
                </a:cubicBezTo>
                <a:lnTo>
                  <a:pt x="7550963" y="1977242"/>
                </a:lnTo>
                <a:cubicBezTo>
                  <a:pt x="7550963" y="1984303"/>
                  <a:pt x="7547434" y="1987834"/>
                  <a:pt x="7540374" y="1987834"/>
                </a:cubicBezTo>
                <a:lnTo>
                  <a:pt x="7529782" y="1987834"/>
                </a:lnTo>
                <a:cubicBezTo>
                  <a:pt x="7536842" y="1987834"/>
                  <a:pt x="7538607" y="1989598"/>
                  <a:pt x="7535078" y="1993128"/>
                </a:cubicBezTo>
                <a:cubicBezTo>
                  <a:pt x="7531548" y="1996659"/>
                  <a:pt x="7529782" y="1998424"/>
                  <a:pt x="7529782" y="1998424"/>
                </a:cubicBezTo>
                <a:cubicBezTo>
                  <a:pt x="7529782" y="2005484"/>
                  <a:pt x="7526252" y="2005484"/>
                  <a:pt x="7519192" y="1998424"/>
                </a:cubicBezTo>
                <a:cubicBezTo>
                  <a:pt x="7512130" y="1991363"/>
                  <a:pt x="7508601" y="1987834"/>
                  <a:pt x="7508601" y="1987834"/>
                </a:cubicBezTo>
                <a:lnTo>
                  <a:pt x="7508601" y="1998424"/>
                </a:lnTo>
                <a:cubicBezTo>
                  <a:pt x="7508601" y="1998424"/>
                  <a:pt x="7508601" y="2001954"/>
                  <a:pt x="7508601" y="2009015"/>
                </a:cubicBezTo>
                <a:lnTo>
                  <a:pt x="7498011" y="1998424"/>
                </a:lnTo>
                <a:cubicBezTo>
                  <a:pt x="7490951" y="1991363"/>
                  <a:pt x="7487420" y="1987834"/>
                  <a:pt x="7487420" y="1987834"/>
                </a:cubicBezTo>
                <a:cubicBezTo>
                  <a:pt x="7487420" y="1987834"/>
                  <a:pt x="7489186" y="1986069"/>
                  <a:pt x="7492716" y="1982538"/>
                </a:cubicBezTo>
                <a:cubicBezTo>
                  <a:pt x="7496245" y="1979007"/>
                  <a:pt x="7496245" y="1977242"/>
                  <a:pt x="7492716" y="1977242"/>
                </a:cubicBezTo>
                <a:cubicBezTo>
                  <a:pt x="7489186" y="1977242"/>
                  <a:pt x="7487420" y="1977242"/>
                  <a:pt x="7487420" y="1977242"/>
                </a:cubicBezTo>
                <a:cubicBezTo>
                  <a:pt x="7480360" y="1970184"/>
                  <a:pt x="7480360" y="1966653"/>
                  <a:pt x="7487420" y="1966653"/>
                </a:cubicBezTo>
                <a:lnTo>
                  <a:pt x="7476830" y="1966653"/>
                </a:lnTo>
                <a:lnTo>
                  <a:pt x="7466240" y="1945472"/>
                </a:lnTo>
                <a:cubicBezTo>
                  <a:pt x="7473300" y="1945472"/>
                  <a:pt x="7480360" y="1949002"/>
                  <a:pt x="7487420" y="1956063"/>
                </a:cubicBezTo>
                <a:cubicBezTo>
                  <a:pt x="7494482" y="1963122"/>
                  <a:pt x="7501540" y="1964888"/>
                  <a:pt x="7508601" y="1961357"/>
                </a:cubicBezTo>
                <a:cubicBezTo>
                  <a:pt x="7515663" y="1957828"/>
                  <a:pt x="7515663" y="1952532"/>
                  <a:pt x="7508601" y="1945472"/>
                </a:cubicBezTo>
                <a:lnTo>
                  <a:pt x="7487420" y="1924290"/>
                </a:lnTo>
                <a:cubicBezTo>
                  <a:pt x="7487420" y="1924290"/>
                  <a:pt x="7483890" y="1924290"/>
                  <a:pt x="7476830" y="1924290"/>
                </a:cubicBezTo>
                <a:lnTo>
                  <a:pt x="7466240" y="1924290"/>
                </a:lnTo>
                <a:cubicBezTo>
                  <a:pt x="7459178" y="1924290"/>
                  <a:pt x="7452120" y="1924290"/>
                  <a:pt x="7445059" y="1924290"/>
                </a:cubicBezTo>
                <a:cubicBezTo>
                  <a:pt x="7445059" y="1924290"/>
                  <a:pt x="7441530" y="1926055"/>
                  <a:pt x="7434468" y="1929586"/>
                </a:cubicBezTo>
                <a:cubicBezTo>
                  <a:pt x="7427408" y="1933117"/>
                  <a:pt x="7423878" y="1938411"/>
                  <a:pt x="7423878" y="1945472"/>
                </a:cubicBezTo>
                <a:lnTo>
                  <a:pt x="7413288" y="1956063"/>
                </a:lnTo>
                <a:cubicBezTo>
                  <a:pt x="7420348" y="1956063"/>
                  <a:pt x="7423878" y="1959592"/>
                  <a:pt x="7423878" y="1966653"/>
                </a:cubicBezTo>
                <a:cubicBezTo>
                  <a:pt x="7423878" y="1973713"/>
                  <a:pt x="7415053" y="1977242"/>
                  <a:pt x="7397403" y="1977242"/>
                </a:cubicBezTo>
                <a:cubicBezTo>
                  <a:pt x="7379751" y="1977242"/>
                  <a:pt x="7360336" y="1975478"/>
                  <a:pt x="7339155" y="1971948"/>
                </a:cubicBezTo>
                <a:cubicBezTo>
                  <a:pt x="7317974" y="1968417"/>
                  <a:pt x="7303854" y="1964888"/>
                  <a:pt x="7296793" y="1961357"/>
                </a:cubicBezTo>
                <a:cubicBezTo>
                  <a:pt x="7289732" y="1957828"/>
                  <a:pt x="7284437" y="1956063"/>
                  <a:pt x="7280908" y="1956063"/>
                </a:cubicBezTo>
                <a:cubicBezTo>
                  <a:pt x="7277378" y="1956063"/>
                  <a:pt x="7272082" y="1956063"/>
                  <a:pt x="7265022" y="1956063"/>
                </a:cubicBezTo>
                <a:lnTo>
                  <a:pt x="7265022" y="1966653"/>
                </a:lnTo>
                <a:cubicBezTo>
                  <a:pt x="7279142" y="1966653"/>
                  <a:pt x="7289732" y="1973713"/>
                  <a:pt x="7296793" y="1987834"/>
                </a:cubicBezTo>
                <a:lnTo>
                  <a:pt x="7317974" y="1998424"/>
                </a:lnTo>
                <a:lnTo>
                  <a:pt x="7286203" y="1998424"/>
                </a:lnTo>
                <a:cubicBezTo>
                  <a:pt x="7265022" y="1998424"/>
                  <a:pt x="7254432" y="1994894"/>
                  <a:pt x="7254432" y="1987834"/>
                </a:cubicBezTo>
                <a:cubicBezTo>
                  <a:pt x="7247370" y="1987834"/>
                  <a:pt x="7243841" y="1987834"/>
                  <a:pt x="7243841" y="1987834"/>
                </a:cubicBezTo>
                <a:cubicBezTo>
                  <a:pt x="7243841" y="1987834"/>
                  <a:pt x="7243841" y="1991363"/>
                  <a:pt x="7243841" y="1998424"/>
                </a:cubicBezTo>
                <a:lnTo>
                  <a:pt x="7201480" y="2009015"/>
                </a:lnTo>
                <a:lnTo>
                  <a:pt x="7201480" y="1987834"/>
                </a:lnTo>
                <a:cubicBezTo>
                  <a:pt x="7194418" y="1987834"/>
                  <a:pt x="7187360" y="1986069"/>
                  <a:pt x="7180299" y="1982538"/>
                </a:cubicBezTo>
                <a:cubicBezTo>
                  <a:pt x="7173238" y="1979007"/>
                  <a:pt x="7169708" y="1977242"/>
                  <a:pt x="7169708" y="1977242"/>
                </a:cubicBezTo>
                <a:cubicBezTo>
                  <a:pt x="7169708" y="1977242"/>
                  <a:pt x="7169708" y="1980773"/>
                  <a:pt x="7169708" y="1987834"/>
                </a:cubicBezTo>
                <a:lnTo>
                  <a:pt x="7159118" y="1998424"/>
                </a:lnTo>
                <a:cubicBezTo>
                  <a:pt x="7159118" y="1998424"/>
                  <a:pt x="7157352" y="2000188"/>
                  <a:pt x="7153822" y="2003719"/>
                </a:cubicBezTo>
                <a:cubicBezTo>
                  <a:pt x="7150293" y="2007250"/>
                  <a:pt x="7148526" y="2012544"/>
                  <a:pt x="7148526" y="2019605"/>
                </a:cubicBezTo>
                <a:cubicBezTo>
                  <a:pt x="7148526" y="2033725"/>
                  <a:pt x="7155588" y="2033725"/>
                  <a:pt x="7169708" y="2019605"/>
                </a:cubicBezTo>
                <a:cubicBezTo>
                  <a:pt x="7169708" y="2012544"/>
                  <a:pt x="7173238" y="2012544"/>
                  <a:pt x="7180299" y="2019605"/>
                </a:cubicBezTo>
                <a:cubicBezTo>
                  <a:pt x="7187360" y="2026665"/>
                  <a:pt x="7190889" y="2026665"/>
                  <a:pt x="7190889" y="2019605"/>
                </a:cubicBezTo>
                <a:cubicBezTo>
                  <a:pt x="7197949" y="2019605"/>
                  <a:pt x="7201480" y="2021369"/>
                  <a:pt x="7201480" y="2024900"/>
                </a:cubicBezTo>
                <a:cubicBezTo>
                  <a:pt x="7201480" y="2028430"/>
                  <a:pt x="7205010" y="2030194"/>
                  <a:pt x="7212070" y="2030194"/>
                </a:cubicBezTo>
                <a:cubicBezTo>
                  <a:pt x="7212070" y="2044315"/>
                  <a:pt x="7226190" y="2044315"/>
                  <a:pt x="7254432" y="2030194"/>
                </a:cubicBezTo>
                <a:lnTo>
                  <a:pt x="7265022" y="2030194"/>
                </a:lnTo>
                <a:lnTo>
                  <a:pt x="7265022" y="2040786"/>
                </a:lnTo>
                <a:lnTo>
                  <a:pt x="7286203" y="2030194"/>
                </a:lnTo>
                <a:lnTo>
                  <a:pt x="7292822" y="2030194"/>
                </a:lnTo>
                <a:cubicBezTo>
                  <a:pt x="7295470" y="2030194"/>
                  <a:pt x="7296793" y="2030194"/>
                  <a:pt x="7296793" y="2030194"/>
                </a:cubicBezTo>
                <a:lnTo>
                  <a:pt x="7265022" y="2051376"/>
                </a:lnTo>
                <a:cubicBezTo>
                  <a:pt x="7250902" y="2051376"/>
                  <a:pt x="7243841" y="2054906"/>
                  <a:pt x="7243841" y="2061967"/>
                </a:cubicBezTo>
                <a:lnTo>
                  <a:pt x="7243841" y="2072557"/>
                </a:lnTo>
                <a:lnTo>
                  <a:pt x="7275612" y="2093738"/>
                </a:lnTo>
                <a:cubicBezTo>
                  <a:pt x="7289732" y="2093738"/>
                  <a:pt x="7300322" y="2097267"/>
                  <a:pt x="7307384" y="2104328"/>
                </a:cubicBezTo>
                <a:cubicBezTo>
                  <a:pt x="7314444" y="2104328"/>
                  <a:pt x="7317974" y="2104328"/>
                  <a:pt x="7317974" y="2104328"/>
                </a:cubicBezTo>
                <a:cubicBezTo>
                  <a:pt x="7317974" y="2104328"/>
                  <a:pt x="7321504" y="2104328"/>
                  <a:pt x="7328564" y="2104328"/>
                </a:cubicBezTo>
                <a:cubicBezTo>
                  <a:pt x="7328564" y="2104328"/>
                  <a:pt x="7330330" y="2107858"/>
                  <a:pt x="7333860" y="2114919"/>
                </a:cubicBezTo>
                <a:cubicBezTo>
                  <a:pt x="7337389" y="2121978"/>
                  <a:pt x="7335626" y="2125509"/>
                  <a:pt x="7328564" y="2125509"/>
                </a:cubicBezTo>
                <a:lnTo>
                  <a:pt x="7307384" y="2125509"/>
                </a:lnTo>
                <a:cubicBezTo>
                  <a:pt x="7300322" y="2132569"/>
                  <a:pt x="7293264" y="2136099"/>
                  <a:pt x="7286203" y="2136099"/>
                </a:cubicBezTo>
                <a:lnTo>
                  <a:pt x="7286203" y="2125509"/>
                </a:lnTo>
                <a:lnTo>
                  <a:pt x="7275612" y="2114919"/>
                </a:lnTo>
                <a:cubicBezTo>
                  <a:pt x="7268552" y="2114919"/>
                  <a:pt x="7266788" y="2118448"/>
                  <a:pt x="7270318" y="2125509"/>
                </a:cubicBezTo>
                <a:cubicBezTo>
                  <a:pt x="7273847" y="2132569"/>
                  <a:pt x="7272082" y="2136099"/>
                  <a:pt x="7265022" y="2136099"/>
                </a:cubicBezTo>
                <a:cubicBezTo>
                  <a:pt x="7265022" y="2129040"/>
                  <a:pt x="7259726" y="2123744"/>
                  <a:pt x="7249136" y="2120213"/>
                </a:cubicBezTo>
                <a:cubicBezTo>
                  <a:pt x="7238546" y="2116684"/>
                  <a:pt x="7231485" y="2113154"/>
                  <a:pt x="7227956" y="2109623"/>
                </a:cubicBezTo>
                <a:cubicBezTo>
                  <a:pt x="7224426" y="2106092"/>
                  <a:pt x="7222660" y="2104328"/>
                  <a:pt x="7222660" y="2104328"/>
                </a:cubicBezTo>
                <a:lnTo>
                  <a:pt x="7201480" y="2104328"/>
                </a:lnTo>
                <a:lnTo>
                  <a:pt x="7148526" y="2093738"/>
                </a:lnTo>
                <a:lnTo>
                  <a:pt x="7132641" y="2093738"/>
                </a:lnTo>
                <a:cubicBezTo>
                  <a:pt x="7136170" y="2093738"/>
                  <a:pt x="7137937" y="2091973"/>
                  <a:pt x="7137937" y="2088442"/>
                </a:cubicBezTo>
                <a:cubicBezTo>
                  <a:pt x="7137937" y="2084911"/>
                  <a:pt x="7136170" y="2081382"/>
                  <a:pt x="7132641" y="2077852"/>
                </a:cubicBezTo>
                <a:cubicBezTo>
                  <a:pt x="7129112" y="2074321"/>
                  <a:pt x="7125581" y="2074321"/>
                  <a:pt x="7122052" y="2077852"/>
                </a:cubicBezTo>
                <a:cubicBezTo>
                  <a:pt x="7118522" y="2081382"/>
                  <a:pt x="7118522" y="2084911"/>
                  <a:pt x="7122052" y="2088442"/>
                </a:cubicBezTo>
                <a:cubicBezTo>
                  <a:pt x="7125581" y="2091973"/>
                  <a:pt x="7129112" y="2093738"/>
                  <a:pt x="7132641" y="2093738"/>
                </a:cubicBezTo>
                <a:lnTo>
                  <a:pt x="7111462" y="2093738"/>
                </a:lnTo>
                <a:cubicBezTo>
                  <a:pt x="7100870" y="2093738"/>
                  <a:pt x="7095574" y="2095502"/>
                  <a:pt x="7095574" y="2099033"/>
                </a:cubicBezTo>
                <a:cubicBezTo>
                  <a:pt x="7095574" y="2102563"/>
                  <a:pt x="7093810" y="2104328"/>
                  <a:pt x="7090280" y="2104328"/>
                </a:cubicBezTo>
                <a:cubicBezTo>
                  <a:pt x="7086751" y="2104328"/>
                  <a:pt x="7081456" y="2104328"/>
                  <a:pt x="7074395" y="2104328"/>
                </a:cubicBezTo>
                <a:lnTo>
                  <a:pt x="7063804" y="2104328"/>
                </a:lnTo>
                <a:lnTo>
                  <a:pt x="7063804" y="2114919"/>
                </a:lnTo>
                <a:cubicBezTo>
                  <a:pt x="7056744" y="2114919"/>
                  <a:pt x="7053214" y="2111388"/>
                  <a:pt x="7053214" y="2104328"/>
                </a:cubicBezTo>
                <a:cubicBezTo>
                  <a:pt x="7053214" y="2090207"/>
                  <a:pt x="7056744" y="2086677"/>
                  <a:pt x="7063804" y="2093738"/>
                </a:cubicBezTo>
                <a:cubicBezTo>
                  <a:pt x="7070866" y="2093738"/>
                  <a:pt x="7076160" y="2091973"/>
                  <a:pt x="7079689" y="2088442"/>
                </a:cubicBezTo>
                <a:cubicBezTo>
                  <a:pt x="7083218" y="2084911"/>
                  <a:pt x="7081456" y="2083146"/>
                  <a:pt x="7074395" y="2083146"/>
                </a:cubicBezTo>
                <a:cubicBezTo>
                  <a:pt x="7067333" y="2083146"/>
                  <a:pt x="7063804" y="2083146"/>
                  <a:pt x="7063804" y="2083146"/>
                </a:cubicBezTo>
                <a:cubicBezTo>
                  <a:pt x="7063804" y="2076088"/>
                  <a:pt x="7062039" y="2072557"/>
                  <a:pt x="7058510" y="2072557"/>
                </a:cubicBezTo>
                <a:cubicBezTo>
                  <a:pt x="7054978" y="2072557"/>
                  <a:pt x="7051448" y="2072557"/>
                  <a:pt x="7047918" y="2072557"/>
                </a:cubicBezTo>
                <a:cubicBezTo>
                  <a:pt x="7044389" y="2072557"/>
                  <a:pt x="7040858" y="2074321"/>
                  <a:pt x="7037328" y="2077852"/>
                </a:cubicBezTo>
                <a:cubicBezTo>
                  <a:pt x="7033799" y="2081382"/>
                  <a:pt x="7028504" y="2083146"/>
                  <a:pt x="7021443" y="2083146"/>
                </a:cubicBezTo>
                <a:cubicBezTo>
                  <a:pt x="7014381" y="2083146"/>
                  <a:pt x="7010852" y="2083146"/>
                  <a:pt x="7010852" y="2083146"/>
                </a:cubicBezTo>
                <a:cubicBezTo>
                  <a:pt x="7010852" y="2090207"/>
                  <a:pt x="7000262" y="2093738"/>
                  <a:pt x="6979081" y="2093738"/>
                </a:cubicBezTo>
                <a:lnTo>
                  <a:pt x="6968491" y="2093738"/>
                </a:lnTo>
                <a:cubicBezTo>
                  <a:pt x="6968491" y="2086677"/>
                  <a:pt x="6966725" y="2083146"/>
                  <a:pt x="6963196" y="2083146"/>
                </a:cubicBezTo>
                <a:cubicBezTo>
                  <a:pt x="6959666" y="2083146"/>
                  <a:pt x="6957900" y="2083146"/>
                  <a:pt x="6957900" y="2083146"/>
                </a:cubicBezTo>
                <a:cubicBezTo>
                  <a:pt x="6943780" y="2083146"/>
                  <a:pt x="6936718" y="2083146"/>
                  <a:pt x="6936718" y="2083146"/>
                </a:cubicBezTo>
                <a:cubicBezTo>
                  <a:pt x="6936718" y="2076088"/>
                  <a:pt x="6934954" y="2072557"/>
                  <a:pt x="6931424" y="2072557"/>
                </a:cubicBezTo>
                <a:cubicBezTo>
                  <a:pt x="6927895" y="2072557"/>
                  <a:pt x="6926129" y="2072557"/>
                  <a:pt x="6926129" y="2072557"/>
                </a:cubicBezTo>
                <a:lnTo>
                  <a:pt x="6894358" y="2072557"/>
                </a:lnTo>
                <a:cubicBezTo>
                  <a:pt x="6894358" y="2065496"/>
                  <a:pt x="6890828" y="2061967"/>
                  <a:pt x="6883766" y="2061967"/>
                </a:cubicBezTo>
                <a:cubicBezTo>
                  <a:pt x="6876706" y="2061967"/>
                  <a:pt x="6873177" y="2058436"/>
                  <a:pt x="6873177" y="2051376"/>
                </a:cubicBezTo>
                <a:cubicBezTo>
                  <a:pt x="6873177" y="2051376"/>
                  <a:pt x="6871410" y="2051376"/>
                  <a:pt x="6867881" y="2051376"/>
                </a:cubicBezTo>
                <a:cubicBezTo>
                  <a:pt x="6864352" y="2051376"/>
                  <a:pt x="6859056" y="2051376"/>
                  <a:pt x="6851996" y="2051376"/>
                </a:cubicBezTo>
                <a:lnTo>
                  <a:pt x="6820224" y="2051376"/>
                </a:lnTo>
                <a:cubicBezTo>
                  <a:pt x="6813164" y="2044315"/>
                  <a:pt x="6799044" y="2037255"/>
                  <a:pt x="6777862" y="2030194"/>
                </a:cubicBezTo>
                <a:cubicBezTo>
                  <a:pt x="6770802" y="2030194"/>
                  <a:pt x="6761977" y="2030194"/>
                  <a:pt x="6751387" y="2030194"/>
                </a:cubicBezTo>
                <a:cubicBezTo>
                  <a:pt x="6740796" y="2030194"/>
                  <a:pt x="6730206" y="2028430"/>
                  <a:pt x="6719616" y="2024900"/>
                </a:cubicBezTo>
                <a:cubicBezTo>
                  <a:pt x="6709025" y="2021369"/>
                  <a:pt x="6700200" y="2019605"/>
                  <a:pt x="6693140" y="2019605"/>
                </a:cubicBezTo>
                <a:lnTo>
                  <a:pt x="6693140" y="2030194"/>
                </a:lnTo>
                <a:cubicBezTo>
                  <a:pt x="6714320" y="2044315"/>
                  <a:pt x="6728440" y="2047846"/>
                  <a:pt x="6735502" y="2040786"/>
                </a:cubicBezTo>
                <a:lnTo>
                  <a:pt x="6746092" y="2040786"/>
                </a:lnTo>
                <a:cubicBezTo>
                  <a:pt x="6753152" y="2047846"/>
                  <a:pt x="6754916" y="2051376"/>
                  <a:pt x="6751387" y="2051376"/>
                </a:cubicBezTo>
                <a:cubicBezTo>
                  <a:pt x="6747858" y="2051376"/>
                  <a:pt x="6739032" y="2051376"/>
                  <a:pt x="6724910" y="2051376"/>
                </a:cubicBezTo>
                <a:cubicBezTo>
                  <a:pt x="6703730" y="2051376"/>
                  <a:pt x="6686079" y="2051376"/>
                  <a:pt x="6671958" y="2051376"/>
                </a:cubicBezTo>
                <a:lnTo>
                  <a:pt x="6661368" y="2030194"/>
                </a:lnTo>
                <a:lnTo>
                  <a:pt x="6650778" y="2030194"/>
                </a:lnTo>
                <a:cubicBezTo>
                  <a:pt x="6643717" y="2030194"/>
                  <a:pt x="6640188" y="2033725"/>
                  <a:pt x="6640188" y="2040786"/>
                </a:cubicBezTo>
                <a:lnTo>
                  <a:pt x="6640188" y="2035490"/>
                </a:lnTo>
                <a:cubicBezTo>
                  <a:pt x="6640188" y="2031959"/>
                  <a:pt x="6640188" y="2030194"/>
                  <a:pt x="6640188" y="2030194"/>
                </a:cubicBezTo>
                <a:cubicBezTo>
                  <a:pt x="6640188" y="2009015"/>
                  <a:pt x="6633127" y="1998424"/>
                  <a:pt x="6619006" y="1998424"/>
                </a:cubicBezTo>
                <a:lnTo>
                  <a:pt x="6576646" y="1987834"/>
                </a:lnTo>
                <a:cubicBezTo>
                  <a:pt x="6583706" y="1987834"/>
                  <a:pt x="6589002" y="1984303"/>
                  <a:pt x="6592531" y="1977242"/>
                </a:cubicBezTo>
                <a:cubicBezTo>
                  <a:pt x="6596060" y="1970184"/>
                  <a:pt x="6594296" y="1966653"/>
                  <a:pt x="6587236" y="1966653"/>
                </a:cubicBezTo>
                <a:lnTo>
                  <a:pt x="6576646" y="1966653"/>
                </a:lnTo>
                <a:lnTo>
                  <a:pt x="6513102" y="1956063"/>
                </a:lnTo>
                <a:lnTo>
                  <a:pt x="6502512" y="1956063"/>
                </a:lnTo>
                <a:cubicBezTo>
                  <a:pt x="6502512" y="1963122"/>
                  <a:pt x="6498983" y="1966653"/>
                  <a:pt x="6491922" y="1966653"/>
                </a:cubicBezTo>
                <a:cubicBezTo>
                  <a:pt x="6484861" y="1966653"/>
                  <a:pt x="6484861" y="1963122"/>
                  <a:pt x="6491922" y="1956063"/>
                </a:cubicBezTo>
                <a:lnTo>
                  <a:pt x="6481332" y="1945472"/>
                </a:lnTo>
                <a:cubicBezTo>
                  <a:pt x="6474271" y="1945472"/>
                  <a:pt x="6470740" y="1945472"/>
                  <a:pt x="6470740" y="1945472"/>
                </a:cubicBezTo>
                <a:cubicBezTo>
                  <a:pt x="6470740" y="1945472"/>
                  <a:pt x="6470740" y="1943707"/>
                  <a:pt x="6470740" y="1940176"/>
                </a:cubicBezTo>
                <a:cubicBezTo>
                  <a:pt x="6470740" y="1936646"/>
                  <a:pt x="6467211" y="1938411"/>
                  <a:pt x="6460150" y="1945472"/>
                </a:cubicBezTo>
                <a:cubicBezTo>
                  <a:pt x="6460150" y="1945472"/>
                  <a:pt x="6463680" y="1947236"/>
                  <a:pt x="6470740" y="1950767"/>
                </a:cubicBezTo>
                <a:cubicBezTo>
                  <a:pt x="6477802" y="1954297"/>
                  <a:pt x="6477802" y="1959592"/>
                  <a:pt x="6470740" y="1966653"/>
                </a:cubicBezTo>
                <a:cubicBezTo>
                  <a:pt x="6470740" y="1959592"/>
                  <a:pt x="6463680" y="1956063"/>
                  <a:pt x="6449560" y="1956063"/>
                </a:cubicBezTo>
                <a:lnTo>
                  <a:pt x="6438970" y="1945472"/>
                </a:lnTo>
                <a:cubicBezTo>
                  <a:pt x="6446031" y="1945472"/>
                  <a:pt x="6446031" y="1941941"/>
                  <a:pt x="6438970" y="1934882"/>
                </a:cubicBezTo>
                <a:cubicBezTo>
                  <a:pt x="6424850" y="1927821"/>
                  <a:pt x="6414259" y="1931351"/>
                  <a:pt x="6407198" y="1945472"/>
                </a:cubicBezTo>
                <a:cubicBezTo>
                  <a:pt x="6407198" y="1952532"/>
                  <a:pt x="6401903" y="1952532"/>
                  <a:pt x="6391313" y="1945472"/>
                </a:cubicBezTo>
                <a:cubicBezTo>
                  <a:pt x="6380723" y="1938411"/>
                  <a:pt x="6375428" y="1931351"/>
                  <a:pt x="6375428" y="1924290"/>
                </a:cubicBezTo>
                <a:lnTo>
                  <a:pt x="6333066" y="1934882"/>
                </a:lnTo>
                <a:lnTo>
                  <a:pt x="6343656" y="1945472"/>
                </a:lnTo>
                <a:lnTo>
                  <a:pt x="6354246" y="1934882"/>
                </a:lnTo>
                <a:cubicBezTo>
                  <a:pt x="6361306" y="1934882"/>
                  <a:pt x="6368367" y="1934882"/>
                  <a:pt x="6375428" y="1934882"/>
                </a:cubicBezTo>
                <a:lnTo>
                  <a:pt x="6375428" y="1945472"/>
                </a:lnTo>
                <a:cubicBezTo>
                  <a:pt x="6375428" y="1952532"/>
                  <a:pt x="6378957" y="1956063"/>
                  <a:pt x="6386018" y="1956063"/>
                </a:cubicBezTo>
                <a:cubicBezTo>
                  <a:pt x="6400138" y="1963122"/>
                  <a:pt x="6403669" y="1970184"/>
                  <a:pt x="6396608" y="1977242"/>
                </a:cubicBezTo>
                <a:lnTo>
                  <a:pt x="6364836" y="1977242"/>
                </a:lnTo>
                <a:lnTo>
                  <a:pt x="6311884" y="1966653"/>
                </a:lnTo>
                <a:cubicBezTo>
                  <a:pt x="6311884" y="1959592"/>
                  <a:pt x="6306590" y="1954297"/>
                  <a:pt x="6295998" y="1950767"/>
                </a:cubicBezTo>
                <a:cubicBezTo>
                  <a:pt x="6285409" y="1947236"/>
                  <a:pt x="6276584" y="1949002"/>
                  <a:pt x="6269524" y="1956063"/>
                </a:cubicBezTo>
                <a:lnTo>
                  <a:pt x="6311884" y="1977242"/>
                </a:lnTo>
                <a:cubicBezTo>
                  <a:pt x="6318946" y="1977242"/>
                  <a:pt x="6322476" y="1977242"/>
                  <a:pt x="6322476" y="1977242"/>
                </a:cubicBezTo>
                <a:cubicBezTo>
                  <a:pt x="6322476" y="1977242"/>
                  <a:pt x="6326005" y="1977242"/>
                  <a:pt x="6333066" y="1977242"/>
                </a:cubicBezTo>
                <a:cubicBezTo>
                  <a:pt x="6347186" y="1991363"/>
                  <a:pt x="6357776" y="1998424"/>
                  <a:pt x="6364836" y="1998424"/>
                </a:cubicBezTo>
                <a:lnTo>
                  <a:pt x="6375428" y="1998424"/>
                </a:lnTo>
                <a:lnTo>
                  <a:pt x="6386018" y="2009015"/>
                </a:lnTo>
                <a:cubicBezTo>
                  <a:pt x="6393079" y="2009015"/>
                  <a:pt x="6400138" y="2009015"/>
                  <a:pt x="6407198" y="2009015"/>
                </a:cubicBezTo>
                <a:cubicBezTo>
                  <a:pt x="6414259" y="2009015"/>
                  <a:pt x="6417788" y="2012544"/>
                  <a:pt x="6417788" y="2019605"/>
                </a:cubicBezTo>
                <a:lnTo>
                  <a:pt x="6446030" y="2026665"/>
                </a:lnTo>
                <a:lnTo>
                  <a:pt x="6438970" y="2019605"/>
                </a:lnTo>
                <a:cubicBezTo>
                  <a:pt x="6438970" y="2019605"/>
                  <a:pt x="6444265" y="2019605"/>
                  <a:pt x="6454855" y="2019605"/>
                </a:cubicBezTo>
                <a:cubicBezTo>
                  <a:pt x="6465446" y="2019605"/>
                  <a:pt x="6470740" y="2023136"/>
                  <a:pt x="6470740" y="2030194"/>
                </a:cubicBezTo>
                <a:lnTo>
                  <a:pt x="6460150" y="2030194"/>
                </a:lnTo>
                <a:cubicBezTo>
                  <a:pt x="6474271" y="2030194"/>
                  <a:pt x="6483098" y="2033725"/>
                  <a:pt x="6486627" y="2040786"/>
                </a:cubicBezTo>
                <a:cubicBezTo>
                  <a:pt x="6490156" y="2047846"/>
                  <a:pt x="6491922" y="2051376"/>
                  <a:pt x="6491922" y="2051376"/>
                </a:cubicBezTo>
                <a:lnTo>
                  <a:pt x="6491922" y="2040786"/>
                </a:lnTo>
                <a:lnTo>
                  <a:pt x="6513102" y="2040786"/>
                </a:lnTo>
                <a:lnTo>
                  <a:pt x="6513102" y="2051376"/>
                </a:lnTo>
                <a:lnTo>
                  <a:pt x="6513102" y="2061967"/>
                </a:lnTo>
                <a:cubicBezTo>
                  <a:pt x="6513102" y="2061967"/>
                  <a:pt x="6527223" y="2065496"/>
                  <a:pt x="6555464" y="2072557"/>
                </a:cubicBezTo>
                <a:lnTo>
                  <a:pt x="6608416" y="2083146"/>
                </a:lnTo>
                <a:lnTo>
                  <a:pt x="6597826" y="2072557"/>
                </a:lnTo>
                <a:lnTo>
                  <a:pt x="6597826" y="2061967"/>
                </a:lnTo>
                <a:cubicBezTo>
                  <a:pt x="6597826" y="2069026"/>
                  <a:pt x="6604887" y="2072557"/>
                  <a:pt x="6619006" y="2072557"/>
                </a:cubicBezTo>
                <a:lnTo>
                  <a:pt x="6640188" y="2093738"/>
                </a:lnTo>
                <a:lnTo>
                  <a:pt x="6650778" y="2093738"/>
                </a:lnTo>
                <a:cubicBezTo>
                  <a:pt x="6650778" y="2093738"/>
                  <a:pt x="6656073" y="2095502"/>
                  <a:pt x="6666664" y="2099033"/>
                </a:cubicBezTo>
                <a:cubicBezTo>
                  <a:pt x="6677254" y="2102563"/>
                  <a:pt x="6686079" y="2106092"/>
                  <a:pt x="6693140" y="2109623"/>
                </a:cubicBezTo>
                <a:cubicBezTo>
                  <a:pt x="6700200" y="2113154"/>
                  <a:pt x="6709025" y="2116684"/>
                  <a:pt x="6719616" y="2120213"/>
                </a:cubicBezTo>
                <a:cubicBezTo>
                  <a:pt x="6730206" y="2123744"/>
                  <a:pt x="6735502" y="2125509"/>
                  <a:pt x="6735502" y="2125509"/>
                </a:cubicBezTo>
                <a:cubicBezTo>
                  <a:pt x="6749621" y="2125509"/>
                  <a:pt x="6760212" y="2125509"/>
                  <a:pt x="6767272" y="2125509"/>
                </a:cubicBezTo>
                <a:lnTo>
                  <a:pt x="6777862" y="2136099"/>
                </a:lnTo>
                <a:lnTo>
                  <a:pt x="6756682" y="2136099"/>
                </a:lnTo>
                <a:lnTo>
                  <a:pt x="6767272" y="2146690"/>
                </a:lnTo>
                <a:cubicBezTo>
                  <a:pt x="6781392" y="2153750"/>
                  <a:pt x="6791984" y="2157280"/>
                  <a:pt x="6799044" y="2157280"/>
                </a:cubicBezTo>
                <a:lnTo>
                  <a:pt x="6799044" y="2146690"/>
                </a:lnTo>
                <a:lnTo>
                  <a:pt x="6809634" y="2136099"/>
                </a:lnTo>
                <a:cubicBezTo>
                  <a:pt x="6816696" y="2136099"/>
                  <a:pt x="6820224" y="2136099"/>
                  <a:pt x="6820224" y="2136099"/>
                </a:cubicBezTo>
                <a:lnTo>
                  <a:pt x="6830814" y="2136099"/>
                </a:lnTo>
                <a:cubicBezTo>
                  <a:pt x="6830814" y="2143159"/>
                  <a:pt x="6830814" y="2146690"/>
                  <a:pt x="6830814" y="2146690"/>
                </a:cubicBezTo>
                <a:cubicBezTo>
                  <a:pt x="6837876" y="2146690"/>
                  <a:pt x="6837876" y="2150221"/>
                  <a:pt x="6830814" y="2157280"/>
                </a:cubicBezTo>
                <a:cubicBezTo>
                  <a:pt x="6830814" y="2164340"/>
                  <a:pt x="6844936" y="2171400"/>
                  <a:pt x="6873177" y="2178461"/>
                </a:cubicBezTo>
                <a:cubicBezTo>
                  <a:pt x="6880237" y="2178461"/>
                  <a:pt x="6885532" y="2178461"/>
                  <a:pt x="6889062" y="2178461"/>
                </a:cubicBezTo>
                <a:cubicBezTo>
                  <a:pt x="6892592" y="2178461"/>
                  <a:pt x="6894358" y="2174930"/>
                  <a:pt x="6894358" y="2167871"/>
                </a:cubicBezTo>
                <a:lnTo>
                  <a:pt x="6915539" y="2167871"/>
                </a:lnTo>
                <a:cubicBezTo>
                  <a:pt x="6936718" y="2174930"/>
                  <a:pt x="6950840" y="2178461"/>
                  <a:pt x="6957900" y="2178461"/>
                </a:cubicBezTo>
                <a:lnTo>
                  <a:pt x="6968491" y="2178461"/>
                </a:lnTo>
                <a:lnTo>
                  <a:pt x="6968491" y="2189051"/>
                </a:lnTo>
                <a:cubicBezTo>
                  <a:pt x="6975552" y="2196111"/>
                  <a:pt x="6980847" y="2197877"/>
                  <a:pt x="6984376" y="2194346"/>
                </a:cubicBezTo>
                <a:cubicBezTo>
                  <a:pt x="6987906" y="2190817"/>
                  <a:pt x="6991437" y="2189051"/>
                  <a:pt x="6994966" y="2189051"/>
                </a:cubicBezTo>
                <a:cubicBezTo>
                  <a:pt x="6998496" y="2189051"/>
                  <a:pt x="7000262" y="2190817"/>
                  <a:pt x="7000262" y="2194346"/>
                </a:cubicBezTo>
                <a:cubicBezTo>
                  <a:pt x="7000262" y="2197877"/>
                  <a:pt x="7000262" y="2199642"/>
                  <a:pt x="7000262" y="2199642"/>
                </a:cubicBezTo>
                <a:cubicBezTo>
                  <a:pt x="6993200" y="2199642"/>
                  <a:pt x="6989670" y="2199642"/>
                  <a:pt x="6989670" y="2199642"/>
                </a:cubicBezTo>
                <a:cubicBezTo>
                  <a:pt x="6989670" y="2199642"/>
                  <a:pt x="6989670" y="2203173"/>
                  <a:pt x="6989670" y="2210232"/>
                </a:cubicBezTo>
                <a:cubicBezTo>
                  <a:pt x="6996732" y="2210232"/>
                  <a:pt x="7002026" y="2208467"/>
                  <a:pt x="7005558" y="2204937"/>
                </a:cubicBezTo>
                <a:cubicBezTo>
                  <a:pt x="7009087" y="2201407"/>
                  <a:pt x="7017914" y="2199642"/>
                  <a:pt x="7032033" y="2199642"/>
                </a:cubicBezTo>
                <a:cubicBezTo>
                  <a:pt x="7039093" y="2199642"/>
                  <a:pt x="7046154" y="2201407"/>
                  <a:pt x="7053214" y="2204937"/>
                </a:cubicBezTo>
                <a:cubicBezTo>
                  <a:pt x="7060274" y="2208467"/>
                  <a:pt x="7067333" y="2210232"/>
                  <a:pt x="7074395" y="2210232"/>
                </a:cubicBezTo>
                <a:lnTo>
                  <a:pt x="7084985" y="2220823"/>
                </a:lnTo>
                <a:cubicBezTo>
                  <a:pt x="7092045" y="2220823"/>
                  <a:pt x="7097341" y="2219058"/>
                  <a:pt x="7100870" y="2215527"/>
                </a:cubicBezTo>
                <a:cubicBezTo>
                  <a:pt x="7104400" y="2211996"/>
                  <a:pt x="7109696" y="2213763"/>
                  <a:pt x="7116756" y="2220823"/>
                </a:cubicBezTo>
                <a:cubicBezTo>
                  <a:pt x="7130876" y="2220823"/>
                  <a:pt x="7141466" y="2220823"/>
                  <a:pt x="7148526" y="2220823"/>
                </a:cubicBezTo>
                <a:cubicBezTo>
                  <a:pt x="7155588" y="2220823"/>
                  <a:pt x="7162648" y="2224352"/>
                  <a:pt x="7169708" y="2231413"/>
                </a:cubicBezTo>
                <a:cubicBezTo>
                  <a:pt x="7183828" y="2231413"/>
                  <a:pt x="7190889" y="2231413"/>
                  <a:pt x="7190889" y="2231413"/>
                </a:cubicBezTo>
                <a:lnTo>
                  <a:pt x="7201480" y="2242004"/>
                </a:lnTo>
                <a:cubicBezTo>
                  <a:pt x="7215600" y="2242004"/>
                  <a:pt x="7224426" y="2243769"/>
                  <a:pt x="7227956" y="2247298"/>
                </a:cubicBezTo>
                <a:cubicBezTo>
                  <a:pt x="7231485" y="2250829"/>
                  <a:pt x="7240312" y="2252594"/>
                  <a:pt x="7254432" y="2252594"/>
                </a:cubicBezTo>
                <a:lnTo>
                  <a:pt x="7254432" y="2263184"/>
                </a:lnTo>
                <a:cubicBezTo>
                  <a:pt x="7261492" y="2263184"/>
                  <a:pt x="7265022" y="2266715"/>
                  <a:pt x="7265022" y="2273775"/>
                </a:cubicBezTo>
                <a:cubicBezTo>
                  <a:pt x="7265022" y="2280834"/>
                  <a:pt x="7252666" y="2284365"/>
                  <a:pt x="7227956" y="2284365"/>
                </a:cubicBezTo>
                <a:cubicBezTo>
                  <a:pt x="7203245" y="2284365"/>
                  <a:pt x="7187360" y="2284365"/>
                  <a:pt x="7180299" y="2284365"/>
                </a:cubicBezTo>
                <a:cubicBezTo>
                  <a:pt x="7173238" y="2284365"/>
                  <a:pt x="7166178" y="2284365"/>
                  <a:pt x="7159118" y="2284365"/>
                </a:cubicBezTo>
                <a:cubicBezTo>
                  <a:pt x="7152058" y="2284365"/>
                  <a:pt x="7144997" y="2284365"/>
                  <a:pt x="7137937" y="2284365"/>
                </a:cubicBezTo>
                <a:lnTo>
                  <a:pt x="7169708" y="2294956"/>
                </a:lnTo>
                <a:cubicBezTo>
                  <a:pt x="7205010" y="2294956"/>
                  <a:pt x="7222660" y="2294956"/>
                  <a:pt x="7222660" y="2294956"/>
                </a:cubicBezTo>
                <a:lnTo>
                  <a:pt x="7222660" y="2305546"/>
                </a:lnTo>
                <a:lnTo>
                  <a:pt x="7233251" y="2316136"/>
                </a:lnTo>
                <a:lnTo>
                  <a:pt x="7254432" y="2326727"/>
                </a:lnTo>
                <a:lnTo>
                  <a:pt x="7243841" y="2326727"/>
                </a:lnTo>
                <a:lnTo>
                  <a:pt x="7233251" y="2326727"/>
                </a:lnTo>
                <a:cubicBezTo>
                  <a:pt x="7240312" y="2326727"/>
                  <a:pt x="7240312" y="2330256"/>
                  <a:pt x="7233251" y="2337317"/>
                </a:cubicBezTo>
                <a:lnTo>
                  <a:pt x="7212070" y="2326727"/>
                </a:lnTo>
                <a:lnTo>
                  <a:pt x="7212070" y="2321431"/>
                </a:lnTo>
                <a:cubicBezTo>
                  <a:pt x="7212070" y="2324962"/>
                  <a:pt x="7208540" y="2326727"/>
                  <a:pt x="7201480" y="2326727"/>
                </a:cubicBezTo>
                <a:lnTo>
                  <a:pt x="7190889" y="2326727"/>
                </a:lnTo>
                <a:lnTo>
                  <a:pt x="7159118" y="2316136"/>
                </a:lnTo>
                <a:lnTo>
                  <a:pt x="7084985" y="2294956"/>
                </a:lnTo>
                <a:cubicBezTo>
                  <a:pt x="7070866" y="2294956"/>
                  <a:pt x="7060274" y="2291425"/>
                  <a:pt x="7053214" y="2284365"/>
                </a:cubicBezTo>
                <a:cubicBezTo>
                  <a:pt x="7046154" y="2277304"/>
                  <a:pt x="7042622" y="2273775"/>
                  <a:pt x="7042622" y="2273775"/>
                </a:cubicBezTo>
                <a:cubicBezTo>
                  <a:pt x="7042622" y="2273775"/>
                  <a:pt x="7046154" y="2270244"/>
                  <a:pt x="7053214" y="2263184"/>
                </a:cubicBezTo>
                <a:lnTo>
                  <a:pt x="7063804" y="2252594"/>
                </a:lnTo>
                <a:cubicBezTo>
                  <a:pt x="7063804" y="2252594"/>
                  <a:pt x="7063804" y="2256125"/>
                  <a:pt x="7063804" y="2263184"/>
                </a:cubicBezTo>
                <a:cubicBezTo>
                  <a:pt x="7063804" y="2270244"/>
                  <a:pt x="7067333" y="2273775"/>
                  <a:pt x="7074395" y="2273775"/>
                </a:cubicBezTo>
                <a:cubicBezTo>
                  <a:pt x="7081456" y="2280834"/>
                  <a:pt x="7088514" y="2284365"/>
                  <a:pt x="7095574" y="2284365"/>
                </a:cubicBezTo>
                <a:cubicBezTo>
                  <a:pt x="7102636" y="2284365"/>
                  <a:pt x="7109696" y="2280834"/>
                  <a:pt x="7116756" y="2273775"/>
                </a:cubicBezTo>
                <a:lnTo>
                  <a:pt x="7127347" y="2263184"/>
                </a:lnTo>
                <a:cubicBezTo>
                  <a:pt x="7120285" y="2263184"/>
                  <a:pt x="7113226" y="2263184"/>
                  <a:pt x="7106166" y="2263184"/>
                </a:cubicBezTo>
                <a:cubicBezTo>
                  <a:pt x="7077924" y="2256125"/>
                  <a:pt x="7063804" y="2249063"/>
                  <a:pt x="7063804" y="2242004"/>
                </a:cubicBezTo>
                <a:lnTo>
                  <a:pt x="7042622" y="2231413"/>
                </a:lnTo>
                <a:lnTo>
                  <a:pt x="7042622" y="2242004"/>
                </a:lnTo>
                <a:lnTo>
                  <a:pt x="7021443" y="2242004"/>
                </a:lnTo>
                <a:cubicBezTo>
                  <a:pt x="7014381" y="2242004"/>
                  <a:pt x="7007322" y="2242004"/>
                  <a:pt x="7000262" y="2242004"/>
                </a:cubicBezTo>
                <a:cubicBezTo>
                  <a:pt x="7000262" y="2249063"/>
                  <a:pt x="7007322" y="2256125"/>
                  <a:pt x="7021443" y="2263184"/>
                </a:cubicBezTo>
                <a:lnTo>
                  <a:pt x="7010852" y="2263184"/>
                </a:lnTo>
                <a:cubicBezTo>
                  <a:pt x="7010852" y="2263184"/>
                  <a:pt x="7007322" y="2263184"/>
                  <a:pt x="7000262" y="2263184"/>
                </a:cubicBezTo>
                <a:cubicBezTo>
                  <a:pt x="7000262" y="2270244"/>
                  <a:pt x="6994966" y="2272010"/>
                  <a:pt x="6984376" y="2268479"/>
                </a:cubicBezTo>
                <a:cubicBezTo>
                  <a:pt x="6973785" y="2264948"/>
                  <a:pt x="6968491" y="2266715"/>
                  <a:pt x="6968491" y="2273775"/>
                </a:cubicBezTo>
                <a:lnTo>
                  <a:pt x="6957900" y="2284365"/>
                </a:lnTo>
                <a:cubicBezTo>
                  <a:pt x="6964960" y="2291425"/>
                  <a:pt x="6968491" y="2294956"/>
                  <a:pt x="6968491" y="2294956"/>
                </a:cubicBezTo>
                <a:cubicBezTo>
                  <a:pt x="6968491" y="2294956"/>
                  <a:pt x="6964960" y="2294956"/>
                  <a:pt x="6957900" y="2294956"/>
                </a:cubicBezTo>
                <a:lnTo>
                  <a:pt x="6957900" y="2305546"/>
                </a:lnTo>
                <a:cubicBezTo>
                  <a:pt x="6964960" y="2305546"/>
                  <a:pt x="6966725" y="2309077"/>
                  <a:pt x="6963196" y="2316136"/>
                </a:cubicBezTo>
                <a:cubicBezTo>
                  <a:pt x="6959666" y="2323196"/>
                  <a:pt x="6961429" y="2326727"/>
                  <a:pt x="6968491" y="2326727"/>
                </a:cubicBezTo>
                <a:cubicBezTo>
                  <a:pt x="6975552" y="2326727"/>
                  <a:pt x="6975552" y="2330256"/>
                  <a:pt x="6968491" y="2337317"/>
                </a:cubicBezTo>
                <a:cubicBezTo>
                  <a:pt x="6961429" y="2337317"/>
                  <a:pt x="6957900" y="2333787"/>
                  <a:pt x="6957900" y="2326727"/>
                </a:cubicBezTo>
                <a:lnTo>
                  <a:pt x="6873177" y="2305546"/>
                </a:lnTo>
                <a:cubicBezTo>
                  <a:pt x="6851996" y="2305546"/>
                  <a:pt x="6841406" y="2302015"/>
                  <a:pt x="6841406" y="2294956"/>
                </a:cubicBezTo>
                <a:cubicBezTo>
                  <a:pt x="6834344" y="2294956"/>
                  <a:pt x="6830814" y="2294956"/>
                  <a:pt x="6830814" y="2294956"/>
                </a:cubicBezTo>
                <a:cubicBezTo>
                  <a:pt x="6830814" y="2294956"/>
                  <a:pt x="6827285" y="2298485"/>
                  <a:pt x="6820224" y="2305546"/>
                </a:cubicBezTo>
                <a:cubicBezTo>
                  <a:pt x="6820224" y="2305546"/>
                  <a:pt x="6818458" y="2303781"/>
                  <a:pt x="6814929" y="2300250"/>
                </a:cubicBezTo>
                <a:cubicBezTo>
                  <a:pt x="6811400" y="2296721"/>
                  <a:pt x="6802573" y="2294956"/>
                  <a:pt x="6788454" y="2294956"/>
                </a:cubicBezTo>
                <a:cubicBezTo>
                  <a:pt x="6795514" y="2287896"/>
                  <a:pt x="6795514" y="2284365"/>
                  <a:pt x="6788454" y="2284365"/>
                </a:cubicBezTo>
                <a:lnTo>
                  <a:pt x="6799044" y="2252594"/>
                </a:lnTo>
                <a:cubicBezTo>
                  <a:pt x="6813164" y="2259654"/>
                  <a:pt x="6830814" y="2266715"/>
                  <a:pt x="6851996" y="2273775"/>
                </a:cubicBezTo>
                <a:cubicBezTo>
                  <a:pt x="6859056" y="2273775"/>
                  <a:pt x="6864352" y="2275540"/>
                  <a:pt x="6867881" y="2279069"/>
                </a:cubicBezTo>
                <a:cubicBezTo>
                  <a:pt x="6871410" y="2282600"/>
                  <a:pt x="6876706" y="2284365"/>
                  <a:pt x="6883766" y="2284365"/>
                </a:cubicBezTo>
                <a:lnTo>
                  <a:pt x="6894358" y="2284365"/>
                </a:lnTo>
                <a:cubicBezTo>
                  <a:pt x="6880237" y="2270244"/>
                  <a:pt x="6859056" y="2263184"/>
                  <a:pt x="6830814" y="2263184"/>
                </a:cubicBezTo>
                <a:cubicBezTo>
                  <a:pt x="6816696" y="2256125"/>
                  <a:pt x="6809634" y="2249063"/>
                  <a:pt x="6809634" y="2242004"/>
                </a:cubicBezTo>
                <a:cubicBezTo>
                  <a:pt x="6809634" y="2242004"/>
                  <a:pt x="6806104" y="2242004"/>
                  <a:pt x="6799044" y="2242004"/>
                </a:cubicBezTo>
                <a:cubicBezTo>
                  <a:pt x="6791984" y="2242004"/>
                  <a:pt x="6788454" y="2234944"/>
                  <a:pt x="6788454" y="2220823"/>
                </a:cubicBezTo>
                <a:cubicBezTo>
                  <a:pt x="6788454" y="2213763"/>
                  <a:pt x="6791984" y="2210232"/>
                  <a:pt x="6799044" y="2210232"/>
                </a:cubicBezTo>
                <a:cubicBezTo>
                  <a:pt x="6806104" y="2210232"/>
                  <a:pt x="6809634" y="2210232"/>
                  <a:pt x="6809634" y="2210232"/>
                </a:cubicBezTo>
                <a:lnTo>
                  <a:pt x="6777862" y="2199642"/>
                </a:lnTo>
                <a:cubicBezTo>
                  <a:pt x="6777862" y="2199642"/>
                  <a:pt x="6777862" y="2203173"/>
                  <a:pt x="6777862" y="2210232"/>
                </a:cubicBezTo>
                <a:cubicBezTo>
                  <a:pt x="6770802" y="2210232"/>
                  <a:pt x="6765506" y="2210232"/>
                  <a:pt x="6761977" y="2210232"/>
                </a:cubicBezTo>
                <a:cubicBezTo>
                  <a:pt x="6758448" y="2210232"/>
                  <a:pt x="6760212" y="2213763"/>
                  <a:pt x="6767272" y="2220823"/>
                </a:cubicBezTo>
                <a:cubicBezTo>
                  <a:pt x="6767272" y="2227882"/>
                  <a:pt x="6767272" y="2231413"/>
                  <a:pt x="6767272" y="2231413"/>
                </a:cubicBezTo>
                <a:lnTo>
                  <a:pt x="6735502" y="2231413"/>
                </a:lnTo>
                <a:lnTo>
                  <a:pt x="6724910" y="2231413"/>
                </a:lnTo>
                <a:cubicBezTo>
                  <a:pt x="6724910" y="2231413"/>
                  <a:pt x="6723146" y="2231413"/>
                  <a:pt x="6719616" y="2231413"/>
                </a:cubicBezTo>
                <a:cubicBezTo>
                  <a:pt x="6716086" y="2231413"/>
                  <a:pt x="6710791" y="2231413"/>
                  <a:pt x="6703730" y="2231413"/>
                </a:cubicBezTo>
                <a:cubicBezTo>
                  <a:pt x="6703730" y="2231413"/>
                  <a:pt x="6701964" y="2233177"/>
                  <a:pt x="6698435" y="2236708"/>
                </a:cubicBezTo>
                <a:cubicBezTo>
                  <a:pt x="6694906" y="2240238"/>
                  <a:pt x="6693140" y="2242004"/>
                  <a:pt x="6693140" y="2242004"/>
                </a:cubicBezTo>
                <a:lnTo>
                  <a:pt x="6693140" y="2252594"/>
                </a:lnTo>
                <a:cubicBezTo>
                  <a:pt x="6686079" y="2245533"/>
                  <a:pt x="6682550" y="2238473"/>
                  <a:pt x="6682550" y="2231413"/>
                </a:cubicBezTo>
                <a:lnTo>
                  <a:pt x="6680785" y="2228766"/>
                </a:lnTo>
                <a:lnTo>
                  <a:pt x="6679901" y="2230089"/>
                </a:lnTo>
                <a:cubicBezTo>
                  <a:pt x="6678136" y="2230972"/>
                  <a:pt x="6675490" y="2231413"/>
                  <a:pt x="6671958" y="2231413"/>
                </a:cubicBezTo>
                <a:cubicBezTo>
                  <a:pt x="6671958" y="2227882"/>
                  <a:pt x="6672401" y="2225235"/>
                  <a:pt x="6673282" y="2223470"/>
                </a:cubicBezTo>
                <a:lnTo>
                  <a:pt x="6674076" y="2222941"/>
                </a:lnTo>
                <a:lnTo>
                  <a:pt x="6661368" y="2220823"/>
                </a:lnTo>
                <a:lnTo>
                  <a:pt x="6629598" y="2220823"/>
                </a:lnTo>
                <a:cubicBezTo>
                  <a:pt x="6629598" y="2206702"/>
                  <a:pt x="6636658" y="2203173"/>
                  <a:pt x="6650778" y="2210232"/>
                </a:cubicBezTo>
                <a:cubicBezTo>
                  <a:pt x="6657839" y="2210232"/>
                  <a:pt x="6664898" y="2210232"/>
                  <a:pt x="6671958" y="2210232"/>
                </a:cubicBezTo>
                <a:cubicBezTo>
                  <a:pt x="6671958" y="2210232"/>
                  <a:pt x="6675488" y="2210232"/>
                  <a:pt x="6682550" y="2210232"/>
                </a:cubicBezTo>
                <a:lnTo>
                  <a:pt x="6724910" y="2210232"/>
                </a:lnTo>
                <a:cubicBezTo>
                  <a:pt x="6731972" y="2210232"/>
                  <a:pt x="6737266" y="2208467"/>
                  <a:pt x="6740796" y="2204937"/>
                </a:cubicBezTo>
                <a:cubicBezTo>
                  <a:pt x="6744326" y="2201407"/>
                  <a:pt x="6742562" y="2199642"/>
                  <a:pt x="6735502" y="2199642"/>
                </a:cubicBezTo>
                <a:lnTo>
                  <a:pt x="6735502" y="2189051"/>
                </a:lnTo>
                <a:cubicBezTo>
                  <a:pt x="6742562" y="2189051"/>
                  <a:pt x="6746092" y="2185521"/>
                  <a:pt x="6746092" y="2178461"/>
                </a:cubicBezTo>
                <a:cubicBezTo>
                  <a:pt x="6746092" y="2171400"/>
                  <a:pt x="6744326" y="2167871"/>
                  <a:pt x="6740796" y="2167871"/>
                </a:cubicBezTo>
                <a:cubicBezTo>
                  <a:pt x="6737266" y="2167871"/>
                  <a:pt x="6731972" y="2167871"/>
                  <a:pt x="6724910" y="2167871"/>
                </a:cubicBezTo>
                <a:cubicBezTo>
                  <a:pt x="6717850" y="2160811"/>
                  <a:pt x="6707260" y="2157280"/>
                  <a:pt x="6693140" y="2157280"/>
                </a:cubicBezTo>
                <a:lnTo>
                  <a:pt x="6661368" y="2157280"/>
                </a:lnTo>
                <a:lnTo>
                  <a:pt x="6650778" y="2157280"/>
                </a:lnTo>
                <a:cubicBezTo>
                  <a:pt x="6643717" y="2164340"/>
                  <a:pt x="6643717" y="2167871"/>
                  <a:pt x="6650778" y="2167871"/>
                </a:cubicBezTo>
                <a:cubicBezTo>
                  <a:pt x="6657839" y="2167871"/>
                  <a:pt x="6663134" y="2169636"/>
                  <a:pt x="6666664" y="2173165"/>
                </a:cubicBezTo>
                <a:cubicBezTo>
                  <a:pt x="6670194" y="2176696"/>
                  <a:pt x="6675488" y="2178461"/>
                  <a:pt x="6682550" y="2178461"/>
                </a:cubicBezTo>
                <a:lnTo>
                  <a:pt x="6661368" y="2178461"/>
                </a:lnTo>
                <a:cubicBezTo>
                  <a:pt x="6654307" y="2178461"/>
                  <a:pt x="6645483" y="2176696"/>
                  <a:pt x="6634892" y="2173165"/>
                </a:cubicBezTo>
                <a:cubicBezTo>
                  <a:pt x="6624302" y="2169636"/>
                  <a:pt x="6622536" y="2171400"/>
                  <a:pt x="6629598" y="2178461"/>
                </a:cubicBezTo>
                <a:lnTo>
                  <a:pt x="6619006" y="2189051"/>
                </a:lnTo>
                <a:lnTo>
                  <a:pt x="6587236" y="2199642"/>
                </a:lnTo>
                <a:lnTo>
                  <a:pt x="6587236" y="2189051"/>
                </a:lnTo>
                <a:lnTo>
                  <a:pt x="6576646" y="2178461"/>
                </a:lnTo>
                <a:lnTo>
                  <a:pt x="6566054" y="2189051"/>
                </a:lnTo>
                <a:lnTo>
                  <a:pt x="6555464" y="2189051"/>
                </a:lnTo>
                <a:cubicBezTo>
                  <a:pt x="6541344" y="2181992"/>
                  <a:pt x="6523694" y="2178461"/>
                  <a:pt x="6502512" y="2178461"/>
                </a:cubicBezTo>
                <a:lnTo>
                  <a:pt x="6491922" y="2167871"/>
                </a:lnTo>
                <a:lnTo>
                  <a:pt x="6491922" y="2157280"/>
                </a:lnTo>
                <a:cubicBezTo>
                  <a:pt x="6498983" y="2150221"/>
                  <a:pt x="6502512" y="2146690"/>
                  <a:pt x="6502512" y="2146690"/>
                </a:cubicBezTo>
                <a:lnTo>
                  <a:pt x="6523694" y="2167871"/>
                </a:lnTo>
                <a:cubicBezTo>
                  <a:pt x="6530754" y="2174930"/>
                  <a:pt x="6537813" y="2178461"/>
                  <a:pt x="6544874" y="2178461"/>
                </a:cubicBezTo>
                <a:cubicBezTo>
                  <a:pt x="6551935" y="2178461"/>
                  <a:pt x="6558994" y="2174930"/>
                  <a:pt x="6566054" y="2167871"/>
                </a:cubicBezTo>
                <a:cubicBezTo>
                  <a:pt x="6587236" y="2167871"/>
                  <a:pt x="6601355" y="2167871"/>
                  <a:pt x="6608416" y="2167871"/>
                </a:cubicBezTo>
                <a:lnTo>
                  <a:pt x="6597826" y="2146690"/>
                </a:lnTo>
                <a:cubicBezTo>
                  <a:pt x="6590765" y="2146690"/>
                  <a:pt x="6585470" y="2144925"/>
                  <a:pt x="6581940" y="2141394"/>
                </a:cubicBezTo>
                <a:cubicBezTo>
                  <a:pt x="6578410" y="2137863"/>
                  <a:pt x="6564290" y="2136099"/>
                  <a:pt x="6539579" y="2136099"/>
                </a:cubicBezTo>
                <a:cubicBezTo>
                  <a:pt x="6514868" y="2136099"/>
                  <a:pt x="6500746" y="2134334"/>
                  <a:pt x="6497217" y="2130804"/>
                </a:cubicBezTo>
                <a:cubicBezTo>
                  <a:pt x="6493688" y="2127273"/>
                  <a:pt x="6486627" y="2127273"/>
                  <a:pt x="6476036" y="2130804"/>
                </a:cubicBezTo>
                <a:cubicBezTo>
                  <a:pt x="6470740" y="2132569"/>
                  <a:pt x="6466328" y="2133894"/>
                  <a:pt x="6462798" y="2134775"/>
                </a:cubicBezTo>
                <a:lnTo>
                  <a:pt x="6460150" y="2135216"/>
                </a:lnTo>
                <a:lnTo>
                  <a:pt x="6460150" y="2104328"/>
                </a:lnTo>
                <a:cubicBezTo>
                  <a:pt x="6460150" y="2104328"/>
                  <a:pt x="6460150" y="2100798"/>
                  <a:pt x="6460150" y="2093738"/>
                </a:cubicBezTo>
                <a:lnTo>
                  <a:pt x="6417788" y="2072557"/>
                </a:lnTo>
                <a:lnTo>
                  <a:pt x="6428380" y="2083146"/>
                </a:lnTo>
                <a:cubicBezTo>
                  <a:pt x="6435440" y="2090207"/>
                  <a:pt x="6438970" y="2093738"/>
                  <a:pt x="6438970" y="2093738"/>
                </a:cubicBezTo>
                <a:lnTo>
                  <a:pt x="6428380" y="2114919"/>
                </a:lnTo>
                <a:lnTo>
                  <a:pt x="6407198" y="2104328"/>
                </a:lnTo>
                <a:cubicBezTo>
                  <a:pt x="6400138" y="2097267"/>
                  <a:pt x="6389547" y="2093738"/>
                  <a:pt x="6375428" y="2093738"/>
                </a:cubicBezTo>
                <a:cubicBezTo>
                  <a:pt x="6368367" y="2093738"/>
                  <a:pt x="6364836" y="2093738"/>
                  <a:pt x="6364836" y="2093738"/>
                </a:cubicBezTo>
                <a:lnTo>
                  <a:pt x="6343656" y="2104328"/>
                </a:lnTo>
                <a:cubicBezTo>
                  <a:pt x="6364836" y="2111388"/>
                  <a:pt x="6375428" y="2118448"/>
                  <a:pt x="6375428" y="2125509"/>
                </a:cubicBezTo>
                <a:lnTo>
                  <a:pt x="6386018" y="2136099"/>
                </a:lnTo>
                <a:lnTo>
                  <a:pt x="6396608" y="2146690"/>
                </a:lnTo>
                <a:lnTo>
                  <a:pt x="6407198" y="2157280"/>
                </a:lnTo>
                <a:lnTo>
                  <a:pt x="6428380" y="2167871"/>
                </a:lnTo>
                <a:lnTo>
                  <a:pt x="6470740" y="2189051"/>
                </a:lnTo>
                <a:cubicBezTo>
                  <a:pt x="6470740" y="2189051"/>
                  <a:pt x="6467211" y="2189051"/>
                  <a:pt x="6460150" y="2189051"/>
                </a:cubicBezTo>
                <a:cubicBezTo>
                  <a:pt x="6453090" y="2181992"/>
                  <a:pt x="6446031" y="2181992"/>
                  <a:pt x="6438970" y="2189051"/>
                </a:cubicBezTo>
                <a:lnTo>
                  <a:pt x="6428380" y="2199642"/>
                </a:lnTo>
                <a:lnTo>
                  <a:pt x="6396608" y="2189051"/>
                </a:lnTo>
                <a:cubicBezTo>
                  <a:pt x="6389547" y="2189051"/>
                  <a:pt x="6386018" y="2189051"/>
                  <a:pt x="6386018" y="2189051"/>
                </a:cubicBezTo>
                <a:cubicBezTo>
                  <a:pt x="6378957" y="2181992"/>
                  <a:pt x="6371898" y="2178461"/>
                  <a:pt x="6364836" y="2178461"/>
                </a:cubicBezTo>
                <a:lnTo>
                  <a:pt x="6364836" y="2189051"/>
                </a:lnTo>
                <a:lnTo>
                  <a:pt x="6364836" y="2210232"/>
                </a:lnTo>
                <a:lnTo>
                  <a:pt x="6354246" y="2210232"/>
                </a:lnTo>
                <a:cubicBezTo>
                  <a:pt x="6340127" y="2203173"/>
                  <a:pt x="6334832" y="2197877"/>
                  <a:pt x="6338361" y="2194346"/>
                </a:cubicBezTo>
                <a:cubicBezTo>
                  <a:pt x="6341890" y="2190817"/>
                  <a:pt x="6343656" y="2185521"/>
                  <a:pt x="6343656" y="2178461"/>
                </a:cubicBezTo>
                <a:cubicBezTo>
                  <a:pt x="6343656" y="2171400"/>
                  <a:pt x="6347186" y="2167871"/>
                  <a:pt x="6354246" y="2167871"/>
                </a:cubicBezTo>
                <a:lnTo>
                  <a:pt x="6343656" y="2157280"/>
                </a:lnTo>
                <a:lnTo>
                  <a:pt x="6333066" y="2146690"/>
                </a:lnTo>
                <a:cubicBezTo>
                  <a:pt x="6333066" y="2139629"/>
                  <a:pt x="6333066" y="2136099"/>
                  <a:pt x="6333066" y="2136099"/>
                </a:cubicBezTo>
                <a:cubicBezTo>
                  <a:pt x="6326005" y="2136099"/>
                  <a:pt x="6326005" y="2134334"/>
                  <a:pt x="6333066" y="2130804"/>
                </a:cubicBezTo>
                <a:cubicBezTo>
                  <a:pt x="6333066" y="2134334"/>
                  <a:pt x="6336595" y="2136099"/>
                  <a:pt x="6343656" y="2136099"/>
                </a:cubicBezTo>
                <a:lnTo>
                  <a:pt x="6354246" y="2125509"/>
                </a:lnTo>
                <a:cubicBezTo>
                  <a:pt x="6354246" y="2125509"/>
                  <a:pt x="6350717" y="2125509"/>
                  <a:pt x="6343656" y="2125509"/>
                </a:cubicBezTo>
                <a:lnTo>
                  <a:pt x="6336324" y="2126731"/>
                </a:lnTo>
                <a:lnTo>
                  <a:pt x="6338361" y="2124185"/>
                </a:lnTo>
                <a:cubicBezTo>
                  <a:pt x="6338361" y="2121538"/>
                  <a:pt x="6336596" y="2118448"/>
                  <a:pt x="6333066" y="2114919"/>
                </a:cubicBezTo>
                <a:cubicBezTo>
                  <a:pt x="6333066" y="2114919"/>
                  <a:pt x="6331300" y="2114919"/>
                  <a:pt x="6327771" y="2114919"/>
                </a:cubicBezTo>
                <a:cubicBezTo>
                  <a:pt x="6324240" y="2114919"/>
                  <a:pt x="6322476" y="2118448"/>
                  <a:pt x="6322476" y="2125509"/>
                </a:cubicBezTo>
                <a:cubicBezTo>
                  <a:pt x="6315414" y="2132569"/>
                  <a:pt x="6311884" y="2132569"/>
                  <a:pt x="6311884" y="2125509"/>
                </a:cubicBezTo>
                <a:lnTo>
                  <a:pt x="6280114" y="2104328"/>
                </a:lnTo>
                <a:cubicBezTo>
                  <a:pt x="6273053" y="2104328"/>
                  <a:pt x="6265994" y="2100798"/>
                  <a:pt x="6258932" y="2093738"/>
                </a:cubicBezTo>
                <a:cubicBezTo>
                  <a:pt x="6251872" y="2093738"/>
                  <a:pt x="6248342" y="2095502"/>
                  <a:pt x="6248342" y="2099033"/>
                </a:cubicBezTo>
                <a:cubicBezTo>
                  <a:pt x="6248342" y="2102563"/>
                  <a:pt x="6251872" y="2104328"/>
                  <a:pt x="6258932" y="2104328"/>
                </a:cubicBezTo>
                <a:cubicBezTo>
                  <a:pt x="6265994" y="2104328"/>
                  <a:pt x="6269524" y="2107858"/>
                  <a:pt x="6269524" y="2114919"/>
                </a:cubicBezTo>
                <a:lnTo>
                  <a:pt x="6258932" y="2114919"/>
                </a:lnTo>
                <a:cubicBezTo>
                  <a:pt x="6244813" y="2114919"/>
                  <a:pt x="6237752" y="2116684"/>
                  <a:pt x="6237752" y="2120213"/>
                </a:cubicBezTo>
                <a:lnTo>
                  <a:pt x="6237752" y="2114919"/>
                </a:lnTo>
                <a:lnTo>
                  <a:pt x="6227161" y="2093738"/>
                </a:lnTo>
                <a:lnTo>
                  <a:pt x="6216572" y="2114919"/>
                </a:lnTo>
                <a:cubicBezTo>
                  <a:pt x="6216572" y="2121978"/>
                  <a:pt x="6216572" y="2127273"/>
                  <a:pt x="6216572" y="2130804"/>
                </a:cubicBezTo>
                <a:cubicBezTo>
                  <a:pt x="6216572" y="2134334"/>
                  <a:pt x="6213042" y="2136099"/>
                  <a:pt x="6205980" y="2136099"/>
                </a:cubicBezTo>
                <a:cubicBezTo>
                  <a:pt x="6198920" y="2136099"/>
                  <a:pt x="6193624" y="2134334"/>
                  <a:pt x="6190094" y="2130804"/>
                </a:cubicBezTo>
                <a:cubicBezTo>
                  <a:pt x="6186565" y="2127273"/>
                  <a:pt x="6181270" y="2123744"/>
                  <a:pt x="6174209" y="2120213"/>
                </a:cubicBezTo>
                <a:cubicBezTo>
                  <a:pt x="6167149" y="2116684"/>
                  <a:pt x="6161853" y="2114919"/>
                  <a:pt x="6158324" y="2114919"/>
                </a:cubicBezTo>
                <a:cubicBezTo>
                  <a:pt x="6154794" y="2114919"/>
                  <a:pt x="6149498" y="2111388"/>
                  <a:pt x="6142438" y="2104328"/>
                </a:cubicBezTo>
                <a:lnTo>
                  <a:pt x="6153028" y="2093738"/>
                </a:lnTo>
                <a:lnTo>
                  <a:pt x="6142438" y="2083146"/>
                </a:lnTo>
                <a:lnTo>
                  <a:pt x="6131847" y="2083146"/>
                </a:lnTo>
                <a:cubicBezTo>
                  <a:pt x="6124786" y="2083146"/>
                  <a:pt x="6124786" y="2086677"/>
                  <a:pt x="6131847" y="2093738"/>
                </a:cubicBezTo>
                <a:lnTo>
                  <a:pt x="6110668" y="2083146"/>
                </a:lnTo>
                <a:cubicBezTo>
                  <a:pt x="6107136" y="2079617"/>
                  <a:pt x="6102724" y="2076970"/>
                  <a:pt x="6097429" y="2075204"/>
                </a:cubicBezTo>
                <a:lnTo>
                  <a:pt x="6091251" y="2074323"/>
                </a:lnTo>
                <a:lnTo>
                  <a:pt x="6098752" y="2081823"/>
                </a:lnTo>
                <a:cubicBezTo>
                  <a:pt x="6101401" y="2084471"/>
                  <a:pt x="6103607" y="2086677"/>
                  <a:pt x="6105372" y="2088442"/>
                </a:cubicBezTo>
                <a:cubicBezTo>
                  <a:pt x="6108901" y="2091973"/>
                  <a:pt x="6110668" y="2093738"/>
                  <a:pt x="6110668" y="2093738"/>
                </a:cubicBezTo>
                <a:cubicBezTo>
                  <a:pt x="6103606" y="2093738"/>
                  <a:pt x="6093016" y="2093738"/>
                  <a:pt x="6078895" y="2093738"/>
                </a:cubicBezTo>
                <a:cubicBezTo>
                  <a:pt x="6071834" y="2093738"/>
                  <a:pt x="6064776" y="2091973"/>
                  <a:pt x="6057716" y="2088442"/>
                </a:cubicBezTo>
                <a:cubicBezTo>
                  <a:pt x="6050654" y="2084911"/>
                  <a:pt x="6043594" y="2083146"/>
                  <a:pt x="6036534" y="2083146"/>
                </a:cubicBezTo>
                <a:lnTo>
                  <a:pt x="5994172" y="2072557"/>
                </a:lnTo>
                <a:cubicBezTo>
                  <a:pt x="5987112" y="2072557"/>
                  <a:pt x="5974757" y="2067261"/>
                  <a:pt x="5957106" y="2056671"/>
                </a:cubicBezTo>
                <a:cubicBezTo>
                  <a:pt x="5939456" y="2046080"/>
                  <a:pt x="5927100" y="2040786"/>
                  <a:pt x="5920039" y="2040786"/>
                </a:cubicBezTo>
                <a:cubicBezTo>
                  <a:pt x="5912978" y="2040786"/>
                  <a:pt x="5909449" y="2039021"/>
                  <a:pt x="5909449" y="2035490"/>
                </a:cubicBezTo>
                <a:cubicBezTo>
                  <a:pt x="5909449" y="2031959"/>
                  <a:pt x="5898860" y="2030194"/>
                  <a:pt x="5877678" y="2030194"/>
                </a:cubicBezTo>
                <a:lnTo>
                  <a:pt x="5835316" y="2019605"/>
                </a:lnTo>
                <a:lnTo>
                  <a:pt x="5803545" y="2019605"/>
                </a:lnTo>
                <a:cubicBezTo>
                  <a:pt x="5803545" y="2026665"/>
                  <a:pt x="5800016" y="2026665"/>
                  <a:pt x="5792954" y="2019605"/>
                </a:cubicBezTo>
                <a:lnTo>
                  <a:pt x="5782364" y="2030194"/>
                </a:lnTo>
                <a:cubicBezTo>
                  <a:pt x="5782364" y="2030194"/>
                  <a:pt x="5778834" y="2030194"/>
                  <a:pt x="5771774" y="2030194"/>
                </a:cubicBezTo>
                <a:cubicBezTo>
                  <a:pt x="5764714" y="2030194"/>
                  <a:pt x="5761183" y="2026665"/>
                  <a:pt x="5761183" y="2019605"/>
                </a:cubicBezTo>
                <a:cubicBezTo>
                  <a:pt x="5761183" y="2012544"/>
                  <a:pt x="5757654" y="2009015"/>
                  <a:pt x="5750593" y="2009015"/>
                </a:cubicBezTo>
                <a:cubicBezTo>
                  <a:pt x="5750593" y="2009015"/>
                  <a:pt x="5748828" y="2007250"/>
                  <a:pt x="5745298" y="2003719"/>
                </a:cubicBezTo>
                <a:cubicBezTo>
                  <a:pt x="5741768" y="2000188"/>
                  <a:pt x="5736472" y="1998424"/>
                  <a:pt x="5729412" y="1998424"/>
                </a:cubicBezTo>
                <a:cubicBezTo>
                  <a:pt x="5729412" y="1991363"/>
                  <a:pt x="5724116" y="1989598"/>
                  <a:pt x="5713526" y="1993128"/>
                </a:cubicBezTo>
                <a:cubicBezTo>
                  <a:pt x="5702936" y="1996659"/>
                  <a:pt x="5695876" y="2000188"/>
                  <a:pt x="5692346" y="2003719"/>
                </a:cubicBezTo>
                <a:cubicBezTo>
                  <a:pt x="5688816" y="2007250"/>
                  <a:pt x="5672930" y="2007250"/>
                  <a:pt x="5644689" y="2003719"/>
                </a:cubicBezTo>
                <a:cubicBezTo>
                  <a:pt x="5616448" y="2000188"/>
                  <a:pt x="5598798" y="1998424"/>
                  <a:pt x="5591737" y="1998424"/>
                </a:cubicBezTo>
                <a:lnTo>
                  <a:pt x="5581147" y="1987834"/>
                </a:lnTo>
                <a:lnTo>
                  <a:pt x="5591737" y="1987834"/>
                </a:lnTo>
                <a:lnTo>
                  <a:pt x="5591737" y="1977242"/>
                </a:lnTo>
                <a:cubicBezTo>
                  <a:pt x="5591737" y="1977242"/>
                  <a:pt x="5591737" y="1973713"/>
                  <a:pt x="5591737" y="1966653"/>
                </a:cubicBezTo>
                <a:lnTo>
                  <a:pt x="5602327" y="1966653"/>
                </a:lnTo>
                <a:lnTo>
                  <a:pt x="5612918" y="1956063"/>
                </a:lnTo>
                <a:cubicBezTo>
                  <a:pt x="5612918" y="1956063"/>
                  <a:pt x="5609387" y="1956063"/>
                  <a:pt x="5602327" y="1956063"/>
                </a:cubicBezTo>
                <a:lnTo>
                  <a:pt x="5591737" y="1956063"/>
                </a:lnTo>
                <a:cubicBezTo>
                  <a:pt x="5591737" y="1956063"/>
                  <a:pt x="5588208" y="1959592"/>
                  <a:pt x="5581147" y="1966653"/>
                </a:cubicBezTo>
                <a:lnTo>
                  <a:pt x="5581147" y="1977242"/>
                </a:lnTo>
                <a:lnTo>
                  <a:pt x="5538785" y="1966653"/>
                </a:lnTo>
                <a:cubicBezTo>
                  <a:pt x="5524664" y="1959592"/>
                  <a:pt x="5514074" y="1959592"/>
                  <a:pt x="5507014" y="1966653"/>
                </a:cubicBezTo>
                <a:lnTo>
                  <a:pt x="5496423" y="1956063"/>
                </a:lnTo>
                <a:cubicBezTo>
                  <a:pt x="5496423" y="1949002"/>
                  <a:pt x="5492894" y="1945472"/>
                  <a:pt x="5485833" y="1945472"/>
                </a:cubicBezTo>
                <a:lnTo>
                  <a:pt x="5485833" y="1956063"/>
                </a:lnTo>
                <a:lnTo>
                  <a:pt x="5475243" y="1956063"/>
                </a:lnTo>
                <a:lnTo>
                  <a:pt x="5454062" y="1945472"/>
                </a:lnTo>
                <a:lnTo>
                  <a:pt x="5443471" y="1945472"/>
                </a:lnTo>
                <a:cubicBezTo>
                  <a:pt x="5450531" y="1952532"/>
                  <a:pt x="5450531" y="1956063"/>
                  <a:pt x="5443471" y="1956063"/>
                </a:cubicBezTo>
                <a:lnTo>
                  <a:pt x="5454062" y="1966653"/>
                </a:lnTo>
                <a:lnTo>
                  <a:pt x="5475243" y="1966653"/>
                </a:lnTo>
                <a:cubicBezTo>
                  <a:pt x="5475243" y="1973713"/>
                  <a:pt x="5478772" y="1977242"/>
                  <a:pt x="5485833" y="1977242"/>
                </a:cubicBezTo>
                <a:lnTo>
                  <a:pt x="5496423" y="1977242"/>
                </a:lnTo>
                <a:cubicBezTo>
                  <a:pt x="5496423" y="1977242"/>
                  <a:pt x="5503483" y="1980773"/>
                  <a:pt x="5517604" y="1987834"/>
                </a:cubicBezTo>
                <a:cubicBezTo>
                  <a:pt x="5531724" y="1994894"/>
                  <a:pt x="5542314" y="1994894"/>
                  <a:pt x="5549375" y="1987834"/>
                </a:cubicBezTo>
                <a:cubicBezTo>
                  <a:pt x="5549375" y="1994894"/>
                  <a:pt x="5552906" y="2000188"/>
                  <a:pt x="5559966" y="2003719"/>
                </a:cubicBezTo>
                <a:cubicBezTo>
                  <a:pt x="5567026" y="2007250"/>
                  <a:pt x="5570556" y="2005484"/>
                  <a:pt x="5570556" y="1998424"/>
                </a:cubicBezTo>
                <a:lnTo>
                  <a:pt x="5591737" y="1998424"/>
                </a:lnTo>
                <a:cubicBezTo>
                  <a:pt x="5591737" y="2005484"/>
                  <a:pt x="5597032" y="2010780"/>
                  <a:pt x="5607622" y="2014309"/>
                </a:cubicBezTo>
                <a:cubicBezTo>
                  <a:pt x="5618214" y="2017840"/>
                  <a:pt x="5630568" y="2019605"/>
                  <a:pt x="5644689" y="2019605"/>
                </a:cubicBezTo>
                <a:cubicBezTo>
                  <a:pt x="5651750" y="2019605"/>
                  <a:pt x="5657045" y="2021369"/>
                  <a:pt x="5660574" y="2024900"/>
                </a:cubicBezTo>
                <a:cubicBezTo>
                  <a:pt x="5664106" y="2028430"/>
                  <a:pt x="5674695" y="2031959"/>
                  <a:pt x="5692346" y="2035490"/>
                </a:cubicBezTo>
                <a:cubicBezTo>
                  <a:pt x="5709997" y="2039021"/>
                  <a:pt x="5718822" y="2040786"/>
                  <a:pt x="5718822" y="2040786"/>
                </a:cubicBezTo>
                <a:cubicBezTo>
                  <a:pt x="5725882" y="2040786"/>
                  <a:pt x="5732943" y="2042550"/>
                  <a:pt x="5740002" y="2046080"/>
                </a:cubicBezTo>
                <a:cubicBezTo>
                  <a:pt x="5747064" y="2049611"/>
                  <a:pt x="5754124" y="2051376"/>
                  <a:pt x="5761183" y="2051376"/>
                </a:cubicBezTo>
                <a:cubicBezTo>
                  <a:pt x="5803545" y="2065496"/>
                  <a:pt x="5828256" y="2072557"/>
                  <a:pt x="5835316" y="2072557"/>
                </a:cubicBezTo>
                <a:cubicBezTo>
                  <a:pt x="5842376" y="2072557"/>
                  <a:pt x="5845908" y="2072557"/>
                  <a:pt x="5845908" y="2072557"/>
                </a:cubicBezTo>
                <a:cubicBezTo>
                  <a:pt x="5852968" y="2072557"/>
                  <a:pt x="5856497" y="2076088"/>
                  <a:pt x="5856497" y="2083146"/>
                </a:cubicBezTo>
                <a:cubicBezTo>
                  <a:pt x="5856497" y="2083146"/>
                  <a:pt x="5860026" y="2084911"/>
                  <a:pt x="5867087" y="2088442"/>
                </a:cubicBezTo>
                <a:cubicBezTo>
                  <a:pt x="5874148" y="2091973"/>
                  <a:pt x="5884738" y="2093738"/>
                  <a:pt x="5898860" y="2093738"/>
                </a:cubicBezTo>
                <a:lnTo>
                  <a:pt x="5930630" y="2104328"/>
                </a:lnTo>
                <a:lnTo>
                  <a:pt x="5951812" y="2104328"/>
                </a:lnTo>
                <a:cubicBezTo>
                  <a:pt x="5951812" y="2104328"/>
                  <a:pt x="5948280" y="2100798"/>
                  <a:pt x="5941220" y="2093738"/>
                </a:cubicBezTo>
                <a:lnTo>
                  <a:pt x="5951812" y="2093738"/>
                </a:lnTo>
                <a:lnTo>
                  <a:pt x="5962401" y="2093738"/>
                </a:lnTo>
                <a:lnTo>
                  <a:pt x="5951812" y="2083146"/>
                </a:lnTo>
                <a:cubicBezTo>
                  <a:pt x="5958872" y="2083146"/>
                  <a:pt x="5972991" y="2086677"/>
                  <a:pt x="5994172" y="2093738"/>
                </a:cubicBezTo>
                <a:cubicBezTo>
                  <a:pt x="6001234" y="2093738"/>
                  <a:pt x="6004764" y="2093738"/>
                  <a:pt x="6004764" y="2093738"/>
                </a:cubicBezTo>
                <a:cubicBezTo>
                  <a:pt x="6004764" y="2093738"/>
                  <a:pt x="6004764" y="2095502"/>
                  <a:pt x="6004764" y="2099033"/>
                </a:cubicBezTo>
                <a:cubicBezTo>
                  <a:pt x="6004764" y="2102563"/>
                  <a:pt x="6006528" y="2106092"/>
                  <a:pt x="6010058" y="2109623"/>
                </a:cubicBezTo>
                <a:cubicBezTo>
                  <a:pt x="6013587" y="2113154"/>
                  <a:pt x="6018882" y="2116684"/>
                  <a:pt x="6025943" y="2120213"/>
                </a:cubicBezTo>
                <a:cubicBezTo>
                  <a:pt x="6033005" y="2123744"/>
                  <a:pt x="6038299" y="2125509"/>
                  <a:pt x="6041830" y="2125509"/>
                </a:cubicBezTo>
                <a:cubicBezTo>
                  <a:pt x="6045360" y="2125509"/>
                  <a:pt x="6047124" y="2129040"/>
                  <a:pt x="6047124" y="2136099"/>
                </a:cubicBezTo>
                <a:cubicBezTo>
                  <a:pt x="6054186" y="2129040"/>
                  <a:pt x="6078895" y="2132569"/>
                  <a:pt x="6121257" y="2146690"/>
                </a:cubicBezTo>
                <a:lnTo>
                  <a:pt x="6153028" y="2167871"/>
                </a:lnTo>
                <a:lnTo>
                  <a:pt x="6184800" y="2178461"/>
                </a:lnTo>
                <a:cubicBezTo>
                  <a:pt x="6191861" y="2185521"/>
                  <a:pt x="6204216" y="2192581"/>
                  <a:pt x="6221866" y="2199642"/>
                </a:cubicBezTo>
                <a:cubicBezTo>
                  <a:pt x="6239517" y="2206702"/>
                  <a:pt x="6251872" y="2206702"/>
                  <a:pt x="6258932" y="2199642"/>
                </a:cubicBezTo>
                <a:lnTo>
                  <a:pt x="6216572" y="2167871"/>
                </a:lnTo>
                <a:lnTo>
                  <a:pt x="6195390" y="2146690"/>
                </a:lnTo>
                <a:cubicBezTo>
                  <a:pt x="6195390" y="2139629"/>
                  <a:pt x="6202450" y="2139629"/>
                  <a:pt x="6216572" y="2146690"/>
                </a:cubicBezTo>
                <a:cubicBezTo>
                  <a:pt x="6230690" y="2146690"/>
                  <a:pt x="6234222" y="2150221"/>
                  <a:pt x="6227161" y="2157280"/>
                </a:cubicBezTo>
                <a:cubicBezTo>
                  <a:pt x="6227161" y="2157280"/>
                  <a:pt x="6230690" y="2160811"/>
                  <a:pt x="6237752" y="2167871"/>
                </a:cubicBezTo>
                <a:cubicBezTo>
                  <a:pt x="6244813" y="2174930"/>
                  <a:pt x="6250108" y="2176696"/>
                  <a:pt x="6253638" y="2173165"/>
                </a:cubicBezTo>
                <a:cubicBezTo>
                  <a:pt x="6257168" y="2169636"/>
                  <a:pt x="6262462" y="2166106"/>
                  <a:pt x="6269524" y="2162575"/>
                </a:cubicBezTo>
                <a:cubicBezTo>
                  <a:pt x="6276584" y="2159044"/>
                  <a:pt x="6283642" y="2160811"/>
                  <a:pt x="6290704" y="2167871"/>
                </a:cubicBezTo>
                <a:lnTo>
                  <a:pt x="6269524" y="2189051"/>
                </a:lnTo>
                <a:lnTo>
                  <a:pt x="6258932" y="2189051"/>
                </a:lnTo>
                <a:cubicBezTo>
                  <a:pt x="6287174" y="2196111"/>
                  <a:pt x="6297765" y="2206702"/>
                  <a:pt x="6290704" y="2220823"/>
                </a:cubicBezTo>
                <a:lnTo>
                  <a:pt x="6343656" y="2242004"/>
                </a:lnTo>
                <a:cubicBezTo>
                  <a:pt x="6350717" y="2242004"/>
                  <a:pt x="6354246" y="2240238"/>
                  <a:pt x="6354246" y="2236708"/>
                </a:cubicBezTo>
                <a:cubicBezTo>
                  <a:pt x="6354246" y="2233177"/>
                  <a:pt x="6354246" y="2231413"/>
                  <a:pt x="6354246" y="2231413"/>
                </a:cubicBezTo>
                <a:cubicBezTo>
                  <a:pt x="6354246" y="2224352"/>
                  <a:pt x="6357776" y="2220823"/>
                  <a:pt x="6364836" y="2220823"/>
                </a:cubicBezTo>
                <a:cubicBezTo>
                  <a:pt x="6371898" y="2220823"/>
                  <a:pt x="6371898" y="2224352"/>
                  <a:pt x="6364836" y="2231413"/>
                </a:cubicBezTo>
                <a:cubicBezTo>
                  <a:pt x="6364836" y="2238473"/>
                  <a:pt x="6364836" y="2242004"/>
                  <a:pt x="6364836" y="2242004"/>
                </a:cubicBezTo>
                <a:lnTo>
                  <a:pt x="6375428" y="2252594"/>
                </a:lnTo>
                <a:cubicBezTo>
                  <a:pt x="6389547" y="2273775"/>
                  <a:pt x="6389547" y="2280834"/>
                  <a:pt x="6375428" y="2273775"/>
                </a:cubicBezTo>
                <a:cubicBezTo>
                  <a:pt x="6375428" y="2273775"/>
                  <a:pt x="6375428" y="2277304"/>
                  <a:pt x="6375428" y="2284365"/>
                </a:cubicBezTo>
                <a:cubicBezTo>
                  <a:pt x="6368367" y="2284365"/>
                  <a:pt x="6361306" y="2284365"/>
                  <a:pt x="6354246" y="2284365"/>
                </a:cubicBezTo>
                <a:cubicBezTo>
                  <a:pt x="6347186" y="2284365"/>
                  <a:pt x="6340127" y="2284365"/>
                  <a:pt x="6333066" y="2284365"/>
                </a:cubicBezTo>
                <a:cubicBezTo>
                  <a:pt x="6326005" y="2284365"/>
                  <a:pt x="6322476" y="2284365"/>
                  <a:pt x="6322476" y="2284365"/>
                </a:cubicBezTo>
                <a:cubicBezTo>
                  <a:pt x="6322476" y="2284365"/>
                  <a:pt x="6318946" y="2280834"/>
                  <a:pt x="6311884" y="2273775"/>
                </a:cubicBezTo>
                <a:cubicBezTo>
                  <a:pt x="6304824" y="2266715"/>
                  <a:pt x="6295998" y="2263184"/>
                  <a:pt x="6285409" y="2263184"/>
                </a:cubicBezTo>
                <a:cubicBezTo>
                  <a:pt x="6274818" y="2263184"/>
                  <a:pt x="6269524" y="2261419"/>
                  <a:pt x="6269524" y="2257889"/>
                </a:cubicBezTo>
                <a:cubicBezTo>
                  <a:pt x="6269524" y="2254359"/>
                  <a:pt x="6265994" y="2252594"/>
                  <a:pt x="6258932" y="2252594"/>
                </a:cubicBezTo>
                <a:lnTo>
                  <a:pt x="6237752" y="2252594"/>
                </a:lnTo>
                <a:cubicBezTo>
                  <a:pt x="6237752" y="2252594"/>
                  <a:pt x="6234222" y="2250829"/>
                  <a:pt x="6227161" y="2247298"/>
                </a:cubicBezTo>
                <a:cubicBezTo>
                  <a:pt x="6220101" y="2243769"/>
                  <a:pt x="6216572" y="2242004"/>
                  <a:pt x="6216572" y="2242004"/>
                </a:cubicBezTo>
                <a:cubicBezTo>
                  <a:pt x="6202450" y="2242004"/>
                  <a:pt x="6193624" y="2240238"/>
                  <a:pt x="6190094" y="2236708"/>
                </a:cubicBezTo>
                <a:cubicBezTo>
                  <a:pt x="6186565" y="2233177"/>
                  <a:pt x="6177738" y="2231413"/>
                  <a:pt x="6163620" y="2231413"/>
                </a:cubicBezTo>
                <a:cubicBezTo>
                  <a:pt x="6142438" y="2224352"/>
                  <a:pt x="6126553" y="2220823"/>
                  <a:pt x="6115962" y="2220823"/>
                </a:cubicBezTo>
                <a:cubicBezTo>
                  <a:pt x="6105372" y="2220823"/>
                  <a:pt x="6096546" y="2217292"/>
                  <a:pt x="6089486" y="2210232"/>
                </a:cubicBezTo>
                <a:cubicBezTo>
                  <a:pt x="6082426" y="2203173"/>
                  <a:pt x="6075366" y="2199642"/>
                  <a:pt x="6068305" y="2199642"/>
                </a:cubicBezTo>
                <a:cubicBezTo>
                  <a:pt x="6068305" y="2199642"/>
                  <a:pt x="6064776" y="2197877"/>
                  <a:pt x="6057716" y="2194346"/>
                </a:cubicBezTo>
                <a:cubicBezTo>
                  <a:pt x="6050654" y="2190817"/>
                  <a:pt x="6043594" y="2189051"/>
                  <a:pt x="6036534" y="2189051"/>
                </a:cubicBezTo>
                <a:cubicBezTo>
                  <a:pt x="6008293" y="2181992"/>
                  <a:pt x="5994172" y="2185521"/>
                  <a:pt x="5994172" y="2199642"/>
                </a:cubicBezTo>
                <a:cubicBezTo>
                  <a:pt x="5994172" y="2199642"/>
                  <a:pt x="6001234" y="2201407"/>
                  <a:pt x="6015353" y="2204937"/>
                </a:cubicBezTo>
                <a:cubicBezTo>
                  <a:pt x="6029474" y="2208467"/>
                  <a:pt x="6040064" y="2206702"/>
                  <a:pt x="6047124" y="2199642"/>
                </a:cubicBezTo>
                <a:lnTo>
                  <a:pt x="6068305" y="2220823"/>
                </a:lnTo>
                <a:cubicBezTo>
                  <a:pt x="6068305" y="2234944"/>
                  <a:pt x="6085957" y="2242004"/>
                  <a:pt x="6121257" y="2242004"/>
                </a:cubicBezTo>
                <a:cubicBezTo>
                  <a:pt x="6128318" y="2242004"/>
                  <a:pt x="6133613" y="2243769"/>
                  <a:pt x="6137142" y="2247298"/>
                </a:cubicBezTo>
                <a:cubicBezTo>
                  <a:pt x="6140672" y="2250829"/>
                  <a:pt x="6149498" y="2252594"/>
                  <a:pt x="6163620" y="2252594"/>
                </a:cubicBezTo>
                <a:lnTo>
                  <a:pt x="6227161" y="2273775"/>
                </a:lnTo>
                <a:cubicBezTo>
                  <a:pt x="6234222" y="2280834"/>
                  <a:pt x="6237752" y="2284365"/>
                  <a:pt x="6237752" y="2284365"/>
                </a:cubicBezTo>
                <a:cubicBezTo>
                  <a:pt x="6237752" y="2277304"/>
                  <a:pt x="6239517" y="2275540"/>
                  <a:pt x="6243046" y="2279069"/>
                </a:cubicBezTo>
                <a:cubicBezTo>
                  <a:pt x="6246576" y="2282600"/>
                  <a:pt x="6248342" y="2284365"/>
                  <a:pt x="6248342" y="2284365"/>
                </a:cubicBezTo>
                <a:cubicBezTo>
                  <a:pt x="6248342" y="2291425"/>
                  <a:pt x="6244813" y="2294956"/>
                  <a:pt x="6237752" y="2294956"/>
                </a:cubicBezTo>
                <a:cubicBezTo>
                  <a:pt x="6230690" y="2294956"/>
                  <a:pt x="6225396" y="2294956"/>
                  <a:pt x="6221866" y="2294956"/>
                </a:cubicBezTo>
                <a:cubicBezTo>
                  <a:pt x="6218336" y="2294956"/>
                  <a:pt x="6216572" y="2294956"/>
                  <a:pt x="6216572" y="2294956"/>
                </a:cubicBezTo>
                <a:lnTo>
                  <a:pt x="6216572" y="2305546"/>
                </a:lnTo>
                <a:cubicBezTo>
                  <a:pt x="6223632" y="2312606"/>
                  <a:pt x="6223632" y="2316136"/>
                  <a:pt x="6216572" y="2316136"/>
                </a:cubicBezTo>
                <a:cubicBezTo>
                  <a:pt x="6209510" y="2316136"/>
                  <a:pt x="6205980" y="2314371"/>
                  <a:pt x="6205980" y="2310841"/>
                </a:cubicBezTo>
                <a:cubicBezTo>
                  <a:pt x="6205980" y="2307311"/>
                  <a:pt x="6202450" y="2305546"/>
                  <a:pt x="6195390" y="2305546"/>
                </a:cubicBezTo>
                <a:cubicBezTo>
                  <a:pt x="6195390" y="2298485"/>
                  <a:pt x="6191861" y="2294956"/>
                  <a:pt x="6184800" y="2294956"/>
                </a:cubicBezTo>
                <a:cubicBezTo>
                  <a:pt x="6177738" y="2294956"/>
                  <a:pt x="6175976" y="2293190"/>
                  <a:pt x="6179505" y="2289660"/>
                </a:cubicBezTo>
                <a:cubicBezTo>
                  <a:pt x="6183034" y="2286129"/>
                  <a:pt x="6181270" y="2284365"/>
                  <a:pt x="6174209" y="2284365"/>
                </a:cubicBezTo>
                <a:lnTo>
                  <a:pt x="6142438" y="2263184"/>
                </a:lnTo>
                <a:cubicBezTo>
                  <a:pt x="6128318" y="2256125"/>
                  <a:pt x="6117728" y="2252594"/>
                  <a:pt x="6110668" y="2252594"/>
                </a:cubicBezTo>
                <a:cubicBezTo>
                  <a:pt x="6103606" y="2252594"/>
                  <a:pt x="6093016" y="2252594"/>
                  <a:pt x="6078895" y="2252594"/>
                </a:cubicBezTo>
                <a:lnTo>
                  <a:pt x="6057716" y="2242004"/>
                </a:lnTo>
                <a:lnTo>
                  <a:pt x="6047124" y="2242004"/>
                </a:lnTo>
                <a:cubicBezTo>
                  <a:pt x="6040064" y="2242004"/>
                  <a:pt x="6033005" y="2242004"/>
                  <a:pt x="6025943" y="2242004"/>
                </a:cubicBezTo>
                <a:lnTo>
                  <a:pt x="5983582" y="2231413"/>
                </a:lnTo>
                <a:cubicBezTo>
                  <a:pt x="5983582" y="2231413"/>
                  <a:pt x="5976520" y="2229648"/>
                  <a:pt x="5962401" y="2226117"/>
                </a:cubicBezTo>
                <a:cubicBezTo>
                  <a:pt x="5948280" y="2222588"/>
                  <a:pt x="5923568" y="2217292"/>
                  <a:pt x="5888268" y="2210232"/>
                </a:cubicBezTo>
                <a:cubicBezTo>
                  <a:pt x="5831786" y="2203173"/>
                  <a:pt x="5778834" y="2192581"/>
                  <a:pt x="5729412" y="2178461"/>
                </a:cubicBezTo>
                <a:cubicBezTo>
                  <a:pt x="5701170" y="2171400"/>
                  <a:pt x="5676460" y="2164340"/>
                  <a:pt x="5655279" y="2157280"/>
                </a:cubicBezTo>
                <a:lnTo>
                  <a:pt x="5623508" y="2157280"/>
                </a:lnTo>
                <a:lnTo>
                  <a:pt x="5581147" y="2125509"/>
                </a:lnTo>
                <a:cubicBezTo>
                  <a:pt x="5545846" y="2125509"/>
                  <a:pt x="5521135" y="2118448"/>
                  <a:pt x="5507014" y="2104328"/>
                </a:cubicBezTo>
                <a:cubicBezTo>
                  <a:pt x="5507014" y="2104328"/>
                  <a:pt x="5503483" y="2104328"/>
                  <a:pt x="5496423" y="2104328"/>
                </a:cubicBezTo>
                <a:lnTo>
                  <a:pt x="5475243" y="2093738"/>
                </a:lnTo>
                <a:cubicBezTo>
                  <a:pt x="5475243" y="2093738"/>
                  <a:pt x="5475243" y="2090207"/>
                  <a:pt x="5475243" y="2083146"/>
                </a:cubicBezTo>
                <a:lnTo>
                  <a:pt x="5432881" y="2061967"/>
                </a:lnTo>
                <a:cubicBezTo>
                  <a:pt x="5425820" y="2054906"/>
                  <a:pt x="5415230" y="2051376"/>
                  <a:pt x="5401110" y="2051376"/>
                </a:cubicBezTo>
                <a:lnTo>
                  <a:pt x="5369339" y="2040786"/>
                </a:lnTo>
                <a:lnTo>
                  <a:pt x="5348158" y="2030194"/>
                </a:lnTo>
                <a:cubicBezTo>
                  <a:pt x="5341098" y="2030194"/>
                  <a:pt x="5334037" y="2030194"/>
                  <a:pt x="5326977" y="2030194"/>
                </a:cubicBezTo>
                <a:lnTo>
                  <a:pt x="5326977" y="2019605"/>
                </a:lnTo>
                <a:lnTo>
                  <a:pt x="5348158" y="2009015"/>
                </a:lnTo>
                <a:lnTo>
                  <a:pt x="5326977" y="2009015"/>
                </a:lnTo>
                <a:cubicBezTo>
                  <a:pt x="5305796" y="1994894"/>
                  <a:pt x="5291675" y="1991363"/>
                  <a:pt x="5284614" y="1998424"/>
                </a:cubicBezTo>
                <a:lnTo>
                  <a:pt x="5274025" y="2009015"/>
                </a:lnTo>
                <a:cubicBezTo>
                  <a:pt x="5274025" y="2001954"/>
                  <a:pt x="5274025" y="1998424"/>
                  <a:pt x="5274025" y="1998424"/>
                </a:cubicBezTo>
                <a:lnTo>
                  <a:pt x="5252844" y="1998424"/>
                </a:lnTo>
                <a:cubicBezTo>
                  <a:pt x="5238723" y="1998424"/>
                  <a:pt x="5231662" y="1998424"/>
                  <a:pt x="5231662" y="1998424"/>
                </a:cubicBezTo>
                <a:lnTo>
                  <a:pt x="5231662" y="2009015"/>
                </a:lnTo>
                <a:cubicBezTo>
                  <a:pt x="5252844" y="2016074"/>
                  <a:pt x="5266964" y="2021369"/>
                  <a:pt x="5274025" y="2024900"/>
                </a:cubicBezTo>
                <a:cubicBezTo>
                  <a:pt x="5281085" y="2028430"/>
                  <a:pt x="5284614" y="2031959"/>
                  <a:pt x="5284614" y="2035490"/>
                </a:cubicBezTo>
                <a:cubicBezTo>
                  <a:pt x="5284614" y="2039021"/>
                  <a:pt x="5289910" y="2044315"/>
                  <a:pt x="5300500" y="2051376"/>
                </a:cubicBezTo>
                <a:cubicBezTo>
                  <a:pt x="5311092" y="2058436"/>
                  <a:pt x="5319916" y="2061967"/>
                  <a:pt x="5326977" y="2061967"/>
                </a:cubicBezTo>
                <a:lnTo>
                  <a:pt x="5326977" y="2051376"/>
                </a:lnTo>
                <a:lnTo>
                  <a:pt x="5337566" y="2040786"/>
                </a:lnTo>
                <a:cubicBezTo>
                  <a:pt x="5344627" y="2047846"/>
                  <a:pt x="5351688" y="2051376"/>
                  <a:pt x="5358748" y="2051376"/>
                </a:cubicBezTo>
                <a:cubicBezTo>
                  <a:pt x="5365808" y="2051376"/>
                  <a:pt x="5369339" y="2053140"/>
                  <a:pt x="5369339" y="2056671"/>
                </a:cubicBezTo>
                <a:cubicBezTo>
                  <a:pt x="5369339" y="2060202"/>
                  <a:pt x="5371104" y="2061967"/>
                  <a:pt x="5374634" y="2061967"/>
                </a:cubicBezTo>
                <a:cubicBezTo>
                  <a:pt x="5378164" y="2061967"/>
                  <a:pt x="5383458" y="2061967"/>
                  <a:pt x="5390518" y="2061967"/>
                </a:cubicBezTo>
                <a:cubicBezTo>
                  <a:pt x="5404640" y="2069026"/>
                  <a:pt x="5416996" y="2074321"/>
                  <a:pt x="5427586" y="2077852"/>
                </a:cubicBezTo>
                <a:cubicBezTo>
                  <a:pt x="5438176" y="2081382"/>
                  <a:pt x="5447002" y="2090207"/>
                  <a:pt x="5454062" y="2104328"/>
                </a:cubicBezTo>
                <a:cubicBezTo>
                  <a:pt x="5454062" y="2104328"/>
                  <a:pt x="5457592" y="2106092"/>
                  <a:pt x="5464652" y="2109623"/>
                </a:cubicBezTo>
                <a:cubicBezTo>
                  <a:pt x="5471712" y="2113154"/>
                  <a:pt x="5475243" y="2114919"/>
                  <a:pt x="5475243" y="2114919"/>
                </a:cubicBezTo>
                <a:cubicBezTo>
                  <a:pt x="5482304" y="2114919"/>
                  <a:pt x="5485833" y="2114919"/>
                  <a:pt x="5485833" y="2114919"/>
                </a:cubicBezTo>
                <a:cubicBezTo>
                  <a:pt x="5492894" y="2114919"/>
                  <a:pt x="5496423" y="2114919"/>
                  <a:pt x="5496423" y="2114919"/>
                </a:cubicBezTo>
                <a:cubicBezTo>
                  <a:pt x="5510544" y="2114919"/>
                  <a:pt x="5535256" y="2125509"/>
                  <a:pt x="5570556" y="2146690"/>
                </a:cubicBezTo>
                <a:lnTo>
                  <a:pt x="5612918" y="2157280"/>
                </a:lnTo>
                <a:cubicBezTo>
                  <a:pt x="5627039" y="2157280"/>
                  <a:pt x="5642924" y="2160811"/>
                  <a:pt x="5660574" y="2167871"/>
                </a:cubicBezTo>
                <a:cubicBezTo>
                  <a:pt x="5678226" y="2174930"/>
                  <a:pt x="5697641" y="2181992"/>
                  <a:pt x="5718822" y="2189051"/>
                </a:cubicBezTo>
                <a:lnTo>
                  <a:pt x="5803545" y="2231413"/>
                </a:lnTo>
                <a:cubicBezTo>
                  <a:pt x="5796484" y="2231413"/>
                  <a:pt x="5792954" y="2231413"/>
                  <a:pt x="5792954" y="2231413"/>
                </a:cubicBezTo>
                <a:cubicBezTo>
                  <a:pt x="5792954" y="2231413"/>
                  <a:pt x="5789424" y="2231413"/>
                  <a:pt x="5782364" y="2231413"/>
                </a:cubicBezTo>
                <a:cubicBezTo>
                  <a:pt x="5782364" y="2224352"/>
                  <a:pt x="5778834" y="2220823"/>
                  <a:pt x="5771774" y="2220823"/>
                </a:cubicBezTo>
                <a:cubicBezTo>
                  <a:pt x="5764714" y="2220823"/>
                  <a:pt x="5759418" y="2219058"/>
                  <a:pt x="5755888" y="2215527"/>
                </a:cubicBezTo>
                <a:cubicBezTo>
                  <a:pt x="5752358" y="2211996"/>
                  <a:pt x="5745298" y="2208467"/>
                  <a:pt x="5734708" y="2204937"/>
                </a:cubicBezTo>
                <a:cubicBezTo>
                  <a:pt x="5724116" y="2201407"/>
                  <a:pt x="5715292" y="2199642"/>
                  <a:pt x="5708232" y="2199642"/>
                </a:cubicBezTo>
                <a:lnTo>
                  <a:pt x="5729412" y="2220823"/>
                </a:lnTo>
                <a:cubicBezTo>
                  <a:pt x="5736472" y="2213763"/>
                  <a:pt x="5740002" y="2213763"/>
                  <a:pt x="5740002" y="2220823"/>
                </a:cubicBezTo>
                <a:cubicBezTo>
                  <a:pt x="5740002" y="2227882"/>
                  <a:pt x="5750593" y="2233177"/>
                  <a:pt x="5771774" y="2236708"/>
                </a:cubicBezTo>
                <a:cubicBezTo>
                  <a:pt x="5792954" y="2240238"/>
                  <a:pt x="5807076" y="2242004"/>
                  <a:pt x="5814135" y="2242004"/>
                </a:cubicBezTo>
                <a:cubicBezTo>
                  <a:pt x="5814135" y="2242004"/>
                  <a:pt x="5815901" y="2240238"/>
                  <a:pt x="5819430" y="2236708"/>
                </a:cubicBezTo>
                <a:cubicBezTo>
                  <a:pt x="5822962" y="2233177"/>
                  <a:pt x="5824726" y="2231413"/>
                  <a:pt x="5824726" y="2231413"/>
                </a:cubicBezTo>
                <a:cubicBezTo>
                  <a:pt x="5838847" y="2231413"/>
                  <a:pt x="5849436" y="2234944"/>
                  <a:pt x="5856497" y="2242004"/>
                </a:cubicBezTo>
                <a:cubicBezTo>
                  <a:pt x="5863558" y="2249063"/>
                  <a:pt x="5867087" y="2254359"/>
                  <a:pt x="5867087" y="2257889"/>
                </a:cubicBezTo>
                <a:cubicBezTo>
                  <a:pt x="5867087" y="2261419"/>
                  <a:pt x="5870616" y="2264948"/>
                  <a:pt x="5877678" y="2268479"/>
                </a:cubicBezTo>
                <a:cubicBezTo>
                  <a:pt x="5884738" y="2272010"/>
                  <a:pt x="5891798" y="2273775"/>
                  <a:pt x="5898860" y="2273775"/>
                </a:cubicBezTo>
                <a:lnTo>
                  <a:pt x="5920039" y="2273775"/>
                </a:lnTo>
                <a:cubicBezTo>
                  <a:pt x="5920039" y="2280834"/>
                  <a:pt x="5927100" y="2284365"/>
                  <a:pt x="5941220" y="2284365"/>
                </a:cubicBezTo>
                <a:lnTo>
                  <a:pt x="5941220" y="2294956"/>
                </a:lnTo>
                <a:lnTo>
                  <a:pt x="5951812" y="2305546"/>
                </a:lnTo>
                <a:cubicBezTo>
                  <a:pt x="5958872" y="2305546"/>
                  <a:pt x="5962401" y="2307311"/>
                  <a:pt x="5962401" y="2310841"/>
                </a:cubicBezTo>
                <a:cubicBezTo>
                  <a:pt x="5962401" y="2314371"/>
                  <a:pt x="5937690" y="2312606"/>
                  <a:pt x="5888268" y="2305546"/>
                </a:cubicBezTo>
                <a:cubicBezTo>
                  <a:pt x="5874148" y="2305546"/>
                  <a:pt x="5860026" y="2305546"/>
                  <a:pt x="5845908" y="2305546"/>
                </a:cubicBezTo>
                <a:lnTo>
                  <a:pt x="5824726" y="2294956"/>
                </a:lnTo>
                <a:cubicBezTo>
                  <a:pt x="5817666" y="2294956"/>
                  <a:pt x="5814135" y="2294956"/>
                  <a:pt x="5814135" y="2294956"/>
                </a:cubicBezTo>
                <a:cubicBezTo>
                  <a:pt x="5814135" y="2294956"/>
                  <a:pt x="5814135" y="2298485"/>
                  <a:pt x="5814135" y="2305546"/>
                </a:cubicBezTo>
                <a:cubicBezTo>
                  <a:pt x="5814135" y="2312606"/>
                  <a:pt x="5812370" y="2316136"/>
                  <a:pt x="5808840" y="2316136"/>
                </a:cubicBezTo>
                <a:cubicBezTo>
                  <a:pt x="5805311" y="2316136"/>
                  <a:pt x="5800016" y="2312606"/>
                  <a:pt x="5792954" y="2305546"/>
                </a:cubicBezTo>
                <a:cubicBezTo>
                  <a:pt x="5785895" y="2305546"/>
                  <a:pt x="5782364" y="2305546"/>
                  <a:pt x="5782364" y="2305546"/>
                </a:cubicBezTo>
                <a:lnTo>
                  <a:pt x="5771774" y="2305546"/>
                </a:lnTo>
                <a:cubicBezTo>
                  <a:pt x="5764714" y="2305546"/>
                  <a:pt x="5762949" y="2302015"/>
                  <a:pt x="5766478" y="2294956"/>
                </a:cubicBezTo>
                <a:cubicBezTo>
                  <a:pt x="5770010" y="2287896"/>
                  <a:pt x="5770010" y="2284365"/>
                  <a:pt x="5766478" y="2284365"/>
                </a:cubicBezTo>
                <a:cubicBezTo>
                  <a:pt x="5762949" y="2284365"/>
                  <a:pt x="5761183" y="2287896"/>
                  <a:pt x="5761183" y="2294956"/>
                </a:cubicBezTo>
                <a:cubicBezTo>
                  <a:pt x="5754124" y="2294956"/>
                  <a:pt x="5750593" y="2291425"/>
                  <a:pt x="5750593" y="2284365"/>
                </a:cubicBezTo>
                <a:cubicBezTo>
                  <a:pt x="5750593" y="2277304"/>
                  <a:pt x="5743532" y="2277304"/>
                  <a:pt x="5729412" y="2284365"/>
                </a:cubicBezTo>
                <a:lnTo>
                  <a:pt x="5718822" y="2284365"/>
                </a:lnTo>
                <a:cubicBezTo>
                  <a:pt x="5718822" y="2277304"/>
                  <a:pt x="5722352" y="2273775"/>
                  <a:pt x="5729412" y="2273775"/>
                </a:cubicBezTo>
                <a:lnTo>
                  <a:pt x="5708232" y="2263184"/>
                </a:lnTo>
                <a:lnTo>
                  <a:pt x="5687051" y="2263184"/>
                </a:lnTo>
                <a:lnTo>
                  <a:pt x="5697641" y="2273775"/>
                </a:lnTo>
                <a:lnTo>
                  <a:pt x="5676460" y="2273775"/>
                </a:lnTo>
                <a:cubicBezTo>
                  <a:pt x="5669400" y="2273775"/>
                  <a:pt x="5664106" y="2273775"/>
                  <a:pt x="5660574" y="2273775"/>
                </a:cubicBezTo>
                <a:cubicBezTo>
                  <a:pt x="5657045" y="2273775"/>
                  <a:pt x="5658810" y="2277304"/>
                  <a:pt x="5665870" y="2284365"/>
                </a:cubicBezTo>
                <a:lnTo>
                  <a:pt x="5655279" y="2294956"/>
                </a:lnTo>
                <a:cubicBezTo>
                  <a:pt x="5655279" y="2287896"/>
                  <a:pt x="5653514" y="2284365"/>
                  <a:pt x="5649984" y="2284365"/>
                </a:cubicBezTo>
                <a:cubicBezTo>
                  <a:pt x="5646454" y="2284365"/>
                  <a:pt x="5644689" y="2280834"/>
                  <a:pt x="5644689" y="2273775"/>
                </a:cubicBezTo>
                <a:cubicBezTo>
                  <a:pt x="5644689" y="2273775"/>
                  <a:pt x="5641160" y="2270244"/>
                  <a:pt x="5634099" y="2263184"/>
                </a:cubicBezTo>
                <a:cubicBezTo>
                  <a:pt x="5641160" y="2263184"/>
                  <a:pt x="5644689" y="2259654"/>
                  <a:pt x="5644689" y="2252594"/>
                </a:cubicBezTo>
                <a:cubicBezTo>
                  <a:pt x="5644689" y="2245533"/>
                  <a:pt x="5630568" y="2242004"/>
                  <a:pt x="5602327" y="2242004"/>
                </a:cubicBezTo>
                <a:cubicBezTo>
                  <a:pt x="5581147" y="2242004"/>
                  <a:pt x="5563496" y="2242004"/>
                  <a:pt x="5549375" y="2242004"/>
                </a:cubicBezTo>
                <a:lnTo>
                  <a:pt x="5528195" y="2242004"/>
                </a:lnTo>
                <a:cubicBezTo>
                  <a:pt x="5542314" y="2242004"/>
                  <a:pt x="5549375" y="2243769"/>
                  <a:pt x="5549375" y="2247298"/>
                </a:cubicBezTo>
                <a:cubicBezTo>
                  <a:pt x="5549375" y="2250829"/>
                  <a:pt x="5552906" y="2252594"/>
                  <a:pt x="5559966" y="2252594"/>
                </a:cubicBezTo>
                <a:lnTo>
                  <a:pt x="5549375" y="2263184"/>
                </a:lnTo>
                <a:lnTo>
                  <a:pt x="5507014" y="2252594"/>
                </a:lnTo>
                <a:lnTo>
                  <a:pt x="5507014" y="2242004"/>
                </a:lnTo>
                <a:lnTo>
                  <a:pt x="5496423" y="2220823"/>
                </a:lnTo>
                <a:cubicBezTo>
                  <a:pt x="5489362" y="2213763"/>
                  <a:pt x="5485833" y="2210232"/>
                  <a:pt x="5485833" y="2210232"/>
                </a:cubicBezTo>
                <a:lnTo>
                  <a:pt x="5443471" y="2210232"/>
                </a:lnTo>
                <a:lnTo>
                  <a:pt x="5422291" y="2220823"/>
                </a:lnTo>
                <a:lnTo>
                  <a:pt x="5432881" y="2220823"/>
                </a:lnTo>
                <a:cubicBezTo>
                  <a:pt x="5439942" y="2220823"/>
                  <a:pt x="5447002" y="2224352"/>
                  <a:pt x="5454062" y="2231413"/>
                </a:cubicBezTo>
                <a:lnTo>
                  <a:pt x="5454062" y="2242004"/>
                </a:lnTo>
                <a:cubicBezTo>
                  <a:pt x="5447002" y="2234944"/>
                  <a:pt x="5436410" y="2231413"/>
                  <a:pt x="5422291" y="2231413"/>
                </a:cubicBezTo>
                <a:cubicBezTo>
                  <a:pt x="5401110" y="2231413"/>
                  <a:pt x="5388754" y="2231413"/>
                  <a:pt x="5385224" y="2231413"/>
                </a:cubicBezTo>
                <a:cubicBezTo>
                  <a:pt x="5381694" y="2231413"/>
                  <a:pt x="5379929" y="2227882"/>
                  <a:pt x="5379929" y="2220823"/>
                </a:cubicBezTo>
                <a:cubicBezTo>
                  <a:pt x="5379929" y="2213763"/>
                  <a:pt x="5383458" y="2210232"/>
                  <a:pt x="5390518" y="2210232"/>
                </a:cubicBezTo>
                <a:cubicBezTo>
                  <a:pt x="5397579" y="2210232"/>
                  <a:pt x="5401110" y="2206702"/>
                  <a:pt x="5401110" y="2199642"/>
                </a:cubicBezTo>
                <a:lnTo>
                  <a:pt x="5411700" y="2199642"/>
                </a:lnTo>
                <a:cubicBezTo>
                  <a:pt x="5411700" y="2199642"/>
                  <a:pt x="5413464" y="2199642"/>
                  <a:pt x="5416996" y="2199642"/>
                </a:cubicBezTo>
                <a:cubicBezTo>
                  <a:pt x="5420525" y="2199642"/>
                  <a:pt x="5422291" y="2197877"/>
                  <a:pt x="5422291" y="2194346"/>
                </a:cubicBezTo>
                <a:cubicBezTo>
                  <a:pt x="5422291" y="2190817"/>
                  <a:pt x="5418760" y="2189051"/>
                  <a:pt x="5411700" y="2189051"/>
                </a:cubicBezTo>
                <a:cubicBezTo>
                  <a:pt x="5404640" y="2189051"/>
                  <a:pt x="5397579" y="2189051"/>
                  <a:pt x="5390518" y="2189051"/>
                </a:cubicBezTo>
                <a:cubicBezTo>
                  <a:pt x="5383458" y="2189051"/>
                  <a:pt x="5376400" y="2187286"/>
                  <a:pt x="5369339" y="2183756"/>
                </a:cubicBezTo>
                <a:cubicBezTo>
                  <a:pt x="5362278" y="2180225"/>
                  <a:pt x="5358748" y="2178461"/>
                  <a:pt x="5358748" y="2178461"/>
                </a:cubicBezTo>
                <a:cubicBezTo>
                  <a:pt x="5337566" y="2171400"/>
                  <a:pt x="5319916" y="2167871"/>
                  <a:pt x="5305796" y="2167871"/>
                </a:cubicBezTo>
                <a:lnTo>
                  <a:pt x="5295206" y="2167871"/>
                </a:lnTo>
                <a:lnTo>
                  <a:pt x="5326977" y="2189051"/>
                </a:lnTo>
                <a:cubicBezTo>
                  <a:pt x="5376400" y="2203173"/>
                  <a:pt x="5376400" y="2210232"/>
                  <a:pt x="5326977" y="2210232"/>
                </a:cubicBezTo>
                <a:cubicBezTo>
                  <a:pt x="5298736" y="2210232"/>
                  <a:pt x="5282850" y="2208467"/>
                  <a:pt x="5279320" y="2204937"/>
                </a:cubicBezTo>
                <a:cubicBezTo>
                  <a:pt x="5275790" y="2201407"/>
                  <a:pt x="5270494" y="2199642"/>
                  <a:pt x="5263434" y="2199642"/>
                </a:cubicBezTo>
                <a:cubicBezTo>
                  <a:pt x="5256373" y="2199642"/>
                  <a:pt x="5249314" y="2199642"/>
                  <a:pt x="5242254" y="2199642"/>
                </a:cubicBezTo>
                <a:cubicBezTo>
                  <a:pt x="5242254" y="2192581"/>
                  <a:pt x="5238723" y="2189051"/>
                  <a:pt x="5231662" y="2189051"/>
                </a:cubicBezTo>
                <a:cubicBezTo>
                  <a:pt x="5224602" y="2181992"/>
                  <a:pt x="5221073" y="2178461"/>
                  <a:pt x="5221073" y="2178461"/>
                </a:cubicBezTo>
                <a:lnTo>
                  <a:pt x="5157530" y="2167871"/>
                </a:lnTo>
                <a:cubicBezTo>
                  <a:pt x="5157530" y="2174930"/>
                  <a:pt x="5164590" y="2181992"/>
                  <a:pt x="5178710" y="2189051"/>
                </a:cubicBezTo>
                <a:lnTo>
                  <a:pt x="5189302" y="2199642"/>
                </a:lnTo>
                <a:cubicBezTo>
                  <a:pt x="5182242" y="2192581"/>
                  <a:pt x="5178710" y="2192581"/>
                  <a:pt x="5178710" y="2199642"/>
                </a:cubicBezTo>
                <a:cubicBezTo>
                  <a:pt x="5171650" y="2199642"/>
                  <a:pt x="5168121" y="2199642"/>
                  <a:pt x="5168121" y="2199642"/>
                </a:cubicBezTo>
                <a:lnTo>
                  <a:pt x="5146940" y="2189051"/>
                </a:lnTo>
                <a:lnTo>
                  <a:pt x="5115169" y="2189051"/>
                </a:lnTo>
                <a:cubicBezTo>
                  <a:pt x="5115169" y="2181992"/>
                  <a:pt x="5115169" y="2178461"/>
                  <a:pt x="5115169" y="2178461"/>
                </a:cubicBezTo>
                <a:cubicBezTo>
                  <a:pt x="5108108" y="2178461"/>
                  <a:pt x="5104578" y="2174930"/>
                  <a:pt x="5104578" y="2167871"/>
                </a:cubicBezTo>
                <a:lnTo>
                  <a:pt x="5136350" y="2178461"/>
                </a:lnTo>
                <a:cubicBezTo>
                  <a:pt x="5143410" y="2185521"/>
                  <a:pt x="5146940" y="2185521"/>
                  <a:pt x="5146940" y="2178461"/>
                </a:cubicBezTo>
                <a:cubicBezTo>
                  <a:pt x="5154000" y="2171400"/>
                  <a:pt x="5143410" y="2164340"/>
                  <a:pt x="5115169" y="2157280"/>
                </a:cubicBezTo>
                <a:cubicBezTo>
                  <a:pt x="5101048" y="2157280"/>
                  <a:pt x="5090458" y="2160811"/>
                  <a:pt x="5083398" y="2167871"/>
                </a:cubicBezTo>
                <a:lnTo>
                  <a:pt x="5072806" y="2167871"/>
                </a:lnTo>
                <a:lnTo>
                  <a:pt x="5051626" y="2167871"/>
                </a:lnTo>
                <a:cubicBezTo>
                  <a:pt x="5044565" y="2167871"/>
                  <a:pt x="5041036" y="2166106"/>
                  <a:pt x="5041036" y="2162575"/>
                </a:cubicBezTo>
                <a:cubicBezTo>
                  <a:pt x="5041036" y="2159044"/>
                  <a:pt x="5042800" y="2157280"/>
                  <a:pt x="5046332" y="2157280"/>
                </a:cubicBezTo>
                <a:cubicBezTo>
                  <a:pt x="5049861" y="2157280"/>
                  <a:pt x="5055156" y="2157280"/>
                  <a:pt x="5062217" y="2157280"/>
                </a:cubicBezTo>
                <a:cubicBezTo>
                  <a:pt x="5069277" y="2157280"/>
                  <a:pt x="5072806" y="2157280"/>
                  <a:pt x="5072806" y="2157280"/>
                </a:cubicBezTo>
                <a:cubicBezTo>
                  <a:pt x="5072806" y="2143159"/>
                  <a:pt x="5058686" y="2136099"/>
                  <a:pt x="5030446" y="2136099"/>
                </a:cubicBezTo>
                <a:lnTo>
                  <a:pt x="4988084" y="2136099"/>
                </a:lnTo>
                <a:cubicBezTo>
                  <a:pt x="4995144" y="2136099"/>
                  <a:pt x="4998674" y="2132569"/>
                  <a:pt x="4998674" y="2125509"/>
                </a:cubicBezTo>
                <a:lnTo>
                  <a:pt x="4966902" y="2136099"/>
                </a:lnTo>
                <a:lnTo>
                  <a:pt x="4966902" y="2125509"/>
                </a:lnTo>
                <a:cubicBezTo>
                  <a:pt x="4959842" y="2125509"/>
                  <a:pt x="4951017" y="2125509"/>
                  <a:pt x="4940428" y="2125509"/>
                </a:cubicBezTo>
                <a:cubicBezTo>
                  <a:pt x="4929836" y="2125509"/>
                  <a:pt x="4924540" y="2121978"/>
                  <a:pt x="4924540" y="2114919"/>
                </a:cubicBezTo>
                <a:cubicBezTo>
                  <a:pt x="4924540" y="2100798"/>
                  <a:pt x="4942192" y="2100798"/>
                  <a:pt x="4977492" y="2114919"/>
                </a:cubicBezTo>
                <a:cubicBezTo>
                  <a:pt x="5012794" y="2121978"/>
                  <a:pt x="5037506" y="2121978"/>
                  <a:pt x="5051626" y="2114919"/>
                </a:cubicBezTo>
                <a:cubicBezTo>
                  <a:pt x="5065746" y="2114919"/>
                  <a:pt x="5065746" y="2111388"/>
                  <a:pt x="5051626" y="2104328"/>
                </a:cubicBezTo>
                <a:cubicBezTo>
                  <a:pt x="5044565" y="2104328"/>
                  <a:pt x="5035740" y="2106092"/>
                  <a:pt x="5025150" y="2109623"/>
                </a:cubicBezTo>
                <a:cubicBezTo>
                  <a:pt x="5014559" y="2113154"/>
                  <a:pt x="5005734" y="2113154"/>
                  <a:pt x="4998674" y="2109623"/>
                </a:cubicBezTo>
                <a:cubicBezTo>
                  <a:pt x="4991613" y="2106092"/>
                  <a:pt x="4988084" y="2104328"/>
                  <a:pt x="4988084" y="2104328"/>
                </a:cubicBezTo>
                <a:cubicBezTo>
                  <a:pt x="4981024" y="2097267"/>
                  <a:pt x="4970432" y="2093738"/>
                  <a:pt x="4956312" y="2093738"/>
                </a:cubicBezTo>
                <a:cubicBezTo>
                  <a:pt x="4942192" y="2086677"/>
                  <a:pt x="4931600" y="2079617"/>
                  <a:pt x="4924540" y="2072557"/>
                </a:cubicBezTo>
                <a:cubicBezTo>
                  <a:pt x="4924540" y="2065496"/>
                  <a:pt x="4921011" y="2061967"/>
                  <a:pt x="4913950" y="2061967"/>
                </a:cubicBezTo>
                <a:lnTo>
                  <a:pt x="4903360" y="2061967"/>
                </a:lnTo>
                <a:cubicBezTo>
                  <a:pt x="4889240" y="2061967"/>
                  <a:pt x="4880415" y="2060202"/>
                  <a:pt x="4876884" y="2056671"/>
                </a:cubicBezTo>
                <a:cubicBezTo>
                  <a:pt x="4873354" y="2053140"/>
                  <a:pt x="4868059" y="2051376"/>
                  <a:pt x="4860998" y="2051376"/>
                </a:cubicBezTo>
                <a:cubicBezTo>
                  <a:pt x="4853938" y="2051376"/>
                  <a:pt x="4846878" y="2051376"/>
                  <a:pt x="4839818" y="2051376"/>
                </a:cubicBezTo>
                <a:cubicBezTo>
                  <a:pt x="4832757" y="2051376"/>
                  <a:pt x="4822167" y="2047846"/>
                  <a:pt x="4808046" y="2040786"/>
                </a:cubicBezTo>
                <a:cubicBezTo>
                  <a:pt x="4808046" y="2040786"/>
                  <a:pt x="4804517" y="2040786"/>
                  <a:pt x="4797456" y="2040786"/>
                </a:cubicBezTo>
                <a:cubicBezTo>
                  <a:pt x="4790396" y="2040786"/>
                  <a:pt x="4786866" y="2040786"/>
                  <a:pt x="4786866" y="2040786"/>
                </a:cubicBezTo>
                <a:cubicBezTo>
                  <a:pt x="4779805" y="2033725"/>
                  <a:pt x="4772744" y="2030194"/>
                  <a:pt x="4765684" y="2030194"/>
                </a:cubicBezTo>
                <a:cubicBezTo>
                  <a:pt x="4765684" y="2037255"/>
                  <a:pt x="4763920" y="2039021"/>
                  <a:pt x="4760390" y="2035490"/>
                </a:cubicBezTo>
                <a:cubicBezTo>
                  <a:pt x="4756859" y="2031959"/>
                  <a:pt x="4755094" y="2030194"/>
                  <a:pt x="4755094" y="2030194"/>
                </a:cubicBezTo>
                <a:cubicBezTo>
                  <a:pt x="4748034" y="2030194"/>
                  <a:pt x="4744504" y="2030194"/>
                  <a:pt x="4744504" y="2030194"/>
                </a:cubicBezTo>
                <a:cubicBezTo>
                  <a:pt x="4730384" y="2030194"/>
                  <a:pt x="4723324" y="2028430"/>
                  <a:pt x="4723324" y="2024900"/>
                </a:cubicBezTo>
                <a:cubicBezTo>
                  <a:pt x="4723324" y="2021369"/>
                  <a:pt x="4719792" y="2019605"/>
                  <a:pt x="4712732" y="2019605"/>
                </a:cubicBezTo>
                <a:lnTo>
                  <a:pt x="4649190" y="1998424"/>
                </a:lnTo>
                <a:cubicBezTo>
                  <a:pt x="4642130" y="1998424"/>
                  <a:pt x="4629774" y="1998424"/>
                  <a:pt x="4612124" y="1998424"/>
                </a:cubicBezTo>
                <a:cubicBezTo>
                  <a:pt x="4594472" y="1998424"/>
                  <a:pt x="4585647" y="1998424"/>
                  <a:pt x="4585647" y="1998424"/>
                </a:cubicBezTo>
                <a:lnTo>
                  <a:pt x="4575058" y="1998424"/>
                </a:lnTo>
                <a:cubicBezTo>
                  <a:pt x="4567997" y="1998424"/>
                  <a:pt x="4557406" y="1994894"/>
                  <a:pt x="4543286" y="1987834"/>
                </a:cubicBezTo>
                <a:cubicBezTo>
                  <a:pt x="4543286" y="1987834"/>
                  <a:pt x="4539756" y="1986069"/>
                  <a:pt x="4532695" y="1982538"/>
                </a:cubicBezTo>
                <a:cubicBezTo>
                  <a:pt x="4525635" y="1979007"/>
                  <a:pt x="4522106" y="1977242"/>
                  <a:pt x="4522106" y="1977242"/>
                </a:cubicBezTo>
                <a:lnTo>
                  <a:pt x="4500924" y="1966653"/>
                </a:lnTo>
                <a:cubicBezTo>
                  <a:pt x="4493864" y="1966653"/>
                  <a:pt x="4490334" y="1964888"/>
                  <a:pt x="4490334" y="1961357"/>
                </a:cubicBezTo>
                <a:cubicBezTo>
                  <a:pt x="4490334" y="1957828"/>
                  <a:pt x="4490334" y="1956063"/>
                  <a:pt x="4490334" y="1956063"/>
                </a:cubicBezTo>
                <a:cubicBezTo>
                  <a:pt x="4490334" y="1956063"/>
                  <a:pt x="4486804" y="1952532"/>
                  <a:pt x="4479743" y="1945472"/>
                </a:cubicBezTo>
                <a:lnTo>
                  <a:pt x="4458562" y="1934882"/>
                </a:lnTo>
                <a:cubicBezTo>
                  <a:pt x="4458562" y="1927821"/>
                  <a:pt x="4463858" y="1924290"/>
                  <a:pt x="4474449" y="1924290"/>
                </a:cubicBezTo>
                <a:cubicBezTo>
                  <a:pt x="4485038" y="1924290"/>
                  <a:pt x="4490334" y="1924290"/>
                  <a:pt x="4490334" y="1924290"/>
                </a:cubicBezTo>
                <a:cubicBezTo>
                  <a:pt x="4490334" y="1931351"/>
                  <a:pt x="4493864" y="1934882"/>
                  <a:pt x="4500924" y="1934882"/>
                </a:cubicBezTo>
                <a:cubicBezTo>
                  <a:pt x="4507984" y="1934882"/>
                  <a:pt x="4515045" y="1934882"/>
                  <a:pt x="4522106" y="1934882"/>
                </a:cubicBezTo>
                <a:lnTo>
                  <a:pt x="4553876" y="1934882"/>
                </a:lnTo>
                <a:lnTo>
                  <a:pt x="4532695" y="1924290"/>
                </a:lnTo>
                <a:cubicBezTo>
                  <a:pt x="4518576" y="1917231"/>
                  <a:pt x="4507984" y="1913701"/>
                  <a:pt x="4500924" y="1913701"/>
                </a:cubicBezTo>
                <a:lnTo>
                  <a:pt x="4500924" y="1903111"/>
                </a:lnTo>
                <a:lnTo>
                  <a:pt x="4458562" y="1903111"/>
                </a:lnTo>
                <a:cubicBezTo>
                  <a:pt x="4451502" y="1903111"/>
                  <a:pt x="4447972" y="1906640"/>
                  <a:pt x="4447972" y="1913701"/>
                </a:cubicBezTo>
                <a:cubicBezTo>
                  <a:pt x="4447972" y="1920761"/>
                  <a:pt x="4446208" y="1922526"/>
                  <a:pt x="4442676" y="1918996"/>
                </a:cubicBezTo>
                <a:cubicBezTo>
                  <a:pt x="4439147" y="1915465"/>
                  <a:pt x="4437382" y="1913701"/>
                  <a:pt x="4437382" y="1913701"/>
                </a:cubicBezTo>
                <a:cubicBezTo>
                  <a:pt x="4437382" y="1913701"/>
                  <a:pt x="4437382" y="1917231"/>
                  <a:pt x="4437382" y="1924290"/>
                </a:cubicBezTo>
                <a:cubicBezTo>
                  <a:pt x="4437382" y="1931351"/>
                  <a:pt x="4433852" y="1931351"/>
                  <a:pt x="4426791" y="1924290"/>
                </a:cubicBezTo>
                <a:lnTo>
                  <a:pt x="4395020" y="1913701"/>
                </a:lnTo>
                <a:cubicBezTo>
                  <a:pt x="4387960" y="1913701"/>
                  <a:pt x="4384430" y="1917231"/>
                  <a:pt x="4384430" y="1924290"/>
                </a:cubicBezTo>
                <a:cubicBezTo>
                  <a:pt x="4384430" y="1931351"/>
                  <a:pt x="4391490" y="1934882"/>
                  <a:pt x="4405610" y="1934882"/>
                </a:cubicBezTo>
                <a:cubicBezTo>
                  <a:pt x="4412670" y="1934882"/>
                  <a:pt x="4419730" y="1938411"/>
                  <a:pt x="4426791" y="1945472"/>
                </a:cubicBezTo>
                <a:cubicBezTo>
                  <a:pt x="4426791" y="1945472"/>
                  <a:pt x="4425026" y="1945472"/>
                  <a:pt x="4421497" y="1945472"/>
                </a:cubicBezTo>
                <a:cubicBezTo>
                  <a:pt x="4417966" y="1945472"/>
                  <a:pt x="4416202" y="1945472"/>
                  <a:pt x="4416202" y="1945472"/>
                </a:cubicBezTo>
                <a:cubicBezTo>
                  <a:pt x="4409141" y="1945472"/>
                  <a:pt x="4398550" y="1943707"/>
                  <a:pt x="4384430" y="1940176"/>
                </a:cubicBezTo>
                <a:cubicBezTo>
                  <a:pt x="4370310" y="1936646"/>
                  <a:pt x="4361483" y="1933117"/>
                  <a:pt x="4357954" y="1929586"/>
                </a:cubicBezTo>
                <a:cubicBezTo>
                  <a:pt x="4354424" y="1926055"/>
                  <a:pt x="4345598" y="1924290"/>
                  <a:pt x="4331478" y="1924290"/>
                </a:cubicBezTo>
                <a:lnTo>
                  <a:pt x="4320887" y="1913701"/>
                </a:lnTo>
                <a:cubicBezTo>
                  <a:pt x="4335008" y="1913701"/>
                  <a:pt x="4338538" y="1906640"/>
                  <a:pt x="4331478" y="1892520"/>
                </a:cubicBezTo>
                <a:cubicBezTo>
                  <a:pt x="4331478" y="1885459"/>
                  <a:pt x="4333243" y="1881930"/>
                  <a:pt x="4336772" y="1881930"/>
                </a:cubicBezTo>
                <a:cubicBezTo>
                  <a:pt x="4340304" y="1881930"/>
                  <a:pt x="4345598" y="1881930"/>
                  <a:pt x="4352658" y="1881930"/>
                </a:cubicBezTo>
                <a:lnTo>
                  <a:pt x="4363249" y="1871338"/>
                </a:lnTo>
                <a:cubicBezTo>
                  <a:pt x="4356189" y="1871338"/>
                  <a:pt x="4352658" y="1869574"/>
                  <a:pt x="4352658" y="1866044"/>
                </a:cubicBezTo>
                <a:cubicBezTo>
                  <a:pt x="4352658" y="1862513"/>
                  <a:pt x="4347364" y="1860749"/>
                  <a:pt x="4336772" y="1860749"/>
                </a:cubicBezTo>
                <a:cubicBezTo>
                  <a:pt x="4326182" y="1860749"/>
                  <a:pt x="4320887" y="1860749"/>
                  <a:pt x="4320887" y="1860749"/>
                </a:cubicBezTo>
                <a:cubicBezTo>
                  <a:pt x="4313826" y="1853688"/>
                  <a:pt x="4308532" y="1850157"/>
                  <a:pt x="4305002" y="1850157"/>
                </a:cubicBezTo>
                <a:cubicBezTo>
                  <a:pt x="4301470" y="1850157"/>
                  <a:pt x="4296176" y="1850157"/>
                  <a:pt x="4289116" y="1850157"/>
                </a:cubicBezTo>
                <a:cubicBezTo>
                  <a:pt x="4274996" y="1843098"/>
                  <a:pt x="4264404" y="1837803"/>
                  <a:pt x="4257345" y="1834272"/>
                </a:cubicBezTo>
                <a:cubicBezTo>
                  <a:pt x="4250285" y="1830742"/>
                  <a:pt x="4246754" y="1832507"/>
                  <a:pt x="4246754" y="1839567"/>
                </a:cubicBezTo>
                <a:cubicBezTo>
                  <a:pt x="4246754" y="1846628"/>
                  <a:pt x="4246754" y="1850157"/>
                  <a:pt x="4246754" y="1850157"/>
                </a:cubicBezTo>
                <a:lnTo>
                  <a:pt x="4257345" y="1860749"/>
                </a:lnTo>
                <a:cubicBezTo>
                  <a:pt x="4264404" y="1860749"/>
                  <a:pt x="4267935" y="1860749"/>
                  <a:pt x="4267935" y="1860749"/>
                </a:cubicBezTo>
                <a:lnTo>
                  <a:pt x="4278526" y="1871338"/>
                </a:lnTo>
                <a:lnTo>
                  <a:pt x="4278526" y="1881930"/>
                </a:lnTo>
                <a:lnTo>
                  <a:pt x="4246754" y="1871338"/>
                </a:lnTo>
                <a:lnTo>
                  <a:pt x="4225574" y="1860749"/>
                </a:lnTo>
                <a:lnTo>
                  <a:pt x="4246754" y="1860749"/>
                </a:lnTo>
                <a:lnTo>
                  <a:pt x="4225574" y="1850157"/>
                </a:lnTo>
                <a:cubicBezTo>
                  <a:pt x="4218514" y="1850157"/>
                  <a:pt x="4213218" y="1850157"/>
                  <a:pt x="4209688" y="1850157"/>
                </a:cubicBezTo>
                <a:cubicBezTo>
                  <a:pt x="4206158" y="1850157"/>
                  <a:pt x="4204393" y="1853688"/>
                  <a:pt x="4204393" y="1860749"/>
                </a:cubicBezTo>
                <a:lnTo>
                  <a:pt x="4193802" y="1871338"/>
                </a:lnTo>
                <a:lnTo>
                  <a:pt x="4246754" y="1881930"/>
                </a:lnTo>
                <a:cubicBezTo>
                  <a:pt x="4260874" y="1896050"/>
                  <a:pt x="4267935" y="1903111"/>
                  <a:pt x="4267935" y="1903111"/>
                </a:cubicBezTo>
                <a:lnTo>
                  <a:pt x="4214983" y="1892520"/>
                </a:lnTo>
                <a:cubicBezTo>
                  <a:pt x="4207922" y="1892520"/>
                  <a:pt x="4197333" y="1890755"/>
                  <a:pt x="4183212" y="1887224"/>
                </a:cubicBezTo>
                <a:cubicBezTo>
                  <a:pt x="4169092" y="1883694"/>
                  <a:pt x="4158500" y="1878399"/>
                  <a:pt x="4151441" y="1871338"/>
                </a:cubicBezTo>
                <a:lnTo>
                  <a:pt x="4140850" y="1860749"/>
                </a:lnTo>
                <a:cubicBezTo>
                  <a:pt x="4154970" y="1860749"/>
                  <a:pt x="4162031" y="1860749"/>
                  <a:pt x="4162031" y="1860749"/>
                </a:cubicBezTo>
                <a:cubicBezTo>
                  <a:pt x="4162031" y="1853688"/>
                  <a:pt x="4160266" y="1848393"/>
                  <a:pt x="4156736" y="1844863"/>
                </a:cubicBezTo>
                <a:cubicBezTo>
                  <a:pt x="4153206" y="1841332"/>
                  <a:pt x="4154970" y="1839567"/>
                  <a:pt x="4162031" y="1839567"/>
                </a:cubicBezTo>
                <a:lnTo>
                  <a:pt x="4140850" y="1839567"/>
                </a:lnTo>
                <a:cubicBezTo>
                  <a:pt x="4133791" y="1839567"/>
                  <a:pt x="4128496" y="1837803"/>
                  <a:pt x="4124964" y="1834272"/>
                </a:cubicBezTo>
                <a:cubicBezTo>
                  <a:pt x="4121435" y="1830742"/>
                  <a:pt x="4119669" y="1828978"/>
                  <a:pt x="4119669" y="1828978"/>
                </a:cubicBezTo>
                <a:lnTo>
                  <a:pt x="4130260" y="1828978"/>
                </a:lnTo>
                <a:cubicBezTo>
                  <a:pt x="4130260" y="1821917"/>
                  <a:pt x="4126729" y="1818386"/>
                  <a:pt x="4119669" y="1818386"/>
                </a:cubicBezTo>
                <a:cubicBezTo>
                  <a:pt x="4112610" y="1818386"/>
                  <a:pt x="4105548" y="1821917"/>
                  <a:pt x="4098489" y="1828978"/>
                </a:cubicBezTo>
                <a:cubicBezTo>
                  <a:pt x="4098489" y="1828978"/>
                  <a:pt x="4094958" y="1828978"/>
                  <a:pt x="4087898" y="1828978"/>
                </a:cubicBezTo>
                <a:cubicBezTo>
                  <a:pt x="4080839" y="1821917"/>
                  <a:pt x="4077308" y="1821917"/>
                  <a:pt x="4077308" y="1828978"/>
                </a:cubicBezTo>
                <a:lnTo>
                  <a:pt x="4087898" y="1839567"/>
                </a:lnTo>
                <a:lnTo>
                  <a:pt x="4098489" y="1850157"/>
                </a:lnTo>
                <a:lnTo>
                  <a:pt x="4066717" y="1839567"/>
                </a:lnTo>
                <a:lnTo>
                  <a:pt x="4056127" y="1839567"/>
                </a:lnTo>
                <a:cubicBezTo>
                  <a:pt x="4056127" y="1846628"/>
                  <a:pt x="4054362" y="1850157"/>
                  <a:pt x="4050832" y="1850157"/>
                </a:cubicBezTo>
                <a:cubicBezTo>
                  <a:pt x="4047302" y="1850157"/>
                  <a:pt x="4045537" y="1851923"/>
                  <a:pt x="4045537" y="1855453"/>
                </a:cubicBezTo>
                <a:cubicBezTo>
                  <a:pt x="4045537" y="1858984"/>
                  <a:pt x="4034946" y="1860749"/>
                  <a:pt x="4013765" y="1860749"/>
                </a:cubicBezTo>
                <a:cubicBezTo>
                  <a:pt x="4006706" y="1860749"/>
                  <a:pt x="3997880" y="1860749"/>
                  <a:pt x="3987290" y="1860749"/>
                </a:cubicBezTo>
                <a:cubicBezTo>
                  <a:pt x="3976698" y="1860749"/>
                  <a:pt x="3971404" y="1860749"/>
                  <a:pt x="3971404" y="1860749"/>
                </a:cubicBezTo>
                <a:cubicBezTo>
                  <a:pt x="3943162" y="1846628"/>
                  <a:pt x="3921982" y="1839567"/>
                  <a:pt x="3907860" y="1839567"/>
                </a:cubicBezTo>
                <a:cubicBezTo>
                  <a:pt x="3907860" y="1839567"/>
                  <a:pt x="3900802" y="1836037"/>
                  <a:pt x="3886681" y="1828978"/>
                </a:cubicBezTo>
                <a:cubicBezTo>
                  <a:pt x="3886681" y="1828978"/>
                  <a:pt x="3883150" y="1827213"/>
                  <a:pt x="3876090" y="1823682"/>
                </a:cubicBezTo>
                <a:cubicBezTo>
                  <a:pt x="3869030" y="1820151"/>
                  <a:pt x="3865500" y="1818386"/>
                  <a:pt x="3865500" y="1818386"/>
                </a:cubicBezTo>
                <a:lnTo>
                  <a:pt x="3844319" y="1818386"/>
                </a:lnTo>
                <a:lnTo>
                  <a:pt x="3823138" y="1807797"/>
                </a:lnTo>
                <a:cubicBezTo>
                  <a:pt x="3801956" y="1807797"/>
                  <a:pt x="3780776" y="1800736"/>
                  <a:pt x="3759596" y="1786615"/>
                </a:cubicBezTo>
                <a:lnTo>
                  <a:pt x="3770186" y="1786615"/>
                </a:lnTo>
                <a:lnTo>
                  <a:pt x="3791367" y="1786615"/>
                </a:lnTo>
                <a:lnTo>
                  <a:pt x="3770186" y="1776026"/>
                </a:lnTo>
                <a:cubicBezTo>
                  <a:pt x="3763126" y="1768965"/>
                  <a:pt x="3756065" y="1765434"/>
                  <a:pt x="3749004" y="1765434"/>
                </a:cubicBezTo>
                <a:lnTo>
                  <a:pt x="3706644" y="1744253"/>
                </a:lnTo>
                <a:cubicBezTo>
                  <a:pt x="3706644" y="1744253"/>
                  <a:pt x="3715469" y="1746018"/>
                  <a:pt x="3733119" y="1749549"/>
                </a:cubicBezTo>
                <a:cubicBezTo>
                  <a:pt x="3750770" y="1753080"/>
                  <a:pt x="3763126" y="1751314"/>
                  <a:pt x="3770186" y="1744253"/>
                </a:cubicBezTo>
                <a:cubicBezTo>
                  <a:pt x="3805488" y="1730133"/>
                  <a:pt x="3821373" y="1716013"/>
                  <a:pt x="3817842" y="1701893"/>
                </a:cubicBezTo>
                <a:cubicBezTo>
                  <a:pt x="3814312" y="1687772"/>
                  <a:pt x="3784306" y="1677181"/>
                  <a:pt x="3727824" y="1670122"/>
                </a:cubicBezTo>
                <a:cubicBezTo>
                  <a:pt x="3713703" y="1663061"/>
                  <a:pt x="3703113" y="1659530"/>
                  <a:pt x="3696052" y="1659530"/>
                </a:cubicBezTo>
                <a:cubicBezTo>
                  <a:pt x="3688992" y="1659530"/>
                  <a:pt x="3680167" y="1657766"/>
                  <a:pt x="3669578" y="1654235"/>
                </a:cubicBezTo>
                <a:cubicBezTo>
                  <a:pt x="3658986" y="1650705"/>
                  <a:pt x="3650161" y="1648940"/>
                  <a:pt x="3643100" y="1648940"/>
                </a:cubicBezTo>
                <a:lnTo>
                  <a:pt x="3621920" y="1638349"/>
                </a:lnTo>
                <a:lnTo>
                  <a:pt x="3579559" y="1627759"/>
                </a:lnTo>
                <a:cubicBezTo>
                  <a:pt x="3579559" y="1627759"/>
                  <a:pt x="3577794" y="1625995"/>
                  <a:pt x="3574263" y="1622464"/>
                </a:cubicBezTo>
                <a:cubicBezTo>
                  <a:pt x="3570732" y="1618934"/>
                  <a:pt x="3568968" y="1617170"/>
                  <a:pt x="3568968" y="1617170"/>
                </a:cubicBezTo>
                <a:cubicBezTo>
                  <a:pt x="3561908" y="1617170"/>
                  <a:pt x="3556613" y="1615403"/>
                  <a:pt x="3553082" y="1611874"/>
                </a:cubicBezTo>
                <a:cubicBezTo>
                  <a:pt x="3549552" y="1608343"/>
                  <a:pt x="3544257" y="1606578"/>
                  <a:pt x="3537196" y="1606578"/>
                </a:cubicBezTo>
                <a:cubicBezTo>
                  <a:pt x="3530136" y="1606578"/>
                  <a:pt x="3517780" y="1603047"/>
                  <a:pt x="3500130" y="1595988"/>
                </a:cubicBezTo>
                <a:cubicBezTo>
                  <a:pt x="3482480" y="1588928"/>
                  <a:pt x="3463064" y="1578338"/>
                  <a:pt x="3441882" y="1564218"/>
                </a:cubicBezTo>
                <a:cubicBezTo>
                  <a:pt x="3434824" y="1564218"/>
                  <a:pt x="3429529" y="1564218"/>
                  <a:pt x="3425997" y="1564218"/>
                </a:cubicBezTo>
                <a:cubicBezTo>
                  <a:pt x="3422468" y="1564218"/>
                  <a:pt x="3418938" y="1564218"/>
                  <a:pt x="3415408" y="1564218"/>
                </a:cubicBezTo>
                <a:cubicBezTo>
                  <a:pt x="3411876" y="1564218"/>
                  <a:pt x="3408347" y="1564218"/>
                  <a:pt x="3404817" y="1564218"/>
                </a:cubicBezTo>
                <a:cubicBezTo>
                  <a:pt x="3401287" y="1564218"/>
                  <a:pt x="3399522" y="1560687"/>
                  <a:pt x="3399522" y="1553626"/>
                </a:cubicBezTo>
                <a:cubicBezTo>
                  <a:pt x="3392461" y="1553626"/>
                  <a:pt x="3381872" y="1550095"/>
                  <a:pt x="3367751" y="1543036"/>
                </a:cubicBezTo>
                <a:cubicBezTo>
                  <a:pt x="3360690" y="1543036"/>
                  <a:pt x="3353630" y="1543036"/>
                  <a:pt x="3346570" y="1543036"/>
                </a:cubicBezTo>
                <a:cubicBezTo>
                  <a:pt x="3339509" y="1543036"/>
                  <a:pt x="3332449" y="1539506"/>
                  <a:pt x="3325389" y="1532445"/>
                </a:cubicBezTo>
                <a:lnTo>
                  <a:pt x="3293618" y="1532445"/>
                </a:lnTo>
                <a:cubicBezTo>
                  <a:pt x="3293618" y="1532445"/>
                  <a:pt x="3293618" y="1535976"/>
                  <a:pt x="3293618" y="1543036"/>
                </a:cubicBezTo>
                <a:lnTo>
                  <a:pt x="3335979" y="1564218"/>
                </a:lnTo>
                <a:cubicBezTo>
                  <a:pt x="3350099" y="1564218"/>
                  <a:pt x="3357160" y="1564218"/>
                  <a:pt x="3357160" y="1564218"/>
                </a:cubicBezTo>
                <a:cubicBezTo>
                  <a:pt x="3357160" y="1564218"/>
                  <a:pt x="3358926" y="1565982"/>
                  <a:pt x="3362456" y="1569512"/>
                </a:cubicBezTo>
                <a:cubicBezTo>
                  <a:pt x="3365986" y="1573043"/>
                  <a:pt x="3367751" y="1574807"/>
                  <a:pt x="3367751" y="1574807"/>
                </a:cubicBezTo>
                <a:lnTo>
                  <a:pt x="3378341" y="1595988"/>
                </a:lnTo>
                <a:lnTo>
                  <a:pt x="3357160" y="1595988"/>
                </a:lnTo>
                <a:cubicBezTo>
                  <a:pt x="3350099" y="1595988"/>
                  <a:pt x="3348335" y="1592458"/>
                  <a:pt x="3351865" y="1585397"/>
                </a:cubicBezTo>
                <a:cubicBezTo>
                  <a:pt x="3355395" y="1578338"/>
                  <a:pt x="3346570" y="1574807"/>
                  <a:pt x="3325389" y="1574807"/>
                </a:cubicBezTo>
                <a:lnTo>
                  <a:pt x="3283027" y="1564218"/>
                </a:lnTo>
                <a:lnTo>
                  <a:pt x="3261847" y="1553626"/>
                </a:lnTo>
                <a:lnTo>
                  <a:pt x="3166533" y="1521855"/>
                </a:lnTo>
                <a:cubicBezTo>
                  <a:pt x="3159472" y="1514795"/>
                  <a:pt x="3154177" y="1513030"/>
                  <a:pt x="3150648" y="1516560"/>
                </a:cubicBezTo>
                <a:cubicBezTo>
                  <a:pt x="3147116" y="1520091"/>
                  <a:pt x="3143587" y="1521855"/>
                  <a:pt x="3140056" y="1521855"/>
                </a:cubicBezTo>
                <a:cubicBezTo>
                  <a:pt x="3136527" y="1521855"/>
                  <a:pt x="3134762" y="1518324"/>
                  <a:pt x="3134762" y="1511264"/>
                </a:cubicBezTo>
                <a:lnTo>
                  <a:pt x="3124171" y="1500674"/>
                </a:lnTo>
                <a:cubicBezTo>
                  <a:pt x="3124171" y="1500674"/>
                  <a:pt x="3124171" y="1504205"/>
                  <a:pt x="3124171" y="1511264"/>
                </a:cubicBezTo>
                <a:cubicBezTo>
                  <a:pt x="3124171" y="1518324"/>
                  <a:pt x="3110050" y="1514795"/>
                  <a:pt x="3081810" y="1500674"/>
                </a:cubicBezTo>
                <a:lnTo>
                  <a:pt x="3050039" y="1490084"/>
                </a:lnTo>
                <a:cubicBezTo>
                  <a:pt x="3050039" y="1490084"/>
                  <a:pt x="3046508" y="1490084"/>
                  <a:pt x="3039447" y="1490084"/>
                </a:cubicBezTo>
                <a:cubicBezTo>
                  <a:pt x="3032387" y="1490084"/>
                  <a:pt x="3028858" y="1490084"/>
                  <a:pt x="3028858" y="1490084"/>
                </a:cubicBezTo>
                <a:lnTo>
                  <a:pt x="3018266" y="1479493"/>
                </a:lnTo>
                <a:cubicBezTo>
                  <a:pt x="3025327" y="1479493"/>
                  <a:pt x="3028858" y="1477728"/>
                  <a:pt x="3028858" y="1474199"/>
                </a:cubicBezTo>
                <a:cubicBezTo>
                  <a:pt x="3028858" y="1470668"/>
                  <a:pt x="3025327" y="1468903"/>
                  <a:pt x="3018266" y="1468903"/>
                </a:cubicBezTo>
                <a:cubicBezTo>
                  <a:pt x="2990026" y="1475964"/>
                  <a:pt x="2975906" y="1472434"/>
                  <a:pt x="2975906" y="1458312"/>
                </a:cubicBezTo>
                <a:cubicBezTo>
                  <a:pt x="2968845" y="1451253"/>
                  <a:pt x="2961785" y="1447722"/>
                  <a:pt x="2954724" y="1447722"/>
                </a:cubicBezTo>
                <a:lnTo>
                  <a:pt x="2933543" y="1437132"/>
                </a:lnTo>
                <a:lnTo>
                  <a:pt x="2944134" y="1437132"/>
                </a:lnTo>
                <a:lnTo>
                  <a:pt x="2975906" y="1437132"/>
                </a:lnTo>
                <a:lnTo>
                  <a:pt x="2965314" y="1426541"/>
                </a:lnTo>
                <a:cubicBezTo>
                  <a:pt x="2972375" y="1426541"/>
                  <a:pt x="2967079" y="1423012"/>
                  <a:pt x="2949429" y="1415951"/>
                </a:cubicBezTo>
                <a:cubicBezTo>
                  <a:pt x="2931779" y="1408891"/>
                  <a:pt x="2914127" y="1403595"/>
                  <a:pt x="2896477" y="1400066"/>
                </a:cubicBezTo>
                <a:cubicBezTo>
                  <a:pt x="2878827" y="1396535"/>
                  <a:pt x="2870002" y="1394770"/>
                  <a:pt x="2870002" y="1394770"/>
                </a:cubicBezTo>
                <a:lnTo>
                  <a:pt x="2880591" y="1405360"/>
                </a:lnTo>
                <a:cubicBezTo>
                  <a:pt x="2887652" y="1405360"/>
                  <a:pt x="2891182" y="1407125"/>
                  <a:pt x="2891182" y="1410656"/>
                </a:cubicBezTo>
                <a:cubicBezTo>
                  <a:pt x="2891182" y="1414187"/>
                  <a:pt x="2891182" y="1415951"/>
                  <a:pt x="2891182" y="1415951"/>
                </a:cubicBezTo>
                <a:lnTo>
                  <a:pt x="2901772" y="1426541"/>
                </a:lnTo>
                <a:cubicBezTo>
                  <a:pt x="2894712" y="1426541"/>
                  <a:pt x="2891182" y="1426541"/>
                  <a:pt x="2891182" y="1426541"/>
                </a:cubicBezTo>
                <a:lnTo>
                  <a:pt x="2817049" y="1426541"/>
                </a:lnTo>
                <a:cubicBezTo>
                  <a:pt x="2817049" y="1426541"/>
                  <a:pt x="2806458" y="1423012"/>
                  <a:pt x="2785278" y="1415951"/>
                </a:cubicBezTo>
                <a:cubicBezTo>
                  <a:pt x="2771157" y="1415951"/>
                  <a:pt x="2758803" y="1414187"/>
                  <a:pt x="2748211" y="1410656"/>
                </a:cubicBezTo>
                <a:cubicBezTo>
                  <a:pt x="2737621" y="1407125"/>
                  <a:pt x="2730560" y="1405360"/>
                  <a:pt x="2727032" y="1405360"/>
                </a:cubicBezTo>
                <a:cubicBezTo>
                  <a:pt x="2723500" y="1405360"/>
                  <a:pt x="2714675" y="1403595"/>
                  <a:pt x="2700554" y="1400066"/>
                </a:cubicBezTo>
                <a:cubicBezTo>
                  <a:pt x="2686433" y="1396535"/>
                  <a:pt x="2672313" y="1394770"/>
                  <a:pt x="2658193" y="1394770"/>
                </a:cubicBezTo>
                <a:cubicBezTo>
                  <a:pt x="2629952" y="1387710"/>
                  <a:pt x="2612301" y="1380649"/>
                  <a:pt x="2605241" y="1373589"/>
                </a:cubicBezTo>
                <a:cubicBezTo>
                  <a:pt x="2598181" y="1366529"/>
                  <a:pt x="2589355" y="1362999"/>
                  <a:pt x="2578765" y="1362999"/>
                </a:cubicBezTo>
                <a:cubicBezTo>
                  <a:pt x="2568173" y="1362999"/>
                  <a:pt x="2555819" y="1362999"/>
                  <a:pt x="2541698" y="1362999"/>
                </a:cubicBezTo>
                <a:cubicBezTo>
                  <a:pt x="2513458" y="1348879"/>
                  <a:pt x="2499337" y="1348879"/>
                  <a:pt x="2499337" y="1362999"/>
                </a:cubicBezTo>
                <a:cubicBezTo>
                  <a:pt x="2492277" y="1362999"/>
                  <a:pt x="2483450" y="1359468"/>
                  <a:pt x="2472861" y="1352408"/>
                </a:cubicBezTo>
                <a:cubicBezTo>
                  <a:pt x="2462272" y="1345349"/>
                  <a:pt x="2456975" y="1343583"/>
                  <a:pt x="2456975" y="1347114"/>
                </a:cubicBezTo>
                <a:cubicBezTo>
                  <a:pt x="2456975" y="1350643"/>
                  <a:pt x="2451680" y="1348879"/>
                  <a:pt x="2441090" y="1341818"/>
                </a:cubicBezTo>
                <a:cubicBezTo>
                  <a:pt x="2430498" y="1334758"/>
                  <a:pt x="2421673" y="1334758"/>
                  <a:pt x="2414614" y="1341818"/>
                </a:cubicBezTo>
                <a:cubicBezTo>
                  <a:pt x="2386373" y="1341818"/>
                  <a:pt x="2368721" y="1331228"/>
                  <a:pt x="2361662" y="1310047"/>
                </a:cubicBezTo>
                <a:cubicBezTo>
                  <a:pt x="2361662" y="1302987"/>
                  <a:pt x="2361662" y="1299456"/>
                  <a:pt x="2361662" y="1299456"/>
                </a:cubicBezTo>
                <a:cubicBezTo>
                  <a:pt x="2361662" y="1292397"/>
                  <a:pt x="2359897" y="1288866"/>
                  <a:pt x="2356365" y="1288866"/>
                </a:cubicBezTo>
                <a:cubicBezTo>
                  <a:pt x="2352836" y="1288866"/>
                  <a:pt x="2347541" y="1288866"/>
                  <a:pt x="2340481" y="1288866"/>
                </a:cubicBezTo>
                <a:cubicBezTo>
                  <a:pt x="2333421" y="1288866"/>
                  <a:pt x="2328126" y="1285335"/>
                  <a:pt x="2324594" y="1278276"/>
                </a:cubicBezTo>
                <a:cubicBezTo>
                  <a:pt x="2321066" y="1271216"/>
                  <a:pt x="2305179" y="1267685"/>
                  <a:pt x="2276938" y="1267685"/>
                </a:cubicBezTo>
                <a:lnTo>
                  <a:pt x="2234577" y="1257095"/>
                </a:lnTo>
                <a:lnTo>
                  <a:pt x="2245167" y="1246504"/>
                </a:lnTo>
                <a:cubicBezTo>
                  <a:pt x="2259288" y="1253564"/>
                  <a:pt x="2269878" y="1255331"/>
                  <a:pt x="2276938" y="1251800"/>
                </a:cubicBezTo>
                <a:cubicBezTo>
                  <a:pt x="2283998" y="1248269"/>
                  <a:pt x="2291059" y="1246504"/>
                  <a:pt x="2298119" y="1246504"/>
                </a:cubicBezTo>
                <a:lnTo>
                  <a:pt x="2319299" y="1246504"/>
                </a:lnTo>
                <a:lnTo>
                  <a:pt x="2329890" y="1246504"/>
                </a:lnTo>
                <a:lnTo>
                  <a:pt x="2340481" y="1257095"/>
                </a:lnTo>
                <a:cubicBezTo>
                  <a:pt x="2347541" y="1257095"/>
                  <a:pt x="2354601" y="1257095"/>
                  <a:pt x="2361662" y="1257095"/>
                </a:cubicBezTo>
                <a:cubicBezTo>
                  <a:pt x="2382842" y="1257095"/>
                  <a:pt x="2393433" y="1260625"/>
                  <a:pt x="2393433" y="1267685"/>
                </a:cubicBezTo>
                <a:cubicBezTo>
                  <a:pt x="2393433" y="1274745"/>
                  <a:pt x="2400493" y="1278276"/>
                  <a:pt x="2414614" y="1278276"/>
                </a:cubicBezTo>
                <a:lnTo>
                  <a:pt x="2414614" y="1267685"/>
                </a:lnTo>
                <a:lnTo>
                  <a:pt x="2414614" y="1257095"/>
                </a:lnTo>
                <a:cubicBezTo>
                  <a:pt x="2414614" y="1257095"/>
                  <a:pt x="2411084" y="1255331"/>
                  <a:pt x="2404023" y="1251800"/>
                </a:cubicBezTo>
                <a:cubicBezTo>
                  <a:pt x="2396963" y="1248269"/>
                  <a:pt x="2388138" y="1248269"/>
                  <a:pt x="2377546" y="1251800"/>
                </a:cubicBezTo>
                <a:cubicBezTo>
                  <a:pt x="2366957" y="1255331"/>
                  <a:pt x="2361662" y="1253564"/>
                  <a:pt x="2361662" y="1246504"/>
                </a:cubicBezTo>
                <a:cubicBezTo>
                  <a:pt x="2361662" y="1246504"/>
                  <a:pt x="2361662" y="1244739"/>
                  <a:pt x="2361662" y="1241210"/>
                </a:cubicBezTo>
                <a:cubicBezTo>
                  <a:pt x="2361662" y="1237679"/>
                  <a:pt x="2358132" y="1235914"/>
                  <a:pt x="2351071" y="1235914"/>
                </a:cubicBezTo>
                <a:cubicBezTo>
                  <a:pt x="2344011" y="1235914"/>
                  <a:pt x="2336950" y="1234149"/>
                  <a:pt x="2329890" y="1230619"/>
                </a:cubicBezTo>
                <a:cubicBezTo>
                  <a:pt x="2322830" y="1227089"/>
                  <a:pt x="2315769" y="1225324"/>
                  <a:pt x="2308710" y="1225324"/>
                </a:cubicBezTo>
                <a:cubicBezTo>
                  <a:pt x="2287529" y="1218264"/>
                  <a:pt x="2273408" y="1211202"/>
                  <a:pt x="2266347" y="1204143"/>
                </a:cubicBezTo>
                <a:cubicBezTo>
                  <a:pt x="2259288" y="1204143"/>
                  <a:pt x="2252227" y="1204143"/>
                  <a:pt x="2245167" y="1204143"/>
                </a:cubicBezTo>
                <a:cubicBezTo>
                  <a:pt x="2238107" y="1204143"/>
                  <a:pt x="2231046" y="1204143"/>
                  <a:pt x="2223986" y="1204143"/>
                </a:cubicBezTo>
                <a:lnTo>
                  <a:pt x="2213396" y="1204143"/>
                </a:lnTo>
                <a:cubicBezTo>
                  <a:pt x="2220456" y="1204143"/>
                  <a:pt x="2225751" y="1207673"/>
                  <a:pt x="2229282" y="1214733"/>
                </a:cubicBezTo>
                <a:cubicBezTo>
                  <a:pt x="2232811" y="1221793"/>
                  <a:pt x="2234577" y="1225324"/>
                  <a:pt x="2234577" y="1225324"/>
                </a:cubicBezTo>
                <a:lnTo>
                  <a:pt x="2234577" y="1246504"/>
                </a:lnTo>
                <a:cubicBezTo>
                  <a:pt x="2227517" y="1246504"/>
                  <a:pt x="2223986" y="1246504"/>
                  <a:pt x="2223986" y="1246504"/>
                </a:cubicBezTo>
                <a:cubicBezTo>
                  <a:pt x="2223986" y="1246504"/>
                  <a:pt x="2223986" y="1242975"/>
                  <a:pt x="2223986" y="1235914"/>
                </a:cubicBezTo>
                <a:cubicBezTo>
                  <a:pt x="2223986" y="1228854"/>
                  <a:pt x="2220456" y="1225324"/>
                  <a:pt x="2213396" y="1225324"/>
                </a:cubicBezTo>
                <a:cubicBezTo>
                  <a:pt x="2206335" y="1225324"/>
                  <a:pt x="2202805" y="1228854"/>
                  <a:pt x="2202805" y="1235914"/>
                </a:cubicBezTo>
                <a:lnTo>
                  <a:pt x="2181625" y="1246504"/>
                </a:lnTo>
                <a:lnTo>
                  <a:pt x="2171034" y="1246504"/>
                </a:lnTo>
                <a:cubicBezTo>
                  <a:pt x="2171034" y="1246504"/>
                  <a:pt x="2167504" y="1244739"/>
                  <a:pt x="2160443" y="1241210"/>
                </a:cubicBezTo>
                <a:cubicBezTo>
                  <a:pt x="2153384" y="1237679"/>
                  <a:pt x="2146323" y="1235914"/>
                  <a:pt x="2139263" y="1235914"/>
                </a:cubicBezTo>
                <a:cubicBezTo>
                  <a:pt x="2132203" y="1228854"/>
                  <a:pt x="2121612" y="1225324"/>
                  <a:pt x="2107491" y="1225324"/>
                </a:cubicBezTo>
                <a:cubicBezTo>
                  <a:pt x="2093371" y="1225324"/>
                  <a:pt x="2082781" y="1221793"/>
                  <a:pt x="2075721" y="1214733"/>
                </a:cubicBezTo>
                <a:cubicBezTo>
                  <a:pt x="2075721" y="1214733"/>
                  <a:pt x="2072190" y="1214733"/>
                  <a:pt x="2065130" y="1214733"/>
                </a:cubicBezTo>
                <a:cubicBezTo>
                  <a:pt x="2058070" y="1214733"/>
                  <a:pt x="2051009" y="1211202"/>
                  <a:pt x="2043949" y="1204143"/>
                </a:cubicBezTo>
                <a:cubicBezTo>
                  <a:pt x="2029828" y="1204143"/>
                  <a:pt x="2021003" y="1202378"/>
                  <a:pt x="2017472" y="1198848"/>
                </a:cubicBezTo>
                <a:cubicBezTo>
                  <a:pt x="2013943" y="1195317"/>
                  <a:pt x="2001587" y="1193552"/>
                  <a:pt x="1980407" y="1193552"/>
                </a:cubicBezTo>
                <a:cubicBezTo>
                  <a:pt x="1980407" y="1193552"/>
                  <a:pt x="1976876" y="1193552"/>
                  <a:pt x="1969816" y="1193552"/>
                </a:cubicBezTo>
                <a:cubicBezTo>
                  <a:pt x="1962756" y="1193552"/>
                  <a:pt x="1959226" y="1190022"/>
                  <a:pt x="1959226" y="1182962"/>
                </a:cubicBezTo>
                <a:lnTo>
                  <a:pt x="1938045" y="1193552"/>
                </a:lnTo>
                <a:cubicBezTo>
                  <a:pt x="1938045" y="1186493"/>
                  <a:pt x="1934515" y="1186493"/>
                  <a:pt x="1927455" y="1193552"/>
                </a:cubicBezTo>
                <a:lnTo>
                  <a:pt x="1927455" y="1204143"/>
                </a:lnTo>
                <a:lnTo>
                  <a:pt x="1916864" y="1214733"/>
                </a:lnTo>
                <a:lnTo>
                  <a:pt x="1906274" y="1193552"/>
                </a:lnTo>
                <a:cubicBezTo>
                  <a:pt x="1920395" y="1193552"/>
                  <a:pt x="1923924" y="1186493"/>
                  <a:pt x="1916864" y="1172371"/>
                </a:cubicBezTo>
                <a:cubicBezTo>
                  <a:pt x="1909804" y="1165312"/>
                  <a:pt x="1902744" y="1163546"/>
                  <a:pt x="1895684" y="1167077"/>
                </a:cubicBezTo>
                <a:cubicBezTo>
                  <a:pt x="1888623" y="1170606"/>
                  <a:pt x="1881563" y="1167077"/>
                  <a:pt x="1874503" y="1156485"/>
                </a:cubicBezTo>
                <a:cubicBezTo>
                  <a:pt x="1867443" y="1145896"/>
                  <a:pt x="1863912" y="1137070"/>
                  <a:pt x="1863912" y="1130010"/>
                </a:cubicBezTo>
                <a:cubicBezTo>
                  <a:pt x="1870972" y="1130010"/>
                  <a:pt x="1874503" y="1126479"/>
                  <a:pt x="1874503" y="1119419"/>
                </a:cubicBezTo>
                <a:lnTo>
                  <a:pt x="1853322" y="1119419"/>
                </a:lnTo>
                <a:cubicBezTo>
                  <a:pt x="1853322" y="1126479"/>
                  <a:pt x="1851558" y="1130010"/>
                  <a:pt x="1848026" y="1130010"/>
                </a:cubicBezTo>
                <a:cubicBezTo>
                  <a:pt x="1844498" y="1130010"/>
                  <a:pt x="1835672" y="1130010"/>
                  <a:pt x="1821551" y="1130010"/>
                </a:cubicBezTo>
                <a:cubicBezTo>
                  <a:pt x="1814491" y="1130010"/>
                  <a:pt x="1807430" y="1130010"/>
                  <a:pt x="1800370" y="1130010"/>
                </a:cubicBezTo>
                <a:cubicBezTo>
                  <a:pt x="1807430" y="1130010"/>
                  <a:pt x="1810960" y="1133541"/>
                  <a:pt x="1810960" y="1140600"/>
                </a:cubicBezTo>
                <a:lnTo>
                  <a:pt x="1821551" y="1151191"/>
                </a:lnTo>
                <a:cubicBezTo>
                  <a:pt x="1835672" y="1151191"/>
                  <a:pt x="1839201" y="1158250"/>
                  <a:pt x="1832141" y="1172371"/>
                </a:cubicBezTo>
                <a:cubicBezTo>
                  <a:pt x="1825080" y="1179431"/>
                  <a:pt x="1807430" y="1179431"/>
                  <a:pt x="1779189" y="1172371"/>
                </a:cubicBezTo>
                <a:cubicBezTo>
                  <a:pt x="1772128" y="1172371"/>
                  <a:pt x="1758008" y="1168841"/>
                  <a:pt x="1736827" y="1161781"/>
                </a:cubicBezTo>
                <a:lnTo>
                  <a:pt x="1726237" y="1161781"/>
                </a:lnTo>
                <a:cubicBezTo>
                  <a:pt x="1740357" y="1161781"/>
                  <a:pt x="1747418" y="1158250"/>
                  <a:pt x="1747418" y="1151191"/>
                </a:cubicBezTo>
                <a:cubicBezTo>
                  <a:pt x="1747418" y="1144131"/>
                  <a:pt x="1743888" y="1140600"/>
                  <a:pt x="1736827" y="1140600"/>
                </a:cubicBezTo>
                <a:lnTo>
                  <a:pt x="1694466" y="1140600"/>
                </a:lnTo>
                <a:lnTo>
                  <a:pt x="1673285" y="1140600"/>
                </a:lnTo>
                <a:lnTo>
                  <a:pt x="1652104" y="1140600"/>
                </a:lnTo>
                <a:cubicBezTo>
                  <a:pt x="1652104" y="1147660"/>
                  <a:pt x="1655634" y="1151191"/>
                  <a:pt x="1662694" y="1151191"/>
                </a:cubicBezTo>
                <a:cubicBezTo>
                  <a:pt x="1669755" y="1151191"/>
                  <a:pt x="1673285" y="1154721"/>
                  <a:pt x="1673285" y="1161781"/>
                </a:cubicBezTo>
                <a:cubicBezTo>
                  <a:pt x="1680345" y="1161781"/>
                  <a:pt x="1690936" y="1163546"/>
                  <a:pt x="1705056" y="1167077"/>
                </a:cubicBezTo>
                <a:cubicBezTo>
                  <a:pt x="1719176" y="1170606"/>
                  <a:pt x="1726237" y="1172371"/>
                  <a:pt x="1726237" y="1172371"/>
                </a:cubicBezTo>
                <a:lnTo>
                  <a:pt x="1736827" y="1172371"/>
                </a:lnTo>
                <a:cubicBezTo>
                  <a:pt x="1736827" y="1172371"/>
                  <a:pt x="1736827" y="1174137"/>
                  <a:pt x="1736827" y="1177666"/>
                </a:cubicBezTo>
                <a:cubicBezTo>
                  <a:pt x="1736827" y="1181197"/>
                  <a:pt x="1740357" y="1182962"/>
                  <a:pt x="1747418" y="1182962"/>
                </a:cubicBezTo>
                <a:lnTo>
                  <a:pt x="1758008" y="1182962"/>
                </a:lnTo>
                <a:cubicBezTo>
                  <a:pt x="1765068" y="1190022"/>
                  <a:pt x="1772128" y="1193552"/>
                  <a:pt x="1779189" y="1193552"/>
                </a:cubicBezTo>
                <a:lnTo>
                  <a:pt x="1810960" y="1193552"/>
                </a:lnTo>
                <a:cubicBezTo>
                  <a:pt x="1818020" y="1200612"/>
                  <a:pt x="1828611" y="1204143"/>
                  <a:pt x="1842731" y="1204143"/>
                </a:cubicBezTo>
                <a:lnTo>
                  <a:pt x="1853322" y="1214733"/>
                </a:lnTo>
                <a:lnTo>
                  <a:pt x="1895684" y="1225324"/>
                </a:lnTo>
                <a:cubicBezTo>
                  <a:pt x="1909804" y="1225324"/>
                  <a:pt x="1923924" y="1232383"/>
                  <a:pt x="1938045" y="1246504"/>
                </a:cubicBezTo>
                <a:cubicBezTo>
                  <a:pt x="1952166" y="1253564"/>
                  <a:pt x="1959226" y="1253564"/>
                  <a:pt x="1959226" y="1246504"/>
                </a:cubicBezTo>
                <a:cubicBezTo>
                  <a:pt x="1966286" y="1246504"/>
                  <a:pt x="1990997" y="1253564"/>
                  <a:pt x="2033359" y="1267685"/>
                </a:cubicBezTo>
                <a:cubicBezTo>
                  <a:pt x="2047480" y="1274745"/>
                  <a:pt x="2054540" y="1278276"/>
                  <a:pt x="2054540" y="1278276"/>
                </a:cubicBezTo>
                <a:lnTo>
                  <a:pt x="2086311" y="1288866"/>
                </a:lnTo>
                <a:cubicBezTo>
                  <a:pt x="2093371" y="1288866"/>
                  <a:pt x="2098666" y="1290631"/>
                  <a:pt x="2102197" y="1294162"/>
                </a:cubicBezTo>
                <a:cubicBezTo>
                  <a:pt x="2105726" y="1297691"/>
                  <a:pt x="2111022" y="1299456"/>
                  <a:pt x="2118082" y="1299456"/>
                </a:cubicBezTo>
                <a:cubicBezTo>
                  <a:pt x="2125142" y="1299456"/>
                  <a:pt x="2128673" y="1299456"/>
                  <a:pt x="2128673" y="1299456"/>
                </a:cubicBezTo>
                <a:lnTo>
                  <a:pt x="2149853" y="1310047"/>
                </a:lnTo>
                <a:cubicBezTo>
                  <a:pt x="2163974" y="1310047"/>
                  <a:pt x="2174565" y="1313577"/>
                  <a:pt x="2181625" y="1320637"/>
                </a:cubicBezTo>
                <a:cubicBezTo>
                  <a:pt x="2188685" y="1327697"/>
                  <a:pt x="2199275" y="1331228"/>
                  <a:pt x="2213396" y="1331228"/>
                </a:cubicBezTo>
                <a:cubicBezTo>
                  <a:pt x="2234577" y="1317108"/>
                  <a:pt x="2248697" y="1320637"/>
                  <a:pt x="2255757" y="1341818"/>
                </a:cubicBezTo>
                <a:cubicBezTo>
                  <a:pt x="2262817" y="1348879"/>
                  <a:pt x="2273408" y="1355939"/>
                  <a:pt x="2287529" y="1362999"/>
                </a:cubicBezTo>
                <a:cubicBezTo>
                  <a:pt x="2301649" y="1370060"/>
                  <a:pt x="2310474" y="1371824"/>
                  <a:pt x="2314005" y="1368293"/>
                </a:cubicBezTo>
                <a:cubicBezTo>
                  <a:pt x="2317535" y="1364764"/>
                  <a:pt x="2326360" y="1362999"/>
                  <a:pt x="2340481" y="1362999"/>
                </a:cubicBezTo>
                <a:cubicBezTo>
                  <a:pt x="2340481" y="1362999"/>
                  <a:pt x="2342247" y="1364764"/>
                  <a:pt x="2345776" y="1368293"/>
                </a:cubicBezTo>
                <a:cubicBezTo>
                  <a:pt x="2349306" y="1371824"/>
                  <a:pt x="2354601" y="1373589"/>
                  <a:pt x="2361662" y="1373589"/>
                </a:cubicBezTo>
                <a:cubicBezTo>
                  <a:pt x="2361662" y="1380649"/>
                  <a:pt x="2372252" y="1387710"/>
                  <a:pt x="2393433" y="1394770"/>
                </a:cubicBezTo>
                <a:lnTo>
                  <a:pt x="2425203" y="1405360"/>
                </a:lnTo>
                <a:cubicBezTo>
                  <a:pt x="2425203" y="1412420"/>
                  <a:pt x="2430498" y="1415951"/>
                  <a:pt x="2441090" y="1415951"/>
                </a:cubicBezTo>
                <a:cubicBezTo>
                  <a:pt x="2451680" y="1415951"/>
                  <a:pt x="2458740" y="1417716"/>
                  <a:pt x="2462272" y="1421247"/>
                </a:cubicBezTo>
                <a:cubicBezTo>
                  <a:pt x="2465800" y="1424776"/>
                  <a:pt x="2481686" y="1430072"/>
                  <a:pt x="2509927" y="1437132"/>
                </a:cubicBezTo>
                <a:cubicBezTo>
                  <a:pt x="2516988" y="1437132"/>
                  <a:pt x="2525813" y="1437132"/>
                  <a:pt x="2536402" y="1437132"/>
                </a:cubicBezTo>
                <a:cubicBezTo>
                  <a:pt x="2546995" y="1437132"/>
                  <a:pt x="2552289" y="1437132"/>
                  <a:pt x="2552289" y="1437132"/>
                </a:cubicBezTo>
                <a:cubicBezTo>
                  <a:pt x="2559349" y="1444191"/>
                  <a:pt x="2566410" y="1447722"/>
                  <a:pt x="2573470" y="1447722"/>
                </a:cubicBezTo>
                <a:lnTo>
                  <a:pt x="2562879" y="1415951"/>
                </a:lnTo>
                <a:lnTo>
                  <a:pt x="2552289" y="1405360"/>
                </a:lnTo>
                <a:cubicBezTo>
                  <a:pt x="2559349" y="1405360"/>
                  <a:pt x="2575234" y="1407125"/>
                  <a:pt x="2599947" y="1410656"/>
                </a:cubicBezTo>
                <a:cubicBezTo>
                  <a:pt x="2624656" y="1414187"/>
                  <a:pt x="2640543" y="1419481"/>
                  <a:pt x="2647602" y="1426541"/>
                </a:cubicBezTo>
                <a:lnTo>
                  <a:pt x="2658193" y="1426541"/>
                </a:lnTo>
                <a:cubicBezTo>
                  <a:pt x="2672313" y="1426541"/>
                  <a:pt x="2688200" y="1430072"/>
                  <a:pt x="2705851" y="1437132"/>
                </a:cubicBezTo>
                <a:cubicBezTo>
                  <a:pt x="2723500" y="1444191"/>
                  <a:pt x="2735856" y="1447722"/>
                  <a:pt x="2742916" y="1447722"/>
                </a:cubicBezTo>
                <a:lnTo>
                  <a:pt x="2764097" y="1458312"/>
                </a:lnTo>
                <a:cubicBezTo>
                  <a:pt x="2785278" y="1458312"/>
                  <a:pt x="2795868" y="1461843"/>
                  <a:pt x="2795868" y="1468903"/>
                </a:cubicBezTo>
                <a:cubicBezTo>
                  <a:pt x="2788808" y="1468903"/>
                  <a:pt x="2778218" y="1468903"/>
                  <a:pt x="2764097" y="1468903"/>
                </a:cubicBezTo>
                <a:cubicBezTo>
                  <a:pt x="2749975" y="1468903"/>
                  <a:pt x="2742916" y="1465372"/>
                  <a:pt x="2742916" y="1458312"/>
                </a:cubicBezTo>
                <a:lnTo>
                  <a:pt x="2700554" y="1458312"/>
                </a:lnTo>
                <a:cubicBezTo>
                  <a:pt x="2686433" y="1465372"/>
                  <a:pt x="2679374" y="1468903"/>
                  <a:pt x="2679374" y="1468903"/>
                </a:cubicBezTo>
                <a:cubicBezTo>
                  <a:pt x="2693495" y="1483024"/>
                  <a:pt x="2732326" y="1490084"/>
                  <a:pt x="2795868" y="1490084"/>
                </a:cubicBezTo>
                <a:cubicBezTo>
                  <a:pt x="2802927" y="1490084"/>
                  <a:pt x="2806458" y="1493614"/>
                  <a:pt x="2806458" y="1500674"/>
                </a:cubicBezTo>
                <a:cubicBezTo>
                  <a:pt x="2806458" y="1521855"/>
                  <a:pt x="2809989" y="1534210"/>
                  <a:pt x="2817049" y="1537741"/>
                </a:cubicBezTo>
                <a:cubicBezTo>
                  <a:pt x="2824109" y="1541272"/>
                  <a:pt x="2829404" y="1544801"/>
                  <a:pt x="2832936" y="1548331"/>
                </a:cubicBezTo>
                <a:cubicBezTo>
                  <a:pt x="2836464" y="1551862"/>
                  <a:pt x="2841760" y="1550095"/>
                  <a:pt x="2848820" y="1543036"/>
                </a:cubicBezTo>
                <a:lnTo>
                  <a:pt x="2870002" y="1543036"/>
                </a:lnTo>
                <a:cubicBezTo>
                  <a:pt x="2862941" y="1543036"/>
                  <a:pt x="2859410" y="1546566"/>
                  <a:pt x="2859410" y="1553626"/>
                </a:cubicBezTo>
                <a:cubicBezTo>
                  <a:pt x="2862940" y="1557157"/>
                  <a:pt x="2865589" y="1559804"/>
                  <a:pt x="2867353" y="1561569"/>
                </a:cubicBezTo>
                <a:lnTo>
                  <a:pt x="2868489" y="1562705"/>
                </a:lnTo>
                <a:lnTo>
                  <a:pt x="2795868" y="1553626"/>
                </a:lnTo>
                <a:cubicBezTo>
                  <a:pt x="2788808" y="1546566"/>
                  <a:pt x="2774687" y="1543036"/>
                  <a:pt x="2753506" y="1543036"/>
                </a:cubicBezTo>
                <a:cubicBezTo>
                  <a:pt x="2746447" y="1543036"/>
                  <a:pt x="2735856" y="1541272"/>
                  <a:pt x="2721735" y="1537741"/>
                </a:cubicBezTo>
                <a:cubicBezTo>
                  <a:pt x="2707615" y="1534210"/>
                  <a:pt x="2697023" y="1528916"/>
                  <a:pt x="2689964" y="1521855"/>
                </a:cubicBezTo>
                <a:cubicBezTo>
                  <a:pt x="2661723" y="1514795"/>
                  <a:pt x="2644072" y="1511264"/>
                  <a:pt x="2637012" y="1511264"/>
                </a:cubicBezTo>
                <a:cubicBezTo>
                  <a:pt x="2637012" y="1511264"/>
                  <a:pt x="2633481" y="1511264"/>
                  <a:pt x="2626422" y="1511264"/>
                </a:cubicBezTo>
                <a:cubicBezTo>
                  <a:pt x="2619361" y="1511264"/>
                  <a:pt x="2612301" y="1507735"/>
                  <a:pt x="2605241" y="1500674"/>
                </a:cubicBezTo>
                <a:cubicBezTo>
                  <a:pt x="2591120" y="1500674"/>
                  <a:pt x="2566410" y="1493614"/>
                  <a:pt x="2531108" y="1479493"/>
                </a:cubicBezTo>
                <a:lnTo>
                  <a:pt x="2478156" y="1458312"/>
                </a:lnTo>
                <a:cubicBezTo>
                  <a:pt x="2471096" y="1458312"/>
                  <a:pt x="2465800" y="1458312"/>
                  <a:pt x="2462272" y="1458312"/>
                </a:cubicBezTo>
                <a:cubicBezTo>
                  <a:pt x="2458740" y="1458312"/>
                  <a:pt x="2453445" y="1458312"/>
                  <a:pt x="2446385" y="1458312"/>
                </a:cubicBezTo>
                <a:cubicBezTo>
                  <a:pt x="2418144" y="1458312"/>
                  <a:pt x="2386373" y="1447722"/>
                  <a:pt x="2351071" y="1426541"/>
                </a:cubicBezTo>
                <a:cubicBezTo>
                  <a:pt x="2351071" y="1426541"/>
                  <a:pt x="2345776" y="1426541"/>
                  <a:pt x="2335186" y="1426541"/>
                </a:cubicBezTo>
                <a:cubicBezTo>
                  <a:pt x="2324594" y="1426541"/>
                  <a:pt x="2319299" y="1423012"/>
                  <a:pt x="2319299" y="1415951"/>
                </a:cubicBezTo>
                <a:cubicBezTo>
                  <a:pt x="2319299" y="1408891"/>
                  <a:pt x="2315769" y="1405360"/>
                  <a:pt x="2308710" y="1405360"/>
                </a:cubicBezTo>
                <a:lnTo>
                  <a:pt x="2298119" y="1405360"/>
                </a:lnTo>
                <a:cubicBezTo>
                  <a:pt x="2298119" y="1398301"/>
                  <a:pt x="2285763" y="1394770"/>
                  <a:pt x="2261053" y="1394770"/>
                </a:cubicBezTo>
                <a:cubicBezTo>
                  <a:pt x="2236341" y="1394770"/>
                  <a:pt x="2223986" y="1394770"/>
                  <a:pt x="2223986" y="1394770"/>
                </a:cubicBezTo>
                <a:lnTo>
                  <a:pt x="2171034" y="1362999"/>
                </a:lnTo>
                <a:cubicBezTo>
                  <a:pt x="2171034" y="1362999"/>
                  <a:pt x="2158679" y="1359468"/>
                  <a:pt x="2133967" y="1352408"/>
                </a:cubicBezTo>
                <a:cubicBezTo>
                  <a:pt x="2109258" y="1345349"/>
                  <a:pt x="2089841" y="1341818"/>
                  <a:pt x="2075721" y="1341818"/>
                </a:cubicBezTo>
                <a:cubicBezTo>
                  <a:pt x="1906274" y="1299456"/>
                  <a:pt x="1810960" y="1271216"/>
                  <a:pt x="1789779" y="1257095"/>
                </a:cubicBezTo>
                <a:lnTo>
                  <a:pt x="1747418" y="1235914"/>
                </a:lnTo>
                <a:cubicBezTo>
                  <a:pt x="1726237" y="1228854"/>
                  <a:pt x="1712116" y="1225324"/>
                  <a:pt x="1705056" y="1225324"/>
                </a:cubicBezTo>
                <a:cubicBezTo>
                  <a:pt x="1705056" y="1218264"/>
                  <a:pt x="1703291" y="1214733"/>
                  <a:pt x="1699760" y="1214733"/>
                </a:cubicBezTo>
                <a:cubicBezTo>
                  <a:pt x="1696231" y="1214733"/>
                  <a:pt x="1690936" y="1214733"/>
                  <a:pt x="1683875" y="1214733"/>
                </a:cubicBezTo>
                <a:cubicBezTo>
                  <a:pt x="1669755" y="1214733"/>
                  <a:pt x="1611508" y="1197083"/>
                  <a:pt x="1509133" y="1161781"/>
                </a:cubicBezTo>
                <a:cubicBezTo>
                  <a:pt x="1406758" y="1126479"/>
                  <a:pt x="1344982" y="1105298"/>
                  <a:pt x="1323802" y="1098239"/>
                </a:cubicBezTo>
                <a:cubicBezTo>
                  <a:pt x="1323802" y="1091179"/>
                  <a:pt x="1318506" y="1085883"/>
                  <a:pt x="1307915" y="1082354"/>
                </a:cubicBezTo>
                <a:cubicBezTo>
                  <a:pt x="1297325" y="1078823"/>
                  <a:pt x="1288500" y="1077058"/>
                  <a:pt x="1281440" y="1077058"/>
                </a:cubicBezTo>
                <a:cubicBezTo>
                  <a:pt x="1203777" y="1048817"/>
                  <a:pt x="1157884" y="1031166"/>
                  <a:pt x="1143765" y="1024106"/>
                </a:cubicBezTo>
                <a:cubicBezTo>
                  <a:pt x="1136703" y="1017046"/>
                  <a:pt x="1129644" y="1015279"/>
                  <a:pt x="1122583" y="1018810"/>
                </a:cubicBezTo>
                <a:cubicBezTo>
                  <a:pt x="1115523" y="1022341"/>
                  <a:pt x="1111993" y="1022341"/>
                  <a:pt x="1111993" y="1018810"/>
                </a:cubicBezTo>
                <a:cubicBezTo>
                  <a:pt x="1111993" y="1015279"/>
                  <a:pt x="1108463" y="1013515"/>
                  <a:pt x="1101402" y="1013515"/>
                </a:cubicBezTo>
                <a:cubicBezTo>
                  <a:pt x="1094343" y="1013515"/>
                  <a:pt x="1067865" y="1002925"/>
                  <a:pt x="1021974" y="981744"/>
                </a:cubicBezTo>
                <a:cubicBezTo>
                  <a:pt x="976082" y="960563"/>
                  <a:pt x="935486" y="944677"/>
                  <a:pt x="900185" y="934087"/>
                </a:cubicBezTo>
                <a:cubicBezTo>
                  <a:pt x="864884" y="923496"/>
                  <a:pt x="833112" y="911142"/>
                  <a:pt x="804871" y="897021"/>
                </a:cubicBezTo>
                <a:cubicBezTo>
                  <a:pt x="776630" y="882900"/>
                  <a:pt x="758980" y="875840"/>
                  <a:pt x="751919" y="875840"/>
                </a:cubicBezTo>
                <a:cubicBezTo>
                  <a:pt x="751919" y="875840"/>
                  <a:pt x="748389" y="874075"/>
                  <a:pt x="741329" y="870544"/>
                </a:cubicBezTo>
                <a:cubicBezTo>
                  <a:pt x="734268" y="867015"/>
                  <a:pt x="723678" y="865250"/>
                  <a:pt x="709557" y="865250"/>
                </a:cubicBezTo>
                <a:cubicBezTo>
                  <a:pt x="688377" y="851129"/>
                  <a:pt x="674256" y="844069"/>
                  <a:pt x="667195" y="844069"/>
                </a:cubicBezTo>
                <a:cubicBezTo>
                  <a:pt x="660135" y="844069"/>
                  <a:pt x="656605" y="840538"/>
                  <a:pt x="656605" y="833478"/>
                </a:cubicBezTo>
                <a:cubicBezTo>
                  <a:pt x="656605" y="833478"/>
                  <a:pt x="654840" y="833478"/>
                  <a:pt x="651309" y="833478"/>
                </a:cubicBezTo>
                <a:cubicBezTo>
                  <a:pt x="647780" y="833478"/>
                  <a:pt x="642485" y="829948"/>
                  <a:pt x="635425" y="822888"/>
                </a:cubicBezTo>
                <a:cubicBezTo>
                  <a:pt x="621304" y="822888"/>
                  <a:pt x="600122" y="815827"/>
                  <a:pt x="571882" y="801707"/>
                </a:cubicBezTo>
                <a:cubicBezTo>
                  <a:pt x="543641" y="787586"/>
                  <a:pt x="511870" y="769936"/>
                  <a:pt x="476569" y="748755"/>
                </a:cubicBezTo>
                <a:cubicBezTo>
                  <a:pt x="441266" y="727574"/>
                  <a:pt x="413026" y="711688"/>
                  <a:pt x="391845" y="701098"/>
                </a:cubicBezTo>
                <a:cubicBezTo>
                  <a:pt x="370664" y="690507"/>
                  <a:pt x="353014" y="685213"/>
                  <a:pt x="338893" y="685213"/>
                </a:cubicBezTo>
                <a:cubicBezTo>
                  <a:pt x="338893" y="678152"/>
                  <a:pt x="338893" y="674621"/>
                  <a:pt x="338893" y="674621"/>
                </a:cubicBezTo>
                <a:cubicBezTo>
                  <a:pt x="338893" y="667562"/>
                  <a:pt x="335362" y="664031"/>
                  <a:pt x="328302" y="664031"/>
                </a:cubicBezTo>
                <a:lnTo>
                  <a:pt x="285940" y="642851"/>
                </a:lnTo>
                <a:lnTo>
                  <a:pt x="328302" y="653442"/>
                </a:lnTo>
                <a:cubicBezTo>
                  <a:pt x="349483" y="660501"/>
                  <a:pt x="374193" y="667562"/>
                  <a:pt x="402435" y="674621"/>
                </a:cubicBezTo>
                <a:lnTo>
                  <a:pt x="455387" y="674621"/>
                </a:lnTo>
                <a:cubicBezTo>
                  <a:pt x="455387" y="674621"/>
                  <a:pt x="458918" y="674621"/>
                  <a:pt x="465977" y="674621"/>
                </a:cubicBezTo>
                <a:cubicBezTo>
                  <a:pt x="473037" y="674621"/>
                  <a:pt x="480097" y="674621"/>
                  <a:pt x="487158" y="674621"/>
                </a:cubicBezTo>
                <a:lnTo>
                  <a:pt x="603653" y="685213"/>
                </a:lnTo>
                <a:cubicBezTo>
                  <a:pt x="596593" y="685213"/>
                  <a:pt x="586001" y="683448"/>
                  <a:pt x="571882" y="679917"/>
                </a:cubicBezTo>
                <a:cubicBezTo>
                  <a:pt x="557761" y="676386"/>
                  <a:pt x="540110" y="667562"/>
                  <a:pt x="518930" y="653442"/>
                </a:cubicBezTo>
                <a:cubicBezTo>
                  <a:pt x="511870" y="646382"/>
                  <a:pt x="504809" y="641086"/>
                  <a:pt x="497749" y="637555"/>
                </a:cubicBezTo>
                <a:cubicBezTo>
                  <a:pt x="490689" y="634026"/>
                  <a:pt x="483629" y="628730"/>
                  <a:pt x="476569" y="621670"/>
                </a:cubicBezTo>
                <a:cubicBezTo>
                  <a:pt x="469508" y="621670"/>
                  <a:pt x="460683" y="618140"/>
                  <a:pt x="450091" y="611080"/>
                </a:cubicBezTo>
                <a:cubicBezTo>
                  <a:pt x="439501" y="604019"/>
                  <a:pt x="434206" y="600490"/>
                  <a:pt x="434206" y="600490"/>
                </a:cubicBezTo>
                <a:lnTo>
                  <a:pt x="402435" y="579309"/>
                </a:lnTo>
                <a:cubicBezTo>
                  <a:pt x="395375" y="565188"/>
                  <a:pt x="388314" y="559892"/>
                  <a:pt x="381254" y="563423"/>
                </a:cubicBezTo>
                <a:cubicBezTo>
                  <a:pt x="374193" y="566953"/>
                  <a:pt x="372429" y="566953"/>
                  <a:pt x="375959" y="563423"/>
                </a:cubicBezTo>
                <a:cubicBezTo>
                  <a:pt x="379489" y="559892"/>
                  <a:pt x="374193" y="554597"/>
                  <a:pt x="360074" y="547538"/>
                </a:cubicBezTo>
                <a:cubicBezTo>
                  <a:pt x="374193" y="547538"/>
                  <a:pt x="388314" y="551067"/>
                  <a:pt x="402435" y="558128"/>
                </a:cubicBezTo>
                <a:lnTo>
                  <a:pt x="423617" y="568718"/>
                </a:lnTo>
                <a:cubicBezTo>
                  <a:pt x="423617" y="561659"/>
                  <a:pt x="427145" y="558128"/>
                  <a:pt x="434206" y="558128"/>
                </a:cubicBezTo>
                <a:lnTo>
                  <a:pt x="444797" y="558128"/>
                </a:lnTo>
                <a:lnTo>
                  <a:pt x="455387" y="568718"/>
                </a:lnTo>
                <a:lnTo>
                  <a:pt x="487158" y="568718"/>
                </a:lnTo>
                <a:lnTo>
                  <a:pt x="434206" y="547538"/>
                </a:lnTo>
                <a:lnTo>
                  <a:pt x="434206" y="536947"/>
                </a:lnTo>
                <a:cubicBezTo>
                  <a:pt x="427145" y="536947"/>
                  <a:pt x="421851" y="535182"/>
                  <a:pt x="418320" y="531651"/>
                </a:cubicBezTo>
                <a:cubicBezTo>
                  <a:pt x="414791" y="528122"/>
                  <a:pt x="413026" y="526357"/>
                  <a:pt x="413026" y="526357"/>
                </a:cubicBezTo>
                <a:cubicBezTo>
                  <a:pt x="398905" y="526357"/>
                  <a:pt x="391845" y="526357"/>
                  <a:pt x="391845" y="526357"/>
                </a:cubicBezTo>
                <a:cubicBezTo>
                  <a:pt x="391845" y="519296"/>
                  <a:pt x="393610" y="515766"/>
                  <a:pt x="397139" y="515766"/>
                </a:cubicBezTo>
                <a:cubicBezTo>
                  <a:pt x="400670" y="515766"/>
                  <a:pt x="409496" y="515766"/>
                  <a:pt x="423617" y="515766"/>
                </a:cubicBezTo>
                <a:cubicBezTo>
                  <a:pt x="437737" y="522826"/>
                  <a:pt x="448327" y="526357"/>
                  <a:pt x="455387" y="526357"/>
                </a:cubicBezTo>
                <a:lnTo>
                  <a:pt x="444797" y="536947"/>
                </a:lnTo>
                <a:lnTo>
                  <a:pt x="508339" y="568718"/>
                </a:lnTo>
                <a:cubicBezTo>
                  <a:pt x="508339" y="568718"/>
                  <a:pt x="506574" y="568718"/>
                  <a:pt x="503043" y="568718"/>
                </a:cubicBezTo>
                <a:cubicBezTo>
                  <a:pt x="499514" y="568718"/>
                  <a:pt x="497749" y="572248"/>
                  <a:pt x="497749" y="579309"/>
                </a:cubicBezTo>
                <a:cubicBezTo>
                  <a:pt x="497749" y="579309"/>
                  <a:pt x="501279" y="579309"/>
                  <a:pt x="508339" y="579309"/>
                </a:cubicBezTo>
                <a:cubicBezTo>
                  <a:pt x="508339" y="586368"/>
                  <a:pt x="508339" y="589899"/>
                  <a:pt x="508339" y="589899"/>
                </a:cubicBezTo>
                <a:cubicBezTo>
                  <a:pt x="508339" y="589899"/>
                  <a:pt x="511870" y="586368"/>
                  <a:pt x="518930" y="579309"/>
                </a:cubicBezTo>
                <a:lnTo>
                  <a:pt x="550701" y="579309"/>
                </a:lnTo>
                <a:cubicBezTo>
                  <a:pt x="557761" y="586368"/>
                  <a:pt x="563056" y="589899"/>
                  <a:pt x="566587" y="589899"/>
                </a:cubicBezTo>
                <a:cubicBezTo>
                  <a:pt x="570116" y="589899"/>
                  <a:pt x="575412" y="589899"/>
                  <a:pt x="582473" y="589899"/>
                </a:cubicBezTo>
                <a:lnTo>
                  <a:pt x="582473" y="600490"/>
                </a:lnTo>
                <a:cubicBezTo>
                  <a:pt x="582473" y="600490"/>
                  <a:pt x="601889" y="605784"/>
                  <a:pt x="640720" y="616375"/>
                </a:cubicBezTo>
                <a:cubicBezTo>
                  <a:pt x="679551" y="626965"/>
                  <a:pt x="702497" y="632261"/>
                  <a:pt x="709557" y="632261"/>
                </a:cubicBezTo>
                <a:lnTo>
                  <a:pt x="614243" y="589899"/>
                </a:lnTo>
                <a:cubicBezTo>
                  <a:pt x="600122" y="582838"/>
                  <a:pt x="586001" y="575778"/>
                  <a:pt x="571882" y="568718"/>
                </a:cubicBezTo>
                <a:lnTo>
                  <a:pt x="540110" y="558128"/>
                </a:lnTo>
                <a:cubicBezTo>
                  <a:pt x="540110" y="558128"/>
                  <a:pt x="538345" y="556363"/>
                  <a:pt x="534816" y="552832"/>
                </a:cubicBezTo>
                <a:cubicBezTo>
                  <a:pt x="531285" y="549303"/>
                  <a:pt x="522460" y="544007"/>
                  <a:pt x="508339" y="536947"/>
                </a:cubicBezTo>
                <a:lnTo>
                  <a:pt x="487158" y="526357"/>
                </a:lnTo>
                <a:lnTo>
                  <a:pt x="540110" y="526357"/>
                </a:lnTo>
                <a:cubicBezTo>
                  <a:pt x="617774" y="540477"/>
                  <a:pt x="656605" y="547538"/>
                  <a:pt x="656605" y="547538"/>
                </a:cubicBezTo>
                <a:cubicBezTo>
                  <a:pt x="656605" y="547538"/>
                  <a:pt x="656605" y="545772"/>
                  <a:pt x="656605" y="542242"/>
                </a:cubicBezTo>
                <a:cubicBezTo>
                  <a:pt x="656605" y="538711"/>
                  <a:pt x="653074" y="536947"/>
                  <a:pt x="646015" y="536947"/>
                </a:cubicBezTo>
                <a:lnTo>
                  <a:pt x="656605" y="526357"/>
                </a:lnTo>
                <a:cubicBezTo>
                  <a:pt x="670726" y="533416"/>
                  <a:pt x="683080" y="538711"/>
                  <a:pt x="693672" y="542242"/>
                </a:cubicBezTo>
                <a:cubicBezTo>
                  <a:pt x="704261" y="545772"/>
                  <a:pt x="713087" y="547538"/>
                  <a:pt x="720147" y="547538"/>
                </a:cubicBezTo>
                <a:lnTo>
                  <a:pt x="730738" y="547538"/>
                </a:lnTo>
                <a:lnTo>
                  <a:pt x="720147" y="536947"/>
                </a:lnTo>
                <a:lnTo>
                  <a:pt x="741329" y="536947"/>
                </a:lnTo>
                <a:lnTo>
                  <a:pt x="730738" y="526357"/>
                </a:lnTo>
                <a:lnTo>
                  <a:pt x="741329" y="526357"/>
                </a:lnTo>
                <a:cubicBezTo>
                  <a:pt x="755449" y="533416"/>
                  <a:pt x="767805" y="536947"/>
                  <a:pt x="778395" y="536947"/>
                </a:cubicBezTo>
                <a:cubicBezTo>
                  <a:pt x="788984" y="536947"/>
                  <a:pt x="790751" y="533416"/>
                  <a:pt x="783690" y="526357"/>
                </a:cubicBezTo>
                <a:lnTo>
                  <a:pt x="783690" y="515766"/>
                </a:lnTo>
                <a:cubicBezTo>
                  <a:pt x="783690" y="515766"/>
                  <a:pt x="787220" y="515766"/>
                  <a:pt x="794281" y="515766"/>
                </a:cubicBezTo>
                <a:lnTo>
                  <a:pt x="836642" y="515766"/>
                </a:lnTo>
                <a:lnTo>
                  <a:pt x="847233" y="536947"/>
                </a:lnTo>
                <a:lnTo>
                  <a:pt x="879003" y="536947"/>
                </a:lnTo>
                <a:cubicBezTo>
                  <a:pt x="879003" y="536947"/>
                  <a:pt x="873709" y="535182"/>
                  <a:pt x="863118" y="531651"/>
                </a:cubicBezTo>
                <a:cubicBezTo>
                  <a:pt x="852528" y="528122"/>
                  <a:pt x="847233" y="522826"/>
                  <a:pt x="847233" y="515766"/>
                </a:cubicBezTo>
                <a:lnTo>
                  <a:pt x="868414" y="515766"/>
                </a:lnTo>
                <a:lnTo>
                  <a:pt x="879003" y="505176"/>
                </a:lnTo>
                <a:cubicBezTo>
                  <a:pt x="879003" y="505176"/>
                  <a:pt x="875474" y="501645"/>
                  <a:pt x="868414" y="494584"/>
                </a:cubicBezTo>
                <a:cubicBezTo>
                  <a:pt x="840172" y="487525"/>
                  <a:pt x="815462" y="483994"/>
                  <a:pt x="794281" y="483994"/>
                </a:cubicBezTo>
                <a:lnTo>
                  <a:pt x="782367" y="482671"/>
                </a:lnTo>
                <a:lnTo>
                  <a:pt x="773099" y="473405"/>
                </a:lnTo>
                <a:lnTo>
                  <a:pt x="773099" y="481642"/>
                </a:lnTo>
                <a:lnTo>
                  <a:pt x="770452" y="481347"/>
                </a:lnTo>
                <a:cubicBezTo>
                  <a:pt x="765156" y="479583"/>
                  <a:pt x="762510" y="476934"/>
                  <a:pt x="762510" y="473405"/>
                </a:cubicBezTo>
                <a:cubicBezTo>
                  <a:pt x="755449" y="459284"/>
                  <a:pt x="734268" y="448693"/>
                  <a:pt x="698966" y="441632"/>
                </a:cubicBezTo>
                <a:cubicBezTo>
                  <a:pt x="691905" y="441632"/>
                  <a:pt x="684847" y="438103"/>
                  <a:pt x="677786" y="431043"/>
                </a:cubicBezTo>
                <a:cubicBezTo>
                  <a:pt x="677786" y="423982"/>
                  <a:pt x="677786" y="420453"/>
                  <a:pt x="677786" y="420453"/>
                </a:cubicBezTo>
                <a:cubicBezTo>
                  <a:pt x="684847" y="420453"/>
                  <a:pt x="688377" y="416922"/>
                  <a:pt x="688377" y="409861"/>
                </a:cubicBezTo>
                <a:cubicBezTo>
                  <a:pt x="681316" y="409861"/>
                  <a:pt x="677786" y="409861"/>
                  <a:pt x="677786" y="409861"/>
                </a:cubicBezTo>
                <a:cubicBezTo>
                  <a:pt x="663665" y="416922"/>
                  <a:pt x="667195" y="431043"/>
                  <a:pt x="688377" y="452224"/>
                </a:cubicBezTo>
                <a:cubicBezTo>
                  <a:pt x="695437" y="452224"/>
                  <a:pt x="700732" y="453988"/>
                  <a:pt x="704261" y="457519"/>
                </a:cubicBezTo>
                <a:cubicBezTo>
                  <a:pt x="707793" y="461049"/>
                  <a:pt x="709557" y="462813"/>
                  <a:pt x="709557" y="462813"/>
                </a:cubicBezTo>
                <a:cubicBezTo>
                  <a:pt x="716617" y="469874"/>
                  <a:pt x="720147" y="469874"/>
                  <a:pt x="720147" y="462813"/>
                </a:cubicBezTo>
                <a:cubicBezTo>
                  <a:pt x="727208" y="462813"/>
                  <a:pt x="730738" y="462813"/>
                  <a:pt x="730738" y="462813"/>
                </a:cubicBezTo>
                <a:cubicBezTo>
                  <a:pt x="730738" y="462813"/>
                  <a:pt x="730738" y="466344"/>
                  <a:pt x="730738" y="473405"/>
                </a:cubicBezTo>
                <a:cubicBezTo>
                  <a:pt x="723678" y="480463"/>
                  <a:pt x="725443" y="482230"/>
                  <a:pt x="736034" y="478699"/>
                </a:cubicBezTo>
                <a:cubicBezTo>
                  <a:pt x="746624" y="475169"/>
                  <a:pt x="751919" y="475169"/>
                  <a:pt x="751919" y="478699"/>
                </a:cubicBezTo>
                <a:cubicBezTo>
                  <a:pt x="751919" y="482230"/>
                  <a:pt x="755449" y="487525"/>
                  <a:pt x="762510" y="494584"/>
                </a:cubicBezTo>
                <a:lnTo>
                  <a:pt x="762510" y="515766"/>
                </a:lnTo>
                <a:cubicBezTo>
                  <a:pt x="762510" y="515766"/>
                  <a:pt x="755449" y="512236"/>
                  <a:pt x="741329" y="505176"/>
                </a:cubicBezTo>
                <a:cubicBezTo>
                  <a:pt x="734268" y="505176"/>
                  <a:pt x="727208" y="503411"/>
                  <a:pt x="720147" y="499880"/>
                </a:cubicBezTo>
                <a:cubicBezTo>
                  <a:pt x="713087" y="496351"/>
                  <a:pt x="709557" y="498115"/>
                  <a:pt x="709557" y="505176"/>
                </a:cubicBezTo>
                <a:lnTo>
                  <a:pt x="667195" y="494584"/>
                </a:lnTo>
                <a:cubicBezTo>
                  <a:pt x="667195" y="487525"/>
                  <a:pt x="663665" y="483994"/>
                  <a:pt x="656605" y="483994"/>
                </a:cubicBezTo>
                <a:cubicBezTo>
                  <a:pt x="649545" y="483994"/>
                  <a:pt x="646015" y="483994"/>
                  <a:pt x="646015" y="483994"/>
                </a:cubicBezTo>
                <a:cubicBezTo>
                  <a:pt x="638953" y="483994"/>
                  <a:pt x="635425" y="480463"/>
                  <a:pt x="635425" y="473405"/>
                </a:cubicBezTo>
                <a:cubicBezTo>
                  <a:pt x="635425" y="466344"/>
                  <a:pt x="638953" y="462813"/>
                  <a:pt x="646015" y="462813"/>
                </a:cubicBezTo>
                <a:cubicBezTo>
                  <a:pt x="653074" y="462813"/>
                  <a:pt x="656605" y="462813"/>
                  <a:pt x="656605" y="462813"/>
                </a:cubicBezTo>
                <a:lnTo>
                  <a:pt x="635425" y="452224"/>
                </a:lnTo>
                <a:cubicBezTo>
                  <a:pt x="635425" y="452224"/>
                  <a:pt x="631895" y="452224"/>
                  <a:pt x="624833" y="452224"/>
                </a:cubicBezTo>
                <a:cubicBezTo>
                  <a:pt x="596593" y="423982"/>
                  <a:pt x="564822" y="413392"/>
                  <a:pt x="529521" y="420453"/>
                </a:cubicBezTo>
                <a:lnTo>
                  <a:pt x="508339" y="409861"/>
                </a:lnTo>
                <a:cubicBezTo>
                  <a:pt x="515400" y="402801"/>
                  <a:pt x="515400" y="397507"/>
                  <a:pt x="508339" y="393976"/>
                </a:cubicBezTo>
                <a:cubicBezTo>
                  <a:pt x="501279" y="390445"/>
                  <a:pt x="476569" y="385151"/>
                  <a:pt x="434206" y="378091"/>
                </a:cubicBezTo>
                <a:lnTo>
                  <a:pt x="423617" y="356909"/>
                </a:lnTo>
                <a:lnTo>
                  <a:pt x="381254" y="346320"/>
                </a:lnTo>
                <a:cubicBezTo>
                  <a:pt x="374193" y="339259"/>
                  <a:pt x="370664" y="335728"/>
                  <a:pt x="370664" y="335728"/>
                </a:cubicBezTo>
                <a:lnTo>
                  <a:pt x="360074" y="335728"/>
                </a:lnTo>
                <a:lnTo>
                  <a:pt x="349483" y="335728"/>
                </a:lnTo>
                <a:lnTo>
                  <a:pt x="338893" y="325139"/>
                </a:lnTo>
                <a:cubicBezTo>
                  <a:pt x="331833" y="325139"/>
                  <a:pt x="331833" y="321608"/>
                  <a:pt x="338893" y="314549"/>
                </a:cubicBezTo>
                <a:cubicBezTo>
                  <a:pt x="345953" y="307488"/>
                  <a:pt x="360074" y="307488"/>
                  <a:pt x="381254" y="314549"/>
                </a:cubicBezTo>
                <a:cubicBezTo>
                  <a:pt x="388314" y="314549"/>
                  <a:pt x="400670" y="316313"/>
                  <a:pt x="418320" y="319843"/>
                </a:cubicBezTo>
                <a:cubicBezTo>
                  <a:pt x="435971" y="323374"/>
                  <a:pt x="451857" y="323374"/>
                  <a:pt x="465977" y="319843"/>
                </a:cubicBezTo>
                <a:cubicBezTo>
                  <a:pt x="480097" y="316313"/>
                  <a:pt x="487158" y="314549"/>
                  <a:pt x="487158" y="314549"/>
                </a:cubicBezTo>
                <a:lnTo>
                  <a:pt x="455387" y="293368"/>
                </a:lnTo>
                <a:cubicBezTo>
                  <a:pt x="455387" y="293368"/>
                  <a:pt x="451857" y="291603"/>
                  <a:pt x="444797" y="288072"/>
                </a:cubicBezTo>
                <a:cubicBezTo>
                  <a:pt x="437737" y="284541"/>
                  <a:pt x="427145" y="279247"/>
                  <a:pt x="413026" y="272186"/>
                </a:cubicBezTo>
                <a:cubicBezTo>
                  <a:pt x="391845" y="265126"/>
                  <a:pt x="377724" y="265126"/>
                  <a:pt x="370664" y="272186"/>
                </a:cubicBezTo>
                <a:cubicBezTo>
                  <a:pt x="363604" y="272186"/>
                  <a:pt x="360074" y="272186"/>
                  <a:pt x="360074" y="272186"/>
                </a:cubicBezTo>
                <a:lnTo>
                  <a:pt x="360074" y="261597"/>
                </a:lnTo>
                <a:lnTo>
                  <a:pt x="338893" y="251005"/>
                </a:lnTo>
                <a:cubicBezTo>
                  <a:pt x="324772" y="243945"/>
                  <a:pt x="315946" y="235120"/>
                  <a:pt x="312416" y="224530"/>
                </a:cubicBezTo>
                <a:cubicBezTo>
                  <a:pt x="308887" y="213939"/>
                  <a:pt x="303592" y="208645"/>
                  <a:pt x="296531" y="208645"/>
                </a:cubicBezTo>
                <a:cubicBezTo>
                  <a:pt x="289471" y="208645"/>
                  <a:pt x="282411" y="205114"/>
                  <a:pt x="275350" y="198053"/>
                </a:cubicBezTo>
                <a:lnTo>
                  <a:pt x="275350" y="187463"/>
                </a:lnTo>
                <a:lnTo>
                  <a:pt x="264760" y="176872"/>
                </a:lnTo>
                <a:cubicBezTo>
                  <a:pt x="243579" y="169813"/>
                  <a:pt x="232989" y="166282"/>
                  <a:pt x="232989" y="166282"/>
                </a:cubicBezTo>
                <a:cubicBezTo>
                  <a:pt x="232989" y="159222"/>
                  <a:pt x="231223" y="155691"/>
                  <a:pt x="227693" y="155691"/>
                </a:cubicBezTo>
                <a:cubicBezTo>
                  <a:pt x="224162" y="155691"/>
                  <a:pt x="222398" y="155691"/>
                  <a:pt x="222398" y="155691"/>
                </a:cubicBezTo>
                <a:cubicBezTo>
                  <a:pt x="208277" y="155691"/>
                  <a:pt x="197688" y="155691"/>
                  <a:pt x="190627" y="155691"/>
                </a:cubicBezTo>
                <a:lnTo>
                  <a:pt x="201217" y="145101"/>
                </a:lnTo>
                <a:cubicBezTo>
                  <a:pt x="208277" y="145101"/>
                  <a:pt x="215337" y="145101"/>
                  <a:pt x="222398" y="145101"/>
                </a:cubicBezTo>
                <a:lnTo>
                  <a:pt x="243579" y="145101"/>
                </a:lnTo>
                <a:cubicBezTo>
                  <a:pt x="250640" y="152162"/>
                  <a:pt x="268289" y="155691"/>
                  <a:pt x="296531" y="155691"/>
                </a:cubicBezTo>
                <a:lnTo>
                  <a:pt x="338893" y="166282"/>
                </a:lnTo>
                <a:lnTo>
                  <a:pt x="349483" y="176872"/>
                </a:lnTo>
                <a:cubicBezTo>
                  <a:pt x="349483" y="176872"/>
                  <a:pt x="356544" y="180403"/>
                  <a:pt x="370664" y="187463"/>
                </a:cubicBezTo>
                <a:lnTo>
                  <a:pt x="391845" y="208645"/>
                </a:lnTo>
                <a:cubicBezTo>
                  <a:pt x="405964" y="208645"/>
                  <a:pt x="409496" y="205114"/>
                  <a:pt x="402435" y="198053"/>
                </a:cubicBezTo>
                <a:lnTo>
                  <a:pt x="402435" y="176872"/>
                </a:lnTo>
                <a:lnTo>
                  <a:pt x="413026" y="166282"/>
                </a:lnTo>
                <a:lnTo>
                  <a:pt x="423617" y="166282"/>
                </a:lnTo>
                <a:cubicBezTo>
                  <a:pt x="423617" y="166282"/>
                  <a:pt x="425381" y="168047"/>
                  <a:pt x="428912" y="171578"/>
                </a:cubicBezTo>
                <a:cubicBezTo>
                  <a:pt x="432441" y="175107"/>
                  <a:pt x="437737" y="176872"/>
                  <a:pt x="444797" y="176872"/>
                </a:cubicBezTo>
                <a:lnTo>
                  <a:pt x="455387" y="176872"/>
                </a:lnTo>
                <a:lnTo>
                  <a:pt x="444797" y="166282"/>
                </a:lnTo>
                <a:lnTo>
                  <a:pt x="423617" y="145101"/>
                </a:lnTo>
                <a:lnTo>
                  <a:pt x="370664" y="113330"/>
                </a:lnTo>
                <a:cubicBezTo>
                  <a:pt x="363604" y="113330"/>
                  <a:pt x="360074" y="109799"/>
                  <a:pt x="360074" y="102739"/>
                </a:cubicBezTo>
                <a:lnTo>
                  <a:pt x="338893" y="102739"/>
                </a:lnTo>
                <a:cubicBezTo>
                  <a:pt x="338893" y="109799"/>
                  <a:pt x="331833" y="109799"/>
                  <a:pt x="317712" y="102739"/>
                </a:cubicBezTo>
                <a:lnTo>
                  <a:pt x="296531" y="102739"/>
                </a:lnTo>
                <a:cubicBezTo>
                  <a:pt x="289471" y="102739"/>
                  <a:pt x="285940" y="102739"/>
                  <a:pt x="285940" y="102739"/>
                </a:cubicBezTo>
                <a:lnTo>
                  <a:pt x="264760" y="92149"/>
                </a:lnTo>
                <a:lnTo>
                  <a:pt x="254169" y="81559"/>
                </a:lnTo>
                <a:cubicBezTo>
                  <a:pt x="254169" y="74499"/>
                  <a:pt x="257700" y="74499"/>
                  <a:pt x="264760" y="81559"/>
                </a:cubicBezTo>
                <a:lnTo>
                  <a:pt x="307121" y="70968"/>
                </a:lnTo>
                <a:lnTo>
                  <a:pt x="307121" y="60378"/>
                </a:lnTo>
                <a:cubicBezTo>
                  <a:pt x="300060" y="60378"/>
                  <a:pt x="289471" y="56847"/>
                  <a:pt x="275350" y="49787"/>
                </a:cubicBezTo>
                <a:lnTo>
                  <a:pt x="264760" y="28607"/>
                </a:lnTo>
                <a:cubicBezTo>
                  <a:pt x="271820" y="28607"/>
                  <a:pt x="275350" y="28607"/>
                  <a:pt x="275350" y="28607"/>
                </a:cubicBezTo>
                <a:cubicBezTo>
                  <a:pt x="275350" y="28607"/>
                  <a:pt x="271820" y="25077"/>
                  <a:pt x="264760" y="18016"/>
                </a:cubicBezTo>
                <a:cubicBezTo>
                  <a:pt x="264760" y="10956"/>
                  <a:pt x="266525" y="7426"/>
                  <a:pt x="270055" y="7426"/>
                </a:cubicBezTo>
                <a:cubicBezTo>
                  <a:pt x="273585" y="7426"/>
                  <a:pt x="278881" y="10956"/>
                  <a:pt x="285940" y="18016"/>
                </a:cubicBezTo>
                <a:cubicBezTo>
                  <a:pt x="293001" y="25077"/>
                  <a:pt x="294766" y="30372"/>
                  <a:pt x="291235" y="33902"/>
                </a:cubicBezTo>
                <a:cubicBezTo>
                  <a:pt x="287706" y="37433"/>
                  <a:pt x="289471" y="40962"/>
                  <a:pt x="296531" y="44493"/>
                </a:cubicBezTo>
                <a:cubicBezTo>
                  <a:pt x="303592" y="48022"/>
                  <a:pt x="307121" y="46258"/>
                  <a:pt x="307121" y="39197"/>
                </a:cubicBezTo>
                <a:cubicBezTo>
                  <a:pt x="307121" y="32137"/>
                  <a:pt x="307121" y="25077"/>
                  <a:pt x="307121" y="18016"/>
                </a:cubicBezTo>
                <a:lnTo>
                  <a:pt x="317712" y="39197"/>
                </a:lnTo>
                <a:cubicBezTo>
                  <a:pt x="324772" y="74499"/>
                  <a:pt x="342423" y="78029"/>
                  <a:pt x="370664" y="49787"/>
                </a:cubicBezTo>
                <a:cubicBezTo>
                  <a:pt x="370664" y="49787"/>
                  <a:pt x="372429" y="51552"/>
                  <a:pt x="375959" y="55083"/>
                </a:cubicBezTo>
                <a:cubicBezTo>
                  <a:pt x="379489" y="58614"/>
                  <a:pt x="388314" y="60378"/>
                  <a:pt x="402435" y="60378"/>
                </a:cubicBezTo>
                <a:cubicBezTo>
                  <a:pt x="402435" y="60378"/>
                  <a:pt x="405964" y="60378"/>
                  <a:pt x="413026" y="60378"/>
                </a:cubicBezTo>
                <a:cubicBezTo>
                  <a:pt x="413026" y="53318"/>
                  <a:pt x="409496" y="48022"/>
                  <a:pt x="402435" y="44493"/>
                </a:cubicBezTo>
                <a:cubicBezTo>
                  <a:pt x="395375" y="40962"/>
                  <a:pt x="388314" y="42728"/>
                  <a:pt x="381254" y="49787"/>
                </a:cubicBezTo>
                <a:lnTo>
                  <a:pt x="370664" y="49787"/>
                </a:lnTo>
                <a:cubicBezTo>
                  <a:pt x="377724" y="49787"/>
                  <a:pt x="377724" y="46258"/>
                  <a:pt x="370664" y="39197"/>
                </a:cubicBezTo>
                <a:cubicBezTo>
                  <a:pt x="363604" y="32137"/>
                  <a:pt x="353014" y="25077"/>
                  <a:pt x="338893" y="18016"/>
                </a:cubicBezTo>
                <a:cubicBezTo>
                  <a:pt x="338893" y="18016"/>
                  <a:pt x="335362" y="16251"/>
                  <a:pt x="328302" y="12721"/>
                </a:cubicBezTo>
                <a:cubicBezTo>
                  <a:pt x="321241" y="9191"/>
                  <a:pt x="317712" y="7426"/>
                  <a:pt x="317712" y="7426"/>
                </a:cubicBezTo>
                <a:cubicBezTo>
                  <a:pt x="317712" y="7426"/>
                  <a:pt x="315946" y="7426"/>
                  <a:pt x="312416" y="7426"/>
                </a:cubicBezTo>
                <a:close/>
                <a:moveTo>
                  <a:pt x="285940" y="0"/>
                </a:moveTo>
                <a:lnTo>
                  <a:pt x="296531" y="0"/>
                </a:lnTo>
                <a:lnTo>
                  <a:pt x="296531" y="7426"/>
                </a:lnTo>
                <a:cubicBezTo>
                  <a:pt x="296531" y="7426"/>
                  <a:pt x="293001" y="7426"/>
                  <a:pt x="285940" y="742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kumimoji="1" lang="ja-JP" altLang="en-US" sz="1200"/>
          </a:p>
        </p:txBody>
      </p:sp>
      <p:sp>
        <p:nvSpPr>
          <p:cNvPr id="96" name="Title 1"/>
          <p:cNvSpPr>
            <a:spLocks noGrp="1"/>
          </p:cNvSpPr>
          <p:nvPr>
            <p:ph type="title" hasCustomPrompt="1"/>
          </p:nvPr>
        </p:nvSpPr>
        <p:spPr>
          <a:xfrm>
            <a:off x="1607892" y="269946"/>
            <a:ext cx="8976217" cy="1093614"/>
          </a:xfrm>
        </p:spPr>
        <p:txBody>
          <a:bodyPr/>
          <a:lstStyle>
            <a:lvl1pPr algn="ctr">
              <a:lnSpc>
                <a:spcPct val="100000"/>
              </a:lnSpc>
              <a:defRPr sz="6400" baseline="0">
                <a:solidFill>
                  <a:schemeClr val="tx1"/>
                </a:solidFill>
              </a:defRPr>
            </a:lvl1pPr>
          </a:lstStyle>
          <a:p>
            <a:r>
              <a:rPr kumimoji="1" lang="en-US" altLang="ja-JP" dirty="0"/>
              <a:t>Slide Title Goes Here</a:t>
            </a:r>
            <a:endParaRPr kumimoji="1" lang="ja-JP" altLang="en-US" dirty="0"/>
          </a:p>
        </p:txBody>
      </p:sp>
      <p:sp>
        <p:nvSpPr>
          <p:cNvPr id="97" name="Text Placeholder 3"/>
          <p:cNvSpPr>
            <a:spLocks noGrp="1"/>
          </p:cNvSpPr>
          <p:nvPr>
            <p:ph type="body" sz="quarter" idx="24" hasCustomPrompt="1"/>
          </p:nvPr>
        </p:nvSpPr>
        <p:spPr>
          <a:xfrm>
            <a:off x="2899048" y="4667888"/>
            <a:ext cx="6393904" cy="1464332"/>
          </a:xfrm>
        </p:spPr>
        <p:txBody>
          <a:bodyPr vert="horz" lIns="91440" tIns="45720" rIns="91440" bIns="45720" rtlCol="0" anchor="ctr">
            <a:normAutofit/>
          </a:bodyPr>
          <a:lstStyle>
            <a:lvl1pPr algn="ctr">
              <a:spcBef>
                <a:spcPts val="0"/>
              </a:spcBef>
              <a:defRPr kumimoji="1" lang="ja-JP" altLang="en-US" sz="1200" dirty="0">
                <a:solidFill>
                  <a:schemeClr val="tx2"/>
                </a:solidFill>
              </a:defRPr>
            </a:lvl1pPr>
          </a:lstStyle>
          <a:p>
            <a:pPr lvl="0">
              <a:spcBef>
                <a:spcPts val="0"/>
              </a:spcBef>
            </a:pPr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41370934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975"/>
                            </p:stCondLst>
                            <p:childTnLst>
                              <p:par>
                                <p:cTn id="13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475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25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725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225"/>
                            </p:stCondLst>
                            <p:childTnLst>
                              <p:par>
                                <p:cTn id="2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475"/>
                            </p:stCondLst>
                            <p:childTnLst>
                              <p:par>
                                <p:cTn id="3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25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725"/>
                            </p:stCondLst>
                            <p:childTnLst>
                              <p:par>
                                <p:cTn id="3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225"/>
                            </p:stCondLst>
                            <p:childTnLst>
                              <p:par>
                                <p:cTn id="4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475"/>
                            </p:stCondLst>
                            <p:childTnLst>
                              <p:par>
                                <p:cTn id="4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2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3725"/>
                            </p:stCondLst>
                            <p:childTnLst>
                              <p:par>
                                <p:cTn id="5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4225"/>
                            </p:stCondLst>
                            <p:childTnLst>
                              <p:par>
                                <p:cTn id="5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" dur="25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4475"/>
                            </p:stCondLst>
                            <p:childTnLst>
                              <p:par>
                                <p:cTn id="6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4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4725"/>
                            </p:stCondLst>
                            <p:childTnLst>
                              <p:par>
                                <p:cTn id="6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225"/>
                            </p:stCondLst>
                            <p:childTnLst>
                              <p:par>
                                <p:cTn id="7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5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5475"/>
                            </p:stCondLst>
                            <p:childTnLst>
                              <p:par>
                                <p:cTn id="7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9" dur="25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5725"/>
                            </p:stCondLst>
                            <p:childTnLst>
                              <p:par>
                                <p:cTn id="8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6" dur="500"/>
                                        <p:tgtEl>
                                          <p:spTgt spid="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6225"/>
                            </p:stCondLst>
                            <p:childTnLst>
                              <p:par>
                                <p:cTn id="8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0" dur="25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6475"/>
                            </p:stCondLst>
                            <p:childTnLst>
                              <p:par>
                                <p:cTn id="92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 animBg="1"/>
      <p:bldP spid="75" grpId="0" animBg="1"/>
      <p:bldP spid="76" grpId="0" animBg="1"/>
      <p:bldP spid="72" grpId="0" animBg="1"/>
      <p:bldP spid="78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7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9" grpId="0" animBg="1"/>
      <p:bldP spid="80" grpId="0" animBg="1"/>
      <p:bldP spid="81" grpId="0" animBg="1"/>
      <p:bldP spid="82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8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3" grpId="0" animBg="1"/>
      <p:bldP spid="84" grpId="0" animBg="1"/>
      <p:bldP spid="85" grpId="0" animBg="1"/>
      <p:bldP spid="86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8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7" grpId="0" animBg="1"/>
      <p:bldP spid="88" grpId="0" animBg="1"/>
      <p:bldP spid="89" grpId="0" animBg="1"/>
      <p:bldP spid="90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9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1" grpId="0" animBg="1"/>
      <p:bldP spid="92" grpId="0" animBg="1"/>
      <p:bldP spid="93" grpId="0" animBg="1"/>
      <p:bldP spid="94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9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5" grpId="0" animBg="1"/>
      <p:bldP spid="96" grpId="0"/>
      <p:bldP spid="97" grpId="0">
        <p:tmplLst>
          <p:tmpl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7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keyword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Freeform: Shape 28"/>
          <p:cNvSpPr/>
          <p:nvPr userDrawn="1"/>
        </p:nvSpPr>
        <p:spPr>
          <a:xfrm>
            <a:off x="104876" y="2088692"/>
            <a:ext cx="6333067" cy="3205859"/>
          </a:xfrm>
          <a:custGeom>
            <a:avLst/>
            <a:gdLst/>
            <a:ahLst/>
            <a:cxnLst/>
            <a:rect l="l" t="t" r="r" b="b"/>
            <a:pathLst>
              <a:path w="6674941" h="3378398">
                <a:moveTo>
                  <a:pt x="5201543" y="3356074"/>
                </a:moveTo>
                <a:cubicBezTo>
                  <a:pt x="5231308" y="3361035"/>
                  <a:pt x="5251152" y="3368477"/>
                  <a:pt x="5261074" y="3378398"/>
                </a:cubicBezTo>
                <a:lnTo>
                  <a:pt x="5216426" y="3370957"/>
                </a:lnTo>
                <a:cubicBezTo>
                  <a:pt x="5211464" y="3365996"/>
                  <a:pt x="5206504" y="3361035"/>
                  <a:pt x="5201543" y="3356074"/>
                </a:cubicBezTo>
                <a:close/>
                <a:moveTo>
                  <a:pt x="5988471" y="3307705"/>
                </a:moveTo>
                <a:cubicBezTo>
                  <a:pt x="5989712" y="3307705"/>
                  <a:pt x="5990332" y="3308945"/>
                  <a:pt x="5990332" y="3311426"/>
                </a:cubicBezTo>
                <a:lnTo>
                  <a:pt x="5982890" y="3311426"/>
                </a:lnTo>
                <a:cubicBezTo>
                  <a:pt x="5985371" y="3308945"/>
                  <a:pt x="5987231" y="3307705"/>
                  <a:pt x="5988471" y="3307705"/>
                </a:cubicBezTo>
                <a:close/>
                <a:moveTo>
                  <a:pt x="5752207" y="3274219"/>
                </a:moveTo>
                <a:lnTo>
                  <a:pt x="5781972" y="3274219"/>
                </a:lnTo>
                <a:lnTo>
                  <a:pt x="5781972" y="3281660"/>
                </a:lnTo>
                <a:cubicBezTo>
                  <a:pt x="5777011" y="3281660"/>
                  <a:pt x="5772051" y="3281660"/>
                  <a:pt x="5767090" y="3281660"/>
                </a:cubicBezTo>
                <a:cubicBezTo>
                  <a:pt x="5762128" y="3276699"/>
                  <a:pt x="5757168" y="3274219"/>
                  <a:pt x="5752207" y="3274219"/>
                </a:cubicBezTo>
                <a:close/>
                <a:moveTo>
                  <a:pt x="5715000" y="3266777"/>
                </a:moveTo>
                <a:lnTo>
                  <a:pt x="5729883" y="3266777"/>
                </a:lnTo>
                <a:lnTo>
                  <a:pt x="5729883" y="3274219"/>
                </a:lnTo>
                <a:close/>
                <a:moveTo>
                  <a:pt x="5841504" y="3207246"/>
                </a:moveTo>
                <a:lnTo>
                  <a:pt x="5856386" y="3214687"/>
                </a:lnTo>
                <a:lnTo>
                  <a:pt x="5886152" y="3222129"/>
                </a:lnTo>
                <a:cubicBezTo>
                  <a:pt x="5896074" y="3227090"/>
                  <a:pt x="5907236" y="3233291"/>
                  <a:pt x="5919638" y="3240732"/>
                </a:cubicBezTo>
                <a:cubicBezTo>
                  <a:pt x="5932041" y="3248174"/>
                  <a:pt x="5950645" y="3256856"/>
                  <a:pt x="5975449" y="3266777"/>
                </a:cubicBezTo>
                <a:cubicBezTo>
                  <a:pt x="6005215" y="3281660"/>
                  <a:pt x="6030019" y="3294063"/>
                  <a:pt x="6049863" y="3303984"/>
                </a:cubicBezTo>
                <a:cubicBezTo>
                  <a:pt x="6059785" y="3303984"/>
                  <a:pt x="6070947" y="3308946"/>
                  <a:pt x="6083349" y="3318867"/>
                </a:cubicBezTo>
                <a:cubicBezTo>
                  <a:pt x="6095752" y="3328789"/>
                  <a:pt x="6103193" y="3333750"/>
                  <a:pt x="6105674" y="3333750"/>
                </a:cubicBezTo>
                <a:cubicBezTo>
                  <a:pt x="6108154" y="3333750"/>
                  <a:pt x="6109394" y="3336231"/>
                  <a:pt x="6109394" y="3341191"/>
                </a:cubicBezTo>
                <a:cubicBezTo>
                  <a:pt x="6109394" y="3346153"/>
                  <a:pt x="6109394" y="3351113"/>
                  <a:pt x="6109394" y="3356074"/>
                </a:cubicBezTo>
                <a:lnTo>
                  <a:pt x="6101953" y="3348633"/>
                </a:lnTo>
                <a:cubicBezTo>
                  <a:pt x="6096992" y="3348633"/>
                  <a:pt x="6093271" y="3347393"/>
                  <a:pt x="6090791" y="3344912"/>
                </a:cubicBezTo>
                <a:cubicBezTo>
                  <a:pt x="6088311" y="3342432"/>
                  <a:pt x="6087070" y="3341191"/>
                  <a:pt x="6087070" y="3341191"/>
                </a:cubicBezTo>
                <a:lnTo>
                  <a:pt x="6072187" y="3341191"/>
                </a:lnTo>
                <a:cubicBezTo>
                  <a:pt x="6072187" y="3336231"/>
                  <a:pt x="6067226" y="3331270"/>
                  <a:pt x="6057304" y="3326309"/>
                </a:cubicBezTo>
                <a:cubicBezTo>
                  <a:pt x="6047383" y="3321348"/>
                  <a:pt x="6041181" y="3318867"/>
                  <a:pt x="6038701" y="3318867"/>
                </a:cubicBezTo>
                <a:cubicBezTo>
                  <a:pt x="6036221" y="3318867"/>
                  <a:pt x="6036221" y="3320108"/>
                  <a:pt x="6038701" y="3322588"/>
                </a:cubicBezTo>
                <a:cubicBezTo>
                  <a:pt x="6041181" y="3325068"/>
                  <a:pt x="6042422" y="3327549"/>
                  <a:pt x="6042422" y="3330029"/>
                </a:cubicBezTo>
                <a:cubicBezTo>
                  <a:pt x="6042422" y="3332510"/>
                  <a:pt x="6036221" y="3328789"/>
                  <a:pt x="6023818" y="3318867"/>
                </a:cubicBezTo>
                <a:cubicBezTo>
                  <a:pt x="6011415" y="3308946"/>
                  <a:pt x="6005215" y="3301504"/>
                  <a:pt x="6005215" y="3296543"/>
                </a:cubicBezTo>
                <a:cubicBezTo>
                  <a:pt x="6005215" y="3291582"/>
                  <a:pt x="5990332" y="3284141"/>
                  <a:pt x="5960566" y="3274219"/>
                </a:cubicBezTo>
                <a:lnTo>
                  <a:pt x="5938242" y="3259336"/>
                </a:lnTo>
                <a:cubicBezTo>
                  <a:pt x="5938242" y="3259336"/>
                  <a:pt x="5935762" y="3259336"/>
                  <a:pt x="5930801" y="3259336"/>
                </a:cubicBezTo>
                <a:cubicBezTo>
                  <a:pt x="5925839" y="3259336"/>
                  <a:pt x="5923359" y="3259336"/>
                  <a:pt x="5923359" y="3259336"/>
                </a:cubicBezTo>
                <a:lnTo>
                  <a:pt x="5908476" y="3251894"/>
                </a:lnTo>
                <a:lnTo>
                  <a:pt x="5901035" y="3251894"/>
                </a:lnTo>
                <a:lnTo>
                  <a:pt x="5893593" y="3244453"/>
                </a:lnTo>
                <a:cubicBezTo>
                  <a:pt x="5893593" y="3244453"/>
                  <a:pt x="5891113" y="3244453"/>
                  <a:pt x="5886152" y="3244453"/>
                </a:cubicBezTo>
                <a:lnTo>
                  <a:pt x="5863828" y="3229570"/>
                </a:lnTo>
                <a:close/>
                <a:moveTo>
                  <a:pt x="4658320" y="3199805"/>
                </a:moveTo>
                <a:lnTo>
                  <a:pt x="4673203" y="3207246"/>
                </a:lnTo>
                <a:cubicBezTo>
                  <a:pt x="4668242" y="3207246"/>
                  <a:pt x="4664521" y="3206006"/>
                  <a:pt x="4662041" y="3203525"/>
                </a:cubicBezTo>
                <a:cubicBezTo>
                  <a:pt x="4659561" y="3201045"/>
                  <a:pt x="4658320" y="3199805"/>
                  <a:pt x="4658320" y="3199805"/>
                </a:cubicBezTo>
                <a:close/>
                <a:moveTo>
                  <a:pt x="5811738" y="3192363"/>
                </a:moveTo>
                <a:lnTo>
                  <a:pt x="5826621" y="3199805"/>
                </a:lnTo>
                <a:cubicBezTo>
                  <a:pt x="5831582" y="3204766"/>
                  <a:pt x="5831582" y="3207246"/>
                  <a:pt x="5826621" y="3207246"/>
                </a:cubicBezTo>
                <a:lnTo>
                  <a:pt x="5819179" y="3199805"/>
                </a:lnTo>
                <a:cubicBezTo>
                  <a:pt x="5819179" y="3199805"/>
                  <a:pt x="5817939" y="3198565"/>
                  <a:pt x="5815459" y="3196084"/>
                </a:cubicBezTo>
                <a:cubicBezTo>
                  <a:pt x="5812979" y="3193604"/>
                  <a:pt x="5811738" y="3192363"/>
                  <a:pt x="5811738" y="3192363"/>
                </a:cubicBezTo>
                <a:close/>
                <a:moveTo>
                  <a:pt x="5804297" y="3177480"/>
                </a:moveTo>
                <a:lnTo>
                  <a:pt x="5811738" y="3184922"/>
                </a:lnTo>
                <a:lnTo>
                  <a:pt x="5804297" y="3184922"/>
                </a:lnTo>
                <a:close/>
                <a:moveTo>
                  <a:pt x="4598789" y="3177480"/>
                </a:moveTo>
                <a:lnTo>
                  <a:pt x="4606230" y="3177480"/>
                </a:lnTo>
                <a:lnTo>
                  <a:pt x="4658320" y="3199805"/>
                </a:lnTo>
                <a:cubicBezTo>
                  <a:pt x="4653359" y="3204766"/>
                  <a:pt x="4633516" y="3197325"/>
                  <a:pt x="4598789" y="3177480"/>
                </a:cubicBezTo>
                <a:close/>
                <a:moveTo>
                  <a:pt x="5774531" y="3170039"/>
                </a:moveTo>
                <a:cubicBezTo>
                  <a:pt x="5779492" y="3170039"/>
                  <a:pt x="5781972" y="3171280"/>
                  <a:pt x="5781972" y="3173760"/>
                </a:cubicBezTo>
                <a:cubicBezTo>
                  <a:pt x="5781972" y="3176240"/>
                  <a:pt x="5783213" y="3177480"/>
                  <a:pt x="5785693" y="3177480"/>
                </a:cubicBezTo>
                <a:cubicBezTo>
                  <a:pt x="5788173" y="3177480"/>
                  <a:pt x="5791894" y="3179961"/>
                  <a:pt x="5796855" y="3184922"/>
                </a:cubicBezTo>
                <a:lnTo>
                  <a:pt x="5796855" y="3192363"/>
                </a:lnTo>
                <a:cubicBezTo>
                  <a:pt x="5796855" y="3192363"/>
                  <a:pt x="5795615" y="3192363"/>
                  <a:pt x="5793135" y="3192363"/>
                </a:cubicBezTo>
                <a:cubicBezTo>
                  <a:pt x="5790654" y="3192363"/>
                  <a:pt x="5789414" y="3189883"/>
                  <a:pt x="5789414" y="3184922"/>
                </a:cubicBezTo>
                <a:cubicBezTo>
                  <a:pt x="5784452" y="3184922"/>
                  <a:pt x="5779492" y="3182442"/>
                  <a:pt x="5774531" y="3177480"/>
                </a:cubicBezTo>
                <a:close/>
                <a:moveTo>
                  <a:pt x="4814590" y="3147715"/>
                </a:moveTo>
                <a:lnTo>
                  <a:pt x="4822031" y="3147715"/>
                </a:lnTo>
                <a:cubicBezTo>
                  <a:pt x="4831952" y="3152676"/>
                  <a:pt x="4836914" y="3155156"/>
                  <a:pt x="4836914" y="3155156"/>
                </a:cubicBezTo>
                <a:lnTo>
                  <a:pt x="4829472" y="3155156"/>
                </a:lnTo>
                <a:lnTo>
                  <a:pt x="4814590" y="3155156"/>
                </a:lnTo>
                <a:close/>
                <a:moveTo>
                  <a:pt x="5000625" y="3103066"/>
                </a:moveTo>
                <a:lnTo>
                  <a:pt x="5000625" y="3110508"/>
                </a:lnTo>
                <a:cubicBezTo>
                  <a:pt x="4995663" y="3110508"/>
                  <a:pt x="4993183" y="3110508"/>
                  <a:pt x="4993183" y="3110508"/>
                </a:cubicBezTo>
                <a:cubicBezTo>
                  <a:pt x="4993183" y="3105547"/>
                  <a:pt x="4995663" y="3103066"/>
                  <a:pt x="5000625" y="3103066"/>
                </a:cubicBezTo>
                <a:close/>
                <a:moveTo>
                  <a:pt x="5618261" y="3095625"/>
                </a:moveTo>
                <a:lnTo>
                  <a:pt x="5625703" y="3095625"/>
                </a:lnTo>
                <a:cubicBezTo>
                  <a:pt x="5630664" y="3100586"/>
                  <a:pt x="5631904" y="3103066"/>
                  <a:pt x="5629424" y="3103066"/>
                </a:cubicBezTo>
                <a:cubicBezTo>
                  <a:pt x="5626943" y="3103066"/>
                  <a:pt x="5623223" y="3100586"/>
                  <a:pt x="5618261" y="3095625"/>
                </a:cubicBezTo>
                <a:close/>
                <a:moveTo>
                  <a:pt x="5246191" y="3095625"/>
                </a:moveTo>
                <a:cubicBezTo>
                  <a:pt x="5251152" y="3095625"/>
                  <a:pt x="5258594" y="3098106"/>
                  <a:pt x="5268515" y="3103066"/>
                </a:cubicBezTo>
                <a:cubicBezTo>
                  <a:pt x="5273477" y="3103066"/>
                  <a:pt x="5277197" y="3103066"/>
                  <a:pt x="5279677" y="3103066"/>
                </a:cubicBezTo>
                <a:cubicBezTo>
                  <a:pt x="5282158" y="3103066"/>
                  <a:pt x="5283398" y="3103066"/>
                  <a:pt x="5283398" y="3103066"/>
                </a:cubicBezTo>
                <a:lnTo>
                  <a:pt x="5283398" y="3110508"/>
                </a:lnTo>
                <a:lnTo>
                  <a:pt x="5290840" y="3110508"/>
                </a:lnTo>
                <a:cubicBezTo>
                  <a:pt x="5290840" y="3110508"/>
                  <a:pt x="5294560" y="3110508"/>
                  <a:pt x="5302002" y="3110508"/>
                </a:cubicBezTo>
                <a:cubicBezTo>
                  <a:pt x="5309443" y="3110508"/>
                  <a:pt x="5315644" y="3110508"/>
                  <a:pt x="5320605" y="3110508"/>
                </a:cubicBezTo>
                <a:lnTo>
                  <a:pt x="5350371" y="3125391"/>
                </a:lnTo>
                <a:lnTo>
                  <a:pt x="5372695" y="3125391"/>
                </a:lnTo>
                <a:cubicBezTo>
                  <a:pt x="5377656" y="3125391"/>
                  <a:pt x="5380136" y="3127871"/>
                  <a:pt x="5380136" y="3132832"/>
                </a:cubicBezTo>
                <a:lnTo>
                  <a:pt x="5395019" y="3132832"/>
                </a:lnTo>
                <a:cubicBezTo>
                  <a:pt x="5399981" y="3132832"/>
                  <a:pt x="5402461" y="3135313"/>
                  <a:pt x="5402461" y="3140273"/>
                </a:cubicBezTo>
                <a:lnTo>
                  <a:pt x="5395019" y="3140273"/>
                </a:lnTo>
                <a:lnTo>
                  <a:pt x="5350371" y="3132832"/>
                </a:lnTo>
                <a:lnTo>
                  <a:pt x="5357812" y="3140273"/>
                </a:lnTo>
                <a:lnTo>
                  <a:pt x="5350371" y="3140273"/>
                </a:lnTo>
                <a:lnTo>
                  <a:pt x="5357812" y="3147715"/>
                </a:lnTo>
                <a:cubicBezTo>
                  <a:pt x="5372695" y="3147715"/>
                  <a:pt x="5380136" y="3146475"/>
                  <a:pt x="5380136" y="3143994"/>
                </a:cubicBezTo>
                <a:cubicBezTo>
                  <a:pt x="5380136" y="3141514"/>
                  <a:pt x="5381377" y="3140273"/>
                  <a:pt x="5383857" y="3140273"/>
                </a:cubicBezTo>
                <a:cubicBezTo>
                  <a:pt x="5386337" y="3140273"/>
                  <a:pt x="5385098" y="3142754"/>
                  <a:pt x="5380136" y="3147715"/>
                </a:cubicBezTo>
                <a:lnTo>
                  <a:pt x="5387578" y="3155156"/>
                </a:lnTo>
                <a:lnTo>
                  <a:pt x="5357812" y="3155156"/>
                </a:lnTo>
                <a:cubicBezTo>
                  <a:pt x="5337968" y="3155156"/>
                  <a:pt x="5325567" y="3152676"/>
                  <a:pt x="5320605" y="3147715"/>
                </a:cubicBezTo>
                <a:cubicBezTo>
                  <a:pt x="5320605" y="3147715"/>
                  <a:pt x="5320605" y="3145235"/>
                  <a:pt x="5320605" y="3140273"/>
                </a:cubicBezTo>
                <a:lnTo>
                  <a:pt x="5328047" y="3132832"/>
                </a:lnTo>
                <a:cubicBezTo>
                  <a:pt x="5328047" y="3132832"/>
                  <a:pt x="5326806" y="3132832"/>
                  <a:pt x="5324326" y="3132832"/>
                </a:cubicBezTo>
                <a:cubicBezTo>
                  <a:pt x="5321846" y="3132832"/>
                  <a:pt x="5318125" y="3132832"/>
                  <a:pt x="5313164" y="3132832"/>
                </a:cubicBezTo>
                <a:lnTo>
                  <a:pt x="5305722" y="3132832"/>
                </a:lnTo>
                <a:lnTo>
                  <a:pt x="5305722" y="3140273"/>
                </a:lnTo>
                <a:lnTo>
                  <a:pt x="5298281" y="3132832"/>
                </a:lnTo>
                <a:cubicBezTo>
                  <a:pt x="5298281" y="3122910"/>
                  <a:pt x="5295801" y="3120430"/>
                  <a:pt x="5290840" y="3125391"/>
                </a:cubicBezTo>
                <a:lnTo>
                  <a:pt x="5275957" y="3132832"/>
                </a:lnTo>
                <a:lnTo>
                  <a:pt x="5268515" y="3125391"/>
                </a:lnTo>
                <a:lnTo>
                  <a:pt x="5246191" y="3125391"/>
                </a:lnTo>
                <a:cubicBezTo>
                  <a:pt x="5246191" y="3125391"/>
                  <a:pt x="5244951" y="3125391"/>
                  <a:pt x="5242470" y="3125391"/>
                </a:cubicBezTo>
                <a:cubicBezTo>
                  <a:pt x="5239990" y="3125391"/>
                  <a:pt x="5236270" y="3125391"/>
                  <a:pt x="5231308" y="3125391"/>
                </a:cubicBezTo>
                <a:cubicBezTo>
                  <a:pt x="5221387" y="3125391"/>
                  <a:pt x="5216426" y="3127871"/>
                  <a:pt x="5216426" y="3132832"/>
                </a:cubicBezTo>
                <a:lnTo>
                  <a:pt x="5223867" y="3132832"/>
                </a:lnTo>
                <a:cubicBezTo>
                  <a:pt x="5228828" y="3132832"/>
                  <a:pt x="5228828" y="3134073"/>
                  <a:pt x="5223867" y="3136553"/>
                </a:cubicBezTo>
                <a:cubicBezTo>
                  <a:pt x="5218906" y="3139033"/>
                  <a:pt x="5212705" y="3139033"/>
                  <a:pt x="5205263" y="3136553"/>
                </a:cubicBezTo>
                <a:cubicBezTo>
                  <a:pt x="5197822" y="3134073"/>
                  <a:pt x="5186660" y="3130352"/>
                  <a:pt x="5171777" y="3125391"/>
                </a:cubicBezTo>
                <a:cubicBezTo>
                  <a:pt x="5156894" y="3120430"/>
                  <a:pt x="5149453" y="3115468"/>
                  <a:pt x="5149453" y="3110508"/>
                </a:cubicBezTo>
                <a:lnTo>
                  <a:pt x="5171777" y="3117949"/>
                </a:lnTo>
                <a:cubicBezTo>
                  <a:pt x="5176738" y="3122910"/>
                  <a:pt x="5180459" y="3124150"/>
                  <a:pt x="5182939" y="3121670"/>
                </a:cubicBezTo>
                <a:cubicBezTo>
                  <a:pt x="5185419" y="3119190"/>
                  <a:pt x="5189140" y="3120430"/>
                  <a:pt x="5194101" y="3125391"/>
                </a:cubicBezTo>
                <a:cubicBezTo>
                  <a:pt x="5199063" y="3120430"/>
                  <a:pt x="5201543" y="3117949"/>
                  <a:pt x="5201543" y="3117949"/>
                </a:cubicBezTo>
                <a:cubicBezTo>
                  <a:pt x="5201543" y="3117949"/>
                  <a:pt x="5204023" y="3117949"/>
                  <a:pt x="5208984" y="3117949"/>
                </a:cubicBezTo>
                <a:cubicBezTo>
                  <a:pt x="5213945" y="3117949"/>
                  <a:pt x="5216426" y="3117949"/>
                  <a:pt x="5216426" y="3117949"/>
                </a:cubicBezTo>
                <a:cubicBezTo>
                  <a:pt x="5226347" y="3117949"/>
                  <a:pt x="5231308" y="3116709"/>
                  <a:pt x="5231308" y="3114228"/>
                </a:cubicBezTo>
                <a:cubicBezTo>
                  <a:pt x="5231308" y="3111748"/>
                  <a:pt x="5232549" y="3108027"/>
                  <a:pt x="5235029" y="3103066"/>
                </a:cubicBezTo>
                <a:cubicBezTo>
                  <a:pt x="5237509" y="3098106"/>
                  <a:pt x="5241230" y="3095625"/>
                  <a:pt x="5246191" y="3095625"/>
                </a:cubicBezTo>
                <a:close/>
                <a:moveTo>
                  <a:pt x="4772067" y="3092436"/>
                </a:moveTo>
                <a:lnTo>
                  <a:pt x="4777383" y="3103066"/>
                </a:lnTo>
                <a:cubicBezTo>
                  <a:pt x="4777383" y="3103066"/>
                  <a:pt x="4774902" y="3100586"/>
                  <a:pt x="4769941" y="3095625"/>
                </a:cubicBezTo>
                <a:close/>
                <a:moveTo>
                  <a:pt x="5499199" y="3088184"/>
                </a:moveTo>
                <a:lnTo>
                  <a:pt x="5506640" y="3088184"/>
                </a:lnTo>
                <a:lnTo>
                  <a:pt x="5514082" y="3095625"/>
                </a:lnTo>
                <a:lnTo>
                  <a:pt x="5528965" y="3095625"/>
                </a:lnTo>
                <a:cubicBezTo>
                  <a:pt x="5533926" y="3095625"/>
                  <a:pt x="5536406" y="3098106"/>
                  <a:pt x="5536406" y="3103066"/>
                </a:cubicBezTo>
                <a:cubicBezTo>
                  <a:pt x="5536406" y="3103066"/>
                  <a:pt x="5533926" y="3103066"/>
                  <a:pt x="5528965" y="3103066"/>
                </a:cubicBezTo>
                <a:lnTo>
                  <a:pt x="5506640" y="3095625"/>
                </a:lnTo>
                <a:close/>
                <a:moveTo>
                  <a:pt x="4769941" y="3088184"/>
                </a:moveTo>
                <a:cubicBezTo>
                  <a:pt x="4772422" y="3088184"/>
                  <a:pt x="4773662" y="3088804"/>
                  <a:pt x="4773662" y="3090044"/>
                </a:cubicBezTo>
                <a:lnTo>
                  <a:pt x="4772067" y="3092436"/>
                </a:lnTo>
                <a:close/>
                <a:moveTo>
                  <a:pt x="5685234" y="3080742"/>
                </a:moveTo>
                <a:cubicBezTo>
                  <a:pt x="5685234" y="3085703"/>
                  <a:pt x="5687714" y="3088184"/>
                  <a:pt x="5692676" y="3088184"/>
                </a:cubicBezTo>
                <a:cubicBezTo>
                  <a:pt x="5697637" y="3088184"/>
                  <a:pt x="5700117" y="3088184"/>
                  <a:pt x="5700117" y="3088184"/>
                </a:cubicBezTo>
                <a:lnTo>
                  <a:pt x="5692676" y="3095625"/>
                </a:lnTo>
                <a:lnTo>
                  <a:pt x="5692676" y="3103066"/>
                </a:lnTo>
                <a:lnTo>
                  <a:pt x="5685234" y="3103066"/>
                </a:lnTo>
                <a:lnTo>
                  <a:pt x="5677793" y="3095625"/>
                </a:lnTo>
                <a:lnTo>
                  <a:pt x="5670351" y="3095625"/>
                </a:lnTo>
                <a:cubicBezTo>
                  <a:pt x="5675313" y="3095625"/>
                  <a:pt x="5677793" y="3093144"/>
                  <a:pt x="5677793" y="3088184"/>
                </a:cubicBezTo>
                <a:close/>
                <a:moveTo>
                  <a:pt x="5633144" y="3080742"/>
                </a:moveTo>
                <a:cubicBezTo>
                  <a:pt x="5633144" y="3080742"/>
                  <a:pt x="5635624" y="3083223"/>
                  <a:pt x="5640586" y="3088184"/>
                </a:cubicBezTo>
                <a:lnTo>
                  <a:pt x="5633144" y="3088184"/>
                </a:lnTo>
                <a:close/>
                <a:moveTo>
                  <a:pt x="5298281" y="3080742"/>
                </a:moveTo>
                <a:cubicBezTo>
                  <a:pt x="5303242" y="3085703"/>
                  <a:pt x="5313164" y="3089424"/>
                  <a:pt x="5328047" y="3091904"/>
                </a:cubicBezTo>
                <a:cubicBezTo>
                  <a:pt x="5342929" y="3094385"/>
                  <a:pt x="5350371" y="3095625"/>
                  <a:pt x="5350371" y="3095625"/>
                </a:cubicBezTo>
                <a:lnTo>
                  <a:pt x="5305722" y="3095625"/>
                </a:lnTo>
                <a:close/>
                <a:moveTo>
                  <a:pt x="4606230" y="3080742"/>
                </a:moveTo>
                <a:cubicBezTo>
                  <a:pt x="4611192" y="3080742"/>
                  <a:pt x="4616152" y="3081982"/>
                  <a:pt x="4621113" y="3084463"/>
                </a:cubicBezTo>
                <a:cubicBezTo>
                  <a:pt x="4626074" y="3086943"/>
                  <a:pt x="4629795" y="3086943"/>
                  <a:pt x="4632275" y="3084463"/>
                </a:cubicBezTo>
                <a:cubicBezTo>
                  <a:pt x="4634755" y="3081982"/>
                  <a:pt x="4647158" y="3084463"/>
                  <a:pt x="4669482" y="3091904"/>
                </a:cubicBezTo>
                <a:cubicBezTo>
                  <a:pt x="4691806" y="3099346"/>
                  <a:pt x="4705449" y="3105547"/>
                  <a:pt x="4710410" y="3110508"/>
                </a:cubicBezTo>
                <a:cubicBezTo>
                  <a:pt x="4715371" y="3115468"/>
                  <a:pt x="4720331" y="3117949"/>
                  <a:pt x="4725293" y="3117949"/>
                </a:cubicBezTo>
                <a:cubicBezTo>
                  <a:pt x="4725293" y="3117949"/>
                  <a:pt x="4727773" y="3117949"/>
                  <a:pt x="4732734" y="3117949"/>
                </a:cubicBezTo>
                <a:cubicBezTo>
                  <a:pt x="4737695" y="3117949"/>
                  <a:pt x="4740176" y="3120430"/>
                  <a:pt x="4740176" y="3125391"/>
                </a:cubicBezTo>
                <a:cubicBezTo>
                  <a:pt x="4750097" y="3125391"/>
                  <a:pt x="4758779" y="3127871"/>
                  <a:pt x="4766220" y="3132832"/>
                </a:cubicBezTo>
                <a:cubicBezTo>
                  <a:pt x="4773662" y="3137793"/>
                  <a:pt x="4777383" y="3140273"/>
                  <a:pt x="4777383" y="3140273"/>
                </a:cubicBezTo>
                <a:cubicBezTo>
                  <a:pt x="4772421" y="3140273"/>
                  <a:pt x="4762500" y="3137793"/>
                  <a:pt x="4747617" y="3132832"/>
                </a:cubicBezTo>
                <a:cubicBezTo>
                  <a:pt x="4732734" y="3127871"/>
                  <a:pt x="4721572" y="3124150"/>
                  <a:pt x="4714131" y="3121670"/>
                </a:cubicBezTo>
                <a:cubicBezTo>
                  <a:pt x="4706689" y="3119190"/>
                  <a:pt x="4700488" y="3117949"/>
                  <a:pt x="4695527" y="3117949"/>
                </a:cubicBezTo>
                <a:cubicBezTo>
                  <a:pt x="4690566" y="3117949"/>
                  <a:pt x="4688086" y="3117949"/>
                  <a:pt x="4688086" y="3117949"/>
                </a:cubicBezTo>
                <a:lnTo>
                  <a:pt x="4680644" y="3110508"/>
                </a:lnTo>
                <a:lnTo>
                  <a:pt x="4665761" y="3103066"/>
                </a:lnTo>
                <a:cubicBezTo>
                  <a:pt x="4665761" y="3098106"/>
                  <a:pt x="4653359" y="3095625"/>
                  <a:pt x="4628554" y="3095625"/>
                </a:cubicBezTo>
                <a:close/>
                <a:moveTo>
                  <a:pt x="4598789" y="3080742"/>
                </a:moveTo>
                <a:lnTo>
                  <a:pt x="4606230" y="3088184"/>
                </a:lnTo>
                <a:cubicBezTo>
                  <a:pt x="4601269" y="3088184"/>
                  <a:pt x="4598789" y="3086943"/>
                  <a:pt x="4598789" y="3084463"/>
                </a:cubicBezTo>
                <a:cubicBezTo>
                  <a:pt x="4598789" y="3081982"/>
                  <a:pt x="4598789" y="3080742"/>
                  <a:pt x="4598789" y="3080742"/>
                </a:cubicBezTo>
                <a:close/>
                <a:moveTo>
                  <a:pt x="5424785" y="3073301"/>
                </a:moveTo>
                <a:lnTo>
                  <a:pt x="5436877" y="3074231"/>
                </a:lnTo>
                <a:cubicBezTo>
                  <a:pt x="5449900" y="3076091"/>
                  <a:pt x="5465713" y="3080742"/>
                  <a:pt x="5484316" y="3088184"/>
                </a:cubicBezTo>
                <a:lnTo>
                  <a:pt x="5469433" y="3088184"/>
                </a:lnTo>
                <a:cubicBezTo>
                  <a:pt x="5457031" y="3085703"/>
                  <a:pt x="5445869" y="3082602"/>
                  <a:pt x="5435947" y="3078882"/>
                </a:cubicBezTo>
                <a:close/>
                <a:moveTo>
                  <a:pt x="5796855" y="3058418"/>
                </a:moveTo>
                <a:lnTo>
                  <a:pt x="5804297" y="3058418"/>
                </a:lnTo>
                <a:lnTo>
                  <a:pt x="5796855" y="3065859"/>
                </a:lnTo>
                <a:close/>
                <a:moveTo>
                  <a:pt x="5506640" y="3058418"/>
                </a:moveTo>
                <a:cubicBezTo>
                  <a:pt x="5511602" y="3058418"/>
                  <a:pt x="5516562" y="3058418"/>
                  <a:pt x="5521523" y="3058418"/>
                </a:cubicBezTo>
                <a:lnTo>
                  <a:pt x="5566172" y="3065859"/>
                </a:lnTo>
                <a:cubicBezTo>
                  <a:pt x="5566172" y="3065859"/>
                  <a:pt x="5568652" y="3063379"/>
                  <a:pt x="5573613" y="3058418"/>
                </a:cubicBezTo>
                <a:lnTo>
                  <a:pt x="5581054" y="3065859"/>
                </a:lnTo>
                <a:lnTo>
                  <a:pt x="5595937" y="3073301"/>
                </a:lnTo>
                <a:cubicBezTo>
                  <a:pt x="5605859" y="3078261"/>
                  <a:pt x="5610820" y="3079502"/>
                  <a:pt x="5610820" y="3077021"/>
                </a:cubicBezTo>
                <a:cubicBezTo>
                  <a:pt x="5610820" y="3074541"/>
                  <a:pt x="5613300" y="3073301"/>
                  <a:pt x="5618261" y="3073301"/>
                </a:cubicBezTo>
                <a:cubicBezTo>
                  <a:pt x="5618261" y="3078261"/>
                  <a:pt x="5618261" y="3080742"/>
                  <a:pt x="5618261" y="3080742"/>
                </a:cubicBezTo>
                <a:cubicBezTo>
                  <a:pt x="5618261" y="3085703"/>
                  <a:pt x="5615781" y="3088184"/>
                  <a:pt x="5610820" y="3088184"/>
                </a:cubicBezTo>
                <a:cubicBezTo>
                  <a:pt x="5605859" y="3088184"/>
                  <a:pt x="5598417" y="3085703"/>
                  <a:pt x="5588496" y="3080742"/>
                </a:cubicBezTo>
                <a:cubicBezTo>
                  <a:pt x="5573613" y="3080742"/>
                  <a:pt x="5566172" y="3080742"/>
                  <a:pt x="5566172" y="3080742"/>
                </a:cubicBezTo>
                <a:close/>
                <a:moveTo>
                  <a:pt x="5395019" y="3058418"/>
                </a:moveTo>
                <a:cubicBezTo>
                  <a:pt x="5399981" y="3058418"/>
                  <a:pt x="5403701" y="3059658"/>
                  <a:pt x="5406181" y="3062139"/>
                </a:cubicBezTo>
                <a:cubicBezTo>
                  <a:pt x="5407421" y="3063379"/>
                  <a:pt x="5409592" y="3064929"/>
                  <a:pt x="5412693" y="3066789"/>
                </a:cubicBezTo>
                <a:lnTo>
                  <a:pt x="5424784" y="3073300"/>
                </a:lnTo>
                <a:lnTo>
                  <a:pt x="5409902" y="3065859"/>
                </a:lnTo>
                <a:lnTo>
                  <a:pt x="5395019" y="3065859"/>
                </a:lnTo>
                <a:close/>
                <a:moveTo>
                  <a:pt x="5052715" y="3058418"/>
                </a:moveTo>
                <a:lnTo>
                  <a:pt x="5067597" y="3065859"/>
                </a:lnTo>
                <a:lnTo>
                  <a:pt x="5089922" y="3065859"/>
                </a:lnTo>
                <a:cubicBezTo>
                  <a:pt x="5080000" y="3060899"/>
                  <a:pt x="5082480" y="3058418"/>
                  <a:pt x="5097363" y="3058418"/>
                </a:cubicBezTo>
                <a:lnTo>
                  <a:pt x="5104804" y="3058418"/>
                </a:lnTo>
                <a:cubicBezTo>
                  <a:pt x="5099843" y="3058418"/>
                  <a:pt x="5099843" y="3060899"/>
                  <a:pt x="5104804" y="3065859"/>
                </a:cubicBezTo>
                <a:lnTo>
                  <a:pt x="5156894" y="3080742"/>
                </a:lnTo>
                <a:cubicBezTo>
                  <a:pt x="5176738" y="3085703"/>
                  <a:pt x="5184180" y="3090664"/>
                  <a:pt x="5179218" y="3095625"/>
                </a:cubicBezTo>
                <a:lnTo>
                  <a:pt x="5186660" y="3095625"/>
                </a:lnTo>
                <a:cubicBezTo>
                  <a:pt x="5186660" y="3090664"/>
                  <a:pt x="5192861" y="3090664"/>
                  <a:pt x="5205263" y="3095625"/>
                </a:cubicBezTo>
                <a:cubicBezTo>
                  <a:pt x="5217666" y="3100586"/>
                  <a:pt x="5223867" y="3103066"/>
                  <a:pt x="5223867" y="3103066"/>
                </a:cubicBezTo>
                <a:lnTo>
                  <a:pt x="5179218" y="3103066"/>
                </a:lnTo>
                <a:cubicBezTo>
                  <a:pt x="5174257" y="3098106"/>
                  <a:pt x="5168056" y="3095625"/>
                  <a:pt x="5160615" y="3095625"/>
                </a:cubicBezTo>
                <a:cubicBezTo>
                  <a:pt x="5153174" y="3095625"/>
                  <a:pt x="5146973" y="3098106"/>
                  <a:pt x="5142011" y="3103066"/>
                </a:cubicBezTo>
                <a:cubicBezTo>
                  <a:pt x="5137050" y="3103066"/>
                  <a:pt x="5132090" y="3103066"/>
                  <a:pt x="5127129" y="3103066"/>
                </a:cubicBezTo>
                <a:cubicBezTo>
                  <a:pt x="5117207" y="3103066"/>
                  <a:pt x="5112246" y="3104306"/>
                  <a:pt x="5112246" y="3106787"/>
                </a:cubicBezTo>
                <a:cubicBezTo>
                  <a:pt x="5112246" y="3109268"/>
                  <a:pt x="5109766" y="3110508"/>
                  <a:pt x="5104804" y="3110508"/>
                </a:cubicBezTo>
                <a:lnTo>
                  <a:pt x="5097363" y="3103066"/>
                </a:lnTo>
                <a:cubicBezTo>
                  <a:pt x="5097363" y="3098106"/>
                  <a:pt x="5094883" y="3095625"/>
                  <a:pt x="5089922" y="3095625"/>
                </a:cubicBezTo>
                <a:lnTo>
                  <a:pt x="5089922" y="3088184"/>
                </a:lnTo>
                <a:cubicBezTo>
                  <a:pt x="5084960" y="3088184"/>
                  <a:pt x="5082480" y="3085703"/>
                  <a:pt x="5082480" y="3080742"/>
                </a:cubicBezTo>
                <a:cubicBezTo>
                  <a:pt x="5082480" y="3080742"/>
                  <a:pt x="5080000" y="3080742"/>
                  <a:pt x="5075039" y="3080742"/>
                </a:cubicBezTo>
                <a:lnTo>
                  <a:pt x="5060156" y="3065859"/>
                </a:lnTo>
                <a:close/>
                <a:moveTo>
                  <a:pt x="4665761" y="3058418"/>
                </a:moveTo>
                <a:lnTo>
                  <a:pt x="4688086" y="3073301"/>
                </a:lnTo>
                <a:cubicBezTo>
                  <a:pt x="4698007" y="3083223"/>
                  <a:pt x="4702968" y="3083223"/>
                  <a:pt x="4702968" y="3073301"/>
                </a:cubicBezTo>
                <a:cubicBezTo>
                  <a:pt x="4702968" y="3073301"/>
                  <a:pt x="4706689" y="3073301"/>
                  <a:pt x="4714131" y="3073301"/>
                </a:cubicBezTo>
                <a:cubicBezTo>
                  <a:pt x="4721572" y="3073301"/>
                  <a:pt x="4727773" y="3073301"/>
                  <a:pt x="4732734" y="3073301"/>
                </a:cubicBezTo>
                <a:lnTo>
                  <a:pt x="4725293" y="3080742"/>
                </a:lnTo>
                <a:cubicBezTo>
                  <a:pt x="4720331" y="3080742"/>
                  <a:pt x="4716611" y="3081982"/>
                  <a:pt x="4714131" y="3084463"/>
                </a:cubicBezTo>
                <a:cubicBezTo>
                  <a:pt x="4711651" y="3086943"/>
                  <a:pt x="4710410" y="3088184"/>
                  <a:pt x="4710410" y="3088184"/>
                </a:cubicBezTo>
                <a:cubicBezTo>
                  <a:pt x="4705449" y="3083223"/>
                  <a:pt x="4702968" y="3083223"/>
                  <a:pt x="4702968" y="3088184"/>
                </a:cubicBezTo>
                <a:lnTo>
                  <a:pt x="4688086" y="3080742"/>
                </a:lnTo>
                <a:cubicBezTo>
                  <a:pt x="4683124" y="3075781"/>
                  <a:pt x="4680644" y="3073301"/>
                  <a:pt x="4680644" y="3073301"/>
                </a:cubicBezTo>
                <a:close/>
                <a:moveTo>
                  <a:pt x="4137422" y="3058418"/>
                </a:moveTo>
                <a:lnTo>
                  <a:pt x="4144863" y="3058418"/>
                </a:lnTo>
                <a:lnTo>
                  <a:pt x="4159746" y="3065859"/>
                </a:lnTo>
                <a:cubicBezTo>
                  <a:pt x="4149824" y="3065859"/>
                  <a:pt x="4142383" y="3063379"/>
                  <a:pt x="4137422" y="3058418"/>
                </a:cubicBezTo>
                <a:close/>
                <a:moveTo>
                  <a:pt x="4807148" y="3050976"/>
                </a:moveTo>
                <a:lnTo>
                  <a:pt x="4829472" y="3058418"/>
                </a:lnTo>
                <a:cubicBezTo>
                  <a:pt x="4824511" y="3063379"/>
                  <a:pt x="4819551" y="3063379"/>
                  <a:pt x="4814590" y="3058418"/>
                </a:cubicBezTo>
                <a:close/>
                <a:moveTo>
                  <a:pt x="5618261" y="3043535"/>
                </a:moveTo>
                <a:cubicBezTo>
                  <a:pt x="5628183" y="3043535"/>
                  <a:pt x="5628183" y="3048496"/>
                  <a:pt x="5618261" y="3058418"/>
                </a:cubicBezTo>
                <a:cubicBezTo>
                  <a:pt x="5613300" y="3058418"/>
                  <a:pt x="5610820" y="3055937"/>
                  <a:pt x="5610820" y="3050976"/>
                </a:cubicBezTo>
                <a:cubicBezTo>
                  <a:pt x="5610820" y="3046016"/>
                  <a:pt x="5613300" y="3043535"/>
                  <a:pt x="5618261" y="3043535"/>
                </a:cubicBezTo>
                <a:close/>
                <a:moveTo>
                  <a:pt x="4851797" y="3043535"/>
                </a:moveTo>
                <a:lnTo>
                  <a:pt x="4859238" y="3050976"/>
                </a:lnTo>
                <a:cubicBezTo>
                  <a:pt x="4859238" y="3050976"/>
                  <a:pt x="4856758" y="3050976"/>
                  <a:pt x="4851797" y="3050976"/>
                </a:cubicBezTo>
                <a:cubicBezTo>
                  <a:pt x="4851797" y="3046016"/>
                  <a:pt x="4851797" y="3043535"/>
                  <a:pt x="4851797" y="3043535"/>
                </a:cubicBezTo>
                <a:close/>
                <a:moveTo>
                  <a:pt x="5424785" y="3036094"/>
                </a:moveTo>
                <a:cubicBezTo>
                  <a:pt x="5429746" y="3036094"/>
                  <a:pt x="5432226" y="3036094"/>
                  <a:pt x="5432226" y="3036094"/>
                </a:cubicBezTo>
                <a:cubicBezTo>
                  <a:pt x="5432226" y="3036094"/>
                  <a:pt x="5434706" y="3036094"/>
                  <a:pt x="5439668" y="3036094"/>
                </a:cubicBezTo>
                <a:lnTo>
                  <a:pt x="5432226" y="3043535"/>
                </a:lnTo>
                <a:close/>
                <a:moveTo>
                  <a:pt x="5350371" y="3036094"/>
                </a:moveTo>
                <a:lnTo>
                  <a:pt x="5365254" y="3043535"/>
                </a:lnTo>
                <a:cubicBezTo>
                  <a:pt x="5365254" y="3043535"/>
                  <a:pt x="5367734" y="3046016"/>
                  <a:pt x="5372695" y="3050976"/>
                </a:cubicBezTo>
                <a:lnTo>
                  <a:pt x="5365254" y="3050976"/>
                </a:lnTo>
                <a:lnTo>
                  <a:pt x="5357812" y="3050976"/>
                </a:lnTo>
                <a:cubicBezTo>
                  <a:pt x="5352851" y="3050976"/>
                  <a:pt x="5347891" y="3050976"/>
                  <a:pt x="5342929" y="3050976"/>
                </a:cubicBezTo>
                <a:cubicBezTo>
                  <a:pt x="5337968" y="3050976"/>
                  <a:pt x="5335488" y="3050976"/>
                  <a:pt x="5335488" y="3050976"/>
                </a:cubicBezTo>
                <a:lnTo>
                  <a:pt x="5328047" y="3058418"/>
                </a:lnTo>
                <a:lnTo>
                  <a:pt x="5320605" y="3050976"/>
                </a:lnTo>
                <a:cubicBezTo>
                  <a:pt x="5320605" y="3050976"/>
                  <a:pt x="5323085" y="3050976"/>
                  <a:pt x="5328047" y="3050976"/>
                </a:cubicBezTo>
                <a:cubicBezTo>
                  <a:pt x="5333008" y="3050976"/>
                  <a:pt x="5337968" y="3048496"/>
                  <a:pt x="5342929" y="3043535"/>
                </a:cubicBezTo>
                <a:cubicBezTo>
                  <a:pt x="5347891" y="3038574"/>
                  <a:pt x="5350371" y="3036094"/>
                  <a:pt x="5350371" y="3036094"/>
                </a:cubicBezTo>
                <a:close/>
                <a:moveTo>
                  <a:pt x="5194101" y="3036094"/>
                </a:moveTo>
                <a:cubicBezTo>
                  <a:pt x="5199063" y="3036094"/>
                  <a:pt x="5204023" y="3036094"/>
                  <a:pt x="5208984" y="3036094"/>
                </a:cubicBezTo>
                <a:lnTo>
                  <a:pt x="5208984" y="3043535"/>
                </a:lnTo>
                <a:cubicBezTo>
                  <a:pt x="5204023" y="3043535"/>
                  <a:pt x="5199063" y="3041054"/>
                  <a:pt x="5194101" y="3036094"/>
                </a:cubicBezTo>
                <a:close/>
                <a:moveTo>
                  <a:pt x="4755058" y="3036094"/>
                </a:moveTo>
                <a:lnTo>
                  <a:pt x="4762500" y="3036094"/>
                </a:lnTo>
                <a:cubicBezTo>
                  <a:pt x="4772421" y="3036094"/>
                  <a:pt x="4777383" y="3038574"/>
                  <a:pt x="4777383" y="3043535"/>
                </a:cubicBezTo>
                <a:cubicBezTo>
                  <a:pt x="4767461" y="3043535"/>
                  <a:pt x="4760020" y="3041054"/>
                  <a:pt x="4755058" y="3036094"/>
                </a:cubicBezTo>
                <a:close/>
                <a:moveTo>
                  <a:pt x="6072187" y="3028652"/>
                </a:moveTo>
                <a:lnTo>
                  <a:pt x="6079629" y="3036094"/>
                </a:lnTo>
                <a:lnTo>
                  <a:pt x="6072187" y="3036094"/>
                </a:lnTo>
                <a:close/>
                <a:moveTo>
                  <a:pt x="5380136" y="3028652"/>
                </a:moveTo>
                <a:lnTo>
                  <a:pt x="5417343" y="3036094"/>
                </a:lnTo>
                <a:lnTo>
                  <a:pt x="5395019" y="3036094"/>
                </a:lnTo>
                <a:close/>
                <a:moveTo>
                  <a:pt x="5104804" y="3028652"/>
                </a:moveTo>
                <a:cubicBezTo>
                  <a:pt x="5109766" y="3028652"/>
                  <a:pt x="5112246" y="3029892"/>
                  <a:pt x="5112246" y="3032373"/>
                </a:cubicBezTo>
                <a:cubicBezTo>
                  <a:pt x="5112246" y="3034854"/>
                  <a:pt x="5111005" y="3036094"/>
                  <a:pt x="5108525" y="3036094"/>
                </a:cubicBezTo>
                <a:cubicBezTo>
                  <a:pt x="5106045" y="3036094"/>
                  <a:pt x="5104804" y="3033613"/>
                  <a:pt x="5104804" y="3028652"/>
                </a:cubicBezTo>
                <a:close/>
                <a:moveTo>
                  <a:pt x="4092773" y="3028652"/>
                </a:moveTo>
                <a:cubicBezTo>
                  <a:pt x="4097734" y="3033613"/>
                  <a:pt x="4100215" y="3038574"/>
                  <a:pt x="4100215" y="3043535"/>
                </a:cubicBezTo>
                <a:lnTo>
                  <a:pt x="4085332" y="3043535"/>
                </a:lnTo>
                <a:cubicBezTo>
                  <a:pt x="4080371" y="3043535"/>
                  <a:pt x="4077891" y="3041054"/>
                  <a:pt x="4077891" y="3036094"/>
                </a:cubicBezTo>
                <a:close/>
                <a:moveTo>
                  <a:pt x="5409902" y="3021211"/>
                </a:moveTo>
                <a:cubicBezTo>
                  <a:pt x="5414863" y="3021211"/>
                  <a:pt x="5419824" y="3022451"/>
                  <a:pt x="5424785" y="3024932"/>
                </a:cubicBezTo>
                <a:cubicBezTo>
                  <a:pt x="5429746" y="3027412"/>
                  <a:pt x="5432226" y="3028652"/>
                  <a:pt x="5432226" y="3028652"/>
                </a:cubicBezTo>
                <a:cubicBezTo>
                  <a:pt x="5427265" y="3033613"/>
                  <a:pt x="5424785" y="3036094"/>
                  <a:pt x="5424785" y="3036094"/>
                </a:cubicBezTo>
                <a:cubicBezTo>
                  <a:pt x="5424785" y="3036094"/>
                  <a:pt x="5424785" y="3033613"/>
                  <a:pt x="5424785" y="3028652"/>
                </a:cubicBezTo>
                <a:close/>
                <a:moveTo>
                  <a:pt x="5275957" y="3021211"/>
                </a:moveTo>
                <a:cubicBezTo>
                  <a:pt x="5280918" y="3021211"/>
                  <a:pt x="5284639" y="3021211"/>
                  <a:pt x="5287119" y="3021211"/>
                </a:cubicBezTo>
                <a:cubicBezTo>
                  <a:pt x="5289599" y="3021211"/>
                  <a:pt x="5290840" y="3021211"/>
                  <a:pt x="5290840" y="3021211"/>
                </a:cubicBezTo>
                <a:cubicBezTo>
                  <a:pt x="5290840" y="3026172"/>
                  <a:pt x="5285878" y="3028652"/>
                  <a:pt x="5275957" y="3028652"/>
                </a:cubicBezTo>
                <a:lnTo>
                  <a:pt x="5268515" y="3028652"/>
                </a:lnTo>
                <a:cubicBezTo>
                  <a:pt x="5268515" y="3023692"/>
                  <a:pt x="5270995" y="3021211"/>
                  <a:pt x="5275957" y="3021211"/>
                </a:cubicBezTo>
                <a:close/>
                <a:moveTo>
                  <a:pt x="4414614" y="3018885"/>
                </a:moveTo>
                <a:cubicBezTo>
                  <a:pt x="4429497" y="3017955"/>
                  <a:pt x="4438799" y="3021211"/>
                  <a:pt x="4442519" y="3028652"/>
                </a:cubicBezTo>
                <a:cubicBezTo>
                  <a:pt x="4432598" y="3028652"/>
                  <a:pt x="4425156" y="3028652"/>
                  <a:pt x="4420195" y="3028652"/>
                </a:cubicBezTo>
                <a:cubicBezTo>
                  <a:pt x="4410274" y="3023692"/>
                  <a:pt x="4402832" y="3021211"/>
                  <a:pt x="4397871" y="3021211"/>
                </a:cubicBezTo>
                <a:cubicBezTo>
                  <a:pt x="4404072" y="3019971"/>
                  <a:pt x="4409653" y="3019195"/>
                  <a:pt x="4414614" y="3018885"/>
                </a:cubicBezTo>
                <a:close/>
                <a:moveTo>
                  <a:pt x="4375547" y="3013769"/>
                </a:moveTo>
                <a:lnTo>
                  <a:pt x="4382988" y="3013769"/>
                </a:lnTo>
                <a:cubicBezTo>
                  <a:pt x="4382988" y="3018730"/>
                  <a:pt x="4381748" y="3021211"/>
                  <a:pt x="4379268" y="3021211"/>
                </a:cubicBezTo>
                <a:cubicBezTo>
                  <a:pt x="4376787" y="3021211"/>
                  <a:pt x="4375547" y="3018730"/>
                  <a:pt x="4375547" y="3013769"/>
                </a:cubicBezTo>
                <a:close/>
                <a:moveTo>
                  <a:pt x="5624773" y="3010049"/>
                </a:moveTo>
                <a:cubicBezTo>
                  <a:pt x="5625392" y="3010049"/>
                  <a:pt x="5625703" y="3011289"/>
                  <a:pt x="5625703" y="3013769"/>
                </a:cubicBezTo>
                <a:cubicBezTo>
                  <a:pt x="5630664" y="3013769"/>
                  <a:pt x="5630664" y="3016250"/>
                  <a:pt x="5625703" y="3021211"/>
                </a:cubicBezTo>
                <a:cubicBezTo>
                  <a:pt x="5620742" y="3021211"/>
                  <a:pt x="5619502" y="3018730"/>
                  <a:pt x="5621982" y="3013769"/>
                </a:cubicBezTo>
                <a:cubicBezTo>
                  <a:pt x="5623222" y="3011289"/>
                  <a:pt x="5624152" y="3010049"/>
                  <a:pt x="5624773" y="3010049"/>
                </a:cubicBezTo>
                <a:close/>
                <a:moveTo>
                  <a:pt x="5391299" y="3010049"/>
                </a:moveTo>
                <a:lnTo>
                  <a:pt x="5397810" y="3014700"/>
                </a:lnTo>
                <a:cubicBezTo>
                  <a:pt x="5400910" y="3016560"/>
                  <a:pt x="5404941" y="3018730"/>
                  <a:pt x="5409902" y="3021211"/>
                </a:cubicBezTo>
                <a:cubicBezTo>
                  <a:pt x="5404941" y="3021211"/>
                  <a:pt x="5401220" y="3021211"/>
                  <a:pt x="5398740" y="3021211"/>
                </a:cubicBezTo>
                <a:cubicBezTo>
                  <a:pt x="5396260" y="3021211"/>
                  <a:pt x="5395019" y="3018730"/>
                  <a:pt x="5395019" y="3013769"/>
                </a:cubicBezTo>
                <a:close/>
                <a:moveTo>
                  <a:pt x="5275957" y="3006328"/>
                </a:moveTo>
                <a:lnTo>
                  <a:pt x="5283398" y="3006328"/>
                </a:lnTo>
                <a:cubicBezTo>
                  <a:pt x="5283398" y="3011289"/>
                  <a:pt x="5282158" y="3013769"/>
                  <a:pt x="5279677" y="3013769"/>
                </a:cubicBezTo>
                <a:cubicBezTo>
                  <a:pt x="5277197" y="3013769"/>
                  <a:pt x="5275957" y="3011289"/>
                  <a:pt x="5275957" y="3006328"/>
                </a:cubicBezTo>
                <a:close/>
                <a:moveTo>
                  <a:pt x="4866679" y="3006328"/>
                </a:moveTo>
                <a:lnTo>
                  <a:pt x="4851797" y="3013769"/>
                </a:lnTo>
                <a:cubicBezTo>
                  <a:pt x="4861718" y="3013769"/>
                  <a:pt x="4866679" y="3013769"/>
                  <a:pt x="4866679" y="3013769"/>
                </a:cubicBezTo>
                <a:lnTo>
                  <a:pt x="4881562" y="3021211"/>
                </a:lnTo>
                <a:cubicBezTo>
                  <a:pt x="4881562" y="3026172"/>
                  <a:pt x="4880322" y="3028652"/>
                  <a:pt x="4877842" y="3028652"/>
                </a:cubicBezTo>
                <a:lnTo>
                  <a:pt x="4889004" y="3028652"/>
                </a:lnTo>
                <a:lnTo>
                  <a:pt x="4889004" y="3013769"/>
                </a:lnTo>
                <a:lnTo>
                  <a:pt x="4881562" y="3013769"/>
                </a:lnTo>
                <a:close/>
                <a:moveTo>
                  <a:pt x="4784824" y="3006328"/>
                </a:moveTo>
                <a:lnTo>
                  <a:pt x="4784824" y="3013769"/>
                </a:lnTo>
                <a:cubicBezTo>
                  <a:pt x="4784824" y="3013769"/>
                  <a:pt x="4782344" y="3013769"/>
                  <a:pt x="4777383" y="3013769"/>
                </a:cubicBezTo>
                <a:close/>
                <a:moveTo>
                  <a:pt x="5162475" y="3002607"/>
                </a:moveTo>
                <a:cubicBezTo>
                  <a:pt x="5163715" y="3002607"/>
                  <a:pt x="5164336" y="3003848"/>
                  <a:pt x="5164336" y="3006328"/>
                </a:cubicBezTo>
                <a:lnTo>
                  <a:pt x="5156894" y="3006328"/>
                </a:lnTo>
                <a:cubicBezTo>
                  <a:pt x="5159375" y="3003848"/>
                  <a:pt x="5161235" y="3002607"/>
                  <a:pt x="5162475" y="3002607"/>
                </a:cubicBezTo>
                <a:close/>
                <a:moveTo>
                  <a:pt x="4970859" y="2998887"/>
                </a:moveTo>
                <a:lnTo>
                  <a:pt x="5000625" y="3006328"/>
                </a:lnTo>
                <a:cubicBezTo>
                  <a:pt x="4995663" y="3006328"/>
                  <a:pt x="4990703" y="3006328"/>
                  <a:pt x="4985742" y="3006328"/>
                </a:cubicBezTo>
                <a:cubicBezTo>
                  <a:pt x="4980781" y="3006328"/>
                  <a:pt x="4975820" y="3003847"/>
                  <a:pt x="4970859" y="2998887"/>
                </a:cubicBezTo>
                <a:close/>
                <a:moveTo>
                  <a:pt x="4628554" y="2998887"/>
                </a:moveTo>
                <a:lnTo>
                  <a:pt x="4635996" y="2998887"/>
                </a:lnTo>
                <a:cubicBezTo>
                  <a:pt x="4645917" y="2998887"/>
                  <a:pt x="4653359" y="3001367"/>
                  <a:pt x="4658320" y="3006328"/>
                </a:cubicBezTo>
                <a:cubicBezTo>
                  <a:pt x="4648399" y="3006328"/>
                  <a:pt x="4640957" y="3006328"/>
                  <a:pt x="4635996" y="3006328"/>
                </a:cubicBezTo>
                <a:close/>
                <a:moveTo>
                  <a:pt x="5806157" y="2986794"/>
                </a:moveTo>
                <a:cubicBezTo>
                  <a:pt x="5807397" y="2986174"/>
                  <a:pt x="5809257" y="2986484"/>
                  <a:pt x="5811738" y="2987725"/>
                </a:cubicBezTo>
                <a:cubicBezTo>
                  <a:pt x="5816699" y="2990205"/>
                  <a:pt x="5826621" y="2991445"/>
                  <a:pt x="5841504" y="2991445"/>
                </a:cubicBezTo>
                <a:lnTo>
                  <a:pt x="5871269" y="2998887"/>
                </a:lnTo>
                <a:cubicBezTo>
                  <a:pt x="5871269" y="3003847"/>
                  <a:pt x="5868789" y="3006328"/>
                  <a:pt x="5863828" y="3006328"/>
                </a:cubicBezTo>
                <a:lnTo>
                  <a:pt x="5834062" y="2998887"/>
                </a:lnTo>
                <a:lnTo>
                  <a:pt x="5804297" y="2991445"/>
                </a:lnTo>
                <a:cubicBezTo>
                  <a:pt x="5804297" y="2988965"/>
                  <a:pt x="5804916" y="2987415"/>
                  <a:pt x="5806157" y="2986794"/>
                </a:cubicBezTo>
                <a:close/>
                <a:moveTo>
                  <a:pt x="5514082" y="2984004"/>
                </a:moveTo>
                <a:lnTo>
                  <a:pt x="5528965" y="2984004"/>
                </a:lnTo>
                <a:lnTo>
                  <a:pt x="5528965" y="2991445"/>
                </a:lnTo>
                <a:cubicBezTo>
                  <a:pt x="5524003" y="2991445"/>
                  <a:pt x="5520283" y="2991445"/>
                  <a:pt x="5517802" y="2991445"/>
                </a:cubicBezTo>
                <a:cubicBezTo>
                  <a:pt x="5515322" y="2991445"/>
                  <a:pt x="5514082" y="2988965"/>
                  <a:pt x="5514082" y="2984004"/>
                </a:cubicBezTo>
                <a:close/>
                <a:moveTo>
                  <a:pt x="5395019" y="2984004"/>
                </a:moveTo>
                <a:cubicBezTo>
                  <a:pt x="5395019" y="2984004"/>
                  <a:pt x="5397499" y="2986484"/>
                  <a:pt x="5402461" y="2991445"/>
                </a:cubicBezTo>
                <a:lnTo>
                  <a:pt x="5395019" y="2991445"/>
                </a:lnTo>
                <a:lnTo>
                  <a:pt x="5387578" y="2991445"/>
                </a:lnTo>
                <a:cubicBezTo>
                  <a:pt x="5392539" y="2986484"/>
                  <a:pt x="5395019" y="2984004"/>
                  <a:pt x="5395019" y="2984004"/>
                </a:cubicBezTo>
                <a:close/>
                <a:moveTo>
                  <a:pt x="4554140" y="2984004"/>
                </a:moveTo>
                <a:lnTo>
                  <a:pt x="4561582" y="2984004"/>
                </a:lnTo>
                <a:lnTo>
                  <a:pt x="4621113" y="2998887"/>
                </a:lnTo>
                <a:cubicBezTo>
                  <a:pt x="4611192" y="2998887"/>
                  <a:pt x="4606230" y="2998887"/>
                  <a:pt x="4606230" y="2998887"/>
                </a:cubicBezTo>
                <a:cubicBezTo>
                  <a:pt x="4596309" y="2993926"/>
                  <a:pt x="4586386" y="2991445"/>
                  <a:pt x="4576465" y="2991445"/>
                </a:cubicBezTo>
                <a:cubicBezTo>
                  <a:pt x="4571503" y="2991445"/>
                  <a:pt x="4566543" y="2990205"/>
                  <a:pt x="4561582" y="2987725"/>
                </a:cubicBezTo>
                <a:cubicBezTo>
                  <a:pt x="4556620" y="2985244"/>
                  <a:pt x="4554140" y="2984004"/>
                  <a:pt x="4554140" y="2984004"/>
                </a:cubicBezTo>
                <a:close/>
                <a:moveTo>
                  <a:pt x="4859238" y="2976562"/>
                </a:moveTo>
                <a:cubicBezTo>
                  <a:pt x="4864199" y="2981523"/>
                  <a:pt x="4866679" y="2984004"/>
                  <a:pt x="4866679" y="2984004"/>
                </a:cubicBezTo>
                <a:cubicBezTo>
                  <a:pt x="4866679" y="2984004"/>
                  <a:pt x="4866679" y="2985244"/>
                  <a:pt x="4866679" y="2987725"/>
                </a:cubicBezTo>
                <a:cubicBezTo>
                  <a:pt x="4866679" y="2990205"/>
                  <a:pt x="4869160" y="2991445"/>
                  <a:pt x="4874121" y="2991445"/>
                </a:cubicBezTo>
                <a:cubicBezTo>
                  <a:pt x="4879082" y="2991445"/>
                  <a:pt x="4881562" y="2993926"/>
                  <a:pt x="4881562" y="2998887"/>
                </a:cubicBezTo>
                <a:cubicBezTo>
                  <a:pt x="4886524" y="3003847"/>
                  <a:pt x="4901406" y="3008809"/>
                  <a:pt x="4926211" y="3013769"/>
                </a:cubicBezTo>
                <a:lnTo>
                  <a:pt x="4933652" y="3021211"/>
                </a:lnTo>
                <a:lnTo>
                  <a:pt x="4948535" y="3021211"/>
                </a:lnTo>
                <a:cubicBezTo>
                  <a:pt x="4958456" y="3021211"/>
                  <a:pt x="4970859" y="3023692"/>
                  <a:pt x="4985742" y="3028652"/>
                </a:cubicBezTo>
                <a:cubicBezTo>
                  <a:pt x="5000625" y="3033613"/>
                  <a:pt x="5013027" y="3036094"/>
                  <a:pt x="5022949" y="3036094"/>
                </a:cubicBezTo>
                <a:cubicBezTo>
                  <a:pt x="5027910" y="3041054"/>
                  <a:pt x="5032870" y="3043535"/>
                  <a:pt x="5037832" y="3043535"/>
                </a:cubicBezTo>
                <a:cubicBezTo>
                  <a:pt x="5037832" y="3043535"/>
                  <a:pt x="5040312" y="3043535"/>
                  <a:pt x="5045273" y="3043535"/>
                </a:cubicBezTo>
                <a:cubicBezTo>
                  <a:pt x="5050234" y="3043535"/>
                  <a:pt x="5055195" y="3046016"/>
                  <a:pt x="5060156" y="3050976"/>
                </a:cubicBezTo>
                <a:lnTo>
                  <a:pt x="5067597" y="3058418"/>
                </a:lnTo>
                <a:lnTo>
                  <a:pt x="5060156" y="3058418"/>
                </a:lnTo>
                <a:lnTo>
                  <a:pt x="5052715" y="3058418"/>
                </a:lnTo>
                <a:lnTo>
                  <a:pt x="5045273" y="3058418"/>
                </a:lnTo>
                <a:cubicBezTo>
                  <a:pt x="5050234" y="3063379"/>
                  <a:pt x="5051474" y="3067099"/>
                  <a:pt x="5048994" y="3069580"/>
                </a:cubicBezTo>
                <a:cubicBezTo>
                  <a:pt x="5046514" y="3072061"/>
                  <a:pt x="5044033" y="3073301"/>
                  <a:pt x="5041552" y="3073301"/>
                </a:cubicBezTo>
                <a:cubicBezTo>
                  <a:pt x="5039072" y="3073301"/>
                  <a:pt x="5037832" y="3070820"/>
                  <a:pt x="5037832" y="3065859"/>
                </a:cubicBezTo>
                <a:lnTo>
                  <a:pt x="5015508" y="3058418"/>
                </a:lnTo>
                <a:lnTo>
                  <a:pt x="4970859" y="3043535"/>
                </a:lnTo>
                <a:lnTo>
                  <a:pt x="4933652" y="3036094"/>
                </a:lnTo>
                <a:cubicBezTo>
                  <a:pt x="4933652" y="3036094"/>
                  <a:pt x="4932411" y="3033613"/>
                  <a:pt x="4929931" y="3028652"/>
                </a:cubicBezTo>
                <a:cubicBezTo>
                  <a:pt x="4927451" y="3023692"/>
                  <a:pt x="4926211" y="3019971"/>
                  <a:pt x="4926211" y="3017490"/>
                </a:cubicBezTo>
                <a:cubicBezTo>
                  <a:pt x="4926211" y="3015009"/>
                  <a:pt x="4923731" y="3013769"/>
                  <a:pt x="4918769" y="3013769"/>
                </a:cubicBezTo>
                <a:cubicBezTo>
                  <a:pt x="4913808" y="3013769"/>
                  <a:pt x="4912568" y="3016250"/>
                  <a:pt x="4915049" y="3021211"/>
                </a:cubicBezTo>
                <a:cubicBezTo>
                  <a:pt x="4917529" y="3026172"/>
                  <a:pt x="4915049" y="3029892"/>
                  <a:pt x="4907607" y="3032373"/>
                </a:cubicBezTo>
                <a:cubicBezTo>
                  <a:pt x="4900166" y="3034854"/>
                  <a:pt x="4896445" y="3036094"/>
                  <a:pt x="4896445" y="3036094"/>
                </a:cubicBezTo>
                <a:cubicBezTo>
                  <a:pt x="4891484" y="3036094"/>
                  <a:pt x="4889004" y="3038574"/>
                  <a:pt x="4889004" y="3043535"/>
                </a:cubicBezTo>
                <a:cubicBezTo>
                  <a:pt x="4884042" y="3048496"/>
                  <a:pt x="4879082" y="3048496"/>
                  <a:pt x="4874121" y="3043535"/>
                </a:cubicBezTo>
                <a:cubicBezTo>
                  <a:pt x="4869160" y="3043535"/>
                  <a:pt x="4866679" y="3043535"/>
                  <a:pt x="4866679" y="3043535"/>
                </a:cubicBezTo>
                <a:cubicBezTo>
                  <a:pt x="4866679" y="3043535"/>
                  <a:pt x="4865439" y="3042295"/>
                  <a:pt x="4862959" y="3039814"/>
                </a:cubicBezTo>
                <a:cubicBezTo>
                  <a:pt x="4860479" y="3037334"/>
                  <a:pt x="4859238" y="3036094"/>
                  <a:pt x="4859238" y="3036094"/>
                </a:cubicBezTo>
                <a:cubicBezTo>
                  <a:pt x="4859238" y="3031133"/>
                  <a:pt x="4857997" y="3028652"/>
                  <a:pt x="4855517" y="3028652"/>
                </a:cubicBezTo>
                <a:cubicBezTo>
                  <a:pt x="4853037" y="3028652"/>
                  <a:pt x="4851797" y="3028652"/>
                  <a:pt x="4851797" y="3028652"/>
                </a:cubicBezTo>
                <a:lnTo>
                  <a:pt x="4844355" y="3021211"/>
                </a:lnTo>
                <a:cubicBezTo>
                  <a:pt x="4844355" y="3016250"/>
                  <a:pt x="4844355" y="3011289"/>
                  <a:pt x="4844355" y="3006328"/>
                </a:cubicBezTo>
                <a:cubicBezTo>
                  <a:pt x="4844355" y="2996406"/>
                  <a:pt x="4836914" y="2991445"/>
                  <a:pt x="4822031" y="2991445"/>
                </a:cubicBezTo>
                <a:cubicBezTo>
                  <a:pt x="4817070" y="2991445"/>
                  <a:pt x="4812109" y="2988965"/>
                  <a:pt x="4807148" y="2984004"/>
                </a:cubicBezTo>
                <a:lnTo>
                  <a:pt x="4810869" y="2984004"/>
                </a:lnTo>
                <a:cubicBezTo>
                  <a:pt x="4813349" y="2984004"/>
                  <a:pt x="4814590" y="2984004"/>
                  <a:pt x="4814590" y="2984004"/>
                </a:cubicBezTo>
                <a:cubicBezTo>
                  <a:pt x="4819551" y="2984004"/>
                  <a:pt x="4829472" y="2984004"/>
                  <a:pt x="4844355" y="2984004"/>
                </a:cubicBezTo>
                <a:close/>
                <a:moveTo>
                  <a:pt x="4844355" y="2972842"/>
                </a:moveTo>
                <a:cubicBezTo>
                  <a:pt x="4846835" y="2972842"/>
                  <a:pt x="4849316" y="2974082"/>
                  <a:pt x="4851797" y="2976562"/>
                </a:cubicBezTo>
                <a:lnTo>
                  <a:pt x="4844355" y="2976562"/>
                </a:lnTo>
                <a:lnTo>
                  <a:pt x="4836914" y="2976562"/>
                </a:lnTo>
                <a:cubicBezTo>
                  <a:pt x="4839394" y="2974082"/>
                  <a:pt x="4841875" y="2972842"/>
                  <a:pt x="4844355" y="2972842"/>
                </a:cubicBezTo>
                <a:close/>
                <a:moveTo>
                  <a:pt x="5261074" y="2969121"/>
                </a:moveTo>
                <a:cubicBezTo>
                  <a:pt x="5266035" y="2969121"/>
                  <a:pt x="5273477" y="2970361"/>
                  <a:pt x="5283398" y="2972842"/>
                </a:cubicBezTo>
                <a:cubicBezTo>
                  <a:pt x="5293320" y="2975322"/>
                  <a:pt x="5300761" y="2976562"/>
                  <a:pt x="5305722" y="2976562"/>
                </a:cubicBezTo>
                <a:lnTo>
                  <a:pt x="5283398" y="2976562"/>
                </a:lnTo>
                <a:lnTo>
                  <a:pt x="5268515" y="2976562"/>
                </a:lnTo>
                <a:close/>
                <a:moveTo>
                  <a:pt x="5119687" y="2969121"/>
                </a:moveTo>
                <a:cubicBezTo>
                  <a:pt x="5119687" y="2974082"/>
                  <a:pt x="5120928" y="2976562"/>
                  <a:pt x="5123408" y="2976562"/>
                </a:cubicBezTo>
                <a:cubicBezTo>
                  <a:pt x="5125888" y="2976562"/>
                  <a:pt x="5127129" y="2976562"/>
                  <a:pt x="5127129" y="2976562"/>
                </a:cubicBezTo>
                <a:cubicBezTo>
                  <a:pt x="5127129" y="2981523"/>
                  <a:pt x="5125888" y="2984004"/>
                  <a:pt x="5123408" y="2984004"/>
                </a:cubicBezTo>
                <a:cubicBezTo>
                  <a:pt x="5120928" y="2984004"/>
                  <a:pt x="5119687" y="2984004"/>
                  <a:pt x="5119687" y="2984004"/>
                </a:cubicBezTo>
                <a:lnTo>
                  <a:pt x="5119687" y="2976562"/>
                </a:lnTo>
                <a:close/>
                <a:moveTo>
                  <a:pt x="4658320" y="2969121"/>
                </a:moveTo>
                <a:cubicBezTo>
                  <a:pt x="4658320" y="2969121"/>
                  <a:pt x="4662041" y="2969121"/>
                  <a:pt x="4669482" y="2969121"/>
                </a:cubicBezTo>
                <a:cubicBezTo>
                  <a:pt x="4676924" y="2969121"/>
                  <a:pt x="4683124" y="2969121"/>
                  <a:pt x="4688086" y="2969121"/>
                </a:cubicBezTo>
                <a:cubicBezTo>
                  <a:pt x="4698007" y="2974082"/>
                  <a:pt x="4705449" y="2976562"/>
                  <a:pt x="4710410" y="2976562"/>
                </a:cubicBezTo>
                <a:lnTo>
                  <a:pt x="4665761" y="2976562"/>
                </a:lnTo>
                <a:close/>
                <a:moveTo>
                  <a:pt x="4360664" y="2969121"/>
                </a:moveTo>
                <a:cubicBezTo>
                  <a:pt x="4365625" y="2969121"/>
                  <a:pt x="4368105" y="2971602"/>
                  <a:pt x="4368105" y="2976562"/>
                </a:cubicBezTo>
                <a:cubicBezTo>
                  <a:pt x="4368105" y="2976562"/>
                  <a:pt x="4366865" y="2977802"/>
                  <a:pt x="4364385" y="2980283"/>
                </a:cubicBezTo>
                <a:cubicBezTo>
                  <a:pt x="4361904" y="2982764"/>
                  <a:pt x="4358184" y="2981523"/>
                  <a:pt x="4353223" y="2976562"/>
                </a:cubicBezTo>
                <a:close/>
                <a:moveTo>
                  <a:pt x="5448969" y="2965400"/>
                </a:moveTo>
                <a:cubicBezTo>
                  <a:pt x="5450210" y="2965400"/>
                  <a:pt x="5452070" y="2966640"/>
                  <a:pt x="5454551" y="2969121"/>
                </a:cubicBezTo>
                <a:lnTo>
                  <a:pt x="5447109" y="2969121"/>
                </a:lnTo>
                <a:cubicBezTo>
                  <a:pt x="5447109" y="2966640"/>
                  <a:pt x="5447729" y="2965400"/>
                  <a:pt x="5448969" y="2965400"/>
                </a:cubicBezTo>
                <a:close/>
                <a:moveTo>
                  <a:pt x="5169917" y="2965400"/>
                </a:moveTo>
                <a:cubicBezTo>
                  <a:pt x="5171157" y="2965400"/>
                  <a:pt x="5171777" y="2966640"/>
                  <a:pt x="5171777" y="2969121"/>
                </a:cubicBezTo>
                <a:cubicBezTo>
                  <a:pt x="5171777" y="2969121"/>
                  <a:pt x="5169297" y="2969121"/>
                  <a:pt x="5164336" y="2969121"/>
                </a:cubicBezTo>
                <a:cubicBezTo>
                  <a:pt x="5166816" y="2966640"/>
                  <a:pt x="5168677" y="2965400"/>
                  <a:pt x="5169917" y="2965400"/>
                </a:cubicBezTo>
                <a:close/>
                <a:moveTo>
                  <a:pt x="5246191" y="2961680"/>
                </a:moveTo>
                <a:lnTo>
                  <a:pt x="5246191" y="2969121"/>
                </a:lnTo>
                <a:lnTo>
                  <a:pt x="5231308" y="2969121"/>
                </a:lnTo>
                <a:cubicBezTo>
                  <a:pt x="5236270" y="2964160"/>
                  <a:pt x="5241230" y="2961680"/>
                  <a:pt x="5246191" y="2961680"/>
                </a:cubicBezTo>
                <a:close/>
                <a:moveTo>
                  <a:pt x="4799707" y="2961680"/>
                </a:moveTo>
                <a:cubicBezTo>
                  <a:pt x="4804668" y="2961680"/>
                  <a:pt x="4807148" y="2962920"/>
                  <a:pt x="4807148" y="2965400"/>
                </a:cubicBezTo>
                <a:cubicBezTo>
                  <a:pt x="4807148" y="2967881"/>
                  <a:pt x="4804668" y="2969121"/>
                  <a:pt x="4799707" y="2969121"/>
                </a:cubicBezTo>
                <a:cubicBezTo>
                  <a:pt x="4799707" y="2964160"/>
                  <a:pt x="4799707" y="2961680"/>
                  <a:pt x="4799707" y="2961680"/>
                </a:cubicBezTo>
                <a:close/>
                <a:moveTo>
                  <a:pt x="4781103" y="2961680"/>
                </a:moveTo>
                <a:cubicBezTo>
                  <a:pt x="4783583" y="2961680"/>
                  <a:pt x="4786065" y="2961680"/>
                  <a:pt x="4788545" y="2961680"/>
                </a:cubicBezTo>
                <a:cubicBezTo>
                  <a:pt x="4791025" y="2961680"/>
                  <a:pt x="4789785" y="2964160"/>
                  <a:pt x="4784824" y="2969121"/>
                </a:cubicBezTo>
                <a:cubicBezTo>
                  <a:pt x="4779863" y="2974082"/>
                  <a:pt x="4777383" y="2974082"/>
                  <a:pt x="4777383" y="2969121"/>
                </a:cubicBezTo>
                <a:cubicBezTo>
                  <a:pt x="4777383" y="2964160"/>
                  <a:pt x="4778623" y="2961680"/>
                  <a:pt x="4781103" y="2961680"/>
                </a:cubicBezTo>
                <a:close/>
                <a:moveTo>
                  <a:pt x="4679714" y="2957029"/>
                </a:moveTo>
                <a:cubicBezTo>
                  <a:pt x="4680334" y="2957649"/>
                  <a:pt x="4680644" y="2959199"/>
                  <a:pt x="4680644" y="2961680"/>
                </a:cubicBezTo>
                <a:cubicBezTo>
                  <a:pt x="4675683" y="2961680"/>
                  <a:pt x="4673203" y="2961680"/>
                  <a:pt x="4673203" y="2961680"/>
                </a:cubicBezTo>
                <a:cubicBezTo>
                  <a:pt x="4673203" y="2961680"/>
                  <a:pt x="4674443" y="2960440"/>
                  <a:pt x="4676924" y="2957959"/>
                </a:cubicBezTo>
                <a:cubicBezTo>
                  <a:pt x="4678164" y="2956719"/>
                  <a:pt x="4679094" y="2956408"/>
                  <a:pt x="4679714" y="2957029"/>
                </a:cubicBezTo>
                <a:close/>
                <a:moveTo>
                  <a:pt x="5030390" y="2946797"/>
                </a:moveTo>
                <a:lnTo>
                  <a:pt x="5045273" y="2946797"/>
                </a:lnTo>
                <a:lnTo>
                  <a:pt x="5052715" y="2961680"/>
                </a:lnTo>
                <a:cubicBezTo>
                  <a:pt x="5052715" y="2961680"/>
                  <a:pt x="5053955" y="2961680"/>
                  <a:pt x="5056435" y="2961680"/>
                </a:cubicBezTo>
                <a:cubicBezTo>
                  <a:pt x="5058915" y="2961680"/>
                  <a:pt x="5062636" y="2961680"/>
                  <a:pt x="5067597" y="2961680"/>
                </a:cubicBezTo>
                <a:cubicBezTo>
                  <a:pt x="5072559" y="2961680"/>
                  <a:pt x="5075039" y="2961680"/>
                  <a:pt x="5075039" y="2961680"/>
                </a:cubicBezTo>
                <a:cubicBezTo>
                  <a:pt x="5075039" y="2961680"/>
                  <a:pt x="5075039" y="2959199"/>
                  <a:pt x="5075039" y="2954238"/>
                </a:cubicBezTo>
                <a:cubicBezTo>
                  <a:pt x="5075039" y="2954238"/>
                  <a:pt x="5077519" y="2954238"/>
                  <a:pt x="5082480" y="2954238"/>
                </a:cubicBezTo>
                <a:cubicBezTo>
                  <a:pt x="5087442" y="2954238"/>
                  <a:pt x="5087442" y="2956719"/>
                  <a:pt x="5082480" y="2961680"/>
                </a:cubicBezTo>
                <a:cubicBezTo>
                  <a:pt x="5082480" y="2961680"/>
                  <a:pt x="5084960" y="2961680"/>
                  <a:pt x="5089922" y="2961680"/>
                </a:cubicBezTo>
                <a:cubicBezTo>
                  <a:pt x="5094883" y="2961680"/>
                  <a:pt x="5097363" y="2964160"/>
                  <a:pt x="5097363" y="2969121"/>
                </a:cubicBezTo>
                <a:lnTo>
                  <a:pt x="5082480" y="2969121"/>
                </a:lnTo>
                <a:lnTo>
                  <a:pt x="5067597" y="2976562"/>
                </a:lnTo>
                <a:lnTo>
                  <a:pt x="5060156" y="2976562"/>
                </a:lnTo>
                <a:lnTo>
                  <a:pt x="5045273" y="2961680"/>
                </a:lnTo>
                <a:cubicBezTo>
                  <a:pt x="5045273" y="2956719"/>
                  <a:pt x="5042793" y="2952998"/>
                  <a:pt x="5037832" y="2950517"/>
                </a:cubicBezTo>
                <a:cubicBezTo>
                  <a:pt x="5032870" y="2948037"/>
                  <a:pt x="5030390" y="2946797"/>
                  <a:pt x="5030390" y="2946797"/>
                </a:cubicBezTo>
                <a:close/>
                <a:moveTo>
                  <a:pt x="4717851" y="2946797"/>
                </a:moveTo>
                <a:cubicBezTo>
                  <a:pt x="4717851" y="2946797"/>
                  <a:pt x="4727773" y="2949277"/>
                  <a:pt x="4747617" y="2954238"/>
                </a:cubicBezTo>
                <a:lnTo>
                  <a:pt x="4777383" y="2961680"/>
                </a:lnTo>
                <a:lnTo>
                  <a:pt x="4755058" y="2961680"/>
                </a:lnTo>
                <a:cubicBezTo>
                  <a:pt x="4750097" y="2961680"/>
                  <a:pt x="4745137" y="2961680"/>
                  <a:pt x="4740176" y="2961680"/>
                </a:cubicBezTo>
                <a:cubicBezTo>
                  <a:pt x="4735214" y="2961680"/>
                  <a:pt x="4730254" y="2961680"/>
                  <a:pt x="4725293" y="2961680"/>
                </a:cubicBezTo>
                <a:cubicBezTo>
                  <a:pt x="4725293" y="2961680"/>
                  <a:pt x="4725293" y="2960440"/>
                  <a:pt x="4725293" y="2957959"/>
                </a:cubicBezTo>
                <a:cubicBezTo>
                  <a:pt x="4725293" y="2955478"/>
                  <a:pt x="4722813" y="2954238"/>
                  <a:pt x="4717851" y="2954238"/>
                </a:cubicBezTo>
                <a:close/>
                <a:moveTo>
                  <a:pt x="5166196" y="2943076"/>
                </a:moveTo>
                <a:cubicBezTo>
                  <a:pt x="5164955" y="2943076"/>
                  <a:pt x="5164336" y="2944317"/>
                  <a:pt x="5164336" y="2946797"/>
                </a:cubicBezTo>
                <a:lnTo>
                  <a:pt x="5171777" y="2946797"/>
                </a:lnTo>
                <a:cubicBezTo>
                  <a:pt x="5169296" y="2944317"/>
                  <a:pt x="5167436" y="2943076"/>
                  <a:pt x="5166196" y="2943076"/>
                </a:cubicBezTo>
                <a:close/>
                <a:moveTo>
                  <a:pt x="5759648" y="2939355"/>
                </a:moveTo>
                <a:lnTo>
                  <a:pt x="5767090" y="2946797"/>
                </a:lnTo>
                <a:lnTo>
                  <a:pt x="5761509" y="2946797"/>
                </a:lnTo>
                <a:cubicBezTo>
                  <a:pt x="5757788" y="2946797"/>
                  <a:pt x="5754687" y="2946797"/>
                  <a:pt x="5752207" y="2946797"/>
                </a:cubicBezTo>
                <a:cubicBezTo>
                  <a:pt x="5757168" y="2946797"/>
                  <a:pt x="5758408" y="2945557"/>
                  <a:pt x="5755927" y="2943076"/>
                </a:cubicBezTo>
                <a:cubicBezTo>
                  <a:pt x="5753447" y="2940595"/>
                  <a:pt x="5754687" y="2939355"/>
                  <a:pt x="5759648" y="2939355"/>
                </a:cubicBezTo>
                <a:close/>
                <a:moveTo>
                  <a:pt x="5692676" y="2939355"/>
                </a:moveTo>
                <a:lnTo>
                  <a:pt x="5692676" y="2946797"/>
                </a:lnTo>
                <a:lnTo>
                  <a:pt x="5685234" y="2946797"/>
                </a:lnTo>
                <a:cubicBezTo>
                  <a:pt x="5685234" y="2941836"/>
                  <a:pt x="5687714" y="2939355"/>
                  <a:pt x="5692676" y="2939355"/>
                </a:cubicBezTo>
                <a:close/>
                <a:moveTo>
                  <a:pt x="5655468" y="2939355"/>
                </a:moveTo>
                <a:cubicBezTo>
                  <a:pt x="5655468" y="2939355"/>
                  <a:pt x="5657949" y="2939355"/>
                  <a:pt x="5662910" y="2939355"/>
                </a:cubicBezTo>
                <a:cubicBezTo>
                  <a:pt x="5667871" y="2939355"/>
                  <a:pt x="5670351" y="2939355"/>
                  <a:pt x="5670351" y="2939355"/>
                </a:cubicBezTo>
                <a:cubicBezTo>
                  <a:pt x="5670351" y="2939355"/>
                  <a:pt x="5667871" y="2941836"/>
                  <a:pt x="5662910" y="2946797"/>
                </a:cubicBezTo>
                <a:cubicBezTo>
                  <a:pt x="5657949" y="2946797"/>
                  <a:pt x="5655468" y="2946797"/>
                  <a:pt x="5655468" y="2946797"/>
                </a:cubicBezTo>
                <a:cubicBezTo>
                  <a:pt x="5655468" y="2946797"/>
                  <a:pt x="5655468" y="2944316"/>
                  <a:pt x="5655468" y="2939355"/>
                </a:cubicBezTo>
                <a:close/>
                <a:moveTo>
                  <a:pt x="4561582" y="2939355"/>
                </a:moveTo>
                <a:lnTo>
                  <a:pt x="4576465" y="2939355"/>
                </a:lnTo>
                <a:lnTo>
                  <a:pt x="4576465" y="2946797"/>
                </a:lnTo>
                <a:cubicBezTo>
                  <a:pt x="4571503" y="2946797"/>
                  <a:pt x="4566543" y="2944316"/>
                  <a:pt x="4561582" y="2939355"/>
                </a:cubicBezTo>
                <a:close/>
                <a:moveTo>
                  <a:pt x="4442519" y="2939355"/>
                </a:moveTo>
                <a:lnTo>
                  <a:pt x="4457402" y="2939355"/>
                </a:lnTo>
                <a:lnTo>
                  <a:pt x="4472285" y="2946797"/>
                </a:lnTo>
                <a:cubicBezTo>
                  <a:pt x="4472285" y="2946797"/>
                  <a:pt x="4471045" y="2948037"/>
                  <a:pt x="4468564" y="2950517"/>
                </a:cubicBezTo>
                <a:cubicBezTo>
                  <a:pt x="4466084" y="2952998"/>
                  <a:pt x="4463603" y="2952998"/>
                  <a:pt x="4461123" y="2950517"/>
                </a:cubicBezTo>
                <a:cubicBezTo>
                  <a:pt x="4458643" y="2948037"/>
                  <a:pt x="4454922" y="2946797"/>
                  <a:pt x="4449961" y="2946797"/>
                </a:cubicBezTo>
                <a:close/>
                <a:moveTo>
                  <a:pt x="4368105" y="2939355"/>
                </a:moveTo>
                <a:lnTo>
                  <a:pt x="4382988" y="2946797"/>
                </a:lnTo>
                <a:lnTo>
                  <a:pt x="4382988" y="2954238"/>
                </a:lnTo>
                <a:lnTo>
                  <a:pt x="4368105" y="2954238"/>
                </a:lnTo>
                <a:lnTo>
                  <a:pt x="4360664" y="2954238"/>
                </a:lnTo>
                <a:cubicBezTo>
                  <a:pt x="4360664" y="2954238"/>
                  <a:pt x="4363144" y="2951758"/>
                  <a:pt x="4368105" y="2946797"/>
                </a:cubicBezTo>
                <a:cubicBezTo>
                  <a:pt x="4368105" y="2941836"/>
                  <a:pt x="4368105" y="2939355"/>
                  <a:pt x="4368105" y="2939355"/>
                </a:cubicBezTo>
                <a:close/>
                <a:moveTo>
                  <a:pt x="4323457" y="2939355"/>
                </a:moveTo>
                <a:lnTo>
                  <a:pt x="4338340" y="2939355"/>
                </a:lnTo>
                <a:lnTo>
                  <a:pt x="4330898" y="2946797"/>
                </a:lnTo>
                <a:close/>
                <a:moveTo>
                  <a:pt x="5594077" y="2935635"/>
                </a:moveTo>
                <a:cubicBezTo>
                  <a:pt x="5595318" y="2935635"/>
                  <a:pt x="5595937" y="2936875"/>
                  <a:pt x="5595937" y="2939355"/>
                </a:cubicBezTo>
                <a:lnTo>
                  <a:pt x="5588496" y="2939355"/>
                </a:lnTo>
                <a:cubicBezTo>
                  <a:pt x="5590976" y="2936875"/>
                  <a:pt x="5592837" y="2935635"/>
                  <a:pt x="5594077" y="2935635"/>
                </a:cubicBezTo>
                <a:close/>
                <a:moveTo>
                  <a:pt x="5380136" y="2931914"/>
                </a:moveTo>
                <a:cubicBezTo>
                  <a:pt x="5380136" y="2931914"/>
                  <a:pt x="5382617" y="2931914"/>
                  <a:pt x="5387578" y="2931914"/>
                </a:cubicBezTo>
                <a:cubicBezTo>
                  <a:pt x="5392539" y="2931914"/>
                  <a:pt x="5395019" y="2931914"/>
                  <a:pt x="5395019" y="2931914"/>
                </a:cubicBezTo>
                <a:lnTo>
                  <a:pt x="5387578" y="2939355"/>
                </a:lnTo>
                <a:close/>
                <a:moveTo>
                  <a:pt x="4740176" y="2931914"/>
                </a:moveTo>
                <a:cubicBezTo>
                  <a:pt x="4740176" y="2931914"/>
                  <a:pt x="4742656" y="2931914"/>
                  <a:pt x="4747617" y="2931914"/>
                </a:cubicBezTo>
                <a:cubicBezTo>
                  <a:pt x="4747617" y="2931914"/>
                  <a:pt x="4747617" y="2933154"/>
                  <a:pt x="4747617" y="2935635"/>
                </a:cubicBezTo>
                <a:cubicBezTo>
                  <a:pt x="4747617" y="2938115"/>
                  <a:pt x="4747617" y="2939355"/>
                  <a:pt x="4747617" y="2939355"/>
                </a:cubicBezTo>
                <a:close/>
                <a:moveTo>
                  <a:pt x="4699248" y="2931914"/>
                </a:moveTo>
                <a:cubicBezTo>
                  <a:pt x="4701728" y="2931914"/>
                  <a:pt x="4704209" y="2934395"/>
                  <a:pt x="4706689" y="2939355"/>
                </a:cubicBezTo>
                <a:cubicBezTo>
                  <a:pt x="4709169" y="2944316"/>
                  <a:pt x="4705449" y="2946797"/>
                  <a:pt x="4695527" y="2946797"/>
                </a:cubicBezTo>
                <a:lnTo>
                  <a:pt x="4680644" y="2939355"/>
                </a:lnTo>
                <a:lnTo>
                  <a:pt x="4688086" y="2939355"/>
                </a:lnTo>
                <a:lnTo>
                  <a:pt x="4695527" y="2939355"/>
                </a:lnTo>
                <a:cubicBezTo>
                  <a:pt x="4695527" y="2934395"/>
                  <a:pt x="4696768" y="2931914"/>
                  <a:pt x="4699248" y="2931914"/>
                </a:cubicBezTo>
                <a:close/>
                <a:moveTo>
                  <a:pt x="4241602" y="2931914"/>
                </a:moveTo>
                <a:lnTo>
                  <a:pt x="4249043" y="2931914"/>
                </a:lnTo>
                <a:cubicBezTo>
                  <a:pt x="4258965" y="2936875"/>
                  <a:pt x="4263926" y="2939355"/>
                  <a:pt x="4263926" y="2939355"/>
                </a:cubicBezTo>
                <a:lnTo>
                  <a:pt x="4286250" y="2946797"/>
                </a:lnTo>
                <a:cubicBezTo>
                  <a:pt x="4291211" y="2946797"/>
                  <a:pt x="4296172" y="2946797"/>
                  <a:pt x="4301133" y="2946797"/>
                </a:cubicBezTo>
                <a:cubicBezTo>
                  <a:pt x="4306094" y="2946797"/>
                  <a:pt x="4311055" y="2946797"/>
                  <a:pt x="4316016" y="2946797"/>
                </a:cubicBezTo>
                <a:lnTo>
                  <a:pt x="4271367" y="2954238"/>
                </a:lnTo>
                <a:cubicBezTo>
                  <a:pt x="4266406" y="2949277"/>
                  <a:pt x="4261445" y="2946797"/>
                  <a:pt x="4256484" y="2946797"/>
                </a:cubicBezTo>
                <a:close/>
                <a:moveTo>
                  <a:pt x="5940103" y="2928193"/>
                </a:moveTo>
                <a:cubicBezTo>
                  <a:pt x="5943824" y="2928193"/>
                  <a:pt x="5948164" y="2929433"/>
                  <a:pt x="5953125" y="2931914"/>
                </a:cubicBezTo>
                <a:cubicBezTo>
                  <a:pt x="5963046" y="2936875"/>
                  <a:pt x="5968008" y="2939355"/>
                  <a:pt x="5968008" y="2939355"/>
                </a:cubicBezTo>
                <a:lnTo>
                  <a:pt x="5982890" y="2946797"/>
                </a:lnTo>
                <a:lnTo>
                  <a:pt x="5990332" y="2946797"/>
                </a:lnTo>
                <a:cubicBezTo>
                  <a:pt x="5985370" y="2946797"/>
                  <a:pt x="5982890" y="2949277"/>
                  <a:pt x="5982890" y="2954238"/>
                </a:cubicBezTo>
                <a:cubicBezTo>
                  <a:pt x="5982890" y="2954238"/>
                  <a:pt x="5985370" y="2955478"/>
                  <a:pt x="5990332" y="2957959"/>
                </a:cubicBezTo>
                <a:cubicBezTo>
                  <a:pt x="5995293" y="2960440"/>
                  <a:pt x="6000253" y="2961680"/>
                  <a:pt x="6005215" y="2961680"/>
                </a:cubicBezTo>
                <a:lnTo>
                  <a:pt x="6064746" y="2991445"/>
                </a:lnTo>
                <a:cubicBezTo>
                  <a:pt x="6094511" y="3006328"/>
                  <a:pt x="6119316" y="3016250"/>
                  <a:pt x="6139160" y="3021211"/>
                </a:cubicBezTo>
                <a:cubicBezTo>
                  <a:pt x="6149081" y="3026172"/>
                  <a:pt x="6160243" y="3033613"/>
                  <a:pt x="6172646" y="3043535"/>
                </a:cubicBezTo>
                <a:cubicBezTo>
                  <a:pt x="6185049" y="3053457"/>
                  <a:pt x="6191250" y="3058418"/>
                  <a:pt x="6191250" y="3058418"/>
                </a:cubicBezTo>
                <a:cubicBezTo>
                  <a:pt x="6191250" y="3058418"/>
                  <a:pt x="6192490" y="3060899"/>
                  <a:pt x="6194970" y="3065859"/>
                </a:cubicBezTo>
                <a:cubicBezTo>
                  <a:pt x="6197451" y="3070820"/>
                  <a:pt x="6198691" y="3073301"/>
                  <a:pt x="6198691" y="3073301"/>
                </a:cubicBezTo>
                <a:lnTo>
                  <a:pt x="6191250" y="3073301"/>
                </a:lnTo>
                <a:lnTo>
                  <a:pt x="6176367" y="3065859"/>
                </a:lnTo>
                <a:cubicBezTo>
                  <a:pt x="6171406" y="3070820"/>
                  <a:pt x="6167685" y="3072061"/>
                  <a:pt x="6165205" y="3069580"/>
                </a:cubicBezTo>
                <a:cubicBezTo>
                  <a:pt x="6162725" y="3067099"/>
                  <a:pt x="6161484" y="3064619"/>
                  <a:pt x="6161484" y="3062139"/>
                </a:cubicBezTo>
                <a:cubicBezTo>
                  <a:pt x="6161484" y="3059658"/>
                  <a:pt x="6156523" y="3054697"/>
                  <a:pt x="6146601" y="3047256"/>
                </a:cubicBezTo>
                <a:cubicBezTo>
                  <a:pt x="6136680" y="3039814"/>
                  <a:pt x="6129238" y="3038574"/>
                  <a:pt x="6124277" y="3043535"/>
                </a:cubicBezTo>
                <a:cubicBezTo>
                  <a:pt x="6129238" y="3048496"/>
                  <a:pt x="6131718" y="3050976"/>
                  <a:pt x="6131718" y="3050976"/>
                </a:cubicBezTo>
                <a:lnTo>
                  <a:pt x="6094511" y="3021211"/>
                </a:lnTo>
                <a:cubicBezTo>
                  <a:pt x="6094511" y="3016250"/>
                  <a:pt x="6079629" y="3008809"/>
                  <a:pt x="6049863" y="2998887"/>
                </a:cubicBezTo>
                <a:lnTo>
                  <a:pt x="6027539" y="2984004"/>
                </a:lnTo>
                <a:cubicBezTo>
                  <a:pt x="6022577" y="2984004"/>
                  <a:pt x="6018857" y="2982764"/>
                  <a:pt x="6016377" y="2980283"/>
                </a:cubicBezTo>
                <a:cubicBezTo>
                  <a:pt x="6013897" y="2977802"/>
                  <a:pt x="6011415" y="2976562"/>
                  <a:pt x="6008935" y="2976562"/>
                </a:cubicBezTo>
                <a:cubicBezTo>
                  <a:pt x="6006455" y="2976562"/>
                  <a:pt x="6002734" y="2976562"/>
                  <a:pt x="5997773" y="2976562"/>
                </a:cubicBezTo>
                <a:cubicBezTo>
                  <a:pt x="5997773" y="2971602"/>
                  <a:pt x="5995293" y="2969121"/>
                  <a:pt x="5990332" y="2969121"/>
                </a:cubicBezTo>
                <a:cubicBezTo>
                  <a:pt x="5985370" y="2969121"/>
                  <a:pt x="5982890" y="2969121"/>
                  <a:pt x="5982890" y="2969121"/>
                </a:cubicBezTo>
                <a:cubicBezTo>
                  <a:pt x="5977929" y="2964160"/>
                  <a:pt x="5975449" y="2961680"/>
                  <a:pt x="5975449" y="2961680"/>
                </a:cubicBezTo>
                <a:cubicBezTo>
                  <a:pt x="5970488" y="2961680"/>
                  <a:pt x="5965527" y="2959199"/>
                  <a:pt x="5960566" y="2954238"/>
                </a:cubicBezTo>
                <a:lnTo>
                  <a:pt x="5953125" y="2946797"/>
                </a:lnTo>
                <a:lnTo>
                  <a:pt x="5930801" y="2931914"/>
                </a:lnTo>
                <a:cubicBezTo>
                  <a:pt x="5933281" y="2929433"/>
                  <a:pt x="5936382" y="2928193"/>
                  <a:pt x="5940103" y="2928193"/>
                </a:cubicBezTo>
                <a:close/>
                <a:moveTo>
                  <a:pt x="5439668" y="2924473"/>
                </a:moveTo>
                <a:lnTo>
                  <a:pt x="5461992" y="2931914"/>
                </a:lnTo>
                <a:cubicBezTo>
                  <a:pt x="5466953" y="2936875"/>
                  <a:pt x="5470674" y="2939355"/>
                  <a:pt x="5473154" y="2939355"/>
                </a:cubicBezTo>
                <a:cubicBezTo>
                  <a:pt x="5475634" y="2939355"/>
                  <a:pt x="5476875" y="2941836"/>
                  <a:pt x="5476875" y="2946797"/>
                </a:cubicBezTo>
                <a:lnTo>
                  <a:pt x="5447109" y="2946797"/>
                </a:lnTo>
                <a:cubicBezTo>
                  <a:pt x="5447109" y="2941836"/>
                  <a:pt x="5444629" y="2939355"/>
                  <a:pt x="5439668" y="2939355"/>
                </a:cubicBezTo>
                <a:cubicBezTo>
                  <a:pt x="5439668" y="2934395"/>
                  <a:pt x="5442148" y="2931914"/>
                  <a:pt x="5447109" y="2931914"/>
                </a:cubicBezTo>
                <a:lnTo>
                  <a:pt x="5439668" y="2931914"/>
                </a:lnTo>
                <a:close/>
                <a:moveTo>
                  <a:pt x="4494609" y="2917031"/>
                </a:moveTo>
                <a:lnTo>
                  <a:pt x="4509492" y="2924473"/>
                </a:lnTo>
                <a:cubicBezTo>
                  <a:pt x="4504531" y="2924473"/>
                  <a:pt x="4497090" y="2924473"/>
                  <a:pt x="4487168" y="2924473"/>
                </a:cubicBezTo>
                <a:close/>
                <a:moveTo>
                  <a:pt x="4282529" y="2917031"/>
                </a:moveTo>
                <a:cubicBezTo>
                  <a:pt x="4285010" y="2917031"/>
                  <a:pt x="4286250" y="2917031"/>
                  <a:pt x="4286250" y="2917031"/>
                </a:cubicBezTo>
                <a:lnTo>
                  <a:pt x="4271367" y="2931914"/>
                </a:lnTo>
                <a:lnTo>
                  <a:pt x="4271367" y="2924473"/>
                </a:lnTo>
                <a:cubicBezTo>
                  <a:pt x="4276328" y="2919512"/>
                  <a:pt x="4280049" y="2917031"/>
                  <a:pt x="4282529" y="2917031"/>
                </a:cubicBezTo>
                <a:close/>
                <a:moveTo>
                  <a:pt x="5629424" y="2913310"/>
                </a:moveTo>
                <a:cubicBezTo>
                  <a:pt x="5631904" y="2913310"/>
                  <a:pt x="5633144" y="2914551"/>
                  <a:pt x="5633144" y="2917031"/>
                </a:cubicBezTo>
                <a:lnTo>
                  <a:pt x="5625703" y="2924473"/>
                </a:lnTo>
                <a:lnTo>
                  <a:pt x="5618261" y="2917031"/>
                </a:lnTo>
                <a:cubicBezTo>
                  <a:pt x="5623222" y="2914551"/>
                  <a:pt x="5626943" y="2913310"/>
                  <a:pt x="5629424" y="2913310"/>
                </a:cubicBezTo>
                <a:close/>
                <a:moveTo>
                  <a:pt x="5505711" y="2912380"/>
                </a:moveTo>
                <a:cubicBezTo>
                  <a:pt x="5507571" y="2911760"/>
                  <a:pt x="5509121" y="2912070"/>
                  <a:pt x="5510361" y="2913310"/>
                </a:cubicBezTo>
                <a:cubicBezTo>
                  <a:pt x="5512841" y="2915791"/>
                  <a:pt x="5512841" y="2918271"/>
                  <a:pt x="5510361" y="2920752"/>
                </a:cubicBezTo>
                <a:cubicBezTo>
                  <a:pt x="5507881" y="2923233"/>
                  <a:pt x="5504160" y="2924473"/>
                  <a:pt x="5499199" y="2924473"/>
                </a:cubicBezTo>
                <a:lnTo>
                  <a:pt x="5499199" y="2917031"/>
                </a:lnTo>
                <a:cubicBezTo>
                  <a:pt x="5501680" y="2914551"/>
                  <a:pt x="5503850" y="2913001"/>
                  <a:pt x="5505711" y="2912380"/>
                </a:cubicBezTo>
                <a:close/>
                <a:moveTo>
                  <a:pt x="5878711" y="2909590"/>
                </a:moveTo>
                <a:cubicBezTo>
                  <a:pt x="5878711" y="2909590"/>
                  <a:pt x="5881191" y="2909590"/>
                  <a:pt x="5886152" y="2909590"/>
                </a:cubicBezTo>
                <a:cubicBezTo>
                  <a:pt x="5886152" y="2909590"/>
                  <a:pt x="5886152" y="2912070"/>
                  <a:pt x="5886152" y="2917031"/>
                </a:cubicBezTo>
                <a:cubicBezTo>
                  <a:pt x="5886152" y="2917031"/>
                  <a:pt x="5884911" y="2917031"/>
                  <a:pt x="5882431" y="2917031"/>
                </a:cubicBezTo>
                <a:cubicBezTo>
                  <a:pt x="5879951" y="2917031"/>
                  <a:pt x="5878711" y="2917031"/>
                  <a:pt x="5878711" y="2917031"/>
                </a:cubicBezTo>
                <a:cubicBezTo>
                  <a:pt x="5878711" y="2912070"/>
                  <a:pt x="5878711" y="2909590"/>
                  <a:pt x="5878711" y="2909590"/>
                </a:cubicBezTo>
                <a:close/>
                <a:moveTo>
                  <a:pt x="5722441" y="2909590"/>
                </a:moveTo>
                <a:lnTo>
                  <a:pt x="5729883" y="2909590"/>
                </a:lnTo>
                <a:lnTo>
                  <a:pt x="5722441" y="2917031"/>
                </a:lnTo>
                <a:close/>
                <a:moveTo>
                  <a:pt x="5659189" y="2909590"/>
                </a:moveTo>
                <a:cubicBezTo>
                  <a:pt x="5666631" y="2909590"/>
                  <a:pt x="5672831" y="2909590"/>
                  <a:pt x="5677793" y="2909590"/>
                </a:cubicBezTo>
                <a:lnTo>
                  <a:pt x="5677793" y="2917031"/>
                </a:lnTo>
                <a:cubicBezTo>
                  <a:pt x="5657949" y="2921992"/>
                  <a:pt x="5648027" y="2921992"/>
                  <a:pt x="5648027" y="2917031"/>
                </a:cubicBezTo>
                <a:cubicBezTo>
                  <a:pt x="5648027" y="2912070"/>
                  <a:pt x="5651748" y="2909590"/>
                  <a:pt x="5659189" y="2909590"/>
                </a:cubicBezTo>
                <a:close/>
                <a:moveTo>
                  <a:pt x="5350371" y="2909590"/>
                </a:moveTo>
                <a:cubicBezTo>
                  <a:pt x="5355332" y="2909590"/>
                  <a:pt x="5357812" y="2912070"/>
                  <a:pt x="5357812" y="2917031"/>
                </a:cubicBezTo>
                <a:lnTo>
                  <a:pt x="5350371" y="2917031"/>
                </a:lnTo>
                <a:cubicBezTo>
                  <a:pt x="5345410" y="2912070"/>
                  <a:pt x="5345410" y="2909590"/>
                  <a:pt x="5350371" y="2909590"/>
                </a:cubicBezTo>
                <a:close/>
                <a:moveTo>
                  <a:pt x="4457402" y="2909590"/>
                </a:moveTo>
                <a:lnTo>
                  <a:pt x="4464843" y="2909590"/>
                </a:lnTo>
                <a:cubicBezTo>
                  <a:pt x="4469805" y="2909590"/>
                  <a:pt x="4473526" y="2910830"/>
                  <a:pt x="4476006" y="2913310"/>
                </a:cubicBezTo>
                <a:cubicBezTo>
                  <a:pt x="4478486" y="2915791"/>
                  <a:pt x="4479726" y="2917031"/>
                  <a:pt x="4479726" y="2917031"/>
                </a:cubicBezTo>
                <a:lnTo>
                  <a:pt x="4464843" y="2917031"/>
                </a:lnTo>
                <a:close/>
                <a:moveTo>
                  <a:pt x="4412754" y="2909590"/>
                </a:moveTo>
                <a:cubicBezTo>
                  <a:pt x="4417715" y="2909590"/>
                  <a:pt x="4417715" y="2912070"/>
                  <a:pt x="4412754" y="2917031"/>
                </a:cubicBezTo>
                <a:cubicBezTo>
                  <a:pt x="4412754" y="2917031"/>
                  <a:pt x="4412754" y="2918271"/>
                  <a:pt x="4412754" y="2920752"/>
                </a:cubicBezTo>
                <a:cubicBezTo>
                  <a:pt x="4412754" y="2923233"/>
                  <a:pt x="4415234" y="2924473"/>
                  <a:pt x="4420195" y="2924473"/>
                </a:cubicBezTo>
                <a:lnTo>
                  <a:pt x="4420195" y="2931914"/>
                </a:lnTo>
                <a:lnTo>
                  <a:pt x="4368105" y="2931914"/>
                </a:lnTo>
                <a:lnTo>
                  <a:pt x="4360664" y="2931914"/>
                </a:lnTo>
                <a:cubicBezTo>
                  <a:pt x="4360664" y="2931914"/>
                  <a:pt x="4360664" y="2930674"/>
                  <a:pt x="4360664" y="2928193"/>
                </a:cubicBezTo>
                <a:cubicBezTo>
                  <a:pt x="4360664" y="2925713"/>
                  <a:pt x="4358184" y="2924473"/>
                  <a:pt x="4353223" y="2924473"/>
                </a:cubicBezTo>
                <a:cubicBezTo>
                  <a:pt x="4348262" y="2924473"/>
                  <a:pt x="4345781" y="2924473"/>
                  <a:pt x="4345781" y="2924473"/>
                </a:cubicBezTo>
                <a:cubicBezTo>
                  <a:pt x="4345781" y="2924473"/>
                  <a:pt x="4344541" y="2924473"/>
                  <a:pt x="4342061" y="2924473"/>
                </a:cubicBezTo>
                <a:cubicBezTo>
                  <a:pt x="4339580" y="2924473"/>
                  <a:pt x="4335859" y="2921992"/>
                  <a:pt x="4330898" y="2917031"/>
                </a:cubicBezTo>
                <a:cubicBezTo>
                  <a:pt x="4340820" y="2917031"/>
                  <a:pt x="4353223" y="2919512"/>
                  <a:pt x="4368105" y="2924473"/>
                </a:cubicBezTo>
                <a:cubicBezTo>
                  <a:pt x="4392910" y="2924473"/>
                  <a:pt x="4405313" y="2921992"/>
                  <a:pt x="4405313" y="2917031"/>
                </a:cubicBezTo>
                <a:cubicBezTo>
                  <a:pt x="4405313" y="2912070"/>
                  <a:pt x="4407793" y="2909590"/>
                  <a:pt x="4412754" y="2909590"/>
                </a:cubicBezTo>
                <a:close/>
                <a:moveTo>
                  <a:pt x="4375547" y="2909590"/>
                </a:moveTo>
                <a:cubicBezTo>
                  <a:pt x="4375547" y="2909590"/>
                  <a:pt x="4375547" y="2912070"/>
                  <a:pt x="4375547" y="2917031"/>
                </a:cubicBezTo>
                <a:lnTo>
                  <a:pt x="4360664" y="2917031"/>
                </a:lnTo>
                <a:close/>
                <a:moveTo>
                  <a:pt x="4643437" y="2905869"/>
                </a:moveTo>
                <a:lnTo>
                  <a:pt x="4650879" y="2909590"/>
                </a:lnTo>
                <a:cubicBezTo>
                  <a:pt x="4648398" y="2909590"/>
                  <a:pt x="4646538" y="2909280"/>
                  <a:pt x="4645298" y="2908660"/>
                </a:cubicBezTo>
                <a:close/>
                <a:moveTo>
                  <a:pt x="5901035" y="2902148"/>
                </a:moveTo>
                <a:cubicBezTo>
                  <a:pt x="5901035" y="2907109"/>
                  <a:pt x="5905996" y="2912070"/>
                  <a:pt x="5915918" y="2917031"/>
                </a:cubicBezTo>
                <a:cubicBezTo>
                  <a:pt x="5920879" y="2921992"/>
                  <a:pt x="5923359" y="2925713"/>
                  <a:pt x="5923359" y="2928193"/>
                </a:cubicBezTo>
                <a:cubicBezTo>
                  <a:pt x="5923359" y="2930674"/>
                  <a:pt x="5920879" y="2931914"/>
                  <a:pt x="5915918" y="2931914"/>
                </a:cubicBezTo>
                <a:lnTo>
                  <a:pt x="5908476" y="2924473"/>
                </a:lnTo>
                <a:cubicBezTo>
                  <a:pt x="5903515" y="2919512"/>
                  <a:pt x="5901035" y="2915791"/>
                  <a:pt x="5901035" y="2913310"/>
                </a:cubicBezTo>
                <a:cubicBezTo>
                  <a:pt x="5901035" y="2910830"/>
                  <a:pt x="5898555" y="2909590"/>
                  <a:pt x="5893593" y="2909590"/>
                </a:cubicBezTo>
                <a:close/>
                <a:moveTo>
                  <a:pt x="5532685" y="2902148"/>
                </a:moveTo>
                <a:cubicBezTo>
                  <a:pt x="5535165" y="2902148"/>
                  <a:pt x="5536406" y="2902148"/>
                  <a:pt x="5536406" y="2902148"/>
                </a:cubicBezTo>
                <a:lnTo>
                  <a:pt x="5528965" y="2909590"/>
                </a:lnTo>
                <a:cubicBezTo>
                  <a:pt x="5524003" y="2909590"/>
                  <a:pt x="5522764" y="2908350"/>
                  <a:pt x="5525244" y="2905869"/>
                </a:cubicBezTo>
                <a:cubicBezTo>
                  <a:pt x="5527724" y="2903388"/>
                  <a:pt x="5530205" y="2902148"/>
                  <a:pt x="5532685" y="2902148"/>
                </a:cubicBezTo>
                <a:close/>
                <a:moveTo>
                  <a:pt x="5320605" y="2902148"/>
                </a:moveTo>
                <a:lnTo>
                  <a:pt x="5328047" y="2909590"/>
                </a:lnTo>
                <a:cubicBezTo>
                  <a:pt x="5328047" y="2914551"/>
                  <a:pt x="5325567" y="2917031"/>
                  <a:pt x="5320605" y="2917031"/>
                </a:cubicBezTo>
                <a:cubicBezTo>
                  <a:pt x="5315644" y="2912070"/>
                  <a:pt x="5313164" y="2909590"/>
                  <a:pt x="5313164" y="2909590"/>
                </a:cubicBezTo>
                <a:cubicBezTo>
                  <a:pt x="5313164" y="2904629"/>
                  <a:pt x="5315644" y="2902148"/>
                  <a:pt x="5320605" y="2902148"/>
                </a:cubicBezTo>
                <a:close/>
                <a:moveTo>
                  <a:pt x="4635996" y="2902148"/>
                </a:moveTo>
                <a:lnTo>
                  <a:pt x="4641577" y="2903079"/>
                </a:lnTo>
                <a:cubicBezTo>
                  <a:pt x="4642817" y="2903699"/>
                  <a:pt x="4643437" y="2904629"/>
                  <a:pt x="4643437" y="2905869"/>
                </a:cubicBezTo>
                <a:close/>
                <a:moveTo>
                  <a:pt x="4613672" y="2902148"/>
                </a:moveTo>
                <a:cubicBezTo>
                  <a:pt x="4613672" y="2907109"/>
                  <a:pt x="4613672" y="2909590"/>
                  <a:pt x="4613672" y="2909590"/>
                </a:cubicBezTo>
                <a:cubicBezTo>
                  <a:pt x="4618633" y="2909590"/>
                  <a:pt x="4621113" y="2908350"/>
                  <a:pt x="4621113" y="2905869"/>
                </a:cubicBezTo>
                <a:cubicBezTo>
                  <a:pt x="4621113" y="2903388"/>
                  <a:pt x="4618633" y="2902148"/>
                  <a:pt x="4613672" y="2902148"/>
                </a:cubicBezTo>
                <a:close/>
                <a:moveTo>
                  <a:pt x="4189512" y="2902148"/>
                </a:moveTo>
                <a:lnTo>
                  <a:pt x="4249043" y="2909590"/>
                </a:lnTo>
                <a:lnTo>
                  <a:pt x="4256484" y="2924473"/>
                </a:lnTo>
                <a:cubicBezTo>
                  <a:pt x="4256484" y="2924473"/>
                  <a:pt x="4252764" y="2923233"/>
                  <a:pt x="4245322" y="2920752"/>
                </a:cubicBezTo>
                <a:cubicBezTo>
                  <a:pt x="4237881" y="2918271"/>
                  <a:pt x="4230439" y="2915791"/>
                  <a:pt x="4222998" y="2913310"/>
                </a:cubicBezTo>
                <a:cubicBezTo>
                  <a:pt x="4215557" y="2910830"/>
                  <a:pt x="4208115" y="2908350"/>
                  <a:pt x="4200674" y="2905869"/>
                </a:cubicBezTo>
                <a:cubicBezTo>
                  <a:pt x="4193232" y="2903388"/>
                  <a:pt x="4189512" y="2902148"/>
                  <a:pt x="4189512" y="2902148"/>
                </a:cubicBezTo>
                <a:close/>
                <a:moveTo>
                  <a:pt x="5856386" y="2894707"/>
                </a:moveTo>
                <a:cubicBezTo>
                  <a:pt x="5861348" y="2894707"/>
                  <a:pt x="5863828" y="2894707"/>
                  <a:pt x="5863828" y="2894707"/>
                </a:cubicBezTo>
                <a:lnTo>
                  <a:pt x="5871269" y="2902148"/>
                </a:lnTo>
                <a:lnTo>
                  <a:pt x="5867549" y="2902148"/>
                </a:lnTo>
                <a:cubicBezTo>
                  <a:pt x="5865068" y="2902148"/>
                  <a:pt x="5863828" y="2902148"/>
                  <a:pt x="5863828" y="2902148"/>
                </a:cubicBezTo>
                <a:close/>
                <a:moveTo>
                  <a:pt x="5781972" y="2894707"/>
                </a:moveTo>
                <a:cubicBezTo>
                  <a:pt x="5786934" y="2894707"/>
                  <a:pt x="5789414" y="2894707"/>
                  <a:pt x="5789414" y="2894707"/>
                </a:cubicBezTo>
                <a:cubicBezTo>
                  <a:pt x="5789414" y="2894707"/>
                  <a:pt x="5790654" y="2895947"/>
                  <a:pt x="5793135" y="2898428"/>
                </a:cubicBezTo>
                <a:cubicBezTo>
                  <a:pt x="5795615" y="2900908"/>
                  <a:pt x="5799335" y="2902148"/>
                  <a:pt x="5804297" y="2902148"/>
                </a:cubicBezTo>
                <a:lnTo>
                  <a:pt x="5789414" y="2902148"/>
                </a:lnTo>
                <a:close/>
                <a:moveTo>
                  <a:pt x="5700117" y="2894707"/>
                </a:moveTo>
                <a:cubicBezTo>
                  <a:pt x="5700117" y="2894707"/>
                  <a:pt x="5702597" y="2894707"/>
                  <a:pt x="5707558" y="2894707"/>
                </a:cubicBezTo>
                <a:cubicBezTo>
                  <a:pt x="5707558" y="2899668"/>
                  <a:pt x="5705078" y="2902148"/>
                  <a:pt x="5700117" y="2902148"/>
                </a:cubicBezTo>
                <a:cubicBezTo>
                  <a:pt x="5700117" y="2897188"/>
                  <a:pt x="5700117" y="2894707"/>
                  <a:pt x="5700117" y="2894707"/>
                </a:cubicBezTo>
                <a:close/>
                <a:moveTo>
                  <a:pt x="4368105" y="2894707"/>
                </a:moveTo>
                <a:cubicBezTo>
                  <a:pt x="4373067" y="2894707"/>
                  <a:pt x="4378027" y="2897188"/>
                  <a:pt x="4382988" y="2902148"/>
                </a:cubicBezTo>
                <a:lnTo>
                  <a:pt x="4375547" y="2902148"/>
                </a:lnTo>
                <a:lnTo>
                  <a:pt x="4360664" y="2902148"/>
                </a:lnTo>
                <a:cubicBezTo>
                  <a:pt x="4360664" y="2897188"/>
                  <a:pt x="4363144" y="2894707"/>
                  <a:pt x="4368105" y="2894707"/>
                </a:cubicBezTo>
                <a:close/>
                <a:moveTo>
                  <a:pt x="3817441" y="2894707"/>
                </a:moveTo>
                <a:cubicBezTo>
                  <a:pt x="3822402" y="2894707"/>
                  <a:pt x="3824883" y="2897188"/>
                  <a:pt x="3824883" y="2902148"/>
                </a:cubicBezTo>
                <a:lnTo>
                  <a:pt x="3817441" y="2902148"/>
                </a:lnTo>
                <a:close/>
                <a:moveTo>
                  <a:pt x="3743027" y="2894707"/>
                </a:moveTo>
                <a:cubicBezTo>
                  <a:pt x="3747988" y="2894707"/>
                  <a:pt x="3750469" y="2894707"/>
                  <a:pt x="3750469" y="2894707"/>
                </a:cubicBezTo>
                <a:cubicBezTo>
                  <a:pt x="3750469" y="2894707"/>
                  <a:pt x="3750469" y="2897188"/>
                  <a:pt x="3750469" y="2902148"/>
                </a:cubicBezTo>
                <a:lnTo>
                  <a:pt x="3743027" y="2902148"/>
                </a:lnTo>
                <a:close/>
                <a:moveTo>
                  <a:pt x="4675063" y="2892382"/>
                </a:moveTo>
                <a:cubicBezTo>
                  <a:pt x="4678784" y="2891451"/>
                  <a:pt x="4688086" y="2894707"/>
                  <a:pt x="4702968" y="2902148"/>
                </a:cubicBezTo>
                <a:cubicBezTo>
                  <a:pt x="4727773" y="2912070"/>
                  <a:pt x="4742656" y="2917031"/>
                  <a:pt x="4747617" y="2917031"/>
                </a:cubicBezTo>
                <a:cubicBezTo>
                  <a:pt x="4752578" y="2917031"/>
                  <a:pt x="4755058" y="2919512"/>
                  <a:pt x="4755058" y="2924473"/>
                </a:cubicBezTo>
                <a:cubicBezTo>
                  <a:pt x="4750097" y="2924473"/>
                  <a:pt x="4745137" y="2924473"/>
                  <a:pt x="4740176" y="2924473"/>
                </a:cubicBezTo>
                <a:cubicBezTo>
                  <a:pt x="4735214" y="2924473"/>
                  <a:pt x="4729013" y="2923233"/>
                  <a:pt x="4721572" y="2920752"/>
                </a:cubicBezTo>
                <a:cubicBezTo>
                  <a:pt x="4714131" y="2918271"/>
                  <a:pt x="4705449" y="2914551"/>
                  <a:pt x="4695527" y="2909590"/>
                </a:cubicBezTo>
                <a:cubicBezTo>
                  <a:pt x="4680644" y="2899668"/>
                  <a:pt x="4673203" y="2894707"/>
                  <a:pt x="4673203" y="2894707"/>
                </a:cubicBezTo>
                <a:cubicBezTo>
                  <a:pt x="4673203" y="2893467"/>
                  <a:pt x="4673823" y="2892691"/>
                  <a:pt x="4675063" y="2892382"/>
                </a:cubicBezTo>
                <a:close/>
                <a:moveTo>
                  <a:pt x="4896445" y="2887266"/>
                </a:moveTo>
                <a:lnTo>
                  <a:pt x="4903886" y="2887266"/>
                </a:lnTo>
                <a:cubicBezTo>
                  <a:pt x="4908848" y="2892226"/>
                  <a:pt x="4910087" y="2894707"/>
                  <a:pt x="4907607" y="2894707"/>
                </a:cubicBezTo>
                <a:cubicBezTo>
                  <a:pt x="4905127" y="2894707"/>
                  <a:pt x="4903886" y="2894707"/>
                  <a:pt x="4903886" y="2894707"/>
                </a:cubicBezTo>
                <a:close/>
                <a:moveTo>
                  <a:pt x="4405313" y="2887266"/>
                </a:moveTo>
                <a:cubicBezTo>
                  <a:pt x="4405313" y="2887266"/>
                  <a:pt x="4407793" y="2887266"/>
                  <a:pt x="4412754" y="2887266"/>
                </a:cubicBezTo>
                <a:cubicBezTo>
                  <a:pt x="4417715" y="2887266"/>
                  <a:pt x="4420195" y="2888506"/>
                  <a:pt x="4420195" y="2890986"/>
                </a:cubicBezTo>
                <a:cubicBezTo>
                  <a:pt x="4420195" y="2893467"/>
                  <a:pt x="4417715" y="2894707"/>
                  <a:pt x="4412754" y="2894707"/>
                </a:cubicBezTo>
                <a:cubicBezTo>
                  <a:pt x="4412754" y="2894707"/>
                  <a:pt x="4411514" y="2893467"/>
                  <a:pt x="4409033" y="2890986"/>
                </a:cubicBezTo>
                <a:cubicBezTo>
                  <a:pt x="4406553" y="2888506"/>
                  <a:pt x="4405313" y="2887266"/>
                  <a:pt x="4405313" y="2887266"/>
                </a:cubicBezTo>
                <a:close/>
                <a:moveTo>
                  <a:pt x="5525244" y="2879824"/>
                </a:moveTo>
                <a:cubicBezTo>
                  <a:pt x="5527724" y="2879824"/>
                  <a:pt x="5528965" y="2879824"/>
                  <a:pt x="5528965" y="2879824"/>
                </a:cubicBezTo>
                <a:lnTo>
                  <a:pt x="5521523" y="2887266"/>
                </a:lnTo>
                <a:cubicBezTo>
                  <a:pt x="5521523" y="2882305"/>
                  <a:pt x="5522764" y="2879824"/>
                  <a:pt x="5525244" y="2879824"/>
                </a:cubicBezTo>
                <a:close/>
                <a:moveTo>
                  <a:pt x="4591347" y="2879824"/>
                </a:moveTo>
                <a:lnTo>
                  <a:pt x="4598789" y="2887266"/>
                </a:lnTo>
                <a:cubicBezTo>
                  <a:pt x="4608710" y="2892226"/>
                  <a:pt x="4616152" y="2894707"/>
                  <a:pt x="4621113" y="2894707"/>
                </a:cubicBezTo>
                <a:lnTo>
                  <a:pt x="4635996" y="2902148"/>
                </a:lnTo>
                <a:cubicBezTo>
                  <a:pt x="4635996" y="2902148"/>
                  <a:pt x="4635996" y="2904629"/>
                  <a:pt x="4635996" y="2909590"/>
                </a:cubicBezTo>
                <a:cubicBezTo>
                  <a:pt x="4635996" y="2914551"/>
                  <a:pt x="4635996" y="2917031"/>
                  <a:pt x="4635996" y="2917031"/>
                </a:cubicBezTo>
                <a:cubicBezTo>
                  <a:pt x="4635996" y="2917031"/>
                  <a:pt x="4638476" y="2917031"/>
                  <a:pt x="4643437" y="2917031"/>
                </a:cubicBezTo>
                <a:lnTo>
                  <a:pt x="4650879" y="2924473"/>
                </a:lnTo>
                <a:lnTo>
                  <a:pt x="4665761" y="2931914"/>
                </a:lnTo>
                <a:lnTo>
                  <a:pt x="4680644" y="2931914"/>
                </a:lnTo>
                <a:lnTo>
                  <a:pt x="4665761" y="2939355"/>
                </a:lnTo>
                <a:cubicBezTo>
                  <a:pt x="4655840" y="2934395"/>
                  <a:pt x="4648399" y="2931914"/>
                  <a:pt x="4643437" y="2931914"/>
                </a:cubicBezTo>
                <a:cubicBezTo>
                  <a:pt x="4643437" y="2931914"/>
                  <a:pt x="4643437" y="2929433"/>
                  <a:pt x="4643437" y="2924473"/>
                </a:cubicBezTo>
                <a:lnTo>
                  <a:pt x="4635996" y="2924473"/>
                </a:lnTo>
                <a:cubicBezTo>
                  <a:pt x="4635996" y="2929433"/>
                  <a:pt x="4631035" y="2930674"/>
                  <a:pt x="4621113" y="2928193"/>
                </a:cubicBezTo>
                <a:cubicBezTo>
                  <a:pt x="4611192" y="2925713"/>
                  <a:pt x="4604990" y="2923233"/>
                  <a:pt x="4602510" y="2920752"/>
                </a:cubicBezTo>
                <a:cubicBezTo>
                  <a:pt x="4600029" y="2918271"/>
                  <a:pt x="4593827" y="2917031"/>
                  <a:pt x="4583906" y="2917031"/>
                </a:cubicBezTo>
                <a:cubicBezTo>
                  <a:pt x="4573984" y="2917031"/>
                  <a:pt x="4569023" y="2917031"/>
                  <a:pt x="4569023" y="2917031"/>
                </a:cubicBezTo>
                <a:lnTo>
                  <a:pt x="4598789" y="2902148"/>
                </a:lnTo>
                <a:lnTo>
                  <a:pt x="4606230" y="2894707"/>
                </a:lnTo>
                <a:lnTo>
                  <a:pt x="4591347" y="2887266"/>
                </a:lnTo>
                <a:lnTo>
                  <a:pt x="4583906" y="2887266"/>
                </a:lnTo>
                <a:close/>
                <a:moveTo>
                  <a:pt x="3772793" y="2879824"/>
                </a:moveTo>
                <a:cubicBezTo>
                  <a:pt x="3772793" y="2884785"/>
                  <a:pt x="3772793" y="2887266"/>
                  <a:pt x="3772793" y="2887266"/>
                </a:cubicBezTo>
                <a:cubicBezTo>
                  <a:pt x="3767832" y="2887266"/>
                  <a:pt x="3765352" y="2887266"/>
                  <a:pt x="3765352" y="2887266"/>
                </a:cubicBezTo>
                <a:close/>
                <a:moveTo>
                  <a:pt x="5796855" y="2872383"/>
                </a:moveTo>
                <a:cubicBezTo>
                  <a:pt x="5801817" y="2872383"/>
                  <a:pt x="5806777" y="2872383"/>
                  <a:pt x="5811738" y="2872383"/>
                </a:cubicBezTo>
                <a:lnTo>
                  <a:pt x="5804297" y="2879824"/>
                </a:lnTo>
                <a:close/>
                <a:moveTo>
                  <a:pt x="5328047" y="2872383"/>
                </a:moveTo>
                <a:lnTo>
                  <a:pt x="5335488" y="2879824"/>
                </a:lnTo>
                <a:lnTo>
                  <a:pt x="5328047" y="2879824"/>
                </a:lnTo>
                <a:cubicBezTo>
                  <a:pt x="5328047" y="2879824"/>
                  <a:pt x="5328047" y="2877343"/>
                  <a:pt x="5328047" y="2872383"/>
                </a:cubicBezTo>
                <a:close/>
                <a:moveTo>
                  <a:pt x="5037832" y="2872383"/>
                </a:moveTo>
                <a:cubicBezTo>
                  <a:pt x="5037832" y="2872383"/>
                  <a:pt x="5040312" y="2874863"/>
                  <a:pt x="5045273" y="2879824"/>
                </a:cubicBezTo>
                <a:cubicBezTo>
                  <a:pt x="5040312" y="2879824"/>
                  <a:pt x="5037832" y="2879824"/>
                  <a:pt x="5037832" y="2879824"/>
                </a:cubicBezTo>
                <a:close/>
                <a:moveTo>
                  <a:pt x="4115098" y="2872383"/>
                </a:moveTo>
                <a:lnTo>
                  <a:pt x="4152305" y="2887266"/>
                </a:lnTo>
                <a:cubicBezTo>
                  <a:pt x="4157266" y="2887266"/>
                  <a:pt x="4159746" y="2887266"/>
                  <a:pt x="4159746" y="2887266"/>
                </a:cubicBezTo>
                <a:cubicBezTo>
                  <a:pt x="4159746" y="2887266"/>
                  <a:pt x="4162226" y="2887266"/>
                  <a:pt x="4167188" y="2887266"/>
                </a:cubicBezTo>
                <a:cubicBezTo>
                  <a:pt x="4167188" y="2887266"/>
                  <a:pt x="4167188" y="2889746"/>
                  <a:pt x="4167188" y="2894707"/>
                </a:cubicBezTo>
                <a:cubicBezTo>
                  <a:pt x="4167188" y="2894707"/>
                  <a:pt x="4160986" y="2894707"/>
                  <a:pt x="4148584" y="2894707"/>
                </a:cubicBezTo>
                <a:cubicBezTo>
                  <a:pt x="4136182" y="2894707"/>
                  <a:pt x="4128740" y="2892226"/>
                  <a:pt x="4126260" y="2887266"/>
                </a:cubicBezTo>
                <a:cubicBezTo>
                  <a:pt x="4123779" y="2882305"/>
                  <a:pt x="4120059" y="2879824"/>
                  <a:pt x="4115098" y="2879824"/>
                </a:cubicBezTo>
                <a:close/>
                <a:moveTo>
                  <a:pt x="6139160" y="2864941"/>
                </a:moveTo>
                <a:cubicBezTo>
                  <a:pt x="6139160" y="2864941"/>
                  <a:pt x="6140401" y="2864941"/>
                  <a:pt x="6142881" y="2864941"/>
                </a:cubicBezTo>
                <a:cubicBezTo>
                  <a:pt x="6145361" y="2864941"/>
                  <a:pt x="6146601" y="2866181"/>
                  <a:pt x="6146601" y="2868662"/>
                </a:cubicBezTo>
                <a:cubicBezTo>
                  <a:pt x="6146601" y="2871143"/>
                  <a:pt x="6144121" y="2872383"/>
                  <a:pt x="6139160" y="2872383"/>
                </a:cubicBezTo>
                <a:cubicBezTo>
                  <a:pt x="6139160" y="2867422"/>
                  <a:pt x="6139160" y="2864941"/>
                  <a:pt x="6139160" y="2864941"/>
                </a:cubicBezTo>
                <a:close/>
                <a:moveTo>
                  <a:pt x="4725293" y="2864941"/>
                </a:moveTo>
                <a:lnTo>
                  <a:pt x="4725293" y="2872383"/>
                </a:lnTo>
                <a:cubicBezTo>
                  <a:pt x="4730254" y="2872383"/>
                  <a:pt x="4732734" y="2871143"/>
                  <a:pt x="4732734" y="2868662"/>
                </a:cubicBezTo>
                <a:cubicBezTo>
                  <a:pt x="4732734" y="2866181"/>
                  <a:pt x="4732734" y="2864941"/>
                  <a:pt x="4732734" y="2864941"/>
                </a:cubicBezTo>
                <a:cubicBezTo>
                  <a:pt x="4732734" y="2864941"/>
                  <a:pt x="4730254" y="2864941"/>
                  <a:pt x="4725293" y="2864941"/>
                </a:cubicBezTo>
                <a:close/>
                <a:moveTo>
                  <a:pt x="4479726" y="2864941"/>
                </a:moveTo>
                <a:cubicBezTo>
                  <a:pt x="4479726" y="2869902"/>
                  <a:pt x="4484688" y="2872383"/>
                  <a:pt x="4494609" y="2872383"/>
                </a:cubicBezTo>
                <a:lnTo>
                  <a:pt x="4487168" y="2864941"/>
                </a:lnTo>
                <a:close/>
                <a:moveTo>
                  <a:pt x="4316016" y="2864941"/>
                </a:moveTo>
                <a:lnTo>
                  <a:pt x="4345781" y="2879824"/>
                </a:lnTo>
                <a:lnTo>
                  <a:pt x="4330898" y="2879824"/>
                </a:lnTo>
                <a:lnTo>
                  <a:pt x="4323457" y="2879824"/>
                </a:lnTo>
                <a:lnTo>
                  <a:pt x="4323457" y="2887266"/>
                </a:lnTo>
                <a:lnTo>
                  <a:pt x="4316016" y="2872383"/>
                </a:lnTo>
                <a:cubicBezTo>
                  <a:pt x="4316016" y="2867422"/>
                  <a:pt x="4316016" y="2864941"/>
                  <a:pt x="4316016" y="2864941"/>
                </a:cubicBezTo>
                <a:close/>
                <a:moveTo>
                  <a:pt x="4241602" y="2864941"/>
                </a:moveTo>
                <a:lnTo>
                  <a:pt x="4256484" y="2872383"/>
                </a:lnTo>
                <a:cubicBezTo>
                  <a:pt x="4251523" y="2872383"/>
                  <a:pt x="4249043" y="2872383"/>
                  <a:pt x="4249043" y="2872383"/>
                </a:cubicBezTo>
                <a:cubicBezTo>
                  <a:pt x="4239121" y="2872383"/>
                  <a:pt x="4236641" y="2874863"/>
                  <a:pt x="4241602" y="2879824"/>
                </a:cubicBezTo>
                <a:cubicBezTo>
                  <a:pt x="4246563" y="2884785"/>
                  <a:pt x="4246563" y="2887266"/>
                  <a:pt x="4241602" y="2887266"/>
                </a:cubicBezTo>
                <a:cubicBezTo>
                  <a:pt x="4236641" y="2887266"/>
                  <a:pt x="4234160" y="2886025"/>
                  <a:pt x="4234160" y="2883545"/>
                </a:cubicBezTo>
                <a:cubicBezTo>
                  <a:pt x="4234160" y="2881064"/>
                  <a:pt x="4234160" y="2879824"/>
                  <a:pt x="4234160" y="2879824"/>
                </a:cubicBezTo>
                <a:lnTo>
                  <a:pt x="4234160" y="2872383"/>
                </a:lnTo>
                <a:close/>
                <a:moveTo>
                  <a:pt x="6131718" y="2857500"/>
                </a:moveTo>
                <a:cubicBezTo>
                  <a:pt x="6131718" y="2857500"/>
                  <a:pt x="6131718" y="2859981"/>
                  <a:pt x="6131718" y="2864941"/>
                </a:cubicBezTo>
                <a:cubicBezTo>
                  <a:pt x="6126757" y="2864941"/>
                  <a:pt x="6124277" y="2864941"/>
                  <a:pt x="6124277" y="2864941"/>
                </a:cubicBezTo>
                <a:close/>
                <a:moveTo>
                  <a:pt x="5447109" y="2857500"/>
                </a:moveTo>
                <a:cubicBezTo>
                  <a:pt x="5447109" y="2857500"/>
                  <a:pt x="5447109" y="2859981"/>
                  <a:pt x="5447109" y="2864941"/>
                </a:cubicBezTo>
                <a:cubicBezTo>
                  <a:pt x="5447109" y="2869902"/>
                  <a:pt x="5449589" y="2869902"/>
                  <a:pt x="5454551" y="2864941"/>
                </a:cubicBezTo>
                <a:cubicBezTo>
                  <a:pt x="5459512" y="2864941"/>
                  <a:pt x="5461992" y="2862461"/>
                  <a:pt x="5461992" y="2857500"/>
                </a:cubicBezTo>
                <a:cubicBezTo>
                  <a:pt x="5461992" y="2857500"/>
                  <a:pt x="5459512" y="2857500"/>
                  <a:pt x="5454551" y="2857500"/>
                </a:cubicBezTo>
                <a:cubicBezTo>
                  <a:pt x="5449589" y="2857500"/>
                  <a:pt x="5447109" y="2857500"/>
                  <a:pt x="5447109" y="2857500"/>
                </a:cubicBezTo>
                <a:close/>
                <a:moveTo>
                  <a:pt x="5346650" y="2857500"/>
                </a:moveTo>
                <a:cubicBezTo>
                  <a:pt x="5349130" y="2857500"/>
                  <a:pt x="5350371" y="2857500"/>
                  <a:pt x="5350371" y="2857500"/>
                </a:cubicBezTo>
                <a:lnTo>
                  <a:pt x="5342929" y="2864941"/>
                </a:lnTo>
                <a:cubicBezTo>
                  <a:pt x="5337968" y="2864941"/>
                  <a:pt x="5336729" y="2863701"/>
                  <a:pt x="5339209" y="2861221"/>
                </a:cubicBezTo>
                <a:cubicBezTo>
                  <a:pt x="5341689" y="2858740"/>
                  <a:pt x="5344170" y="2857500"/>
                  <a:pt x="5346650" y="2857500"/>
                </a:cubicBezTo>
                <a:close/>
                <a:moveTo>
                  <a:pt x="5127129" y="2857500"/>
                </a:moveTo>
                <a:cubicBezTo>
                  <a:pt x="5127129" y="2857500"/>
                  <a:pt x="5128369" y="2858740"/>
                  <a:pt x="5130849" y="2861221"/>
                </a:cubicBezTo>
                <a:cubicBezTo>
                  <a:pt x="5133329" y="2863701"/>
                  <a:pt x="5134570" y="2864941"/>
                  <a:pt x="5134570" y="2864941"/>
                </a:cubicBezTo>
                <a:cubicBezTo>
                  <a:pt x="5129609" y="2864941"/>
                  <a:pt x="5127129" y="2864941"/>
                  <a:pt x="5127129" y="2864941"/>
                </a:cubicBezTo>
                <a:close/>
                <a:moveTo>
                  <a:pt x="5112246" y="2857500"/>
                </a:moveTo>
                <a:cubicBezTo>
                  <a:pt x="5117207" y="2857500"/>
                  <a:pt x="5119687" y="2858740"/>
                  <a:pt x="5119687" y="2861221"/>
                </a:cubicBezTo>
                <a:cubicBezTo>
                  <a:pt x="5119687" y="2863701"/>
                  <a:pt x="5117207" y="2864941"/>
                  <a:pt x="5112246" y="2864941"/>
                </a:cubicBezTo>
                <a:cubicBezTo>
                  <a:pt x="5112246" y="2864941"/>
                  <a:pt x="5112246" y="2862461"/>
                  <a:pt x="5112246" y="2857500"/>
                </a:cubicBezTo>
                <a:close/>
                <a:moveTo>
                  <a:pt x="4892724" y="2857500"/>
                </a:moveTo>
                <a:cubicBezTo>
                  <a:pt x="4895204" y="2857500"/>
                  <a:pt x="4896445" y="2858740"/>
                  <a:pt x="4896445" y="2861221"/>
                </a:cubicBezTo>
                <a:cubicBezTo>
                  <a:pt x="4896445" y="2863701"/>
                  <a:pt x="4898925" y="2864941"/>
                  <a:pt x="4903886" y="2864941"/>
                </a:cubicBezTo>
                <a:cubicBezTo>
                  <a:pt x="4908848" y="2864941"/>
                  <a:pt x="4912568" y="2867422"/>
                  <a:pt x="4915049" y="2872383"/>
                </a:cubicBezTo>
                <a:cubicBezTo>
                  <a:pt x="4917529" y="2877343"/>
                  <a:pt x="4922490" y="2879824"/>
                  <a:pt x="4929931" y="2879824"/>
                </a:cubicBezTo>
                <a:cubicBezTo>
                  <a:pt x="4937373" y="2879824"/>
                  <a:pt x="4942334" y="2881064"/>
                  <a:pt x="4944814" y="2883545"/>
                </a:cubicBezTo>
                <a:cubicBezTo>
                  <a:pt x="4947294" y="2886025"/>
                  <a:pt x="4949776" y="2887266"/>
                  <a:pt x="4952256" y="2887266"/>
                </a:cubicBezTo>
                <a:cubicBezTo>
                  <a:pt x="4954736" y="2887266"/>
                  <a:pt x="4963418" y="2888506"/>
                  <a:pt x="4978301" y="2890986"/>
                </a:cubicBezTo>
                <a:cubicBezTo>
                  <a:pt x="4993183" y="2893467"/>
                  <a:pt x="5003105" y="2897188"/>
                  <a:pt x="5008066" y="2902148"/>
                </a:cubicBezTo>
                <a:lnTo>
                  <a:pt x="5015508" y="2902148"/>
                </a:lnTo>
                <a:cubicBezTo>
                  <a:pt x="5020469" y="2902148"/>
                  <a:pt x="5026670" y="2903388"/>
                  <a:pt x="5034111" y="2905869"/>
                </a:cubicBezTo>
                <a:cubicBezTo>
                  <a:pt x="5041552" y="2908350"/>
                  <a:pt x="5047753" y="2909590"/>
                  <a:pt x="5052715" y="2909590"/>
                </a:cubicBezTo>
                <a:lnTo>
                  <a:pt x="5060156" y="2909590"/>
                </a:lnTo>
                <a:lnTo>
                  <a:pt x="5067597" y="2909590"/>
                </a:lnTo>
                <a:lnTo>
                  <a:pt x="5082480" y="2917031"/>
                </a:lnTo>
                <a:cubicBezTo>
                  <a:pt x="5092402" y="2917031"/>
                  <a:pt x="5099843" y="2919512"/>
                  <a:pt x="5104804" y="2924473"/>
                </a:cubicBezTo>
                <a:cubicBezTo>
                  <a:pt x="5109766" y="2924473"/>
                  <a:pt x="5113486" y="2924473"/>
                  <a:pt x="5115967" y="2924473"/>
                </a:cubicBezTo>
                <a:cubicBezTo>
                  <a:pt x="5118447" y="2924473"/>
                  <a:pt x="5119687" y="2924473"/>
                  <a:pt x="5119687" y="2924473"/>
                </a:cubicBezTo>
                <a:cubicBezTo>
                  <a:pt x="5124649" y="2924473"/>
                  <a:pt x="5127129" y="2926953"/>
                  <a:pt x="5127129" y="2931914"/>
                </a:cubicBezTo>
                <a:cubicBezTo>
                  <a:pt x="5132090" y="2936875"/>
                  <a:pt x="5134570" y="2939355"/>
                  <a:pt x="5134570" y="2939355"/>
                </a:cubicBezTo>
                <a:cubicBezTo>
                  <a:pt x="5139531" y="2939355"/>
                  <a:pt x="5139531" y="2941836"/>
                  <a:pt x="5134570" y="2946797"/>
                </a:cubicBezTo>
                <a:lnTo>
                  <a:pt x="5142011" y="2954238"/>
                </a:lnTo>
                <a:cubicBezTo>
                  <a:pt x="5146973" y="2954238"/>
                  <a:pt x="5149453" y="2952998"/>
                  <a:pt x="5149453" y="2950517"/>
                </a:cubicBezTo>
                <a:cubicBezTo>
                  <a:pt x="5149453" y="2948037"/>
                  <a:pt x="5151933" y="2944316"/>
                  <a:pt x="5156894" y="2939355"/>
                </a:cubicBezTo>
                <a:cubicBezTo>
                  <a:pt x="5161856" y="2934395"/>
                  <a:pt x="5156894" y="2929433"/>
                  <a:pt x="5142011" y="2924473"/>
                </a:cubicBezTo>
                <a:cubicBezTo>
                  <a:pt x="5137050" y="2919512"/>
                  <a:pt x="5130849" y="2915791"/>
                  <a:pt x="5123408" y="2913310"/>
                </a:cubicBezTo>
                <a:cubicBezTo>
                  <a:pt x="5115967" y="2910830"/>
                  <a:pt x="5109766" y="2909590"/>
                  <a:pt x="5104804" y="2909590"/>
                </a:cubicBezTo>
                <a:cubicBezTo>
                  <a:pt x="5094883" y="2909590"/>
                  <a:pt x="5089922" y="2909590"/>
                  <a:pt x="5089922" y="2909590"/>
                </a:cubicBezTo>
                <a:cubicBezTo>
                  <a:pt x="5094883" y="2909590"/>
                  <a:pt x="5099843" y="2908350"/>
                  <a:pt x="5104804" y="2905869"/>
                </a:cubicBezTo>
                <a:cubicBezTo>
                  <a:pt x="5109766" y="2903388"/>
                  <a:pt x="5114726" y="2902148"/>
                  <a:pt x="5119687" y="2902148"/>
                </a:cubicBezTo>
                <a:cubicBezTo>
                  <a:pt x="5119687" y="2907109"/>
                  <a:pt x="5120928" y="2909590"/>
                  <a:pt x="5123408" y="2909590"/>
                </a:cubicBezTo>
                <a:cubicBezTo>
                  <a:pt x="5125888" y="2909590"/>
                  <a:pt x="5129609" y="2909590"/>
                  <a:pt x="5134570" y="2909590"/>
                </a:cubicBezTo>
                <a:cubicBezTo>
                  <a:pt x="5139531" y="2909590"/>
                  <a:pt x="5144492" y="2912070"/>
                  <a:pt x="5149453" y="2917031"/>
                </a:cubicBezTo>
                <a:lnTo>
                  <a:pt x="5179218" y="2924473"/>
                </a:lnTo>
                <a:cubicBezTo>
                  <a:pt x="5213945" y="2934395"/>
                  <a:pt x="5233788" y="2941836"/>
                  <a:pt x="5238750" y="2946797"/>
                </a:cubicBezTo>
                <a:lnTo>
                  <a:pt x="5246191" y="2946797"/>
                </a:lnTo>
                <a:lnTo>
                  <a:pt x="5261074" y="2954238"/>
                </a:lnTo>
                <a:lnTo>
                  <a:pt x="5268515" y="2961680"/>
                </a:lnTo>
                <a:lnTo>
                  <a:pt x="5261074" y="2961680"/>
                </a:lnTo>
                <a:cubicBezTo>
                  <a:pt x="5251152" y="2956719"/>
                  <a:pt x="5243711" y="2954238"/>
                  <a:pt x="5238750" y="2954238"/>
                </a:cubicBezTo>
                <a:cubicBezTo>
                  <a:pt x="5233788" y="2954238"/>
                  <a:pt x="5231308" y="2956719"/>
                  <a:pt x="5231308" y="2961680"/>
                </a:cubicBezTo>
                <a:lnTo>
                  <a:pt x="5223867" y="2961680"/>
                </a:lnTo>
                <a:cubicBezTo>
                  <a:pt x="5223867" y="2961680"/>
                  <a:pt x="5220146" y="2961680"/>
                  <a:pt x="5212705" y="2961680"/>
                </a:cubicBezTo>
                <a:cubicBezTo>
                  <a:pt x="5205263" y="2961680"/>
                  <a:pt x="5201543" y="2962920"/>
                  <a:pt x="5201543" y="2965400"/>
                </a:cubicBezTo>
                <a:cubicBezTo>
                  <a:pt x="5201543" y="2967881"/>
                  <a:pt x="5204023" y="2969121"/>
                  <a:pt x="5208984" y="2969121"/>
                </a:cubicBezTo>
                <a:cubicBezTo>
                  <a:pt x="5208984" y="2969121"/>
                  <a:pt x="5210225" y="2970361"/>
                  <a:pt x="5212705" y="2972842"/>
                </a:cubicBezTo>
                <a:cubicBezTo>
                  <a:pt x="5215185" y="2975322"/>
                  <a:pt x="5216426" y="2976562"/>
                  <a:pt x="5216426" y="2976562"/>
                </a:cubicBezTo>
                <a:cubicBezTo>
                  <a:pt x="5216426" y="2981523"/>
                  <a:pt x="5218906" y="2981523"/>
                  <a:pt x="5223867" y="2976562"/>
                </a:cubicBezTo>
                <a:cubicBezTo>
                  <a:pt x="5228828" y="2976562"/>
                  <a:pt x="5232549" y="2977802"/>
                  <a:pt x="5235029" y="2980283"/>
                </a:cubicBezTo>
                <a:cubicBezTo>
                  <a:pt x="5237509" y="2982764"/>
                  <a:pt x="5238750" y="2984004"/>
                  <a:pt x="5238750" y="2984004"/>
                </a:cubicBezTo>
                <a:cubicBezTo>
                  <a:pt x="5238750" y="2984004"/>
                  <a:pt x="5241230" y="2986484"/>
                  <a:pt x="5246191" y="2991445"/>
                </a:cubicBezTo>
                <a:lnTo>
                  <a:pt x="5246191" y="2984004"/>
                </a:lnTo>
                <a:lnTo>
                  <a:pt x="5253633" y="2984004"/>
                </a:lnTo>
                <a:cubicBezTo>
                  <a:pt x="5258594" y="2984004"/>
                  <a:pt x="5263554" y="2984004"/>
                  <a:pt x="5268515" y="2984004"/>
                </a:cubicBezTo>
                <a:cubicBezTo>
                  <a:pt x="5268515" y="2984004"/>
                  <a:pt x="5270995" y="2985244"/>
                  <a:pt x="5275957" y="2987725"/>
                </a:cubicBezTo>
                <a:cubicBezTo>
                  <a:pt x="5280918" y="2990205"/>
                  <a:pt x="5285878" y="2991445"/>
                  <a:pt x="5290840" y="2991445"/>
                </a:cubicBezTo>
                <a:cubicBezTo>
                  <a:pt x="5315644" y="2991445"/>
                  <a:pt x="5330527" y="2993926"/>
                  <a:pt x="5335488" y="2998887"/>
                </a:cubicBezTo>
                <a:cubicBezTo>
                  <a:pt x="5335488" y="2998887"/>
                  <a:pt x="5337968" y="2998887"/>
                  <a:pt x="5342929" y="2998887"/>
                </a:cubicBezTo>
                <a:cubicBezTo>
                  <a:pt x="5347891" y="2998887"/>
                  <a:pt x="5352851" y="2998887"/>
                  <a:pt x="5357812" y="2998887"/>
                </a:cubicBezTo>
                <a:lnTo>
                  <a:pt x="5372695" y="2998887"/>
                </a:lnTo>
                <a:cubicBezTo>
                  <a:pt x="5372695" y="3003847"/>
                  <a:pt x="5375175" y="3008809"/>
                  <a:pt x="5380136" y="3013769"/>
                </a:cubicBezTo>
                <a:lnTo>
                  <a:pt x="5387578" y="3021211"/>
                </a:lnTo>
                <a:lnTo>
                  <a:pt x="5372695" y="3021211"/>
                </a:lnTo>
                <a:cubicBezTo>
                  <a:pt x="5367734" y="3011289"/>
                  <a:pt x="5360292" y="3006328"/>
                  <a:pt x="5350371" y="3006328"/>
                </a:cubicBezTo>
                <a:cubicBezTo>
                  <a:pt x="5345410" y="3006328"/>
                  <a:pt x="5340449" y="3005088"/>
                  <a:pt x="5335488" y="3002607"/>
                </a:cubicBezTo>
                <a:cubicBezTo>
                  <a:pt x="5330527" y="3000127"/>
                  <a:pt x="5323085" y="2998887"/>
                  <a:pt x="5313164" y="2998887"/>
                </a:cubicBezTo>
                <a:cubicBezTo>
                  <a:pt x="5298281" y="3003847"/>
                  <a:pt x="5280918" y="3005088"/>
                  <a:pt x="5261074" y="3002607"/>
                </a:cubicBezTo>
                <a:cubicBezTo>
                  <a:pt x="5241230" y="3000127"/>
                  <a:pt x="5231308" y="2997647"/>
                  <a:pt x="5231308" y="2995166"/>
                </a:cubicBezTo>
                <a:cubicBezTo>
                  <a:pt x="5231308" y="2992685"/>
                  <a:pt x="5228828" y="2993926"/>
                  <a:pt x="5223867" y="2998887"/>
                </a:cubicBezTo>
                <a:cubicBezTo>
                  <a:pt x="5218906" y="3003847"/>
                  <a:pt x="5213945" y="3006328"/>
                  <a:pt x="5208984" y="3006328"/>
                </a:cubicBezTo>
                <a:cubicBezTo>
                  <a:pt x="5204023" y="3006328"/>
                  <a:pt x="5201543" y="3003847"/>
                  <a:pt x="5201543" y="2998887"/>
                </a:cubicBezTo>
                <a:cubicBezTo>
                  <a:pt x="5201543" y="2998887"/>
                  <a:pt x="5202783" y="2997647"/>
                  <a:pt x="5205263" y="2995166"/>
                </a:cubicBezTo>
                <a:cubicBezTo>
                  <a:pt x="5207743" y="2992685"/>
                  <a:pt x="5211464" y="2991445"/>
                  <a:pt x="5216426" y="2991445"/>
                </a:cubicBezTo>
                <a:lnTo>
                  <a:pt x="5223867" y="2991445"/>
                </a:lnTo>
                <a:lnTo>
                  <a:pt x="5216426" y="2984004"/>
                </a:lnTo>
                <a:lnTo>
                  <a:pt x="5194101" y="2991445"/>
                </a:lnTo>
                <a:lnTo>
                  <a:pt x="5179218" y="2998887"/>
                </a:lnTo>
                <a:cubicBezTo>
                  <a:pt x="5179218" y="2993926"/>
                  <a:pt x="5174257" y="2991445"/>
                  <a:pt x="5164336" y="2991445"/>
                </a:cubicBezTo>
                <a:lnTo>
                  <a:pt x="5142011" y="2976562"/>
                </a:lnTo>
                <a:cubicBezTo>
                  <a:pt x="5142011" y="2976562"/>
                  <a:pt x="5144492" y="2977802"/>
                  <a:pt x="5149453" y="2980283"/>
                </a:cubicBezTo>
                <a:cubicBezTo>
                  <a:pt x="5154414" y="2982764"/>
                  <a:pt x="5164336" y="2984004"/>
                  <a:pt x="5179218" y="2984004"/>
                </a:cubicBezTo>
                <a:lnTo>
                  <a:pt x="5194101" y="2976562"/>
                </a:lnTo>
                <a:cubicBezTo>
                  <a:pt x="5194101" y="2976562"/>
                  <a:pt x="5191621" y="2976562"/>
                  <a:pt x="5186660" y="2976562"/>
                </a:cubicBezTo>
                <a:lnTo>
                  <a:pt x="5179218" y="2969121"/>
                </a:lnTo>
                <a:cubicBezTo>
                  <a:pt x="5179218" y="2964160"/>
                  <a:pt x="5181699" y="2961680"/>
                  <a:pt x="5186660" y="2961680"/>
                </a:cubicBezTo>
                <a:cubicBezTo>
                  <a:pt x="5186660" y="2961680"/>
                  <a:pt x="5187901" y="2961680"/>
                  <a:pt x="5190381" y="2961680"/>
                </a:cubicBezTo>
                <a:cubicBezTo>
                  <a:pt x="5192861" y="2961680"/>
                  <a:pt x="5194101" y="2959199"/>
                  <a:pt x="5194101" y="2954238"/>
                </a:cubicBezTo>
                <a:cubicBezTo>
                  <a:pt x="5199063" y="2954238"/>
                  <a:pt x="5199063" y="2951758"/>
                  <a:pt x="5194101" y="2946797"/>
                </a:cubicBezTo>
                <a:cubicBezTo>
                  <a:pt x="5189140" y="2941836"/>
                  <a:pt x="5185419" y="2940595"/>
                  <a:pt x="5182939" y="2943076"/>
                </a:cubicBezTo>
                <a:cubicBezTo>
                  <a:pt x="5180459" y="2945557"/>
                  <a:pt x="5179218" y="2948037"/>
                  <a:pt x="5179218" y="2950517"/>
                </a:cubicBezTo>
                <a:cubicBezTo>
                  <a:pt x="5179218" y="2952998"/>
                  <a:pt x="5176738" y="2952998"/>
                  <a:pt x="5171777" y="2950517"/>
                </a:cubicBezTo>
                <a:cubicBezTo>
                  <a:pt x="5166816" y="2948037"/>
                  <a:pt x="5163095" y="2949277"/>
                  <a:pt x="5160615" y="2954238"/>
                </a:cubicBezTo>
                <a:cubicBezTo>
                  <a:pt x="5158135" y="2959199"/>
                  <a:pt x="5153174" y="2961680"/>
                  <a:pt x="5145732" y="2961680"/>
                </a:cubicBezTo>
                <a:cubicBezTo>
                  <a:pt x="5138291" y="2961680"/>
                  <a:pt x="5132090" y="2959199"/>
                  <a:pt x="5127129" y="2954238"/>
                </a:cubicBezTo>
                <a:cubicBezTo>
                  <a:pt x="5122167" y="2954238"/>
                  <a:pt x="5119687" y="2954238"/>
                  <a:pt x="5119687" y="2954238"/>
                </a:cubicBezTo>
                <a:cubicBezTo>
                  <a:pt x="5104804" y="2959199"/>
                  <a:pt x="5084960" y="2956719"/>
                  <a:pt x="5060156" y="2946797"/>
                </a:cubicBezTo>
                <a:cubicBezTo>
                  <a:pt x="5050234" y="2941836"/>
                  <a:pt x="5037832" y="2936875"/>
                  <a:pt x="5022949" y="2931914"/>
                </a:cubicBezTo>
                <a:cubicBezTo>
                  <a:pt x="5013027" y="2931914"/>
                  <a:pt x="5005586" y="2929433"/>
                  <a:pt x="5000625" y="2924473"/>
                </a:cubicBezTo>
                <a:cubicBezTo>
                  <a:pt x="4995663" y="2924473"/>
                  <a:pt x="4990703" y="2924473"/>
                  <a:pt x="4985742" y="2924473"/>
                </a:cubicBezTo>
                <a:cubicBezTo>
                  <a:pt x="4985742" y="2929433"/>
                  <a:pt x="4988222" y="2934395"/>
                  <a:pt x="4993183" y="2939355"/>
                </a:cubicBezTo>
                <a:cubicBezTo>
                  <a:pt x="4998145" y="2944316"/>
                  <a:pt x="4995663" y="2946797"/>
                  <a:pt x="4985742" y="2946797"/>
                </a:cubicBezTo>
                <a:lnTo>
                  <a:pt x="4970859" y="2939355"/>
                </a:lnTo>
                <a:cubicBezTo>
                  <a:pt x="4970859" y="2939355"/>
                  <a:pt x="4973339" y="2939355"/>
                  <a:pt x="4978301" y="2939355"/>
                </a:cubicBezTo>
                <a:cubicBezTo>
                  <a:pt x="4978301" y="2939355"/>
                  <a:pt x="4978301" y="2936875"/>
                  <a:pt x="4978301" y="2931914"/>
                </a:cubicBezTo>
                <a:cubicBezTo>
                  <a:pt x="4978301" y="2926953"/>
                  <a:pt x="4978301" y="2924473"/>
                  <a:pt x="4978301" y="2924473"/>
                </a:cubicBezTo>
                <a:cubicBezTo>
                  <a:pt x="4978301" y="2924473"/>
                  <a:pt x="4975820" y="2924473"/>
                  <a:pt x="4970859" y="2924473"/>
                </a:cubicBezTo>
                <a:cubicBezTo>
                  <a:pt x="4970859" y="2929433"/>
                  <a:pt x="4968379" y="2931914"/>
                  <a:pt x="4963418" y="2931914"/>
                </a:cubicBezTo>
                <a:cubicBezTo>
                  <a:pt x="4958456" y="2931914"/>
                  <a:pt x="4955976" y="2929433"/>
                  <a:pt x="4955976" y="2924473"/>
                </a:cubicBezTo>
                <a:lnTo>
                  <a:pt x="4955976" y="2917031"/>
                </a:lnTo>
                <a:lnTo>
                  <a:pt x="4941093" y="2909590"/>
                </a:lnTo>
                <a:cubicBezTo>
                  <a:pt x="4936132" y="2909590"/>
                  <a:pt x="4933652" y="2909590"/>
                  <a:pt x="4933652" y="2909590"/>
                </a:cubicBezTo>
                <a:cubicBezTo>
                  <a:pt x="4933652" y="2914551"/>
                  <a:pt x="4933652" y="2917031"/>
                  <a:pt x="4933652" y="2917031"/>
                </a:cubicBezTo>
                <a:lnTo>
                  <a:pt x="4941093" y="2917031"/>
                </a:lnTo>
                <a:cubicBezTo>
                  <a:pt x="4941093" y="2926953"/>
                  <a:pt x="4921249" y="2926953"/>
                  <a:pt x="4881562" y="2917031"/>
                </a:cubicBezTo>
                <a:cubicBezTo>
                  <a:pt x="4871641" y="2912070"/>
                  <a:pt x="4861718" y="2912070"/>
                  <a:pt x="4851797" y="2917031"/>
                </a:cubicBezTo>
                <a:cubicBezTo>
                  <a:pt x="4851797" y="2917031"/>
                  <a:pt x="4848076" y="2915791"/>
                  <a:pt x="4840635" y="2913310"/>
                </a:cubicBezTo>
                <a:cubicBezTo>
                  <a:pt x="4833193" y="2910830"/>
                  <a:pt x="4826992" y="2908350"/>
                  <a:pt x="4822031" y="2905869"/>
                </a:cubicBezTo>
                <a:cubicBezTo>
                  <a:pt x="4817070" y="2903388"/>
                  <a:pt x="4812109" y="2902148"/>
                  <a:pt x="4807148" y="2902148"/>
                </a:cubicBezTo>
                <a:cubicBezTo>
                  <a:pt x="4802187" y="2902148"/>
                  <a:pt x="4799707" y="2902148"/>
                  <a:pt x="4799707" y="2902148"/>
                </a:cubicBezTo>
                <a:cubicBezTo>
                  <a:pt x="4799707" y="2902148"/>
                  <a:pt x="4798466" y="2902148"/>
                  <a:pt x="4795986" y="2902148"/>
                </a:cubicBezTo>
                <a:cubicBezTo>
                  <a:pt x="4793506" y="2902148"/>
                  <a:pt x="4789785" y="2899668"/>
                  <a:pt x="4784824" y="2894707"/>
                </a:cubicBezTo>
                <a:cubicBezTo>
                  <a:pt x="4789785" y="2894707"/>
                  <a:pt x="4793506" y="2894707"/>
                  <a:pt x="4795986" y="2894707"/>
                </a:cubicBezTo>
                <a:cubicBezTo>
                  <a:pt x="4798466" y="2894707"/>
                  <a:pt x="4797227" y="2892226"/>
                  <a:pt x="4792265" y="2887266"/>
                </a:cubicBezTo>
                <a:lnTo>
                  <a:pt x="4814590" y="2887266"/>
                </a:lnTo>
                <a:cubicBezTo>
                  <a:pt x="4819551" y="2887266"/>
                  <a:pt x="4825752" y="2888506"/>
                  <a:pt x="4833193" y="2890986"/>
                </a:cubicBezTo>
                <a:cubicBezTo>
                  <a:pt x="4840635" y="2893467"/>
                  <a:pt x="4846835" y="2894707"/>
                  <a:pt x="4851797" y="2894707"/>
                </a:cubicBezTo>
                <a:lnTo>
                  <a:pt x="4896445" y="2902148"/>
                </a:lnTo>
                <a:cubicBezTo>
                  <a:pt x="4906367" y="2902148"/>
                  <a:pt x="4913808" y="2902148"/>
                  <a:pt x="4918769" y="2902148"/>
                </a:cubicBezTo>
                <a:cubicBezTo>
                  <a:pt x="4913808" y="2897188"/>
                  <a:pt x="4911328" y="2893467"/>
                  <a:pt x="4911328" y="2890986"/>
                </a:cubicBezTo>
                <a:cubicBezTo>
                  <a:pt x="4911328" y="2888506"/>
                  <a:pt x="4911328" y="2887266"/>
                  <a:pt x="4911328" y="2887266"/>
                </a:cubicBezTo>
                <a:lnTo>
                  <a:pt x="4918769" y="2894707"/>
                </a:lnTo>
                <a:cubicBezTo>
                  <a:pt x="4923731" y="2894707"/>
                  <a:pt x="4926211" y="2893467"/>
                  <a:pt x="4926211" y="2890986"/>
                </a:cubicBezTo>
                <a:cubicBezTo>
                  <a:pt x="4926211" y="2888506"/>
                  <a:pt x="4926211" y="2887266"/>
                  <a:pt x="4926211" y="2887266"/>
                </a:cubicBezTo>
                <a:cubicBezTo>
                  <a:pt x="4926211" y="2887266"/>
                  <a:pt x="4923731" y="2887266"/>
                  <a:pt x="4918769" y="2887266"/>
                </a:cubicBezTo>
                <a:cubicBezTo>
                  <a:pt x="4913808" y="2887266"/>
                  <a:pt x="4911328" y="2887266"/>
                  <a:pt x="4911328" y="2887266"/>
                </a:cubicBezTo>
                <a:cubicBezTo>
                  <a:pt x="4911328" y="2882305"/>
                  <a:pt x="4908848" y="2879824"/>
                  <a:pt x="4903886" y="2879824"/>
                </a:cubicBezTo>
                <a:cubicBezTo>
                  <a:pt x="4898925" y="2879824"/>
                  <a:pt x="4895204" y="2878584"/>
                  <a:pt x="4892724" y="2876103"/>
                </a:cubicBezTo>
                <a:cubicBezTo>
                  <a:pt x="4890244" y="2873623"/>
                  <a:pt x="4889004" y="2869902"/>
                  <a:pt x="4889004" y="2864941"/>
                </a:cubicBezTo>
                <a:cubicBezTo>
                  <a:pt x="4889004" y="2859981"/>
                  <a:pt x="4890244" y="2857500"/>
                  <a:pt x="4892724" y="2857500"/>
                </a:cubicBezTo>
                <a:close/>
                <a:moveTo>
                  <a:pt x="4606230" y="2857500"/>
                </a:moveTo>
                <a:cubicBezTo>
                  <a:pt x="4606230" y="2857500"/>
                  <a:pt x="4608710" y="2857500"/>
                  <a:pt x="4613672" y="2857500"/>
                </a:cubicBezTo>
                <a:lnTo>
                  <a:pt x="4606230" y="2864941"/>
                </a:lnTo>
                <a:close/>
                <a:moveTo>
                  <a:pt x="3698379" y="2857500"/>
                </a:moveTo>
                <a:cubicBezTo>
                  <a:pt x="3703340" y="2857500"/>
                  <a:pt x="3708301" y="2857500"/>
                  <a:pt x="3713262" y="2857500"/>
                </a:cubicBezTo>
                <a:lnTo>
                  <a:pt x="3743027" y="2872383"/>
                </a:lnTo>
                <a:lnTo>
                  <a:pt x="3743027" y="2879824"/>
                </a:lnTo>
                <a:cubicBezTo>
                  <a:pt x="3738066" y="2879824"/>
                  <a:pt x="3733106" y="2878584"/>
                  <a:pt x="3728145" y="2876103"/>
                </a:cubicBezTo>
                <a:cubicBezTo>
                  <a:pt x="3723183" y="2873623"/>
                  <a:pt x="3720703" y="2872383"/>
                  <a:pt x="3720703" y="2872383"/>
                </a:cubicBezTo>
                <a:cubicBezTo>
                  <a:pt x="3715742" y="2867422"/>
                  <a:pt x="3708301" y="2864941"/>
                  <a:pt x="3698379" y="2864941"/>
                </a:cubicBezTo>
                <a:close/>
                <a:moveTo>
                  <a:pt x="5908476" y="2850059"/>
                </a:moveTo>
                <a:cubicBezTo>
                  <a:pt x="5913438" y="2850059"/>
                  <a:pt x="5915918" y="2850059"/>
                  <a:pt x="5915918" y="2850059"/>
                </a:cubicBezTo>
                <a:lnTo>
                  <a:pt x="5908476" y="2857500"/>
                </a:lnTo>
                <a:close/>
                <a:moveTo>
                  <a:pt x="5819179" y="2850059"/>
                </a:moveTo>
                <a:lnTo>
                  <a:pt x="5856386" y="2857500"/>
                </a:lnTo>
                <a:cubicBezTo>
                  <a:pt x="5856386" y="2862461"/>
                  <a:pt x="5848945" y="2862461"/>
                  <a:pt x="5834062" y="2857500"/>
                </a:cubicBezTo>
                <a:cubicBezTo>
                  <a:pt x="5829101" y="2857500"/>
                  <a:pt x="5824141" y="2855019"/>
                  <a:pt x="5819179" y="2850059"/>
                </a:cubicBezTo>
                <a:close/>
                <a:moveTo>
                  <a:pt x="5402461" y="2850059"/>
                </a:moveTo>
                <a:lnTo>
                  <a:pt x="5402461" y="2857500"/>
                </a:lnTo>
                <a:cubicBezTo>
                  <a:pt x="5412382" y="2862461"/>
                  <a:pt x="5417343" y="2862461"/>
                  <a:pt x="5417343" y="2857500"/>
                </a:cubicBezTo>
                <a:cubicBezTo>
                  <a:pt x="5417343" y="2852539"/>
                  <a:pt x="5412382" y="2850059"/>
                  <a:pt x="5402461" y="2850059"/>
                </a:cubicBezTo>
                <a:close/>
                <a:moveTo>
                  <a:pt x="5246191" y="2850059"/>
                </a:moveTo>
                <a:cubicBezTo>
                  <a:pt x="5246191" y="2855019"/>
                  <a:pt x="5246191" y="2857500"/>
                  <a:pt x="5246191" y="2857500"/>
                </a:cubicBezTo>
                <a:cubicBezTo>
                  <a:pt x="5246191" y="2857500"/>
                  <a:pt x="5248671" y="2858740"/>
                  <a:pt x="5253633" y="2861221"/>
                </a:cubicBezTo>
                <a:cubicBezTo>
                  <a:pt x="5258594" y="2863701"/>
                  <a:pt x="5258594" y="2867422"/>
                  <a:pt x="5253633" y="2872383"/>
                </a:cubicBezTo>
                <a:cubicBezTo>
                  <a:pt x="5248671" y="2872383"/>
                  <a:pt x="5246191" y="2873623"/>
                  <a:pt x="5246191" y="2876103"/>
                </a:cubicBezTo>
                <a:cubicBezTo>
                  <a:pt x="5246191" y="2878584"/>
                  <a:pt x="5247432" y="2879824"/>
                  <a:pt x="5249912" y="2879824"/>
                </a:cubicBezTo>
                <a:cubicBezTo>
                  <a:pt x="5252392" y="2879824"/>
                  <a:pt x="5254873" y="2879824"/>
                  <a:pt x="5257353" y="2879824"/>
                </a:cubicBezTo>
                <a:cubicBezTo>
                  <a:pt x="5259833" y="2879824"/>
                  <a:pt x="5261074" y="2878584"/>
                  <a:pt x="5261074" y="2876103"/>
                </a:cubicBezTo>
                <a:cubicBezTo>
                  <a:pt x="5261074" y="2873623"/>
                  <a:pt x="5263554" y="2872383"/>
                  <a:pt x="5268515" y="2872383"/>
                </a:cubicBezTo>
                <a:cubicBezTo>
                  <a:pt x="5268515" y="2867422"/>
                  <a:pt x="5270995" y="2866181"/>
                  <a:pt x="5275957" y="2868662"/>
                </a:cubicBezTo>
                <a:cubicBezTo>
                  <a:pt x="5280918" y="2871143"/>
                  <a:pt x="5283398" y="2869902"/>
                  <a:pt x="5283398" y="2864941"/>
                </a:cubicBezTo>
                <a:cubicBezTo>
                  <a:pt x="5283398" y="2859981"/>
                  <a:pt x="5283398" y="2857500"/>
                  <a:pt x="5283398" y="2857500"/>
                </a:cubicBezTo>
                <a:cubicBezTo>
                  <a:pt x="5283398" y="2857500"/>
                  <a:pt x="5280918" y="2858740"/>
                  <a:pt x="5275957" y="2861221"/>
                </a:cubicBezTo>
                <a:cubicBezTo>
                  <a:pt x="5270995" y="2863701"/>
                  <a:pt x="5268515" y="2862461"/>
                  <a:pt x="5268515" y="2857500"/>
                </a:cubicBezTo>
                <a:lnTo>
                  <a:pt x="5261074" y="2850059"/>
                </a:lnTo>
                <a:cubicBezTo>
                  <a:pt x="5261074" y="2855019"/>
                  <a:pt x="5258594" y="2855019"/>
                  <a:pt x="5253633" y="2850059"/>
                </a:cubicBezTo>
                <a:cubicBezTo>
                  <a:pt x="5253633" y="2850059"/>
                  <a:pt x="5252392" y="2850059"/>
                  <a:pt x="5249912" y="2850059"/>
                </a:cubicBezTo>
                <a:close/>
                <a:moveTo>
                  <a:pt x="5067597" y="2850059"/>
                </a:moveTo>
                <a:cubicBezTo>
                  <a:pt x="5072559" y="2850059"/>
                  <a:pt x="5075039" y="2850059"/>
                  <a:pt x="5075039" y="2850059"/>
                </a:cubicBezTo>
                <a:cubicBezTo>
                  <a:pt x="5075039" y="2859981"/>
                  <a:pt x="5072559" y="2862461"/>
                  <a:pt x="5067597" y="2857500"/>
                </a:cubicBezTo>
                <a:cubicBezTo>
                  <a:pt x="5062636" y="2857500"/>
                  <a:pt x="5060156" y="2856260"/>
                  <a:pt x="5060156" y="2853779"/>
                </a:cubicBezTo>
                <a:cubicBezTo>
                  <a:pt x="5060156" y="2851299"/>
                  <a:pt x="5062636" y="2850059"/>
                  <a:pt x="5067597" y="2850059"/>
                </a:cubicBezTo>
                <a:close/>
                <a:moveTo>
                  <a:pt x="5045273" y="2850059"/>
                </a:moveTo>
                <a:lnTo>
                  <a:pt x="5052715" y="2850059"/>
                </a:lnTo>
                <a:lnTo>
                  <a:pt x="5052715" y="2857500"/>
                </a:lnTo>
                <a:cubicBezTo>
                  <a:pt x="5052715" y="2857500"/>
                  <a:pt x="5050234" y="2855019"/>
                  <a:pt x="5045273" y="2850059"/>
                </a:cubicBezTo>
                <a:close/>
                <a:moveTo>
                  <a:pt x="4955976" y="2850059"/>
                </a:moveTo>
                <a:cubicBezTo>
                  <a:pt x="4960938" y="2850059"/>
                  <a:pt x="4968379" y="2852539"/>
                  <a:pt x="4978301" y="2857500"/>
                </a:cubicBezTo>
                <a:lnTo>
                  <a:pt x="4993183" y="2857500"/>
                </a:lnTo>
                <a:lnTo>
                  <a:pt x="5000625" y="2864941"/>
                </a:lnTo>
                <a:lnTo>
                  <a:pt x="5008066" y="2872383"/>
                </a:lnTo>
                <a:cubicBezTo>
                  <a:pt x="4998145" y="2872383"/>
                  <a:pt x="4988222" y="2869902"/>
                  <a:pt x="4978301" y="2864941"/>
                </a:cubicBezTo>
                <a:cubicBezTo>
                  <a:pt x="4963418" y="2859981"/>
                  <a:pt x="4955976" y="2855019"/>
                  <a:pt x="4955976" y="2850059"/>
                </a:cubicBezTo>
                <a:close/>
                <a:moveTo>
                  <a:pt x="5886152" y="2842617"/>
                </a:moveTo>
                <a:cubicBezTo>
                  <a:pt x="5886152" y="2842617"/>
                  <a:pt x="5887393" y="2843857"/>
                  <a:pt x="5889873" y="2846338"/>
                </a:cubicBezTo>
                <a:cubicBezTo>
                  <a:pt x="5892353" y="2848818"/>
                  <a:pt x="5893593" y="2850059"/>
                  <a:pt x="5893593" y="2850059"/>
                </a:cubicBezTo>
                <a:lnTo>
                  <a:pt x="5886152" y="2850059"/>
                </a:lnTo>
                <a:close/>
                <a:moveTo>
                  <a:pt x="5194101" y="2842617"/>
                </a:moveTo>
                <a:cubicBezTo>
                  <a:pt x="5189140" y="2842617"/>
                  <a:pt x="5187901" y="2843857"/>
                  <a:pt x="5190381" y="2846338"/>
                </a:cubicBezTo>
                <a:cubicBezTo>
                  <a:pt x="5192861" y="2848818"/>
                  <a:pt x="5200302" y="2850059"/>
                  <a:pt x="5212705" y="2850059"/>
                </a:cubicBezTo>
                <a:cubicBezTo>
                  <a:pt x="5225108" y="2850059"/>
                  <a:pt x="5231308" y="2848818"/>
                  <a:pt x="5231308" y="2846338"/>
                </a:cubicBezTo>
                <a:cubicBezTo>
                  <a:pt x="5231308" y="2843857"/>
                  <a:pt x="5226347" y="2842617"/>
                  <a:pt x="5216426" y="2842617"/>
                </a:cubicBezTo>
                <a:cubicBezTo>
                  <a:pt x="5206504" y="2842617"/>
                  <a:pt x="5199063" y="2842617"/>
                  <a:pt x="5194101" y="2842617"/>
                </a:cubicBezTo>
                <a:close/>
                <a:moveTo>
                  <a:pt x="4933652" y="2842617"/>
                </a:moveTo>
                <a:cubicBezTo>
                  <a:pt x="4933652" y="2842617"/>
                  <a:pt x="4936132" y="2845098"/>
                  <a:pt x="4941093" y="2850059"/>
                </a:cubicBezTo>
                <a:lnTo>
                  <a:pt x="4933652" y="2850059"/>
                </a:lnTo>
                <a:close/>
                <a:moveTo>
                  <a:pt x="3638848" y="2842617"/>
                </a:moveTo>
                <a:lnTo>
                  <a:pt x="3646289" y="2842617"/>
                </a:lnTo>
                <a:cubicBezTo>
                  <a:pt x="3656211" y="2847578"/>
                  <a:pt x="3661172" y="2851299"/>
                  <a:pt x="3661172" y="2853779"/>
                </a:cubicBezTo>
                <a:cubicBezTo>
                  <a:pt x="3661172" y="2856260"/>
                  <a:pt x="3661172" y="2857500"/>
                  <a:pt x="3661172" y="2857500"/>
                </a:cubicBezTo>
                <a:cubicBezTo>
                  <a:pt x="3661172" y="2857500"/>
                  <a:pt x="3658691" y="2855019"/>
                  <a:pt x="3653730" y="2850059"/>
                </a:cubicBezTo>
                <a:cubicBezTo>
                  <a:pt x="3648769" y="2850059"/>
                  <a:pt x="3643809" y="2847578"/>
                  <a:pt x="3638848" y="2842617"/>
                </a:cubicBezTo>
                <a:close/>
                <a:moveTo>
                  <a:pt x="5299211" y="2830525"/>
                </a:moveTo>
                <a:cubicBezTo>
                  <a:pt x="5297351" y="2829905"/>
                  <a:pt x="5295800" y="2830215"/>
                  <a:pt x="5294560" y="2831455"/>
                </a:cubicBezTo>
                <a:cubicBezTo>
                  <a:pt x="5292080" y="2833936"/>
                  <a:pt x="5287119" y="2835176"/>
                  <a:pt x="5279677" y="2835176"/>
                </a:cubicBezTo>
                <a:cubicBezTo>
                  <a:pt x="5272236" y="2835176"/>
                  <a:pt x="5268515" y="2835176"/>
                  <a:pt x="5268515" y="2835176"/>
                </a:cubicBezTo>
                <a:cubicBezTo>
                  <a:pt x="5278437" y="2840136"/>
                  <a:pt x="5290840" y="2842617"/>
                  <a:pt x="5305722" y="2842617"/>
                </a:cubicBezTo>
                <a:lnTo>
                  <a:pt x="5305722" y="2835176"/>
                </a:lnTo>
                <a:cubicBezTo>
                  <a:pt x="5303242" y="2832695"/>
                  <a:pt x="5301072" y="2831145"/>
                  <a:pt x="5299211" y="2830525"/>
                </a:cubicBezTo>
                <a:close/>
                <a:moveTo>
                  <a:pt x="5968008" y="2827734"/>
                </a:moveTo>
                <a:cubicBezTo>
                  <a:pt x="5968008" y="2832695"/>
                  <a:pt x="5969248" y="2835176"/>
                  <a:pt x="5971728" y="2835176"/>
                </a:cubicBezTo>
                <a:cubicBezTo>
                  <a:pt x="5974208" y="2835176"/>
                  <a:pt x="5975449" y="2833936"/>
                  <a:pt x="5975449" y="2831455"/>
                </a:cubicBezTo>
                <a:cubicBezTo>
                  <a:pt x="5975449" y="2828974"/>
                  <a:pt x="5972969" y="2827734"/>
                  <a:pt x="5968008" y="2827734"/>
                </a:cubicBezTo>
                <a:close/>
                <a:moveTo>
                  <a:pt x="5212705" y="2827734"/>
                </a:moveTo>
                <a:cubicBezTo>
                  <a:pt x="5210225" y="2827734"/>
                  <a:pt x="5208984" y="2830215"/>
                  <a:pt x="5208984" y="2835176"/>
                </a:cubicBezTo>
                <a:cubicBezTo>
                  <a:pt x="5208984" y="2835176"/>
                  <a:pt x="5210225" y="2833936"/>
                  <a:pt x="5212705" y="2831455"/>
                </a:cubicBezTo>
                <a:cubicBezTo>
                  <a:pt x="5215185" y="2828974"/>
                  <a:pt x="5215185" y="2827734"/>
                  <a:pt x="5212705" y="2827734"/>
                </a:cubicBezTo>
                <a:close/>
                <a:moveTo>
                  <a:pt x="4275088" y="2827734"/>
                </a:moveTo>
                <a:cubicBezTo>
                  <a:pt x="4272608" y="2827734"/>
                  <a:pt x="4268887" y="2830215"/>
                  <a:pt x="4263926" y="2835176"/>
                </a:cubicBezTo>
                <a:lnTo>
                  <a:pt x="4271367" y="2835176"/>
                </a:lnTo>
                <a:cubicBezTo>
                  <a:pt x="4281289" y="2835176"/>
                  <a:pt x="4286250" y="2835176"/>
                  <a:pt x="4286250" y="2835176"/>
                </a:cubicBezTo>
                <a:cubicBezTo>
                  <a:pt x="4286250" y="2835176"/>
                  <a:pt x="4283770" y="2832695"/>
                  <a:pt x="4278809" y="2827734"/>
                </a:cubicBezTo>
                <a:cubicBezTo>
                  <a:pt x="4278809" y="2827734"/>
                  <a:pt x="4277568" y="2827734"/>
                  <a:pt x="4275088" y="2827734"/>
                </a:cubicBezTo>
                <a:close/>
                <a:moveTo>
                  <a:pt x="4055566" y="2827734"/>
                </a:moveTo>
                <a:lnTo>
                  <a:pt x="4077891" y="2827734"/>
                </a:lnTo>
                <a:lnTo>
                  <a:pt x="4092773" y="2835176"/>
                </a:lnTo>
                <a:lnTo>
                  <a:pt x="4063008" y="2835176"/>
                </a:lnTo>
                <a:close/>
                <a:moveTo>
                  <a:pt x="5536406" y="2820293"/>
                </a:moveTo>
                <a:cubicBezTo>
                  <a:pt x="5556250" y="2820293"/>
                  <a:pt x="5566172" y="2825254"/>
                  <a:pt x="5566172" y="2835176"/>
                </a:cubicBezTo>
                <a:cubicBezTo>
                  <a:pt x="5561210" y="2835176"/>
                  <a:pt x="5553769" y="2832695"/>
                  <a:pt x="5543847" y="2827734"/>
                </a:cubicBezTo>
                <a:close/>
                <a:moveTo>
                  <a:pt x="4933652" y="2820293"/>
                </a:moveTo>
                <a:lnTo>
                  <a:pt x="4970859" y="2827734"/>
                </a:lnTo>
                <a:cubicBezTo>
                  <a:pt x="4970859" y="2827734"/>
                  <a:pt x="4974580" y="2826494"/>
                  <a:pt x="4982021" y="2824014"/>
                </a:cubicBezTo>
                <a:cubicBezTo>
                  <a:pt x="4989463" y="2821533"/>
                  <a:pt x="4993183" y="2822774"/>
                  <a:pt x="4993183" y="2827734"/>
                </a:cubicBezTo>
                <a:cubicBezTo>
                  <a:pt x="4993183" y="2827734"/>
                  <a:pt x="4993183" y="2828974"/>
                  <a:pt x="4993183" y="2831455"/>
                </a:cubicBezTo>
                <a:cubicBezTo>
                  <a:pt x="4993183" y="2833936"/>
                  <a:pt x="4993183" y="2835176"/>
                  <a:pt x="4993183" y="2835176"/>
                </a:cubicBezTo>
                <a:cubicBezTo>
                  <a:pt x="4998145" y="2835176"/>
                  <a:pt x="5000625" y="2835176"/>
                  <a:pt x="5000625" y="2835176"/>
                </a:cubicBezTo>
                <a:cubicBezTo>
                  <a:pt x="5005586" y="2835176"/>
                  <a:pt x="5008066" y="2837656"/>
                  <a:pt x="5008066" y="2842617"/>
                </a:cubicBezTo>
                <a:lnTo>
                  <a:pt x="5000625" y="2842617"/>
                </a:lnTo>
                <a:lnTo>
                  <a:pt x="4985742" y="2842617"/>
                </a:lnTo>
                <a:lnTo>
                  <a:pt x="4978301" y="2842617"/>
                </a:lnTo>
                <a:close/>
                <a:moveTo>
                  <a:pt x="3899297" y="2820293"/>
                </a:moveTo>
                <a:lnTo>
                  <a:pt x="3906738" y="2820293"/>
                </a:lnTo>
                <a:cubicBezTo>
                  <a:pt x="3911699" y="2825254"/>
                  <a:pt x="3914180" y="2827734"/>
                  <a:pt x="3914180" y="2827734"/>
                </a:cubicBezTo>
                <a:cubicBezTo>
                  <a:pt x="3919141" y="2822774"/>
                  <a:pt x="3925342" y="2821533"/>
                  <a:pt x="3932783" y="2824014"/>
                </a:cubicBezTo>
                <a:cubicBezTo>
                  <a:pt x="3940225" y="2826494"/>
                  <a:pt x="3950146" y="2828974"/>
                  <a:pt x="3962549" y="2831455"/>
                </a:cubicBezTo>
                <a:cubicBezTo>
                  <a:pt x="3974951" y="2833936"/>
                  <a:pt x="3983633" y="2837656"/>
                  <a:pt x="3988594" y="2842617"/>
                </a:cubicBezTo>
                <a:cubicBezTo>
                  <a:pt x="3983633" y="2842617"/>
                  <a:pt x="3981152" y="2842617"/>
                  <a:pt x="3981152" y="2842617"/>
                </a:cubicBezTo>
                <a:cubicBezTo>
                  <a:pt x="3981152" y="2847578"/>
                  <a:pt x="3981152" y="2850059"/>
                  <a:pt x="3981152" y="2850059"/>
                </a:cubicBezTo>
                <a:lnTo>
                  <a:pt x="3988594" y="2842617"/>
                </a:lnTo>
                <a:cubicBezTo>
                  <a:pt x="4003477" y="2847578"/>
                  <a:pt x="4013398" y="2850059"/>
                  <a:pt x="4018359" y="2850059"/>
                </a:cubicBezTo>
                <a:lnTo>
                  <a:pt x="4063008" y="2857500"/>
                </a:lnTo>
                <a:lnTo>
                  <a:pt x="4092773" y="2864941"/>
                </a:lnTo>
                <a:cubicBezTo>
                  <a:pt x="4087812" y="2869902"/>
                  <a:pt x="4087812" y="2877343"/>
                  <a:pt x="4092773" y="2887266"/>
                </a:cubicBezTo>
                <a:lnTo>
                  <a:pt x="4107656" y="2894707"/>
                </a:lnTo>
                <a:cubicBezTo>
                  <a:pt x="4107656" y="2899668"/>
                  <a:pt x="4110137" y="2899668"/>
                  <a:pt x="4115098" y="2894707"/>
                </a:cubicBezTo>
                <a:cubicBezTo>
                  <a:pt x="4120059" y="2889746"/>
                  <a:pt x="4125019" y="2889746"/>
                  <a:pt x="4129980" y="2894707"/>
                </a:cubicBezTo>
                <a:cubicBezTo>
                  <a:pt x="4129980" y="2899668"/>
                  <a:pt x="4131221" y="2902148"/>
                  <a:pt x="4133701" y="2902148"/>
                </a:cubicBezTo>
                <a:cubicBezTo>
                  <a:pt x="4136182" y="2902148"/>
                  <a:pt x="4137422" y="2902148"/>
                  <a:pt x="4137422" y="2902148"/>
                </a:cubicBezTo>
                <a:cubicBezTo>
                  <a:pt x="4137422" y="2902148"/>
                  <a:pt x="4139902" y="2902148"/>
                  <a:pt x="4144863" y="2902148"/>
                </a:cubicBezTo>
                <a:cubicBezTo>
                  <a:pt x="4174629" y="2912070"/>
                  <a:pt x="4194473" y="2917031"/>
                  <a:pt x="4204395" y="2917031"/>
                </a:cubicBezTo>
                <a:cubicBezTo>
                  <a:pt x="4209356" y="2917031"/>
                  <a:pt x="4211836" y="2918271"/>
                  <a:pt x="4211836" y="2920752"/>
                </a:cubicBezTo>
                <a:cubicBezTo>
                  <a:pt x="4211836" y="2923233"/>
                  <a:pt x="4209356" y="2925713"/>
                  <a:pt x="4204395" y="2928193"/>
                </a:cubicBezTo>
                <a:cubicBezTo>
                  <a:pt x="4199434" y="2930674"/>
                  <a:pt x="4191992" y="2930674"/>
                  <a:pt x="4182070" y="2928193"/>
                </a:cubicBezTo>
                <a:cubicBezTo>
                  <a:pt x="4172149" y="2925713"/>
                  <a:pt x="4162226" y="2923233"/>
                  <a:pt x="4152305" y="2920752"/>
                </a:cubicBezTo>
                <a:cubicBezTo>
                  <a:pt x="4142383" y="2918271"/>
                  <a:pt x="4134942" y="2914551"/>
                  <a:pt x="4129980" y="2909590"/>
                </a:cubicBezTo>
                <a:lnTo>
                  <a:pt x="4100215" y="2902148"/>
                </a:lnTo>
                <a:lnTo>
                  <a:pt x="4085332" y="2894707"/>
                </a:lnTo>
                <a:cubicBezTo>
                  <a:pt x="4080371" y="2889746"/>
                  <a:pt x="4072930" y="2887266"/>
                  <a:pt x="4063008" y="2887266"/>
                </a:cubicBezTo>
                <a:cubicBezTo>
                  <a:pt x="4048125" y="2887266"/>
                  <a:pt x="4036963" y="2886025"/>
                  <a:pt x="4029522" y="2883545"/>
                </a:cubicBezTo>
                <a:cubicBezTo>
                  <a:pt x="4022080" y="2881064"/>
                  <a:pt x="4010918" y="2878584"/>
                  <a:pt x="3996035" y="2876103"/>
                </a:cubicBezTo>
                <a:cubicBezTo>
                  <a:pt x="3981152" y="2873623"/>
                  <a:pt x="3971231" y="2869902"/>
                  <a:pt x="3966270" y="2864941"/>
                </a:cubicBezTo>
                <a:cubicBezTo>
                  <a:pt x="3961309" y="2864941"/>
                  <a:pt x="3955107" y="2863701"/>
                  <a:pt x="3947666" y="2861221"/>
                </a:cubicBezTo>
                <a:cubicBezTo>
                  <a:pt x="3940225" y="2858740"/>
                  <a:pt x="3936504" y="2857500"/>
                  <a:pt x="3936504" y="2857500"/>
                </a:cubicBezTo>
                <a:lnTo>
                  <a:pt x="3884414" y="2835176"/>
                </a:lnTo>
                <a:cubicBezTo>
                  <a:pt x="3889375" y="2835176"/>
                  <a:pt x="3889375" y="2832695"/>
                  <a:pt x="3884414" y="2827734"/>
                </a:cubicBezTo>
                <a:lnTo>
                  <a:pt x="3891855" y="2827734"/>
                </a:lnTo>
                <a:lnTo>
                  <a:pt x="3899297" y="2827734"/>
                </a:lnTo>
                <a:close/>
                <a:moveTo>
                  <a:pt x="3676055" y="2820293"/>
                </a:moveTo>
                <a:cubicBezTo>
                  <a:pt x="3676055" y="2820293"/>
                  <a:pt x="3677295" y="2821533"/>
                  <a:pt x="3679775" y="2824014"/>
                </a:cubicBezTo>
                <a:cubicBezTo>
                  <a:pt x="3682256" y="2826494"/>
                  <a:pt x="3685976" y="2827734"/>
                  <a:pt x="3690937" y="2827734"/>
                </a:cubicBezTo>
                <a:lnTo>
                  <a:pt x="3683496" y="2827734"/>
                </a:lnTo>
                <a:cubicBezTo>
                  <a:pt x="3678535" y="2827734"/>
                  <a:pt x="3676055" y="2827734"/>
                  <a:pt x="3676055" y="2827734"/>
                </a:cubicBezTo>
                <a:close/>
                <a:moveTo>
                  <a:pt x="4557861" y="2816572"/>
                </a:moveTo>
                <a:cubicBezTo>
                  <a:pt x="4555381" y="2816572"/>
                  <a:pt x="4554140" y="2817813"/>
                  <a:pt x="4554140" y="2820293"/>
                </a:cubicBezTo>
                <a:cubicBezTo>
                  <a:pt x="4554140" y="2820293"/>
                  <a:pt x="4556620" y="2820293"/>
                  <a:pt x="4561582" y="2820293"/>
                </a:cubicBezTo>
                <a:lnTo>
                  <a:pt x="4569023" y="2820293"/>
                </a:lnTo>
                <a:cubicBezTo>
                  <a:pt x="4564062" y="2817813"/>
                  <a:pt x="4560342" y="2816572"/>
                  <a:pt x="4557861" y="2816572"/>
                </a:cubicBezTo>
                <a:close/>
                <a:moveTo>
                  <a:pt x="5648027" y="2812851"/>
                </a:moveTo>
                <a:lnTo>
                  <a:pt x="5655468" y="2812851"/>
                </a:lnTo>
                <a:lnTo>
                  <a:pt x="5655468" y="2820293"/>
                </a:lnTo>
                <a:cubicBezTo>
                  <a:pt x="5650507" y="2820293"/>
                  <a:pt x="5648027" y="2817812"/>
                  <a:pt x="5648027" y="2812851"/>
                </a:cubicBezTo>
                <a:close/>
                <a:moveTo>
                  <a:pt x="5089922" y="2812851"/>
                </a:moveTo>
                <a:lnTo>
                  <a:pt x="5089922" y="2820293"/>
                </a:lnTo>
                <a:cubicBezTo>
                  <a:pt x="5084960" y="2820293"/>
                  <a:pt x="5082480" y="2820293"/>
                  <a:pt x="5082480" y="2820293"/>
                </a:cubicBezTo>
                <a:close/>
                <a:moveTo>
                  <a:pt x="4955976" y="2812851"/>
                </a:moveTo>
                <a:cubicBezTo>
                  <a:pt x="4960938" y="2812851"/>
                  <a:pt x="4963418" y="2815332"/>
                  <a:pt x="4963418" y="2820293"/>
                </a:cubicBezTo>
                <a:cubicBezTo>
                  <a:pt x="4963418" y="2820293"/>
                  <a:pt x="4962177" y="2820293"/>
                  <a:pt x="4959697" y="2820293"/>
                </a:cubicBezTo>
                <a:cubicBezTo>
                  <a:pt x="4957217" y="2820293"/>
                  <a:pt x="4955976" y="2819053"/>
                  <a:pt x="4955976" y="2816572"/>
                </a:cubicBezTo>
                <a:cubicBezTo>
                  <a:pt x="4955976" y="2814092"/>
                  <a:pt x="4955976" y="2812851"/>
                  <a:pt x="4955976" y="2812851"/>
                </a:cubicBezTo>
                <a:close/>
                <a:moveTo>
                  <a:pt x="4822031" y="2812851"/>
                </a:moveTo>
                <a:cubicBezTo>
                  <a:pt x="4826992" y="2812851"/>
                  <a:pt x="4829472" y="2812851"/>
                  <a:pt x="4829472" y="2812851"/>
                </a:cubicBezTo>
                <a:lnTo>
                  <a:pt x="4829472" y="2820293"/>
                </a:lnTo>
                <a:cubicBezTo>
                  <a:pt x="4829472" y="2820293"/>
                  <a:pt x="4826992" y="2817812"/>
                  <a:pt x="4822031" y="2812851"/>
                </a:cubicBezTo>
                <a:close/>
                <a:moveTo>
                  <a:pt x="4546699" y="2812851"/>
                </a:moveTo>
                <a:cubicBezTo>
                  <a:pt x="4546699" y="2817812"/>
                  <a:pt x="4546699" y="2820293"/>
                  <a:pt x="4546699" y="2820293"/>
                </a:cubicBezTo>
                <a:lnTo>
                  <a:pt x="4554140" y="2812851"/>
                </a:lnTo>
                <a:cubicBezTo>
                  <a:pt x="4549179" y="2812851"/>
                  <a:pt x="4546699" y="2812851"/>
                  <a:pt x="4546699" y="2812851"/>
                </a:cubicBezTo>
                <a:close/>
                <a:moveTo>
                  <a:pt x="3839766" y="2812851"/>
                </a:moveTo>
                <a:cubicBezTo>
                  <a:pt x="3844727" y="2812851"/>
                  <a:pt x="3847207" y="2812851"/>
                  <a:pt x="3847207" y="2812851"/>
                </a:cubicBezTo>
                <a:lnTo>
                  <a:pt x="3854648" y="2820293"/>
                </a:lnTo>
                <a:lnTo>
                  <a:pt x="3839766" y="2820293"/>
                </a:lnTo>
                <a:close/>
                <a:moveTo>
                  <a:pt x="3348633" y="2812851"/>
                </a:moveTo>
                <a:cubicBezTo>
                  <a:pt x="3358555" y="2812851"/>
                  <a:pt x="3370957" y="2816572"/>
                  <a:pt x="3385840" y="2824014"/>
                </a:cubicBezTo>
                <a:cubicBezTo>
                  <a:pt x="3400723" y="2831455"/>
                  <a:pt x="3408164" y="2835176"/>
                  <a:pt x="3408164" y="2835176"/>
                </a:cubicBezTo>
                <a:lnTo>
                  <a:pt x="3363516" y="2827734"/>
                </a:lnTo>
                <a:cubicBezTo>
                  <a:pt x="3353593" y="2817812"/>
                  <a:pt x="3348633" y="2812851"/>
                  <a:pt x="3348633" y="2812851"/>
                </a:cubicBezTo>
                <a:close/>
                <a:moveTo>
                  <a:pt x="5923359" y="2805410"/>
                </a:moveTo>
                <a:cubicBezTo>
                  <a:pt x="5928320" y="2805410"/>
                  <a:pt x="5930801" y="2806650"/>
                  <a:pt x="5930801" y="2809131"/>
                </a:cubicBezTo>
                <a:cubicBezTo>
                  <a:pt x="5930801" y="2811611"/>
                  <a:pt x="5928320" y="2812851"/>
                  <a:pt x="5923359" y="2812851"/>
                </a:cubicBezTo>
                <a:cubicBezTo>
                  <a:pt x="5918398" y="2812851"/>
                  <a:pt x="5915918" y="2811611"/>
                  <a:pt x="5915918" y="2809131"/>
                </a:cubicBezTo>
                <a:cubicBezTo>
                  <a:pt x="5915918" y="2806650"/>
                  <a:pt x="5918398" y="2805410"/>
                  <a:pt x="5923359" y="2805410"/>
                </a:cubicBezTo>
                <a:close/>
                <a:moveTo>
                  <a:pt x="5759648" y="2805410"/>
                </a:moveTo>
                <a:lnTo>
                  <a:pt x="5752207" y="2812851"/>
                </a:lnTo>
                <a:cubicBezTo>
                  <a:pt x="5757168" y="2812851"/>
                  <a:pt x="5759648" y="2812851"/>
                  <a:pt x="5759648" y="2812851"/>
                </a:cubicBezTo>
                <a:close/>
                <a:moveTo>
                  <a:pt x="5268515" y="2805410"/>
                </a:moveTo>
                <a:lnTo>
                  <a:pt x="5268515" y="2812851"/>
                </a:lnTo>
                <a:lnTo>
                  <a:pt x="5275957" y="2805410"/>
                </a:lnTo>
                <a:close/>
                <a:moveTo>
                  <a:pt x="5104804" y="2805410"/>
                </a:moveTo>
                <a:lnTo>
                  <a:pt x="5119687" y="2812851"/>
                </a:lnTo>
                <a:lnTo>
                  <a:pt x="5104804" y="2812851"/>
                </a:lnTo>
                <a:close/>
                <a:moveTo>
                  <a:pt x="4516933" y="2805410"/>
                </a:moveTo>
                <a:lnTo>
                  <a:pt x="4516933" y="2812851"/>
                </a:lnTo>
                <a:lnTo>
                  <a:pt x="4531816" y="2812851"/>
                </a:lnTo>
                <a:cubicBezTo>
                  <a:pt x="4531816" y="2807891"/>
                  <a:pt x="4526855" y="2805410"/>
                  <a:pt x="4516933" y="2805410"/>
                </a:cubicBezTo>
                <a:close/>
                <a:moveTo>
                  <a:pt x="5819179" y="2797969"/>
                </a:moveTo>
                <a:cubicBezTo>
                  <a:pt x="5819179" y="2797969"/>
                  <a:pt x="5819179" y="2800449"/>
                  <a:pt x="5819179" y="2805410"/>
                </a:cubicBezTo>
                <a:lnTo>
                  <a:pt x="5819179" y="2812851"/>
                </a:lnTo>
                <a:cubicBezTo>
                  <a:pt x="5819179" y="2812851"/>
                  <a:pt x="5816699" y="2810371"/>
                  <a:pt x="5811738" y="2805410"/>
                </a:cubicBezTo>
                <a:cubicBezTo>
                  <a:pt x="5811738" y="2800449"/>
                  <a:pt x="5814218" y="2797969"/>
                  <a:pt x="5819179" y="2797969"/>
                </a:cubicBezTo>
                <a:close/>
                <a:moveTo>
                  <a:pt x="4695527" y="2790527"/>
                </a:moveTo>
                <a:cubicBezTo>
                  <a:pt x="4690566" y="2790527"/>
                  <a:pt x="4690566" y="2793008"/>
                  <a:pt x="4695527" y="2797969"/>
                </a:cubicBezTo>
                <a:cubicBezTo>
                  <a:pt x="4700488" y="2802929"/>
                  <a:pt x="4707930" y="2805410"/>
                  <a:pt x="4717851" y="2805410"/>
                </a:cubicBezTo>
                <a:lnTo>
                  <a:pt x="4710410" y="2797969"/>
                </a:lnTo>
                <a:cubicBezTo>
                  <a:pt x="4705449" y="2793008"/>
                  <a:pt x="4700488" y="2790527"/>
                  <a:pt x="4695527" y="2790527"/>
                </a:cubicBezTo>
                <a:close/>
                <a:moveTo>
                  <a:pt x="5709419" y="2785876"/>
                </a:moveTo>
                <a:cubicBezTo>
                  <a:pt x="5708179" y="2785256"/>
                  <a:pt x="5707558" y="2785567"/>
                  <a:pt x="5707558" y="2786807"/>
                </a:cubicBezTo>
                <a:cubicBezTo>
                  <a:pt x="5707558" y="2789287"/>
                  <a:pt x="5710038" y="2793008"/>
                  <a:pt x="5715000" y="2797969"/>
                </a:cubicBezTo>
                <a:lnTo>
                  <a:pt x="5722441" y="2797969"/>
                </a:lnTo>
                <a:lnTo>
                  <a:pt x="5715000" y="2790527"/>
                </a:lnTo>
                <a:cubicBezTo>
                  <a:pt x="5712519" y="2788047"/>
                  <a:pt x="5710659" y="2786497"/>
                  <a:pt x="5709419" y="2785876"/>
                </a:cubicBezTo>
                <a:close/>
                <a:moveTo>
                  <a:pt x="5878711" y="2783086"/>
                </a:moveTo>
                <a:lnTo>
                  <a:pt x="5863828" y="2790527"/>
                </a:lnTo>
                <a:cubicBezTo>
                  <a:pt x="5868789" y="2795488"/>
                  <a:pt x="5873749" y="2795488"/>
                  <a:pt x="5878711" y="2790527"/>
                </a:cubicBezTo>
                <a:cubicBezTo>
                  <a:pt x="5883672" y="2790527"/>
                  <a:pt x="5883672" y="2788047"/>
                  <a:pt x="5878711" y="2783086"/>
                </a:cubicBezTo>
                <a:close/>
                <a:moveTo>
                  <a:pt x="5283398" y="2783086"/>
                </a:moveTo>
                <a:cubicBezTo>
                  <a:pt x="5288359" y="2783086"/>
                  <a:pt x="5290840" y="2785567"/>
                  <a:pt x="5290840" y="2790527"/>
                </a:cubicBezTo>
                <a:cubicBezTo>
                  <a:pt x="5290840" y="2795488"/>
                  <a:pt x="5288359" y="2795488"/>
                  <a:pt x="5283398" y="2790527"/>
                </a:cubicBezTo>
                <a:close/>
                <a:moveTo>
                  <a:pt x="3437930" y="2783086"/>
                </a:moveTo>
                <a:lnTo>
                  <a:pt x="3482578" y="2797969"/>
                </a:lnTo>
                <a:cubicBezTo>
                  <a:pt x="3492500" y="2797969"/>
                  <a:pt x="3499941" y="2800449"/>
                  <a:pt x="3504902" y="2805410"/>
                </a:cubicBezTo>
                <a:cubicBezTo>
                  <a:pt x="3524746" y="2805410"/>
                  <a:pt x="3532187" y="2807891"/>
                  <a:pt x="3527226" y="2812851"/>
                </a:cubicBezTo>
                <a:cubicBezTo>
                  <a:pt x="3527226" y="2817812"/>
                  <a:pt x="3524746" y="2820293"/>
                  <a:pt x="3519785" y="2820293"/>
                </a:cubicBezTo>
                <a:lnTo>
                  <a:pt x="3504902" y="2827734"/>
                </a:lnTo>
                <a:cubicBezTo>
                  <a:pt x="3494980" y="2822774"/>
                  <a:pt x="3485058" y="2817812"/>
                  <a:pt x="3475137" y="2812851"/>
                </a:cubicBezTo>
                <a:cubicBezTo>
                  <a:pt x="3460254" y="2807891"/>
                  <a:pt x="3452812" y="2802929"/>
                  <a:pt x="3452812" y="2797969"/>
                </a:cubicBezTo>
                <a:cubicBezTo>
                  <a:pt x="3452812" y="2793008"/>
                  <a:pt x="3450332" y="2790527"/>
                  <a:pt x="3445371" y="2790527"/>
                </a:cubicBezTo>
                <a:close/>
                <a:moveTo>
                  <a:pt x="4927141" y="2777505"/>
                </a:moveTo>
                <a:lnTo>
                  <a:pt x="4927141" y="2777505"/>
                </a:lnTo>
                <a:lnTo>
                  <a:pt x="4927141" y="2777505"/>
                </a:lnTo>
                <a:close/>
                <a:moveTo>
                  <a:pt x="5677793" y="2775644"/>
                </a:moveTo>
                <a:cubicBezTo>
                  <a:pt x="5672831" y="2775644"/>
                  <a:pt x="5670351" y="2778125"/>
                  <a:pt x="5670351" y="2783086"/>
                </a:cubicBezTo>
                <a:cubicBezTo>
                  <a:pt x="5670351" y="2788047"/>
                  <a:pt x="5672831" y="2790527"/>
                  <a:pt x="5677793" y="2790527"/>
                </a:cubicBezTo>
                <a:cubicBezTo>
                  <a:pt x="5677793" y="2790527"/>
                  <a:pt x="5677793" y="2788047"/>
                  <a:pt x="5677793" y="2783086"/>
                </a:cubicBezTo>
                <a:close/>
                <a:moveTo>
                  <a:pt x="4822031" y="2775644"/>
                </a:moveTo>
                <a:lnTo>
                  <a:pt x="4829472" y="2775644"/>
                </a:lnTo>
                <a:cubicBezTo>
                  <a:pt x="4829472" y="2780605"/>
                  <a:pt x="4829472" y="2785567"/>
                  <a:pt x="4829472" y="2790527"/>
                </a:cubicBezTo>
                <a:lnTo>
                  <a:pt x="4814590" y="2790527"/>
                </a:lnTo>
                <a:lnTo>
                  <a:pt x="4807148" y="2783086"/>
                </a:lnTo>
                <a:lnTo>
                  <a:pt x="4814590" y="2783086"/>
                </a:lnTo>
                <a:cubicBezTo>
                  <a:pt x="4814590" y="2783086"/>
                  <a:pt x="4815830" y="2783086"/>
                  <a:pt x="4818310" y="2783086"/>
                </a:cubicBezTo>
                <a:cubicBezTo>
                  <a:pt x="4820790" y="2783086"/>
                  <a:pt x="4822031" y="2780605"/>
                  <a:pt x="4822031" y="2775644"/>
                </a:cubicBezTo>
                <a:close/>
                <a:moveTo>
                  <a:pt x="4479726" y="2775644"/>
                </a:moveTo>
                <a:cubicBezTo>
                  <a:pt x="4479726" y="2775644"/>
                  <a:pt x="4480967" y="2776884"/>
                  <a:pt x="4483447" y="2779365"/>
                </a:cubicBezTo>
                <a:cubicBezTo>
                  <a:pt x="4485928" y="2781846"/>
                  <a:pt x="4489648" y="2783086"/>
                  <a:pt x="4494609" y="2783086"/>
                </a:cubicBezTo>
                <a:cubicBezTo>
                  <a:pt x="4499570" y="2783086"/>
                  <a:pt x="4504531" y="2783086"/>
                  <a:pt x="4509492" y="2783086"/>
                </a:cubicBezTo>
                <a:cubicBezTo>
                  <a:pt x="4514453" y="2783086"/>
                  <a:pt x="4516933" y="2785567"/>
                  <a:pt x="4516933" y="2790527"/>
                </a:cubicBezTo>
                <a:cubicBezTo>
                  <a:pt x="4521895" y="2805410"/>
                  <a:pt x="4534296" y="2810371"/>
                  <a:pt x="4554140" y="2805410"/>
                </a:cubicBezTo>
                <a:lnTo>
                  <a:pt x="4561582" y="2805410"/>
                </a:lnTo>
                <a:cubicBezTo>
                  <a:pt x="4566543" y="2805410"/>
                  <a:pt x="4573984" y="2807891"/>
                  <a:pt x="4583906" y="2812851"/>
                </a:cubicBezTo>
                <a:cubicBezTo>
                  <a:pt x="4583906" y="2812851"/>
                  <a:pt x="4586386" y="2812851"/>
                  <a:pt x="4591347" y="2812851"/>
                </a:cubicBezTo>
                <a:cubicBezTo>
                  <a:pt x="4596309" y="2812851"/>
                  <a:pt x="4598789" y="2812851"/>
                  <a:pt x="4598789" y="2812851"/>
                </a:cubicBezTo>
                <a:lnTo>
                  <a:pt x="4598789" y="2805410"/>
                </a:lnTo>
                <a:cubicBezTo>
                  <a:pt x="4598789" y="2805410"/>
                  <a:pt x="4596309" y="2805410"/>
                  <a:pt x="4591347" y="2805410"/>
                </a:cubicBezTo>
                <a:cubicBezTo>
                  <a:pt x="4581426" y="2805410"/>
                  <a:pt x="4571503" y="2802929"/>
                  <a:pt x="4561582" y="2797969"/>
                </a:cubicBezTo>
                <a:cubicBezTo>
                  <a:pt x="4551660" y="2793008"/>
                  <a:pt x="4546699" y="2788047"/>
                  <a:pt x="4546699" y="2783086"/>
                </a:cubicBezTo>
                <a:cubicBezTo>
                  <a:pt x="4541738" y="2783086"/>
                  <a:pt x="4539258" y="2783086"/>
                  <a:pt x="4539258" y="2783086"/>
                </a:cubicBezTo>
                <a:cubicBezTo>
                  <a:pt x="4534296" y="2783086"/>
                  <a:pt x="4525615" y="2781846"/>
                  <a:pt x="4513213" y="2779365"/>
                </a:cubicBezTo>
                <a:cubicBezTo>
                  <a:pt x="4500810" y="2776884"/>
                  <a:pt x="4492129" y="2775644"/>
                  <a:pt x="4487168" y="2775644"/>
                </a:cubicBezTo>
                <a:close/>
                <a:moveTo>
                  <a:pt x="4044404" y="2775644"/>
                </a:moveTo>
                <a:cubicBezTo>
                  <a:pt x="4036963" y="2775644"/>
                  <a:pt x="4033242" y="2776884"/>
                  <a:pt x="4033242" y="2779365"/>
                </a:cubicBezTo>
                <a:cubicBezTo>
                  <a:pt x="4033242" y="2781846"/>
                  <a:pt x="4033242" y="2783086"/>
                  <a:pt x="4033242" y="2783086"/>
                </a:cubicBezTo>
                <a:cubicBezTo>
                  <a:pt x="4033242" y="2788047"/>
                  <a:pt x="4045645" y="2790527"/>
                  <a:pt x="4070449" y="2790527"/>
                </a:cubicBezTo>
                <a:lnTo>
                  <a:pt x="4085332" y="2790527"/>
                </a:lnTo>
                <a:cubicBezTo>
                  <a:pt x="4085332" y="2790527"/>
                  <a:pt x="4080371" y="2789287"/>
                  <a:pt x="4070449" y="2786807"/>
                </a:cubicBezTo>
                <a:cubicBezTo>
                  <a:pt x="4060527" y="2784326"/>
                  <a:pt x="4055566" y="2781846"/>
                  <a:pt x="4055566" y="2779365"/>
                </a:cubicBezTo>
                <a:cubicBezTo>
                  <a:pt x="4055566" y="2776884"/>
                  <a:pt x="4051846" y="2775644"/>
                  <a:pt x="4044404" y="2775644"/>
                </a:cubicBezTo>
                <a:close/>
                <a:moveTo>
                  <a:pt x="4933652" y="2775024"/>
                </a:moveTo>
                <a:lnTo>
                  <a:pt x="4933652" y="2775644"/>
                </a:lnTo>
                <a:lnTo>
                  <a:pt x="4927141" y="2777505"/>
                </a:lnTo>
                <a:lnTo>
                  <a:pt x="4929931" y="2775644"/>
                </a:lnTo>
                <a:close/>
                <a:moveTo>
                  <a:pt x="3972781" y="2770994"/>
                </a:moveTo>
                <a:cubicBezTo>
                  <a:pt x="3972160" y="2770373"/>
                  <a:pt x="3971230" y="2770684"/>
                  <a:pt x="3969990" y="2771924"/>
                </a:cubicBezTo>
                <a:cubicBezTo>
                  <a:pt x="3967510" y="2774404"/>
                  <a:pt x="3968750" y="2775644"/>
                  <a:pt x="3973711" y="2775644"/>
                </a:cubicBezTo>
                <a:cubicBezTo>
                  <a:pt x="3973711" y="2773164"/>
                  <a:pt x="3973401" y="2771614"/>
                  <a:pt x="3972781" y="2770994"/>
                </a:cubicBezTo>
                <a:close/>
                <a:moveTo>
                  <a:pt x="5640586" y="2770063"/>
                </a:moveTo>
                <a:cubicBezTo>
                  <a:pt x="5641826" y="2770063"/>
                  <a:pt x="5643066" y="2770684"/>
                  <a:pt x="5644306" y="2771924"/>
                </a:cubicBezTo>
                <a:cubicBezTo>
                  <a:pt x="5646786" y="2774404"/>
                  <a:pt x="5648027" y="2775644"/>
                  <a:pt x="5648027" y="2775644"/>
                </a:cubicBezTo>
                <a:lnTo>
                  <a:pt x="5642446" y="2783086"/>
                </a:lnTo>
                <a:lnTo>
                  <a:pt x="5642446" y="2783086"/>
                </a:lnTo>
                <a:lnTo>
                  <a:pt x="5640586" y="2775644"/>
                </a:lnTo>
                <a:cubicBezTo>
                  <a:pt x="5635624" y="2775644"/>
                  <a:pt x="5634385" y="2774404"/>
                  <a:pt x="5636865" y="2771924"/>
                </a:cubicBezTo>
                <a:cubicBezTo>
                  <a:pt x="5638105" y="2770684"/>
                  <a:pt x="5639346" y="2770063"/>
                  <a:pt x="5640586" y="2770063"/>
                </a:cubicBezTo>
                <a:close/>
                <a:moveTo>
                  <a:pt x="4897375" y="2770063"/>
                </a:moveTo>
                <a:cubicBezTo>
                  <a:pt x="4899235" y="2770063"/>
                  <a:pt x="4901406" y="2770684"/>
                  <a:pt x="4903886" y="2771924"/>
                </a:cubicBezTo>
                <a:cubicBezTo>
                  <a:pt x="4908848" y="2774404"/>
                  <a:pt x="4911328" y="2775644"/>
                  <a:pt x="4911328" y="2775644"/>
                </a:cubicBezTo>
                <a:cubicBezTo>
                  <a:pt x="4911328" y="2779365"/>
                  <a:pt x="4915514" y="2780295"/>
                  <a:pt x="4923885" y="2778435"/>
                </a:cubicBezTo>
                <a:lnTo>
                  <a:pt x="4927141" y="2777505"/>
                </a:lnTo>
                <a:lnTo>
                  <a:pt x="4926211" y="2783086"/>
                </a:lnTo>
                <a:lnTo>
                  <a:pt x="4889004" y="2783086"/>
                </a:lnTo>
                <a:cubicBezTo>
                  <a:pt x="4889004" y="2778125"/>
                  <a:pt x="4890244" y="2774404"/>
                  <a:pt x="4892724" y="2771924"/>
                </a:cubicBezTo>
                <a:cubicBezTo>
                  <a:pt x="4893964" y="2770684"/>
                  <a:pt x="4895514" y="2770063"/>
                  <a:pt x="4897375" y="2770063"/>
                </a:cubicBezTo>
                <a:close/>
                <a:moveTo>
                  <a:pt x="4846645" y="2769062"/>
                </a:moveTo>
                <a:lnTo>
                  <a:pt x="4844355" y="2771924"/>
                </a:lnTo>
                <a:cubicBezTo>
                  <a:pt x="4844355" y="2770684"/>
                  <a:pt x="4844976" y="2769754"/>
                  <a:pt x="4846216" y="2769133"/>
                </a:cubicBezTo>
                <a:close/>
                <a:moveTo>
                  <a:pt x="5871269" y="2768203"/>
                </a:moveTo>
                <a:cubicBezTo>
                  <a:pt x="5866308" y="2773164"/>
                  <a:pt x="5865068" y="2775644"/>
                  <a:pt x="5867549" y="2775644"/>
                </a:cubicBezTo>
                <a:cubicBezTo>
                  <a:pt x="5870029" y="2775644"/>
                  <a:pt x="5876231" y="2778125"/>
                  <a:pt x="5886152" y="2783086"/>
                </a:cubicBezTo>
                <a:lnTo>
                  <a:pt x="5901035" y="2790527"/>
                </a:lnTo>
                <a:lnTo>
                  <a:pt x="5901035" y="2797969"/>
                </a:lnTo>
                <a:cubicBezTo>
                  <a:pt x="5901035" y="2797969"/>
                  <a:pt x="5901035" y="2800449"/>
                  <a:pt x="5901035" y="2805410"/>
                </a:cubicBezTo>
                <a:cubicBezTo>
                  <a:pt x="5901035" y="2805410"/>
                  <a:pt x="5901035" y="2806650"/>
                  <a:pt x="5901035" y="2809131"/>
                </a:cubicBezTo>
                <a:cubicBezTo>
                  <a:pt x="5901035" y="2811611"/>
                  <a:pt x="5903515" y="2815332"/>
                  <a:pt x="5908476" y="2820293"/>
                </a:cubicBezTo>
                <a:lnTo>
                  <a:pt x="5945683" y="2820293"/>
                </a:lnTo>
                <a:lnTo>
                  <a:pt x="5968008" y="2820293"/>
                </a:lnTo>
                <a:cubicBezTo>
                  <a:pt x="5977929" y="2825254"/>
                  <a:pt x="5980410" y="2822774"/>
                  <a:pt x="5975449" y="2812851"/>
                </a:cubicBezTo>
                <a:cubicBezTo>
                  <a:pt x="5970488" y="2807891"/>
                  <a:pt x="5965527" y="2805410"/>
                  <a:pt x="5960566" y="2805410"/>
                </a:cubicBezTo>
                <a:cubicBezTo>
                  <a:pt x="5955605" y="2805410"/>
                  <a:pt x="5951884" y="2804170"/>
                  <a:pt x="5949404" y="2801689"/>
                </a:cubicBezTo>
                <a:cubicBezTo>
                  <a:pt x="5946924" y="2799209"/>
                  <a:pt x="5943203" y="2797969"/>
                  <a:pt x="5938242" y="2797969"/>
                </a:cubicBezTo>
                <a:cubicBezTo>
                  <a:pt x="5933281" y="2797969"/>
                  <a:pt x="5929560" y="2797969"/>
                  <a:pt x="5927080" y="2797969"/>
                </a:cubicBezTo>
                <a:cubicBezTo>
                  <a:pt x="5924600" y="2797969"/>
                  <a:pt x="5920879" y="2795488"/>
                  <a:pt x="5915918" y="2790527"/>
                </a:cubicBezTo>
                <a:lnTo>
                  <a:pt x="5915918" y="2783086"/>
                </a:lnTo>
                <a:lnTo>
                  <a:pt x="5908476" y="2783086"/>
                </a:lnTo>
                <a:cubicBezTo>
                  <a:pt x="5903515" y="2778125"/>
                  <a:pt x="5898555" y="2775644"/>
                  <a:pt x="5893593" y="2775644"/>
                </a:cubicBezTo>
                <a:lnTo>
                  <a:pt x="5878711" y="2768203"/>
                </a:lnTo>
                <a:cubicBezTo>
                  <a:pt x="5878711" y="2768203"/>
                  <a:pt x="5876231" y="2768203"/>
                  <a:pt x="5871269" y="2768203"/>
                </a:cubicBezTo>
                <a:close/>
                <a:moveTo>
                  <a:pt x="3943945" y="2768203"/>
                </a:moveTo>
                <a:lnTo>
                  <a:pt x="3943945" y="2775644"/>
                </a:lnTo>
                <a:cubicBezTo>
                  <a:pt x="3943945" y="2775644"/>
                  <a:pt x="3946426" y="2773164"/>
                  <a:pt x="3951387" y="2768203"/>
                </a:cubicBezTo>
                <a:close/>
                <a:moveTo>
                  <a:pt x="3423047" y="2768203"/>
                </a:moveTo>
                <a:cubicBezTo>
                  <a:pt x="3423047" y="2768203"/>
                  <a:pt x="3425527" y="2770684"/>
                  <a:pt x="3430488" y="2775644"/>
                </a:cubicBezTo>
                <a:lnTo>
                  <a:pt x="3415605" y="2775644"/>
                </a:lnTo>
                <a:cubicBezTo>
                  <a:pt x="3415605" y="2775644"/>
                  <a:pt x="3418086" y="2773164"/>
                  <a:pt x="3423047" y="2768203"/>
                </a:cubicBezTo>
                <a:close/>
                <a:moveTo>
                  <a:pt x="4687155" y="2765878"/>
                </a:moveTo>
                <a:cubicBezTo>
                  <a:pt x="4692737" y="2764947"/>
                  <a:pt x="4695527" y="2768203"/>
                  <a:pt x="4695527" y="2775644"/>
                </a:cubicBezTo>
                <a:cubicBezTo>
                  <a:pt x="4695527" y="2780605"/>
                  <a:pt x="4690566" y="2780605"/>
                  <a:pt x="4680644" y="2775644"/>
                </a:cubicBezTo>
                <a:cubicBezTo>
                  <a:pt x="4675683" y="2770684"/>
                  <a:pt x="4675683" y="2768203"/>
                  <a:pt x="4680644" y="2768203"/>
                </a:cubicBezTo>
                <a:cubicBezTo>
                  <a:pt x="4683124" y="2766963"/>
                  <a:pt x="4685295" y="2766187"/>
                  <a:pt x="4687155" y="2765878"/>
                </a:cubicBezTo>
                <a:close/>
                <a:moveTo>
                  <a:pt x="4777383" y="2764482"/>
                </a:moveTo>
                <a:cubicBezTo>
                  <a:pt x="4777383" y="2766963"/>
                  <a:pt x="4778623" y="2768203"/>
                  <a:pt x="4781103" y="2768203"/>
                </a:cubicBezTo>
                <a:cubicBezTo>
                  <a:pt x="4783583" y="2768203"/>
                  <a:pt x="4784824" y="2770684"/>
                  <a:pt x="4784824" y="2775644"/>
                </a:cubicBezTo>
                <a:lnTo>
                  <a:pt x="4784824" y="2783086"/>
                </a:lnTo>
                <a:cubicBezTo>
                  <a:pt x="4779863" y="2778125"/>
                  <a:pt x="4777383" y="2774404"/>
                  <a:pt x="4777383" y="2771924"/>
                </a:cubicBezTo>
                <a:cubicBezTo>
                  <a:pt x="4777383" y="2770684"/>
                  <a:pt x="4777383" y="2769133"/>
                  <a:pt x="4777383" y="2767273"/>
                </a:cubicBezTo>
                <a:close/>
                <a:moveTo>
                  <a:pt x="4386709" y="2764482"/>
                </a:moveTo>
                <a:cubicBezTo>
                  <a:pt x="4384229" y="2764482"/>
                  <a:pt x="4382988" y="2765722"/>
                  <a:pt x="4382988" y="2768203"/>
                </a:cubicBezTo>
                <a:cubicBezTo>
                  <a:pt x="4382988" y="2768203"/>
                  <a:pt x="4385469" y="2769443"/>
                  <a:pt x="4390430" y="2771924"/>
                </a:cubicBezTo>
                <a:cubicBezTo>
                  <a:pt x="4395391" y="2774404"/>
                  <a:pt x="4400351" y="2775644"/>
                  <a:pt x="4405313" y="2775644"/>
                </a:cubicBezTo>
                <a:lnTo>
                  <a:pt x="4397871" y="2768203"/>
                </a:lnTo>
                <a:cubicBezTo>
                  <a:pt x="4392910" y="2765722"/>
                  <a:pt x="4389189" y="2764482"/>
                  <a:pt x="4386709" y="2764482"/>
                </a:cubicBezTo>
                <a:close/>
                <a:moveTo>
                  <a:pt x="5573613" y="2760762"/>
                </a:moveTo>
                <a:cubicBezTo>
                  <a:pt x="5578574" y="2760762"/>
                  <a:pt x="5579814" y="2762002"/>
                  <a:pt x="5577334" y="2764482"/>
                </a:cubicBezTo>
                <a:cubicBezTo>
                  <a:pt x="5574854" y="2766963"/>
                  <a:pt x="5574854" y="2768203"/>
                  <a:pt x="5577334" y="2768203"/>
                </a:cubicBezTo>
                <a:cubicBezTo>
                  <a:pt x="5579814" y="2768203"/>
                  <a:pt x="5582295" y="2769443"/>
                  <a:pt x="5584775" y="2771924"/>
                </a:cubicBezTo>
                <a:cubicBezTo>
                  <a:pt x="5587255" y="2774404"/>
                  <a:pt x="5588496" y="2778125"/>
                  <a:pt x="5588496" y="2783086"/>
                </a:cubicBezTo>
                <a:cubicBezTo>
                  <a:pt x="5588496" y="2778125"/>
                  <a:pt x="5584775" y="2774404"/>
                  <a:pt x="5577334" y="2771924"/>
                </a:cubicBezTo>
                <a:cubicBezTo>
                  <a:pt x="5569892" y="2769443"/>
                  <a:pt x="5566172" y="2768203"/>
                  <a:pt x="5566172" y="2768203"/>
                </a:cubicBezTo>
                <a:lnTo>
                  <a:pt x="5558730" y="2768203"/>
                </a:lnTo>
                <a:cubicBezTo>
                  <a:pt x="5563692" y="2763242"/>
                  <a:pt x="5568652" y="2760762"/>
                  <a:pt x="5573613" y="2760762"/>
                </a:cubicBezTo>
                <a:close/>
                <a:moveTo>
                  <a:pt x="5275957" y="2760762"/>
                </a:moveTo>
                <a:cubicBezTo>
                  <a:pt x="5275957" y="2760762"/>
                  <a:pt x="5280918" y="2760762"/>
                  <a:pt x="5290840" y="2760762"/>
                </a:cubicBezTo>
                <a:lnTo>
                  <a:pt x="5305722" y="2760762"/>
                </a:lnTo>
                <a:cubicBezTo>
                  <a:pt x="5305722" y="2765722"/>
                  <a:pt x="5303242" y="2768203"/>
                  <a:pt x="5298281" y="2768203"/>
                </a:cubicBezTo>
                <a:lnTo>
                  <a:pt x="5305722" y="2775644"/>
                </a:lnTo>
                <a:lnTo>
                  <a:pt x="5335488" y="2790527"/>
                </a:lnTo>
                <a:cubicBezTo>
                  <a:pt x="5325567" y="2785567"/>
                  <a:pt x="5318125" y="2783086"/>
                  <a:pt x="5313164" y="2783086"/>
                </a:cubicBezTo>
                <a:cubicBezTo>
                  <a:pt x="5298281" y="2773164"/>
                  <a:pt x="5288359" y="2768203"/>
                  <a:pt x="5283398" y="2768203"/>
                </a:cubicBezTo>
                <a:cubicBezTo>
                  <a:pt x="5278437" y="2768203"/>
                  <a:pt x="5275957" y="2765722"/>
                  <a:pt x="5275957" y="2760762"/>
                </a:cubicBezTo>
                <a:close/>
                <a:moveTo>
                  <a:pt x="5238750" y="2760762"/>
                </a:moveTo>
                <a:lnTo>
                  <a:pt x="5261074" y="2768203"/>
                </a:lnTo>
                <a:lnTo>
                  <a:pt x="5238750" y="2768203"/>
                </a:lnTo>
                <a:cubicBezTo>
                  <a:pt x="5233788" y="2768203"/>
                  <a:pt x="5233788" y="2765722"/>
                  <a:pt x="5238750" y="2760762"/>
                </a:cubicBezTo>
                <a:close/>
                <a:moveTo>
                  <a:pt x="4985742" y="2760762"/>
                </a:moveTo>
                <a:cubicBezTo>
                  <a:pt x="4980781" y="2760762"/>
                  <a:pt x="4980781" y="2763242"/>
                  <a:pt x="4985742" y="2768203"/>
                </a:cubicBezTo>
                <a:lnTo>
                  <a:pt x="4993183" y="2760762"/>
                </a:lnTo>
                <a:cubicBezTo>
                  <a:pt x="4993183" y="2760762"/>
                  <a:pt x="4990703" y="2760762"/>
                  <a:pt x="4985742" y="2760762"/>
                </a:cubicBezTo>
                <a:close/>
                <a:moveTo>
                  <a:pt x="5424785" y="2753320"/>
                </a:moveTo>
                <a:lnTo>
                  <a:pt x="5461992" y="2768203"/>
                </a:lnTo>
                <a:cubicBezTo>
                  <a:pt x="5461992" y="2773164"/>
                  <a:pt x="5465713" y="2776884"/>
                  <a:pt x="5473154" y="2779365"/>
                </a:cubicBezTo>
                <a:cubicBezTo>
                  <a:pt x="5480595" y="2781846"/>
                  <a:pt x="5484316" y="2780605"/>
                  <a:pt x="5484316" y="2775644"/>
                </a:cubicBezTo>
                <a:lnTo>
                  <a:pt x="5499199" y="2783086"/>
                </a:lnTo>
                <a:cubicBezTo>
                  <a:pt x="5499199" y="2788047"/>
                  <a:pt x="5500440" y="2790527"/>
                  <a:pt x="5502920" y="2790527"/>
                </a:cubicBezTo>
                <a:cubicBezTo>
                  <a:pt x="5505400" y="2790527"/>
                  <a:pt x="5506640" y="2790527"/>
                  <a:pt x="5506640" y="2790527"/>
                </a:cubicBezTo>
                <a:cubicBezTo>
                  <a:pt x="5511602" y="2785567"/>
                  <a:pt x="5515322" y="2784326"/>
                  <a:pt x="5517802" y="2786807"/>
                </a:cubicBezTo>
                <a:cubicBezTo>
                  <a:pt x="5520283" y="2789287"/>
                  <a:pt x="5524003" y="2790527"/>
                  <a:pt x="5528965" y="2790527"/>
                </a:cubicBezTo>
                <a:lnTo>
                  <a:pt x="5543847" y="2797969"/>
                </a:lnTo>
                <a:lnTo>
                  <a:pt x="5551289" y="2797969"/>
                </a:lnTo>
                <a:cubicBezTo>
                  <a:pt x="5551289" y="2793008"/>
                  <a:pt x="5552529" y="2790527"/>
                  <a:pt x="5555010" y="2790527"/>
                </a:cubicBezTo>
                <a:cubicBezTo>
                  <a:pt x="5557490" y="2790527"/>
                  <a:pt x="5558730" y="2793008"/>
                  <a:pt x="5558730" y="2797969"/>
                </a:cubicBezTo>
                <a:cubicBezTo>
                  <a:pt x="5558730" y="2802929"/>
                  <a:pt x="5566172" y="2805410"/>
                  <a:pt x="5581054" y="2805410"/>
                </a:cubicBezTo>
                <a:cubicBezTo>
                  <a:pt x="5586016" y="2805410"/>
                  <a:pt x="5590976" y="2805410"/>
                  <a:pt x="5595937" y="2805410"/>
                </a:cubicBezTo>
                <a:lnTo>
                  <a:pt x="5610820" y="2812851"/>
                </a:lnTo>
                <a:cubicBezTo>
                  <a:pt x="5615781" y="2812851"/>
                  <a:pt x="5620742" y="2815332"/>
                  <a:pt x="5625703" y="2820293"/>
                </a:cubicBezTo>
                <a:lnTo>
                  <a:pt x="5640586" y="2820293"/>
                </a:lnTo>
                <a:lnTo>
                  <a:pt x="5625703" y="2827734"/>
                </a:lnTo>
                <a:lnTo>
                  <a:pt x="5610820" y="2820293"/>
                </a:lnTo>
                <a:cubicBezTo>
                  <a:pt x="5600899" y="2820293"/>
                  <a:pt x="5594697" y="2819053"/>
                  <a:pt x="5592217" y="2816572"/>
                </a:cubicBezTo>
                <a:cubicBezTo>
                  <a:pt x="5589736" y="2814092"/>
                  <a:pt x="5586016" y="2812851"/>
                  <a:pt x="5581054" y="2812851"/>
                </a:cubicBezTo>
                <a:cubicBezTo>
                  <a:pt x="5581054" y="2817812"/>
                  <a:pt x="5579814" y="2819053"/>
                  <a:pt x="5577334" y="2816572"/>
                </a:cubicBezTo>
                <a:cubicBezTo>
                  <a:pt x="5574854" y="2814092"/>
                  <a:pt x="5572372" y="2812851"/>
                  <a:pt x="5569892" y="2812851"/>
                </a:cubicBezTo>
                <a:cubicBezTo>
                  <a:pt x="5567412" y="2812851"/>
                  <a:pt x="5563692" y="2812851"/>
                  <a:pt x="5558730" y="2812851"/>
                </a:cubicBezTo>
                <a:cubicBezTo>
                  <a:pt x="5553769" y="2812851"/>
                  <a:pt x="5551289" y="2812851"/>
                  <a:pt x="5551289" y="2812851"/>
                </a:cubicBezTo>
                <a:cubicBezTo>
                  <a:pt x="5541367" y="2812851"/>
                  <a:pt x="5531445" y="2810371"/>
                  <a:pt x="5521523" y="2805410"/>
                </a:cubicBezTo>
                <a:cubicBezTo>
                  <a:pt x="5491758" y="2790527"/>
                  <a:pt x="5474395" y="2783086"/>
                  <a:pt x="5469433" y="2783086"/>
                </a:cubicBezTo>
                <a:cubicBezTo>
                  <a:pt x="5469433" y="2783086"/>
                  <a:pt x="5468193" y="2781846"/>
                  <a:pt x="5465713" y="2779365"/>
                </a:cubicBezTo>
                <a:cubicBezTo>
                  <a:pt x="5463233" y="2776884"/>
                  <a:pt x="5459512" y="2775644"/>
                  <a:pt x="5454551" y="2775644"/>
                </a:cubicBezTo>
                <a:cubicBezTo>
                  <a:pt x="5449589" y="2775644"/>
                  <a:pt x="5445868" y="2776884"/>
                  <a:pt x="5443388" y="2779365"/>
                </a:cubicBezTo>
                <a:cubicBezTo>
                  <a:pt x="5440908" y="2781846"/>
                  <a:pt x="5437188" y="2783086"/>
                  <a:pt x="5432226" y="2783086"/>
                </a:cubicBezTo>
                <a:cubicBezTo>
                  <a:pt x="5422305" y="2778125"/>
                  <a:pt x="5417343" y="2778125"/>
                  <a:pt x="5417343" y="2783086"/>
                </a:cubicBezTo>
                <a:cubicBezTo>
                  <a:pt x="5417343" y="2788047"/>
                  <a:pt x="5414863" y="2788047"/>
                  <a:pt x="5409902" y="2783086"/>
                </a:cubicBezTo>
                <a:lnTo>
                  <a:pt x="5409902" y="2775644"/>
                </a:lnTo>
                <a:cubicBezTo>
                  <a:pt x="5409902" y="2775644"/>
                  <a:pt x="5409902" y="2773164"/>
                  <a:pt x="5409902" y="2768203"/>
                </a:cubicBezTo>
                <a:cubicBezTo>
                  <a:pt x="5409902" y="2768203"/>
                  <a:pt x="5411143" y="2768203"/>
                  <a:pt x="5413623" y="2768203"/>
                </a:cubicBezTo>
                <a:cubicBezTo>
                  <a:pt x="5416103" y="2768203"/>
                  <a:pt x="5419824" y="2768203"/>
                  <a:pt x="5424785" y="2768203"/>
                </a:cubicBezTo>
                <a:cubicBezTo>
                  <a:pt x="5424785" y="2768203"/>
                  <a:pt x="5426026" y="2766963"/>
                  <a:pt x="5428506" y="2764482"/>
                </a:cubicBezTo>
                <a:cubicBezTo>
                  <a:pt x="5430986" y="2762002"/>
                  <a:pt x="5429746" y="2760762"/>
                  <a:pt x="5424785" y="2760762"/>
                </a:cubicBezTo>
                <a:close/>
                <a:moveTo>
                  <a:pt x="5253633" y="2753320"/>
                </a:moveTo>
                <a:cubicBezTo>
                  <a:pt x="5253633" y="2753320"/>
                  <a:pt x="5254873" y="2753320"/>
                  <a:pt x="5257353" y="2753320"/>
                </a:cubicBezTo>
                <a:cubicBezTo>
                  <a:pt x="5259833" y="2753320"/>
                  <a:pt x="5261074" y="2755801"/>
                  <a:pt x="5261074" y="2760762"/>
                </a:cubicBezTo>
                <a:lnTo>
                  <a:pt x="5246191" y="2760762"/>
                </a:lnTo>
                <a:close/>
                <a:moveTo>
                  <a:pt x="3735586" y="2753320"/>
                </a:moveTo>
                <a:cubicBezTo>
                  <a:pt x="3740547" y="2753320"/>
                  <a:pt x="3743027" y="2755801"/>
                  <a:pt x="3743027" y="2760762"/>
                </a:cubicBezTo>
                <a:lnTo>
                  <a:pt x="3735586" y="2760762"/>
                </a:lnTo>
                <a:cubicBezTo>
                  <a:pt x="3735586" y="2755801"/>
                  <a:pt x="3735586" y="2753320"/>
                  <a:pt x="3735586" y="2753320"/>
                </a:cubicBezTo>
                <a:close/>
                <a:moveTo>
                  <a:pt x="3147715" y="2753320"/>
                </a:moveTo>
                <a:cubicBezTo>
                  <a:pt x="3147715" y="2753320"/>
                  <a:pt x="3152675" y="2754560"/>
                  <a:pt x="3162598" y="2757041"/>
                </a:cubicBezTo>
                <a:cubicBezTo>
                  <a:pt x="3172520" y="2759522"/>
                  <a:pt x="3177480" y="2763242"/>
                  <a:pt x="3177480" y="2768203"/>
                </a:cubicBezTo>
                <a:cubicBezTo>
                  <a:pt x="3167558" y="2763242"/>
                  <a:pt x="3161358" y="2760762"/>
                  <a:pt x="3158877" y="2760762"/>
                </a:cubicBezTo>
                <a:cubicBezTo>
                  <a:pt x="3156396" y="2760762"/>
                  <a:pt x="3153916" y="2759522"/>
                  <a:pt x="3151435" y="2757041"/>
                </a:cubicBezTo>
                <a:cubicBezTo>
                  <a:pt x="3148955" y="2754560"/>
                  <a:pt x="3147715" y="2753320"/>
                  <a:pt x="3147715" y="2753320"/>
                </a:cubicBezTo>
                <a:close/>
                <a:moveTo>
                  <a:pt x="6578203" y="2745879"/>
                </a:moveTo>
                <a:lnTo>
                  <a:pt x="6578203" y="2753320"/>
                </a:lnTo>
                <a:cubicBezTo>
                  <a:pt x="6578203" y="2753320"/>
                  <a:pt x="6575723" y="2753320"/>
                  <a:pt x="6570761" y="2753320"/>
                </a:cubicBezTo>
                <a:cubicBezTo>
                  <a:pt x="6570761" y="2748359"/>
                  <a:pt x="6573241" y="2745879"/>
                  <a:pt x="6578203" y="2745879"/>
                </a:cubicBezTo>
                <a:close/>
                <a:moveTo>
                  <a:pt x="5975449" y="2745879"/>
                </a:moveTo>
                <a:cubicBezTo>
                  <a:pt x="5980410" y="2745879"/>
                  <a:pt x="5982890" y="2745879"/>
                  <a:pt x="5982890" y="2745879"/>
                </a:cubicBezTo>
                <a:cubicBezTo>
                  <a:pt x="5982890" y="2745879"/>
                  <a:pt x="5982890" y="2748359"/>
                  <a:pt x="5982890" y="2753320"/>
                </a:cubicBezTo>
                <a:cubicBezTo>
                  <a:pt x="5977929" y="2753320"/>
                  <a:pt x="5974208" y="2752080"/>
                  <a:pt x="5971728" y="2749600"/>
                </a:cubicBezTo>
                <a:cubicBezTo>
                  <a:pt x="5969248" y="2747119"/>
                  <a:pt x="5970488" y="2745879"/>
                  <a:pt x="5975449" y="2745879"/>
                </a:cubicBezTo>
                <a:close/>
                <a:moveTo>
                  <a:pt x="5328047" y="2745879"/>
                </a:moveTo>
                <a:lnTo>
                  <a:pt x="5335488" y="2753320"/>
                </a:lnTo>
                <a:cubicBezTo>
                  <a:pt x="5335488" y="2753320"/>
                  <a:pt x="5333008" y="2753320"/>
                  <a:pt x="5328047" y="2753320"/>
                </a:cubicBezTo>
                <a:close/>
                <a:moveTo>
                  <a:pt x="5194101" y="2745879"/>
                </a:moveTo>
                <a:cubicBezTo>
                  <a:pt x="5199063" y="2745879"/>
                  <a:pt x="5201543" y="2745879"/>
                  <a:pt x="5201543" y="2745879"/>
                </a:cubicBezTo>
                <a:lnTo>
                  <a:pt x="5208984" y="2745879"/>
                </a:lnTo>
                <a:lnTo>
                  <a:pt x="5208984" y="2760762"/>
                </a:lnTo>
                <a:cubicBezTo>
                  <a:pt x="5204023" y="2755801"/>
                  <a:pt x="5199063" y="2753320"/>
                  <a:pt x="5194101" y="2753320"/>
                </a:cubicBezTo>
                <a:lnTo>
                  <a:pt x="5186660" y="2753320"/>
                </a:lnTo>
                <a:cubicBezTo>
                  <a:pt x="5186660" y="2748359"/>
                  <a:pt x="5189140" y="2745879"/>
                  <a:pt x="5194101" y="2745879"/>
                </a:cubicBezTo>
                <a:close/>
                <a:moveTo>
                  <a:pt x="4271367" y="2745879"/>
                </a:moveTo>
                <a:lnTo>
                  <a:pt x="4286250" y="2753320"/>
                </a:lnTo>
                <a:cubicBezTo>
                  <a:pt x="4291211" y="2753320"/>
                  <a:pt x="4294932" y="2753320"/>
                  <a:pt x="4297412" y="2753320"/>
                </a:cubicBezTo>
                <a:cubicBezTo>
                  <a:pt x="4299893" y="2753320"/>
                  <a:pt x="4301133" y="2755801"/>
                  <a:pt x="4301133" y="2760762"/>
                </a:cubicBezTo>
                <a:lnTo>
                  <a:pt x="4316016" y="2760762"/>
                </a:lnTo>
                <a:cubicBezTo>
                  <a:pt x="4316016" y="2765722"/>
                  <a:pt x="4330898" y="2770684"/>
                  <a:pt x="4360664" y="2775644"/>
                </a:cubicBezTo>
                <a:cubicBezTo>
                  <a:pt x="4360664" y="2775644"/>
                  <a:pt x="4363144" y="2775644"/>
                  <a:pt x="4368105" y="2775644"/>
                </a:cubicBezTo>
                <a:cubicBezTo>
                  <a:pt x="4373067" y="2775644"/>
                  <a:pt x="4375547" y="2776884"/>
                  <a:pt x="4375547" y="2779365"/>
                </a:cubicBezTo>
                <a:cubicBezTo>
                  <a:pt x="4375547" y="2781846"/>
                  <a:pt x="4376787" y="2783086"/>
                  <a:pt x="4379268" y="2783086"/>
                </a:cubicBezTo>
                <a:cubicBezTo>
                  <a:pt x="4381748" y="2783086"/>
                  <a:pt x="4385469" y="2783086"/>
                  <a:pt x="4390430" y="2783086"/>
                </a:cubicBezTo>
                <a:cubicBezTo>
                  <a:pt x="4405313" y="2788047"/>
                  <a:pt x="4422676" y="2793008"/>
                  <a:pt x="4442519" y="2797969"/>
                </a:cubicBezTo>
                <a:cubicBezTo>
                  <a:pt x="4472285" y="2807891"/>
                  <a:pt x="4487168" y="2810371"/>
                  <a:pt x="4487168" y="2805410"/>
                </a:cubicBezTo>
                <a:cubicBezTo>
                  <a:pt x="4487168" y="2800449"/>
                  <a:pt x="4485928" y="2797969"/>
                  <a:pt x="4483447" y="2797969"/>
                </a:cubicBezTo>
                <a:cubicBezTo>
                  <a:pt x="4480967" y="2797969"/>
                  <a:pt x="4479726" y="2796729"/>
                  <a:pt x="4479726" y="2794248"/>
                </a:cubicBezTo>
                <a:cubicBezTo>
                  <a:pt x="4479726" y="2791767"/>
                  <a:pt x="4477246" y="2793008"/>
                  <a:pt x="4472285" y="2797969"/>
                </a:cubicBezTo>
                <a:lnTo>
                  <a:pt x="4464843" y="2797969"/>
                </a:lnTo>
                <a:lnTo>
                  <a:pt x="4457402" y="2790527"/>
                </a:lnTo>
                <a:cubicBezTo>
                  <a:pt x="4452441" y="2795488"/>
                  <a:pt x="4447481" y="2796729"/>
                  <a:pt x="4442519" y="2794248"/>
                </a:cubicBezTo>
                <a:cubicBezTo>
                  <a:pt x="4437559" y="2791767"/>
                  <a:pt x="4432598" y="2790527"/>
                  <a:pt x="4427636" y="2790527"/>
                </a:cubicBezTo>
                <a:cubicBezTo>
                  <a:pt x="4402832" y="2785567"/>
                  <a:pt x="4385469" y="2778125"/>
                  <a:pt x="4375547" y="2768203"/>
                </a:cubicBezTo>
                <a:lnTo>
                  <a:pt x="4375547" y="2760762"/>
                </a:lnTo>
                <a:lnTo>
                  <a:pt x="4368105" y="2760762"/>
                </a:lnTo>
                <a:cubicBezTo>
                  <a:pt x="4373067" y="2765722"/>
                  <a:pt x="4375547" y="2768203"/>
                  <a:pt x="4375547" y="2768203"/>
                </a:cubicBezTo>
                <a:cubicBezTo>
                  <a:pt x="4370586" y="2768203"/>
                  <a:pt x="4363144" y="2765722"/>
                  <a:pt x="4353223" y="2760762"/>
                </a:cubicBezTo>
                <a:cubicBezTo>
                  <a:pt x="4358184" y="2760762"/>
                  <a:pt x="4360664" y="2760762"/>
                  <a:pt x="4360664" y="2760762"/>
                </a:cubicBezTo>
                <a:lnTo>
                  <a:pt x="4360664" y="2753320"/>
                </a:lnTo>
                <a:cubicBezTo>
                  <a:pt x="4360664" y="2753320"/>
                  <a:pt x="4359424" y="2753320"/>
                  <a:pt x="4356943" y="2753320"/>
                </a:cubicBezTo>
                <a:cubicBezTo>
                  <a:pt x="4354463" y="2753320"/>
                  <a:pt x="4353223" y="2755801"/>
                  <a:pt x="4353223" y="2760762"/>
                </a:cubicBezTo>
                <a:lnTo>
                  <a:pt x="4316016" y="2760762"/>
                </a:lnTo>
                <a:lnTo>
                  <a:pt x="4293691" y="2745879"/>
                </a:lnTo>
                <a:cubicBezTo>
                  <a:pt x="4283770" y="2745879"/>
                  <a:pt x="4277568" y="2745879"/>
                  <a:pt x="4275088" y="2745879"/>
                </a:cubicBezTo>
                <a:cubicBezTo>
                  <a:pt x="4272608" y="2745879"/>
                  <a:pt x="4271367" y="2745879"/>
                  <a:pt x="4271367" y="2745879"/>
                </a:cubicBezTo>
                <a:close/>
                <a:moveTo>
                  <a:pt x="3437930" y="2745879"/>
                </a:moveTo>
                <a:lnTo>
                  <a:pt x="3437930" y="2753320"/>
                </a:lnTo>
                <a:lnTo>
                  <a:pt x="3445371" y="2753320"/>
                </a:lnTo>
                <a:cubicBezTo>
                  <a:pt x="3445371" y="2753320"/>
                  <a:pt x="3442891" y="2750840"/>
                  <a:pt x="3437930" y="2745879"/>
                </a:cubicBezTo>
                <a:close/>
                <a:moveTo>
                  <a:pt x="6079629" y="2738437"/>
                </a:moveTo>
                <a:cubicBezTo>
                  <a:pt x="6079629" y="2743398"/>
                  <a:pt x="6079629" y="2745879"/>
                  <a:pt x="6079629" y="2745879"/>
                </a:cubicBezTo>
                <a:lnTo>
                  <a:pt x="6072187" y="2745879"/>
                </a:lnTo>
                <a:close/>
                <a:moveTo>
                  <a:pt x="5953125" y="2738437"/>
                </a:moveTo>
                <a:lnTo>
                  <a:pt x="5960566" y="2738437"/>
                </a:lnTo>
                <a:cubicBezTo>
                  <a:pt x="5960566" y="2738437"/>
                  <a:pt x="5961807" y="2738437"/>
                  <a:pt x="5964287" y="2738437"/>
                </a:cubicBezTo>
                <a:cubicBezTo>
                  <a:pt x="5966767" y="2738437"/>
                  <a:pt x="5965527" y="2740918"/>
                  <a:pt x="5960566" y="2745879"/>
                </a:cubicBezTo>
                <a:cubicBezTo>
                  <a:pt x="5960566" y="2740918"/>
                  <a:pt x="5958086" y="2738437"/>
                  <a:pt x="5953125" y="2738437"/>
                </a:cubicBezTo>
                <a:close/>
                <a:moveTo>
                  <a:pt x="5640586" y="2738437"/>
                </a:moveTo>
                <a:lnTo>
                  <a:pt x="5648027" y="2738437"/>
                </a:lnTo>
                <a:lnTo>
                  <a:pt x="5648027" y="2745879"/>
                </a:lnTo>
                <a:close/>
                <a:moveTo>
                  <a:pt x="5335488" y="2738437"/>
                </a:moveTo>
                <a:lnTo>
                  <a:pt x="5342929" y="2738437"/>
                </a:lnTo>
                <a:lnTo>
                  <a:pt x="5342929" y="2745879"/>
                </a:lnTo>
                <a:close/>
                <a:moveTo>
                  <a:pt x="5008066" y="2738437"/>
                </a:moveTo>
                <a:lnTo>
                  <a:pt x="5000625" y="2745879"/>
                </a:lnTo>
                <a:cubicBezTo>
                  <a:pt x="5005586" y="2745879"/>
                  <a:pt x="5008066" y="2745879"/>
                  <a:pt x="5008066" y="2745879"/>
                </a:cubicBezTo>
                <a:cubicBezTo>
                  <a:pt x="5008066" y="2740918"/>
                  <a:pt x="5008066" y="2738437"/>
                  <a:pt x="5008066" y="2738437"/>
                </a:cubicBezTo>
                <a:close/>
                <a:moveTo>
                  <a:pt x="4401592" y="2738437"/>
                </a:moveTo>
                <a:cubicBezTo>
                  <a:pt x="4394150" y="2738437"/>
                  <a:pt x="4390430" y="2740918"/>
                  <a:pt x="4390430" y="2745879"/>
                </a:cubicBezTo>
                <a:lnTo>
                  <a:pt x="4397871" y="2753320"/>
                </a:lnTo>
                <a:cubicBezTo>
                  <a:pt x="4402832" y="2753320"/>
                  <a:pt x="4407793" y="2753320"/>
                  <a:pt x="4412754" y="2753320"/>
                </a:cubicBezTo>
                <a:cubicBezTo>
                  <a:pt x="4417715" y="2748359"/>
                  <a:pt x="4418955" y="2744639"/>
                  <a:pt x="4416474" y="2742158"/>
                </a:cubicBezTo>
                <a:cubicBezTo>
                  <a:pt x="4413994" y="2739677"/>
                  <a:pt x="4409033" y="2738437"/>
                  <a:pt x="4401592" y="2738437"/>
                </a:cubicBezTo>
                <a:close/>
                <a:moveTo>
                  <a:pt x="3772793" y="2738437"/>
                </a:moveTo>
                <a:cubicBezTo>
                  <a:pt x="3782715" y="2738437"/>
                  <a:pt x="3787676" y="2739677"/>
                  <a:pt x="3787676" y="2742158"/>
                </a:cubicBezTo>
                <a:cubicBezTo>
                  <a:pt x="3787676" y="2744639"/>
                  <a:pt x="3790156" y="2745879"/>
                  <a:pt x="3795117" y="2745879"/>
                </a:cubicBezTo>
                <a:lnTo>
                  <a:pt x="3765352" y="2745879"/>
                </a:lnTo>
                <a:close/>
                <a:moveTo>
                  <a:pt x="3743027" y="2738437"/>
                </a:moveTo>
                <a:lnTo>
                  <a:pt x="3750469" y="2738437"/>
                </a:lnTo>
                <a:lnTo>
                  <a:pt x="3743027" y="2745879"/>
                </a:lnTo>
                <a:cubicBezTo>
                  <a:pt x="3738066" y="2745879"/>
                  <a:pt x="3735586" y="2744639"/>
                  <a:pt x="3735586" y="2742158"/>
                </a:cubicBezTo>
                <a:cubicBezTo>
                  <a:pt x="3735586" y="2739677"/>
                  <a:pt x="3738066" y="2738437"/>
                  <a:pt x="3743027" y="2738437"/>
                </a:cubicBezTo>
                <a:close/>
                <a:moveTo>
                  <a:pt x="3646289" y="2738437"/>
                </a:moveTo>
                <a:lnTo>
                  <a:pt x="3653730" y="2745879"/>
                </a:lnTo>
                <a:cubicBezTo>
                  <a:pt x="3648769" y="2745879"/>
                  <a:pt x="3646289" y="2745879"/>
                  <a:pt x="3646289" y="2745879"/>
                </a:cubicBezTo>
                <a:cubicBezTo>
                  <a:pt x="3646289" y="2740918"/>
                  <a:pt x="3646289" y="2738437"/>
                  <a:pt x="3646289" y="2738437"/>
                </a:cubicBezTo>
                <a:close/>
                <a:moveTo>
                  <a:pt x="3436069" y="2736345"/>
                </a:moveTo>
                <a:cubicBezTo>
                  <a:pt x="3447231" y="2735879"/>
                  <a:pt x="3452812" y="2740298"/>
                  <a:pt x="3452812" y="2749600"/>
                </a:cubicBezTo>
                <a:cubicBezTo>
                  <a:pt x="3452812" y="2762002"/>
                  <a:pt x="3460254" y="2765722"/>
                  <a:pt x="3475137" y="2760762"/>
                </a:cubicBezTo>
                <a:cubicBezTo>
                  <a:pt x="3480098" y="2755801"/>
                  <a:pt x="3494980" y="2755801"/>
                  <a:pt x="3519785" y="2760762"/>
                </a:cubicBezTo>
                <a:cubicBezTo>
                  <a:pt x="3534668" y="2770684"/>
                  <a:pt x="3549551" y="2778125"/>
                  <a:pt x="3564433" y="2783086"/>
                </a:cubicBezTo>
                <a:lnTo>
                  <a:pt x="3594199" y="2797969"/>
                </a:lnTo>
                <a:lnTo>
                  <a:pt x="3616523" y="2805410"/>
                </a:lnTo>
                <a:cubicBezTo>
                  <a:pt x="3651250" y="2805410"/>
                  <a:pt x="3668613" y="2810371"/>
                  <a:pt x="3668613" y="2820293"/>
                </a:cubicBezTo>
                <a:cubicBezTo>
                  <a:pt x="3668613" y="2825254"/>
                  <a:pt x="3648769" y="2822774"/>
                  <a:pt x="3609082" y="2812851"/>
                </a:cubicBezTo>
                <a:cubicBezTo>
                  <a:pt x="3514824" y="2783086"/>
                  <a:pt x="3460254" y="2768203"/>
                  <a:pt x="3445371" y="2768203"/>
                </a:cubicBezTo>
                <a:cubicBezTo>
                  <a:pt x="3425527" y="2768203"/>
                  <a:pt x="3415605" y="2763242"/>
                  <a:pt x="3415605" y="2753320"/>
                </a:cubicBezTo>
                <a:cubicBezTo>
                  <a:pt x="3410645" y="2753320"/>
                  <a:pt x="3408164" y="2753320"/>
                  <a:pt x="3408164" y="2753320"/>
                </a:cubicBezTo>
                <a:cubicBezTo>
                  <a:pt x="3403203" y="2753320"/>
                  <a:pt x="3400723" y="2750840"/>
                  <a:pt x="3400723" y="2745879"/>
                </a:cubicBezTo>
                <a:lnTo>
                  <a:pt x="3408164" y="2745879"/>
                </a:lnTo>
                <a:cubicBezTo>
                  <a:pt x="3413125" y="2745879"/>
                  <a:pt x="3418086" y="2743398"/>
                  <a:pt x="3423047" y="2738437"/>
                </a:cubicBezTo>
                <a:cubicBezTo>
                  <a:pt x="3428008" y="2737197"/>
                  <a:pt x="3432349" y="2736500"/>
                  <a:pt x="3436069" y="2736345"/>
                </a:cubicBezTo>
                <a:close/>
                <a:moveTo>
                  <a:pt x="5685234" y="2730996"/>
                </a:moveTo>
                <a:lnTo>
                  <a:pt x="5692676" y="2738437"/>
                </a:lnTo>
                <a:cubicBezTo>
                  <a:pt x="5692676" y="2738437"/>
                  <a:pt x="5690195" y="2738437"/>
                  <a:pt x="5685234" y="2738437"/>
                </a:cubicBezTo>
                <a:close/>
                <a:moveTo>
                  <a:pt x="5573613" y="2730996"/>
                </a:moveTo>
                <a:lnTo>
                  <a:pt x="5581054" y="2730996"/>
                </a:lnTo>
                <a:cubicBezTo>
                  <a:pt x="5581054" y="2735957"/>
                  <a:pt x="5578574" y="2738437"/>
                  <a:pt x="5573613" y="2738437"/>
                </a:cubicBezTo>
                <a:cubicBezTo>
                  <a:pt x="5573613" y="2743398"/>
                  <a:pt x="5574854" y="2745879"/>
                  <a:pt x="5577334" y="2745879"/>
                </a:cubicBezTo>
                <a:cubicBezTo>
                  <a:pt x="5579814" y="2745879"/>
                  <a:pt x="5583535" y="2745879"/>
                  <a:pt x="5588496" y="2745879"/>
                </a:cubicBezTo>
                <a:cubicBezTo>
                  <a:pt x="5593457" y="2745879"/>
                  <a:pt x="5598417" y="2747119"/>
                  <a:pt x="5603379" y="2749600"/>
                </a:cubicBezTo>
                <a:cubicBezTo>
                  <a:pt x="5608340" y="2752080"/>
                  <a:pt x="5610820" y="2753320"/>
                  <a:pt x="5610820" y="2753320"/>
                </a:cubicBezTo>
                <a:lnTo>
                  <a:pt x="5603379" y="2760762"/>
                </a:lnTo>
                <a:lnTo>
                  <a:pt x="5588496" y="2753320"/>
                </a:lnTo>
                <a:cubicBezTo>
                  <a:pt x="5573613" y="2753320"/>
                  <a:pt x="5563692" y="2753320"/>
                  <a:pt x="5558730" y="2753320"/>
                </a:cubicBezTo>
                <a:lnTo>
                  <a:pt x="5558730" y="2745879"/>
                </a:lnTo>
                <a:lnTo>
                  <a:pt x="5566172" y="2738437"/>
                </a:lnTo>
                <a:cubicBezTo>
                  <a:pt x="5566172" y="2738437"/>
                  <a:pt x="5568652" y="2735957"/>
                  <a:pt x="5573613" y="2730996"/>
                </a:cubicBezTo>
                <a:close/>
                <a:moveTo>
                  <a:pt x="5521523" y="2730996"/>
                </a:moveTo>
                <a:cubicBezTo>
                  <a:pt x="5531445" y="2735957"/>
                  <a:pt x="5537647" y="2738437"/>
                  <a:pt x="5540127" y="2738437"/>
                </a:cubicBezTo>
                <a:cubicBezTo>
                  <a:pt x="5542607" y="2738437"/>
                  <a:pt x="5543847" y="2740918"/>
                  <a:pt x="5543847" y="2745879"/>
                </a:cubicBezTo>
                <a:lnTo>
                  <a:pt x="5528965" y="2738437"/>
                </a:lnTo>
                <a:close/>
                <a:moveTo>
                  <a:pt x="4747617" y="2730996"/>
                </a:moveTo>
                <a:lnTo>
                  <a:pt x="4740176" y="2753320"/>
                </a:lnTo>
                <a:lnTo>
                  <a:pt x="4747617" y="2760762"/>
                </a:lnTo>
                <a:cubicBezTo>
                  <a:pt x="4747617" y="2755801"/>
                  <a:pt x="4750097" y="2753320"/>
                  <a:pt x="4755058" y="2753320"/>
                </a:cubicBezTo>
                <a:cubicBezTo>
                  <a:pt x="4755058" y="2748359"/>
                  <a:pt x="4755058" y="2743398"/>
                  <a:pt x="4755058" y="2738437"/>
                </a:cubicBezTo>
                <a:cubicBezTo>
                  <a:pt x="4750097" y="2738437"/>
                  <a:pt x="4747617" y="2735957"/>
                  <a:pt x="4747617" y="2730996"/>
                </a:cubicBezTo>
                <a:close/>
                <a:moveTo>
                  <a:pt x="4368105" y="2730996"/>
                </a:moveTo>
                <a:cubicBezTo>
                  <a:pt x="4368105" y="2735957"/>
                  <a:pt x="4369346" y="2739677"/>
                  <a:pt x="4371826" y="2742158"/>
                </a:cubicBezTo>
                <a:cubicBezTo>
                  <a:pt x="4374307" y="2744639"/>
                  <a:pt x="4375547" y="2744639"/>
                  <a:pt x="4375547" y="2742158"/>
                </a:cubicBezTo>
                <a:cubicBezTo>
                  <a:pt x="4375547" y="2739677"/>
                  <a:pt x="4375547" y="2735957"/>
                  <a:pt x="4375547" y="2730996"/>
                </a:cubicBezTo>
                <a:cubicBezTo>
                  <a:pt x="4375547" y="2730996"/>
                  <a:pt x="4373067" y="2730996"/>
                  <a:pt x="4368105" y="2730996"/>
                </a:cubicBezTo>
                <a:close/>
                <a:moveTo>
                  <a:pt x="5711744" y="2728671"/>
                </a:moveTo>
                <a:cubicBezTo>
                  <a:pt x="5712674" y="2728980"/>
                  <a:pt x="5713760" y="2729756"/>
                  <a:pt x="5715000" y="2730996"/>
                </a:cubicBezTo>
                <a:lnTo>
                  <a:pt x="5729883" y="2738437"/>
                </a:lnTo>
                <a:cubicBezTo>
                  <a:pt x="5734844" y="2738437"/>
                  <a:pt x="5738565" y="2738437"/>
                  <a:pt x="5741045" y="2738437"/>
                </a:cubicBezTo>
                <a:cubicBezTo>
                  <a:pt x="5743525" y="2738437"/>
                  <a:pt x="5744765" y="2738437"/>
                  <a:pt x="5744765" y="2738437"/>
                </a:cubicBezTo>
                <a:cubicBezTo>
                  <a:pt x="5744765" y="2743398"/>
                  <a:pt x="5747245" y="2745879"/>
                  <a:pt x="5752207" y="2745879"/>
                </a:cubicBezTo>
                <a:cubicBezTo>
                  <a:pt x="5757168" y="2745879"/>
                  <a:pt x="5759648" y="2743398"/>
                  <a:pt x="5759648" y="2738437"/>
                </a:cubicBezTo>
                <a:lnTo>
                  <a:pt x="5767090" y="2738437"/>
                </a:lnTo>
                <a:lnTo>
                  <a:pt x="5774531" y="2745879"/>
                </a:lnTo>
                <a:lnTo>
                  <a:pt x="5781972" y="2745879"/>
                </a:lnTo>
                <a:cubicBezTo>
                  <a:pt x="5781972" y="2750840"/>
                  <a:pt x="5784452" y="2753320"/>
                  <a:pt x="5789414" y="2753320"/>
                </a:cubicBezTo>
                <a:cubicBezTo>
                  <a:pt x="5794375" y="2753320"/>
                  <a:pt x="5796855" y="2755801"/>
                  <a:pt x="5796855" y="2760762"/>
                </a:cubicBezTo>
                <a:cubicBezTo>
                  <a:pt x="5796855" y="2765722"/>
                  <a:pt x="5799335" y="2768203"/>
                  <a:pt x="5804297" y="2768203"/>
                </a:cubicBezTo>
                <a:cubicBezTo>
                  <a:pt x="5809258" y="2768203"/>
                  <a:pt x="5809258" y="2765722"/>
                  <a:pt x="5804297" y="2760762"/>
                </a:cubicBezTo>
                <a:lnTo>
                  <a:pt x="5811738" y="2760762"/>
                </a:lnTo>
                <a:cubicBezTo>
                  <a:pt x="5816699" y="2765722"/>
                  <a:pt x="5819179" y="2768203"/>
                  <a:pt x="5819179" y="2768203"/>
                </a:cubicBezTo>
                <a:cubicBezTo>
                  <a:pt x="5819179" y="2773164"/>
                  <a:pt x="5819179" y="2775644"/>
                  <a:pt x="5819179" y="2775644"/>
                </a:cubicBezTo>
                <a:cubicBezTo>
                  <a:pt x="5819179" y="2775644"/>
                  <a:pt x="5821660" y="2775644"/>
                  <a:pt x="5826621" y="2775644"/>
                </a:cubicBezTo>
                <a:cubicBezTo>
                  <a:pt x="5826621" y="2775644"/>
                  <a:pt x="5826621" y="2776884"/>
                  <a:pt x="5826621" y="2779365"/>
                </a:cubicBezTo>
                <a:cubicBezTo>
                  <a:pt x="5826621" y="2781846"/>
                  <a:pt x="5825380" y="2783086"/>
                  <a:pt x="5822900" y="2783086"/>
                </a:cubicBezTo>
                <a:cubicBezTo>
                  <a:pt x="5820420" y="2783086"/>
                  <a:pt x="5819179" y="2783086"/>
                  <a:pt x="5819179" y="2783086"/>
                </a:cubicBezTo>
                <a:cubicBezTo>
                  <a:pt x="5819179" y="2783086"/>
                  <a:pt x="5816699" y="2785567"/>
                  <a:pt x="5811738" y="2790527"/>
                </a:cubicBezTo>
                <a:lnTo>
                  <a:pt x="5804297" y="2783086"/>
                </a:lnTo>
                <a:cubicBezTo>
                  <a:pt x="5789414" y="2763242"/>
                  <a:pt x="5781972" y="2755801"/>
                  <a:pt x="5781972" y="2760762"/>
                </a:cubicBezTo>
                <a:cubicBezTo>
                  <a:pt x="5781972" y="2765722"/>
                  <a:pt x="5784452" y="2768203"/>
                  <a:pt x="5789414" y="2768203"/>
                </a:cubicBezTo>
                <a:cubicBezTo>
                  <a:pt x="5784452" y="2768203"/>
                  <a:pt x="5779492" y="2768203"/>
                  <a:pt x="5774531" y="2768203"/>
                </a:cubicBezTo>
                <a:lnTo>
                  <a:pt x="5767090" y="2775644"/>
                </a:lnTo>
                <a:cubicBezTo>
                  <a:pt x="5772051" y="2775644"/>
                  <a:pt x="5774531" y="2776884"/>
                  <a:pt x="5774531" y="2779365"/>
                </a:cubicBezTo>
                <a:cubicBezTo>
                  <a:pt x="5774531" y="2781846"/>
                  <a:pt x="5772051" y="2785567"/>
                  <a:pt x="5767090" y="2790527"/>
                </a:cubicBezTo>
                <a:lnTo>
                  <a:pt x="5759648" y="2797969"/>
                </a:lnTo>
                <a:lnTo>
                  <a:pt x="5767090" y="2797969"/>
                </a:lnTo>
                <a:cubicBezTo>
                  <a:pt x="5777011" y="2797969"/>
                  <a:pt x="5783213" y="2796729"/>
                  <a:pt x="5785693" y="2794248"/>
                </a:cubicBezTo>
                <a:cubicBezTo>
                  <a:pt x="5788173" y="2791767"/>
                  <a:pt x="5789414" y="2797969"/>
                  <a:pt x="5789414" y="2812851"/>
                </a:cubicBezTo>
                <a:cubicBezTo>
                  <a:pt x="5789414" y="2827734"/>
                  <a:pt x="5791894" y="2835176"/>
                  <a:pt x="5796855" y="2835176"/>
                </a:cubicBezTo>
                <a:lnTo>
                  <a:pt x="5781972" y="2842617"/>
                </a:lnTo>
                <a:lnTo>
                  <a:pt x="5767090" y="2850059"/>
                </a:lnTo>
                <a:cubicBezTo>
                  <a:pt x="5772051" y="2850059"/>
                  <a:pt x="5774531" y="2851299"/>
                  <a:pt x="5774531" y="2853779"/>
                </a:cubicBezTo>
                <a:cubicBezTo>
                  <a:pt x="5774531" y="2856260"/>
                  <a:pt x="5774531" y="2857500"/>
                  <a:pt x="5774531" y="2857500"/>
                </a:cubicBezTo>
                <a:cubicBezTo>
                  <a:pt x="5774531" y="2857500"/>
                  <a:pt x="5772051" y="2857500"/>
                  <a:pt x="5767090" y="2857500"/>
                </a:cubicBezTo>
                <a:cubicBezTo>
                  <a:pt x="5762128" y="2857500"/>
                  <a:pt x="5759648" y="2857500"/>
                  <a:pt x="5759648" y="2857500"/>
                </a:cubicBezTo>
                <a:cubicBezTo>
                  <a:pt x="5759648" y="2857500"/>
                  <a:pt x="5757168" y="2857500"/>
                  <a:pt x="5752207" y="2857500"/>
                </a:cubicBezTo>
                <a:cubicBezTo>
                  <a:pt x="5747245" y="2857500"/>
                  <a:pt x="5742285" y="2857500"/>
                  <a:pt x="5737324" y="2857500"/>
                </a:cubicBezTo>
                <a:cubicBezTo>
                  <a:pt x="5722441" y="2852539"/>
                  <a:pt x="5712520" y="2850059"/>
                  <a:pt x="5707558" y="2850059"/>
                </a:cubicBezTo>
                <a:lnTo>
                  <a:pt x="5700117" y="2842617"/>
                </a:lnTo>
                <a:lnTo>
                  <a:pt x="5707558" y="2842617"/>
                </a:lnTo>
                <a:cubicBezTo>
                  <a:pt x="5712520" y="2842617"/>
                  <a:pt x="5721201" y="2843857"/>
                  <a:pt x="5733603" y="2846338"/>
                </a:cubicBezTo>
                <a:cubicBezTo>
                  <a:pt x="5746006" y="2848818"/>
                  <a:pt x="5754687" y="2847578"/>
                  <a:pt x="5759648" y="2842617"/>
                </a:cubicBezTo>
                <a:lnTo>
                  <a:pt x="5759648" y="2835176"/>
                </a:lnTo>
                <a:lnTo>
                  <a:pt x="5767090" y="2835176"/>
                </a:lnTo>
                <a:lnTo>
                  <a:pt x="5774531" y="2827734"/>
                </a:lnTo>
                <a:lnTo>
                  <a:pt x="5759648" y="2820293"/>
                </a:lnTo>
                <a:cubicBezTo>
                  <a:pt x="5754687" y="2815332"/>
                  <a:pt x="5747245" y="2814092"/>
                  <a:pt x="5737324" y="2816572"/>
                </a:cubicBezTo>
                <a:cubicBezTo>
                  <a:pt x="5727402" y="2819053"/>
                  <a:pt x="5721201" y="2817812"/>
                  <a:pt x="5718720" y="2812851"/>
                </a:cubicBezTo>
                <a:cubicBezTo>
                  <a:pt x="5716240" y="2807891"/>
                  <a:pt x="5715000" y="2805410"/>
                  <a:pt x="5715000" y="2805410"/>
                </a:cubicBezTo>
                <a:lnTo>
                  <a:pt x="5715000" y="2812851"/>
                </a:lnTo>
                <a:cubicBezTo>
                  <a:pt x="5719961" y="2817812"/>
                  <a:pt x="5719961" y="2822774"/>
                  <a:pt x="5715000" y="2827734"/>
                </a:cubicBezTo>
                <a:cubicBezTo>
                  <a:pt x="5715000" y="2827734"/>
                  <a:pt x="5713759" y="2827734"/>
                  <a:pt x="5711279" y="2827734"/>
                </a:cubicBezTo>
                <a:cubicBezTo>
                  <a:pt x="5708799" y="2827734"/>
                  <a:pt x="5707558" y="2825254"/>
                  <a:pt x="5707558" y="2820293"/>
                </a:cubicBezTo>
                <a:cubicBezTo>
                  <a:pt x="5707558" y="2815332"/>
                  <a:pt x="5706318" y="2812851"/>
                  <a:pt x="5703838" y="2812851"/>
                </a:cubicBezTo>
                <a:cubicBezTo>
                  <a:pt x="5701358" y="2812851"/>
                  <a:pt x="5697637" y="2811611"/>
                  <a:pt x="5692676" y="2809131"/>
                </a:cubicBezTo>
                <a:cubicBezTo>
                  <a:pt x="5687714" y="2806650"/>
                  <a:pt x="5677793" y="2805410"/>
                  <a:pt x="5662910" y="2805410"/>
                </a:cubicBezTo>
                <a:lnTo>
                  <a:pt x="5610820" y="2790527"/>
                </a:lnTo>
                <a:cubicBezTo>
                  <a:pt x="5605859" y="2790527"/>
                  <a:pt x="5602138" y="2790527"/>
                  <a:pt x="5599658" y="2790527"/>
                </a:cubicBezTo>
                <a:cubicBezTo>
                  <a:pt x="5597178" y="2790527"/>
                  <a:pt x="5595937" y="2788047"/>
                  <a:pt x="5595937" y="2783086"/>
                </a:cubicBezTo>
                <a:cubicBezTo>
                  <a:pt x="5595937" y="2778125"/>
                  <a:pt x="5598417" y="2775644"/>
                  <a:pt x="5603379" y="2775644"/>
                </a:cubicBezTo>
                <a:cubicBezTo>
                  <a:pt x="5608340" y="2775644"/>
                  <a:pt x="5610820" y="2775644"/>
                  <a:pt x="5610820" y="2775644"/>
                </a:cubicBezTo>
                <a:cubicBezTo>
                  <a:pt x="5605859" y="2770684"/>
                  <a:pt x="5605859" y="2768203"/>
                  <a:pt x="5610820" y="2768203"/>
                </a:cubicBezTo>
                <a:cubicBezTo>
                  <a:pt x="5620742" y="2763242"/>
                  <a:pt x="5625703" y="2765722"/>
                  <a:pt x="5625703" y="2775644"/>
                </a:cubicBezTo>
                <a:cubicBezTo>
                  <a:pt x="5625703" y="2775644"/>
                  <a:pt x="5623223" y="2775644"/>
                  <a:pt x="5618261" y="2775644"/>
                </a:cubicBezTo>
                <a:cubicBezTo>
                  <a:pt x="5613300" y="2775644"/>
                  <a:pt x="5610820" y="2778125"/>
                  <a:pt x="5610820" y="2783086"/>
                </a:cubicBezTo>
                <a:lnTo>
                  <a:pt x="5642446" y="2783086"/>
                </a:lnTo>
                <a:lnTo>
                  <a:pt x="5642446" y="2783086"/>
                </a:lnTo>
                <a:lnTo>
                  <a:pt x="5642446" y="2783086"/>
                </a:lnTo>
                <a:lnTo>
                  <a:pt x="5642446" y="2783086"/>
                </a:lnTo>
                <a:lnTo>
                  <a:pt x="5655468" y="2783086"/>
                </a:lnTo>
                <a:lnTo>
                  <a:pt x="5655468" y="2768203"/>
                </a:lnTo>
                <a:lnTo>
                  <a:pt x="5670351" y="2768203"/>
                </a:lnTo>
                <a:lnTo>
                  <a:pt x="5670351" y="2760762"/>
                </a:lnTo>
                <a:lnTo>
                  <a:pt x="5662910" y="2753320"/>
                </a:lnTo>
                <a:lnTo>
                  <a:pt x="5670351" y="2753320"/>
                </a:lnTo>
                <a:lnTo>
                  <a:pt x="5677793" y="2753320"/>
                </a:lnTo>
                <a:cubicBezTo>
                  <a:pt x="5677793" y="2758281"/>
                  <a:pt x="5679033" y="2763242"/>
                  <a:pt x="5681513" y="2768203"/>
                </a:cubicBezTo>
                <a:cubicBezTo>
                  <a:pt x="5683993" y="2773164"/>
                  <a:pt x="5686475" y="2774404"/>
                  <a:pt x="5688955" y="2771924"/>
                </a:cubicBezTo>
                <a:cubicBezTo>
                  <a:pt x="5691435" y="2769443"/>
                  <a:pt x="5692676" y="2765722"/>
                  <a:pt x="5692676" y="2760762"/>
                </a:cubicBezTo>
                <a:lnTo>
                  <a:pt x="5707558" y="2768203"/>
                </a:lnTo>
                <a:cubicBezTo>
                  <a:pt x="5722441" y="2778125"/>
                  <a:pt x="5732363" y="2780605"/>
                  <a:pt x="5737324" y="2775644"/>
                </a:cubicBezTo>
                <a:cubicBezTo>
                  <a:pt x="5737324" y="2770684"/>
                  <a:pt x="5737324" y="2768203"/>
                  <a:pt x="5737324" y="2768203"/>
                </a:cubicBezTo>
                <a:lnTo>
                  <a:pt x="5737324" y="2760762"/>
                </a:lnTo>
                <a:cubicBezTo>
                  <a:pt x="5742285" y="2765722"/>
                  <a:pt x="5747245" y="2766963"/>
                  <a:pt x="5752207" y="2764482"/>
                </a:cubicBezTo>
                <a:cubicBezTo>
                  <a:pt x="5757168" y="2762002"/>
                  <a:pt x="5758408" y="2759522"/>
                  <a:pt x="5755927" y="2757041"/>
                </a:cubicBezTo>
                <a:cubicBezTo>
                  <a:pt x="5753447" y="2754560"/>
                  <a:pt x="5749727" y="2753320"/>
                  <a:pt x="5744765" y="2753320"/>
                </a:cubicBezTo>
                <a:cubicBezTo>
                  <a:pt x="5739804" y="2753320"/>
                  <a:pt x="5736083" y="2752080"/>
                  <a:pt x="5733603" y="2749600"/>
                </a:cubicBezTo>
                <a:cubicBezTo>
                  <a:pt x="5731123" y="2747119"/>
                  <a:pt x="5729883" y="2745879"/>
                  <a:pt x="5729883" y="2745879"/>
                </a:cubicBezTo>
                <a:cubicBezTo>
                  <a:pt x="5719961" y="2740918"/>
                  <a:pt x="5712520" y="2738437"/>
                  <a:pt x="5707558" y="2738437"/>
                </a:cubicBezTo>
                <a:cubicBezTo>
                  <a:pt x="5707558" y="2730996"/>
                  <a:pt x="5708954" y="2727740"/>
                  <a:pt x="5711744" y="2728671"/>
                </a:cubicBezTo>
                <a:close/>
                <a:moveTo>
                  <a:pt x="5603379" y="2727275"/>
                </a:moveTo>
                <a:cubicBezTo>
                  <a:pt x="5604619" y="2727275"/>
                  <a:pt x="5605859" y="2728516"/>
                  <a:pt x="5607099" y="2730996"/>
                </a:cubicBezTo>
                <a:cubicBezTo>
                  <a:pt x="5609579" y="2735957"/>
                  <a:pt x="5608340" y="2738437"/>
                  <a:pt x="5603379" y="2738437"/>
                </a:cubicBezTo>
                <a:cubicBezTo>
                  <a:pt x="5598417" y="2738437"/>
                  <a:pt x="5597178" y="2735957"/>
                  <a:pt x="5599658" y="2730996"/>
                </a:cubicBezTo>
                <a:cubicBezTo>
                  <a:pt x="5600898" y="2728516"/>
                  <a:pt x="5602139" y="2727275"/>
                  <a:pt x="5603379" y="2727275"/>
                </a:cubicBezTo>
                <a:close/>
                <a:moveTo>
                  <a:pt x="5729883" y="2723555"/>
                </a:moveTo>
                <a:cubicBezTo>
                  <a:pt x="5734844" y="2723555"/>
                  <a:pt x="5737324" y="2723555"/>
                  <a:pt x="5737324" y="2723555"/>
                </a:cubicBezTo>
                <a:lnTo>
                  <a:pt x="5729883" y="2730996"/>
                </a:lnTo>
                <a:cubicBezTo>
                  <a:pt x="5729883" y="2730996"/>
                  <a:pt x="5729883" y="2728515"/>
                  <a:pt x="5729883" y="2723555"/>
                </a:cubicBezTo>
                <a:close/>
                <a:moveTo>
                  <a:pt x="5655468" y="2723555"/>
                </a:moveTo>
                <a:lnTo>
                  <a:pt x="5655468" y="2730996"/>
                </a:lnTo>
                <a:cubicBezTo>
                  <a:pt x="5650507" y="2730996"/>
                  <a:pt x="5648027" y="2730996"/>
                  <a:pt x="5648027" y="2730996"/>
                </a:cubicBezTo>
                <a:close/>
                <a:moveTo>
                  <a:pt x="4717851" y="2723555"/>
                </a:moveTo>
                <a:cubicBezTo>
                  <a:pt x="4712890" y="2723555"/>
                  <a:pt x="4707930" y="2726035"/>
                  <a:pt x="4702968" y="2730996"/>
                </a:cubicBezTo>
                <a:cubicBezTo>
                  <a:pt x="4707930" y="2730996"/>
                  <a:pt x="4711651" y="2730996"/>
                  <a:pt x="4714131" y="2730996"/>
                </a:cubicBezTo>
                <a:cubicBezTo>
                  <a:pt x="4716611" y="2730996"/>
                  <a:pt x="4717851" y="2730996"/>
                  <a:pt x="4717851" y="2730996"/>
                </a:cubicBezTo>
                <a:close/>
                <a:moveTo>
                  <a:pt x="3891855" y="2723555"/>
                </a:moveTo>
                <a:lnTo>
                  <a:pt x="3899297" y="2730996"/>
                </a:lnTo>
                <a:lnTo>
                  <a:pt x="3906738" y="2730996"/>
                </a:lnTo>
                <a:cubicBezTo>
                  <a:pt x="3901777" y="2726035"/>
                  <a:pt x="3899297" y="2723555"/>
                  <a:pt x="3899297" y="2723555"/>
                </a:cubicBezTo>
                <a:cubicBezTo>
                  <a:pt x="3899297" y="2723555"/>
                  <a:pt x="3896817" y="2723555"/>
                  <a:pt x="3891855" y="2723555"/>
                </a:cubicBezTo>
                <a:close/>
                <a:moveTo>
                  <a:pt x="5544778" y="2719834"/>
                </a:moveTo>
                <a:cubicBezTo>
                  <a:pt x="5545398" y="2719834"/>
                  <a:pt x="5546328" y="2721075"/>
                  <a:pt x="5547568" y="2723555"/>
                </a:cubicBezTo>
                <a:cubicBezTo>
                  <a:pt x="5550048" y="2728515"/>
                  <a:pt x="5553769" y="2729756"/>
                  <a:pt x="5558730" y="2727275"/>
                </a:cubicBezTo>
                <a:cubicBezTo>
                  <a:pt x="5563692" y="2724795"/>
                  <a:pt x="5566172" y="2726035"/>
                  <a:pt x="5566172" y="2730996"/>
                </a:cubicBezTo>
                <a:lnTo>
                  <a:pt x="5551289" y="2730996"/>
                </a:lnTo>
                <a:lnTo>
                  <a:pt x="5536406" y="2730996"/>
                </a:lnTo>
                <a:lnTo>
                  <a:pt x="5543847" y="2723555"/>
                </a:lnTo>
                <a:cubicBezTo>
                  <a:pt x="5543847" y="2721075"/>
                  <a:pt x="5544158" y="2719834"/>
                  <a:pt x="5544778" y="2719834"/>
                </a:cubicBezTo>
                <a:close/>
                <a:moveTo>
                  <a:pt x="5084341" y="2718904"/>
                </a:moveTo>
                <a:cubicBezTo>
                  <a:pt x="5085581" y="2719524"/>
                  <a:pt x="5087441" y="2721075"/>
                  <a:pt x="5089922" y="2723555"/>
                </a:cubicBezTo>
                <a:cubicBezTo>
                  <a:pt x="5094883" y="2728515"/>
                  <a:pt x="5094883" y="2730996"/>
                  <a:pt x="5089922" y="2730996"/>
                </a:cubicBezTo>
                <a:lnTo>
                  <a:pt x="5089922" y="2738437"/>
                </a:lnTo>
                <a:cubicBezTo>
                  <a:pt x="5094883" y="2738437"/>
                  <a:pt x="5094883" y="2740918"/>
                  <a:pt x="5089922" y="2745879"/>
                </a:cubicBezTo>
                <a:cubicBezTo>
                  <a:pt x="5080000" y="2745879"/>
                  <a:pt x="5072559" y="2745879"/>
                  <a:pt x="5067597" y="2745879"/>
                </a:cubicBezTo>
                <a:cubicBezTo>
                  <a:pt x="5062636" y="2740918"/>
                  <a:pt x="5062636" y="2738437"/>
                  <a:pt x="5067597" y="2738437"/>
                </a:cubicBezTo>
                <a:cubicBezTo>
                  <a:pt x="5072559" y="2738437"/>
                  <a:pt x="5076279" y="2738437"/>
                  <a:pt x="5078760" y="2738437"/>
                </a:cubicBezTo>
                <a:cubicBezTo>
                  <a:pt x="5081240" y="2738437"/>
                  <a:pt x="5082480" y="2738437"/>
                  <a:pt x="5082480" y="2738437"/>
                </a:cubicBezTo>
                <a:lnTo>
                  <a:pt x="5082480" y="2730996"/>
                </a:lnTo>
                <a:lnTo>
                  <a:pt x="5082480" y="2723555"/>
                </a:lnTo>
                <a:cubicBezTo>
                  <a:pt x="5082480" y="2723555"/>
                  <a:pt x="5082480" y="2722315"/>
                  <a:pt x="5082480" y="2719834"/>
                </a:cubicBezTo>
                <a:cubicBezTo>
                  <a:pt x="5082480" y="2718594"/>
                  <a:pt x="5083101" y="2718283"/>
                  <a:pt x="5084341" y="2718904"/>
                </a:cubicBezTo>
                <a:close/>
                <a:moveTo>
                  <a:pt x="4301133" y="2716113"/>
                </a:moveTo>
                <a:cubicBezTo>
                  <a:pt x="4306094" y="2721074"/>
                  <a:pt x="4308574" y="2723555"/>
                  <a:pt x="4308574" y="2723555"/>
                </a:cubicBezTo>
                <a:lnTo>
                  <a:pt x="4308574" y="2716113"/>
                </a:lnTo>
                <a:cubicBezTo>
                  <a:pt x="4308574" y="2716113"/>
                  <a:pt x="4306094" y="2716113"/>
                  <a:pt x="4301133" y="2716113"/>
                </a:cubicBezTo>
                <a:close/>
                <a:moveTo>
                  <a:pt x="3237012" y="2716113"/>
                </a:moveTo>
                <a:cubicBezTo>
                  <a:pt x="3246934" y="2716113"/>
                  <a:pt x="3256855" y="2718594"/>
                  <a:pt x="3266777" y="2723555"/>
                </a:cubicBezTo>
                <a:lnTo>
                  <a:pt x="3259336" y="2730996"/>
                </a:lnTo>
                <a:cubicBezTo>
                  <a:pt x="3244453" y="2730996"/>
                  <a:pt x="3237012" y="2730996"/>
                  <a:pt x="3237012" y="2730996"/>
                </a:cubicBezTo>
                <a:cubicBezTo>
                  <a:pt x="3241972" y="2726035"/>
                  <a:pt x="3241972" y="2723555"/>
                  <a:pt x="3237012" y="2723555"/>
                </a:cubicBezTo>
                <a:close/>
                <a:moveTo>
                  <a:pt x="5852666" y="2708672"/>
                </a:moveTo>
                <a:cubicBezTo>
                  <a:pt x="5855146" y="2708672"/>
                  <a:pt x="5856386" y="2711152"/>
                  <a:pt x="5856386" y="2716113"/>
                </a:cubicBezTo>
                <a:cubicBezTo>
                  <a:pt x="5851425" y="2716113"/>
                  <a:pt x="5848945" y="2714873"/>
                  <a:pt x="5848945" y="2712392"/>
                </a:cubicBezTo>
                <a:cubicBezTo>
                  <a:pt x="5848945" y="2709912"/>
                  <a:pt x="5850186" y="2708672"/>
                  <a:pt x="5852666" y="2708672"/>
                </a:cubicBezTo>
                <a:close/>
                <a:moveTo>
                  <a:pt x="4710410" y="2708672"/>
                </a:moveTo>
                <a:cubicBezTo>
                  <a:pt x="4710410" y="2708672"/>
                  <a:pt x="4710410" y="2709912"/>
                  <a:pt x="4710410" y="2712392"/>
                </a:cubicBezTo>
                <a:cubicBezTo>
                  <a:pt x="4710410" y="2714873"/>
                  <a:pt x="4712890" y="2713633"/>
                  <a:pt x="4717851" y="2708672"/>
                </a:cubicBezTo>
                <a:lnTo>
                  <a:pt x="4717851" y="2716113"/>
                </a:lnTo>
                <a:lnTo>
                  <a:pt x="4732734" y="2716113"/>
                </a:lnTo>
                <a:cubicBezTo>
                  <a:pt x="4732734" y="2716113"/>
                  <a:pt x="4737695" y="2718594"/>
                  <a:pt x="4747617" y="2723555"/>
                </a:cubicBezTo>
                <a:cubicBezTo>
                  <a:pt x="4752578" y="2728515"/>
                  <a:pt x="4757538" y="2730996"/>
                  <a:pt x="4762500" y="2730996"/>
                </a:cubicBezTo>
                <a:cubicBezTo>
                  <a:pt x="4767461" y="2726035"/>
                  <a:pt x="4767461" y="2723555"/>
                  <a:pt x="4762500" y="2723555"/>
                </a:cubicBezTo>
                <a:cubicBezTo>
                  <a:pt x="4757538" y="2723555"/>
                  <a:pt x="4752578" y="2722315"/>
                  <a:pt x="4747617" y="2719834"/>
                </a:cubicBezTo>
                <a:cubicBezTo>
                  <a:pt x="4742656" y="2717353"/>
                  <a:pt x="4737695" y="2716113"/>
                  <a:pt x="4732734" y="2716113"/>
                </a:cubicBezTo>
                <a:cubicBezTo>
                  <a:pt x="4727773" y="2716113"/>
                  <a:pt x="4725293" y="2714873"/>
                  <a:pt x="4725293" y="2712392"/>
                </a:cubicBezTo>
                <a:cubicBezTo>
                  <a:pt x="4725293" y="2709912"/>
                  <a:pt x="4725293" y="2708672"/>
                  <a:pt x="4725293" y="2708672"/>
                </a:cubicBezTo>
                <a:cubicBezTo>
                  <a:pt x="4725293" y="2708672"/>
                  <a:pt x="4722813" y="2708672"/>
                  <a:pt x="4717851" y="2708672"/>
                </a:cubicBezTo>
                <a:cubicBezTo>
                  <a:pt x="4712890" y="2708672"/>
                  <a:pt x="4710410" y="2708672"/>
                  <a:pt x="4710410" y="2708672"/>
                </a:cubicBezTo>
                <a:close/>
                <a:moveTo>
                  <a:pt x="3690937" y="2708672"/>
                </a:moveTo>
                <a:lnTo>
                  <a:pt x="3690937" y="2716113"/>
                </a:lnTo>
                <a:lnTo>
                  <a:pt x="3698379" y="2716113"/>
                </a:lnTo>
                <a:lnTo>
                  <a:pt x="3698379" y="2723555"/>
                </a:lnTo>
                <a:cubicBezTo>
                  <a:pt x="3688457" y="2723555"/>
                  <a:pt x="3681016" y="2723555"/>
                  <a:pt x="3676055" y="2723555"/>
                </a:cubicBezTo>
                <a:cubicBezTo>
                  <a:pt x="3671094" y="2713633"/>
                  <a:pt x="3676055" y="2708672"/>
                  <a:pt x="3690937" y="2708672"/>
                </a:cubicBezTo>
                <a:close/>
                <a:moveTo>
                  <a:pt x="3661172" y="2708672"/>
                </a:moveTo>
                <a:lnTo>
                  <a:pt x="3668613" y="2723555"/>
                </a:lnTo>
                <a:cubicBezTo>
                  <a:pt x="3663652" y="2728515"/>
                  <a:pt x="3658691" y="2728515"/>
                  <a:pt x="3653730" y="2723555"/>
                </a:cubicBezTo>
                <a:cubicBezTo>
                  <a:pt x="3638848" y="2713633"/>
                  <a:pt x="3641328" y="2708672"/>
                  <a:pt x="3661172" y="2708672"/>
                </a:cubicBezTo>
                <a:close/>
                <a:moveTo>
                  <a:pt x="5433156" y="2704021"/>
                </a:moveTo>
                <a:cubicBezTo>
                  <a:pt x="5432537" y="2704641"/>
                  <a:pt x="5432226" y="2706191"/>
                  <a:pt x="5432226" y="2708672"/>
                </a:cubicBezTo>
                <a:cubicBezTo>
                  <a:pt x="5432226" y="2708672"/>
                  <a:pt x="5434706" y="2708672"/>
                  <a:pt x="5439668" y="2708672"/>
                </a:cubicBezTo>
                <a:lnTo>
                  <a:pt x="5439668" y="2716113"/>
                </a:lnTo>
                <a:lnTo>
                  <a:pt x="5461992" y="2716113"/>
                </a:lnTo>
                <a:lnTo>
                  <a:pt x="5461992" y="2708672"/>
                </a:lnTo>
                <a:lnTo>
                  <a:pt x="5454551" y="2708672"/>
                </a:lnTo>
                <a:lnTo>
                  <a:pt x="5447109" y="2708672"/>
                </a:lnTo>
                <a:cubicBezTo>
                  <a:pt x="5442148" y="2708672"/>
                  <a:pt x="5438427" y="2707432"/>
                  <a:pt x="5435947" y="2704951"/>
                </a:cubicBezTo>
                <a:cubicBezTo>
                  <a:pt x="5434707" y="2703711"/>
                  <a:pt x="5433777" y="2703401"/>
                  <a:pt x="5433156" y="2704021"/>
                </a:cubicBezTo>
                <a:close/>
                <a:moveTo>
                  <a:pt x="5863828" y="2701230"/>
                </a:moveTo>
                <a:cubicBezTo>
                  <a:pt x="5863828" y="2701230"/>
                  <a:pt x="5865068" y="2701230"/>
                  <a:pt x="5867549" y="2701230"/>
                </a:cubicBezTo>
                <a:cubicBezTo>
                  <a:pt x="5870029" y="2701230"/>
                  <a:pt x="5871269" y="2703711"/>
                  <a:pt x="5871269" y="2708672"/>
                </a:cubicBezTo>
                <a:lnTo>
                  <a:pt x="5863828" y="2708672"/>
                </a:lnTo>
                <a:close/>
                <a:moveTo>
                  <a:pt x="5603379" y="2701230"/>
                </a:moveTo>
                <a:lnTo>
                  <a:pt x="5610820" y="2701230"/>
                </a:lnTo>
                <a:cubicBezTo>
                  <a:pt x="5610820" y="2706191"/>
                  <a:pt x="5612061" y="2707432"/>
                  <a:pt x="5614541" y="2704951"/>
                </a:cubicBezTo>
                <a:cubicBezTo>
                  <a:pt x="5617021" y="2702470"/>
                  <a:pt x="5618261" y="2703711"/>
                  <a:pt x="5618261" y="2708672"/>
                </a:cubicBezTo>
                <a:cubicBezTo>
                  <a:pt x="5618261" y="2713633"/>
                  <a:pt x="5615781" y="2716113"/>
                  <a:pt x="5610820" y="2716113"/>
                </a:cubicBezTo>
                <a:lnTo>
                  <a:pt x="5610820" y="2723555"/>
                </a:lnTo>
                <a:lnTo>
                  <a:pt x="5603379" y="2723555"/>
                </a:lnTo>
                <a:lnTo>
                  <a:pt x="5595937" y="2723555"/>
                </a:lnTo>
                <a:cubicBezTo>
                  <a:pt x="5595937" y="2723555"/>
                  <a:pt x="5597178" y="2722315"/>
                  <a:pt x="5599658" y="2719834"/>
                </a:cubicBezTo>
                <a:cubicBezTo>
                  <a:pt x="5602138" y="2717353"/>
                  <a:pt x="5602138" y="2714873"/>
                  <a:pt x="5599658" y="2712392"/>
                </a:cubicBezTo>
                <a:cubicBezTo>
                  <a:pt x="5597178" y="2709912"/>
                  <a:pt x="5598417" y="2706191"/>
                  <a:pt x="5603379" y="2701230"/>
                </a:cubicBezTo>
                <a:close/>
                <a:moveTo>
                  <a:pt x="5022949" y="2701230"/>
                </a:moveTo>
                <a:lnTo>
                  <a:pt x="5030390" y="2701230"/>
                </a:lnTo>
                <a:lnTo>
                  <a:pt x="5030390" y="2708672"/>
                </a:lnTo>
                <a:close/>
                <a:moveTo>
                  <a:pt x="4263926" y="2701230"/>
                </a:moveTo>
                <a:lnTo>
                  <a:pt x="4271367" y="2716113"/>
                </a:lnTo>
                <a:cubicBezTo>
                  <a:pt x="4276328" y="2716113"/>
                  <a:pt x="4278809" y="2713633"/>
                  <a:pt x="4278809" y="2708672"/>
                </a:cubicBezTo>
                <a:cubicBezTo>
                  <a:pt x="4278809" y="2708672"/>
                  <a:pt x="4277568" y="2707432"/>
                  <a:pt x="4275088" y="2704951"/>
                </a:cubicBezTo>
                <a:cubicBezTo>
                  <a:pt x="4272608" y="2702470"/>
                  <a:pt x="4268887" y="2701230"/>
                  <a:pt x="4263926" y="2701230"/>
                </a:cubicBezTo>
                <a:close/>
                <a:moveTo>
                  <a:pt x="3229570" y="2701230"/>
                </a:moveTo>
                <a:lnTo>
                  <a:pt x="3237012" y="2701230"/>
                </a:lnTo>
                <a:lnTo>
                  <a:pt x="3237012" y="2708672"/>
                </a:lnTo>
                <a:close/>
                <a:moveTo>
                  <a:pt x="3147715" y="2701230"/>
                </a:moveTo>
                <a:cubicBezTo>
                  <a:pt x="3147715" y="2701230"/>
                  <a:pt x="3150195" y="2701230"/>
                  <a:pt x="3155156" y="2701230"/>
                </a:cubicBezTo>
                <a:cubicBezTo>
                  <a:pt x="3160117" y="2701230"/>
                  <a:pt x="3162598" y="2703711"/>
                  <a:pt x="3162598" y="2708672"/>
                </a:cubicBezTo>
                <a:lnTo>
                  <a:pt x="3155156" y="2708672"/>
                </a:lnTo>
                <a:cubicBezTo>
                  <a:pt x="3150195" y="2703711"/>
                  <a:pt x="3147715" y="2701230"/>
                  <a:pt x="3147715" y="2701230"/>
                </a:cubicBezTo>
                <a:close/>
                <a:moveTo>
                  <a:pt x="4191372" y="2697510"/>
                </a:moveTo>
                <a:cubicBezTo>
                  <a:pt x="4190132" y="2697510"/>
                  <a:pt x="4189512" y="2698750"/>
                  <a:pt x="4189512" y="2701230"/>
                </a:cubicBezTo>
                <a:cubicBezTo>
                  <a:pt x="4189512" y="2706191"/>
                  <a:pt x="4191992" y="2706191"/>
                  <a:pt x="4196953" y="2701230"/>
                </a:cubicBezTo>
                <a:cubicBezTo>
                  <a:pt x="4194473" y="2698750"/>
                  <a:pt x="4192612" y="2697510"/>
                  <a:pt x="4191372" y="2697510"/>
                </a:cubicBezTo>
                <a:close/>
                <a:moveTo>
                  <a:pt x="5834062" y="2693789"/>
                </a:moveTo>
                <a:cubicBezTo>
                  <a:pt x="5839024" y="2698750"/>
                  <a:pt x="5843984" y="2703711"/>
                  <a:pt x="5848945" y="2708672"/>
                </a:cubicBezTo>
                <a:cubicBezTo>
                  <a:pt x="5843984" y="2708672"/>
                  <a:pt x="5841504" y="2708672"/>
                  <a:pt x="5841504" y="2708672"/>
                </a:cubicBezTo>
                <a:cubicBezTo>
                  <a:pt x="5841504" y="2708672"/>
                  <a:pt x="5837783" y="2707432"/>
                  <a:pt x="5830342" y="2704951"/>
                </a:cubicBezTo>
                <a:cubicBezTo>
                  <a:pt x="5822900" y="2702470"/>
                  <a:pt x="5819179" y="2699990"/>
                  <a:pt x="5819179" y="2697510"/>
                </a:cubicBezTo>
                <a:cubicBezTo>
                  <a:pt x="5819179" y="2695029"/>
                  <a:pt x="5824141" y="2693789"/>
                  <a:pt x="5834062" y="2693789"/>
                </a:cubicBezTo>
                <a:close/>
                <a:moveTo>
                  <a:pt x="5484316" y="2693789"/>
                </a:moveTo>
                <a:cubicBezTo>
                  <a:pt x="5489277" y="2693789"/>
                  <a:pt x="5491758" y="2695029"/>
                  <a:pt x="5491758" y="2697510"/>
                </a:cubicBezTo>
                <a:cubicBezTo>
                  <a:pt x="5491758" y="2699990"/>
                  <a:pt x="5490517" y="2701230"/>
                  <a:pt x="5488037" y="2701230"/>
                </a:cubicBezTo>
                <a:cubicBezTo>
                  <a:pt x="5485557" y="2701230"/>
                  <a:pt x="5484316" y="2698750"/>
                  <a:pt x="5484316" y="2693789"/>
                </a:cubicBezTo>
                <a:close/>
                <a:moveTo>
                  <a:pt x="4423916" y="2693789"/>
                </a:moveTo>
                <a:cubicBezTo>
                  <a:pt x="4426396" y="2693789"/>
                  <a:pt x="4427636" y="2696270"/>
                  <a:pt x="4427636" y="2701230"/>
                </a:cubicBezTo>
                <a:cubicBezTo>
                  <a:pt x="4427636" y="2701230"/>
                  <a:pt x="4425156" y="2701230"/>
                  <a:pt x="4420195" y="2701230"/>
                </a:cubicBezTo>
                <a:cubicBezTo>
                  <a:pt x="4420195" y="2696270"/>
                  <a:pt x="4421436" y="2693789"/>
                  <a:pt x="4423916" y="2693789"/>
                </a:cubicBezTo>
                <a:close/>
                <a:moveTo>
                  <a:pt x="3170039" y="2693789"/>
                </a:moveTo>
                <a:lnTo>
                  <a:pt x="3207246" y="2701230"/>
                </a:lnTo>
                <a:lnTo>
                  <a:pt x="3214687" y="2716113"/>
                </a:lnTo>
                <a:cubicBezTo>
                  <a:pt x="3209727" y="2716113"/>
                  <a:pt x="3199805" y="2711152"/>
                  <a:pt x="3184922" y="2701230"/>
                </a:cubicBezTo>
                <a:close/>
                <a:moveTo>
                  <a:pt x="5553149" y="2689138"/>
                </a:moveTo>
                <a:cubicBezTo>
                  <a:pt x="5554389" y="2688518"/>
                  <a:pt x="5556250" y="2688828"/>
                  <a:pt x="5558730" y="2690068"/>
                </a:cubicBezTo>
                <a:cubicBezTo>
                  <a:pt x="5563692" y="2692549"/>
                  <a:pt x="5566172" y="2693789"/>
                  <a:pt x="5566172" y="2693789"/>
                </a:cubicBezTo>
                <a:cubicBezTo>
                  <a:pt x="5576093" y="2693789"/>
                  <a:pt x="5578574" y="2698750"/>
                  <a:pt x="5573613" y="2708672"/>
                </a:cubicBezTo>
                <a:cubicBezTo>
                  <a:pt x="5568652" y="2713633"/>
                  <a:pt x="5564931" y="2713633"/>
                  <a:pt x="5562451" y="2708672"/>
                </a:cubicBezTo>
                <a:cubicBezTo>
                  <a:pt x="5559971" y="2703711"/>
                  <a:pt x="5558730" y="2701230"/>
                  <a:pt x="5558730" y="2701230"/>
                </a:cubicBezTo>
                <a:lnTo>
                  <a:pt x="5551289" y="2693789"/>
                </a:lnTo>
                <a:cubicBezTo>
                  <a:pt x="5551289" y="2691309"/>
                  <a:pt x="5551909" y="2689758"/>
                  <a:pt x="5553149" y="2689138"/>
                </a:cubicBezTo>
                <a:close/>
                <a:moveTo>
                  <a:pt x="5848945" y="2686348"/>
                </a:moveTo>
                <a:cubicBezTo>
                  <a:pt x="5848945" y="2686348"/>
                  <a:pt x="5851425" y="2686348"/>
                  <a:pt x="5856386" y="2686348"/>
                </a:cubicBezTo>
                <a:lnTo>
                  <a:pt x="5848945" y="2693789"/>
                </a:lnTo>
                <a:close/>
                <a:moveTo>
                  <a:pt x="5536406" y="2686348"/>
                </a:moveTo>
                <a:lnTo>
                  <a:pt x="5543847" y="2693789"/>
                </a:lnTo>
                <a:cubicBezTo>
                  <a:pt x="5548809" y="2698750"/>
                  <a:pt x="5548809" y="2701230"/>
                  <a:pt x="5543847" y="2701230"/>
                </a:cubicBezTo>
                <a:lnTo>
                  <a:pt x="5536406" y="2701230"/>
                </a:lnTo>
                <a:cubicBezTo>
                  <a:pt x="5536406" y="2696270"/>
                  <a:pt x="5536406" y="2693789"/>
                  <a:pt x="5536406" y="2693789"/>
                </a:cubicBezTo>
                <a:close/>
                <a:moveTo>
                  <a:pt x="5067597" y="2686348"/>
                </a:moveTo>
                <a:cubicBezTo>
                  <a:pt x="5062636" y="2691308"/>
                  <a:pt x="5062636" y="2693789"/>
                  <a:pt x="5067597" y="2693789"/>
                </a:cubicBezTo>
                <a:lnTo>
                  <a:pt x="5082480" y="2686348"/>
                </a:lnTo>
                <a:close/>
                <a:moveTo>
                  <a:pt x="4844355" y="2686348"/>
                </a:moveTo>
                <a:lnTo>
                  <a:pt x="4829472" y="2693789"/>
                </a:lnTo>
                <a:cubicBezTo>
                  <a:pt x="4829472" y="2698750"/>
                  <a:pt x="4829472" y="2701230"/>
                  <a:pt x="4829472" y="2701230"/>
                </a:cubicBezTo>
                <a:cubicBezTo>
                  <a:pt x="4839394" y="2701230"/>
                  <a:pt x="4846835" y="2702470"/>
                  <a:pt x="4851797" y="2704951"/>
                </a:cubicBezTo>
                <a:cubicBezTo>
                  <a:pt x="4856758" y="2707432"/>
                  <a:pt x="4861718" y="2708672"/>
                  <a:pt x="4866679" y="2708672"/>
                </a:cubicBezTo>
                <a:lnTo>
                  <a:pt x="4881562" y="2708672"/>
                </a:lnTo>
                <a:cubicBezTo>
                  <a:pt x="4881562" y="2703711"/>
                  <a:pt x="4881562" y="2701230"/>
                  <a:pt x="4881562" y="2701230"/>
                </a:cubicBezTo>
                <a:lnTo>
                  <a:pt x="4881562" y="2693789"/>
                </a:lnTo>
                <a:cubicBezTo>
                  <a:pt x="4876601" y="2688828"/>
                  <a:pt x="4872880" y="2687588"/>
                  <a:pt x="4870400" y="2690068"/>
                </a:cubicBezTo>
                <a:cubicBezTo>
                  <a:pt x="4867920" y="2692549"/>
                  <a:pt x="4864199" y="2693789"/>
                  <a:pt x="4859238" y="2693789"/>
                </a:cubicBezTo>
                <a:cubicBezTo>
                  <a:pt x="4854277" y="2693789"/>
                  <a:pt x="4849317" y="2691308"/>
                  <a:pt x="4844355" y="2686348"/>
                </a:cubicBezTo>
                <a:close/>
                <a:moveTo>
                  <a:pt x="4092773" y="2686348"/>
                </a:moveTo>
                <a:cubicBezTo>
                  <a:pt x="4097734" y="2686348"/>
                  <a:pt x="4100215" y="2686348"/>
                  <a:pt x="4100215" y="2686348"/>
                </a:cubicBezTo>
                <a:lnTo>
                  <a:pt x="4092773" y="2693789"/>
                </a:lnTo>
                <a:close/>
                <a:moveTo>
                  <a:pt x="3052837" y="2680767"/>
                </a:moveTo>
                <a:cubicBezTo>
                  <a:pt x="3054077" y="2680767"/>
                  <a:pt x="3055937" y="2681387"/>
                  <a:pt x="3058418" y="2682627"/>
                </a:cubicBezTo>
                <a:cubicBezTo>
                  <a:pt x="3063379" y="2685108"/>
                  <a:pt x="3065859" y="2686348"/>
                  <a:pt x="3065859" y="2686348"/>
                </a:cubicBezTo>
                <a:lnTo>
                  <a:pt x="3050976" y="2686348"/>
                </a:lnTo>
                <a:cubicBezTo>
                  <a:pt x="3050976" y="2686348"/>
                  <a:pt x="3050976" y="2685108"/>
                  <a:pt x="3050976" y="2682627"/>
                </a:cubicBezTo>
                <a:cubicBezTo>
                  <a:pt x="3050976" y="2681387"/>
                  <a:pt x="3051597" y="2680767"/>
                  <a:pt x="3052837" y="2680767"/>
                </a:cubicBezTo>
                <a:close/>
                <a:moveTo>
                  <a:pt x="5692676" y="2678906"/>
                </a:moveTo>
                <a:cubicBezTo>
                  <a:pt x="5692676" y="2678906"/>
                  <a:pt x="5695156" y="2678906"/>
                  <a:pt x="5700117" y="2678906"/>
                </a:cubicBezTo>
                <a:lnTo>
                  <a:pt x="5692676" y="2686348"/>
                </a:lnTo>
                <a:cubicBezTo>
                  <a:pt x="5692676" y="2686348"/>
                  <a:pt x="5692676" y="2683867"/>
                  <a:pt x="5692676" y="2678906"/>
                </a:cubicBezTo>
                <a:close/>
                <a:moveTo>
                  <a:pt x="5551289" y="2678906"/>
                </a:moveTo>
                <a:cubicBezTo>
                  <a:pt x="5551289" y="2678906"/>
                  <a:pt x="5553769" y="2678906"/>
                  <a:pt x="5558730" y="2678906"/>
                </a:cubicBezTo>
                <a:lnTo>
                  <a:pt x="5551289" y="2686348"/>
                </a:lnTo>
                <a:close/>
                <a:moveTo>
                  <a:pt x="5346650" y="2678906"/>
                </a:moveTo>
                <a:cubicBezTo>
                  <a:pt x="5344170" y="2678906"/>
                  <a:pt x="5344170" y="2680146"/>
                  <a:pt x="5346650" y="2682627"/>
                </a:cubicBezTo>
                <a:cubicBezTo>
                  <a:pt x="5349130" y="2685108"/>
                  <a:pt x="5355332" y="2687588"/>
                  <a:pt x="5365254" y="2690068"/>
                </a:cubicBezTo>
                <a:cubicBezTo>
                  <a:pt x="5375175" y="2692549"/>
                  <a:pt x="5381377" y="2693789"/>
                  <a:pt x="5383857" y="2693789"/>
                </a:cubicBezTo>
                <a:cubicBezTo>
                  <a:pt x="5386337" y="2693789"/>
                  <a:pt x="5390058" y="2693789"/>
                  <a:pt x="5395019" y="2693789"/>
                </a:cubicBezTo>
                <a:lnTo>
                  <a:pt x="5402461" y="2693789"/>
                </a:lnTo>
                <a:lnTo>
                  <a:pt x="5402461" y="2686348"/>
                </a:lnTo>
                <a:cubicBezTo>
                  <a:pt x="5407422" y="2686348"/>
                  <a:pt x="5409902" y="2686348"/>
                  <a:pt x="5409902" y="2686348"/>
                </a:cubicBezTo>
                <a:cubicBezTo>
                  <a:pt x="5404941" y="2681387"/>
                  <a:pt x="5395019" y="2678906"/>
                  <a:pt x="5380136" y="2678906"/>
                </a:cubicBezTo>
                <a:cubicBezTo>
                  <a:pt x="5375175" y="2678906"/>
                  <a:pt x="5370215" y="2678906"/>
                  <a:pt x="5365254" y="2678906"/>
                </a:cubicBezTo>
                <a:cubicBezTo>
                  <a:pt x="5360292" y="2678906"/>
                  <a:pt x="5355332" y="2678906"/>
                  <a:pt x="5350371" y="2678906"/>
                </a:cubicBezTo>
                <a:cubicBezTo>
                  <a:pt x="5350371" y="2678906"/>
                  <a:pt x="5349130" y="2678906"/>
                  <a:pt x="5346650" y="2678906"/>
                </a:cubicBezTo>
                <a:close/>
                <a:moveTo>
                  <a:pt x="6362402" y="2671465"/>
                </a:moveTo>
                <a:cubicBezTo>
                  <a:pt x="6362402" y="2671465"/>
                  <a:pt x="6364882" y="2671465"/>
                  <a:pt x="6369843" y="2671465"/>
                </a:cubicBezTo>
                <a:lnTo>
                  <a:pt x="6377285" y="2671465"/>
                </a:lnTo>
                <a:lnTo>
                  <a:pt x="6384726" y="2671465"/>
                </a:lnTo>
                <a:cubicBezTo>
                  <a:pt x="6389687" y="2676426"/>
                  <a:pt x="6393408" y="2678906"/>
                  <a:pt x="6395888" y="2678906"/>
                </a:cubicBezTo>
                <a:cubicBezTo>
                  <a:pt x="6398368" y="2678906"/>
                  <a:pt x="6399609" y="2678906"/>
                  <a:pt x="6399609" y="2678906"/>
                </a:cubicBezTo>
                <a:cubicBezTo>
                  <a:pt x="6414491" y="2678906"/>
                  <a:pt x="6434336" y="2686348"/>
                  <a:pt x="6459140" y="2701230"/>
                </a:cubicBezTo>
                <a:cubicBezTo>
                  <a:pt x="6464101" y="2701230"/>
                  <a:pt x="6467822" y="2702470"/>
                  <a:pt x="6470302" y="2704951"/>
                </a:cubicBezTo>
                <a:cubicBezTo>
                  <a:pt x="6472783" y="2707432"/>
                  <a:pt x="6476503" y="2708672"/>
                  <a:pt x="6481465" y="2708672"/>
                </a:cubicBezTo>
                <a:lnTo>
                  <a:pt x="6488905" y="2708672"/>
                </a:lnTo>
                <a:cubicBezTo>
                  <a:pt x="6488905" y="2713633"/>
                  <a:pt x="6493867" y="2718594"/>
                  <a:pt x="6503789" y="2723555"/>
                </a:cubicBezTo>
                <a:cubicBezTo>
                  <a:pt x="6513710" y="2728515"/>
                  <a:pt x="6518671" y="2730996"/>
                  <a:pt x="6518671" y="2730996"/>
                </a:cubicBezTo>
                <a:cubicBezTo>
                  <a:pt x="6513710" y="2730996"/>
                  <a:pt x="6506269" y="2730996"/>
                  <a:pt x="6496347" y="2730996"/>
                </a:cubicBezTo>
                <a:lnTo>
                  <a:pt x="6466581" y="2716113"/>
                </a:lnTo>
                <a:cubicBezTo>
                  <a:pt x="6451699" y="2711152"/>
                  <a:pt x="6444257" y="2708672"/>
                  <a:pt x="6444257" y="2708672"/>
                </a:cubicBezTo>
                <a:cubicBezTo>
                  <a:pt x="6444257" y="2703711"/>
                  <a:pt x="6436816" y="2701230"/>
                  <a:pt x="6421933" y="2701230"/>
                </a:cubicBezTo>
                <a:cubicBezTo>
                  <a:pt x="6421933" y="2701230"/>
                  <a:pt x="6419453" y="2699990"/>
                  <a:pt x="6414491" y="2697510"/>
                </a:cubicBezTo>
                <a:cubicBezTo>
                  <a:pt x="6409531" y="2695029"/>
                  <a:pt x="6397129" y="2691308"/>
                  <a:pt x="6377285" y="2686348"/>
                </a:cubicBezTo>
                <a:close/>
                <a:moveTo>
                  <a:pt x="5610820" y="2671465"/>
                </a:moveTo>
                <a:cubicBezTo>
                  <a:pt x="5615781" y="2671465"/>
                  <a:pt x="5618261" y="2672705"/>
                  <a:pt x="5618261" y="2675185"/>
                </a:cubicBezTo>
                <a:cubicBezTo>
                  <a:pt x="5618261" y="2677666"/>
                  <a:pt x="5615781" y="2678906"/>
                  <a:pt x="5610820" y="2678906"/>
                </a:cubicBezTo>
                <a:lnTo>
                  <a:pt x="5603379" y="2678906"/>
                </a:lnTo>
                <a:cubicBezTo>
                  <a:pt x="5603379" y="2673945"/>
                  <a:pt x="5605859" y="2671465"/>
                  <a:pt x="5610820" y="2671465"/>
                </a:cubicBezTo>
                <a:close/>
                <a:moveTo>
                  <a:pt x="4591347" y="2671465"/>
                </a:moveTo>
                <a:cubicBezTo>
                  <a:pt x="4601269" y="2676426"/>
                  <a:pt x="4601269" y="2681387"/>
                  <a:pt x="4591347" y="2686348"/>
                </a:cubicBezTo>
                <a:lnTo>
                  <a:pt x="4635996" y="2701230"/>
                </a:lnTo>
                <a:lnTo>
                  <a:pt x="4650879" y="2693789"/>
                </a:lnTo>
                <a:cubicBezTo>
                  <a:pt x="4655840" y="2698750"/>
                  <a:pt x="4658320" y="2701230"/>
                  <a:pt x="4658320" y="2701230"/>
                </a:cubicBezTo>
                <a:lnTo>
                  <a:pt x="4673203" y="2701230"/>
                </a:lnTo>
                <a:lnTo>
                  <a:pt x="4635996" y="2686348"/>
                </a:lnTo>
                <a:cubicBezTo>
                  <a:pt x="4635996" y="2686348"/>
                  <a:pt x="4633516" y="2686348"/>
                  <a:pt x="4628554" y="2686348"/>
                </a:cubicBezTo>
                <a:cubicBezTo>
                  <a:pt x="4623593" y="2686348"/>
                  <a:pt x="4621113" y="2685108"/>
                  <a:pt x="4621113" y="2682627"/>
                </a:cubicBezTo>
                <a:cubicBezTo>
                  <a:pt x="4621113" y="2680146"/>
                  <a:pt x="4623593" y="2678906"/>
                  <a:pt x="4628554" y="2678906"/>
                </a:cubicBezTo>
                <a:cubicBezTo>
                  <a:pt x="4623593" y="2673945"/>
                  <a:pt x="4616152" y="2671465"/>
                  <a:pt x="4606230" y="2671465"/>
                </a:cubicBezTo>
                <a:close/>
                <a:moveTo>
                  <a:pt x="4174629" y="2671465"/>
                </a:moveTo>
                <a:cubicBezTo>
                  <a:pt x="4169668" y="2671465"/>
                  <a:pt x="4167188" y="2672705"/>
                  <a:pt x="4167188" y="2675185"/>
                </a:cubicBezTo>
                <a:cubicBezTo>
                  <a:pt x="4167188" y="2677666"/>
                  <a:pt x="4169668" y="2678906"/>
                  <a:pt x="4174629" y="2678906"/>
                </a:cubicBezTo>
                <a:cubicBezTo>
                  <a:pt x="4179590" y="2678906"/>
                  <a:pt x="4184551" y="2681387"/>
                  <a:pt x="4189512" y="2686348"/>
                </a:cubicBezTo>
                <a:cubicBezTo>
                  <a:pt x="4189512" y="2686348"/>
                  <a:pt x="4191992" y="2687588"/>
                  <a:pt x="4196953" y="2690068"/>
                </a:cubicBezTo>
                <a:cubicBezTo>
                  <a:pt x="4201914" y="2692549"/>
                  <a:pt x="4206875" y="2693789"/>
                  <a:pt x="4211836" y="2693789"/>
                </a:cubicBezTo>
                <a:cubicBezTo>
                  <a:pt x="4216797" y="2693789"/>
                  <a:pt x="4221758" y="2693789"/>
                  <a:pt x="4226719" y="2693789"/>
                </a:cubicBezTo>
                <a:cubicBezTo>
                  <a:pt x="4226719" y="2693789"/>
                  <a:pt x="4224238" y="2692549"/>
                  <a:pt x="4219277" y="2690068"/>
                </a:cubicBezTo>
                <a:cubicBezTo>
                  <a:pt x="4214316" y="2687588"/>
                  <a:pt x="4209356" y="2686348"/>
                  <a:pt x="4204395" y="2686348"/>
                </a:cubicBezTo>
                <a:cubicBezTo>
                  <a:pt x="4194473" y="2681387"/>
                  <a:pt x="4188271" y="2677666"/>
                  <a:pt x="4185791" y="2675185"/>
                </a:cubicBezTo>
                <a:cubicBezTo>
                  <a:pt x="4183311" y="2672705"/>
                  <a:pt x="4179590" y="2671465"/>
                  <a:pt x="4174629" y="2671465"/>
                </a:cubicBezTo>
                <a:close/>
                <a:moveTo>
                  <a:pt x="3549551" y="2671465"/>
                </a:moveTo>
                <a:lnTo>
                  <a:pt x="3549551" y="2678906"/>
                </a:lnTo>
                <a:cubicBezTo>
                  <a:pt x="3544590" y="2678906"/>
                  <a:pt x="3542109" y="2678906"/>
                  <a:pt x="3542109" y="2678906"/>
                </a:cubicBezTo>
                <a:cubicBezTo>
                  <a:pt x="3542109" y="2678906"/>
                  <a:pt x="3542109" y="2677666"/>
                  <a:pt x="3542109" y="2675185"/>
                </a:cubicBezTo>
                <a:cubicBezTo>
                  <a:pt x="3542109" y="2672705"/>
                  <a:pt x="3544590" y="2671465"/>
                  <a:pt x="3549551" y="2671465"/>
                </a:cubicBezTo>
                <a:close/>
                <a:moveTo>
                  <a:pt x="3504902" y="2671465"/>
                </a:moveTo>
                <a:lnTo>
                  <a:pt x="3527226" y="2686348"/>
                </a:lnTo>
                <a:cubicBezTo>
                  <a:pt x="3517305" y="2686348"/>
                  <a:pt x="3509863" y="2686348"/>
                  <a:pt x="3504902" y="2686348"/>
                </a:cubicBezTo>
                <a:close/>
                <a:moveTo>
                  <a:pt x="5551289" y="2664023"/>
                </a:moveTo>
                <a:cubicBezTo>
                  <a:pt x="5551289" y="2664023"/>
                  <a:pt x="5553769" y="2664023"/>
                  <a:pt x="5558730" y="2664023"/>
                </a:cubicBezTo>
                <a:lnTo>
                  <a:pt x="5566172" y="2664023"/>
                </a:lnTo>
                <a:cubicBezTo>
                  <a:pt x="5566172" y="2664023"/>
                  <a:pt x="5566172" y="2665263"/>
                  <a:pt x="5566172" y="2667744"/>
                </a:cubicBezTo>
                <a:cubicBezTo>
                  <a:pt x="5566172" y="2670225"/>
                  <a:pt x="5563692" y="2671465"/>
                  <a:pt x="5558730" y="2671465"/>
                </a:cubicBezTo>
                <a:cubicBezTo>
                  <a:pt x="5558730" y="2666504"/>
                  <a:pt x="5556250" y="2664023"/>
                  <a:pt x="5551289" y="2664023"/>
                </a:cubicBezTo>
                <a:close/>
                <a:moveTo>
                  <a:pt x="4996904" y="2664023"/>
                </a:moveTo>
                <a:lnTo>
                  <a:pt x="5008066" y="2664023"/>
                </a:lnTo>
                <a:lnTo>
                  <a:pt x="5015508" y="2664023"/>
                </a:lnTo>
                <a:lnTo>
                  <a:pt x="5015508" y="2671465"/>
                </a:lnTo>
                <a:cubicBezTo>
                  <a:pt x="5005586" y="2676426"/>
                  <a:pt x="5003105" y="2676426"/>
                  <a:pt x="5008066" y="2671465"/>
                </a:cubicBezTo>
                <a:cubicBezTo>
                  <a:pt x="5008066" y="2666504"/>
                  <a:pt x="5004345" y="2664023"/>
                  <a:pt x="4996904" y="2664023"/>
                </a:cubicBezTo>
                <a:close/>
                <a:moveTo>
                  <a:pt x="4911328" y="2664023"/>
                </a:moveTo>
                <a:cubicBezTo>
                  <a:pt x="4916289" y="2664023"/>
                  <a:pt x="4918769" y="2664023"/>
                  <a:pt x="4918769" y="2664023"/>
                </a:cubicBezTo>
                <a:cubicBezTo>
                  <a:pt x="4928691" y="2664023"/>
                  <a:pt x="4938613" y="2664023"/>
                  <a:pt x="4948535" y="2664023"/>
                </a:cubicBezTo>
                <a:cubicBezTo>
                  <a:pt x="4958456" y="2664023"/>
                  <a:pt x="4968379" y="2664023"/>
                  <a:pt x="4978301" y="2664023"/>
                </a:cubicBezTo>
                <a:cubicBezTo>
                  <a:pt x="4983262" y="2664023"/>
                  <a:pt x="4985742" y="2664023"/>
                  <a:pt x="4985742" y="2664023"/>
                </a:cubicBezTo>
                <a:lnTo>
                  <a:pt x="4993183" y="2664023"/>
                </a:lnTo>
                <a:lnTo>
                  <a:pt x="4996904" y="2664023"/>
                </a:lnTo>
                <a:cubicBezTo>
                  <a:pt x="4989463" y="2664023"/>
                  <a:pt x="4985742" y="2665263"/>
                  <a:pt x="4985742" y="2667744"/>
                </a:cubicBezTo>
                <a:cubicBezTo>
                  <a:pt x="4985742" y="2670225"/>
                  <a:pt x="4986983" y="2671465"/>
                  <a:pt x="4989463" y="2671465"/>
                </a:cubicBezTo>
                <a:cubicBezTo>
                  <a:pt x="4991943" y="2671465"/>
                  <a:pt x="4993183" y="2673945"/>
                  <a:pt x="4993183" y="2678906"/>
                </a:cubicBezTo>
                <a:cubicBezTo>
                  <a:pt x="4993183" y="2683867"/>
                  <a:pt x="4995663" y="2686348"/>
                  <a:pt x="5000625" y="2686348"/>
                </a:cubicBezTo>
                <a:cubicBezTo>
                  <a:pt x="5005586" y="2686348"/>
                  <a:pt x="5006826" y="2687588"/>
                  <a:pt x="5004345" y="2690068"/>
                </a:cubicBezTo>
                <a:cubicBezTo>
                  <a:pt x="5001865" y="2692549"/>
                  <a:pt x="4995663" y="2691308"/>
                  <a:pt x="4985742" y="2686348"/>
                </a:cubicBezTo>
                <a:lnTo>
                  <a:pt x="4955976" y="2678906"/>
                </a:lnTo>
                <a:cubicBezTo>
                  <a:pt x="4951015" y="2678906"/>
                  <a:pt x="4947294" y="2677666"/>
                  <a:pt x="4944814" y="2675185"/>
                </a:cubicBezTo>
                <a:cubicBezTo>
                  <a:pt x="4942334" y="2672705"/>
                  <a:pt x="4941093" y="2671465"/>
                  <a:pt x="4941093" y="2671465"/>
                </a:cubicBezTo>
                <a:lnTo>
                  <a:pt x="4941093" y="2678906"/>
                </a:lnTo>
                <a:lnTo>
                  <a:pt x="4941093" y="2686348"/>
                </a:lnTo>
                <a:cubicBezTo>
                  <a:pt x="4936132" y="2686348"/>
                  <a:pt x="4931172" y="2682627"/>
                  <a:pt x="4926211" y="2675185"/>
                </a:cubicBezTo>
                <a:cubicBezTo>
                  <a:pt x="4921249" y="2667744"/>
                  <a:pt x="4916289" y="2664023"/>
                  <a:pt x="4911328" y="2664023"/>
                </a:cubicBezTo>
                <a:close/>
                <a:moveTo>
                  <a:pt x="4010918" y="2664023"/>
                </a:moveTo>
                <a:lnTo>
                  <a:pt x="4025801" y="2671465"/>
                </a:lnTo>
                <a:cubicBezTo>
                  <a:pt x="4020840" y="2671465"/>
                  <a:pt x="4018359" y="2671465"/>
                  <a:pt x="4018359" y="2671465"/>
                </a:cubicBezTo>
                <a:cubicBezTo>
                  <a:pt x="4018359" y="2671465"/>
                  <a:pt x="4015879" y="2671465"/>
                  <a:pt x="4010918" y="2671465"/>
                </a:cubicBezTo>
                <a:lnTo>
                  <a:pt x="4018359" y="2678906"/>
                </a:lnTo>
                <a:cubicBezTo>
                  <a:pt x="4028281" y="2678906"/>
                  <a:pt x="4033242" y="2676426"/>
                  <a:pt x="4033242" y="2671465"/>
                </a:cubicBezTo>
                <a:lnTo>
                  <a:pt x="4018359" y="2664023"/>
                </a:lnTo>
                <a:close/>
                <a:moveTo>
                  <a:pt x="3914180" y="2664023"/>
                </a:moveTo>
                <a:lnTo>
                  <a:pt x="3914180" y="2671465"/>
                </a:lnTo>
                <a:lnTo>
                  <a:pt x="3921621" y="2664023"/>
                </a:lnTo>
                <a:cubicBezTo>
                  <a:pt x="3921621" y="2664023"/>
                  <a:pt x="3919141" y="2664023"/>
                  <a:pt x="3914180" y="2664023"/>
                </a:cubicBezTo>
                <a:close/>
                <a:moveTo>
                  <a:pt x="5386648" y="2660303"/>
                </a:moveTo>
                <a:cubicBezTo>
                  <a:pt x="5384788" y="2660303"/>
                  <a:pt x="5382617" y="2661543"/>
                  <a:pt x="5380136" y="2664023"/>
                </a:cubicBezTo>
                <a:lnTo>
                  <a:pt x="5387578" y="2671465"/>
                </a:lnTo>
                <a:cubicBezTo>
                  <a:pt x="5392539" y="2671465"/>
                  <a:pt x="5395019" y="2671465"/>
                  <a:pt x="5395019" y="2671465"/>
                </a:cubicBezTo>
                <a:cubicBezTo>
                  <a:pt x="5395019" y="2671465"/>
                  <a:pt x="5393779" y="2668984"/>
                  <a:pt x="5391299" y="2664023"/>
                </a:cubicBezTo>
                <a:cubicBezTo>
                  <a:pt x="5390059" y="2661543"/>
                  <a:pt x="5388509" y="2660303"/>
                  <a:pt x="5386648" y="2660303"/>
                </a:cubicBezTo>
                <a:close/>
                <a:moveTo>
                  <a:pt x="5759648" y="2656582"/>
                </a:moveTo>
                <a:lnTo>
                  <a:pt x="5767090" y="2664023"/>
                </a:lnTo>
                <a:cubicBezTo>
                  <a:pt x="5772051" y="2659063"/>
                  <a:pt x="5777011" y="2656582"/>
                  <a:pt x="5781972" y="2656582"/>
                </a:cubicBezTo>
                <a:cubicBezTo>
                  <a:pt x="5781972" y="2656582"/>
                  <a:pt x="5778252" y="2656582"/>
                  <a:pt x="5770810" y="2656582"/>
                </a:cubicBezTo>
                <a:cubicBezTo>
                  <a:pt x="5763369" y="2656582"/>
                  <a:pt x="5759648" y="2656582"/>
                  <a:pt x="5759648" y="2656582"/>
                </a:cubicBezTo>
                <a:close/>
                <a:moveTo>
                  <a:pt x="5037832" y="2656582"/>
                </a:moveTo>
                <a:lnTo>
                  <a:pt x="5045273" y="2664023"/>
                </a:lnTo>
                <a:lnTo>
                  <a:pt x="5052715" y="2656582"/>
                </a:lnTo>
                <a:cubicBezTo>
                  <a:pt x="5052715" y="2656582"/>
                  <a:pt x="5050234" y="2656582"/>
                  <a:pt x="5045273" y="2656582"/>
                </a:cubicBezTo>
                <a:cubicBezTo>
                  <a:pt x="5040312" y="2656582"/>
                  <a:pt x="5037832" y="2656582"/>
                  <a:pt x="5037832" y="2656582"/>
                </a:cubicBezTo>
                <a:close/>
                <a:moveTo>
                  <a:pt x="4732734" y="2656582"/>
                </a:moveTo>
                <a:cubicBezTo>
                  <a:pt x="4727773" y="2656582"/>
                  <a:pt x="4727773" y="2659063"/>
                  <a:pt x="4732734" y="2664023"/>
                </a:cubicBezTo>
                <a:cubicBezTo>
                  <a:pt x="4732734" y="2664023"/>
                  <a:pt x="4735214" y="2664023"/>
                  <a:pt x="4740176" y="2664023"/>
                </a:cubicBezTo>
                <a:cubicBezTo>
                  <a:pt x="4740176" y="2659063"/>
                  <a:pt x="4737695" y="2656582"/>
                  <a:pt x="4732734" y="2656582"/>
                </a:cubicBezTo>
                <a:close/>
                <a:moveTo>
                  <a:pt x="4569023" y="2656582"/>
                </a:moveTo>
                <a:lnTo>
                  <a:pt x="4561582" y="2664023"/>
                </a:lnTo>
                <a:cubicBezTo>
                  <a:pt x="4566543" y="2664023"/>
                  <a:pt x="4566543" y="2666504"/>
                  <a:pt x="4561582" y="2671465"/>
                </a:cubicBezTo>
                <a:cubicBezTo>
                  <a:pt x="4561582" y="2671465"/>
                  <a:pt x="4564062" y="2671465"/>
                  <a:pt x="4569023" y="2671465"/>
                </a:cubicBezTo>
                <a:lnTo>
                  <a:pt x="4583906" y="2671465"/>
                </a:lnTo>
                <a:lnTo>
                  <a:pt x="4576465" y="2664023"/>
                </a:lnTo>
                <a:cubicBezTo>
                  <a:pt x="4576465" y="2659063"/>
                  <a:pt x="4573984" y="2656582"/>
                  <a:pt x="4569023" y="2656582"/>
                </a:cubicBezTo>
                <a:close/>
                <a:moveTo>
                  <a:pt x="4502051" y="2656582"/>
                </a:moveTo>
                <a:cubicBezTo>
                  <a:pt x="4497090" y="2656582"/>
                  <a:pt x="4493369" y="2659063"/>
                  <a:pt x="4490888" y="2664023"/>
                </a:cubicBezTo>
                <a:cubicBezTo>
                  <a:pt x="4488408" y="2668984"/>
                  <a:pt x="4492129" y="2673945"/>
                  <a:pt x="4502051" y="2678906"/>
                </a:cubicBezTo>
                <a:cubicBezTo>
                  <a:pt x="4511972" y="2678906"/>
                  <a:pt x="4519413" y="2678906"/>
                  <a:pt x="4524375" y="2678906"/>
                </a:cubicBezTo>
                <a:cubicBezTo>
                  <a:pt x="4529336" y="2673945"/>
                  <a:pt x="4530576" y="2668984"/>
                  <a:pt x="4528095" y="2664023"/>
                </a:cubicBezTo>
                <a:cubicBezTo>
                  <a:pt x="4525615" y="2659063"/>
                  <a:pt x="4521895" y="2659063"/>
                  <a:pt x="4516933" y="2664023"/>
                </a:cubicBezTo>
                <a:cubicBezTo>
                  <a:pt x="4511972" y="2664023"/>
                  <a:pt x="4509492" y="2661543"/>
                  <a:pt x="4509492" y="2656582"/>
                </a:cubicBezTo>
                <a:cubicBezTo>
                  <a:pt x="4509492" y="2656582"/>
                  <a:pt x="4507012" y="2656582"/>
                  <a:pt x="4502051" y="2656582"/>
                </a:cubicBezTo>
                <a:close/>
                <a:moveTo>
                  <a:pt x="4390430" y="2656582"/>
                </a:moveTo>
                <a:cubicBezTo>
                  <a:pt x="4375547" y="2656582"/>
                  <a:pt x="4373067" y="2659063"/>
                  <a:pt x="4382988" y="2664023"/>
                </a:cubicBezTo>
                <a:cubicBezTo>
                  <a:pt x="4382988" y="2668984"/>
                  <a:pt x="4384229" y="2671465"/>
                  <a:pt x="4386709" y="2671465"/>
                </a:cubicBezTo>
                <a:cubicBezTo>
                  <a:pt x="4389189" y="2671465"/>
                  <a:pt x="4390430" y="2668984"/>
                  <a:pt x="4390430" y="2664023"/>
                </a:cubicBezTo>
                <a:cubicBezTo>
                  <a:pt x="4390430" y="2659063"/>
                  <a:pt x="4390430" y="2656582"/>
                  <a:pt x="4390430" y="2656582"/>
                </a:cubicBezTo>
                <a:close/>
                <a:moveTo>
                  <a:pt x="6314033" y="2654257"/>
                </a:moveTo>
                <a:cubicBezTo>
                  <a:pt x="6317754" y="2653326"/>
                  <a:pt x="6321474" y="2656582"/>
                  <a:pt x="6325195" y="2664023"/>
                </a:cubicBezTo>
                <a:lnTo>
                  <a:pt x="6332636" y="2671465"/>
                </a:lnTo>
                <a:cubicBezTo>
                  <a:pt x="6332636" y="2671465"/>
                  <a:pt x="6327675" y="2668984"/>
                  <a:pt x="6317754" y="2664023"/>
                </a:cubicBezTo>
                <a:lnTo>
                  <a:pt x="6310312" y="2656582"/>
                </a:lnTo>
                <a:cubicBezTo>
                  <a:pt x="6311553" y="2655342"/>
                  <a:pt x="6312793" y="2654566"/>
                  <a:pt x="6314033" y="2654257"/>
                </a:cubicBezTo>
                <a:close/>
                <a:moveTo>
                  <a:pt x="5692676" y="2649141"/>
                </a:moveTo>
                <a:cubicBezTo>
                  <a:pt x="5687714" y="2649141"/>
                  <a:pt x="5685234" y="2651621"/>
                  <a:pt x="5685234" y="2656582"/>
                </a:cubicBezTo>
                <a:lnTo>
                  <a:pt x="5692676" y="2656582"/>
                </a:lnTo>
                <a:close/>
                <a:moveTo>
                  <a:pt x="5618261" y="2649141"/>
                </a:moveTo>
                <a:cubicBezTo>
                  <a:pt x="5623223" y="2649141"/>
                  <a:pt x="5625703" y="2651621"/>
                  <a:pt x="5625703" y="2656582"/>
                </a:cubicBezTo>
                <a:cubicBezTo>
                  <a:pt x="5625703" y="2661543"/>
                  <a:pt x="5628183" y="2664023"/>
                  <a:pt x="5633144" y="2664023"/>
                </a:cubicBezTo>
                <a:cubicBezTo>
                  <a:pt x="5638106" y="2664023"/>
                  <a:pt x="5640586" y="2665263"/>
                  <a:pt x="5640586" y="2667744"/>
                </a:cubicBezTo>
                <a:cubicBezTo>
                  <a:pt x="5640586" y="2670225"/>
                  <a:pt x="5638106" y="2671465"/>
                  <a:pt x="5633144" y="2671465"/>
                </a:cubicBezTo>
                <a:lnTo>
                  <a:pt x="5625703" y="2671465"/>
                </a:lnTo>
                <a:lnTo>
                  <a:pt x="5618261" y="2664023"/>
                </a:lnTo>
                <a:close/>
                <a:moveTo>
                  <a:pt x="5476875" y="2649141"/>
                </a:moveTo>
                <a:cubicBezTo>
                  <a:pt x="5476875" y="2654101"/>
                  <a:pt x="5476875" y="2656582"/>
                  <a:pt x="5476875" y="2656582"/>
                </a:cubicBezTo>
                <a:cubicBezTo>
                  <a:pt x="5476875" y="2661543"/>
                  <a:pt x="5479355" y="2662783"/>
                  <a:pt x="5484316" y="2660303"/>
                </a:cubicBezTo>
                <a:cubicBezTo>
                  <a:pt x="5489277" y="2657822"/>
                  <a:pt x="5491758" y="2656582"/>
                  <a:pt x="5491758" y="2656582"/>
                </a:cubicBezTo>
                <a:cubicBezTo>
                  <a:pt x="5491758" y="2651621"/>
                  <a:pt x="5491758" y="2649141"/>
                  <a:pt x="5491758" y="2649141"/>
                </a:cubicBezTo>
                <a:cubicBezTo>
                  <a:pt x="5491758" y="2649141"/>
                  <a:pt x="5489277" y="2649141"/>
                  <a:pt x="5484316" y="2649141"/>
                </a:cubicBezTo>
                <a:close/>
                <a:moveTo>
                  <a:pt x="4345781" y="2649141"/>
                </a:moveTo>
                <a:lnTo>
                  <a:pt x="4353223" y="2656582"/>
                </a:lnTo>
                <a:cubicBezTo>
                  <a:pt x="4358184" y="2661543"/>
                  <a:pt x="4361904" y="2664023"/>
                  <a:pt x="4364385" y="2664023"/>
                </a:cubicBezTo>
                <a:cubicBezTo>
                  <a:pt x="4366865" y="2664023"/>
                  <a:pt x="4368105" y="2661543"/>
                  <a:pt x="4368105" y="2656582"/>
                </a:cubicBezTo>
                <a:cubicBezTo>
                  <a:pt x="4368105" y="2651621"/>
                  <a:pt x="4360664" y="2649141"/>
                  <a:pt x="4345781" y="2649141"/>
                </a:cubicBezTo>
                <a:close/>
                <a:moveTo>
                  <a:pt x="4308574" y="2649141"/>
                </a:moveTo>
                <a:lnTo>
                  <a:pt x="4301133" y="2656582"/>
                </a:lnTo>
                <a:cubicBezTo>
                  <a:pt x="4306094" y="2656582"/>
                  <a:pt x="4308574" y="2655342"/>
                  <a:pt x="4308574" y="2652861"/>
                </a:cubicBezTo>
                <a:cubicBezTo>
                  <a:pt x="4308574" y="2650381"/>
                  <a:pt x="4308574" y="2649141"/>
                  <a:pt x="4308574" y="2649141"/>
                </a:cubicBezTo>
                <a:close/>
                <a:moveTo>
                  <a:pt x="3988594" y="2649141"/>
                </a:moveTo>
                <a:cubicBezTo>
                  <a:pt x="3983633" y="2654101"/>
                  <a:pt x="3981152" y="2656582"/>
                  <a:pt x="3981152" y="2656582"/>
                </a:cubicBezTo>
                <a:cubicBezTo>
                  <a:pt x="3981152" y="2661543"/>
                  <a:pt x="3981152" y="2664023"/>
                  <a:pt x="3981152" y="2664023"/>
                </a:cubicBezTo>
                <a:cubicBezTo>
                  <a:pt x="3981152" y="2664023"/>
                  <a:pt x="3983633" y="2664023"/>
                  <a:pt x="3988594" y="2664023"/>
                </a:cubicBezTo>
                <a:cubicBezTo>
                  <a:pt x="3993555" y="2664023"/>
                  <a:pt x="3996035" y="2661543"/>
                  <a:pt x="3996035" y="2656582"/>
                </a:cubicBezTo>
                <a:cubicBezTo>
                  <a:pt x="3996035" y="2656582"/>
                  <a:pt x="3996035" y="2655342"/>
                  <a:pt x="3996035" y="2652861"/>
                </a:cubicBezTo>
                <a:cubicBezTo>
                  <a:pt x="3996035" y="2650381"/>
                  <a:pt x="3993555" y="2649141"/>
                  <a:pt x="3988594" y="2649141"/>
                </a:cubicBezTo>
                <a:close/>
                <a:moveTo>
                  <a:pt x="3571875" y="2649141"/>
                </a:moveTo>
                <a:lnTo>
                  <a:pt x="3571875" y="2656582"/>
                </a:lnTo>
                <a:lnTo>
                  <a:pt x="3579316" y="2656582"/>
                </a:lnTo>
                <a:cubicBezTo>
                  <a:pt x="3574355" y="2651621"/>
                  <a:pt x="3571875" y="2649141"/>
                  <a:pt x="3571875" y="2649141"/>
                </a:cubicBezTo>
                <a:close/>
                <a:moveTo>
                  <a:pt x="3317937" y="2644490"/>
                </a:moveTo>
                <a:cubicBezTo>
                  <a:pt x="3317317" y="2643869"/>
                  <a:pt x="3316387" y="2644180"/>
                  <a:pt x="3315146" y="2645420"/>
                </a:cubicBezTo>
                <a:cubicBezTo>
                  <a:pt x="3312666" y="2647900"/>
                  <a:pt x="3313906" y="2650381"/>
                  <a:pt x="3318867" y="2652861"/>
                </a:cubicBezTo>
                <a:cubicBezTo>
                  <a:pt x="3323828" y="2655342"/>
                  <a:pt x="3326308" y="2656582"/>
                  <a:pt x="3326308" y="2656582"/>
                </a:cubicBezTo>
                <a:cubicBezTo>
                  <a:pt x="3326308" y="2651621"/>
                  <a:pt x="3323828" y="2649141"/>
                  <a:pt x="3318867" y="2649141"/>
                </a:cubicBezTo>
                <a:cubicBezTo>
                  <a:pt x="3318867" y="2646660"/>
                  <a:pt x="3318557" y="2645110"/>
                  <a:pt x="3317937" y="2644490"/>
                </a:cubicBezTo>
                <a:close/>
                <a:moveTo>
                  <a:pt x="5804297" y="2641699"/>
                </a:moveTo>
                <a:cubicBezTo>
                  <a:pt x="5799335" y="2641699"/>
                  <a:pt x="5799335" y="2646660"/>
                  <a:pt x="5804297" y="2656582"/>
                </a:cubicBezTo>
                <a:cubicBezTo>
                  <a:pt x="5809258" y="2656582"/>
                  <a:pt x="5814218" y="2656582"/>
                  <a:pt x="5819179" y="2656582"/>
                </a:cubicBezTo>
                <a:lnTo>
                  <a:pt x="5826621" y="2656582"/>
                </a:lnTo>
                <a:lnTo>
                  <a:pt x="5811738" y="2649141"/>
                </a:lnTo>
                <a:cubicBezTo>
                  <a:pt x="5811738" y="2644180"/>
                  <a:pt x="5809258" y="2641699"/>
                  <a:pt x="5804297" y="2641699"/>
                </a:cubicBezTo>
                <a:close/>
                <a:moveTo>
                  <a:pt x="5767090" y="2641699"/>
                </a:moveTo>
                <a:cubicBezTo>
                  <a:pt x="5767090" y="2646660"/>
                  <a:pt x="5769570" y="2649141"/>
                  <a:pt x="5774531" y="2649141"/>
                </a:cubicBezTo>
                <a:lnTo>
                  <a:pt x="5774531" y="2641699"/>
                </a:lnTo>
                <a:cubicBezTo>
                  <a:pt x="5769570" y="2641699"/>
                  <a:pt x="5767090" y="2641699"/>
                  <a:pt x="5767090" y="2641699"/>
                </a:cubicBezTo>
                <a:close/>
                <a:moveTo>
                  <a:pt x="5729883" y="2641699"/>
                </a:moveTo>
                <a:lnTo>
                  <a:pt x="5722441" y="2664023"/>
                </a:lnTo>
                <a:lnTo>
                  <a:pt x="5729883" y="2656582"/>
                </a:lnTo>
                <a:close/>
                <a:moveTo>
                  <a:pt x="5573613" y="2641699"/>
                </a:moveTo>
                <a:lnTo>
                  <a:pt x="5573613" y="2649141"/>
                </a:lnTo>
                <a:cubicBezTo>
                  <a:pt x="5578574" y="2649141"/>
                  <a:pt x="5581054" y="2649141"/>
                  <a:pt x="5581054" y="2649141"/>
                </a:cubicBezTo>
                <a:cubicBezTo>
                  <a:pt x="5581054" y="2644180"/>
                  <a:pt x="5579814" y="2641699"/>
                  <a:pt x="5577334" y="2641699"/>
                </a:cubicBezTo>
                <a:cubicBezTo>
                  <a:pt x="5574854" y="2641699"/>
                  <a:pt x="5573613" y="2641699"/>
                  <a:pt x="5573613" y="2641699"/>
                </a:cubicBezTo>
                <a:close/>
                <a:moveTo>
                  <a:pt x="2984004" y="2641699"/>
                </a:moveTo>
                <a:lnTo>
                  <a:pt x="2998887" y="2641699"/>
                </a:lnTo>
                <a:lnTo>
                  <a:pt x="2998887" y="2649141"/>
                </a:lnTo>
                <a:cubicBezTo>
                  <a:pt x="2988965" y="2644180"/>
                  <a:pt x="2984004" y="2641699"/>
                  <a:pt x="2984004" y="2641699"/>
                </a:cubicBezTo>
                <a:close/>
                <a:moveTo>
                  <a:pt x="5677793" y="2634258"/>
                </a:moveTo>
                <a:lnTo>
                  <a:pt x="5677793" y="2641699"/>
                </a:lnTo>
                <a:cubicBezTo>
                  <a:pt x="5677793" y="2641699"/>
                  <a:pt x="5677793" y="2644180"/>
                  <a:pt x="5677793" y="2649141"/>
                </a:cubicBezTo>
                <a:cubicBezTo>
                  <a:pt x="5682754" y="2649141"/>
                  <a:pt x="5685234" y="2646660"/>
                  <a:pt x="5685234" y="2641699"/>
                </a:cubicBezTo>
                <a:cubicBezTo>
                  <a:pt x="5685234" y="2641699"/>
                  <a:pt x="5682754" y="2639218"/>
                  <a:pt x="5677793" y="2634258"/>
                </a:cubicBezTo>
                <a:close/>
                <a:moveTo>
                  <a:pt x="5618261" y="2634258"/>
                </a:moveTo>
                <a:cubicBezTo>
                  <a:pt x="5623223" y="2634258"/>
                  <a:pt x="5625703" y="2634258"/>
                  <a:pt x="5625703" y="2634258"/>
                </a:cubicBezTo>
                <a:lnTo>
                  <a:pt x="5625703" y="2641699"/>
                </a:lnTo>
                <a:cubicBezTo>
                  <a:pt x="5620742" y="2641699"/>
                  <a:pt x="5618261" y="2639218"/>
                  <a:pt x="5618261" y="2634258"/>
                </a:cubicBezTo>
                <a:close/>
                <a:moveTo>
                  <a:pt x="5521523" y="2634258"/>
                </a:moveTo>
                <a:lnTo>
                  <a:pt x="5536406" y="2641699"/>
                </a:lnTo>
                <a:lnTo>
                  <a:pt x="5536406" y="2634258"/>
                </a:lnTo>
                <a:close/>
                <a:moveTo>
                  <a:pt x="5432226" y="2634258"/>
                </a:moveTo>
                <a:cubicBezTo>
                  <a:pt x="5432226" y="2639218"/>
                  <a:pt x="5433467" y="2642939"/>
                  <a:pt x="5435947" y="2645420"/>
                </a:cubicBezTo>
                <a:cubicBezTo>
                  <a:pt x="5438427" y="2647900"/>
                  <a:pt x="5442148" y="2649141"/>
                  <a:pt x="5447109" y="2649141"/>
                </a:cubicBezTo>
                <a:lnTo>
                  <a:pt x="5439668" y="2634258"/>
                </a:lnTo>
                <a:close/>
                <a:moveTo>
                  <a:pt x="5409902" y="2634258"/>
                </a:moveTo>
                <a:cubicBezTo>
                  <a:pt x="5409902" y="2639218"/>
                  <a:pt x="5412382" y="2641699"/>
                  <a:pt x="5417343" y="2641699"/>
                </a:cubicBezTo>
                <a:lnTo>
                  <a:pt x="5424785" y="2634258"/>
                </a:lnTo>
                <a:close/>
                <a:moveTo>
                  <a:pt x="4509492" y="2634258"/>
                </a:moveTo>
                <a:lnTo>
                  <a:pt x="4516933" y="2641699"/>
                </a:lnTo>
                <a:cubicBezTo>
                  <a:pt x="4516933" y="2641699"/>
                  <a:pt x="4516933" y="2639218"/>
                  <a:pt x="4516933" y="2634258"/>
                </a:cubicBezTo>
                <a:cubicBezTo>
                  <a:pt x="4511972" y="2634258"/>
                  <a:pt x="4509492" y="2634258"/>
                  <a:pt x="4509492" y="2634258"/>
                </a:cubicBezTo>
                <a:close/>
                <a:moveTo>
                  <a:pt x="4278809" y="2634258"/>
                </a:moveTo>
                <a:cubicBezTo>
                  <a:pt x="4278809" y="2639218"/>
                  <a:pt x="4278809" y="2641699"/>
                  <a:pt x="4278809" y="2641699"/>
                </a:cubicBezTo>
                <a:cubicBezTo>
                  <a:pt x="4278809" y="2641699"/>
                  <a:pt x="4281289" y="2641699"/>
                  <a:pt x="4286250" y="2641699"/>
                </a:cubicBezTo>
                <a:cubicBezTo>
                  <a:pt x="4286250" y="2641699"/>
                  <a:pt x="4286250" y="2639218"/>
                  <a:pt x="4286250" y="2634258"/>
                </a:cubicBezTo>
                <a:cubicBezTo>
                  <a:pt x="4281289" y="2634258"/>
                  <a:pt x="4278809" y="2634258"/>
                  <a:pt x="4278809" y="2634258"/>
                </a:cubicBezTo>
                <a:close/>
                <a:moveTo>
                  <a:pt x="3996035" y="2634258"/>
                </a:moveTo>
                <a:cubicBezTo>
                  <a:pt x="3996035" y="2639218"/>
                  <a:pt x="3998516" y="2641699"/>
                  <a:pt x="4003477" y="2641699"/>
                </a:cubicBezTo>
                <a:cubicBezTo>
                  <a:pt x="4008438" y="2641699"/>
                  <a:pt x="4010918" y="2641699"/>
                  <a:pt x="4010918" y="2641699"/>
                </a:cubicBezTo>
                <a:cubicBezTo>
                  <a:pt x="4010918" y="2641699"/>
                  <a:pt x="4010918" y="2639218"/>
                  <a:pt x="4010918" y="2634258"/>
                </a:cubicBezTo>
                <a:cubicBezTo>
                  <a:pt x="4010918" y="2634258"/>
                  <a:pt x="4008438" y="2634258"/>
                  <a:pt x="4003477" y="2634258"/>
                </a:cubicBezTo>
                <a:cubicBezTo>
                  <a:pt x="3998516" y="2634258"/>
                  <a:pt x="3996035" y="2634258"/>
                  <a:pt x="3996035" y="2634258"/>
                </a:cubicBezTo>
                <a:close/>
                <a:moveTo>
                  <a:pt x="3274219" y="2634258"/>
                </a:moveTo>
                <a:lnTo>
                  <a:pt x="3266777" y="2641699"/>
                </a:lnTo>
                <a:cubicBezTo>
                  <a:pt x="3266777" y="2646660"/>
                  <a:pt x="3269258" y="2646660"/>
                  <a:pt x="3274219" y="2641699"/>
                </a:cubicBezTo>
                <a:close/>
                <a:moveTo>
                  <a:pt x="5493618" y="2630537"/>
                </a:moveTo>
                <a:cubicBezTo>
                  <a:pt x="5492377" y="2630537"/>
                  <a:pt x="5491758" y="2631778"/>
                  <a:pt x="5491758" y="2634258"/>
                </a:cubicBezTo>
                <a:lnTo>
                  <a:pt x="5499199" y="2634258"/>
                </a:lnTo>
                <a:cubicBezTo>
                  <a:pt x="5496718" y="2631778"/>
                  <a:pt x="5494858" y="2630537"/>
                  <a:pt x="5493618" y="2630537"/>
                </a:cubicBezTo>
                <a:close/>
                <a:moveTo>
                  <a:pt x="4746687" y="2630537"/>
                </a:moveTo>
                <a:cubicBezTo>
                  <a:pt x="4744827" y="2630537"/>
                  <a:pt x="4742656" y="2631778"/>
                  <a:pt x="4740176" y="2634258"/>
                </a:cubicBezTo>
                <a:cubicBezTo>
                  <a:pt x="4740176" y="2639218"/>
                  <a:pt x="4743896" y="2642939"/>
                  <a:pt x="4751338" y="2645420"/>
                </a:cubicBezTo>
                <a:cubicBezTo>
                  <a:pt x="4758779" y="2647900"/>
                  <a:pt x="4769941" y="2649141"/>
                  <a:pt x="4784824" y="2649141"/>
                </a:cubicBezTo>
                <a:cubicBezTo>
                  <a:pt x="4779863" y="2649141"/>
                  <a:pt x="4777383" y="2646660"/>
                  <a:pt x="4777383" y="2641699"/>
                </a:cubicBezTo>
                <a:cubicBezTo>
                  <a:pt x="4777383" y="2631777"/>
                  <a:pt x="4772421" y="2629297"/>
                  <a:pt x="4762500" y="2634258"/>
                </a:cubicBezTo>
                <a:cubicBezTo>
                  <a:pt x="4757538" y="2639218"/>
                  <a:pt x="4753818" y="2639218"/>
                  <a:pt x="4751338" y="2634258"/>
                </a:cubicBezTo>
                <a:cubicBezTo>
                  <a:pt x="4750098" y="2631778"/>
                  <a:pt x="4748547" y="2630537"/>
                  <a:pt x="4746687" y="2630537"/>
                </a:cubicBezTo>
                <a:close/>
                <a:moveTo>
                  <a:pt x="5461992" y="2626816"/>
                </a:moveTo>
                <a:cubicBezTo>
                  <a:pt x="5461992" y="2631777"/>
                  <a:pt x="5459512" y="2634258"/>
                  <a:pt x="5454551" y="2634258"/>
                </a:cubicBezTo>
                <a:cubicBezTo>
                  <a:pt x="5454551" y="2639218"/>
                  <a:pt x="5453310" y="2641699"/>
                  <a:pt x="5450830" y="2641699"/>
                </a:cubicBezTo>
                <a:cubicBezTo>
                  <a:pt x="5448350" y="2641699"/>
                  <a:pt x="5447109" y="2642939"/>
                  <a:pt x="5447109" y="2645420"/>
                </a:cubicBezTo>
                <a:cubicBezTo>
                  <a:pt x="5447109" y="2647900"/>
                  <a:pt x="5450830" y="2647900"/>
                  <a:pt x="5458271" y="2645420"/>
                </a:cubicBezTo>
                <a:cubicBezTo>
                  <a:pt x="5465713" y="2642939"/>
                  <a:pt x="5469433" y="2641699"/>
                  <a:pt x="5469433" y="2641699"/>
                </a:cubicBezTo>
                <a:cubicBezTo>
                  <a:pt x="5469433" y="2641699"/>
                  <a:pt x="5469433" y="2639218"/>
                  <a:pt x="5469433" y="2634258"/>
                </a:cubicBezTo>
                <a:cubicBezTo>
                  <a:pt x="5474395" y="2634258"/>
                  <a:pt x="5476875" y="2633018"/>
                  <a:pt x="5476875" y="2630537"/>
                </a:cubicBezTo>
                <a:cubicBezTo>
                  <a:pt x="5476875" y="2628056"/>
                  <a:pt x="5474395" y="2626816"/>
                  <a:pt x="5469433" y="2626816"/>
                </a:cubicBezTo>
                <a:close/>
                <a:moveTo>
                  <a:pt x="4606230" y="2626816"/>
                </a:moveTo>
                <a:lnTo>
                  <a:pt x="4613672" y="2634258"/>
                </a:lnTo>
                <a:lnTo>
                  <a:pt x="4621113" y="2634258"/>
                </a:lnTo>
                <a:cubicBezTo>
                  <a:pt x="4616152" y="2629297"/>
                  <a:pt x="4611192" y="2626816"/>
                  <a:pt x="4606230" y="2626816"/>
                </a:cubicBezTo>
                <a:close/>
                <a:moveTo>
                  <a:pt x="4479726" y="2626816"/>
                </a:moveTo>
                <a:cubicBezTo>
                  <a:pt x="4474766" y="2626816"/>
                  <a:pt x="4472285" y="2629297"/>
                  <a:pt x="4472285" y="2634258"/>
                </a:cubicBezTo>
                <a:cubicBezTo>
                  <a:pt x="4477246" y="2634258"/>
                  <a:pt x="4477246" y="2636738"/>
                  <a:pt x="4472285" y="2641699"/>
                </a:cubicBezTo>
                <a:lnTo>
                  <a:pt x="4479726" y="2641699"/>
                </a:lnTo>
                <a:lnTo>
                  <a:pt x="4487168" y="2634258"/>
                </a:lnTo>
                <a:cubicBezTo>
                  <a:pt x="4492129" y="2634258"/>
                  <a:pt x="4493369" y="2633018"/>
                  <a:pt x="4490888" y="2630537"/>
                </a:cubicBezTo>
                <a:cubicBezTo>
                  <a:pt x="4488408" y="2628056"/>
                  <a:pt x="4484688" y="2626816"/>
                  <a:pt x="4479726" y="2626816"/>
                </a:cubicBezTo>
                <a:close/>
                <a:moveTo>
                  <a:pt x="4420195" y="2626816"/>
                </a:moveTo>
                <a:lnTo>
                  <a:pt x="4412754" y="2634258"/>
                </a:lnTo>
                <a:cubicBezTo>
                  <a:pt x="4417715" y="2634258"/>
                  <a:pt x="4425156" y="2636738"/>
                  <a:pt x="4435078" y="2641699"/>
                </a:cubicBezTo>
                <a:lnTo>
                  <a:pt x="4435078" y="2634258"/>
                </a:lnTo>
                <a:cubicBezTo>
                  <a:pt x="4430117" y="2634258"/>
                  <a:pt x="4426396" y="2634258"/>
                  <a:pt x="4423916" y="2634258"/>
                </a:cubicBezTo>
                <a:cubicBezTo>
                  <a:pt x="4421436" y="2634258"/>
                  <a:pt x="4420195" y="2631777"/>
                  <a:pt x="4420195" y="2626816"/>
                </a:cubicBezTo>
                <a:close/>
                <a:moveTo>
                  <a:pt x="4263926" y="2626816"/>
                </a:moveTo>
                <a:lnTo>
                  <a:pt x="4263926" y="2634258"/>
                </a:lnTo>
                <a:lnTo>
                  <a:pt x="4271367" y="2634258"/>
                </a:lnTo>
                <a:cubicBezTo>
                  <a:pt x="4271367" y="2634258"/>
                  <a:pt x="4271367" y="2631777"/>
                  <a:pt x="4271367" y="2626816"/>
                </a:cubicBezTo>
                <a:cubicBezTo>
                  <a:pt x="4271367" y="2626816"/>
                  <a:pt x="4268887" y="2626816"/>
                  <a:pt x="4263926" y="2626816"/>
                </a:cubicBezTo>
                <a:close/>
                <a:moveTo>
                  <a:pt x="4185791" y="2626816"/>
                </a:moveTo>
                <a:cubicBezTo>
                  <a:pt x="4183311" y="2626816"/>
                  <a:pt x="4184551" y="2629297"/>
                  <a:pt x="4189512" y="2634258"/>
                </a:cubicBezTo>
                <a:cubicBezTo>
                  <a:pt x="4194473" y="2639218"/>
                  <a:pt x="4198193" y="2641699"/>
                  <a:pt x="4200674" y="2641699"/>
                </a:cubicBezTo>
                <a:cubicBezTo>
                  <a:pt x="4203154" y="2641699"/>
                  <a:pt x="4204395" y="2639218"/>
                  <a:pt x="4204395" y="2634258"/>
                </a:cubicBezTo>
                <a:cubicBezTo>
                  <a:pt x="4204395" y="2634258"/>
                  <a:pt x="4201914" y="2634258"/>
                  <a:pt x="4196953" y="2634258"/>
                </a:cubicBezTo>
                <a:cubicBezTo>
                  <a:pt x="4196953" y="2634258"/>
                  <a:pt x="4195713" y="2634258"/>
                  <a:pt x="4193232" y="2634258"/>
                </a:cubicBezTo>
                <a:cubicBezTo>
                  <a:pt x="4190752" y="2634258"/>
                  <a:pt x="4189512" y="2631777"/>
                  <a:pt x="4189512" y="2626816"/>
                </a:cubicBezTo>
                <a:cubicBezTo>
                  <a:pt x="4189512" y="2626816"/>
                  <a:pt x="4188271" y="2626816"/>
                  <a:pt x="4185791" y="2626816"/>
                </a:cubicBezTo>
                <a:close/>
                <a:moveTo>
                  <a:pt x="3370957" y="2626816"/>
                </a:moveTo>
                <a:cubicBezTo>
                  <a:pt x="3370957" y="2626816"/>
                  <a:pt x="3373438" y="2626816"/>
                  <a:pt x="3378398" y="2626816"/>
                </a:cubicBezTo>
                <a:lnTo>
                  <a:pt x="3370957" y="2634258"/>
                </a:lnTo>
                <a:close/>
                <a:moveTo>
                  <a:pt x="5477804" y="2621235"/>
                </a:moveTo>
                <a:cubicBezTo>
                  <a:pt x="5475944" y="2621235"/>
                  <a:pt x="5474394" y="2621856"/>
                  <a:pt x="5473154" y="2623096"/>
                </a:cubicBezTo>
                <a:cubicBezTo>
                  <a:pt x="5470674" y="2625576"/>
                  <a:pt x="5473154" y="2626816"/>
                  <a:pt x="5480595" y="2626816"/>
                </a:cubicBezTo>
                <a:cubicBezTo>
                  <a:pt x="5488037" y="2626816"/>
                  <a:pt x="5489277" y="2625576"/>
                  <a:pt x="5484316" y="2623096"/>
                </a:cubicBezTo>
                <a:cubicBezTo>
                  <a:pt x="5481835" y="2621856"/>
                  <a:pt x="5479665" y="2621235"/>
                  <a:pt x="5477804" y="2621235"/>
                </a:cubicBezTo>
                <a:close/>
                <a:moveTo>
                  <a:pt x="5997773" y="2619375"/>
                </a:moveTo>
                <a:cubicBezTo>
                  <a:pt x="6002734" y="2619375"/>
                  <a:pt x="6005215" y="2621856"/>
                  <a:pt x="6005215" y="2626816"/>
                </a:cubicBezTo>
                <a:lnTo>
                  <a:pt x="5997773" y="2626816"/>
                </a:lnTo>
                <a:cubicBezTo>
                  <a:pt x="5997773" y="2626816"/>
                  <a:pt x="5997773" y="2624336"/>
                  <a:pt x="5997773" y="2619375"/>
                </a:cubicBezTo>
                <a:close/>
                <a:moveTo>
                  <a:pt x="4591347" y="2619375"/>
                </a:moveTo>
                <a:cubicBezTo>
                  <a:pt x="4591347" y="2624336"/>
                  <a:pt x="4593827" y="2626816"/>
                  <a:pt x="4598789" y="2626816"/>
                </a:cubicBezTo>
                <a:cubicBezTo>
                  <a:pt x="4598789" y="2621856"/>
                  <a:pt x="4598789" y="2619375"/>
                  <a:pt x="4598789" y="2619375"/>
                </a:cubicBezTo>
                <a:close/>
                <a:moveTo>
                  <a:pt x="4219277" y="2619375"/>
                </a:moveTo>
                <a:cubicBezTo>
                  <a:pt x="4219277" y="2624336"/>
                  <a:pt x="4220518" y="2626816"/>
                  <a:pt x="4222998" y="2626816"/>
                </a:cubicBezTo>
                <a:cubicBezTo>
                  <a:pt x="4225478" y="2626816"/>
                  <a:pt x="4226719" y="2624336"/>
                  <a:pt x="4226719" y="2619375"/>
                </a:cubicBezTo>
                <a:cubicBezTo>
                  <a:pt x="4221758" y="2619375"/>
                  <a:pt x="4219277" y="2619375"/>
                  <a:pt x="4219277" y="2619375"/>
                </a:cubicBezTo>
                <a:close/>
                <a:moveTo>
                  <a:pt x="4159746" y="2619375"/>
                </a:moveTo>
                <a:lnTo>
                  <a:pt x="4152305" y="2626816"/>
                </a:lnTo>
                <a:lnTo>
                  <a:pt x="4167188" y="2619375"/>
                </a:lnTo>
                <a:close/>
                <a:moveTo>
                  <a:pt x="5742905" y="2615654"/>
                </a:moveTo>
                <a:cubicBezTo>
                  <a:pt x="5741665" y="2615654"/>
                  <a:pt x="5739805" y="2616894"/>
                  <a:pt x="5737324" y="2619375"/>
                </a:cubicBezTo>
                <a:cubicBezTo>
                  <a:pt x="5737324" y="2619375"/>
                  <a:pt x="5739804" y="2619375"/>
                  <a:pt x="5744765" y="2619375"/>
                </a:cubicBezTo>
                <a:cubicBezTo>
                  <a:pt x="5744765" y="2616894"/>
                  <a:pt x="5744146" y="2615654"/>
                  <a:pt x="5742905" y="2615654"/>
                </a:cubicBezTo>
                <a:close/>
                <a:moveTo>
                  <a:pt x="4570884" y="2615654"/>
                </a:moveTo>
                <a:cubicBezTo>
                  <a:pt x="4569643" y="2615654"/>
                  <a:pt x="4569023" y="2616894"/>
                  <a:pt x="4569023" y="2619375"/>
                </a:cubicBezTo>
                <a:cubicBezTo>
                  <a:pt x="4569023" y="2624336"/>
                  <a:pt x="4570264" y="2626816"/>
                  <a:pt x="4572744" y="2626816"/>
                </a:cubicBezTo>
                <a:cubicBezTo>
                  <a:pt x="4575224" y="2626816"/>
                  <a:pt x="4576465" y="2624336"/>
                  <a:pt x="4576465" y="2619375"/>
                </a:cubicBezTo>
                <a:cubicBezTo>
                  <a:pt x="4573984" y="2616894"/>
                  <a:pt x="4572124" y="2615654"/>
                  <a:pt x="4570884" y="2615654"/>
                </a:cubicBezTo>
                <a:close/>
                <a:moveTo>
                  <a:pt x="5953125" y="2611934"/>
                </a:moveTo>
                <a:cubicBezTo>
                  <a:pt x="5958086" y="2611934"/>
                  <a:pt x="5960566" y="2614414"/>
                  <a:pt x="5960566" y="2619375"/>
                </a:cubicBezTo>
                <a:lnTo>
                  <a:pt x="5953125" y="2619375"/>
                </a:lnTo>
                <a:cubicBezTo>
                  <a:pt x="5953125" y="2619375"/>
                  <a:pt x="5953125" y="2616894"/>
                  <a:pt x="5953125" y="2611934"/>
                </a:cubicBezTo>
                <a:close/>
                <a:moveTo>
                  <a:pt x="5822900" y="2611934"/>
                </a:moveTo>
                <a:cubicBezTo>
                  <a:pt x="5820420" y="2611934"/>
                  <a:pt x="5819179" y="2614414"/>
                  <a:pt x="5819179" y="2619375"/>
                </a:cubicBezTo>
                <a:lnTo>
                  <a:pt x="5819179" y="2626816"/>
                </a:lnTo>
                <a:cubicBezTo>
                  <a:pt x="5824141" y="2626816"/>
                  <a:pt x="5826621" y="2624336"/>
                  <a:pt x="5826621" y="2619375"/>
                </a:cubicBezTo>
                <a:cubicBezTo>
                  <a:pt x="5826621" y="2614414"/>
                  <a:pt x="5825380" y="2611934"/>
                  <a:pt x="5822900" y="2611934"/>
                </a:cubicBezTo>
                <a:close/>
                <a:moveTo>
                  <a:pt x="5610820" y="2611934"/>
                </a:moveTo>
                <a:cubicBezTo>
                  <a:pt x="5605859" y="2611934"/>
                  <a:pt x="5603379" y="2614414"/>
                  <a:pt x="5603379" y="2619375"/>
                </a:cubicBezTo>
                <a:lnTo>
                  <a:pt x="5618261" y="2619375"/>
                </a:lnTo>
                <a:cubicBezTo>
                  <a:pt x="5618261" y="2614414"/>
                  <a:pt x="5615781" y="2611934"/>
                  <a:pt x="5610820" y="2611934"/>
                </a:cubicBezTo>
                <a:close/>
                <a:moveTo>
                  <a:pt x="5432226" y="2611934"/>
                </a:moveTo>
                <a:lnTo>
                  <a:pt x="5432226" y="2612864"/>
                </a:lnTo>
                <a:cubicBezTo>
                  <a:pt x="5432226" y="2614724"/>
                  <a:pt x="5432226" y="2616894"/>
                  <a:pt x="5432226" y="2619375"/>
                </a:cubicBezTo>
                <a:cubicBezTo>
                  <a:pt x="5432226" y="2624336"/>
                  <a:pt x="5435947" y="2626816"/>
                  <a:pt x="5443388" y="2626816"/>
                </a:cubicBezTo>
                <a:cubicBezTo>
                  <a:pt x="5450830" y="2626816"/>
                  <a:pt x="5454551" y="2624336"/>
                  <a:pt x="5454551" y="2619375"/>
                </a:cubicBezTo>
                <a:cubicBezTo>
                  <a:pt x="5454551" y="2614414"/>
                  <a:pt x="5454551" y="2611934"/>
                  <a:pt x="5454551" y="2611934"/>
                </a:cubicBezTo>
                <a:cubicBezTo>
                  <a:pt x="5454551" y="2611934"/>
                  <a:pt x="5452070" y="2611934"/>
                  <a:pt x="5447109" y="2611934"/>
                </a:cubicBezTo>
                <a:close/>
                <a:moveTo>
                  <a:pt x="5380136" y="2611934"/>
                </a:moveTo>
                <a:lnTo>
                  <a:pt x="5380136" y="2626816"/>
                </a:lnTo>
                <a:lnTo>
                  <a:pt x="5402461" y="2626816"/>
                </a:lnTo>
                <a:cubicBezTo>
                  <a:pt x="5402461" y="2621856"/>
                  <a:pt x="5399981" y="2619375"/>
                  <a:pt x="5395019" y="2619375"/>
                </a:cubicBezTo>
                <a:cubicBezTo>
                  <a:pt x="5390058" y="2619375"/>
                  <a:pt x="5387578" y="2619375"/>
                  <a:pt x="5387578" y="2619375"/>
                </a:cubicBezTo>
                <a:cubicBezTo>
                  <a:pt x="5387578" y="2614414"/>
                  <a:pt x="5385098" y="2611934"/>
                  <a:pt x="5380136" y="2611934"/>
                </a:cubicBezTo>
                <a:close/>
                <a:moveTo>
                  <a:pt x="4788545" y="2611934"/>
                </a:moveTo>
                <a:cubicBezTo>
                  <a:pt x="4786065" y="2611934"/>
                  <a:pt x="4784824" y="2613174"/>
                  <a:pt x="4784824" y="2615654"/>
                </a:cubicBezTo>
                <a:cubicBezTo>
                  <a:pt x="4784824" y="2618135"/>
                  <a:pt x="4787304" y="2619375"/>
                  <a:pt x="4792265" y="2619375"/>
                </a:cubicBezTo>
                <a:cubicBezTo>
                  <a:pt x="4792265" y="2614414"/>
                  <a:pt x="4791025" y="2611934"/>
                  <a:pt x="4788545" y="2611934"/>
                </a:cubicBezTo>
                <a:close/>
                <a:moveTo>
                  <a:pt x="4397871" y="2611934"/>
                </a:moveTo>
                <a:cubicBezTo>
                  <a:pt x="4402832" y="2616894"/>
                  <a:pt x="4405313" y="2619375"/>
                  <a:pt x="4405313" y="2619375"/>
                </a:cubicBezTo>
                <a:lnTo>
                  <a:pt x="4405313" y="2611934"/>
                </a:lnTo>
                <a:close/>
                <a:moveTo>
                  <a:pt x="5286189" y="2607283"/>
                </a:moveTo>
                <a:cubicBezTo>
                  <a:pt x="5284328" y="2607903"/>
                  <a:pt x="5283398" y="2609453"/>
                  <a:pt x="5283398" y="2611934"/>
                </a:cubicBezTo>
                <a:cubicBezTo>
                  <a:pt x="5283398" y="2611934"/>
                  <a:pt x="5288359" y="2611934"/>
                  <a:pt x="5298281" y="2611934"/>
                </a:cubicBezTo>
                <a:lnTo>
                  <a:pt x="5313164" y="2611934"/>
                </a:lnTo>
                <a:lnTo>
                  <a:pt x="5328047" y="2619375"/>
                </a:lnTo>
                <a:cubicBezTo>
                  <a:pt x="5328047" y="2614414"/>
                  <a:pt x="5325567" y="2610693"/>
                  <a:pt x="5320605" y="2608213"/>
                </a:cubicBezTo>
                <a:cubicBezTo>
                  <a:pt x="5315644" y="2605732"/>
                  <a:pt x="5313164" y="2606973"/>
                  <a:pt x="5313164" y="2611934"/>
                </a:cubicBezTo>
                <a:cubicBezTo>
                  <a:pt x="5308202" y="2611934"/>
                  <a:pt x="5302002" y="2610693"/>
                  <a:pt x="5294560" y="2608213"/>
                </a:cubicBezTo>
                <a:cubicBezTo>
                  <a:pt x="5290840" y="2606973"/>
                  <a:pt x="5288049" y="2606662"/>
                  <a:pt x="5286189" y="2607283"/>
                </a:cubicBezTo>
                <a:close/>
                <a:moveTo>
                  <a:pt x="5923359" y="2604492"/>
                </a:moveTo>
                <a:cubicBezTo>
                  <a:pt x="5923359" y="2604492"/>
                  <a:pt x="5924600" y="2605732"/>
                  <a:pt x="5927080" y="2608213"/>
                </a:cubicBezTo>
                <a:cubicBezTo>
                  <a:pt x="5929560" y="2610693"/>
                  <a:pt x="5930801" y="2611934"/>
                  <a:pt x="5930801" y="2611934"/>
                </a:cubicBezTo>
                <a:lnTo>
                  <a:pt x="5923359" y="2611934"/>
                </a:lnTo>
                <a:close/>
                <a:moveTo>
                  <a:pt x="5633144" y="2604492"/>
                </a:moveTo>
                <a:cubicBezTo>
                  <a:pt x="5628183" y="2604492"/>
                  <a:pt x="5626943" y="2608213"/>
                  <a:pt x="5629424" y="2615654"/>
                </a:cubicBezTo>
                <a:cubicBezTo>
                  <a:pt x="5631904" y="2623096"/>
                  <a:pt x="5635624" y="2624336"/>
                  <a:pt x="5640586" y="2619375"/>
                </a:cubicBezTo>
                <a:close/>
                <a:moveTo>
                  <a:pt x="5573613" y="2604492"/>
                </a:moveTo>
                <a:cubicBezTo>
                  <a:pt x="5573613" y="2609453"/>
                  <a:pt x="5574854" y="2611934"/>
                  <a:pt x="5577334" y="2611934"/>
                </a:cubicBezTo>
                <a:cubicBezTo>
                  <a:pt x="5579814" y="2611934"/>
                  <a:pt x="5581054" y="2609453"/>
                  <a:pt x="5581054" y="2604492"/>
                </a:cubicBezTo>
                <a:cubicBezTo>
                  <a:pt x="5576093" y="2604492"/>
                  <a:pt x="5573613" y="2604492"/>
                  <a:pt x="5573613" y="2604492"/>
                </a:cubicBezTo>
                <a:close/>
                <a:moveTo>
                  <a:pt x="5424785" y="2604492"/>
                </a:moveTo>
                <a:cubicBezTo>
                  <a:pt x="5429746" y="2604492"/>
                  <a:pt x="5432226" y="2605732"/>
                  <a:pt x="5432226" y="2608213"/>
                </a:cubicBezTo>
                <a:lnTo>
                  <a:pt x="5432226" y="2604492"/>
                </a:lnTo>
                <a:close/>
                <a:moveTo>
                  <a:pt x="5246191" y="2604492"/>
                </a:moveTo>
                <a:lnTo>
                  <a:pt x="5253633" y="2611934"/>
                </a:lnTo>
                <a:lnTo>
                  <a:pt x="5261074" y="2604492"/>
                </a:lnTo>
                <a:cubicBezTo>
                  <a:pt x="5261074" y="2604492"/>
                  <a:pt x="5256113" y="2604492"/>
                  <a:pt x="5246191" y="2604492"/>
                </a:cubicBezTo>
                <a:close/>
                <a:moveTo>
                  <a:pt x="4208115" y="2604492"/>
                </a:moveTo>
                <a:cubicBezTo>
                  <a:pt x="4205635" y="2604492"/>
                  <a:pt x="4204395" y="2606973"/>
                  <a:pt x="4204395" y="2611934"/>
                </a:cubicBezTo>
                <a:cubicBezTo>
                  <a:pt x="4209356" y="2611934"/>
                  <a:pt x="4211836" y="2610693"/>
                  <a:pt x="4211836" y="2608213"/>
                </a:cubicBezTo>
                <a:cubicBezTo>
                  <a:pt x="4211836" y="2605732"/>
                  <a:pt x="4210596" y="2604492"/>
                  <a:pt x="4208115" y="2604492"/>
                </a:cubicBezTo>
                <a:close/>
                <a:moveTo>
                  <a:pt x="5744765" y="2597051"/>
                </a:moveTo>
                <a:lnTo>
                  <a:pt x="5744765" y="2604492"/>
                </a:lnTo>
                <a:lnTo>
                  <a:pt x="5759648" y="2604492"/>
                </a:lnTo>
                <a:cubicBezTo>
                  <a:pt x="5759648" y="2604492"/>
                  <a:pt x="5757168" y="2603252"/>
                  <a:pt x="5752207" y="2600771"/>
                </a:cubicBezTo>
                <a:cubicBezTo>
                  <a:pt x="5747245" y="2598291"/>
                  <a:pt x="5744765" y="2597051"/>
                  <a:pt x="5744765" y="2597051"/>
                </a:cubicBezTo>
                <a:close/>
                <a:moveTo>
                  <a:pt x="4762500" y="2597051"/>
                </a:moveTo>
                <a:cubicBezTo>
                  <a:pt x="4762500" y="2602011"/>
                  <a:pt x="4762500" y="2604492"/>
                  <a:pt x="4762500" y="2604492"/>
                </a:cubicBezTo>
                <a:cubicBezTo>
                  <a:pt x="4767461" y="2604492"/>
                  <a:pt x="4769941" y="2604492"/>
                  <a:pt x="4769941" y="2604492"/>
                </a:cubicBezTo>
                <a:cubicBezTo>
                  <a:pt x="4769941" y="2599531"/>
                  <a:pt x="4767461" y="2597051"/>
                  <a:pt x="4762500" y="2597051"/>
                </a:cubicBezTo>
                <a:close/>
                <a:moveTo>
                  <a:pt x="4650879" y="2597051"/>
                </a:moveTo>
                <a:lnTo>
                  <a:pt x="4658320" y="2604492"/>
                </a:lnTo>
                <a:lnTo>
                  <a:pt x="4658320" y="2597051"/>
                </a:lnTo>
                <a:close/>
                <a:moveTo>
                  <a:pt x="3311426" y="2597051"/>
                </a:moveTo>
                <a:cubicBezTo>
                  <a:pt x="3316386" y="2597051"/>
                  <a:pt x="3318867" y="2599531"/>
                  <a:pt x="3318867" y="2604492"/>
                </a:cubicBezTo>
                <a:cubicBezTo>
                  <a:pt x="3318867" y="2604492"/>
                  <a:pt x="3316386" y="2604492"/>
                  <a:pt x="3311426" y="2604492"/>
                </a:cubicBezTo>
                <a:cubicBezTo>
                  <a:pt x="3306465" y="2604492"/>
                  <a:pt x="3303984" y="2604492"/>
                  <a:pt x="3303984" y="2604492"/>
                </a:cubicBezTo>
                <a:cubicBezTo>
                  <a:pt x="3308945" y="2599531"/>
                  <a:pt x="3311426" y="2597051"/>
                  <a:pt x="3311426" y="2597051"/>
                </a:cubicBezTo>
                <a:close/>
                <a:moveTo>
                  <a:pt x="2866802" y="2594725"/>
                </a:moveTo>
                <a:cubicBezTo>
                  <a:pt x="2870523" y="2593795"/>
                  <a:pt x="2879824" y="2597051"/>
                  <a:pt x="2894707" y="2604492"/>
                </a:cubicBezTo>
                <a:cubicBezTo>
                  <a:pt x="2899668" y="2609453"/>
                  <a:pt x="2904629" y="2611934"/>
                  <a:pt x="2909590" y="2611934"/>
                </a:cubicBezTo>
                <a:cubicBezTo>
                  <a:pt x="2914550" y="2606973"/>
                  <a:pt x="2917031" y="2606973"/>
                  <a:pt x="2917031" y="2611934"/>
                </a:cubicBezTo>
                <a:cubicBezTo>
                  <a:pt x="2917031" y="2611934"/>
                  <a:pt x="2920752" y="2614414"/>
                  <a:pt x="2928193" y="2619375"/>
                </a:cubicBezTo>
                <a:cubicBezTo>
                  <a:pt x="2935635" y="2624336"/>
                  <a:pt x="2944316" y="2628056"/>
                  <a:pt x="2954238" y="2630537"/>
                </a:cubicBezTo>
                <a:cubicBezTo>
                  <a:pt x="2964160" y="2633018"/>
                  <a:pt x="2971602" y="2634258"/>
                  <a:pt x="2976562" y="2634258"/>
                </a:cubicBezTo>
                <a:lnTo>
                  <a:pt x="2976562" y="2641699"/>
                </a:lnTo>
                <a:cubicBezTo>
                  <a:pt x="2976562" y="2641699"/>
                  <a:pt x="2965400" y="2639218"/>
                  <a:pt x="2943076" y="2634258"/>
                </a:cubicBezTo>
                <a:cubicBezTo>
                  <a:pt x="2920752" y="2629297"/>
                  <a:pt x="2905869" y="2624336"/>
                  <a:pt x="2898428" y="2619375"/>
                </a:cubicBezTo>
                <a:cubicBezTo>
                  <a:pt x="2890986" y="2614414"/>
                  <a:pt x="2884785" y="2609453"/>
                  <a:pt x="2879824" y="2604492"/>
                </a:cubicBezTo>
                <a:lnTo>
                  <a:pt x="2864941" y="2597051"/>
                </a:lnTo>
                <a:cubicBezTo>
                  <a:pt x="2864941" y="2595811"/>
                  <a:pt x="2865562" y="2595035"/>
                  <a:pt x="2866802" y="2594725"/>
                </a:cubicBezTo>
                <a:close/>
                <a:moveTo>
                  <a:pt x="5229448" y="2593330"/>
                </a:moveTo>
                <a:cubicBezTo>
                  <a:pt x="5228208" y="2593330"/>
                  <a:pt x="5226348" y="2594571"/>
                  <a:pt x="5223867" y="2597051"/>
                </a:cubicBezTo>
                <a:lnTo>
                  <a:pt x="5231308" y="2597051"/>
                </a:lnTo>
                <a:cubicBezTo>
                  <a:pt x="5231308" y="2594571"/>
                  <a:pt x="5230688" y="2593330"/>
                  <a:pt x="5229448" y="2593330"/>
                </a:cubicBezTo>
                <a:close/>
                <a:moveTo>
                  <a:pt x="4351595" y="2592632"/>
                </a:moveTo>
                <a:cubicBezTo>
                  <a:pt x="4350820" y="2592477"/>
                  <a:pt x="4350122" y="2592710"/>
                  <a:pt x="4349502" y="2593330"/>
                </a:cubicBezTo>
                <a:cubicBezTo>
                  <a:pt x="4347022" y="2595811"/>
                  <a:pt x="4345781" y="2598291"/>
                  <a:pt x="4345781" y="2600771"/>
                </a:cubicBezTo>
                <a:cubicBezTo>
                  <a:pt x="4345781" y="2603252"/>
                  <a:pt x="4343301" y="2604492"/>
                  <a:pt x="4338340" y="2604492"/>
                </a:cubicBezTo>
                <a:lnTo>
                  <a:pt x="4338340" y="2611934"/>
                </a:lnTo>
                <a:lnTo>
                  <a:pt x="4345781" y="2619375"/>
                </a:lnTo>
                <a:lnTo>
                  <a:pt x="4353223" y="2619375"/>
                </a:lnTo>
                <a:lnTo>
                  <a:pt x="4368105" y="2626816"/>
                </a:lnTo>
                <a:cubicBezTo>
                  <a:pt x="4373066" y="2626816"/>
                  <a:pt x="4377407" y="2626816"/>
                  <a:pt x="4381128" y="2626816"/>
                </a:cubicBezTo>
                <a:lnTo>
                  <a:pt x="4382988" y="2626816"/>
                </a:lnTo>
                <a:lnTo>
                  <a:pt x="4382988" y="2619375"/>
                </a:lnTo>
                <a:cubicBezTo>
                  <a:pt x="4387949" y="2619375"/>
                  <a:pt x="4390430" y="2618135"/>
                  <a:pt x="4390430" y="2615654"/>
                </a:cubicBezTo>
                <a:cubicBezTo>
                  <a:pt x="4390430" y="2613174"/>
                  <a:pt x="4387949" y="2610693"/>
                  <a:pt x="4382988" y="2608213"/>
                </a:cubicBezTo>
                <a:cubicBezTo>
                  <a:pt x="4378027" y="2605732"/>
                  <a:pt x="4375547" y="2604492"/>
                  <a:pt x="4375547" y="2604492"/>
                </a:cubicBezTo>
                <a:lnTo>
                  <a:pt x="4360664" y="2604492"/>
                </a:lnTo>
                <a:cubicBezTo>
                  <a:pt x="4356943" y="2597051"/>
                  <a:pt x="4353920" y="2593097"/>
                  <a:pt x="4351595" y="2592632"/>
                </a:cubicBezTo>
                <a:close/>
                <a:moveTo>
                  <a:pt x="5796855" y="2589609"/>
                </a:moveTo>
                <a:lnTo>
                  <a:pt x="5796855" y="2597051"/>
                </a:lnTo>
                <a:cubicBezTo>
                  <a:pt x="5796855" y="2597051"/>
                  <a:pt x="5799335" y="2597051"/>
                  <a:pt x="5804297" y="2597051"/>
                </a:cubicBezTo>
                <a:lnTo>
                  <a:pt x="5819179" y="2597051"/>
                </a:lnTo>
                <a:cubicBezTo>
                  <a:pt x="5819179" y="2597051"/>
                  <a:pt x="5817939" y="2595811"/>
                  <a:pt x="5815459" y="2593330"/>
                </a:cubicBezTo>
                <a:cubicBezTo>
                  <a:pt x="5812979" y="2590849"/>
                  <a:pt x="5809258" y="2589609"/>
                  <a:pt x="5804297" y="2589609"/>
                </a:cubicBezTo>
                <a:close/>
                <a:moveTo>
                  <a:pt x="5510361" y="2589609"/>
                </a:moveTo>
                <a:cubicBezTo>
                  <a:pt x="5507881" y="2589609"/>
                  <a:pt x="5506640" y="2590849"/>
                  <a:pt x="5506640" y="2593330"/>
                </a:cubicBezTo>
                <a:cubicBezTo>
                  <a:pt x="5506640" y="2595811"/>
                  <a:pt x="5509120" y="2597051"/>
                  <a:pt x="5514082" y="2597051"/>
                </a:cubicBezTo>
                <a:cubicBezTo>
                  <a:pt x="5514082" y="2592090"/>
                  <a:pt x="5512841" y="2589609"/>
                  <a:pt x="5510361" y="2589609"/>
                </a:cubicBezTo>
                <a:close/>
                <a:moveTo>
                  <a:pt x="5902895" y="2585889"/>
                </a:moveTo>
                <a:cubicBezTo>
                  <a:pt x="5904135" y="2585889"/>
                  <a:pt x="5905996" y="2587129"/>
                  <a:pt x="5908476" y="2589609"/>
                </a:cubicBezTo>
                <a:lnTo>
                  <a:pt x="5901035" y="2597051"/>
                </a:lnTo>
                <a:lnTo>
                  <a:pt x="5893593" y="2597051"/>
                </a:lnTo>
                <a:lnTo>
                  <a:pt x="5901035" y="2589609"/>
                </a:lnTo>
                <a:cubicBezTo>
                  <a:pt x="5901035" y="2587129"/>
                  <a:pt x="5901655" y="2585889"/>
                  <a:pt x="5902895" y="2585889"/>
                </a:cubicBezTo>
                <a:close/>
                <a:moveTo>
                  <a:pt x="5184800" y="2585889"/>
                </a:moveTo>
                <a:cubicBezTo>
                  <a:pt x="5183560" y="2585889"/>
                  <a:pt x="5181699" y="2587129"/>
                  <a:pt x="5179218" y="2589609"/>
                </a:cubicBezTo>
                <a:cubicBezTo>
                  <a:pt x="5184180" y="2589609"/>
                  <a:pt x="5186660" y="2589609"/>
                  <a:pt x="5186660" y="2589609"/>
                </a:cubicBezTo>
                <a:cubicBezTo>
                  <a:pt x="5186660" y="2587129"/>
                  <a:pt x="5186040" y="2585889"/>
                  <a:pt x="5184800" y="2585889"/>
                </a:cubicBezTo>
                <a:close/>
                <a:moveTo>
                  <a:pt x="3830464" y="2585889"/>
                </a:moveTo>
                <a:cubicBezTo>
                  <a:pt x="3829224" y="2585889"/>
                  <a:pt x="3827364" y="2587129"/>
                  <a:pt x="3824883" y="2589609"/>
                </a:cubicBezTo>
                <a:lnTo>
                  <a:pt x="3832324" y="2589609"/>
                </a:lnTo>
                <a:cubicBezTo>
                  <a:pt x="3832324" y="2587129"/>
                  <a:pt x="3831704" y="2585889"/>
                  <a:pt x="3830464" y="2585889"/>
                </a:cubicBezTo>
                <a:close/>
                <a:moveTo>
                  <a:pt x="3410954" y="2585889"/>
                </a:moveTo>
                <a:cubicBezTo>
                  <a:pt x="3412815" y="2585889"/>
                  <a:pt x="3415605" y="2587129"/>
                  <a:pt x="3419326" y="2589609"/>
                </a:cubicBezTo>
                <a:cubicBezTo>
                  <a:pt x="3426767" y="2594570"/>
                  <a:pt x="3430488" y="2597051"/>
                  <a:pt x="3430488" y="2597051"/>
                </a:cubicBezTo>
                <a:lnTo>
                  <a:pt x="3415605" y="2597051"/>
                </a:lnTo>
                <a:lnTo>
                  <a:pt x="3408164" y="2589609"/>
                </a:lnTo>
                <a:cubicBezTo>
                  <a:pt x="3408164" y="2587129"/>
                  <a:pt x="3409094" y="2585889"/>
                  <a:pt x="3410954" y="2585889"/>
                </a:cubicBezTo>
                <a:close/>
                <a:moveTo>
                  <a:pt x="5752207" y="2582168"/>
                </a:moveTo>
                <a:cubicBezTo>
                  <a:pt x="5742285" y="2582168"/>
                  <a:pt x="5739804" y="2584649"/>
                  <a:pt x="5744765" y="2589609"/>
                </a:cubicBezTo>
                <a:cubicBezTo>
                  <a:pt x="5749727" y="2594570"/>
                  <a:pt x="5754687" y="2592090"/>
                  <a:pt x="5759648" y="2582168"/>
                </a:cubicBezTo>
                <a:cubicBezTo>
                  <a:pt x="5759648" y="2582168"/>
                  <a:pt x="5757168" y="2582168"/>
                  <a:pt x="5752207" y="2582168"/>
                </a:cubicBezTo>
                <a:close/>
                <a:moveTo>
                  <a:pt x="5685234" y="2582168"/>
                </a:moveTo>
                <a:cubicBezTo>
                  <a:pt x="5685234" y="2587129"/>
                  <a:pt x="5687714" y="2589609"/>
                  <a:pt x="5692676" y="2589609"/>
                </a:cubicBezTo>
                <a:cubicBezTo>
                  <a:pt x="5692676" y="2589609"/>
                  <a:pt x="5692676" y="2587129"/>
                  <a:pt x="5692676" y="2582168"/>
                </a:cubicBezTo>
                <a:close/>
                <a:moveTo>
                  <a:pt x="5231308" y="2582168"/>
                </a:moveTo>
                <a:cubicBezTo>
                  <a:pt x="5231308" y="2582168"/>
                  <a:pt x="5233788" y="2584649"/>
                  <a:pt x="5238750" y="2589609"/>
                </a:cubicBezTo>
                <a:cubicBezTo>
                  <a:pt x="5243711" y="2594570"/>
                  <a:pt x="5248671" y="2597051"/>
                  <a:pt x="5253633" y="2597051"/>
                </a:cubicBezTo>
                <a:lnTo>
                  <a:pt x="5246191" y="2589609"/>
                </a:lnTo>
                <a:cubicBezTo>
                  <a:pt x="5241230" y="2584649"/>
                  <a:pt x="5241230" y="2582168"/>
                  <a:pt x="5246191" y="2582168"/>
                </a:cubicBezTo>
                <a:lnTo>
                  <a:pt x="5238750" y="2582168"/>
                </a:lnTo>
                <a:cubicBezTo>
                  <a:pt x="5233788" y="2582168"/>
                  <a:pt x="5231308" y="2582168"/>
                  <a:pt x="5231308" y="2582168"/>
                </a:cubicBezTo>
                <a:close/>
                <a:moveTo>
                  <a:pt x="5134570" y="2582168"/>
                </a:moveTo>
                <a:lnTo>
                  <a:pt x="5142011" y="2589609"/>
                </a:lnTo>
                <a:cubicBezTo>
                  <a:pt x="5142011" y="2589609"/>
                  <a:pt x="5142011" y="2588369"/>
                  <a:pt x="5142011" y="2585889"/>
                </a:cubicBezTo>
                <a:cubicBezTo>
                  <a:pt x="5142011" y="2583408"/>
                  <a:pt x="5139531" y="2582168"/>
                  <a:pt x="5134570" y="2582168"/>
                </a:cubicBezTo>
                <a:close/>
                <a:moveTo>
                  <a:pt x="4613672" y="2582168"/>
                </a:moveTo>
                <a:lnTo>
                  <a:pt x="4613672" y="2589609"/>
                </a:lnTo>
                <a:cubicBezTo>
                  <a:pt x="4618633" y="2589609"/>
                  <a:pt x="4621113" y="2587129"/>
                  <a:pt x="4621113" y="2582168"/>
                </a:cubicBezTo>
                <a:close/>
                <a:moveTo>
                  <a:pt x="4494609" y="2582168"/>
                </a:moveTo>
                <a:cubicBezTo>
                  <a:pt x="4494609" y="2582168"/>
                  <a:pt x="4493369" y="2583408"/>
                  <a:pt x="4490888" y="2585889"/>
                </a:cubicBezTo>
                <a:cubicBezTo>
                  <a:pt x="4488408" y="2588369"/>
                  <a:pt x="4489648" y="2589609"/>
                  <a:pt x="4494609" y="2589609"/>
                </a:cubicBezTo>
                <a:cubicBezTo>
                  <a:pt x="4494609" y="2584649"/>
                  <a:pt x="4494609" y="2582168"/>
                  <a:pt x="4494609" y="2582168"/>
                </a:cubicBezTo>
                <a:close/>
                <a:moveTo>
                  <a:pt x="3676055" y="2582168"/>
                </a:moveTo>
                <a:cubicBezTo>
                  <a:pt x="3671094" y="2582168"/>
                  <a:pt x="3668613" y="2584649"/>
                  <a:pt x="3668613" y="2589609"/>
                </a:cubicBezTo>
                <a:lnTo>
                  <a:pt x="3683496" y="2589609"/>
                </a:lnTo>
                <a:close/>
                <a:moveTo>
                  <a:pt x="6235898" y="2574726"/>
                </a:moveTo>
                <a:lnTo>
                  <a:pt x="6258222" y="2582168"/>
                </a:lnTo>
                <a:lnTo>
                  <a:pt x="6243340" y="2582168"/>
                </a:lnTo>
                <a:close/>
                <a:moveTo>
                  <a:pt x="5432226" y="2574726"/>
                </a:moveTo>
                <a:cubicBezTo>
                  <a:pt x="5432226" y="2579687"/>
                  <a:pt x="5434706" y="2582168"/>
                  <a:pt x="5439668" y="2582168"/>
                </a:cubicBezTo>
                <a:cubicBezTo>
                  <a:pt x="5439668" y="2577207"/>
                  <a:pt x="5439668" y="2574726"/>
                  <a:pt x="5439668" y="2574726"/>
                </a:cubicBezTo>
                <a:close/>
                <a:moveTo>
                  <a:pt x="4278809" y="2574726"/>
                </a:moveTo>
                <a:lnTo>
                  <a:pt x="4278809" y="2582168"/>
                </a:lnTo>
                <a:lnTo>
                  <a:pt x="4271367" y="2582168"/>
                </a:lnTo>
                <a:cubicBezTo>
                  <a:pt x="4276328" y="2577207"/>
                  <a:pt x="4278809" y="2574726"/>
                  <a:pt x="4278809" y="2574726"/>
                </a:cubicBezTo>
                <a:close/>
                <a:moveTo>
                  <a:pt x="3728145" y="2574726"/>
                </a:moveTo>
                <a:lnTo>
                  <a:pt x="3720703" y="2582168"/>
                </a:lnTo>
                <a:lnTo>
                  <a:pt x="3735586" y="2582168"/>
                </a:lnTo>
                <a:cubicBezTo>
                  <a:pt x="3735586" y="2587129"/>
                  <a:pt x="3740547" y="2589609"/>
                  <a:pt x="3750469" y="2589609"/>
                </a:cubicBezTo>
                <a:lnTo>
                  <a:pt x="3772793" y="2597051"/>
                </a:lnTo>
                <a:cubicBezTo>
                  <a:pt x="3772793" y="2602011"/>
                  <a:pt x="3778994" y="2605732"/>
                  <a:pt x="3791397" y="2608213"/>
                </a:cubicBezTo>
                <a:cubicBezTo>
                  <a:pt x="3803799" y="2610693"/>
                  <a:pt x="3814961" y="2611934"/>
                  <a:pt x="3824883" y="2611934"/>
                </a:cubicBezTo>
                <a:cubicBezTo>
                  <a:pt x="3824883" y="2611934"/>
                  <a:pt x="3827363" y="2613174"/>
                  <a:pt x="3832324" y="2615654"/>
                </a:cubicBezTo>
                <a:cubicBezTo>
                  <a:pt x="3837285" y="2618135"/>
                  <a:pt x="3839766" y="2619375"/>
                  <a:pt x="3839766" y="2619375"/>
                </a:cubicBezTo>
                <a:lnTo>
                  <a:pt x="3847207" y="2626816"/>
                </a:lnTo>
                <a:lnTo>
                  <a:pt x="3832324" y="2626816"/>
                </a:lnTo>
                <a:cubicBezTo>
                  <a:pt x="3827363" y="2621856"/>
                  <a:pt x="3822402" y="2618135"/>
                  <a:pt x="3817441" y="2615654"/>
                </a:cubicBezTo>
                <a:cubicBezTo>
                  <a:pt x="3812480" y="2613174"/>
                  <a:pt x="3810000" y="2614414"/>
                  <a:pt x="3810000" y="2619375"/>
                </a:cubicBezTo>
                <a:lnTo>
                  <a:pt x="3802559" y="2619375"/>
                </a:lnTo>
                <a:cubicBezTo>
                  <a:pt x="3802559" y="2614414"/>
                  <a:pt x="3800078" y="2611934"/>
                  <a:pt x="3795117" y="2611934"/>
                </a:cubicBezTo>
                <a:cubicBezTo>
                  <a:pt x="3780234" y="2616894"/>
                  <a:pt x="3765352" y="2614414"/>
                  <a:pt x="3750469" y="2604492"/>
                </a:cubicBezTo>
                <a:cubicBezTo>
                  <a:pt x="3750469" y="2604492"/>
                  <a:pt x="3747988" y="2604492"/>
                  <a:pt x="3743027" y="2604492"/>
                </a:cubicBezTo>
                <a:lnTo>
                  <a:pt x="3735586" y="2604492"/>
                </a:lnTo>
                <a:lnTo>
                  <a:pt x="3713262" y="2589609"/>
                </a:lnTo>
                <a:lnTo>
                  <a:pt x="3713262" y="2604492"/>
                </a:lnTo>
                <a:cubicBezTo>
                  <a:pt x="3723183" y="2604492"/>
                  <a:pt x="3728145" y="2605732"/>
                  <a:pt x="3728145" y="2608213"/>
                </a:cubicBezTo>
                <a:cubicBezTo>
                  <a:pt x="3728145" y="2610693"/>
                  <a:pt x="3731865" y="2613174"/>
                  <a:pt x="3739307" y="2615654"/>
                </a:cubicBezTo>
                <a:cubicBezTo>
                  <a:pt x="3746748" y="2618135"/>
                  <a:pt x="3752949" y="2619375"/>
                  <a:pt x="3757910" y="2619375"/>
                </a:cubicBezTo>
                <a:cubicBezTo>
                  <a:pt x="3762871" y="2619375"/>
                  <a:pt x="3766592" y="2620615"/>
                  <a:pt x="3769072" y="2623096"/>
                </a:cubicBezTo>
                <a:cubicBezTo>
                  <a:pt x="3771553" y="2625576"/>
                  <a:pt x="3772793" y="2626816"/>
                  <a:pt x="3772793" y="2626816"/>
                </a:cubicBezTo>
                <a:cubicBezTo>
                  <a:pt x="3782715" y="2631777"/>
                  <a:pt x="3787676" y="2634258"/>
                  <a:pt x="3787676" y="2634258"/>
                </a:cubicBezTo>
                <a:cubicBezTo>
                  <a:pt x="3792637" y="2634258"/>
                  <a:pt x="3795117" y="2634258"/>
                  <a:pt x="3795117" y="2634258"/>
                </a:cubicBezTo>
                <a:lnTo>
                  <a:pt x="3832324" y="2641699"/>
                </a:lnTo>
                <a:cubicBezTo>
                  <a:pt x="3832324" y="2636738"/>
                  <a:pt x="3833565" y="2634258"/>
                  <a:pt x="3836045" y="2634258"/>
                </a:cubicBezTo>
                <a:cubicBezTo>
                  <a:pt x="3838525" y="2634258"/>
                  <a:pt x="3839766" y="2636738"/>
                  <a:pt x="3839766" y="2641699"/>
                </a:cubicBezTo>
                <a:cubicBezTo>
                  <a:pt x="3839766" y="2651621"/>
                  <a:pt x="3852168" y="2656582"/>
                  <a:pt x="3876973" y="2656582"/>
                </a:cubicBezTo>
                <a:lnTo>
                  <a:pt x="3891855" y="2656582"/>
                </a:lnTo>
                <a:lnTo>
                  <a:pt x="3884414" y="2649141"/>
                </a:lnTo>
                <a:lnTo>
                  <a:pt x="3891855" y="2641699"/>
                </a:lnTo>
                <a:cubicBezTo>
                  <a:pt x="3891855" y="2646660"/>
                  <a:pt x="3899297" y="2650381"/>
                  <a:pt x="3914180" y="2652861"/>
                </a:cubicBezTo>
                <a:cubicBezTo>
                  <a:pt x="3929063" y="2655342"/>
                  <a:pt x="3941465" y="2656582"/>
                  <a:pt x="3951387" y="2656582"/>
                </a:cubicBezTo>
                <a:cubicBezTo>
                  <a:pt x="3961309" y="2656582"/>
                  <a:pt x="3968750" y="2656582"/>
                  <a:pt x="3973711" y="2656582"/>
                </a:cubicBezTo>
                <a:cubicBezTo>
                  <a:pt x="3973711" y="2656582"/>
                  <a:pt x="3972471" y="2655342"/>
                  <a:pt x="3969990" y="2652861"/>
                </a:cubicBezTo>
                <a:cubicBezTo>
                  <a:pt x="3967510" y="2650381"/>
                  <a:pt x="3963789" y="2649141"/>
                  <a:pt x="3958828" y="2649141"/>
                </a:cubicBezTo>
                <a:lnTo>
                  <a:pt x="3951387" y="2641699"/>
                </a:lnTo>
                <a:lnTo>
                  <a:pt x="3929063" y="2641699"/>
                </a:lnTo>
                <a:cubicBezTo>
                  <a:pt x="3924101" y="2651621"/>
                  <a:pt x="3919141" y="2649141"/>
                  <a:pt x="3914180" y="2634258"/>
                </a:cubicBezTo>
                <a:lnTo>
                  <a:pt x="3899297" y="2626816"/>
                </a:lnTo>
                <a:cubicBezTo>
                  <a:pt x="3899297" y="2631777"/>
                  <a:pt x="3898057" y="2635498"/>
                  <a:pt x="3895576" y="2637978"/>
                </a:cubicBezTo>
                <a:cubicBezTo>
                  <a:pt x="3893096" y="2640459"/>
                  <a:pt x="3891855" y="2639218"/>
                  <a:pt x="3891855" y="2634258"/>
                </a:cubicBezTo>
                <a:cubicBezTo>
                  <a:pt x="3891855" y="2629297"/>
                  <a:pt x="3891855" y="2626816"/>
                  <a:pt x="3891855" y="2626816"/>
                </a:cubicBezTo>
                <a:lnTo>
                  <a:pt x="3884414" y="2619375"/>
                </a:lnTo>
                <a:cubicBezTo>
                  <a:pt x="3879453" y="2619375"/>
                  <a:pt x="3879453" y="2616894"/>
                  <a:pt x="3884414" y="2611934"/>
                </a:cubicBezTo>
                <a:lnTo>
                  <a:pt x="3899297" y="2611934"/>
                </a:lnTo>
                <a:cubicBezTo>
                  <a:pt x="3899297" y="2616894"/>
                  <a:pt x="3909219" y="2619375"/>
                  <a:pt x="3929063" y="2619375"/>
                </a:cubicBezTo>
                <a:cubicBezTo>
                  <a:pt x="3929063" y="2619375"/>
                  <a:pt x="3929063" y="2621856"/>
                  <a:pt x="3929063" y="2626816"/>
                </a:cubicBezTo>
                <a:cubicBezTo>
                  <a:pt x="3929063" y="2626816"/>
                  <a:pt x="3931543" y="2628056"/>
                  <a:pt x="3936504" y="2630537"/>
                </a:cubicBezTo>
                <a:cubicBezTo>
                  <a:pt x="3941465" y="2633018"/>
                  <a:pt x="3943945" y="2634258"/>
                  <a:pt x="3943945" y="2634258"/>
                </a:cubicBezTo>
                <a:cubicBezTo>
                  <a:pt x="3953867" y="2634258"/>
                  <a:pt x="3960068" y="2635498"/>
                  <a:pt x="3962549" y="2637978"/>
                </a:cubicBezTo>
                <a:cubicBezTo>
                  <a:pt x="3965029" y="2640459"/>
                  <a:pt x="3969990" y="2639218"/>
                  <a:pt x="3977432" y="2634258"/>
                </a:cubicBezTo>
                <a:cubicBezTo>
                  <a:pt x="3984873" y="2629297"/>
                  <a:pt x="3988594" y="2626816"/>
                  <a:pt x="3988594" y="2626816"/>
                </a:cubicBezTo>
                <a:cubicBezTo>
                  <a:pt x="3988594" y="2616894"/>
                  <a:pt x="3971231" y="2611934"/>
                  <a:pt x="3936504" y="2611934"/>
                </a:cubicBezTo>
                <a:cubicBezTo>
                  <a:pt x="3931543" y="2611934"/>
                  <a:pt x="3929063" y="2614414"/>
                  <a:pt x="3929063" y="2619375"/>
                </a:cubicBezTo>
                <a:lnTo>
                  <a:pt x="3929063" y="2611934"/>
                </a:lnTo>
                <a:cubicBezTo>
                  <a:pt x="3919141" y="2606973"/>
                  <a:pt x="3906738" y="2604492"/>
                  <a:pt x="3891855" y="2604492"/>
                </a:cubicBezTo>
                <a:lnTo>
                  <a:pt x="3876973" y="2604492"/>
                </a:lnTo>
                <a:cubicBezTo>
                  <a:pt x="3876973" y="2609453"/>
                  <a:pt x="3872012" y="2611934"/>
                  <a:pt x="3862090" y="2611934"/>
                </a:cubicBezTo>
                <a:cubicBezTo>
                  <a:pt x="3852168" y="2611934"/>
                  <a:pt x="3844727" y="2611934"/>
                  <a:pt x="3839766" y="2611934"/>
                </a:cubicBezTo>
                <a:cubicBezTo>
                  <a:pt x="3829844" y="2606973"/>
                  <a:pt x="3819922" y="2602011"/>
                  <a:pt x="3810000" y="2597051"/>
                </a:cubicBezTo>
                <a:cubicBezTo>
                  <a:pt x="3805039" y="2597051"/>
                  <a:pt x="3798838" y="2595811"/>
                  <a:pt x="3791397" y="2593330"/>
                </a:cubicBezTo>
                <a:cubicBezTo>
                  <a:pt x="3783955" y="2590849"/>
                  <a:pt x="3777754" y="2589609"/>
                  <a:pt x="3772793" y="2589609"/>
                </a:cubicBezTo>
                <a:lnTo>
                  <a:pt x="3735586" y="2582168"/>
                </a:lnTo>
                <a:cubicBezTo>
                  <a:pt x="3735586" y="2582168"/>
                  <a:pt x="3733106" y="2579687"/>
                  <a:pt x="3728145" y="2574726"/>
                </a:cubicBezTo>
                <a:close/>
                <a:moveTo>
                  <a:pt x="5418274" y="2570076"/>
                </a:moveTo>
                <a:cubicBezTo>
                  <a:pt x="5417653" y="2570696"/>
                  <a:pt x="5417343" y="2572246"/>
                  <a:pt x="5417343" y="2574726"/>
                </a:cubicBezTo>
                <a:cubicBezTo>
                  <a:pt x="5422305" y="2574726"/>
                  <a:pt x="5424785" y="2574726"/>
                  <a:pt x="5424785" y="2574726"/>
                </a:cubicBezTo>
                <a:cubicBezTo>
                  <a:pt x="5424785" y="2574726"/>
                  <a:pt x="5423544" y="2573486"/>
                  <a:pt x="5421064" y="2571006"/>
                </a:cubicBezTo>
                <a:cubicBezTo>
                  <a:pt x="5419824" y="2569766"/>
                  <a:pt x="5418894" y="2569456"/>
                  <a:pt x="5418274" y="2570076"/>
                </a:cubicBezTo>
                <a:close/>
                <a:moveTo>
                  <a:pt x="5975449" y="2567285"/>
                </a:moveTo>
                <a:lnTo>
                  <a:pt x="5982890" y="2574726"/>
                </a:lnTo>
                <a:cubicBezTo>
                  <a:pt x="5977929" y="2574726"/>
                  <a:pt x="5975449" y="2574726"/>
                  <a:pt x="5975449" y="2574726"/>
                </a:cubicBezTo>
                <a:close/>
                <a:moveTo>
                  <a:pt x="5722441" y="2567285"/>
                </a:moveTo>
                <a:cubicBezTo>
                  <a:pt x="5722441" y="2567285"/>
                  <a:pt x="5722441" y="2568525"/>
                  <a:pt x="5722441" y="2571006"/>
                </a:cubicBezTo>
                <a:cubicBezTo>
                  <a:pt x="5722441" y="2573486"/>
                  <a:pt x="5719961" y="2574726"/>
                  <a:pt x="5715000" y="2574726"/>
                </a:cubicBezTo>
                <a:cubicBezTo>
                  <a:pt x="5705078" y="2574726"/>
                  <a:pt x="5702597" y="2579687"/>
                  <a:pt x="5707558" y="2589609"/>
                </a:cubicBezTo>
                <a:lnTo>
                  <a:pt x="5700117" y="2597051"/>
                </a:lnTo>
                <a:cubicBezTo>
                  <a:pt x="5695156" y="2597051"/>
                  <a:pt x="5690195" y="2599531"/>
                  <a:pt x="5685234" y="2604492"/>
                </a:cubicBezTo>
                <a:lnTo>
                  <a:pt x="5677793" y="2611934"/>
                </a:lnTo>
                <a:lnTo>
                  <a:pt x="5685234" y="2611934"/>
                </a:lnTo>
                <a:cubicBezTo>
                  <a:pt x="5695156" y="2611934"/>
                  <a:pt x="5700117" y="2611934"/>
                  <a:pt x="5700117" y="2611934"/>
                </a:cubicBezTo>
                <a:cubicBezTo>
                  <a:pt x="5710038" y="2606973"/>
                  <a:pt x="5717480" y="2602011"/>
                  <a:pt x="5722441" y="2597051"/>
                </a:cubicBezTo>
                <a:cubicBezTo>
                  <a:pt x="5722441" y="2597051"/>
                  <a:pt x="5721201" y="2595811"/>
                  <a:pt x="5718720" y="2593330"/>
                </a:cubicBezTo>
                <a:cubicBezTo>
                  <a:pt x="5716240" y="2590849"/>
                  <a:pt x="5715000" y="2587129"/>
                  <a:pt x="5715000" y="2582168"/>
                </a:cubicBezTo>
                <a:lnTo>
                  <a:pt x="5729883" y="2574726"/>
                </a:lnTo>
                <a:cubicBezTo>
                  <a:pt x="5724921" y="2569766"/>
                  <a:pt x="5722441" y="2567285"/>
                  <a:pt x="5722441" y="2567285"/>
                </a:cubicBezTo>
                <a:close/>
                <a:moveTo>
                  <a:pt x="3683496" y="2567285"/>
                </a:moveTo>
                <a:lnTo>
                  <a:pt x="3683496" y="2574726"/>
                </a:lnTo>
                <a:lnTo>
                  <a:pt x="3690937" y="2574726"/>
                </a:lnTo>
                <a:cubicBezTo>
                  <a:pt x="3690937" y="2569766"/>
                  <a:pt x="3688457" y="2567285"/>
                  <a:pt x="3683496" y="2567285"/>
                </a:cubicBezTo>
                <a:close/>
                <a:moveTo>
                  <a:pt x="2787737" y="2565425"/>
                </a:moveTo>
                <a:cubicBezTo>
                  <a:pt x="2804480" y="2565425"/>
                  <a:pt x="2812851" y="2571006"/>
                  <a:pt x="2812851" y="2582168"/>
                </a:cubicBezTo>
                <a:cubicBezTo>
                  <a:pt x="2812851" y="2582168"/>
                  <a:pt x="2815332" y="2582168"/>
                  <a:pt x="2820293" y="2582168"/>
                </a:cubicBezTo>
                <a:lnTo>
                  <a:pt x="2827734" y="2582168"/>
                </a:lnTo>
                <a:lnTo>
                  <a:pt x="2835176" y="2597051"/>
                </a:lnTo>
                <a:cubicBezTo>
                  <a:pt x="2835176" y="2597051"/>
                  <a:pt x="2832695" y="2597051"/>
                  <a:pt x="2827734" y="2597051"/>
                </a:cubicBezTo>
                <a:cubicBezTo>
                  <a:pt x="2822774" y="2597051"/>
                  <a:pt x="2817812" y="2597051"/>
                  <a:pt x="2812851" y="2597051"/>
                </a:cubicBezTo>
                <a:cubicBezTo>
                  <a:pt x="2797969" y="2592090"/>
                  <a:pt x="2790527" y="2592090"/>
                  <a:pt x="2790527" y="2597051"/>
                </a:cubicBezTo>
                <a:lnTo>
                  <a:pt x="2775644" y="2604492"/>
                </a:lnTo>
                <a:cubicBezTo>
                  <a:pt x="2770684" y="2599531"/>
                  <a:pt x="2768203" y="2597051"/>
                  <a:pt x="2768203" y="2597051"/>
                </a:cubicBezTo>
                <a:cubicBezTo>
                  <a:pt x="2758281" y="2592090"/>
                  <a:pt x="2750840" y="2587129"/>
                  <a:pt x="2745879" y="2582168"/>
                </a:cubicBezTo>
                <a:cubicBezTo>
                  <a:pt x="2745879" y="2572246"/>
                  <a:pt x="2758281" y="2572246"/>
                  <a:pt x="2783086" y="2582168"/>
                </a:cubicBezTo>
                <a:lnTo>
                  <a:pt x="2775644" y="2567285"/>
                </a:lnTo>
                <a:lnTo>
                  <a:pt x="2768203" y="2567285"/>
                </a:lnTo>
                <a:cubicBezTo>
                  <a:pt x="2775644" y="2566045"/>
                  <a:pt x="2782156" y="2565425"/>
                  <a:pt x="2787737" y="2565425"/>
                </a:cubicBezTo>
                <a:close/>
                <a:moveTo>
                  <a:pt x="3774653" y="2561704"/>
                </a:moveTo>
                <a:cubicBezTo>
                  <a:pt x="3770933" y="2561704"/>
                  <a:pt x="3767832" y="2562324"/>
                  <a:pt x="3765352" y="2563564"/>
                </a:cubicBezTo>
                <a:cubicBezTo>
                  <a:pt x="3760391" y="2566045"/>
                  <a:pt x="3757910" y="2567285"/>
                  <a:pt x="3757910" y="2567285"/>
                </a:cubicBezTo>
                <a:cubicBezTo>
                  <a:pt x="3757910" y="2567285"/>
                  <a:pt x="3760391" y="2569766"/>
                  <a:pt x="3765352" y="2574726"/>
                </a:cubicBezTo>
                <a:cubicBezTo>
                  <a:pt x="3775273" y="2579687"/>
                  <a:pt x="3780234" y="2582168"/>
                  <a:pt x="3780234" y="2582168"/>
                </a:cubicBezTo>
                <a:cubicBezTo>
                  <a:pt x="3780234" y="2582168"/>
                  <a:pt x="3782715" y="2579687"/>
                  <a:pt x="3787676" y="2574726"/>
                </a:cubicBezTo>
                <a:cubicBezTo>
                  <a:pt x="3792637" y="2574726"/>
                  <a:pt x="3795117" y="2574726"/>
                  <a:pt x="3795117" y="2574726"/>
                </a:cubicBezTo>
                <a:lnTo>
                  <a:pt x="3810000" y="2567285"/>
                </a:lnTo>
                <a:cubicBezTo>
                  <a:pt x="3805039" y="2567285"/>
                  <a:pt x="3797598" y="2566045"/>
                  <a:pt x="3787676" y="2563564"/>
                </a:cubicBezTo>
                <a:cubicBezTo>
                  <a:pt x="3782715" y="2562324"/>
                  <a:pt x="3778374" y="2561704"/>
                  <a:pt x="3774653" y="2561704"/>
                </a:cubicBezTo>
                <a:close/>
                <a:moveTo>
                  <a:pt x="5759648" y="2559844"/>
                </a:moveTo>
                <a:cubicBezTo>
                  <a:pt x="5759648" y="2559844"/>
                  <a:pt x="5760889" y="2561084"/>
                  <a:pt x="5763369" y="2563564"/>
                </a:cubicBezTo>
                <a:cubicBezTo>
                  <a:pt x="5765849" y="2566045"/>
                  <a:pt x="5767090" y="2567285"/>
                  <a:pt x="5767090" y="2567285"/>
                </a:cubicBezTo>
                <a:cubicBezTo>
                  <a:pt x="5772051" y="2567285"/>
                  <a:pt x="5774531" y="2566045"/>
                  <a:pt x="5774531" y="2563564"/>
                </a:cubicBezTo>
                <a:cubicBezTo>
                  <a:pt x="5774531" y="2561084"/>
                  <a:pt x="5772051" y="2559844"/>
                  <a:pt x="5767090" y="2559844"/>
                </a:cubicBezTo>
                <a:cubicBezTo>
                  <a:pt x="5762128" y="2559844"/>
                  <a:pt x="5759648" y="2559844"/>
                  <a:pt x="5759648" y="2559844"/>
                </a:cubicBezTo>
                <a:close/>
                <a:moveTo>
                  <a:pt x="5659189" y="2559844"/>
                </a:moveTo>
                <a:cubicBezTo>
                  <a:pt x="5636865" y="2559844"/>
                  <a:pt x="5625703" y="2562324"/>
                  <a:pt x="5625703" y="2567285"/>
                </a:cubicBezTo>
                <a:cubicBezTo>
                  <a:pt x="5625703" y="2567285"/>
                  <a:pt x="5626943" y="2568525"/>
                  <a:pt x="5629424" y="2571006"/>
                </a:cubicBezTo>
                <a:cubicBezTo>
                  <a:pt x="5631904" y="2573486"/>
                  <a:pt x="5634385" y="2574726"/>
                  <a:pt x="5636865" y="2574726"/>
                </a:cubicBezTo>
                <a:cubicBezTo>
                  <a:pt x="5639345" y="2574726"/>
                  <a:pt x="5640586" y="2574726"/>
                  <a:pt x="5640586" y="2574726"/>
                </a:cubicBezTo>
                <a:cubicBezTo>
                  <a:pt x="5640586" y="2574726"/>
                  <a:pt x="5640586" y="2577207"/>
                  <a:pt x="5640586" y="2582168"/>
                </a:cubicBezTo>
                <a:cubicBezTo>
                  <a:pt x="5640586" y="2582168"/>
                  <a:pt x="5644306" y="2580928"/>
                  <a:pt x="5651748" y="2578447"/>
                </a:cubicBezTo>
                <a:cubicBezTo>
                  <a:pt x="5659189" y="2575967"/>
                  <a:pt x="5666631" y="2574726"/>
                  <a:pt x="5674072" y="2574726"/>
                </a:cubicBezTo>
                <a:cubicBezTo>
                  <a:pt x="5681513" y="2574726"/>
                  <a:pt x="5685234" y="2573486"/>
                  <a:pt x="5685234" y="2571006"/>
                </a:cubicBezTo>
                <a:cubicBezTo>
                  <a:pt x="5685234" y="2568525"/>
                  <a:pt x="5686475" y="2566045"/>
                  <a:pt x="5688955" y="2563564"/>
                </a:cubicBezTo>
                <a:cubicBezTo>
                  <a:pt x="5691435" y="2561084"/>
                  <a:pt x="5681513" y="2559844"/>
                  <a:pt x="5659189" y="2559844"/>
                </a:cubicBezTo>
                <a:close/>
                <a:moveTo>
                  <a:pt x="4621113" y="2559844"/>
                </a:moveTo>
                <a:lnTo>
                  <a:pt x="4613672" y="2567285"/>
                </a:lnTo>
                <a:lnTo>
                  <a:pt x="4621113" y="2567285"/>
                </a:lnTo>
                <a:cubicBezTo>
                  <a:pt x="4616152" y="2567285"/>
                  <a:pt x="4613672" y="2569766"/>
                  <a:pt x="4613672" y="2574726"/>
                </a:cubicBezTo>
                <a:cubicBezTo>
                  <a:pt x="4618633" y="2574726"/>
                  <a:pt x="4621113" y="2574726"/>
                  <a:pt x="4621113" y="2574726"/>
                </a:cubicBezTo>
                <a:cubicBezTo>
                  <a:pt x="4621113" y="2574726"/>
                  <a:pt x="4622354" y="2573486"/>
                  <a:pt x="4624834" y="2571006"/>
                </a:cubicBezTo>
                <a:cubicBezTo>
                  <a:pt x="4627314" y="2568525"/>
                  <a:pt x="4628554" y="2566045"/>
                  <a:pt x="4628554" y="2563564"/>
                </a:cubicBezTo>
                <a:cubicBezTo>
                  <a:pt x="4628554" y="2561084"/>
                  <a:pt x="4626074" y="2559844"/>
                  <a:pt x="4621113" y="2559844"/>
                </a:cubicBezTo>
                <a:close/>
                <a:moveTo>
                  <a:pt x="4152305" y="2559844"/>
                </a:moveTo>
                <a:cubicBezTo>
                  <a:pt x="4147344" y="2559844"/>
                  <a:pt x="4144863" y="2561084"/>
                  <a:pt x="4144863" y="2563564"/>
                </a:cubicBezTo>
                <a:cubicBezTo>
                  <a:pt x="4144863" y="2566045"/>
                  <a:pt x="4147344" y="2567285"/>
                  <a:pt x="4152305" y="2567285"/>
                </a:cubicBezTo>
                <a:lnTo>
                  <a:pt x="4144863" y="2574726"/>
                </a:lnTo>
                <a:cubicBezTo>
                  <a:pt x="4144863" y="2574726"/>
                  <a:pt x="4147344" y="2574726"/>
                  <a:pt x="4152305" y="2574726"/>
                </a:cubicBezTo>
                <a:cubicBezTo>
                  <a:pt x="4152305" y="2574726"/>
                  <a:pt x="4152305" y="2572246"/>
                  <a:pt x="4152305" y="2567285"/>
                </a:cubicBezTo>
                <a:cubicBezTo>
                  <a:pt x="4157266" y="2567285"/>
                  <a:pt x="4159746" y="2566045"/>
                  <a:pt x="4159746" y="2563564"/>
                </a:cubicBezTo>
                <a:cubicBezTo>
                  <a:pt x="4159746" y="2561084"/>
                  <a:pt x="4157266" y="2559844"/>
                  <a:pt x="4152305" y="2559844"/>
                </a:cubicBezTo>
                <a:close/>
                <a:moveTo>
                  <a:pt x="3214687" y="2559844"/>
                </a:moveTo>
                <a:cubicBezTo>
                  <a:pt x="3209727" y="2559844"/>
                  <a:pt x="3207246" y="2561084"/>
                  <a:pt x="3207246" y="2563564"/>
                </a:cubicBezTo>
                <a:cubicBezTo>
                  <a:pt x="3207246" y="2566045"/>
                  <a:pt x="3208486" y="2567285"/>
                  <a:pt x="3210967" y="2567285"/>
                </a:cubicBezTo>
                <a:cubicBezTo>
                  <a:pt x="3213447" y="2567285"/>
                  <a:pt x="3214687" y="2564804"/>
                  <a:pt x="3214687" y="2559844"/>
                </a:cubicBezTo>
                <a:close/>
                <a:moveTo>
                  <a:pt x="4576465" y="2552402"/>
                </a:moveTo>
                <a:cubicBezTo>
                  <a:pt x="4576465" y="2552402"/>
                  <a:pt x="4577705" y="2553642"/>
                  <a:pt x="4580185" y="2556123"/>
                </a:cubicBezTo>
                <a:cubicBezTo>
                  <a:pt x="4582665" y="2558604"/>
                  <a:pt x="4583906" y="2559844"/>
                  <a:pt x="4583906" y="2559844"/>
                </a:cubicBezTo>
                <a:lnTo>
                  <a:pt x="4591347" y="2552402"/>
                </a:lnTo>
                <a:close/>
                <a:moveTo>
                  <a:pt x="4196953" y="2552402"/>
                </a:moveTo>
                <a:cubicBezTo>
                  <a:pt x="4191992" y="2557363"/>
                  <a:pt x="4191992" y="2562324"/>
                  <a:pt x="4196953" y="2567285"/>
                </a:cubicBezTo>
                <a:cubicBezTo>
                  <a:pt x="4196953" y="2567285"/>
                  <a:pt x="4199434" y="2567285"/>
                  <a:pt x="4204395" y="2567285"/>
                </a:cubicBezTo>
                <a:cubicBezTo>
                  <a:pt x="4204395" y="2567285"/>
                  <a:pt x="4213076" y="2571006"/>
                  <a:pt x="4230439" y="2578447"/>
                </a:cubicBezTo>
                <a:cubicBezTo>
                  <a:pt x="4247803" y="2585889"/>
                  <a:pt x="4256484" y="2592090"/>
                  <a:pt x="4256484" y="2597051"/>
                </a:cubicBezTo>
                <a:cubicBezTo>
                  <a:pt x="4256484" y="2597051"/>
                  <a:pt x="4261445" y="2597051"/>
                  <a:pt x="4271367" y="2597051"/>
                </a:cubicBezTo>
                <a:cubicBezTo>
                  <a:pt x="4281289" y="2597051"/>
                  <a:pt x="4286250" y="2598291"/>
                  <a:pt x="4286250" y="2600771"/>
                </a:cubicBezTo>
                <a:cubicBezTo>
                  <a:pt x="4286250" y="2603252"/>
                  <a:pt x="4288730" y="2604492"/>
                  <a:pt x="4293691" y="2604492"/>
                </a:cubicBezTo>
                <a:cubicBezTo>
                  <a:pt x="4298652" y="2604492"/>
                  <a:pt x="4303613" y="2602011"/>
                  <a:pt x="4308574" y="2597051"/>
                </a:cubicBezTo>
                <a:lnTo>
                  <a:pt x="4316016" y="2589609"/>
                </a:lnTo>
                <a:cubicBezTo>
                  <a:pt x="4320977" y="2584649"/>
                  <a:pt x="4323457" y="2584649"/>
                  <a:pt x="4323457" y="2589609"/>
                </a:cubicBezTo>
                <a:lnTo>
                  <a:pt x="4330898" y="2582168"/>
                </a:lnTo>
                <a:cubicBezTo>
                  <a:pt x="4325937" y="2577207"/>
                  <a:pt x="4322217" y="2575967"/>
                  <a:pt x="4319736" y="2578447"/>
                </a:cubicBezTo>
                <a:cubicBezTo>
                  <a:pt x="4317256" y="2580928"/>
                  <a:pt x="4316016" y="2579687"/>
                  <a:pt x="4316016" y="2574726"/>
                </a:cubicBezTo>
                <a:cubicBezTo>
                  <a:pt x="4316016" y="2569766"/>
                  <a:pt x="4311055" y="2569766"/>
                  <a:pt x="4301133" y="2574726"/>
                </a:cubicBezTo>
                <a:cubicBezTo>
                  <a:pt x="4296172" y="2574726"/>
                  <a:pt x="4292451" y="2574726"/>
                  <a:pt x="4289971" y="2574726"/>
                </a:cubicBezTo>
                <a:cubicBezTo>
                  <a:pt x="4287490" y="2574726"/>
                  <a:pt x="4285010" y="2573486"/>
                  <a:pt x="4282529" y="2571006"/>
                </a:cubicBezTo>
                <a:cubicBezTo>
                  <a:pt x="4280049" y="2568525"/>
                  <a:pt x="4276328" y="2567285"/>
                  <a:pt x="4271367" y="2567285"/>
                </a:cubicBezTo>
                <a:cubicBezTo>
                  <a:pt x="4266406" y="2567285"/>
                  <a:pt x="4262685" y="2564804"/>
                  <a:pt x="4260205" y="2559844"/>
                </a:cubicBezTo>
                <a:cubicBezTo>
                  <a:pt x="4257725" y="2554883"/>
                  <a:pt x="4250283" y="2552402"/>
                  <a:pt x="4237881" y="2552402"/>
                </a:cubicBezTo>
                <a:cubicBezTo>
                  <a:pt x="4225478" y="2552402"/>
                  <a:pt x="4218037" y="2553642"/>
                  <a:pt x="4215557" y="2556123"/>
                </a:cubicBezTo>
                <a:cubicBezTo>
                  <a:pt x="4213076" y="2558604"/>
                  <a:pt x="4209356" y="2559844"/>
                  <a:pt x="4204395" y="2559844"/>
                </a:cubicBezTo>
                <a:cubicBezTo>
                  <a:pt x="4199434" y="2559844"/>
                  <a:pt x="4196953" y="2557363"/>
                  <a:pt x="4196953" y="2552402"/>
                </a:cubicBezTo>
                <a:close/>
                <a:moveTo>
                  <a:pt x="4182070" y="2552402"/>
                </a:moveTo>
                <a:cubicBezTo>
                  <a:pt x="4182070" y="2557363"/>
                  <a:pt x="4183311" y="2559844"/>
                  <a:pt x="4185791" y="2559844"/>
                </a:cubicBezTo>
                <a:cubicBezTo>
                  <a:pt x="4188271" y="2559844"/>
                  <a:pt x="4189512" y="2558604"/>
                  <a:pt x="4189512" y="2556123"/>
                </a:cubicBezTo>
                <a:cubicBezTo>
                  <a:pt x="4189512" y="2553642"/>
                  <a:pt x="4187031" y="2552402"/>
                  <a:pt x="4182070" y="2552402"/>
                </a:cubicBezTo>
                <a:close/>
                <a:moveTo>
                  <a:pt x="3728145" y="2552402"/>
                </a:moveTo>
                <a:cubicBezTo>
                  <a:pt x="3728145" y="2552402"/>
                  <a:pt x="3730625" y="2554883"/>
                  <a:pt x="3735586" y="2559844"/>
                </a:cubicBezTo>
                <a:cubicBezTo>
                  <a:pt x="3740547" y="2559844"/>
                  <a:pt x="3740547" y="2558604"/>
                  <a:pt x="3735586" y="2556123"/>
                </a:cubicBezTo>
                <a:cubicBezTo>
                  <a:pt x="3730625" y="2553642"/>
                  <a:pt x="3728145" y="2552402"/>
                  <a:pt x="3728145" y="2552402"/>
                </a:cubicBezTo>
                <a:close/>
                <a:moveTo>
                  <a:pt x="3311426" y="2552402"/>
                </a:moveTo>
                <a:lnTo>
                  <a:pt x="3318867" y="2559844"/>
                </a:lnTo>
                <a:cubicBezTo>
                  <a:pt x="3323828" y="2559844"/>
                  <a:pt x="3323828" y="2557363"/>
                  <a:pt x="3318867" y="2552402"/>
                </a:cubicBezTo>
                <a:close/>
                <a:moveTo>
                  <a:pt x="3577456" y="2548682"/>
                </a:moveTo>
                <a:cubicBezTo>
                  <a:pt x="3571255" y="2548682"/>
                  <a:pt x="3566914" y="2549922"/>
                  <a:pt x="3564433" y="2552402"/>
                </a:cubicBezTo>
                <a:cubicBezTo>
                  <a:pt x="3564433" y="2552402"/>
                  <a:pt x="3570635" y="2554883"/>
                  <a:pt x="3583037" y="2559844"/>
                </a:cubicBezTo>
                <a:cubicBezTo>
                  <a:pt x="3595439" y="2564804"/>
                  <a:pt x="3609082" y="2568525"/>
                  <a:pt x="3623965" y="2571006"/>
                </a:cubicBezTo>
                <a:cubicBezTo>
                  <a:pt x="3638848" y="2573486"/>
                  <a:pt x="3647529" y="2574726"/>
                  <a:pt x="3650010" y="2574726"/>
                </a:cubicBezTo>
                <a:cubicBezTo>
                  <a:pt x="3652490" y="2574726"/>
                  <a:pt x="3652490" y="2573486"/>
                  <a:pt x="3650010" y="2571006"/>
                </a:cubicBezTo>
                <a:cubicBezTo>
                  <a:pt x="3647529" y="2568525"/>
                  <a:pt x="3643809" y="2567285"/>
                  <a:pt x="3638848" y="2567285"/>
                </a:cubicBezTo>
                <a:cubicBezTo>
                  <a:pt x="3633887" y="2567285"/>
                  <a:pt x="3631406" y="2567285"/>
                  <a:pt x="3631406" y="2567285"/>
                </a:cubicBezTo>
                <a:cubicBezTo>
                  <a:pt x="3631406" y="2562324"/>
                  <a:pt x="3621484" y="2557363"/>
                  <a:pt x="3601641" y="2552402"/>
                </a:cubicBezTo>
                <a:cubicBezTo>
                  <a:pt x="3591718" y="2549922"/>
                  <a:pt x="3583657" y="2548682"/>
                  <a:pt x="3577456" y="2548682"/>
                </a:cubicBezTo>
                <a:close/>
                <a:moveTo>
                  <a:pt x="5604309" y="2547751"/>
                </a:moveTo>
                <a:cubicBezTo>
                  <a:pt x="5602448" y="2547132"/>
                  <a:pt x="5600898" y="2547442"/>
                  <a:pt x="5599658" y="2548682"/>
                </a:cubicBezTo>
                <a:cubicBezTo>
                  <a:pt x="5597178" y="2551162"/>
                  <a:pt x="5598417" y="2554883"/>
                  <a:pt x="5603379" y="2559844"/>
                </a:cubicBezTo>
                <a:lnTo>
                  <a:pt x="5610820" y="2567285"/>
                </a:lnTo>
                <a:cubicBezTo>
                  <a:pt x="5615781" y="2562324"/>
                  <a:pt x="5615781" y="2557363"/>
                  <a:pt x="5610820" y="2552402"/>
                </a:cubicBezTo>
                <a:cubicBezTo>
                  <a:pt x="5608339" y="2549922"/>
                  <a:pt x="5606169" y="2548372"/>
                  <a:pt x="5604309" y="2547751"/>
                </a:cubicBezTo>
                <a:close/>
                <a:moveTo>
                  <a:pt x="4508562" y="2547751"/>
                </a:moveTo>
                <a:cubicBezTo>
                  <a:pt x="4507941" y="2547132"/>
                  <a:pt x="4507011" y="2547442"/>
                  <a:pt x="4505771" y="2548682"/>
                </a:cubicBezTo>
                <a:cubicBezTo>
                  <a:pt x="4503291" y="2551162"/>
                  <a:pt x="4502051" y="2552402"/>
                  <a:pt x="4502051" y="2552402"/>
                </a:cubicBezTo>
                <a:lnTo>
                  <a:pt x="4509492" y="2552402"/>
                </a:lnTo>
                <a:cubicBezTo>
                  <a:pt x="4509492" y="2549922"/>
                  <a:pt x="4509181" y="2548372"/>
                  <a:pt x="4508562" y="2547751"/>
                </a:cubicBezTo>
                <a:close/>
                <a:moveTo>
                  <a:pt x="5945683" y="2544961"/>
                </a:moveTo>
                <a:cubicBezTo>
                  <a:pt x="5945683" y="2544961"/>
                  <a:pt x="5946924" y="2544961"/>
                  <a:pt x="5949404" y="2544961"/>
                </a:cubicBezTo>
                <a:cubicBezTo>
                  <a:pt x="5951884" y="2544961"/>
                  <a:pt x="5958086" y="2544961"/>
                  <a:pt x="5968008" y="2544961"/>
                </a:cubicBezTo>
                <a:cubicBezTo>
                  <a:pt x="5982890" y="2549922"/>
                  <a:pt x="5991572" y="2553642"/>
                  <a:pt x="5994052" y="2556123"/>
                </a:cubicBezTo>
                <a:cubicBezTo>
                  <a:pt x="5996533" y="2558604"/>
                  <a:pt x="6000253" y="2559844"/>
                  <a:pt x="6005215" y="2559844"/>
                </a:cubicBezTo>
                <a:cubicBezTo>
                  <a:pt x="6010176" y="2559844"/>
                  <a:pt x="6012656" y="2561084"/>
                  <a:pt x="6012656" y="2563564"/>
                </a:cubicBezTo>
                <a:cubicBezTo>
                  <a:pt x="6012656" y="2566045"/>
                  <a:pt x="6015136" y="2567285"/>
                  <a:pt x="6020097" y="2567285"/>
                </a:cubicBezTo>
                <a:cubicBezTo>
                  <a:pt x="6025059" y="2567285"/>
                  <a:pt x="6027539" y="2569766"/>
                  <a:pt x="6027539" y="2574726"/>
                </a:cubicBezTo>
                <a:cubicBezTo>
                  <a:pt x="6017617" y="2574726"/>
                  <a:pt x="6012656" y="2572246"/>
                  <a:pt x="6012656" y="2567285"/>
                </a:cubicBezTo>
                <a:cubicBezTo>
                  <a:pt x="6007695" y="2567285"/>
                  <a:pt x="5990332" y="2564804"/>
                  <a:pt x="5960566" y="2559844"/>
                </a:cubicBezTo>
                <a:cubicBezTo>
                  <a:pt x="5955605" y="2554883"/>
                  <a:pt x="5953125" y="2554883"/>
                  <a:pt x="5953125" y="2559844"/>
                </a:cubicBezTo>
                <a:cubicBezTo>
                  <a:pt x="5953125" y="2564804"/>
                  <a:pt x="5951884" y="2567285"/>
                  <a:pt x="5949404" y="2567285"/>
                </a:cubicBezTo>
                <a:cubicBezTo>
                  <a:pt x="5946924" y="2567285"/>
                  <a:pt x="5945683" y="2564804"/>
                  <a:pt x="5945683" y="2559844"/>
                </a:cubicBezTo>
                <a:cubicBezTo>
                  <a:pt x="5945683" y="2554883"/>
                  <a:pt x="5945683" y="2552402"/>
                  <a:pt x="5945683" y="2552402"/>
                </a:cubicBezTo>
                <a:close/>
                <a:moveTo>
                  <a:pt x="5573613" y="2544961"/>
                </a:moveTo>
                <a:lnTo>
                  <a:pt x="5566172" y="2552402"/>
                </a:lnTo>
                <a:cubicBezTo>
                  <a:pt x="5566172" y="2552402"/>
                  <a:pt x="5568652" y="2552402"/>
                  <a:pt x="5573613" y="2552402"/>
                </a:cubicBezTo>
                <a:cubicBezTo>
                  <a:pt x="5573613" y="2547442"/>
                  <a:pt x="5573613" y="2544961"/>
                  <a:pt x="5573613" y="2544961"/>
                </a:cubicBezTo>
                <a:close/>
                <a:moveTo>
                  <a:pt x="4100215" y="2544961"/>
                </a:moveTo>
                <a:lnTo>
                  <a:pt x="4107656" y="2552402"/>
                </a:lnTo>
                <a:lnTo>
                  <a:pt x="4137422" y="2559844"/>
                </a:lnTo>
                <a:lnTo>
                  <a:pt x="4129980" y="2552402"/>
                </a:lnTo>
                <a:cubicBezTo>
                  <a:pt x="4125019" y="2552402"/>
                  <a:pt x="4121299" y="2551162"/>
                  <a:pt x="4118818" y="2548682"/>
                </a:cubicBezTo>
                <a:cubicBezTo>
                  <a:pt x="4116338" y="2546201"/>
                  <a:pt x="4113857" y="2544961"/>
                  <a:pt x="4111377" y="2544961"/>
                </a:cubicBezTo>
                <a:cubicBezTo>
                  <a:pt x="4108897" y="2544961"/>
                  <a:pt x="4107656" y="2544961"/>
                  <a:pt x="4107656" y="2544961"/>
                </a:cubicBezTo>
                <a:cubicBezTo>
                  <a:pt x="4102695" y="2544961"/>
                  <a:pt x="4100215" y="2544961"/>
                  <a:pt x="4100215" y="2544961"/>
                </a:cubicBezTo>
                <a:close/>
                <a:moveTo>
                  <a:pt x="3713262" y="2544961"/>
                </a:moveTo>
                <a:cubicBezTo>
                  <a:pt x="3708301" y="2544961"/>
                  <a:pt x="3704580" y="2546201"/>
                  <a:pt x="3702100" y="2548682"/>
                </a:cubicBezTo>
                <a:cubicBezTo>
                  <a:pt x="3699619" y="2551162"/>
                  <a:pt x="3700859" y="2552402"/>
                  <a:pt x="3705820" y="2552402"/>
                </a:cubicBezTo>
                <a:cubicBezTo>
                  <a:pt x="3710781" y="2557363"/>
                  <a:pt x="3713262" y="2557363"/>
                  <a:pt x="3713262" y="2552402"/>
                </a:cubicBezTo>
                <a:cubicBezTo>
                  <a:pt x="3713262" y="2552402"/>
                  <a:pt x="3713262" y="2549922"/>
                  <a:pt x="3713262" y="2544961"/>
                </a:cubicBezTo>
                <a:close/>
                <a:moveTo>
                  <a:pt x="3117949" y="2544961"/>
                </a:moveTo>
                <a:cubicBezTo>
                  <a:pt x="3122910" y="2554883"/>
                  <a:pt x="3127871" y="2557363"/>
                  <a:pt x="3132832" y="2552402"/>
                </a:cubicBezTo>
                <a:lnTo>
                  <a:pt x="3132832" y="2544961"/>
                </a:lnTo>
                <a:cubicBezTo>
                  <a:pt x="3127871" y="2544961"/>
                  <a:pt x="3125391" y="2544961"/>
                  <a:pt x="3125391" y="2544961"/>
                </a:cubicBezTo>
                <a:cubicBezTo>
                  <a:pt x="3120430" y="2544961"/>
                  <a:pt x="3117949" y="2544961"/>
                  <a:pt x="3117949" y="2544961"/>
                </a:cubicBezTo>
                <a:close/>
                <a:moveTo>
                  <a:pt x="5671281" y="2540310"/>
                </a:moveTo>
                <a:cubicBezTo>
                  <a:pt x="5669421" y="2539690"/>
                  <a:pt x="5667871" y="2540000"/>
                  <a:pt x="5666631" y="2541240"/>
                </a:cubicBezTo>
                <a:cubicBezTo>
                  <a:pt x="5664151" y="2543721"/>
                  <a:pt x="5655468" y="2544961"/>
                  <a:pt x="5640586" y="2544961"/>
                </a:cubicBezTo>
                <a:cubicBezTo>
                  <a:pt x="5635624" y="2544961"/>
                  <a:pt x="5633144" y="2544961"/>
                  <a:pt x="5633144" y="2544961"/>
                </a:cubicBezTo>
                <a:lnTo>
                  <a:pt x="5670351" y="2559844"/>
                </a:lnTo>
                <a:lnTo>
                  <a:pt x="5670351" y="2552402"/>
                </a:lnTo>
                <a:cubicBezTo>
                  <a:pt x="5670351" y="2547442"/>
                  <a:pt x="5672831" y="2544961"/>
                  <a:pt x="5677793" y="2544961"/>
                </a:cubicBezTo>
                <a:cubicBezTo>
                  <a:pt x="5675312" y="2542481"/>
                  <a:pt x="5673141" y="2540930"/>
                  <a:pt x="5671281" y="2540310"/>
                </a:cubicBezTo>
                <a:close/>
                <a:moveTo>
                  <a:pt x="5618261" y="2537519"/>
                </a:moveTo>
                <a:lnTo>
                  <a:pt x="5618261" y="2544961"/>
                </a:lnTo>
                <a:cubicBezTo>
                  <a:pt x="5618261" y="2544961"/>
                  <a:pt x="5620742" y="2544961"/>
                  <a:pt x="5625703" y="2544961"/>
                </a:cubicBezTo>
                <a:close/>
                <a:moveTo>
                  <a:pt x="5584775" y="2537519"/>
                </a:moveTo>
                <a:cubicBezTo>
                  <a:pt x="5582295" y="2537519"/>
                  <a:pt x="5581054" y="2540000"/>
                  <a:pt x="5581054" y="2544961"/>
                </a:cubicBezTo>
                <a:cubicBezTo>
                  <a:pt x="5581054" y="2549922"/>
                  <a:pt x="5583535" y="2552402"/>
                  <a:pt x="5588496" y="2552402"/>
                </a:cubicBezTo>
                <a:cubicBezTo>
                  <a:pt x="5588496" y="2552402"/>
                  <a:pt x="5589736" y="2551162"/>
                  <a:pt x="5592217" y="2548682"/>
                </a:cubicBezTo>
                <a:cubicBezTo>
                  <a:pt x="5594697" y="2546201"/>
                  <a:pt x="5595937" y="2544961"/>
                  <a:pt x="5595937" y="2544961"/>
                </a:cubicBezTo>
                <a:cubicBezTo>
                  <a:pt x="5595937" y="2540000"/>
                  <a:pt x="5593457" y="2537519"/>
                  <a:pt x="5588496" y="2537519"/>
                </a:cubicBezTo>
                <a:cubicBezTo>
                  <a:pt x="5588496" y="2537519"/>
                  <a:pt x="5587255" y="2537519"/>
                  <a:pt x="5584775" y="2537519"/>
                </a:cubicBezTo>
                <a:close/>
                <a:moveTo>
                  <a:pt x="5528965" y="2537519"/>
                </a:moveTo>
                <a:lnTo>
                  <a:pt x="5521523" y="2544961"/>
                </a:lnTo>
                <a:cubicBezTo>
                  <a:pt x="5521523" y="2544961"/>
                  <a:pt x="5521523" y="2547442"/>
                  <a:pt x="5521523" y="2552402"/>
                </a:cubicBezTo>
                <a:lnTo>
                  <a:pt x="5528965" y="2552402"/>
                </a:lnTo>
                <a:cubicBezTo>
                  <a:pt x="5528965" y="2547442"/>
                  <a:pt x="5531445" y="2544961"/>
                  <a:pt x="5536406" y="2544961"/>
                </a:cubicBezTo>
                <a:lnTo>
                  <a:pt x="5536406" y="2537519"/>
                </a:lnTo>
                <a:cubicBezTo>
                  <a:pt x="5531445" y="2537519"/>
                  <a:pt x="5528965" y="2537519"/>
                  <a:pt x="5528965" y="2537519"/>
                </a:cubicBezTo>
                <a:close/>
                <a:moveTo>
                  <a:pt x="3549551" y="2537519"/>
                </a:moveTo>
                <a:cubicBezTo>
                  <a:pt x="3539629" y="2542480"/>
                  <a:pt x="3539629" y="2547442"/>
                  <a:pt x="3549551" y="2552402"/>
                </a:cubicBezTo>
                <a:cubicBezTo>
                  <a:pt x="3554512" y="2552402"/>
                  <a:pt x="3556992" y="2552402"/>
                  <a:pt x="3556992" y="2552402"/>
                </a:cubicBezTo>
                <a:cubicBezTo>
                  <a:pt x="3556992" y="2547442"/>
                  <a:pt x="3556992" y="2544961"/>
                  <a:pt x="3556992" y="2544961"/>
                </a:cubicBezTo>
                <a:close/>
                <a:moveTo>
                  <a:pt x="2388691" y="2537519"/>
                </a:moveTo>
                <a:cubicBezTo>
                  <a:pt x="2393652" y="2542480"/>
                  <a:pt x="2402334" y="2546201"/>
                  <a:pt x="2414736" y="2548682"/>
                </a:cubicBezTo>
                <a:cubicBezTo>
                  <a:pt x="2427138" y="2551162"/>
                  <a:pt x="2438300" y="2554883"/>
                  <a:pt x="2448223" y="2559844"/>
                </a:cubicBezTo>
                <a:cubicBezTo>
                  <a:pt x="2458145" y="2564804"/>
                  <a:pt x="2465586" y="2569766"/>
                  <a:pt x="2470547" y="2574726"/>
                </a:cubicBezTo>
                <a:cubicBezTo>
                  <a:pt x="2480469" y="2574726"/>
                  <a:pt x="2495352" y="2579687"/>
                  <a:pt x="2515195" y="2589609"/>
                </a:cubicBezTo>
                <a:cubicBezTo>
                  <a:pt x="2520156" y="2594570"/>
                  <a:pt x="2527598" y="2598291"/>
                  <a:pt x="2537520" y="2600771"/>
                </a:cubicBezTo>
                <a:cubicBezTo>
                  <a:pt x="2547442" y="2603252"/>
                  <a:pt x="2552402" y="2604492"/>
                  <a:pt x="2552402" y="2604492"/>
                </a:cubicBezTo>
                <a:cubicBezTo>
                  <a:pt x="2562324" y="2609453"/>
                  <a:pt x="2574726" y="2615654"/>
                  <a:pt x="2589609" y="2623096"/>
                </a:cubicBezTo>
                <a:cubicBezTo>
                  <a:pt x="2604492" y="2630537"/>
                  <a:pt x="2611933" y="2634258"/>
                  <a:pt x="2611933" y="2634258"/>
                </a:cubicBezTo>
                <a:cubicBezTo>
                  <a:pt x="2611933" y="2639218"/>
                  <a:pt x="2604492" y="2639218"/>
                  <a:pt x="2589609" y="2634258"/>
                </a:cubicBezTo>
                <a:cubicBezTo>
                  <a:pt x="2554883" y="2614414"/>
                  <a:pt x="2530078" y="2604492"/>
                  <a:pt x="2515195" y="2604492"/>
                </a:cubicBezTo>
                <a:cubicBezTo>
                  <a:pt x="2515195" y="2604492"/>
                  <a:pt x="2510234" y="2602011"/>
                  <a:pt x="2500312" y="2597051"/>
                </a:cubicBezTo>
                <a:lnTo>
                  <a:pt x="2448223" y="2574726"/>
                </a:lnTo>
                <a:cubicBezTo>
                  <a:pt x="2423418" y="2564804"/>
                  <a:pt x="2411016" y="2559844"/>
                  <a:pt x="2411016" y="2559844"/>
                </a:cubicBezTo>
                <a:cubicBezTo>
                  <a:pt x="2406055" y="2559844"/>
                  <a:pt x="2402334" y="2558604"/>
                  <a:pt x="2399853" y="2556123"/>
                </a:cubicBezTo>
                <a:cubicBezTo>
                  <a:pt x="2397373" y="2553642"/>
                  <a:pt x="2393652" y="2552402"/>
                  <a:pt x="2388691" y="2552402"/>
                </a:cubicBezTo>
                <a:close/>
                <a:moveTo>
                  <a:pt x="3672799" y="2535194"/>
                </a:moveTo>
                <a:cubicBezTo>
                  <a:pt x="3671249" y="2535504"/>
                  <a:pt x="3669854" y="2536279"/>
                  <a:pt x="3668613" y="2537519"/>
                </a:cubicBezTo>
                <a:cubicBezTo>
                  <a:pt x="3663652" y="2542480"/>
                  <a:pt x="3663652" y="2546201"/>
                  <a:pt x="3668613" y="2548682"/>
                </a:cubicBezTo>
                <a:cubicBezTo>
                  <a:pt x="3673574" y="2551162"/>
                  <a:pt x="3676055" y="2549922"/>
                  <a:pt x="3676055" y="2544961"/>
                </a:cubicBezTo>
                <a:cubicBezTo>
                  <a:pt x="3676055" y="2544961"/>
                  <a:pt x="3677295" y="2544961"/>
                  <a:pt x="3679775" y="2544961"/>
                </a:cubicBezTo>
                <a:cubicBezTo>
                  <a:pt x="3682256" y="2544961"/>
                  <a:pt x="3683496" y="2547442"/>
                  <a:pt x="3683496" y="2552402"/>
                </a:cubicBezTo>
                <a:cubicBezTo>
                  <a:pt x="3693418" y="2552402"/>
                  <a:pt x="3698379" y="2552402"/>
                  <a:pt x="3698379" y="2552402"/>
                </a:cubicBezTo>
                <a:cubicBezTo>
                  <a:pt x="3698379" y="2552402"/>
                  <a:pt x="3695898" y="2549922"/>
                  <a:pt x="3690937" y="2544961"/>
                </a:cubicBezTo>
                <a:cubicBezTo>
                  <a:pt x="3683496" y="2537519"/>
                  <a:pt x="3677450" y="2534264"/>
                  <a:pt x="3672799" y="2535194"/>
                </a:cubicBezTo>
                <a:close/>
                <a:moveTo>
                  <a:pt x="5477805" y="2533799"/>
                </a:moveTo>
                <a:cubicBezTo>
                  <a:pt x="5478425" y="2533799"/>
                  <a:pt x="5479355" y="2535039"/>
                  <a:pt x="5480595" y="2537519"/>
                </a:cubicBezTo>
                <a:cubicBezTo>
                  <a:pt x="5483076" y="2542480"/>
                  <a:pt x="5481836" y="2542480"/>
                  <a:pt x="5476875" y="2537519"/>
                </a:cubicBezTo>
                <a:cubicBezTo>
                  <a:pt x="5476875" y="2535039"/>
                  <a:pt x="5477185" y="2533799"/>
                  <a:pt x="5477805" y="2533799"/>
                </a:cubicBezTo>
                <a:close/>
                <a:moveTo>
                  <a:pt x="5454551" y="2530078"/>
                </a:moveTo>
                <a:lnTo>
                  <a:pt x="5461992" y="2537519"/>
                </a:lnTo>
                <a:lnTo>
                  <a:pt x="5461992" y="2530078"/>
                </a:lnTo>
                <a:cubicBezTo>
                  <a:pt x="5461992" y="2530078"/>
                  <a:pt x="5459512" y="2530078"/>
                  <a:pt x="5454551" y="2530078"/>
                </a:cubicBezTo>
                <a:close/>
                <a:moveTo>
                  <a:pt x="4129980" y="2530078"/>
                </a:moveTo>
                <a:lnTo>
                  <a:pt x="4129980" y="2544961"/>
                </a:lnTo>
                <a:cubicBezTo>
                  <a:pt x="4139902" y="2544961"/>
                  <a:pt x="4147344" y="2544961"/>
                  <a:pt x="4152305" y="2544961"/>
                </a:cubicBezTo>
                <a:cubicBezTo>
                  <a:pt x="4147344" y="2544961"/>
                  <a:pt x="4144863" y="2542480"/>
                  <a:pt x="4144863" y="2537519"/>
                </a:cubicBezTo>
                <a:cubicBezTo>
                  <a:pt x="4144863" y="2532559"/>
                  <a:pt x="4142383" y="2530078"/>
                  <a:pt x="4137422" y="2530078"/>
                </a:cubicBezTo>
                <a:close/>
                <a:moveTo>
                  <a:pt x="3155156" y="2530078"/>
                </a:moveTo>
                <a:lnTo>
                  <a:pt x="3162598" y="2537519"/>
                </a:lnTo>
                <a:lnTo>
                  <a:pt x="3170039" y="2537519"/>
                </a:lnTo>
                <a:cubicBezTo>
                  <a:pt x="3170039" y="2532559"/>
                  <a:pt x="3168799" y="2530078"/>
                  <a:pt x="3166318" y="2530078"/>
                </a:cubicBezTo>
                <a:cubicBezTo>
                  <a:pt x="3163838" y="2530078"/>
                  <a:pt x="3160117" y="2530078"/>
                  <a:pt x="3155156" y="2530078"/>
                </a:cubicBezTo>
                <a:close/>
                <a:moveTo>
                  <a:pt x="2611933" y="2530078"/>
                </a:moveTo>
                <a:cubicBezTo>
                  <a:pt x="2616894" y="2530078"/>
                  <a:pt x="2620615" y="2532559"/>
                  <a:pt x="2623096" y="2537519"/>
                </a:cubicBezTo>
                <a:cubicBezTo>
                  <a:pt x="2625576" y="2542480"/>
                  <a:pt x="2625576" y="2544961"/>
                  <a:pt x="2623096" y="2544961"/>
                </a:cubicBezTo>
                <a:cubicBezTo>
                  <a:pt x="2620615" y="2544961"/>
                  <a:pt x="2616894" y="2544961"/>
                  <a:pt x="2611933" y="2544961"/>
                </a:cubicBezTo>
                <a:lnTo>
                  <a:pt x="2604492" y="2537519"/>
                </a:lnTo>
                <a:cubicBezTo>
                  <a:pt x="2599531" y="2537519"/>
                  <a:pt x="2602011" y="2535039"/>
                  <a:pt x="2611933" y="2530078"/>
                </a:cubicBezTo>
                <a:close/>
                <a:moveTo>
                  <a:pt x="5553149" y="2526357"/>
                </a:moveTo>
                <a:cubicBezTo>
                  <a:pt x="5551909" y="2526357"/>
                  <a:pt x="5551289" y="2527598"/>
                  <a:pt x="5551289" y="2530078"/>
                </a:cubicBezTo>
                <a:lnTo>
                  <a:pt x="5558730" y="2530078"/>
                </a:lnTo>
                <a:cubicBezTo>
                  <a:pt x="5556250" y="2527598"/>
                  <a:pt x="5554389" y="2526357"/>
                  <a:pt x="5553149" y="2526357"/>
                </a:cubicBezTo>
                <a:close/>
                <a:moveTo>
                  <a:pt x="5495478" y="2526357"/>
                </a:moveTo>
                <a:cubicBezTo>
                  <a:pt x="5492998" y="2526357"/>
                  <a:pt x="5489277" y="2527598"/>
                  <a:pt x="5484316" y="2530078"/>
                </a:cubicBezTo>
                <a:cubicBezTo>
                  <a:pt x="5474395" y="2530078"/>
                  <a:pt x="5469433" y="2530078"/>
                  <a:pt x="5469433" y="2530078"/>
                </a:cubicBezTo>
                <a:lnTo>
                  <a:pt x="5476875" y="2537519"/>
                </a:lnTo>
                <a:cubicBezTo>
                  <a:pt x="5471913" y="2537519"/>
                  <a:pt x="5469433" y="2540000"/>
                  <a:pt x="5469433" y="2544961"/>
                </a:cubicBezTo>
                <a:lnTo>
                  <a:pt x="5469433" y="2552402"/>
                </a:lnTo>
                <a:lnTo>
                  <a:pt x="5476875" y="2552402"/>
                </a:lnTo>
                <a:cubicBezTo>
                  <a:pt x="5481836" y="2552402"/>
                  <a:pt x="5488037" y="2551162"/>
                  <a:pt x="5495478" y="2548682"/>
                </a:cubicBezTo>
                <a:cubicBezTo>
                  <a:pt x="5502920" y="2546201"/>
                  <a:pt x="5505400" y="2543721"/>
                  <a:pt x="5502920" y="2541240"/>
                </a:cubicBezTo>
                <a:cubicBezTo>
                  <a:pt x="5500440" y="2538759"/>
                  <a:pt x="5499199" y="2535039"/>
                  <a:pt x="5499199" y="2530078"/>
                </a:cubicBezTo>
                <a:cubicBezTo>
                  <a:pt x="5499199" y="2527598"/>
                  <a:pt x="5497959" y="2526357"/>
                  <a:pt x="5495478" y="2526357"/>
                </a:cubicBezTo>
                <a:close/>
                <a:moveTo>
                  <a:pt x="5871269" y="2522637"/>
                </a:moveTo>
                <a:cubicBezTo>
                  <a:pt x="5866308" y="2522637"/>
                  <a:pt x="5863828" y="2523877"/>
                  <a:pt x="5863828" y="2526357"/>
                </a:cubicBezTo>
                <a:cubicBezTo>
                  <a:pt x="5863828" y="2528838"/>
                  <a:pt x="5865068" y="2530078"/>
                  <a:pt x="5867549" y="2530078"/>
                </a:cubicBezTo>
                <a:cubicBezTo>
                  <a:pt x="5870029" y="2530078"/>
                  <a:pt x="5871269" y="2527597"/>
                  <a:pt x="5871269" y="2522637"/>
                </a:cubicBezTo>
                <a:close/>
                <a:moveTo>
                  <a:pt x="5796855" y="2522637"/>
                </a:moveTo>
                <a:cubicBezTo>
                  <a:pt x="5796855" y="2522637"/>
                  <a:pt x="5796855" y="2525117"/>
                  <a:pt x="5796855" y="2530078"/>
                </a:cubicBezTo>
                <a:lnTo>
                  <a:pt x="5804297" y="2537519"/>
                </a:lnTo>
                <a:cubicBezTo>
                  <a:pt x="5809258" y="2532559"/>
                  <a:pt x="5811738" y="2528838"/>
                  <a:pt x="5811738" y="2526357"/>
                </a:cubicBezTo>
                <a:cubicBezTo>
                  <a:pt x="5811738" y="2523877"/>
                  <a:pt x="5809258" y="2522637"/>
                  <a:pt x="5804297" y="2522637"/>
                </a:cubicBezTo>
                <a:close/>
                <a:moveTo>
                  <a:pt x="5514082" y="2522637"/>
                </a:moveTo>
                <a:cubicBezTo>
                  <a:pt x="5514082" y="2522637"/>
                  <a:pt x="5511602" y="2525117"/>
                  <a:pt x="5506640" y="2530078"/>
                </a:cubicBezTo>
                <a:lnTo>
                  <a:pt x="5514082" y="2530078"/>
                </a:lnTo>
                <a:close/>
                <a:moveTo>
                  <a:pt x="4063008" y="2522637"/>
                </a:moveTo>
                <a:lnTo>
                  <a:pt x="4063008" y="2530078"/>
                </a:lnTo>
                <a:lnTo>
                  <a:pt x="4070449" y="2530078"/>
                </a:lnTo>
                <a:cubicBezTo>
                  <a:pt x="4070449" y="2525117"/>
                  <a:pt x="4067969" y="2522637"/>
                  <a:pt x="4063008" y="2522637"/>
                </a:cubicBezTo>
                <a:close/>
                <a:moveTo>
                  <a:pt x="3519785" y="2522637"/>
                </a:moveTo>
                <a:lnTo>
                  <a:pt x="3497461" y="2530078"/>
                </a:lnTo>
                <a:cubicBezTo>
                  <a:pt x="3497461" y="2535039"/>
                  <a:pt x="3507383" y="2535039"/>
                  <a:pt x="3527226" y="2530078"/>
                </a:cubicBezTo>
                <a:close/>
                <a:moveTo>
                  <a:pt x="3028652" y="2522637"/>
                </a:moveTo>
                <a:cubicBezTo>
                  <a:pt x="3028652" y="2527597"/>
                  <a:pt x="3028652" y="2530078"/>
                  <a:pt x="3028652" y="2530078"/>
                </a:cubicBezTo>
                <a:cubicBezTo>
                  <a:pt x="3028652" y="2530078"/>
                  <a:pt x="3027412" y="2530078"/>
                  <a:pt x="3024932" y="2530078"/>
                </a:cubicBezTo>
                <a:cubicBezTo>
                  <a:pt x="3022451" y="2530078"/>
                  <a:pt x="3021211" y="2528838"/>
                  <a:pt x="3021211" y="2526357"/>
                </a:cubicBezTo>
                <a:cubicBezTo>
                  <a:pt x="3021211" y="2523877"/>
                  <a:pt x="3023692" y="2522637"/>
                  <a:pt x="3028652" y="2522637"/>
                </a:cubicBezTo>
                <a:close/>
                <a:moveTo>
                  <a:pt x="2738437" y="2522637"/>
                </a:moveTo>
                <a:lnTo>
                  <a:pt x="2738437" y="2530078"/>
                </a:lnTo>
                <a:cubicBezTo>
                  <a:pt x="2733477" y="2530078"/>
                  <a:pt x="2732236" y="2531318"/>
                  <a:pt x="2734717" y="2533799"/>
                </a:cubicBezTo>
                <a:cubicBezTo>
                  <a:pt x="2737197" y="2536279"/>
                  <a:pt x="2740918" y="2537519"/>
                  <a:pt x="2745879" y="2537519"/>
                </a:cubicBezTo>
                <a:cubicBezTo>
                  <a:pt x="2750840" y="2542480"/>
                  <a:pt x="2755801" y="2544961"/>
                  <a:pt x="2760762" y="2544961"/>
                </a:cubicBezTo>
                <a:cubicBezTo>
                  <a:pt x="2765722" y="2544961"/>
                  <a:pt x="2768203" y="2542480"/>
                  <a:pt x="2768203" y="2537519"/>
                </a:cubicBezTo>
                <a:lnTo>
                  <a:pt x="2775644" y="2537519"/>
                </a:lnTo>
                <a:cubicBezTo>
                  <a:pt x="2775644" y="2542480"/>
                  <a:pt x="2780605" y="2542480"/>
                  <a:pt x="2790527" y="2537519"/>
                </a:cubicBezTo>
                <a:lnTo>
                  <a:pt x="2812851" y="2537519"/>
                </a:lnTo>
                <a:cubicBezTo>
                  <a:pt x="2817812" y="2542480"/>
                  <a:pt x="2822774" y="2544961"/>
                  <a:pt x="2827734" y="2544961"/>
                </a:cubicBezTo>
                <a:cubicBezTo>
                  <a:pt x="2852539" y="2554883"/>
                  <a:pt x="2867422" y="2562324"/>
                  <a:pt x="2872383" y="2567285"/>
                </a:cubicBezTo>
                <a:lnTo>
                  <a:pt x="2864941" y="2567285"/>
                </a:lnTo>
                <a:lnTo>
                  <a:pt x="2857500" y="2567285"/>
                </a:lnTo>
                <a:lnTo>
                  <a:pt x="2894707" y="2574726"/>
                </a:lnTo>
                <a:cubicBezTo>
                  <a:pt x="2904629" y="2569766"/>
                  <a:pt x="2929433" y="2577207"/>
                  <a:pt x="2969121" y="2597051"/>
                </a:cubicBezTo>
                <a:cubicBezTo>
                  <a:pt x="2974082" y="2597051"/>
                  <a:pt x="2980283" y="2598291"/>
                  <a:pt x="2987725" y="2600771"/>
                </a:cubicBezTo>
                <a:cubicBezTo>
                  <a:pt x="2995166" y="2603252"/>
                  <a:pt x="2998887" y="2604492"/>
                  <a:pt x="2998887" y="2604492"/>
                </a:cubicBezTo>
                <a:cubicBezTo>
                  <a:pt x="3038574" y="2609453"/>
                  <a:pt x="3065859" y="2619375"/>
                  <a:pt x="3080742" y="2634258"/>
                </a:cubicBezTo>
                <a:cubicBezTo>
                  <a:pt x="3085703" y="2634258"/>
                  <a:pt x="3093144" y="2635498"/>
                  <a:pt x="3103066" y="2637978"/>
                </a:cubicBezTo>
                <a:cubicBezTo>
                  <a:pt x="3112988" y="2640459"/>
                  <a:pt x="3117949" y="2639218"/>
                  <a:pt x="3117949" y="2634258"/>
                </a:cubicBezTo>
                <a:lnTo>
                  <a:pt x="3147715" y="2649141"/>
                </a:lnTo>
                <a:lnTo>
                  <a:pt x="3140273" y="2649141"/>
                </a:lnTo>
                <a:lnTo>
                  <a:pt x="3132832" y="2656582"/>
                </a:lnTo>
                <a:cubicBezTo>
                  <a:pt x="3142754" y="2656582"/>
                  <a:pt x="3150195" y="2656582"/>
                  <a:pt x="3155156" y="2656582"/>
                </a:cubicBezTo>
                <a:cubicBezTo>
                  <a:pt x="3160117" y="2656582"/>
                  <a:pt x="3162598" y="2657822"/>
                  <a:pt x="3162598" y="2660303"/>
                </a:cubicBezTo>
                <a:cubicBezTo>
                  <a:pt x="3162598" y="2662783"/>
                  <a:pt x="3167558" y="2665263"/>
                  <a:pt x="3177480" y="2667744"/>
                </a:cubicBezTo>
                <a:cubicBezTo>
                  <a:pt x="3187402" y="2670225"/>
                  <a:pt x="3192363" y="2671465"/>
                  <a:pt x="3192363" y="2671465"/>
                </a:cubicBezTo>
                <a:lnTo>
                  <a:pt x="3214687" y="2678906"/>
                </a:lnTo>
                <a:cubicBezTo>
                  <a:pt x="3224609" y="2688828"/>
                  <a:pt x="3234531" y="2693789"/>
                  <a:pt x="3244453" y="2693789"/>
                </a:cubicBezTo>
                <a:cubicBezTo>
                  <a:pt x="3269258" y="2698750"/>
                  <a:pt x="3286621" y="2703711"/>
                  <a:pt x="3296543" y="2708672"/>
                </a:cubicBezTo>
                <a:cubicBezTo>
                  <a:pt x="3301504" y="2713633"/>
                  <a:pt x="3308945" y="2716113"/>
                  <a:pt x="3318867" y="2716113"/>
                </a:cubicBezTo>
                <a:cubicBezTo>
                  <a:pt x="3328789" y="2716113"/>
                  <a:pt x="3333750" y="2714873"/>
                  <a:pt x="3333750" y="2712392"/>
                </a:cubicBezTo>
                <a:cubicBezTo>
                  <a:pt x="3333750" y="2709912"/>
                  <a:pt x="3336231" y="2708672"/>
                  <a:pt x="3341191" y="2708672"/>
                </a:cubicBezTo>
                <a:cubicBezTo>
                  <a:pt x="3346152" y="2708672"/>
                  <a:pt x="3349873" y="2708672"/>
                  <a:pt x="3352353" y="2708672"/>
                </a:cubicBezTo>
                <a:cubicBezTo>
                  <a:pt x="3354834" y="2708672"/>
                  <a:pt x="3356074" y="2708672"/>
                  <a:pt x="3356074" y="2708672"/>
                </a:cubicBezTo>
                <a:cubicBezTo>
                  <a:pt x="3361035" y="2708672"/>
                  <a:pt x="3363516" y="2711152"/>
                  <a:pt x="3363516" y="2716113"/>
                </a:cubicBezTo>
                <a:cubicBezTo>
                  <a:pt x="3363516" y="2721074"/>
                  <a:pt x="3364756" y="2724795"/>
                  <a:pt x="3367236" y="2727275"/>
                </a:cubicBezTo>
                <a:cubicBezTo>
                  <a:pt x="3369717" y="2729756"/>
                  <a:pt x="3373438" y="2730996"/>
                  <a:pt x="3378398" y="2730996"/>
                </a:cubicBezTo>
                <a:cubicBezTo>
                  <a:pt x="3383359" y="2730996"/>
                  <a:pt x="3388320" y="2733477"/>
                  <a:pt x="3393281" y="2738437"/>
                </a:cubicBezTo>
                <a:lnTo>
                  <a:pt x="3393281" y="2745879"/>
                </a:lnTo>
                <a:cubicBezTo>
                  <a:pt x="3388320" y="2740918"/>
                  <a:pt x="3378398" y="2738437"/>
                  <a:pt x="3363516" y="2738437"/>
                </a:cubicBezTo>
                <a:cubicBezTo>
                  <a:pt x="3348633" y="2733477"/>
                  <a:pt x="3333750" y="2728515"/>
                  <a:pt x="3318867" y="2723555"/>
                </a:cubicBezTo>
                <a:cubicBezTo>
                  <a:pt x="3313906" y="2723555"/>
                  <a:pt x="3306465" y="2721074"/>
                  <a:pt x="3296543" y="2716113"/>
                </a:cubicBezTo>
                <a:cubicBezTo>
                  <a:pt x="3286621" y="2711152"/>
                  <a:pt x="3277939" y="2707432"/>
                  <a:pt x="3270498" y="2704951"/>
                </a:cubicBezTo>
                <a:cubicBezTo>
                  <a:pt x="3263057" y="2702470"/>
                  <a:pt x="3254375" y="2699990"/>
                  <a:pt x="3244453" y="2697510"/>
                </a:cubicBezTo>
                <a:cubicBezTo>
                  <a:pt x="3234531" y="2695029"/>
                  <a:pt x="3224609" y="2693789"/>
                  <a:pt x="3214687" y="2693789"/>
                </a:cubicBezTo>
                <a:lnTo>
                  <a:pt x="3162598" y="2678906"/>
                </a:lnTo>
                <a:cubicBezTo>
                  <a:pt x="3152675" y="2678906"/>
                  <a:pt x="3145234" y="2681387"/>
                  <a:pt x="3140273" y="2686348"/>
                </a:cubicBezTo>
                <a:cubicBezTo>
                  <a:pt x="3135313" y="2686348"/>
                  <a:pt x="3127871" y="2683867"/>
                  <a:pt x="3117949" y="2678906"/>
                </a:cubicBezTo>
                <a:cubicBezTo>
                  <a:pt x="3108027" y="2678906"/>
                  <a:pt x="3101826" y="2677666"/>
                  <a:pt x="3099346" y="2675185"/>
                </a:cubicBezTo>
                <a:cubicBezTo>
                  <a:pt x="3096865" y="2672705"/>
                  <a:pt x="3095625" y="2671465"/>
                  <a:pt x="3095625" y="2671465"/>
                </a:cubicBezTo>
                <a:lnTo>
                  <a:pt x="3088183" y="2664023"/>
                </a:lnTo>
                <a:lnTo>
                  <a:pt x="3073301" y="2656582"/>
                </a:lnTo>
                <a:lnTo>
                  <a:pt x="3050976" y="2649141"/>
                </a:lnTo>
                <a:cubicBezTo>
                  <a:pt x="3050976" y="2654101"/>
                  <a:pt x="3053457" y="2656582"/>
                  <a:pt x="3058418" y="2656582"/>
                </a:cubicBezTo>
                <a:cubicBezTo>
                  <a:pt x="3058418" y="2656582"/>
                  <a:pt x="3059658" y="2657822"/>
                  <a:pt x="3062139" y="2660303"/>
                </a:cubicBezTo>
                <a:cubicBezTo>
                  <a:pt x="3064619" y="2662783"/>
                  <a:pt x="3068340" y="2664023"/>
                  <a:pt x="3073301" y="2664023"/>
                </a:cubicBezTo>
                <a:cubicBezTo>
                  <a:pt x="3078261" y="2664023"/>
                  <a:pt x="3080742" y="2666504"/>
                  <a:pt x="3080742" y="2671465"/>
                </a:cubicBezTo>
                <a:cubicBezTo>
                  <a:pt x="3080742" y="2676426"/>
                  <a:pt x="3080742" y="2678906"/>
                  <a:pt x="3080742" y="2678906"/>
                </a:cubicBezTo>
                <a:lnTo>
                  <a:pt x="3065859" y="2678906"/>
                </a:lnTo>
                <a:lnTo>
                  <a:pt x="3028652" y="2649141"/>
                </a:lnTo>
                <a:lnTo>
                  <a:pt x="3006328" y="2634258"/>
                </a:lnTo>
                <a:cubicBezTo>
                  <a:pt x="3006328" y="2634258"/>
                  <a:pt x="3003847" y="2634258"/>
                  <a:pt x="2998887" y="2634258"/>
                </a:cubicBezTo>
                <a:cubicBezTo>
                  <a:pt x="2993926" y="2634258"/>
                  <a:pt x="2991445" y="2631777"/>
                  <a:pt x="2991445" y="2626816"/>
                </a:cubicBezTo>
                <a:lnTo>
                  <a:pt x="2984004" y="2626816"/>
                </a:lnTo>
                <a:cubicBezTo>
                  <a:pt x="2979043" y="2621856"/>
                  <a:pt x="2965400" y="2615654"/>
                  <a:pt x="2943076" y="2608213"/>
                </a:cubicBezTo>
                <a:cubicBezTo>
                  <a:pt x="2920752" y="2600771"/>
                  <a:pt x="2902148" y="2597051"/>
                  <a:pt x="2887266" y="2597051"/>
                </a:cubicBezTo>
                <a:cubicBezTo>
                  <a:pt x="2882305" y="2592090"/>
                  <a:pt x="2872383" y="2587129"/>
                  <a:pt x="2857500" y="2582168"/>
                </a:cubicBezTo>
                <a:cubicBezTo>
                  <a:pt x="2842617" y="2577207"/>
                  <a:pt x="2827734" y="2572246"/>
                  <a:pt x="2812851" y="2567285"/>
                </a:cubicBezTo>
                <a:cubicBezTo>
                  <a:pt x="2748359" y="2547442"/>
                  <a:pt x="2713633" y="2537519"/>
                  <a:pt x="2708672" y="2537519"/>
                </a:cubicBezTo>
                <a:close/>
                <a:moveTo>
                  <a:pt x="5811738" y="2515195"/>
                </a:moveTo>
                <a:cubicBezTo>
                  <a:pt x="5811738" y="2515195"/>
                  <a:pt x="5814218" y="2517676"/>
                  <a:pt x="5819179" y="2522637"/>
                </a:cubicBezTo>
                <a:lnTo>
                  <a:pt x="5834062" y="2515195"/>
                </a:lnTo>
                <a:close/>
                <a:moveTo>
                  <a:pt x="5000625" y="2515195"/>
                </a:moveTo>
                <a:lnTo>
                  <a:pt x="4993183" y="2522637"/>
                </a:lnTo>
                <a:cubicBezTo>
                  <a:pt x="5003105" y="2522637"/>
                  <a:pt x="5008066" y="2522637"/>
                  <a:pt x="5008066" y="2522637"/>
                </a:cubicBezTo>
                <a:close/>
                <a:moveTo>
                  <a:pt x="4070449" y="2515195"/>
                </a:moveTo>
                <a:cubicBezTo>
                  <a:pt x="4070449" y="2520156"/>
                  <a:pt x="4072930" y="2522637"/>
                  <a:pt x="4077891" y="2522637"/>
                </a:cubicBezTo>
                <a:lnTo>
                  <a:pt x="4077891" y="2515195"/>
                </a:lnTo>
                <a:close/>
                <a:moveTo>
                  <a:pt x="2544961" y="2515195"/>
                </a:moveTo>
                <a:cubicBezTo>
                  <a:pt x="2549922" y="2515195"/>
                  <a:pt x="2552402" y="2516435"/>
                  <a:pt x="2552402" y="2518916"/>
                </a:cubicBezTo>
                <a:cubicBezTo>
                  <a:pt x="2552402" y="2521397"/>
                  <a:pt x="2549922" y="2522637"/>
                  <a:pt x="2544961" y="2522637"/>
                </a:cubicBezTo>
                <a:close/>
                <a:moveTo>
                  <a:pt x="4010918" y="2507754"/>
                </a:moveTo>
                <a:lnTo>
                  <a:pt x="4010918" y="2515195"/>
                </a:lnTo>
                <a:cubicBezTo>
                  <a:pt x="4010918" y="2515195"/>
                  <a:pt x="4015879" y="2512715"/>
                  <a:pt x="4025801" y="2507754"/>
                </a:cubicBezTo>
                <a:close/>
                <a:moveTo>
                  <a:pt x="3609082" y="2507754"/>
                </a:moveTo>
                <a:lnTo>
                  <a:pt x="3601641" y="2515195"/>
                </a:lnTo>
                <a:lnTo>
                  <a:pt x="3601641" y="2522637"/>
                </a:lnTo>
                <a:cubicBezTo>
                  <a:pt x="3601641" y="2522637"/>
                  <a:pt x="3602881" y="2522637"/>
                  <a:pt x="3605361" y="2522637"/>
                </a:cubicBezTo>
                <a:cubicBezTo>
                  <a:pt x="3607842" y="2522637"/>
                  <a:pt x="3611562" y="2522637"/>
                  <a:pt x="3616523" y="2522637"/>
                </a:cubicBezTo>
                <a:cubicBezTo>
                  <a:pt x="3616523" y="2527597"/>
                  <a:pt x="3620244" y="2531318"/>
                  <a:pt x="3627685" y="2533799"/>
                </a:cubicBezTo>
                <a:cubicBezTo>
                  <a:pt x="3635127" y="2536279"/>
                  <a:pt x="3641328" y="2537519"/>
                  <a:pt x="3646289" y="2537519"/>
                </a:cubicBezTo>
                <a:cubicBezTo>
                  <a:pt x="3651250" y="2537519"/>
                  <a:pt x="3654971" y="2537519"/>
                  <a:pt x="3657451" y="2537519"/>
                </a:cubicBezTo>
                <a:cubicBezTo>
                  <a:pt x="3659931" y="2537519"/>
                  <a:pt x="3661172" y="2535039"/>
                  <a:pt x="3661172" y="2530078"/>
                </a:cubicBezTo>
                <a:cubicBezTo>
                  <a:pt x="3661172" y="2525117"/>
                  <a:pt x="3657451" y="2521397"/>
                  <a:pt x="3650010" y="2518916"/>
                </a:cubicBezTo>
                <a:cubicBezTo>
                  <a:pt x="3642568" y="2516435"/>
                  <a:pt x="3633887" y="2515195"/>
                  <a:pt x="3623965" y="2515195"/>
                </a:cubicBezTo>
                <a:cubicBezTo>
                  <a:pt x="3619004" y="2515195"/>
                  <a:pt x="3616523" y="2513955"/>
                  <a:pt x="3616523" y="2511475"/>
                </a:cubicBezTo>
                <a:cubicBezTo>
                  <a:pt x="3616523" y="2508994"/>
                  <a:pt x="3614043" y="2507754"/>
                  <a:pt x="3609082" y="2507754"/>
                </a:cubicBezTo>
                <a:close/>
                <a:moveTo>
                  <a:pt x="3471416" y="2507754"/>
                </a:moveTo>
                <a:cubicBezTo>
                  <a:pt x="3468936" y="2507754"/>
                  <a:pt x="3467695" y="2508994"/>
                  <a:pt x="3467695" y="2511475"/>
                </a:cubicBezTo>
                <a:cubicBezTo>
                  <a:pt x="3467695" y="2513955"/>
                  <a:pt x="3470176" y="2516435"/>
                  <a:pt x="3475137" y="2518916"/>
                </a:cubicBezTo>
                <a:cubicBezTo>
                  <a:pt x="3480098" y="2521397"/>
                  <a:pt x="3483818" y="2521397"/>
                  <a:pt x="3486299" y="2518916"/>
                </a:cubicBezTo>
                <a:cubicBezTo>
                  <a:pt x="3488779" y="2516435"/>
                  <a:pt x="3490019" y="2515195"/>
                  <a:pt x="3490019" y="2515195"/>
                </a:cubicBezTo>
                <a:cubicBezTo>
                  <a:pt x="3490019" y="2515195"/>
                  <a:pt x="3488779" y="2515195"/>
                  <a:pt x="3486299" y="2515195"/>
                </a:cubicBezTo>
                <a:cubicBezTo>
                  <a:pt x="3483818" y="2515195"/>
                  <a:pt x="3481338" y="2513955"/>
                  <a:pt x="3478857" y="2511475"/>
                </a:cubicBezTo>
                <a:cubicBezTo>
                  <a:pt x="3476377" y="2508994"/>
                  <a:pt x="3473896" y="2507754"/>
                  <a:pt x="3471416" y="2507754"/>
                </a:cubicBezTo>
                <a:close/>
                <a:moveTo>
                  <a:pt x="3437930" y="2507754"/>
                </a:moveTo>
                <a:lnTo>
                  <a:pt x="3452812" y="2515195"/>
                </a:lnTo>
                <a:lnTo>
                  <a:pt x="3452812" y="2507754"/>
                </a:lnTo>
                <a:close/>
                <a:moveTo>
                  <a:pt x="5781972" y="2500312"/>
                </a:moveTo>
                <a:lnTo>
                  <a:pt x="5774531" y="2507754"/>
                </a:lnTo>
                <a:lnTo>
                  <a:pt x="5781972" y="2507754"/>
                </a:lnTo>
                <a:lnTo>
                  <a:pt x="5789414" y="2515195"/>
                </a:lnTo>
                <a:lnTo>
                  <a:pt x="5804297" y="2515195"/>
                </a:lnTo>
                <a:lnTo>
                  <a:pt x="5796855" y="2507754"/>
                </a:lnTo>
                <a:cubicBezTo>
                  <a:pt x="5796855" y="2507754"/>
                  <a:pt x="5795615" y="2506514"/>
                  <a:pt x="5793135" y="2504033"/>
                </a:cubicBezTo>
                <a:cubicBezTo>
                  <a:pt x="5790654" y="2501552"/>
                  <a:pt x="5786934" y="2500312"/>
                  <a:pt x="5781972" y="2500312"/>
                </a:cubicBezTo>
                <a:close/>
                <a:moveTo>
                  <a:pt x="5633144" y="2500312"/>
                </a:moveTo>
                <a:cubicBezTo>
                  <a:pt x="5628183" y="2500312"/>
                  <a:pt x="5624462" y="2501552"/>
                  <a:pt x="5621982" y="2504033"/>
                </a:cubicBezTo>
                <a:cubicBezTo>
                  <a:pt x="5619502" y="2506514"/>
                  <a:pt x="5619502" y="2508994"/>
                  <a:pt x="5621982" y="2511475"/>
                </a:cubicBezTo>
                <a:cubicBezTo>
                  <a:pt x="5624462" y="2513955"/>
                  <a:pt x="5626943" y="2515195"/>
                  <a:pt x="5629424" y="2515195"/>
                </a:cubicBezTo>
                <a:cubicBezTo>
                  <a:pt x="5631904" y="2515195"/>
                  <a:pt x="5633144" y="2512715"/>
                  <a:pt x="5633144" y="2507754"/>
                </a:cubicBezTo>
                <a:close/>
                <a:moveTo>
                  <a:pt x="5469433" y="2500312"/>
                </a:moveTo>
                <a:cubicBezTo>
                  <a:pt x="5464472" y="2500312"/>
                  <a:pt x="5459512" y="2502793"/>
                  <a:pt x="5454551" y="2507754"/>
                </a:cubicBezTo>
                <a:lnTo>
                  <a:pt x="5424785" y="2507754"/>
                </a:lnTo>
                <a:cubicBezTo>
                  <a:pt x="5424785" y="2507754"/>
                  <a:pt x="5419824" y="2507754"/>
                  <a:pt x="5409902" y="2507754"/>
                </a:cubicBezTo>
                <a:lnTo>
                  <a:pt x="5395019" y="2507754"/>
                </a:lnTo>
                <a:cubicBezTo>
                  <a:pt x="5395019" y="2512715"/>
                  <a:pt x="5392539" y="2515195"/>
                  <a:pt x="5387578" y="2515195"/>
                </a:cubicBezTo>
                <a:lnTo>
                  <a:pt x="5387578" y="2522637"/>
                </a:lnTo>
                <a:cubicBezTo>
                  <a:pt x="5392539" y="2522637"/>
                  <a:pt x="5396260" y="2521397"/>
                  <a:pt x="5398740" y="2518916"/>
                </a:cubicBezTo>
                <a:cubicBezTo>
                  <a:pt x="5401220" y="2516435"/>
                  <a:pt x="5407422" y="2515195"/>
                  <a:pt x="5417343" y="2515195"/>
                </a:cubicBezTo>
                <a:lnTo>
                  <a:pt x="5424785" y="2522637"/>
                </a:lnTo>
                <a:lnTo>
                  <a:pt x="5424785" y="2530078"/>
                </a:lnTo>
                <a:cubicBezTo>
                  <a:pt x="5429746" y="2530078"/>
                  <a:pt x="5433467" y="2528838"/>
                  <a:pt x="5435947" y="2526357"/>
                </a:cubicBezTo>
                <a:cubicBezTo>
                  <a:pt x="5438427" y="2523877"/>
                  <a:pt x="5440908" y="2522637"/>
                  <a:pt x="5443388" y="2522637"/>
                </a:cubicBezTo>
                <a:cubicBezTo>
                  <a:pt x="5445868" y="2522637"/>
                  <a:pt x="5447109" y="2525117"/>
                  <a:pt x="5447109" y="2530078"/>
                </a:cubicBezTo>
                <a:cubicBezTo>
                  <a:pt x="5447109" y="2535039"/>
                  <a:pt x="5448350" y="2535039"/>
                  <a:pt x="5450830" y="2530078"/>
                </a:cubicBezTo>
                <a:cubicBezTo>
                  <a:pt x="5453310" y="2525117"/>
                  <a:pt x="5454551" y="2522637"/>
                  <a:pt x="5454551" y="2522637"/>
                </a:cubicBezTo>
                <a:lnTo>
                  <a:pt x="5461992" y="2522637"/>
                </a:lnTo>
                <a:cubicBezTo>
                  <a:pt x="5461992" y="2522637"/>
                  <a:pt x="5463233" y="2522637"/>
                  <a:pt x="5465713" y="2522637"/>
                </a:cubicBezTo>
                <a:cubicBezTo>
                  <a:pt x="5468193" y="2522637"/>
                  <a:pt x="5466953" y="2520156"/>
                  <a:pt x="5461992" y="2515195"/>
                </a:cubicBezTo>
                <a:cubicBezTo>
                  <a:pt x="5461992" y="2510234"/>
                  <a:pt x="5461992" y="2507754"/>
                  <a:pt x="5461992" y="2507754"/>
                </a:cubicBezTo>
                <a:close/>
                <a:moveTo>
                  <a:pt x="3728145" y="2500312"/>
                </a:moveTo>
                <a:cubicBezTo>
                  <a:pt x="3728145" y="2505273"/>
                  <a:pt x="3730625" y="2507754"/>
                  <a:pt x="3735586" y="2507754"/>
                </a:cubicBezTo>
                <a:lnTo>
                  <a:pt x="3735586" y="2500312"/>
                </a:lnTo>
                <a:close/>
                <a:moveTo>
                  <a:pt x="3136553" y="2500312"/>
                </a:moveTo>
                <a:cubicBezTo>
                  <a:pt x="3134072" y="2500312"/>
                  <a:pt x="3132832" y="2502793"/>
                  <a:pt x="3132832" y="2507754"/>
                </a:cubicBezTo>
                <a:cubicBezTo>
                  <a:pt x="3132832" y="2507754"/>
                  <a:pt x="3135313" y="2507754"/>
                  <a:pt x="3140273" y="2507754"/>
                </a:cubicBezTo>
                <a:cubicBezTo>
                  <a:pt x="3140273" y="2502793"/>
                  <a:pt x="3139033" y="2500312"/>
                  <a:pt x="3136553" y="2500312"/>
                </a:cubicBezTo>
                <a:close/>
                <a:moveTo>
                  <a:pt x="6064746" y="2492871"/>
                </a:moveTo>
                <a:lnTo>
                  <a:pt x="6087070" y="2492871"/>
                </a:lnTo>
                <a:lnTo>
                  <a:pt x="6072187" y="2500312"/>
                </a:lnTo>
                <a:cubicBezTo>
                  <a:pt x="6067226" y="2500312"/>
                  <a:pt x="6064746" y="2497832"/>
                  <a:pt x="6064746" y="2492871"/>
                </a:cubicBezTo>
                <a:close/>
                <a:moveTo>
                  <a:pt x="5752207" y="2492871"/>
                </a:moveTo>
                <a:lnTo>
                  <a:pt x="5744765" y="2500312"/>
                </a:lnTo>
                <a:cubicBezTo>
                  <a:pt x="5749727" y="2500312"/>
                  <a:pt x="5752207" y="2500312"/>
                  <a:pt x="5752207" y="2500312"/>
                </a:cubicBezTo>
                <a:cubicBezTo>
                  <a:pt x="5757168" y="2500312"/>
                  <a:pt x="5759648" y="2499072"/>
                  <a:pt x="5759648" y="2496592"/>
                </a:cubicBezTo>
                <a:cubicBezTo>
                  <a:pt x="5759648" y="2494111"/>
                  <a:pt x="5757168" y="2492871"/>
                  <a:pt x="5752207" y="2492871"/>
                </a:cubicBezTo>
                <a:close/>
                <a:moveTo>
                  <a:pt x="5685234" y="2492871"/>
                </a:moveTo>
                <a:cubicBezTo>
                  <a:pt x="5680273" y="2492871"/>
                  <a:pt x="5680273" y="2495352"/>
                  <a:pt x="5685234" y="2500312"/>
                </a:cubicBezTo>
                <a:cubicBezTo>
                  <a:pt x="5685234" y="2500312"/>
                  <a:pt x="5685234" y="2502793"/>
                  <a:pt x="5685234" y="2507754"/>
                </a:cubicBezTo>
                <a:lnTo>
                  <a:pt x="5692676" y="2507754"/>
                </a:lnTo>
                <a:cubicBezTo>
                  <a:pt x="5697637" y="2507754"/>
                  <a:pt x="5701358" y="2507754"/>
                  <a:pt x="5703838" y="2507754"/>
                </a:cubicBezTo>
                <a:cubicBezTo>
                  <a:pt x="5706318" y="2507754"/>
                  <a:pt x="5707558" y="2510234"/>
                  <a:pt x="5707558" y="2515195"/>
                </a:cubicBezTo>
                <a:cubicBezTo>
                  <a:pt x="5707558" y="2515195"/>
                  <a:pt x="5710038" y="2515195"/>
                  <a:pt x="5715000" y="2515195"/>
                </a:cubicBezTo>
                <a:cubicBezTo>
                  <a:pt x="5719961" y="2515195"/>
                  <a:pt x="5719961" y="2512715"/>
                  <a:pt x="5715000" y="2507754"/>
                </a:cubicBezTo>
                <a:cubicBezTo>
                  <a:pt x="5715000" y="2507754"/>
                  <a:pt x="5713759" y="2506514"/>
                  <a:pt x="5711279" y="2504033"/>
                </a:cubicBezTo>
                <a:cubicBezTo>
                  <a:pt x="5708799" y="2501552"/>
                  <a:pt x="5707558" y="2500312"/>
                  <a:pt x="5707558" y="2500312"/>
                </a:cubicBezTo>
                <a:cubicBezTo>
                  <a:pt x="5702597" y="2500312"/>
                  <a:pt x="5698876" y="2499072"/>
                  <a:pt x="5696396" y="2496592"/>
                </a:cubicBezTo>
                <a:cubicBezTo>
                  <a:pt x="5693916" y="2494111"/>
                  <a:pt x="5690195" y="2492871"/>
                  <a:pt x="5685234" y="2492871"/>
                </a:cubicBezTo>
                <a:close/>
                <a:moveTo>
                  <a:pt x="5662910" y="2492871"/>
                </a:moveTo>
                <a:cubicBezTo>
                  <a:pt x="5657949" y="2492871"/>
                  <a:pt x="5652988" y="2495352"/>
                  <a:pt x="5648027" y="2500312"/>
                </a:cubicBezTo>
                <a:cubicBezTo>
                  <a:pt x="5643066" y="2505273"/>
                  <a:pt x="5643066" y="2507754"/>
                  <a:pt x="5648027" y="2507754"/>
                </a:cubicBezTo>
                <a:cubicBezTo>
                  <a:pt x="5652988" y="2512715"/>
                  <a:pt x="5660430" y="2512715"/>
                  <a:pt x="5670351" y="2507754"/>
                </a:cubicBezTo>
                <a:cubicBezTo>
                  <a:pt x="5675313" y="2502793"/>
                  <a:pt x="5676552" y="2499072"/>
                  <a:pt x="5674072" y="2496592"/>
                </a:cubicBezTo>
                <a:cubicBezTo>
                  <a:pt x="5671592" y="2494111"/>
                  <a:pt x="5667871" y="2492871"/>
                  <a:pt x="5662910" y="2492871"/>
                </a:cubicBezTo>
                <a:close/>
                <a:moveTo>
                  <a:pt x="5432226" y="2492871"/>
                </a:moveTo>
                <a:cubicBezTo>
                  <a:pt x="5427265" y="2492871"/>
                  <a:pt x="5424785" y="2495352"/>
                  <a:pt x="5424785" y="2500312"/>
                </a:cubicBezTo>
                <a:lnTo>
                  <a:pt x="5432226" y="2500312"/>
                </a:lnTo>
                <a:close/>
                <a:moveTo>
                  <a:pt x="3981152" y="2492871"/>
                </a:moveTo>
                <a:cubicBezTo>
                  <a:pt x="3981152" y="2502793"/>
                  <a:pt x="3983633" y="2505273"/>
                  <a:pt x="3988594" y="2500312"/>
                </a:cubicBezTo>
                <a:cubicBezTo>
                  <a:pt x="3988594" y="2495352"/>
                  <a:pt x="3986113" y="2492871"/>
                  <a:pt x="3981152" y="2492871"/>
                </a:cubicBezTo>
                <a:close/>
                <a:moveTo>
                  <a:pt x="3400723" y="2492871"/>
                </a:moveTo>
                <a:cubicBezTo>
                  <a:pt x="3405683" y="2492871"/>
                  <a:pt x="3408164" y="2492871"/>
                  <a:pt x="3408164" y="2492871"/>
                </a:cubicBezTo>
                <a:lnTo>
                  <a:pt x="3408164" y="2500312"/>
                </a:lnTo>
                <a:cubicBezTo>
                  <a:pt x="3403203" y="2500312"/>
                  <a:pt x="3400723" y="2497832"/>
                  <a:pt x="3400723" y="2492871"/>
                </a:cubicBezTo>
                <a:close/>
                <a:moveTo>
                  <a:pt x="3147715" y="2492871"/>
                </a:moveTo>
                <a:lnTo>
                  <a:pt x="3147715" y="2500312"/>
                </a:lnTo>
                <a:cubicBezTo>
                  <a:pt x="3147715" y="2505273"/>
                  <a:pt x="3150195" y="2507754"/>
                  <a:pt x="3155156" y="2507754"/>
                </a:cubicBezTo>
                <a:cubicBezTo>
                  <a:pt x="3155156" y="2507754"/>
                  <a:pt x="3155156" y="2505273"/>
                  <a:pt x="3155156" y="2500312"/>
                </a:cubicBezTo>
                <a:cubicBezTo>
                  <a:pt x="3150195" y="2495352"/>
                  <a:pt x="3147715" y="2492871"/>
                  <a:pt x="3147715" y="2492871"/>
                </a:cubicBezTo>
                <a:close/>
                <a:moveTo>
                  <a:pt x="2969121" y="2492871"/>
                </a:moveTo>
                <a:lnTo>
                  <a:pt x="2976562" y="2492871"/>
                </a:lnTo>
                <a:cubicBezTo>
                  <a:pt x="2976562" y="2492871"/>
                  <a:pt x="2977802" y="2492871"/>
                  <a:pt x="2980283" y="2492871"/>
                </a:cubicBezTo>
                <a:cubicBezTo>
                  <a:pt x="2982764" y="2492871"/>
                  <a:pt x="2984004" y="2495352"/>
                  <a:pt x="2984004" y="2500312"/>
                </a:cubicBezTo>
                <a:lnTo>
                  <a:pt x="2976562" y="2500312"/>
                </a:lnTo>
                <a:close/>
                <a:moveTo>
                  <a:pt x="2626816" y="2492871"/>
                </a:moveTo>
                <a:cubicBezTo>
                  <a:pt x="2631777" y="2492871"/>
                  <a:pt x="2634258" y="2495352"/>
                  <a:pt x="2634258" y="2500312"/>
                </a:cubicBezTo>
                <a:lnTo>
                  <a:pt x="2626816" y="2500312"/>
                </a:lnTo>
                <a:close/>
                <a:moveTo>
                  <a:pt x="6087070" y="2485430"/>
                </a:moveTo>
                <a:cubicBezTo>
                  <a:pt x="6096992" y="2485430"/>
                  <a:pt x="6106914" y="2487910"/>
                  <a:pt x="6116836" y="2492871"/>
                </a:cubicBezTo>
                <a:cubicBezTo>
                  <a:pt x="6106914" y="2492871"/>
                  <a:pt x="6101953" y="2492871"/>
                  <a:pt x="6101953" y="2492871"/>
                </a:cubicBezTo>
                <a:close/>
                <a:moveTo>
                  <a:pt x="5997773" y="2485430"/>
                </a:moveTo>
                <a:lnTo>
                  <a:pt x="6005215" y="2492871"/>
                </a:lnTo>
                <a:cubicBezTo>
                  <a:pt x="6005215" y="2492871"/>
                  <a:pt x="6002734" y="2492871"/>
                  <a:pt x="5997773" y="2492871"/>
                </a:cubicBezTo>
                <a:close/>
                <a:moveTo>
                  <a:pt x="4427636" y="2485430"/>
                </a:moveTo>
                <a:lnTo>
                  <a:pt x="4427636" y="2492871"/>
                </a:lnTo>
                <a:lnTo>
                  <a:pt x="4435078" y="2492871"/>
                </a:lnTo>
                <a:cubicBezTo>
                  <a:pt x="4435078" y="2492871"/>
                  <a:pt x="4435078" y="2491631"/>
                  <a:pt x="4435078" y="2489150"/>
                </a:cubicBezTo>
                <a:cubicBezTo>
                  <a:pt x="4435078" y="2486670"/>
                  <a:pt x="4432598" y="2485430"/>
                  <a:pt x="4427636" y="2485430"/>
                </a:cubicBezTo>
                <a:close/>
                <a:moveTo>
                  <a:pt x="3393281" y="2485430"/>
                </a:moveTo>
                <a:cubicBezTo>
                  <a:pt x="3393281" y="2490390"/>
                  <a:pt x="3392041" y="2494111"/>
                  <a:pt x="3389560" y="2496592"/>
                </a:cubicBezTo>
                <a:cubicBezTo>
                  <a:pt x="3387080" y="2499072"/>
                  <a:pt x="3388320" y="2500312"/>
                  <a:pt x="3393281" y="2500312"/>
                </a:cubicBezTo>
                <a:lnTo>
                  <a:pt x="3408164" y="2500312"/>
                </a:lnTo>
                <a:lnTo>
                  <a:pt x="3415605" y="2500312"/>
                </a:lnTo>
                <a:cubicBezTo>
                  <a:pt x="3415605" y="2505273"/>
                  <a:pt x="3418086" y="2507754"/>
                  <a:pt x="3423047" y="2507754"/>
                </a:cubicBezTo>
                <a:cubicBezTo>
                  <a:pt x="3423047" y="2507754"/>
                  <a:pt x="3425527" y="2505273"/>
                  <a:pt x="3430488" y="2500312"/>
                </a:cubicBezTo>
                <a:cubicBezTo>
                  <a:pt x="3435449" y="2500312"/>
                  <a:pt x="3435449" y="2499072"/>
                  <a:pt x="3430488" y="2496592"/>
                </a:cubicBezTo>
                <a:cubicBezTo>
                  <a:pt x="3425527" y="2494111"/>
                  <a:pt x="3420566" y="2490390"/>
                  <a:pt x="3415605" y="2485430"/>
                </a:cubicBezTo>
                <a:close/>
                <a:moveTo>
                  <a:pt x="3363516" y="2485430"/>
                </a:moveTo>
                <a:lnTo>
                  <a:pt x="3363516" y="2492871"/>
                </a:lnTo>
                <a:cubicBezTo>
                  <a:pt x="3368476" y="2492871"/>
                  <a:pt x="3372197" y="2492871"/>
                  <a:pt x="3374678" y="2492871"/>
                </a:cubicBezTo>
                <a:cubicBezTo>
                  <a:pt x="3377158" y="2492871"/>
                  <a:pt x="3378398" y="2492871"/>
                  <a:pt x="3378398" y="2492871"/>
                </a:cubicBezTo>
                <a:cubicBezTo>
                  <a:pt x="3378398" y="2492871"/>
                  <a:pt x="3377158" y="2491631"/>
                  <a:pt x="3374678" y="2489150"/>
                </a:cubicBezTo>
                <a:cubicBezTo>
                  <a:pt x="3372197" y="2486670"/>
                  <a:pt x="3368476" y="2485430"/>
                  <a:pt x="3363516" y="2485430"/>
                </a:cubicBezTo>
                <a:close/>
                <a:moveTo>
                  <a:pt x="5591286" y="2480779"/>
                </a:moveTo>
                <a:cubicBezTo>
                  <a:pt x="5589426" y="2481399"/>
                  <a:pt x="5588496" y="2482950"/>
                  <a:pt x="5588496" y="2485430"/>
                </a:cubicBezTo>
                <a:lnTo>
                  <a:pt x="5610820" y="2485430"/>
                </a:lnTo>
                <a:cubicBezTo>
                  <a:pt x="5610820" y="2485430"/>
                  <a:pt x="5607099" y="2484190"/>
                  <a:pt x="5599658" y="2481709"/>
                </a:cubicBezTo>
                <a:cubicBezTo>
                  <a:pt x="5595937" y="2480469"/>
                  <a:pt x="5593147" y="2480159"/>
                  <a:pt x="5591286" y="2480779"/>
                </a:cubicBezTo>
                <a:close/>
                <a:moveTo>
                  <a:pt x="5536406" y="2477988"/>
                </a:moveTo>
                <a:cubicBezTo>
                  <a:pt x="5526484" y="2482949"/>
                  <a:pt x="5526484" y="2487910"/>
                  <a:pt x="5536406" y="2492871"/>
                </a:cubicBezTo>
                <a:lnTo>
                  <a:pt x="5543847" y="2485430"/>
                </a:lnTo>
                <a:cubicBezTo>
                  <a:pt x="5543847" y="2480469"/>
                  <a:pt x="5543847" y="2477988"/>
                  <a:pt x="5543847" y="2477988"/>
                </a:cubicBezTo>
                <a:close/>
                <a:moveTo>
                  <a:pt x="5357812" y="2477988"/>
                </a:moveTo>
                <a:cubicBezTo>
                  <a:pt x="5352851" y="2477988"/>
                  <a:pt x="5350371" y="2480469"/>
                  <a:pt x="5350371" y="2485430"/>
                </a:cubicBezTo>
                <a:lnTo>
                  <a:pt x="5357812" y="2485430"/>
                </a:lnTo>
                <a:cubicBezTo>
                  <a:pt x="5362774" y="2485430"/>
                  <a:pt x="5365254" y="2485430"/>
                  <a:pt x="5365254" y="2485430"/>
                </a:cubicBezTo>
                <a:cubicBezTo>
                  <a:pt x="5365254" y="2480469"/>
                  <a:pt x="5362774" y="2477988"/>
                  <a:pt x="5357812" y="2477988"/>
                </a:cubicBezTo>
                <a:close/>
                <a:moveTo>
                  <a:pt x="3661172" y="2477988"/>
                </a:moveTo>
                <a:lnTo>
                  <a:pt x="3661172" y="2485430"/>
                </a:lnTo>
                <a:lnTo>
                  <a:pt x="3668613" y="2477988"/>
                </a:lnTo>
                <a:cubicBezTo>
                  <a:pt x="3663652" y="2477988"/>
                  <a:pt x="3661172" y="2477988"/>
                  <a:pt x="3661172" y="2477988"/>
                </a:cubicBezTo>
                <a:close/>
                <a:moveTo>
                  <a:pt x="2546821" y="2475663"/>
                </a:moveTo>
                <a:cubicBezTo>
                  <a:pt x="2550542" y="2474733"/>
                  <a:pt x="2559844" y="2477988"/>
                  <a:pt x="2574726" y="2485430"/>
                </a:cubicBezTo>
                <a:cubicBezTo>
                  <a:pt x="2584649" y="2490390"/>
                  <a:pt x="2592090" y="2490390"/>
                  <a:pt x="2597051" y="2485430"/>
                </a:cubicBezTo>
                <a:cubicBezTo>
                  <a:pt x="2606973" y="2485430"/>
                  <a:pt x="2614414" y="2487910"/>
                  <a:pt x="2619375" y="2492871"/>
                </a:cubicBezTo>
                <a:lnTo>
                  <a:pt x="2611933" y="2492871"/>
                </a:lnTo>
                <a:cubicBezTo>
                  <a:pt x="2611933" y="2502793"/>
                  <a:pt x="2604492" y="2505273"/>
                  <a:pt x="2589609" y="2500312"/>
                </a:cubicBezTo>
                <a:cubicBezTo>
                  <a:pt x="2579687" y="2495352"/>
                  <a:pt x="2574726" y="2492871"/>
                  <a:pt x="2574726" y="2492871"/>
                </a:cubicBezTo>
                <a:cubicBezTo>
                  <a:pt x="2564804" y="2487910"/>
                  <a:pt x="2557363" y="2484190"/>
                  <a:pt x="2552402" y="2481709"/>
                </a:cubicBezTo>
                <a:cubicBezTo>
                  <a:pt x="2547442" y="2479228"/>
                  <a:pt x="2544961" y="2477988"/>
                  <a:pt x="2544961" y="2477988"/>
                </a:cubicBezTo>
                <a:cubicBezTo>
                  <a:pt x="2544961" y="2476748"/>
                  <a:pt x="2545581" y="2475973"/>
                  <a:pt x="2546821" y="2475663"/>
                </a:cubicBezTo>
                <a:close/>
                <a:moveTo>
                  <a:pt x="6660058" y="2470547"/>
                </a:moveTo>
                <a:lnTo>
                  <a:pt x="6667499" y="2470547"/>
                </a:lnTo>
                <a:lnTo>
                  <a:pt x="6660058" y="2477988"/>
                </a:lnTo>
                <a:close/>
                <a:moveTo>
                  <a:pt x="3490019" y="2470547"/>
                </a:moveTo>
                <a:lnTo>
                  <a:pt x="3490019" y="2477988"/>
                </a:lnTo>
                <a:lnTo>
                  <a:pt x="3497461" y="2470547"/>
                </a:lnTo>
                <a:cubicBezTo>
                  <a:pt x="3497461" y="2470547"/>
                  <a:pt x="3494980" y="2470547"/>
                  <a:pt x="3490019" y="2470547"/>
                </a:cubicBezTo>
                <a:close/>
                <a:moveTo>
                  <a:pt x="2954238" y="2470547"/>
                </a:moveTo>
                <a:lnTo>
                  <a:pt x="2961680" y="2470547"/>
                </a:lnTo>
                <a:lnTo>
                  <a:pt x="2961680" y="2477988"/>
                </a:lnTo>
                <a:cubicBezTo>
                  <a:pt x="2961680" y="2477988"/>
                  <a:pt x="2961680" y="2480469"/>
                  <a:pt x="2961680" y="2485430"/>
                </a:cubicBezTo>
                <a:lnTo>
                  <a:pt x="2954238" y="2485430"/>
                </a:lnTo>
                <a:cubicBezTo>
                  <a:pt x="2949277" y="2480469"/>
                  <a:pt x="2949277" y="2477988"/>
                  <a:pt x="2954238" y="2477988"/>
                </a:cubicBezTo>
                <a:cubicBezTo>
                  <a:pt x="2959199" y="2477988"/>
                  <a:pt x="2959199" y="2475508"/>
                  <a:pt x="2954238" y="2470547"/>
                </a:cubicBezTo>
                <a:close/>
                <a:moveTo>
                  <a:pt x="2195215" y="2470547"/>
                </a:moveTo>
                <a:lnTo>
                  <a:pt x="2232422" y="2477988"/>
                </a:lnTo>
                <a:cubicBezTo>
                  <a:pt x="2237383" y="2477988"/>
                  <a:pt x="2244824" y="2479228"/>
                  <a:pt x="2254746" y="2481709"/>
                </a:cubicBezTo>
                <a:cubicBezTo>
                  <a:pt x="2264668" y="2484190"/>
                  <a:pt x="2274590" y="2487910"/>
                  <a:pt x="2284512" y="2492871"/>
                </a:cubicBezTo>
                <a:cubicBezTo>
                  <a:pt x="2324199" y="2502793"/>
                  <a:pt x="2344043" y="2510234"/>
                  <a:pt x="2344043" y="2515195"/>
                </a:cubicBezTo>
                <a:cubicBezTo>
                  <a:pt x="2344043" y="2515195"/>
                  <a:pt x="2345283" y="2516435"/>
                  <a:pt x="2347764" y="2518916"/>
                </a:cubicBezTo>
                <a:cubicBezTo>
                  <a:pt x="2350244" y="2521397"/>
                  <a:pt x="2353965" y="2525117"/>
                  <a:pt x="2358926" y="2530078"/>
                </a:cubicBezTo>
                <a:cubicBezTo>
                  <a:pt x="2373808" y="2535039"/>
                  <a:pt x="2381250" y="2537519"/>
                  <a:pt x="2381250" y="2537519"/>
                </a:cubicBezTo>
                <a:cubicBezTo>
                  <a:pt x="2371328" y="2537519"/>
                  <a:pt x="2361406" y="2535039"/>
                  <a:pt x="2351484" y="2530078"/>
                </a:cubicBezTo>
                <a:cubicBezTo>
                  <a:pt x="2341562" y="2525117"/>
                  <a:pt x="2327920" y="2520156"/>
                  <a:pt x="2310557" y="2515195"/>
                </a:cubicBezTo>
                <a:cubicBezTo>
                  <a:pt x="2293193" y="2510234"/>
                  <a:pt x="2280791" y="2505273"/>
                  <a:pt x="2273350" y="2500312"/>
                </a:cubicBezTo>
                <a:cubicBezTo>
                  <a:pt x="2265908" y="2495352"/>
                  <a:pt x="2259707" y="2492871"/>
                  <a:pt x="2254746" y="2492871"/>
                </a:cubicBezTo>
                <a:cubicBezTo>
                  <a:pt x="2249785" y="2492871"/>
                  <a:pt x="2242344" y="2490390"/>
                  <a:pt x="2232422" y="2485430"/>
                </a:cubicBezTo>
                <a:cubicBezTo>
                  <a:pt x="2232422" y="2485430"/>
                  <a:pt x="2229941" y="2484190"/>
                  <a:pt x="2224980" y="2481709"/>
                </a:cubicBezTo>
                <a:cubicBezTo>
                  <a:pt x="2220020" y="2479228"/>
                  <a:pt x="2215058" y="2477988"/>
                  <a:pt x="2210098" y="2477988"/>
                </a:cubicBezTo>
                <a:cubicBezTo>
                  <a:pt x="2205137" y="2477988"/>
                  <a:pt x="2200175" y="2475508"/>
                  <a:pt x="2195215" y="2470547"/>
                </a:cubicBezTo>
                <a:close/>
                <a:moveTo>
                  <a:pt x="5319675" y="2465896"/>
                </a:moveTo>
                <a:cubicBezTo>
                  <a:pt x="5319055" y="2465276"/>
                  <a:pt x="5318125" y="2465586"/>
                  <a:pt x="5316885" y="2466826"/>
                </a:cubicBezTo>
                <a:cubicBezTo>
                  <a:pt x="5314404" y="2469307"/>
                  <a:pt x="5310684" y="2470547"/>
                  <a:pt x="5305722" y="2470547"/>
                </a:cubicBezTo>
                <a:lnTo>
                  <a:pt x="5305722" y="2477988"/>
                </a:lnTo>
                <a:cubicBezTo>
                  <a:pt x="5310684" y="2473027"/>
                  <a:pt x="5315644" y="2473027"/>
                  <a:pt x="5320605" y="2477988"/>
                </a:cubicBezTo>
                <a:cubicBezTo>
                  <a:pt x="5325567" y="2477988"/>
                  <a:pt x="5329287" y="2477988"/>
                  <a:pt x="5331767" y="2477988"/>
                </a:cubicBezTo>
                <a:cubicBezTo>
                  <a:pt x="5334247" y="2477988"/>
                  <a:pt x="5335488" y="2476748"/>
                  <a:pt x="5335488" y="2474267"/>
                </a:cubicBezTo>
                <a:cubicBezTo>
                  <a:pt x="5335488" y="2471787"/>
                  <a:pt x="5335488" y="2470547"/>
                  <a:pt x="5335488" y="2470547"/>
                </a:cubicBezTo>
                <a:lnTo>
                  <a:pt x="5320605" y="2470547"/>
                </a:lnTo>
                <a:cubicBezTo>
                  <a:pt x="5320605" y="2468067"/>
                  <a:pt x="5320295" y="2466516"/>
                  <a:pt x="5319675" y="2465896"/>
                </a:cubicBezTo>
                <a:close/>
                <a:moveTo>
                  <a:pt x="6258222" y="2463105"/>
                </a:moveTo>
                <a:cubicBezTo>
                  <a:pt x="6263184" y="2463105"/>
                  <a:pt x="6269385" y="2464345"/>
                  <a:pt x="6276826" y="2466826"/>
                </a:cubicBezTo>
                <a:cubicBezTo>
                  <a:pt x="6284267" y="2469307"/>
                  <a:pt x="6289229" y="2471787"/>
                  <a:pt x="6291709" y="2474267"/>
                </a:cubicBezTo>
                <a:cubicBezTo>
                  <a:pt x="6294189" y="2476748"/>
                  <a:pt x="6292949" y="2480469"/>
                  <a:pt x="6287988" y="2485430"/>
                </a:cubicBezTo>
                <a:lnTo>
                  <a:pt x="6265664" y="2485430"/>
                </a:lnTo>
                <a:cubicBezTo>
                  <a:pt x="6270625" y="2480469"/>
                  <a:pt x="6275585" y="2477988"/>
                  <a:pt x="6280547" y="2477988"/>
                </a:cubicBezTo>
                <a:lnTo>
                  <a:pt x="6265664" y="2470547"/>
                </a:lnTo>
                <a:close/>
                <a:moveTo>
                  <a:pt x="5752207" y="2463105"/>
                </a:moveTo>
                <a:cubicBezTo>
                  <a:pt x="5747245" y="2463105"/>
                  <a:pt x="5744765" y="2465586"/>
                  <a:pt x="5744765" y="2470547"/>
                </a:cubicBezTo>
                <a:cubicBezTo>
                  <a:pt x="5749727" y="2470547"/>
                  <a:pt x="5757168" y="2468066"/>
                  <a:pt x="5767090" y="2463105"/>
                </a:cubicBezTo>
                <a:close/>
                <a:moveTo>
                  <a:pt x="3326308" y="2463105"/>
                </a:moveTo>
                <a:cubicBezTo>
                  <a:pt x="3326308" y="2468066"/>
                  <a:pt x="3323828" y="2470547"/>
                  <a:pt x="3318867" y="2470547"/>
                </a:cubicBezTo>
                <a:lnTo>
                  <a:pt x="3326308" y="2485430"/>
                </a:lnTo>
                <a:cubicBezTo>
                  <a:pt x="3346152" y="2485430"/>
                  <a:pt x="3356074" y="2485430"/>
                  <a:pt x="3356074" y="2485430"/>
                </a:cubicBezTo>
                <a:cubicBezTo>
                  <a:pt x="3356074" y="2480469"/>
                  <a:pt x="3351113" y="2477988"/>
                  <a:pt x="3341191" y="2477988"/>
                </a:cubicBezTo>
                <a:lnTo>
                  <a:pt x="3341191" y="2470547"/>
                </a:lnTo>
                <a:cubicBezTo>
                  <a:pt x="3336231" y="2470547"/>
                  <a:pt x="3333750" y="2468066"/>
                  <a:pt x="3333750" y="2463105"/>
                </a:cubicBezTo>
                <a:cubicBezTo>
                  <a:pt x="3328789" y="2463105"/>
                  <a:pt x="3326308" y="2463105"/>
                  <a:pt x="3326308" y="2463105"/>
                </a:cubicBezTo>
                <a:close/>
                <a:moveTo>
                  <a:pt x="5476875" y="2455664"/>
                </a:moveTo>
                <a:lnTo>
                  <a:pt x="5469433" y="2463105"/>
                </a:lnTo>
                <a:cubicBezTo>
                  <a:pt x="5489277" y="2468066"/>
                  <a:pt x="5504160" y="2471787"/>
                  <a:pt x="5514082" y="2474267"/>
                </a:cubicBezTo>
                <a:cubicBezTo>
                  <a:pt x="5524003" y="2476748"/>
                  <a:pt x="5533926" y="2475508"/>
                  <a:pt x="5543847" y="2470547"/>
                </a:cubicBezTo>
                <a:cubicBezTo>
                  <a:pt x="5548809" y="2470547"/>
                  <a:pt x="5551289" y="2470547"/>
                  <a:pt x="5551289" y="2470547"/>
                </a:cubicBezTo>
                <a:cubicBezTo>
                  <a:pt x="5551289" y="2465586"/>
                  <a:pt x="5548809" y="2463105"/>
                  <a:pt x="5543847" y="2463105"/>
                </a:cubicBezTo>
                <a:cubicBezTo>
                  <a:pt x="5538886" y="2463105"/>
                  <a:pt x="5532685" y="2464345"/>
                  <a:pt x="5525244" y="2466826"/>
                </a:cubicBezTo>
                <a:cubicBezTo>
                  <a:pt x="5517802" y="2469307"/>
                  <a:pt x="5512841" y="2470547"/>
                  <a:pt x="5510361" y="2470547"/>
                </a:cubicBezTo>
                <a:cubicBezTo>
                  <a:pt x="5507881" y="2470547"/>
                  <a:pt x="5506640" y="2468066"/>
                  <a:pt x="5506640" y="2463105"/>
                </a:cubicBezTo>
                <a:cubicBezTo>
                  <a:pt x="5506640" y="2458145"/>
                  <a:pt x="5496719" y="2455664"/>
                  <a:pt x="5476875" y="2455664"/>
                </a:cubicBezTo>
                <a:close/>
                <a:moveTo>
                  <a:pt x="3787676" y="2455664"/>
                </a:moveTo>
                <a:cubicBezTo>
                  <a:pt x="3787676" y="2460625"/>
                  <a:pt x="3787676" y="2463105"/>
                  <a:pt x="3787676" y="2463105"/>
                </a:cubicBezTo>
                <a:cubicBezTo>
                  <a:pt x="3787676" y="2463105"/>
                  <a:pt x="3790156" y="2460625"/>
                  <a:pt x="3795117" y="2455664"/>
                </a:cubicBezTo>
                <a:cubicBezTo>
                  <a:pt x="3790156" y="2455664"/>
                  <a:pt x="3787676" y="2455664"/>
                  <a:pt x="3787676" y="2455664"/>
                </a:cubicBezTo>
                <a:close/>
                <a:moveTo>
                  <a:pt x="2492871" y="2455664"/>
                </a:moveTo>
                <a:cubicBezTo>
                  <a:pt x="2497832" y="2455664"/>
                  <a:pt x="2500312" y="2458145"/>
                  <a:pt x="2500312" y="2463105"/>
                </a:cubicBezTo>
                <a:cubicBezTo>
                  <a:pt x="2500312" y="2463105"/>
                  <a:pt x="2497832" y="2463105"/>
                  <a:pt x="2492871" y="2463105"/>
                </a:cubicBezTo>
                <a:cubicBezTo>
                  <a:pt x="2487910" y="2463105"/>
                  <a:pt x="2485430" y="2463105"/>
                  <a:pt x="2485430" y="2463105"/>
                </a:cubicBezTo>
                <a:cubicBezTo>
                  <a:pt x="2485430" y="2463105"/>
                  <a:pt x="2487910" y="2460625"/>
                  <a:pt x="2492871" y="2455664"/>
                </a:cubicBezTo>
                <a:close/>
                <a:moveTo>
                  <a:pt x="3837905" y="2451943"/>
                </a:moveTo>
                <a:cubicBezTo>
                  <a:pt x="3836665" y="2451943"/>
                  <a:pt x="3834805" y="2453184"/>
                  <a:pt x="3832324" y="2455664"/>
                </a:cubicBezTo>
                <a:lnTo>
                  <a:pt x="3839766" y="2455664"/>
                </a:lnTo>
                <a:cubicBezTo>
                  <a:pt x="3839766" y="2453184"/>
                  <a:pt x="3839146" y="2451943"/>
                  <a:pt x="3837905" y="2451943"/>
                </a:cubicBezTo>
                <a:close/>
                <a:moveTo>
                  <a:pt x="5435947" y="2448223"/>
                </a:moveTo>
                <a:cubicBezTo>
                  <a:pt x="5433467" y="2448223"/>
                  <a:pt x="5432226" y="2449463"/>
                  <a:pt x="5432226" y="2451943"/>
                </a:cubicBezTo>
                <a:cubicBezTo>
                  <a:pt x="5432226" y="2454424"/>
                  <a:pt x="5434706" y="2455664"/>
                  <a:pt x="5439668" y="2455664"/>
                </a:cubicBezTo>
                <a:cubicBezTo>
                  <a:pt x="5439668" y="2450703"/>
                  <a:pt x="5438427" y="2448223"/>
                  <a:pt x="5435947" y="2448223"/>
                </a:cubicBezTo>
                <a:close/>
                <a:moveTo>
                  <a:pt x="3847207" y="2448223"/>
                </a:moveTo>
                <a:lnTo>
                  <a:pt x="3869531" y="2463105"/>
                </a:lnTo>
                <a:cubicBezTo>
                  <a:pt x="3874492" y="2463105"/>
                  <a:pt x="3876973" y="2461865"/>
                  <a:pt x="3876973" y="2459385"/>
                </a:cubicBezTo>
                <a:cubicBezTo>
                  <a:pt x="3876973" y="2456904"/>
                  <a:pt x="3874492" y="2455664"/>
                  <a:pt x="3869531" y="2455664"/>
                </a:cubicBezTo>
                <a:cubicBezTo>
                  <a:pt x="3864570" y="2455664"/>
                  <a:pt x="3862090" y="2455664"/>
                  <a:pt x="3862090" y="2455664"/>
                </a:cubicBezTo>
                <a:cubicBezTo>
                  <a:pt x="3862090" y="2455664"/>
                  <a:pt x="3859609" y="2453183"/>
                  <a:pt x="3854648" y="2448223"/>
                </a:cubicBezTo>
                <a:cubicBezTo>
                  <a:pt x="3849687" y="2448223"/>
                  <a:pt x="3847207" y="2448223"/>
                  <a:pt x="3847207" y="2448223"/>
                </a:cubicBezTo>
                <a:close/>
                <a:moveTo>
                  <a:pt x="6161484" y="2440781"/>
                </a:moveTo>
                <a:cubicBezTo>
                  <a:pt x="6176367" y="2440781"/>
                  <a:pt x="6188770" y="2443262"/>
                  <a:pt x="6198691" y="2448223"/>
                </a:cubicBezTo>
                <a:lnTo>
                  <a:pt x="6191250" y="2455664"/>
                </a:lnTo>
                <a:cubicBezTo>
                  <a:pt x="6181328" y="2450703"/>
                  <a:pt x="6176367" y="2448223"/>
                  <a:pt x="6176367" y="2448223"/>
                </a:cubicBezTo>
                <a:close/>
                <a:moveTo>
                  <a:pt x="5901035" y="2440781"/>
                </a:moveTo>
                <a:lnTo>
                  <a:pt x="5915918" y="2440781"/>
                </a:lnTo>
                <a:lnTo>
                  <a:pt x="5930801" y="2448223"/>
                </a:lnTo>
                <a:lnTo>
                  <a:pt x="5945683" y="2448223"/>
                </a:lnTo>
                <a:cubicBezTo>
                  <a:pt x="5950645" y="2453183"/>
                  <a:pt x="5953125" y="2455664"/>
                  <a:pt x="5953125" y="2455664"/>
                </a:cubicBezTo>
                <a:cubicBezTo>
                  <a:pt x="5953125" y="2455664"/>
                  <a:pt x="5956845" y="2455664"/>
                  <a:pt x="5964287" y="2455664"/>
                </a:cubicBezTo>
                <a:cubicBezTo>
                  <a:pt x="5971728" y="2455664"/>
                  <a:pt x="5977929" y="2458145"/>
                  <a:pt x="5982890" y="2463105"/>
                </a:cubicBezTo>
                <a:cubicBezTo>
                  <a:pt x="6002734" y="2468066"/>
                  <a:pt x="6017617" y="2473027"/>
                  <a:pt x="6027539" y="2477988"/>
                </a:cubicBezTo>
                <a:lnTo>
                  <a:pt x="6034980" y="2485430"/>
                </a:lnTo>
                <a:cubicBezTo>
                  <a:pt x="6025059" y="2480469"/>
                  <a:pt x="6017617" y="2477988"/>
                  <a:pt x="6012656" y="2477988"/>
                </a:cubicBezTo>
                <a:cubicBezTo>
                  <a:pt x="6002734" y="2473027"/>
                  <a:pt x="5997773" y="2471787"/>
                  <a:pt x="5997773" y="2474267"/>
                </a:cubicBezTo>
                <a:cubicBezTo>
                  <a:pt x="5997773" y="2476748"/>
                  <a:pt x="5992812" y="2475508"/>
                  <a:pt x="5982890" y="2470547"/>
                </a:cubicBezTo>
                <a:cubicBezTo>
                  <a:pt x="5977929" y="2465586"/>
                  <a:pt x="5958086" y="2460625"/>
                  <a:pt x="5923359" y="2455664"/>
                </a:cubicBezTo>
                <a:cubicBezTo>
                  <a:pt x="5908476" y="2450703"/>
                  <a:pt x="5901035" y="2445742"/>
                  <a:pt x="5901035" y="2440781"/>
                </a:cubicBezTo>
                <a:close/>
                <a:moveTo>
                  <a:pt x="5648027" y="2440781"/>
                </a:moveTo>
                <a:cubicBezTo>
                  <a:pt x="5662910" y="2445742"/>
                  <a:pt x="5672831" y="2448223"/>
                  <a:pt x="5677793" y="2448223"/>
                </a:cubicBezTo>
                <a:lnTo>
                  <a:pt x="5677793" y="2440781"/>
                </a:lnTo>
                <a:cubicBezTo>
                  <a:pt x="5667871" y="2440781"/>
                  <a:pt x="5661669" y="2440781"/>
                  <a:pt x="5659189" y="2440781"/>
                </a:cubicBezTo>
                <a:cubicBezTo>
                  <a:pt x="5657949" y="2440781"/>
                  <a:pt x="5655778" y="2440781"/>
                  <a:pt x="5652678" y="2440781"/>
                </a:cubicBezTo>
                <a:close/>
                <a:moveTo>
                  <a:pt x="5521523" y="2440781"/>
                </a:moveTo>
                <a:lnTo>
                  <a:pt x="5514082" y="2448223"/>
                </a:lnTo>
                <a:cubicBezTo>
                  <a:pt x="5514082" y="2448223"/>
                  <a:pt x="5517802" y="2448223"/>
                  <a:pt x="5525244" y="2448223"/>
                </a:cubicBezTo>
                <a:cubicBezTo>
                  <a:pt x="5532685" y="2448223"/>
                  <a:pt x="5536406" y="2446983"/>
                  <a:pt x="5536406" y="2444502"/>
                </a:cubicBezTo>
                <a:cubicBezTo>
                  <a:pt x="5536406" y="2442021"/>
                  <a:pt x="5535165" y="2440781"/>
                  <a:pt x="5532685" y="2440781"/>
                </a:cubicBezTo>
                <a:cubicBezTo>
                  <a:pt x="5530205" y="2440781"/>
                  <a:pt x="5526484" y="2440781"/>
                  <a:pt x="5521523" y="2440781"/>
                </a:cubicBezTo>
                <a:close/>
                <a:moveTo>
                  <a:pt x="3549551" y="2440781"/>
                </a:moveTo>
                <a:lnTo>
                  <a:pt x="3549551" y="2448223"/>
                </a:lnTo>
                <a:lnTo>
                  <a:pt x="3556992" y="2448223"/>
                </a:lnTo>
                <a:cubicBezTo>
                  <a:pt x="3556992" y="2443262"/>
                  <a:pt x="3554512" y="2440781"/>
                  <a:pt x="3549551" y="2440781"/>
                </a:cubicBezTo>
                <a:close/>
                <a:moveTo>
                  <a:pt x="2656582" y="2440781"/>
                </a:moveTo>
                <a:cubicBezTo>
                  <a:pt x="2656582" y="2445742"/>
                  <a:pt x="2656582" y="2448223"/>
                  <a:pt x="2656582" y="2448223"/>
                </a:cubicBezTo>
                <a:lnTo>
                  <a:pt x="2664023" y="2448223"/>
                </a:lnTo>
                <a:close/>
                <a:moveTo>
                  <a:pt x="3207246" y="2433340"/>
                </a:moveTo>
                <a:lnTo>
                  <a:pt x="3222129" y="2433340"/>
                </a:lnTo>
                <a:lnTo>
                  <a:pt x="3222129" y="2440781"/>
                </a:lnTo>
                <a:cubicBezTo>
                  <a:pt x="3217168" y="2440781"/>
                  <a:pt x="3212207" y="2438301"/>
                  <a:pt x="3207246" y="2433340"/>
                </a:cubicBezTo>
                <a:close/>
                <a:moveTo>
                  <a:pt x="5673417" y="2430274"/>
                </a:moveTo>
                <a:lnTo>
                  <a:pt x="5670351" y="2433340"/>
                </a:lnTo>
                <a:cubicBezTo>
                  <a:pt x="5670351" y="2433340"/>
                  <a:pt x="5670662" y="2433030"/>
                  <a:pt x="5671281" y="2432410"/>
                </a:cubicBezTo>
                <a:close/>
                <a:moveTo>
                  <a:pt x="6036841" y="2429620"/>
                </a:moveTo>
                <a:cubicBezTo>
                  <a:pt x="6038081" y="2429620"/>
                  <a:pt x="6039941" y="2430860"/>
                  <a:pt x="6042422" y="2433340"/>
                </a:cubicBezTo>
                <a:lnTo>
                  <a:pt x="6034980" y="2433340"/>
                </a:lnTo>
                <a:cubicBezTo>
                  <a:pt x="6034980" y="2430860"/>
                  <a:pt x="6035600" y="2429620"/>
                  <a:pt x="6036841" y="2429620"/>
                </a:cubicBezTo>
                <a:close/>
                <a:moveTo>
                  <a:pt x="6124277" y="2425898"/>
                </a:moveTo>
                <a:lnTo>
                  <a:pt x="6139160" y="2433340"/>
                </a:lnTo>
                <a:cubicBezTo>
                  <a:pt x="6134199" y="2433340"/>
                  <a:pt x="6129238" y="2433340"/>
                  <a:pt x="6124277" y="2433340"/>
                </a:cubicBezTo>
                <a:close/>
                <a:moveTo>
                  <a:pt x="5506640" y="2425898"/>
                </a:moveTo>
                <a:cubicBezTo>
                  <a:pt x="5506640" y="2430859"/>
                  <a:pt x="5506640" y="2435820"/>
                  <a:pt x="5506640" y="2440781"/>
                </a:cubicBezTo>
                <a:lnTo>
                  <a:pt x="5521523" y="2433340"/>
                </a:lnTo>
                <a:cubicBezTo>
                  <a:pt x="5526484" y="2433340"/>
                  <a:pt x="5530205" y="2434580"/>
                  <a:pt x="5532685" y="2437060"/>
                </a:cubicBezTo>
                <a:cubicBezTo>
                  <a:pt x="5535165" y="2439541"/>
                  <a:pt x="5538886" y="2440781"/>
                  <a:pt x="5543847" y="2440781"/>
                </a:cubicBezTo>
                <a:cubicBezTo>
                  <a:pt x="5553769" y="2435820"/>
                  <a:pt x="5551289" y="2430859"/>
                  <a:pt x="5536406" y="2425898"/>
                </a:cubicBezTo>
                <a:lnTo>
                  <a:pt x="5521523" y="2425898"/>
                </a:lnTo>
                <a:close/>
                <a:moveTo>
                  <a:pt x="2403574" y="2425898"/>
                </a:moveTo>
                <a:cubicBezTo>
                  <a:pt x="2403574" y="2425898"/>
                  <a:pt x="2406055" y="2425898"/>
                  <a:pt x="2411016" y="2425898"/>
                </a:cubicBezTo>
                <a:cubicBezTo>
                  <a:pt x="2411016" y="2430859"/>
                  <a:pt x="2408535" y="2433340"/>
                  <a:pt x="2403574" y="2433340"/>
                </a:cubicBezTo>
                <a:close/>
                <a:moveTo>
                  <a:pt x="5817319" y="2422178"/>
                </a:moveTo>
                <a:cubicBezTo>
                  <a:pt x="5818560" y="2422178"/>
                  <a:pt x="5819179" y="2423418"/>
                  <a:pt x="5819179" y="2425898"/>
                </a:cubicBezTo>
                <a:cubicBezTo>
                  <a:pt x="5819179" y="2425898"/>
                  <a:pt x="5820420" y="2425898"/>
                  <a:pt x="5822900" y="2425898"/>
                </a:cubicBezTo>
                <a:cubicBezTo>
                  <a:pt x="5825380" y="2425898"/>
                  <a:pt x="5829101" y="2425898"/>
                  <a:pt x="5834062" y="2425898"/>
                </a:cubicBezTo>
                <a:lnTo>
                  <a:pt x="5848945" y="2433340"/>
                </a:lnTo>
                <a:lnTo>
                  <a:pt x="5834062" y="2433340"/>
                </a:lnTo>
                <a:lnTo>
                  <a:pt x="5811738" y="2425898"/>
                </a:lnTo>
                <a:cubicBezTo>
                  <a:pt x="5814219" y="2423418"/>
                  <a:pt x="5816079" y="2422178"/>
                  <a:pt x="5817319" y="2422178"/>
                </a:cubicBezTo>
                <a:close/>
                <a:moveTo>
                  <a:pt x="5758718" y="2420317"/>
                </a:moveTo>
                <a:cubicBezTo>
                  <a:pt x="5756858" y="2420317"/>
                  <a:pt x="5754687" y="2420938"/>
                  <a:pt x="5752207" y="2422178"/>
                </a:cubicBezTo>
                <a:cubicBezTo>
                  <a:pt x="5747245" y="2424658"/>
                  <a:pt x="5747245" y="2428379"/>
                  <a:pt x="5752207" y="2433340"/>
                </a:cubicBezTo>
                <a:lnTo>
                  <a:pt x="5767090" y="2425898"/>
                </a:lnTo>
                <a:cubicBezTo>
                  <a:pt x="5767090" y="2425898"/>
                  <a:pt x="5765849" y="2424658"/>
                  <a:pt x="5763369" y="2422178"/>
                </a:cubicBezTo>
                <a:cubicBezTo>
                  <a:pt x="5762129" y="2420938"/>
                  <a:pt x="5760578" y="2420317"/>
                  <a:pt x="5758718" y="2420317"/>
                </a:cubicBezTo>
                <a:close/>
                <a:moveTo>
                  <a:pt x="5848945" y="2418457"/>
                </a:moveTo>
                <a:lnTo>
                  <a:pt x="5856386" y="2418457"/>
                </a:lnTo>
                <a:cubicBezTo>
                  <a:pt x="5856386" y="2423418"/>
                  <a:pt x="5860107" y="2424658"/>
                  <a:pt x="5867549" y="2422178"/>
                </a:cubicBezTo>
                <a:cubicBezTo>
                  <a:pt x="5874990" y="2419697"/>
                  <a:pt x="5879951" y="2420938"/>
                  <a:pt x="5882431" y="2425898"/>
                </a:cubicBezTo>
                <a:cubicBezTo>
                  <a:pt x="5884911" y="2430859"/>
                  <a:pt x="5888632" y="2433340"/>
                  <a:pt x="5893593" y="2433340"/>
                </a:cubicBezTo>
                <a:lnTo>
                  <a:pt x="5896384" y="2433340"/>
                </a:lnTo>
                <a:cubicBezTo>
                  <a:pt x="5895764" y="2433340"/>
                  <a:pt x="5896074" y="2433340"/>
                  <a:pt x="5897314" y="2433340"/>
                </a:cubicBezTo>
                <a:lnTo>
                  <a:pt x="5901035" y="2433340"/>
                </a:lnTo>
                <a:lnTo>
                  <a:pt x="5893593" y="2440781"/>
                </a:lnTo>
                <a:lnTo>
                  <a:pt x="5878711" y="2433340"/>
                </a:lnTo>
                <a:cubicBezTo>
                  <a:pt x="5878711" y="2428379"/>
                  <a:pt x="5876231" y="2428379"/>
                  <a:pt x="5871269" y="2433340"/>
                </a:cubicBezTo>
                <a:lnTo>
                  <a:pt x="5871269" y="2425898"/>
                </a:lnTo>
                <a:cubicBezTo>
                  <a:pt x="5871269" y="2425898"/>
                  <a:pt x="5868789" y="2425898"/>
                  <a:pt x="5863828" y="2425898"/>
                </a:cubicBezTo>
                <a:cubicBezTo>
                  <a:pt x="5858867" y="2425898"/>
                  <a:pt x="5855146" y="2425898"/>
                  <a:pt x="5852666" y="2425898"/>
                </a:cubicBezTo>
                <a:cubicBezTo>
                  <a:pt x="5850186" y="2425898"/>
                  <a:pt x="5848945" y="2423418"/>
                  <a:pt x="5848945" y="2418457"/>
                </a:cubicBezTo>
                <a:close/>
                <a:moveTo>
                  <a:pt x="5722441" y="2411016"/>
                </a:moveTo>
                <a:lnTo>
                  <a:pt x="5722441" y="2418457"/>
                </a:lnTo>
                <a:cubicBezTo>
                  <a:pt x="5727402" y="2418457"/>
                  <a:pt x="5729883" y="2419697"/>
                  <a:pt x="5729883" y="2422178"/>
                </a:cubicBezTo>
                <a:cubicBezTo>
                  <a:pt x="5729883" y="2424658"/>
                  <a:pt x="5729883" y="2425898"/>
                  <a:pt x="5729883" y="2425898"/>
                </a:cubicBezTo>
                <a:cubicBezTo>
                  <a:pt x="5734844" y="2425898"/>
                  <a:pt x="5737324" y="2425898"/>
                  <a:pt x="5737324" y="2425898"/>
                </a:cubicBezTo>
                <a:close/>
                <a:moveTo>
                  <a:pt x="2344043" y="2411016"/>
                </a:moveTo>
                <a:lnTo>
                  <a:pt x="2344043" y="2418457"/>
                </a:lnTo>
                <a:cubicBezTo>
                  <a:pt x="2344043" y="2423418"/>
                  <a:pt x="2342803" y="2424658"/>
                  <a:pt x="2340322" y="2422178"/>
                </a:cubicBezTo>
                <a:cubicBezTo>
                  <a:pt x="2337842" y="2419697"/>
                  <a:pt x="2336601" y="2417217"/>
                  <a:pt x="2336601" y="2414736"/>
                </a:cubicBezTo>
                <a:cubicBezTo>
                  <a:pt x="2336601" y="2412256"/>
                  <a:pt x="2339082" y="2411016"/>
                  <a:pt x="2344043" y="2411016"/>
                </a:cubicBezTo>
                <a:close/>
                <a:moveTo>
                  <a:pt x="6031260" y="2403574"/>
                </a:moveTo>
                <a:cubicBezTo>
                  <a:pt x="6033740" y="2403574"/>
                  <a:pt x="6034980" y="2403574"/>
                  <a:pt x="6034980" y="2403574"/>
                </a:cubicBezTo>
                <a:cubicBezTo>
                  <a:pt x="6034980" y="2403574"/>
                  <a:pt x="6037460" y="2403574"/>
                  <a:pt x="6042422" y="2403574"/>
                </a:cubicBezTo>
                <a:lnTo>
                  <a:pt x="6072187" y="2411016"/>
                </a:lnTo>
                <a:cubicBezTo>
                  <a:pt x="6087070" y="2415976"/>
                  <a:pt x="6094511" y="2420938"/>
                  <a:pt x="6094511" y="2425898"/>
                </a:cubicBezTo>
                <a:lnTo>
                  <a:pt x="6087070" y="2425898"/>
                </a:lnTo>
                <a:close/>
                <a:moveTo>
                  <a:pt x="5685234" y="2403574"/>
                </a:moveTo>
                <a:lnTo>
                  <a:pt x="5685234" y="2411016"/>
                </a:lnTo>
                <a:cubicBezTo>
                  <a:pt x="5685234" y="2411016"/>
                  <a:pt x="5687714" y="2408535"/>
                  <a:pt x="5692676" y="2403574"/>
                </a:cubicBezTo>
                <a:close/>
                <a:moveTo>
                  <a:pt x="2604492" y="2403574"/>
                </a:moveTo>
                <a:lnTo>
                  <a:pt x="2619375" y="2403574"/>
                </a:lnTo>
                <a:lnTo>
                  <a:pt x="2619375" y="2411016"/>
                </a:lnTo>
                <a:cubicBezTo>
                  <a:pt x="2609453" y="2411016"/>
                  <a:pt x="2604492" y="2408535"/>
                  <a:pt x="2604492" y="2403574"/>
                </a:cubicBezTo>
                <a:close/>
                <a:moveTo>
                  <a:pt x="6444257" y="2396133"/>
                </a:moveTo>
                <a:cubicBezTo>
                  <a:pt x="6444257" y="2396133"/>
                  <a:pt x="6446737" y="2396133"/>
                  <a:pt x="6451699" y="2396133"/>
                </a:cubicBezTo>
                <a:lnTo>
                  <a:pt x="6466581" y="2396133"/>
                </a:lnTo>
                <a:lnTo>
                  <a:pt x="6474023" y="2396133"/>
                </a:lnTo>
                <a:cubicBezTo>
                  <a:pt x="6474023" y="2396133"/>
                  <a:pt x="6475263" y="2397373"/>
                  <a:pt x="6477743" y="2399853"/>
                </a:cubicBezTo>
                <a:cubicBezTo>
                  <a:pt x="6480223" y="2402334"/>
                  <a:pt x="6483945" y="2403574"/>
                  <a:pt x="6488905" y="2403574"/>
                </a:cubicBezTo>
                <a:cubicBezTo>
                  <a:pt x="6493867" y="2403574"/>
                  <a:pt x="6502548" y="2406055"/>
                  <a:pt x="6514951" y="2411016"/>
                </a:cubicBezTo>
                <a:cubicBezTo>
                  <a:pt x="6527353" y="2415976"/>
                  <a:pt x="6538515" y="2420938"/>
                  <a:pt x="6548437" y="2425898"/>
                </a:cubicBezTo>
                <a:cubicBezTo>
                  <a:pt x="6553399" y="2425898"/>
                  <a:pt x="6557119" y="2425898"/>
                  <a:pt x="6559599" y="2425898"/>
                </a:cubicBezTo>
                <a:cubicBezTo>
                  <a:pt x="6562079" y="2425898"/>
                  <a:pt x="6564561" y="2425898"/>
                  <a:pt x="6567041" y="2425898"/>
                </a:cubicBezTo>
                <a:cubicBezTo>
                  <a:pt x="6569521" y="2425898"/>
                  <a:pt x="6572002" y="2427138"/>
                  <a:pt x="6574482" y="2429619"/>
                </a:cubicBezTo>
                <a:cubicBezTo>
                  <a:pt x="6576962" y="2432100"/>
                  <a:pt x="6578203" y="2433340"/>
                  <a:pt x="6578203" y="2433340"/>
                </a:cubicBezTo>
                <a:lnTo>
                  <a:pt x="6593085" y="2448223"/>
                </a:lnTo>
                <a:cubicBezTo>
                  <a:pt x="6603007" y="2453183"/>
                  <a:pt x="6607968" y="2455664"/>
                  <a:pt x="6607968" y="2455664"/>
                </a:cubicBezTo>
                <a:lnTo>
                  <a:pt x="6578203" y="2455664"/>
                </a:lnTo>
                <a:lnTo>
                  <a:pt x="6555879" y="2440781"/>
                </a:lnTo>
                <a:cubicBezTo>
                  <a:pt x="6550917" y="2440781"/>
                  <a:pt x="6545957" y="2439541"/>
                  <a:pt x="6540995" y="2437060"/>
                </a:cubicBezTo>
                <a:cubicBezTo>
                  <a:pt x="6536035" y="2434580"/>
                  <a:pt x="6533554" y="2433340"/>
                  <a:pt x="6533554" y="2433340"/>
                </a:cubicBezTo>
                <a:cubicBezTo>
                  <a:pt x="6533554" y="2433340"/>
                  <a:pt x="6529833" y="2432100"/>
                  <a:pt x="6522392" y="2429619"/>
                </a:cubicBezTo>
                <a:cubicBezTo>
                  <a:pt x="6514951" y="2427138"/>
                  <a:pt x="6511230" y="2425898"/>
                  <a:pt x="6511230" y="2425898"/>
                </a:cubicBezTo>
                <a:cubicBezTo>
                  <a:pt x="6511230" y="2425898"/>
                  <a:pt x="6508750" y="2423418"/>
                  <a:pt x="6503789" y="2418457"/>
                </a:cubicBezTo>
                <a:cubicBezTo>
                  <a:pt x="6503789" y="2418457"/>
                  <a:pt x="6502548" y="2417217"/>
                  <a:pt x="6500068" y="2414736"/>
                </a:cubicBezTo>
                <a:cubicBezTo>
                  <a:pt x="6497588" y="2412256"/>
                  <a:pt x="6495107" y="2411016"/>
                  <a:pt x="6492627" y="2411016"/>
                </a:cubicBezTo>
                <a:cubicBezTo>
                  <a:pt x="6490147" y="2411016"/>
                  <a:pt x="6486425" y="2411016"/>
                  <a:pt x="6481465" y="2411016"/>
                </a:cubicBezTo>
                <a:cubicBezTo>
                  <a:pt x="6481465" y="2411016"/>
                  <a:pt x="6476503" y="2411016"/>
                  <a:pt x="6466581" y="2411016"/>
                </a:cubicBezTo>
                <a:cubicBezTo>
                  <a:pt x="6461620" y="2411016"/>
                  <a:pt x="6456660" y="2409775"/>
                  <a:pt x="6451699" y="2407295"/>
                </a:cubicBezTo>
                <a:cubicBezTo>
                  <a:pt x="6446737" y="2404814"/>
                  <a:pt x="6444257" y="2401093"/>
                  <a:pt x="6444257" y="2396133"/>
                </a:cubicBezTo>
                <a:close/>
                <a:moveTo>
                  <a:pt x="5945683" y="2396133"/>
                </a:moveTo>
                <a:lnTo>
                  <a:pt x="5953125" y="2396133"/>
                </a:lnTo>
                <a:lnTo>
                  <a:pt x="5953125" y="2403574"/>
                </a:lnTo>
                <a:cubicBezTo>
                  <a:pt x="5953125" y="2403574"/>
                  <a:pt x="5950645" y="2401093"/>
                  <a:pt x="5945683" y="2396133"/>
                </a:cubicBezTo>
                <a:close/>
                <a:moveTo>
                  <a:pt x="5819179" y="2396133"/>
                </a:moveTo>
                <a:cubicBezTo>
                  <a:pt x="5824141" y="2396133"/>
                  <a:pt x="5826621" y="2397373"/>
                  <a:pt x="5826621" y="2399853"/>
                </a:cubicBezTo>
                <a:cubicBezTo>
                  <a:pt x="5826621" y="2402334"/>
                  <a:pt x="5826621" y="2406055"/>
                  <a:pt x="5826621" y="2411016"/>
                </a:cubicBezTo>
                <a:lnTo>
                  <a:pt x="5826621" y="2418457"/>
                </a:lnTo>
                <a:cubicBezTo>
                  <a:pt x="5826621" y="2418457"/>
                  <a:pt x="5824141" y="2417217"/>
                  <a:pt x="5819179" y="2414736"/>
                </a:cubicBezTo>
                <a:cubicBezTo>
                  <a:pt x="5814218" y="2412256"/>
                  <a:pt x="5811738" y="2408535"/>
                  <a:pt x="5811738" y="2403574"/>
                </a:cubicBezTo>
                <a:close/>
                <a:moveTo>
                  <a:pt x="2827734" y="2396133"/>
                </a:moveTo>
                <a:cubicBezTo>
                  <a:pt x="2837656" y="2396133"/>
                  <a:pt x="2842617" y="2398613"/>
                  <a:pt x="2842617" y="2403574"/>
                </a:cubicBezTo>
                <a:cubicBezTo>
                  <a:pt x="2842617" y="2403574"/>
                  <a:pt x="2845098" y="2403574"/>
                  <a:pt x="2850058" y="2403574"/>
                </a:cubicBezTo>
                <a:cubicBezTo>
                  <a:pt x="2855019" y="2403574"/>
                  <a:pt x="2857500" y="2406055"/>
                  <a:pt x="2857500" y="2411016"/>
                </a:cubicBezTo>
                <a:cubicBezTo>
                  <a:pt x="2857500" y="2415976"/>
                  <a:pt x="2867422" y="2420938"/>
                  <a:pt x="2887266" y="2425898"/>
                </a:cubicBezTo>
                <a:cubicBezTo>
                  <a:pt x="2902148" y="2425898"/>
                  <a:pt x="2919512" y="2430859"/>
                  <a:pt x="2939355" y="2440781"/>
                </a:cubicBezTo>
                <a:cubicBezTo>
                  <a:pt x="2944316" y="2440781"/>
                  <a:pt x="2949277" y="2442021"/>
                  <a:pt x="2954238" y="2444502"/>
                </a:cubicBezTo>
                <a:cubicBezTo>
                  <a:pt x="2959199" y="2446983"/>
                  <a:pt x="2964160" y="2448223"/>
                  <a:pt x="2969121" y="2448223"/>
                </a:cubicBezTo>
                <a:lnTo>
                  <a:pt x="3021211" y="2470547"/>
                </a:lnTo>
                <a:lnTo>
                  <a:pt x="3006328" y="2470547"/>
                </a:lnTo>
                <a:cubicBezTo>
                  <a:pt x="2996406" y="2470547"/>
                  <a:pt x="2984004" y="2468066"/>
                  <a:pt x="2969121" y="2463105"/>
                </a:cubicBezTo>
                <a:lnTo>
                  <a:pt x="2931914" y="2448223"/>
                </a:lnTo>
                <a:cubicBezTo>
                  <a:pt x="2931914" y="2443262"/>
                  <a:pt x="2928193" y="2442021"/>
                  <a:pt x="2920752" y="2444502"/>
                </a:cubicBezTo>
                <a:cubicBezTo>
                  <a:pt x="2913310" y="2446983"/>
                  <a:pt x="2907109" y="2446983"/>
                  <a:pt x="2902148" y="2444502"/>
                </a:cubicBezTo>
                <a:cubicBezTo>
                  <a:pt x="2897188" y="2442021"/>
                  <a:pt x="2888506" y="2438301"/>
                  <a:pt x="2876103" y="2433340"/>
                </a:cubicBezTo>
                <a:cubicBezTo>
                  <a:pt x="2863701" y="2428379"/>
                  <a:pt x="2857500" y="2425898"/>
                  <a:pt x="2857500" y="2425898"/>
                </a:cubicBezTo>
                <a:cubicBezTo>
                  <a:pt x="2852539" y="2425898"/>
                  <a:pt x="2848818" y="2425898"/>
                  <a:pt x="2846338" y="2425898"/>
                </a:cubicBezTo>
                <a:cubicBezTo>
                  <a:pt x="2843857" y="2425898"/>
                  <a:pt x="2840136" y="2423418"/>
                  <a:pt x="2835176" y="2418457"/>
                </a:cubicBezTo>
                <a:cubicBezTo>
                  <a:pt x="2825254" y="2408535"/>
                  <a:pt x="2822774" y="2401093"/>
                  <a:pt x="2827734" y="2396133"/>
                </a:cubicBezTo>
                <a:close/>
                <a:moveTo>
                  <a:pt x="2314277" y="2396133"/>
                </a:moveTo>
                <a:lnTo>
                  <a:pt x="2329160" y="2403574"/>
                </a:lnTo>
                <a:cubicBezTo>
                  <a:pt x="2329160" y="2403574"/>
                  <a:pt x="2327920" y="2403574"/>
                  <a:pt x="2325439" y="2403574"/>
                </a:cubicBezTo>
                <a:cubicBezTo>
                  <a:pt x="2322959" y="2403574"/>
                  <a:pt x="2319238" y="2403574"/>
                  <a:pt x="2314277" y="2403574"/>
                </a:cubicBezTo>
                <a:close/>
                <a:moveTo>
                  <a:pt x="5595937" y="2388691"/>
                </a:moveTo>
                <a:cubicBezTo>
                  <a:pt x="5590976" y="2393652"/>
                  <a:pt x="5583535" y="2396133"/>
                  <a:pt x="5573613" y="2396133"/>
                </a:cubicBezTo>
                <a:lnTo>
                  <a:pt x="5566172" y="2396133"/>
                </a:lnTo>
                <a:cubicBezTo>
                  <a:pt x="5566172" y="2396133"/>
                  <a:pt x="5563692" y="2398613"/>
                  <a:pt x="5558730" y="2403574"/>
                </a:cubicBezTo>
                <a:lnTo>
                  <a:pt x="5566172" y="2403574"/>
                </a:lnTo>
                <a:cubicBezTo>
                  <a:pt x="5566172" y="2403574"/>
                  <a:pt x="5568652" y="2403574"/>
                  <a:pt x="5573613" y="2403574"/>
                </a:cubicBezTo>
                <a:lnTo>
                  <a:pt x="5588496" y="2403574"/>
                </a:lnTo>
                <a:cubicBezTo>
                  <a:pt x="5593457" y="2408535"/>
                  <a:pt x="5595937" y="2411016"/>
                  <a:pt x="5595937" y="2411016"/>
                </a:cubicBezTo>
                <a:lnTo>
                  <a:pt x="5595937" y="2396133"/>
                </a:lnTo>
                <a:close/>
                <a:moveTo>
                  <a:pt x="3155156" y="2381250"/>
                </a:moveTo>
                <a:cubicBezTo>
                  <a:pt x="3155156" y="2381250"/>
                  <a:pt x="3156396" y="2382490"/>
                  <a:pt x="3158877" y="2384971"/>
                </a:cubicBezTo>
                <a:cubicBezTo>
                  <a:pt x="3161358" y="2387451"/>
                  <a:pt x="3162598" y="2388691"/>
                  <a:pt x="3162598" y="2388691"/>
                </a:cubicBezTo>
                <a:lnTo>
                  <a:pt x="3162598" y="2381250"/>
                </a:lnTo>
                <a:close/>
                <a:moveTo>
                  <a:pt x="6400539" y="2376599"/>
                </a:moveTo>
                <a:cubicBezTo>
                  <a:pt x="6401159" y="2375979"/>
                  <a:pt x="6402089" y="2376289"/>
                  <a:pt x="6403329" y="2377529"/>
                </a:cubicBezTo>
                <a:cubicBezTo>
                  <a:pt x="6405809" y="2380010"/>
                  <a:pt x="6409531" y="2381250"/>
                  <a:pt x="6414491" y="2381250"/>
                </a:cubicBezTo>
                <a:lnTo>
                  <a:pt x="6421933" y="2388691"/>
                </a:lnTo>
                <a:lnTo>
                  <a:pt x="6407051" y="2388691"/>
                </a:lnTo>
                <a:lnTo>
                  <a:pt x="6399609" y="2381250"/>
                </a:lnTo>
                <a:cubicBezTo>
                  <a:pt x="6399609" y="2378770"/>
                  <a:pt x="6399919" y="2377219"/>
                  <a:pt x="6400539" y="2376599"/>
                </a:cubicBezTo>
                <a:close/>
                <a:moveTo>
                  <a:pt x="5633144" y="2373809"/>
                </a:moveTo>
                <a:cubicBezTo>
                  <a:pt x="5633144" y="2378769"/>
                  <a:pt x="5630664" y="2381250"/>
                  <a:pt x="5625703" y="2381250"/>
                </a:cubicBezTo>
                <a:lnTo>
                  <a:pt x="5625703" y="2388691"/>
                </a:lnTo>
                <a:lnTo>
                  <a:pt x="5648027" y="2381250"/>
                </a:lnTo>
                <a:cubicBezTo>
                  <a:pt x="5643066" y="2381250"/>
                  <a:pt x="5638106" y="2378769"/>
                  <a:pt x="5633144" y="2373809"/>
                </a:cubicBezTo>
                <a:close/>
                <a:moveTo>
                  <a:pt x="2455664" y="2373809"/>
                </a:moveTo>
                <a:lnTo>
                  <a:pt x="2470547" y="2373809"/>
                </a:lnTo>
                <a:cubicBezTo>
                  <a:pt x="2480469" y="2378769"/>
                  <a:pt x="2487910" y="2382490"/>
                  <a:pt x="2492871" y="2384971"/>
                </a:cubicBezTo>
                <a:cubicBezTo>
                  <a:pt x="2497832" y="2387451"/>
                  <a:pt x="2502793" y="2388691"/>
                  <a:pt x="2507754" y="2388691"/>
                </a:cubicBezTo>
                <a:cubicBezTo>
                  <a:pt x="2517676" y="2388691"/>
                  <a:pt x="2527598" y="2393652"/>
                  <a:pt x="2537520" y="2403574"/>
                </a:cubicBezTo>
                <a:lnTo>
                  <a:pt x="2544961" y="2403574"/>
                </a:lnTo>
                <a:cubicBezTo>
                  <a:pt x="2549922" y="2398613"/>
                  <a:pt x="2562324" y="2401093"/>
                  <a:pt x="2582168" y="2411016"/>
                </a:cubicBezTo>
                <a:cubicBezTo>
                  <a:pt x="2592090" y="2415976"/>
                  <a:pt x="2605732" y="2420938"/>
                  <a:pt x="2623096" y="2425898"/>
                </a:cubicBezTo>
                <a:cubicBezTo>
                  <a:pt x="2640459" y="2430859"/>
                  <a:pt x="2649141" y="2433340"/>
                  <a:pt x="2649141" y="2433340"/>
                </a:cubicBezTo>
                <a:lnTo>
                  <a:pt x="2678906" y="2440781"/>
                </a:lnTo>
                <a:lnTo>
                  <a:pt x="2686348" y="2440781"/>
                </a:lnTo>
                <a:lnTo>
                  <a:pt x="2693789" y="2440781"/>
                </a:lnTo>
                <a:cubicBezTo>
                  <a:pt x="2698750" y="2440781"/>
                  <a:pt x="2701230" y="2440781"/>
                  <a:pt x="2701230" y="2440781"/>
                </a:cubicBezTo>
                <a:lnTo>
                  <a:pt x="2716113" y="2448223"/>
                </a:lnTo>
                <a:lnTo>
                  <a:pt x="2753320" y="2463105"/>
                </a:lnTo>
                <a:cubicBezTo>
                  <a:pt x="2753320" y="2468066"/>
                  <a:pt x="2755801" y="2470547"/>
                  <a:pt x="2760762" y="2470547"/>
                </a:cubicBezTo>
                <a:cubicBezTo>
                  <a:pt x="2760762" y="2475508"/>
                  <a:pt x="2762002" y="2477988"/>
                  <a:pt x="2764483" y="2477988"/>
                </a:cubicBezTo>
                <a:cubicBezTo>
                  <a:pt x="2766963" y="2477988"/>
                  <a:pt x="2768203" y="2475508"/>
                  <a:pt x="2768203" y="2470547"/>
                </a:cubicBezTo>
                <a:cubicBezTo>
                  <a:pt x="2768203" y="2470547"/>
                  <a:pt x="2773164" y="2470547"/>
                  <a:pt x="2783086" y="2470547"/>
                </a:cubicBezTo>
                <a:cubicBezTo>
                  <a:pt x="2783086" y="2475508"/>
                  <a:pt x="2784326" y="2476748"/>
                  <a:pt x="2786807" y="2474267"/>
                </a:cubicBezTo>
                <a:cubicBezTo>
                  <a:pt x="2789287" y="2471787"/>
                  <a:pt x="2791767" y="2471787"/>
                  <a:pt x="2794248" y="2474267"/>
                </a:cubicBezTo>
                <a:cubicBezTo>
                  <a:pt x="2796729" y="2476748"/>
                  <a:pt x="2800449" y="2477988"/>
                  <a:pt x="2805410" y="2477988"/>
                </a:cubicBezTo>
                <a:cubicBezTo>
                  <a:pt x="2810371" y="2482949"/>
                  <a:pt x="2817812" y="2485430"/>
                  <a:pt x="2827734" y="2485430"/>
                </a:cubicBezTo>
                <a:cubicBezTo>
                  <a:pt x="2862461" y="2490390"/>
                  <a:pt x="2887266" y="2497832"/>
                  <a:pt x="2902148" y="2507754"/>
                </a:cubicBezTo>
                <a:cubicBezTo>
                  <a:pt x="2907109" y="2512715"/>
                  <a:pt x="2913310" y="2515195"/>
                  <a:pt x="2920752" y="2515195"/>
                </a:cubicBezTo>
                <a:cubicBezTo>
                  <a:pt x="2928193" y="2515195"/>
                  <a:pt x="2936875" y="2515195"/>
                  <a:pt x="2946797" y="2515195"/>
                </a:cubicBezTo>
                <a:cubicBezTo>
                  <a:pt x="2951758" y="2520156"/>
                  <a:pt x="2954238" y="2521397"/>
                  <a:pt x="2954238" y="2518916"/>
                </a:cubicBezTo>
                <a:cubicBezTo>
                  <a:pt x="2954238" y="2516435"/>
                  <a:pt x="2956719" y="2515195"/>
                  <a:pt x="2961680" y="2515195"/>
                </a:cubicBezTo>
                <a:cubicBezTo>
                  <a:pt x="2961680" y="2510234"/>
                  <a:pt x="2964160" y="2507754"/>
                  <a:pt x="2969121" y="2507754"/>
                </a:cubicBezTo>
                <a:cubicBezTo>
                  <a:pt x="2974082" y="2507754"/>
                  <a:pt x="2977802" y="2508994"/>
                  <a:pt x="2980283" y="2511475"/>
                </a:cubicBezTo>
                <a:cubicBezTo>
                  <a:pt x="2982764" y="2513955"/>
                  <a:pt x="2988965" y="2517676"/>
                  <a:pt x="2998887" y="2522637"/>
                </a:cubicBezTo>
                <a:lnTo>
                  <a:pt x="3006328" y="2530078"/>
                </a:lnTo>
                <a:cubicBezTo>
                  <a:pt x="3001367" y="2530078"/>
                  <a:pt x="2997647" y="2530078"/>
                  <a:pt x="2995166" y="2530078"/>
                </a:cubicBezTo>
                <a:cubicBezTo>
                  <a:pt x="2992685" y="2530078"/>
                  <a:pt x="2991445" y="2530078"/>
                  <a:pt x="2991445" y="2530078"/>
                </a:cubicBezTo>
                <a:lnTo>
                  <a:pt x="2991445" y="2537519"/>
                </a:lnTo>
                <a:cubicBezTo>
                  <a:pt x="2991445" y="2537519"/>
                  <a:pt x="2993926" y="2537519"/>
                  <a:pt x="2998887" y="2537519"/>
                </a:cubicBezTo>
                <a:cubicBezTo>
                  <a:pt x="3003847" y="2537519"/>
                  <a:pt x="3006328" y="2537519"/>
                  <a:pt x="3006328" y="2537519"/>
                </a:cubicBezTo>
                <a:cubicBezTo>
                  <a:pt x="3016250" y="2537519"/>
                  <a:pt x="3021211" y="2540000"/>
                  <a:pt x="3021211" y="2544961"/>
                </a:cubicBezTo>
                <a:cubicBezTo>
                  <a:pt x="3036094" y="2554883"/>
                  <a:pt x="3048496" y="2559844"/>
                  <a:pt x="3058418" y="2559844"/>
                </a:cubicBezTo>
                <a:cubicBezTo>
                  <a:pt x="3063379" y="2554883"/>
                  <a:pt x="3075781" y="2559844"/>
                  <a:pt x="3095625" y="2574726"/>
                </a:cubicBezTo>
                <a:cubicBezTo>
                  <a:pt x="3095625" y="2574726"/>
                  <a:pt x="3098106" y="2574726"/>
                  <a:pt x="3103066" y="2574726"/>
                </a:cubicBezTo>
                <a:cubicBezTo>
                  <a:pt x="3108027" y="2574726"/>
                  <a:pt x="3110508" y="2577207"/>
                  <a:pt x="3110508" y="2582168"/>
                </a:cubicBezTo>
                <a:lnTo>
                  <a:pt x="3117949" y="2582168"/>
                </a:lnTo>
                <a:cubicBezTo>
                  <a:pt x="3117949" y="2582168"/>
                  <a:pt x="3125391" y="2582168"/>
                  <a:pt x="3140273" y="2582168"/>
                </a:cubicBezTo>
                <a:cubicBezTo>
                  <a:pt x="3155156" y="2582168"/>
                  <a:pt x="3170039" y="2584649"/>
                  <a:pt x="3184922" y="2589609"/>
                </a:cubicBezTo>
                <a:lnTo>
                  <a:pt x="3207246" y="2589609"/>
                </a:lnTo>
                <a:cubicBezTo>
                  <a:pt x="3217168" y="2594570"/>
                  <a:pt x="3222129" y="2597051"/>
                  <a:pt x="3222129" y="2597051"/>
                </a:cubicBezTo>
                <a:cubicBezTo>
                  <a:pt x="3227090" y="2597051"/>
                  <a:pt x="3230810" y="2598291"/>
                  <a:pt x="3233291" y="2600771"/>
                </a:cubicBezTo>
                <a:cubicBezTo>
                  <a:pt x="3235772" y="2603252"/>
                  <a:pt x="3239492" y="2604492"/>
                  <a:pt x="3244453" y="2604492"/>
                </a:cubicBezTo>
                <a:lnTo>
                  <a:pt x="3259336" y="2597051"/>
                </a:lnTo>
                <a:cubicBezTo>
                  <a:pt x="3254375" y="2592090"/>
                  <a:pt x="3249414" y="2589609"/>
                  <a:pt x="3244453" y="2589609"/>
                </a:cubicBezTo>
                <a:cubicBezTo>
                  <a:pt x="3244453" y="2584649"/>
                  <a:pt x="3249414" y="2584649"/>
                  <a:pt x="3259336" y="2589609"/>
                </a:cubicBezTo>
                <a:cubicBezTo>
                  <a:pt x="3269258" y="2594570"/>
                  <a:pt x="3276699" y="2597051"/>
                  <a:pt x="3281660" y="2597051"/>
                </a:cubicBezTo>
                <a:cubicBezTo>
                  <a:pt x="3276699" y="2597051"/>
                  <a:pt x="3274219" y="2597051"/>
                  <a:pt x="3274219" y="2597051"/>
                </a:cubicBezTo>
                <a:cubicBezTo>
                  <a:pt x="3269258" y="2602011"/>
                  <a:pt x="3266777" y="2604492"/>
                  <a:pt x="3266777" y="2604492"/>
                </a:cubicBezTo>
                <a:cubicBezTo>
                  <a:pt x="3266777" y="2604492"/>
                  <a:pt x="3269258" y="2606973"/>
                  <a:pt x="3274219" y="2611934"/>
                </a:cubicBezTo>
                <a:lnTo>
                  <a:pt x="3281660" y="2619375"/>
                </a:lnTo>
                <a:lnTo>
                  <a:pt x="3289101" y="2626816"/>
                </a:lnTo>
                <a:cubicBezTo>
                  <a:pt x="3289101" y="2631777"/>
                  <a:pt x="3296543" y="2634258"/>
                  <a:pt x="3311426" y="2634258"/>
                </a:cubicBezTo>
                <a:cubicBezTo>
                  <a:pt x="3326308" y="2634258"/>
                  <a:pt x="3338711" y="2634258"/>
                  <a:pt x="3348633" y="2634258"/>
                </a:cubicBezTo>
                <a:cubicBezTo>
                  <a:pt x="3358555" y="2634258"/>
                  <a:pt x="3367236" y="2635498"/>
                  <a:pt x="3374678" y="2637978"/>
                </a:cubicBezTo>
                <a:cubicBezTo>
                  <a:pt x="3382119" y="2640459"/>
                  <a:pt x="3385840" y="2644180"/>
                  <a:pt x="3385840" y="2649141"/>
                </a:cubicBezTo>
                <a:cubicBezTo>
                  <a:pt x="3390800" y="2649141"/>
                  <a:pt x="3398242" y="2649141"/>
                  <a:pt x="3408164" y="2649141"/>
                </a:cubicBezTo>
                <a:lnTo>
                  <a:pt x="3400723" y="2641699"/>
                </a:lnTo>
                <a:cubicBezTo>
                  <a:pt x="3400723" y="2641699"/>
                  <a:pt x="3403203" y="2641699"/>
                  <a:pt x="3408164" y="2641699"/>
                </a:cubicBezTo>
                <a:cubicBezTo>
                  <a:pt x="3413125" y="2641699"/>
                  <a:pt x="3415605" y="2641699"/>
                  <a:pt x="3415605" y="2641699"/>
                </a:cubicBezTo>
                <a:cubicBezTo>
                  <a:pt x="3415605" y="2636738"/>
                  <a:pt x="3416845" y="2635498"/>
                  <a:pt x="3419326" y="2637978"/>
                </a:cubicBezTo>
                <a:cubicBezTo>
                  <a:pt x="3421807" y="2640459"/>
                  <a:pt x="3425527" y="2641699"/>
                  <a:pt x="3430488" y="2641699"/>
                </a:cubicBezTo>
                <a:cubicBezTo>
                  <a:pt x="3440410" y="2646660"/>
                  <a:pt x="3447851" y="2651621"/>
                  <a:pt x="3452812" y="2656582"/>
                </a:cubicBezTo>
                <a:cubicBezTo>
                  <a:pt x="3457773" y="2656582"/>
                  <a:pt x="3462734" y="2656582"/>
                  <a:pt x="3467695" y="2656582"/>
                </a:cubicBezTo>
                <a:cubicBezTo>
                  <a:pt x="3472656" y="2656582"/>
                  <a:pt x="3477617" y="2656582"/>
                  <a:pt x="3482578" y="2656582"/>
                </a:cubicBezTo>
                <a:lnTo>
                  <a:pt x="3497461" y="2664023"/>
                </a:lnTo>
                <a:cubicBezTo>
                  <a:pt x="3497461" y="2664023"/>
                  <a:pt x="3492500" y="2665263"/>
                  <a:pt x="3482578" y="2667744"/>
                </a:cubicBezTo>
                <a:cubicBezTo>
                  <a:pt x="3472656" y="2670225"/>
                  <a:pt x="3465215" y="2668984"/>
                  <a:pt x="3460254" y="2664023"/>
                </a:cubicBezTo>
                <a:cubicBezTo>
                  <a:pt x="3450332" y="2659063"/>
                  <a:pt x="3440410" y="2656582"/>
                  <a:pt x="3430488" y="2656582"/>
                </a:cubicBezTo>
                <a:lnTo>
                  <a:pt x="3408164" y="2664023"/>
                </a:lnTo>
                <a:cubicBezTo>
                  <a:pt x="3398242" y="2668984"/>
                  <a:pt x="3393281" y="2668984"/>
                  <a:pt x="3393281" y="2664023"/>
                </a:cubicBezTo>
                <a:cubicBezTo>
                  <a:pt x="3393281" y="2659063"/>
                  <a:pt x="3390800" y="2656582"/>
                  <a:pt x="3385840" y="2656582"/>
                </a:cubicBezTo>
                <a:cubicBezTo>
                  <a:pt x="3385840" y="2661543"/>
                  <a:pt x="3390800" y="2668984"/>
                  <a:pt x="3400723" y="2678906"/>
                </a:cubicBezTo>
                <a:lnTo>
                  <a:pt x="3415605" y="2686348"/>
                </a:lnTo>
                <a:lnTo>
                  <a:pt x="3445371" y="2686348"/>
                </a:lnTo>
                <a:cubicBezTo>
                  <a:pt x="3445371" y="2681387"/>
                  <a:pt x="3445371" y="2678906"/>
                  <a:pt x="3445371" y="2678906"/>
                </a:cubicBezTo>
                <a:cubicBezTo>
                  <a:pt x="3455293" y="2678906"/>
                  <a:pt x="3470176" y="2686348"/>
                  <a:pt x="3490019" y="2701230"/>
                </a:cubicBezTo>
                <a:cubicBezTo>
                  <a:pt x="3504902" y="2706191"/>
                  <a:pt x="3512344" y="2707432"/>
                  <a:pt x="3512344" y="2704951"/>
                </a:cubicBezTo>
                <a:cubicBezTo>
                  <a:pt x="3512344" y="2702470"/>
                  <a:pt x="3517305" y="2701230"/>
                  <a:pt x="3527226" y="2701230"/>
                </a:cubicBezTo>
                <a:cubicBezTo>
                  <a:pt x="3537148" y="2701230"/>
                  <a:pt x="3547070" y="2703711"/>
                  <a:pt x="3556992" y="2708672"/>
                </a:cubicBezTo>
                <a:cubicBezTo>
                  <a:pt x="3561953" y="2708672"/>
                  <a:pt x="3566914" y="2708672"/>
                  <a:pt x="3571875" y="2708672"/>
                </a:cubicBezTo>
                <a:lnTo>
                  <a:pt x="3549551" y="2693789"/>
                </a:lnTo>
                <a:cubicBezTo>
                  <a:pt x="3534668" y="2693789"/>
                  <a:pt x="3529707" y="2692549"/>
                  <a:pt x="3534668" y="2690068"/>
                </a:cubicBezTo>
                <a:cubicBezTo>
                  <a:pt x="3539629" y="2687588"/>
                  <a:pt x="3544590" y="2687588"/>
                  <a:pt x="3549551" y="2690068"/>
                </a:cubicBezTo>
                <a:cubicBezTo>
                  <a:pt x="3554512" y="2692549"/>
                  <a:pt x="3556992" y="2691308"/>
                  <a:pt x="3556992" y="2686348"/>
                </a:cubicBezTo>
                <a:cubicBezTo>
                  <a:pt x="3556992" y="2681387"/>
                  <a:pt x="3559472" y="2678906"/>
                  <a:pt x="3564433" y="2678906"/>
                </a:cubicBezTo>
                <a:lnTo>
                  <a:pt x="3571875" y="2686348"/>
                </a:lnTo>
                <a:lnTo>
                  <a:pt x="3571875" y="2693789"/>
                </a:lnTo>
                <a:lnTo>
                  <a:pt x="3586758" y="2701230"/>
                </a:lnTo>
                <a:cubicBezTo>
                  <a:pt x="3586758" y="2706191"/>
                  <a:pt x="3587998" y="2708672"/>
                  <a:pt x="3590478" y="2708672"/>
                </a:cubicBezTo>
                <a:cubicBezTo>
                  <a:pt x="3592959" y="2708672"/>
                  <a:pt x="3594199" y="2708672"/>
                  <a:pt x="3594199" y="2708672"/>
                </a:cubicBezTo>
                <a:cubicBezTo>
                  <a:pt x="3594199" y="2708672"/>
                  <a:pt x="3595439" y="2709912"/>
                  <a:pt x="3597920" y="2712392"/>
                </a:cubicBezTo>
                <a:cubicBezTo>
                  <a:pt x="3600400" y="2714873"/>
                  <a:pt x="3601641" y="2716113"/>
                  <a:pt x="3601641" y="2716113"/>
                </a:cubicBezTo>
                <a:lnTo>
                  <a:pt x="3579316" y="2716113"/>
                </a:lnTo>
                <a:lnTo>
                  <a:pt x="3571875" y="2723555"/>
                </a:lnTo>
                <a:cubicBezTo>
                  <a:pt x="3571875" y="2728515"/>
                  <a:pt x="3571875" y="2730996"/>
                  <a:pt x="3571875" y="2730996"/>
                </a:cubicBezTo>
                <a:lnTo>
                  <a:pt x="3579316" y="2738437"/>
                </a:lnTo>
                <a:cubicBezTo>
                  <a:pt x="3584277" y="2738437"/>
                  <a:pt x="3591719" y="2740918"/>
                  <a:pt x="3601641" y="2745879"/>
                </a:cubicBezTo>
                <a:lnTo>
                  <a:pt x="3631406" y="2745879"/>
                </a:lnTo>
                <a:cubicBezTo>
                  <a:pt x="3631406" y="2740918"/>
                  <a:pt x="3628926" y="2738437"/>
                  <a:pt x="3623965" y="2738437"/>
                </a:cubicBezTo>
                <a:lnTo>
                  <a:pt x="3631406" y="2738437"/>
                </a:lnTo>
                <a:cubicBezTo>
                  <a:pt x="3641328" y="2743398"/>
                  <a:pt x="3641328" y="2748359"/>
                  <a:pt x="3631406" y="2753320"/>
                </a:cubicBezTo>
                <a:lnTo>
                  <a:pt x="3638848" y="2760762"/>
                </a:lnTo>
                <a:lnTo>
                  <a:pt x="3653022" y="2760053"/>
                </a:lnTo>
                <a:lnTo>
                  <a:pt x="3646289" y="2753320"/>
                </a:lnTo>
                <a:lnTo>
                  <a:pt x="3661172" y="2753320"/>
                </a:lnTo>
                <a:lnTo>
                  <a:pt x="3654514" y="2759979"/>
                </a:lnTo>
                <a:lnTo>
                  <a:pt x="3657451" y="2759831"/>
                </a:lnTo>
                <a:cubicBezTo>
                  <a:pt x="3662412" y="2759212"/>
                  <a:pt x="3666133" y="2758282"/>
                  <a:pt x="3668613" y="2757041"/>
                </a:cubicBezTo>
                <a:cubicBezTo>
                  <a:pt x="3673574" y="2754560"/>
                  <a:pt x="3678535" y="2755801"/>
                  <a:pt x="3683496" y="2760762"/>
                </a:cubicBezTo>
                <a:cubicBezTo>
                  <a:pt x="3688457" y="2765722"/>
                  <a:pt x="3693418" y="2768203"/>
                  <a:pt x="3698379" y="2768203"/>
                </a:cubicBezTo>
                <a:lnTo>
                  <a:pt x="3720703" y="2783086"/>
                </a:lnTo>
                <a:lnTo>
                  <a:pt x="3743027" y="2790527"/>
                </a:lnTo>
                <a:cubicBezTo>
                  <a:pt x="3757910" y="2790527"/>
                  <a:pt x="3770313" y="2791767"/>
                  <a:pt x="3780234" y="2794248"/>
                </a:cubicBezTo>
                <a:cubicBezTo>
                  <a:pt x="3790156" y="2796729"/>
                  <a:pt x="3797598" y="2797969"/>
                  <a:pt x="3802559" y="2797969"/>
                </a:cubicBezTo>
                <a:cubicBezTo>
                  <a:pt x="3807520" y="2802929"/>
                  <a:pt x="3807520" y="2807891"/>
                  <a:pt x="3802559" y="2812851"/>
                </a:cubicBezTo>
                <a:cubicBezTo>
                  <a:pt x="3802559" y="2812851"/>
                  <a:pt x="3800078" y="2811611"/>
                  <a:pt x="3795117" y="2809131"/>
                </a:cubicBezTo>
                <a:cubicBezTo>
                  <a:pt x="3790156" y="2806650"/>
                  <a:pt x="3785195" y="2805410"/>
                  <a:pt x="3780234" y="2805410"/>
                </a:cubicBezTo>
                <a:lnTo>
                  <a:pt x="3750469" y="2797969"/>
                </a:lnTo>
                <a:cubicBezTo>
                  <a:pt x="3740547" y="2788047"/>
                  <a:pt x="3718223" y="2783086"/>
                  <a:pt x="3683496" y="2783086"/>
                </a:cubicBezTo>
                <a:cubicBezTo>
                  <a:pt x="3678535" y="2783086"/>
                  <a:pt x="3673574" y="2781846"/>
                  <a:pt x="3668613" y="2779365"/>
                </a:cubicBezTo>
                <a:cubicBezTo>
                  <a:pt x="3663652" y="2776884"/>
                  <a:pt x="3661172" y="2775644"/>
                  <a:pt x="3661172" y="2775644"/>
                </a:cubicBezTo>
                <a:cubicBezTo>
                  <a:pt x="3661172" y="2775644"/>
                  <a:pt x="3650010" y="2773164"/>
                  <a:pt x="3627685" y="2768203"/>
                </a:cubicBezTo>
                <a:cubicBezTo>
                  <a:pt x="3605361" y="2763242"/>
                  <a:pt x="3583037" y="2758281"/>
                  <a:pt x="3560713" y="2753320"/>
                </a:cubicBezTo>
                <a:cubicBezTo>
                  <a:pt x="3538389" y="2748359"/>
                  <a:pt x="3524746" y="2743398"/>
                  <a:pt x="3519785" y="2738437"/>
                </a:cubicBezTo>
                <a:cubicBezTo>
                  <a:pt x="3504902" y="2733477"/>
                  <a:pt x="3494980" y="2730996"/>
                  <a:pt x="3490019" y="2730996"/>
                </a:cubicBezTo>
                <a:cubicBezTo>
                  <a:pt x="3485058" y="2730996"/>
                  <a:pt x="3480098" y="2728515"/>
                  <a:pt x="3475137" y="2723555"/>
                </a:cubicBezTo>
                <a:lnTo>
                  <a:pt x="3452812" y="2716113"/>
                </a:lnTo>
                <a:cubicBezTo>
                  <a:pt x="3447851" y="2716113"/>
                  <a:pt x="3441650" y="2714873"/>
                  <a:pt x="3434209" y="2712392"/>
                </a:cubicBezTo>
                <a:cubicBezTo>
                  <a:pt x="3426767" y="2709912"/>
                  <a:pt x="3418086" y="2707432"/>
                  <a:pt x="3408164" y="2704951"/>
                </a:cubicBezTo>
                <a:cubicBezTo>
                  <a:pt x="3398242" y="2702470"/>
                  <a:pt x="3387080" y="2698750"/>
                  <a:pt x="3374678" y="2693789"/>
                </a:cubicBezTo>
                <a:cubicBezTo>
                  <a:pt x="3362275" y="2688828"/>
                  <a:pt x="3352353" y="2685108"/>
                  <a:pt x="3344912" y="2682627"/>
                </a:cubicBezTo>
                <a:cubicBezTo>
                  <a:pt x="3337471" y="2680146"/>
                  <a:pt x="3331270" y="2677666"/>
                  <a:pt x="3326308" y="2675185"/>
                </a:cubicBezTo>
                <a:cubicBezTo>
                  <a:pt x="3321348" y="2672705"/>
                  <a:pt x="3316386" y="2670225"/>
                  <a:pt x="3311426" y="2667744"/>
                </a:cubicBezTo>
                <a:cubicBezTo>
                  <a:pt x="3306465" y="2665263"/>
                  <a:pt x="3299024" y="2664023"/>
                  <a:pt x="3289101" y="2664023"/>
                </a:cubicBezTo>
                <a:cubicBezTo>
                  <a:pt x="3274219" y="2659063"/>
                  <a:pt x="3264297" y="2655342"/>
                  <a:pt x="3259336" y="2652861"/>
                </a:cubicBezTo>
                <a:cubicBezTo>
                  <a:pt x="3254375" y="2650381"/>
                  <a:pt x="3249414" y="2649141"/>
                  <a:pt x="3244453" y="2649141"/>
                </a:cubicBezTo>
                <a:cubicBezTo>
                  <a:pt x="3224609" y="2644180"/>
                  <a:pt x="3207246" y="2640459"/>
                  <a:pt x="3192363" y="2637978"/>
                </a:cubicBezTo>
                <a:cubicBezTo>
                  <a:pt x="3177480" y="2635498"/>
                  <a:pt x="3167558" y="2631777"/>
                  <a:pt x="3162598" y="2626816"/>
                </a:cubicBezTo>
                <a:cubicBezTo>
                  <a:pt x="3157637" y="2616894"/>
                  <a:pt x="3140273" y="2609453"/>
                  <a:pt x="3110508" y="2604492"/>
                </a:cubicBezTo>
                <a:cubicBezTo>
                  <a:pt x="3105547" y="2604492"/>
                  <a:pt x="3103066" y="2602011"/>
                  <a:pt x="3103066" y="2597051"/>
                </a:cubicBezTo>
                <a:cubicBezTo>
                  <a:pt x="3098106" y="2597051"/>
                  <a:pt x="3093144" y="2595811"/>
                  <a:pt x="3088183" y="2593330"/>
                </a:cubicBezTo>
                <a:cubicBezTo>
                  <a:pt x="3083223" y="2590849"/>
                  <a:pt x="3078261" y="2589609"/>
                  <a:pt x="3073301" y="2589609"/>
                </a:cubicBezTo>
                <a:cubicBezTo>
                  <a:pt x="3053457" y="2584649"/>
                  <a:pt x="3033613" y="2579687"/>
                  <a:pt x="3013769" y="2574726"/>
                </a:cubicBezTo>
                <a:cubicBezTo>
                  <a:pt x="2993926" y="2569766"/>
                  <a:pt x="2972842" y="2563564"/>
                  <a:pt x="2950517" y="2556123"/>
                </a:cubicBezTo>
                <a:cubicBezTo>
                  <a:pt x="2928193" y="2548682"/>
                  <a:pt x="2912070" y="2542480"/>
                  <a:pt x="2902148" y="2537519"/>
                </a:cubicBezTo>
                <a:cubicBezTo>
                  <a:pt x="2892226" y="2532559"/>
                  <a:pt x="2884785" y="2530078"/>
                  <a:pt x="2879824" y="2530078"/>
                </a:cubicBezTo>
                <a:lnTo>
                  <a:pt x="2850058" y="2522637"/>
                </a:lnTo>
                <a:cubicBezTo>
                  <a:pt x="2835176" y="2517676"/>
                  <a:pt x="2825254" y="2515195"/>
                  <a:pt x="2820293" y="2515195"/>
                </a:cubicBezTo>
                <a:cubicBezTo>
                  <a:pt x="2815332" y="2515195"/>
                  <a:pt x="2800449" y="2510234"/>
                  <a:pt x="2775644" y="2500312"/>
                </a:cubicBezTo>
                <a:cubicBezTo>
                  <a:pt x="2765722" y="2500312"/>
                  <a:pt x="2755801" y="2497832"/>
                  <a:pt x="2745879" y="2492871"/>
                </a:cubicBezTo>
                <a:cubicBezTo>
                  <a:pt x="2735957" y="2487910"/>
                  <a:pt x="2728515" y="2485430"/>
                  <a:pt x="2723555" y="2485430"/>
                </a:cubicBezTo>
                <a:cubicBezTo>
                  <a:pt x="2708672" y="2480469"/>
                  <a:pt x="2696270" y="2475508"/>
                  <a:pt x="2686348" y="2470547"/>
                </a:cubicBezTo>
                <a:cubicBezTo>
                  <a:pt x="2676425" y="2465586"/>
                  <a:pt x="2660303" y="2460625"/>
                  <a:pt x="2637978" y="2455664"/>
                </a:cubicBezTo>
                <a:cubicBezTo>
                  <a:pt x="2615654" y="2450703"/>
                  <a:pt x="2597051" y="2443262"/>
                  <a:pt x="2582168" y="2433340"/>
                </a:cubicBezTo>
                <a:lnTo>
                  <a:pt x="2559844" y="2425898"/>
                </a:lnTo>
                <a:lnTo>
                  <a:pt x="2559844" y="2418457"/>
                </a:lnTo>
                <a:cubicBezTo>
                  <a:pt x="2559844" y="2413496"/>
                  <a:pt x="2549922" y="2411016"/>
                  <a:pt x="2530078" y="2411016"/>
                </a:cubicBezTo>
                <a:cubicBezTo>
                  <a:pt x="2525117" y="2411016"/>
                  <a:pt x="2520156" y="2411016"/>
                  <a:pt x="2515195" y="2411016"/>
                </a:cubicBezTo>
                <a:cubicBezTo>
                  <a:pt x="2510234" y="2411016"/>
                  <a:pt x="2502793" y="2411016"/>
                  <a:pt x="2492871" y="2411016"/>
                </a:cubicBezTo>
                <a:cubicBezTo>
                  <a:pt x="2477988" y="2406055"/>
                  <a:pt x="2468066" y="2402334"/>
                  <a:pt x="2463105" y="2399853"/>
                </a:cubicBezTo>
                <a:cubicBezTo>
                  <a:pt x="2458145" y="2397373"/>
                  <a:pt x="2455664" y="2393652"/>
                  <a:pt x="2455664" y="2388691"/>
                </a:cubicBezTo>
                <a:close/>
                <a:moveTo>
                  <a:pt x="2409953" y="2372746"/>
                </a:moveTo>
                <a:lnTo>
                  <a:pt x="2418457" y="2373809"/>
                </a:lnTo>
                <a:cubicBezTo>
                  <a:pt x="2418457" y="2373809"/>
                  <a:pt x="2415976" y="2373809"/>
                  <a:pt x="2411016" y="2373809"/>
                </a:cubicBezTo>
                <a:close/>
                <a:moveTo>
                  <a:pt x="5610820" y="2366367"/>
                </a:moveTo>
                <a:cubicBezTo>
                  <a:pt x="5610820" y="2371328"/>
                  <a:pt x="5610820" y="2373809"/>
                  <a:pt x="5610820" y="2373809"/>
                </a:cubicBezTo>
                <a:cubicBezTo>
                  <a:pt x="5610820" y="2378769"/>
                  <a:pt x="5610820" y="2381250"/>
                  <a:pt x="5610820" y="2381250"/>
                </a:cubicBezTo>
                <a:cubicBezTo>
                  <a:pt x="5615781" y="2381250"/>
                  <a:pt x="5618261" y="2381250"/>
                  <a:pt x="5618261" y="2381250"/>
                </a:cubicBezTo>
                <a:cubicBezTo>
                  <a:pt x="5618261" y="2381250"/>
                  <a:pt x="5618261" y="2378769"/>
                  <a:pt x="5618261" y="2373809"/>
                </a:cubicBezTo>
                <a:close/>
                <a:moveTo>
                  <a:pt x="5558730" y="2366367"/>
                </a:moveTo>
                <a:cubicBezTo>
                  <a:pt x="5558730" y="2366367"/>
                  <a:pt x="5558730" y="2368848"/>
                  <a:pt x="5558730" y="2373809"/>
                </a:cubicBezTo>
                <a:cubicBezTo>
                  <a:pt x="5563692" y="2378769"/>
                  <a:pt x="5558730" y="2381250"/>
                  <a:pt x="5543847" y="2381250"/>
                </a:cubicBezTo>
                <a:cubicBezTo>
                  <a:pt x="5538886" y="2381250"/>
                  <a:pt x="5536406" y="2382490"/>
                  <a:pt x="5536406" y="2384971"/>
                </a:cubicBezTo>
                <a:cubicBezTo>
                  <a:pt x="5536406" y="2387451"/>
                  <a:pt x="5532685" y="2388691"/>
                  <a:pt x="5525244" y="2388691"/>
                </a:cubicBezTo>
                <a:cubicBezTo>
                  <a:pt x="5517802" y="2388691"/>
                  <a:pt x="5514082" y="2387451"/>
                  <a:pt x="5514082" y="2384971"/>
                </a:cubicBezTo>
                <a:cubicBezTo>
                  <a:pt x="5514082" y="2382490"/>
                  <a:pt x="5510361" y="2381250"/>
                  <a:pt x="5502920" y="2381250"/>
                </a:cubicBezTo>
                <a:cubicBezTo>
                  <a:pt x="5495478" y="2381250"/>
                  <a:pt x="5491758" y="2378769"/>
                  <a:pt x="5491758" y="2373809"/>
                </a:cubicBezTo>
                <a:lnTo>
                  <a:pt x="5491758" y="2381250"/>
                </a:lnTo>
                <a:cubicBezTo>
                  <a:pt x="5491758" y="2386211"/>
                  <a:pt x="5494238" y="2388691"/>
                  <a:pt x="5499199" y="2388691"/>
                </a:cubicBezTo>
                <a:cubicBezTo>
                  <a:pt x="5509120" y="2393652"/>
                  <a:pt x="5517802" y="2396133"/>
                  <a:pt x="5525244" y="2396133"/>
                </a:cubicBezTo>
                <a:cubicBezTo>
                  <a:pt x="5532685" y="2396133"/>
                  <a:pt x="5537647" y="2394893"/>
                  <a:pt x="5540127" y="2392412"/>
                </a:cubicBezTo>
                <a:cubicBezTo>
                  <a:pt x="5542607" y="2389931"/>
                  <a:pt x="5546327" y="2388691"/>
                  <a:pt x="5551289" y="2388691"/>
                </a:cubicBezTo>
                <a:cubicBezTo>
                  <a:pt x="5571133" y="2388691"/>
                  <a:pt x="5576093" y="2383731"/>
                  <a:pt x="5566172" y="2373809"/>
                </a:cubicBezTo>
                <a:cubicBezTo>
                  <a:pt x="5561210" y="2368848"/>
                  <a:pt x="5558730" y="2366367"/>
                  <a:pt x="5558730" y="2366367"/>
                </a:cubicBezTo>
                <a:close/>
                <a:moveTo>
                  <a:pt x="5514082" y="2366367"/>
                </a:moveTo>
                <a:lnTo>
                  <a:pt x="5506640" y="2373809"/>
                </a:lnTo>
                <a:cubicBezTo>
                  <a:pt x="5506640" y="2373809"/>
                  <a:pt x="5509120" y="2373809"/>
                  <a:pt x="5514082" y="2373809"/>
                </a:cubicBezTo>
                <a:cubicBezTo>
                  <a:pt x="5519043" y="2373809"/>
                  <a:pt x="5521523" y="2373809"/>
                  <a:pt x="5521523" y="2373809"/>
                </a:cubicBezTo>
                <a:close/>
                <a:moveTo>
                  <a:pt x="3058418" y="2366367"/>
                </a:moveTo>
                <a:cubicBezTo>
                  <a:pt x="3058418" y="2366367"/>
                  <a:pt x="3060899" y="2368848"/>
                  <a:pt x="3065859" y="2373809"/>
                </a:cubicBezTo>
                <a:lnTo>
                  <a:pt x="3080742" y="2366367"/>
                </a:lnTo>
                <a:close/>
                <a:moveTo>
                  <a:pt x="2195215" y="2366367"/>
                </a:moveTo>
                <a:lnTo>
                  <a:pt x="2262187" y="2381250"/>
                </a:lnTo>
                <a:lnTo>
                  <a:pt x="2247305" y="2381250"/>
                </a:lnTo>
                <a:cubicBezTo>
                  <a:pt x="2237383" y="2376289"/>
                  <a:pt x="2229941" y="2373809"/>
                  <a:pt x="2224980" y="2373809"/>
                </a:cubicBezTo>
                <a:close/>
                <a:moveTo>
                  <a:pt x="5642446" y="2361716"/>
                </a:moveTo>
                <a:cubicBezTo>
                  <a:pt x="5641206" y="2361096"/>
                  <a:pt x="5640586" y="2361406"/>
                  <a:pt x="5640586" y="2362646"/>
                </a:cubicBezTo>
                <a:cubicBezTo>
                  <a:pt x="5640586" y="2365127"/>
                  <a:pt x="5640586" y="2368848"/>
                  <a:pt x="5640586" y="2373809"/>
                </a:cubicBezTo>
                <a:cubicBezTo>
                  <a:pt x="5645547" y="2378769"/>
                  <a:pt x="5648027" y="2378769"/>
                  <a:pt x="5648027" y="2373809"/>
                </a:cubicBezTo>
                <a:lnTo>
                  <a:pt x="5648027" y="2366367"/>
                </a:lnTo>
                <a:cubicBezTo>
                  <a:pt x="5645546" y="2363887"/>
                  <a:pt x="5643686" y="2362337"/>
                  <a:pt x="5642446" y="2361716"/>
                </a:cubicBezTo>
                <a:close/>
                <a:moveTo>
                  <a:pt x="5588496" y="2358926"/>
                </a:moveTo>
                <a:lnTo>
                  <a:pt x="5588496" y="2366367"/>
                </a:lnTo>
                <a:cubicBezTo>
                  <a:pt x="5593457" y="2366367"/>
                  <a:pt x="5595937" y="2365127"/>
                  <a:pt x="5595937" y="2362646"/>
                </a:cubicBezTo>
                <a:cubicBezTo>
                  <a:pt x="5595937" y="2360166"/>
                  <a:pt x="5593457" y="2358926"/>
                  <a:pt x="5588496" y="2358926"/>
                </a:cubicBezTo>
                <a:close/>
                <a:moveTo>
                  <a:pt x="2455664" y="2358926"/>
                </a:moveTo>
                <a:cubicBezTo>
                  <a:pt x="2460625" y="2358926"/>
                  <a:pt x="2463105" y="2358926"/>
                  <a:pt x="2463105" y="2358926"/>
                </a:cubicBezTo>
                <a:lnTo>
                  <a:pt x="2477988" y="2366367"/>
                </a:lnTo>
                <a:close/>
                <a:moveTo>
                  <a:pt x="1986855" y="2358926"/>
                </a:moveTo>
                <a:cubicBezTo>
                  <a:pt x="1996777" y="2358926"/>
                  <a:pt x="2004219" y="2358926"/>
                  <a:pt x="2009180" y="2358926"/>
                </a:cubicBezTo>
                <a:cubicBezTo>
                  <a:pt x="2014141" y="2358926"/>
                  <a:pt x="2019102" y="2361406"/>
                  <a:pt x="2024062" y="2366367"/>
                </a:cubicBezTo>
                <a:cubicBezTo>
                  <a:pt x="2029023" y="2366367"/>
                  <a:pt x="2032744" y="2367607"/>
                  <a:pt x="2035225" y="2370088"/>
                </a:cubicBezTo>
                <a:cubicBezTo>
                  <a:pt x="2037705" y="2372568"/>
                  <a:pt x="2040186" y="2373809"/>
                  <a:pt x="2042666" y="2373809"/>
                </a:cubicBezTo>
                <a:cubicBezTo>
                  <a:pt x="2045147" y="2373809"/>
                  <a:pt x="2047627" y="2373809"/>
                  <a:pt x="2050107" y="2373809"/>
                </a:cubicBezTo>
                <a:cubicBezTo>
                  <a:pt x="2052588" y="2373809"/>
                  <a:pt x="2056309" y="2376289"/>
                  <a:pt x="2061270" y="2381250"/>
                </a:cubicBezTo>
                <a:cubicBezTo>
                  <a:pt x="2071192" y="2386211"/>
                  <a:pt x="2083594" y="2389931"/>
                  <a:pt x="2098476" y="2392412"/>
                </a:cubicBezTo>
                <a:cubicBezTo>
                  <a:pt x="2113360" y="2394893"/>
                  <a:pt x="2123281" y="2396133"/>
                  <a:pt x="2128242" y="2396133"/>
                </a:cubicBezTo>
                <a:lnTo>
                  <a:pt x="2165449" y="2403574"/>
                </a:lnTo>
                <a:lnTo>
                  <a:pt x="2195215" y="2411016"/>
                </a:lnTo>
                <a:lnTo>
                  <a:pt x="2195215" y="2418457"/>
                </a:lnTo>
                <a:cubicBezTo>
                  <a:pt x="2205137" y="2423418"/>
                  <a:pt x="2212578" y="2428379"/>
                  <a:pt x="2217539" y="2433340"/>
                </a:cubicBezTo>
                <a:cubicBezTo>
                  <a:pt x="2222500" y="2438301"/>
                  <a:pt x="2232422" y="2443262"/>
                  <a:pt x="2247305" y="2448223"/>
                </a:cubicBezTo>
                <a:cubicBezTo>
                  <a:pt x="2262187" y="2453183"/>
                  <a:pt x="2270869" y="2458145"/>
                  <a:pt x="2273350" y="2463105"/>
                </a:cubicBezTo>
                <a:cubicBezTo>
                  <a:pt x="2275830" y="2468066"/>
                  <a:pt x="2278310" y="2470547"/>
                  <a:pt x="2280791" y="2470547"/>
                </a:cubicBezTo>
                <a:cubicBezTo>
                  <a:pt x="2283272" y="2470547"/>
                  <a:pt x="2288232" y="2471787"/>
                  <a:pt x="2295674" y="2474267"/>
                </a:cubicBezTo>
                <a:cubicBezTo>
                  <a:pt x="2303115" y="2476748"/>
                  <a:pt x="2306836" y="2477988"/>
                  <a:pt x="2306836" y="2477988"/>
                </a:cubicBezTo>
                <a:lnTo>
                  <a:pt x="2306836" y="2485430"/>
                </a:lnTo>
                <a:cubicBezTo>
                  <a:pt x="2306836" y="2485430"/>
                  <a:pt x="2301875" y="2482949"/>
                  <a:pt x="2291953" y="2477988"/>
                </a:cubicBezTo>
                <a:cubicBezTo>
                  <a:pt x="2286992" y="2477988"/>
                  <a:pt x="2279551" y="2476748"/>
                  <a:pt x="2269629" y="2474267"/>
                </a:cubicBezTo>
                <a:cubicBezTo>
                  <a:pt x="2259707" y="2471787"/>
                  <a:pt x="2254746" y="2469307"/>
                  <a:pt x="2254746" y="2466826"/>
                </a:cubicBezTo>
                <a:cubicBezTo>
                  <a:pt x="2254746" y="2464345"/>
                  <a:pt x="2252265" y="2463105"/>
                  <a:pt x="2247305" y="2463105"/>
                </a:cubicBezTo>
                <a:cubicBezTo>
                  <a:pt x="2242344" y="2463105"/>
                  <a:pt x="2238623" y="2461865"/>
                  <a:pt x="2236142" y="2459385"/>
                </a:cubicBezTo>
                <a:cubicBezTo>
                  <a:pt x="2233662" y="2456904"/>
                  <a:pt x="2232422" y="2455664"/>
                  <a:pt x="2232422" y="2455664"/>
                </a:cubicBezTo>
                <a:lnTo>
                  <a:pt x="2210098" y="2440781"/>
                </a:lnTo>
                <a:lnTo>
                  <a:pt x="2202656" y="2433340"/>
                </a:lnTo>
                <a:cubicBezTo>
                  <a:pt x="2192734" y="2428379"/>
                  <a:pt x="2187774" y="2427138"/>
                  <a:pt x="2187774" y="2429619"/>
                </a:cubicBezTo>
                <a:cubicBezTo>
                  <a:pt x="2187774" y="2432100"/>
                  <a:pt x="2184053" y="2433340"/>
                  <a:pt x="2176611" y="2433340"/>
                </a:cubicBezTo>
                <a:cubicBezTo>
                  <a:pt x="2169170" y="2433340"/>
                  <a:pt x="2165449" y="2433340"/>
                  <a:pt x="2165449" y="2433340"/>
                </a:cubicBezTo>
                <a:cubicBezTo>
                  <a:pt x="2150566" y="2428379"/>
                  <a:pt x="2138164" y="2423418"/>
                  <a:pt x="2128242" y="2418457"/>
                </a:cubicBezTo>
                <a:cubicBezTo>
                  <a:pt x="2118320" y="2408535"/>
                  <a:pt x="2110879" y="2403574"/>
                  <a:pt x="2105918" y="2403574"/>
                </a:cubicBezTo>
                <a:lnTo>
                  <a:pt x="2091035" y="2396133"/>
                </a:lnTo>
                <a:cubicBezTo>
                  <a:pt x="2086075" y="2396133"/>
                  <a:pt x="2081113" y="2396133"/>
                  <a:pt x="2076152" y="2396133"/>
                </a:cubicBezTo>
                <a:lnTo>
                  <a:pt x="2076152" y="2403574"/>
                </a:lnTo>
                <a:cubicBezTo>
                  <a:pt x="2066230" y="2398613"/>
                  <a:pt x="2058789" y="2394893"/>
                  <a:pt x="2053828" y="2392412"/>
                </a:cubicBezTo>
                <a:cubicBezTo>
                  <a:pt x="2048867" y="2389931"/>
                  <a:pt x="2046387" y="2387451"/>
                  <a:pt x="2046387" y="2384971"/>
                </a:cubicBezTo>
                <a:cubicBezTo>
                  <a:pt x="2046387" y="2382490"/>
                  <a:pt x="2041426" y="2380010"/>
                  <a:pt x="2031504" y="2377529"/>
                </a:cubicBezTo>
                <a:cubicBezTo>
                  <a:pt x="2021582" y="2375049"/>
                  <a:pt x="2006699" y="2373809"/>
                  <a:pt x="1986855" y="2373809"/>
                </a:cubicBezTo>
                <a:cubicBezTo>
                  <a:pt x="1986855" y="2373809"/>
                  <a:pt x="1986855" y="2372568"/>
                  <a:pt x="1986855" y="2370088"/>
                </a:cubicBezTo>
                <a:cubicBezTo>
                  <a:pt x="1986855" y="2367607"/>
                  <a:pt x="1989336" y="2366367"/>
                  <a:pt x="1994297" y="2366367"/>
                </a:cubicBezTo>
                <a:close/>
                <a:moveTo>
                  <a:pt x="5528965" y="2355205"/>
                </a:moveTo>
                <a:cubicBezTo>
                  <a:pt x="5526484" y="2355206"/>
                  <a:pt x="5524004" y="2356446"/>
                  <a:pt x="5521523" y="2358926"/>
                </a:cubicBezTo>
                <a:lnTo>
                  <a:pt x="5514082" y="2358926"/>
                </a:lnTo>
                <a:cubicBezTo>
                  <a:pt x="5514082" y="2358926"/>
                  <a:pt x="5521523" y="2361406"/>
                  <a:pt x="5536406" y="2366367"/>
                </a:cubicBezTo>
                <a:lnTo>
                  <a:pt x="5551289" y="2358926"/>
                </a:lnTo>
                <a:lnTo>
                  <a:pt x="5536406" y="2358926"/>
                </a:lnTo>
                <a:cubicBezTo>
                  <a:pt x="5533925" y="2356446"/>
                  <a:pt x="5531445" y="2355206"/>
                  <a:pt x="5528965" y="2355205"/>
                </a:cubicBezTo>
                <a:close/>
                <a:moveTo>
                  <a:pt x="5718720" y="2351484"/>
                </a:moveTo>
                <a:cubicBezTo>
                  <a:pt x="5716240" y="2351484"/>
                  <a:pt x="5715000" y="2353965"/>
                  <a:pt x="5715000" y="2358926"/>
                </a:cubicBezTo>
                <a:lnTo>
                  <a:pt x="5715000" y="2366367"/>
                </a:lnTo>
                <a:cubicBezTo>
                  <a:pt x="5710038" y="2366367"/>
                  <a:pt x="5707558" y="2363886"/>
                  <a:pt x="5707558" y="2358926"/>
                </a:cubicBezTo>
                <a:lnTo>
                  <a:pt x="5685234" y="2358926"/>
                </a:lnTo>
                <a:lnTo>
                  <a:pt x="5692676" y="2366367"/>
                </a:lnTo>
                <a:cubicBezTo>
                  <a:pt x="5697637" y="2371328"/>
                  <a:pt x="5700117" y="2371328"/>
                  <a:pt x="5700117" y="2366367"/>
                </a:cubicBezTo>
                <a:cubicBezTo>
                  <a:pt x="5700117" y="2366367"/>
                  <a:pt x="5702597" y="2367607"/>
                  <a:pt x="5707558" y="2370088"/>
                </a:cubicBezTo>
                <a:cubicBezTo>
                  <a:pt x="5712520" y="2372568"/>
                  <a:pt x="5716240" y="2373809"/>
                  <a:pt x="5718720" y="2373809"/>
                </a:cubicBezTo>
                <a:cubicBezTo>
                  <a:pt x="5721201" y="2373809"/>
                  <a:pt x="5724921" y="2375049"/>
                  <a:pt x="5729883" y="2377529"/>
                </a:cubicBezTo>
                <a:cubicBezTo>
                  <a:pt x="5734844" y="2380010"/>
                  <a:pt x="5737324" y="2381250"/>
                  <a:pt x="5737324" y="2381250"/>
                </a:cubicBezTo>
                <a:lnTo>
                  <a:pt x="5752207" y="2381250"/>
                </a:lnTo>
                <a:lnTo>
                  <a:pt x="5737324" y="2373809"/>
                </a:lnTo>
                <a:cubicBezTo>
                  <a:pt x="5737324" y="2368848"/>
                  <a:pt x="5736083" y="2365127"/>
                  <a:pt x="5733603" y="2362646"/>
                </a:cubicBezTo>
                <a:cubicBezTo>
                  <a:pt x="5731123" y="2360166"/>
                  <a:pt x="5727402" y="2358926"/>
                  <a:pt x="5722441" y="2358926"/>
                </a:cubicBezTo>
                <a:cubicBezTo>
                  <a:pt x="5722441" y="2353965"/>
                  <a:pt x="5721201" y="2351484"/>
                  <a:pt x="5718720" y="2351484"/>
                </a:cubicBezTo>
                <a:close/>
                <a:moveTo>
                  <a:pt x="5558730" y="2351484"/>
                </a:moveTo>
                <a:lnTo>
                  <a:pt x="5566172" y="2358926"/>
                </a:lnTo>
                <a:lnTo>
                  <a:pt x="5573613" y="2351484"/>
                </a:lnTo>
                <a:close/>
                <a:moveTo>
                  <a:pt x="3065859" y="2351484"/>
                </a:moveTo>
                <a:lnTo>
                  <a:pt x="3073301" y="2358926"/>
                </a:lnTo>
                <a:cubicBezTo>
                  <a:pt x="3085703" y="2361406"/>
                  <a:pt x="3094385" y="2363267"/>
                  <a:pt x="3099346" y="2364507"/>
                </a:cubicBezTo>
                <a:lnTo>
                  <a:pt x="3102553" y="2365469"/>
                </a:lnTo>
                <a:lnTo>
                  <a:pt x="3099346" y="2359856"/>
                </a:lnTo>
                <a:cubicBezTo>
                  <a:pt x="3096865" y="2357996"/>
                  <a:pt x="3093145" y="2356446"/>
                  <a:pt x="3088183" y="2355205"/>
                </a:cubicBezTo>
                <a:cubicBezTo>
                  <a:pt x="3078261" y="2352724"/>
                  <a:pt x="3070820" y="2351484"/>
                  <a:pt x="3065859" y="2351484"/>
                </a:cubicBezTo>
                <a:close/>
                <a:moveTo>
                  <a:pt x="2113360" y="2351484"/>
                </a:moveTo>
                <a:cubicBezTo>
                  <a:pt x="2113360" y="2351484"/>
                  <a:pt x="2115840" y="2351484"/>
                  <a:pt x="2120801" y="2351484"/>
                </a:cubicBezTo>
                <a:lnTo>
                  <a:pt x="2120801" y="2358926"/>
                </a:lnTo>
                <a:cubicBezTo>
                  <a:pt x="2120801" y="2358926"/>
                  <a:pt x="2118320" y="2356445"/>
                  <a:pt x="2113360" y="2351484"/>
                </a:cubicBezTo>
                <a:close/>
                <a:moveTo>
                  <a:pt x="5960566" y="2344043"/>
                </a:moveTo>
                <a:cubicBezTo>
                  <a:pt x="5965527" y="2344043"/>
                  <a:pt x="5970488" y="2346524"/>
                  <a:pt x="5975449" y="2351484"/>
                </a:cubicBezTo>
                <a:cubicBezTo>
                  <a:pt x="5970488" y="2351484"/>
                  <a:pt x="5965527" y="2351484"/>
                  <a:pt x="5960566" y="2351484"/>
                </a:cubicBezTo>
                <a:close/>
                <a:moveTo>
                  <a:pt x="2143125" y="2344043"/>
                </a:moveTo>
                <a:cubicBezTo>
                  <a:pt x="2148086" y="2344043"/>
                  <a:pt x="2153047" y="2346524"/>
                  <a:pt x="2158008" y="2351484"/>
                </a:cubicBezTo>
                <a:lnTo>
                  <a:pt x="2150566" y="2351484"/>
                </a:lnTo>
                <a:close/>
                <a:moveTo>
                  <a:pt x="5729883" y="2336601"/>
                </a:moveTo>
                <a:lnTo>
                  <a:pt x="5729883" y="2344043"/>
                </a:lnTo>
                <a:cubicBezTo>
                  <a:pt x="5734844" y="2344043"/>
                  <a:pt x="5739804" y="2344043"/>
                  <a:pt x="5744765" y="2344043"/>
                </a:cubicBezTo>
                <a:cubicBezTo>
                  <a:pt x="5739804" y="2339082"/>
                  <a:pt x="5734844" y="2336601"/>
                  <a:pt x="5729883" y="2336601"/>
                </a:cubicBezTo>
                <a:close/>
                <a:moveTo>
                  <a:pt x="3170039" y="2336601"/>
                </a:moveTo>
                <a:cubicBezTo>
                  <a:pt x="3170039" y="2336601"/>
                  <a:pt x="3167558" y="2339082"/>
                  <a:pt x="3162598" y="2344043"/>
                </a:cubicBezTo>
                <a:cubicBezTo>
                  <a:pt x="3162598" y="2344043"/>
                  <a:pt x="3163838" y="2345283"/>
                  <a:pt x="3166318" y="2347764"/>
                </a:cubicBezTo>
                <a:cubicBezTo>
                  <a:pt x="3168799" y="2350244"/>
                  <a:pt x="3170039" y="2351484"/>
                  <a:pt x="3170039" y="2351484"/>
                </a:cubicBezTo>
                <a:cubicBezTo>
                  <a:pt x="3184922" y="2356445"/>
                  <a:pt x="3192363" y="2356445"/>
                  <a:pt x="3192363" y="2351484"/>
                </a:cubicBezTo>
                <a:cubicBezTo>
                  <a:pt x="3192363" y="2346524"/>
                  <a:pt x="3189883" y="2344043"/>
                  <a:pt x="3184922" y="2344043"/>
                </a:cubicBezTo>
                <a:lnTo>
                  <a:pt x="3177480" y="2344043"/>
                </a:lnTo>
                <a:close/>
                <a:moveTo>
                  <a:pt x="5640586" y="2329160"/>
                </a:moveTo>
                <a:cubicBezTo>
                  <a:pt x="5640586" y="2329160"/>
                  <a:pt x="5643066" y="2329160"/>
                  <a:pt x="5648027" y="2329160"/>
                </a:cubicBezTo>
                <a:lnTo>
                  <a:pt x="5646836" y="2333327"/>
                </a:lnTo>
                <a:close/>
                <a:moveTo>
                  <a:pt x="3110508" y="2329160"/>
                </a:moveTo>
                <a:lnTo>
                  <a:pt x="3125391" y="2336601"/>
                </a:lnTo>
                <a:lnTo>
                  <a:pt x="3117949" y="2329160"/>
                </a:lnTo>
                <a:cubicBezTo>
                  <a:pt x="3112988" y="2329160"/>
                  <a:pt x="3110508" y="2329160"/>
                  <a:pt x="3110508" y="2329160"/>
                </a:cubicBezTo>
                <a:close/>
                <a:moveTo>
                  <a:pt x="2403574" y="2323470"/>
                </a:moveTo>
                <a:lnTo>
                  <a:pt x="2414736" y="2325439"/>
                </a:lnTo>
                <a:cubicBezTo>
                  <a:pt x="2427138" y="2327920"/>
                  <a:pt x="2434580" y="2329160"/>
                  <a:pt x="2437060" y="2329160"/>
                </a:cubicBezTo>
                <a:cubicBezTo>
                  <a:pt x="2439541" y="2329160"/>
                  <a:pt x="2443262" y="2330400"/>
                  <a:pt x="2448223" y="2332881"/>
                </a:cubicBezTo>
                <a:cubicBezTo>
                  <a:pt x="2453183" y="2335361"/>
                  <a:pt x="2460625" y="2336601"/>
                  <a:pt x="2470547" y="2336601"/>
                </a:cubicBezTo>
                <a:cubicBezTo>
                  <a:pt x="2500312" y="2341562"/>
                  <a:pt x="2527598" y="2349004"/>
                  <a:pt x="2552402" y="2358926"/>
                </a:cubicBezTo>
                <a:lnTo>
                  <a:pt x="2589609" y="2366367"/>
                </a:lnTo>
                <a:lnTo>
                  <a:pt x="2634258" y="2373809"/>
                </a:lnTo>
                <a:lnTo>
                  <a:pt x="2641699" y="2373809"/>
                </a:lnTo>
                <a:cubicBezTo>
                  <a:pt x="2646660" y="2373809"/>
                  <a:pt x="2649141" y="2376289"/>
                  <a:pt x="2649141" y="2381250"/>
                </a:cubicBezTo>
                <a:cubicBezTo>
                  <a:pt x="2664023" y="2391172"/>
                  <a:pt x="2691308" y="2396133"/>
                  <a:pt x="2730996" y="2396133"/>
                </a:cubicBezTo>
                <a:lnTo>
                  <a:pt x="2768203" y="2403574"/>
                </a:lnTo>
                <a:cubicBezTo>
                  <a:pt x="2802929" y="2423418"/>
                  <a:pt x="2822774" y="2430859"/>
                  <a:pt x="2827734" y="2425898"/>
                </a:cubicBezTo>
                <a:lnTo>
                  <a:pt x="2850058" y="2440781"/>
                </a:lnTo>
                <a:cubicBezTo>
                  <a:pt x="2850058" y="2445742"/>
                  <a:pt x="2855019" y="2448223"/>
                  <a:pt x="2864941" y="2448223"/>
                </a:cubicBezTo>
                <a:cubicBezTo>
                  <a:pt x="2874863" y="2448223"/>
                  <a:pt x="2882305" y="2449463"/>
                  <a:pt x="2887266" y="2451943"/>
                </a:cubicBezTo>
                <a:cubicBezTo>
                  <a:pt x="2892226" y="2454424"/>
                  <a:pt x="2898428" y="2455664"/>
                  <a:pt x="2905869" y="2455664"/>
                </a:cubicBezTo>
                <a:cubicBezTo>
                  <a:pt x="2913310" y="2455664"/>
                  <a:pt x="2917031" y="2456904"/>
                  <a:pt x="2917031" y="2459385"/>
                </a:cubicBezTo>
                <a:cubicBezTo>
                  <a:pt x="2917031" y="2461865"/>
                  <a:pt x="2919512" y="2463105"/>
                  <a:pt x="2924473" y="2463105"/>
                </a:cubicBezTo>
                <a:cubicBezTo>
                  <a:pt x="2944316" y="2463105"/>
                  <a:pt x="2949277" y="2468066"/>
                  <a:pt x="2939355" y="2477988"/>
                </a:cubicBezTo>
                <a:lnTo>
                  <a:pt x="2924473" y="2477988"/>
                </a:lnTo>
                <a:cubicBezTo>
                  <a:pt x="2924473" y="2473027"/>
                  <a:pt x="2919512" y="2473027"/>
                  <a:pt x="2909590" y="2477988"/>
                </a:cubicBezTo>
                <a:cubicBezTo>
                  <a:pt x="2909590" y="2477988"/>
                  <a:pt x="2908350" y="2476748"/>
                  <a:pt x="2905869" y="2474267"/>
                </a:cubicBezTo>
                <a:cubicBezTo>
                  <a:pt x="2903388" y="2471787"/>
                  <a:pt x="2900908" y="2470547"/>
                  <a:pt x="2898428" y="2470547"/>
                </a:cubicBezTo>
                <a:cubicBezTo>
                  <a:pt x="2895947" y="2470547"/>
                  <a:pt x="2893467" y="2470547"/>
                  <a:pt x="2890986" y="2470547"/>
                </a:cubicBezTo>
                <a:cubicBezTo>
                  <a:pt x="2888506" y="2470547"/>
                  <a:pt x="2884785" y="2470547"/>
                  <a:pt x="2879824" y="2470547"/>
                </a:cubicBezTo>
                <a:cubicBezTo>
                  <a:pt x="2879824" y="2470547"/>
                  <a:pt x="2879824" y="2468066"/>
                  <a:pt x="2879824" y="2463105"/>
                </a:cubicBezTo>
                <a:cubicBezTo>
                  <a:pt x="2879824" y="2458145"/>
                  <a:pt x="2877344" y="2455664"/>
                  <a:pt x="2872383" y="2455664"/>
                </a:cubicBezTo>
                <a:cubicBezTo>
                  <a:pt x="2867422" y="2460625"/>
                  <a:pt x="2867422" y="2463105"/>
                  <a:pt x="2872383" y="2463105"/>
                </a:cubicBezTo>
                <a:lnTo>
                  <a:pt x="2857500" y="2463105"/>
                </a:lnTo>
                <a:cubicBezTo>
                  <a:pt x="2857500" y="2458145"/>
                  <a:pt x="2853779" y="2455664"/>
                  <a:pt x="2846338" y="2455664"/>
                </a:cubicBezTo>
                <a:cubicBezTo>
                  <a:pt x="2838896" y="2455664"/>
                  <a:pt x="2835176" y="2454424"/>
                  <a:pt x="2835176" y="2451943"/>
                </a:cubicBezTo>
                <a:cubicBezTo>
                  <a:pt x="2835176" y="2449463"/>
                  <a:pt x="2832695" y="2448223"/>
                  <a:pt x="2827734" y="2448223"/>
                </a:cubicBezTo>
                <a:lnTo>
                  <a:pt x="2812851" y="2440781"/>
                </a:lnTo>
                <a:lnTo>
                  <a:pt x="2797969" y="2440781"/>
                </a:lnTo>
                <a:cubicBezTo>
                  <a:pt x="2797969" y="2440781"/>
                  <a:pt x="2794248" y="2440781"/>
                  <a:pt x="2786807" y="2440781"/>
                </a:cubicBezTo>
                <a:cubicBezTo>
                  <a:pt x="2779365" y="2440781"/>
                  <a:pt x="2771924" y="2439541"/>
                  <a:pt x="2764483" y="2437060"/>
                </a:cubicBezTo>
                <a:cubicBezTo>
                  <a:pt x="2757041" y="2434580"/>
                  <a:pt x="2753320" y="2432100"/>
                  <a:pt x="2753320" y="2429619"/>
                </a:cubicBezTo>
                <a:cubicBezTo>
                  <a:pt x="2753320" y="2427138"/>
                  <a:pt x="2749600" y="2425898"/>
                  <a:pt x="2742158" y="2425898"/>
                </a:cubicBezTo>
                <a:cubicBezTo>
                  <a:pt x="2734717" y="2425898"/>
                  <a:pt x="2723555" y="2422178"/>
                  <a:pt x="2708672" y="2414736"/>
                </a:cubicBezTo>
                <a:cubicBezTo>
                  <a:pt x="2693789" y="2407295"/>
                  <a:pt x="2680146" y="2403574"/>
                  <a:pt x="2667744" y="2403574"/>
                </a:cubicBezTo>
                <a:cubicBezTo>
                  <a:pt x="2655342" y="2403574"/>
                  <a:pt x="2649141" y="2401093"/>
                  <a:pt x="2649141" y="2396133"/>
                </a:cubicBezTo>
                <a:cubicBezTo>
                  <a:pt x="2649141" y="2396133"/>
                  <a:pt x="2646660" y="2396133"/>
                  <a:pt x="2641699" y="2396133"/>
                </a:cubicBezTo>
                <a:cubicBezTo>
                  <a:pt x="2636738" y="2396133"/>
                  <a:pt x="2634258" y="2396133"/>
                  <a:pt x="2634258" y="2396133"/>
                </a:cubicBezTo>
                <a:cubicBezTo>
                  <a:pt x="2624336" y="2396133"/>
                  <a:pt x="2616894" y="2393652"/>
                  <a:pt x="2611933" y="2388691"/>
                </a:cubicBezTo>
                <a:cubicBezTo>
                  <a:pt x="2606973" y="2388691"/>
                  <a:pt x="2602011" y="2387451"/>
                  <a:pt x="2597051" y="2384971"/>
                </a:cubicBezTo>
                <a:cubicBezTo>
                  <a:pt x="2592090" y="2382490"/>
                  <a:pt x="2587129" y="2381250"/>
                  <a:pt x="2582168" y="2381250"/>
                </a:cubicBezTo>
                <a:cubicBezTo>
                  <a:pt x="2577207" y="2381250"/>
                  <a:pt x="2571006" y="2380010"/>
                  <a:pt x="2563564" y="2377529"/>
                </a:cubicBezTo>
                <a:cubicBezTo>
                  <a:pt x="2556123" y="2375049"/>
                  <a:pt x="2549922" y="2371328"/>
                  <a:pt x="2544961" y="2366367"/>
                </a:cubicBezTo>
                <a:cubicBezTo>
                  <a:pt x="2535039" y="2361406"/>
                  <a:pt x="2523877" y="2358926"/>
                  <a:pt x="2511475" y="2358926"/>
                </a:cubicBezTo>
                <a:cubicBezTo>
                  <a:pt x="2499072" y="2358926"/>
                  <a:pt x="2492871" y="2358926"/>
                  <a:pt x="2492871" y="2358926"/>
                </a:cubicBezTo>
                <a:cubicBezTo>
                  <a:pt x="2487910" y="2353965"/>
                  <a:pt x="2485430" y="2351484"/>
                  <a:pt x="2485430" y="2351484"/>
                </a:cubicBezTo>
                <a:cubicBezTo>
                  <a:pt x="2480469" y="2351484"/>
                  <a:pt x="2477988" y="2351484"/>
                  <a:pt x="2477988" y="2351484"/>
                </a:cubicBezTo>
                <a:cubicBezTo>
                  <a:pt x="2477988" y="2351484"/>
                  <a:pt x="2475508" y="2351484"/>
                  <a:pt x="2470547" y="2351484"/>
                </a:cubicBezTo>
                <a:cubicBezTo>
                  <a:pt x="2465586" y="2351484"/>
                  <a:pt x="2461865" y="2350244"/>
                  <a:pt x="2459385" y="2347764"/>
                </a:cubicBezTo>
                <a:cubicBezTo>
                  <a:pt x="2456904" y="2345283"/>
                  <a:pt x="2454424" y="2342803"/>
                  <a:pt x="2451943" y="2340322"/>
                </a:cubicBezTo>
                <a:cubicBezTo>
                  <a:pt x="2449463" y="2337842"/>
                  <a:pt x="2445742" y="2336601"/>
                  <a:pt x="2440781" y="2336601"/>
                </a:cubicBezTo>
                <a:lnTo>
                  <a:pt x="2425898" y="2344043"/>
                </a:lnTo>
                <a:cubicBezTo>
                  <a:pt x="2415976" y="2339082"/>
                  <a:pt x="2408535" y="2336601"/>
                  <a:pt x="2403574" y="2336601"/>
                </a:cubicBezTo>
                <a:close/>
                <a:moveTo>
                  <a:pt x="6563320" y="2321719"/>
                </a:moveTo>
                <a:lnTo>
                  <a:pt x="6563320" y="2329160"/>
                </a:lnTo>
                <a:cubicBezTo>
                  <a:pt x="6563320" y="2329160"/>
                  <a:pt x="6560839" y="2329160"/>
                  <a:pt x="6555879" y="2329160"/>
                </a:cubicBezTo>
                <a:cubicBezTo>
                  <a:pt x="6560839" y="2324199"/>
                  <a:pt x="6563320" y="2321719"/>
                  <a:pt x="6563320" y="2321719"/>
                </a:cubicBezTo>
                <a:close/>
                <a:moveTo>
                  <a:pt x="5737324" y="2321719"/>
                </a:moveTo>
                <a:lnTo>
                  <a:pt x="5729883" y="2329160"/>
                </a:lnTo>
                <a:cubicBezTo>
                  <a:pt x="5729883" y="2329160"/>
                  <a:pt x="5732363" y="2329160"/>
                  <a:pt x="5737324" y="2329160"/>
                </a:cubicBezTo>
                <a:cubicBezTo>
                  <a:pt x="5737324" y="2329160"/>
                  <a:pt x="5737324" y="2326679"/>
                  <a:pt x="5737324" y="2321719"/>
                </a:cubicBezTo>
                <a:close/>
                <a:moveTo>
                  <a:pt x="5432226" y="2321719"/>
                </a:moveTo>
                <a:cubicBezTo>
                  <a:pt x="5432226" y="2326679"/>
                  <a:pt x="5434706" y="2329160"/>
                  <a:pt x="5439668" y="2329160"/>
                </a:cubicBezTo>
                <a:lnTo>
                  <a:pt x="5439668" y="2321719"/>
                </a:lnTo>
                <a:close/>
                <a:moveTo>
                  <a:pt x="5342929" y="2321719"/>
                </a:moveTo>
                <a:cubicBezTo>
                  <a:pt x="5342929" y="2321719"/>
                  <a:pt x="5344170" y="2324199"/>
                  <a:pt x="5346650" y="2329160"/>
                </a:cubicBezTo>
                <a:cubicBezTo>
                  <a:pt x="5349130" y="2334121"/>
                  <a:pt x="5356572" y="2337842"/>
                  <a:pt x="5368974" y="2340322"/>
                </a:cubicBezTo>
                <a:cubicBezTo>
                  <a:pt x="5381377" y="2342803"/>
                  <a:pt x="5387578" y="2344043"/>
                  <a:pt x="5387578" y="2344043"/>
                </a:cubicBezTo>
                <a:lnTo>
                  <a:pt x="5409902" y="2344043"/>
                </a:lnTo>
                <a:cubicBezTo>
                  <a:pt x="5409902" y="2349004"/>
                  <a:pt x="5412382" y="2351484"/>
                  <a:pt x="5417343" y="2351484"/>
                </a:cubicBezTo>
                <a:cubicBezTo>
                  <a:pt x="5422305" y="2351484"/>
                  <a:pt x="5427265" y="2351484"/>
                  <a:pt x="5432226" y="2351484"/>
                </a:cubicBezTo>
                <a:cubicBezTo>
                  <a:pt x="5432226" y="2356445"/>
                  <a:pt x="5433467" y="2358926"/>
                  <a:pt x="5435947" y="2358926"/>
                </a:cubicBezTo>
                <a:cubicBezTo>
                  <a:pt x="5438427" y="2358926"/>
                  <a:pt x="5442148" y="2356445"/>
                  <a:pt x="5447109" y="2351484"/>
                </a:cubicBezTo>
                <a:lnTo>
                  <a:pt x="5454551" y="2366367"/>
                </a:lnTo>
                <a:cubicBezTo>
                  <a:pt x="5449589" y="2371328"/>
                  <a:pt x="5452070" y="2371328"/>
                  <a:pt x="5461992" y="2366367"/>
                </a:cubicBezTo>
                <a:cubicBezTo>
                  <a:pt x="5466953" y="2366367"/>
                  <a:pt x="5469433" y="2368848"/>
                  <a:pt x="5469433" y="2373809"/>
                </a:cubicBezTo>
                <a:lnTo>
                  <a:pt x="5484316" y="2373809"/>
                </a:lnTo>
                <a:cubicBezTo>
                  <a:pt x="5484316" y="2373809"/>
                  <a:pt x="5485557" y="2372568"/>
                  <a:pt x="5488037" y="2370088"/>
                </a:cubicBezTo>
                <a:cubicBezTo>
                  <a:pt x="5490517" y="2367607"/>
                  <a:pt x="5491758" y="2366367"/>
                  <a:pt x="5491758" y="2366367"/>
                </a:cubicBezTo>
                <a:cubicBezTo>
                  <a:pt x="5491758" y="2361406"/>
                  <a:pt x="5491758" y="2358926"/>
                  <a:pt x="5491758" y="2358926"/>
                </a:cubicBezTo>
                <a:lnTo>
                  <a:pt x="5484316" y="2351484"/>
                </a:lnTo>
                <a:cubicBezTo>
                  <a:pt x="5479355" y="2351484"/>
                  <a:pt x="5476875" y="2351484"/>
                  <a:pt x="5476875" y="2351484"/>
                </a:cubicBezTo>
                <a:cubicBezTo>
                  <a:pt x="5476875" y="2351484"/>
                  <a:pt x="5476875" y="2353965"/>
                  <a:pt x="5476875" y="2358926"/>
                </a:cubicBezTo>
                <a:cubicBezTo>
                  <a:pt x="5471913" y="2353965"/>
                  <a:pt x="5469433" y="2351484"/>
                  <a:pt x="5469433" y="2351484"/>
                </a:cubicBezTo>
                <a:cubicBezTo>
                  <a:pt x="5469433" y="2351484"/>
                  <a:pt x="5466953" y="2349004"/>
                  <a:pt x="5461992" y="2344043"/>
                </a:cubicBezTo>
                <a:cubicBezTo>
                  <a:pt x="5461992" y="2339082"/>
                  <a:pt x="5460751" y="2337842"/>
                  <a:pt x="5458271" y="2340322"/>
                </a:cubicBezTo>
                <a:cubicBezTo>
                  <a:pt x="5455791" y="2342803"/>
                  <a:pt x="5452070" y="2344043"/>
                  <a:pt x="5447109" y="2344043"/>
                </a:cubicBezTo>
                <a:lnTo>
                  <a:pt x="5439668" y="2351484"/>
                </a:lnTo>
                <a:lnTo>
                  <a:pt x="5432226" y="2344043"/>
                </a:lnTo>
                <a:cubicBezTo>
                  <a:pt x="5427265" y="2339082"/>
                  <a:pt x="5424785" y="2336601"/>
                  <a:pt x="5424785" y="2336601"/>
                </a:cubicBezTo>
                <a:cubicBezTo>
                  <a:pt x="5424785" y="2336601"/>
                  <a:pt x="5422305" y="2334121"/>
                  <a:pt x="5417343" y="2329160"/>
                </a:cubicBezTo>
                <a:cubicBezTo>
                  <a:pt x="5412382" y="2329160"/>
                  <a:pt x="5408661" y="2329160"/>
                  <a:pt x="5406181" y="2329160"/>
                </a:cubicBezTo>
                <a:cubicBezTo>
                  <a:pt x="5403701" y="2329160"/>
                  <a:pt x="5402461" y="2329160"/>
                  <a:pt x="5402461" y="2329160"/>
                </a:cubicBezTo>
                <a:cubicBezTo>
                  <a:pt x="5397499" y="2329160"/>
                  <a:pt x="5395019" y="2329160"/>
                  <a:pt x="5395019" y="2329160"/>
                </a:cubicBezTo>
                <a:cubicBezTo>
                  <a:pt x="5390058" y="2324199"/>
                  <a:pt x="5382617" y="2321719"/>
                  <a:pt x="5372695" y="2321719"/>
                </a:cubicBezTo>
                <a:cubicBezTo>
                  <a:pt x="5362774" y="2321719"/>
                  <a:pt x="5352851" y="2321719"/>
                  <a:pt x="5342929" y="2321719"/>
                </a:cubicBezTo>
                <a:close/>
                <a:moveTo>
                  <a:pt x="2641699" y="2321719"/>
                </a:moveTo>
                <a:lnTo>
                  <a:pt x="2641699" y="2329160"/>
                </a:lnTo>
                <a:lnTo>
                  <a:pt x="2649141" y="2329160"/>
                </a:lnTo>
                <a:close/>
                <a:moveTo>
                  <a:pt x="2403574" y="2321719"/>
                </a:moveTo>
                <a:lnTo>
                  <a:pt x="2403574" y="2323470"/>
                </a:lnTo>
                <a:lnTo>
                  <a:pt x="2402086" y="2323207"/>
                </a:lnTo>
                <a:close/>
                <a:moveTo>
                  <a:pt x="2381250" y="2321719"/>
                </a:moveTo>
                <a:cubicBezTo>
                  <a:pt x="2381250" y="2321719"/>
                  <a:pt x="2383731" y="2321719"/>
                  <a:pt x="2388691" y="2321719"/>
                </a:cubicBezTo>
                <a:cubicBezTo>
                  <a:pt x="2391172" y="2321719"/>
                  <a:pt x="2394583" y="2322029"/>
                  <a:pt x="2398923" y="2322649"/>
                </a:cubicBezTo>
                <a:lnTo>
                  <a:pt x="2402086" y="2323207"/>
                </a:lnTo>
                <a:lnTo>
                  <a:pt x="2396133" y="2329160"/>
                </a:lnTo>
                <a:cubicBezTo>
                  <a:pt x="2391172" y="2334121"/>
                  <a:pt x="2391172" y="2336601"/>
                  <a:pt x="2396133" y="2336601"/>
                </a:cubicBezTo>
                <a:cubicBezTo>
                  <a:pt x="2401093" y="2336601"/>
                  <a:pt x="2403574" y="2337842"/>
                  <a:pt x="2403574" y="2340322"/>
                </a:cubicBezTo>
                <a:cubicBezTo>
                  <a:pt x="2403574" y="2342803"/>
                  <a:pt x="2401093" y="2344043"/>
                  <a:pt x="2396133" y="2344043"/>
                </a:cubicBezTo>
                <a:cubicBezTo>
                  <a:pt x="2391172" y="2344043"/>
                  <a:pt x="2386211" y="2344043"/>
                  <a:pt x="2381250" y="2344043"/>
                </a:cubicBezTo>
                <a:cubicBezTo>
                  <a:pt x="2376289" y="2344043"/>
                  <a:pt x="2375049" y="2340322"/>
                  <a:pt x="2377529" y="2332881"/>
                </a:cubicBezTo>
                <a:cubicBezTo>
                  <a:pt x="2380010" y="2325439"/>
                  <a:pt x="2381250" y="2321719"/>
                  <a:pt x="2381250" y="2321719"/>
                </a:cubicBezTo>
                <a:close/>
                <a:moveTo>
                  <a:pt x="3168179" y="2317998"/>
                </a:moveTo>
                <a:cubicBezTo>
                  <a:pt x="3164458" y="2317998"/>
                  <a:pt x="3162598" y="2319239"/>
                  <a:pt x="3162598" y="2321719"/>
                </a:cubicBezTo>
                <a:lnTo>
                  <a:pt x="3170039" y="2329160"/>
                </a:lnTo>
                <a:cubicBezTo>
                  <a:pt x="3179961" y="2329160"/>
                  <a:pt x="3184922" y="2329160"/>
                  <a:pt x="3184922" y="2329160"/>
                </a:cubicBezTo>
                <a:cubicBezTo>
                  <a:pt x="3184922" y="2329160"/>
                  <a:pt x="3187402" y="2329160"/>
                  <a:pt x="3192363" y="2329160"/>
                </a:cubicBezTo>
                <a:lnTo>
                  <a:pt x="3207246" y="2336601"/>
                </a:lnTo>
                <a:cubicBezTo>
                  <a:pt x="3207246" y="2331641"/>
                  <a:pt x="3199805" y="2326679"/>
                  <a:pt x="3184922" y="2321719"/>
                </a:cubicBezTo>
                <a:cubicBezTo>
                  <a:pt x="3177480" y="2319239"/>
                  <a:pt x="3171899" y="2317998"/>
                  <a:pt x="3168179" y="2317998"/>
                </a:cubicBezTo>
                <a:close/>
                <a:moveTo>
                  <a:pt x="6526113" y="2314277"/>
                </a:moveTo>
                <a:lnTo>
                  <a:pt x="6533554" y="2314277"/>
                </a:lnTo>
                <a:lnTo>
                  <a:pt x="6526113" y="2321719"/>
                </a:lnTo>
                <a:cubicBezTo>
                  <a:pt x="6526113" y="2316758"/>
                  <a:pt x="6526113" y="2314277"/>
                  <a:pt x="6526113" y="2314277"/>
                </a:cubicBezTo>
                <a:close/>
                <a:moveTo>
                  <a:pt x="6258222" y="2314277"/>
                </a:moveTo>
                <a:cubicBezTo>
                  <a:pt x="6263184" y="2314277"/>
                  <a:pt x="6265664" y="2314277"/>
                  <a:pt x="6265664" y="2314277"/>
                </a:cubicBezTo>
                <a:lnTo>
                  <a:pt x="6258222" y="2321719"/>
                </a:lnTo>
                <a:close/>
                <a:moveTo>
                  <a:pt x="3058418" y="2314277"/>
                </a:moveTo>
                <a:cubicBezTo>
                  <a:pt x="3058418" y="2314277"/>
                  <a:pt x="3060899" y="2315517"/>
                  <a:pt x="3065859" y="2317998"/>
                </a:cubicBezTo>
                <a:cubicBezTo>
                  <a:pt x="3070820" y="2320479"/>
                  <a:pt x="3073301" y="2321719"/>
                  <a:pt x="3073301" y="2321719"/>
                </a:cubicBezTo>
                <a:cubicBezTo>
                  <a:pt x="3073301" y="2321719"/>
                  <a:pt x="3073301" y="2320479"/>
                  <a:pt x="3073301" y="2317998"/>
                </a:cubicBezTo>
                <a:cubicBezTo>
                  <a:pt x="3073301" y="2315517"/>
                  <a:pt x="3070820" y="2314277"/>
                  <a:pt x="3065859" y="2314277"/>
                </a:cubicBezTo>
                <a:close/>
                <a:moveTo>
                  <a:pt x="2574726" y="2314277"/>
                </a:moveTo>
                <a:cubicBezTo>
                  <a:pt x="2569766" y="2314277"/>
                  <a:pt x="2567285" y="2315517"/>
                  <a:pt x="2567285" y="2317998"/>
                </a:cubicBezTo>
                <a:cubicBezTo>
                  <a:pt x="2567285" y="2320479"/>
                  <a:pt x="2567285" y="2321719"/>
                  <a:pt x="2567285" y="2321719"/>
                </a:cubicBezTo>
                <a:cubicBezTo>
                  <a:pt x="2567285" y="2321719"/>
                  <a:pt x="2569766" y="2321719"/>
                  <a:pt x="2574726" y="2321719"/>
                </a:cubicBezTo>
                <a:cubicBezTo>
                  <a:pt x="2579687" y="2321719"/>
                  <a:pt x="2582168" y="2320479"/>
                  <a:pt x="2582168" y="2317998"/>
                </a:cubicBezTo>
                <a:cubicBezTo>
                  <a:pt x="2582168" y="2315517"/>
                  <a:pt x="2579687" y="2314277"/>
                  <a:pt x="2574726" y="2314277"/>
                </a:cubicBezTo>
                <a:close/>
                <a:moveTo>
                  <a:pt x="6131718" y="2306836"/>
                </a:moveTo>
                <a:lnTo>
                  <a:pt x="6139160" y="2306836"/>
                </a:lnTo>
                <a:lnTo>
                  <a:pt x="6146601" y="2314277"/>
                </a:lnTo>
                <a:cubicBezTo>
                  <a:pt x="6141640" y="2314277"/>
                  <a:pt x="6137919" y="2313037"/>
                  <a:pt x="6135439" y="2310557"/>
                </a:cubicBezTo>
                <a:cubicBezTo>
                  <a:pt x="6132959" y="2308076"/>
                  <a:pt x="6131718" y="2306836"/>
                  <a:pt x="6131718" y="2306836"/>
                </a:cubicBezTo>
                <a:close/>
                <a:moveTo>
                  <a:pt x="5685234" y="2306836"/>
                </a:moveTo>
                <a:lnTo>
                  <a:pt x="5677793" y="2314277"/>
                </a:lnTo>
                <a:lnTo>
                  <a:pt x="5692676" y="2314277"/>
                </a:lnTo>
                <a:cubicBezTo>
                  <a:pt x="5692676" y="2314277"/>
                  <a:pt x="5690195" y="2311797"/>
                  <a:pt x="5685234" y="2306836"/>
                </a:cubicBezTo>
                <a:close/>
                <a:moveTo>
                  <a:pt x="2373808" y="2306836"/>
                </a:moveTo>
                <a:lnTo>
                  <a:pt x="2381250" y="2306836"/>
                </a:lnTo>
                <a:cubicBezTo>
                  <a:pt x="2381250" y="2311797"/>
                  <a:pt x="2378769" y="2314277"/>
                  <a:pt x="2373808" y="2314277"/>
                </a:cubicBezTo>
                <a:cubicBezTo>
                  <a:pt x="2368848" y="2314277"/>
                  <a:pt x="2366367" y="2314277"/>
                  <a:pt x="2366367" y="2314277"/>
                </a:cubicBezTo>
                <a:cubicBezTo>
                  <a:pt x="2366367" y="2314277"/>
                  <a:pt x="2367607" y="2313037"/>
                  <a:pt x="2370088" y="2310557"/>
                </a:cubicBezTo>
                <a:cubicBezTo>
                  <a:pt x="2372568" y="2308076"/>
                  <a:pt x="2373808" y="2306836"/>
                  <a:pt x="2373808" y="2306836"/>
                </a:cubicBezTo>
                <a:close/>
                <a:moveTo>
                  <a:pt x="5729883" y="2299394"/>
                </a:moveTo>
                <a:lnTo>
                  <a:pt x="5729883" y="2306836"/>
                </a:lnTo>
                <a:lnTo>
                  <a:pt x="5737324" y="2306836"/>
                </a:lnTo>
                <a:cubicBezTo>
                  <a:pt x="5737324" y="2301875"/>
                  <a:pt x="5734844" y="2299394"/>
                  <a:pt x="5729883" y="2299394"/>
                </a:cubicBezTo>
                <a:close/>
                <a:moveTo>
                  <a:pt x="5298281" y="2299394"/>
                </a:moveTo>
                <a:cubicBezTo>
                  <a:pt x="5293320" y="2299394"/>
                  <a:pt x="5290840" y="2301875"/>
                  <a:pt x="5290840" y="2306836"/>
                </a:cubicBezTo>
                <a:cubicBezTo>
                  <a:pt x="5290840" y="2306836"/>
                  <a:pt x="5288359" y="2306836"/>
                  <a:pt x="5283398" y="2306836"/>
                </a:cubicBezTo>
                <a:cubicBezTo>
                  <a:pt x="5278437" y="2301875"/>
                  <a:pt x="5275957" y="2301875"/>
                  <a:pt x="5275957" y="2306836"/>
                </a:cubicBezTo>
                <a:cubicBezTo>
                  <a:pt x="5275957" y="2311797"/>
                  <a:pt x="5275957" y="2315517"/>
                  <a:pt x="5275957" y="2317998"/>
                </a:cubicBezTo>
                <a:cubicBezTo>
                  <a:pt x="5275957" y="2320479"/>
                  <a:pt x="5277197" y="2320479"/>
                  <a:pt x="5279677" y="2317998"/>
                </a:cubicBezTo>
                <a:cubicBezTo>
                  <a:pt x="5282158" y="2315517"/>
                  <a:pt x="5285878" y="2316758"/>
                  <a:pt x="5290840" y="2321719"/>
                </a:cubicBezTo>
                <a:lnTo>
                  <a:pt x="5313164" y="2321719"/>
                </a:lnTo>
                <a:cubicBezTo>
                  <a:pt x="5313164" y="2321719"/>
                  <a:pt x="5315644" y="2321719"/>
                  <a:pt x="5320605" y="2321719"/>
                </a:cubicBezTo>
                <a:lnTo>
                  <a:pt x="5328047" y="2321719"/>
                </a:lnTo>
                <a:cubicBezTo>
                  <a:pt x="5323085" y="2316758"/>
                  <a:pt x="5323085" y="2314277"/>
                  <a:pt x="5328047" y="2314277"/>
                </a:cubicBezTo>
                <a:lnTo>
                  <a:pt x="5320605" y="2306836"/>
                </a:lnTo>
                <a:lnTo>
                  <a:pt x="5305722" y="2306836"/>
                </a:lnTo>
                <a:cubicBezTo>
                  <a:pt x="5305722" y="2301875"/>
                  <a:pt x="5303242" y="2299394"/>
                  <a:pt x="5298281" y="2299394"/>
                </a:cubicBezTo>
                <a:close/>
                <a:moveTo>
                  <a:pt x="2492871" y="2299394"/>
                </a:moveTo>
                <a:cubicBezTo>
                  <a:pt x="2492871" y="2299394"/>
                  <a:pt x="2492871" y="2301875"/>
                  <a:pt x="2492871" y="2306836"/>
                </a:cubicBezTo>
                <a:cubicBezTo>
                  <a:pt x="2492871" y="2306836"/>
                  <a:pt x="2495352" y="2306836"/>
                  <a:pt x="2500312" y="2306836"/>
                </a:cubicBezTo>
                <a:close/>
                <a:moveTo>
                  <a:pt x="6154043" y="2295674"/>
                </a:moveTo>
                <a:cubicBezTo>
                  <a:pt x="6159003" y="2295674"/>
                  <a:pt x="6166445" y="2296914"/>
                  <a:pt x="6176367" y="2299394"/>
                </a:cubicBezTo>
                <a:lnTo>
                  <a:pt x="6168926" y="2299394"/>
                </a:lnTo>
                <a:cubicBezTo>
                  <a:pt x="6163964" y="2299394"/>
                  <a:pt x="6160243" y="2299394"/>
                  <a:pt x="6157763" y="2299394"/>
                </a:cubicBezTo>
                <a:cubicBezTo>
                  <a:pt x="6155283" y="2299394"/>
                  <a:pt x="6151563" y="2299394"/>
                  <a:pt x="6146601" y="2299394"/>
                </a:cubicBezTo>
                <a:cubicBezTo>
                  <a:pt x="6146601" y="2296914"/>
                  <a:pt x="6149081" y="2295674"/>
                  <a:pt x="6154043" y="2295674"/>
                </a:cubicBezTo>
                <a:close/>
                <a:moveTo>
                  <a:pt x="5879641" y="2294744"/>
                </a:moveTo>
                <a:cubicBezTo>
                  <a:pt x="5879021" y="2295364"/>
                  <a:pt x="5878711" y="2296914"/>
                  <a:pt x="5878711" y="2299394"/>
                </a:cubicBezTo>
                <a:cubicBezTo>
                  <a:pt x="5873749" y="2304355"/>
                  <a:pt x="5881191" y="2309317"/>
                  <a:pt x="5901035" y="2314277"/>
                </a:cubicBezTo>
                <a:cubicBezTo>
                  <a:pt x="5905996" y="2314277"/>
                  <a:pt x="5910956" y="2315517"/>
                  <a:pt x="5915918" y="2317998"/>
                </a:cubicBezTo>
                <a:cubicBezTo>
                  <a:pt x="5920879" y="2320479"/>
                  <a:pt x="5925839" y="2321719"/>
                  <a:pt x="5930801" y="2321719"/>
                </a:cubicBezTo>
                <a:cubicBezTo>
                  <a:pt x="5930801" y="2321719"/>
                  <a:pt x="5933281" y="2321719"/>
                  <a:pt x="5938242" y="2321719"/>
                </a:cubicBezTo>
                <a:lnTo>
                  <a:pt x="5945683" y="2314277"/>
                </a:lnTo>
                <a:cubicBezTo>
                  <a:pt x="5940722" y="2314277"/>
                  <a:pt x="5933281" y="2314277"/>
                  <a:pt x="5923359" y="2314277"/>
                </a:cubicBezTo>
                <a:lnTo>
                  <a:pt x="5915918" y="2306836"/>
                </a:lnTo>
                <a:lnTo>
                  <a:pt x="5901035" y="2306836"/>
                </a:lnTo>
                <a:cubicBezTo>
                  <a:pt x="5891113" y="2301875"/>
                  <a:pt x="5884911" y="2298154"/>
                  <a:pt x="5882431" y="2295674"/>
                </a:cubicBezTo>
                <a:cubicBezTo>
                  <a:pt x="5881191" y="2294434"/>
                  <a:pt x="5880261" y="2294124"/>
                  <a:pt x="5879641" y="2294744"/>
                </a:cubicBezTo>
                <a:close/>
                <a:moveTo>
                  <a:pt x="5588496" y="2291953"/>
                </a:moveTo>
                <a:cubicBezTo>
                  <a:pt x="5593457" y="2296914"/>
                  <a:pt x="5595937" y="2299394"/>
                  <a:pt x="5595937" y="2299394"/>
                </a:cubicBezTo>
                <a:lnTo>
                  <a:pt x="5595937" y="2314277"/>
                </a:lnTo>
                <a:cubicBezTo>
                  <a:pt x="5600899" y="2319238"/>
                  <a:pt x="5602138" y="2322959"/>
                  <a:pt x="5599658" y="2325439"/>
                </a:cubicBezTo>
                <a:cubicBezTo>
                  <a:pt x="5597178" y="2327920"/>
                  <a:pt x="5595937" y="2330400"/>
                  <a:pt x="5595937" y="2332881"/>
                </a:cubicBezTo>
                <a:cubicBezTo>
                  <a:pt x="5595937" y="2335361"/>
                  <a:pt x="5598417" y="2336601"/>
                  <a:pt x="5603379" y="2336601"/>
                </a:cubicBezTo>
                <a:cubicBezTo>
                  <a:pt x="5608340" y="2336601"/>
                  <a:pt x="5610820" y="2331641"/>
                  <a:pt x="5610820" y="2321719"/>
                </a:cubicBezTo>
                <a:cubicBezTo>
                  <a:pt x="5605859" y="2316758"/>
                  <a:pt x="5615781" y="2319238"/>
                  <a:pt x="5640586" y="2329160"/>
                </a:cubicBezTo>
                <a:cubicBezTo>
                  <a:pt x="5640586" y="2329160"/>
                  <a:pt x="5640586" y="2331641"/>
                  <a:pt x="5640586" y="2336601"/>
                </a:cubicBezTo>
                <a:cubicBezTo>
                  <a:pt x="5635624" y="2336601"/>
                  <a:pt x="5633144" y="2336601"/>
                  <a:pt x="5633144" y="2336601"/>
                </a:cubicBezTo>
                <a:lnTo>
                  <a:pt x="5618261" y="2336601"/>
                </a:lnTo>
                <a:cubicBezTo>
                  <a:pt x="5618261" y="2336601"/>
                  <a:pt x="5618261" y="2337842"/>
                  <a:pt x="5618261" y="2340322"/>
                </a:cubicBezTo>
                <a:cubicBezTo>
                  <a:pt x="5618261" y="2342803"/>
                  <a:pt x="5620742" y="2344043"/>
                  <a:pt x="5625703" y="2344043"/>
                </a:cubicBezTo>
                <a:cubicBezTo>
                  <a:pt x="5630664" y="2344043"/>
                  <a:pt x="5635624" y="2342803"/>
                  <a:pt x="5640586" y="2340322"/>
                </a:cubicBezTo>
                <a:cubicBezTo>
                  <a:pt x="5643066" y="2339082"/>
                  <a:pt x="5644927" y="2337532"/>
                  <a:pt x="5646167" y="2335671"/>
                </a:cubicBezTo>
                <a:lnTo>
                  <a:pt x="5646836" y="2333327"/>
                </a:lnTo>
                <a:lnTo>
                  <a:pt x="5650353" y="2335671"/>
                </a:lnTo>
                <a:cubicBezTo>
                  <a:pt x="5658724" y="2341252"/>
                  <a:pt x="5662910" y="2344043"/>
                  <a:pt x="5662910" y="2344043"/>
                </a:cubicBezTo>
                <a:lnTo>
                  <a:pt x="5651004" y="2349996"/>
                </a:lnTo>
                <a:lnTo>
                  <a:pt x="5655468" y="2358926"/>
                </a:lnTo>
                <a:cubicBezTo>
                  <a:pt x="5660430" y="2358926"/>
                  <a:pt x="5666631" y="2356445"/>
                  <a:pt x="5674072" y="2351484"/>
                </a:cubicBezTo>
                <a:cubicBezTo>
                  <a:pt x="5681513" y="2346524"/>
                  <a:pt x="5685234" y="2344043"/>
                  <a:pt x="5685234" y="2344043"/>
                </a:cubicBezTo>
                <a:lnTo>
                  <a:pt x="5707558" y="2344043"/>
                </a:lnTo>
                <a:cubicBezTo>
                  <a:pt x="5712520" y="2334121"/>
                  <a:pt x="5710038" y="2331641"/>
                  <a:pt x="5700117" y="2336601"/>
                </a:cubicBezTo>
                <a:lnTo>
                  <a:pt x="5685234" y="2336601"/>
                </a:lnTo>
                <a:lnTo>
                  <a:pt x="5685234" y="2329160"/>
                </a:lnTo>
                <a:cubicBezTo>
                  <a:pt x="5680273" y="2329160"/>
                  <a:pt x="5676552" y="2327920"/>
                  <a:pt x="5674072" y="2325439"/>
                </a:cubicBezTo>
                <a:cubicBezTo>
                  <a:pt x="5671592" y="2322959"/>
                  <a:pt x="5667871" y="2321719"/>
                  <a:pt x="5662910" y="2321719"/>
                </a:cubicBezTo>
                <a:lnTo>
                  <a:pt x="5603379" y="2314277"/>
                </a:lnTo>
                <a:cubicBezTo>
                  <a:pt x="5603379" y="2314277"/>
                  <a:pt x="5603379" y="2311797"/>
                  <a:pt x="5603379" y="2306836"/>
                </a:cubicBezTo>
                <a:cubicBezTo>
                  <a:pt x="5603379" y="2301875"/>
                  <a:pt x="5604619" y="2299394"/>
                  <a:pt x="5607099" y="2299394"/>
                </a:cubicBezTo>
                <a:cubicBezTo>
                  <a:pt x="5609579" y="2299394"/>
                  <a:pt x="5608340" y="2296914"/>
                  <a:pt x="5603379" y="2291953"/>
                </a:cubicBezTo>
                <a:close/>
                <a:moveTo>
                  <a:pt x="5577334" y="2291953"/>
                </a:moveTo>
                <a:cubicBezTo>
                  <a:pt x="5574854" y="2291953"/>
                  <a:pt x="5568652" y="2294434"/>
                  <a:pt x="5558730" y="2299394"/>
                </a:cubicBezTo>
                <a:lnTo>
                  <a:pt x="5566172" y="2306836"/>
                </a:lnTo>
                <a:cubicBezTo>
                  <a:pt x="5571133" y="2306836"/>
                  <a:pt x="5576093" y="2309317"/>
                  <a:pt x="5581054" y="2314277"/>
                </a:cubicBezTo>
                <a:lnTo>
                  <a:pt x="5588496" y="2314277"/>
                </a:lnTo>
                <a:cubicBezTo>
                  <a:pt x="5583535" y="2309317"/>
                  <a:pt x="5581054" y="2304355"/>
                  <a:pt x="5581054" y="2299394"/>
                </a:cubicBezTo>
                <a:cubicBezTo>
                  <a:pt x="5581054" y="2294434"/>
                  <a:pt x="5579814" y="2291953"/>
                  <a:pt x="5577334" y="2291953"/>
                </a:cubicBezTo>
                <a:close/>
                <a:moveTo>
                  <a:pt x="2366367" y="2291953"/>
                </a:moveTo>
                <a:lnTo>
                  <a:pt x="2373808" y="2299394"/>
                </a:lnTo>
                <a:cubicBezTo>
                  <a:pt x="2368848" y="2299394"/>
                  <a:pt x="2366367" y="2299394"/>
                  <a:pt x="2366367" y="2299394"/>
                </a:cubicBezTo>
                <a:lnTo>
                  <a:pt x="2358926" y="2299394"/>
                </a:lnTo>
                <a:close/>
                <a:moveTo>
                  <a:pt x="2249165" y="2287302"/>
                </a:moveTo>
                <a:cubicBezTo>
                  <a:pt x="2247925" y="2287922"/>
                  <a:pt x="2247305" y="2289473"/>
                  <a:pt x="2247305" y="2291953"/>
                </a:cubicBezTo>
                <a:cubicBezTo>
                  <a:pt x="2242344" y="2296914"/>
                  <a:pt x="2242344" y="2299394"/>
                  <a:pt x="2247305" y="2299394"/>
                </a:cubicBezTo>
                <a:lnTo>
                  <a:pt x="2262187" y="2299394"/>
                </a:lnTo>
                <a:cubicBezTo>
                  <a:pt x="2262187" y="2294434"/>
                  <a:pt x="2259707" y="2290713"/>
                  <a:pt x="2254746" y="2288232"/>
                </a:cubicBezTo>
                <a:cubicBezTo>
                  <a:pt x="2252266" y="2286992"/>
                  <a:pt x="2250405" y="2286682"/>
                  <a:pt x="2249165" y="2287302"/>
                </a:cubicBezTo>
                <a:close/>
                <a:moveTo>
                  <a:pt x="6354961" y="2284512"/>
                </a:moveTo>
                <a:cubicBezTo>
                  <a:pt x="6359922" y="2284512"/>
                  <a:pt x="6364882" y="2284512"/>
                  <a:pt x="6369843" y="2284512"/>
                </a:cubicBezTo>
                <a:lnTo>
                  <a:pt x="6362402" y="2291953"/>
                </a:lnTo>
                <a:close/>
                <a:moveTo>
                  <a:pt x="5845224" y="2284512"/>
                </a:moveTo>
                <a:cubicBezTo>
                  <a:pt x="5842744" y="2284512"/>
                  <a:pt x="5841504" y="2286992"/>
                  <a:pt x="5841504" y="2291953"/>
                </a:cubicBezTo>
                <a:lnTo>
                  <a:pt x="5848945" y="2291953"/>
                </a:lnTo>
                <a:cubicBezTo>
                  <a:pt x="5848945" y="2286992"/>
                  <a:pt x="5847704" y="2284512"/>
                  <a:pt x="5845224" y="2284512"/>
                </a:cubicBezTo>
                <a:close/>
                <a:moveTo>
                  <a:pt x="1793379" y="2284512"/>
                </a:moveTo>
                <a:lnTo>
                  <a:pt x="1800820" y="2284512"/>
                </a:lnTo>
                <a:lnTo>
                  <a:pt x="1838028" y="2299394"/>
                </a:lnTo>
                <a:cubicBezTo>
                  <a:pt x="1833067" y="2299394"/>
                  <a:pt x="1831826" y="2301875"/>
                  <a:pt x="1834307" y="2306836"/>
                </a:cubicBezTo>
                <a:cubicBezTo>
                  <a:pt x="1836787" y="2311797"/>
                  <a:pt x="1840508" y="2314277"/>
                  <a:pt x="1845469" y="2314277"/>
                </a:cubicBezTo>
                <a:cubicBezTo>
                  <a:pt x="1845469" y="2314277"/>
                  <a:pt x="1846709" y="2315517"/>
                  <a:pt x="1849190" y="2317998"/>
                </a:cubicBezTo>
                <a:cubicBezTo>
                  <a:pt x="1851670" y="2320479"/>
                  <a:pt x="1857871" y="2321719"/>
                  <a:pt x="1867793" y="2321719"/>
                </a:cubicBezTo>
                <a:lnTo>
                  <a:pt x="1919883" y="2336601"/>
                </a:lnTo>
                <a:lnTo>
                  <a:pt x="1934766" y="2351484"/>
                </a:lnTo>
                <a:cubicBezTo>
                  <a:pt x="1929805" y="2351484"/>
                  <a:pt x="1927324" y="2351484"/>
                  <a:pt x="1927324" y="2351484"/>
                </a:cubicBezTo>
                <a:cubicBezTo>
                  <a:pt x="1927324" y="2351484"/>
                  <a:pt x="1923604" y="2351484"/>
                  <a:pt x="1916162" y="2351484"/>
                </a:cubicBezTo>
                <a:cubicBezTo>
                  <a:pt x="1908721" y="2351484"/>
                  <a:pt x="1903760" y="2349004"/>
                  <a:pt x="1901280" y="2344043"/>
                </a:cubicBezTo>
                <a:cubicBezTo>
                  <a:pt x="1898799" y="2339082"/>
                  <a:pt x="1897559" y="2336601"/>
                  <a:pt x="1897559" y="2336601"/>
                </a:cubicBezTo>
                <a:cubicBezTo>
                  <a:pt x="1892598" y="2336601"/>
                  <a:pt x="1888877" y="2336601"/>
                  <a:pt x="1886397" y="2336601"/>
                </a:cubicBezTo>
                <a:cubicBezTo>
                  <a:pt x="1883916" y="2336601"/>
                  <a:pt x="1880196" y="2336601"/>
                  <a:pt x="1875234" y="2336601"/>
                </a:cubicBezTo>
                <a:cubicBezTo>
                  <a:pt x="1865313" y="2331641"/>
                  <a:pt x="1860352" y="2329160"/>
                  <a:pt x="1860352" y="2329160"/>
                </a:cubicBezTo>
                <a:cubicBezTo>
                  <a:pt x="1855391" y="2329160"/>
                  <a:pt x="1852910" y="2329160"/>
                  <a:pt x="1852910" y="2329160"/>
                </a:cubicBezTo>
                <a:cubicBezTo>
                  <a:pt x="1852910" y="2324199"/>
                  <a:pt x="1847950" y="2321719"/>
                  <a:pt x="1838028" y="2321719"/>
                </a:cubicBezTo>
                <a:cubicBezTo>
                  <a:pt x="1828106" y="2321719"/>
                  <a:pt x="1820664" y="2319238"/>
                  <a:pt x="1815703" y="2314277"/>
                </a:cubicBezTo>
                <a:lnTo>
                  <a:pt x="1800820" y="2306836"/>
                </a:lnTo>
                <a:cubicBezTo>
                  <a:pt x="1795860" y="2306836"/>
                  <a:pt x="1793379" y="2305596"/>
                  <a:pt x="1793379" y="2303115"/>
                </a:cubicBezTo>
                <a:cubicBezTo>
                  <a:pt x="1793379" y="2300634"/>
                  <a:pt x="1788418" y="2299394"/>
                  <a:pt x="1778496" y="2299394"/>
                </a:cubicBezTo>
                <a:cubicBezTo>
                  <a:pt x="1768574" y="2299394"/>
                  <a:pt x="1763613" y="2296914"/>
                  <a:pt x="1763613" y="2291953"/>
                </a:cubicBezTo>
                <a:cubicBezTo>
                  <a:pt x="1763613" y="2291953"/>
                  <a:pt x="1766094" y="2291953"/>
                  <a:pt x="1771055" y="2291953"/>
                </a:cubicBezTo>
                <a:cubicBezTo>
                  <a:pt x="1785938" y="2291953"/>
                  <a:pt x="1793379" y="2289472"/>
                  <a:pt x="1793379" y="2284512"/>
                </a:cubicBezTo>
                <a:close/>
                <a:moveTo>
                  <a:pt x="5540127" y="2280791"/>
                </a:moveTo>
                <a:cubicBezTo>
                  <a:pt x="5537647" y="2280792"/>
                  <a:pt x="5536406" y="2282032"/>
                  <a:pt x="5536406" y="2284512"/>
                </a:cubicBezTo>
                <a:cubicBezTo>
                  <a:pt x="5536406" y="2289472"/>
                  <a:pt x="5535165" y="2293193"/>
                  <a:pt x="5532685" y="2295674"/>
                </a:cubicBezTo>
                <a:cubicBezTo>
                  <a:pt x="5530205" y="2298154"/>
                  <a:pt x="5528965" y="2299394"/>
                  <a:pt x="5528965" y="2299394"/>
                </a:cubicBezTo>
                <a:lnTo>
                  <a:pt x="5558730" y="2314277"/>
                </a:lnTo>
                <a:lnTo>
                  <a:pt x="5551289" y="2306836"/>
                </a:lnTo>
                <a:cubicBezTo>
                  <a:pt x="5546327" y="2306836"/>
                  <a:pt x="5543847" y="2305596"/>
                  <a:pt x="5543847" y="2303115"/>
                </a:cubicBezTo>
                <a:cubicBezTo>
                  <a:pt x="5543847" y="2300634"/>
                  <a:pt x="5543847" y="2299394"/>
                  <a:pt x="5543847" y="2299394"/>
                </a:cubicBezTo>
                <a:lnTo>
                  <a:pt x="5551289" y="2291953"/>
                </a:lnTo>
                <a:cubicBezTo>
                  <a:pt x="5556250" y="2291953"/>
                  <a:pt x="5558730" y="2290713"/>
                  <a:pt x="5558730" y="2288232"/>
                </a:cubicBezTo>
                <a:cubicBezTo>
                  <a:pt x="5558730" y="2285752"/>
                  <a:pt x="5556250" y="2284512"/>
                  <a:pt x="5551289" y="2284512"/>
                </a:cubicBezTo>
                <a:cubicBezTo>
                  <a:pt x="5546328" y="2282032"/>
                  <a:pt x="5542607" y="2280792"/>
                  <a:pt x="5540127" y="2280791"/>
                </a:cubicBezTo>
                <a:close/>
                <a:moveTo>
                  <a:pt x="6585644" y="2277070"/>
                </a:moveTo>
                <a:cubicBezTo>
                  <a:pt x="6590605" y="2277070"/>
                  <a:pt x="6593085" y="2277070"/>
                  <a:pt x="6593085" y="2277070"/>
                </a:cubicBezTo>
                <a:cubicBezTo>
                  <a:pt x="6593085" y="2277070"/>
                  <a:pt x="6591845" y="2278310"/>
                  <a:pt x="6589365" y="2280791"/>
                </a:cubicBezTo>
                <a:cubicBezTo>
                  <a:pt x="6586885" y="2283272"/>
                  <a:pt x="6585644" y="2284512"/>
                  <a:pt x="6585644" y="2284512"/>
                </a:cubicBezTo>
                <a:cubicBezTo>
                  <a:pt x="6580683" y="2279551"/>
                  <a:pt x="6580683" y="2277070"/>
                  <a:pt x="6585644" y="2277070"/>
                </a:cubicBezTo>
                <a:close/>
                <a:moveTo>
                  <a:pt x="6250781" y="2277070"/>
                </a:moveTo>
                <a:cubicBezTo>
                  <a:pt x="6245820" y="2282031"/>
                  <a:pt x="6245820" y="2284512"/>
                  <a:pt x="6250781" y="2284512"/>
                </a:cubicBezTo>
                <a:lnTo>
                  <a:pt x="6258222" y="2277070"/>
                </a:lnTo>
                <a:cubicBezTo>
                  <a:pt x="6258222" y="2277070"/>
                  <a:pt x="6255742" y="2277070"/>
                  <a:pt x="6250781" y="2277070"/>
                </a:cubicBezTo>
                <a:close/>
                <a:moveTo>
                  <a:pt x="5997773" y="2277070"/>
                </a:moveTo>
                <a:cubicBezTo>
                  <a:pt x="5997773" y="2282031"/>
                  <a:pt x="5997773" y="2284512"/>
                  <a:pt x="5997773" y="2284512"/>
                </a:cubicBezTo>
                <a:lnTo>
                  <a:pt x="5990332" y="2284512"/>
                </a:lnTo>
                <a:cubicBezTo>
                  <a:pt x="5990332" y="2279551"/>
                  <a:pt x="5992812" y="2277070"/>
                  <a:pt x="5997773" y="2277070"/>
                </a:cubicBezTo>
                <a:close/>
                <a:moveTo>
                  <a:pt x="5231308" y="2277070"/>
                </a:moveTo>
                <a:cubicBezTo>
                  <a:pt x="5231308" y="2277070"/>
                  <a:pt x="5228828" y="2279551"/>
                  <a:pt x="5223867" y="2284512"/>
                </a:cubicBezTo>
                <a:cubicBezTo>
                  <a:pt x="5228828" y="2284512"/>
                  <a:pt x="5231308" y="2284512"/>
                  <a:pt x="5231308" y="2284512"/>
                </a:cubicBezTo>
                <a:close/>
                <a:moveTo>
                  <a:pt x="5142011" y="2277070"/>
                </a:moveTo>
                <a:cubicBezTo>
                  <a:pt x="5137050" y="2277070"/>
                  <a:pt x="5134570" y="2279551"/>
                  <a:pt x="5134570" y="2284512"/>
                </a:cubicBezTo>
                <a:cubicBezTo>
                  <a:pt x="5139531" y="2284512"/>
                  <a:pt x="5142011" y="2284512"/>
                  <a:pt x="5142011" y="2284512"/>
                </a:cubicBezTo>
                <a:cubicBezTo>
                  <a:pt x="5142011" y="2279551"/>
                  <a:pt x="5142011" y="2277070"/>
                  <a:pt x="5142011" y="2277070"/>
                </a:cubicBezTo>
                <a:close/>
                <a:moveTo>
                  <a:pt x="2314277" y="2277070"/>
                </a:moveTo>
                <a:cubicBezTo>
                  <a:pt x="2319238" y="2277070"/>
                  <a:pt x="2321719" y="2278310"/>
                  <a:pt x="2321719" y="2280791"/>
                </a:cubicBezTo>
                <a:cubicBezTo>
                  <a:pt x="2321719" y="2283272"/>
                  <a:pt x="2319238" y="2284512"/>
                  <a:pt x="2314277" y="2284512"/>
                </a:cubicBezTo>
                <a:close/>
                <a:moveTo>
                  <a:pt x="1823145" y="2277070"/>
                </a:moveTo>
                <a:lnTo>
                  <a:pt x="1830586" y="2277070"/>
                </a:lnTo>
                <a:lnTo>
                  <a:pt x="1830586" y="2284512"/>
                </a:lnTo>
                <a:close/>
                <a:moveTo>
                  <a:pt x="5484316" y="2269629"/>
                </a:moveTo>
                <a:lnTo>
                  <a:pt x="5484316" y="2277070"/>
                </a:lnTo>
                <a:lnTo>
                  <a:pt x="5491758" y="2269629"/>
                </a:lnTo>
                <a:cubicBezTo>
                  <a:pt x="5486796" y="2269629"/>
                  <a:pt x="5484316" y="2269629"/>
                  <a:pt x="5484316" y="2269629"/>
                </a:cubicBezTo>
                <a:close/>
                <a:moveTo>
                  <a:pt x="5164336" y="2269629"/>
                </a:moveTo>
                <a:cubicBezTo>
                  <a:pt x="5149453" y="2279551"/>
                  <a:pt x="5149453" y="2284512"/>
                  <a:pt x="5164336" y="2284512"/>
                </a:cubicBezTo>
                <a:cubicBezTo>
                  <a:pt x="5169297" y="2284512"/>
                  <a:pt x="5173018" y="2285752"/>
                  <a:pt x="5175498" y="2288232"/>
                </a:cubicBezTo>
                <a:cubicBezTo>
                  <a:pt x="5177978" y="2290713"/>
                  <a:pt x="5179218" y="2291953"/>
                  <a:pt x="5179218" y="2291953"/>
                </a:cubicBezTo>
                <a:cubicBezTo>
                  <a:pt x="5184180" y="2291953"/>
                  <a:pt x="5186660" y="2291953"/>
                  <a:pt x="5186660" y="2291953"/>
                </a:cubicBezTo>
                <a:lnTo>
                  <a:pt x="5194101" y="2299394"/>
                </a:lnTo>
                <a:cubicBezTo>
                  <a:pt x="5199063" y="2299394"/>
                  <a:pt x="5201543" y="2296914"/>
                  <a:pt x="5201543" y="2291953"/>
                </a:cubicBezTo>
                <a:cubicBezTo>
                  <a:pt x="5201543" y="2286992"/>
                  <a:pt x="5201543" y="2283272"/>
                  <a:pt x="5201543" y="2280791"/>
                </a:cubicBezTo>
                <a:cubicBezTo>
                  <a:pt x="5201543" y="2278310"/>
                  <a:pt x="5199063" y="2277070"/>
                  <a:pt x="5194101" y="2277070"/>
                </a:cubicBezTo>
                <a:cubicBezTo>
                  <a:pt x="5194101" y="2277070"/>
                  <a:pt x="5190381" y="2275830"/>
                  <a:pt x="5182939" y="2273350"/>
                </a:cubicBezTo>
                <a:cubicBezTo>
                  <a:pt x="5175498" y="2270869"/>
                  <a:pt x="5169297" y="2269629"/>
                  <a:pt x="5164336" y="2269629"/>
                </a:cubicBezTo>
                <a:close/>
                <a:moveTo>
                  <a:pt x="5766456" y="2264562"/>
                </a:moveTo>
                <a:lnTo>
                  <a:pt x="5779647" y="2269164"/>
                </a:lnTo>
                <a:cubicBezTo>
                  <a:pt x="5797320" y="2275676"/>
                  <a:pt x="5808017" y="2280792"/>
                  <a:pt x="5811738" y="2284512"/>
                </a:cubicBezTo>
                <a:lnTo>
                  <a:pt x="5826621" y="2284512"/>
                </a:lnTo>
                <a:cubicBezTo>
                  <a:pt x="5826621" y="2279551"/>
                  <a:pt x="5822900" y="2275830"/>
                  <a:pt x="5815459" y="2273350"/>
                </a:cubicBezTo>
                <a:cubicBezTo>
                  <a:pt x="5808017" y="2270869"/>
                  <a:pt x="5801817" y="2269629"/>
                  <a:pt x="5796855" y="2269629"/>
                </a:cubicBezTo>
                <a:close/>
                <a:moveTo>
                  <a:pt x="5990332" y="2262187"/>
                </a:moveTo>
                <a:cubicBezTo>
                  <a:pt x="5990332" y="2267148"/>
                  <a:pt x="5990332" y="2269629"/>
                  <a:pt x="5990332" y="2269629"/>
                </a:cubicBezTo>
                <a:lnTo>
                  <a:pt x="5997773" y="2269629"/>
                </a:lnTo>
                <a:cubicBezTo>
                  <a:pt x="5997773" y="2264668"/>
                  <a:pt x="5995293" y="2262187"/>
                  <a:pt x="5990332" y="2262187"/>
                </a:cubicBezTo>
                <a:close/>
                <a:moveTo>
                  <a:pt x="2917031" y="2262187"/>
                </a:moveTo>
                <a:cubicBezTo>
                  <a:pt x="2917031" y="2267148"/>
                  <a:pt x="2919512" y="2269629"/>
                  <a:pt x="2924473" y="2269629"/>
                </a:cubicBezTo>
                <a:cubicBezTo>
                  <a:pt x="2929433" y="2269629"/>
                  <a:pt x="2931914" y="2267148"/>
                  <a:pt x="2931914" y="2262187"/>
                </a:cubicBezTo>
                <a:cubicBezTo>
                  <a:pt x="2931914" y="2262187"/>
                  <a:pt x="2929433" y="2262187"/>
                  <a:pt x="2924473" y="2262187"/>
                </a:cubicBezTo>
                <a:cubicBezTo>
                  <a:pt x="2919512" y="2262187"/>
                  <a:pt x="2917031" y="2262187"/>
                  <a:pt x="2917031" y="2262187"/>
                </a:cubicBezTo>
                <a:close/>
                <a:moveTo>
                  <a:pt x="2567285" y="2262187"/>
                </a:moveTo>
                <a:cubicBezTo>
                  <a:pt x="2567285" y="2267148"/>
                  <a:pt x="2569766" y="2269629"/>
                  <a:pt x="2574726" y="2269629"/>
                </a:cubicBezTo>
                <a:lnTo>
                  <a:pt x="2574726" y="2262187"/>
                </a:lnTo>
                <a:close/>
                <a:moveTo>
                  <a:pt x="6548437" y="2254746"/>
                </a:moveTo>
                <a:cubicBezTo>
                  <a:pt x="6548437" y="2254746"/>
                  <a:pt x="6549677" y="2255986"/>
                  <a:pt x="6552157" y="2258467"/>
                </a:cubicBezTo>
                <a:cubicBezTo>
                  <a:pt x="6554638" y="2260947"/>
                  <a:pt x="6553399" y="2264668"/>
                  <a:pt x="6548437" y="2269629"/>
                </a:cubicBezTo>
                <a:cubicBezTo>
                  <a:pt x="6543475" y="2269629"/>
                  <a:pt x="6540995" y="2267148"/>
                  <a:pt x="6540995" y="2262187"/>
                </a:cubicBezTo>
                <a:cubicBezTo>
                  <a:pt x="6536035" y="2257227"/>
                  <a:pt x="6538515" y="2254746"/>
                  <a:pt x="6548437" y="2254746"/>
                </a:cubicBezTo>
                <a:close/>
                <a:moveTo>
                  <a:pt x="6287988" y="2254746"/>
                </a:moveTo>
                <a:cubicBezTo>
                  <a:pt x="6287988" y="2254746"/>
                  <a:pt x="6287988" y="2257227"/>
                  <a:pt x="6287988" y="2262187"/>
                </a:cubicBezTo>
                <a:cubicBezTo>
                  <a:pt x="6287988" y="2262187"/>
                  <a:pt x="6285508" y="2262187"/>
                  <a:pt x="6280547" y="2262187"/>
                </a:cubicBezTo>
                <a:close/>
                <a:moveTo>
                  <a:pt x="5409902" y="2254746"/>
                </a:moveTo>
                <a:lnTo>
                  <a:pt x="5409902" y="2262187"/>
                </a:lnTo>
                <a:lnTo>
                  <a:pt x="5417343" y="2262187"/>
                </a:lnTo>
                <a:cubicBezTo>
                  <a:pt x="5412382" y="2257227"/>
                  <a:pt x="5409902" y="2254746"/>
                  <a:pt x="5409902" y="2254746"/>
                </a:cubicBezTo>
                <a:close/>
                <a:moveTo>
                  <a:pt x="5197822" y="2254746"/>
                </a:moveTo>
                <a:cubicBezTo>
                  <a:pt x="5195342" y="2254746"/>
                  <a:pt x="5194101" y="2255986"/>
                  <a:pt x="5194101" y="2258467"/>
                </a:cubicBezTo>
                <a:cubicBezTo>
                  <a:pt x="5194101" y="2260947"/>
                  <a:pt x="5196581" y="2262187"/>
                  <a:pt x="5201543" y="2262187"/>
                </a:cubicBezTo>
                <a:cubicBezTo>
                  <a:pt x="5201543" y="2257227"/>
                  <a:pt x="5200302" y="2254746"/>
                  <a:pt x="5197822" y="2254746"/>
                </a:cubicBezTo>
                <a:close/>
                <a:moveTo>
                  <a:pt x="5060156" y="2254746"/>
                </a:moveTo>
                <a:cubicBezTo>
                  <a:pt x="5055195" y="2254746"/>
                  <a:pt x="5052715" y="2257227"/>
                  <a:pt x="5052715" y="2262187"/>
                </a:cubicBezTo>
                <a:lnTo>
                  <a:pt x="5060156" y="2262187"/>
                </a:lnTo>
                <a:close/>
                <a:moveTo>
                  <a:pt x="5149453" y="2247305"/>
                </a:moveTo>
                <a:lnTo>
                  <a:pt x="5149453" y="2254746"/>
                </a:lnTo>
                <a:cubicBezTo>
                  <a:pt x="5154414" y="2254746"/>
                  <a:pt x="5156894" y="2254746"/>
                  <a:pt x="5156894" y="2254746"/>
                </a:cubicBezTo>
                <a:cubicBezTo>
                  <a:pt x="5156894" y="2254746"/>
                  <a:pt x="5156894" y="2252265"/>
                  <a:pt x="5156894" y="2247305"/>
                </a:cubicBezTo>
                <a:cubicBezTo>
                  <a:pt x="5151933" y="2247305"/>
                  <a:pt x="5149453" y="2247305"/>
                  <a:pt x="5149453" y="2247305"/>
                </a:cubicBezTo>
                <a:close/>
                <a:moveTo>
                  <a:pt x="2864941" y="2247305"/>
                </a:moveTo>
                <a:cubicBezTo>
                  <a:pt x="2864941" y="2252265"/>
                  <a:pt x="2866181" y="2254746"/>
                  <a:pt x="2868662" y="2254746"/>
                </a:cubicBezTo>
                <a:cubicBezTo>
                  <a:pt x="2871143" y="2254746"/>
                  <a:pt x="2872383" y="2254746"/>
                  <a:pt x="2872383" y="2254746"/>
                </a:cubicBezTo>
                <a:cubicBezTo>
                  <a:pt x="2872383" y="2254746"/>
                  <a:pt x="2872383" y="2252265"/>
                  <a:pt x="2872383" y="2247305"/>
                </a:cubicBezTo>
                <a:cubicBezTo>
                  <a:pt x="2867422" y="2247305"/>
                  <a:pt x="2864941" y="2247305"/>
                  <a:pt x="2864941" y="2247305"/>
                </a:cubicBezTo>
                <a:close/>
                <a:moveTo>
                  <a:pt x="2195215" y="2247305"/>
                </a:moveTo>
                <a:lnTo>
                  <a:pt x="2210098" y="2247305"/>
                </a:lnTo>
                <a:cubicBezTo>
                  <a:pt x="2220020" y="2247305"/>
                  <a:pt x="2227461" y="2248545"/>
                  <a:pt x="2232422" y="2251025"/>
                </a:cubicBezTo>
                <a:cubicBezTo>
                  <a:pt x="2237383" y="2253506"/>
                  <a:pt x="2242344" y="2254746"/>
                  <a:pt x="2247305" y="2254746"/>
                </a:cubicBezTo>
                <a:cubicBezTo>
                  <a:pt x="2252265" y="2254746"/>
                  <a:pt x="2259707" y="2257227"/>
                  <a:pt x="2269629" y="2262187"/>
                </a:cubicBezTo>
                <a:cubicBezTo>
                  <a:pt x="2269629" y="2262187"/>
                  <a:pt x="2272109" y="2263427"/>
                  <a:pt x="2277070" y="2265908"/>
                </a:cubicBezTo>
                <a:cubicBezTo>
                  <a:pt x="2282031" y="2268389"/>
                  <a:pt x="2285752" y="2269629"/>
                  <a:pt x="2288232" y="2269629"/>
                </a:cubicBezTo>
                <a:cubicBezTo>
                  <a:pt x="2290713" y="2269629"/>
                  <a:pt x="2293193" y="2269629"/>
                  <a:pt x="2295674" y="2269629"/>
                </a:cubicBezTo>
                <a:cubicBezTo>
                  <a:pt x="2298154" y="2269629"/>
                  <a:pt x="2299394" y="2272109"/>
                  <a:pt x="2299394" y="2277070"/>
                </a:cubicBezTo>
                <a:lnTo>
                  <a:pt x="2291953" y="2277070"/>
                </a:lnTo>
                <a:cubicBezTo>
                  <a:pt x="2291953" y="2277070"/>
                  <a:pt x="2289472" y="2275830"/>
                  <a:pt x="2284512" y="2273350"/>
                </a:cubicBezTo>
                <a:cubicBezTo>
                  <a:pt x="2279551" y="2270869"/>
                  <a:pt x="2272109" y="2269629"/>
                  <a:pt x="2262187" y="2269629"/>
                </a:cubicBezTo>
                <a:cubicBezTo>
                  <a:pt x="2247305" y="2264668"/>
                  <a:pt x="2233662" y="2260947"/>
                  <a:pt x="2221260" y="2258467"/>
                </a:cubicBezTo>
                <a:cubicBezTo>
                  <a:pt x="2208858" y="2255986"/>
                  <a:pt x="2200175" y="2252265"/>
                  <a:pt x="2195215" y="2247305"/>
                </a:cubicBezTo>
                <a:close/>
                <a:moveTo>
                  <a:pt x="1685478" y="2247305"/>
                </a:moveTo>
                <a:cubicBezTo>
                  <a:pt x="1687959" y="2247305"/>
                  <a:pt x="1690440" y="2248545"/>
                  <a:pt x="1692920" y="2251025"/>
                </a:cubicBezTo>
                <a:cubicBezTo>
                  <a:pt x="1695401" y="2253506"/>
                  <a:pt x="1699121" y="2254746"/>
                  <a:pt x="1704082" y="2254746"/>
                </a:cubicBezTo>
                <a:lnTo>
                  <a:pt x="1718965" y="2254746"/>
                </a:lnTo>
                <a:lnTo>
                  <a:pt x="1726407" y="2262187"/>
                </a:lnTo>
                <a:cubicBezTo>
                  <a:pt x="1721445" y="2262187"/>
                  <a:pt x="1718965" y="2264668"/>
                  <a:pt x="1718965" y="2269629"/>
                </a:cubicBezTo>
                <a:lnTo>
                  <a:pt x="1711524" y="2269629"/>
                </a:lnTo>
                <a:cubicBezTo>
                  <a:pt x="1706563" y="2269629"/>
                  <a:pt x="1701602" y="2267148"/>
                  <a:pt x="1696641" y="2262187"/>
                </a:cubicBezTo>
                <a:cubicBezTo>
                  <a:pt x="1686719" y="2257227"/>
                  <a:pt x="1681758" y="2253506"/>
                  <a:pt x="1681758" y="2251025"/>
                </a:cubicBezTo>
                <a:cubicBezTo>
                  <a:pt x="1681758" y="2248545"/>
                  <a:pt x="1682998" y="2247305"/>
                  <a:pt x="1685478" y="2247305"/>
                </a:cubicBezTo>
                <a:close/>
                <a:moveTo>
                  <a:pt x="6215434" y="2243584"/>
                </a:moveTo>
                <a:cubicBezTo>
                  <a:pt x="6216674" y="2243584"/>
                  <a:pt x="6218535" y="2244825"/>
                  <a:pt x="6221015" y="2247305"/>
                </a:cubicBezTo>
                <a:lnTo>
                  <a:pt x="6213574" y="2247305"/>
                </a:lnTo>
                <a:cubicBezTo>
                  <a:pt x="6213574" y="2244825"/>
                  <a:pt x="6214194" y="2243584"/>
                  <a:pt x="6215434" y="2243584"/>
                </a:cubicBezTo>
                <a:close/>
                <a:moveTo>
                  <a:pt x="6518671" y="2239863"/>
                </a:moveTo>
                <a:cubicBezTo>
                  <a:pt x="6523633" y="2239863"/>
                  <a:pt x="6526113" y="2242344"/>
                  <a:pt x="6526113" y="2247305"/>
                </a:cubicBezTo>
                <a:cubicBezTo>
                  <a:pt x="6526113" y="2252265"/>
                  <a:pt x="6523633" y="2254746"/>
                  <a:pt x="6518671" y="2254746"/>
                </a:cubicBezTo>
                <a:cubicBezTo>
                  <a:pt x="6513710" y="2254746"/>
                  <a:pt x="6509989" y="2254746"/>
                  <a:pt x="6507509" y="2254746"/>
                </a:cubicBezTo>
                <a:cubicBezTo>
                  <a:pt x="6505029" y="2254746"/>
                  <a:pt x="6503789" y="2254746"/>
                  <a:pt x="6503789" y="2254746"/>
                </a:cubicBezTo>
                <a:cubicBezTo>
                  <a:pt x="6503789" y="2244824"/>
                  <a:pt x="6508750" y="2239863"/>
                  <a:pt x="6518671" y="2239863"/>
                </a:cubicBezTo>
                <a:close/>
                <a:moveTo>
                  <a:pt x="5960566" y="2239863"/>
                </a:moveTo>
                <a:lnTo>
                  <a:pt x="5953125" y="2247305"/>
                </a:lnTo>
                <a:cubicBezTo>
                  <a:pt x="5958086" y="2247305"/>
                  <a:pt x="5960566" y="2247305"/>
                  <a:pt x="5960566" y="2247305"/>
                </a:cubicBezTo>
                <a:close/>
                <a:moveTo>
                  <a:pt x="5060156" y="2239863"/>
                </a:moveTo>
                <a:lnTo>
                  <a:pt x="5075039" y="2247305"/>
                </a:lnTo>
                <a:cubicBezTo>
                  <a:pt x="5084960" y="2252265"/>
                  <a:pt x="5089922" y="2254746"/>
                  <a:pt x="5089922" y="2254746"/>
                </a:cubicBezTo>
                <a:cubicBezTo>
                  <a:pt x="5094883" y="2254746"/>
                  <a:pt x="5097363" y="2254746"/>
                  <a:pt x="5097363" y="2254746"/>
                </a:cubicBezTo>
                <a:cubicBezTo>
                  <a:pt x="5097363" y="2259707"/>
                  <a:pt x="5096122" y="2262187"/>
                  <a:pt x="5093642" y="2262187"/>
                </a:cubicBezTo>
                <a:cubicBezTo>
                  <a:pt x="5101084" y="2262187"/>
                  <a:pt x="5106045" y="2263427"/>
                  <a:pt x="5108525" y="2265908"/>
                </a:cubicBezTo>
                <a:cubicBezTo>
                  <a:pt x="5111005" y="2268389"/>
                  <a:pt x="5114726" y="2269629"/>
                  <a:pt x="5119687" y="2269629"/>
                </a:cubicBezTo>
                <a:cubicBezTo>
                  <a:pt x="5119687" y="2269629"/>
                  <a:pt x="5120928" y="2269629"/>
                  <a:pt x="5123408" y="2269629"/>
                </a:cubicBezTo>
                <a:cubicBezTo>
                  <a:pt x="5125888" y="2269629"/>
                  <a:pt x="5129609" y="2269629"/>
                  <a:pt x="5134570" y="2269629"/>
                </a:cubicBezTo>
                <a:lnTo>
                  <a:pt x="5142011" y="2262187"/>
                </a:lnTo>
                <a:lnTo>
                  <a:pt x="5127129" y="2254746"/>
                </a:lnTo>
                <a:cubicBezTo>
                  <a:pt x="5122167" y="2254746"/>
                  <a:pt x="5114726" y="2253506"/>
                  <a:pt x="5104804" y="2251025"/>
                </a:cubicBezTo>
                <a:cubicBezTo>
                  <a:pt x="5094883" y="2248545"/>
                  <a:pt x="5082480" y="2244824"/>
                  <a:pt x="5067597" y="2239863"/>
                </a:cubicBezTo>
                <a:close/>
                <a:moveTo>
                  <a:pt x="2584028" y="2236143"/>
                </a:moveTo>
                <a:cubicBezTo>
                  <a:pt x="2585269" y="2236143"/>
                  <a:pt x="2587129" y="2237383"/>
                  <a:pt x="2589609" y="2239863"/>
                </a:cubicBezTo>
                <a:lnTo>
                  <a:pt x="2582168" y="2239863"/>
                </a:lnTo>
                <a:cubicBezTo>
                  <a:pt x="2582168" y="2237383"/>
                  <a:pt x="2582788" y="2236143"/>
                  <a:pt x="2584028" y="2236143"/>
                </a:cubicBezTo>
                <a:close/>
                <a:moveTo>
                  <a:pt x="1613855" y="2236143"/>
                </a:moveTo>
                <a:cubicBezTo>
                  <a:pt x="1615715" y="2236143"/>
                  <a:pt x="1617266" y="2237383"/>
                  <a:pt x="1618506" y="2239863"/>
                </a:cubicBezTo>
                <a:cubicBezTo>
                  <a:pt x="1620987" y="2244824"/>
                  <a:pt x="1623467" y="2246065"/>
                  <a:pt x="1625948" y="2243584"/>
                </a:cubicBezTo>
                <a:cubicBezTo>
                  <a:pt x="1628428" y="2241103"/>
                  <a:pt x="1630908" y="2241103"/>
                  <a:pt x="1633389" y="2243584"/>
                </a:cubicBezTo>
                <a:cubicBezTo>
                  <a:pt x="1635869" y="2246065"/>
                  <a:pt x="1639590" y="2247305"/>
                  <a:pt x="1644551" y="2247305"/>
                </a:cubicBezTo>
                <a:cubicBezTo>
                  <a:pt x="1659434" y="2252265"/>
                  <a:pt x="1666875" y="2252265"/>
                  <a:pt x="1666875" y="2247305"/>
                </a:cubicBezTo>
                <a:lnTo>
                  <a:pt x="1659434" y="2262187"/>
                </a:lnTo>
                <a:cubicBezTo>
                  <a:pt x="1659434" y="2262187"/>
                  <a:pt x="1656953" y="2259707"/>
                  <a:pt x="1651992" y="2254746"/>
                </a:cubicBezTo>
                <a:lnTo>
                  <a:pt x="1607344" y="2239863"/>
                </a:lnTo>
                <a:cubicBezTo>
                  <a:pt x="1609824" y="2237383"/>
                  <a:pt x="1611995" y="2236143"/>
                  <a:pt x="1613855" y="2236143"/>
                </a:cubicBezTo>
                <a:close/>
                <a:moveTo>
                  <a:pt x="5514082" y="2232422"/>
                </a:moveTo>
                <a:cubicBezTo>
                  <a:pt x="5509120" y="2237383"/>
                  <a:pt x="5511602" y="2239863"/>
                  <a:pt x="5521523" y="2239863"/>
                </a:cubicBezTo>
                <a:lnTo>
                  <a:pt x="5536406" y="2239863"/>
                </a:lnTo>
                <a:lnTo>
                  <a:pt x="5543847" y="2247305"/>
                </a:lnTo>
                <a:lnTo>
                  <a:pt x="5558730" y="2247305"/>
                </a:lnTo>
                <a:cubicBezTo>
                  <a:pt x="5558730" y="2252265"/>
                  <a:pt x="5563692" y="2258467"/>
                  <a:pt x="5573613" y="2265908"/>
                </a:cubicBezTo>
                <a:cubicBezTo>
                  <a:pt x="5583535" y="2273350"/>
                  <a:pt x="5589736" y="2277070"/>
                  <a:pt x="5592217" y="2277070"/>
                </a:cubicBezTo>
                <a:cubicBezTo>
                  <a:pt x="5594697" y="2277070"/>
                  <a:pt x="5597178" y="2275830"/>
                  <a:pt x="5599658" y="2273350"/>
                </a:cubicBezTo>
                <a:cubicBezTo>
                  <a:pt x="5602138" y="2270869"/>
                  <a:pt x="5603379" y="2272109"/>
                  <a:pt x="5603379" y="2277070"/>
                </a:cubicBezTo>
                <a:cubicBezTo>
                  <a:pt x="5603379" y="2282031"/>
                  <a:pt x="5605859" y="2284512"/>
                  <a:pt x="5610820" y="2284512"/>
                </a:cubicBezTo>
                <a:lnTo>
                  <a:pt x="5625703" y="2284512"/>
                </a:lnTo>
                <a:cubicBezTo>
                  <a:pt x="5625703" y="2289472"/>
                  <a:pt x="5625703" y="2291953"/>
                  <a:pt x="5625703" y="2291953"/>
                </a:cubicBezTo>
                <a:lnTo>
                  <a:pt x="5633144" y="2291953"/>
                </a:lnTo>
                <a:cubicBezTo>
                  <a:pt x="5633144" y="2291953"/>
                  <a:pt x="5630664" y="2294434"/>
                  <a:pt x="5625703" y="2299394"/>
                </a:cubicBezTo>
                <a:cubicBezTo>
                  <a:pt x="5630664" y="2299394"/>
                  <a:pt x="5633144" y="2299394"/>
                  <a:pt x="5633144" y="2299394"/>
                </a:cubicBezTo>
                <a:lnTo>
                  <a:pt x="5633144" y="2291953"/>
                </a:lnTo>
                <a:lnTo>
                  <a:pt x="5640586" y="2291953"/>
                </a:lnTo>
                <a:lnTo>
                  <a:pt x="5655468" y="2299394"/>
                </a:lnTo>
                <a:cubicBezTo>
                  <a:pt x="5680273" y="2299394"/>
                  <a:pt x="5695156" y="2301875"/>
                  <a:pt x="5700117" y="2306836"/>
                </a:cubicBezTo>
                <a:lnTo>
                  <a:pt x="5707558" y="2299394"/>
                </a:lnTo>
                <a:cubicBezTo>
                  <a:pt x="5702597" y="2284512"/>
                  <a:pt x="5670351" y="2269629"/>
                  <a:pt x="5610820" y="2254746"/>
                </a:cubicBezTo>
                <a:lnTo>
                  <a:pt x="5588496" y="2247305"/>
                </a:lnTo>
                <a:cubicBezTo>
                  <a:pt x="5573613" y="2242344"/>
                  <a:pt x="5558730" y="2237383"/>
                  <a:pt x="5543847" y="2232422"/>
                </a:cubicBezTo>
                <a:close/>
                <a:moveTo>
                  <a:pt x="5164336" y="2232422"/>
                </a:moveTo>
                <a:cubicBezTo>
                  <a:pt x="5164336" y="2237383"/>
                  <a:pt x="5164336" y="2239863"/>
                  <a:pt x="5164336" y="2239863"/>
                </a:cubicBezTo>
                <a:lnTo>
                  <a:pt x="5171777" y="2232422"/>
                </a:lnTo>
                <a:cubicBezTo>
                  <a:pt x="5171777" y="2232422"/>
                  <a:pt x="5169297" y="2232422"/>
                  <a:pt x="5164336" y="2232422"/>
                </a:cubicBezTo>
                <a:close/>
                <a:moveTo>
                  <a:pt x="4933652" y="2232422"/>
                </a:moveTo>
                <a:cubicBezTo>
                  <a:pt x="4933652" y="2232422"/>
                  <a:pt x="4933652" y="2234902"/>
                  <a:pt x="4933652" y="2239863"/>
                </a:cubicBezTo>
                <a:cubicBezTo>
                  <a:pt x="4938613" y="2234902"/>
                  <a:pt x="4941093" y="2232422"/>
                  <a:pt x="4941093" y="2232422"/>
                </a:cubicBezTo>
                <a:cubicBezTo>
                  <a:pt x="4941093" y="2232422"/>
                  <a:pt x="4938613" y="2232422"/>
                  <a:pt x="4933652" y="2232422"/>
                </a:cubicBezTo>
                <a:close/>
                <a:moveTo>
                  <a:pt x="2477988" y="2232422"/>
                </a:moveTo>
                <a:lnTo>
                  <a:pt x="2477988" y="2232422"/>
                </a:lnTo>
                <a:lnTo>
                  <a:pt x="2477988" y="2232422"/>
                </a:lnTo>
                <a:close/>
                <a:moveTo>
                  <a:pt x="1622227" y="2232422"/>
                </a:moveTo>
                <a:lnTo>
                  <a:pt x="1637109" y="2232422"/>
                </a:lnTo>
                <a:cubicBezTo>
                  <a:pt x="1642070" y="2237383"/>
                  <a:pt x="1642070" y="2239863"/>
                  <a:pt x="1637109" y="2239863"/>
                </a:cubicBezTo>
                <a:cubicBezTo>
                  <a:pt x="1632149" y="2239863"/>
                  <a:pt x="1627187" y="2237383"/>
                  <a:pt x="1622227" y="2232422"/>
                </a:cubicBezTo>
                <a:close/>
                <a:moveTo>
                  <a:pt x="2552402" y="2224980"/>
                </a:moveTo>
                <a:lnTo>
                  <a:pt x="2559844" y="2232422"/>
                </a:lnTo>
                <a:cubicBezTo>
                  <a:pt x="2559844" y="2232422"/>
                  <a:pt x="2558604" y="2232422"/>
                  <a:pt x="2556123" y="2232422"/>
                </a:cubicBezTo>
                <a:cubicBezTo>
                  <a:pt x="2553642" y="2232422"/>
                  <a:pt x="2551162" y="2231182"/>
                  <a:pt x="2548682" y="2228701"/>
                </a:cubicBezTo>
                <a:cubicBezTo>
                  <a:pt x="2546201" y="2226220"/>
                  <a:pt x="2547442" y="2224980"/>
                  <a:pt x="2552402" y="2224980"/>
                </a:cubicBezTo>
                <a:close/>
                <a:moveTo>
                  <a:pt x="2677511" y="2222655"/>
                </a:moveTo>
                <a:cubicBezTo>
                  <a:pt x="2671000" y="2221725"/>
                  <a:pt x="2671465" y="2224980"/>
                  <a:pt x="2678906" y="2232422"/>
                </a:cubicBezTo>
                <a:lnTo>
                  <a:pt x="2686348" y="2239863"/>
                </a:lnTo>
                <a:lnTo>
                  <a:pt x="2678906" y="2239863"/>
                </a:lnTo>
                <a:lnTo>
                  <a:pt x="2671465" y="2239863"/>
                </a:lnTo>
                <a:lnTo>
                  <a:pt x="2723555" y="2247305"/>
                </a:lnTo>
                <a:cubicBezTo>
                  <a:pt x="2728515" y="2242344"/>
                  <a:pt x="2735957" y="2243584"/>
                  <a:pt x="2745879" y="2251025"/>
                </a:cubicBezTo>
                <a:cubicBezTo>
                  <a:pt x="2755801" y="2258467"/>
                  <a:pt x="2760762" y="2262187"/>
                  <a:pt x="2760762" y="2262187"/>
                </a:cubicBezTo>
                <a:cubicBezTo>
                  <a:pt x="2765722" y="2262187"/>
                  <a:pt x="2768203" y="2262187"/>
                  <a:pt x="2768203" y="2262187"/>
                </a:cubicBezTo>
                <a:cubicBezTo>
                  <a:pt x="2773164" y="2262187"/>
                  <a:pt x="2776884" y="2263427"/>
                  <a:pt x="2779365" y="2265908"/>
                </a:cubicBezTo>
                <a:cubicBezTo>
                  <a:pt x="2781846" y="2268389"/>
                  <a:pt x="2783086" y="2269629"/>
                  <a:pt x="2783086" y="2269629"/>
                </a:cubicBezTo>
                <a:lnTo>
                  <a:pt x="2827734" y="2277070"/>
                </a:lnTo>
                <a:lnTo>
                  <a:pt x="2857500" y="2284512"/>
                </a:lnTo>
                <a:cubicBezTo>
                  <a:pt x="2857500" y="2279551"/>
                  <a:pt x="2852539" y="2275830"/>
                  <a:pt x="2842617" y="2273350"/>
                </a:cubicBezTo>
                <a:cubicBezTo>
                  <a:pt x="2832695" y="2270869"/>
                  <a:pt x="2825254" y="2269629"/>
                  <a:pt x="2820293" y="2269629"/>
                </a:cubicBezTo>
                <a:cubicBezTo>
                  <a:pt x="2820293" y="2269629"/>
                  <a:pt x="2817812" y="2269629"/>
                  <a:pt x="2812851" y="2269629"/>
                </a:cubicBezTo>
                <a:cubicBezTo>
                  <a:pt x="2807891" y="2269629"/>
                  <a:pt x="2805410" y="2267148"/>
                  <a:pt x="2805410" y="2262187"/>
                </a:cubicBezTo>
                <a:lnTo>
                  <a:pt x="2775644" y="2254746"/>
                </a:lnTo>
                <a:cubicBezTo>
                  <a:pt x="2770684" y="2254746"/>
                  <a:pt x="2768203" y="2254746"/>
                  <a:pt x="2768203" y="2254746"/>
                </a:cubicBezTo>
                <a:cubicBezTo>
                  <a:pt x="2768203" y="2254746"/>
                  <a:pt x="2766963" y="2253506"/>
                  <a:pt x="2764483" y="2251025"/>
                </a:cubicBezTo>
                <a:cubicBezTo>
                  <a:pt x="2762002" y="2248545"/>
                  <a:pt x="2758281" y="2247305"/>
                  <a:pt x="2753320" y="2247305"/>
                </a:cubicBezTo>
                <a:cubicBezTo>
                  <a:pt x="2748359" y="2247305"/>
                  <a:pt x="2745879" y="2247305"/>
                  <a:pt x="2745879" y="2247305"/>
                </a:cubicBezTo>
                <a:cubicBezTo>
                  <a:pt x="2745879" y="2247305"/>
                  <a:pt x="2740918" y="2244824"/>
                  <a:pt x="2730996" y="2239863"/>
                </a:cubicBezTo>
                <a:lnTo>
                  <a:pt x="2730996" y="2232422"/>
                </a:lnTo>
                <a:lnTo>
                  <a:pt x="2716113" y="2232422"/>
                </a:lnTo>
                <a:lnTo>
                  <a:pt x="2686348" y="2224980"/>
                </a:lnTo>
                <a:cubicBezTo>
                  <a:pt x="2682627" y="2223740"/>
                  <a:pt x="2679681" y="2222965"/>
                  <a:pt x="2677511" y="2222655"/>
                </a:cubicBezTo>
                <a:close/>
                <a:moveTo>
                  <a:pt x="4946675" y="2221260"/>
                </a:moveTo>
                <a:cubicBezTo>
                  <a:pt x="4945435" y="2221260"/>
                  <a:pt x="4943574" y="2222500"/>
                  <a:pt x="4941093" y="2224980"/>
                </a:cubicBezTo>
                <a:lnTo>
                  <a:pt x="4948535" y="2224980"/>
                </a:lnTo>
                <a:cubicBezTo>
                  <a:pt x="4948535" y="2222500"/>
                  <a:pt x="4947915" y="2221260"/>
                  <a:pt x="4946675" y="2221260"/>
                </a:cubicBezTo>
                <a:close/>
                <a:moveTo>
                  <a:pt x="5157824" y="2220330"/>
                </a:moveTo>
                <a:cubicBezTo>
                  <a:pt x="5155964" y="2219709"/>
                  <a:pt x="5154414" y="2220020"/>
                  <a:pt x="5153174" y="2221260"/>
                </a:cubicBezTo>
                <a:cubicBezTo>
                  <a:pt x="5150693" y="2223740"/>
                  <a:pt x="5149453" y="2224980"/>
                  <a:pt x="5149453" y="2224980"/>
                </a:cubicBezTo>
                <a:lnTo>
                  <a:pt x="5164336" y="2224980"/>
                </a:lnTo>
                <a:cubicBezTo>
                  <a:pt x="5161855" y="2222500"/>
                  <a:pt x="5159685" y="2220950"/>
                  <a:pt x="5157824" y="2220330"/>
                </a:cubicBezTo>
                <a:close/>
                <a:moveTo>
                  <a:pt x="6116836" y="2217539"/>
                </a:moveTo>
                <a:cubicBezTo>
                  <a:pt x="6121797" y="2217539"/>
                  <a:pt x="6129238" y="2217539"/>
                  <a:pt x="6139160" y="2217539"/>
                </a:cubicBezTo>
                <a:lnTo>
                  <a:pt x="6161484" y="2232422"/>
                </a:lnTo>
                <a:cubicBezTo>
                  <a:pt x="6151563" y="2232422"/>
                  <a:pt x="6144121" y="2232422"/>
                  <a:pt x="6139160" y="2232422"/>
                </a:cubicBezTo>
                <a:cubicBezTo>
                  <a:pt x="6134199" y="2232422"/>
                  <a:pt x="6129238" y="2229941"/>
                  <a:pt x="6124277" y="2224980"/>
                </a:cubicBezTo>
                <a:cubicBezTo>
                  <a:pt x="6124277" y="2224980"/>
                  <a:pt x="6121797" y="2222500"/>
                  <a:pt x="6116836" y="2217539"/>
                </a:cubicBezTo>
                <a:close/>
                <a:moveTo>
                  <a:pt x="2135684" y="2217539"/>
                </a:moveTo>
                <a:cubicBezTo>
                  <a:pt x="2140644" y="2227461"/>
                  <a:pt x="2143125" y="2227461"/>
                  <a:pt x="2143125" y="2217539"/>
                </a:cubicBezTo>
                <a:cubicBezTo>
                  <a:pt x="2143125" y="2217539"/>
                  <a:pt x="2140644" y="2217539"/>
                  <a:pt x="2135684" y="2217539"/>
                </a:cubicBezTo>
                <a:close/>
                <a:moveTo>
                  <a:pt x="6243340" y="2210098"/>
                </a:moveTo>
                <a:cubicBezTo>
                  <a:pt x="6248301" y="2210098"/>
                  <a:pt x="6250781" y="2210098"/>
                  <a:pt x="6250781" y="2210098"/>
                </a:cubicBezTo>
                <a:cubicBezTo>
                  <a:pt x="6250781" y="2215058"/>
                  <a:pt x="6253261" y="2217539"/>
                  <a:pt x="6258222" y="2217539"/>
                </a:cubicBezTo>
                <a:cubicBezTo>
                  <a:pt x="6258222" y="2217539"/>
                  <a:pt x="6273105" y="2218779"/>
                  <a:pt x="6302871" y="2221260"/>
                </a:cubicBezTo>
                <a:cubicBezTo>
                  <a:pt x="6332636" y="2223740"/>
                  <a:pt x="6349999" y="2227461"/>
                  <a:pt x="6354961" y="2232422"/>
                </a:cubicBezTo>
                <a:cubicBezTo>
                  <a:pt x="6354961" y="2232422"/>
                  <a:pt x="6359922" y="2232422"/>
                  <a:pt x="6369843" y="2232422"/>
                </a:cubicBezTo>
                <a:cubicBezTo>
                  <a:pt x="6369843" y="2232422"/>
                  <a:pt x="6371084" y="2233662"/>
                  <a:pt x="6373564" y="2236142"/>
                </a:cubicBezTo>
                <a:cubicBezTo>
                  <a:pt x="6376044" y="2238623"/>
                  <a:pt x="6377285" y="2242344"/>
                  <a:pt x="6377285" y="2247305"/>
                </a:cubicBezTo>
                <a:cubicBezTo>
                  <a:pt x="6377285" y="2252265"/>
                  <a:pt x="6379765" y="2254746"/>
                  <a:pt x="6384726" y="2254746"/>
                </a:cubicBezTo>
                <a:cubicBezTo>
                  <a:pt x="6389687" y="2254746"/>
                  <a:pt x="6394647" y="2255986"/>
                  <a:pt x="6399609" y="2258467"/>
                </a:cubicBezTo>
                <a:cubicBezTo>
                  <a:pt x="6404570" y="2260947"/>
                  <a:pt x="6410771" y="2263427"/>
                  <a:pt x="6418213" y="2265908"/>
                </a:cubicBezTo>
                <a:cubicBezTo>
                  <a:pt x="6425654" y="2268389"/>
                  <a:pt x="6434336" y="2272109"/>
                  <a:pt x="6444257" y="2277070"/>
                </a:cubicBezTo>
                <a:cubicBezTo>
                  <a:pt x="6454179" y="2282031"/>
                  <a:pt x="6461620" y="2284512"/>
                  <a:pt x="6466581" y="2284512"/>
                </a:cubicBezTo>
                <a:cubicBezTo>
                  <a:pt x="6471543" y="2284512"/>
                  <a:pt x="6474023" y="2285752"/>
                  <a:pt x="6474023" y="2288232"/>
                </a:cubicBezTo>
                <a:cubicBezTo>
                  <a:pt x="6474023" y="2290713"/>
                  <a:pt x="6478984" y="2294434"/>
                  <a:pt x="6488905" y="2299394"/>
                </a:cubicBezTo>
                <a:lnTo>
                  <a:pt x="6503789" y="2306836"/>
                </a:lnTo>
                <a:cubicBezTo>
                  <a:pt x="6498827" y="2311797"/>
                  <a:pt x="6488905" y="2311797"/>
                  <a:pt x="6474023" y="2306836"/>
                </a:cubicBezTo>
                <a:cubicBezTo>
                  <a:pt x="6464101" y="2301875"/>
                  <a:pt x="6459140" y="2299394"/>
                  <a:pt x="6459140" y="2299394"/>
                </a:cubicBezTo>
                <a:lnTo>
                  <a:pt x="6436816" y="2291953"/>
                </a:lnTo>
                <a:cubicBezTo>
                  <a:pt x="6426895" y="2286992"/>
                  <a:pt x="6420693" y="2283272"/>
                  <a:pt x="6418213" y="2280791"/>
                </a:cubicBezTo>
                <a:cubicBezTo>
                  <a:pt x="6415733" y="2278310"/>
                  <a:pt x="6412011" y="2277070"/>
                  <a:pt x="6407051" y="2277070"/>
                </a:cubicBezTo>
                <a:lnTo>
                  <a:pt x="6399609" y="2277070"/>
                </a:lnTo>
                <a:cubicBezTo>
                  <a:pt x="6399609" y="2267148"/>
                  <a:pt x="6389687" y="2262187"/>
                  <a:pt x="6369843" y="2262187"/>
                </a:cubicBezTo>
                <a:cubicBezTo>
                  <a:pt x="6349999" y="2262187"/>
                  <a:pt x="6340078" y="2257227"/>
                  <a:pt x="6340078" y="2247305"/>
                </a:cubicBezTo>
                <a:cubicBezTo>
                  <a:pt x="6340078" y="2242344"/>
                  <a:pt x="6337598" y="2239863"/>
                  <a:pt x="6332636" y="2239863"/>
                </a:cubicBezTo>
                <a:cubicBezTo>
                  <a:pt x="6327675" y="2239863"/>
                  <a:pt x="6325195" y="2239863"/>
                  <a:pt x="6325195" y="2239863"/>
                </a:cubicBezTo>
                <a:lnTo>
                  <a:pt x="6317754" y="2232422"/>
                </a:lnTo>
                <a:lnTo>
                  <a:pt x="6317754" y="2239863"/>
                </a:lnTo>
                <a:lnTo>
                  <a:pt x="6302871" y="2247305"/>
                </a:lnTo>
                <a:cubicBezTo>
                  <a:pt x="6292949" y="2242344"/>
                  <a:pt x="6289229" y="2237383"/>
                  <a:pt x="6291709" y="2232422"/>
                </a:cubicBezTo>
                <a:cubicBezTo>
                  <a:pt x="6294189" y="2227461"/>
                  <a:pt x="6290468" y="2224980"/>
                  <a:pt x="6280547" y="2224980"/>
                </a:cubicBezTo>
                <a:cubicBezTo>
                  <a:pt x="6255742" y="2224980"/>
                  <a:pt x="6243340" y="2220020"/>
                  <a:pt x="6243340" y="2210098"/>
                </a:cubicBezTo>
                <a:close/>
                <a:moveTo>
                  <a:pt x="5454551" y="2210098"/>
                </a:moveTo>
                <a:cubicBezTo>
                  <a:pt x="5454551" y="2215058"/>
                  <a:pt x="5454551" y="2217539"/>
                  <a:pt x="5454551" y="2217539"/>
                </a:cubicBezTo>
                <a:lnTo>
                  <a:pt x="5469433" y="2217539"/>
                </a:lnTo>
                <a:lnTo>
                  <a:pt x="5476875" y="2224980"/>
                </a:lnTo>
                <a:cubicBezTo>
                  <a:pt x="5476875" y="2224980"/>
                  <a:pt x="5481836" y="2224980"/>
                  <a:pt x="5491758" y="2224980"/>
                </a:cubicBezTo>
                <a:lnTo>
                  <a:pt x="5506640" y="2224980"/>
                </a:lnTo>
                <a:lnTo>
                  <a:pt x="5491758" y="2217539"/>
                </a:lnTo>
                <a:cubicBezTo>
                  <a:pt x="5476875" y="2212578"/>
                  <a:pt x="5464472" y="2210098"/>
                  <a:pt x="5454551" y="2210098"/>
                </a:cubicBezTo>
                <a:close/>
                <a:moveTo>
                  <a:pt x="2626816" y="2210098"/>
                </a:moveTo>
                <a:lnTo>
                  <a:pt x="2626816" y="2217539"/>
                </a:lnTo>
                <a:cubicBezTo>
                  <a:pt x="2631777" y="2222500"/>
                  <a:pt x="2636738" y="2224980"/>
                  <a:pt x="2641699" y="2224980"/>
                </a:cubicBezTo>
                <a:lnTo>
                  <a:pt x="2649141" y="2224980"/>
                </a:lnTo>
                <a:cubicBezTo>
                  <a:pt x="2644180" y="2220020"/>
                  <a:pt x="2641699" y="2217539"/>
                  <a:pt x="2641699" y="2217539"/>
                </a:cubicBezTo>
                <a:close/>
                <a:moveTo>
                  <a:pt x="6351984" y="2205633"/>
                </a:moveTo>
                <a:lnTo>
                  <a:pt x="6361725" y="2208068"/>
                </a:lnTo>
                <a:lnTo>
                  <a:pt x="6362402" y="2210098"/>
                </a:lnTo>
                <a:lnTo>
                  <a:pt x="6347519" y="2210098"/>
                </a:lnTo>
                <a:close/>
                <a:moveTo>
                  <a:pt x="5348510" y="2205447"/>
                </a:moveTo>
                <a:cubicBezTo>
                  <a:pt x="5349751" y="2204826"/>
                  <a:pt x="5350371" y="2205137"/>
                  <a:pt x="5350371" y="2206377"/>
                </a:cubicBezTo>
                <a:cubicBezTo>
                  <a:pt x="5350371" y="2208858"/>
                  <a:pt x="5347891" y="2210098"/>
                  <a:pt x="5342929" y="2210098"/>
                </a:cubicBezTo>
                <a:cubicBezTo>
                  <a:pt x="5345410" y="2207617"/>
                  <a:pt x="5347270" y="2206067"/>
                  <a:pt x="5348510" y="2205447"/>
                </a:cubicBezTo>
                <a:close/>
                <a:moveTo>
                  <a:pt x="5543847" y="2202656"/>
                </a:moveTo>
                <a:lnTo>
                  <a:pt x="5536406" y="2210098"/>
                </a:lnTo>
                <a:lnTo>
                  <a:pt x="5551289" y="2210098"/>
                </a:lnTo>
                <a:cubicBezTo>
                  <a:pt x="5551289" y="2210098"/>
                  <a:pt x="5550048" y="2208858"/>
                  <a:pt x="5547568" y="2206377"/>
                </a:cubicBezTo>
                <a:cubicBezTo>
                  <a:pt x="5545088" y="2203896"/>
                  <a:pt x="5543847" y="2202656"/>
                  <a:pt x="5543847" y="2202656"/>
                </a:cubicBezTo>
                <a:close/>
                <a:moveTo>
                  <a:pt x="4874121" y="2202656"/>
                </a:moveTo>
                <a:lnTo>
                  <a:pt x="4881562" y="2210098"/>
                </a:lnTo>
                <a:cubicBezTo>
                  <a:pt x="4881562" y="2210098"/>
                  <a:pt x="4881562" y="2207617"/>
                  <a:pt x="4881562" y="2202656"/>
                </a:cubicBezTo>
                <a:cubicBezTo>
                  <a:pt x="4876601" y="2202656"/>
                  <a:pt x="4874121" y="2202656"/>
                  <a:pt x="4874121" y="2202656"/>
                </a:cubicBezTo>
                <a:close/>
                <a:moveTo>
                  <a:pt x="4836914" y="2202656"/>
                </a:moveTo>
                <a:lnTo>
                  <a:pt x="4844355" y="2210098"/>
                </a:lnTo>
                <a:cubicBezTo>
                  <a:pt x="4844355" y="2210098"/>
                  <a:pt x="4844355" y="2208858"/>
                  <a:pt x="4844355" y="2206377"/>
                </a:cubicBezTo>
                <a:cubicBezTo>
                  <a:pt x="4844355" y="2203896"/>
                  <a:pt x="4841875" y="2202656"/>
                  <a:pt x="4836914" y="2202656"/>
                </a:cubicBezTo>
                <a:close/>
                <a:moveTo>
                  <a:pt x="2373808" y="2202656"/>
                </a:moveTo>
                <a:lnTo>
                  <a:pt x="2381250" y="2210098"/>
                </a:lnTo>
                <a:lnTo>
                  <a:pt x="2418457" y="2217539"/>
                </a:lnTo>
                <a:lnTo>
                  <a:pt x="2425898" y="2217539"/>
                </a:lnTo>
                <a:cubicBezTo>
                  <a:pt x="2420938" y="2207617"/>
                  <a:pt x="2403574" y="2202656"/>
                  <a:pt x="2373808" y="2202656"/>
                </a:cubicBezTo>
                <a:close/>
                <a:moveTo>
                  <a:pt x="4925280" y="2198005"/>
                </a:moveTo>
                <a:cubicBezTo>
                  <a:pt x="4924660" y="2197385"/>
                  <a:pt x="4923730" y="2197695"/>
                  <a:pt x="4922490" y="2198935"/>
                </a:cubicBezTo>
                <a:cubicBezTo>
                  <a:pt x="4920010" y="2201416"/>
                  <a:pt x="4918769" y="2205137"/>
                  <a:pt x="4918769" y="2210098"/>
                </a:cubicBezTo>
                <a:lnTo>
                  <a:pt x="4926211" y="2202656"/>
                </a:lnTo>
                <a:cubicBezTo>
                  <a:pt x="4926211" y="2200176"/>
                  <a:pt x="4925900" y="2198626"/>
                  <a:pt x="4925280" y="2198005"/>
                </a:cubicBezTo>
                <a:close/>
                <a:moveTo>
                  <a:pt x="6176367" y="2195215"/>
                </a:moveTo>
                <a:lnTo>
                  <a:pt x="6228457" y="2202656"/>
                </a:lnTo>
                <a:lnTo>
                  <a:pt x="6221015" y="2210098"/>
                </a:lnTo>
                <a:cubicBezTo>
                  <a:pt x="6216054" y="2210098"/>
                  <a:pt x="6209853" y="2210098"/>
                  <a:pt x="6202412" y="2210098"/>
                </a:cubicBezTo>
                <a:cubicBezTo>
                  <a:pt x="6194970" y="2210098"/>
                  <a:pt x="6187529" y="2208858"/>
                  <a:pt x="6180088" y="2206377"/>
                </a:cubicBezTo>
                <a:cubicBezTo>
                  <a:pt x="6172646" y="2203896"/>
                  <a:pt x="6171406" y="2200176"/>
                  <a:pt x="6176367" y="2195215"/>
                </a:cubicBezTo>
                <a:close/>
                <a:moveTo>
                  <a:pt x="2931914" y="2195215"/>
                </a:moveTo>
                <a:cubicBezTo>
                  <a:pt x="2926953" y="2195215"/>
                  <a:pt x="2924473" y="2196455"/>
                  <a:pt x="2924473" y="2198935"/>
                </a:cubicBezTo>
                <a:cubicBezTo>
                  <a:pt x="2924473" y="2201416"/>
                  <a:pt x="2925713" y="2202656"/>
                  <a:pt x="2928193" y="2202656"/>
                </a:cubicBezTo>
                <a:cubicBezTo>
                  <a:pt x="2930674" y="2202656"/>
                  <a:pt x="2931914" y="2200176"/>
                  <a:pt x="2931914" y="2195215"/>
                </a:cubicBezTo>
                <a:close/>
                <a:moveTo>
                  <a:pt x="2626816" y="2195215"/>
                </a:moveTo>
                <a:cubicBezTo>
                  <a:pt x="2621856" y="2195215"/>
                  <a:pt x="2619375" y="2197695"/>
                  <a:pt x="2619375" y="2202656"/>
                </a:cubicBezTo>
                <a:cubicBezTo>
                  <a:pt x="2619375" y="2202656"/>
                  <a:pt x="2621856" y="2201416"/>
                  <a:pt x="2626816" y="2198935"/>
                </a:cubicBezTo>
                <a:cubicBezTo>
                  <a:pt x="2631777" y="2196455"/>
                  <a:pt x="2634258" y="2195215"/>
                  <a:pt x="2634258" y="2195215"/>
                </a:cubicBezTo>
                <a:cubicBezTo>
                  <a:pt x="2634258" y="2195215"/>
                  <a:pt x="2631777" y="2195215"/>
                  <a:pt x="2626816" y="2195215"/>
                </a:cubicBezTo>
                <a:close/>
                <a:moveTo>
                  <a:pt x="2753320" y="2187773"/>
                </a:moveTo>
                <a:lnTo>
                  <a:pt x="2753320" y="2195215"/>
                </a:lnTo>
                <a:lnTo>
                  <a:pt x="2768203" y="2195215"/>
                </a:lnTo>
                <a:cubicBezTo>
                  <a:pt x="2763242" y="2190254"/>
                  <a:pt x="2758281" y="2187773"/>
                  <a:pt x="2753320" y="2187773"/>
                </a:cubicBezTo>
                <a:close/>
                <a:moveTo>
                  <a:pt x="2440781" y="2187773"/>
                </a:moveTo>
                <a:lnTo>
                  <a:pt x="2448223" y="2187773"/>
                </a:lnTo>
                <a:lnTo>
                  <a:pt x="2448223" y="2195215"/>
                </a:lnTo>
                <a:cubicBezTo>
                  <a:pt x="2448223" y="2195215"/>
                  <a:pt x="2445742" y="2192734"/>
                  <a:pt x="2440781" y="2187773"/>
                </a:cubicBezTo>
                <a:close/>
                <a:moveTo>
                  <a:pt x="2158008" y="2187773"/>
                </a:moveTo>
                <a:cubicBezTo>
                  <a:pt x="2158008" y="2187773"/>
                  <a:pt x="2160489" y="2189013"/>
                  <a:pt x="2165449" y="2191494"/>
                </a:cubicBezTo>
                <a:cubicBezTo>
                  <a:pt x="2170410" y="2193975"/>
                  <a:pt x="2175371" y="2195215"/>
                  <a:pt x="2180332" y="2195215"/>
                </a:cubicBezTo>
                <a:cubicBezTo>
                  <a:pt x="2195215" y="2200176"/>
                  <a:pt x="2202656" y="2202656"/>
                  <a:pt x="2202656" y="2202656"/>
                </a:cubicBezTo>
                <a:cubicBezTo>
                  <a:pt x="2207617" y="2202656"/>
                  <a:pt x="2211338" y="2203896"/>
                  <a:pt x="2213818" y="2206377"/>
                </a:cubicBezTo>
                <a:cubicBezTo>
                  <a:pt x="2216299" y="2208858"/>
                  <a:pt x="2220020" y="2210098"/>
                  <a:pt x="2224980" y="2210098"/>
                </a:cubicBezTo>
                <a:cubicBezTo>
                  <a:pt x="2229941" y="2210098"/>
                  <a:pt x="2234902" y="2212578"/>
                  <a:pt x="2239863" y="2217539"/>
                </a:cubicBezTo>
                <a:cubicBezTo>
                  <a:pt x="2244824" y="2217539"/>
                  <a:pt x="2248545" y="2217539"/>
                  <a:pt x="2251025" y="2217539"/>
                </a:cubicBezTo>
                <a:cubicBezTo>
                  <a:pt x="2253506" y="2217539"/>
                  <a:pt x="2257227" y="2220020"/>
                  <a:pt x="2262187" y="2224980"/>
                </a:cubicBezTo>
                <a:cubicBezTo>
                  <a:pt x="2272109" y="2224980"/>
                  <a:pt x="2279551" y="2224980"/>
                  <a:pt x="2284512" y="2224980"/>
                </a:cubicBezTo>
                <a:lnTo>
                  <a:pt x="2306836" y="2224980"/>
                </a:lnTo>
                <a:cubicBezTo>
                  <a:pt x="2306836" y="2224980"/>
                  <a:pt x="2303115" y="2223740"/>
                  <a:pt x="2295674" y="2221260"/>
                </a:cubicBezTo>
                <a:cubicBezTo>
                  <a:pt x="2288232" y="2218779"/>
                  <a:pt x="2282031" y="2215058"/>
                  <a:pt x="2277070" y="2210098"/>
                </a:cubicBezTo>
                <a:cubicBezTo>
                  <a:pt x="2257227" y="2205137"/>
                  <a:pt x="2242344" y="2202656"/>
                  <a:pt x="2232422" y="2202656"/>
                </a:cubicBezTo>
                <a:cubicBezTo>
                  <a:pt x="2227461" y="2202656"/>
                  <a:pt x="2217539" y="2200176"/>
                  <a:pt x="2202656" y="2195215"/>
                </a:cubicBezTo>
                <a:cubicBezTo>
                  <a:pt x="2187774" y="2190254"/>
                  <a:pt x="2175371" y="2187773"/>
                  <a:pt x="2165449" y="2187773"/>
                </a:cubicBezTo>
                <a:cubicBezTo>
                  <a:pt x="2160489" y="2187773"/>
                  <a:pt x="2158008" y="2187773"/>
                  <a:pt x="2158008" y="2187773"/>
                </a:cubicBezTo>
                <a:close/>
                <a:moveTo>
                  <a:pt x="1957090" y="2187773"/>
                </a:moveTo>
                <a:cubicBezTo>
                  <a:pt x="1962051" y="2187773"/>
                  <a:pt x="1964532" y="2187773"/>
                  <a:pt x="1964532" y="2187773"/>
                </a:cubicBezTo>
                <a:lnTo>
                  <a:pt x="1957090" y="2195215"/>
                </a:lnTo>
                <a:close/>
                <a:moveTo>
                  <a:pt x="6263803" y="2184053"/>
                </a:moveTo>
                <a:cubicBezTo>
                  <a:pt x="6265043" y="2184053"/>
                  <a:pt x="6265664" y="2185293"/>
                  <a:pt x="6265664" y="2187773"/>
                </a:cubicBezTo>
                <a:lnTo>
                  <a:pt x="6258222" y="2187773"/>
                </a:lnTo>
                <a:cubicBezTo>
                  <a:pt x="6260703" y="2185293"/>
                  <a:pt x="6262563" y="2184053"/>
                  <a:pt x="6263803" y="2184053"/>
                </a:cubicBezTo>
                <a:close/>
                <a:moveTo>
                  <a:pt x="5961496" y="2183122"/>
                </a:moveTo>
                <a:cubicBezTo>
                  <a:pt x="5960877" y="2183743"/>
                  <a:pt x="5960566" y="2185293"/>
                  <a:pt x="5960566" y="2187773"/>
                </a:cubicBezTo>
                <a:cubicBezTo>
                  <a:pt x="5965527" y="2187773"/>
                  <a:pt x="5968008" y="2187773"/>
                  <a:pt x="5968008" y="2187773"/>
                </a:cubicBezTo>
                <a:cubicBezTo>
                  <a:pt x="5968008" y="2187773"/>
                  <a:pt x="5966767" y="2186533"/>
                  <a:pt x="5964287" y="2184053"/>
                </a:cubicBezTo>
                <a:cubicBezTo>
                  <a:pt x="5963047" y="2182813"/>
                  <a:pt x="5962117" y="2182503"/>
                  <a:pt x="5961496" y="2183122"/>
                </a:cubicBezTo>
                <a:close/>
                <a:moveTo>
                  <a:pt x="4844355" y="2180332"/>
                </a:moveTo>
                <a:lnTo>
                  <a:pt x="4851797" y="2187773"/>
                </a:lnTo>
                <a:cubicBezTo>
                  <a:pt x="4851797" y="2187773"/>
                  <a:pt x="4854277" y="2187773"/>
                  <a:pt x="4859238" y="2187773"/>
                </a:cubicBezTo>
                <a:close/>
                <a:moveTo>
                  <a:pt x="2611933" y="2180332"/>
                </a:moveTo>
                <a:lnTo>
                  <a:pt x="2626816" y="2187773"/>
                </a:lnTo>
                <a:lnTo>
                  <a:pt x="2634258" y="2180332"/>
                </a:lnTo>
                <a:cubicBezTo>
                  <a:pt x="2629297" y="2180332"/>
                  <a:pt x="2624336" y="2180332"/>
                  <a:pt x="2619375" y="2180332"/>
                </a:cubicBezTo>
                <a:close/>
                <a:moveTo>
                  <a:pt x="2537520" y="2180332"/>
                </a:moveTo>
                <a:lnTo>
                  <a:pt x="2611933" y="2210098"/>
                </a:lnTo>
                <a:cubicBezTo>
                  <a:pt x="2611933" y="2205137"/>
                  <a:pt x="2610693" y="2202656"/>
                  <a:pt x="2608213" y="2202656"/>
                </a:cubicBezTo>
                <a:cubicBezTo>
                  <a:pt x="2605732" y="2202656"/>
                  <a:pt x="2602011" y="2200176"/>
                  <a:pt x="2597051" y="2195215"/>
                </a:cubicBezTo>
                <a:lnTo>
                  <a:pt x="2567285" y="2187773"/>
                </a:lnTo>
                <a:close/>
                <a:moveTo>
                  <a:pt x="1994297" y="2180332"/>
                </a:moveTo>
                <a:cubicBezTo>
                  <a:pt x="1994297" y="2180332"/>
                  <a:pt x="2000498" y="2181572"/>
                  <a:pt x="2012901" y="2184053"/>
                </a:cubicBezTo>
                <a:cubicBezTo>
                  <a:pt x="2025303" y="2186533"/>
                  <a:pt x="2031504" y="2190254"/>
                  <a:pt x="2031504" y="2195215"/>
                </a:cubicBezTo>
                <a:cubicBezTo>
                  <a:pt x="2041426" y="2200176"/>
                  <a:pt x="2041426" y="2202656"/>
                  <a:pt x="2031504" y="2202656"/>
                </a:cubicBezTo>
                <a:cubicBezTo>
                  <a:pt x="2026543" y="2202656"/>
                  <a:pt x="2021582" y="2205137"/>
                  <a:pt x="2016621" y="2210098"/>
                </a:cubicBezTo>
                <a:cubicBezTo>
                  <a:pt x="2016621" y="2205137"/>
                  <a:pt x="2016621" y="2202656"/>
                  <a:pt x="2016621" y="2202656"/>
                </a:cubicBezTo>
                <a:lnTo>
                  <a:pt x="2009180" y="2195215"/>
                </a:lnTo>
                <a:close/>
                <a:moveTo>
                  <a:pt x="6325195" y="2172891"/>
                </a:moveTo>
                <a:lnTo>
                  <a:pt x="6340078" y="2172891"/>
                </a:lnTo>
                <a:lnTo>
                  <a:pt x="6347519" y="2172891"/>
                </a:lnTo>
                <a:cubicBezTo>
                  <a:pt x="6352481" y="2172891"/>
                  <a:pt x="6357441" y="2175371"/>
                  <a:pt x="6362402" y="2180332"/>
                </a:cubicBezTo>
                <a:lnTo>
                  <a:pt x="6377285" y="2187773"/>
                </a:lnTo>
                <a:cubicBezTo>
                  <a:pt x="6377285" y="2187773"/>
                  <a:pt x="6382246" y="2189013"/>
                  <a:pt x="6392167" y="2191494"/>
                </a:cubicBezTo>
                <a:cubicBezTo>
                  <a:pt x="6402089" y="2193975"/>
                  <a:pt x="6409531" y="2197695"/>
                  <a:pt x="6414491" y="2202656"/>
                </a:cubicBezTo>
                <a:cubicBezTo>
                  <a:pt x="6434336" y="2207617"/>
                  <a:pt x="6446737" y="2210098"/>
                  <a:pt x="6451699" y="2210098"/>
                </a:cubicBezTo>
                <a:cubicBezTo>
                  <a:pt x="6451699" y="2210098"/>
                  <a:pt x="6452939" y="2211338"/>
                  <a:pt x="6455419" y="2213818"/>
                </a:cubicBezTo>
                <a:cubicBezTo>
                  <a:pt x="6457899" y="2216299"/>
                  <a:pt x="6461620" y="2220020"/>
                  <a:pt x="6466581" y="2224980"/>
                </a:cubicBezTo>
                <a:cubicBezTo>
                  <a:pt x="6471543" y="2229941"/>
                  <a:pt x="6476503" y="2232422"/>
                  <a:pt x="6481465" y="2232422"/>
                </a:cubicBezTo>
                <a:cubicBezTo>
                  <a:pt x="6501309" y="2232422"/>
                  <a:pt x="6506269" y="2237383"/>
                  <a:pt x="6496347" y="2247305"/>
                </a:cubicBezTo>
                <a:cubicBezTo>
                  <a:pt x="6486425" y="2252265"/>
                  <a:pt x="6474023" y="2249785"/>
                  <a:pt x="6459140" y="2239863"/>
                </a:cubicBezTo>
                <a:cubicBezTo>
                  <a:pt x="6444257" y="2234902"/>
                  <a:pt x="6434336" y="2231182"/>
                  <a:pt x="6429375" y="2228701"/>
                </a:cubicBezTo>
                <a:cubicBezTo>
                  <a:pt x="6424413" y="2226220"/>
                  <a:pt x="6414491" y="2224980"/>
                  <a:pt x="6399609" y="2224980"/>
                </a:cubicBezTo>
                <a:cubicBezTo>
                  <a:pt x="6389687" y="2220020"/>
                  <a:pt x="6383485" y="2217539"/>
                  <a:pt x="6381005" y="2217539"/>
                </a:cubicBezTo>
                <a:cubicBezTo>
                  <a:pt x="6378525" y="2217539"/>
                  <a:pt x="6377285" y="2215058"/>
                  <a:pt x="6377285" y="2210098"/>
                </a:cubicBezTo>
                <a:cubicBezTo>
                  <a:pt x="6372324" y="2210098"/>
                  <a:pt x="6369843" y="2210098"/>
                  <a:pt x="6369843" y="2210098"/>
                </a:cubicBezTo>
                <a:lnTo>
                  <a:pt x="6361725" y="2208068"/>
                </a:lnTo>
                <a:lnTo>
                  <a:pt x="6360542" y="2204517"/>
                </a:lnTo>
                <a:cubicBezTo>
                  <a:pt x="6359302" y="2203276"/>
                  <a:pt x="6357441" y="2202656"/>
                  <a:pt x="6354961" y="2202656"/>
                </a:cubicBezTo>
                <a:lnTo>
                  <a:pt x="6351984" y="2205633"/>
                </a:lnTo>
                <a:lnTo>
                  <a:pt x="6340078" y="2202656"/>
                </a:lnTo>
                <a:lnTo>
                  <a:pt x="6325195" y="2195215"/>
                </a:lnTo>
                <a:close/>
                <a:moveTo>
                  <a:pt x="6191250" y="2172891"/>
                </a:moveTo>
                <a:cubicBezTo>
                  <a:pt x="6191250" y="2172891"/>
                  <a:pt x="6193730" y="2172891"/>
                  <a:pt x="6198691" y="2172891"/>
                </a:cubicBezTo>
                <a:lnTo>
                  <a:pt x="6191250" y="2180332"/>
                </a:lnTo>
                <a:close/>
                <a:moveTo>
                  <a:pt x="6094511" y="2172891"/>
                </a:moveTo>
                <a:lnTo>
                  <a:pt x="6109394" y="2172891"/>
                </a:lnTo>
                <a:cubicBezTo>
                  <a:pt x="6119316" y="2177851"/>
                  <a:pt x="6126757" y="2180332"/>
                  <a:pt x="6131718" y="2180332"/>
                </a:cubicBezTo>
                <a:cubicBezTo>
                  <a:pt x="6131718" y="2185293"/>
                  <a:pt x="6135439" y="2187773"/>
                  <a:pt x="6142881" y="2187773"/>
                </a:cubicBezTo>
                <a:cubicBezTo>
                  <a:pt x="6150322" y="2187773"/>
                  <a:pt x="6155283" y="2190254"/>
                  <a:pt x="6157763" y="2195215"/>
                </a:cubicBezTo>
                <a:cubicBezTo>
                  <a:pt x="6160243" y="2200176"/>
                  <a:pt x="6159004" y="2202656"/>
                  <a:pt x="6154043" y="2202656"/>
                </a:cubicBezTo>
                <a:cubicBezTo>
                  <a:pt x="6149081" y="2202656"/>
                  <a:pt x="6144121" y="2200176"/>
                  <a:pt x="6139160" y="2195215"/>
                </a:cubicBezTo>
                <a:lnTo>
                  <a:pt x="6124277" y="2187773"/>
                </a:lnTo>
                <a:cubicBezTo>
                  <a:pt x="6119316" y="2187773"/>
                  <a:pt x="6114356" y="2185293"/>
                  <a:pt x="6109394" y="2180332"/>
                </a:cubicBezTo>
                <a:cubicBezTo>
                  <a:pt x="6104433" y="2180332"/>
                  <a:pt x="6100712" y="2179092"/>
                  <a:pt x="6098232" y="2176611"/>
                </a:cubicBezTo>
                <a:cubicBezTo>
                  <a:pt x="6095752" y="2174131"/>
                  <a:pt x="6094511" y="2172891"/>
                  <a:pt x="6094511" y="2172891"/>
                </a:cubicBezTo>
                <a:close/>
                <a:moveTo>
                  <a:pt x="6064746" y="2172891"/>
                </a:moveTo>
                <a:cubicBezTo>
                  <a:pt x="6064746" y="2172891"/>
                  <a:pt x="6067226" y="2172891"/>
                  <a:pt x="6072187" y="2172891"/>
                </a:cubicBezTo>
                <a:cubicBezTo>
                  <a:pt x="6072187" y="2177851"/>
                  <a:pt x="6069707" y="2180332"/>
                  <a:pt x="6064746" y="2180332"/>
                </a:cubicBezTo>
                <a:close/>
                <a:moveTo>
                  <a:pt x="5268515" y="2172891"/>
                </a:moveTo>
                <a:cubicBezTo>
                  <a:pt x="5273477" y="2172891"/>
                  <a:pt x="5275957" y="2172891"/>
                  <a:pt x="5275957" y="2172891"/>
                </a:cubicBezTo>
                <a:lnTo>
                  <a:pt x="5275957" y="2180332"/>
                </a:lnTo>
                <a:close/>
                <a:moveTo>
                  <a:pt x="2470547" y="2172891"/>
                </a:moveTo>
                <a:lnTo>
                  <a:pt x="2485430" y="2187773"/>
                </a:lnTo>
                <a:lnTo>
                  <a:pt x="2492871" y="2195215"/>
                </a:lnTo>
                <a:lnTo>
                  <a:pt x="2515195" y="2210098"/>
                </a:lnTo>
                <a:lnTo>
                  <a:pt x="2522637" y="2217539"/>
                </a:lnTo>
                <a:cubicBezTo>
                  <a:pt x="2522637" y="2217539"/>
                  <a:pt x="2517676" y="2217539"/>
                  <a:pt x="2507754" y="2217539"/>
                </a:cubicBezTo>
                <a:cubicBezTo>
                  <a:pt x="2497832" y="2217539"/>
                  <a:pt x="2487910" y="2215058"/>
                  <a:pt x="2477988" y="2210098"/>
                </a:cubicBezTo>
                <a:cubicBezTo>
                  <a:pt x="2477988" y="2210098"/>
                  <a:pt x="2476748" y="2208858"/>
                  <a:pt x="2474267" y="2206377"/>
                </a:cubicBezTo>
                <a:cubicBezTo>
                  <a:pt x="2471787" y="2203896"/>
                  <a:pt x="2468066" y="2202656"/>
                  <a:pt x="2463105" y="2202656"/>
                </a:cubicBezTo>
                <a:lnTo>
                  <a:pt x="2463105" y="2187773"/>
                </a:lnTo>
                <a:close/>
                <a:moveTo>
                  <a:pt x="2444502" y="2172891"/>
                </a:moveTo>
                <a:cubicBezTo>
                  <a:pt x="2446983" y="2172891"/>
                  <a:pt x="2450703" y="2172891"/>
                  <a:pt x="2455664" y="2172891"/>
                </a:cubicBezTo>
                <a:lnTo>
                  <a:pt x="2448223" y="2180332"/>
                </a:lnTo>
                <a:cubicBezTo>
                  <a:pt x="2443262" y="2180332"/>
                  <a:pt x="2440781" y="2180332"/>
                  <a:pt x="2440781" y="2180332"/>
                </a:cubicBezTo>
                <a:cubicBezTo>
                  <a:pt x="2440781" y="2175371"/>
                  <a:pt x="2442021" y="2172891"/>
                  <a:pt x="2444502" y="2172891"/>
                </a:cubicBezTo>
                <a:close/>
                <a:moveTo>
                  <a:pt x="2438921" y="2169170"/>
                </a:moveTo>
                <a:cubicBezTo>
                  <a:pt x="2440161" y="2169170"/>
                  <a:pt x="2440781" y="2170410"/>
                  <a:pt x="2440781" y="2172891"/>
                </a:cubicBezTo>
                <a:lnTo>
                  <a:pt x="2433340" y="2172891"/>
                </a:lnTo>
                <a:cubicBezTo>
                  <a:pt x="2435820" y="2170410"/>
                  <a:pt x="2437680" y="2169170"/>
                  <a:pt x="2438921" y="2169170"/>
                </a:cubicBezTo>
                <a:close/>
                <a:moveTo>
                  <a:pt x="6168926" y="2165449"/>
                </a:moveTo>
                <a:cubicBezTo>
                  <a:pt x="6173887" y="2165449"/>
                  <a:pt x="6176367" y="2167930"/>
                  <a:pt x="6176367" y="2172891"/>
                </a:cubicBezTo>
                <a:cubicBezTo>
                  <a:pt x="6176367" y="2172891"/>
                  <a:pt x="6175126" y="2172891"/>
                  <a:pt x="6172646" y="2172891"/>
                </a:cubicBezTo>
                <a:cubicBezTo>
                  <a:pt x="6170166" y="2172891"/>
                  <a:pt x="6168926" y="2172891"/>
                  <a:pt x="6168926" y="2172891"/>
                </a:cubicBezTo>
                <a:close/>
                <a:moveTo>
                  <a:pt x="4985742" y="2165449"/>
                </a:moveTo>
                <a:cubicBezTo>
                  <a:pt x="4985742" y="2165449"/>
                  <a:pt x="4986983" y="2166689"/>
                  <a:pt x="4989463" y="2169170"/>
                </a:cubicBezTo>
                <a:cubicBezTo>
                  <a:pt x="4991943" y="2171650"/>
                  <a:pt x="4993183" y="2172891"/>
                  <a:pt x="4993183" y="2172891"/>
                </a:cubicBezTo>
                <a:lnTo>
                  <a:pt x="4993183" y="2180332"/>
                </a:lnTo>
                <a:lnTo>
                  <a:pt x="5015508" y="2180332"/>
                </a:lnTo>
                <a:cubicBezTo>
                  <a:pt x="5015508" y="2175371"/>
                  <a:pt x="5017988" y="2175371"/>
                  <a:pt x="5022949" y="2180332"/>
                </a:cubicBezTo>
                <a:lnTo>
                  <a:pt x="5030390" y="2180332"/>
                </a:lnTo>
                <a:lnTo>
                  <a:pt x="5008066" y="2165449"/>
                </a:lnTo>
                <a:cubicBezTo>
                  <a:pt x="5003105" y="2165449"/>
                  <a:pt x="4998145" y="2165449"/>
                  <a:pt x="4993183" y="2165449"/>
                </a:cubicBezTo>
                <a:cubicBezTo>
                  <a:pt x="4988222" y="2165449"/>
                  <a:pt x="4985742" y="2165449"/>
                  <a:pt x="4985742" y="2165449"/>
                </a:cubicBezTo>
                <a:close/>
                <a:moveTo>
                  <a:pt x="4948535" y="2165449"/>
                </a:moveTo>
                <a:cubicBezTo>
                  <a:pt x="4948535" y="2170410"/>
                  <a:pt x="4951015" y="2172891"/>
                  <a:pt x="4955976" y="2172891"/>
                </a:cubicBezTo>
                <a:lnTo>
                  <a:pt x="4955976" y="2165449"/>
                </a:lnTo>
                <a:cubicBezTo>
                  <a:pt x="4951015" y="2165449"/>
                  <a:pt x="4948535" y="2165449"/>
                  <a:pt x="4948535" y="2165449"/>
                </a:cubicBezTo>
                <a:close/>
                <a:moveTo>
                  <a:pt x="2827734" y="2165449"/>
                </a:moveTo>
                <a:lnTo>
                  <a:pt x="2835176" y="2172891"/>
                </a:lnTo>
                <a:lnTo>
                  <a:pt x="2835176" y="2165449"/>
                </a:lnTo>
                <a:cubicBezTo>
                  <a:pt x="2835176" y="2165449"/>
                  <a:pt x="2832695" y="2165449"/>
                  <a:pt x="2827734" y="2165449"/>
                </a:cubicBezTo>
                <a:close/>
                <a:moveTo>
                  <a:pt x="2105918" y="2165449"/>
                </a:moveTo>
                <a:cubicBezTo>
                  <a:pt x="2110879" y="2170410"/>
                  <a:pt x="2114600" y="2172891"/>
                  <a:pt x="2117080" y="2172891"/>
                </a:cubicBezTo>
                <a:cubicBezTo>
                  <a:pt x="2119561" y="2172891"/>
                  <a:pt x="2123281" y="2172891"/>
                  <a:pt x="2128242" y="2172891"/>
                </a:cubicBezTo>
                <a:lnTo>
                  <a:pt x="2135684" y="2172891"/>
                </a:lnTo>
                <a:cubicBezTo>
                  <a:pt x="2135684" y="2172891"/>
                  <a:pt x="2133203" y="2170410"/>
                  <a:pt x="2128242" y="2165449"/>
                </a:cubicBezTo>
                <a:close/>
                <a:moveTo>
                  <a:pt x="2567285" y="2158008"/>
                </a:moveTo>
                <a:lnTo>
                  <a:pt x="2574726" y="2172891"/>
                </a:lnTo>
                <a:lnTo>
                  <a:pt x="2597051" y="2172891"/>
                </a:lnTo>
                <a:cubicBezTo>
                  <a:pt x="2597051" y="2172891"/>
                  <a:pt x="2593330" y="2170410"/>
                  <a:pt x="2585889" y="2165449"/>
                </a:cubicBezTo>
                <a:cubicBezTo>
                  <a:pt x="2578447" y="2160488"/>
                  <a:pt x="2572246" y="2158008"/>
                  <a:pt x="2567285" y="2158008"/>
                </a:cubicBezTo>
                <a:close/>
                <a:moveTo>
                  <a:pt x="2492871" y="2158008"/>
                </a:moveTo>
                <a:lnTo>
                  <a:pt x="2515195" y="2172891"/>
                </a:lnTo>
                <a:lnTo>
                  <a:pt x="2515195" y="2165449"/>
                </a:lnTo>
                <a:close/>
                <a:moveTo>
                  <a:pt x="2265908" y="2158008"/>
                </a:moveTo>
                <a:cubicBezTo>
                  <a:pt x="2258467" y="2158008"/>
                  <a:pt x="2257227" y="2160488"/>
                  <a:pt x="2262187" y="2165449"/>
                </a:cubicBezTo>
                <a:lnTo>
                  <a:pt x="2277070" y="2165449"/>
                </a:lnTo>
                <a:lnTo>
                  <a:pt x="2291953" y="2165449"/>
                </a:lnTo>
                <a:cubicBezTo>
                  <a:pt x="2291953" y="2165449"/>
                  <a:pt x="2289472" y="2162968"/>
                  <a:pt x="2284512" y="2158008"/>
                </a:cubicBezTo>
                <a:cubicBezTo>
                  <a:pt x="2279551" y="2158008"/>
                  <a:pt x="2273350" y="2158008"/>
                  <a:pt x="2265908" y="2158008"/>
                </a:cubicBezTo>
                <a:close/>
                <a:moveTo>
                  <a:pt x="1890117" y="2158008"/>
                </a:moveTo>
                <a:lnTo>
                  <a:pt x="1957090" y="2165449"/>
                </a:lnTo>
                <a:cubicBezTo>
                  <a:pt x="1971973" y="2175371"/>
                  <a:pt x="1979414" y="2180332"/>
                  <a:pt x="1979414" y="2180332"/>
                </a:cubicBezTo>
                <a:cubicBezTo>
                  <a:pt x="1979414" y="2185293"/>
                  <a:pt x="1976934" y="2186533"/>
                  <a:pt x="1971973" y="2184053"/>
                </a:cubicBezTo>
                <a:cubicBezTo>
                  <a:pt x="1967012" y="2181572"/>
                  <a:pt x="1960811" y="2179092"/>
                  <a:pt x="1953369" y="2176611"/>
                </a:cubicBezTo>
                <a:cubicBezTo>
                  <a:pt x="1945928" y="2174131"/>
                  <a:pt x="1937246" y="2172891"/>
                  <a:pt x="1927324" y="2172891"/>
                </a:cubicBezTo>
                <a:cubicBezTo>
                  <a:pt x="1922364" y="2172891"/>
                  <a:pt x="1916162" y="2171650"/>
                  <a:pt x="1908721" y="2169170"/>
                </a:cubicBezTo>
                <a:cubicBezTo>
                  <a:pt x="1901280" y="2166689"/>
                  <a:pt x="1895078" y="2162968"/>
                  <a:pt x="1890117" y="2158008"/>
                </a:cubicBezTo>
                <a:close/>
                <a:moveTo>
                  <a:pt x="1726407" y="2158008"/>
                </a:moveTo>
                <a:cubicBezTo>
                  <a:pt x="1721445" y="2158008"/>
                  <a:pt x="1718965" y="2159248"/>
                  <a:pt x="1718965" y="2161728"/>
                </a:cubicBezTo>
                <a:cubicBezTo>
                  <a:pt x="1718965" y="2164209"/>
                  <a:pt x="1721445" y="2165449"/>
                  <a:pt x="1726407" y="2165449"/>
                </a:cubicBezTo>
                <a:cubicBezTo>
                  <a:pt x="1731367" y="2165449"/>
                  <a:pt x="1736328" y="2165449"/>
                  <a:pt x="1741289" y="2165449"/>
                </a:cubicBezTo>
                <a:close/>
                <a:moveTo>
                  <a:pt x="4717851" y="2150566"/>
                </a:moveTo>
                <a:cubicBezTo>
                  <a:pt x="4717851" y="2150566"/>
                  <a:pt x="4717851" y="2151806"/>
                  <a:pt x="4717851" y="2154287"/>
                </a:cubicBezTo>
                <a:cubicBezTo>
                  <a:pt x="4717851" y="2156768"/>
                  <a:pt x="4717851" y="2158008"/>
                  <a:pt x="4717851" y="2158008"/>
                </a:cubicBezTo>
                <a:cubicBezTo>
                  <a:pt x="4722813" y="2158008"/>
                  <a:pt x="4725293" y="2156768"/>
                  <a:pt x="4725293" y="2154287"/>
                </a:cubicBezTo>
                <a:cubicBezTo>
                  <a:pt x="4725293" y="2151806"/>
                  <a:pt x="4722813" y="2150566"/>
                  <a:pt x="4717851" y="2150566"/>
                </a:cubicBezTo>
                <a:close/>
                <a:moveTo>
                  <a:pt x="2299394" y="2150566"/>
                </a:moveTo>
                <a:cubicBezTo>
                  <a:pt x="2309317" y="2155527"/>
                  <a:pt x="2316758" y="2158008"/>
                  <a:pt x="2321719" y="2158008"/>
                </a:cubicBezTo>
                <a:lnTo>
                  <a:pt x="2314277" y="2150566"/>
                </a:lnTo>
                <a:close/>
                <a:moveTo>
                  <a:pt x="1384102" y="2150566"/>
                </a:moveTo>
                <a:lnTo>
                  <a:pt x="1391543" y="2150566"/>
                </a:lnTo>
                <a:cubicBezTo>
                  <a:pt x="1396504" y="2155527"/>
                  <a:pt x="1401465" y="2156768"/>
                  <a:pt x="1406426" y="2154287"/>
                </a:cubicBezTo>
                <a:cubicBezTo>
                  <a:pt x="1411387" y="2151806"/>
                  <a:pt x="1418828" y="2153047"/>
                  <a:pt x="1428750" y="2158008"/>
                </a:cubicBezTo>
                <a:cubicBezTo>
                  <a:pt x="1433711" y="2162968"/>
                  <a:pt x="1438672" y="2165449"/>
                  <a:pt x="1443633" y="2165449"/>
                </a:cubicBezTo>
                <a:cubicBezTo>
                  <a:pt x="1448594" y="2165449"/>
                  <a:pt x="1451074" y="2165449"/>
                  <a:pt x="1451074" y="2165449"/>
                </a:cubicBezTo>
                <a:cubicBezTo>
                  <a:pt x="1456035" y="2165449"/>
                  <a:pt x="1460996" y="2167930"/>
                  <a:pt x="1465957" y="2172891"/>
                </a:cubicBezTo>
                <a:cubicBezTo>
                  <a:pt x="1470918" y="2177851"/>
                  <a:pt x="1474639" y="2180332"/>
                  <a:pt x="1477119" y="2180332"/>
                </a:cubicBezTo>
                <a:cubicBezTo>
                  <a:pt x="1479600" y="2180332"/>
                  <a:pt x="1488281" y="2182813"/>
                  <a:pt x="1503164" y="2187773"/>
                </a:cubicBezTo>
                <a:cubicBezTo>
                  <a:pt x="1518047" y="2192734"/>
                  <a:pt x="1542852" y="2200176"/>
                  <a:pt x="1577578" y="2210098"/>
                </a:cubicBezTo>
                <a:lnTo>
                  <a:pt x="1592461" y="2217539"/>
                </a:lnTo>
                <a:cubicBezTo>
                  <a:pt x="1587500" y="2217539"/>
                  <a:pt x="1581299" y="2217539"/>
                  <a:pt x="1573858" y="2217539"/>
                </a:cubicBezTo>
                <a:cubicBezTo>
                  <a:pt x="1566416" y="2217539"/>
                  <a:pt x="1560215" y="2215058"/>
                  <a:pt x="1555254" y="2210098"/>
                </a:cubicBezTo>
                <a:lnTo>
                  <a:pt x="1525488" y="2202656"/>
                </a:lnTo>
                <a:lnTo>
                  <a:pt x="1473399" y="2187773"/>
                </a:lnTo>
                <a:cubicBezTo>
                  <a:pt x="1463477" y="2187773"/>
                  <a:pt x="1458516" y="2187773"/>
                  <a:pt x="1458516" y="2187773"/>
                </a:cubicBezTo>
                <a:lnTo>
                  <a:pt x="1436192" y="2172891"/>
                </a:lnTo>
                <a:cubicBezTo>
                  <a:pt x="1436192" y="2162968"/>
                  <a:pt x="1423789" y="2158008"/>
                  <a:pt x="1398984" y="2158008"/>
                </a:cubicBezTo>
                <a:cubicBezTo>
                  <a:pt x="1389063" y="2158008"/>
                  <a:pt x="1384102" y="2155527"/>
                  <a:pt x="1384102" y="2150566"/>
                </a:cubicBezTo>
                <a:close/>
                <a:moveTo>
                  <a:pt x="2390552" y="2146846"/>
                </a:moveTo>
                <a:cubicBezTo>
                  <a:pt x="2389312" y="2146846"/>
                  <a:pt x="2388691" y="2148086"/>
                  <a:pt x="2388691" y="2150566"/>
                </a:cubicBezTo>
                <a:cubicBezTo>
                  <a:pt x="2388691" y="2155527"/>
                  <a:pt x="2388691" y="2158008"/>
                  <a:pt x="2388691" y="2158008"/>
                </a:cubicBezTo>
                <a:cubicBezTo>
                  <a:pt x="2398613" y="2153047"/>
                  <a:pt x="2408535" y="2155527"/>
                  <a:pt x="2418457" y="2165449"/>
                </a:cubicBezTo>
                <a:lnTo>
                  <a:pt x="2411016" y="2172891"/>
                </a:lnTo>
                <a:cubicBezTo>
                  <a:pt x="2401093" y="2167930"/>
                  <a:pt x="2393652" y="2167930"/>
                  <a:pt x="2388691" y="2172891"/>
                </a:cubicBezTo>
                <a:cubicBezTo>
                  <a:pt x="2383731" y="2172891"/>
                  <a:pt x="2381250" y="2172891"/>
                  <a:pt x="2381250" y="2172891"/>
                </a:cubicBezTo>
                <a:lnTo>
                  <a:pt x="2373808" y="2165449"/>
                </a:lnTo>
                <a:cubicBezTo>
                  <a:pt x="2373808" y="2170410"/>
                  <a:pt x="2376289" y="2174131"/>
                  <a:pt x="2381250" y="2176611"/>
                </a:cubicBezTo>
                <a:cubicBezTo>
                  <a:pt x="2386211" y="2179092"/>
                  <a:pt x="2391172" y="2180332"/>
                  <a:pt x="2396133" y="2180332"/>
                </a:cubicBezTo>
                <a:cubicBezTo>
                  <a:pt x="2411016" y="2190254"/>
                  <a:pt x="2418457" y="2195215"/>
                  <a:pt x="2418457" y="2195215"/>
                </a:cubicBezTo>
                <a:cubicBezTo>
                  <a:pt x="2418457" y="2195215"/>
                  <a:pt x="2411016" y="2192734"/>
                  <a:pt x="2396133" y="2187773"/>
                </a:cubicBezTo>
                <a:cubicBezTo>
                  <a:pt x="2381250" y="2182813"/>
                  <a:pt x="2373808" y="2177851"/>
                  <a:pt x="2373808" y="2172891"/>
                </a:cubicBezTo>
                <a:lnTo>
                  <a:pt x="2329160" y="2158008"/>
                </a:lnTo>
                <a:cubicBezTo>
                  <a:pt x="2329160" y="2162968"/>
                  <a:pt x="2334121" y="2165449"/>
                  <a:pt x="2344043" y="2165449"/>
                </a:cubicBezTo>
                <a:lnTo>
                  <a:pt x="2351484" y="2172891"/>
                </a:lnTo>
                <a:lnTo>
                  <a:pt x="2358926" y="2180332"/>
                </a:lnTo>
                <a:lnTo>
                  <a:pt x="2366367" y="2187773"/>
                </a:lnTo>
                <a:lnTo>
                  <a:pt x="2366367" y="2195215"/>
                </a:lnTo>
                <a:lnTo>
                  <a:pt x="2381250" y="2195215"/>
                </a:lnTo>
                <a:lnTo>
                  <a:pt x="2403574" y="2202656"/>
                </a:lnTo>
                <a:cubicBezTo>
                  <a:pt x="2408535" y="2202656"/>
                  <a:pt x="2415976" y="2205137"/>
                  <a:pt x="2425898" y="2210098"/>
                </a:cubicBezTo>
                <a:cubicBezTo>
                  <a:pt x="2425898" y="2210098"/>
                  <a:pt x="2429619" y="2211338"/>
                  <a:pt x="2437060" y="2213818"/>
                </a:cubicBezTo>
                <a:cubicBezTo>
                  <a:pt x="2444502" y="2216299"/>
                  <a:pt x="2450703" y="2220020"/>
                  <a:pt x="2455664" y="2224980"/>
                </a:cubicBezTo>
                <a:lnTo>
                  <a:pt x="2477988" y="2232422"/>
                </a:lnTo>
                <a:lnTo>
                  <a:pt x="2463105" y="2232422"/>
                </a:lnTo>
                <a:lnTo>
                  <a:pt x="2455664" y="2232422"/>
                </a:lnTo>
                <a:lnTo>
                  <a:pt x="2470547" y="2239863"/>
                </a:lnTo>
                <a:lnTo>
                  <a:pt x="2477988" y="2232422"/>
                </a:lnTo>
                <a:lnTo>
                  <a:pt x="2500312" y="2239863"/>
                </a:lnTo>
                <a:lnTo>
                  <a:pt x="2507754" y="2247305"/>
                </a:lnTo>
                <a:cubicBezTo>
                  <a:pt x="2512715" y="2247305"/>
                  <a:pt x="2516435" y="2247305"/>
                  <a:pt x="2518916" y="2247305"/>
                </a:cubicBezTo>
                <a:cubicBezTo>
                  <a:pt x="2521397" y="2247305"/>
                  <a:pt x="2525117" y="2249785"/>
                  <a:pt x="2530078" y="2254746"/>
                </a:cubicBezTo>
                <a:lnTo>
                  <a:pt x="2530078" y="2247305"/>
                </a:lnTo>
                <a:cubicBezTo>
                  <a:pt x="2535039" y="2247305"/>
                  <a:pt x="2542480" y="2247305"/>
                  <a:pt x="2552402" y="2247305"/>
                </a:cubicBezTo>
                <a:lnTo>
                  <a:pt x="2582168" y="2262187"/>
                </a:lnTo>
                <a:cubicBezTo>
                  <a:pt x="2582168" y="2267148"/>
                  <a:pt x="2582168" y="2269629"/>
                  <a:pt x="2582168" y="2269629"/>
                </a:cubicBezTo>
                <a:lnTo>
                  <a:pt x="2589609" y="2269629"/>
                </a:lnTo>
                <a:cubicBezTo>
                  <a:pt x="2589609" y="2264668"/>
                  <a:pt x="2590849" y="2262187"/>
                  <a:pt x="2593330" y="2262187"/>
                </a:cubicBezTo>
                <a:cubicBezTo>
                  <a:pt x="2595811" y="2262187"/>
                  <a:pt x="2595811" y="2264668"/>
                  <a:pt x="2593330" y="2269629"/>
                </a:cubicBezTo>
                <a:cubicBezTo>
                  <a:pt x="2590849" y="2274590"/>
                  <a:pt x="2592090" y="2277070"/>
                  <a:pt x="2597051" y="2277070"/>
                </a:cubicBezTo>
                <a:lnTo>
                  <a:pt x="2611933" y="2277070"/>
                </a:lnTo>
                <a:lnTo>
                  <a:pt x="2611933" y="2284512"/>
                </a:lnTo>
                <a:lnTo>
                  <a:pt x="2626816" y="2291953"/>
                </a:lnTo>
                <a:cubicBezTo>
                  <a:pt x="2626816" y="2296914"/>
                  <a:pt x="2631777" y="2299394"/>
                  <a:pt x="2641699" y="2299394"/>
                </a:cubicBezTo>
                <a:lnTo>
                  <a:pt x="2649141" y="2291953"/>
                </a:lnTo>
                <a:lnTo>
                  <a:pt x="2656582" y="2291953"/>
                </a:lnTo>
                <a:cubicBezTo>
                  <a:pt x="2661543" y="2291953"/>
                  <a:pt x="2665263" y="2291953"/>
                  <a:pt x="2667744" y="2291953"/>
                </a:cubicBezTo>
                <a:cubicBezTo>
                  <a:pt x="2670225" y="2291953"/>
                  <a:pt x="2673945" y="2289472"/>
                  <a:pt x="2678906" y="2284512"/>
                </a:cubicBezTo>
                <a:lnTo>
                  <a:pt x="2686348" y="2291953"/>
                </a:lnTo>
                <a:cubicBezTo>
                  <a:pt x="2686348" y="2291953"/>
                  <a:pt x="2683867" y="2291953"/>
                  <a:pt x="2678906" y="2291953"/>
                </a:cubicBezTo>
                <a:cubicBezTo>
                  <a:pt x="2673945" y="2291953"/>
                  <a:pt x="2673945" y="2294434"/>
                  <a:pt x="2678906" y="2299394"/>
                </a:cubicBezTo>
                <a:lnTo>
                  <a:pt x="2693789" y="2299394"/>
                </a:lnTo>
                <a:lnTo>
                  <a:pt x="2701230" y="2299394"/>
                </a:lnTo>
                <a:cubicBezTo>
                  <a:pt x="2701230" y="2304355"/>
                  <a:pt x="2706191" y="2306836"/>
                  <a:pt x="2716113" y="2306836"/>
                </a:cubicBezTo>
                <a:cubicBezTo>
                  <a:pt x="2730996" y="2311797"/>
                  <a:pt x="2735957" y="2311797"/>
                  <a:pt x="2730996" y="2306836"/>
                </a:cubicBezTo>
                <a:lnTo>
                  <a:pt x="2738437" y="2306836"/>
                </a:lnTo>
                <a:cubicBezTo>
                  <a:pt x="2738437" y="2306836"/>
                  <a:pt x="2739677" y="2306836"/>
                  <a:pt x="2742158" y="2306836"/>
                </a:cubicBezTo>
                <a:cubicBezTo>
                  <a:pt x="2744639" y="2306836"/>
                  <a:pt x="2748359" y="2306836"/>
                  <a:pt x="2753320" y="2306836"/>
                </a:cubicBezTo>
                <a:cubicBezTo>
                  <a:pt x="2758281" y="2306836"/>
                  <a:pt x="2760762" y="2308076"/>
                  <a:pt x="2760762" y="2310557"/>
                </a:cubicBezTo>
                <a:cubicBezTo>
                  <a:pt x="2760762" y="2313037"/>
                  <a:pt x="2759522" y="2314277"/>
                  <a:pt x="2757041" y="2314277"/>
                </a:cubicBezTo>
                <a:cubicBezTo>
                  <a:pt x="2754561" y="2314277"/>
                  <a:pt x="2750840" y="2314277"/>
                  <a:pt x="2745879" y="2314277"/>
                </a:cubicBezTo>
                <a:lnTo>
                  <a:pt x="2753320" y="2321719"/>
                </a:lnTo>
                <a:cubicBezTo>
                  <a:pt x="2768203" y="2326679"/>
                  <a:pt x="2778125" y="2330400"/>
                  <a:pt x="2783086" y="2332881"/>
                </a:cubicBezTo>
                <a:cubicBezTo>
                  <a:pt x="2788047" y="2335361"/>
                  <a:pt x="2795488" y="2337842"/>
                  <a:pt x="2805410" y="2340322"/>
                </a:cubicBezTo>
                <a:cubicBezTo>
                  <a:pt x="2815332" y="2342803"/>
                  <a:pt x="2826494" y="2345283"/>
                  <a:pt x="2838896" y="2347764"/>
                </a:cubicBezTo>
                <a:cubicBezTo>
                  <a:pt x="2851299" y="2350244"/>
                  <a:pt x="2859981" y="2351484"/>
                  <a:pt x="2864941" y="2351484"/>
                </a:cubicBezTo>
                <a:cubicBezTo>
                  <a:pt x="2884785" y="2361406"/>
                  <a:pt x="2905869" y="2366367"/>
                  <a:pt x="2928193" y="2366367"/>
                </a:cubicBezTo>
                <a:cubicBezTo>
                  <a:pt x="2950517" y="2366367"/>
                  <a:pt x="2964160" y="2371328"/>
                  <a:pt x="2969121" y="2381250"/>
                </a:cubicBezTo>
                <a:lnTo>
                  <a:pt x="2991445" y="2388691"/>
                </a:lnTo>
                <a:lnTo>
                  <a:pt x="3013769" y="2396133"/>
                </a:lnTo>
                <a:cubicBezTo>
                  <a:pt x="3023692" y="2401093"/>
                  <a:pt x="3036094" y="2403574"/>
                  <a:pt x="3050976" y="2403574"/>
                </a:cubicBezTo>
                <a:cubicBezTo>
                  <a:pt x="3055937" y="2403574"/>
                  <a:pt x="3058418" y="2406055"/>
                  <a:pt x="3058418" y="2411016"/>
                </a:cubicBezTo>
                <a:cubicBezTo>
                  <a:pt x="3063379" y="2411016"/>
                  <a:pt x="3075781" y="2413496"/>
                  <a:pt x="3095625" y="2418457"/>
                </a:cubicBezTo>
                <a:cubicBezTo>
                  <a:pt x="3100586" y="2418457"/>
                  <a:pt x="3106787" y="2419697"/>
                  <a:pt x="3114229" y="2422178"/>
                </a:cubicBezTo>
                <a:cubicBezTo>
                  <a:pt x="3121670" y="2424658"/>
                  <a:pt x="3125391" y="2425898"/>
                  <a:pt x="3125391" y="2425898"/>
                </a:cubicBezTo>
                <a:lnTo>
                  <a:pt x="3140273" y="2433340"/>
                </a:lnTo>
                <a:cubicBezTo>
                  <a:pt x="3145234" y="2438301"/>
                  <a:pt x="3150195" y="2440781"/>
                  <a:pt x="3155156" y="2440781"/>
                </a:cubicBezTo>
                <a:cubicBezTo>
                  <a:pt x="3179961" y="2430859"/>
                  <a:pt x="3202285" y="2435820"/>
                  <a:pt x="3222129" y="2455664"/>
                </a:cubicBezTo>
                <a:cubicBezTo>
                  <a:pt x="3227090" y="2460625"/>
                  <a:pt x="3230810" y="2463105"/>
                  <a:pt x="3233291" y="2463105"/>
                </a:cubicBezTo>
                <a:cubicBezTo>
                  <a:pt x="3235772" y="2463105"/>
                  <a:pt x="3239492" y="2463105"/>
                  <a:pt x="3244453" y="2463105"/>
                </a:cubicBezTo>
                <a:cubicBezTo>
                  <a:pt x="3254375" y="2458145"/>
                  <a:pt x="3260576" y="2456904"/>
                  <a:pt x="3263057" y="2459385"/>
                </a:cubicBezTo>
                <a:cubicBezTo>
                  <a:pt x="3265537" y="2461865"/>
                  <a:pt x="3269258" y="2463105"/>
                  <a:pt x="3274219" y="2463105"/>
                </a:cubicBezTo>
                <a:cubicBezTo>
                  <a:pt x="3279179" y="2463105"/>
                  <a:pt x="3282900" y="2464345"/>
                  <a:pt x="3285381" y="2466826"/>
                </a:cubicBezTo>
                <a:cubicBezTo>
                  <a:pt x="3287861" y="2469307"/>
                  <a:pt x="3291582" y="2470547"/>
                  <a:pt x="3296543" y="2470547"/>
                </a:cubicBezTo>
                <a:lnTo>
                  <a:pt x="3296543" y="2463105"/>
                </a:lnTo>
                <a:lnTo>
                  <a:pt x="3289101" y="2448223"/>
                </a:lnTo>
                <a:cubicBezTo>
                  <a:pt x="3289101" y="2438301"/>
                  <a:pt x="3279179" y="2435820"/>
                  <a:pt x="3259336" y="2440781"/>
                </a:cubicBezTo>
                <a:cubicBezTo>
                  <a:pt x="3254375" y="2440781"/>
                  <a:pt x="3250654" y="2440781"/>
                  <a:pt x="3248174" y="2440781"/>
                </a:cubicBezTo>
                <a:cubicBezTo>
                  <a:pt x="3245693" y="2440781"/>
                  <a:pt x="3244453" y="2440781"/>
                  <a:pt x="3244453" y="2440781"/>
                </a:cubicBezTo>
                <a:cubicBezTo>
                  <a:pt x="3239492" y="2430859"/>
                  <a:pt x="3224609" y="2428379"/>
                  <a:pt x="3199805" y="2433340"/>
                </a:cubicBezTo>
                <a:cubicBezTo>
                  <a:pt x="3194844" y="2433340"/>
                  <a:pt x="3189883" y="2430859"/>
                  <a:pt x="3184922" y="2425898"/>
                </a:cubicBezTo>
                <a:lnTo>
                  <a:pt x="3177480" y="2418457"/>
                </a:lnTo>
                <a:lnTo>
                  <a:pt x="3170039" y="2418457"/>
                </a:lnTo>
                <a:cubicBezTo>
                  <a:pt x="3175000" y="2423418"/>
                  <a:pt x="3172520" y="2423418"/>
                  <a:pt x="3162598" y="2418457"/>
                </a:cubicBezTo>
                <a:cubicBezTo>
                  <a:pt x="3157637" y="2418457"/>
                  <a:pt x="3150195" y="2415976"/>
                  <a:pt x="3140273" y="2411016"/>
                </a:cubicBezTo>
                <a:cubicBezTo>
                  <a:pt x="3110508" y="2401093"/>
                  <a:pt x="3095625" y="2396133"/>
                  <a:pt x="3095625" y="2396133"/>
                </a:cubicBezTo>
                <a:lnTo>
                  <a:pt x="3080742" y="2381250"/>
                </a:lnTo>
                <a:cubicBezTo>
                  <a:pt x="3075781" y="2381250"/>
                  <a:pt x="3068340" y="2378769"/>
                  <a:pt x="3058418" y="2373809"/>
                </a:cubicBezTo>
                <a:cubicBezTo>
                  <a:pt x="3038574" y="2358926"/>
                  <a:pt x="3021211" y="2353965"/>
                  <a:pt x="3006328" y="2358926"/>
                </a:cubicBezTo>
                <a:lnTo>
                  <a:pt x="2998887" y="2358926"/>
                </a:lnTo>
                <a:lnTo>
                  <a:pt x="2991445" y="2351484"/>
                </a:lnTo>
                <a:cubicBezTo>
                  <a:pt x="2991445" y="2356445"/>
                  <a:pt x="2991445" y="2358926"/>
                  <a:pt x="2991445" y="2358926"/>
                </a:cubicBezTo>
                <a:cubicBezTo>
                  <a:pt x="2991445" y="2358926"/>
                  <a:pt x="2991445" y="2361406"/>
                  <a:pt x="2991445" y="2366367"/>
                </a:cubicBezTo>
                <a:cubicBezTo>
                  <a:pt x="2986484" y="2366367"/>
                  <a:pt x="2979043" y="2363886"/>
                  <a:pt x="2969121" y="2358926"/>
                </a:cubicBezTo>
                <a:cubicBezTo>
                  <a:pt x="2954238" y="2349004"/>
                  <a:pt x="2936875" y="2341562"/>
                  <a:pt x="2917031" y="2336601"/>
                </a:cubicBezTo>
                <a:cubicBezTo>
                  <a:pt x="2907109" y="2336601"/>
                  <a:pt x="2899668" y="2335361"/>
                  <a:pt x="2894707" y="2332881"/>
                </a:cubicBezTo>
                <a:cubicBezTo>
                  <a:pt x="2889746" y="2330400"/>
                  <a:pt x="2884785" y="2329160"/>
                  <a:pt x="2879824" y="2329160"/>
                </a:cubicBezTo>
                <a:lnTo>
                  <a:pt x="2864941" y="2329160"/>
                </a:lnTo>
                <a:cubicBezTo>
                  <a:pt x="2845098" y="2319238"/>
                  <a:pt x="2832695" y="2314277"/>
                  <a:pt x="2827734" y="2314277"/>
                </a:cubicBezTo>
                <a:lnTo>
                  <a:pt x="2820293" y="2314277"/>
                </a:lnTo>
                <a:lnTo>
                  <a:pt x="2820293" y="2306836"/>
                </a:lnTo>
                <a:lnTo>
                  <a:pt x="2820293" y="2299394"/>
                </a:lnTo>
                <a:cubicBezTo>
                  <a:pt x="2820293" y="2299394"/>
                  <a:pt x="2816572" y="2296914"/>
                  <a:pt x="2809131" y="2291953"/>
                </a:cubicBezTo>
                <a:cubicBezTo>
                  <a:pt x="2801689" y="2286992"/>
                  <a:pt x="2797969" y="2286992"/>
                  <a:pt x="2797969" y="2291953"/>
                </a:cubicBezTo>
                <a:lnTo>
                  <a:pt x="2783086" y="2291953"/>
                </a:lnTo>
                <a:cubicBezTo>
                  <a:pt x="2783086" y="2291953"/>
                  <a:pt x="2781846" y="2290713"/>
                  <a:pt x="2779365" y="2288232"/>
                </a:cubicBezTo>
                <a:cubicBezTo>
                  <a:pt x="2776884" y="2285752"/>
                  <a:pt x="2775644" y="2284512"/>
                  <a:pt x="2775644" y="2284512"/>
                </a:cubicBezTo>
                <a:cubicBezTo>
                  <a:pt x="2774404" y="2285752"/>
                  <a:pt x="2773164" y="2286682"/>
                  <a:pt x="2771924" y="2287302"/>
                </a:cubicBezTo>
                <a:lnTo>
                  <a:pt x="2769348" y="2287946"/>
                </a:lnTo>
                <a:lnTo>
                  <a:pt x="2797969" y="2299394"/>
                </a:lnTo>
                <a:cubicBezTo>
                  <a:pt x="2797969" y="2304355"/>
                  <a:pt x="2797969" y="2306836"/>
                  <a:pt x="2797969" y="2306836"/>
                </a:cubicBezTo>
                <a:cubicBezTo>
                  <a:pt x="2758281" y="2306836"/>
                  <a:pt x="2728515" y="2299394"/>
                  <a:pt x="2708672" y="2284512"/>
                </a:cubicBezTo>
                <a:cubicBezTo>
                  <a:pt x="2708672" y="2279551"/>
                  <a:pt x="2704951" y="2277070"/>
                  <a:pt x="2697510" y="2277070"/>
                </a:cubicBezTo>
                <a:cubicBezTo>
                  <a:pt x="2690068" y="2277070"/>
                  <a:pt x="2686348" y="2277070"/>
                  <a:pt x="2686348" y="2277070"/>
                </a:cubicBezTo>
                <a:lnTo>
                  <a:pt x="2686348" y="2262187"/>
                </a:lnTo>
                <a:cubicBezTo>
                  <a:pt x="2681387" y="2262187"/>
                  <a:pt x="2678906" y="2262187"/>
                  <a:pt x="2678906" y="2262187"/>
                </a:cubicBezTo>
                <a:cubicBezTo>
                  <a:pt x="2678906" y="2262187"/>
                  <a:pt x="2678906" y="2264668"/>
                  <a:pt x="2678906" y="2269629"/>
                </a:cubicBezTo>
                <a:lnTo>
                  <a:pt x="2678906" y="2277070"/>
                </a:lnTo>
                <a:cubicBezTo>
                  <a:pt x="2673945" y="2272109"/>
                  <a:pt x="2670225" y="2269629"/>
                  <a:pt x="2667744" y="2269629"/>
                </a:cubicBezTo>
                <a:cubicBezTo>
                  <a:pt x="2665263" y="2269629"/>
                  <a:pt x="2661543" y="2267148"/>
                  <a:pt x="2656582" y="2262187"/>
                </a:cubicBezTo>
                <a:lnTo>
                  <a:pt x="2664023" y="2262187"/>
                </a:lnTo>
                <a:cubicBezTo>
                  <a:pt x="2668984" y="2262187"/>
                  <a:pt x="2671465" y="2260947"/>
                  <a:pt x="2671465" y="2258467"/>
                </a:cubicBezTo>
                <a:cubicBezTo>
                  <a:pt x="2671465" y="2255986"/>
                  <a:pt x="2667744" y="2254746"/>
                  <a:pt x="2660303" y="2254746"/>
                </a:cubicBezTo>
                <a:cubicBezTo>
                  <a:pt x="2652861" y="2254746"/>
                  <a:pt x="2649141" y="2252265"/>
                  <a:pt x="2649141" y="2247305"/>
                </a:cubicBezTo>
                <a:lnTo>
                  <a:pt x="2634258" y="2239863"/>
                </a:lnTo>
                <a:cubicBezTo>
                  <a:pt x="2629297" y="2239863"/>
                  <a:pt x="2626816" y="2238623"/>
                  <a:pt x="2626816" y="2236142"/>
                </a:cubicBezTo>
                <a:cubicBezTo>
                  <a:pt x="2626816" y="2233662"/>
                  <a:pt x="2616894" y="2228701"/>
                  <a:pt x="2597051" y="2221260"/>
                </a:cubicBezTo>
                <a:cubicBezTo>
                  <a:pt x="2577207" y="2213818"/>
                  <a:pt x="2562324" y="2210098"/>
                  <a:pt x="2552402" y="2210098"/>
                </a:cubicBezTo>
                <a:cubicBezTo>
                  <a:pt x="2552402" y="2210098"/>
                  <a:pt x="2552402" y="2207617"/>
                  <a:pt x="2552402" y="2202656"/>
                </a:cubicBezTo>
                <a:lnTo>
                  <a:pt x="2530078" y="2187773"/>
                </a:lnTo>
                <a:cubicBezTo>
                  <a:pt x="2485430" y="2172891"/>
                  <a:pt x="2450703" y="2162968"/>
                  <a:pt x="2425898" y="2158008"/>
                </a:cubicBezTo>
                <a:cubicBezTo>
                  <a:pt x="2420938" y="2153047"/>
                  <a:pt x="2415976" y="2150566"/>
                  <a:pt x="2411016" y="2150566"/>
                </a:cubicBezTo>
                <a:cubicBezTo>
                  <a:pt x="2406055" y="2150566"/>
                  <a:pt x="2401093" y="2150566"/>
                  <a:pt x="2396133" y="2150566"/>
                </a:cubicBezTo>
                <a:cubicBezTo>
                  <a:pt x="2393652" y="2148086"/>
                  <a:pt x="2391792" y="2146846"/>
                  <a:pt x="2390552" y="2146846"/>
                </a:cubicBezTo>
                <a:close/>
                <a:moveTo>
                  <a:pt x="6109394" y="2143125"/>
                </a:moveTo>
                <a:cubicBezTo>
                  <a:pt x="6114356" y="2143125"/>
                  <a:pt x="6119316" y="2143125"/>
                  <a:pt x="6124277" y="2143125"/>
                </a:cubicBezTo>
                <a:cubicBezTo>
                  <a:pt x="6129238" y="2143125"/>
                  <a:pt x="6131718" y="2145606"/>
                  <a:pt x="6131718" y="2150566"/>
                </a:cubicBezTo>
                <a:cubicBezTo>
                  <a:pt x="6121797" y="2150566"/>
                  <a:pt x="6114356" y="2148086"/>
                  <a:pt x="6109394" y="2143125"/>
                </a:cubicBezTo>
                <a:close/>
                <a:moveTo>
                  <a:pt x="5127129" y="2135684"/>
                </a:moveTo>
                <a:lnTo>
                  <a:pt x="5127129" y="2143125"/>
                </a:lnTo>
                <a:cubicBezTo>
                  <a:pt x="5132090" y="2148086"/>
                  <a:pt x="5138291" y="2149326"/>
                  <a:pt x="5145732" y="2146846"/>
                </a:cubicBezTo>
                <a:cubicBezTo>
                  <a:pt x="5153174" y="2144365"/>
                  <a:pt x="5156894" y="2145606"/>
                  <a:pt x="5156894" y="2150566"/>
                </a:cubicBezTo>
                <a:cubicBezTo>
                  <a:pt x="5156894" y="2155527"/>
                  <a:pt x="5158135" y="2158008"/>
                  <a:pt x="5160615" y="2158008"/>
                </a:cubicBezTo>
                <a:cubicBezTo>
                  <a:pt x="5163095" y="2158008"/>
                  <a:pt x="5166816" y="2158008"/>
                  <a:pt x="5171777" y="2158008"/>
                </a:cubicBezTo>
                <a:lnTo>
                  <a:pt x="5186660" y="2165449"/>
                </a:lnTo>
                <a:cubicBezTo>
                  <a:pt x="5191621" y="2170410"/>
                  <a:pt x="5195342" y="2171650"/>
                  <a:pt x="5197822" y="2169170"/>
                </a:cubicBezTo>
                <a:cubicBezTo>
                  <a:pt x="5200302" y="2166689"/>
                  <a:pt x="5202783" y="2166689"/>
                  <a:pt x="5205263" y="2169170"/>
                </a:cubicBezTo>
                <a:cubicBezTo>
                  <a:pt x="5207743" y="2171650"/>
                  <a:pt x="5213945" y="2174131"/>
                  <a:pt x="5223867" y="2176611"/>
                </a:cubicBezTo>
                <a:cubicBezTo>
                  <a:pt x="5233788" y="2179092"/>
                  <a:pt x="5241230" y="2180332"/>
                  <a:pt x="5246191" y="2180332"/>
                </a:cubicBezTo>
                <a:lnTo>
                  <a:pt x="5253633" y="2172891"/>
                </a:lnTo>
                <a:cubicBezTo>
                  <a:pt x="5248671" y="2177851"/>
                  <a:pt x="5248671" y="2181572"/>
                  <a:pt x="5253633" y="2184053"/>
                </a:cubicBezTo>
                <a:cubicBezTo>
                  <a:pt x="5258594" y="2186533"/>
                  <a:pt x="5263554" y="2187773"/>
                  <a:pt x="5268515" y="2187773"/>
                </a:cubicBezTo>
                <a:cubicBezTo>
                  <a:pt x="5273477" y="2187773"/>
                  <a:pt x="5278437" y="2189013"/>
                  <a:pt x="5283398" y="2191494"/>
                </a:cubicBezTo>
                <a:cubicBezTo>
                  <a:pt x="5288359" y="2193975"/>
                  <a:pt x="5290840" y="2197695"/>
                  <a:pt x="5290840" y="2202656"/>
                </a:cubicBezTo>
                <a:cubicBezTo>
                  <a:pt x="5293320" y="2202656"/>
                  <a:pt x="5294560" y="2202656"/>
                  <a:pt x="5294560" y="2202656"/>
                </a:cubicBezTo>
                <a:lnTo>
                  <a:pt x="5305722" y="2202656"/>
                </a:lnTo>
                <a:cubicBezTo>
                  <a:pt x="5305722" y="2207617"/>
                  <a:pt x="5309443" y="2208858"/>
                  <a:pt x="5316885" y="2206377"/>
                </a:cubicBezTo>
                <a:cubicBezTo>
                  <a:pt x="5324326" y="2203896"/>
                  <a:pt x="5329287" y="2203896"/>
                  <a:pt x="5331767" y="2206377"/>
                </a:cubicBezTo>
                <a:cubicBezTo>
                  <a:pt x="5334247" y="2208858"/>
                  <a:pt x="5337968" y="2210098"/>
                  <a:pt x="5342929" y="2210098"/>
                </a:cubicBezTo>
                <a:cubicBezTo>
                  <a:pt x="5342929" y="2215058"/>
                  <a:pt x="5344170" y="2217539"/>
                  <a:pt x="5346650" y="2217539"/>
                </a:cubicBezTo>
                <a:cubicBezTo>
                  <a:pt x="5349130" y="2217539"/>
                  <a:pt x="5354092" y="2217539"/>
                  <a:pt x="5361533" y="2217539"/>
                </a:cubicBezTo>
                <a:cubicBezTo>
                  <a:pt x="5368974" y="2217539"/>
                  <a:pt x="5376416" y="2220020"/>
                  <a:pt x="5383857" y="2224980"/>
                </a:cubicBezTo>
                <a:cubicBezTo>
                  <a:pt x="5391299" y="2229941"/>
                  <a:pt x="5395019" y="2229941"/>
                  <a:pt x="5395019" y="2224980"/>
                </a:cubicBezTo>
                <a:lnTo>
                  <a:pt x="5402461" y="2232422"/>
                </a:lnTo>
                <a:cubicBezTo>
                  <a:pt x="5407422" y="2237383"/>
                  <a:pt x="5413623" y="2239863"/>
                  <a:pt x="5421064" y="2239863"/>
                </a:cubicBezTo>
                <a:cubicBezTo>
                  <a:pt x="5428506" y="2239863"/>
                  <a:pt x="5437188" y="2242344"/>
                  <a:pt x="5447109" y="2247305"/>
                </a:cubicBezTo>
                <a:cubicBezTo>
                  <a:pt x="5461992" y="2252265"/>
                  <a:pt x="5475634" y="2255986"/>
                  <a:pt x="5488037" y="2258467"/>
                </a:cubicBezTo>
                <a:cubicBezTo>
                  <a:pt x="5500440" y="2260947"/>
                  <a:pt x="5509120" y="2262187"/>
                  <a:pt x="5514082" y="2262187"/>
                </a:cubicBezTo>
                <a:lnTo>
                  <a:pt x="5521523" y="2262187"/>
                </a:lnTo>
                <a:cubicBezTo>
                  <a:pt x="5526484" y="2267148"/>
                  <a:pt x="5531445" y="2269629"/>
                  <a:pt x="5536406" y="2269629"/>
                </a:cubicBezTo>
                <a:cubicBezTo>
                  <a:pt x="5541367" y="2269629"/>
                  <a:pt x="5553769" y="2272109"/>
                  <a:pt x="5573613" y="2277070"/>
                </a:cubicBezTo>
                <a:lnTo>
                  <a:pt x="5566172" y="2269629"/>
                </a:lnTo>
                <a:lnTo>
                  <a:pt x="5551289" y="2262187"/>
                </a:lnTo>
                <a:cubicBezTo>
                  <a:pt x="5556250" y="2267148"/>
                  <a:pt x="5548809" y="2264668"/>
                  <a:pt x="5528965" y="2254746"/>
                </a:cubicBezTo>
                <a:lnTo>
                  <a:pt x="5514082" y="2254746"/>
                </a:lnTo>
                <a:lnTo>
                  <a:pt x="5506640" y="2254746"/>
                </a:lnTo>
                <a:cubicBezTo>
                  <a:pt x="5501679" y="2249785"/>
                  <a:pt x="5490517" y="2243584"/>
                  <a:pt x="5473154" y="2236142"/>
                </a:cubicBezTo>
                <a:cubicBezTo>
                  <a:pt x="5455791" y="2228701"/>
                  <a:pt x="5439668" y="2224980"/>
                  <a:pt x="5424785" y="2224980"/>
                </a:cubicBezTo>
                <a:lnTo>
                  <a:pt x="5402461" y="2210098"/>
                </a:lnTo>
                <a:cubicBezTo>
                  <a:pt x="5402461" y="2210098"/>
                  <a:pt x="5398740" y="2208858"/>
                  <a:pt x="5391299" y="2206377"/>
                </a:cubicBezTo>
                <a:cubicBezTo>
                  <a:pt x="5383857" y="2203896"/>
                  <a:pt x="5375175" y="2200176"/>
                  <a:pt x="5365254" y="2195215"/>
                </a:cubicBezTo>
                <a:lnTo>
                  <a:pt x="5342929" y="2195215"/>
                </a:lnTo>
                <a:cubicBezTo>
                  <a:pt x="5337968" y="2190254"/>
                  <a:pt x="5331767" y="2186533"/>
                  <a:pt x="5324326" y="2184053"/>
                </a:cubicBezTo>
                <a:cubicBezTo>
                  <a:pt x="5316885" y="2181572"/>
                  <a:pt x="5311923" y="2180332"/>
                  <a:pt x="5309443" y="2180332"/>
                </a:cubicBezTo>
                <a:cubicBezTo>
                  <a:pt x="5306963" y="2180332"/>
                  <a:pt x="5304482" y="2180332"/>
                  <a:pt x="5302002" y="2180332"/>
                </a:cubicBezTo>
                <a:cubicBezTo>
                  <a:pt x="5299522" y="2180332"/>
                  <a:pt x="5295801" y="2180332"/>
                  <a:pt x="5290840" y="2180332"/>
                </a:cubicBezTo>
                <a:lnTo>
                  <a:pt x="5283398" y="2172891"/>
                </a:lnTo>
                <a:lnTo>
                  <a:pt x="5246191" y="2158008"/>
                </a:lnTo>
                <a:cubicBezTo>
                  <a:pt x="5241230" y="2162968"/>
                  <a:pt x="5236270" y="2164209"/>
                  <a:pt x="5231308" y="2161728"/>
                </a:cubicBezTo>
                <a:cubicBezTo>
                  <a:pt x="5226347" y="2159248"/>
                  <a:pt x="5223867" y="2158008"/>
                  <a:pt x="5223867" y="2158008"/>
                </a:cubicBezTo>
                <a:cubicBezTo>
                  <a:pt x="5218906" y="2153047"/>
                  <a:pt x="5213945" y="2151806"/>
                  <a:pt x="5208984" y="2154287"/>
                </a:cubicBezTo>
                <a:cubicBezTo>
                  <a:pt x="5204023" y="2156768"/>
                  <a:pt x="5197822" y="2155527"/>
                  <a:pt x="5190381" y="2150566"/>
                </a:cubicBezTo>
                <a:cubicBezTo>
                  <a:pt x="5182939" y="2145606"/>
                  <a:pt x="5176738" y="2145606"/>
                  <a:pt x="5171777" y="2150566"/>
                </a:cubicBezTo>
                <a:lnTo>
                  <a:pt x="5164336" y="2143125"/>
                </a:lnTo>
                <a:lnTo>
                  <a:pt x="5149453" y="2143125"/>
                </a:lnTo>
                <a:cubicBezTo>
                  <a:pt x="5139531" y="2143125"/>
                  <a:pt x="5133329" y="2141885"/>
                  <a:pt x="5130849" y="2139404"/>
                </a:cubicBezTo>
                <a:cubicBezTo>
                  <a:pt x="5128369" y="2136924"/>
                  <a:pt x="5127129" y="2135684"/>
                  <a:pt x="5127129" y="2135684"/>
                </a:cubicBezTo>
                <a:close/>
                <a:moveTo>
                  <a:pt x="2727275" y="2135684"/>
                </a:moveTo>
                <a:cubicBezTo>
                  <a:pt x="2724795" y="2135684"/>
                  <a:pt x="2723555" y="2138164"/>
                  <a:pt x="2723555" y="2143125"/>
                </a:cubicBezTo>
                <a:cubicBezTo>
                  <a:pt x="2728515" y="2143125"/>
                  <a:pt x="2730996" y="2141885"/>
                  <a:pt x="2730996" y="2139404"/>
                </a:cubicBezTo>
                <a:cubicBezTo>
                  <a:pt x="2730996" y="2136924"/>
                  <a:pt x="2729756" y="2135684"/>
                  <a:pt x="2727275" y="2135684"/>
                </a:cubicBezTo>
                <a:close/>
                <a:moveTo>
                  <a:pt x="2589609" y="2135684"/>
                </a:moveTo>
                <a:cubicBezTo>
                  <a:pt x="2589609" y="2135684"/>
                  <a:pt x="2589609" y="2138164"/>
                  <a:pt x="2589609" y="2143125"/>
                </a:cubicBezTo>
                <a:lnTo>
                  <a:pt x="2604492" y="2150566"/>
                </a:lnTo>
                <a:cubicBezTo>
                  <a:pt x="2609453" y="2145606"/>
                  <a:pt x="2609453" y="2143125"/>
                  <a:pt x="2604492" y="2143125"/>
                </a:cubicBezTo>
                <a:cubicBezTo>
                  <a:pt x="2604492" y="2143125"/>
                  <a:pt x="2602011" y="2143125"/>
                  <a:pt x="2597051" y="2143125"/>
                </a:cubicBezTo>
                <a:cubicBezTo>
                  <a:pt x="2592090" y="2138164"/>
                  <a:pt x="2589609" y="2135684"/>
                  <a:pt x="2589609" y="2135684"/>
                </a:cubicBezTo>
                <a:close/>
                <a:moveTo>
                  <a:pt x="2485430" y="2135684"/>
                </a:moveTo>
                <a:cubicBezTo>
                  <a:pt x="2490390" y="2140644"/>
                  <a:pt x="2492871" y="2143125"/>
                  <a:pt x="2492871" y="2143125"/>
                </a:cubicBezTo>
                <a:lnTo>
                  <a:pt x="2492871" y="2135684"/>
                </a:lnTo>
                <a:cubicBezTo>
                  <a:pt x="2492871" y="2135684"/>
                  <a:pt x="2490390" y="2135684"/>
                  <a:pt x="2485430" y="2135684"/>
                </a:cubicBezTo>
                <a:close/>
                <a:moveTo>
                  <a:pt x="1235274" y="2135684"/>
                </a:moveTo>
                <a:lnTo>
                  <a:pt x="1250156" y="2143125"/>
                </a:lnTo>
                <a:lnTo>
                  <a:pt x="1257598" y="2150566"/>
                </a:lnTo>
                <a:cubicBezTo>
                  <a:pt x="1252637" y="2150566"/>
                  <a:pt x="1247676" y="2150566"/>
                  <a:pt x="1242715" y="2150566"/>
                </a:cubicBezTo>
                <a:lnTo>
                  <a:pt x="1235274" y="2143125"/>
                </a:lnTo>
                <a:cubicBezTo>
                  <a:pt x="1235274" y="2138164"/>
                  <a:pt x="1235274" y="2135684"/>
                  <a:pt x="1235274" y="2135684"/>
                </a:cubicBezTo>
                <a:close/>
                <a:moveTo>
                  <a:pt x="1194346" y="2131963"/>
                </a:moveTo>
                <a:lnTo>
                  <a:pt x="1194346" y="2131963"/>
                </a:lnTo>
                <a:cubicBezTo>
                  <a:pt x="1196826" y="2134443"/>
                  <a:pt x="1198067" y="2135684"/>
                  <a:pt x="1198067" y="2135684"/>
                </a:cubicBezTo>
                <a:close/>
                <a:moveTo>
                  <a:pt x="6057304" y="2128242"/>
                </a:moveTo>
                <a:cubicBezTo>
                  <a:pt x="6062266" y="2128242"/>
                  <a:pt x="6067226" y="2128242"/>
                  <a:pt x="6072187" y="2128242"/>
                </a:cubicBezTo>
                <a:lnTo>
                  <a:pt x="6072187" y="2135684"/>
                </a:lnTo>
                <a:cubicBezTo>
                  <a:pt x="6067226" y="2135684"/>
                  <a:pt x="6063505" y="2134443"/>
                  <a:pt x="6061025" y="2131963"/>
                </a:cubicBezTo>
                <a:cubicBezTo>
                  <a:pt x="6058545" y="2129482"/>
                  <a:pt x="6057304" y="2128242"/>
                  <a:pt x="6057304" y="2128242"/>
                </a:cubicBezTo>
                <a:close/>
                <a:moveTo>
                  <a:pt x="5104804" y="2128242"/>
                </a:moveTo>
                <a:cubicBezTo>
                  <a:pt x="5099843" y="2133203"/>
                  <a:pt x="5098604" y="2136924"/>
                  <a:pt x="5101084" y="2139404"/>
                </a:cubicBezTo>
                <a:cubicBezTo>
                  <a:pt x="5103564" y="2141885"/>
                  <a:pt x="5106045" y="2143125"/>
                  <a:pt x="5108525" y="2143125"/>
                </a:cubicBezTo>
                <a:cubicBezTo>
                  <a:pt x="5111005" y="2143125"/>
                  <a:pt x="5112246" y="2143125"/>
                  <a:pt x="5112246" y="2143125"/>
                </a:cubicBezTo>
                <a:cubicBezTo>
                  <a:pt x="5112246" y="2143125"/>
                  <a:pt x="5112246" y="2140644"/>
                  <a:pt x="5112246" y="2135684"/>
                </a:cubicBezTo>
                <a:close/>
                <a:moveTo>
                  <a:pt x="2463105" y="2128242"/>
                </a:moveTo>
                <a:cubicBezTo>
                  <a:pt x="2463105" y="2133203"/>
                  <a:pt x="2464345" y="2135684"/>
                  <a:pt x="2466826" y="2135684"/>
                </a:cubicBezTo>
                <a:cubicBezTo>
                  <a:pt x="2469307" y="2135684"/>
                  <a:pt x="2470547" y="2134443"/>
                  <a:pt x="2470547" y="2131963"/>
                </a:cubicBezTo>
                <a:cubicBezTo>
                  <a:pt x="2470547" y="2129482"/>
                  <a:pt x="2468066" y="2128242"/>
                  <a:pt x="2463105" y="2128242"/>
                </a:cubicBezTo>
                <a:close/>
                <a:moveTo>
                  <a:pt x="2358926" y="2128242"/>
                </a:moveTo>
                <a:cubicBezTo>
                  <a:pt x="2358926" y="2133203"/>
                  <a:pt x="2360166" y="2135684"/>
                  <a:pt x="2362646" y="2135684"/>
                </a:cubicBezTo>
                <a:cubicBezTo>
                  <a:pt x="2365127" y="2135684"/>
                  <a:pt x="2366367" y="2134443"/>
                  <a:pt x="2366367" y="2131963"/>
                </a:cubicBezTo>
                <a:cubicBezTo>
                  <a:pt x="2366367" y="2129482"/>
                  <a:pt x="2363886" y="2128242"/>
                  <a:pt x="2358926" y="2128242"/>
                </a:cubicBezTo>
                <a:close/>
                <a:moveTo>
                  <a:pt x="1813843" y="2128242"/>
                </a:moveTo>
                <a:cubicBezTo>
                  <a:pt x="1817564" y="2128242"/>
                  <a:pt x="1820664" y="2130723"/>
                  <a:pt x="1823145" y="2135684"/>
                </a:cubicBezTo>
                <a:lnTo>
                  <a:pt x="1815703" y="2135684"/>
                </a:lnTo>
                <a:cubicBezTo>
                  <a:pt x="1810743" y="2135684"/>
                  <a:pt x="1808262" y="2135684"/>
                  <a:pt x="1808262" y="2135684"/>
                </a:cubicBezTo>
                <a:cubicBezTo>
                  <a:pt x="1808262" y="2140644"/>
                  <a:pt x="1805781" y="2143125"/>
                  <a:pt x="1800820" y="2143125"/>
                </a:cubicBezTo>
                <a:lnTo>
                  <a:pt x="1800820" y="2135684"/>
                </a:lnTo>
                <a:cubicBezTo>
                  <a:pt x="1805781" y="2130723"/>
                  <a:pt x="1810122" y="2128242"/>
                  <a:pt x="1813843" y="2128242"/>
                </a:cubicBezTo>
                <a:close/>
                <a:moveTo>
                  <a:pt x="1771055" y="2128242"/>
                </a:moveTo>
                <a:lnTo>
                  <a:pt x="1778496" y="2128242"/>
                </a:lnTo>
                <a:cubicBezTo>
                  <a:pt x="1778496" y="2133203"/>
                  <a:pt x="1777256" y="2135684"/>
                  <a:pt x="1774776" y="2135684"/>
                </a:cubicBezTo>
                <a:cubicBezTo>
                  <a:pt x="1772295" y="2135684"/>
                  <a:pt x="1769815" y="2134443"/>
                  <a:pt x="1767334" y="2131963"/>
                </a:cubicBezTo>
                <a:cubicBezTo>
                  <a:pt x="1764854" y="2129482"/>
                  <a:pt x="1766094" y="2128242"/>
                  <a:pt x="1771055" y="2128242"/>
                </a:cubicBezTo>
                <a:close/>
                <a:moveTo>
                  <a:pt x="6034980" y="2120801"/>
                </a:moveTo>
                <a:lnTo>
                  <a:pt x="6042422" y="2120801"/>
                </a:lnTo>
                <a:lnTo>
                  <a:pt x="6042422" y="2128242"/>
                </a:lnTo>
                <a:close/>
                <a:moveTo>
                  <a:pt x="5841504" y="2120801"/>
                </a:moveTo>
                <a:cubicBezTo>
                  <a:pt x="5846465" y="2120801"/>
                  <a:pt x="5848945" y="2120801"/>
                  <a:pt x="5848945" y="2120801"/>
                </a:cubicBezTo>
                <a:lnTo>
                  <a:pt x="5841504" y="2128242"/>
                </a:lnTo>
                <a:cubicBezTo>
                  <a:pt x="5841504" y="2123281"/>
                  <a:pt x="5841504" y="2120801"/>
                  <a:pt x="5841504" y="2120801"/>
                </a:cubicBezTo>
                <a:close/>
                <a:moveTo>
                  <a:pt x="5015508" y="2120801"/>
                </a:moveTo>
                <a:lnTo>
                  <a:pt x="5022949" y="2128242"/>
                </a:lnTo>
                <a:cubicBezTo>
                  <a:pt x="5022949" y="2128242"/>
                  <a:pt x="5022949" y="2127002"/>
                  <a:pt x="5022949" y="2124521"/>
                </a:cubicBezTo>
                <a:cubicBezTo>
                  <a:pt x="5022949" y="2122041"/>
                  <a:pt x="5020469" y="2120801"/>
                  <a:pt x="5015508" y="2120801"/>
                </a:cubicBezTo>
                <a:close/>
                <a:moveTo>
                  <a:pt x="2492871" y="2120801"/>
                </a:moveTo>
                <a:cubicBezTo>
                  <a:pt x="2492871" y="2120801"/>
                  <a:pt x="2492871" y="2123281"/>
                  <a:pt x="2492871" y="2128242"/>
                </a:cubicBezTo>
                <a:cubicBezTo>
                  <a:pt x="2497832" y="2128242"/>
                  <a:pt x="2500312" y="2127002"/>
                  <a:pt x="2500312" y="2124521"/>
                </a:cubicBezTo>
                <a:cubicBezTo>
                  <a:pt x="2500312" y="2122041"/>
                  <a:pt x="2497832" y="2120801"/>
                  <a:pt x="2492871" y="2120801"/>
                </a:cubicBezTo>
                <a:close/>
                <a:moveTo>
                  <a:pt x="2128242" y="2120801"/>
                </a:moveTo>
                <a:lnTo>
                  <a:pt x="2135684" y="2120801"/>
                </a:lnTo>
                <a:cubicBezTo>
                  <a:pt x="2135684" y="2120801"/>
                  <a:pt x="2135684" y="2123281"/>
                  <a:pt x="2135684" y="2128242"/>
                </a:cubicBezTo>
                <a:cubicBezTo>
                  <a:pt x="2130723" y="2128242"/>
                  <a:pt x="2128242" y="2125761"/>
                  <a:pt x="2128242" y="2120801"/>
                </a:cubicBezTo>
                <a:close/>
                <a:moveTo>
                  <a:pt x="1912441" y="2120801"/>
                </a:moveTo>
                <a:cubicBezTo>
                  <a:pt x="1912441" y="2120801"/>
                  <a:pt x="1914922" y="2123281"/>
                  <a:pt x="1919883" y="2128242"/>
                </a:cubicBezTo>
                <a:cubicBezTo>
                  <a:pt x="1924844" y="2128242"/>
                  <a:pt x="1927324" y="2127002"/>
                  <a:pt x="1927324" y="2124521"/>
                </a:cubicBezTo>
                <a:cubicBezTo>
                  <a:pt x="1927324" y="2122041"/>
                  <a:pt x="1924844" y="2120801"/>
                  <a:pt x="1919883" y="2120801"/>
                </a:cubicBezTo>
                <a:close/>
                <a:moveTo>
                  <a:pt x="1324571" y="2120801"/>
                </a:moveTo>
                <a:cubicBezTo>
                  <a:pt x="1329531" y="2120801"/>
                  <a:pt x="1339453" y="2123281"/>
                  <a:pt x="1354336" y="2128242"/>
                </a:cubicBezTo>
                <a:lnTo>
                  <a:pt x="1346895" y="2143125"/>
                </a:lnTo>
                <a:cubicBezTo>
                  <a:pt x="1336973" y="2138164"/>
                  <a:pt x="1329531" y="2135684"/>
                  <a:pt x="1324571" y="2135684"/>
                </a:cubicBezTo>
                <a:cubicBezTo>
                  <a:pt x="1319609" y="2130723"/>
                  <a:pt x="1318369" y="2128242"/>
                  <a:pt x="1320850" y="2128242"/>
                </a:cubicBezTo>
                <a:cubicBezTo>
                  <a:pt x="1323330" y="2128242"/>
                  <a:pt x="1324571" y="2125761"/>
                  <a:pt x="1324571" y="2120801"/>
                </a:cubicBezTo>
                <a:close/>
                <a:moveTo>
                  <a:pt x="5930801" y="2117081"/>
                </a:moveTo>
                <a:cubicBezTo>
                  <a:pt x="5928320" y="2117081"/>
                  <a:pt x="5925840" y="2118321"/>
                  <a:pt x="5923359" y="2120801"/>
                </a:cubicBezTo>
                <a:lnTo>
                  <a:pt x="5930801" y="2128242"/>
                </a:lnTo>
                <a:lnTo>
                  <a:pt x="5938242" y="2128242"/>
                </a:lnTo>
                <a:lnTo>
                  <a:pt x="5938242" y="2120801"/>
                </a:lnTo>
                <a:cubicBezTo>
                  <a:pt x="5935761" y="2118321"/>
                  <a:pt x="5933281" y="2117081"/>
                  <a:pt x="5930801" y="2117081"/>
                </a:cubicBezTo>
                <a:close/>
                <a:moveTo>
                  <a:pt x="6012656" y="2113359"/>
                </a:moveTo>
                <a:lnTo>
                  <a:pt x="6020097" y="2113359"/>
                </a:lnTo>
                <a:lnTo>
                  <a:pt x="6020097" y="2120801"/>
                </a:lnTo>
                <a:close/>
                <a:moveTo>
                  <a:pt x="1421309" y="2113359"/>
                </a:moveTo>
                <a:cubicBezTo>
                  <a:pt x="1426270" y="2113359"/>
                  <a:pt x="1428750" y="2113359"/>
                  <a:pt x="1428750" y="2113359"/>
                </a:cubicBezTo>
                <a:lnTo>
                  <a:pt x="1421309" y="2120801"/>
                </a:lnTo>
                <a:cubicBezTo>
                  <a:pt x="1421309" y="2115840"/>
                  <a:pt x="1421309" y="2113359"/>
                  <a:pt x="1421309" y="2113359"/>
                </a:cubicBezTo>
                <a:close/>
                <a:moveTo>
                  <a:pt x="1153418" y="2113359"/>
                </a:moveTo>
                <a:lnTo>
                  <a:pt x="1175742" y="2113359"/>
                </a:lnTo>
                <a:lnTo>
                  <a:pt x="1194346" y="2131963"/>
                </a:lnTo>
                <a:lnTo>
                  <a:pt x="1186904" y="2128242"/>
                </a:lnTo>
                <a:cubicBezTo>
                  <a:pt x="1184424" y="2128242"/>
                  <a:pt x="1178223" y="2125761"/>
                  <a:pt x="1168301" y="2120801"/>
                </a:cubicBezTo>
                <a:cubicBezTo>
                  <a:pt x="1158379" y="2115840"/>
                  <a:pt x="1153418" y="2113359"/>
                  <a:pt x="1153418" y="2113359"/>
                </a:cubicBezTo>
                <a:close/>
                <a:moveTo>
                  <a:pt x="2271489" y="2109639"/>
                </a:moveTo>
                <a:cubicBezTo>
                  <a:pt x="2272729" y="2109639"/>
                  <a:pt x="2274590" y="2110879"/>
                  <a:pt x="2277070" y="2113359"/>
                </a:cubicBezTo>
                <a:cubicBezTo>
                  <a:pt x="2277070" y="2118320"/>
                  <a:pt x="2275830" y="2120801"/>
                  <a:pt x="2273350" y="2120801"/>
                </a:cubicBezTo>
                <a:cubicBezTo>
                  <a:pt x="2270869" y="2120801"/>
                  <a:pt x="2269629" y="2118320"/>
                  <a:pt x="2269629" y="2113359"/>
                </a:cubicBezTo>
                <a:cubicBezTo>
                  <a:pt x="2269629" y="2110879"/>
                  <a:pt x="2270249" y="2109639"/>
                  <a:pt x="2271489" y="2109639"/>
                </a:cubicBezTo>
                <a:close/>
                <a:moveTo>
                  <a:pt x="6101953" y="2105918"/>
                </a:moveTo>
                <a:cubicBezTo>
                  <a:pt x="6101953" y="2105918"/>
                  <a:pt x="6101953" y="2108399"/>
                  <a:pt x="6101953" y="2113359"/>
                </a:cubicBezTo>
                <a:cubicBezTo>
                  <a:pt x="6101953" y="2113359"/>
                  <a:pt x="6099473" y="2113359"/>
                  <a:pt x="6094511" y="2113359"/>
                </a:cubicBezTo>
                <a:close/>
                <a:moveTo>
                  <a:pt x="5982890" y="2105918"/>
                </a:moveTo>
                <a:lnTo>
                  <a:pt x="5990332" y="2105918"/>
                </a:lnTo>
                <a:lnTo>
                  <a:pt x="5997773" y="2113359"/>
                </a:lnTo>
                <a:cubicBezTo>
                  <a:pt x="5992812" y="2113359"/>
                  <a:pt x="5989091" y="2112119"/>
                  <a:pt x="5986611" y="2109639"/>
                </a:cubicBezTo>
                <a:cubicBezTo>
                  <a:pt x="5984131" y="2107158"/>
                  <a:pt x="5982890" y="2105918"/>
                  <a:pt x="5982890" y="2105918"/>
                </a:cubicBezTo>
                <a:close/>
                <a:moveTo>
                  <a:pt x="1808262" y="2105918"/>
                </a:moveTo>
                <a:cubicBezTo>
                  <a:pt x="1813223" y="2110879"/>
                  <a:pt x="1815703" y="2113359"/>
                  <a:pt x="1815703" y="2113359"/>
                </a:cubicBezTo>
                <a:lnTo>
                  <a:pt x="1815703" y="2105918"/>
                </a:lnTo>
                <a:close/>
                <a:moveTo>
                  <a:pt x="1220391" y="2105918"/>
                </a:moveTo>
                <a:cubicBezTo>
                  <a:pt x="1225352" y="2105918"/>
                  <a:pt x="1227832" y="2108399"/>
                  <a:pt x="1227832" y="2113359"/>
                </a:cubicBezTo>
                <a:cubicBezTo>
                  <a:pt x="1227832" y="2113359"/>
                  <a:pt x="1225352" y="2113359"/>
                  <a:pt x="1220391" y="2113359"/>
                </a:cubicBezTo>
                <a:cubicBezTo>
                  <a:pt x="1220391" y="2113359"/>
                  <a:pt x="1219151" y="2112119"/>
                  <a:pt x="1216670" y="2109639"/>
                </a:cubicBezTo>
                <a:cubicBezTo>
                  <a:pt x="1214190" y="2107158"/>
                  <a:pt x="1215430" y="2105918"/>
                  <a:pt x="1220391" y="2105918"/>
                </a:cubicBezTo>
                <a:close/>
                <a:moveTo>
                  <a:pt x="5938242" y="2098476"/>
                </a:moveTo>
                <a:cubicBezTo>
                  <a:pt x="5938242" y="2103437"/>
                  <a:pt x="5940722" y="2105918"/>
                  <a:pt x="5945683" y="2105918"/>
                </a:cubicBezTo>
                <a:lnTo>
                  <a:pt x="5945683" y="2098476"/>
                </a:lnTo>
                <a:cubicBezTo>
                  <a:pt x="5945683" y="2098476"/>
                  <a:pt x="5943203" y="2098476"/>
                  <a:pt x="5938242" y="2098476"/>
                </a:cubicBezTo>
                <a:close/>
                <a:moveTo>
                  <a:pt x="5923359" y="2098476"/>
                </a:moveTo>
                <a:cubicBezTo>
                  <a:pt x="5923359" y="2103437"/>
                  <a:pt x="5924600" y="2105918"/>
                  <a:pt x="5927080" y="2105918"/>
                </a:cubicBezTo>
                <a:cubicBezTo>
                  <a:pt x="5929560" y="2105918"/>
                  <a:pt x="5930801" y="2104678"/>
                  <a:pt x="5930801" y="2102197"/>
                </a:cubicBezTo>
                <a:cubicBezTo>
                  <a:pt x="5930801" y="2099717"/>
                  <a:pt x="5928320" y="2098476"/>
                  <a:pt x="5923359" y="2098476"/>
                </a:cubicBezTo>
                <a:close/>
                <a:moveTo>
                  <a:pt x="4632275" y="2098476"/>
                </a:moveTo>
                <a:cubicBezTo>
                  <a:pt x="4629795" y="2098476"/>
                  <a:pt x="4628554" y="2100957"/>
                  <a:pt x="4628554" y="2105918"/>
                </a:cubicBezTo>
                <a:lnTo>
                  <a:pt x="4635996" y="2105918"/>
                </a:lnTo>
                <a:cubicBezTo>
                  <a:pt x="4635996" y="2105918"/>
                  <a:pt x="4635996" y="2104678"/>
                  <a:pt x="4635996" y="2102197"/>
                </a:cubicBezTo>
                <a:cubicBezTo>
                  <a:pt x="4635996" y="2099717"/>
                  <a:pt x="4634755" y="2098476"/>
                  <a:pt x="4632275" y="2098476"/>
                </a:cubicBezTo>
                <a:close/>
                <a:moveTo>
                  <a:pt x="1718965" y="2098476"/>
                </a:moveTo>
                <a:lnTo>
                  <a:pt x="1718965" y="2105918"/>
                </a:lnTo>
                <a:lnTo>
                  <a:pt x="1711524" y="2105918"/>
                </a:lnTo>
                <a:cubicBezTo>
                  <a:pt x="1711524" y="2100957"/>
                  <a:pt x="1714004" y="2098476"/>
                  <a:pt x="1718965" y="2098476"/>
                </a:cubicBezTo>
                <a:close/>
                <a:moveTo>
                  <a:pt x="6639594" y="2092895"/>
                </a:moveTo>
                <a:cubicBezTo>
                  <a:pt x="6640835" y="2092895"/>
                  <a:pt x="6642695" y="2093516"/>
                  <a:pt x="6645175" y="2094756"/>
                </a:cubicBezTo>
                <a:cubicBezTo>
                  <a:pt x="6650137" y="2097236"/>
                  <a:pt x="6652617" y="2098476"/>
                  <a:pt x="6652617" y="2098476"/>
                </a:cubicBezTo>
                <a:cubicBezTo>
                  <a:pt x="6652617" y="2098476"/>
                  <a:pt x="6650137" y="2098476"/>
                  <a:pt x="6645175" y="2098476"/>
                </a:cubicBezTo>
                <a:cubicBezTo>
                  <a:pt x="6640214" y="2098476"/>
                  <a:pt x="6637734" y="2097236"/>
                  <a:pt x="6637734" y="2094756"/>
                </a:cubicBezTo>
                <a:cubicBezTo>
                  <a:pt x="6637734" y="2093516"/>
                  <a:pt x="6638353" y="2092895"/>
                  <a:pt x="6639594" y="2092895"/>
                </a:cubicBezTo>
                <a:close/>
                <a:moveTo>
                  <a:pt x="2403574" y="2091035"/>
                </a:moveTo>
                <a:cubicBezTo>
                  <a:pt x="2398613" y="2091035"/>
                  <a:pt x="2397373" y="2092275"/>
                  <a:pt x="2399853" y="2094756"/>
                </a:cubicBezTo>
                <a:cubicBezTo>
                  <a:pt x="2402334" y="2097236"/>
                  <a:pt x="2404814" y="2098476"/>
                  <a:pt x="2407295" y="2098476"/>
                </a:cubicBezTo>
                <a:cubicBezTo>
                  <a:pt x="2409775" y="2098476"/>
                  <a:pt x="2411016" y="2095996"/>
                  <a:pt x="2411016" y="2091035"/>
                </a:cubicBezTo>
                <a:cubicBezTo>
                  <a:pt x="2411016" y="2091035"/>
                  <a:pt x="2408535" y="2091035"/>
                  <a:pt x="2403574" y="2091035"/>
                </a:cubicBezTo>
                <a:close/>
                <a:moveTo>
                  <a:pt x="1852910" y="2091035"/>
                </a:moveTo>
                <a:cubicBezTo>
                  <a:pt x="1857871" y="2095996"/>
                  <a:pt x="1860352" y="2098476"/>
                  <a:pt x="1860352" y="2098476"/>
                </a:cubicBezTo>
                <a:cubicBezTo>
                  <a:pt x="1860352" y="2098476"/>
                  <a:pt x="1860352" y="2100957"/>
                  <a:pt x="1860352" y="2105918"/>
                </a:cubicBezTo>
                <a:cubicBezTo>
                  <a:pt x="1860352" y="2105918"/>
                  <a:pt x="1862832" y="2105918"/>
                  <a:pt x="1867793" y="2105918"/>
                </a:cubicBezTo>
                <a:lnTo>
                  <a:pt x="1860352" y="2113359"/>
                </a:lnTo>
                <a:lnTo>
                  <a:pt x="1852910" y="2113359"/>
                </a:lnTo>
                <a:cubicBezTo>
                  <a:pt x="1857871" y="2118320"/>
                  <a:pt x="1867793" y="2120801"/>
                  <a:pt x="1882676" y="2120801"/>
                </a:cubicBezTo>
                <a:cubicBezTo>
                  <a:pt x="1877715" y="2115840"/>
                  <a:pt x="1875234" y="2113359"/>
                  <a:pt x="1875234" y="2113359"/>
                </a:cubicBezTo>
                <a:cubicBezTo>
                  <a:pt x="1875234" y="2108399"/>
                  <a:pt x="1875234" y="2105918"/>
                  <a:pt x="1875234" y="2105918"/>
                </a:cubicBezTo>
                <a:lnTo>
                  <a:pt x="1905000" y="2105918"/>
                </a:lnTo>
                <a:cubicBezTo>
                  <a:pt x="1914922" y="2110879"/>
                  <a:pt x="1924844" y="2113359"/>
                  <a:pt x="1934766" y="2113359"/>
                </a:cubicBezTo>
                <a:cubicBezTo>
                  <a:pt x="1924844" y="2108399"/>
                  <a:pt x="1917402" y="2105918"/>
                  <a:pt x="1912441" y="2105918"/>
                </a:cubicBezTo>
                <a:cubicBezTo>
                  <a:pt x="1907481" y="2105918"/>
                  <a:pt x="1900039" y="2103437"/>
                  <a:pt x="1890117" y="2098476"/>
                </a:cubicBezTo>
                <a:cubicBezTo>
                  <a:pt x="1880196" y="2093516"/>
                  <a:pt x="1867793" y="2091035"/>
                  <a:pt x="1852910" y="2091035"/>
                </a:cubicBezTo>
                <a:close/>
                <a:moveTo>
                  <a:pt x="4963418" y="2083594"/>
                </a:moveTo>
                <a:cubicBezTo>
                  <a:pt x="4958456" y="2083594"/>
                  <a:pt x="4954736" y="2084834"/>
                  <a:pt x="4952256" y="2087314"/>
                </a:cubicBezTo>
                <a:cubicBezTo>
                  <a:pt x="4949776" y="2089795"/>
                  <a:pt x="4951015" y="2092275"/>
                  <a:pt x="4955976" y="2094756"/>
                </a:cubicBezTo>
                <a:cubicBezTo>
                  <a:pt x="4960938" y="2097236"/>
                  <a:pt x="4967138" y="2099717"/>
                  <a:pt x="4974580" y="2102197"/>
                </a:cubicBezTo>
                <a:cubicBezTo>
                  <a:pt x="4982021" y="2104678"/>
                  <a:pt x="4988222" y="2108399"/>
                  <a:pt x="4993183" y="2113359"/>
                </a:cubicBezTo>
                <a:cubicBezTo>
                  <a:pt x="4998145" y="2108399"/>
                  <a:pt x="5001865" y="2107158"/>
                  <a:pt x="5004345" y="2109639"/>
                </a:cubicBezTo>
                <a:cubicBezTo>
                  <a:pt x="5006826" y="2112119"/>
                  <a:pt x="5008066" y="2113359"/>
                  <a:pt x="5008066" y="2113359"/>
                </a:cubicBezTo>
                <a:lnTo>
                  <a:pt x="5015508" y="2113359"/>
                </a:lnTo>
                <a:lnTo>
                  <a:pt x="5030390" y="2120801"/>
                </a:lnTo>
                <a:cubicBezTo>
                  <a:pt x="5035352" y="2125761"/>
                  <a:pt x="5042793" y="2130723"/>
                  <a:pt x="5052715" y="2135684"/>
                </a:cubicBezTo>
                <a:lnTo>
                  <a:pt x="5052715" y="2128242"/>
                </a:lnTo>
                <a:cubicBezTo>
                  <a:pt x="5052715" y="2128242"/>
                  <a:pt x="5052715" y="2127002"/>
                  <a:pt x="5052715" y="2124521"/>
                </a:cubicBezTo>
                <a:cubicBezTo>
                  <a:pt x="5052715" y="2122041"/>
                  <a:pt x="5052715" y="2118320"/>
                  <a:pt x="5052715" y="2113359"/>
                </a:cubicBezTo>
                <a:lnTo>
                  <a:pt x="5060156" y="2113359"/>
                </a:lnTo>
                <a:cubicBezTo>
                  <a:pt x="5060156" y="2123281"/>
                  <a:pt x="5060156" y="2128242"/>
                  <a:pt x="5060156" y="2128242"/>
                </a:cubicBezTo>
                <a:lnTo>
                  <a:pt x="5067597" y="2120801"/>
                </a:lnTo>
                <a:lnTo>
                  <a:pt x="5075039" y="2120801"/>
                </a:lnTo>
                <a:lnTo>
                  <a:pt x="5082480" y="2120801"/>
                </a:lnTo>
                <a:cubicBezTo>
                  <a:pt x="5077519" y="2120801"/>
                  <a:pt x="5075039" y="2123281"/>
                  <a:pt x="5075039" y="2128242"/>
                </a:cubicBezTo>
                <a:cubicBezTo>
                  <a:pt x="5075039" y="2128242"/>
                  <a:pt x="5076279" y="2128242"/>
                  <a:pt x="5078760" y="2128242"/>
                </a:cubicBezTo>
                <a:cubicBezTo>
                  <a:pt x="5081240" y="2128242"/>
                  <a:pt x="5084960" y="2128242"/>
                  <a:pt x="5089922" y="2128242"/>
                </a:cubicBezTo>
                <a:lnTo>
                  <a:pt x="5097363" y="2128242"/>
                </a:lnTo>
                <a:cubicBezTo>
                  <a:pt x="5092402" y="2128242"/>
                  <a:pt x="5092402" y="2125761"/>
                  <a:pt x="5097363" y="2120801"/>
                </a:cubicBezTo>
                <a:lnTo>
                  <a:pt x="5089922" y="2113359"/>
                </a:lnTo>
                <a:cubicBezTo>
                  <a:pt x="5084960" y="2113359"/>
                  <a:pt x="5080000" y="2113359"/>
                  <a:pt x="5075039" y="2113359"/>
                </a:cubicBezTo>
                <a:cubicBezTo>
                  <a:pt x="5070077" y="2113359"/>
                  <a:pt x="5066357" y="2112119"/>
                  <a:pt x="5063877" y="2109639"/>
                </a:cubicBezTo>
                <a:cubicBezTo>
                  <a:pt x="5061397" y="2107158"/>
                  <a:pt x="5060156" y="2105918"/>
                  <a:pt x="5060156" y="2105918"/>
                </a:cubicBezTo>
                <a:lnTo>
                  <a:pt x="5052715" y="2105918"/>
                </a:lnTo>
                <a:cubicBezTo>
                  <a:pt x="5052715" y="2100957"/>
                  <a:pt x="5052715" y="2098476"/>
                  <a:pt x="5052715" y="2098476"/>
                </a:cubicBezTo>
                <a:cubicBezTo>
                  <a:pt x="5052715" y="2098476"/>
                  <a:pt x="5052715" y="2095996"/>
                  <a:pt x="5052715" y="2091035"/>
                </a:cubicBezTo>
                <a:cubicBezTo>
                  <a:pt x="5052715" y="2091035"/>
                  <a:pt x="5051474" y="2091035"/>
                  <a:pt x="5048994" y="2091035"/>
                </a:cubicBezTo>
                <a:cubicBezTo>
                  <a:pt x="5046514" y="2091035"/>
                  <a:pt x="5042793" y="2091035"/>
                  <a:pt x="5037832" y="2091035"/>
                </a:cubicBezTo>
                <a:cubicBezTo>
                  <a:pt x="5032870" y="2091035"/>
                  <a:pt x="5026670" y="2089795"/>
                  <a:pt x="5019228" y="2087314"/>
                </a:cubicBezTo>
                <a:cubicBezTo>
                  <a:pt x="5011787" y="2084834"/>
                  <a:pt x="5005586" y="2083594"/>
                  <a:pt x="5000625" y="2083594"/>
                </a:cubicBezTo>
                <a:cubicBezTo>
                  <a:pt x="4995663" y="2083594"/>
                  <a:pt x="4990703" y="2083594"/>
                  <a:pt x="4985742" y="2083594"/>
                </a:cubicBezTo>
                <a:lnTo>
                  <a:pt x="4985742" y="2091035"/>
                </a:lnTo>
                <a:cubicBezTo>
                  <a:pt x="4980781" y="2091035"/>
                  <a:pt x="4973339" y="2091035"/>
                  <a:pt x="4963418" y="2091035"/>
                </a:cubicBezTo>
                <a:close/>
                <a:moveTo>
                  <a:pt x="4680644" y="2083594"/>
                </a:moveTo>
                <a:lnTo>
                  <a:pt x="4680644" y="2091035"/>
                </a:lnTo>
                <a:cubicBezTo>
                  <a:pt x="4685606" y="2091035"/>
                  <a:pt x="4688086" y="2091035"/>
                  <a:pt x="4688086" y="2091035"/>
                </a:cubicBezTo>
                <a:close/>
                <a:moveTo>
                  <a:pt x="2031504" y="2083594"/>
                </a:moveTo>
                <a:lnTo>
                  <a:pt x="2031504" y="2091035"/>
                </a:lnTo>
                <a:lnTo>
                  <a:pt x="2038945" y="2091035"/>
                </a:lnTo>
                <a:cubicBezTo>
                  <a:pt x="2038945" y="2086074"/>
                  <a:pt x="2036465" y="2083594"/>
                  <a:pt x="2031504" y="2083594"/>
                </a:cubicBezTo>
                <a:close/>
                <a:moveTo>
                  <a:pt x="1704082" y="2083594"/>
                </a:moveTo>
                <a:cubicBezTo>
                  <a:pt x="1704082" y="2088554"/>
                  <a:pt x="1702842" y="2091035"/>
                  <a:pt x="1700361" y="2091035"/>
                </a:cubicBezTo>
                <a:cubicBezTo>
                  <a:pt x="1697881" y="2091035"/>
                  <a:pt x="1696641" y="2089795"/>
                  <a:pt x="1696641" y="2087314"/>
                </a:cubicBezTo>
                <a:cubicBezTo>
                  <a:pt x="1696641" y="2084834"/>
                  <a:pt x="1699121" y="2083594"/>
                  <a:pt x="1704082" y="2083594"/>
                </a:cubicBezTo>
                <a:close/>
                <a:moveTo>
                  <a:pt x="5617331" y="2078943"/>
                </a:moveTo>
                <a:cubicBezTo>
                  <a:pt x="5616711" y="2078322"/>
                  <a:pt x="5615781" y="2078633"/>
                  <a:pt x="5614541" y="2079873"/>
                </a:cubicBezTo>
                <a:cubicBezTo>
                  <a:pt x="5612061" y="2082354"/>
                  <a:pt x="5613300" y="2083594"/>
                  <a:pt x="5618261" y="2083594"/>
                </a:cubicBezTo>
                <a:cubicBezTo>
                  <a:pt x="5618261" y="2081114"/>
                  <a:pt x="5617951" y="2079563"/>
                  <a:pt x="5617331" y="2078943"/>
                </a:cubicBezTo>
                <a:close/>
                <a:moveTo>
                  <a:pt x="6578203" y="2076152"/>
                </a:moveTo>
                <a:cubicBezTo>
                  <a:pt x="6578203" y="2076152"/>
                  <a:pt x="6586885" y="2078633"/>
                  <a:pt x="6604247" y="2083594"/>
                </a:cubicBezTo>
                <a:cubicBezTo>
                  <a:pt x="6621611" y="2088554"/>
                  <a:pt x="6630293" y="2093516"/>
                  <a:pt x="6630293" y="2098476"/>
                </a:cubicBezTo>
                <a:lnTo>
                  <a:pt x="6600527" y="2091035"/>
                </a:lnTo>
                <a:close/>
                <a:moveTo>
                  <a:pt x="4918769" y="2076152"/>
                </a:moveTo>
                <a:cubicBezTo>
                  <a:pt x="4923731" y="2081113"/>
                  <a:pt x="4926211" y="2083594"/>
                  <a:pt x="4926211" y="2083594"/>
                </a:cubicBezTo>
                <a:cubicBezTo>
                  <a:pt x="4926211" y="2083594"/>
                  <a:pt x="4927451" y="2084834"/>
                  <a:pt x="4929931" y="2087314"/>
                </a:cubicBezTo>
                <a:cubicBezTo>
                  <a:pt x="4932411" y="2089795"/>
                  <a:pt x="4933652" y="2091035"/>
                  <a:pt x="4933652" y="2091035"/>
                </a:cubicBezTo>
                <a:lnTo>
                  <a:pt x="4941093" y="2091035"/>
                </a:lnTo>
                <a:lnTo>
                  <a:pt x="4941093" y="2083594"/>
                </a:lnTo>
                <a:lnTo>
                  <a:pt x="4933652" y="2076152"/>
                </a:lnTo>
                <a:close/>
                <a:moveTo>
                  <a:pt x="2701230" y="2076152"/>
                </a:moveTo>
                <a:cubicBezTo>
                  <a:pt x="2701230" y="2081113"/>
                  <a:pt x="2703711" y="2083594"/>
                  <a:pt x="2708672" y="2083594"/>
                </a:cubicBezTo>
                <a:cubicBezTo>
                  <a:pt x="2708672" y="2078633"/>
                  <a:pt x="2708672" y="2076152"/>
                  <a:pt x="2708672" y="2076152"/>
                </a:cubicBezTo>
                <a:close/>
                <a:moveTo>
                  <a:pt x="2515195" y="2076152"/>
                </a:moveTo>
                <a:cubicBezTo>
                  <a:pt x="2510234" y="2076152"/>
                  <a:pt x="2507754" y="2077392"/>
                  <a:pt x="2507754" y="2079873"/>
                </a:cubicBezTo>
                <a:cubicBezTo>
                  <a:pt x="2507754" y="2082354"/>
                  <a:pt x="2505273" y="2083594"/>
                  <a:pt x="2500312" y="2083594"/>
                </a:cubicBezTo>
                <a:lnTo>
                  <a:pt x="2492871" y="2083594"/>
                </a:lnTo>
                <a:lnTo>
                  <a:pt x="2500312" y="2091035"/>
                </a:lnTo>
                <a:lnTo>
                  <a:pt x="2515195" y="2091035"/>
                </a:lnTo>
                <a:lnTo>
                  <a:pt x="2522637" y="2083594"/>
                </a:lnTo>
                <a:cubicBezTo>
                  <a:pt x="2522637" y="2078633"/>
                  <a:pt x="2520156" y="2076152"/>
                  <a:pt x="2515195" y="2076152"/>
                </a:cubicBezTo>
                <a:close/>
                <a:moveTo>
                  <a:pt x="2636118" y="2072432"/>
                </a:moveTo>
                <a:cubicBezTo>
                  <a:pt x="2634878" y="2072432"/>
                  <a:pt x="2634258" y="2073672"/>
                  <a:pt x="2634258" y="2076152"/>
                </a:cubicBezTo>
                <a:lnTo>
                  <a:pt x="2641699" y="2076152"/>
                </a:lnTo>
                <a:cubicBezTo>
                  <a:pt x="2639219" y="2073672"/>
                  <a:pt x="2637358" y="2072432"/>
                  <a:pt x="2636118" y="2072432"/>
                </a:cubicBezTo>
                <a:close/>
                <a:moveTo>
                  <a:pt x="6049863" y="2068711"/>
                </a:moveTo>
                <a:lnTo>
                  <a:pt x="6064746" y="2068711"/>
                </a:lnTo>
                <a:lnTo>
                  <a:pt x="6064746" y="2076152"/>
                </a:lnTo>
                <a:cubicBezTo>
                  <a:pt x="6059785" y="2076152"/>
                  <a:pt x="6054824" y="2073672"/>
                  <a:pt x="6049863" y="2068711"/>
                </a:cubicBezTo>
                <a:close/>
                <a:moveTo>
                  <a:pt x="5841504" y="2068711"/>
                </a:moveTo>
                <a:lnTo>
                  <a:pt x="5841504" y="2076152"/>
                </a:lnTo>
                <a:cubicBezTo>
                  <a:pt x="5846465" y="2076152"/>
                  <a:pt x="5848945" y="2076152"/>
                  <a:pt x="5848945" y="2076152"/>
                </a:cubicBezTo>
                <a:cubicBezTo>
                  <a:pt x="5848945" y="2071192"/>
                  <a:pt x="5846465" y="2068711"/>
                  <a:pt x="5841504" y="2068711"/>
                </a:cubicBezTo>
                <a:close/>
                <a:moveTo>
                  <a:pt x="4903886" y="2068711"/>
                </a:moveTo>
                <a:lnTo>
                  <a:pt x="4903886" y="2076152"/>
                </a:lnTo>
                <a:lnTo>
                  <a:pt x="4907607" y="2076152"/>
                </a:lnTo>
                <a:cubicBezTo>
                  <a:pt x="4905127" y="2076152"/>
                  <a:pt x="4903886" y="2073672"/>
                  <a:pt x="4903886" y="2068711"/>
                </a:cubicBezTo>
                <a:close/>
                <a:moveTo>
                  <a:pt x="2024062" y="2068711"/>
                </a:moveTo>
                <a:lnTo>
                  <a:pt x="2016621" y="2076152"/>
                </a:lnTo>
                <a:cubicBezTo>
                  <a:pt x="2021582" y="2076152"/>
                  <a:pt x="2024062" y="2076152"/>
                  <a:pt x="2024062" y="2076152"/>
                </a:cubicBezTo>
                <a:cubicBezTo>
                  <a:pt x="2024062" y="2071192"/>
                  <a:pt x="2024062" y="2068711"/>
                  <a:pt x="2024062" y="2068711"/>
                </a:cubicBezTo>
                <a:close/>
                <a:moveTo>
                  <a:pt x="2332881" y="2066385"/>
                </a:moveTo>
                <a:cubicBezTo>
                  <a:pt x="2329160" y="2066696"/>
                  <a:pt x="2325439" y="2067471"/>
                  <a:pt x="2321719" y="2068711"/>
                </a:cubicBezTo>
                <a:lnTo>
                  <a:pt x="2314277" y="2068711"/>
                </a:lnTo>
                <a:lnTo>
                  <a:pt x="2329160" y="2076152"/>
                </a:lnTo>
                <a:cubicBezTo>
                  <a:pt x="2339082" y="2076152"/>
                  <a:pt x="2346524" y="2076152"/>
                  <a:pt x="2351484" y="2076152"/>
                </a:cubicBezTo>
                <a:lnTo>
                  <a:pt x="2358926" y="2076152"/>
                </a:lnTo>
                <a:cubicBezTo>
                  <a:pt x="2363886" y="2081113"/>
                  <a:pt x="2366367" y="2083594"/>
                  <a:pt x="2366367" y="2083594"/>
                </a:cubicBezTo>
                <a:cubicBezTo>
                  <a:pt x="2366367" y="2083594"/>
                  <a:pt x="2368848" y="2083594"/>
                  <a:pt x="2373808" y="2083594"/>
                </a:cubicBezTo>
                <a:lnTo>
                  <a:pt x="2366367" y="2076152"/>
                </a:lnTo>
                <a:cubicBezTo>
                  <a:pt x="2355205" y="2068711"/>
                  <a:pt x="2344043" y="2065455"/>
                  <a:pt x="2332881" y="2066385"/>
                </a:cubicBezTo>
                <a:close/>
                <a:moveTo>
                  <a:pt x="4942954" y="2064990"/>
                </a:moveTo>
                <a:cubicBezTo>
                  <a:pt x="4941714" y="2064990"/>
                  <a:pt x="4941093" y="2066231"/>
                  <a:pt x="4941093" y="2068711"/>
                </a:cubicBezTo>
                <a:lnTo>
                  <a:pt x="4948535" y="2068711"/>
                </a:lnTo>
                <a:cubicBezTo>
                  <a:pt x="4946054" y="2066231"/>
                  <a:pt x="4944194" y="2064990"/>
                  <a:pt x="4942954" y="2064990"/>
                </a:cubicBezTo>
                <a:close/>
                <a:moveTo>
                  <a:pt x="4502981" y="2064060"/>
                </a:moveTo>
                <a:cubicBezTo>
                  <a:pt x="4502360" y="2064680"/>
                  <a:pt x="4502051" y="2066231"/>
                  <a:pt x="4502051" y="2068711"/>
                </a:cubicBezTo>
                <a:cubicBezTo>
                  <a:pt x="4502051" y="2073672"/>
                  <a:pt x="4502051" y="2076152"/>
                  <a:pt x="4502051" y="2076152"/>
                </a:cubicBezTo>
                <a:cubicBezTo>
                  <a:pt x="4502051" y="2076152"/>
                  <a:pt x="4503291" y="2074912"/>
                  <a:pt x="4505771" y="2072432"/>
                </a:cubicBezTo>
                <a:cubicBezTo>
                  <a:pt x="4508251" y="2069951"/>
                  <a:pt x="4508251" y="2067471"/>
                  <a:pt x="4505771" y="2064990"/>
                </a:cubicBezTo>
                <a:cubicBezTo>
                  <a:pt x="4504531" y="2063750"/>
                  <a:pt x="4503601" y="2063440"/>
                  <a:pt x="4502981" y="2064060"/>
                </a:cubicBezTo>
                <a:close/>
                <a:moveTo>
                  <a:pt x="1979414" y="2061269"/>
                </a:moveTo>
                <a:lnTo>
                  <a:pt x="1979414" y="2068711"/>
                </a:lnTo>
                <a:cubicBezTo>
                  <a:pt x="1969492" y="2068711"/>
                  <a:pt x="1971973" y="2073672"/>
                  <a:pt x="1986855" y="2083594"/>
                </a:cubicBezTo>
                <a:lnTo>
                  <a:pt x="2016621" y="2083594"/>
                </a:lnTo>
                <a:cubicBezTo>
                  <a:pt x="2016621" y="2083594"/>
                  <a:pt x="2015381" y="2081113"/>
                  <a:pt x="2012901" y="2076152"/>
                </a:cubicBezTo>
                <a:cubicBezTo>
                  <a:pt x="2010420" y="2071192"/>
                  <a:pt x="2006699" y="2068711"/>
                  <a:pt x="2001738" y="2068711"/>
                </a:cubicBezTo>
                <a:cubicBezTo>
                  <a:pt x="1996777" y="2068711"/>
                  <a:pt x="1991816" y="2068711"/>
                  <a:pt x="1986855" y="2068711"/>
                </a:cubicBezTo>
                <a:close/>
                <a:moveTo>
                  <a:pt x="1733848" y="2061269"/>
                </a:moveTo>
                <a:lnTo>
                  <a:pt x="1763613" y="2076152"/>
                </a:lnTo>
                <a:lnTo>
                  <a:pt x="1808262" y="2091035"/>
                </a:lnTo>
                <a:cubicBezTo>
                  <a:pt x="1823145" y="2091035"/>
                  <a:pt x="1835547" y="2091035"/>
                  <a:pt x="1845469" y="2091035"/>
                </a:cubicBezTo>
                <a:cubicBezTo>
                  <a:pt x="1845469" y="2086074"/>
                  <a:pt x="1842988" y="2083594"/>
                  <a:pt x="1838028" y="2083594"/>
                </a:cubicBezTo>
                <a:cubicBezTo>
                  <a:pt x="1842988" y="2078633"/>
                  <a:pt x="1842988" y="2074912"/>
                  <a:pt x="1838028" y="2072432"/>
                </a:cubicBezTo>
                <a:cubicBezTo>
                  <a:pt x="1833067" y="2069951"/>
                  <a:pt x="1828106" y="2068711"/>
                  <a:pt x="1823145" y="2068711"/>
                </a:cubicBezTo>
                <a:cubicBezTo>
                  <a:pt x="1818184" y="2068711"/>
                  <a:pt x="1811982" y="2067471"/>
                  <a:pt x="1804541" y="2064990"/>
                </a:cubicBezTo>
                <a:cubicBezTo>
                  <a:pt x="1797100" y="2062509"/>
                  <a:pt x="1790898" y="2061269"/>
                  <a:pt x="1785938" y="2061269"/>
                </a:cubicBezTo>
                <a:close/>
                <a:moveTo>
                  <a:pt x="1718965" y="2061269"/>
                </a:moveTo>
                <a:lnTo>
                  <a:pt x="1711524" y="2068711"/>
                </a:lnTo>
                <a:cubicBezTo>
                  <a:pt x="1711524" y="2068711"/>
                  <a:pt x="1714004" y="2068711"/>
                  <a:pt x="1718965" y="2068711"/>
                </a:cubicBezTo>
                <a:cubicBezTo>
                  <a:pt x="1723926" y="2068711"/>
                  <a:pt x="1726407" y="2068711"/>
                  <a:pt x="1726407" y="2068711"/>
                </a:cubicBezTo>
                <a:cubicBezTo>
                  <a:pt x="1726407" y="2063750"/>
                  <a:pt x="1723926" y="2061269"/>
                  <a:pt x="1718965" y="2061269"/>
                </a:cubicBezTo>
                <a:close/>
                <a:moveTo>
                  <a:pt x="1157139" y="2061269"/>
                </a:moveTo>
                <a:cubicBezTo>
                  <a:pt x="1162100" y="2061269"/>
                  <a:pt x="1168301" y="2063750"/>
                  <a:pt x="1175742" y="2068711"/>
                </a:cubicBezTo>
                <a:cubicBezTo>
                  <a:pt x="1180703" y="2073672"/>
                  <a:pt x="1185664" y="2076152"/>
                  <a:pt x="1190625" y="2076152"/>
                </a:cubicBezTo>
                <a:lnTo>
                  <a:pt x="1272481" y="2113359"/>
                </a:lnTo>
                <a:cubicBezTo>
                  <a:pt x="1252637" y="2113359"/>
                  <a:pt x="1260078" y="2120801"/>
                  <a:pt x="1294805" y="2135684"/>
                </a:cubicBezTo>
                <a:cubicBezTo>
                  <a:pt x="1314649" y="2140644"/>
                  <a:pt x="1324571" y="2145606"/>
                  <a:pt x="1324571" y="2150566"/>
                </a:cubicBezTo>
                <a:cubicBezTo>
                  <a:pt x="1329531" y="2150566"/>
                  <a:pt x="1334492" y="2150566"/>
                  <a:pt x="1339453" y="2150566"/>
                </a:cubicBezTo>
                <a:cubicBezTo>
                  <a:pt x="1344414" y="2150566"/>
                  <a:pt x="1346895" y="2150566"/>
                  <a:pt x="1346895" y="2150566"/>
                </a:cubicBezTo>
                <a:cubicBezTo>
                  <a:pt x="1346895" y="2150566"/>
                  <a:pt x="1344414" y="2153047"/>
                  <a:pt x="1339453" y="2158008"/>
                </a:cubicBezTo>
                <a:cubicBezTo>
                  <a:pt x="1329531" y="2158008"/>
                  <a:pt x="1322090" y="2155527"/>
                  <a:pt x="1317129" y="2150566"/>
                </a:cubicBezTo>
                <a:lnTo>
                  <a:pt x="1302246" y="2143125"/>
                </a:lnTo>
                <a:cubicBezTo>
                  <a:pt x="1292325" y="2143125"/>
                  <a:pt x="1284883" y="2141885"/>
                  <a:pt x="1279922" y="2139404"/>
                </a:cubicBezTo>
                <a:cubicBezTo>
                  <a:pt x="1274961" y="2136924"/>
                  <a:pt x="1267520" y="2133203"/>
                  <a:pt x="1257598" y="2128242"/>
                </a:cubicBezTo>
                <a:cubicBezTo>
                  <a:pt x="1247676" y="2123281"/>
                  <a:pt x="1240235" y="2118320"/>
                  <a:pt x="1235274" y="2113359"/>
                </a:cubicBezTo>
                <a:cubicBezTo>
                  <a:pt x="1230312" y="2108399"/>
                  <a:pt x="1224112" y="2103437"/>
                  <a:pt x="1216670" y="2098476"/>
                </a:cubicBezTo>
                <a:cubicBezTo>
                  <a:pt x="1209229" y="2093516"/>
                  <a:pt x="1203028" y="2091035"/>
                  <a:pt x="1198067" y="2091035"/>
                </a:cubicBezTo>
                <a:cubicBezTo>
                  <a:pt x="1193105" y="2091035"/>
                  <a:pt x="1185664" y="2088554"/>
                  <a:pt x="1175742" y="2083594"/>
                </a:cubicBezTo>
                <a:lnTo>
                  <a:pt x="1153418" y="2068711"/>
                </a:lnTo>
                <a:cubicBezTo>
                  <a:pt x="1148457" y="2068711"/>
                  <a:pt x="1145977" y="2068711"/>
                  <a:pt x="1145977" y="2068711"/>
                </a:cubicBezTo>
                <a:cubicBezTo>
                  <a:pt x="1148457" y="2063750"/>
                  <a:pt x="1152178" y="2061269"/>
                  <a:pt x="1157139" y="2061269"/>
                </a:cubicBezTo>
                <a:close/>
                <a:moveTo>
                  <a:pt x="1041797" y="2061269"/>
                </a:moveTo>
                <a:lnTo>
                  <a:pt x="1064121" y="2068711"/>
                </a:lnTo>
                <a:lnTo>
                  <a:pt x="1093887" y="2083594"/>
                </a:lnTo>
                <a:cubicBezTo>
                  <a:pt x="1098848" y="2083594"/>
                  <a:pt x="1101328" y="2084834"/>
                  <a:pt x="1101328" y="2087314"/>
                </a:cubicBezTo>
                <a:cubicBezTo>
                  <a:pt x="1101328" y="2089795"/>
                  <a:pt x="1102569" y="2091035"/>
                  <a:pt x="1105049" y="2091035"/>
                </a:cubicBezTo>
                <a:cubicBezTo>
                  <a:pt x="1107529" y="2091035"/>
                  <a:pt x="1111250" y="2093516"/>
                  <a:pt x="1116211" y="2098476"/>
                </a:cubicBezTo>
                <a:cubicBezTo>
                  <a:pt x="1126133" y="2103437"/>
                  <a:pt x="1131094" y="2105918"/>
                  <a:pt x="1131094" y="2105918"/>
                </a:cubicBezTo>
                <a:lnTo>
                  <a:pt x="1123652" y="2105918"/>
                </a:lnTo>
                <a:cubicBezTo>
                  <a:pt x="1123652" y="2105918"/>
                  <a:pt x="1116211" y="2103437"/>
                  <a:pt x="1101328" y="2098476"/>
                </a:cubicBezTo>
                <a:cubicBezTo>
                  <a:pt x="1086446" y="2093516"/>
                  <a:pt x="1074043" y="2088554"/>
                  <a:pt x="1064121" y="2083594"/>
                </a:cubicBezTo>
                <a:lnTo>
                  <a:pt x="1049239" y="2076152"/>
                </a:lnTo>
                <a:cubicBezTo>
                  <a:pt x="1049239" y="2076152"/>
                  <a:pt x="1046758" y="2073672"/>
                  <a:pt x="1041797" y="2068711"/>
                </a:cubicBezTo>
                <a:close/>
                <a:moveTo>
                  <a:pt x="2642630" y="2055688"/>
                </a:moveTo>
                <a:cubicBezTo>
                  <a:pt x="2640769" y="2055688"/>
                  <a:pt x="2639219" y="2056309"/>
                  <a:pt x="2637978" y="2057549"/>
                </a:cubicBezTo>
                <a:cubicBezTo>
                  <a:pt x="2635498" y="2060029"/>
                  <a:pt x="2636738" y="2061269"/>
                  <a:pt x="2641699" y="2061269"/>
                </a:cubicBezTo>
                <a:lnTo>
                  <a:pt x="2656582" y="2061269"/>
                </a:lnTo>
                <a:cubicBezTo>
                  <a:pt x="2656582" y="2061269"/>
                  <a:pt x="2654101" y="2060029"/>
                  <a:pt x="2649141" y="2057549"/>
                </a:cubicBezTo>
                <a:cubicBezTo>
                  <a:pt x="2646660" y="2056309"/>
                  <a:pt x="2644490" y="2055688"/>
                  <a:pt x="2642630" y="2055688"/>
                </a:cubicBezTo>
                <a:close/>
                <a:moveTo>
                  <a:pt x="5566172" y="2053828"/>
                </a:moveTo>
                <a:cubicBezTo>
                  <a:pt x="5571133" y="2053828"/>
                  <a:pt x="5573613" y="2055068"/>
                  <a:pt x="5573613" y="2057549"/>
                </a:cubicBezTo>
                <a:cubicBezTo>
                  <a:pt x="5573613" y="2060029"/>
                  <a:pt x="5571133" y="2061269"/>
                  <a:pt x="5566172" y="2061269"/>
                </a:cubicBezTo>
                <a:cubicBezTo>
                  <a:pt x="5566172" y="2056309"/>
                  <a:pt x="5566172" y="2053828"/>
                  <a:pt x="5566172" y="2053828"/>
                </a:cubicBezTo>
                <a:close/>
                <a:moveTo>
                  <a:pt x="4554140" y="2053828"/>
                </a:moveTo>
                <a:cubicBezTo>
                  <a:pt x="4554140" y="2058789"/>
                  <a:pt x="4554140" y="2061269"/>
                  <a:pt x="4554140" y="2061269"/>
                </a:cubicBezTo>
                <a:cubicBezTo>
                  <a:pt x="4554140" y="2061269"/>
                  <a:pt x="4556620" y="2061269"/>
                  <a:pt x="4561582" y="2061269"/>
                </a:cubicBezTo>
                <a:lnTo>
                  <a:pt x="4561582" y="2053828"/>
                </a:lnTo>
                <a:close/>
                <a:moveTo>
                  <a:pt x="1908721" y="2053828"/>
                </a:moveTo>
                <a:cubicBezTo>
                  <a:pt x="1906240" y="2053828"/>
                  <a:pt x="1905000" y="2056309"/>
                  <a:pt x="1905000" y="2061269"/>
                </a:cubicBezTo>
                <a:lnTo>
                  <a:pt x="1912441" y="2061269"/>
                </a:lnTo>
                <a:lnTo>
                  <a:pt x="1919883" y="2061269"/>
                </a:lnTo>
                <a:cubicBezTo>
                  <a:pt x="1914922" y="2056309"/>
                  <a:pt x="1911201" y="2053828"/>
                  <a:pt x="1908721" y="2053828"/>
                </a:cubicBezTo>
                <a:close/>
                <a:moveTo>
                  <a:pt x="4537397" y="2050108"/>
                </a:moveTo>
                <a:cubicBezTo>
                  <a:pt x="4536157" y="2050108"/>
                  <a:pt x="4534297" y="2051348"/>
                  <a:pt x="4531816" y="2053828"/>
                </a:cubicBezTo>
                <a:lnTo>
                  <a:pt x="4539258" y="2053828"/>
                </a:lnTo>
                <a:cubicBezTo>
                  <a:pt x="4539258" y="2051348"/>
                  <a:pt x="4538637" y="2050108"/>
                  <a:pt x="4537397" y="2050108"/>
                </a:cubicBezTo>
                <a:close/>
                <a:moveTo>
                  <a:pt x="6258222" y="2046387"/>
                </a:moveTo>
                <a:cubicBezTo>
                  <a:pt x="6263184" y="2046387"/>
                  <a:pt x="6268144" y="2047627"/>
                  <a:pt x="6273105" y="2050107"/>
                </a:cubicBezTo>
                <a:cubicBezTo>
                  <a:pt x="6278067" y="2052588"/>
                  <a:pt x="6280547" y="2053828"/>
                  <a:pt x="6280547" y="2053828"/>
                </a:cubicBezTo>
                <a:close/>
                <a:moveTo>
                  <a:pt x="5514082" y="2046387"/>
                </a:moveTo>
                <a:lnTo>
                  <a:pt x="5506640" y="2053828"/>
                </a:lnTo>
                <a:lnTo>
                  <a:pt x="5521523" y="2053828"/>
                </a:lnTo>
                <a:cubicBezTo>
                  <a:pt x="5521523" y="2053828"/>
                  <a:pt x="5520283" y="2052588"/>
                  <a:pt x="5517802" y="2050107"/>
                </a:cubicBezTo>
                <a:cubicBezTo>
                  <a:pt x="5515322" y="2047627"/>
                  <a:pt x="5514082" y="2046387"/>
                  <a:pt x="5514082" y="2046387"/>
                </a:cubicBezTo>
                <a:close/>
                <a:moveTo>
                  <a:pt x="4874121" y="2046387"/>
                </a:moveTo>
                <a:lnTo>
                  <a:pt x="4874121" y="2053828"/>
                </a:lnTo>
                <a:cubicBezTo>
                  <a:pt x="4874121" y="2058789"/>
                  <a:pt x="4872880" y="2061269"/>
                  <a:pt x="4870400" y="2061269"/>
                </a:cubicBezTo>
                <a:cubicBezTo>
                  <a:pt x="4867920" y="2061269"/>
                  <a:pt x="4866679" y="2058789"/>
                  <a:pt x="4866679" y="2053828"/>
                </a:cubicBezTo>
                <a:cubicBezTo>
                  <a:pt x="4866679" y="2048867"/>
                  <a:pt x="4869160" y="2046387"/>
                  <a:pt x="4874121" y="2046387"/>
                </a:cubicBezTo>
                <a:close/>
                <a:moveTo>
                  <a:pt x="4851797" y="2046387"/>
                </a:moveTo>
                <a:cubicBezTo>
                  <a:pt x="4856758" y="2046387"/>
                  <a:pt x="4859238" y="2046387"/>
                  <a:pt x="4859238" y="2046387"/>
                </a:cubicBezTo>
                <a:lnTo>
                  <a:pt x="4844355" y="2053828"/>
                </a:lnTo>
                <a:cubicBezTo>
                  <a:pt x="4844355" y="2053828"/>
                  <a:pt x="4844355" y="2052588"/>
                  <a:pt x="4844355" y="2050107"/>
                </a:cubicBezTo>
                <a:cubicBezTo>
                  <a:pt x="4844355" y="2047627"/>
                  <a:pt x="4846835" y="2046387"/>
                  <a:pt x="4851797" y="2046387"/>
                </a:cubicBezTo>
                <a:close/>
                <a:moveTo>
                  <a:pt x="2604492" y="2046387"/>
                </a:moveTo>
                <a:lnTo>
                  <a:pt x="2611933" y="2053828"/>
                </a:lnTo>
                <a:lnTo>
                  <a:pt x="2619375" y="2053828"/>
                </a:lnTo>
                <a:cubicBezTo>
                  <a:pt x="2619375" y="2048867"/>
                  <a:pt x="2616894" y="2046387"/>
                  <a:pt x="2611933" y="2046387"/>
                </a:cubicBezTo>
                <a:cubicBezTo>
                  <a:pt x="2606973" y="2046387"/>
                  <a:pt x="2604492" y="2046387"/>
                  <a:pt x="2604492" y="2046387"/>
                </a:cubicBezTo>
                <a:close/>
                <a:moveTo>
                  <a:pt x="1919883" y="2046387"/>
                </a:moveTo>
                <a:lnTo>
                  <a:pt x="1934766" y="2061269"/>
                </a:lnTo>
                <a:lnTo>
                  <a:pt x="1957090" y="2061269"/>
                </a:lnTo>
                <a:lnTo>
                  <a:pt x="1949649" y="2053828"/>
                </a:lnTo>
                <a:lnTo>
                  <a:pt x="1934766" y="2053828"/>
                </a:lnTo>
                <a:close/>
                <a:moveTo>
                  <a:pt x="1473399" y="2046387"/>
                </a:moveTo>
                <a:lnTo>
                  <a:pt x="1473399" y="2053828"/>
                </a:lnTo>
                <a:lnTo>
                  <a:pt x="1480840" y="2061269"/>
                </a:lnTo>
                <a:close/>
                <a:moveTo>
                  <a:pt x="1726407" y="2038945"/>
                </a:moveTo>
                <a:cubicBezTo>
                  <a:pt x="1721445" y="2038945"/>
                  <a:pt x="1718965" y="2040185"/>
                  <a:pt x="1718965" y="2042666"/>
                </a:cubicBezTo>
                <a:cubicBezTo>
                  <a:pt x="1718965" y="2045147"/>
                  <a:pt x="1721445" y="2046387"/>
                  <a:pt x="1726407" y="2046387"/>
                </a:cubicBezTo>
                <a:close/>
                <a:moveTo>
                  <a:pt x="5543847" y="2031504"/>
                </a:moveTo>
                <a:lnTo>
                  <a:pt x="5543847" y="2053828"/>
                </a:lnTo>
                <a:lnTo>
                  <a:pt x="5543847" y="2061269"/>
                </a:lnTo>
                <a:cubicBezTo>
                  <a:pt x="5543847" y="2066230"/>
                  <a:pt x="5553769" y="2068711"/>
                  <a:pt x="5573613" y="2068711"/>
                </a:cubicBezTo>
                <a:cubicBezTo>
                  <a:pt x="5578574" y="2068711"/>
                  <a:pt x="5583535" y="2068711"/>
                  <a:pt x="5588496" y="2068711"/>
                </a:cubicBezTo>
                <a:cubicBezTo>
                  <a:pt x="5593457" y="2068711"/>
                  <a:pt x="5598417" y="2068711"/>
                  <a:pt x="5603379" y="2068711"/>
                </a:cubicBezTo>
                <a:cubicBezTo>
                  <a:pt x="5613300" y="2068711"/>
                  <a:pt x="5618261" y="2068711"/>
                  <a:pt x="5618261" y="2068711"/>
                </a:cubicBezTo>
                <a:lnTo>
                  <a:pt x="5610820" y="2061269"/>
                </a:lnTo>
                <a:lnTo>
                  <a:pt x="5603379" y="2061269"/>
                </a:lnTo>
                <a:lnTo>
                  <a:pt x="5595937" y="2061269"/>
                </a:lnTo>
                <a:cubicBezTo>
                  <a:pt x="5595937" y="2056309"/>
                  <a:pt x="5592217" y="2053828"/>
                  <a:pt x="5584775" y="2053828"/>
                </a:cubicBezTo>
                <a:cubicBezTo>
                  <a:pt x="5577334" y="2053828"/>
                  <a:pt x="5572372" y="2051347"/>
                  <a:pt x="5569892" y="2046387"/>
                </a:cubicBezTo>
                <a:cubicBezTo>
                  <a:pt x="5567412" y="2041426"/>
                  <a:pt x="5563692" y="2040185"/>
                  <a:pt x="5558730" y="2042666"/>
                </a:cubicBezTo>
                <a:cubicBezTo>
                  <a:pt x="5553769" y="2045147"/>
                  <a:pt x="5551289" y="2043906"/>
                  <a:pt x="5551289" y="2038945"/>
                </a:cubicBezTo>
                <a:cubicBezTo>
                  <a:pt x="5551289" y="2038945"/>
                  <a:pt x="5550048" y="2037705"/>
                  <a:pt x="5547568" y="2035225"/>
                </a:cubicBezTo>
                <a:cubicBezTo>
                  <a:pt x="5545088" y="2032744"/>
                  <a:pt x="5543847" y="2031504"/>
                  <a:pt x="5543847" y="2031504"/>
                </a:cubicBezTo>
                <a:close/>
                <a:moveTo>
                  <a:pt x="1957090" y="2031504"/>
                </a:moveTo>
                <a:lnTo>
                  <a:pt x="1964532" y="2031504"/>
                </a:lnTo>
                <a:lnTo>
                  <a:pt x="1964532" y="2038945"/>
                </a:lnTo>
                <a:cubicBezTo>
                  <a:pt x="1959571" y="2038945"/>
                  <a:pt x="1957090" y="2036465"/>
                  <a:pt x="1957090" y="2031504"/>
                </a:cubicBezTo>
                <a:close/>
                <a:moveTo>
                  <a:pt x="1689199" y="2031504"/>
                </a:moveTo>
                <a:cubicBezTo>
                  <a:pt x="1689199" y="2031504"/>
                  <a:pt x="1690440" y="2032744"/>
                  <a:pt x="1692920" y="2035225"/>
                </a:cubicBezTo>
                <a:cubicBezTo>
                  <a:pt x="1695401" y="2037705"/>
                  <a:pt x="1696641" y="2037705"/>
                  <a:pt x="1696641" y="2035225"/>
                </a:cubicBezTo>
                <a:cubicBezTo>
                  <a:pt x="1696641" y="2032744"/>
                  <a:pt x="1696641" y="2031504"/>
                  <a:pt x="1696641" y="2031504"/>
                </a:cubicBezTo>
                <a:close/>
                <a:moveTo>
                  <a:pt x="1056680" y="2031504"/>
                </a:moveTo>
                <a:cubicBezTo>
                  <a:pt x="1061641" y="2031504"/>
                  <a:pt x="1069082" y="2033984"/>
                  <a:pt x="1079004" y="2038945"/>
                </a:cubicBezTo>
                <a:cubicBezTo>
                  <a:pt x="1083965" y="2043906"/>
                  <a:pt x="1087686" y="2047627"/>
                  <a:pt x="1090166" y="2050107"/>
                </a:cubicBezTo>
                <a:cubicBezTo>
                  <a:pt x="1092647" y="2052588"/>
                  <a:pt x="1093887" y="2053828"/>
                  <a:pt x="1093887" y="2053828"/>
                </a:cubicBezTo>
                <a:lnTo>
                  <a:pt x="1071562" y="2053828"/>
                </a:lnTo>
                <a:cubicBezTo>
                  <a:pt x="1066602" y="2053828"/>
                  <a:pt x="1061641" y="2052588"/>
                  <a:pt x="1056680" y="2050107"/>
                </a:cubicBezTo>
                <a:cubicBezTo>
                  <a:pt x="1051719" y="2047627"/>
                  <a:pt x="1049239" y="2045147"/>
                  <a:pt x="1049239" y="2042666"/>
                </a:cubicBezTo>
                <a:cubicBezTo>
                  <a:pt x="1049239" y="2040185"/>
                  <a:pt x="1049239" y="2038945"/>
                  <a:pt x="1049239" y="2038945"/>
                </a:cubicBezTo>
                <a:close/>
                <a:moveTo>
                  <a:pt x="6228457" y="2024062"/>
                </a:moveTo>
                <a:lnTo>
                  <a:pt x="6235898" y="2038945"/>
                </a:lnTo>
                <a:lnTo>
                  <a:pt x="6221015" y="2038945"/>
                </a:lnTo>
                <a:cubicBezTo>
                  <a:pt x="6216054" y="2033984"/>
                  <a:pt x="6214815" y="2030264"/>
                  <a:pt x="6217295" y="2027783"/>
                </a:cubicBezTo>
                <a:cubicBezTo>
                  <a:pt x="6219775" y="2025302"/>
                  <a:pt x="6223495" y="2024062"/>
                  <a:pt x="6228457" y="2024062"/>
                </a:cubicBezTo>
                <a:close/>
                <a:moveTo>
                  <a:pt x="5997773" y="2024062"/>
                </a:moveTo>
                <a:cubicBezTo>
                  <a:pt x="5992812" y="2024062"/>
                  <a:pt x="5990332" y="2026543"/>
                  <a:pt x="5990332" y="2031504"/>
                </a:cubicBezTo>
                <a:lnTo>
                  <a:pt x="6027539" y="2046387"/>
                </a:lnTo>
                <a:cubicBezTo>
                  <a:pt x="6032500" y="2046387"/>
                  <a:pt x="6033740" y="2045147"/>
                  <a:pt x="6031260" y="2042666"/>
                </a:cubicBezTo>
                <a:cubicBezTo>
                  <a:pt x="6028779" y="2040185"/>
                  <a:pt x="6023818" y="2037705"/>
                  <a:pt x="6016377" y="2035225"/>
                </a:cubicBezTo>
                <a:cubicBezTo>
                  <a:pt x="6008935" y="2032744"/>
                  <a:pt x="6005215" y="2030264"/>
                  <a:pt x="6005215" y="2027783"/>
                </a:cubicBezTo>
                <a:cubicBezTo>
                  <a:pt x="6005215" y="2025302"/>
                  <a:pt x="6002734" y="2024062"/>
                  <a:pt x="5997773" y="2024062"/>
                </a:cubicBezTo>
                <a:close/>
                <a:moveTo>
                  <a:pt x="5968008" y="2024062"/>
                </a:moveTo>
                <a:lnTo>
                  <a:pt x="5975449" y="2031504"/>
                </a:lnTo>
                <a:cubicBezTo>
                  <a:pt x="5980410" y="2031504"/>
                  <a:pt x="5982890" y="2031504"/>
                  <a:pt x="5982890" y="2031504"/>
                </a:cubicBezTo>
                <a:cubicBezTo>
                  <a:pt x="5982890" y="2031504"/>
                  <a:pt x="5980410" y="2029023"/>
                  <a:pt x="5975449" y="2024062"/>
                </a:cubicBezTo>
                <a:close/>
                <a:moveTo>
                  <a:pt x="4717851" y="2024062"/>
                </a:moveTo>
                <a:lnTo>
                  <a:pt x="4740176" y="2031504"/>
                </a:lnTo>
                <a:lnTo>
                  <a:pt x="4747617" y="2031504"/>
                </a:lnTo>
                <a:lnTo>
                  <a:pt x="4755058" y="2038945"/>
                </a:lnTo>
                <a:cubicBezTo>
                  <a:pt x="4760020" y="2043906"/>
                  <a:pt x="4763740" y="2047627"/>
                  <a:pt x="4766220" y="2050107"/>
                </a:cubicBezTo>
                <a:cubicBezTo>
                  <a:pt x="4768701" y="2052588"/>
                  <a:pt x="4777383" y="2053828"/>
                  <a:pt x="4792265" y="2053828"/>
                </a:cubicBezTo>
                <a:cubicBezTo>
                  <a:pt x="4797227" y="2053828"/>
                  <a:pt x="4802187" y="2053828"/>
                  <a:pt x="4807148" y="2053828"/>
                </a:cubicBezTo>
                <a:cubicBezTo>
                  <a:pt x="4812109" y="2053828"/>
                  <a:pt x="4814590" y="2053828"/>
                  <a:pt x="4814590" y="2053828"/>
                </a:cubicBezTo>
                <a:cubicBezTo>
                  <a:pt x="4819551" y="2058789"/>
                  <a:pt x="4822031" y="2060029"/>
                  <a:pt x="4822031" y="2057549"/>
                </a:cubicBezTo>
                <a:cubicBezTo>
                  <a:pt x="4822031" y="2055068"/>
                  <a:pt x="4826992" y="2056309"/>
                  <a:pt x="4836914" y="2061269"/>
                </a:cubicBezTo>
                <a:cubicBezTo>
                  <a:pt x="4841875" y="2061269"/>
                  <a:pt x="4848076" y="2062509"/>
                  <a:pt x="4855517" y="2064990"/>
                </a:cubicBezTo>
                <a:cubicBezTo>
                  <a:pt x="4862959" y="2067471"/>
                  <a:pt x="4869160" y="2068711"/>
                  <a:pt x="4874121" y="2068711"/>
                </a:cubicBezTo>
                <a:lnTo>
                  <a:pt x="4881562" y="2068711"/>
                </a:lnTo>
                <a:cubicBezTo>
                  <a:pt x="4876601" y="2063750"/>
                  <a:pt x="4881562" y="2061269"/>
                  <a:pt x="4896445" y="2061269"/>
                </a:cubicBezTo>
                <a:lnTo>
                  <a:pt x="4911328" y="2061269"/>
                </a:lnTo>
                <a:cubicBezTo>
                  <a:pt x="4911328" y="2056309"/>
                  <a:pt x="4908848" y="2053828"/>
                  <a:pt x="4903886" y="2053828"/>
                </a:cubicBezTo>
                <a:cubicBezTo>
                  <a:pt x="4898925" y="2053828"/>
                  <a:pt x="4896445" y="2053828"/>
                  <a:pt x="4896445" y="2053828"/>
                </a:cubicBezTo>
                <a:cubicBezTo>
                  <a:pt x="4891484" y="2053828"/>
                  <a:pt x="4886524" y="2051347"/>
                  <a:pt x="4881562" y="2046387"/>
                </a:cubicBezTo>
                <a:lnTo>
                  <a:pt x="4874121" y="2046387"/>
                </a:lnTo>
                <a:lnTo>
                  <a:pt x="4870400" y="2046387"/>
                </a:lnTo>
                <a:cubicBezTo>
                  <a:pt x="4867920" y="2046387"/>
                  <a:pt x="4866679" y="2046387"/>
                  <a:pt x="4866679" y="2046387"/>
                </a:cubicBezTo>
                <a:cubicBezTo>
                  <a:pt x="4861718" y="2046387"/>
                  <a:pt x="4859238" y="2045147"/>
                  <a:pt x="4859238" y="2042666"/>
                </a:cubicBezTo>
                <a:cubicBezTo>
                  <a:pt x="4859238" y="2040185"/>
                  <a:pt x="4854277" y="2038945"/>
                  <a:pt x="4844355" y="2038945"/>
                </a:cubicBezTo>
                <a:cubicBezTo>
                  <a:pt x="4834434" y="2038945"/>
                  <a:pt x="4829472" y="2040185"/>
                  <a:pt x="4829472" y="2042666"/>
                </a:cubicBezTo>
                <a:cubicBezTo>
                  <a:pt x="4829472" y="2045147"/>
                  <a:pt x="4828232" y="2046387"/>
                  <a:pt x="4825752" y="2046387"/>
                </a:cubicBezTo>
                <a:cubicBezTo>
                  <a:pt x="4823272" y="2046387"/>
                  <a:pt x="4822031" y="2043906"/>
                  <a:pt x="4822031" y="2038945"/>
                </a:cubicBezTo>
                <a:cubicBezTo>
                  <a:pt x="4812109" y="2043906"/>
                  <a:pt x="4797227" y="2043906"/>
                  <a:pt x="4777383" y="2038945"/>
                </a:cubicBezTo>
                <a:cubicBezTo>
                  <a:pt x="4767461" y="2033984"/>
                  <a:pt x="4761259" y="2032744"/>
                  <a:pt x="4758779" y="2035225"/>
                </a:cubicBezTo>
                <a:cubicBezTo>
                  <a:pt x="4756299" y="2037705"/>
                  <a:pt x="4753818" y="2036465"/>
                  <a:pt x="4751338" y="2031504"/>
                </a:cubicBezTo>
                <a:cubicBezTo>
                  <a:pt x="4748858" y="2026543"/>
                  <a:pt x="4742656" y="2024062"/>
                  <a:pt x="4732734" y="2024062"/>
                </a:cubicBezTo>
                <a:cubicBezTo>
                  <a:pt x="4722813" y="2024062"/>
                  <a:pt x="4717851" y="2024062"/>
                  <a:pt x="4717851" y="2024062"/>
                </a:cubicBezTo>
                <a:close/>
                <a:moveTo>
                  <a:pt x="2037085" y="2020342"/>
                </a:moveTo>
                <a:cubicBezTo>
                  <a:pt x="2035845" y="2020342"/>
                  <a:pt x="2033984" y="2021582"/>
                  <a:pt x="2031504" y="2024062"/>
                </a:cubicBezTo>
                <a:lnTo>
                  <a:pt x="2038945" y="2024062"/>
                </a:lnTo>
                <a:cubicBezTo>
                  <a:pt x="2038945" y="2021582"/>
                  <a:pt x="2038325" y="2020342"/>
                  <a:pt x="2037085" y="2020342"/>
                </a:cubicBezTo>
                <a:close/>
                <a:moveTo>
                  <a:pt x="6243340" y="2016621"/>
                </a:moveTo>
                <a:cubicBezTo>
                  <a:pt x="6268144" y="2016621"/>
                  <a:pt x="6280547" y="2021582"/>
                  <a:pt x="6280547" y="2031504"/>
                </a:cubicBezTo>
                <a:lnTo>
                  <a:pt x="6273105" y="2024062"/>
                </a:lnTo>
                <a:cubicBezTo>
                  <a:pt x="6268144" y="2024062"/>
                  <a:pt x="6260702" y="2024062"/>
                  <a:pt x="6250781" y="2024062"/>
                </a:cubicBezTo>
                <a:close/>
                <a:moveTo>
                  <a:pt x="6146601" y="2016621"/>
                </a:moveTo>
                <a:cubicBezTo>
                  <a:pt x="6151563" y="2016621"/>
                  <a:pt x="6156523" y="2016621"/>
                  <a:pt x="6161484" y="2016621"/>
                </a:cubicBezTo>
                <a:lnTo>
                  <a:pt x="6183808" y="2024062"/>
                </a:lnTo>
                <a:cubicBezTo>
                  <a:pt x="6183808" y="2029023"/>
                  <a:pt x="6176367" y="2029023"/>
                  <a:pt x="6161484" y="2024062"/>
                </a:cubicBezTo>
                <a:close/>
                <a:moveTo>
                  <a:pt x="1622227" y="2016621"/>
                </a:moveTo>
                <a:cubicBezTo>
                  <a:pt x="1627187" y="2021582"/>
                  <a:pt x="1634629" y="2024062"/>
                  <a:pt x="1644551" y="2024062"/>
                </a:cubicBezTo>
                <a:cubicBezTo>
                  <a:pt x="1654473" y="2024062"/>
                  <a:pt x="1661914" y="2026543"/>
                  <a:pt x="1666875" y="2031504"/>
                </a:cubicBezTo>
                <a:lnTo>
                  <a:pt x="1681758" y="2038945"/>
                </a:lnTo>
                <a:cubicBezTo>
                  <a:pt x="1676797" y="2024062"/>
                  <a:pt x="1669356" y="2016621"/>
                  <a:pt x="1659434" y="2016621"/>
                </a:cubicBezTo>
                <a:cubicBezTo>
                  <a:pt x="1649512" y="2021582"/>
                  <a:pt x="1644551" y="2021582"/>
                  <a:pt x="1644551" y="2016621"/>
                </a:cubicBezTo>
                <a:cubicBezTo>
                  <a:pt x="1644551" y="2016621"/>
                  <a:pt x="1643310" y="2016621"/>
                  <a:pt x="1640830" y="2016621"/>
                </a:cubicBezTo>
                <a:cubicBezTo>
                  <a:pt x="1638350" y="2016621"/>
                  <a:pt x="1634629" y="2016621"/>
                  <a:pt x="1629668" y="2016621"/>
                </a:cubicBezTo>
                <a:close/>
                <a:moveTo>
                  <a:pt x="5661422" y="2015133"/>
                </a:moveTo>
                <a:lnTo>
                  <a:pt x="5670351" y="2016621"/>
                </a:lnTo>
                <a:lnTo>
                  <a:pt x="5662910" y="2016621"/>
                </a:lnTo>
                <a:close/>
                <a:moveTo>
                  <a:pt x="5655468" y="2009180"/>
                </a:moveTo>
                <a:lnTo>
                  <a:pt x="5661422" y="2015133"/>
                </a:lnTo>
                <a:lnTo>
                  <a:pt x="5659189" y="2014761"/>
                </a:lnTo>
                <a:cubicBezTo>
                  <a:pt x="5656709" y="2013521"/>
                  <a:pt x="5655468" y="2011660"/>
                  <a:pt x="5655468" y="2009180"/>
                </a:cubicBezTo>
                <a:close/>
                <a:moveTo>
                  <a:pt x="5625703" y="2009180"/>
                </a:moveTo>
                <a:cubicBezTo>
                  <a:pt x="5625703" y="2009180"/>
                  <a:pt x="5625703" y="2011660"/>
                  <a:pt x="5625703" y="2016621"/>
                </a:cubicBezTo>
                <a:cubicBezTo>
                  <a:pt x="5630664" y="2016621"/>
                  <a:pt x="5633144" y="2016621"/>
                  <a:pt x="5633144" y="2016621"/>
                </a:cubicBezTo>
                <a:lnTo>
                  <a:pt x="5640586" y="2016621"/>
                </a:lnTo>
                <a:cubicBezTo>
                  <a:pt x="5640586" y="2011660"/>
                  <a:pt x="5639345" y="2009180"/>
                  <a:pt x="5636865" y="2009180"/>
                </a:cubicBezTo>
                <a:cubicBezTo>
                  <a:pt x="5634385" y="2009180"/>
                  <a:pt x="5631904" y="2009180"/>
                  <a:pt x="5629424" y="2009180"/>
                </a:cubicBezTo>
                <a:cubicBezTo>
                  <a:pt x="5626943" y="2009180"/>
                  <a:pt x="5625703" y="2009180"/>
                  <a:pt x="5625703" y="2009180"/>
                </a:cubicBezTo>
                <a:close/>
                <a:moveTo>
                  <a:pt x="4769941" y="2009180"/>
                </a:moveTo>
                <a:cubicBezTo>
                  <a:pt x="4764980" y="2009180"/>
                  <a:pt x="4762500" y="2011660"/>
                  <a:pt x="4762500" y="2016621"/>
                </a:cubicBezTo>
                <a:cubicBezTo>
                  <a:pt x="4762500" y="2016621"/>
                  <a:pt x="4764980" y="2016621"/>
                  <a:pt x="4769941" y="2016621"/>
                </a:cubicBezTo>
                <a:close/>
                <a:moveTo>
                  <a:pt x="6570761" y="2001738"/>
                </a:moveTo>
                <a:lnTo>
                  <a:pt x="6585644" y="2009180"/>
                </a:lnTo>
                <a:lnTo>
                  <a:pt x="6578203" y="2009180"/>
                </a:lnTo>
                <a:cubicBezTo>
                  <a:pt x="6573241" y="2004219"/>
                  <a:pt x="6570761" y="2001738"/>
                  <a:pt x="6570761" y="2001738"/>
                </a:cubicBezTo>
                <a:close/>
                <a:moveTo>
                  <a:pt x="6191250" y="2001738"/>
                </a:moveTo>
                <a:cubicBezTo>
                  <a:pt x="6196211" y="2001738"/>
                  <a:pt x="6198691" y="2004219"/>
                  <a:pt x="6198691" y="2009180"/>
                </a:cubicBezTo>
                <a:lnTo>
                  <a:pt x="6191250" y="2009180"/>
                </a:lnTo>
                <a:cubicBezTo>
                  <a:pt x="6186288" y="2004219"/>
                  <a:pt x="6186288" y="2001738"/>
                  <a:pt x="6191250" y="2001738"/>
                </a:cubicBezTo>
                <a:close/>
                <a:moveTo>
                  <a:pt x="1927324" y="2001738"/>
                </a:moveTo>
                <a:cubicBezTo>
                  <a:pt x="1932285" y="2001738"/>
                  <a:pt x="1934766" y="2002978"/>
                  <a:pt x="1934766" y="2005459"/>
                </a:cubicBezTo>
                <a:cubicBezTo>
                  <a:pt x="1934766" y="2007940"/>
                  <a:pt x="1932285" y="2009180"/>
                  <a:pt x="1927324" y="2009180"/>
                </a:cubicBezTo>
                <a:lnTo>
                  <a:pt x="1934766" y="2024062"/>
                </a:lnTo>
                <a:lnTo>
                  <a:pt x="1949649" y="2031504"/>
                </a:lnTo>
                <a:cubicBezTo>
                  <a:pt x="1949649" y="2036465"/>
                  <a:pt x="1952129" y="2040185"/>
                  <a:pt x="1957090" y="2042666"/>
                </a:cubicBezTo>
                <a:cubicBezTo>
                  <a:pt x="1962051" y="2045147"/>
                  <a:pt x="1969492" y="2046387"/>
                  <a:pt x="1979414" y="2046387"/>
                </a:cubicBezTo>
                <a:cubicBezTo>
                  <a:pt x="1984375" y="2046387"/>
                  <a:pt x="1988096" y="2047627"/>
                  <a:pt x="1990576" y="2050107"/>
                </a:cubicBezTo>
                <a:cubicBezTo>
                  <a:pt x="1993056" y="2052588"/>
                  <a:pt x="1996777" y="2053828"/>
                  <a:pt x="2001738" y="2053828"/>
                </a:cubicBezTo>
                <a:lnTo>
                  <a:pt x="2009180" y="2053828"/>
                </a:lnTo>
                <a:cubicBezTo>
                  <a:pt x="2014141" y="2048867"/>
                  <a:pt x="2017861" y="2047627"/>
                  <a:pt x="2020342" y="2050107"/>
                </a:cubicBezTo>
                <a:cubicBezTo>
                  <a:pt x="2022823" y="2052588"/>
                  <a:pt x="2027783" y="2053828"/>
                  <a:pt x="2035225" y="2053828"/>
                </a:cubicBezTo>
                <a:cubicBezTo>
                  <a:pt x="2042666" y="2053828"/>
                  <a:pt x="2046387" y="2053828"/>
                  <a:pt x="2046387" y="2053828"/>
                </a:cubicBezTo>
                <a:lnTo>
                  <a:pt x="2038945" y="2061269"/>
                </a:lnTo>
                <a:lnTo>
                  <a:pt x="2031504" y="2068711"/>
                </a:lnTo>
                <a:cubicBezTo>
                  <a:pt x="2036465" y="2068711"/>
                  <a:pt x="2038945" y="2071192"/>
                  <a:pt x="2038945" y="2076152"/>
                </a:cubicBezTo>
                <a:cubicBezTo>
                  <a:pt x="2038945" y="2081113"/>
                  <a:pt x="2043906" y="2086074"/>
                  <a:pt x="2053828" y="2091035"/>
                </a:cubicBezTo>
                <a:cubicBezTo>
                  <a:pt x="2043906" y="2091035"/>
                  <a:pt x="2038945" y="2092275"/>
                  <a:pt x="2038945" y="2094756"/>
                </a:cubicBezTo>
                <a:cubicBezTo>
                  <a:pt x="2038945" y="2097236"/>
                  <a:pt x="2043906" y="2098476"/>
                  <a:pt x="2053828" y="2098476"/>
                </a:cubicBezTo>
                <a:cubicBezTo>
                  <a:pt x="2053828" y="2103437"/>
                  <a:pt x="2056309" y="2105918"/>
                  <a:pt x="2061270" y="2105918"/>
                </a:cubicBezTo>
                <a:cubicBezTo>
                  <a:pt x="2061270" y="2105918"/>
                  <a:pt x="2063750" y="2107158"/>
                  <a:pt x="2068711" y="2109639"/>
                </a:cubicBezTo>
                <a:cubicBezTo>
                  <a:pt x="2073672" y="2112119"/>
                  <a:pt x="2081113" y="2113359"/>
                  <a:pt x="2091035" y="2113359"/>
                </a:cubicBezTo>
                <a:cubicBezTo>
                  <a:pt x="2095996" y="2113359"/>
                  <a:pt x="2100957" y="2114599"/>
                  <a:pt x="2105918" y="2117080"/>
                </a:cubicBezTo>
                <a:cubicBezTo>
                  <a:pt x="2110879" y="2119561"/>
                  <a:pt x="2115840" y="2120801"/>
                  <a:pt x="2120801" y="2120801"/>
                </a:cubicBezTo>
                <a:cubicBezTo>
                  <a:pt x="2125761" y="2135684"/>
                  <a:pt x="2133203" y="2138164"/>
                  <a:pt x="2143125" y="2128242"/>
                </a:cubicBezTo>
                <a:cubicBezTo>
                  <a:pt x="2148086" y="2128242"/>
                  <a:pt x="2151807" y="2129482"/>
                  <a:pt x="2154287" y="2131963"/>
                </a:cubicBezTo>
                <a:cubicBezTo>
                  <a:pt x="2156768" y="2134443"/>
                  <a:pt x="2160489" y="2133203"/>
                  <a:pt x="2165449" y="2128242"/>
                </a:cubicBezTo>
                <a:cubicBezTo>
                  <a:pt x="2170410" y="2128242"/>
                  <a:pt x="2174131" y="2129482"/>
                  <a:pt x="2176611" y="2131963"/>
                </a:cubicBezTo>
                <a:cubicBezTo>
                  <a:pt x="2179092" y="2134443"/>
                  <a:pt x="2180332" y="2135684"/>
                  <a:pt x="2180332" y="2135684"/>
                </a:cubicBezTo>
                <a:cubicBezTo>
                  <a:pt x="2190254" y="2140644"/>
                  <a:pt x="2197696" y="2143125"/>
                  <a:pt x="2202656" y="2143125"/>
                </a:cubicBezTo>
                <a:lnTo>
                  <a:pt x="2202656" y="2135684"/>
                </a:lnTo>
                <a:cubicBezTo>
                  <a:pt x="2197696" y="2135684"/>
                  <a:pt x="2185293" y="2131963"/>
                  <a:pt x="2165449" y="2124521"/>
                </a:cubicBezTo>
                <a:cubicBezTo>
                  <a:pt x="2145606" y="2117080"/>
                  <a:pt x="2133203" y="2110879"/>
                  <a:pt x="2128242" y="2105918"/>
                </a:cubicBezTo>
                <a:lnTo>
                  <a:pt x="2120801" y="2105918"/>
                </a:lnTo>
                <a:cubicBezTo>
                  <a:pt x="2120801" y="2110879"/>
                  <a:pt x="2113360" y="2110879"/>
                  <a:pt x="2098476" y="2105918"/>
                </a:cubicBezTo>
                <a:cubicBezTo>
                  <a:pt x="2098476" y="2105918"/>
                  <a:pt x="2095996" y="2104678"/>
                  <a:pt x="2091035" y="2102197"/>
                </a:cubicBezTo>
                <a:cubicBezTo>
                  <a:pt x="2086075" y="2099717"/>
                  <a:pt x="2083594" y="2098476"/>
                  <a:pt x="2083594" y="2098476"/>
                </a:cubicBezTo>
                <a:cubicBezTo>
                  <a:pt x="2083594" y="2098476"/>
                  <a:pt x="2081113" y="2097236"/>
                  <a:pt x="2076152" y="2094756"/>
                </a:cubicBezTo>
                <a:cubicBezTo>
                  <a:pt x="2071192" y="2092275"/>
                  <a:pt x="2068711" y="2088554"/>
                  <a:pt x="2068711" y="2083594"/>
                </a:cubicBezTo>
                <a:lnTo>
                  <a:pt x="2068711" y="2076152"/>
                </a:lnTo>
                <a:cubicBezTo>
                  <a:pt x="2078633" y="2076152"/>
                  <a:pt x="2088555" y="2078633"/>
                  <a:pt x="2098476" y="2083594"/>
                </a:cubicBezTo>
                <a:cubicBezTo>
                  <a:pt x="2123281" y="2088554"/>
                  <a:pt x="2143125" y="2095996"/>
                  <a:pt x="2158008" y="2105918"/>
                </a:cubicBezTo>
                <a:cubicBezTo>
                  <a:pt x="2162969" y="2110879"/>
                  <a:pt x="2169170" y="2113359"/>
                  <a:pt x="2176611" y="2113359"/>
                </a:cubicBezTo>
                <a:cubicBezTo>
                  <a:pt x="2184053" y="2113359"/>
                  <a:pt x="2190254" y="2113359"/>
                  <a:pt x="2195215" y="2113359"/>
                </a:cubicBezTo>
                <a:lnTo>
                  <a:pt x="2202656" y="2113359"/>
                </a:lnTo>
                <a:cubicBezTo>
                  <a:pt x="2202656" y="2108399"/>
                  <a:pt x="2200175" y="2105918"/>
                  <a:pt x="2195215" y="2105918"/>
                </a:cubicBezTo>
                <a:cubicBezTo>
                  <a:pt x="2190254" y="2105918"/>
                  <a:pt x="2177851" y="2103437"/>
                  <a:pt x="2158008" y="2098476"/>
                </a:cubicBezTo>
                <a:lnTo>
                  <a:pt x="2135684" y="2083594"/>
                </a:lnTo>
                <a:cubicBezTo>
                  <a:pt x="2135684" y="2078633"/>
                  <a:pt x="2136924" y="2076152"/>
                  <a:pt x="2139404" y="2076152"/>
                </a:cubicBezTo>
                <a:cubicBezTo>
                  <a:pt x="2141885" y="2076152"/>
                  <a:pt x="2143125" y="2078633"/>
                  <a:pt x="2143125" y="2083594"/>
                </a:cubicBezTo>
                <a:lnTo>
                  <a:pt x="2150566" y="2083594"/>
                </a:lnTo>
                <a:lnTo>
                  <a:pt x="2165449" y="2083594"/>
                </a:lnTo>
                <a:cubicBezTo>
                  <a:pt x="2170410" y="2088554"/>
                  <a:pt x="2174131" y="2088554"/>
                  <a:pt x="2176611" y="2083594"/>
                </a:cubicBezTo>
                <a:cubicBezTo>
                  <a:pt x="2179092" y="2078633"/>
                  <a:pt x="2182813" y="2078633"/>
                  <a:pt x="2187774" y="2083594"/>
                </a:cubicBezTo>
                <a:lnTo>
                  <a:pt x="2195215" y="2091035"/>
                </a:lnTo>
                <a:lnTo>
                  <a:pt x="2187774" y="2091035"/>
                </a:lnTo>
                <a:lnTo>
                  <a:pt x="2180332" y="2091035"/>
                </a:lnTo>
                <a:cubicBezTo>
                  <a:pt x="2180332" y="2091035"/>
                  <a:pt x="2182813" y="2092275"/>
                  <a:pt x="2187774" y="2094756"/>
                </a:cubicBezTo>
                <a:cubicBezTo>
                  <a:pt x="2192734" y="2097236"/>
                  <a:pt x="2197696" y="2098476"/>
                  <a:pt x="2202656" y="2098476"/>
                </a:cubicBezTo>
                <a:lnTo>
                  <a:pt x="2217539" y="2098476"/>
                </a:lnTo>
                <a:lnTo>
                  <a:pt x="2232422" y="2105918"/>
                </a:lnTo>
                <a:cubicBezTo>
                  <a:pt x="2237383" y="2105918"/>
                  <a:pt x="2242344" y="2107158"/>
                  <a:pt x="2247305" y="2109639"/>
                </a:cubicBezTo>
                <a:cubicBezTo>
                  <a:pt x="2252265" y="2112119"/>
                  <a:pt x="2254746" y="2113359"/>
                  <a:pt x="2254746" y="2113359"/>
                </a:cubicBezTo>
                <a:cubicBezTo>
                  <a:pt x="2254746" y="2113359"/>
                  <a:pt x="2258467" y="2115840"/>
                  <a:pt x="2265908" y="2120801"/>
                </a:cubicBezTo>
                <a:cubicBezTo>
                  <a:pt x="2273350" y="2125761"/>
                  <a:pt x="2278310" y="2127002"/>
                  <a:pt x="2280791" y="2124521"/>
                </a:cubicBezTo>
                <a:cubicBezTo>
                  <a:pt x="2283272" y="2122041"/>
                  <a:pt x="2285752" y="2122041"/>
                  <a:pt x="2288232" y="2124521"/>
                </a:cubicBezTo>
                <a:cubicBezTo>
                  <a:pt x="2290713" y="2127002"/>
                  <a:pt x="2294434" y="2129482"/>
                  <a:pt x="2299394" y="2131963"/>
                </a:cubicBezTo>
                <a:cubicBezTo>
                  <a:pt x="2304355" y="2134443"/>
                  <a:pt x="2305596" y="2133203"/>
                  <a:pt x="2303115" y="2128242"/>
                </a:cubicBezTo>
                <a:cubicBezTo>
                  <a:pt x="2300635" y="2123281"/>
                  <a:pt x="2304355" y="2120801"/>
                  <a:pt x="2314277" y="2120801"/>
                </a:cubicBezTo>
                <a:cubicBezTo>
                  <a:pt x="2324199" y="2120801"/>
                  <a:pt x="2329160" y="2120801"/>
                  <a:pt x="2329160" y="2120801"/>
                </a:cubicBezTo>
                <a:lnTo>
                  <a:pt x="2277070" y="2105918"/>
                </a:lnTo>
                <a:cubicBezTo>
                  <a:pt x="2272109" y="2100957"/>
                  <a:pt x="2268389" y="2098476"/>
                  <a:pt x="2265908" y="2098476"/>
                </a:cubicBezTo>
                <a:cubicBezTo>
                  <a:pt x="2263427" y="2098476"/>
                  <a:pt x="2262187" y="2098476"/>
                  <a:pt x="2262187" y="2098476"/>
                </a:cubicBezTo>
                <a:cubicBezTo>
                  <a:pt x="2262187" y="2098476"/>
                  <a:pt x="2254746" y="2098476"/>
                  <a:pt x="2239863" y="2098476"/>
                </a:cubicBezTo>
                <a:lnTo>
                  <a:pt x="2217539" y="2091035"/>
                </a:lnTo>
                <a:lnTo>
                  <a:pt x="2202656" y="2083594"/>
                </a:lnTo>
                <a:lnTo>
                  <a:pt x="2195215" y="2076152"/>
                </a:lnTo>
                <a:cubicBezTo>
                  <a:pt x="2195215" y="2076152"/>
                  <a:pt x="2189013" y="2073672"/>
                  <a:pt x="2176611" y="2068711"/>
                </a:cubicBezTo>
                <a:cubicBezTo>
                  <a:pt x="2164209" y="2063750"/>
                  <a:pt x="2153047" y="2061269"/>
                  <a:pt x="2143125" y="2061269"/>
                </a:cubicBezTo>
                <a:cubicBezTo>
                  <a:pt x="2138164" y="2061269"/>
                  <a:pt x="2135684" y="2061269"/>
                  <a:pt x="2135684" y="2061269"/>
                </a:cubicBezTo>
                <a:lnTo>
                  <a:pt x="2128242" y="2046387"/>
                </a:lnTo>
                <a:cubicBezTo>
                  <a:pt x="2123281" y="2046387"/>
                  <a:pt x="2119561" y="2045147"/>
                  <a:pt x="2117080" y="2042666"/>
                </a:cubicBezTo>
                <a:cubicBezTo>
                  <a:pt x="2114600" y="2040185"/>
                  <a:pt x="2109639" y="2038945"/>
                  <a:pt x="2102197" y="2038945"/>
                </a:cubicBezTo>
                <a:cubicBezTo>
                  <a:pt x="2094756" y="2038945"/>
                  <a:pt x="2089795" y="2038945"/>
                  <a:pt x="2087314" y="2038945"/>
                </a:cubicBezTo>
                <a:cubicBezTo>
                  <a:pt x="2084834" y="2038945"/>
                  <a:pt x="2081113" y="2038945"/>
                  <a:pt x="2076152" y="2038945"/>
                </a:cubicBezTo>
                <a:cubicBezTo>
                  <a:pt x="2061270" y="2029023"/>
                  <a:pt x="2046387" y="2026543"/>
                  <a:pt x="2031504" y="2031504"/>
                </a:cubicBezTo>
                <a:cubicBezTo>
                  <a:pt x="2026543" y="2031504"/>
                  <a:pt x="2022823" y="2029023"/>
                  <a:pt x="2020342" y="2024062"/>
                </a:cubicBezTo>
                <a:cubicBezTo>
                  <a:pt x="2017861" y="2019102"/>
                  <a:pt x="2014141" y="2017861"/>
                  <a:pt x="2009180" y="2020342"/>
                </a:cubicBezTo>
                <a:cubicBezTo>
                  <a:pt x="2004219" y="2022822"/>
                  <a:pt x="1999258" y="2021582"/>
                  <a:pt x="1994297" y="2016621"/>
                </a:cubicBezTo>
                <a:cubicBezTo>
                  <a:pt x="1989336" y="2011660"/>
                  <a:pt x="1983135" y="2009180"/>
                  <a:pt x="1975693" y="2009180"/>
                </a:cubicBezTo>
                <a:cubicBezTo>
                  <a:pt x="1968252" y="2009180"/>
                  <a:pt x="1960811" y="2007940"/>
                  <a:pt x="1953369" y="2005459"/>
                </a:cubicBezTo>
                <a:cubicBezTo>
                  <a:pt x="1945928" y="2002978"/>
                  <a:pt x="1939727" y="2001738"/>
                  <a:pt x="1934766" y="2001738"/>
                </a:cubicBezTo>
                <a:close/>
                <a:moveTo>
                  <a:pt x="863203" y="2001738"/>
                </a:moveTo>
                <a:cubicBezTo>
                  <a:pt x="863203" y="2001738"/>
                  <a:pt x="866924" y="2004219"/>
                  <a:pt x="874365" y="2009180"/>
                </a:cubicBezTo>
                <a:cubicBezTo>
                  <a:pt x="881807" y="2014140"/>
                  <a:pt x="888008" y="2019102"/>
                  <a:pt x="892969" y="2024062"/>
                </a:cubicBezTo>
                <a:lnTo>
                  <a:pt x="907852" y="2031504"/>
                </a:lnTo>
                <a:cubicBezTo>
                  <a:pt x="897930" y="2031504"/>
                  <a:pt x="892969" y="2031504"/>
                  <a:pt x="892969" y="2031504"/>
                </a:cubicBezTo>
                <a:close/>
                <a:moveTo>
                  <a:pt x="6555879" y="1994297"/>
                </a:moveTo>
                <a:cubicBezTo>
                  <a:pt x="6560839" y="1994297"/>
                  <a:pt x="6563320" y="1996777"/>
                  <a:pt x="6563320" y="2001738"/>
                </a:cubicBezTo>
                <a:cubicBezTo>
                  <a:pt x="6558359" y="2001738"/>
                  <a:pt x="6553399" y="2001738"/>
                  <a:pt x="6548437" y="2001738"/>
                </a:cubicBezTo>
                <a:close/>
                <a:moveTo>
                  <a:pt x="6168926" y="1994297"/>
                </a:moveTo>
                <a:lnTo>
                  <a:pt x="6176367" y="2001738"/>
                </a:lnTo>
                <a:lnTo>
                  <a:pt x="6168926" y="2001738"/>
                </a:lnTo>
                <a:cubicBezTo>
                  <a:pt x="6168926" y="1996777"/>
                  <a:pt x="6168926" y="1994297"/>
                  <a:pt x="6168926" y="1994297"/>
                </a:cubicBezTo>
                <a:close/>
                <a:moveTo>
                  <a:pt x="6109394" y="1994297"/>
                </a:moveTo>
                <a:cubicBezTo>
                  <a:pt x="6109394" y="1999258"/>
                  <a:pt x="6111874" y="2001738"/>
                  <a:pt x="6116836" y="2001738"/>
                </a:cubicBezTo>
                <a:lnTo>
                  <a:pt x="6124277" y="1994297"/>
                </a:lnTo>
                <a:close/>
                <a:moveTo>
                  <a:pt x="5625703" y="1994297"/>
                </a:moveTo>
                <a:cubicBezTo>
                  <a:pt x="5625703" y="1994297"/>
                  <a:pt x="5626943" y="1995537"/>
                  <a:pt x="5629424" y="1998017"/>
                </a:cubicBezTo>
                <a:cubicBezTo>
                  <a:pt x="5631904" y="2000498"/>
                  <a:pt x="5635624" y="2001738"/>
                  <a:pt x="5640586" y="2001738"/>
                </a:cubicBezTo>
                <a:cubicBezTo>
                  <a:pt x="5645547" y="2006699"/>
                  <a:pt x="5649268" y="2011660"/>
                  <a:pt x="5651748" y="2016621"/>
                </a:cubicBezTo>
                <a:cubicBezTo>
                  <a:pt x="5654228" y="2021582"/>
                  <a:pt x="5657949" y="2024062"/>
                  <a:pt x="5662910" y="2024062"/>
                </a:cubicBezTo>
                <a:cubicBezTo>
                  <a:pt x="5667871" y="2024062"/>
                  <a:pt x="5671592" y="2024062"/>
                  <a:pt x="5674072" y="2024062"/>
                </a:cubicBezTo>
                <a:cubicBezTo>
                  <a:pt x="5676552" y="2024062"/>
                  <a:pt x="5677793" y="2026543"/>
                  <a:pt x="5677793" y="2031504"/>
                </a:cubicBezTo>
                <a:lnTo>
                  <a:pt x="5685234" y="2031504"/>
                </a:lnTo>
                <a:lnTo>
                  <a:pt x="5670351" y="2016621"/>
                </a:lnTo>
                <a:lnTo>
                  <a:pt x="5677793" y="2016621"/>
                </a:lnTo>
                <a:lnTo>
                  <a:pt x="5715000" y="2024062"/>
                </a:lnTo>
                <a:cubicBezTo>
                  <a:pt x="5729883" y="2029023"/>
                  <a:pt x="5744765" y="2033984"/>
                  <a:pt x="5759648" y="2038945"/>
                </a:cubicBezTo>
                <a:cubicBezTo>
                  <a:pt x="5789414" y="2048867"/>
                  <a:pt x="5809258" y="2053828"/>
                  <a:pt x="5819179" y="2053828"/>
                </a:cubicBezTo>
                <a:cubicBezTo>
                  <a:pt x="5824141" y="2053828"/>
                  <a:pt x="5826621" y="2055068"/>
                  <a:pt x="5826621" y="2057549"/>
                </a:cubicBezTo>
                <a:cubicBezTo>
                  <a:pt x="5826621" y="2060029"/>
                  <a:pt x="5832822" y="2062509"/>
                  <a:pt x="5845224" y="2064990"/>
                </a:cubicBezTo>
                <a:cubicBezTo>
                  <a:pt x="5857627" y="2067471"/>
                  <a:pt x="5867549" y="2069951"/>
                  <a:pt x="5874990" y="2072432"/>
                </a:cubicBezTo>
                <a:cubicBezTo>
                  <a:pt x="5882431" y="2074912"/>
                  <a:pt x="5889873" y="2074912"/>
                  <a:pt x="5897314" y="2072432"/>
                </a:cubicBezTo>
                <a:cubicBezTo>
                  <a:pt x="5904756" y="2069951"/>
                  <a:pt x="5908476" y="2068711"/>
                  <a:pt x="5908476" y="2068711"/>
                </a:cubicBezTo>
                <a:cubicBezTo>
                  <a:pt x="5918398" y="2068711"/>
                  <a:pt x="5918398" y="2066230"/>
                  <a:pt x="5908476" y="2061269"/>
                </a:cubicBezTo>
                <a:cubicBezTo>
                  <a:pt x="5903515" y="2061269"/>
                  <a:pt x="5898555" y="2058789"/>
                  <a:pt x="5893593" y="2053828"/>
                </a:cubicBezTo>
                <a:cubicBezTo>
                  <a:pt x="5883672" y="2053828"/>
                  <a:pt x="5876231" y="2052588"/>
                  <a:pt x="5871269" y="2050107"/>
                </a:cubicBezTo>
                <a:cubicBezTo>
                  <a:pt x="5866308" y="2047627"/>
                  <a:pt x="5862587" y="2046387"/>
                  <a:pt x="5860107" y="2046387"/>
                </a:cubicBezTo>
                <a:cubicBezTo>
                  <a:pt x="5857627" y="2046387"/>
                  <a:pt x="5853906" y="2045147"/>
                  <a:pt x="5848945" y="2042666"/>
                </a:cubicBezTo>
                <a:cubicBezTo>
                  <a:pt x="5843984" y="2040185"/>
                  <a:pt x="5839024" y="2038945"/>
                  <a:pt x="5834062" y="2038945"/>
                </a:cubicBezTo>
                <a:cubicBezTo>
                  <a:pt x="5804297" y="2038945"/>
                  <a:pt x="5789414" y="2036465"/>
                  <a:pt x="5789414" y="2031504"/>
                </a:cubicBezTo>
                <a:lnTo>
                  <a:pt x="5789414" y="2024062"/>
                </a:lnTo>
                <a:cubicBezTo>
                  <a:pt x="5789414" y="2024062"/>
                  <a:pt x="5786934" y="2024062"/>
                  <a:pt x="5781972" y="2024062"/>
                </a:cubicBezTo>
                <a:lnTo>
                  <a:pt x="5767090" y="2024062"/>
                </a:lnTo>
                <a:cubicBezTo>
                  <a:pt x="5762128" y="2024062"/>
                  <a:pt x="5757168" y="2022822"/>
                  <a:pt x="5752207" y="2020342"/>
                </a:cubicBezTo>
                <a:cubicBezTo>
                  <a:pt x="5747245" y="2017861"/>
                  <a:pt x="5743525" y="2016621"/>
                  <a:pt x="5741045" y="2016621"/>
                </a:cubicBezTo>
                <a:cubicBezTo>
                  <a:pt x="5738565" y="2016621"/>
                  <a:pt x="5736083" y="2016621"/>
                  <a:pt x="5733603" y="2016621"/>
                </a:cubicBezTo>
                <a:cubicBezTo>
                  <a:pt x="5731123" y="2016621"/>
                  <a:pt x="5729883" y="2016621"/>
                  <a:pt x="5729883" y="2016621"/>
                </a:cubicBezTo>
                <a:lnTo>
                  <a:pt x="5707558" y="2009180"/>
                </a:lnTo>
                <a:lnTo>
                  <a:pt x="5677793" y="2001738"/>
                </a:lnTo>
                <a:lnTo>
                  <a:pt x="5655468" y="1994297"/>
                </a:lnTo>
                <a:cubicBezTo>
                  <a:pt x="5655468" y="1999258"/>
                  <a:pt x="5650507" y="1999258"/>
                  <a:pt x="5640586" y="1994297"/>
                </a:cubicBezTo>
                <a:close/>
                <a:moveTo>
                  <a:pt x="5335488" y="1994297"/>
                </a:moveTo>
                <a:lnTo>
                  <a:pt x="5372695" y="2009180"/>
                </a:lnTo>
                <a:cubicBezTo>
                  <a:pt x="5372695" y="2004219"/>
                  <a:pt x="5367734" y="2000498"/>
                  <a:pt x="5357812" y="1998017"/>
                </a:cubicBezTo>
                <a:cubicBezTo>
                  <a:pt x="5347891" y="1995537"/>
                  <a:pt x="5340449" y="1994297"/>
                  <a:pt x="5335488" y="1994297"/>
                </a:cubicBezTo>
                <a:close/>
                <a:moveTo>
                  <a:pt x="2425898" y="1994297"/>
                </a:moveTo>
                <a:lnTo>
                  <a:pt x="2433340" y="2001738"/>
                </a:lnTo>
                <a:lnTo>
                  <a:pt x="2433340" y="1994297"/>
                </a:lnTo>
                <a:cubicBezTo>
                  <a:pt x="2433340" y="1994297"/>
                  <a:pt x="2430859" y="1994297"/>
                  <a:pt x="2425898" y="1994297"/>
                </a:cubicBezTo>
                <a:close/>
                <a:moveTo>
                  <a:pt x="1451075" y="1994297"/>
                </a:moveTo>
                <a:lnTo>
                  <a:pt x="1458516" y="1999878"/>
                </a:lnTo>
                <a:cubicBezTo>
                  <a:pt x="1460996" y="2001118"/>
                  <a:pt x="1463477" y="2001738"/>
                  <a:pt x="1465957" y="2001738"/>
                </a:cubicBezTo>
                <a:close/>
                <a:moveTo>
                  <a:pt x="945059" y="1994297"/>
                </a:moveTo>
                <a:lnTo>
                  <a:pt x="959942" y="1994297"/>
                </a:lnTo>
                <a:cubicBezTo>
                  <a:pt x="964903" y="1999258"/>
                  <a:pt x="969863" y="2001738"/>
                  <a:pt x="974824" y="2001738"/>
                </a:cubicBezTo>
                <a:lnTo>
                  <a:pt x="974824" y="2009180"/>
                </a:lnTo>
                <a:cubicBezTo>
                  <a:pt x="964903" y="2004219"/>
                  <a:pt x="958701" y="2001738"/>
                  <a:pt x="956221" y="2001738"/>
                </a:cubicBezTo>
                <a:cubicBezTo>
                  <a:pt x="953741" y="2001738"/>
                  <a:pt x="950020" y="1999258"/>
                  <a:pt x="945059" y="1994297"/>
                </a:cubicBezTo>
                <a:close/>
                <a:moveTo>
                  <a:pt x="6533554" y="1986855"/>
                </a:moveTo>
                <a:lnTo>
                  <a:pt x="6540995" y="1994297"/>
                </a:lnTo>
                <a:lnTo>
                  <a:pt x="6533554" y="1994297"/>
                </a:lnTo>
                <a:close/>
                <a:moveTo>
                  <a:pt x="6094511" y="1986855"/>
                </a:moveTo>
                <a:lnTo>
                  <a:pt x="6094511" y="1994297"/>
                </a:lnTo>
                <a:lnTo>
                  <a:pt x="6101953" y="1994297"/>
                </a:lnTo>
                <a:cubicBezTo>
                  <a:pt x="6101953" y="1994297"/>
                  <a:pt x="6099473" y="1991816"/>
                  <a:pt x="6094511" y="1986855"/>
                </a:cubicBezTo>
                <a:close/>
                <a:moveTo>
                  <a:pt x="6079629" y="1986855"/>
                </a:moveTo>
                <a:cubicBezTo>
                  <a:pt x="6079629" y="1991816"/>
                  <a:pt x="6080869" y="1994297"/>
                  <a:pt x="6083349" y="1994297"/>
                </a:cubicBezTo>
                <a:cubicBezTo>
                  <a:pt x="6085829" y="1994297"/>
                  <a:pt x="6087070" y="1993057"/>
                  <a:pt x="6087070" y="1990576"/>
                </a:cubicBezTo>
                <a:cubicBezTo>
                  <a:pt x="6087070" y="1988095"/>
                  <a:pt x="6084590" y="1986855"/>
                  <a:pt x="6079629" y="1986855"/>
                </a:cubicBezTo>
                <a:close/>
                <a:moveTo>
                  <a:pt x="5863828" y="1986855"/>
                </a:moveTo>
                <a:lnTo>
                  <a:pt x="5871269" y="1994297"/>
                </a:lnTo>
                <a:lnTo>
                  <a:pt x="5893593" y="2001738"/>
                </a:lnTo>
                <a:lnTo>
                  <a:pt x="5901035" y="2001738"/>
                </a:lnTo>
                <a:cubicBezTo>
                  <a:pt x="5901035" y="1996777"/>
                  <a:pt x="5896074" y="1993057"/>
                  <a:pt x="5886152" y="1990576"/>
                </a:cubicBezTo>
                <a:cubicBezTo>
                  <a:pt x="5876231" y="1988095"/>
                  <a:pt x="5868789" y="1986855"/>
                  <a:pt x="5863828" y="1986855"/>
                </a:cubicBezTo>
                <a:close/>
                <a:moveTo>
                  <a:pt x="2038945" y="1986855"/>
                </a:moveTo>
                <a:cubicBezTo>
                  <a:pt x="2038945" y="1986855"/>
                  <a:pt x="2046387" y="1989336"/>
                  <a:pt x="2061270" y="1994297"/>
                </a:cubicBezTo>
                <a:cubicBezTo>
                  <a:pt x="2076152" y="1999258"/>
                  <a:pt x="2088555" y="2004219"/>
                  <a:pt x="2098476" y="2009180"/>
                </a:cubicBezTo>
                <a:lnTo>
                  <a:pt x="2113360" y="2016621"/>
                </a:lnTo>
                <a:cubicBezTo>
                  <a:pt x="2123281" y="2016621"/>
                  <a:pt x="2128242" y="2017861"/>
                  <a:pt x="2128242" y="2020342"/>
                </a:cubicBezTo>
                <a:cubicBezTo>
                  <a:pt x="2128242" y="2022822"/>
                  <a:pt x="2133203" y="2024062"/>
                  <a:pt x="2143125" y="2024062"/>
                </a:cubicBezTo>
                <a:lnTo>
                  <a:pt x="2150566" y="2024062"/>
                </a:lnTo>
                <a:cubicBezTo>
                  <a:pt x="2150566" y="2029023"/>
                  <a:pt x="2155527" y="2031504"/>
                  <a:pt x="2165449" y="2031504"/>
                </a:cubicBezTo>
                <a:cubicBezTo>
                  <a:pt x="2175371" y="2031504"/>
                  <a:pt x="2187774" y="2033984"/>
                  <a:pt x="2202656" y="2038945"/>
                </a:cubicBezTo>
                <a:lnTo>
                  <a:pt x="2217539" y="2038945"/>
                </a:lnTo>
                <a:cubicBezTo>
                  <a:pt x="2212578" y="2033984"/>
                  <a:pt x="2203896" y="2030264"/>
                  <a:pt x="2191494" y="2027783"/>
                </a:cubicBezTo>
                <a:cubicBezTo>
                  <a:pt x="2179092" y="2025302"/>
                  <a:pt x="2167930" y="2021582"/>
                  <a:pt x="2158008" y="2016621"/>
                </a:cubicBezTo>
                <a:cubicBezTo>
                  <a:pt x="2138164" y="2011660"/>
                  <a:pt x="2125761" y="2009180"/>
                  <a:pt x="2120801" y="2009180"/>
                </a:cubicBezTo>
                <a:lnTo>
                  <a:pt x="2113360" y="2009180"/>
                </a:lnTo>
                <a:cubicBezTo>
                  <a:pt x="2118320" y="2009180"/>
                  <a:pt x="2118320" y="2006699"/>
                  <a:pt x="2113360" y="2001738"/>
                </a:cubicBezTo>
                <a:cubicBezTo>
                  <a:pt x="2103437" y="2001738"/>
                  <a:pt x="2088555" y="1999258"/>
                  <a:pt x="2068711" y="1994297"/>
                </a:cubicBezTo>
                <a:cubicBezTo>
                  <a:pt x="2048867" y="1989336"/>
                  <a:pt x="2038945" y="1986855"/>
                  <a:pt x="2038945" y="1986855"/>
                </a:cubicBezTo>
                <a:close/>
                <a:moveTo>
                  <a:pt x="6369843" y="1979414"/>
                </a:moveTo>
                <a:cubicBezTo>
                  <a:pt x="6374805" y="1979414"/>
                  <a:pt x="6377285" y="1979414"/>
                  <a:pt x="6377285" y="1979414"/>
                </a:cubicBezTo>
                <a:cubicBezTo>
                  <a:pt x="6377285" y="1979414"/>
                  <a:pt x="6377285" y="1981895"/>
                  <a:pt x="6377285" y="1986855"/>
                </a:cubicBezTo>
                <a:cubicBezTo>
                  <a:pt x="6377285" y="1986855"/>
                  <a:pt x="6374805" y="1986855"/>
                  <a:pt x="6369843" y="1986855"/>
                </a:cubicBezTo>
                <a:close/>
                <a:moveTo>
                  <a:pt x="5763369" y="1979414"/>
                </a:moveTo>
                <a:cubicBezTo>
                  <a:pt x="5760889" y="1979414"/>
                  <a:pt x="5759648" y="1980654"/>
                  <a:pt x="5759648" y="1983135"/>
                </a:cubicBezTo>
                <a:cubicBezTo>
                  <a:pt x="5759648" y="1985615"/>
                  <a:pt x="5767090" y="1989336"/>
                  <a:pt x="5781972" y="1994297"/>
                </a:cubicBezTo>
                <a:cubicBezTo>
                  <a:pt x="5796855" y="1999258"/>
                  <a:pt x="5806777" y="2001738"/>
                  <a:pt x="5811738" y="2001738"/>
                </a:cubicBezTo>
                <a:cubicBezTo>
                  <a:pt x="5816699" y="2001738"/>
                  <a:pt x="5820420" y="2001738"/>
                  <a:pt x="5822900" y="2001738"/>
                </a:cubicBezTo>
                <a:cubicBezTo>
                  <a:pt x="5825380" y="2001738"/>
                  <a:pt x="5826621" y="2004219"/>
                  <a:pt x="5826621" y="2009180"/>
                </a:cubicBezTo>
                <a:cubicBezTo>
                  <a:pt x="5831582" y="2009180"/>
                  <a:pt x="5845224" y="2012900"/>
                  <a:pt x="5867549" y="2020342"/>
                </a:cubicBezTo>
                <a:cubicBezTo>
                  <a:pt x="5878711" y="2024062"/>
                  <a:pt x="5887703" y="2026853"/>
                  <a:pt x="5894524" y="2028713"/>
                </a:cubicBezTo>
                <a:lnTo>
                  <a:pt x="5899890" y="2029786"/>
                </a:lnTo>
                <a:lnTo>
                  <a:pt x="5897314" y="2025923"/>
                </a:lnTo>
                <a:cubicBezTo>
                  <a:pt x="5897314" y="2024683"/>
                  <a:pt x="5898554" y="2024062"/>
                  <a:pt x="5901035" y="2024062"/>
                </a:cubicBezTo>
                <a:lnTo>
                  <a:pt x="5901035" y="2016621"/>
                </a:lnTo>
                <a:cubicBezTo>
                  <a:pt x="5896074" y="2016621"/>
                  <a:pt x="5893593" y="2016621"/>
                  <a:pt x="5893593" y="2016621"/>
                </a:cubicBezTo>
                <a:cubicBezTo>
                  <a:pt x="5888632" y="2016621"/>
                  <a:pt x="5881191" y="2015381"/>
                  <a:pt x="5871269" y="2012900"/>
                </a:cubicBezTo>
                <a:cubicBezTo>
                  <a:pt x="5861348" y="2010420"/>
                  <a:pt x="5851425" y="2007940"/>
                  <a:pt x="5841504" y="2005459"/>
                </a:cubicBezTo>
                <a:cubicBezTo>
                  <a:pt x="5831582" y="2002978"/>
                  <a:pt x="5824141" y="1999258"/>
                  <a:pt x="5819179" y="1994297"/>
                </a:cubicBezTo>
                <a:lnTo>
                  <a:pt x="5796855" y="1986855"/>
                </a:lnTo>
                <a:cubicBezTo>
                  <a:pt x="5781972" y="1981895"/>
                  <a:pt x="5773290" y="1979414"/>
                  <a:pt x="5770810" y="1979414"/>
                </a:cubicBezTo>
                <a:cubicBezTo>
                  <a:pt x="5768330" y="1979414"/>
                  <a:pt x="5765849" y="1979414"/>
                  <a:pt x="5763369" y="1979414"/>
                </a:cubicBezTo>
                <a:close/>
                <a:moveTo>
                  <a:pt x="5305722" y="1979414"/>
                </a:moveTo>
                <a:lnTo>
                  <a:pt x="5305722" y="1986855"/>
                </a:lnTo>
                <a:cubicBezTo>
                  <a:pt x="5305722" y="1986855"/>
                  <a:pt x="5308202" y="1986855"/>
                  <a:pt x="5313164" y="1986855"/>
                </a:cubicBezTo>
                <a:cubicBezTo>
                  <a:pt x="5313164" y="1981895"/>
                  <a:pt x="5311923" y="1979414"/>
                  <a:pt x="5309443" y="1979414"/>
                </a:cubicBezTo>
                <a:cubicBezTo>
                  <a:pt x="5306963" y="1979414"/>
                  <a:pt x="5305722" y="1979414"/>
                  <a:pt x="5305722" y="1979414"/>
                </a:cubicBezTo>
                <a:close/>
                <a:moveTo>
                  <a:pt x="907852" y="1979414"/>
                </a:moveTo>
                <a:lnTo>
                  <a:pt x="915293" y="1979414"/>
                </a:lnTo>
                <a:cubicBezTo>
                  <a:pt x="915293" y="1984375"/>
                  <a:pt x="912813" y="1986855"/>
                  <a:pt x="907852" y="1986855"/>
                </a:cubicBezTo>
                <a:close/>
                <a:moveTo>
                  <a:pt x="5529895" y="1974763"/>
                </a:moveTo>
                <a:cubicBezTo>
                  <a:pt x="5529275" y="1975383"/>
                  <a:pt x="5528965" y="1976934"/>
                  <a:pt x="5528965" y="1979414"/>
                </a:cubicBezTo>
                <a:cubicBezTo>
                  <a:pt x="5533926" y="1979414"/>
                  <a:pt x="5536406" y="1979414"/>
                  <a:pt x="5536406" y="1979414"/>
                </a:cubicBezTo>
                <a:cubicBezTo>
                  <a:pt x="5536406" y="1979414"/>
                  <a:pt x="5535165" y="1978174"/>
                  <a:pt x="5532685" y="1975693"/>
                </a:cubicBezTo>
                <a:cubicBezTo>
                  <a:pt x="5531445" y="1974453"/>
                  <a:pt x="5530515" y="1974143"/>
                  <a:pt x="5529895" y="1974763"/>
                </a:cubicBezTo>
                <a:close/>
                <a:moveTo>
                  <a:pt x="4159746" y="1971973"/>
                </a:moveTo>
                <a:cubicBezTo>
                  <a:pt x="4159746" y="1971973"/>
                  <a:pt x="4159746" y="1973213"/>
                  <a:pt x="4159746" y="1975693"/>
                </a:cubicBezTo>
                <a:cubicBezTo>
                  <a:pt x="4159746" y="1978174"/>
                  <a:pt x="4162226" y="1979414"/>
                  <a:pt x="4167188" y="1979414"/>
                </a:cubicBezTo>
                <a:cubicBezTo>
                  <a:pt x="4172149" y="1979414"/>
                  <a:pt x="4174629" y="1979414"/>
                  <a:pt x="4174629" y="1979414"/>
                </a:cubicBezTo>
                <a:lnTo>
                  <a:pt x="4167188" y="1971973"/>
                </a:lnTo>
                <a:cubicBezTo>
                  <a:pt x="4162226" y="1971973"/>
                  <a:pt x="4159746" y="1971973"/>
                  <a:pt x="4159746" y="1971973"/>
                </a:cubicBezTo>
                <a:close/>
                <a:moveTo>
                  <a:pt x="1785938" y="1971973"/>
                </a:moveTo>
                <a:cubicBezTo>
                  <a:pt x="1790898" y="1971973"/>
                  <a:pt x="1798340" y="1973213"/>
                  <a:pt x="1808262" y="1975693"/>
                </a:cubicBezTo>
                <a:cubicBezTo>
                  <a:pt x="1818184" y="1978174"/>
                  <a:pt x="1824385" y="1980654"/>
                  <a:pt x="1826865" y="1983135"/>
                </a:cubicBezTo>
                <a:cubicBezTo>
                  <a:pt x="1829346" y="1985615"/>
                  <a:pt x="1833067" y="1986855"/>
                  <a:pt x="1838028" y="1986855"/>
                </a:cubicBezTo>
                <a:cubicBezTo>
                  <a:pt x="1842988" y="1986855"/>
                  <a:pt x="1845469" y="1989336"/>
                  <a:pt x="1845469" y="1994297"/>
                </a:cubicBezTo>
                <a:lnTo>
                  <a:pt x="1808262" y="1986855"/>
                </a:lnTo>
                <a:lnTo>
                  <a:pt x="1815703" y="2001738"/>
                </a:lnTo>
                <a:lnTo>
                  <a:pt x="1815703" y="2009180"/>
                </a:lnTo>
                <a:lnTo>
                  <a:pt x="1808262" y="2001738"/>
                </a:lnTo>
                <a:cubicBezTo>
                  <a:pt x="1803301" y="1996777"/>
                  <a:pt x="1798340" y="1994297"/>
                  <a:pt x="1793379" y="1994297"/>
                </a:cubicBezTo>
                <a:lnTo>
                  <a:pt x="1778496" y="1986855"/>
                </a:lnTo>
                <a:lnTo>
                  <a:pt x="1771055" y="1986855"/>
                </a:lnTo>
                <a:cubicBezTo>
                  <a:pt x="1766094" y="1986855"/>
                  <a:pt x="1763613" y="1984375"/>
                  <a:pt x="1763613" y="1979414"/>
                </a:cubicBezTo>
                <a:cubicBezTo>
                  <a:pt x="1763613" y="1974453"/>
                  <a:pt x="1771055" y="1971973"/>
                  <a:pt x="1785938" y="1971973"/>
                </a:cubicBezTo>
                <a:close/>
                <a:moveTo>
                  <a:pt x="1503164" y="1971973"/>
                </a:moveTo>
                <a:lnTo>
                  <a:pt x="1506885" y="1971973"/>
                </a:lnTo>
                <a:cubicBezTo>
                  <a:pt x="1509365" y="1971973"/>
                  <a:pt x="1510606" y="1974453"/>
                  <a:pt x="1510606" y="1979414"/>
                </a:cubicBezTo>
                <a:close/>
                <a:moveTo>
                  <a:pt x="1287363" y="1971973"/>
                </a:moveTo>
                <a:cubicBezTo>
                  <a:pt x="1292325" y="1971973"/>
                  <a:pt x="1294805" y="1971973"/>
                  <a:pt x="1294805" y="1971973"/>
                </a:cubicBezTo>
                <a:lnTo>
                  <a:pt x="1287363" y="1979414"/>
                </a:lnTo>
                <a:cubicBezTo>
                  <a:pt x="1287363" y="1979414"/>
                  <a:pt x="1287363" y="1976933"/>
                  <a:pt x="1287363" y="1971973"/>
                </a:cubicBezTo>
                <a:close/>
                <a:moveTo>
                  <a:pt x="6012656" y="1964531"/>
                </a:moveTo>
                <a:lnTo>
                  <a:pt x="6012656" y="1971973"/>
                </a:lnTo>
                <a:lnTo>
                  <a:pt x="6020097" y="1971973"/>
                </a:lnTo>
                <a:close/>
                <a:moveTo>
                  <a:pt x="1726407" y="1964531"/>
                </a:moveTo>
                <a:cubicBezTo>
                  <a:pt x="1731367" y="1969492"/>
                  <a:pt x="1733848" y="1971973"/>
                  <a:pt x="1733848" y="1971973"/>
                </a:cubicBezTo>
                <a:lnTo>
                  <a:pt x="1733848" y="1964531"/>
                </a:lnTo>
                <a:cubicBezTo>
                  <a:pt x="1728887" y="1964531"/>
                  <a:pt x="1726407" y="1964531"/>
                  <a:pt x="1726407" y="1964531"/>
                </a:cubicBezTo>
                <a:close/>
                <a:moveTo>
                  <a:pt x="776141" y="1959324"/>
                </a:moveTo>
                <a:lnTo>
                  <a:pt x="777627" y="1960810"/>
                </a:lnTo>
                <a:cubicBezTo>
                  <a:pt x="780108" y="1963291"/>
                  <a:pt x="781348" y="1964531"/>
                  <a:pt x="781348" y="1964531"/>
                </a:cubicBezTo>
                <a:cubicBezTo>
                  <a:pt x="781348" y="1964531"/>
                  <a:pt x="780728" y="1963911"/>
                  <a:pt x="779487" y="1962671"/>
                </a:cubicBezTo>
                <a:close/>
                <a:moveTo>
                  <a:pt x="5543847" y="1957090"/>
                </a:moveTo>
                <a:lnTo>
                  <a:pt x="5536406" y="1964531"/>
                </a:lnTo>
                <a:cubicBezTo>
                  <a:pt x="5541367" y="1964531"/>
                  <a:pt x="5546327" y="1965771"/>
                  <a:pt x="5551289" y="1968252"/>
                </a:cubicBezTo>
                <a:cubicBezTo>
                  <a:pt x="5556250" y="1970733"/>
                  <a:pt x="5561210" y="1971973"/>
                  <a:pt x="5566172" y="1971973"/>
                </a:cubicBezTo>
                <a:cubicBezTo>
                  <a:pt x="5571133" y="1971973"/>
                  <a:pt x="5572372" y="1970733"/>
                  <a:pt x="5569892" y="1968252"/>
                </a:cubicBezTo>
                <a:cubicBezTo>
                  <a:pt x="5567412" y="1965771"/>
                  <a:pt x="5558730" y="1962051"/>
                  <a:pt x="5543847" y="1957090"/>
                </a:cubicBezTo>
                <a:close/>
                <a:moveTo>
                  <a:pt x="2303115" y="1957090"/>
                </a:moveTo>
                <a:cubicBezTo>
                  <a:pt x="2300635" y="1957090"/>
                  <a:pt x="2299394" y="1958330"/>
                  <a:pt x="2299394" y="1960810"/>
                </a:cubicBezTo>
                <a:cubicBezTo>
                  <a:pt x="2299394" y="1963291"/>
                  <a:pt x="2301875" y="1964531"/>
                  <a:pt x="2306836" y="1964531"/>
                </a:cubicBezTo>
                <a:cubicBezTo>
                  <a:pt x="2306836" y="1959570"/>
                  <a:pt x="2305596" y="1957090"/>
                  <a:pt x="2303115" y="1957090"/>
                </a:cubicBezTo>
                <a:close/>
                <a:moveTo>
                  <a:pt x="1294805" y="1957090"/>
                </a:moveTo>
                <a:lnTo>
                  <a:pt x="1309688" y="1964531"/>
                </a:lnTo>
                <a:lnTo>
                  <a:pt x="1302246" y="1964531"/>
                </a:lnTo>
                <a:cubicBezTo>
                  <a:pt x="1302246" y="1959570"/>
                  <a:pt x="1299766" y="1959570"/>
                  <a:pt x="1294805" y="1964531"/>
                </a:cubicBezTo>
                <a:close/>
                <a:moveTo>
                  <a:pt x="1250156" y="1957090"/>
                </a:moveTo>
                <a:lnTo>
                  <a:pt x="1257598" y="1957090"/>
                </a:lnTo>
                <a:lnTo>
                  <a:pt x="1265039" y="1964531"/>
                </a:lnTo>
                <a:close/>
                <a:moveTo>
                  <a:pt x="773906" y="1957090"/>
                </a:moveTo>
                <a:cubicBezTo>
                  <a:pt x="773906" y="1957090"/>
                  <a:pt x="774216" y="1957400"/>
                  <a:pt x="774837" y="1958020"/>
                </a:cubicBezTo>
                <a:lnTo>
                  <a:pt x="776141" y="1959324"/>
                </a:lnTo>
                <a:close/>
                <a:moveTo>
                  <a:pt x="1897559" y="1949648"/>
                </a:moveTo>
                <a:cubicBezTo>
                  <a:pt x="1897559" y="1954609"/>
                  <a:pt x="1898799" y="1957090"/>
                  <a:pt x="1901280" y="1957090"/>
                </a:cubicBezTo>
                <a:cubicBezTo>
                  <a:pt x="1903760" y="1957090"/>
                  <a:pt x="1905000" y="1959570"/>
                  <a:pt x="1905000" y="1964531"/>
                </a:cubicBezTo>
                <a:cubicBezTo>
                  <a:pt x="1905000" y="1964531"/>
                  <a:pt x="1907481" y="1964531"/>
                  <a:pt x="1912441" y="1964531"/>
                </a:cubicBezTo>
                <a:cubicBezTo>
                  <a:pt x="1917402" y="1964531"/>
                  <a:pt x="1926084" y="1965771"/>
                  <a:pt x="1938486" y="1968252"/>
                </a:cubicBezTo>
                <a:cubicBezTo>
                  <a:pt x="1950889" y="1970733"/>
                  <a:pt x="1957090" y="1971973"/>
                  <a:pt x="1957090" y="1971973"/>
                </a:cubicBezTo>
                <a:cubicBezTo>
                  <a:pt x="1957090" y="1976933"/>
                  <a:pt x="1964532" y="1979414"/>
                  <a:pt x="1979414" y="1979414"/>
                </a:cubicBezTo>
                <a:cubicBezTo>
                  <a:pt x="1989336" y="1979414"/>
                  <a:pt x="1994297" y="1981895"/>
                  <a:pt x="1994297" y="1986855"/>
                </a:cubicBezTo>
                <a:cubicBezTo>
                  <a:pt x="1999258" y="1981895"/>
                  <a:pt x="2006699" y="1981895"/>
                  <a:pt x="2016621" y="1986855"/>
                </a:cubicBezTo>
                <a:lnTo>
                  <a:pt x="2024062" y="1979414"/>
                </a:lnTo>
                <a:lnTo>
                  <a:pt x="2016621" y="1979414"/>
                </a:lnTo>
                <a:cubicBezTo>
                  <a:pt x="2021582" y="1979414"/>
                  <a:pt x="2022823" y="1978174"/>
                  <a:pt x="2020342" y="1975693"/>
                </a:cubicBezTo>
                <a:cubicBezTo>
                  <a:pt x="2017861" y="1973213"/>
                  <a:pt x="2014141" y="1971973"/>
                  <a:pt x="2009180" y="1971973"/>
                </a:cubicBezTo>
                <a:lnTo>
                  <a:pt x="2001738" y="1971973"/>
                </a:lnTo>
                <a:lnTo>
                  <a:pt x="2001738" y="1964531"/>
                </a:lnTo>
                <a:cubicBezTo>
                  <a:pt x="1971973" y="1964531"/>
                  <a:pt x="1950889" y="1962051"/>
                  <a:pt x="1938486" y="1957090"/>
                </a:cubicBezTo>
                <a:cubicBezTo>
                  <a:pt x="1926084" y="1952129"/>
                  <a:pt x="1914922" y="1949648"/>
                  <a:pt x="1905000" y="1949648"/>
                </a:cubicBezTo>
                <a:close/>
                <a:moveTo>
                  <a:pt x="1696641" y="1949648"/>
                </a:moveTo>
                <a:cubicBezTo>
                  <a:pt x="1696641" y="1949648"/>
                  <a:pt x="1697881" y="1949648"/>
                  <a:pt x="1700361" y="1949648"/>
                </a:cubicBezTo>
                <a:cubicBezTo>
                  <a:pt x="1702842" y="1949648"/>
                  <a:pt x="1706563" y="1949648"/>
                  <a:pt x="1711524" y="1949648"/>
                </a:cubicBezTo>
                <a:lnTo>
                  <a:pt x="1741289" y="1964531"/>
                </a:lnTo>
                <a:cubicBezTo>
                  <a:pt x="1736328" y="1964531"/>
                  <a:pt x="1736328" y="1967012"/>
                  <a:pt x="1741289" y="1971973"/>
                </a:cubicBezTo>
                <a:lnTo>
                  <a:pt x="1748731" y="1971973"/>
                </a:lnTo>
                <a:lnTo>
                  <a:pt x="1756172" y="1964531"/>
                </a:lnTo>
                <a:lnTo>
                  <a:pt x="1756172" y="1971973"/>
                </a:lnTo>
                <a:cubicBezTo>
                  <a:pt x="1756172" y="1976933"/>
                  <a:pt x="1756172" y="1979414"/>
                  <a:pt x="1756172" y="1979414"/>
                </a:cubicBezTo>
                <a:cubicBezTo>
                  <a:pt x="1746250" y="1979414"/>
                  <a:pt x="1736328" y="1979414"/>
                  <a:pt x="1726407" y="1979414"/>
                </a:cubicBezTo>
                <a:cubicBezTo>
                  <a:pt x="1716485" y="1974453"/>
                  <a:pt x="1706563" y="1970733"/>
                  <a:pt x="1696641" y="1968252"/>
                </a:cubicBezTo>
                <a:cubicBezTo>
                  <a:pt x="1686719" y="1965771"/>
                  <a:pt x="1681758" y="1962051"/>
                  <a:pt x="1681758" y="1957090"/>
                </a:cubicBezTo>
                <a:cubicBezTo>
                  <a:pt x="1681758" y="1957090"/>
                  <a:pt x="1684239" y="1957090"/>
                  <a:pt x="1689199" y="1957090"/>
                </a:cubicBezTo>
                <a:cubicBezTo>
                  <a:pt x="1694160" y="1957090"/>
                  <a:pt x="1696641" y="1954609"/>
                  <a:pt x="1696641" y="1949648"/>
                </a:cubicBezTo>
                <a:close/>
                <a:moveTo>
                  <a:pt x="1428750" y="1949648"/>
                </a:moveTo>
                <a:lnTo>
                  <a:pt x="1428750" y="1957090"/>
                </a:lnTo>
                <a:lnTo>
                  <a:pt x="1436192" y="1957090"/>
                </a:lnTo>
                <a:lnTo>
                  <a:pt x="1473399" y="1971973"/>
                </a:lnTo>
                <a:cubicBezTo>
                  <a:pt x="1478360" y="1971973"/>
                  <a:pt x="1480840" y="1974453"/>
                  <a:pt x="1480840" y="1979414"/>
                </a:cubicBezTo>
                <a:cubicBezTo>
                  <a:pt x="1480840" y="1979414"/>
                  <a:pt x="1482080" y="1979414"/>
                  <a:pt x="1484561" y="1979414"/>
                </a:cubicBezTo>
                <a:cubicBezTo>
                  <a:pt x="1487041" y="1979414"/>
                  <a:pt x="1490762" y="1979414"/>
                  <a:pt x="1495723" y="1979414"/>
                </a:cubicBezTo>
                <a:cubicBezTo>
                  <a:pt x="1500684" y="1979414"/>
                  <a:pt x="1503164" y="1979414"/>
                  <a:pt x="1503164" y="1979414"/>
                </a:cubicBezTo>
                <a:cubicBezTo>
                  <a:pt x="1503164" y="1979414"/>
                  <a:pt x="1503164" y="1981895"/>
                  <a:pt x="1503164" y="1986855"/>
                </a:cubicBezTo>
                <a:cubicBezTo>
                  <a:pt x="1503164" y="1991816"/>
                  <a:pt x="1510606" y="1991816"/>
                  <a:pt x="1525488" y="1986855"/>
                </a:cubicBezTo>
                <a:cubicBezTo>
                  <a:pt x="1530449" y="1986855"/>
                  <a:pt x="1535410" y="1986855"/>
                  <a:pt x="1540371" y="1986855"/>
                </a:cubicBezTo>
                <a:cubicBezTo>
                  <a:pt x="1535410" y="1986855"/>
                  <a:pt x="1535410" y="1989336"/>
                  <a:pt x="1540371" y="1994297"/>
                </a:cubicBezTo>
                <a:lnTo>
                  <a:pt x="1555254" y="1994297"/>
                </a:lnTo>
                <a:lnTo>
                  <a:pt x="1562695" y="1994297"/>
                </a:lnTo>
                <a:lnTo>
                  <a:pt x="1562695" y="2001738"/>
                </a:lnTo>
                <a:lnTo>
                  <a:pt x="1577578" y="2016621"/>
                </a:lnTo>
                <a:lnTo>
                  <a:pt x="1599902" y="2024062"/>
                </a:lnTo>
                <a:lnTo>
                  <a:pt x="1570137" y="2024062"/>
                </a:lnTo>
                <a:lnTo>
                  <a:pt x="1532930" y="2016621"/>
                </a:lnTo>
                <a:cubicBezTo>
                  <a:pt x="1532930" y="2016621"/>
                  <a:pt x="1532930" y="2014140"/>
                  <a:pt x="1532930" y="2009180"/>
                </a:cubicBezTo>
                <a:cubicBezTo>
                  <a:pt x="1527969" y="2009180"/>
                  <a:pt x="1525488" y="2009180"/>
                  <a:pt x="1525488" y="2009180"/>
                </a:cubicBezTo>
                <a:cubicBezTo>
                  <a:pt x="1525488" y="2014140"/>
                  <a:pt x="1524248" y="2015381"/>
                  <a:pt x="1521768" y="2012900"/>
                </a:cubicBezTo>
                <a:cubicBezTo>
                  <a:pt x="1519287" y="2010420"/>
                  <a:pt x="1515566" y="2009180"/>
                  <a:pt x="1510606" y="2009180"/>
                </a:cubicBezTo>
                <a:cubicBezTo>
                  <a:pt x="1505645" y="2004219"/>
                  <a:pt x="1501924" y="2004219"/>
                  <a:pt x="1499444" y="2009180"/>
                </a:cubicBezTo>
                <a:cubicBezTo>
                  <a:pt x="1496963" y="2014140"/>
                  <a:pt x="1490762" y="2014140"/>
                  <a:pt x="1480840" y="2009180"/>
                </a:cubicBezTo>
                <a:cubicBezTo>
                  <a:pt x="1460996" y="2009180"/>
                  <a:pt x="1449834" y="2007940"/>
                  <a:pt x="1447354" y="2005459"/>
                </a:cubicBezTo>
                <a:cubicBezTo>
                  <a:pt x="1444873" y="2002978"/>
                  <a:pt x="1443633" y="2001738"/>
                  <a:pt x="1443633" y="2001738"/>
                </a:cubicBezTo>
                <a:cubicBezTo>
                  <a:pt x="1443633" y="1999258"/>
                  <a:pt x="1444253" y="1997398"/>
                  <a:pt x="1445493" y="1996157"/>
                </a:cubicBezTo>
                <a:lnTo>
                  <a:pt x="1451074" y="1994297"/>
                </a:lnTo>
                <a:lnTo>
                  <a:pt x="1436192" y="1986855"/>
                </a:lnTo>
                <a:cubicBezTo>
                  <a:pt x="1436192" y="1986855"/>
                  <a:pt x="1433711" y="1989336"/>
                  <a:pt x="1428750" y="1994297"/>
                </a:cubicBezTo>
                <a:cubicBezTo>
                  <a:pt x="1423789" y="1999258"/>
                  <a:pt x="1421309" y="2001738"/>
                  <a:pt x="1421309" y="2001738"/>
                </a:cubicBezTo>
                <a:lnTo>
                  <a:pt x="1413867" y="1994297"/>
                </a:lnTo>
                <a:lnTo>
                  <a:pt x="1384102" y="2001738"/>
                </a:lnTo>
                <a:cubicBezTo>
                  <a:pt x="1384102" y="2001738"/>
                  <a:pt x="1381621" y="2001738"/>
                  <a:pt x="1376660" y="2001738"/>
                </a:cubicBezTo>
                <a:cubicBezTo>
                  <a:pt x="1371699" y="2001738"/>
                  <a:pt x="1369219" y="2001738"/>
                  <a:pt x="1369219" y="2001738"/>
                </a:cubicBezTo>
                <a:cubicBezTo>
                  <a:pt x="1369219" y="2011660"/>
                  <a:pt x="1374180" y="2016621"/>
                  <a:pt x="1384102" y="2016621"/>
                </a:cubicBezTo>
                <a:lnTo>
                  <a:pt x="1391543" y="2024062"/>
                </a:lnTo>
                <a:lnTo>
                  <a:pt x="1421309" y="2031504"/>
                </a:lnTo>
                <a:cubicBezTo>
                  <a:pt x="1436192" y="2031504"/>
                  <a:pt x="1446113" y="2033984"/>
                  <a:pt x="1451074" y="2038945"/>
                </a:cubicBezTo>
                <a:cubicBezTo>
                  <a:pt x="1456035" y="2043906"/>
                  <a:pt x="1460996" y="2045147"/>
                  <a:pt x="1465957" y="2042666"/>
                </a:cubicBezTo>
                <a:cubicBezTo>
                  <a:pt x="1470918" y="2040185"/>
                  <a:pt x="1472158" y="2036465"/>
                  <a:pt x="1469678" y="2031504"/>
                </a:cubicBezTo>
                <a:cubicBezTo>
                  <a:pt x="1467197" y="2026543"/>
                  <a:pt x="1463477" y="2026543"/>
                  <a:pt x="1458516" y="2031504"/>
                </a:cubicBezTo>
                <a:lnTo>
                  <a:pt x="1458516" y="2024062"/>
                </a:lnTo>
                <a:cubicBezTo>
                  <a:pt x="1463477" y="2019102"/>
                  <a:pt x="1467197" y="2016621"/>
                  <a:pt x="1469678" y="2016621"/>
                </a:cubicBezTo>
                <a:cubicBezTo>
                  <a:pt x="1472158" y="2016621"/>
                  <a:pt x="1473399" y="2019102"/>
                  <a:pt x="1473399" y="2024062"/>
                </a:cubicBezTo>
                <a:cubicBezTo>
                  <a:pt x="1478360" y="2024062"/>
                  <a:pt x="1480840" y="2025302"/>
                  <a:pt x="1480840" y="2027783"/>
                </a:cubicBezTo>
                <a:cubicBezTo>
                  <a:pt x="1480840" y="2030264"/>
                  <a:pt x="1483320" y="2031504"/>
                  <a:pt x="1488281" y="2031504"/>
                </a:cubicBezTo>
                <a:cubicBezTo>
                  <a:pt x="1493243" y="2031504"/>
                  <a:pt x="1496963" y="2032744"/>
                  <a:pt x="1499444" y="2035225"/>
                </a:cubicBezTo>
                <a:cubicBezTo>
                  <a:pt x="1501924" y="2037705"/>
                  <a:pt x="1506885" y="2038945"/>
                  <a:pt x="1514326" y="2038945"/>
                </a:cubicBezTo>
                <a:cubicBezTo>
                  <a:pt x="1521768" y="2038945"/>
                  <a:pt x="1525488" y="2038945"/>
                  <a:pt x="1525488" y="2038945"/>
                </a:cubicBezTo>
                <a:lnTo>
                  <a:pt x="1518047" y="2046387"/>
                </a:lnTo>
                <a:cubicBezTo>
                  <a:pt x="1498203" y="2041426"/>
                  <a:pt x="1488281" y="2038945"/>
                  <a:pt x="1488281" y="2038945"/>
                </a:cubicBezTo>
                <a:cubicBezTo>
                  <a:pt x="1488281" y="2043906"/>
                  <a:pt x="1498203" y="2048867"/>
                  <a:pt x="1518047" y="2053828"/>
                </a:cubicBezTo>
                <a:cubicBezTo>
                  <a:pt x="1537891" y="2058789"/>
                  <a:pt x="1552773" y="2061269"/>
                  <a:pt x="1562695" y="2061269"/>
                </a:cubicBezTo>
                <a:lnTo>
                  <a:pt x="1570137" y="2053828"/>
                </a:lnTo>
                <a:cubicBezTo>
                  <a:pt x="1575098" y="2048867"/>
                  <a:pt x="1577578" y="2045147"/>
                  <a:pt x="1577578" y="2042666"/>
                </a:cubicBezTo>
                <a:cubicBezTo>
                  <a:pt x="1577578" y="2040185"/>
                  <a:pt x="1580059" y="2038945"/>
                  <a:pt x="1585020" y="2038945"/>
                </a:cubicBezTo>
                <a:cubicBezTo>
                  <a:pt x="1589981" y="2038945"/>
                  <a:pt x="1592461" y="2036465"/>
                  <a:pt x="1592461" y="2031504"/>
                </a:cubicBezTo>
                <a:cubicBezTo>
                  <a:pt x="1602383" y="2021582"/>
                  <a:pt x="1607344" y="2016621"/>
                  <a:pt x="1607344" y="2016621"/>
                </a:cubicBezTo>
                <a:cubicBezTo>
                  <a:pt x="1607344" y="2011660"/>
                  <a:pt x="1602383" y="2009180"/>
                  <a:pt x="1592461" y="2009180"/>
                </a:cubicBezTo>
                <a:lnTo>
                  <a:pt x="1592461" y="2001738"/>
                </a:lnTo>
                <a:cubicBezTo>
                  <a:pt x="1592461" y="2001738"/>
                  <a:pt x="1594941" y="2001738"/>
                  <a:pt x="1599902" y="2001738"/>
                </a:cubicBezTo>
                <a:cubicBezTo>
                  <a:pt x="1604863" y="2006699"/>
                  <a:pt x="1612305" y="2009180"/>
                  <a:pt x="1622227" y="2009180"/>
                </a:cubicBezTo>
                <a:cubicBezTo>
                  <a:pt x="1617266" y="2004219"/>
                  <a:pt x="1612305" y="2001738"/>
                  <a:pt x="1607344" y="2001738"/>
                </a:cubicBezTo>
                <a:lnTo>
                  <a:pt x="1599902" y="2001738"/>
                </a:lnTo>
                <a:cubicBezTo>
                  <a:pt x="1599902" y="1996777"/>
                  <a:pt x="1599902" y="1994297"/>
                  <a:pt x="1599902" y="1994297"/>
                </a:cubicBezTo>
                <a:cubicBezTo>
                  <a:pt x="1599902" y="1994297"/>
                  <a:pt x="1597422" y="1994297"/>
                  <a:pt x="1592461" y="1994297"/>
                </a:cubicBezTo>
                <a:cubicBezTo>
                  <a:pt x="1587500" y="1989336"/>
                  <a:pt x="1581299" y="1986855"/>
                  <a:pt x="1573858" y="1986855"/>
                </a:cubicBezTo>
                <a:cubicBezTo>
                  <a:pt x="1566416" y="1986855"/>
                  <a:pt x="1562695" y="1986855"/>
                  <a:pt x="1562695" y="1986855"/>
                </a:cubicBezTo>
                <a:cubicBezTo>
                  <a:pt x="1557735" y="1991816"/>
                  <a:pt x="1555254" y="1994297"/>
                  <a:pt x="1555254" y="1994297"/>
                </a:cubicBezTo>
                <a:lnTo>
                  <a:pt x="1555254" y="1986855"/>
                </a:lnTo>
                <a:lnTo>
                  <a:pt x="1547813" y="1979414"/>
                </a:lnTo>
                <a:cubicBezTo>
                  <a:pt x="1547813" y="1979414"/>
                  <a:pt x="1546572" y="1978174"/>
                  <a:pt x="1544092" y="1975693"/>
                </a:cubicBezTo>
                <a:cubicBezTo>
                  <a:pt x="1541612" y="1973213"/>
                  <a:pt x="1537891" y="1971973"/>
                  <a:pt x="1532930" y="1971973"/>
                </a:cubicBezTo>
                <a:cubicBezTo>
                  <a:pt x="1527969" y="1967012"/>
                  <a:pt x="1519287" y="1963291"/>
                  <a:pt x="1506885" y="1960810"/>
                </a:cubicBezTo>
                <a:cubicBezTo>
                  <a:pt x="1494482" y="1958330"/>
                  <a:pt x="1483320" y="1957090"/>
                  <a:pt x="1473399" y="1957090"/>
                </a:cubicBezTo>
                <a:cubicBezTo>
                  <a:pt x="1463477" y="1957090"/>
                  <a:pt x="1453555" y="1957090"/>
                  <a:pt x="1443633" y="1957090"/>
                </a:cubicBezTo>
                <a:cubicBezTo>
                  <a:pt x="1448594" y="1952129"/>
                  <a:pt x="1448594" y="1949648"/>
                  <a:pt x="1443633" y="1949648"/>
                </a:cubicBezTo>
                <a:cubicBezTo>
                  <a:pt x="1438672" y="1949648"/>
                  <a:pt x="1433711" y="1949648"/>
                  <a:pt x="1428750" y="1949648"/>
                </a:cubicBezTo>
                <a:close/>
                <a:moveTo>
                  <a:pt x="1413867" y="1949648"/>
                </a:moveTo>
                <a:cubicBezTo>
                  <a:pt x="1408906" y="1949648"/>
                  <a:pt x="1406426" y="1950888"/>
                  <a:pt x="1406426" y="1953369"/>
                </a:cubicBezTo>
                <a:cubicBezTo>
                  <a:pt x="1406426" y="1955850"/>
                  <a:pt x="1408906" y="1957090"/>
                  <a:pt x="1413867" y="1957090"/>
                </a:cubicBezTo>
                <a:cubicBezTo>
                  <a:pt x="1418828" y="1957090"/>
                  <a:pt x="1421309" y="1957090"/>
                  <a:pt x="1421309" y="1957090"/>
                </a:cubicBezTo>
                <a:close/>
                <a:moveTo>
                  <a:pt x="1220391" y="1949648"/>
                </a:moveTo>
                <a:lnTo>
                  <a:pt x="1227832" y="1949648"/>
                </a:lnTo>
                <a:lnTo>
                  <a:pt x="1235274" y="1957090"/>
                </a:lnTo>
                <a:lnTo>
                  <a:pt x="1227832" y="1957090"/>
                </a:lnTo>
                <a:cubicBezTo>
                  <a:pt x="1227832" y="1957090"/>
                  <a:pt x="1226592" y="1955850"/>
                  <a:pt x="1224112" y="1953369"/>
                </a:cubicBezTo>
                <a:cubicBezTo>
                  <a:pt x="1221631" y="1950888"/>
                  <a:pt x="1220391" y="1949648"/>
                  <a:pt x="1220391" y="1949648"/>
                </a:cubicBezTo>
                <a:close/>
                <a:moveTo>
                  <a:pt x="2135684" y="1944997"/>
                </a:moveTo>
                <a:cubicBezTo>
                  <a:pt x="2133203" y="1945618"/>
                  <a:pt x="2130723" y="1947168"/>
                  <a:pt x="2128242" y="1949648"/>
                </a:cubicBezTo>
                <a:lnTo>
                  <a:pt x="2120801" y="1949648"/>
                </a:lnTo>
                <a:cubicBezTo>
                  <a:pt x="2130723" y="1949648"/>
                  <a:pt x="2136924" y="1950888"/>
                  <a:pt x="2139404" y="1953369"/>
                </a:cubicBezTo>
                <a:cubicBezTo>
                  <a:pt x="2141885" y="1955850"/>
                  <a:pt x="2143125" y="1957090"/>
                  <a:pt x="2143125" y="1957090"/>
                </a:cubicBezTo>
                <a:lnTo>
                  <a:pt x="2187774" y="1964531"/>
                </a:lnTo>
                <a:lnTo>
                  <a:pt x="2158008" y="1949648"/>
                </a:lnTo>
                <a:cubicBezTo>
                  <a:pt x="2153047" y="1949648"/>
                  <a:pt x="2148086" y="1948408"/>
                  <a:pt x="2143125" y="1945928"/>
                </a:cubicBezTo>
                <a:cubicBezTo>
                  <a:pt x="2140645" y="1944688"/>
                  <a:pt x="2138164" y="1944378"/>
                  <a:pt x="2135684" y="1944997"/>
                </a:cubicBezTo>
                <a:close/>
                <a:moveTo>
                  <a:pt x="6600527" y="1942207"/>
                </a:moveTo>
                <a:cubicBezTo>
                  <a:pt x="6600527" y="1942207"/>
                  <a:pt x="6605488" y="1943447"/>
                  <a:pt x="6615409" y="1945928"/>
                </a:cubicBezTo>
                <a:cubicBezTo>
                  <a:pt x="6625331" y="1948408"/>
                  <a:pt x="6636493" y="1952129"/>
                  <a:pt x="6648896" y="1957090"/>
                </a:cubicBezTo>
                <a:cubicBezTo>
                  <a:pt x="6661299" y="1962051"/>
                  <a:pt x="6669979" y="1964531"/>
                  <a:pt x="6674941" y="1964531"/>
                </a:cubicBezTo>
                <a:lnTo>
                  <a:pt x="6660058" y="1964531"/>
                </a:lnTo>
                <a:cubicBezTo>
                  <a:pt x="6655097" y="1964531"/>
                  <a:pt x="6650137" y="1963291"/>
                  <a:pt x="6645175" y="1960810"/>
                </a:cubicBezTo>
                <a:cubicBezTo>
                  <a:pt x="6640214" y="1958330"/>
                  <a:pt x="6635254" y="1957090"/>
                  <a:pt x="6630293" y="1957090"/>
                </a:cubicBezTo>
                <a:cubicBezTo>
                  <a:pt x="6615409" y="1952129"/>
                  <a:pt x="6605488" y="1947168"/>
                  <a:pt x="6600527" y="1942207"/>
                </a:cubicBezTo>
                <a:close/>
                <a:moveTo>
                  <a:pt x="6206133" y="1942207"/>
                </a:moveTo>
                <a:lnTo>
                  <a:pt x="6250781" y="1949648"/>
                </a:lnTo>
                <a:cubicBezTo>
                  <a:pt x="6250781" y="1954609"/>
                  <a:pt x="6248301" y="1954609"/>
                  <a:pt x="6243340" y="1949648"/>
                </a:cubicBezTo>
                <a:cubicBezTo>
                  <a:pt x="6243340" y="1949648"/>
                  <a:pt x="6238378" y="1949648"/>
                  <a:pt x="6228457" y="1949648"/>
                </a:cubicBezTo>
                <a:cubicBezTo>
                  <a:pt x="6218535" y="1949648"/>
                  <a:pt x="6213574" y="1949648"/>
                  <a:pt x="6213574" y="1949648"/>
                </a:cubicBezTo>
                <a:cubicBezTo>
                  <a:pt x="6213574" y="1944688"/>
                  <a:pt x="6211094" y="1942207"/>
                  <a:pt x="6206133" y="1942207"/>
                </a:cubicBezTo>
                <a:close/>
                <a:moveTo>
                  <a:pt x="5491758" y="1942207"/>
                </a:moveTo>
                <a:lnTo>
                  <a:pt x="5506640" y="1949648"/>
                </a:lnTo>
                <a:lnTo>
                  <a:pt x="5514082" y="1949648"/>
                </a:lnTo>
                <a:close/>
                <a:moveTo>
                  <a:pt x="2105918" y="1942207"/>
                </a:moveTo>
                <a:lnTo>
                  <a:pt x="2105918" y="1949648"/>
                </a:lnTo>
                <a:cubicBezTo>
                  <a:pt x="2105918" y="1949648"/>
                  <a:pt x="2108399" y="1949648"/>
                  <a:pt x="2113360" y="1949648"/>
                </a:cubicBezTo>
                <a:cubicBezTo>
                  <a:pt x="2113360" y="1944688"/>
                  <a:pt x="2110879" y="1942207"/>
                  <a:pt x="2105918" y="1942207"/>
                </a:cubicBezTo>
                <a:close/>
                <a:moveTo>
                  <a:pt x="818555" y="1934766"/>
                </a:moveTo>
                <a:cubicBezTo>
                  <a:pt x="823516" y="1934766"/>
                  <a:pt x="829717" y="1936006"/>
                  <a:pt x="837158" y="1938486"/>
                </a:cubicBezTo>
                <a:cubicBezTo>
                  <a:pt x="844600" y="1940967"/>
                  <a:pt x="848321" y="1944688"/>
                  <a:pt x="848321" y="1949648"/>
                </a:cubicBezTo>
                <a:lnTo>
                  <a:pt x="855762" y="1964531"/>
                </a:lnTo>
                <a:lnTo>
                  <a:pt x="863203" y="1971973"/>
                </a:lnTo>
                <a:lnTo>
                  <a:pt x="855762" y="1971973"/>
                </a:lnTo>
                <a:cubicBezTo>
                  <a:pt x="845840" y="1967012"/>
                  <a:pt x="835918" y="1962051"/>
                  <a:pt x="825996" y="1957090"/>
                </a:cubicBezTo>
                <a:cubicBezTo>
                  <a:pt x="811113" y="1947168"/>
                  <a:pt x="808633" y="1939726"/>
                  <a:pt x="818555" y="1934766"/>
                </a:cubicBezTo>
                <a:close/>
                <a:moveTo>
                  <a:pt x="6340078" y="1927324"/>
                </a:moveTo>
                <a:lnTo>
                  <a:pt x="6354961" y="1934766"/>
                </a:lnTo>
                <a:lnTo>
                  <a:pt x="6399609" y="1942207"/>
                </a:lnTo>
                <a:cubicBezTo>
                  <a:pt x="6424413" y="1947168"/>
                  <a:pt x="6436816" y="1952129"/>
                  <a:pt x="6436816" y="1957090"/>
                </a:cubicBezTo>
                <a:cubicBezTo>
                  <a:pt x="6441777" y="1957090"/>
                  <a:pt x="6445498" y="1957090"/>
                  <a:pt x="6447978" y="1957090"/>
                </a:cubicBezTo>
                <a:cubicBezTo>
                  <a:pt x="6450458" y="1957090"/>
                  <a:pt x="6452939" y="1957090"/>
                  <a:pt x="6455419" y="1957090"/>
                </a:cubicBezTo>
                <a:cubicBezTo>
                  <a:pt x="6457899" y="1957090"/>
                  <a:pt x="6460381" y="1957090"/>
                  <a:pt x="6462861" y="1957090"/>
                </a:cubicBezTo>
                <a:cubicBezTo>
                  <a:pt x="6465341" y="1957090"/>
                  <a:pt x="6466581" y="1959570"/>
                  <a:pt x="6466581" y="1964531"/>
                </a:cubicBezTo>
                <a:cubicBezTo>
                  <a:pt x="6466581" y="1964531"/>
                  <a:pt x="6469061" y="1964531"/>
                  <a:pt x="6474023" y="1964531"/>
                </a:cubicBezTo>
                <a:lnTo>
                  <a:pt x="6481465" y="1964531"/>
                </a:lnTo>
                <a:lnTo>
                  <a:pt x="6481465" y="1971973"/>
                </a:lnTo>
                <a:lnTo>
                  <a:pt x="6526113" y="1986855"/>
                </a:lnTo>
                <a:cubicBezTo>
                  <a:pt x="6521151" y="1986855"/>
                  <a:pt x="6517431" y="1986855"/>
                  <a:pt x="6514951" y="1986855"/>
                </a:cubicBezTo>
                <a:cubicBezTo>
                  <a:pt x="6512471" y="1986855"/>
                  <a:pt x="6505029" y="1985615"/>
                  <a:pt x="6492627" y="1983135"/>
                </a:cubicBezTo>
                <a:cubicBezTo>
                  <a:pt x="6480223" y="1980654"/>
                  <a:pt x="6471543" y="1978174"/>
                  <a:pt x="6466581" y="1975693"/>
                </a:cubicBezTo>
                <a:cubicBezTo>
                  <a:pt x="6461620" y="1973213"/>
                  <a:pt x="6451699" y="1971973"/>
                  <a:pt x="6436816" y="1971973"/>
                </a:cubicBezTo>
                <a:lnTo>
                  <a:pt x="6407051" y="1964531"/>
                </a:lnTo>
                <a:cubicBezTo>
                  <a:pt x="6407051" y="1959570"/>
                  <a:pt x="6404570" y="1957090"/>
                  <a:pt x="6399609" y="1957090"/>
                </a:cubicBezTo>
                <a:cubicBezTo>
                  <a:pt x="6399609" y="1957090"/>
                  <a:pt x="6397129" y="1957090"/>
                  <a:pt x="6392167" y="1957090"/>
                </a:cubicBezTo>
                <a:cubicBezTo>
                  <a:pt x="6387206" y="1957090"/>
                  <a:pt x="6384726" y="1957090"/>
                  <a:pt x="6384726" y="1957090"/>
                </a:cubicBezTo>
                <a:cubicBezTo>
                  <a:pt x="6374805" y="1952129"/>
                  <a:pt x="6363643" y="1948408"/>
                  <a:pt x="6351240" y="1945928"/>
                </a:cubicBezTo>
                <a:cubicBezTo>
                  <a:pt x="6338837" y="1943447"/>
                  <a:pt x="6332636" y="1939726"/>
                  <a:pt x="6332636" y="1934766"/>
                </a:cubicBezTo>
                <a:close/>
                <a:moveTo>
                  <a:pt x="1361777" y="1927324"/>
                </a:moveTo>
                <a:cubicBezTo>
                  <a:pt x="1356816" y="1927324"/>
                  <a:pt x="1354336" y="1928564"/>
                  <a:pt x="1354336" y="1931045"/>
                </a:cubicBezTo>
                <a:cubicBezTo>
                  <a:pt x="1354336" y="1933525"/>
                  <a:pt x="1356816" y="1934766"/>
                  <a:pt x="1361777" y="1934766"/>
                </a:cubicBezTo>
                <a:cubicBezTo>
                  <a:pt x="1371699" y="1939726"/>
                  <a:pt x="1376660" y="1939726"/>
                  <a:pt x="1376660" y="1934766"/>
                </a:cubicBezTo>
                <a:close/>
                <a:moveTo>
                  <a:pt x="1317129" y="1919883"/>
                </a:moveTo>
                <a:lnTo>
                  <a:pt x="1324571" y="1927324"/>
                </a:lnTo>
                <a:cubicBezTo>
                  <a:pt x="1334492" y="1932285"/>
                  <a:pt x="1341934" y="1932285"/>
                  <a:pt x="1346895" y="1927324"/>
                </a:cubicBezTo>
                <a:close/>
                <a:moveTo>
                  <a:pt x="1279922" y="1919883"/>
                </a:moveTo>
                <a:lnTo>
                  <a:pt x="1279922" y="1927324"/>
                </a:lnTo>
                <a:lnTo>
                  <a:pt x="1287363" y="1919883"/>
                </a:lnTo>
                <a:cubicBezTo>
                  <a:pt x="1287363" y="1919883"/>
                  <a:pt x="1284883" y="1919883"/>
                  <a:pt x="1279922" y="1919883"/>
                </a:cubicBezTo>
                <a:close/>
                <a:moveTo>
                  <a:pt x="1785938" y="1912441"/>
                </a:moveTo>
                <a:cubicBezTo>
                  <a:pt x="1780977" y="1912441"/>
                  <a:pt x="1778496" y="1914922"/>
                  <a:pt x="1778496" y="1919883"/>
                </a:cubicBezTo>
                <a:cubicBezTo>
                  <a:pt x="1783457" y="1919883"/>
                  <a:pt x="1785938" y="1919883"/>
                  <a:pt x="1785938" y="1919883"/>
                </a:cubicBezTo>
                <a:cubicBezTo>
                  <a:pt x="1785938" y="1919883"/>
                  <a:pt x="1785938" y="1917402"/>
                  <a:pt x="1785938" y="1912441"/>
                </a:cubicBezTo>
                <a:close/>
                <a:moveTo>
                  <a:pt x="662285" y="1912441"/>
                </a:moveTo>
                <a:lnTo>
                  <a:pt x="684610" y="1919883"/>
                </a:lnTo>
                <a:cubicBezTo>
                  <a:pt x="719336" y="1929805"/>
                  <a:pt x="746621" y="1944688"/>
                  <a:pt x="766465" y="1964531"/>
                </a:cubicBezTo>
                <a:cubicBezTo>
                  <a:pt x="771426" y="1969492"/>
                  <a:pt x="781348" y="1974453"/>
                  <a:pt x="796231" y="1979414"/>
                </a:cubicBezTo>
                <a:cubicBezTo>
                  <a:pt x="801191" y="1979414"/>
                  <a:pt x="806152" y="1980654"/>
                  <a:pt x="811113" y="1983135"/>
                </a:cubicBezTo>
                <a:cubicBezTo>
                  <a:pt x="816074" y="1985615"/>
                  <a:pt x="821035" y="1986855"/>
                  <a:pt x="825996" y="1986855"/>
                </a:cubicBezTo>
                <a:cubicBezTo>
                  <a:pt x="835918" y="1996777"/>
                  <a:pt x="840879" y="2001738"/>
                  <a:pt x="840879" y="2001738"/>
                </a:cubicBezTo>
                <a:cubicBezTo>
                  <a:pt x="850801" y="1996777"/>
                  <a:pt x="855762" y="1999258"/>
                  <a:pt x="855762" y="2009180"/>
                </a:cubicBezTo>
                <a:lnTo>
                  <a:pt x="855762" y="2016621"/>
                </a:lnTo>
                <a:cubicBezTo>
                  <a:pt x="845840" y="2011660"/>
                  <a:pt x="833437" y="2006699"/>
                  <a:pt x="818555" y="2001738"/>
                </a:cubicBezTo>
                <a:cubicBezTo>
                  <a:pt x="798711" y="1991816"/>
                  <a:pt x="782588" y="1983135"/>
                  <a:pt x="770186" y="1975693"/>
                </a:cubicBezTo>
                <a:cubicBezTo>
                  <a:pt x="757783" y="1968252"/>
                  <a:pt x="749102" y="1964531"/>
                  <a:pt x="744141" y="1964531"/>
                </a:cubicBezTo>
                <a:cubicBezTo>
                  <a:pt x="739180" y="1964531"/>
                  <a:pt x="719336" y="1957090"/>
                  <a:pt x="684610" y="1942207"/>
                </a:cubicBezTo>
                <a:cubicBezTo>
                  <a:pt x="684610" y="1937246"/>
                  <a:pt x="682129" y="1934766"/>
                  <a:pt x="677168" y="1934766"/>
                </a:cubicBezTo>
                <a:cubicBezTo>
                  <a:pt x="672207" y="1934766"/>
                  <a:pt x="667246" y="1934766"/>
                  <a:pt x="662285" y="1934766"/>
                </a:cubicBezTo>
                <a:cubicBezTo>
                  <a:pt x="657324" y="1934766"/>
                  <a:pt x="653604" y="1932285"/>
                  <a:pt x="651123" y="1927324"/>
                </a:cubicBezTo>
                <a:cubicBezTo>
                  <a:pt x="648643" y="1922363"/>
                  <a:pt x="648643" y="1918643"/>
                  <a:pt x="651123" y="1916162"/>
                </a:cubicBezTo>
                <a:cubicBezTo>
                  <a:pt x="653604" y="1913681"/>
                  <a:pt x="657324" y="1912441"/>
                  <a:pt x="662285" y="1912441"/>
                </a:cubicBezTo>
                <a:close/>
                <a:moveTo>
                  <a:pt x="1795240" y="1906860"/>
                </a:moveTo>
                <a:cubicBezTo>
                  <a:pt x="1793999" y="1906860"/>
                  <a:pt x="1793379" y="1907481"/>
                  <a:pt x="1793379" y="1908721"/>
                </a:cubicBezTo>
                <a:cubicBezTo>
                  <a:pt x="1793379" y="1911201"/>
                  <a:pt x="1798340" y="1912441"/>
                  <a:pt x="1808262" y="1912441"/>
                </a:cubicBezTo>
                <a:cubicBezTo>
                  <a:pt x="1818184" y="1912441"/>
                  <a:pt x="1823145" y="1914922"/>
                  <a:pt x="1823145" y="1919883"/>
                </a:cubicBezTo>
                <a:lnTo>
                  <a:pt x="1808262" y="1927324"/>
                </a:lnTo>
                <a:cubicBezTo>
                  <a:pt x="1813223" y="1932285"/>
                  <a:pt x="1815703" y="1934766"/>
                  <a:pt x="1815703" y="1934766"/>
                </a:cubicBezTo>
                <a:cubicBezTo>
                  <a:pt x="1815703" y="1939726"/>
                  <a:pt x="1823145" y="1942207"/>
                  <a:pt x="1838028" y="1942207"/>
                </a:cubicBezTo>
                <a:cubicBezTo>
                  <a:pt x="1852910" y="1942207"/>
                  <a:pt x="1860352" y="1942207"/>
                  <a:pt x="1860352" y="1942207"/>
                </a:cubicBezTo>
                <a:lnTo>
                  <a:pt x="1875234" y="1942207"/>
                </a:lnTo>
                <a:lnTo>
                  <a:pt x="1867793" y="1934766"/>
                </a:lnTo>
                <a:lnTo>
                  <a:pt x="1860352" y="1934766"/>
                </a:lnTo>
                <a:lnTo>
                  <a:pt x="1852910" y="1934766"/>
                </a:lnTo>
                <a:lnTo>
                  <a:pt x="1852910" y="1919883"/>
                </a:lnTo>
                <a:lnTo>
                  <a:pt x="1860352" y="1919883"/>
                </a:lnTo>
                <a:cubicBezTo>
                  <a:pt x="1865313" y="1919883"/>
                  <a:pt x="1862832" y="1917402"/>
                  <a:pt x="1852910" y="1912441"/>
                </a:cubicBezTo>
                <a:cubicBezTo>
                  <a:pt x="1847950" y="1912441"/>
                  <a:pt x="1840508" y="1912441"/>
                  <a:pt x="1830586" y="1912441"/>
                </a:cubicBezTo>
                <a:cubicBezTo>
                  <a:pt x="1815703" y="1907481"/>
                  <a:pt x="1808262" y="1906240"/>
                  <a:pt x="1808262" y="1908721"/>
                </a:cubicBezTo>
                <a:cubicBezTo>
                  <a:pt x="1808262" y="1911201"/>
                  <a:pt x="1805781" y="1911201"/>
                  <a:pt x="1800820" y="1908721"/>
                </a:cubicBezTo>
                <a:cubicBezTo>
                  <a:pt x="1798340" y="1907481"/>
                  <a:pt x="1796479" y="1906860"/>
                  <a:pt x="1795240" y="1906860"/>
                </a:cubicBezTo>
                <a:close/>
                <a:moveTo>
                  <a:pt x="6347519" y="1905000"/>
                </a:moveTo>
                <a:cubicBezTo>
                  <a:pt x="6352481" y="1905000"/>
                  <a:pt x="6354961" y="1905000"/>
                  <a:pt x="6354961" y="1905000"/>
                </a:cubicBezTo>
                <a:lnTo>
                  <a:pt x="6347519" y="1912441"/>
                </a:lnTo>
                <a:close/>
                <a:moveTo>
                  <a:pt x="2098476" y="1897559"/>
                </a:moveTo>
                <a:cubicBezTo>
                  <a:pt x="2098476" y="1902519"/>
                  <a:pt x="2100957" y="1905000"/>
                  <a:pt x="2105918" y="1905000"/>
                </a:cubicBezTo>
                <a:lnTo>
                  <a:pt x="2105918" y="1897559"/>
                </a:lnTo>
                <a:cubicBezTo>
                  <a:pt x="2105918" y="1897559"/>
                  <a:pt x="2103437" y="1897559"/>
                  <a:pt x="2098476" y="1897559"/>
                </a:cubicBezTo>
                <a:close/>
                <a:moveTo>
                  <a:pt x="1711524" y="1897559"/>
                </a:moveTo>
                <a:lnTo>
                  <a:pt x="1711524" y="1905000"/>
                </a:lnTo>
                <a:lnTo>
                  <a:pt x="1718965" y="1897559"/>
                </a:lnTo>
                <a:close/>
                <a:moveTo>
                  <a:pt x="1332012" y="1897559"/>
                </a:moveTo>
                <a:lnTo>
                  <a:pt x="1324571" y="1905000"/>
                </a:lnTo>
                <a:lnTo>
                  <a:pt x="1317129" y="1905000"/>
                </a:lnTo>
                <a:lnTo>
                  <a:pt x="1332012" y="1912441"/>
                </a:lnTo>
                <a:cubicBezTo>
                  <a:pt x="1341934" y="1912441"/>
                  <a:pt x="1346895" y="1913681"/>
                  <a:pt x="1346895" y="1916162"/>
                </a:cubicBezTo>
                <a:cubicBezTo>
                  <a:pt x="1346895" y="1918643"/>
                  <a:pt x="1348135" y="1918643"/>
                  <a:pt x="1350615" y="1916162"/>
                </a:cubicBezTo>
                <a:cubicBezTo>
                  <a:pt x="1353096" y="1913681"/>
                  <a:pt x="1353096" y="1911201"/>
                  <a:pt x="1350615" y="1908721"/>
                </a:cubicBezTo>
                <a:cubicBezTo>
                  <a:pt x="1348135" y="1906240"/>
                  <a:pt x="1344414" y="1905000"/>
                  <a:pt x="1339453" y="1905000"/>
                </a:cubicBezTo>
                <a:cubicBezTo>
                  <a:pt x="1334492" y="1905000"/>
                  <a:pt x="1332012" y="1902519"/>
                  <a:pt x="1332012" y="1897559"/>
                </a:cubicBezTo>
                <a:close/>
                <a:moveTo>
                  <a:pt x="1294805" y="1897559"/>
                </a:moveTo>
                <a:lnTo>
                  <a:pt x="1302246" y="1905000"/>
                </a:lnTo>
                <a:lnTo>
                  <a:pt x="1309688" y="1897559"/>
                </a:lnTo>
                <a:cubicBezTo>
                  <a:pt x="1304727" y="1897559"/>
                  <a:pt x="1302246" y="1897559"/>
                  <a:pt x="1302246" y="1897559"/>
                </a:cubicBezTo>
                <a:cubicBezTo>
                  <a:pt x="1302246" y="1897559"/>
                  <a:pt x="1299766" y="1897559"/>
                  <a:pt x="1294805" y="1897559"/>
                </a:cubicBezTo>
                <a:close/>
                <a:moveTo>
                  <a:pt x="6287988" y="1890117"/>
                </a:moveTo>
                <a:lnTo>
                  <a:pt x="6317754" y="1897559"/>
                </a:lnTo>
                <a:lnTo>
                  <a:pt x="6302871" y="1897559"/>
                </a:lnTo>
                <a:cubicBezTo>
                  <a:pt x="6292949" y="1892598"/>
                  <a:pt x="6287988" y="1890117"/>
                  <a:pt x="6287988" y="1890117"/>
                </a:cubicBezTo>
                <a:close/>
                <a:moveTo>
                  <a:pt x="5294560" y="1890117"/>
                </a:moveTo>
                <a:cubicBezTo>
                  <a:pt x="5292080" y="1890117"/>
                  <a:pt x="5290840" y="1892598"/>
                  <a:pt x="5290840" y="1897559"/>
                </a:cubicBezTo>
                <a:lnTo>
                  <a:pt x="5298281" y="1897559"/>
                </a:lnTo>
                <a:cubicBezTo>
                  <a:pt x="5298281" y="1892598"/>
                  <a:pt x="5297040" y="1890117"/>
                  <a:pt x="5294560" y="1890117"/>
                </a:cubicBezTo>
                <a:close/>
                <a:moveTo>
                  <a:pt x="2083594" y="1890117"/>
                </a:moveTo>
                <a:lnTo>
                  <a:pt x="2083594" y="1897559"/>
                </a:lnTo>
                <a:lnTo>
                  <a:pt x="2091035" y="1897559"/>
                </a:lnTo>
                <a:cubicBezTo>
                  <a:pt x="2086075" y="1892598"/>
                  <a:pt x="2083594" y="1890117"/>
                  <a:pt x="2083594" y="1890117"/>
                </a:cubicBezTo>
                <a:close/>
                <a:moveTo>
                  <a:pt x="1942207" y="1890117"/>
                </a:moveTo>
                <a:cubicBezTo>
                  <a:pt x="1942207" y="1900039"/>
                  <a:pt x="1947168" y="1905000"/>
                  <a:pt x="1957090" y="1905000"/>
                </a:cubicBezTo>
                <a:cubicBezTo>
                  <a:pt x="1957090" y="1905000"/>
                  <a:pt x="1959571" y="1905000"/>
                  <a:pt x="1964532" y="1905000"/>
                </a:cubicBezTo>
                <a:cubicBezTo>
                  <a:pt x="1969492" y="1905000"/>
                  <a:pt x="1974453" y="1905000"/>
                  <a:pt x="1979414" y="1905000"/>
                </a:cubicBezTo>
                <a:cubicBezTo>
                  <a:pt x="1984375" y="1909961"/>
                  <a:pt x="1990576" y="1912441"/>
                  <a:pt x="1998018" y="1912441"/>
                </a:cubicBezTo>
                <a:lnTo>
                  <a:pt x="2001738" y="1912441"/>
                </a:lnTo>
                <a:lnTo>
                  <a:pt x="2001738" y="1905000"/>
                </a:lnTo>
                <a:cubicBezTo>
                  <a:pt x="2011660" y="1909961"/>
                  <a:pt x="2014141" y="1912441"/>
                  <a:pt x="2009180" y="1912441"/>
                </a:cubicBezTo>
                <a:lnTo>
                  <a:pt x="2016621" y="1919883"/>
                </a:lnTo>
                <a:cubicBezTo>
                  <a:pt x="2016621" y="1924843"/>
                  <a:pt x="2024062" y="1927324"/>
                  <a:pt x="2038945" y="1927324"/>
                </a:cubicBezTo>
                <a:cubicBezTo>
                  <a:pt x="2053828" y="1927324"/>
                  <a:pt x="2063750" y="1929805"/>
                  <a:pt x="2068711" y="1934766"/>
                </a:cubicBezTo>
                <a:lnTo>
                  <a:pt x="2076152" y="1934766"/>
                </a:lnTo>
                <a:cubicBezTo>
                  <a:pt x="2076152" y="1929805"/>
                  <a:pt x="2073672" y="1926084"/>
                  <a:pt x="2068711" y="1923603"/>
                </a:cubicBezTo>
                <a:cubicBezTo>
                  <a:pt x="2063750" y="1921123"/>
                  <a:pt x="2058789" y="1919883"/>
                  <a:pt x="2053828" y="1919883"/>
                </a:cubicBezTo>
                <a:cubicBezTo>
                  <a:pt x="2048867" y="1919883"/>
                  <a:pt x="2043906" y="1917402"/>
                  <a:pt x="2038945" y="1912441"/>
                </a:cubicBezTo>
                <a:cubicBezTo>
                  <a:pt x="2033985" y="1912441"/>
                  <a:pt x="2030264" y="1912441"/>
                  <a:pt x="2027783" y="1912441"/>
                </a:cubicBezTo>
                <a:cubicBezTo>
                  <a:pt x="2025303" y="1912441"/>
                  <a:pt x="2022823" y="1911201"/>
                  <a:pt x="2020342" y="1908721"/>
                </a:cubicBezTo>
                <a:cubicBezTo>
                  <a:pt x="2017861" y="1906240"/>
                  <a:pt x="2016621" y="1905000"/>
                  <a:pt x="2016621" y="1905000"/>
                </a:cubicBezTo>
                <a:cubicBezTo>
                  <a:pt x="2011660" y="1900039"/>
                  <a:pt x="2004219" y="1897559"/>
                  <a:pt x="1994297" y="1897559"/>
                </a:cubicBezTo>
                <a:lnTo>
                  <a:pt x="1957090" y="1890117"/>
                </a:lnTo>
                <a:close/>
                <a:moveTo>
                  <a:pt x="2038945" y="1882676"/>
                </a:moveTo>
                <a:cubicBezTo>
                  <a:pt x="2043906" y="1887636"/>
                  <a:pt x="2048867" y="1890117"/>
                  <a:pt x="2053828" y="1890117"/>
                </a:cubicBezTo>
                <a:lnTo>
                  <a:pt x="2053828" y="1882676"/>
                </a:lnTo>
                <a:close/>
                <a:moveTo>
                  <a:pt x="1931045" y="1882676"/>
                </a:moveTo>
                <a:cubicBezTo>
                  <a:pt x="1928565" y="1882676"/>
                  <a:pt x="1927324" y="1885156"/>
                  <a:pt x="1927324" y="1890117"/>
                </a:cubicBezTo>
                <a:cubicBezTo>
                  <a:pt x="1932285" y="1890117"/>
                  <a:pt x="1934766" y="1888877"/>
                  <a:pt x="1934766" y="1886396"/>
                </a:cubicBezTo>
                <a:cubicBezTo>
                  <a:pt x="1934766" y="1883916"/>
                  <a:pt x="1933525" y="1882676"/>
                  <a:pt x="1931045" y="1882676"/>
                </a:cubicBezTo>
                <a:close/>
                <a:moveTo>
                  <a:pt x="1465957" y="1882676"/>
                </a:moveTo>
                <a:lnTo>
                  <a:pt x="1473399" y="1890117"/>
                </a:lnTo>
                <a:cubicBezTo>
                  <a:pt x="1473399" y="1895078"/>
                  <a:pt x="1473399" y="1897559"/>
                  <a:pt x="1473399" y="1897559"/>
                </a:cubicBezTo>
                <a:cubicBezTo>
                  <a:pt x="1473399" y="1897559"/>
                  <a:pt x="1470918" y="1897559"/>
                  <a:pt x="1465957" y="1897559"/>
                </a:cubicBezTo>
                <a:cubicBezTo>
                  <a:pt x="1465957" y="1897559"/>
                  <a:pt x="1465957" y="1895078"/>
                  <a:pt x="1465957" y="1890117"/>
                </a:cubicBezTo>
                <a:cubicBezTo>
                  <a:pt x="1465957" y="1885156"/>
                  <a:pt x="1465957" y="1882676"/>
                  <a:pt x="1465957" y="1882676"/>
                </a:cubicBezTo>
                <a:close/>
                <a:moveTo>
                  <a:pt x="1257598" y="1882676"/>
                </a:moveTo>
                <a:cubicBezTo>
                  <a:pt x="1262559" y="1887636"/>
                  <a:pt x="1267520" y="1890117"/>
                  <a:pt x="1272481" y="1890117"/>
                </a:cubicBezTo>
                <a:lnTo>
                  <a:pt x="1265039" y="1882676"/>
                </a:lnTo>
                <a:close/>
                <a:moveTo>
                  <a:pt x="1242715" y="1882676"/>
                </a:moveTo>
                <a:cubicBezTo>
                  <a:pt x="1237754" y="1887636"/>
                  <a:pt x="1237754" y="1890117"/>
                  <a:pt x="1242715" y="1890117"/>
                </a:cubicBezTo>
                <a:lnTo>
                  <a:pt x="1250156" y="1882676"/>
                </a:lnTo>
                <a:close/>
                <a:moveTo>
                  <a:pt x="1198067" y="1875234"/>
                </a:moveTo>
                <a:cubicBezTo>
                  <a:pt x="1198067" y="1885156"/>
                  <a:pt x="1205508" y="1890117"/>
                  <a:pt x="1220391" y="1890117"/>
                </a:cubicBezTo>
                <a:lnTo>
                  <a:pt x="1227832" y="1890117"/>
                </a:lnTo>
                <a:cubicBezTo>
                  <a:pt x="1222871" y="1885156"/>
                  <a:pt x="1217910" y="1882676"/>
                  <a:pt x="1212949" y="1882676"/>
                </a:cubicBezTo>
                <a:close/>
                <a:moveTo>
                  <a:pt x="1488281" y="1867793"/>
                </a:moveTo>
                <a:lnTo>
                  <a:pt x="1488281" y="1875234"/>
                </a:lnTo>
                <a:cubicBezTo>
                  <a:pt x="1488281" y="1875234"/>
                  <a:pt x="1490762" y="1875234"/>
                  <a:pt x="1495723" y="1875234"/>
                </a:cubicBezTo>
                <a:cubicBezTo>
                  <a:pt x="1490762" y="1870274"/>
                  <a:pt x="1488281" y="1867793"/>
                  <a:pt x="1488281" y="1867793"/>
                </a:cubicBezTo>
                <a:close/>
                <a:moveTo>
                  <a:pt x="1063656" y="1863142"/>
                </a:moveTo>
                <a:cubicBezTo>
                  <a:pt x="1055285" y="1863762"/>
                  <a:pt x="1045518" y="1865312"/>
                  <a:pt x="1034356" y="1867793"/>
                </a:cubicBezTo>
                <a:lnTo>
                  <a:pt x="1026914" y="1875234"/>
                </a:lnTo>
                <a:lnTo>
                  <a:pt x="1041797" y="1882676"/>
                </a:lnTo>
                <a:cubicBezTo>
                  <a:pt x="1051719" y="1887636"/>
                  <a:pt x="1059160" y="1890117"/>
                  <a:pt x="1064121" y="1890117"/>
                </a:cubicBezTo>
                <a:lnTo>
                  <a:pt x="1079004" y="1897559"/>
                </a:lnTo>
                <a:cubicBezTo>
                  <a:pt x="1079004" y="1897559"/>
                  <a:pt x="1088926" y="1900039"/>
                  <a:pt x="1108769" y="1905000"/>
                </a:cubicBezTo>
                <a:lnTo>
                  <a:pt x="1123652" y="1919883"/>
                </a:lnTo>
                <a:lnTo>
                  <a:pt x="1131094" y="1919883"/>
                </a:lnTo>
                <a:cubicBezTo>
                  <a:pt x="1145977" y="1914922"/>
                  <a:pt x="1158379" y="1919883"/>
                  <a:pt x="1168301" y="1934766"/>
                </a:cubicBezTo>
                <a:cubicBezTo>
                  <a:pt x="1163340" y="1934766"/>
                  <a:pt x="1160860" y="1934766"/>
                  <a:pt x="1160860" y="1934766"/>
                </a:cubicBezTo>
                <a:cubicBezTo>
                  <a:pt x="1145977" y="1934766"/>
                  <a:pt x="1145977" y="1937246"/>
                  <a:pt x="1160860" y="1942207"/>
                </a:cubicBezTo>
                <a:lnTo>
                  <a:pt x="1183184" y="1949648"/>
                </a:lnTo>
                <a:lnTo>
                  <a:pt x="1212949" y="1957090"/>
                </a:lnTo>
                <a:cubicBezTo>
                  <a:pt x="1217910" y="1957090"/>
                  <a:pt x="1222871" y="1957090"/>
                  <a:pt x="1227832" y="1957090"/>
                </a:cubicBezTo>
                <a:cubicBezTo>
                  <a:pt x="1227832" y="1962051"/>
                  <a:pt x="1230312" y="1964531"/>
                  <a:pt x="1235274" y="1964531"/>
                </a:cubicBezTo>
                <a:cubicBezTo>
                  <a:pt x="1240235" y="1964531"/>
                  <a:pt x="1245195" y="1964531"/>
                  <a:pt x="1250156" y="1964531"/>
                </a:cubicBezTo>
                <a:cubicBezTo>
                  <a:pt x="1255118" y="1969492"/>
                  <a:pt x="1260078" y="1971973"/>
                  <a:pt x="1265039" y="1971973"/>
                </a:cubicBezTo>
                <a:lnTo>
                  <a:pt x="1279922" y="1979414"/>
                </a:lnTo>
                <a:lnTo>
                  <a:pt x="1287363" y="1979414"/>
                </a:lnTo>
                <a:lnTo>
                  <a:pt x="1294805" y="1979414"/>
                </a:lnTo>
                <a:lnTo>
                  <a:pt x="1279922" y="1986855"/>
                </a:lnTo>
                <a:lnTo>
                  <a:pt x="1272481" y="1986855"/>
                </a:lnTo>
                <a:cubicBezTo>
                  <a:pt x="1272481" y="1981895"/>
                  <a:pt x="1270000" y="1979414"/>
                  <a:pt x="1265039" y="1979414"/>
                </a:cubicBezTo>
                <a:cubicBezTo>
                  <a:pt x="1260078" y="1979414"/>
                  <a:pt x="1255118" y="1976933"/>
                  <a:pt x="1250156" y="1971973"/>
                </a:cubicBezTo>
                <a:cubicBezTo>
                  <a:pt x="1250156" y="1971973"/>
                  <a:pt x="1250156" y="1974453"/>
                  <a:pt x="1250156" y="1979414"/>
                </a:cubicBezTo>
                <a:cubicBezTo>
                  <a:pt x="1250156" y="1984375"/>
                  <a:pt x="1247676" y="1984375"/>
                  <a:pt x="1242715" y="1979414"/>
                </a:cubicBezTo>
                <a:lnTo>
                  <a:pt x="1242715" y="1986855"/>
                </a:lnTo>
                <a:cubicBezTo>
                  <a:pt x="1247676" y="1986855"/>
                  <a:pt x="1251397" y="1985615"/>
                  <a:pt x="1253877" y="1983135"/>
                </a:cubicBezTo>
                <a:cubicBezTo>
                  <a:pt x="1256357" y="1980654"/>
                  <a:pt x="1258838" y="1981895"/>
                  <a:pt x="1261319" y="1986855"/>
                </a:cubicBezTo>
                <a:cubicBezTo>
                  <a:pt x="1263799" y="1991816"/>
                  <a:pt x="1270000" y="1994297"/>
                  <a:pt x="1279922" y="1994297"/>
                </a:cubicBezTo>
                <a:cubicBezTo>
                  <a:pt x="1289844" y="1994297"/>
                  <a:pt x="1294805" y="1995537"/>
                  <a:pt x="1294805" y="1998017"/>
                </a:cubicBezTo>
                <a:cubicBezTo>
                  <a:pt x="1294805" y="2000498"/>
                  <a:pt x="1297285" y="1999258"/>
                  <a:pt x="1302246" y="1994297"/>
                </a:cubicBezTo>
                <a:lnTo>
                  <a:pt x="1317129" y="2001738"/>
                </a:lnTo>
                <a:cubicBezTo>
                  <a:pt x="1322090" y="2001738"/>
                  <a:pt x="1332012" y="2001738"/>
                  <a:pt x="1346895" y="2001738"/>
                </a:cubicBezTo>
                <a:lnTo>
                  <a:pt x="1354336" y="1994297"/>
                </a:lnTo>
                <a:cubicBezTo>
                  <a:pt x="1349375" y="1994297"/>
                  <a:pt x="1341934" y="1991816"/>
                  <a:pt x="1332012" y="1986855"/>
                </a:cubicBezTo>
                <a:lnTo>
                  <a:pt x="1317129" y="1979414"/>
                </a:lnTo>
                <a:lnTo>
                  <a:pt x="1324571" y="1979414"/>
                </a:lnTo>
                <a:lnTo>
                  <a:pt x="1346895" y="1986855"/>
                </a:lnTo>
                <a:lnTo>
                  <a:pt x="1361777" y="1986855"/>
                </a:lnTo>
                <a:cubicBezTo>
                  <a:pt x="1356816" y="1981895"/>
                  <a:pt x="1354336" y="1979414"/>
                  <a:pt x="1354336" y="1979414"/>
                </a:cubicBezTo>
                <a:lnTo>
                  <a:pt x="1346895" y="1979414"/>
                </a:lnTo>
                <a:cubicBezTo>
                  <a:pt x="1336973" y="1979414"/>
                  <a:pt x="1332012" y="1975693"/>
                  <a:pt x="1332012" y="1968252"/>
                </a:cubicBezTo>
                <a:cubicBezTo>
                  <a:pt x="1332012" y="1960810"/>
                  <a:pt x="1334492" y="1957090"/>
                  <a:pt x="1339453" y="1957090"/>
                </a:cubicBezTo>
                <a:lnTo>
                  <a:pt x="1339453" y="1949648"/>
                </a:lnTo>
                <a:lnTo>
                  <a:pt x="1324571" y="1942207"/>
                </a:lnTo>
                <a:cubicBezTo>
                  <a:pt x="1314649" y="1942207"/>
                  <a:pt x="1305967" y="1939726"/>
                  <a:pt x="1298525" y="1934766"/>
                </a:cubicBezTo>
                <a:cubicBezTo>
                  <a:pt x="1291084" y="1929805"/>
                  <a:pt x="1282402" y="1929805"/>
                  <a:pt x="1272481" y="1934766"/>
                </a:cubicBezTo>
                <a:lnTo>
                  <a:pt x="1257598" y="1927324"/>
                </a:lnTo>
                <a:cubicBezTo>
                  <a:pt x="1257598" y="1922363"/>
                  <a:pt x="1255118" y="1919883"/>
                  <a:pt x="1250156" y="1919883"/>
                </a:cubicBezTo>
                <a:lnTo>
                  <a:pt x="1250156" y="1927324"/>
                </a:lnTo>
                <a:cubicBezTo>
                  <a:pt x="1245195" y="1927324"/>
                  <a:pt x="1240235" y="1927324"/>
                  <a:pt x="1235274" y="1927324"/>
                </a:cubicBezTo>
                <a:lnTo>
                  <a:pt x="1235274" y="1919883"/>
                </a:lnTo>
                <a:lnTo>
                  <a:pt x="1235274" y="1912441"/>
                </a:lnTo>
                <a:cubicBezTo>
                  <a:pt x="1230312" y="1917402"/>
                  <a:pt x="1225352" y="1917402"/>
                  <a:pt x="1220391" y="1912441"/>
                </a:cubicBezTo>
                <a:lnTo>
                  <a:pt x="1205508" y="1912441"/>
                </a:lnTo>
                <a:lnTo>
                  <a:pt x="1205508" y="1919883"/>
                </a:lnTo>
                <a:lnTo>
                  <a:pt x="1198067" y="1912441"/>
                </a:lnTo>
                <a:cubicBezTo>
                  <a:pt x="1203028" y="1912441"/>
                  <a:pt x="1203028" y="1909961"/>
                  <a:pt x="1198067" y="1905000"/>
                </a:cubicBezTo>
                <a:lnTo>
                  <a:pt x="1183184" y="1897559"/>
                </a:lnTo>
                <a:cubicBezTo>
                  <a:pt x="1183184" y="1897559"/>
                  <a:pt x="1180703" y="1895078"/>
                  <a:pt x="1175742" y="1890117"/>
                </a:cubicBezTo>
                <a:lnTo>
                  <a:pt x="1149698" y="1890117"/>
                </a:lnTo>
                <a:cubicBezTo>
                  <a:pt x="1152178" y="1890117"/>
                  <a:pt x="1155898" y="1892598"/>
                  <a:pt x="1160860" y="1897559"/>
                </a:cubicBezTo>
                <a:cubicBezTo>
                  <a:pt x="1165820" y="1897559"/>
                  <a:pt x="1168301" y="1897559"/>
                  <a:pt x="1168301" y="1897559"/>
                </a:cubicBezTo>
                <a:lnTo>
                  <a:pt x="1131094" y="1905000"/>
                </a:lnTo>
                <a:cubicBezTo>
                  <a:pt x="1111250" y="1900039"/>
                  <a:pt x="1101328" y="1892598"/>
                  <a:pt x="1101328" y="1882676"/>
                </a:cubicBezTo>
                <a:cubicBezTo>
                  <a:pt x="1101328" y="1867793"/>
                  <a:pt x="1088771" y="1861282"/>
                  <a:pt x="1063656" y="1863142"/>
                </a:cubicBezTo>
                <a:close/>
                <a:moveTo>
                  <a:pt x="1614785" y="1860351"/>
                </a:moveTo>
                <a:lnTo>
                  <a:pt x="1622227" y="1860351"/>
                </a:lnTo>
                <a:lnTo>
                  <a:pt x="1620739" y="1861096"/>
                </a:lnTo>
                <a:close/>
                <a:moveTo>
                  <a:pt x="1324571" y="1858026"/>
                </a:moveTo>
                <a:cubicBezTo>
                  <a:pt x="1332012" y="1857096"/>
                  <a:pt x="1339453" y="1860351"/>
                  <a:pt x="1346895" y="1867793"/>
                </a:cubicBezTo>
                <a:lnTo>
                  <a:pt x="1346895" y="1875234"/>
                </a:lnTo>
                <a:cubicBezTo>
                  <a:pt x="1346895" y="1875234"/>
                  <a:pt x="1344414" y="1875234"/>
                  <a:pt x="1339453" y="1875234"/>
                </a:cubicBezTo>
                <a:cubicBezTo>
                  <a:pt x="1339453" y="1875234"/>
                  <a:pt x="1338213" y="1873994"/>
                  <a:pt x="1335733" y="1871514"/>
                </a:cubicBezTo>
                <a:cubicBezTo>
                  <a:pt x="1333252" y="1869033"/>
                  <a:pt x="1329531" y="1867793"/>
                  <a:pt x="1324571" y="1867793"/>
                </a:cubicBezTo>
                <a:lnTo>
                  <a:pt x="1317129" y="1860351"/>
                </a:lnTo>
                <a:cubicBezTo>
                  <a:pt x="1319609" y="1859111"/>
                  <a:pt x="1322090" y="1858336"/>
                  <a:pt x="1324571" y="1858026"/>
                </a:cubicBezTo>
                <a:close/>
                <a:moveTo>
                  <a:pt x="1955230" y="1856631"/>
                </a:moveTo>
                <a:cubicBezTo>
                  <a:pt x="1953989" y="1856631"/>
                  <a:pt x="1952129" y="1857871"/>
                  <a:pt x="1949649" y="1860351"/>
                </a:cubicBezTo>
                <a:lnTo>
                  <a:pt x="1957090" y="1860351"/>
                </a:lnTo>
                <a:cubicBezTo>
                  <a:pt x="1957090" y="1857871"/>
                  <a:pt x="1956470" y="1856631"/>
                  <a:pt x="1955230" y="1856631"/>
                </a:cubicBezTo>
                <a:close/>
                <a:moveTo>
                  <a:pt x="1845469" y="1852910"/>
                </a:moveTo>
                <a:lnTo>
                  <a:pt x="1838028" y="1860351"/>
                </a:lnTo>
                <a:cubicBezTo>
                  <a:pt x="1842988" y="1870274"/>
                  <a:pt x="1852910" y="1876474"/>
                  <a:pt x="1867793" y="1878955"/>
                </a:cubicBezTo>
                <a:cubicBezTo>
                  <a:pt x="1882676" y="1881436"/>
                  <a:pt x="1892598" y="1880195"/>
                  <a:pt x="1897559" y="1875234"/>
                </a:cubicBezTo>
                <a:lnTo>
                  <a:pt x="1860352" y="1860351"/>
                </a:lnTo>
                <a:cubicBezTo>
                  <a:pt x="1855391" y="1860351"/>
                  <a:pt x="1850430" y="1857871"/>
                  <a:pt x="1845469" y="1852910"/>
                </a:cubicBezTo>
                <a:close/>
                <a:moveTo>
                  <a:pt x="1175742" y="1852910"/>
                </a:moveTo>
                <a:cubicBezTo>
                  <a:pt x="1175742" y="1857871"/>
                  <a:pt x="1178223" y="1860351"/>
                  <a:pt x="1183184" y="1860351"/>
                </a:cubicBezTo>
                <a:cubicBezTo>
                  <a:pt x="1188145" y="1860351"/>
                  <a:pt x="1190625" y="1857871"/>
                  <a:pt x="1190625" y="1852910"/>
                </a:cubicBezTo>
                <a:close/>
                <a:moveTo>
                  <a:pt x="1008311" y="1849189"/>
                </a:moveTo>
                <a:cubicBezTo>
                  <a:pt x="1005830" y="1849190"/>
                  <a:pt x="1004590" y="1850430"/>
                  <a:pt x="1004590" y="1852910"/>
                </a:cubicBezTo>
                <a:cubicBezTo>
                  <a:pt x="1004590" y="1852910"/>
                  <a:pt x="1007070" y="1852910"/>
                  <a:pt x="1012031" y="1852910"/>
                </a:cubicBezTo>
                <a:cubicBezTo>
                  <a:pt x="1021953" y="1852910"/>
                  <a:pt x="1026914" y="1854150"/>
                  <a:pt x="1026914" y="1856631"/>
                </a:cubicBezTo>
                <a:cubicBezTo>
                  <a:pt x="1026914" y="1859111"/>
                  <a:pt x="1030635" y="1860351"/>
                  <a:pt x="1038076" y="1860351"/>
                </a:cubicBezTo>
                <a:cubicBezTo>
                  <a:pt x="1045518" y="1860351"/>
                  <a:pt x="1049239" y="1857871"/>
                  <a:pt x="1049239" y="1852910"/>
                </a:cubicBezTo>
                <a:lnTo>
                  <a:pt x="1041797" y="1852910"/>
                </a:lnTo>
                <a:lnTo>
                  <a:pt x="1019473" y="1852910"/>
                </a:lnTo>
                <a:cubicBezTo>
                  <a:pt x="1014512" y="1850430"/>
                  <a:pt x="1010791" y="1849190"/>
                  <a:pt x="1008311" y="1849189"/>
                </a:cubicBezTo>
                <a:close/>
                <a:moveTo>
                  <a:pt x="1361777" y="1845469"/>
                </a:moveTo>
                <a:cubicBezTo>
                  <a:pt x="1361777" y="1850429"/>
                  <a:pt x="1372940" y="1856631"/>
                  <a:pt x="1395264" y="1864072"/>
                </a:cubicBezTo>
                <a:cubicBezTo>
                  <a:pt x="1417588" y="1871514"/>
                  <a:pt x="1431230" y="1875234"/>
                  <a:pt x="1436192" y="1875234"/>
                </a:cubicBezTo>
                <a:lnTo>
                  <a:pt x="1443633" y="1867793"/>
                </a:lnTo>
                <a:cubicBezTo>
                  <a:pt x="1443633" y="1867793"/>
                  <a:pt x="1438672" y="1866553"/>
                  <a:pt x="1428750" y="1864072"/>
                </a:cubicBezTo>
                <a:cubicBezTo>
                  <a:pt x="1418828" y="1861592"/>
                  <a:pt x="1412627" y="1859111"/>
                  <a:pt x="1410146" y="1856631"/>
                </a:cubicBezTo>
                <a:cubicBezTo>
                  <a:pt x="1407666" y="1854150"/>
                  <a:pt x="1402705" y="1852910"/>
                  <a:pt x="1395264" y="1852910"/>
                </a:cubicBezTo>
                <a:cubicBezTo>
                  <a:pt x="1387823" y="1852910"/>
                  <a:pt x="1384102" y="1850429"/>
                  <a:pt x="1384102" y="1845469"/>
                </a:cubicBezTo>
                <a:close/>
                <a:moveTo>
                  <a:pt x="982266" y="1845469"/>
                </a:moveTo>
                <a:cubicBezTo>
                  <a:pt x="977305" y="1845469"/>
                  <a:pt x="977305" y="1847949"/>
                  <a:pt x="982266" y="1852910"/>
                </a:cubicBezTo>
                <a:cubicBezTo>
                  <a:pt x="992188" y="1862832"/>
                  <a:pt x="1002110" y="1867793"/>
                  <a:pt x="1012031" y="1867793"/>
                </a:cubicBezTo>
                <a:lnTo>
                  <a:pt x="1012031" y="1860351"/>
                </a:lnTo>
                <a:cubicBezTo>
                  <a:pt x="1007070" y="1860351"/>
                  <a:pt x="1002110" y="1857871"/>
                  <a:pt x="997149" y="1852910"/>
                </a:cubicBezTo>
                <a:cubicBezTo>
                  <a:pt x="992188" y="1847949"/>
                  <a:pt x="987227" y="1845469"/>
                  <a:pt x="982266" y="1845469"/>
                </a:cubicBezTo>
                <a:close/>
                <a:moveTo>
                  <a:pt x="6139160" y="1838027"/>
                </a:moveTo>
                <a:lnTo>
                  <a:pt x="6139160" y="1845469"/>
                </a:lnTo>
                <a:cubicBezTo>
                  <a:pt x="6144121" y="1845469"/>
                  <a:pt x="6149081" y="1845469"/>
                  <a:pt x="6154043" y="1845469"/>
                </a:cubicBezTo>
                <a:cubicBezTo>
                  <a:pt x="6149081" y="1840508"/>
                  <a:pt x="6144121" y="1838027"/>
                  <a:pt x="6139160" y="1838027"/>
                </a:cubicBezTo>
                <a:close/>
                <a:moveTo>
                  <a:pt x="6094511" y="1838027"/>
                </a:moveTo>
                <a:lnTo>
                  <a:pt x="6072187" y="1845469"/>
                </a:lnTo>
                <a:lnTo>
                  <a:pt x="6094511" y="1845469"/>
                </a:lnTo>
                <a:cubicBezTo>
                  <a:pt x="6094511" y="1840508"/>
                  <a:pt x="6094511" y="1838027"/>
                  <a:pt x="6094511" y="1838027"/>
                </a:cubicBezTo>
                <a:close/>
                <a:moveTo>
                  <a:pt x="952500" y="1838027"/>
                </a:moveTo>
                <a:cubicBezTo>
                  <a:pt x="952500" y="1842988"/>
                  <a:pt x="952500" y="1845469"/>
                  <a:pt x="952500" y="1845469"/>
                </a:cubicBezTo>
                <a:lnTo>
                  <a:pt x="959942" y="1845469"/>
                </a:lnTo>
                <a:close/>
                <a:moveTo>
                  <a:pt x="1391543" y="1830586"/>
                </a:moveTo>
                <a:lnTo>
                  <a:pt x="1421309" y="1838027"/>
                </a:lnTo>
                <a:cubicBezTo>
                  <a:pt x="1421309" y="1833067"/>
                  <a:pt x="1418828" y="1830586"/>
                  <a:pt x="1413867" y="1830586"/>
                </a:cubicBezTo>
                <a:cubicBezTo>
                  <a:pt x="1408906" y="1830586"/>
                  <a:pt x="1403946" y="1830586"/>
                  <a:pt x="1398984" y="1830586"/>
                </a:cubicBezTo>
                <a:close/>
                <a:moveTo>
                  <a:pt x="982266" y="1830586"/>
                </a:moveTo>
                <a:lnTo>
                  <a:pt x="974824" y="1838027"/>
                </a:lnTo>
                <a:cubicBezTo>
                  <a:pt x="979785" y="1838027"/>
                  <a:pt x="982266" y="1838027"/>
                  <a:pt x="982266" y="1838027"/>
                </a:cubicBezTo>
                <a:lnTo>
                  <a:pt x="997149" y="1838027"/>
                </a:lnTo>
                <a:close/>
                <a:moveTo>
                  <a:pt x="930176" y="1830586"/>
                </a:moveTo>
                <a:lnTo>
                  <a:pt x="922735" y="1838027"/>
                </a:lnTo>
                <a:cubicBezTo>
                  <a:pt x="927696" y="1838027"/>
                  <a:pt x="931416" y="1839267"/>
                  <a:pt x="933897" y="1841748"/>
                </a:cubicBezTo>
                <a:cubicBezTo>
                  <a:pt x="936377" y="1844229"/>
                  <a:pt x="937617" y="1842988"/>
                  <a:pt x="937617" y="1838027"/>
                </a:cubicBezTo>
                <a:close/>
                <a:moveTo>
                  <a:pt x="1413867" y="1823144"/>
                </a:moveTo>
                <a:cubicBezTo>
                  <a:pt x="1413867" y="1828105"/>
                  <a:pt x="1416348" y="1830586"/>
                  <a:pt x="1421309" y="1830586"/>
                </a:cubicBezTo>
                <a:lnTo>
                  <a:pt x="1428750" y="1823144"/>
                </a:lnTo>
                <a:cubicBezTo>
                  <a:pt x="1428750" y="1823144"/>
                  <a:pt x="1426270" y="1823144"/>
                  <a:pt x="1421309" y="1823144"/>
                </a:cubicBezTo>
                <a:close/>
                <a:moveTo>
                  <a:pt x="6074048" y="1819424"/>
                </a:moveTo>
                <a:cubicBezTo>
                  <a:pt x="6072807" y="1819424"/>
                  <a:pt x="6072187" y="1820664"/>
                  <a:pt x="6072187" y="1823144"/>
                </a:cubicBezTo>
                <a:lnTo>
                  <a:pt x="6079629" y="1823144"/>
                </a:lnTo>
                <a:cubicBezTo>
                  <a:pt x="6077148" y="1820664"/>
                  <a:pt x="6075288" y="1819424"/>
                  <a:pt x="6074048" y="1819424"/>
                </a:cubicBezTo>
                <a:close/>
                <a:moveTo>
                  <a:pt x="6206133" y="1815703"/>
                </a:moveTo>
                <a:cubicBezTo>
                  <a:pt x="6216054" y="1815703"/>
                  <a:pt x="6223495" y="1816943"/>
                  <a:pt x="6228457" y="1819424"/>
                </a:cubicBezTo>
                <a:cubicBezTo>
                  <a:pt x="6233418" y="1821904"/>
                  <a:pt x="6235898" y="1823144"/>
                  <a:pt x="6235898" y="1823144"/>
                </a:cubicBezTo>
                <a:cubicBezTo>
                  <a:pt x="6240859" y="1823144"/>
                  <a:pt x="6243340" y="1823144"/>
                  <a:pt x="6243340" y="1823144"/>
                </a:cubicBezTo>
                <a:cubicBezTo>
                  <a:pt x="6243340" y="1823144"/>
                  <a:pt x="6245820" y="1823144"/>
                  <a:pt x="6250781" y="1823144"/>
                </a:cubicBezTo>
                <a:cubicBezTo>
                  <a:pt x="6250781" y="1828105"/>
                  <a:pt x="6255742" y="1830586"/>
                  <a:pt x="6265664" y="1830586"/>
                </a:cubicBezTo>
                <a:lnTo>
                  <a:pt x="6273105" y="1830586"/>
                </a:lnTo>
                <a:cubicBezTo>
                  <a:pt x="6268144" y="1825625"/>
                  <a:pt x="6268144" y="1823144"/>
                  <a:pt x="6273105" y="1823144"/>
                </a:cubicBezTo>
                <a:lnTo>
                  <a:pt x="6280547" y="1823144"/>
                </a:lnTo>
                <a:cubicBezTo>
                  <a:pt x="6280547" y="1828105"/>
                  <a:pt x="6280547" y="1830586"/>
                  <a:pt x="6280547" y="1830586"/>
                </a:cubicBezTo>
                <a:cubicBezTo>
                  <a:pt x="6280547" y="1830586"/>
                  <a:pt x="6283027" y="1830586"/>
                  <a:pt x="6287988" y="1830586"/>
                </a:cubicBezTo>
                <a:lnTo>
                  <a:pt x="6295429" y="1838027"/>
                </a:lnTo>
                <a:cubicBezTo>
                  <a:pt x="6290468" y="1838027"/>
                  <a:pt x="6285508" y="1838027"/>
                  <a:pt x="6280547" y="1838027"/>
                </a:cubicBezTo>
                <a:cubicBezTo>
                  <a:pt x="6270625" y="1838027"/>
                  <a:pt x="6263184" y="1838027"/>
                  <a:pt x="6258222" y="1838027"/>
                </a:cubicBezTo>
                <a:lnTo>
                  <a:pt x="6206133" y="1830586"/>
                </a:lnTo>
                <a:cubicBezTo>
                  <a:pt x="6201171" y="1825625"/>
                  <a:pt x="6198691" y="1823144"/>
                  <a:pt x="6198691" y="1823144"/>
                </a:cubicBezTo>
                <a:cubicBezTo>
                  <a:pt x="6193730" y="1828105"/>
                  <a:pt x="6191250" y="1828105"/>
                  <a:pt x="6191250" y="1823144"/>
                </a:cubicBezTo>
                <a:cubicBezTo>
                  <a:pt x="6191250" y="1818184"/>
                  <a:pt x="6196211" y="1815703"/>
                  <a:pt x="6206133" y="1815703"/>
                </a:cubicBezTo>
                <a:close/>
                <a:moveTo>
                  <a:pt x="1369219" y="1815703"/>
                </a:moveTo>
                <a:lnTo>
                  <a:pt x="1361777" y="1823144"/>
                </a:lnTo>
                <a:lnTo>
                  <a:pt x="1376660" y="1823144"/>
                </a:lnTo>
                <a:cubicBezTo>
                  <a:pt x="1376660" y="1818184"/>
                  <a:pt x="1374180" y="1815703"/>
                  <a:pt x="1369219" y="1815703"/>
                </a:cubicBezTo>
                <a:close/>
                <a:moveTo>
                  <a:pt x="1049239" y="1815703"/>
                </a:moveTo>
                <a:cubicBezTo>
                  <a:pt x="1049239" y="1815703"/>
                  <a:pt x="1049239" y="1818184"/>
                  <a:pt x="1049239" y="1823144"/>
                </a:cubicBezTo>
                <a:cubicBezTo>
                  <a:pt x="1054199" y="1823144"/>
                  <a:pt x="1056680" y="1821904"/>
                  <a:pt x="1056680" y="1819424"/>
                </a:cubicBezTo>
                <a:cubicBezTo>
                  <a:pt x="1056680" y="1816943"/>
                  <a:pt x="1054199" y="1815703"/>
                  <a:pt x="1049239" y="1815703"/>
                </a:cubicBezTo>
                <a:close/>
                <a:moveTo>
                  <a:pt x="1027844" y="1811052"/>
                </a:moveTo>
                <a:cubicBezTo>
                  <a:pt x="1027224" y="1811672"/>
                  <a:pt x="1026914" y="1813223"/>
                  <a:pt x="1026914" y="1815703"/>
                </a:cubicBezTo>
                <a:cubicBezTo>
                  <a:pt x="1026914" y="1815703"/>
                  <a:pt x="1028155" y="1815703"/>
                  <a:pt x="1030635" y="1815703"/>
                </a:cubicBezTo>
                <a:cubicBezTo>
                  <a:pt x="1033115" y="1815703"/>
                  <a:pt x="1034356" y="1815703"/>
                  <a:pt x="1034356" y="1815703"/>
                </a:cubicBezTo>
                <a:cubicBezTo>
                  <a:pt x="1034356" y="1815703"/>
                  <a:pt x="1033115" y="1814463"/>
                  <a:pt x="1030635" y="1811982"/>
                </a:cubicBezTo>
                <a:cubicBezTo>
                  <a:pt x="1029395" y="1810742"/>
                  <a:pt x="1028465" y="1810432"/>
                  <a:pt x="1027844" y="1811052"/>
                </a:cubicBezTo>
                <a:close/>
                <a:moveTo>
                  <a:pt x="1670596" y="1805936"/>
                </a:moveTo>
                <a:cubicBezTo>
                  <a:pt x="1669356" y="1806247"/>
                  <a:pt x="1668115" y="1807022"/>
                  <a:pt x="1666875" y="1808262"/>
                </a:cubicBezTo>
                <a:cubicBezTo>
                  <a:pt x="1666875" y="1813222"/>
                  <a:pt x="1669356" y="1815703"/>
                  <a:pt x="1674317" y="1815703"/>
                </a:cubicBezTo>
                <a:lnTo>
                  <a:pt x="1681758" y="1815703"/>
                </a:lnTo>
                <a:cubicBezTo>
                  <a:pt x="1678037" y="1808262"/>
                  <a:pt x="1674317" y="1805006"/>
                  <a:pt x="1670596" y="1805936"/>
                </a:cubicBezTo>
                <a:close/>
                <a:moveTo>
                  <a:pt x="1265039" y="1785937"/>
                </a:moveTo>
                <a:lnTo>
                  <a:pt x="1265039" y="1793379"/>
                </a:lnTo>
                <a:cubicBezTo>
                  <a:pt x="1265039" y="1793379"/>
                  <a:pt x="1267520" y="1793379"/>
                  <a:pt x="1272481" y="1793379"/>
                </a:cubicBezTo>
                <a:cubicBezTo>
                  <a:pt x="1267520" y="1788418"/>
                  <a:pt x="1265039" y="1785937"/>
                  <a:pt x="1265039" y="1785937"/>
                </a:cubicBezTo>
                <a:close/>
                <a:moveTo>
                  <a:pt x="1086446" y="1785937"/>
                </a:moveTo>
                <a:cubicBezTo>
                  <a:pt x="1086446" y="1785937"/>
                  <a:pt x="1088926" y="1785937"/>
                  <a:pt x="1093887" y="1785937"/>
                </a:cubicBezTo>
                <a:lnTo>
                  <a:pt x="1101328" y="1785937"/>
                </a:lnTo>
                <a:cubicBezTo>
                  <a:pt x="1101328" y="1785937"/>
                  <a:pt x="1098848" y="1788418"/>
                  <a:pt x="1093887" y="1793379"/>
                </a:cubicBezTo>
                <a:cubicBezTo>
                  <a:pt x="1088926" y="1793379"/>
                  <a:pt x="1086446" y="1793379"/>
                  <a:pt x="1086446" y="1793379"/>
                </a:cubicBezTo>
                <a:cubicBezTo>
                  <a:pt x="1086446" y="1788418"/>
                  <a:pt x="1086446" y="1785937"/>
                  <a:pt x="1086446" y="1785937"/>
                </a:cubicBezTo>
                <a:close/>
                <a:moveTo>
                  <a:pt x="6474023" y="1778496"/>
                </a:moveTo>
                <a:cubicBezTo>
                  <a:pt x="6474023" y="1778496"/>
                  <a:pt x="6476503" y="1778496"/>
                  <a:pt x="6481465" y="1778496"/>
                </a:cubicBezTo>
                <a:lnTo>
                  <a:pt x="6474023" y="1785937"/>
                </a:lnTo>
                <a:cubicBezTo>
                  <a:pt x="6474023" y="1780977"/>
                  <a:pt x="6474023" y="1778496"/>
                  <a:pt x="6474023" y="1778496"/>
                </a:cubicBezTo>
                <a:close/>
                <a:moveTo>
                  <a:pt x="6280547" y="1778496"/>
                </a:moveTo>
                <a:lnTo>
                  <a:pt x="6287988" y="1785937"/>
                </a:lnTo>
                <a:lnTo>
                  <a:pt x="6302871" y="1785937"/>
                </a:lnTo>
                <a:cubicBezTo>
                  <a:pt x="6302871" y="1780977"/>
                  <a:pt x="6300391" y="1778496"/>
                  <a:pt x="6295429" y="1778496"/>
                </a:cubicBezTo>
                <a:cubicBezTo>
                  <a:pt x="6290468" y="1778496"/>
                  <a:pt x="6285508" y="1778496"/>
                  <a:pt x="6280547" y="1778496"/>
                </a:cubicBezTo>
                <a:close/>
                <a:moveTo>
                  <a:pt x="6101953" y="1778496"/>
                </a:moveTo>
                <a:lnTo>
                  <a:pt x="6094511" y="1793379"/>
                </a:lnTo>
                <a:lnTo>
                  <a:pt x="6124277" y="1793379"/>
                </a:lnTo>
                <a:cubicBezTo>
                  <a:pt x="6124277" y="1788418"/>
                  <a:pt x="6123036" y="1784697"/>
                  <a:pt x="6120556" y="1782217"/>
                </a:cubicBezTo>
                <a:cubicBezTo>
                  <a:pt x="6118076" y="1779736"/>
                  <a:pt x="6111874" y="1778496"/>
                  <a:pt x="6101953" y="1778496"/>
                </a:cubicBezTo>
                <a:close/>
                <a:moveTo>
                  <a:pt x="6064746" y="1778496"/>
                </a:moveTo>
                <a:cubicBezTo>
                  <a:pt x="6074667" y="1788418"/>
                  <a:pt x="6079629" y="1788418"/>
                  <a:pt x="6079629" y="1778496"/>
                </a:cubicBezTo>
                <a:cubicBezTo>
                  <a:pt x="6074667" y="1778496"/>
                  <a:pt x="6072187" y="1778496"/>
                  <a:pt x="6072187" y="1778496"/>
                </a:cubicBezTo>
                <a:close/>
                <a:moveTo>
                  <a:pt x="6444257" y="1771055"/>
                </a:moveTo>
                <a:lnTo>
                  <a:pt x="6451699" y="1771055"/>
                </a:lnTo>
                <a:cubicBezTo>
                  <a:pt x="6451699" y="1776015"/>
                  <a:pt x="6449219" y="1778496"/>
                  <a:pt x="6444257" y="1778496"/>
                </a:cubicBezTo>
                <a:close/>
                <a:moveTo>
                  <a:pt x="6369843" y="1771055"/>
                </a:moveTo>
                <a:lnTo>
                  <a:pt x="6377285" y="1771055"/>
                </a:lnTo>
                <a:cubicBezTo>
                  <a:pt x="6377285" y="1776015"/>
                  <a:pt x="6374805" y="1778496"/>
                  <a:pt x="6369843" y="1778496"/>
                </a:cubicBezTo>
                <a:close/>
                <a:moveTo>
                  <a:pt x="6399609" y="1768575"/>
                </a:moveTo>
                <a:lnTo>
                  <a:pt x="6399609" y="1771055"/>
                </a:lnTo>
                <a:cubicBezTo>
                  <a:pt x="6394647" y="1771055"/>
                  <a:pt x="6392167" y="1771055"/>
                  <a:pt x="6392167" y="1771055"/>
                </a:cubicBezTo>
                <a:close/>
                <a:moveTo>
                  <a:pt x="1242715" y="1763613"/>
                </a:moveTo>
                <a:lnTo>
                  <a:pt x="1235274" y="1771055"/>
                </a:lnTo>
                <a:lnTo>
                  <a:pt x="1242715" y="1771055"/>
                </a:lnTo>
                <a:cubicBezTo>
                  <a:pt x="1247676" y="1771055"/>
                  <a:pt x="1250156" y="1769815"/>
                  <a:pt x="1250156" y="1767334"/>
                </a:cubicBezTo>
                <a:cubicBezTo>
                  <a:pt x="1250156" y="1764853"/>
                  <a:pt x="1247676" y="1763613"/>
                  <a:pt x="1242715" y="1763613"/>
                </a:cubicBezTo>
                <a:close/>
                <a:moveTo>
                  <a:pt x="1175742" y="1763613"/>
                </a:moveTo>
                <a:lnTo>
                  <a:pt x="1175742" y="1771055"/>
                </a:lnTo>
                <a:lnTo>
                  <a:pt x="1190625" y="1771055"/>
                </a:lnTo>
                <a:close/>
                <a:moveTo>
                  <a:pt x="1041797" y="1763613"/>
                </a:moveTo>
                <a:lnTo>
                  <a:pt x="1034356" y="1771055"/>
                </a:lnTo>
                <a:lnTo>
                  <a:pt x="1049239" y="1778496"/>
                </a:lnTo>
                <a:lnTo>
                  <a:pt x="1064121" y="1785937"/>
                </a:lnTo>
                <a:lnTo>
                  <a:pt x="1049239" y="1785937"/>
                </a:lnTo>
                <a:lnTo>
                  <a:pt x="1064121" y="1793379"/>
                </a:lnTo>
                <a:lnTo>
                  <a:pt x="1064121" y="1785937"/>
                </a:lnTo>
                <a:cubicBezTo>
                  <a:pt x="1064121" y="1785937"/>
                  <a:pt x="1066602" y="1784697"/>
                  <a:pt x="1071562" y="1782217"/>
                </a:cubicBezTo>
                <a:cubicBezTo>
                  <a:pt x="1076524" y="1779736"/>
                  <a:pt x="1079004" y="1780977"/>
                  <a:pt x="1079004" y="1785937"/>
                </a:cubicBezTo>
                <a:lnTo>
                  <a:pt x="1086446" y="1793379"/>
                </a:lnTo>
                <a:lnTo>
                  <a:pt x="1101328" y="1800820"/>
                </a:lnTo>
                <a:lnTo>
                  <a:pt x="1123652" y="1815703"/>
                </a:lnTo>
                <a:cubicBezTo>
                  <a:pt x="1123652" y="1815703"/>
                  <a:pt x="1129854" y="1818184"/>
                  <a:pt x="1142256" y="1823144"/>
                </a:cubicBezTo>
                <a:cubicBezTo>
                  <a:pt x="1154658" y="1828105"/>
                  <a:pt x="1165820" y="1833067"/>
                  <a:pt x="1175742" y="1838027"/>
                </a:cubicBezTo>
                <a:cubicBezTo>
                  <a:pt x="1180703" y="1838027"/>
                  <a:pt x="1186904" y="1840508"/>
                  <a:pt x="1194346" y="1845469"/>
                </a:cubicBezTo>
                <a:cubicBezTo>
                  <a:pt x="1201787" y="1850429"/>
                  <a:pt x="1203028" y="1852910"/>
                  <a:pt x="1198067" y="1852910"/>
                </a:cubicBezTo>
                <a:cubicBezTo>
                  <a:pt x="1198067" y="1857871"/>
                  <a:pt x="1199307" y="1860351"/>
                  <a:pt x="1201787" y="1860351"/>
                </a:cubicBezTo>
                <a:cubicBezTo>
                  <a:pt x="1204268" y="1860351"/>
                  <a:pt x="1205508" y="1860351"/>
                  <a:pt x="1205508" y="1860351"/>
                </a:cubicBezTo>
                <a:cubicBezTo>
                  <a:pt x="1210469" y="1860351"/>
                  <a:pt x="1210469" y="1857871"/>
                  <a:pt x="1205508" y="1852910"/>
                </a:cubicBezTo>
                <a:lnTo>
                  <a:pt x="1212949" y="1852910"/>
                </a:lnTo>
                <a:cubicBezTo>
                  <a:pt x="1212949" y="1852910"/>
                  <a:pt x="1221631" y="1855391"/>
                  <a:pt x="1238994" y="1860351"/>
                </a:cubicBezTo>
                <a:cubicBezTo>
                  <a:pt x="1256357" y="1865312"/>
                  <a:pt x="1267520" y="1865312"/>
                  <a:pt x="1272481" y="1860351"/>
                </a:cubicBezTo>
                <a:cubicBezTo>
                  <a:pt x="1272481" y="1860351"/>
                  <a:pt x="1274961" y="1861592"/>
                  <a:pt x="1279922" y="1864072"/>
                </a:cubicBezTo>
                <a:cubicBezTo>
                  <a:pt x="1284883" y="1866553"/>
                  <a:pt x="1288604" y="1866553"/>
                  <a:pt x="1291084" y="1864072"/>
                </a:cubicBezTo>
                <a:cubicBezTo>
                  <a:pt x="1293565" y="1861592"/>
                  <a:pt x="1297285" y="1861592"/>
                  <a:pt x="1302246" y="1864072"/>
                </a:cubicBezTo>
                <a:cubicBezTo>
                  <a:pt x="1307207" y="1866553"/>
                  <a:pt x="1310928" y="1867793"/>
                  <a:pt x="1313408" y="1867793"/>
                </a:cubicBezTo>
                <a:cubicBezTo>
                  <a:pt x="1315889" y="1867793"/>
                  <a:pt x="1320850" y="1870274"/>
                  <a:pt x="1328291" y="1875234"/>
                </a:cubicBezTo>
                <a:cubicBezTo>
                  <a:pt x="1335733" y="1880195"/>
                  <a:pt x="1341934" y="1885156"/>
                  <a:pt x="1346895" y="1890117"/>
                </a:cubicBezTo>
                <a:lnTo>
                  <a:pt x="1361777" y="1897559"/>
                </a:lnTo>
                <a:cubicBezTo>
                  <a:pt x="1361777" y="1907481"/>
                  <a:pt x="1381621" y="1912441"/>
                  <a:pt x="1421309" y="1912441"/>
                </a:cubicBezTo>
                <a:lnTo>
                  <a:pt x="1413867" y="1905000"/>
                </a:lnTo>
                <a:lnTo>
                  <a:pt x="1421309" y="1905000"/>
                </a:lnTo>
                <a:lnTo>
                  <a:pt x="1436192" y="1912441"/>
                </a:lnTo>
                <a:cubicBezTo>
                  <a:pt x="1456035" y="1927324"/>
                  <a:pt x="1475879" y="1934766"/>
                  <a:pt x="1495723" y="1934766"/>
                </a:cubicBezTo>
                <a:cubicBezTo>
                  <a:pt x="1505645" y="1934766"/>
                  <a:pt x="1510606" y="1936006"/>
                  <a:pt x="1510606" y="1938486"/>
                </a:cubicBezTo>
                <a:cubicBezTo>
                  <a:pt x="1510606" y="1940967"/>
                  <a:pt x="1514326" y="1942207"/>
                  <a:pt x="1521768" y="1942207"/>
                </a:cubicBezTo>
                <a:cubicBezTo>
                  <a:pt x="1529209" y="1942207"/>
                  <a:pt x="1540371" y="1945928"/>
                  <a:pt x="1555254" y="1953369"/>
                </a:cubicBezTo>
                <a:cubicBezTo>
                  <a:pt x="1570137" y="1960810"/>
                  <a:pt x="1583780" y="1965771"/>
                  <a:pt x="1596182" y="1968252"/>
                </a:cubicBezTo>
                <a:cubicBezTo>
                  <a:pt x="1608584" y="1970733"/>
                  <a:pt x="1617266" y="1973213"/>
                  <a:pt x="1622227" y="1975693"/>
                </a:cubicBezTo>
                <a:cubicBezTo>
                  <a:pt x="1627187" y="1978174"/>
                  <a:pt x="1630908" y="1979414"/>
                  <a:pt x="1633389" y="1979414"/>
                </a:cubicBezTo>
                <a:cubicBezTo>
                  <a:pt x="1635869" y="1979414"/>
                  <a:pt x="1639590" y="1981895"/>
                  <a:pt x="1644551" y="1986855"/>
                </a:cubicBezTo>
                <a:cubicBezTo>
                  <a:pt x="1649512" y="1991816"/>
                  <a:pt x="1656953" y="1994297"/>
                  <a:pt x="1666875" y="1994297"/>
                </a:cubicBezTo>
                <a:lnTo>
                  <a:pt x="1681758" y="1994297"/>
                </a:lnTo>
                <a:cubicBezTo>
                  <a:pt x="1691680" y="1999258"/>
                  <a:pt x="1697881" y="2000498"/>
                  <a:pt x="1700361" y="1998017"/>
                </a:cubicBezTo>
                <a:cubicBezTo>
                  <a:pt x="1702842" y="1995537"/>
                  <a:pt x="1707803" y="1996777"/>
                  <a:pt x="1715244" y="2001738"/>
                </a:cubicBezTo>
                <a:cubicBezTo>
                  <a:pt x="1722686" y="2006699"/>
                  <a:pt x="1728887" y="2009180"/>
                  <a:pt x="1733848" y="2009180"/>
                </a:cubicBezTo>
                <a:cubicBezTo>
                  <a:pt x="1738809" y="2004219"/>
                  <a:pt x="1743770" y="2004219"/>
                  <a:pt x="1748731" y="2009180"/>
                </a:cubicBezTo>
                <a:cubicBezTo>
                  <a:pt x="1753692" y="2014140"/>
                  <a:pt x="1756172" y="2016621"/>
                  <a:pt x="1756172" y="2016621"/>
                </a:cubicBezTo>
                <a:cubicBezTo>
                  <a:pt x="1761133" y="2011660"/>
                  <a:pt x="1766094" y="2009180"/>
                  <a:pt x="1771055" y="2009180"/>
                </a:cubicBezTo>
                <a:cubicBezTo>
                  <a:pt x="1766094" y="2004219"/>
                  <a:pt x="1766094" y="1999258"/>
                  <a:pt x="1771055" y="1994297"/>
                </a:cubicBezTo>
                <a:cubicBezTo>
                  <a:pt x="1776016" y="1989336"/>
                  <a:pt x="1783457" y="1994297"/>
                  <a:pt x="1793379" y="2009180"/>
                </a:cubicBezTo>
                <a:lnTo>
                  <a:pt x="1785938" y="2009180"/>
                </a:lnTo>
                <a:cubicBezTo>
                  <a:pt x="1785938" y="2009180"/>
                  <a:pt x="1785938" y="2011660"/>
                  <a:pt x="1785938" y="2016621"/>
                </a:cubicBezTo>
                <a:lnTo>
                  <a:pt x="1838028" y="2031504"/>
                </a:lnTo>
                <a:cubicBezTo>
                  <a:pt x="1842988" y="2031504"/>
                  <a:pt x="1846709" y="2031504"/>
                  <a:pt x="1849190" y="2031504"/>
                </a:cubicBezTo>
                <a:cubicBezTo>
                  <a:pt x="1851670" y="2031504"/>
                  <a:pt x="1854150" y="2031504"/>
                  <a:pt x="1856631" y="2031504"/>
                </a:cubicBezTo>
                <a:cubicBezTo>
                  <a:pt x="1859112" y="2031504"/>
                  <a:pt x="1862832" y="2031504"/>
                  <a:pt x="1867793" y="2031504"/>
                </a:cubicBezTo>
                <a:cubicBezTo>
                  <a:pt x="1867793" y="2026543"/>
                  <a:pt x="1865313" y="2024062"/>
                  <a:pt x="1860352" y="2024062"/>
                </a:cubicBezTo>
                <a:cubicBezTo>
                  <a:pt x="1855391" y="2024062"/>
                  <a:pt x="1851670" y="2022822"/>
                  <a:pt x="1849190" y="2020342"/>
                </a:cubicBezTo>
                <a:cubicBezTo>
                  <a:pt x="1846709" y="2017861"/>
                  <a:pt x="1842988" y="2014140"/>
                  <a:pt x="1838028" y="2009180"/>
                </a:cubicBezTo>
                <a:lnTo>
                  <a:pt x="1845469" y="2009180"/>
                </a:lnTo>
                <a:lnTo>
                  <a:pt x="1852910" y="2009180"/>
                </a:lnTo>
                <a:lnTo>
                  <a:pt x="1854770" y="2009180"/>
                </a:lnTo>
                <a:cubicBezTo>
                  <a:pt x="1858491" y="2009180"/>
                  <a:pt x="1862832" y="2009180"/>
                  <a:pt x="1867793" y="2009180"/>
                </a:cubicBezTo>
                <a:cubicBezTo>
                  <a:pt x="1877715" y="2009180"/>
                  <a:pt x="1885156" y="2006699"/>
                  <a:pt x="1890117" y="2001738"/>
                </a:cubicBezTo>
                <a:lnTo>
                  <a:pt x="1897559" y="2001738"/>
                </a:lnTo>
                <a:lnTo>
                  <a:pt x="1882676" y="1986855"/>
                </a:lnTo>
                <a:cubicBezTo>
                  <a:pt x="1877715" y="1986855"/>
                  <a:pt x="1873994" y="1985615"/>
                  <a:pt x="1871514" y="1983135"/>
                </a:cubicBezTo>
                <a:cubicBezTo>
                  <a:pt x="1869033" y="1980654"/>
                  <a:pt x="1867793" y="1979414"/>
                  <a:pt x="1867793" y="1979414"/>
                </a:cubicBezTo>
                <a:cubicBezTo>
                  <a:pt x="1867793" y="1979414"/>
                  <a:pt x="1860352" y="1976933"/>
                  <a:pt x="1845469" y="1971973"/>
                </a:cubicBezTo>
                <a:lnTo>
                  <a:pt x="1808262" y="1964531"/>
                </a:lnTo>
                <a:cubicBezTo>
                  <a:pt x="1803301" y="1959570"/>
                  <a:pt x="1795860" y="1957090"/>
                  <a:pt x="1785938" y="1957090"/>
                </a:cubicBezTo>
                <a:cubicBezTo>
                  <a:pt x="1776016" y="1952129"/>
                  <a:pt x="1768574" y="1949648"/>
                  <a:pt x="1763613" y="1949648"/>
                </a:cubicBezTo>
                <a:cubicBezTo>
                  <a:pt x="1758653" y="1949648"/>
                  <a:pt x="1754932" y="1948408"/>
                  <a:pt x="1752451" y="1945928"/>
                </a:cubicBezTo>
                <a:cubicBezTo>
                  <a:pt x="1749971" y="1943447"/>
                  <a:pt x="1737569" y="1938486"/>
                  <a:pt x="1715244" y="1931045"/>
                </a:cubicBezTo>
                <a:cubicBezTo>
                  <a:pt x="1692920" y="1923603"/>
                  <a:pt x="1671836" y="1917402"/>
                  <a:pt x="1651992" y="1912441"/>
                </a:cubicBezTo>
                <a:cubicBezTo>
                  <a:pt x="1612305" y="1902519"/>
                  <a:pt x="1592461" y="1897559"/>
                  <a:pt x="1592461" y="1897559"/>
                </a:cubicBezTo>
                <a:lnTo>
                  <a:pt x="1577578" y="1890117"/>
                </a:lnTo>
                <a:cubicBezTo>
                  <a:pt x="1572617" y="1890117"/>
                  <a:pt x="1565176" y="1890117"/>
                  <a:pt x="1555254" y="1890117"/>
                </a:cubicBezTo>
                <a:lnTo>
                  <a:pt x="1547813" y="1890117"/>
                </a:lnTo>
                <a:lnTo>
                  <a:pt x="1562695" y="1897559"/>
                </a:lnTo>
                <a:cubicBezTo>
                  <a:pt x="1567656" y="1897559"/>
                  <a:pt x="1575098" y="1900039"/>
                  <a:pt x="1585020" y="1905000"/>
                </a:cubicBezTo>
                <a:cubicBezTo>
                  <a:pt x="1589981" y="1909961"/>
                  <a:pt x="1594941" y="1913681"/>
                  <a:pt x="1599902" y="1916162"/>
                </a:cubicBezTo>
                <a:cubicBezTo>
                  <a:pt x="1604863" y="1918643"/>
                  <a:pt x="1607344" y="1919883"/>
                  <a:pt x="1607344" y="1919883"/>
                </a:cubicBezTo>
                <a:cubicBezTo>
                  <a:pt x="1612305" y="1919883"/>
                  <a:pt x="1627187" y="1923603"/>
                  <a:pt x="1651992" y="1931045"/>
                </a:cubicBezTo>
                <a:cubicBezTo>
                  <a:pt x="1676797" y="1938486"/>
                  <a:pt x="1684239" y="1942207"/>
                  <a:pt x="1674317" y="1942207"/>
                </a:cubicBezTo>
                <a:lnTo>
                  <a:pt x="1659434" y="1949648"/>
                </a:lnTo>
                <a:cubicBezTo>
                  <a:pt x="1659434" y="1949648"/>
                  <a:pt x="1656953" y="1947168"/>
                  <a:pt x="1651992" y="1942207"/>
                </a:cubicBezTo>
                <a:lnTo>
                  <a:pt x="1622227" y="1934766"/>
                </a:lnTo>
                <a:lnTo>
                  <a:pt x="1614785" y="1927324"/>
                </a:lnTo>
                <a:cubicBezTo>
                  <a:pt x="1609824" y="1922363"/>
                  <a:pt x="1604863" y="1922363"/>
                  <a:pt x="1599902" y="1927324"/>
                </a:cubicBezTo>
                <a:lnTo>
                  <a:pt x="1599902" y="1919883"/>
                </a:lnTo>
                <a:lnTo>
                  <a:pt x="1592461" y="1919883"/>
                </a:lnTo>
                <a:cubicBezTo>
                  <a:pt x="1587500" y="1919883"/>
                  <a:pt x="1582539" y="1919883"/>
                  <a:pt x="1577578" y="1919883"/>
                </a:cubicBezTo>
                <a:cubicBezTo>
                  <a:pt x="1577578" y="1924843"/>
                  <a:pt x="1577578" y="1927324"/>
                  <a:pt x="1577578" y="1927324"/>
                </a:cubicBezTo>
                <a:lnTo>
                  <a:pt x="1570137" y="1919883"/>
                </a:lnTo>
                <a:cubicBezTo>
                  <a:pt x="1575098" y="1919883"/>
                  <a:pt x="1577578" y="1918643"/>
                  <a:pt x="1577578" y="1916162"/>
                </a:cubicBezTo>
                <a:cubicBezTo>
                  <a:pt x="1577578" y="1913681"/>
                  <a:pt x="1577578" y="1912441"/>
                  <a:pt x="1577578" y="1912441"/>
                </a:cubicBezTo>
                <a:lnTo>
                  <a:pt x="1555254" y="1912441"/>
                </a:lnTo>
                <a:lnTo>
                  <a:pt x="1532930" y="1912441"/>
                </a:lnTo>
                <a:lnTo>
                  <a:pt x="1518047" y="1905000"/>
                </a:lnTo>
                <a:cubicBezTo>
                  <a:pt x="1513086" y="1905000"/>
                  <a:pt x="1508125" y="1905000"/>
                  <a:pt x="1503164" y="1905000"/>
                </a:cubicBezTo>
                <a:lnTo>
                  <a:pt x="1518047" y="1897559"/>
                </a:lnTo>
                <a:cubicBezTo>
                  <a:pt x="1518047" y="1902519"/>
                  <a:pt x="1520527" y="1905000"/>
                  <a:pt x="1525488" y="1905000"/>
                </a:cubicBezTo>
                <a:lnTo>
                  <a:pt x="1525488" y="1897559"/>
                </a:lnTo>
                <a:cubicBezTo>
                  <a:pt x="1520527" y="1897559"/>
                  <a:pt x="1518047" y="1895078"/>
                  <a:pt x="1518047" y="1890117"/>
                </a:cubicBezTo>
                <a:lnTo>
                  <a:pt x="1495723" y="1882676"/>
                </a:lnTo>
                <a:lnTo>
                  <a:pt x="1465957" y="1875234"/>
                </a:lnTo>
                <a:lnTo>
                  <a:pt x="1451074" y="1875234"/>
                </a:lnTo>
                <a:cubicBezTo>
                  <a:pt x="1451074" y="1880195"/>
                  <a:pt x="1443633" y="1882676"/>
                  <a:pt x="1428750" y="1882676"/>
                </a:cubicBezTo>
                <a:lnTo>
                  <a:pt x="1406426" y="1875234"/>
                </a:lnTo>
                <a:cubicBezTo>
                  <a:pt x="1401465" y="1870274"/>
                  <a:pt x="1395264" y="1866553"/>
                  <a:pt x="1387823" y="1864072"/>
                </a:cubicBezTo>
                <a:cubicBezTo>
                  <a:pt x="1380381" y="1861592"/>
                  <a:pt x="1374180" y="1860351"/>
                  <a:pt x="1369219" y="1860351"/>
                </a:cubicBezTo>
                <a:lnTo>
                  <a:pt x="1302246" y="1838027"/>
                </a:lnTo>
                <a:cubicBezTo>
                  <a:pt x="1302246" y="1838027"/>
                  <a:pt x="1302246" y="1835547"/>
                  <a:pt x="1302246" y="1830586"/>
                </a:cubicBezTo>
                <a:lnTo>
                  <a:pt x="1287363" y="1823144"/>
                </a:lnTo>
                <a:lnTo>
                  <a:pt x="1257598" y="1815703"/>
                </a:lnTo>
                <a:cubicBezTo>
                  <a:pt x="1252637" y="1815703"/>
                  <a:pt x="1250156" y="1815703"/>
                  <a:pt x="1250156" y="1815703"/>
                </a:cubicBezTo>
                <a:cubicBezTo>
                  <a:pt x="1250156" y="1820664"/>
                  <a:pt x="1250156" y="1824384"/>
                  <a:pt x="1250156" y="1826865"/>
                </a:cubicBezTo>
                <a:cubicBezTo>
                  <a:pt x="1250156" y="1829346"/>
                  <a:pt x="1252637" y="1833067"/>
                  <a:pt x="1257598" y="1838027"/>
                </a:cubicBezTo>
                <a:cubicBezTo>
                  <a:pt x="1267520" y="1842988"/>
                  <a:pt x="1274961" y="1846709"/>
                  <a:pt x="1279922" y="1849189"/>
                </a:cubicBezTo>
                <a:cubicBezTo>
                  <a:pt x="1284883" y="1851670"/>
                  <a:pt x="1287363" y="1854150"/>
                  <a:pt x="1287363" y="1856631"/>
                </a:cubicBezTo>
                <a:cubicBezTo>
                  <a:pt x="1287363" y="1859111"/>
                  <a:pt x="1286123" y="1859111"/>
                  <a:pt x="1283643" y="1856631"/>
                </a:cubicBezTo>
                <a:cubicBezTo>
                  <a:pt x="1281162" y="1854150"/>
                  <a:pt x="1272481" y="1850429"/>
                  <a:pt x="1257598" y="1845469"/>
                </a:cubicBezTo>
                <a:lnTo>
                  <a:pt x="1235274" y="1830586"/>
                </a:lnTo>
                <a:cubicBezTo>
                  <a:pt x="1240235" y="1830586"/>
                  <a:pt x="1242715" y="1825625"/>
                  <a:pt x="1242715" y="1815703"/>
                </a:cubicBezTo>
                <a:lnTo>
                  <a:pt x="1235274" y="1808262"/>
                </a:lnTo>
                <a:lnTo>
                  <a:pt x="1235274" y="1800820"/>
                </a:lnTo>
                <a:lnTo>
                  <a:pt x="1242715" y="1800820"/>
                </a:lnTo>
                <a:cubicBezTo>
                  <a:pt x="1242715" y="1800820"/>
                  <a:pt x="1241474" y="1799580"/>
                  <a:pt x="1238994" y="1797100"/>
                </a:cubicBezTo>
                <a:cubicBezTo>
                  <a:pt x="1236514" y="1794619"/>
                  <a:pt x="1232793" y="1793379"/>
                  <a:pt x="1227832" y="1793379"/>
                </a:cubicBezTo>
                <a:cubicBezTo>
                  <a:pt x="1222871" y="1788418"/>
                  <a:pt x="1217910" y="1784697"/>
                  <a:pt x="1212949" y="1782217"/>
                </a:cubicBezTo>
                <a:cubicBezTo>
                  <a:pt x="1207988" y="1779736"/>
                  <a:pt x="1203028" y="1778496"/>
                  <a:pt x="1198067" y="1778496"/>
                </a:cubicBezTo>
                <a:lnTo>
                  <a:pt x="1183184" y="1785937"/>
                </a:lnTo>
                <a:lnTo>
                  <a:pt x="1198067" y="1785937"/>
                </a:lnTo>
                <a:lnTo>
                  <a:pt x="1212949" y="1793379"/>
                </a:lnTo>
                <a:cubicBezTo>
                  <a:pt x="1222871" y="1793379"/>
                  <a:pt x="1225352" y="1798340"/>
                  <a:pt x="1220391" y="1808262"/>
                </a:cubicBezTo>
                <a:cubicBezTo>
                  <a:pt x="1220391" y="1808262"/>
                  <a:pt x="1212949" y="1805781"/>
                  <a:pt x="1198067" y="1800820"/>
                </a:cubicBezTo>
                <a:cubicBezTo>
                  <a:pt x="1188145" y="1800820"/>
                  <a:pt x="1180703" y="1800820"/>
                  <a:pt x="1175742" y="1800820"/>
                </a:cubicBezTo>
                <a:lnTo>
                  <a:pt x="1190625" y="1815703"/>
                </a:lnTo>
                <a:lnTo>
                  <a:pt x="1198067" y="1815703"/>
                </a:lnTo>
                <a:lnTo>
                  <a:pt x="1205508" y="1815703"/>
                </a:lnTo>
                <a:cubicBezTo>
                  <a:pt x="1210469" y="1815703"/>
                  <a:pt x="1211709" y="1816943"/>
                  <a:pt x="1209229" y="1819424"/>
                </a:cubicBezTo>
                <a:cubicBezTo>
                  <a:pt x="1206748" y="1821904"/>
                  <a:pt x="1207988" y="1825625"/>
                  <a:pt x="1212949" y="1830586"/>
                </a:cubicBezTo>
                <a:lnTo>
                  <a:pt x="1205508" y="1830586"/>
                </a:lnTo>
                <a:lnTo>
                  <a:pt x="1190625" y="1823144"/>
                </a:lnTo>
                <a:cubicBezTo>
                  <a:pt x="1190625" y="1833067"/>
                  <a:pt x="1175742" y="1830586"/>
                  <a:pt x="1145977" y="1815703"/>
                </a:cubicBezTo>
                <a:cubicBezTo>
                  <a:pt x="1136055" y="1810742"/>
                  <a:pt x="1129854" y="1808262"/>
                  <a:pt x="1127373" y="1808262"/>
                </a:cubicBezTo>
                <a:cubicBezTo>
                  <a:pt x="1124893" y="1808262"/>
                  <a:pt x="1121172" y="1805781"/>
                  <a:pt x="1116211" y="1800820"/>
                </a:cubicBezTo>
                <a:lnTo>
                  <a:pt x="1123652" y="1800820"/>
                </a:lnTo>
                <a:cubicBezTo>
                  <a:pt x="1123652" y="1795859"/>
                  <a:pt x="1121172" y="1793379"/>
                  <a:pt x="1116211" y="1793379"/>
                </a:cubicBezTo>
                <a:cubicBezTo>
                  <a:pt x="1111250" y="1793379"/>
                  <a:pt x="1108769" y="1792139"/>
                  <a:pt x="1108769" y="1789658"/>
                </a:cubicBezTo>
                <a:cubicBezTo>
                  <a:pt x="1108769" y="1787177"/>
                  <a:pt x="1106289" y="1783457"/>
                  <a:pt x="1101328" y="1778496"/>
                </a:cubicBezTo>
                <a:cubicBezTo>
                  <a:pt x="1096367" y="1773535"/>
                  <a:pt x="1088926" y="1771055"/>
                  <a:pt x="1079004" y="1771055"/>
                </a:cubicBezTo>
                <a:lnTo>
                  <a:pt x="1064121" y="1771055"/>
                </a:lnTo>
                <a:cubicBezTo>
                  <a:pt x="1064121" y="1766094"/>
                  <a:pt x="1061641" y="1763613"/>
                  <a:pt x="1056680" y="1763613"/>
                </a:cubicBezTo>
                <a:close/>
                <a:moveTo>
                  <a:pt x="6488905" y="1756172"/>
                </a:moveTo>
                <a:lnTo>
                  <a:pt x="6496347" y="1763613"/>
                </a:lnTo>
                <a:cubicBezTo>
                  <a:pt x="6496347" y="1763613"/>
                  <a:pt x="6493867" y="1763613"/>
                  <a:pt x="6488905" y="1763613"/>
                </a:cubicBezTo>
                <a:cubicBezTo>
                  <a:pt x="6488905" y="1763613"/>
                  <a:pt x="6486425" y="1763613"/>
                  <a:pt x="6481465" y="1763613"/>
                </a:cubicBezTo>
                <a:cubicBezTo>
                  <a:pt x="6481465" y="1758652"/>
                  <a:pt x="6483945" y="1756172"/>
                  <a:pt x="6488905" y="1756172"/>
                </a:cubicBezTo>
                <a:close/>
                <a:moveTo>
                  <a:pt x="6392167" y="1756172"/>
                </a:moveTo>
                <a:lnTo>
                  <a:pt x="6414491" y="1763613"/>
                </a:lnTo>
                <a:lnTo>
                  <a:pt x="6399609" y="1768575"/>
                </a:lnTo>
                <a:lnTo>
                  <a:pt x="6399609" y="1763613"/>
                </a:lnTo>
                <a:cubicBezTo>
                  <a:pt x="6389687" y="1763613"/>
                  <a:pt x="6387206" y="1761133"/>
                  <a:pt x="6392167" y="1756172"/>
                </a:cubicBezTo>
                <a:close/>
                <a:moveTo>
                  <a:pt x="6161484" y="1756172"/>
                </a:moveTo>
                <a:cubicBezTo>
                  <a:pt x="6156523" y="1761133"/>
                  <a:pt x="6156523" y="1763613"/>
                  <a:pt x="6161484" y="1763613"/>
                </a:cubicBezTo>
                <a:cubicBezTo>
                  <a:pt x="6166445" y="1763613"/>
                  <a:pt x="6168926" y="1761133"/>
                  <a:pt x="6168926" y="1756172"/>
                </a:cubicBezTo>
                <a:cubicBezTo>
                  <a:pt x="6163964" y="1756172"/>
                  <a:pt x="6161484" y="1756172"/>
                  <a:pt x="6161484" y="1756172"/>
                </a:cubicBezTo>
                <a:close/>
                <a:moveTo>
                  <a:pt x="5997773" y="1756172"/>
                </a:moveTo>
                <a:lnTo>
                  <a:pt x="5997773" y="1763613"/>
                </a:lnTo>
                <a:cubicBezTo>
                  <a:pt x="6007695" y="1763613"/>
                  <a:pt x="6012656" y="1763613"/>
                  <a:pt x="6012656" y="1763613"/>
                </a:cubicBezTo>
                <a:cubicBezTo>
                  <a:pt x="6012656" y="1758652"/>
                  <a:pt x="6011415" y="1756172"/>
                  <a:pt x="6008935" y="1756172"/>
                </a:cubicBezTo>
                <a:cubicBezTo>
                  <a:pt x="6006455" y="1756172"/>
                  <a:pt x="6002734" y="1756172"/>
                  <a:pt x="5997773" y="1756172"/>
                </a:cubicBezTo>
                <a:close/>
                <a:moveTo>
                  <a:pt x="1540371" y="1756172"/>
                </a:moveTo>
                <a:cubicBezTo>
                  <a:pt x="1540371" y="1761133"/>
                  <a:pt x="1542852" y="1763613"/>
                  <a:pt x="1547813" y="1763613"/>
                </a:cubicBezTo>
                <a:lnTo>
                  <a:pt x="1547813" y="1756172"/>
                </a:lnTo>
                <a:close/>
                <a:moveTo>
                  <a:pt x="1212949" y="1756172"/>
                </a:moveTo>
                <a:lnTo>
                  <a:pt x="1220391" y="1763613"/>
                </a:lnTo>
                <a:cubicBezTo>
                  <a:pt x="1225352" y="1758652"/>
                  <a:pt x="1225352" y="1756172"/>
                  <a:pt x="1220391" y="1756172"/>
                </a:cubicBezTo>
                <a:cubicBezTo>
                  <a:pt x="1220391" y="1756172"/>
                  <a:pt x="1217910" y="1756172"/>
                  <a:pt x="1212949" y="1756172"/>
                </a:cubicBezTo>
                <a:close/>
                <a:moveTo>
                  <a:pt x="1123652" y="1756172"/>
                </a:moveTo>
                <a:lnTo>
                  <a:pt x="1131094" y="1771055"/>
                </a:lnTo>
                <a:cubicBezTo>
                  <a:pt x="1131094" y="1771055"/>
                  <a:pt x="1131094" y="1768574"/>
                  <a:pt x="1131094" y="1763613"/>
                </a:cubicBezTo>
                <a:close/>
                <a:moveTo>
                  <a:pt x="714375" y="1756172"/>
                </a:moveTo>
                <a:cubicBezTo>
                  <a:pt x="704453" y="1756172"/>
                  <a:pt x="699492" y="1758652"/>
                  <a:pt x="699492" y="1763613"/>
                </a:cubicBezTo>
                <a:cubicBezTo>
                  <a:pt x="704453" y="1773535"/>
                  <a:pt x="721816" y="1778496"/>
                  <a:pt x="751582" y="1778496"/>
                </a:cubicBezTo>
                <a:cubicBezTo>
                  <a:pt x="756543" y="1778496"/>
                  <a:pt x="760264" y="1778496"/>
                  <a:pt x="762744" y="1778496"/>
                </a:cubicBezTo>
                <a:cubicBezTo>
                  <a:pt x="765225" y="1778496"/>
                  <a:pt x="766465" y="1780977"/>
                  <a:pt x="766465" y="1785937"/>
                </a:cubicBezTo>
                <a:lnTo>
                  <a:pt x="781348" y="1785937"/>
                </a:lnTo>
                <a:cubicBezTo>
                  <a:pt x="781348" y="1780977"/>
                  <a:pt x="781348" y="1778496"/>
                  <a:pt x="781348" y="1778496"/>
                </a:cubicBezTo>
                <a:cubicBezTo>
                  <a:pt x="781348" y="1773535"/>
                  <a:pt x="777627" y="1771055"/>
                  <a:pt x="770186" y="1771055"/>
                </a:cubicBezTo>
                <a:cubicBezTo>
                  <a:pt x="762744" y="1771055"/>
                  <a:pt x="756543" y="1768574"/>
                  <a:pt x="751582" y="1763613"/>
                </a:cubicBezTo>
                <a:cubicBezTo>
                  <a:pt x="751582" y="1763613"/>
                  <a:pt x="749102" y="1763613"/>
                  <a:pt x="744141" y="1763613"/>
                </a:cubicBezTo>
                <a:cubicBezTo>
                  <a:pt x="739180" y="1763613"/>
                  <a:pt x="734219" y="1763613"/>
                  <a:pt x="729258" y="1763613"/>
                </a:cubicBezTo>
                <a:cubicBezTo>
                  <a:pt x="724297" y="1763613"/>
                  <a:pt x="719336" y="1761133"/>
                  <a:pt x="714375" y="1756172"/>
                </a:cubicBezTo>
                <a:close/>
                <a:moveTo>
                  <a:pt x="6600527" y="1748730"/>
                </a:moveTo>
                <a:cubicBezTo>
                  <a:pt x="6600527" y="1753691"/>
                  <a:pt x="6600527" y="1756172"/>
                  <a:pt x="6600527" y="1756172"/>
                </a:cubicBezTo>
                <a:cubicBezTo>
                  <a:pt x="6595565" y="1756172"/>
                  <a:pt x="6593085" y="1756172"/>
                  <a:pt x="6593085" y="1756172"/>
                </a:cubicBezTo>
                <a:close/>
                <a:moveTo>
                  <a:pt x="1523628" y="1737569"/>
                </a:moveTo>
                <a:cubicBezTo>
                  <a:pt x="1522388" y="1737569"/>
                  <a:pt x="1520528" y="1738809"/>
                  <a:pt x="1518047" y="1741289"/>
                </a:cubicBezTo>
                <a:lnTo>
                  <a:pt x="1518047" y="1748730"/>
                </a:lnTo>
                <a:cubicBezTo>
                  <a:pt x="1523008" y="1748730"/>
                  <a:pt x="1525488" y="1747490"/>
                  <a:pt x="1525488" y="1745010"/>
                </a:cubicBezTo>
                <a:cubicBezTo>
                  <a:pt x="1525488" y="1742529"/>
                  <a:pt x="1525488" y="1741289"/>
                  <a:pt x="1525488" y="1741289"/>
                </a:cubicBezTo>
                <a:cubicBezTo>
                  <a:pt x="1525488" y="1738809"/>
                  <a:pt x="1524868" y="1737569"/>
                  <a:pt x="1523628" y="1737569"/>
                </a:cubicBezTo>
                <a:close/>
                <a:moveTo>
                  <a:pt x="6488905" y="1726406"/>
                </a:moveTo>
                <a:lnTo>
                  <a:pt x="6496347" y="1726406"/>
                </a:lnTo>
                <a:lnTo>
                  <a:pt x="6488905" y="1733848"/>
                </a:lnTo>
                <a:close/>
                <a:moveTo>
                  <a:pt x="945059" y="1718965"/>
                </a:moveTo>
                <a:lnTo>
                  <a:pt x="959942" y="1726406"/>
                </a:lnTo>
                <a:cubicBezTo>
                  <a:pt x="969863" y="1736328"/>
                  <a:pt x="974824" y="1741289"/>
                  <a:pt x="974824" y="1741289"/>
                </a:cubicBezTo>
                <a:cubicBezTo>
                  <a:pt x="979785" y="1741289"/>
                  <a:pt x="985986" y="1742529"/>
                  <a:pt x="993428" y="1745010"/>
                </a:cubicBezTo>
                <a:cubicBezTo>
                  <a:pt x="1000869" y="1747490"/>
                  <a:pt x="1004590" y="1751211"/>
                  <a:pt x="1004590" y="1756172"/>
                </a:cubicBezTo>
                <a:cubicBezTo>
                  <a:pt x="1004590" y="1761133"/>
                  <a:pt x="997149" y="1761133"/>
                  <a:pt x="982266" y="1756172"/>
                </a:cubicBezTo>
                <a:cubicBezTo>
                  <a:pt x="967383" y="1751211"/>
                  <a:pt x="957461" y="1745010"/>
                  <a:pt x="952500" y="1737568"/>
                </a:cubicBezTo>
                <a:cubicBezTo>
                  <a:pt x="947539" y="1730127"/>
                  <a:pt x="945059" y="1726406"/>
                  <a:pt x="945059" y="1726406"/>
                </a:cubicBezTo>
                <a:lnTo>
                  <a:pt x="945059" y="1733848"/>
                </a:lnTo>
                <a:cubicBezTo>
                  <a:pt x="954980" y="1733848"/>
                  <a:pt x="952500" y="1736328"/>
                  <a:pt x="937617" y="1741289"/>
                </a:cubicBezTo>
                <a:lnTo>
                  <a:pt x="945059" y="1748730"/>
                </a:lnTo>
                <a:cubicBezTo>
                  <a:pt x="974824" y="1768574"/>
                  <a:pt x="994668" y="1773535"/>
                  <a:pt x="1004590" y="1763613"/>
                </a:cubicBezTo>
                <a:cubicBezTo>
                  <a:pt x="1004590" y="1763613"/>
                  <a:pt x="1005830" y="1764853"/>
                  <a:pt x="1008311" y="1767334"/>
                </a:cubicBezTo>
                <a:cubicBezTo>
                  <a:pt x="1010791" y="1769815"/>
                  <a:pt x="1014512" y="1771055"/>
                  <a:pt x="1019473" y="1771055"/>
                </a:cubicBezTo>
                <a:lnTo>
                  <a:pt x="1026914" y="1771055"/>
                </a:lnTo>
                <a:lnTo>
                  <a:pt x="1026914" y="1763613"/>
                </a:lnTo>
                <a:lnTo>
                  <a:pt x="1019473" y="1771055"/>
                </a:lnTo>
                <a:lnTo>
                  <a:pt x="1012031" y="1756172"/>
                </a:lnTo>
                <a:lnTo>
                  <a:pt x="1026914" y="1756172"/>
                </a:lnTo>
                <a:cubicBezTo>
                  <a:pt x="1031875" y="1756172"/>
                  <a:pt x="1033115" y="1753691"/>
                  <a:pt x="1030635" y="1748730"/>
                </a:cubicBezTo>
                <a:cubicBezTo>
                  <a:pt x="1028155" y="1743770"/>
                  <a:pt x="1026914" y="1741289"/>
                  <a:pt x="1026914" y="1741289"/>
                </a:cubicBezTo>
                <a:cubicBezTo>
                  <a:pt x="1026914" y="1741289"/>
                  <a:pt x="1029395" y="1741289"/>
                  <a:pt x="1034356" y="1741289"/>
                </a:cubicBezTo>
                <a:cubicBezTo>
                  <a:pt x="1039317" y="1741289"/>
                  <a:pt x="1041797" y="1743770"/>
                  <a:pt x="1041797" y="1748730"/>
                </a:cubicBezTo>
                <a:lnTo>
                  <a:pt x="1049239" y="1756172"/>
                </a:lnTo>
                <a:cubicBezTo>
                  <a:pt x="1054199" y="1756172"/>
                  <a:pt x="1056680" y="1756172"/>
                  <a:pt x="1056680" y="1756172"/>
                </a:cubicBezTo>
                <a:cubicBezTo>
                  <a:pt x="1061641" y="1756172"/>
                  <a:pt x="1070322" y="1757412"/>
                  <a:pt x="1082725" y="1759892"/>
                </a:cubicBezTo>
                <a:cubicBezTo>
                  <a:pt x="1095127" y="1762373"/>
                  <a:pt x="1103809" y="1763613"/>
                  <a:pt x="1108769" y="1763613"/>
                </a:cubicBezTo>
                <a:lnTo>
                  <a:pt x="1101328" y="1748730"/>
                </a:lnTo>
                <a:cubicBezTo>
                  <a:pt x="1086446" y="1748730"/>
                  <a:pt x="1074043" y="1746250"/>
                  <a:pt x="1064121" y="1741289"/>
                </a:cubicBezTo>
                <a:cubicBezTo>
                  <a:pt x="1059160" y="1741289"/>
                  <a:pt x="1052959" y="1740049"/>
                  <a:pt x="1045518" y="1737568"/>
                </a:cubicBezTo>
                <a:cubicBezTo>
                  <a:pt x="1038076" y="1735088"/>
                  <a:pt x="1031875" y="1733848"/>
                  <a:pt x="1026914" y="1733848"/>
                </a:cubicBezTo>
                <a:cubicBezTo>
                  <a:pt x="1016993" y="1733848"/>
                  <a:pt x="1010791" y="1732608"/>
                  <a:pt x="1008311" y="1730127"/>
                </a:cubicBezTo>
                <a:cubicBezTo>
                  <a:pt x="1005830" y="1727646"/>
                  <a:pt x="999629" y="1726406"/>
                  <a:pt x="989707" y="1726406"/>
                </a:cubicBezTo>
                <a:lnTo>
                  <a:pt x="974824" y="1718965"/>
                </a:lnTo>
                <a:lnTo>
                  <a:pt x="959942" y="1718965"/>
                </a:lnTo>
                <a:close/>
                <a:moveTo>
                  <a:pt x="602754" y="1705942"/>
                </a:moveTo>
                <a:cubicBezTo>
                  <a:pt x="603994" y="1705942"/>
                  <a:pt x="605234" y="1706563"/>
                  <a:pt x="606475" y="1707803"/>
                </a:cubicBezTo>
                <a:cubicBezTo>
                  <a:pt x="608955" y="1710283"/>
                  <a:pt x="610195" y="1711523"/>
                  <a:pt x="610195" y="1711523"/>
                </a:cubicBezTo>
                <a:lnTo>
                  <a:pt x="602754" y="1711523"/>
                </a:lnTo>
                <a:cubicBezTo>
                  <a:pt x="597793" y="1711523"/>
                  <a:pt x="596553" y="1710283"/>
                  <a:pt x="599033" y="1707803"/>
                </a:cubicBezTo>
                <a:cubicBezTo>
                  <a:pt x="600274" y="1706563"/>
                  <a:pt x="601514" y="1705942"/>
                  <a:pt x="602754" y="1705942"/>
                </a:cubicBezTo>
                <a:close/>
                <a:moveTo>
                  <a:pt x="907852" y="1704082"/>
                </a:moveTo>
                <a:cubicBezTo>
                  <a:pt x="907852" y="1704082"/>
                  <a:pt x="910332" y="1706563"/>
                  <a:pt x="915293" y="1711523"/>
                </a:cubicBezTo>
                <a:cubicBezTo>
                  <a:pt x="915293" y="1711523"/>
                  <a:pt x="917773" y="1711523"/>
                  <a:pt x="922735" y="1711523"/>
                </a:cubicBezTo>
                <a:lnTo>
                  <a:pt x="915293" y="1704082"/>
                </a:lnTo>
                <a:cubicBezTo>
                  <a:pt x="910332" y="1704082"/>
                  <a:pt x="907852" y="1704082"/>
                  <a:pt x="907852" y="1704082"/>
                </a:cubicBezTo>
                <a:close/>
                <a:moveTo>
                  <a:pt x="6020097" y="1689199"/>
                </a:moveTo>
                <a:lnTo>
                  <a:pt x="6027539" y="1696641"/>
                </a:lnTo>
                <a:cubicBezTo>
                  <a:pt x="6042422" y="1701601"/>
                  <a:pt x="6049863" y="1701601"/>
                  <a:pt x="6049863" y="1696641"/>
                </a:cubicBezTo>
                <a:cubicBezTo>
                  <a:pt x="6049863" y="1691680"/>
                  <a:pt x="6046142" y="1689199"/>
                  <a:pt x="6038701" y="1689199"/>
                </a:cubicBezTo>
                <a:cubicBezTo>
                  <a:pt x="6031260" y="1689199"/>
                  <a:pt x="6027539" y="1689199"/>
                  <a:pt x="6027539" y="1689199"/>
                </a:cubicBezTo>
                <a:close/>
                <a:moveTo>
                  <a:pt x="863203" y="1689199"/>
                </a:moveTo>
                <a:lnTo>
                  <a:pt x="855762" y="1696641"/>
                </a:lnTo>
                <a:cubicBezTo>
                  <a:pt x="860723" y="1696641"/>
                  <a:pt x="865684" y="1694160"/>
                  <a:pt x="870645" y="1689199"/>
                </a:cubicBezTo>
                <a:close/>
                <a:moveTo>
                  <a:pt x="736699" y="1689199"/>
                </a:moveTo>
                <a:cubicBezTo>
                  <a:pt x="736699" y="1694160"/>
                  <a:pt x="739180" y="1696641"/>
                  <a:pt x="744141" y="1696641"/>
                </a:cubicBezTo>
                <a:lnTo>
                  <a:pt x="744141" y="1689199"/>
                </a:lnTo>
                <a:cubicBezTo>
                  <a:pt x="744141" y="1689199"/>
                  <a:pt x="741660" y="1689199"/>
                  <a:pt x="736699" y="1689199"/>
                </a:cubicBezTo>
                <a:close/>
                <a:moveTo>
                  <a:pt x="6280547" y="1681758"/>
                </a:moveTo>
                <a:lnTo>
                  <a:pt x="6295429" y="1689199"/>
                </a:lnTo>
                <a:lnTo>
                  <a:pt x="6287988" y="1689199"/>
                </a:lnTo>
                <a:close/>
                <a:moveTo>
                  <a:pt x="721816" y="1681758"/>
                </a:moveTo>
                <a:lnTo>
                  <a:pt x="721816" y="1689199"/>
                </a:lnTo>
                <a:cubicBezTo>
                  <a:pt x="726777" y="1689199"/>
                  <a:pt x="729258" y="1689199"/>
                  <a:pt x="729258" y="1689199"/>
                </a:cubicBezTo>
                <a:cubicBezTo>
                  <a:pt x="729258" y="1684238"/>
                  <a:pt x="726777" y="1681758"/>
                  <a:pt x="721816" y="1681758"/>
                </a:cubicBezTo>
                <a:close/>
                <a:moveTo>
                  <a:pt x="6243340" y="1666875"/>
                </a:moveTo>
                <a:cubicBezTo>
                  <a:pt x="6243340" y="1666875"/>
                  <a:pt x="6245820" y="1668115"/>
                  <a:pt x="6250781" y="1670596"/>
                </a:cubicBezTo>
                <a:cubicBezTo>
                  <a:pt x="6255742" y="1673076"/>
                  <a:pt x="6258222" y="1674316"/>
                  <a:pt x="6258222" y="1674316"/>
                </a:cubicBezTo>
                <a:lnTo>
                  <a:pt x="6250781" y="1674316"/>
                </a:lnTo>
                <a:close/>
                <a:moveTo>
                  <a:pt x="1049239" y="1666875"/>
                </a:moveTo>
                <a:cubicBezTo>
                  <a:pt x="1049239" y="1671836"/>
                  <a:pt x="1049239" y="1674316"/>
                  <a:pt x="1049239" y="1674316"/>
                </a:cubicBezTo>
                <a:cubicBezTo>
                  <a:pt x="1054199" y="1674316"/>
                  <a:pt x="1056680" y="1674316"/>
                  <a:pt x="1056680" y="1674316"/>
                </a:cubicBezTo>
                <a:cubicBezTo>
                  <a:pt x="1056680" y="1674316"/>
                  <a:pt x="1056680" y="1676797"/>
                  <a:pt x="1056680" y="1681758"/>
                </a:cubicBezTo>
                <a:cubicBezTo>
                  <a:pt x="1051719" y="1681758"/>
                  <a:pt x="1044277" y="1681758"/>
                  <a:pt x="1034356" y="1681758"/>
                </a:cubicBezTo>
                <a:lnTo>
                  <a:pt x="1019473" y="1681758"/>
                </a:lnTo>
                <a:lnTo>
                  <a:pt x="1034356" y="1689199"/>
                </a:lnTo>
                <a:cubicBezTo>
                  <a:pt x="1039317" y="1689199"/>
                  <a:pt x="1044277" y="1689199"/>
                  <a:pt x="1049239" y="1689199"/>
                </a:cubicBezTo>
                <a:lnTo>
                  <a:pt x="1056680" y="1696641"/>
                </a:lnTo>
                <a:cubicBezTo>
                  <a:pt x="1061641" y="1691680"/>
                  <a:pt x="1064121" y="1689199"/>
                  <a:pt x="1064121" y="1689199"/>
                </a:cubicBezTo>
                <a:cubicBezTo>
                  <a:pt x="1064121" y="1689199"/>
                  <a:pt x="1064121" y="1691680"/>
                  <a:pt x="1064121" y="1696641"/>
                </a:cubicBezTo>
                <a:lnTo>
                  <a:pt x="1079004" y="1696641"/>
                </a:lnTo>
                <a:cubicBezTo>
                  <a:pt x="1088926" y="1696641"/>
                  <a:pt x="1093887" y="1699121"/>
                  <a:pt x="1093887" y="1704082"/>
                </a:cubicBezTo>
                <a:cubicBezTo>
                  <a:pt x="1093887" y="1704082"/>
                  <a:pt x="1095127" y="1704082"/>
                  <a:pt x="1097608" y="1704082"/>
                </a:cubicBezTo>
                <a:cubicBezTo>
                  <a:pt x="1100088" y="1704082"/>
                  <a:pt x="1103809" y="1704082"/>
                  <a:pt x="1108769" y="1704082"/>
                </a:cubicBezTo>
                <a:lnTo>
                  <a:pt x="1108769" y="1711523"/>
                </a:lnTo>
                <a:lnTo>
                  <a:pt x="1101328" y="1718965"/>
                </a:lnTo>
                <a:cubicBezTo>
                  <a:pt x="1106289" y="1723926"/>
                  <a:pt x="1113731" y="1726406"/>
                  <a:pt x="1123652" y="1726406"/>
                </a:cubicBezTo>
                <a:cubicBezTo>
                  <a:pt x="1128613" y="1726406"/>
                  <a:pt x="1132334" y="1727646"/>
                  <a:pt x="1134815" y="1730127"/>
                </a:cubicBezTo>
                <a:cubicBezTo>
                  <a:pt x="1137295" y="1732608"/>
                  <a:pt x="1138535" y="1733848"/>
                  <a:pt x="1138535" y="1733848"/>
                </a:cubicBezTo>
                <a:cubicBezTo>
                  <a:pt x="1143496" y="1733848"/>
                  <a:pt x="1145977" y="1733848"/>
                  <a:pt x="1145977" y="1733848"/>
                </a:cubicBezTo>
                <a:lnTo>
                  <a:pt x="1145977" y="1726406"/>
                </a:lnTo>
                <a:lnTo>
                  <a:pt x="1138535" y="1718965"/>
                </a:lnTo>
                <a:lnTo>
                  <a:pt x="1175742" y="1733848"/>
                </a:lnTo>
                <a:cubicBezTo>
                  <a:pt x="1175742" y="1738808"/>
                  <a:pt x="1175742" y="1741289"/>
                  <a:pt x="1175742" y="1741289"/>
                </a:cubicBezTo>
                <a:cubicBezTo>
                  <a:pt x="1175742" y="1741289"/>
                  <a:pt x="1178223" y="1741289"/>
                  <a:pt x="1183184" y="1741289"/>
                </a:cubicBezTo>
                <a:cubicBezTo>
                  <a:pt x="1183184" y="1736328"/>
                  <a:pt x="1188145" y="1735088"/>
                  <a:pt x="1198067" y="1737568"/>
                </a:cubicBezTo>
                <a:cubicBezTo>
                  <a:pt x="1207988" y="1740049"/>
                  <a:pt x="1215430" y="1741289"/>
                  <a:pt x="1220391" y="1741289"/>
                </a:cubicBezTo>
                <a:cubicBezTo>
                  <a:pt x="1220391" y="1741289"/>
                  <a:pt x="1220391" y="1743770"/>
                  <a:pt x="1220391" y="1748730"/>
                </a:cubicBezTo>
                <a:cubicBezTo>
                  <a:pt x="1225352" y="1748730"/>
                  <a:pt x="1227832" y="1748730"/>
                  <a:pt x="1227832" y="1748730"/>
                </a:cubicBezTo>
                <a:lnTo>
                  <a:pt x="1250156" y="1756172"/>
                </a:lnTo>
                <a:lnTo>
                  <a:pt x="1279922" y="1763613"/>
                </a:lnTo>
                <a:cubicBezTo>
                  <a:pt x="1289844" y="1768574"/>
                  <a:pt x="1309688" y="1773535"/>
                  <a:pt x="1339453" y="1778496"/>
                </a:cubicBezTo>
                <a:cubicBezTo>
                  <a:pt x="1344414" y="1778496"/>
                  <a:pt x="1346895" y="1780977"/>
                  <a:pt x="1346895" y="1785937"/>
                </a:cubicBezTo>
                <a:cubicBezTo>
                  <a:pt x="1346895" y="1785937"/>
                  <a:pt x="1351856" y="1787177"/>
                  <a:pt x="1361777" y="1789658"/>
                </a:cubicBezTo>
                <a:cubicBezTo>
                  <a:pt x="1371699" y="1792139"/>
                  <a:pt x="1384102" y="1795859"/>
                  <a:pt x="1398984" y="1800820"/>
                </a:cubicBezTo>
                <a:cubicBezTo>
                  <a:pt x="1428750" y="1810742"/>
                  <a:pt x="1447354" y="1816943"/>
                  <a:pt x="1454795" y="1819424"/>
                </a:cubicBezTo>
                <a:cubicBezTo>
                  <a:pt x="1462236" y="1821904"/>
                  <a:pt x="1474639" y="1825625"/>
                  <a:pt x="1492002" y="1830586"/>
                </a:cubicBezTo>
                <a:cubicBezTo>
                  <a:pt x="1509365" y="1835547"/>
                  <a:pt x="1520527" y="1838027"/>
                  <a:pt x="1525488" y="1838027"/>
                </a:cubicBezTo>
                <a:cubicBezTo>
                  <a:pt x="1545332" y="1847949"/>
                  <a:pt x="1562695" y="1852910"/>
                  <a:pt x="1577578" y="1852910"/>
                </a:cubicBezTo>
                <a:lnTo>
                  <a:pt x="1570137" y="1845469"/>
                </a:lnTo>
                <a:lnTo>
                  <a:pt x="1599902" y="1860351"/>
                </a:lnTo>
                <a:lnTo>
                  <a:pt x="1607344" y="1867793"/>
                </a:lnTo>
                <a:lnTo>
                  <a:pt x="1620739" y="1861096"/>
                </a:lnTo>
                <a:lnTo>
                  <a:pt x="1622227" y="1861282"/>
                </a:lnTo>
                <a:cubicBezTo>
                  <a:pt x="1624707" y="1861902"/>
                  <a:pt x="1627187" y="1862832"/>
                  <a:pt x="1629668" y="1864072"/>
                </a:cubicBezTo>
                <a:cubicBezTo>
                  <a:pt x="1634629" y="1866553"/>
                  <a:pt x="1639590" y="1869033"/>
                  <a:pt x="1644551" y="1871514"/>
                </a:cubicBezTo>
                <a:cubicBezTo>
                  <a:pt x="1649512" y="1873994"/>
                  <a:pt x="1654473" y="1875234"/>
                  <a:pt x="1659434" y="1875234"/>
                </a:cubicBezTo>
                <a:cubicBezTo>
                  <a:pt x="1669356" y="1875234"/>
                  <a:pt x="1680518" y="1876474"/>
                  <a:pt x="1692920" y="1878955"/>
                </a:cubicBezTo>
                <a:cubicBezTo>
                  <a:pt x="1705323" y="1881436"/>
                  <a:pt x="1712764" y="1883916"/>
                  <a:pt x="1715244" y="1886396"/>
                </a:cubicBezTo>
                <a:cubicBezTo>
                  <a:pt x="1717725" y="1888877"/>
                  <a:pt x="1723926" y="1890117"/>
                  <a:pt x="1733848" y="1890117"/>
                </a:cubicBezTo>
                <a:cubicBezTo>
                  <a:pt x="1738809" y="1890117"/>
                  <a:pt x="1742529" y="1891357"/>
                  <a:pt x="1745010" y="1893838"/>
                </a:cubicBezTo>
                <a:cubicBezTo>
                  <a:pt x="1747490" y="1896318"/>
                  <a:pt x="1748731" y="1897559"/>
                  <a:pt x="1748731" y="1897559"/>
                </a:cubicBezTo>
                <a:lnTo>
                  <a:pt x="1756172" y="1897559"/>
                </a:lnTo>
                <a:cubicBezTo>
                  <a:pt x="1756172" y="1902519"/>
                  <a:pt x="1763613" y="1905000"/>
                  <a:pt x="1778496" y="1905000"/>
                </a:cubicBezTo>
                <a:lnTo>
                  <a:pt x="1800820" y="1905000"/>
                </a:lnTo>
                <a:lnTo>
                  <a:pt x="1785938" y="1897559"/>
                </a:lnTo>
                <a:cubicBezTo>
                  <a:pt x="1776016" y="1892598"/>
                  <a:pt x="1766094" y="1888877"/>
                  <a:pt x="1756172" y="1886396"/>
                </a:cubicBezTo>
                <a:cubicBezTo>
                  <a:pt x="1746250" y="1883916"/>
                  <a:pt x="1738809" y="1882676"/>
                  <a:pt x="1733848" y="1882676"/>
                </a:cubicBezTo>
                <a:cubicBezTo>
                  <a:pt x="1733848" y="1877715"/>
                  <a:pt x="1731367" y="1875234"/>
                  <a:pt x="1726407" y="1875234"/>
                </a:cubicBezTo>
                <a:lnTo>
                  <a:pt x="1681758" y="1860351"/>
                </a:lnTo>
                <a:cubicBezTo>
                  <a:pt x="1676797" y="1860351"/>
                  <a:pt x="1670596" y="1857871"/>
                  <a:pt x="1663155" y="1852910"/>
                </a:cubicBezTo>
                <a:cubicBezTo>
                  <a:pt x="1655713" y="1847949"/>
                  <a:pt x="1649512" y="1845469"/>
                  <a:pt x="1644551" y="1845469"/>
                </a:cubicBezTo>
                <a:cubicBezTo>
                  <a:pt x="1639590" y="1845469"/>
                  <a:pt x="1633389" y="1844229"/>
                  <a:pt x="1625948" y="1841748"/>
                </a:cubicBezTo>
                <a:cubicBezTo>
                  <a:pt x="1618506" y="1839267"/>
                  <a:pt x="1612305" y="1838027"/>
                  <a:pt x="1607344" y="1838027"/>
                </a:cubicBezTo>
                <a:cubicBezTo>
                  <a:pt x="1592461" y="1833067"/>
                  <a:pt x="1575098" y="1826865"/>
                  <a:pt x="1555254" y="1819424"/>
                </a:cubicBezTo>
                <a:cubicBezTo>
                  <a:pt x="1535410" y="1811982"/>
                  <a:pt x="1523008" y="1808262"/>
                  <a:pt x="1518047" y="1808262"/>
                </a:cubicBezTo>
                <a:cubicBezTo>
                  <a:pt x="1518047" y="1808262"/>
                  <a:pt x="1515566" y="1808262"/>
                  <a:pt x="1510606" y="1808262"/>
                </a:cubicBezTo>
                <a:lnTo>
                  <a:pt x="1458516" y="1785937"/>
                </a:lnTo>
                <a:cubicBezTo>
                  <a:pt x="1458516" y="1785937"/>
                  <a:pt x="1457275" y="1785937"/>
                  <a:pt x="1454795" y="1785937"/>
                </a:cubicBezTo>
                <a:cubicBezTo>
                  <a:pt x="1452315" y="1785937"/>
                  <a:pt x="1448594" y="1783457"/>
                  <a:pt x="1443633" y="1778496"/>
                </a:cubicBezTo>
                <a:lnTo>
                  <a:pt x="1428750" y="1778496"/>
                </a:lnTo>
                <a:cubicBezTo>
                  <a:pt x="1418828" y="1778496"/>
                  <a:pt x="1413867" y="1776015"/>
                  <a:pt x="1413867" y="1771055"/>
                </a:cubicBezTo>
                <a:lnTo>
                  <a:pt x="1346895" y="1748730"/>
                </a:lnTo>
                <a:cubicBezTo>
                  <a:pt x="1341934" y="1748730"/>
                  <a:pt x="1338213" y="1748730"/>
                  <a:pt x="1335733" y="1748730"/>
                </a:cubicBezTo>
                <a:cubicBezTo>
                  <a:pt x="1333252" y="1748730"/>
                  <a:pt x="1332012" y="1746250"/>
                  <a:pt x="1332012" y="1741289"/>
                </a:cubicBezTo>
                <a:cubicBezTo>
                  <a:pt x="1327051" y="1741289"/>
                  <a:pt x="1323330" y="1742529"/>
                  <a:pt x="1320850" y="1745010"/>
                </a:cubicBezTo>
                <a:cubicBezTo>
                  <a:pt x="1318369" y="1747490"/>
                  <a:pt x="1314649" y="1747490"/>
                  <a:pt x="1309688" y="1745010"/>
                </a:cubicBezTo>
                <a:cubicBezTo>
                  <a:pt x="1304727" y="1742529"/>
                  <a:pt x="1302246" y="1738808"/>
                  <a:pt x="1302246" y="1733848"/>
                </a:cubicBezTo>
                <a:cubicBezTo>
                  <a:pt x="1302246" y="1733848"/>
                  <a:pt x="1299766" y="1733848"/>
                  <a:pt x="1294805" y="1733848"/>
                </a:cubicBezTo>
                <a:lnTo>
                  <a:pt x="1287363" y="1733848"/>
                </a:lnTo>
                <a:lnTo>
                  <a:pt x="1279922" y="1726406"/>
                </a:lnTo>
                <a:lnTo>
                  <a:pt x="1272481" y="1726406"/>
                </a:lnTo>
                <a:lnTo>
                  <a:pt x="1265039" y="1733848"/>
                </a:lnTo>
                <a:lnTo>
                  <a:pt x="1257598" y="1733848"/>
                </a:lnTo>
                <a:cubicBezTo>
                  <a:pt x="1232793" y="1728887"/>
                  <a:pt x="1215430" y="1721445"/>
                  <a:pt x="1205508" y="1711523"/>
                </a:cubicBezTo>
                <a:lnTo>
                  <a:pt x="1235274" y="1718965"/>
                </a:lnTo>
                <a:cubicBezTo>
                  <a:pt x="1240235" y="1718965"/>
                  <a:pt x="1242715" y="1718965"/>
                  <a:pt x="1242715" y="1718965"/>
                </a:cubicBezTo>
                <a:lnTo>
                  <a:pt x="1227832" y="1704082"/>
                </a:lnTo>
                <a:lnTo>
                  <a:pt x="1220391" y="1704082"/>
                </a:lnTo>
                <a:cubicBezTo>
                  <a:pt x="1220391" y="1704082"/>
                  <a:pt x="1217910" y="1702842"/>
                  <a:pt x="1212949" y="1700361"/>
                </a:cubicBezTo>
                <a:cubicBezTo>
                  <a:pt x="1207988" y="1697881"/>
                  <a:pt x="1205508" y="1696641"/>
                  <a:pt x="1205508" y="1696641"/>
                </a:cubicBezTo>
                <a:cubicBezTo>
                  <a:pt x="1190625" y="1696641"/>
                  <a:pt x="1180703" y="1694160"/>
                  <a:pt x="1175742" y="1689199"/>
                </a:cubicBezTo>
                <a:cubicBezTo>
                  <a:pt x="1170781" y="1684238"/>
                  <a:pt x="1165820" y="1681758"/>
                  <a:pt x="1160860" y="1681758"/>
                </a:cubicBezTo>
                <a:lnTo>
                  <a:pt x="1168301" y="1696641"/>
                </a:lnTo>
                <a:cubicBezTo>
                  <a:pt x="1183184" y="1701601"/>
                  <a:pt x="1190625" y="1706563"/>
                  <a:pt x="1190625" y="1711523"/>
                </a:cubicBezTo>
                <a:cubicBezTo>
                  <a:pt x="1190625" y="1716484"/>
                  <a:pt x="1188145" y="1716484"/>
                  <a:pt x="1183184" y="1711523"/>
                </a:cubicBezTo>
                <a:lnTo>
                  <a:pt x="1168301" y="1711523"/>
                </a:lnTo>
                <a:cubicBezTo>
                  <a:pt x="1163340" y="1711523"/>
                  <a:pt x="1159619" y="1709043"/>
                  <a:pt x="1157139" y="1704082"/>
                </a:cubicBezTo>
                <a:cubicBezTo>
                  <a:pt x="1154658" y="1699121"/>
                  <a:pt x="1149698" y="1696641"/>
                  <a:pt x="1142256" y="1696641"/>
                </a:cubicBezTo>
                <a:cubicBezTo>
                  <a:pt x="1134815" y="1696641"/>
                  <a:pt x="1133574" y="1694160"/>
                  <a:pt x="1138535" y="1689199"/>
                </a:cubicBezTo>
                <a:lnTo>
                  <a:pt x="1123652" y="1674316"/>
                </a:lnTo>
                <a:lnTo>
                  <a:pt x="1116211" y="1681758"/>
                </a:lnTo>
                <a:lnTo>
                  <a:pt x="1108769" y="1689199"/>
                </a:lnTo>
                <a:cubicBezTo>
                  <a:pt x="1103809" y="1684238"/>
                  <a:pt x="1095127" y="1679277"/>
                  <a:pt x="1082725" y="1674316"/>
                </a:cubicBezTo>
                <a:cubicBezTo>
                  <a:pt x="1070322" y="1669356"/>
                  <a:pt x="1061641" y="1666875"/>
                  <a:pt x="1056680" y="1666875"/>
                </a:cubicBezTo>
                <a:close/>
                <a:moveTo>
                  <a:pt x="5966147" y="1664549"/>
                </a:moveTo>
                <a:cubicBezTo>
                  <a:pt x="5962426" y="1664860"/>
                  <a:pt x="5958086" y="1665635"/>
                  <a:pt x="5953125" y="1666875"/>
                </a:cubicBezTo>
                <a:lnTo>
                  <a:pt x="5968008" y="1674316"/>
                </a:lnTo>
                <a:lnTo>
                  <a:pt x="5982890" y="1674316"/>
                </a:lnTo>
                <a:cubicBezTo>
                  <a:pt x="5982890" y="1666875"/>
                  <a:pt x="5977309" y="1663619"/>
                  <a:pt x="5966147" y="1664549"/>
                </a:cubicBezTo>
                <a:close/>
                <a:moveTo>
                  <a:pt x="5908476" y="1659434"/>
                </a:moveTo>
                <a:cubicBezTo>
                  <a:pt x="5908476" y="1659434"/>
                  <a:pt x="5910956" y="1661914"/>
                  <a:pt x="5915918" y="1666875"/>
                </a:cubicBezTo>
                <a:cubicBezTo>
                  <a:pt x="5920879" y="1666875"/>
                  <a:pt x="5925839" y="1664394"/>
                  <a:pt x="5930801" y="1659434"/>
                </a:cubicBezTo>
                <a:lnTo>
                  <a:pt x="5915918" y="1659434"/>
                </a:lnTo>
                <a:cubicBezTo>
                  <a:pt x="5910956" y="1659434"/>
                  <a:pt x="5908476" y="1659434"/>
                  <a:pt x="5908476" y="1659434"/>
                </a:cubicBezTo>
                <a:close/>
                <a:moveTo>
                  <a:pt x="1108769" y="1659434"/>
                </a:moveTo>
                <a:lnTo>
                  <a:pt x="1116211" y="1666875"/>
                </a:lnTo>
                <a:lnTo>
                  <a:pt x="1123652" y="1659434"/>
                </a:lnTo>
                <a:cubicBezTo>
                  <a:pt x="1123652" y="1659434"/>
                  <a:pt x="1118691" y="1659434"/>
                  <a:pt x="1108769" y="1659434"/>
                </a:cubicBezTo>
                <a:close/>
                <a:moveTo>
                  <a:pt x="5899175" y="1655713"/>
                </a:moveTo>
                <a:cubicBezTo>
                  <a:pt x="5897935" y="1655713"/>
                  <a:pt x="5896074" y="1656953"/>
                  <a:pt x="5893593" y="1659434"/>
                </a:cubicBezTo>
                <a:lnTo>
                  <a:pt x="5901035" y="1659434"/>
                </a:lnTo>
                <a:cubicBezTo>
                  <a:pt x="5901035" y="1656953"/>
                  <a:pt x="5900415" y="1655713"/>
                  <a:pt x="5899175" y="1655713"/>
                </a:cubicBezTo>
                <a:close/>
                <a:moveTo>
                  <a:pt x="976685" y="1654783"/>
                </a:moveTo>
                <a:cubicBezTo>
                  <a:pt x="975444" y="1654163"/>
                  <a:pt x="974824" y="1654473"/>
                  <a:pt x="974824" y="1655713"/>
                </a:cubicBezTo>
                <a:cubicBezTo>
                  <a:pt x="974824" y="1658193"/>
                  <a:pt x="977305" y="1661914"/>
                  <a:pt x="982266" y="1666875"/>
                </a:cubicBezTo>
                <a:cubicBezTo>
                  <a:pt x="987227" y="1671836"/>
                  <a:pt x="994668" y="1671836"/>
                  <a:pt x="1004590" y="1666875"/>
                </a:cubicBezTo>
                <a:cubicBezTo>
                  <a:pt x="1009551" y="1666875"/>
                  <a:pt x="1009551" y="1664394"/>
                  <a:pt x="1004590" y="1659434"/>
                </a:cubicBezTo>
                <a:cubicBezTo>
                  <a:pt x="999629" y="1659434"/>
                  <a:pt x="992188" y="1659434"/>
                  <a:pt x="982266" y="1659434"/>
                </a:cubicBezTo>
                <a:cubicBezTo>
                  <a:pt x="979785" y="1656953"/>
                  <a:pt x="977925" y="1655403"/>
                  <a:pt x="976685" y="1654783"/>
                </a:cubicBezTo>
                <a:close/>
                <a:moveTo>
                  <a:pt x="6206133" y="1651992"/>
                </a:moveTo>
                <a:cubicBezTo>
                  <a:pt x="6206133" y="1651992"/>
                  <a:pt x="6208613" y="1654473"/>
                  <a:pt x="6213574" y="1659434"/>
                </a:cubicBezTo>
                <a:lnTo>
                  <a:pt x="6206133" y="1659434"/>
                </a:lnTo>
                <a:close/>
                <a:moveTo>
                  <a:pt x="1026914" y="1651992"/>
                </a:moveTo>
                <a:lnTo>
                  <a:pt x="1034356" y="1666875"/>
                </a:lnTo>
                <a:cubicBezTo>
                  <a:pt x="1034356" y="1666875"/>
                  <a:pt x="1036836" y="1666875"/>
                  <a:pt x="1041797" y="1666875"/>
                </a:cubicBezTo>
                <a:cubicBezTo>
                  <a:pt x="1036836" y="1666875"/>
                  <a:pt x="1034356" y="1664394"/>
                  <a:pt x="1034356" y="1659434"/>
                </a:cubicBezTo>
                <a:cubicBezTo>
                  <a:pt x="1034356" y="1654473"/>
                  <a:pt x="1031875" y="1651992"/>
                  <a:pt x="1026914" y="1651992"/>
                </a:cubicBezTo>
                <a:close/>
                <a:moveTo>
                  <a:pt x="5871269" y="1644551"/>
                </a:moveTo>
                <a:lnTo>
                  <a:pt x="5871269" y="1651992"/>
                </a:lnTo>
                <a:lnTo>
                  <a:pt x="5878711" y="1644551"/>
                </a:lnTo>
                <a:cubicBezTo>
                  <a:pt x="5873749" y="1644551"/>
                  <a:pt x="5871269" y="1644551"/>
                  <a:pt x="5871269" y="1644551"/>
                </a:cubicBezTo>
                <a:close/>
                <a:moveTo>
                  <a:pt x="1066912" y="1639900"/>
                </a:moveTo>
                <a:cubicBezTo>
                  <a:pt x="1065052" y="1640520"/>
                  <a:pt x="1064121" y="1642071"/>
                  <a:pt x="1064121" y="1644551"/>
                </a:cubicBezTo>
                <a:lnTo>
                  <a:pt x="1054199" y="1644551"/>
                </a:lnTo>
                <a:lnTo>
                  <a:pt x="1079004" y="1659434"/>
                </a:lnTo>
                <a:cubicBezTo>
                  <a:pt x="1079004" y="1659434"/>
                  <a:pt x="1080244" y="1656953"/>
                  <a:pt x="1082725" y="1651992"/>
                </a:cubicBezTo>
                <a:cubicBezTo>
                  <a:pt x="1085205" y="1647031"/>
                  <a:pt x="1082725" y="1643311"/>
                  <a:pt x="1075283" y="1640830"/>
                </a:cubicBezTo>
                <a:cubicBezTo>
                  <a:pt x="1071563" y="1639590"/>
                  <a:pt x="1068772" y="1639280"/>
                  <a:pt x="1066912" y="1639900"/>
                </a:cubicBezTo>
                <a:close/>
                <a:moveTo>
                  <a:pt x="5945683" y="1637109"/>
                </a:moveTo>
                <a:lnTo>
                  <a:pt x="5953125" y="1644551"/>
                </a:lnTo>
                <a:cubicBezTo>
                  <a:pt x="5953125" y="1644551"/>
                  <a:pt x="5953125" y="1642070"/>
                  <a:pt x="5953125" y="1637109"/>
                </a:cubicBezTo>
                <a:cubicBezTo>
                  <a:pt x="5948163" y="1637109"/>
                  <a:pt x="5945683" y="1637109"/>
                  <a:pt x="5945683" y="1637109"/>
                </a:cubicBezTo>
                <a:close/>
                <a:moveTo>
                  <a:pt x="1041797" y="1637109"/>
                </a:moveTo>
                <a:lnTo>
                  <a:pt x="1047998" y="1640830"/>
                </a:lnTo>
                <a:lnTo>
                  <a:pt x="1047378" y="1638970"/>
                </a:lnTo>
                <a:cubicBezTo>
                  <a:pt x="1046138" y="1637730"/>
                  <a:pt x="1044278" y="1637109"/>
                  <a:pt x="1041797" y="1637109"/>
                </a:cubicBezTo>
                <a:close/>
                <a:moveTo>
                  <a:pt x="5960566" y="1622226"/>
                </a:moveTo>
                <a:lnTo>
                  <a:pt x="5975449" y="1637109"/>
                </a:lnTo>
                <a:lnTo>
                  <a:pt x="5975449" y="1629668"/>
                </a:lnTo>
                <a:cubicBezTo>
                  <a:pt x="5970488" y="1629668"/>
                  <a:pt x="5968008" y="1628428"/>
                  <a:pt x="5968008" y="1625947"/>
                </a:cubicBezTo>
                <a:cubicBezTo>
                  <a:pt x="5968008" y="1623467"/>
                  <a:pt x="5965527" y="1622226"/>
                  <a:pt x="5960566" y="1622226"/>
                </a:cubicBezTo>
                <a:close/>
                <a:moveTo>
                  <a:pt x="5767090" y="1622226"/>
                </a:moveTo>
                <a:cubicBezTo>
                  <a:pt x="5772051" y="1627187"/>
                  <a:pt x="5774531" y="1629668"/>
                  <a:pt x="5774531" y="1629668"/>
                </a:cubicBezTo>
                <a:cubicBezTo>
                  <a:pt x="5779492" y="1629668"/>
                  <a:pt x="5779492" y="1627187"/>
                  <a:pt x="5774531" y="1622226"/>
                </a:cubicBezTo>
                <a:cubicBezTo>
                  <a:pt x="5769570" y="1622226"/>
                  <a:pt x="5767090" y="1622226"/>
                  <a:pt x="5767090" y="1622226"/>
                </a:cubicBezTo>
                <a:close/>
                <a:moveTo>
                  <a:pt x="706934" y="1622226"/>
                </a:moveTo>
                <a:cubicBezTo>
                  <a:pt x="711895" y="1622226"/>
                  <a:pt x="716856" y="1622226"/>
                  <a:pt x="721816" y="1622226"/>
                </a:cubicBezTo>
                <a:cubicBezTo>
                  <a:pt x="726777" y="1622226"/>
                  <a:pt x="729258" y="1624707"/>
                  <a:pt x="729258" y="1629668"/>
                </a:cubicBezTo>
                <a:lnTo>
                  <a:pt x="729258" y="1637109"/>
                </a:lnTo>
                <a:cubicBezTo>
                  <a:pt x="729258" y="1637109"/>
                  <a:pt x="726777" y="1634629"/>
                  <a:pt x="721816" y="1629668"/>
                </a:cubicBezTo>
                <a:cubicBezTo>
                  <a:pt x="716856" y="1629668"/>
                  <a:pt x="709414" y="1629668"/>
                  <a:pt x="699492" y="1629668"/>
                </a:cubicBezTo>
                <a:close/>
                <a:moveTo>
                  <a:pt x="825996" y="1614785"/>
                </a:moveTo>
                <a:cubicBezTo>
                  <a:pt x="825996" y="1619746"/>
                  <a:pt x="824756" y="1622226"/>
                  <a:pt x="822275" y="1622226"/>
                </a:cubicBezTo>
                <a:cubicBezTo>
                  <a:pt x="819795" y="1622226"/>
                  <a:pt x="818555" y="1620986"/>
                  <a:pt x="818555" y="1618506"/>
                </a:cubicBezTo>
                <a:cubicBezTo>
                  <a:pt x="818555" y="1616025"/>
                  <a:pt x="821035" y="1614785"/>
                  <a:pt x="825996" y="1614785"/>
                </a:cubicBezTo>
                <a:close/>
                <a:moveTo>
                  <a:pt x="602754" y="1614785"/>
                </a:moveTo>
                <a:cubicBezTo>
                  <a:pt x="612676" y="1614785"/>
                  <a:pt x="621358" y="1616025"/>
                  <a:pt x="628799" y="1618506"/>
                </a:cubicBezTo>
                <a:cubicBezTo>
                  <a:pt x="636240" y="1620986"/>
                  <a:pt x="643682" y="1623467"/>
                  <a:pt x="651123" y="1625947"/>
                </a:cubicBezTo>
                <a:cubicBezTo>
                  <a:pt x="658564" y="1628428"/>
                  <a:pt x="662285" y="1630908"/>
                  <a:pt x="662285" y="1633389"/>
                </a:cubicBezTo>
                <a:cubicBezTo>
                  <a:pt x="662285" y="1635869"/>
                  <a:pt x="661045" y="1637109"/>
                  <a:pt x="658564" y="1637109"/>
                </a:cubicBezTo>
                <a:cubicBezTo>
                  <a:pt x="656084" y="1637109"/>
                  <a:pt x="652363" y="1637109"/>
                  <a:pt x="647403" y="1637109"/>
                </a:cubicBezTo>
                <a:lnTo>
                  <a:pt x="632520" y="1637109"/>
                </a:lnTo>
                <a:lnTo>
                  <a:pt x="617637" y="1629668"/>
                </a:lnTo>
                <a:cubicBezTo>
                  <a:pt x="617637" y="1629668"/>
                  <a:pt x="616396" y="1628428"/>
                  <a:pt x="613916" y="1625947"/>
                </a:cubicBezTo>
                <a:cubicBezTo>
                  <a:pt x="611436" y="1623467"/>
                  <a:pt x="607715" y="1622226"/>
                  <a:pt x="602754" y="1622226"/>
                </a:cubicBezTo>
                <a:close/>
                <a:moveTo>
                  <a:pt x="937617" y="1613132"/>
                </a:moveTo>
                <a:lnTo>
                  <a:pt x="944129" y="1613855"/>
                </a:lnTo>
                <a:lnTo>
                  <a:pt x="945059" y="1614785"/>
                </a:lnTo>
                <a:cubicBezTo>
                  <a:pt x="940098" y="1614785"/>
                  <a:pt x="937617" y="1614785"/>
                  <a:pt x="937617" y="1614785"/>
                </a:cubicBezTo>
                <a:close/>
                <a:moveTo>
                  <a:pt x="5848945" y="1607344"/>
                </a:moveTo>
                <a:lnTo>
                  <a:pt x="5856386" y="1614785"/>
                </a:lnTo>
                <a:lnTo>
                  <a:pt x="5878711" y="1614785"/>
                </a:lnTo>
                <a:cubicBezTo>
                  <a:pt x="5878711" y="1614785"/>
                  <a:pt x="5876231" y="1613545"/>
                  <a:pt x="5871269" y="1611064"/>
                </a:cubicBezTo>
                <a:cubicBezTo>
                  <a:pt x="5866308" y="1608584"/>
                  <a:pt x="5863828" y="1607344"/>
                  <a:pt x="5863828" y="1607344"/>
                </a:cubicBezTo>
                <a:close/>
                <a:moveTo>
                  <a:pt x="863203" y="1607344"/>
                </a:moveTo>
                <a:cubicBezTo>
                  <a:pt x="863203" y="1612304"/>
                  <a:pt x="865684" y="1614785"/>
                  <a:pt x="870645" y="1614785"/>
                </a:cubicBezTo>
                <a:lnTo>
                  <a:pt x="878086" y="1607344"/>
                </a:lnTo>
                <a:cubicBezTo>
                  <a:pt x="873125" y="1607344"/>
                  <a:pt x="869404" y="1607344"/>
                  <a:pt x="866924" y="1607344"/>
                </a:cubicBezTo>
                <a:cubicBezTo>
                  <a:pt x="864444" y="1607344"/>
                  <a:pt x="863203" y="1607344"/>
                  <a:pt x="863203" y="1607344"/>
                </a:cubicBezTo>
                <a:close/>
                <a:moveTo>
                  <a:pt x="803672" y="1607344"/>
                </a:moveTo>
                <a:cubicBezTo>
                  <a:pt x="808633" y="1607344"/>
                  <a:pt x="811113" y="1607344"/>
                  <a:pt x="811113" y="1607344"/>
                </a:cubicBezTo>
                <a:cubicBezTo>
                  <a:pt x="811113" y="1607344"/>
                  <a:pt x="811113" y="1609824"/>
                  <a:pt x="811113" y="1614785"/>
                </a:cubicBezTo>
                <a:cubicBezTo>
                  <a:pt x="811113" y="1614785"/>
                  <a:pt x="808633" y="1614785"/>
                  <a:pt x="803672" y="1614785"/>
                </a:cubicBezTo>
                <a:close/>
                <a:moveTo>
                  <a:pt x="937617" y="1592461"/>
                </a:moveTo>
                <a:lnTo>
                  <a:pt x="945059" y="1599902"/>
                </a:lnTo>
                <a:cubicBezTo>
                  <a:pt x="954980" y="1599902"/>
                  <a:pt x="959942" y="1601142"/>
                  <a:pt x="959942" y="1603623"/>
                </a:cubicBezTo>
                <a:cubicBezTo>
                  <a:pt x="959942" y="1601142"/>
                  <a:pt x="962422" y="1599902"/>
                  <a:pt x="967383" y="1599902"/>
                </a:cubicBezTo>
                <a:close/>
                <a:moveTo>
                  <a:pt x="736699" y="1585019"/>
                </a:moveTo>
                <a:lnTo>
                  <a:pt x="788789" y="1599902"/>
                </a:lnTo>
                <a:cubicBezTo>
                  <a:pt x="783828" y="1604863"/>
                  <a:pt x="778867" y="1604863"/>
                  <a:pt x="773906" y="1599902"/>
                </a:cubicBezTo>
                <a:cubicBezTo>
                  <a:pt x="768945" y="1599902"/>
                  <a:pt x="765225" y="1598662"/>
                  <a:pt x="762744" y="1596182"/>
                </a:cubicBezTo>
                <a:cubicBezTo>
                  <a:pt x="760264" y="1593701"/>
                  <a:pt x="756543" y="1592461"/>
                  <a:pt x="751582" y="1592461"/>
                </a:cubicBezTo>
                <a:cubicBezTo>
                  <a:pt x="746621" y="1592461"/>
                  <a:pt x="741660" y="1589980"/>
                  <a:pt x="736699" y="1585019"/>
                </a:cubicBezTo>
                <a:close/>
                <a:moveTo>
                  <a:pt x="907852" y="1577578"/>
                </a:moveTo>
                <a:cubicBezTo>
                  <a:pt x="912813" y="1577578"/>
                  <a:pt x="916534" y="1578818"/>
                  <a:pt x="919014" y="1581299"/>
                </a:cubicBezTo>
                <a:cubicBezTo>
                  <a:pt x="921494" y="1583779"/>
                  <a:pt x="922735" y="1585019"/>
                  <a:pt x="922735" y="1585019"/>
                </a:cubicBezTo>
                <a:lnTo>
                  <a:pt x="922735" y="1577578"/>
                </a:lnTo>
                <a:close/>
                <a:moveTo>
                  <a:pt x="848321" y="1570137"/>
                </a:moveTo>
                <a:cubicBezTo>
                  <a:pt x="848321" y="1575097"/>
                  <a:pt x="848321" y="1577578"/>
                  <a:pt x="848321" y="1577578"/>
                </a:cubicBezTo>
                <a:lnTo>
                  <a:pt x="855762" y="1570137"/>
                </a:lnTo>
                <a:cubicBezTo>
                  <a:pt x="855762" y="1570137"/>
                  <a:pt x="853281" y="1570137"/>
                  <a:pt x="848321" y="1570137"/>
                </a:cubicBezTo>
                <a:close/>
                <a:moveTo>
                  <a:pt x="811113" y="1562695"/>
                </a:moveTo>
                <a:cubicBezTo>
                  <a:pt x="811113" y="1562695"/>
                  <a:pt x="811113" y="1565176"/>
                  <a:pt x="811113" y="1570137"/>
                </a:cubicBezTo>
                <a:lnTo>
                  <a:pt x="825996" y="1570137"/>
                </a:lnTo>
                <a:lnTo>
                  <a:pt x="818555" y="1562695"/>
                </a:lnTo>
                <a:lnTo>
                  <a:pt x="814834" y="1562695"/>
                </a:lnTo>
                <a:close/>
                <a:moveTo>
                  <a:pt x="825996" y="1547812"/>
                </a:moveTo>
                <a:cubicBezTo>
                  <a:pt x="821035" y="1547812"/>
                  <a:pt x="818555" y="1550293"/>
                  <a:pt x="818555" y="1555254"/>
                </a:cubicBezTo>
                <a:cubicBezTo>
                  <a:pt x="823516" y="1555254"/>
                  <a:pt x="825996" y="1555254"/>
                  <a:pt x="825996" y="1555254"/>
                </a:cubicBezTo>
                <a:close/>
                <a:moveTo>
                  <a:pt x="677168" y="1547812"/>
                </a:moveTo>
                <a:cubicBezTo>
                  <a:pt x="682129" y="1547812"/>
                  <a:pt x="687090" y="1550293"/>
                  <a:pt x="692051" y="1555254"/>
                </a:cubicBezTo>
                <a:cubicBezTo>
                  <a:pt x="697012" y="1560215"/>
                  <a:pt x="699492" y="1562695"/>
                  <a:pt x="699492" y="1562695"/>
                </a:cubicBezTo>
                <a:lnTo>
                  <a:pt x="706934" y="1570137"/>
                </a:lnTo>
                <a:lnTo>
                  <a:pt x="721816" y="1577578"/>
                </a:lnTo>
                <a:cubicBezTo>
                  <a:pt x="711895" y="1577578"/>
                  <a:pt x="706934" y="1576338"/>
                  <a:pt x="706934" y="1573857"/>
                </a:cubicBezTo>
                <a:cubicBezTo>
                  <a:pt x="706934" y="1571377"/>
                  <a:pt x="704453" y="1570137"/>
                  <a:pt x="699492" y="1570137"/>
                </a:cubicBezTo>
                <a:lnTo>
                  <a:pt x="662285" y="1555254"/>
                </a:lnTo>
                <a:cubicBezTo>
                  <a:pt x="667246" y="1550293"/>
                  <a:pt x="672207" y="1547812"/>
                  <a:pt x="677168" y="1547812"/>
                </a:cubicBezTo>
                <a:close/>
                <a:moveTo>
                  <a:pt x="394395" y="1547812"/>
                </a:moveTo>
                <a:lnTo>
                  <a:pt x="401836" y="1547812"/>
                </a:lnTo>
                <a:lnTo>
                  <a:pt x="401836" y="1555254"/>
                </a:lnTo>
                <a:cubicBezTo>
                  <a:pt x="401836" y="1555254"/>
                  <a:pt x="400596" y="1554014"/>
                  <a:pt x="398115" y="1551533"/>
                </a:cubicBezTo>
                <a:cubicBezTo>
                  <a:pt x="395635" y="1549052"/>
                  <a:pt x="394395" y="1547812"/>
                  <a:pt x="394395" y="1547812"/>
                </a:cubicBezTo>
                <a:close/>
                <a:moveTo>
                  <a:pt x="775767" y="1544092"/>
                </a:moveTo>
                <a:cubicBezTo>
                  <a:pt x="774527" y="1544092"/>
                  <a:pt x="773906" y="1545332"/>
                  <a:pt x="773906" y="1547812"/>
                </a:cubicBezTo>
                <a:lnTo>
                  <a:pt x="781348" y="1547812"/>
                </a:lnTo>
                <a:cubicBezTo>
                  <a:pt x="778867" y="1545332"/>
                  <a:pt x="777007" y="1544092"/>
                  <a:pt x="775767" y="1544092"/>
                </a:cubicBezTo>
                <a:close/>
                <a:moveTo>
                  <a:pt x="684610" y="1532930"/>
                </a:moveTo>
                <a:cubicBezTo>
                  <a:pt x="689570" y="1532930"/>
                  <a:pt x="694531" y="1535410"/>
                  <a:pt x="699492" y="1540371"/>
                </a:cubicBezTo>
                <a:cubicBezTo>
                  <a:pt x="684610" y="1540371"/>
                  <a:pt x="677168" y="1539131"/>
                  <a:pt x="677168" y="1536650"/>
                </a:cubicBezTo>
                <a:cubicBezTo>
                  <a:pt x="677168" y="1534170"/>
                  <a:pt x="679648" y="1532930"/>
                  <a:pt x="684610" y="1532930"/>
                </a:cubicBezTo>
                <a:close/>
                <a:moveTo>
                  <a:pt x="632520" y="1532930"/>
                </a:moveTo>
                <a:lnTo>
                  <a:pt x="647403" y="1532930"/>
                </a:lnTo>
                <a:cubicBezTo>
                  <a:pt x="652363" y="1537890"/>
                  <a:pt x="656084" y="1541611"/>
                  <a:pt x="658564" y="1544092"/>
                </a:cubicBezTo>
                <a:cubicBezTo>
                  <a:pt x="661045" y="1546572"/>
                  <a:pt x="662285" y="1547812"/>
                  <a:pt x="662285" y="1547812"/>
                </a:cubicBezTo>
                <a:lnTo>
                  <a:pt x="647403" y="1547812"/>
                </a:lnTo>
                <a:cubicBezTo>
                  <a:pt x="647403" y="1542852"/>
                  <a:pt x="644922" y="1540371"/>
                  <a:pt x="639961" y="1540371"/>
                </a:cubicBezTo>
                <a:lnTo>
                  <a:pt x="632520" y="1540371"/>
                </a:lnTo>
                <a:cubicBezTo>
                  <a:pt x="637481" y="1540371"/>
                  <a:pt x="637481" y="1537890"/>
                  <a:pt x="632520" y="1532930"/>
                </a:cubicBezTo>
                <a:close/>
                <a:moveTo>
                  <a:pt x="654844" y="1525488"/>
                </a:moveTo>
                <a:cubicBezTo>
                  <a:pt x="659805" y="1530449"/>
                  <a:pt x="659805" y="1532930"/>
                  <a:pt x="654844" y="1532930"/>
                </a:cubicBezTo>
                <a:cubicBezTo>
                  <a:pt x="649883" y="1532930"/>
                  <a:pt x="647403" y="1531690"/>
                  <a:pt x="647403" y="1529209"/>
                </a:cubicBezTo>
                <a:cubicBezTo>
                  <a:pt x="647403" y="1526728"/>
                  <a:pt x="649883" y="1525488"/>
                  <a:pt x="654844" y="1525488"/>
                </a:cubicBezTo>
                <a:close/>
                <a:moveTo>
                  <a:pt x="5670351" y="1510605"/>
                </a:moveTo>
                <a:lnTo>
                  <a:pt x="5670351" y="1518047"/>
                </a:lnTo>
                <a:lnTo>
                  <a:pt x="5662910" y="1518047"/>
                </a:lnTo>
                <a:close/>
                <a:moveTo>
                  <a:pt x="729258" y="1510605"/>
                </a:moveTo>
                <a:lnTo>
                  <a:pt x="729258" y="1518047"/>
                </a:lnTo>
                <a:cubicBezTo>
                  <a:pt x="734219" y="1523008"/>
                  <a:pt x="737940" y="1525488"/>
                  <a:pt x="740420" y="1525488"/>
                </a:cubicBezTo>
                <a:cubicBezTo>
                  <a:pt x="742900" y="1525488"/>
                  <a:pt x="744141" y="1523008"/>
                  <a:pt x="744141" y="1518047"/>
                </a:cubicBezTo>
                <a:lnTo>
                  <a:pt x="736699" y="1510605"/>
                </a:lnTo>
                <a:cubicBezTo>
                  <a:pt x="731738" y="1510605"/>
                  <a:pt x="729258" y="1510605"/>
                  <a:pt x="729258" y="1510605"/>
                </a:cubicBezTo>
                <a:close/>
                <a:moveTo>
                  <a:pt x="768325" y="1506885"/>
                </a:moveTo>
                <a:cubicBezTo>
                  <a:pt x="767085" y="1506885"/>
                  <a:pt x="766465" y="1508125"/>
                  <a:pt x="766465" y="1510605"/>
                </a:cubicBezTo>
                <a:lnTo>
                  <a:pt x="773906" y="1510605"/>
                </a:lnTo>
                <a:cubicBezTo>
                  <a:pt x="771426" y="1508125"/>
                  <a:pt x="769566" y="1506885"/>
                  <a:pt x="768325" y="1506885"/>
                </a:cubicBezTo>
                <a:close/>
                <a:moveTo>
                  <a:pt x="744141" y="1503164"/>
                </a:moveTo>
                <a:lnTo>
                  <a:pt x="751582" y="1510605"/>
                </a:lnTo>
                <a:cubicBezTo>
                  <a:pt x="751582" y="1510605"/>
                  <a:pt x="751582" y="1508125"/>
                  <a:pt x="751582" y="1503164"/>
                </a:cubicBezTo>
                <a:close/>
                <a:moveTo>
                  <a:pt x="684610" y="1480840"/>
                </a:moveTo>
                <a:cubicBezTo>
                  <a:pt x="689570" y="1485801"/>
                  <a:pt x="692051" y="1488281"/>
                  <a:pt x="692051" y="1488281"/>
                </a:cubicBezTo>
                <a:cubicBezTo>
                  <a:pt x="692051" y="1488281"/>
                  <a:pt x="690811" y="1488281"/>
                  <a:pt x="688330" y="1488281"/>
                </a:cubicBezTo>
                <a:cubicBezTo>
                  <a:pt x="685850" y="1488281"/>
                  <a:pt x="683369" y="1488281"/>
                  <a:pt x="680889" y="1488281"/>
                </a:cubicBezTo>
                <a:cubicBezTo>
                  <a:pt x="678408" y="1488281"/>
                  <a:pt x="677168" y="1487041"/>
                  <a:pt x="677168" y="1484560"/>
                </a:cubicBezTo>
                <a:cubicBezTo>
                  <a:pt x="677168" y="1482080"/>
                  <a:pt x="679648" y="1480840"/>
                  <a:pt x="684610" y="1480840"/>
                </a:cubicBezTo>
                <a:close/>
                <a:moveTo>
                  <a:pt x="587871" y="1473398"/>
                </a:moveTo>
                <a:cubicBezTo>
                  <a:pt x="587871" y="1473398"/>
                  <a:pt x="592832" y="1473398"/>
                  <a:pt x="602754" y="1473398"/>
                </a:cubicBezTo>
                <a:lnTo>
                  <a:pt x="602754" y="1480840"/>
                </a:lnTo>
                <a:cubicBezTo>
                  <a:pt x="592832" y="1480840"/>
                  <a:pt x="587871" y="1478359"/>
                  <a:pt x="587871" y="1473398"/>
                </a:cubicBezTo>
                <a:close/>
                <a:moveTo>
                  <a:pt x="846460" y="1454795"/>
                </a:moveTo>
                <a:cubicBezTo>
                  <a:pt x="845220" y="1454795"/>
                  <a:pt x="843360" y="1456035"/>
                  <a:pt x="840879" y="1458516"/>
                </a:cubicBezTo>
                <a:cubicBezTo>
                  <a:pt x="840879" y="1458516"/>
                  <a:pt x="840879" y="1459756"/>
                  <a:pt x="840879" y="1462236"/>
                </a:cubicBezTo>
                <a:cubicBezTo>
                  <a:pt x="840879" y="1464717"/>
                  <a:pt x="838399" y="1465957"/>
                  <a:pt x="833437" y="1465957"/>
                </a:cubicBezTo>
                <a:cubicBezTo>
                  <a:pt x="823516" y="1465957"/>
                  <a:pt x="825996" y="1468438"/>
                  <a:pt x="840879" y="1473398"/>
                </a:cubicBezTo>
                <a:cubicBezTo>
                  <a:pt x="845840" y="1473398"/>
                  <a:pt x="855762" y="1475879"/>
                  <a:pt x="870645" y="1480840"/>
                </a:cubicBezTo>
                <a:lnTo>
                  <a:pt x="900410" y="1480840"/>
                </a:lnTo>
                <a:cubicBezTo>
                  <a:pt x="895449" y="1475879"/>
                  <a:pt x="880566" y="1470918"/>
                  <a:pt x="855762" y="1465957"/>
                </a:cubicBezTo>
                <a:cubicBezTo>
                  <a:pt x="850801" y="1465957"/>
                  <a:pt x="847080" y="1465957"/>
                  <a:pt x="844600" y="1465957"/>
                </a:cubicBezTo>
                <a:cubicBezTo>
                  <a:pt x="842119" y="1465957"/>
                  <a:pt x="843359" y="1463476"/>
                  <a:pt x="848321" y="1458516"/>
                </a:cubicBezTo>
                <a:cubicBezTo>
                  <a:pt x="848321" y="1456035"/>
                  <a:pt x="847700" y="1454795"/>
                  <a:pt x="846460" y="1454795"/>
                </a:cubicBezTo>
                <a:close/>
                <a:moveTo>
                  <a:pt x="5461992" y="1443633"/>
                </a:moveTo>
                <a:cubicBezTo>
                  <a:pt x="5461992" y="1443633"/>
                  <a:pt x="5463233" y="1444873"/>
                  <a:pt x="5465713" y="1447353"/>
                </a:cubicBezTo>
                <a:cubicBezTo>
                  <a:pt x="5468193" y="1449834"/>
                  <a:pt x="5469433" y="1451074"/>
                  <a:pt x="5469433" y="1451074"/>
                </a:cubicBezTo>
                <a:lnTo>
                  <a:pt x="5469433" y="1443633"/>
                </a:lnTo>
                <a:close/>
                <a:moveTo>
                  <a:pt x="409277" y="1443633"/>
                </a:moveTo>
                <a:lnTo>
                  <a:pt x="416719" y="1443633"/>
                </a:lnTo>
                <a:lnTo>
                  <a:pt x="416719" y="1451074"/>
                </a:lnTo>
                <a:close/>
                <a:moveTo>
                  <a:pt x="766465" y="1436191"/>
                </a:moveTo>
                <a:lnTo>
                  <a:pt x="781348" y="1443633"/>
                </a:lnTo>
                <a:cubicBezTo>
                  <a:pt x="781348" y="1438672"/>
                  <a:pt x="780108" y="1436191"/>
                  <a:pt x="777627" y="1436191"/>
                </a:cubicBezTo>
                <a:cubicBezTo>
                  <a:pt x="775147" y="1436191"/>
                  <a:pt x="771426" y="1436191"/>
                  <a:pt x="766465" y="1436191"/>
                </a:cubicBezTo>
                <a:close/>
                <a:moveTo>
                  <a:pt x="424160" y="1428750"/>
                </a:moveTo>
                <a:lnTo>
                  <a:pt x="431602" y="1436191"/>
                </a:lnTo>
                <a:lnTo>
                  <a:pt x="424160" y="1436191"/>
                </a:lnTo>
                <a:cubicBezTo>
                  <a:pt x="419199" y="1431231"/>
                  <a:pt x="419199" y="1428750"/>
                  <a:pt x="424160" y="1428750"/>
                </a:cubicBezTo>
                <a:close/>
                <a:moveTo>
                  <a:pt x="714375" y="1421309"/>
                </a:moveTo>
                <a:cubicBezTo>
                  <a:pt x="704453" y="1421309"/>
                  <a:pt x="699492" y="1422549"/>
                  <a:pt x="699492" y="1425029"/>
                </a:cubicBezTo>
                <a:cubicBezTo>
                  <a:pt x="699492" y="1427510"/>
                  <a:pt x="701973" y="1431231"/>
                  <a:pt x="706934" y="1436191"/>
                </a:cubicBezTo>
                <a:cubicBezTo>
                  <a:pt x="711895" y="1431231"/>
                  <a:pt x="719336" y="1428750"/>
                  <a:pt x="729258" y="1428750"/>
                </a:cubicBezTo>
                <a:cubicBezTo>
                  <a:pt x="729258" y="1428750"/>
                  <a:pt x="729258" y="1427510"/>
                  <a:pt x="729258" y="1425029"/>
                </a:cubicBezTo>
                <a:cubicBezTo>
                  <a:pt x="729258" y="1422549"/>
                  <a:pt x="724297" y="1421309"/>
                  <a:pt x="714375" y="1421309"/>
                </a:cubicBezTo>
                <a:close/>
                <a:moveTo>
                  <a:pt x="617637" y="1413867"/>
                </a:moveTo>
                <a:lnTo>
                  <a:pt x="639961" y="1421309"/>
                </a:lnTo>
                <a:cubicBezTo>
                  <a:pt x="654844" y="1426269"/>
                  <a:pt x="662285" y="1428750"/>
                  <a:pt x="662285" y="1428750"/>
                </a:cubicBezTo>
                <a:cubicBezTo>
                  <a:pt x="662285" y="1418828"/>
                  <a:pt x="649883" y="1413867"/>
                  <a:pt x="625078" y="1413867"/>
                </a:cubicBezTo>
                <a:close/>
                <a:moveTo>
                  <a:pt x="602754" y="1406426"/>
                </a:moveTo>
                <a:lnTo>
                  <a:pt x="610195" y="1413867"/>
                </a:lnTo>
                <a:lnTo>
                  <a:pt x="610195" y="1406426"/>
                </a:lnTo>
                <a:cubicBezTo>
                  <a:pt x="610195" y="1406426"/>
                  <a:pt x="607715" y="1406426"/>
                  <a:pt x="602754" y="1406426"/>
                </a:cubicBezTo>
                <a:close/>
                <a:moveTo>
                  <a:pt x="729258" y="1391543"/>
                </a:moveTo>
                <a:lnTo>
                  <a:pt x="729258" y="1398984"/>
                </a:lnTo>
                <a:cubicBezTo>
                  <a:pt x="734219" y="1398984"/>
                  <a:pt x="739180" y="1398984"/>
                  <a:pt x="744141" y="1398984"/>
                </a:cubicBezTo>
                <a:lnTo>
                  <a:pt x="736699" y="1391543"/>
                </a:lnTo>
                <a:cubicBezTo>
                  <a:pt x="731738" y="1391543"/>
                  <a:pt x="729258" y="1391543"/>
                  <a:pt x="729258" y="1391543"/>
                </a:cubicBezTo>
                <a:close/>
                <a:moveTo>
                  <a:pt x="5409902" y="1384101"/>
                </a:moveTo>
                <a:lnTo>
                  <a:pt x="5424785" y="1398984"/>
                </a:lnTo>
                <a:cubicBezTo>
                  <a:pt x="5419824" y="1403945"/>
                  <a:pt x="5414863" y="1401465"/>
                  <a:pt x="5409902" y="1391543"/>
                </a:cubicBezTo>
                <a:cubicBezTo>
                  <a:pt x="5409902" y="1391543"/>
                  <a:pt x="5409902" y="1389062"/>
                  <a:pt x="5409902" y="1384101"/>
                </a:cubicBezTo>
                <a:close/>
                <a:moveTo>
                  <a:pt x="5342929" y="1384101"/>
                </a:moveTo>
                <a:cubicBezTo>
                  <a:pt x="5342929" y="1384101"/>
                  <a:pt x="5345410" y="1384101"/>
                  <a:pt x="5350371" y="1384101"/>
                </a:cubicBezTo>
                <a:cubicBezTo>
                  <a:pt x="5355332" y="1384101"/>
                  <a:pt x="5357812" y="1385342"/>
                  <a:pt x="5357812" y="1387822"/>
                </a:cubicBezTo>
                <a:cubicBezTo>
                  <a:pt x="5357812" y="1390303"/>
                  <a:pt x="5352851" y="1391543"/>
                  <a:pt x="5342929" y="1391543"/>
                </a:cubicBezTo>
                <a:cubicBezTo>
                  <a:pt x="5337968" y="1391543"/>
                  <a:pt x="5335488" y="1390303"/>
                  <a:pt x="5335488" y="1387822"/>
                </a:cubicBezTo>
                <a:cubicBezTo>
                  <a:pt x="5335488" y="1385342"/>
                  <a:pt x="5337968" y="1384101"/>
                  <a:pt x="5342929" y="1384101"/>
                </a:cubicBezTo>
                <a:close/>
                <a:moveTo>
                  <a:pt x="5350371" y="1361777"/>
                </a:moveTo>
                <a:lnTo>
                  <a:pt x="5395019" y="1376660"/>
                </a:lnTo>
                <a:lnTo>
                  <a:pt x="5372695" y="1376660"/>
                </a:lnTo>
                <a:cubicBezTo>
                  <a:pt x="5357812" y="1371699"/>
                  <a:pt x="5350371" y="1366738"/>
                  <a:pt x="5350371" y="1361777"/>
                </a:cubicBezTo>
                <a:close/>
                <a:moveTo>
                  <a:pt x="5298281" y="1346894"/>
                </a:moveTo>
                <a:lnTo>
                  <a:pt x="5305722" y="1346894"/>
                </a:lnTo>
                <a:cubicBezTo>
                  <a:pt x="5305722" y="1346894"/>
                  <a:pt x="5305722" y="1349375"/>
                  <a:pt x="5305722" y="1354336"/>
                </a:cubicBezTo>
                <a:cubicBezTo>
                  <a:pt x="5300761" y="1354336"/>
                  <a:pt x="5298281" y="1351855"/>
                  <a:pt x="5298281" y="1346894"/>
                </a:cubicBezTo>
                <a:close/>
                <a:moveTo>
                  <a:pt x="439973" y="1342244"/>
                </a:moveTo>
                <a:cubicBezTo>
                  <a:pt x="443074" y="1341624"/>
                  <a:pt x="446485" y="1341934"/>
                  <a:pt x="450205" y="1343174"/>
                </a:cubicBezTo>
                <a:cubicBezTo>
                  <a:pt x="457647" y="1345654"/>
                  <a:pt x="462607" y="1348134"/>
                  <a:pt x="465088" y="1350615"/>
                </a:cubicBezTo>
                <a:cubicBezTo>
                  <a:pt x="467569" y="1353096"/>
                  <a:pt x="471289" y="1354336"/>
                  <a:pt x="476250" y="1354336"/>
                </a:cubicBezTo>
                <a:cubicBezTo>
                  <a:pt x="471289" y="1359297"/>
                  <a:pt x="463848" y="1359297"/>
                  <a:pt x="453926" y="1354336"/>
                </a:cubicBezTo>
                <a:lnTo>
                  <a:pt x="439043" y="1346894"/>
                </a:lnTo>
                <a:lnTo>
                  <a:pt x="431602" y="1346894"/>
                </a:lnTo>
                <a:cubicBezTo>
                  <a:pt x="434082" y="1344414"/>
                  <a:pt x="436873" y="1342864"/>
                  <a:pt x="439973" y="1342244"/>
                </a:cubicBezTo>
                <a:close/>
                <a:moveTo>
                  <a:pt x="5231308" y="1317129"/>
                </a:moveTo>
                <a:lnTo>
                  <a:pt x="5261074" y="1332012"/>
                </a:lnTo>
                <a:cubicBezTo>
                  <a:pt x="5256113" y="1332012"/>
                  <a:pt x="5246191" y="1332012"/>
                  <a:pt x="5231308" y="1332012"/>
                </a:cubicBezTo>
                <a:cubicBezTo>
                  <a:pt x="5226347" y="1327051"/>
                  <a:pt x="5226347" y="1322090"/>
                  <a:pt x="5231308" y="1317129"/>
                </a:cubicBezTo>
                <a:close/>
                <a:moveTo>
                  <a:pt x="5216426" y="1317129"/>
                </a:moveTo>
                <a:cubicBezTo>
                  <a:pt x="5221387" y="1317129"/>
                  <a:pt x="5223867" y="1319609"/>
                  <a:pt x="5223867" y="1324570"/>
                </a:cubicBezTo>
                <a:lnTo>
                  <a:pt x="5216426" y="1324570"/>
                </a:lnTo>
                <a:cubicBezTo>
                  <a:pt x="5216426" y="1324570"/>
                  <a:pt x="5216426" y="1322090"/>
                  <a:pt x="5216426" y="1317129"/>
                </a:cubicBezTo>
                <a:close/>
                <a:moveTo>
                  <a:pt x="558106" y="1317129"/>
                </a:moveTo>
                <a:cubicBezTo>
                  <a:pt x="563066" y="1317129"/>
                  <a:pt x="565547" y="1319609"/>
                  <a:pt x="565547" y="1324570"/>
                </a:cubicBezTo>
                <a:cubicBezTo>
                  <a:pt x="565547" y="1329531"/>
                  <a:pt x="563066" y="1332012"/>
                  <a:pt x="558106" y="1332012"/>
                </a:cubicBezTo>
                <a:close/>
                <a:moveTo>
                  <a:pt x="498574" y="1317129"/>
                </a:moveTo>
                <a:cubicBezTo>
                  <a:pt x="503535" y="1317129"/>
                  <a:pt x="506016" y="1317129"/>
                  <a:pt x="506016" y="1317129"/>
                </a:cubicBezTo>
                <a:cubicBezTo>
                  <a:pt x="506016" y="1317129"/>
                  <a:pt x="506016" y="1318369"/>
                  <a:pt x="506016" y="1320850"/>
                </a:cubicBezTo>
                <a:cubicBezTo>
                  <a:pt x="506016" y="1323330"/>
                  <a:pt x="506016" y="1324570"/>
                  <a:pt x="506016" y="1324570"/>
                </a:cubicBezTo>
                <a:cubicBezTo>
                  <a:pt x="506016" y="1324570"/>
                  <a:pt x="503535" y="1322090"/>
                  <a:pt x="498574" y="1317129"/>
                </a:cubicBezTo>
                <a:close/>
                <a:moveTo>
                  <a:pt x="528340" y="1309687"/>
                </a:moveTo>
                <a:lnTo>
                  <a:pt x="535781" y="1309687"/>
                </a:lnTo>
                <a:cubicBezTo>
                  <a:pt x="535781" y="1309687"/>
                  <a:pt x="537022" y="1310927"/>
                  <a:pt x="539502" y="1313408"/>
                </a:cubicBezTo>
                <a:cubicBezTo>
                  <a:pt x="541983" y="1315889"/>
                  <a:pt x="543223" y="1317129"/>
                  <a:pt x="543223" y="1317129"/>
                </a:cubicBezTo>
                <a:cubicBezTo>
                  <a:pt x="543223" y="1317129"/>
                  <a:pt x="540742" y="1318369"/>
                  <a:pt x="535781" y="1320850"/>
                </a:cubicBezTo>
                <a:cubicBezTo>
                  <a:pt x="530821" y="1323330"/>
                  <a:pt x="525859" y="1324570"/>
                  <a:pt x="520899" y="1324570"/>
                </a:cubicBezTo>
                <a:cubicBezTo>
                  <a:pt x="530821" y="1319609"/>
                  <a:pt x="533301" y="1314648"/>
                  <a:pt x="528340" y="1309687"/>
                </a:cubicBezTo>
                <a:close/>
                <a:moveTo>
                  <a:pt x="5045273" y="1257598"/>
                </a:moveTo>
                <a:lnTo>
                  <a:pt x="5052715" y="1257598"/>
                </a:lnTo>
                <a:lnTo>
                  <a:pt x="5060156" y="1265039"/>
                </a:lnTo>
                <a:lnTo>
                  <a:pt x="5052715" y="1265039"/>
                </a:lnTo>
                <a:cubicBezTo>
                  <a:pt x="5052715" y="1265039"/>
                  <a:pt x="5050234" y="1262558"/>
                  <a:pt x="5045273" y="1257598"/>
                </a:cubicBezTo>
                <a:close/>
                <a:moveTo>
                  <a:pt x="558106" y="1257598"/>
                </a:moveTo>
                <a:cubicBezTo>
                  <a:pt x="563066" y="1257598"/>
                  <a:pt x="566787" y="1257598"/>
                  <a:pt x="569268" y="1257598"/>
                </a:cubicBezTo>
                <a:cubicBezTo>
                  <a:pt x="571748" y="1257598"/>
                  <a:pt x="572988" y="1260078"/>
                  <a:pt x="572988" y="1265039"/>
                </a:cubicBezTo>
                <a:lnTo>
                  <a:pt x="565547" y="1265039"/>
                </a:lnTo>
                <a:close/>
                <a:moveTo>
                  <a:pt x="4948535" y="1183184"/>
                </a:moveTo>
                <a:cubicBezTo>
                  <a:pt x="4953496" y="1183184"/>
                  <a:pt x="4955976" y="1183184"/>
                  <a:pt x="4955976" y="1183184"/>
                </a:cubicBezTo>
                <a:lnTo>
                  <a:pt x="4941093" y="1190625"/>
                </a:lnTo>
                <a:close/>
                <a:moveTo>
                  <a:pt x="4881562" y="1168301"/>
                </a:moveTo>
                <a:lnTo>
                  <a:pt x="4889004" y="1168301"/>
                </a:lnTo>
                <a:cubicBezTo>
                  <a:pt x="4893965" y="1168301"/>
                  <a:pt x="4898925" y="1168301"/>
                  <a:pt x="4903886" y="1168301"/>
                </a:cubicBezTo>
                <a:cubicBezTo>
                  <a:pt x="4908848" y="1168301"/>
                  <a:pt x="4911328" y="1169541"/>
                  <a:pt x="4911328" y="1172021"/>
                </a:cubicBezTo>
                <a:cubicBezTo>
                  <a:pt x="4911328" y="1174502"/>
                  <a:pt x="4911328" y="1175742"/>
                  <a:pt x="4911328" y="1175742"/>
                </a:cubicBezTo>
                <a:cubicBezTo>
                  <a:pt x="4911328" y="1180703"/>
                  <a:pt x="4910087" y="1183184"/>
                  <a:pt x="4907607" y="1183184"/>
                </a:cubicBezTo>
                <a:cubicBezTo>
                  <a:pt x="4905127" y="1183184"/>
                  <a:pt x="4901406" y="1180703"/>
                  <a:pt x="4896445" y="1175742"/>
                </a:cubicBezTo>
                <a:lnTo>
                  <a:pt x="4889004" y="1175742"/>
                </a:lnTo>
                <a:cubicBezTo>
                  <a:pt x="4884042" y="1175742"/>
                  <a:pt x="4881562" y="1173262"/>
                  <a:pt x="4881562" y="1168301"/>
                </a:cubicBezTo>
                <a:close/>
                <a:moveTo>
                  <a:pt x="446484" y="1153418"/>
                </a:moveTo>
                <a:lnTo>
                  <a:pt x="453926" y="1153418"/>
                </a:lnTo>
                <a:lnTo>
                  <a:pt x="461367" y="1160859"/>
                </a:lnTo>
                <a:cubicBezTo>
                  <a:pt x="456406" y="1160859"/>
                  <a:pt x="452686" y="1159619"/>
                  <a:pt x="450205" y="1157139"/>
                </a:cubicBezTo>
                <a:cubicBezTo>
                  <a:pt x="447725" y="1154659"/>
                  <a:pt x="446484" y="1153418"/>
                  <a:pt x="446484" y="1153418"/>
                </a:cubicBezTo>
                <a:close/>
                <a:moveTo>
                  <a:pt x="565547" y="1131094"/>
                </a:moveTo>
                <a:lnTo>
                  <a:pt x="558106" y="1138535"/>
                </a:lnTo>
                <a:lnTo>
                  <a:pt x="565547" y="1138535"/>
                </a:lnTo>
                <a:cubicBezTo>
                  <a:pt x="565547" y="1138535"/>
                  <a:pt x="565547" y="1136055"/>
                  <a:pt x="565547" y="1131094"/>
                </a:cubicBezTo>
                <a:close/>
                <a:moveTo>
                  <a:pt x="379512" y="1123652"/>
                </a:moveTo>
                <a:cubicBezTo>
                  <a:pt x="379512" y="1123652"/>
                  <a:pt x="380752" y="1123652"/>
                  <a:pt x="383232" y="1123652"/>
                </a:cubicBezTo>
                <a:cubicBezTo>
                  <a:pt x="385713" y="1123652"/>
                  <a:pt x="386953" y="1123652"/>
                  <a:pt x="386953" y="1123652"/>
                </a:cubicBezTo>
                <a:cubicBezTo>
                  <a:pt x="386953" y="1128614"/>
                  <a:pt x="386953" y="1131094"/>
                  <a:pt x="386953" y="1131094"/>
                </a:cubicBezTo>
                <a:cubicBezTo>
                  <a:pt x="381992" y="1131094"/>
                  <a:pt x="379512" y="1131094"/>
                  <a:pt x="379512" y="1131094"/>
                </a:cubicBezTo>
                <a:cubicBezTo>
                  <a:pt x="379512" y="1131094"/>
                  <a:pt x="379512" y="1128614"/>
                  <a:pt x="379512" y="1123652"/>
                </a:cubicBezTo>
                <a:close/>
                <a:moveTo>
                  <a:pt x="372070" y="1116211"/>
                </a:moveTo>
                <a:cubicBezTo>
                  <a:pt x="372070" y="1116211"/>
                  <a:pt x="372070" y="1118692"/>
                  <a:pt x="372070" y="1123652"/>
                </a:cubicBezTo>
                <a:lnTo>
                  <a:pt x="364629" y="1123652"/>
                </a:lnTo>
                <a:cubicBezTo>
                  <a:pt x="369590" y="1118692"/>
                  <a:pt x="372070" y="1116211"/>
                  <a:pt x="372070" y="1116211"/>
                </a:cubicBezTo>
                <a:close/>
                <a:moveTo>
                  <a:pt x="4756919" y="1111560"/>
                </a:moveTo>
                <a:cubicBezTo>
                  <a:pt x="4758159" y="1112180"/>
                  <a:pt x="4760019" y="1113731"/>
                  <a:pt x="4762500" y="1116211"/>
                </a:cubicBezTo>
                <a:cubicBezTo>
                  <a:pt x="4762500" y="1116211"/>
                  <a:pt x="4761259" y="1116211"/>
                  <a:pt x="4758779" y="1116211"/>
                </a:cubicBezTo>
                <a:cubicBezTo>
                  <a:pt x="4756299" y="1116211"/>
                  <a:pt x="4755058" y="1114971"/>
                  <a:pt x="4755058" y="1112490"/>
                </a:cubicBezTo>
                <a:cubicBezTo>
                  <a:pt x="4755058" y="1111250"/>
                  <a:pt x="4755678" y="1110940"/>
                  <a:pt x="4756919" y="1111560"/>
                </a:cubicBezTo>
                <a:close/>
                <a:moveTo>
                  <a:pt x="379512" y="1101328"/>
                </a:moveTo>
                <a:cubicBezTo>
                  <a:pt x="384473" y="1101328"/>
                  <a:pt x="394395" y="1106289"/>
                  <a:pt x="409277" y="1116211"/>
                </a:cubicBezTo>
                <a:cubicBezTo>
                  <a:pt x="424160" y="1126133"/>
                  <a:pt x="430361" y="1133574"/>
                  <a:pt x="427881" y="1138535"/>
                </a:cubicBezTo>
                <a:cubicBezTo>
                  <a:pt x="425401" y="1143496"/>
                  <a:pt x="419199" y="1143496"/>
                  <a:pt x="409277" y="1138535"/>
                </a:cubicBezTo>
                <a:cubicBezTo>
                  <a:pt x="404316" y="1133574"/>
                  <a:pt x="401836" y="1131094"/>
                  <a:pt x="401836" y="1131094"/>
                </a:cubicBezTo>
                <a:cubicBezTo>
                  <a:pt x="401836" y="1126133"/>
                  <a:pt x="400596" y="1122412"/>
                  <a:pt x="398115" y="1119932"/>
                </a:cubicBezTo>
                <a:cubicBezTo>
                  <a:pt x="395635" y="1117451"/>
                  <a:pt x="391914" y="1116211"/>
                  <a:pt x="386953" y="1116211"/>
                </a:cubicBezTo>
                <a:close/>
                <a:moveTo>
                  <a:pt x="416719" y="1079004"/>
                </a:moveTo>
                <a:lnTo>
                  <a:pt x="424160" y="1079004"/>
                </a:lnTo>
                <a:cubicBezTo>
                  <a:pt x="419199" y="1079004"/>
                  <a:pt x="416719" y="1083965"/>
                  <a:pt x="416719" y="1093887"/>
                </a:cubicBezTo>
                <a:cubicBezTo>
                  <a:pt x="416719" y="1093887"/>
                  <a:pt x="414238" y="1093887"/>
                  <a:pt x="409277" y="1093887"/>
                </a:cubicBezTo>
                <a:close/>
                <a:moveTo>
                  <a:pt x="4554140" y="1064121"/>
                </a:moveTo>
                <a:lnTo>
                  <a:pt x="4569023" y="1071562"/>
                </a:lnTo>
                <a:lnTo>
                  <a:pt x="4591347" y="1071562"/>
                </a:lnTo>
                <a:cubicBezTo>
                  <a:pt x="4606230" y="1066602"/>
                  <a:pt x="4640957" y="1076524"/>
                  <a:pt x="4695527" y="1101328"/>
                </a:cubicBezTo>
                <a:lnTo>
                  <a:pt x="4692737" y="1101328"/>
                </a:lnTo>
                <a:cubicBezTo>
                  <a:pt x="4689636" y="1101328"/>
                  <a:pt x="4685605" y="1101328"/>
                  <a:pt x="4680644" y="1101328"/>
                </a:cubicBezTo>
                <a:cubicBezTo>
                  <a:pt x="4665761" y="1101328"/>
                  <a:pt x="4655840" y="1101328"/>
                  <a:pt x="4650879" y="1101328"/>
                </a:cubicBezTo>
                <a:cubicBezTo>
                  <a:pt x="4650879" y="1101328"/>
                  <a:pt x="4649638" y="1100088"/>
                  <a:pt x="4647158" y="1097607"/>
                </a:cubicBezTo>
                <a:cubicBezTo>
                  <a:pt x="4644678" y="1095127"/>
                  <a:pt x="4640957" y="1093887"/>
                  <a:pt x="4635996" y="1093887"/>
                </a:cubicBezTo>
                <a:cubicBezTo>
                  <a:pt x="4626074" y="1093887"/>
                  <a:pt x="4613672" y="1091407"/>
                  <a:pt x="4598789" y="1086445"/>
                </a:cubicBezTo>
                <a:cubicBezTo>
                  <a:pt x="4588867" y="1086445"/>
                  <a:pt x="4581426" y="1085205"/>
                  <a:pt x="4576465" y="1082725"/>
                </a:cubicBezTo>
                <a:cubicBezTo>
                  <a:pt x="4571503" y="1080244"/>
                  <a:pt x="4569023" y="1079004"/>
                  <a:pt x="4569023" y="1079004"/>
                </a:cubicBezTo>
                <a:close/>
                <a:moveTo>
                  <a:pt x="4420195" y="1056680"/>
                </a:moveTo>
                <a:cubicBezTo>
                  <a:pt x="4425156" y="1061641"/>
                  <a:pt x="4430117" y="1064121"/>
                  <a:pt x="4435078" y="1064121"/>
                </a:cubicBezTo>
                <a:cubicBezTo>
                  <a:pt x="4435078" y="1064121"/>
                  <a:pt x="4437559" y="1064121"/>
                  <a:pt x="4442519" y="1064121"/>
                </a:cubicBezTo>
                <a:cubicBezTo>
                  <a:pt x="4447481" y="1064121"/>
                  <a:pt x="4449961" y="1064121"/>
                  <a:pt x="4449961" y="1064121"/>
                </a:cubicBezTo>
                <a:lnTo>
                  <a:pt x="4457402" y="1071562"/>
                </a:lnTo>
                <a:lnTo>
                  <a:pt x="4442519" y="1079004"/>
                </a:lnTo>
                <a:lnTo>
                  <a:pt x="4435078" y="1071562"/>
                </a:lnTo>
                <a:lnTo>
                  <a:pt x="4427636" y="1064121"/>
                </a:lnTo>
                <a:close/>
                <a:moveTo>
                  <a:pt x="349746" y="1049238"/>
                </a:moveTo>
                <a:cubicBezTo>
                  <a:pt x="354707" y="1049238"/>
                  <a:pt x="360908" y="1050479"/>
                  <a:pt x="368350" y="1052959"/>
                </a:cubicBezTo>
                <a:cubicBezTo>
                  <a:pt x="375791" y="1055440"/>
                  <a:pt x="379512" y="1059160"/>
                  <a:pt x="379512" y="1064121"/>
                </a:cubicBezTo>
                <a:cubicBezTo>
                  <a:pt x="379512" y="1069082"/>
                  <a:pt x="372070" y="1069082"/>
                  <a:pt x="357187" y="1064121"/>
                </a:cubicBezTo>
                <a:close/>
                <a:moveTo>
                  <a:pt x="4375547" y="1041797"/>
                </a:moveTo>
                <a:lnTo>
                  <a:pt x="4390430" y="1056680"/>
                </a:lnTo>
                <a:cubicBezTo>
                  <a:pt x="4390430" y="1056680"/>
                  <a:pt x="4387949" y="1056680"/>
                  <a:pt x="4382988" y="1056680"/>
                </a:cubicBezTo>
                <a:lnTo>
                  <a:pt x="4375547" y="1049238"/>
                </a:lnTo>
                <a:cubicBezTo>
                  <a:pt x="4370586" y="1054200"/>
                  <a:pt x="4366865" y="1055440"/>
                  <a:pt x="4364385" y="1052959"/>
                </a:cubicBezTo>
                <a:cubicBezTo>
                  <a:pt x="4361904" y="1050479"/>
                  <a:pt x="4361904" y="1047998"/>
                  <a:pt x="4364385" y="1045517"/>
                </a:cubicBezTo>
                <a:cubicBezTo>
                  <a:pt x="4366865" y="1043037"/>
                  <a:pt x="4370586" y="1041797"/>
                  <a:pt x="4375547" y="1041797"/>
                </a:cubicBezTo>
                <a:close/>
                <a:moveTo>
                  <a:pt x="349746" y="1034355"/>
                </a:moveTo>
                <a:cubicBezTo>
                  <a:pt x="349746" y="1034355"/>
                  <a:pt x="354707" y="1035596"/>
                  <a:pt x="364629" y="1038076"/>
                </a:cubicBezTo>
                <a:cubicBezTo>
                  <a:pt x="374551" y="1040557"/>
                  <a:pt x="384473" y="1041797"/>
                  <a:pt x="394395" y="1041797"/>
                </a:cubicBezTo>
                <a:lnTo>
                  <a:pt x="401836" y="1049238"/>
                </a:lnTo>
                <a:cubicBezTo>
                  <a:pt x="401836" y="1054200"/>
                  <a:pt x="398115" y="1055440"/>
                  <a:pt x="390674" y="1052959"/>
                </a:cubicBezTo>
                <a:cubicBezTo>
                  <a:pt x="383232" y="1050479"/>
                  <a:pt x="377031" y="1049238"/>
                  <a:pt x="372070" y="1049238"/>
                </a:cubicBezTo>
                <a:close/>
                <a:moveTo>
                  <a:pt x="319980" y="1026914"/>
                </a:moveTo>
                <a:lnTo>
                  <a:pt x="334863" y="1026914"/>
                </a:lnTo>
                <a:cubicBezTo>
                  <a:pt x="339824" y="1031875"/>
                  <a:pt x="339824" y="1034355"/>
                  <a:pt x="334863" y="1034355"/>
                </a:cubicBezTo>
                <a:lnTo>
                  <a:pt x="319980" y="1034355"/>
                </a:lnTo>
                <a:close/>
                <a:moveTo>
                  <a:pt x="378582" y="1014822"/>
                </a:moveTo>
                <a:cubicBezTo>
                  <a:pt x="379202" y="1015442"/>
                  <a:pt x="379512" y="1016992"/>
                  <a:pt x="379512" y="1019473"/>
                </a:cubicBezTo>
                <a:cubicBezTo>
                  <a:pt x="374551" y="1024434"/>
                  <a:pt x="372070" y="1025674"/>
                  <a:pt x="372070" y="1023193"/>
                </a:cubicBezTo>
                <a:cubicBezTo>
                  <a:pt x="372070" y="1020713"/>
                  <a:pt x="373311" y="1018233"/>
                  <a:pt x="375791" y="1015752"/>
                </a:cubicBezTo>
                <a:cubicBezTo>
                  <a:pt x="377031" y="1014512"/>
                  <a:pt x="377961" y="1014202"/>
                  <a:pt x="378582" y="1014822"/>
                </a:cubicBezTo>
                <a:close/>
                <a:moveTo>
                  <a:pt x="546943" y="1012031"/>
                </a:moveTo>
                <a:cubicBezTo>
                  <a:pt x="544463" y="1012031"/>
                  <a:pt x="543223" y="1013272"/>
                  <a:pt x="543223" y="1015752"/>
                </a:cubicBezTo>
                <a:cubicBezTo>
                  <a:pt x="543223" y="1018233"/>
                  <a:pt x="545703" y="1019473"/>
                  <a:pt x="550664" y="1019473"/>
                </a:cubicBezTo>
                <a:cubicBezTo>
                  <a:pt x="550664" y="1019473"/>
                  <a:pt x="551904" y="1018233"/>
                  <a:pt x="554385" y="1015752"/>
                </a:cubicBezTo>
                <a:cubicBezTo>
                  <a:pt x="556865" y="1013272"/>
                  <a:pt x="558106" y="1012031"/>
                  <a:pt x="558106" y="1012031"/>
                </a:cubicBezTo>
                <a:cubicBezTo>
                  <a:pt x="553145" y="1012031"/>
                  <a:pt x="549424" y="1012031"/>
                  <a:pt x="546943" y="1012031"/>
                </a:cubicBezTo>
                <a:close/>
                <a:moveTo>
                  <a:pt x="4247183" y="1008310"/>
                </a:moveTo>
                <a:cubicBezTo>
                  <a:pt x="4248423" y="1008310"/>
                  <a:pt x="4249043" y="1009551"/>
                  <a:pt x="4249043" y="1012031"/>
                </a:cubicBezTo>
                <a:lnTo>
                  <a:pt x="4241602" y="1012031"/>
                </a:lnTo>
                <a:cubicBezTo>
                  <a:pt x="4244082" y="1009551"/>
                  <a:pt x="4245943" y="1008310"/>
                  <a:pt x="4247183" y="1008310"/>
                </a:cubicBezTo>
                <a:close/>
                <a:moveTo>
                  <a:pt x="4219277" y="1004590"/>
                </a:moveTo>
                <a:lnTo>
                  <a:pt x="4226719" y="1004590"/>
                </a:lnTo>
                <a:lnTo>
                  <a:pt x="4226719" y="1012031"/>
                </a:lnTo>
                <a:cubicBezTo>
                  <a:pt x="4226719" y="1007070"/>
                  <a:pt x="4224238" y="1004590"/>
                  <a:pt x="4219277" y="1004590"/>
                </a:cubicBezTo>
                <a:close/>
                <a:moveTo>
                  <a:pt x="349746" y="1004590"/>
                </a:moveTo>
                <a:cubicBezTo>
                  <a:pt x="354707" y="1004590"/>
                  <a:pt x="357187" y="1007070"/>
                  <a:pt x="357187" y="1012031"/>
                </a:cubicBezTo>
                <a:lnTo>
                  <a:pt x="349746" y="1012031"/>
                </a:lnTo>
                <a:close/>
                <a:moveTo>
                  <a:pt x="4293691" y="989707"/>
                </a:moveTo>
                <a:cubicBezTo>
                  <a:pt x="4293691" y="989707"/>
                  <a:pt x="4296172" y="990948"/>
                  <a:pt x="4301133" y="993428"/>
                </a:cubicBezTo>
                <a:cubicBezTo>
                  <a:pt x="4306094" y="995908"/>
                  <a:pt x="4311055" y="997148"/>
                  <a:pt x="4316016" y="997148"/>
                </a:cubicBezTo>
                <a:lnTo>
                  <a:pt x="4316016" y="1004590"/>
                </a:lnTo>
                <a:cubicBezTo>
                  <a:pt x="4306094" y="1004590"/>
                  <a:pt x="4298652" y="1003350"/>
                  <a:pt x="4293691" y="1000869"/>
                </a:cubicBezTo>
                <a:cubicBezTo>
                  <a:pt x="4288730" y="998389"/>
                  <a:pt x="4286250" y="997148"/>
                  <a:pt x="4286250" y="997148"/>
                </a:cubicBezTo>
                <a:close/>
                <a:moveTo>
                  <a:pt x="4055566" y="952500"/>
                </a:moveTo>
                <a:cubicBezTo>
                  <a:pt x="4060527" y="952500"/>
                  <a:pt x="4060527" y="954981"/>
                  <a:pt x="4055566" y="959941"/>
                </a:cubicBezTo>
                <a:lnTo>
                  <a:pt x="4048125" y="959941"/>
                </a:lnTo>
                <a:cubicBezTo>
                  <a:pt x="4048125" y="954981"/>
                  <a:pt x="4050605" y="952500"/>
                  <a:pt x="4055566" y="952500"/>
                </a:cubicBezTo>
                <a:close/>
                <a:moveTo>
                  <a:pt x="587871" y="952500"/>
                </a:moveTo>
                <a:cubicBezTo>
                  <a:pt x="587871" y="957461"/>
                  <a:pt x="590352" y="959941"/>
                  <a:pt x="595312" y="959941"/>
                </a:cubicBezTo>
                <a:lnTo>
                  <a:pt x="595312" y="952500"/>
                </a:lnTo>
                <a:cubicBezTo>
                  <a:pt x="595312" y="952500"/>
                  <a:pt x="592832" y="952500"/>
                  <a:pt x="587871" y="952500"/>
                </a:cubicBezTo>
                <a:close/>
                <a:moveTo>
                  <a:pt x="3988594" y="937617"/>
                </a:moveTo>
                <a:cubicBezTo>
                  <a:pt x="3993555" y="937617"/>
                  <a:pt x="3996035" y="938858"/>
                  <a:pt x="3996035" y="941338"/>
                </a:cubicBezTo>
                <a:cubicBezTo>
                  <a:pt x="3996035" y="943818"/>
                  <a:pt x="3994795" y="945059"/>
                  <a:pt x="3992314" y="945059"/>
                </a:cubicBezTo>
                <a:cubicBezTo>
                  <a:pt x="3989834" y="945059"/>
                  <a:pt x="3988594" y="942578"/>
                  <a:pt x="3988594" y="937617"/>
                </a:cubicBezTo>
                <a:close/>
                <a:moveTo>
                  <a:pt x="580430" y="937617"/>
                </a:moveTo>
                <a:cubicBezTo>
                  <a:pt x="580430" y="942578"/>
                  <a:pt x="582910" y="945059"/>
                  <a:pt x="587871" y="945059"/>
                </a:cubicBezTo>
                <a:lnTo>
                  <a:pt x="602754" y="945059"/>
                </a:lnTo>
                <a:close/>
                <a:moveTo>
                  <a:pt x="491133" y="937617"/>
                </a:moveTo>
                <a:lnTo>
                  <a:pt x="491133" y="945059"/>
                </a:lnTo>
                <a:lnTo>
                  <a:pt x="498574" y="945059"/>
                </a:lnTo>
                <a:cubicBezTo>
                  <a:pt x="498574" y="940098"/>
                  <a:pt x="496094" y="937617"/>
                  <a:pt x="491133" y="937617"/>
                </a:cubicBezTo>
                <a:close/>
                <a:moveTo>
                  <a:pt x="334863" y="937617"/>
                </a:moveTo>
                <a:cubicBezTo>
                  <a:pt x="344785" y="942578"/>
                  <a:pt x="347266" y="945059"/>
                  <a:pt x="342305" y="945059"/>
                </a:cubicBezTo>
                <a:lnTo>
                  <a:pt x="327422" y="945059"/>
                </a:lnTo>
                <a:close/>
                <a:moveTo>
                  <a:pt x="422300" y="932966"/>
                </a:moveTo>
                <a:cubicBezTo>
                  <a:pt x="423540" y="932346"/>
                  <a:pt x="424160" y="932656"/>
                  <a:pt x="424160" y="933896"/>
                </a:cubicBezTo>
                <a:cubicBezTo>
                  <a:pt x="424160" y="936377"/>
                  <a:pt x="421680" y="937617"/>
                  <a:pt x="416719" y="937617"/>
                </a:cubicBezTo>
                <a:cubicBezTo>
                  <a:pt x="419199" y="935137"/>
                  <a:pt x="421060" y="933587"/>
                  <a:pt x="422300" y="932966"/>
                </a:cubicBezTo>
                <a:close/>
                <a:moveTo>
                  <a:pt x="305098" y="930176"/>
                </a:moveTo>
                <a:lnTo>
                  <a:pt x="305098" y="937617"/>
                </a:lnTo>
                <a:lnTo>
                  <a:pt x="290215" y="937617"/>
                </a:lnTo>
                <a:close/>
                <a:moveTo>
                  <a:pt x="3943945" y="922734"/>
                </a:moveTo>
                <a:lnTo>
                  <a:pt x="3951387" y="930176"/>
                </a:lnTo>
                <a:cubicBezTo>
                  <a:pt x="3951387" y="930176"/>
                  <a:pt x="3950146" y="930176"/>
                  <a:pt x="3947666" y="930176"/>
                </a:cubicBezTo>
                <a:cubicBezTo>
                  <a:pt x="3945186" y="930176"/>
                  <a:pt x="3941465" y="930176"/>
                  <a:pt x="3936504" y="930176"/>
                </a:cubicBezTo>
                <a:close/>
                <a:moveTo>
                  <a:pt x="416719" y="907851"/>
                </a:moveTo>
                <a:cubicBezTo>
                  <a:pt x="416719" y="907851"/>
                  <a:pt x="416719" y="910332"/>
                  <a:pt x="416719" y="915293"/>
                </a:cubicBezTo>
                <a:cubicBezTo>
                  <a:pt x="416719" y="925215"/>
                  <a:pt x="419199" y="926455"/>
                  <a:pt x="424160" y="919014"/>
                </a:cubicBezTo>
                <a:cubicBezTo>
                  <a:pt x="429121" y="911572"/>
                  <a:pt x="426641" y="907851"/>
                  <a:pt x="416719" y="907851"/>
                </a:cubicBezTo>
                <a:close/>
                <a:moveTo>
                  <a:pt x="319980" y="907851"/>
                </a:moveTo>
                <a:cubicBezTo>
                  <a:pt x="324941" y="907851"/>
                  <a:pt x="328662" y="909092"/>
                  <a:pt x="331143" y="911572"/>
                </a:cubicBezTo>
                <a:cubicBezTo>
                  <a:pt x="333623" y="914053"/>
                  <a:pt x="332383" y="917774"/>
                  <a:pt x="327422" y="922734"/>
                </a:cubicBezTo>
                <a:lnTo>
                  <a:pt x="327422" y="930176"/>
                </a:lnTo>
                <a:cubicBezTo>
                  <a:pt x="327422" y="930176"/>
                  <a:pt x="326182" y="928936"/>
                  <a:pt x="323701" y="926455"/>
                </a:cubicBezTo>
                <a:cubicBezTo>
                  <a:pt x="321221" y="923975"/>
                  <a:pt x="319980" y="922734"/>
                  <a:pt x="319980" y="922734"/>
                </a:cubicBezTo>
                <a:cubicBezTo>
                  <a:pt x="315020" y="912813"/>
                  <a:pt x="315020" y="907851"/>
                  <a:pt x="319980" y="907851"/>
                </a:cubicBezTo>
                <a:close/>
                <a:moveTo>
                  <a:pt x="299517" y="904131"/>
                </a:moveTo>
                <a:cubicBezTo>
                  <a:pt x="300757" y="904131"/>
                  <a:pt x="302617" y="905371"/>
                  <a:pt x="305098" y="907851"/>
                </a:cubicBezTo>
                <a:lnTo>
                  <a:pt x="305098" y="915293"/>
                </a:lnTo>
                <a:cubicBezTo>
                  <a:pt x="305098" y="915293"/>
                  <a:pt x="302617" y="912813"/>
                  <a:pt x="297656" y="907851"/>
                </a:cubicBezTo>
                <a:cubicBezTo>
                  <a:pt x="297656" y="905371"/>
                  <a:pt x="298277" y="904131"/>
                  <a:pt x="299517" y="904131"/>
                </a:cubicBezTo>
                <a:close/>
                <a:moveTo>
                  <a:pt x="282774" y="900410"/>
                </a:moveTo>
                <a:lnTo>
                  <a:pt x="290215" y="907851"/>
                </a:lnTo>
                <a:cubicBezTo>
                  <a:pt x="290215" y="907851"/>
                  <a:pt x="288975" y="907851"/>
                  <a:pt x="286494" y="907851"/>
                </a:cubicBezTo>
                <a:cubicBezTo>
                  <a:pt x="284014" y="907851"/>
                  <a:pt x="280293" y="907851"/>
                  <a:pt x="275332" y="907851"/>
                </a:cubicBezTo>
                <a:lnTo>
                  <a:pt x="267891" y="907851"/>
                </a:lnTo>
                <a:cubicBezTo>
                  <a:pt x="272852" y="902890"/>
                  <a:pt x="277812" y="900410"/>
                  <a:pt x="282774" y="900410"/>
                </a:cubicBezTo>
                <a:close/>
                <a:moveTo>
                  <a:pt x="452066" y="896689"/>
                </a:moveTo>
                <a:cubicBezTo>
                  <a:pt x="453306" y="896689"/>
                  <a:pt x="453926" y="897930"/>
                  <a:pt x="453926" y="900410"/>
                </a:cubicBezTo>
                <a:cubicBezTo>
                  <a:pt x="453926" y="905371"/>
                  <a:pt x="451445" y="907851"/>
                  <a:pt x="446484" y="907851"/>
                </a:cubicBezTo>
                <a:cubicBezTo>
                  <a:pt x="446484" y="907851"/>
                  <a:pt x="446484" y="910332"/>
                  <a:pt x="446484" y="915293"/>
                </a:cubicBezTo>
                <a:cubicBezTo>
                  <a:pt x="446484" y="920254"/>
                  <a:pt x="451445" y="922734"/>
                  <a:pt x="461367" y="922734"/>
                </a:cubicBezTo>
                <a:cubicBezTo>
                  <a:pt x="466328" y="922734"/>
                  <a:pt x="468809" y="925215"/>
                  <a:pt x="468809" y="930176"/>
                </a:cubicBezTo>
                <a:cubicBezTo>
                  <a:pt x="468809" y="935137"/>
                  <a:pt x="467569" y="937617"/>
                  <a:pt x="465088" y="937617"/>
                </a:cubicBezTo>
                <a:cubicBezTo>
                  <a:pt x="462607" y="937617"/>
                  <a:pt x="461367" y="937617"/>
                  <a:pt x="461367" y="937617"/>
                </a:cubicBezTo>
                <a:lnTo>
                  <a:pt x="453926" y="937617"/>
                </a:lnTo>
                <a:lnTo>
                  <a:pt x="394395" y="915293"/>
                </a:lnTo>
                <a:cubicBezTo>
                  <a:pt x="394395" y="910332"/>
                  <a:pt x="391914" y="907851"/>
                  <a:pt x="386953" y="907851"/>
                </a:cubicBezTo>
                <a:cubicBezTo>
                  <a:pt x="381992" y="907851"/>
                  <a:pt x="378272" y="907851"/>
                  <a:pt x="375791" y="907851"/>
                </a:cubicBezTo>
                <a:cubicBezTo>
                  <a:pt x="373311" y="907851"/>
                  <a:pt x="372070" y="907851"/>
                  <a:pt x="372070" y="907851"/>
                </a:cubicBezTo>
                <a:cubicBezTo>
                  <a:pt x="372070" y="902890"/>
                  <a:pt x="378272" y="901650"/>
                  <a:pt x="390674" y="904131"/>
                </a:cubicBezTo>
                <a:cubicBezTo>
                  <a:pt x="403076" y="906611"/>
                  <a:pt x="409277" y="906611"/>
                  <a:pt x="409277" y="904131"/>
                </a:cubicBezTo>
                <a:cubicBezTo>
                  <a:pt x="409277" y="901650"/>
                  <a:pt x="414238" y="900410"/>
                  <a:pt x="424160" y="900410"/>
                </a:cubicBezTo>
                <a:cubicBezTo>
                  <a:pt x="429121" y="905371"/>
                  <a:pt x="434082" y="907851"/>
                  <a:pt x="439043" y="907851"/>
                </a:cubicBezTo>
                <a:cubicBezTo>
                  <a:pt x="444004" y="907851"/>
                  <a:pt x="446484" y="905371"/>
                  <a:pt x="446484" y="900410"/>
                </a:cubicBezTo>
                <a:cubicBezTo>
                  <a:pt x="448965" y="897930"/>
                  <a:pt x="450825" y="896689"/>
                  <a:pt x="452066" y="896689"/>
                </a:cubicBezTo>
                <a:close/>
                <a:moveTo>
                  <a:pt x="3951387" y="892969"/>
                </a:moveTo>
                <a:cubicBezTo>
                  <a:pt x="3961309" y="897930"/>
                  <a:pt x="3968750" y="900410"/>
                  <a:pt x="3973711" y="900410"/>
                </a:cubicBezTo>
                <a:cubicBezTo>
                  <a:pt x="3968750" y="900410"/>
                  <a:pt x="3965029" y="900410"/>
                  <a:pt x="3962549" y="900410"/>
                </a:cubicBezTo>
                <a:cubicBezTo>
                  <a:pt x="3960068" y="900410"/>
                  <a:pt x="3958828" y="902890"/>
                  <a:pt x="3958828" y="907851"/>
                </a:cubicBezTo>
                <a:cubicBezTo>
                  <a:pt x="3953867" y="907851"/>
                  <a:pt x="3947666" y="906611"/>
                  <a:pt x="3940225" y="904131"/>
                </a:cubicBezTo>
                <a:cubicBezTo>
                  <a:pt x="3932783" y="901650"/>
                  <a:pt x="3929063" y="899170"/>
                  <a:pt x="3929063" y="896689"/>
                </a:cubicBezTo>
                <a:cubicBezTo>
                  <a:pt x="3929063" y="894209"/>
                  <a:pt x="3936504" y="892969"/>
                  <a:pt x="3951387" y="892969"/>
                </a:cubicBezTo>
                <a:close/>
                <a:moveTo>
                  <a:pt x="253008" y="892969"/>
                </a:moveTo>
                <a:lnTo>
                  <a:pt x="260449" y="892969"/>
                </a:lnTo>
                <a:cubicBezTo>
                  <a:pt x="260449" y="892969"/>
                  <a:pt x="260449" y="895449"/>
                  <a:pt x="260449" y="900410"/>
                </a:cubicBezTo>
                <a:cubicBezTo>
                  <a:pt x="255489" y="900410"/>
                  <a:pt x="253008" y="897930"/>
                  <a:pt x="253008" y="892969"/>
                </a:cubicBezTo>
                <a:close/>
                <a:moveTo>
                  <a:pt x="587871" y="878086"/>
                </a:moveTo>
                <a:cubicBezTo>
                  <a:pt x="587871" y="883047"/>
                  <a:pt x="589111" y="885527"/>
                  <a:pt x="591592" y="885527"/>
                </a:cubicBezTo>
                <a:cubicBezTo>
                  <a:pt x="594072" y="885527"/>
                  <a:pt x="595312" y="884287"/>
                  <a:pt x="595312" y="881807"/>
                </a:cubicBezTo>
                <a:cubicBezTo>
                  <a:pt x="595312" y="879326"/>
                  <a:pt x="592832" y="878086"/>
                  <a:pt x="587871" y="878086"/>
                </a:cubicBezTo>
                <a:close/>
                <a:moveTo>
                  <a:pt x="580430" y="878086"/>
                </a:moveTo>
                <a:cubicBezTo>
                  <a:pt x="575469" y="878086"/>
                  <a:pt x="572988" y="880566"/>
                  <a:pt x="572988" y="885527"/>
                </a:cubicBezTo>
                <a:lnTo>
                  <a:pt x="580430" y="885527"/>
                </a:lnTo>
                <a:close/>
                <a:moveTo>
                  <a:pt x="3832324" y="870644"/>
                </a:moveTo>
                <a:lnTo>
                  <a:pt x="3839766" y="870644"/>
                </a:lnTo>
                <a:cubicBezTo>
                  <a:pt x="3849687" y="870644"/>
                  <a:pt x="3862090" y="870644"/>
                  <a:pt x="3876973" y="870644"/>
                </a:cubicBezTo>
                <a:lnTo>
                  <a:pt x="3884414" y="878086"/>
                </a:lnTo>
                <a:cubicBezTo>
                  <a:pt x="3879453" y="878086"/>
                  <a:pt x="3872012" y="878086"/>
                  <a:pt x="3862090" y="878086"/>
                </a:cubicBezTo>
                <a:close/>
                <a:moveTo>
                  <a:pt x="602754" y="870644"/>
                </a:moveTo>
                <a:cubicBezTo>
                  <a:pt x="602754" y="870644"/>
                  <a:pt x="602754" y="873125"/>
                  <a:pt x="602754" y="878086"/>
                </a:cubicBezTo>
                <a:cubicBezTo>
                  <a:pt x="602754" y="883047"/>
                  <a:pt x="605234" y="885527"/>
                  <a:pt x="610195" y="885527"/>
                </a:cubicBezTo>
                <a:lnTo>
                  <a:pt x="610195" y="878086"/>
                </a:lnTo>
                <a:cubicBezTo>
                  <a:pt x="605234" y="873125"/>
                  <a:pt x="602754" y="870644"/>
                  <a:pt x="602754" y="870644"/>
                </a:cubicBezTo>
                <a:close/>
                <a:moveTo>
                  <a:pt x="3802559" y="848320"/>
                </a:moveTo>
                <a:cubicBezTo>
                  <a:pt x="3802559" y="848320"/>
                  <a:pt x="3805039" y="848320"/>
                  <a:pt x="3810000" y="848320"/>
                </a:cubicBezTo>
                <a:lnTo>
                  <a:pt x="3802559" y="855762"/>
                </a:lnTo>
                <a:close/>
                <a:moveTo>
                  <a:pt x="431602" y="840879"/>
                </a:moveTo>
                <a:lnTo>
                  <a:pt x="439043" y="840879"/>
                </a:lnTo>
                <a:cubicBezTo>
                  <a:pt x="444004" y="845840"/>
                  <a:pt x="448965" y="848320"/>
                  <a:pt x="453926" y="848320"/>
                </a:cubicBezTo>
                <a:lnTo>
                  <a:pt x="439043" y="848320"/>
                </a:lnTo>
                <a:cubicBezTo>
                  <a:pt x="434082" y="843359"/>
                  <a:pt x="431602" y="840879"/>
                  <a:pt x="431602" y="840879"/>
                </a:cubicBezTo>
                <a:close/>
                <a:moveTo>
                  <a:pt x="3542109" y="825996"/>
                </a:moveTo>
                <a:lnTo>
                  <a:pt x="3579316" y="840879"/>
                </a:lnTo>
                <a:lnTo>
                  <a:pt x="3571875" y="840879"/>
                </a:lnTo>
                <a:lnTo>
                  <a:pt x="3556992" y="840879"/>
                </a:lnTo>
                <a:cubicBezTo>
                  <a:pt x="3556992" y="835918"/>
                  <a:pt x="3554512" y="833437"/>
                  <a:pt x="3549551" y="833437"/>
                </a:cubicBezTo>
                <a:cubicBezTo>
                  <a:pt x="3544590" y="833437"/>
                  <a:pt x="3540869" y="833437"/>
                  <a:pt x="3538389" y="833437"/>
                </a:cubicBezTo>
                <a:cubicBezTo>
                  <a:pt x="3535908" y="833437"/>
                  <a:pt x="3534668" y="833437"/>
                  <a:pt x="3534668" y="833437"/>
                </a:cubicBezTo>
                <a:cubicBezTo>
                  <a:pt x="3534668" y="828476"/>
                  <a:pt x="3537148" y="825996"/>
                  <a:pt x="3542109" y="825996"/>
                </a:cubicBezTo>
                <a:close/>
                <a:moveTo>
                  <a:pt x="327422" y="825996"/>
                </a:moveTo>
                <a:cubicBezTo>
                  <a:pt x="337344" y="825996"/>
                  <a:pt x="342305" y="828476"/>
                  <a:pt x="342305" y="833437"/>
                </a:cubicBezTo>
                <a:cubicBezTo>
                  <a:pt x="342305" y="838398"/>
                  <a:pt x="332383" y="838398"/>
                  <a:pt x="312539" y="833437"/>
                </a:cubicBezTo>
                <a:close/>
                <a:moveTo>
                  <a:pt x="3698379" y="818555"/>
                </a:moveTo>
                <a:cubicBezTo>
                  <a:pt x="3708301" y="818555"/>
                  <a:pt x="3719463" y="821035"/>
                  <a:pt x="3731865" y="825996"/>
                </a:cubicBezTo>
                <a:cubicBezTo>
                  <a:pt x="3744268" y="830957"/>
                  <a:pt x="3751709" y="834678"/>
                  <a:pt x="3754189" y="837158"/>
                </a:cubicBezTo>
                <a:cubicBezTo>
                  <a:pt x="3756670" y="839638"/>
                  <a:pt x="3761631" y="840879"/>
                  <a:pt x="3769072" y="840879"/>
                </a:cubicBezTo>
                <a:cubicBezTo>
                  <a:pt x="3776514" y="840879"/>
                  <a:pt x="3780234" y="842119"/>
                  <a:pt x="3780234" y="844600"/>
                </a:cubicBezTo>
                <a:cubicBezTo>
                  <a:pt x="3780234" y="847080"/>
                  <a:pt x="3775273" y="848320"/>
                  <a:pt x="3765352" y="848320"/>
                </a:cubicBezTo>
                <a:cubicBezTo>
                  <a:pt x="3755430" y="848320"/>
                  <a:pt x="3750469" y="845840"/>
                  <a:pt x="3750469" y="840879"/>
                </a:cubicBezTo>
                <a:cubicBezTo>
                  <a:pt x="3740547" y="840879"/>
                  <a:pt x="3733106" y="838398"/>
                  <a:pt x="3728145" y="833437"/>
                </a:cubicBezTo>
                <a:cubicBezTo>
                  <a:pt x="3723183" y="828476"/>
                  <a:pt x="3718223" y="828476"/>
                  <a:pt x="3713262" y="833437"/>
                </a:cubicBezTo>
                <a:cubicBezTo>
                  <a:pt x="3693418" y="833437"/>
                  <a:pt x="3683496" y="830957"/>
                  <a:pt x="3683496" y="825996"/>
                </a:cubicBezTo>
                <a:cubicBezTo>
                  <a:pt x="3683496" y="821035"/>
                  <a:pt x="3688457" y="818555"/>
                  <a:pt x="3698379" y="818555"/>
                </a:cubicBezTo>
                <a:close/>
                <a:moveTo>
                  <a:pt x="435322" y="818555"/>
                </a:moveTo>
                <a:cubicBezTo>
                  <a:pt x="437803" y="818555"/>
                  <a:pt x="441523" y="818555"/>
                  <a:pt x="446484" y="818555"/>
                </a:cubicBezTo>
                <a:cubicBezTo>
                  <a:pt x="456406" y="818555"/>
                  <a:pt x="461367" y="819795"/>
                  <a:pt x="461367" y="822275"/>
                </a:cubicBezTo>
                <a:cubicBezTo>
                  <a:pt x="461367" y="824756"/>
                  <a:pt x="456406" y="825996"/>
                  <a:pt x="446484" y="825996"/>
                </a:cubicBezTo>
                <a:cubicBezTo>
                  <a:pt x="446484" y="825996"/>
                  <a:pt x="444004" y="825996"/>
                  <a:pt x="439043" y="825996"/>
                </a:cubicBezTo>
                <a:cubicBezTo>
                  <a:pt x="434082" y="825996"/>
                  <a:pt x="431602" y="825996"/>
                  <a:pt x="431602" y="825996"/>
                </a:cubicBezTo>
                <a:cubicBezTo>
                  <a:pt x="431602" y="821035"/>
                  <a:pt x="432842" y="818555"/>
                  <a:pt x="435322" y="818555"/>
                </a:cubicBezTo>
                <a:close/>
                <a:moveTo>
                  <a:pt x="253008" y="818555"/>
                </a:moveTo>
                <a:lnTo>
                  <a:pt x="267891" y="825996"/>
                </a:lnTo>
                <a:cubicBezTo>
                  <a:pt x="257969" y="830957"/>
                  <a:pt x="250527" y="830957"/>
                  <a:pt x="245566" y="825996"/>
                </a:cubicBezTo>
                <a:close/>
                <a:moveTo>
                  <a:pt x="297656" y="811113"/>
                </a:moveTo>
                <a:cubicBezTo>
                  <a:pt x="302617" y="811113"/>
                  <a:pt x="305098" y="813594"/>
                  <a:pt x="305098" y="818555"/>
                </a:cubicBezTo>
                <a:lnTo>
                  <a:pt x="297656" y="818555"/>
                </a:lnTo>
                <a:cubicBezTo>
                  <a:pt x="292696" y="818555"/>
                  <a:pt x="290215" y="817314"/>
                  <a:pt x="290215" y="814834"/>
                </a:cubicBezTo>
                <a:cubicBezTo>
                  <a:pt x="290215" y="812354"/>
                  <a:pt x="292696" y="811113"/>
                  <a:pt x="297656" y="811113"/>
                </a:cubicBezTo>
                <a:close/>
                <a:moveTo>
                  <a:pt x="3664892" y="806462"/>
                </a:moveTo>
                <a:cubicBezTo>
                  <a:pt x="3667373" y="805842"/>
                  <a:pt x="3671094" y="806152"/>
                  <a:pt x="3676055" y="807392"/>
                </a:cubicBezTo>
                <a:cubicBezTo>
                  <a:pt x="3685976" y="809873"/>
                  <a:pt x="3688457" y="813594"/>
                  <a:pt x="3683496" y="818555"/>
                </a:cubicBezTo>
                <a:lnTo>
                  <a:pt x="3676055" y="818555"/>
                </a:lnTo>
                <a:cubicBezTo>
                  <a:pt x="3676055" y="813594"/>
                  <a:pt x="3673574" y="811113"/>
                  <a:pt x="3668613" y="811113"/>
                </a:cubicBezTo>
                <a:lnTo>
                  <a:pt x="3661172" y="811113"/>
                </a:lnTo>
                <a:cubicBezTo>
                  <a:pt x="3661172" y="808633"/>
                  <a:pt x="3662412" y="807082"/>
                  <a:pt x="3664892" y="806462"/>
                </a:cubicBezTo>
                <a:close/>
                <a:moveTo>
                  <a:pt x="3646289" y="803672"/>
                </a:moveTo>
                <a:cubicBezTo>
                  <a:pt x="3651250" y="803672"/>
                  <a:pt x="3653730" y="804912"/>
                  <a:pt x="3653730" y="807392"/>
                </a:cubicBezTo>
                <a:cubicBezTo>
                  <a:pt x="3653730" y="809873"/>
                  <a:pt x="3653730" y="811113"/>
                  <a:pt x="3653730" y="811113"/>
                </a:cubicBezTo>
                <a:lnTo>
                  <a:pt x="3646289" y="811113"/>
                </a:lnTo>
                <a:cubicBezTo>
                  <a:pt x="3641328" y="806152"/>
                  <a:pt x="3641328" y="803672"/>
                  <a:pt x="3646289" y="803672"/>
                </a:cubicBezTo>
                <a:close/>
                <a:moveTo>
                  <a:pt x="394395" y="803672"/>
                </a:moveTo>
                <a:cubicBezTo>
                  <a:pt x="394395" y="803672"/>
                  <a:pt x="395635" y="804912"/>
                  <a:pt x="398115" y="807392"/>
                </a:cubicBezTo>
                <a:cubicBezTo>
                  <a:pt x="400596" y="809873"/>
                  <a:pt x="405557" y="811113"/>
                  <a:pt x="412998" y="811113"/>
                </a:cubicBezTo>
                <a:cubicBezTo>
                  <a:pt x="420439" y="811113"/>
                  <a:pt x="426641" y="813594"/>
                  <a:pt x="431602" y="818555"/>
                </a:cubicBezTo>
                <a:lnTo>
                  <a:pt x="394395" y="811113"/>
                </a:lnTo>
                <a:close/>
                <a:moveTo>
                  <a:pt x="589731" y="801346"/>
                </a:moveTo>
                <a:cubicBezTo>
                  <a:pt x="588491" y="801657"/>
                  <a:pt x="587871" y="802431"/>
                  <a:pt x="587871" y="803672"/>
                </a:cubicBezTo>
                <a:cubicBezTo>
                  <a:pt x="587871" y="808633"/>
                  <a:pt x="590352" y="811113"/>
                  <a:pt x="595312" y="811113"/>
                </a:cubicBezTo>
                <a:cubicBezTo>
                  <a:pt x="595312" y="811113"/>
                  <a:pt x="597793" y="811113"/>
                  <a:pt x="602754" y="811113"/>
                </a:cubicBezTo>
                <a:cubicBezTo>
                  <a:pt x="607715" y="811113"/>
                  <a:pt x="615156" y="813594"/>
                  <a:pt x="625078" y="818555"/>
                </a:cubicBezTo>
                <a:cubicBezTo>
                  <a:pt x="635000" y="823516"/>
                  <a:pt x="639961" y="825996"/>
                  <a:pt x="639961" y="825996"/>
                </a:cubicBezTo>
                <a:cubicBezTo>
                  <a:pt x="639961" y="825996"/>
                  <a:pt x="638721" y="823516"/>
                  <a:pt x="636240" y="818555"/>
                </a:cubicBezTo>
                <a:cubicBezTo>
                  <a:pt x="633760" y="813594"/>
                  <a:pt x="627559" y="811113"/>
                  <a:pt x="617637" y="811113"/>
                </a:cubicBezTo>
                <a:cubicBezTo>
                  <a:pt x="602754" y="803672"/>
                  <a:pt x="593452" y="800416"/>
                  <a:pt x="589731" y="801346"/>
                </a:cubicBezTo>
                <a:close/>
                <a:moveTo>
                  <a:pt x="349746" y="796230"/>
                </a:moveTo>
                <a:lnTo>
                  <a:pt x="372070" y="796230"/>
                </a:lnTo>
                <a:cubicBezTo>
                  <a:pt x="377031" y="796230"/>
                  <a:pt x="379512" y="798711"/>
                  <a:pt x="379512" y="803672"/>
                </a:cubicBezTo>
                <a:cubicBezTo>
                  <a:pt x="379512" y="808633"/>
                  <a:pt x="372070" y="808633"/>
                  <a:pt x="357187" y="803672"/>
                </a:cubicBezTo>
                <a:cubicBezTo>
                  <a:pt x="352227" y="803672"/>
                  <a:pt x="349746" y="801191"/>
                  <a:pt x="349746" y="796230"/>
                </a:cubicBezTo>
                <a:close/>
                <a:moveTo>
                  <a:pt x="3616523" y="781348"/>
                </a:moveTo>
                <a:cubicBezTo>
                  <a:pt x="3621484" y="781348"/>
                  <a:pt x="3626445" y="783828"/>
                  <a:pt x="3631406" y="788789"/>
                </a:cubicBezTo>
                <a:cubicBezTo>
                  <a:pt x="3626445" y="788789"/>
                  <a:pt x="3622724" y="788789"/>
                  <a:pt x="3620244" y="788789"/>
                </a:cubicBezTo>
                <a:cubicBezTo>
                  <a:pt x="3617764" y="788789"/>
                  <a:pt x="3614043" y="788789"/>
                  <a:pt x="3609082" y="788789"/>
                </a:cubicBezTo>
                <a:close/>
                <a:moveTo>
                  <a:pt x="394395" y="781348"/>
                </a:moveTo>
                <a:cubicBezTo>
                  <a:pt x="394395" y="781348"/>
                  <a:pt x="396875" y="781348"/>
                  <a:pt x="401836" y="781348"/>
                </a:cubicBezTo>
                <a:lnTo>
                  <a:pt x="401836" y="788789"/>
                </a:lnTo>
                <a:close/>
                <a:moveTo>
                  <a:pt x="3530947" y="755303"/>
                </a:moveTo>
                <a:cubicBezTo>
                  <a:pt x="3535908" y="755303"/>
                  <a:pt x="3539629" y="756543"/>
                  <a:pt x="3542109" y="759023"/>
                </a:cubicBezTo>
                <a:cubicBezTo>
                  <a:pt x="3547070" y="763984"/>
                  <a:pt x="3553271" y="767705"/>
                  <a:pt x="3560713" y="770185"/>
                </a:cubicBezTo>
                <a:cubicBezTo>
                  <a:pt x="3568154" y="772666"/>
                  <a:pt x="3574355" y="773906"/>
                  <a:pt x="3579316" y="773906"/>
                </a:cubicBezTo>
                <a:lnTo>
                  <a:pt x="3594199" y="781348"/>
                </a:lnTo>
                <a:cubicBezTo>
                  <a:pt x="3594199" y="781348"/>
                  <a:pt x="3591719" y="781348"/>
                  <a:pt x="3586758" y="781348"/>
                </a:cubicBezTo>
                <a:lnTo>
                  <a:pt x="3564433" y="781348"/>
                </a:lnTo>
                <a:cubicBezTo>
                  <a:pt x="3554512" y="776387"/>
                  <a:pt x="3543350" y="772666"/>
                  <a:pt x="3530947" y="770185"/>
                </a:cubicBezTo>
                <a:cubicBezTo>
                  <a:pt x="3518545" y="767705"/>
                  <a:pt x="3512344" y="765224"/>
                  <a:pt x="3512344" y="762744"/>
                </a:cubicBezTo>
                <a:cubicBezTo>
                  <a:pt x="3512344" y="760264"/>
                  <a:pt x="3512344" y="759023"/>
                  <a:pt x="3512344" y="759023"/>
                </a:cubicBezTo>
                <a:cubicBezTo>
                  <a:pt x="3519785" y="756543"/>
                  <a:pt x="3525986" y="755303"/>
                  <a:pt x="3530947" y="755303"/>
                </a:cubicBezTo>
                <a:close/>
                <a:moveTo>
                  <a:pt x="431602" y="744141"/>
                </a:moveTo>
                <a:cubicBezTo>
                  <a:pt x="431602" y="744141"/>
                  <a:pt x="434082" y="744141"/>
                  <a:pt x="439043" y="744141"/>
                </a:cubicBezTo>
                <a:cubicBezTo>
                  <a:pt x="439043" y="749102"/>
                  <a:pt x="439043" y="751582"/>
                  <a:pt x="439043" y="751582"/>
                </a:cubicBezTo>
                <a:cubicBezTo>
                  <a:pt x="439043" y="751582"/>
                  <a:pt x="437803" y="751582"/>
                  <a:pt x="435322" y="751582"/>
                </a:cubicBezTo>
                <a:cubicBezTo>
                  <a:pt x="432842" y="751582"/>
                  <a:pt x="431602" y="749102"/>
                  <a:pt x="431602" y="744141"/>
                </a:cubicBezTo>
                <a:close/>
                <a:moveTo>
                  <a:pt x="417649" y="739490"/>
                </a:moveTo>
                <a:cubicBezTo>
                  <a:pt x="419509" y="740110"/>
                  <a:pt x="421680" y="741660"/>
                  <a:pt x="424160" y="744141"/>
                </a:cubicBezTo>
                <a:lnTo>
                  <a:pt x="424160" y="751582"/>
                </a:lnTo>
                <a:lnTo>
                  <a:pt x="416719" y="751582"/>
                </a:lnTo>
                <a:cubicBezTo>
                  <a:pt x="411758" y="746621"/>
                  <a:pt x="410517" y="742900"/>
                  <a:pt x="412998" y="740420"/>
                </a:cubicBezTo>
                <a:cubicBezTo>
                  <a:pt x="414238" y="739180"/>
                  <a:pt x="415789" y="738870"/>
                  <a:pt x="417649" y="739490"/>
                </a:cubicBezTo>
                <a:close/>
                <a:moveTo>
                  <a:pt x="3482578" y="736699"/>
                </a:moveTo>
                <a:lnTo>
                  <a:pt x="3490019" y="744141"/>
                </a:lnTo>
                <a:lnTo>
                  <a:pt x="3504902" y="751582"/>
                </a:lnTo>
                <a:lnTo>
                  <a:pt x="3490019" y="751582"/>
                </a:lnTo>
                <a:cubicBezTo>
                  <a:pt x="3480098" y="746621"/>
                  <a:pt x="3475137" y="744141"/>
                  <a:pt x="3475137" y="744141"/>
                </a:cubicBezTo>
                <a:close/>
                <a:moveTo>
                  <a:pt x="3460254" y="729258"/>
                </a:moveTo>
                <a:cubicBezTo>
                  <a:pt x="3465215" y="729258"/>
                  <a:pt x="3467695" y="731738"/>
                  <a:pt x="3467695" y="736699"/>
                </a:cubicBezTo>
                <a:cubicBezTo>
                  <a:pt x="3462734" y="741660"/>
                  <a:pt x="3457773" y="744141"/>
                  <a:pt x="3452812" y="744141"/>
                </a:cubicBezTo>
                <a:cubicBezTo>
                  <a:pt x="3452812" y="739180"/>
                  <a:pt x="3454053" y="735459"/>
                  <a:pt x="3456533" y="732978"/>
                </a:cubicBezTo>
                <a:cubicBezTo>
                  <a:pt x="3459013" y="730498"/>
                  <a:pt x="3460254" y="729258"/>
                  <a:pt x="3460254" y="729258"/>
                </a:cubicBezTo>
                <a:close/>
                <a:moveTo>
                  <a:pt x="3430488" y="714375"/>
                </a:moveTo>
                <a:cubicBezTo>
                  <a:pt x="3430488" y="714375"/>
                  <a:pt x="3432969" y="716855"/>
                  <a:pt x="3437930" y="721816"/>
                </a:cubicBezTo>
                <a:lnTo>
                  <a:pt x="3423047" y="721816"/>
                </a:lnTo>
                <a:close/>
                <a:moveTo>
                  <a:pt x="3400723" y="706934"/>
                </a:moveTo>
                <a:lnTo>
                  <a:pt x="3423047" y="706934"/>
                </a:lnTo>
                <a:lnTo>
                  <a:pt x="3408164" y="714375"/>
                </a:lnTo>
                <a:close/>
                <a:moveTo>
                  <a:pt x="3363516" y="692051"/>
                </a:moveTo>
                <a:cubicBezTo>
                  <a:pt x="3378398" y="692051"/>
                  <a:pt x="3385840" y="697012"/>
                  <a:pt x="3385840" y="706934"/>
                </a:cubicBezTo>
                <a:cubicBezTo>
                  <a:pt x="3375918" y="706934"/>
                  <a:pt x="3368476" y="704453"/>
                  <a:pt x="3363516" y="699492"/>
                </a:cubicBezTo>
                <a:close/>
                <a:moveTo>
                  <a:pt x="3333750" y="684609"/>
                </a:moveTo>
                <a:cubicBezTo>
                  <a:pt x="3333750" y="684609"/>
                  <a:pt x="3336231" y="684609"/>
                  <a:pt x="3341191" y="684609"/>
                </a:cubicBezTo>
                <a:lnTo>
                  <a:pt x="3341191" y="692051"/>
                </a:lnTo>
                <a:cubicBezTo>
                  <a:pt x="3336231" y="692051"/>
                  <a:pt x="3333750" y="689570"/>
                  <a:pt x="3333750" y="684609"/>
                </a:cubicBezTo>
                <a:close/>
                <a:moveTo>
                  <a:pt x="3132832" y="684609"/>
                </a:moveTo>
                <a:cubicBezTo>
                  <a:pt x="3137793" y="684609"/>
                  <a:pt x="3140273" y="685850"/>
                  <a:pt x="3140273" y="688330"/>
                </a:cubicBezTo>
                <a:cubicBezTo>
                  <a:pt x="3140273" y="690810"/>
                  <a:pt x="3139033" y="692051"/>
                  <a:pt x="3136553" y="692051"/>
                </a:cubicBezTo>
                <a:cubicBezTo>
                  <a:pt x="3134072" y="692051"/>
                  <a:pt x="3132832" y="689570"/>
                  <a:pt x="3132832" y="684609"/>
                </a:cubicBezTo>
                <a:close/>
                <a:moveTo>
                  <a:pt x="3103066" y="684609"/>
                </a:moveTo>
                <a:cubicBezTo>
                  <a:pt x="3108027" y="684609"/>
                  <a:pt x="3110508" y="684609"/>
                  <a:pt x="3110508" y="684609"/>
                </a:cubicBezTo>
                <a:cubicBezTo>
                  <a:pt x="3110508" y="689570"/>
                  <a:pt x="3105547" y="692051"/>
                  <a:pt x="3095625" y="692051"/>
                </a:cubicBezTo>
                <a:close/>
                <a:moveTo>
                  <a:pt x="394395" y="684609"/>
                </a:moveTo>
                <a:cubicBezTo>
                  <a:pt x="389434" y="684609"/>
                  <a:pt x="386953" y="687090"/>
                  <a:pt x="386953" y="692051"/>
                </a:cubicBezTo>
                <a:cubicBezTo>
                  <a:pt x="386953" y="692051"/>
                  <a:pt x="389434" y="692051"/>
                  <a:pt x="394395" y="692051"/>
                </a:cubicBezTo>
                <a:cubicBezTo>
                  <a:pt x="394395" y="687090"/>
                  <a:pt x="394395" y="684609"/>
                  <a:pt x="394395" y="684609"/>
                </a:cubicBezTo>
                <a:close/>
                <a:moveTo>
                  <a:pt x="223242" y="684609"/>
                </a:moveTo>
                <a:lnTo>
                  <a:pt x="238125" y="692051"/>
                </a:lnTo>
                <a:cubicBezTo>
                  <a:pt x="238125" y="692051"/>
                  <a:pt x="233164" y="692051"/>
                  <a:pt x="223242" y="692051"/>
                </a:cubicBezTo>
                <a:close/>
                <a:moveTo>
                  <a:pt x="81855" y="684609"/>
                </a:moveTo>
                <a:lnTo>
                  <a:pt x="89297" y="684609"/>
                </a:lnTo>
                <a:lnTo>
                  <a:pt x="89297" y="692051"/>
                </a:lnTo>
                <a:cubicBezTo>
                  <a:pt x="84336" y="687090"/>
                  <a:pt x="81855" y="684609"/>
                  <a:pt x="81855" y="684609"/>
                </a:cubicBezTo>
                <a:close/>
                <a:moveTo>
                  <a:pt x="3084463" y="677168"/>
                </a:moveTo>
                <a:cubicBezTo>
                  <a:pt x="3086943" y="677168"/>
                  <a:pt x="3088183" y="679648"/>
                  <a:pt x="3088183" y="684609"/>
                </a:cubicBezTo>
                <a:cubicBezTo>
                  <a:pt x="3083223" y="684609"/>
                  <a:pt x="3080742" y="684609"/>
                  <a:pt x="3080742" y="684609"/>
                </a:cubicBezTo>
                <a:cubicBezTo>
                  <a:pt x="3080742" y="679648"/>
                  <a:pt x="3081982" y="677168"/>
                  <a:pt x="3084463" y="677168"/>
                </a:cubicBezTo>
                <a:close/>
                <a:moveTo>
                  <a:pt x="334863" y="677168"/>
                </a:moveTo>
                <a:lnTo>
                  <a:pt x="349746" y="684609"/>
                </a:lnTo>
                <a:cubicBezTo>
                  <a:pt x="349746" y="679648"/>
                  <a:pt x="347266" y="677168"/>
                  <a:pt x="342305" y="677168"/>
                </a:cubicBezTo>
                <a:cubicBezTo>
                  <a:pt x="337344" y="677168"/>
                  <a:pt x="334863" y="677168"/>
                  <a:pt x="334863" y="677168"/>
                </a:cubicBezTo>
                <a:close/>
                <a:moveTo>
                  <a:pt x="208359" y="677168"/>
                </a:moveTo>
                <a:lnTo>
                  <a:pt x="215801" y="677168"/>
                </a:lnTo>
                <a:cubicBezTo>
                  <a:pt x="210840" y="677168"/>
                  <a:pt x="210840" y="679648"/>
                  <a:pt x="215801" y="684609"/>
                </a:cubicBezTo>
                <a:lnTo>
                  <a:pt x="208359" y="684609"/>
                </a:lnTo>
                <a:close/>
                <a:moveTo>
                  <a:pt x="133945" y="677168"/>
                </a:moveTo>
                <a:cubicBezTo>
                  <a:pt x="133945" y="677168"/>
                  <a:pt x="136426" y="677168"/>
                  <a:pt x="141387" y="677168"/>
                </a:cubicBezTo>
                <a:cubicBezTo>
                  <a:pt x="141387" y="682129"/>
                  <a:pt x="145107" y="684609"/>
                  <a:pt x="152549" y="684609"/>
                </a:cubicBezTo>
                <a:cubicBezTo>
                  <a:pt x="159990" y="684609"/>
                  <a:pt x="163711" y="685850"/>
                  <a:pt x="163711" y="688330"/>
                </a:cubicBezTo>
                <a:cubicBezTo>
                  <a:pt x="163711" y="690810"/>
                  <a:pt x="156270" y="692051"/>
                  <a:pt x="141387" y="692051"/>
                </a:cubicBezTo>
                <a:cubicBezTo>
                  <a:pt x="141387" y="692051"/>
                  <a:pt x="138906" y="689570"/>
                  <a:pt x="133945" y="684609"/>
                </a:cubicBezTo>
                <a:cubicBezTo>
                  <a:pt x="133945" y="679648"/>
                  <a:pt x="133945" y="677168"/>
                  <a:pt x="133945" y="677168"/>
                </a:cubicBezTo>
                <a:close/>
                <a:moveTo>
                  <a:pt x="52090" y="669726"/>
                </a:moveTo>
                <a:cubicBezTo>
                  <a:pt x="52090" y="669726"/>
                  <a:pt x="54570" y="669726"/>
                  <a:pt x="59531" y="669726"/>
                </a:cubicBezTo>
                <a:cubicBezTo>
                  <a:pt x="64492" y="669726"/>
                  <a:pt x="69453" y="672207"/>
                  <a:pt x="74414" y="677168"/>
                </a:cubicBezTo>
                <a:lnTo>
                  <a:pt x="52090" y="677168"/>
                </a:lnTo>
                <a:cubicBezTo>
                  <a:pt x="52090" y="672207"/>
                  <a:pt x="52090" y="669726"/>
                  <a:pt x="52090" y="669726"/>
                </a:cubicBezTo>
                <a:close/>
                <a:moveTo>
                  <a:pt x="3289101" y="662285"/>
                </a:moveTo>
                <a:lnTo>
                  <a:pt x="3296543" y="669726"/>
                </a:lnTo>
                <a:cubicBezTo>
                  <a:pt x="3296543" y="669726"/>
                  <a:pt x="3295303" y="669726"/>
                  <a:pt x="3292822" y="669726"/>
                </a:cubicBezTo>
                <a:cubicBezTo>
                  <a:pt x="3290342" y="669726"/>
                  <a:pt x="3287861" y="668486"/>
                  <a:pt x="3285381" y="666006"/>
                </a:cubicBezTo>
                <a:cubicBezTo>
                  <a:pt x="3282900" y="663525"/>
                  <a:pt x="3284141" y="662285"/>
                  <a:pt x="3289101" y="662285"/>
                </a:cubicBezTo>
                <a:close/>
                <a:moveTo>
                  <a:pt x="81855" y="662285"/>
                </a:moveTo>
                <a:lnTo>
                  <a:pt x="89297" y="669726"/>
                </a:lnTo>
                <a:lnTo>
                  <a:pt x="89297" y="677168"/>
                </a:lnTo>
                <a:cubicBezTo>
                  <a:pt x="84336" y="677168"/>
                  <a:pt x="83096" y="675928"/>
                  <a:pt x="85576" y="673447"/>
                </a:cubicBezTo>
                <a:cubicBezTo>
                  <a:pt x="88057" y="670967"/>
                  <a:pt x="86817" y="669726"/>
                  <a:pt x="81855" y="669726"/>
                </a:cubicBezTo>
                <a:cubicBezTo>
                  <a:pt x="81855" y="669726"/>
                  <a:pt x="81855" y="667246"/>
                  <a:pt x="81855" y="662285"/>
                </a:cubicBezTo>
                <a:close/>
                <a:moveTo>
                  <a:pt x="3229570" y="647402"/>
                </a:moveTo>
                <a:lnTo>
                  <a:pt x="3237012" y="647402"/>
                </a:lnTo>
                <a:cubicBezTo>
                  <a:pt x="3241972" y="647402"/>
                  <a:pt x="3246934" y="647402"/>
                  <a:pt x="3251894" y="647402"/>
                </a:cubicBezTo>
                <a:lnTo>
                  <a:pt x="3244453" y="654844"/>
                </a:lnTo>
                <a:close/>
                <a:moveTo>
                  <a:pt x="290215" y="647402"/>
                </a:moveTo>
                <a:lnTo>
                  <a:pt x="305098" y="647402"/>
                </a:lnTo>
                <a:cubicBezTo>
                  <a:pt x="305098" y="647402"/>
                  <a:pt x="306338" y="648643"/>
                  <a:pt x="308818" y="651123"/>
                </a:cubicBezTo>
                <a:cubicBezTo>
                  <a:pt x="311299" y="653603"/>
                  <a:pt x="312539" y="654844"/>
                  <a:pt x="312539" y="654844"/>
                </a:cubicBezTo>
                <a:cubicBezTo>
                  <a:pt x="312539" y="664765"/>
                  <a:pt x="310059" y="667246"/>
                  <a:pt x="305098" y="662285"/>
                </a:cubicBezTo>
                <a:cubicBezTo>
                  <a:pt x="300137" y="657324"/>
                  <a:pt x="297656" y="657324"/>
                  <a:pt x="297656" y="662285"/>
                </a:cubicBezTo>
                <a:lnTo>
                  <a:pt x="305098" y="669726"/>
                </a:lnTo>
                <a:cubicBezTo>
                  <a:pt x="295176" y="669726"/>
                  <a:pt x="287734" y="669726"/>
                  <a:pt x="282774" y="669726"/>
                </a:cubicBezTo>
                <a:cubicBezTo>
                  <a:pt x="277812" y="669726"/>
                  <a:pt x="275332" y="667246"/>
                  <a:pt x="275332" y="662285"/>
                </a:cubicBezTo>
                <a:cubicBezTo>
                  <a:pt x="270371" y="657324"/>
                  <a:pt x="270371" y="654844"/>
                  <a:pt x="275332" y="654844"/>
                </a:cubicBezTo>
                <a:close/>
                <a:moveTo>
                  <a:pt x="52090" y="647402"/>
                </a:moveTo>
                <a:lnTo>
                  <a:pt x="66973" y="647402"/>
                </a:lnTo>
                <a:lnTo>
                  <a:pt x="59531" y="662285"/>
                </a:lnTo>
                <a:cubicBezTo>
                  <a:pt x="54570" y="662285"/>
                  <a:pt x="53330" y="659805"/>
                  <a:pt x="55811" y="654844"/>
                </a:cubicBezTo>
                <a:cubicBezTo>
                  <a:pt x="58291" y="649883"/>
                  <a:pt x="57051" y="647402"/>
                  <a:pt x="52090" y="647402"/>
                </a:cubicBezTo>
                <a:close/>
                <a:moveTo>
                  <a:pt x="3214687" y="632519"/>
                </a:moveTo>
                <a:cubicBezTo>
                  <a:pt x="3214687" y="637480"/>
                  <a:pt x="3217168" y="639961"/>
                  <a:pt x="3222129" y="639961"/>
                </a:cubicBezTo>
                <a:lnTo>
                  <a:pt x="3214687" y="639961"/>
                </a:lnTo>
                <a:close/>
                <a:moveTo>
                  <a:pt x="76274" y="612986"/>
                </a:moveTo>
                <a:cubicBezTo>
                  <a:pt x="77515" y="613606"/>
                  <a:pt x="79375" y="615156"/>
                  <a:pt x="81855" y="617637"/>
                </a:cubicBezTo>
                <a:lnTo>
                  <a:pt x="74414" y="617637"/>
                </a:lnTo>
                <a:cubicBezTo>
                  <a:pt x="74414" y="617637"/>
                  <a:pt x="74414" y="616396"/>
                  <a:pt x="74414" y="613916"/>
                </a:cubicBezTo>
                <a:cubicBezTo>
                  <a:pt x="74414" y="612676"/>
                  <a:pt x="75034" y="612366"/>
                  <a:pt x="76274" y="612986"/>
                </a:cubicBezTo>
                <a:close/>
                <a:moveTo>
                  <a:pt x="59531" y="610195"/>
                </a:moveTo>
                <a:lnTo>
                  <a:pt x="66973" y="610195"/>
                </a:lnTo>
                <a:cubicBezTo>
                  <a:pt x="66973" y="610195"/>
                  <a:pt x="65732" y="611436"/>
                  <a:pt x="63252" y="613916"/>
                </a:cubicBezTo>
                <a:cubicBezTo>
                  <a:pt x="60771" y="616396"/>
                  <a:pt x="59531" y="616396"/>
                  <a:pt x="59531" y="613916"/>
                </a:cubicBezTo>
                <a:cubicBezTo>
                  <a:pt x="59531" y="611436"/>
                  <a:pt x="59531" y="610195"/>
                  <a:pt x="59531" y="610195"/>
                </a:cubicBezTo>
                <a:close/>
                <a:moveTo>
                  <a:pt x="3132832" y="602754"/>
                </a:moveTo>
                <a:cubicBezTo>
                  <a:pt x="3137793" y="602754"/>
                  <a:pt x="3140273" y="602754"/>
                  <a:pt x="3140273" y="602754"/>
                </a:cubicBezTo>
                <a:lnTo>
                  <a:pt x="3132832" y="610195"/>
                </a:lnTo>
                <a:cubicBezTo>
                  <a:pt x="3127871" y="610195"/>
                  <a:pt x="3125391" y="608955"/>
                  <a:pt x="3125391" y="606475"/>
                </a:cubicBezTo>
                <a:cubicBezTo>
                  <a:pt x="3125391" y="603994"/>
                  <a:pt x="3127871" y="602754"/>
                  <a:pt x="3132832" y="602754"/>
                </a:cubicBezTo>
                <a:close/>
                <a:moveTo>
                  <a:pt x="2824479" y="592987"/>
                </a:moveTo>
                <a:cubicBezTo>
                  <a:pt x="2829130" y="592057"/>
                  <a:pt x="2835176" y="595312"/>
                  <a:pt x="2842617" y="602754"/>
                </a:cubicBezTo>
                <a:cubicBezTo>
                  <a:pt x="2837656" y="602754"/>
                  <a:pt x="2832695" y="602754"/>
                  <a:pt x="2827734" y="602754"/>
                </a:cubicBezTo>
                <a:cubicBezTo>
                  <a:pt x="2827734" y="602754"/>
                  <a:pt x="2825254" y="600273"/>
                  <a:pt x="2820293" y="595312"/>
                </a:cubicBezTo>
                <a:cubicBezTo>
                  <a:pt x="2821533" y="594072"/>
                  <a:pt x="2822928" y="593297"/>
                  <a:pt x="2824479" y="592987"/>
                </a:cubicBezTo>
                <a:close/>
                <a:moveTo>
                  <a:pt x="3095625" y="587871"/>
                </a:moveTo>
                <a:cubicBezTo>
                  <a:pt x="3100586" y="587871"/>
                  <a:pt x="3103066" y="590351"/>
                  <a:pt x="3103066" y="595312"/>
                </a:cubicBezTo>
                <a:lnTo>
                  <a:pt x="3095625" y="595312"/>
                </a:lnTo>
                <a:cubicBezTo>
                  <a:pt x="3090664" y="595312"/>
                  <a:pt x="3088183" y="595312"/>
                  <a:pt x="3088183" y="595312"/>
                </a:cubicBezTo>
                <a:cubicBezTo>
                  <a:pt x="3088183" y="595312"/>
                  <a:pt x="3089424" y="594072"/>
                  <a:pt x="3091904" y="591592"/>
                </a:cubicBezTo>
                <a:cubicBezTo>
                  <a:pt x="3094385" y="589111"/>
                  <a:pt x="3095625" y="587871"/>
                  <a:pt x="3095625" y="587871"/>
                </a:cubicBezTo>
                <a:close/>
                <a:moveTo>
                  <a:pt x="3036094" y="565547"/>
                </a:moveTo>
                <a:cubicBezTo>
                  <a:pt x="3036094" y="565547"/>
                  <a:pt x="3038574" y="565547"/>
                  <a:pt x="3043535" y="565547"/>
                </a:cubicBezTo>
                <a:lnTo>
                  <a:pt x="3043535" y="572988"/>
                </a:lnTo>
                <a:close/>
                <a:moveTo>
                  <a:pt x="625078" y="558105"/>
                </a:moveTo>
                <a:cubicBezTo>
                  <a:pt x="620117" y="558105"/>
                  <a:pt x="617637" y="560586"/>
                  <a:pt x="617637" y="565547"/>
                </a:cubicBezTo>
                <a:lnTo>
                  <a:pt x="632520" y="558105"/>
                </a:lnTo>
                <a:close/>
                <a:moveTo>
                  <a:pt x="744141" y="550664"/>
                </a:moveTo>
                <a:lnTo>
                  <a:pt x="736699" y="558105"/>
                </a:lnTo>
                <a:lnTo>
                  <a:pt x="751582" y="558105"/>
                </a:lnTo>
                <a:cubicBezTo>
                  <a:pt x="746621" y="553144"/>
                  <a:pt x="744141" y="550664"/>
                  <a:pt x="744141" y="550664"/>
                </a:cubicBezTo>
                <a:close/>
                <a:moveTo>
                  <a:pt x="572988" y="528340"/>
                </a:moveTo>
                <a:lnTo>
                  <a:pt x="565547" y="535781"/>
                </a:lnTo>
                <a:lnTo>
                  <a:pt x="580430" y="535781"/>
                </a:lnTo>
                <a:cubicBezTo>
                  <a:pt x="580430" y="530820"/>
                  <a:pt x="577949" y="528340"/>
                  <a:pt x="572988" y="528340"/>
                </a:cubicBezTo>
                <a:close/>
                <a:moveTo>
                  <a:pt x="546943" y="520898"/>
                </a:moveTo>
                <a:cubicBezTo>
                  <a:pt x="544463" y="520898"/>
                  <a:pt x="543223" y="523379"/>
                  <a:pt x="543223" y="528340"/>
                </a:cubicBezTo>
                <a:cubicBezTo>
                  <a:pt x="543223" y="533301"/>
                  <a:pt x="545703" y="535781"/>
                  <a:pt x="550664" y="535781"/>
                </a:cubicBezTo>
                <a:cubicBezTo>
                  <a:pt x="555625" y="535781"/>
                  <a:pt x="556865" y="533301"/>
                  <a:pt x="554385" y="528340"/>
                </a:cubicBezTo>
                <a:cubicBezTo>
                  <a:pt x="551904" y="523379"/>
                  <a:pt x="549424" y="520898"/>
                  <a:pt x="546943" y="520898"/>
                </a:cubicBezTo>
                <a:close/>
                <a:moveTo>
                  <a:pt x="2693789" y="506016"/>
                </a:moveTo>
                <a:cubicBezTo>
                  <a:pt x="2693789" y="506016"/>
                  <a:pt x="2696270" y="506016"/>
                  <a:pt x="2701230" y="506016"/>
                </a:cubicBezTo>
                <a:cubicBezTo>
                  <a:pt x="2701230" y="510977"/>
                  <a:pt x="2699990" y="513457"/>
                  <a:pt x="2697510" y="513457"/>
                </a:cubicBezTo>
                <a:cubicBezTo>
                  <a:pt x="2695029" y="513457"/>
                  <a:pt x="2693789" y="510977"/>
                  <a:pt x="2693789" y="506016"/>
                </a:cubicBezTo>
                <a:close/>
                <a:moveTo>
                  <a:pt x="632520" y="476250"/>
                </a:moveTo>
                <a:cubicBezTo>
                  <a:pt x="642442" y="486172"/>
                  <a:pt x="654844" y="491133"/>
                  <a:pt x="669727" y="491133"/>
                </a:cubicBezTo>
                <a:cubicBezTo>
                  <a:pt x="674688" y="491133"/>
                  <a:pt x="679648" y="491133"/>
                  <a:pt x="684610" y="491133"/>
                </a:cubicBezTo>
                <a:lnTo>
                  <a:pt x="684610" y="498574"/>
                </a:lnTo>
                <a:lnTo>
                  <a:pt x="692051" y="498574"/>
                </a:lnTo>
                <a:cubicBezTo>
                  <a:pt x="697012" y="493613"/>
                  <a:pt x="700732" y="491133"/>
                  <a:pt x="703213" y="491133"/>
                </a:cubicBezTo>
                <a:cubicBezTo>
                  <a:pt x="705693" y="491133"/>
                  <a:pt x="706934" y="491133"/>
                  <a:pt x="706934" y="491133"/>
                </a:cubicBezTo>
                <a:cubicBezTo>
                  <a:pt x="711895" y="496094"/>
                  <a:pt x="714375" y="497334"/>
                  <a:pt x="714375" y="494853"/>
                </a:cubicBezTo>
                <a:cubicBezTo>
                  <a:pt x="714375" y="492373"/>
                  <a:pt x="708174" y="488652"/>
                  <a:pt x="695772" y="483691"/>
                </a:cubicBezTo>
                <a:cubicBezTo>
                  <a:pt x="683369" y="478730"/>
                  <a:pt x="674688" y="476250"/>
                  <a:pt x="669727" y="476250"/>
                </a:cubicBezTo>
                <a:lnTo>
                  <a:pt x="654844" y="476250"/>
                </a:lnTo>
                <a:close/>
                <a:moveTo>
                  <a:pt x="2537520" y="468809"/>
                </a:moveTo>
                <a:cubicBezTo>
                  <a:pt x="2542480" y="468809"/>
                  <a:pt x="2544961" y="468809"/>
                  <a:pt x="2544961" y="468809"/>
                </a:cubicBezTo>
                <a:lnTo>
                  <a:pt x="2544961" y="476250"/>
                </a:lnTo>
                <a:close/>
                <a:moveTo>
                  <a:pt x="483691" y="461367"/>
                </a:moveTo>
                <a:lnTo>
                  <a:pt x="483691" y="468809"/>
                </a:lnTo>
                <a:lnTo>
                  <a:pt x="491133" y="461367"/>
                </a:lnTo>
                <a:cubicBezTo>
                  <a:pt x="486172" y="461367"/>
                  <a:pt x="483691" y="461367"/>
                  <a:pt x="483691" y="461367"/>
                </a:cubicBezTo>
                <a:close/>
                <a:moveTo>
                  <a:pt x="2440781" y="453926"/>
                </a:moveTo>
                <a:cubicBezTo>
                  <a:pt x="2440781" y="453926"/>
                  <a:pt x="2440781" y="456406"/>
                  <a:pt x="2440781" y="461367"/>
                </a:cubicBezTo>
                <a:cubicBezTo>
                  <a:pt x="2435820" y="461367"/>
                  <a:pt x="2433340" y="460127"/>
                  <a:pt x="2433340" y="457646"/>
                </a:cubicBezTo>
                <a:cubicBezTo>
                  <a:pt x="2433340" y="455166"/>
                  <a:pt x="2435820" y="453926"/>
                  <a:pt x="2440781" y="453926"/>
                </a:cubicBezTo>
                <a:close/>
                <a:moveTo>
                  <a:pt x="1897559" y="453926"/>
                </a:moveTo>
                <a:lnTo>
                  <a:pt x="1897559" y="461367"/>
                </a:lnTo>
                <a:cubicBezTo>
                  <a:pt x="1902520" y="461367"/>
                  <a:pt x="1905000" y="458887"/>
                  <a:pt x="1905000" y="453926"/>
                </a:cubicBezTo>
                <a:close/>
                <a:moveTo>
                  <a:pt x="297656" y="446484"/>
                </a:moveTo>
                <a:lnTo>
                  <a:pt x="305098" y="446484"/>
                </a:lnTo>
                <a:lnTo>
                  <a:pt x="297656" y="453926"/>
                </a:lnTo>
                <a:close/>
                <a:moveTo>
                  <a:pt x="2403574" y="431601"/>
                </a:moveTo>
                <a:cubicBezTo>
                  <a:pt x="2403574" y="431601"/>
                  <a:pt x="2406055" y="431601"/>
                  <a:pt x="2411016" y="431601"/>
                </a:cubicBezTo>
                <a:cubicBezTo>
                  <a:pt x="2411016" y="431601"/>
                  <a:pt x="2408535" y="434082"/>
                  <a:pt x="2403574" y="439043"/>
                </a:cubicBezTo>
                <a:close/>
                <a:moveTo>
                  <a:pt x="379512" y="424160"/>
                </a:moveTo>
                <a:lnTo>
                  <a:pt x="372070" y="431601"/>
                </a:lnTo>
                <a:cubicBezTo>
                  <a:pt x="377031" y="431601"/>
                  <a:pt x="379512" y="431601"/>
                  <a:pt x="379512" y="431601"/>
                </a:cubicBezTo>
                <a:cubicBezTo>
                  <a:pt x="379512" y="431601"/>
                  <a:pt x="381992" y="431601"/>
                  <a:pt x="386953" y="431601"/>
                </a:cubicBezTo>
                <a:cubicBezTo>
                  <a:pt x="386953" y="431601"/>
                  <a:pt x="385713" y="430361"/>
                  <a:pt x="383232" y="427881"/>
                </a:cubicBezTo>
                <a:cubicBezTo>
                  <a:pt x="380752" y="425400"/>
                  <a:pt x="379512" y="424160"/>
                  <a:pt x="379512" y="424160"/>
                </a:cubicBezTo>
                <a:close/>
                <a:moveTo>
                  <a:pt x="2321719" y="416719"/>
                </a:moveTo>
                <a:cubicBezTo>
                  <a:pt x="2321719" y="416719"/>
                  <a:pt x="2322959" y="417959"/>
                  <a:pt x="2325439" y="420439"/>
                </a:cubicBezTo>
                <a:cubicBezTo>
                  <a:pt x="2327920" y="422920"/>
                  <a:pt x="2329160" y="424160"/>
                  <a:pt x="2329160" y="424160"/>
                </a:cubicBezTo>
                <a:lnTo>
                  <a:pt x="2321719" y="424160"/>
                </a:lnTo>
                <a:close/>
                <a:moveTo>
                  <a:pt x="312539" y="409277"/>
                </a:moveTo>
                <a:lnTo>
                  <a:pt x="327422" y="416719"/>
                </a:lnTo>
                <a:cubicBezTo>
                  <a:pt x="322461" y="416719"/>
                  <a:pt x="317500" y="416719"/>
                  <a:pt x="312539" y="416719"/>
                </a:cubicBezTo>
                <a:close/>
                <a:moveTo>
                  <a:pt x="2559844" y="401836"/>
                </a:moveTo>
                <a:lnTo>
                  <a:pt x="2567285" y="401836"/>
                </a:lnTo>
                <a:cubicBezTo>
                  <a:pt x="2582168" y="406797"/>
                  <a:pt x="2594570" y="409277"/>
                  <a:pt x="2604492" y="409277"/>
                </a:cubicBezTo>
                <a:cubicBezTo>
                  <a:pt x="2614414" y="414238"/>
                  <a:pt x="2619375" y="416719"/>
                  <a:pt x="2619375" y="416719"/>
                </a:cubicBezTo>
                <a:lnTo>
                  <a:pt x="2626816" y="424160"/>
                </a:lnTo>
                <a:cubicBezTo>
                  <a:pt x="2631777" y="424160"/>
                  <a:pt x="2640459" y="425400"/>
                  <a:pt x="2652861" y="427881"/>
                </a:cubicBezTo>
                <a:cubicBezTo>
                  <a:pt x="2665263" y="430361"/>
                  <a:pt x="2676425" y="434082"/>
                  <a:pt x="2686348" y="439043"/>
                </a:cubicBezTo>
                <a:cubicBezTo>
                  <a:pt x="2696270" y="444004"/>
                  <a:pt x="2699990" y="447725"/>
                  <a:pt x="2697510" y="450205"/>
                </a:cubicBezTo>
                <a:cubicBezTo>
                  <a:pt x="2695029" y="452685"/>
                  <a:pt x="2688828" y="451445"/>
                  <a:pt x="2678906" y="446484"/>
                </a:cubicBezTo>
                <a:cubicBezTo>
                  <a:pt x="2673945" y="446484"/>
                  <a:pt x="2668984" y="444004"/>
                  <a:pt x="2664023" y="439043"/>
                </a:cubicBezTo>
                <a:cubicBezTo>
                  <a:pt x="2659063" y="434082"/>
                  <a:pt x="2656582" y="434082"/>
                  <a:pt x="2656582" y="439043"/>
                </a:cubicBezTo>
                <a:cubicBezTo>
                  <a:pt x="2656582" y="439043"/>
                  <a:pt x="2651621" y="437803"/>
                  <a:pt x="2641699" y="435322"/>
                </a:cubicBezTo>
                <a:cubicBezTo>
                  <a:pt x="2631777" y="432842"/>
                  <a:pt x="2621856" y="430361"/>
                  <a:pt x="2611933" y="427881"/>
                </a:cubicBezTo>
                <a:cubicBezTo>
                  <a:pt x="2602011" y="425400"/>
                  <a:pt x="2597051" y="421680"/>
                  <a:pt x="2597051" y="416719"/>
                </a:cubicBezTo>
                <a:cubicBezTo>
                  <a:pt x="2597051" y="416719"/>
                  <a:pt x="2594570" y="416719"/>
                  <a:pt x="2589609" y="416719"/>
                </a:cubicBezTo>
                <a:cubicBezTo>
                  <a:pt x="2584649" y="416719"/>
                  <a:pt x="2579687" y="416719"/>
                  <a:pt x="2574726" y="416719"/>
                </a:cubicBezTo>
                <a:cubicBezTo>
                  <a:pt x="2564804" y="411758"/>
                  <a:pt x="2557363" y="409277"/>
                  <a:pt x="2552402" y="409277"/>
                </a:cubicBezTo>
                <a:cubicBezTo>
                  <a:pt x="2557363" y="404316"/>
                  <a:pt x="2559844" y="401836"/>
                  <a:pt x="2559844" y="401836"/>
                </a:cubicBezTo>
                <a:close/>
                <a:moveTo>
                  <a:pt x="2269629" y="401836"/>
                </a:moveTo>
                <a:cubicBezTo>
                  <a:pt x="2274590" y="401836"/>
                  <a:pt x="2277070" y="401836"/>
                  <a:pt x="2277070" y="401836"/>
                </a:cubicBezTo>
                <a:lnTo>
                  <a:pt x="2277070" y="409277"/>
                </a:lnTo>
                <a:close/>
                <a:moveTo>
                  <a:pt x="848321" y="401836"/>
                </a:moveTo>
                <a:lnTo>
                  <a:pt x="855762" y="409277"/>
                </a:lnTo>
                <a:cubicBezTo>
                  <a:pt x="860723" y="409277"/>
                  <a:pt x="863203" y="406797"/>
                  <a:pt x="863203" y="401836"/>
                </a:cubicBezTo>
                <a:cubicBezTo>
                  <a:pt x="863203" y="401836"/>
                  <a:pt x="860723" y="401836"/>
                  <a:pt x="855762" y="401836"/>
                </a:cubicBezTo>
                <a:cubicBezTo>
                  <a:pt x="850801" y="401836"/>
                  <a:pt x="848321" y="401836"/>
                  <a:pt x="848321" y="401836"/>
                </a:cubicBezTo>
                <a:close/>
                <a:moveTo>
                  <a:pt x="424160" y="401836"/>
                </a:moveTo>
                <a:cubicBezTo>
                  <a:pt x="424160" y="406797"/>
                  <a:pt x="426641" y="409277"/>
                  <a:pt x="431602" y="409277"/>
                </a:cubicBezTo>
                <a:cubicBezTo>
                  <a:pt x="431602" y="404316"/>
                  <a:pt x="431602" y="401836"/>
                  <a:pt x="431602" y="401836"/>
                </a:cubicBezTo>
                <a:close/>
                <a:moveTo>
                  <a:pt x="223242" y="401836"/>
                </a:moveTo>
                <a:cubicBezTo>
                  <a:pt x="228203" y="401836"/>
                  <a:pt x="231924" y="401836"/>
                  <a:pt x="234404" y="401836"/>
                </a:cubicBezTo>
                <a:cubicBezTo>
                  <a:pt x="236885" y="401836"/>
                  <a:pt x="238125" y="404316"/>
                  <a:pt x="238125" y="409277"/>
                </a:cubicBezTo>
                <a:cubicBezTo>
                  <a:pt x="243086" y="409277"/>
                  <a:pt x="245566" y="410518"/>
                  <a:pt x="245566" y="412998"/>
                </a:cubicBezTo>
                <a:cubicBezTo>
                  <a:pt x="245566" y="415478"/>
                  <a:pt x="240606" y="414238"/>
                  <a:pt x="230684" y="409277"/>
                </a:cubicBezTo>
                <a:cubicBezTo>
                  <a:pt x="225723" y="409277"/>
                  <a:pt x="223242" y="406797"/>
                  <a:pt x="223242" y="401836"/>
                </a:cubicBezTo>
                <a:close/>
                <a:moveTo>
                  <a:pt x="186035" y="401836"/>
                </a:moveTo>
                <a:cubicBezTo>
                  <a:pt x="190996" y="401836"/>
                  <a:pt x="195957" y="401836"/>
                  <a:pt x="200918" y="401836"/>
                </a:cubicBezTo>
                <a:lnTo>
                  <a:pt x="193477" y="409277"/>
                </a:lnTo>
                <a:close/>
                <a:moveTo>
                  <a:pt x="141387" y="394394"/>
                </a:moveTo>
                <a:cubicBezTo>
                  <a:pt x="141387" y="394394"/>
                  <a:pt x="143867" y="394394"/>
                  <a:pt x="148828" y="394394"/>
                </a:cubicBezTo>
                <a:cubicBezTo>
                  <a:pt x="153789" y="394394"/>
                  <a:pt x="156270" y="394394"/>
                  <a:pt x="156270" y="394394"/>
                </a:cubicBezTo>
                <a:lnTo>
                  <a:pt x="141387" y="401836"/>
                </a:lnTo>
                <a:cubicBezTo>
                  <a:pt x="141387" y="396875"/>
                  <a:pt x="141387" y="394394"/>
                  <a:pt x="141387" y="394394"/>
                </a:cubicBezTo>
                <a:close/>
                <a:moveTo>
                  <a:pt x="1867793" y="386953"/>
                </a:moveTo>
                <a:cubicBezTo>
                  <a:pt x="1867793" y="386953"/>
                  <a:pt x="1875234" y="389433"/>
                  <a:pt x="1890117" y="394394"/>
                </a:cubicBezTo>
                <a:cubicBezTo>
                  <a:pt x="1905000" y="394394"/>
                  <a:pt x="1912441" y="394394"/>
                  <a:pt x="1912441" y="394394"/>
                </a:cubicBezTo>
                <a:cubicBezTo>
                  <a:pt x="1912441" y="389433"/>
                  <a:pt x="1911202" y="386953"/>
                  <a:pt x="1908721" y="386953"/>
                </a:cubicBezTo>
                <a:cubicBezTo>
                  <a:pt x="1906240" y="386953"/>
                  <a:pt x="1903760" y="386953"/>
                  <a:pt x="1901280" y="386953"/>
                </a:cubicBezTo>
                <a:cubicBezTo>
                  <a:pt x="1898799" y="386953"/>
                  <a:pt x="1895078" y="386953"/>
                  <a:pt x="1890117" y="386953"/>
                </a:cubicBezTo>
                <a:cubicBezTo>
                  <a:pt x="1885156" y="386953"/>
                  <a:pt x="1882676" y="386953"/>
                  <a:pt x="1882676" y="386953"/>
                </a:cubicBezTo>
                <a:close/>
                <a:moveTo>
                  <a:pt x="372070" y="386953"/>
                </a:moveTo>
                <a:lnTo>
                  <a:pt x="364629" y="394394"/>
                </a:lnTo>
                <a:lnTo>
                  <a:pt x="386953" y="394394"/>
                </a:lnTo>
                <a:lnTo>
                  <a:pt x="401836" y="394394"/>
                </a:lnTo>
                <a:lnTo>
                  <a:pt x="409277" y="394394"/>
                </a:lnTo>
                <a:lnTo>
                  <a:pt x="401836" y="386953"/>
                </a:lnTo>
                <a:lnTo>
                  <a:pt x="394395" y="386953"/>
                </a:lnTo>
                <a:cubicBezTo>
                  <a:pt x="394395" y="391914"/>
                  <a:pt x="391914" y="394394"/>
                  <a:pt x="386953" y="394394"/>
                </a:cubicBezTo>
                <a:cubicBezTo>
                  <a:pt x="381992" y="394394"/>
                  <a:pt x="377031" y="391914"/>
                  <a:pt x="372070" y="386953"/>
                </a:cubicBezTo>
                <a:close/>
                <a:moveTo>
                  <a:pt x="1653853" y="382302"/>
                </a:moveTo>
                <a:cubicBezTo>
                  <a:pt x="1652612" y="382922"/>
                  <a:pt x="1651992" y="384473"/>
                  <a:pt x="1651992" y="386953"/>
                </a:cubicBezTo>
                <a:cubicBezTo>
                  <a:pt x="1651992" y="391914"/>
                  <a:pt x="1654473" y="394394"/>
                  <a:pt x="1659434" y="394394"/>
                </a:cubicBezTo>
                <a:cubicBezTo>
                  <a:pt x="1664395" y="394394"/>
                  <a:pt x="1666875" y="393154"/>
                  <a:pt x="1666875" y="390674"/>
                </a:cubicBezTo>
                <a:cubicBezTo>
                  <a:pt x="1666875" y="388193"/>
                  <a:pt x="1664395" y="385713"/>
                  <a:pt x="1659434" y="383232"/>
                </a:cubicBezTo>
                <a:cubicBezTo>
                  <a:pt x="1656953" y="381992"/>
                  <a:pt x="1655093" y="381682"/>
                  <a:pt x="1653853" y="382302"/>
                </a:cubicBezTo>
                <a:close/>
                <a:moveTo>
                  <a:pt x="2507754" y="379512"/>
                </a:moveTo>
                <a:lnTo>
                  <a:pt x="2544961" y="394394"/>
                </a:lnTo>
                <a:cubicBezTo>
                  <a:pt x="2544961" y="399355"/>
                  <a:pt x="2537520" y="399355"/>
                  <a:pt x="2522637" y="394394"/>
                </a:cubicBezTo>
                <a:close/>
                <a:moveTo>
                  <a:pt x="610195" y="379512"/>
                </a:moveTo>
                <a:lnTo>
                  <a:pt x="617637" y="386953"/>
                </a:lnTo>
                <a:lnTo>
                  <a:pt x="625078" y="386953"/>
                </a:lnTo>
                <a:cubicBezTo>
                  <a:pt x="620117" y="381992"/>
                  <a:pt x="615156" y="379512"/>
                  <a:pt x="610195" y="379512"/>
                </a:cubicBezTo>
                <a:close/>
                <a:moveTo>
                  <a:pt x="171152" y="379512"/>
                </a:moveTo>
                <a:lnTo>
                  <a:pt x="178594" y="401836"/>
                </a:lnTo>
                <a:cubicBezTo>
                  <a:pt x="178594" y="411758"/>
                  <a:pt x="178594" y="416719"/>
                  <a:pt x="178594" y="416719"/>
                </a:cubicBezTo>
                <a:cubicBezTo>
                  <a:pt x="178594" y="416719"/>
                  <a:pt x="176113" y="415478"/>
                  <a:pt x="171152" y="412998"/>
                </a:cubicBezTo>
                <a:cubicBezTo>
                  <a:pt x="166191" y="410518"/>
                  <a:pt x="166191" y="406797"/>
                  <a:pt x="171152" y="401836"/>
                </a:cubicBezTo>
                <a:lnTo>
                  <a:pt x="171152" y="386953"/>
                </a:lnTo>
                <a:cubicBezTo>
                  <a:pt x="171152" y="386953"/>
                  <a:pt x="169912" y="385713"/>
                  <a:pt x="167432" y="383232"/>
                </a:cubicBezTo>
                <a:cubicBezTo>
                  <a:pt x="164951" y="380752"/>
                  <a:pt x="166191" y="379512"/>
                  <a:pt x="171152" y="379512"/>
                </a:cubicBezTo>
                <a:close/>
                <a:moveTo>
                  <a:pt x="1905000" y="372070"/>
                </a:moveTo>
                <a:cubicBezTo>
                  <a:pt x="1900039" y="372070"/>
                  <a:pt x="1897559" y="373311"/>
                  <a:pt x="1897559" y="375791"/>
                </a:cubicBezTo>
                <a:cubicBezTo>
                  <a:pt x="1897559" y="378271"/>
                  <a:pt x="1901280" y="379512"/>
                  <a:pt x="1908721" y="379512"/>
                </a:cubicBezTo>
                <a:cubicBezTo>
                  <a:pt x="1916162" y="379512"/>
                  <a:pt x="1919883" y="381992"/>
                  <a:pt x="1919883" y="386953"/>
                </a:cubicBezTo>
                <a:lnTo>
                  <a:pt x="1934766" y="386953"/>
                </a:lnTo>
                <a:cubicBezTo>
                  <a:pt x="1934766" y="381992"/>
                  <a:pt x="1933525" y="379512"/>
                  <a:pt x="1931045" y="379512"/>
                </a:cubicBezTo>
                <a:cubicBezTo>
                  <a:pt x="1928565" y="379512"/>
                  <a:pt x="1927324" y="379512"/>
                  <a:pt x="1927324" y="379512"/>
                </a:cubicBezTo>
                <a:lnTo>
                  <a:pt x="1912441" y="372070"/>
                </a:lnTo>
                <a:cubicBezTo>
                  <a:pt x="1912441" y="372070"/>
                  <a:pt x="1909961" y="372070"/>
                  <a:pt x="1905000" y="372070"/>
                </a:cubicBezTo>
                <a:close/>
                <a:moveTo>
                  <a:pt x="1585020" y="372070"/>
                </a:moveTo>
                <a:cubicBezTo>
                  <a:pt x="1585020" y="372070"/>
                  <a:pt x="1583780" y="373311"/>
                  <a:pt x="1581299" y="375791"/>
                </a:cubicBezTo>
                <a:cubicBezTo>
                  <a:pt x="1578819" y="378271"/>
                  <a:pt x="1580059" y="379512"/>
                  <a:pt x="1585020" y="379512"/>
                </a:cubicBezTo>
                <a:cubicBezTo>
                  <a:pt x="1589981" y="379512"/>
                  <a:pt x="1592461" y="377031"/>
                  <a:pt x="1592461" y="372070"/>
                </a:cubicBezTo>
                <a:cubicBezTo>
                  <a:pt x="1587500" y="372070"/>
                  <a:pt x="1585020" y="372070"/>
                  <a:pt x="1585020" y="372070"/>
                </a:cubicBezTo>
                <a:close/>
                <a:moveTo>
                  <a:pt x="721816" y="372070"/>
                </a:moveTo>
                <a:cubicBezTo>
                  <a:pt x="726777" y="372070"/>
                  <a:pt x="729258" y="374551"/>
                  <a:pt x="729258" y="379512"/>
                </a:cubicBezTo>
                <a:cubicBezTo>
                  <a:pt x="729258" y="379512"/>
                  <a:pt x="726777" y="379512"/>
                  <a:pt x="721816" y="379512"/>
                </a:cubicBezTo>
                <a:close/>
                <a:moveTo>
                  <a:pt x="431602" y="372070"/>
                </a:moveTo>
                <a:cubicBezTo>
                  <a:pt x="431602" y="377031"/>
                  <a:pt x="431602" y="379512"/>
                  <a:pt x="431602" y="379512"/>
                </a:cubicBezTo>
                <a:lnTo>
                  <a:pt x="439043" y="379512"/>
                </a:lnTo>
                <a:cubicBezTo>
                  <a:pt x="439043" y="374551"/>
                  <a:pt x="436563" y="372070"/>
                  <a:pt x="431602" y="372070"/>
                </a:cubicBezTo>
                <a:close/>
                <a:moveTo>
                  <a:pt x="141387" y="372070"/>
                </a:moveTo>
                <a:lnTo>
                  <a:pt x="148828" y="372070"/>
                </a:lnTo>
                <a:lnTo>
                  <a:pt x="141387" y="379512"/>
                </a:lnTo>
                <a:cubicBezTo>
                  <a:pt x="146348" y="374551"/>
                  <a:pt x="146348" y="372070"/>
                  <a:pt x="141387" y="372070"/>
                </a:cubicBezTo>
                <a:close/>
                <a:moveTo>
                  <a:pt x="718096" y="364629"/>
                </a:moveTo>
                <a:lnTo>
                  <a:pt x="705224" y="365433"/>
                </a:lnTo>
                <a:lnTo>
                  <a:pt x="707864" y="366489"/>
                </a:lnTo>
                <a:cubicBezTo>
                  <a:pt x="709724" y="367730"/>
                  <a:pt x="711895" y="369590"/>
                  <a:pt x="714375" y="372070"/>
                </a:cubicBezTo>
                <a:lnTo>
                  <a:pt x="706934" y="372070"/>
                </a:lnTo>
                <a:cubicBezTo>
                  <a:pt x="701973" y="372070"/>
                  <a:pt x="699492" y="370830"/>
                  <a:pt x="699492" y="368350"/>
                </a:cubicBezTo>
                <a:lnTo>
                  <a:pt x="700024" y="366755"/>
                </a:lnTo>
                <a:lnTo>
                  <a:pt x="695772" y="368350"/>
                </a:lnTo>
                <a:cubicBezTo>
                  <a:pt x="693291" y="370830"/>
                  <a:pt x="689570" y="372070"/>
                  <a:pt x="684610" y="372070"/>
                </a:cubicBezTo>
                <a:cubicBezTo>
                  <a:pt x="689570" y="372070"/>
                  <a:pt x="693291" y="373311"/>
                  <a:pt x="695772" y="375791"/>
                </a:cubicBezTo>
                <a:cubicBezTo>
                  <a:pt x="698252" y="378271"/>
                  <a:pt x="699492" y="379512"/>
                  <a:pt x="699492" y="379512"/>
                </a:cubicBezTo>
                <a:cubicBezTo>
                  <a:pt x="704453" y="379512"/>
                  <a:pt x="708174" y="379512"/>
                  <a:pt x="710654" y="379512"/>
                </a:cubicBezTo>
                <a:cubicBezTo>
                  <a:pt x="713135" y="379512"/>
                  <a:pt x="718096" y="380752"/>
                  <a:pt x="725537" y="383232"/>
                </a:cubicBezTo>
                <a:cubicBezTo>
                  <a:pt x="732979" y="385713"/>
                  <a:pt x="741660" y="389433"/>
                  <a:pt x="751582" y="394394"/>
                </a:cubicBezTo>
                <a:lnTo>
                  <a:pt x="781348" y="394394"/>
                </a:lnTo>
                <a:lnTo>
                  <a:pt x="788789" y="394394"/>
                </a:lnTo>
                <a:cubicBezTo>
                  <a:pt x="818555" y="409277"/>
                  <a:pt x="833437" y="411758"/>
                  <a:pt x="833437" y="401836"/>
                </a:cubicBezTo>
                <a:cubicBezTo>
                  <a:pt x="833437" y="396875"/>
                  <a:pt x="830957" y="394394"/>
                  <a:pt x="825996" y="394394"/>
                </a:cubicBezTo>
                <a:lnTo>
                  <a:pt x="818555" y="394394"/>
                </a:lnTo>
                <a:cubicBezTo>
                  <a:pt x="818555" y="394394"/>
                  <a:pt x="816074" y="394394"/>
                  <a:pt x="811113" y="394394"/>
                </a:cubicBezTo>
                <a:lnTo>
                  <a:pt x="811113" y="386953"/>
                </a:lnTo>
                <a:cubicBezTo>
                  <a:pt x="811113" y="386953"/>
                  <a:pt x="808633" y="385713"/>
                  <a:pt x="803672" y="383232"/>
                </a:cubicBezTo>
                <a:cubicBezTo>
                  <a:pt x="798711" y="380752"/>
                  <a:pt x="793750" y="379512"/>
                  <a:pt x="788789" y="379512"/>
                </a:cubicBezTo>
                <a:cubicBezTo>
                  <a:pt x="783828" y="379512"/>
                  <a:pt x="780108" y="379512"/>
                  <a:pt x="777627" y="379512"/>
                </a:cubicBezTo>
                <a:cubicBezTo>
                  <a:pt x="775147" y="379512"/>
                  <a:pt x="771426" y="377031"/>
                  <a:pt x="766465" y="372070"/>
                </a:cubicBezTo>
                <a:lnTo>
                  <a:pt x="751582" y="372070"/>
                </a:lnTo>
                <a:cubicBezTo>
                  <a:pt x="746621" y="372070"/>
                  <a:pt x="742900" y="370830"/>
                  <a:pt x="740420" y="368350"/>
                </a:cubicBezTo>
                <a:cubicBezTo>
                  <a:pt x="737940" y="365869"/>
                  <a:pt x="730498" y="364629"/>
                  <a:pt x="718096" y="364629"/>
                </a:cubicBezTo>
                <a:close/>
                <a:moveTo>
                  <a:pt x="572988" y="364629"/>
                </a:moveTo>
                <a:lnTo>
                  <a:pt x="587871" y="372070"/>
                </a:lnTo>
                <a:lnTo>
                  <a:pt x="595312" y="372070"/>
                </a:lnTo>
                <a:lnTo>
                  <a:pt x="602754" y="372070"/>
                </a:lnTo>
                <a:close/>
                <a:moveTo>
                  <a:pt x="165571" y="360908"/>
                </a:moveTo>
                <a:cubicBezTo>
                  <a:pt x="166811" y="360908"/>
                  <a:pt x="168672" y="362148"/>
                  <a:pt x="171152" y="364629"/>
                </a:cubicBezTo>
                <a:lnTo>
                  <a:pt x="163711" y="364629"/>
                </a:lnTo>
                <a:cubicBezTo>
                  <a:pt x="163711" y="362148"/>
                  <a:pt x="164331" y="360908"/>
                  <a:pt x="165571" y="360908"/>
                </a:cubicBezTo>
                <a:close/>
                <a:moveTo>
                  <a:pt x="1778496" y="357187"/>
                </a:moveTo>
                <a:cubicBezTo>
                  <a:pt x="1778496" y="362148"/>
                  <a:pt x="1793379" y="369590"/>
                  <a:pt x="1823145" y="379512"/>
                </a:cubicBezTo>
                <a:cubicBezTo>
                  <a:pt x="1842988" y="379512"/>
                  <a:pt x="1852910" y="379512"/>
                  <a:pt x="1852910" y="379512"/>
                </a:cubicBezTo>
                <a:cubicBezTo>
                  <a:pt x="1847950" y="374551"/>
                  <a:pt x="1844229" y="372070"/>
                  <a:pt x="1841748" y="372070"/>
                </a:cubicBezTo>
                <a:cubicBezTo>
                  <a:pt x="1839268" y="372070"/>
                  <a:pt x="1835547" y="372070"/>
                  <a:pt x="1830586" y="372070"/>
                </a:cubicBezTo>
                <a:lnTo>
                  <a:pt x="1823145" y="364629"/>
                </a:lnTo>
                <a:cubicBezTo>
                  <a:pt x="1818184" y="364629"/>
                  <a:pt x="1815703" y="364629"/>
                  <a:pt x="1815703" y="364629"/>
                </a:cubicBezTo>
                <a:cubicBezTo>
                  <a:pt x="1815703" y="364629"/>
                  <a:pt x="1810743" y="363388"/>
                  <a:pt x="1800820" y="360908"/>
                </a:cubicBezTo>
                <a:cubicBezTo>
                  <a:pt x="1790898" y="358428"/>
                  <a:pt x="1783457" y="357187"/>
                  <a:pt x="1778496" y="357187"/>
                </a:cubicBezTo>
                <a:close/>
                <a:moveTo>
                  <a:pt x="1525488" y="357187"/>
                </a:moveTo>
                <a:cubicBezTo>
                  <a:pt x="1520527" y="362148"/>
                  <a:pt x="1518047" y="365869"/>
                  <a:pt x="1518047" y="368350"/>
                </a:cubicBezTo>
                <a:cubicBezTo>
                  <a:pt x="1518047" y="370830"/>
                  <a:pt x="1520527" y="369590"/>
                  <a:pt x="1525488" y="364629"/>
                </a:cubicBezTo>
                <a:close/>
                <a:moveTo>
                  <a:pt x="2172891" y="349746"/>
                </a:moveTo>
                <a:cubicBezTo>
                  <a:pt x="2177851" y="349746"/>
                  <a:pt x="2180332" y="349746"/>
                  <a:pt x="2180332" y="349746"/>
                </a:cubicBezTo>
                <a:lnTo>
                  <a:pt x="2172891" y="357187"/>
                </a:lnTo>
                <a:close/>
                <a:moveTo>
                  <a:pt x="1756172" y="349746"/>
                </a:moveTo>
                <a:cubicBezTo>
                  <a:pt x="1751211" y="354707"/>
                  <a:pt x="1748731" y="357187"/>
                  <a:pt x="1748731" y="357187"/>
                </a:cubicBezTo>
                <a:cubicBezTo>
                  <a:pt x="1748731" y="357187"/>
                  <a:pt x="1749971" y="357187"/>
                  <a:pt x="1752451" y="357187"/>
                </a:cubicBezTo>
                <a:cubicBezTo>
                  <a:pt x="1754932" y="357187"/>
                  <a:pt x="1756172" y="354707"/>
                  <a:pt x="1756172" y="349746"/>
                </a:cubicBezTo>
                <a:close/>
                <a:moveTo>
                  <a:pt x="1733848" y="349746"/>
                </a:moveTo>
                <a:lnTo>
                  <a:pt x="1741289" y="357187"/>
                </a:lnTo>
                <a:lnTo>
                  <a:pt x="1741289" y="349746"/>
                </a:lnTo>
                <a:cubicBezTo>
                  <a:pt x="1741289" y="349746"/>
                  <a:pt x="1738809" y="349746"/>
                  <a:pt x="1733848" y="349746"/>
                </a:cubicBezTo>
                <a:close/>
                <a:moveTo>
                  <a:pt x="2373808" y="342305"/>
                </a:moveTo>
                <a:lnTo>
                  <a:pt x="2388691" y="342305"/>
                </a:lnTo>
                <a:lnTo>
                  <a:pt x="2388691" y="349746"/>
                </a:lnTo>
                <a:close/>
                <a:moveTo>
                  <a:pt x="2150566" y="342305"/>
                </a:moveTo>
                <a:cubicBezTo>
                  <a:pt x="2160489" y="347266"/>
                  <a:pt x="2165449" y="349746"/>
                  <a:pt x="2165449" y="349746"/>
                </a:cubicBezTo>
                <a:cubicBezTo>
                  <a:pt x="2165449" y="349746"/>
                  <a:pt x="2160489" y="349746"/>
                  <a:pt x="2150566" y="349746"/>
                </a:cubicBezTo>
                <a:close/>
                <a:moveTo>
                  <a:pt x="1473399" y="342305"/>
                </a:moveTo>
                <a:lnTo>
                  <a:pt x="1488281" y="357187"/>
                </a:lnTo>
                <a:lnTo>
                  <a:pt x="1495723" y="349746"/>
                </a:lnTo>
                <a:close/>
                <a:moveTo>
                  <a:pt x="1681758" y="334863"/>
                </a:moveTo>
                <a:cubicBezTo>
                  <a:pt x="1681758" y="339824"/>
                  <a:pt x="1684239" y="341064"/>
                  <a:pt x="1689199" y="338584"/>
                </a:cubicBezTo>
                <a:cubicBezTo>
                  <a:pt x="1694160" y="336104"/>
                  <a:pt x="1699121" y="337344"/>
                  <a:pt x="1704082" y="342305"/>
                </a:cubicBezTo>
                <a:lnTo>
                  <a:pt x="1711524" y="342305"/>
                </a:lnTo>
                <a:lnTo>
                  <a:pt x="1711524" y="334863"/>
                </a:lnTo>
                <a:cubicBezTo>
                  <a:pt x="1711524" y="334863"/>
                  <a:pt x="1706563" y="334863"/>
                  <a:pt x="1696641" y="334863"/>
                </a:cubicBezTo>
                <a:cubicBezTo>
                  <a:pt x="1691680" y="334863"/>
                  <a:pt x="1687959" y="334863"/>
                  <a:pt x="1685478" y="334863"/>
                </a:cubicBezTo>
                <a:cubicBezTo>
                  <a:pt x="1682998" y="334863"/>
                  <a:pt x="1681758" y="334863"/>
                  <a:pt x="1681758" y="334863"/>
                </a:cubicBezTo>
                <a:close/>
                <a:moveTo>
                  <a:pt x="491133" y="334863"/>
                </a:moveTo>
                <a:cubicBezTo>
                  <a:pt x="491133" y="334863"/>
                  <a:pt x="491133" y="337344"/>
                  <a:pt x="491133" y="342305"/>
                </a:cubicBezTo>
                <a:cubicBezTo>
                  <a:pt x="491133" y="342305"/>
                  <a:pt x="488652" y="342305"/>
                  <a:pt x="483691" y="342305"/>
                </a:cubicBezTo>
                <a:close/>
                <a:moveTo>
                  <a:pt x="543223" y="327422"/>
                </a:moveTo>
                <a:cubicBezTo>
                  <a:pt x="538262" y="327422"/>
                  <a:pt x="538262" y="329902"/>
                  <a:pt x="543223" y="334863"/>
                </a:cubicBezTo>
                <a:cubicBezTo>
                  <a:pt x="548184" y="339824"/>
                  <a:pt x="553145" y="342305"/>
                  <a:pt x="558106" y="342305"/>
                </a:cubicBezTo>
                <a:cubicBezTo>
                  <a:pt x="558106" y="342305"/>
                  <a:pt x="560586" y="342305"/>
                  <a:pt x="565547" y="342305"/>
                </a:cubicBezTo>
                <a:cubicBezTo>
                  <a:pt x="570508" y="342305"/>
                  <a:pt x="575469" y="344785"/>
                  <a:pt x="580430" y="349746"/>
                </a:cubicBezTo>
                <a:lnTo>
                  <a:pt x="610195" y="357187"/>
                </a:lnTo>
                <a:cubicBezTo>
                  <a:pt x="630039" y="357187"/>
                  <a:pt x="637481" y="354707"/>
                  <a:pt x="632520" y="349746"/>
                </a:cubicBezTo>
                <a:cubicBezTo>
                  <a:pt x="632520" y="344785"/>
                  <a:pt x="635000" y="344785"/>
                  <a:pt x="639961" y="349746"/>
                </a:cubicBezTo>
                <a:lnTo>
                  <a:pt x="647403" y="349746"/>
                </a:lnTo>
                <a:cubicBezTo>
                  <a:pt x="647403" y="354707"/>
                  <a:pt x="647403" y="357187"/>
                  <a:pt x="647403" y="357187"/>
                </a:cubicBezTo>
                <a:lnTo>
                  <a:pt x="662285" y="357187"/>
                </a:lnTo>
                <a:lnTo>
                  <a:pt x="654844" y="349746"/>
                </a:lnTo>
                <a:cubicBezTo>
                  <a:pt x="654844" y="349746"/>
                  <a:pt x="652363" y="349746"/>
                  <a:pt x="647403" y="349746"/>
                </a:cubicBezTo>
                <a:cubicBezTo>
                  <a:pt x="642442" y="344785"/>
                  <a:pt x="639961" y="342305"/>
                  <a:pt x="639961" y="342305"/>
                </a:cubicBezTo>
                <a:cubicBezTo>
                  <a:pt x="639961" y="342305"/>
                  <a:pt x="637481" y="342305"/>
                  <a:pt x="632520" y="342305"/>
                </a:cubicBezTo>
                <a:cubicBezTo>
                  <a:pt x="627559" y="342305"/>
                  <a:pt x="625078" y="342305"/>
                  <a:pt x="625078" y="342305"/>
                </a:cubicBezTo>
                <a:cubicBezTo>
                  <a:pt x="625078" y="342305"/>
                  <a:pt x="620117" y="339824"/>
                  <a:pt x="610195" y="334863"/>
                </a:cubicBezTo>
                <a:lnTo>
                  <a:pt x="595312" y="334863"/>
                </a:lnTo>
                <a:cubicBezTo>
                  <a:pt x="595312" y="329902"/>
                  <a:pt x="592832" y="327422"/>
                  <a:pt x="587871" y="327422"/>
                </a:cubicBezTo>
                <a:cubicBezTo>
                  <a:pt x="582910" y="327422"/>
                  <a:pt x="577949" y="327422"/>
                  <a:pt x="572988" y="327422"/>
                </a:cubicBezTo>
                <a:lnTo>
                  <a:pt x="550664" y="327422"/>
                </a:lnTo>
                <a:close/>
                <a:moveTo>
                  <a:pt x="148828" y="327422"/>
                </a:moveTo>
                <a:lnTo>
                  <a:pt x="156270" y="327422"/>
                </a:lnTo>
                <a:cubicBezTo>
                  <a:pt x="161231" y="337344"/>
                  <a:pt x="164951" y="341064"/>
                  <a:pt x="167432" y="338584"/>
                </a:cubicBezTo>
                <a:cubicBezTo>
                  <a:pt x="169912" y="336104"/>
                  <a:pt x="173633" y="336104"/>
                  <a:pt x="178594" y="338584"/>
                </a:cubicBezTo>
                <a:cubicBezTo>
                  <a:pt x="183555" y="341064"/>
                  <a:pt x="186035" y="343545"/>
                  <a:pt x="186035" y="346025"/>
                </a:cubicBezTo>
                <a:cubicBezTo>
                  <a:pt x="186035" y="348506"/>
                  <a:pt x="184795" y="349746"/>
                  <a:pt x="182315" y="349746"/>
                </a:cubicBezTo>
                <a:cubicBezTo>
                  <a:pt x="179834" y="349746"/>
                  <a:pt x="176113" y="349746"/>
                  <a:pt x="171152" y="349746"/>
                </a:cubicBezTo>
                <a:cubicBezTo>
                  <a:pt x="166191" y="344785"/>
                  <a:pt x="162471" y="341064"/>
                  <a:pt x="159990" y="338584"/>
                </a:cubicBezTo>
                <a:cubicBezTo>
                  <a:pt x="157510" y="336104"/>
                  <a:pt x="153789" y="334863"/>
                  <a:pt x="148828" y="334863"/>
                </a:cubicBezTo>
                <a:cubicBezTo>
                  <a:pt x="148828" y="334863"/>
                  <a:pt x="148828" y="333623"/>
                  <a:pt x="148828" y="331142"/>
                </a:cubicBezTo>
                <a:cubicBezTo>
                  <a:pt x="148828" y="328662"/>
                  <a:pt x="148828" y="327422"/>
                  <a:pt x="148828" y="327422"/>
                </a:cubicBezTo>
                <a:close/>
                <a:moveTo>
                  <a:pt x="1577578" y="319980"/>
                </a:moveTo>
                <a:lnTo>
                  <a:pt x="1592461" y="327422"/>
                </a:lnTo>
                <a:cubicBezTo>
                  <a:pt x="1592461" y="322461"/>
                  <a:pt x="1589981" y="319980"/>
                  <a:pt x="1585020" y="319980"/>
                </a:cubicBezTo>
                <a:close/>
                <a:moveTo>
                  <a:pt x="1421309" y="319980"/>
                </a:moveTo>
                <a:cubicBezTo>
                  <a:pt x="1421309" y="319980"/>
                  <a:pt x="1418828" y="322461"/>
                  <a:pt x="1413867" y="327422"/>
                </a:cubicBezTo>
                <a:lnTo>
                  <a:pt x="1421309" y="327422"/>
                </a:lnTo>
                <a:close/>
                <a:moveTo>
                  <a:pt x="424160" y="319980"/>
                </a:moveTo>
                <a:lnTo>
                  <a:pt x="424160" y="327422"/>
                </a:lnTo>
                <a:cubicBezTo>
                  <a:pt x="424160" y="327422"/>
                  <a:pt x="421680" y="327422"/>
                  <a:pt x="416719" y="327422"/>
                </a:cubicBezTo>
                <a:cubicBezTo>
                  <a:pt x="416719" y="322461"/>
                  <a:pt x="419199" y="319980"/>
                  <a:pt x="424160" y="319980"/>
                </a:cubicBezTo>
                <a:close/>
                <a:moveTo>
                  <a:pt x="580430" y="312539"/>
                </a:moveTo>
                <a:cubicBezTo>
                  <a:pt x="585391" y="317500"/>
                  <a:pt x="587871" y="319980"/>
                  <a:pt x="587871" y="319980"/>
                </a:cubicBezTo>
                <a:lnTo>
                  <a:pt x="587871" y="312539"/>
                </a:lnTo>
                <a:close/>
                <a:moveTo>
                  <a:pt x="394395" y="312539"/>
                </a:moveTo>
                <a:lnTo>
                  <a:pt x="416719" y="327422"/>
                </a:lnTo>
                <a:lnTo>
                  <a:pt x="401836" y="327422"/>
                </a:lnTo>
                <a:close/>
                <a:moveTo>
                  <a:pt x="535781" y="305098"/>
                </a:moveTo>
                <a:lnTo>
                  <a:pt x="550664" y="312539"/>
                </a:lnTo>
                <a:cubicBezTo>
                  <a:pt x="550664" y="307578"/>
                  <a:pt x="548184" y="305098"/>
                  <a:pt x="543223" y="305098"/>
                </a:cubicBezTo>
                <a:cubicBezTo>
                  <a:pt x="538262" y="305098"/>
                  <a:pt x="535781" y="305098"/>
                  <a:pt x="535781" y="305098"/>
                </a:cubicBezTo>
                <a:close/>
                <a:moveTo>
                  <a:pt x="1592461" y="297656"/>
                </a:moveTo>
                <a:cubicBezTo>
                  <a:pt x="1592461" y="302617"/>
                  <a:pt x="1589981" y="305098"/>
                  <a:pt x="1585020" y="305098"/>
                </a:cubicBezTo>
                <a:lnTo>
                  <a:pt x="1592461" y="312539"/>
                </a:lnTo>
                <a:cubicBezTo>
                  <a:pt x="1592461" y="312539"/>
                  <a:pt x="1594941" y="312539"/>
                  <a:pt x="1599902" y="312539"/>
                </a:cubicBezTo>
                <a:cubicBezTo>
                  <a:pt x="1604863" y="312539"/>
                  <a:pt x="1607344" y="315019"/>
                  <a:pt x="1607344" y="319980"/>
                </a:cubicBezTo>
                <a:cubicBezTo>
                  <a:pt x="1617266" y="319980"/>
                  <a:pt x="1629668" y="322461"/>
                  <a:pt x="1644551" y="327422"/>
                </a:cubicBezTo>
                <a:cubicBezTo>
                  <a:pt x="1659434" y="332383"/>
                  <a:pt x="1666875" y="334863"/>
                  <a:pt x="1666875" y="334863"/>
                </a:cubicBezTo>
                <a:lnTo>
                  <a:pt x="1674317" y="327422"/>
                </a:lnTo>
                <a:cubicBezTo>
                  <a:pt x="1669356" y="327422"/>
                  <a:pt x="1665635" y="327422"/>
                  <a:pt x="1663155" y="327422"/>
                </a:cubicBezTo>
                <a:cubicBezTo>
                  <a:pt x="1660674" y="327422"/>
                  <a:pt x="1656953" y="327422"/>
                  <a:pt x="1651992" y="327422"/>
                </a:cubicBezTo>
                <a:lnTo>
                  <a:pt x="1644551" y="319980"/>
                </a:lnTo>
                <a:cubicBezTo>
                  <a:pt x="1644551" y="319980"/>
                  <a:pt x="1639590" y="319980"/>
                  <a:pt x="1629668" y="319980"/>
                </a:cubicBezTo>
                <a:cubicBezTo>
                  <a:pt x="1629668" y="319980"/>
                  <a:pt x="1628428" y="318740"/>
                  <a:pt x="1625948" y="316260"/>
                </a:cubicBezTo>
                <a:cubicBezTo>
                  <a:pt x="1623467" y="313779"/>
                  <a:pt x="1619746" y="312539"/>
                  <a:pt x="1614785" y="312539"/>
                </a:cubicBezTo>
                <a:cubicBezTo>
                  <a:pt x="1614785" y="312539"/>
                  <a:pt x="1613545" y="312539"/>
                  <a:pt x="1611065" y="312539"/>
                </a:cubicBezTo>
                <a:cubicBezTo>
                  <a:pt x="1608584" y="312539"/>
                  <a:pt x="1606104" y="310059"/>
                  <a:pt x="1603623" y="305098"/>
                </a:cubicBezTo>
                <a:cubicBezTo>
                  <a:pt x="1601143" y="300137"/>
                  <a:pt x="1597422" y="297656"/>
                  <a:pt x="1592461" y="297656"/>
                </a:cubicBezTo>
                <a:close/>
                <a:moveTo>
                  <a:pt x="1547813" y="297656"/>
                </a:moveTo>
                <a:cubicBezTo>
                  <a:pt x="1542852" y="302617"/>
                  <a:pt x="1542852" y="305098"/>
                  <a:pt x="1547813" y="305098"/>
                </a:cubicBezTo>
                <a:lnTo>
                  <a:pt x="1562695" y="305098"/>
                </a:lnTo>
                <a:cubicBezTo>
                  <a:pt x="1562695" y="300137"/>
                  <a:pt x="1557735" y="297656"/>
                  <a:pt x="1547813" y="297656"/>
                </a:cubicBezTo>
                <a:close/>
                <a:moveTo>
                  <a:pt x="474390" y="286494"/>
                </a:moveTo>
                <a:cubicBezTo>
                  <a:pt x="470669" y="286494"/>
                  <a:pt x="468809" y="287734"/>
                  <a:pt x="468809" y="290215"/>
                </a:cubicBezTo>
                <a:cubicBezTo>
                  <a:pt x="468809" y="295176"/>
                  <a:pt x="470049" y="297656"/>
                  <a:pt x="472529" y="297656"/>
                </a:cubicBezTo>
                <a:cubicBezTo>
                  <a:pt x="475010" y="297656"/>
                  <a:pt x="478731" y="300137"/>
                  <a:pt x="483691" y="305098"/>
                </a:cubicBezTo>
                <a:lnTo>
                  <a:pt x="476250" y="297656"/>
                </a:lnTo>
                <a:lnTo>
                  <a:pt x="483691" y="297656"/>
                </a:lnTo>
                <a:cubicBezTo>
                  <a:pt x="483691" y="302617"/>
                  <a:pt x="486172" y="302617"/>
                  <a:pt x="491133" y="297656"/>
                </a:cubicBezTo>
                <a:cubicBezTo>
                  <a:pt x="496094" y="292695"/>
                  <a:pt x="496094" y="290215"/>
                  <a:pt x="491133" y="290215"/>
                </a:cubicBezTo>
                <a:cubicBezTo>
                  <a:pt x="483691" y="287734"/>
                  <a:pt x="478110" y="286494"/>
                  <a:pt x="474390" y="286494"/>
                </a:cubicBezTo>
                <a:close/>
                <a:moveTo>
                  <a:pt x="267891" y="282773"/>
                </a:moveTo>
                <a:cubicBezTo>
                  <a:pt x="272852" y="287734"/>
                  <a:pt x="276572" y="290215"/>
                  <a:pt x="279053" y="290215"/>
                </a:cubicBezTo>
                <a:cubicBezTo>
                  <a:pt x="281533" y="290215"/>
                  <a:pt x="282774" y="287734"/>
                  <a:pt x="282774" y="282773"/>
                </a:cubicBezTo>
                <a:cubicBezTo>
                  <a:pt x="282774" y="282773"/>
                  <a:pt x="280293" y="282773"/>
                  <a:pt x="275332" y="282773"/>
                </a:cubicBezTo>
                <a:cubicBezTo>
                  <a:pt x="270371" y="282773"/>
                  <a:pt x="267891" y="282773"/>
                  <a:pt x="267891" y="282773"/>
                </a:cubicBezTo>
                <a:close/>
                <a:moveTo>
                  <a:pt x="59531" y="282773"/>
                </a:moveTo>
                <a:cubicBezTo>
                  <a:pt x="59531" y="282773"/>
                  <a:pt x="62012" y="282773"/>
                  <a:pt x="66973" y="282773"/>
                </a:cubicBezTo>
                <a:lnTo>
                  <a:pt x="74414" y="282773"/>
                </a:lnTo>
                <a:lnTo>
                  <a:pt x="66973" y="290215"/>
                </a:lnTo>
                <a:cubicBezTo>
                  <a:pt x="66973" y="290215"/>
                  <a:pt x="65732" y="288974"/>
                  <a:pt x="63252" y="286494"/>
                </a:cubicBezTo>
                <a:cubicBezTo>
                  <a:pt x="60771" y="284014"/>
                  <a:pt x="59531" y="282773"/>
                  <a:pt x="59531" y="282773"/>
                </a:cubicBezTo>
                <a:close/>
                <a:moveTo>
                  <a:pt x="1934766" y="275332"/>
                </a:moveTo>
                <a:lnTo>
                  <a:pt x="1964532" y="282773"/>
                </a:lnTo>
                <a:lnTo>
                  <a:pt x="1949649" y="282773"/>
                </a:lnTo>
                <a:close/>
                <a:moveTo>
                  <a:pt x="66973" y="260449"/>
                </a:moveTo>
                <a:lnTo>
                  <a:pt x="74414" y="260449"/>
                </a:lnTo>
                <a:lnTo>
                  <a:pt x="74414" y="267891"/>
                </a:lnTo>
                <a:cubicBezTo>
                  <a:pt x="69453" y="267891"/>
                  <a:pt x="66973" y="265410"/>
                  <a:pt x="66973" y="260449"/>
                </a:cubicBezTo>
                <a:close/>
                <a:moveTo>
                  <a:pt x="1369219" y="253008"/>
                </a:moveTo>
                <a:cubicBezTo>
                  <a:pt x="1364258" y="253008"/>
                  <a:pt x="1360537" y="254248"/>
                  <a:pt x="1358057" y="256728"/>
                </a:cubicBezTo>
                <a:cubicBezTo>
                  <a:pt x="1355576" y="259209"/>
                  <a:pt x="1354336" y="260449"/>
                  <a:pt x="1354336" y="260449"/>
                </a:cubicBezTo>
                <a:cubicBezTo>
                  <a:pt x="1354336" y="265410"/>
                  <a:pt x="1358057" y="266650"/>
                  <a:pt x="1365498" y="264170"/>
                </a:cubicBezTo>
                <a:cubicBezTo>
                  <a:pt x="1372940" y="261689"/>
                  <a:pt x="1379141" y="262930"/>
                  <a:pt x="1384102" y="267891"/>
                </a:cubicBezTo>
                <a:cubicBezTo>
                  <a:pt x="1389063" y="272852"/>
                  <a:pt x="1392783" y="274092"/>
                  <a:pt x="1395264" y="271611"/>
                </a:cubicBezTo>
                <a:cubicBezTo>
                  <a:pt x="1397744" y="269131"/>
                  <a:pt x="1398984" y="267891"/>
                  <a:pt x="1398984" y="267891"/>
                </a:cubicBezTo>
                <a:cubicBezTo>
                  <a:pt x="1398984" y="257969"/>
                  <a:pt x="1389063" y="253008"/>
                  <a:pt x="1369219" y="253008"/>
                </a:cubicBezTo>
                <a:close/>
                <a:moveTo>
                  <a:pt x="126504" y="253008"/>
                </a:moveTo>
                <a:cubicBezTo>
                  <a:pt x="131465" y="257969"/>
                  <a:pt x="136426" y="260449"/>
                  <a:pt x="141387" y="260449"/>
                </a:cubicBezTo>
                <a:cubicBezTo>
                  <a:pt x="146348" y="260449"/>
                  <a:pt x="148828" y="261689"/>
                  <a:pt x="148828" y="264170"/>
                </a:cubicBezTo>
                <a:cubicBezTo>
                  <a:pt x="148828" y="266650"/>
                  <a:pt x="141387" y="267891"/>
                  <a:pt x="126504" y="267891"/>
                </a:cubicBezTo>
                <a:cubicBezTo>
                  <a:pt x="121543" y="267891"/>
                  <a:pt x="119063" y="265410"/>
                  <a:pt x="119063" y="260449"/>
                </a:cubicBezTo>
                <a:close/>
                <a:moveTo>
                  <a:pt x="204639" y="248357"/>
                </a:moveTo>
                <a:cubicBezTo>
                  <a:pt x="202158" y="248977"/>
                  <a:pt x="200918" y="250527"/>
                  <a:pt x="200918" y="253008"/>
                </a:cubicBezTo>
                <a:cubicBezTo>
                  <a:pt x="200918" y="257969"/>
                  <a:pt x="205879" y="260449"/>
                  <a:pt x="215801" y="260449"/>
                </a:cubicBezTo>
                <a:cubicBezTo>
                  <a:pt x="220762" y="260449"/>
                  <a:pt x="225723" y="262930"/>
                  <a:pt x="230684" y="267891"/>
                </a:cubicBezTo>
                <a:lnTo>
                  <a:pt x="238125" y="260449"/>
                </a:lnTo>
                <a:cubicBezTo>
                  <a:pt x="233164" y="255488"/>
                  <a:pt x="225723" y="251767"/>
                  <a:pt x="215801" y="249287"/>
                </a:cubicBezTo>
                <a:cubicBezTo>
                  <a:pt x="210840" y="248047"/>
                  <a:pt x="207119" y="247737"/>
                  <a:pt x="204639" y="248357"/>
                </a:cubicBezTo>
                <a:close/>
                <a:moveTo>
                  <a:pt x="1332012" y="245566"/>
                </a:moveTo>
                <a:cubicBezTo>
                  <a:pt x="1332012" y="245566"/>
                  <a:pt x="1333252" y="246807"/>
                  <a:pt x="1335733" y="249287"/>
                </a:cubicBezTo>
                <a:cubicBezTo>
                  <a:pt x="1338213" y="251767"/>
                  <a:pt x="1339453" y="253008"/>
                  <a:pt x="1339453" y="253008"/>
                </a:cubicBezTo>
                <a:lnTo>
                  <a:pt x="1339453" y="245566"/>
                </a:lnTo>
                <a:close/>
                <a:moveTo>
                  <a:pt x="267891" y="245566"/>
                </a:moveTo>
                <a:lnTo>
                  <a:pt x="260449" y="253008"/>
                </a:lnTo>
                <a:cubicBezTo>
                  <a:pt x="265410" y="253008"/>
                  <a:pt x="267891" y="253008"/>
                  <a:pt x="267891" y="253008"/>
                </a:cubicBezTo>
                <a:cubicBezTo>
                  <a:pt x="267891" y="253008"/>
                  <a:pt x="270371" y="253008"/>
                  <a:pt x="275332" y="253008"/>
                </a:cubicBezTo>
                <a:close/>
                <a:moveTo>
                  <a:pt x="44648" y="245566"/>
                </a:moveTo>
                <a:cubicBezTo>
                  <a:pt x="54570" y="245566"/>
                  <a:pt x="59531" y="248047"/>
                  <a:pt x="59531" y="253008"/>
                </a:cubicBezTo>
                <a:lnTo>
                  <a:pt x="37207" y="253008"/>
                </a:lnTo>
                <a:cubicBezTo>
                  <a:pt x="37207" y="248047"/>
                  <a:pt x="39687" y="245566"/>
                  <a:pt x="44648" y="245566"/>
                </a:cubicBezTo>
                <a:close/>
                <a:moveTo>
                  <a:pt x="1696641" y="238125"/>
                </a:moveTo>
                <a:cubicBezTo>
                  <a:pt x="1701602" y="238125"/>
                  <a:pt x="1704082" y="238125"/>
                  <a:pt x="1704082" y="238125"/>
                </a:cubicBezTo>
                <a:lnTo>
                  <a:pt x="1704082" y="245566"/>
                </a:lnTo>
                <a:close/>
                <a:moveTo>
                  <a:pt x="234404" y="238125"/>
                </a:moveTo>
                <a:cubicBezTo>
                  <a:pt x="231924" y="238125"/>
                  <a:pt x="233164" y="240605"/>
                  <a:pt x="238125" y="245566"/>
                </a:cubicBezTo>
                <a:lnTo>
                  <a:pt x="245566" y="238125"/>
                </a:lnTo>
                <a:cubicBezTo>
                  <a:pt x="240606" y="238125"/>
                  <a:pt x="236885" y="238125"/>
                  <a:pt x="234404" y="238125"/>
                </a:cubicBezTo>
                <a:close/>
                <a:moveTo>
                  <a:pt x="1317129" y="230684"/>
                </a:moveTo>
                <a:cubicBezTo>
                  <a:pt x="1322090" y="235645"/>
                  <a:pt x="1324571" y="238125"/>
                  <a:pt x="1324571" y="238125"/>
                </a:cubicBezTo>
                <a:cubicBezTo>
                  <a:pt x="1324571" y="238125"/>
                  <a:pt x="1324571" y="235645"/>
                  <a:pt x="1324571" y="230684"/>
                </a:cubicBezTo>
                <a:close/>
                <a:moveTo>
                  <a:pt x="66973" y="230684"/>
                </a:moveTo>
                <a:lnTo>
                  <a:pt x="74414" y="253008"/>
                </a:lnTo>
                <a:cubicBezTo>
                  <a:pt x="69453" y="253008"/>
                  <a:pt x="66973" y="250527"/>
                  <a:pt x="66973" y="245566"/>
                </a:cubicBezTo>
                <a:close/>
                <a:moveTo>
                  <a:pt x="1242715" y="215801"/>
                </a:moveTo>
                <a:lnTo>
                  <a:pt x="1257598" y="223242"/>
                </a:lnTo>
                <a:cubicBezTo>
                  <a:pt x="1257598" y="218281"/>
                  <a:pt x="1255118" y="215801"/>
                  <a:pt x="1250156" y="215801"/>
                </a:cubicBezTo>
                <a:close/>
                <a:moveTo>
                  <a:pt x="111621" y="215801"/>
                </a:moveTo>
                <a:lnTo>
                  <a:pt x="119063" y="215801"/>
                </a:lnTo>
                <a:lnTo>
                  <a:pt x="119063" y="223242"/>
                </a:lnTo>
                <a:cubicBezTo>
                  <a:pt x="114102" y="223242"/>
                  <a:pt x="111621" y="220762"/>
                  <a:pt x="111621" y="215801"/>
                </a:cubicBezTo>
                <a:close/>
                <a:moveTo>
                  <a:pt x="186035" y="208359"/>
                </a:moveTo>
                <a:cubicBezTo>
                  <a:pt x="186035" y="213320"/>
                  <a:pt x="186035" y="215801"/>
                  <a:pt x="186035" y="215801"/>
                </a:cubicBezTo>
                <a:cubicBezTo>
                  <a:pt x="186035" y="215801"/>
                  <a:pt x="188516" y="215801"/>
                  <a:pt x="193477" y="215801"/>
                </a:cubicBezTo>
                <a:lnTo>
                  <a:pt x="200918" y="223242"/>
                </a:lnTo>
                <a:lnTo>
                  <a:pt x="211222" y="228394"/>
                </a:lnTo>
                <a:lnTo>
                  <a:pt x="212080" y="223242"/>
                </a:lnTo>
                <a:cubicBezTo>
                  <a:pt x="214561" y="218281"/>
                  <a:pt x="213321" y="215801"/>
                  <a:pt x="208359" y="215801"/>
                </a:cubicBezTo>
                <a:cubicBezTo>
                  <a:pt x="203399" y="215801"/>
                  <a:pt x="200918" y="214560"/>
                  <a:pt x="200918" y="212080"/>
                </a:cubicBezTo>
                <a:cubicBezTo>
                  <a:pt x="200918" y="209599"/>
                  <a:pt x="198438" y="208359"/>
                  <a:pt x="193477" y="208359"/>
                </a:cubicBezTo>
                <a:cubicBezTo>
                  <a:pt x="188516" y="208359"/>
                  <a:pt x="186035" y="208359"/>
                  <a:pt x="186035" y="208359"/>
                </a:cubicBezTo>
                <a:close/>
                <a:moveTo>
                  <a:pt x="163711" y="200918"/>
                </a:moveTo>
                <a:cubicBezTo>
                  <a:pt x="163711" y="205879"/>
                  <a:pt x="163711" y="208359"/>
                  <a:pt x="163711" y="208359"/>
                </a:cubicBezTo>
                <a:lnTo>
                  <a:pt x="171152" y="208359"/>
                </a:lnTo>
                <a:cubicBezTo>
                  <a:pt x="171152" y="203398"/>
                  <a:pt x="168672" y="200918"/>
                  <a:pt x="163711" y="200918"/>
                </a:cubicBezTo>
                <a:close/>
                <a:moveTo>
                  <a:pt x="111621" y="200918"/>
                </a:moveTo>
                <a:cubicBezTo>
                  <a:pt x="106660" y="200918"/>
                  <a:pt x="102939" y="203398"/>
                  <a:pt x="100459" y="208359"/>
                </a:cubicBezTo>
                <a:cubicBezTo>
                  <a:pt x="97979" y="213320"/>
                  <a:pt x="94258" y="213320"/>
                  <a:pt x="89297" y="208359"/>
                </a:cubicBezTo>
                <a:lnTo>
                  <a:pt x="81855" y="215801"/>
                </a:lnTo>
                <a:cubicBezTo>
                  <a:pt x="91778" y="220762"/>
                  <a:pt x="111621" y="225722"/>
                  <a:pt x="141387" y="230684"/>
                </a:cubicBezTo>
                <a:cubicBezTo>
                  <a:pt x="156270" y="230684"/>
                  <a:pt x="163711" y="231924"/>
                  <a:pt x="163711" y="234404"/>
                </a:cubicBezTo>
                <a:cubicBezTo>
                  <a:pt x="163711" y="236885"/>
                  <a:pt x="166191" y="238125"/>
                  <a:pt x="171152" y="238125"/>
                </a:cubicBezTo>
                <a:cubicBezTo>
                  <a:pt x="176113" y="238125"/>
                  <a:pt x="178594" y="238125"/>
                  <a:pt x="178594" y="238125"/>
                </a:cubicBezTo>
                <a:lnTo>
                  <a:pt x="186035" y="230684"/>
                </a:lnTo>
                <a:cubicBezTo>
                  <a:pt x="181074" y="230684"/>
                  <a:pt x="178594" y="226963"/>
                  <a:pt x="178594" y="219521"/>
                </a:cubicBezTo>
                <a:cubicBezTo>
                  <a:pt x="178594" y="212080"/>
                  <a:pt x="178594" y="208359"/>
                  <a:pt x="178594" y="208359"/>
                </a:cubicBezTo>
                <a:lnTo>
                  <a:pt x="171152" y="215801"/>
                </a:lnTo>
                <a:cubicBezTo>
                  <a:pt x="166191" y="215801"/>
                  <a:pt x="163711" y="218281"/>
                  <a:pt x="163711" y="223242"/>
                </a:cubicBezTo>
                <a:lnTo>
                  <a:pt x="156270" y="223242"/>
                </a:lnTo>
                <a:lnTo>
                  <a:pt x="148828" y="215801"/>
                </a:lnTo>
                <a:lnTo>
                  <a:pt x="126504" y="208359"/>
                </a:lnTo>
                <a:cubicBezTo>
                  <a:pt x="126504" y="208359"/>
                  <a:pt x="124023" y="208359"/>
                  <a:pt x="119063" y="208359"/>
                </a:cubicBezTo>
                <a:cubicBezTo>
                  <a:pt x="114102" y="208359"/>
                  <a:pt x="111621" y="205879"/>
                  <a:pt x="111621" y="200918"/>
                </a:cubicBezTo>
                <a:close/>
                <a:moveTo>
                  <a:pt x="148828" y="193476"/>
                </a:moveTo>
                <a:lnTo>
                  <a:pt x="156270" y="200918"/>
                </a:lnTo>
                <a:lnTo>
                  <a:pt x="156270" y="193476"/>
                </a:lnTo>
                <a:cubicBezTo>
                  <a:pt x="156270" y="193476"/>
                  <a:pt x="153789" y="193476"/>
                  <a:pt x="148828" y="193476"/>
                </a:cubicBezTo>
                <a:close/>
                <a:moveTo>
                  <a:pt x="1332012" y="178594"/>
                </a:moveTo>
                <a:cubicBezTo>
                  <a:pt x="1336973" y="178594"/>
                  <a:pt x="1339453" y="178594"/>
                  <a:pt x="1339453" y="178594"/>
                </a:cubicBezTo>
                <a:lnTo>
                  <a:pt x="1339453" y="186035"/>
                </a:lnTo>
                <a:cubicBezTo>
                  <a:pt x="1334492" y="186035"/>
                  <a:pt x="1332012" y="183555"/>
                  <a:pt x="1332012" y="178594"/>
                </a:cubicBezTo>
                <a:close/>
                <a:moveTo>
                  <a:pt x="111621" y="171152"/>
                </a:moveTo>
                <a:lnTo>
                  <a:pt x="119063" y="193476"/>
                </a:lnTo>
                <a:cubicBezTo>
                  <a:pt x="124023" y="193476"/>
                  <a:pt x="128985" y="190996"/>
                  <a:pt x="133945" y="186035"/>
                </a:cubicBezTo>
                <a:lnTo>
                  <a:pt x="126504" y="178594"/>
                </a:lnTo>
                <a:cubicBezTo>
                  <a:pt x="121543" y="173633"/>
                  <a:pt x="116582" y="171152"/>
                  <a:pt x="111621" y="171152"/>
                </a:cubicBezTo>
                <a:close/>
                <a:moveTo>
                  <a:pt x="74414" y="171152"/>
                </a:moveTo>
                <a:cubicBezTo>
                  <a:pt x="74414" y="171152"/>
                  <a:pt x="81855" y="173633"/>
                  <a:pt x="96738" y="178594"/>
                </a:cubicBezTo>
                <a:cubicBezTo>
                  <a:pt x="96738" y="178594"/>
                  <a:pt x="94258" y="176113"/>
                  <a:pt x="89297" y="171152"/>
                </a:cubicBezTo>
                <a:close/>
                <a:moveTo>
                  <a:pt x="1294805" y="163711"/>
                </a:moveTo>
                <a:lnTo>
                  <a:pt x="1302246" y="163711"/>
                </a:lnTo>
                <a:cubicBezTo>
                  <a:pt x="1302246" y="168672"/>
                  <a:pt x="1302246" y="171152"/>
                  <a:pt x="1302246" y="171152"/>
                </a:cubicBezTo>
                <a:cubicBezTo>
                  <a:pt x="1302246" y="171152"/>
                  <a:pt x="1301006" y="171152"/>
                  <a:pt x="1298525" y="171152"/>
                </a:cubicBezTo>
                <a:cubicBezTo>
                  <a:pt x="1296045" y="171152"/>
                  <a:pt x="1294805" y="168672"/>
                  <a:pt x="1294805" y="163711"/>
                </a:cubicBezTo>
                <a:close/>
                <a:moveTo>
                  <a:pt x="1279922" y="156269"/>
                </a:moveTo>
                <a:lnTo>
                  <a:pt x="1279922" y="163711"/>
                </a:lnTo>
                <a:lnTo>
                  <a:pt x="1272481" y="163711"/>
                </a:lnTo>
                <a:close/>
                <a:moveTo>
                  <a:pt x="1257598" y="148828"/>
                </a:moveTo>
                <a:cubicBezTo>
                  <a:pt x="1267520" y="148828"/>
                  <a:pt x="1272481" y="153789"/>
                  <a:pt x="1272481" y="163711"/>
                </a:cubicBezTo>
                <a:cubicBezTo>
                  <a:pt x="1272481" y="163711"/>
                  <a:pt x="1267520" y="163711"/>
                  <a:pt x="1257598" y="163711"/>
                </a:cubicBezTo>
                <a:cubicBezTo>
                  <a:pt x="1257598" y="158750"/>
                  <a:pt x="1257598" y="156269"/>
                  <a:pt x="1257598" y="156269"/>
                </a:cubicBezTo>
                <a:cubicBezTo>
                  <a:pt x="1257598" y="151308"/>
                  <a:pt x="1257598" y="148828"/>
                  <a:pt x="1257598" y="148828"/>
                </a:cubicBezTo>
                <a:close/>
                <a:moveTo>
                  <a:pt x="7441" y="148828"/>
                </a:moveTo>
                <a:lnTo>
                  <a:pt x="14883" y="148828"/>
                </a:lnTo>
                <a:lnTo>
                  <a:pt x="14883" y="156269"/>
                </a:lnTo>
                <a:cubicBezTo>
                  <a:pt x="9922" y="156269"/>
                  <a:pt x="7441" y="153789"/>
                  <a:pt x="7441" y="148828"/>
                </a:cubicBezTo>
                <a:close/>
                <a:moveTo>
                  <a:pt x="62322" y="146502"/>
                </a:moveTo>
                <a:cubicBezTo>
                  <a:pt x="60461" y="146812"/>
                  <a:pt x="59531" y="147588"/>
                  <a:pt x="59531" y="148828"/>
                </a:cubicBezTo>
                <a:cubicBezTo>
                  <a:pt x="59531" y="148828"/>
                  <a:pt x="62012" y="150068"/>
                  <a:pt x="66973" y="152549"/>
                </a:cubicBezTo>
                <a:cubicBezTo>
                  <a:pt x="71934" y="155029"/>
                  <a:pt x="76894" y="156269"/>
                  <a:pt x="81855" y="156269"/>
                </a:cubicBezTo>
                <a:cubicBezTo>
                  <a:pt x="86817" y="156269"/>
                  <a:pt x="89297" y="156269"/>
                  <a:pt x="89297" y="156269"/>
                </a:cubicBezTo>
                <a:cubicBezTo>
                  <a:pt x="91778" y="156269"/>
                  <a:pt x="94878" y="156269"/>
                  <a:pt x="98599" y="156269"/>
                </a:cubicBezTo>
                <a:lnTo>
                  <a:pt x="104180" y="156269"/>
                </a:lnTo>
                <a:cubicBezTo>
                  <a:pt x="81855" y="148828"/>
                  <a:pt x="67903" y="145572"/>
                  <a:pt x="62322" y="146502"/>
                </a:cubicBezTo>
                <a:close/>
                <a:moveTo>
                  <a:pt x="98599" y="137666"/>
                </a:moveTo>
                <a:cubicBezTo>
                  <a:pt x="97358" y="137666"/>
                  <a:pt x="96738" y="138906"/>
                  <a:pt x="96738" y="141387"/>
                </a:cubicBezTo>
                <a:lnTo>
                  <a:pt x="104180" y="141387"/>
                </a:lnTo>
                <a:cubicBezTo>
                  <a:pt x="101699" y="138906"/>
                  <a:pt x="99839" y="137666"/>
                  <a:pt x="98599" y="137666"/>
                </a:cubicBezTo>
                <a:close/>
                <a:moveTo>
                  <a:pt x="1447354" y="133945"/>
                </a:moveTo>
                <a:cubicBezTo>
                  <a:pt x="1449834" y="133945"/>
                  <a:pt x="1451074" y="135186"/>
                  <a:pt x="1451074" y="137666"/>
                </a:cubicBezTo>
                <a:cubicBezTo>
                  <a:pt x="1451074" y="140146"/>
                  <a:pt x="1448594" y="141387"/>
                  <a:pt x="1443633" y="141387"/>
                </a:cubicBezTo>
                <a:cubicBezTo>
                  <a:pt x="1443633" y="136425"/>
                  <a:pt x="1444873" y="133945"/>
                  <a:pt x="1447354" y="133945"/>
                </a:cubicBezTo>
                <a:close/>
                <a:moveTo>
                  <a:pt x="506016" y="133945"/>
                </a:moveTo>
                <a:cubicBezTo>
                  <a:pt x="506016" y="133945"/>
                  <a:pt x="508496" y="133945"/>
                  <a:pt x="513457" y="133945"/>
                </a:cubicBezTo>
                <a:cubicBezTo>
                  <a:pt x="513457" y="138906"/>
                  <a:pt x="513457" y="141387"/>
                  <a:pt x="513457" y="141387"/>
                </a:cubicBezTo>
                <a:cubicBezTo>
                  <a:pt x="508496" y="141387"/>
                  <a:pt x="506016" y="141387"/>
                  <a:pt x="506016" y="141387"/>
                </a:cubicBezTo>
                <a:cubicBezTo>
                  <a:pt x="506016" y="141387"/>
                  <a:pt x="506016" y="138906"/>
                  <a:pt x="506016" y="133945"/>
                </a:cubicBezTo>
                <a:close/>
                <a:moveTo>
                  <a:pt x="141387" y="133945"/>
                </a:moveTo>
                <a:lnTo>
                  <a:pt x="141387" y="141387"/>
                </a:lnTo>
                <a:lnTo>
                  <a:pt x="148828" y="141387"/>
                </a:lnTo>
                <a:lnTo>
                  <a:pt x="156270" y="141387"/>
                </a:lnTo>
                <a:cubicBezTo>
                  <a:pt x="151309" y="136425"/>
                  <a:pt x="147588" y="133945"/>
                  <a:pt x="145107" y="133945"/>
                </a:cubicBezTo>
                <a:cubicBezTo>
                  <a:pt x="142627" y="133945"/>
                  <a:pt x="141387" y="133945"/>
                  <a:pt x="141387" y="133945"/>
                </a:cubicBezTo>
                <a:close/>
                <a:moveTo>
                  <a:pt x="461367" y="126504"/>
                </a:moveTo>
                <a:lnTo>
                  <a:pt x="498574" y="141387"/>
                </a:lnTo>
                <a:cubicBezTo>
                  <a:pt x="498574" y="141387"/>
                  <a:pt x="497334" y="141387"/>
                  <a:pt x="494853" y="141387"/>
                </a:cubicBezTo>
                <a:cubicBezTo>
                  <a:pt x="492373" y="141387"/>
                  <a:pt x="488652" y="141387"/>
                  <a:pt x="483691" y="141387"/>
                </a:cubicBezTo>
                <a:cubicBezTo>
                  <a:pt x="473769" y="136425"/>
                  <a:pt x="466328" y="131465"/>
                  <a:pt x="461367" y="126504"/>
                </a:cubicBezTo>
                <a:close/>
                <a:moveTo>
                  <a:pt x="214871" y="114411"/>
                </a:moveTo>
                <a:cubicBezTo>
                  <a:pt x="216731" y="113792"/>
                  <a:pt x="218281" y="114102"/>
                  <a:pt x="219522" y="115342"/>
                </a:cubicBezTo>
                <a:cubicBezTo>
                  <a:pt x="222002" y="117822"/>
                  <a:pt x="223242" y="120303"/>
                  <a:pt x="223242" y="122783"/>
                </a:cubicBezTo>
                <a:cubicBezTo>
                  <a:pt x="223242" y="125263"/>
                  <a:pt x="225723" y="126504"/>
                  <a:pt x="230684" y="126504"/>
                </a:cubicBezTo>
                <a:lnTo>
                  <a:pt x="215801" y="126504"/>
                </a:lnTo>
                <a:cubicBezTo>
                  <a:pt x="215801" y="126504"/>
                  <a:pt x="213321" y="126504"/>
                  <a:pt x="208359" y="126504"/>
                </a:cubicBezTo>
                <a:cubicBezTo>
                  <a:pt x="203399" y="126504"/>
                  <a:pt x="200918" y="126504"/>
                  <a:pt x="200918" y="126504"/>
                </a:cubicBezTo>
                <a:cubicBezTo>
                  <a:pt x="195957" y="126504"/>
                  <a:pt x="193477" y="126504"/>
                  <a:pt x="193477" y="126504"/>
                </a:cubicBezTo>
                <a:lnTo>
                  <a:pt x="208359" y="119062"/>
                </a:lnTo>
                <a:cubicBezTo>
                  <a:pt x="210840" y="116582"/>
                  <a:pt x="213010" y="115032"/>
                  <a:pt x="214871" y="114411"/>
                </a:cubicBezTo>
                <a:close/>
                <a:moveTo>
                  <a:pt x="744141" y="104179"/>
                </a:moveTo>
                <a:lnTo>
                  <a:pt x="744141" y="111621"/>
                </a:lnTo>
                <a:lnTo>
                  <a:pt x="751582" y="111621"/>
                </a:lnTo>
                <a:cubicBezTo>
                  <a:pt x="751582" y="106660"/>
                  <a:pt x="749102" y="104179"/>
                  <a:pt x="744141" y="104179"/>
                </a:cubicBezTo>
                <a:close/>
                <a:moveTo>
                  <a:pt x="1198067" y="96738"/>
                </a:moveTo>
                <a:cubicBezTo>
                  <a:pt x="1198067" y="96738"/>
                  <a:pt x="1200547" y="96738"/>
                  <a:pt x="1205508" y="96738"/>
                </a:cubicBezTo>
                <a:cubicBezTo>
                  <a:pt x="1205508" y="101699"/>
                  <a:pt x="1203028" y="104179"/>
                  <a:pt x="1198067" y="104179"/>
                </a:cubicBezTo>
                <a:cubicBezTo>
                  <a:pt x="1198067" y="99218"/>
                  <a:pt x="1198067" y="96738"/>
                  <a:pt x="1198067" y="96738"/>
                </a:cubicBezTo>
                <a:close/>
                <a:moveTo>
                  <a:pt x="1086446" y="96738"/>
                </a:moveTo>
                <a:lnTo>
                  <a:pt x="1079004" y="104179"/>
                </a:lnTo>
                <a:cubicBezTo>
                  <a:pt x="1083965" y="109141"/>
                  <a:pt x="1086446" y="111621"/>
                  <a:pt x="1086446" y="111621"/>
                </a:cubicBezTo>
                <a:cubicBezTo>
                  <a:pt x="1091407" y="111621"/>
                  <a:pt x="1093887" y="109141"/>
                  <a:pt x="1093887" y="104179"/>
                </a:cubicBezTo>
                <a:cubicBezTo>
                  <a:pt x="1093887" y="104179"/>
                  <a:pt x="1092647" y="104179"/>
                  <a:pt x="1090166" y="104179"/>
                </a:cubicBezTo>
                <a:cubicBezTo>
                  <a:pt x="1087686" y="104179"/>
                  <a:pt x="1086446" y="101699"/>
                  <a:pt x="1086446" y="96738"/>
                </a:cubicBezTo>
                <a:close/>
                <a:moveTo>
                  <a:pt x="1220391" y="89297"/>
                </a:moveTo>
                <a:lnTo>
                  <a:pt x="1257598" y="96738"/>
                </a:lnTo>
                <a:cubicBezTo>
                  <a:pt x="1262559" y="101699"/>
                  <a:pt x="1265039" y="104179"/>
                  <a:pt x="1265039" y="104179"/>
                </a:cubicBezTo>
                <a:lnTo>
                  <a:pt x="1272481" y="111621"/>
                </a:lnTo>
                <a:lnTo>
                  <a:pt x="1279922" y="119062"/>
                </a:lnTo>
                <a:lnTo>
                  <a:pt x="1272481" y="119062"/>
                </a:lnTo>
                <a:lnTo>
                  <a:pt x="1279922" y="126504"/>
                </a:lnTo>
                <a:lnTo>
                  <a:pt x="1279922" y="141387"/>
                </a:lnTo>
                <a:cubicBezTo>
                  <a:pt x="1279922" y="141387"/>
                  <a:pt x="1282402" y="141387"/>
                  <a:pt x="1287363" y="141387"/>
                </a:cubicBezTo>
                <a:cubicBezTo>
                  <a:pt x="1292325" y="146348"/>
                  <a:pt x="1294805" y="151308"/>
                  <a:pt x="1294805" y="156269"/>
                </a:cubicBezTo>
                <a:cubicBezTo>
                  <a:pt x="1289844" y="161230"/>
                  <a:pt x="1284883" y="161230"/>
                  <a:pt x="1279922" y="156269"/>
                </a:cubicBezTo>
                <a:lnTo>
                  <a:pt x="1272481" y="148828"/>
                </a:lnTo>
                <a:cubicBezTo>
                  <a:pt x="1272481" y="148828"/>
                  <a:pt x="1272481" y="146348"/>
                  <a:pt x="1272481" y="141387"/>
                </a:cubicBezTo>
                <a:cubicBezTo>
                  <a:pt x="1272481" y="136425"/>
                  <a:pt x="1270000" y="133945"/>
                  <a:pt x="1265039" y="133945"/>
                </a:cubicBezTo>
                <a:cubicBezTo>
                  <a:pt x="1265039" y="128984"/>
                  <a:pt x="1262559" y="126504"/>
                  <a:pt x="1257598" y="126504"/>
                </a:cubicBezTo>
                <a:lnTo>
                  <a:pt x="1250156" y="126504"/>
                </a:lnTo>
                <a:lnTo>
                  <a:pt x="1242715" y="126504"/>
                </a:lnTo>
                <a:cubicBezTo>
                  <a:pt x="1242715" y="126504"/>
                  <a:pt x="1242715" y="124024"/>
                  <a:pt x="1242715" y="119062"/>
                </a:cubicBezTo>
                <a:cubicBezTo>
                  <a:pt x="1237754" y="119062"/>
                  <a:pt x="1232793" y="116582"/>
                  <a:pt x="1227832" y="111621"/>
                </a:cubicBezTo>
                <a:lnTo>
                  <a:pt x="1242715" y="111621"/>
                </a:lnTo>
                <a:lnTo>
                  <a:pt x="1250156" y="111621"/>
                </a:lnTo>
                <a:cubicBezTo>
                  <a:pt x="1250156" y="111621"/>
                  <a:pt x="1252637" y="111621"/>
                  <a:pt x="1257598" y="111621"/>
                </a:cubicBezTo>
                <a:cubicBezTo>
                  <a:pt x="1257598" y="106660"/>
                  <a:pt x="1255118" y="104179"/>
                  <a:pt x="1250156" y="104179"/>
                </a:cubicBezTo>
                <a:close/>
                <a:moveTo>
                  <a:pt x="1198067" y="81855"/>
                </a:moveTo>
                <a:lnTo>
                  <a:pt x="1205508" y="81855"/>
                </a:lnTo>
                <a:cubicBezTo>
                  <a:pt x="1205508" y="86817"/>
                  <a:pt x="1205508" y="89297"/>
                  <a:pt x="1205508" y="89297"/>
                </a:cubicBezTo>
                <a:cubicBezTo>
                  <a:pt x="1205508" y="84335"/>
                  <a:pt x="1203028" y="81855"/>
                  <a:pt x="1198067" y="81855"/>
                </a:cubicBezTo>
                <a:close/>
                <a:moveTo>
                  <a:pt x="498574" y="81855"/>
                </a:moveTo>
                <a:lnTo>
                  <a:pt x="506016" y="81855"/>
                </a:lnTo>
                <a:lnTo>
                  <a:pt x="513457" y="81855"/>
                </a:lnTo>
                <a:cubicBezTo>
                  <a:pt x="513457" y="86817"/>
                  <a:pt x="510977" y="89297"/>
                  <a:pt x="506016" y="89297"/>
                </a:cubicBezTo>
                <a:cubicBezTo>
                  <a:pt x="501055" y="89297"/>
                  <a:pt x="498574" y="86817"/>
                  <a:pt x="498574" y="81855"/>
                </a:cubicBezTo>
                <a:close/>
                <a:moveTo>
                  <a:pt x="1376660" y="59531"/>
                </a:moveTo>
                <a:cubicBezTo>
                  <a:pt x="1376660" y="59531"/>
                  <a:pt x="1379141" y="62011"/>
                  <a:pt x="1384102" y="66972"/>
                </a:cubicBezTo>
                <a:lnTo>
                  <a:pt x="1384102" y="74414"/>
                </a:lnTo>
                <a:cubicBezTo>
                  <a:pt x="1379141" y="74414"/>
                  <a:pt x="1376660" y="71934"/>
                  <a:pt x="1376660" y="66972"/>
                </a:cubicBezTo>
                <a:close/>
                <a:moveTo>
                  <a:pt x="1160860" y="44648"/>
                </a:moveTo>
                <a:lnTo>
                  <a:pt x="1168301" y="52090"/>
                </a:lnTo>
                <a:cubicBezTo>
                  <a:pt x="1163340" y="52090"/>
                  <a:pt x="1160860" y="52090"/>
                  <a:pt x="1160860" y="52090"/>
                </a:cubicBezTo>
                <a:cubicBezTo>
                  <a:pt x="1160860" y="52090"/>
                  <a:pt x="1158379" y="52090"/>
                  <a:pt x="1153418" y="52090"/>
                </a:cubicBezTo>
                <a:cubicBezTo>
                  <a:pt x="1153418" y="47128"/>
                  <a:pt x="1155898" y="44648"/>
                  <a:pt x="1160860" y="44648"/>
                </a:cubicBezTo>
                <a:close/>
                <a:moveTo>
                  <a:pt x="690190" y="40928"/>
                </a:moveTo>
                <a:cubicBezTo>
                  <a:pt x="691431" y="40928"/>
                  <a:pt x="692051" y="42168"/>
                  <a:pt x="692051" y="44648"/>
                </a:cubicBezTo>
                <a:lnTo>
                  <a:pt x="699492" y="59531"/>
                </a:lnTo>
                <a:cubicBezTo>
                  <a:pt x="699492" y="59531"/>
                  <a:pt x="699492" y="62011"/>
                  <a:pt x="699492" y="66972"/>
                </a:cubicBezTo>
                <a:cubicBezTo>
                  <a:pt x="694531" y="66972"/>
                  <a:pt x="689570" y="64492"/>
                  <a:pt x="684610" y="59531"/>
                </a:cubicBezTo>
                <a:lnTo>
                  <a:pt x="684610" y="44648"/>
                </a:lnTo>
                <a:cubicBezTo>
                  <a:pt x="687090" y="42168"/>
                  <a:pt x="688950" y="40928"/>
                  <a:pt x="690190" y="40928"/>
                </a:cubicBezTo>
                <a:close/>
                <a:moveTo>
                  <a:pt x="706934" y="37207"/>
                </a:moveTo>
                <a:cubicBezTo>
                  <a:pt x="706934" y="37207"/>
                  <a:pt x="709414" y="37207"/>
                  <a:pt x="714375" y="37207"/>
                </a:cubicBezTo>
                <a:lnTo>
                  <a:pt x="736699" y="44648"/>
                </a:lnTo>
                <a:lnTo>
                  <a:pt x="766465" y="59531"/>
                </a:lnTo>
                <a:cubicBezTo>
                  <a:pt x="771426" y="59531"/>
                  <a:pt x="775147" y="59531"/>
                  <a:pt x="777627" y="59531"/>
                </a:cubicBezTo>
                <a:cubicBezTo>
                  <a:pt x="780108" y="59531"/>
                  <a:pt x="778867" y="57051"/>
                  <a:pt x="773906" y="52090"/>
                </a:cubicBezTo>
                <a:lnTo>
                  <a:pt x="781348" y="52090"/>
                </a:lnTo>
                <a:lnTo>
                  <a:pt x="788789" y="52090"/>
                </a:lnTo>
                <a:lnTo>
                  <a:pt x="796231" y="52090"/>
                </a:lnTo>
                <a:cubicBezTo>
                  <a:pt x="806152" y="57051"/>
                  <a:pt x="813594" y="59531"/>
                  <a:pt x="818555" y="59531"/>
                </a:cubicBezTo>
                <a:cubicBezTo>
                  <a:pt x="823516" y="59531"/>
                  <a:pt x="828477" y="59531"/>
                  <a:pt x="833437" y="59531"/>
                </a:cubicBezTo>
                <a:cubicBezTo>
                  <a:pt x="838399" y="59531"/>
                  <a:pt x="840879" y="59531"/>
                  <a:pt x="840879" y="59531"/>
                </a:cubicBezTo>
                <a:cubicBezTo>
                  <a:pt x="845840" y="64492"/>
                  <a:pt x="852041" y="66972"/>
                  <a:pt x="859483" y="66972"/>
                </a:cubicBezTo>
                <a:cubicBezTo>
                  <a:pt x="866924" y="66972"/>
                  <a:pt x="873125" y="69453"/>
                  <a:pt x="878086" y="74414"/>
                </a:cubicBezTo>
                <a:cubicBezTo>
                  <a:pt x="883047" y="74414"/>
                  <a:pt x="886768" y="75654"/>
                  <a:pt x="889248" y="78135"/>
                </a:cubicBezTo>
                <a:cubicBezTo>
                  <a:pt x="891729" y="80615"/>
                  <a:pt x="895449" y="81855"/>
                  <a:pt x="900410" y="81855"/>
                </a:cubicBezTo>
                <a:cubicBezTo>
                  <a:pt x="910332" y="81855"/>
                  <a:pt x="917773" y="81855"/>
                  <a:pt x="922735" y="81855"/>
                </a:cubicBezTo>
                <a:lnTo>
                  <a:pt x="967383" y="96738"/>
                </a:lnTo>
                <a:cubicBezTo>
                  <a:pt x="972344" y="96738"/>
                  <a:pt x="977305" y="99218"/>
                  <a:pt x="982266" y="104179"/>
                </a:cubicBezTo>
                <a:cubicBezTo>
                  <a:pt x="987227" y="104179"/>
                  <a:pt x="993428" y="105420"/>
                  <a:pt x="1000869" y="107900"/>
                </a:cubicBezTo>
                <a:cubicBezTo>
                  <a:pt x="1008311" y="110380"/>
                  <a:pt x="1019473" y="111621"/>
                  <a:pt x="1034356" y="111621"/>
                </a:cubicBezTo>
                <a:cubicBezTo>
                  <a:pt x="1049239" y="111621"/>
                  <a:pt x="1056680" y="111621"/>
                  <a:pt x="1056680" y="111621"/>
                </a:cubicBezTo>
                <a:lnTo>
                  <a:pt x="1064121" y="119062"/>
                </a:lnTo>
                <a:cubicBezTo>
                  <a:pt x="1064121" y="114101"/>
                  <a:pt x="1065362" y="111621"/>
                  <a:pt x="1067842" y="111621"/>
                </a:cubicBezTo>
                <a:cubicBezTo>
                  <a:pt x="1070322" y="111621"/>
                  <a:pt x="1071562" y="111621"/>
                  <a:pt x="1071562" y="111621"/>
                </a:cubicBezTo>
                <a:cubicBezTo>
                  <a:pt x="1076524" y="106660"/>
                  <a:pt x="1074043" y="104179"/>
                  <a:pt x="1064121" y="104179"/>
                </a:cubicBezTo>
                <a:cubicBezTo>
                  <a:pt x="1059160" y="99218"/>
                  <a:pt x="1054199" y="96738"/>
                  <a:pt x="1049239" y="96738"/>
                </a:cubicBezTo>
                <a:cubicBezTo>
                  <a:pt x="1039317" y="96738"/>
                  <a:pt x="1033115" y="94258"/>
                  <a:pt x="1030635" y="89297"/>
                </a:cubicBezTo>
                <a:cubicBezTo>
                  <a:pt x="1028155" y="84335"/>
                  <a:pt x="1034356" y="81855"/>
                  <a:pt x="1049239" y="81855"/>
                </a:cubicBezTo>
                <a:cubicBezTo>
                  <a:pt x="1069082" y="76894"/>
                  <a:pt x="1071562" y="71934"/>
                  <a:pt x="1056680" y="66972"/>
                </a:cubicBezTo>
                <a:cubicBezTo>
                  <a:pt x="1051719" y="66972"/>
                  <a:pt x="1049239" y="65732"/>
                  <a:pt x="1049239" y="63252"/>
                </a:cubicBezTo>
                <a:cubicBezTo>
                  <a:pt x="1049239" y="60772"/>
                  <a:pt x="1049239" y="59531"/>
                  <a:pt x="1049239" y="59531"/>
                </a:cubicBezTo>
                <a:cubicBezTo>
                  <a:pt x="1049239" y="59531"/>
                  <a:pt x="1049239" y="57051"/>
                  <a:pt x="1049239" y="52090"/>
                </a:cubicBezTo>
                <a:lnTo>
                  <a:pt x="1026914" y="52090"/>
                </a:lnTo>
                <a:cubicBezTo>
                  <a:pt x="1026914" y="57051"/>
                  <a:pt x="1025674" y="59531"/>
                  <a:pt x="1023193" y="59531"/>
                </a:cubicBezTo>
                <a:cubicBezTo>
                  <a:pt x="1020713" y="59531"/>
                  <a:pt x="1019473" y="58290"/>
                  <a:pt x="1019473" y="55810"/>
                </a:cubicBezTo>
                <a:cubicBezTo>
                  <a:pt x="1019473" y="53330"/>
                  <a:pt x="1021953" y="49610"/>
                  <a:pt x="1026914" y="44648"/>
                </a:cubicBezTo>
                <a:lnTo>
                  <a:pt x="1071562" y="44648"/>
                </a:lnTo>
                <a:cubicBezTo>
                  <a:pt x="1071562" y="44648"/>
                  <a:pt x="1074043" y="44648"/>
                  <a:pt x="1079004" y="44648"/>
                </a:cubicBezTo>
                <a:cubicBezTo>
                  <a:pt x="1083965" y="44648"/>
                  <a:pt x="1092647" y="45889"/>
                  <a:pt x="1105049" y="48369"/>
                </a:cubicBezTo>
                <a:cubicBezTo>
                  <a:pt x="1117451" y="50849"/>
                  <a:pt x="1126133" y="52090"/>
                  <a:pt x="1131094" y="52090"/>
                </a:cubicBezTo>
                <a:cubicBezTo>
                  <a:pt x="1136055" y="52090"/>
                  <a:pt x="1141016" y="52090"/>
                  <a:pt x="1145977" y="52090"/>
                </a:cubicBezTo>
                <a:lnTo>
                  <a:pt x="1168301" y="59531"/>
                </a:lnTo>
                <a:lnTo>
                  <a:pt x="1168301" y="66972"/>
                </a:lnTo>
                <a:cubicBezTo>
                  <a:pt x="1163340" y="71934"/>
                  <a:pt x="1168301" y="79375"/>
                  <a:pt x="1183184" y="89297"/>
                </a:cubicBezTo>
                <a:cubicBezTo>
                  <a:pt x="1188145" y="99218"/>
                  <a:pt x="1190625" y="106660"/>
                  <a:pt x="1190625" y="111621"/>
                </a:cubicBezTo>
                <a:cubicBezTo>
                  <a:pt x="1190625" y="116582"/>
                  <a:pt x="1190625" y="119062"/>
                  <a:pt x="1190625" y="119062"/>
                </a:cubicBezTo>
                <a:cubicBezTo>
                  <a:pt x="1195586" y="119062"/>
                  <a:pt x="1201787" y="121542"/>
                  <a:pt x="1209229" y="126504"/>
                </a:cubicBezTo>
                <a:cubicBezTo>
                  <a:pt x="1216670" y="131465"/>
                  <a:pt x="1222871" y="133945"/>
                  <a:pt x="1227832" y="133945"/>
                </a:cubicBezTo>
                <a:cubicBezTo>
                  <a:pt x="1252637" y="133945"/>
                  <a:pt x="1265039" y="136425"/>
                  <a:pt x="1265039" y="141387"/>
                </a:cubicBezTo>
                <a:lnTo>
                  <a:pt x="1242715" y="141387"/>
                </a:lnTo>
                <a:cubicBezTo>
                  <a:pt x="1237754" y="141387"/>
                  <a:pt x="1235274" y="141387"/>
                  <a:pt x="1235274" y="141387"/>
                </a:cubicBezTo>
                <a:lnTo>
                  <a:pt x="1235274" y="148828"/>
                </a:lnTo>
                <a:lnTo>
                  <a:pt x="1227832" y="148828"/>
                </a:lnTo>
                <a:lnTo>
                  <a:pt x="1220391" y="141387"/>
                </a:lnTo>
                <a:cubicBezTo>
                  <a:pt x="1215430" y="136425"/>
                  <a:pt x="1210469" y="136425"/>
                  <a:pt x="1205508" y="141387"/>
                </a:cubicBezTo>
                <a:cubicBezTo>
                  <a:pt x="1205508" y="136425"/>
                  <a:pt x="1203028" y="133945"/>
                  <a:pt x="1198067" y="133945"/>
                </a:cubicBezTo>
                <a:cubicBezTo>
                  <a:pt x="1193105" y="133945"/>
                  <a:pt x="1190625" y="135186"/>
                  <a:pt x="1190625" y="137666"/>
                </a:cubicBezTo>
                <a:cubicBezTo>
                  <a:pt x="1190625" y="140146"/>
                  <a:pt x="1188145" y="141387"/>
                  <a:pt x="1183184" y="141387"/>
                </a:cubicBezTo>
                <a:lnTo>
                  <a:pt x="1175742" y="141387"/>
                </a:lnTo>
                <a:cubicBezTo>
                  <a:pt x="1175742" y="151308"/>
                  <a:pt x="1190625" y="161230"/>
                  <a:pt x="1220391" y="171152"/>
                </a:cubicBezTo>
                <a:cubicBezTo>
                  <a:pt x="1235274" y="176113"/>
                  <a:pt x="1246436" y="179834"/>
                  <a:pt x="1253877" y="182314"/>
                </a:cubicBezTo>
                <a:cubicBezTo>
                  <a:pt x="1261319" y="184795"/>
                  <a:pt x="1267520" y="186035"/>
                  <a:pt x="1272481" y="186035"/>
                </a:cubicBezTo>
                <a:cubicBezTo>
                  <a:pt x="1272481" y="186035"/>
                  <a:pt x="1274961" y="186035"/>
                  <a:pt x="1279922" y="186035"/>
                </a:cubicBezTo>
                <a:cubicBezTo>
                  <a:pt x="1294805" y="195957"/>
                  <a:pt x="1307207" y="198437"/>
                  <a:pt x="1317129" y="193476"/>
                </a:cubicBezTo>
                <a:lnTo>
                  <a:pt x="1324571" y="193476"/>
                </a:lnTo>
                <a:lnTo>
                  <a:pt x="1324571" y="200918"/>
                </a:lnTo>
                <a:cubicBezTo>
                  <a:pt x="1329531" y="200918"/>
                  <a:pt x="1333252" y="200918"/>
                  <a:pt x="1335733" y="200918"/>
                </a:cubicBezTo>
                <a:cubicBezTo>
                  <a:pt x="1338213" y="200918"/>
                  <a:pt x="1339453" y="200918"/>
                  <a:pt x="1339453" y="200918"/>
                </a:cubicBezTo>
                <a:lnTo>
                  <a:pt x="1354336" y="208359"/>
                </a:lnTo>
                <a:lnTo>
                  <a:pt x="1369219" y="208359"/>
                </a:lnTo>
                <a:cubicBezTo>
                  <a:pt x="1369219" y="208359"/>
                  <a:pt x="1374180" y="208359"/>
                  <a:pt x="1384102" y="208359"/>
                </a:cubicBezTo>
                <a:cubicBezTo>
                  <a:pt x="1389063" y="208359"/>
                  <a:pt x="1394024" y="209599"/>
                  <a:pt x="1398984" y="212080"/>
                </a:cubicBezTo>
                <a:cubicBezTo>
                  <a:pt x="1403946" y="214560"/>
                  <a:pt x="1406426" y="215801"/>
                  <a:pt x="1406426" y="215801"/>
                </a:cubicBezTo>
                <a:lnTo>
                  <a:pt x="1398984" y="208359"/>
                </a:lnTo>
                <a:cubicBezTo>
                  <a:pt x="1384102" y="198437"/>
                  <a:pt x="1374180" y="190996"/>
                  <a:pt x="1369219" y="186035"/>
                </a:cubicBezTo>
                <a:cubicBezTo>
                  <a:pt x="1364258" y="181074"/>
                  <a:pt x="1361777" y="178594"/>
                  <a:pt x="1361777" y="178594"/>
                </a:cubicBezTo>
                <a:cubicBezTo>
                  <a:pt x="1356816" y="178594"/>
                  <a:pt x="1351856" y="176113"/>
                  <a:pt x="1346895" y="171152"/>
                </a:cubicBezTo>
                <a:cubicBezTo>
                  <a:pt x="1341934" y="171152"/>
                  <a:pt x="1338213" y="169912"/>
                  <a:pt x="1335733" y="167431"/>
                </a:cubicBezTo>
                <a:cubicBezTo>
                  <a:pt x="1333252" y="164951"/>
                  <a:pt x="1329531" y="163711"/>
                  <a:pt x="1324571" y="163711"/>
                </a:cubicBezTo>
                <a:cubicBezTo>
                  <a:pt x="1319609" y="153789"/>
                  <a:pt x="1317129" y="148828"/>
                  <a:pt x="1317129" y="148828"/>
                </a:cubicBezTo>
                <a:lnTo>
                  <a:pt x="1339453" y="156269"/>
                </a:lnTo>
                <a:cubicBezTo>
                  <a:pt x="1339453" y="156269"/>
                  <a:pt x="1340694" y="156269"/>
                  <a:pt x="1343174" y="156269"/>
                </a:cubicBezTo>
                <a:cubicBezTo>
                  <a:pt x="1345654" y="156269"/>
                  <a:pt x="1351856" y="158750"/>
                  <a:pt x="1361777" y="163711"/>
                </a:cubicBezTo>
                <a:cubicBezTo>
                  <a:pt x="1366739" y="163711"/>
                  <a:pt x="1369219" y="163711"/>
                  <a:pt x="1369219" y="163711"/>
                </a:cubicBezTo>
                <a:lnTo>
                  <a:pt x="1384102" y="171152"/>
                </a:lnTo>
                <a:cubicBezTo>
                  <a:pt x="1389063" y="166191"/>
                  <a:pt x="1391543" y="166191"/>
                  <a:pt x="1391543" y="171152"/>
                </a:cubicBezTo>
                <a:cubicBezTo>
                  <a:pt x="1391543" y="171152"/>
                  <a:pt x="1390303" y="172392"/>
                  <a:pt x="1387823" y="174873"/>
                </a:cubicBezTo>
                <a:cubicBezTo>
                  <a:pt x="1385342" y="177353"/>
                  <a:pt x="1386582" y="178594"/>
                  <a:pt x="1391543" y="178594"/>
                </a:cubicBezTo>
                <a:cubicBezTo>
                  <a:pt x="1396504" y="178594"/>
                  <a:pt x="1398984" y="178594"/>
                  <a:pt x="1398984" y="178594"/>
                </a:cubicBezTo>
                <a:cubicBezTo>
                  <a:pt x="1398984" y="178594"/>
                  <a:pt x="1400225" y="179834"/>
                  <a:pt x="1402705" y="182314"/>
                </a:cubicBezTo>
                <a:cubicBezTo>
                  <a:pt x="1405186" y="184795"/>
                  <a:pt x="1407666" y="186035"/>
                  <a:pt x="1410146" y="186035"/>
                </a:cubicBezTo>
                <a:cubicBezTo>
                  <a:pt x="1412627" y="186035"/>
                  <a:pt x="1416348" y="186035"/>
                  <a:pt x="1421309" y="186035"/>
                </a:cubicBezTo>
                <a:cubicBezTo>
                  <a:pt x="1421309" y="190996"/>
                  <a:pt x="1423789" y="192236"/>
                  <a:pt x="1428750" y="189756"/>
                </a:cubicBezTo>
                <a:cubicBezTo>
                  <a:pt x="1433711" y="187275"/>
                  <a:pt x="1436192" y="188515"/>
                  <a:pt x="1436192" y="193476"/>
                </a:cubicBezTo>
                <a:lnTo>
                  <a:pt x="1451074" y="193476"/>
                </a:lnTo>
                <a:lnTo>
                  <a:pt x="1465957" y="208359"/>
                </a:lnTo>
                <a:cubicBezTo>
                  <a:pt x="1460996" y="208359"/>
                  <a:pt x="1460996" y="210840"/>
                  <a:pt x="1465957" y="215801"/>
                </a:cubicBezTo>
                <a:cubicBezTo>
                  <a:pt x="1485801" y="230684"/>
                  <a:pt x="1500684" y="233164"/>
                  <a:pt x="1510606" y="223242"/>
                </a:cubicBezTo>
                <a:cubicBezTo>
                  <a:pt x="1510606" y="223242"/>
                  <a:pt x="1511846" y="224482"/>
                  <a:pt x="1514326" y="226963"/>
                </a:cubicBezTo>
                <a:cubicBezTo>
                  <a:pt x="1516807" y="229443"/>
                  <a:pt x="1518047" y="230684"/>
                  <a:pt x="1518047" y="230684"/>
                </a:cubicBezTo>
                <a:cubicBezTo>
                  <a:pt x="1523008" y="235645"/>
                  <a:pt x="1530449" y="238125"/>
                  <a:pt x="1540371" y="238125"/>
                </a:cubicBezTo>
                <a:cubicBezTo>
                  <a:pt x="1550293" y="238125"/>
                  <a:pt x="1557735" y="241846"/>
                  <a:pt x="1562695" y="249287"/>
                </a:cubicBezTo>
                <a:cubicBezTo>
                  <a:pt x="1567656" y="256728"/>
                  <a:pt x="1571377" y="259209"/>
                  <a:pt x="1573858" y="256728"/>
                </a:cubicBezTo>
                <a:cubicBezTo>
                  <a:pt x="1576338" y="254248"/>
                  <a:pt x="1582539" y="253008"/>
                  <a:pt x="1592461" y="253008"/>
                </a:cubicBezTo>
                <a:lnTo>
                  <a:pt x="1637109" y="260449"/>
                </a:lnTo>
                <a:cubicBezTo>
                  <a:pt x="1656953" y="265410"/>
                  <a:pt x="1666875" y="270371"/>
                  <a:pt x="1666875" y="275332"/>
                </a:cubicBezTo>
                <a:cubicBezTo>
                  <a:pt x="1666875" y="275332"/>
                  <a:pt x="1669356" y="275332"/>
                  <a:pt x="1674317" y="275332"/>
                </a:cubicBezTo>
                <a:cubicBezTo>
                  <a:pt x="1679277" y="275332"/>
                  <a:pt x="1684239" y="277812"/>
                  <a:pt x="1689199" y="282773"/>
                </a:cubicBezTo>
                <a:cubicBezTo>
                  <a:pt x="1699121" y="282773"/>
                  <a:pt x="1709043" y="284014"/>
                  <a:pt x="1718965" y="286494"/>
                </a:cubicBezTo>
                <a:cubicBezTo>
                  <a:pt x="1728887" y="288974"/>
                  <a:pt x="1736328" y="291455"/>
                  <a:pt x="1741289" y="293935"/>
                </a:cubicBezTo>
                <a:cubicBezTo>
                  <a:pt x="1746250" y="296416"/>
                  <a:pt x="1753692" y="297656"/>
                  <a:pt x="1763613" y="297656"/>
                </a:cubicBezTo>
                <a:cubicBezTo>
                  <a:pt x="1768574" y="297656"/>
                  <a:pt x="1777256" y="300137"/>
                  <a:pt x="1789658" y="305098"/>
                </a:cubicBezTo>
                <a:cubicBezTo>
                  <a:pt x="1802061" y="310059"/>
                  <a:pt x="1818184" y="312539"/>
                  <a:pt x="1838028" y="312539"/>
                </a:cubicBezTo>
                <a:cubicBezTo>
                  <a:pt x="1847950" y="317500"/>
                  <a:pt x="1857871" y="321221"/>
                  <a:pt x="1867793" y="323701"/>
                </a:cubicBezTo>
                <a:cubicBezTo>
                  <a:pt x="1877715" y="326181"/>
                  <a:pt x="1885156" y="327422"/>
                  <a:pt x="1890117" y="327422"/>
                </a:cubicBezTo>
                <a:cubicBezTo>
                  <a:pt x="1895078" y="327422"/>
                  <a:pt x="1900039" y="327422"/>
                  <a:pt x="1905000" y="327422"/>
                </a:cubicBezTo>
                <a:lnTo>
                  <a:pt x="1934766" y="334863"/>
                </a:lnTo>
                <a:lnTo>
                  <a:pt x="1957090" y="342305"/>
                </a:lnTo>
                <a:cubicBezTo>
                  <a:pt x="1962051" y="342305"/>
                  <a:pt x="1969492" y="343545"/>
                  <a:pt x="1979414" y="346025"/>
                </a:cubicBezTo>
                <a:cubicBezTo>
                  <a:pt x="1989336" y="348506"/>
                  <a:pt x="2000498" y="350986"/>
                  <a:pt x="2012901" y="353467"/>
                </a:cubicBezTo>
                <a:cubicBezTo>
                  <a:pt x="2025303" y="355947"/>
                  <a:pt x="2035225" y="358428"/>
                  <a:pt x="2042666" y="360908"/>
                </a:cubicBezTo>
                <a:cubicBezTo>
                  <a:pt x="2050107" y="363388"/>
                  <a:pt x="2056309" y="364629"/>
                  <a:pt x="2061270" y="364629"/>
                </a:cubicBezTo>
                <a:lnTo>
                  <a:pt x="2068711" y="357187"/>
                </a:lnTo>
                <a:cubicBezTo>
                  <a:pt x="2068711" y="362148"/>
                  <a:pt x="2071192" y="364629"/>
                  <a:pt x="2076152" y="364629"/>
                </a:cubicBezTo>
                <a:cubicBezTo>
                  <a:pt x="2076152" y="364629"/>
                  <a:pt x="2078633" y="364629"/>
                  <a:pt x="2083594" y="364629"/>
                </a:cubicBezTo>
                <a:cubicBezTo>
                  <a:pt x="2088555" y="364629"/>
                  <a:pt x="2093516" y="367109"/>
                  <a:pt x="2098476" y="372070"/>
                </a:cubicBezTo>
                <a:cubicBezTo>
                  <a:pt x="2108399" y="377031"/>
                  <a:pt x="2118320" y="379512"/>
                  <a:pt x="2128242" y="379512"/>
                </a:cubicBezTo>
                <a:cubicBezTo>
                  <a:pt x="2128242" y="379512"/>
                  <a:pt x="2129482" y="379512"/>
                  <a:pt x="2131963" y="379512"/>
                </a:cubicBezTo>
                <a:cubicBezTo>
                  <a:pt x="2134444" y="379512"/>
                  <a:pt x="2135684" y="381992"/>
                  <a:pt x="2135684" y="386953"/>
                </a:cubicBezTo>
                <a:cubicBezTo>
                  <a:pt x="2135684" y="386953"/>
                  <a:pt x="2138164" y="386953"/>
                  <a:pt x="2143125" y="386953"/>
                </a:cubicBezTo>
                <a:lnTo>
                  <a:pt x="2150566" y="386953"/>
                </a:lnTo>
                <a:lnTo>
                  <a:pt x="2158008" y="386953"/>
                </a:lnTo>
                <a:cubicBezTo>
                  <a:pt x="2158008" y="386953"/>
                  <a:pt x="2161728" y="388193"/>
                  <a:pt x="2169170" y="390674"/>
                </a:cubicBezTo>
                <a:cubicBezTo>
                  <a:pt x="2176611" y="393154"/>
                  <a:pt x="2185293" y="395635"/>
                  <a:pt x="2195215" y="398115"/>
                </a:cubicBezTo>
                <a:cubicBezTo>
                  <a:pt x="2205137" y="400596"/>
                  <a:pt x="2212578" y="404316"/>
                  <a:pt x="2217539" y="409277"/>
                </a:cubicBezTo>
                <a:lnTo>
                  <a:pt x="2224980" y="401836"/>
                </a:lnTo>
                <a:cubicBezTo>
                  <a:pt x="2229941" y="401836"/>
                  <a:pt x="2232422" y="401836"/>
                  <a:pt x="2232422" y="401836"/>
                </a:cubicBezTo>
                <a:lnTo>
                  <a:pt x="2239863" y="409277"/>
                </a:lnTo>
                <a:lnTo>
                  <a:pt x="2306836" y="424160"/>
                </a:lnTo>
                <a:lnTo>
                  <a:pt x="2381250" y="446484"/>
                </a:lnTo>
                <a:lnTo>
                  <a:pt x="2381250" y="439043"/>
                </a:lnTo>
                <a:cubicBezTo>
                  <a:pt x="2386211" y="439043"/>
                  <a:pt x="2390862" y="439973"/>
                  <a:pt x="2395203" y="441833"/>
                </a:cubicBezTo>
                <a:lnTo>
                  <a:pt x="2401921" y="446484"/>
                </a:lnTo>
                <a:lnTo>
                  <a:pt x="2407295" y="450205"/>
                </a:lnTo>
                <a:cubicBezTo>
                  <a:pt x="2414736" y="457646"/>
                  <a:pt x="2423418" y="463847"/>
                  <a:pt x="2433340" y="468809"/>
                </a:cubicBezTo>
                <a:cubicBezTo>
                  <a:pt x="2448223" y="468809"/>
                  <a:pt x="2458145" y="470049"/>
                  <a:pt x="2463105" y="472529"/>
                </a:cubicBezTo>
                <a:cubicBezTo>
                  <a:pt x="2468066" y="475010"/>
                  <a:pt x="2470547" y="478730"/>
                  <a:pt x="2470547" y="483691"/>
                </a:cubicBezTo>
                <a:lnTo>
                  <a:pt x="2492871" y="491133"/>
                </a:lnTo>
                <a:cubicBezTo>
                  <a:pt x="2497832" y="491133"/>
                  <a:pt x="2506514" y="494853"/>
                  <a:pt x="2518916" y="502295"/>
                </a:cubicBezTo>
                <a:cubicBezTo>
                  <a:pt x="2531318" y="509736"/>
                  <a:pt x="2542480" y="513457"/>
                  <a:pt x="2552402" y="513457"/>
                </a:cubicBezTo>
                <a:cubicBezTo>
                  <a:pt x="2562324" y="513457"/>
                  <a:pt x="2568525" y="514697"/>
                  <a:pt x="2571006" y="517178"/>
                </a:cubicBezTo>
                <a:cubicBezTo>
                  <a:pt x="2573486" y="519658"/>
                  <a:pt x="2579687" y="520898"/>
                  <a:pt x="2589609" y="520898"/>
                </a:cubicBezTo>
                <a:cubicBezTo>
                  <a:pt x="2599531" y="520898"/>
                  <a:pt x="2605732" y="523379"/>
                  <a:pt x="2608213" y="528340"/>
                </a:cubicBezTo>
                <a:cubicBezTo>
                  <a:pt x="2610693" y="533301"/>
                  <a:pt x="2614414" y="535781"/>
                  <a:pt x="2619375" y="535781"/>
                </a:cubicBezTo>
                <a:lnTo>
                  <a:pt x="2649141" y="543223"/>
                </a:lnTo>
                <a:cubicBezTo>
                  <a:pt x="2659063" y="548184"/>
                  <a:pt x="2667744" y="550664"/>
                  <a:pt x="2675185" y="550664"/>
                </a:cubicBezTo>
                <a:cubicBezTo>
                  <a:pt x="2682627" y="550664"/>
                  <a:pt x="2687588" y="550664"/>
                  <a:pt x="2690068" y="550664"/>
                </a:cubicBezTo>
                <a:cubicBezTo>
                  <a:pt x="2692549" y="550664"/>
                  <a:pt x="2695029" y="551904"/>
                  <a:pt x="2697510" y="554385"/>
                </a:cubicBezTo>
                <a:cubicBezTo>
                  <a:pt x="2699990" y="556865"/>
                  <a:pt x="2701230" y="558105"/>
                  <a:pt x="2701230" y="558105"/>
                </a:cubicBezTo>
                <a:cubicBezTo>
                  <a:pt x="2701230" y="558105"/>
                  <a:pt x="2706191" y="560586"/>
                  <a:pt x="2716113" y="565547"/>
                </a:cubicBezTo>
                <a:cubicBezTo>
                  <a:pt x="2726035" y="570508"/>
                  <a:pt x="2732236" y="572988"/>
                  <a:pt x="2734717" y="572988"/>
                </a:cubicBezTo>
                <a:cubicBezTo>
                  <a:pt x="2737197" y="572988"/>
                  <a:pt x="2742158" y="575469"/>
                  <a:pt x="2749600" y="580430"/>
                </a:cubicBezTo>
                <a:cubicBezTo>
                  <a:pt x="2757041" y="585391"/>
                  <a:pt x="2763242" y="587871"/>
                  <a:pt x="2768203" y="587871"/>
                </a:cubicBezTo>
                <a:cubicBezTo>
                  <a:pt x="2768203" y="587871"/>
                  <a:pt x="2769443" y="587871"/>
                  <a:pt x="2771924" y="587871"/>
                </a:cubicBezTo>
                <a:cubicBezTo>
                  <a:pt x="2774405" y="587871"/>
                  <a:pt x="2778125" y="590351"/>
                  <a:pt x="2783086" y="595312"/>
                </a:cubicBezTo>
                <a:cubicBezTo>
                  <a:pt x="2788047" y="595312"/>
                  <a:pt x="2793008" y="595312"/>
                  <a:pt x="2797969" y="595312"/>
                </a:cubicBezTo>
                <a:cubicBezTo>
                  <a:pt x="2802929" y="595312"/>
                  <a:pt x="2810371" y="597793"/>
                  <a:pt x="2820293" y="602754"/>
                </a:cubicBezTo>
                <a:cubicBezTo>
                  <a:pt x="2845098" y="612676"/>
                  <a:pt x="2859981" y="617637"/>
                  <a:pt x="2864941" y="617637"/>
                </a:cubicBezTo>
                <a:cubicBezTo>
                  <a:pt x="2869902" y="617637"/>
                  <a:pt x="2869902" y="615156"/>
                  <a:pt x="2864941" y="610195"/>
                </a:cubicBezTo>
                <a:lnTo>
                  <a:pt x="2872383" y="610195"/>
                </a:lnTo>
                <a:lnTo>
                  <a:pt x="2872383" y="617637"/>
                </a:lnTo>
                <a:cubicBezTo>
                  <a:pt x="2872383" y="617637"/>
                  <a:pt x="2873623" y="620117"/>
                  <a:pt x="2876103" y="625078"/>
                </a:cubicBezTo>
                <a:cubicBezTo>
                  <a:pt x="2878584" y="630039"/>
                  <a:pt x="2882305" y="630039"/>
                  <a:pt x="2887266" y="625078"/>
                </a:cubicBezTo>
                <a:lnTo>
                  <a:pt x="2887266" y="617637"/>
                </a:lnTo>
                <a:cubicBezTo>
                  <a:pt x="2882305" y="617637"/>
                  <a:pt x="2879824" y="616396"/>
                  <a:pt x="2879824" y="613916"/>
                </a:cubicBezTo>
                <a:cubicBezTo>
                  <a:pt x="2879824" y="611436"/>
                  <a:pt x="2882305" y="610195"/>
                  <a:pt x="2887266" y="610195"/>
                </a:cubicBezTo>
                <a:lnTo>
                  <a:pt x="2894707" y="610195"/>
                </a:lnTo>
                <a:lnTo>
                  <a:pt x="2902148" y="610195"/>
                </a:lnTo>
                <a:cubicBezTo>
                  <a:pt x="2902148" y="610195"/>
                  <a:pt x="2903388" y="611436"/>
                  <a:pt x="2905869" y="613916"/>
                </a:cubicBezTo>
                <a:cubicBezTo>
                  <a:pt x="2908350" y="616396"/>
                  <a:pt x="2909590" y="617637"/>
                  <a:pt x="2909590" y="617637"/>
                </a:cubicBezTo>
                <a:cubicBezTo>
                  <a:pt x="2919512" y="617637"/>
                  <a:pt x="2924473" y="622598"/>
                  <a:pt x="2924473" y="632519"/>
                </a:cubicBezTo>
                <a:cubicBezTo>
                  <a:pt x="2929433" y="632519"/>
                  <a:pt x="2931914" y="635000"/>
                  <a:pt x="2931914" y="639961"/>
                </a:cubicBezTo>
                <a:lnTo>
                  <a:pt x="2939355" y="654844"/>
                </a:lnTo>
                <a:lnTo>
                  <a:pt x="2954238" y="647402"/>
                </a:lnTo>
                <a:cubicBezTo>
                  <a:pt x="2949277" y="642441"/>
                  <a:pt x="2949277" y="639961"/>
                  <a:pt x="2954238" y="639961"/>
                </a:cubicBezTo>
                <a:cubicBezTo>
                  <a:pt x="2959199" y="644922"/>
                  <a:pt x="2961680" y="647402"/>
                  <a:pt x="2961680" y="647402"/>
                </a:cubicBezTo>
                <a:cubicBezTo>
                  <a:pt x="2961680" y="652363"/>
                  <a:pt x="2969121" y="654844"/>
                  <a:pt x="2984004" y="654844"/>
                </a:cubicBezTo>
                <a:lnTo>
                  <a:pt x="2998887" y="647402"/>
                </a:lnTo>
                <a:cubicBezTo>
                  <a:pt x="2998887" y="642441"/>
                  <a:pt x="2995166" y="636240"/>
                  <a:pt x="2987725" y="628799"/>
                </a:cubicBezTo>
                <a:cubicBezTo>
                  <a:pt x="2980283" y="621357"/>
                  <a:pt x="2976562" y="617637"/>
                  <a:pt x="2976562" y="617637"/>
                </a:cubicBezTo>
                <a:cubicBezTo>
                  <a:pt x="2971602" y="617637"/>
                  <a:pt x="2969121" y="617637"/>
                  <a:pt x="2969121" y="617637"/>
                </a:cubicBezTo>
                <a:cubicBezTo>
                  <a:pt x="2969121" y="617637"/>
                  <a:pt x="2969121" y="615156"/>
                  <a:pt x="2969121" y="610195"/>
                </a:cubicBezTo>
                <a:cubicBezTo>
                  <a:pt x="2969121" y="610195"/>
                  <a:pt x="2967881" y="610195"/>
                  <a:pt x="2965400" y="610195"/>
                </a:cubicBezTo>
                <a:cubicBezTo>
                  <a:pt x="2962920" y="610195"/>
                  <a:pt x="2956719" y="607715"/>
                  <a:pt x="2946797" y="602754"/>
                </a:cubicBezTo>
                <a:lnTo>
                  <a:pt x="2939355" y="587871"/>
                </a:lnTo>
                <a:lnTo>
                  <a:pt x="2946797" y="587871"/>
                </a:lnTo>
                <a:cubicBezTo>
                  <a:pt x="2951758" y="587871"/>
                  <a:pt x="2954238" y="590351"/>
                  <a:pt x="2954238" y="595312"/>
                </a:cubicBezTo>
                <a:lnTo>
                  <a:pt x="2976562" y="602754"/>
                </a:lnTo>
                <a:cubicBezTo>
                  <a:pt x="2986484" y="607715"/>
                  <a:pt x="2993926" y="612676"/>
                  <a:pt x="2998887" y="617637"/>
                </a:cubicBezTo>
                <a:cubicBezTo>
                  <a:pt x="3003847" y="622598"/>
                  <a:pt x="3011289" y="630039"/>
                  <a:pt x="3021211" y="639961"/>
                </a:cubicBezTo>
                <a:cubicBezTo>
                  <a:pt x="3026172" y="644922"/>
                  <a:pt x="3029892" y="649883"/>
                  <a:pt x="3032373" y="654844"/>
                </a:cubicBezTo>
                <a:cubicBezTo>
                  <a:pt x="3034854" y="659805"/>
                  <a:pt x="3036094" y="662285"/>
                  <a:pt x="3036094" y="662285"/>
                </a:cubicBezTo>
                <a:lnTo>
                  <a:pt x="3036094" y="669726"/>
                </a:lnTo>
                <a:cubicBezTo>
                  <a:pt x="3041054" y="674688"/>
                  <a:pt x="3043535" y="674688"/>
                  <a:pt x="3043535" y="669726"/>
                </a:cubicBezTo>
                <a:lnTo>
                  <a:pt x="3073301" y="677168"/>
                </a:lnTo>
                <a:cubicBezTo>
                  <a:pt x="3068340" y="677168"/>
                  <a:pt x="3064619" y="677168"/>
                  <a:pt x="3062139" y="677168"/>
                </a:cubicBezTo>
                <a:cubicBezTo>
                  <a:pt x="3059658" y="677168"/>
                  <a:pt x="3058418" y="677168"/>
                  <a:pt x="3058418" y="677168"/>
                </a:cubicBezTo>
                <a:cubicBezTo>
                  <a:pt x="3053457" y="672207"/>
                  <a:pt x="3050976" y="672207"/>
                  <a:pt x="3050976" y="677168"/>
                </a:cubicBezTo>
                <a:cubicBezTo>
                  <a:pt x="3050976" y="682129"/>
                  <a:pt x="3050976" y="684609"/>
                  <a:pt x="3050976" y="684609"/>
                </a:cubicBezTo>
                <a:cubicBezTo>
                  <a:pt x="3055937" y="684609"/>
                  <a:pt x="3063379" y="687090"/>
                  <a:pt x="3073301" y="692051"/>
                </a:cubicBezTo>
                <a:cubicBezTo>
                  <a:pt x="3112988" y="706934"/>
                  <a:pt x="3132832" y="711895"/>
                  <a:pt x="3132832" y="706934"/>
                </a:cubicBezTo>
                <a:cubicBezTo>
                  <a:pt x="3132832" y="706934"/>
                  <a:pt x="3130351" y="705693"/>
                  <a:pt x="3125391" y="703213"/>
                </a:cubicBezTo>
                <a:cubicBezTo>
                  <a:pt x="3120430" y="700732"/>
                  <a:pt x="3117949" y="699492"/>
                  <a:pt x="3117949" y="699492"/>
                </a:cubicBezTo>
                <a:lnTo>
                  <a:pt x="3132832" y="699492"/>
                </a:lnTo>
                <a:cubicBezTo>
                  <a:pt x="3137793" y="699492"/>
                  <a:pt x="3141513" y="700732"/>
                  <a:pt x="3143994" y="703213"/>
                </a:cubicBezTo>
                <a:cubicBezTo>
                  <a:pt x="3146475" y="705693"/>
                  <a:pt x="3147715" y="706934"/>
                  <a:pt x="3147715" y="706934"/>
                </a:cubicBezTo>
                <a:cubicBezTo>
                  <a:pt x="3147715" y="711895"/>
                  <a:pt x="3148955" y="715615"/>
                  <a:pt x="3151435" y="718096"/>
                </a:cubicBezTo>
                <a:cubicBezTo>
                  <a:pt x="3153916" y="720576"/>
                  <a:pt x="3155156" y="719336"/>
                  <a:pt x="3155156" y="714375"/>
                </a:cubicBezTo>
                <a:cubicBezTo>
                  <a:pt x="3160117" y="714375"/>
                  <a:pt x="3162598" y="714375"/>
                  <a:pt x="3162598" y="714375"/>
                </a:cubicBezTo>
                <a:cubicBezTo>
                  <a:pt x="3162598" y="714375"/>
                  <a:pt x="3165078" y="715615"/>
                  <a:pt x="3170039" y="718096"/>
                </a:cubicBezTo>
                <a:cubicBezTo>
                  <a:pt x="3175000" y="720576"/>
                  <a:pt x="3178720" y="723057"/>
                  <a:pt x="3181201" y="725537"/>
                </a:cubicBezTo>
                <a:cubicBezTo>
                  <a:pt x="3183682" y="728017"/>
                  <a:pt x="3184922" y="729258"/>
                  <a:pt x="3184922" y="729258"/>
                </a:cubicBezTo>
                <a:cubicBezTo>
                  <a:pt x="3189883" y="729258"/>
                  <a:pt x="3192363" y="731738"/>
                  <a:pt x="3192363" y="736699"/>
                </a:cubicBezTo>
                <a:cubicBezTo>
                  <a:pt x="3192363" y="736699"/>
                  <a:pt x="3193603" y="736699"/>
                  <a:pt x="3196084" y="736699"/>
                </a:cubicBezTo>
                <a:cubicBezTo>
                  <a:pt x="3198565" y="736699"/>
                  <a:pt x="3201045" y="735459"/>
                  <a:pt x="3203525" y="732978"/>
                </a:cubicBezTo>
                <a:cubicBezTo>
                  <a:pt x="3206006" y="730498"/>
                  <a:pt x="3208486" y="729258"/>
                  <a:pt x="3210967" y="729258"/>
                </a:cubicBezTo>
                <a:cubicBezTo>
                  <a:pt x="3213447" y="729258"/>
                  <a:pt x="3219648" y="729258"/>
                  <a:pt x="3229570" y="729258"/>
                </a:cubicBezTo>
                <a:cubicBezTo>
                  <a:pt x="3234531" y="734219"/>
                  <a:pt x="3239492" y="737939"/>
                  <a:pt x="3244453" y="740420"/>
                </a:cubicBezTo>
                <a:cubicBezTo>
                  <a:pt x="3249414" y="742900"/>
                  <a:pt x="3251894" y="744141"/>
                  <a:pt x="3251894" y="744141"/>
                </a:cubicBezTo>
                <a:cubicBezTo>
                  <a:pt x="3251894" y="744141"/>
                  <a:pt x="3259336" y="746621"/>
                  <a:pt x="3274219" y="751582"/>
                </a:cubicBezTo>
                <a:lnTo>
                  <a:pt x="3296543" y="759023"/>
                </a:lnTo>
                <a:cubicBezTo>
                  <a:pt x="3296543" y="763984"/>
                  <a:pt x="3299024" y="766465"/>
                  <a:pt x="3303984" y="766465"/>
                </a:cubicBezTo>
                <a:cubicBezTo>
                  <a:pt x="3308945" y="766465"/>
                  <a:pt x="3311426" y="766465"/>
                  <a:pt x="3311426" y="766465"/>
                </a:cubicBezTo>
                <a:lnTo>
                  <a:pt x="3318867" y="766465"/>
                </a:lnTo>
                <a:cubicBezTo>
                  <a:pt x="3318867" y="766465"/>
                  <a:pt x="3326308" y="768945"/>
                  <a:pt x="3341191" y="773906"/>
                </a:cubicBezTo>
                <a:cubicBezTo>
                  <a:pt x="3341191" y="773906"/>
                  <a:pt x="3344912" y="775146"/>
                  <a:pt x="3352353" y="777627"/>
                </a:cubicBezTo>
                <a:cubicBezTo>
                  <a:pt x="3359795" y="780107"/>
                  <a:pt x="3365996" y="783828"/>
                  <a:pt x="3370957" y="788789"/>
                </a:cubicBezTo>
                <a:cubicBezTo>
                  <a:pt x="3375918" y="788789"/>
                  <a:pt x="3385840" y="791269"/>
                  <a:pt x="3400723" y="796230"/>
                </a:cubicBezTo>
                <a:cubicBezTo>
                  <a:pt x="3415605" y="801191"/>
                  <a:pt x="3425527" y="803672"/>
                  <a:pt x="3430488" y="803672"/>
                </a:cubicBezTo>
                <a:cubicBezTo>
                  <a:pt x="3430488" y="808633"/>
                  <a:pt x="3431729" y="811113"/>
                  <a:pt x="3434209" y="811113"/>
                </a:cubicBezTo>
                <a:cubicBezTo>
                  <a:pt x="3436689" y="811113"/>
                  <a:pt x="3442891" y="811113"/>
                  <a:pt x="3452812" y="811113"/>
                </a:cubicBezTo>
                <a:cubicBezTo>
                  <a:pt x="3457773" y="811113"/>
                  <a:pt x="3460254" y="813594"/>
                  <a:pt x="3460254" y="818555"/>
                </a:cubicBezTo>
                <a:cubicBezTo>
                  <a:pt x="3475137" y="828476"/>
                  <a:pt x="3497461" y="835918"/>
                  <a:pt x="3527226" y="840879"/>
                </a:cubicBezTo>
                <a:cubicBezTo>
                  <a:pt x="3532187" y="840879"/>
                  <a:pt x="3537148" y="842119"/>
                  <a:pt x="3542109" y="844600"/>
                </a:cubicBezTo>
                <a:cubicBezTo>
                  <a:pt x="3547070" y="847080"/>
                  <a:pt x="3549551" y="848320"/>
                  <a:pt x="3549551" y="848320"/>
                </a:cubicBezTo>
                <a:cubicBezTo>
                  <a:pt x="3554512" y="853281"/>
                  <a:pt x="3559472" y="855762"/>
                  <a:pt x="3564433" y="855762"/>
                </a:cubicBezTo>
                <a:lnTo>
                  <a:pt x="3594199" y="863203"/>
                </a:lnTo>
                <a:cubicBezTo>
                  <a:pt x="3599160" y="863203"/>
                  <a:pt x="3605361" y="864443"/>
                  <a:pt x="3612803" y="866924"/>
                </a:cubicBezTo>
                <a:cubicBezTo>
                  <a:pt x="3620244" y="869404"/>
                  <a:pt x="3626445" y="870644"/>
                  <a:pt x="3631406" y="870644"/>
                </a:cubicBezTo>
                <a:cubicBezTo>
                  <a:pt x="3636367" y="870644"/>
                  <a:pt x="3641328" y="871885"/>
                  <a:pt x="3646289" y="874365"/>
                </a:cubicBezTo>
                <a:cubicBezTo>
                  <a:pt x="3651250" y="876846"/>
                  <a:pt x="3656211" y="878086"/>
                  <a:pt x="3661172" y="878086"/>
                </a:cubicBezTo>
                <a:cubicBezTo>
                  <a:pt x="3666133" y="878086"/>
                  <a:pt x="3668613" y="878086"/>
                  <a:pt x="3668613" y="878086"/>
                </a:cubicBezTo>
                <a:cubicBezTo>
                  <a:pt x="3673574" y="878086"/>
                  <a:pt x="3683496" y="880566"/>
                  <a:pt x="3698379" y="885527"/>
                </a:cubicBezTo>
                <a:cubicBezTo>
                  <a:pt x="3713262" y="890488"/>
                  <a:pt x="3723183" y="892969"/>
                  <a:pt x="3728145" y="892969"/>
                </a:cubicBezTo>
                <a:cubicBezTo>
                  <a:pt x="3733106" y="897930"/>
                  <a:pt x="3745508" y="900410"/>
                  <a:pt x="3765352" y="900410"/>
                </a:cubicBezTo>
                <a:cubicBezTo>
                  <a:pt x="3800078" y="905371"/>
                  <a:pt x="3822402" y="912813"/>
                  <a:pt x="3832324" y="922734"/>
                </a:cubicBezTo>
                <a:lnTo>
                  <a:pt x="3847207" y="922734"/>
                </a:lnTo>
                <a:cubicBezTo>
                  <a:pt x="3862090" y="922734"/>
                  <a:pt x="3869531" y="925215"/>
                  <a:pt x="3869531" y="930176"/>
                </a:cubicBezTo>
                <a:lnTo>
                  <a:pt x="3914180" y="937617"/>
                </a:lnTo>
                <a:lnTo>
                  <a:pt x="3929063" y="945059"/>
                </a:lnTo>
                <a:lnTo>
                  <a:pt x="3943945" y="937617"/>
                </a:lnTo>
                <a:lnTo>
                  <a:pt x="3966270" y="945059"/>
                </a:lnTo>
                <a:lnTo>
                  <a:pt x="3996035" y="967383"/>
                </a:lnTo>
                <a:cubicBezTo>
                  <a:pt x="3996035" y="967383"/>
                  <a:pt x="3998516" y="967383"/>
                  <a:pt x="4003477" y="967383"/>
                </a:cubicBezTo>
                <a:lnTo>
                  <a:pt x="4025801" y="967383"/>
                </a:lnTo>
                <a:cubicBezTo>
                  <a:pt x="4030762" y="962422"/>
                  <a:pt x="4033242" y="962422"/>
                  <a:pt x="4033242" y="967383"/>
                </a:cubicBezTo>
                <a:lnTo>
                  <a:pt x="4048125" y="967383"/>
                </a:lnTo>
                <a:cubicBezTo>
                  <a:pt x="4058047" y="967383"/>
                  <a:pt x="4066729" y="968623"/>
                  <a:pt x="4074170" y="971103"/>
                </a:cubicBezTo>
                <a:cubicBezTo>
                  <a:pt x="4081611" y="973584"/>
                  <a:pt x="4087812" y="974824"/>
                  <a:pt x="4092773" y="974824"/>
                </a:cubicBezTo>
                <a:lnTo>
                  <a:pt x="4100215" y="989707"/>
                </a:lnTo>
                <a:lnTo>
                  <a:pt x="4129980" y="997148"/>
                </a:lnTo>
                <a:cubicBezTo>
                  <a:pt x="4134942" y="997148"/>
                  <a:pt x="4139902" y="997148"/>
                  <a:pt x="4144863" y="997148"/>
                </a:cubicBezTo>
                <a:cubicBezTo>
                  <a:pt x="4144863" y="1002110"/>
                  <a:pt x="4146104" y="1005830"/>
                  <a:pt x="4148584" y="1008310"/>
                </a:cubicBezTo>
                <a:cubicBezTo>
                  <a:pt x="4151064" y="1010791"/>
                  <a:pt x="4154785" y="1012031"/>
                  <a:pt x="4159746" y="1012031"/>
                </a:cubicBezTo>
                <a:lnTo>
                  <a:pt x="4152305" y="1004590"/>
                </a:lnTo>
                <a:cubicBezTo>
                  <a:pt x="4152305" y="999629"/>
                  <a:pt x="4152305" y="997148"/>
                  <a:pt x="4152305" y="997148"/>
                </a:cubicBezTo>
                <a:lnTo>
                  <a:pt x="4189512" y="1004590"/>
                </a:lnTo>
                <a:cubicBezTo>
                  <a:pt x="4189512" y="1004590"/>
                  <a:pt x="4193232" y="1004590"/>
                  <a:pt x="4200674" y="1004590"/>
                </a:cubicBezTo>
                <a:cubicBezTo>
                  <a:pt x="4208115" y="1004590"/>
                  <a:pt x="4211836" y="1007070"/>
                  <a:pt x="4211836" y="1012031"/>
                </a:cubicBezTo>
                <a:cubicBezTo>
                  <a:pt x="4211836" y="1012031"/>
                  <a:pt x="4213076" y="1013272"/>
                  <a:pt x="4215557" y="1015752"/>
                </a:cubicBezTo>
                <a:cubicBezTo>
                  <a:pt x="4218037" y="1018233"/>
                  <a:pt x="4221758" y="1019473"/>
                  <a:pt x="4226719" y="1019473"/>
                </a:cubicBezTo>
                <a:cubicBezTo>
                  <a:pt x="4231680" y="1019473"/>
                  <a:pt x="4236641" y="1021953"/>
                  <a:pt x="4241602" y="1026914"/>
                </a:cubicBezTo>
                <a:cubicBezTo>
                  <a:pt x="4251523" y="1036836"/>
                  <a:pt x="4258965" y="1039317"/>
                  <a:pt x="4263926" y="1034355"/>
                </a:cubicBezTo>
                <a:lnTo>
                  <a:pt x="4293691" y="1049238"/>
                </a:lnTo>
                <a:cubicBezTo>
                  <a:pt x="4293691" y="1049238"/>
                  <a:pt x="4291211" y="1049238"/>
                  <a:pt x="4286250" y="1049238"/>
                </a:cubicBezTo>
                <a:cubicBezTo>
                  <a:pt x="4286250" y="1054200"/>
                  <a:pt x="4287490" y="1056680"/>
                  <a:pt x="4289971" y="1056680"/>
                </a:cubicBezTo>
                <a:cubicBezTo>
                  <a:pt x="4292451" y="1056680"/>
                  <a:pt x="4293691" y="1054200"/>
                  <a:pt x="4293691" y="1049238"/>
                </a:cubicBezTo>
                <a:cubicBezTo>
                  <a:pt x="4293691" y="1049238"/>
                  <a:pt x="4296172" y="1050479"/>
                  <a:pt x="4301133" y="1052959"/>
                </a:cubicBezTo>
                <a:cubicBezTo>
                  <a:pt x="4306094" y="1055440"/>
                  <a:pt x="4311055" y="1054200"/>
                  <a:pt x="4316016" y="1049238"/>
                </a:cubicBezTo>
                <a:cubicBezTo>
                  <a:pt x="4320977" y="1044277"/>
                  <a:pt x="4328418" y="1044277"/>
                  <a:pt x="4338340" y="1049238"/>
                </a:cubicBezTo>
                <a:lnTo>
                  <a:pt x="4345781" y="1064121"/>
                </a:lnTo>
                <a:cubicBezTo>
                  <a:pt x="4340820" y="1064121"/>
                  <a:pt x="4338340" y="1062881"/>
                  <a:pt x="4338340" y="1060400"/>
                </a:cubicBezTo>
                <a:lnTo>
                  <a:pt x="4338340" y="1064121"/>
                </a:lnTo>
                <a:cubicBezTo>
                  <a:pt x="4348262" y="1069082"/>
                  <a:pt x="4354463" y="1070322"/>
                  <a:pt x="4356943" y="1067842"/>
                </a:cubicBezTo>
                <a:cubicBezTo>
                  <a:pt x="4359424" y="1065362"/>
                  <a:pt x="4360664" y="1061641"/>
                  <a:pt x="4360664" y="1056680"/>
                </a:cubicBezTo>
                <a:lnTo>
                  <a:pt x="4405313" y="1071562"/>
                </a:lnTo>
                <a:lnTo>
                  <a:pt x="4427636" y="1079004"/>
                </a:lnTo>
                <a:lnTo>
                  <a:pt x="4449961" y="1086445"/>
                </a:lnTo>
                <a:cubicBezTo>
                  <a:pt x="4459883" y="1081484"/>
                  <a:pt x="4464843" y="1082725"/>
                  <a:pt x="4464843" y="1090166"/>
                </a:cubicBezTo>
                <a:cubicBezTo>
                  <a:pt x="4464843" y="1097607"/>
                  <a:pt x="4467324" y="1100088"/>
                  <a:pt x="4472285" y="1097607"/>
                </a:cubicBezTo>
                <a:cubicBezTo>
                  <a:pt x="4477246" y="1095127"/>
                  <a:pt x="4482207" y="1095127"/>
                  <a:pt x="4487168" y="1097607"/>
                </a:cubicBezTo>
                <a:cubicBezTo>
                  <a:pt x="4492129" y="1100088"/>
                  <a:pt x="4497090" y="1101328"/>
                  <a:pt x="4502051" y="1101328"/>
                </a:cubicBezTo>
                <a:cubicBezTo>
                  <a:pt x="4507012" y="1101328"/>
                  <a:pt x="4516933" y="1105049"/>
                  <a:pt x="4531816" y="1112490"/>
                </a:cubicBezTo>
                <a:cubicBezTo>
                  <a:pt x="4546699" y="1119932"/>
                  <a:pt x="4557861" y="1122412"/>
                  <a:pt x="4565302" y="1119932"/>
                </a:cubicBezTo>
                <a:cubicBezTo>
                  <a:pt x="4572744" y="1117451"/>
                  <a:pt x="4577705" y="1116211"/>
                  <a:pt x="4580185" y="1116211"/>
                </a:cubicBezTo>
                <a:cubicBezTo>
                  <a:pt x="4582665" y="1116211"/>
                  <a:pt x="4586386" y="1117451"/>
                  <a:pt x="4591347" y="1119932"/>
                </a:cubicBezTo>
                <a:cubicBezTo>
                  <a:pt x="4596309" y="1122412"/>
                  <a:pt x="4603750" y="1123652"/>
                  <a:pt x="4613672" y="1123652"/>
                </a:cubicBezTo>
                <a:cubicBezTo>
                  <a:pt x="4613672" y="1123652"/>
                  <a:pt x="4614912" y="1124893"/>
                  <a:pt x="4617392" y="1127373"/>
                </a:cubicBezTo>
                <a:cubicBezTo>
                  <a:pt x="4619872" y="1129854"/>
                  <a:pt x="4622354" y="1131094"/>
                  <a:pt x="4624834" y="1131094"/>
                </a:cubicBezTo>
                <a:cubicBezTo>
                  <a:pt x="4627314" y="1131094"/>
                  <a:pt x="4629795" y="1131094"/>
                  <a:pt x="4632275" y="1131094"/>
                </a:cubicBezTo>
                <a:cubicBezTo>
                  <a:pt x="4634755" y="1131094"/>
                  <a:pt x="4637236" y="1131094"/>
                  <a:pt x="4639717" y="1131094"/>
                </a:cubicBezTo>
                <a:cubicBezTo>
                  <a:pt x="4642197" y="1131094"/>
                  <a:pt x="4644678" y="1132334"/>
                  <a:pt x="4647158" y="1134814"/>
                </a:cubicBezTo>
                <a:cubicBezTo>
                  <a:pt x="4649638" y="1137295"/>
                  <a:pt x="4650879" y="1138535"/>
                  <a:pt x="4650879" y="1138535"/>
                </a:cubicBezTo>
                <a:cubicBezTo>
                  <a:pt x="4655840" y="1138535"/>
                  <a:pt x="4664521" y="1139776"/>
                  <a:pt x="4676924" y="1142256"/>
                </a:cubicBezTo>
                <a:cubicBezTo>
                  <a:pt x="4689326" y="1144736"/>
                  <a:pt x="4698007" y="1148457"/>
                  <a:pt x="4702968" y="1153418"/>
                </a:cubicBezTo>
                <a:cubicBezTo>
                  <a:pt x="4707930" y="1153418"/>
                  <a:pt x="4710410" y="1153418"/>
                  <a:pt x="4710410" y="1153418"/>
                </a:cubicBezTo>
                <a:lnTo>
                  <a:pt x="4732734" y="1160859"/>
                </a:lnTo>
                <a:cubicBezTo>
                  <a:pt x="4742656" y="1165821"/>
                  <a:pt x="4752578" y="1168301"/>
                  <a:pt x="4762500" y="1168301"/>
                </a:cubicBezTo>
                <a:cubicBezTo>
                  <a:pt x="4782344" y="1168301"/>
                  <a:pt x="4802187" y="1173262"/>
                  <a:pt x="4822031" y="1183184"/>
                </a:cubicBezTo>
                <a:cubicBezTo>
                  <a:pt x="4831952" y="1188145"/>
                  <a:pt x="4836914" y="1190625"/>
                  <a:pt x="4836914" y="1190625"/>
                </a:cubicBezTo>
                <a:cubicBezTo>
                  <a:pt x="4841875" y="1190625"/>
                  <a:pt x="4848076" y="1191866"/>
                  <a:pt x="4855517" y="1194346"/>
                </a:cubicBezTo>
                <a:cubicBezTo>
                  <a:pt x="4862959" y="1196826"/>
                  <a:pt x="4871641" y="1199307"/>
                  <a:pt x="4881562" y="1201787"/>
                </a:cubicBezTo>
                <a:cubicBezTo>
                  <a:pt x="4891484" y="1204268"/>
                  <a:pt x="4902646" y="1206748"/>
                  <a:pt x="4915049" y="1209228"/>
                </a:cubicBezTo>
                <a:cubicBezTo>
                  <a:pt x="4927451" y="1211709"/>
                  <a:pt x="4933652" y="1215430"/>
                  <a:pt x="4933652" y="1220391"/>
                </a:cubicBezTo>
                <a:lnTo>
                  <a:pt x="4948535" y="1227832"/>
                </a:lnTo>
                <a:cubicBezTo>
                  <a:pt x="4948535" y="1227832"/>
                  <a:pt x="4948535" y="1229072"/>
                  <a:pt x="4948535" y="1231553"/>
                </a:cubicBezTo>
                <a:cubicBezTo>
                  <a:pt x="4948535" y="1234033"/>
                  <a:pt x="4953496" y="1235273"/>
                  <a:pt x="4963418" y="1235273"/>
                </a:cubicBezTo>
                <a:cubicBezTo>
                  <a:pt x="4968379" y="1235273"/>
                  <a:pt x="4973339" y="1237754"/>
                  <a:pt x="4978301" y="1242715"/>
                </a:cubicBezTo>
                <a:lnTo>
                  <a:pt x="4985742" y="1250156"/>
                </a:lnTo>
                <a:lnTo>
                  <a:pt x="4993183" y="1257598"/>
                </a:lnTo>
                <a:cubicBezTo>
                  <a:pt x="4993183" y="1257598"/>
                  <a:pt x="4995663" y="1257598"/>
                  <a:pt x="5000625" y="1257598"/>
                </a:cubicBezTo>
                <a:cubicBezTo>
                  <a:pt x="5005586" y="1257598"/>
                  <a:pt x="5008066" y="1257598"/>
                  <a:pt x="5008066" y="1257598"/>
                </a:cubicBezTo>
                <a:cubicBezTo>
                  <a:pt x="5013027" y="1247676"/>
                  <a:pt x="5020469" y="1250156"/>
                  <a:pt x="5030390" y="1265039"/>
                </a:cubicBezTo>
                <a:cubicBezTo>
                  <a:pt x="5035352" y="1270000"/>
                  <a:pt x="5040312" y="1272480"/>
                  <a:pt x="5045273" y="1272480"/>
                </a:cubicBezTo>
                <a:cubicBezTo>
                  <a:pt x="5050234" y="1272480"/>
                  <a:pt x="5055195" y="1273720"/>
                  <a:pt x="5060156" y="1276201"/>
                </a:cubicBezTo>
                <a:cubicBezTo>
                  <a:pt x="5065117" y="1278682"/>
                  <a:pt x="5070077" y="1279922"/>
                  <a:pt x="5075039" y="1279922"/>
                </a:cubicBezTo>
                <a:cubicBezTo>
                  <a:pt x="5089922" y="1289844"/>
                  <a:pt x="5099843" y="1294805"/>
                  <a:pt x="5104804" y="1294805"/>
                </a:cubicBezTo>
                <a:cubicBezTo>
                  <a:pt x="5109766" y="1299765"/>
                  <a:pt x="5114726" y="1303486"/>
                  <a:pt x="5119687" y="1305967"/>
                </a:cubicBezTo>
                <a:cubicBezTo>
                  <a:pt x="5124649" y="1308447"/>
                  <a:pt x="5127129" y="1309687"/>
                  <a:pt x="5127129" y="1309687"/>
                </a:cubicBezTo>
                <a:cubicBezTo>
                  <a:pt x="5132090" y="1314648"/>
                  <a:pt x="5137050" y="1317129"/>
                  <a:pt x="5142011" y="1317129"/>
                </a:cubicBezTo>
                <a:cubicBezTo>
                  <a:pt x="5171777" y="1317129"/>
                  <a:pt x="5186660" y="1322090"/>
                  <a:pt x="5186660" y="1332012"/>
                </a:cubicBezTo>
                <a:cubicBezTo>
                  <a:pt x="5186660" y="1332012"/>
                  <a:pt x="5191621" y="1332012"/>
                  <a:pt x="5201543" y="1332012"/>
                </a:cubicBezTo>
                <a:cubicBezTo>
                  <a:pt x="5201543" y="1332012"/>
                  <a:pt x="5202783" y="1333252"/>
                  <a:pt x="5205263" y="1335732"/>
                </a:cubicBezTo>
                <a:cubicBezTo>
                  <a:pt x="5207743" y="1338213"/>
                  <a:pt x="5211464" y="1339453"/>
                  <a:pt x="5216426" y="1339453"/>
                </a:cubicBezTo>
                <a:cubicBezTo>
                  <a:pt x="5221387" y="1344414"/>
                  <a:pt x="5226347" y="1346894"/>
                  <a:pt x="5231308" y="1346894"/>
                </a:cubicBezTo>
                <a:cubicBezTo>
                  <a:pt x="5236270" y="1346894"/>
                  <a:pt x="5239990" y="1348134"/>
                  <a:pt x="5242470" y="1350615"/>
                </a:cubicBezTo>
                <a:cubicBezTo>
                  <a:pt x="5244951" y="1353096"/>
                  <a:pt x="5248671" y="1354336"/>
                  <a:pt x="5253633" y="1354336"/>
                </a:cubicBezTo>
                <a:cubicBezTo>
                  <a:pt x="5258594" y="1354336"/>
                  <a:pt x="5261074" y="1354336"/>
                  <a:pt x="5261074" y="1354336"/>
                </a:cubicBezTo>
                <a:cubicBezTo>
                  <a:pt x="5256113" y="1359297"/>
                  <a:pt x="5257353" y="1363017"/>
                  <a:pt x="5264795" y="1365498"/>
                </a:cubicBezTo>
                <a:cubicBezTo>
                  <a:pt x="5272236" y="1367979"/>
                  <a:pt x="5278437" y="1369219"/>
                  <a:pt x="5283398" y="1369219"/>
                </a:cubicBezTo>
                <a:lnTo>
                  <a:pt x="5290840" y="1369219"/>
                </a:lnTo>
                <a:lnTo>
                  <a:pt x="5283398" y="1376660"/>
                </a:lnTo>
                <a:cubicBezTo>
                  <a:pt x="5288359" y="1376660"/>
                  <a:pt x="5304482" y="1381621"/>
                  <a:pt x="5331767" y="1391543"/>
                </a:cubicBezTo>
                <a:cubicBezTo>
                  <a:pt x="5359053" y="1401465"/>
                  <a:pt x="5370215" y="1403945"/>
                  <a:pt x="5365254" y="1398984"/>
                </a:cubicBezTo>
                <a:lnTo>
                  <a:pt x="5372695" y="1391543"/>
                </a:lnTo>
                <a:cubicBezTo>
                  <a:pt x="5382617" y="1396504"/>
                  <a:pt x="5390058" y="1400224"/>
                  <a:pt x="5395019" y="1402705"/>
                </a:cubicBezTo>
                <a:cubicBezTo>
                  <a:pt x="5399981" y="1405186"/>
                  <a:pt x="5402461" y="1408906"/>
                  <a:pt x="5402461" y="1413867"/>
                </a:cubicBezTo>
                <a:lnTo>
                  <a:pt x="5409902" y="1421309"/>
                </a:lnTo>
                <a:lnTo>
                  <a:pt x="5409902" y="1413867"/>
                </a:lnTo>
                <a:lnTo>
                  <a:pt x="5424785" y="1421309"/>
                </a:lnTo>
                <a:lnTo>
                  <a:pt x="5439668" y="1428750"/>
                </a:lnTo>
                <a:lnTo>
                  <a:pt x="5469433" y="1436191"/>
                </a:lnTo>
                <a:cubicBezTo>
                  <a:pt x="5479355" y="1441152"/>
                  <a:pt x="5485557" y="1446113"/>
                  <a:pt x="5488037" y="1451074"/>
                </a:cubicBezTo>
                <a:cubicBezTo>
                  <a:pt x="5490517" y="1456035"/>
                  <a:pt x="5496719" y="1458516"/>
                  <a:pt x="5506640" y="1458516"/>
                </a:cubicBezTo>
                <a:cubicBezTo>
                  <a:pt x="5516562" y="1458516"/>
                  <a:pt x="5524003" y="1460996"/>
                  <a:pt x="5528965" y="1465957"/>
                </a:cubicBezTo>
                <a:lnTo>
                  <a:pt x="5528965" y="1473398"/>
                </a:lnTo>
                <a:lnTo>
                  <a:pt x="5536406" y="1473398"/>
                </a:lnTo>
                <a:lnTo>
                  <a:pt x="5573613" y="1480840"/>
                </a:lnTo>
                <a:cubicBezTo>
                  <a:pt x="5578574" y="1480840"/>
                  <a:pt x="5583535" y="1482080"/>
                  <a:pt x="5588496" y="1484560"/>
                </a:cubicBezTo>
                <a:cubicBezTo>
                  <a:pt x="5593457" y="1487041"/>
                  <a:pt x="5595937" y="1488281"/>
                  <a:pt x="5595937" y="1488281"/>
                </a:cubicBezTo>
                <a:cubicBezTo>
                  <a:pt x="5615781" y="1488281"/>
                  <a:pt x="5620742" y="1493242"/>
                  <a:pt x="5610820" y="1503164"/>
                </a:cubicBezTo>
                <a:cubicBezTo>
                  <a:pt x="5610820" y="1498203"/>
                  <a:pt x="5608340" y="1495723"/>
                  <a:pt x="5603379" y="1495723"/>
                </a:cubicBezTo>
                <a:lnTo>
                  <a:pt x="5603379" y="1503164"/>
                </a:lnTo>
                <a:cubicBezTo>
                  <a:pt x="5608340" y="1508125"/>
                  <a:pt x="5610820" y="1508125"/>
                  <a:pt x="5610820" y="1503164"/>
                </a:cubicBezTo>
                <a:cubicBezTo>
                  <a:pt x="5610820" y="1508125"/>
                  <a:pt x="5610820" y="1510605"/>
                  <a:pt x="5610820" y="1510605"/>
                </a:cubicBezTo>
                <a:cubicBezTo>
                  <a:pt x="5610820" y="1510605"/>
                  <a:pt x="5613300" y="1513086"/>
                  <a:pt x="5618261" y="1518047"/>
                </a:cubicBezTo>
                <a:cubicBezTo>
                  <a:pt x="5618261" y="1527969"/>
                  <a:pt x="5620742" y="1534170"/>
                  <a:pt x="5625703" y="1536650"/>
                </a:cubicBezTo>
                <a:cubicBezTo>
                  <a:pt x="5630664" y="1539131"/>
                  <a:pt x="5635624" y="1540371"/>
                  <a:pt x="5640586" y="1540371"/>
                </a:cubicBezTo>
                <a:lnTo>
                  <a:pt x="5655468" y="1540371"/>
                </a:lnTo>
                <a:lnTo>
                  <a:pt x="5640586" y="1532930"/>
                </a:lnTo>
                <a:cubicBezTo>
                  <a:pt x="5630664" y="1532930"/>
                  <a:pt x="5625703" y="1530449"/>
                  <a:pt x="5625703" y="1525488"/>
                </a:cubicBezTo>
                <a:cubicBezTo>
                  <a:pt x="5625703" y="1525488"/>
                  <a:pt x="5625703" y="1524248"/>
                  <a:pt x="5625703" y="1521767"/>
                </a:cubicBezTo>
                <a:cubicBezTo>
                  <a:pt x="5625703" y="1519287"/>
                  <a:pt x="5623223" y="1515566"/>
                  <a:pt x="5618261" y="1510605"/>
                </a:cubicBezTo>
                <a:lnTo>
                  <a:pt x="5625703" y="1510605"/>
                </a:lnTo>
                <a:cubicBezTo>
                  <a:pt x="5640586" y="1515566"/>
                  <a:pt x="5645547" y="1518047"/>
                  <a:pt x="5640586" y="1518047"/>
                </a:cubicBezTo>
                <a:lnTo>
                  <a:pt x="5657329" y="1523628"/>
                </a:lnTo>
                <a:lnTo>
                  <a:pt x="5662910" y="1518047"/>
                </a:lnTo>
                <a:cubicBezTo>
                  <a:pt x="5667871" y="1518047"/>
                  <a:pt x="5670351" y="1520527"/>
                  <a:pt x="5670351" y="1525488"/>
                </a:cubicBezTo>
                <a:lnTo>
                  <a:pt x="5662910" y="1525488"/>
                </a:lnTo>
                <a:cubicBezTo>
                  <a:pt x="5667871" y="1530449"/>
                  <a:pt x="5672831" y="1532930"/>
                  <a:pt x="5677793" y="1532930"/>
                </a:cubicBezTo>
                <a:lnTo>
                  <a:pt x="5685234" y="1532930"/>
                </a:lnTo>
                <a:cubicBezTo>
                  <a:pt x="5685234" y="1532930"/>
                  <a:pt x="5685234" y="1530449"/>
                  <a:pt x="5685234" y="1525488"/>
                </a:cubicBezTo>
                <a:lnTo>
                  <a:pt x="5692676" y="1532930"/>
                </a:lnTo>
                <a:lnTo>
                  <a:pt x="5715000" y="1540371"/>
                </a:lnTo>
                <a:cubicBezTo>
                  <a:pt x="5719961" y="1540371"/>
                  <a:pt x="5723682" y="1541611"/>
                  <a:pt x="5726162" y="1544092"/>
                </a:cubicBezTo>
                <a:cubicBezTo>
                  <a:pt x="5728642" y="1546572"/>
                  <a:pt x="5737324" y="1550293"/>
                  <a:pt x="5752207" y="1555254"/>
                </a:cubicBezTo>
                <a:cubicBezTo>
                  <a:pt x="5851425" y="1580059"/>
                  <a:pt x="5938242" y="1604863"/>
                  <a:pt x="6012656" y="1629668"/>
                </a:cubicBezTo>
                <a:lnTo>
                  <a:pt x="6072187" y="1644551"/>
                </a:lnTo>
                <a:cubicBezTo>
                  <a:pt x="6087070" y="1649511"/>
                  <a:pt x="6111874" y="1656953"/>
                  <a:pt x="6146601" y="1666875"/>
                </a:cubicBezTo>
                <a:cubicBezTo>
                  <a:pt x="6146601" y="1666875"/>
                  <a:pt x="6147842" y="1668115"/>
                  <a:pt x="6150322" y="1670596"/>
                </a:cubicBezTo>
                <a:cubicBezTo>
                  <a:pt x="6152802" y="1673076"/>
                  <a:pt x="6156523" y="1674316"/>
                  <a:pt x="6161484" y="1674316"/>
                </a:cubicBezTo>
                <a:cubicBezTo>
                  <a:pt x="6166445" y="1674316"/>
                  <a:pt x="6178847" y="1676797"/>
                  <a:pt x="6198691" y="1681758"/>
                </a:cubicBezTo>
                <a:cubicBezTo>
                  <a:pt x="6263184" y="1701601"/>
                  <a:pt x="6302871" y="1714004"/>
                  <a:pt x="6317754" y="1718965"/>
                </a:cubicBezTo>
                <a:cubicBezTo>
                  <a:pt x="6322715" y="1718965"/>
                  <a:pt x="6330156" y="1720205"/>
                  <a:pt x="6340078" y="1722685"/>
                </a:cubicBezTo>
                <a:cubicBezTo>
                  <a:pt x="6349999" y="1725166"/>
                  <a:pt x="6358681" y="1727646"/>
                  <a:pt x="6366123" y="1730127"/>
                </a:cubicBezTo>
                <a:cubicBezTo>
                  <a:pt x="6373564" y="1732608"/>
                  <a:pt x="6377285" y="1733848"/>
                  <a:pt x="6377285" y="1733848"/>
                </a:cubicBezTo>
                <a:cubicBezTo>
                  <a:pt x="6377285" y="1733848"/>
                  <a:pt x="6369843" y="1733848"/>
                  <a:pt x="6354961" y="1733848"/>
                </a:cubicBezTo>
                <a:cubicBezTo>
                  <a:pt x="6354961" y="1733848"/>
                  <a:pt x="6352481" y="1733848"/>
                  <a:pt x="6347519" y="1733848"/>
                </a:cubicBezTo>
                <a:cubicBezTo>
                  <a:pt x="6342558" y="1733848"/>
                  <a:pt x="6337598" y="1733848"/>
                  <a:pt x="6332636" y="1733848"/>
                </a:cubicBezTo>
                <a:cubicBezTo>
                  <a:pt x="6327675" y="1733848"/>
                  <a:pt x="6323954" y="1732608"/>
                  <a:pt x="6321474" y="1730127"/>
                </a:cubicBezTo>
                <a:cubicBezTo>
                  <a:pt x="6318994" y="1727646"/>
                  <a:pt x="6317754" y="1726406"/>
                  <a:pt x="6317754" y="1726406"/>
                </a:cubicBezTo>
                <a:cubicBezTo>
                  <a:pt x="6312792" y="1721445"/>
                  <a:pt x="6306592" y="1718965"/>
                  <a:pt x="6299150" y="1718965"/>
                </a:cubicBezTo>
                <a:cubicBezTo>
                  <a:pt x="6291709" y="1718965"/>
                  <a:pt x="6285508" y="1718965"/>
                  <a:pt x="6280547" y="1718965"/>
                </a:cubicBezTo>
                <a:cubicBezTo>
                  <a:pt x="6275585" y="1714004"/>
                  <a:pt x="6270625" y="1711523"/>
                  <a:pt x="6265664" y="1711523"/>
                </a:cubicBezTo>
                <a:cubicBezTo>
                  <a:pt x="6260702" y="1711523"/>
                  <a:pt x="6253261" y="1711523"/>
                  <a:pt x="6243340" y="1711523"/>
                </a:cubicBezTo>
                <a:cubicBezTo>
                  <a:pt x="6228457" y="1706563"/>
                  <a:pt x="6218535" y="1704082"/>
                  <a:pt x="6213574" y="1704082"/>
                </a:cubicBezTo>
                <a:cubicBezTo>
                  <a:pt x="6208613" y="1704082"/>
                  <a:pt x="6206133" y="1704082"/>
                  <a:pt x="6206133" y="1704082"/>
                </a:cubicBezTo>
                <a:lnTo>
                  <a:pt x="6161484" y="1689199"/>
                </a:lnTo>
                <a:cubicBezTo>
                  <a:pt x="6141640" y="1684238"/>
                  <a:pt x="6129238" y="1680518"/>
                  <a:pt x="6124277" y="1678037"/>
                </a:cubicBezTo>
                <a:cubicBezTo>
                  <a:pt x="6119316" y="1675556"/>
                  <a:pt x="6116836" y="1674316"/>
                  <a:pt x="6116836" y="1674316"/>
                </a:cubicBezTo>
                <a:cubicBezTo>
                  <a:pt x="6116836" y="1669356"/>
                  <a:pt x="6115595" y="1666875"/>
                  <a:pt x="6113115" y="1666875"/>
                </a:cubicBezTo>
                <a:cubicBezTo>
                  <a:pt x="6110635" y="1666875"/>
                  <a:pt x="6109394" y="1666875"/>
                  <a:pt x="6109394" y="1666875"/>
                </a:cubicBezTo>
                <a:lnTo>
                  <a:pt x="6087070" y="1666875"/>
                </a:lnTo>
                <a:cubicBezTo>
                  <a:pt x="6082109" y="1661914"/>
                  <a:pt x="6079629" y="1661914"/>
                  <a:pt x="6079629" y="1666875"/>
                </a:cubicBezTo>
                <a:lnTo>
                  <a:pt x="6057304" y="1651992"/>
                </a:lnTo>
                <a:lnTo>
                  <a:pt x="6049863" y="1651992"/>
                </a:lnTo>
                <a:cubicBezTo>
                  <a:pt x="6044902" y="1651992"/>
                  <a:pt x="6039942" y="1651992"/>
                  <a:pt x="6034980" y="1651992"/>
                </a:cubicBezTo>
                <a:cubicBezTo>
                  <a:pt x="6030019" y="1651992"/>
                  <a:pt x="6025059" y="1651992"/>
                  <a:pt x="6020097" y="1651992"/>
                </a:cubicBezTo>
                <a:cubicBezTo>
                  <a:pt x="6015136" y="1651992"/>
                  <a:pt x="6011415" y="1650752"/>
                  <a:pt x="6008935" y="1648271"/>
                </a:cubicBezTo>
                <a:cubicBezTo>
                  <a:pt x="6006455" y="1645791"/>
                  <a:pt x="6003974" y="1644551"/>
                  <a:pt x="6001494" y="1644551"/>
                </a:cubicBezTo>
                <a:cubicBezTo>
                  <a:pt x="5999014" y="1644551"/>
                  <a:pt x="5995293" y="1644551"/>
                  <a:pt x="5990332" y="1644551"/>
                </a:cubicBezTo>
                <a:cubicBezTo>
                  <a:pt x="5985370" y="1644551"/>
                  <a:pt x="5982890" y="1644551"/>
                  <a:pt x="5982890" y="1644551"/>
                </a:cubicBezTo>
                <a:lnTo>
                  <a:pt x="5960566" y="1637109"/>
                </a:lnTo>
                <a:cubicBezTo>
                  <a:pt x="5960566" y="1637109"/>
                  <a:pt x="5960566" y="1638349"/>
                  <a:pt x="5960566" y="1640830"/>
                </a:cubicBezTo>
                <a:cubicBezTo>
                  <a:pt x="5960566" y="1643311"/>
                  <a:pt x="5963046" y="1644551"/>
                  <a:pt x="5968008" y="1644551"/>
                </a:cubicBezTo>
                <a:cubicBezTo>
                  <a:pt x="5972969" y="1644551"/>
                  <a:pt x="5976690" y="1645791"/>
                  <a:pt x="5979170" y="1648271"/>
                </a:cubicBezTo>
                <a:cubicBezTo>
                  <a:pt x="5981650" y="1650752"/>
                  <a:pt x="5982890" y="1651992"/>
                  <a:pt x="5982890" y="1651992"/>
                </a:cubicBezTo>
                <a:cubicBezTo>
                  <a:pt x="5982890" y="1651992"/>
                  <a:pt x="5984131" y="1651992"/>
                  <a:pt x="5986611" y="1651992"/>
                </a:cubicBezTo>
                <a:cubicBezTo>
                  <a:pt x="5989091" y="1651992"/>
                  <a:pt x="5991572" y="1651992"/>
                  <a:pt x="5994052" y="1651992"/>
                </a:cubicBezTo>
                <a:cubicBezTo>
                  <a:pt x="5996533" y="1651992"/>
                  <a:pt x="6000253" y="1653232"/>
                  <a:pt x="6005215" y="1655713"/>
                </a:cubicBezTo>
                <a:cubicBezTo>
                  <a:pt x="6010176" y="1658193"/>
                  <a:pt x="6015136" y="1660674"/>
                  <a:pt x="6020097" y="1663154"/>
                </a:cubicBezTo>
                <a:cubicBezTo>
                  <a:pt x="6025059" y="1665635"/>
                  <a:pt x="6027539" y="1665635"/>
                  <a:pt x="6027539" y="1663154"/>
                </a:cubicBezTo>
                <a:cubicBezTo>
                  <a:pt x="6027539" y="1660674"/>
                  <a:pt x="6030019" y="1661914"/>
                  <a:pt x="6034980" y="1666875"/>
                </a:cubicBezTo>
                <a:cubicBezTo>
                  <a:pt x="6039942" y="1666875"/>
                  <a:pt x="6043662" y="1668115"/>
                  <a:pt x="6046142" y="1670596"/>
                </a:cubicBezTo>
                <a:cubicBezTo>
                  <a:pt x="6048622" y="1673076"/>
                  <a:pt x="6052343" y="1674316"/>
                  <a:pt x="6057304" y="1674316"/>
                </a:cubicBezTo>
                <a:cubicBezTo>
                  <a:pt x="6072187" y="1674316"/>
                  <a:pt x="6083349" y="1675556"/>
                  <a:pt x="6090791" y="1678037"/>
                </a:cubicBezTo>
                <a:cubicBezTo>
                  <a:pt x="6098232" y="1680518"/>
                  <a:pt x="6103193" y="1682998"/>
                  <a:pt x="6105674" y="1685478"/>
                </a:cubicBezTo>
                <a:cubicBezTo>
                  <a:pt x="6108154" y="1687959"/>
                  <a:pt x="6111874" y="1689199"/>
                  <a:pt x="6116836" y="1689199"/>
                </a:cubicBezTo>
                <a:lnTo>
                  <a:pt x="6124277" y="1689199"/>
                </a:lnTo>
                <a:lnTo>
                  <a:pt x="6124277" y="1696641"/>
                </a:lnTo>
                <a:lnTo>
                  <a:pt x="6131718" y="1696641"/>
                </a:lnTo>
                <a:lnTo>
                  <a:pt x="6131718" y="1689199"/>
                </a:lnTo>
                <a:cubicBezTo>
                  <a:pt x="6136680" y="1694160"/>
                  <a:pt x="6139160" y="1696641"/>
                  <a:pt x="6139160" y="1696641"/>
                </a:cubicBezTo>
                <a:lnTo>
                  <a:pt x="6154043" y="1704082"/>
                </a:lnTo>
                <a:cubicBezTo>
                  <a:pt x="6159004" y="1699121"/>
                  <a:pt x="6167685" y="1699121"/>
                  <a:pt x="6180088" y="1704082"/>
                </a:cubicBezTo>
                <a:cubicBezTo>
                  <a:pt x="6192490" y="1709043"/>
                  <a:pt x="6213574" y="1714004"/>
                  <a:pt x="6243340" y="1718965"/>
                </a:cubicBezTo>
                <a:cubicBezTo>
                  <a:pt x="6253261" y="1723926"/>
                  <a:pt x="6261943" y="1726406"/>
                  <a:pt x="6269385" y="1726406"/>
                </a:cubicBezTo>
                <a:cubicBezTo>
                  <a:pt x="6276826" y="1726406"/>
                  <a:pt x="6281787" y="1727646"/>
                  <a:pt x="6284267" y="1730127"/>
                </a:cubicBezTo>
                <a:cubicBezTo>
                  <a:pt x="6286747" y="1732608"/>
                  <a:pt x="6290468" y="1731367"/>
                  <a:pt x="6295429" y="1726406"/>
                </a:cubicBezTo>
                <a:lnTo>
                  <a:pt x="6295429" y="1733848"/>
                </a:lnTo>
                <a:cubicBezTo>
                  <a:pt x="6295429" y="1733848"/>
                  <a:pt x="6302871" y="1736328"/>
                  <a:pt x="6317754" y="1741289"/>
                </a:cubicBezTo>
                <a:cubicBezTo>
                  <a:pt x="6327675" y="1741289"/>
                  <a:pt x="6335117" y="1741289"/>
                  <a:pt x="6340078" y="1741289"/>
                </a:cubicBezTo>
                <a:cubicBezTo>
                  <a:pt x="6345039" y="1741289"/>
                  <a:pt x="6347519" y="1741289"/>
                  <a:pt x="6347519" y="1741289"/>
                </a:cubicBezTo>
                <a:cubicBezTo>
                  <a:pt x="6347519" y="1746250"/>
                  <a:pt x="6352481" y="1748730"/>
                  <a:pt x="6362402" y="1748730"/>
                </a:cubicBezTo>
                <a:lnTo>
                  <a:pt x="6384726" y="1756172"/>
                </a:lnTo>
                <a:cubicBezTo>
                  <a:pt x="6379765" y="1756172"/>
                  <a:pt x="6377285" y="1756172"/>
                  <a:pt x="6377285" y="1756172"/>
                </a:cubicBezTo>
                <a:cubicBezTo>
                  <a:pt x="6377285" y="1761133"/>
                  <a:pt x="6374805" y="1763613"/>
                  <a:pt x="6369843" y="1763613"/>
                </a:cubicBezTo>
                <a:cubicBezTo>
                  <a:pt x="6364882" y="1763613"/>
                  <a:pt x="6362402" y="1763613"/>
                  <a:pt x="6362402" y="1763613"/>
                </a:cubicBezTo>
                <a:cubicBezTo>
                  <a:pt x="6362402" y="1768574"/>
                  <a:pt x="6362402" y="1771055"/>
                  <a:pt x="6362402" y="1771055"/>
                </a:cubicBezTo>
                <a:cubicBezTo>
                  <a:pt x="6362402" y="1771055"/>
                  <a:pt x="6359922" y="1771055"/>
                  <a:pt x="6354961" y="1771055"/>
                </a:cubicBezTo>
                <a:lnTo>
                  <a:pt x="6347519" y="1771055"/>
                </a:lnTo>
                <a:cubicBezTo>
                  <a:pt x="6352481" y="1766094"/>
                  <a:pt x="6352481" y="1763613"/>
                  <a:pt x="6347519" y="1763613"/>
                </a:cubicBezTo>
                <a:cubicBezTo>
                  <a:pt x="6342558" y="1763613"/>
                  <a:pt x="6338837" y="1763613"/>
                  <a:pt x="6336357" y="1763613"/>
                </a:cubicBezTo>
                <a:cubicBezTo>
                  <a:pt x="6333877" y="1763613"/>
                  <a:pt x="6328916" y="1766094"/>
                  <a:pt x="6321474" y="1771055"/>
                </a:cubicBezTo>
                <a:cubicBezTo>
                  <a:pt x="6314033" y="1776015"/>
                  <a:pt x="6310312" y="1776015"/>
                  <a:pt x="6310312" y="1771055"/>
                </a:cubicBezTo>
                <a:cubicBezTo>
                  <a:pt x="6310312" y="1766094"/>
                  <a:pt x="6310312" y="1763613"/>
                  <a:pt x="6310312" y="1763613"/>
                </a:cubicBezTo>
                <a:lnTo>
                  <a:pt x="6302871" y="1756172"/>
                </a:lnTo>
                <a:cubicBezTo>
                  <a:pt x="6302871" y="1756172"/>
                  <a:pt x="6301630" y="1756172"/>
                  <a:pt x="6299150" y="1756172"/>
                </a:cubicBezTo>
                <a:cubicBezTo>
                  <a:pt x="6296670" y="1756172"/>
                  <a:pt x="6292949" y="1756172"/>
                  <a:pt x="6287988" y="1756172"/>
                </a:cubicBezTo>
                <a:cubicBezTo>
                  <a:pt x="6287988" y="1751211"/>
                  <a:pt x="6285508" y="1751211"/>
                  <a:pt x="6280547" y="1756172"/>
                </a:cubicBezTo>
                <a:lnTo>
                  <a:pt x="6273105" y="1756172"/>
                </a:lnTo>
                <a:lnTo>
                  <a:pt x="6228457" y="1733848"/>
                </a:lnTo>
                <a:cubicBezTo>
                  <a:pt x="6213574" y="1733848"/>
                  <a:pt x="6201171" y="1732608"/>
                  <a:pt x="6191250" y="1730127"/>
                </a:cubicBezTo>
                <a:cubicBezTo>
                  <a:pt x="6181328" y="1727646"/>
                  <a:pt x="6172646" y="1726406"/>
                  <a:pt x="6165205" y="1726406"/>
                </a:cubicBezTo>
                <a:cubicBezTo>
                  <a:pt x="6157763" y="1726406"/>
                  <a:pt x="6150322" y="1723926"/>
                  <a:pt x="6142881" y="1718965"/>
                </a:cubicBezTo>
                <a:cubicBezTo>
                  <a:pt x="6135439" y="1714004"/>
                  <a:pt x="6125518" y="1711523"/>
                  <a:pt x="6113115" y="1711523"/>
                </a:cubicBezTo>
                <a:cubicBezTo>
                  <a:pt x="6100712" y="1711523"/>
                  <a:pt x="6093271" y="1710283"/>
                  <a:pt x="6090791" y="1707803"/>
                </a:cubicBezTo>
                <a:cubicBezTo>
                  <a:pt x="6088311" y="1705322"/>
                  <a:pt x="6084590" y="1702842"/>
                  <a:pt x="6079629" y="1700361"/>
                </a:cubicBezTo>
                <a:cubicBezTo>
                  <a:pt x="6074667" y="1697881"/>
                  <a:pt x="6069707" y="1699121"/>
                  <a:pt x="6064746" y="1704082"/>
                </a:cubicBezTo>
                <a:cubicBezTo>
                  <a:pt x="6074667" y="1704082"/>
                  <a:pt x="6080869" y="1706563"/>
                  <a:pt x="6083349" y="1711523"/>
                </a:cubicBezTo>
                <a:cubicBezTo>
                  <a:pt x="6085829" y="1716484"/>
                  <a:pt x="6089550" y="1718965"/>
                  <a:pt x="6094511" y="1718965"/>
                </a:cubicBezTo>
                <a:cubicBezTo>
                  <a:pt x="6114356" y="1718965"/>
                  <a:pt x="6124277" y="1721445"/>
                  <a:pt x="6124277" y="1726406"/>
                </a:cubicBezTo>
                <a:cubicBezTo>
                  <a:pt x="6124277" y="1731367"/>
                  <a:pt x="6126757" y="1733848"/>
                  <a:pt x="6131718" y="1733848"/>
                </a:cubicBezTo>
                <a:lnTo>
                  <a:pt x="6161484" y="1741289"/>
                </a:lnTo>
                <a:cubicBezTo>
                  <a:pt x="6166445" y="1741289"/>
                  <a:pt x="6171406" y="1741289"/>
                  <a:pt x="6176367" y="1741289"/>
                </a:cubicBezTo>
                <a:cubicBezTo>
                  <a:pt x="6176367" y="1736328"/>
                  <a:pt x="6177608" y="1735088"/>
                  <a:pt x="6180088" y="1737568"/>
                </a:cubicBezTo>
                <a:cubicBezTo>
                  <a:pt x="6182568" y="1740049"/>
                  <a:pt x="6186288" y="1741289"/>
                  <a:pt x="6191250" y="1741289"/>
                </a:cubicBezTo>
                <a:cubicBezTo>
                  <a:pt x="6196211" y="1746250"/>
                  <a:pt x="6201171" y="1748730"/>
                  <a:pt x="6206133" y="1748730"/>
                </a:cubicBezTo>
                <a:cubicBezTo>
                  <a:pt x="6221015" y="1748730"/>
                  <a:pt x="6223495" y="1751211"/>
                  <a:pt x="6213574" y="1756172"/>
                </a:cubicBezTo>
                <a:lnTo>
                  <a:pt x="6198691" y="1763613"/>
                </a:lnTo>
                <a:lnTo>
                  <a:pt x="6206133" y="1771055"/>
                </a:lnTo>
                <a:cubicBezTo>
                  <a:pt x="6250781" y="1785937"/>
                  <a:pt x="6275585" y="1790898"/>
                  <a:pt x="6280547" y="1785937"/>
                </a:cubicBezTo>
                <a:lnTo>
                  <a:pt x="6265664" y="1778496"/>
                </a:lnTo>
                <a:lnTo>
                  <a:pt x="6235898" y="1771055"/>
                </a:lnTo>
                <a:cubicBezTo>
                  <a:pt x="6235898" y="1771055"/>
                  <a:pt x="6233418" y="1769815"/>
                  <a:pt x="6228457" y="1767334"/>
                </a:cubicBezTo>
                <a:cubicBezTo>
                  <a:pt x="6223495" y="1764853"/>
                  <a:pt x="6221015" y="1766094"/>
                  <a:pt x="6221015" y="1771055"/>
                </a:cubicBezTo>
                <a:lnTo>
                  <a:pt x="6221015" y="1763613"/>
                </a:lnTo>
                <a:cubicBezTo>
                  <a:pt x="6225977" y="1758652"/>
                  <a:pt x="6228457" y="1756172"/>
                  <a:pt x="6228457" y="1756172"/>
                </a:cubicBezTo>
                <a:lnTo>
                  <a:pt x="6243340" y="1756172"/>
                </a:lnTo>
                <a:cubicBezTo>
                  <a:pt x="6258222" y="1756172"/>
                  <a:pt x="6265664" y="1758652"/>
                  <a:pt x="6265664" y="1763613"/>
                </a:cubicBezTo>
                <a:cubicBezTo>
                  <a:pt x="6270625" y="1768574"/>
                  <a:pt x="6278067" y="1768574"/>
                  <a:pt x="6287988" y="1763613"/>
                </a:cubicBezTo>
                <a:lnTo>
                  <a:pt x="6302871" y="1778496"/>
                </a:lnTo>
                <a:lnTo>
                  <a:pt x="6310312" y="1785937"/>
                </a:lnTo>
                <a:lnTo>
                  <a:pt x="6317754" y="1785937"/>
                </a:lnTo>
                <a:cubicBezTo>
                  <a:pt x="6317754" y="1785937"/>
                  <a:pt x="6320234" y="1785937"/>
                  <a:pt x="6325195" y="1785937"/>
                </a:cubicBezTo>
                <a:lnTo>
                  <a:pt x="6340078" y="1785937"/>
                </a:lnTo>
                <a:lnTo>
                  <a:pt x="6347519" y="1793379"/>
                </a:lnTo>
                <a:cubicBezTo>
                  <a:pt x="6347519" y="1803301"/>
                  <a:pt x="6347519" y="1808262"/>
                  <a:pt x="6347519" y="1808262"/>
                </a:cubicBezTo>
                <a:cubicBezTo>
                  <a:pt x="6352481" y="1808262"/>
                  <a:pt x="6357441" y="1810742"/>
                  <a:pt x="6362402" y="1815703"/>
                </a:cubicBezTo>
                <a:cubicBezTo>
                  <a:pt x="6352481" y="1820664"/>
                  <a:pt x="6345039" y="1823144"/>
                  <a:pt x="6340078" y="1823144"/>
                </a:cubicBezTo>
                <a:lnTo>
                  <a:pt x="6340078" y="1815703"/>
                </a:lnTo>
                <a:cubicBezTo>
                  <a:pt x="6340078" y="1815703"/>
                  <a:pt x="6337598" y="1818184"/>
                  <a:pt x="6332636" y="1823144"/>
                </a:cubicBezTo>
                <a:lnTo>
                  <a:pt x="6302871" y="1815703"/>
                </a:lnTo>
                <a:cubicBezTo>
                  <a:pt x="6292949" y="1815703"/>
                  <a:pt x="6278067" y="1815703"/>
                  <a:pt x="6258222" y="1815703"/>
                </a:cubicBezTo>
                <a:cubicBezTo>
                  <a:pt x="6238378" y="1815703"/>
                  <a:pt x="6228457" y="1815703"/>
                  <a:pt x="6228457" y="1815703"/>
                </a:cubicBezTo>
                <a:cubicBezTo>
                  <a:pt x="6223495" y="1815703"/>
                  <a:pt x="6221015" y="1813222"/>
                  <a:pt x="6221015" y="1808262"/>
                </a:cubicBezTo>
                <a:cubicBezTo>
                  <a:pt x="6221015" y="1803301"/>
                  <a:pt x="6221015" y="1800820"/>
                  <a:pt x="6221015" y="1800820"/>
                </a:cubicBezTo>
                <a:cubicBezTo>
                  <a:pt x="6221015" y="1800820"/>
                  <a:pt x="6218535" y="1803301"/>
                  <a:pt x="6213574" y="1808262"/>
                </a:cubicBezTo>
                <a:lnTo>
                  <a:pt x="6191250" y="1800820"/>
                </a:lnTo>
                <a:cubicBezTo>
                  <a:pt x="6191250" y="1800820"/>
                  <a:pt x="6188770" y="1800820"/>
                  <a:pt x="6183808" y="1800820"/>
                </a:cubicBezTo>
                <a:cubicBezTo>
                  <a:pt x="6178847" y="1800820"/>
                  <a:pt x="6175126" y="1800820"/>
                  <a:pt x="6172646" y="1800820"/>
                </a:cubicBezTo>
                <a:cubicBezTo>
                  <a:pt x="6170166" y="1800820"/>
                  <a:pt x="6167685" y="1800820"/>
                  <a:pt x="6165205" y="1800820"/>
                </a:cubicBezTo>
                <a:cubicBezTo>
                  <a:pt x="6162725" y="1800820"/>
                  <a:pt x="6161484" y="1800820"/>
                  <a:pt x="6161484" y="1800820"/>
                </a:cubicBezTo>
                <a:lnTo>
                  <a:pt x="6139160" y="1793379"/>
                </a:lnTo>
                <a:cubicBezTo>
                  <a:pt x="6139160" y="1798340"/>
                  <a:pt x="6140401" y="1800820"/>
                  <a:pt x="6142881" y="1800820"/>
                </a:cubicBezTo>
                <a:cubicBezTo>
                  <a:pt x="6145361" y="1800820"/>
                  <a:pt x="6149081" y="1800820"/>
                  <a:pt x="6154043" y="1800820"/>
                </a:cubicBezTo>
                <a:lnTo>
                  <a:pt x="6168926" y="1808262"/>
                </a:lnTo>
                <a:cubicBezTo>
                  <a:pt x="6173887" y="1808262"/>
                  <a:pt x="6177608" y="1808262"/>
                  <a:pt x="6180088" y="1808262"/>
                </a:cubicBezTo>
                <a:cubicBezTo>
                  <a:pt x="6182568" y="1808262"/>
                  <a:pt x="6183808" y="1810742"/>
                  <a:pt x="6183808" y="1815703"/>
                </a:cubicBezTo>
                <a:cubicBezTo>
                  <a:pt x="6183808" y="1815703"/>
                  <a:pt x="6182568" y="1816943"/>
                  <a:pt x="6180088" y="1819424"/>
                </a:cubicBezTo>
                <a:cubicBezTo>
                  <a:pt x="6177608" y="1821904"/>
                  <a:pt x="6173887" y="1823144"/>
                  <a:pt x="6168926" y="1823144"/>
                </a:cubicBezTo>
                <a:cubicBezTo>
                  <a:pt x="6163964" y="1823144"/>
                  <a:pt x="6161484" y="1823144"/>
                  <a:pt x="6161484" y="1823144"/>
                </a:cubicBezTo>
                <a:lnTo>
                  <a:pt x="6295429" y="1852910"/>
                </a:lnTo>
                <a:cubicBezTo>
                  <a:pt x="6315274" y="1857871"/>
                  <a:pt x="6330156" y="1860351"/>
                  <a:pt x="6340078" y="1860351"/>
                </a:cubicBezTo>
                <a:lnTo>
                  <a:pt x="6354961" y="1867793"/>
                </a:lnTo>
                <a:lnTo>
                  <a:pt x="6340078" y="1867793"/>
                </a:lnTo>
                <a:lnTo>
                  <a:pt x="6295429" y="1875234"/>
                </a:lnTo>
                <a:lnTo>
                  <a:pt x="6280547" y="1875234"/>
                </a:lnTo>
                <a:cubicBezTo>
                  <a:pt x="6275585" y="1875234"/>
                  <a:pt x="6270625" y="1875234"/>
                  <a:pt x="6265664" y="1875234"/>
                </a:cubicBezTo>
                <a:cubicBezTo>
                  <a:pt x="6260702" y="1875234"/>
                  <a:pt x="6258222" y="1872754"/>
                  <a:pt x="6258222" y="1867793"/>
                </a:cubicBezTo>
                <a:cubicBezTo>
                  <a:pt x="6253261" y="1867793"/>
                  <a:pt x="6248301" y="1867793"/>
                  <a:pt x="6243340" y="1867793"/>
                </a:cubicBezTo>
                <a:cubicBezTo>
                  <a:pt x="6213574" y="1872754"/>
                  <a:pt x="6188770" y="1870274"/>
                  <a:pt x="6168926" y="1860351"/>
                </a:cubicBezTo>
                <a:cubicBezTo>
                  <a:pt x="6168926" y="1860351"/>
                  <a:pt x="6167685" y="1860351"/>
                  <a:pt x="6165205" y="1860351"/>
                </a:cubicBezTo>
                <a:cubicBezTo>
                  <a:pt x="6162725" y="1860351"/>
                  <a:pt x="6159004" y="1860351"/>
                  <a:pt x="6154043" y="1860351"/>
                </a:cubicBezTo>
                <a:lnTo>
                  <a:pt x="6154043" y="1867793"/>
                </a:lnTo>
                <a:cubicBezTo>
                  <a:pt x="6159004" y="1867793"/>
                  <a:pt x="6166445" y="1870274"/>
                  <a:pt x="6176367" y="1875234"/>
                </a:cubicBezTo>
                <a:cubicBezTo>
                  <a:pt x="6186288" y="1880195"/>
                  <a:pt x="6193730" y="1882676"/>
                  <a:pt x="6198691" y="1882676"/>
                </a:cubicBezTo>
                <a:cubicBezTo>
                  <a:pt x="6218535" y="1892598"/>
                  <a:pt x="6230937" y="1895078"/>
                  <a:pt x="6235898" y="1890117"/>
                </a:cubicBezTo>
                <a:cubicBezTo>
                  <a:pt x="6240859" y="1885156"/>
                  <a:pt x="6250781" y="1885156"/>
                  <a:pt x="6265664" y="1890117"/>
                </a:cubicBezTo>
                <a:cubicBezTo>
                  <a:pt x="6275585" y="1895078"/>
                  <a:pt x="6280547" y="1900039"/>
                  <a:pt x="6280547" y="1905000"/>
                </a:cubicBezTo>
                <a:cubicBezTo>
                  <a:pt x="6270625" y="1905000"/>
                  <a:pt x="6265664" y="1902519"/>
                  <a:pt x="6265664" y="1897559"/>
                </a:cubicBezTo>
                <a:lnTo>
                  <a:pt x="6250781" y="1897559"/>
                </a:lnTo>
                <a:lnTo>
                  <a:pt x="6302871" y="1919883"/>
                </a:lnTo>
                <a:lnTo>
                  <a:pt x="6325195" y="1927324"/>
                </a:lnTo>
                <a:cubicBezTo>
                  <a:pt x="6325195" y="1932285"/>
                  <a:pt x="6322715" y="1934766"/>
                  <a:pt x="6317754" y="1934766"/>
                </a:cubicBezTo>
                <a:cubicBezTo>
                  <a:pt x="6312792" y="1934766"/>
                  <a:pt x="6302871" y="1934766"/>
                  <a:pt x="6287988" y="1934766"/>
                </a:cubicBezTo>
                <a:cubicBezTo>
                  <a:pt x="6283027" y="1934766"/>
                  <a:pt x="6276826" y="1933525"/>
                  <a:pt x="6269385" y="1931045"/>
                </a:cubicBezTo>
                <a:cubicBezTo>
                  <a:pt x="6261943" y="1928564"/>
                  <a:pt x="6258222" y="1927324"/>
                  <a:pt x="6258222" y="1927324"/>
                </a:cubicBezTo>
                <a:cubicBezTo>
                  <a:pt x="6253261" y="1922363"/>
                  <a:pt x="6249540" y="1921123"/>
                  <a:pt x="6247060" y="1923603"/>
                </a:cubicBezTo>
                <a:cubicBezTo>
                  <a:pt x="6244580" y="1926084"/>
                  <a:pt x="6238378" y="1924843"/>
                  <a:pt x="6228457" y="1919883"/>
                </a:cubicBezTo>
                <a:cubicBezTo>
                  <a:pt x="6228457" y="1919883"/>
                  <a:pt x="6225977" y="1918643"/>
                  <a:pt x="6221015" y="1916162"/>
                </a:cubicBezTo>
                <a:cubicBezTo>
                  <a:pt x="6216054" y="1913681"/>
                  <a:pt x="6213574" y="1912441"/>
                  <a:pt x="6213574" y="1912441"/>
                </a:cubicBezTo>
                <a:cubicBezTo>
                  <a:pt x="6208613" y="1912441"/>
                  <a:pt x="6206133" y="1912441"/>
                  <a:pt x="6206133" y="1912441"/>
                </a:cubicBezTo>
                <a:lnTo>
                  <a:pt x="6198691" y="1905000"/>
                </a:lnTo>
                <a:lnTo>
                  <a:pt x="6191250" y="1905000"/>
                </a:lnTo>
                <a:cubicBezTo>
                  <a:pt x="6186288" y="1905000"/>
                  <a:pt x="6178847" y="1903760"/>
                  <a:pt x="6168926" y="1901279"/>
                </a:cubicBezTo>
                <a:cubicBezTo>
                  <a:pt x="6159004" y="1898799"/>
                  <a:pt x="6150322" y="1897559"/>
                  <a:pt x="6142881" y="1897559"/>
                </a:cubicBezTo>
                <a:cubicBezTo>
                  <a:pt x="6135439" y="1897559"/>
                  <a:pt x="6131718" y="1897559"/>
                  <a:pt x="6131718" y="1897559"/>
                </a:cubicBezTo>
                <a:cubicBezTo>
                  <a:pt x="6121797" y="1897559"/>
                  <a:pt x="6111874" y="1892598"/>
                  <a:pt x="6101953" y="1882676"/>
                </a:cubicBezTo>
                <a:cubicBezTo>
                  <a:pt x="6096992" y="1877715"/>
                  <a:pt x="6093271" y="1876474"/>
                  <a:pt x="6090791" y="1878955"/>
                </a:cubicBezTo>
                <a:cubicBezTo>
                  <a:pt x="6088311" y="1881436"/>
                  <a:pt x="6082109" y="1882676"/>
                  <a:pt x="6072187" y="1882676"/>
                </a:cubicBezTo>
                <a:cubicBezTo>
                  <a:pt x="6062266" y="1882676"/>
                  <a:pt x="6054824" y="1881436"/>
                  <a:pt x="6049863" y="1878955"/>
                </a:cubicBezTo>
                <a:cubicBezTo>
                  <a:pt x="6044902" y="1876474"/>
                  <a:pt x="6032500" y="1872754"/>
                  <a:pt x="6012656" y="1867793"/>
                </a:cubicBezTo>
                <a:lnTo>
                  <a:pt x="5997773" y="1867793"/>
                </a:lnTo>
                <a:lnTo>
                  <a:pt x="5938242" y="1845469"/>
                </a:lnTo>
                <a:lnTo>
                  <a:pt x="5945683" y="1852910"/>
                </a:lnTo>
                <a:cubicBezTo>
                  <a:pt x="5945683" y="1852910"/>
                  <a:pt x="5950645" y="1854150"/>
                  <a:pt x="5960566" y="1856631"/>
                </a:cubicBezTo>
                <a:cubicBezTo>
                  <a:pt x="5970488" y="1859111"/>
                  <a:pt x="5980410" y="1862832"/>
                  <a:pt x="5990332" y="1867793"/>
                </a:cubicBezTo>
                <a:cubicBezTo>
                  <a:pt x="5995293" y="1872754"/>
                  <a:pt x="6001494" y="1876474"/>
                  <a:pt x="6008935" y="1878955"/>
                </a:cubicBezTo>
                <a:cubicBezTo>
                  <a:pt x="6016377" y="1881436"/>
                  <a:pt x="6023818" y="1882676"/>
                  <a:pt x="6031260" y="1882676"/>
                </a:cubicBezTo>
                <a:cubicBezTo>
                  <a:pt x="6038701" y="1882676"/>
                  <a:pt x="6042422" y="1885156"/>
                  <a:pt x="6042422" y="1890117"/>
                </a:cubicBezTo>
                <a:lnTo>
                  <a:pt x="6064746" y="1897559"/>
                </a:lnTo>
                <a:cubicBezTo>
                  <a:pt x="6064746" y="1897559"/>
                  <a:pt x="6065986" y="1897559"/>
                  <a:pt x="6068467" y="1897559"/>
                </a:cubicBezTo>
                <a:cubicBezTo>
                  <a:pt x="6070947" y="1897559"/>
                  <a:pt x="6074667" y="1897559"/>
                  <a:pt x="6079629" y="1897559"/>
                </a:cubicBezTo>
                <a:cubicBezTo>
                  <a:pt x="6084590" y="1897559"/>
                  <a:pt x="6088311" y="1898799"/>
                  <a:pt x="6090791" y="1901279"/>
                </a:cubicBezTo>
                <a:cubicBezTo>
                  <a:pt x="6093271" y="1903760"/>
                  <a:pt x="6092031" y="1905000"/>
                  <a:pt x="6087070" y="1905000"/>
                </a:cubicBezTo>
                <a:cubicBezTo>
                  <a:pt x="6082109" y="1905000"/>
                  <a:pt x="6079629" y="1907481"/>
                  <a:pt x="6079629" y="1912441"/>
                </a:cubicBezTo>
                <a:cubicBezTo>
                  <a:pt x="6079629" y="1912441"/>
                  <a:pt x="6082109" y="1912441"/>
                  <a:pt x="6087070" y="1912441"/>
                </a:cubicBezTo>
                <a:cubicBezTo>
                  <a:pt x="6092031" y="1912441"/>
                  <a:pt x="6099473" y="1912441"/>
                  <a:pt x="6109394" y="1912441"/>
                </a:cubicBezTo>
                <a:cubicBezTo>
                  <a:pt x="6119316" y="1912441"/>
                  <a:pt x="6126757" y="1914922"/>
                  <a:pt x="6131718" y="1919883"/>
                </a:cubicBezTo>
                <a:cubicBezTo>
                  <a:pt x="6136680" y="1934766"/>
                  <a:pt x="6141640" y="1937246"/>
                  <a:pt x="6146601" y="1927324"/>
                </a:cubicBezTo>
                <a:lnTo>
                  <a:pt x="6168926" y="1927324"/>
                </a:lnTo>
                <a:lnTo>
                  <a:pt x="6183808" y="1934766"/>
                </a:lnTo>
                <a:lnTo>
                  <a:pt x="6213574" y="1949648"/>
                </a:lnTo>
                <a:lnTo>
                  <a:pt x="6221015" y="1957090"/>
                </a:lnTo>
                <a:lnTo>
                  <a:pt x="6250781" y="1964531"/>
                </a:lnTo>
                <a:cubicBezTo>
                  <a:pt x="6280547" y="1974453"/>
                  <a:pt x="6309072" y="1983135"/>
                  <a:pt x="6336357" y="1990576"/>
                </a:cubicBezTo>
                <a:cubicBezTo>
                  <a:pt x="6363643" y="1998017"/>
                  <a:pt x="6389687" y="2001738"/>
                  <a:pt x="6414491" y="2001738"/>
                </a:cubicBezTo>
                <a:cubicBezTo>
                  <a:pt x="6429375" y="2001738"/>
                  <a:pt x="6436816" y="2004219"/>
                  <a:pt x="6436816" y="2009180"/>
                </a:cubicBezTo>
                <a:lnTo>
                  <a:pt x="6444257" y="2009180"/>
                </a:lnTo>
                <a:cubicBezTo>
                  <a:pt x="6434336" y="2009180"/>
                  <a:pt x="6426895" y="2010420"/>
                  <a:pt x="6421933" y="2012900"/>
                </a:cubicBezTo>
                <a:cubicBezTo>
                  <a:pt x="6416972" y="2015381"/>
                  <a:pt x="6414491" y="2016621"/>
                  <a:pt x="6414491" y="2016621"/>
                </a:cubicBezTo>
                <a:cubicBezTo>
                  <a:pt x="6414491" y="2021582"/>
                  <a:pt x="6414491" y="2024062"/>
                  <a:pt x="6414491" y="2024062"/>
                </a:cubicBezTo>
                <a:cubicBezTo>
                  <a:pt x="6414491" y="2024062"/>
                  <a:pt x="6416972" y="2024062"/>
                  <a:pt x="6421933" y="2024062"/>
                </a:cubicBezTo>
                <a:cubicBezTo>
                  <a:pt x="6421933" y="2029023"/>
                  <a:pt x="6424413" y="2031504"/>
                  <a:pt x="6429375" y="2031504"/>
                </a:cubicBezTo>
                <a:cubicBezTo>
                  <a:pt x="6434336" y="2031504"/>
                  <a:pt x="6440537" y="2032744"/>
                  <a:pt x="6447978" y="2035225"/>
                </a:cubicBezTo>
                <a:cubicBezTo>
                  <a:pt x="6455419" y="2037705"/>
                  <a:pt x="6461620" y="2038945"/>
                  <a:pt x="6466581" y="2038945"/>
                </a:cubicBezTo>
                <a:lnTo>
                  <a:pt x="6481465" y="2046387"/>
                </a:lnTo>
                <a:cubicBezTo>
                  <a:pt x="6486425" y="2046387"/>
                  <a:pt x="6498827" y="2051347"/>
                  <a:pt x="6518671" y="2061269"/>
                </a:cubicBezTo>
                <a:lnTo>
                  <a:pt x="6570761" y="2076152"/>
                </a:lnTo>
                <a:cubicBezTo>
                  <a:pt x="6570761" y="2081113"/>
                  <a:pt x="6538515" y="2073672"/>
                  <a:pt x="6474023" y="2053828"/>
                </a:cubicBezTo>
                <a:cubicBezTo>
                  <a:pt x="6464101" y="2048867"/>
                  <a:pt x="6454179" y="2045147"/>
                  <a:pt x="6444257" y="2042666"/>
                </a:cubicBezTo>
                <a:cubicBezTo>
                  <a:pt x="6434336" y="2040185"/>
                  <a:pt x="6425654" y="2037705"/>
                  <a:pt x="6418213" y="2035225"/>
                </a:cubicBezTo>
                <a:cubicBezTo>
                  <a:pt x="6410771" y="2032744"/>
                  <a:pt x="6404570" y="2031504"/>
                  <a:pt x="6399609" y="2031504"/>
                </a:cubicBezTo>
                <a:lnTo>
                  <a:pt x="6362402" y="2016621"/>
                </a:lnTo>
                <a:cubicBezTo>
                  <a:pt x="6347519" y="2016621"/>
                  <a:pt x="6335117" y="2016621"/>
                  <a:pt x="6325195" y="2016621"/>
                </a:cubicBezTo>
                <a:cubicBezTo>
                  <a:pt x="6315274" y="2016621"/>
                  <a:pt x="6310312" y="2015381"/>
                  <a:pt x="6310312" y="2012900"/>
                </a:cubicBezTo>
                <a:cubicBezTo>
                  <a:pt x="6310312" y="2010420"/>
                  <a:pt x="6304111" y="2007940"/>
                  <a:pt x="6291709" y="2005459"/>
                </a:cubicBezTo>
                <a:cubicBezTo>
                  <a:pt x="6279306" y="2002978"/>
                  <a:pt x="6271865" y="2001738"/>
                  <a:pt x="6269385" y="2001738"/>
                </a:cubicBezTo>
                <a:cubicBezTo>
                  <a:pt x="6266904" y="2001738"/>
                  <a:pt x="6260702" y="1999258"/>
                  <a:pt x="6250781" y="1994297"/>
                </a:cubicBezTo>
                <a:lnTo>
                  <a:pt x="6228457" y="1986855"/>
                </a:lnTo>
                <a:lnTo>
                  <a:pt x="6206133" y="1986855"/>
                </a:lnTo>
                <a:cubicBezTo>
                  <a:pt x="6196211" y="1981895"/>
                  <a:pt x="6190009" y="1980654"/>
                  <a:pt x="6187529" y="1983135"/>
                </a:cubicBezTo>
                <a:cubicBezTo>
                  <a:pt x="6185049" y="1985615"/>
                  <a:pt x="6181328" y="1983135"/>
                  <a:pt x="6176367" y="1975693"/>
                </a:cubicBezTo>
                <a:cubicBezTo>
                  <a:pt x="6171406" y="1968252"/>
                  <a:pt x="6167685" y="1967012"/>
                  <a:pt x="6165205" y="1971973"/>
                </a:cubicBezTo>
                <a:cubicBezTo>
                  <a:pt x="6162725" y="1976933"/>
                  <a:pt x="6155283" y="1975693"/>
                  <a:pt x="6142881" y="1968252"/>
                </a:cubicBezTo>
                <a:cubicBezTo>
                  <a:pt x="6130478" y="1960810"/>
                  <a:pt x="6123036" y="1958330"/>
                  <a:pt x="6120556" y="1960810"/>
                </a:cubicBezTo>
                <a:cubicBezTo>
                  <a:pt x="6118076" y="1963291"/>
                  <a:pt x="6113115" y="1964531"/>
                  <a:pt x="6105674" y="1964531"/>
                </a:cubicBezTo>
                <a:cubicBezTo>
                  <a:pt x="6098232" y="1964531"/>
                  <a:pt x="6093271" y="1963291"/>
                  <a:pt x="6090791" y="1960810"/>
                </a:cubicBezTo>
                <a:cubicBezTo>
                  <a:pt x="6088311" y="1958330"/>
                  <a:pt x="6083349" y="1957090"/>
                  <a:pt x="6075908" y="1957090"/>
                </a:cubicBezTo>
                <a:cubicBezTo>
                  <a:pt x="6068467" y="1957090"/>
                  <a:pt x="6064746" y="1954609"/>
                  <a:pt x="6064746" y="1949648"/>
                </a:cubicBezTo>
                <a:lnTo>
                  <a:pt x="6042422" y="1949648"/>
                </a:lnTo>
                <a:cubicBezTo>
                  <a:pt x="6032500" y="1944688"/>
                  <a:pt x="6022577" y="1942207"/>
                  <a:pt x="6012656" y="1942207"/>
                </a:cubicBezTo>
                <a:cubicBezTo>
                  <a:pt x="6012656" y="1942207"/>
                  <a:pt x="6011415" y="1942207"/>
                  <a:pt x="6008935" y="1942207"/>
                </a:cubicBezTo>
                <a:cubicBezTo>
                  <a:pt x="6006455" y="1942207"/>
                  <a:pt x="6005215" y="1944688"/>
                  <a:pt x="6005215" y="1949648"/>
                </a:cubicBezTo>
                <a:cubicBezTo>
                  <a:pt x="6005215" y="1949648"/>
                  <a:pt x="6012656" y="1953369"/>
                  <a:pt x="6027539" y="1960810"/>
                </a:cubicBezTo>
                <a:cubicBezTo>
                  <a:pt x="6042422" y="1968252"/>
                  <a:pt x="6052343" y="1971973"/>
                  <a:pt x="6057304" y="1971973"/>
                </a:cubicBezTo>
                <a:lnTo>
                  <a:pt x="6072187" y="1971973"/>
                </a:lnTo>
                <a:cubicBezTo>
                  <a:pt x="6077149" y="1971973"/>
                  <a:pt x="6092031" y="1975693"/>
                  <a:pt x="6116836" y="1983135"/>
                </a:cubicBezTo>
                <a:cubicBezTo>
                  <a:pt x="6141640" y="1990576"/>
                  <a:pt x="6154043" y="1994297"/>
                  <a:pt x="6154043" y="1994297"/>
                </a:cubicBezTo>
                <a:lnTo>
                  <a:pt x="6154043" y="2001738"/>
                </a:lnTo>
                <a:cubicBezTo>
                  <a:pt x="6149081" y="1996777"/>
                  <a:pt x="6144121" y="1995537"/>
                  <a:pt x="6139160" y="1998017"/>
                </a:cubicBezTo>
                <a:cubicBezTo>
                  <a:pt x="6134199" y="2000498"/>
                  <a:pt x="6131718" y="2001738"/>
                  <a:pt x="6131718" y="2001738"/>
                </a:cubicBezTo>
                <a:cubicBezTo>
                  <a:pt x="6131718" y="2011660"/>
                  <a:pt x="6124277" y="2014140"/>
                  <a:pt x="6109394" y="2009180"/>
                </a:cubicBezTo>
                <a:cubicBezTo>
                  <a:pt x="6099473" y="2004219"/>
                  <a:pt x="6092031" y="2001738"/>
                  <a:pt x="6087070" y="2001738"/>
                </a:cubicBezTo>
                <a:cubicBezTo>
                  <a:pt x="6082109" y="2001738"/>
                  <a:pt x="6069707" y="1999258"/>
                  <a:pt x="6049863" y="1994297"/>
                </a:cubicBezTo>
                <a:cubicBezTo>
                  <a:pt x="6010176" y="1979414"/>
                  <a:pt x="5987852" y="1974453"/>
                  <a:pt x="5982890" y="1979414"/>
                </a:cubicBezTo>
                <a:lnTo>
                  <a:pt x="6116836" y="2024062"/>
                </a:lnTo>
                <a:lnTo>
                  <a:pt x="6154043" y="2038945"/>
                </a:lnTo>
                <a:lnTo>
                  <a:pt x="6139160" y="2038945"/>
                </a:lnTo>
                <a:lnTo>
                  <a:pt x="6131718" y="2038945"/>
                </a:lnTo>
                <a:cubicBezTo>
                  <a:pt x="6136680" y="2043906"/>
                  <a:pt x="6144121" y="2047627"/>
                  <a:pt x="6154043" y="2050107"/>
                </a:cubicBezTo>
                <a:cubicBezTo>
                  <a:pt x="6163964" y="2052588"/>
                  <a:pt x="6171406" y="2056309"/>
                  <a:pt x="6176367" y="2061269"/>
                </a:cubicBezTo>
                <a:lnTo>
                  <a:pt x="6198691" y="2068711"/>
                </a:lnTo>
                <a:lnTo>
                  <a:pt x="6213574" y="2068711"/>
                </a:lnTo>
                <a:lnTo>
                  <a:pt x="6228457" y="2076152"/>
                </a:lnTo>
                <a:cubicBezTo>
                  <a:pt x="6263184" y="2081113"/>
                  <a:pt x="6287988" y="2088554"/>
                  <a:pt x="6302871" y="2098476"/>
                </a:cubicBezTo>
                <a:cubicBezTo>
                  <a:pt x="6307832" y="2098476"/>
                  <a:pt x="6314033" y="2098476"/>
                  <a:pt x="6321474" y="2098476"/>
                </a:cubicBezTo>
                <a:cubicBezTo>
                  <a:pt x="6328916" y="2098476"/>
                  <a:pt x="6332636" y="2100957"/>
                  <a:pt x="6332636" y="2105918"/>
                </a:cubicBezTo>
                <a:cubicBezTo>
                  <a:pt x="6332636" y="2105918"/>
                  <a:pt x="6335117" y="2107158"/>
                  <a:pt x="6340078" y="2109639"/>
                </a:cubicBezTo>
                <a:cubicBezTo>
                  <a:pt x="6345039" y="2112119"/>
                  <a:pt x="6352481" y="2113359"/>
                  <a:pt x="6362402" y="2113359"/>
                </a:cubicBezTo>
                <a:cubicBezTo>
                  <a:pt x="6377285" y="2118320"/>
                  <a:pt x="6387206" y="2123281"/>
                  <a:pt x="6392167" y="2128242"/>
                </a:cubicBezTo>
                <a:cubicBezTo>
                  <a:pt x="6392167" y="2128242"/>
                  <a:pt x="6389687" y="2128242"/>
                  <a:pt x="6384726" y="2128242"/>
                </a:cubicBezTo>
                <a:cubicBezTo>
                  <a:pt x="6379765" y="2128242"/>
                  <a:pt x="6374805" y="2128242"/>
                  <a:pt x="6369843" y="2128242"/>
                </a:cubicBezTo>
                <a:cubicBezTo>
                  <a:pt x="6359922" y="2123281"/>
                  <a:pt x="6349999" y="2120801"/>
                  <a:pt x="6340078" y="2120801"/>
                </a:cubicBezTo>
                <a:cubicBezTo>
                  <a:pt x="6335117" y="2115840"/>
                  <a:pt x="6330156" y="2113359"/>
                  <a:pt x="6325195" y="2113359"/>
                </a:cubicBezTo>
                <a:cubicBezTo>
                  <a:pt x="6320234" y="2113359"/>
                  <a:pt x="6315274" y="2113359"/>
                  <a:pt x="6310312" y="2113359"/>
                </a:cubicBezTo>
                <a:lnTo>
                  <a:pt x="6265664" y="2098476"/>
                </a:lnTo>
                <a:cubicBezTo>
                  <a:pt x="6245820" y="2093516"/>
                  <a:pt x="6233418" y="2089795"/>
                  <a:pt x="6228457" y="2087314"/>
                </a:cubicBezTo>
                <a:cubicBezTo>
                  <a:pt x="6223495" y="2084834"/>
                  <a:pt x="6218535" y="2083594"/>
                  <a:pt x="6213574" y="2083594"/>
                </a:cubicBezTo>
                <a:lnTo>
                  <a:pt x="6161484" y="2068711"/>
                </a:lnTo>
                <a:cubicBezTo>
                  <a:pt x="6161484" y="2068711"/>
                  <a:pt x="6156523" y="2068711"/>
                  <a:pt x="6146601" y="2068711"/>
                </a:cubicBezTo>
                <a:lnTo>
                  <a:pt x="6109394" y="2061269"/>
                </a:lnTo>
                <a:cubicBezTo>
                  <a:pt x="6104433" y="2056309"/>
                  <a:pt x="6099473" y="2053828"/>
                  <a:pt x="6094511" y="2053828"/>
                </a:cubicBezTo>
                <a:cubicBezTo>
                  <a:pt x="6089550" y="2053828"/>
                  <a:pt x="6083349" y="2052588"/>
                  <a:pt x="6075908" y="2050107"/>
                </a:cubicBezTo>
                <a:cubicBezTo>
                  <a:pt x="6068467" y="2047627"/>
                  <a:pt x="6064746" y="2046387"/>
                  <a:pt x="6064746" y="2046387"/>
                </a:cubicBezTo>
                <a:cubicBezTo>
                  <a:pt x="6059785" y="2051347"/>
                  <a:pt x="6057304" y="2053828"/>
                  <a:pt x="6057304" y="2053828"/>
                </a:cubicBezTo>
                <a:cubicBezTo>
                  <a:pt x="6057304" y="2053828"/>
                  <a:pt x="6057304" y="2051347"/>
                  <a:pt x="6057304" y="2046387"/>
                </a:cubicBezTo>
                <a:cubicBezTo>
                  <a:pt x="6052343" y="2046387"/>
                  <a:pt x="6048622" y="2046387"/>
                  <a:pt x="6046142" y="2046387"/>
                </a:cubicBezTo>
                <a:cubicBezTo>
                  <a:pt x="6043662" y="2046387"/>
                  <a:pt x="6042422" y="2046387"/>
                  <a:pt x="6042422" y="2046387"/>
                </a:cubicBezTo>
                <a:lnTo>
                  <a:pt x="6034980" y="2053828"/>
                </a:lnTo>
                <a:lnTo>
                  <a:pt x="6027539" y="2053828"/>
                </a:lnTo>
                <a:lnTo>
                  <a:pt x="6027539" y="2061269"/>
                </a:lnTo>
                <a:cubicBezTo>
                  <a:pt x="6002734" y="2061269"/>
                  <a:pt x="5982890" y="2053828"/>
                  <a:pt x="5968008" y="2038945"/>
                </a:cubicBezTo>
                <a:lnTo>
                  <a:pt x="5960566" y="2038945"/>
                </a:lnTo>
                <a:cubicBezTo>
                  <a:pt x="5955605" y="2038945"/>
                  <a:pt x="5953125" y="2038945"/>
                  <a:pt x="5953125" y="2038945"/>
                </a:cubicBezTo>
                <a:cubicBezTo>
                  <a:pt x="5953125" y="2038945"/>
                  <a:pt x="5950645" y="2036465"/>
                  <a:pt x="5945683" y="2031504"/>
                </a:cubicBezTo>
                <a:cubicBezTo>
                  <a:pt x="5945683" y="2031504"/>
                  <a:pt x="5940722" y="2031504"/>
                  <a:pt x="5930801" y="2031504"/>
                </a:cubicBezTo>
                <a:lnTo>
                  <a:pt x="5923359" y="2031504"/>
                </a:lnTo>
                <a:cubicBezTo>
                  <a:pt x="5923359" y="2031504"/>
                  <a:pt x="5925839" y="2033984"/>
                  <a:pt x="5930801" y="2038945"/>
                </a:cubicBezTo>
                <a:cubicBezTo>
                  <a:pt x="5930801" y="2038945"/>
                  <a:pt x="5930801" y="2041426"/>
                  <a:pt x="5930801" y="2046387"/>
                </a:cubicBezTo>
                <a:cubicBezTo>
                  <a:pt x="5935762" y="2041426"/>
                  <a:pt x="5940722" y="2041426"/>
                  <a:pt x="5945683" y="2046387"/>
                </a:cubicBezTo>
                <a:cubicBezTo>
                  <a:pt x="5950645" y="2051347"/>
                  <a:pt x="5955605" y="2053828"/>
                  <a:pt x="5960566" y="2053828"/>
                </a:cubicBezTo>
                <a:cubicBezTo>
                  <a:pt x="5965527" y="2053828"/>
                  <a:pt x="5969248" y="2053828"/>
                  <a:pt x="5971728" y="2053828"/>
                </a:cubicBezTo>
                <a:cubicBezTo>
                  <a:pt x="5974208" y="2053828"/>
                  <a:pt x="5975449" y="2053828"/>
                  <a:pt x="5975449" y="2053828"/>
                </a:cubicBezTo>
                <a:cubicBezTo>
                  <a:pt x="5980410" y="2063750"/>
                  <a:pt x="5992812" y="2068711"/>
                  <a:pt x="6012656" y="2068711"/>
                </a:cubicBezTo>
                <a:cubicBezTo>
                  <a:pt x="6047383" y="2068711"/>
                  <a:pt x="6064746" y="2073672"/>
                  <a:pt x="6064746" y="2083594"/>
                </a:cubicBezTo>
                <a:cubicBezTo>
                  <a:pt x="6064746" y="2088554"/>
                  <a:pt x="6059785" y="2091035"/>
                  <a:pt x="6049863" y="2091035"/>
                </a:cubicBezTo>
                <a:cubicBezTo>
                  <a:pt x="6034980" y="2091035"/>
                  <a:pt x="6037460" y="2093516"/>
                  <a:pt x="6057304" y="2098476"/>
                </a:cubicBezTo>
                <a:cubicBezTo>
                  <a:pt x="6062266" y="2103437"/>
                  <a:pt x="6069707" y="2107158"/>
                  <a:pt x="6079629" y="2109639"/>
                </a:cubicBezTo>
                <a:cubicBezTo>
                  <a:pt x="6089550" y="2112119"/>
                  <a:pt x="6098232" y="2114599"/>
                  <a:pt x="6105674" y="2117080"/>
                </a:cubicBezTo>
                <a:cubicBezTo>
                  <a:pt x="6113115" y="2119561"/>
                  <a:pt x="6116836" y="2120801"/>
                  <a:pt x="6116836" y="2120801"/>
                </a:cubicBezTo>
                <a:lnTo>
                  <a:pt x="6124277" y="2120801"/>
                </a:lnTo>
                <a:lnTo>
                  <a:pt x="6124277" y="2128242"/>
                </a:lnTo>
                <a:cubicBezTo>
                  <a:pt x="6129238" y="2128242"/>
                  <a:pt x="6132959" y="2128242"/>
                  <a:pt x="6135439" y="2128242"/>
                </a:cubicBezTo>
                <a:cubicBezTo>
                  <a:pt x="6137919" y="2128242"/>
                  <a:pt x="6141640" y="2127002"/>
                  <a:pt x="6146601" y="2124521"/>
                </a:cubicBezTo>
                <a:cubicBezTo>
                  <a:pt x="6151563" y="2122041"/>
                  <a:pt x="6155283" y="2120801"/>
                  <a:pt x="6157763" y="2120801"/>
                </a:cubicBezTo>
                <a:cubicBezTo>
                  <a:pt x="6160243" y="2120801"/>
                  <a:pt x="6161484" y="2123281"/>
                  <a:pt x="6161484" y="2128242"/>
                </a:cubicBezTo>
                <a:lnTo>
                  <a:pt x="6168926" y="2135684"/>
                </a:lnTo>
                <a:cubicBezTo>
                  <a:pt x="6168926" y="2130723"/>
                  <a:pt x="6168926" y="2128242"/>
                  <a:pt x="6168926" y="2128242"/>
                </a:cubicBezTo>
                <a:lnTo>
                  <a:pt x="6176367" y="2128242"/>
                </a:lnTo>
                <a:cubicBezTo>
                  <a:pt x="6186288" y="2128242"/>
                  <a:pt x="6191250" y="2130723"/>
                  <a:pt x="6191250" y="2135684"/>
                </a:cubicBezTo>
                <a:cubicBezTo>
                  <a:pt x="6191250" y="2145606"/>
                  <a:pt x="6203652" y="2150566"/>
                  <a:pt x="6228457" y="2150566"/>
                </a:cubicBezTo>
                <a:lnTo>
                  <a:pt x="6250781" y="2158008"/>
                </a:lnTo>
                <a:cubicBezTo>
                  <a:pt x="6260702" y="2162968"/>
                  <a:pt x="6269385" y="2164209"/>
                  <a:pt x="6276826" y="2161728"/>
                </a:cubicBezTo>
                <a:cubicBezTo>
                  <a:pt x="6284267" y="2159248"/>
                  <a:pt x="6292949" y="2160488"/>
                  <a:pt x="6302871" y="2165449"/>
                </a:cubicBezTo>
                <a:cubicBezTo>
                  <a:pt x="6312792" y="2170410"/>
                  <a:pt x="6317754" y="2175371"/>
                  <a:pt x="6317754" y="2180332"/>
                </a:cubicBezTo>
                <a:lnTo>
                  <a:pt x="6265664" y="2172891"/>
                </a:lnTo>
                <a:cubicBezTo>
                  <a:pt x="6260702" y="2167930"/>
                  <a:pt x="6253261" y="2165449"/>
                  <a:pt x="6243340" y="2165449"/>
                </a:cubicBezTo>
                <a:lnTo>
                  <a:pt x="6213574" y="2158008"/>
                </a:lnTo>
                <a:cubicBezTo>
                  <a:pt x="6203652" y="2153047"/>
                  <a:pt x="6196211" y="2150566"/>
                  <a:pt x="6191250" y="2150566"/>
                </a:cubicBezTo>
                <a:cubicBezTo>
                  <a:pt x="6186288" y="2150566"/>
                  <a:pt x="6171406" y="2145606"/>
                  <a:pt x="6146601" y="2135684"/>
                </a:cubicBezTo>
                <a:cubicBezTo>
                  <a:pt x="6082109" y="2115840"/>
                  <a:pt x="6032500" y="2100957"/>
                  <a:pt x="5997773" y="2091035"/>
                </a:cubicBezTo>
                <a:cubicBezTo>
                  <a:pt x="5977929" y="2081113"/>
                  <a:pt x="5965527" y="2078633"/>
                  <a:pt x="5960566" y="2083594"/>
                </a:cubicBezTo>
                <a:lnTo>
                  <a:pt x="5953125" y="2076152"/>
                </a:lnTo>
                <a:cubicBezTo>
                  <a:pt x="5948163" y="2071192"/>
                  <a:pt x="5940722" y="2071192"/>
                  <a:pt x="5930801" y="2076152"/>
                </a:cubicBezTo>
                <a:lnTo>
                  <a:pt x="5908476" y="2076152"/>
                </a:lnTo>
                <a:lnTo>
                  <a:pt x="5923359" y="2083594"/>
                </a:lnTo>
                <a:cubicBezTo>
                  <a:pt x="5928320" y="2088554"/>
                  <a:pt x="5938242" y="2093516"/>
                  <a:pt x="5953125" y="2098476"/>
                </a:cubicBezTo>
                <a:lnTo>
                  <a:pt x="5968008" y="2105918"/>
                </a:lnTo>
                <a:lnTo>
                  <a:pt x="5975449" y="2113359"/>
                </a:lnTo>
                <a:lnTo>
                  <a:pt x="5982890" y="2120801"/>
                </a:lnTo>
                <a:lnTo>
                  <a:pt x="5945683" y="2113359"/>
                </a:lnTo>
                <a:cubicBezTo>
                  <a:pt x="5940722" y="2108399"/>
                  <a:pt x="5938242" y="2108399"/>
                  <a:pt x="5938242" y="2113359"/>
                </a:cubicBezTo>
                <a:lnTo>
                  <a:pt x="5953125" y="2120801"/>
                </a:lnTo>
                <a:cubicBezTo>
                  <a:pt x="5958086" y="2120801"/>
                  <a:pt x="5963046" y="2122041"/>
                  <a:pt x="5968008" y="2124521"/>
                </a:cubicBezTo>
                <a:cubicBezTo>
                  <a:pt x="5972969" y="2127002"/>
                  <a:pt x="5975449" y="2128242"/>
                  <a:pt x="5975449" y="2128242"/>
                </a:cubicBezTo>
                <a:cubicBezTo>
                  <a:pt x="5980410" y="2133203"/>
                  <a:pt x="5985370" y="2135684"/>
                  <a:pt x="5990332" y="2135684"/>
                </a:cubicBezTo>
                <a:cubicBezTo>
                  <a:pt x="5995293" y="2135684"/>
                  <a:pt x="5999014" y="2135684"/>
                  <a:pt x="6001494" y="2135684"/>
                </a:cubicBezTo>
                <a:cubicBezTo>
                  <a:pt x="6003974" y="2135684"/>
                  <a:pt x="6005215" y="2135684"/>
                  <a:pt x="6005215" y="2135684"/>
                </a:cubicBezTo>
                <a:cubicBezTo>
                  <a:pt x="6005215" y="2140644"/>
                  <a:pt x="6012656" y="2145606"/>
                  <a:pt x="6027539" y="2150566"/>
                </a:cubicBezTo>
                <a:cubicBezTo>
                  <a:pt x="6042422" y="2155527"/>
                  <a:pt x="6052343" y="2158008"/>
                  <a:pt x="6057304" y="2158008"/>
                </a:cubicBezTo>
                <a:lnTo>
                  <a:pt x="6064746" y="2165449"/>
                </a:lnTo>
                <a:cubicBezTo>
                  <a:pt x="6059785" y="2170410"/>
                  <a:pt x="6054824" y="2170410"/>
                  <a:pt x="6049863" y="2165449"/>
                </a:cubicBezTo>
                <a:cubicBezTo>
                  <a:pt x="6049863" y="2165449"/>
                  <a:pt x="6047383" y="2165449"/>
                  <a:pt x="6042422" y="2165449"/>
                </a:cubicBezTo>
                <a:lnTo>
                  <a:pt x="6034980" y="2165449"/>
                </a:lnTo>
                <a:cubicBezTo>
                  <a:pt x="6030019" y="2155527"/>
                  <a:pt x="6012656" y="2150566"/>
                  <a:pt x="5982890" y="2150566"/>
                </a:cubicBezTo>
                <a:cubicBezTo>
                  <a:pt x="5977929" y="2150566"/>
                  <a:pt x="5972969" y="2149326"/>
                  <a:pt x="5968008" y="2146846"/>
                </a:cubicBezTo>
                <a:cubicBezTo>
                  <a:pt x="5963046" y="2144365"/>
                  <a:pt x="5960566" y="2143125"/>
                  <a:pt x="5960566" y="2143125"/>
                </a:cubicBezTo>
                <a:cubicBezTo>
                  <a:pt x="5955605" y="2143125"/>
                  <a:pt x="5948163" y="2143125"/>
                  <a:pt x="5938242" y="2143125"/>
                </a:cubicBezTo>
                <a:lnTo>
                  <a:pt x="5923359" y="2135684"/>
                </a:lnTo>
                <a:cubicBezTo>
                  <a:pt x="5913438" y="2130723"/>
                  <a:pt x="5908476" y="2130723"/>
                  <a:pt x="5908476" y="2135684"/>
                </a:cubicBezTo>
                <a:cubicBezTo>
                  <a:pt x="5903515" y="2135684"/>
                  <a:pt x="5901035" y="2133203"/>
                  <a:pt x="5901035" y="2128242"/>
                </a:cubicBezTo>
                <a:cubicBezTo>
                  <a:pt x="5901035" y="2128242"/>
                  <a:pt x="5896074" y="2128242"/>
                  <a:pt x="5886152" y="2128242"/>
                </a:cubicBezTo>
                <a:cubicBezTo>
                  <a:pt x="5881191" y="2128242"/>
                  <a:pt x="5876231" y="2127002"/>
                  <a:pt x="5871269" y="2124521"/>
                </a:cubicBezTo>
                <a:cubicBezTo>
                  <a:pt x="5866308" y="2122041"/>
                  <a:pt x="5863828" y="2120801"/>
                  <a:pt x="5863828" y="2120801"/>
                </a:cubicBezTo>
                <a:cubicBezTo>
                  <a:pt x="5843984" y="2110879"/>
                  <a:pt x="5831582" y="2108399"/>
                  <a:pt x="5826621" y="2113359"/>
                </a:cubicBezTo>
                <a:cubicBezTo>
                  <a:pt x="5826621" y="2123281"/>
                  <a:pt x="5816699" y="2123281"/>
                  <a:pt x="5796855" y="2113359"/>
                </a:cubicBezTo>
                <a:cubicBezTo>
                  <a:pt x="5791894" y="2108399"/>
                  <a:pt x="5779492" y="2103437"/>
                  <a:pt x="5759648" y="2098476"/>
                </a:cubicBezTo>
                <a:cubicBezTo>
                  <a:pt x="5754687" y="2098476"/>
                  <a:pt x="5749727" y="2097236"/>
                  <a:pt x="5744765" y="2094756"/>
                </a:cubicBezTo>
                <a:cubicBezTo>
                  <a:pt x="5739804" y="2092275"/>
                  <a:pt x="5734844" y="2089795"/>
                  <a:pt x="5729883" y="2087314"/>
                </a:cubicBezTo>
                <a:cubicBezTo>
                  <a:pt x="5724921" y="2084834"/>
                  <a:pt x="5718720" y="2082354"/>
                  <a:pt x="5711279" y="2079873"/>
                </a:cubicBezTo>
                <a:cubicBezTo>
                  <a:pt x="5703838" y="2077392"/>
                  <a:pt x="5697637" y="2076152"/>
                  <a:pt x="5692676" y="2076152"/>
                </a:cubicBezTo>
                <a:cubicBezTo>
                  <a:pt x="5677793" y="2076152"/>
                  <a:pt x="5665390" y="2073672"/>
                  <a:pt x="5655468" y="2068711"/>
                </a:cubicBezTo>
                <a:lnTo>
                  <a:pt x="5640586" y="2076152"/>
                </a:lnTo>
                <a:cubicBezTo>
                  <a:pt x="5645547" y="2081113"/>
                  <a:pt x="5660430" y="2083594"/>
                  <a:pt x="5685234" y="2083594"/>
                </a:cubicBezTo>
                <a:cubicBezTo>
                  <a:pt x="5690195" y="2088554"/>
                  <a:pt x="5692676" y="2092275"/>
                  <a:pt x="5692676" y="2094756"/>
                </a:cubicBezTo>
                <a:cubicBezTo>
                  <a:pt x="5692676" y="2097236"/>
                  <a:pt x="5697637" y="2095996"/>
                  <a:pt x="5707558" y="2091035"/>
                </a:cubicBezTo>
                <a:lnTo>
                  <a:pt x="5715000" y="2098476"/>
                </a:lnTo>
                <a:lnTo>
                  <a:pt x="5729883" y="2105918"/>
                </a:lnTo>
                <a:cubicBezTo>
                  <a:pt x="5739804" y="2105918"/>
                  <a:pt x="5747245" y="2107158"/>
                  <a:pt x="5752207" y="2109639"/>
                </a:cubicBezTo>
                <a:cubicBezTo>
                  <a:pt x="5757168" y="2112119"/>
                  <a:pt x="5763369" y="2113359"/>
                  <a:pt x="5770810" y="2113359"/>
                </a:cubicBezTo>
                <a:cubicBezTo>
                  <a:pt x="5778252" y="2113359"/>
                  <a:pt x="5781972" y="2115840"/>
                  <a:pt x="5781972" y="2120801"/>
                </a:cubicBezTo>
                <a:cubicBezTo>
                  <a:pt x="5786934" y="2120801"/>
                  <a:pt x="5789414" y="2120801"/>
                  <a:pt x="5789414" y="2120801"/>
                </a:cubicBezTo>
                <a:cubicBezTo>
                  <a:pt x="5789414" y="2120801"/>
                  <a:pt x="5789414" y="2123281"/>
                  <a:pt x="5789414" y="2128242"/>
                </a:cubicBezTo>
                <a:lnTo>
                  <a:pt x="5796855" y="2128242"/>
                </a:lnTo>
                <a:lnTo>
                  <a:pt x="5856386" y="2143125"/>
                </a:lnTo>
                <a:lnTo>
                  <a:pt x="5863828" y="2143125"/>
                </a:lnTo>
                <a:cubicBezTo>
                  <a:pt x="5863828" y="2143125"/>
                  <a:pt x="5865068" y="2143125"/>
                  <a:pt x="5867549" y="2143125"/>
                </a:cubicBezTo>
                <a:cubicBezTo>
                  <a:pt x="5870029" y="2143125"/>
                  <a:pt x="5876231" y="2145606"/>
                  <a:pt x="5886152" y="2150566"/>
                </a:cubicBezTo>
                <a:lnTo>
                  <a:pt x="5908476" y="2158008"/>
                </a:lnTo>
                <a:cubicBezTo>
                  <a:pt x="5913438" y="2158008"/>
                  <a:pt x="5918398" y="2159248"/>
                  <a:pt x="5923359" y="2161728"/>
                </a:cubicBezTo>
                <a:cubicBezTo>
                  <a:pt x="5928320" y="2164209"/>
                  <a:pt x="5930801" y="2165449"/>
                  <a:pt x="5930801" y="2165449"/>
                </a:cubicBezTo>
                <a:cubicBezTo>
                  <a:pt x="5930801" y="2165449"/>
                  <a:pt x="5933281" y="2166689"/>
                  <a:pt x="5938242" y="2169170"/>
                </a:cubicBezTo>
                <a:cubicBezTo>
                  <a:pt x="5943203" y="2171650"/>
                  <a:pt x="5955605" y="2172891"/>
                  <a:pt x="5975449" y="2172891"/>
                </a:cubicBezTo>
                <a:lnTo>
                  <a:pt x="5997773" y="2180332"/>
                </a:lnTo>
                <a:cubicBezTo>
                  <a:pt x="5992812" y="2185293"/>
                  <a:pt x="5990332" y="2187773"/>
                  <a:pt x="5990332" y="2187773"/>
                </a:cubicBezTo>
                <a:cubicBezTo>
                  <a:pt x="5990332" y="2192734"/>
                  <a:pt x="5987852" y="2195215"/>
                  <a:pt x="5982890" y="2195215"/>
                </a:cubicBezTo>
                <a:lnTo>
                  <a:pt x="6005215" y="2195215"/>
                </a:lnTo>
                <a:cubicBezTo>
                  <a:pt x="6010176" y="2190254"/>
                  <a:pt x="6016377" y="2189013"/>
                  <a:pt x="6023818" y="2191494"/>
                </a:cubicBezTo>
                <a:cubicBezTo>
                  <a:pt x="6031260" y="2193975"/>
                  <a:pt x="6037460" y="2197695"/>
                  <a:pt x="6042422" y="2202656"/>
                </a:cubicBezTo>
                <a:cubicBezTo>
                  <a:pt x="6042422" y="2202656"/>
                  <a:pt x="6044902" y="2203896"/>
                  <a:pt x="6049863" y="2206377"/>
                </a:cubicBezTo>
                <a:cubicBezTo>
                  <a:pt x="6054824" y="2208858"/>
                  <a:pt x="6059785" y="2207617"/>
                  <a:pt x="6064746" y="2202656"/>
                </a:cubicBezTo>
                <a:lnTo>
                  <a:pt x="6101953" y="2217539"/>
                </a:lnTo>
                <a:cubicBezTo>
                  <a:pt x="6101953" y="2217539"/>
                  <a:pt x="6099473" y="2217539"/>
                  <a:pt x="6094511" y="2217539"/>
                </a:cubicBezTo>
                <a:cubicBezTo>
                  <a:pt x="6089550" y="2217539"/>
                  <a:pt x="6087070" y="2217539"/>
                  <a:pt x="6087070" y="2217539"/>
                </a:cubicBezTo>
                <a:cubicBezTo>
                  <a:pt x="6087070" y="2222500"/>
                  <a:pt x="6101953" y="2229941"/>
                  <a:pt x="6131718" y="2239863"/>
                </a:cubicBezTo>
                <a:cubicBezTo>
                  <a:pt x="6136680" y="2239863"/>
                  <a:pt x="6140401" y="2239863"/>
                  <a:pt x="6142881" y="2239863"/>
                </a:cubicBezTo>
                <a:cubicBezTo>
                  <a:pt x="6145361" y="2239863"/>
                  <a:pt x="6146601" y="2239863"/>
                  <a:pt x="6146601" y="2239863"/>
                </a:cubicBezTo>
                <a:cubicBezTo>
                  <a:pt x="6151563" y="2239863"/>
                  <a:pt x="6154043" y="2242344"/>
                  <a:pt x="6154043" y="2247305"/>
                </a:cubicBezTo>
                <a:cubicBezTo>
                  <a:pt x="6208613" y="2262187"/>
                  <a:pt x="6255742" y="2272109"/>
                  <a:pt x="6295429" y="2277070"/>
                </a:cubicBezTo>
                <a:cubicBezTo>
                  <a:pt x="6315274" y="2277070"/>
                  <a:pt x="6330156" y="2279551"/>
                  <a:pt x="6340078" y="2284512"/>
                </a:cubicBezTo>
                <a:lnTo>
                  <a:pt x="6347519" y="2284512"/>
                </a:lnTo>
                <a:lnTo>
                  <a:pt x="6340078" y="2291953"/>
                </a:lnTo>
                <a:cubicBezTo>
                  <a:pt x="6335117" y="2291953"/>
                  <a:pt x="6330156" y="2291953"/>
                  <a:pt x="6325195" y="2291953"/>
                </a:cubicBezTo>
                <a:cubicBezTo>
                  <a:pt x="6320234" y="2291953"/>
                  <a:pt x="6317754" y="2291953"/>
                  <a:pt x="6317754" y="2291953"/>
                </a:cubicBezTo>
                <a:lnTo>
                  <a:pt x="6302871" y="2299394"/>
                </a:lnTo>
                <a:lnTo>
                  <a:pt x="6287988" y="2299394"/>
                </a:lnTo>
                <a:cubicBezTo>
                  <a:pt x="6278067" y="2294434"/>
                  <a:pt x="6268144" y="2290713"/>
                  <a:pt x="6258222" y="2288232"/>
                </a:cubicBezTo>
                <a:cubicBezTo>
                  <a:pt x="6248301" y="2285752"/>
                  <a:pt x="6240859" y="2285752"/>
                  <a:pt x="6235898" y="2288232"/>
                </a:cubicBezTo>
                <a:cubicBezTo>
                  <a:pt x="6230937" y="2290713"/>
                  <a:pt x="6225977" y="2289472"/>
                  <a:pt x="6221015" y="2284512"/>
                </a:cubicBezTo>
                <a:cubicBezTo>
                  <a:pt x="6216054" y="2279551"/>
                  <a:pt x="6211094" y="2279551"/>
                  <a:pt x="6206133" y="2284512"/>
                </a:cubicBezTo>
                <a:cubicBezTo>
                  <a:pt x="6201171" y="2284512"/>
                  <a:pt x="6197451" y="2283272"/>
                  <a:pt x="6194970" y="2280791"/>
                </a:cubicBezTo>
                <a:cubicBezTo>
                  <a:pt x="6192490" y="2278310"/>
                  <a:pt x="6191250" y="2277070"/>
                  <a:pt x="6191250" y="2277070"/>
                </a:cubicBezTo>
                <a:cubicBezTo>
                  <a:pt x="6191250" y="2277070"/>
                  <a:pt x="6188770" y="2277070"/>
                  <a:pt x="6183808" y="2277070"/>
                </a:cubicBezTo>
                <a:cubicBezTo>
                  <a:pt x="6178847" y="2277070"/>
                  <a:pt x="6173887" y="2274590"/>
                  <a:pt x="6168926" y="2269629"/>
                </a:cubicBezTo>
                <a:cubicBezTo>
                  <a:pt x="6163964" y="2264668"/>
                  <a:pt x="6156523" y="2262187"/>
                  <a:pt x="6146601" y="2262187"/>
                </a:cubicBezTo>
                <a:cubicBezTo>
                  <a:pt x="6141640" y="2267148"/>
                  <a:pt x="6136680" y="2268389"/>
                  <a:pt x="6131718" y="2265908"/>
                </a:cubicBezTo>
                <a:cubicBezTo>
                  <a:pt x="6126757" y="2263427"/>
                  <a:pt x="6121797" y="2262187"/>
                  <a:pt x="6116836" y="2262187"/>
                </a:cubicBezTo>
                <a:cubicBezTo>
                  <a:pt x="6106914" y="2262187"/>
                  <a:pt x="6099473" y="2262187"/>
                  <a:pt x="6094511" y="2262187"/>
                </a:cubicBezTo>
                <a:lnTo>
                  <a:pt x="6094511" y="2247305"/>
                </a:lnTo>
                <a:lnTo>
                  <a:pt x="6094511" y="2239863"/>
                </a:lnTo>
                <a:lnTo>
                  <a:pt x="6087070" y="2239863"/>
                </a:lnTo>
                <a:cubicBezTo>
                  <a:pt x="6087070" y="2229941"/>
                  <a:pt x="6084590" y="2232422"/>
                  <a:pt x="6079629" y="2247305"/>
                </a:cubicBezTo>
                <a:lnTo>
                  <a:pt x="6079629" y="2254746"/>
                </a:lnTo>
                <a:cubicBezTo>
                  <a:pt x="6074667" y="2254746"/>
                  <a:pt x="6065986" y="2251025"/>
                  <a:pt x="6053584" y="2243584"/>
                </a:cubicBezTo>
                <a:cubicBezTo>
                  <a:pt x="6041181" y="2236142"/>
                  <a:pt x="6033740" y="2233662"/>
                  <a:pt x="6031260" y="2236142"/>
                </a:cubicBezTo>
                <a:cubicBezTo>
                  <a:pt x="6028779" y="2238623"/>
                  <a:pt x="6023818" y="2239863"/>
                  <a:pt x="6016377" y="2239863"/>
                </a:cubicBezTo>
                <a:cubicBezTo>
                  <a:pt x="6008935" y="2239863"/>
                  <a:pt x="6005215" y="2237383"/>
                  <a:pt x="6005215" y="2232422"/>
                </a:cubicBezTo>
                <a:cubicBezTo>
                  <a:pt x="6005215" y="2232422"/>
                  <a:pt x="6002734" y="2232422"/>
                  <a:pt x="5997773" y="2232422"/>
                </a:cubicBezTo>
                <a:cubicBezTo>
                  <a:pt x="5992812" y="2232422"/>
                  <a:pt x="5990332" y="2232422"/>
                  <a:pt x="5990332" y="2232422"/>
                </a:cubicBezTo>
                <a:lnTo>
                  <a:pt x="5975449" y="2224980"/>
                </a:lnTo>
                <a:cubicBezTo>
                  <a:pt x="5975449" y="2224980"/>
                  <a:pt x="5972969" y="2224980"/>
                  <a:pt x="5968008" y="2224980"/>
                </a:cubicBezTo>
                <a:cubicBezTo>
                  <a:pt x="5963046" y="2224980"/>
                  <a:pt x="5963046" y="2227461"/>
                  <a:pt x="5968008" y="2232422"/>
                </a:cubicBezTo>
                <a:lnTo>
                  <a:pt x="5982890" y="2239863"/>
                </a:lnTo>
                <a:cubicBezTo>
                  <a:pt x="5987852" y="2239863"/>
                  <a:pt x="5990332" y="2241103"/>
                  <a:pt x="5990332" y="2243584"/>
                </a:cubicBezTo>
                <a:cubicBezTo>
                  <a:pt x="5990332" y="2246065"/>
                  <a:pt x="5997773" y="2247305"/>
                  <a:pt x="6012656" y="2247305"/>
                </a:cubicBezTo>
                <a:cubicBezTo>
                  <a:pt x="6017617" y="2247305"/>
                  <a:pt x="6022577" y="2248545"/>
                  <a:pt x="6027539" y="2251025"/>
                </a:cubicBezTo>
                <a:cubicBezTo>
                  <a:pt x="6032500" y="2253506"/>
                  <a:pt x="6036221" y="2255986"/>
                  <a:pt x="6038701" y="2258467"/>
                </a:cubicBezTo>
                <a:cubicBezTo>
                  <a:pt x="6041181" y="2260947"/>
                  <a:pt x="6046142" y="2263427"/>
                  <a:pt x="6053584" y="2265908"/>
                </a:cubicBezTo>
                <a:cubicBezTo>
                  <a:pt x="6061025" y="2268389"/>
                  <a:pt x="6067226" y="2269629"/>
                  <a:pt x="6072187" y="2269629"/>
                </a:cubicBezTo>
                <a:cubicBezTo>
                  <a:pt x="6092031" y="2274590"/>
                  <a:pt x="6106914" y="2279551"/>
                  <a:pt x="6116836" y="2284512"/>
                </a:cubicBezTo>
                <a:lnTo>
                  <a:pt x="6124277" y="2291953"/>
                </a:lnTo>
                <a:cubicBezTo>
                  <a:pt x="6114356" y="2286992"/>
                  <a:pt x="6109394" y="2285752"/>
                  <a:pt x="6109394" y="2288232"/>
                </a:cubicBezTo>
                <a:cubicBezTo>
                  <a:pt x="6109394" y="2290713"/>
                  <a:pt x="6106914" y="2291953"/>
                  <a:pt x="6101953" y="2291953"/>
                </a:cubicBezTo>
                <a:cubicBezTo>
                  <a:pt x="6096992" y="2291953"/>
                  <a:pt x="6094511" y="2291953"/>
                  <a:pt x="6094511" y="2291953"/>
                </a:cubicBezTo>
                <a:cubicBezTo>
                  <a:pt x="6094511" y="2291953"/>
                  <a:pt x="6094511" y="2294434"/>
                  <a:pt x="6094511" y="2299394"/>
                </a:cubicBezTo>
                <a:cubicBezTo>
                  <a:pt x="6094511" y="2304355"/>
                  <a:pt x="6092031" y="2304355"/>
                  <a:pt x="6087070" y="2299394"/>
                </a:cubicBezTo>
                <a:lnTo>
                  <a:pt x="6079629" y="2291953"/>
                </a:lnTo>
                <a:lnTo>
                  <a:pt x="6072187" y="2284512"/>
                </a:lnTo>
                <a:lnTo>
                  <a:pt x="6064746" y="2277070"/>
                </a:lnTo>
                <a:cubicBezTo>
                  <a:pt x="6054824" y="2277070"/>
                  <a:pt x="6047383" y="2279551"/>
                  <a:pt x="6042422" y="2284512"/>
                </a:cubicBezTo>
                <a:cubicBezTo>
                  <a:pt x="6037460" y="2284512"/>
                  <a:pt x="6034980" y="2283272"/>
                  <a:pt x="6034980" y="2280791"/>
                </a:cubicBezTo>
                <a:cubicBezTo>
                  <a:pt x="6034980" y="2278310"/>
                  <a:pt x="6032500" y="2277070"/>
                  <a:pt x="6027539" y="2277070"/>
                </a:cubicBezTo>
                <a:lnTo>
                  <a:pt x="6027539" y="2269629"/>
                </a:lnTo>
                <a:cubicBezTo>
                  <a:pt x="6022577" y="2269629"/>
                  <a:pt x="6020097" y="2270869"/>
                  <a:pt x="6020097" y="2273350"/>
                </a:cubicBezTo>
                <a:cubicBezTo>
                  <a:pt x="6020097" y="2275830"/>
                  <a:pt x="6012656" y="2277070"/>
                  <a:pt x="5997773" y="2277070"/>
                </a:cubicBezTo>
                <a:cubicBezTo>
                  <a:pt x="5987852" y="2272109"/>
                  <a:pt x="5982890" y="2272109"/>
                  <a:pt x="5982890" y="2277070"/>
                </a:cubicBezTo>
                <a:lnTo>
                  <a:pt x="5968008" y="2277070"/>
                </a:lnTo>
                <a:lnTo>
                  <a:pt x="5968008" y="2269629"/>
                </a:lnTo>
                <a:cubicBezTo>
                  <a:pt x="5963046" y="2264668"/>
                  <a:pt x="5950645" y="2262187"/>
                  <a:pt x="5930801" y="2262187"/>
                </a:cubicBezTo>
                <a:cubicBezTo>
                  <a:pt x="5925839" y="2262187"/>
                  <a:pt x="5923359" y="2260947"/>
                  <a:pt x="5923359" y="2258467"/>
                </a:cubicBezTo>
                <a:cubicBezTo>
                  <a:pt x="5923359" y="2255986"/>
                  <a:pt x="5918398" y="2254746"/>
                  <a:pt x="5908476" y="2254746"/>
                </a:cubicBezTo>
                <a:cubicBezTo>
                  <a:pt x="5893593" y="2254746"/>
                  <a:pt x="5891113" y="2257227"/>
                  <a:pt x="5901035" y="2262187"/>
                </a:cubicBezTo>
                <a:cubicBezTo>
                  <a:pt x="5905996" y="2267148"/>
                  <a:pt x="5938242" y="2277070"/>
                  <a:pt x="5997773" y="2291953"/>
                </a:cubicBezTo>
                <a:lnTo>
                  <a:pt x="6064746" y="2314277"/>
                </a:lnTo>
                <a:lnTo>
                  <a:pt x="6057304" y="2314277"/>
                </a:lnTo>
                <a:lnTo>
                  <a:pt x="6042422" y="2314277"/>
                </a:lnTo>
                <a:cubicBezTo>
                  <a:pt x="6047383" y="2319238"/>
                  <a:pt x="6057304" y="2324199"/>
                  <a:pt x="6072187" y="2329160"/>
                </a:cubicBezTo>
                <a:cubicBezTo>
                  <a:pt x="6077149" y="2334121"/>
                  <a:pt x="6082109" y="2337842"/>
                  <a:pt x="6087070" y="2340322"/>
                </a:cubicBezTo>
                <a:cubicBezTo>
                  <a:pt x="6092031" y="2342803"/>
                  <a:pt x="6094511" y="2344043"/>
                  <a:pt x="6094511" y="2344043"/>
                </a:cubicBezTo>
                <a:cubicBezTo>
                  <a:pt x="6099473" y="2344043"/>
                  <a:pt x="6104433" y="2344043"/>
                  <a:pt x="6109394" y="2344043"/>
                </a:cubicBezTo>
                <a:lnTo>
                  <a:pt x="6124277" y="2351484"/>
                </a:lnTo>
                <a:lnTo>
                  <a:pt x="6139160" y="2351484"/>
                </a:lnTo>
                <a:cubicBezTo>
                  <a:pt x="6173887" y="2356445"/>
                  <a:pt x="6201171" y="2363886"/>
                  <a:pt x="6221015" y="2373809"/>
                </a:cubicBezTo>
                <a:cubicBezTo>
                  <a:pt x="6221015" y="2378769"/>
                  <a:pt x="6223495" y="2381250"/>
                  <a:pt x="6228457" y="2381250"/>
                </a:cubicBezTo>
                <a:cubicBezTo>
                  <a:pt x="6233418" y="2381250"/>
                  <a:pt x="6238378" y="2381250"/>
                  <a:pt x="6243340" y="2381250"/>
                </a:cubicBezTo>
                <a:lnTo>
                  <a:pt x="6250781" y="2388691"/>
                </a:lnTo>
                <a:lnTo>
                  <a:pt x="6280547" y="2396133"/>
                </a:lnTo>
                <a:cubicBezTo>
                  <a:pt x="6295429" y="2401093"/>
                  <a:pt x="6305351" y="2403574"/>
                  <a:pt x="6310312" y="2403574"/>
                </a:cubicBezTo>
                <a:cubicBezTo>
                  <a:pt x="6305351" y="2403574"/>
                  <a:pt x="6300391" y="2403574"/>
                  <a:pt x="6295429" y="2403574"/>
                </a:cubicBezTo>
                <a:cubicBezTo>
                  <a:pt x="6290468" y="2403574"/>
                  <a:pt x="6285508" y="2403574"/>
                  <a:pt x="6280547" y="2403574"/>
                </a:cubicBezTo>
                <a:cubicBezTo>
                  <a:pt x="6270625" y="2398613"/>
                  <a:pt x="6255742" y="2393652"/>
                  <a:pt x="6235898" y="2388691"/>
                </a:cubicBezTo>
                <a:cubicBezTo>
                  <a:pt x="6196211" y="2378769"/>
                  <a:pt x="6163964" y="2368848"/>
                  <a:pt x="6139160" y="2358926"/>
                </a:cubicBezTo>
                <a:cubicBezTo>
                  <a:pt x="6134199" y="2358926"/>
                  <a:pt x="6129238" y="2358926"/>
                  <a:pt x="6124277" y="2358926"/>
                </a:cubicBezTo>
                <a:lnTo>
                  <a:pt x="6079629" y="2351484"/>
                </a:lnTo>
                <a:cubicBezTo>
                  <a:pt x="6074667" y="2346524"/>
                  <a:pt x="6067226" y="2344043"/>
                  <a:pt x="6057304" y="2344043"/>
                </a:cubicBezTo>
                <a:cubicBezTo>
                  <a:pt x="6047383" y="2344043"/>
                  <a:pt x="6042422" y="2342803"/>
                  <a:pt x="6042422" y="2340322"/>
                </a:cubicBezTo>
                <a:cubicBezTo>
                  <a:pt x="6042422" y="2337842"/>
                  <a:pt x="6039942" y="2336601"/>
                  <a:pt x="6034980" y="2336601"/>
                </a:cubicBezTo>
                <a:lnTo>
                  <a:pt x="5990332" y="2329160"/>
                </a:lnTo>
                <a:cubicBezTo>
                  <a:pt x="5980410" y="2324199"/>
                  <a:pt x="5975449" y="2324199"/>
                  <a:pt x="5975449" y="2329160"/>
                </a:cubicBezTo>
                <a:cubicBezTo>
                  <a:pt x="5970488" y="2329160"/>
                  <a:pt x="5968008" y="2329160"/>
                  <a:pt x="5968008" y="2329160"/>
                </a:cubicBezTo>
                <a:cubicBezTo>
                  <a:pt x="5963046" y="2324199"/>
                  <a:pt x="5958086" y="2321719"/>
                  <a:pt x="5953125" y="2321719"/>
                </a:cubicBezTo>
                <a:cubicBezTo>
                  <a:pt x="5948163" y="2321719"/>
                  <a:pt x="5948163" y="2324199"/>
                  <a:pt x="5953125" y="2329160"/>
                </a:cubicBezTo>
                <a:cubicBezTo>
                  <a:pt x="5948163" y="2329160"/>
                  <a:pt x="5944443" y="2329160"/>
                  <a:pt x="5941963" y="2329160"/>
                </a:cubicBezTo>
                <a:cubicBezTo>
                  <a:pt x="5939483" y="2329160"/>
                  <a:pt x="5938242" y="2330400"/>
                  <a:pt x="5938242" y="2332881"/>
                </a:cubicBezTo>
                <a:cubicBezTo>
                  <a:pt x="5938242" y="2335361"/>
                  <a:pt x="5935762" y="2336601"/>
                  <a:pt x="5930801" y="2336601"/>
                </a:cubicBezTo>
                <a:cubicBezTo>
                  <a:pt x="5925839" y="2336601"/>
                  <a:pt x="5915918" y="2334121"/>
                  <a:pt x="5901035" y="2329160"/>
                </a:cubicBezTo>
                <a:cubicBezTo>
                  <a:pt x="5881191" y="2319238"/>
                  <a:pt x="5868789" y="2314277"/>
                  <a:pt x="5863828" y="2314277"/>
                </a:cubicBezTo>
                <a:cubicBezTo>
                  <a:pt x="5858867" y="2314277"/>
                  <a:pt x="5855146" y="2313037"/>
                  <a:pt x="5852666" y="2310557"/>
                </a:cubicBezTo>
                <a:cubicBezTo>
                  <a:pt x="5850186" y="2308076"/>
                  <a:pt x="5846465" y="2306836"/>
                  <a:pt x="5841504" y="2306836"/>
                </a:cubicBezTo>
                <a:cubicBezTo>
                  <a:pt x="5831582" y="2306836"/>
                  <a:pt x="5822900" y="2304355"/>
                  <a:pt x="5815459" y="2299394"/>
                </a:cubicBezTo>
                <a:cubicBezTo>
                  <a:pt x="5808017" y="2294434"/>
                  <a:pt x="5803056" y="2293193"/>
                  <a:pt x="5800576" y="2295674"/>
                </a:cubicBezTo>
                <a:cubicBezTo>
                  <a:pt x="5798096" y="2298154"/>
                  <a:pt x="5794375" y="2296914"/>
                  <a:pt x="5789414" y="2291953"/>
                </a:cubicBezTo>
                <a:cubicBezTo>
                  <a:pt x="5784452" y="2286992"/>
                  <a:pt x="5777011" y="2284512"/>
                  <a:pt x="5767090" y="2284512"/>
                </a:cubicBezTo>
                <a:lnTo>
                  <a:pt x="5737324" y="2269629"/>
                </a:lnTo>
                <a:cubicBezTo>
                  <a:pt x="5727402" y="2269629"/>
                  <a:pt x="5719961" y="2269629"/>
                  <a:pt x="5715000" y="2269629"/>
                </a:cubicBezTo>
                <a:lnTo>
                  <a:pt x="5677793" y="2254746"/>
                </a:lnTo>
                <a:cubicBezTo>
                  <a:pt x="5672831" y="2249785"/>
                  <a:pt x="5665390" y="2247305"/>
                  <a:pt x="5655468" y="2247305"/>
                </a:cubicBezTo>
                <a:lnTo>
                  <a:pt x="5648027" y="2254746"/>
                </a:lnTo>
                <a:cubicBezTo>
                  <a:pt x="5648027" y="2259707"/>
                  <a:pt x="5652988" y="2262187"/>
                  <a:pt x="5662910" y="2262187"/>
                </a:cubicBezTo>
                <a:cubicBezTo>
                  <a:pt x="5672831" y="2262187"/>
                  <a:pt x="5677793" y="2263427"/>
                  <a:pt x="5677793" y="2265908"/>
                </a:cubicBezTo>
                <a:cubicBezTo>
                  <a:pt x="5677793" y="2268389"/>
                  <a:pt x="5680273" y="2270869"/>
                  <a:pt x="5685234" y="2273350"/>
                </a:cubicBezTo>
                <a:cubicBezTo>
                  <a:pt x="5690195" y="2275830"/>
                  <a:pt x="5695156" y="2275830"/>
                  <a:pt x="5700117" y="2273350"/>
                </a:cubicBezTo>
                <a:cubicBezTo>
                  <a:pt x="5705078" y="2270869"/>
                  <a:pt x="5712520" y="2272109"/>
                  <a:pt x="5722441" y="2277070"/>
                </a:cubicBezTo>
                <a:lnTo>
                  <a:pt x="5759648" y="2284512"/>
                </a:lnTo>
                <a:cubicBezTo>
                  <a:pt x="5759648" y="2289472"/>
                  <a:pt x="5759648" y="2291953"/>
                  <a:pt x="5759648" y="2291953"/>
                </a:cubicBezTo>
                <a:cubicBezTo>
                  <a:pt x="5759648" y="2291953"/>
                  <a:pt x="5760889" y="2293193"/>
                  <a:pt x="5763369" y="2295674"/>
                </a:cubicBezTo>
                <a:cubicBezTo>
                  <a:pt x="5765849" y="2298154"/>
                  <a:pt x="5769570" y="2299394"/>
                  <a:pt x="5774531" y="2299394"/>
                </a:cubicBezTo>
                <a:cubicBezTo>
                  <a:pt x="5779492" y="2299394"/>
                  <a:pt x="5788173" y="2303115"/>
                  <a:pt x="5800576" y="2310557"/>
                </a:cubicBezTo>
                <a:cubicBezTo>
                  <a:pt x="5812979" y="2317998"/>
                  <a:pt x="5820420" y="2319238"/>
                  <a:pt x="5822900" y="2314277"/>
                </a:cubicBezTo>
                <a:cubicBezTo>
                  <a:pt x="5825380" y="2309317"/>
                  <a:pt x="5827861" y="2306836"/>
                  <a:pt x="5830342" y="2306836"/>
                </a:cubicBezTo>
                <a:cubicBezTo>
                  <a:pt x="5832822" y="2306836"/>
                  <a:pt x="5834062" y="2309317"/>
                  <a:pt x="5834062" y="2314277"/>
                </a:cubicBezTo>
                <a:lnTo>
                  <a:pt x="5856386" y="2336601"/>
                </a:lnTo>
                <a:cubicBezTo>
                  <a:pt x="5876231" y="2341562"/>
                  <a:pt x="5886152" y="2345283"/>
                  <a:pt x="5886152" y="2347764"/>
                </a:cubicBezTo>
                <a:cubicBezTo>
                  <a:pt x="5886152" y="2350244"/>
                  <a:pt x="5888632" y="2351484"/>
                  <a:pt x="5893593" y="2351484"/>
                </a:cubicBezTo>
                <a:lnTo>
                  <a:pt x="5930801" y="2358926"/>
                </a:lnTo>
                <a:cubicBezTo>
                  <a:pt x="5935762" y="2363886"/>
                  <a:pt x="5950645" y="2371328"/>
                  <a:pt x="5975449" y="2381250"/>
                </a:cubicBezTo>
                <a:cubicBezTo>
                  <a:pt x="6000253" y="2391172"/>
                  <a:pt x="6015136" y="2396133"/>
                  <a:pt x="6020097" y="2396133"/>
                </a:cubicBezTo>
                <a:cubicBezTo>
                  <a:pt x="6025059" y="2396133"/>
                  <a:pt x="6027539" y="2396133"/>
                  <a:pt x="6027539" y="2396133"/>
                </a:cubicBezTo>
                <a:cubicBezTo>
                  <a:pt x="6027539" y="2401093"/>
                  <a:pt x="6028779" y="2403574"/>
                  <a:pt x="6031260" y="2403574"/>
                </a:cubicBezTo>
                <a:lnTo>
                  <a:pt x="6012656" y="2396133"/>
                </a:lnTo>
                <a:cubicBezTo>
                  <a:pt x="6002734" y="2396133"/>
                  <a:pt x="5987852" y="2392412"/>
                  <a:pt x="5968008" y="2384971"/>
                </a:cubicBezTo>
                <a:cubicBezTo>
                  <a:pt x="5948163" y="2377529"/>
                  <a:pt x="5937001" y="2376289"/>
                  <a:pt x="5934521" y="2381250"/>
                </a:cubicBezTo>
                <a:cubicBezTo>
                  <a:pt x="5932041" y="2386211"/>
                  <a:pt x="5929560" y="2386211"/>
                  <a:pt x="5927080" y="2381250"/>
                </a:cubicBezTo>
                <a:cubicBezTo>
                  <a:pt x="5924600" y="2376289"/>
                  <a:pt x="5918398" y="2371328"/>
                  <a:pt x="5908476" y="2366367"/>
                </a:cubicBezTo>
                <a:cubicBezTo>
                  <a:pt x="5898555" y="2361406"/>
                  <a:pt x="5891113" y="2358926"/>
                  <a:pt x="5886152" y="2358926"/>
                </a:cubicBezTo>
                <a:lnTo>
                  <a:pt x="5893593" y="2366367"/>
                </a:lnTo>
                <a:cubicBezTo>
                  <a:pt x="5898555" y="2366367"/>
                  <a:pt x="5898555" y="2368848"/>
                  <a:pt x="5893593" y="2373809"/>
                </a:cubicBezTo>
                <a:lnTo>
                  <a:pt x="5901035" y="2381250"/>
                </a:lnTo>
                <a:lnTo>
                  <a:pt x="5893593" y="2381250"/>
                </a:lnTo>
                <a:cubicBezTo>
                  <a:pt x="5883672" y="2376289"/>
                  <a:pt x="5878711" y="2372568"/>
                  <a:pt x="5878711" y="2370088"/>
                </a:cubicBezTo>
                <a:cubicBezTo>
                  <a:pt x="5878711" y="2367607"/>
                  <a:pt x="5876231" y="2366367"/>
                  <a:pt x="5871269" y="2366367"/>
                </a:cubicBezTo>
                <a:lnTo>
                  <a:pt x="5871269" y="2373809"/>
                </a:lnTo>
                <a:lnTo>
                  <a:pt x="5863828" y="2366367"/>
                </a:lnTo>
                <a:lnTo>
                  <a:pt x="5841504" y="2358926"/>
                </a:lnTo>
                <a:cubicBezTo>
                  <a:pt x="5841504" y="2358926"/>
                  <a:pt x="5839024" y="2357686"/>
                  <a:pt x="5834062" y="2355205"/>
                </a:cubicBezTo>
                <a:cubicBezTo>
                  <a:pt x="5829101" y="2352724"/>
                  <a:pt x="5826621" y="2351484"/>
                  <a:pt x="5826621" y="2351484"/>
                </a:cubicBezTo>
                <a:cubicBezTo>
                  <a:pt x="5816699" y="2351484"/>
                  <a:pt x="5814218" y="2353965"/>
                  <a:pt x="5819179" y="2358926"/>
                </a:cubicBezTo>
                <a:lnTo>
                  <a:pt x="5811738" y="2358926"/>
                </a:lnTo>
                <a:cubicBezTo>
                  <a:pt x="5811738" y="2353965"/>
                  <a:pt x="5808017" y="2351484"/>
                  <a:pt x="5800576" y="2351484"/>
                </a:cubicBezTo>
                <a:cubicBezTo>
                  <a:pt x="5793135" y="2351484"/>
                  <a:pt x="5789414" y="2346524"/>
                  <a:pt x="5789414" y="2336601"/>
                </a:cubicBezTo>
                <a:cubicBezTo>
                  <a:pt x="5789414" y="2326679"/>
                  <a:pt x="5786934" y="2321719"/>
                  <a:pt x="5781972" y="2321719"/>
                </a:cubicBezTo>
                <a:lnTo>
                  <a:pt x="5770810" y="2321719"/>
                </a:lnTo>
                <a:cubicBezTo>
                  <a:pt x="5773290" y="2321719"/>
                  <a:pt x="5777011" y="2324199"/>
                  <a:pt x="5781972" y="2329160"/>
                </a:cubicBezTo>
                <a:lnTo>
                  <a:pt x="5781972" y="2336601"/>
                </a:lnTo>
                <a:cubicBezTo>
                  <a:pt x="5781972" y="2336601"/>
                  <a:pt x="5779492" y="2340322"/>
                  <a:pt x="5774531" y="2347764"/>
                </a:cubicBezTo>
                <a:cubicBezTo>
                  <a:pt x="5769570" y="2355205"/>
                  <a:pt x="5763369" y="2358926"/>
                  <a:pt x="5755927" y="2358926"/>
                </a:cubicBezTo>
                <a:cubicBezTo>
                  <a:pt x="5748486" y="2358926"/>
                  <a:pt x="5744765" y="2360166"/>
                  <a:pt x="5744765" y="2362646"/>
                </a:cubicBezTo>
                <a:cubicBezTo>
                  <a:pt x="5744765" y="2365127"/>
                  <a:pt x="5747245" y="2367607"/>
                  <a:pt x="5752207" y="2370088"/>
                </a:cubicBezTo>
                <a:cubicBezTo>
                  <a:pt x="5757168" y="2372568"/>
                  <a:pt x="5762128" y="2373809"/>
                  <a:pt x="5767090" y="2373809"/>
                </a:cubicBezTo>
                <a:cubicBezTo>
                  <a:pt x="5762128" y="2378769"/>
                  <a:pt x="5764609" y="2381250"/>
                  <a:pt x="5774531" y="2381250"/>
                </a:cubicBezTo>
                <a:cubicBezTo>
                  <a:pt x="5789414" y="2381250"/>
                  <a:pt x="5796855" y="2383731"/>
                  <a:pt x="5796855" y="2388691"/>
                </a:cubicBezTo>
                <a:lnTo>
                  <a:pt x="5781972" y="2388691"/>
                </a:lnTo>
                <a:cubicBezTo>
                  <a:pt x="5781972" y="2393652"/>
                  <a:pt x="5781972" y="2396133"/>
                  <a:pt x="5781972" y="2396133"/>
                </a:cubicBezTo>
                <a:lnTo>
                  <a:pt x="5781972" y="2403574"/>
                </a:lnTo>
                <a:cubicBezTo>
                  <a:pt x="5781972" y="2403574"/>
                  <a:pt x="5780732" y="2402334"/>
                  <a:pt x="5778252" y="2399853"/>
                </a:cubicBezTo>
                <a:cubicBezTo>
                  <a:pt x="5775772" y="2397373"/>
                  <a:pt x="5769570" y="2393652"/>
                  <a:pt x="5759648" y="2388691"/>
                </a:cubicBezTo>
                <a:lnTo>
                  <a:pt x="5744765" y="2396133"/>
                </a:lnTo>
                <a:lnTo>
                  <a:pt x="5774531" y="2403574"/>
                </a:lnTo>
                <a:cubicBezTo>
                  <a:pt x="5779492" y="2408535"/>
                  <a:pt x="5784452" y="2413496"/>
                  <a:pt x="5789414" y="2418457"/>
                </a:cubicBezTo>
                <a:lnTo>
                  <a:pt x="5789414" y="2425898"/>
                </a:lnTo>
                <a:lnTo>
                  <a:pt x="5781972" y="2425898"/>
                </a:lnTo>
                <a:cubicBezTo>
                  <a:pt x="5781972" y="2430859"/>
                  <a:pt x="5779492" y="2433340"/>
                  <a:pt x="5774531" y="2433340"/>
                </a:cubicBezTo>
                <a:lnTo>
                  <a:pt x="5796855" y="2448223"/>
                </a:lnTo>
                <a:lnTo>
                  <a:pt x="5804297" y="2455664"/>
                </a:lnTo>
                <a:lnTo>
                  <a:pt x="5789414" y="2463105"/>
                </a:lnTo>
                <a:cubicBezTo>
                  <a:pt x="5784452" y="2463105"/>
                  <a:pt x="5780732" y="2463105"/>
                  <a:pt x="5778252" y="2463105"/>
                </a:cubicBezTo>
                <a:cubicBezTo>
                  <a:pt x="5775772" y="2463105"/>
                  <a:pt x="5774531" y="2465586"/>
                  <a:pt x="5774531" y="2470547"/>
                </a:cubicBezTo>
                <a:cubicBezTo>
                  <a:pt x="5774531" y="2470547"/>
                  <a:pt x="5777011" y="2470547"/>
                  <a:pt x="5781972" y="2470547"/>
                </a:cubicBezTo>
                <a:lnTo>
                  <a:pt x="5789414" y="2477988"/>
                </a:lnTo>
                <a:cubicBezTo>
                  <a:pt x="5789414" y="2477988"/>
                  <a:pt x="5789414" y="2480469"/>
                  <a:pt x="5789414" y="2485430"/>
                </a:cubicBezTo>
                <a:lnTo>
                  <a:pt x="5781972" y="2485430"/>
                </a:lnTo>
                <a:lnTo>
                  <a:pt x="5767090" y="2485430"/>
                </a:lnTo>
                <a:lnTo>
                  <a:pt x="5781972" y="2492871"/>
                </a:lnTo>
                <a:cubicBezTo>
                  <a:pt x="5786934" y="2492871"/>
                  <a:pt x="5790654" y="2492871"/>
                  <a:pt x="5793135" y="2492871"/>
                </a:cubicBezTo>
                <a:cubicBezTo>
                  <a:pt x="5795615" y="2492871"/>
                  <a:pt x="5799335" y="2492871"/>
                  <a:pt x="5804297" y="2492871"/>
                </a:cubicBezTo>
                <a:cubicBezTo>
                  <a:pt x="5809258" y="2492871"/>
                  <a:pt x="5811738" y="2492871"/>
                  <a:pt x="5811738" y="2492871"/>
                </a:cubicBezTo>
                <a:cubicBezTo>
                  <a:pt x="5816699" y="2492871"/>
                  <a:pt x="5819179" y="2494111"/>
                  <a:pt x="5819179" y="2496592"/>
                </a:cubicBezTo>
                <a:cubicBezTo>
                  <a:pt x="5819179" y="2499072"/>
                  <a:pt x="5819179" y="2500312"/>
                  <a:pt x="5819179" y="2500312"/>
                </a:cubicBezTo>
                <a:lnTo>
                  <a:pt x="5826621" y="2500312"/>
                </a:lnTo>
                <a:cubicBezTo>
                  <a:pt x="5826621" y="2495352"/>
                  <a:pt x="5824141" y="2492871"/>
                  <a:pt x="5819179" y="2492871"/>
                </a:cubicBezTo>
                <a:cubicBezTo>
                  <a:pt x="5819179" y="2487910"/>
                  <a:pt x="5819179" y="2485430"/>
                  <a:pt x="5819179" y="2485430"/>
                </a:cubicBezTo>
                <a:cubicBezTo>
                  <a:pt x="5819179" y="2485430"/>
                  <a:pt x="5822900" y="2486670"/>
                  <a:pt x="5830342" y="2489150"/>
                </a:cubicBezTo>
                <a:cubicBezTo>
                  <a:pt x="5837783" y="2491631"/>
                  <a:pt x="5846465" y="2495352"/>
                  <a:pt x="5856386" y="2500312"/>
                </a:cubicBezTo>
                <a:cubicBezTo>
                  <a:pt x="5866308" y="2505273"/>
                  <a:pt x="5873749" y="2507754"/>
                  <a:pt x="5878711" y="2507754"/>
                </a:cubicBezTo>
                <a:cubicBezTo>
                  <a:pt x="5883672" y="2512715"/>
                  <a:pt x="5888632" y="2515195"/>
                  <a:pt x="5893593" y="2515195"/>
                </a:cubicBezTo>
                <a:cubicBezTo>
                  <a:pt x="5898555" y="2515195"/>
                  <a:pt x="5902276" y="2516435"/>
                  <a:pt x="5904756" y="2518916"/>
                </a:cubicBezTo>
                <a:cubicBezTo>
                  <a:pt x="5907236" y="2521397"/>
                  <a:pt x="5913438" y="2523877"/>
                  <a:pt x="5923359" y="2526357"/>
                </a:cubicBezTo>
                <a:cubicBezTo>
                  <a:pt x="5933281" y="2528838"/>
                  <a:pt x="5940722" y="2530078"/>
                  <a:pt x="5945683" y="2530078"/>
                </a:cubicBezTo>
                <a:cubicBezTo>
                  <a:pt x="5950645" y="2530078"/>
                  <a:pt x="5951884" y="2532559"/>
                  <a:pt x="5949404" y="2537519"/>
                </a:cubicBezTo>
                <a:cubicBezTo>
                  <a:pt x="5946924" y="2542480"/>
                  <a:pt x="5943203" y="2544961"/>
                  <a:pt x="5938242" y="2544961"/>
                </a:cubicBezTo>
                <a:cubicBezTo>
                  <a:pt x="5938242" y="2549922"/>
                  <a:pt x="5935762" y="2552402"/>
                  <a:pt x="5930801" y="2552402"/>
                </a:cubicBezTo>
                <a:cubicBezTo>
                  <a:pt x="5925839" y="2552402"/>
                  <a:pt x="5923359" y="2552402"/>
                  <a:pt x="5923359" y="2552402"/>
                </a:cubicBezTo>
                <a:lnTo>
                  <a:pt x="5915918" y="2552402"/>
                </a:lnTo>
                <a:cubicBezTo>
                  <a:pt x="5915918" y="2547442"/>
                  <a:pt x="5913438" y="2544961"/>
                  <a:pt x="5908476" y="2544961"/>
                </a:cubicBezTo>
                <a:cubicBezTo>
                  <a:pt x="5903515" y="2544961"/>
                  <a:pt x="5902276" y="2543721"/>
                  <a:pt x="5904756" y="2541240"/>
                </a:cubicBezTo>
                <a:cubicBezTo>
                  <a:pt x="5907236" y="2538759"/>
                  <a:pt x="5905996" y="2536279"/>
                  <a:pt x="5901035" y="2533799"/>
                </a:cubicBezTo>
                <a:cubicBezTo>
                  <a:pt x="5896074" y="2531318"/>
                  <a:pt x="5891113" y="2528838"/>
                  <a:pt x="5886152" y="2526357"/>
                </a:cubicBezTo>
                <a:cubicBezTo>
                  <a:pt x="5881191" y="2523877"/>
                  <a:pt x="5876231" y="2525117"/>
                  <a:pt x="5871269" y="2530078"/>
                </a:cubicBezTo>
                <a:cubicBezTo>
                  <a:pt x="5871269" y="2535039"/>
                  <a:pt x="5870029" y="2537519"/>
                  <a:pt x="5867549" y="2537519"/>
                </a:cubicBezTo>
                <a:cubicBezTo>
                  <a:pt x="5865068" y="2537519"/>
                  <a:pt x="5861348" y="2536279"/>
                  <a:pt x="5856386" y="2533799"/>
                </a:cubicBezTo>
                <a:cubicBezTo>
                  <a:pt x="5851425" y="2531318"/>
                  <a:pt x="5847704" y="2530078"/>
                  <a:pt x="5845224" y="2530078"/>
                </a:cubicBezTo>
                <a:cubicBezTo>
                  <a:pt x="5842744" y="2530078"/>
                  <a:pt x="5841504" y="2532559"/>
                  <a:pt x="5841504" y="2537519"/>
                </a:cubicBezTo>
                <a:lnTo>
                  <a:pt x="5834062" y="2537519"/>
                </a:lnTo>
                <a:cubicBezTo>
                  <a:pt x="5829101" y="2532559"/>
                  <a:pt x="5826621" y="2530078"/>
                  <a:pt x="5826621" y="2530078"/>
                </a:cubicBezTo>
                <a:lnTo>
                  <a:pt x="5826621" y="2537519"/>
                </a:lnTo>
                <a:cubicBezTo>
                  <a:pt x="5826621" y="2542480"/>
                  <a:pt x="5826621" y="2547442"/>
                  <a:pt x="5826621" y="2552402"/>
                </a:cubicBezTo>
                <a:lnTo>
                  <a:pt x="5834062" y="2559844"/>
                </a:lnTo>
                <a:cubicBezTo>
                  <a:pt x="5834062" y="2559844"/>
                  <a:pt x="5831582" y="2559844"/>
                  <a:pt x="5826621" y="2559844"/>
                </a:cubicBezTo>
                <a:cubicBezTo>
                  <a:pt x="5826621" y="2564804"/>
                  <a:pt x="5826621" y="2567285"/>
                  <a:pt x="5826621" y="2567285"/>
                </a:cubicBezTo>
                <a:lnTo>
                  <a:pt x="5841504" y="2582168"/>
                </a:lnTo>
                <a:cubicBezTo>
                  <a:pt x="5846465" y="2587129"/>
                  <a:pt x="5847704" y="2590849"/>
                  <a:pt x="5845224" y="2593330"/>
                </a:cubicBezTo>
                <a:cubicBezTo>
                  <a:pt x="5842744" y="2595811"/>
                  <a:pt x="5843984" y="2599531"/>
                  <a:pt x="5848945" y="2604492"/>
                </a:cubicBezTo>
                <a:lnTo>
                  <a:pt x="5841504" y="2611934"/>
                </a:lnTo>
                <a:cubicBezTo>
                  <a:pt x="5836542" y="2606973"/>
                  <a:pt x="5832822" y="2605732"/>
                  <a:pt x="5830342" y="2608213"/>
                </a:cubicBezTo>
                <a:cubicBezTo>
                  <a:pt x="5827861" y="2610693"/>
                  <a:pt x="5827861" y="2614414"/>
                  <a:pt x="5830342" y="2619375"/>
                </a:cubicBezTo>
                <a:cubicBezTo>
                  <a:pt x="5832822" y="2624336"/>
                  <a:pt x="5834062" y="2626816"/>
                  <a:pt x="5834062" y="2626816"/>
                </a:cubicBezTo>
                <a:lnTo>
                  <a:pt x="5841504" y="2634258"/>
                </a:lnTo>
                <a:cubicBezTo>
                  <a:pt x="5846465" y="2634258"/>
                  <a:pt x="5850186" y="2631777"/>
                  <a:pt x="5852666" y="2626816"/>
                </a:cubicBezTo>
                <a:cubicBezTo>
                  <a:pt x="5855146" y="2621856"/>
                  <a:pt x="5856386" y="2616894"/>
                  <a:pt x="5856386" y="2611934"/>
                </a:cubicBezTo>
                <a:lnTo>
                  <a:pt x="5863828" y="2611934"/>
                </a:lnTo>
                <a:cubicBezTo>
                  <a:pt x="5863828" y="2616894"/>
                  <a:pt x="5866308" y="2619375"/>
                  <a:pt x="5871269" y="2619375"/>
                </a:cubicBezTo>
                <a:cubicBezTo>
                  <a:pt x="5871269" y="2619375"/>
                  <a:pt x="5873749" y="2619375"/>
                  <a:pt x="5878711" y="2619375"/>
                </a:cubicBezTo>
                <a:cubicBezTo>
                  <a:pt x="5878711" y="2624336"/>
                  <a:pt x="5881191" y="2626816"/>
                  <a:pt x="5886152" y="2626816"/>
                </a:cubicBezTo>
                <a:lnTo>
                  <a:pt x="5878711" y="2626816"/>
                </a:lnTo>
                <a:cubicBezTo>
                  <a:pt x="5868789" y="2621856"/>
                  <a:pt x="5862587" y="2621856"/>
                  <a:pt x="5860107" y="2626816"/>
                </a:cubicBezTo>
                <a:cubicBezTo>
                  <a:pt x="5857627" y="2631777"/>
                  <a:pt x="5857627" y="2635498"/>
                  <a:pt x="5860107" y="2637978"/>
                </a:cubicBezTo>
                <a:cubicBezTo>
                  <a:pt x="5862587" y="2640459"/>
                  <a:pt x="5861348" y="2641699"/>
                  <a:pt x="5856386" y="2641699"/>
                </a:cubicBezTo>
                <a:lnTo>
                  <a:pt x="5856386" y="2649141"/>
                </a:lnTo>
                <a:lnTo>
                  <a:pt x="5848945" y="2649141"/>
                </a:lnTo>
                <a:lnTo>
                  <a:pt x="5863828" y="2656582"/>
                </a:lnTo>
                <a:lnTo>
                  <a:pt x="5863828" y="2649141"/>
                </a:lnTo>
                <a:lnTo>
                  <a:pt x="5863828" y="2641699"/>
                </a:lnTo>
                <a:cubicBezTo>
                  <a:pt x="5868789" y="2641699"/>
                  <a:pt x="5872510" y="2642939"/>
                  <a:pt x="5874990" y="2645420"/>
                </a:cubicBezTo>
                <a:cubicBezTo>
                  <a:pt x="5877470" y="2647900"/>
                  <a:pt x="5876231" y="2649141"/>
                  <a:pt x="5871269" y="2649141"/>
                </a:cubicBezTo>
                <a:lnTo>
                  <a:pt x="5871269" y="2664023"/>
                </a:lnTo>
                <a:cubicBezTo>
                  <a:pt x="5861348" y="2664023"/>
                  <a:pt x="5857627" y="2666504"/>
                  <a:pt x="5860107" y="2671465"/>
                </a:cubicBezTo>
                <a:cubicBezTo>
                  <a:pt x="5862587" y="2676426"/>
                  <a:pt x="5858867" y="2678906"/>
                  <a:pt x="5848945" y="2678906"/>
                </a:cubicBezTo>
                <a:cubicBezTo>
                  <a:pt x="5839024" y="2678906"/>
                  <a:pt x="5834062" y="2676426"/>
                  <a:pt x="5834062" y="2671465"/>
                </a:cubicBezTo>
                <a:cubicBezTo>
                  <a:pt x="5829101" y="2671465"/>
                  <a:pt x="5825380" y="2671465"/>
                  <a:pt x="5822900" y="2671465"/>
                </a:cubicBezTo>
                <a:cubicBezTo>
                  <a:pt x="5820420" y="2671465"/>
                  <a:pt x="5816699" y="2671465"/>
                  <a:pt x="5811738" y="2671465"/>
                </a:cubicBezTo>
                <a:cubicBezTo>
                  <a:pt x="5816699" y="2676426"/>
                  <a:pt x="5814218" y="2678906"/>
                  <a:pt x="5804297" y="2678906"/>
                </a:cubicBezTo>
                <a:cubicBezTo>
                  <a:pt x="5799335" y="2673945"/>
                  <a:pt x="5791894" y="2671465"/>
                  <a:pt x="5781972" y="2671465"/>
                </a:cubicBezTo>
                <a:cubicBezTo>
                  <a:pt x="5772051" y="2666504"/>
                  <a:pt x="5764609" y="2664023"/>
                  <a:pt x="5759648" y="2664023"/>
                </a:cubicBezTo>
                <a:lnTo>
                  <a:pt x="5767090" y="2671465"/>
                </a:lnTo>
                <a:lnTo>
                  <a:pt x="5774531" y="2678906"/>
                </a:lnTo>
                <a:cubicBezTo>
                  <a:pt x="5779492" y="2678906"/>
                  <a:pt x="5784452" y="2681387"/>
                  <a:pt x="5789414" y="2686348"/>
                </a:cubicBezTo>
                <a:cubicBezTo>
                  <a:pt x="5794375" y="2691308"/>
                  <a:pt x="5799335" y="2693789"/>
                  <a:pt x="5804297" y="2693789"/>
                </a:cubicBezTo>
                <a:lnTo>
                  <a:pt x="5811738" y="2701230"/>
                </a:lnTo>
                <a:lnTo>
                  <a:pt x="5811738" y="2708672"/>
                </a:lnTo>
                <a:lnTo>
                  <a:pt x="5826621" y="2716113"/>
                </a:lnTo>
                <a:lnTo>
                  <a:pt x="5863828" y="2723555"/>
                </a:lnTo>
                <a:cubicBezTo>
                  <a:pt x="5863828" y="2723555"/>
                  <a:pt x="5865068" y="2724795"/>
                  <a:pt x="5867549" y="2727275"/>
                </a:cubicBezTo>
                <a:cubicBezTo>
                  <a:pt x="5870029" y="2729756"/>
                  <a:pt x="5873749" y="2733477"/>
                  <a:pt x="5878711" y="2738437"/>
                </a:cubicBezTo>
                <a:lnTo>
                  <a:pt x="5886152" y="2745879"/>
                </a:lnTo>
                <a:cubicBezTo>
                  <a:pt x="5891113" y="2745879"/>
                  <a:pt x="5894834" y="2747119"/>
                  <a:pt x="5897314" y="2749600"/>
                </a:cubicBezTo>
                <a:cubicBezTo>
                  <a:pt x="5899794" y="2752080"/>
                  <a:pt x="5902276" y="2752080"/>
                  <a:pt x="5904756" y="2749600"/>
                </a:cubicBezTo>
                <a:cubicBezTo>
                  <a:pt x="5907236" y="2747119"/>
                  <a:pt x="5909717" y="2748359"/>
                  <a:pt x="5912197" y="2753320"/>
                </a:cubicBezTo>
                <a:cubicBezTo>
                  <a:pt x="5914677" y="2758281"/>
                  <a:pt x="5917158" y="2759522"/>
                  <a:pt x="5919638" y="2757041"/>
                </a:cubicBezTo>
                <a:cubicBezTo>
                  <a:pt x="5922118" y="2754560"/>
                  <a:pt x="5925839" y="2755801"/>
                  <a:pt x="5930801" y="2760762"/>
                </a:cubicBezTo>
                <a:cubicBezTo>
                  <a:pt x="5940722" y="2770684"/>
                  <a:pt x="5949404" y="2776884"/>
                  <a:pt x="5956845" y="2779365"/>
                </a:cubicBezTo>
                <a:cubicBezTo>
                  <a:pt x="5964287" y="2781846"/>
                  <a:pt x="5980410" y="2790527"/>
                  <a:pt x="6005215" y="2805410"/>
                </a:cubicBezTo>
                <a:cubicBezTo>
                  <a:pt x="6025059" y="2810371"/>
                  <a:pt x="6043662" y="2819053"/>
                  <a:pt x="6061025" y="2831455"/>
                </a:cubicBezTo>
                <a:cubicBezTo>
                  <a:pt x="6078388" y="2843857"/>
                  <a:pt x="6087070" y="2855019"/>
                  <a:pt x="6087070" y="2864941"/>
                </a:cubicBezTo>
                <a:cubicBezTo>
                  <a:pt x="6087070" y="2869902"/>
                  <a:pt x="6088311" y="2873623"/>
                  <a:pt x="6090791" y="2876103"/>
                </a:cubicBezTo>
                <a:cubicBezTo>
                  <a:pt x="6093271" y="2878584"/>
                  <a:pt x="6093271" y="2879824"/>
                  <a:pt x="6090791" y="2879824"/>
                </a:cubicBezTo>
                <a:cubicBezTo>
                  <a:pt x="6088311" y="2879824"/>
                  <a:pt x="6087070" y="2877343"/>
                  <a:pt x="6087070" y="2872383"/>
                </a:cubicBezTo>
                <a:cubicBezTo>
                  <a:pt x="6087070" y="2867422"/>
                  <a:pt x="6079629" y="2864941"/>
                  <a:pt x="6064746" y="2864941"/>
                </a:cubicBezTo>
                <a:cubicBezTo>
                  <a:pt x="6059785" y="2864941"/>
                  <a:pt x="6057304" y="2864941"/>
                  <a:pt x="6057304" y="2864941"/>
                </a:cubicBezTo>
                <a:cubicBezTo>
                  <a:pt x="6052343" y="2864941"/>
                  <a:pt x="6047383" y="2862461"/>
                  <a:pt x="6042422" y="2857500"/>
                </a:cubicBezTo>
                <a:lnTo>
                  <a:pt x="6020097" y="2850059"/>
                </a:lnTo>
                <a:cubicBezTo>
                  <a:pt x="6020097" y="2850059"/>
                  <a:pt x="6017617" y="2850059"/>
                  <a:pt x="6012656" y="2850059"/>
                </a:cubicBezTo>
                <a:lnTo>
                  <a:pt x="5982890" y="2835176"/>
                </a:lnTo>
                <a:cubicBezTo>
                  <a:pt x="5977929" y="2840136"/>
                  <a:pt x="5974208" y="2842617"/>
                  <a:pt x="5971728" y="2842617"/>
                </a:cubicBezTo>
                <a:cubicBezTo>
                  <a:pt x="5969248" y="2842617"/>
                  <a:pt x="5965527" y="2840136"/>
                  <a:pt x="5960566" y="2835176"/>
                </a:cubicBezTo>
                <a:lnTo>
                  <a:pt x="5953125" y="2835176"/>
                </a:lnTo>
                <a:cubicBezTo>
                  <a:pt x="5958086" y="2840136"/>
                  <a:pt x="5987852" y="2855019"/>
                  <a:pt x="6042422" y="2879824"/>
                </a:cubicBezTo>
                <a:lnTo>
                  <a:pt x="6072187" y="2902148"/>
                </a:lnTo>
                <a:lnTo>
                  <a:pt x="6087070" y="2917031"/>
                </a:lnTo>
                <a:lnTo>
                  <a:pt x="6094511" y="2931914"/>
                </a:lnTo>
                <a:cubicBezTo>
                  <a:pt x="6089550" y="2931914"/>
                  <a:pt x="6084590" y="2929433"/>
                  <a:pt x="6079629" y="2924473"/>
                </a:cubicBezTo>
                <a:lnTo>
                  <a:pt x="6072187" y="2924473"/>
                </a:lnTo>
                <a:cubicBezTo>
                  <a:pt x="6072187" y="2924473"/>
                  <a:pt x="6069707" y="2924473"/>
                  <a:pt x="6064746" y="2924473"/>
                </a:cubicBezTo>
                <a:cubicBezTo>
                  <a:pt x="6059785" y="2919512"/>
                  <a:pt x="6057304" y="2917031"/>
                  <a:pt x="6057304" y="2917031"/>
                </a:cubicBezTo>
                <a:lnTo>
                  <a:pt x="6020097" y="2894707"/>
                </a:lnTo>
                <a:cubicBezTo>
                  <a:pt x="6020097" y="2894707"/>
                  <a:pt x="6021338" y="2895947"/>
                  <a:pt x="6023818" y="2898428"/>
                </a:cubicBezTo>
                <a:cubicBezTo>
                  <a:pt x="6026298" y="2900908"/>
                  <a:pt x="6027539" y="2902148"/>
                  <a:pt x="6027539" y="2902148"/>
                </a:cubicBezTo>
                <a:lnTo>
                  <a:pt x="6012656" y="2902148"/>
                </a:lnTo>
                <a:cubicBezTo>
                  <a:pt x="6012656" y="2902148"/>
                  <a:pt x="6012656" y="2900908"/>
                  <a:pt x="6012656" y="2898428"/>
                </a:cubicBezTo>
                <a:cubicBezTo>
                  <a:pt x="6012656" y="2895947"/>
                  <a:pt x="6010176" y="2893467"/>
                  <a:pt x="6005215" y="2890986"/>
                </a:cubicBezTo>
                <a:cubicBezTo>
                  <a:pt x="6000253" y="2888506"/>
                  <a:pt x="5996533" y="2886025"/>
                  <a:pt x="5994052" y="2883545"/>
                </a:cubicBezTo>
                <a:cubicBezTo>
                  <a:pt x="5991572" y="2881064"/>
                  <a:pt x="5990332" y="2877343"/>
                  <a:pt x="5990332" y="2872383"/>
                </a:cubicBezTo>
                <a:cubicBezTo>
                  <a:pt x="5990332" y="2867422"/>
                  <a:pt x="5977929" y="2862461"/>
                  <a:pt x="5953125" y="2857500"/>
                </a:cubicBezTo>
                <a:cubicBezTo>
                  <a:pt x="5938242" y="2852539"/>
                  <a:pt x="5928320" y="2847578"/>
                  <a:pt x="5923359" y="2842617"/>
                </a:cubicBezTo>
                <a:cubicBezTo>
                  <a:pt x="5923359" y="2842617"/>
                  <a:pt x="5922118" y="2841377"/>
                  <a:pt x="5919638" y="2838896"/>
                </a:cubicBezTo>
                <a:cubicBezTo>
                  <a:pt x="5917158" y="2836416"/>
                  <a:pt x="5913438" y="2835176"/>
                  <a:pt x="5908476" y="2835176"/>
                </a:cubicBezTo>
                <a:cubicBezTo>
                  <a:pt x="5898555" y="2835176"/>
                  <a:pt x="5893593" y="2833936"/>
                  <a:pt x="5893593" y="2831455"/>
                </a:cubicBezTo>
                <a:cubicBezTo>
                  <a:pt x="5893593" y="2828974"/>
                  <a:pt x="5892353" y="2827734"/>
                  <a:pt x="5889873" y="2827734"/>
                </a:cubicBezTo>
                <a:cubicBezTo>
                  <a:pt x="5887393" y="2827734"/>
                  <a:pt x="5886152" y="2830215"/>
                  <a:pt x="5886152" y="2835176"/>
                </a:cubicBezTo>
                <a:lnTo>
                  <a:pt x="5863828" y="2820293"/>
                </a:lnTo>
                <a:lnTo>
                  <a:pt x="5848945" y="2812851"/>
                </a:lnTo>
                <a:cubicBezTo>
                  <a:pt x="5839024" y="2807891"/>
                  <a:pt x="5832822" y="2804170"/>
                  <a:pt x="5830342" y="2801689"/>
                </a:cubicBezTo>
                <a:cubicBezTo>
                  <a:pt x="5827861" y="2799209"/>
                  <a:pt x="5829101" y="2797969"/>
                  <a:pt x="5834062" y="2797969"/>
                </a:cubicBezTo>
                <a:cubicBezTo>
                  <a:pt x="5834062" y="2793008"/>
                  <a:pt x="5834062" y="2790527"/>
                  <a:pt x="5834062" y="2790527"/>
                </a:cubicBezTo>
                <a:cubicBezTo>
                  <a:pt x="5834062" y="2790527"/>
                  <a:pt x="5831582" y="2790527"/>
                  <a:pt x="5826621" y="2790527"/>
                </a:cubicBezTo>
                <a:lnTo>
                  <a:pt x="5841504" y="2783086"/>
                </a:lnTo>
                <a:cubicBezTo>
                  <a:pt x="5851425" y="2783086"/>
                  <a:pt x="5853906" y="2780605"/>
                  <a:pt x="5848945" y="2775644"/>
                </a:cubicBezTo>
                <a:lnTo>
                  <a:pt x="5856386" y="2768203"/>
                </a:lnTo>
                <a:lnTo>
                  <a:pt x="5856386" y="2760762"/>
                </a:lnTo>
                <a:lnTo>
                  <a:pt x="5841504" y="2760762"/>
                </a:lnTo>
                <a:cubicBezTo>
                  <a:pt x="5841504" y="2760762"/>
                  <a:pt x="5839024" y="2763242"/>
                  <a:pt x="5834062" y="2768203"/>
                </a:cubicBezTo>
                <a:lnTo>
                  <a:pt x="5826621" y="2768203"/>
                </a:lnTo>
                <a:cubicBezTo>
                  <a:pt x="5826621" y="2763242"/>
                  <a:pt x="5829101" y="2760762"/>
                  <a:pt x="5834062" y="2760762"/>
                </a:cubicBezTo>
                <a:lnTo>
                  <a:pt x="5834062" y="2753320"/>
                </a:lnTo>
                <a:lnTo>
                  <a:pt x="5841504" y="2745879"/>
                </a:lnTo>
                <a:cubicBezTo>
                  <a:pt x="5826621" y="2735957"/>
                  <a:pt x="5814218" y="2730996"/>
                  <a:pt x="5804297" y="2730996"/>
                </a:cubicBezTo>
                <a:lnTo>
                  <a:pt x="5789414" y="2723555"/>
                </a:lnTo>
                <a:cubicBezTo>
                  <a:pt x="5784452" y="2718594"/>
                  <a:pt x="5779492" y="2714873"/>
                  <a:pt x="5774531" y="2712392"/>
                </a:cubicBezTo>
                <a:cubicBezTo>
                  <a:pt x="5769570" y="2709912"/>
                  <a:pt x="5763369" y="2706191"/>
                  <a:pt x="5755927" y="2701230"/>
                </a:cubicBezTo>
                <a:cubicBezTo>
                  <a:pt x="5748486" y="2696270"/>
                  <a:pt x="5738565" y="2691308"/>
                  <a:pt x="5726162" y="2686348"/>
                </a:cubicBezTo>
                <a:cubicBezTo>
                  <a:pt x="5713759" y="2681387"/>
                  <a:pt x="5707558" y="2676426"/>
                  <a:pt x="5707558" y="2671465"/>
                </a:cubicBezTo>
                <a:lnTo>
                  <a:pt x="5700117" y="2664023"/>
                </a:lnTo>
                <a:cubicBezTo>
                  <a:pt x="5700117" y="2668984"/>
                  <a:pt x="5697637" y="2671465"/>
                  <a:pt x="5692676" y="2671465"/>
                </a:cubicBezTo>
                <a:lnTo>
                  <a:pt x="5685234" y="2671465"/>
                </a:lnTo>
                <a:cubicBezTo>
                  <a:pt x="5690195" y="2671465"/>
                  <a:pt x="5691435" y="2672705"/>
                  <a:pt x="5688955" y="2675185"/>
                </a:cubicBezTo>
                <a:cubicBezTo>
                  <a:pt x="5686475" y="2677666"/>
                  <a:pt x="5685234" y="2678906"/>
                  <a:pt x="5685234" y="2678906"/>
                </a:cubicBezTo>
                <a:cubicBezTo>
                  <a:pt x="5685234" y="2683867"/>
                  <a:pt x="5682754" y="2683867"/>
                  <a:pt x="5677793" y="2678906"/>
                </a:cubicBezTo>
                <a:cubicBezTo>
                  <a:pt x="5672831" y="2673945"/>
                  <a:pt x="5670351" y="2671465"/>
                  <a:pt x="5670351" y="2671465"/>
                </a:cubicBezTo>
                <a:lnTo>
                  <a:pt x="5670351" y="2678906"/>
                </a:lnTo>
                <a:cubicBezTo>
                  <a:pt x="5670351" y="2678906"/>
                  <a:pt x="5670351" y="2681387"/>
                  <a:pt x="5670351" y="2686348"/>
                </a:cubicBezTo>
                <a:lnTo>
                  <a:pt x="5662910" y="2678906"/>
                </a:lnTo>
                <a:cubicBezTo>
                  <a:pt x="5657949" y="2673945"/>
                  <a:pt x="5655468" y="2671465"/>
                  <a:pt x="5655468" y="2671465"/>
                </a:cubicBezTo>
                <a:cubicBezTo>
                  <a:pt x="5655468" y="2671465"/>
                  <a:pt x="5656709" y="2670225"/>
                  <a:pt x="5659189" y="2667744"/>
                </a:cubicBezTo>
                <a:cubicBezTo>
                  <a:pt x="5661669" y="2665263"/>
                  <a:pt x="5661669" y="2664023"/>
                  <a:pt x="5659189" y="2664023"/>
                </a:cubicBezTo>
                <a:cubicBezTo>
                  <a:pt x="5656709" y="2664023"/>
                  <a:pt x="5655468" y="2664023"/>
                  <a:pt x="5655468" y="2664023"/>
                </a:cubicBezTo>
                <a:cubicBezTo>
                  <a:pt x="5650507" y="2659063"/>
                  <a:pt x="5650507" y="2656582"/>
                  <a:pt x="5655468" y="2656582"/>
                </a:cubicBezTo>
                <a:lnTo>
                  <a:pt x="5648027" y="2656582"/>
                </a:lnTo>
                <a:lnTo>
                  <a:pt x="5640586" y="2641699"/>
                </a:lnTo>
                <a:cubicBezTo>
                  <a:pt x="5645547" y="2641699"/>
                  <a:pt x="5650507" y="2644180"/>
                  <a:pt x="5655468" y="2649141"/>
                </a:cubicBezTo>
                <a:cubicBezTo>
                  <a:pt x="5660430" y="2654101"/>
                  <a:pt x="5665390" y="2655342"/>
                  <a:pt x="5670351" y="2652861"/>
                </a:cubicBezTo>
                <a:cubicBezTo>
                  <a:pt x="5675313" y="2650381"/>
                  <a:pt x="5675313" y="2646660"/>
                  <a:pt x="5670351" y="2641699"/>
                </a:cubicBezTo>
                <a:lnTo>
                  <a:pt x="5655468" y="2626816"/>
                </a:lnTo>
                <a:cubicBezTo>
                  <a:pt x="5655468" y="2626816"/>
                  <a:pt x="5652988" y="2626816"/>
                  <a:pt x="5648027" y="2626816"/>
                </a:cubicBezTo>
                <a:lnTo>
                  <a:pt x="5640586" y="2626816"/>
                </a:lnTo>
                <a:cubicBezTo>
                  <a:pt x="5635624" y="2626816"/>
                  <a:pt x="5630664" y="2626816"/>
                  <a:pt x="5625703" y="2626816"/>
                </a:cubicBezTo>
                <a:cubicBezTo>
                  <a:pt x="5625703" y="2626816"/>
                  <a:pt x="5623223" y="2628056"/>
                  <a:pt x="5618261" y="2630537"/>
                </a:cubicBezTo>
                <a:cubicBezTo>
                  <a:pt x="5613300" y="2633018"/>
                  <a:pt x="5610820" y="2636738"/>
                  <a:pt x="5610820" y="2641699"/>
                </a:cubicBezTo>
                <a:lnTo>
                  <a:pt x="5603379" y="2649141"/>
                </a:lnTo>
                <a:cubicBezTo>
                  <a:pt x="5608340" y="2649141"/>
                  <a:pt x="5610820" y="2651621"/>
                  <a:pt x="5610820" y="2656582"/>
                </a:cubicBezTo>
                <a:cubicBezTo>
                  <a:pt x="5610820" y="2661543"/>
                  <a:pt x="5604619" y="2664023"/>
                  <a:pt x="5592217" y="2664023"/>
                </a:cubicBezTo>
                <a:cubicBezTo>
                  <a:pt x="5579814" y="2664023"/>
                  <a:pt x="5566172" y="2662783"/>
                  <a:pt x="5551289" y="2660303"/>
                </a:cubicBezTo>
                <a:cubicBezTo>
                  <a:pt x="5536406" y="2657822"/>
                  <a:pt x="5526484" y="2655342"/>
                  <a:pt x="5521523" y="2652861"/>
                </a:cubicBezTo>
                <a:cubicBezTo>
                  <a:pt x="5516562" y="2650381"/>
                  <a:pt x="5512841" y="2649141"/>
                  <a:pt x="5510361" y="2649141"/>
                </a:cubicBezTo>
                <a:cubicBezTo>
                  <a:pt x="5507881" y="2649141"/>
                  <a:pt x="5504160" y="2649141"/>
                  <a:pt x="5499199" y="2649141"/>
                </a:cubicBezTo>
                <a:lnTo>
                  <a:pt x="5499199" y="2656582"/>
                </a:lnTo>
                <a:cubicBezTo>
                  <a:pt x="5509120" y="2656582"/>
                  <a:pt x="5516562" y="2661543"/>
                  <a:pt x="5521523" y="2671465"/>
                </a:cubicBezTo>
                <a:lnTo>
                  <a:pt x="5536406" y="2678906"/>
                </a:lnTo>
                <a:lnTo>
                  <a:pt x="5514082" y="2678906"/>
                </a:lnTo>
                <a:cubicBezTo>
                  <a:pt x="5499199" y="2678906"/>
                  <a:pt x="5491758" y="2676426"/>
                  <a:pt x="5491758" y="2671465"/>
                </a:cubicBezTo>
                <a:cubicBezTo>
                  <a:pt x="5486796" y="2671465"/>
                  <a:pt x="5484316" y="2671465"/>
                  <a:pt x="5484316" y="2671465"/>
                </a:cubicBezTo>
                <a:cubicBezTo>
                  <a:pt x="5484316" y="2671465"/>
                  <a:pt x="5484316" y="2673945"/>
                  <a:pt x="5484316" y="2678906"/>
                </a:cubicBezTo>
                <a:lnTo>
                  <a:pt x="5454551" y="2686348"/>
                </a:lnTo>
                <a:lnTo>
                  <a:pt x="5454551" y="2671465"/>
                </a:lnTo>
                <a:cubicBezTo>
                  <a:pt x="5449589" y="2671465"/>
                  <a:pt x="5444629" y="2670225"/>
                  <a:pt x="5439668" y="2667744"/>
                </a:cubicBezTo>
                <a:cubicBezTo>
                  <a:pt x="5434706" y="2665263"/>
                  <a:pt x="5432226" y="2664023"/>
                  <a:pt x="5432226" y="2664023"/>
                </a:cubicBezTo>
                <a:cubicBezTo>
                  <a:pt x="5432226" y="2664023"/>
                  <a:pt x="5432226" y="2666504"/>
                  <a:pt x="5432226" y="2671465"/>
                </a:cubicBezTo>
                <a:lnTo>
                  <a:pt x="5424785" y="2678906"/>
                </a:lnTo>
                <a:cubicBezTo>
                  <a:pt x="5424785" y="2678906"/>
                  <a:pt x="5423544" y="2680146"/>
                  <a:pt x="5421064" y="2682627"/>
                </a:cubicBezTo>
                <a:cubicBezTo>
                  <a:pt x="5418584" y="2685108"/>
                  <a:pt x="5417343" y="2688828"/>
                  <a:pt x="5417343" y="2693789"/>
                </a:cubicBezTo>
                <a:cubicBezTo>
                  <a:pt x="5417343" y="2703711"/>
                  <a:pt x="5422305" y="2703711"/>
                  <a:pt x="5432226" y="2693789"/>
                </a:cubicBezTo>
                <a:cubicBezTo>
                  <a:pt x="5432226" y="2688828"/>
                  <a:pt x="5434706" y="2688828"/>
                  <a:pt x="5439668" y="2693789"/>
                </a:cubicBezTo>
                <a:cubicBezTo>
                  <a:pt x="5444629" y="2698750"/>
                  <a:pt x="5447109" y="2698750"/>
                  <a:pt x="5447109" y="2693789"/>
                </a:cubicBezTo>
                <a:cubicBezTo>
                  <a:pt x="5452070" y="2693789"/>
                  <a:pt x="5454551" y="2695029"/>
                  <a:pt x="5454551" y="2697510"/>
                </a:cubicBezTo>
                <a:cubicBezTo>
                  <a:pt x="5454551" y="2699990"/>
                  <a:pt x="5457031" y="2701230"/>
                  <a:pt x="5461992" y="2701230"/>
                </a:cubicBezTo>
                <a:cubicBezTo>
                  <a:pt x="5461992" y="2711152"/>
                  <a:pt x="5471913" y="2711152"/>
                  <a:pt x="5491758" y="2701230"/>
                </a:cubicBezTo>
                <a:lnTo>
                  <a:pt x="5499199" y="2701230"/>
                </a:lnTo>
                <a:lnTo>
                  <a:pt x="5499199" y="2708672"/>
                </a:lnTo>
                <a:lnTo>
                  <a:pt x="5514082" y="2701230"/>
                </a:lnTo>
                <a:lnTo>
                  <a:pt x="5518733" y="2701230"/>
                </a:lnTo>
                <a:cubicBezTo>
                  <a:pt x="5520593" y="2701230"/>
                  <a:pt x="5521523" y="2701230"/>
                  <a:pt x="5521523" y="2701230"/>
                </a:cubicBezTo>
                <a:lnTo>
                  <a:pt x="5499199" y="2716113"/>
                </a:lnTo>
                <a:cubicBezTo>
                  <a:pt x="5489277" y="2716113"/>
                  <a:pt x="5484316" y="2718594"/>
                  <a:pt x="5484316" y="2723555"/>
                </a:cubicBezTo>
                <a:lnTo>
                  <a:pt x="5484316" y="2730996"/>
                </a:lnTo>
                <a:lnTo>
                  <a:pt x="5506640" y="2745879"/>
                </a:lnTo>
                <a:cubicBezTo>
                  <a:pt x="5516562" y="2745879"/>
                  <a:pt x="5524003" y="2748359"/>
                  <a:pt x="5528965" y="2753320"/>
                </a:cubicBezTo>
                <a:cubicBezTo>
                  <a:pt x="5533926" y="2753320"/>
                  <a:pt x="5536406" y="2753320"/>
                  <a:pt x="5536406" y="2753320"/>
                </a:cubicBezTo>
                <a:cubicBezTo>
                  <a:pt x="5536406" y="2753320"/>
                  <a:pt x="5538886" y="2753320"/>
                  <a:pt x="5543847" y="2753320"/>
                </a:cubicBezTo>
                <a:cubicBezTo>
                  <a:pt x="5543847" y="2753320"/>
                  <a:pt x="5545088" y="2755801"/>
                  <a:pt x="5547568" y="2760762"/>
                </a:cubicBezTo>
                <a:cubicBezTo>
                  <a:pt x="5550048" y="2765722"/>
                  <a:pt x="5548809" y="2768203"/>
                  <a:pt x="5543847" y="2768203"/>
                </a:cubicBezTo>
                <a:lnTo>
                  <a:pt x="5528965" y="2768203"/>
                </a:lnTo>
                <a:cubicBezTo>
                  <a:pt x="5524003" y="2773164"/>
                  <a:pt x="5519043" y="2775644"/>
                  <a:pt x="5514082" y="2775644"/>
                </a:cubicBezTo>
                <a:lnTo>
                  <a:pt x="5514082" y="2768203"/>
                </a:lnTo>
                <a:lnTo>
                  <a:pt x="5506640" y="2760762"/>
                </a:lnTo>
                <a:cubicBezTo>
                  <a:pt x="5501679" y="2760762"/>
                  <a:pt x="5500440" y="2763242"/>
                  <a:pt x="5502920" y="2768203"/>
                </a:cubicBezTo>
                <a:cubicBezTo>
                  <a:pt x="5505400" y="2773164"/>
                  <a:pt x="5504160" y="2775644"/>
                  <a:pt x="5499199" y="2775644"/>
                </a:cubicBezTo>
                <a:cubicBezTo>
                  <a:pt x="5499199" y="2770684"/>
                  <a:pt x="5495478" y="2766963"/>
                  <a:pt x="5488037" y="2764482"/>
                </a:cubicBezTo>
                <a:cubicBezTo>
                  <a:pt x="5480595" y="2762002"/>
                  <a:pt x="5475634" y="2759522"/>
                  <a:pt x="5473154" y="2757041"/>
                </a:cubicBezTo>
                <a:cubicBezTo>
                  <a:pt x="5470674" y="2754560"/>
                  <a:pt x="5469433" y="2753320"/>
                  <a:pt x="5469433" y="2753320"/>
                </a:cubicBezTo>
                <a:lnTo>
                  <a:pt x="5454551" y="2753320"/>
                </a:lnTo>
                <a:lnTo>
                  <a:pt x="5417343" y="2745879"/>
                </a:lnTo>
                <a:lnTo>
                  <a:pt x="5406181" y="2745879"/>
                </a:lnTo>
                <a:cubicBezTo>
                  <a:pt x="5408661" y="2745879"/>
                  <a:pt x="5409902" y="2744639"/>
                  <a:pt x="5409902" y="2742158"/>
                </a:cubicBezTo>
                <a:cubicBezTo>
                  <a:pt x="5409902" y="2739677"/>
                  <a:pt x="5408661" y="2737197"/>
                  <a:pt x="5406181" y="2734717"/>
                </a:cubicBezTo>
                <a:cubicBezTo>
                  <a:pt x="5403701" y="2732236"/>
                  <a:pt x="5401220" y="2732236"/>
                  <a:pt x="5398740" y="2734717"/>
                </a:cubicBezTo>
                <a:cubicBezTo>
                  <a:pt x="5396260" y="2737197"/>
                  <a:pt x="5396260" y="2739677"/>
                  <a:pt x="5398740" y="2742158"/>
                </a:cubicBezTo>
                <a:cubicBezTo>
                  <a:pt x="5401220" y="2744639"/>
                  <a:pt x="5403701" y="2745879"/>
                  <a:pt x="5406181" y="2745879"/>
                </a:cubicBezTo>
                <a:lnTo>
                  <a:pt x="5391299" y="2745879"/>
                </a:lnTo>
                <a:cubicBezTo>
                  <a:pt x="5383857" y="2745879"/>
                  <a:pt x="5380136" y="2747119"/>
                  <a:pt x="5380136" y="2749600"/>
                </a:cubicBezTo>
                <a:cubicBezTo>
                  <a:pt x="5380136" y="2752080"/>
                  <a:pt x="5378896" y="2753320"/>
                  <a:pt x="5376416" y="2753320"/>
                </a:cubicBezTo>
                <a:cubicBezTo>
                  <a:pt x="5373936" y="2753320"/>
                  <a:pt x="5370215" y="2753320"/>
                  <a:pt x="5365254" y="2753320"/>
                </a:cubicBezTo>
                <a:lnTo>
                  <a:pt x="5357812" y="2753320"/>
                </a:lnTo>
                <a:lnTo>
                  <a:pt x="5357812" y="2760762"/>
                </a:lnTo>
                <a:cubicBezTo>
                  <a:pt x="5352851" y="2760762"/>
                  <a:pt x="5350371" y="2758281"/>
                  <a:pt x="5350371" y="2753320"/>
                </a:cubicBezTo>
                <a:cubicBezTo>
                  <a:pt x="5350371" y="2743398"/>
                  <a:pt x="5352851" y="2740918"/>
                  <a:pt x="5357812" y="2745879"/>
                </a:cubicBezTo>
                <a:cubicBezTo>
                  <a:pt x="5362774" y="2745879"/>
                  <a:pt x="5366494" y="2744639"/>
                  <a:pt x="5368974" y="2742158"/>
                </a:cubicBezTo>
                <a:cubicBezTo>
                  <a:pt x="5371454" y="2739677"/>
                  <a:pt x="5370215" y="2738437"/>
                  <a:pt x="5365254" y="2738437"/>
                </a:cubicBezTo>
                <a:cubicBezTo>
                  <a:pt x="5360292" y="2738437"/>
                  <a:pt x="5357812" y="2738437"/>
                  <a:pt x="5357812" y="2738437"/>
                </a:cubicBezTo>
                <a:cubicBezTo>
                  <a:pt x="5357812" y="2733477"/>
                  <a:pt x="5356572" y="2730996"/>
                  <a:pt x="5354092" y="2730996"/>
                </a:cubicBezTo>
                <a:cubicBezTo>
                  <a:pt x="5351611" y="2730996"/>
                  <a:pt x="5349130" y="2730996"/>
                  <a:pt x="5346650" y="2730996"/>
                </a:cubicBezTo>
                <a:cubicBezTo>
                  <a:pt x="5344170" y="2730996"/>
                  <a:pt x="5341689" y="2732236"/>
                  <a:pt x="5339209" y="2734717"/>
                </a:cubicBezTo>
                <a:cubicBezTo>
                  <a:pt x="5336729" y="2737197"/>
                  <a:pt x="5333008" y="2738437"/>
                  <a:pt x="5328047" y="2738437"/>
                </a:cubicBezTo>
                <a:cubicBezTo>
                  <a:pt x="5323085" y="2738437"/>
                  <a:pt x="5320605" y="2738437"/>
                  <a:pt x="5320605" y="2738437"/>
                </a:cubicBezTo>
                <a:cubicBezTo>
                  <a:pt x="5320605" y="2743398"/>
                  <a:pt x="5313164" y="2745879"/>
                  <a:pt x="5298281" y="2745879"/>
                </a:cubicBezTo>
                <a:lnTo>
                  <a:pt x="5290840" y="2745879"/>
                </a:lnTo>
                <a:cubicBezTo>
                  <a:pt x="5290840" y="2740918"/>
                  <a:pt x="5289599" y="2738437"/>
                  <a:pt x="5287119" y="2738437"/>
                </a:cubicBezTo>
                <a:cubicBezTo>
                  <a:pt x="5284639" y="2738437"/>
                  <a:pt x="5283398" y="2738437"/>
                  <a:pt x="5283398" y="2738437"/>
                </a:cubicBezTo>
                <a:cubicBezTo>
                  <a:pt x="5273477" y="2738437"/>
                  <a:pt x="5268515" y="2738437"/>
                  <a:pt x="5268515" y="2738437"/>
                </a:cubicBezTo>
                <a:cubicBezTo>
                  <a:pt x="5268515" y="2733477"/>
                  <a:pt x="5267275" y="2730996"/>
                  <a:pt x="5264795" y="2730996"/>
                </a:cubicBezTo>
                <a:cubicBezTo>
                  <a:pt x="5262315" y="2730996"/>
                  <a:pt x="5261074" y="2730996"/>
                  <a:pt x="5261074" y="2730996"/>
                </a:cubicBezTo>
                <a:lnTo>
                  <a:pt x="5238750" y="2730996"/>
                </a:lnTo>
                <a:cubicBezTo>
                  <a:pt x="5238750" y="2726035"/>
                  <a:pt x="5236270" y="2723555"/>
                  <a:pt x="5231308" y="2723555"/>
                </a:cubicBezTo>
                <a:cubicBezTo>
                  <a:pt x="5226347" y="2723555"/>
                  <a:pt x="5223867" y="2721074"/>
                  <a:pt x="5223867" y="2716113"/>
                </a:cubicBezTo>
                <a:cubicBezTo>
                  <a:pt x="5223867" y="2716113"/>
                  <a:pt x="5222626" y="2716113"/>
                  <a:pt x="5220146" y="2716113"/>
                </a:cubicBezTo>
                <a:cubicBezTo>
                  <a:pt x="5217666" y="2716113"/>
                  <a:pt x="5213945" y="2716113"/>
                  <a:pt x="5208984" y="2716113"/>
                </a:cubicBezTo>
                <a:lnTo>
                  <a:pt x="5186660" y="2716113"/>
                </a:lnTo>
                <a:cubicBezTo>
                  <a:pt x="5181699" y="2711152"/>
                  <a:pt x="5171777" y="2706191"/>
                  <a:pt x="5156894" y="2701230"/>
                </a:cubicBezTo>
                <a:cubicBezTo>
                  <a:pt x="5151933" y="2701230"/>
                  <a:pt x="5145732" y="2701230"/>
                  <a:pt x="5138291" y="2701230"/>
                </a:cubicBezTo>
                <a:cubicBezTo>
                  <a:pt x="5130849" y="2701230"/>
                  <a:pt x="5123408" y="2699990"/>
                  <a:pt x="5115967" y="2697510"/>
                </a:cubicBezTo>
                <a:cubicBezTo>
                  <a:pt x="5108525" y="2695029"/>
                  <a:pt x="5102324" y="2693789"/>
                  <a:pt x="5097363" y="2693789"/>
                </a:cubicBezTo>
                <a:lnTo>
                  <a:pt x="5097363" y="2701230"/>
                </a:lnTo>
                <a:cubicBezTo>
                  <a:pt x="5112246" y="2711152"/>
                  <a:pt x="5122167" y="2713633"/>
                  <a:pt x="5127129" y="2708672"/>
                </a:cubicBezTo>
                <a:lnTo>
                  <a:pt x="5134570" y="2708672"/>
                </a:lnTo>
                <a:cubicBezTo>
                  <a:pt x="5139531" y="2713633"/>
                  <a:pt x="5140771" y="2716113"/>
                  <a:pt x="5138291" y="2716113"/>
                </a:cubicBezTo>
                <a:cubicBezTo>
                  <a:pt x="5135811" y="2716113"/>
                  <a:pt x="5129609" y="2716113"/>
                  <a:pt x="5119687" y="2716113"/>
                </a:cubicBezTo>
                <a:cubicBezTo>
                  <a:pt x="5104804" y="2716113"/>
                  <a:pt x="5092402" y="2716113"/>
                  <a:pt x="5082480" y="2716113"/>
                </a:cubicBezTo>
                <a:lnTo>
                  <a:pt x="5075039" y="2701230"/>
                </a:lnTo>
                <a:lnTo>
                  <a:pt x="5067597" y="2701230"/>
                </a:lnTo>
                <a:cubicBezTo>
                  <a:pt x="5062636" y="2701230"/>
                  <a:pt x="5060156" y="2703711"/>
                  <a:pt x="5060156" y="2708672"/>
                </a:cubicBezTo>
                <a:lnTo>
                  <a:pt x="5060156" y="2704951"/>
                </a:lnTo>
                <a:cubicBezTo>
                  <a:pt x="5060156" y="2702470"/>
                  <a:pt x="5060156" y="2701230"/>
                  <a:pt x="5060156" y="2701230"/>
                </a:cubicBezTo>
                <a:cubicBezTo>
                  <a:pt x="5060156" y="2686348"/>
                  <a:pt x="5055195" y="2678906"/>
                  <a:pt x="5045273" y="2678906"/>
                </a:cubicBezTo>
                <a:lnTo>
                  <a:pt x="5015508" y="2671465"/>
                </a:lnTo>
                <a:cubicBezTo>
                  <a:pt x="5020469" y="2671465"/>
                  <a:pt x="5024190" y="2668984"/>
                  <a:pt x="5026670" y="2664023"/>
                </a:cubicBezTo>
                <a:cubicBezTo>
                  <a:pt x="5029150" y="2659063"/>
                  <a:pt x="5027910" y="2656582"/>
                  <a:pt x="5022949" y="2656582"/>
                </a:cubicBezTo>
                <a:lnTo>
                  <a:pt x="5015508" y="2656582"/>
                </a:lnTo>
                <a:lnTo>
                  <a:pt x="4970859" y="2649141"/>
                </a:lnTo>
                <a:lnTo>
                  <a:pt x="4963418" y="2649141"/>
                </a:lnTo>
                <a:cubicBezTo>
                  <a:pt x="4963418" y="2654101"/>
                  <a:pt x="4960938" y="2656582"/>
                  <a:pt x="4955976" y="2656582"/>
                </a:cubicBezTo>
                <a:cubicBezTo>
                  <a:pt x="4951015" y="2656582"/>
                  <a:pt x="4951015" y="2654101"/>
                  <a:pt x="4955976" y="2649141"/>
                </a:cubicBezTo>
                <a:lnTo>
                  <a:pt x="4948535" y="2641699"/>
                </a:lnTo>
                <a:cubicBezTo>
                  <a:pt x="4943574" y="2641699"/>
                  <a:pt x="4941093" y="2641699"/>
                  <a:pt x="4941093" y="2641699"/>
                </a:cubicBezTo>
                <a:cubicBezTo>
                  <a:pt x="4941093" y="2641699"/>
                  <a:pt x="4941093" y="2640459"/>
                  <a:pt x="4941093" y="2637978"/>
                </a:cubicBezTo>
                <a:cubicBezTo>
                  <a:pt x="4941093" y="2635498"/>
                  <a:pt x="4938613" y="2636738"/>
                  <a:pt x="4933652" y="2641699"/>
                </a:cubicBezTo>
                <a:cubicBezTo>
                  <a:pt x="4933652" y="2641699"/>
                  <a:pt x="4936132" y="2642939"/>
                  <a:pt x="4941093" y="2645420"/>
                </a:cubicBezTo>
                <a:cubicBezTo>
                  <a:pt x="4946055" y="2647900"/>
                  <a:pt x="4946055" y="2651621"/>
                  <a:pt x="4941093" y="2656582"/>
                </a:cubicBezTo>
                <a:cubicBezTo>
                  <a:pt x="4941093" y="2651621"/>
                  <a:pt x="4936132" y="2649141"/>
                  <a:pt x="4926211" y="2649141"/>
                </a:cubicBezTo>
                <a:lnTo>
                  <a:pt x="4918769" y="2641699"/>
                </a:lnTo>
                <a:cubicBezTo>
                  <a:pt x="4923731" y="2641699"/>
                  <a:pt x="4923731" y="2639218"/>
                  <a:pt x="4918769" y="2634258"/>
                </a:cubicBezTo>
                <a:cubicBezTo>
                  <a:pt x="4908848" y="2629297"/>
                  <a:pt x="4901406" y="2631777"/>
                  <a:pt x="4896445" y="2641699"/>
                </a:cubicBezTo>
                <a:cubicBezTo>
                  <a:pt x="4896445" y="2646660"/>
                  <a:pt x="4892724" y="2646660"/>
                  <a:pt x="4885283" y="2641699"/>
                </a:cubicBezTo>
                <a:cubicBezTo>
                  <a:pt x="4877842" y="2636738"/>
                  <a:pt x="4874121" y="2631777"/>
                  <a:pt x="4874121" y="2626816"/>
                </a:cubicBezTo>
                <a:lnTo>
                  <a:pt x="4844355" y="2634258"/>
                </a:lnTo>
                <a:lnTo>
                  <a:pt x="4851797" y="2641699"/>
                </a:lnTo>
                <a:lnTo>
                  <a:pt x="4859238" y="2634258"/>
                </a:lnTo>
                <a:cubicBezTo>
                  <a:pt x="4864199" y="2634258"/>
                  <a:pt x="4869160" y="2634258"/>
                  <a:pt x="4874121" y="2634258"/>
                </a:cubicBezTo>
                <a:lnTo>
                  <a:pt x="4874121" y="2641699"/>
                </a:lnTo>
                <a:cubicBezTo>
                  <a:pt x="4874121" y="2646660"/>
                  <a:pt x="4876601" y="2649141"/>
                  <a:pt x="4881562" y="2649141"/>
                </a:cubicBezTo>
                <a:cubicBezTo>
                  <a:pt x="4891484" y="2654101"/>
                  <a:pt x="4893965" y="2659063"/>
                  <a:pt x="4889004" y="2664023"/>
                </a:cubicBezTo>
                <a:lnTo>
                  <a:pt x="4866679" y="2664023"/>
                </a:lnTo>
                <a:lnTo>
                  <a:pt x="4829472" y="2656582"/>
                </a:lnTo>
                <a:cubicBezTo>
                  <a:pt x="4829472" y="2651621"/>
                  <a:pt x="4825752" y="2647900"/>
                  <a:pt x="4818310" y="2645420"/>
                </a:cubicBezTo>
                <a:cubicBezTo>
                  <a:pt x="4810869" y="2642939"/>
                  <a:pt x="4804668" y="2644180"/>
                  <a:pt x="4799707" y="2649141"/>
                </a:cubicBezTo>
                <a:lnTo>
                  <a:pt x="4829472" y="2664023"/>
                </a:lnTo>
                <a:cubicBezTo>
                  <a:pt x="4834434" y="2664023"/>
                  <a:pt x="4836914" y="2664023"/>
                  <a:pt x="4836914" y="2664023"/>
                </a:cubicBezTo>
                <a:cubicBezTo>
                  <a:pt x="4836914" y="2664023"/>
                  <a:pt x="4839394" y="2664023"/>
                  <a:pt x="4844355" y="2664023"/>
                </a:cubicBezTo>
                <a:cubicBezTo>
                  <a:pt x="4854277" y="2673945"/>
                  <a:pt x="4861718" y="2678906"/>
                  <a:pt x="4866679" y="2678906"/>
                </a:cubicBezTo>
                <a:lnTo>
                  <a:pt x="4874121" y="2678906"/>
                </a:lnTo>
                <a:lnTo>
                  <a:pt x="4881562" y="2686348"/>
                </a:lnTo>
                <a:cubicBezTo>
                  <a:pt x="4886524" y="2686348"/>
                  <a:pt x="4891484" y="2686348"/>
                  <a:pt x="4896445" y="2686348"/>
                </a:cubicBezTo>
                <a:cubicBezTo>
                  <a:pt x="4901406" y="2686348"/>
                  <a:pt x="4903886" y="2688828"/>
                  <a:pt x="4903886" y="2693789"/>
                </a:cubicBezTo>
                <a:lnTo>
                  <a:pt x="4923730" y="2698750"/>
                </a:lnTo>
                <a:lnTo>
                  <a:pt x="4918769" y="2693789"/>
                </a:lnTo>
                <a:cubicBezTo>
                  <a:pt x="4918769" y="2693789"/>
                  <a:pt x="4922490" y="2693789"/>
                  <a:pt x="4929931" y="2693789"/>
                </a:cubicBezTo>
                <a:cubicBezTo>
                  <a:pt x="4937373" y="2693789"/>
                  <a:pt x="4941093" y="2696270"/>
                  <a:pt x="4941093" y="2701230"/>
                </a:cubicBezTo>
                <a:lnTo>
                  <a:pt x="4933652" y="2701230"/>
                </a:lnTo>
                <a:cubicBezTo>
                  <a:pt x="4943574" y="2701230"/>
                  <a:pt x="4949776" y="2703711"/>
                  <a:pt x="4952256" y="2708672"/>
                </a:cubicBezTo>
                <a:cubicBezTo>
                  <a:pt x="4954736" y="2713633"/>
                  <a:pt x="4955976" y="2716113"/>
                  <a:pt x="4955976" y="2716113"/>
                </a:cubicBezTo>
                <a:lnTo>
                  <a:pt x="4955976" y="2708672"/>
                </a:lnTo>
                <a:lnTo>
                  <a:pt x="4970859" y="2708672"/>
                </a:lnTo>
                <a:lnTo>
                  <a:pt x="4970859" y="2716113"/>
                </a:lnTo>
                <a:lnTo>
                  <a:pt x="4970859" y="2723555"/>
                </a:lnTo>
                <a:cubicBezTo>
                  <a:pt x="4970859" y="2723555"/>
                  <a:pt x="4980781" y="2726035"/>
                  <a:pt x="5000625" y="2730996"/>
                </a:cubicBezTo>
                <a:lnTo>
                  <a:pt x="5037832" y="2738437"/>
                </a:lnTo>
                <a:lnTo>
                  <a:pt x="5030390" y="2730996"/>
                </a:lnTo>
                <a:lnTo>
                  <a:pt x="5030390" y="2723555"/>
                </a:lnTo>
                <a:cubicBezTo>
                  <a:pt x="5030390" y="2728515"/>
                  <a:pt x="5035352" y="2730996"/>
                  <a:pt x="5045273" y="2730996"/>
                </a:cubicBezTo>
                <a:lnTo>
                  <a:pt x="5060156" y="2745879"/>
                </a:lnTo>
                <a:lnTo>
                  <a:pt x="5067597" y="2745879"/>
                </a:lnTo>
                <a:cubicBezTo>
                  <a:pt x="5067597" y="2745879"/>
                  <a:pt x="5071318" y="2747119"/>
                  <a:pt x="5078760" y="2749600"/>
                </a:cubicBezTo>
                <a:cubicBezTo>
                  <a:pt x="5086201" y="2752080"/>
                  <a:pt x="5092402" y="2754560"/>
                  <a:pt x="5097363" y="2757041"/>
                </a:cubicBezTo>
                <a:cubicBezTo>
                  <a:pt x="5102324" y="2759522"/>
                  <a:pt x="5108525" y="2762002"/>
                  <a:pt x="5115967" y="2764482"/>
                </a:cubicBezTo>
                <a:cubicBezTo>
                  <a:pt x="5123408" y="2766963"/>
                  <a:pt x="5127129" y="2768203"/>
                  <a:pt x="5127129" y="2768203"/>
                </a:cubicBezTo>
                <a:cubicBezTo>
                  <a:pt x="5137050" y="2768203"/>
                  <a:pt x="5144492" y="2768203"/>
                  <a:pt x="5149453" y="2768203"/>
                </a:cubicBezTo>
                <a:lnTo>
                  <a:pt x="5156894" y="2775644"/>
                </a:lnTo>
                <a:lnTo>
                  <a:pt x="5142011" y="2775644"/>
                </a:lnTo>
                <a:lnTo>
                  <a:pt x="5149453" y="2783086"/>
                </a:lnTo>
                <a:cubicBezTo>
                  <a:pt x="5159374" y="2788047"/>
                  <a:pt x="5166816" y="2790527"/>
                  <a:pt x="5171777" y="2790527"/>
                </a:cubicBezTo>
                <a:lnTo>
                  <a:pt x="5171777" y="2783086"/>
                </a:lnTo>
                <a:lnTo>
                  <a:pt x="5179218" y="2775644"/>
                </a:lnTo>
                <a:cubicBezTo>
                  <a:pt x="5184180" y="2775644"/>
                  <a:pt x="5186660" y="2775644"/>
                  <a:pt x="5186660" y="2775644"/>
                </a:cubicBezTo>
                <a:lnTo>
                  <a:pt x="5194101" y="2775644"/>
                </a:lnTo>
                <a:cubicBezTo>
                  <a:pt x="5194101" y="2780605"/>
                  <a:pt x="5194101" y="2783086"/>
                  <a:pt x="5194101" y="2783086"/>
                </a:cubicBezTo>
                <a:cubicBezTo>
                  <a:pt x="5199063" y="2783086"/>
                  <a:pt x="5199063" y="2785567"/>
                  <a:pt x="5194101" y="2790527"/>
                </a:cubicBezTo>
                <a:cubicBezTo>
                  <a:pt x="5194101" y="2795488"/>
                  <a:pt x="5204023" y="2800449"/>
                  <a:pt x="5223867" y="2805410"/>
                </a:cubicBezTo>
                <a:cubicBezTo>
                  <a:pt x="5228828" y="2805410"/>
                  <a:pt x="5232549" y="2805410"/>
                  <a:pt x="5235029" y="2805410"/>
                </a:cubicBezTo>
                <a:cubicBezTo>
                  <a:pt x="5237509" y="2805410"/>
                  <a:pt x="5238750" y="2802929"/>
                  <a:pt x="5238750" y="2797969"/>
                </a:cubicBezTo>
                <a:lnTo>
                  <a:pt x="5253633" y="2797969"/>
                </a:lnTo>
                <a:cubicBezTo>
                  <a:pt x="5268515" y="2802929"/>
                  <a:pt x="5278437" y="2805410"/>
                  <a:pt x="5283398" y="2805410"/>
                </a:cubicBezTo>
                <a:lnTo>
                  <a:pt x="5290840" y="2805410"/>
                </a:lnTo>
                <a:lnTo>
                  <a:pt x="5290840" y="2812851"/>
                </a:lnTo>
                <a:cubicBezTo>
                  <a:pt x="5295801" y="2817812"/>
                  <a:pt x="5299522" y="2819053"/>
                  <a:pt x="5302002" y="2816572"/>
                </a:cubicBezTo>
                <a:cubicBezTo>
                  <a:pt x="5304482" y="2814092"/>
                  <a:pt x="5306963" y="2812851"/>
                  <a:pt x="5309443" y="2812851"/>
                </a:cubicBezTo>
                <a:cubicBezTo>
                  <a:pt x="5311923" y="2812851"/>
                  <a:pt x="5313164" y="2814092"/>
                  <a:pt x="5313164" y="2816572"/>
                </a:cubicBezTo>
                <a:cubicBezTo>
                  <a:pt x="5313164" y="2819053"/>
                  <a:pt x="5313164" y="2820293"/>
                  <a:pt x="5313164" y="2820293"/>
                </a:cubicBezTo>
                <a:cubicBezTo>
                  <a:pt x="5308202" y="2820293"/>
                  <a:pt x="5305722" y="2820293"/>
                  <a:pt x="5305722" y="2820293"/>
                </a:cubicBezTo>
                <a:cubicBezTo>
                  <a:pt x="5305722" y="2820293"/>
                  <a:pt x="5305722" y="2822774"/>
                  <a:pt x="5305722" y="2827734"/>
                </a:cubicBezTo>
                <a:cubicBezTo>
                  <a:pt x="5310684" y="2827734"/>
                  <a:pt x="5314404" y="2826494"/>
                  <a:pt x="5316885" y="2824014"/>
                </a:cubicBezTo>
                <a:cubicBezTo>
                  <a:pt x="5319365" y="2821533"/>
                  <a:pt x="5325567" y="2820293"/>
                  <a:pt x="5335488" y="2820293"/>
                </a:cubicBezTo>
                <a:cubicBezTo>
                  <a:pt x="5340449" y="2820293"/>
                  <a:pt x="5345410" y="2821533"/>
                  <a:pt x="5350371" y="2824014"/>
                </a:cubicBezTo>
                <a:cubicBezTo>
                  <a:pt x="5355332" y="2826494"/>
                  <a:pt x="5360292" y="2827734"/>
                  <a:pt x="5365254" y="2827734"/>
                </a:cubicBezTo>
                <a:lnTo>
                  <a:pt x="5372695" y="2835176"/>
                </a:lnTo>
                <a:cubicBezTo>
                  <a:pt x="5377656" y="2835176"/>
                  <a:pt x="5381377" y="2833936"/>
                  <a:pt x="5383857" y="2831455"/>
                </a:cubicBezTo>
                <a:cubicBezTo>
                  <a:pt x="5386337" y="2828974"/>
                  <a:pt x="5390058" y="2830215"/>
                  <a:pt x="5395019" y="2835176"/>
                </a:cubicBezTo>
                <a:cubicBezTo>
                  <a:pt x="5404941" y="2835176"/>
                  <a:pt x="5412382" y="2835176"/>
                  <a:pt x="5417343" y="2835176"/>
                </a:cubicBezTo>
                <a:cubicBezTo>
                  <a:pt x="5422305" y="2835176"/>
                  <a:pt x="5427265" y="2837656"/>
                  <a:pt x="5432226" y="2842617"/>
                </a:cubicBezTo>
                <a:cubicBezTo>
                  <a:pt x="5442148" y="2842617"/>
                  <a:pt x="5447109" y="2842617"/>
                  <a:pt x="5447109" y="2842617"/>
                </a:cubicBezTo>
                <a:lnTo>
                  <a:pt x="5454551" y="2850059"/>
                </a:lnTo>
                <a:cubicBezTo>
                  <a:pt x="5464472" y="2850059"/>
                  <a:pt x="5470674" y="2851299"/>
                  <a:pt x="5473154" y="2853779"/>
                </a:cubicBezTo>
                <a:cubicBezTo>
                  <a:pt x="5475634" y="2856260"/>
                  <a:pt x="5481836" y="2857500"/>
                  <a:pt x="5491758" y="2857500"/>
                </a:cubicBezTo>
                <a:lnTo>
                  <a:pt x="5491758" y="2864941"/>
                </a:lnTo>
                <a:cubicBezTo>
                  <a:pt x="5496719" y="2864941"/>
                  <a:pt x="5499199" y="2867422"/>
                  <a:pt x="5499199" y="2872383"/>
                </a:cubicBezTo>
                <a:cubicBezTo>
                  <a:pt x="5499199" y="2877343"/>
                  <a:pt x="5490517" y="2879824"/>
                  <a:pt x="5473154" y="2879824"/>
                </a:cubicBezTo>
                <a:cubicBezTo>
                  <a:pt x="5455791" y="2879824"/>
                  <a:pt x="5444629" y="2879824"/>
                  <a:pt x="5439668" y="2879824"/>
                </a:cubicBezTo>
                <a:cubicBezTo>
                  <a:pt x="5434706" y="2879824"/>
                  <a:pt x="5429746" y="2879824"/>
                  <a:pt x="5424785" y="2879824"/>
                </a:cubicBezTo>
                <a:cubicBezTo>
                  <a:pt x="5419824" y="2879824"/>
                  <a:pt x="5414863" y="2879824"/>
                  <a:pt x="5409902" y="2879824"/>
                </a:cubicBezTo>
                <a:lnTo>
                  <a:pt x="5432226" y="2887266"/>
                </a:lnTo>
                <a:cubicBezTo>
                  <a:pt x="5457031" y="2887266"/>
                  <a:pt x="5469433" y="2887266"/>
                  <a:pt x="5469433" y="2887266"/>
                </a:cubicBezTo>
                <a:lnTo>
                  <a:pt x="5469433" y="2894707"/>
                </a:lnTo>
                <a:lnTo>
                  <a:pt x="5476875" y="2902148"/>
                </a:lnTo>
                <a:lnTo>
                  <a:pt x="5491758" y="2909590"/>
                </a:lnTo>
                <a:lnTo>
                  <a:pt x="5484316" y="2909590"/>
                </a:lnTo>
                <a:lnTo>
                  <a:pt x="5476875" y="2909590"/>
                </a:lnTo>
                <a:cubicBezTo>
                  <a:pt x="5481836" y="2909590"/>
                  <a:pt x="5481836" y="2912070"/>
                  <a:pt x="5476875" y="2917031"/>
                </a:cubicBezTo>
                <a:lnTo>
                  <a:pt x="5461992" y="2909590"/>
                </a:lnTo>
                <a:lnTo>
                  <a:pt x="5461992" y="2905869"/>
                </a:lnTo>
                <a:cubicBezTo>
                  <a:pt x="5461992" y="2908350"/>
                  <a:pt x="5459512" y="2909590"/>
                  <a:pt x="5454551" y="2909590"/>
                </a:cubicBezTo>
                <a:lnTo>
                  <a:pt x="5447109" y="2909590"/>
                </a:lnTo>
                <a:lnTo>
                  <a:pt x="5424785" y="2902148"/>
                </a:lnTo>
                <a:lnTo>
                  <a:pt x="5372695" y="2887266"/>
                </a:lnTo>
                <a:cubicBezTo>
                  <a:pt x="5362774" y="2887266"/>
                  <a:pt x="5355332" y="2884785"/>
                  <a:pt x="5350371" y="2879824"/>
                </a:cubicBezTo>
                <a:cubicBezTo>
                  <a:pt x="5345410" y="2874863"/>
                  <a:pt x="5342929" y="2872383"/>
                  <a:pt x="5342929" y="2872383"/>
                </a:cubicBezTo>
                <a:cubicBezTo>
                  <a:pt x="5342929" y="2872383"/>
                  <a:pt x="5345410" y="2869902"/>
                  <a:pt x="5350371" y="2864941"/>
                </a:cubicBezTo>
                <a:lnTo>
                  <a:pt x="5357812" y="2857500"/>
                </a:lnTo>
                <a:cubicBezTo>
                  <a:pt x="5357812" y="2857500"/>
                  <a:pt x="5357812" y="2859981"/>
                  <a:pt x="5357812" y="2864941"/>
                </a:cubicBezTo>
                <a:cubicBezTo>
                  <a:pt x="5357812" y="2869902"/>
                  <a:pt x="5360292" y="2872383"/>
                  <a:pt x="5365254" y="2872383"/>
                </a:cubicBezTo>
                <a:cubicBezTo>
                  <a:pt x="5370215" y="2877343"/>
                  <a:pt x="5375175" y="2879824"/>
                  <a:pt x="5380136" y="2879824"/>
                </a:cubicBezTo>
                <a:cubicBezTo>
                  <a:pt x="5385098" y="2879824"/>
                  <a:pt x="5390058" y="2877343"/>
                  <a:pt x="5395019" y="2872383"/>
                </a:cubicBezTo>
                <a:lnTo>
                  <a:pt x="5402461" y="2864941"/>
                </a:lnTo>
                <a:cubicBezTo>
                  <a:pt x="5397499" y="2864941"/>
                  <a:pt x="5392539" y="2864941"/>
                  <a:pt x="5387578" y="2864941"/>
                </a:cubicBezTo>
                <a:cubicBezTo>
                  <a:pt x="5367734" y="2859981"/>
                  <a:pt x="5357812" y="2855019"/>
                  <a:pt x="5357812" y="2850059"/>
                </a:cubicBezTo>
                <a:lnTo>
                  <a:pt x="5342929" y="2842617"/>
                </a:lnTo>
                <a:lnTo>
                  <a:pt x="5342929" y="2850059"/>
                </a:lnTo>
                <a:lnTo>
                  <a:pt x="5328047" y="2850059"/>
                </a:lnTo>
                <a:cubicBezTo>
                  <a:pt x="5323085" y="2850059"/>
                  <a:pt x="5318125" y="2850059"/>
                  <a:pt x="5313164" y="2850059"/>
                </a:cubicBezTo>
                <a:cubicBezTo>
                  <a:pt x="5313164" y="2855019"/>
                  <a:pt x="5318125" y="2859981"/>
                  <a:pt x="5328047" y="2864941"/>
                </a:cubicBezTo>
                <a:lnTo>
                  <a:pt x="5320605" y="2864941"/>
                </a:lnTo>
                <a:cubicBezTo>
                  <a:pt x="5320605" y="2864941"/>
                  <a:pt x="5318125" y="2864941"/>
                  <a:pt x="5313164" y="2864941"/>
                </a:cubicBezTo>
                <a:cubicBezTo>
                  <a:pt x="5313164" y="2869902"/>
                  <a:pt x="5309443" y="2871143"/>
                  <a:pt x="5302002" y="2868662"/>
                </a:cubicBezTo>
                <a:cubicBezTo>
                  <a:pt x="5294560" y="2866181"/>
                  <a:pt x="5290840" y="2867422"/>
                  <a:pt x="5290840" y="2872383"/>
                </a:cubicBezTo>
                <a:lnTo>
                  <a:pt x="5283398" y="2879824"/>
                </a:lnTo>
                <a:cubicBezTo>
                  <a:pt x="5288359" y="2884785"/>
                  <a:pt x="5290840" y="2887266"/>
                  <a:pt x="5290840" y="2887266"/>
                </a:cubicBezTo>
                <a:cubicBezTo>
                  <a:pt x="5290840" y="2887266"/>
                  <a:pt x="5288359" y="2887266"/>
                  <a:pt x="5283398" y="2887266"/>
                </a:cubicBezTo>
                <a:lnTo>
                  <a:pt x="5283398" y="2894707"/>
                </a:lnTo>
                <a:cubicBezTo>
                  <a:pt x="5288359" y="2894707"/>
                  <a:pt x="5289599" y="2897188"/>
                  <a:pt x="5287119" y="2902148"/>
                </a:cubicBezTo>
                <a:cubicBezTo>
                  <a:pt x="5284639" y="2907109"/>
                  <a:pt x="5285878" y="2909590"/>
                  <a:pt x="5290840" y="2909590"/>
                </a:cubicBezTo>
                <a:cubicBezTo>
                  <a:pt x="5295801" y="2909590"/>
                  <a:pt x="5295801" y="2912070"/>
                  <a:pt x="5290840" y="2917031"/>
                </a:cubicBezTo>
                <a:cubicBezTo>
                  <a:pt x="5285878" y="2917031"/>
                  <a:pt x="5283398" y="2914551"/>
                  <a:pt x="5283398" y="2909590"/>
                </a:cubicBezTo>
                <a:lnTo>
                  <a:pt x="5223867" y="2894707"/>
                </a:lnTo>
                <a:cubicBezTo>
                  <a:pt x="5208984" y="2894707"/>
                  <a:pt x="5201543" y="2892226"/>
                  <a:pt x="5201543" y="2887266"/>
                </a:cubicBezTo>
                <a:cubicBezTo>
                  <a:pt x="5196581" y="2887266"/>
                  <a:pt x="5194101" y="2887266"/>
                  <a:pt x="5194101" y="2887266"/>
                </a:cubicBezTo>
                <a:cubicBezTo>
                  <a:pt x="5194101" y="2887266"/>
                  <a:pt x="5191621" y="2889746"/>
                  <a:pt x="5186660" y="2894707"/>
                </a:cubicBezTo>
                <a:cubicBezTo>
                  <a:pt x="5186660" y="2894707"/>
                  <a:pt x="5185419" y="2893467"/>
                  <a:pt x="5182939" y="2890986"/>
                </a:cubicBezTo>
                <a:cubicBezTo>
                  <a:pt x="5180459" y="2888506"/>
                  <a:pt x="5174257" y="2887266"/>
                  <a:pt x="5164336" y="2887266"/>
                </a:cubicBezTo>
                <a:cubicBezTo>
                  <a:pt x="5169297" y="2882305"/>
                  <a:pt x="5169297" y="2879824"/>
                  <a:pt x="5164336" y="2879824"/>
                </a:cubicBezTo>
                <a:lnTo>
                  <a:pt x="5171777" y="2857500"/>
                </a:lnTo>
                <a:cubicBezTo>
                  <a:pt x="5181699" y="2862461"/>
                  <a:pt x="5194101" y="2867422"/>
                  <a:pt x="5208984" y="2872383"/>
                </a:cubicBezTo>
                <a:cubicBezTo>
                  <a:pt x="5213945" y="2872383"/>
                  <a:pt x="5217666" y="2873623"/>
                  <a:pt x="5220146" y="2876103"/>
                </a:cubicBezTo>
                <a:cubicBezTo>
                  <a:pt x="5222626" y="2878584"/>
                  <a:pt x="5226347" y="2879824"/>
                  <a:pt x="5231308" y="2879824"/>
                </a:cubicBezTo>
                <a:lnTo>
                  <a:pt x="5238750" y="2879824"/>
                </a:lnTo>
                <a:cubicBezTo>
                  <a:pt x="5228828" y="2869902"/>
                  <a:pt x="5213945" y="2864941"/>
                  <a:pt x="5194101" y="2864941"/>
                </a:cubicBezTo>
                <a:cubicBezTo>
                  <a:pt x="5184180" y="2859981"/>
                  <a:pt x="5179218" y="2855019"/>
                  <a:pt x="5179218" y="2850059"/>
                </a:cubicBezTo>
                <a:cubicBezTo>
                  <a:pt x="5179218" y="2850059"/>
                  <a:pt x="5176738" y="2850059"/>
                  <a:pt x="5171777" y="2850059"/>
                </a:cubicBezTo>
                <a:cubicBezTo>
                  <a:pt x="5166816" y="2850059"/>
                  <a:pt x="5164336" y="2845098"/>
                  <a:pt x="5164336" y="2835176"/>
                </a:cubicBezTo>
                <a:cubicBezTo>
                  <a:pt x="5164336" y="2830215"/>
                  <a:pt x="5166816" y="2827734"/>
                  <a:pt x="5171777" y="2827734"/>
                </a:cubicBezTo>
                <a:cubicBezTo>
                  <a:pt x="5176738" y="2827734"/>
                  <a:pt x="5179218" y="2827734"/>
                  <a:pt x="5179218" y="2827734"/>
                </a:cubicBezTo>
                <a:lnTo>
                  <a:pt x="5156894" y="2820293"/>
                </a:lnTo>
                <a:cubicBezTo>
                  <a:pt x="5156894" y="2820293"/>
                  <a:pt x="5156894" y="2822774"/>
                  <a:pt x="5156894" y="2827734"/>
                </a:cubicBezTo>
                <a:cubicBezTo>
                  <a:pt x="5151933" y="2827734"/>
                  <a:pt x="5148212" y="2827734"/>
                  <a:pt x="5145732" y="2827734"/>
                </a:cubicBezTo>
                <a:cubicBezTo>
                  <a:pt x="5143252" y="2827734"/>
                  <a:pt x="5144492" y="2830215"/>
                  <a:pt x="5149453" y="2835176"/>
                </a:cubicBezTo>
                <a:cubicBezTo>
                  <a:pt x="5149453" y="2840136"/>
                  <a:pt x="5149453" y="2842617"/>
                  <a:pt x="5149453" y="2842617"/>
                </a:cubicBezTo>
                <a:lnTo>
                  <a:pt x="5127129" y="2842617"/>
                </a:lnTo>
                <a:lnTo>
                  <a:pt x="5119687" y="2842617"/>
                </a:lnTo>
                <a:cubicBezTo>
                  <a:pt x="5119687" y="2842617"/>
                  <a:pt x="5118447" y="2842617"/>
                  <a:pt x="5115967" y="2842617"/>
                </a:cubicBezTo>
                <a:cubicBezTo>
                  <a:pt x="5113486" y="2842617"/>
                  <a:pt x="5109766" y="2842617"/>
                  <a:pt x="5104804" y="2842617"/>
                </a:cubicBezTo>
                <a:cubicBezTo>
                  <a:pt x="5104804" y="2842617"/>
                  <a:pt x="5103564" y="2843857"/>
                  <a:pt x="5101084" y="2846338"/>
                </a:cubicBezTo>
                <a:cubicBezTo>
                  <a:pt x="5098604" y="2848818"/>
                  <a:pt x="5097363" y="2850059"/>
                  <a:pt x="5097363" y="2850059"/>
                </a:cubicBezTo>
                <a:lnTo>
                  <a:pt x="5097363" y="2857500"/>
                </a:lnTo>
                <a:cubicBezTo>
                  <a:pt x="5092402" y="2852539"/>
                  <a:pt x="5089922" y="2847578"/>
                  <a:pt x="5089922" y="2842617"/>
                </a:cubicBezTo>
                <a:lnTo>
                  <a:pt x="5088682" y="2840757"/>
                </a:lnTo>
                <a:lnTo>
                  <a:pt x="5088061" y="2841687"/>
                </a:lnTo>
                <a:cubicBezTo>
                  <a:pt x="5086821" y="2842307"/>
                  <a:pt x="5084961" y="2842617"/>
                  <a:pt x="5082480" y="2842617"/>
                </a:cubicBezTo>
                <a:cubicBezTo>
                  <a:pt x="5082480" y="2840136"/>
                  <a:pt x="5082791" y="2838276"/>
                  <a:pt x="5083410" y="2837036"/>
                </a:cubicBezTo>
                <a:lnTo>
                  <a:pt x="5083968" y="2836664"/>
                </a:lnTo>
                <a:lnTo>
                  <a:pt x="5075039" y="2835176"/>
                </a:lnTo>
                <a:lnTo>
                  <a:pt x="5052715" y="2835176"/>
                </a:lnTo>
                <a:cubicBezTo>
                  <a:pt x="5052715" y="2825254"/>
                  <a:pt x="5057676" y="2822774"/>
                  <a:pt x="5067597" y="2827734"/>
                </a:cubicBezTo>
                <a:cubicBezTo>
                  <a:pt x="5072559" y="2827734"/>
                  <a:pt x="5077519" y="2827734"/>
                  <a:pt x="5082480" y="2827734"/>
                </a:cubicBezTo>
                <a:cubicBezTo>
                  <a:pt x="5082480" y="2827734"/>
                  <a:pt x="5084960" y="2827734"/>
                  <a:pt x="5089922" y="2827734"/>
                </a:cubicBezTo>
                <a:lnTo>
                  <a:pt x="5119687" y="2827734"/>
                </a:lnTo>
                <a:cubicBezTo>
                  <a:pt x="5124649" y="2827734"/>
                  <a:pt x="5128369" y="2826494"/>
                  <a:pt x="5130849" y="2824014"/>
                </a:cubicBezTo>
                <a:cubicBezTo>
                  <a:pt x="5133329" y="2821533"/>
                  <a:pt x="5132090" y="2820293"/>
                  <a:pt x="5127129" y="2820293"/>
                </a:cubicBezTo>
                <a:lnTo>
                  <a:pt x="5127129" y="2812851"/>
                </a:lnTo>
                <a:cubicBezTo>
                  <a:pt x="5132090" y="2812851"/>
                  <a:pt x="5134570" y="2810371"/>
                  <a:pt x="5134570" y="2805410"/>
                </a:cubicBezTo>
                <a:cubicBezTo>
                  <a:pt x="5134570" y="2800449"/>
                  <a:pt x="5133329" y="2797969"/>
                  <a:pt x="5130849" y="2797969"/>
                </a:cubicBezTo>
                <a:cubicBezTo>
                  <a:pt x="5128369" y="2797969"/>
                  <a:pt x="5124649" y="2797969"/>
                  <a:pt x="5119687" y="2797969"/>
                </a:cubicBezTo>
                <a:cubicBezTo>
                  <a:pt x="5114726" y="2793008"/>
                  <a:pt x="5107285" y="2790527"/>
                  <a:pt x="5097363" y="2790527"/>
                </a:cubicBezTo>
                <a:lnTo>
                  <a:pt x="5075039" y="2790527"/>
                </a:lnTo>
                <a:lnTo>
                  <a:pt x="5067597" y="2790527"/>
                </a:lnTo>
                <a:cubicBezTo>
                  <a:pt x="5062636" y="2795488"/>
                  <a:pt x="5062636" y="2797969"/>
                  <a:pt x="5067597" y="2797969"/>
                </a:cubicBezTo>
                <a:cubicBezTo>
                  <a:pt x="5072559" y="2797969"/>
                  <a:pt x="5076279" y="2799209"/>
                  <a:pt x="5078760" y="2801689"/>
                </a:cubicBezTo>
                <a:cubicBezTo>
                  <a:pt x="5081240" y="2804170"/>
                  <a:pt x="5084960" y="2805410"/>
                  <a:pt x="5089922" y="2805410"/>
                </a:cubicBezTo>
                <a:lnTo>
                  <a:pt x="5075039" y="2805410"/>
                </a:lnTo>
                <a:cubicBezTo>
                  <a:pt x="5070077" y="2805410"/>
                  <a:pt x="5063877" y="2804170"/>
                  <a:pt x="5056435" y="2801689"/>
                </a:cubicBezTo>
                <a:cubicBezTo>
                  <a:pt x="5048994" y="2799209"/>
                  <a:pt x="5047753" y="2800449"/>
                  <a:pt x="5052715" y="2805410"/>
                </a:cubicBezTo>
                <a:lnTo>
                  <a:pt x="5045273" y="2812851"/>
                </a:lnTo>
                <a:lnTo>
                  <a:pt x="5022949" y="2820293"/>
                </a:lnTo>
                <a:lnTo>
                  <a:pt x="5022949" y="2812851"/>
                </a:lnTo>
                <a:lnTo>
                  <a:pt x="5015508" y="2805410"/>
                </a:lnTo>
                <a:lnTo>
                  <a:pt x="5008066" y="2812851"/>
                </a:lnTo>
                <a:lnTo>
                  <a:pt x="5000625" y="2812851"/>
                </a:lnTo>
                <a:cubicBezTo>
                  <a:pt x="4990703" y="2807891"/>
                  <a:pt x="4978301" y="2805410"/>
                  <a:pt x="4963418" y="2805410"/>
                </a:cubicBezTo>
                <a:lnTo>
                  <a:pt x="4955976" y="2797969"/>
                </a:lnTo>
                <a:lnTo>
                  <a:pt x="4955976" y="2790527"/>
                </a:lnTo>
                <a:cubicBezTo>
                  <a:pt x="4960938" y="2785567"/>
                  <a:pt x="4963418" y="2783086"/>
                  <a:pt x="4963418" y="2783086"/>
                </a:cubicBezTo>
                <a:lnTo>
                  <a:pt x="4978301" y="2797969"/>
                </a:lnTo>
                <a:cubicBezTo>
                  <a:pt x="4983262" y="2802929"/>
                  <a:pt x="4988222" y="2805410"/>
                  <a:pt x="4993183" y="2805410"/>
                </a:cubicBezTo>
                <a:cubicBezTo>
                  <a:pt x="4998145" y="2805410"/>
                  <a:pt x="5003105" y="2802929"/>
                  <a:pt x="5008066" y="2797969"/>
                </a:cubicBezTo>
                <a:cubicBezTo>
                  <a:pt x="5022949" y="2797969"/>
                  <a:pt x="5032870" y="2797969"/>
                  <a:pt x="5037832" y="2797969"/>
                </a:cubicBezTo>
                <a:lnTo>
                  <a:pt x="5030390" y="2783086"/>
                </a:lnTo>
                <a:cubicBezTo>
                  <a:pt x="5025429" y="2783086"/>
                  <a:pt x="5021708" y="2781846"/>
                  <a:pt x="5019228" y="2779365"/>
                </a:cubicBezTo>
                <a:cubicBezTo>
                  <a:pt x="5016748" y="2776884"/>
                  <a:pt x="5006826" y="2775644"/>
                  <a:pt x="4989463" y="2775644"/>
                </a:cubicBezTo>
                <a:cubicBezTo>
                  <a:pt x="4972100" y="2775644"/>
                  <a:pt x="4962177" y="2774404"/>
                  <a:pt x="4959697" y="2771924"/>
                </a:cubicBezTo>
                <a:cubicBezTo>
                  <a:pt x="4957217" y="2769443"/>
                  <a:pt x="4952256" y="2769443"/>
                  <a:pt x="4944814" y="2771924"/>
                </a:cubicBezTo>
                <a:cubicBezTo>
                  <a:pt x="4941093" y="2773164"/>
                  <a:pt x="4937993" y="2774095"/>
                  <a:pt x="4935512" y="2774714"/>
                </a:cubicBezTo>
                <a:lnTo>
                  <a:pt x="4933652" y="2775024"/>
                </a:lnTo>
                <a:lnTo>
                  <a:pt x="4933652" y="2753320"/>
                </a:lnTo>
                <a:cubicBezTo>
                  <a:pt x="4933652" y="2753320"/>
                  <a:pt x="4933652" y="2750840"/>
                  <a:pt x="4933652" y="2745879"/>
                </a:cubicBezTo>
                <a:lnTo>
                  <a:pt x="4903886" y="2730996"/>
                </a:lnTo>
                <a:lnTo>
                  <a:pt x="4911328" y="2738437"/>
                </a:lnTo>
                <a:cubicBezTo>
                  <a:pt x="4916289" y="2743398"/>
                  <a:pt x="4918769" y="2745879"/>
                  <a:pt x="4918769" y="2745879"/>
                </a:cubicBezTo>
                <a:lnTo>
                  <a:pt x="4911328" y="2760762"/>
                </a:lnTo>
                <a:lnTo>
                  <a:pt x="4896445" y="2753320"/>
                </a:lnTo>
                <a:cubicBezTo>
                  <a:pt x="4891484" y="2748359"/>
                  <a:pt x="4884042" y="2745879"/>
                  <a:pt x="4874121" y="2745879"/>
                </a:cubicBezTo>
                <a:cubicBezTo>
                  <a:pt x="4869160" y="2745879"/>
                  <a:pt x="4866679" y="2745879"/>
                  <a:pt x="4866679" y="2745879"/>
                </a:cubicBezTo>
                <a:lnTo>
                  <a:pt x="4851797" y="2753320"/>
                </a:lnTo>
                <a:cubicBezTo>
                  <a:pt x="4866679" y="2758281"/>
                  <a:pt x="4874121" y="2763242"/>
                  <a:pt x="4874121" y="2768203"/>
                </a:cubicBezTo>
                <a:lnTo>
                  <a:pt x="4881562" y="2775644"/>
                </a:lnTo>
                <a:lnTo>
                  <a:pt x="4889004" y="2783086"/>
                </a:lnTo>
                <a:lnTo>
                  <a:pt x="4896445" y="2790527"/>
                </a:lnTo>
                <a:lnTo>
                  <a:pt x="4911328" y="2797969"/>
                </a:lnTo>
                <a:lnTo>
                  <a:pt x="4941093" y="2812851"/>
                </a:lnTo>
                <a:cubicBezTo>
                  <a:pt x="4941093" y="2812851"/>
                  <a:pt x="4938613" y="2812851"/>
                  <a:pt x="4933652" y="2812851"/>
                </a:cubicBezTo>
                <a:cubicBezTo>
                  <a:pt x="4928691" y="2807891"/>
                  <a:pt x="4923731" y="2807891"/>
                  <a:pt x="4918769" y="2812851"/>
                </a:cubicBezTo>
                <a:lnTo>
                  <a:pt x="4911328" y="2820293"/>
                </a:lnTo>
                <a:lnTo>
                  <a:pt x="4889004" y="2812851"/>
                </a:lnTo>
                <a:cubicBezTo>
                  <a:pt x="4884042" y="2812851"/>
                  <a:pt x="4881562" y="2812851"/>
                  <a:pt x="4881562" y="2812851"/>
                </a:cubicBezTo>
                <a:cubicBezTo>
                  <a:pt x="4876601" y="2807891"/>
                  <a:pt x="4871641" y="2805410"/>
                  <a:pt x="4866679" y="2805410"/>
                </a:cubicBezTo>
                <a:lnTo>
                  <a:pt x="4866679" y="2812851"/>
                </a:lnTo>
                <a:lnTo>
                  <a:pt x="4866679" y="2827734"/>
                </a:lnTo>
                <a:lnTo>
                  <a:pt x="4859238" y="2827734"/>
                </a:lnTo>
                <a:cubicBezTo>
                  <a:pt x="4849317" y="2822774"/>
                  <a:pt x="4845596" y="2819053"/>
                  <a:pt x="4848076" y="2816572"/>
                </a:cubicBezTo>
                <a:cubicBezTo>
                  <a:pt x="4850556" y="2814092"/>
                  <a:pt x="4851797" y="2810371"/>
                  <a:pt x="4851797" y="2805410"/>
                </a:cubicBezTo>
                <a:cubicBezTo>
                  <a:pt x="4851797" y="2800449"/>
                  <a:pt x="4854277" y="2797969"/>
                  <a:pt x="4859238" y="2797969"/>
                </a:cubicBezTo>
                <a:lnTo>
                  <a:pt x="4851797" y="2790527"/>
                </a:lnTo>
                <a:lnTo>
                  <a:pt x="4844355" y="2783086"/>
                </a:lnTo>
                <a:cubicBezTo>
                  <a:pt x="4844355" y="2778125"/>
                  <a:pt x="4844355" y="2775644"/>
                  <a:pt x="4844355" y="2775644"/>
                </a:cubicBezTo>
                <a:cubicBezTo>
                  <a:pt x="4839394" y="2775644"/>
                  <a:pt x="4839394" y="2774404"/>
                  <a:pt x="4844355" y="2771924"/>
                </a:cubicBezTo>
                <a:cubicBezTo>
                  <a:pt x="4844355" y="2774404"/>
                  <a:pt x="4846835" y="2775644"/>
                  <a:pt x="4851797" y="2775644"/>
                </a:cubicBezTo>
                <a:lnTo>
                  <a:pt x="4859238" y="2768203"/>
                </a:lnTo>
                <a:cubicBezTo>
                  <a:pt x="4859238" y="2768203"/>
                  <a:pt x="4856758" y="2768203"/>
                  <a:pt x="4851797" y="2768203"/>
                </a:cubicBezTo>
                <a:lnTo>
                  <a:pt x="4846645" y="2769062"/>
                </a:lnTo>
                <a:lnTo>
                  <a:pt x="4848076" y="2767273"/>
                </a:lnTo>
                <a:cubicBezTo>
                  <a:pt x="4848076" y="2765413"/>
                  <a:pt x="4846836" y="2763242"/>
                  <a:pt x="4844355" y="2760762"/>
                </a:cubicBezTo>
                <a:cubicBezTo>
                  <a:pt x="4844355" y="2760762"/>
                  <a:pt x="4843115" y="2760762"/>
                  <a:pt x="4840635" y="2760762"/>
                </a:cubicBezTo>
                <a:cubicBezTo>
                  <a:pt x="4838154" y="2760762"/>
                  <a:pt x="4836914" y="2763242"/>
                  <a:pt x="4836914" y="2768203"/>
                </a:cubicBezTo>
                <a:cubicBezTo>
                  <a:pt x="4831952" y="2773164"/>
                  <a:pt x="4829472" y="2773164"/>
                  <a:pt x="4829472" y="2768203"/>
                </a:cubicBezTo>
                <a:lnTo>
                  <a:pt x="4807148" y="2753320"/>
                </a:lnTo>
                <a:cubicBezTo>
                  <a:pt x="4802187" y="2753320"/>
                  <a:pt x="4797227" y="2750840"/>
                  <a:pt x="4792265" y="2745879"/>
                </a:cubicBezTo>
                <a:cubicBezTo>
                  <a:pt x="4787304" y="2745879"/>
                  <a:pt x="4784824" y="2747119"/>
                  <a:pt x="4784824" y="2749600"/>
                </a:cubicBezTo>
                <a:cubicBezTo>
                  <a:pt x="4784824" y="2752080"/>
                  <a:pt x="4787304" y="2753320"/>
                  <a:pt x="4792265" y="2753320"/>
                </a:cubicBezTo>
                <a:cubicBezTo>
                  <a:pt x="4797227" y="2753320"/>
                  <a:pt x="4799707" y="2755801"/>
                  <a:pt x="4799707" y="2760762"/>
                </a:cubicBezTo>
                <a:lnTo>
                  <a:pt x="4792265" y="2760762"/>
                </a:lnTo>
                <a:cubicBezTo>
                  <a:pt x="4782344" y="2760762"/>
                  <a:pt x="4777383" y="2762002"/>
                  <a:pt x="4777383" y="2764482"/>
                </a:cubicBezTo>
                <a:lnTo>
                  <a:pt x="4777383" y="2760762"/>
                </a:lnTo>
                <a:lnTo>
                  <a:pt x="4769941" y="2745879"/>
                </a:lnTo>
                <a:lnTo>
                  <a:pt x="4762500" y="2760762"/>
                </a:lnTo>
                <a:cubicBezTo>
                  <a:pt x="4762500" y="2765722"/>
                  <a:pt x="4762500" y="2769443"/>
                  <a:pt x="4762500" y="2771924"/>
                </a:cubicBezTo>
                <a:cubicBezTo>
                  <a:pt x="4762500" y="2774404"/>
                  <a:pt x="4760020" y="2775644"/>
                  <a:pt x="4755058" y="2775644"/>
                </a:cubicBezTo>
                <a:cubicBezTo>
                  <a:pt x="4750097" y="2775644"/>
                  <a:pt x="4746376" y="2774404"/>
                  <a:pt x="4743896" y="2771924"/>
                </a:cubicBezTo>
                <a:cubicBezTo>
                  <a:pt x="4741416" y="2769443"/>
                  <a:pt x="4737695" y="2766963"/>
                  <a:pt x="4732734" y="2764482"/>
                </a:cubicBezTo>
                <a:cubicBezTo>
                  <a:pt x="4727773" y="2762002"/>
                  <a:pt x="4724052" y="2760762"/>
                  <a:pt x="4721572" y="2760762"/>
                </a:cubicBezTo>
                <a:cubicBezTo>
                  <a:pt x="4719092" y="2760762"/>
                  <a:pt x="4715371" y="2758281"/>
                  <a:pt x="4710410" y="2753320"/>
                </a:cubicBezTo>
                <a:lnTo>
                  <a:pt x="4717851" y="2745879"/>
                </a:lnTo>
                <a:lnTo>
                  <a:pt x="4710410" y="2738437"/>
                </a:lnTo>
                <a:lnTo>
                  <a:pt x="4702968" y="2738437"/>
                </a:lnTo>
                <a:cubicBezTo>
                  <a:pt x="4698007" y="2738437"/>
                  <a:pt x="4698007" y="2740918"/>
                  <a:pt x="4702968" y="2745879"/>
                </a:cubicBezTo>
                <a:lnTo>
                  <a:pt x="4688086" y="2738437"/>
                </a:lnTo>
                <a:cubicBezTo>
                  <a:pt x="4685605" y="2735957"/>
                  <a:pt x="4682505" y="2734097"/>
                  <a:pt x="4678784" y="2732856"/>
                </a:cubicBezTo>
                <a:lnTo>
                  <a:pt x="4674443" y="2732237"/>
                </a:lnTo>
                <a:lnTo>
                  <a:pt x="4679714" y="2737507"/>
                </a:lnTo>
                <a:cubicBezTo>
                  <a:pt x="4681575" y="2739368"/>
                  <a:pt x="4683125" y="2740918"/>
                  <a:pt x="4684365" y="2742158"/>
                </a:cubicBezTo>
                <a:cubicBezTo>
                  <a:pt x="4686845" y="2744639"/>
                  <a:pt x="4688086" y="2745879"/>
                  <a:pt x="4688086" y="2745879"/>
                </a:cubicBezTo>
                <a:cubicBezTo>
                  <a:pt x="4683124" y="2745879"/>
                  <a:pt x="4675683" y="2745879"/>
                  <a:pt x="4665761" y="2745879"/>
                </a:cubicBezTo>
                <a:cubicBezTo>
                  <a:pt x="4660800" y="2745879"/>
                  <a:pt x="4655840" y="2744639"/>
                  <a:pt x="4650879" y="2742158"/>
                </a:cubicBezTo>
                <a:cubicBezTo>
                  <a:pt x="4645917" y="2739677"/>
                  <a:pt x="4640957" y="2738437"/>
                  <a:pt x="4635996" y="2738437"/>
                </a:cubicBezTo>
                <a:lnTo>
                  <a:pt x="4606230" y="2730996"/>
                </a:lnTo>
                <a:cubicBezTo>
                  <a:pt x="4601269" y="2730996"/>
                  <a:pt x="4592588" y="2727275"/>
                  <a:pt x="4580185" y="2719834"/>
                </a:cubicBezTo>
                <a:cubicBezTo>
                  <a:pt x="4567783" y="2712392"/>
                  <a:pt x="4559102" y="2708672"/>
                  <a:pt x="4554140" y="2708672"/>
                </a:cubicBezTo>
                <a:cubicBezTo>
                  <a:pt x="4549179" y="2708672"/>
                  <a:pt x="4546699" y="2707432"/>
                  <a:pt x="4546699" y="2704951"/>
                </a:cubicBezTo>
                <a:cubicBezTo>
                  <a:pt x="4546699" y="2702470"/>
                  <a:pt x="4539258" y="2701230"/>
                  <a:pt x="4524375" y="2701230"/>
                </a:cubicBezTo>
                <a:lnTo>
                  <a:pt x="4494609" y="2693789"/>
                </a:lnTo>
                <a:lnTo>
                  <a:pt x="4472285" y="2693789"/>
                </a:lnTo>
                <a:cubicBezTo>
                  <a:pt x="4472285" y="2698750"/>
                  <a:pt x="4469805" y="2698750"/>
                  <a:pt x="4464843" y="2693789"/>
                </a:cubicBezTo>
                <a:lnTo>
                  <a:pt x="4457402" y="2701230"/>
                </a:lnTo>
                <a:cubicBezTo>
                  <a:pt x="4457402" y="2701230"/>
                  <a:pt x="4454922" y="2701230"/>
                  <a:pt x="4449961" y="2701230"/>
                </a:cubicBezTo>
                <a:cubicBezTo>
                  <a:pt x="4445000" y="2701230"/>
                  <a:pt x="4442519" y="2698750"/>
                  <a:pt x="4442519" y="2693789"/>
                </a:cubicBezTo>
                <a:cubicBezTo>
                  <a:pt x="4442519" y="2688828"/>
                  <a:pt x="4440039" y="2686348"/>
                  <a:pt x="4435078" y="2686348"/>
                </a:cubicBezTo>
                <a:cubicBezTo>
                  <a:pt x="4435078" y="2686348"/>
                  <a:pt x="4433838" y="2685108"/>
                  <a:pt x="4431357" y="2682627"/>
                </a:cubicBezTo>
                <a:cubicBezTo>
                  <a:pt x="4428877" y="2680146"/>
                  <a:pt x="4425156" y="2678906"/>
                  <a:pt x="4420195" y="2678906"/>
                </a:cubicBezTo>
                <a:cubicBezTo>
                  <a:pt x="4420195" y="2673945"/>
                  <a:pt x="4416474" y="2672705"/>
                  <a:pt x="4409033" y="2675185"/>
                </a:cubicBezTo>
                <a:cubicBezTo>
                  <a:pt x="4401592" y="2677666"/>
                  <a:pt x="4396631" y="2680146"/>
                  <a:pt x="4394150" y="2682627"/>
                </a:cubicBezTo>
                <a:cubicBezTo>
                  <a:pt x="4391670" y="2685108"/>
                  <a:pt x="4380508" y="2685108"/>
                  <a:pt x="4360664" y="2682627"/>
                </a:cubicBezTo>
                <a:cubicBezTo>
                  <a:pt x="4340820" y="2680146"/>
                  <a:pt x="4328418" y="2678906"/>
                  <a:pt x="4323457" y="2678906"/>
                </a:cubicBezTo>
                <a:lnTo>
                  <a:pt x="4316016" y="2671465"/>
                </a:lnTo>
                <a:lnTo>
                  <a:pt x="4323457" y="2671465"/>
                </a:lnTo>
                <a:lnTo>
                  <a:pt x="4323457" y="2664023"/>
                </a:lnTo>
                <a:cubicBezTo>
                  <a:pt x="4323457" y="2664023"/>
                  <a:pt x="4323457" y="2661543"/>
                  <a:pt x="4323457" y="2656582"/>
                </a:cubicBezTo>
                <a:lnTo>
                  <a:pt x="4330898" y="2656582"/>
                </a:lnTo>
                <a:lnTo>
                  <a:pt x="4338340" y="2649141"/>
                </a:lnTo>
                <a:cubicBezTo>
                  <a:pt x="4338340" y="2649141"/>
                  <a:pt x="4335859" y="2649141"/>
                  <a:pt x="4330898" y="2649141"/>
                </a:cubicBezTo>
                <a:lnTo>
                  <a:pt x="4323457" y="2649141"/>
                </a:lnTo>
                <a:cubicBezTo>
                  <a:pt x="4323457" y="2649141"/>
                  <a:pt x="4320977" y="2651621"/>
                  <a:pt x="4316016" y="2656582"/>
                </a:cubicBezTo>
                <a:lnTo>
                  <a:pt x="4316016" y="2664023"/>
                </a:lnTo>
                <a:lnTo>
                  <a:pt x="4286250" y="2656582"/>
                </a:lnTo>
                <a:cubicBezTo>
                  <a:pt x="4276328" y="2651621"/>
                  <a:pt x="4268887" y="2651621"/>
                  <a:pt x="4263926" y="2656582"/>
                </a:cubicBezTo>
                <a:lnTo>
                  <a:pt x="4256484" y="2649141"/>
                </a:lnTo>
                <a:cubicBezTo>
                  <a:pt x="4256484" y="2644180"/>
                  <a:pt x="4254004" y="2641699"/>
                  <a:pt x="4249043" y="2641699"/>
                </a:cubicBezTo>
                <a:lnTo>
                  <a:pt x="4249043" y="2649141"/>
                </a:lnTo>
                <a:lnTo>
                  <a:pt x="4241602" y="2649141"/>
                </a:lnTo>
                <a:lnTo>
                  <a:pt x="4226719" y="2641699"/>
                </a:lnTo>
                <a:lnTo>
                  <a:pt x="4219277" y="2641699"/>
                </a:lnTo>
                <a:cubicBezTo>
                  <a:pt x="4224238" y="2646660"/>
                  <a:pt x="4224238" y="2649141"/>
                  <a:pt x="4219277" y="2649141"/>
                </a:cubicBezTo>
                <a:lnTo>
                  <a:pt x="4226719" y="2656582"/>
                </a:lnTo>
                <a:lnTo>
                  <a:pt x="4241602" y="2656582"/>
                </a:lnTo>
                <a:cubicBezTo>
                  <a:pt x="4241602" y="2661543"/>
                  <a:pt x="4244082" y="2664023"/>
                  <a:pt x="4249043" y="2664023"/>
                </a:cubicBezTo>
                <a:lnTo>
                  <a:pt x="4256484" y="2664023"/>
                </a:lnTo>
                <a:cubicBezTo>
                  <a:pt x="4256484" y="2664023"/>
                  <a:pt x="4261445" y="2666504"/>
                  <a:pt x="4271367" y="2671465"/>
                </a:cubicBezTo>
                <a:cubicBezTo>
                  <a:pt x="4281289" y="2676426"/>
                  <a:pt x="4288730" y="2676426"/>
                  <a:pt x="4293691" y="2671465"/>
                </a:cubicBezTo>
                <a:cubicBezTo>
                  <a:pt x="4293691" y="2676426"/>
                  <a:pt x="4296172" y="2680146"/>
                  <a:pt x="4301133" y="2682627"/>
                </a:cubicBezTo>
                <a:cubicBezTo>
                  <a:pt x="4306094" y="2685108"/>
                  <a:pt x="4308574" y="2683867"/>
                  <a:pt x="4308574" y="2678906"/>
                </a:cubicBezTo>
                <a:lnTo>
                  <a:pt x="4323457" y="2678906"/>
                </a:lnTo>
                <a:cubicBezTo>
                  <a:pt x="4323457" y="2683867"/>
                  <a:pt x="4327178" y="2687588"/>
                  <a:pt x="4334619" y="2690068"/>
                </a:cubicBezTo>
                <a:cubicBezTo>
                  <a:pt x="4342061" y="2692549"/>
                  <a:pt x="4350742" y="2693789"/>
                  <a:pt x="4360664" y="2693789"/>
                </a:cubicBezTo>
                <a:cubicBezTo>
                  <a:pt x="4365625" y="2693789"/>
                  <a:pt x="4369346" y="2695029"/>
                  <a:pt x="4371826" y="2697510"/>
                </a:cubicBezTo>
                <a:cubicBezTo>
                  <a:pt x="4374307" y="2699990"/>
                  <a:pt x="4381748" y="2702470"/>
                  <a:pt x="4394150" y="2704951"/>
                </a:cubicBezTo>
                <a:cubicBezTo>
                  <a:pt x="4406553" y="2707432"/>
                  <a:pt x="4412754" y="2708672"/>
                  <a:pt x="4412754" y="2708672"/>
                </a:cubicBezTo>
                <a:cubicBezTo>
                  <a:pt x="4417715" y="2708672"/>
                  <a:pt x="4422676" y="2709912"/>
                  <a:pt x="4427636" y="2712392"/>
                </a:cubicBezTo>
                <a:cubicBezTo>
                  <a:pt x="4432598" y="2714873"/>
                  <a:pt x="4437559" y="2716113"/>
                  <a:pt x="4442519" y="2716113"/>
                </a:cubicBezTo>
                <a:cubicBezTo>
                  <a:pt x="4472285" y="2726035"/>
                  <a:pt x="4489648" y="2730996"/>
                  <a:pt x="4494609" y="2730996"/>
                </a:cubicBezTo>
                <a:cubicBezTo>
                  <a:pt x="4499570" y="2730996"/>
                  <a:pt x="4502051" y="2730996"/>
                  <a:pt x="4502051" y="2730996"/>
                </a:cubicBezTo>
                <a:cubicBezTo>
                  <a:pt x="4507012" y="2730996"/>
                  <a:pt x="4509492" y="2733477"/>
                  <a:pt x="4509492" y="2738437"/>
                </a:cubicBezTo>
                <a:cubicBezTo>
                  <a:pt x="4509492" y="2738437"/>
                  <a:pt x="4511972" y="2739677"/>
                  <a:pt x="4516933" y="2742158"/>
                </a:cubicBezTo>
                <a:cubicBezTo>
                  <a:pt x="4521895" y="2744639"/>
                  <a:pt x="4529336" y="2745879"/>
                  <a:pt x="4539258" y="2745879"/>
                </a:cubicBezTo>
                <a:lnTo>
                  <a:pt x="4561582" y="2753320"/>
                </a:lnTo>
                <a:lnTo>
                  <a:pt x="4576465" y="2753320"/>
                </a:lnTo>
                <a:cubicBezTo>
                  <a:pt x="4576465" y="2753320"/>
                  <a:pt x="4573984" y="2750840"/>
                  <a:pt x="4569023" y="2745879"/>
                </a:cubicBezTo>
                <a:lnTo>
                  <a:pt x="4576465" y="2745879"/>
                </a:lnTo>
                <a:lnTo>
                  <a:pt x="4583906" y="2745879"/>
                </a:lnTo>
                <a:lnTo>
                  <a:pt x="4576465" y="2738437"/>
                </a:lnTo>
                <a:cubicBezTo>
                  <a:pt x="4581426" y="2738437"/>
                  <a:pt x="4591347" y="2740918"/>
                  <a:pt x="4606230" y="2745879"/>
                </a:cubicBezTo>
                <a:cubicBezTo>
                  <a:pt x="4611192" y="2745879"/>
                  <a:pt x="4613672" y="2745879"/>
                  <a:pt x="4613672" y="2745879"/>
                </a:cubicBezTo>
                <a:cubicBezTo>
                  <a:pt x="4613672" y="2745879"/>
                  <a:pt x="4613672" y="2747119"/>
                  <a:pt x="4613672" y="2749600"/>
                </a:cubicBezTo>
                <a:cubicBezTo>
                  <a:pt x="4613672" y="2752080"/>
                  <a:pt x="4614912" y="2754560"/>
                  <a:pt x="4617392" y="2757041"/>
                </a:cubicBezTo>
                <a:cubicBezTo>
                  <a:pt x="4619872" y="2759522"/>
                  <a:pt x="4623593" y="2762002"/>
                  <a:pt x="4628554" y="2764482"/>
                </a:cubicBezTo>
                <a:cubicBezTo>
                  <a:pt x="4633516" y="2766963"/>
                  <a:pt x="4637236" y="2768203"/>
                  <a:pt x="4639717" y="2768203"/>
                </a:cubicBezTo>
                <a:cubicBezTo>
                  <a:pt x="4642197" y="2768203"/>
                  <a:pt x="4643437" y="2770684"/>
                  <a:pt x="4643437" y="2775644"/>
                </a:cubicBezTo>
                <a:cubicBezTo>
                  <a:pt x="4648399" y="2770684"/>
                  <a:pt x="4665761" y="2773164"/>
                  <a:pt x="4695527" y="2783086"/>
                </a:cubicBezTo>
                <a:lnTo>
                  <a:pt x="4717851" y="2797969"/>
                </a:lnTo>
                <a:lnTo>
                  <a:pt x="4740176" y="2805410"/>
                </a:lnTo>
                <a:cubicBezTo>
                  <a:pt x="4745137" y="2810371"/>
                  <a:pt x="4753818" y="2815332"/>
                  <a:pt x="4766220" y="2820293"/>
                </a:cubicBezTo>
                <a:cubicBezTo>
                  <a:pt x="4778623" y="2825254"/>
                  <a:pt x="4787304" y="2825254"/>
                  <a:pt x="4792265" y="2820293"/>
                </a:cubicBezTo>
                <a:lnTo>
                  <a:pt x="4762500" y="2797969"/>
                </a:lnTo>
                <a:lnTo>
                  <a:pt x="4747617" y="2783086"/>
                </a:lnTo>
                <a:cubicBezTo>
                  <a:pt x="4747617" y="2778125"/>
                  <a:pt x="4752578" y="2778125"/>
                  <a:pt x="4762500" y="2783086"/>
                </a:cubicBezTo>
                <a:cubicBezTo>
                  <a:pt x="4772421" y="2783086"/>
                  <a:pt x="4774902" y="2785567"/>
                  <a:pt x="4769941" y="2790527"/>
                </a:cubicBezTo>
                <a:cubicBezTo>
                  <a:pt x="4769941" y="2790527"/>
                  <a:pt x="4772421" y="2793008"/>
                  <a:pt x="4777383" y="2797969"/>
                </a:cubicBezTo>
                <a:cubicBezTo>
                  <a:pt x="4782344" y="2802929"/>
                  <a:pt x="4786065" y="2804170"/>
                  <a:pt x="4788545" y="2801689"/>
                </a:cubicBezTo>
                <a:cubicBezTo>
                  <a:pt x="4791025" y="2799209"/>
                  <a:pt x="4794745" y="2796729"/>
                  <a:pt x="4799707" y="2794248"/>
                </a:cubicBezTo>
                <a:cubicBezTo>
                  <a:pt x="4804668" y="2791767"/>
                  <a:pt x="4809628" y="2793008"/>
                  <a:pt x="4814590" y="2797969"/>
                </a:cubicBezTo>
                <a:lnTo>
                  <a:pt x="4799707" y="2812851"/>
                </a:lnTo>
                <a:lnTo>
                  <a:pt x="4792265" y="2812851"/>
                </a:lnTo>
                <a:cubicBezTo>
                  <a:pt x="4812109" y="2817812"/>
                  <a:pt x="4819551" y="2825254"/>
                  <a:pt x="4814590" y="2835176"/>
                </a:cubicBezTo>
                <a:lnTo>
                  <a:pt x="4851797" y="2850059"/>
                </a:lnTo>
                <a:cubicBezTo>
                  <a:pt x="4856758" y="2850059"/>
                  <a:pt x="4859238" y="2848818"/>
                  <a:pt x="4859238" y="2846338"/>
                </a:cubicBezTo>
                <a:cubicBezTo>
                  <a:pt x="4859238" y="2843857"/>
                  <a:pt x="4859238" y="2842617"/>
                  <a:pt x="4859238" y="2842617"/>
                </a:cubicBezTo>
                <a:cubicBezTo>
                  <a:pt x="4859238" y="2837656"/>
                  <a:pt x="4861718" y="2835176"/>
                  <a:pt x="4866679" y="2835176"/>
                </a:cubicBezTo>
                <a:cubicBezTo>
                  <a:pt x="4871641" y="2835176"/>
                  <a:pt x="4871641" y="2837656"/>
                  <a:pt x="4866679" y="2842617"/>
                </a:cubicBezTo>
                <a:cubicBezTo>
                  <a:pt x="4866679" y="2847578"/>
                  <a:pt x="4866679" y="2850059"/>
                  <a:pt x="4866679" y="2850059"/>
                </a:cubicBezTo>
                <a:lnTo>
                  <a:pt x="4874121" y="2857500"/>
                </a:lnTo>
                <a:cubicBezTo>
                  <a:pt x="4884042" y="2872383"/>
                  <a:pt x="4884042" y="2877343"/>
                  <a:pt x="4874121" y="2872383"/>
                </a:cubicBezTo>
                <a:cubicBezTo>
                  <a:pt x="4874121" y="2872383"/>
                  <a:pt x="4874121" y="2874863"/>
                  <a:pt x="4874121" y="2879824"/>
                </a:cubicBezTo>
                <a:cubicBezTo>
                  <a:pt x="4869160" y="2879824"/>
                  <a:pt x="4864199" y="2879824"/>
                  <a:pt x="4859238" y="2879824"/>
                </a:cubicBezTo>
                <a:cubicBezTo>
                  <a:pt x="4854277" y="2879824"/>
                  <a:pt x="4849317" y="2879824"/>
                  <a:pt x="4844355" y="2879824"/>
                </a:cubicBezTo>
                <a:cubicBezTo>
                  <a:pt x="4839394" y="2879824"/>
                  <a:pt x="4836914" y="2879824"/>
                  <a:pt x="4836914" y="2879824"/>
                </a:cubicBezTo>
                <a:cubicBezTo>
                  <a:pt x="4836914" y="2879824"/>
                  <a:pt x="4834434" y="2877343"/>
                  <a:pt x="4829472" y="2872383"/>
                </a:cubicBezTo>
                <a:cubicBezTo>
                  <a:pt x="4824511" y="2867422"/>
                  <a:pt x="4818310" y="2864941"/>
                  <a:pt x="4810869" y="2864941"/>
                </a:cubicBezTo>
                <a:cubicBezTo>
                  <a:pt x="4803427" y="2864941"/>
                  <a:pt x="4799707" y="2863701"/>
                  <a:pt x="4799707" y="2861221"/>
                </a:cubicBezTo>
                <a:cubicBezTo>
                  <a:pt x="4799707" y="2858740"/>
                  <a:pt x="4797227" y="2857500"/>
                  <a:pt x="4792265" y="2857500"/>
                </a:cubicBezTo>
                <a:lnTo>
                  <a:pt x="4777383" y="2857500"/>
                </a:lnTo>
                <a:cubicBezTo>
                  <a:pt x="4777383" y="2857500"/>
                  <a:pt x="4774902" y="2856260"/>
                  <a:pt x="4769941" y="2853779"/>
                </a:cubicBezTo>
                <a:cubicBezTo>
                  <a:pt x="4764980" y="2851299"/>
                  <a:pt x="4762500" y="2850059"/>
                  <a:pt x="4762500" y="2850059"/>
                </a:cubicBezTo>
                <a:cubicBezTo>
                  <a:pt x="4752578" y="2850059"/>
                  <a:pt x="4746376" y="2848818"/>
                  <a:pt x="4743896" y="2846338"/>
                </a:cubicBezTo>
                <a:cubicBezTo>
                  <a:pt x="4741416" y="2843857"/>
                  <a:pt x="4735214" y="2842617"/>
                  <a:pt x="4725293" y="2842617"/>
                </a:cubicBezTo>
                <a:cubicBezTo>
                  <a:pt x="4710410" y="2837656"/>
                  <a:pt x="4699248" y="2835176"/>
                  <a:pt x="4691806" y="2835176"/>
                </a:cubicBezTo>
                <a:cubicBezTo>
                  <a:pt x="4684365" y="2835176"/>
                  <a:pt x="4678164" y="2832695"/>
                  <a:pt x="4673203" y="2827734"/>
                </a:cubicBezTo>
                <a:cubicBezTo>
                  <a:pt x="4668242" y="2822774"/>
                  <a:pt x="4663281" y="2820293"/>
                  <a:pt x="4658320" y="2820293"/>
                </a:cubicBezTo>
                <a:cubicBezTo>
                  <a:pt x="4658320" y="2820293"/>
                  <a:pt x="4655840" y="2819053"/>
                  <a:pt x="4650879" y="2816572"/>
                </a:cubicBezTo>
                <a:cubicBezTo>
                  <a:pt x="4645917" y="2814092"/>
                  <a:pt x="4640957" y="2812851"/>
                  <a:pt x="4635996" y="2812851"/>
                </a:cubicBezTo>
                <a:cubicBezTo>
                  <a:pt x="4616152" y="2807891"/>
                  <a:pt x="4606230" y="2810371"/>
                  <a:pt x="4606230" y="2820293"/>
                </a:cubicBezTo>
                <a:cubicBezTo>
                  <a:pt x="4606230" y="2820293"/>
                  <a:pt x="4611192" y="2821533"/>
                  <a:pt x="4621113" y="2824014"/>
                </a:cubicBezTo>
                <a:cubicBezTo>
                  <a:pt x="4631035" y="2826494"/>
                  <a:pt x="4638476" y="2825254"/>
                  <a:pt x="4643437" y="2820293"/>
                </a:cubicBezTo>
                <a:lnTo>
                  <a:pt x="4658320" y="2835176"/>
                </a:lnTo>
                <a:cubicBezTo>
                  <a:pt x="4658320" y="2845098"/>
                  <a:pt x="4670723" y="2850059"/>
                  <a:pt x="4695527" y="2850059"/>
                </a:cubicBezTo>
                <a:cubicBezTo>
                  <a:pt x="4700488" y="2850059"/>
                  <a:pt x="4704209" y="2851299"/>
                  <a:pt x="4706689" y="2853779"/>
                </a:cubicBezTo>
                <a:cubicBezTo>
                  <a:pt x="4709169" y="2856260"/>
                  <a:pt x="4715371" y="2857500"/>
                  <a:pt x="4725293" y="2857500"/>
                </a:cubicBezTo>
                <a:lnTo>
                  <a:pt x="4769941" y="2872383"/>
                </a:lnTo>
                <a:cubicBezTo>
                  <a:pt x="4774902" y="2877343"/>
                  <a:pt x="4777383" y="2879824"/>
                  <a:pt x="4777383" y="2879824"/>
                </a:cubicBezTo>
                <a:cubicBezTo>
                  <a:pt x="4777383" y="2874863"/>
                  <a:pt x="4778623" y="2873623"/>
                  <a:pt x="4781103" y="2876103"/>
                </a:cubicBezTo>
                <a:cubicBezTo>
                  <a:pt x="4783583" y="2878584"/>
                  <a:pt x="4784824" y="2879824"/>
                  <a:pt x="4784824" y="2879824"/>
                </a:cubicBezTo>
                <a:cubicBezTo>
                  <a:pt x="4784824" y="2884785"/>
                  <a:pt x="4782344" y="2887266"/>
                  <a:pt x="4777383" y="2887266"/>
                </a:cubicBezTo>
                <a:cubicBezTo>
                  <a:pt x="4772421" y="2887266"/>
                  <a:pt x="4768701" y="2887266"/>
                  <a:pt x="4766220" y="2887266"/>
                </a:cubicBezTo>
                <a:cubicBezTo>
                  <a:pt x="4763740" y="2887266"/>
                  <a:pt x="4762500" y="2887266"/>
                  <a:pt x="4762500" y="2887266"/>
                </a:cubicBezTo>
                <a:lnTo>
                  <a:pt x="4762500" y="2894707"/>
                </a:lnTo>
                <a:cubicBezTo>
                  <a:pt x="4767461" y="2899668"/>
                  <a:pt x="4767461" y="2902148"/>
                  <a:pt x="4762500" y="2902148"/>
                </a:cubicBezTo>
                <a:cubicBezTo>
                  <a:pt x="4757538" y="2902148"/>
                  <a:pt x="4755058" y="2900908"/>
                  <a:pt x="4755058" y="2898428"/>
                </a:cubicBezTo>
                <a:cubicBezTo>
                  <a:pt x="4755058" y="2895947"/>
                  <a:pt x="4752578" y="2894707"/>
                  <a:pt x="4747617" y="2894707"/>
                </a:cubicBezTo>
                <a:cubicBezTo>
                  <a:pt x="4747617" y="2889746"/>
                  <a:pt x="4745137" y="2887266"/>
                  <a:pt x="4740176" y="2887266"/>
                </a:cubicBezTo>
                <a:cubicBezTo>
                  <a:pt x="4735214" y="2887266"/>
                  <a:pt x="4733975" y="2886025"/>
                  <a:pt x="4736455" y="2883545"/>
                </a:cubicBezTo>
                <a:cubicBezTo>
                  <a:pt x="4738935" y="2881064"/>
                  <a:pt x="4737695" y="2879824"/>
                  <a:pt x="4732734" y="2879824"/>
                </a:cubicBezTo>
                <a:lnTo>
                  <a:pt x="4710410" y="2864941"/>
                </a:lnTo>
                <a:cubicBezTo>
                  <a:pt x="4700488" y="2859981"/>
                  <a:pt x="4693047" y="2857500"/>
                  <a:pt x="4688086" y="2857500"/>
                </a:cubicBezTo>
                <a:cubicBezTo>
                  <a:pt x="4683124" y="2857500"/>
                  <a:pt x="4675683" y="2857500"/>
                  <a:pt x="4665761" y="2857500"/>
                </a:cubicBezTo>
                <a:lnTo>
                  <a:pt x="4650879" y="2850059"/>
                </a:lnTo>
                <a:lnTo>
                  <a:pt x="4643437" y="2850059"/>
                </a:lnTo>
                <a:cubicBezTo>
                  <a:pt x="4638476" y="2850059"/>
                  <a:pt x="4633516" y="2850059"/>
                  <a:pt x="4628554" y="2850059"/>
                </a:cubicBezTo>
                <a:lnTo>
                  <a:pt x="4598789" y="2842617"/>
                </a:lnTo>
                <a:cubicBezTo>
                  <a:pt x="4598789" y="2842617"/>
                  <a:pt x="4593827" y="2841377"/>
                  <a:pt x="4583906" y="2838896"/>
                </a:cubicBezTo>
                <a:cubicBezTo>
                  <a:pt x="4573984" y="2836416"/>
                  <a:pt x="4556620" y="2832695"/>
                  <a:pt x="4531816" y="2827734"/>
                </a:cubicBezTo>
                <a:cubicBezTo>
                  <a:pt x="4492129" y="2822774"/>
                  <a:pt x="4454922" y="2815332"/>
                  <a:pt x="4420195" y="2805410"/>
                </a:cubicBezTo>
                <a:cubicBezTo>
                  <a:pt x="4400351" y="2800449"/>
                  <a:pt x="4382988" y="2795488"/>
                  <a:pt x="4368105" y="2790527"/>
                </a:cubicBezTo>
                <a:lnTo>
                  <a:pt x="4345781" y="2790527"/>
                </a:lnTo>
                <a:lnTo>
                  <a:pt x="4316016" y="2768203"/>
                </a:lnTo>
                <a:cubicBezTo>
                  <a:pt x="4291211" y="2768203"/>
                  <a:pt x="4273848" y="2763242"/>
                  <a:pt x="4263926" y="2753320"/>
                </a:cubicBezTo>
                <a:cubicBezTo>
                  <a:pt x="4263926" y="2753320"/>
                  <a:pt x="4261445" y="2753320"/>
                  <a:pt x="4256484" y="2753320"/>
                </a:cubicBezTo>
                <a:lnTo>
                  <a:pt x="4241602" y="2745879"/>
                </a:lnTo>
                <a:cubicBezTo>
                  <a:pt x="4241602" y="2745879"/>
                  <a:pt x="4241602" y="2743398"/>
                  <a:pt x="4241602" y="2738437"/>
                </a:cubicBezTo>
                <a:lnTo>
                  <a:pt x="4211836" y="2723555"/>
                </a:lnTo>
                <a:cubicBezTo>
                  <a:pt x="4206875" y="2718594"/>
                  <a:pt x="4199434" y="2716113"/>
                  <a:pt x="4189512" y="2716113"/>
                </a:cubicBezTo>
                <a:lnTo>
                  <a:pt x="4167188" y="2708672"/>
                </a:lnTo>
                <a:lnTo>
                  <a:pt x="4152305" y="2701230"/>
                </a:lnTo>
                <a:cubicBezTo>
                  <a:pt x="4147344" y="2701230"/>
                  <a:pt x="4142383" y="2701230"/>
                  <a:pt x="4137422" y="2701230"/>
                </a:cubicBezTo>
                <a:lnTo>
                  <a:pt x="4137422" y="2693789"/>
                </a:lnTo>
                <a:lnTo>
                  <a:pt x="4152305" y="2686348"/>
                </a:lnTo>
                <a:lnTo>
                  <a:pt x="4137422" y="2686348"/>
                </a:lnTo>
                <a:cubicBezTo>
                  <a:pt x="4122539" y="2676426"/>
                  <a:pt x="4112617" y="2673945"/>
                  <a:pt x="4107656" y="2678906"/>
                </a:cubicBezTo>
                <a:lnTo>
                  <a:pt x="4100215" y="2686348"/>
                </a:lnTo>
                <a:cubicBezTo>
                  <a:pt x="4100215" y="2681387"/>
                  <a:pt x="4100215" y="2678906"/>
                  <a:pt x="4100215" y="2678906"/>
                </a:cubicBezTo>
                <a:lnTo>
                  <a:pt x="4085332" y="2678906"/>
                </a:lnTo>
                <a:cubicBezTo>
                  <a:pt x="4075410" y="2678906"/>
                  <a:pt x="4070449" y="2678906"/>
                  <a:pt x="4070449" y="2678906"/>
                </a:cubicBezTo>
                <a:lnTo>
                  <a:pt x="4070449" y="2686348"/>
                </a:lnTo>
                <a:cubicBezTo>
                  <a:pt x="4085332" y="2691308"/>
                  <a:pt x="4095254" y="2695029"/>
                  <a:pt x="4100215" y="2697510"/>
                </a:cubicBezTo>
                <a:cubicBezTo>
                  <a:pt x="4105176" y="2699990"/>
                  <a:pt x="4107656" y="2702470"/>
                  <a:pt x="4107656" y="2704951"/>
                </a:cubicBezTo>
                <a:cubicBezTo>
                  <a:pt x="4107656" y="2707432"/>
                  <a:pt x="4111377" y="2711152"/>
                  <a:pt x="4118818" y="2716113"/>
                </a:cubicBezTo>
                <a:cubicBezTo>
                  <a:pt x="4126260" y="2721074"/>
                  <a:pt x="4132461" y="2723555"/>
                  <a:pt x="4137422" y="2723555"/>
                </a:cubicBezTo>
                <a:lnTo>
                  <a:pt x="4137422" y="2716113"/>
                </a:lnTo>
                <a:lnTo>
                  <a:pt x="4144863" y="2708672"/>
                </a:lnTo>
                <a:cubicBezTo>
                  <a:pt x="4149824" y="2713633"/>
                  <a:pt x="4154785" y="2716113"/>
                  <a:pt x="4159746" y="2716113"/>
                </a:cubicBezTo>
                <a:cubicBezTo>
                  <a:pt x="4164707" y="2716113"/>
                  <a:pt x="4167188" y="2717353"/>
                  <a:pt x="4167188" y="2719834"/>
                </a:cubicBezTo>
                <a:cubicBezTo>
                  <a:pt x="4167188" y="2722315"/>
                  <a:pt x="4168428" y="2723555"/>
                  <a:pt x="4170908" y="2723555"/>
                </a:cubicBezTo>
                <a:cubicBezTo>
                  <a:pt x="4173389" y="2723555"/>
                  <a:pt x="4177109" y="2723555"/>
                  <a:pt x="4182070" y="2723555"/>
                </a:cubicBezTo>
                <a:cubicBezTo>
                  <a:pt x="4191992" y="2728515"/>
                  <a:pt x="4200674" y="2732236"/>
                  <a:pt x="4208115" y="2734717"/>
                </a:cubicBezTo>
                <a:cubicBezTo>
                  <a:pt x="4215557" y="2737197"/>
                  <a:pt x="4221758" y="2743398"/>
                  <a:pt x="4226719" y="2753320"/>
                </a:cubicBezTo>
                <a:cubicBezTo>
                  <a:pt x="4226719" y="2753320"/>
                  <a:pt x="4229199" y="2754560"/>
                  <a:pt x="4234160" y="2757041"/>
                </a:cubicBezTo>
                <a:cubicBezTo>
                  <a:pt x="4239121" y="2759522"/>
                  <a:pt x="4241602" y="2760762"/>
                  <a:pt x="4241602" y="2760762"/>
                </a:cubicBezTo>
                <a:cubicBezTo>
                  <a:pt x="4246563" y="2760762"/>
                  <a:pt x="4249043" y="2760762"/>
                  <a:pt x="4249043" y="2760762"/>
                </a:cubicBezTo>
                <a:cubicBezTo>
                  <a:pt x="4254004" y="2760762"/>
                  <a:pt x="4256484" y="2760762"/>
                  <a:pt x="4256484" y="2760762"/>
                </a:cubicBezTo>
                <a:cubicBezTo>
                  <a:pt x="4266406" y="2760762"/>
                  <a:pt x="4283770" y="2768203"/>
                  <a:pt x="4308574" y="2783086"/>
                </a:cubicBezTo>
                <a:lnTo>
                  <a:pt x="4338340" y="2790527"/>
                </a:lnTo>
                <a:cubicBezTo>
                  <a:pt x="4348262" y="2790527"/>
                  <a:pt x="4359424" y="2793008"/>
                  <a:pt x="4371826" y="2797969"/>
                </a:cubicBezTo>
                <a:cubicBezTo>
                  <a:pt x="4384229" y="2802929"/>
                  <a:pt x="4397871" y="2807891"/>
                  <a:pt x="4412754" y="2812851"/>
                </a:cubicBezTo>
                <a:lnTo>
                  <a:pt x="4472285" y="2842617"/>
                </a:lnTo>
                <a:cubicBezTo>
                  <a:pt x="4467324" y="2842617"/>
                  <a:pt x="4464843" y="2842617"/>
                  <a:pt x="4464843" y="2842617"/>
                </a:cubicBezTo>
                <a:cubicBezTo>
                  <a:pt x="4464843" y="2842617"/>
                  <a:pt x="4462363" y="2842617"/>
                  <a:pt x="4457402" y="2842617"/>
                </a:cubicBezTo>
                <a:cubicBezTo>
                  <a:pt x="4457402" y="2837656"/>
                  <a:pt x="4454922" y="2835176"/>
                  <a:pt x="4449961" y="2835176"/>
                </a:cubicBezTo>
                <a:cubicBezTo>
                  <a:pt x="4445000" y="2835176"/>
                  <a:pt x="4441279" y="2833936"/>
                  <a:pt x="4438799" y="2831455"/>
                </a:cubicBezTo>
                <a:cubicBezTo>
                  <a:pt x="4436318" y="2828974"/>
                  <a:pt x="4431357" y="2826494"/>
                  <a:pt x="4423916" y="2824014"/>
                </a:cubicBezTo>
                <a:cubicBezTo>
                  <a:pt x="4416474" y="2821533"/>
                  <a:pt x="4410274" y="2820293"/>
                  <a:pt x="4405313" y="2820293"/>
                </a:cubicBezTo>
                <a:lnTo>
                  <a:pt x="4420195" y="2835176"/>
                </a:lnTo>
                <a:cubicBezTo>
                  <a:pt x="4425156" y="2830215"/>
                  <a:pt x="4427636" y="2830215"/>
                  <a:pt x="4427636" y="2835176"/>
                </a:cubicBezTo>
                <a:cubicBezTo>
                  <a:pt x="4427636" y="2840136"/>
                  <a:pt x="4435078" y="2843857"/>
                  <a:pt x="4449961" y="2846338"/>
                </a:cubicBezTo>
                <a:cubicBezTo>
                  <a:pt x="4464843" y="2848818"/>
                  <a:pt x="4474766" y="2850059"/>
                  <a:pt x="4479726" y="2850059"/>
                </a:cubicBezTo>
                <a:cubicBezTo>
                  <a:pt x="4479726" y="2850059"/>
                  <a:pt x="4480967" y="2848818"/>
                  <a:pt x="4483447" y="2846338"/>
                </a:cubicBezTo>
                <a:cubicBezTo>
                  <a:pt x="4485928" y="2843857"/>
                  <a:pt x="4487168" y="2842617"/>
                  <a:pt x="4487168" y="2842617"/>
                </a:cubicBezTo>
                <a:cubicBezTo>
                  <a:pt x="4497090" y="2842617"/>
                  <a:pt x="4504531" y="2845098"/>
                  <a:pt x="4509492" y="2850059"/>
                </a:cubicBezTo>
                <a:cubicBezTo>
                  <a:pt x="4514453" y="2855019"/>
                  <a:pt x="4516933" y="2858740"/>
                  <a:pt x="4516933" y="2861221"/>
                </a:cubicBezTo>
                <a:cubicBezTo>
                  <a:pt x="4516933" y="2863701"/>
                  <a:pt x="4519413" y="2866181"/>
                  <a:pt x="4524375" y="2868662"/>
                </a:cubicBezTo>
                <a:cubicBezTo>
                  <a:pt x="4529336" y="2871143"/>
                  <a:pt x="4534296" y="2872383"/>
                  <a:pt x="4539258" y="2872383"/>
                </a:cubicBezTo>
                <a:lnTo>
                  <a:pt x="4554140" y="2872383"/>
                </a:lnTo>
                <a:cubicBezTo>
                  <a:pt x="4554140" y="2877343"/>
                  <a:pt x="4559102" y="2879824"/>
                  <a:pt x="4569023" y="2879824"/>
                </a:cubicBezTo>
                <a:lnTo>
                  <a:pt x="4569023" y="2887266"/>
                </a:lnTo>
                <a:lnTo>
                  <a:pt x="4576465" y="2894707"/>
                </a:lnTo>
                <a:cubicBezTo>
                  <a:pt x="4581426" y="2894707"/>
                  <a:pt x="4583906" y="2895947"/>
                  <a:pt x="4583906" y="2898428"/>
                </a:cubicBezTo>
                <a:cubicBezTo>
                  <a:pt x="4583906" y="2900908"/>
                  <a:pt x="4566543" y="2899668"/>
                  <a:pt x="4531816" y="2894707"/>
                </a:cubicBezTo>
                <a:cubicBezTo>
                  <a:pt x="4521895" y="2894707"/>
                  <a:pt x="4511972" y="2894707"/>
                  <a:pt x="4502051" y="2894707"/>
                </a:cubicBezTo>
                <a:lnTo>
                  <a:pt x="4487168" y="2887266"/>
                </a:lnTo>
                <a:cubicBezTo>
                  <a:pt x="4482207" y="2887266"/>
                  <a:pt x="4479726" y="2887266"/>
                  <a:pt x="4479726" y="2887266"/>
                </a:cubicBezTo>
                <a:cubicBezTo>
                  <a:pt x="4479726" y="2887266"/>
                  <a:pt x="4479726" y="2889746"/>
                  <a:pt x="4479726" y="2894707"/>
                </a:cubicBezTo>
                <a:cubicBezTo>
                  <a:pt x="4479726" y="2899668"/>
                  <a:pt x="4478486" y="2902148"/>
                  <a:pt x="4476006" y="2902148"/>
                </a:cubicBezTo>
                <a:cubicBezTo>
                  <a:pt x="4473526" y="2902148"/>
                  <a:pt x="4469805" y="2899668"/>
                  <a:pt x="4464843" y="2894707"/>
                </a:cubicBezTo>
                <a:cubicBezTo>
                  <a:pt x="4459883" y="2894707"/>
                  <a:pt x="4457402" y="2894707"/>
                  <a:pt x="4457402" y="2894707"/>
                </a:cubicBezTo>
                <a:lnTo>
                  <a:pt x="4449961" y="2894707"/>
                </a:lnTo>
                <a:cubicBezTo>
                  <a:pt x="4445000" y="2894707"/>
                  <a:pt x="4443760" y="2892226"/>
                  <a:pt x="4446240" y="2887266"/>
                </a:cubicBezTo>
                <a:cubicBezTo>
                  <a:pt x="4448721" y="2882305"/>
                  <a:pt x="4448721" y="2879824"/>
                  <a:pt x="4446240" y="2879824"/>
                </a:cubicBezTo>
                <a:cubicBezTo>
                  <a:pt x="4443760" y="2879824"/>
                  <a:pt x="4442519" y="2882305"/>
                  <a:pt x="4442519" y="2887266"/>
                </a:cubicBezTo>
                <a:cubicBezTo>
                  <a:pt x="4437559" y="2887266"/>
                  <a:pt x="4435078" y="2884785"/>
                  <a:pt x="4435078" y="2879824"/>
                </a:cubicBezTo>
                <a:cubicBezTo>
                  <a:pt x="4435078" y="2874863"/>
                  <a:pt x="4430117" y="2874863"/>
                  <a:pt x="4420195" y="2879824"/>
                </a:cubicBezTo>
                <a:lnTo>
                  <a:pt x="4412754" y="2879824"/>
                </a:lnTo>
                <a:cubicBezTo>
                  <a:pt x="4412754" y="2874863"/>
                  <a:pt x="4415234" y="2872383"/>
                  <a:pt x="4420195" y="2872383"/>
                </a:cubicBezTo>
                <a:lnTo>
                  <a:pt x="4405313" y="2864941"/>
                </a:lnTo>
                <a:lnTo>
                  <a:pt x="4390430" y="2864941"/>
                </a:lnTo>
                <a:lnTo>
                  <a:pt x="4397871" y="2872383"/>
                </a:lnTo>
                <a:lnTo>
                  <a:pt x="4382988" y="2872383"/>
                </a:lnTo>
                <a:cubicBezTo>
                  <a:pt x="4378027" y="2872383"/>
                  <a:pt x="4374307" y="2872383"/>
                  <a:pt x="4371826" y="2872383"/>
                </a:cubicBezTo>
                <a:cubicBezTo>
                  <a:pt x="4369346" y="2872383"/>
                  <a:pt x="4370586" y="2874863"/>
                  <a:pt x="4375547" y="2879824"/>
                </a:cubicBezTo>
                <a:lnTo>
                  <a:pt x="4368105" y="2887266"/>
                </a:lnTo>
                <a:cubicBezTo>
                  <a:pt x="4368105" y="2882305"/>
                  <a:pt x="4366865" y="2879824"/>
                  <a:pt x="4364385" y="2879824"/>
                </a:cubicBezTo>
                <a:cubicBezTo>
                  <a:pt x="4361904" y="2879824"/>
                  <a:pt x="4360664" y="2877343"/>
                  <a:pt x="4360664" y="2872383"/>
                </a:cubicBezTo>
                <a:cubicBezTo>
                  <a:pt x="4360664" y="2872383"/>
                  <a:pt x="4358184" y="2869902"/>
                  <a:pt x="4353223" y="2864941"/>
                </a:cubicBezTo>
                <a:cubicBezTo>
                  <a:pt x="4358184" y="2864941"/>
                  <a:pt x="4360664" y="2862461"/>
                  <a:pt x="4360664" y="2857500"/>
                </a:cubicBezTo>
                <a:cubicBezTo>
                  <a:pt x="4360664" y="2852539"/>
                  <a:pt x="4350742" y="2850059"/>
                  <a:pt x="4330898" y="2850059"/>
                </a:cubicBezTo>
                <a:cubicBezTo>
                  <a:pt x="4316016" y="2850059"/>
                  <a:pt x="4303613" y="2850059"/>
                  <a:pt x="4293691" y="2850059"/>
                </a:cubicBezTo>
                <a:lnTo>
                  <a:pt x="4278809" y="2850059"/>
                </a:lnTo>
                <a:cubicBezTo>
                  <a:pt x="4288730" y="2850059"/>
                  <a:pt x="4293691" y="2851299"/>
                  <a:pt x="4293691" y="2853779"/>
                </a:cubicBezTo>
                <a:cubicBezTo>
                  <a:pt x="4293691" y="2856260"/>
                  <a:pt x="4296172" y="2857500"/>
                  <a:pt x="4301133" y="2857500"/>
                </a:cubicBezTo>
                <a:lnTo>
                  <a:pt x="4293691" y="2864941"/>
                </a:lnTo>
                <a:lnTo>
                  <a:pt x="4263926" y="2857500"/>
                </a:lnTo>
                <a:lnTo>
                  <a:pt x="4263926" y="2850059"/>
                </a:lnTo>
                <a:lnTo>
                  <a:pt x="4256484" y="2835176"/>
                </a:lnTo>
                <a:cubicBezTo>
                  <a:pt x="4251523" y="2830215"/>
                  <a:pt x="4249043" y="2827734"/>
                  <a:pt x="4249043" y="2827734"/>
                </a:cubicBezTo>
                <a:lnTo>
                  <a:pt x="4219277" y="2827734"/>
                </a:lnTo>
                <a:lnTo>
                  <a:pt x="4204395" y="2835176"/>
                </a:lnTo>
                <a:lnTo>
                  <a:pt x="4211836" y="2835176"/>
                </a:lnTo>
                <a:cubicBezTo>
                  <a:pt x="4216797" y="2835176"/>
                  <a:pt x="4221758" y="2837656"/>
                  <a:pt x="4226719" y="2842617"/>
                </a:cubicBezTo>
                <a:lnTo>
                  <a:pt x="4226719" y="2850059"/>
                </a:lnTo>
                <a:cubicBezTo>
                  <a:pt x="4221758" y="2845098"/>
                  <a:pt x="4214316" y="2842617"/>
                  <a:pt x="4204395" y="2842617"/>
                </a:cubicBezTo>
                <a:cubicBezTo>
                  <a:pt x="4189512" y="2842617"/>
                  <a:pt x="4180830" y="2842617"/>
                  <a:pt x="4178350" y="2842617"/>
                </a:cubicBezTo>
                <a:cubicBezTo>
                  <a:pt x="4175869" y="2842617"/>
                  <a:pt x="4174629" y="2840136"/>
                  <a:pt x="4174629" y="2835176"/>
                </a:cubicBezTo>
                <a:cubicBezTo>
                  <a:pt x="4174629" y="2830215"/>
                  <a:pt x="4177109" y="2827734"/>
                  <a:pt x="4182070" y="2827734"/>
                </a:cubicBezTo>
                <a:cubicBezTo>
                  <a:pt x="4187031" y="2827734"/>
                  <a:pt x="4189512" y="2825254"/>
                  <a:pt x="4189512" y="2820293"/>
                </a:cubicBezTo>
                <a:lnTo>
                  <a:pt x="4196953" y="2820293"/>
                </a:lnTo>
                <a:cubicBezTo>
                  <a:pt x="4196953" y="2820293"/>
                  <a:pt x="4198193" y="2820293"/>
                  <a:pt x="4200674" y="2820293"/>
                </a:cubicBezTo>
                <a:cubicBezTo>
                  <a:pt x="4203154" y="2820293"/>
                  <a:pt x="4204395" y="2819053"/>
                  <a:pt x="4204395" y="2816572"/>
                </a:cubicBezTo>
                <a:cubicBezTo>
                  <a:pt x="4204395" y="2814092"/>
                  <a:pt x="4201914" y="2812851"/>
                  <a:pt x="4196953" y="2812851"/>
                </a:cubicBezTo>
                <a:cubicBezTo>
                  <a:pt x="4191992" y="2812851"/>
                  <a:pt x="4187031" y="2812851"/>
                  <a:pt x="4182070" y="2812851"/>
                </a:cubicBezTo>
                <a:cubicBezTo>
                  <a:pt x="4177109" y="2812851"/>
                  <a:pt x="4172149" y="2811611"/>
                  <a:pt x="4167188" y="2809131"/>
                </a:cubicBezTo>
                <a:cubicBezTo>
                  <a:pt x="4162226" y="2806650"/>
                  <a:pt x="4159746" y="2805410"/>
                  <a:pt x="4159746" y="2805410"/>
                </a:cubicBezTo>
                <a:cubicBezTo>
                  <a:pt x="4144863" y="2800449"/>
                  <a:pt x="4132461" y="2797969"/>
                  <a:pt x="4122539" y="2797969"/>
                </a:cubicBezTo>
                <a:lnTo>
                  <a:pt x="4115098" y="2797969"/>
                </a:lnTo>
                <a:lnTo>
                  <a:pt x="4137422" y="2812851"/>
                </a:lnTo>
                <a:cubicBezTo>
                  <a:pt x="4172149" y="2822774"/>
                  <a:pt x="4172149" y="2827734"/>
                  <a:pt x="4137422" y="2827734"/>
                </a:cubicBezTo>
                <a:cubicBezTo>
                  <a:pt x="4117578" y="2827734"/>
                  <a:pt x="4106416" y="2826494"/>
                  <a:pt x="4103936" y="2824014"/>
                </a:cubicBezTo>
                <a:cubicBezTo>
                  <a:pt x="4101455" y="2821533"/>
                  <a:pt x="4097734" y="2820293"/>
                  <a:pt x="4092773" y="2820293"/>
                </a:cubicBezTo>
                <a:cubicBezTo>
                  <a:pt x="4087812" y="2820293"/>
                  <a:pt x="4082852" y="2820293"/>
                  <a:pt x="4077891" y="2820293"/>
                </a:cubicBezTo>
                <a:cubicBezTo>
                  <a:pt x="4077891" y="2815332"/>
                  <a:pt x="4075410" y="2812851"/>
                  <a:pt x="4070449" y="2812851"/>
                </a:cubicBezTo>
                <a:cubicBezTo>
                  <a:pt x="4065488" y="2807891"/>
                  <a:pt x="4063008" y="2805410"/>
                  <a:pt x="4063008" y="2805410"/>
                </a:cubicBezTo>
                <a:lnTo>
                  <a:pt x="4018359" y="2797969"/>
                </a:lnTo>
                <a:cubicBezTo>
                  <a:pt x="4018359" y="2802929"/>
                  <a:pt x="4023320" y="2807891"/>
                  <a:pt x="4033242" y="2812851"/>
                </a:cubicBezTo>
                <a:lnTo>
                  <a:pt x="4040684" y="2820293"/>
                </a:lnTo>
                <a:cubicBezTo>
                  <a:pt x="4035723" y="2815332"/>
                  <a:pt x="4033242" y="2815332"/>
                  <a:pt x="4033242" y="2820293"/>
                </a:cubicBezTo>
                <a:cubicBezTo>
                  <a:pt x="4028281" y="2820293"/>
                  <a:pt x="4025801" y="2820293"/>
                  <a:pt x="4025801" y="2820293"/>
                </a:cubicBezTo>
                <a:lnTo>
                  <a:pt x="4010918" y="2812851"/>
                </a:lnTo>
                <a:lnTo>
                  <a:pt x="3988594" y="2812851"/>
                </a:lnTo>
                <a:cubicBezTo>
                  <a:pt x="3988594" y="2807891"/>
                  <a:pt x="3988594" y="2805410"/>
                  <a:pt x="3988594" y="2805410"/>
                </a:cubicBezTo>
                <a:cubicBezTo>
                  <a:pt x="3983633" y="2805410"/>
                  <a:pt x="3981152" y="2802929"/>
                  <a:pt x="3981152" y="2797969"/>
                </a:cubicBezTo>
                <a:lnTo>
                  <a:pt x="4003477" y="2805410"/>
                </a:lnTo>
                <a:cubicBezTo>
                  <a:pt x="4008438" y="2810371"/>
                  <a:pt x="4010918" y="2810371"/>
                  <a:pt x="4010918" y="2805410"/>
                </a:cubicBezTo>
                <a:cubicBezTo>
                  <a:pt x="4015879" y="2800449"/>
                  <a:pt x="4008438" y="2795488"/>
                  <a:pt x="3988594" y="2790527"/>
                </a:cubicBezTo>
                <a:cubicBezTo>
                  <a:pt x="3978672" y="2790527"/>
                  <a:pt x="3971231" y="2793008"/>
                  <a:pt x="3966270" y="2797969"/>
                </a:cubicBezTo>
                <a:lnTo>
                  <a:pt x="3958828" y="2797969"/>
                </a:lnTo>
                <a:lnTo>
                  <a:pt x="3943945" y="2797969"/>
                </a:lnTo>
                <a:cubicBezTo>
                  <a:pt x="3938984" y="2797969"/>
                  <a:pt x="3936504" y="2796729"/>
                  <a:pt x="3936504" y="2794248"/>
                </a:cubicBezTo>
                <a:cubicBezTo>
                  <a:pt x="3936504" y="2791767"/>
                  <a:pt x="3937744" y="2790527"/>
                  <a:pt x="3940225" y="2790527"/>
                </a:cubicBezTo>
                <a:cubicBezTo>
                  <a:pt x="3942705" y="2790527"/>
                  <a:pt x="3946426" y="2790527"/>
                  <a:pt x="3951387" y="2790527"/>
                </a:cubicBezTo>
                <a:cubicBezTo>
                  <a:pt x="3956348" y="2790527"/>
                  <a:pt x="3958828" y="2790527"/>
                  <a:pt x="3958828" y="2790527"/>
                </a:cubicBezTo>
                <a:cubicBezTo>
                  <a:pt x="3958828" y="2780605"/>
                  <a:pt x="3948906" y="2775644"/>
                  <a:pt x="3929063" y="2775644"/>
                </a:cubicBezTo>
                <a:lnTo>
                  <a:pt x="3899297" y="2775644"/>
                </a:lnTo>
                <a:cubicBezTo>
                  <a:pt x="3904258" y="2775644"/>
                  <a:pt x="3906738" y="2773164"/>
                  <a:pt x="3906738" y="2768203"/>
                </a:cubicBezTo>
                <a:lnTo>
                  <a:pt x="3884414" y="2775644"/>
                </a:lnTo>
                <a:lnTo>
                  <a:pt x="3884414" y="2768203"/>
                </a:lnTo>
                <a:cubicBezTo>
                  <a:pt x="3879453" y="2768203"/>
                  <a:pt x="3873252" y="2768203"/>
                  <a:pt x="3865811" y="2768203"/>
                </a:cubicBezTo>
                <a:cubicBezTo>
                  <a:pt x="3858369" y="2768203"/>
                  <a:pt x="3854648" y="2765722"/>
                  <a:pt x="3854648" y="2760762"/>
                </a:cubicBezTo>
                <a:cubicBezTo>
                  <a:pt x="3854648" y="2750840"/>
                  <a:pt x="3867051" y="2750840"/>
                  <a:pt x="3891855" y="2760762"/>
                </a:cubicBezTo>
                <a:cubicBezTo>
                  <a:pt x="3916660" y="2765722"/>
                  <a:pt x="3934024" y="2765722"/>
                  <a:pt x="3943945" y="2760762"/>
                </a:cubicBezTo>
                <a:cubicBezTo>
                  <a:pt x="3953867" y="2760762"/>
                  <a:pt x="3953867" y="2758281"/>
                  <a:pt x="3943945" y="2753320"/>
                </a:cubicBezTo>
                <a:cubicBezTo>
                  <a:pt x="3938984" y="2753320"/>
                  <a:pt x="3932783" y="2754560"/>
                  <a:pt x="3925342" y="2757041"/>
                </a:cubicBezTo>
                <a:cubicBezTo>
                  <a:pt x="3917900" y="2759522"/>
                  <a:pt x="3911699" y="2759522"/>
                  <a:pt x="3906738" y="2757041"/>
                </a:cubicBezTo>
                <a:cubicBezTo>
                  <a:pt x="3901777" y="2754560"/>
                  <a:pt x="3899297" y="2753320"/>
                  <a:pt x="3899297" y="2753320"/>
                </a:cubicBezTo>
                <a:cubicBezTo>
                  <a:pt x="3894336" y="2748359"/>
                  <a:pt x="3886894" y="2745879"/>
                  <a:pt x="3876973" y="2745879"/>
                </a:cubicBezTo>
                <a:cubicBezTo>
                  <a:pt x="3867051" y="2740918"/>
                  <a:pt x="3859609" y="2735957"/>
                  <a:pt x="3854648" y="2730996"/>
                </a:cubicBezTo>
                <a:cubicBezTo>
                  <a:pt x="3854648" y="2726035"/>
                  <a:pt x="3852168" y="2723555"/>
                  <a:pt x="3847207" y="2723555"/>
                </a:cubicBezTo>
                <a:lnTo>
                  <a:pt x="3839766" y="2723555"/>
                </a:lnTo>
                <a:cubicBezTo>
                  <a:pt x="3829844" y="2723555"/>
                  <a:pt x="3823643" y="2722315"/>
                  <a:pt x="3821162" y="2719834"/>
                </a:cubicBezTo>
                <a:cubicBezTo>
                  <a:pt x="3818682" y="2717353"/>
                  <a:pt x="3814961" y="2716113"/>
                  <a:pt x="3810000" y="2716113"/>
                </a:cubicBezTo>
                <a:cubicBezTo>
                  <a:pt x="3805039" y="2716113"/>
                  <a:pt x="3800078" y="2716113"/>
                  <a:pt x="3795117" y="2716113"/>
                </a:cubicBezTo>
                <a:cubicBezTo>
                  <a:pt x="3790156" y="2716113"/>
                  <a:pt x="3782715" y="2713633"/>
                  <a:pt x="3772793" y="2708672"/>
                </a:cubicBezTo>
                <a:cubicBezTo>
                  <a:pt x="3772793" y="2708672"/>
                  <a:pt x="3770313" y="2708672"/>
                  <a:pt x="3765352" y="2708672"/>
                </a:cubicBezTo>
                <a:cubicBezTo>
                  <a:pt x="3760391" y="2708672"/>
                  <a:pt x="3757910" y="2708672"/>
                  <a:pt x="3757910" y="2708672"/>
                </a:cubicBezTo>
                <a:cubicBezTo>
                  <a:pt x="3752949" y="2703711"/>
                  <a:pt x="3747988" y="2701230"/>
                  <a:pt x="3743027" y="2701230"/>
                </a:cubicBezTo>
                <a:cubicBezTo>
                  <a:pt x="3743027" y="2706191"/>
                  <a:pt x="3741787" y="2707432"/>
                  <a:pt x="3739307" y="2704951"/>
                </a:cubicBezTo>
                <a:cubicBezTo>
                  <a:pt x="3736826" y="2702470"/>
                  <a:pt x="3735586" y="2701230"/>
                  <a:pt x="3735586" y="2701230"/>
                </a:cubicBezTo>
                <a:cubicBezTo>
                  <a:pt x="3730625" y="2701230"/>
                  <a:pt x="3728145" y="2701230"/>
                  <a:pt x="3728145" y="2701230"/>
                </a:cubicBezTo>
                <a:cubicBezTo>
                  <a:pt x="3718223" y="2701230"/>
                  <a:pt x="3713262" y="2699990"/>
                  <a:pt x="3713262" y="2697510"/>
                </a:cubicBezTo>
                <a:cubicBezTo>
                  <a:pt x="3713262" y="2695029"/>
                  <a:pt x="3710781" y="2693789"/>
                  <a:pt x="3705820" y="2693789"/>
                </a:cubicBezTo>
                <a:lnTo>
                  <a:pt x="3661172" y="2678906"/>
                </a:lnTo>
                <a:cubicBezTo>
                  <a:pt x="3656211" y="2678906"/>
                  <a:pt x="3647529" y="2678906"/>
                  <a:pt x="3635127" y="2678906"/>
                </a:cubicBezTo>
                <a:cubicBezTo>
                  <a:pt x="3622724" y="2678906"/>
                  <a:pt x="3616523" y="2678906"/>
                  <a:pt x="3616523" y="2678906"/>
                </a:cubicBezTo>
                <a:lnTo>
                  <a:pt x="3609082" y="2678906"/>
                </a:lnTo>
                <a:cubicBezTo>
                  <a:pt x="3604121" y="2678906"/>
                  <a:pt x="3596679" y="2676426"/>
                  <a:pt x="3586758" y="2671465"/>
                </a:cubicBezTo>
                <a:cubicBezTo>
                  <a:pt x="3586758" y="2671465"/>
                  <a:pt x="3584277" y="2670225"/>
                  <a:pt x="3579316" y="2667744"/>
                </a:cubicBezTo>
                <a:cubicBezTo>
                  <a:pt x="3574355" y="2665263"/>
                  <a:pt x="3571875" y="2664023"/>
                  <a:pt x="3571875" y="2664023"/>
                </a:cubicBezTo>
                <a:lnTo>
                  <a:pt x="3556992" y="2656582"/>
                </a:lnTo>
                <a:cubicBezTo>
                  <a:pt x="3552031" y="2656582"/>
                  <a:pt x="3549551" y="2655342"/>
                  <a:pt x="3549551" y="2652861"/>
                </a:cubicBezTo>
                <a:cubicBezTo>
                  <a:pt x="3549551" y="2650381"/>
                  <a:pt x="3549551" y="2649141"/>
                  <a:pt x="3549551" y="2649141"/>
                </a:cubicBezTo>
                <a:cubicBezTo>
                  <a:pt x="3549551" y="2649141"/>
                  <a:pt x="3547070" y="2646660"/>
                  <a:pt x="3542109" y="2641699"/>
                </a:cubicBezTo>
                <a:lnTo>
                  <a:pt x="3527226" y="2634258"/>
                </a:lnTo>
                <a:cubicBezTo>
                  <a:pt x="3527226" y="2629297"/>
                  <a:pt x="3530947" y="2626816"/>
                  <a:pt x="3538389" y="2626816"/>
                </a:cubicBezTo>
                <a:cubicBezTo>
                  <a:pt x="3545830" y="2626816"/>
                  <a:pt x="3549551" y="2626816"/>
                  <a:pt x="3549551" y="2626816"/>
                </a:cubicBezTo>
                <a:cubicBezTo>
                  <a:pt x="3549551" y="2631777"/>
                  <a:pt x="3552031" y="2634258"/>
                  <a:pt x="3556992" y="2634258"/>
                </a:cubicBezTo>
                <a:cubicBezTo>
                  <a:pt x="3561953" y="2634258"/>
                  <a:pt x="3566914" y="2634258"/>
                  <a:pt x="3571875" y="2634258"/>
                </a:cubicBezTo>
                <a:lnTo>
                  <a:pt x="3594199" y="2634258"/>
                </a:lnTo>
                <a:lnTo>
                  <a:pt x="3579316" y="2626816"/>
                </a:lnTo>
                <a:cubicBezTo>
                  <a:pt x="3569395" y="2621856"/>
                  <a:pt x="3561953" y="2619375"/>
                  <a:pt x="3556992" y="2619375"/>
                </a:cubicBezTo>
                <a:lnTo>
                  <a:pt x="3556992" y="2611934"/>
                </a:lnTo>
                <a:lnTo>
                  <a:pt x="3527226" y="2611934"/>
                </a:lnTo>
                <a:cubicBezTo>
                  <a:pt x="3522265" y="2611934"/>
                  <a:pt x="3519785" y="2614414"/>
                  <a:pt x="3519785" y="2619375"/>
                </a:cubicBezTo>
                <a:cubicBezTo>
                  <a:pt x="3519785" y="2624336"/>
                  <a:pt x="3518545" y="2625576"/>
                  <a:pt x="3516064" y="2623096"/>
                </a:cubicBezTo>
                <a:cubicBezTo>
                  <a:pt x="3513584" y="2620615"/>
                  <a:pt x="3512344" y="2619375"/>
                  <a:pt x="3512344" y="2619375"/>
                </a:cubicBezTo>
                <a:cubicBezTo>
                  <a:pt x="3512344" y="2619375"/>
                  <a:pt x="3512344" y="2621856"/>
                  <a:pt x="3512344" y="2626816"/>
                </a:cubicBezTo>
                <a:cubicBezTo>
                  <a:pt x="3512344" y="2631777"/>
                  <a:pt x="3509863" y="2631777"/>
                  <a:pt x="3504902" y="2626816"/>
                </a:cubicBezTo>
                <a:lnTo>
                  <a:pt x="3482578" y="2619375"/>
                </a:lnTo>
                <a:cubicBezTo>
                  <a:pt x="3477617" y="2619375"/>
                  <a:pt x="3475137" y="2621856"/>
                  <a:pt x="3475137" y="2626816"/>
                </a:cubicBezTo>
                <a:cubicBezTo>
                  <a:pt x="3475137" y="2631777"/>
                  <a:pt x="3480098" y="2634258"/>
                  <a:pt x="3490019" y="2634258"/>
                </a:cubicBezTo>
                <a:cubicBezTo>
                  <a:pt x="3494980" y="2634258"/>
                  <a:pt x="3499941" y="2636738"/>
                  <a:pt x="3504902" y="2641699"/>
                </a:cubicBezTo>
                <a:cubicBezTo>
                  <a:pt x="3504902" y="2641699"/>
                  <a:pt x="3503662" y="2641699"/>
                  <a:pt x="3501182" y="2641699"/>
                </a:cubicBezTo>
                <a:cubicBezTo>
                  <a:pt x="3498701" y="2641699"/>
                  <a:pt x="3497461" y="2641699"/>
                  <a:pt x="3497461" y="2641699"/>
                </a:cubicBezTo>
                <a:cubicBezTo>
                  <a:pt x="3492500" y="2641699"/>
                  <a:pt x="3485058" y="2640459"/>
                  <a:pt x="3475137" y="2637978"/>
                </a:cubicBezTo>
                <a:cubicBezTo>
                  <a:pt x="3465215" y="2635498"/>
                  <a:pt x="3459013" y="2633018"/>
                  <a:pt x="3456533" y="2630537"/>
                </a:cubicBezTo>
                <a:cubicBezTo>
                  <a:pt x="3454053" y="2628056"/>
                  <a:pt x="3447851" y="2626816"/>
                  <a:pt x="3437930" y="2626816"/>
                </a:cubicBezTo>
                <a:lnTo>
                  <a:pt x="3430488" y="2619375"/>
                </a:lnTo>
                <a:cubicBezTo>
                  <a:pt x="3440410" y="2619375"/>
                  <a:pt x="3442891" y="2614414"/>
                  <a:pt x="3437930" y="2604492"/>
                </a:cubicBezTo>
                <a:cubicBezTo>
                  <a:pt x="3437930" y="2599531"/>
                  <a:pt x="3439170" y="2597051"/>
                  <a:pt x="3441650" y="2597051"/>
                </a:cubicBezTo>
                <a:cubicBezTo>
                  <a:pt x="3444131" y="2597051"/>
                  <a:pt x="3447851" y="2597051"/>
                  <a:pt x="3452812" y="2597051"/>
                </a:cubicBezTo>
                <a:lnTo>
                  <a:pt x="3460254" y="2589609"/>
                </a:lnTo>
                <a:cubicBezTo>
                  <a:pt x="3455293" y="2589609"/>
                  <a:pt x="3452812" y="2588369"/>
                  <a:pt x="3452812" y="2585889"/>
                </a:cubicBezTo>
                <a:cubicBezTo>
                  <a:pt x="3452812" y="2583408"/>
                  <a:pt x="3449092" y="2582168"/>
                  <a:pt x="3441650" y="2582168"/>
                </a:cubicBezTo>
                <a:cubicBezTo>
                  <a:pt x="3434209" y="2582168"/>
                  <a:pt x="3430488" y="2582168"/>
                  <a:pt x="3430488" y="2582168"/>
                </a:cubicBezTo>
                <a:cubicBezTo>
                  <a:pt x="3425527" y="2577207"/>
                  <a:pt x="3421807" y="2574726"/>
                  <a:pt x="3419326" y="2574726"/>
                </a:cubicBezTo>
                <a:cubicBezTo>
                  <a:pt x="3416845" y="2574726"/>
                  <a:pt x="3413125" y="2574726"/>
                  <a:pt x="3408164" y="2574726"/>
                </a:cubicBezTo>
                <a:cubicBezTo>
                  <a:pt x="3398242" y="2569766"/>
                  <a:pt x="3390800" y="2566045"/>
                  <a:pt x="3385840" y="2563564"/>
                </a:cubicBezTo>
                <a:cubicBezTo>
                  <a:pt x="3380879" y="2561084"/>
                  <a:pt x="3378398" y="2562324"/>
                  <a:pt x="3378398" y="2567285"/>
                </a:cubicBezTo>
                <a:cubicBezTo>
                  <a:pt x="3378398" y="2572246"/>
                  <a:pt x="3378398" y="2574726"/>
                  <a:pt x="3378398" y="2574726"/>
                </a:cubicBezTo>
                <a:lnTo>
                  <a:pt x="3385840" y="2582168"/>
                </a:lnTo>
                <a:cubicBezTo>
                  <a:pt x="3390800" y="2582168"/>
                  <a:pt x="3393281" y="2582168"/>
                  <a:pt x="3393281" y="2582168"/>
                </a:cubicBezTo>
                <a:lnTo>
                  <a:pt x="3400723" y="2589609"/>
                </a:lnTo>
                <a:lnTo>
                  <a:pt x="3400723" y="2597051"/>
                </a:lnTo>
                <a:lnTo>
                  <a:pt x="3378398" y="2589609"/>
                </a:lnTo>
                <a:lnTo>
                  <a:pt x="3363516" y="2582168"/>
                </a:lnTo>
                <a:lnTo>
                  <a:pt x="3378398" y="2582168"/>
                </a:lnTo>
                <a:lnTo>
                  <a:pt x="3363516" y="2574726"/>
                </a:lnTo>
                <a:cubicBezTo>
                  <a:pt x="3358555" y="2574726"/>
                  <a:pt x="3354834" y="2574726"/>
                  <a:pt x="3352353" y="2574726"/>
                </a:cubicBezTo>
                <a:cubicBezTo>
                  <a:pt x="3349873" y="2574726"/>
                  <a:pt x="3348633" y="2577207"/>
                  <a:pt x="3348633" y="2582168"/>
                </a:cubicBezTo>
                <a:lnTo>
                  <a:pt x="3341191" y="2589609"/>
                </a:lnTo>
                <a:lnTo>
                  <a:pt x="3378398" y="2597051"/>
                </a:lnTo>
                <a:cubicBezTo>
                  <a:pt x="3388320" y="2606973"/>
                  <a:pt x="3393281" y="2611934"/>
                  <a:pt x="3393281" y="2611934"/>
                </a:cubicBezTo>
                <a:lnTo>
                  <a:pt x="3356074" y="2604492"/>
                </a:lnTo>
                <a:cubicBezTo>
                  <a:pt x="3351113" y="2604492"/>
                  <a:pt x="3343672" y="2603252"/>
                  <a:pt x="3333750" y="2600771"/>
                </a:cubicBezTo>
                <a:cubicBezTo>
                  <a:pt x="3323828" y="2598291"/>
                  <a:pt x="3316386" y="2594570"/>
                  <a:pt x="3311426" y="2589609"/>
                </a:cubicBezTo>
                <a:lnTo>
                  <a:pt x="3303984" y="2582168"/>
                </a:lnTo>
                <a:cubicBezTo>
                  <a:pt x="3313906" y="2582168"/>
                  <a:pt x="3318867" y="2582168"/>
                  <a:pt x="3318867" y="2582168"/>
                </a:cubicBezTo>
                <a:cubicBezTo>
                  <a:pt x="3318867" y="2577207"/>
                  <a:pt x="3317627" y="2573486"/>
                  <a:pt x="3315146" y="2571006"/>
                </a:cubicBezTo>
                <a:cubicBezTo>
                  <a:pt x="3312666" y="2568525"/>
                  <a:pt x="3313906" y="2567285"/>
                  <a:pt x="3318867" y="2567285"/>
                </a:cubicBezTo>
                <a:lnTo>
                  <a:pt x="3303984" y="2567285"/>
                </a:lnTo>
                <a:cubicBezTo>
                  <a:pt x="3299024" y="2567285"/>
                  <a:pt x="3295303" y="2566045"/>
                  <a:pt x="3292822" y="2563564"/>
                </a:cubicBezTo>
                <a:cubicBezTo>
                  <a:pt x="3290342" y="2561084"/>
                  <a:pt x="3289101" y="2559844"/>
                  <a:pt x="3289101" y="2559844"/>
                </a:cubicBezTo>
                <a:lnTo>
                  <a:pt x="3296543" y="2559844"/>
                </a:lnTo>
                <a:cubicBezTo>
                  <a:pt x="3296543" y="2554883"/>
                  <a:pt x="3294062" y="2552402"/>
                  <a:pt x="3289101" y="2552402"/>
                </a:cubicBezTo>
                <a:cubicBezTo>
                  <a:pt x="3284141" y="2552402"/>
                  <a:pt x="3279179" y="2554883"/>
                  <a:pt x="3274219" y="2559844"/>
                </a:cubicBezTo>
                <a:cubicBezTo>
                  <a:pt x="3274219" y="2559844"/>
                  <a:pt x="3271738" y="2559844"/>
                  <a:pt x="3266777" y="2559844"/>
                </a:cubicBezTo>
                <a:cubicBezTo>
                  <a:pt x="3261817" y="2554883"/>
                  <a:pt x="3259336" y="2554883"/>
                  <a:pt x="3259336" y="2559844"/>
                </a:cubicBezTo>
                <a:lnTo>
                  <a:pt x="3266777" y="2567285"/>
                </a:lnTo>
                <a:lnTo>
                  <a:pt x="3274219" y="2574726"/>
                </a:lnTo>
                <a:lnTo>
                  <a:pt x="3251894" y="2567285"/>
                </a:lnTo>
                <a:lnTo>
                  <a:pt x="3244453" y="2567285"/>
                </a:lnTo>
                <a:cubicBezTo>
                  <a:pt x="3244453" y="2572246"/>
                  <a:pt x="3243213" y="2574726"/>
                  <a:pt x="3240732" y="2574726"/>
                </a:cubicBezTo>
                <a:cubicBezTo>
                  <a:pt x="3238252" y="2574726"/>
                  <a:pt x="3237012" y="2575967"/>
                  <a:pt x="3237012" y="2578447"/>
                </a:cubicBezTo>
                <a:cubicBezTo>
                  <a:pt x="3237012" y="2580928"/>
                  <a:pt x="3229570" y="2582168"/>
                  <a:pt x="3214687" y="2582168"/>
                </a:cubicBezTo>
                <a:cubicBezTo>
                  <a:pt x="3209727" y="2582168"/>
                  <a:pt x="3203525" y="2582168"/>
                  <a:pt x="3196084" y="2582168"/>
                </a:cubicBezTo>
                <a:cubicBezTo>
                  <a:pt x="3188642" y="2582168"/>
                  <a:pt x="3184922" y="2582168"/>
                  <a:pt x="3184922" y="2582168"/>
                </a:cubicBezTo>
                <a:cubicBezTo>
                  <a:pt x="3165078" y="2572246"/>
                  <a:pt x="3150195" y="2567285"/>
                  <a:pt x="3140273" y="2567285"/>
                </a:cubicBezTo>
                <a:cubicBezTo>
                  <a:pt x="3140273" y="2567285"/>
                  <a:pt x="3135313" y="2564804"/>
                  <a:pt x="3125391" y="2559844"/>
                </a:cubicBezTo>
                <a:cubicBezTo>
                  <a:pt x="3125391" y="2559844"/>
                  <a:pt x="3122910" y="2558604"/>
                  <a:pt x="3117949" y="2556123"/>
                </a:cubicBezTo>
                <a:cubicBezTo>
                  <a:pt x="3112988" y="2553642"/>
                  <a:pt x="3110508" y="2552402"/>
                  <a:pt x="3110508" y="2552402"/>
                </a:cubicBezTo>
                <a:lnTo>
                  <a:pt x="3095625" y="2552402"/>
                </a:lnTo>
                <a:lnTo>
                  <a:pt x="3080742" y="2544961"/>
                </a:lnTo>
                <a:cubicBezTo>
                  <a:pt x="3065859" y="2544961"/>
                  <a:pt x="3050976" y="2540000"/>
                  <a:pt x="3036094" y="2530078"/>
                </a:cubicBezTo>
                <a:lnTo>
                  <a:pt x="3043535" y="2530078"/>
                </a:lnTo>
                <a:lnTo>
                  <a:pt x="3058418" y="2530078"/>
                </a:lnTo>
                <a:lnTo>
                  <a:pt x="3043535" y="2522637"/>
                </a:lnTo>
                <a:cubicBezTo>
                  <a:pt x="3038574" y="2517676"/>
                  <a:pt x="3033613" y="2515195"/>
                  <a:pt x="3028652" y="2515195"/>
                </a:cubicBezTo>
                <a:lnTo>
                  <a:pt x="2998887" y="2500312"/>
                </a:lnTo>
                <a:cubicBezTo>
                  <a:pt x="2998887" y="2500312"/>
                  <a:pt x="3005088" y="2501552"/>
                  <a:pt x="3017490" y="2504033"/>
                </a:cubicBezTo>
                <a:cubicBezTo>
                  <a:pt x="3029892" y="2506514"/>
                  <a:pt x="3038574" y="2505273"/>
                  <a:pt x="3043535" y="2500312"/>
                </a:cubicBezTo>
                <a:cubicBezTo>
                  <a:pt x="3068340" y="2490390"/>
                  <a:pt x="3079502" y="2480469"/>
                  <a:pt x="3077021" y="2470547"/>
                </a:cubicBezTo>
                <a:cubicBezTo>
                  <a:pt x="3074541" y="2460625"/>
                  <a:pt x="3053457" y="2453183"/>
                  <a:pt x="3013769" y="2448223"/>
                </a:cubicBezTo>
                <a:cubicBezTo>
                  <a:pt x="3003847" y="2443262"/>
                  <a:pt x="2996406" y="2440781"/>
                  <a:pt x="2991445" y="2440781"/>
                </a:cubicBezTo>
                <a:cubicBezTo>
                  <a:pt x="2986484" y="2440781"/>
                  <a:pt x="2980283" y="2439541"/>
                  <a:pt x="2972842" y="2437060"/>
                </a:cubicBezTo>
                <a:cubicBezTo>
                  <a:pt x="2965400" y="2434580"/>
                  <a:pt x="2959199" y="2433340"/>
                  <a:pt x="2954238" y="2433340"/>
                </a:cubicBezTo>
                <a:lnTo>
                  <a:pt x="2939355" y="2425898"/>
                </a:lnTo>
                <a:lnTo>
                  <a:pt x="2909590" y="2418457"/>
                </a:lnTo>
                <a:cubicBezTo>
                  <a:pt x="2909590" y="2418457"/>
                  <a:pt x="2908350" y="2417217"/>
                  <a:pt x="2905869" y="2414736"/>
                </a:cubicBezTo>
                <a:cubicBezTo>
                  <a:pt x="2903388" y="2412256"/>
                  <a:pt x="2902148" y="2411016"/>
                  <a:pt x="2902148" y="2411016"/>
                </a:cubicBezTo>
                <a:cubicBezTo>
                  <a:pt x="2897188" y="2411016"/>
                  <a:pt x="2893467" y="2409775"/>
                  <a:pt x="2890986" y="2407295"/>
                </a:cubicBezTo>
                <a:cubicBezTo>
                  <a:pt x="2888506" y="2404814"/>
                  <a:pt x="2884785" y="2403574"/>
                  <a:pt x="2879824" y="2403574"/>
                </a:cubicBezTo>
                <a:cubicBezTo>
                  <a:pt x="2874863" y="2403574"/>
                  <a:pt x="2866181" y="2401093"/>
                  <a:pt x="2853779" y="2396133"/>
                </a:cubicBezTo>
                <a:cubicBezTo>
                  <a:pt x="2841377" y="2391172"/>
                  <a:pt x="2827734" y="2383731"/>
                  <a:pt x="2812851" y="2373809"/>
                </a:cubicBezTo>
                <a:cubicBezTo>
                  <a:pt x="2807891" y="2373809"/>
                  <a:pt x="2804170" y="2373809"/>
                  <a:pt x="2801689" y="2373809"/>
                </a:cubicBezTo>
                <a:cubicBezTo>
                  <a:pt x="2799209" y="2373809"/>
                  <a:pt x="2796729" y="2373809"/>
                  <a:pt x="2794248" y="2373809"/>
                </a:cubicBezTo>
                <a:cubicBezTo>
                  <a:pt x="2791767" y="2373809"/>
                  <a:pt x="2789287" y="2373809"/>
                  <a:pt x="2786807" y="2373809"/>
                </a:cubicBezTo>
                <a:cubicBezTo>
                  <a:pt x="2784326" y="2373809"/>
                  <a:pt x="2783086" y="2371328"/>
                  <a:pt x="2783086" y="2366367"/>
                </a:cubicBezTo>
                <a:cubicBezTo>
                  <a:pt x="2778125" y="2366367"/>
                  <a:pt x="2770684" y="2363886"/>
                  <a:pt x="2760762" y="2358926"/>
                </a:cubicBezTo>
                <a:cubicBezTo>
                  <a:pt x="2755801" y="2358926"/>
                  <a:pt x="2750840" y="2358926"/>
                  <a:pt x="2745879" y="2358926"/>
                </a:cubicBezTo>
                <a:cubicBezTo>
                  <a:pt x="2740918" y="2358926"/>
                  <a:pt x="2735957" y="2356445"/>
                  <a:pt x="2730996" y="2351484"/>
                </a:cubicBezTo>
                <a:lnTo>
                  <a:pt x="2708672" y="2351484"/>
                </a:lnTo>
                <a:cubicBezTo>
                  <a:pt x="2708672" y="2351484"/>
                  <a:pt x="2708672" y="2353965"/>
                  <a:pt x="2708672" y="2358926"/>
                </a:cubicBezTo>
                <a:lnTo>
                  <a:pt x="2738437" y="2373809"/>
                </a:lnTo>
                <a:cubicBezTo>
                  <a:pt x="2748359" y="2373809"/>
                  <a:pt x="2753320" y="2373809"/>
                  <a:pt x="2753320" y="2373809"/>
                </a:cubicBezTo>
                <a:cubicBezTo>
                  <a:pt x="2753320" y="2373809"/>
                  <a:pt x="2754561" y="2375049"/>
                  <a:pt x="2757041" y="2377529"/>
                </a:cubicBezTo>
                <a:cubicBezTo>
                  <a:pt x="2759522" y="2380010"/>
                  <a:pt x="2760762" y="2381250"/>
                  <a:pt x="2760762" y="2381250"/>
                </a:cubicBezTo>
                <a:lnTo>
                  <a:pt x="2768203" y="2396133"/>
                </a:lnTo>
                <a:lnTo>
                  <a:pt x="2753320" y="2396133"/>
                </a:lnTo>
                <a:cubicBezTo>
                  <a:pt x="2748359" y="2396133"/>
                  <a:pt x="2747119" y="2393652"/>
                  <a:pt x="2749600" y="2388691"/>
                </a:cubicBezTo>
                <a:cubicBezTo>
                  <a:pt x="2752080" y="2383731"/>
                  <a:pt x="2745879" y="2381250"/>
                  <a:pt x="2730996" y="2381250"/>
                </a:cubicBezTo>
                <a:lnTo>
                  <a:pt x="2701230" y="2373809"/>
                </a:lnTo>
                <a:lnTo>
                  <a:pt x="2686348" y="2366367"/>
                </a:lnTo>
                <a:lnTo>
                  <a:pt x="2619375" y="2344043"/>
                </a:lnTo>
                <a:cubicBezTo>
                  <a:pt x="2614414" y="2339082"/>
                  <a:pt x="2610693" y="2337842"/>
                  <a:pt x="2608213" y="2340322"/>
                </a:cubicBezTo>
                <a:cubicBezTo>
                  <a:pt x="2605732" y="2342803"/>
                  <a:pt x="2603252" y="2344043"/>
                  <a:pt x="2600771" y="2344043"/>
                </a:cubicBezTo>
                <a:cubicBezTo>
                  <a:pt x="2598291" y="2344043"/>
                  <a:pt x="2597051" y="2341562"/>
                  <a:pt x="2597051" y="2336601"/>
                </a:cubicBezTo>
                <a:lnTo>
                  <a:pt x="2589609" y="2329160"/>
                </a:lnTo>
                <a:cubicBezTo>
                  <a:pt x="2589609" y="2329160"/>
                  <a:pt x="2589609" y="2331641"/>
                  <a:pt x="2589609" y="2336601"/>
                </a:cubicBezTo>
                <a:cubicBezTo>
                  <a:pt x="2589609" y="2341562"/>
                  <a:pt x="2579687" y="2339082"/>
                  <a:pt x="2559844" y="2329160"/>
                </a:cubicBezTo>
                <a:lnTo>
                  <a:pt x="2537520" y="2321719"/>
                </a:lnTo>
                <a:cubicBezTo>
                  <a:pt x="2537520" y="2321719"/>
                  <a:pt x="2535039" y="2321719"/>
                  <a:pt x="2530078" y="2321719"/>
                </a:cubicBezTo>
                <a:cubicBezTo>
                  <a:pt x="2525117" y="2321719"/>
                  <a:pt x="2522637" y="2321719"/>
                  <a:pt x="2522637" y="2321719"/>
                </a:cubicBezTo>
                <a:lnTo>
                  <a:pt x="2515195" y="2314277"/>
                </a:lnTo>
                <a:cubicBezTo>
                  <a:pt x="2520156" y="2314277"/>
                  <a:pt x="2522637" y="2313037"/>
                  <a:pt x="2522637" y="2310557"/>
                </a:cubicBezTo>
                <a:cubicBezTo>
                  <a:pt x="2522637" y="2308076"/>
                  <a:pt x="2520156" y="2306836"/>
                  <a:pt x="2515195" y="2306836"/>
                </a:cubicBezTo>
                <a:cubicBezTo>
                  <a:pt x="2495352" y="2311797"/>
                  <a:pt x="2485430" y="2309317"/>
                  <a:pt x="2485430" y="2299394"/>
                </a:cubicBezTo>
                <a:cubicBezTo>
                  <a:pt x="2480469" y="2294434"/>
                  <a:pt x="2475508" y="2291953"/>
                  <a:pt x="2470547" y="2291953"/>
                </a:cubicBezTo>
                <a:lnTo>
                  <a:pt x="2455664" y="2284512"/>
                </a:lnTo>
                <a:lnTo>
                  <a:pt x="2463105" y="2284512"/>
                </a:lnTo>
                <a:lnTo>
                  <a:pt x="2485430" y="2284512"/>
                </a:lnTo>
                <a:lnTo>
                  <a:pt x="2477988" y="2277070"/>
                </a:lnTo>
                <a:cubicBezTo>
                  <a:pt x="2482949" y="2277070"/>
                  <a:pt x="2479228" y="2274590"/>
                  <a:pt x="2466826" y="2269629"/>
                </a:cubicBezTo>
                <a:cubicBezTo>
                  <a:pt x="2454424" y="2264668"/>
                  <a:pt x="2442021" y="2260947"/>
                  <a:pt x="2429619" y="2258467"/>
                </a:cubicBezTo>
                <a:cubicBezTo>
                  <a:pt x="2417217" y="2255986"/>
                  <a:pt x="2411016" y="2254746"/>
                  <a:pt x="2411016" y="2254746"/>
                </a:cubicBezTo>
                <a:lnTo>
                  <a:pt x="2418457" y="2262187"/>
                </a:lnTo>
                <a:cubicBezTo>
                  <a:pt x="2423418" y="2262187"/>
                  <a:pt x="2425898" y="2263427"/>
                  <a:pt x="2425898" y="2265908"/>
                </a:cubicBezTo>
                <a:cubicBezTo>
                  <a:pt x="2425898" y="2268389"/>
                  <a:pt x="2425898" y="2269629"/>
                  <a:pt x="2425898" y="2269629"/>
                </a:cubicBezTo>
                <a:lnTo>
                  <a:pt x="2433340" y="2277070"/>
                </a:lnTo>
                <a:cubicBezTo>
                  <a:pt x="2428379" y="2277070"/>
                  <a:pt x="2425898" y="2277070"/>
                  <a:pt x="2425898" y="2277070"/>
                </a:cubicBezTo>
                <a:lnTo>
                  <a:pt x="2373808" y="2277070"/>
                </a:lnTo>
                <a:cubicBezTo>
                  <a:pt x="2373808" y="2277070"/>
                  <a:pt x="2366367" y="2274590"/>
                  <a:pt x="2351484" y="2269629"/>
                </a:cubicBezTo>
                <a:cubicBezTo>
                  <a:pt x="2341562" y="2269629"/>
                  <a:pt x="2332881" y="2268389"/>
                  <a:pt x="2325439" y="2265908"/>
                </a:cubicBezTo>
                <a:cubicBezTo>
                  <a:pt x="2317998" y="2263427"/>
                  <a:pt x="2313037" y="2262187"/>
                  <a:pt x="2310557" y="2262187"/>
                </a:cubicBezTo>
                <a:cubicBezTo>
                  <a:pt x="2308076" y="2262187"/>
                  <a:pt x="2301875" y="2260947"/>
                  <a:pt x="2291953" y="2258467"/>
                </a:cubicBezTo>
                <a:cubicBezTo>
                  <a:pt x="2282031" y="2255986"/>
                  <a:pt x="2272109" y="2254746"/>
                  <a:pt x="2262187" y="2254746"/>
                </a:cubicBezTo>
                <a:cubicBezTo>
                  <a:pt x="2242344" y="2249785"/>
                  <a:pt x="2229941" y="2244824"/>
                  <a:pt x="2224980" y="2239863"/>
                </a:cubicBezTo>
                <a:cubicBezTo>
                  <a:pt x="2220020" y="2234902"/>
                  <a:pt x="2213818" y="2232422"/>
                  <a:pt x="2206377" y="2232422"/>
                </a:cubicBezTo>
                <a:cubicBezTo>
                  <a:pt x="2198935" y="2232422"/>
                  <a:pt x="2190254" y="2232422"/>
                  <a:pt x="2180332" y="2232422"/>
                </a:cubicBezTo>
                <a:cubicBezTo>
                  <a:pt x="2160489" y="2222500"/>
                  <a:pt x="2150566" y="2222500"/>
                  <a:pt x="2150566" y="2232422"/>
                </a:cubicBezTo>
                <a:cubicBezTo>
                  <a:pt x="2145606" y="2232422"/>
                  <a:pt x="2139404" y="2229941"/>
                  <a:pt x="2131963" y="2224980"/>
                </a:cubicBezTo>
                <a:cubicBezTo>
                  <a:pt x="2124522" y="2220020"/>
                  <a:pt x="2120801" y="2218779"/>
                  <a:pt x="2120801" y="2221260"/>
                </a:cubicBezTo>
                <a:cubicBezTo>
                  <a:pt x="2120801" y="2223740"/>
                  <a:pt x="2117080" y="2222500"/>
                  <a:pt x="2109639" y="2217539"/>
                </a:cubicBezTo>
                <a:cubicBezTo>
                  <a:pt x="2102197" y="2212578"/>
                  <a:pt x="2095996" y="2212578"/>
                  <a:pt x="2091035" y="2217539"/>
                </a:cubicBezTo>
                <a:cubicBezTo>
                  <a:pt x="2071192" y="2217539"/>
                  <a:pt x="2058789" y="2210098"/>
                  <a:pt x="2053828" y="2195215"/>
                </a:cubicBezTo>
                <a:cubicBezTo>
                  <a:pt x="2053828" y="2190254"/>
                  <a:pt x="2053828" y="2187773"/>
                  <a:pt x="2053828" y="2187773"/>
                </a:cubicBezTo>
                <a:cubicBezTo>
                  <a:pt x="2053828" y="2182813"/>
                  <a:pt x="2052588" y="2180332"/>
                  <a:pt x="2050107" y="2180332"/>
                </a:cubicBezTo>
                <a:cubicBezTo>
                  <a:pt x="2047627" y="2180332"/>
                  <a:pt x="2043906" y="2180332"/>
                  <a:pt x="2038945" y="2180332"/>
                </a:cubicBezTo>
                <a:cubicBezTo>
                  <a:pt x="2033985" y="2180332"/>
                  <a:pt x="2030264" y="2177851"/>
                  <a:pt x="2027783" y="2172891"/>
                </a:cubicBezTo>
                <a:cubicBezTo>
                  <a:pt x="2025303" y="2167930"/>
                  <a:pt x="2014141" y="2165449"/>
                  <a:pt x="1994297" y="2165449"/>
                </a:cubicBezTo>
                <a:lnTo>
                  <a:pt x="1964532" y="2158008"/>
                </a:lnTo>
                <a:lnTo>
                  <a:pt x="1971973" y="2150566"/>
                </a:lnTo>
                <a:cubicBezTo>
                  <a:pt x="1981895" y="2155527"/>
                  <a:pt x="1989336" y="2156768"/>
                  <a:pt x="1994297" y="2154287"/>
                </a:cubicBezTo>
                <a:cubicBezTo>
                  <a:pt x="1999258" y="2151806"/>
                  <a:pt x="2004219" y="2150566"/>
                  <a:pt x="2009180" y="2150566"/>
                </a:cubicBezTo>
                <a:lnTo>
                  <a:pt x="2024062" y="2150566"/>
                </a:lnTo>
                <a:lnTo>
                  <a:pt x="2031504" y="2150566"/>
                </a:lnTo>
                <a:lnTo>
                  <a:pt x="2038945" y="2158008"/>
                </a:lnTo>
                <a:cubicBezTo>
                  <a:pt x="2043906" y="2158008"/>
                  <a:pt x="2048867" y="2158008"/>
                  <a:pt x="2053828" y="2158008"/>
                </a:cubicBezTo>
                <a:cubicBezTo>
                  <a:pt x="2068711" y="2158008"/>
                  <a:pt x="2076152" y="2160488"/>
                  <a:pt x="2076152" y="2165449"/>
                </a:cubicBezTo>
                <a:cubicBezTo>
                  <a:pt x="2076152" y="2170410"/>
                  <a:pt x="2081113" y="2172891"/>
                  <a:pt x="2091035" y="2172891"/>
                </a:cubicBezTo>
                <a:lnTo>
                  <a:pt x="2091035" y="2165449"/>
                </a:lnTo>
                <a:lnTo>
                  <a:pt x="2091035" y="2158008"/>
                </a:lnTo>
                <a:cubicBezTo>
                  <a:pt x="2091035" y="2158008"/>
                  <a:pt x="2088555" y="2156768"/>
                  <a:pt x="2083594" y="2154287"/>
                </a:cubicBezTo>
                <a:cubicBezTo>
                  <a:pt x="2078633" y="2151806"/>
                  <a:pt x="2072432" y="2151806"/>
                  <a:pt x="2064990" y="2154287"/>
                </a:cubicBezTo>
                <a:cubicBezTo>
                  <a:pt x="2057549" y="2156768"/>
                  <a:pt x="2053828" y="2155527"/>
                  <a:pt x="2053828" y="2150566"/>
                </a:cubicBezTo>
                <a:cubicBezTo>
                  <a:pt x="2053828" y="2150566"/>
                  <a:pt x="2053828" y="2149326"/>
                  <a:pt x="2053828" y="2146846"/>
                </a:cubicBezTo>
                <a:cubicBezTo>
                  <a:pt x="2053828" y="2144365"/>
                  <a:pt x="2051348" y="2143125"/>
                  <a:pt x="2046387" y="2143125"/>
                </a:cubicBezTo>
                <a:cubicBezTo>
                  <a:pt x="2041426" y="2143125"/>
                  <a:pt x="2036465" y="2141885"/>
                  <a:pt x="2031504" y="2139404"/>
                </a:cubicBezTo>
                <a:cubicBezTo>
                  <a:pt x="2026543" y="2136924"/>
                  <a:pt x="2021582" y="2135684"/>
                  <a:pt x="2016621" y="2135684"/>
                </a:cubicBezTo>
                <a:cubicBezTo>
                  <a:pt x="2001738" y="2130723"/>
                  <a:pt x="1991816" y="2125761"/>
                  <a:pt x="1986855" y="2120801"/>
                </a:cubicBezTo>
                <a:cubicBezTo>
                  <a:pt x="1981895" y="2120801"/>
                  <a:pt x="1976934" y="2120801"/>
                  <a:pt x="1971973" y="2120801"/>
                </a:cubicBezTo>
                <a:cubicBezTo>
                  <a:pt x="1967012" y="2120801"/>
                  <a:pt x="1962051" y="2120801"/>
                  <a:pt x="1957090" y="2120801"/>
                </a:cubicBezTo>
                <a:lnTo>
                  <a:pt x="1949649" y="2120801"/>
                </a:lnTo>
                <a:cubicBezTo>
                  <a:pt x="1954609" y="2120801"/>
                  <a:pt x="1958330" y="2123281"/>
                  <a:pt x="1960811" y="2128242"/>
                </a:cubicBezTo>
                <a:cubicBezTo>
                  <a:pt x="1963291" y="2133203"/>
                  <a:pt x="1964532" y="2135684"/>
                  <a:pt x="1964532" y="2135684"/>
                </a:cubicBezTo>
                <a:lnTo>
                  <a:pt x="1964532" y="2150566"/>
                </a:lnTo>
                <a:cubicBezTo>
                  <a:pt x="1959571" y="2150566"/>
                  <a:pt x="1957090" y="2150566"/>
                  <a:pt x="1957090" y="2150566"/>
                </a:cubicBezTo>
                <a:cubicBezTo>
                  <a:pt x="1957090" y="2150566"/>
                  <a:pt x="1957090" y="2148086"/>
                  <a:pt x="1957090" y="2143125"/>
                </a:cubicBezTo>
                <a:cubicBezTo>
                  <a:pt x="1957090" y="2138164"/>
                  <a:pt x="1954609" y="2135684"/>
                  <a:pt x="1949649" y="2135684"/>
                </a:cubicBezTo>
                <a:cubicBezTo>
                  <a:pt x="1944687" y="2135684"/>
                  <a:pt x="1942207" y="2138164"/>
                  <a:pt x="1942207" y="2143125"/>
                </a:cubicBezTo>
                <a:lnTo>
                  <a:pt x="1927324" y="2150566"/>
                </a:lnTo>
                <a:lnTo>
                  <a:pt x="1919883" y="2150566"/>
                </a:lnTo>
                <a:cubicBezTo>
                  <a:pt x="1919883" y="2150566"/>
                  <a:pt x="1917402" y="2149326"/>
                  <a:pt x="1912441" y="2146846"/>
                </a:cubicBezTo>
                <a:cubicBezTo>
                  <a:pt x="1907481" y="2144365"/>
                  <a:pt x="1902520" y="2143125"/>
                  <a:pt x="1897559" y="2143125"/>
                </a:cubicBezTo>
                <a:cubicBezTo>
                  <a:pt x="1892598" y="2138164"/>
                  <a:pt x="1885156" y="2135684"/>
                  <a:pt x="1875234" y="2135684"/>
                </a:cubicBezTo>
                <a:cubicBezTo>
                  <a:pt x="1865313" y="2135684"/>
                  <a:pt x="1857871" y="2133203"/>
                  <a:pt x="1852910" y="2128242"/>
                </a:cubicBezTo>
                <a:cubicBezTo>
                  <a:pt x="1852910" y="2128242"/>
                  <a:pt x="1850430" y="2128242"/>
                  <a:pt x="1845469" y="2128242"/>
                </a:cubicBezTo>
                <a:cubicBezTo>
                  <a:pt x="1840508" y="2128242"/>
                  <a:pt x="1835547" y="2125761"/>
                  <a:pt x="1830586" y="2120801"/>
                </a:cubicBezTo>
                <a:cubicBezTo>
                  <a:pt x="1820664" y="2120801"/>
                  <a:pt x="1814463" y="2119561"/>
                  <a:pt x="1811982" y="2117080"/>
                </a:cubicBezTo>
                <a:cubicBezTo>
                  <a:pt x="1809502" y="2114599"/>
                  <a:pt x="1800820" y="2113359"/>
                  <a:pt x="1785938" y="2113359"/>
                </a:cubicBezTo>
                <a:cubicBezTo>
                  <a:pt x="1785938" y="2113359"/>
                  <a:pt x="1783457" y="2113359"/>
                  <a:pt x="1778496" y="2113359"/>
                </a:cubicBezTo>
                <a:cubicBezTo>
                  <a:pt x="1773535" y="2113359"/>
                  <a:pt x="1771055" y="2110879"/>
                  <a:pt x="1771055" y="2105918"/>
                </a:cubicBezTo>
                <a:lnTo>
                  <a:pt x="1756172" y="2113359"/>
                </a:lnTo>
                <a:cubicBezTo>
                  <a:pt x="1756172" y="2108399"/>
                  <a:pt x="1753692" y="2108399"/>
                  <a:pt x="1748731" y="2113359"/>
                </a:cubicBezTo>
                <a:lnTo>
                  <a:pt x="1748731" y="2120801"/>
                </a:lnTo>
                <a:lnTo>
                  <a:pt x="1741289" y="2128242"/>
                </a:lnTo>
                <a:lnTo>
                  <a:pt x="1733848" y="2113359"/>
                </a:lnTo>
                <a:cubicBezTo>
                  <a:pt x="1743770" y="2113359"/>
                  <a:pt x="1746250" y="2108399"/>
                  <a:pt x="1741289" y="2098476"/>
                </a:cubicBezTo>
                <a:cubicBezTo>
                  <a:pt x="1736328" y="2093516"/>
                  <a:pt x="1731367" y="2092275"/>
                  <a:pt x="1726407" y="2094756"/>
                </a:cubicBezTo>
                <a:cubicBezTo>
                  <a:pt x="1721445" y="2097236"/>
                  <a:pt x="1716485" y="2094756"/>
                  <a:pt x="1711524" y="2087314"/>
                </a:cubicBezTo>
                <a:cubicBezTo>
                  <a:pt x="1706563" y="2079873"/>
                  <a:pt x="1704082" y="2073672"/>
                  <a:pt x="1704082" y="2068711"/>
                </a:cubicBezTo>
                <a:cubicBezTo>
                  <a:pt x="1709043" y="2068711"/>
                  <a:pt x="1711524" y="2066230"/>
                  <a:pt x="1711524" y="2061269"/>
                </a:cubicBezTo>
                <a:lnTo>
                  <a:pt x="1696641" y="2061269"/>
                </a:lnTo>
                <a:cubicBezTo>
                  <a:pt x="1696641" y="2066230"/>
                  <a:pt x="1695401" y="2068711"/>
                  <a:pt x="1692920" y="2068711"/>
                </a:cubicBezTo>
                <a:cubicBezTo>
                  <a:pt x="1690440" y="2068711"/>
                  <a:pt x="1684239" y="2068711"/>
                  <a:pt x="1674317" y="2068711"/>
                </a:cubicBezTo>
                <a:cubicBezTo>
                  <a:pt x="1669356" y="2068711"/>
                  <a:pt x="1664395" y="2068711"/>
                  <a:pt x="1659434" y="2068711"/>
                </a:cubicBezTo>
                <a:cubicBezTo>
                  <a:pt x="1664395" y="2068711"/>
                  <a:pt x="1666875" y="2071192"/>
                  <a:pt x="1666875" y="2076152"/>
                </a:cubicBezTo>
                <a:lnTo>
                  <a:pt x="1674317" y="2083594"/>
                </a:lnTo>
                <a:cubicBezTo>
                  <a:pt x="1684239" y="2083594"/>
                  <a:pt x="1686719" y="2088554"/>
                  <a:pt x="1681758" y="2098476"/>
                </a:cubicBezTo>
                <a:cubicBezTo>
                  <a:pt x="1676797" y="2103437"/>
                  <a:pt x="1664395" y="2103437"/>
                  <a:pt x="1644551" y="2098476"/>
                </a:cubicBezTo>
                <a:cubicBezTo>
                  <a:pt x="1639590" y="2098476"/>
                  <a:pt x="1629668" y="2095996"/>
                  <a:pt x="1614785" y="2091035"/>
                </a:cubicBezTo>
                <a:lnTo>
                  <a:pt x="1607344" y="2091035"/>
                </a:lnTo>
                <a:cubicBezTo>
                  <a:pt x="1617266" y="2091035"/>
                  <a:pt x="1622227" y="2088554"/>
                  <a:pt x="1622227" y="2083594"/>
                </a:cubicBezTo>
                <a:cubicBezTo>
                  <a:pt x="1622227" y="2078633"/>
                  <a:pt x="1619746" y="2076152"/>
                  <a:pt x="1614785" y="2076152"/>
                </a:cubicBezTo>
                <a:lnTo>
                  <a:pt x="1585020" y="2076152"/>
                </a:lnTo>
                <a:lnTo>
                  <a:pt x="1570137" y="2076152"/>
                </a:lnTo>
                <a:lnTo>
                  <a:pt x="1555254" y="2076152"/>
                </a:lnTo>
                <a:cubicBezTo>
                  <a:pt x="1555254" y="2081113"/>
                  <a:pt x="1557735" y="2083594"/>
                  <a:pt x="1562695" y="2083594"/>
                </a:cubicBezTo>
                <a:cubicBezTo>
                  <a:pt x="1567656" y="2083594"/>
                  <a:pt x="1570137" y="2086074"/>
                  <a:pt x="1570137" y="2091035"/>
                </a:cubicBezTo>
                <a:cubicBezTo>
                  <a:pt x="1575098" y="2091035"/>
                  <a:pt x="1582539" y="2092275"/>
                  <a:pt x="1592461" y="2094756"/>
                </a:cubicBezTo>
                <a:cubicBezTo>
                  <a:pt x="1602383" y="2097236"/>
                  <a:pt x="1607344" y="2098476"/>
                  <a:pt x="1607344" y="2098476"/>
                </a:cubicBezTo>
                <a:lnTo>
                  <a:pt x="1614785" y="2098476"/>
                </a:lnTo>
                <a:cubicBezTo>
                  <a:pt x="1614785" y="2098476"/>
                  <a:pt x="1614785" y="2099717"/>
                  <a:pt x="1614785" y="2102197"/>
                </a:cubicBezTo>
                <a:cubicBezTo>
                  <a:pt x="1614785" y="2104678"/>
                  <a:pt x="1617266" y="2105918"/>
                  <a:pt x="1622227" y="2105918"/>
                </a:cubicBezTo>
                <a:lnTo>
                  <a:pt x="1629668" y="2105918"/>
                </a:lnTo>
                <a:cubicBezTo>
                  <a:pt x="1634629" y="2110879"/>
                  <a:pt x="1639590" y="2113359"/>
                  <a:pt x="1644551" y="2113359"/>
                </a:cubicBezTo>
                <a:lnTo>
                  <a:pt x="1666875" y="2113359"/>
                </a:lnTo>
                <a:cubicBezTo>
                  <a:pt x="1671836" y="2118320"/>
                  <a:pt x="1679277" y="2120801"/>
                  <a:pt x="1689199" y="2120801"/>
                </a:cubicBezTo>
                <a:lnTo>
                  <a:pt x="1696641" y="2128242"/>
                </a:lnTo>
                <a:lnTo>
                  <a:pt x="1726407" y="2135684"/>
                </a:lnTo>
                <a:cubicBezTo>
                  <a:pt x="1736328" y="2135684"/>
                  <a:pt x="1746250" y="2140644"/>
                  <a:pt x="1756172" y="2150566"/>
                </a:cubicBezTo>
                <a:cubicBezTo>
                  <a:pt x="1766094" y="2155527"/>
                  <a:pt x="1771055" y="2155527"/>
                  <a:pt x="1771055" y="2150566"/>
                </a:cubicBezTo>
                <a:cubicBezTo>
                  <a:pt x="1776016" y="2150566"/>
                  <a:pt x="1793379" y="2155527"/>
                  <a:pt x="1823145" y="2165449"/>
                </a:cubicBezTo>
                <a:cubicBezTo>
                  <a:pt x="1833067" y="2170410"/>
                  <a:pt x="1838028" y="2172891"/>
                  <a:pt x="1838028" y="2172891"/>
                </a:cubicBezTo>
                <a:lnTo>
                  <a:pt x="1860352" y="2180332"/>
                </a:lnTo>
                <a:cubicBezTo>
                  <a:pt x="1865313" y="2180332"/>
                  <a:pt x="1869033" y="2181572"/>
                  <a:pt x="1871514" y="2184053"/>
                </a:cubicBezTo>
                <a:cubicBezTo>
                  <a:pt x="1873994" y="2186533"/>
                  <a:pt x="1877715" y="2187773"/>
                  <a:pt x="1882676" y="2187773"/>
                </a:cubicBezTo>
                <a:cubicBezTo>
                  <a:pt x="1887637" y="2187773"/>
                  <a:pt x="1890117" y="2187773"/>
                  <a:pt x="1890117" y="2187773"/>
                </a:cubicBezTo>
                <a:lnTo>
                  <a:pt x="1905000" y="2195215"/>
                </a:lnTo>
                <a:cubicBezTo>
                  <a:pt x="1914922" y="2195215"/>
                  <a:pt x="1922364" y="2197695"/>
                  <a:pt x="1927324" y="2202656"/>
                </a:cubicBezTo>
                <a:cubicBezTo>
                  <a:pt x="1932285" y="2207617"/>
                  <a:pt x="1939727" y="2210098"/>
                  <a:pt x="1949649" y="2210098"/>
                </a:cubicBezTo>
                <a:cubicBezTo>
                  <a:pt x="1964532" y="2200176"/>
                  <a:pt x="1974453" y="2202656"/>
                  <a:pt x="1979414" y="2217539"/>
                </a:cubicBezTo>
                <a:cubicBezTo>
                  <a:pt x="1984375" y="2222500"/>
                  <a:pt x="1991816" y="2227461"/>
                  <a:pt x="2001738" y="2232422"/>
                </a:cubicBezTo>
                <a:cubicBezTo>
                  <a:pt x="2011660" y="2237383"/>
                  <a:pt x="2017861" y="2238623"/>
                  <a:pt x="2020342" y="2236142"/>
                </a:cubicBezTo>
                <a:cubicBezTo>
                  <a:pt x="2022823" y="2233662"/>
                  <a:pt x="2029023" y="2232422"/>
                  <a:pt x="2038945" y="2232422"/>
                </a:cubicBezTo>
                <a:cubicBezTo>
                  <a:pt x="2038945" y="2232422"/>
                  <a:pt x="2040186" y="2233662"/>
                  <a:pt x="2042666" y="2236142"/>
                </a:cubicBezTo>
                <a:cubicBezTo>
                  <a:pt x="2045147" y="2238623"/>
                  <a:pt x="2048867" y="2239863"/>
                  <a:pt x="2053828" y="2239863"/>
                </a:cubicBezTo>
                <a:cubicBezTo>
                  <a:pt x="2053828" y="2244824"/>
                  <a:pt x="2061270" y="2249785"/>
                  <a:pt x="2076152" y="2254746"/>
                </a:cubicBezTo>
                <a:lnTo>
                  <a:pt x="2098476" y="2262187"/>
                </a:lnTo>
                <a:cubicBezTo>
                  <a:pt x="2098476" y="2267148"/>
                  <a:pt x="2102197" y="2269629"/>
                  <a:pt x="2109639" y="2269629"/>
                </a:cubicBezTo>
                <a:cubicBezTo>
                  <a:pt x="2117080" y="2269629"/>
                  <a:pt x="2122041" y="2270869"/>
                  <a:pt x="2124522" y="2273350"/>
                </a:cubicBezTo>
                <a:cubicBezTo>
                  <a:pt x="2127002" y="2275830"/>
                  <a:pt x="2138164" y="2279551"/>
                  <a:pt x="2158008" y="2284512"/>
                </a:cubicBezTo>
                <a:cubicBezTo>
                  <a:pt x="2162969" y="2284512"/>
                  <a:pt x="2169170" y="2284512"/>
                  <a:pt x="2176611" y="2284512"/>
                </a:cubicBezTo>
                <a:cubicBezTo>
                  <a:pt x="2184053" y="2284512"/>
                  <a:pt x="2187774" y="2284512"/>
                  <a:pt x="2187774" y="2284512"/>
                </a:cubicBezTo>
                <a:cubicBezTo>
                  <a:pt x="2192734" y="2289472"/>
                  <a:pt x="2197696" y="2291953"/>
                  <a:pt x="2202656" y="2291953"/>
                </a:cubicBezTo>
                <a:lnTo>
                  <a:pt x="2195215" y="2269629"/>
                </a:lnTo>
                <a:lnTo>
                  <a:pt x="2187774" y="2262187"/>
                </a:lnTo>
                <a:cubicBezTo>
                  <a:pt x="2192734" y="2262187"/>
                  <a:pt x="2203896" y="2263427"/>
                  <a:pt x="2221260" y="2265908"/>
                </a:cubicBezTo>
                <a:cubicBezTo>
                  <a:pt x="2238623" y="2268389"/>
                  <a:pt x="2249785" y="2272109"/>
                  <a:pt x="2254746" y="2277070"/>
                </a:cubicBezTo>
                <a:lnTo>
                  <a:pt x="2262187" y="2277070"/>
                </a:lnTo>
                <a:cubicBezTo>
                  <a:pt x="2272109" y="2277070"/>
                  <a:pt x="2283272" y="2279551"/>
                  <a:pt x="2295674" y="2284512"/>
                </a:cubicBezTo>
                <a:cubicBezTo>
                  <a:pt x="2308076" y="2289472"/>
                  <a:pt x="2316758" y="2291953"/>
                  <a:pt x="2321719" y="2291953"/>
                </a:cubicBezTo>
                <a:lnTo>
                  <a:pt x="2336601" y="2299394"/>
                </a:lnTo>
                <a:cubicBezTo>
                  <a:pt x="2351484" y="2299394"/>
                  <a:pt x="2358926" y="2301875"/>
                  <a:pt x="2358926" y="2306836"/>
                </a:cubicBezTo>
                <a:cubicBezTo>
                  <a:pt x="2353965" y="2306836"/>
                  <a:pt x="2346524" y="2306836"/>
                  <a:pt x="2336601" y="2306836"/>
                </a:cubicBezTo>
                <a:cubicBezTo>
                  <a:pt x="2326679" y="2306836"/>
                  <a:pt x="2321719" y="2304355"/>
                  <a:pt x="2321719" y="2299394"/>
                </a:cubicBezTo>
                <a:lnTo>
                  <a:pt x="2291953" y="2299394"/>
                </a:lnTo>
                <a:cubicBezTo>
                  <a:pt x="2282031" y="2304355"/>
                  <a:pt x="2277070" y="2306836"/>
                  <a:pt x="2277070" y="2306836"/>
                </a:cubicBezTo>
                <a:cubicBezTo>
                  <a:pt x="2286992" y="2316758"/>
                  <a:pt x="2314277" y="2321719"/>
                  <a:pt x="2358926" y="2321719"/>
                </a:cubicBezTo>
                <a:cubicBezTo>
                  <a:pt x="2363886" y="2321719"/>
                  <a:pt x="2366367" y="2324199"/>
                  <a:pt x="2366367" y="2329160"/>
                </a:cubicBezTo>
                <a:cubicBezTo>
                  <a:pt x="2366367" y="2344043"/>
                  <a:pt x="2368848" y="2352724"/>
                  <a:pt x="2373808" y="2355205"/>
                </a:cubicBezTo>
                <a:cubicBezTo>
                  <a:pt x="2378769" y="2357686"/>
                  <a:pt x="2382490" y="2360166"/>
                  <a:pt x="2384971" y="2362646"/>
                </a:cubicBezTo>
                <a:cubicBezTo>
                  <a:pt x="2387451" y="2365127"/>
                  <a:pt x="2391172" y="2363886"/>
                  <a:pt x="2396133" y="2358926"/>
                </a:cubicBezTo>
                <a:lnTo>
                  <a:pt x="2411016" y="2358926"/>
                </a:lnTo>
                <a:cubicBezTo>
                  <a:pt x="2406055" y="2358926"/>
                  <a:pt x="2403574" y="2361406"/>
                  <a:pt x="2403574" y="2366367"/>
                </a:cubicBezTo>
                <a:cubicBezTo>
                  <a:pt x="2406054" y="2368848"/>
                  <a:pt x="2407915" y="2370708"/>
                  <a:pt x="2409155" y="2371948"/>
                </a:cubicBezTo>
                <a:lnTo>
                  <a:pt x="2409953" y="2372746"/>
                </a:lnTo>
                <a:lnTo>
                  <a:pt x="2358926" y="2366367"/>
                </a:lnTo>
                <a:cubicBezTo>
                  <a:pt x="2353965" y="2361406"/>
                  <a:pt x="2344043" y="2358926"/>
                  <a:pt x="2329160" y="2358926"/>
                </a:cubicBezTo>
                <a:cubicBezTo>
                  <a:pt x="2324199" y="2358926"/>
                  <a:pt x="2316758" y="2357686"/>
                  <a:pt x="2306836" y="2355205"/>
                </a:cubicBezTo>
                <a:cubicBezTo>
                  <a:pt x="2296914" y="2352724"/>
                  <a:pt x="2289472" y="2349004"/>
                  <a:pt x="2284512" y="2344043"/>
                </a:cubicBezTo>
                <a:cubicBezTo>
                  <a:pt x="2264668" y="2339082"/>
                  <a:pt x="2252265" y="2336601"/>
                  <a:pt x="2247305" y="2336601"/>
                </a:cubicBezTo>
                <a:cubicBezTo>
                  <a:pt x="2247305" y="2336601"/>
                  <a:pt x="2244824" y="2336601"/>
                  <a:pt x="2239863" y="2336601"/>
                </a:cubicBezTo>
                <a:cubicBezTo>
                  <a:pt x="2234902" y="2336601"/>
                  <a:pt x="2229941" y="2334121"/>
                  <a:pt x="2224980" y="2329160"/>
                </a:cubicBezTo>
                <a:cubicBezTo>
                  <a:pt x="2215058" y="2329160"/>
                  <a:pt x="2197696" y="2324199"/>
                  <a:pt x="2172891" y="2314277"/>
                </a:cubicBezTo>
                <a:lnTo>
                  <a:pt x="2135684" y="2299394"/>
                </a:lnTo>
                <a:cubicBezTo>
                  <a:pt x="2130723" y="2299394"/>
                  <a:pt x="2127002" y="2299394"/>
                  <a:pt x="2124522" y="2299394"/>
                </a:cubicBezTo>
                <a:cubicBezTo>
                  <a:pt x="2122041" y="2299394"/>
                  <a:pt x="2118320" y="2299394"/>
                  <a:pt x="2113360" y="2299394"/>
                </a:cubicBezTo>
                <a:cubicBezTo>
                  <a:pt x="2093516" y="2299394"/>
                  <a:pt x="2071192" y="2291953"/>
                  <a:pt x="2046387" y="2277070"/>
                </a:cubicBezTo>
                <a:cubicBezTo>
                  <a:pt x="2046387" y="2277070"/>
                  <a:pt x="2042666" y="2277070"/>
                  <a:pt x="2035225" y="2277070"/>
                </a:cubicBezTo>
                <a:cubicBezTo>
                  <a:pt x="2027783" y="2277070"/>
                  <a:pt x="2024062" y="2274590"/>
                  <a:pt x="2024062" y="2269629"/>
                </a:cubicBezTo>
                <a:cubicBezTo>
                  <a:pt x="2024062" y="2264668"/>
                  <a:pt x="2021582" y="2262187"/>
                  <a:pt x="2016621" y="2262187"/>
                </a:cubicBezTo>
                <a:lnTo>
                  <a:pt x="2009180" y="2262187"/>
                </a:lnTo>
                <a:cubicBezTo>
                  <a:pt x="2009180" y="2257227"/>
                  <a:pt x="2000498" y="2254746"/>
                  <a:pt x="1983135" y="2254746"/>
                </a:cubicBezTo>
                <a:cubicBezTo>
                  <a:pt x="1965771" y="2254746"/>
                  <a:pt x="1957090" y="2254746"/>
                  <a:pt x="1957090" y="2254746"/>
                </a:cubicBezTo>
                <a:lnTo>
                  <a:pt x="1919883" y="2232422"/>
                </a:lnTo>
                <a:cubicBezTo>
                  <a:pt x="1919883" y="2232422"/>
                  <a:pt x="1911202" y="2229941"/>
                  <a:pt x="1893838" y="2224980"/>
                </a:cubicBezTo>
                <a:cubicBezTo>
                  <a:pt x="1876475" y="2220020"/>
                  <a:pt x="1862832" y="2217539"/>
                  <a:pt x="1852910" y="2217539"/>
                </a:cubicBezTo>
                <a:cubicBezTo>
                  <a:pt x="1733848" y="2187773"/>
                  <a:pt x="1666875" y="2167930"/>
                  <a:pt x="1651992" y="2158008"/>
                </a:cubicBezTo>
                <a:lnTo>
                  <a:pt x="1622227" y="2143125"/>
                </a:lnTo>
                <a:cubicBezTo>
                  <a:pt x="1607344" y="2138164"/>
                  <a:pt x="1597422" y="2135684"/>
                  <a:pt x="1592461" y="2135684"/>
                </a:cubicBezTo>
                <a:cubicBezTo>
                  <a:pt x="1592461" y="2130723"/>
                  <a:pt x="1591221" y="2128242"/>
                  <a:pt x="1588740" y="2128242"/>
                </a:cubicBezTo>
                <a:cubicBezTo>
                  <a:pt x="1586260" y="2128242"/>
                  <a:pt x="1582539" y="2128242"/>
                  <a:pt x="1577578" y="2128242"/>
                </a:cubicBezTo>
                <a:cubicBezTo>
                  <a:pt x="1567656" y="2128242"/>
                  <a:pt x="1526729" y="2115840"/>
                  <a:pt x="1454795" y="2091035"/>
                </a:cubicBezTo>
                <a:cubicBezTo>
                  <a:pt x="1382861" y="2066230"/>
                  <a:pt x="1339453" y="2051347"/>
                  <a:pt x="1324571" y="2046387"/>
                </a:cubicBezTo>
                <a:cubicBezTo>
                  <a:pt x="1324571" y="2041426"/>
                  <a:pt x="1320850" y="2037705"/>
                  <a:pt x="1313408" y="2035225"/>
                </a:cubicBezTo>
                <a:cubicBezTo>
                  <a:pt x="1305967" y="2032744"/>
                  <a:pt x="1299766" y="2031504"/>
                  <a:pt x="1294805" y="2031504"/>
                </a:cubicBezTo>
                <a:cubicBezTo>
                  <a:pt x="1240235" y="2011660"/>
                  <a:pt x="1207988" y="1999258"/>
                  <a:pt x="1198067" y="1994297"/>
                </a:cubicBezTo>
                <a:cubicBezTo>
                  <a:pt x="1193105" y="1989336"/>
                  <a:pt x="1188145" y="1988095"/>
                  <a:pt x="1183184" y="1990576"/>
                </a:cubicBezTo>
                <a:cubicBezTo>
                  <a:pt x="1178223" y="1993057"/>
                  <a:pt x="1175742" y="1993057"/>
                  <a:pt x="1175742" y="1990576"/>
                </a:cubicBezTo>
                <a:cubicBezTo>
                  <a:pt x="1175742" y="1988095"/>
                  <a:pt x="1173262" y="1986855"/>
                  <a:pt x="1168301" y="1986855"/>
                </a:cubicBezTo>
                <a:cubicBezTo>
                  <a:pt x="1163340" y="1986855"/>
                  <a:pt x="1144736" y="1979414"/>
                  <a:pt x="1112490" y="1964531"/>
                </a:cubicBezTo>
                <a:cubicBezTo>
                  <a:pt x="1080244" y="1949648"/>
                  <a:pt x="1051719" y="1938486"/>
                  <a:pt x="1026914" y="1931045"/>
                </a:cubicBezTo>
                <a:cubicBezTo>
                  <a:pt x="1002110" y="1923603"/>
                  <a:pt x="979785" y="1914922"/>
                  <a:pt x="959942" y="1905000"/>
                </a:cubicBezTo>
                <a:cubicBezTo>
                  <a:pt x="940098" y="1895078"/>
                  <a:pt x="927696" y="1890117"/>
                  <a:pt x="922735" y="1890117"/>
                </a:cubicBezTo>
                <a:cubicBezTo>
                  <a:pt x="922735" y="1890117"/>
                  <a:pt x="920254" y="1888877"/>
                  <a:pt x="915293" y="1886396"/>
                </a:cubicBezTo>
                <a:cubicBezTo>
                  <a:pt x="910332" y="1883916"/>
                  <a:pt x="902891" y="1882676"/>
                  <a:pt x="892969" y="1882676"/>
                </a:cubicBezTo>
                <a:cubicBezTo>
                  <a:pt x="878086" y="1872754"/>
                  <a:pt x="868164" y="1867793"/>
                  <a:pt x="863203" y="1867793"/>
                </a:cubicBezTo>
                <a:cubicBezTo>
                  <a:pt x="858242" y="1867793"/>
                  <a:pt x="855762" y="1865312"/>
                  <a:pt x="855762" y="1860351"/>
                </a:cubicBezTo>
                <a:cubicBezTo>
                  <a:pt x="855762" y="1860351"/>
                  <a:pt x="854521" y="1860351"/>
                  <a:pt x="852041" y="1860351"/>
                </a:cubicBezTo>
                <a:cubicBezTo>
                  <a:pt x="849561" y="1860351"/>
                  <a:pt x="845840" y="1857871"/>
                  <a:pt x="840879" y="1852910"/>
                </a:cubicBezTo>
                <a:cubicBezTo>
                  <a:pt x="830957" y="1852910"/>
                  <a:pt x="816074" y="1847949"/>
                  <a:pt x="796231" y="1838027"/>
                </a:cubicBezTo>
                <a:cubicBezTo>
                  <a:pt x="776387" y="1828105"/>
                  <a:pt x="754063" y="1815703"/>
                  <a:pt x="729258" y="1800820"/>
                </a:cubicBezTo>
                <a:cubicBezTo>
                  <a:pt x="704453" y="1785937"/>
                  <a:pt x="684610" y="1774775"/>
                  <a:pt x="669727" y="1767334"/>
                </a:cubicBezTo>
                <a:cubicBezTo>
                  <a:pt x="654844" y="1759892"/>
                  <a:pt x="642442" y="1756172"/>
                  <a:pt x="632520" y="1756172"/>
                </a:cubicBezTo>
                <a:cubicBezTo>
                  <a:pt x="632520" y="1751211"/>
                  <a:pt x="632520" y="1748730"/>
                  <a:pt x="632520" y="1748730"/>
                </a:cubicBezTo>
                <a:cubicBezTo>
                  <a:pt x="632520" y="1743770"/>
                  <a:pt x="630039" y="1741289"/>
                  <a:pt x="625078" y="1741289"/>
                </a:cubicBezTo>
                <a:lnTo>
                  <a:pt x="595312" y="1726406"/>
                </a:lnTo>
                <a:lnTo>
                  <a:pt x="625078" y="1733848"/>
                </a:lnTo>
                <a:cubicBezTo>
                  <a:pt x="639961" y="1738808"/>
                  <a:pt x="657324" y="1743770"/>
                  <a:pt x="677168" y="1748730"/>
                </a:cubicBezTo>
                <a:lnTo>
                  <a:pt x="714375" y="1748730"/>
                </a:lnTo>
                <a:cubicBezTo>
                  <a:pt x="714375" y="1748730"/>
                  <a:pt x="716856" y="1748730"/>
                  <a:pt x="721816" y="1748730"/>
                </a:cubicBezTo>
                <a:cubicBezTo>
                  <a:pt x="726777" y="1748730"/>
                  <a:pt x="731738" y="1748730"/>
                  <a:pt x="736699" y="1748730"/>
                </a:cubicBezTo>
                <a:lnTo>
                  <a:pt x="818555" y="1756172"/>
                </a:lnTo>
                <a:cubicBezTo>
                  <a:pt x="813594" y="1756172"/>
                  <a:pt x="806152" y="1754932"/>
                  <a:pt x="796231" y="1752451"/>
                </a:cubicBezTo>
                <a:cubicBezTo>
                  <a:pt x="786309" y="1749970"/>
                  <a:pt x="773906" y="1743770"/>
                  <a:pt x="759024" y="1733848"/>
                </a:cubicBezTo>
                <a:cubicBezTo>
                  <a:pt x="754063" y="1728887"/>
                  <a:pt x="749102" y="1725166"/>
                  <a:pt x="744141" y="1722685"/>
                </a:cubicBezTo>
                <a:cubicBezTo>
                  <a:pt x="739180" y="1720205"/>
                  <a:pt x="734219" y="1716484"/>
                  <a:pt x="729258" y="1711523"/>
                </a:cubicBezTo>
                <a:cubicBezTo>
                  <a:pt x="724297" y="1711523"/>
                  <a:pt x="718096" y="1709043"/>
                  <a:pt x="710654" y="1704082"/>
                </a:cubicBezTo>
                <a:cubicBezTo>
                  <a:pt x="703213" y="1699121"/>
                  <a:pt x="699492" y="1696641"/>
                  <a:pt x="699492" y="1696641"/>
                </a:cubicBezTo>
                <a:lnTo>
                  <a:pt x="677168" y="1681758"/>
                </a:lnTo>
                <a:cubicBezTo>
                  <a:pt x="672207" y="1671836"/>
                  <a:pt x="667246" y="1668115"/>
                  <a:pt x="662285" y="1670596"/>
                </a:cubicBezTo>
                <a:cubicBezTo>
                  <a:pt x="657324" y="1673076"/>
                  <a:pt x="656084" y="1673076"/>
                  <a:pt x="658564" y="1670596"/>
                </a:cubicBezTo>
                <a:cubicBezTo>
                  <a:pt x="661045" y="1668115"/>
                  <a:pt x="657324" y="1664394"/>
                  <a:pt x="647403" y="1659434"/>
                </a:cubicBezTo>
                <a:cubicBezTo>
                  <a:pt x="657324" y="1659434"/>
                  <a:pt x="667246" y="1661914"/>
                  <a:pt x="677168" y="1666875"/>
                </a:cubicBezTo>
                <a:lnTo>
                  <a:pt x="692051" y="1674316"/>
                </a:lnTo>
                <a:cubicBezTo>
                  <a:pt x="692051" y="1669356"/>
                  <a:pt x="694531" y="1666875"/>
                  <a:pt x="699492" y="1666875"/>
                </a:cubicBezTo>
                <a:lnTo>
                  <a:pt x="706934" y="1666875"/>
                </a:lnTo>
                <a:lnTo>
                  <a:pt x="714375" y="1674316"/>
                </a:lnTo>
                <a:lnTo>
                  <a:pt x="736699" y="1674316"/>
                </a:lnTo>
                <a:lnTo>
                  <a:pt x="699492" y="1659434"/>
                </a:lnTo>
                <a:lnTo>
                  <a:pt x="699492" y="1651992"/>
                </a:lnTo>
                <a:cubicBezTo>
                  <a:pt x="694531" y="1651992"/>
                  <a:pt x="690811" y="1650752"/>
                  <a:pt x="688330" y="1648271"/>
                </a:cubicBezTo>
                <a:cubicBezTo>
                  <a:pt x="685850" y="1645791"/>
                  <a:pt x="684610" y="1644551"/>
                  <a:pt x="684610" y="1644551"/>
                </a:cubicBezTo>
                <a:cubicBezTo>
                  <a:pt x="674688" y="1644551"/>
                  <a:pt x="669727" y="1644551"/>
                  <a:pt x="669727" y="1644551"/>
                </a:cubicBezTo>
                <a:cubicBezTo>
                  <a:pt x="669727" y="1639590"/>
                  <a:pt x="670967" y="1637109"/>
                  <a:pt x="673447" y="1637109"/>
                </a:cubicBezTo>
                <a:cubicBezTo>
                  <a:pt x="675928" y="1637109"/>
                  <a:pt x="682129" y="1637109"/>
                  <a:pt x="692051" y="1637109"/>
                </a:cubicBezTo>
                <a:cubicBezTo>
                  <a:pt x="701973" y="1642070"/>
                  <a:pt x="709414" y="1644551"/>
                  <a:pt x="714375" y="1644551"/>
                </a:cubicBezTo>
                <a:lnTo>
                  <a:pt x="706934" y="1651992"/>
                </a:lnTo>
                <a:lnTo>
                  <a:pt x="751582" y="1674316"/>
                </a:lnTo>
                <a:cubicBezTo>
                  <a:pt x="751582" y="1674316"/>
                  <a:pt x="750342" y="1674316"/>
                  <a:pt x="747861" y="1674316"/>
                </a:cubicBezTo>
                <a:cubicBezTo>
                  <a:pt x="745381" y="1674316"/>
                  <a:pt x="744141" y="1676797"/>
                  <a:pt x="744141" y="1681758"/>
                </a:cubicBezTo>
                <a:cubicBezTo>
                  <a:pt x="744141" y="1681758"/>
                  <a:pt x="746621" y="1681758"/>
                  <a:pt x="751582" y="1681758"/>
                </a:cubicBezTo>
                <a:cubicBezTo>
                  <a:pt x="751582" y="1686718"/>
                  <a:pt x="751582" y="1689199"/>
                  <a:pt x="751582" y="1689199"/>
                </a:cubicBezTo>
                <a:cubicBezTo>
                  <a:pt x="751582" y="1689199"/>
                  <a:pt x="754063" y="1686718"/>
                  <a:pt x="759024" y="1681758"/>
                </a:cubicBezTo>
                <a:lnTo>
                  <a:pt x="781348" y="1681758"/>
                </a:lnTo>
                <a:cubicBezTo>
                  <a:pt x="786309" y="1686718"/>
                  <a:pt x="790029" y="1689199"/>
                  <a:pt x="792510" y="1689199"/>
                </a:cubicBezTo>
                <a:cubicBezTo>
                  <a:pt x="794990" y="1689199"/>
                  <a:pt x="798711" y="1689199"/>
                  <a:pt x="803672" y="1689199"/>
                </a:cubicBezTo>
                <a:lnTo>
                  <a:pt x="803672" y="1696641"/>
                </a:lnTo>
                <a:cubicBezTo>
                  <a:pt x="803672" y="1696641"/>
                  <a:pt x="817315" y="1700361"/>
                  <a:pt x="844600" y="1707803"/>
                </a:cubicBezTo>
                <a:cubicBezTo>
                  <a:pt x="871885" y="1715244"/>
                  <a:pt x="888008" y="1718965"/>
                  <a:pt x="892969" y="1718965"/>
                </a:cubicBezTo>
                <a:lnTo>
                  <a:pt x="825996" y="1689199"/>
                </a:lnTo>
                <a:cubicBezTo>
                  <a:pt x="816074" y="1684238"/>
                  <a:pt x="806152" y="1679277"/>
                  <a:pt x="796231" y="1674316"/>
                </a:cubicBezTo>
                <a:lnTo>
                  <a:pt x="773906" y="1666875"/>
                </a:lnTo>
                <a:cubicBezTo>
                  <a:pt x="773906" y="1666875"/>
                  <a:pt x="772666" y="1665635"/>
                  <a:pt x="770186" y="1663154"/>
                </a:cubicBezTo>
                <a:cubicBezTo>
                  <a:pt x="767705" y="1660674"/>
                  <a:pt x="761504" y="1656953"/>
                  <a:pt x="751582" y="1651992"/>
                </a:cubicBezTo>
                <a:lnTo>
                  <a:pt x="736699" y="1644551"/>
                </a:lnTo>
                <a:lnTo>
                  <a:pt x="773906" y="1644551"/>
                </a:lnTo>
                <a:cubicBezTo>
                  <a:pt x="828477" y="1654473"/>
                  <a:pt x="855762" y="1659434"/>
                  <a:pt x="855762" y="1659434"/>
                </a:cubicBezTo>
                <a:cubicBezTo>
                  <a:pt x="855762" y="1659434"/>
                  <a:pt x="855762" y="1658193"/>
                  <a:pt x="855762" y="1655713"/>
                </a:cubicBezTo>
                <a:cubicBezTo>
                  <a:pt x="855762" y="1653232"/>
                  <a:pt x="853281" y="1651992"/>
                  <a:pt x="848321" y="1651992"/>
                </a:cubicBezTo>
                <a:lnTo>
                  <a:pt x="855762" y="1644551"/>
                </a:lnTo>
                <a:cubicBezTo>
                  <a:pt x="865684" y="1649511"/>
                  <a:pt x="874365" y="1653232"/>
                  <a:pt x="881807" y="1655713"/>
                </a:cubicBezTo>
                <a:cubicBezTo>
                  <a:pt x="889248" y="1658193"/>
                  <a:pt x="895449" y="1659434"/>
                  <a:pt x="900410" y="1659434"/>
                </a:cubicBezTo>
                <a:lnTo>
                  <a:pt x="907852" y="1659434"/>
                </a:lnTo>
                <a:lnTo>
                  <a:pt x="900410" y="1651992"/>
                </a:lnTo>
                <a:lnTo>
                  <a:pt x="915293" y="1651992"/>
                </a:lnTo>
                <a:lnTo>
                  <a:pt x="907852" y="1644551"/>
                </a:lnTo>
                <a:lnTo>
                  <a:pt x="915293" y="1644551"/>
                </a:lnTo>
                <a:cubicBezTo>
                  <a:pt x="925215" y="1649511"/>
                  <a:pt x="933897" y="1651992"/>
                  <a:pt x="941338" y="1651992"/>
                </a:cubicBezTo>
                <a:cubicBezTo>
                  <a:pt x="948779" y="1651992"/>
                  <a:pt x="950020" y="1649511"/>
                  <a:pt x="945059" y="1644551"/>
                </a:cubicBezTo>
                <a:lnTo>
                  <a:pt x="945059" y="1637109"/>
                </a:lnTo>
                <a:cubicBezTo>
                  <a:pt x="945059" y="1637109"/>
                  <a:pt x="947539" y="1637109"/>
                  <a:pt x="952500" y="1637109"/>
                </a:cubicBezTo>
                <a:lnTo>
                  <a:pt x="982266" y="1637109"/>
                </a:lnTo>
                <a:lnTo>
                  <a:pt x="989707" y="1651992"/>
                </a:lnTo>
                <a:lnTo>
                  <a:pt x="1012031" y="1651992"/>
                </a:lnTo>
                <a:cubicBezTo>
                  <a:pt x="1012031" y="1651992"/>
                  <a:pt x="1008311" y="1650752"/>
                  <a:pt x="1000869" y="1648271"/>
                </a:cubicBezTo>
                <a:cubicBezTo>
                  <a:pt x="993428" y="1645791"/>
                  <a:pt x="989707" y="1642070"/>
                  <a:pt x="989707" y="1637109"/>
                </a:cubicBezTo>
                <a:lnTo>
                  <a:pt x="1004590" y="1637109"/>
                </a:lnTo>
                <a:lnTo>
                  <a:pt x="1012031" y="1629668"/>
                </a:lnTo>
                <a:cubicBezTo>
                  <a:pt x="1012031" y="1629668"/>
                  <a:pt x="1009551" y="1627187"/>
                  <a:pt x="1004590" y="1622226"/>
                </a:cubicBezTo>
                <a:cubicBezTo>
                  <a:pt x="984746" y="1617266"/>
                  <a:pt x="967383" y="1614785"/>
                  <a:pt x="952500" y="1614785"/>
                </a:cubicBezTo>
                <a:lnTo>
                  <a:pt x="944129" y="1613855"/>
                </a:lnTo>
                <a:lnTo>
                  <a:pt x="937617" y="1607344"/>
                </a:lnTo>
                <a:lnTo>
                  <a:pt x="937617" y="1613132"/>
                </a:lnTo>
                <a:lnTo>
                  <a:pt x="935757" y="1612925"/>
                </a:lnTo>
                <a:cubicBezTo>
                  <a:pt x="932036" y="1611685"/>
                  <a:pt x="930176" y="1609824"/>
                  <a:pt x="930176" y="1607344"/>
                </a:cubicBezTo>
                <a:cubicBezTo>
                  <a:pt x="925215" y="1597422"/>
                  <a:pt x="910332" y="1589980"/>
                  <a:pt x="885527" y="1585019"/>
                </a:cubicBezTo>
                <a:cubicBezTo>
                  <a:pt x="880566" y="1585019"/>
                  <a:pt x="875606" y="1582539"/>
                  <a:pt x="870645" y="1577578"/>
                </a:cubicBezTo>
                <a:cubicBezTo>
                  <a:pt x="870645" y="1572617"/>
                  <a:pt x="870645" y="1570137"/>
                  <a:pt x="870645" y="1570137"/>
                </a:cubicBezTo>
                <a:cubicBezTo>
                  <a:pt x="875606" y="1570137"/>
                  <a:pt x="878086" y="1567656"/>
                  <a:pt x="878086" y="1562695"/>
                </a:cubicBezTo>
                <a:cubicBezTo>
                  <a:pt x="873125" y="1562695"/>
                  <a:pt x="870645" y="1562695"/>
                  <a:pt x="870645" y="1562695"/>
                </a:cubicBezTo>
                <a:cubicBezTo>
                  <a:pt x="860723" y="1567656"/>
                  <a:pt x="863203" y="1577578"/>
                  <a:pt x="878086" y="1592461"/>
                </a:cubicBezTo>
                <a:cubicBezTo>
                  <a:pt x="883047" y="1592461"/>
                  <a:pt x="886768" y="1593701"/>
                  <a:pt x="889248" y="1596182"/>
                </a:cubicBezTo>
                <a:cubicBezTo>
                  <a:pt x="891729" y="1598662"/>
                  <a:pt x="892969" y="1599902"/>
                  <a:pt x="892969" y="1599902"/>
                </a:cubicBezTo>
                <a:cubicBezTo>
                  <a:pt x="897930" y="1604863"/>
                  <a:pt x="900410" y="1604863"/>
                  <a:pt x="900410" y="1599902"/>
                </a:cubicBezTo>
                <a:cubicBezTo>
                  <a:pt x="905371" y="1599902"/>
                  <a:pt x="907852" y="1599902"/>
                  <a:pt x="907852" y="1599902"/>
                </a:cubicBezTo>
                <a:cubicBezTo>
                  <a:pt x="907852" y="1599902"/>
                  <a:pt x="907852" y="1602383"/>
                  <a:pt x="907852" y="1607344"/>
                </a:cubicBezTo>
                <a:cubicBezTo>
                  <a:pt x="902891" y="1612304"/>
                  <a:pt x="904131" y="1613545"/>
                  <a:pt x="911573" y="1611064"/>
                </a:cubicBezTo>
                <a:cubicBezTo>
                  <a:pt x="919014" y="1608584"/>
                  <a:pt x="922735" y="1608584"/>
                  <a:pt x="922735" y="1611064"/>
                </a:cubicBezTo>
                <a:cubicBezTo>
                  <a:pt x="922735" y="1613545"/>
                  <a:pt x="925215" y="1617266"/>
                  <a:pt x="930176" y="1622226"/>
                </a:cubicBezTo>
                <a:lnTo>
                  <a:pt x="930176" y="1637109"/>
                </a:lnTo>
                <a:cubicBezTo>
                  <a:pt x="930176" y="1637109"/>
                  <a:pt x="925215" y="1634629"/>
                  <a:pt x="915293" y="1629668"/>
                </a:cubicBezTo>
                <a:cubicBezTo>
                  <a:pt x="910332" y="1629668"/>
                  <a:pt x="905371" y="1628428"/>
                  <a:pt x="900410" y="1625947"/>
                </a:cubicBezTo>
                <a:cubicBezTo>
                  <a:pt x="895449" y="1623467"/>
                  <a:pt x="892969" y="1624707"/>
                  <a:pt x="892969" y="1629668"/>
                </a:cubicBezTo>
                <a:lnTo>
                  <a:pt x="863203" y="1622226"/>
                </a:lnTo>
                <a:cubicBezTo>
                  <a:pt x="863203" y="1617266"/>
                  <a:pt x="860723" y="1614785"/>
                  <a:pt x="855762" y="1614785"/>
                </a:cubicBezTo>
                <a:cubicBezTo>
                  <a:pt x="850801" y="1614785"/>
                  <a:pt x="848321" y="1614785"/>
                  <a:pt x="848321" y="1614785"/>
                </a:cubicBezTo>
                <a:cubicBezTo>
                  <a:pt x="843359" y="1614785"/>
                  <a:pt x="840879" y="1612304"/>
                  <a:pt x="840879" y="1607344"/>
                </a:cubicBezTo>
                <a:cubicBezTo>
                  <a:pt x="840879" y="1602383"/>
                  <a:pt x="843359" y="1599902"/>
                  <a:pt x="848321" y="1599902"/>
                </a:cubicBezTo>
                <a:cubicBezTo>
                  <a:pt x="853281" y="1599902"/>
                  <a:pt x="855762" y="1599902"/>
                  <a:pt x="855762" y="1599902"/>
                </a:cubicBezTo>
                <a:lnTo>
                  <a:pt x="840879" y="1592461"/>
                </a:lnTo>
                <a:cubicBezTo>
                  <a:pt x="840879" y="1592461"/>
                  <a:pt x="838399" y="1592461"/>
                  <a:pt x="833437" y="1592461"/>
                </a:cubicBezTo>
                <a:cubicBezTo>
                  <a:pt x="813594" y="1572617"/>
                  <a:pt x="791270" y="1565176"/>
                  <a:pt x="766465" y="1570137"/>
                </a:cubicBezTo>
                <a:lnTo>
                  <a:pt x="751582" y="1562695"/>
                </a:lnTo>
                <a:cubicBezTo>
                  <a:pt x="756543" y="1557734"/>
                  <a:pt x="756543" y="1554014"/>
                  <a:pt x="751582" y="1551533"/>
                </a:cubicBezTo>
                <a:cubicBezTo>
                  <a:pt x="746621" y="1549052"/>
                  <a:pt x="729258" y="1545332"/>
                  <a:pt x="699492" y="1540371"/>
                </a:cubicBezTo>
                <a:lnTo>
                  <a:pt x="692051" y="1525488"/>
                </a:lnTo>
                <a:lnTo>
                  <a:pt x="662285" y="1518047"/>
                </a:lnTo>
                <a:cubicBezTo>
                  <a:pt x="657324" y="1513086"/>
                  <a:pt x="654844" y="1510605"/>
                  <a:pt x="654844" y="1510605"/>
                </a:cubicBezTo>
                <a:lnTo>
                  <a:pt x="647403" y="1510605"/>
                </a:lnTo>
                <a:lnTo>
                  <a:pt x="639961" y="1510605"/>
                </a:lnTo>
                <a:lnTo>
                  <a:pt x="632520" y="1503164"/>
                </a:lnTo>
                <a:cubicBezTo>
                  <a:pt x="627559" y="1503164"/>
                  <a:pt x="627559" y="1500683"/>
                  <a:pt x="632520" y="1495723"/>
                </a:cubicBezTo>
                <a:cubicBezTo>
                  <a:pt x="637481" y="1490762"/>
                  <a:pt x="647403" y="1490762"/>
                  <a:pt x="662285" y="1495723"/>
                </a:cubicBezTo>
                <a:cubicBezTo>
                  <a:pt x="667246" y="1495723"/>
                  <a:pt x="675928" y="1496963"/>
                  <a:pt x="688330" y="1499443"/>
                </a:cubicBezTo>
                <a:cubicBezTo>
                  <a:pt x="700732" y="1501924"/>
                  <a:pt x="711895" y="1501924"/>
                  <a:pt x="721816" y="1499443"/>
                </a:cubicBezTo>
                <a:cubicBezTo>
                  <a:pt x="731738" y="1496963"/>
                  <a:pt x="736699" y="1495723"/>
                  <a:pt x="736699" y="1495723"/>
                </a:cubicBezTo>
                <a:lnTo>
                  <a:pt x="714375" y="1480840"/>
                </a:lnTo>
                <a:cubicBezTo>
                  <a:pt x="714375" y="1480840"/>
                  <a:pt x="711895" y="1479600"/>
                  <a:pt x="706934" y="1477119"/>
                </a:cubicBezTo>
                <a:cubicBezTo>
                  <a:pt x="701973" y="1474638"/>
                  <a:pt x="694531" y="1470918"/>
                  <a:pt x="684610" y="1465957"/>
                </a:cubicBezTo>
                <a:cubicBezTo>
                  <a:pt x="669727" y="1460996"/>
                  <a:pt x="659805" y="1460996"/>
                  <a:pt x="654844" y="1465957"/>
                </a:cubicBezTo>
                <a:cubicBezTo>
                  <a:pt x="649883" y="1465957"/>
                  <a:pt x="647403" y="1465957"/>
                  <a:pt x="647403" y="1465957"/>
                </a:cubicBezTo>
                <a:lnTo>
                  <a:pt x="647403" y="1458516"/>
                </a:lnTo>
                <a:lnTo>
                  <a:pt x="632520" y="1451074"/>
                </a:lnTo>
                <a:cubicBezTo>
                  <a:pt x="622598" y="1446113"/>
                  <a:pt x="616396" y="1439912"/>
                  <a:pt x="613916" y="1432471"/>
                </a:cubicBezTo>
                <a:cubicBezTo>
                  <a:pt x="611436" y="1425029"/>
                  <a:pt x="607715" y="1421309"/>
                  <a:pt x="602754" y="1421309"/>
                </a:cubicBezTo>
                <a:cubicBezTo>
                  <a:pt x="597793" y="1421309"/>
                  <a:pt x="592832" y="1418828"/>
                  <a:pt x="587871" y="1413867"/>
                </a:cubicBezTo>
                <a:lnTo>
                  <a:pt x="587871" y="1406426"/>
                </a:lnTo>
                <a:lnTo>
                  <a:pt x="580430" y="1398984"/>
                </a:lnTo>
                <a:cubicBezTo>
                  <a:pt x="565547" y="1394024"/>
                  <a:pt x="558106" y="1391543"/>
                  <a:pt x="558106" y="1391543"/>
                </a:cubicBezTo>
                <a:cubicBezTo>
                  <a:pt x="558106" y="1386582"/>
                  <a:pt x="556865" y="1384101"/>
                  <a:pt x="554385" y="1384101"/>
                </a:cubicBezTo>
                <a:cubicBezTo>
                  <a:pt x="551904" y="1384101"/>
                  <a:pt x="550664" y="1384101"/>
                  <a:pt x="550664" y="1384101"/>
                </a:cubicBezTo>
                <a:cubicBezTo>
                  <a:pt x="540742" y="1384101"/>
                  <a:pt x="533301" y="1384101"/>
                  <a:pt x="528340" y="1384101"/>
                </a:cubicBezTo>
                <a:lnTo>
                  <a:pt x="535781" y="1376660"/>
                </a:lnTo>
                <a:cubicBezTo>
                  <a:pt x="540742" y="1376660"/>
                  <a:pt x="545703" y="1376660"/>
                  <a:pt x="550664" y="1376660"/>
                </a:cubicBezTo>
                <a:lnTo>
                  <a:pt x="565547" y="1376660"/>
                </a:lnTo>
                <a:cubicBezTo>
                  <a:pt x="570508" y="1381621"/>
                  <a:pt x="582910" y="1384101"/>
                  <a:pt x="602754" y="1384101"/>
                </a:cubicBezTo>
                <a:lnTo>
                  <a:pt x="632520" y="1391543"/>
                </a:lnTo>
                <a:lnTo>
                  <a:pt x="639961" y="1398984"/>
                </a:lnTo>
                <a:cubicBezTo>
                  <a:pt x="639961" y="1398984"/>
                  <a:pt x="644922" y="1401465"/>
                  <a:pt x="654844" y="1406426"/>
                </a:cubicBezTo>
                <a:lnTo>
                  <a:pt x="669727" y="1421309"/>
                </a:lnTo>
                <a:cubicBezTo>
                  <a:pt x="679648" y="1421309"/>
                  <a:pt x="682129" y="1418828"/>
                  <a:pt x="677168" y="1413867"/>
                </a:cubicBezTo>
                <a:lnTo>
                  <a:pt x="677168" y="1398984"/>
                </a:lnTo>
                <a:lnTo>
                  <a:pt x="684610" y="1391543"/>
                </a:lnTo>
                <a:lnTo>
                  <a:pt x="692051" y="1391543"/>
                </a:lnTo>
                <a:cubicBezTo>
                  <a:pt x="692051" y="1391543"/>
                  <a:pt x="693291" y="1392783"/>
                  <a:pt x="695772" y="1395264"/>
                </a:cubicBezTo>
                <a:cubicBezTo>
                  <a:pt x="698252" y="1397744"/>
                  <a:pt x="701973" y="1398984"/>
                  <a:pt x="706934" y="1398984"/>
                </a:cubicBezTo>
                <a:lnTo>
                  <a:pt x="714375" y="1398984"/>
                </a:lnTo>
                <a:lnTo>
                  <a:pt x="706934" y="1391543"/>
                </a:lnTo>
                <a:lnTo>
                  <a:pt x="692051" y="1376660"/>
                </a:lnTo>
                <a:lnTo>
                  <a:pt x="654844" y="1354336"/>
                </a:lnTo>
                <a:cubicBezTo>
                  <a:pt x="649883" y="1354336"/>
                  <a:pt x="647403" y="1351855"/>
                  <a:pt x="647403" y="1346894"/>
                </a:cubicBezTo>
                <a:lnTo>
                  <a:pt x="632520" y="1346894"/>
                </a:lnTo>
                <a:cubicBezTo>
                  <a:pt x="632520" y="1351855"/>
                  <a:pt x="627559" y="1351855"/>
                  <a:pt x="617637" y="1346894"/>
                </a:cubicBezTo>
                <a:lnTo>
                  <a:pt x="602754" y="1346894"/>
                </a:lnTo>
                <a:cubicBezTo>
                  <a:pt x="597793" y="1346894"/>
                  <a:pt x="595312" y="1346894"/>
                  <a:pt x="595312" y="1346894"/>
                </a:cubicBezTo>
                <a:lnTo>
                  <a:pt x="580430" y="1339453"/>
                </a:lnTo>
                <a:lnTo>
                  <a:pt x="572988" y="1332012"/>
                </a:lnTo>
                <a:cubicBezTo>
                  <a:pt x="572988" y="1327051"/>
                  <a:pt x="575469" y="1327051"/>
                  <a:pt x="580430" y="1332012"/>
                </a:cubicBezTo>
                <a:lnTo>
                  <a:pt x="610195" y="1324570"/>
                </a:lnTo>
                <a:lnTo>
                  <a:pt x="610195" y="1317129"/>
                </a:lnTo>
                <a:cubicBezTo>
                  <a:pt x="605234" y="1317129"/>
                  <a:pt x="597793" y="1314648"/>
                  <a:pt x="587871" y="1309687"/>
                </a:cubicBezTo>
                <a:lnTo>
                  <a:pt x="580430" y="1294805"/>
                </a:lnTo>
                <a:cubicBezTo>
                  <a:pt x="585391" y="1294805"/>
                  <a:pt x="587871" y="1294805"/>
                  <a:pt x="587871" y="1294805"/>
                </a:cubicBezTo>
                <a:cubicBezTo>
                  <a:pt x="587871" y="1294805"/>
                  <a:pt x="585391" y="1292324"/>
                  <a:pt x="580430" y="1287363"/>
                </a:cubicBezTo>
                <a:cubicBezTo>
                  <a:pt x="580430" y="1282402"/>
                  <a:pt x="581670" y="1279922"/>
                  <a:pt x="584150" y="1279922"/>
                </a:cubicBezTo>
                <a:cubicBezTo>
                  <a:pt x="586631" y="1279922"/>
                  <a:pt x="590352" y="1282402"/>
                  <a:pt x="595312" y="1287363"/>
                </a:cubicBezTo>
                <a:cubicBezTo>
                  <a:pt x="600274" y="1292324"/>
                  <a:pt x="601514" y="1296045"/>
                  <a:pt x="599033" y="1298525"/>
                </a:cubicBezTo>
                <a:cubicBezTo>
                  <a:pt x="596553" y="1301006"/>
                  <a:pt x="597793" y="1303486"/>
                  <a:pt x="602754" y="1305967"/>
                </a:cubicBezTo>
                <a:cubicBezTo>
                  <a:pt x="607715" y="1308447"/>
                  <a:pt x="610195" y="1307207"/>
                  <a:pt x="610195" y="1302246"/>
                </a:cubicBezTo>
                <a:cubicBezTo>
                  <a:pt x="610195" y="1297285"/>
                  <a:pt x="610195" y="1292324"/>
                  <a:pt x="610195" y="1287363"/>
                </a:cubicBezTo>
                <a:lnTo>
                  <a:pt x="617637" y="1302246"/>
                </a:lnTo>
                <a:cubicBezTo>
                  <a:pt x="622598" y="1327051"/>
                  <a:pt x="635000" y="1329531"/>
                  <a:pt x="654844" y="1309687"/>
                </a:cubicBezTo>
                <a:cubicBezTo>
                  <a:pt x="654844" y="1309687"/>
                  <a:pt x="656084" y="1310927"/>
                  <a:pt x="658564" y="1313408"/>
                </a:cubicBezTo>
                <a:cubicBezTo>
                  <a:pt x="661045" y="1315889"/>
                  <a:pt x="667246" y="1317129"/>
                  <a:pt x="677168" y="1317129"/>
                </a:cubicBezTo>
                <a:cubicBezTo>
                  <a:pt x="677168" y="1317129"/>
                  <a:pt x="679648" y="1317129"/>
                  <a:pt x="684610" y="1317129"/>
                </a:cubicBezTo>
                <a:cubicBezTo>
                  <a:pt x="684610" y="1312168"/>
                  <a:pt x="682129" y="1308447"/>
                  <a:pt x="677168" y="1305967"/>
                </a:cubicBezTo>
                <a:cubicBezTo>
                  <a:pt x="672207" y="1303486"/>
                  <a:pt x="667246" y="1304727"/>
                  <a:pt x="662285" y="1309687"/>
                </a:cubicBezTo>
                <a:lnTo>
                  <a:pt x="654844" y="1309687"/>
                </a:lnTo>
                <a:cubicBezTo>
                  <a:pt x="659805" y="1309687"/>
                  <a:pt x="659805" y="1307207"/>
                  <a:pt x="654844" y="1302246"/>
                </a:cubicBezTo>
                <a:cubicBezTo>
                  <a:pt x="649883" y="1297285"/>
                  <a:pt x="642442" y="1292324"/>
                  <a:pt x="632520" y="1287363"/>
                </a:cubicBezTo>
                <a:cubicBezTo>
                  <a:pt x="632520" y="1287363"/>
                  <a:pt x="630039" y="1286123"/>
                  <a:pt x="625078" y="1283642"/>
                </a:cubicBezTo>
                <a:cubicBezTo>
                  <a:pt x="620117" y="1281162"/>
                  <a:pt x="617637" y="1279922"/>
                  <a:pt x="617637" y="1279922"/>
                </a:cubicBezTo>
                <a:cubicBezTo>
                  <a:pt x="617637" y="1279922"/>
                  <a:pt x="616396" y="1279922"/>
                  <a:pt x="613916" y="1279922"/>
                </a:cubicBezTo>
                <a:cubicBezTo>
                  <a:pt x="611436" y="1279922"/>
                  <a:pt x="610195" y="1277441"/>
                  <a:pt x="610195" y="1272480"/>
                </a:cubicBezTo>
                <a:cubicBezTo>
                  <a:pt x="610195" y="1272480"/>
                  <a:pt x="607715" y="1272480"/>
                  <a:pt x="602754" y="1272480"/>
                </a:cubicBezTo>
                <a:cubicBezTo>
                  <a:pt x="602754" y="1277441"/>
                  <a:pt x="602754" y="1279922"/>
                  <a:pt x="602754" y="1279922"/>
                </a:cubicBezTo>
                <a:cubicBezTo>
                  <a:pt x="602754" y="1279922"/>
                  <a:pt x="600274" y="1279922"/>
                  <a:pt x="595312" y="1279922"/>
                </a:cubicBezTo>
                <a:cubicBezTo>
                  <a:pt x="590352" y="1279922"/>
                  <a:pt x="590352" y="1277441"/>
                  <a:pt x="595312" y="1272480"/>
                </a:cubicBezTo>
                <a:cubicBezTo>
                  <a:pt x="590352" y="1272480"/>
                  <a:pt x="587871" y="1270000"/>
                  <a:pt x="587871" y="1265039"/>
                </a:cubicBezTo>
                <a:cubicBezTo>
                  <a:pt x="587871" y="1260078"/>
                  <a:pt x="586631" y="1256358"/>
                  <a:pt x="584150" y="1253877"/>
                </a:cubicBezTo>
                <a:cubicBezTo>
                  <a:pt x="581670" y="1251396"/>
                  <a:pt x="580430" y="1250156"/>
                  <a:pt x="580430" y="1250156"/>
                </a:cubicBezTo>
                <a:cubicBezTo>
                  <a:pt x="570508" y="1245195"/>
                  <a:pt x="565547" y="1240234"/>
                  <a:pt x="565547" y="1235273"/>
                </a:cubicBezTo>
                <a:lnTo>
                  <a:pt x="550664" y="1227832"/>
                </a:lnTo>
                <a:lnTo>
                  <a:pt x="528340" y="1220391"/>
                </a:lnTo>
                <a:lnTo>
                  <a:pt x="535781" y="1220391"/>
                </a:lnTo>
                <a:lnTo>
                  <a:pt x="543223" y="1220391"/>
                </a:lnTo>
                <a:lnTo>
                  <a:pt x="535781" y="1212949"/>
                </a:lnTo>
                <a:cubicBezTo>
                  <a:pt x="535781" y="1212949"/>
                  <a:pt x="534541" y="1211709"/>
                  <a:pt x="532060" y="1209228"/>
                </a:cubicBezTo>
                <a:cubicBezTo>
                  <a:pt x="529580" y="1206748"/>
                  <a:pt x="528340" y="1205508"/>
                  <a:pt x="528340" y="1205508"/>
                </a:cubicBezTo>
                <a:lnTo>
                  <a:pt x="528340" y="1198066"/>
                </a:lnTo>
                <a:cubicBezTo>
                  <a:pt x="508496" y="1198066"/>
                  <a:pt x="498574" y="1194346"/>
                  <a:pt x="498574" y="1186904"/>
                </a:cubicBezTo>
                <a:cubicBezTo>
                  <a:pt x="498574" y="1179463"/>
                  <a:pt x="497334" y="1176983"/>
                  <a:pt x="494853" y="1179463"/>
                </a:cubicBezTo>
                <a:cubicBezTo>
                  <a:pt x="492373" y="1181943"/>
                  <a:pt x="489893" y="1181943"/>
                  <a:pt x="487412" y="1179463"/>
                </a:cubicBezTo>
                <a:cubicBezTo>
                  <a:pt x="484932" y="1176983"/>
                  <a:pt x="483691" y="1173262"/>
                  <a:pt x="483691" y="1168301"/>
                </a:cubicBezTo>
                <a:cubicBezTo>
                  <a:pt x="483691" y="1168301"/>
                  <a:pt x="482451" y="1168301"/>
                  <a:pt x="479971" y="1168301"/>
                </a:cubicBezTo>
                <a:cubicBezTo>
                  <a:pt x="477490" y="1168301"/>
                  <a:pt x="473769" y="1168301"/>
                  <a:pt x="468809" y="1168301"/>
                </a:cubicBezTo>
                <a:lnTo>
                  <a:pt x="476250" y="1160859"/>
                </a:lnTo>
                <a:lnTo>
                  <a:pt x="483691" y="1153418"/>
                </a:lnTo>
                <a:lnTo>
                  <a:pt x="468809" y="1153418"/>
                </a:lnTo>
                <a:cubicBezTo>
                  <a:pt x="448965" y="1143496"/>
                  <a:pt x="439043" y="1133574"/>
                  <a:pt x="439043" y="1123652"/>
                </a:cubicBezTo>
                <a:cubicBezTo>
                  <a:pt x="439043" y="1113731"/>
                  <a:pt x="441523" y="1111250"/>
                  <a:pt x="446484" y="1116211"/>
                </a:cubicBezTo>
                <a:lnTo>
                  <a:pt x="446484" y="1108769"/>
                </a:lnTo>
                <a:lnTo>
                  <a:pt x="453926" y="1108769"/>
                </a:lnTo>
                <a:cubicBezTo>
                  <a:pt x="458887" y="1108769"/>
                  <a:pt x="461367" y="1108769"/>
                  <a:pt x="461367" y="1108769"/>
                </a:cubicBezTo>
                <a:lnTo>
                  <a:pt x="461367" y="1116211"/>
                </a:lnTo>
                <a:cubicBezTo>
                  <a:pt x="461367" y="1116211"/>
                  <a:pt x="457647" y="1116211"/>
                  <a:pt x="450205" y="1116211"/>
                </a:cubicBezTo>
                <a:cubicBezTo>
                  <a:pt x="442764" y="1116211"/>
                  <a:pt x="440283" y="1118692"/>
                  <a:pt x="442764" y="1123652"/>
                </a:cubicBezTo>
                <a:cubicBezTo>
                  <a:pt x="445244" y="1128614"/>
                  <a:pt x="458887" y="1133574"/>
                  <a:pt x="483691" y="1138535"/>
                </a:cubicBezTo>
                <a:lnTo>
                  <a:pt x="520899" y="1160859"/>
                </a:lnTo>
                <a:cubicBezTo>
                  <a:pt x="515937" y="1160859"/>
                  <a:pt x="513457" y="1162100"/>
                  <a:pt x="513457" y="1164580"/>
                </a:cubicBezTo>
                <a:cubicBezTo>
                  <a:pt x="513457" y="1167061"/>
                  <a:pt x="517178" y="1169541"/>
                  <a:pt x="524619" y="1172021"/>
                </a:cubicBezTo>
                <a:cubicBezTo>
                  <a:pt x="532060" y="1174502"/>
                  <a:pt x="538262" y="1175742"/>
                  <a:pt x="543223" y="1175742"/>
                </a:cubicBezTo>
                <a:cubicBezTo>
                  <a:pt x="548184" y="1175742"/>
                  <a:pt x="553145" y="1176983"/>
                  <a:pt x="558106" y="1179463"/>
                </a:cubicBezTo>
                <a:cubicBezTo>
                  <a:pt x="563066" y="1181943"/>
                  <a:pt x="565547" y="1181943"/>
                  <a:pt x="565547" y="1179463"/>
                </a:cubicBezTo>
                <a:cubicBezTo>
                  <a:pt x="565547" y="1176983"/>
                  <a:pt x="568027" y="1178223"/>
                  <a:pt x="572988" y="1183184"/>
                </a:cubicBezTo>
                <a:lnTo>
                  <a:pt x="572988" y="1175742"/>
                </a:lnTo>
                <a:lnTo>
                  <a:pt x="550092" y="1166583"/>
                </a:lnTo>
                <a:lnTo>
                  <a:pt x="550664" y="1168301"/>
                </a:lnTo>
                <a:lnTo>
                  <a:pt x="543223" y="1168301"/>
                </a:lnTo>
                <a:lnTo>
                  <a:pt x="543223" y="1163836"/>
                </a:lnTo>
                <a:lnTo>
                  <a:pt x="535781" y="1160859"/>
                </a:lnTo>
                <a:lnTo>
                  <a:pt x="528340" y="1153418"/>
                </a:lnTo>
                <a:lnTo>
                  <a:pt x="520899" y="1145976"/>
                </a:lnTo>
                <a:cubicBezTo>
                  <a:pt x="520899" y="1145976"/>
                  <a:pt x="514697" y="1143496"/>
                  <a:pt x="502295" y="1138535"/>
                </a:cubicBezTo>
                <a:cubicBezTo>
                  <a:pt x="489893" y="1133574"/>
                  <a:pt x="483691" y="1133574"/>
                  <a:pt x="483691" y="1138535"/>
                </a:cubicBezTo>
                <a:lnTo>
                  <a:pt x="483691" y="1131094"/>
                </a:lnTo>
                <a:cubicBezTo>
                  <a:pt x="483691" y="1131094"/>
                  <a:pt x="481211" y="1128614"/>
                  <a:pt x="476250" y="1123652"/>
                </a:cubicBezTo>
                <a:lnTo>
                  <a:pt x="476250" y="1116211"/>
                </a:lnTo>
                <a:cubicBezTo>
                  <a:pt x="476250" y="1111250"/>
                  <a:pt x="473769" y="1108769"/>
                  <a:pt x="468809" y="1108769"/>
                </a:cubicBezTo>
                <a:cubicBezTo>
                  <a:pt x="463848" y="1108769"/>
                  <a:pt x="458887" y="1106289"/>
                  <a:pt x="453926" y="1101328"/>
                </a:cubicBezTo>
                <a:lnTo>
                  <a:pt x="439043" y="1093887"/>
                </a:lnTo>
                <a:cubicBezTo>
                  <a:pt x="444004" y="1093887"/>
                  <a:pt x="451445" y="1096367"/>
                  <a:pt x="461367" y="1101328"/>
                </a:cubicBezTo>
                <a:lnTo>
                  <a:pt x="476250" y="1101328"/>
                </a:lnTo>
                <a:lnTo>
                  <a:pt x="468809" y="1093887"/>
                </a:lnTo>
                <a:cubicBezTo>
                  <a:pt x="458887" y="1088926"/>
                  <a:pt x="456406" y="1086445"/>
                  <a:pt x="461367" y="1086445"/>
                </a:cubicBezTo>
                <a:cubicBezTo>
                  <a:pt x="461367" y="1086445"/>
                  <a:pt x="463848" y="1086445"/>
                  <a:pt x="468809" y="1086445"/>
                </a:cubicBezTo>
                <a:lnTo>
                  <a:pt x="461367" y="1071562"/>
                </a:lnTo>
                <a:cubicBezTo>
                  <a:pt x="456406" y="1066602"/>
                  <a:pt x="451445" y="1064121"/>
                  <a:pt x="446484" y="1064121"/>
                </a:cubicBezTo>
                <a:cubicBezTo>
                  <a:pt x="441523" y="1064121"/>
                  <a:pt x="437803" y="1064121"/>
                  <a:pt x="435322" y="1064121"/>
                </a:cubicBezTo>
                <a:cubicBezTo>
                  <a:pt x="432842" y="1064121"/>
                  <a:pt x="431602" y="1061641"/>
                  <a:pt x="431602" y="1056680"/>
                </a:cubicBezTo>
                <a:cubicBezTo>
                  <a:pt x="431602" y="1051719"/>
                  <a:pt x="426641" y="1049238"/>
                  <a:pt x="416719" y="1049238"/>
                </a:cubicBezTo>
                <a:cubicBezTo>
                  <a:pt x="416719" y="1044277"/>
                  <a:pt x="414238" y="1041797"/>
                  <a:pt x="409277" y="1041797"/>
                </a:cubicBezTo>
                <a:lnTo>
                  <a:pt x="416719" y="1041797"/>
                </a:lnTo>
                <a:cubicBezTo>
                  <a:pt x="421680" y="1041797"/>
                  <a:pt x="425401" y="1040557"/>
                  <a:pt x="427881" y="1038076"/>
                </a:cubicBezTo>
                <a:cubicBezTo>
                  <a:pt x="430361" y="1035596"/>
                  <a:pt x="429121" y="1034355"/>
                  <a:pt x="424160" y="1034355"/>
                </a:cubicBezTo>
                <a:lnTo>
                  <a:pt x="416719" y="1019473"/>
                </a:lnTo>
                <a:cubicBezTo>
                  <a:pt x="416719" y="1014512"/>
                  <a:pt x="414238" y="1012031"/>
                  <a:pt x="409277" y="1012031"/>
                </a:cubicBezTo>
                <a:cubicBezTo>
                  <a:pt x="404316" y="1012031"/>
                  <a:pt x="401836" y="1012031"/>
                  <a:pt x="401836" y="1012031"/>
                </a:cubicBezTo>
                <a:cubicBezTo>
                  <a:pt x="396875" y="1012031"/>
                  <a:pt x="394395" y="1013272"/>
                  <a:pt x="394395" y="1015752"/>
                </a:cubicBezTo>
                <a:cubicBezTo>
                  <a:pt x="394395" y="1018233"/>
                  <a:pt x="395635" y="1018233"/>
                  <a:pt x="398115" y="1015752"/>
                </a:cubicBezTo>
                <a:cubicBezTo>
                  <a:pt x="400596" y="1013272"/>
                  <a:pt x="404316" y="1015752"/>
                  <a:pt x="409277" y="1023193"/>
                </a:cubicBezTo>
                <a:cubicBezTo>
                  <a:pt x="414238" y="1030635"/>
                  <a:pt x="414238" y="1031875"/>
                  <a:pt x="409277" y="1026914"/>
                </a:cubicBezTo>
                <a:cubicBezTo>
                  <a:pt x="399355" y="1026914"/>
                  <a:pt x="393154" y="1026914"/>
                  <a:pt x="390674" y="1026914"/>
                </a:cubicBezTo>
                <a:cubicBezTo>
                  <a:pt x="388194" y="1026914"/>
                  <a:pt x="386953" y="1024434"/>
                  <a:pt x="386953" y="1019473"/>
                </a:cubicBezTo>
                <a:cubicBezTo>
                  <a:pt x="386953" y="1014512"/>
                  <a:pt x="386953" y="1010791"/>
                  <a:pt x="386953" y="1008310"/>
                </a:cubicBezTo>
                <a:cubicBezTo>
                  <a:pt x="386953" y="1005830"/>
                  <a:pt x="391914" y="1004590"/>
                  <a:pt x="401836" y="1004590"/>
                </a:cubicBezTo>
                <a:lnTo>
                  <a:pt x="386953" y="989707"/>
                </a:lnTo>
                <a:lnTo>
                  <a:pt x="379512" y="974824"/>
                </a:lnTo>
                <a:lnTo>
                  <a:pt x="372070" y="974824"/>
                </a:lnTo>
                <a:lnTo>
                  <a:pt x="364629" y="967383"/>
                </a:lnTo>
                <a:cubicBezTo>
                  <a:pt x="369590" y="962422"/>
                  <a:pt x="370830" y="958701"/>
                  <a:pt x="368350" y="956221"/>
                </a:cubicBezTo>
                <a:cubicBezTo>
                  <a:pt x="365869" y="953741"/>
                  <a:pt x="364629" y="954981"/>
                  <a:pt x="364629" y="959941"/>
                </a:cubicBezTo>
                <a:lnTo>
                  <a:pt x="357187" y="952500"/>
                </a:lnTo>
                <a:cubicBezTo>
                  <a:pt x="352227" y="947539"/>
                  <a:pt x="354707" y="945059"/>
                  <a:pt x="364629" y="945059"/>
                </a:cubicBezTo>
                <a:lnTo>
                  <a:pt x="364629" y="937617"/>
                </a:lnTo>
                <a:cubicBezTo>
                  <a:pt x="359668" y="937617"/>
                  <a:pt x="358428" y="936377"/>
                  <a:pt x="360908" y="933896"/>
                </a:cubicBezTo>
                <a:cubicBezTo>
                  <a:pt x="363389" y="931416"/>
                  <a:pt x="362148" y="930176"/>
                  <a:pt x="357187" y="930176"/>
                </a:cubicBezTo>
                <a:lnTo>
                  <a:pt x="357187" y="922734"/>
                </a:lnTo>
                <a:lnTo>
                  <a:pt x="372070" y="915293"/>
                </a:lnTo>
                <a:cubicBezTo>
                  <a:pt x="372070" y="910332"/>
                  <a:pt x="372070" y="907851"/>
                  <a:pt x="372070" y="907851"/>
                </a:cubicBezTo>
                <a:cubicBezTo>
                  <a:pt x="372070" y="907851"/>
                  <a:pt x="373311" y="910332"/>
                  <a:pt x="375791" y="915293"/>
                </a:cubicBezTo>
                <a:cubicBezTo>
                  <a:pt x="378272" y="920254"/>
                  <a:pt x="379512" y="922734"/>
                  <a:pt x="379512" y="922734"/>
                </a:cubicBezTo>
                <a:lnTo>
                  <a:pt x="386953" y="930176"/>
                </a:lnTo>
                <a:cubicBezTo>
                  <a:pt x="391914" y="935137"/>
                  <a:pt x="396875" y="937617"/>
                  <a:pt x="401836" y="937617"/>
                </a:cubicBezTo>
                <a:cubicBezTo>
                  <a:pt x="406797" y="942578"/>
                  <a:pt x="410517" y="945059"/>
                  <a:pt x="412998" y="945059"/>
                </a:cubicBezTo>
                <a:cubicBezTo>
                  <a:pt x="415479" y="945059"/>
                  <a:pt x="419199" y="945059"/>
                  <a:pt x="424160" y="945059"/>
                </a:cubicBezTo>
                <a:cubicBezTo>
                  <a:pt x="429121" y="945059"/>
                  <a:pt x="434082" y="946299"/>
                  <a:pt x="439043" y="948779"/>
                </a:cubicBezTo>
                <a:cubicBezTo>
                  <a:pt x="444004" y="951260"/>
                  <a:pt x="450205" y="953741"/>
                  <a:pt x="457647" y="956221"/>
                </a:cubicBezTo>
                <a:cubicBezTo>
                  <a:pt x="465088" y="958701"/>
                  <a:pt x="468809" y="957461"/>
                  <a:pt x="468809" y="952500"/>
                </a:cubicBezTo>
                <a:cubicBezTo>
                  <a:pt x="473769" y="952500"/>
                  <a:pt x="476250" y="952500"/>
                  <a:pt x="476250" y="952500"/>
                </a:cubicBezTo>
                <a:cubicBezTo>
                  <a:pt x="476250" y="947539"/>
                  <a:pt x="475010" y="945059"/>
                  <a:pt x="472529" y="945059"/>
                </a:cubicBezTo>
                <a:cubicBezTo>
                  <a:pt x="470049" y="945059"/>
                  <a:pt x="468809" y="942578"/>
                  <a:pt x="468809" y="937617"/>
                </a:cubicBezTo>
                <a:cubicBezTo>
                  <a:pt x="468809" y="932656"/>
                  <a:pt x="473769" y="932656"/>
                  <a:pt x="483691" y="937617"/>
                </a:cubicBezTo>
                <a:lnTo>
                  <a:pt x="483691" y="930176"/>
                </a:lnTo>
                <a:lnTo>
                  <a:pt x="491133" y="930176"/>
                </a:lnTo>
                <a:lnTo>
                  <a:pt x="506016" y="937617"/>
                </a:lnTo>
                <a:cubicBezTo>
                  <a:pt x="510977" y="937617"/>
                  <a:pt x="518418" y="940098"/>
                  <a:pt x="528340" y="945059"/>
                </a:cubicBezTo>
                <a:cubicBezTo>
                  <a:pt x="538262" y="945059"/>
                  <a:pt x="544463" y="945059"/>
                  <a:pt x="546943" y="945059"/>
                </a:cubicBezTo>
                <a:cubicBezTo>
                  <a:pt x="549424" y="945059"/>
                  <a:pt x="550664" y="942578"/>
                  <a:pt x="550664" y="937617"/>
                </a:cubicBezTo>
                <a:cubicBezTo>
                  <a:pt x="550664" y="932656"/>
                  <a:pt x="548184" y="932656"/>
                  <a:pt x="543223" y="937617"/>
                </a:cubicBezTo>
                <a:lnTo>
                  <a:pt x="543223" y="930176"/>
                </a:lnTo>
                <a:lnTo>
                  <a:pt x="535781" y="930176"/>
                </a:lnTo>
                <a:cubicBezTo>
                  <a:pt x="530821" y="930176"/>
                  <a:pt x="528340" y="927696"/>
                  <a:pt x="528340" y="922734"/>
                </a:cubicBezTo>
                <a:cubicBezTo>
                  <a:pt x="528340" y="917774"/>
                  <a:pt x="524619" y="916534"/>
                  <a:pt x="517178" y="919014"/>
                </a:cubicBezTo>
                <a:cubicBezTo>
                  <a:pt x="509736" y="921494"/>
                  <a:pt x="504775" y="921494"/>
                  <a:pt x="502295" y="919014"/>
                </a:cubicBezTo>
                <a:cubicBezTo>
                  <a:pt x="499815" y="916534"/>
                  <a:pt x="493614" y="915293"/>
                  <a:pt x="483691" y="915293"/>
                </a:cubicBezTo>
                <a:cubicBezTo>
                  <a:pt x="473769" y="915293"/>
                  <a:pt x="468809" y="914053"/>
                  <a:pt x="468809" y="911572"/>
                </a:cubicBezTo>
                <a:cubicBezTo>
                  <a:pt x="468809" y="909092"/>
                  <a:pt x="471289" y="907851"/>
                  <a:pt x="476250" y="907851"/>
                </a:cubicBezTo>
                <a:cubicBezTo>
                  <a:pt x="481211" y="907851"/>
                  <a:pt x="486172" y="907851"/>
                  <a:pt x="491133" y="907851"/>
                </a:cubicBezTo>
                <a:cubicBezTo>
                  <a:pt x="496094" y="907851"/>
                  <a:pt x="496094" y="906611"/>
                  <a:pt x="491133" y="904131"/>
                </a:cubicBezTo>
                <a:cubicBezTo>
                  <a:pt x="486172" y="901650"/>
                  <a:pt x="478731" y="897930"/>
                  <a:pt x="468809" y="892969"/>
                </a:cubicBezTo>
                <a:lnTo>
                  <a:pt x="453926" y="892969"/>
                </a:lnTo>
                <a:lnTo>
                  <a:pt x="424160" y="885527"/>
                </a:lnTo>
                <a:cubicBezTo>
                  <a:pt x="409277" y="880566"/>
                  <a:pt x="401836" y="880566"/>
                  <a:pt x="401836" y="885527"/>
                </a:cubicBezTo>
                <a:lnTo>
                  <a:pt x="394395" y="885527"/>
                </a:lnTo>
                <a:lnTo>
                  <a:pt x="394395" y="878086"/>
                </a:lnTo>
                <a:cubicBezTo>
                  <a:pt x="399355" y="878086"/>
                  <a:pt x="404316" y="875605"/>
                  <a:pt x="409277" y="870644"/>
                </a:cubicBezTo>
                <a:lnTo>
                  <a:pt x="401836" y="870644"/>
                </a:lnTo>
                <a:cubicBezTo>
                  <a:pt x="396875" y="870644"/>
                  <a:pt x="393154" y="870644"/>
                  <a:pt x="390674" y="870644"/>
                </a:cubicBezTo>
                <a:cubicBezTo>
                  <a:pt x="388194" y="870644"/>
                  <a:pt x="386953" y="870644"/>
                  <a:pt x="386953" y="870644"/>
                </a:cubicBezTo>
                <a:cubicBezTo>
                  <a:pt x="377031" y="865683"/>
                  <a:pt x="372070" y="865683"/>
                  <a:pt x="372070" y="870644"/>
                </a:cubicBezTo>
                <a:lnTo>
                  <a:pt x="364629" y="870644"/>
                </a:lnTo>
                <a:lnTo>
                  <a:pt x="379512" y="855762"/>
                </a:lnTo>
                <a:cubicBezTo>
                  <a:pt x="379512" y="860723"/>
                  <a:pt x="381992" y="860723"/>
                  <a:pt x="386953" y="855762"/>
                </a:cubicBezTo>
                <a:cubicBezTo>
                  <a:pt x="386953" y="850801"/>
                  <a:pt x="380752" y="849561"/>
                  <a:pt x="368350" y="852041"/>
                </a:cubicBezTo>
                <a:cubicBezTo>
                  <a:pt x="355947" y="854521"/>
                  <a:pt x="348506" y="854521"/>
                  <a:pt x="346026" y="852041"/>
                </a:cubicBezTo>
                <a:cubicBezTo>
                  <a:pt x="343545" y="849561"/>
                  <a:pt x="341065" y="848320"/>
                  <a:pt x="338584" y="848320"/>
                </a:cubicBezTo>
                <a:cubicBezTo>
                  <a:pt x="336104" y="848320"/>
                  <a:pt x="334863" y="845840"/>
                  <a:pt x="334863" y="840879"/>
                </a:cubicBezTo>
                <a:cubicBezTo>
                  <a:pt x="339824" y="840879"/>
                  <a:pt x="346026" y="840879"/>
                  <a:pt x="353467" y="840879"/>
                </a:cubicBezTo>
                <a:cubicBezTo>
                  <a:pt x="360908" y="840879"/>
                  <a:pt x="364629" y="840879"/>
                  <a:pt x="364629" y="840879"/>
                </a:cubicBezTo>
                <a:cubicBezTo>
                  <a:pt x="364629" y="845840"/>
                  <a:pt x="368350" y="847080"/>
                  <a:pt x="375791" y="844600"/>
                </a:cubicBezTo>
                <a:cubicBezTo>
                  <a:pt x="383232" y="842119"/>
                  <a:pt x="389434" y="843359"/>
                  <a:pt x="394395" y="848320"/>
                </a:cubicBezTo>
                <a:cubicBezTo>
                  <a:pt x="394395" y="848320"/>
                  <a:pt x="396875" y="848320"/>
                  <a:pt x="401836" y="848320"/>
                </a:cubicBezTo>
                <a:cubicBezTo>
                  <a:pt x="406797" y="848320"/>
                  <a:pt x="410517" y="849561"/>
                  <a:pt x="412998" y="852041"/>
                </a:cubicBezTo>
                <a:cubicBezTo>
                  <a:pt x="415479" y="854521"/>
                  <a:pt x="420439" y="855762"/>
                  <a:pt x="427881" y="855762"/>
                </a:cubicBezTo>
                <a:cubicBezTo>
                  <a:pt x="435322" y="855762"/>
                  <a:pt x="441523" y="855762"/>
                  <a:pt x="446484" y="855762"/>
                </a:cubicBezTo>
                <a:cubicBezTo>
                  <a:pt x="451445" y="860723"/>
                  <a:pt x="456406" y="861963"/>
                  <a:pt x="461367" y="859482"/>
                </a:cubicBezTo>
                <a:cubicBezTo>
                  <a:pt x="466328" y="857002"/>
                  <a:pt x="473769" y="855762"/>
                  <a:pt x="483691" y="855762"/>
                </a:cubicBezTo>
                <a:lnTo>
                  <a:pt x="498574" y="863203"/>
                </a:lnTo>
                <a:lnTo>
                  <a:pt x="483691" y="863203"/>
                </a:lnTo>
                <a:cubicBezTo>
                  <a:pt x="473769" y="868164"/>
                  <a:pt x="471289" y="873125"/>
                  <a:pt x="476250" y="878086"/>
                </a:cubicBezTo>
                <a:lnTo>
                  <a:pt x="483691" y="878086"/>
                </a:lnTo>
                <a:cubicBezTo>
                  <a:pt x="483691" y="873125"/>
                  <a:pt x="484932" y="870644"/>
                  <a:pt x="487412" y="870644"/>
                </a:cubicBezTo>
                <a:cubicBezTo>
                  <a:pt x="489893" y="870644"/>
                  <a:pt x="493614" y="870644"/>
                  <a:pt x="498574" y="870644"/>
                </a:cubicBezTo>
                <a:cubicBezTo>
                  <a:pt x="508496" y="870644"/>
                  <a:pt x="513457" y="868164"/>
                  <a:pt x="513457" y="863203"/>
                </a:cubicBezTo>
                <a:cubicBezTo>
                  <a:pt x="508496" y="863203"/>
                  <a:pt x="506016" y="860723"/>
                  <a:pt x="506016" y="855762"/>
                </a:cubicBezTo>
                <a:cubicBezTo>
                  <a:pt x="506016" y="850801"/>
                  <a:pt x="503535" y="848320"/>
                  <a:pt x="498574" y="848320"/>
                </a:cubicBezTo>
                <a:lnTo>
                  <a:pt x="491133" y="840879"/>
                </a:lnTo>
                <a:cubicBezTo>
                  <a:pt x="491133" y="840879"/>
                  <a:pt x="487412" y="839638"/>
                  <a:pt x="479971" y="837158"/>
                </a:cubicBezTo>
                <a:cubicBezTo>
                  <a:pt x="472529" y="834678"/>
                  <a:pt x="470049" y="832197"/>
                  <a:pt x="472529" y="829717"/>
                </a:cubicBezTo>
                <a:cubicBezTo>
                  <a:pt x="475010" y="827236"/>
                  <a:pt x="486172" y="825996"/>
                  <a:pt x="506016" y="825996"/>
                </a:cubicBezTo>
                <a:lnTo>
                  <a:pt x="565547" y="833437"/>
                </a:lnTo>
                <a:cubicBezTo>
                  <a:pt x="560586" y="833437"/>
                  <a:pt x="558106" y="832197"/>
                  <a:pt x="558106" y="829717"/>
                </a:cubicBezTo>
                <a:cubicBezTo>
                  <a:pt x="558106" y="827236"/>
                  <a:pt x="560586" y="825996"/>
                  <a:pt x="565547" y="825996"/>
                </a:cubicBezTo>
                <a:cubicBezTo>
                  <a:pt x="570508" y="825996"/>
                  <a:pt x="576709" y="828476"/>
                  <a:pt x="584150" y="833437"/>
                </a:cubicBezTo>
                <a:cubicBezTo>
                  <a:pt x="591592" y="838398"/>
                  <a:pt x="595312" y="838398"/>
                  <a:pt x="595312" y="833437"/>
                </a:cubicBezTo>
                <a:cubicBezTo>
                  <a:pt x="600274" y="833437"/>
                  <a:pt x="602754" y="833437"/>
                  <a:pt x="602754" y="833437"/>
                </a:cubicBezTo>
                <a:cubicBezTo>
                  <a:pt x="602754" y="833437"/>
                  <a:pt x="605234" y="834678"/>
                  <a:pt x="610195" y="837158"/>
                </a:cubicBezTo>
                <a:cubicBezTo>
                  <a:pt x="615156" y="839638"/>
                  <a:pt x="620117" y="840879"/>
                  <a:pt x="625078" y="840879"/>
                </a:cubicBezTo>
                <a:lnTo>
                  <a:pt x="639961" y="840879"/>
                </a:lnTo>
                <a:cubicBezTo>
                  <a:pt x="635000" y="835918"/>
                  <a:pt x="630039" y="833437"/>
                  <a:pt x="625078" y="833437"/>
                </a:cubicBezTo>
                <a:lnTo>
                  <a:pt x="617637" y="825996"/>
                </a:lnTo>
                <a:lnTo>
                  <a:pt x="602754" y="825996"/>
                </a:lnTo>
                <a:cubicBezTo>
                  <a:pt x="597793" y="825996"/>
                  <a:pt x="592832" y="823516"/>
                  <a:pt x="587871" y="818555"/>
                </a:cubicBezTo>
                <a:lnTo>
                  <a:pt x="572988" y="818555"/>
                </a:lnTo>
                <a:cubicBezTo>
                  <a:pt x="568027" y="818555"/>
                  <a:pt x="565547" y="817314"/>
                  <a:pt x="565547" y="814834"/>
                </a:cubicBezTo>
                <a:cubicBezTo>
                  <a:pt x="565547" y="812354"/>
                  <a:pt x="565547" y="811113"/>
                  <a:pt x="565547" y="811113"/>
                </a:cubicBezTo>
                <a:cubicBezTo>
                  <a:pt x="565547" y="811113"/>
                  <a:pt x="564307" y="809873"/>
                  <a:pt x="561826" y="807392"/>
                </a:cubicBezTo>
                <a:cubicBezTo>
                  <a:pt x="559346" y="804912"/>
                  <a:pt x="558106" y="803672"/>
                  <a:pt x="558106" y="803672"/>
                </a:cubicBezTo>
                <a:cubicBezTo>
                  <a:pt x="558106" y="803672"/>
                  <a:pt x="555625" y="801191"/>
                  <a:pt x="550664" y="796230"/>
                </a:cubicBezTo>
                <a:cubicBezTo>
                  <a:pt x="550664" y="791269"/>
                  <a:pt x="550664" y="788789"/>
                  <a:pt x="550664" y="788789"/>
                </a:cubicBezTo>
                <a:cubicBezTo>
                  <a:pt x="550664" y="783828"/>
                  <a:pt x="550664" y="781348"/>
                  <a:pt x="550664" y="781348"/>
                </a:cubicBezTo>
                <a:lnTo>
                  <a:pt x="543223" y="781348"/>
                </a:lnTo>
                <a:lnTo>
                  <a:pt x="543223" y="773906"/>
                </a:lnTo>
                <a:cubicBezTo>
                  <a:pt x="538262" y="768945"/>
                  <a:pt x="535781" y="766465"/>
                  <a:pt x="535781" y="766465"/>
                </a:cubicBezTo>
                <a:lnTo>
                  <a:pt x="528340" y="759023"/>
                </a:lnTo>
                <a:lnTo>
                  <a:pt x="520899" y="751582"/>
                </a:lnTo>
                <a:cubicBezTo>
                  <a:pt x="520899" y="746621"/>
                  <a:pt x="518418" y="744141"/>
                  <a:pt x="513457" y="744141"/>
                </a:cubicBezTo>
                <a:lnTo>
                  <a:pt x="513457" y="751582"/>
                </a:lnTo>
                <a:lnTo>
                  <a:pt x="498574" y="751582"/>
                </a:lnTo>
                <a:cubicBezTo>
                  <a:pt x="483691" y="741660"/>
                  <a:pt x="473769" y="739180"/>
                  <a:pt x="468809" y="744141"/>
                </a:cubicBezTo>
                <a:cubicBezTo>
                  <a:pt x="463848" y="749102"/>
                  <a:pt x="458887" y="750342"/>
                  <a:pt x="453926" y="747861"/>
                </a:cubicBezTo>
                <a:cubicBezTo>
                  <a:pt x="448965" y="745381"/>
                  <a:pt x="446484" y="744141"/>
                  <a:pt x="446484" y="744141"/>
                </a:cubicBezTo>
                <a:cubicBezTo>
                  <a:pt x="446484" y="744141"/>
                  <a:pt x="444004" y="741660"/>
                  <a:pt x="439043" y="736699"/>
                </a:cubicBezTo>
                <a:cubicBezTo>
                  <a:pt x="434082" y="736699"/>
                  <a:pt x="425401" y="734219"/>
                  <a:pt x="412998" y="729258"/>
                </a:cubicBezTo>
                <a:cubicBezTo>
                  <a:pt x="400596" y="724297"/>
                  <a:pt x="394395" y="721816"/>
                  <a:pt x="394395" y="721816"/>
                </a:cubicBezTo>
                <a:lnTo>
                  <a:pt x="394395" y="736699"/>
                </a:lnTo>
                <a:cubicBezTo>
                  <a:pt x="384473" y="736699"/>
                  <a:pt x="381992" y="734219"/>
                  <a:pt x="386953" y="729258"/>
                </a:cubicBezTo>
                <a:cubicBezTo>
                  <a:pt x="381992" y="724297"/>
                  <a:pt x="379512" y="721816"/>
                  <a:pt x="379512" y="721816"/>
                </a:cubicBezTo>
                <a:cubicBezTo>
                  <a:pt x="374551" y="721816"/>
                  <a:pt x="372070" y="724297"/>
                  <a:pt x="372070" y="729258"/>
                </a:cubicBezTo>
                <a:cubicBezTo>
                  <a:pt x="372070" y="734219"/>
                  <a:pt x="369590" y="735459"/>
                  <a:pt x="364629" y="732978"/>
                </a:cubicBezTo>
                <a:cubicBezTo>
                  <a:pt x="359668" y="730498"/>
                  <a:pt x="357187" y="731738"/>
                  <a:pt x="357187" y="736699"/>
                </a:cubicBezTo>
                <a:cubicBezTo>
                  <a:pt x="357187" y="741660"/>
                  <a:pt x="357187" y="744141"/>
                  <a:pt x="357187" y="744141"/>
                </a:cubicBezTo>
                <a:cubicBezTo>
                  <a:pt x="352227" y="744141"/>
                  <a:pt x="349746" y="741660"/>
                  <a:pt x="349746" y="736699"/>
                </a:cubicBezTo>
                <a:cubicBezTo>
                  <a:pt x="349746" y="731738"/>
                  <a:pt x="347266" y="729258"/>
                  <a:pt x="342305" y="729258"/>
                </a:cubicBezTo>
                <a:lnTo>
                  <a:pt x="334863" y="736699"/>
                </a:lnTo>
                <a:cubicBezTo>
                  <a:pt x="324941" y="731738"/>
                  <a:pt x="317500" y="729258"/>
                  <a:pt x="312539" y="729258"/>
                </a:cubicBezTo>
                <a:cubicBezTo>
                  <a:pt x="312539" y="729258"/>
                  <a:pt x="310059" y="729258"/>
                  <a:pt x="305098" y="729258"/>
                </a:cubicBezTo>
                <a:cubicBezTo>
                  <a:pt x="305098" y="724297"/>
                  <a:pt x="297656" y="719336"/>
                  <a:pt x="282774" y="714375"/>
                </a:cubicBezTo>
                <a:cubicBezTo>
                  <a:pt x="277812" y="714375"/>
                  <a:pt x="272852" y="711895"/>
                  <a:pt x="267891" y="706934"/>
                </a:cubicBezTo>
                <a:lnTo>
                  <a:pt x="260449" y="699492"/>
                </a:lnTo>
                <a:lnTo>
                  <a:pt x="253008" y="692051"/>
                </a:lnTo>
                <a:lnTo>
                  <a:pt x="253008" y="684609"/>
                </a:lnTo>
                <a:lnTo>
                  <a:pt x="208359" y="669726"/>
                </a:lnTo>
                <a:lnTo>
                  <a:pt x="200918" y="684609"/>
                </a:lnTo>
                <a:cubicBezTo>
                  <a:pt x="195957" y="684609"/>
                  <a:pt x="190996" y="682129"/>
                  <a:pt x="186035" y="677168"/>
                </a:cubicBezTo>
                <a:lnTo>
                  <a:pt x="163711" y="662285"/>
                </a:lnTo>
                <a:lnTo>
                  <a:pt x="133945" y="654844"/>
                </a:lnTo>
                <a:lnTo>
                  <a:pt x="156270" y="654844"/>
                </a:lnTo>
                <a:cubicBezTo>
                  <a:pt x="171152" y="654844"/>
                  <a:pt x="181074" y="657324"/>
                  <a:pt x="186035" y="662285"/>
                </a:cubicBezTo>
                <a:cubicBezTo>
                  <a:pt x="186035" y="662285"/>
                  <a:pt x="188516" y="662285"/>
                  <a:pt x="193477" y="662285"/>
                </a:cubicBezTo>
                <a:cubicBezTo>
                  <a:pt x="198438" y="662285"/>
                  <a:pt x="203399" y="662285"/>
                  <a:pt x="208359" y="662285"/>
                </a:cubicBezTo>
                <a:lnTo>
                  <a:pt x="230684" y="662285"/>
                </a:lnTo>
                <a:lnTo>
                  <a:pt x="238125" y="662285"/>
                </a:lnTo>
                <a:cubicBezTo>
                  <a:pt x="243086" y="662285"/>
                  <a:pt x="246807" y="663525"/>
                  <a:pt x="249287" y="666006"/>
                </a:cubicBezTo>
                <a:cubicBezTo>
                  <a:pt x="251768" y="668486"/>
                  <a:pt x="253008" y="669726"/>
                  <a:pt x="253008" y="669726"/>
                </a:cubicBezTo>
                <a:cubicBezTo>
                  <a:pt x="253008" y="672207"/>
                  <a:pt x="253628" y="674067"/>
                  <a:pt x="254868" y="675308"/>
                </a:cubicBezTo>
                <a:lnTo>
                  <a:pt x="255985" y="675680"/>
                </a:lnTo>
                <a:lnTo>
                  <a:pt x="256728" y="673447"/>
                </a:lnTo>
                <a:cubicBezTo>
                  <a:pt x="259209" y="670967"/>
                  <a:pt x="262930" y="669726"/>
                  <a:pt x="267891" y="669726"/>
                </a:cubicBezTo>
                <a:cubicBezTo>
                  <a:pt x="272852" y="669726"/>
                  <a:pt x="276572" y="670967"/>
                  <a:pt x="279053" y="673447"/>
                </a:cubicBezTo>
                <a:cubicBezTo>
                  <a:pt x="281533" y="675928"/>
                  <a:pt x="288975" y="677168"/>
                  <a:pt x="301377" y="677168"/>
                </a:cubicBezTo>
                <a:cubicBezTo>
                  <a:pt x="313779" y="677168"/>
                  <a:pt x="322461" y="674688"/>
                  <a:pt x="327422" y="669726"/>
                </a:cubicBezTo>
                <a:lnTo>
                  <a:pt x="342305" y="669726"/>
                </a:lnTo>
                <a:lnTo>
                  <a:pt x="327422" y="662285"/>
                </a:lnTo>
                <a:lnTo>
                  <a:pt x="327422" y="654844"/>
                </a:lnTo>
                <a:cubicBezTo>
                  <a:pt x="332383" y="654844"/>
                  <a:pt x="337344" y="656084"/>
                  <a:pt x="342305" y="658564"/>
                </a:cubicBezTo>
                <a:cubicBezTo>
                  <a:pt x="347266" y="661045"/>
                  <a:pt x="349746" y="659805"/>
                  <a:pt x="349746" y="654844"/>
                </a:cubicBezTo>
                <a:cubicBezTo>
                  <a:pt x="349746" y="649883"/>
                  <a:pt x="347266" y="647402"/>
                  <a:pt x="342305" y="647402"/>
                </a:cubicBezTo>
                <a:cubicBezTo>
                  <a:pt x="337344" y="647402"/>
                  <a:pt x="333623" y="647402"/>
                  <a:pt x="331143" y="647402"/>
                </a:cubicBezTo>
                <a:cubicBezTo>
                  <a:pt x="328662" y="647402"/>
                  <a:pt x="327422" y="647402"/>
                  <a:pt x="327422" y="647402"/>
                </a:cubicBezTo>
                <a:cubicBezTo>
                  <a:pt x="322461" y="642441"/>
                  <a:pt x="319980" y="639961"/>
                  <a:pt x="319980" y="639961"/>
                </a:cubicBezTo>
                <a:cubicBezTo>
                  <a:pt x="319980" y="639961"/>
                  <a:pt x="322461" y="637480"/>
                  <a:pt x="327422" y="632519"/>
                </a:cubicBezTo>
                <a:cubicBezTo>
                  <a:pt x="332383" y="632519"/>
                  <a:pt x="342305" y="635000"/>
                  <a:pt x="357187" y="639961"/>
                </a:cubicBezTo>
                <a:cubicBezTo>
                  <a:pt x="372070" y="644922"/>
                  <a:pt x="380752" y="646162"/>
                  <a:pt x="383232" y="643682"/>
                </a:cubicBezTo>
                <a:cubicBezTo>
                  <a:pt x="385713" y="641201"/>
                  <a:pt x="389434" y="639961"/>
                  <a:pt x="394395" y="639961"/>
                </a:cubicBezTo>
                <a:cubicBezTo>
                  <a:pt x="399355" y="639961"/>
                  <a:pt x="403076" y="638721"/>
                  <a:pt x="405557" y="636240"/>
                </a:cubicBezTo>
                <a:cubicBezTo>
                  <a:pt x="408037" y="633760"/>
                  <a:pt x="411758" y="635000"/>
                  <a:pt x="416719" y="639961"/>
                </a:cubicBezTo>
                <a:cubicBezTo>
                  <a:pt x="421680" y="644922"/>
                  <a:pt x="429121" y="644922"/>
                  <a:pt x="439043" y="639961"/>
                </a:cubicBezTo>
                <a:lnTo>
                  <a:pt x="446484" y="639961"/>
                </a:lnTo>
                <a:lnTo>
                  <a:pt x="439043" y="625078"/>
                </a:lnTo>
                <a:cubicBezTo>
                  <a:pt x="434082" y="620117"/>
                  <a:pt x="431602" y="616396"/>
                  <a:pt x="431602" y="613916"/>
                </a:cubicBezTo>
                <a:cubicBezTo>
                  <a:pt x="431602" y="611436"/>
                  <a:pt x="430361" y="610195"/>
                  <a:pt x="427881" y="610195"/>
                </a:cubicBezTo>
                <a:cubicBezTo>
                  <a:pt x="425401" y="610195"/>
                  <a:pt x="424160" y="607715"/>
                  <a:pt x="424160" y="602754"/>
                </a:cubicBezTo>
                <a:cubicBezTo>
                  <a:pt x="424160" y="597793"/>
                  <a:pt x="419199" y="590351"/>
                  <a:pt x="409277" y="580430"/>
                </a:cubicBezTo>
                <a:cubicBezTo>
                  <a:pt x="389434" y="565547"/>
                  <a:pt x="386953" y="558105"/>
                  <a:pt x="401836" y="558105"/>
                </a:cubicBezTo>
                <a:lnTo>
                  <a:pt x="394395" y="558105"/>
                </a:lnTo>
                <a:cubicBezTo>
                  <a:pt x="384473" y="558105"/>
                  <a:pt x="380752" y="555625"/>
                  <a:pt x="383232" y="550664"/>
                </a:cubicBezTo>
                <a:cubicBezTo>
                  <a:pt x="385713" y="545703"/>
                  <a:pt x="386953" y="539502"/>
                  <a:pt x="386953" y="532060"/>
                </a:cubicBezTo>
                <a:lnTo>
                  <a:pt x="386953" y="528340"/>
                </a:lnTo>
                <a:lnTo>
                  <a:pt x="379512" y="506016"/>
                </a:lnTo>
                <a:cubicBezTo>
                  <a:pt x="369590" y="496094"/>
                  <a:pt x="364629" y="486172"/>
                  <a:pt x="364629" y="476250"/>
                </a:cubicBezTo>
                <a:lnTo>
                  <a:pt x="364629" y="468809"/>
                </a:lnTo>
                <a:lnTo>
                  <a:pt x="349746" y="461367"/>
                </a:lnTo>
                <a:lnTo>
                  <a:pt x="342305" y="453926"/>
                </a:lnTo>
                <a:cubicBezTo>
                  <a:pt x="357187" y="453926"/>
                  <a:pt x="364629" y="453926"/>
                  <a:pt x="364629" y="453926"/>
                </a:cubicBezTo>
                <a:lnTo>
                  <a:pt x="364629" y="446484"/>
                </a:lnTo>
                <a:lnTo>
                  <a:pt x="372070" y="453926"/>
                </a:lnTo>
                <a:cubicBezTo>
                  <a:pt x="377031" y="453926"/>
                  <a:pt x="380752" y="453926"/>
                  <a:pt x="383232" y="453926"/>
                </a:cubicBezTo>
                <a:cubicBezTo>
                  <a:pt x="385713" y="453926"/>
                  <a:pt x="386953" y="451445"/>
                  <a:pt x="386953" y="446484"/>
                </a:cubicBezTo>
                <a:cubicBezTo>
                  <a:pt x="386953" y="441523"/>
                  <a:pt x="381992" y="439043"/>
                  <a:pt x="372070" y="439043"/>
                </a:cubicBezTo>
                <a:lnTo>
                  <a:pt x="357187" y="431601"/>
                </a:lnTo>
                <a:lnTo>
                  <a:pt x="349746" y="431601"/>
                </a:lnTo>
                <a:lnTo>
                  <a:pt x="342305" y="416719"/>
                </a:lnTo>
                <a:cubicBezTo>
                  <a:pt x="347266" y="411758"/>
                  <a:pt x="339824" y="406797"/>
                  <a:pt x="319980" y="401836"/>
                </a:cubicBezTo>
                <a:cubicBezTo>
                  <a:pt x="319980" y="396875"/>
                  <a:pt x="318740" y="394394"/>
                  <a:pt x="316260" y="394394"/>
                </a:cubicBezTo>
                <a:cubicBezTo>
                  <a:pt x="313779" y="394394"/>
                  <a:pt x="312539" y="394394"/>
                  <a:pt x="312539" y="394394"/>
                </a:cubicBezTo>
                <a:lnTo>
                  <a:pt x="290215" y="401836"/>
                </a:lnTo>
                <a:lnTo>
                  <a:pt x="275332" y="401836"/>
                </a:lnTo>
                <a:lnTo>
                  <a:pt x="267891" y="394394"/>
                </a:lnTo>
                <a:cubicBezTo>
                  <a:pt x="267891" y="389433"/>
                  <a:pt x="260449" y="384473"/>
                  <a:pt x="245566" y="379512"/>
                </a:cubicBezTo>
                <a:lnTo>
                  <a:pt x="253008" y="379512"/>
                </a:lnTo>
                <a:cubicBezTo>
                  <a:pt x="257969" y="379512"/>
                  <a:pt x="265410" y="379512"/>
                  <a:pt x="275332" y="379512"/>
                </a:cubicBezTo>
                <a:cubicBezTo>
                  <a:pt x="285254" y="379512"/>
                  <a:pt x="292696" y="379512"/>
                  <a:pt x="297656" y="379512"/>
                </a:cubicBezTo>
                <a:lnTo>
                  <a:pt x="319980" y="386953"/>
                </a:lnTo>
                <a:cubicBezTo>
                  <a:pt x="324941" y="386953"/>
                  <a:pt x="327422" y="389433"/>
                  <a:pt x="327422" y="394394"/>
                </a:cubicBezTo>
                <a:lnTo>
                  <a:pt x="334863" y="386953"/>
                </a:lnTo>
                <a:cubicBezTo>
                  <a:pt x="339824" y="391914"/>
                  <a:pt x="342305" y="394394"/>
                  <a:pt x="342305" y="394394"/>
                </a:cubicBezTo>
                <a:cubicBezTo>
                  <a:pt x="342305" y="394394"/>
                  <a:pt x="344785" y="394394"/>
                  <a:pt x="349746" y="394394"/>
                </a:cubicBezTo>
                <a:lnTo>
                  <a:pt x="349746" y="386953"/>
                </a:lnTo>
                <a:lnTo>
                  <a:pt x="357187" y="379512"/>
                </a:lnTo>
                <a:cubicBezTo>
                  <a:pt x="362148" y="379512"/>
                  <a:pt x="367110" y="379512"/>
                  <a:pt x="372070" y="379512"/>
                </a:cubicBezTo>
                <a:lnTo>
                  <a:pt x="379512" y="372070"/>
                </a:lnTo>
                <a:cubicBezTo>
                  <a:pt x="374551" y="367109"/>
                  <a:pt x="374551" y="362148"/>
                  <a:pt x="379512" y="357187"/>
                </a:cubicBezTo>
                <a:lnTo>
                  <a:pt x="401836" y="357187"/>
                </a:lnTo>
                <a:lnTo>
                  <a:pt x="394395" y="364629"/>
                </a:lnTo>
                <a:cubicBezTo>
                  <a:pt x="394395" y="359668"/>
                  <a:pt x="393154" y="358428"/>
                  <a:pt x="390674" y="360908"/>
                </a:cubicBezTo>
                <a:cubicBezTo>
                  <a:pt x="388194" y="363388"/>
                  <a:pt x="389434" y="365869"/>
                  <a:pt x="394395" y="368350"/>
                </a:cubicBezTo>
                <a:cubicBezTo>
                  <a:pt x="399355" y="370830"/>
                  <a:pt x="401836" y="374551"/>
                  <a:pt x="401836" y="379512"/>
                </a:cubicBezTo>
                <a:cubicBezTo>
                  <a:pt x="401836" y="384473"/>
                  <a:pt x="404316" y="386953"/>
                  <a:pt x="409277" y="386953"/>
                </a:cubicBezTo>
                <a:cubicBezTo>
                  <a:pt x="414238" y="386953"/>
                  <a:pt x="416719" y="384473"/>
                  <a:pt x="416719" y="379512"/>
                </a:cubicBezTo>
                <a:lnTo>
                  <a:pt x="416719" y="372070"/>
                </a:lnTo>
                <a:lnTo>
                  <a:pt x="416719" y="364629"/>
                </a:lnTo>
                <a:cubicBezTo>
                  <a:pt x="406797" y="359668"/>
                  <a:pt x="409277" y="357187"/>
                  <a:pt x="424160" y="357187"/>
                </a:cubicBezTo>
                <a:lnTo>
                  <a:pt x="439043" y="357187"/>
                </a:lnTo>
                <a:cubicBezTo>
                  <a:pt x="453926" y="362148"/>
                  <a:pt x="466328" y="364629"/>
                  <a:pt x="476250" y="364629"/>
                </a:cubicBezTo>
                <a:lnTo>
                  <a:pt x="498574" y="364629"/>
                </a:lnTo>
                <a:cubicBezTo>
                  <a:pt x="508496" y="364629"/>
                  <a:pt x="515937" y="364629"/>
                  <a:pt x="520899" y="364629"/>
                </a:cubicBezTo>
                <a:cubicBezTo>
                  <a:pt x="525859" y="364629"/>
                  <a:pt x="534541" y="364629"/>
                  <a:pt x="546943" y="364629"/>
                </a:cubicBezTo>
                <a:cubicBezTo>
                  <a:pt x="559346" y="364629"/>
                  <a:pt x="565547" y="364629"/>
                  <a:pt x="565547" y="364629"/>
                </a:cubicBezTo>
                <a:cubicBezTo>
                  <a:pt x="560586" y="359668"/>
                  <a:pt x="555625" y="357187"/>
                  <a:pt x="550664" y="357187"/>
                </a:cubicBezTo>
                <a:cubicBezTo>
                  <a:pt x="540742" y="357187"/>
                  <a:pt x="533301" y="357187"/>
                  <a:pt x="528340" y="357187"/>
                </a:cubicBezTo>
                <a:lnTo>
                  <a:pt x="520899" y="349746"/>
                </a:lnTo>
                <a:lnTo>
                  <a:pt x="520899" y="342305"/>
                </a:lnTo>
                <a:cubicBezTo>
                  <a:pt x="515937" y="337344"/>
                  <a:pt x="517178" y="334863"/>
                  <a:pt x="524619" y="334863"/>
                </a:cubicBezTo>
                <a:cubicBezTo>
                  <a:pt x="532060" y="334863"/>
                  <a:pt x="535781" y="334863"/>
                  <a:pt x="535781" y="334863"/>
                </a:cubicBezTo>
                <a:cubicBezTo>
                  <a:pt x="535781" y="334863"/>
                  <a:pt x="533301" y="332383"/>
                  <a:pt x="528340" y="327422"/>
                </a:cubicBezTo>
                <a:cubicBezTo>
                  <a:pt x="523379" y="322461"/>
                  <a:pt x="519658" y="319980"/>
                  <a:pt x="517178" y="319980"/>
                </a:cubicBezTo>
                <a:cubicBezTo>
                  <a:pt x="514697" y="319980"/>
                  <a:pt x="510977" y="317500"/>
                  <a:pt x="506016" y="312539"/>
                </a:cubicBezTo>
                <a:cubicBezTo>
                  <a:pt x="506016" y="312539"/>
                  <a:pt x="506016" y="315019"/>
                  <a:pt x="506016" y="319980"/>
                </a:cubicBezTo>
                <a:cubicBezTo>
                  <a:pt x="501055" y="324941"/>
                  <a:pt x="496094" y="324941"/>
                  <a:pt x="491133" y="319980"/>
                </a:cubicBezTo>
                <a:cubicBezTo>
                  <a:pt x="481211" y="319980"/>
                  <a:pt x="473769" y="319980"/>
                  <a:pt x="468809" y="319980"/>
                </a:cubicBezTo>
                <a:lnTo>
                  <a:pt x="453926" y="319980"/>
                </a:lnTo>
                <a:cubicBezTo>
                  <a:pt x="448965" y="324941"/>
                  <a:pt x="440283" y="324941"/>
                  <a:pt x="427881" y="319980"/>
                </a:cubicBezTo>
                <a:cubicBezTo>
                  <a:pt x="415479" y="315019"/>
                  <a:pt x="409277" y="310059"/>
                  <a:pt x="409277" y="305098"/>
                </a:cubicBezTo>
                <a:cubicBezTo>
                  <a:pt x="404316" y="305098"/>
                  <a:pt x="400596" y="305098"/>
                  <a:pt x="398115" y="305098"/>
                </a:cubicBezTo>
                <a:cubicBezTo>
                  <a:pt x="395635" y="305098"/>
                  <a:pt x="391914" y="305098"/>
                  <a:pt x="386953" y="305098"/>
                </a:cubicBezTo>
                <a:lnTo>
                  <a:pt x="379512" y="312539"/>
                </a:lnTo>
                <a:cubicBezTo>
                  <a:pt x="377031" y="312539"/>
                  <a:pt x="372070" y="312539"/>
                  <a:pt x="364629" y="312539"/>
                </a:cubicBezTo>
                <a:lnTo>
                  <a:pt x="342305" y="312539"/>
                </a:lnTo>
                <a:cubicBezTo>
                  <a:pt x="342305" y="317500"/>
                  <a:pt x="342305" y="319980"/>
                  <a:pt x="342305" y="319980"/>
                </a:cubicBezTo>
                <a:lnTo>
                  <a:pt x="334863" y="312539"/>
                </a:lnTo>
                <a:cubicBezTo>
                  <a:pt x="334863" y="312539"/>
                  <a:pt x="334863" y="311299"/>
                  <a:pt x="334863" y="308818"/>
                </a:cubicBezTo>
                <a:cubicBezTo>
                  <a:pt x="334863" y="306338"/>
                  <a:pt x="332383" y="305098"/>
                  <a:pt x="327422" y="305098"/>
                </a:cubicBezTo>
                <a:cubicBezTo>
                  <a:pt x="322461" y="305098"/>
                  <a:pt x="322461" y="307578"/>
                  <a:pt x="327422" y="312539"/>
                </a:cubicBezTo>
                <a:lnTo>
                  <a:pt x="319980" y="312539"/>
                </a:lnTo>
                <a:cubicBezTo>
                  <a:pt x="310059" y="312539"/>
                  <a:pt x="302617" y="312539"/>
                  <a:pt x="297656" y="312539"/>
                </a:cubicBezTo>
                <a:cubicBezTo>
                  <a:pt x="297656" y="312539"/>
                  <a:pt x="295176" y="310059"/>
                  <a:pt x="290215" y="305098"/>
                </a:cubicBezTo>
                <a:cubicBezTo>
                  <a:pt x="290215" y="300137"/>
                  <a:pt x="282774" y="295176"/>
                  <a:pt x="267891" y="290215"/>
                </a:cubicBezTo>
                <a:lnTo>
                  <a:pt x="245566" y="282773"/>
                </a:lnTo>
                <a:lnTo>
                  <a:pt x="238125" y="275332"/>
                </a:lnTo>
                <a:cubicBezTo>
                  <a:pt x="233164" y="270371"/>
                  <a:pt x="228203" y="267891"/>
                  <a:pt x="223242" y="267891"/>
                </a:cubicBezTo>
                <a:cubicBezTo>
                  <a:pt x="218281" y="267891"/>
                  <a:pt x="209600" y="266650"/>
                  <a:pt x="197197" y="264170"/>
                </a:cubicBezTo>
                <a:cubicBezTo>
                  <a:pt x="184795" y="261689"/>
                  <a:pt x="176113" y="260449"/>
                  <a:pt x="171152" y="260449"/>
                </a:cubicBezTo>
                <a:lnTo>
                  <a:pt x="163711" y="253008"/>
                </a:lnTo>
                <a:cubicBezTo>
                  <a:pt x="163711" y="243086"/>
                  <a:pt x="153789" y="238125"/>
                  <a:pt x="133945" y="238125"/>
                </a:cubicBezTo>
                <a:cubicBezTo>
                  <a:pt x="124023" y="238125"/>
                  <a:pt x="119063" y="238125"/>
                  <a:pt x="119063" y="238125"/>
                </a:cubicBezTo>
                <a:lnTo>
                  <a:pt x="104180" y="238125"/>
                </a:lnTo>
                <a:cubicBezTo>
                  <a:pt x="99219" y="238125"/>
                  <a:pt x="95498" y="236885"/>
                  <a:pt x="93018" y="234404"/>
                </a:cubicBezTo>
                <a:cubicBezTo>
                  <a:pt x="90537" y="231924"/>
                  <a:pt x="86817" y="233164"/>
                  <a:pt x="81855" y="238125"/>
                </a:cubicBezTo>
                <a:lnTo>
                  <a:pt x="74414" y="230684"/>
                </a:lnTo>
                <a:cubicBezTo>
                  <a:pt x="74414" y="230684"/>
                  <a:pt x="71934" y="230684"/>
                  <a:pt x="66973" y="230684"/>
                </a:cubicBezTo>
                <a:cubicBezTo>
                  <a:pt x="62012" y="225722"/>
                  <a:pt x="58291" y="225722"/>
                  <a:pt x="55811" y="230684"/>
                </a:cubicBezTo>
                <a:cubicBezTo>
                  <a:pt x="53330" y="235645"/>
                  <a:pt x="49610" y="238125"/>
                  <a:pt x="44648" y="238125"/>
                </a:cubicBezTo>
                <a:cubicBezTo>
                  <a:pt x="39687" y="238125"/>
                  <a:pt x="37207" y="236885"/>
                  <a:pt x="37207" y="234404"/>
                </a:cubicBezTo>
                <a:cubicBezTo>
                  <a:pt x="37207" y="231924"/>
                  <a:pt x="37207" y="228203"/>
                  <a:pt x="37207" y="223242"/>
                </a:cubicBezTo>
                <a:cubicBezTo>
                  <a:pt x="37207" y="218281"/>
                  <a:pt x="37207" y="215801"/>
                  <a:pt x="37207" y="215801"/>
                </a:cubicBezTo>
                <a:cubicBezTo>
                  <a:pt x="32246" y="215801"/>
                  <a:pt x="27285" y="213320"/>
                  <a:pt x="22324" y="208359"/>
                </a:cubicBezTo>
                <a:lnTo>
                  <a:pt x="22324" y="200918"/>
                </a:lnTo>
                <a:cubicBezTo>
                  <a:pt x="27285" y="200918"/>
                  <a:pt x="29766" y="199677"/>
                  <a:pt x="29766" y="197197"/>
                </a:cubicBezTo>
                <a:cubicBezTo>
                  <a:pt x="29766" y="194717"/>
                  <a:pt x="27285" y="193476"/>
                  <a:pt x="22324" y="193476"/>
                </a:cubicBezTo>
                <a:cubicBezTo>
                  <a:pt x="17363" y="193476"/>
                  <a:pt x="13643" y="188515"/>
                  <a:pt x="11162" y="178594"/>
                </a:cubicBezTo>
                <a:cubicBezTo>
                  <a:pt x="8682" y="168672"/>
                  <a:pt x="9922" y="162470"/>
                  <a:pt x="14883" y="159990"/>
                </a:cubicBezTo>
                <a:cubicBezTo>
                  <a:pt x="19844" y="157510"/>
                  <a:pt x="21084" y="153789"/>
                  <a:pt x="18603" y="148828"/>
                </a:cubicBezTo>
                <a:cubicBezTo>
                  <a:pt x="16123" y="143867"/>
                  <a:pt x="12402" y="142627"/>
                  <a:pt x="7441" y="145107"/>
                </a:cubicBezTo>
                <a:cubicBezTo>
                  <a:pt x="2480" y="147588"/>
                  <a:pt x="0" y="146348"/>
                  <a:pt x="0" y="141387"/>
                </a:cubicBezTo>
                <a:cubicBezTo>
                  <a:pt x="0" y="141387"/>
                  <a:pt x="1240" y="140146"/>
                  <a:pt x="3721" y="137666"/>
                </a:cubicBezTo>
                <a:cubicBezTo>
                  <a:pt x="6201" y="135186"/>
                  <a:pt x="8682" y="133945"/>
                  <a:pt x="11162" y="133945"/>
                </a:cubicBezTo>
                <a:cubicBezTo>
                  <a:pt x="13643" y="133945"/>
                  <a:pt x="14883" y="133945"/>
                  <a:pt x="14883" y="133945"/>
                </a:cubicBezTo>
                <a:lnTo>
                  <a:pt x="29766" y="133945"/>
                </a:lnTo>
                <a:lnTo>
                  <a:pt x="37207" y="133945"/>
                </a:lnTo>
                <a:cubicBezTo>
                  <a:pt x="32246" y="128984"/>
                  <a:pt x="28525" y="126504"/>
                  <a:pt x="26045" y="126504"/>
                </a:cubicBezTo>
                <a:cubicBezTo>
                  <a:pt x="23564" y="126504"/>
                  <a:pt x="22324" y="121542"/>
                  <a:pt x="22324" y="111621"/>
                </a:cubicBezTo>
                <a:lnTo>
                  <a:pt x="29766" y="104179"/>
                </a:lnTo>
                <a:lnTo>
                  <a:pt x="66973" y="119062"/>
                </a:lnTo>
                <a:lnTo>
                  <a:pt x="74414" y="119062"/>
                </a:lnTo>
                <a:cubicBezTo>
                  <a:pt x="99219" y="124024"/>
                  <a:pt x="111621" y="124024"/>
                  <a:pt x="111621" y="119062"/>
                </a:cubicBezTo>
                <a:cubicBezTo>
                  <a:pt x="111621" y="119062"/>
                  <a:pt x="116582" y="121542"/>
                  <a:pt x="126504" y="126504"/>
                </a:cubicBezTo>
                <a:cubicBezTo>
                  <a:pt x="136426" y="126504"/>
                  <a:pt x="146348" y="128984"/>
                  <a:pt x="156270" y="133945"/>
                </a:cubicBezTo>
                <a:lnTo>
                  <a:pt x="171152" y="141387"/>
                </a:lnTo>
                <a:cubicBezTo>
                  <a:pt x="176113" y="141387"/>
                  <a:pt x="174873" y="142627"/>
                  <a:pt x="167432" y="145107"/>
                </a:cubicBezTo>
                <a:cubicBezTo>
                  <a:pt x="159990" y="147588"/>
                  <a:pt x="157510" y="150068"/>
                  <a:pt x="159990" y="152549"/>
                </a:cubicBezTo>
                <a:cubicBezTo>
                  <a:pt x="162471" y="155029"/>
                  <a:pt x="168672" y="156269"/>
                  <a:pt x="178594" y="156269"/>
                </a:cubicBezTo>
                <a:cubicBezTo>
                  <a:pt x="188516" y="156269"/>
                  <a:pt x="193477" y="156269"/>
                  <a:pt x="193477" y="156269"/>
                </a:cubicBezTo>
                <a:lnTo>
                  <a:pt x="230684" y="156269"/>
                </a:lnTo>
                <a:lnTo>
                  <a:pt x="238125" y="163711"/>
                </a:lnTo>
                <a:cubicBezTo>
                  <a:pt x="248047" y="163711"/>
                  <a:pt x="253008" y="161230"/>
                  <a:pt x="253008" y="156269"/>
                </a:cubicBezTo>
                <a:lnTo>
                  <a:pt x="260449" y="148828"/>
                </a:lnTo>
                <a:cubicBezTo>
                  <a:pt x="260449" y="148828"/>
                  <a:pt x="262930" y="148828"/>
                  <a:pt x="267891" y="148828"/>
                </a:cubicBezTo>
                <a:cubicBezTo>
                  <a:pt x="267891" y="143867"/>
                  <a:pt x="270371" y="141387"/>
                  <a:pt x="275332" y="141387"/>
                </a:cubicBezTo>
                <a:cubicBezTo>
                  <a:pt x="280293" y="141387"/>
                  <a:pt x="284014" y="142627"/>
                  <a:pt x="286494" y="145107"/>
                </a:cubicBezTo>
                <a:cubicBezTo>
                  <a:pt x="288975" y="147588"/>
                  <a:pt x="290215" y="147588"/>
                  <a:pt x="290215" y="145107"/>
                </a:cubicBezTo>
                <a:cubicBezTo>
                  <a:pt x="290215" y="142627"/>
                  <a:pt x="297656" y="141387"/>
                  <a:pt x="312539" y="141387"/>
                </a:cubicBezTo>
                <a:cubicBezTo>
                  <a:pt x="317500" y="141387"/>
                  <a:pt x="321221" y="141387"/>
                  <a:pt x="323701" y="141387"/>
                </a:cubicBezTo>
                <a:cubicBezTo>
                  <a:pt x="326182" y="141387"/>
                  <a:pt x="329902" y="141387"/>
                  <a:pt x="334863" y="141387"/>
                </a:cubicBezTo>
                <a:lnTo>
                  <a:pt x="342305" y="141387"/>
                </a:lnTo>
                <a:cubicBezTo>
                  <a:pt x="342305" y="146348"/>
                  <a:pt x="347266" y="148828"/>
                  <a:pt x="357187" y="148828"/>
                </a:cubicBezTo>
                <a:cubicBezTo>
                  <a:pt x="362148" y="148828"/>
                  <a:pt x="368350" y="148828"/>
                  <a:pt x="375791" y="148828"/>
                </a:cubicBezTo>
                <a:cubicBezTo>
                  <a:pt x="383232" y="148828"/>
                  <a:pt x="389434" y="148828"/>
                  <a:pt x="394395" y="148828"/>
                </a:cubicBezTo>
                <a:cubicBezTo>
                  <a:pt x="409277" y="148828"/>
                  <a:pt x="416719" y="148828"/>
                  <a:pt x="416719" y="148828"/>
                </a:cubicBezTo>
                <a:cubicBezTo>
                  <a:pt x="416719" y="148828"/>
                  <a:pt x="416719" y="146348"/>
                  <a:pt x="416719" y="141387"/>
                </a:cubicBezTo>
                <a:lnTo>
                  <a:pt x="416719" y="133945"/>
                </a:lnTo>
                <a:cubicBezTo>
                  <a:pt x="416719" y="138906"/>
                  <a:pt x="411758" y="141387"/>
                  <a:pt x="401836" y="141387"/>
                </a:cubicBezTo>
                <a:lnTo>
                  <a:pt x="386953" y="133945"/>
                </a:lnTo>
                <a:cubicBezTo>
                  <a:pt x="386953" y="133945"/>
                  <a:pt x="386953" y="131465"/>
                  <a:pt x="386953" y="126504"/>
                </a:cubicBezTo>
                <a:lnTo>
                  <a:pt x="394395" y="126504"/>
                </a:lnTo>
                <a:cubicBezTo>
                  <a:pt x="394395" y="126504"/>
                  <a:pt x="398115" y="126504"/>
                  <a:pt x="405557" y="126504"/>
                </a:cubicBezTo>
                <a:cubicBezTo>
                  <a:pt x="412998" y="126504"/>
                  <a:pt x="417959" y="125263"/>
                  <a:pt x="420439" y="122783"/>
                </a:cubicBezTo>
                <a:cubicBezTo>
                  <a:pt x="422920" y="120303"/>
                  <a:pt x="425401" y="120303"/>
                  <a:pt x="427881" y="122783"/>
                </a:cubicBezTo>
                <a:cubicBezTo>
                  <a:pt x="430361" y="125263"/>
                  <a:pt x="432842" y="125263"/>
                  <a:pt x="435322" y="122783"/>
                </a:cubicBezTo>
                <a:cubicBezTo>
                  <a:pt x="437803" y="120303"/>
                  <a:pt x="441523" y="119062"/>
                  <a:pt x="446484" y="119062"/>
                </a:cubicBezTo>
                <a:lnTo>
                  <a:pt x="453926" y="126504"/>
                </a:lnTo>
                <a:cubicBezTo>
                  <a:pt x="458887" y="131465"/>
                  <a:pt x="461367" y="136425"/>
                  <a:pt x="461367" y="141387"/>
                </a:cubicBezTo>
                <a:cubicBezTo>
                  <a:pt x="461367" y="141387"/>
                  <a:pt x="456406" y="141387"/>
                  <a:pt x="446484" y="141387"/>
                </a:cubicBezTo>
                <a:cubicBezTo>
                  <a:pt x="431602" y="141387"/>
                  <a:pt x="425401" y="143867"/>
                  <a:pt x="427881" y="148828"/>
                </a:cubicBezTo>
                <a:cubicBezTo>
                  <a:pt x="430361" y="153789"/>
                  <a:pt x="434082" y="156269"/>
                  <a:pt x="439043" y="156269"/>
                </a:cubicBezTo>
                <a:cubicBezTo>
                  <a:pt x="453926" y="156269"/>
                  <a:pt x="471289" y="158750"/>
                  <a:pt x="491133" y="163711"/>
                </a:cubicBezTo>
                <a:cubicBezTo>
                  <a:pt x="496094" y="168672"/>
                  <a:pt x="499815" y="171152"/>
                  <a:pt x="502295" y="171152"/>
                </a:cubicBezTo>
                <a:cubicBezTo>
                  <a:pt x="504775" y="171152"/>
                  <a:pt x="508496" y="171152"/>
                  <a:pt x="513457" y="171152"/>
                </a:cubicBezTo>
                <a:cubicBezTo>
                  <a:pt x="518418" y="176113"/>
                  <a:pt x="520899" y="178594"/>
                  <a:pt x="520899" y="178594"/>
                </a:cubicBezTo>
                <a:cubicBezTo>
                  <a:pt x="520899" y="178594"/>
                  <a:pt x="520899" y="176113"/>
                  <a:pt x="520899" y="171152"/>
                </a:cubicBezTo>
                <a:cubicBezTo>
                  <a:pt x="520899" y="171152"/>
                  <a:pt x="525859" y="168672"/>
                  <a:pt x="535781" y="163711"/>
                </a:cubicBezTo>
                <a:cubicBezTo>
                  <a:pt x="535781" y="163711"/>
                  <a:pt x="537022" y="162470"/>
                  <a:pt x="539502" y="159990"/>
                </a:cubicBezTo>
                <a:cubicBezTo>
                  <a:pt x="541983" y="157510"/>
                  <a:pt x="543223" y="156269"/>
                  <a:pt x="543223" y="156269"/>
                </a:cubicBezTo>
                <a:cubicBezTo>
                  <a:pt x="543223" y="151308"/>
                  <a:pt x="543223" y="148828"/>
                  <a:pt x="543223" y="148828"/>
                </a:cubicBezTo>
                <a:cubicBezTo>
                  <a:pt x="543223" y="148828"/>
                  <a:pt x="543223" y="146348"/>
                  <a:pt x="543223" y="141387"/>
                </a:cubicBezTo>
                <a:cubicBezTo>
                  <a:pt x="543223" y="121542"/>
                  <a:pt x="535781" y="111621"/>
                  <a:pt x="520899" y="111621"/>
                </a:cubicBezTo>
                <a:cubicBezTo>
                  <a:pt x="515937" y="111621"/>
                  <a:pt x="512217" y="110380"/>
                  <a:pt x="509736" y="107900"/>
                </a:cubicBezTo>
                <a:cubicBezTo>
                  <a:pt x="507256" y="105420"/>
                  <a:pt x="506016" y="102939"/>
                  <a:pt x="506016" y="100459"/>
                </a:cubicBezTo>
                <a:cubicBezTo>
                  <a:pt x="506016" y="97979"/>
                  <a:pt x="509736" y="96738"/>
                  <a:pt x="517178" y="96738"/>
                </a:cubicBezTo>
                <a:cubicBezTo>
                  <a:pt x="524619" y="96738"/>
                  <a:pt x="530821" y="95497"/>
                  <a:pt x="535781" y="93017"/>
                </a:cubicBezTo>
                <a:cubicBezTo>
                  <a:pt x="540742" y="90537"/>
                  <a:pt x="540742" y="86817"/>
                  <a:pt x="535781" y="81855"/>
                </a:cubicBezTo>
                <a:lnTo>
                  <a:pt x="543223" y="81855"/>
                </a:lnTo>
                <a:lnTo>
                  <a:pt x="550664" y="81855"/>
                </a:lnTo>
                <a:cubicBezTo>
                  <a:pt x="550664" y="81855"/>
                  <a:pt x="551904" y="80615"/>
                  <a:pt x="554385" y="78135"/>
                </a:cubicBezTo>
                <a:cubicBezTo>
                  <a:pt x="556865" y="75654"/>
                  <a:pt x="563066" y="76894"/>
                  <a:pt x="572988" y="81855"/>
                </a:cubicBezTo>
                <a:cubicBezTo>
                  <a:pt x="582910" y="86817"/>
                  <a:pt x="589111" y="90537"/>
                  <a:pt x="591592" y="93017"/>
                </a:cubicBezTo>
                <a:cubicBezTo>
                  <a:pt x="594072" y="95497"/>
                  <a:pt x="596553" y="95497"/>
                  <a:pt x="599033" y="93017"/>
                </a:cubicBezTo>
                <a:cubicBezTo>
                  <a:pt x="601514" y="90537"/>
                  <a:pt x="608955" y="89297"/>
                  <a:pt x="621358" y="89297"/>
                </a:cubicBezTo>
                <a:cubicBezTo>
                  <a:pt x="633760" y="89297"/>
                  <a:pt x="642442" y="90537"/>
                  <a:pt x="647403" y="93017"/>
                </a:cubicBezTo>
                <a:cubicBezTo>
                  <a:pt x="652363" y="95497"/>
                  <a:pt x="656084" y="95497"/>
                  <a:pt x="658564" y="93017"/>
                </a:cubicBezTo>
                <a:cubicBezTo>
                  <a:pt x="661045" y="90537"/>
                  <a:pt x="664766" y="89297"/>
                  <a:pt x="669727" y="89297"/>
                </a:cubicBezTo>
                <a:lnTo>
                  <a:pt x="669727" y="96738"/>
                </a:lnTo>
                <a:cubicBezTo>
                  <a:pt x="664766" y="96738"/>
                  <a:pt x="663526" y="97979"/>
                  <a:pt x="666006" y="100459"/>
                </a:cubicBezTo>
                <a:cubicBezTo>
                  <a:pt x="668486" y="102939"/>
                  <a:pt x="672207" y="104179"/>
                  <a:pt x="677168" y="104179"/>
                </a:cubicBezTo>
                <a:cubicBezTo>
                  <a:pt x="682129" y="104179"/>
                  <a:pt x="684610" y="101699"/>
                  <a:pt x="684610" y="96738"/>
                </a:cubicBezTo>
                <a:cubicBezTo>
                  <a:pt x="689570" y="101699"/>
                  <a:pt x="693291" y="104179"/>
                  <a:pt x="695772" y="104179"/>
                </a:cubicBezTo>
                <a:cubicBezTo>
                  <a:pt x="698252" y="104179"/>
                  <a:pt x="701973" y="104179"/>
                  <a:pt x="706934" y="104179"/>
                </a:cubicBezTo>
                <a:cubicBezTo>
                  <a:pt x="711895" y="104179"/>
                  <a:pt x="714375" y="104179"/>
                  <a:pt x="714375" y="104179"/>
                </a:cubicBezTo>
                <a:cubicBezTo>
                  <a:pt x="714375" y="104179"/>
                  <a:pt x="714375" y="101699"/>
                  <a:pt x="714375" y="96738"/>
                </a:cubicBezTo>
                <a:cubicBezTo>
                  <a:pt x="714375" y="91777"/>
                  <a:pt x="715615" y="89297"/>
                  <a:pt x="718096" y="89297"/>
                </a:cubicBezTo>
                <a:cubicBezTo>
                  <a:pt x="720576" y="89297"/>
                  <a:pt x="721816" y="93017"/>
                  <a:pt x="721816" y="100459"/>
                </a:cubicBezTo>
                <a:cubicBezTo>
                  <a:pt x="721816" y="107900"/>
                  <a:pt x="724297" y="109141"/>
                  <a:pt x="729258" y="104179"/>
                </a:cubicBezTo>
                <a:lnTo>
                  <a:pt x="736699" y="96738"/>
                </a:lnTo>
                <a:lnTo>
                  <a:pt x="729258" y="96738"/>
                </a:lnTo>
                <a:lnTo>
                  <a:pt x="736699" y="89297"/>
                </a:lnTo>
                <a:cubicBezTo>
                  <a:pt x="741660" y="84335"/>
                  <a:pt x="746621" y="84335"/>
                  <a:pt x="751582" y="89297"/>
                </a:cubicBezTo>
                <a:lnTo>
                  <a:pt x="766465" y="89297"/>
                </a:lnTo>
                <a:cubicBezTo>
                  <a:pt x="766465" y="74414"/>
                  <a:pt x="761504" y="66972"/>
                  <a:pt x="751582" y="66972"/>
                </a:cubicBezTo>
                <a:cubicBezTo>
                  <a:pt x="751582" y="66972"/>
                  <a:pt x="749102" y="66972"/>
                  <a:pt x="744141" y="66972"/>
                </a:cubicBezTo>
                <a:lnTo>
                  <a:pt x="736699" y="74414"/>
                </a:lnTo>
                <a:lnTo>
                  <a:pt x="729258" y="81855"/>
                </a:lnTo>
                <a:lnTo>
                  <a:pt x="714375" y="81855"/>
                </a:lnTo>
                <a:lnTo>
                  <a:pt x="706934" y="89297"/>
                </a:lnTo>
                <a:cubicBezTo>
                  <a:pt x="697012" y="89297"/>
                  <a:pt x="692051" y="88056"/>
                  <a:pt x="692051" y="85576"/>
                </a:cubicBezTo>
                <a:cubicBezTo>
                  <a:pt x="692051" y="83096"/>
                  <a:pt x="694531" y="79375"/>
                  <a:pt x="699492" y="74414"/>
                </a:cubicBezTo>
                <a:lnTo>
                  <a:pt x="706934" y="74414"/>
                </a:lnTo>
                <a:lnTo>
                  <a:pt x="721816" y="74414"/>
                </a:lnTo>
                <a:cubicBezTo>
                  <a:pt x="726777" y="69453"/>
                  <a:pt x="730498" y="65732"/>
                  <a:pt x="732979" y="63252"/>
                </a:cubicBezTo>
                <a:cubicBezTo>
                  <a:pt x="735459" y="60772"/>
                  <a:pt x="735459" y="58290"/>
                  <a:pt x="732979" y="55810"/>
                </a:cubicBezTo>
                <a:cubicBezTo>
                  <a:pt x="730498" y="53330"/>
                  <a:pt x="726777" y="52090"/>
                  <a:pt x="721816" y="52090"/>
                </a:cubicBezTo>
                <a:lnTo>
                  <a:pt x="721816" y="59531"/>
                </a:lnTo>
                <a:lnTo>
                  <a:pt x="714375" y="59531"/>
                </a:lnTo>
                <a:cubicBezTo>
                  <a:pt x="709414" y="59531"/>
                  <a:pt x="704453" y="54570"/>
                  <a:pt x="699492" y="44648"/>
                </a:cubicBezTo>
                <a:close/>
                <a:moveTo>
                  <a:pt x="535781" y="37207"/>
                </a:moveTo>
                <a:cubicBezTo>
                  <a:pt x="540742" y="37207"/>
                  <a:pt x="543223" y="39687"/>
                  <a:pt x="543223" y="44648"/>
                </a:cubicBezTo>
                <a:lnTo>
                  <a:pt x="535781" y="44648"/>
                </a:lnTo>
                <a:cubicBezTo>
                  <a:pt x="535781" y="44648"/>
                  <a:pt x="535781" y="42168"/>
                  <a:pt x="535781" y="37207"/>
                </a:cubicBezTo>
                <a:close/>
                <a:moveTo>
                  <a:pt x="1272481" y="22324"/>
                </a:moveTo>
                <a:lnTo>
                  <a:pt x="1279922" y="29765"/>
                </a:lnTo>
                <a:lnTo>
                  <a:pt x="1272481" y="29765"/>
                </a:lnTo>
                <a:close/>
                <a:moveTo>
                  <a:pt x="1212949" y="22324"/>
                </a:moveTo>
                <a:cubicBezTo>
                  <a:pt x="1242715" y="27285"/>
                  <a:pt x="1257598" y="34727"/>
                  <a:pt x="1257598" y="44648"/>
                </a:cubicBezTo>
                <a:cubicBezTo>
                  <a:pt x="1257598" y="49610"/>
                  <a:pt x="1245195" y="47128"/>
                  <a:pt x="1220391" y="37207"/>
                </a:cubicBezTo>
                <a:close/>
                <a:moveTo>
                  <a:pt x="1056680" y="22324"/>
                </a:moveTo>
                <a:cubicBezTo>
                  <a:pt x="1056680" y="22324"/>
                  <a:pt x="1057920" y="23565"/>
                  <a:pt x="1060400" y="26045"/>
                </a:cubicBezTo>
                <a:cubicBezTo>
                  <a:pt x="1062881" y="28525"/>
                  <a:pt x="1064121" y="29765"/>
                  <a:pt x="1064121" y="29765"/>
                </a:cubicBezTo>
                <a:lnTo>
                  <a:pt x="1056680" y="29765"/>
                </a:lnTo>
                <a:cubicBezTo>
                  <a:pt x="1056680" y="29765"/>
                  <a:pt x="1056680" y="27285"/>
                  <a:pt x="1056680" y="22324"/>
                </a:cubicBezTo>
                <a:close/>
                <a:moveTo>
                  <a:pt x="714375" y="0"/>
                </a:moveTo>
                <a:lnTo>
                  <a:pt x="721816" y="0"/>
                </a:lnTo>
                <a:cubicBezTo>
                  <a:pt x="721816" y="4961"/>
                  <a:pt x="719336" y="7441"/>
                  <a:pt x="714375" y="7441"/>
                </a:cubicBezTo>
                <a:cubicBezTo>
                  <a:pt x="714375" y="7441"/>
                  <a:pt x="714375" y="4961"/>
                  <a:pt x="714375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486615" y="2061347"/>
            <a:ext cx="4690147" cy="2943158"/>
          </a:xfrm>
        </p:spPr>
        <p:txBody>
          <a:bodyPr anchor="ctr"/>
          <a:lstStyle>
            <a:lvl1pPr algn="ctr">
              <a:lnSpc>
                <a:spcPct val="80000"/>
              </a:lnSpc>
              <a:defRPr sz="6400" baseline="0">
                <a:solidFill>
                  <a:schemeClr val="tx1"/>
                </a:solidFill>
              </a:defRPr>
            </a:lvl1pPr>
          </a:lstStyle>
          <a:p>
            <a:r>
              <a:rPr kumimoji="1" lang="en-US" altLang="ja-JP" dirty="0"/>
              <a:t>Slide Title</a:t>
            </a:r>
            <a:br>
              <a:rPr kumimoji="1" lang="en-US" altLang="ja-JP" dirty="0"/>
            </a:br>
            <a:r>
              <a:rPr kumimoji="1" lang="en-US" altLang="ja-JP" dirty="0"/>
              <a:t>Goes Here</a:t>
            </a:r>
            <a:endParaRPr kumimoji="1" lang="ja-JP" altLang="en-US" dirty="0"/>
          </a:p>
        </p:txBody>
      </p:sp>
      <p:sp>
        <p:nvSpPr>
          <p:cNvPr id="10" name="テキスト プレースホルダー 5"/>
          <p:cNvSpPr>
            <a:spLocks noGrp="1"/>
          </p:cNvSpPr>
          <p:nvPr>
            <p:ph type="body" sz="quarter" idx="18" hasCustomPrompt="1"/>
          </p:nvPr>
        </p:nvSpPr>
        <p:spPr>
          <a:xfrm>
            <a:off x="5387248" y="1002498"/>
            <a:ext cx="2101389" cy="553225"/>
          </a:xfrm>
        </p:spPr>
        <p:txBody>
          <a:bodyPr numCol="1" spcCol="360000" anchor="b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Clr>
                <a:schemeClr val="accent1"/>
              </a:buClr>
              <a:buFontTx/>
              <a:buNone/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Word</a:t>
            </a:r>
            <a:endParaRPr kumimoji="1" lang="ja-JP" altLang="en-US" dirty="0"/>
          </a:p>
        </p:txBody>
      </p:sp>
      <p:sp>
        <p:nvSpPr>
          <p:cNvPr id="11" name="テキスト プレースホルダー 5"/>
          <p:cNvSpPr>
            <a:spLocks noGrp="1"/>
          </p:cNvSpPr>
          <p:nvPr>
            <p:ph type="body" sz="quarter" idx="26" hasCustomPrompt="1"/>
          </p:nvPr>
        </p:nvSpPr>
        <p:spPr>
          <a:xfrm>
            <a:off x="7756260" y="850474"/>
            <a:ext cx="3864845" cy="884050"/>
          </a:xfrm>
        </p:spPr>
        <p:txBody>
          <a:bodyPr numCol="1" spcCol="360000" anchor="ctr">
            <a:normAutofit/>
          </a:bodyPr>
          <a:lstStyle>
            <a:lvl1pPr marL="0" indent="0" algn="l">
              <a:lnSpc>
                <a:spcPct val="130000"/>
              </a:lnSpc>
              <a:spcBef>
                <a:spcPts val="0"/>
              </a:spcBef>
              <a:buClr>
                <a:schemeClr val="accent1"/>
              </a:buClr>
              <a:buFontTx/>
              <a:buNone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cxnSp>
        <p:nvCxnSpPr>
          <p:cNvPr id="12" name="Straight Connector 11"/>
          <p:cNvCxnSpPr/>
          <p:nvPr userDrawn="1"/>
        </p:nvCxnSpPr>
        <p:spPr>
          <a:xfrm>
            <a:off x="7622448" y="824681"/>
            <a:ext cx="0" cy="935635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テキスト プレースホルダー 5"/>
          <p:cNvSpPr>
            <a:spLocks noGrp="1"/>
          </p:cNvSpPr>
          <p:nvPr>
            <p:ph type="body" sz="quarter" idx="27" hasCustomPrompt="1"/>
          </p:nvPr>
        </p:nvSpPr>
        <p:spPr>
          <a:xfrm>
            <a:off x="5387248" y="2055941"/>
            <a:ext cx="2101389" cy="553225"/>
          </a:xfrm>
        </p:spPr>
        <p:txBody>
          <a:bodyPr numCol="1" spcCol="360000" anchor="b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Clr>
                <a:schemeClr val="accent1"/>
              </a:buClr>
              <a:buFontTx/>
              <a:buNone/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Word</a:t>
            </a:r>
            <a:endParaRPr kumimoji="1" lang="ja-JP" altLang="en-US" dirty="0"/>
          </a:p>
        </p:txBody>
      </p:sp>
      <p:sp>
        <p:nvSpPr>
          <p:cNvPr id="14" name="テキスト プレースホルダー 5"/>
          <p:cNvSpPr>
            <a:spLocks noGrp="1"/>
          </p:cNvSpPr>
          <p:nvPr>
            <p:ph type="body" sz="quarter" idx="28" hasCustomPrompt="1"/>
          </p:nvPr>
        </p:nvSpPr>
        <p:spPr>
          <a:xfrm>
            <a:off x="7756260" y="1903917"/>
            <a:ext cx="3864845" cy="884050"/>
          </a:xfrm>
        </p:spPr>
        <p:txBody>
          <a:bodyPr numCol="1" spcCol="360000" anchor="ctr">
            <a:normAutofit/>
          </a:bodyPr>
          <a:lstStyle>
            <a:lvl1pPr marL="0" indent="0" algn="l">
              <a:lnSpc>
                <a:spcPct val="130000"/>
              </a:lnSpc>
              <a:spcBef>
                <a:spcPts val="0"/>
              </a:spcBef>
              <a:buClr>
                <a:schemeClr val="accent1"/>
              </a:buClr>
              <a:buFontTx/>
              <a:buNone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cxnSp>
        <p:nvCxnSpPr>
          <p:cNvPr id="15" name="Straight Connector 14"/>
          <p:cNvCxnSpPr/>
          <p:nvPr userDrawn="1"/>
        </p:nvCxnSpPr>
        <p:spPr>
          <a:xfrm>
            <a:off x="7622448" y="1878124"/>
            <a:ext cx="0" cy="935635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テキスト プレースホルダー 5"/>
          <p:cNvSpPr>
            <a:spLocks noGrp="1"/>
          </p:cNvSpPr>
          <p:nvPr>
            <p:ph type="body" sz="quarter" idx="29" hasCustomPrompt="1"/>
          </p:nvPr>
        </p:nvSpPr>
        <p:spPr>
          <a:xfrm>
            <a:off x="5387248" y="3109385"/>
            <a:ext cx="2101389" cy="553225"/>
          </a:xfrm>
        </p:spPr>
        <p:txBody>
          <a:bodyPr numCol="1" spcCol="360000" anchor="b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Clr>
                <a:schemeClr val="accent1"/>
              </a:buClr>
              <a:buFontTx/>
              <a:buNone/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Word</a:t>
            </a:r>
            <a:endParaRPr kumimoji="1" lang="ja-JP" altLang="en-US" dirty="0"/>
          </a:p>
        </p:txBody>
      </p:sp>
      <p:sp>
        <p:nvSpPr>
          <p:cNvPr id="17" name="テキスト プレースホルダー 5"/>
          <p:cNvSpPr>
            <a:spLocks noGrp="1"/>
          </p:cNvSpPr>
          <p:nvPr>
            <p:ph type="body" sz="quarter" idx="30" hasCustomPrompt="1"/>
          </p:nvPr>
        </p:nvSpPr>
        <p:spPr>
          <a:xfrm>
            <a:off x="7756260" y="2957360"/>
            <a:ext cx="3864845" cy="884050"/>
          </a:xfrm>
        </p:spPr>
        <p:txBody>
          <a:bodyPr numCol="1" spcCol="360000" anchor="ctr">
            <a:normAutofit/>
          </a:bodyPr>
          <a:lstStyle>
            <a:lvl1pPr marL="0" indent="0" algn="l">
              <a:lnSpc>
                <a:spcPct val="130000"/>
              </a:lnSpc>
              <a:spcBef>
                <a:spcPts val="0"/>
              </a:spcBef>
              <a:buClr>
                <a:schemeClr val="accent1"/>
              </a:buClr>
              <a:buFontTx/>
              <a:buNone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cxnSp>
        <p:nvCxnSpPr>
          <p:cNvPr id="18" name="Straight Connector 17"/>
          <p:cNvCxnSpPr/>
          <p:nvPr userDrawn="1"/>
        </p:nvCxnSpPr>
        <p:spPr>
          <a:xfrm>
            <a:off x="7622448" y="2931567"/>
            <a:ext cx="0" cy="935635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テキスト プレースホルダー 5"/>
          <p:cNvSpPr>
            <a:spLocks noGrp="1"/>
          </p:cNvSpPr>
          <p:nvPr>
            <p:ph type="body" sz="quarter" idx="31" hasCustomPrompt="1"/>
          </p:nvPr>
        </p:nvSpPr>
        <p:spPr>
          <a:xfrm>
            <a:off x="5387248" y="4162828"/>
            <a:ext cx="2101389" cy="553225"/>
          </a:xfrm>
        </p:spPr>
        <p:txBody>
          <a:bodyPr numCol="1" spcCol="360000" anchor="b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Clr>
                <a:schemeClr val="accent1"/>
              </a:buClr>
              <a:buFontTx/>
              <a:buNone/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Word</a:t>
            </a:r>
            <a:endParaRPr kumimoji="1" lang="ja-JP" altLang="en-US" dirty="0"/>
          </a:p>
        </p:txBody>
      </p:sp>
      <p:sp>
        <p:nvSpPr>
          <p:cNvPr id="20" name="テキスト プレースホルダー 5"/>
          <p:cNvSpPr>
            <a:spLocks noGrp="1"/>
          </p:cNvSpPr>
          <p:nvPr>
            <p:ph type="body" sz="quarter" idx="32" hasCustomPrompt="1"/>
          </p:nvPr>
        </p:nvSpPr>
        <p:spPr>
          <a:xfrm>
            <a:off x="7756260" y="4010803"/>
            <a:ext cx="3864845" cy="884050"/>
          </a:xfrm>
        </p:spPr>
        <p:txBody>
          <a:bodyPr numCol="1" spcCol="360000" anchor="ctr">
            <a:normAutofit/>
          </a:bodyPr>
          <a:lstStyle>
            <a:lvl1pPr marL="0" indent="0" algn="l">
              <a:lnSpc>
                <a:spcPct val="130000"/>
              </a:lnSpc>
              <a:spcBef>
                <a:spcPts val="0"/>
              </a:spcBef>
              <a:buClr>
                <a:schemeClr val="accent1"/>
              </a:buClr>
              <a:buFontTx/>
              <a:buNone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cxnSp>
        <p:nvCxnSpPr>
          <p:cNvPr id="21" name="Straight Connector 20"/>
          <p:cNvCxnSpPr/>
          <p:nvPr userDrawn="1"/>
        </p:nvCxnSpPr>
        <p:spPr>
          <a:xfrm>
            <a:off x="7622448" y="3985010"/>
            <a:ext cx="0" cy="935635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テキスト プレースホルダー 5"/>
          <p:cNvSpPr>
            <a:spLocks noGrp="1"/>
          </p:cNvSpPr>
          <p:nvPr>
            <p:ph type="body" sz="quarter" idx="33" hasCustomPrompt="1"/>
          </p:nvPr>
        </p:nvSpPr>
        <p:spPr>
          <a:xfrm>
            <a:off x="5387248" y="5216272"/>
            <a:ext cx="2101389" cy="553225"/>
          </a:xfrm>
        </p:spPr>
        <p:txBody>
          <a:bodyPr numCol="1" spcCol="360000" anchor="b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Clr>
                <a:schemeClr val="accent1"/>
              </a:buClr>
              <a:buFontTx/>
              <a:buNone/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Word</a:t>
            </a:r>
            <a:endParaRPr kumimoji="1" lang="ja-JP" altLang="en-US" dirty="0"/>
          </a:p>
        </p:txBody>
      </p:sp>
      <p:sp>
        <p:nvSpPr>
          <p:cNvPr id="23" name="テキスト プレースホルダー 5"/>
          <p:cNvSpPr>
            <a:spLocks noGrp="1"/>
          </p:cNvSpPr>
          <p:nvPr>
            <p:ph type="body" sz="quarter" idx="34" hasCustomPrompt="1"/>
          </p:nvPr>
        </p:nvSpPr>
        <p:spPr>
          <a:xfrm>
            <a:off x="7756260" y="5064247"/>
            <a:ext cx="3864845" cy="884050"/>
          </a:xfrm>
        </p:spPr>
        <p:txBody>
          <a:bodyPr numCol="1" spcCol="360000" anchor="ctr">
            <a:normAutofit/>
          </a:bodyPr>
          <a:lstStyle>
            <a:lvl1pPr marL="0" indent="0" algn="l">
              <a:lnSpc>
                <a:spcPct val="130000"/>
              </a:lnSpc>
              <a:spcBef>
                <a:spcPts val="0"/>
              </a:spcBef>
              <a:buClr>
                <a:schemeClr val="accent1"/>
              </a:buClr>
              <a:buFontTx/>
              <a:buNone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cxnSp>
        <p:nvCxnSpPr>
          <p:cNvPr id="24" name="Straight Connector 23"/>
          <p:cNvCxnSpPr/>
          <p:nvPr userDrawn="1"/>
        </p:nvCxnSpPr>
        <p:spPr>
          <a:xfrm>
            <a:off x="7622448" y="5038454"/>
            <a:ext cx="0" cy="935635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542044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975"/>
                            </p:stCondLst>
                            <p:childTnLst>
                              <p:par>
                                <p:cTn id="13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decel="10000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825"/>
                            </p:stCondLst>
                            <p:childTnLst>
                              <p:par>
                                <p:cTn id="26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75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2" decel="10000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675"/>
                            </p:stCondLst>
                            <p:childTnLst>
                              <p:par>
                                <p:cTn id="39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75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75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decel="10000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525"/>
                            </p:stCondLst>
                            <p:childTnLst>
                              <p:par>
                                <p:cTn id="52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75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75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2" decel="10000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4375"/>
                            </p:stCondLst>
                            <p:childTnLst>
                              <p:par>
                                <p:cTn id="6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75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75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decel="10000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9" grpId="0"/>
      <p:bldP spid="10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3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3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3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3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3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  <p:extLst>
    <p:ext uri="{DCECCB84-F9BA-43D5-87BE-67443E8EF086}">
      <p15:sldGuideLst xmlns:p15="http://schemas.microsoft.com/office/powerpoint/2012/main">
        <p15:guide id="1" orient="horz" pos="3239">
          <p15:clr>
            <a:srgbClr val="FBAE40"/>
          </p15:clr>
        </p15:guide>
        <p15:guide id="2" pos="5760">
          <p15:clr>
            <a:srgbClr val="FBAE40"/>
          </p15:clr>
        </p15:guide>
      </p15:sldGuideLst>
    </p:ext>
  </p:extLs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low st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9"/>
          </p:nvPr>
        </p:nvSpPr>
        <p:spPr>
          <a:xfrm>
            <a:off x="228601" y="237909"/>
            <a:ext cx="5619749" cy="6382181"/>
          </a:xfrm>
          <a:prstGeom prst="rect">
            <a:avLst/>
          </a:prstGeom>
          <a:solidFill>
            <a:schemeClr val="tx1">
              <a:lumMod val="40000"/>
              <a:lumOff val="60000"/>
            </a:schemeClr>
          </a:solidFill>
        </p:spPr>
        <p:txBody>
          <a:bodyPr wrap="square">
            <a:noAutofit/>
          </a:bodyPr>
          <a:lstStyle>
            <a:lvl1pPr>
              <a:defRPr i="1"/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sp>
        <p:nvSpPr>
          <p:cNvPr id="6" name="Isosceles Triangle 5"/>
          <p:cNvSpPr/>
          <p:nvPr userDrawn="1"/>
        </p:nvSpPr>
        <p:spPr>
          <a:xfrm rot="10800000">
            <a:off x="7436789" y="3431197"/>
            <a:ext cx="204444" cy="119614"/>
          </a:xfrm>
          <a:prstGeom prst="triangl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sp>
        <p:nvSpPr>
          <p:cNvPr id="7" name="Isosceles Triangle 6"/>
          <p:cNvSpPr/>
          <p:nvPr userDrawn="1"/>
        </p:nvSpPr>
        <p:spPr>
          <a:xfrm rot="5400000">
            <a:off x="6030759" y="3340127"/>
            <a:ext cx="314331" cy="183848"/>
          </a:xfrm>
          <a:prstGeom prst="triangl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cxnSp>
        <p:nvCxnSpPr>
          <p:cNvPr id="8" name="Straight Connector 7"/>
          <p:cNvCxnSpPr>
            <a:stCxn id="7" idx="0"/>
            <a:endCxn id="6" idx="2"/>
          </p:cNvCxnSpPr>
          <p:nvPr userDrawn="1"/>
        </p:nvCxnSpPr>
        <p:spPr>
          <a:xfrm flipV="1">
            <a:off x="6279848" y="3431197"/>
            <a:ext cx="1361385" cy="855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7436789" y="4093124"/>
            <a:ext cx="2952241" cy="1556071"/>
          </a:xfrm>
        </p:spPr>
        <p:txBody>
          <a:bodyPr anchor="t">
            <a:normAutofit/>
          </a:bodyPr>
          <a:lstStyle>
            <a:lvl1pPr marL="0" indent="0" algn="l">
              <a:spcBef>
                <a:spcPts val="0"/>
              </a:spcBef>
              <a:buFontTx/>
              <a:buNone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7" hasCustomPrompt="1"/>
          </p:nvPr>
        </p:nvSpPr>
        <p:spPr>
          <a:xfrm>
            <a:off x="7436789" y="3628967"/>
            <a:ext cx="2952241" cy="506497"/>
          </a:xfrm>
        </p:spPr>
        <p:txBody>
          <a:bodyPr anchor="ctr">
            <a:norm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5172075" y="481613"/>
            <a:ext cx="6351847" cy="1667975"/>
          </a:xfrm>
        </p:spPr>
        <p:txBody>
          <a:bodyPr anchor="t"/>
          <a:lstStyle>
            <a:lvl1pPr algn="l">
              <a:lnSpc>
                <a:spcPct val="80000"/>
              </a:lnSpc>
              <a:defRPr sz="6400" baseline="0">
                <a:solidFill>
                  <a:schemeClr val="tx1"/>
                </a:solidFill>
              </a:defRPr>
            </a:lvl1pPr>
          </a:lstStyle>
          <a:p>
            <a:r>
              <a:rPr kumimoji="1" lang="en-US" altLang="ja-JP" dirty="0"/>
              <a:t>Slide Title</a:t>
            </a:r>
            <a:br>
              <a:rPr kumimoji="1" lang="en-US" altLang="ja-JP" dirty="0"/>
            </a:br>
            <a:r>
              <a:rPr kumimoji="1" lang="en-US" altLang="ja-JP" dirty="0"/>
              <a:t>Goes Here</a:t>
            </a:r>
            <a:endParaRPr kumimoji="1" lang="ja-JP" altLang="en-US" dirty="0"/>
          </a:p>
        </p:txBody>
      </p:sp>
      <p:sp>
        <p:nvSpPr>
          <p:cNvPr id="16" name="Rectangle 15"/>
          <p:cNvSpPr/>
          <p:nvPr userDrawn="1"/>
        </p:nvSpPr>
        <p:spPr>
          <a:xfrm>
            <a:off x="7006821" y="2247892"/>
            <a:ext cx="1064381" cy="106454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2933" dirty="0">
              <a:solidFill>
                <a:schemeClr val="tx2"/>
              </a:solidFill>
              <a:latin typeface="+mj-lt"/>
            </a:endParaRPr>
          </a:p>
        </p:txBody>
      </p:sp>
      <p:sp>
        <p:nvSpPr>
          <p:cNvPr id="17" name="Text Placeholder 3"/>
          <p:cNvSpPr>
            <a:spLocks noGrp="1"/>
          </p:cNvSpPr>
          <p:nvPr>
            <p:ph type="body" sz="quarter" idx="20" hasCustomPrompt="1"/>
          </p:nvPr>
        </p:nvSpPr>
        <p:spPr>
          <a:xfrm>
            <a:off x="7224482" y="2507738"/>
            <a:ext cx="629059" cy="640121"/>
          </a:xfrm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00</a:t>
            </a:r>
            <a:endParaRPr kumimoji="1" lang="ja-JP" altLang="en-US" dirty="0"/>
          </a:p>
        </p:txBody>
      </p:sp>
      <p:cxnSp>
        <p:nvCxnSpPr>
          <p:cNvPr id="18" name="Straight Connector 17"/>
          <p:cNvCxnSpPr>
            <a:stCxn id="6" idx="2"/>
          </p:cNvCxnSpPr>
          <p:nvPr userDrawn="1"/>
        </p:nvCxnSpPr>
        <p:spPr>
          <a:xfrm>
            <a:off x="7641233" y="3431197"/>
            <a:ext cx="4550767" cy="0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933897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975"/>
                            </p:stCondLst>
                            <p:childTnLst>
                              <p:par>
                                <p:cTn id="13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475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49" presetClass="entr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9" presetClass="entr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225"/>
                            </p:stCondLst>
                            <p:childTnLst>
                              <p:par>
                                <p:cTn id="46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75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975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475"/>
                            </p:stCondLst>
                            <p:childTnLst>
                              <p:par>
                                <p:cTn id="5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9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/>
      <p:bldP spid="16" grpId="0" animBg="1"/>
      <p:bldP spid="16" grpId="1" animBg="1"/>
      <p:bldP spid="17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1">
        <p:tmplLst>
          <p:tmpl>
            <p:tnLst>
              <p:par>
                <p:cTn presetID="49" presetClass="entr" presetSubtype="0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750" fill="hold"/>
                        <p:tgtEl>
                          <p:spTgt spid="17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750" fill="hold"/>
                        <p:tgtEl>
                          <p:spTgt spid="17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 calcmode="lin" valueType="num">
                      <p:cBhvr>
                        <p:cTn dur="750" fill="hold"/>
                        <p:tgtEl>
                          <p:spTgt spid="17"/>
                        </p:tgtEl>
                        <p:attrNameLst>
                          <p:attrName>style.rotation</p:attrName>
                        </p:attrNameLst>
                      </p:cBhvr>
                      <p:tavLst>
                        <p:tav tm="0">
                          <p:val>
                            <p:fltVal val="360"/>
                          </p:val>
                        </p:tav>
                        <p:tav tm="100000">
                          <p:val>
                            <p:fltVal val="0"/>
                          </p:val>
                        </p:tav>
                      </p:tavLst>
                    </p:anim>
                    <p:animEffect transition="in" filter="fade">
                      <p:cBhvr>
                        <p:cTn dur="75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extLst>
    <p:ext uri="{DCECCB84-F9BA-43D5-87BE-67443E8EF086}">
      <p15:sldGuideLst xmlns:p15="http://schemas.microsoft.com/office/powerpoint/2012/main">
        <p15:guide id="1" orient="horz" pos="3239">
          <p15:clr>
            <a:srgbClr val="FBAE40"/>
          </p15:clr>
        </p15:guide>
        <p15:guide id="2" pos="5760">
          <p15:clr>
            <a:srgbClr val="FBAE40"/>
          </p15:clr>
        </p15:guide>
      </p15:sldGuideLst>
    </p:ext>
  </p:extLs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low middl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  <p:sp>
        <p:nvSpPr>
          <p:cNvPr id="30" name="Isosceles Triangle 29"/>
          <p:cNvSpPr/>
          <p:nvPr userDrawn="1"/>
        </p:nvSpPr>
        <p:spPr>
          <a:xfrm rot="10800000">
            <a:off x="1063808" y="3431197"/>
            <a:ext cx="204444" cy="119614"/>
          </a:xfrm>
          <a:prstGeom prst="triangl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cxnSp>
        <p:nvCxnSpPr>
          <p:cNvPr id="31" name="Straight Connector 30"/>
          <p:cNvCxnSpPr>
            <a:endCxn id="30" idx="2"/>
          </p:cNvCxnSpPr>
          <p:nvPr userDrawn="1"/>
        </p:nvCxnSpPr>
        <p:spPr>
          <a:xfrm>
            <a:off x="0" y="3430466"/>
            <a:ext cx="1268252" cy="731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1063808" y="4093124"/>
            <a:ext cx="2952241" cy="1556071"/>
          </a:xfrm>
        </p:spPr>
        <p:txBody>
          <a:bodyPr anchor="t">
            <a:normAutofit/>
          </a:bodyPr>
          <a:lstStyle>
            <a:lvl1pPr marL="0" indent="0" algn="l">
              <a:spcBef>
                <a:spcPts val="0"/>
              </a:spcBef>
              <a:buFontTx/>
              <a:buNone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33" name="Text Placeholder 3"/>
          <p:cNvSpPr>
            <a:spLocks noGrp="1"/>
          </p:cNvSpPr>
          <p:nvPr>
            <p:ph type="body" sz="quarter" idx="17" hasCustomPrompt="1"/>
          </p:nvPr>
        </p:nvSpPr>
        <p:spPr>
          <a:xfrm>
            <a:off x="1063808" y="3628967"/>
            <a:ext cx="2952241" cy="506497"/>
          </a:xfrm>
        </p:spPr>
        <p:txBody>
          <a:bodyPr anchor="ctr">
            <a:norm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sp>
        <p:nvSpPr>
          <p:cNvPr id="34" name="Rectangle 33"/>
          <p:cNvSpPr/>
          <p:nvPr userDrawn="1"/>
        </p:nvSpPr>
        <p:spPr>
          <a:xfrm>
            <a:off x="633840" y="2247892"/>
            <a:ext cx="1064381" cy="106454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2933" dirty="0">
              <a:solidFill>
                <a:schemeClr val="tx2"/>
              </a:solidFill>
              <a:latin typeface="+mj-lt"/>
            </a:endParaRPr>
          </a:p>
        </p:txBody>
      </p:sp>
      <p:sp>
        <p:nvSpPr>
          <p:cNvPr id="35" name="Text Placeholder 3"/>
          <p:cNvSpPr>
            <a:spLocks noGrp="1"/>
          </p:cNvSpPr>
          <p:nvPr>
            <p:ph type="body" sz="quarter" idx="20" hasCustomPrompt="1"/>
          </p:nvPr>
        </p:nvSpPr>
        <p:spPr>
          <a:xfrm>
            <a:off x="851501" y="2507738"/>
            <a:ext cx="629059" cy="640121"/>
          </a:xfrm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00</a:t>
            </a:r>
            <a:endParaRPr kumimoji="1" lang="ja-JP" altLang="en-US" dirty="0"/>
          </a:p>
        </p:txBody>
      </p:sp>
      <p:cxnSp>
        <p:nvCxnSpPr>
          <p:cNvPr id="36" name="Straight Connector 35"/>
          <p:cNvCxnSpPr>
            <a:stCxn id="30" idx="2"/>
            <a:endCxn id="76" idx="4"/>
          </p:cNvCxnSpPr>
          <p:nvPr userDrawn="1"/>
        </p:nvCxnSpPr>
        <p:spPr>
          <a:xfrm>
            <a:off x="1268252" y="3431197"/>
            <a:ext cx="3474769" cy="1585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 Placehold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557930" y="1181805"/>
            <a:ext cx="2952241" cy="1556071"/>
          </a:xfrm>
        </p:spPr>
        <p:txBody>
          <a:bodyPr anchor="b">
            <a:normAutofit/>
          </a:bodyPr>
          <a:lstStyle>
            <a:lvl1pPr marL="0" indent="0" algn="l">
              <a:spcBef>
                <a:spcPts val="0"/>
              </a:spcBef>
              <a:buFontTx/>
              <a:buNone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51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4557930" y="2766867"/>
            <a:ext cx="2952241" cy="506497"/>
          </a:xfrm>
        </p:spPr>
        <p:txBody>
          <a:bodyPr anchor="ctr">
            <a:norm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sp>
        <p:nvSpPr>
          <p:cNvPr id="52" name="Rectangle 51"/>
          <p:cNvSpPr/>
          <p:nvPr userDrawn="1"/>
        </p:nvSpPr>
        <p:spPr>
          <a:xfrm>
            <a:off x="4108609" y="3580030"/>
            <a:ext cx="1064381" cy="106454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2933" dirty="0">
              <a:solidFill>
                <a:schemeClr val="tx2"/>
              </a:solidFill>
              <a:latin typeface="+mj-lt"/>
            </a:endParaRPr>
          </a:p>
        </p:txBody>
      </p:sp>
      <p:sp>
        <p:nvSpPr>
          <p:cNvPr id="53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4326270" y="3839876"/>
            <a:ext cx="629059" cy="640121"/>
          </a:xfrm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00</a:t>
            </a:r>
            <a:endParaRPr kumimoji="1" lang="ja-JP" altLang="en-US" dirty="0"/>
          </a:p>
        </p:txBody>
      </p:sp>
      <p:cxnSp>
        <p:nvCxnSpPr>
          <p:cNvPr id="54" name="Straight Connector 53"/>
          <p:cNvCxnSpPr>
            <a:stCxn id="76" idx="4"/>
          </p:cNvCxnSpPr>
          <p:nvPr userDrawn="1"/>
        </p:nvCxnSpPr>
        <p:spPr>
          <a:xfrm flipV="1">
            <a:off x="4743021" y="3431197"/>
            <a:ext cx="4134883" cy="1584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Picture Placeholder 4"/>
          <p:cNvSpPr>
            <a:spLocks noGrp="1"/>
          </p:cNvSpPr>
          <p:nvPr>
            <p:ph type="pic" sz="quarter" idx="24"/>
          </p:nvPr>
        </p:nvSpPr>
        <p:spPr>
          <a:xfrm>
            <a:off x="5223790" y="3580030"/>
            <a:ext cx="3211853" cy="2069165"/>
          </a:xfrm>
          <a:prstGeom prst="rect">
            <a:avLst/>
          </a:prstGeom>
          <a:solidFill>
            <a:schemeClr val="tx1">
              <a:lumMod val="40000"/>
              <a:lumOff val="60000"/>
            </a:schemeClr>
          </a:solidFill>
        </p:spPr>
        <p:txBody>
          <a:bodyPr wrap="square">
            <a:noAutofit/>
          </a:bodyPr>
          <a:lstStyle>
            <a:lvl1pPr>
              <a:defRPr i="1"/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sp>
        <p:nvSpPr>
          <p:cNvPr id="76" name="Isosceles Triangle 75"/>
          <p:cNvSpPr/>
          <p:nvPr userDrawn="1"/>
        </p:nvSpPr>
        <p:spPr>
          <a:xfrm>
            <a:off x="4538577" y="3313168"/>
            <a:ext cx="204444" cy="119614"/>
          </a:xfrm>
          <a:prstGeom prst="triangl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sp>
        <p:nvSpPr>
          <p:cNvPr id="84" name="Isosceles Triangle 83"/>
          <p:cNvSpPr/>
          <p:nvPr userDrawn="1"/>
        </p:nvSpPr>
        <p:spPr>
          <a:xfrm rot="10800000">
            <a:off x="8717912" y="3431197"/>
            <a:ext cx="204444" cy="119614"/>
          </a:xfrm>
          <a:prstGeom prst="triangl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sp>
        <p:nvSpPr>
          <p:cNvPr id="85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8717912" y="4093124"/>
            <a:ext cx="2952241" cy="1556071"/>
          </a:xfrm>
        </p:spPr>
        <p:txBody>
          <a:bodyPr anchor="t">
            <a:normAutofit/>
          </a:bodyPr>
          <a:lstStyle>
            <a:lvl1pPr marL="0" indent="0" algn="l">
              <a:spcBef>
                <a:spcPts val="0"/>
              </a:spcBef>
              <a:buFontTx/>
              <a:buNone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86" name="Text Placeholder 3"/>
          <p:cNvSpPr>
            <a:spLocks noGrp="1"/>
          </p:cNvSpPr>
          <p:nvPr>
            <p:ph type="body" sz="quarter" idx="26" hasCustomPrompt="1"/>
          </p:nvPr>
        </p:nvSpPr>
        <p:spPr>
          <a:xfrm>
            <a:off x="8717912" y="3628967"/>
            <a:ext cx="2952241" cy="506497"/>
          </a:xfrm>
        </p:spPr>
        <p:txBody>
          <a:bodyPr anchor="ctr">
            <a:norm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sp>
        <p:nvSpPr>
          <p:cNvPr id="87" name="Rectangle 86"/>
          <p:cNvSpPr/>
          <p:nvPr userDrawn="1"/>
        </p:nvSpPr>
        <p:spPr>
          <a:xfrm>
            <a:off x="8287944" y="2247892"/>
            <a:ext cx="1064381" cy="106454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2933" dirty="0">
              <a:solidFill>
                <a:schemeClr val="tx2"/>
              </a:solidFill>
              <a:latin typeface="+mj-lt"/>
            </a:endParaRPr>
          </a:p>
        </p:txBody>
      </p:sp>
      <p:sp>
        <p:nvSpPr>
          <p:cNvPr id="88" name="Text Placeholder 3"/>
          <p:cNvSpPr>
            <a:spLocks noGrp="1"/>
          </p:cNvSpPr>
          <p:nvPr>
            <p:ph type="body" sz="quarter" idx="27" hasCustomPrompt="1"/>
          </p:nvPr>
        </p:nvSpPr>
        <p:spPr>
          <a:xfrm>
            <a:off x="8505605" y="2507738"/>
            <a:ext cx="629059" cy="640121"/>
          </a:xfrm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00</a:t>
            </a:r>
            <a:endParaRPr kumimoji="1" lang="ja-JP" altLang="en-US" dirty="0"/>
          </a:p>
        </p:txBody>
      </p:sp>
      <p:cxnSp>
        <p:nvCxnSpPr>
          <p:cNvPr id="89" name="Straight Connector 88"/>
          <p:cNvCxnSpPr>
            <a:stCxn id="84" idx="2"/>
          </p:cNvCxnSpPr>
          <p:nvPr userDrawn="1"/>
        </p:nvCxnSpPr>
        <p:spPr>
          <a:xfrm flipV="1">
            <a:off x="8922356" y="3430466"/>
            <a:ext cx="3270325" cy="731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636783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9" presetClass="entr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7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49" presetClass="entr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7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750"/>
                            </p:stCondLst>
                            <p:childTnLst>
                              <p:par>
                                <p:cTn id="30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75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500"/>
                            </p:stCondLst>
                            <p:childTnLst>
                              <p:par>
                                <p:cTn id="43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7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9" presetClass="entr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7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7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7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75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7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7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9" presetClass="entr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7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7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7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75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75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75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3250"/>
                            </p:stCondLst>
                            <p:childTnLst>
                              <p:par>
                                <p:cTn id="71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75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75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4000"/>
                            </p:stCondLst>
                            <p:childTnLst>
                              <p:par>
                                <p:cTn id="7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4500"/>
                            </p:stCondLst>
                            <p:childTnLst>
                              <p:par>
                                <p:cTn id="8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75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75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7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7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49" presetClass="entr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7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7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7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75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75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75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49" presetClass="entr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75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75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75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75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5250"/>
                            </p:stCondLst>
                            <p:childTnLst>
                              <p:par>
                                <p:cTn id="108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0" dur="750" fill="hold"/>
                                        <p:tgtEl>
                                          <p:spTgt spid="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1" dur="750" fill="hold"/>
                                        <p:tgtEl>
                                          <p:spTgt spid="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6000"/>
                            </p:stCondLst>
                            <p:childTnLst>
                              <p:par>
                                <p:cTn id="1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6500"/>
                            </p:stCondLst>
                            <p:childTnLst>
                              <p:par>
                                <p:cTn id="1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9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  <p:bldP spid="32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build="p">
        <p:tmplLst>
          <p:tmpl lvl="1"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animBg="1"/>
      <p:bldP spid="34" grpId="1" animBg="1"/>
      <p:bldP spid="35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1">
        <p:tmplLst>
          <p:tmpl>
            <p:tnLst>
              <p:par>
                <p:cTn presetID="49" presetClass="entr" presetSubtype="0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750" fill="hold"/>
                        <p:tgtEl>
                          <p:spTgt spid="3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750" fill="hold"/>
                        <p:tgtEl>
                          <p:spTgt spid="3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 calcmode="lin" valueType="num">
                      <p:cBhvr>
                        <p:cTn dur="750" fill="hold"/>
                        <p:tgtEl>
                          <p:spTgt spid="35"/>
                        </p:tgtEl>
                        <p:attrNameLst>
                          <p:attrName>style.rotation</p:attrName>
                        </p:attrNameLst>
                      </p:cBhvr>
                      <p:tavLst>
                        <p:tav tm="0">
                          <p:val>
                            <p:fltVal val="360"/>
                          </p:val>
                        </p:tav>
                        <p:tav tm="100000">
                          <p:val>
                            <p:fltVal val="0"/>
                          </p:val>
                        </p:tav>
                      </p:tavLst>
                    </p:anim>
                    <p:animEffect transition="in" filter="fade">
                      <p:cBhvr>
                        <p:cTn dur="75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build="p">
        <p:tmplLst>
          <p:tmpl lvl="1"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5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5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2" grpId="0" animBg="1"/>
      <p:bldP spid="52" grpId="1" animBg="1"/>
      <p:bldP spid="53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5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3" grpId="1">
        <p:tmplLst>
          <p:tmpl>
            <p:tnLst>
              <p:par>
                <p:cTn presetID="49" presetClass="entr" presetSubtype="0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750" fill="hold"/>
                        <p:tgtEl>
                          <p:spTgt spid="5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750" fill="hold"/>
                        <p:tgtEl>
                          <p:spTgt spid="5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 calcmode="lin" valueType="num">
                      <p:cBhvr>
                        <p:cTn dur="750" fill="hold"/>
                        <p:tgtEl>
                          <p:spTgt spid="53"/>
                        </p:tgtEl>
                        <p:attrNameLst>
                          <p:attrName>style.rotation</p:attrName>
                        </p:attrNameLst>
                      </p:cBhvr>
                      <p:tavLst>
                        <p:tav tm="0">
                          <p:val>
                            <p:fltVal val="360"/>
                          </p:val>
                        </p:tav>
                        <p:tav tm="100000">
                          <p:val>
                            <p:fltVal val="0"/>
                          </p:val>
                        </p:tav>
                      </p:tavLst>
                    </p:anim>
                    <p:animEffect transition="in" filter="fade">
                      <p:cBhvr>
                        <p:cTn dur="750"/>
                        <p:tgtEl>
                          <p:spTgt spid="5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5" grpId="0" animBg="1"/>
      <p:bldP spid="76" grpId="0" animBg="1"/>
      <p:bldP spid="84" grpId="0" animBg="1"/>
      <p:bldP spid="85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6" grpId="0" build="p">
        <p:tmplLst>
          <p:tmpl lvl="1"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8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8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7" grpId="0" animBg="1"/>
      <p:bldP spid="87" grpId="1" animBg="1"/>
      <p:bldP spid="88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8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8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8" grpId="1">
        <p:tmplLst>
          <p:tmpl>
            <p:tnLst>
              <p:par>
                <p:cTn presetID="49" presetClass="entr" presetSubtype="0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750" fill="hold"/>
                        <p:tgtEl>
                          <p:spTgt spid="8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750" fill="hold"/>
                        <p:tgtEl>
                          <p:spTgt spid="8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 calcmode="lin" valueType="num">
                      <p:cBhvr>
                        <p:cTn dur="750" fill="hold"/>
                        <p:tgtEl>
                          <p:spTgt spid="88"/>
                        </p:tgtEl>
                        <p:attrNameLst>
                          <p:attrName>style.rotation</p:attrName>
                        </p:attrNameLst>
                      </p:cBhvr>
                      <p:tavLst>
                        <p:tav tm="0">
                          <p:val>
                            <p:fltVal val="360"/>
                          </p:val>
                        </p:tav>
                        <p:tav tm="100000">
                          <p:val>
                            <p:fltVal val="0"/>
                          </p:val>
                        </p:tav>
                      </p:tavLst>
                    </p:anim>
                    <p:animEffect transition="in" filter="fade">
                      <p:cBhvr>
                        <p:cTn dur="750"/>
                        <p:tgtEl>
                          <p:spTgt spid="8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extLst>
    <p:ext uri="{DCECCB84-F9BA-43D5-87BE-67443E8EF086}">
      <p15:sldGuideLst xmlns:p15="http://schemas.microsoft.com/office/powerpoint/2012/main">
        <p15:guide id="1" orient="horz" pos="3239">
          <p15:clr>
            <a:srgbClr val="FBAE40"/>
          </p15:clr>
        </p15:guide>
        <p15:guide id="2" pos="5760">
          <p15:clr>
            <a:srgbClr val="FBAE40"/>
          </p15:clr>
        </p15:guide>
      </p15:sldGuideLst>
    </p:ext>
  </p:extLs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low middl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  <p:cxnSp>
        <p:nvCxnSpPr>
          <p:cNvPr id="6" name="Straight Connector 5"/>
          <p:cNvCxnSpPr/>
          <p:nvPr userDrawn="1"/>
        </p:nvCxnSpPr>
        <p:spPr>
          <a:xfrm>
            <a:off x="0" y="3430466"/>
            <a:ext cx="1268252" cy="731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 Placeholder 3"/>
          <p:cNvSpPr>
            <a:spLocks noGrp="1"/>
          </p:cNvSpPr>
          <p:nvPr>
            <p:ph type="body" sz="quarter" idx="21" hasCustomPrompt="1"/>
          </p:nvPr>
        </p:nvSpPr>
        <p:spPr>
          <a:xfrm>
            <a:off x="1081305" y="1181805"/>
            <a:ext cx="2952241" cy="1556071"/>
          </a:xfrm>
        </p:spPr>
        <p:txBody>
          <a:bodyPr anchor="b">
            <a:normAutofit/>
          </a:bodyPr>
          <a:lstStyle>
            <a:lvl1pPr marL="0" indent="0" algn="l">
              <a:spcBef>
                <a:spcPts val="0"/>
              </a:spcBef>
              <a:buFontTx/>
              <a:buNone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1081305" y="2766867"/>
            <a:ext cx="2952241" cy="506497"/>
          </a:xfrm>
        </p:spPr>
        <p:txBody>
          <a:bodyPr anchor="ctr">
            <a:norm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sp>
        <p:nvSpPr>
          <p:cNvPr id="22" name="Rectangle 21"/>
          <p:cNvSpPr/>
          <p:nvPr userDrawn="1"/>
        </p:nvSpPr>
        <p:spPr>
          <a:xfrm>
            <a:off x="631984" y="3580030"/>
            <a:ext cx="1064381" cy="106454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2933" dirty="0">
              <a:solidFill>
                <a:schemeClr val="tx2"/>
              </a:solidFill>
              <a:latin typeface="+mj-lt"/>
            </a:endParaRPr>
          </a:p>
        </p:txBody>
      </p:sp>
      <p:sp>
        <p:nvSpPr>
          <p:cNvPr id="23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849645" y="3839876"/>
            <a:ext cx="629059" cy="640121"/>
          </a:xfrm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00</a:t>
            </a:r>
            <a:endParaRPr kumimoji="1" lang="ja-JP" altLang="en-US" dirty="0"/>
          </a:p>
        </p:txBody>
      </p:sp>
      <p:sp>
        <p:nvSpPr>
          <p:cNvPr id="24" name="Isosceles Triangle 23"/>
          <p:cNvSpPr/>
          <p:nvPr userDrawn="1"/>
        </p:nvSpPr>
        <p:spPr>
          <a:xfrm>
            <a:off x="1061953" y="3313168"/>
            <a:ext cx="204444" cy="119614"/>
          </a:xfrm>
          <a:prstGeom prst="triangl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cxnSp>
        <p:nvCxnSpPr>
          <p:cNvPr id="25" name="Straight Connector 24"/>
          <p:cNvCxnSpPr>
            <a:stCxn id="24" idx="4"/>
            <a:endCxn id="27" idx="2"/>
          </p:cNvCxnSpPr>
          <p:nvPr userDrawn="1"/>
        </p:nvCxnSpPr>
        <p:spPr>
          <a:xfrm flipV="1">
            <a:off x="1266397" y="3431197"/>
            <a:ext cx="3988851" cy="1585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Isosceles Triangle 26"/>
          <p:cNvSpPr/>
          <p:nvPr userDrawn="1"/>
        </p:nvSpPr>
        <p:spPr>
          <a:xfrm rot="10800000">
            <a:off x="5050803" y="3431197"/>
            <a:ext cx="204444" cy="119614"/>
          </a:xfrm>
          <a:prstGeom prst="triangl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sp>
        <p:nvSpPr>
          <p:cNvPr id="28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5075414" y="4080844"/>
            <a:ext cx="5350296" cy="1911306"/>
          </a:xfrm>
        </p:spPr>
        <p:txBody>
          <a:bodyPr anchor="t">
            <a:normAutofit/>
          </a:bodyPr>
          <a:lstStyle>
            <a:lvl1pPr marL="190510" indent="-190510" algn="l">
              <a:spcBef>
                <a:spcPts val="800"/>
              </a:spcBef>
              <a:buFont typeface="Wingdings" panose="05000000000000000000" pitchFamily="2" charset="2"/>
              <a:buChar char="n"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29" name="Text Placeholder 3"/>
          <p:cNvSpPr>
            <a:spLocks noGrp="1"/>
          </p:cNvSpPr>
          <p:nvPr>
            <p:ph type="body" sz="quarter" idx="17" hasCustomPrompt="1"/>
          </p:nvPr>
        </p:nvSpPr>
        <p:spPr>
          <a:xfrm>
            <a:off x="5075414" y="3616687"/>
            <a:ext cx="5350296" cy="506497"/>
          </a:xfrm>
        </p:spPr>
        <p:txBody>
          <a:bodyPr anchor="ctr">
            <a:norm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sp>
        <p:nvSpPr>
          <p:cNvPr id="30" name="Rectangle 29"/>
          <p:cNvSpPr/>
          <p:nvPr userDrawn="1"/>
        </p:nvSpPr>
        <p:spPr>
          <a:xfrm>
            <a:off x="4620835" y="2247892"/>
            <a:ext cx="1064381" cy="106454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2933" dirty="0">
              <a:solidFill>
                <a:schemeClr val="tx2"/>
              </a:solidFill>
              <a:latin typeface="+mj-lt"/>
            </a:endParaRP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20" hasCustomPrompt="1"/>
          </p:nvPr>
        </p:nvSpPr>
        <p:spPr>
          <a:xfrm>
            <a:off x="4838496" y="2507738"/>
            <a:ext cx="629059" cy="640121"/>
          </a:xfrm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00</a:t>
            </a:r>
            <a:endParaRPr kumimoji="1" lang="ja-JP" altLang="en-US" dirty="0"/>
          </a:p>
        </p:txBody>
      </p:sp>
      <p:sp>
        <p:nvSpPr>
          <p:cNvPr id="36" name="Picture Placeholder 4"/>
          <p:cNvSpPr>
            <a:spLocks noGrp="1"/>
          </p:cNvSpPr>
          <p:nvPr>
            <p:ph type="pic" sz="quarter" idx="24"/>
          </p:nvPr>
        </p:nvSpPr>
        <p:spPr>
          <a:xfrm>
            <a:off x="5742367" y="237909"/>
            <a:ext cx="5264569" cy="3074529"/>
          </a:xfrm>
          <a:prstGeom prst="rect">
            <a:avLst/>
          </a:prstGeom>
          <a:solidFill>
            <a:schemeClr val="tx1">
              <a:lumMod val="40000"/>
              <a:lumOff val="60000"/>
            </a:schemeClr>
          </a:solidFill>
        </p:spPr>
        <p:txBody>
          <a:bodyPr wrap="square">
            <a:noAutofit/>
          </a:bodyPr>
          <a:lstStyle>
            <a:lvl1pPr>
              <a:defRPr i="1"/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cxnSp>
        <p:nvCxnSpPr>
          <p:cNvPr id="40" name="Straight Connector 39"/>
          <p:cNvCxnSpPr>
            <a:stCxn id="27" idx="2"/>
          </p:cNvCxnSpPr>
          <p:nvPr userDrawn="1"/>
        </p:nvCxnSpPr>
        <p:spPr>
          <a:xfrm>
            <a:off x="5255248" y="3431197"/>
            <a:ext cx="6936753" cy="0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877153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9" presetClass="entr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9" presetClass="entr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750"/>
                            </p:stCondLst>
                            <p:childTnLst>
                              <p:par>
                                <p:cTn id="30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75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9" presetClass="entr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7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9" presetClass="entr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7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2750"/>
                            </p:stCondLst>
                            <p:childTnLst>
                              <p:par>
                                <p:cTn id="67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75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75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3500"/>
                            </p:stCondLst>
                            <p:childTnLst>
                              <p:par>
                                <p:cTn id="7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4000"/>
                            </p:stCondLst>
                            <p:childTnLst>
                              <p:par>
                                <p:cTn id="76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4500"/>
                            </p:stCondLst>
                            <p:childTnLst>
                              <p:par>
                                <p:cTn id="8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animBg="1"/>
      <p:bldP spid="22" grpId="1" animBg="1"/>
      <p:bldP spid="23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1">
        <p:tmplLst>
          <p:tmpl>
            <p:tnLst>
              <p:par>
                <p:cTn presetID="49" presetClass="entr" presetSubtype="0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750" fill="hold"/>
                        <p:tgtEl>
                          <p:spTgt spid="2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750" fill="hold"/>
                        <p:tgtEl>
                          <p:spTgt spid="2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 calcmode="lin" valueType="num">
                      <p:cBhvr>
                        <p:cTn dur="750" fill="hold"/>
                        <p:tgtEl>
                          <p:spTgt spid="23"/>
                        </p:tgtEl>
                        <p:attrNameLst>
                          <p:attrName>style.rotation</p:attrName>
                        </p:attrNameLst>
                      </p:cBhvr>
                      <p:tavLst>
                        <p:tav tm="0">
                          <p:val>
                            <p:fltVal val="360"/>
                          </p:val>
                        </p:tav>
                        <p:tav tm="100000">
                          <p:val>
                            <p:fltVal val="0"/>
                          </p:val>
                        </p:tav>
                      </p:tavLst>
                    </p:anim>
                    <p:animEffect transition="in" filter="fade">
                      <p:cBhvr>
                        <p:cTn dur="75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animBg="1"/>
      <p:bldP spid="27" grpId="0" animBg="1"/>
      <p:bldP spid="28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 animBg="1"/>
      <p:bldP spid="30" grpId="1" animBg="1"/>
      <p:bldP spid="31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1" grpId="1">
        <p:tmplLst>
          <p:tmpl>
            <p:tnLst>
              <p:par>
                <p:cTn presetID="49" presetClass="entr" presetSubtype="0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750" fill="hold"/>
                        <p:tgtEl>
                          <p:spTgt spid="31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750" fill="hold"/>
                        <p:tgtEl>
                          <p:spTgt spid="31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 calcmode="lin" valueType="num">
                      <p:cBhvr>
                        <p:cTn dur="750" fill="hold"/>
                        <p:tgtEl>
                          <p:spTgt spid="31"/>
                        </p:tgtEl>
                        <p:attrNameLst>
                          <p:attrName>style.rotation</p:attrName>
                        </p:attrNameLst>
                      </p:cBhvr>
                      <p:tavLst>
                        <p:tav tm="0">
                          <p:val>
                            <p:fltVal val="360"/>
                          </p:val>
                        </p:tav>
                        <p:tav tm="100000">
                          <p:val>
                            <p:fltVal val="0"/>
                          </p:val>
                        </p:tav>
                      </p:tavLst>
                    </p:anim>
                    <p:animEffect transition="in" filter="fade">
                      <p:cBhvr>
                        <p:cTn dur="75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animBg="1"/>
    </p:bldLst>
  </p:timing>
  <p:extLst>
    <p:ext uri="{DCECCB84-F9BA-43D5-87BE-67443E8EF086}">
      <p15:sldGuideLst xmlns:p15="http://schemas.microsoft.com/office/powerpoint/2012/main">
        <p15:guide id="1" orient="horz" pos="3240">
          <p15:clr>
            <a:srgbClr val="FBAE40"/>
          </p15:clr>
        </p15:guide>
        <p15:guide id="2" pos="5760">
          <p15:clr>
            <a:srgbClr val="FBAE40"/>
          </p15:clr>
        </p15:guide>
      </p15:sldGuideLst>
    </p:ext>
  </p:extLs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low middl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  <p:cxnSp>
        <p:nvCxnSpPr>
          <p:cNvPr id="5" name="Straight Connector 4"/>
          <p:cNvCxnSpPr/>
          <p:nvPr userDrawn="1"/>
        </p:nvCxnSpPr>
        <p:spPr>
          <a:xfrm>
            <a:off x="0" y="3430466"/>
            <a:ext cx="1268252" cy="731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Isosceles Triangle 5"/>
          <p:cNvSpPr/>
          <p:nvPr userDrawn="1"/>
        </p:nvSpPr>
        <p:spPr>
          <a:xfrm rot="10800000">
            <a:off x="1063808" y="3431197"/>
            <a:ext cx="204444" cy="119614"/>
          </a:xfrm>
          <a:prstGeom prst="triangl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sp>
        <p:nvSpPr>
          <p:cNvPr id="8" name="Text Placeholder 3"/>
          <p:cNvSpPr>
            <a:spLocks noGrp="1"/>
          </p:cNvSpPr>
          <p:nvPr>
            <p:ph type="body" sz="quarter" idx="17" hasCustomPrompt="1"/>
          </p:nvPr>
        </p:nvSpPr>
        <p:spPr>
          <a:xfrm>
            <a:off x="1063808" y="3628967"/>
            <a:ext cx="2952241" cy="506497"/>
          </a:xfrm>
        </p:spPr>
        <p:txBody>
          <a:bodyPr anchor="ctr">
            <a:norm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sp>
        <p:nvSpPr>
          <p:cNvPr id="9" name="Rectangle 8"/>
          <p:cNvSpPr/>
          <p:nvPr userDrawn="1"/>
        </p:nvSpPr>
        <p:spPr>
          <a:xfrm>
            <a:off x="633840" y="2247892"/>
            <a:ext cx="1064381" cy="106454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2933" dirty="0">
              <a:solidFill>
                <a:schemeClr val="tx2"/>
              </a:solidFill>
              <a:latin typeface="+mj-lt"/>
            </a:endParaRPr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20" hasCustomPrompt="1"/>
          </p:nvPr>
        </p:nvSpPr>
        <p:spPr>
          <a:xfrm>
            <a:off x="851501" y="2507738"/>
            <a:ext cx="629059" cy="640121"/>
          </a:xfrm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00</a:t>
            </a:r>
            <a:endParaRPr kumimoji="1" lang="ja-JP" altLang="en-US" dirty="0"/>
          </a:p>
        </p:txBody>
      </p:sp>
      <p:sp>
        <p:nvSpPr>
          <p:cNvPr id="11" name="Picture Placeholder 4"/>
          <p:cNvSpPr>
            <a:spLocks noGrp="1"/>
          </p:cNvSpPr>
          <p:nvPr>
            <p:ph type="pic" sz="quarter" idx="24"/>
          </p:nvPr>
        </p:nvSpPr>
        <p:spPr>
          <a:xfrm>
            <a:off x="1766215" y="0"/>
            <a:ext cx="1777085" cy="3312437"/>
          </a:xfrm>
          <a:prstGeom prst="rect">
            <a:avLst/>
          </a:prstGeom>
          <a:solidFill>
            <a:schemeClr val="tx1">
              <a:lumMod val="40000"/>
              <a:lumOff val="60000"/>
            </a:schemeClr>
          </a:solidFill>
        </p:spPr>
        <p:txBody>
          <a:bodyPr wrap="square">
            <a:noAutofit/>
          </a:bodyPr>
          <a:lstStyle>
            <a:lvl1pPr>
              <a:defRPr i="1"/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sp>
        <p:nvSpPr>
          <p:cNvPr id="12" name="Picture Placeholder 4"/>
          <p:cNvSpPr>
            <a:spLocks noGrp="1"/>
          </p:cNvSpPr>
          <p:nvPr>
            <p:ph type="pic" sz="quarter" idx="25"/>
          </p:nvPr>
        </p:nvSpPr>
        <p:spPr>
          <a:xfrm>
            <a:off x="3611295" y="1286074"/>
            <a:ext cx="2869069" cy="2026363"/>
          </a:xfrm>
          <a:prstGeom prst="rect">
            <a:avLst/>
          </a:prstGeom>
          <a:solidFill>
            <a:schemeClr val="tx1">
              <a:lumMod val="40000"/>
              <a:lumOff val="60000"/>
            </a:schemeClr>
          </a:solidFill>
        </p:spPr>
        <p:txBody>
          <a:bodyPr wrap="square">
            <a:noAutofit/>
          </a:bodyPr>
          <a:lstStyle>
            <a:lvl1pPr>
              <a:defRPr i="1"/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1063808" y="4093124"/>
            <a:ext cx="2952241" cy="1556071"/>
          </a:xfrm>
        </p:spPr>
        <p:txBody>
          <a:bodyPr anchor="t">
            <a:normAutofit/>
          </a:bodyPr>
          <a:lstStyle>
            <a:lvl1pPr marL="0" indent="0" algn="l">
              <a:spcBef>
                <a:spcPts val="0"/>
              </a:spcBef>
              <a:buFontTx/>
              <a:buNone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cxnSp>
        <p:nvCxnSpPr>
          <p:cNvPr id="14" name="Straight Connector 13"/>
          <p:cNvCxnSpPr>
            <a:endCxn id="19" idx="4"/>
          </p:cNvCxnSpPr>
          <p:nvPr userDrawn="1"/>
        </p:nvCxnSpPr>
        <p:spPr>
          <a:xfrm flipV="1">
            <a:off x="1266397" y="3432782"/>
            <a:ext cx="6095999" cy="1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Rectangle 15"/>
          <p:cNvSpPr/>
          <p:nvPr userDrawn="1"/>
        </p:nvSpPr>
        <p:spPr>
          <a:xfrm>
            <a:off x="6727984" y="3580030"/>
            <a:ext cx="1064381" cy="106454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2933" dirty="0">
              <a:solidFill>
                <a:schemeClr val="tx2"/>
              </a:solidFill>
              <a:latin typeface="+mj-lt"/>
            </a:endParaRPr>
          </a:p>
        </p:txBody>
      </p:sp>
      <p:sp>
        <p:nvSpPr>
          <p:cNvPr id="17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6945645" y="3839876"/>
            <a:ext cx="629059" cy="640121"/>
          </a:xfrm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00</a:t>
            </a:r>
            <a:endParaRPr kumimoji="1" lang="ja-JP" altLang="en-US" dirty="0"/>
          </a:p>
        </p:txBody>
      </p:sp>
      <p:sp>
        <p:nvSpPr>
          <p:cNvPr id="18" name="Picture Placeholder 4"/>
          <p:cNvSpPr>
            <a:spLocks noGrp="1"/>
          </p:cNvSpPr>
          <p:nvPr>
            <p:ph type="pic" sz="quarter" idx="26"/>
          </p:nvPr>
        </p:nvSpPr>
        <p:spPr>
          <a:xfrm>
            <a:off x="7843165" y="3580030"/>
            <a:ext cx="2661135" cy="2826377"/>
          </a:xfrm>
          <a:prstGeom prst="rect">
            <a:avLst/>
          </a:prstGeom>
          <a:solidFill>
            <a:schemeClr val="tx1">
              <a:lumMod val="40000"/>
              <a:lumOff val="60000"/>
            </a:schemeClr>
          </a:solidFill>
        </p:spPr>
        <p:txBody>
          <a:bodyPr wrap="square">
            <a:noAutofit/>
          </a:bodyPr>
          <a:lstStyle>
            <a:lvl1pPr>
              <a:defRPr i="1"/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sp>
        <p:nvSpPr>
          <p:cNvPr id="19" name="Isosceles Triangle 18"/>
          <p:cNvSpPr/>
          <p:nvPr userDrawn="1"/>
        </p:nvSpPr>
        <p:spPr>
          <a:xfrm>
            <a:off x="7157952" y="3313168"/>
            <a:ext cx="204444" cy="119614"/>
          </a:xfrm>
          <a:prstGeom prst="triangl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sp>
        <p:nvSpPr>
          <p:cNvPr id="20" name="Picture Placeholder 4"/>
          <p:cNvSpPr>
            <a:spLocks noGrp="1"/>
          </p:cNvSpPr>
          <p:nvPr>
            <p:ph type="pic" sz="quarter" idx="27"/>
          </p:nvPr>
        </p:nvSpPr>
        <p:spPr>
          <a:xfrm>
            <a:off x="5131229" y="4704293"/>
            <a:ext cx="2661135" cy="1702114"/>
          </a:xfrm>
          <a:prstGeom prst="rect">
            <a:avLst/>
          </a:prstGeom>
          <a:solidFill>
            <a:schemeClr val="tx1">
              <a:lumMod val="40000"/>
              <a:lumOff val="60000"/>
            </a:schemeClr>
          </a:solidFill>
        </p:spPr>
        <p:txBody>
          <a:bodyPr wrap="square">
            <a:noAutofit/>
          </a:bodyPr>
          <a:lstStyle>
            <a:lvl1pPr>
              <a:defRPr i="1"/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quarter" idx="21" hasCustomPrompt="1"/>
          </p:nvPr>
        </p:nvSpPr>
        <p:spPr>
          <a:xfrm>
            <a:off x="7160280" y="1181805"/>
            <a:ext cx="2952241" cy="1556071"/>
          </a:xfrm>
        </p:spPr>
        <p:txBody>
          <a:bodyPr anchor="b">
            <a:normAutofit/>
          </a:bodyPr>
          <a:lstStyle>
            <a:lvl1pPr marL="0" indent="0" algn="l">
              <a:spcBef>
                <a:spcPts val="0"/>
              </a:spcBef>
              <a:buFontTx/>
              <a:buNone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22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7160280" y="2766867"/>
            <a:ext cx="2952241" cy="506497"/>
          </a:xfrm>
        </p:spPr>
        <p:txBody>
          <a:bodyPr anchor="ctr">
            <a:norm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cxnSp>
        <p:nvCxnSpPr>
          <p:cNvPr id="24" name="Straight Connector 23"/>
          <p:cNvCxnSpPr>
            <a:stCxn id="19" idx="4"/>
          </p:cNvCxnSpPr>
          <p:nvPr userDrawn="1"/>
        </p:nvCxnSpPr>
        <p:spPr>
          <a:xfrm flipV="1">
            <a:off x="7362396" y="3430466"/>
            <a:ext cx="4830285" cy="2316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047415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9" presetClass="entr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49" presetClass="entr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750"/>
                            </p:stCondLst>
                            <p:childTnLst>
                              <p:par>
                                <p:cTn id="30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4" presetClass="entr" presetSubtype="1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450"/>
                            </p:stCondLst>
                            <p:childTnLst>
                              <p:par>
                                <p:cTn id="37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2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700"/>
                            </p:stCondLst>
                            <p:childTnLst>
                              <p:par>
                                <p:cTn id="4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9" presetClass="entr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49" presetClass="entr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3450"/>
                            </p:stCondLst>
                            <p:childTnLst>
                              <p:par>
                                <p:cTn id="74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4" presetClass="entr" presetSubtype="1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4150"/>
                            </p:stCondLst>
                            <p:childTnLst>
                              <p:par>
                                <p:cTn id="81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75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75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4900"/>
                            </p:stCondLst>
                            <p:childTnLst>
                              <p:par>
                                <p:cTn id="8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5400"/>
                            </p:stCondLst>
                            <p:childTnLst>
                              <p:par>
                                <p:cTn id="9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8" grpId="0" build="p">
        <p:tmplLst>
          <p:tmpl lvl="1"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animBg="1"/>
      <p:bldP spid="9" grpId="1" animBg="1"/>
      <p:bldP spid="10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1">
        <p:tmplLst>
          <p:tmpl>
            <p:tnLst>
              <p:par>
                <p:cTn presetID="49" presetClass="entr" presetSubtype="0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750" fill="hold"/>
                        <p:tgtEl>
                          <p:spTgt spid="10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750" fill="hold"/>
                        <p:tgtEl>
                          <p:spTgt spid="10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 calcmode="lin" valueType="num">
                      <p:cBhvr>
                        <p:cTn dur="750" fill="hold"/>
                        <p:tgtEl>
                          <p:spTgt spid="10"/>
                        </p:tgtEl>
                        <p:attrNameLst>
                          <p:attrName>style.rotation</p:attrName>
                        </p:attrNameLst>
                      </p:cBhvr>
                      <p:tavLst>
                        <p:tav tm="0">
                          <p:val>
                            <p:fltVal val="360"/>
                          </p:val>
                        </p:tav>
                        <p:tav tm="100000">
                          <p:val>
                            <p:fltVal val="0"/>
                          </p:val>
                        </p:tav>
                      </p:tavLst>
                    </p:anim>
                    <p:animEffect transition="in" filter="fade">
                      <p:cBhvr>
                        <p:cTn dur="75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animBg="1"/>
      <p:bldP spid="12" grpId="0" animBg="1"/>
      <p:bldP spid="13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animBg="1"/>
      <p:bldP spid="16" grpId="1" animBg="1"/>
      <p:bldP spid="17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1">
        <p:tmplLst>
          <p:tmpl>
            <p:tnLst>
              <p:par>
                <p:cTn presetID="49" presetClass="entr" presetSubtype="0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750" fill="hold"/>
                        <p:tgtEl>
                          <p:spTgt spid="17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750" fill="hold"/>
                        <p:tgtEl>
                          <p:spTgt spid="17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 calcmode="lin" valueType="num">
                      <p:cBhvr>
                        <p:cTn dur="750" fill="hold"/>
                        <p:tgtEl>
                          <p:spTgt spid="17"/>
                        </p:tgtEl>
                        <p:attrNameLst>
                          <p:attrName>style.rotation</p:attrName>
                        </p:attrNameLst>
                      </p:cBhvr>
                      <p:tavLst>
                        <p:tav tm="0">
                          <p:val>
                            <p:fltVal val="360"/>
                          </p:val>
                        </p:tav>
                        <p:tav tm="100000">
                          <p:val>
                            <p:fltVal val="0"/>
                          </p:val>
                        </p:tav>
                      </p:tavLst>
                    </p:anim>
                    <p:animEffect transition="in" filter="fade">
                      <p:cBhvr>
                        <p:cTn dur="75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 animBg="1"/>
      <p:bldP spid="19" grpId="0" animBg="1"/>
      <p:bldP spid="20" grpId="0" animBg="1"/>
      <p:bldP spid="21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>
            <a:spLocks noChangeAspect="1"/>
          </p:cNvSpPr>
          <p:nvPr/>
        </p:nvSpPr>
        <p:spPr>
          <a:xfrm>
            <a:off x="447817" y="5141973"/>
            <a:ext cx="11298200" cy="1274702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81192" y="5262296"/>
            <a:ext cx="4909445" cy="689514"/>
          </a:xfrm>
        </p:spPr>
        <p:txBody>
          <a:bodyPr anchor="ctr"/>
          <a:lstStyle>
            <a:lvl1pPr algn="l">
              <a:defRPr sz="2000" b="0">
                <a:solidFill>
                  <a:schemeClr val="accent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47816" y="601200"/>
            <a:ext cx="11292840" cy="4204800"/>
          </a:xfrm>
        </p:spPr>
        <p:txBody>
          <a:bodyPr anchor="ctr">
            <a:normAutofit/>
          </a:bodyPr>
          <a:lstStyle>
            <a:lvl1pPr>
              <a:defRPr sz="2000">
                <a:solidFill>
                  <a:schemeClr val="tx2"/>
                </a:solidFill>
              </a:defRPr>
            </a:lvl1pPr>
            <a:lvl2pPr>
              <a:defRPr sz="1800">
                <a:solidFill>
                  <a:schemeClr val="tx2"/>
                </a:solidFill>
              </a:defRPr>
            </a:lvl2pPr>
            <a:lvl3pPr>
              <a:defRPr sz="1600">
                <a:solidFill>
                  <a:schemeClr val="tx2"/>
                </a:solidFill>
              </a:defRPr>
            </a:lvl3pPr>
            <a:lvl4pPr>
              <a:defRPr sz="1400">
                <a:solidFill>
                  <a:schemeClr val="tx2"/>
                </a:solidFill>
              </a:defRPr>
            </a:lvl4pPr>
            <a:lvl5pPr>
              <a:defRPr sz="1400">
                <a:solidFill>
                  <a:schemeClr val="tx2"/>
                </a:solidFill>
              </a:defRPr>
            </a:lvl5pPr>
            <a:lvl6pPr>
              <a:defRPr sz="1400">
                <a:solidFill>
                  <a:schemeClr val="tx2"/>
                </a:solidFill>
              </a:defRPr>
            </a:lvl6pPr>
            <a:lvl7pPr>
              <a:defRPr sz="1400">
                <a:solidFill>
                  <a:schemeClr val="tx2"/>
                </a:solidFill>
              </a:defRPr>
            </a:lvl7pPr>
            <a:lvl8pPr>
              <a:defRPr sz="1400">
                <a:solidFill>
                  <a:schemeClr val="tx2"/>
                </a:solidFill>
              </a:defRPr>
            </a:lvl8pPr>
            <a:lvl9pPr>
              <a:defRPr sz="1400">
                <a:solidFill>
                  <a:schemeClr val="tx2"/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740823" y="5262296"/>
            <a:ext cx="5869987" cy="689515"/>
          </a:xfrm>
        </p:spPr>
        <p:txBody>
          <a:bodyPr anchor="ctr">
            <a:normAutofit/>
          </a:bodyPr>
          <a:lstStyle>
            <a:lvl1pPr marL="0" indent="0" algn="r">
              <a:buNone/>
              <a:defRPr sz="1100">
                <a:solidFill>
                  <a:schemeClr val="bg1"/>
                </a:solidFill>
              </a:defRPr>
            </a:lvl1pPr>
            <a:lvl2pPr marL="457200" indent="0">
              <a:buNone/>
              <a:defRPr sz="11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75000"/>
                    <a:lumOff val="25000"/>
                  </a:schemeClr>
                </a:solidFill>
              </a:defRPr>
            </a:lvl1pPr>
          </a:lstStyle>
          <a:p>
            <a:fld id="{8C01975E-ED39-4980-B400-B1F6B4B6892F}" type="datetimeFigureOut">
              <a:rPr lang="en-US" smtClean="0"/>
              <a:t>9/5/2025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75000"/>
                    <a:lumOff val="2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75000"/>
                    <a:lumOff val="25000"/>
                  </a:schemeClr>
                </a:solidFill>
              </a:defRPr>
            </a:lvl1pPr>
          </a:lstStyle>
          <a:p>
            <a:fld id="{3C1CE6FB-DB76-4446-8A19-A1A7825AB7F7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18003337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low middl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  <p:cxnSp>
        <p:nvCxnSpPr>
          <p:cNvPr id="5" name="Straight Connector 4"/>
          <p:cNvCxnSpPr/>
          <p:nvPr userDrawn="1"/>
        </p:nvCxnSpPr>
        <p:spPr>
          <a:xfrm>
            <a:off x="0" y="3430466"/>
            <a:ext cx="2026051" cy="0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/>
          <p:cNvCxnSpPr/>
          <p:nvPr userDrawn="1"/>
        </p:nvCxnSpPr>
        <p:spPr>
          <a:xfrm flipV="1">
            <a:off x="2026051" y="1619500"/>
            <a:ext cx="0" cy="1813283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/>
          <p:cNvCxnSpPr/>
          <p:nvPr userDrawn="1"/>
        </p:nvCxnSpPr>
        <p:spPr>
          <a:xfrm>
            <a:off x="2026051" y="1619500"/>
            <a:ext cx="8124224" cy="0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 userDrawn="1"/>
        </p:nvCxnSpPr>
        <p:spPr>
          <a:xfrm flipV="1">
            <a:off x="10150275" y="1619500"/>
            <a:ext cx="0" cy="1813283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 userDrawn="1"/>
        </p:nvCxnSpPr>
        <p:spPr>
          <a:xfrm>
            <a:off x="10150275" y="3430466"/>
            <a:ext cx="2026051" cy="0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Isosceles Triangle 22"/>
          <p:cNvSpPr/>
          <p:nvPr userDrawn="1"/>
        </p:nvSpPr>
        <p:spPr>
          <a:xfrm rot="10800000">
            <a:off x="5993778" y="1621168"/>
            <a:ext cx="204444" cy="119614"/>
          </a:xfrm>
          <a:prstGeom prst="triangl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sp>
        <p:nvSpPr>
          <p:cNvPr id="24" name="Rectangle 23"/>
          <p:cNvSpPr/>
          <p:nvPr userDrawn="1"/>
        </p:nvSpPr>
        <p:spPr>
          <a:xfrm>
            <a:off x="5563810" y="437864"/>
            <a:ext cx="1064381" cy="106454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2933" dirty="0">
              <a:solidFill>
                <a:schemeClr val="tx2"/>
              </a:solidFill>
              <a:latin typeface="+mj-lt"/>
            </a:endParaRPr>
          </a:p>
        </p:txBody>
      </p:sp>
      <p:sp>
        <p:nvSpPr>
          <p:cNvPr id="25" name="Text Placeholder 3"/>
          <p:cNvSpPr>
            <a:spLocks noGrp="1"/>
          </p:cNvSpPr>
          <p:nvPr>
            <p:ph type="body" sz="quarter" idx="20" hasCustomPrompt="1"/>
          </p:nvPr>
        </p:nvSpPr>
        <p:spPr>
          <a:xfrm>
            <a:off x="5781471" y="697710"/>
            <a:ext cx="629059" cy="640121"/>
          </a:xfrm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00</a:t>
            </a:r>
            <a:endParaRPr kumimoji="1" lang="ja-JP" altLang="en-US" dirty="0"/>
          </a:p>
        </p:txBody>
      </p:sp>
      <p:sp>
        <p:nvSpPr>
          <p:cNvPr id="26" name="Picture Placeholder 4"/>
          <p:cNvSpPr>
            <a:spLocks noGrp="1"/>
          </p:cNvSpPr>
          <p:nvPr>
            <p:ph type="pic" sz="quarter" idx="24"/>
          </p:nvPr>
        </p:nvSpPr>
        <p:spPr>
          <a:xfrm>
            <a:off x="2166334" y="1762254"/>
            <a:ext cx="7859334" cy="3073489"/>
          </a:xfrm>
          <a:prstGeom prst="rect">
            <a:avLst/>
          </a:prstGeom>
          <a:solidFill>
            <a:schemeClr val="tx1">
              <a:lumMod val="40000"/>
              <a:lumOff val="60000"/>
            </a:schemeClr>
          </a:solidFill>
        </p:spPr>
        <p:txBody>
          <a:bodyPr wrap="square">
            <a:noAutofit/>
          </a:bodyPr>
          <a:lstStyle>
            <a:lvl1pPr>
              <a:defRPr i="1"/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3824818" y="4513256"/>
            <a:ext cx="4542365" cy="644975"/>
          </a:xfrm>
          <a:solidFill>
            <a:schemeClr val="tx2"/>
          </a:solidFill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CAPTION goes here</a:t>
            </a:r>
            <a:endParaRPr kumimoji="1" lang="ja-JP" altLang="en-US" dirty="0"/>
          </a:p>
        </p:txBody>
      </p:sp>
      <p:sp>
        <p:nvSpPr>
          <p:cNvPr id="28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3069696" y="5230033"/>
            <a:ext cx="6052608" cy="1059338"/>
          </a:xfrm>
        </p:spPr>
        <p:txBody>
          <a:bodyPr anchor="t">
            <a:normAutofit/>
          </a:bodyPr>
          <a:lstStyle>
            <a:lvl1pPr marL="0" indent="0" algn="ctr">
              <a:spcBef>
                <a:spcPts val="0"/>
              </a:spcBef>
              <a:buFontTx/>
              <a:buNone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12479996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2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2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2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2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49" presetClass="entr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49" presetClass="entr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500"/>
                            </p:stCondLst>
                            <p:childTnLst>
                              <p:par>
                                <p:cTn id="4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0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25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4" grpId="0" animBg="1"/>
      <p:bldP spid="24" grpId="1" animBg="1"/>
      <p:bldP spid="25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1">
        <p:tmplLst>
          <p:tmpl>
            <p:tnLst>
              <p:par>
                <p:cTn presetID="49" presetClass="entr" presetSubtype="0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750" fill="hold"/>
                        <p:tgtEl>
                          <p:spTgt spid="2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750" fill="hold"/>
                        <p:tgtEl>
                          <p:spTgt spid="2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 calcmode="lin" valueType="num">
                      <p:cBhvr>
                        <p:cTn dur="750" fill="hold"/>
                        <p:tgtEl>
                          <p:spTgt spid="25"/>
                        </p:tgtEl>
                        <p:attrNameLst>
                          <p:attrName>style.rotation</p:attrName>
                        </p:attrNameLst>
                      </p:cBhvr>
                      <p:tavLst>
                        <p:tav tm="0">
                          <p:val>
                            <p:fltVal val="360"/>
                          </p:val>
                        </p:tav>
                        <p:tav tm="100000">
                          <p:val>
                            <p:fltVal val="0"/>
                          </p:val>
                        </p:tav>
                      </p:tavLst>
                    </p:anim>
                    <p:animEffect transition="in" filter="fade">
                      <p:cBhvr>
                        <p:cTn dur="75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animBg="1"/>
      <p:bldP spid="27" grpId="0" animBg="1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extLst>
    <p:ext uri="{DCECCB84-F9BA-43D5-87BE-67443E8EF086}">
      <p15:sldGuideLst xmlns:p15="http://schemas.microsoft.com/office/powerpoint/2012/main">
        <p15:guide id="1" orient="horz" pos="3239">
          <p15:clr>
            <a:srgbClr val="FBAE40"/>
          </p15:clr>
        </p15:guide>
        <p15:guide id="2" pos="5760">
          <p15:clr>
            <a:srgbClr val="FBAE40"/>
          </p15:clr>
        </p15:guide>
      </p15:sldGuideLst>
    </p:ext>
  </p:extLs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low middle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  <p:cxnSp>
        <p:nvCxnSpPr>
          <p:cNvPr id="5" name="Straight Connector 4"/>
          <p:cNvCxnSpPr>
            <a:endCxn id="9" idx="1"/>
          </p:cNvCxnSpPr>
          <p:nvPr userDrawn="1"/>
        </p:nvCxnSpPr>
        <p:spPr>
          <a:xfrm>
            <a:off x="0" y="3428471"/>
            <a:ext cx="5813822" cy="529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Diamond 8"/>
          <p:cNvSpPr/>
          <p:nvPr userDrawn="1"/>
        </p:nvSpPr>
        <p:spPr>
          <a:xfrm>
            <a:off x="5813822" y="3227224"/>
            <a:ext cx="564357" cy="403552"/>
          </a:xfrm>
          <a:prstGeom prst="diamond">
            <a:avLst/>
          </a:prstGeom>
          <a:solidFill>
            <a:schemeClr val="tx2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1200"/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17" hasCustomPrompt="1"/>
          </p:nvPr>
        </p:nvSpPr>
        <p:spPr>
          <a:xfrm>
            <a:off x="3927566" y="3744619"/>
            <a:ext cx="4336868" cy="506497"/>
          </a:xfrm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933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sp>
        <p:nvSpPr>
          <p:cNvPr id="15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3927566" y="4208776"/>
            <a:ext cx="4336868" cy="1556071"/>
          </a:xfrm>
        </p:spPr>
        <p:txBody>
          <a:bodyPr anchor="t">
            <a:normAutofit/>
          </a:bodyPr>
          <a:lstStyle>
            <a:lvl1pPr marL="0" indent="0" algn="ctr">
              <a:spcBef>
                <a:spcPts val="0"/>
              </a:spcBef>
              <a:buFontTx/>
              <a:buNone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cxnSp>
        <p:nvCxnSpPr>
          <p:cNvPr id="16" name="Straight Connector 15"/>
          <p:cNvCxnSpPr>
            <a:stCxn id="9" idx="0"/>
          </p:cNvCxnSpPr>
          <p:nvPr userDrawn="1"/>
        </p:nvCxnSpPr>
        <p:spPr>
          <a:xfrm flipV="1">
            <a:off x="6096001" y="1"/>
            <a:ext cx="0" cy="3227223"/>
          </a:xfrm>
          <a:prstGeom prst="line">
            <a:avLst/>
          </a:prstGeom>
          <a:ln w="12700"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 Placeholder 3"/>
          <p:cNvSpPr>
            <a:spLocks noGrp="1"/>
          </p:cNvSpPr>
          <p:nvPr>
            <p:ph type="body" sz="quarter" idx="18" hasCustomPrompt="1"/>
          </p:nvPr>
        </p:nvSpPr>
        <p:spPr>
          <a:xfrm rot="16200000">
            <a:off x="4552688" y="1164051"/>
            <a:ext cx="2549253" cy="506419"/>
          </a:xfrm>
        </p:spPr>
        <p:txBody>
          <a:bodyPr anchor="b">
            <a:norm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2133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sp>
        <p:nvSpPr>
          <p:cNvPr id="25" name="Text Placeholder 3"/>
          <p:cNvSpPr>
            <a:spLocks noGrp="1"/>
          </p:cNvSpPr>
          <p:nvPr>
            <p:ph type="body" sz="quarter" idx="19" hasCustomPrompt="1"/>
          </p:nvPr>
        </p:nvSpPr>
        <p:spPr>
          <a:xfrm rot="16200000">
            <a:off x="5049974" y="1207711"/>
            <a:ext cx="2549253" cy="419100"/>
          </a:xfrm>
        </p:spPr>
        <p:txBody>
          <a:bodyPr anchor="t">
            <a:normAutofit/>
          </a:bodyPr>
          <a:lstStyle>
            <a:lvl1pPr marL="0" indent="0" algn="r">
              <a:spcBef>
                <a:spcPts val="0"/>
              </a:spcBef>
              <a:buFontTx/>
              <a:buNone/>
              <a:defRPr sz="12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26" name="Text Placeholder 3"/>
          <p:cNvSpPr>
            <a:spLocks noGrp="1"/>
          </p:cNvSpPr>
          <p:nvPr>
            <p:ph type="body" sz="quarter" idx="20" hasCustomPrompt="1"/>
          </p:nvPr>
        </p:nvSpPr>
        <p:spPr>
          <a:xfrm>
            <a:off x="8997670" y="2893135"/>
            <a:ext cx="2952241" cy="517394"/>
          </a:xfrm>
        </p:spPr>
        <p:txBody>
          <a:bodyPr anchor="b">
            <a:norm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2133" baseline="0">
                <a:solidFill>
                  <a:schemeClr val="accent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HEADING goes here</a:t>
            </a:r>
            <a:endParaRPr kumimoji="1" lang="ja-JP" altLang="en-US" dirty="0"/>
          </a:p>
        </p:txBody>
      </p:sp>
      <p:cxnSp>
        <p:nvCxnSpPr>
          <p:cNvPr id="27" name="Straight Connector 26"/>
          <p:cNvCxnSpPr>
            <a:stCxn id="9" idx="3"/>
          </p:cNvCxnSpPr>
          <p:nvPr userDrawn="1"/>
        </p:nvCxnSpPr>
        <p:spPr>
          <a:xfrm flipV="1">
            <a:off x="6378179" y="3428471"/>
            <a:ext cx="5813821" cy="529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306417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75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75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75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250"/>
                            </p:stCondLst>
                            <p:childTnLst>
                              <p:par>
                                <p:cTn id="41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75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4" grpId="0" build="p">
        <p:tmplLst>
          <p:tmpl lvl="1"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1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" presetClass="entr" presetSubtype="4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1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" grpId="1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75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extLst>
    <p:ext uri="{DCECCB84-F9BA-43D5-87BE-67443E8EF086}">
      <p15:sldGuideLst xmlns:p15="http://schemas.microsoft.com/office/powerpoint/2012/main">
        <p15:guide id="1" orient="horz" pos="3239">
          <p15:clr>
            <a:srgbClr val="FBAE40"/>
          </p15:clr>
        </p15:guide>
        <p15:guide id="2" pos="5760">
          <p15:clr>
            <a:srgbClr val="FBAE40"/>
          </p15:clr>
        </p15:guide>
      </p15:sldGuideLst>
    </p:ext>
  </p:extLst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tab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  <p:sp>
        <p:nvSpPr>
          <p:cNvPr id="5" name="Freeform: Shape 4"/>
          <p:cNvSpPr/>
          <p:nvPr userDrawn="1"/>
        </p:nvSpPr>
        <p:spPr>
          <a:xfrm>
            <a:off x="3303663" y="0"/>
            <a:ext cx="5958871" cy="1996256"/>
          </a:xfrm>
          <a:custGeom>
            <a:avLst/>
            <a:gdLst>
              <a:gd name="connsiteX0" fmla="*/ 6841406 w 8938307"/>
              <a:gd name="connsiteY0" fmla="*/ 2962151 h 2993922"/>
              <a:gd name="connsiteX1" fmla="*/ 6926129 w 8938307"/>
              <a:gd name="connsiteY1" fmla="*/ 2993922 h 2993922"/>
              <a:gd name="connsiteX2" fmla="*/ 6862587 w 8938307"/>
              <a:gd name="connsiteY2" fmla="*/ 2983332 h 2993922"/>
              <a:gd name="connsiteX3" fmla="*/ 6841406 w 8938307"/>
              <a:gd name="connsiteY3" fmla="*/ 2962151 h 2993922"/>
              <a:gd name="connsiteX4" fmla="*/ 7961341 w 8938307"/>
              <a:gd name="connsiteY4" fmla="*/ 2893314 h 2993922"/>
              <a:gd name="connsiteX5" fmla="*/ 7963990 w 8938307"/>
              <a:gd name="connsiteY5" fmla="*/ 2898609 h 2993922"/>
              <a:gd name="connsiteX6" fmla="*/ 7953398 w 8938307"/>
              <a:gd name="connsiteY6" fmla="*/ 2898609 h 2993922"/>
              <a:gd name="connsiteX7" fmla="*/ 7961341 w 8938307"/>
              <a:gd name="connsiteY7" fmla="*/ 2893314 h 2993922"/>
              <a:gd name="connsiteX8" fmla="*/ 7625096 w 8938307"/>
              <a:gd name="connsiteY8" fmla="*/ 2845657 h 2993922"/>
              <a:gd name="connsiteX9" fmla="*/ 7667457 w 8938307"/>
              <a:gd name="connsiteY9" fmla="*/ 2845657 h 2993922"/>
              <a:gd name="connsiteX10" fmla="*/ 7667457 w 8938307"/>
              <a:gd name="connsiteY10" fmla="*/ 2856247 h 2993922"/>
              <a:gd name="connsiteX11" fmla="*/ 7646278 w 8938307"/>
              <a:gd name="connsiteY11" fmla="*/ 2856247 h 2993922"/>
              <a:gd name="connsiteX12" fmla="*/ 7625096 w 8938307"/>
              <a:gd name="connsiteY12" fmla="*/ 2845657 h 2993922"/>
              <a:gd name="connsiteX13" fmla="*/ 7572144 w 8938307"/>
              <a:gd name="connsiteY13" fmla="*/ 2835066 h 2993922"/>
              <a:gd name="connsiteX14" fmla="*/ 7593326 w 8938307"/>
              <a:gd name="connsiteY14" fmla="*/ 2835066 h 2993922"/>
              <a:gd name="connsiteX15" fmla="*/ 7593326 w 8938307"/>
              <a:gd name="connsiteY15" fmla="*/ 2845657 h 2993922"/>
              <a:gd name="connsiteX16" fmla="*/ 7752182 w 8938307"/>
              <a:gd name="connsiteY16" fmla="*/ 2750343 h 2993922"/>
              <a:gd name="connsiteX17" fmla="*/ 7773361 w 8938307"/>
              <a:gd name="connsiteY17" fmla="*/ 2760933 h 2993922"/>
              <a:gd name="connsiteX18" fmla="*/ 7815724 w 8938307"/>
              <a:gd name="connsiteY18" fmla="*/ 2771524 h 2993922"/>
              <a:gd name="connsiteX19" fmla="*/ 7863380 w 8938307"/>
              <a:gd name="connsiteY19" fmla="*/ 2798000 h 2993922"/>
              <a:gd name="connsiteX20" fmla="*/ 7942808 w 8938307"/>
              <a:gd name="connsiteY20" fmla="*/ 2835066 h 2993922"/>
              <a:gd name="connsiteX21" fmla="*/ 8048712 w 8938307"/>
              <a:gd name="connsiteY21" fmla="*/ 2888018 h 2993922"/>
              <a:gd name="connsiteX22" fmla="*/ 8096369 w 8938307"/>
              <a:gd name="connsiteY22" fmla="*/ 2909199 h 2993922"/>
              <a:gd name="connsiteX23" fmla="*/ 8128141 w 8938307"/>
              <a:gd name="connsiteY23" fmla="*/ 2930380 h 2993922"/>
              <a:gd name="connsiteX24" fmla="*/ 8133435 w 8938307"/>
              <a:gd name="connsiteY24" fmla="*/ 2940970 h 2993922"/>
              <a:gd name="connsiteX25" fmla="*/ 8133435 w 8938307"/>
              <a:gd name="connsiteY25" fmla="*/ 2962151 h 2993922"/>
              <a:gd name="connsiteX26" fmla="*/ 8122846 w 8938307"/>
              <a:gd name="connsiteY26" fmla="*/ 2951561 h 2993922"/>
              <a:gd name="connsiteX27" fmla="*/ 8106960 w 8938307"/>
              <a:gd name="connsiteY27" fmla="*/ 2946266 h 2993922"/>
              <a:gd name="connsiteX28" fmla="*/ 8101664 w 8938307"/>
              <a:gd name="connsiteY28" fmla="*/ 2940970 h 2993922"/>
              <a:gd name="connsiteX29" fmla="*/ 8080483 w 8938307"/>
              <a:gd name="connsiteY29" fmla="*/ 2940970 h 2993922"/>
              <a:gd name="connsiteX30" fmla="*/ 8059302 w 8938307"/>
              <a:gd name="connsiteY30" fmla="*/ 2919791 h 2993922"/>
              <a:gd name="connsiteX31" fmla="*/ 8032827 w 8938307"/>
              <a:gd name="connsiteY31" fmla="*/ 2909199 h 2993922"/>
              <a:gd name="connsiteX32" fmla="*/ 8032827 w 8938307"/>
              <a:gd name="connsiteY32" fmla="*/ 2914495 h 2993922"/>
              <a:gd name="connsiteX33" fmla="*/ 8038123 w 8938307"/>
              <a:gd name="connsiteY33" fmla="*/ 2925085 h 2993922"/>
              <a:gd name="connsiteX34" fmla="*/ 8011646 w 8938307"/>
              <a:gd name="connsiteY34" fmla="*/ 2909199 h 2993922"/>
              <a:gd name="connsiteX35" fmla="*/ 7985171 w 8938307"/>
              <a:gd name="connsiteY35" fmla="*/ 2877428 h 2993922"/>
              <a:gd name="connsiteX36" fmla="*/ 7921627 w 8938307"/>
              <a:gd name="connsiteY36" fmla="*/ 2845657 h 2993922"/>
              <a:gd name="connsiteX37" fmla="*/ 7889856 w 8938307"/>
              <a:gd name="connsiteY37" fmla="*/ 2824476 h 2993922"/>
              <a:gd name="connsiteX38" fmla="*/ 7879267 w 8938307"/>
              <a:gd name="connsiteY38" fmla="*/ 2824476 h 2993922"/>
              <a:gd name="connsiteX39" fmla="*/ 7868675 w 8938307"/>
              <a:gd name="connsiteY39" fmla="*/ 2824476 h 2993922"/>
              <a:gd name="connsiteX40" fmla="*/ 7847494 w 8938307"/>
              <a:gd name="connsiteY40" fmla="*/ 2813885 h 2993922"/>
              <a:gd name="connsiteX41" fmla="*/ 7836904 w 8938307"/>
              <a:gd name="connsiteY41" fmla="*/ 2813885 h 2993922"/>
              <a:gd name="connsiteX42" fmla="*/ 7826313 w 8938307"/>
              <a:gd name="connsiteY42" fmla="*/ 2803295 h 2993922"/>
              <a:gd name="connsiteX43" fmla="*/ 7815724 w 8938307"/>
              <a:gd name="connsiteY43" fmla="*/ 2803295 h 2993922"/>
              <a:gd name="connsiteX44" fmla="*/ 7783952 w 8938307"/>
              <a:gd name="connsiteY44" fmla="*/ 2782114 h 2993922"/>
              <a:gd name="connsiteX45" fmla="*/ 6068305 w 8938307"/>
              <a:gd name="connsiteY45" fmla="*/ 2739753 h 2993922"/>
              <a:gd name="connsiteX46" fmla="*/ 6089486 w 8938307"/>
              <a:gd name="connsiteY46" fmla="*/ 2750343 h 2993922"/>
              <a:gd name="connsiteX47" fmla="*/ 6073601 w 8938307"/>
              <a:gd name="connsiteY47" fmla="*/ 2745048 h 2993922"/>
              <a:gd name="connsiteX48" fmla="*/ 6068305 w 8938307"/>
              <a:gd name="connsiteY48" fmla="*/ 2739753 h 2993922"/>
              <a:gd name="connsiteX49" fmla="*/ 7709820 w 8938307"/>
              <a:gd name="connsiteY49" fmla="*/ 2729162 h 2993922"/>
              <a:gd name="connsiteX50" fmla="*/ 7731000 w 8938307"/>
              <a:gd name="connsiteY50" fmla="*/ 2739753 h 2993922"/>
              <a:gd name="connsiteX51" fmla="*/ 7731000 w 8938307"/>
              <a:gd name="connsiteY51" fmla="*/ 2750343 h 2993922"/>
              <a:gd name="connsiteX52" fmla="*/ 7720409 w 8938307"/>
              <a:gd name="connsiteY52" fmla="*/ 2739753 h 2993922"/>
              <a:gd name="connsiteX53" fmla="*/ 7715115 w 8938307"/>
              <a:gd name="connsiteY53" fmla="*/ 2734458 h 2993922"/>
              <a:gd name="connsiteX54" fmla="*/ 7709820 w 8938307"/>
              <a:gd name="connsiteY54" fmla="*/ 2729162 h 2993922"/>
              <a:gd name="connsiteX55" fmla="*/ 7699230 w 8938307"/>
              <a:gd name="connsiteY55" fmla="*/ 2707981 h 2993922"/>
              <a:gd name="connsiteX56" fmla="*/ 7709820 w 8938307"/>
              <a:gd name="connsiteY56" fmla="*/ 2718572 h 2993922"/>
              <a:gd name="connsiteX57" fmla="*/ 7699230 w 8938307"/>
              <a:gd name="connsiteY57" fmla="*/ 2718572 h 2993922"/>
              <a:gd name="connsiteX58" fmla="*/ 5983582 w 8938307"/>
              <a:gd name="connsiteY58" fmla="*/ 2707981 h 2993922"/>
              <a:gd name="connsiteX59" fmla="*/ 5994172 w 8938307"/>
              <a:gd name="connsiteY59" fmla="*/ 2707981 h 2993922"/>
              <a:gd name="connsiteX60" fmla="*/ 6068305 w 8938307"/>
              <a:gd name="connsiteY60" fmla="*/ 2739753 h 2993922"/>
              <a:gd name="connsiteX61" fmla="*/ 5983582 w 8938307"/>
              <a:gd name="connsiteY61" fmla="*/ 2707981 h 2993922"/>
              <a:gd name="connsiteX62" fmla="*/ 7656867 w 8938307"/>
              <a:gd name="connsiteY62" fmla="*/ 2697391 h 2993922"/>
              <a:gd name="connsiteX63" fmla="*/ 7667457 w 8938307"/>
              <a:gd name="connsiteY63" fmla="*/ 2702687 h 2993922"/>
              <a:gd name="connsiteX64" fmla="*/ 7672752 w 8938307"/>
              <a:gd name="connsiteY64" fmla="*/ 2707981 h 2993922"/>
              <a:gd name="connsiteX65" fmla="*/ 7688638 w 8938307"/>
              <a:gd name="connsiteY65" fmla="*/ 2718572 h 2993922"/>
              <a:gd name="connsiteX66" fmla="*/ 7688638 w 8938307"/>
              <a:gd name="connsiteY66" fmla="*/ 2729162 h 2993922"/>
              <a:gd name="connsiteX67" fmla="*/ 7683344 w 8938307"/>
              <a:gd name="connsiteY67" fmla="*/ 2729162 h 2993922"/>
              <a:gd name="connsiteX68" fmla="*/ 7678048 w 8938307"/>
              <a:gd name="connsiteY68" fmla="*/ 2718572 h 2993922"/>
              <a:gd name="connsiteX69" fmla="*/ 7656867 w 8938307"/>
              <a:gd name="connsiteY69" fmla="*/ 2707981 h 2993922"/>
              <a:gd name="connsiteX70" fmla="*/ 6290704 w 8938307"/>
              <a:gd name="connsiteY70" fmla="*/ 2665620 h 2993922"/>
              <a:gd name="connsiteX71" fmla="*/ 6301294 w 8938307"/>
              <a:gd name="connsiteY71" fmla="*/ 2665620 h 2993922"/>
              <a:gd name="connsiteX72" fmla="*/ 6322476 w 8938307"/>
              <a:gd name="connsiteY72" fmla="*/ 2676210 h 2993922"/>
              <a:gd name="connsiteX73" fmla="*/ 6311884 w 8938307"/>
              <a:gd name="connsiteY73" fmla="*/ 2676210 h 2993922"/>
              <a:gd name="connsiteX74" fmla="*/ 6290704 w 8938307"/>
              <a:gd name="connsiteY74" fmla="*/ 2676210 h 2993922"/>
              <a:gd name="connsiteX75" fmla="*/ 6555464 w 8938307"/>
              <a:gd name="connsiteY75" fmla="*/ 2602077 h 2993922"/>
              <a:gd name="connsiteX76" fmla="*/ 6555464 w 8938307"/>
              <a:gd name="connsiteY76" fmla="*/ 2612668 h 2993922"/>
              <a:gd name="connsiteX77" fmla="*/ 6544874 w 8938307"/>
              <a:gd name="connsiteY77" fmla="*/ 2612668 h 2993922"/>
              <a:gd name="connsiteX78" fmla="*/ 6555464 w 8938307"/>
              <a:gd name="connsiteY78" fmla="*/ 2602077 h 2993922"/>
              <a:gd name="connsiteX79" fmla="*/ 7434468 w 8938307"/>
              <a:gd name="connsiteY79" fmla="*/ 2591487 h 2993922"/>
              <a:gd name="connsiteX80" fmla="*/ 7445059 w 8938307"/>
              <a:gd name="connsiteY80" fmla="*/ 2591487 h 2993922"/>
              <a:gd name="connsiteX81" fmla="*/ 7450355 w 8938307"/>
              <a:gd name="connsiteY81" fmla="*/ 2602077 h 2993922"/>
              <a:gd name="connsiteX82" fmla="*/ 7434468 w 8938307"/>
              <a:gd name="connsiteY82" fmla="*/ 2591487 h 2993922"/>
              <a:gd name="connsiteX83" fmla="*/ 6904948 w 8938307"/>
              <a:gd name="connsiteY83" fmla="*/ 2591487 h 2993922"/>
              <a:gd name="connsiteX84" fmla="*/ 6936718 w 8938307"/>
              <a:gd name="connsiteY84" fmla="*/ 2602077 h 2993922"/>
              <a:gd name="connsiteX85" fmla="*/ 6952604 w 8938307"/>
              <a:gd name="connsiteY85" fmla="*/ 2602077 h 2993922"/>
              <a:gd name="connsiteX86" fmla="*/ 6957900 w 8938307"/>
              <a:gd name="connsiteY86" fmla="*/ 2602077 h 2993922"/>
              <a:gd name="connsiteX87" fmla="*/ 6957900 w 8938307"/>
              <a:gd name="connsiteY87" fmla="*/ 2612668 h 2993922"/>
              <a:gd name="connsiteX88" fmla="*/ 6968491 w 8938307"/>
              <a:gd name="connsiteY88" fmla="*/ 2612668 h 2993922"/>
              <a:gd name="connsiteX89" fmla="*/ 6984376 w 8938307"/>
              <a:gd name="connsiteY89" fmla="*/ 2612668 h 2993922"/>
              <a:gd name="connsiteX90" fmla="*/ 7010852 w 8938307"/>
              <a:gd name="connsiteY90" fmla="*/ 2612668 h 2993922"/>
              <a:gd name="connsiteX91" fmla="*/ 7053214 w 8938307"/>
              <a:gd name="connsiteY91" fmla="*/ 2633849 h 2993922"/>
              <a:gd name="connsiteX92" fmla="*/ 7084985 w 8938307"/>
              <a:gd name="connsiteY92" fmla="*/ 2633849 h 2993922"/>
              <a:gd name="connsiteX93" fmla="*/ 7095574 w 8938307"/>
              <a:gd name="connsiteY93" fmla="*/ 2644439 h 2993922"/>
              <a:gd name="connsiteX94" fmla="*/ 7116756 w 8938307"/>
              <a:gd name="connsiteY94" fmla="*/ 2644439 h 2993922"/>
              <a:gd name="connsiteX95" fmla="*/ 7127347 w 8938307"/>
              <a:gd name="connsiteY95" fmla="*/ 2655029 h 2993922"/>
              <a:gd name="connsiteX96" fmla="*/ 7116756 w 8938307"/>
              <a:gd name="connsiteY96" fmla="*/ 2655029 h 2993922"/>
              <a:gd name="connsiteX97" fmla="*/ 7053214 w 8938307"/>
              <a:gd name="connsiteY97" fmla="*/ 2644439 h 2993922"/>
              <a:gd name="connsiteX98" fmla="*/ 7063804 w 8938307"/>
              <a:gd name="connsiteY98" fmla="*/ 2655029 h 2993922"/>
              <a:gd name="connsiteX99" fmla="*/ 7053214 w 8938307"/>
              <a:gd name="connsiteY99" fmla="*/ 2655029 h 2993922"/>
              <a:gd name="connsiteX100" fmla="*/ 7063804 w 8938307"/>
              <a:gd name="connsiteY100" fmla="*/ 2665620 h 2993922"/>
              <a:gd name="connsiteX101" fmla="*/ 7095574 w 8938307"/>
              <a:gd name="connsiteY101" fmla="*/ 2660325 h 2993922"/>
              <a:gd name="connsiteX102" fmla="*/ 7100870 w 8938307"/>
              <a:gd name="connsiteY102" fmla="*/ 2655029 h 2993922"/>
              <a:gd name="connsiteX103" fmla="*/ 7095574 w 8938307"/>
              <a:gd name="connsiteY103" fmla="*/ 2665620 h 2993922"/>
              <a:gd name="connsiteX104" fmla="*/ 7106166 w 8938307"/>
              <a:gd name="connsiteY104" fmla="*/ 2676210 h 2993922"/>
              <a:gd name="connsiteX105" fmla="*/ 7063804 w 8938307"/>
              <a:gd name="connsiteY105" fmla="*/ 2676210 h 2993922"/>
              <a:gd name="connsiteX106" fmla="*/ 7010852 w 8938307"/>
              <a:gd name="connsiteY106" fmla="*/ 2665620 h 2993922"/>
              <a:gd name="connsiteX107" fmla="*/ 7010852 w 8938307"/>
              <a:gd name="connsiteY107" fmla="*/ 2655029 h 2993922"/>
              <a:gd name="connsiteX108" fmla="*/ 7021443 w 8938307"/>
              <a:gd name="connsiteY108" fmla="*/ 2644439 h 2993922"/>
              <a:gd name="connsiteX109" fmla="*/ 7016148 w 8938307"/>
              <a:gd name="connsiteY109" fmla="*/ 2644439 h 2993922"/>
              <a:gd name="connsiteX110" fmla="*/ 7000262 w 8938307"/>
              <a:gd name="connsiteY110" fmla="*/ 2644439 h 2993922"/>
              <a:gd name="connsiteX111" fmla="*/ 6989670 w 8938307"/>
              <a:gd name="connsiteY111" fmla="*/ 2644439 h 2993922"/>
              <a:gd name="connsiteX112" fmla="*/ 6989670 w 8938307"/>
              <a:gd name="connsiteY112" fmla="*/ 2655029 h 2993922"/>
              <a:gd name="connsiteX113" fmla="*/ 6979081 w 8938307"/>
              <a:gd name="connsiteY113" fmla="*/ 2644439 h 2993922"/>
              <a:gd name="connsiteX114" fmla="*/ 6968491 w 8938307"/>
              <a:gd name="connsiteY114" fmla="*/ 2633849 h 2993922"/>
              <a:gd name="connsiteX115" fmla="*/ 6947310 w 8938307"/>
              <a:gd name="connsiteY115" fmla="*/ 2644439 h 2993922"/>
              <a:gd name="connsiteX116" fmla="*/ 6936718 w 8938307"/>
              <a:gd name="connsiteY116" fmla="*/ 2633849 h 2993922"/>
              <a:gd name="connsiteX117" fmla="*/ 6904948 w 8938307"/>
              <a:gd name="connsiteY117" fmla="*/ 2633849 h 2993922"/>
              <a:gd name="connsiteX118" fmla="*/ 6899652 w 8938307"/>
              <a:gd name="connsiteY118" fmla="*/ 2633849 h 2993922"/>
              <a:gd name="connsiteX119" fmla="*/ 6883766 w 8938307"/>
              <a:gd name="connsiteY119" fmla="*/ 2633849 h 2993922"/>
              <a:gd name="connsiteX120" fmla="*/ 6862587 w 8938307"/>
              <a:gd name="connsiteY120" fmla="*/ 2644439 h 2993922"/>
              <a:gd name="connsiteX121" fmla="*/ 6873177 w 8938307"/>
              <a:gd name="connsiteY121" fmla="*/ 2644439 h 2993922"/>
              <a:gd name="connsiteX122" fmla="*/ 6873177 w 8938307"/>
              <a:gd name="connsiteY122" fmla="*/ 2649735 h 2993922"/>
              <a:gd name="connsiteX123" fmla="*/ 6846700 w 8938307"/>
              <a:gd name="connsiteY123" fmla="*/ 2649735 h 2993922"/>
              <a:gd name="connsiteX124" fmla="*/ 6799044 w 8938307"/>
              <a:gd name="connsiteY124" fmla="*/ 2633849 h 2993922"/>
              <a:gd name="connsiteX125" fmla="*/ 6767272 w 8938307"/>
              <a:gd name="connsiteY125" fmla="*/ 2612668 h 2993922"/>
              <a:gd name="connsiteX126" fmla="*/ 6799044 w 8938307"/>
              <a:gd name="connsiteY126" fmla="*/ 2623258 h 2993922"/>
              <a:gd name="connsiteX127" fmla="*/ 6814929 w 8938307"/>
              <a:gd name="connsiteY127" fmla="*/ 2628554 h 2993922"/>
              <a:gd name="connsiteX128" fmla="*/ 6830814 w 8938307"/>
              <a:gd name="connsiteY128" fmla="*/ 2633849 h 2993922"/>
              <a:gd name="connsiteX129" fmla="*/ 6841406 w 8938307"/>
              <a:gd name="connsiteY129" fmla="*/ 2623258 h 2993922"/>
              <a:gd name="connsiteX130" fmla="*/ 6851996 w 8938307"/>
              <a:gd name="connsiteY130" fmla="*/ 2623258 h 2993922"/>
              <a:gd name="connsiteX131" fmla="*/ 6862587 w 8938307"/>
              <a:gd name="connsiteY131" fmla="*/ 2623258 h 2993922"/>
              <a:gd name="connsiteX132" fmla="*/ 6883766 w 8938307"/>
              <a:gd name="connsiteY132" fmla="*/ 2617962 h 2993922"/>
              <a:gd name="connsiteX133" fmla="*/ 6889062 w 8938307"/>
              <a:gd name="connsiteY133" fmla="*/ 2602077 h 2993922"/>
              <a:gd name="connsiteX134" fmla="*/ 6904948 w 8938307"/>
              <a:gd name="connsiteY134" fmla="*/ 2591487 h 2993922"/>
              <a:gd name="connsiteX135" fmla="*/ 6230187 w 8938307"/>
              <a:gd name="connsiteY135" fmla="*/ 2586949 h 2993922"/>
              <a:gd name="connsiteX136" fmla="*/ 6237752 w 8938307"/>
              <a:gd name="connsiteY136" fmla="*/ 2602077 h 2993922"/>
              <a:gd name="connsiteX137" fmla="*/ 6227161 w 8938307"/>
              <a:gd name="connsiteY137" fmla="*/ 2591487 h 2993922"/>
              <a:gd name="connsiteX138" fmla="*/ 7265022 w 8938307"/>
              <a:gd name="connsiteY138" fmla="*/ 2580897 h 2993922"/>
              <a:gd name="connsiteX139" fmla="*/ 7275612 w 8938307"/>
              <a:gd name="connsiteY139" fmla="*/ 2580897 h 2993922"/>
              <a:gd name="connsiteX140" fmla="*/ 7286203 w 8938307"/>
              <a:gd name="connsiteY140" fmla="*/ 2591487 h 2993922"/>
              <a:gd name="connsiteX141" fmla="*/ 7307384 w 8938307"/>
              <a:gd name="connsiteY141" fmla="*/ 2591487 h 2993922"/>
              <a:gd name="connsiteX142" fmla="*/ 7317974 w 8938307"/>
              <a:gd name="connsiteY142" fmla="*/ 2602077 h 2993922"/>
              <a:gd name="connsiteX143" fmla="*/ 7307384 w 8938307"/>
              <a:gd name="connsiteY143" fmla="*/ 2602077 h 2993922"/>
              <a:gd name="connsiteX144" fmla="*/ 7275612 w 8938307"/>
              <a:gd name="connsiteY144" fmla="*/ 2591487 h 2993922"/>
              <a:gd name="connsiteX145" fmla="*/ 6227161 w 8938307"/>
              <a:gd name="connsiteY145" fmla="*/ 2580897 h 2993922"/>
              <a:gd name="connsiteX146" fmla="*/ 6232457 w 8938307"/>
              <a:gd name="connsiteY146" fmla="*/ 2583544 h 2993922"/>
              <a:gd name="connsiteX147" fmla="*/ 6230187 w 8938307"/>
              <a:gd name="connsiteY147" fmla="*/ 2586949 h 2993922"/>
              <a:gd name="connsiteX148" fmla="*/ 7529782 w 8938307"/>
              <a:gd name="connsiteY148" fmla="*/ 2570306 h 2993922"/>
              <a:gd name="connsiteX149" fmla="*/ 7540374 w 8938307"/>
              <a:gd name="connsiteY149" fmla="*/ 2580897 h 2993922"/>
              <a:gd name="connsiteX150" fmla="*/ 7550963 w 8938307"/>
              <a:gd name="connsiteY150" fmla="*/ 2580897 h 2993922"/>
              <a:gd name="connsiteX151" fmla="*/ 7540374 w 8938307"/>
              <a:gd name="connsiteY151" fmla="*/ 2591487 h 2993922"/>
              <a:gd name="connsiteX152" fmla="*/ 7540374 w 8938307"/>
              <a:gd name="connsiteY152" fmla="*/ 2602077 h 2993922"/>
              <a:gd name="connsiteX153" fmla="*/ 7529782 w 8938307"/>
              <a:gd name="connsiteY153" fmla="*/ 2602077 h 2993922"/>
              <a:gd name="connsiteX154" fmla="*/ 7519192 w 8938307"/>
              <a:gd name="connsiteY154" fmla="*/ 2591487 h 2993922"/>
              <a:gd name="connsiteX155" fmla="*/ 7508601 w 8938307"/>
              <a:gd name="connsiteY155" fmla="*/ 2591487 h 2993922"/>
              <a:gd name="connsiteX156" fmla="*/ 7519192 w 8938307"/>
              <a:gd name="connsiteY156" fmla="*/ 2580897 h 2993922"/>
              <a:gd name="connsiteX157" fmla="*/ 7455649 w 8938307"/>
              <a:gd name="connsiteY157" fmla="*/ 2570306 h 2993922"/>
              <a:gd name="connsiteX158" fmla="*/ 7466240 w 8938307"/>
              <a:gd name="connsiteY158" fmla="*/ 2580897 h 2993922"/>
              <a:gd name="connsiteX159" fmla="*/ 7455649 w 8938307"/>
              <a:gd name="connsiteY159" fmla="*/ 2580897 h 2993922"/>
              <a:gd name="connsiteX160" fmla="*/ 6979081 w 8938307"/>
              <a:gd name="connsiteY160" fmla="*/ 2570306 h 2993922"/>
              <a:gd name="connsiteX161" fmla="*/ 7021443 w 8938307"/>
              <a:gd name="connsiteY161" fmla="*/ 2586192 h 2993922"/>
              <a:gd name="connsiteX162" fmla="*/ 7053214 w 8938307"/>
              <a:gd name="connsiteY162" fmla="*/ 2591487 h 2993922"/>
              <a:gd name="connsiteX163" fmla="*/ 6989670 w 8938307"/>
              <a:gd name="connsiteY163" fmla="*/ 2591487 h 2993922"/>
              <a:gd name="connsiteX164" fmla="*/ 5994172 w 8938307"/>
              <a:gd name="connsiteY164" fmla="*/ 2570306 h 2993922"/>
              <a:gd name="connsiteX165" fmla="*/ 6015353 w 8938307"/>
              <a:gd name="connsiteY165" fmla="*/ 2575602 h 2993922"/>
              <a:gd name="connsiteX166" fmla="*/ 6031238 w 8938307"/>
              <a:gd name="connsiteY166" fmla="*/ 2575602 h 2993922"/>
              <a:gd name="connsiteX167" fmla="*/ 6084190 w 8938307"/>
              <a:gd name="connsiteY167" fmla="*/ 2586192 h 2993922"/>
              <a:gd name="connsiteX168" fmla="*/ 6142438 w 8938307"/>
              <a:gd name="connsiteY168" fmla="*/ 2612668 h 2993922"/>
              <a:gd name="connsiteX169" fmla="*/ 6163620 w 8938307"/>
              <a:gd name="connsiteY169" fmla="*/ 2623258 h 2993922"/>
              <a:gd name="connsiteX170" fmla="*/ 6174209 w 8938307"/>
              <a:gd name="connsiteY170" fmla="*/ 2623258 h 2993922"/>
              <a:gd name="connsiteX171" fmla="*/ 6184800 w 8938307"/>
              <a:gd name="connsiteY171" fmla="*/ 2633849 h 2993922"/>
              <a:gd name="connsiteX172" fmla="*/ 6221866 w 8938307"/>
              <a:gd name="connsiteY172" fmla="*/ 2644439 h 2993922"/>
              <a:gd name="connsiteX173" fmla="*/ 6237752 w 8938307"/>
              <a:gd name="connsiteY173" fmla="*/ 2655029 h 2993922"/>
              <a:gd name="connsiteX174" fmla="*/ 6195390 w 8938307"/>
              <a:gd name="connsiteY174" fmla="*/ 2644439 h 2993922"/>
              <a:gd name="connsiteX175" fmla="*/ 6147734 w 8938307"/>
              <a:gd name="connsiteY175" fmla="*/ 2628554 h 2993922"/>
              <a:gd name="connsiteX176" fmla="*/ 6121257 w 8938307"/>
              <a:gd name="connsiteY176" fmla="*/ 2623258 h 2993922"/>
              <a:gd name="connsiteX177" fmla="*/ 6110668 w 8938307"/>
              <a:gd name="connsiteY177" fmla="*/ 2623258 h 2993922"/>
              <a:gd name="connsiteX178" fmla="*/ 6100076 w 8938307"/>
              <a:gd name="connsiteY178" fmla="*/ 2612668 h 2993922"/>
              <a:gd name="connsiteX179" fmla="*/ 6078895 w 8938307"/>
              <a:gd name="connsiteY179" fmla="*/ 2602077 h 2993922"/>
              <a:gd name="connsiteX180" fmla="*/ 6025943 w 8938307"/>
              <a:gd name="connsiteY180" fmla="*/ 2591487 h 2993922"/>
              <a:gd name="connsiteX181" fmla="*/ 5983582 w 8938307"/>
              <a:gd name="connsiteY181" fmla="*/ 2570306 h 2993922"/>
              <a:gd name="connsiteX182" fmla="*/ 5994172 w 8938307"/>
              <a:gd name="connsiteY182" fmla="*/ 2580897 h 2993922"/>
              <a:gd name="connsiteX183" fmla="*/ 5983582 w 8938307"/>
              <a:gd name="connsiteY183" fmla="*/ 2575602 h 2993922"/>
              <a:gd name="connsiteX184" fmla="*/ 5983582 w 8938307"/>
              <a:gd name="connsiteY184" fmla="*/ 2570306 h 2993922"/>
              <a:gd name="connsiteX185" fmla="*/ 7159118 w 8938307"/>
              <a:gd name="connsiteY185" fmla="*/ 2559716 h 2993922"/>
              <a:gd name="connsiteX186" fmla="*/ 7176327 w 8938307"/>
              <a:gd name="connsiteY186" fmla="*/ 2561040 h 2993922"/>
              <a:gd name="connsiteX187" fmla="*/ 7243841 w 8938307"/>
              <a:gd name="connsiteY187" fmla="*/ 2580897 h 2993922"/>
              <a:gd name="connsiteX188" fmla="*/ 7222660 w 8938307"/>
              <a:gd name="connsiteY188" fmla="*/ 2580897 h 2993922"/>
              <a:gd name="connsiteX189" fmla="*/ 7175004 w 8938307"/>
              <a:gd name="connsiteY189" fmla="*/ 2567659 h 2993922"/>
              <a:gd name="connsiteX190" fmla="*/ 7688638 w 8938307"/>
              <a:gd name="connsiteY190" fmla="*/ 2538535 h 2993922"/>
              <a:gd name="connsiteX191" fmla="*/ 7699230 w 8938307"/>
              <a:gd name="connsiteY191" fmla="*/ 2538535 h 2993922"/>
              <a:gd name="connsiteX192" fmla="*/ 7688638 w 8938307"/>
              <a:gd name="connsiteY192" fmla="*/ 2549125 h 2993922"/>
              <a:gd name="connsiteX193" fmla="*/ 7275612 w 8938307"/>
              <a:gd name="connsiteY193" fmla="*/ 2538535 h 2993922"/>
              <a:gd name="connsiteX194" fmla="*/ 7296793 w 8938307"/>
              <a:gd name="connsiteY194" fmla="*/ 2538535 h 2993922"/>
              <a:gd name="connsiteX195" fmla="*/ 7360336 w 8938307"/>
              <a:gd name="connsiteY195" fmla="*/ 2549125 h 2993922"/>
              <a:gd name="connsiteX196" fmla="*/ 7370926 w 8938307"/>
              <a:gd name="connsiteY196" fmla="*/ 2538535 h 2993922"/>
              <a:gd name="connsiteX197" fmla="*/ 7381516 w 8938307"/>
              <a:gd name="connsiteY197" fmla="*/ 2549125 h 2993922"/>
              <a:gd name="connsiteX198" fmla="*/ 7402697 w 8938307"/>
              <a:gd name="connsiteY198" fmla="*/ 2559716 h 2993922"/>
              <a:gd name="connsiteX199" fmla="*/ 7423878 w 8938307"/>
              <a:gd name="connsiteY199" fmla="*/ 2565010 h 2993922"/>
              <a:gd name="connsiteX200" fmla="*/ 7434468 w 8938307"/>
              <a:gd name="connsiteY200" fmla="*/ 2559716 h 2993922"/>
              <a:gd name="connsiteX201" fmla="*/ 7434468 w 8938307"/>
              <a:gd name="connsiteY201" fmla="*/ 2570306 h 2993922"/>
              <a:gd name="connsiteX202" fmla="*/ 7423878 w 8938307"/>
              <a:gd name="connsiteY202" fmla="*/ 2580897 h 2993922"/>
              <a:gd name="connsiteX203" fmla="*/ 7392107 w 8938307"/>
              <a:gd name="connsiteY203" fmla="*/ 2570306 h 2993922"/>
              <a:gd name="connsiteX204" fmla="*/ 7360336 w 8938307"/>
              <a:gd name="connsiteY204" fmla="*/ 2570306 h 2993922"/>
              <a:gd name="connsiteX205" fmla="*/ 7116756 w 8938307"/>
              <a:gd name="connsiteY205" fmla="*/ 2538535 h 2993922"/>
              <a:gd name="connsiteX206" fmla="*/ 7132641 w 8938307"/>
              <a:gd name="connsiteY206" fmla="*/ 2543831 h 2993922"/>
              <a:gd name="connsiteX207" fmla="*/ 7141909 w 8938307"/>
              <a:gd name="connsiteY207" fmla="*/ 2550449 h 2993922"/>
              <a:gd name="connsiteX208" fmla="*/ 7159116 w 8938307"/>
              <a:gd name="connsiteY208" fmla="*/ 2559715 h 2993922"/>
              <a:gd name="connsiteX209" fmla="*/ 7137937 w 8938307"/>
              <a:gd name="connsiteY209" fmla="*/ 2549125 h 2993922"/>
              <a:gd name="connsiteX210" fmla="*/ 7116756 w 8938307"/>
              <a:gd name="connsiteY210" fmla="*/ 2549125 h 2993922"/>
              <a:gd name="connsiteX211" fmla="*/ 6629598 w 8938307"/>
              <a:gd name="connsiteY211" fmla="*/ 2538535 h 2993922"/>
              <a:gd name="connsiteX212" fmla="*/ 6650778 w 8938307"/>
              <a:gd name="connsiteY212" fmla="*/ 2549125 h 2993922"/>
              <a:gd name="connsiteX213" fmla="*/ 6682550 w 8938307"/>
              <a:gd name="connsiteY213" fmla="*/ 2549125 h 2993922"/>
              <a:gd name="connsiteX214" fmla="*/ 6693140 w 8938307"/>
              <a:gd name="connsiteY214" fmla="*/ 2538535 h 2993922"/>
              <a:gd name="connsiteX215" fmla="*/ 6703730 w 8938307"/>
              <a:gd name="connsiteY215" fmla="*/ 2538535 h 2993922"/>
              <a:gd name="connsiteX216" fmla="*/ 6703730 w 8938307"/>
              <a:gd name="connsiteY216" fmla="*/ 2549125 h 2993922"/>
              <a:gd name="connsiteX217" fmla="*/ 6777862 w 8938307"/>
              <a:gd name="connsiteY217" fmla="*/ 2570306 h 2993922"/>
              <a:gd name="connsiteX218" fmla="*/ 6809634 w 8938307"/>
              <a:gd name="connsiteY218" fmla="*/ 2591487 h 2993922"/>
              <a:gd name="connsiteX219" fmla="*/ 6820224 w 8938307"/>
              <a:gd name="connsiteY219" fmla="*/ 2591487 h 2993922"/>
              <a:gd name="connsiteX220" fmla="*/ 6846700 w 8938307"/>
              <a:gd name="connsiteY220" fmla="*/ 2591487 h 2993922"/>
              <a:gd name="connsiteX221" fmla="*/ 6873177 w 8938307"/>
              <a:gd name="connsiteY221" fmla="*/ 2602077 h 2993922"/>
              <a:gd name="connsiteX222" fmla="*/ 6809634 w 8938307"/>
              <a:gd name="connsiteY222" fmla="*/ 2602077 h 2993922"/>
              <a:gd name="connsiteX223" fmla="*/ 6783158 w 8938307"/>
              <a:gd name="connsiteY223" fmla="*/ 2591487 h 2993922"/>
              <a:gd name="connsiteX224" fmla="*/ 6756682 w 8938307"/>
              <a:gd name="connsiteY224" fmla="*/ 2602077 h 2993922"/>
              <a:gd name="connsiteX225" fmla="*/ 6735502 w 8938307"/>
              <a:gd name="connsiteY225" fmla="*/ 2602077 h 2993922"/>
              <a:gd name="connsiteX226" fmla="*/ 6714320 w 8938307"/>
              <a:gd name="connsiteY226" fmla="*/ 2607373 h 2993922"/>
              <a:gd name="connsiteX227" fmla="*/ 6703730 w 8938307"/>
              <a:gd name="connsiteY227" fmla="*/ 2612668 h 2993922"/>
              <a:gd name="connsiteX228" fmla="*/ 6693140 w 8938307"/>
              <a:gd name="connsiteY228" fmla="*/ 2602077 h 2993922"/>
              <a:gd name="connsiteX229" fmla="*/ 6682550 w 8938307"/>
              <a:gd name="connsiteY229" fmla="*/ 2591487 h 2993922"/>
              <a:gd name="connsiteX230" fmla="*/ 6682550 w 8938307"/>
              <a:gd name="connsiteY230" fmla="*/ 2580897 h 2993922"/>
              <a:gd name="connsiteX231" fmla="*/ 6671958 w 8938307"/>
              <a:gd name="connsiteY231" fmla="*/ 2570306 h 2993922"/>
              <a:gd name="connsiteX232" fmla="*/ 6661368 w 8938307"/>
              <a:gd name="connsiteY232" fmla="*/ 2570306 h 2993922"/>
              <a:gd name="connsiteX233" fmla="*/ 6640188 w 8938307"/>
              <a:gd name="connsiteY233" fmla="*/ 2549125 h 2993922"/>
              <a:gd name="connsiteX234" fmla="*/ 6078895 w 8938307"/>
              <a:gd name="connsiteY234" fmla="*/ 2538535 h 2993922"/>
              <a:gd name="connsiteX235" fmla="*/ 6110668 w 8938307"/>
              <a:gd name="connsiteY235" fmla="*/ 2559716 h 2993922"/>
              <a:gd name="connsiteX236" fmla="*/ 6131847 w 8938307"/>
              <a:gd name="connsiteY236" fmla="*/ 2559716 h 2993922"/>
              <a:gd name="connsiteX237" fmla="*/ 6147734 w 8938307"/>
              <a:gd name="connsiteY237" fmla="*/ 2559716 h 2993922"/>
              <a:gd name="connsiteX238" fmla="*/ 6174209 w 8938307"/>
              <a:gd name="connsiteY238" fmla="*/ 2559716 h 2993922"/>
              <a:gd name="connsiteX239" fmla="*/ 6163620 w 8938307"/>
              <a:gd name="connsiteY239" fmla="*/ 2570306 h 2993922"/>
              <a:gd name="connsiteX240" fmla="*/ 6147734 w 8938307"/>
              <a:gd name="connsiteY240" fmla="*/ 2575602 h 2993922"/>
              <a:gd name="connsiteX241" fmla="*/ 6142438 w 8938307"/>
              <a:gd name="connsiteY241" fmla="*/ 2580897 h 2993922"/>
              <a:gd name="connsiteX242" fmla="*/ 6131847 w 8938307"/>
              <a:gd name="connsiteY242" fmla="*/ 2580897 h 2993922"/>
              <a:gd name="connsiteX243" fmla="*/ 6110668 w 8938307"/>
              <a:gd name="connsiteY243" fmla="*/ 2570306 h 2993922"/>
              <a:gd name="connsiteX244" fmla="*/ 6100076 w 8938307"/>
              <a:gd name="connsiteY244" fmla="*/ 2559716 h 2993922"/>
              <a:gd name="connsiteX245" fmla="*/ 5326977 w 8938307"/>
              <a:gd name="connsiteY245" fmla="*/ 2538535 h 2993922"/>
              <a:gd name="connsiteX246" fmla="*/ 5337566 w 8938307"/>
              <a:gd name="connsiteY246" fmla="*/ 2538535 h 2993922"/>
              <a:gd name="connsiteX247" fmla="*/ 5358748 w 8938307"/>
              <a:gd name="connsiteY247" fmla="*/ 2549125 h 2993922"/>
              <a:gd name="connsiteX248" fmla="*/ 5326977 w 8938307"/>
              <a:gd name="connsiteY248" fmla="*/ 2538535 h 2993922"/>
              <a:gd name="connsiteX249" fmla="*/ 6280114 w 8938307"/>
              <a:gd name="connsiteY249" fmla="*/ 2527944 h 2993922"/>
              <a:gd name="connsiteX250" fmla="*/ 6311884 w 8938307"/>
              <a:gd name="connsiteY250" fmla="*/ 2538535 h 2993922"/>
              <a:gd name="connsiteX251" fmla="*/ 6290704 w 8938307"/>
              <a:gd name="connsiteY251" fmla="*/ 2538535 h 2993922"/>
              <a:gd name="connsiteX252" fmla="*/ 7434468 w 8938307"/>
              <a:gd name="connsiteY252" fmla="*/ 2517354 h 2993922"/>
              <a:gd name="connsiteX253" fmla="*/ 7434468 w 8938307"/>
              <a:gd name="connsiteY253" fmla="*/ 2538535 h 2993922"/>
              <a:gd name="connsiteX254" fmla="*/ 7423878 w 8938307"/>
              <a:gd name="connsiteY254" fmla="*/ 2527944 h 2993922"/>
              <a:gd name="connsiteX255" fmla="*/ 7434468 w 8938307"/>
              <a:gd name="connsiteY255" fmla="*/ 2517354 h 2993922"/>
              <a:gd name="connsiteX256" fmla="*/ 6343656 w 8938307"/>
              <a:gd name="connsiteY256" fmla="*/ 2517354 h 2993922"/>
              <a:gd name="connsiteX257" fmla="*/ 6354246 w 8938307"/>
              <a:gd name="connsiteY257" fmla="*/ 2527944 h 2993922"/>
              <a:gd name="connsiteX258" fmla="*/ 6343656 w 8938307"/>
              <a:gd name="connsiteY258" fmla="*/ 2527944 h 2993922"/>
              <a:gd name="connsiteX259" fmla="*/ 6343656 w 8938307"/>
              <a:gd name="connsiteY259" fmla="*/ 2517354 h 2993922"/>
              <a:gd name="connsiteX260" fmla="*/ 7159118 w 8938307"/>
              <a:gd name="connsiteY260" fmla="*/ 2506764 h 2993922"/>
              <a:gd name="connsiteX261" fmla="*/ 7169708 w 8938307"/>
              <a:gd name="connsiteY261" fmla="*/ 2506764 h 2993922"/>
              <a:gd name="connsiteX262" fmla="*/ 7180299 w 8938307"/>
              <a:gd name="connsiteY262" fmla="*/ 2506764 h 2993922"/>
              <a:gd name="connsiteX263" fmla="*/ 7169708 w 8938307"/>
              <a:gd name="connsiteY263" fmla="*/ 2517354 h 2993922"/>
              <a:gd name="connsiteX264" fmla="*/ 7053214 w 8938307"/>
              <a:gd name="connsiteY264" fmla="*/ 2506764 h 2993922"/>
              <a:gd name="connsiteX265" fmla="*/ 7074395 w 8938307"/>
              <a:gd name="connsiteY265" fmla="*/ 2517354 h 2993922"/>
              <a:gd name="connsiteX266" fmla="*/ 7084985 w 8938307"/>
              <a:gd name="connsiteY266" fmla="*/ 2527944 h 2993922"/>
              <a:gd name="connsiteX267" fmla="*/ 7074395 w 8938307"/>
              <a:gd name="connsiteY267" fmla="*/ 2527944 h 2993922"/>
              <a:gd name="connsiteX268" fmla="*/ 7063804 w 8938307"/>
              <a:gd name="connsiteY268" fmla="*/ 2527944 h 2993922"/>
              <a:gd name="connsiteX269" fmla="*/ 7042622 w 8938307"/>
              <a:gd name="connsiteY269" fmla="*/ 2527944 h 2993922"/>
              <a:gd name="connsiteX270" fmla="*/ 7032033 w 8938307"/>
              <a:gd name="connsiteY270" fmla="*/ 2527944 h 2993922"/>
              <a:gd name="connsiteX271" fmla="*/ 7021443 w 8938307"/>
              <a:gd name="connsiteY271" fmla="*/ 2538535 h 2993922"/>
              <a:gd name="connsiteX272" fmla="*/ 7010852 w 8938307"/>
              <a:gd name="connsiteY272" fmla="*/ 2527944 h 2993922"/>
              <a:gd name="connsiteX273" fmla="*/ 7021443 w 8938307"/>
              <a:gd name="connsiteY273" fmla="*/ 2527944 h 2993922"/>
              <a:gd name="connsiteX274" fmla="*/ 7042622 w 8938307"/>
              <a:gd name="connsiteY274" fmla="*/ 2517354 h 2993922"/>
              <a:gd name="connsiteX275" fmla="*/ 7053214 w 8938307"/>
              <a:gd name="connsiteY275" fmla="*/ 2506764 h 2993922"/>
              <a:gd name="connsiteX276" fmla="*/ 6830814 w 8938307"/>
              <a:gd name="connsiteY276" fmla="*/ 2506764 h 2993922"/>
              <a:gd name="connsiteX277" fmla="*/ 6851996 w 8938307"/>
              <a:gd name="connsiteY277" fmla="*/ 2506764 h 2993922"/>
              <a:gd name="connsiteX278" fmla="*/ 6851996 w 8938307"/>
              <a:gd name="connsiteY278" fmla="*/ 2517354 h 2993922"/>
              <a:gd name="connsiteX279" fmla="*/ 6830814 w 8938307"/>
              <a:gd name="connsiteY279" fmla="*/ 2506764 h 2993922"/>
              <a:gd name="connsiteX280" fmla="*/ 6205980 w 8938307"/>
              <a:gd name="connsiteY280" fmla="*/ 2506764 h 2993922"/>
              <a:gd name="connsiteX281" fmla="*/ 6216572 w 8938307"/>
              <a:gd name="connsiteY281" fmla="*/ 2506764 h 2993922"/>
              <a:gd name="connsiteX282" fmla="*/ 6237752 w 8938307"/>
              <a:gd name="connsiteY282" fmla="*/ 2517354 h 2993922"/>
              <a:gd name="connsiteX283" fmla="*/ 6205980 w 8938307"/>
              <a:gd name="connsiteY283" fmla="*/ 2506764 h 2993922"/>
              <a:gd name="connsiteX284" fmla="*/ 8080483 w 8938307"/>
              <a:gd name="connsiteY284" fmla="*/ 2496173 h 2993922"/>
              <a:gd name="connsiteX285" fmla="*/ 8091075 w 8938307"/>
              <a:gd name="connsiteY285" fmla="*/ 2506764 h 2993922"/>
              <a:gd name="connsiteX286" fmla="*/ 8080483 w 8938307"/>
              <a:gd name="connsiteY286" fmla="*/ 2506764 h 2993922"/>
              <a:gd name="connsiteX287" fmla="*/ 7095574 w 8938307"/>
              <a:gd name="connsiteY287" fmla="*/ 2496173 h 2993922"/>
              <a:gd name="connsiteX288" fmla="*/ 7148526 w 8938307"/>
              <a:gd name="connsiteY288" fmla="*/ 2506764 h 2993922"/>
              <a:gd name="connsiteX289" fmla="*/ 7116756 w 8938307"/>
              <a:gd name="connsiteY289" fmla="*/ 2506764 h 2993922"/>
              <a:gd name="connsiteX290" fmla="*/ 6703730 w 8938307"/>
              <a:gd name="connsiteY290" fmla="*/ 2496173 h 2993922"/>
              <a:gd name="connsiteX291" fmla="*/ 6714320 w 8938307"/>
              <a:gd name="connsiteY291" fmla="*/ 2501469 h 2993922"/>
              <a:gd name="connsiteX292" fmla="*/ 6709025 w 8938307"/>
              <a:gd name="connsiteY292" fmla="*/ 2506764 h 2993922"/>
              <a:gd name="connsiteX293" fmla="*/ 6703730 w 8938307"/>
              <a:gd name="connsiteY293" fmla="*/ 2496173 h 2993922"/>
              <a:gd name="connsiteX294" fmla="*/ 5263434 w 8938307"/>
              <a:gd name="connsiteY294" fmla="*/ 2496173 h 2993922"/>
              <a:gd name="connsiteX295" fmla="*/ 5274025 w 8938307"/>
              <a:gd name="connsiteY295" fmla="*/ 2517354 h 2993922"/>
              <a:gd name="connsiteX296" fmla="*/ 5252844 w 8938307"/>
              <a:gd name="connsiteY296" fmla="*/ 2517354 h 2993922"/>
              <a:gd name="connsiteX297" fmla="*/ 5242254 w 8938307"/>
              <a:gd name="connsiteY297" fmla="*/ 2506764 h 2993922"/>
              <a:gd name="connsiteX298" fmla="*/ 7137937 w 8938307"/>
              <a:gd name="connsiteY298" fmla="*/ 2485583 h 2993922"/>
              <a:gd name="connsiteX299" fmla="*/ 7159118 w 8938307"/>
              <a:gd name="connsiteY299" fmla="*/ 2490879 h 2993922"/>
              <a:gd name="connsiteX300" fmla="*/ 7169708 w 8938307"/>
              <a:gd name="connsiteY300" fmla="*/ 2496173 h 2993922"/>
              <a:gd name="connsiteX301" fmla="*/ 7159118 w 8938307"/>
              <a:gd name="connsiteY301" fmla="*/ 2506764 h 2993922"/>
              <a:gd name="connsiteX302" fmla="*/ 7159118 w 8938307"/>
              <a:gd name="connsiteY302" fmla="*/ 2496173 h 2993922"/>
              <a:gd name="connsiteX303" fmla="*/ 6947310 w 8938307"/>
              <a:gd name="connsiteY303" fmla="*/ 2485583 h 2993922"/>
              <a:gd name="connsiteX304" fmla="*/ 6963196 w 8938307"/>
              <a:gd name="connsiteY304" fmla="*/ 2485583 h 2993922"/>
              <a:gd name="connsiteX305" fmla="*/ 6968491 w 8938307"/>
              <a:gd name="connsiteY305" fmla="*/ 2485583 h 2993922"/>
              <a:gd name="connsiteX306" fmla="*/ 6947310 w 8938307"/>
              <a:gd name="connsiteY306" fmla="*/ 2496173 h 2993922"/>
              <a:gd name="connsiteX307" fmla="*/ 6936718 w 8938307"/>
              <a:gd name="connsiteY307" fmla="*/ 2496173 h 2993922"/>
              <a:gd name="connsiteX308" fmla="*/ 6947310 w 8938307"/>
              <a:gd name="connsiteY308" fmla="*/ 2485583 h 2993922"/>
              <a:gd name="connsiteX309" fmla="*/ 5721469 w 8938307"/>
              <a:gd name="connsiteY309" fmla="*/ 2482273 h 2993922"/>
              <a:gd name="connsiteX310" fmla="*/ 5761183 w 8938307"/>
              <a:gd name="connsiteY310" fmla="*/ 2496173 h 2993922"/>
              <a:gd name="connsiteX311" fmla="*/ 5729412 w 8938307"/>
              <a:gd name="connsiteY311" fmla="*/ 2496173 h 2993922"/>
              <a:gd name="connsiteX312" fmla="*/ 5697641 w 8938307"/>
              <a:gd name="connsiteY312" fmla="*/ 2485583 h 2993922"/>
              <a:gd name="connsiteX313" fmla="*/ 5721469 w 8938307"/>
              <a:gd name="connsiteY313" fmla="*/ 2482273 h 2993922"/>
              <a:gd name="connsiteX314" fmla="*/ 5665870 w 8938307"/>
              <a:gd name="connsiteY314" fmla="*/ 2474992 h 2993922"/>
              <a:gd name="connsiteX315" fmla="*/ 5676460 w 8938307"/>
              <a:gd name="connsiteY315" fmla="*/ 2474992 h 2993922"/>
              <a:gd name="connsiteX316" fmla="*/ 5671166 w 8938307"/>
              <a:gd name="connsiteY316" fmla="*/ 2485583 h 2993922"/>
              <a:gd name="connsiteX317" fmla="*/ 5665870 w 8938307"/>
              <a:gd name="connsiteY317" fmla="*/ 2474992 h 2993922"/>
              <a:gd name="connsiteX318" fmla="*/ 7443736 w 8938307"/>
              <a:gd name="connsiteY318" fmla="*/ 2469698 h 2993922"/>
              <a:gd name="connsiteX319" fmla="*/ 7445059 w 8938307"/>
              <a:gd name="connsiteY319" fmla="*/ 2474992 h 2993922"/>
              <a:gd name="connsiteX320" fmla="*/ 7445059 w 8938307"/>
              <a:gd name="connsiteY320" fmla="*/ 2485583 h 2993922"/>
              <a:gd name="connsiteX321" fmla="*/ 7439764 w 8938307"/>
              <a:gd name="connsiteY321" fmla="*/ 2474992 h 2993922"/>
              <a:gd name="connsiteX322" fmla="*/ 7443736 w 8938307"/>
              <a:gd name="connsiteY322" fmla="*/ 2469698 h 2993922"/>
              <a:gd name="connsiteX323" fmla="*/ 7111462 w 8938307"/>
              <a:gd name="connsiteY323" fmla="*/ 2469698 h 2993922"/>
              <a:gd name="connsiteX324" fmla="*/ 7120728 w 8938307"/>
              <a:gd name="connsiteY324" fmla="*/ 2476317 h 2993922"/>
              <a:gd name="connsiteX325" fmla="*/ 7137937 w 8938307"/>
              <a:gd name="connsiteY325" fmla="*/ 2485583 h 2993922"/>
              <a:gd name="connsiteX326" fmla="*/ 7122052 w 8938307"/>
              <a:gd name="connsiteY326" fmla="*/ 2485583 h 2993922"/>
              <a:gd name="connsiteX327" fmla="*/ 7116756 w 8938307"/>
              <a:gd name="connsiteY327" fmla="*/ 2474992 h 2993922"/>
              <a:gd name="connsiteX328" fmla="*/ 6947310 w 8938307"/>
              <a:gd name="connsiteY328" fmla="*/ 2464402 h 2993922"/>
              <a:gd name="connsiteX329" fmla="*/ 6957900 w 8938307"/>
              <a:gd name="connsiteY329" fmla="*/ 2464402 h 2993922"/>
              <a:gd name="connsiteX330" fmla="*/ 6952604 w 8938307"/>
              <a:gd name="connsiteY330" fmla="*/ 2474992 h 2993922"/>
              <a:gd name="connsiteX331" fmla="*/ 6947310 w 8938307"/>
              <a:gd name="connsiteY331" fmla="*/ 2464402 h 2993922"/>
              <a:gd name="connsiteX332" fmla="*/ 6364836 w 8938307"/>
              <a:gd name="connsiteY332" fmla="*/ 2464402 h 2993922"/>
              <a:gd name="connsiteX333" fmla="*/ 6343656 w 8938307"/>
              <a:gd name="connsiteY333" fmla="*/ 2474992 h 2993922"/>
              <a:gd name="connsiteX334" fmla="*/ 6364836 w 8938307"/>
              <a:gd name="connsiteY334" fmla="*/ 2474992 h 2993922"/>
              <a:gd name="connsiteX335" fmla="*/ 6386018 w 8938307"/>
              <a:gd name="connsiteY335" fmla="*/ 2485583 h 2993922"/>
              <a:gd name="connsiteX336" fmla="*/ 6380723 w 8938307"/>
              <a:gd name="connsiteY336" fmla="*/ 2496173 h 2993922"/>
              <a:gd name="connsiteX337" fmla="*/ 6396608 w 8938307"/>
              <a:gd name="connsiteY337" fmla="*/ 2496173 h 2993922"/>
              <a:gd name="connsiteX338" fmla="*/ 6396608 w 8938307"/>
              <a:gd name="connsiteY338" fmla="*/ 2474992 h 2993922"/>
              <a:gd name="connsiteX339" fmla="*/ 6386018 w 8938307"/>
              <a:gd name="connsiteY339" fmla="*/ 2474992 h 2993922"/>
              <a:gd name="connsiteX340" fmla="*/ 6248342 w 8938307"/>
              <a:gd name="connsiteY340" fmla="*/ 2464402 h 2993922"/>
              <a:gd name="connsiteX341" fmla="*/ 6248342 w 8938307"/>
              <a:gd name="connsiteY341" fmla="*/ 2474992 h 2993922"/>
              <a:gd name="connsiteX342" fmla="*/ 6237752 w 8938307"/>
              <a:gd name="connsiteY342" fmla="*/ 2474992 h 2993922"/>
              <a:gd name="connsiteX343" fmla="*/ 6785806 w 8938307"/>
              <a:gd name="connsiteY343" fmla="*/ 2459106 h 2993922"/>
              <a:gd name="connsiteX344" fmla="*/ 6788454 w 8938307"/>
              <a:gd name="connsiteY344" fmla="*/ 2464402 h 2993922"/>
              <a:gd name="connsiteX345" fmla="*/ 6777862 w 8938307"/>
              <a:gd name="connsiteY345" fmla="*/ 2464402 h 2993922"/>
              <a:gd name="connsiteX346" fmla="*/ 6785806 w 8938307"/>
              <a:gd name="connsiteY346" fmla="*/ 2459106 h 2993922"/>
              <a:gd name="connsiteX347" fmla="*/ 6513102 w 8938307"/>
              <a:gd name="connsiteY347" fmla="*/ 2453812 h 2993922"/>
              <a:gd name="connsiteX348" fmla="*/ 6555464 w 8938307"/>
              <a:gd name="connsiteY348" fmla="*/ 2464402 h 2993922"/>
              <a:gd name="connsiteX349" fmla="*/ 6534284 w 8938307"/>
              <a:gd name="connsiteY349" fmla="*/ 2464402 h 2993922"/>
              <a:gd name="connsiteX350" fmla="*/ 6513102 w 8938307"/>
              <a:gd name="connsiteY350" fmla="*/ 2453812 h 2993922"/>
              <a:gd name="connsiteX351" fmla="*/ 6025943 w 8938307"/>
              <a:gd name="connsiteY351" fmla="*/ 2453812 h 2993922"/>
              <a:gd name="connsiteX352" fmla="*/ 6036534 w 8938307"/>
              <a:gd name="connsiteY352" fmla="*/ 2453812 h 2993922"/>
              <a:gd name="connsiteX353" fmla="*/ 6068305 w 8938307"/>
              <a:gd name="connsiteY353" fmla="*/ 2464402 h 2993922"/>
              <a:gd name="connsiteX354" fmla="*/ 6036534 w 8938307"/>
              <a:gd name="connsiteY354" fmla="*/ 2464402 h 2993922"/>
              <a:gd name="connsiteX355" fmla="*/ 7701876 w 8938307"/>
              <a:gd name="connsiteY355" fmla="*/ 2436602 h 2993922"/>
              <a:gd name="connsiteX356" fmla="*/ 7709820 w 8938307"/>
              <a:gd name="connsiteY356" fmla="*/ 2437927 h 2993922"/>
              <a:gd name="connsiteX357" fmla="*/ 7752182 w 8938307"/>
              <a:gd name="connsiteY357" fmla="*/ 2443221 h 2993922"/>
              <a:gd name="connsiteX358" fmla="*/ 7794542 w 8938307"/>
              <a:gd name="connsiteY358" fmla="*/ 2453812 h 2993922"/>
              <a:gd name="connsiteX359" fmla="*/ 7783952 w 8938307"/>
              <a:gd name="connsiteY359" fmla="*/ 2464402 h 2993922"/>
              <a:gd name="connsiteX360" fmla="*/ 7741590 w 8938307"/>
              <a:gd name="connsiteY360" fmla="*/ 2453812 h 2993922"/>
              <a:gd name="connsiteX361" fmla="*/ 7699230 w 8938307"/>
              <a:gd name="connsiteY361" fmla="*/ 2443221 h 2993922"/>
              <a:gd name="connsiteX362" fmla="*/ 7701876 w 8938307"/>
              <a:gd name="connsiteY362" fmla="*/ 2436602 h 2993922"/>
              <a:gd name="connsiteX363" fmla="*/ 7286203 w 8938307"/>
              <a:gd name="connsiteY363" fmla="*/ 2432631 h 2993922"/>
              <a:gd name="connsiteX364" fmla="*/ 7307384 w 8938307"/>
              <a:gd name="connsiteY364" fmla="*/ 2432631 h 2993922"/>
              <a:gd name="connsiteX365" fmla="*/ 7307384 w 8938307"/>
              <a:gd name="connsiteY365" fmla="*/ 2443221 h 2993922"/>
              <a:gd name="connsiteX366" fmla="*/ 7291498 w 8938307"/>
              <a:gd name="connsiteY366" fmla="*/ 2443221 h 2993922"/>
              <a:gd name="connsiteX367" fmla="*/ 7286203 w 8938307"/>
              <a:gd name="connsiteY367" fmla="*/ 2432631 h 2993922"/>
              <a:gd name="connsiteX368" fmla="*/ 7116756 w 8938307"/>
              <a:gd name="connsiteY368" fmla="*/ 2432631 h 2993922"/>
              <a:gd name="connsiteX369" fmla="*/ 7127347 w 8938307"/>
              <a:gd name="connsiteY369" fmla="*/ 2443221 h 2993922"/>
              <a:gd name="connsiteX370" fmla="*/ 7116756 w 8938307"/>
              <a:gd name="connsiteY370" fmla="*/ 2443221 h 2993922"/>
              <a:gd name="connsiteX371" fmla="*/ 7106166 w 8938307"/>
              <a:gd name="connsiteY371" fmla="*/ 2443221 h 2993922"/>
              <a:gd name="connsiteX372" fmla="*/ 7116756 w 8938307"/>
              <a:gd name="connsiteY372" fmla="*/ 2432631 h 2993922"/>
              <a:gd name="connsiteX373" fmla="*/ 5920039 w 8938307"/>
              <a:gd name="connsiteY373" fmla="*/ 2432631 h 2993922"/>
              <a:gd name="connsiteX374" fmla="*/ 5930630 w 8938307"/>
              <a:gd name="connsiteY374" fmla="*/ 2432631 h 2993922"/>
              <a:gd name="connsiteX375" fmla="*/ 6015353 w 8938307"/>
              <a:gd name="connsiteY375" fmla="*/ 2453812 h 2993922"/>
              <a:gd name="connsiteX376" fmla="*/ 5994172 w 8938307"/>
              <a:gd name="connsiteY376" fmla="*/ 2453812 h 2993922"/>
              <a:gd name="connsiteX377" fmla="*/ 5951812 w 8938307"/>
              <a:gd name="connsiteY377" fmla="*/ 2443221 h 2993922"/>
              <a:gd name="connsiteX378" fmla="*/ 5930630 w 8938307"/>
              <a:gd name="connsiteY378" fmla="*/ 2437927 h 2993922"/>
              <a:gd name="connsiteX379" fmla="*/ 5920039 w 8938307"/>
              <a:gd name="connsiteY379" fmla="*/ 2432631 h 2993922"/>
              <a:gd name="connsiteX380" fmla="*/ 6354246 w 8938307"/>
              <a:gd name="connsiteY380" fmla="*/ 2422040 h 2993922"/>
              <a:gd name="connsiteX381" fmla="*/ 6364836 w 8938307"/>
              <a:gd name="connsiteY381" fmla="*/ 2432631 h 2993922"/>
              <a:gd name="connsiteX382" fmla="*/ 6364836 w 8938307"/>
              <a:gd name="connsiteY382" fmla="*/ 2437927 h 2993922"/>
              <a:gd name="connsiteX383" fmla="*/ 6375428 w 8938307"/>
              <a:gd name="connsiteY383" fmla="*/ 2443221 h 2993922"/>
              <a:gd name="connsiteX384" fmla="*/ 6386018 w 8938307"/>
              <a:gd name="connsiteY384" fmla="*/ 2453812 h 2993922"/>
              <a:gd name="connsiteX385" fmla="*/ 6449560 w 8938307"/>
              <a:gd name="connsiteY385" fmla="*/ 2474992 h 2993922"/>
              <a:gd name="connsiteX386" fmla="*/ 6460150 w 8938307"/>
              <a:gd name="connsiteY386" fmla="*/ 2485583 h 2993922"/>
              <a:gd name="connsiteX387" fmla="*/ 6481332 w 8938307"/>
              <a:gd name="connsiteY387" fmla="*/ 2485583 h 2993922"/>
              <a:gd name="connsiteX388" fmla="*/ 6534284 w 8938307"/>
              <a:gd name="connsiteY388" fmla="*/ 2496173 h 2993922"/>
              <a:gd name="connsiteX389" fmla="*/ 6587236 w 8938307"/>
              <a:gd name="connsiteY389" fmla="*/ 2506764 h 2993922"/>
              <a:gd name="connsiteX390" fmla="*/ 6608416 w 8938307"/>
              <a:gd name="connsiteY390" fmla="*/ 2517354 h 2993922"/>
              <a:gd name="connsiteX391" fmla="*/ 6619006 w 8938307"/>
              <a:gd name="connsiteY391" fmla="*/ 2517354 h 2993922"/>
              <a:gd name="connsiteX392" fmla="*/ 6640188 w 8938307"/>
              <a:gd name="connsiteY392" fmla="*/ 2527944 h 2993922"/>
              <a:gd name="connsiteX393" fmla="*/ 6650778 w 8938307"/>
              <a:gd name="connsiteY393" fmla="*/ 2538535 h 2993922"/>
              <a:gd name="connsiteX394" fmla="*/ 6640188 w 8938307"/>
              <a:gd name="connsiteY394" fmla="*/ 2538535 h 2993922"/>
              <a:gd name="connsiteX395" fmla="*/ 6629598 w 8938307"/>
              <a:gd name="connsiteY395" fmla="*/ 2538535 h 2993922"/>
              <a:gd name="connsiteX396" fmla="*/ 6619006 w 8938307"/>
              <a:gd name="connsiteY396" fmla="*/ 2538535 h 2993922"/>
              <a:gd name="connsiteX397" fmla="*/ 6624302 w 8938307"/>
              <a:gd name="connsiteY397" fmla="*/ 2554421 h 2993922"/>
              <a:gd name="connsiteX398" fmla="*/ 6613711 w 8938307"/>
              <a:gd name="connsiteY398" fmla="*/ 2559716 h 2993922"/>
              <a:gd name="connsiteX399" fmla="*/ 6608416 w 8938307"/>
              <a:gd name="connsiteY399" fmla="*/ 2549125 h 2993922"/>
              <a:gd name="connsiteX400" fmla="*/ 6576646 w 8938307"/>
              <a:gd name="connsiteY400" fmla="*/ 2538535 h 2993922"/>
              <a:gd name="connsiteX401" fmla="*/ 6513102 w 8938307"/>
              <a:gd name="connsiteY401" fmla="*/ 2517354 h 2993922"/>
              <a:gd name="connsiteX402" fmla="*/ 6460150 w 8938307"/>
              <a:gd name="connsiteY402" fmla="*/ 2506764 h 2993922"/>
              <a:gd name="connsiteX403" fmla="*/ 6454855 w 8938307"/>
              <a:gd name="connsiteY403" fmla="*/ 2496173 h 2993922"/>
              <a:gd name="connsiteX404" fmla="*/ 6449560 w 8938307"/>
              <a:gd name="connsiteY404" fmla="*/ 2480287 h 2993922"/>
              <a:gd name="connsiteX405" fmla="*/ 6438970 w 8938307"/>
              <a:gd name="connsiteY405" fmla="*/ 2474992 h 2993922"/>
              <a:gd name="connsiteX406" fmla="*/ 6433675 w 8938307"/>
              <a:gd name="connsiteY406" fmla="*/ 2485583 h 2993922"/>
              <a:gd name="connsiteX407" fmla="*/ 6423084 w 8938307"/>
              <a:gd name="connsiteY407" fmla="*/ 2501469 h 2993922"/>
              <a:gd name="connsiteX408" fmla="*/ 6407198 w 8938307"/>
              <a:gd name="connsiteY408" fmla="*/ 2506764 h 2993922"/>
              <a:gd name="connsiteX409" fmla="*/ 6396608 w 8938307"/>
              <a:gd name="connsiteY409" fmla="*/ 2517354 h 2993922"/>
              <a:gd name="connsiteX410" fmla="*/ 6375428 w 8938307"/>
              <a:gd name="connsiteY410" fmla="*/ 2517354 h 2993922"/>
              <a:gd name="connsiteX411" fmla="*/ 6364836 w 8938307"/>
              <a:gd name="connsiteY411" fmla="*/ 2517354 h 2993922"/>
              <a:gd name="connsiteX412" fmla="*/ 6359542 w 8938307"/>
              <a:gd name="connsiteY412" fmla="*/ 2512058 h 2993922"/>
              <a:gd name="connsiteX413" fmla="*/ 6354246 w 8938307"/>
              <a:gd name="connsiteY413" fmla="*/ 2506764 h 2993922"/>
              <a:gd name="connsiteX414" fmla="*/ 6348950 w 8938307"/>
              <a:gd name="connsiteY414" fmla="*/ 2496173 h 2993922"/>
              <a:gd name="connsiteX415" fmla="*/ 6343656 w 8938307"/>
              <a:gd name="connsiteY415" fmla="*/ 2496173 h 2993922"/>
              <a:gd name="connsiteX416" fmla="*/ 6333066 w 8938307"/>
              <a:gd name="connsiteY416" fmla="*/ 2485583 h 2993922"/>
              <a:gd name="connsiteX417" fmla="*/ 6333066 w 8938307"/>
              <a:gd name="connsiteY417" fmla="*/ 2464402 h 2993922"/>
              <a:gd name="connsiteX418" fmla="*/ 6301294 w 8938307"/>
              <a:gd name="connsiteY418" fmla="*/ 2443221 h 2993922"/>
              <a:gd name="connsiteX419" fmla="*/ 6280114 w 8938307"/>
              <a:gd name="connsiteY419" fmla="*/ 2432631 h 2993922"/>
              <a:gd name="connsiteX420" fmla="*/ 6285409 w 8938307"/>
              <a:gd name="connsiteY420" fmla="*/ 2432631 h 2993922"/>
              <a:gd name="connsiteX421" fmla="*/ 6290704 w 8938307"/>
              <a:gd name="connsiteY421" fmla="*/ 2432631 h 2993922"/>
              <a:gd name="connsiteX422" fmla="*/ 6333066 w 8938307"/>
              <a:gd name="connsiteY422" fmla="*/ 2432631 h 2993922"/>
              <a:gd name="connsiteX423" fmla="*/ 6333066 w 8938307"/>
              <a:gd name="connsiteY423" fmla="*/ 2416746 h 2993922"/>
              <a:gd name="connsiteX424" fmla="*/ 6343656 w 8938307"/>
              <a:gd name="connsiteY424" fmla="*/ 2422040 h 2993922"/>
              <a:gd name="connsiteX425" fmla="*/ 6333066 w 8938307"/>
              <a:gd name="connsiteY425" fmla="*/ 2422040 h 2993922"/>
              <a:gd name="connsiteX426" fmla="*/ 6322476 w 8938307"/>
              <a:gd name="connsiteY426" fmla="*/ 2422040 h 2993922"/>
              <a:gd name="connsiteX427" fmla="*/ 6333066 w 8938307"/>
              <a:gd name="connsiteY427" fmla="*/ 2416746 h 2993922"/>
              <a:gd name="connsiteX428" fmla="*/ 6926129 w 8938307"/>
              <a:gd name="connsiteY428" fmla="*/ 2411450 h 2993922"/>
              <a:gd name="connsiteX429" fmla="*/ 6957900 w 8938307"/>
              <a:gd name="connsiteY429" fmla="*/ 2416746 h 2993922"/>
              <a:gd name="connsiteX430" fmla="*/ 6989670 w 8938307"/>
              <a:gd name="connsiteY430" fmla="*/ 2422040 h 2993922"/>
              <a:gd name="connsiteX431" fmla="*/ 6957900 w 8938307"/>
              <a:gd name="connsiteY431" fmla="*/ 2422040 h 2993922"/>
              <a:gd name="connsiteX432" fmla="*/ 6936718 w 8938307"/>
              <a:gd name="connsiteY432" fmla="*/ 2422040 h 2993922"/>
              <a:gd name="connsiteX433" fmla="*/ 6724910 w 8938307"/>
              <a:gd name="connsiteY433" fmla="*/ 2411450 h 2993922"/>
              <a:gd name="connsiteX434" fmla="*/ 6730206 w 8938307"/>
              <a:gd name="connsiteY434" fmla="*/ 2422040 h 2993922"/>
              <a:gd name="connsiteX435" fmla="*/ 6735502 w 8938307"/>
              <a:gd name="connsiteY435" fmla="*/ 2422040 h 2993922"/>
              <a:gd name="connsiteX436" fmla="*/ 6730206 w 8938307"/>
              <a:gd name="connsiteY436" fmla="*/ 2432631 h 2993922"/>
              <a:gd name="connsiteX437" fmla="*/ 6724910 w 8938307"/>
              <a:gd name="connsiteY437" fmla="*/ 2432631 h 2993922"/>
              <a:gd name="connsiteX438" fmla="*/ 6724910 w 8938307"/>
              <a:gd name="connsiteY438" fmla="*/ 2422040 h 2993922"/>
              <a:gd name="connsiteX439" fmla="*/ 6068305 w 8938307"/>
              <a:gd name="connsiteY439" fmla="*/ 2411450 h 2993922"/>
              <a:gd name="connsiteX440" fmla="*/ 6084190 w 8938307"/>
              <a:gd name="connsiteY440" fmla="*/ 2411450 h 2993922"/>
              <a:gd name="connsiteX441" fmla="*/ 6110668 w 8938307"/>
              <a:gd name="connsiteY441" fmla="*/ 2411450 h 2993922"/>
              <a:gd name="connsiteX442" fmla="*/ 6142438 w 8938307"/>
              <a:gd name="connsiteY442" fmla="*/ 2422040 h 2993922"/>
              <a:gd name="connsiteX443" fmla="*/ 6078895 w 8938307"/>
              <a:gd name="connsiteY443" fmla="*/ 2422040 h 2993922"/>
              <a:gd name="connsiteX444" fmla="*/ 5644689 w 8938307"/>
              <a:gd name="connsiteY444" fmla="*/ 2411450 h 2993922"/>
              <a:gd name="connsiteX445" fmla="*/ 5655279 w 8938307"/>
              <a:gd name="connsiteY445" fmla="*/ 2422040 h 2993922"/>
              <a:gd name="connsiteX446" fmla="*/ 5649984 w 8938307"/>
              <a:gd name="connsiteY446" fmla="*/ 2427335 h 2993922"/>
              <a:gd name="connsiteX447" fmla="*/ 5634099 w 8938307"/>
              <a:gd name="connsiteY447" fmla="*/ 2422040 h 2993922"/>
              <a:gd name="connsiteX448" fmla="*/ 7193536 w 8938307"/>
              <a:gd name="connsiteY448" fmla="*/ 2406154 h 2993922"/>
              <a:gd name="connsiteX449" fmla="*/ 7201480 w 8938307"/>
              <a:gd name="connsiteY449" fmla="*/ 2411450 h 2993922"/>
              <a:gd name="connsiteX450" fmla="*/ 7190889 w 8938307"/>
              <a:gd name="connsiteY450" fmla="*/ 2411450 h 2993922"/>
              <a:gd name="connsiteX451" fmla="*/ 7193536 w 8938307"/>
              <a:gd name="connsiteY451" fmla="*/ 2406154 h 2993922"/>
              <a:gd name="connsiteX452" fmla="*/ 6796396 w 8938307"/>
              <a:gd name="connsiteY452" fmla="*/ 2406154 h 2993922"/>
              <a:gd name="connsiteX453" fmla="*/ 6799044 w 8938307"/>
              <a:gd name="connsiteY453" fmla="*/ 2411450 h 2993922"/>
              <a:gd name="connsiteX454" fmla="*/ 6788454 w 8938307"/>
              <a:gd name="connsiteY454" fmla="*/ 2411450 h 2993922"/>
              <a:gd name="connsiteX455" fmla="*/ 6796396 w 8938307"/>
              <a:gd name="connsiteY455" fmla="*/ 2406154 h 2993922"/>
              <a:gd name="connsiteX456" fmla="*/ 6904948 w 8938307"/>
              <a:gd name="connsiteY456" fmla="*/ 2400860 h 2993922"/>
              <a:gd name="connsiteX457" fmla="*/ 6904948 w 8938307"/>
              <a:gd name="connsiteY457" fmla="*/ 2411450 h 2993922"/>
              <a:gd name="connsiteX458" fmla="*/ 6883766 w 8938307"/>
              <a:gd name="connsiteY458" fmla="*/ 2411450 h 2993922"/>
              <a:gd name="connsiteX459" fmla="*/ 6904948 w 8938307"/>
              <a:gd name="connsiteY459" fmla="*/ 2400860 h 2993922"/>
              <a:gd name="connsiteX460" fmla="*/ 6269524 w 8938307"/>
              <a:gd name="connsiteY460" fmla="*/ 2400860 h 2993922"/>
              <a:gd name="connsiteX461" fmla="*/ 6280114 w 8938307"/>
              <a:gd name="connsiteY461" fmla="*/ 2406154 h 2993922"/>
              <a:gd name="connsiteX462" fmla="*/ 6269524 w 8938307"/>
              <a:gd name="connsiteY462" fmla="*/ 2411450 h 2993922"/>
              <a:gd name="connsiteX463" fmla="*/ 6269524 w 8938307"/>
              <a:gd name="connsiteY463" fmla="*/ 2400860 h 2993922"/>
              <a:gd name="connsiteX464" fmla="*/ 6243046 w 8938307"/>
              <a:gd name="connsiteY464" fmla="*/ 2400860 h 2993922"/>
              <a:gd name="connsiteX465" fmla="*/ 6253638 w 8938307"/>
              <a:gd name="connsiteY465" fmla="*/ 2400860 h 2993922"/>
              <a:gd name="connsiteX466" fmla="*/ 6248342 w 8938307"/>
              <a:gd name="connsiteY466" fmla="*/ 2411450 h 2993922"/>
              <a:gd name="connsiteX467" fmla="*/ 6237752 w 8938307"/>
              <a:gd name="connsiteY467" fmla="*/ 2411450 h 2993922"/>
              <a:gd name="connsiteX468" fmla="*/ 6243046 w 8938307"/>
              <a:gd name="connsiteY468" fmla="*/ 2400860 h 2993922"/>
              <a:gd name="connsiteX469" fmla="*/ 6098752 w 8938307"/>
              <a:gd name="connsiteY469" fmla="*/ 2394241 h 2993922"/>
              <a:gd name="connsiteX470" fmla="*/ 6100076 w 8938307"/>
              <a:gd name="connsiteY470" fmla="*/ 2400860 h 2993922"/>
              <a:gd name="connsiteX471" fmla="*/ 6089486 w 8938307"/>
              <a:gd name="connsiteY471" fmla="*/ 2400860 h 2993922"/>
              <a:gd name="connsiteX472" fmla="*/ 6094782 w 8938307"/>
              <a:gd name="connsiteY472" fmla="*/ 2395565 h 2993922"/>
              <a:gd name="connsiteX473" fmla="*/ 6098752 w 8938307"/>
              <a:gd name="connsiteY473" fmla="*/ 2394241 h 2993922"/>
              <a:gd name="connsiteX474" fmla="*/ 6597826 w 8938307"/>
              <a:gd name="connsiteY474" fmla="*/ 2379679 h 2993922"/>
              <a:gd name="connsiteX475" fmla="*/ 6619006 w 8938307"/>
              <a:gd name="connsiteY475" fmla="*/ 2379679 h 2993922"/>
              <a:gd name="connsiteX476" fmla="*/ 6629598 w 8938307"/>
              <a:gd name="connsiteY476" fmla="*/ 2400860 h 2993922"/>
              <a:gd name="connsiteX477" fmla="*/ 6634892 w 8938307"/>
              <a:gd name="connsiteY477" fmla="*/ 2400860 h 2993922"/>
              <a:gd name="connsiteX478" fmla="*/ 6650778 w 8938307"/>
              <a:gd name="connsiteY478" fmla="*/ 2400860 h 2993922"/>
              <a:gd name="connsiteX479" fmla="*/ 6661368 w 8938307"/>
              <a:gd name="connsiteY479" fmla="*/ 2400860 h 2993922"/>
              <a:gd name="connsiteX480" fmla="*/ 6661368 w 8938307"/>
              <a:gd name="connsiteY480" fmla="*/ 2390269 h 2993922"/>
              <a:gd name="connsiteX481" fmla="*/ 6671958 w 8938307"/>
              <a:gd name="connsiteY481" fmla="*/ 2390269 h 2993922"/>
              <a:gd name="connsiteX482" fmla="*/ 6671958 w 8938307"/>
              <a:gd name="connsiteY482" fmla="*/ 2400860 h 2993922"/>
              <a:gd name="connsiteX483" fmla="*/ 6682550 w 8938307"/>
              <a:gd name="connsiteY483" fmla="*/ 2400860 h 2993922"/>
              <a:gd name="connsiteX484" fmla="*/ 6693140 w 8938307"/>
              <a:gd name="connsiteY484" fmla="*/ 2411450 h 2993922"/>
              <a:gd name="connsiteX485" fmla="*/ 6671958 w 8938307"/>
              <a:gd name="connsiteY485" fmla="*/ 2411450 h 2993922"/>
              <a:gd name="connsiteX486" fmla="*/ 6650778 w 8938307"/>
              <a:gd name="connsiteY486" fmla="*/ 2422040 h 2993922"/>
              <a:gd name="connsiteX487" fmla="*/ 6640188 w 8938307"/>
              <a:gd name="connsiteY487" fmla="*/ 2422040 h 2993922"/>
              <a:gd name="connsiteX488" fmla="*/ 6619006 w 8938307"/>
              <a:gd name="connsiteY488" fmla="*/ 2400860 h 2993922"/>
              <a:gd name="connsiteX489" fmla="*/ 6608416 w 8938307"/>
              <a:gd name="connsiteY489" fmla="*/ 2384973 h 2993922"/>
              <a:gd name="connsiteX490" fmla="*/ 6597826 w 8938307"/>
              <a:gd name="connsiteY490" fmla="*/ 2379679 h 2993922"/>
              <a:gd name="connsiteX491" fmla="*/ 6153028 w 8938307"/>
              <a:gd name="connsiteY491" fmla="*/ 2379679 h 2993922"/>
              <a:gd name="connsiteX492" fmla="*/ 6195390 w 8938307"/>
              <a:gd name="connsiteY492" fmla="*/ 2390269 h 2993922"/>
              <a:gd name="connsiteX493" fmla="*/ 6237752 w 8938307"/>
              <a:gd name="connsiteY493" fmla="*/ 2400860 h 2993922"/>
              <a:gd name="connsiteX494" fmla="*/ 6205980 w 8938307"/>
              <a:gd name="connsiteY494" fmla="*/ 2400860 h 2993922"/>
              <a:gd name="connsiteX495" fmla="*/ 6184800 w 8938307"/>
              <a:gd name="connsiteY495" fmla="*/ 2400860 h 2993922"/>
              <a:gd name="connsiteX496" fmla="*/ 6163620 w 8938307"/>
              <a:gd name="connsiteY496" fmla="*/ 2400860 h 2993922"/>
              <a:gd name="connsiteX497" fmla="*/ 6163620 w 8938307"/>
              <a:gd name="connsiteY497" fmla="*/ 2395565 h 2993922"/>
              <a:gd name="connsiteX498" fmla="*/ 6153028 w 8938307"/>
              <a:gd name="connsiteY498" fmla="*/ 2390269 h 2993922"/>
              <a:gd name="connsiteX499" fmla="*/ 6791101 w 8938307"/>
              <a:gd name="connsiteY499" fmla="*/ 2374383 h 2993922"/>
              <a:gd name="connsiteX500" fmla="*/ 6788454 w 8938307"/>
              <a:gd name="connsiteY500" fmla="*/ 2379679 h 2993922"/>
              <a:gd name="connsiteX501" fmla="*/ 6799044 w 8938307"/>
              <a:gd name="connsiteY501" fmla="*/ 2379679 h 2993922"/>
              <a:gd name="connsiteX502" fmla="*/ 6791101 w 8938307"/>
              <a:gd name="connsiteY502" fmla="*/ 2374383 h 2993922"/>
              <a:gd name="connsiteX503" fmla="*/ 7635686 w 8938307"/>
              <a:gd name="connsiteY503" fmla="*/ 2369088 h 2993922"/>
              <a:gd name="connsiteX504" fmla="*/ 7646278 w 8938307"/>
              <a:gd name="connsiteY504" fmla="*/ 2379679 h 2993922"/>
              <a:gd name="connsiteX505" fmla="*/ 7638334 w 8938307"/>
              <a:gd name="connsiteY505" fmla="*/ 2379679 h 2993922"/>
              <a:gd name="connsiteX506" fmla="*/ 7625096 w 8938307"/>
              <a:gd name="connsiteY506" fmla="*/ 2379679 h 2993922"/>
              <a:gd name="connsiteX507" fmla="*/ 7630390 w 8938307"/>
              <a:gd name="connsiteY507" fmla="*/ 2374383 h 2993922"/>
              <a:gd name="connsiteX508" fmla="*/ 7635686 w 8938307"/>
              <a:gd name="connsiteY508" fmla="*/ 2369088 h 2993922"/>
              <a:gd name="connsiteX509" fmla="*/ 7540374 w 8938307"/>
              <a:gd name="connsiteY509" fmla="*/ 2369088 h 2993922"/>
              <a:gd name="connsiteX510" fmla="*/ 7540374 w 8938307"/>
              <a:gd name="connsiteY510" fmla="*/ 2379679 h 2993922"/>
              <a:gd name="connsiteX511" fmla="*/ 7529782 w 8938307"/>
              <a:gd name="connsiteY511" fmla="*/ 2379679 h 2993922"/>
              <a:gd name="connsiteX512" fmla="*/ 7540374 w 8938307"/>
              <a:gd name="connsiteY512" fmla="*/ 2369088 h 2993922"/>
              <a:gd name="connsiteX513" fmla="*/ 7487420 w 8938307"/>
              <a:gd name="connsiteY513" fmla="*/ 2369088 h 2993922"/>
              <a:gd name="connsiteX514" fmla="*/ 7498011 w 8938307"/>
              <a:gd name="connsiteY514" fmla="*/ 2369088 h 2993922"/>
              <a:gd name="connsiteX515" fmla="*/ 7508601 w 8938307"/>
              <a:gd name="connsiteY515" fmla="*/ 2369088 h 2993922"/>
              <a:gd name="connsiteX516" fmla="*/ 7498011 w 8938307"/>
              <a:gd name="connsiteY516" fmla="*/ 2379679 h 2993922"/>
              <a:gd name="connsiteX517" fmla="*/ 7487420 w 8938307"/>
              <a:gd name="connsiteY517" fmla="*/ 2379679 h 2993922"/>
              <a:gd name="connsiteX518" fmla="*/ 7487420 w 8938307"/>
              <a:gd name="connsiteY518" fmla="*/ 2369088 h 2993922"/>
              <a:gd name="connsiteX519" fmla="*/ 5930630 w 8938307"/>
              <a:gd name="connsiteY519" fmla="*/ 2369088 h 2993922"/>
              <a:gd name="connsiteX520" fmla="*/ 5951812 w 8938307"/>
              <a:gd name="connsiteY520" fmla="*/ 2369088 h 2993922"/>
              <a:gd name="connsiteX521" fmla="*/ 5951812 w 8938307"/>
              <a:gd name="connsiteY521" fmla="*/ 2379679 h 2993922"/>
              <a:gd name="connsiteX522" fmla="*/ 5930630 w 8938307"/>
              <a:gd name="connsiteY522" fmla="*/ 2369088 h 2993922"/>
              <a:gd name="connsiteX523" fmla="*/ 5761183 w 8938307"/>
              <a:gd name="connsiteY523" fmla="*/ 2369088 h 2993922"/>
              <a:gd name="connsiteX524" fmla="*/ 5782364 w 8938307"/>
              <a:gd name="connsiteY524" fmla="*/ 2369088 h 2993922"/>
              <a:gd name="connsiteX525" fmla="*/ 5803545 w 8938307"/>
              <a:gd name="connsiteY525" fmla="*/ 2379679 h 2993922"/>
              <a:gd name="connsiteX526" fmla="*/ 5798250 w 8938307"/>
              <a:gd name="connsiteY526" fmla="*/ 2384973 h 2993922"/>
              <a:gd name="connsiteX527" fmla="*/ 5787660 w 8938307"/>
              <a:gd name="connsiteY527" fmla="*/ 2384973 h 2993922"/>
              <a:gd name="connsiteX528" fmla="*/ 5771774 w 8938307"/>
              <a:gd name="connsiteY528" fmla="*/ 2379679 h 2993922"/>
              <a:gd name="connsiteX529" fmla="*/ 5655279 w 8938307"/>
              <a:gd name="connsiteY529" fmla="*/ 2369088 h 2993922"/>
              <a:gd name="connsiteX530" fmla="*/ 5676460 w 8938307"/>
              <a:gd name="connsiteY530" fmla="*/ 2379679 h 2993922"/>
              <a:gd name="connsiteX531" fmla="*/ 5676460 w 8938307"/>
              <a:gd name="connsiteY531" fmla="*/ 2390269 h 2993922"/>
              <a:gd name="connsiteX532" fmla="*/ 5655279 w 8938307"/>
              <a:gd name="connsiteY532" fmla="*/ 2390269 h 2993922"/>
              <a:gd name="connsiteX533" fmla="*/ 5644689 w 8938307"/>
              <a:gd name="connsiteY533" fmla="*/ 2390269 h 2993922"/>
              <a:gd name="connsiteX534" fmla="*/ 5655279 w 8938307"/>
              <a:gd name="connsiteY534" fmla="*/ 2379679 h 2993922"/>
              <a:gd name="connsiteX535" fmla="*/ 5655279 w 8938307"/>
              <a:gd name="connsiteY535" fmla="*/ 2369088 h 2993922"/>
              <a:gd name="connsiteX536" fmla="*/ 5591737 w 8938307"/>
              <a:gd name="connsiteY536" fmla="*/ 2369088 h 2993922"/>
              <a:gd name="connsiteX537" fmla="*/ 5612918 w 8938307"/>
              <a:gd name="connsiteY537" fmla="*/ 2369088 h 2993922"/>
              <a:gd name="connsiteX538" fmla="*/ 5602327 w 8938307"/>
              <a:gd name="connsiteY538" fmla="*/ 2379679 h 2993922"/>
              <a:gd name="connsiteX539" fmla="*/ 7400050 w 8938307"/>
              <a:gd name="connsiteY539" fmla="*/ 2363793 h 2993922"/>
              <a:gd name="connsiteX540" fmla="*/ 7402697 w 8938307"/>
              <a:gd name="connsiteY540" fmla="*/ 2369088 h 2993922"/>
              <a:gd name="connsiteX541" fmla="*/ 7392107 w 8938307"/>
              <a:gd name="connsiteY541" fmla="*/ 2369088 h 2993922"/>
              <a:gd name="connsiteX542" fmla="*/ 7400050 w 8938307"/>
              <a:gd name="connsiteY542" fmla="*/ 2363793 h 2993922"/>
              <a:gd name="connsiteX543" fmla="*/ 7095574 w 8938307"/>
              <a:gd name="connsiteY543" fmla="*/ 2358498 h 2993922"/>
              <a:gd name="connsiteX544" fmla="*/ 7106166 w 8938307"/>
              <a:gd name="connsiteY544" fmla="*/ 2358498 h 2993922"/>
              <a:gd name="connsiteX545" fmla="*/ 7116756 w 8938307"/>
              <a:gd name="connsiteY545" fmla="*/ 2358498 h 2993922"/>
              <a:gd name="connsiteX546" fmla="*/ 7106166 w 8938307"/>
              <a:gd name="connsiteY546" fmla="*/ 2369088 h 2993922"/>
              <a:gd name="connsiteX547" fmla="*/ 6184800 w 8938307"/>
              <a:gd name="connsiteY547" fmla="*/ 2358498 h 2993922"/>
              <a:gd name="connsiteX548" fmla="*/ 6195390 w 8938307"/>
              <a:gd name="connsiteY548" fmla="*/ 2358498 h 2993922"/>
              <a:gd name="connsiteX549" fmla="*/ 6195390 w 8938307"/>
              <a:gd name="connsiteY549" fmla="*/ 2363793 h 2993922"/>
              <a:gd name="connsiteX550" fmla="*/ 6195390 w 8938307"/>
              <a:gd name="connsiteY550" fmla="*/ 2369088 h 2993922"/>
              <a:gd name="connsiteX551" fmla="*/ 6126553 w 8938307"/>
              <a:gd name="connsiteY551" fmla="*/ 2358498 h 2993922"/>
              <a:gd name="connsiteX552" fmla="*/ 6137142 w 8938307"/>
              <a:gd name="connsiteY552" fmla="*/ 2369088 h 2993922"/>
              <a:gd name="connsiteX553" fmla="*/ 6121257 w 8938307"/>
              <a:gd name="connsiteY553" fmla="*/ 2379679 h 2993922"/>
              <a:gd name="connsiteX554" fmla="*/ 6100076 w 8938307"/>
              <a:gd name="connsiteY554" fmla="*/ 2369088 h 2993922"/>
              <a:gd name="connsiteX555" fmla="*/ 6110668 w 8938307"/>
              <a:gd name="connsiteY555" fmla="*/ 2369088 h 2993922"/>
              <a:gd name="connsiteX556" fmla="*/ 6121257 w 8938307"/>
              <a:gd name="connsiteY556" fmla="*/ 2369088 h 2993922"/>
              <a:gd name="connsiteX557" fmla="*/ 6126553 w 8938307"/>
              <a:gd name="connsiteY557" fmla="*/ 2358498 h 2993922"/>
              <a:gd name="connsiteX558" fmla="*/ 5475243 w 8938307"/>
              <a:gd name="connsiteY558" fmla="*/ 2358498 h 2993922"/>
              <a:gd name="connsiteX559" fmla="*/ 5485833 w 8938307"/>
              <a:gd name="connsiteY559" fmla="*/ 2358498 h 2993922"/>
              <a:gd name="connsiteX560" fmla="*/ 5507014 w 8938307"/>
              <a:gd name="connsiteY560" fmla="*/ 2369088 h 2993922"/>
              <a:gd name="connsiteX561" fmla="*/ 5538785 w 8938307"/>
              <a:gd name="connsiteY561" fmla="*/ 2379679 h 2993922"/>
              <a:gd name="connsiteX562" fmla="*/ 5559966 w 8938307"/>
              <a:gd name="connsiteY562" fmla="*/ 2379679 h 2993922"/>
              <a:gd name="connsiteX563" fmla="*/ 5581147 w 8938307"/>
              <a:gd name="connsiteY563" fmla="*/ 2379679 h 2993922"/>
              <a:gd name="connsiteX564" fmla="*/ 5517604 w 8938307"/>
              <a:gd name="connsiteY564" fmla="*/ 2390269 h 2993922"/>
              <a:gd name="connsiteX565" fmla="*/ 5496423 w 8938307"/>
              <a:gd name="connsiteY565" fmla="*/ 2379679 h 2993922"/>
              <a:gd name="connsiteX566" fmla="*/ 7892505 w 8938307"/>
              <a:gd name="connsiteY566" fmla="*/ 2353202 h 2993922"/>
              <a:gd name="connsiteX567" fmla="*/ 7911038 w 8938307"/>
              <a:gd name="connsiteY567" fmla="*/ 2358498 h 2993922"/>
              <a:gd name="connsiteX568" fmla="*/ 7932219 w 8938307"/>
              <a:gd name="connsiteY568" fmla="*/ 2369088 h 2993922"/>
              <a:gd name="connsiteX569" fmla="*/ 7953398 w 8938307"/>
              <a:gd name="connsiteY569" fmla="*/ 2379679 h 2993922"/>
              <a:gd name="connsiteX570" fmla="*/ 7963990 w 8938307"/>
              <a:gd name="connsiteY570" fmla="*/ 2379679 h 2993922"/>
              <a:gd name="connsiteX571" fmla="*/ 7953398 w 8938307"/>
              <a:gd name="connsiteY571" fmla="*/ 2390269 h 2993922"/>
              <a:gd name="connsiteX572" fmla="*/ 7963990 w 8938307"/>
              <a:gd name="connsiteY572" fmla="*/ 2395565 h 2993922"/>
              <a:gd name="connsiteX573" fmla="*/ 7985171 w 8938307"/>
              <a:gd name="connsiteY573" fmla="*/ 2400860 h 2993922"/>
              <a:gd name="connsiteX574" fmla="*/ 8069894 w 8938307"/>
              <a:gd name="connsiteY574" fmla="*/ 2443221 h 2993922"/>
              <a:gd name="connsiteX575" fmla="*/ 8175798 w 8938307"/>
              <a:gd name="connsiteY575" fmla="*/ 2485583 h 2993922"/>
              <a:gd name="connsiteX576" fmla="*/ 8223454 w 8938307"/>
              <a:gd name="connsiteY576" fmla="*/ 2517354 h 2993922"/>
              <a:gd name="connsiteX577" fmla="*/ 8249931 w 8938307"/>
              <a:gd name="connsiteY577" fmla="*/ 2538535 h 2993922"/>
              <a:gd name="connsiteX578" fmla="*/ 8255225 w 8938307"/>
              <a:gd name="connsiteY578" fmla="*/ 2549125 h 2993922"/>
              <a:gd name="connsiteX579" fmla="*/ 8260521 w 8938307"/>
              <a:gd name="connsiteY579" fmla="*/ 2559716 h 2993922"/>
              <a:gd name="connsiteX580" fmla="*/ 8249931 w 8938307"/>
              <a:gd name="connsiteY580" fmla="*/ 2559716 h 2993922"/>
              <a:gd name="connsiteX581" fmla="*/ 8228750 w 8938307"/>
              <a:gd name="connsiteY581" fmla="*/ 2549125 h 2993922"/>
              <a:gd name="connsiteX582" fmla="*/ 8212864 w 8938307"/>
              <a:gd name="connsiteY582" fmla="*/ 2554421 h 2993922"/>
              <a:gd name="connsiteX583" fmla="*/ 8207569 w 8938307"/>
              <a:gd name="connsiteY583" fmla="*/ 2543831 h 2993922"/>
              <a:gd name="connsiteX584" fmla="*/ 8186387 w 8938307"/>
              <a:gd name="connsiteY584" fmla="*/ 2522650 h 2993922"/>
              <a:gd name="connsiteX585" fmla="*/ 8154617 w 8938307"/>
              <a:gd name="connsiteY585" fmla="*/ 2517354 h 2993922"/>
              <a:gd name="connsiteX586" fmla="*/ 8165206 w 8938307"/>
              <a:gd name="connsiteY586" fmla="*/ 2527944 h 2993922"/>
              <a:gd name="connsiteX587" fmla="*/ 8112254 w 8938307"/>
              <a:gd name="connsiteY587" fmla="*/ 2485583 h 2993922"/>
              <a:gd name="connsiteX588" fmla="*/ 8048712 w 8938307"/>
              <a:gd name="connsiteY588" fmla="*/ 2453812 h 2993922"/>
              <a:gd name="connsiteX589" fmla="*/ 8016942 w 8938307"/>
              <a:gd name="connsiteY589" fmla="*/ 2432631 h 2993922"/>
              <a:gd name="connsiteX590" fmla="*/ 8001056 w 8938307"/>
              <a:gd name="connsiteY590" fmla="*/ 2427335 h 2993922"/>
              <a:gd name="connsiteX591" fmla="*/ 7990465 w 8938307"/>
              <a:gd name="connsiteY591" fmla="*/ 2422040 h 2993922"/>
              <a:gd name="connsiteX592" fmla="*/ 7974579 w 8938307"/>
              <a:gd name="connsiteY592" fmla="*/ 2422040 h 2993922"/>
              <a:gd name="connsiteX593" fmla="*/ 7963990 w 8938307"/>
              <a:gd name="connsiteY593" fmla="*/ 2411450 h 2993922"/>
              <a:gd name="connsiteX594" fmla="*/ 7953398 w 8938307"/>
              <a:gd name="connsiteY594" fmla="*/ 2411450 h 2993922"/>
              <a:gd name="connsiteX595" fmla="*/ 7942808 w 8938307"/>
              <a:gd name="connsiteY595" fmla="*/ 2400860 h 2993922"/>
              <a:gd name="connsiteX596" fmla="*/ 7921627 w 8938307"/>
              <a:gd name="connsiteY596" fmla="*/ 2390269 h 2993922"/>
              <a:gd name="connsiteX597" fmla="*/ 7911038 w 8938307"/>
              <a:gd name="connsiteY597" fmla="*/ 2379679 h 2993922"/>
              <a:gd name="connsiteX598" fmla="*/ 7879267 w 8938307"/>
              <a:gd name="connsiteY598" fmla="*/ 2358498 h 2993922"/>
              <a:gd name="connsiteX599" fmla="*/ 7892505 w 8938307"/>
              <a:gd name="connsiteY599" fmla="*/ 2353202 h 2993922"/>
              <a:gd name="connsiteX600" fmla="*/ 7180299 w 8938307"/>
              <a:gd name="connsiteY600" fmla="*/ 2347908 h 2993922"/>
              <a:gd name="connsiteX601" fmla="*/ 7212070 w 8938307"/>
              <a:gd name="connsiteY601" fmla="*/ 2358498 h 2993922"/>
              <a:gd name="connsiteX602" fmla="*/ 7227956 w 8938307"/>
              <a:gd name="connsiteY602" fmla="*/ 2369088 h 2993922"/>
              <a:gd name="connsiteX603" fmla="*/ 7233251 w 8938307"/>
              <a:gd name="connsiteY603" fmla="*/ 2379679 h 2993922"/>
              <a:gd name="connsiteX604" fmla="*/ 7190889 w 8938307"/>
              <a:gd name="connsiteY604" fmla="*/ 2379679 h 2993922"/>
              <a:gd name="connsiteX605" fmla="*/ 7180299 w 8938307"/>
              <a:gd name="connsiteY605" fmla="*/ 2369088 h 2993922"/>
              <a:gd name="connsiteX606" fmla="*/ 7190889 w 8938307"/>
              <a:gd name="connsiteY606" fmla="*/ 2358498 h 2993922"/>
              <a:gd name="connsiteX607" fmla="*/ 7180299 w 8938307"/>
              <a:gd name="connsiteY607" fmla="*/ 2358498 h 2993922"/>
              <a:gd name="connsiteX608" fmla="*/ 5835316 w 8938307"/>
              <a:gd name="connsiteY608" fmla="*/ 2337317 h 2993922"/>
              <a:gd name="connsiteX609" fmla="*/ 5856497 w 8938307"/>
              <a:gd name="connsiteY609" fmla="*/ 2347908 h 2993922"/>
              <a:gd name="connsiteX610" fmla="*/ 5824726 w 8938307"/>
              <a:gd name="connsiteY610" fmla="*/ 2347908 h 2993922"/>
              <a:gd name="connsiteX611" fmla="*/ 5533490 w 8938307"/>
              <a:gd name="connsiteY611" fmla="*/ 2337317 h 2993922"/>
              <a:gd name="connsiteX612" fmla="*/ 5538785 w 8938307"/>
              <a:gd name="connsiteY612" fmla="*/ 2337317 h 2993922"/>
              <a:gd name="connsiteX613" fmla="*/ 5517604 w 8938307"/>
              <a:gd name="connsiteY613" fmla="*/ 2358498 h 2993922"/>
              <a:gd name="connsiteX614" fmla="*/ 5517604 w 8938307"/>
              <a:gd name="connsiteY614" fmla="*/ 2347908 h 2993922"/>
              <a:gd name="connsiteX615" fmla="*/ 5533490 w 8938307"/>
              <a:gd name="connsiteY615" fmla="*/ 2337317 h 2993922"/>
              <a:gd name="connsiteX616" fmla="*/ 7450355 w 8938307"/>
              <a:gd name="connsiteY616" fmla="*/ 2332021 h 2993922"/>
              <a:gd name="connsiteX617" fmla="*/ 7455649 w 8938307"/>
              <a:gd name="connsiteY617" fmla="*/ 2337317 h 2993922"/>
              <a:gd name="connsiteX618" fmla="*/ 7445059 w 8938307"/>
              <a:gd name="connsiteY618" fmla="*/ 2347908 h 2993922"/>
              <a:gd name="connsiteX619" fmla="*/ 7434468 w 8938307"/>
              <a:gd name="connsiteY619" fmla="*/ 2337317 h 2993922"/>
              <a:gd name="connsiteX620" fmla="*/ 7450355 w 8938307"/>
              <a:gd name="connsiteY620" fmla="*/ 2332021 h 2993922"/>
              <a:gd name="connsiteX621" fmla="*/ 7274290 w 8938307"/>
              <a:gd name="connsiteY621" fmla="*/ 2330698 h 2993922"/>
              <a:gd name="connsiteX622" fmla="*/ 7280908 w 8938307"/>
              <a:gd name="connsiteY622" fmla="*/ 2332021 h 2993922"/>
              <a:gd name="connsiteX623" fmla="*/ 7280908 w 8938307"/>
              <a:gd name="connsiteY623" fmla="*/ 2342612 h 2993922"/>
              <a:gd name="connsiteX624" fmla="*/ 7265022 w 8938307"/>
              <a:gd name="connsiteY624" fmla="*/ 2347908 h 2993922"/>
              <a:gd name="connsiteX625" fmla="*/ 7265022 w 8938307"/>
              <a:gd name="connsiteY625" fmla="*/ 2337317 h 2993922"/>
              <a:gd name="connsiteX626" fmla="*/ 7274290 w 8938307"/>
              <a:gd name="connsiteY626" fmla="*/ 2330698 h 2993922"/>
              <a:gd name="connsiteX627" fmla="*/ 7805134 w 8938307"/>
              <a:gd name="connsiteY627" fmla="*/ 2326727 h 2993922"/>
              <a:gd name="connsiteX628" fmla="*/ 7815724 w 8938307"/>
              <a:gd name="connsiteY628" fmla="*/ 2326727 h 2993922"/>
              <a:gd name="connsiteX629" fmla="*/ 7815724 w 8938307"/>
              <a:gd name="connsiteY629" fmla="*/ 2337317 h 2993922"/>
              <a:gd name="connsiteX630" fmla="*/ 7810428 w 8938307"/>
              <a:gd name="connsiteY630" fmla="*/ 2337317 h 2993922"/>
              <a:gd name="connsiteX631" fmla="*/ 7805134 w 8938307"/>
              <a:gd name="connsiteY631" fmla="*/ 2337317 h 2993922"/>
              <a:gd name="connsiteX632" fmla="*/ 7805134 w 8938307"/>
              <a:gd name="connsiteY632" fmla="*/ 2326727 h 2993922"/>
              <a:gd name="connsiteX633" fmla="*/ 7582734 w 8938307"/>
              <a:gd name="connsiteY633" fmla="*/ 2326727 h 2993922"/>
              <a:gd name="connsiteX634" fmla="*/ 7593326 w 8938307"/>
              <a:gd name="connsiteY634" fmla="*/ 2326727 h 2993922"/>
              <a:gd name="connsiteX635" fmla="*/ 7582734 w 8938307"/>
              <a:gd name="connsiteY635" fmla="*/ 2337317 h 2993922"/>
              <a:gd name="connsiteX636" fmla="*/ 7492716 w 8938307"/>
              <a:gd name="connsiteY636" fmla="*/ 2326727 h 2993922"/>
              <a:gd name="connsiteX637" fmla="*/ 7519192 w 8938307"/>
              <a:gd name="connsiteY637" fmla="*/ 2326727 h 2993922"/>
              <a:gd name="connsiteX638" fmla="*/ 7519192 w 8938307"/>
              <a:gd name="connsiteY638" fmla="*/ 2337317 h 2993922"/>
              <a:gd name="connsiteX639" fmla="*/ 7476830 w 8938307"/>
              <a:gd name="connsiteY639" fmla="*/ 2337317 h 2993922"/>
              <a:gd name="connsiteX640" fmla="*/ 7492716 w 8938307"/>
              <a:gd name="connsiteY640" fmla="*/ 2326727 h 2993922"/>
              <a:gd name="connsiteX641" fmla="*/ 7053214 w 8938307"/>
              <a:gd name="connsiteY641" fmla="*/ 2326727 h 2993922"/>
              <a:gd name="connsiteX642" fmla="*/ 7063804 w 8938307"/>
              <a:gd name="connsiteY642" fmla="*/ 2337317 h 2993922"/>
              <a:gd name="connsiteX643" fmla="*/ 7053214 w 8938307"/>
              <a:gd name="connsiteY643" fmla="*/ 2337317 h 2993922"/>
              <a:gd name="connsiteX644" fmla="*/ 7053214 w 8938307"/>
              <a:gd name="connsiteY644" fmla="*/ 2326727 h 2993922"/>
              <a:gd name="connsiteX645" fmla="*/ 5782364 w 8938307"/>
              <a:gd name="connsiteY645" fmla="*/ 2326727 h 2993922"/>
              <a:gd name="connsiteX646" fmla="*/ 5792954 w 8938307"/>
              <a:gd name="connsiteY646" fmla="*/ 2326727 h 2993922"/>
              <a:gd name="connsiteX647" fmla="*/ 5808840 w 8938307"/>
              <a:gd name="connsiteY647" fmla="*/ 2332021 h 2993922"/>
              <a:gd name="connsiteX648" fmla="*/ 5814135 w 8938307"/>
              <a:gd name="connsiteY648" fmla="*/ 2337317 h 2993922"/>
              <a:gd name="connsiteX649" fmla="*/ 5792954 w 8938307"/>
              <a:gd name="connsiteY649" fmla="*/ 2337317 h 2993922"/>
              <a:gd name="connsiteX650" fmla="*/ 5718822 w 8938307"/>
              <a:gd name="connsiteY650" fmla="*/ 2326727 h 2993922"/>
              <a:gd name="connsiteX651" fmla="*/ 5718822 w 8938307"/>
              <a:gd name="connsiteY651" fmla="*/ 2337317 h 2993922"/>
              <a:gd name="connsiteX652" fmla="*/ 5718822 w 8938307"/>
              <a:gd name="connsiteY652" fmla="*/ 2342612 h 2993922"/>
              <a:gd name="connsiteX653" fmla="*/ 5729412 w 8938307"/>
              <a:gd name="connsiteY653" fmla="*/ 2347908 h 2993922"/>
              <a:gd name="connsiteX654" fmla="*/ 5729412 w 8938307"/>
              <a:gd name="connsiteY654" fmla="*/ 2358498 h 2993922"/>
              <a:gd name="connsiteX655" fmla="*/ 5655279 w 8938307"/>
              <a:gd name="connsiteY655" fmla="*/ 2358498 h 2993922"/>
              <a:gd name="connsiteX656" fmla="*/ 5644689 w 8938307"/>
              <a:gd name="connsiteY656" fmla="*/ 2358498 h 2993922"/>
              <a:gd name="connsiteX657" fmla="*/ 5644689 w 8938307"/>
              <a:gd name="connsiteY657" fmla="*/ 2353202 h 2993922"/>
              <a:gd name="connsiteX658" fmla="*/ 5634099 w 8938307"/>
              <a:gd name="connsiteY658" fmla="*/ 2347908 h 2993922"/>
              <a:gd name="connsiteX659" fmla="*/ 5623508 w 8938307"/>
              <a:gd name="connsiteY659" fmla="*/ 2347908 h 2993922"/>
              <a:gd name="connsiteX660" fmla="*/ 5618214 w 8938307"/>
              <a:gd name="connsiteY660" fmla="*/ 2347908 h 2993922"/>
              <a:gd name="connsiteX661" fmla="*/ 5602327 w 8938307"/>
              <a:gd name="connsiteY661" fmla="*/ 2337317 h 2993922"/>
              <a:gd name="connsiteX662" fmla="*/ 5655279 w 8938307"/>
              <a:gd name="connsiteY662" fmla="*/ 2347908 h 2993922"/>
              <a:gd name="connsiteX663" fmla="*/ 5708232 w 8938307"/>
              <a:gd name="connsiteY663" fmla="*/ 2337317 h 2993922"/>
              <a:gd name="connsiteX664" fmla="*/ 5718822 w 8938307"/>
              <a:gd name="connsiteY664" fmla="*/ 2326727 h 2993922"/>
              <a:gd name="connsiteX665" fmla="*/ 5665870 w 8938307"/>
              <a:gd name="connsiteY665" fmla="*/ 2326727 h 2993922"/>
              <a:gd name="connsiteX666" fmla="*/ 5665870 w 8938307"/>
              <a:gd name="connsiteY666" fmla="*/ 2337317 h 2993922"/>
              <a:gd name="connsiteX667" fmla="*/ 5644689 w 8938307"/>
              <a:gd name="connsiteY667" fmla="*/ 2337317 h 2993922"/>
              <a:gd name="connsiteX668" fmla="*/ 6047124 w 8938307"/>
              <a:gd name="connsiteY668" fmla="*/ 2321431 h 2993922"/>
              <a:gd name="connsiteX669" fmla="*/ 6057716 w 8938307"/>
              <a:gd name="connsiteY669" fmla="*/ 2326727 h 2993922"/>
              <a:gd name="connsiteX670" fmla="*/ 6049772 w 8938307"/>
              <a:gd name="connsiteY670" fmla="*/ 2325403 h 2993922"/>
              <a:gd name="connsiteX671" fmla="*/ 7836904 w 8938307"/>
              <a:gd name="connsiteY671" fmla="*/ 2316136 h 2993922"/>
              <a:gd name="connsiteX672" fmla="*/ 7858085 w 8938307"/>
              <a:gd name="connsiteY672" fmla="*/ 2337317 h 2993922"/>
              <a:gd name="connsiteX673" fmla="*/ 7868675 w 8938307"/>
              <a:gd name="connsiteY673" fmla="*/ 2353202 h 2993922"/>
              <a:gd name="connsiteX674" fmla="*/ 7858085 w 8938307"/>
              <a:gd name="connsiteY674" fmla="*/ 2358498 h 2993922"/>
              <a:gd name="connsiteX675" fmla="*/ 7847494 w 8938307"/>
              <a:gd name="connsiteY675" fmla="*/ 2347908 h 2993922"/>
              <a:gd name="connsiteX676" fmla="*/ 7836904 w 8938307"/>
              <a:gd name="connsiteY676" fmla="*/ 2332021 h 2993922"/>
              <a:gd name="connsiteX677" fmla="*/ 7826313 w 8938307"/>
              <a:gd name="connsiteY677" fmla="*/ 2326727 h 2993922"/>
              <a:gd name="connsiteX678" fmla="*/ 7312678 w 8938307"/>
              <a:gd name="connsiteY678" fmla="*/ 2316136 h 2993922"/>
              <a:gd name="connsiteX679" fmla="*/ 7317974 w 8938307"/>
              <a:gd name="connsiteY679" fmla="*/ 2316136 h 2993922"/>
              <a:gd name="connsiteX680" fmla="*/ 7307384 w 8938307"/>
              <a:gd name="connsiteY680" fmla="*/ 2326727 h 2993922"/>
              <a:gd name="connsiteX681" fmla="*/ 7302088 w 8938307"/>
              <a:gd name="connsiteY681" fmla="*/ 2321431 h 2993922"/>
              <a:gd name="connsiteX682" fmla="*/ 7312678 w 8938307"/>
              <a:gd name="connsiteY682" fmla="*/ 2316136 h 2993922"/>
              <a:gd name="connsiteX683" fmla="*/ 7010852 w 8938307"/>
              <a:gd name="connsiteY683" fmla="*/ 2316136 h 2993922"/>
              <a:gd name="connsiteX684" fmla="*/ 7021443 w 8938307"/>
              <a:gd name="connsiteY684" fmla="*/ 2326727 h 2993922"/>
              <a:gd name="connsiteX685" fmla="*/ 7010852 w 8938307"/>
              <a:gd name="connsiteY685" fmla="*/ 2337317 h 2993922"/>
              <a:gd name="connsiteX686" fmla="*/ 7000262 w 8938307"/>
              <a:gd name="connsiteY686" fmla="*/ 2326727 h 2993922"/>
              <a:gd name="connsiteX687" fmla="*/ 7010852 w 8938307"/>
              <a:gd name="connsiteY687" fmla="*/ 2316136 h 2993922"/>
              <a:gd name="connsiteX688" fmla="*/ 6036534 w 8938307"/>
              <a:gd name="connsiteY688" fmla="*/ 2316136 h 2993922"/>
              <a:gd name="connsiteX689" fmla="*/ 6044477 w 8938307"/>
              <a:gd name="connsiteY689" fmla="*/ 2317461 h 2993922"/>
              <a:gd name="connsiteX690" fmla="*/ 6047124 w 8938307"/>
              <a:gd name="connsiteY690" fmla="*/ 2321431 h 2993922"/>
              <a:gd name="connsiteX691" fmla="*/ 6004764 w 8938307"/>
              <a:gd name="connsiteY691" fmla="*/ 2316136 h 2993922"/>
              <a:gd name="connsiteX692" fmla="*/ 6004764 w 8938307"/>
              <a:gd name="connsiteY692" fmla="*/ 2326727 h 2993922"/>
              <a:gd name="connsiteX693" fmla="*/ 6015353 w 8938307"/>
              <a:gd name="connsiteY693" fmla="*/ 2321431 h 2993922"/>
              <a:gd name="connsiteX694" fmla="*/ 6004764 w 8938307"/>
              <a:gd name="connsiteY694" fmla="*/ 2316136 h 2993922"/>
              <a:gd name="connsiteX695" fmla="*/ 5401110 w 8938307"/>
              <a:gd name="connsiteY695" fmla="*/ 2316136 h 2993922"/>
              <a:gd name="connsiteX696" fmla="*/ 5485833 w 8938307"/>
              <a:gd name="connsiteY696" fmla="*/ 2326727 h 2993922"/>
              <a:gd name="connsiteX697" fmla="*/ 5496423 w 8938307"/>
              <a:gd name="connsiteY697" fmla="*/ 2347908 h 2993922"/>
              <a:gd name="connsiteX698" fmla="*/ 5480538 w 8938307"/>
              <a:gd name="connsiteY698" fmla="*/ 2342612 h 2993922"/>
              <a:gd name="connsiteX699" fmla="*/ 5448766 w 8938307"/>
              <a:gd name="connsiteY699" fmla="*/ 2332021 h 2993922"/>
              <a:gd name="connsiteX700" fmla="*/ 5416996 w 8938307"/>
              <a:gd name="connsiteY700" fmla="*/ 2321431 h 2993922"/>
              <a:gd name="connsiteX701" fmla="*/ 5401110 w 8938307"/>
              <a:gd name="connsiteY701" fmla="*/ 2316136 h 2993922"/>
              <a:gd name="connsiteX702" fmla="*/ 7773361 w 8938307"/>
              <a:gd name="connsiteY702" fmla="*/ 2305546 h 2993922"/>
              <a:gd name="connsiteX703" fmla="*/ 7783952 w 8938307"/>
              <a:gd name="connsiteY703" fmla="*/ 2305546 h 2993922"/>
              <a:gd name="connsiteX704" fmla="*/ 7794542 w 8938307"/>
              <a:gd name="connsiteY704" fmla="*/ 2316136 h 2993922"/>
              <a:gd name="connsiteX705" fmla="*/ 7789248 w 8938307"/>
              <a:gd name="connsiteY705" fmla="*/ 2316136 h 2993922"/>
              <a:gd name="connsiteX706" fmla="*/ 7783952 w 8938307"/>
              <a:gd name="connsiteY706" fmla="*/ 2316136 h 2993922"/>
              <a:gd name="connsiteX707" fmla="*/ 7667457 w 8938307"/>
              <a:gd name="connsiteY707" fmla="*/ 2305546 h 2993922"/>
              <a:gd name="connsiteX708" fmla="*/ 7678048 w 8938307"/>
              <a:gd name="connsiteY708" fmla="*/ 2305546 h 2993922"/>
              <a:gd name="connsiteX709" fmla="*/ 7683344 w 8938307"/>
              <a:gd name="connsiteY709" fmla="*/ 2310841 h 2993922"/>
              <a:gd name="connsiteX710" fmla="*/ 7699230 w 8938307"/>
              <a:gd name="connsiteY710" fmla="*/ 2316136 h 2993922"/>
              <a:gd name="connsiteX711" fmla="*/ 7678048 w 8938307"/>
              <a:gd name="connsiteY711" fmla="*/ 2316136 h 2993922"/>
              <a:gd name="connsiteX712" fmla="*/ 7550963 w 8938307"/>
              <a:gd name="connsiteY712" fmla="*/ 2305546 h 2993922"/>
              <a:gd name="connsiteX713" fmla="*/ 7561553 w 8938307"/>
              <a:gd name="connsiteY713" fmla="*/ 2305546 h 2993922"/>
              <a:gd name="connsiteX714" fmla="*/ 7550963 w 8938307"/>
              <a:gd name="connsiteY714" fmla="*/ 2316136 h 2993922"/>
              <a:gd name="connsiteX715" fmla="*/ 7550963 w 8938307"/>
              <a:gd name="connsiteY715" fmla="*/ 2305546 h 2993922"/>
              <a:gd name="connsiteX716" fmla="*/ 5655279 w 8938307"/>
              <a:gd name="connsiteY716" fmla="*/ 2305546 h 2993922"/>
              <a:gd name="connsiteX717" fmla="*/ 5676460 w 8938307"/>
              <a:gd name="connsiteY717" fmla="*/ 2316136 h 2993922"/>
              <a:gd name="connsiteX718" fmla="*/ 5665870 w 8938307"/>
              <a:gd name="connsiteY718" fmla="*/ 2316136 h 2993922"/>
              <a:gd name="connsiteX719" fmla="*/ 5644689 w 8938307"/>
              <a:gd name="connsiteY719" fmla="*/ 2316136 h 2993922"/>
              <a:gd name="connsiteX720" fmla="*/ 5655279 w 8938307"/>
              <a:gd name="connsiteY720" fmla="*/ 2305546 h 2993922"/>
              <a:gd name="connsiteX721" fmla="*/ 4871588 w 8938307"/>
              <a:gd name="connsiteY721" fmla="*/ 2305546 h 2993922"/>
              <a:gd name="connsiteX722" fmla="*/ 4882180 w 8938307"/>
              <a:gd name="connsiteY722" fmla="*/ 2316136 h 2993922"/>
              <a:gd name="connsiteX723" fmla="*/ 4871588 w 8938307"/>
              <a:gd name="connsiteY723" fmla="*/ 2316136 h 2993922"/>
              <a:gd name="connsiteX724" fmla="*/ 4765684 w 8938307"/>
              <a:gd name="connsiteY724" fmla="*/ 2305546 h 2993922"/>
              <a:gd name="connsiteX725" fmla="*/ 4776276 w 8938307"/>
              <a:gd name="connsiteY725" fmla="*/ 2305546 h 2993922"/>
              <a:gd name="connsiteX726" fmla="*/ 4776276 w 8938307"/>
              <a:gd name="connsiteY726" fmla="*/ 2316136 h 2993922"/>
              <a:gd name="connsiteX727" fmla="*/ 4765684 w 8938307"/>
              <a:gd name="connsiteY727" fmla="*/ 2316136 h 2993922"/>
              <a:gd name="connsiteX728" fmla="*/ 6092134 w 8938307"/>
              <a:gd name="connsiteY728" fmla="*/ 2302237 h 2993922"/>
              <a:gd name="connsiteX729" fmla="*/ 6131847 w 8938307"/>
              <a:gd name="connsiteY729" fmla="*/ 2316136 h 2993922"/>
              <a:gd name="connsiteX730" fmla="*/ 6195390 w 8938307"/>
              <a:gd name="connsiteY730" fmla="*/ 2337317 h 2993922"/>
              <a:gd name="connsiteX731" fmla="*/ 6205980 w 8938307"/>
              <a:gd name="connsiteY731" fmla="*/ 2347908 h 2993922"/>
              <a:gd name="connsiteX732" fmla="*/ 6184800 w 8938307"/>
              <a:gd name="connsiteY732" fmla="*/ 2347908 h 2993922"/>
              <a:gd name="connsiteX733" fmla="*/ 6158324 w 8938307"/>
              <a:gd name="connsiteY733" fmla="*/ 2342612 h 2993922"/>
              <a:gd name="connsiteX734" fmla="*/ 6121257 w 8938307"/>
              <a:gd name="connsiteY734" fmla="*/ 2326727 h 2993922"/>
              <a:gd name="connsiteX735" fmla="*/ 6089486 w 8938307"/>
              <a:gd name="connsiteY735" fmla="*/ 2305546 h 2993922"/>
              <a:gd name="connsiteX736" fmla="*/ 6092134 w 8938307"/>
              <a:gd name="connsiteY736" fmla="*/ 2302237 h 2993922"/>
              <a:gd name="connsiteX737" fmla="*/ 6407198 w 8938307"/>
              <a:gd name="connsiteY737" fmla="*/ 2294956 h 2993922"/>
              <a:gd name="connsiteX738" fmla="*/ 6417788 w 8938307"/>
              <a:gd name="connsiteY738" fmla="*/ 2294956 h 2993922"/>
              <a:gd name="connsiteX739" fmla="*/ 6423084 w 8938307"/>
              <a:gd name="connsiteY739" fmla="*/ 2305546 h 2993922"/>
              <a:gd name="connsiteX740" fmla="*/ 6417788 w 8938307"/>
              <a:gd name="connsiteY740" fmla="*/ 2305546 h 2993922"/>
              <a:gd name="connsiteX741" fmla="*/ 5708232 w 8938307"/>
              <a:gd name="connsiteY741" fmla="*/ 2294956 h 2993922"/>
              <a:gd name="connsiteX742" fmla="*/ 5718822 w 8938307"/>
              <a:gd name="connsiteY742" fmla="*/ 2294956 h 2993922"/>
              <a:gd name="connsiteX743" fmla="*/ 5729412 w 8938307"/>
              <a:gd name="connsiteY743" fmla="*/ 2300250 h 2993922"/>
              <a:gd name="connsiteX744" fmla="*/ 5718822 w 8938307"/>
              <a:gd name="connsiteY744" fmla="*/ 2305546 h 2993922"/>
              <a:gd name="connsiteX745" fmla="*/ 5713526 w 8938307"/>
              <a:gd name="connsiteY745" fmla="*/ 2300250 h 2993922"/>
              <a:gd name="connsiteX746" fmla="*/ 5708232 w 8938307"/>
              <a:gd name="connsiteY746" fmla="*/ 2294956 h 2993922"/>
              <a:gd name="connsiteX747" fmla="*/ 7302088 w 8938307"/>
              <a:gd name="connsiteY747" fmla="*/ 2284365 h 2993922"/>
              <a:gd name="connsiteX748" fmla="*/ 7307384 w 8938307"/>
              <a:gd name="connsiteY748" fmla="*/ 2284365 h 2993922"/>
              <a:gd name="connsiteX749" fmla="*/ 7296793 w 8938307"/>
              <a:gd name="connsiteY749" fmla="*/ 2294956 h 2993922"/>
              <a:gd name="connsiteX750" fmla="*/ 7302088 w 8938307"/>
              <a:gd name="connsiteY750" fmla="*/ 2284365 h 2993922"/>
              <a:gd name="connsiteX751" fmla="*/ 5972991 w 8938307"/>
              <a:gd name="connsiteY751" fmla="*/ 2284365 h 2993922"/>
              <a:gd name="connsiteX752" fmla="*/ 5983582 w 8938307"/>
              <a:gd name="connsiteY752" fmla="*/ 2294956 h 2993922"/>
              <a:gd name="connsiteX753" fmla="*/ 6015353 w 8938307"/>
              <a:gd name="connsiteY753" fmla="*/ 2305546 h 2993922"/>
              <a:gd name="connsiteX754" fmla="*/ 6036534 w 8938307"/>
              <a:gd name="connsiteY754" fmla="*/ 2316136 h 2993922"/>
              <a:gd name="connsiteX755" fmla="*/ 6036534 w 8938307"/>
              <a:gd name="connsiteY755" fmla="*/ 2326727 h 2993922"/>
              <a:gd name="connsiteX756" fmla="*/ 6036534 w 8938307"/>
              <a:gd name="connsiteY756" fmla="*/ 2337317 h 2993922"/>
              <a:gd name="connsiteX757" fmla="*/ 6047124 w 8938307"/>
              <a:gd name="connsiteY757" fmla="*/ 2337317 h 2993922"/>
              <a:gd name="connsiteX758" fmla="*/ 6057716 w 8938307"/>
              <a:gd name="connsiteY758" fmla="*/ 2347908 h 2993922"/>
              <a:gd name="connsiteX759" fmla="*/ 6078895 w 8938307"/>
              <a:gd name="connsiteY759" fmla="*/ 2358498 h 2993922"/>
              <a:gd name="connsiteX760" fmla="*/ 6100076 w 8938307"/>
              <a:gd name="connsiteY760" fmla="*/ 2358498 h 2993922"/>
              <a:gd name="connsiteX761" fmla="*/ 6078895 w 8938307"/>
              <a:gd name="connsiteY761" fmla="*/ 2369088 h 2993922"/>
              <a:gd name="connsiteX762" fmla="*/ 6047124 w 8938307"/>
              <a:gd name="connsiteY762" fmla="*/ 2358498 h 2993922"/>
              <a:gd name="connsiteX763" fmla="*/ 6047124 w 8938307"/>
              <a:gd name="connsiteY763" fmla="*/ 2347908 h 2993922"/>
              <a:gd name="connsiteX764" fmla="*/ 6036534 w 8938307"/>
              <a:gd name="connsiteY764" fmla="*/ 2347908 h 2993922"/>
              <a:gd name="connsiteX765" fmla="*/ 6015353 w 8938307"/>
              <a:gd name="connsiteY765" fmla="*/ 2353202 h 2993922"/>
              <a:gd name="connsiteX766" fmla="*/ 5988878 w 8938307"/>
              <a:gd name="connsiteY766" fmla="*/ 2342612 h 2993922"/>
              <a:gd name="connsiteX767" fmla="*/ 5962401 w 8938307"/>
              <a:gd name="connsiteY767" fmla="*/ 2337317 h 2993922"/>
              <a:gd name="connsiteX768" fmla="*/ 5941220 w 8938307"/>
              <a:gd name="connsiteY768" fmla="*/ 2337317 h 2993922"/>
              <a:gd name="connsiteX769" fmla="*/ 5983582 w 8938307"/>
              <a:gd name="connsiteY769" fmla="*/ 2316136 h 2993922"/>
              <a:gd name="connsiteX770" fmla="*/ 5994172 w 8938307"/>
              <a:gd name="connsiteY770" fmla="*/ 2305546 h 2993922"/>
              <a:gd name="connsiteX771" fmla="*/ 5972991 w 8938307"/>
              <a:gd name="connsiteY771" fmla="*/ 2294956 h 2993922"/>
              <a:gd name="connsiteX772" fmla="*/ 5962401 w 8938307"/>
              <a:gd name="connsiteY772" fmla="*/ 2294956 h 2993922"/>
              <a:gd name="connsiteX773" fmla="*/ 4808046 w 8938307"/>
              <a:gd name="connsiteY773" fmla="*/ 2284365 h 2993922"/>
              <a:gd name="connsiteX774" fmla="*/ 4808046 w 8938307"/>
              <a:gd name="connsiteY774" fmla="*/ 2294956 h 2993922"/>
              <a:gd name="connsiteX775" fmla="*/ 4797456 w 8938307"/>
              <a:gd name="connsiteY775" fmla="*/ 2294956 h 2993922"/>
              <a:gd name="connsiteX776" fmla="*/ 7688638 w 8938307"/>
              <a:gd name="connsiteY776" fmla="*/ 2273775 h 2993922"/>
              <a:gd name="connsiteX777" fmla="*/ 7709820 w 8938307"/>
              <a:gd name="connsiteY777" fmla="*/ 2273775 h 2993922"/>
              <a:gd name="connsiteX778" fmla="*/ 7699230 w 8938307"/>
              <a:gd name="connsiteY778" fmla="*/ 2284365 h 2993922"/>
              <a:gd name="connsiteX779" fmla="*/ 7021443 w 8938307"/>
              <a:gd name="connsiteY779" fmla="*/ 2273775 h 2993922"/>
              <a:gd name="connsiteX780" fmla="*/ 7032033 w 8938307"/>
              <a:gd name="connsiteY780" fmla="*/ 2284365 h 2993922"/>
              <a:gd name="connsiteX781" fmla="*/ 7021443 w 8938307"/>
              <a:gd name="connsiteY781" fmla="*/ 2284365 h 2993922"/>
              <a:gd name="connsiteX782" fmla="*/ 7021443 w 8938307"/>
              <a:gd name="connsiteY782" fmla="*/ 2273775 h 2993922"/>
              <a:gd name="connsiteX783" fmla="*/ 6608416 w 8938307"/>
              <a:gd name="connsiteY783" fmla="*/ 2273775 h 2993922"/>
              <a:gd name="connsiteX784" fmla="*/ 6619006 w 8938307"/>
              <a:gd name="connsiteY784" fmla="*/ 2284365 h 2993922"/>
              <a:gd name="connsiteX785" fmla="*/ 6608416 w 8938307"/>
              <a:gd name="connsiteY785" fmla="*/ 2284365 h 2993922"/>
              <a:gd name="connsiteX786" fmla="*/ 5295206 w 8938307"/>
              <a:gd name="connsiteY786" fmla="*/ 2273775 h 2993922"/>
              <a:gd name="connsiteX787" fmla="*/ 5348158 w 8938307"/>
              <a:gd name="connsiteY787" fmla="*/ 2294956 h 2993922"/>
              <a:gd name="connsiteX788" fmla="*/ 5358748 w 8938307"/>
              <a:gd name="connsiteY788" fmla="*/ 2294956 h 2993922"/>
              <a:gd name="connsiteX789" fmla="*/ 5369339 w 8938307"/>
              <a:gd name="connsiteY789" fmla="*/ 2294956 h 2993922"/>
              <a:gd name="connsiteX790" fmla="*/ 5369339 w 8938307"/>
              <a:gd name="connsiteY790" fmla="*/ 2305546 h 2993922"/>
              <a:gd name="connsiteX791" fmla="*/ 5342862 w 8938307"/>
              <a:gd name="connsiteY791" fmla="*/ 2305546 h 2993922"/>
              <a:gd name="connsiteX792" fmla="*/ 5311092 w 8938307"/>
              <a:gd name="connsiteY792" fmla="*/ 2294956 h 2993922"/>
              <a:gd name="connsiteX793" fmla="*/ 5295206 w 8938307"/>
              <a:gd name="connsiteY793" fmla="*/ 2284365 h 2993922"/>
              <a:gd name="connsiteX794" fmla="*/ 8175798 w 8938307"/>
              <a:gd name="connsiteY794" fmla="*/ 2263184 h 2993922"/>
              <a:gd name="connsiteX795" fmla="*/ 8181093 w 8938307"/>
              <a:gd name="connsiteY795" fmla="*/ 2263184 h 2993922"/>
              <a:gd name="connsiteX796" fmla="*/ 8186387 w 8938307"/>
              <a:gd name="connsiteY796" fmla="*/ 2268479 h 2993922"/>
              <a:gd name="connsiteX797" fmla="*/ 8175798 w 8938307"/>
              <a:gd name="connsiteY797" fmla="*/ 2273775 h 2993922"/>
              <a:gd name="connsiteX798" fmla="*/ 8175798 w 8938307"/>
              <a:gd name="connsiteY798" fmla="*/ 2263184 h 2993922"/>
              <a:gd name="connsiteX799" fmla="*/ 6163620 w 8938307"/>
              <a:gd name="connsiteY799" fmla="*/ 2263184 h 2993922"/>
              <a:gd name="connsiteX800" fmla="*/ 6163620 w 8938307"/>
              <a:gd name="connsiteY800" fmla="*/ 2273775 h 2993922"/>
              <a:gd name="connsiteX801" fmla="*/ 6174209 w 8938307"/>
              <a:gd name="connsiteY801" fmla="*/ 2268479 h 2993922"/>
              <a:gd name="connsiteX802" fmla="*/ 6174209 w 8938307"/>
              <a:gd name="connsiteY802" fmla="*/ 2263184 h 2993922"/>
              <a:gd name="connsiteX803" fmla="*/ 6163620 w 8938307"/>
              <a:gd name="connsiteY803" fmla="*/ 2263184 h 2993922"/>
              <a:gd name="connsiteX804" fmla="*/ 5814135 w 8938307"/>
              <a:gd name="connsiteY804" fmla="*/ 2263184 h 2993922"/>
              <a:gd name="connsiteX805" fmla="*/ 5835316 w 8938307"/>
              <a:gd name="connsiteY805" fmla="*/ 2273775 h 2993922"/>
              <a:gd name="connsiteX806" fmla="*/ 5824726 w 8938307"/>
              <a:gd name="connsiteY806" fmla="*/ 2263184 h 2993922"/>
              <a:gd name="connsiteX807" fmla="*/ 5581147 w 8938307"/>
              <a:gd name="connsiteY807" fmla="*/ 2263184 h 2993922"/>
              <a:gd name="connsiteX808" fmla="*/ 5623508 w 8938307"/>
              <a:gd name="connsiteY808" fmla="*/ 2284365 h 2993922"/>
              <a:gd name="connsiteX809" fmla="*/ 5602327 w 8938307"/>
              <a:gd name="connsiteY809" fmla="*/ 2284365 h 2993922"/>
              <a:gd name="connsiteX810" fmla="*/ 5591737 w 8938307"/>
              <a:gd name="connsiteY810" fmla="*/ 2284365 h 2993922"/>
              <a:gd name="connsiteX811" fmla="*/ 5591737 w 8938307"/>
              <a:gd name="connsiteY811" fmla="*/ 2294956 h 2993922"/>
              <a:gd name="connsiteX812" fmla="*/ 5581147 w 8938307"/>
              <a:gd name="connsiteY812" fmla="*/ 2273775 h 2993922"/>
              <a:gd name="connsiteX813" fmla="*/ 5581147 w 8938307"/>
              <a:gd name="connsiteY813" fmla="*/ 2263184 h 2993922"/>
              <a:gd name="connsiteX814" fmla="*/ 5475243 w 8938307"/>
              <a:gd name="connsiteY814" fmla="*/ 2263184 h 2993922"/>
              <a:gd name="connsiteX815" fmla="*/ 5496423 w 8938307"/>
              <a:gd name="connsiteY815" fmla="*/ 2273775 h 2993922"/>
              <a:gd name="connsiteX816" fmla="*/ 5485833 w 8938307"/>
              <a:gd name="connsiteY816" fmla="*/ 2273775 h 2993922"/>
              <a:gd name="connsiteX817" fmla="*/ 5475243 w 8938307"/>
              <a:gd name="connsiteY817" fmla="*/ 2284365 h 2993922"/>
              <a:gd name="connsiteX818" fmla="*/ 5475243 w 8938307"/>
              <a:gd name="connsiteY818" fmla="*/ 2294956 h 2993922"/>
              <a:gd name="connsiteX819" fmla="*/ 5464652 w 8938307"/>
              <a:gd name="connsiteY819" fmla="*/ 2289660 h 2993922"/>
              <a:gd name="connsiteX820" fmla="*/ 5464652 w 8938307"/>
              <a:gd name="connsiteY820" fmla="*/ 2284365 h 2993922"/>
              <a:gd name="connsiteX821" fmla="*/ 5464652 w 8938307"/>
              <a:gd name="connsiteY821" fmla="*/ 2273775 h 2993922"/>
              <a:gd name="connsiteX822" fmla="*/ 8165206 w 8938307"/>
              <a:gd name="connsiteY822" fmla="*/ 2252594 h 2993922"/>
              <a:gd name="connsiteX823" fmla="*/ 8165206 w 8938307"/>
              <a:gd name="connsiteY823" fmla="*/ 2263184 h 2993922"/>
              <a:gd name="connsiteX824" fmla="*/ 8154617 w 8938307"/>
              <a:gd name="connsiteY824" fmla="*/ 2263184 h 2993922"/>
              <a:gd name="connsiteX825" fmla="*/ 7190889 w 8938307"/>
              <a:gd name="connsiteY825" fmla="*/ 2252594 h 2993922"/>
              <a:gd name="connsiteX826" fmla="*/ 7190889 w 8938307"/>
              <a:gd name="connsiteY826" fmla="*/ 2263184 h 2993922"/>
              <a:gd name="connsiteX827" fmla="*/ 7201480 w 8938307"/>
              <a:gd name="connsiteY827" fmla="*/ 2263184 h 2993922"/>
              <a:gd name="connsiteX828" fmla="*/ 7212070 w 8938307"/>
              <a:gd name="connsiteY828" fmla="*/ 2252594 h 2993922"/>
              <a:gd name="connsiteX829" fmla="*/ 7201480 w 8938307"/>
              <a:gd name="connsiteY829" fmla="*/ 2252594 h 2993922"/>
              <a:gd name="connsiteX830" fmla="*/ 7190889 w 8938307"/>
              <a:gd name="connsiteY830" fmla="*/ 2252594 h 2993922"/>
              <a:gd name="connsiteX831" fmla="*/ 7047918 w 8938307"/>
              <a:gd name="connsiteY831" fmla="*/ 2252594 h 2993922"/>
              <a:gd name="connsiteX832" fmla="*/ 7053214 w 8938307"/>
              <a:gd name="connsiteY832" fmla="*/ 2252594 h 2993922"/>
              <a:gd name="connsiteX833" fmla="*/ 7042622 w 8938307"/>
              <a:gd name="connsiteY833" fmla="*/ 2263184 h 2993922"/>
              <a:gd name="connsiteX834" fmla="*/ 7037328 w 8938307"/>
              <a:gd name="connsiteY834" fmla="*/ 2257889 h 2993922"/>
              <a:gd name="connsiteX835" fmla="*/ 7047918 w 8938307"/>
              <a:gd name="connsiteY835" fmla="*/ 2252594 h 2993922"/>
              <a:gd name="connsiteX836" fmla="*/ 6735502 w 8938307"/>
              <a:gd name="connsiteY836" fmla="*/ 2252594 h 2993922"/>
              <a:gd name="connsiteX837" fmla="*/ 6740796 w 8938307"/>
              <a:gd name="connsiteY837" fmla="*/ 2257889 h 2993922"/>
              <a:gd name="connsiteX838" fmla="*/ 6746092 w 8938307"/>
              <a:gd name="connsiteY838" fmla="*/ 2263184 h 2993922"/>
              <a:gd name="connsiteX839" fmla="*/ 6735502 w 8938307"/>
              <a:gd name="connsiteY839" fmla="*/ 2263184 h 2993922"/>
              <a:gd name="connsiteX840" fmla="*/ 6714320 w 8938307"/>
              <a:gd name="connsiteY840" fmla="*/ 2252594 h 2993922"/>
              <a:gd name="connsiteX841" fmla="*/ 6724910 w 8938307"/>
              <a:gd name="connsiteY841" fmla="*/ 2257889 h 2993922"/>
              <a:gd name="connsiteX842" fmla="*/ 6714320 w 8938307"/>
              <a:gd name="connsiteY842" fmla="*/ 2263184 h 2993922"/>
              <a:gd name="connsiteX843" fmla="*/ 6714320 w 8938307"/>
              <a:gd name="connsiteY843" fmla="*/ 2252594 h 2993922"/>
              <a:gd name="connsiteX844" fmla="*/ 6401903 w 8938307"/>
              <a:gd name="connsiteY844" fmla="*/ 2252594 h 2993922"/>
              <a:gd name="connsiteX845" fmla="*/ 6407198 w 8938307"/>
              <a:gd name="connsiteY845" fmla="*/ 2257889 h 2993922"/>
              <a:gd name="connsiteX846" fmla="*/ 6417788 w 8938307"/>
              <a:gd name="connsiteY846" fmla="*/ 2263184 h 2993922"/>
              <a:gd name="connsiteX847" fmla="*/ 6433675 w 8938307"/>
              <a:gd name="connsiteY847" fmla="*/ 2273775 h 2993922"/>
              <a:gd name="connsiteX848" fmla="*/ 6454855 w 8938307"/>
              <a:gd name="connsiteY848" fmla="*/ 2284365 h 2993922"/>
              <a:gd name="connsiteX849" fmla="*/ 6476036 w 8938307"/>
              <a:gd name="connsiteY849" fmla="*/ 2289660 h 2993922"/>
              <a:gd name="connsiteX850" fmla="*/ 6486627 w 8938307"/>
              <a:gd name="connsiteY850" fmla="*/ 2294956 h 2993922"/>
              <a:gd name="connsiteX851" fmla="*/ 6523694 w 8938307"/>
              <a:gd name="connsiteY851" fmla="*/ 2300250 h 2993922"/>
              <a:gd name="connsiteX852" fmla="*/ 6566054 w 8938307"/>
              <a:gd name="connsiteY852" fmla="*/ 2316136 h 2993922"/>
              <a:gd name="connsiteX853" fmla="*/ 6576646 w 8938307"/>
              <a:gd name="connsiteY853" fmla="*/ 2316136 h 2993922"/>
              <a:gd name="connsiteX854" fmla="*/ 6603121 w 8938307"/>
              <a:gd name="connsiteY854" fmla="*/ 2321431 h 2993922"/>
              <a:gd name="connsiteX855" fmla="*/ 6629598 w 8938307"/>
              <a:gd name="connsiteY855" fmla="*/ 2326727 h 2993922"/>
              <a:gd name="connsiteX856" fmla="*/ 6640188 w 8938307"/>
              <a:gd name="connsiteY856" fmla="*/ 2326727 h 2993922"/>
              <a:gd name="connsiteX857" fmla="*/ 6650778 w 8938307"/>
              <a:gd name="connsiteY857" fmla="*/ 2326727 h 2993922"/>
              <a:gd name="connsiteX858" fmla="*/ 6671958 w 8938307"/>
              <a:gd name="connsiteY858" fmla="*/ 2337317 h 2993922"/>
              <a:gd name="connsiteX859" fmla="*/ 6703730 w 8938307"/>
              <a:gd name="connsiteY859" fmla="*/ 2347908 h 2993922"/>
              <a:gd name="connsiteX860" fmla="*/ 6719616 w 8938307"/>
              <a:gd name="connsiteY860" fmla="*/ 2347908 h 2993922"/>
              <a:gd name="connsiteX861" fmla="*/ 6724910 w 8938307"/>
              <a:gd name="connsiteY861" fmla="*/ 2347908 h 2993922"/>
              <a:gd name="connsiteX862" fmla="*/ 6735502 w 8938307"/>
              <a:gd name="connsiteY862" fmla="*/ 2358498 h 2993922"/>
              <a:gd name="connsiteX863" fmla="*/ 6746092 w 8938307"/>
              <a:gd name="connsiteY863" fmla="*/ 2369088 h 2993922"/>
              <a:gd name="connsiteX864" fmla="*/ 6746092 w 8938307"/>
              <a:gd name="connsiteY864" fmla="*/ 2379679 h 2993922"/>
              <a:gd name="connsiteX865" fmla="*/ 6756682 w 8938307"/>
              <a:gd name="connsiteY865" fmla="*/ 2390269 h 2993922"/>
              <a:gd name="connsiteX866" fmla="*/ 6767272 w 8938307"/>
              <a:gd name="connsiteY866" fmla="*/ 2384973 h 2993922"/>
              <a:gd name="connsiteX867" fmla="*/ 6777862 w 8938307"/>
              <a:gd name="connsiteY867" fmla="*/ 2369088 h 2993922"/>
              <a:gd name="connsiteX868" fmla="*/ 6756682 w 8938307"/>
              <a:gd name="connsiteY868" fmla="*/ 2347908 h 2993922"/>
              <a:gd name="connsiteX869" fmla="*/ 6730206 w 8938307"/>
              <a:gd name="connsiteY869" fmla="*/ 2332021 h 2993922"/>
              <a:gd name="connsiteX870" fmla="*/ 6703730 w 8938307"/>
              <a:gd name="connsiteY870" fmla="*/ 2326727 h 2993922"/>
              <a:gd name="connsiteX871" fmla="*/ 6682550 w 8938307"/>
              <a:gd name="connsiteY871" fmla="*/ 2326727 h 2993922"/>
              <a:gd name="connsiteX872" fmla="*/ 6703730 w 8938307"/>
              <a:gd name="connsiteY872" fmla="*/ 2321431 h 2993922"/>
              <a:gd name="connsiteX873" fmla="*/ 6724910 w 8938307"/>
              <a:gd name="connsiteY873" fmla="*/ 2316136 h 2993922"/>
              <a:gd name="connsiteX874" fmla="*/ 6730206 w 8938307"/>
              <a:gd name="connsiteY874" fmla="*/ 2326727 h 2993922"/>
              <a:gd name="connsiteX875" fmla="*/ 6746092 w 8938307"/>
              <a:gd name="connsiteY875" fmla="*/ 2326727 h 2993922"/>
              <a:gd name="connsiteX876" fmla="*/ 6767272 w 8938307"/>
              <a:gd name="connsiteY876" fmla="*/ 2337317 h 2993922"/>
              <a:gd name="connsiteX877" fmla="*/ 6809634 w 8938307"/>
              <a:gd name="connsiteY877" fmla="*/ 2347908 h 2993922"/>
              <a:gd name="connsiteX878" fmla="*/ 6894358 w 8938307"/>
              <a:gd name="connsiteY878" fmla="*/ 2379679 h 2993922"/>
              <a:gd name="connsiteX879" fmla="*/ 6904948 w 8938307"/>
              <a:gd name="connsiteY879" fmla="*/ 2379679 h 2993922"/>
              <a:gd name="connsiteX880" fmla="*/ 6926129 w 8938307"/>
              <a:gd name="connsiteY880" fmla="*/ 2390269 h 2993922"/>
              <a:gd name="connsiteX881" fmla="*/ 6936718 w 8938307"/>
              <a:gd name="connsiteY881" fmla="*/ 2400860 h 2993922"/>
              <a:gd name="connsiteX882" fmla="*/ 6926129 w 8938307"/>
              <a:gd name="connsiteY882" fmla="*/ 2400860 h 2993922"/>
              <a:gd name="connsiteX883" fmla="*/ 6894358 w 8938307"/>
              <a:gd name="connsiteY883" fmla="*/ 2390269 h 2993922"/>
              <a:gd name="connsiteX884" fmla="*/ 6883766 w 8938307"/>
              <a:gd name="connsiteY884" fmla="*/ 2400860 h 2993922"/>
              <a:gd name="connsiteX885" fmla="*/ 6873177 w 8938307"/>
              <a:gd name="connsiteY885" fmla="*/ 2400860 h 2993922"/>
              <a:gd name="connsiteX886" fmla="*/ 6857292 w 8938307"/>
              <a:gd name="connsiteY886" fmla="*/ 2400860 h 2993922"/>
              <a:gd name="connsiteX887" fmla="*/ 6841406 w 8938307"/>
              <a:gd name="connsiteY887" fmla="*/ 2406154 h 2993922"/>
              <a:gd name="connsiteX888" fmla="*/ 6851996 w 8938307"/>
              <a:gd name="connsiteY888" fmla="*/ 2411450 h 2993922"/>
              <a:gd name="connsiteX889" fmla="*/ 6857292 w 8938307"/>
              <a:gd name="connsiteY889" fmla="*/ 2416746 h 2993922"/>
              <a:gd name="connsiteX890" fmla="*/ 6862587 w 8938307"/>
              <a:gd name="connsiteY890" fmla="*/ 2422040 h 2993922"/>
              <a:gd name="connsiteX891" fmla="*/ 6873177 w 8938307"/>
              <a:gd name="connsiteY891" fmla="*/ 2422040 h 2993922"/>
              <a:gd name="connsiteX892" fmla="*/ 6889062 w 8938307"/>
              <a:gd name="connsiteY892" fmla="*/ 2427335 h 2993922"/>
              <a:gd name="connsiteX893" fmla="*/ 6894358 w 8938307"/>
              <a:gd name="connsiteY893" fmla="*/ 2432631 h 2993922"/>
              <a:gd name="connsiteX894" fmla="*/ 6904948 w 8938307"/>
              <a:gd name="connsiteY894" fmla="*/ 2443221 h 2993922"/>
              <a:gd name="connsiteX895" fmla="*/ 6904948 w 8938307"/>
              <a:gd name="connsiteY895" fmla="*/ 2432631 h 2993922"/>
              <a:gd name="connsiteX896" fmla="*/ 6915539 w 8938307"/>
              <a:gd name="connsiteY896" fmla="*/ 2432631 h 2993922"/>
              <a:gd name="connsiteX897" fmla="*/ 6936718 w 8938307"/>
              <a:gd name="connsiteY897" fmla="*/ 2432631 h 2993922"/>
              <a:gd name="connsiteX898" fmla="*/ 6947310 w 8938307"/>
              <a:gd name="connsiteY898" fmla="*/ 2437927 h 2993922"/>
              <a:gd name="connsiteX899" fmla="*/ 6968491 w 8938307"/>
              <a:gd name="connsiteY899" fmla="*/ 2443221 h 2993922"/>
              <a:gd name="connsiteX900" fmla="*/ 7032033 w 8938307"/>
              <a:gd name="connsiteY900" fmla="*/ 2453812 h 2993922"/>
              <a:gd name="connsiteX901" fmla="*/ 7042622 w 8938307"/>
              <a:gd name="connsiteY901" fmla="*/ 2453812 h 2993922"/>
              <a:gd name="connsiteX902" fmla="*/ 7063804 w 8938307"/>
              <a:gd name="connsiteY902" fmla="*/ 2453812 h 2993922"/>
              <a:gd name="connsiteX903" fmla="*/ 7084985 w 8938307"/>
              <a:gd name="connsiteY903" fmla="*/ 2453812 h 2993922"/>
              <a:gd name="connsiteX904" fmla="*/ 7095574 w 8938307"/>
              <a:gd name="connsiteY904" fmla="*/ 2474992 h 2993922"/>
              <a:gd name="connsiteX905" fmla="*/ 7106166 w 8938307"/>
              <a:gd name="connsiteY905" fmla="*/ 2485583 h 2993922"/>
              <a:gd name="connsiteX906" fmla="*/ 7084985 w 8938307"/>
              <a:gd name="connsiteY906" fmla="*/ 2485583 h 2993922"/>
              <a:gd name="connsiteX907" fmla="*/ 7053214 w 8938307"/>
              <a:gd name="connsiteY907" fmla="*/ 2464402 h 2993922"/>
              <a:gd name="connsiteX908" fmla="*/ 7032033 w 8938307"/>
              <a:gd name="connsiteY908" fmla="*/ 2459106 h 2993922"/>
              <a:gd name="connsiteX909" fmla="*/ 7000262 w 8938307"/>
              <a:gd name="connsiteY909" fmla="*/ 2453812 h 2993922"/>
              <a:gd name="connsiteX910" fmla="*/ 6926129 w 8938307"/>
              <a:gd name="connsiteY910" fmla="*/ 2459106 h 2993922"/>
              <a:gd name="connsiteX911" fmla="*/ 6883766 w 8938307"/>
              <a:gd name="connsiteY911" fmla="*/ 2448517 h 2993922"/>
              <a:gd name="connsiteX912" fmla="*/ 6873177 w 8938307"/>
              <a:gd name="connsiteY912" fmla="*/ 2453812 h 2993922"/>
              <a:gd name="connsiteX913" fmla="*/ 6851996 w 8938307"/>
              <a:gd name="connsiteY913" fmla="*/ 2464402 h 2993922"/>
              <a:gd name="connsiteX914" fmla="*/ 6841406 w 8938307"/>
              <a:gd name="connsiteY914" fmla="*/ 2453812 h 2993922"/>
              <a:gd name="connsiteX915" fmla="*/ 6846700 w 8938307"/>
              <a:gd name="connsiteY915" fmla="*/ 2448517 h 2993922"/>
              <a:gd name="connsiteX916" fmla="*/ 6862587 w 8938307"/>
              <a:gd name="connsiteY916" fmla="*/ 2443221 h 2993922"/>
              <a:gd name="connsiteX917" fmla="*/ 6873177 w 8938307"/>
              <a:gd name="connsiteY917" fmla="*/ 2443221 h 2993922"/>
              <a:gd name="connsiteX918" fmla="*/ 6862587 w 8938307"/>
              <a:gd name="connsiteY918" fmla="*/ 2432631 h 2993922"/>
              <a:gd name="connsiteX919" fmla="*/ 6830814 w 8938307"/>
              <a:gd name="connsiteY919" fmla="*/ 2443221 h 2993922"/>
              <a:gd name="connsiteX920" fmla="*/ 6809634 w 8938307"/>
              <a:gd name="connsiteY920" fmla="*/ 2453812 h 2993922"/>
              <a:gd name="connsiteX921" fmla="*/ 6788454 w 8938307"/>
              <a:gd name="connsiteY921" fmla="*/ 2443221 h 2993922"/>
              <a:gd name="connsiteX922" fmla="*/ 6756682 w 8938307"/>
              <a:gd name="connsiteY922" fmla="*/ 2422040 h 2993922"/>
              <a:gd name="connsiteX923" fmla="*/ 6767272 w 8938307"/>
              <a:gd name="connsiteY923" fmla="*/ 2427335 h 2993922"/>
              <a:gd name="connsiteX924" fmla="*/ 6809634 w 8938307"/>
              <a:gd name="connsiteY924" fmla="*/ 2432631 h 2993922"/>
              <a:gd name="connsiteX925" fmla="*/ 6830814 w 8938307"/>
              <a:gd name="connsiteY925" fmla="*/ 2422040 h 2993922"/>
              <a:gd name="connsiteX926" fmla="*/ 6820224 w 8938307"/>
              <a:gd name="connsiteY926" fmla="*/ 2422040 h 2993922"/>
              <a:gd name="connsiteX927" fmla="*/ 6809634 w 8938307"/>
              <a:gd name="connsiteY927" fmla="*/ 2411450 h 2993922"/>
              <a:gd name="connsiteX928" fmla="*/ 6820224 w 8938307"/>
              <a:gd name="connsiteY928" fmla="*/ 2400860 h 2993922"/>
              <a:gd name="connsiteX929" fmla="*/ 6825520 w 8938307"/>
              <a:gd name="connsiteY929" fmla="*/ 2400860 h 2993922"/>
              <a:gd name="connsiteX930" fmla="*/ 6830814 w 8938307"/>
              <a:gd name="connsiteY930" fmla="*/ 2390269 h 2993922"/>
              <a:gd name="connsiteX931" fmla="*/ 6830814 w 8938307"/>
              <a:gd name="connsiteY931" fmla="*/ 2379679 h 2993922"/>
              <a:gd name="connsiteX932" fmla="*/ 6814929 w 8938307"/>
              <a:gd name="connsiteY932" fmla="*/ 2374383 h 2993922"/>
              <a:gd name="connsiteX933" fmla="*/ 6809634 w 8938307"/>
              <a:gd name="connsiteY933" fmla="*/ 2384973 h 2993922"/>
              <a:gd name="connsiteX934" fmla="*/ 6799044 w 8938307"/>
              <a:gd name="connsiteY934" fmla="*/ 2384973 h 2993922"/>
              <a:gd name="connsiteX935" fmla="*/ 6783158 w 8938307"/>
              <a:gd name="connsiteY935" fmla="*/ 2390269 h 2993922"/>
              <a:gd name="connsiteX936" fmla="*/ 6761977 w 8938307"/>
              <a:gd name="connsiteY936" fmla="*/ 2400860 h 2993922"/>
              <a:gd name="connsiteX937" fmla="*/ 6735502 w 8938307"/>
              <a:gd name="connsiteY937" fmla="*/ 2390269 h 2993922"/>
              <a:gd name="connsiteX938" fmla="*/ 6724910 w 8938307"/>
              <a:gd name="connsiteY938" fmla="*/ 2390269 h 2993922"/>
              <a:gd name="connsiteX939" fmla="*/ 6640188 w 8938307"/>
              <a:gd name="connsiteY939" fmla="*/ 2379679 h 2993922"/>
              <a:gd name="connsiteX940" fmla="*/ 6587236 w 8938307"/>
              <a:gd name="connsiteY940" fmla="*/ 2358498 h 2993922"/>
              <a:gd name="connsiteX941" fmla="*/ 6555464 w 8938307"/>
              <a:gd name="connsiteY941" fmla="*/ 2347908 h 2993922"/>
              <a:gd name="connsiteX942" fmla="*/ 6534284 w 8938307"/>
              <a:gd name="connsiteY942" fmla="*/ 2347908 h 2993922"/>
              <a:gd name="connsiteX943" fmla="*/ 6544874 w 8938307"/>
              <a:gd name="connsiteY943" fmla="*/ 2369088 h 2993922"/>
              <a:gd name="connsiteX944" fmla="*/ 6534284 w 8938307"/>
              <a:gd name="connsiteY944" fmla="*/ 2379679 h 2993922"/>
              <a:gd name="connsiteX945" fmla="*/ 6513102 w 8938307"/>
              <a:gd name="connsiteY945" fmla="*/ 2369088 h 2993922"/>
              <a:gd name="connsiteX946" fmla="*/ 6523694 w 8938307"/>
              <a:gd name="connsiteY946" fmla="*/ 2369088 h 2993922"/>
              <a:gd name="connsiteX947" fmla="*/ 6523694 w 8938307"/>
              <a:gd name="connsiteY947" fmla="*/ 2358498 h 2993922"/>
              <a:gd name="connsiteX948" fmla="*/ 6523694 w 8938307"/>
              <a:gd name="connsiteY948" fmla="*/ 2347908 h 2993922"/>
              <a:gd name="connsiteX949" fmla="*/ 6513102 w 8938307"/>
              <a:gd name="connsiteY949" fmla="*/ 2347908 h 2993922"/>
              <a:gd name="connsiteX950" fmla="*/ 6502512 w 8938307"/>
              <a:gd name="connsiteY950" fmla="*/ 2358498 h 2993922"/>
              <a:gd name="connsiteX951" fmla="*/ 6491922 w 8938307"/>
              <a:gd name="connsiteY951" fmla="*/ 2347908 h 2993922"/>
              <a:gd name="connsiteX952" fmla="*/ 6491922 w 8938307"/>
              <a:gd name="connsiteY952" fmla="*/ 2337317 h 2993922"/>
              <a:gd name="connsiteX953" fmla="*/ 6470740 w 8938307"/>
              <a:gd name="connsiteY953" fmla="*/ 2326727 h 2993922"/>
              <a:gd name="connsiteX954" fmla="*/ 6460150 w 8938307"/>
              <a:gd name="connsiteY954" fmla="*/ 2326727 h 2993922"/>
              <a:gd name="connsiteX955" fmla="*/ 6460150 w 8938307"/>
              <a:gd name="connsiteY955" fmla="*/ 2337317 h 2993922"/>
              <a:gd name="connsiteX956" fmla="*/ 6470740 w 8938307"/>
              <a:gd name="connsiteY956" fmla="*/ 2337317 h 2993922"/>
              <a:gd name="connsiteX957" fmla="*/ 6386018 w 8938307"/>
              <a:gd name="connsiteY957" fmla="*/ 2337317 h 2993922"/>
              <a:gd name="connsiteX958" fmla="*/ 6343656 w 8938307"/>
              <a:gd name="connsiteY958" fmla="*/ 2337317 h 2993922"/>
              <a:gd name="connsiteX959" fmla="*/ 6327771 w 8938307"/>
              <a:gd name="connsiteY959" fmla="*/ 2332021 h 2993922"/>
              <a:gd name="connsiteX960" fmla="*/ 6301294 w 8938307"/>
              <a:gd name="connsiteY960" fmla="*/ 2321431 h 2993922"/>
              <a:gd name="connsiteX961" fmla="*/ 6280114 w 8938307"/>
              <a:gd name="connsiteY961" fmla="*/ 2316136 h 2993922"/>
              <a:gd name="connsiteX962" fmla="*/ 6269524 w 8938307"/>
              <a:gd name="connsiteY962" fmla="*/ 2316136 h 2993922"/>
              <a:gd name="connsiteX963" fmla="*/ 6264228 w 8938307"/>
              <a:gd name="connsiteY963" fmla="*/ 2316136 h 2993922"/>
              <a:gd name="connsiteX964" fmla="*/ 6248342 w 8938307"/>
              <a:gd name="connsiteY964" fmla="*/ 2305546 h 2993922"/>
              <a:gd name="connsiteX965" fmla="*/ 6264228 w 8938307"/>
              <a:gd name="connsiteY965" fmla="*/ 2305546 h 2993922"/>
              <a:gd name="connsiteX966" fmla="*/ 6258932 w 8938307"/>
              <a:gd name="connsiteY966" fmla="*/ 2294956 h 2993922"/>
              <a:gd name="connsiteX967" fmla="*/ 6290704 w 8938307"/>
              <a:gd name="connsiteY967" fmla="*/ 2294956 h 2993922"/>
              <a:gd name="connsiteX968" fmla="*/ 6317180 w 8938307"/>
              <a:gd name="connsiteY968" fmla="*/ 2300250 h 2993922"/>
              <a:gd name="connsiteX969" fmla="*/ 6343656 w 8938307"/>
              <a:gd name="connsiteY969" fmla="*/ 2305546 h 2993922"/>
              <a:gd name="connsiteX970" fmla="*/ 6407198 w 8938307"/>
              <a:gd name="connsiteY970" fmla="*/ 2316136 h 2993922"/>
              <a:gd name="connsiteX971" fmla="*/ 6438970 w 8938307"/>
              <a:gd name="connsiteY971" fmla="*/ 2316136 h 2993922"/>
              <a:gd name="connsiteX972" fmla="*/ 6428380 w 8938307"/>
              <a:gd name="connsiteY972" fmla="*/ 2300250 h 2993922"/>
              <a:gd name="connsiteX973" fmla="*/ 6428380 w 8938307"/>
              <a:gd name="connsiteY973" fmla="*/ 2294956 h 2993922"/>
              <a:gd name="connsiteX974" fmla="*/ 6438970 w 8938307"/>
              <a:gd name="connsiteY974" fmla="*/ 2305546 h 2993922"/>
              <a:gd name="connsiteX975" fmla="*/ 6449560 w 8938307"/>
              <a:gd name="connsiteY975" fmla="*/ 2300250 h 2993922"/>
              <a:gd name="connsiteX976" fmla="*/ 6449560 w 8938307"/>
              <a:gd name="connsiteY976" fmla="*/ 2294956 h 2993922"/>
              <a:gd name="connsiteX977" fmla="*/ 6438970 w 8938307"/>
              <a:gd name="connsiteY977" fmla="*/ 2294956 h 2993922"/>
              <a:gd name="connsiteX978" fmla="*/ 6428380 w 8938307"/>
              <a:gd name="connsiteY978" fmla="*/ 2294956 h 2993922"/>
              <a:gd name="connsiteX979" fmla="*/ 6417788 w 8938307"/>
              <a:gd name="connsiteY979" fmla="*/ 2284365 h 2993922"/>
              <a:gd name="connsiteX980" fmla="*/ 6401903 w 8938307"/>
              <a:gd name="connsiteY980" fmla="*/ 2279069 h 2993922"/>
              <a:gd name="connsiteX981" fmla="*/ 6396608 w 8938307"/>
              <a:gd name="connsiteY981" fmla="*/ 2263184 h 2993922"/>
              <a:gd name="connsiteX982" fmla="*/ 6401903 w 8938307"/>
              <a:gd name="connsiteY982" fmla="*/ 2252594 h 2993922"/>
              <a:gd name="connsiteX983" fmla="*/ 5994172 w 8938307"/>
              <a:gd name="connsiteY983" fmla="*/ 2252594 h 2993922"/>
              <a:gd name="connsiteX984" fmla="*/ 6004764 w 8938307"/>
              <a:gd name="connsiteY984" fmla="*/ 2252594 h 2993922"/>
              <a:gd name="connsiteX985" fmla="*/ 5994172 w 8938307"/>
              <a:gd name="connsiteY985" fmla="*/ 2263184 h 2993922"/>
              <a:gd name="connsiteX986" fmla="*/ 4702142 w 8938307"/>
              <a:gd name="connsiteY986" fmla="*/ 2252594 h 2993922"/>
              <a:gd name="connsiteX987" fmla="*/ 4723324 w 8938307"/>
              <a:gd name="connsiteY987" fmla="*/ 2252594 h 2993922"/>
              <a:gd name="connsiteX988" fmla="*/ 4765684 w 8938307"/>
              <a:gd name="connsiteY988" fmla="*/ 2273775 h 2993922"/>
              <a:gd name="connsiteX989" fmla="*/ 4765684 w 8938307"/>
              <a:gd name="connsiteY989" fmla="*/ 2284365 h 2993922"/>
              <a:gd name="connsiteX990" fmla="*/ 4744504 w 8938307"/>
              <a:gd name="connsiteY990" fmla="*/ 2279069 h 2993922"/>
              <a:gd name="connsiteX991" fmla="*/ 4733914 w 8938307"/>
              <a:gd name="connsiteY991" fmla="*/ 2273775 h 2993922"/>
              <a:gd name="connsiteX992" fmla="*/ 4702142 w 8938307"/>
              <a:gd name="connsiteY992" fmla="*/ 2263184 h 2993922"/>
              <a:gd name="connsiteX993" fmla="*/ 7847494 w 8938307"/>
              <a:gd name="connsiteY993" fmla="*/ 2242004 h 2993922"/>
              <a:gd name="connsiteX994" fmla="*/ 7858085 w 8938307"/>
              <a:gd name="connsiteY994" fmla="*/ 2242004 h 2993922"/>
              <a:gd name="connsiteX995" fmla="*/ 7847494 w 8938307"/>
              <a:gd name="connsiteY995" fmla="*/ 2252594 h 2993922"/>
              <a:gd name="connsiteX996" fmla="*/ 7720409 w 8938307"/>
              <a:gd name="connsiteY996" fmla="*/ 2242004 h 2993922"/>
              <a:gd name="connsiteX997" fmla="*/ 7773361 w 8938307"/>
              <a:gd name="connsiteY997" fmla="*/ 2252594 h 2993922"/>
              <a:gd name="connsiteX998" fmla="*/ 7741590 w 8938307"/>
              <a:gd name="connsiteY998" fmla="*/ 2252594 h 2993922"/>
              <a:gd name="connsiteX999" fmla="*/ 7720409 w 8938307"/>
              <a:gd name="connsiteY999" fmla="*/ 2242004 h 2993922"/>
              <a:gd name="connsiteX1000" fmla="*/ 7127347 w 8938307"/>
              <a:gd name="connsiteY1000" fmla="*/ 2242004 h 2993922"/>
              <a:gd name="connsiteX1001" fmla="*/ 7127347 w 8938307"/>
              <a:gd name="connsiteY1001" fmla="*/ 2252594 h 2993922"/>
              <a:gd name="connsiteX1002" fmla="*/ 7148526 w 8938307"/>
              <a:gd name="connsiteY1002" fmla="*/ 2252594 h 2993922"/>
              <a:gd name="connsiteX1003" fmla="*/ 7127347 w 8938307"/>
              <a:gd name="connsiteY1003" fmla="*/ 2242004 h 2993922"/>
              <a:gd name="connsiteX1004" fmla="*/ 6904948 w 8938307"/>
              <a:gd name="connsiteY1004" fmla="*/ 2242004 h 2993922"/>
              <a:gd name="connsiteX1005" fmla="*/ 6904948 w 8938307"/>
              <a:gd name="connsiteY1005" fmla="*/ 2252594 h 2993922"/>
              <a:gd name="connsiteX1006" fmla="*/ 6915539 w 8938307"/>
              <a:gd name="connsiteY1006" fmla="*/ 2257889 h 2993922"/>
              <a:gd name="connsiteX1007" fmla="*/ 6915539 w 8938307"/>
              <a:gd name="connsiteY1007" fmla="*/ 2273775 h 2993922"/>
              <a:gd name="connsiteX1008" fmla="*/ 6904948 w 8938307"/>
              <a:gd name="connsiteY1008" fmla="*/ 2279069 h 2993922"/>
              <a:gd name="connsiteX1009" fmla="*/ 6910244 w 8938307"/>
              <a:gd name="connsiteY1009" fmla="*/ 2284365 h 2993922"/>
              <a:gd name="connsiteX1010" fmla="*/ 6920833 w 8938307"/>
              <a:gd name="connsiteY1010" fmla="*/ 2284365 h 2993922"/>
              <a:gd name="connsiteX1011" fmla="*/ 6926129 w 8938307"/>
              <a:gd name="connsiteY1011" fmla="*/ 2279069 h 2993922"/>
              <a:gd name="connsiteX1012" fmla="*/ 6936718 w 8938307"/>
              <a:gd name="connsiteY1012" fmla="*/ 2273775 h 2993922"/>
              <a:gd name="connsiteX1013" fmla="*/ 6947310 w 8938307"/>
              <a:gd name="connsiteY1013" fmla="*/ 2268479 h 2993922"/>
              <a:gd name="connsiteX1014" fmla="*/ 6957900 w 8938307"/>
              <a:gd name="connsiteY1014" fmla="*/ 2263184 h 2993922"/>
              <a:gd name="connsiteX1015" fmla="*/ 6957900 w 8938307"/>
              <a:gd name="connsiteY1015" fmla="*/ 2252594 h 2993922"/>
              <a:gd name="connsiteX1016" fmla="*/ 6947310 w 8938307"/>
              <a:gd name="connsiteY1016" fmla="*/ 2257889 h 2993922"/>
              <a:gd name="connsiteX1017" fmla="*/ 6936718 w 8938307"/>
              <a:gd name="connsiteY1017" fmla="*/ 2252594 h 2993922"/>
              <a:gd name="connsiteX1018" fmla="*/ 6926129 w 8938307"/>
              <a:gd name="connsiteY1018" fmla="*/ 2242004 h 2993922"/>
              <a:gd name="connsiteX1019" fmla="*/ 6915539 w 8938307"/>
              <a:gd name="connsiteY1019" fmla="*/ 2242004 h 2993922"/>
              <a:gd name="connsiteX1020" fmla="*/ 6910244 w 8938307"/>
              <a:gd name="connsiteY1020" fmla="*/ 2242004 h 2993922"/>
              <a:gd name="connsiteX1021" fmla="*/ 6650778 w 8938307"/>
              <a:gd name="connsiteY1021" fmla="*/ 2242004 h 2993922"/>
              <a:gd name="connsiteX1022" fmla="*/ 6661368 w 8938307"/>
              <a:gd name="connsiteY1022" fmla="*/ 2242004 h 2993922"/>
              <a:gd name="connsiteX1023" fmla="*/ 6650778 w 8938307"/>
              <a:gd name="connsiteY1023" fmla="*/ 2252594 h 2993922"/>
              <a:gd name="connsiteX1024" fmla="*/ 6640188 w 8938307"/>
              <a:gd name="connsiteY1024" fmla="*/ 2247298 h 2993922"/>
              <a:gd name="connsiteX1025" fmla="*/ 6650778 w 8938307"/>
              <a:gd name="connsiteY1025" fmla="*/ 2242004 h 2993922"/>
              <a:gd name="connsiteX1026" fmla="*/ 6619006 w 8938307"/>
              <a:gd name="connsiteY1026" fmla="*/ 2242004 h 2993922"/>
              <a:gd name="connsiteX1027" fmla="*/ 6629598 w 8938307"/>
              <a:gd name="connsiteY1027" fmla="*/ 2242004 h 2993922"/>
              <a:gd name="connsiteX1028" fmla="*/ 6629598 w 8938307"/>
              <a:gd name="connsiteY1028" fmla="*/ 2252594 h 2993922"/>
              <a:gd name="connsiteX1029" fmla="*/ 6619006 w 8938307"/>
              <a:gd name="connsiteY1029" fmla="*/ 2242004 h 2993922"/>
              <a:gd name="connsiteX1030" fmla="*/ 6491922 w 8938307"/>
              <a:gd name="connsiteY1030" fmla="*/ 2242004 h 2993922"/>
              <a:gd name="connsiteX1031" fmla="*/ 6523694 w 8938307"/>
              <a:gd name="connsiteY1031" fmla="*/ 2252594 h 2993922"/>
              <a:gd name="connsiteX1032" fmla="*/ 6544874 w 8938307"/>
              <a:gd name="connsiteY1032" fmla="*/ 2252594 h 2993922"/>
              <a:gd name="connsiteX1033" fmla="*/ 6555464 w 8938307"/>
              <a:gd name="connsiteY1033" fmla="*/ 2263184 h 2993922"/>
              <a:gd name="connsiteX1034" fmla="*/ 6566054 w 8938307"/>
              <a:gd name="connsiteY1034" fmla="*/ 2273775 h 2993922"/>
              <a:gd name="connsiteX1035" fmla="*/ 6523694 w 8938307"/>
              <a:gd name="connsiteY1035" fmla="*/ 2263184 h 2993922"/>
              <a:gd name="connsiteX1036" fmla="*/ 6491922 w 8938307"/>
              <a:gd name="connsiteY1036" fmla="*/ 2242004 h 2993922"/>
              <a:gd name="connsiteX1037" fmla="*/ 7815724 w 8938307"/>
              <a:gd name="connsiteY1037" fmla="*/ 2231413 h 2993922"/>
              <a:gd name="connsiteX1038" fmla="*/ 7821019 w 8938307"/>
              <a:gd name="connsiteY1038" fmla="*/ 2236708 h 2993922"/>
              <a:gd name="connsiteX1039" fmla="*/ 7826313 w 8938307"/>
              <a:gd name="connsiteY1039" fmla="*/ 2242004 h 2993922"/>
              <a:gd name="connsiteX1040" fmla="*/ 7815724 w 8938307"/>
              <a:gd name="connsiteY1040" fmla="*/ 2242004 h 2993922"/>
              <a:gd name="connsiteX1041" fmla="*/ 6830814 w 8938307"/>
              <a:gd name="connsiteY1041" fmla="*/ 2231413 h 2993922"/>
              <a:gd name="connsiteX1042" fmla="*/ 6825520 w 8938307"/>
              <a:gd name="connsiteY1042" fmla="*/ 2236708 h 2993922"/>
              <a:gd name="connsiteX1043" fmla="*/ 6857292 w 8938307"/>
              <a:gd name="connsiteY1043" fmla="*/ 2242004 h 2993922"/>
              <a:gd name="connsiteX1044" fmla="*/ 6883766 w 8938307"/>
              <a:gd name="connsiteY1044" fmla="*/ 2236708 h 2993922"/>
              <a:gd name="connsiteX1045" fmla="*/ 6862587 w 8938307"/>
              <a:gd name="connsiteY1045" fmla="*/ 2231413 h 2993922"/>
              <a:gd name="connsiteX1046" fmla="*/ 6830814 w 8938307"/>
              <a:gd name="connsiteY1046" fmla="*/ 2231413 h 2993922"/>
              <a:gd name="connsiteX1047" fmla="*/ 6460150 w 8938307"/>
              <a:gd name="connsiteY1047" fmla="*/ 2231413 h 2993922"/>
              <a:gd name="connsiteX1048" fmla="*/ 6470740 w 8938307"/>
              <a:gd name="connsiteY1048" fmla="*/ 2242004 h 2993922"/>
              <a:gd name="connsiteX1049" fmla="*/ 6460150 w 8938307"/>
              <a:gd name="connsiteY1049" fmla="*/ 2242004 h 2993922"/>
              <a:gd name="connsiteX1050" fmla="*/ 4617420 w 8938307"/>
              <a:gd name="connsiteY1050" fmla="*/ 2231413 h 2993922"/>
              <a:gd name="connsiteX1051" fmla="*/ 4628010 w 8938307"/>
              <a:gd name="connsiteY1051" fmla="*/ 2231413 h 2993922"/>
              <a:gd name="connsiteX1052" fmla="*/ 4649190 w 8938307"/>
              <a:gd name="connsiteY1052" fmla="*/ 2247298 h 2993922"/>
              <a:gd name="connsiteX1053" fmla="*/ 4649190 w 8938307"/>
              <a:gd name="connsiteY1053" fmla="*/ 2252594 h 2993922"/>
              <a:gd name="connsiteX1054" fmla="*/ 4638599 w 8938307"/>
              <a:gd name="connsiteY1054" fmla="*/ 2242004 h 2993922"/>
              <a:gd name="connsiteX1055" fmla="*/ 4617420 w 8938307"/>
              <a:gd name="connsiteY1055" fmla="*/ 2231413 h 2993922"/>
              <a:gd name="connsiteX1056" fmla="*/ 6980404 w 8938307"/>
              <a:gd name="connsiteY1056" fmla="*/ 2214204 h 2993922"/>
              <a:gd name="connsiteX1057" fmla="*/ 6973785 w 8938307"/>
              <a:gd name="connsiteY1057" fmla="*/ 2215527 h 2993922"/>
              <a:gd name="connsiteX1058" fmla="*/ 6952604 w 8938307"/>
              <a:gd name="connsiteY1058" fmla="*/ 2220823 h 2993922"/>
              <a:gd name="connsiteX1059" fmla="*/ 6936718 w 8938307"/>
              <a:gd name="connsiteY1059" fmla="*/ 2220823 h 2993922"/>
              <a:gd name="connsiteX1060" fmla="*/ 6989670 w 8938307"/>
              <a:gd name="connsiteY1060" fmla="*/ 2231413 h 2993922"/>
              <a:gd name="connsiteX1061" fmla="*/ 6989670 w 8938307"/>
              <a:gd name="connsiteY1061" fmla="*/ 2220823 h 2993922"/>
              <a:gd name="connsiteX1062" fmla="*/ 6980404 w 8938307"/>
              <a:gd name="connsiteY1062" fmla="*/ 2214204 h 2993922"/>
              <a:gd name="connsiteX1063" fmla="*/ 7932219 w 8938307"/>
              <a:gd name="connsiteY1063" fmla="*/ 2210232 h 2993922"/>
              <a:gd name="connsiteX1064" fmla="*/ 7937513 w 8938307"/>
              <a:gd name="connsiteY1064" fmla="*/ 2220823 h 2993922"/>
              <a:gd name="connsiteX1065" fmla="*/ 7942808 w 8938307"/>
              <a:gd name="connsiteY1065" fmla="*/ 2215527 h 2993922"/>
              <a:gd name="connsiteX1066" fmla="*/ 7932219 w 8938307"/>
              <a:gd name="connsiteY1066" fmla="*/ 2210232 h 2993922"/>
              <a:gd name="connsiteX1067" fmla="*/ 6857292 w 8938307"/>
              <a:gd name="connsiteY1067" fmla="*/ 2210232 h 2993922"/>
              <a:gd name="connsiteX1068" fmla="*/ 6851996 w 8938307"/>
              <a:gd name="connsiteY1068" fmla="*/ 2220823 h 2993922"/>
              <a:gd name="connsiteX1069" fmla="*/ 6857292 w 8938307"/>
              <a:gd name="connsiteY1069" fmla="*/ 2215527 h 2993922"/>
              <a:gd name="connsiteX1070" fmla="*/ 6857292 w 8938307"/>
              <a:gd name="connsiteY1070" fmla="*/ 2210232 h 2993922"/>
              <a:gd name="connsiteX1071" fmla="*/ 5522900 w 8938307"/>
              <a:gd name="connsiteY1071" fmla="*/ 2210232 h 2993922"/>
              <a:gd name="connsiteX1072" fmla="*/ 5507014 w 8938307"/>
              <a:gd name="connsiteY1072" fmla="*/ 2220823 h 2993922"/>
              <a:gd name="connsiteX1073" fmla="*/ 5517604 w 8938307"/>
              <a:gd name="connsiteY1073" fmla="*/ 2220823 h 2993922"/>
              <a:gd name="connsiteX1074" fmla="*/ 5538785 w 8938307"/>
              <a:gd name="connsiteY1074" fmla="*/ 2220823 h 2993922"/>
              <a:gd name="connsiteX1075" fmla="*/ 5528195 w 8938307"/>
              <a:gd name="connsiteY1075" fmla="*/ 2210232 h 2993922"/>
              <a:gd name="connsiteX1076" fmla="*/ 5522900 w 8938307"/>
              <a:gd name="connsiteY1076" fmla="*/ 2210232 h 2993922"/>
              <a:gd name="connsiteX1077" fmla="*/ 5210482 w 8938307"/>
              <a:gd name="connsiteY1077" fmla="*/ 2210232 h 2993922"/>
              <a:gd name="connsiteX1078" fmla="*/ 5242254 w 8938307"/>
              <a:gd name="connsiteY1078" fmla="*/ 2210232 h 2993922"/>
              <a:gd name="connsiteX1079" fmla="*/ 5263434 w 8938307"/>
              <a:gd name="connsiteY1079" fmla="*/ 2220823 h 2993922"/>
              <a:gd name="connsiteX1080" fmla="*/ 5221073 w 8938307"/>
              <a:gd name="connsiteY1080" fmla="*/ 2220823 h 2993922"/>
              <a:gd name="connsiteX1081" fmla="*/ 7317974 w 8938307"/>
              <a:gd name="connsiteY1081" fmla="*/ 2199642 h 2993922"/>
              <a:gd name="connsiteX1082" fmla="*/ 7360336 w 8938307"/>
              <a:gd name="connsiteY1082" fmla="*/ 2220823 h 2993922"/>
              <a:gd name="connsiteX1083" fmla="*/ 7328564 w 8938307"/>
              <a:gd name="connsiteY1083" fmla="*/ 2210232 h 2993922"/>
              <a:gd name="connsiteX1084" fmla="*/ 6460150 w 8938307"/>
              <a:gd name="connsiteY1084" fmla="*/ 2199642 h 2993922"/>
              <a:gd name="connsiteX1085" fmla="*/ 6513102 w 8938307"/>
              <a:gd name="connsiteY1085" fmla="*/ 2210232 h 2993922"/>
              <a:gd name="connsiteX1086" fmla="*/ 6528988 w 8938307"/>
              <a:gd name="connsiteY1086" fmla="*/ 2204937 h 2993922"/>
              <a:gd name="connsiteX1087" fmla="*/ 6544874 w 8938307"/>
              <a:gd name="connsiteY1087" fmla="*/ 2210232 h 2993922"/>
              <a:gd name="connsiteX1088" fmla="*/ 6544874 w 8938307"/>
              <a:gd name="connsiteY1088" fmla="*/ 2215527 h 2993922"/>
              <a:gd name="connsiteX1089" fmla="*/ 6544874 w 8938307"/>
              <a:gd name="connsiteY1089" fmla="*/ 2220823 h 2993922"/>
              <a:gd name="connsiteX1090" fmla="*/ 6555464 w 8938307"/>
              <a:gd name="connsiteY1090" fmla="*/ 2220823 h 2993922"/>
              <a:gd name="connsiteX1091" fmla="*/ 6566054 w 8938307"/>
              <a:gd name="connsiteY1091" fmla="*/ 2231413 h 2993922"/>
              <a:gd name="connsiteX1092" fmla="*/ 6555464 w 8938307"/>
              <a:gd name="connsiteY1092" fmla="*/ 2231413 h 2993922"/>
              <a:gd name="connsiteX1093" fmla="*/ 6534284 w 8938307"/>
              <a:gd name="connsiteY1093" fmla="*/ 2231413 h 2993922"/>
              <a:gd name="connsiteX1094" fmla="*/ 6523694 w 8938307"/>
              <a:gd name="connsiteY1094" fmla="*/ 2231413 h 2993922"/>
              <a:gd name="connsiteX1095" fmla="*/ 4988084 w 8938307"/>
              <a:gd name="connsiteY1095" fmla="*/ 2199642 h 2993922"/>
              <a:gd name="connsiteX1096" fmla="*/ 4998674 w 8938307"/>
              <a:gd name="connsiteY1096" fmla="*/ 2199642 h 2993922"/>
              <a:gd name="connsiteX1097" fmla="*/ 5009265 w 8938307"/>
              <a:gd name="connsiteY1097" fmla="*/ 2210232 h 2993922"/>
              <a:gd name="connsiteX1098" fmla="*/ 5035740 w 8938307"/>
              <a:gd name="connsiteY1098" fmla="*/ 2204937 h 2993922"/>
              <a:gd name="connsiteX1099" fmla="*/ 5078102 w 8938307"/>
              <a:gd name="connsiteY1099" fmla="*/ 2215527 h 2993922"/>
              <a:gd name="connsiteX1100" fmla="*/ 5115169 w 8938307"/>
              <a:gd name="connsiteY1100" fmla="*/ 2231413 h 2993922"/>
              <a:gd name="connsiteX1101" fmla="*/ 5104578 w 8938307"/>
              <a:gd name="connsiteY1101" fmla="*/ 2231413 h 2993922"/>
              <a:gd name="connsiteX1102" fmla="*/ 5104578 w 8938307"/>
              <a:gd name="connsiteY1102" fmla="*/ 2242004 h 2993922"/>
              <a:gd name="connsiteX1103" fmla="*/ 5115169 w 8938307"/>
              <a:gd name="connsiteY1103" fmla="*/ 2231413 h 2993922"/>
              <a:gd name="connsiteX1104" fmla="*/ 5157530 w 8938307"/>
              <a:gd name="connsiteY1104" fmla="*/ 2242004 h 2993922"/>
              <a:gd name="connsiteX1105" fmla="*/ 5221073 w 8938307"/>
              <a:gd name="connsiteY1105" fmla="*/ 2252594 h 2993922"/>
              <a:gd name="connsiteX1106" fmla="*/ 5263434 w 8938307"/>
              <a:gd name="connsiteY1106" fmla="*/ 2263184 h 2993922"/>
              <a:gd name="connsiteX1107" fmla="*/ 5263434 w 8938307"/>
              <a:gd name="connsiteY1107" fmla="*/ 2294956 h 2993922"/>
              <a:gd name="connsiteX1108" fmla="*/ 5284614 w 8938307"/>
              <a:gd name="connsiteY1108" fmla="*/ 2305546 h 2993922"/>
              <a:gd name="connsiteX1109" fmla="*/ 5295206 w 8938307"/>
              <a:gd name="connsiteY1109" fmla="*/ 2305546 h 2993922"/>
              <a:gd name="connsiteX1110" fmla="*/ 5316386 w 8938307"/>
              <a:gd name="connsiteY1110" fmla="*/ 2305546 h 2993922"/>
              <a:gd name="connsiteX1111" fmla="*/ 5321681 w 8938307"/>
              <a:gd name="connsiteY1111" fmla="*/ 2316136 h 2993922"/>
              <a:gd name="connsiteX1112" fmla="*/ 5326977 w 8938307"/>
              <a:gd name="connsiteY1112" fmla="*/ 2316136 h 2993922"/>
              <a:gd name="connsiteX1113" fmla="*/ 5337566 w 8938307"/>
              <a:gd name="connsiteY1113" fmla="*/ 2316136 h 2993922"/>
              <a:gd name="connsiteX1114" fmla="*/ 5422291 w 8938307"/>
              <a:gd name="connsiteY1114" fmla="*/ 2337317 h 2993922"/>
              <a:gd name="connsiteX1115" fmla="*/ 5432881 w 8938307"/>
              <a:gd name="connsiteY1115" fmla="*/ 2342612 h 2993922"/>
              <a:gd name="connsiteX1116" fmla="*/ 5422291 w 8938307"/>
              <a:gd name="connsiteY1116" fmla="*/ 2353202 h 2993922"/>
              <a:gd name="connsiteX1117" fmla="*/ 5390518 w 8938307"/>
              <a:gd name="connsiteY1117" fmla="*/ 2353202 h 2993922"/>
              <a:gd name="connsiteX1118" fmla="*/ 5348158 w 8938307"/>
              <a:gd name="connsiteY1118" fmla="*/ 2342612 h 2993922"/>
              <a:gd name="connsiteX1119" fmla="*/ 5316386 w 8938307"/>
              <a:gd name="connsiteY1119" fmla="*/ 2326727 h 2993922"/>
              <a:gd name="connsiteX1120" fmla="*/ 5274025 w 8938307"/>
              <a:gd name="connsiteY1120" fmla="*/ 2316136 h 2993922"/>
              <a:gd name="connsiteX1121" fmla="*/ 5252844 w 8938307"/>
              <a:gd name="connsiteY1121" fmla="*/ 2305546 h 2993922"/>
              <a:gd name="connsiteX1122" fmla="*/ 5221073 w 8938307"/>
              <a:gd name="connsiteY1122" fmla="*/ 2294956 h 2993922"/>
              <a:gd name="connsiteX1123" fmla="*/ 5173416 w 8938307"/>
              <a:gd name="connsiteY1123" fmla="*/ 2289660 h 2993922"/>
              <a:gd name="connsiteX1124" fmla="*/ 5125758 w 8938307"/>
              <a:gd name="connsiteY1124" fmla="*/ 2279069 h 2993922"/>
              <a:gd name="connsiteX1125" fmla="*/ 5083398 w 8938307"/>
              <a:gd name="connsiteY1125" fmla="*/ 2263184 h 2993922"/>
              <a:gd name="connsiteX1126" fmla="*/ 5056921 w 8938307"/>
              <a:gd name="connsiteY1126" fmla="*/ 2257889 h 2993922"/>
              <a:gd name="connsiteX1127" fmla="*/ 5041036 w 8938307"/>
              <a:gd name="connsiteY1127" fmla="*/ 2252594 h 2993922"/>
              <a:gd name="connsiteX1128" fmla="*/ 4966902 w 8938307"/>
              <a:gd name="connsiteY1128" fmla="*/ 2220823 h 2993922"/>
              <a:gd name="connsiteX1129" fmla="*/ 4966902 w 8938307"/>
              <a:gd name="connsiteY1129" fmla="*/ 2210232 h 2993922"/>
              <a:gd name="connsiteX1130" fmla="*/ 4977492 w 8938307"/>
              <a:gd name="connsiteY1130" fmla="*/ 2210232 h 2993922"/>
              <a:gd name="connsiteX1131" fmla="*/ 4988084 w 8938307"/>
              <a:gd name="connsiteY1131" fmla="*/ 2210232 h 2993922"/>
              <a:gd name="connsiteX1132" fmla="*/ 4670372 w 8938307"/>
              <a:gd name="connsiteY1132" fmla="*/ 2199642 h 2993922"/>
              <a:gd name="connsiteX1133" fmla="*/ 4675666 w 8938307"/>
              <a:gd name="connsiteY1133" fmla="*/ 2204937 h 2993922"/>
              <a:gd name="connsiteX1134" fmla="*/ 4691551 w 8938307"/>
              <a:gd name="connsiteY1134" fmla="*/ 2210232 h 2993922"/>
              <a:gd name="connsiteX1135" fmla="*/ 4680962 w 8938307"/>
              <a:gd name="connsiteY1135" fmla="*/ 2210232 h 2993922"/>
              <a:gd name="connsiteX1136" fmla="*/ 4670372 w 8938307"/>
              <a:gd name="connsiteY1136" fmla="*/ 2210232 h 2993922"/>
              <a:gd name="connsiteX1137" fmla="*/ 5925334 w 8938307"/>
              <a:gd name="connsiteY1137" fmla="*/ 2194346 h 2993922"/>
              <a:gd name="connsiteX1138" fmla="*/ 5920039 w 8938307"/>
              <a:gd name="connsiteY1138" fmla="*/ 2199642 h 2993922"/>
              <a:gd name="connsiteX1139" fmla="*/ 5930630 w 8938307"/>
              <a:gd name="connsiteY1139" fmla="*/ 2199642 h 2993922"/>
              <a:gd name="connsiteX1140" fmla="*/ 5941220 w 8938307"/>
              <a:gd name="connsiteY1140" fmla="*/ 2199642 h 2993922"/>
              <a:gd name="connsiteX1141" fmla="*/ 5925334 w 8938307"/>
              <a:gd name="connsiteY1141" fmla="*/ 2194346 h 2993922"/>
              <a:gd name="connsiteX1142" fmla="*/ 7476830 w 8938307"/>
              <a:gd name="connsiteY1142" fmla="*/ 2189051 h 2993922"/>
              <a:gd name="connsiteX1143" fmla="*/ 7487420 w 8938307"/>
              <a:gd name="connsiteY1143" fmla="*/ 2189051 h 2993922"/>
              <a:gd name="connsiteX1144" fmla="*/ 7487420 w 8938307"/>
              <a:gd name="connsiteY1144" fmla="*/ 2199642 h 2993922"/>
              <a:gd name="connsiteX1145" fmla="*/ 7476830 w 8938307"/>
              <a:gd name="connsiteY1145" fmla="*/ 2189051 h 2993922"/>
              <a:gd name="connsiteX1146" fmla="*/ 6682550 w 8938307"/>
              <a:gd name="connsiteY1146" fmla="*/ 2189051 h 2993922"/>
              <a:gd name="connsiteX1147" fmla="*/ 6682550 w 8938307"/>
              <a:gd name="connsiteY1147" fmla="*/ 2199642 h 2993922"/>
              <a:gd name="connsiteX1148" fmla="*/ 6671958 w 8938307"/>
              <a:gd name="connsiteY1148" fmla="*/ 2199642 h 2993922"/>
              <a:gd name="connsiteX1149" fmla="*/ 6491922 w 8938307"/>
              <a:gd name="connsiteY1149" fmla="*/ 2189051 h 2993922"/>
              <a:gd name="connsiteX1150" fmla="*/ 6502512 w 8938307"/>
              <a:gd name="connsiteY1150" fmla="*/ 2199642 h 2993922"/>
              <a:gd name="connsiteX1151" fmla="*/ 6497217 w 8938307"/>
              <a:gd name="connsiteY1151" fmla="*/ 2199642 h 2993922"/>
              <a:gd name="connsiteX1152" fmla="*/ 6491922 w 8938307"/>
              <a:gd name="connsiteY1152" fmla="*/ 2194346 h 2993922"/>
              <a:gd name="connsiteX1153" fmla="*/ 6491922 w 8938307"/>
              <a:gd name="connsiteY1153" fmla="*/ 2189051 h 2993922"/>
              <a:gd name="connsiteX1154" fmla="*/ 6301294 w 8938307"/>
              <a:gd name="connsiteY1154" fmla="*/ 2189051 h 2993922"/>
              <a:gd name="connsiteX1155" fmla="*/ 6311884 w 8938307"/>
              <a:gd name="connsiteY1155" fmla="*/ 2189051 h 2993922"/>
              <a:gd name="connsiteX1156" fmla="*/ 6311884 w 8938307"/>
              <a:gd name="connsiteY1156" fmla="*/ 2199642 h 2993922"/>
              <a:gd name="connsiteX1157" fmla="*/ 6301294 w 8938307"/>
              <a:gd name="connsiteY1157" fmla="*/ 2189051 h 2993922"/>
              <a:gd name="connsiteX1158" fmla="*/ 5909449 w 8938307"/>
              <a:gd name="connsiteY1158" fmla="*/ 2189051 h 2993922"/>
              <a:gd name="connsiteX1159" fmla="*/ 5909449 w 8938307"/>
              <a:gd name="connsiteY1159" fmla="*/ 2199642 h 2993922"/>
              <a:gd name="connsiteX1160" fmla="*/ 5920039 w 8938307"/>
              <a:gd name="connsiteY1160" fmla="*/ 2189051 h 2993922"/>
              <a:gd name="connsiteX1161" fmla="*/ 5909449 w 8938307"/>
              <a:gd name="connsiteY1161" fmla="*/ 2189051 h 2993922"/>
              <a:gd name="connsiteX1162" fmla="*/ 4903360 w 8938307"/>
              <a:gd name="connsiteY1162" fmla="*/ 2189051 h 2993922"/>
              <a:gd name="connsiteX1163" fmla="*/ 4913950 w 8938307"/>
              <a:gd name="connsiteY1163" fmla="*/ 2189051 h 2993922"/>
              <a:gd name="connsiteX1164" fmla="*/ 4924540 w 8938307"/>
              <a:gd name="connsiteY1164" fmla="*/ 2199642 h 2993922"/>
              <a:gd name="connsiteX1165" fmla="*/ 4903360 w 8938307"/>
              <a:gd name="connsiteY1165" fmla="*/ 2199642 h 2993922"/>
              <a:gd name="connsiteX1166" fmla="*/ 4204393 w 8938307"/>
              <a:gd name="connsiteY1166" fmla="*/ 2189051 h 2993922"/>
              <a:gd name="connsiteX1167" fmla="*/ 4257345 w 8938307"/>
              <a:gd name="connsiteY1167" fmla="*/ 2204937 h 2993922"/>
              <a:gd name="connsiteX1168" fmla="*/ 4289116 w 8938307"/>
              <a:gd name="connsiteY1168" fmla="*/ 2220823 h 2993922"/>
              <a:gd name="connsiteX1169" fmla="*/ 4225574 w 8938307"/>
              <a:gd name="connsiteY1169" fmla="*/ 2210232 h 2993922"/>
              <a:gd name="connsiteX1170" fmla="*/ 4204393 w 8938307"/>
              <a:gd name="connsiteY1170" fmla="*/ 2189051 h 2993922"/>
              <a:gd name="connsiteX1171" fmla="*/ 7868675 w 8938307"/>
              <a:gd name="connsiteY1171" fmla="*/ 2178461 h 2993922"/>
              <a:gd name="connsiteX1172" fmla="*/ 7879267 w 8938307"/>
              <a:gd name="connsiteY1172" fmla="*/ 2183756 h 2993922"/>
              <a:gd name="connsiteX1173" fmla="*/ 7868675 w 8938307"/>
              <a:gd name="connsiteY1173" fmla="*/ 2189051 h 2993922"/>
              <a:gd name="connsiteX1174" fmla="*/ 7858085 w 8938307"/>
              <a:gd name="connsiteY1174" fmla="*/ 2183756 h 2993922"/>
              <a:gd name="connsiteX1175" fmla="*/ 7868675 w 8938307"/>
              <a:gd name="connsiteY1175" fmla="*/ 2178461 h 2993922"/>
              <a:gd name="connsiteX1176" fmla="*/ 7635686 w 8938307"/>
              <a:gd name="connsiteY1176" fmla="*/ 2178461 h 2993922"/>
              <a:gd name="connsiteX1177" fmla="*/ 7625096 w 8938307"/>
              <a:gd name="connsiteY1177" fmla="*/ 2189051 h 2993922"/>
              <a:gd name="connsiteX1178" fmla="*/ 7635686 w 8938307"/>
              <a:gd name="connsiteY1178" fmla="*/ 2189051 h 2993922"/>
              <a:gd name="connsiteX1179" fmla="*/ 6936718 w 8938307"/>
              <a:gd name="connsiteY1179" fmla="*/ 2178461 h 2993922"/>
              <a:gd name="connsiteX1180" fmla="*/ 6936718 w 8938307"/>
              <a:gd name="connsiteY1180" fmla="*/ 2189051 h 2993922"/>
              <a:gd name="connsiteX1181" fmla="*/ 6947310 w 8938307"/>
              <a:gd name="connsiteY1181" fmla="*/ 2178461 h 2993922"/>
              <a:gd name="connsiteX1182" fmla="*/ 6703730 w 8938307"/>
              <a:gd name="connsiteY1182" fmla="*/ 2178461 h 2993922"/>
              <a:gd name="connsiteX1183" fmla="*/ 6724910 w 8938307"/>
              <a:gd name="connsiteY1183" fmla="*/ 2189051 h 2993922"/>
              <a:gd name="connsiteX1184" fmla="*/ 6703730 w 8938307"/>
              <a:gd name="connsiteY1184" fmla="*/ 2189051 h 2993922"/>
              <a:gd name="connsiteX1185" fmla="*/ 5867087 w 8938307"/>
              <a:gd name="connsiteY1185" fmla="*/ 2178461 h 2993922"/>
              <a:gd name="connsiteX1186" fmla="*/ 5867087 w 8938307"/>
              <a:gd name="connsiteY1186" fmla="*/ 2189051 h 2993922"/>
              <a:gd name="connsiteX1187" fmla="*/ 5888268 w 8938307"/>
              <a:gd name="connsiteY1187" fmla="*/ 2189051 h 2993922"/>
              <a:gd name="connsiteX1188" fmla="*/ 5867087 w 8938307"/>
              <a:gd name="connsiteY1188" fmla="*/ 2178461 h 2993922"/>
              <a:gd name="connsiteX1189" fmla="*/ 7720409 w 8938307"/>
              <a:gd name="connsiteY1189" fmla="*/ 2167871 h 2993922"/>
              <a:gd name="connsiteX1190" fmla="*/ 7720409 w 8938307"/>
              <a:gd name="connsiteY1190" fmla="*/ 2178461 h 2993922"/>
              <a:gd name="connsiteX1191" fmla="*/ 7720409 w 8938307"/>
              <a:gd name="connsiteY1191" fmla="*/ 2189051 h 2993922"/>
              <a:gd name="connsiteX1192" fmla="*/ 7709820 w 8938307"/>
              <a:gd name="connsiteY1192" fmla="*/ 2178461 h 2993922"/>
              <a:gd name="connsiteX1193" fmla="*/ 7720409 w 8938307"/>
              <a:gd name="connsiteY1193" fmla="*/ 2167871 h 2993922"/>
              <a:gd name="connsiteX1194" fmla="*/ 6121257 w 8938307"/>
              <a:gd name="connsiteY1194" fmla="*/ 2157280 h 2993922"/>
              <a:gd name="connsiteX1195" fmla="*/ 6121257 w 8938307"/>
              <a:gd name="connsiteY1195" fmla="*/ 2167871 h 2993922"/>
              <a:gd name="connsiteX1196" fmla="*/ 6153028 w 8938307"/>
              <a:gd name="connsiteY1196" fmla="*/ 2178461 h 2993922"/>
              <a:gd name="connsiteX1197" fmla="*/ 6142438 w 8938307"/>
              <a:gd name="connsiteY1197" fmla="*/ 2167871 h 2993922"/>
              <a:gd name="connsiteX1198" fmla="*/ 6121257 w 8938307"/>
              <a:gd name="connsiteY1198" fmla="*/ 2157280 h 2993922"/>
              <a:gd name="connsiteX1199" fmla="*/ 7564202 w 8938307"/>
              <a:gd name="connsiteY1199" fmla="*/ 2150660 h 2993922"/>
              <a:gd name="connsiteX1200" fmla="*/ 7561553 w 8938307"/>
              <a:gd name="connsiteY1200" fmla="*/ 2151985 h 2993922"/>
              <a:gd name="connsiteX1201" fmla="*/ 7572144 w 8938307"/>
              <a:gd name="connsiteY1201" fmla="*/ 2167871 h 2993922"/>
              <a:gd name="connsiteX1202" fmla="*/ 7582734 w 8938307"/>
              <a:gd name="connsiteY1202" fmla="*/ 2167871 h 2993922"/>
              <a:gd name="connsiteX1203" fmla="*/ 7572144 w 8938307"/>
              <a:gd name="connsiteY1203" fmla="*/ 2157280 h 2993922"/>
              <a:gd name="connsiteX1204" fmla="*/ 7564202 w 8938307"/>
              <a:gd name="connsiteY1204" fmla="*/ 2150660 h 2993922"/>
              <a:gd name="connsiteX1205" fmla="*/ 7805134 w 8938307"/>
              <a:gd name="connsiteY1205" fmla="*/ 2146690 h 2993922"/>
              <a:gd name="connsiteX1206" fmla="*/ 7783952 w 8938307"/>
              <a:gd name="connsiteY1206" fmla="*/ 2157280 h 2993922"/>
              <a:gd name="connsiteX1207" fmla="*/ 7805134 w 8938307"/>
              <a:gd name="connsiteY1207" fmla="*/ 2157280 h 2993922"/>
              <a:gd name="connsiteX1208" fmla="*/ 7805134 w 8938307"/>
              <a:gd name="connsiteY1208" fmla="*/ 2146690 h 2993922"/>
              <a:gd name="connsiteX1209" fmla="*/ 6957900 w 8938307"/>
              <a:gd name="connsiteY1209" fmla="*/ 2146690 h 2993922"/>
              <a:gd name="connsiteX1210" fmla="*/ 6968491 w 8938307"/>
              <a:gd name="connsiteY1210" fmla="*/ 2157280 h 2993922"/>
              <a:gd name="connsiteX1211" fmla="*/ 6957900 w 8938307"/>
              <a:gd name="connsiteY1211" fmla="*/ 2157280 h 2993922"/>
              <a:gd name="connsiteX1212" fmla="*/ 4331478 w 8938307"/>
              <a:gd name="connsiteY1212" fmla="*/ 2146690 h 2993922"/>
              <a:gd name="connsiteX1213" fmla="*/ 4395020 w 8938307"/>
              <a:gd name="connsiteY1213" fmla="*/ 2167871 h 2993922"/>
              <a:gd name="connsiteX1214" fmla="*/ 4426791 w 8938307"/>
              <a:gd name="connsiteY1214" fmla="*/ 2178461 h 2993922"/>
              <a:gd name="connsiteX1215" fmla="*/ 4458562 w 8938307"/>
              <a:gd name="connsiteY1215" fmla="*/ 2189051 h 2993922"/>
              <a:gd name="connsiteX1216" fmla="*/ 4447972 w 8938307"/>
              <a:gd name="connsiteY1216" fmla="*/ 2199642 h 2993922"/>
              <a:gd name="connsiteX1217" fmla="*/ 4426791 w 8938307"/>
              <a:gd name="connsiteY1217" fmla="*/ 2210232 h 2993922"/>
              <a:gd name="connsiteX1218" fmla="*/ 4384430 w 8938307"/>
              <a:gd name="connsiteY1218" fmla="*/ 2189051 h 2993922"/>
              <a:gd name="connsiteX1219" fmla="*/ 4352658 w 8938307"/>
              <a:gd name="connsiteY1219" fmla="*/ 2167871 h 2993922"/>
              <a:gd name="connsiteX1220" fmla="*/ 4342068 w 8938307"/>
              <a:gd name="connsiteY1220" fmla="*/ 2157280 h 2993922"/>
              <a:gd name="connsiteX1221" fmla="*/ 7519192 w 8938307"/>
              <a:gd name="connsiteY1221" fmla="*/ 2136099 h 2993922"/>
              <a:gd name="connsiteX1222" fmla="*/ 7508601 w 8938307"/>
              <a:gd name="connsiteY1222" fmla="*/ 2146690 h 2993922"/>
              <a:gd name="connsiteX1223" fmla="*/ 7519192 w 8938307"/>
              <a:gd name="connsiteY1223" fmla="*/ 2157280 h 2993922"/>
              <a:gd name="connsiteX1224" fmla="*/ 7519192 w 8938307"/>
              <a:gd name="connsiteY1224" fmla="*/ 2146690 h 2993922"/>
              <a:gd name="connsiteX1225" fmla="*/ 6301294 w 8938307"/>
              <a:gd name="connsiteY1225" fmla="*/ 2136099 h 2993922"/>
              <a:gd name="connsiteX1226" fmla="*/ 6311884 w 8938307"/>
              <a:gd name="connsiteY1226" fmla="*/ 2136099 h 2993922"/>
              <a:gd name="connsiteX1227" fmla="*/ 6311884 w 8938307"/>
              <a:gd name="connsiteY1227" fmla="*/ 2157280 h 2993922"/>
              <a:gd name="connsiteX1228" fmla="*/ 6290704 w 8938307"/>
              <a:gd name="connsiteY1228" fmla="*/ 2157280 h 2993922"/>
              <a:gd name="connsiteX1229" fmla="*/ 6280114 w 8938307"/>
              <a:gd name="connsiteY1229" fmla="*/ 2146690 h 2993922"/>
              <a:gd name="connsiteX1230" fmla="*/ 6290704 w 8938307"/>
              <a:gd name="connsiteY1230" fmla="*/ 2146690 h 2993922"/>
              <a:gd name="connsiteX1231" fmla="*/ 6295998 w 8938307"/>
              <a:gd name="connsiteY1231" fmla="*/ 2146690 h 2993922"/>
              <a:gd name="connsiteX1232" fmla="*/ 6301294 w 8938307"/>
              <a:gd name="connsiteY1232" fmla="*/ 2136099 h 2993922"/>
              <a:gd name="connsiteX1233" fmla="*/ 5814135 w 8938307"/>
              <a:gd name="connsiteY1233" fmla="*/ 2136099 h 2993922"/>
              <a:gd name="connsiteX1234" fmla="*/ 5819430 w 8938307"/>
              <a:gd name="connsiteY1234" fmla="*/ 2141394 h 2993922"/>
              <a:gd name="connsiteX1235" fmla="*/ 5835316 w 8938307"/>
              <a:gd name="connsiteY1235" fmla="*/ 2146690 h 2993922"/>
              <a:gd name="connsiteX1236" fmla="*/ 5856497 w 8938307"/>
              <a:gd name="connsiteY1236" fmla="*/ 2146690 h 2993922"/>
              <a:gd name="connsiteX1237" fmla="*/ 5867087 w 8938307"/>
              <a:gd name="connsiteY1237" fmla="*/ 2157280 h 2993922"/>
              <a:gd name="connsiteX1238" fmla="*/ 5920039 w 8938307"/>
              <a:gd name="connsiteY1238" fmla="*/ 2178461 h 2993922"/>
              <a:gd name="connsiteX1239" fmla="*/ 5930630 w 8938307"/>
              <a:gd name="connsiteY1239" fmla="*/ 2178461 h 2993922"/>
              <a:gd name="connsiteX1240" fmla="*/ 5962401 w 8938307"/>
              <a:gd name="connsiteY1240" fmla="*/ 2189051 h 2993922"/>
              <a:gd name="connsiteX1241" fmla="*/ 5972991 w 8938307"/>
              <a:gd name="connsiteY1241" fmla="*/ 2189051 h 2993922"/>
              <a:gd name="connsiteX1242" fmla="*/ 5983582 w 8938307"/>
              <a:gd name="connsiteY1242" fmla="*/ 2189051 h 2993922"/>
              <a:gd name="connsiteX1243" fmla="*/ 5983582 w 8938307"/>
              <a:gd name="connsiteY1243" fmla="*/ 2178461 h 2993922"/>
              <a:gd name="connsiteX1244" fmla="*/ 5972991 w 8938307"/>
              <a:gd name="connsiteY1244" fmla="*/ 2178461 h 2993922"/>
              <a:gd name="connsiteX1245" fmla="*/ 5930630 w 8938307"/>
              <a:gd name="connsiteY1245" fmla="*/ 2167871 h 2993922"/>
              <a:gd name="connsiteX1246" fmla="*/ 5909449 w 8938307"/>
              <a:gd name="connsiteY1246" fmla="*/ 2146690 h 2993922"/>
              <a:gd name="connsiteX1247" fmla="*/ 5898860 w 8938307"/>
              <a:gd name="connsiteY1247" fmla="*/ 2146690 h 2993922"/>
              <a:gd name="connsiteX1248" fmla="*/ 5861792 w 8938307"/>
              <a:gd name="connsiteY1248" fmla="*/ 2141394 h 2993922"/>
              <a:gd name="connsiteX1249" fmla="*/ 5824726 w 8938307"/>
              <a:gd name="connsiteY1249" fmla="*/ 2136099 h 2993922"/>
              <a:gd name="connsiteX1250" fmla="*/ 5194596 w 8938307"/>
              <a:gd name="connsiteY1250" fmla="*/ 2136099 h 2993922"/>
              <a:gd name="connsiteX1251" fmla="*/ 5178710 w 8938307"/>
              <a:gd name="connsiteY1251" fmla="*/ 2141394 h 2993922"/>
              <a:gd name="connsiteX1252" fmla="*/ 5178710 w 8938307"/>
              <a:gd name="connsiteY1252" fmla="*/ 2146690 h 2993922"/>
              <a:gd name="connsiteX1253" fmla="*/ 5231662 w 8938307"/>
              <a:gd name="connsiteY1253" fmla="*/ 2157280 h 2993922"/>
              <a:gd name="connsiteX1254" fmla="*/ 5252844 w 8938307"/>
              <a:gd name="connsiteY1254" fmla="*/ 2157280 h 2993922"/>
              <a:gd name="connsiteX1255" fmla="*/ 5231662 w 8938307"/>
              <a:gd name="connsiteY1255" fmla="*/ 2151985 h 2993922"/>
              <a:gd name="connsiteX1256" fmla="*/ 5210482 w 8938307"/>
              <a:gd name="connsiteY1256" fmla="*/ 2141394 h 2993922"/>
              <a:gd name="connsiteX1257" fmla="*/ 5194596 w 8938307"/>
              <a:gd name="connsiteY1257" fmla="*/ 2136099 h 2993922"/>
              <a:gd name="connsiteX1258" fmla="*/ 6460150 w 8938307"/>
              <a:gd name="connsiteY1258" fmla="*/ 2135216 h 2993922"/>
              <a:gd name="connsiteX1259" fmla="*/ 6460150 w 8938307"/>
              <a:gd name="connsiteY1259" fmla="*/ 2136099 h 2993922"/>
              <a:gd name="connsiteX1260" fmla="*/ 6450884 w 8938307"/>
              <a:gd name="connsiteY1260" fmla="*/ 2138747 h 2993922"/>
              <a:gd name="connsiteX1261" fmla="*/ 6454855 w 8938307"/>
              <a:gd name="connsiteY1261" fmla="*/ 2136099 h 2993922"/>
              <a:gd name="connsiteX1262" fmla="*/ 5092664 w 8938307"/>
              <a:gd name="connsiteY1262" fmla="*/ 2129481 h 2993922"/>
              <a:gd name="connsiteX1263" fmla="*/ 5088692 w 8938307"/>
              <a:gd name="connsiteY1263" fmla="*/ 2130804 h 2993922"/>
              <a:gd name="connsiteX1264" fmla="*/ 5093988 w 8938307"/>
              <a:gd name="connsiteY1264" fmla="*/ 2136099 h 2993922"/>
              <a:gd name="connsiteX1265" fmla="*/ 5092664 w 8938307"/>
              <a:gd name="connsiteY1265" fmla="*/ 2129481 h 2993922"/>
              <a:gd name="connsiteX1266" fmla="*/ 7466240 w 8938307"/>
              <a:gd name="connsiteY1266" fmla="*/ 2128156 h 2993922"/>
              <a:gd name="connsiteX1267" fmla="*/ 7471534 w 8938307"/>
              <a:gd name="connsiteY1267" fmla="*/ 2130804 h 2993922"/>
              <a:gd name="connsiteX1268" fmla="*/ 7476830 w 8938307"/>
              <a:gd name="connsiteY1268" fmla="*/ 2136099 h 2993922"/>
              <a:gd name="connsiteX1269" fmla="*/ 7468888 w 8938307"/>
              <a:gd name="connsiteY1269" fmla="*/ 2146690 h 2993922"/>
              <a:gd name="connsiteX1270" fmla="*/ 7466240 w 8938307"/>
              <a:gd name="connsiteY1270" fmla="*/ 2136099 h 2993922"/>
              <a:gd name="connsiteX1271" fmla="*/ 7460944 w 8938307"/>
              <a:gd name="connsiteY1271" fmla="*/ 2130804 h 2993922"/>
              <a:gd name="connsiteX1272" fmla="*/ 7466240 w 8938307"/>
              <a:gd name="connsiteY1272" fmla="*/ 2128156 h 2993922"/>
              <a:gd name="connsiteX1273" fmla="*/ 6408522 w 8938307"/>
              <a:gd name="connsiteY1273" fmla="*/ 2128156 h 2993922"/>
              <a:gd name="connsiteX1274" fmla="*/ 6417788 w 8938307"/>
              <a:gd name="connsiteY1274" fmla="*/ 2130804 h 2993922"/>
              <a:gd name="connsiteX1275" fmla="*/ 6428380 w 8938307"/>
              <a:gd name="connsiteY1275" fmla="*/ 2136099 h 2993922"/>
              <a:gd name="connsiteX1276" fmla="*/ 6446250 w 8938307"/>
              <a:gd name="connsiteY1276" fmla="*/ 2140071 h 2993922"/>
              <a:gd name="connsiteX1277" fmla="*/ 6450884 w 8938307"/>
              <a:gd name="connsiteY1277" fmla="*/ 2138747 h 2993922"/>
              <a:gd name="connsiteX1278" fmla="*/ 6449560 w 8938307"/>
              <a:gd name="connsiteY1278" fmla="*/ 2146690 h 2993922"/>
              <a:gd name="connsiteX1279" fmla="*/ 6396608 w 8938307"/>
              <a:gd name="connsiteY1279" fmla="*/ 2146690 h 2993922"/>
              <a:gd name="connsiteX1280" fmla="*/ 6401903 w 8938307"/>
              <a:gd name="connsiteY1280" fmla="*/ 2130804 h 2993922"/>
              <a:gd name="connsiteX1281" fmla="*/ 6408522 w 8938307"/>
              <a:gd name="connsiteY1281" fmla="*/ 2128156 h 2993922"/>
              <a:gd name="connsiteX1282" fmla="*/ 6336324 w 8938307"/>
              <a:gd name="connsiteY1282" fmla="*/ 2126731 h 2993922"/>
              <a:gd name="connsiteX1283" fmla="*/ 6333066 w 8938307"/>
              <a:gd name="connsiteY1283" fmla="*/ 2130804 h 2993922"/>
              <a:gd name="connsiteX1284" fmla="*/ 6335714 w 8938307"/>
              <a:gd name="connsiteY1284" fmla="*/ 2126832 h 2993922"/>
              <a:gd name="connsiteX1285" fmla="*/ 7794542 w 8938307"/>
              <a:gd name="connsiteY1285" fmla="*/ 2125509 h 2993922"/>
              <a:gd name="connsiteX1286" fmla="*/ 7789248 w 8938307"/>
              <a:gd name="connsiteY1286" fmla="*/ 2136099 h 2993922"/>
              <a:gd name="connsiteX1287" fmla="*/ 7815724 w 8938307"/>
              <a:gd name="connsiteY1287" fmla="*/ 2146690 h 2993922"/>
              <a:gd name="connsiteX1288" fmla="*/ 7836904 w 8938307"/>
              <a:gd name="connsiteY1288" fmla="*/ 2157280 h 2993922"/>
              <a:gd name="connsiteX1289" fmla="*/ 7836904 w 8938307"/>
              <a:gd name="connsiteY1289" fmla="*/ 2167871 h 2993922"/>
              <a:gd name="connsiteX1290" fmla="*/ 7836904 w 8938307"/>
              <a:gd name="connsiteY1290" fmla="*/ 2178461 h 2993922"/>
              <a:gd name="connsiteX1291" fmla="*/ 7836904 w 8938307"/>
              <a:gd name="connsiteY1291" fmla="*/ 2183756 h 2993922"/>
              <a:gd name="connsiteX1292" fmla="*/ 7847494 w 8938307"/>
              <a:gd name="connsiteY1292" fmla="*/ 2199642 h 2993922"/>
              <a:gd name="connsiteX1293" fmla="*/ 7900446 w 8938307"/>
              <a:gd name="connsiteY1293" fmla="*/ 2199642 h 2993922"/>
              <a:gd name="connsiteX1294" fmla="*/ 7932219 w 8938307"/>
              <a:gd name="connsiteY1294" fmla="*/ 2199642 h 2993922"/>
              <a:gd name="connsiteX1295" fmla="*/ 7942808 w 8938307"/>
              <a:gd name="connsiteY1295" fmla="*/ 2189051 h 2993922"/>
              <a:gd name="connsiteX1296" fmla="*/ 7921627 w 8938307"/>
              <a:gd name="connsiteY1296" fmla="*/ 2178461 h 2993922"/>
              <a:gd name="connsiteX1297" fmla="*/ 7905742 w 8938307"/>
              <a:gd name="connsiteY1297" fmla="*/ 2173165 h 2993922"/>
              <a:gd name="connsiteX1298" fmla="*/ 7889856 w 8938307"/>
              <a:gd name="connsiteY1298" fmla="*/ 2167871 h 2993922"/>
              <a:gd name="connsiteX1299" fmla="*/ 7873971 w 8938307"/>
              <a:gd name="connsiteY1299" fmla="*/ 2167871 h 2993922"/>
              <a:gd name="connsiteX1300" fmla="*/ 7858085 w 8938307"/>
              <a:gd name="connsiteY1300" fmla="*/ 2157280 h 2993922"/>
              <a:gd name="connsiteX1301" fmla="*/ 7858085 w 8938307"/>
              <a:gd name="connsiteY1301" fmla="*/ 2146690 h 2993922"/>
              <a:gd name="connsiteX1302" fmla="*/ 7847494 w 8938307"/>
              <a:gd name="connsiteY1302" fmla="*/ 2146690 h 2993922"/>
              <a:gd name="connsiteX1303" fmla="*/ 7826313 w 8938307"/>
              <a:gd name="connsiteY1303" fmla="*/ 2136099 h 2993922"/>
              <a:gd name="connsiteX1304" fmla="*/ 7805134 w 8938307"/>
              <a:gd name="connsiteY1304" fmla="*/ 2125509 h 2993922"/>
              <a:gd name="connsiteX1305" fmla="*/ 7794542 w 8938307"/>
              <a:gd name="connsiteY1305" fmla="*/ 2125509 h 2993922"/>
              <a:gd name="connsiteX1306" fmla="*/ 5051626 w 8938307"/>
              <a:gd name="connsiteY1306" fmla="*/ 2125509 h 2993922"/>
              <a:gd name="connsiteX1307" fmla="*/ 5051626 w 8938307"/>
              <a:gd name="connsiteY1307" fmla="*/ 2136099 h 2993922"/>
              <a:gd name="connsiteX1308" fmla="*/ 5062217 w 8938307"/>
              <a:gd name="connsiteY1308" fmla="*/ 2125509 h 2993922"/>
              <a:gd name="connsiteX1309" fmla="*/ 4310297 w 8938307"/>
              <a:gd name="connsiteY1309" fmla="*/ 2125509 h 2993922"/>
              <a:gd name="connsiteX1310" fmla="*/ 4320887 w 8938307"/>
              <a:gd name="connsiteY1310" fmla="*/ 2136099 h 2993922"/>
              <a:gd name="connsiteX1311" fmla="*/ 4299706 w 8938307"/>
              <a:gd name="connsiteY1311" fmla="*/ 2136099 h 2993922"/>
              <a:gd name="connsiteX1312" fmla="*/ 4310297 w 8938307"/>
              <a:gd name="connsiteY1312" fmla="*/ 2125509 h 2993922"/>
              <a:gd name="connsiteX1313" fmla="*/ 6109342 w 8938307"/>
              <a:gd name="connsiteY1313" fmla="*/ 2122200 h 2993922"/>
              <a:gd name="connsiteX1314" fmla="*/ 6121257 w 8938307"/>
              <a:gd name="connsiteY1314" fmla="*/ 2136099 h 2993922"/>
              <a:gd name="connsiteX1315" fmla="*/ 6100076 w 8938307"/>
              <a:gd name="connsiteY1315" fmla="*/ 2136099 h 2993922"/>
              <a:gd name="connsiteX1316" fmla="*/ 6100076 w 8938307"/>
              <a:gd name="connsiteY1316" fmla="*/ 2125509 h 2993922"/>
              <a:gd name="connsiteX1317" fmla="*/ 6109342 w 8938307"/>
              <a:gd name="connsiteY1317" fmla="*/ 2122200 h 2993922"/>
              <a:gd name="connsiteX1318" fmla="*/ 6237752 w 8938307"/>
              <a:gd name="connsiteY1318" fmla="*/ 2120213 h 2993922"/>
              <a:gd name="connsiteX1319" fmla="*/ 6243046 w 8938307"/>
              <a:gd name="connsiteY1319" fmla="*/ 2125509 h 2993922"/>
              <a:gd name="connsiteX1320" fmla="*/ 6248342 w 8938307"/>
              <a:gd name="connsiteY1320" fmla="*/ 2136099 h 2993922"/>
              <a:gd name="connsiteX1321" fmla="*/ 6248342 w 8938307"/>
              <a:gd name="connsiteY1321" fmla="*/ 2146690 h 2993922"/>
              <a:gd name="connsiteX1322" fmla="*/ 6237752 w 8938307"/>
              <a:gd name="connsiteY1322" fmla="*/ 2130804 h 2993922"/>
              <a:gd name="connsiteX1323" fmla="*/ 6237752 w 8938307"/>
              <a:gd name="connsiteY1323" fmla="*/ 2124185 h 2993922"/>
              <a:gd name="connsiteX1324" fmla="*/ 5681756 w 8938307"/>
              <a:gd name="connsiteY1324" fmla="*/ 2120213 h 2993922"/>
              <a:gd name="connsiteX1325" fmla="*/ 5676460 w 8938307"/>
              <a:gd name="connsiteY1325" fmla="*/ 2125509 h 2993922"/>
              <a:gd name="connsiteX1326" fmla="*/ 5687051 w 8938307"/>
              <a:gd name="connsiteY1326" fmla="*/ 2130804 h 2993922"/>
              <a:gd name="connsiteX1327" fmla="*/ 5708232 w 8938307"/>
              <a:gd name="connsiteY1327" fmla="*/ 2136099 h 2993922"/>
              <a:gd name="connsiteX1328" fmla="*/ 5697641 w 8938307"/>
              <a:gd name="connsiteY1328" fmla="*/ 2125509 h 2993922"/>
              <a:gd name="connsiteX1329" fmla="*/ 5681756 w 8938307"/>
              <a:gd name="connsiteY1329" fmla="*/ 2120213 h 2993922"/>
              <a:gd name="connsiteX1330" fmla="*/ 7370926 w 8938307"/>
              <a:gd name="connsiteY1330" fmla="*/ 2114919 h 2993922"/>
              <a:gd name="connsiteX1331" fmla="*/ 7376222 w 8938307"/>
              <a:gd name="connsiteY1331" fmla="*/ 2120213 h 2993922"/>
              <a:gd name="connsiteX1332" fmla="*/ 7376222 w 8938307"/>
              <a:gd name="connsiteY1332" fmla="*/ 2125509 h 2993922"/>
              <a:gd name="connsiteX1333" fmla="*/ 7386812 w 8938307"/>
              <a:gd name="connsiteY1333" fmla="*/ 2130804 h 2993922"/>
              <a:gd name="connsiteX1334" fmla="*/ 7392107 w 8938307"/>
              <a:gd name="connsiteY1334" fmla="*/ 2146690 h 2993922"/>
              <a:gd name="connsiteX1335" fmla="*/ 7376222 w 8938307"/>
              <a:gd name="connsiteY1335" fmla="*/ 2130804 h 2993922"/>
              <a:gd name="connsiteX1336" fmla="*/ 7360336 w 8938307"/>
              <a:gd name="connsiteY1336" fmla="*/ 2125509 h 2993922"/>
              <a:gd name="connsiteX1337" fmla="*/ 7349745 w 8938307"/>
              <a:gd name="connsiteY1337" fmla="*/ 2125509 h 2993922"/>
              <a:gd name="connsiteX1338" fmla="*/ 7370926 w 8938307"/>
              <a:gd name="connsiteY1338" fmla="*/ 2114919 h 2993922"/>
              <a:gd name="connsiteX1339" fmla="*/ 6947310 w 8938307"/>
              <a:gd name="connsiteY1339" fmla="*/ 2114919 h 2993922"/>
              <a:gd name="connsiteX1340" fmla="*/ 6968491 w 8938307"/>
              <a:gd name="connsiteY1340" fmla="*/ 2114919 h 2993922"/>
              <a:gd name="connsiteX1341" fmla="*/ 6989670 w 8938307"/>
              <a:gd name="connsiteY1341" fmla="*/ 2114919 h 2993922"/>
              <a:gd name="connsiteX1342" fmla="*/ 6979081 w 8938307"/>
              <a:gd name="connsiteY1342" fmla="*/ 2125509 h 2993922"/>
              <a:gd name="connsiteX1343" fmla="*/ 6989670 w 8938307"/>
              <a:gd name="connsiteY1343" fmla="*/ 2136099 h 2993922"/>
              <a:gd name="connsiteX1344" fmla="*/ 7032033 w 8938307"/>
              <a:gd name="connsiteY1344" fmla="*/ 2157280 h 2993922"/>
              <a:gd name="connsiteX1345" fmla="*/ 7000262 w 8938307"/>
              <a:gd name="connsiteY1345" fmla="*/ 2146690 h 2993922"/>
              <a:gd name="connsiteX1346" fmla="*/ 6957900 w 8938307"/>
              <a:gd name="connsiteY1346" fmla="*/ 2125509 h 2993922"/>
              <a:gd name="connsiteX1347" fmla="*/ 6947310 w 8938307"/>
              <a:gd name="connsiteY1347" fmla="*/ 2114919 h 2993922"/>
              <a:gd name="connsiteX1348" fmla="*/ 6894358 w 8938307"/>
              <a:gd name="connsiteY1348" fmla="*/ 2114919 h 2993922"/>
              <a:gd name="connsiteX1349" fmla="*/ 6926129 w 8938307"/>
              <a:gd name="connsiteY1349" fmla="*/ 2125509 h 2993922"/>
              <a:gd name="connsiteX1350" fmla="*/ 6894358 w 8938307"/>
              <a:gd name="connsiteY1350" fmla="*/ 2125509 h 2993922"/>
              <a:gd name="connsiteX1351" fmla="*/ 6894358 w 8938307"/>
              <a:gd name="connsiteY1351" fmla="*/ 2114919 h 2993922"/>
              <a:gd name="connsiteX1352" fmla="*/ 6534284 w 8938307"/>
              <a:gd name="connsiteY1352" fmla="*/ 2114919 h 2993922"/>
              <a:gd name="connsiteX1353" fmla="*/ 6534284 w 8938307"/>
              <a:gd name="connsiteY1353" fmla="*/ 2125509 h 2993922"/>
              <a:gd name="connsiteX1354" fmla="*/ 6544874 w 8938307"/>
              <a:gd name="connsiteY1354" fmla="*/ 2114919 h 2993922"/>
              <a:gd name="connsiteX1355" fmla="*/ 6534284 w 8938307"/>
              <a:gd name="connsiteY1355" fmla="*/ 2114919 h 2993922"/>
              <a:gd name="connsiteX1356" fmla="*/ 7159118 w 8938307"/>
              <a:gd name="connsiteY1356" fmla="*/ 2104328 h 2993922"/>
              <a:gd name="connsiteX1357" fmla="*/ 7212070 w 8938307"/>
              <a:gd name="connsiteY1357" fmla="*/ 2125509 h 2993922"/>
              <a:gd name="connsiteX1358" fmla="*/ 7227956 w 8938307"/>
              <a:gd name="connsiteY1358" fmla="*/ 2141394 h 2993922"/>
              <a:gd name="connsiteX1359" fmla="*/ 7243841 w 8938307"/>
              <a:gd name="connsiteY1359" fmla="*/ 2136099 h 2993922"/>
              <a:gd name="connsiteX1360" fmla="*/ 7265022 w 8938307"/>
              <a:gd name="connsiteY1360" fmla="*/ 2146690 h 2993922"/>
              <a:gd name="connsiteX1361" fmla="*/ 7270318 w 8938307"/>
              <a:gd name="connsiteY1361" fmla="*/ 2157280 h 2993922"/>
              <a:gd name="connsiteX1362" fmla="*/ 7275612 w 8938307"/>
              <a:gd name="connsiteY1362" fmla="*/ 2157280 h 2993922"/>
              <a:gd name="connsiteX1363" fmla="*/ 7291498 w 8938307"/>
              <a:gd name="connsiteY1363" fmla="*/ 2151985 h 2993922"/>
              <a:gd name="connsiteX1364" fmla="*/ 7307384 w 8938307"/>
              <a:gd name="connsiteY1364" fmla="*/ 2157280 h 2993922"/>
              <a:gd name="connsiteX1365" fmla="*/ 7328564 w 8938307"/>
              <a:gd name="connsiteY1365" fmla="*/ 2167871 h 2993922"/>
              <a:gd name="connsiteX1366" fmla="*/ 7339155 w 8938307"/>
              <a:gd name="connsiteY1366" fmla="*/ 2167871 h 2993922"/>
              <a:gd name="connsiteX1367" fmla="*/ 7344450 w 8938307"/>
              <a:gd name="connsiteY1367" fmla="*/ 2157280 h 2993922"/>
              <a:gd name="connsiteX1368" fmla="*/ 7349745 w 8938307"/>
              <a:gd name="connsiteY1368" fmla="*/ 2167871 h 2993922"/>
              <a:gd name="connsiteX1369" fmla="*/ 7381516 w 8938307"/>
              <a:gd name="connsiteY1369" fmla="*/ 2178461 h 2993922"/>
              <a:gd name="connsiteX1370" fmla="*/ 7402697 w 8938307"/>
              <a:gd name="connsiteY1370" fmla="*/ 2178461 h 2993922"/>
              <a:gd name="connsiteX1371" fmla="*/ 7423878 w 8938307"/>
              <a:gd name="connsiteY1371" fmla="*/ 2189051 h 2993922"/>
              <a:gd name="connsiteX1372" fmla="*/ 7445059 w 8938307"/>
              <a:gd name="connsiteY1372" fmla="*/ 2199642 h 2993922"/>
              <a:gd name="connsiteX1373" fmla="*/ 7466240 w 8938307"/>
              <a:gd name="connsiteY1373" fmla="*/ 2199642 h 2993922"/>
              <a:gd name="connsiteX1374" fmla="*/ 7445059 w 8938307"/>
              <a:gd name="connsiteY1374" fmla="*/ 2210232 h 2993922"/>
              <a:gd name="connsiteX1375" fmla="*/ 7423878 w 8938307"/>
              <a:gd name="connsiteY1375" fmla="*/ 2199642 h 2993922"/>
              <a:gd name="connsiteX1376" fmla="*/ 7397403 w 8938307"/>
              <a:gd name="connsiteY1376" fmla="*/ 2194346 h 2993922"/>
              <a:gd name="connsiteX1377" fmla="*/ 7381516 w 8938307"/>
              <a:gd name="connsiteY1377" fmla="*/ 2189051 h 2993922"/>
              <a:gd name="connsiteX1378" fmla="*/ 7376222 w 8938307"/>
              <a:gd name="connsiteY1378" fmla="*/ 2194346 h 2993922"/>
              <a:gd name="connsiteX1379" fmla="*/ 7365630 w 8938307"/>
              <a:gd name="connsiteY1379" fmla="*/ 2189051 h 2993922"/>
              <a:gd name="connsiteX1380" fmla="*/ 7349745 w 8938307"/>
              <a:gd name="connsiteY1380" fmla="*/ 2189051 h 2993922"/>
              <a:gd name="connsiteX1381" fmla="*/ 7339155 w 8938307"/>
              <a:gd name="connsiteY1381" fmla="*/ 2189051 h 2993922"/>
              <a:gd name="connsiteX1382" fmla="*/ 7296793 w 8938307"/>
              <a:gd name="connsiteY1382" fmla="*/ 2178461 h 2993922"/>
              <a:gd name="connsiteX1383" fmla="*/ 7222660 w 8938307"/>
              <a:gd name="connsiteY1383" fmla="*/ 2146690 h 2993922"/>
              <a:gd name="connsiteX1384" fmla="*/ 7217366 w 8938307"/>
              <a:gd name="connsiteY1384" fmla="*/ 2141394 h 2993922"/>
              <a:gd name="connsiteX1385" fmla="*/ 7201480 w 8938307"/>
              <a:gd name="connsiteY1385" fmla="*/ 2136099 h 2993922"/>
              <a:gd name="connsiteX1386" fmla="*/ 7185593 w 8938307"/>
              <a:gd name="connsiteY1386" fmla="*/ 2141394 h 2993922"/>
              <a:gd name="connsiteX1387" fmla="*/ 7169708 w 8938307"/>
              <a:gd name="connsiteY1387" fmla="*/ 2146690 h 2993922"/>
              <a:gd name="connsiteX1388" fmla="*/ 7148526 w 8938307"/>
              <a:gd name="connsiteY1388" fmla="*/ 2146690 h 2993922"/>
              <a:gd name="connsiteX1389" fmla="*/ 7137937 w 8938307"/>
              <a:gd name="connsiteY1389" fmla="*/ 2146690 h 2993922"/>
              <a:gd name="connsiteX1390" fmla="*/ 7137937 w 8938307"/>
              <a:gd name="connsiteY1390" fmla="*/ 2136099 h 2993922"/>
              <a:gd name="connsiteX1391" fmla="*/ 7137937 w 8938307"/>
              <a:gd name="connsiteY1391" fmla="*/ 2125509 h 2993922"/>
              <a:gd name="connsiteX1392" fmla="*/ 7143232 w 8938307"/>
              <a:gd name="connsiteY1392" fmla="*/ 2125509 h 2993922"/>
              <a:gd name="connsiteX1393" fmla="*/ 7159118 w 8938307"/>
              <a:gd name="connsiteY1393" fmla="*/ 2125509 h 2993922"/>
              <a:gd name="connsiteX1394" fmla="*/ 7164414 w 8938307"/>
              <a:gd name="connsiteY1394" fmla="*/ 2120213 h 2993922"/>
              <a:gd name="connsiteX1395" fmla="*/ 7159118 w 8938307"/>
              <a:gd name="connsiteY1395" fmla="*/ 2114919 h 2993922"/>
              <a:gd name="connsiteX1396" fmla="*/ 6915539 w 8938307"/>
              <a:gd name="connsiteY1396" fmla="*/ 2104328 h 2993922"/>
              <a:gd name="connsiteX1397" fmla="*/ 6920833 w 8938307"/>
              <a:gd name="connsiteY1397" fmla="*/ 2104328 h 2993922"/>
              <a:gd name="connsiteX1398" fmla="*/ 6926129 w 8938307"/>
              <a:gd name="connsiteY1398" fmla="*/ 2114919 h 2993922"/>
              <a:gd name="connsiteX1399" fmla="*/ 6904948 w 8938307"/>
              <a:gd name="connsiteY1399" fmla="*/ 2114919 h 2993922"/>
              <a:gd name="connsiteX1400" fmla="*/ 4755094 w 8938307"/>
              <a:gd name="connsiteY1400" fmla="*/ 2104328 h 2993922"/>
              <a:gd name="connsiteX1401" fmla="*/ 4765684 w 8938307"/>
              <a:gd name="connsiteY1401" fmla="*/ 2114919 h 2993922"/>
              <a:gd name="connsiteX1402" fmla="*/ 4755094 w 8938307"/>
              <a:gd name="connsiteY1402" fmla="*/ 2114919 h 2993922"/>
              <a:gd name="connsiteX1403" fmla="*/ 4755094 w 8938307"/>
              <a:gd name="connsiteY1403" fmla="*/ 2104328 h 2993922"/>
              <a:gd name="connsiteX1404" fmla="*/ 3918452 w 8938307"/>
              <a:gd name="connsiteY1404" fmla="*/ 2104328 h 2993922"/>
              <a:gd name="connsiteX1405" fmla="*/ 3939633 w 8938307"/>
              <a:gd name="connsiteY1405" fmla="*/ 2109623 h 2993922"/>
              <a:gd name="connsiteX1406" fmla="*/ 3960812 w 8938307"/>
              <a:gd name="connsiteY1406" fmla="*/ 2125509 h 2993922"/>
              <a:gd name="connsiteX1407" fmla="*/ 3934338 w 8938307"/>
              <a:gd name="connsiteY1407" fmla="*/ 2114919 h 2993922"/>
              <a:gd name="connsiteX1408" fmla="*/ 3923746 w 8938307"/>
              <a:gd name="connsiteY1408" fmla="*/ 2109623 h 2993922"/>
              <a:gd name="connsiteX1409" fmla="*/ 3918452 w 8938307"/>
              <a:gd name="connsiteY1409" fmla="*/ 2104328 h 2993922"/>
              <a:gd name="connsiteX1410" fmla="*/ 8800632 w 8938307"/>
              <a:gd name="connsiteY1410" fmla="*/ 2093738 h 2993922"/>
              <a:gd name="connsiteX1411" fmla="*/ 8800632 w 8938307"/>
              <a:gd name="connsiteY1411" fmla="*/ 2104328 h 2993922"/>
              <a:gd name="connsiteX1412" fmla="*/ 8790041 w 8938307"/>
              <a:gd name="connsiteY1412" fmla="*/ 2104328 h 2993922"/>
              <a:gd name="connsiteX1413" fmla="*/ 8800632 w 8938307"/>
              <a:gd name="connsiteY1413" fmla="*/ 2093738 h 2993922"/>
              <a:gd name="connsiteX1414" fmla="*/ 7942808 w 8938307"/>
              <a:gd name="connsiteY1414" fmla="*/ 2093738 h 2993922"/>
              <a:gd name="connsiteX1415" fmla="*/ 7953398 w 8938307"/>
              <a:gd name="connsiteY1415" fmla="*/ 2093738 h 2993922"/>
              <a:gd name="connsiteX1416" fmla="*/ 7953398 w 8938307"/>
              <a:gd name="connsiteY1416" fmla="*/ 2104328 h 2993922"/>
              <a:gd name="connsiteX1417" fmla="*/ 7937513 w 8938307"/>
              <a:gd name="connsiteY1417" fmla="*/ 2099033 h 2993922"/>
              <a:gd name="connsiteX1418" fmla="*/ 7942808 w 8938307"/>
              <a:gd name="connsiteY1418" fmla="*/ 2093738 h 2993922"/>
              <a:gd name="connsiteX1419" fmla="*/ 7021443 w 8938307"/>
              <a:gd name="connsiteY1419" fmla="*/ 2093738 h 2993922"/>
              <a:gd name="connsiteX1420" fmla="*/ 7032033 w 8938307"/>
              <a:gd name="connsiteY1420" fmla="*/ 2104328 h 2993922"/>
              <a:gd name="connsiteX1421" fmla="*/ 7021443 w 8938307"/>
              <a:gd name="connsiteY1421" fmla="*/ 2104328 h 2993922"/>
              <a:gd name="connsiteX1422" fmla="*/ 6830814 w 8938307"/>
              <a:gd name="connsiteY1422" fmla="*/ 2093738 h 2993922"/>
              <a:gd name="connsiteX1423" fmla="*/ 6841406 w 8938307"/>
              <a:gd name="connsiteY1423" fmla="*/ 2093738 h 2993922"/>
              <a:gd name="connsiteX1424" fmla="*/ 6851996 w 8938307"/>
              <a:gd name="connsiteY1424" fmla="*/ 2093738 h 2993922"/>
              <a:gd name="connsiteX1425" fmla="*/ 6851996 w 8938307"/>
              <a:gd name="connsiteY1425" fmla="*/ 2114919 h 2993922"/>
              <a:gd name="connsiteX1426" fmla="*/ 6830814 w 8938307"/>
              <a:gd name="connsiteY1426" fmla="*/ 2104328 h 2993922"/>
              <a:gd name="connsiteX1427" fmla="*/ 6820224 w 8938307"/>
              <a:gd name="connsiteY1427" fmla="*/ 2104328 h 2993922"/>
              <a:gd name="connsiteX1428" fmla="*/ 6830814 w 8938307"/>
              <a:gd name="connsiteY1428" fmla="*/ 2093738 h 2993922"/>
              <a:gd name="connsiteX1429" fmla="*/ 5517604 w 8938307"/>
              <a:gd name="connsiteY1429" fmla="*/ 2093738 h 2993922"/>
              <a:gd name="connsiteX1430" fmla="*/ 5538785 w 8938307"/>
              <a:gd name="connsiteY1430" fmla="*/ 2104328 h 2993922"/>
              <a:gd name="connsiteX1431" fmla="*/ 5554670 w 8938307"/>
              <a:gd name="connsiteY1431" fmla="*/ 2104328 h 2993922"/>
              <a:gd name="connsiteX1432" fmla="*/ 5559966 w 8938307"/>
              <a:gd name="connsiteY1432" fmla="*/ 2114919 h 2993922"/>
              <a:gd name="connsiteX1433" fmla="*/ 5581147 w 8938307"/>
              <a:gd name="connsiteY1433" fmla="*/ 2114919 h 2993922"/>
              <a:gd name="connsiteX1434" fmla="*/ 5644689 w 8938307"/>
              <a:gd name="connsiteY1434" fmla="*/ 2136099 h 2993922"/>
              <a:gd name="connsiteX1435" fmla="*/ 5655279 w 8938307"/>
              <a:gd name="connsiteY1435" fmla="*/ 2136099 h 2993922"/>
              <a:gd name="connsiteX1436" fmla="*/ 5665870 w 8938307"/>
              <a:gd name="connsiteY1436" fmla="*/ 2141394 h 2993922"/>
              <a:gd name="connsiteX1437" fmla="*/ 5671166 w 8938307"/>
              <a:gd name="connsiteY1437" fmla="*/ 2146690 h 2993922"/>
              <a:gd name="connsiteX1438" fmla="*/ 5687051 w 8938307"/>
              <a:gd name="connsiteY1438" fmla="*/ 2146690 h 2993922"/>
              <a:gd name="connsiteX1439" fmla="*/ 5761183 w 8938307"/>
              <a:gd name="connsiteY1439" fmla="*/ 2167871 h 2993922"/>
              <a:gd name="connsiteX1440" fmla="*/ 5824726 w 8938307"/>
              <a:gd name="connsiteY1440" fmla="*/ 2178461 h 2993922"/>
              <a:gd name="connsiteX1441" fmla="*/ 5819430 w 8938307"/>
              <a:gd name="connsiteY1441" fmla="*/ 2167871 h 2993922"/>
              <a:gd name="connsiteX1442" fmla="*/ 5814135 w 8938307"/>
              <a:gd name="connsiteY1442" fmla="*/ 2162575 h 2993922"/>
              <a:gd name="connsiteX1443" fmla="*/ 5803545 w 8938307"/>
              <a:gd name="connsiteY1443" fmla="*/ 2167871 h 2993922"/>
              <a:gd name="connsiteX1444" fmla="*/ 5792954 w 8938307"/>
              <a:gd name="connsiteY1444" fmla="*/ 2167871 h 2993922"/>
              <a:gd name="connsiteX1445" fmla="*/ 5782364 w 8938307"/>
              <a:gd name="connsiteY1445" fmla="*/ 2157280 h 2993922"/>
              <a:gd name="connsiteX1446" fmla="*/ 5761183 w 8938307"/>
              <a:gd name="connsiteY1446" fmla="*/ 2162575 h 2993922"/>
              <a:gd name="connsiteX1447" fmla="*/ 5740002 w 8938307"/>
              <a:gd name="connsiteY1447" fmla="*/ 2157280 h 2993922"/>
              <a:gd name="connsiteX1448" fmla="*/ 5665870 w 8938307"/>
              <a:gd name="connsiteY1448" fmla="*/ 2125509 h 2993922"/>
              <a:gd name="connsiteX1449" fmla="*/ 5665870 w 8938307"/>
              <a:gd name="connsiteY1449" fmla="*/ 2114919 h 2993922"/>
              <a:gd name="connsiteX1450" fmla="*/ 5655279 w 8938307"/>
              <a:gd name="connsiteY1450" fmla="*/ 2114919 h 2993922"/>
              <a:gd name="connsiteX1451" fmla="*/ 5665870 w 8938307"/>
              <a:gd name="connsiteY1451" fmla="*/ 2125509 h 2993922"/>
              <a:gd name="connsiteX1452" fmla="*/ 5634099 w 8938307"/>
              <a:gd name="connsiteY1452" fmla="*/ 2114919 h 2993922"/>
              <a:gd name="connsiteX1453" fmla="*/ 5644689 w 8938307"/>
              <a:gd name="connsiteY1453" fmla="*/ 2114919 h 2993922"/>
              <a:gd name="connsiteX1454" fmla="*/ 5644689 w 8938307"/>
              <a:gd name="connsiteY1454" fmla="*/ 2104328 h 2993922"/>
              <a:gd name="connsiteX1455" fmla="*/ 5639394 w 8938307"/>
              <a:gd name="connsiteY1455" fmla="*/ 2104328 h 2993922"/>
              <a:gd name="connsiteX1456" fmla="*/ 5634099 w 8938307"/>
              <a:gd name="connsiteY1456" fmla="*/ 2114919 h 2993922"/>
              <a:gd name="connsiteX1457" fmla="*/ 5581147 w 8938307"/>
              <a:gd name="connsiteY1457" fmla="*/ 2114919 h 2993922"/>
              <a:gd name="connsiteX1458" fmla="*/ 5549375 w 8938307"/>
              <a:gd name="connsiteY1458" fmla="*/ 2093738 h 2993922"/>
              <a:gd name="connsiteX1459" fmla="*/ 5522900 w 8938307"/>
              <a:gd name="connsiteY1459" fmla="*/ 2093738 h 2993922"/>
              <a:gd name="connsiteX1460" fmla="*/ 5517604 w 8938307"/>
              <a:gd name="connsiteY1460" fmla="*/ 2093738 h 2993922"/>
              <a:gd name="connsiteX1461" fmla="*/ 4331478 w 8938307"/>
              <a:gd name="connsiteY1461" fmla="*/ 2093738 h 2993922"/>
              <a:gd name="connsiteX1462" fmla="*/ 4331478 w 8938307"/>
              <a:gd name="connsiteY1462" fmla="*/ 2104328 h 2993922"/>
              <a:gd name="connsiteX1463" fmla="*/ 4342068 w 8938307"/>
              <a:gd name="connsiteY1463" fmla="*/ 2104328 h 2993922"/>
              <a:gd name="connsiteX1464" fmla="*/ 4331478 w 8938307"/>
              <a:gd name="connsiteY1464" fmla="*/ 2093738 h 2993922"/>
              <a:gd name="connsiteX1465" fmla="*/ 8091075 w 8938307"/>
              <a:gd name="connsiteY1465" fmla="*/ 2083146 h 2993922"/>
              <a:gd name="connsiteX1466" fmla="*/ 8091075 w 8938307"/>
              <a:gd name="connsiteY1466" fmla="*/ 2093738 h 2993922"/>
              <a:gd name="connsiteX1467" fmla="*/ 8080483 w 8938307"/>
              <a:gd name="connsiteY1467" fmla="*/ 2093738 h 2993922"/>
              <a:gd name="connsiteX1468" fmla="*/ 7911038 w 8938307"/>
              <a:gd name="connsiteY1468" fmla="*/ 2083146 h 2993922"/>
              <a:gd name="connsiteX1469" fmla="*/ 7921627 w 8938307"/>
              <a:gd name="connsiteY1469" fmla="*/ 2083146 h 2993922"/>
              <a:gd name="connsiteX1470" fmla="*/ 7926923 w 8938307"/>
              <a:gd name="connsiteY1470" fmla="*/ 2083146 h 2993922"/>
              <a:gd name="connsiteX1471" fmla="*/ 7921627 w 8938307"/>
              <a:gd name="connsiteY1471" fmla="*/ 2093738 h 2993922"/>
              <a:gd name="connsiteX1472" fmla="*/ 7911038 w 8938307"/>
              <a:gd name="connsiteY1472" fmla="*/ 2083146 h 2993922"/>
              <a:gd name="connsiteX1473" fmla="*/ 7466240 w 8938307"/>
              <a:gd name="connsiteY1473" fmla="*/ 2083146 h 2993922"/>
              <a:gd name="connsiteX1474" fmla="*/ 7476830 w 8938307"/>
              <a:gd name="connsiteY1474" fmla="*/ 2083146 h 2993922"/>
              <a:gd name="connsiteX1475" fmla="*/ 7476830 w 8938307"/>
              <a:gd name="connsiteY1475" fmla="*/ 2093738 h 2993922"/>
              <a:gd name="connsiteX1476" fmla="*/ 7032033 w 8938307"/>
              <a:gd name="connsiteY1476" fmla="*/ 2083146 h 2993922"/>
              <a:gd name="connsiteX1477" fmla="*/ 7042622 w 8938307"/>
              <a:gd name="connsiteY1477" fmla="*/ 2083146 h 2993922"/>
              <a:gd name="connsiteX1478" fmla="*/ 7042622 w 8938307"/>
              <a:gd name="connsiteY1478" fmla="*/ 2093738 h 2993922"/>
              <a:gd name="connsiteX1479" fmla="*/ 6566054 w 8938307"/>
              <a:gd name="connsiteY1479" fmla="*/ 2083146 h 2993922"/>
              <a:gd name="connsiteX1480" fmla="*/ 6555464 w 8938307"/>
              <a:gd name="connsiteY1480" fmla="*/ 2093738 h 2993922"/>
              <a:gd name="connsiteX1481" fmla="*/ 6566054 w 8938307"/>
              <a:gd name="connsiteY1481" fmla="*/ 2093738 h 2993922"/>
              <a:gd name="connsiteX1482" fmla="*/ 6566054 w 8938307"/>
              <a:gd name="connsiteY1482" fmla="*/ 2083146 h 2993922"/>
              <a:gd name="connsiteX1483" fmla="*/ 5702936 w 8938307"/>
              <a:gd name="connsiteY1483" fmla="*/ 2083146 h 2993922"/>
              <a:gd name="connsiteX1484" fmla="*/ 5687051 w 8938307"/>
              <a:gd name="connsiteY1484" fmla="*/ 2093738 h 2993922"/>
              <a:gd name="connsiteX1485" fmla="*/ 5697641 w 8938307"/>
              <a:gd name="connsiteY1485" fmla="*/ 2104328 h 2993922"/>
              <a:gd name="connsiteX1486" fmla="*/ 5718822 w 8938307"/>
              <a:gd name="connsiteY1486" fmla="*/ 2104328 h 2993922"/>
              <a:gd name="connsiteX1487" fmla="*/ 5724116 w 8938307"/>
              <a:gd name="connsiteY1487" fmla="*/ 2088442 h 2993922"/>
              <a:gd name="connsiteX1488" fmla="*/ 5702936 w 8938307"/>
              <a:gd name="connsiteY1488" fmla="*/ 2083146 h 2993922"/>
              <a:gd name="connsiteX1489" fmla="*/ 4808046 w 8938307"/>
              <a:gd name="connsiteY1489" fmla="*/ 2083146 h 2993922"/>
              <a:gd name="connsiteX1490" fmla="*/ 4829228 w 8938307"/>
              <a:gd name="connsiteY1490" fmla="*/ 2088442 h 2993922"/>
              <a:gd name="connsiteX1491" fmla="*/ 4839818 w 8938307"/>
              <a:gd name="connsiteY1491" fmla="*/ 2093738 h 2993922"/>
              <a:gd name="connsiteX1492" fmla="*/ 4797456 w 8938307"/>
              <a:gd name="connsiteY1492" fmla="*/ 2093738 h 2993922"/>
              <a:gd name="connsiteX1493" fmla="*/ 4765684 w 8938307"/>
              <a:gd name="connsiteY1493" fmla="*/ 2083146 h 2993922"/>
              <a:gd name="connsiteX1494" fmla="*/ 4776276 w 8938307"/>
              <a:gd name="connsiteY1494" fmla="*/ 2083146 h 2993922"/>
              <a:gd name="connsiteX1495" fmla="*/ 4765684 w 8938307"/>
              <a:gd name="connsiteY1495" fmla="*/ 2093738 h 2993922"/>
              <a:gd name="connsiteX1496" fmla="*/ 4755094 w 8938307"/>
              <a:gd name="connsiteY1496" fmla="*/ 2088442 h 2993922"/>
              <a:gd name="connsiteX1497" fmla="*/ 4765684 w 8938307"/>
              <a:gd name="connsiteY1497" fmla="*/ 2083146 h 2993922"/>
              <a:gd name="connsiteX1498" fmla="*/ 4628010 w 8938307"/>
              <a:gd name="connsiteY1498" fmla="*/ 2083146 h 2993922"/>
              <a:gd name="connsiteX1499" fmla="*/ 4638599 w 8938307"/>
              <a:gd name="connsiteY1499" fmla="*/ 2093738 h 2993922"/>
              <a:gd name="connsiteX1500" fmla="*/ 4628010 w 8938307"/>
              <a:gd name="connsiteY1500" fmla="*/ 2093738 h 2993922"/>
              <a:gd name="connsiteX1501" fmla="*/ 4628010 w 8938307"/>
              <a:gd name="connsiteY1501" fmla="*/ 2083146 h 2993922"/>
              <a:gd name="connsiteX1502" fmla="*/ 4328830 w 8938307"/>
              <a:gd name="connsiteY1502" fmla="*/ 2080169 h 2993922"/>
              <a:gd name="connsiteX1503" fmla="*/ 4352658 w 8938307"/>
              <a:gd name="connsiteY1503" fmla="*/ 2099033 h 2993922"/>
              <a:gd name="connsiteX1504" fmla="*/ 4384430 w 8938307"/>
              <a:gd name="connsiteY1504" fmla="*/ 2114919 h 2993922"/>
              <a:gd name="connsiteX1505" fmla="*/ 4447972 w 8938307"/>
              <a:gd name="connsiteY1505" fmla="*/ 2114919 h 2993922"/>
              <a:gd name="connsiteX1506" fmla="*/ 4511514 w 8938307"/>
              <a:gd name="connsiteY1506" fmla="*/ 2146690 h 2993922"/>
              <a:gd name="connsiteX1507" fmla="*/ 4553876 w 8938307"/>
              <a:gd name="connsiteY1507" fmla="*/ 2167871 h 2993922"/>
              <a:gd name="connsiteX1508" fmla="*/ 4585647 w 8938307"/>
              <a:gd name="connsiteY1508" fmla="*/ 2178461 h 2993922"/>
              <a:gd name="connsiteX1509" fmla="*/ 4659780 w 8938307"/>
              <a:gd name="connsiteY1509" fmla="*/ 2199642 h 2993922"/>
              <a:gd name="connsiteX1510" fmla="*/ 4575058 w 8938307"/>
              <a:gd name="connsiteY1510" fmla="*/ 2189051 h 2993922"/>
              <a:gd name="connsiteX1511" fmla="*/ 4342068 w 8938307"/>
              <a:gd name="connsiteY1511" fmla="*/ 2125509 h 2993922"/>
              <a:gd name="connsiteX1512" fmla="*/ 4299706 w 8938307"/>
              <a:gd name="connsiteY1512" fmla="*/ 2104328 h 2993922"/>
              <a:gd name="connsiteX1513" fmla="*/ 4289116 w 8938307"/>
              <a:gd name="connsiteY1513" fmla="*/ 2104328 h 2993922"/>
              <a:gd name="connsiteX1514" fmla="*/ 4278526 w 8938307"/>
              <a:gd name="connsiteY1514" fmla="*/ 2093738 h 2993922"/>
              <a:gd name="connsiteX1515" fmla="*/ 4289116 w 8938307"/>
              <a:gd name="connsiteY1515" fmla="*/ 2093738 h 2993922"/>
              <a:gd name="connsiteX1516" fmla="*/ 4310297 w 8938307"/>
              <a:gd name="connsiteY1516" fmla="*/ 2083146 h 2993922"/>
              <a:gd name="connsiteX1517" fmla="*/ 4328830 w 8938307"/>
              <a:gd name="connsiteY1517" fmla="*/ 2080169 h 2993922"/>
              <a:gd name="connsiteX1518" fmla="*/ 7529782 w 8938307"/>
              <a:gd name="connsiteY1518" fmla="*/ 2072557 h 2993922"/>
              <a:gd name="connsiteX1519" fmla="*/ 7540374 w 8938307"/>
              <a:gd name="connsiteY1519" fmla="*/ 2083146 h 2993922"/>
              <a:gd name="connsiteX1520" fmla="*/ 7529782 w 8938307"/>
              <a:gd name="connsiteY1520" fmla="*/ 2083146 h 2993922"/>
              <a:gd name="connsiteX1521" fmla="*/ 7370926 w 8938307"/>
              <a:gd name="connsiteY1521" fmla="*/ 2072557 h 2993922"/>
              <a:gd name="connsiteX1522" fmla="*/ 7381516 w 8938307"/>
              <a:gd name="connsiteY1522" fmla="*/ 2072557 h 2993922"/>
              <a:gd name="connsiteX1523" fmla="*/ 7370926 w 8938307"/>
              <a:gd name="connsiteY1523" fmla="*/ 2083146 h 2993922"/>
              <a:gd name="connsiteX1524" fmla="*/ 7376222 w 8938307"/>
              <a:gd name="connsiteY1524" fmla="*/ 2093738 h 2993922"/>
              <a:gd name="connsiteX1525" fmla="*/ 7392107 w 8938307"/>
              <a:gd name="connsiteY1525" fmla="*/ 2093738 h 2993922"/>
              <a:gd name="connsiteX1526" fmla="*/ 7413288 w 8938307"/>
              <a:gd name="connsiteY1526" fmla="*/ 2099033 h 2993922"/>
              <a:gd name="connsiteX1527" fmla="*/ 7423878 w 8938307"/>
              <a:gd name="connsiteY1527" fmla="*/ 2104328 h 2993922"/>
              <a:gd name="connsiteX1528" fmla="*/ 7413288 w 8938307"/>
              <a:gd name="connsiteY1528" fmla="*/ 2114919 h 2993922"/>
              <a:gd name="connsiteX1529" fmla="*/ 7392107 w 8938307"/>
              <a:gd name="connsiteY1529" fmla="*/ 2104328 h 2993922"/>
              <a:gd name="connsiteX1530" fmla="*/ 7349745 w 8938307"/>
              <a:gd name="connsiteY1530" fmla="*/ 2104328 h 2993922"/>
              <a:gd name="connsiteX1531" fmla="*/ 7349745 w 8938307"/>
              <a:gd name="connsiteY1531" fmla="*/ 2093738 h 2993922"/>
              <a:gd name="connsiteX1532" fmla="*/ 7360336 w 8938307"/>
              <a:gd name="connsiteY1532" fmla="*/ 2083146 h 2993922"/>
              <a:gd name="connsiteX1533" fmla="*/ 7370926 w 8938307"/>
              <a:gd name="connsiteY1533" fmla="*/ 2072557 h 2993922"/>
              <a:gd name="connsiteX1534" fmla="*/ 7296793 w 8938307"/>
              <a:gd name="connsiteY1534" fmla="*/ 2072557 h 2993922"/>
              <a:gd name="connsiteX1535" fmla="*/ 7323270 w 8938307"/>
              <a:gd name="connsiteY1535" fmla="*/ 2083146 h 2993922"/>
              <a:gd name="connsiteX1536" fmla="*/ 7328564 w 8938307"/>
              <a:gd name="connsiteY1536" fmla="*/ 2093738 h 2993922"/>
              <a:gd name="connsiteX1537" fmla="*/ 7307384 w 8938307"/>
              <a:gd name="connsiteY1537" fmla="*/ 2083146 h 2993922"/>
              <a:gd name="connsiteX1538" fmla="*/ 6195390 w 8938307"/>
              <a:gd name="connsiteY1538" fmla="*/ 2072557 h 2993922"/>
              <a:gd name="connsiteX1539" fmla="*/ 6184800 w 8938307"/>
              <a:gd name="connsiteY1539" fmla="*/ 2104328 h 2993922"/>
              <a:gd name="connsiteX1540" fmla="*/ 6195390 w 8938307"/>
              <a:gd name="connsiteY1540" fmla="*/ 2114919 h 2993922"/>
              <a:gd name="connsiteX1541" fmla="*/ 6205980 w 8938307"/>
              <a:gd name="connsiteY1541" fmla="*/ 2104328 h 2993922"/>
              <a:gd name="connsiteX1542" fmla="*/ 6205980 w 8938307"/>
              <a:gd name="connsiteY1542" fmla="*/ 2083146 h 2993922"/>
              <a:gd name="connsiteX1543" fmla="*/ 6195390 w 8938307"/>
              <a:gd name="connsiteY1543" fmla="*/ 2072557 h 2993922"/>
              <a:gd name="connsiteX1544" fmla="*/ 5655279 w 8938307"/>
              <a:gd name="connsiteY1544" fmla="*/ 2072557 h 2993922"/>
              <a:gd name="connsiteX1545" fmla="*/ 5660574 w 8938307"/>
              <a:gd name="connsiteY1545" fmla="*/ 2088442 h 2993922"/>
              <a:gd name="connsiteX1546" fmla="*/ 5665870 w 8938307"/>
              <a:gd name="connsiteY1546" fmla="*/ 2088442 h 2993922"/>
              <a:gd name="connsiteX1547" fmla="*/ 5665870 w 8938307"/>
              <a:gd name="connsiteY1547" fmla="*/ 2072557 h 2993922"/>
              <a:gd name="connsiteX1548" fmla="*/ 5655279 w 8938307"/>
              <a:gd name="connsiteY1548" fmla="*/ 2072557 h 2993922"/>
              <a:gd name="connsiteX1549" fmla="*/ 7567510 w 8938307"/>
              <a:gd name="connsiteY1549" fmla="*/ 2069248 h 2993922"/>
              <a:gd name="connsiteX1550" fmla="*/ 7572144 w 8938307"/>
              <a:gd name="connsiteY1550" fmla="*/ 2072557 h 2993922"/>
              <a:gd name="connsiteX1551" fmla="*/ 7593326 w 8938307"/>
              <a:gd name="connsiteY1551" fmla="*/ 2083146 h 2993922"/>
              <a:gd name="connsiteX1552" fmla="*/ 7609211 w 8938307"/>
              <a:gd name="connsiteY1552" fmla="*/ 2083146 h 2993922"/>
              <a:gd name="connsiteX1553" fmla="*/ 7614505 w 8938307"/>
              <a:gd name="connsiteY1553" fmla="*/ 2083146 h 2993922"/>
              <a:gd name="connsiteX1554" fmla="*/ 7625096 w 8938307"/>
              <a:gd name="connsiteY1554" fmla="*/ 2093738 h 2993922"/>
              <a:gd name="connsiteX1555" fmla="*/ 7635686 w 8938307"/>
              <a:gd name="connsiteY1555" fmla="*/ 2083146 h 2993922"/>
              <a:gd name="connsiteX1556" fmla="*/ 7646278 w 8938307"/>
              <a:gd name="connsiteY1556" fmla="*/ 2083146 h 2993922"/>
              <a:gd name="connsiteX1557" fmla="*/ 7656867 w 8938307"/>
              <a:gd name="connsiteY1557" fmla="*/ 2093738 h 2993922"/>
              <a:gd name="connsiteX1558" fmla="*/ 7667457 w 8938307"/>
              <a:gd name="connsiteY1558" fmla="*/ 2093738 h 2993922"/>
              <a:gd name="connsiteX1559" fmla="*/ 7678048 w 8938307"/>
              <a:gd name="connsiteY1559" fmla="*/ 2104328 h 2993922"/>
              <a:gd name="connsiteX1560" fmla="*/ 7688638 w 8938307"/>
              <a:gd name="connsiteY1560" fmla="*/ 2114919 h 2993922"/>
              <a:gd name="connsiteX1561" fmla="*/ 7699230 w 8938307"/>
              <a:gd name="connsiteY1561" fmla="*/ 2125509 h 2993922"/>
              <a:gd name="connsiteX1562" fmla="*/ 7699230 w 8938307"/>
              <a:gd name="connsiteY1562" fmla="*/ 2114919 h 2993922"/>
              <a:gd name="connsiteX1563" fmla="*/ 7709820 w 8938307"/>
              <a:gd name="connsiteY1563" fmla="*/ 2114919 h 2993922"/>
              <a:gd name="connsiteX1564" fmla="*/ 7720409 w 8938307"/>
              <a:gd name="connsiteY1564" fmla="*/ 2125509 h 2993922"/>
              <a:gd name="connsiteX1565" fmla="*/ 7720409 w 8938307"/>
              <a:gd name="connsiteY1565" fmla="*/ 2136099 h 2993922"/>
              <a:gd name="connsiteX1566" fmla="*/ 7731000 w 8938307"/>
              <a:gd name="connsiteY1566" fmla="*/ 2136099 h 2993922"/>
              <a:gd name="connsiteX1567" fmla="*/ 7731000 w 8938307"/>
              <a:gd name="connsiteY1567" fmla="*/ 2141394 h 2993922"/>
              <a:gd name="connsiteX1568" fmla="*/ 7725704 w 8938307"/>
              <a:gd name="connsiteY1568" fmla="*/ 2146690 h 2993922"/>
              <a:gd name="connsiteX1569" fmla="*/ 7720409 w 8938307"/>
              <a:gd name="connsiteY1569" fmla="*/ 2146690 h 2993922"/>
              <a:gd name="connsiteX1570" fmla="*/ 7709820 w 8938307"/>
              <a:gd name="connsiteY1570" fmla="*/ 2157280 h 2993922"/>
              <a:gd name="connsiteX1571" fmla="*/ 7699230 w 8938307"/>
              <a:gd name="connsiteY1571" fmla="*/ 2146690 h 2993922"/>
              <a:gd name="connsiteX1572" fmla="*/ 7667457 w 8938307"/>
              <a:gd name="connsiteY1572" fmla="*/ 2114919 h 2993922"/>
              <a:gd name="connsiteX1573" fmla="*/ 7678048 w 8938307"/>
              <a:gd name="connsiteY1573" fmla="*/ 2125509 h 2993922"/>
              <a:gd name="connsiteX1574" fmla="*/ 7656867 w 8938307"/>
              <a:gd name="connsiteY1574" fmla="*/ 2125509 h 2993922"/>
              <a:gd name="connsiteX1575" fmla="*/ 7646278 w 8938307"/>
              <a:gd name="connsiteY1575" fmla="*/ 2136099 h 2993922"/>
              <a:gd name="connsiteX1576" fmla="*/ 7656867 w 8938307"/>
              <a:gd name="connsiteY1576" fmla="*/ 2141394 h 2993922"/>
              <a:gd name="connsiteX1577" fmla="*/ 7646278 w 8938307"/>
              <a:gd name="connsiteY1577" fmla="*/ 2157280 h 2993922"/>
              <a:gd name="connsiteX1578" fmla="*/ 7635686 w 8938307"/>
              <a:gd name="connsiteY1578" fmla="*/ 2167871 h 2993922"/>
              <a:gd name="connsiteX1579" fmla="*/ 7646278 w 8938307"/>
              <a:gd name="connsiteY1579" fmla="*/ 2167871 h 2993922"/>
              <a:gd name="connsiteX1580" fmla="*/ 7672752 w 8938307"/>
              <a:gd name="connsiteY1580" fmla="*/ 2162575 h 2993922"/>
              <a:gd name="connsiteX1581" fmla="*/ 7678048 w 8938307"/>
              <a:gd name="connsiteY1581" fmla="*/ 2189051 h 2993922"/>
              <a:gd name="connsiteX1582" fmla="*/ 7688638 w 8938307"/>
              <a:gd name="connsiteY1582" fmla="*/ 2220823 h 2993922"/>
              <a:gd name="connsiteX1583" fmla="*/ 7667457 w 8938307"/>
              <a:gd name="connsiteY1583" fmla="*/ 2231413 h 2993922"/>
              <a:gd name="connsiteX1584" fmla="*/ 7646278 w 8938307"/>
              <a:gd name="connsiteY1584" fmla="*/ 2242004 h 2993922"/>
              <a:gd name="connsiteX1585" fmla="*/ 7656867 w 8938307"/>
              <a:gd name="connsiteY1585" fmla="*/ 2247298 h 2993922"/>
              <a:gd name="connsiteX1586" fmla="*/ 7656867 w 8938307"/>
              <a:gd name="connsiteY1586" fmla="*/ 2252594 h 2993922"/>
              <a:gd name="connsiteX1587" fmla="*/ 7646278 w 8938307"/>
              <a:gd name="connsiteY1587" fmla="*/ 2252594 h 2993922"/>
              <a:gd name="connsiteX1588" fmla="*/ 7635686 w 8938307"/>
              <a:gd name="connsiteY1588" fmla="*/ 2252594 h 2993922"/>
              <a:gd name="connsiteX1589" fmla="*/ 7625096 w 8938307"/>
              <a:gd name="connsiteY1589" fmla="*/ 2252594 h 2993922"/>
              <a:gd name="connsiteX1590" fmla="*/ 7603915 w 8938307"/>
              <a:gd name="connsiteY1590" fmla="*/ 2252594 h 2993922"/>
              <a:gd name="connsiteX1591" fmla="*/ 7561553 w 8938307"/>
              <a:gd name="connsiteY1591" fmla="*/ 2242004 h 2993922"/>
              <a:gd name="connsiteX1592" fmla="*/ 7550963 w 8938307"/>
              <a:gd name="connsiteY1592" fmla="*/ 2231413 h 2993922"/>
              <a:gd name="connsiteX1593" fmla="*/ 7561553 w 8938307"/>
              <a:gd name="connsiteY1593" fmla="*/ 2231413 h 2993922"/>
              <a:gd name="connsiteX1594" fmla="*/ 7598620 w 8938307"/>
              <a:gd name="connsiteY1594" fmla="*/ 2236708 h 2993922"/>
              <a:gd name="connsiteX1595" fmla="*/ 7635686 w 8938307"/>
              <a:gd name="connsiteY1595" fmla="*/ 2231413 h 2993922"/>
              <a:gd name="connsiteX1596" fmla="*/ 7635686 w 8938307"/>
              <a:gd name="connsiteY1596" fmla="*/ 2220823 h 2993922"/>
              <a:gd name="connsiteX1597" fmla="*/ 7646278 w 8938307"/>
              <a:gd name="connsiteY1597" fmla="*/ 2220823 h 2993922"/>
              <a:gd name="connsiteX1598" fmla="*/ 7656867 w 8938307"/>
              <a:gd name="connsiteY1598" fmla="*/ 2210232 h 2993922"/>
              <a:gd name="connsiteX1599" fmla="*/ 7635686 w 8938307"/>
              <a:gd name="connsiteY1599" fmla="*/ 2199642 h 2993922"/>
              <a:gd name="connsiteX1600" fmla="*/ 7603915 w 8938307"/>
              <a:gd name="connsiteY1600" fmla="*/ 2194346 h 2993922"/>
              <a:gd name="connsiteX1601" fmla="*/ 7577438 w 8938307"/>
              <a:gd name="connsiteY1601" fmla="*/ 2189051 h 2993922"/>
              <a:gd name="connsiteX1602" fmla="*/ 7572144 w 8938307"/>
              <a:gd name="connsiteY1602" fmla="*/ 2178461 h 2993922"/>
              <a:gd name="connsiteX1603" fmla="*/ 7572144 w 8938307"/>
              <a:gd name="connsiteY1603" fmla="*/ 2189051 h 2993922"/>
              <a:gd name="connsiteX1604" fmla="*/ 7572144 w 8938307"/>
              <a:gd name="connsiteY1604" fmla="*/ 2210232 h 2993922"/>
              <a:gd name="connsiteX1605" fmla="*/ 7566848 w 8938307"/>
              <a:gd name="connsiteY1605" fmla="*/ 2210232 h 2993922"/>
              <a:gd name="connsiteX1606" fmla="*/ 7561553 w 8938307"/>
              <a:gd name="connsiteY1606" fmla="*/ 2199642 h 2993922"/>
              <a:gd name="connsiteX1607" fmla="*/ 7556259 w 8938307"/>
              <a:gd name="connsiteY1607" fmla="*/ 2189051 h 2993922"/>
              <a:gd name="connsiteX1608" fmla="*/ 7540374 w 8938307"/>
              <a:gd name="connsiteY1608" fmla="*/ 2183756 h 2993922"/>
              <a:gd name="connsiteX1609" fmla="*/ 7498011 w 8938307"/>
              <a:gd name="connsiteY1609" fmla="*/ 2178461 h 2993922"/>
              <a:gd name="connsiteX1610" fmla="*/ 7423878 w 8938307"/>
              <a:gd name="connsiteY1610" fmla="*/ 2157280 h 2993922"/>
              <a:gd name="connsiteX1611" fmla="*/ 7407992 w 8938307"/>
              <a:gd name="connsiteY1611" fmla="*/ 2157280 h 2993922"/>
              <a:gd name="connsiteX1612" fmla="*/ 7402697 w 8938307"/>
              <a:gd name="connsiteY1612" fmla="*/ 2146690 h 2993922"/>
              <a:gd name="connsiteX1613" fmla="*/ 7413288 w 8938307"/>
              <a:gd name="connsiteY1613" fmla="*/ 2136099 h 2993922"/>
              <a:gd name="connsiteX1614" fmla="*/ 7423878 w 8938307"/>
              <a:gd name="connsiteY1614" fmla="*/ 2136099 h 2993922"/>
              <a:gd name="connsiteX1615" fmla="*/ 7423878 w 8938307"/>
              <a:gd name="connsiteY1615" fmla="*/ 2125509 h 2993922"/>
              <a:gd name="connsiteX1616" fmla="*/ 7445059 w 8938307"/>
              <a:gd name="connsiteY1616" fmla="*/ 2136099 h 2993922"/>
              <a:gd name="connsiteX1617" fmla="*/ 7434468 w 8938307"/>
              <a:gd name="connsiteY1617" fmla="*/ 2136099 h 2993922"/>
              <a:gd name="connsiteX1618" fmla="*/ 7423878 w 8938307"/>
              <a:gd name="connsiteY1618" fmla="*/ 2146690 h 2993922"/>
              <a:gd name="connsiteX1619" fmla="*/ 7468888 w 8938307"/>
              <a:gd name="connsiteY1619" fmla="*/ 2146690 h 2993922"/>
              <a:gd name="connsiteX1620" fmla="*/ 7487420 w 8938307"/>
              <a:gd name="connsiteY1620" fmla="*/ 2146690 h 2993922"/>
              <a:gd name="connsiteX1621" fmla="*/ 7487420 w 8938307"/>
              <a:gd name="connsiteY1621" fmla="*/ 2125509 h 2993922"/>
              <a:gd name="connsiteX1622" fmla="*/ 7508601 w 8938307"/>
              <a:gd name="connsiteY1622" fmla="*/ 2125509 h 2993922"/>
              <a:gd name="connsiteX1623" fmla="*/ 7508601 w 8938307"/>
              <a:gd name="connsiteY1623" fmla="*/ 2114919 h 2993922"/>
              <a:gd name="connsiteX1624" fmla="*/ 7498011 w 8938307"/>
              <a:gd name="connsiteY1624" fmla="*/ 2104328 h 2993922"/>
              <a:gd name="connsiteX1625" fmla="*/ 7508601 w 8938307"/>
              <a:gd name="connsiteY1625" fmla="*/ 2104328 h 2993922"/>
              <a:gd name="connsiteX1626" fmla="*/ 7519192 w 8938307"/>
              <a:gd name="connsiteY1626" fmla="*/ 2104328 h 2993922"/>
              <a:gd name="connsiteX1627" fmla="*/ 7524486 w 8938307"/>
              <a:gd name="connsiteY1627" fmla="*/ 2125509 h 2993922"/>
              <a:gd name="connsiteX1628" fmla="*/ 7535078 w 8938307"/>
              <a:gd name="connsiteY1628" fmla="*/ 2130804 h 2993922"/>
              <a:gd name="connsiteX1629" fmla="*/ 7540374 w 8938307"/>
              <a:gd name="connsiteY1629" fmla="*/ 2114919 h 2993922"/>
              <a:gd name="connsiteX1630" fmla="*/ 7561553 w 8938307"/>
              <a:gd name="connsiteY1630" fmla="*/ 2125509 h 2993922"/>
              <a:gd name="connsiteX1631" fmla="*/ 7603915 w 8938307"/>
              <a:gd name="connsiteY1631" fmla="*/ 2136099 h 2993922"/>
              <a:gd name="connsiteX1632" fmla="*/ 7603915 w 8938307"/>
              <a:gd name="connsiteY1632" fmla="*/ 2125509 h 2993922"/>
              <a:gd name="connsiteX1633" fmla="*/ 7603915 w 8938307"/>
              <a:gd name="connsiteY1633" fmla="*/ 2114919 h 2993922"/>
              <a:gd name="connsiteX1634" fmla="*/ 7625096 w 8938307"/>
              <a:gd name="connsiteY1634" fmla="*/ 2120213 h 2993922"/>
              <a:gd name="connsiteX1635" fmla="*/ 7630390 w 8938307"/>
              <a:gd name="connsiteY1635" fmla="*/ 2109623 h 2993922"/>
              <a:gd name="connsiteX1636" fmla="*/ 7614505 w 8938307"/>
              <a:gd name="connsiteY1636" fmla="*/ 2104328 h 2993922"/>
              <a:gd name="connsiteX1637" fmla="*/ 7598620 w 8938307"/>
              <a:gd name="connsiteY1637" fmla="*/ 2099033 h 2993922"/>
              <a:gd name="connsiteX1638" fmla="*/ 7593326 w 8938307"/>
              <a:gd name="connsiteY1638" fmla="*/ 2093738 h 2993922"/>
              <a:gd name="connsiteX1639" fmla="*/ 7561553 w 8938307"/>
              <a:gd name="connsiteY1639" fmla="*/ 2083146 h 2993922"/>
              <a:gd name="connsiteX1640" fmla="*/ 7567510 w 8938307"/>
              <a:gd name="connsiteY1640" fmla="*/ 2069248 h 2993922"/>
              <a:gd name="connsiteX1641" fmla="*/ 7413288 w 8938307"/>
              <a:gd name="connsiteY1641" fmla="*/ 2067261 h 2993922"/>
              <a:gd name="connsiteX1642" fmla="*/ 7418582 w 8938307"/>
              <a:gd name="connsiteY1642" fmla="*/ 2072557 h 2993922"/>
              <a:gd name="connsiteX1643" fmla="*/ 7413288 w 8938307"/>
              <a:gd name="connsiteY1643" fmla="*/ 2083146 h 2993922"/>
              <a:gd name="connsiteX1644" fmla="*/ 7407992 w 8938307"/>
              <a:gd name="connsiteY1644" fmla="*/ 2072557 h 2993922"/>
              <a:gd name="connsiteX1645" fmla="*/ 7413288 w 8938307"/>
              <a:gd name="connsiteY1645" fmla="*/ 2067261 h 2993922"/>
              <a:gd name="connsiteX1646" fmla="*/ 7593326 w 8938307"/>
              <a:gd name="connsiteY1646" fmla="*/ 2061967 h 2993922"/>
              <a:gd name="connsiteX1647" fmla="*/ 7603915 w 8938307"/>
              <a:gd name="connsiteY1647" fmla="*/ 2061967 h 2993922"/>
              <a:gd name="connsiteX1648" fmla="*/ 7593326 w 8938307"/>
              <a:gd name="connsiteY1648" fmla="*/ 2072557 h 2993922"/>
              <a:gd name="connsiteX1649" fmla="*/ 7593326 w 8938307"/>
              <a:gd name="connsiteY1649" fmla="*/ 2061967 h 2993922"/>
              <a:gd name="connsiteX1650" fmla="*/ 7487420 w 8938307"/>
              <a:gd name="connsiteY1650" fmla="*/ 2061967 h 2993922"/>
              <a:gd name="connsiteX1651" fmla="*/ 7487420 w 8938307"/>
              <a:gd name="connsiteY1651" fmla="*/ 2072557 h 2993922"/>
              <a:gd name="connsiteX1652" fmla="*/ 7476830 w 8938307"/>
              <a:gd name="connsiteY1652" fmla="*/ 2072557 h 2993922"/>
              <a:gd name="connsiteX1653" fmla="*/ 6153028 w 8938307"/>
              <a:gd name="connsiteY1653" fmla="*/ 2061967 h 2993922"/>
              <a:gd name="connsiteX1654" fmla="*/ 6131847 w 8938307"/>
              <a:gd name="connsiteY1654" fmla="*/ 2072557 h 2993922"/>
              <a:gd name="connsiteX1655" fmla="*/ 6147734 w 8938307"/>
              <a:gd name="connsiteY1655" fmla="*/ 2072557 h 2993922"/>
              <a:gd name="connsiteX1656" fmla="*/ 6153028 w 8938307"/>
              <a:gd name="connsiteY1656" fmla="*/ 2072557 h 2993922"/>
              <a:gd name="connsiteX1657" fmla="*/ 4977492 w 8938307"/>
              <a:gd name="connsiteY1657" fmla="*/ 2061967 h 2993922"/>
              <a:gd name="connsiteX1658" fmla="*/ 4988084 w 8938307"/>
              <a:gd name="connsiteY1658" fmla="*/ 2072557 h 2993922"/>
              <a:gd name="connsiteX1659" fmla="*/ 4998674 w 8938307"/>
              <a:gd name="connsiteY1659" fmla="*/ 2072557 h 2993922"/>
              <a:gd name="connsiteX1660" fmla="*/ 4988084 w 8938307"/>
              <a:gd name="connsiteY1660" fmla="*/ 2061967 h 2993922"/>
              <a:gd name="connsiteX1661" fmla="*/ 4977492 w 8938307"/>
              <a:gd name="connsiteY1661" fmla="*/ 2061967 h 2993922"/>
              <a:gd name="connsiteX1662" fmla="*/ 7329889 w 8938307"/>
              <a:gd name="connsiteY1662" fmla="*/ 2056671 h 2993922"/>
              <a:gd name="connsiteX1663" fmla="*/ 7333860 w 8938307"/>
              <a:gd name="connsiteY1663" fmla="*/ 2061967 h 2993922"/>
              <a:gd name="connsiteX1664" fmla="*/ 7349745 w 8938307"/>
              <a:gd name="connsiteY1664" fmla="*/ 2067261 h 2993922"/>
              <a:gd name="connsiteX1665" fmla="*/ 7360336 w 8938307"/>
              <a:gd name="connsiteY1665" fmla="*/ 2072557 h 2993922"/>
              <a:gd name="connsiteX1666" fmla="*/ 7339155 w 8938307"/>
              <a:gd name="connsiteY1666" fmla="*/ 2072557 h 2993922"/>
              <a:gd name="connsiteX1667" fmla="*/ 7317974 w 8938307"/>
              <a:gd name="connsiteY1667" fmla="*/ 2072557 h 2993922"/>
              <a:gd name="connsiteX1668" fmla="*/ 7328564 w 8938307"/>
              <a:gd name="connsiteY1668" fmla="*/ 2061967 h 2993922"/>
              <a:gd name="connsiteX1669" fmla="*/ 7329889 w 8938307"/>
              <a:gd name="connsiteY1669" fmla="*/ 2056671 h 2993922"/>
              <a:gd name="connsiteX1670" fmla="*/ 6674607 w 8938307"/>
              <a:gd name="connsiteY1670" fmla="*/ 2055348 h 2993922"/>
              <a:gd name="connsiteX1671" fmla="*/ 6682550 w 8938307"/>
              <a:gd name="connsiteY1671" fmla="*/ 2061967 h 2993922"/>
              <a:gd name="connsiteX1672" fmla="*/ 6682550 w 8938307"/>
              <a:gd name="connsiteY1672" fmla="*/ 2072557 h 2993922"/>
              <a:gd name="connsiteX1673" fmla="*/ 6682550 w 8938307"/>
              <a:gd name="connsiteY1673" fmla="*/ 2083146 h 2993922"/>
              <a:gd name="connsiteX1674" fmla="*/ 6682550 w 8938307"/>
              <a:gd name="connsiteY1674" fmla="*/ 2093738 h 2993922"/>
              <a:gd name="connsiteX1675" fmla="*/ 6650778 w 8938307"/>
              <a:gd name="connsiteY1675" fmla="*/ 2093738 h 2993922"/>
              <a:gd name="connsiteX1676" fmla="*/ 6650778 w 8938307"/>
              <a:gd name="connsiteY1676" fmla="*/ 2083146 h 2993922"/>
              <a:gd name="connsiteX1677" fmla="*/ 6666664 w 8938307"/>
              <a:gd name="connsiteY1677" fmla="*/ 2083146 h 2993922"/>
              <a:gd name="connsiteX1678" fmla="*/ 6671958 w 8938307"/>
              <a:gd name="connsiteY1678" fmla="*/ 2083146 h 2993922"/>
              <a:gd name="connsiteX1679" fmla="*/ 6671958 w 8938307"/>
              <a:gd name="connsiteY1679" fmla="*/ 2072557 h 2993922"/>
              <a:gd name="connsiteX1680" fmla="*/ 6671958 w 8938307"/>
              <a:gd name="connsiteY1680" fmla="*/ 2061967 h 2993922"/>
              <a:gd name="connsiteX1681" fmla="*/ 6671958 w 8938307"/>
              <a:gd name="connsiteY1681" fmla="*/ 2056671 h 2993922"/>
              <a:gd name="connsiteX1682" fmla="*/ 6674607 w 8938307"/>
              <a:gd name="connsiteY1682" fmla="*/ 2055348 h 2993922"/>
              <a:gd name="connsiteX1683" fmla="*/ 5559966 w 8938307"/>
              <a:gd name="connsiteY1683" fmla="*/ 2051376 h 2993922"/>
              <a:gd name="connsiteX1684" fmla="*/ 5570556 w 8938307"/>
              <a:gd name="connsiteY1684" fmla="*/ 2061967 h 2993922"/>
              <a:gd name="connsiteX1685" fmla="*/ 5570556 w 8938307"/>
              <a:gd name="connsiteY1685" fmla="*/ 2051376 h 2993922"/>
              <a:gd name="connsiteX1686" fmla="*/ 5559966 w 8938307"/>
              <a:gd name="connsiteY1686" fmla="*/ 2051376 h 2993922"/>
              <a:gd name="connsiteX1687" fmla="*/ 4045537 w 8938307"/>
              <a:gd name="connsiteY1687" fmla="*/ 2051376 h 2993922"/>
              <a:gd name="connsiteX1688" fmla="*/ 4087898 w 8938307"/>
              <a:gd name="connsiteY1688" fmla="*/ 2061967 h 2993922"/>
              <a:gd name="connsiteX1689" fmla="*/ 4077308 w 8938307"/>
              <a:gd name="connsiteY1689" fmla="*/ 2072557 h 2993922"/>
              <a:gd name="connsiteX1690" fmla="*/ 4045537 w 8938307"/>
              <a:gd name="connsiteY1690" fmla="*/ 2072557 h 2993922"/>
              <a:gd name="connsiteX1691" fmla="*/ 4045537 w 8938307"/>
              <a:gd name="connsiteY1691" fmla="*/ 2061967 h 2993922"/>
              <a:gd name="connsiteX1692" fmla="*/ 7768067 w 8938307"/>
              <a:gd name="connsiteY1692" fmla="*/ 2040786 h 2993922"/>
              <a:gd name="connsiteX1693" fmla="*/ 7773361 w 8938307"/>
              <a:gd name="connsiteY1693" fmla="*/ 2051376 h 2993922"/>
              <a:gd name="connsiteX1694" fmla="*/ 7762772 w 8938307"/>
              <a:gd name="connsiteY1694" fmla="*/ 2046080 h 2993922"/>
              <a:gd name="connsiteX1695" fmla="*/ 7768067 w 8938307"/>
              <a:gd name="connsiteY1695" fmla="*/ 2040786 h 2993922"/>
              <a:gd name="connsiteX1696" fmla="*/ 6142438 w 8938307"/>
              <a:gd name="connsiteY1696" fmla="*/ 2040786 h 2993922"/>
              <a:gd name="connsiteX1697" fmla="*/ 6142438 w 8938307"/>
              <a:gd name="connsiteY1697" fmla="*/ 2046080 h 2993922"/>
              <a:gd name="connsiteX1698" fmla="*/ 6153028 w 8938307"/>
              <a:gd name="connsiteY1698" fmla="*/ 2040786 h 2993922"/>
              <a:gd name="connsiteX1699" fmla="*/ 6153028 w 8938307"/>
              <a:gd name="connsiteY1699" fmla="*/ 2051376 h 2993922"/>
              <a:gd name="connsiteX1700" fmla="*/ 6174209 w 8938307"/>
              <a:gd name="connsiteY1700" fmla="*/ 2051376 h 2993922"/>
              <a:gd name="connsiteX1701" fmla="*/ 6195390 w 8938307"/>
              <a:gd name="connsiteY1701" fmla="*/ 2061967 h 2993922"/>
              <a:gd name="connsiteX1702" fmla="*/ 6216572 w 8938307"/>
              <a:gd name="connsiteY1702" fmla="*/ 2072557 h 2993922"/>
              <a:gd name="connsiteX1703" fmla="*/ 6216572 w 8938307"/>
              <a:gd name="connsiteY1703" fmla="*/ 2061967 h 2993922"/>
              <a:gd name="connsiteX1704" fmla="*/ 6195390 w 8938307"/>
              <a:gd name="connsiteY1704" fmla="*/ 2056671 h 2993922"/>
              <a:gd name="connsiteX1705" fmla="*/ 6174209 w 8938307"/>
              <a:gd name="connsiteY1705" fmla="*/ 2051376 h 2993922"/>
              <a:gd name="connsiteX1706" fmla="*/ 6163620 w 8938307"/>
              <a:gd name="connsiteY1706" fmla="*/ 2046080 h 2993922"/>
              <a:gd name="connsiteX1707" fmla="*/ 6163620 w 8938307"/>
              <a:gd name="connsiteY1707" fmla="*/ 2040786 h 2993922"/>
              <a:gd name="connsiteX1708" fmla="*/ 6153028 w 8938307"/>
              <a:gd name="connsiteY1708" fmla="*/ 2040786 h 2993922"/>
              <a:gd name="connsiteX1709" fmla="*/ 6142438 w 8938307"/>
              <a:gd name="connsiteY1709" fmla="*/ 2040786 h 2993922"/>
              <a:gd name="connsiteX1710" fmla="*/ 4691551 w 8938307"/>
              <a:gd name="connsiteY1710" fmla="*/ 2040786 h 2993922"/>
              <a:gd name="connsiteX1711" fmla="*/ 4691551 w 8938307"/>
              <a:gd name="connsiteY1711" fmla="*/ 2051376 h 2993922"/>
              <a:gd name="connsiteX1712" fmla="*/ 4702142 w 8938307"/>
              <a:gd name="connsiteY1712" fmla="*/ 2051376 h 2993922"/>
              <a:gd name="connsiteX1713" fmla="*/ 4702142 w 8938307"/>
              <a:gd name="connsiteY1713" fmla="*/ 2061967 h 2993922"/>
              <a:gd name="connsiteX1714" fmla="*/ 4670372 w 8938307"/>
              <a:gd name="connsiteY1714" fmla="*/ 2061967 h 2993922"/>
              <a:gd name="connsiteX1715" fmla="*/ 4691551 w 8938307"/>
              <a:gd name="connsiteY1715" fmla="*/ 2040786 h 2993922"/>
              <a:gd name="connsiteX1716" fmla="*/ 4649190 w 8938307"/>
              <a:gd name="connsiteY1716" fmla="*/ 2040786 h 2993922"/>
              <a:gd name="connsiteX1717" fmla="*/ 4659780 w 8938307"/>
              <a:gd name="connsiteY1717" fmla="*/ 2061967 h 2993922"/>
              <a:gd name="connsiteX1718" fmla="*/ 4638599 w 8938307"/>
              <a:gd name="connsiteY1718" fmla="*/ 2061967 h 2993922"/>
              <a:gd name="connsiteX1719" fmla="*/ 4649190 w 8938307"/>
              <a:gd name="connsiteY1719" fmla="*/ 2040786 h 2993922"/>
              <a:gd name="connsiteX1720" fmla="*/ 7171032 w 8938307"/>
              <a:gd name="connsiteY1720" fmla="*/ 2034167 h 2993922"/>
              <a:gd name="connsiteX1721" fmla="*/ 7169708 w 8938307"/>
              <a:gd name="connsiteY1721" fmla="*/ 2040786 h 2993922"/>
              <a:gd name="connsiteX1722" fmla="*/ 7180299 w 8938307"/>
              <a:gd name="connsiteY1722" fmla="*/ 2040786 h 2993922"/>
              <a:gd name="connsiteX1723" fmla="*/ 7180299 w 8938307"/>
              <a:gd name="connsiteY1723" fmla="*/ 2051376 h 2993922"/>
              <a:gd name="connsiteX1724" fmla="*/ 7212070 w 8938307"/>
              <a:gd name="connsiteY1724" fmla="*/ 2051376 h 2993922"/>
              <a:gd name="connsiteX1725" fmla="*/ 7212070 w 8938307"/>
              <a:gd name="connsiteY1725" fmla="*/ 2040786 h 2993922"/>
              <a:gd name="connsiteX1726" fmla="*/ 7201480 w 8938307"/>
              <a:gd name="connsiteY1726" fmla="*/ 2040786 h 2993922"/>
              <a:gd name="connsiteX1727" fmla="*/ 7190889 w 8938307"/>
              <a:gd name="connsiteY1727" fmla="*/ 2040786 h 2993922"/>
              <a:gd name="connsiteX1728" fmla="*/ 7175004 w 8938307"/>
              <a:gd name="connsiteY1728" fmla="*/ 2035490 h 2993922"/>
              <a:gd name="connsiteX1729" fmla="*/ 7171032 w 8938307"/>
              <a:gd name="connsiteY1729" fmla="*/ 2034167 h 2993922"/>
              <a:gd name="connsiteX1730" fmla="*/ 7783952 w 8938307"/>
              <a:gd name="connsiteY1730" fmla="*/ 2030194 h 2993922"/>
              <a:gd name="connsiteX1731" fmla="*/ 7789248 w 8938307"/>
              <a:gd name="connsiteY1731" fmla="*/ 2030194 h 2993922"/>
              <a:gd name="connsiteX1732" fmla="*/ 7794542 w 8938307"/>
              <a:gd name="connsiteY1732" fmla="*/ 2040786 h 2993922"/>
              <a:gd name="connsiteX1733" fmla="*/ 7783952 w 8938307"/>
              <a:gd name="connsiteY1733" fmla="*/ 2040786 h 2993922"/>
              <a:gd name="connsiteX1734" fmla="*/ 7413288 w 8938307"/>
              <a:gd name="connsiteY1734" fmla="*/ 2030194 h 2993922"/>
              <a:gd name="connsiteX1735" fmla="*/ 7423878 w 8938307"/>
              <a:gd name="connsiteY1735" fmla="*/ 2030194 h 2993922"/>
              <a:gd name="connsiteX1736" fmla="*/ 7429174 w 8938307"/>
              <a:gd name="connsiteY1736" fmla="*/ 2035490 h 2993922"/>
              <a:gd name="connsiteX1737" fmla="*/ 7434468 w 8938307"/>
              <a:gd name="connsiteY1737" fmla="*/ 2040786 h 2993922"/>
              <a:gd name="connsiteX1738" fmla="*/ 7423878 w 8938307"/>
              <a:gd name="connsiteY1738" fmla="*/ 2051376 h 2993922"/>
              <a:gd name="connsiteX1739" fmla="*/ 7423878 w 8938307"/>
              <a:gd name="connsiteY1739" fmla="*/ 2061967 h 2993922"/>
              <a:gd name="connsiteX1740" fmla="*/ 7413288 w 8938307"/>
              <a:gd name="connsiteY1740" fmla="*/ 2061967 h 2993922"/>
              <a:gd name="connsiteX1741" fmla="*/ 7402697 w 8938307"/>
              <a:gd name="connsiteY1741" fmla="*/ 2061967 h 2993922"/>
              <a:gd name="connsiteX1742" fmla="*/ 7407992 w 8938307"/>
              <a:gd name="connsiteY1742" fmla="*/ 2056671 h 2993922"/>
              <a:gd name="connsiteX1743" fmla="*/ 7407992 w 8938307"/>
              <a:gd name="connsiteY1743" fmla="*/ 2046080 h 2993922"/>
              <a:gd name="connsiteX1744" fmla="*/ 7413288 w 8938307"/>
              <a:gd name="connsiteY1744" fmla="*/ 2030194 h 2993922"/>
              <a:gd name="connsiteX1745" fmla="*/ 6587236 w 8938307"/>
              <a:gd name="connsiteY1745" fmla="*/ 2030194 h 2993922"/>
              <a:gd name="connsiteX1746" fmla="*/ 6597826 w 8938307"/>
              <a:gd name="connsiteY1746" fmla="*/ 2030194 h 2993922"/>
              <a:gd name="connsiteX1747" fmla="*/ 6597826 w 8938307"/>
              <a:gd name="connsiteY1747" fmla="*/ 2040786 h 2993922"/>
              <a:gd name="connsiteX1748" fmla="*/ 5507014 w 8938307"/>
              <a:gd name="connsiteY1748" fmla="*/ 2030194 h 2993922"/>
              <a:gd name="connsiteX1749" fmla="*/ 5517604 w 8938307"/>
              <a:gd name="connsiteY1749" fmla="*/ 2051376 h 2993922"/>
              <a:gd name="connsiteX1750" fmla="*/ 5528195 w 8938307"/>
              <a:gd name="connsiteY1750" fmla="*/ 2040786 h 2993922"/>
              <a:gd name="connsiteX1751" fmla="*/ 5522900 w 8938307"/>
              <a:gd name="connsiteY1751" fmla="*/ 2035490 h 2993922"/>
              <a:gd name="connsiteX1752" fmla="*/ 5507014 w 8938307"/>
              <a:gd name="connsiteY1752" fmla="*/ 2030194 h 2993922"/>
              <a:gd name="connsiteX1753" fmla="*/ 4034946 w 8938307"/>
              <a:gd name="connsiteY1753" fmla="*/ 2030194 h 2993922"/>
              <a:gd name="connsiteX1754" fmla="*/ 4045537 w 8938307"/>
              <a:gd name="connsiteY1754" fmla="*/ 2030194 h 2993922"/>
              <a:gd name="connsiteX1755" fmla="*/ 4045537 w 8938307"/>
              <a:gd name="connsiteY1755" fmla="*/ 2040786 h 2993922"/>
              <a:gd name="connsiteX1756" fmla="*/ 3918452 w 8938307"/>
              <a:gd name="connsiteY1756" fmla="*/ 2030194 h 2993922"/>
              <a:gd name="connsiteX1757" fmla="*/ 3929042 w 8938307"/>
              <a:gd name="connsiteY1757" fmla="*/ 2030194 h 2993922"/>
              <a:gd name="connsiteX1758" fmla="*/ 3939633 w 8938307"/>
              <a:gd name="connsiteY1758" fmla="*/ 2040786 h 2993922"/>
              <a:gd name="connsiteX1759" fmla="*/ 3929042 w 8938307"/>
              <a:gd name="connsiteY1759" fmla="*/ 2040786 h 2993922"/>
              <a:gd name="connsiteX1760" fmla="*/ 3918452 w 8938307"/>
              <a:gd name="connsiteY1760" fmla="*/ 2030194 h 2993922"/>
              <a:gd name="connsiteX1761" fmla="*/ 5403757 w 8938307"/>
              <a:gd name="connsiteY1761" fmla="*/ 2024900 h 2993922"/>
              <a:gd name="connsiteX1762" fmla="*/ 5401110 w 8938307"/>
              <a:gd name="connsiteY1762" fmla="*/ 2030194 h 2993922"/>
              <a:gd name="connsiteX1763" fmla="*/ 5411700 w 8938307"/>
              <a:gd name="connsiteY1763" fmla="*/ 2030194 h 2993922"/>
              <a:gd name="connsiteX1764" fmla="*/ 5403757 w 8938307"/>
              <a:gd name="connsiteY1764" fmla="*/ 2024900 h 2993922"/>
              <a:gd name="connsiteX1765" fmla="*/ 7741590 w 8938307"/>
              <a:gd name="connsiteY1765" fmla="*/ 2019605 h 2993922"/>
              <a:gd name="connsiteX1766" fmla="*/ 7762772 w 8938307"/>
              <a:gd name="connsiteY1766" fmla="*/ 2040786 h 2993922"/>
              <a:gd name="connsiteX1767" fmla="*/ 7752182 w 8938307"/>
              <a:gd name="connsiteY1767" fmla="*/ 2040786 h 2993922"/>
              <a:gd name="connsiteX1768" fmla="*/ 7736296 w 8938307"/>
              <a:gd name="connsiteY1768" fmla="*/ 2035490 h 2993922"/>
              <a:gd name="connsiteX1769" fmla="*/ 7720409 w 8938307"/>
              <a:gd name="connsiteY1769" fmla="*/ 2024900 h 2993922"/>
              <a:gd name="connsiteX1770" fmla="*/ 7741590 w 8938307"/>
              <a:gd name="connsiteY1770" fmla="*/ 2019605 h 2993922"/>
              <a:gd name="connsiteX1771" fmla="*/ 7243841 w 8938307"/>
              <a:gd name="connsiteY1771" fmla="*/ 2019605 h 2993922"/>
              <a:gd name="connsiteX1772" fmla="*/ 7254432 w 8938307"/>
              <a:gd name="connsiteY1772" fmla="*/ 2024900 h 2993922"/>
              <a:gd name="connsiteX1773" fmla="*/ 7249136 w 8938307"/>
              <a:gd name="connsiteY1773" fmla="*/ 2030194 h 2993922"/>
              <a:gd name="connsiteX1774" fmla="*/ 7243841 w 8938307"/>
              <a:gd name="connsiteY1774" fmla="*/ 2019605 h 2993922"/>
              <a:gd name="connsiteX1775" fmla="*/ 5734708 w 8938307"/>
              <a:gd name="connsiteY1775" fmla="*/ 2019605 h 2993922"/>
              <a:gd name="connsiteX1776" fmla="*/ 5740002 w 8938307"/>
              <a:gd name="connsiteY1776" fmla="*/ 2030194 h 2993922"/>
              <a:gd name="connsiteX1777" fmla="*/ 5729412 w 8938307"/>
              <a:gd name="connsiteY1777" fmla="*/ 2030194 h 2993922"/>
              <a:gd name="connsiteX1778" fmla="*/ 5734708 w 8938307"/>
              <a:gd name="connsiteY1778" fmla="*/ 2019605 h 2993922"/>
              <a:gd name="connsiteX1779" fmla="*/ 3950223 w 8938307"/>
              <a:gd name="connsiteY1779" fmla="*/ 2019605 h 2993922"/>
              <a:gd name="connsiteX1780" fmla="*/ 4003175 w 8938307"/>
              <a:gd name="connsiteY1780" fmla="*/ 2030194 h 2993922"/>
              <a:gd name="connsiteX1781" fmla="*/ 4013765 w 8938307"/>
              <a:gd name="connsiteY1781" fmla="*/ 2051376 h 2993922"/>
              <a:gd name="connsiteX1782" fmla="*/ 3971404 w 8938307"/>
              <a:gd name="connsiteY1782" fmla="*/ 2030194 h 2993922"/>
              <a:gd name="connsiteX1783" fmla="*/ 7341802 w 8938307"/>
              <a:gd name="connsiteY1783" fmla="*/ 2012985 h 2993922"/>
              <a:gd name="connsiteX1784" fmla="*/ 7349745 w 8938307"/>
              <a:gd name="connsiteY1784" fmla="*/ 2014309 h 2993922"/>
              <a:gd name="connsiteX1785" fmla="*/ 7360336 w 8938307"/>
              <a:gd name="connsiteY1785" fmla="*/ 2019605 h 2993922"/>
              <a:gd name="connsiteX1786" fmla="*/ 7370926 w 8938307"/>
              <a:gd name="connsiteY1786" fmla="*/ 2040786 h 2993922"/>
              <a:gd name="connsiteX1787" fmla="*/ 7355040 w 8938307"/>
              <a:gd name="connsiteY1787" fmla="*/ 2040786 h 2993922"/>
              <a:gd name="connsiteX1788" fmla="*/ 7349745 w 8938307"/>
              <a:gd name="connsiteY1788" fmla="*/ 2030194 h 2993922"/>
              <a:gd name="connsiteX1789" fmla="*/ 7339155 w 8938307"/>
              <a:gd name="connsiteY1789" fmla="*/ 2019605 h 2993922"/>
              <a:gd name="connsiteX1790" fmla="*/ 7341802 w 8938307"/>
              <a:gd name="connsiteY1790" fmla="*/ 2012985 h 2993922"/>
              <a:gd name="connsiteX1791" fmla="*/ 7762772 w 8938307"/>
              <a:gd name="connsiteY1791" fmla="*/ 2009015 h 2993922"/>
              <a:gd name="connsiteX1792" fmla="*/ 7773361 w 8938307"/>
              <a:gd name="connsiteY1792" fmla="*/ 2009015 h 2993922"/>
              <a:gd name="connsiteX1793" fmla="*/ 7762772 w 8938307"/>
              <a:gd name="connsiteY1793" fmla="*/ 2019605 h 2993922"/>
              <a:gd name="connsiteX1794" fmla="*/ 7317974 w 8938307"/>
              <a:gd name="connsiteY1794" fmla="*/ 2009015 h 2993922"/>
              <a:gd name="connsiteX1795" fmla="*/ 7328564 w 8938307"/>
              <a:gd name="connsiteY1795" fmla="*/ 2019605 h 2993922"/>
              <a:gd name="connsiteX1796" fmla="*/ 7328564 w 8938307"/>
              <a:gd name="connsiteY1796" fmla="*/ 2030194 h 2993922"/>
              <a:gd name="connsiteX1797" fmla="*/ 7317974 w 8938307"/>
              <a:gd name="connsiteY1797" fmla="*/ 2030194 h 2993922"/>
              <a:gd name="connsiteX1798" fmla="*/ 7317974 w 8938307"/>
              <a:gd name="connsiteY1798" fmla="*/ 2019605 h 2993922"/>
              <a:gd name="connsiteX1799" fmla="*/ 6650778 w 8938307"/>
              <a:gd name="connsiteY1799" fmla="*/ 2009015 h 2993922"/>
              <a:gd name="connsiteX1800" fmla="*/ 6650778 w 8938307"/>
              <a:gd name="connsiteY1800" fmla="*/ 2019605 h 2993922"/>
              <a:gd name="connsiteX1801" fmla="*/ 6671958 w 8938307"/>
              <a:gd name="connsiteY1801" fmla="*/ 2009015 h 2993922"/>
              <a:gd name="connsiteX1802" fmla="*/ 6333066 w 8938307"/>
              <a:gd name="connsiteY1802" fmla="*/ 2009015 h 2993922"/>
              <a:gd name="connsiteX1803" fmla="*/ 6311884 w 8938307"/>
              <a:gd name="connsiteY1803" fmla="*/ 2019605 h 2993922"/>
              <a:gd name="connsiteX1804" fmla="*/ 6311884 w 8938307"/>
              <a:gd name="connsiteY1804" fmla="*/ 2030194 h 2993922"/>
              <a:gd name="connsiteX1805" fmla="*/ 6343656 w 8938307"/>
              <a:gd name="connsiteY1805" fmla="*/ 2035490 h 2993922"/>
              <a:gd name="connsiteX1806" fmla="*/ 6364836 w 8938307"/>
              <a:gd name="connsiteY1806" fmla="*/ 2040786 h 2993922"/>
              <a:gd name="connsiteX1807" fmla="*/ 6386018 w 8938307"/>
              <a:gd name="connsiteY1807" fmla="*/ 2040786 h 2993922"/>
              <a:gd name="connsiteX1808" fmla="*/ 6386018 w 8938307"/>
              <a:gd name="connsiteY1808" fmla="*/ 2030194 h 2993922"/>
              <a:gd name="connsiteX1809" fmla="*/ 6386018 w 8938307"/>
              <a:gd name="connsiteY1809" fmla="*/ 2019605 h 2993922"/>
              <a:gd name="connsiteX1810" fmla="*/ 6370132 w 8938307"/>
              <a:gd name="connsiteY1810" fmla="*/ 2014309 h 2993922"/>
              <a:gd name="connsiteX1811" fmla="*/ 6354246 w 8938307"/>
              <a:gd name="connsiteY1811" fmla="*/ 2019605 h 2993922"/>
              <a:gd name="connsiteX1812" fmla="*/ 6333066 w 8938307"/>
              <a:gd name="connsiteY1812" fmla="*/ 2009015 h 2993922"/>
              <a:gd name="connsiteX1813" fmla="*/ 5263434 w 8938307"/>
              <a:gd name="connsiteY1813" fmla="*/ 2009015 h 2993922"/>
              <a:gd name="connsiteX1814" fmla="*/ 5274025 w 8938307"/>
              <a:gd name="connsiteY1814" fmla="*/ 2009015 h 2993922"/>
              <a:gd name="connsiteX1815" fmla="*/ 5263434 w 8938307"/>
              <a:gd name="connsiteY1815" fmla="*/ 2019605 h 2993922"/>
              <a:gd name="connsiteX1816" fmla="*/ 3783424 w 8938307"/>
              <a:gd name="connsiteY1816" fmla="*/ 2001072 h 2993922"/>
              <a:gd name="connsiteX1817" fmla="*/ 3791367 w 8938307"/>
              <a:gd name="connsiteY1817" fmla="*/ 2003719 h 2993922"/>
              <a:gd name="connsiteX1818" fmla="*/ 3801956 w 8938307"/>
              <a:gd name="connsiteY1818" fmla="*/ 2009015 h 2993922"/>
              <a:gd name="connsiteX1819" fmla="*/ 3780776 w 8938307"/>
              <a:gd name="connsiteY1819" fmla="*/ 2009015 h 2993922"/>
              <a:gd name="connsiteX1820" fmla="*/ 3780776 w 8938307"/>
              <a:gd name="connsiteY1820" fmla="*/ 2003719 h 2993922"/>
              <a:gd name="connsiteX1821" fmla="*/ 3783424 w 8938307"/>
              <a:gd name="connsiteY1821" fmla="*/ 2001072 h 2993922"/>
              <a:gd name="connsiteX1822" fmla="*/ 7540374 w 8938307"/>
              <a:gd name="connsiteY1822" fmla="*/ 1998424 h 2993922"/>
              <a:gd name="connsiteX1823" fmla="*/ 7550963 w 8938307"/>
              <a:gd name="connsiteY1823" fmla="*/ 1998424 h 2993922"/>
              <a:gd name="connsiteX1824" fmla="*/ 7540374 w 8938307"/>
              <a:gd name="connsiteY1824" fmla="*/ 2009015 h 2993922"/>
              <a:gd name="connsiteX1825" fmla="*/ 7540374 w 8938307"/>
              <a:gd name="connsiteY1825" fmla="*/ 1998424 h 2993922"/>
              <a:gd name="connsiteX1826" fmla="*/ 7339155 w 8938307"/>
              <a:gd name="connsiteY1826" fmla="*/ 1998424 h 2993922"/>
              <a:gd name="connsiteX1827" fmla="*/ 7349745 w 8938307"/>
              <a:gd name="connsiteY1827" fmla="*/ 1998424 h 2993922"/>
              <a:gd name="connsiteX1828" fmla="*/ 7339155 w 8938307"/>
              <a:gd name="connsiteY1828" fmla="*/ 2009015 h 2993922"/>
              <a:gd name="connsiteX1829" fmla="*/ 7047918 w 8938307"/>
              <a:gd name="connsiteY1829" fmla="*/ 1998424 h 2993922"/>
              <a:gd name="connsiteX1830" fmla="*/ 7047918 w 8938307"/>
              <a:gd name="connsiteY1830" fmla="*/ 2003719 h 2993922"/>
              <a:gd name="connsiteX1831" fmla="*/ 7074395 w 8938307"/>
              <a:gd name="connsiteY1831" fmla="*/ 2014309 h 2993922"/>
              <a:gd name="connsiteX1832" fmla="*/ 7100870 w 8938307"/>
              <a:gd name="connsiteY1832" fmla="*/ 2019605 h 2993922"/>
              <a:gd name="connsiteX1833" fmla="*/ 7116756 w 8938307"/>
              <a:gd name="connsiteY1833" fmla="*/ 2019605 h 2993922"/>
              <a:gd name="connsiteX1834" fmla="*/ 7127347 w 8938307"/>
              <a:gd name="connsiteY1834" fmla="*/ 2019605 h 2993922"/>
              <a:gd name="connsiteX1835" fmla="*/ 7127347 w 8938307"/>
              <a:gd name="connsiteY1835" fmla="*/ 2009015 h 2993922"/>
              <a:gd name="connsiteX1836" fmla="*/ 7137937 w 8938307"/>
              <a:gd name="connsiteY1836" fmla="*/ 2009015 h 2993922"/>
              <a:gd name="connsiteX1837" fmla="*/ 7095574 w 8938307"/>
              <a:gd name="connsiteY1837" fmla="*/ 1998424 h 2993922"/>
              <a:gd name="connsiteX1838" fmla="*/ 7074395 w 8938307"/>
              <a:gd name="connsiteY1838" fmla="*/ 1998424 h 2993922"/>
              <a:gd name="connsiteX1839" fmla="*/ 7053214 w 8938307"/>
              <a:gd name="connsiteY1839" fmla="*/ 1998424 h 2993922"/>
              <a:gd name="connsiteX1840" fmla="*/ 7047918 w 8938307"/>
              <a:gd name="connsiteY1840" fmla="*/ 1998424 h 2993922"/>
              <a:gd name="connsiteX1841" fmla="*/ 8493510 w 8938307"/>
              <a:gd name="connsiteY1841" fmla="*/ 1987834 h 2993922"/>
              <a:gd name="connsiteX1842" fmla="*/ 8504100 w 8938307"/>
              <a:gd name="connsiteY1842" fmla="*/ 1987834 h 2993922"/>
              <a:gd name="connsiteX1843" fmla="*/ 8514691 w 8938307"/>
              <a:gd name="connsiteY1843" fmla="*/ 1987834 h 2993922"/>
              <a:gd name="connsiteX1844" fmla="*/ 8525281 w 8938307"/>
              <a:gd name="connsiteY1844" fmla="*/ 1987834 h 2993922"/>
              <a:gd name="connsiteX1845" fmla="*/ 8541166 w 8938307"/>
              <a:gd name="connsiteY1845" fmla="*/ 1998424 h 2993922"/>
              <a:gd name="connsiteX1846" fmla="*/ 8546462 w 8938307"/>
              <a:gd name="connsiteY1846" fmla="*/ 1998424 h 2993922"/>
              <a:gd name="connsiteX1847" fmla="*/ 8631185 w 8938307"/>
              <a:gd name="connsiteY1847" fmla="*/ 2030194 h 2993922"/>
              <a:gd name="connsiteX1848" fmla="*/ 8647070 w 8938307"/>
              <a:gd name="connsiteY1848" fmla="*/ 2035490 h 2993922"/>
              <a:gd name="connsiteX1849" fmla="*/ 8662957 w 8938307"/>
              <a:gd name="connsiteY1849" fmla="*/ 2040786 h 2993922"/>
              <a:gd name="connsiteX1850" fmla="*/ 8673545 w 8938307"/>
              <a:gd name="connsiteY1850" fmla="*/ 2040786 h 2993922"/>
              <a:gd name="connsiteX1851" fmla="*/ 8694728 w 8938307"/>
              <a:gd name="connsiteY1851" fmla="*/ 2061967 h 2993922"/>
              <a:gd name="connsiteX1852" fmla="*/ 8715908 w 8938307"/>
              <a:gd name="connsiteY1852" fmla="*/ 2072557 h 2993922"/>
              <a:gd name="connsiteX1853" fmla="*/ 8684137 w 8938307"/>
              <a:gd name="connsiteY1853" fmla="*/ 2072557 h 2993922"/>
              <a:gd name="connsiteX1854" fmla="*/ 8641775 w 8938307"/>
              <a:gd name="connsiteY1854" fmla="*/ 2051376 h 2993922"/>
              <a:gd name="connsiteX1855" fmla="*/ 8610004 w 8938307"/>
              <a:gd name="connsiteY1855" fmla="*/ 2040786 h 2993922"/>
              <a:gd name="connsiteX1856" fmla="*/ 8578233 w 8938307"/>
              <a:gd name="connsiteY1856" fmla="*/ 2030194 h 2993922"/>
              <a:gd name="connsiteX1857" fmla="*/ 8567641 w 8938307"/>
              <a:gd name="connsiteY1857" fmla="*/ 2024900 h 2993922"/>
              <a:gd name="connsiteX1858" fmla="*/ 8514691 w 8938307"/>
              <a:gd name="connsiteY1858" fmla="*/ 2009015 h 2993922"/>
              <a:gd name="connsiteX1859" fmla="*/ 7423878 w 8938307"/>
              <a:gd name="connsiteY1859" fmla="*/ 1987834 h 2993922"/>
              <a:gd name="connsiteX1860" fmla="*/ 7434468 w 8938307"/>
              <a:gd name="connsiteY1860" fmla="*/ 1993128 h 2993922"/>
              <a:gd name="connsiteX1861" fmla="*/ 7423878 w 8938307"/>
              <a:gd name="connsiteY1861" fmla="*/ 1998424 h 2993922"/>
              <a:gd name="connsiteX1862" fmla="*/ 7413288 w 8938307"/>
              <a:gd name="connsiteY1862" fmla="*/ 1998424 h 2993922"/>
              <a:gd name="connsiteX1863" fmla="*/ 7423878 w 8938307"/>
              <a:gd name="connsiteY1863" fmla="*/ 1987834 h 2993922"/>
              <a:gd name="connsiteX1864" fmla="*/ 5972991 w 8938307"/>
              <a:gd name="connsiteY1864" fmla="*/ 1987834 h 2993922"/>
              <a:gd name="connsiteX1865" fmla="*/ 5972991 w 8938307"/>
              <a:gd name="connsiteY1865" fmla="*/ 2009015 h 2993922"/>
              <a:gd name="connsiteX1866" fmla="*/ 6036534 w 8938307"/>
              <a:gd name="connsiteY1866" fmla="*/ 2030194 h 2993922"/>
              <a:gd name="connsiteX1867" fmla="*/ 6057716 w 8938307"/>
              <a:gd name="connsiteY1867" fmla="*/ 2019605 h 2993922"/>
              <a:gd name="connsiteX1868" fmla="*/ 6068305 w 8938307"/>
              <a:gd name="connsiteY1868" fmla="*/ 2030194 h 2993922"/>
              <a:gd name="connsiteX1869" fmla="*/ 6089486 w 8938307"/>
              <a:gd name="connsiteY1869" fmla="*/ 2030194 h 2993922"/>
              <a:gd name="connsiteX1870" fmla="*/ 6036534 w 8938307"/>
              <a:gd name="connsiteY1870" fmla="*/ 2009015 h 2993922"/>
              <a:gd name="connsiteX1871" fmla="*/ 6025943 w 8938307"/>
              <a:gd name="connsiteY1871" fmla="*/ 2009015 h 2993922"/>
              <a:gd name="connsiteX1872" fmla="*/ 6015353 w 8938307"/>
              <a:gd name="connsiteY1872" fmla="*/ 2003719 h 2993922"/>
              <a:gd name="connsiteX1873" fmla="*/ 6025943 w 8938307"/>
              <a:gd name="connsiteY1873" fmla="*/ 1998424 h 2993922"/>
              <a:gd name="connsiteX1874" fmla="*/ 5994172 w 8938307"/>
              <a:gd name="connsiteY1874" fmla="*/ 1987834 h 2993922"/>
              <a:gd name="connsiteX1875" fmla="*/ 5379929 w 8938307"/>
              <a:gd name="connsiteY1875" fmla="*/ 1987834 h 2993922"/>
              <a:gd name="connsiteX1876" fmla="*/ 5369339 w 8938307"/>
              <a:gd name="connsiteY1876" fmla="*/ 1993128 h 2993922"/>
              <a:gd name="connsiteX1877" fmla="*/ 5379929 w 8938307"/>
              <a:gd name="connsiteY1877" fmla="*/ 1998424 h 2993922"/>
              <a:gd name="connsiteX1878" fmla="*/ 5401110 w 8938307"/>
              <a:gd name="connsiteY1878" fmla="*/ 2009015 h 2993922"/>
              <a:gd name="connsiteX1879" fmla="*/ 5411700 w 8938307"/>
              <a:gd name="connsiteY1879" fmla="*/ 2014309 h 2993922"/>
              <a:gd name="connsiteX1880" fmla="*/ 5432881 w 8938307"/>
              <a:gd name="connsiteY1880" fmla="*/ 2019605 h 2993922"/>
              <a:gd name="connsiteX1881" fmla="*/ 5454062 w 8938307"/>
              <a:gd name="connsiteY1881" fmla="*/ 2019605 h 2993922"/>
              <a:gd name="connsiteX1882" fmla="*/ 5443471 w 8938307"/>
              <a:gd name="connsiteY1882" fmla="*/ 2014309 h 2993922"/>
              <a:gd name="connsiteX1883" fmla="*/ 5422291 w 8938307"/>
              <a:gd name="connsiteY1883" fmla="*/ 2009015 h 2993922"/>
              <a:gd name="connsiteX1884" fmla="*/ 5395814 w 8938307"/>
              <a:gd name="connsiteY1884" fmla="*/ 1993128 h 2993922"/>
              <a:gd name="connsiteX1885" fmla="*/ 5379929 w 8938307"/>
              <a:gd name="connsiteY1885" fmla="*/ 1987834 h 2993922"/>
              <a:gd name="connsiteX1886" fmla="*/ 4490334 w 8938307"/>
              <a:gd name="connsiteY1886" fmla="*/ 1987834 h 2993922"/>
              <a:gd name="connsiteX1887" fmla="*/ 4490334 w 8938307"/>
              <a:gd name="connsiteY1887" fmla="*/ 1998424 h 2993922"/>
              <a:gd name="connsiteX1888" fmla="*/ 4479743 w 8938307"/>
              <a:gd name="connsiteY1888" fmla="*/ 1998424 h 2993922"/>
              <a:gd name="connsiteX1889" fmla="*/ 4479743 w 8938307"/>
              <a:gd name="connsiteY1889" fmla="*/ 1993128 h 2993922"/>
              <a:gd name="connsiteX1890" fmla="*/ 4490334 w 8938307"/>
              <a:gd name="connsiteY1890" fmla="*/ 1987834 h 2993922"/>
              <a:gd name="connsiteX1891" fmla="*/ 4426791 w 8938307"/>
              <a:gd name="connsiteY1891" fmla="*/ 1987834 h 2993922"/>
              <a:gd name="connsiteX1892" fmla="*/ 4458562 w 8938307"/>
              <a:gd name="connsiteY1892" fmla="*/ 2009015 h 2993922"/>
              <a:gd name="connsiteX1893" fmla="*/ 4426791 w 8938307"/>
              <a:gd name="connsiteY1893" fmla="*/ 2009015 h 2993922"/>
              <a:gd name="connsiteX1894" fmla="*/ 7339155 w 8938307"/>
              <a:gd name="connsiteY1894" fmla="*/ 1977242 h 2993922"/>
              <a:gd name="connsiteX1895" fmla="*/ 7349745 w 8938307"/>
              <a:gd name="connsiteY1895" fmla="*/ 1977242 h 2993922"/>
              <a:gd name="connsiteX1896" fmla="*/ 7360336 w 8938307"/>
              <a:gd name="connsiteY1896" fmla="*/ 1977242 h 2993922"/>
              <a:gd name="connsiteX1897" fmla="*/ 7360336 w 8938307"/>
              <a:gd name="connsiteY1897" fmla="*/ 1982538 h 2993922"/>
              <a:gd name="connsiteX1898" fmla="*/ 7349745 w 8938307"/>
              <a:gd name="connsiteY1898" fmla="*/ 1987834 h 2993922"/>
              <a:gd name="connsiteX1899" fmla="*/ 7339155 w 8938307"/>
              <a:gd name="connsiteY1899" fmla="*/ 1977242 h 2993922"/>
              <a:gd name="connsiteX1900" fmla="*/ 6550169 w 8938307"/>
              <a:gd name="connsiteY1900" fmla="*/ 1977242 h 2993922"/>
              <a:gd name="connsiteX1901" fmla="*/ 6566054 w 8938307"/>
              <a:gd name="connsiteY1901" fmla="*/ 1977242 h 2993922"/>
              <a:gd name="connsiteX1902" fmla="*/ 6576646 w 8938307"/>
              <a:gd name="connsiteY1902" fmla="*/ 1977242 h 2993922"/>
              <a:gd name="connsiteX1903" fmla="*/ 6576646 w 8938307"/>
              <a:gd name="connsiteY1903" fmla="*/ 1987834 h 2993922"/>
              <a:gd name="connsiteX1904" fmla="*/ 6566054 w 8938307"/>
              <a:gd name="connsiteY1904" fmla="*/ 1987834 h 2993922"/>
              <a:gd name="connsiteX1905" fmla="*/ 6550169 w 8938307"/>
              <a:gd name="connsiteY1905" fmla="*/ 1977242 h 2993922"/>
              <a:gd name="connsiteX1906" fmla="*/ 6428380 w 8938307"/>
              <a:gd name="connsiteY1906" fmla="*/ 1977242 h 2993922"/>
              <a:gd name="connsiteX1907" fmla="*/ 6438970 w 8938307"/>
              <a:gd name="connsiteY1907" fmla="*/ 1977242 h 2993922"/>
              <a:gd name="connsiteX1908" fmla="*/ 6481332 w 8938307"/>
              <a:gd name="connsiteY1908" fmla="*/ 1977242 h 2993922"/>
              <a:gd name="connsiteX1909" fmla="*/ 6523694 w 8938307"/>
              <a:gd name="connsiteY1909" fmla="*/ 1977242 h 2993922"/>
              <a:gd name="connsiteX1910" fmla="*/ 6534284 w 8938307"/>
              <a:gd name="connsiteY1910" fmla="*/ 1977242 h 2993922"/>
              <a:gd name="connsiteX1911" fmla="*/ 6544874 w 8938307"/>
              <a:gd name="connsiteY1911" fmla="*/ 1977242 h 2993922"/>
              <a:gd name="connsiteX1912" fmla="*/ 6550169 w 8938307"/>
              <a:gd name="connsiteY1912" fmla="*/ 1977242 h 2993922"/>
              <a:gd name="connsiteX1913" fmla="*/ 6534284 w 8938307"/>
              <a:gd name="connsiteY1913" fmla="*/ 1982538 h 2993922"/>
              <a:gd name="connsiteX1914" fmla="*/ 6539579 w 8938307"/>
              <a:gd name="connsiteY1914" fmla="*/ 1987834 h 2993922"/>
              <a:gd name="connsiteX1915" fmla="*/ 6544874 w 8938307"/>
              <a:gd name="connsiteY1915" fmla="*/ 1998424 h 2993922"/>
              <a:gd name="connsiteX1916" fmla="*/ 6555464 w 8938307"/>
              <a:gd name="connsiteY1916" fmla="*/ 2009015 h 2993922"/>
              <a:gd name="connsiteX1917" fmla="*/ 6560759 w 8938307"/>
              <a:gd name="connsiteY1917" fmla="*/ 2014309 h 2993922"/>
              <a:gd name="connsiteX1918" fmla="*/ 6534284 w 8938307"/>
              <a:gd name="connsiteY1918" fmla="*/ 2009015 h 2993922"/>
              <a:gd name="connsiteX1919" fmla="*/ 6491922 w 8938307"/>
              <a:gd name="connsiteY1919" fmla="*/ 1998424 h 2993922"/>
              <a:gd name="connsiteX1920" fmla="*/ 6476036 w 8938307"/>
              <a:gd name="connsiteY1920" fmla="*/ 1993128 h 2993922"/>
              <a:gd name="connsiteX1921" fmla="*/ 6470740 w 8938307"/>
              <a:gd name="connsiteY1921" fmla="*/ 1987834 h 2993922"/>
              <a:gd name="connsiteX1922" fmla="*/ 6470740 w 8938307"/>
              <a:gd name="connsiteY1922" fmla="*/ 1998424 h 2993922"/>
              <a:gd name="connsiteX1923" fmla="*/ 6470740 w 8938307"/>
              <a:gd name="connsiteY1923" fmla="*/ 2009015 h 2993922"/>
              <a:gd name="connsiteX1924" fmla="*/ 6449560 w 8938307"/>
              <a:gd name="connsiteY1924" fmla="*/ 1993128 h 2993922"/>
              <a:gd name="connsiteX1925" fmla="*/ 6428380 w 8938307"/>
              <a:gd name="connsiteY1925" fmla="*/ 1977242 h 2993922"/>
              <a:gd name="connsiteX1926" fmla="*/ 5146940 w 8938307"/>
              <a:gd name="connsiteY1926" fmla="*/ 1977242 h 2993922"/>
              <a:gd name="connsiteX1927" fmla="*/ 5168121 w 8938307"/>
              <a:gd name="connsiteY1927" fmla="*/ 1987834 h 2993922"/>
              <a:gd name="connsiteX1928" fmla="*/ 5157530 w 8938307"/>
              <a:gd name="connsiteY1928" fmla="*/ 1987834 h 2993922"/>
              <a:gd name="connsiteX1929" fmla="*/ 5146940 w 8938307"/>
              <a:gd name="connsiteY1929" fmla="*/ 1987834 h 2993922"/>
              <a:gd name="connsiteX1930" fmla="*/ 5157530 w 8938307"/>
              <a:gd name="connsiteY1930" fmla="*/ 1998424 h 2993922"/>
              <a:gd name="connsiteX1931" fmla="*/ 5178710 w 8938307"/>
              <a:gd name="connsiteY1931" fmla="*/ 1987834 h 2993922"/>
              <a:gd name="connsiteX1932" fmla="*/ 5157530 w 8938307"/>
              <a:gd name="connsiteY1932" fmla="*/ 1977242 h 2993922"/>
              <a:gd name="connsiteX1933" fmla="*/ 5009265 w 8938307"/>
              <a:gd name="connsiteY1933" fmla="*/ 1977242 h 2993922"/>
              <a:gd name="connsiteX1934" fmla="*/ 5009265 w 8938307"/>
              <a:gd name="connsiteY1934" fmla="*/ 1987834 h 2993922"/>
              <a:gd name="connsiteX1935" fmla="*/ 5019854 w 8938307"/>
              <a:gd name="connsiteY1935" fmla="*/ 1977242 h 2993922"/>
              <a:gd name="connsiteX1936" fmla="*/ 5009265 w 8938307"/>
              <a:gd name="connsiteY1936" fmla="*/ 1977242 h 2993922"/>
              <a:gd name="connsiteX1937" fmla="*/ 7104842 w 8938307"/>
              <a:gd name="connsiteY1937" fmla="*/ 1971948 h 2993922"/>
              <a:gd name="connsiteX1938" fmla="*/ 7095574 w 8938307"/>
              <a:gd name="connsiteY1938" fmla="*/ 1977242 h 2993922"/>
              <a:gd name="connsiteX1939" fmla="*/ 7106166 w 8938307"/>
              <a:gd name="connsiteY1939" fmla="*/ 1987834 h 2993922"/>
              <a:gd name="connsiteX1940" fmla="*/ 7116756 w 8938307"/>
              <a:gd name="connsiteY1940" fmla="*/ 1987834 h 2993922"/>
              <a:gd name="connsiteX1941" fmla="*/ 7111462 w 8938307"/>
              <a:gd name="connsiteY1941" fmla="*/ 1977242 h 2993922"/>
              <a:gd name="connsiteX1942" fmla="*/ 7104842 w 8938307"/>
              <a:gd name="connsiteY1942" fmla="*/ 1971948 h 2993922"/>
              <a:gd name="connsiteX1943" fmla="*/ 7635686 w 8938307"/>
              <a:gd name="connsiteY1943" fmla="*/ 1966653 h 2993922"/>
              <a:gd name="connsiteX1944" fmla="*/ 7646278 w 8938307"/>
              <a:gd name="connsiteY1944" fmla="*/ 1977242 h 2993922"/>
              <a:gd name="connsiteX1945" fmla="*/ 7667457 w 8938307"/>
              <a:gd name="connsiteY1945" fmla="*/ 1966653 h 2993922"/>
              <a:gd name="connsiteX1946" fmla="*/ 7651572 w 8938307"/>
              <a:gd name="connsiteY1946" fmla="*/ 1966653 h 2993922"/>
              <a:gd name="connsiteX1947" fmla="*/ 7635686 w 8938307"/>
              <a:gd name="connsiteY1947" fmla="*/ 1966653 h 2993922"/>
              <a:gd name="connsiteX1948" fmla="*/ 6608416 w 8938307"/>
              <a:gd name="connsiteY1948" fmla="*/ 1966653 h 2993922"/>
              <a:gd name="connsiteX1949" fmla="*/ 6619006 w 8938307"/>
              <a:gd name="connsiteY1949" fmla="*/ 1977242 h 2993922"/>
              <a:gd name="connsiteX1950" fmla="*/ 6629598 w 8938307"/>
              <a:gd name="connsiteY1950" fmla="*/ 1966653 h 2993922"/>
              <a:gd name="connsiteX1951" fmla="*/ 6619006 w 8938307"/>
              <a:gd name="connsiteY1951" fmla="*/ 1966653 h 2993922"/>
              <a:gd name="connsiteX1952" fmla="*/ 6608416 w 8938307"/>
              <a:gd name="connsiteY1952" fmla="*/ 1966653 h 2993922"/>
              <a:gd name="connsiteX1953" fmla="*/ 6174209 w 8938307"/>
              <a:gd name="connsiteY1953" fmla="*/ 1966653 h 2993922"/>
              <a:gd name="connsiteX1954" fmla="*/ 6174209 w 8938307"/>
              <a:gd name="connsiteY1954" fmla="*/ 1977242 h 2993922"/>
              <a:gd name="connsiteX1955" fmla="*/ 6184800 w 8938307"/>
              <a:gd name="connsiteY1955" fmla="*/ 1977242 h 2993922"/>
              <a:gd name="connsiteX1956" fmla="*/ 6174209 w 8938307"/>
              <a:gd name="connsiteY1956" fmla="*/ 1966653 h 2993922"/>
              <a:gd name="connsiteX1957" fmla="*/ 5941220 w 8938307"/>
              <a:gd name="connsiteY1957" fmla="*/ 1966653 h 2993922"/>
              <a:gd name="connsiteX1958" fmla="*/ 5930630 w 8938307"/>
              <a:gd name="connsiteY1958" fmla="*/ 1977242 h 2993922"/>
              <a:gd name="connsiteX1959" fmla="*/ 5930630 w 8938307"/>
              <a:gd name="connsiteY1959" fmla="*/ 1987834 h 2993922"/>
              <a:gd name="connsiteX1960" fmla="*/ 5941220 w 8938307"/>
              <a:gd name="connsiteY1960" fmla="*/ 1987834 h 2993922"/>
              <a:gd name="connsiteX1961" fmla="*/ 5962401 w 8938307"/>
              <a:gd name="connsiteY1961" fmla="*/ 1987834 h 2993922"/>
              <a:gd name="connsiteX1962" fmla="*/ 5951812 w 8938307"/>
              <a:gd name="connsiteY1962" fmla="*/ 1977242 h 2993922"/>
              <a:gd name="connsiteX1963" fmla="*/ 5941220 w 8938307"/>
              <a:gd name="connsiteY1963" fmla="*/ 1966653 h 2993922"/>
              <a:gd name="connsiteX1964" fmla="*/ 5845908 w 8938307"/>
              <a:gd name="connsiteY1964" fmla="*/ 1966653 h 2993922"/>
              <a:gd name="connsiteX1965" fmla="*/ 5830020 w 8938307"/>
              <a:gd name="connsiteY1965" fmla="*/ 1977242 h 2993922"/>
              <a:gd name="connsiteX1966" fmla="*/ 5845908 w 8938307"/>
              <a:gd name="connsiteY1966" fmla="*/ 1998424 h 2993922"/>
              <a:gd name="connsiteX1967" fmla="*/ 5877678 w 8938307"/>
              <a:gd name="connsiteY1967" fmla="*/ 1998424 h 2993922"/>
              <a:gd name="connsiteX1968" fmla="*/ 5882972 w 8938307"/>
              <a:gd name="connsiteY1968" fmla="*/ 1977242 h 2993922"/>
              <a:gd name="connsiteX1969" fmla="*/ 5867087 w 8938307"/>
              <a:gd name="connsiteY1969" fmla="*/ 1977242 h 2993922"/>
              <a:gd name="connsiteX1970" fmla="*/ 5856497 w 8938307"/>
              <a:gd name="connsiteY1970" fmla="*/ 1966653 h 2993922"/>
              <a:gd name="connsiteX1971" fmla="*/ 5845908 w 8938307"/>
              <a:gd name="connsiteY1971" fmla="*/ 1966653 h 2993922"/>
              <a:gd name="connsiteX1972" fmla="*/ 5687051 w 8938307"/>
              <a:gd name="connsiteY1972" fmla="*/ 1966653 h 2993922"/>
              <a:gd name="connsiteX1973" fmla="*/ 5676460 w 8938307"/>
              <a:gd name="connsiteY1973" fmla="*/ 1977242 h 2993922"/>
              <a:gd name="connsiteX1974" fmla="*/ 5681756 w 8938307"/>
              <a:gd name="connsiteY1974" fmla="*/ 1987834 h 2993922"/>
              <a:gd name="connsiteX1975" fmla="*/ 5687051 w 8938307"/>
              <a:gd name="connsiteY1975" fmla="*/ 1977242 h 2993922"/>
              <a:gd name="connsiteX1976" fmla="*/ 5687051 w 8938307"/>
              <a:gd name="connsiteY1976" fmla="*/ 1966653 h 2993922"/>
              <a:gd name="connsiteX1977" fmla="*/ 8424672 w 8938307"/>
              <a:gd name="connsiteY1977" fmla="*/ 1963344 h 2993922"/>
              <a:gd name="connsiteX1978" fmla="*/ 8440558 w 8938307"/>
              <a:gd name="connsiteY1978" fmla="*/ 1977242 h 2993922"/>
              <a:gd name="connsiteX1979" fmla="*/ 8451148 w 8938307"/>
              <a:gd name="connsiteY1979" fmla="*/ 1987834 h 2993922"/>
              <a:gd name="connsiteX1980" fmla="*/ 8429968 w 8938307"/>
              <a:gd name="connsiteY1980" fmla="*/ 1977242 h 2993922"/>
              <a:gd name="connsiteX1981" fmla="*/ 8419377 w 8938307"/>
              <a:gd name="connsiteY1981" fmla="*/ 1966653 h 2993922"/>
              <a:gd name="connsiteX1982" fmla="*/ 8424672 w 8938307"/>
              <a:gd name="connsiteY1982" fmla="*/ 1963344 h 2993922"/>
              <a:gd name="connsiteX1983" fmla="*/ 7540374 w 8938307"/>
              <a:gd name="connsiteY1983" fmla="*/ 1956063 h 2993922"/>
              <a:gd name="connsiteX1984" fmla="*/ 7529782 w 8938307"/>
              <a:gd name="connsiteY1984" fmla="*/ 1966653 h 2993922"/>
              <a:gd name="connsiteX1985" fmla="*/ 7540374 w 8938307"/>
              <a:gd name="connsiteY1985" fmla="*/ 1966653 h 2993922"/>
              <a:gd name="connsiteX1986" fmla="*/ 7434468 w 8938307"/>
              <a:gd name="connsiteY1986" fmla="*/ 1956063 h 2993922"/>
              <a:gd name="connsiteX1987" fmla="*/ 7445059 w 8938307"/>
              <a:gd name="connsiteY1987" fmla="*/ 1966653 h 2993922"/>
              <a:gd name="connsiteX1988" fmla="*/ 7455649 w 8938307"/>
              <a:gd name="connsiteY1988" fmla="*/ 1977242 h 2993922"/>
              <a:gd name="connsiteX1989" fmla="*/ 7466240 w 8938307"/>
              <a:gd name="connsiteY1989" fmla="*/ 1982538 h 2993922"/>
              <a:gd name="connsiteX1990" fmla="*/ 7455649 w 8938307"/>
              <a:gd name="connsiteY1990" fmla="*/ 1987834 h 2993922"/>
              <a:gd name="connsiteX1991" fmla="*/ 7445059 w 8938307"/>
              <a:gd name="connsiteY1991" fmla="*/ 1987834 h 2993922"/>
              <a:gd name="connsiteX1992" fmla="*/ 7434468 w 8938307"/>
              <a:gd name="connsiteY1992" fmla="*/ 1977242 h 2993922"/>
              <a:gd name="connsiteX1993" fmla="*/ 7233251 w 8938307"/>
              <a:gd name="connsiteY1993" fmla="*/ 1956063 h 2993922"/>
              <a:gd name="connsiteX1994" fmla="*/ 7233251 w 8938307"/>
              <a:gd name="connsiteY1994" fmla="*/ 1966653 h 2993922"/>
              <a:gd name="connsiteX1995" fmla="*/ 7243841 w 8938307"/>
              <a:gd name="connsiteY1995" fmla="*/ 1971948 h 2993922"/>
              <a:gd name="connsiteX1996" fmla="*/ 7254432 w 8938307"/>
              <a:gd name="connsiteY1996" fmla="*/ 1966653 h 2993922"/>
              <a:gd name="connsiteX1997" fmla="*/ 7254432 w 8938307"/>
              <a:gd name="connsiteY1997" fmla="*/ 1956063 h 2993922"/>
              <a:gd name="connsiteX1998" fmla="*/ 7243841 w 8938307"/>
              <a:gd name="connsiteY1998" fmla="*/ 1956063 h 2993922"/>
              <a:gd name="connsiteX1999" fmla="*/ 5623508 w 8938307"/>
              <a:gd name="connsiteY1999" fmla="*/ 1956063 h 2993922"/>
              <a:gd name="connsiteX2000" fmla="*/ 5634099 w 8938307"/>
              <a:gd name="connsiteY2000" fmla="*/ 1966653 h 2993922"/>
              <a:gd name="connsiteX2001" fmla="*/ 5649984 w 8938307"/>
              <a:gd name="connsiteY2001" fmla="*/ 1977242 h 2993922"/>
              <a:gd name="connsiteX2002" fmla="*/ 5655279 w 8938307"/>
              <a:gd name="connsiteY2002" fmla="*/ 1966653 h 2993922"/>
              <a:gd name="connsiteX2003" fmla="*/ 5623508 w 8938307"/>
              <a:gd name="connsiteY2003" fmla="*/ 1956063 h 2993922"/>
              <a:gd name="connsiteX2004" fmla="*/ 5570556 w 8938307"/>
              <a:gd name="connsiteY2004" fmla="*/ 1956063 h 2993922"/>
              <a:gd name="connsiteX2005" fmla="*/ 5559966 w 8938307"/>
              <a:gd name="connsiteY2005" fmla="*/ 1966653 h 2993922"/>
              <a:gd name="connsiteX2006" fmla="*/ 5570556 w 8938307"/>
              <a:gd name="connsiteY2006" fmla="*/ 1961357 h 2993922"/>
              <a:gd name="connsiteX2007" fmla="*/ 5570556 w 8938307"/>
              <a:gd name="connsiteY2007" fmla="*/ 1956063 h 2993922"/>
              <a:gd name="connsiteX2008" fmla="*/ 5115169 w 8938307"/>
              <a:gd name="connsiteY2008" fmla="*/ 1956063 h 2993922"/>
              <a:gd name="connsiteX2009" fmla="*/ 5104578 w 8938307"/>
              <a:gd name="connsiteY2009" fmla="*/ 1966653 h 2993922"/>
              <a:gd name="connsiteX2010" fmla="*/ 5104578 w 8938307"/>
              <a:gd name="connsiteY2010" fmla="*/ 1977242 h 2993922"/>
              <a:gd name="connsiteX2011" fmla="*/ 5115169 w 8938307"/>
              <a:gd name="connsiteY2011" fmla="*/ 1977242 h 2993922"/>
              <a:gd name="connsiteX2012" fmla="*/ 5125758 w 8938307"/>
              <a:gd name="connsiteY2012" fmla="*/ 1966653 h 2993922"/>
              <a:gd name="connsiteX2013" fmla="*/ 5125758 w 8938307"/>
              <a:gd name="connsiteY2013" fmla="*/ 1961357 h 2993922"/>
              <a:gd name="connsiteX2014" fmla="*/ 5115169 w 8938307"/>
              <a:gd name="connsiteY2014" fmla="*/ 1956063 h 2993922"/>
              <a:gd name="connsiteX2015" fmla="*/ 4522106 w 8938307"/>
              <a:gd name="connsiteY2015" fmla="*/ 1956063 h 2993922"/>
              <a:gd name="connsiteX2016" fmla="*/ 4522106 w 8938307"/>
              <a:gd name="connsiteY2016" fmla="*/ 1966653 h 2993922"/>
              <a:gd name="connsiteX2017" fmla="*/ 4532695 w 8938307"/>
              <a:gd name="connsiteY2017" fmla="*/ 1966653 h 2993922"/>
              <a:gd name="connsiteX2018" fmla="*/ 4522106 w 8938307"/>
              <a:gd name="connsiteY2018" fmla="*/ 1956063 h 2993922"/>
              <a:gd name="connsiteX2019" fmla="*/ 4160708 w 8938307"/>
              <a:gd name="connsiteY2019" fmla="*/ 1949444 h 2993922"/>
              <a:gd name="connsiteX2020" fmla="*/ 4156736 w 8938307"/>
              <a:gd name="connsiteY2020" fmla="*/ 1950767 h 2993922"/>
              <a:gd name="connsiteX2021" fmla="*/ 4162031 w 8938307"/>
              <a:gd name="connsiteY2021" fmla="*/ 1961357 h 2993922"/>
              <a:gd name="connsiteX2022" fmla="*/ 4172621 w 8938307"/>
              <a:gd name="connsiteY2022" fmla="*/ 1966653 h 2993922"/>
              <a:gd name="connsiteX2023" fmla="*/ 4162031 w 8938307"/>
              <a:gd name="connsiteY2023" fmla="*/ 1956063 h 2993922"/>
              <a:gd name="connsiteX2024" fmla="*/ 4160708 w 8938307"/>
              <a:gd name="connsiteY2024" fmla="*/ 1949444 h 2993922"/>
              <a:gd name="connsiteX2025" fmla="*/ 7699230 w 8938307"/>
              <a:gd name="connsiteY2025" fmla="*/ 1945472 h 2993922"/>
              <a:gd name="connsiteX2026" fmla="*/ 7699230 w 8938307"/>
              <a:gd name="connsiteY2026" fmla="*/ 1966653 h 2993922"/>
              <a:gd name="connsiteX2027" fmla="*/ 7720409 w 8938307"/>
              <a:gd name="connsiteY2027" fmla="*/ 1966653 h 2993922"/>
              <a:gd name="connsiteX2028" fmla="*/ 7731000 w 8938307"/>
              <a:gd name="connsiteY2028" fmla="*/ 1966653 h 2993922"/>
              <a:gd name="connsiteX2029" fmla="*/ 7709820 w 8938307"/>
              <a:gd name="connsiteY2029" fmla="*/ 1956063 h 2993922"/>
              <a:gd name="connsiteX2030" fmla="*/ 7699230 w 8938307"/>
              <a:gd name="connsiteY2030" fmla="*/ 1945472 h 2993922"/>
              <a:gd name="connsiteX2031" fmla="*/ 7646278 w 8938307"/>
              <a:gd name="connsiteY2031" fmla="*/ 1945472 h 2993922"/>
              <a:gd name="connsiteX2032" fmla="*/ 7656867 w 8938307"/>
              <a:gd name="connsiteY2032" fmla="*/ 1956063 h 2993922"/>
              <a:gd name="connsiteX2033" fmla="*/ 7656867 w 8938307"/>
              <a:gd name="connsiteY2033" fmla="*/ 1945472 h 2993922"/>
              <a:gd name="connsiteX2034" fmla="*/ 7646278 w 8938307"/>
              <a:gd name="connsiteY2034" fmla="*/ 1945472 h 2993922"/>
              <a:gd name="connsiteX2035" fmla="*/ 7593326 w 8938307"/>
              <a:gd name="connsiteY2035" fmla="*/ 1945472 h 2993922"/>
              <a:gd name="connsiteX2036" fmla="*/ 7582734 w 8938307"/>
              <a:gd name="connsiteY2036" fmla="*/ 1977242 h 2993922"/>
              <a:gd name="connsiteX2037" fmla="*/ 7593326 w 8938307"/>
              <a:gd name="connsiteY2037" fmla="*/ 1966653 h 2993922"/>
              <a:gd name="connsiteX2038" fmla="*/ 7370926 w 8938307"/>
              <a:gd name="connsiteY2038" fmla="*/ 1945472 h 2993922"/>
              <a:gd name="connsiteX2039" fmla="*/ 7370926 w 8938307"/>
              <a:gd name="connsiteY2039" fmla="*/ 1956063 h 2993922"/>
              <a:gd name="connsiteX2040" fmla="*/ 7381516 w 8938307"/>
              <a:gd name="connsiteY2040" fmla="*/ 1956063 h 2993922"/>
              <a:gd name="connsiteX2041" fmla="*/ 7376222 w 8938307"/>
              <a:gd name="connsiteY2041" fmla="*/ 1945472 h 2993922"/>
              <a:gd name="connsiteX2042" fmla="*/ 7370926 w 8938307"/>
              <a:gd name="connsiteY2042" fmla="*/ 1945472 h 2993922"/>
              <a:gd name="connsiteX2043" fmla="*/ 3685463 w 8938307"/>
              <a:gd name="connsiteY2043" fmla="*/ 1945472 h 2993922"/>
              <a:gd name="connsiteX2044" fmla="*/ 3706644 w 8938307"/>
              <a:gd name="connsiteY2044" fmla="*/ 1945472 h 2993922"/>
              <a:gd name="connsiteX2045" fmla="*/ 3706644 w 8938307"/>
              <a:gd name="connsiteY2045" fmla="*/ 1956063 h 2993922"/>
              <a:gd name="connsiteX2046" fmla="*/ 3685463 w 8938307"/>
              <a:gd name="connsiteY2046" fmla="*/ 1945472 h 2993922"/>
              <a:gd name="connsiteX2047" fmla="*/ 7519192 w 8938307"/>
              <a:gd name="connsiteY2047" fmla="*/ 1934882 h 2993922"/>
              <a:gd name="connsiteX2048" fmla="*/ 7519192 w 8938307"/>
              <a:gd name="connsiteY2048" fmla="*/ 1945472 h 2993922"/>
              <a:gd name="connsiteX2049" fmla="*/ 7519192 w 8938307"/>
              <a:gd name="connsiteY2049" fmla="*/ 1956063 h 2993922"/>
              <a:gd name="connsiteX2050" fmla="*/ 7529782 w 8938307"/>
              <a:gd name="connsiteY2050" fmla="*/ 1945472 h 2993922"/>
              <a:gd name="connsiteX2051" fmla="*/ 7519192 w 8938307"/>
              <a:gd name="connsiteY2051" fmla="*/ 1934882 h 2993922"/>
              <a:gd name="connsiteX2052" fmla="*/ 7434468 w 8938307"/>
              <a:gd name="connsiteY2052" fmla="*/ 1934882 h 2993922"/>
              <a:gd name="connsiteX2053" fmla="*/ 7445059 w 8938307"/>
              <a:gd name="connsiteY2053" fmla="*/ 1934882 h 2993922"/>
              <a:gd name="connsiteX2054" fmla="*/ 7445059 w 8938307"/>
              <a:gd name="connsiteY2054" fmla="*/ 1945472 h 2993922"/>
              <a:gd name="connsiteX2055" fmla="*/ 7434468 w 8938307"/>
              <a:gd name="connsiteY2055" fmla="*/ 1934882 h 2993922"/>
              <a:gd name="connsiteX2056" fmla="*/ 7296793 w 8938307"/>
              <a:gd name="connsiteY2056" fmla="*/ 1934882 h 2993922"/>
              <a:gd name="connsiteX2057" fmla="*/ 7317974 w 8938307"/>
              <a:gd name="connsiteY2057" fmla="*/ 1945472 h 2993922"/>
              <a:gd name="connsiteX2058" fmla="*/ 7317974 w 8938307"/>
              <a:gd name="connsiteY2058" fmla="*/ 1934882 h 2993922"/>
              <a:gd name="connsiteX2059" fmla="*/ 7169708 w 8938307"/>
              <a:gd name="connsiteY2059" fmla="*/ 1934882 h 2993922"/>
              <a:gd name="connsiteX2060" fmla="*/ 7175004 w 8938307"/>
              <a:gd name="connsiteY2060" fmla="*/ 1950767 h 2993922"/>
              <a:gd name="connsiteX2061" fmla="*/ 7190889 w 8938307"/>
              <a:gd name="connsiteY2061" fmla="*/ 1956063 h 2993922"/>
              <a:gd name="connsiteX2062" fmla="*/ 7180299 w 8938307"/>
              <a:gd name="connsiteY2062" fmla="*/ 1934882 h 2993922"/>
              <a:gd name="connsiteX2063" fmla="*/ 7137937 w 8938307"/>
              <a:gd name="connsiteY2063" fmla="*/ 1934882 h 2993922"/>
              <a:gd name="connsiteX2064" fmla="*/ 7148526 w 8938307"/>
              <a:gd name="connsiteY2064" fmla="*/ 1945472 h 2993922"/>
              <a:gd name="connsiteX2065" fmla="*/ 7159118 w 8938307"/>
              <a:gd name="connsiteY2065" fmla="*/ 1934882 h 2993922"/>
              <a:gd name="connsiteX2066" fmla="*/ 5856497 w 8938307"/>
              <a:gd name="connsiteY2066" fmla="*/ 1934882 h 2993922"/>
              <a:gd name="connsiteX2067" fmla="*/ 5867087 w 8938307"/>
              <a:gd name="connsiteY2067" fmla="*/ 1945472 h 2993922"/>
              <a:gd name="connsiteX2068" fmla="*/ 5867087 w 8938307"/>
              <a:gd name="connsiteY2068" fmla="*/ 1934882 h 2993922"/>
              <a:gd name="connsiteX2069" fmla="*/ 5856497 w 8938307"/>
              <a:gd name="connsiteY2069" fmla="*/ 1934882 h 2993922"/>
              <a:gd name="connsiteX2070" fmla="*/ 5528195 w 8938307"/>
              <a:gd name="connsiteY2070" fmla="*/ 1934882 h 2993922"/>
              <a:gd name="connsiteX2071" fmla="*/ 5528195 w 8938307"/>
              <a:gd name="connsiteY2071" fmla="*/ 1945472 h 2993922"/>
              <a:gd name="connsiteX2072" fmla="*/ 5538785 w 8938307"/>
              <a:gd name="connsiteY2072" fmla="*/ 1945472 h 2993922"/>
              <a:gd name="connsiteX2073" fmla="*/ 5538785 w 8938307"/>
              <a:gd name="connsiteY2073" fmla="*/ 1934882 h 2993922"/>
              <a:gd name="connsiteX2074" fmla="*/ 5528195 w 8938307"/>
              <a:gd name="connsiteY2074" fmla="*/ 1934882 h 2993922"/>
              <a:gd name="connsiteX2075" fmla="*/ 5125758 w 8938307"/>
              <a:gd name="connsiteY2075" fmla="*/ 1934882 h 2993922"/>
              <a:gd name="connsiteX2076" fmla="*/ 5136350 w 8938307"/>
              <a:gd name="connsiteY2076" fmla="*/ 1945472 h 2993922"/>
              <a:gd name="connsiteX2077" fmla="*/ 5146940 w 8938307"/>
              <a:gd name="connsiteY2077" fmla="*/ 1945472 h 2993922"/>
              <a:gd name="connsiteX2078" fmla="*/ 5146940 w 8938307"/>
              <a:gd name="connsiteY2078" fmla="*/ 1934882 h 2993922"/>
              <a:gd name="connsiteX2079" fmla="*/ 5136350 w 8938307"/>
              <a:gd name="connsiteY2079" fmla="*/ 1934882 h 2993922"/>
              <a:gd name="connsiteX2080" fmla="*/ 5125758 w 8938307"/>
              <a:gd name="connsiteY2080" fmla="*/ 1934882 h 2993922"/>
              <a:gd name="connsiteX2081" fmla="*/ 4098489 w 8938307"/>
              <a:gd name="connsiteY2081" fmla="*/ 1934882 h 2993922"/>
              <a:gd name="connsiteX2082" fmla="*/ 4087898 w 8938307"/>
              <a:gd name="connsiteY2082" fmla="*/ 1945472 h 2993922"/>
              <a:gd name="connsiteX2083" fmla="*/ 4098489 w 8938307"/>
              <a:gd name="connsiteY2083" fmla="*/ 1945472 h 2993922"/>
              <a:gd name="connsiteX2084" fmla="*/ 7257080 w 8938307"/>
              <a:gd name="connsiteY2084" fmla="*/ 1929586 h 2993922"/>
              <a:gd name="connsiteX2085" fmla="*/ 7254432 w 8938307"/>
              <a:gd name="connsiteY2085" fmla="*/ 1934882 h 2993922"/>
              <a:gd name="connsiteX2086" fmla="*/ 7265022 w 8938307"/>
              <a:gd name="connsiteY2086" fmla="*/ 1934882 h 2993922"/>
              <a:gd name="connsiteX2087" fmla="*/ 7257080 w 8938307"/>
              <a:gd name="connsiteY2087" fmla="*/ 1929586 h 2993922"/>
              <a:gd name="connsiteX2088" fmla="*/ 6194067 w 8938307"/>
              <a:gd name="connsiteY2088" fmla="*/ 1929586 h 2993922"/>
              <a:gd name="connsiteX2089" fmla="*/ 6184800 w 8938307"/>
              <a:gd name="connsiteY2089" fmla="*/ 1934882 h 2993922"/>
              <a:gd name="connsiteX2090" fmla="*/ 6200686 w 8938307"/>
              <a:gd name="connsiteY2090" fmla="*/ 1950767 h 2993922"/>
              <a:gd name="connsiteX2091" fmla="*/ 6248342 w 8938307"/>
              <a:gd name="connsiteY2091" fmla="*/ 1956063 h 2993922"/>
              <a:gd name="connsiteX2092" fmla="*/ 6237752 w 8938307"/>
              <a:gd name="connsiteY2092" fmla="*/ 1945472 h 2993922"/>
              <a:gd name="connsiteX2093" fmla="*/ 6216572 w 8938307"/>
              <a:gd name="connsiteY2093" fmla="*/ 1934882 h 2993922"/>
              <a:gd name="connsiteX2094" fmla="*/ 6200686 w 8938307"/>
              <a:gd name="connsiteY2094" fmla="*/ 1934882 h 2993922"/>
              <a:gd name="connsiteX2095" fmla="*/ 6194067 w 8938307"/>
              <a:gd name="connsiteY2095" fmla="*/ 1929586 h 2993922"/>
              <a:gd name="connsiteX2096" fmla="*/ 7212070 w 8938307"/>
              <a:gd name="connsiteY2096" fmla="*/ 1924290 h 2993922"/>
              <a:gd name="connsiteX2097" fmla="*/ 7201480 w 8938307"/>
              <a:gd name="connsiteY2097" fmla="*/ 1934882 h 2993922"/>
              <a:gd name="connsiteX2098" fmla="*/ 7196184 w 8938307"/>
              <a:gd name="connsiteY2098" fmla="*/ 1945472 h 2993922"/>
              <a:gd name="connsiteX2099" fmla="*/ 7190889 w 8938307"/>
              <a:gd name="connsiteY2099" fmla="*/ 1950767 h 2993922"/>
              <a:gd name="connsiteX2100" fmla="*/ 7206774 w 8938307"/>
              <a:gd name="connsiteY2100" fmla="*/ 1950767 h 2993922"/>
              <a:gd name="connsiteX2101" fmla="*/ 7222660 w 8938307"/>
              <a:gd name="connsiteY2101" fmla="*/ 1945472 h 2993922"/>
              <a:gd name="connsiteX2102" fmla="*/ 7222660 w 8938307"/>
              <a:gd name="connsiteY2102" fmla="*/ 1934882 h 2993922"/>
              <a:gd name="connsiteX2103" fmla="*/ 7233251 w 8938307"/>
              <a:gd name="connsiteY2103" fmla="*/ 1929586 h 2993922"/>
              <a:gd name="connsiteX2104" fmla="*/ 7222660 w 8938307"/>
              <a:gd name="connsiteY2104" fmla="*/ 1924290 h 2993922"/>
              <a:gd name="connsiteX2105" fmla="*/ 5994172 w 8938307"/>
              <a:gd name="connsiteY2105" fmla="*/ 1924290 h 2993922"/>
              <a:gd name="connsiteX2106" fmla="*/ 6004764 w 8938307"/>
              <a:gd name="connsiteY2106" fmla="*/ 1934882 h 2993922"/>
              <a:gd name="connsiteX2107" fmla="*/ 6015353 w 8938307"/>
              <a:gd name="connsiteY2107" fmla="*/ 1934882 h 2993922"/>
              <a:gd name="connsiteX2108" fmla="*/ 5994172 w 8938307"/>
              <a:gd name="connsiteY2108" fmla="*/ 1924290 h 2993922"/>
              <a:gd name="connsiteX2109" fmla="*/ 5814135 w 8938307"/>
              <a:gd name="connsiteY2109" fmla="*/ 1924290 h 2993922"/>
              <a:gd name="connsiteX2110" fmla="*/ 5803545 w 8938307"/>
              <a:gd name="connsiteY2110" fmla="*/ 1934882 h 2993922"/>
              <a:gd name="connsiteX2111" fmla="*/ 5803545 w 8938307"/>
              <a:gd name="connsiteY2111" fmla="*/ 1945472 h 2993922"/>
              <a:gd name="connsiteX2112" fmla="*/ 5814135 w 8938307"/>
              <a:gd name="connsiteY2112" fmla="*/ 1945472 h 2993922"/>
              <a:gd name="connsiteX2113" fmla="*/ 5824726 w 8938307"/>
              <a:gd name="connsiteY2113" fmla="*/ 1934882 h 2993922"/>
              <a:gd name="connsiteX2114" fmla="*/ 5830020 w 8938307"/>
              <a:gd name="connsiteY2114" fmla="*/ 1929586 h 2993922"/>
              <a:gd name="connsiteX2115" fmla="*/ 5814135 w 8938307"/>
              <a:gd name="connsiteY2115" fmla="*/ 1924290 h 2993922"/>
              <a:gd name="connsiteX2116" fmla="*/ 5729412 w 8938307"/>
              <a:gd name="connsiteY2116" fmla="*/ 1924290 h 2993922"/>
              <a:gd name="connsiteX2117" fmla="*/ 5718822 w 8938307"/>
              <a:gd name="connsiteY2117" fmla="*/ 1934882 h 2993922"/>
              <a:gd name="connsiteX2118" fmla="*/ 5750593 w 8938307"/>
              <a:gd name="connsiteY2118" fmla="*/ 1945472 h 2993922"/>
              <a:gd name="connsiteX2119" fmla="*/ 5750593 w 8938307"/>
              <a:gd name="connsiteY2119" fmla="*/ 1934882 h 2993922"/>
              <a:gd name="connsiteX2120" fmla="*/ 5734708 w 8938307"/>
              <a:gd name="connsiteY2120" fmla="*/ 1934882 h 2993922"/>
              <a:gd name="connsiteX2121" fmla="*/ 5729412 w 8938307"/>
              <a:gd name="connsiteY2121" fmla="*/ 1924290 h 2993922"/>
              <a:gd name="connsiteX2122" fmla="*/ 5507014 w 8938307"/>
              <a:gd name="connsiteY2122" fmla="*/ 1924290 h 2993922"/>
              <a:gd name="connsiteX2123" fmla="*/ 5507014 w 8938307"/>
              <a:gd name="connsiteY2123" fmla="*/ 1934882 h 2993922"/>
              <a:gd name="connsiteX2124" fmla="*/ 5517604 w 8938307"/>
              <a:gd name="connsiteY2124" fmla="*/ 1934882 h 2993922"/>
              <a:gd name="connsiteX2125" fmla="*/ 5517604 w 8938307"/>
              <a:gd name="connsiteY2125" fmla="*/ 1924290 h 2993922"/>
              <a:gd name="connsiteX2126" fmla="*/ 5507014 w 8938307"/>
              <a:gd name="connsiteY2126" fmla="*/ 1924290 h 2993922"/>
              <a:gd name="connsiteX2127" fmla="*/ 5395814 w 8938307"/>
              <a:gd name="connsiteY2127" fmla="*/ 1924290 h 2993922"/>
              <a:gd name="connsiteX2128" fmla="*/ 5401110 w 8938307"/>
              <a:gd name="connsiteY2128" fmla="*/ 1934882 h 2993922"/>
              <a:gd name="connsiteX2129" fmla="*/ 5416996 w 8938307"/>
              <a:gd name="connsiteY2129" fmla="*/ 1945472 h 2993922"/>
              <a:gd name="connsiteX2130" fmla="*/ 5422291 w 8938307"/>
              <a:gd name="connsiteY2130" fmla="*/ 1934882 h 2993922"/>
              <a:gd name="connsiteX2131" fmla="*/ 5411700 w 8938307"/>
              <a:gd name="connsiteY2131" fmla="*/ 1934882 h 2993922"/>
              <a:gd name="connsiteX2132" fmla="*/ 5406404 w 8938307"/>
              <a:gd name="connsiteY2132" fmla="*/ 1934882 h 2993922"/>
              <a:gd name="connsiteX2133" fmla="*/ 5401110 w 8938307"/>
              <a:gd name="connsiteY2133" fmla="*/ 1924290 h 2993922"/>
              <a:gd name="connsiteX2134" fmla="*/ 5395814 w 8938307"/>
              <a:gd name="connsiteY2134" fmla="*/ 1924290 h 2993922"/>
              <a:gd name="connsiteX2135" fmla="*/ 4236164 w 8938307"/>
              <a:gd name="connsiteY2135" fmla="*/ 1924290 h 2993922"/>
              <a:gd name="connsiteX2136" fmla="*/ 4246754 w 8938307"/>
              <a:gd name="connsiteY2136" fmla="*/ 1924290 h 2993922"/>
              <a:gd name="connsiteX2137" fmla="*/ 4236164 w 8938307"/>
              <a:gd name="connsiteY2137" fmla="*/ 1934882 h 2993922"/>
              <a:gd name="connsiteX2138" fmla="*/ 7234573 w 8938307"/>
              <a:gd name="connsiteY2138" fmla="*/ 1916348 h 2993922"/>
              <a:gd name="connsiteX2139" fmla="*/ 7227956 w 8938307"/>
              <a:gd name="connsiteY2139" fmla="*/ 1918996 h 2993922"/>
              <a:gd name="connsiteX2140" fmla="*/ 7238546 w 8938307"/>
              <a:gd name="connsiteY2140" fmla="*/ 1924290 h 2993922"/>
              <a:gd name="connsiteX2141" fmla="*/ 7243841 w 8938307"/>
              <a:gd name="connsiteY2141" fmla="*/ 1918996 h 2993922"/>
              <a:gd name="connsiteX2142" fmla="*/ 7234573 w 8938307"/>
              <a:gd name="connsiteY2142" fmla="*/ 1916348 h 2993922"/>
              <a:gd name="connsiteX2143" fmla="*/ 7974579 w 8938307"/>
              <a:gd name="connsiteY2143" fmla="*/ 1913701 h 2993922"/>
              <a:gd name="connsiteX2144" fmla="*/ 7985171 w 8938307"/>
              <a:gd name="connsiteY2144" fmla="*/ 1924290 h 2993922"/>
              <a:gd name="connsiteX2145" fmla="*/ 7974579 w 8938307"/>
              <a:gd name="connsiteY2145" fmla="*/ 1924290 h 2993922"/>
              <a:gd name="connsiteX2146" fmla="*/ 7974579 w 8938307"/>
              <a:gd name="connsiteY2146" fmla="*/ 1913701 h 2993922"/>
              <a:gd name="connsiteX2147" fmla="*/ 5972991 w 8938307"/>
              <a:gd name="connsiteY2147" fmla="*/ 1913701 h 2993922"/>
              <a:gd name="connsiteX2148" fmla="*/ 5983582 w 8938307"/>
              <a:gd name="connsiteY2148" fmla="*/ 1924290 h 2993922"/>
              <a:gd name="connsiteX2149" fmla="*/ 5983582 w 8938307"/>
              <a:gd name="connsiteY2149" fmla="*/ 1913701 h 2993922"/>
              <a:gd name="connsiteX2150" fmla="*/ 5443471 w 8938307"/>
              <a:gd name="connsiteY2150" fmla="*/ 1913701 h 2993922"/>
              <a:gd name="connsiteX2151" fmla="*/ 5448766 w 8938307"/>
              <a:gd name="connsiteY2151" fmla="*/ 1924290 h 2993922"/>
              <a:gd name="connsiteX2152" fmla="*/ 5454062 w 8938307"/>
              <a:gd name="connsiteY2152" fmla="*/ 1913701 h 2993922"/>
              <a:gd name="connsiteX2153" fmla="*/ 5443471 w 8938307"/>
              <a:gd name="connsiteY2153" fmla="*/ 1913701 h 2993922"/>
              <a:gd name="connsiteX2154" fmla="*/ 5358748 w 8938307"/>
              <a:gd name="connsiteY2154" fmla="*/ 1913701 h 2993922"/>
              <a:gd name="connsiteX2155" fmla="*/ 5348158 w 8938307"/>
              <a:gd name="connsiteY2155" fmla="*/ 1924290 h 2993922"/>
              <a:gd name="connsiteX2156" fmla="*/ 5369339 w 8938307"/>
              <a:gd name="connsiteY2156" fmla="*/ 1913701 h 2993922"/>
              <a:gd name="connsiteX2157" fmla="*/ 7611858 w 8938307"/>
              <a:gd name="connsiteY2157" fmla="*/ 1908405 h 2993922"/>
              <a:gd name="connsiteX2158" fmla="*/ 7603915 w 8938307"/>
              <a:gd name="connsiteY2158" fmla="*/ 1913701 h 2993922"/>
              <a:gd name="connsiteX2159" fmla="*/ 7614505 w 8938307"/>
              <a:gd name="connsiteY2159" fmla="*/ 1913701 h 2993922"/>
              <a:gd name="connsiteX2160" fmla="*/ 7611858 w 8938307"/>
              <a:gd name="connsiteY2160" fmla="*/ 1908405 h 2993922"/>
              <a:gd name="connsiteX2161" fmla="*/ 5943868 w 8938307"/>
              <a:gd name="connsiteY2161" fmla="*/ 1908405 h 2993922"/>
              <a:gd name="connsiteX2162" fmla="*/ 5941220 w 8938307"/>
              <a:gd name="connsiteY2162" fmla="*/ 1913701 h 2993922"/>
              <a:gd name="connsiteX2163" fmla="*/ 5946516 w 8938307"/>
              <a:gd name="connsiteY2163" fmla="*/ 1924290 h 2993922"/>
              <a:gd name="connsiteX2164" fmla="*/ 5951812 w 8938307"/>
              <a:gd name="connsiteY2164" fmla="*/ 1913701 h 2993922"/>
              <a:gd name="connsiteX2165" fmla="*/ 5943868 w 8938307"/>
              <a:gd name="connsiteY2165" fmla="*/ 1908405 h 2993922"/>
              <a:gd name="connsiteX2166" fmla="*/ 7911038 w 8938307"/>
              <a:gd name="connsiteY2166" fmla="*/ 1903111 h 2993922"/>
              <a:gd name="connsiteX2167" fmla="*/ 7921627 w 8938307"/>
              <a:gd name="connsiteY2167" fmla="*/ 1913701 h 2993922"/>
              <a:gd name="connsiteX2168" fmla="*/ 7911038 w 8938307"/>
              <a:gd name="connsiteY2168" fmla="*/ 1913701 h 2993922"/>
              <a:gd name="connsiteX2169" fmla="*/ 7911038 w 8938307"/>
              <a:gd name="connsiteY2169" fmla="*/ 1903111 h 2993922"/>
              <a:gd name="connsiteX2170" fmla="*/ 7725704 w 8938307"/>
              <a:gd name="connsiteY2170" fmla="*/ 1903111 h 2993922"/>
              <a:gd name="connsiteX2171" fmla="*/ 7720409 w 8938307"/>
              <a:gd name="connsiteY2171" fmla="*/ 1913701 h 2993922"/>
              <a:gd name="connsiteX2172" fmla="*/ 7720409 w 8938307"/>
              <a:gd name="connsiteY2172" fmla="*/ 1924290 h 2993922"/>
              <a:gd name="connsiteX2173" fmla="*/ 7731000 w 8938307"/>
              <a:gd name="connsiteY2173" fmla="*/ 1913701 h 2993922"/>
              <a:gd name="connsiteX2174" fmla="*/ 7725704 w 8938307"/>
              <a:gd name="connsiteY2174" fmla="*/ 1903111 h 2993922"/>
              <a:gd name="connsiteX2175" fmla="*/ 7423878 w 8938307"/>
              <a:gd name="connsiteY2175" fmla="*/ 1903111 h 2993922"/>
              <a:gd name="connsiteX2176" fmla="*/ 7413288 w 8938307"/>
              <a:gd name="connsiteY2176" fmla="*/ 1913701 h 2993922"/>
              <a:gd name="connsiteX2177" fmla="*/ 7434468 w 8938307"/>
              <a:gd name="connsiteY2177" fmla="*/ 1913701 h 2993922"/>
              <a:gd name="connsiteX2178" fmla="*/ 7423878 w 8938307"/>
              <a:gd name="connsiteY2178" fmla="*/ 1903111 h 2993922"/>
              <a:gd name="connsiteX2179" fmla="*/ 7169708 w 8938307"/>
              <a:gd name="connsiteY2179" fmla="*/ 1903111 h 2993922"/>
              <a:gd name="connsiteX2180" fmla="*/ 7169708 w 8938307"/>
              <a:gd name="connsiteY2180" fmla="*/ 1904434 h 2993922"/>
              <a:gd name="connsiteX2181" fmla="*/ 7169708 w 8938307"/>
              <a:gd name="connsiteY2181" fmla="*/ 1913701 h 2993922"/>
              <a:gd name="connsiteX2182" fmla="*/ 7185593 w 8938307"/>
              <a:gd name="connsiteY2182" fmla="*/ 1924290 h 2993922"/>
              <a:gd name="connsiteX2183" fmla="*/ 7201480 w 8938307"/>
              <a:gd name="connsiteY2183" fmla="*/ 1913701 h 2993922"/>
              <a:gd name="connsiteX2184" fmla="*/ 7201480 w 8938307"/>
              <a:gd name="connsiteY2184" fmla="*/ 1903111 h 2993922"/>
              <a:gd name="connsiteX2185" fmla="*/ 7190889 w 8938307"/>
              <a:gd name="connsiteY2185" fmla="*/ 1903111 h 2993922"/>
              <a:gd name="connsiteX2186" fmla="*/ 7095574 w 8938307"/>
              <a:gd name="connsiteY2186" fmla="*/ 1903111 h 2993922"/>
              <a:gd name="connsiteX2187" fmla="*/ 7095574 w 8938307"/>
              <a:gd name="connsiteY2187" fmla="*/ 1924290 h 2993922"/>
              <a:gd name="connsiteX2188" fmla="*/ 7127347 w 8938307"/>
              <a:gd name="connsiteY2188" fmla="*/ 1924290 h 2993922"/>
              <a:gd name="connsiteX2189" fmla="*/ 7116756 w 8938307"/>
              <a:gd name="connsiteY2189" fmla="*/ 1913701 h 2993922"/>
              <a:gd name="connsiteX2190" fmla="*/ 7106166 w 8938307"/>
              <a:gd name="connsiteY2190" fmla="*/ 1913701 h 2993922"/>
              <a:gd name="connsiteX2191" fmla="*/ 7095574 w 8938307"/>
              <a:gd name="connsiteY2191" fmla="*/ 1903111 h 2993922"/>
              <a:gd name="connsiteX2192" fmla="*/ 6253638 w 8938307"/>
              <a:gd name="connsiteY2192" fmla="*/ 1903111 h 2993922"/>
              <a:gd name="connsiteX2193" fmla="*/ 6248342 w 8938307"/>
              <a:gd name="connsiteY2193" fmla="*/ 1908405 h 2993922"/>
              <a:gd name="connsiteX2194" fmla="*/ 6258932 w 8938307"/>
              <a:gd name="connsiteY2194" fmla="*/ 1913701 h 2993922"/>
              <a:gd name="connsiteX2195" fmla="*/ 6253638 w 8938307"/>
              <a:gd name="connsiteY2195" fmla="*/ 1903111 h 2993922"/>
              <a:gd name="connsiteX2196" fmla="*/ 5697641 w 8938307"/>
              <a:gd name="connsiteY2196" fmla="*/ 1903111 h 2993922"/>
              <a:gd name="connsiteX2197" fmla="*/ 5708232 w 8938307"/>
              <a:gd name="connsiteY2197" fmla="*/ 1913701 h 2993922"/>
              <a:gd name="connsiteX2198" fmla="*/ 5708232 w 8938307"/>
              <a:gd name="connsiteY2198" fmla="*/ 1903111 h 2993922"/>
              <a:gd name="connsiteX2199" fmla="*/ 7002910 w 8938307"/>
              <a:gd name="connsiteY2199" fmla="*/ 1896491 h 2993922"/>
              <a:gd name="connsiteX2200" fmla="*/ 7000262 w 8938307"/>
              <a:gd name="connsiteY2200" fmla="*/ 1903111 h 2993922"/>
              <a:gd name="connsiteX2201" fmla="*/ 6973785 w 8938307"/>
              <a:gd name="connsiteY2201" fmla="*/ 1897815 h 2993922"/>
              <a:gd name="connsiteX2202" fmla="*/ 6961872 w 8938307"/>
              <a:gd name="connsiteY2202" fmla="*/ 1896492 h 2993922"/>
              <a:gd name="connsiteX2203" fmla="*/ 6957900 w 8938307"/>
              <a:gd name="connsiteY2203" fmla="*/ 1903111 h 2993922"/>
              <a:gd name="connsiteX2204" fmla="*/ 6979081 w 8938307"/>
              <a:gd name="connsiteY2204" fmla="*/ 1903111 h 2993922"/>
              <a:gd name="connsiteX2205" fmla="*/ 7000262 w 8938307"/>
              <a:gd name="connsiteY2205" fmla="*/ 1903111 h 2993922"/>
              <a:gd name="connsiteX2206" fmla="*/ 7021443 w 8938307"/>
              <a:gd name="connsiteY2206" fmla="*/ 1913701 h 2993922"/>
              <a:gd name="connsiteX2207" fmla="*/ 7010852 w 8938307"/>
              <a:gd name="connsiteY2207" fmla="*/ 1897815 h 2993922"/>
              <a:gd name="connsiteX2208" fmla="*/ 7002910 w 8938307"/>
              <a:gd name="connsiteY2208" fmla="*/ 1896491 h 2993922"/>
              <a:gd name="connsiteX2209" fmla="*/ 7868675 w 8938307"/>
              <a:gd name="connsiteY2209" fmla="*/ 1892520 h 2993922"/>
              <a:gd name="connsiteX2210" fmla="*/ 7873971 w 8938307"/>
              <a:gd name="connsiteY2210" fmla="*/ 1897815 h 2993922"/>
              <a:gd name="connsiteX2211" fmla="*/ 7879267 w 8938307"/>
              <a:gd name="connsiteY2211" fmla="*/ 1903111 h 2993922"/>
              <a:gd name="connsiteX2212" fmla="*/ 7868675 w 8938307"/>
              <a:gd name="connsiteY2212" fmla="*/ 1903111 h 2993922"/>
              <a:gd name="connsiteX2213" fmla="*/ 7455649 w 8938307"/>
              <a:gd name="connsiteY2213" fmla="*/ 1892520 h 2993922"/>
              <a:gd name="connsiteX2214" fmla="*/ 7450355 w 8938307"/>
              <a:gd name="connsiteY2214" fmla="*/ 1908405 h 2993922"/>
              <a:gd name="connsiteX2215" fmla="*/ 7466240 w 8938307"/>
              <a:gd name="connsiteY2215" fmla="*/ 1913701 h 2993922"/>
              <a:gd name="connsiteX2216" fmla="*/ 7370926 w 8938307"/>
              <a:gd name="connsiteY2216" fmla="*/ 1892520 h 2993922"/>
              <a:gd name="connsiteX2217" fmla="*/ 7376222 w 8938307"/>
              <a:gd name="connsiteY2217" fmla="*/ 1903111 h 2993922"/>
              <a:gd name="connsiteX2218" fmla="*/ 7381516 w 8938307"/>
              <a:gd name="connsiteY2218" fmla="*/ 1892520 h 2993922"/>
              <a:gd name="connsiteX2219" fmla="*/ 7370926 w 8938307"/>
              <a:gd name="connsiteY2219" fmla="*/ 1892520 h 2993922"/>
              <a:gd name="connsiteX2220" fmla="*/ 7159118 w 8938307"/>
              <a:gd name="connsiteY2220" fmla="*/ 1892520 h 2993922"/>
              <a:gd name="connsiteX2221" fmla="*/ 7169708 w 8938307"/>
              <a:gd name="connsiteY2221" fmla="*/ 1897815 h 2993922"/>
              <a:gd name="connsiteX2222" fmla="*/ 7169708 w 8938307"/>
              <a:gd name="connsiteY2222" fmla="*/ 1892520 h 2993922"/>
              <a:gd name="connsiteX2223" fmla="*/ 6904948 w 8938307"/>
              <a:gd name="connsiteY2223" fmla="*/ 1892520 h 2993922"/>
              <a:gd name="connsiteX2224" fmla="*/ 6915539 w 8938307"/>
              <a:gd name="connsiteY2224" fmla="*/ 1903111 h 2993922"/>
              <a:gd name="connsiteX2225" fmla="*/ 6926129 w 8938307"/>
              <a:gd name="connsiteY2225" fmla="*/ 1892520 h 2993922"/>
              <a:gd name="connsiteX2226" fmla="*/ 6904948 w 8938307"/>
              <a:gd name="connsiteY2226" fmla="*/ 1892520 h 2993922"/>
              <a:gd name="connsiteX2227" fmla="*/ 5427586 w 8938307"/>
              <a:gd name="connsiteY2227" fmla="*/ 1892520 h 2993922"/>
              <a:gd name="connsiteX2228" fmla="*/ 5422291 w 8938307"/>
              <a:gd name="connsiteY2228" fmla="*/ 1903111 h 2993922"/>
              <a:gd name="connsiteX2229" fmla="*/ 5432881 w 8938307"/>
              <a:gd name="connsiteY2229" fmla="*/ 1897815 h 2993922"/>
              <a:gd name="connsiteX2230" fmla="*/ 5427586 w 8938307"/>
              <a:gd name="connsiteY2230" fmla="*/ 1892520 h 2993922"/>
              <a:gd name="connsiteX2231" fmla="*/ 7614505 w 8938307"/>
              <a:gd name="connsiteY2231" fmla="*/ 1881930 h 2993922"/>
              <a:gd name="connsiteX2232" fmla="*/ 7614505 w 8938307"/>
              <a:gd name="connsiteY2232" fmla="*/ 1892520 h 2993922"/>
              <a:gd name="connsiteX2233" fmla="*/ 7635686 w 8938307"/>
              <a:gd name="connsiteY2233" fmla="*/ 1892520 h 2993922"/>
              <a:gd name="connsiteX2234" fmla="*/ 7625096 w 8938307"/>
              <a:gd name="connsiteY2234" fmla="*/ 1887224 h 2993922"/>
              <a:gd name="connsiteX2235" fmla="*/ 7614505 w 8938307"/>
              <a:gd name="connsiteY2235" fmla="*/ 1881930 h 2993922"/>
              <a:gd name="connsiteX2236" fmla="*/ 6216572 w 8938307"/>
              <a:gd name="connsiteY2236" fmla="*/ 1881930 h 2993922"/>
              <a:gd name="connsiteX2237" fmla="*/ 6216572 w 8938307"/>
              <a:gd name="connsiteY2237" fmla="*/ 1892520 h 2993922"/>
              <a:gd name="connsiteX2238" fmla="*/ 6227161 w 8938307"/>
              <a:gd name="connsiteY2238" fmla="*/ 1892520 h 2993922"/>
              <a:gd name="connsiteX2239" fmla="*/ 6216572 w 8938307"/>
              <a:gd name="connsiteY2239" fmla="*/ 1881930 h 2993922"/>
              <a:gd name="connsiteX2240" fmla="*/ 6057716 w 8938307"/>
              <a:gd name="connsiteY2240" fmla="*/ 1881930 h 2993922"/>
              <a:gd name="connsiteX2241" fmla="*/ 6068305 w 8938307"/>
              <a:gd name="connsiteY2241" fmla="*/ 1892520 h 2993922"/>
              <a:gd name="connsiteX2242" fmla="*/ 6068305 w 8938307"/>
              <a:gd name="connsiteY2242" fmla="*/ 1881930 h 2993922"/>
              <a:gd name="connsiteX2243" fmla="*/ 4151441 w 8938307"/>
              <a:gd name="connsiteY2243" fmla="*/ 1881930 h 2993922"/>
              <a:gd name="connsiteX2244" fmla="*/ 4162031 w 8938307"/>
              <a:gd name="connsiteY2244" fmla="*/ 1892520 h 2993922"/>
              <a:gd name="connsiteX2245" fmla="*/ 4151441 w 8938307"/>
              <a:gd name="connsiteY2245" fmla="*/ 1892520 h 2993922"/>
              <a:gd name="connsiteX2246" fmla="*/ 4140850 w 8938307"/>
              <a:gd name="connsiteY2246" fmla="*/ 1892520 h 2993922"/>
              <a:gd name="connsiteX2247" fmla="*/ 4151441 w 8938307"/>
              <a:gd name="connsiteY2247" fmla="*/ 1881930 h 2993922"/>
              <a:gd name="connsiteX2248" fmla="*/ 3518664 w 8938307"/>
              <a:gd name="connsiteY2248" fmla="*/ 1878619 h 2993922"/>
              <a:gd name="connsiteX2249" fmla="*/ 3558378 w 8938307"/>
              <a:gd name="connsiteY2249" fmla="*/ 1892520 h 2993922"/>
              <a:gd name="connsiteX2250" fmla="*/ 3579559 w 8938307"/>
              <a:gd name="connsiteY2250" fmla="*/ 1903111 h 2993922"/>
              <a:gd name="connsiteX2251" fmla="*/ 3590148 w 8938307"/>
              <a:gd name="connsiteY2251" fmla="*/ 1903111 h 2993922"/>
              <a:gd name="connsiteX2252" fmla="*/ 3606034 w 8938307"/>
              <a:gd name="connsiteY2252" fmla="*/ 1913701 h 2993922"/>
              <a:gd name="connsiteX2253" fmla="*/ 3643100 w 8938307"/>
              <a:gd name="connsiteY2253" fmla="*/ 1929586 h 2993922"/>
              <a:gd name="connsiteX2254" fmla="*/ 3674872 w 8938307"/>
              <a:gd name="connsiteY2254" fmla="*/ 1934882 h 2993922"/>
              <a:gd name="connsiteX2255" fmla="*/ 3674872 w 8938307"/>
              <a:gd name="connsiteY2255" fmla="*/ 1945472 h 2993922"/>
              <a:gd name="connsiteX2256" fmla="*/ 3627215 w 8938307"/>
              <a:gd name="connsiteY2256" fmla="*/ 1934882 h 2993922"/>
              <a:gd name="connsiteX2257" fmla="*/ 3563673 w 8938307"/>
              <a:gd name="connsiteY2257" fmla="*/ 1913701 h 2993922"/>
              <a:gd name="connsiteX2258" fmla="*/ 3537196 w 8938307"/>
              <a:gd name="connsiteY2258" fmla="*/ 1892520 h 2993922"/>
              <a:gd name="connsiteX2259" fmla="*/ 3516016 w 8938307"/>
              <a:gd name="connsiteY2259" fmla="*/ 1881930 h 2993922"/>
              <a:gd name="connsiteX2260" fmla="*/ 3518664 w 8938307"/>
              <a:gd name="connsiteY2260" fmla="*/ 1878619 h 2993922"/>
              <a:gd name="connsiteX2261" fmla="*/ 6881120 w 8938307"/>
              <a:gd name="connsiteY2261" fmla="*/ 1876634 h 2993922"/>
              <a:gd name="connsiteX2262" fmla="*/ 6873177 w 8938307"/>
              <a:gd name="connsiteY2262" fmla="*/ 1881930 h 2993922"/>
              <a:gd name="connsiteX2263" fmla="*/ 6883766 w 8938307"/>
              <a:gd name="connsiteY2263" fmla="*/ 1881930 h 2993922"/>
              <a:gd name="connsiteX2264" fmla="*/ 6881120 w 8938307"/>
              <a:gd name="connsiteY2264" fmla="*/ 1876634 h 2993922"/>
              <a:gd name="connsiteX2265" fmla="*/ 5631782 w 8938307"/>
              <a:gd name="connsiteY2265" fmla="*/ 1875641 h 2993922"/>
              <a:gd name="connsiteX2266" fmla="*/ 5628804 w 8938307"/>
              <a:gd name="connsiteY2266" fmla="*/ 1876634 h 2993922"/>
              <a:gd name="connsiteX2267" fmla="*/ 5623508 w 8938307"/>
              <a:gd name="connsiteY2267" fmla="*/ 1887224 h 2993922"/>
              <a:gd name="connsiteX2268" fmla="*/ 5612918 w 8938307"/>
              <a:gd name="connsiteY2268" fmla="*/ 1892520 h 2993922"/>
              <a:gd name="connsiteX2269" fmla="*/ 5612918 w 8938307"/>
              <a:gd name="connsiteY2269" fmla="*/ 1903111 h 2993922"/>
              <a:gd name="connsiteX2270" fmla="*/ 5623508 w 8938307"/>
              <a:gd name="connsiteY2270" fmla="*/ 1913701 h 2993922"/>
              <a:gd name="connsiteX2271" fmla="*/ 5634099 w 8938307"/>
              <a:gd name="connsiteY2271" fmla="*/ 1913701 h 2993922"/>
              <a:gd name="connsiteX2272" fmla="*/ 5655279 w 8938307"/>
              <a:gd name="connsiteY2272" fmla="*/ 1924290 h 2993922"/>
              <a:gd name="connsiteX2273" fmla="*/ 5673813 w 8938307"/>
              <a:gd name="connsiteY2273" fmla="*/ 1924290 h 2993922"/>
              <a:gd name="connsiteX2274" fmla="*/ 5676460 w 8938307"/>
              <a:gd name="connsiteY2274" fmla="*/ 1924290 h 2993922"/>
              <a:gd name="connsiteX2275" fmla="*/ 5676460 w 8938307"/>
              <a:gd name="connsiteY2275" fmla="*/ 1913701 h 2993922"/>
              <a:gd name="connsiteX2276" fmla="*/ 5687051 w 8938307"/>
              <a:gd name="connsiteY2276" fmla="*/ 1908405 h 2993922"/>
              <a:gd name="connsiteX2277" fmla="*/ 5676460 w 8938307"/>
              <a:gd name="connsiteY2277" fmla="*/ 1897815 h 2993922"/>
              <a:gd name="connsiteX2278" fmla="*/ 5665870 w 8938307"/>
              <a:gd name="connsiteY2278" fmla="*/ 1892520 h 2993922"/>
              <a:gd name="connsiteX2279" fmla="*/ 5644689 w 8938307"/>
              <a:gd name="connsiteY2279" fmla="*/ 1892520 h 2993922"/>
              <a:gd name="connsiteX2280" fmla="*/ 5631782 w 8938307"/>
              <a:gd name="connsiteY2280" fmla="*/ 1875641 h 2993922"/>
              <a:gd name="connsiteX2281" fmla="*/ 7688638 w 8938307"/>
              <a:gd name="connsiteY2281" fmla="*/ 1871338 h 2993922"/>
              <a:gd name="connsiteX2282" fmla="*/ 7688638 w 8938307"/>
              <a:gd name="connsiteY2282" fmla="*/ 1881930 h 2993922"/>
              <a:gd name="connsiteX2283" fmla="*/ 7699230 w 8938307"/>
              <a:gd name="connsiteY2283" fmla="*/ 1881930 h 2993922"/>
              <a:gd name="connsiteX2284" fmla="*/ 7720409 w 8938307"/>
              <a:gd name="connsiteY2284" fmla="*/ 1881930 h 2993922"/>
              <a:gd name="connsiteX2285" fmla="*/ 7715115 w 8938307"/>
              <a:gd name="connsiteY2285" fmla="*/ 1876634 h 2993922"/>
              <a:gd name="connsiteX2286" fmla="*/ 7699230 w 8938307"/>
              <a:gd name="connsiteY2286" fmla="*/ 1871338 h 2993922"/>
              <a:gd name="connsiteX2287" fmla="*/ 7280908 w 8938307"/>
              <a:gd name="connsiteY2287" fmla="*/ 1871338 h 2993922"/>
              <a:gd name="connsiteX2288" fmla="*/ 7275612 w 8938307"/>
              <a:gd name="connsiteY2288" fmla="*/ 1876634 h 2993922"/>
              <a:gd name="connsiteX2289" fmla="*/ 7286203 w 8938307"/>
              <a:gd name="connsiteY2289" fmla="*/ 1881930 h 2993922"/>
              <a:gd name="connsiteX2290" fmla="*/ 7280908 w 8938307"/>
              <a:gd name="connsiteY2290" fmla="*/ 1871338 h 2993922"/>
              <a:gd name="connsiteX2291" fmla="*/ 7839551 w 8938307"/>
              <a:gd name="connsiteY2291" fmla="*/ 1866044 h 2993922"/>
              <a:gd name="connsiteX2292" fmla="*/ 7847494 w 8938307"/>
              <a:gd name="connsiteY2292" fmla="*/ 1871338 h 2993922"/>
              <a:gd name="connsiteX2293" fmla="*/ 7836904 w 8938307"/>
              <a:gd name="connsiteY2293" fmla="*/ 1881930 h 2993922"/>
              <a:gd name="connsiteX2294" fmla="*/ 7826313 w 8938307"/>
              <a:gd name="connsiteY2294" fmla="*/ 1881930 h 2993922"/>
              <a:gd name="connsiteX2295" fmla="*/ 7836904 w 8938307"/>
              <a:gd name="connsiteY2295" fmla="*/ 1871338 h 2993922"/>
              <a:gd name="connsiteX2296" fmla="*/ 7839551 w 8938307"/>
              <a:gd name="connsiteY2296" fmla="*/ 1866044 h 2993922"/>
              <a:gd name="connsiteX2297" fmla="*/ 6817578 w 8938307"/>
              <a:gd name="connsiteY2297" fmla="*/ 1866044 h 2993922"/>
              <a:gd name="connsiteX2298" fmla="*/ 6809634 w 8938307"/>
              <a:gd name="connsiteY2298" fmla="*/ 1871338 h 2993922"/>
              <a:gd name="connsiteX2299" fmla="*/ 6820224 w 8938307"/>
              <a:gd name="connsiteY2299" fmla="*/ 1871338 h 2993922"/>
              <a:gd name="connsiteX2300" fmla="*/ 6817578 w 8938307"/>
              <a:gd name="connsiteY2300" fmla="*/ 1866044 h 2993922"/>
              <a:gd name="connsiteX2301" fmla="*/ 4890122 w 8938307"/>
              <a:gd name="connsiteY2301" fmla="*/ 1866044 h 2993922"/>
              <a:gd name="connsiteX2302" fmla="*/ 4882180 w 8938307"/>
              <a:gd name="connsiteY2302" fmla="*/ 1871338 h 2993922"/>
              <a:gd name="connsiteX2303" fmla="*/ 4892770 w 8938307"/>
              <a:gd name="connsiteY2303" fmla="*/ 1871338 h 2993922"/>
              <a:gd name="connsiteX2304" fmla="*/ 4890122 w 8938307"/>
              <a:gd name="connsiteY2304" fmla="*/ 1866044 h 2993922"/>
              <a:gd name="connsiteX2305" fmla="*/ 4293087 w 8938307"/>
              <a:gd name="connsiteY2305" fmla="*/ 1866044 h 2993922"/>
              <a:gd name="connsiteX2306" fmla="*/ 4305002 w 8938307"/>
              <a:gd name="connsiteY2306" fmla="*/ 1871338 h 2993922"/>
              <a:gd name="connsiteX2307" fmla="*/ 4320887 w 8938307"/>
              <a:gd name="connsiteY2307" fmla="*/ 1881930 h 2993922"/>
              <a:gd name="connsiteX2308" fmla="*/ 4299706 w 8938307"/>
              <a:gd name="connsiteY2308" fmla="*/ 1881930 h 2993922"/>
              <a:gd name="connsiteX2309" fmla="*/ 4289116 w 8938307"/>
              <a:gd name="connsiteY2309" fmla="*/ 1871338 h 2993922"/>
              <a:gd name="connsiteX2310" fmla="*/ 4293087 w 8938307"/>
              <a:gd name="connsiteY2310" fmla="*/ 1866044 h 2993922"/>
              <a:gd name="connsiteX2311" fmla="*/ 7625096 w 8938307"/>
              <a:gd name="connsiteY2311" fmla="*/ 1860749 h 2993922"/>
              <a:gd name="connsiteX2312" fmla="*/ 7614505 w 8938307"/>
              <a:gd name="connsiteY2312" fmla="*/ 1871338 h 2993922"/>
              <a:gd name="connsiteX2313" fmla="*/ 7635686 w 8938307"/>
              <a:gd name="connsiteY2313" fmla="*/ 1860749 h 2993922"/>
              <a:gd name="connsiteX2314" fmla="*/ 7625096 w 8938307"/>
              <a:gd name="connsiteY2314" fmla="*/ 1860749 h 2993922"/>
              <a:gd name="connsiteX2315" fmla="*/ 7529782 w 8938307"/>
              <a:gd name="connsiteY2315" fmla="*/ 1860749 h 2993922"/>
              <a:gd name="connsiteX2316" fmla="*/ 7540374 w 8938307"/>
              <a:gd name="connsiteY2316" fmla="*/ 1871338 h 2993922"/>
              <a:gd name="connsiteX2317" fmla="*/ 7540374 w 8938307"/>
              <a:gd name="connsiteY2317" fmla="*/ 1860749 h 2993922"/>
              <a:gd name="connsiteX2318" fmla="*/ 6883766 w 8938307"/>
              <a:gd name="connsiteY2318" fmla="*/ 1860749 h 2993922"/>
              <a:gd name="connsiteX2319" fmla="*/ 6894358 w 8938307"/>
              <a:gd name="connsiteY2319" fmla="*/ 1871338 h 2993922"/>
              <a:gd name="connsiteX2320" fmla="*/ 6915539 w 8938307"/>
              <a:gd name="connsiteY2320" fmla="*/ 1881930 h 2993922"/>
              <a:gd name="connsiteX2321" fmla="*/ 6904948 w 8938307"/>
              <a:gd name="connsiteY2321" fmla="*/ 1871338 h 2993922"/>
              <a:gd name="connsiteX2322" fmla="*/ 6904948 w 8938307"/>
              <a:gd name="connsiteY2322" fmla="*/ 1860749 h 2993922"/>
              <a:gd name="connsiteX2323" fmla="*/ 6894358 w 8938307"/>
              <a:gd name="connsiteY2323" fmla="*/ 1860749 h 2993922"/>
              <a:gd name="connsiteX2324" fmla="*/ 6883766 w 8938307"/>
              <a:gd name="connsiteY2324" fmla="*/ 1860749 h 2993922"/>
              <a:gd name="connsiteX2325" fmla="*/ 6746092 w 8938307"/>
              <a:gd name="connsiteY2325" fmla="*/ 1860749 h 2993922"/>
              <a:gd name="connsiteX2326" fmla="*/ 6756682 w 8938307"/>
              <a:gd name="connsiteY2326" fmla="*/ 1871338 h 2993922"/>
              <a:gd name="connsiteX2327" fmla="*/ 6756682 w 8938307"/>
              <a:gd name="connsiteY2327" fmla="*/ 1866044 h 2993922"/>
              <a:gd name="connsiteX2328" fmla="*/ 6746092 w 8938307"/>
              <a:gd name="connsiteY2328" fmla="*/ 1860749 h 2993922"/>
              <a:gd name="connsiteX2329" fmla="*/ 6004764 w 8938307"/>
              <a:gd name="connsiteY2329" fmla="*/ 1860749 h 2993922"/>
              <a:gd name="connsiteX2330" fmla="*/ 6004764 w 8938307"/>
              <a:gd name="connsiteY2330" fmla="*/ 1871338 h 2993922"/>
              <a:gd name="connsiteX2331" fmla="*/ 6015353 w 8938307"/>
              <a:gd name="connsiteY2331" fmla="*/ 1860749 h 2993922"/>
              <a:gd name="connsiteX2332" fmla="*/ 5835316 w 8938307"/>
              <a:gd name="connsiteY2332" fmla="*/ 1860749 h 2993922"/>
              <a:gd name="connsiteX2333" fmla="*/ 5830020 w 8938307"/>
              <a:gd name="connsiteY2333" fmla="*/ 1866044 h 2993922"/>
              <a:gd name="connsiteX2334" fmla="*/ 5835316 w 8938307"/>
              <a:gd name="connsiteY2334" fmla="*/ 1871338 h 2993922"/>
              <a:gd name="connsiteX2335" fmla="*/ 5835316 w 8938307"/>
              <a:gd name="connsiteY2335" fmla="*/ 1860749 h 2993922"/>
              <a:gd name="connsiteX2336" fmla="*/ 4670372 w 8938307"/>
              <a:gd name="connsiteY2336" fmla="*/ 1860749 h 2993922"/>
              <a:gd name="connsiteX2337" fmla="*/ 4659780 w 8938307"/>
              <a:gd name="connsiteY2337" fmla="*/ 1871338 h 2993922"/>
              <a:gd name="connsiteX2338" fmla="*/ 4680962 w 8938307"/>
              <a:gd name="connsiteY2338" fmla="*/ 1871338 h 2993922"/>
              <a:gd name="connsiteX2339" fmla="*/ 8313473 w 8938307"/>
              <a:gd name="connsiteY2339" fmla="*/ 1850157 h 2993922"/>
              <a:gd name="connsiteX2340" fmla="*/ 8345244 w 8938307"/>
              <a:gd name="connsiteY2340" fmla="*/ 1860749 h 2993922"/>
              <a:gd name="connsiteX2341" fmla="*/ 8324064 w 8938307"/>
              <a:gd name="connsiteY2341" fmla="*/ 1860749 h 2993922"/>
              <a:gd name="connsiteX2342" fmla="*/ 7169708 w 8938307"/>
              <a:gd name="connsiteY2342" fmla="*/ 1850157 h 2993922"/>
              <a:gd name="connsiteX2343" fmla="*/ 7180299 w 8938307"/>
              <a:gd name="connsiteY2343" fmla="*/ 1860749 h 2993922"/>
              <a:gd name="connsiteX2344" fmla="*/ 7180299 w 8938307"/>
              <a:gd name="connsiteY2344" fmla="*/ 1850157 h 2993922"/>
              <a:gd name="connsiteX2345" fmla="*/ 5528195 w 8938307"/>
              <a:gd name="connsiteY2345" fmla="*/ 1850157 h 2993922"/>
              <a:gd name="connsiteX2346" fmla="*/ 5528195 w 8938307"/>
              <a:gd name="connsiteY2346" fmla="*/ 1860749 h 2993922"/>
              <a:gd name="connsiteX2347" fmla="*/ 5517604 w 8938307"/>
              <a:gd name="connsiteY2347" fmla="*/ 1860749 h 2993922"/>
              <a:gd name="connsiteX2348" fmla="*/ 5528195 w 8938307"/>
              <a:gd name="connsiteY2348" fmla="*/ 1850157 h 2993922"/>
              <a:gd name="connsiteX2349" fmla="*/ 4744504 w 8938307"/>
              <a:gd name="connsiteY2349" fmla="*/ 1850157 h 2993922"/>
              <a:gd name="connsiteX2350" fmla="*/ 4733914 w 8938307"/>
              <a:gd name="connsiteY2350" fmla="*/ 1860749 h 2993922"/>
              <a:gd name="connsiteX2351" fmla="*/ 4755094 w 8938307"/>
              <a:gd name="connsiteY2351" fmla="*/ 1860749 h 2993922"/>
              <a:gd name="connsiteX2352" fmla="*/ 4776276 w 8938307"/>
              <a:gd name="connsiteY2352" fmla="*/ 1871338 h 2993922"/>
              <a:gd name="connsiteX2353" fmla="*/ 4808046 w 8938307"/>
              <a:gd name="connsiteY2353" fmla="*/ 1881930 h 2993922"/>
              <a:gd name="connsiteX2354" fmla="*/ 4834523 w 8938307"/>
              <a:gd name="connsiteY2354" fmla="*/ 1897815 h 2993922"/>
              <a:gd name="connsiteX2355" fmla="*/ 4882180 w 8938307"/>
              <a:gd name="connsiteY2355" fmla="*/ 1903111 h 2993922"/>
              <a:gd name="connsiteX2356" fmla="*/ 4892770 w 8938307"/>
              <a:gd name="connsiteY2356" fmla="*/ 1908405 h 2993922"/>
              <a:gd name="connsiteX2357" fmla="*/ 4903360 w 8938307"/>
              <a:gd name="connsiteY2357" fmla="*/ 1913701 h 2993922"/>
              <a:gd name="connsiteX2358" fmla="*/ 4913950 w 8938307"/>
              <a:gd name="connsiteY2358" fmla="*/ 1924290 h 2993922"/>
              <a:gd name="connsiteX2359" fmla="*/ 4892770 w 8938307"/>
              <a:gd name="connsiteY2359" fmla="*/ 1924290 h 2993922"/>
              <a:gd name="connsiteX2360" fmla="*/ 4871588 w 8938307"/>
              <a:gd name="connsiteY2360" fmla="*/ 1908405 h 2993922"/>
              <a:gd name="connsiteX2361" fmla="*/ 4860998 w 8938307"/>
              <a:gd name="connsiteY2361" fmla="*/ 1913701 h 2993922"/>
              <a:gd name="connsiteX2362" fmla="*/ 4850408 w 8938307"/>
              <a:gd name="connsiteY2362" fmla="*/ 1913701 h 2993922"/>
              <a:gd name="connsiteX2363" fmla="*/ 4839818 w 8938307"/>
              <a:gd name="connsiteY2363" fmla="*/ 1903111 h 2993922"/>
              <a:gd name="connsiteX2364" fmla="*/ 4776276 w 8938307"/>
              <a:gd name="connsiteY2364" fmla="*/ 1892520 h 2993922"/>
              <a:gd name="connsiteX2365" fmla="*/ 4765684 w 8938307"/>
              <a:gd name="connsiteY2365" fmla="*/ 1892520 h 2993922"/>
              <a:gd name="connsiteX2366" fmla="*/ 4755094 w 8938307"/>
              <a:gd name="connsiteY2366" fmla="*/ 1892520 h 2993922"/>
              <a:gd name="connsiteX2367" fmla="*/ 4723324 w 8938307"/>
              <a:gd name="connsiteY2367" fmla="*/ 1871338 h 2993922"/>
              <a:gd name="connsiteX2368" fmla="*/ 4723324 w 8938307"/>
              <a:gd name="connsiteY2368" fmla="*/ 1892520 h 2993922"/>
              <a:gd name="connsiteX2369" fmla="*/ 4744504 w 8938307"/>
              <a:gd name="connsiteY2369" fmla="*/ 1897815 h 2993922"/>
              <a:gd name="connsiteX2370" fmla="*/ 4760390 w 8938307"/>
              <a:gd name="connsiteY2370" fmla="*/ 1908405 h 2993922"/>
              <a:gd name="connsiteX2371" fmla="*/ 4786866 w 8938307"/>
              <a:gd name="connsiteY2371" fmla="*/ 1913701 h 2993922"/>
              <a:gd name="connsiteX2372" fmla="*/ 4802751 w 8938307"/>
              <a:gd name="connsiteY2372" fmla="*/ 1918996 h 2993922"/>
              <a:gd name="connsiteX2373" fmla="*/ 4808046 w 8938307"/>
              <a:gd name="connsiteY2373" fmla="*/ 1924290 h 2993922"/>
              <a:gd name="connsiteX2374" fmla="*/ 4829228 w 8938307"/>
              <a:gd name="connsiteY2374" fmla="*/ 1934882 h 2993922"/>
              <a:gd name="connsiteX2375" fmla="*/ 4839818 w 8938307"/>
              <a:gd name="connsiteY2375" fmla="*/ 1934882 h 2993922"/>
              <a:gd name="connsiteX2376" fmla="*/ 4892770 w 8938307"/>
              <a:gd name="connsiteY2376" fmla="*/ 1945472 h 2993922"/>
              <a:gd name="connsiteX2377" fmla="*/ 4898065 w 8938307"/>
              <a:gd name="connsiteY2377" fmla="*/ 1934882 h 2993922"/>
              <a:gd name="connsiteX2378" fmla="*/ 4903360 w 8938307"/>
              <a:gd name="connsiteY2378" fmla="*/ 1945472 h 2993922"/>
              <a:gd name="connsiteX2379" fmla="*/ 4956312 w 8938307"/>
              <a:gd name="connsiteY2379" fmla="*/ 1966653 h 2993922"/>
              <a:gd name="connsiteX2380" fmla="*/ 4977492 w 8938307"/>
              <a:gd name="connsiteY2380" fmla="*/ 1966653 h 2993922"/>
              <a:gd name="connsiteX2381" fmla="*/ 4966902 w 8938307"/>
              <a:gd name="connsiteY2381" fmla="*/ 1956063 h 2993922"/>
              <a:gd name="connsiteX2382" fmla="*/ 4977492 w 8938307"/>
              <a:gd name="connsiteY2382" fmla="*/ 1945472 h 2993922"/>
              <a:gd name="connsiteX2383" fmla="*/ 5009265 w 8938307"/>
              <a:gd name="connsiteY2383" fmla="*/ 1961357 h 2993922"/>
              <a:gd name="connsiteX2384" fmla="*/ 5062217 w 8938307"/>
              <a:gd name="connsiteY2384" fmla="*/ 1966653 h 2993922"/>
              <a:gd name="connsiteX2385" fmla="*/ 5093988 w 8938307"/>
              <a:gd name="connsiteY2385" fmla="*/ 1966653 h 2993922"/>
              <a:gd name="connsiteX2386" fmla="*/ 5088692 w 8938307"/>
              <a:gd name="connsiteY2386" fmla="*/ 1961357 h 2993922"/>
              <a:gd name="connsiteX2387" fmla="*/ 5072806 w 8938307"/>
              <a:gd name="connsiteY2387" fmla="*/ 1956063 h 2993922"/>
              <a:gd name="connsiteX2388" fmla="*/ 5062217 w 8938307"/>
              <a:gd name="connsiteY2388" fmla="*/ 1945472 h 2993922"/>
              <a:gd name="connsiteX2389" fmla="*/ 5030446 w 8938307"/>
              <a:gd name="connsiteY2389" fmla="*/ 1945472 h 2993922"/>
              <a:gd name="connsiteX2390" fmla="*/ 5009265 w 8938307"/>
              <a:gd name="connsiteY2390" fmla="*/ 1934882 h 2993922"/>
              <a:gd name="connsiteX2391" fmla="*/ 4988084 w 8938307"/>
              <a:gd name="connsiteY2391" fmla="*/ 1924290 h 2993922"/>
              <a:gd name="connsiteX2392" fmla="*/ 4982788 w 8938307"/>
              <a:gd name="connsiteY2392" fmla="*/ 1940176 h 2993922"/>
              <a:gd name="connsiteX2393" fmla="*/ 4977492 w 8938307"/>
              <a:gd name="connsiteY2393" fmla="*/ 1934882 h 2993922"/>
              <a:gd name="connsiteX2394" fmla="*/ 4977492 w 8938307"/>
              <a:gd name="connsiteY2394" fmla="*/ 1924290 h 2993922"/>
              <a:gd name="connsiteX2395" fmla="*/ 4966902 w 8938307"/>
              <a:gd name="connsiteY2395" fmla="*/ 1913701 h 2993922"/>
              <a:gd name="connsiteX2396" fmla="*/ 4966902 w 8938307"/>
              <a:gd name="connsiteY2396" fmla="*/ 1903111 h 2993922"/>
              <a:gd name="connsiteX2397" fmla="*/ 4988084 w 8938307"/>
              <a:gd name="connsiteY2397" fmla="*/ 1903111 h 2993922"/>
              <a:gd name="connsiteX2398" fmla="*/ 5030446 w 8938307"/>
              <a:gd name="connsiteY2398" fmla="*/ 1913701 h 2993922"/>
              <a:gd name="connsiteX2399" fmla="*/ 5030446 w 8938307"/>
              <a:gd name="connsiteY2399" fmla="*/ 1924290 h 2993922"/>
              <a:gd name="connsiteX2400" fmla="*/ 5041036 w 8938307"/>
              <a:gd name="connsiteY2400" fmla="*/ 1929586 h 2993922"/>
              <a:gd name="connsiteX2401" fmla="*/ 5051626 w 8938307"/>
              <a:gd name="connsiteY2401" fmla="*/ 1934882 h 2993922"/>
              <a:gd name="connsiteX2402" fmla="*/ 5078102 w 8938307"/>
              <a:gd name="connsiteY2402" fmla="*/ 1940176 h 2993922"/>
              <a:gd name="connsiteX2403" fmla="*/ 5099284 w 8938307"/>
              <a:gd name="connsiteY2403" fmla="*/ 1934882 h 2993922"/>
              <a:gd name="connsiteX2404" fmla="*/ 5115169 w 8938307"/>
              <a:gd name="connsiteY2404" fmla="*/ 1924290 h 2993922"/>
              <a:gd name="connsiteX2405" fmla="*/ 5041036 w 8938307"/>
              <a:gd name="connsiteY2405" fmla="*/ 1903111 h 2993922"/>
              <a:gd name="connsiteX2406" fmla="*/ 5030446 w 8938307"/>
              <a:gd name="connsiteY2406" fmla="*/ 1913701 h 2993922"/>
              <a:gd name="connsiteX2407" fmla="*/ 5030446 w 8938307"/>
              <a:gd name="connsiteY2407" fmla="*/ 1903111 h 2993922"/>
              <a:gd name="connsiteX2408" fmla="*/ 4977492 w 8938307"/>
              <a:gd name="connsiteY2408" fmla="*/ 1892520 h 2993922"/>
              <a:gd name="connsiteX2409" fmla="*/ 4956312 w 8938307"/>
              <a:gd name="connsiteY2409" fmla="*/ 1892520 h 2993922"/>
              <a:gd name="connsiteX2410" fmla="*/ 4935132 w 8938307"/>
              <a:gd name="connsiteY2410" fmla="*/ 1903111 h 2993922"/>
              <a:gd name="connsiteX2411" fmla="*/ 4903360 w 8938307"/>
              <a:gd name="connsiteY2411" fmla="*/ 1903111 h 2993922"/>
              <a:gd name="connsiteX2412" fmla="*/ 4860998 w 8938307"/>
              <a:gd name="connsiteY2412" fmla="*/ 1881930 h 2993922"/>
              <a:gd name="connsiteX2413" fmla="*/ 4834523 w 8938307"/>
              <a:gd name="connsiteY2413" fmla="*/ 1876634 h 2993922"/>
              <a:gd name="connsiteX2414" fmla="*/ 4808046 w 8938307"/>
              <a:gd name="connsiteY2414" fmla="*/ 1871338 h 2993922"/>
              <a:gd name="connsiteX2415" fmla="*/ 4755094 w 8938307"/>
              <a:gd name="connsiteY2415" fmla="*/ 1860749 h 2993922"/>
              <a:gd name="connsiteX2416" fmla="*/ 4744504 w 8938307"/>
              <a:gd name="connsiteY2416" fmla="*/ 1850157 h 2993922"/>
              <a:gd name="connsiteX2417" fmla="*/ 7149852 w 8938307"/>
              <a:gd name="connsiteY2417" fmla="*/ 1843540 h 2993922"/>
              <a:gd name="connsiteX2418" fmla="*/ 7148526 w 8938307"/>
              <a:gd name="connsiteY2418" fmla="*/ 1850157 h 2993922"/>
              <a:gd name="connsiteX2419" fmla="*/ 7159118 w 8938307"/>
              <a:gd name="connsiteY2419" fmla="*/ 1850157 h 2993922"/>
              <a:gd name="connsiteX2420" fmla="*/ 7153822 w 8938307"/>
              <a:gd name="connsiteY2420" fmla="*/ 1844863 h 2993922"/>
              <a:gd name="connsiteX2421" fmla="*/ 7149852 w 8938307"/>
              <a:gd name="connsiteY2421" fmla="*/ 1843540 h 2993922"/>
              <a:gd name="connsiteX2422" fmla="*/ 7942808 w 8938307"/>
              <a:gd name="connsiteY2422" fmla="*/ 1839567 h 2993922"/>
              <a:gd name="connsiteX2423" fmla="*/ 7953398 w 8938307"/>
              <a:gd name="connsiteY2423" fmla="*/ 1850157 h 2993922"/>
              <a:gd name="connsiteX2424" fmla="*/ 7942808 w 8938307"/>
              <a:gd name="connsiteY2424" fmla="*/ 1850157 h 2993922"/>
              <a:gd name="connsiteX2425" fmla="*/ 7582734 w 8938307"/>
              <a:gd name="connsiteY2425" fmla="*/ 1839567 h 2993922"/>
              <a:gd name="connsiteX2426" fmla="*/ 7582734 w 8938307"/>
              <a:gd name="connsiteY2426" fmla="*/ 1844863 h 2993922"/>
              <a:gd name="connsiteX2427" fmla="*/ 7572144 w 8938307"/>
              <a:gd name="connsiteY2427" fmla="*/ 1850157 h 2993922"/>
              <a:gd name="connsiteX2428" fmla="*/ 7561553 w 8938307"/>
              <a:gd name="connsiteY2428" fmla="*/ 1871338 h 2993922"/>
              <a:gd name="connsiteX2429" fmla="*/ 7550963 w 8938307"/>
              <a:gd name="connsiteY2429" fmla="*/ 1881930 h 2993922"/>
              <a:gd name="connsiteX2430" fmla="*/ 7529782 w 8938307"/>
              <a:gd name="connsiteY2430" fmla="*/ 1892520 h 2993922"/>
              <a:gd name="connsiteX2431" fmla="*/ 7519192 w 8938307"/>
              <a:gd name="connsiteY2431" fmla="*/ 1903111 h 2993922"/>
              <a:gd name="connsiteX2432" fmla="*/ 7529782 w 8938307"/>
              <a:gd name="connsiteY2432" fmla="*/ 1903111 h 2993922"/>
              <a:gd name="connsiteX2433" fmla="*/ 7550963 w 8938307"/>
              <a:gd name="connsiteY2433" fmla="*/ 1903111 h 2993922"/>
              <a:gd name="connsiteX2434" fmla="*/ 7582734 w 8938307"/>
              <a:gd name="connsiteY2434" fmla="*/ 1881930 h 2993922"/>
              <a:gd name="connsiteX2435" fmla="*/ 7577438 w 8938307"/>
              <a:gd name="connsiteY2435" fmla="*/ 1876634 h 2993922"/>
              <a:gd name="connsiteX2436" fmla="*/ 7572144 w 8938307"/>
              <a:gd name="connsiteY2436" fmla="*/ 1860749 h 2993922"/>
              <a:gd name="connsiteX2437" fmla="*/ 7593326 w 8938307"/>
              <a:gd name="connsiteY2437" fmla="*/ 1850157 h 2993922"/>
              <a:gd name="connsiteX2438" fmla="*/ 7582734 w 8938307"/>
              <a:gd name="connsiteY2438" fmla="*/ 1839567 h 2993922"/>
              <a:gd name="connsiteX2439" fmla="*/ 4680962 w 8938307"/>
              <a:gd name="connsiteY2439" fmla="*/ 1839567 h 2993922"/>
              <a:gd name="connsiteX2440" fmla="*/ 4680962 w 8938307"/>
              <a:gd name="connsiteY2440" fmla="*/ 1850157 h 2993922"/>
              <a:gd name="connsiteX2441" fmla="*/ 4691551 w 8938307"/>
              <a:gd name="connsiteY2441" fmla="*/ 1850157 h 2993922"/>
              <a:gd name="connsiteX2442" fmla="*/ 4680962 w 8938307"/>
              <a:gd name="connsiteY2442" fmla="*/ 1839567 h 2993922"/>
              <a:gd name="connsiteX2443" fmla="*/ 3406141 w 8938307"/>
              <a:gd name="connsiteY2443" fmla="*/ 1836920 h 2993922"/>
              <a:gd name="connsiteX2444" fmla="*/ 3441882 w 8938307"/>
              <a:gd name="connsiteY2444" fmla="*/ 1860749 h 2993922"/>
              <a:gd name="connsiteX2445" fmla="*/ 3452474 w 8938307"/>
              <a:gd name="connsiteY2445" fmla="*/ 1860749 h 2993922"/>
              <a:gd name="connsiteX2446" fmla="*/ 3463064 w 8938307"/>
              <a:gd name="connsiteY2446" fmla="*/ 1860749 h 2993922"/>
              <a:gd name="connsiteX2447" fmla="*/ 3473655 w 8938307"/>
              <a:gd name="connsiteY2447" fmla="*/ 1881930 h 2993922"/>
              <a:gd name="connsiteX2448" fmla="*/ 3463064 w 8938307"/>
              <a:gd name="connsiteY2448" fmla="*/ 1881930 h 2993922"/>
              <a:gd name="connsiteX2449" fmla="*/ 3441882 w 8938307"/>
              <a:gd name="connsiteY2449" fmla="*/ 1881930 h 2993922"/>
              <a:gd name="connsiteX2450" fmla="*/ 3410112 w 8938307"/>
              <a:gd name="connsiteY2450" fmla="*/ 1881930 h 2993922"/>
              <a:gd name="connsiteX2451" fmla="*/ 3388931 w 8938307"/>
              <a:gd name="connsiteY2451" fmla="*/ 1892520 h 2993922"/>
              <a:gd name="connsiteX2452" fmla="*/ 3378341 w 8938307"/>
              <a:gd name="connsiteY2452" fmla="*/ 1881930 h 2993922"/>
              <a:gd name="connsiteX2453" fmla="*/ 3346570 w 8938307"/>
              <a:gd name="connsiteY2453" fmla="*/ 1860749 h 2993922"/>
              <a:gd name="connsiteX2454" fmla="*/ 3399522 w 8938307"/>
              <a:gd name="connsiteY2454" fmla="*/ 1860749 h 2993922"/>
              <a:gd name="connsiteX2455" fmla="*/ 3388931 w 8938307"/>
              <a:gd name="connsiteY2455" fmla="*/ 1839567 h 2993922"/>
              <a:gd name="connsiteX2456" fmla="*/ 3378341 w 8938307"/>
              <a:gd name="connsiteY2456" fmla="*/ 1839567 h 2993922"/>
              <a:gd name="connsiteX2457" fmla="*/ 3406141 w 8938307"/>
              <a:gd name="connsiteY2457" fmla="*/ 1836920 h 2993922"/>
              <a:gd name="connsiteX2458" fmla="*/ 4810694 w 8938307"/>
              <a:gd name="connsiteY2458" fmla="*/ 1831625 h 2993922"/>
              <a:gd name="connsiteX2459" fmla="*/ 4797456 w 8938307"/>
              <a:gd name="connsiteY2459" fmla="*/ 1834272 h 2993922"/>
              <a:gd name="connsiteX2460" fmla="*/ 4786866 w 8938307"/>
              <a:gd name="connsiteY2460" fmla="*/ 1839567 h 2993922"/>
              <a:gd name="connsiteX2461" fmla="*/ 4797456 w 8938307"/>
              <a:gd name="connsiteY2461" fmla="*/ 1850157 h 2993922"/>
              <a:gd name="connsiteX2462" fmla="*/ 4818636 w 8938307"/>
              <a:gd name="connsiteY2462" fmla="*/ 1860749 h 2993922"/>
              <a:gd name="connsiteX2463" fmla="*/ 4829228 w 8938307"/>
              <a:gd name="connsiteY2463" fmla="*/ 1850157 h 2993922"/>
              <a:gd name="connsiteX2464" fmla="*/ 4839818 w 8938307"/>
              <a:gd name="connsiteY2464" fmla="*/ 1850157 h 2993922"/>
              <a:gd name="connsiteX2465" fmla="*/ 4860998 w 8938307"/>
              <a:gd name="connsiteY2465" fmla="*/ 1839567 h 2993922"/>
              <a:gd name="connsiteX2466" fmla="*/ 4829228 w 8938307"/>
              <a:gd name="connsiteY2466" fmla="*/ 1834272 h 2993922"/>
              <a:gd name="connsiteX2467" fmla="*/ 4810694 w 8938307"/>
              <a:gd name="connsiteY2467" fmla="*/ 1831625 h 2993922"/>
              <a:gd name="connsiteX2468" fmla="*/ 7635686 w 8938307"/>
              <a:gd name="connsiteY2468" fmla="*/ 1828978 h 2993922"/>
              <a:gd name="connsiteX2469" fmla="*/ 7640982 w 8938307"/>
              <a:gd name="connsiteY2469" fmla="*/ 1834272 h 2993922"/>
              <a:gd name="connsiteX2470" fmla="*/ 7646278 w 8938307"/>
              <a:gd name="connsiteY2470" fmla="*/ 1839567 h 2993922"/>
              <a:gd name="connsiteX2471" fmla="*/ 7656867 w 8938307"/>
              <a:gd name="connsiteY2471" fmla="*/ 1834272 h 2993922"/>
              <a:gd name="connsiteX2472" fmla="*/ 7646278 w 8938307"/>
              <a:gd name="connsiteY2472" fmla="*/ 1828978 h 2993922"/>
              <a:gd name="connsiteX2473" fmla="*/ 7635686 w 8938307"/>
              <a:gd name="connsiteY2473" fmla="*/ 1828978 h 2993922"/>
              <a:gd name="connsiteX2474" fmla="*/ 7492716 w 8938307"/>
              <a:gd name="connsiteY2474" fmla="*/ 1828978 h 2993922"/>
              <a:gd name="connsiteX2475" fmla="*/ 7445059 w 8938307"/>
              <a:gd name="connsiteY2475" fmla="*/ 1839567 h 2993922"/>
              <a:gd name="connsiteX2476" fmla="*/ 7450355 w 8938307"/>
              <a:gd name="connsiteY2476" fmla="*/ 1844863 h 2993922"/>
              <a:gd name="connsiteX2477" fmla="*/ 7460944 w 8938307"/>
              <a:gd name="connsiteY2477" fmla="*/ 1850157 h 2993922"/>
              <a:gd name="connsiteX2478" fmla="*/ 7466240 w 8938307"/>
              <a:gd name="connsiteY2478" fmla="*/ 1850157 h 2993922"/>
              <a:gd name="connsiteX2479" fmla="*/ 7466240 w 8938307"/>
              <a:gd name="connsiteY2479" fmla="*/ 1860749 h 2993922"/>
              <a:gd name="connsiteX2480" fmla="*/ 7482126 w 8938307"/>
              <a:gd name="connsiteY2480" fmla="*/ 1855453 h 2993922"/>
              <a:gd name="connsiteX2481" fmla="*/ 7513896 w 8938307"/>
              <a:gd name="connsiteY2481" fmla="*/ 1850157 h 2993922"/>
              <a:gd name="connsiteX2482" fmla="*/ 7529782 w 8938307"/>
              <a:gd name="connsiteY2482" fmla="*/ 1844863 h 2993922"/>
              <a:gd name="connsiteX2483" fmla="*/ 7535078 w 8938307"/>
              <a:gd name="connsiteY2483" fmla="*/ 1834272 h 2993922"/>
              <a:gd name="connsiteX2484" fmla="*/ 7492716 w 8938307"/>
              <a:gd name="connsiteY2484" fmla="*/ 1828978 h 2993922"/>
              <a:gd name="connsiteX2485" fmla="*/ 6015353 w 8938307"/>
              <a:gd name="connsiteY2485" fmla="*/ 1828978 h 2993922"/>
              <a:gd name="connsiteX2486" fmla="*/ 6004764 w 8938307"/>
              <a:gd name="connsiteY2486" fmla="*/ 1839567 h 2993922"/>
              <a:gd name="connsiteX2487" fmla="*/ 6015353 w 8938307"/>
              <a:gd name="connsiteY2487" fmla="*/ 1839567 h 2993922"/>
              <a:gd name="connsiteX2488" fmla="*/ 6004764 w 8938307"/>
              <a:gd name="connsiteY2488" fmla="*/ 1850157 h 2993922"/>
              <a:gd name="connsiteX2489" fmla="*/ 6015353 w 8938307"/>
              <a:gd name="connsiteY2489" fmla="*/ 1850157 h 2993922"/>
              <a:gd name="connsiteX2490" fmla="*/ 6020649 w 8938307"/>
              <a:gd name="connsiteY2490" fmla="*/ 1844863 h 2993922"/>
              <a:gd name="connsiteX2491" fmla="*/ 6025943 w 8938307"/>
              <a:gd name="connsiteY2491" fmla="*/ 1834272 h 2993922"/>
              <a:gd name="connsiteX2492" fmla="*/ 6015353 w 8938307"/>
              <a:gd name="connsiteY2492" fmla="*/ 1828978 h 2993922"/>
              <a:gd name="connsiteX2493" fmla="*/ 5348158 w 8938307"/>
              <a:gd name="connsiteY2493" fmla="*/ 1828978 h 2993922"/>
              <a:gd name="connsiteX2494" fmla="*/ 5337566 w 8938307"/>
              <a:gd name="connsiteY2494" fmla="*/ 1834272 h 2993922"/>
              <a:gd name="connsiteX2495" fmla="*/ 5348158 w 8938307"/>
              <a:gd name="connsiteY2495" fmla="*/ 1839567 h 2993922"/>
              <a:gd name="connsiteX2496" fmla="*/ 5337566 w 8938307"/>
              <a:gd name="connsiteY2496" fmla="*/ 1850157 h 2993922"/>
              <a:gd name="connsiteX2497" fmla="*/ 5348158 w 8938307"/>
              <a:gd name="connsiteY2497" fmla="*/ 1850157 h 2993922"/>
              <a:gd name="connsiteX2498" fmla="*/ 5348158 w 8938307"/>
              <a:gd name="connsiteY2498" fmla="*/ 1839567 h 2993922"/>
              <a:gd name="connsiteX2499" fmla="*/ 5358748 w 8938307"/>
              <a:gd name="connsiteY2499" fmla="*/ 1834272 h 2993922"/>
              <a:gd name="connsiteX2500" fmla="*/ 5348158 w 8938307"/>
              <a:gd name="connsiteY2500" fmla="*/ 1828978 h 2993922"/>
              <a:gd name="connsiteX2501" fmla="*/ 4013765 w 8938307"/>
              <a:gd name="connsiteY2501" fmla="*/ 1828978 h 2993922"/>
              <a:gd name="connsiteX2502" fmla="*/ 4003175 w 8938307"/>
              <a:gd name="connsiteY2502" fmla="*/ 1834272 h 2993922"/>
              <a:gd name="connsiteX2503" fmla="*/ 4008470 w 8938307"/>
              <a:gd name="connsiteY2503" fmla="*/ 1839567 h 2993922"/>
              <a:gd name="connsiteX2504" fmla="*/ 4013765 w 8938307"/>
              <a:gd name="connsiteY2504" fmla="*/ 1828978 h 2993922"/>
              <a:gd name="connsiteX2505" fmla="*/ 5951812 w 8938307"/>
              <a:gd name="connsiteY2505" fmla="*/ 1818386 h 2993922"/>
              <a:gd name="connsiteX2506" fmla="*/ 5957106 w 8938307"/>
              <a:gd name="connsiteY2506" fmla="*/ 1823682 h 2993922"/>
              <a:gd name="connsiteX2507" fmla="*/ 5962401 w 8938307"/>
              <a:gd name="connsiteY2507" fmla="*/ 1828978 h 2993922"/>
              <a:gd name="connsiteX2508" fmla="*/ 5972991 w 8938307"/>
              <a:gd name="connsiteY2508" fmla="*/ 1818386 h 2993922"/>
              <a:gd name="connsiteX2509" fmla="*/ 5411700 w 8938307"/>
              <a:gd name="connsiteY2509" fmla="*/ 1818386 h 2993922"/>
              <a:gd name="connsiteX2510" fmla="*/ 5411700 w 8938307"/>
              <a:gd name="connsiteY2510" fmla="*/ 1839567 h 2993922"/>
              <a:gd name="connsiteX2511" fmla="*/ 5422291 w 8938307"/>
              <a:gd name="connsiteY2511" fmla="*/ 1839567 h 2993922"/>
              <a:gd name="connsiteX2512" fmla="*/ 5459356 w 8938307"/>
              <a:gd name="connsiteY2512" fmla="*/ 1855453 h 2993922"/>
              <a:gd name="connsiteX2513" fmla="*/ 5496423 w 8938307"/>
              <a:gd name="connsiteY2513" fmla="*/ 1881930 h 2993922"/>
              <a:gd name="connsiteX2514" fmla="*/ 5517604 w 8938307"/>
              <a:gd name="connsiteY2514" fmla="*/ 1881930 h 2993922"/>
              <a:gd name="connsiteX2515" fmla="*/ 5538785 w 8938307"/>
              <a:gd name="connsiteY2515" fmla="*/ 1887224 h 2993922"/>
              <a:gd name="connsiteX2516" fmla="*/ 5549375 w 8938307"/>
              <a:gd name="connsiteY2516" fmla="*/ 1892520 h 2993922"/>
              <a:gd name="connsiteX2517" fmla="*/ 5570556 w 8938307"/>
              <a:gd name="connsiteY2517" fmla="*/ 1881930 h 2993922"/>
              <a:gd name="connsiteX2518" fmla="*/ 5581147 w 8938307"/>
              <a:gd name="connsiteY2518" fmla="*/ 1871338 h 2993922"/>
              <a:gd name="connsiteX2519" fmla="*/ 5591737 w 8938307"/>
              <a:gd name="connsiteY2519" fmla="*/ 1871338 h 2993922"/>
              <a:gd name="connsiteX2520" fmla="*/ 5602327 w 8938307"/>
              <a:gd name="connsiteY2520" fmla="*/ 1860749 h 2993922"/>
              <a:gd name="connsiteX2521" fmla="*/ 5586442 w 8938307"/>
              <a:gd name="connsiteY2521" fmla="*/ 1855453 h 2993922"/>
              <a:gd name="connsiteX2522" fmla="*/ 5581147 w 8938307"/>
              <a:gd name="connsiteY2522" fmla="*/ 1850157 h 2993922"/>
              <a:gd name="connsiteX2523" fmla="*/ 5559966 w 8938307"/>
              <a:gd name="connsiteY2523" fmla="*/ 1850157 h 2993922"/>
              <a:gd name="connsiteX2524" fmla="*/ 5544080 w 8938307"/>
              <a:gd name="connsiteY2524" fmla="*/ 1850157 h 2993922"/>
              <a:gd name="connsiteX2525" fmla="*/ 5533490 w 8938307"/>
              <a:gd name="connsiteY2525" fmla="*/ 1844863 h 2993922"/>
              <a:gd name="connsiteX2526" fmla="*/ 5517604 w 8938307"/>
              <a:gd name="connsiteY2526" fmla="*/ 1839567 h 2993922"/>
              <a:gd name="connsiteX2527" fmla="*/ 5501718 w 8938307"/>
              <a:gd name="connsiteY2527" fmla="*/ 1828978 h 2993922"/>
              <a:gd name="connsiteX2528" fmla="*/ 5469948 w 8938307"/>
              <a:gd name="connsiteY2528" fmla="*/ 1818386 h 2993922"/>
              <a:gd name="connsiteX2529" fmla="*/ 5438176 w 8938307"/>
              <a:gd name="connsiteY2529" fmla="*/ 1823682 h 2993922"/>
              <a:gd name="connsiteX2530" fmla="*/ 5422291 w 8938307"/>
              <a:gd name="connsiteY2530" fmla="*/ 1828978 h 2993922"/>
              <a:gd name="connsiteX2531" fmla="*/ 5411700 w 8938307"/>
              <a:gd name="connsiteY2531" fmla="*/ 1818386 h 2993922"/>
              <a:gd name="connsiteX2532" fmla="*/ 5390518 w 8938307"/>
              <a:gd name="connsiteY2532" fmla="*/ 1818386 h 2993922"/>
              <a:gd name="connsiteX2533" fmla="*/ 5395814 w 8938307"/>
              <a:gd name="connsiteY2533" fmla="*/ 1828978 h 2993922"/>
              <a:gd name="connsiteX2534" fmla="*/ 5401110 w 8938307"/>
              <a:gd name="connsiteY2534" fmla="*/ 1823682 h 2993922"/>
              <a:gd name="connsiteX2535" fmla="*/ 5390518 w 8938307"/>
              <a:gd name="connsiteY2535" fmla="*/ 1818386 h 2993922"/>
              <a:gd name="connsiteX2536" fmla="*/ 4744504 w 8938307"/>
              <a:gd name="connsiteY2536" fmla="*/ 1818386 h 2993922"/>
              <a:gd name="connsiteX2537" fmla="*/ 4755094 w 8938307"/>
              <a:gd name="connsiteY2537" fmla="*/ 1828978 h 2993922"/>
              <a:gd name="connsiteX2538" fmla="*/ 4755094 w 8938307"/>
              <a:gd name="connsiteY2538" fmla="*/ 1823682 h 2993922"/>
              <a:gd name="connsiteX2539" fmla="*/ 4744504 w 8938307"/>
              <a:gd name="connsiteY2539" fmla="*/ 1818386 h 2993922"/>
              <a:gd name="connsiteX2540" fmla="*/ 4151441 w 8938307"/>
              <a:gd name="connsiteY2540" fmla="*/ 1818386 h 2993922"/>
              <a:gd name="connsiteX2541" fmla="*/ 4162031 w 8938307"/>
              <a:gd name="connsiteY2541" fmla="*/ 1828978 h 2993922"/>
              <a:gd name="connsiteX2542" fmla="*/ 4162031 w 8938307"/>
              <a:gd name="connsiteY2542" fmla="*/ 1818386 h 2993922"/>
              <a:gd name="connsiteX2543" fmla="*/ 4530048 w 8938307"/>
              <a:gd name="connsiteY2543" fmla="*/ 1813092 h 2993922"/>
              <a:gd name="connsiteX2544" fmla="*/ 4511514 w 8938307"/>
              <a:gd name="connsiteY2544" fmla="*/ 1818386 h 2993922"/>
              <a:gd name="connsiteX2545" fmla="*/ 4537991 w 8938307"/>
              <a:gd name="connsiteY2545" fmla="*/ 1828978 h 2993922"/>
              <a:gd name="connsiteX2546" fmla="*/ 4596238 w 8938307"/>
              <a:gd name="connsiteY2546" fmla="*/ 1844863 h 2993922"/>
              <a:gd name="connsiteX2547" fmla="*/ 4633305 w 8938307"/>
              <a:gd name="connsiteY2547" fmla="*/ 1850157 h 2993922"/>
              <a:gd name="connsiteX2548" fmla="*/ 4633305 w 8938307"/>
              <a:gd name="connsiteY2548" fmla="*/ 1844863 h 2993922"/>
              <a:gd name="connsiteX2549" fmla="*/ 4617420 w 8938307"/>
              <a:gd name="connsiteY2549" fmla="*/ 1839567 h 2993922"/>
              <a:gd name="connsiteX2550" fmla="*/ 4606828 w 8938307"/>
              <a:gd name="connsiteY2550" fmla="*/ 1839567 h 2993922"/>
              <a:gd name="connsiteX2551" fmla="*/ 4564468 w 8938307"/>
              <a:gd name="connsiteY2551" fmla="*/ 1818386 h 2993922"/>
              <a:gd name="connsiteX2552" fmla="*/ 4530048 w 8938307"/>
              <a:gd name="connsiteY2552" fmla="*/ 1813092 h 2993922"/>
              <a:gd name="connsiteX2553" fmla="*/ 7414612 w 8938307"/>
              <a:gd name="connsiteY2553" fmla="*/ 1811767 h 2993922"/>
              <a:gd name="connsiteX2554" fmla="*/ 7407992 w 8938307"/>
              <a:gd name="connsiteY2554" fmla="*/ 1813092 h 2993922"/>
              <a:gd name="connsiteX2555" fmla="*/ 7413288 w 8938307"/>
              <a:gd name="connsiteY2555" fmla="*/ 1828978 h 2993922"/>
              <a:gd name="connsiteX2556" fmla="*/ 7423878 w 8938307"/>
              <a:gd name="connsiteY2556" fmla="*/ 1839567 h 2993922"/>
              <a:gd name="connsiteX2557" fmla="*/ 7423878 w 8938307"/>
              <a:gd name="connsiteY2557" fmla="*/ 1818386 h 2993922"/>
              <a:gd name="connsiteX2558" fmla="*/ 7414612 w 8938307"/>
              <a:gd name="connsiteY2558" fmla="*/ 1811767 h 2993922"/>
              <a:gd name="connsiteX2559" fmla="*/ 5855174 w 8938307"/>
              <a:gd name="connsiteY2559" fmla="*/ 1811767 h 2993922"/>
              <a:gd name="connsiteX2560" fmla="*/ 5851202 w 8938307"/>
              <a:gd name="connsiteY2560" fmla="*/ 1813092 h 2993922"/>
              <a:gd name="connsiteX2561" fmla="*/ 5845908 w 8938307"/>
              <a:gd name="connsiteY2561" fmla="*/ 1818386 h 2993922"/>
              <a:gd name="connsiteX2562" fmla="*/ 5856497 w 8938307"/>
              <a:gd name="connsiteY2562" fmla="*/ 1818386 h 2993922"/>
              <a:gd name="connsiteX2563" fmla="*/ 5855174 w 8938307"/>
              <a:gd name="connsiteY2563" fmla="*/ 1811767 h 2993922"/>
              <a:gd name="connsiteX2564" fmla="*/ 7900446 w 8938307"/>
              <a:gd name="connsiteY2564" fmla="*/ 1807797 h 2993922"/>
              <a:gd name="connsiteX2565" fmla="*/ 7905742 w 8938307"/>
              <a:gd name="connsiteY2565" fmla="*/ 1807797 h 2993922"/>
              <a:gd name="connsiteX2566" fmla="*/ 7932219 w 8938307"/>
              <a:gd name="connsiteY2566" fmla="*/ 1807797 h 2993922"/>
              <a:gd name="connsiteX2567" fmla="*/ 7969284 w 8938307"/>
              <a:gd name="connsiteY2567" fmla="*/ 1823682 h 2993922"/>
              <a:gd name="connsiteX2568" fmla="*/ 7985171 w 8938307"/>
              <a:gd name="connsiteY2568" fmla="*/ 1828978 h 2993922"/>
              <a:gd name="connsiteX2569" fmla="*/ 7995760 w 8938307"/>
              <a:gd name="connsiteY2569" fmla="*/ 1834272 h 2993922"/>
              <a:gd name="connsiteX2570" fmla="*/ 8006350 w 8938307"/>
              <a:gd name="connsiteY2570" fmla="*/ 1839567 h 2993922"/>
              <a:gd name="connsiteX2571" fmla="*/ 8016942 w 8938307"/>
              <a:gd name="connsiteY2571" fmla="*/ 1850157 h 2993922"/>
              <a:gd name="connsiteX2572" fmla="*/ 7995760 w 8938307"/>
              <a:gd name="connsiteY2572" fmla="*/ 1839567 h 2993922"/>
              <a:gd name="connsiteX2573" fmla="*/ 7921627 w 8938307"/>
              <a:gd name="connsiteY2573" fmla="*/ 1828978 h 2993922"/>
              <a:gd name="connsiteX2574" fmla="*/ 7911038 w 8938307"/>
              <a:gd name="connsiteY2574" fmla="*/ 1828978 h 2993922"/>
              <a:gd name="connsiteX2575" fmla="*/ 7905742 w 8938307"/>
              <a:gd name="connsiteY2575" fmla="*/ 1839567 h 2993922"/>
              <a:gd name="connsiteX2576" fmla="*/ 7900446 w 8938307"/>
              <a:gd name="connsiteY2576" fmla="*/ 1828978 h 2993922"/>
              <a:gd name="connsiteX2577" fmla="*/ 7900446 w 8938307"/>
              <a:gd name="connsiteY2577" fmla="*/ 1818386 h 2993922"/>
              <a:gd name="connsiteX2578" fmla="*/ 7370926 w 8938307"/>
              <a:gd name="connsiteY2578" fmla="*/ 1807797 h 2993922"/>
              <a:gd name="connsiteX2579" fmla="*/ 7360336 w 8938307"/>
              <a:gd name="connsiteY2579" fmla="*/ 1818386 h 2993922"/>
              <a:gd name="connsiteX2580" fmla="*/ 7370926 w 8938307"/>
              <a:gd name="connsiteY2580" fmla="*/ 1818386 h 2993922"/>
              <a:gd name="connsiteX2581" fmla="*/ 7370926 w 8938307"/>
              <a:gd name="connsiteY2581" fmla="*/ 1807797 h 2993922"/>
              <a:gd name="connsiteX2582" fmla="*/ 5274025 w 8938307"/>
              <a:gd name="connsiteY2582" fmla="*/ 1807797 h 2993922"/>
              <a:gd name="connsiteX2583" fmla="*/ 5284614 w 8938307"/>
              <a:gd name="connsiteY2583" fmla="*/ 1818386 h 2993922"/>
              <a:gd name="connsiteX2584" fmla="*/ 5326977 w 8938307"/>
              <a:gd name="connsiteY2584" fmla="*/ 1828978 h 2993922"/>
              <a:gd name="connsiteX2585" fmla="*/ 5316386 w 8938307"/>
              <a:gd name="connsiteY2585" fmla="*/ 1818386 h 2993922"/>
              <a:gd name="connsiteX2586" fmla="*/ 5300500 w 8938307"/>
              <a:gd name="connsiteY2586" fmla="*/ 1813092 h 2993922"/>
              <a:gd name="connsiteX2587" fmla="*/ 5289910 w 8938307"/>
              <a:gd name="connsiteY2587" fmla="*/ 1807797 h 2993922"/>
              <a:gd name="connsiteX2588" fmla="*/ 5284614 w 8938307"/>
              <a:gd name="connsiteY2588" fmla="*/ 1807797 h 2993922"/>
              <a:gd name="connsiteX2589" fmla="*/ 5274025 w 8938307"/>
              <a:gd name="connsiteY2589" fmla="*/ 1807797 h 2993922"/>
              <a:gd name="connsiteX2590" fmla="*/ 4723324 w 8938307"/>
              <a:gd name="connsiteY2590" fmla="*/ 1807797 h 2993922"/>
              <a:gd name="connsiteX2591" fmla="*/ 4707438 w 8938307"/>
              <a:gd name="connsiteY2591" fmla="*/ 1813092 h 2993922"/>
              <a:gd name="connsiteX2592" fmla="*/ 4712732 w 8938307"/>
              <a:gd name="connsiteY2592" fmla="*/ 1818386 h 2993922"/>
              <a:gd name="connsiteX2593" fmla="*/ 4723324 w 8938307"/>
              <a:gd name="connsiteY2593" fmla="*/ 1818386 h 2993922"/>
              <a:gd name="connsiteX2594" fmla="*/ 4723324 w 8938307"/>
              <a:gd name="connsiteY2594" fmla="*/ 1807797 h 2993922"/>
              <a:gd name="connsiteX2595" fmla="*/ 3876090 w 8938307"/>
              <a:gd name="connsiteY2595" fmla="*/ 1807797 h 2993922"/>
              <a:gd name="connsiteX2596" fmla="*/ 3897271 w 8938307"/>
              <a:gd name="connsiteY2596" fmla="*/ 1818386 h 2993922"/>
              <a:gd name="connsiteX2597" fmla="*/ 3897271 w 8938307"/>
              <a:gd name="connsiteY2597" fmla="*/ 1807797 h 2993922"/>
              <a:gd name="connsiteX2598" fmla="*/ 3886681 w 8938307"/>
              <a:gd name="connsiteY2598" fmla="*/ 1807797 h 2993922"/>
              <a:gd name="connsiteX2599" fmla="*/ 3876090 w 8938307"/>
              <a:gd name="connsiteY2599" fmla="*/ 1807797 h 2993922"/>
              <a:gd name="connsiteX2600" fmla="*/ 7509924 w 8938307"/>
              <a:gd name="connsiteY2600" fmla="*/ 1801177 h 2993922"/>
              <a:gd name="connsiteX2601" fmla="*/ 7503307 w 8938307"/>
              <a:gd name="connsiteY2601" fmla="*/ 1802501 h 2993922"/>
              <a:gd name="connsiteX2602" fmla="*/ 7466240 w 8938307"/>
              <a:gd name="connsiteY2602" fmla="*/ 1807797 h 2993922"/>
              <a:gd name="connsiteX2603" fmla="*/ 7455649 w 8938307"/>
              <a:gd name="connsiteY2603" fmla="*/ 1807797 h 2993922"/>
              <a:gd name="connsiteX2604" fmla="*/ 7508601 w 8938307"/>
              <a:gd name="connsiteY2604" fmla="*/ 1828978 h 2993922"/>
              <a:gd name="connsiteX2605" fmla="*/ 7508601 w 8938307"/>
              <a:gd name="connsiteY2605" fmla="*/ 1818386 h 2993922"/>
              <a:gd name="connsiteX2606" fmla="*/ 7519192 w 8938307"/>
              <a:gd name="connsiteY2606" fmla="*/ 1807797 h 2993922"/>
              <a:gd name="connsiteX2607" fmla="*/ 7509924 w 8938307"/>
              <a:gd name="connsiteY2607" fmla="*/ 1801177 h 2993922"/>
              <a:gd name="connsiteX2608" fmla="*/ 7434468 w 8938307"/>
              <a:gd name="connsiteY2608" fmla="*/ 1797205 h 2993922"/>
              <a:gd name="connsiteX2609" fmla="*/ 7434468 w 8938307"/>
              <a:gd name="connsiteY2609" fmla="*/ 1807797 h 2993922"/>
              <a:gd name="connsiteX2610" fmla="*/ 7445059 w 8938307"/>
              <a:gd name="connsiteY2610" fmla="*/ 1807797 h 2993922"/>
              <a:gd name="connsiteX2611" fmla="*/ 7386812 w 8938307"/>
              <a:gd name="connsiteY2611" fmla="*/ 1797205 h 2993922"/>
              <a:gd name="connsiteX2612" fmla="*/ 7381516 w 8938307"/>
              <a:gd name="connsiteY2612" fmla="*/ 1807797 h 2993922"/>
              <a:gd name="connsiteX2613" fmla="*/ 7392107 w 8938307"/>
              <a:gd name="connsiteY2613" fmla="*/ 1818386 h 2993922"/>
              <a:gd name="connsiteX2614" fmla="*/ 7397403 w 8938307"/>
              <a:gd name="connsiteY2614" fmla="*/ 1813092 h 2993922"/>
              <a:gd name="connsiteX2615" fmla="*/ 7402697 w 8938307"/>
              <a:gd name="connsiteY2615" fmla="*/ 1807797 h 2993922"/>
              <a:gd name="connsiteX2616" fmla="*/ 7392107 w 8938307"/>
              <a:gd name="connsiteY2616" fmla="*/ 1797205 h 2993922"/>
              <a:gd name="connsiteX2617" fmla="*/ 7386812 w 8938307"/>
              <a:gd name="connsiteY2617" fmla="*/ 1797205 h 2993922"/>
              <a:gd name="connsiteX2618" fmla="*/ 7307384 w 8938307"/>
              <a:gd name="connsiteY2618" fmla="*/ 1797205 h 2993922"/>
              <a:gd name="connsiteX2619" fmla="*/ 7296793 w 8938307"/>
              <a:gd name="connsiteY2619" fmla="*/ 1807797 h 2993922"/>
              <a:gd name="connsiteX2620" fmla="*/ 7296793 w 8938307"/>
              <a:gd name="connsiteY2620" fmla="*/ 1818386 h 2993922"/>
              <a:gd name="connsiteX2621" fmla="*/ 7307384 w 8938307"/>
              <a:gd name="connsiteY2621" fmla="*/ 1818386 h 2993922"/>
              <a:gd name="connsiteX2622" fmla="*/ 7317974 w 8938307"/>
              <a:gd name="connsiteY2622" fmla="*/ 1807797 h 2993922"/>
              <a:gd name="connsiteX2623" fmla="*/ 7317974 w 8938307"/>
              <a:gd name="connsiteY2623" fmla="*/ 1797205 h 2993922"/>
              <a:gd name="connsiteX2624" fmla="*/ 7307384 w 8938307"/>
              <a:gd name="connsiteY2624" fmla="*/ 1797205 h 2993922"/>
              <a:gd name="connsiteX2625" fmla="*/ 4490334 w 8938307"/>
              <a:gd name="connsiteY2625" fmla="*/ 1797205 h 2993922"/>
              <a:gd name="connsiteX2626" fmla="*/ 4490334 w 8938307"/>
              <a:gd name="connsiteY2626" fmla="*/ 1818386 h 2993922"/>
              <a:gd name="connsiteX2627" fmla="*/ 4500924 w 8938307"/>
              <a:gd name="connsiteY2627" fmla="*/ 1818386 h 2993922"/>
              <a:gd name="connsiteX2628" fmla="*/ 4500924 w 8938307"/>
              <a:gd name="connsiteY2628" fmla="*/ 1807797 h 2993922"/>
              <a:gd name="connsiteX2629" fmla="*/ 2838230 w 8938307"/>
              <a:gd name="connsiteY2629" fmla="*/ 1797205 h 2993922"/>
              <a:gd name="connsiteX2630" fmla="*/ 2875296 w 8938307"/>
              <a:gd name="connsiteY2630" fmla="*/ 1813092 h 2993922"/>
              <a:gd name="connsiteX2631" fmla="*/ 2922954 w 8938307"/>
              <a:gd name="connsiteY2631" fmla="*/ 1828978 h 2993922"/>
              <a:gd name="connsiteX2632" fmla="*/ 2954724 w 8938307"/>
              <a:gd name="connsiteY2632" fmla="*/ 1850157 h 2993922"/>
              <a:gd name="connsiteX2633" fmla="*/ 3018266 w 8938307"/>
              <a:gd name="connsiteY2633" fmla="*/ 1871338 h 2993922"/>
              <a:gd name="connsiteX2634" fmla="*/ 3050039 w 8938307"/>
              <a:gd name="connsiteY2634" fmla="*/ 1887224 h 2993922"/>
              <a:gd name="connsiteX2635" fmla="*/ 3071218 w 8938307"/>
              <a:gd name="connsiteY2635" fmla="*/ 1892520 h 2993922"/>
              <a:gd name="connsiteX2636" fmla="*/ 3124171 w 8938307"/>
              <a:gd name="connsiteY2636" fmla="*/ 1918996 h 2993922"/>
              <a:gd name="connsiteX2637" fmla="*/ 3155942 w 8938307"/>
              <a:gd name="connsiteY2637" fmla="*/ 1934882 h 2993922"/>
              <a:gd name="connsiteX2638" fmla="*/ 3124171 w 8938307"/>
              <a:gd name="connsiteY2638" fmla="*/ 1934882 h 2993922"/>
              <a:gd name="connsiteX2639" fmla="*/ 3018266 w 8938307"/>
              <a:gd name="connsiteY2639" fmla="*/ 1892520 h 2993922"/>
              <a:gd name="connsiteX2640" fmla="*/ 2997086 w 8938307"/>
              <a:gd name="connsiteY2640" fmla="*/ 1881930 h 2993922"/>
              <a:gd name="connsiteX2641" fmla="*/ 2922954 w 8938307"/>
              <a:gd name="connsiteY2641" fmla="*/ 1850157 h 2993922"/>
              <a:gd name="connsiteX2642" fmla="*/ 2870002 w 8938307"/>
              <a:gd name="connsiteY2642" fmla="*/ 1828978 h 2993922"/>
              <a:gd name="connsiteX2643" fmla="*/ 2854115 w 8938307"/>
              <a:gd name="connsiteY2643" fmla="*/ 1823682 h 2993922"/>
              <a:gd name="connsiteX2644" fmla="*/ 2838230 w 8938307"/>
              <a:gd name="connsiteY2644" fmla="*/ 1818386 h 2993922"/>
              <a:gd name="connsiteX2645" fmla="*/ 4665738 w 8938307"/>
              <a:gd name="connsiteY2645" fmla="*/ 1793896 h 2993922"/>
              <a:gd name="connsiteX2646" fmla="*/ 4659780 w 8938307"/>
              <a:gd name="connsiteY2646" fmla="*/ 1797205 h 2993922"/>
              <a:gd name="connsiteX2647" fmla="*/ 4659780 w 8938307"/>
              <a:gd name="connsiteY2647" fmla="*/ 1813092 h 2993922"/>
              <a:gd name="connsiteX2648" fmla="*/ 4670372 w 8938307"/>
              <a:gd name="connsiteY2648" fmla="*/ 1807797 h 2993922"/>
              <a:gd name="connsiteX2649" fmla="*/ 4675666 w 8938307"/>
              <a:gd name="connsiteY2649" fmla="*/ 1807797 h 2993922"/>
              <a:gd name="connsiteX2650" fmla="*/ 4680962 w 8938307"/>
              <a:gd name="connsiteY2650" fmla="*/ 1818386 h 2993922"/>
              <a:gd name="connsiteX2651" fmla="*/ 4702142 w 8938307"/>
              <a:gd name="connsiteY2651" fmla="*/ 1818386 h 2993922"/>
              <a:gd name="connsiteX2652" fmla="*/ 4691551 w 8938307"/>
              <a:gd name="connsiteY2652" fmla="*/ 1807797 h 2993922"/>
              <a:gd name="connsiteX2653" fmla="*/ 4665738 w 8938307"/>
              <a:gd name="connsiteY2653" fmla="*/ 1793896 h 2993922"/>
              <a:gd name="connsiteX2654" fmla="*/ 7234574 w 8938307"/>
              <a:gd name="connsiteY2654" fmla="*/ 1791911 h 2993922"/>
              <a:gd name="connsiteX2655" fmla="*/ 7238546 w 8938307"/>
              <a:gd name="connsiteY2655" fmla="*/ 1797205 h 2993922"/>
              <a:gd name="connsiteX2656" fmla="*/ 7233251 w 8938307"/>
              <a:gd name="connsiteY2656" fmla="*/ 1797205 h 2993922"/>
              <a:gd name="connsiteX2657" fmla="*/ 7234574 w 8938307"/>
              <a:gd name="connsiteY2657" fmla="*/ 1791911 h 2993922"/>
              <a:gd name="connsiteX2658" fmla="*/ 7201480 w 8938307"/>
              <a:gd name="connsiteY2658" fmla="*/ 1786615 h 2993922"/>
              <a:gd name="connsiteX2659" fmla="*/ 7212070 w 8938307"/>
              <a:gd name="connsiteY2659" fmla="*/ 1797205 h 2993922"/>
              <a:gd name="connsiteX2660" fmla="*/ 7212070 w 8938307"/>
              <a:gd name="connsiteY2660" fmla="*/ 1786615 h 2993922"/>
              <a:gd name="connsiteX2661" fmla="*/ 7201480 w 8938307"/>
              <a:gd name="connsiteY2661" fmla="*/ 1786615 h 2993922"/>
              <a:gd name="connsiteX2662" fmla="*/ 5316386 w 8938307"/>
              <a:gd name="connsiteY2662" fmla="*/ 1786615 h 2993922"/>
              <a:gd name="connsiteX2663" fmla="*/ 5316386 w 8938307"/>
              <a:gd name="connsiteY2663" fmla="*/ 1807797 h 2993922"/>
              <a:gd name="connsiteX2664" fmla="*/ 5348158 w 8938307"/>
              <a:gd name="connsiteY2664" fmla="*/ 1807797 h 2993922"/>
              <a:gd name="connsiteX2665" fmla="*/ 5337566 w 8938307"/>
              <a:gd name="connsiteY2665" fmla="*/ 1797205 h 2993922"/>
              <a:gd name="connsiteX2666" fmla="*/ 5326977 w 8938307"/>
              <a:gd name="connsiteY2666" fmla="*/ 1786615 h 2993922"/>
              <a:gd name="connsiteX2667" fmla="*/ 3929042 w 8938307"/>
              <a:gd name="connsiteY2667" fmla="*/ 1786615 h 2993922"/>
              <a:gd name="connsiteX2668" fmla="*/ 3939633 w 8938307"/>
              <a:gd name="connsiteY2668" fmla="*/ 1797205 h 2993922"/>
              <a:gd name="connsiteX2669" fmla="*/ 3950223 w 8938307"/>
              <a:gd name="connsiteY2669" fmla="*/ 1797205 h 2993922"/>
              <a:gd name="connsiteX2670" fmla="*/ 3944928 w 8938307"/>
              <a:gd name="connsiteY2670" fmla="*/ 1786615 h 2993922"/>
              <a:gd name="connsiteX2671" fmla="*/ 3929042 w 8938307"/>
              <a:gd name="connsiteY2671" fmla="*/ 1786615 h 2993922"/>
              <a:gd name="connsiteX2672" fmla="*/ 3155942 w 8938307"/>
              <a:gd name="connsiteY2672" fmla="*/ 1786615 h 2993922"/>
              <a:gd name="connsiteX2673" fmla="*/ 3171829 w 8938307"/>
              <a:gd name="connsiteY2673" fmla="*/ 1797205 h 2993922"/>
              <a:gd name="connsiteX2674" fmla="*/ 3171829 w 8938307"/>
              <a:gd name="connsiteY2674" fmla="*/ 1807797 h 2993922"/>
              <a:gd name="connsiteX2675" fmla="*/ 3155942 w 8938307"/>
              <a:gd name="connsiteY2675" fmla="*/ 1807797 h 2993922"/>
              <a:gd name="connsiteX2676" fmla="*/ 3145351 w 8938307"/>
              <a:gd name="connsiteY2676" fmla="*/ 1797205 h 2993922"/>
              <a:gd name="connsiteX2677" fmla="*/ 3155942 w 8938307"/>
              <a:gd name="connsiteY2677" fmla="*/ 1786615 h 2993922"/>
              <a:gd name="connsiteX2678" fmla="*/ 7341802 w 8938307"/>
              <a:gd name="connsiteY2678" fmla="*/ 1781320 h 2993922"/>
              <a:gd name="connsiteX2679" fmla="*/ 7339155 w 8938307"/>
              <a:gd name="connsiteY2679" fmla="*/ 1786615 h 2993922"/>
              <a:gd name="connsiteX2680" fmla="*/ 7349745 w 8938307"/>
              <a:gd name="connsiteY2680" fmla="*/ 1786615 h 2993922"/>
              <a:gd name="connsiteX2681" fmla="*/ 7341802 w 8938307"/>
              <a:gd name="connsiteY2681" fmla="*/ 1781320 h 2993922"/>
              <a:gd name="connsiteX2682" fmla="*/ 7259726 w 8938307"/>
              <a:gd name="connsiteY2682" fmla="*/ 1781320 h 2993922"/>
              <a:gd name="connsiteX2683" fmla="*/ 7243841 w 8938307"/>
              <a:gd name="connsiteY2683" fmla="*/ 1786615 h 2993922"/>
              <a:gd name="connsiteX2684" fmla="*/ 7222660 w 8938307"/>
              <a:gd name="connsiteY2684" fmla="*/ 1786615 h 2993922"/>
              <a:gd name="connsiteX2685" fmla="*/ 7233251 w 8938307"/>
              <a:gd name="connsiteY2685" fmla="*/ 1797205 h 2993922"/>
              <a:gd name="connsiteX2686" fmla="*/ 7222660 w 8938307"/>
              <a:gd name="connsiteY2686" fmla="*/ 1807797 h 2993922"/>
              <a:gd name="connsiteX2687" fmla="*/ 7222660 w 8938307"/>
              <a:gd name="connsiteY2687" fmla="*/ 1818386 h 2993922"/>
              <a:gd name="connsiteX2688" fmla="*/ 7233251 w 8938307"/>
              <a:gd name="connsiteY2688" fmla="*/ 1818386 h 2993922"/>
              <a:gd name="connsiteX2689" fmla="*/ 7259726 w 8938307"/>
              <a:gd name="connsiteY2689" fmla="*/ 1813092 h 2993922"/>
              <a:gd name="connsiteX2690" fmla="*/ 7270318 w 8938307"/>
              <a:gd name="connsiteY2690" fmla="*/ 1802501 h 2993922"/>
              <a:gd name="connsiteX2691" fmla="*/ 7265022 w 8938307"/>
              <a:gd name="connsiteY2691" fmla="*/ 1786615 h 2993922"/>
              <a:gd name="connsiteX2692" fmla="*/ 7259726 w 8938307"/>
              <a:gd name="connsiteY2692" fmla="*/ 1781320 h 2993922"/>
              <a:gd name="connsiteX2693" fmla="*/ 7794542 w 8938307"/>
              <a:gd name="connsiteY2693" fmla="*/ 1776026 h 2993922"/>
              <a:gd name="connsiteX2694" fmla="*/ 7783952 w 8938307"/>
              <a:gd name="connsiteY2694" fmla="*/ 1781320 h 2993922"/>
              <a:gd name="connsiteX2695" fmla="*/ 7789248 w 8938307"/>
              <a:gd name="connsiteY2695" fmla="*/ 1786615 h 2993922"/>
              <a:gd name="connsiteX2696" fmla="*/ 7794542 w 8938307"/>
              <a:gd name="connsiteY2696" fmla="*/ 1776026 h 2993922"/>
              <a:gd name="connsiteX2697" fmla="*/ 7688638 w 8938307"/>
              <a:gd name="connsiteY2697" fmla="*/ 1776026 h 2993922"/>
              <a:gd name="connsiteX2698" fmla="*/ 7688638 w 8938307"/>
              <a:gd name="connsiteY2698" fmla="*/ 1786615 h 2993922"/>
              <a:gd name="connsiteX2699" fmla="*/ 7699230 w 8938307"/>
              <a:gd name="connsiteY2699" fmla="*/ 1797205 h 2993922"/>
              <a:gd name="connsiteX2700" fmla="*/ 7709820 w 8938307"/>
              <a:gd name="connsiteY2700" fmla="*/ 1781320 h 2993922"/>
              <a:gd name="connsiteX2701" fmla="*/ 7699230 w 8938307"/>
              <a:gd name="connsiteY2701" fmla="*/ 1776026 h 2993922"/>
              <a:gd name="connsiteX2702" fmla="*/ 7286203 w 8938307"/>
              <a:gd name="connsiteY2702" fmla="*/ 1776026 h 2993922"/>
              <a:gd name="connsiteX2703" fmla="*/ 7275612 w 8938307"/>
              <a:gd name="connsiteY2703" fmla="*/ 1786615 h 2993922"/>
              <a:gd name="connsiteX2704" fmla="*/ 7286203 w 8938307"/>
              <a:gd name="connsiteY2704" fmla="*/ 1786615 h 2993922"/>
              <a:gd name="connsiteX2705" fmla="*/ 5221073 w 8938307"/>
              <a:gd name="connsiteY2705" fmla="*/ 1776026 h 2993922"/>
              <a:gd name="connsiteX2706" fmla="*/ 5221073 w 8938307"/>
              <a:gd name="connsiteY2706" fmla="*/ 1786615 h 2993922"/>
              <a:gd name="connsiteX2707" fmla="*/ 5231662 w 8938307"/>
              <a:gd name="connsiteY2707" fmla="*/ 1786615 h 2993922"/>
              <a:gd name="connsiteX2708" fmla="*/ 5221073 w 8938307"/>
              <a:gd name="connsiteY2708" fmla="*/ 1776026 h 2993922"/>
              <a:gd name="connsiteX2709" fmla="*/ 4447972 w 8938307"/>
              <a:gd name="connsiteY2709" fmla="*/ 1776026 h 2993922"/>
              <a:gd name="connsiteX2710" fmla="*/ 4416202 w 8938307"/>
              <a:gd name="connsiteY2710" fmla="*/ 1786615 h 2993922"/>
              <a:gd name="connsiteX2711" fmla="*/ 4458562 w 8938307"/>
              <a:gd name="connsiteY2711" fmla="*/ 1786615 h 2993922"/>
              <a:gd name="connsiteX2712" fmla="*/ 3749004 w 8938307"/>
              <a:gd name="connsiteY2712" fmla="*/ 1776026 h 2993922"/>
              <a:gd name="connsiteX2713" fmla="*/ 3749004 w 8938307"/>
              <a:gd name="connsiteY2713" fmla="*/ 1786615 h 2993922"/>
              <a:gd name="connsiteX2714" fmla="*/ 3743710 w 8938307"/>
              <a:gd name="connsiteY2714" fmla="*/ 1786615 h 2993922"/>
              <a:gd name="connsiteX2715" fmla="*/ 3738415 w 8938307"/>
              <a:gd name="connsiteY2715" fmla="*/ 1781320 h 2993922"/>
              <a:gd name="connsiteX2716" fmla="*/ 3749004 w 8938307"/>
              <a:gd name="connsiteY2716" fmla="*/ 1776026 h 2993922"/>
              <a:gd name="connsiteX2717" fmla="*/ 3335979 w 8938307"/>
              <a:gd name="connsiteY2717" fmla="*/ 1776026 h 2993922"/>
              <a:gd name="connsiteX2718" fmla="*/ 3335979 w 8938307"/>
              <a:gd name="connsiteY2718" fmla="*/ 1786615 h 2993922"/>
              <a:gd name="connsiteX2719" fmla="*/ 3330685 w 8938307"/>
              <a:gd name="connsiteY2719" fmla="*/ 1791911 h 2993922"/>
              <a:gd name="connsiteX2720" fmla="*/ 3346570 w 8938307"/>
              <a:gd name="connsiteY2720" fmla="*/ 1797205 h 2993922"/>
              <a:gd name="connsiteX2721" fmla="*/ 3367751 w 8938307"/>
              <a:gd name="connsiteY2721" fmla="*/ 1807797 h 2993922"/>
              <a:gd name="connsiteX2722" fmla="*/ 3378341 w 8938307"/>
              <a:gd name="connsiteY2722" fmla="*/ 1797205 h 2993922"/>
              <a:gd name="connsiteX2723" fmla="*/ 3388931 w 8938307"/>
              <a:gd name="connsiteY2723" fmla="*/ 1797205 h 2993922"/>
              <a:gd name="connsiteX2724" fmla="*/ 3410112 w 8938307"/>
              <a:gd name="connsiteY2724" fmla="*/ 1797205 h 2993922"/>
              <a:gd name="connsiteX2725" fmla="*/ 3441882 w 8938307"/>
              <a:gd name="connsiteY2725" fmla="*/ 1797205 h 2993922"/>
              <a:gd name="connsiteX2726" fmla="*/ 3463064 w 8938307"/>
              <a:gd name="connsiteY2726" fmla="*/ 1807797 h 2993922"/>
              <a:gd name="connsiteX2727" fmla="*/ 3526607 w 8938307"/>
              <a:gd name="connsiteY2727" fmla="*/ 1839567 h 2993922"/>
              <a:gd name="connsiteX2728" fmla="*/ 3516016 w 8938307"/>
              <a:gd name="connsiteY2728" fmla="*/ 1839567 h 2993922"/>
              <a:gd name="connsiteX2729" fmla="*/ 3505426 w 8938307"/>
              <a:gd name="connsiteY2729" fmla="*/ 1839567 h 2993922"/>
              <a:gd name="connsiteX2730" fmla="*/ 3558378 w 8938307"/>
              <a:gd name="connsiteY2730" fmla="*/ 1850157 h 2993922"/>
              <a:gd name="connsiteX2731" fmla="*/ 3664282 w 8938307"/>
              <a:gd name="connsiteY2731" fmla="*/ 1881930 h 2993922"/>
              <a:gd name="connsiteX2732" fmla="*/ 3690758 w 8938307"/>
              <a:gd name="connsiteY2732" fmla="*/ 1887224 h 2993922"/>
              <a:gd name="connsiteX2733" fmla="*/ 3706644 w 8938307"/>
              <a:gd name="connsiteY2733" fmla="*/ 1892520 h 2993922"/>
              <a:gd name="connsiteX2734" fmla="*/ 3823138 w 8938307"/>
              <a:gd name="connsiteY2734" fmla="*/ 1934882 h 2993922"/>
              <a:gd name="connsiteX2735" fmla="*/ 3854908 w 8938307"/>
              <a:gd name="connsiteY2735" fmla="*/ 1940176 h 2993922"/>
              <a:gd name="connsiteX2736" fmla="*/ 3876090 w 8938307"/>
              <a:gd name="connsiteY2736" fmla="*/ 1934882 h 2993922"/>
              <a:gd name="connsiteX2737" fmla="*/ 3918452 w 8938307"/>
              <a:gd name="connsiteY2737" fmla="*/ 1956063 h 2993922"/>
              <a:gd name="connsiteX2738" fmla="*/ 3907860 w 8938307"/>
              <a:gd name="connsiteY2738" fmla="*/ 1956063 h 2993922"/>
              <a:gd name="connsiteX2739" fmla="*/ 3897271 w 8938307"/>
              <a:gd name="connsiteY2739" fmla="*/ 1966653 h 2993922"/>
              <a:gd name="connsiteX2740" fmla="*/ 3929042 w 8938307"/>
              <a:gd name="connsiteY2740" fmla="*/ 1966653 h 2993922"/>
              <a:gd name="connsiteX2741" fmla="*/ 3939633 w 8938307"/>
              <a:gd name="connsiteY2741" fmla="*/ 1971948 h 2993922"/>
              <a:gd name="connsiteX2742" fmla="*/ 3960812 w 8938307"/>
              <a:gd name="connsiteY2742" fmla="*/ 1982538 h 2993922"/>
              <a:gd name="connsiteX2743" fmla="*/ 3981994 w 8938307"/>
              <a:gd name="connsiteY2743" fmla="*/ 1987834 h 2993922"/>
              <a:gd name="connsiteX2744" fmla="*/ 4013765 w 8938307"/>
              <a:gd name="connsiteY2744" fmla="*/ 1998424 h 2993922"/>
              <a:gd name="connsiteX2745" fmla="*/ 4056127 w 8938307"/>
              <a:gd name="connsiteY2745" fmla="*/ 2019605 h 2993922"/>
              <a:gd name="connsiteX2746" fmla="*/ 4130260 w 8938307"/>
              <a:gd name="connsiteY2746" fmla="*/ 2040786 h 2993922"/>
              <a:gd name="connsiteX2747" fmla="*/ 4162031 w 8938307"/>
              <a:gd name="connsiteY2747" fmla="*/ 2051376 h 2993922"/>
              <a:gd name="connsiteX2748" fmla="*/ 4183212 w 8938307"/>
              <a:gd name="connsiteY2748" fmla="*/ 2046080 h 2993922"/>
              <a:gd name="connsiteX2749" fmla="*/ 4193802 w 8938307"/>
              <a:gd name="connsiteY2749" fmla="*/ 2040786 h 2993922"/>
              <a:gd name="connsiteX2750" fmla="*/ 4209688 w 8938307"/>
              <a:gd name="connsiteY2750" fmla="*/ 2040786 h 2993922"/>
              <a:gd name="connsiteX2751" fmla="*/ 4214983 w 8938307"/>
              <a:gd name="connsiteY2751" fmla="*/ 2040786 h 2993922"/>
              <a:gd name="connsiteX2752" fmla="*/ 4225574 w 8938307"/>
              <a:gd name="connsiteY2752" fmla="*/ 2051376 h 2993922"/>
              <a:gd name="connsiteX2753" fmla="*/ 4230868 w 8938307"/>
              <a:gd name="connsiteY2753" fmla="*/ 2067261 h 2993922"/>
              <a:gd name="connsiteX2754" fmla="*/ 4246754 w 8938307"/>
              <a:gd name="connsiteY2754" fmla="*/ 2072557 h 2993922"/>
              <a:gd name="connsiteX2755" fmla="*/ 4267935 w 8938307"/>
              <a:gd name="connsiteY2755" fmla="*/ 2083146 h 2993922"/>
              <a:gd name="connsiteX2756" fmla="*/ 4267935 w 8938307"/>
              <a:gd name="connsiteY2756" fmla="*/ 2093738 h 2993922"/>
              <a:gd name="connsiteX2757" fmla="*/ 4225574 w 8938307"/>
              <a:gd name="connsiteY2757" fmla="*/ 2083146 h 2993922"/>
              <a:gd name="connsiteX2758" fmla="*/ 4162031 w 8938307"/>
              <a:gd name="connsiteY2758" fmla="*/ 2061967 h 2993922"/>
              <a:gd name="connsiteX2759" fmla="*/ 4130260 w 8938307"/>
              <a:gd name="connsiteY2759" fmla="*/ 2051376 h 2993922"/>
              <a:gd name="connsiteX2760" fmla="*/ 4093194 w 8938307"/>
              <a:gd name="connsiteY2760" fmla="*/ 2035490 h 2993922"/>
              <a:gd name="connsiteX2761" fmla="*/ 4056127 w 8938307"/>
              <a:gd name="connsiteY2761" fmla="*/ 2024900 h 2993922"/>
              <a:gd name="connsiteX2762" fmla="*/ 4013765 w 8938307"/>
              <a:gd name="connsiteY2762" fmla="*/ 2019605 h 2993922"/>
              <a:gd name="connsiteX2763" fmla="*/ 3939633 w 8938307"/>
              <a:gd name="connsiteY2763" fmla="*/ 1998424 h 2993922"/>
              <a:gd name="connsiteX2764" fmla="*/ 3907860 w 8938307"/>
              <a:gd name="connsiteY2764" fmla="*/ 2009015 h 2993922"/>
              <a:gd name="connsiteX2765" fmla="*/ 3876090 w 8938307"/>
              <a:gd name="connsiteY2765" fmla="*/ 1998424 h 2993922"/>
              <a:gd name="connsiteX2766" fmla="*/ 3849614 w 8938307"/>
              <a:gd name="connsiteY2766" fmla="*/ 1993128 h 2993922"/>
              <a:gd name="connsiteX2767" fmla="*/ 3844319 w 8938307"/>
              <a:gd name="connsiteY2767" fmla="*/ 1987834 h 2993922"/>
              <a:gd name="connsiteX2768" fmla="*/ 3833728 w 8938307"/>
              <a:gd name="connsiteY2768" fmla="*/ 1977242 h 2993922"/>
              <a:gd name="connsiteX2769" fmla="*/ 3812548 w 8938307"/>
              <a:gd name="connsiteY2769" fmla="*/ 1966653 h 2993922"/>
              <a:gd name="connsiteX2770" fmla="*/ 3780776 w 8938307"/>
              <a:gd name="connsiteY2770" fmla="*/ 1956063 h 2993922"/>
              <a:gd name="connsiteX2771" fmla="*/ 3791367 w 8938307"/>
              <a:gd name="connsiteY2771" fmla="*/ 1966653 h 2993922"/>
              <a:gd name="connsiteX2772" fmla="*/ 3796662 w 8938307"/>
              <a:gd name="connsiteY2772" fmla="*/ 1971948 h 2993922"/>
              <a:gd name="connsiteX2773" fmla="*/ 3812548 w 8938307"/>
              <a:gd name="connsiteY2773" fmla="*/ 1977242 h 2993922"/>
              <a:gd name="connsiteX2774" fmla="*/ 3823138 w 8938307"/>
              <a:gd name="connsiteY2774" fmla="*/ 1987834 h 2993922"/>
              <a:gd name="connsiteX2775" fmla="*/ 3823138 w 8938307"/>
              <a:gd name="connsiteY2775" fmla="*/ 1998424 h 2993922"/>
              <a:gd name="connsiteX2776" fmla="*/ 3801956 w 8938307"/>
              <a:gd name="connsiteY2776" fmla="*/ 1998424 h 2993922"/>
              <a:gd name="connsiteX2777" fmla="*/ 3749004 w 8938307"/>
              <a:gd name="connsiteY2777" fmla="*/ 1956063 h 2993922"/>
              <a:gd name="connsiteX2778" fmla="*/ 3717234 w 8938307"/>
              <a:gd name="connsiteY2778" fmla="*/ 1934882 h 2993922"/>
              <a:gd name="connsiteX2779" fmla="*/ 3706644 w 8938307"/>
              <a:gd name="connsiteY2779" fmla="*/ 1934882 h 2993922"/>
              <a:gd name="connsiteX2780" fmla="*/ 3696052 w 8938307"/>
              <a:gd name="connsiteY2780" fmla="*/ 1924290 h 2993922"/>
              <a:gd name="connsiteX2781" fmla="*/ 3685463 w 8938307"/>
              <a:gd name="connsiteY2781" fmla="*/ 1924290 h 2993922"/>
              <a:gd name="connsiteX2782" fmla="*/ 3627215 w 8938307"/>
              <a:gd name="connsiteY2782" fmla="*/ 1897815 h 2993922"/>
              <a:gd name="connsiteX2783" fmla="*/ 3547788 w 8938307"/>
              <a:gd name="connsiteY2783" fmla="*/ 1881930 h 2993922"/>
              <a:gd name="connsiteX2784" fmla="*/ 3505426 w 8938307"/>
              <a:gd name="connsiteY2784" fmla="*/ 1860749 h 2993922"/>
              <a:gd name="connsiteX2785" fmla="*/ 3441882 w 8938307"/>
              <a:gd name="connsiteY2785" fmla="*/ 1839567 h 2993922"/>
              <a:gd name="connsiteX2786" fmla="*/ 3293618 w 8938307"/>
              <a:gd name="connsiteY2786" fmla="*/ 1797205 h 2993922"/>
              <a:gd name="connsiteX2787" fmla="*/ 7709820 w 8938307"/>
              <a:gd name="connsiteY2787" fmla="*/ 1765434 h 2993922"/>
              <a:gd name="connsiteX2788" fmla="*/ 7720409 w 8938307"/>
              <a:gd name="connsiteY2788" fmla="*/ 1776026 h 2993922"/>
              <a:gd name="connsiteX2789" fmla="*/ 7741590 w 8938307"/>
              <a:gd name="connsiteY2789" fmla="*/ 1765434 h 2993922"/>
              <a:gd name="connsiteX2790" fmla="*/ 6555464 w 8938307"/>
              <a:gd name="connsiteY2790" fmla="*/ 1765434 h 2993922"/>
              <a:gd name="connsiteX2791" fmla="*/ 6544874 w 8938307"/>
              <a:gd name="connsiteY2791" fmla="*/ 1776026 h 2993922"/>
              <a:gd name="connsiteX2792" fmla="*/ 6566054 w 8938307"/>
              <a:gd name="connsiteY2792" fmla="*/ 1776026 h 2993922"/>
              <a:gd name="connsiteX2793" fmla="*/ 5231662 w 8938307"/>
              <a:gd name="connsiteY2793" fmla="*/ 1765434 h 2993922"/>
              <a:gd name="connsiteX2794" fmla="*/ 5242254 w 8938307"/>
              <a:gd name="connsiteY2794" fmla="*/ 1776026 h 2993922"/>
              <a:gd name="connsiteX2795" fmla="*/ 5242254 w 8938307"/>
              <a:gd name="connsiteY2795" fmla="*/ 1765434 h 2993922"/>
              <a:gd name="connsiteX2796" fmla="*/ 3060629 w 8938307"/>
              <a:gd name="connsiteY2796" fmla="*/ 1765434 h 2993922"/>
              <a:gd name="connsiteX2797" fmla="*/ 3071218 w 8938307"/>
              <a:gd name="connsiteY2797" fmla="*/ 1770730 h 2993922"/>
              <a:gd name="connsiteX2798" fmla="*/ 3060629 w 8938307"/>
              <a:gd name="connsiteY2798" fmla="*/ 1776026 h 2993922"/>
              <a:gd name="connsiteX2799" fmla="*/ 5146940 w 8938307"/>
              <a:gd name="connsiteY2799" fmla="*/ 1754845 h 2993922"/>
              <a:gd name="connsiteX2800" fmla="*/ 5146940 w 8938307"/>
              <a:gd name="connsiteY2800" fmla="*/ 1765434 h 2993922"/>
              <a:gd name="connsiteX2801" fmla="*/ 5168121 w 8938307"/>
              <a:gd name="connsiteY2801" fmla="*/ 1754845 h 2993922"/>
              <a:gd name="connsiteX2802" fmla="*/ 4575058 w 8938307"/>
              <a:gd name="connsiteY2802" fmla="*/ 1754845 h 2993922"/>
              <a:gd name="connsiteX2803" fmla="*/ 4564468 w 8938307"/>
              <a:gd name="connsiteY2803" fmla="*/ 1765434 h 2993922"/>
              <a:gd name="connsiteX2804" fmla="*/ 4564468 w 8938307"/>
              <a:gd name="connsiteY2804" fmla="*/ 1776026 h 2993922"/>
              <a:gd name="connsiteX2805" fmla="*/ 4569762 w 8938307"/>
              <a:gd name="connsiteY2805" fmla="*/ 1776026 h 2993922"/>
              <a:gd name="connsiteX2806" fmla="*/ 4585647 w 8938307"/>
              <a:gd name="connsiteY2806" fmla="*/ 1776026 h 2993922"/>
              <a:gd name="connsiteX2807" fmla="*/ 4601532 w 8938307"/>
              <a:gd name="connsiteY2807" fmla="*/ 1791911 h 2993922"/>
              <a:gd name="connsiteX2808" fmla="*/ 4628010 w 8938307"/>
              <a:gd name="connsiteY2808" fmla="*/ 1797205 h 2993922"/>
              <a:gd name="connsiteX2809" fmla="*/ 4643895 w 8938307"/>
              <a:gd name="connsiteY2809" fmla="*/ 1797205 h 2993922"/>
              <a:gd name="connsiteX2810" fmla="*/ 4649190 w 8938307"/>
              <a:gd name="connsiteY2810" fmla="*/ 1786615 h 2993922"/>
              <a:gd name="connsiteX2811" fmla="*/ 4633305 w 8938307"/>
              <a:gd name="connsiteY2811" fmla="*/ 1770730 h 2993922"/>
              <a:gd name="connsiteX2812" fmla="*/ 4596238 w 8938307"/>
              <a:gd name="connsiteY2812" fmla="*/ 1765434 h 2993922"/>
              <a:gd name="connsiteX2813" fmla="*/ 4585647 w 8938307"/>
              <a:gd name="connsiteY2813" fmla="*/ 1760140 h 2993922"/>
              <a:gd name="connsiteX2814" fmla="*/ 4575058 w 8938307"/>
              <a:gd name="connsiteY2814" fmla="*/ 1754845 h 2993922"/>
              <a:gd name="connsiteX2815" fmla="*/ 4379134 w 8938307"/>
              <a:gd name="connsiteY2815" fmla="*/ 1754845 h 2993922"/>
              <a:gd name="connsiteX2816" fmla="*/ 4373839 w 8938307"/>
              <a:gd name="connsiteY2816" fmla="*/ 1760140 h 2993922"/>
              <a:gd name="connsiteX2817" fmla="*/ 4384430 w 8938307"/>
              <a:gd name="connsiteY2817" fmla="*/ 1770730 h 2993922"/>
              <a:gd name="connsiteX2818" fmla="*/ 4400316 w 8938307"/>
              <a:gd name="connsiteY2818" fmla="*/ 1770730 h 2993922"/>
              <a:gd name="connsiteX2819" fmla="*/ 4405610 w 8938307"/>
              <a:gd name="connsiteY2819" fmla="*/ 1765434 h 2993922"/>
              <a:gd name="connsiteX2820" fmla="*/ 4400316 w 8938307"/>
              <a:gd name="connsiteY2820" fmla="*/ 1765434 h 2993922"/>
              <a:gd name="connsiteX2821" fmla="*/ 4389724 w 8938307"/>
              <a:gd name="connsiteY2821" fmla="*/ 1760140 h 2993922"/>
              <a:gd name="connsiteX2822" fmla="*/ 4379134 w 8938307"/>
              <a:gd name="connsiteY2822" fmla="*/ 1754845 h 2993922"/>
              <a:gd name="connsiteX2823" fmla="*/ 4331478 w 8938307"/>
              <a:gd name="connsiteY2823" fmla="*/ 1754845 h 2993922"/>
              <a:gd name="connsiteX2824" fmla="*/ 4352658 w 8938307"/>
              <a:gd name="connsiteY2824" fmla="*/ 1765434 h 2993922"/>
              <a:gd name="connsiteX2825" fmla="*/ 4352658 w 8938307"/>
              <a:gd name="connsiteY2825" fmla="*/ 1754845 h 2993922"/>
              <a:gd name="connsiteX2826" fmla="*/ 7667457 w 8938307"/>
              <a:gd name="connsiteY2826" fmla="*/ 1744253 h 2993922"/>
              <a:gd name="connsiteX2827" fmla="*/ 7656867 w 8938307"/>
              <a:gd name="connsiteY2827" fmla="*/ 1754845 h 2993922"/>
              <a:gd name="connsiteX2828" fmla="*/ 7667457 w 8938307"/>
              <a:gd name="connsiteY2828" fmla="*/ 1754845 h 2993922"/>
              <a:gd name="connsiteX2829" fmla="*/ 7678048 w 8938307"/>
              <a:gd name="connsiteY2829" fmla="*/ 1765434 h 2993922"/>
              <a:gd name="connsiteX2830" fmla="*/ 7699230 w 8938307"/>
              <a:gd name="connsiteY2830" fmla="*/ 1765434 h 2993922"/>
              <a:gd name="connsiteX2831" fmla="*/ 7688638 w 8938307"/>
              <a:gd name="connsiteY2831" fmla="*/ 1754845 h 2993922"/>
              <a:gd name="connsiteX2832" fmla="*/ 7683344 w 8938307"/>
              <a:gd name="connsiteY2832" fmla="*/ 1749549 h 2993922"/>
              <a:gd name="connsiteX2833" fmla="*/ 7667457 w 8938307"/>
              <a:gd name="connsiteY2833" fmla="*/ 1744253 h 2993922"/>
              <a:gd name="connsiteX2834" fmla="*/ 7455649 w 8938307"/>
              <a:gd name="connsiteY2834" fmla="*/ 1744253 h 2993922"/>
              <a:gd name="connsiteX2835" fmla="*/ 7439764 w 8938307"/>
              <a:gd name="connsiteY2835" fmla="*/ 1749549 h 2993922"/>
              <a:gd name="connsiteX2836" fmla="*/ 7439764 w 8938307"/>
              <a:gd name="connsiteY2836" fmla="*/ 1760140 h 2993922"/>
              <a:gd name="connsiteX2837" fmla="*/ 7450355 w 8938307"/>
              <a:gd name="connsiteY2837" fmla="*/ 1765434 h 2993922"/>
              <a:gd name="connsiteX2838" fmla="*/ 7455649 w 8938307"/>
              <a:gd name="connsiteY2838" fmla="*/ 1754845 h 2993922"/>
              <a:gd name="connsiteX2839" fmla="*/ 7222660 w 8938307"/>
              <a:gd name="connsiteY2839" fmla="*/ 1744253 h 2993922"/>
              <a:gd name="connsiteX2840" fmla="*/ 7201480 w 8938307"/>
              <a:gd name="connsiteY2840" fmla="*/ 1754845 h 2993922"/>
              <a:gd name="connsiteX2841" fmla="*/ 7159118 w 8938307"/>
              <a:gd name="connsiteY2841" fmla="*/ 1754845 h 2993922"/>
              <a:gd name="connsiteX2842" fmla="*/ 7137937 w 8938307"/>
              <a:gd name="connsiteY2842" fmla="*/ 1754845 h 2993922"/>
              <a:gd name="connsiteX2843" fmla="*/ 7116756 w 8938307"/>
              <a:gd name="connsiteY2843" fmla="*/ 1754845 h 2993922"/>
              <a:gd name="connsiteX2844" fmla="*/ 7106166 w 8938307"/>
              <a:gd name="connsiteY2844" fmla="*/ 1765434 h 2993922"/>
              <a:gd name="connsiteX2845" fmla="*/ 7106166 w 8938307"/>
              <a:gd name="connsiteY2845" fmla="*/ 1776026 h 2993922"/>
              <a:gd name="connsiteX2846" fmla="*/ 7122052 w 8938307"/>
              <a:gd name="connsiteY2846" fmla="*/ 1770730 h 2993922"/>
              <a:gd name="connsiteX2847" fmla="*/ 7148526 w 8938307"/>
              <a:gd name="connsiteY2847" fmla="*/ 1765434 h 2993922"/>
              <a:gd name="connsiteX2848" fmla="*/ 7159118 w 8938307"/>
              <a:gd name="connsiteY2848" fmla="*/ 1776026 h 2993922"/>
              <a:gd name="connsiteX2849" fmla="*/ 7159118 w 8938307"/>
              <a:gd name="connsiteY2849" fmla="*/ 1786615 h 2993922"/>
              <a:gd name="connsiteX2850" fmla="*/ 7175004 w 8938307"/>
              <a:gd name="connsiteY2850" fmla="*/ 1781320 h 2993922"/>
              <a:gd name="connsiteX2851" fmla="*/ 7185593 w 8938307"/>
              <a:gd name="connsiteY2851" fmla="*/ 1776026 h 2993922"/>
              <a:gd name="connsiteX2852" fmla="*/ 7190889 w 8938307"/>
              <a:gd name="connsiteY2852" fmla="*/ 1786615 h 2993922"/>
              <a:gd name="connsiteX2853" fmla="*/ 7196184 w 8938307"/>
              <a:gd name="connsiteY2853" fmla="*/ 1786615 h 2993922"/>
              <a:gd name="connsiteX2854" fmla="*/ 7201480 w 8938307"/>
              <a:gd name="connsiteY2854" fmla="*/ 1776026 h 2993922"/>
              <a:gd name="connsiteX2855" fmla="*/ 7212070 w 8938307"/>
              <a:gd name="connsiteY2855" fmla="*/ 1776026 h 2993922"/>
              <a:gd name="connsiteX2856" fmla="*/ 7217366 w 8938307"/>
              <a:gd name="connsiteY2856" fmla="*/ 1776026 h 2993922"/>
              <a:gd name="connsiteX2857" fmla="*/ 7212070 w 8938307"/>
              <a:gd name="connsiteY2857" fmla="*/ 1765434 h 2993922"/>
              <a:gd name="connsiteX2858" fmla="*/ 7212070 w 8938307"/>
              <a:gd name="connsiteY2858" fmla="*/ 1754845 h 2993922"/>
              <a:gd name="connsiteX2859" fmla="*/ 4744504 w 8938307"/>
              <a:gd name="connsiteY2859" fmla="*/ 1744253 h 2993922"/>
              <a:gd name="connsiteX2860" fmla="*/ 4755094 w 8938307"/>
              <a:gd name="connsiteY2860" fmla="*/ 1754845 h 2993922"/>
              <a:gd name="connsiteX2861" fmla="*/ 4755094 w 8938307"/>
              <a:gd name="connsiteY2861" fmla="*/ 1744253 h 2993922"/>
              <a:gd name="connsiteX2862" fmla="*/ 3902566 w 8938307"/>
              <a:gd name="connsiteY2862" fmla="*/ 1744253 h 2993922"/>
              <a:gd name="connsiteX2863" fmla="*/ 3897271 w 8938307"/>
              <a:gd name="connsiteY2863" fmla="*/ 1754845 h 2993922"/>
              <a:gd name="connsiteX2864" fmla="*/ 3907860 w 8938307"/>
              <a:gd name="connsiteY2864" fmla="*/ 1754845 h 2993922"/>
              <a:gd name="connsiteX2865" fmla="*/ 3902566 w 8938307"/>
              <a:gd name="connsiteY2865" fmla="*/ 1744253 h 2993922"/>
              <a:gd name="connsiteX2866" fmla="*/ 8069894 w 8938307"/>
              <a:gd name="connsiteY2866" fmla="*/ 1733663 h 2993922"/>
              <a:gd name="connsiteX2867" fmla="*/ 8101664 w 8938307"/>
              <a:gd name="connsiteY2867" fmla="*/ 1733663 h 2993922"/>
              <a:gd name="connsiteX2868" fmla="*/ 8080483 w 8938307"/>
              <a:gd name="connsiteY2868" fmla="*/ 1744253 h 2993922"/>
              <a:gd name="connsiteX2869" fmla="*/ 8069894 w 8938307"/>
              <a:gd name="connsiteY2869" fmla="*/ 1733663 h 2993922"/>
              <a:gd name="connsiteX2870" fmla="*/ 7625096 w 8938307"/>
              <a:gd name="connsiteY2870" fmla="*/ 1733663 h 2993922"/>
              <a:gd name="connsiteX2871" fmla="*/ 7614505 w 8938307"/>
              <a:gd name="connsiteY2871" fmla="*/ 1744253 h 2993922"/>
              <a:gd name="connsiteX2872" fmla="*/ 7625096 w 8938307"/>
              <a:gd name="connsiteY2872" fmla="*/ 1744253 h 2993922"/>
              <a:gd name="connsiteX2873" fmla="*/ 7635686 w 8938307"/>
              <a:gd name="connsiteY2873" fmla="*/ 1738959 h 2993922"/>
              <a:gd name="connsiteX2874" fmla="*/ 7625096 w 8938307"/>
              <a:gd name="connsiteY2874" fmla="*/ 1733663 h 2993922"/>
              <a:gd name="connsiteX2875" fmla="*/ 7529782 w 8938307"/>
              <a:gd name="connsiteY2875" fmla="*/ 1733663 h 2993922"/>
              <a:gd name="connsiteX2876" fmla="*/ 7529782 w 8938307"/>
              <a:gd name="connsiteY2876" fmla="*/ 1744253 h 2993922"/>
              <a:gd name="connsiteX2877" fmla="*/ 7529782 w 8938307"/>
              <a:gd name="connsiteY2877" fmla="*/ 1754845 h 2993922"/>
              <a:gd name="connsiteX2878" fmla="*/ 7540374 w 8938307"/>
              <a:gd name="connsiteY2878" fmla="*/ 1754845 h 2993922"/>
              <a:gd name="connsiteX2879" fmla="*/ 7556259 w 8938307"/>
              <a:gd name="connsiteY2879" fmla="*/ 1754845 h 2993922"/>
              <a:gd name="connsiteX2880" fmla="*/ 7561553 w 8938307"/>
              <a:gd name="connsiteY2880" fmla="*/ 1765434 h 2993922"/>
              <a:gd name="connsiteX2881" fmla="*/ 7572144 w 8938307"/>
              <a:gd name="connsiteY2881" fmla="*/ 1765434 h 2993922"/>
              <a:gd name="connsiteX2882" fmla="*/ 7572144 w 8938307"/>
              <a:gd name="connsiteY2882" fmla="*/ 1754845 h 2993922"/>
              <a:gd name="connsiteX2883" fmla="*/ 7566848 w 8938307"/>
              <a:gd name="connsiteY2883" fmla="*/ 1749549 h 2993922"/>
              <a:gd name="connsiteX2884" fmla="*/ 7561553 w 8938307"/>
              <a:gd name="connsiteY2884" fmla="*/ 1744253 h 2993922"/>
              <a:gd name="connsiteX2885" fmla="*/ 7545668 w 8938307"/>
              <a:gd name="connsiteY2885" fmla="*/ 1738959 h 2993922"/>
              <a:gd name="connsiteX2886" fmla="*/ 7529782 w 8938307"/>
              <a:gd name="connsiteY2886" fmla="*/ 1733663 h 2993922"/>
              <a:gd name="connsiteX2887" fmla="*/ 7498011 w 8938307"/>
              <a:gd name="connsiteY2887" fmla="*/ 1733663 h 2993922"/>
              <a:gd name="connsiteX2888" fmla="*/ 7476830 w 8938307"/>
              <a:gd name="connsiteY2888" fmla="*/ 1744253 h 2993922"/>
              <a:gd name="connsiteX2889" fmla="*/ 7476830 w 8938307"/>
              <a:gd name="connsiteY2889" fmla="*/ 1754845 h 2993922"/>
              <a:gd name="connsiteX2890" fmla="*/ 7508601 w 8938307"/>
              <a:gd name="connsiteY2890" fmla="*/ 1754845 h 2993922"/>
              <a:gd name="connsiteX2891" fmla="*/ 7513896 w 8938307"/>
              <a:gd name="connsiteY2891" fmla="*/ 1738959 h 2993922"/>
              <a:gd name="connsiteX2892" fmla="*/ 7498011 w 8938307"/>
              <a:gd name="connsiteY2892" fmla="*/ 1733663 h 2993922"/>
              <a:gd name="connsiteX2893" fmla="*/ 7169708 w 8938307"/>
              <a:gd name="connsiteY2893" fmla="*/ 1733663 h 2993922"/>
              <a:gd name="connsiteX2894" fmla="*/ 7159118 w 8938307"/>
              <a:gd name="connsiteY2894" fmla="*/ 1744253 h 2993922"/>
              <a:gd name="connsiteX2895" fmla="*/ 7169708 w 8938307"/>
              <a:gd name="connsiteY2895" fmla="*/ 1744253 h 2993922"/>
              <a:gd name="connsiteX2896" fmla="*/ 5104578 w 8938307"/>
              <a:gd name="connsiteY2896" fmla="*/ 1733663 h 2993922"/>
              <a:gd name="connsiteX2897" fmla="*/ 5115169 w 8938307"/>
              <a:gd name="connsiteY2897" fmla="*/ 1744253 h 2993922"/>
              <a:gd name="connsiteX2898" fmla="*/ 5104578 w 8938307"/>
              <a:gd name="connsiteY2898" fmla="*/ 1733663 h 2993922"/>
              <a:gd name="connsiteX2899" fmla="*/ 4278526 w 8938307"/>
              <a:gd name="connsiteY2899" fmla="*/ 1733663 h 2993922"/>
              <a:gd name="connsiteX2900" fmla="*/ 4289116 w 8938307"/>
              <a:gd name="connsiteY2900" fmla="*/ 1733663 h 2993922"/>
              <a:gd name="connsiteX2901" fmla="*/ 4289116 w 8938307"/>
              <a:gd name="connsiteY2901" fmla="*/ 1744253 h 2993922"/>
              <a:gd name="connsiteX2902" fmla="*/ 4278526 w 8938307"/>
              <a:gd name="connsiteY2902" fmla="*/ 1733663 h 2993922"/>
              <a:gd name="connsiteX2903" fmla="*/ 3918452 w 8938307"/>
              <a:gd name="connsiteY2903" fmla="*/ 1733663 h 2993922"/>
              <a:gd name="connsiteX2904" fmla="*/ 3918452 w 8938307"/>
              <a:gd name="connsiteY2904" fmla="*/ 1744253 h 2993922"/>
              <a:gd name="connsiteX2905" fmla="*/ 3929042 w 8938307"/>
              <a:gd name="connsiteY2905" fmla="*/ 1754845 h 2993922"/>
              <a:gd name="connsiteX2906" fmla="*/ 3929042 w 8938307"/>
              <a:gd name="connsiteY2906" fmla="*/ 1744253 h 2993922"/>
              <a:gd name="connsiteX2907" fmla="*/ 3918452 w 8938307"/>
              <a:gd name="connsiteY2907" fmla="*/ 1733663 h 2993922"/>
              <a:gd name="connsiteX2908" fmla="*/ 3664282 w 8938307"/>
              <a:gd name="connsiteY2908" fmla="*/ 1733663 h 2993922"/>
              <a:gd name="connsiteX2909" fmla="*/ 3674872 w 8938307"/>
              <a:gd name="connsiteY2909" fmla="*/ 1733663 h 2993922"/>
              <a:gd name="connsiteX2910" fmla="*/ 3680167 w 8938307"/>
              <a:gd name="connsiteY2910" fmla="*/ 1733663 h 2993922"/>
              <a:gd name="connsiteX2911" fmla="*/ 3685463 w 8938307"/>
              <a:gd name="connsiteY2911" fmla="*/ 1744253 h 2993922"/>
              <a:gd name="connsiteX2912" fmla="*/ 3674872 w 8938307"/>
              <a:gd name="connsiteY2912" fmla="*/ 1744253 h 2993922"/>
              <a:gd name="connsiteX2913" fmla="*/ 3177123 w 8938307"/>
              <a:gd name="connsiteY2913" fmla="*/ 1733663 h 2993922"/>
              <a:gd name="connsiteX2914" fmla="*/ 3187714 w 8938307"/>
              <a:gd name="connsiteY2914" fmla="*/ 1744253 h 2993922"/>
              <a:gd name="connsiteX2915" fmla="*/ 3177123 w 8938307"/>
              <a:gd name="connsiteY2915" fmla="*/ 1744253 h 2993922"/>
              <a:gd name="connsiteX2916" fmla="*/ 8101664 w 8938307"/>
              <a:gd name="connsiteY2916" fmla="*/ 1723074 h 2993922"/>
              <a:gd name="connsiteX2917" fmla="*/ 8144027 w 8938307"/>
              <a:gd name="connsiteY2917" fmla="*/ 1733663 h 2993922"/>
              <a:gd name="connsiteX2918" fmla="*/ 8122846 w 8938307"/>
              <a:gd name="connsiteY2918" fmla="*/ 1733663 h 2993922"/>
              <a:gd name="connsiteX2919" fmla="*/ 7974579 w 8938307"/>
              <a:gd name="connsiteY2919" fmla="*/ 1723074 h 2993922"/>
              <a:gd name="connsiteX2920" fmla="*/ 7985171 w 8938307"/>
              <a:gd name="connsiteY2920" fmla="*/ 1733663 h 2993922"/>
              <a:gd name="connsiteX2921" fmla="*/ 7974579 w 8938307"/>
              <a:gd name="connsiteY2921" fmla="*/ 1733663 h 2993922"/>
              <a:gd name="connsiteX2922" fmla="*/ 5740002 w 8938307"/>
              <a:gd name="connsiteY2922" fmla="*/ 1723074 h 2993922"/>
              <a:gd name="connsiteX2923" fmla="*/ 5740002 w 8938307"/>
              <a:gd name="connsiteY2923" fmla="*/ 1733663 h 2993922"/>
              <a:gd name="connsiteX2924" fmla="*/ 5750593 w 8938307"/>
              <a:gd name="connsiteY2924" fmla="*/ 1733663 h 2993922"/>
              <a:gd name="connsiteX2925" fmla="*/ 5750593 w 8938307"/>
              <a:gd name="connsiteY2925" fmla="*/ 1728368 h 2993922"/>
              <a:gd name="connsiteX2926" fmla="*/ 5740002 w 8938307"/>
              <a:gd name="connsiteY2926" fmla="*/ 1723074 h 2993922"/>
              <a:gd name="connsiteX2927" fmla="*/ 4267935 w 8938307"/>
              <a:gd name="connsiteY2927" fmla="*/ 1723074 h 2993922"/>
              <a:gd name="connsiteX2928" fmla="*/ 4262640 w 8938307"/>
              <a:gd name="connsiteY2928" fmla="*/ 1738959 h 2993922"/>
              <a:gd name="connsiteX2929" fmla="*/ 4267935 w 8938307"/>
              <a:gd name="connsiteY2929" fmla="*/ 1744253 h 2993922"/>
              <a:gd name="connsiteX2930" fmla="*/ 4289116 w 8938307"/>
              <a:gd name="connsiteY2930" fmla="*/ 1744253 h 2993922"/>
              <a:gd name="connsiteX2931" fmla="*/ 4299706 w 8938307"/>
              <a:gd name="connsiteY2931" fmla="*/ 1744253 h 2993922"/>
              <a:gd name="connsiteX2932" fmla="*/ 4310297 w 8938307"/>
              <a:gd name="connsiteY2932" fmla="*/ 1754845 h 2993922"/>
              <a:gd name="connsiteX2933" fmla="*/ 4320887 w 8938307"/>
              <a:gd name="connsiteY2933" fmla="*/ 1744253 h 2993922"/>
              <a:gd name="connsiteX2934" fmla="*/ 4320887 w 8938307"/>
              <a:gd name="connsiteY2934" fmla="*/ 1738959 h 2993922"/>
              <a:gd name="connsiteX2935" fmla="*/ 4299706 w 8938307"/>
              <a:gd name="connsiteY2935" fmla="*/ 1723074 h 2993922"/>
              <a:gd name="connsiteX2936" fmla="*/ 4225574 w 8938307"/>
              <a:gd name="connsiteY2936" fmla="*/ 1723074 h 2993922"/>
              <a:gd name="connsiteX2937" fmla="*/ 4225574 w 8938307"/>
              <a:gd name="connsiteY2937" fmla="*/ 1733663 h 2993922"/>
              <a:gd name="connsiteX2938" fmla="*/ 4241460 w 8938307"/>
              <a:gd name="connsiteY2938" fmla="*/ 1733663 h 2993922"/>
              <a:gd name="connsiteX2939" fmla="*/ 4246754 w 8938307"/>
              <a:gd name="connsiteY2939" fmla="*/ 1733663 h 2993922"/>
              <a:gd name="connsiteX2940" fmla="*/ 4241460 w 8938307"/>
              <a:gd name="connsiteY2940" fmla="*/ 1728368 h 2993922"/>
              <a:gd name="connsiteX2941" fmla="*/ 4225574 w 8938307"/>
              <a:gd name="connsiteY2941" fmla="*/ 1723074 h 2993922"/>
              <a:gd name="connsiteX2942" fmla="*/ 7396078 w 8938307"/>
              <a:gd name="connsiteY2942" fmla="*/ 1716454 h 2993922"/>
              <a:gd name="connsiteX2943" fmla="*/ 7392107 w 8938307"/>
              <a:gd name="connsiteY2943" fmla="*/ 1723074 h 2993922"/>
              <a:gd name="connsiteX2944" fmla="*/ 7423878 w 8938307"/>
              <a:gd name="connsiteY2944" fmla="*/ 1723074 h 2993922"/>
              <a:gd name="connsiteX2945" fmla="*/ 7407992 w 8938307"/>
              <a:gd name="connsiteY2945" fmla="*/ 1717778 h 2993922"/>
              <a:gd name="connsiteX2946" fmla="*/ 7396078 w 8938307"/>
              <a:gd name="connsiteY2946" fmla="*/ 1716454 h 2993922"/>
              <a:gd name="connsiteX2947" fmla="*/ 7317974 w 8938307"/>
              <a:gd name="connsiteY2947" fmla="*/ 1712482 h 2993922"/>
              <a:gd name="connsiteX2948" fmla="*/ 7317974 w 8938307"/>
              <a:gd name="connsiteY2948" fmla="*/ 1733663 h 2993922"/>
              <a:gd name="connsiteX2949" fmla="*/ 7328564 w 8938307"/>
              <a:gd name="connsiteY2949" fmla="*/ 1723074 h 2993922"/>
              <a:gd name="connsiteX2950" fmla="*/ 7328564 w 8938307"/>
              <a:gd name="connsiteY2950" fmla="*/ 1712482 h 2993922"/>
              <a:gd name="connsiteX2951" fmla="*/ 7063804 w 8938307"/>
              <a:gd name="connsiteY2951" fmla="*/ 1712482 h 2993922"/>
              <a:gd name="connsiteX2952" fmla="*/ 7053214 w 8938307"/>
              <a:gd name="connsiteY2952" fmla="*/ 1723074 h 2993922"/>
              <a:gd name="connsiteX2953" fmla="*/ 7063804 w 8938307"/>
              <a:gd name="connsiteY2953" fmla="*/ 1723074 h 2993922"/>
              <a:gd name="connsiteX2954" fmla="*/ 7074395 w 8938307"/>
              <a:gd name="connsiteY2954" fmla="*/ 1723074 h 2993922"/>
              <a:gd name="connsiteX2955" fmla="*/ 7063804 w 8938307"/>
              <a:gd name="connsiteY2955" fmla="*/ 1712482 h 2993922"/>
              <a:gd name="connsiteX2956" fmla="*/ 4649190 w 8938307"/>
              <a:gd name="connsiteY2956" fmla="*/ 1712482 h 2993922"/>
              <a:gd name="connsiteX2957" fmla="*/ 4649190 w 8938307"/>
              <a:gd name="connsiteY2957" fmla="*/ 1723074 h 2993922"/>
              <a:gd name="connsiteX2958" fmla="*/ 4659780 w 8938307"/>
              <a:gd name="connsiteY2958" fmla="*/ 1712482 h 2993922"/>
              <a:gd name="connsiteX2959" fmla="*/ 4649190 w 8938307"/>
              <a:gd name="connsiteY2959" fmla="*/ 1712482 h 2993922"/>
              <a:gd name="connsiteX2960" fmla="*/ 3063276 w 8938307"/>
              <a:gd name="connsiteY2960" fmla="*/ 1709173 h 2993922"/>
              <a:gd name="connsiteX2961" fmla="*/ 3102990 w 8938307"/>
              <a:gd name="connsiteY2961" fmla="*/ 1723074 h 2993922"/>
              <a:gd name="connsiteX2962" fmla="*/ 3134762 w 8938307"/>
              <a:gd name="connsiteY2962" fmla="*/ 1723074 h 2993922"/>
              <a:gd name="connsiteX2963" fmla="*/ 3166533 w 8938307"/>
              <a:gd name="connsiteY2963" fmla="*/ 1733663 h 2993922"/>
              <a:gd name="connsiteX2964" fmla="*/ 3155942 w 8938307"/>
              <a:gd name="connsiteY2964" fmla="*/ 1733663 h 2993922"/>
              <a:gd name="connsiteX2965" fmla="*/ 3124171 w 8938307"/>
              <a:gd name="connsiteY2965" fmla="*/ 1744253 h 2993922"/>
              <a:gd name="connsiteX2966" fmla="*/ 3102990 w 8938307"/>
              <a:gd name="connsiteY2966" fmla="*/ 1733663 h 2993922"/>
              <a:gd name="connsiteX2967" fmla="*/ 3071218 w 8938307"/>
              <a:gd name="connsiteY2967" fmla="*/ 1717778 h 2993922"/>
              <a:gd name="connsiteX2968" fmla="*/ 3060629 w 8938307"/>
              <a:gd name="connsiteY2968" fmla="*/ 1712482 h 2993922"/>
              <a:gd name="connsiteX2969" fmla="*/ 3063276 w 8938307"/>
              <a:gd name="connsiteY2969" fmla="*/ 1709173 h 2993922"/>
              <a:gd name="connsiteX2970" fmla="*/ 8917126 w 8938307"/>
              <a:gd name="connsiteY2970" fmla="*/ 1701893 h 2993922"/>
              <a:gd name="connsiteX2971" fmla="*/ 8927716 w 8938307"/>
              <a:gd name="connsiteY2971" fmla="*/ 1701893 h 2993922"/>
              <a:gd name="connsiteX2972" fmla="*/ 8917126 w 8938307"/>
              <a:gd name="connsiteY2972" fmla="*/ 1712482 h 2993922"/>
              <a:gd name="connsiteX2973" fmla="*/ 4405610 w 8938307"/>
              <a:gd name="connsiteY2973" fmla="*/ 1701893 h 2993922"/>
              <a:gd name="connsiteX2974" fmla="*/ 4405610 w 8938307"/>
              <a:gd name="connsiteY2974" fmla="*/ 1712482 h 2993922"/>
              <a:gd name="connsiteX2975" fmla="*/ 4416202 w 8938307"/>
              <a:gd name="connsiteY2975" fmla="*/ 1701893 h 2993922"/>
              <a:gd name="connsiteX2976" fmla="*/ 4405610 w 8938307"/>
              <a:gd name="connsiteY2976" fmla="*/ 1701893 h 2993922"/>
              <a:gd name="connsiteX2977" fmla="*/ 3643100 w 8938307"/>
              <a:gd name="connsiteY2977" fmla="*/ 1701893 h 2993922"/>
              <a:gd name="connsiteX2978" fmla="*/ 3653692 w 8938307"/>
              <a:gd name="connsiteY2978" fmla="*/ 1701893 h 2993922"/>
              <a:gd name="connsiteX2979" fmla="*/ 3653692 w 8938307"/>
              <a:gd name="connsiteY2979" fmla="*/ 1712482 h 2993922"/>
              <a:gd name="connsiteX2980" fmla="*/ 3653692 w 8938307"/>
              <a:gd name="connsiteY2980" fmla="*/ 1723074 h 2993922"/>
              <a:gd name="connsiteX2981" fmla="*/ 3643100 w 8938307"/>
              <a:gd name="connsiteY2981" fmla="*/ 1723074 h 2993922"/>
              <a:gd name="connsiteX2982" fmla="*/ 3643100 w 8938307"/>
              <a:gd name="connsiteY2982" fmla="*/ 1712482 h 2993922"/>
              <a:gd name="connsiteX2983" fmla="*/ 3643100 w 8938307"/>
              <a:gd name="connsiteY2983" fmla="*/ 1701893 h 2993922"/>
              <a:gd name="connsiteX2984" fmla="*/ 2562879 w 8938307"/>
              <a:gd name="connsiteY2984" fmla="*/ 1701893 h 2993922"/>
              <a:gd name="connsiteX2985" fmla="*/ 2615831 w 8938307"/>
              <a:gd name="connsiteY2985" fmla="*/ 1712482 h 2993922"/>
              <a:gd name="connsiteX2986" fmla="*/ 2647602 w 8938307"/>
              <a:gd name="connsiteY2986" fmla="*/ 1717778 h 2993922"/>
              <a:gd name="connsiteX2987" fmla="*/ 2689964 w 8938307"/>
              <a:gd name="connsiteY2987" fmla="*/ 1733663 h 2993922"/>
              <a:gd name="connsiteX2988" fmla="*/ 2774687 w 8938307"/>
              <a:gd name="connsiteY2988" fmla="*/ 1765434 h 2993922"/>
              <a:gd name="connsiteX2989" fmla="*/ 2779984 w 8938307"/>
              <a:gd name="connsiteY2989" fmla="*/ 1770730 h 2993922"/>
              <a:gd name="connsiteX2990" fmla="*/ 2795868 w 8938307"/>
              <a:gd name="connsiteY2990" fmla="*/ 1786615 h 2993922"/>
              <a:gd name="connsiteX2991" fmla="*/ 2827639 w 8938307"/>
              <a:gd name="connsiteY2991" fmla="*/ 1797205 h 2993922"/>
              <a:gd name="connsiteX2992" fmla="*/ 2785278 w 8938307"/>
              <a:gd name="connsiteY2992" fmla="*/ 1786615 h 2993922"/>
              <a:gd name="connsiteX2993" fmla="*/ 2727032 w 8938307"/>
              <a:gd name="connsiteY2993" fmla="*/ 1765434 h 2993922"/>
              <a:gd name="connsiteX2994" fmla="*/ 2674080 w 8938307"/>
              <a:gd name="connsiteY2994" fmla="*/ 1744253 h 2993922"/>
              <a:gd name="connsiteX2995" fmla="*/ 2647602 w 8938307"/>
              <a:gd name="connsiteY2995" fmla="*/ 1733663 h 2993922"/>
              <a:gd name="connsiteX2996" fmla="*/ 2615831 w 8938307"/>
              <a:gd name="connsiteY2996" fmla="*/ 1723074 h 2993922"/>
              <a:gd name="connsiteX2997" fmla="*/ 2605241 w 8938307"/>
              <a:gd name="connsiteY2997" fmla="*/ 1717778 h 2993922"/>
              <a:gd name="connsiteX2998" fmla="*/ 2584060 w 8938307"/>
              <a:gd name="connsiteY2998" fmla="*/ 1712482 h 2993922"/>
              <a:gd name="connsiteX2999" fmla="*/ 2562879 w 8938307"/>
              <a:gd name="connsiteY2999" fmla="*/ 1701893 h 2993922"/>
              <a:gd name="connsiteX3000" fmla="*/ 7009528 w 8938307"/>
              <a:gd name="connsiteY3000" fmla="*/ 1695273 h 2993922"/>
              <a:gd name="connsiteX3001" fmla="*/ 7005558 w 8938307"/>
              <a:gd name="connsiteY3001" fmla="*/ 1696597 h 2993922"/>
              <a:gd name="connsiteX3002" fmla="*/ 6989670 w 8938307"/>
              <a:gd name="connsiteY3002" fmla="*/ 1701893 h 2993922"/>
              <a:gd name="connsiteX3003" fmla="*/ 6989670 w 8938307"/>
              <a:gd name="connsiteY3003" fmla="*/ 1712482 h 2993922"/>
              <a:gd name="connsiteX3004" fmla="*/ 7010852 w 8938307"/>
              <a:gd name="connsiteY3004" fmla="*/ 1712482 h 2993922"/>
              <a:gd name="connsiteX3005" fmla="*/ 7026737 w 8938307"/>
              <a:gd name="connsiteY3005" fmla="*/ 1712482 h 2993922"/>
              <a:gd name="connsiteX3006" fmla="*/ 7032033 w 8938307"/>
              <a:gd name="connsiteY3006" fmla="*/ 1707187 h 2993922"/>
              <a:gd name="connsiteX3007" fmla="*/ 7032033 w 8938307"/>
              <a:gd name="connsiteY3007" fmla="*/ 1701893 h 2993922"/>
              <a:gd name="connsiteX3008" fmla="*/ 7010852 w 8938307"/>
              <a:gd name="connsiteY3008" fmla="*/ 1701893 h 2993922"/>
              <a:gd name="connsiteX3009" fmla="*/ 7009528 w 8938307"/>
              <a:gd name="connsiteY3009" fmla="*/ 1695273 h 2993922"/>
              <a:gd name="connsiteX3010" fmla="*/ 8345244 w 8938307"/>
              <a:gd name="connsiteY3010" fmla="*/ 1691301 h 2993922"/>
              <a:gd name="connsiteX3011" fmla="*/ 8371720 w 8938307"/>
              <a:gd name="connsiteY3011" fmla="*/ 1696597 h 2993922"/>
              <a:gd name="connsiteX3012" fmla="*/ 8392901 w 8938307"/>
              <a:gd name="connsiteY3012" fmla="*/ 1707187 h 2993922"/>
              <a:gd name="connsiteX3013" fmla="*/ 8387606 w 8938307"/>
              <a:gd name="connsiteY3013" fmla="*/ 1723074 h 2993922"/>
              <a:gd name="connsiteX3014" fmla="*/ 8355835 w 8938307"/>
              <a:gd name="connsiteY3014" fmla="*/ 1723074 h 2993922"/>
              <a:gd name="connsiteX3015" fmla="*/ 8377016 w 8938307"/>
              <a:gd name="connsiteY3015" fmla="*/ 1712482 h 2993922"/>
              <a:gd name="connsiteX3016" fmla="*/ 8355835 w 8938307"/>
              <a:gd name="connsiteY3016" fmla="*/ 1701893 h 2993922"/>
              <a:gd name="connsiteX3017" fmla="*/ 7625096 w 8938307"/>
              <a:gd name="connsiteY3017" fmla="*/ 1691301 h 2993922"/>
              <a:gd name="connsiteX3018" fmla="*/ 7614505 w 8938307"/>
              <a:gd name="connsiteY3018" fmla="*/ 1701893 h 2993922"/>
              <a:gd name="connsiteX3019" fmla="*/ 7646278 w 8938307"/>
              <a:gd name="connsiteY3019" fmla="*/ 1691301 h 2993922"/>
              <a:gd name="connsiteX3020" fmla="*/ 4172621 w 8938307"/>
              <a:gd name="connsiteY3020" fmla="*/ 1691301 h 2993922"/>
              <a:gd name="connsiteX3021" fmla="*/ 4162031 w 8938307"/>
              <a:gd name="connsiteY3021" fmla="*/ 1701893 h 2993922"/>
              <a:gd name="connsiteX3022" fmla="*/ 4172621 w 8938307"/>
              <a:gd name="connsiteY3022" fmla="*/ 1723074 h 2993922"/>
              <a:gd name="connsiteX3023" fmla="*/ 4214983 w 8938307"/>
              <a:gd name="connsiteY3023" fmla="*/ 1723074 h 2993922"/>
              <a:gd name="connsiteX3024" fmla="*/ 4193802 w 8938307"/>
              <a:gd name="connsiteY3024" fmla="*/ 1712482 h 2993922"/>
              <a:gd name="connsiteX3025" fmla="*/ 4193802 w 8938307"/>
              <a:gd name="connsiteY3025" fmla="*/ 1701893 h 2993922"/>
              <a:gd name="connsiteX3026" fmla="*/ 4183212 w 8938307"/>
              <a:gd name="connsiteY3026" fmla="*/ 1691301 h 2993922"/>
              <a:gd name="connsiteX3027" fmla="*/ 4172621 w 8938307"/>
              <a:gd name="connsiteY3027" fmla="*/ 1691301 h 2993922"/>
              <a:gd name="connsiteX3028" fmla="*/ 7233251 w 8938307"/>
              <a:gd name="connsiteY3028" fmla="*/ 1680711 h 2993922"/>
              <a:gd name="connsiteX3029" fmla="*/ 7222660 w 8938307"/>
              <a:gd name="connsiteY3029" fmla="*/ 1691301 h 2993922"/>
              <a:gd name="connsiteX3030" fmla="*/ 7286203 w 8938307"/>
              <a:gd name="connsiteY3030" fmla="*/ 1707187 h 2993922"/>
              <a:gd name="connsiteX3031" fmla="*/ 7328564 w 8938307"/>
              <a:gd name="connsiteY3031" fmla="*/ 1701893 h 2993922"/>
              <a:gd name="connsiteX3032" fmla="*/ 7339155 w 8938307"/>
              <a:gd name="connsiteY3032" fmla="*/ 1701893 h 2993922"/>
              <a:gd name="connsiteX3033" fmla="*/ 7328564 w 8938307"/>
              <a:gd name="connsiteY3033" fmla="*/ 1691301 h 2993922"/>
              <a:gd name="connsiteX3034" fmla="*/ 7302088 w 8938307"/>
              <a:gd name="connsiteY3034" fmla="*/ 1696597 h 2993922"/>
              <a:gd name="connsiteX3035" fmla="*/ 7280908 w 8938307"/>
              <a:gd name="connsiteY3035" fmla="*/ 1701893 h 2993922"/>
              <a:gd name="connsiteX3036" fmla="*/ 7275612 w 8938307"/>
              <a:gd name="connsiteY3036" fmla="*/ 1691301 h 2993922"/>
              <a:gd name="connsiteX3037" fmla="*/ 7233251 w 8938307"/>
              <a:gd name="connsiteY3037" fmla="*/ 1680711 h 2993922"/>
              <a:gd name="connsiteX3038" fmla="*/ 4829228 w 8938307"/>
              <a:gd name="connsiteY3038" fmla="*/ 1680711 h 2993922"/>
              <a:gd name="connsiteX3039" fmla="*/ 4829228 w 8938307"/>
              <a:gd name="connsiteY3039" fmla="*/ 1691301 h 2993922"/>
              <a:gd name="connsiteX3040" fmla="*/ 4839818 w 8938307"/>
              <a:gd name="connsiteY3040" fmla="*/ 1680711 h 2993922"/>
              <a:gd name="connsiteX3041" fmla="*/ 4829228 w 8938307"/>
              <a:gd name="connsiteY3041" fmla="*/ 1680711 h 2993922"/>
              <a:gd name="connsiteX3042" fmla="*/ 2986495 w 8938307"/>
              <a:gd name="connsiteY3042" fmla="*/ 1680711 h 2993922"/>
              <a:gd name="connsiteX3043" fmla="*/ 2997086 w 8938307"/>
              <a:gd name="connsiteY3043" fmla="*/ 1691301 h 2993922"/>
              <a:gd name="connsiteX3044" fmla="*/ 2986495 w 8938307"/>
              <a:gd name="connsiteY3044" fmla="*/ 1691301 h 2993922"/>
              <a:gd name="connsiteX3045" fmla="*/ 2975906 w 8938307"/>
              <a:gd name="connsiteY3045" fmla="*/ 1691301 h 2993922"/>
              <a:gd name="connsiteX3046" fmla="*/ 2986495 w 8938307"/>
              <a:gd name="connsiteY3046" fmla="*/ 1680711 h 2993922"/>
              <a:gd name="connsiteX3047" fmla="*/ 4900712 w 8938307"/>
              <a:gd name="connsiteY3047" fmla="*/ 1675416 h 2993922"/>
              <a:gd name="connsiteX3048" fmla="*/ 4892770 w 8938307"/>
              <a:gd name="connsiteY3048" fmla="*/ 1680711 h 2993922"/>
              <a:gd name="connsiteX3049" fmla="*/ 4903360 w 8938307"/>
              <a:gd name="connsiteY3049" fmla="*/ 1680711 h 2993922"/>
              <a:gd name="connsiteX3050" fmla="*/ 4900712 w 8938307"/>
              <a:gd name="connsiteY3050" fmla="*/ 1675416 h 2993922"/>
              <a:gd name="connsiteX3051" fmla="*/ 7175004 w 8938307"/>
              <a:gd name="connsiteY3051" fmla="*/ 1670122 h 2993922"/>
              <a:gd name="connsiteX3052" fmla="*/ 7169708 w 8938307"/>
              <a:gd name="connsiteY3052" fmla="*/ 1675416 h 2993922"/>
              <a:gd name="connsiteX3053" fmla="*/ 7180299 w 8938307"/>
              <a:gd name="connsiteY3053" fmla="*/ 1680711 h 2993922"/>
              <a:gd name="connsiteX3054" fmla="*/ 7175004 w 8938307"/>
              <a:gd name="connsiteY3054" fmla="*/ 1670122 h 2993922"/>
              <a:gd name="connsiteX3055" fmla="*/ 4913950 w 8938307"/>
              <a:gd name="connsiteY3055" fmla="*/ 1670122 h 2993922"/>
              <a:gd name="connsiteX3056" fmla="*/ 4945722 w 8938307"/>
              <a:gd name="connsiteY3056" fmla="*/ 1691301 h 2993922"/>
              <a:gd name="connsiteX3057" fmla="*/ 4956312 w 8938307"/>
              <a:gd name="connsiteY3057" fmla="*/ 1686007 h 2993922"/>
              <a:gd name="connsiteX3058" fmla="*/ 4945722 w 8938307"/>
              <a:gd name="connsiteY3058" fmla="*/ 1680711 h 2993922"/>
              <a:gd name="connsiteX3059" fmla="*/ 4935132 w 8938307"/>
              <a:gd name="connsiteY3059" fmla="*/ 1680711 h 2993922"/>
              <a:gd name="connsiteX3060" fmla="*/ 4924540 w 8938307"/>
              <a:gd name="connsiteY3060" fmla="*/ 1670122 h 2993922"/>
              <a:gd name="connsiteX3061" fmla="*/ 4913950 w 8938307"/>
              <a:gd name="connsiteY3061" fmla="*/ 1670122 h 2993922"/>
              <a:gd name="connsiteX3062" fmla="*/ 8207569 w 8938307"/>
              <a:gd name="connsiteY3062" fmla="*/ 1659530 h 2993922"/>
              <a:gd name="connsiteX3063" fmla="*/ 8260521 w 8938307"/>
              <a:gd name="connsiteY3063" fmla="*/ 1670122 h 2993922"/>
              <a:gd name="connsiteX3064" fmla="*/ 8249931 w 8938307"/>
              <a:gd name="connsiteY3064" fmla="*/ 1680711 h 2993922"/>
              <a:gd name="connsiteX3065" fmla="*/ 8228750 w 8938307"/>
              <a:gd name="connsiteY3065" fmla="*/ 1670122 h 2993922"/>
              <a:gd name="connsiteX3066" fmla="*/ 7836904 w 8938307"/>
              <a:gd name="connsiteY3066" fmla="*/ 1659530 h 2993922"/>
              <a:gd name="connsiteX3067" fmla="*/ 7858085 w 8938307"/>
              <a:gd name="connsiteY3067" fmla="*/ 1659530 h 2993922"/>
              <a:gd name="connsiteX3068" fmla="*/ 7879267 w 8938307"/>
              <a:gd name="connsiteY3068" fmla="*/ 1670122 h 2993922"/>
              <a:gd name="connsiteX3069" fmla="*/ 7900446 w 8938307"/>
              <a:gd name="connsiteY3069" fmla="*/ 1670122 h 2993922"/>
              <a:gd name="connsiteX3070" fmla="*/ 7911038 w 8938307"/>
              <a:gd name="connsiteY3070" fmla="*/ 1680711 h 2993922"/>
              <a:gd name="connsiteX3071" fmla="*/ 7926923 w 8938307"/>
              <a:gd name="connsiteY3071" fmla="*/ 1680711 h 2993922"/>
              <a:gd name="connsiteX3072" fmla="*/ 7953398 w 8938307"/>
              <a:gd name="connsiteY3072" fmla="*/ 1691301 h 2993922"/>
              <a:gd name="connsiteX3073" fmla="*/ 8016942 w 8938307"/>
              <a:gd name="connsiteY3073" fmla="*/ 1712482 h 2993922"/>
              <a:gd name="connsiteX3074" fmla="*/ 8027531 w 8938307"/>
              <a:gd name="connsiteY3074" fmla="*/ 1723074 h 2993922"/>
              <a:gd name="connsiteX3075" fmla="*/ 7995760 w 8938307"/>
              <a:gd name="connsiteY3075" fmla="*/ 1712482 h 2993922"/>
              <a:gd name="connsiteX3076" fmla="*/ 7974579 w 8938307"/>
              <a:gd name="connsiteY3076" fmla="*/ 1707187 h 2993922"/>
              <a:gd name="connsiteX3077" fmla="*/ 7953398 w 8938307"/>
              <a:gd name="connsiteY3077" fmla="*/ 1701893 h 2993922"/>
              <a:gd name="connsiteX3078" fmla="*/ 7868675 w 8938307"/>
              <a:gd name="connsiteY3078" fmla="*/ 1680711 h 2993922"/>
              <a:gd name="connsiteX3079" fmla="*/ 7836904 w 8938307"/>
              <a:gd name="connsiteY3079" fmla="*/ 1659530 h 2993922"/>
              <a:gd name="connsiteX3080" fmla="*/ 7476830 w 8938307"/>
              <a:gd name="connsiteY3080" fmla="*/ 1659530 h 2993922"/>
              <a:gd name="connsiteX3081" fmla="*/ 7519192 w 8938307"/>
              <a:gd name="connsiteY3081" fmla="*/ 1670122 h 2993922"/>
              <a:gd name="connsiteX3082" fmla="*/ 7519192 w 8938307"/>
              <a:gd name="connsiteY3082" fmla="*/ 1659530 h 2993922"/>
              <a:gd name="connsiteX3083" fmla="*/ 7492716 w 8938307"/>
              <a:gd name="connsiteY3083" fmla="*/ 1659530 h 2993922"/>
              <a:gd name="connsiteX3084" fmla="*/ 7483450 w 8938307"/>
              <a:gd name="connsiteY3084" fmla="*/ 1659530 h 2993922"/>
              <a:gd name="connsiteX3085" fmla="*/ 7296793 w 8938307"/>
              <a:gd name="connsiteY3085" fmla="*/ 1659530 h 2993922"/>
              <a:gd name="connsiteX3086" fmla="*/ 7286203 w 8938307"/>
              <a:gd name="connsiteY3086" fmla="*/ 1670122 h 2993922"/>
              <a:gd name="connsiteX3087" fmla="*/ 7302088 w 8938307"/>
              <a:gd name="connsiteY3087" fmla="*/ 1670122 h 2993922"/>
              <a:gd name="connsiteX3088" fmla="*/ 7317974 w 8938307"/>
              <a:gd name="connsiteY3088" fmla="*/ 1664826 h 2993922"/>
              <a:gd name="connsiteX3089" fmla="*/ 7312678 w 8938307"/>
              <a:gd name="connsiteY3089" fmla="*/ 1659530 h 2993922"/>
              <a:gd name="connsiteX3090" fmla="*/ 7296793 w 8938307"/>
              <a:gd name="connsiteY3090" fmla="*/ 1659530 h 2993922"/>
              <a:gd name="connsiteX3091" fmla="*/ 4490334 w 8938307"/>
              <a:gd name="connsiteY3091" fmla="*/ 1659530 h 2993922"/>
              <a:gd name="connsiteX3092" fmla="*/ 4490334 w 8938307"/>
              <a:gd name="connsiteY3092" fmla="*/ 1670122 h 2993922"/>
              <a:gd name="connsiteX3093" fmla="*/ 4500924 w 8938307"/>
              <a:gd name="connsiteY3093" fmla="*/ 1670122 h 2993922"/>
              <a:gd name="connsiteX3094" fmla="*/ 4490334 w 8938307"/>
              <a:gd name="connsiteY3094" fmla="*/ 1659530 h 2993922"/>
              <a:gd name="connsiteX3095" fmla="*/ 3219485 w 8938307"/>
              <a:gd name="connsiteY3095" fmla="*/ 1659530 h 2993922"/>
              <a:gd name="connsiteX3096" fmla="*/ 3219485 w 8938307"/>
              <a:gd name="connsiteY3096" fmla="*/ 1670122 h 2993922"/>
              <a:gd name="connsiteX3097" fmla="*/ 3230075 w 8938307"/>
              <a:gd name="connsiteY3097" fmla="*/ 1670122 h 2993922"/>
              <a:gd name="connsiteX3098" fmla="*/ 4003175 w 8938307"/>
              <a:gd name="connsiteY3098" fmla="*/ 1648940 h 2993922"/>
              <a:gd name="connsiteX3099" fmla="*/ 4024356 w 8938307"/>
              <a:gd name="connsiteY3099" fmla="*/ 1648940 h 2993922"/>
              <a:gd name="connsiteX3100" fmla="*/ 4024356 w 8938307"/>
              <a:gd name="connsiteY3100" fmla="*/ 1659530 h 2993922"/>
              <a:gd name="connsiteX3101" fmla="*/ 4003175 w 8938307"/>
              <a:gd name="connsiteY3101" fmla="*/ 1648940 h 2993922"/>
              <a:gd name="connsiteX3102" fmla="*/ 7512964 w 8938307"/>
              <a:gd name="connsiteY3102" fmla="*/ 1644577 h 2993922"/>
              <a:gd name="connsiteX3103" fmla="*/ 7509924 w 8938307"/>
              <a:gd name="connsiteY3103" fmla="*/ 1647617 h 2993922"/>
              <a:gd name="connsiteX3104" fmla="*/ 7508601 w 8938307"/>
              <a:gd name="connsiteY3104" fmla="*/ 1648940 h 2993922"/>
              <a:gd name="connsiteX3105" fmla="*/ 8030180 w 8938307"/>
              <a:gd name="connsiteY3105" fmla="*/ 1643646 h 2993922"/>
              <a:gd name="connsiteX3106" fmla="*/ 8038123 w 8938307"/>
              <a:gd name="connsiteY3106" fmla="*/ 1648940 h 2993922"/>
              <a:gd name="connsiteX3107" fmla="*/ 8027531 w 8938307"/>
              <a:gd name="connsiteY3107" fmla="*/ 1648940 h 2993922"/>
              <a:gd name="connsiteX3108" fmla="*/ 8030180 w 8938307"/>
              <a:gd name="connsiteY3108" fmla="*/ 1643646 h 2993922"/>
              <a:gd name="connsiteX3109" fmla="*/ 8154617 w 8938307"/>
              <a:gd name="connsiteY3109" fmla="*/ 1638349 h 2993922"/>
              <a:gd name="connsiteX3110" fmla="*/ 8175798 w 8938307"/>
              <a:gd name="connsiteY3110" fmla="*/ 1648940 h 2993922"/>
              <a:gd name="connsiteX3111" fmla="*/ 8154617 w 8938307"/>
              <a:gd name="connsiteY3111" fmla="*/ 1648940 h 2993922"/>
              <a:gd name="connsiteX3112" fmla="*/ 7275612 w 8938307"/>
              <a:gd name="connsiteY3112" fmla="*/ 1638349 h 2993922"/>
              <a:gd name="connsiteX3113" fmla="*/ 7275612 w 8938307"/>
              <a:gd name="connsiteY3113" fmla="*/ 1659530 h 2993922"/>
              <a:gd name="connsiteX3114" fmla="*/ 7296793 w 8938307"/>
              <a:gd name="connsiteY3114" fmla="*/ 1648940 h 2993922"/>
              <a:gd name="connsiteX3115" fmla="*/ 7312678 w 8938307"/>
              <a:gd name="connsiteY3115" fmla="*/ 1654235 h 2993922"/>
              <a:gd name="connsiteX3116" fmla="*/ 7328564 w 8938307"/>
              <a:gd name="connsiteY3116" fmla="*/ 1659530 h 2993922"/>
              <a:gd name="connsiteX3117" fmla="*/ 7317974 w 8938307"/>
              <a:gd name="connsiteY3117" fmla="*/ 1638349 h 2993922"/>
              <a:gd name="connsiteX3118" fmla="*/ 7296793 w 8938307"/>
              <a:gd name="connsiteY3118" fmla="*/ 1638349 h 2993922"/>
              <a:gd name="connsiteX3119" fmla="*/ 2859410 w 8938307"/>
              <a:gd name="connsiteY3119" fmla="*/ 1638349 h 2993922"/>
              <a:gd name="connsiteX3120" fmla="*/ 2870002 w 8938307"/>
              <a:gd name="connsiteY3120" fmla="*/ 1638349 h 2993922"/>
              <a:gd name="connsiteX3121" fmla="*/ 2859410 w 8938307"/>
              <a:gd name="connsiteY3121" fmla="*/ 1648940 h 2993922"/>
              <a:gd name="connsiteX3122" fmla="*/ 7717762 w 8938307"/>
              <a:gd name="connsiteY3122" fmla="*/ 1633055 h 2993922"/>
              <a:gd name="connsiteX3123" fmla="*/ 7720409 w 8938307"/>
              <a:gd name="connsiteY3123" fmla="*/ 1638349 h 2993922"/>
              <a:gd name="connsiteX3124" fmla="*/ 7725704 w 8938307"/>
              <a:gd name="connsiteY3124" fmla="*/ 1638349 h 2993922"/>
              <a:gd name="connsiteX3125" fmla="*/ 7741590 w 8938307"/>
              <a:gd name="connsiteY3125" fmla="*/ 1638349 h 2993922"/>
              <a:gd name="connsiteX3126" fmla="*/ 7762772 w 8938307"/>
              <a:gd name="connsiteY3126" fmla="*/ 1648940 h 2993922"/>
              <a:gd name="connsiteX3127" fmla="*/ 7741590 w 8938307"/>
              <a:gd name="connsiteY3127" fmla="*/ 1648940 h 2993922"/>
              <a:gd name="connsiteX3128" fmla="*/ 7709820 w 8938307"/>
              <a:gd name="connsiteY3128" fmla="*/ 1638349 h 2993922"/>
              <a:gd name="connsiteX3129" fmla="*/ 7717762 w 8938307"/>
              <a:gd name="connsiteY3129" fmla="*/ 1633055 h 2993922"/>
              <a:gd name="connsiteX3130" fmla="*/ 7634362 w 8938307"/>
              <a:gd name="connsiteY3130" fmla="*/ 1630406 h 2993922"/>
              <a:gd name="connsiteX3131" fmla="*/ 7625096 w 8938307"/>
              <a:gd name="connsiteY3131" fmla="*/ 1633055 h 2993922"/>
              <a:gd name="connsiteX3132" fmla="*/ 7625096 w 8938307"/>
              <a:gd name="connsiteY3132" fmla="*/ 1648940 h 2993922"/>
              <a:gd name="connsiteX3133" fmla="*/ 7646278 w 8938307"/>
              <a:gd name="connsiteY3133" fmla="*/ 1638349 h 2993922"/>
              <a:gd name="connsiteX3134" fmla="*/ 7640982 w 8938307"/>
              <a:gd name="connsiteY3134" fmla="*/ 1633055 h 2993922"/>
              <a:gd name="connsiteX3135" fmla="*/ 7634362 w 8938307"/>
              <a:gd name="connsiteY3135" fmla="*/ 1630406 h 2993922"/>
              <a:gd name="connsiteX3136" fmla="*/ 7762772 w 8938307"/>
              <a:gd name="connsiteY3136" fmla="*/ 1627759 h 2993922"/>
              <a:gd name="connsiteX3137" fmla="*/ 7773361 w 8938307"/>
              <a:gd name="connsiteY3137" fmla="*/ 1627759 h 2993922"/>
              <a:gd name="connsiteX3138" fmla="*/ 7789248 w 8938307"/>
              <a:gd name="connsiteY3138" fmla="*/ 1633055 h 2993922"/>
              <a:gd name="connsiteX3139" fmla="*/ 7810428 w 8938307"/>
              <a:gd name="connsiteY3139" fmla="*/ 1638349 h 2993922"/>
              <a:gd name="connsiteX3140" fmla="*/ 7826313 w 8938307"/>
              <a:gd name="connsiteY3140" fmla="*/ 1648940 h 2993922"/>
              <a:gd name="connsiteX3141" fmla="*/ 7830285 w 8938307"/>
              <a:gd name="connsiteY3141" fmla="*/ 1648940 h 2993922"/>
              <a:gd name="connsiteX3142" fmla="*/ 7831609 w 8938307"/>
              <a:gd name="connsiteY3142" fmla="*/ 1648940 h 2993922"/>
              <a:gd name="connsiteX3143" fmla="*/ 7836904 w 8938307"/>
              <a:gd name="connsiteY3143" fmla="*/ 1648940 h 2993922"/>
              <a:gd name="connsiteX3144" fmla="*/ 7826313 w 8938307"/>
              <a:gd name="connsiteY3144" fmla="*/ 1659530 h 2993922"/>
              <a:gd name="connsiteX3145" fmla="*/ 7805134 w 8938307"/>
              <a:gd name="connsiteY3145" fmla="*/ 1648940 h 2993922"/>
              <a:gd name="connsiteX3146" fmla="*/ 7794542 w 8938307"/>
              <a:gd name="connsiteY3146" fmla="*/ 1648940 h 2993922"/>
              <a:gd name="connsiteX3147" fmla="*/ 7794542 w 8938307"/>
              <a:gd name="connsiteY3147" fmla="*/ 1638349 h 2993922"/>
              <a:gd name="connsiteX3148" fmla="*/ 7783952 w 8938307"/>
              <a:gd name="connsiteY3148" fmla="*/ 1638349 h 2993922"/>
              <a:gd name="connsiteX3149" fmla="*/ 7768067 w 8938307"/>
              <a:gd name="connsiteY3149" fmla="*/ 1638349 h 2993922"/>
              <a:gd name="connsiteX3150" fmla="*/ 7762772 w 8938307"/>
              <a:gd name="connsiteY3150" fmla="*/ 1627759 h 2993922"/>
              <a:gd name="connsiteX3151" fmla="*/ 7582734 w 8938307"/>
              <a:gd name="connsiteY3151" fmla="*/ 1617170 h 2993922"/>
              <a:gd name="connsiteX3152" fmla="*/ 7582734 w 8938307"/>
              <a:gd name="connsiteY3152" fmla="*/ 1627759 h 2993922"/>
              <a:gd name="connsiteX3153" fmla="*/ 7593326 w 8938307"/>
              <a:gd name="connsiteY3153" fmla="*/ 1633055 h 2993922"/>
              <a:gd name="connsiteX3154" fmla="*/ 7593326 w 8938307"/>
              <a:gd name="connsiteY3154" fmla="*/ 1638349 h 2993922"/>
              <a:gd name="connsiteX3155" fmla="*/ 7603915 w 8938307"/>
              <a:gd name="connsiteY3155" fmla="*/ 1638349 h 2993922"/>
              <a:gd name="connsiteX3156" fmla="*/ 2774687 w 8938307"/>
              <a:gd name="connsiteY3156" fmla="*/ 1617170 h 2993922"/>
              <a:gd name="connsiteX3157" fmla="*/ 2774687 w 8938307"/>
              <a:gd name="connsiteY3157" fmla="*/ 1627759 h 2993922"/>
              <a:gd name="connsiteX3158" fmla="*/ 2769392 w 8938307"/>
              <a:gd name="connsiteY3158" fmla="*/ 1633055 h 2993922"/>
              <a:gd name="connsiteX3159" fmla="*/ 2764097 w 8938307"/>
              <a:gd name="connsiteY3159" fmla="*/ 1622464 h 2993922"/>
              <a:gd name="connsiteX3160" fmla="*/ 2774687 w 8938307"/>
              <a:gd name="connsiteY3160" fmla="*/ 1617170 h 2993922"/>
              <a:gd name="connsiteX3161" fmla="*/ 8022237 w 8938307"/>
              <a:gd name="connsiteY3161" fmla="*/ 1606578 h 2993922"/>
              <a:gd name="connsiteX3162" fmla="*/ 8027531 w 8938307"/>
              <a:gd name="connsiteY3162" fmla="*/ 1606578 h 2993922"/>
              <a:gd name="connsiteX3163" fmla="*/ 8038123 w 8938307"/>
              <a:gd name="connsiteY3163" fmla="*/ 1606578 h 2993922"/>
              <a:gd name="connsiteX3164" fmla="*/ 8080483 w 8938307"/>
              <a:gd name="connsiteY3164" fmla="*/ 1617170 h 2993922"/>
              <a:gd name="connsiteX3165" fmla="*/ 8112254 w 8938307"/>
              <a:gd name="connsiteY3165" fmla="*/ 1638349 h 2993922"/>
              <a:gd name="connsiteX3166" fmla="*/ 8101664 w 8938307"/>
              <a:gd name="connsiteY3166" fmla="*/ 1638349 h 2993922"/>
              <a:gd name="connsiteX3167" fmla="*/ 7529782 w 8938307"/>
              <a:gd name="connsiteY3167" fmla="*/ 1606578 h 2993922"/>
              <a:gd name="connsiteX3168" fmla="*/ 7529782 w 8938307"/>
              <a:gd name="connsiteY3168" fmla="*/ 1617170 h 2993922"/>
              <a:gd name="connsiteX3169" fmla="*/ 7540374 w 8938307"/>
              <a:gd name="connsiteY3169" fmla="*/ 1606578 h 2993922"/>
              <a:gd name="connsiteX3170" fmla="*/ 3145351 w 8938307"/>
              <a:gd name="connsiteY3170" fmla="*/ 1606578 h 2993922"/>
              <a:gd name="connsiteX3171" fmla="*/ 3166533 w 8938307"/>
              <a:gd name="connsiteY3171" fmla="*/ 1606578 h 2993922"/>
              <a:gd name="connsiteX3172" fmla="*/ 3166533 w 8938307"/>
              <a:gd name="connsiteY3172" fmla="*/ 1617170 h 2993922"/>
              <a:gd name="connsiteX3173" fmla="*/ 3145351 w 8938307"/>
              <a:gd name="connsiteY3173" fmla="*/ 1606578 h 2993922"/>
              <a:gd name="connsiteX3174" fmla="*/ 8610004 w 8938307"/>
              <a:gd name="connsiteY3174" fmla="*/ 1595988 h 2993922"/>
              <a:gd name="connsiteX3175" fmla="*/ 8620595 w 8938307"/>
              <a:gd name="connsiteY3175" fmla="*/ 1595988 h 2993922"/>
              <a:gd name="connsiteX3176" fmla="*/ 8641775 w 8938307"/>
              <a:gd name="connsiteY3176" fmla="*/ 1595988 h 2993922"/>
              <a:gd name="connsiteX3177" fmla="*/ 8652366 w 8938307"/>
              <a:gd name="connsiteY3177" fmla="*/ 1595988 h 2993922"/>
              <a:gd name="connsiteX3178" fmla="*/ 8657660 w 8938307"/>
              <a:gd name="connsiteY3178" fmla="*/ 1601283 h 2993922"/>
              <a:gd name="connsiteX3179" fmla="*/ 8673545 w 8938307"/>
              <a:gd name="connsiteY3179" fmla="*/ 1606578 h 2993922"/>
              <a:gd name="connsiteX3180" fmla="*/ 8710613 w 8938307"/>
              <a:gd name="connsiteY3180" fmla="*/ 1617170 h 2993922"/>
              <a:gd name="connsiteX3181" fmla="*/ 8758270 w 8938307"/>
              <a:gd name="connsiteY3181" fmla="*/ 1638349 h 2993922"/>
              <a:gd name="connsiteX3182" fmla="*/ 8774155 w 8938307"/>
              <a:gd name="connsiteY3182" fmla="*/ 1638349 h 2993922"/>
              <a:gd name="connsiteX3183" fmla="*/ 8784747 w 8938307"/>
              <a:gd name="connsiteY3183" fmla="*/ 1638349 h 2993922"/>
              <a:gd name="connsiteX3184" fmla="*/ 8795336 w 8938307"/>
              <a:gd name="connsiteY3184" fmla="*/ 1643645 h 2993922"/>
              <a:gd name="connsiteX3185" fmla="*/ 8800632 w 8938307"/>
              <a:gd name="connsiteY3185" fmla="*/ 1648940 h 2993922"/>
              <a:gd name="connsiteX3186" fmla="*/ 8821812 w 8938307"/>
              <a:gd name="connsiteY3186" fmla="*/ 1670122 h 2993922"/>
              <a:gd name="connsiteX3187" fmla="*/ 8842993 w 8938307"/>
              <a:gd name="connsiteY3187" fmla="*/ 1680711 h 2993922"/>
              <a:gd name="connsiteX3188" fmla="*/ 8800632 w 8938307"/>
              <a:gd name="connsiteY3188" fmla="*/ 1680711 h 2993922"/>
              <a:gd name="connsiteX3189" fmla="*/ 8768861 w 8938307"/>
              <a:gd name="connsiteY3189" fmla="*/ 1659530 h 2993922"/>
              <a:gd name="connsiteX3190" fmla="*/ 8747679 w 8938307"/>
              <a:gd name="connsiteY3190" fmla="*/ 1654235 h 2993922"/>
              <a:gd name="connsiteX3191" fmla="*/ 8737089 w 8938307"/>
              <a:gd name="connsiteY3191" fmla="*/ 1648940 h 2993922"/>
              <a:gd name="connsiteX3192" fmla="*/ 8721203 w 8938307"/>
              <a:gd name="connsiteY3192" fmla="*/ 1643645 h 2993922"/>
              <a:gd name="connsiteX3193" fmla="*/ 8705318 w 8938307"/>
              <a:gd name="connsiteY3193" fmla="*/ 1638349 h 2993922"/>
              <a:gd name="connsiteX3194" fmla="*/ 8694728 w 8938307"/>
              <a:gd name="connsiteY3194" fmla="*/ 1627759 h 2993922"/>
              <a:gd name="connsiteX3195" fmla="*/ 8689432 w 8938307"/>
              <a:gd name="connsiteY3195" fmla="*/ 1622464 h 2993922"/>
              <a:gd name="connsiteX3196" fmla="*/ 8678843 w 8938307"/>
              <a:gd name="connsiteY3196" fmla="*/ 1617170 h 2993922"/>
              <a:gd name="connsiteX3197" fmla="*/ 8662957 w 8938307"/>
              <a:gd name="connsiteY3197" fmla="*/ 1617170 h 2993922"/>
              <a:gd name="connsiteX3198" fmla="*/ 8641775 w 8938307"/>
              <a:gd name="connsiteY3198" fmla="*/ 1617170 h 2993922"/>
              <a:gd name="connsiteX3199" fmla="*/ 8620595 w 8938307"/>
              <a:gd name="connsiteY3199" fmla="*/ 1611874 h 2993922"/>
              <a:gd name="connsiteX3200" fmla="*/ 8610004 w 8938307"/>
              <a:gd name="connsiteY3200" fmla="*/ 1595988 h 2993922"/>
              <a:gd name="connsiteX3201" fmla="*/ 7900446 w 8938307"/>
              <a:gd name="connsiteY3201" fmla="*/ 1595988 h 2993922"/>
              <a:gd name="connsiteX3202" fmla="*/ 7911038 w 8938307"/>
              <a:gd name="connsiteY3202" fmla="*/ 1595988 h 2993922"/>
              <a:gd name="connsiteX3203" fmla="*/ 7911038 w 8938307"/>
              <a:gd name="connsiteY3203" fmla="*/ 1606578 h 2993922"/>
              <a:gd name="connsiteX3204" fmla="*/ 7900446 w 8938307"/>
              <a:gd name="connsiteY3204" fmla="*/ 1595988 h 2993922"/>
              <a:gd name="connsiteX3205" fmla="*/ 7720409 w 8938307"/>
              <a:gd name="connsiteY3205" fmla="*/ 1595988 h 2993922"/>
              <a:gd name="connsiteX3206" fmla="*/ 7731000 w 8938307"/>
              <a:gd name="connsiteY3206" fmla="*/ 1601283 h 2993922"/>
              <a:gd name="connsiteX3207" fmla="*/ 7731000 w 8938307"/>
              <a:gd name="connsiteY3207" fmla="*/ 1617170 h 2993922"/>
              <a:gd name="connsiteX3208" fmla="*/ 7731000 w 8938307"/>
              <a:gd name="connsiteY3208" fmla="*/ 1627759 h 2993922"/>
              <a:gd name="connsiteX3209" fmla="*/ 7720409 w 8938307"/>
              <a:gd name="connsiteY3209" fmla="*/ 1622464 h 2993922"/>
              <a:gd name="connsiteX3210" fmla="*/ 7709820 w 8938307"/>
              <a:gd name="connsiteY3210" fmla="*/ 1606578 h 2993922"/>
              <a:gd name="connsiteX3211" fmla="*/ 3463064 w 8938307"/>
              <a:gd name="connsiteY3211" fmla="*/ 1595988 h 2993922"/>
              <a:gd name="connsiteX3212" fmla="*/ 3484244 w 8938307"/>
              <a:gd name="connsiteY3212" fmla="*/ 1606578 h 2993922"/>
              <a:gd name="connsiteX3213" fmla="*/ 3494834 w 8938307"/>
              <a:gd name="connsiteY3213" fmla="*/ 1606578 h 2993922"/>
              <a:gd name="connsiteX3214" fmla="*/ 3505426 w 8938307"/>
              <a:gd name="connsiteY3214" fmla="*/ 1617170 h 2993922"/>
              <a:gd name="connsiteX3215" fmla="*/ 3547788 w 8938307"/>
              <a:gd name="connsiteY3215" fmla="*/ 1638349 h 2993922"/>
              <a:gd name="connsiteX3216" fmla="*/ 3621920 w 8938307"/>
              <a:gd name="connsiteY3216" fmla="*/ 1659530 h 2993922"/>
              <a:gd name="connsiteX3217" fmla="*/ 3643100 w 8938307"/>
              <a:gd name="connsiteY3217" fmla="*/ 1664826 h 2993922"/>
              <a:gd name="connsiteX3218" fmla="*/ 3664282 w 8938307"/>
              <a:gd name="connsiteY3218" fmla="*/ 1670122 h 2993922"/>
              <a:gd name="connsiteX3219" fmla="*/ 3738415 w 8938307"/>
              <a:gd name="connsiteY3219" fmla="*/ 1701893 h 2993922"/>
              <a:gd name="connsiteX3220" fmla="*/ 3717234 w 8938307"/>
              <a:gd name="connsiteY3220" fmla="*/ 1701893 h 2993922"/>
              <a:gd name="connsiteX3221" fmla="*/ 3664282 w 8938307"/>
              <a:gd name="connsiteY3221" fmla="*/ 1691301 h 2993922"/>
              <a:gd name="connsiteX3222" fmla="*/ 3611330 w 8938307"/>
              <a:gd name="connsiteY3222" fmla="*/ 1670122 h 2993922"/>
              <a:gd name="connsiteX3223" fmla="*/ 3595444 w 8938307"/>
              <a:gd name="connsiteY3223" fmla="*/ 1664826 h 2993922"/>
              <a:gd name="connsiteX3224" fmla="*/ 3568968 w 8938307"/>
              <a:gd name="connsiteY3224" fmla="*/ 1664826 h 2993922"/>
              <a:gd name="connsiteX3225" fmla="*/ 3531901 w 8938307"/>
              <a:gd name="connsiteY3225" fmla="*/ 1648940 h 2993922"/>
              <a:gd name="connsiteX3226" fmla="*/ 3505426 w 8938307"/>
              <a:gd name="connsiteY3226" fmla="*/ 1638349 h 2993922"/>
              <a:gd name="connsiteX3227" fmla="*/ 3489540 w 8938307"/>
              <a:gd name="connsiteY3227" fmla="*/ 1638349 h 2993922"/>
              <a:gd name="connsiteX3228" fmla="*/ 3473655 w 8938307"/>
              <a:gd name="connsiteY3228" fmla="*/ 1627759 h 2993922"/>
              <a:gd name="connsiteX3229" fmla="*/ 3463064 w 8938307"/>
              <a:gd name="connsiteY3229" fmla="*/ 1595988 h 2993922"/>
              <a:gd name="connsiteX3230" fmla="*/ 2732326 w 8938307"/>
              <a:gd name="connsiteY3230" fmla="*/ 1595988 h 2993922"/>
              <a:gd name="connsiteX3231" fmla="*/ 2753506 w 8938307"/>
              <a:gd name="connsiteY3231" fmla="*/ 1606578 h 2993922"/>
              <a:gd name="connsiteX3232" fmla="*/ 2748211 w 8938307"/>
              <a:gd name="connsiteY3232" fmla="*/ 1606578 h 2993922"/>
              <a:gd name="connsiteX3233" fmla="*/ 2732326 w 8938307"/>
              <a:gd name="connsiteY3233" fmla="*/ 1606578 h 2993922"/>
              <a:gd name="connsiteX3234" fmla="*/ 7402697 w 8938307"/>
              <a:gd name="connsiteY3234" fmla="*/ 1585397 h 2993922"/>
              <a:gd name="connsiteX3235" fmla="*/ 7370926 w 8938307"/>
              <a:gd name="connsiteY3235" fmla="*/ 1595988 h 2993922"/>
              <a:gd name="connsiteX3236" fmla="*/ 7360336 w 8938307"/>
              <a:gd name="connsiteY3236" fmla="*/ 1595988 h 2993922"/>
              <a:gd name="connsiteX3237" fmla="*/ 7349745 w 8938307"/>
              <a:gd name="connsiteY3237" fmla="*/ 1606578 h 2993922"/>
              <a:gd name="connsiteX3238" fmla="*/ 7360336 w 8938307"/>
              <a:gd name="connsiteY3238" fmla="*/ 1606578 h 2993922"/>
              <a:gd name="connsiteX3239" fmla="*/ 7370926 w 8938307"/>
              <a:gd name="connsiteY3239" fmla="*/ 1606578 h 2993922"/>
              <a:gd name="connsiteX3240" fmla="*/ 7392107 w 8938307"/>
              <a:gd name="connsiteY3240" fmla="*/ 1606578 h 2993922"/>
              <a:gd name="connsiteX3241" fmla="*/ 7402697 w 8938307"/>
              <a:gd name="connsiteY3241" fmla="*/ 1617170 h 2993922"/>
              <a:gd name="connsiteX3242" fmla="*/ 7402697 w 8938307"/>
              <a:gd name="connsiteY3242" fmla="*/ 1595988 h 2993922"/>
              <a:gd name="connsiteX3243" fmla="*/ 3929042 w 8938307"/>
              <a:gd name="connsiteY3243" fmla="*/ 1574807 h 2993922"/>
              <a:gd name="connsiteX3244" fmla="*/ 3934338 w 8938307"/>
              <a:gd name="connsiteY3244" fmla="*/ 1580103 h 2993922"/>
              <a:gd name="connsiteX3245" fmla="*/ 3939633 w 8938307"/>
              <a:gd name="connsiteY3245" fmla="*/ 1585397 h 2993922"/>
              <a:gd name="connsiteX3246" fmla="*/ 3939633 w 8938307"/>
              <a:gd name="connsiteY3246" fmla="*/ 1574807 h 2993922"/>
              <a:gd name="connsiteX3247" fmla="*/ 8547785 w 8938307"/>
              <a:gd name="connsiteY3247" fmla="*/ 1568188 h 2993922"/>
              <a:gd name="connsiteX3248" fmla="*/ 8551756 w 8938307"/>
              <a:gd name="connsiteY3248" fmla="*/ 1569512 h 2993922"/>
              <a:gd name="connsiteX3249" fmla="*/ 8567641 w 8938307"/>
              <a:gd name="connsiteY3249" fmla="*/ 1574807 h 2993922"/>
              <a:gd name="connsiteX3250" fmla="*/ 8578233 w 8938307"/>
              <a:gd name="connsiteY3250" fmla="*/ 1585397 h 2993922"/>
              <a:gd name="connsiteX3251" fmla="*/ 8557053 w 8938307"/>
              <a:gd name="connsiteY3251" fmla="*/ 1585397 h 2993922"/>
              <a:gd name="connsiteX3252" fmla="*/ 8546462 w 8938307"/>
              <a:gd name="connsiteY3252" fmla="*/ 1574807 h 2993922"/>
              <a:gd name="connsiteX3253" fmla="*/ 8547785 w 8938307"/>
              <a:gd name="connsiteY3253" fmla="*/ 1568188 h 2993922"/>
              <a:gd name="connsiteX3254" fmla="*/ 7455649 w 8938307"/>
              <a:gd name="connsiteY3254" fmla="*/ 1564218 h 2993922"/>
              <a:gd name="connsiteX3255" fmla="*/ 7445059 w 8938307"/>
              <a:gd name="connsiteY3255" fmla="*/ 1574807 h 2993922"/>
              <a:gd name="connsiteX3256" fmla="*/ 7445059 w 8938307"/>
              <a:gd name="connsiteY3256" fmla="*/ 1585397 h 2993922"/>
              <a:gd name="connsiteX3257" fmla="*/ 7476830 w 8938307"/>
              <a:gd name="connsiteY3257" fmla="*/ 1574807 h 2993922"/>
              <a:gd name="connsiteX3258" fmla="*/ 7455649 w 8938307"/>
              <a:gd name="connsiteY3258" fmla="*/ 1564218 h 2993922"/>
              <a:gd name="connsiteX3259" fmla="*/ 2933543 w 8938307"/>
              <a:gd name="connsiteY3259" fmla="*/ 1564218 h 2993922"/>
              <a:gd name="connsiteX3260" fmla="*/ 2954724 w 8938307"/>
              <a:gd name="connsiteY3260" fmla="*/ 1564218 h 2993922"/>
              <a:gd name="connsiteX3261" fmla="*/ 2986495 w 8938307"/>
              <a:gd name="connsiteY3261" fmla="*/ 1580103 h 2993922"/>
              <a:gd name="connsiteX3262" fmla="*/ 3007676 w 8938307"/>
              <a:gd name="connsiteY3262" fmla="*/ 1585397 h 2993922"/>
              <a:gd name="connsiteX3263" fmla="*/ 3050039 w 8938307"/>
              <a:gd name="connsiteY3263" fmla="*/ 1606578 h 2993922"/>
              <a:gd name="connsiteX3264" fmla="*/ 3060629 w 8938307"/>
              <a:gd name="connsiteY3264" fmla="*/ 1606578 h 2993922"/>
              <a:gd name="connsiteX3265" fmla="*/ 3113581 w 8938307"/>
              <a:gd name="connsiteY3265" fmla="*/ 1617170 h 2993922"/>
              <a:gd name="connsiteX3266" fmla="*/ 3171829 w 8938307"/>
              <a:gd name="connsiteY3266" fmla="*/ 1638349 h 2993922"/>
              <a:gd name="connsiteX3267" fmla="*/ 3208895 w 8938307"/>
              <a:gd name="connsiteY3267" fmla="*/ 1648940 h 2993922"/>
              <a:gd name="connsiteX3268" fmla="*/ 3251255 w 8938307"/>
              <a:gd name="connsiteY3268" fmla="*/ 1659530 h 2993922"/>
              <a:gd name="connsiteX3269" fmla="*/ 3261847 w 8938307"/>
              <a:gd name="connsiteY3269" fmla="*/ 1659530 h 2993922"/>
              <a:gd name="connsiteX3270" fmla="*/ 3272437 w 8938307"/>
              <a:gd name="connsiteY3270" fmla="*/ 1659530 h 2993922"/>
              <a:gd name="connsiteX3271" fmla="*/ 3283027 w 8938307"/>
              <a:gd name="connsiteY3271" fmla="*/ 1659530 h 2993922"/>
              <a:gd name="connsiteX3272" fmla="*/ 3304208 w 8938307"/>
              <a:gd name="connsiteY3272" fmla="*/ 1670122 h 2993922"/>
              <a:gd name="connsiteX3273" fmla="*/ 3357160 w 8938307"/>
              <a:gd name="connsiteY3273" fmla="*/ 1691301 h 2993922"/>
              <a:gd name="connsiteX3274" fmla="*/ 3367751 w 8938307"/>
              <a:gd name="connsiteY3274" fmla="*/ 1701893 h 2993922"/>
              <a:gd name="connsiteX3275" fmla="*/ 3373046 w 8938307"/>
              <a:gd name="connsiteY3275" fmla="*/ 1712482 h 2993922"/>
              <a:gd name="connsiteX3276" fmla="*/ 3378341 w 8938307"/>
              <a:gd name="connsiteY3276" fmla="*/ 1701893 h 2993922"/>
              <a:gd name="connsiteX3277" fmla="*/ 3399522 w 8938307"/>
              <a:gd name="connsiteY3277" fmla="*/ 1701893 h 2993922"/>
              <a:gd name="connsiteX3278" fmla="*/ 3404817 w 8938307"/>
              <a:gd name="connsiteY3278" fmla="*/ 1707187 h 2993922"/>
              <a:gd name="connsiteX3279" fmla="*/ 3415408 w 8938307"/>
              <a:gd name="connsiteY3279" fmla="*/ 1707187 h 2993922"/>
              <a:gd name="connsiteX3280" fmla="*/ 3431293 w 8938307"/>
              <a:gd name="connsiteY3280" fmla="*/ 1712482 h 2993922"/>
              <a:gd name="connsiteX3281" fmla="*/ 3463064 w 8938307"/>
              <a:gd name="connsiteY3281" fmla="*/ 1723074 h 2993922"/>
              <a:gd name="connsiteX3282" fmla="*/ 3568968 w 8938307"/>
              <a:gd name="connsiteY3282" fmla="*/ 1754845 h 2993922"/>
              <a:gd name="connsiteX3283" fmla="*/ 3595444 w 8938307"/>
              <a:gd name="connsiteY3283" fmla="*/ 1765434 h 2993922"/>
              <a:gd name="connsiteX3284" fmla="*/ 3632511 w 8938307"/>
              <a:gd name="connsiteY3284" fmla="*/ 1765434 h 2993922"/>
              <a:gd name="connsiteX3285" fmla="*/ 3643100 w 8938307"/>
              <a:gd name="connsiteY3285" fmla="*/ 1770730 h 2993922"/>
              <a:gd name="connsiteX3286" fmla="*/ 3653692 w 8938307"/>
              <a:gd name="connsiteY3286" fmla="*/ 1765434 h 2993922"/>
              <a:gd name="connsiteX3287" fmla="*/ 3664282 w 8938307"/>
              <a:gd name="connsiteY3287" fmla="*/ 1754845 h 2993922"/>
              <a:gd name="connsiteX3288" fmla="*/ 3680167 w 8938307"/>
              <a:gd name="connsiteY3288" fmla="*/ 1760140 h 2993922"/>
              <a:gd name="connsiteX3289" fmla="*/ 3706644 w 8938307"/>
              <a:gd name="connsiteY3289" fmla="*/ 1776026 h 2993922"/>
              <a:gd name="connsiteX3290" fmla="*/ 3717234 w 8938307"/>
              <a:gd name="connsiteY3290" fmla="*/ 1786615 h 2993922"/>
              <a:gd name="connsiteX3291" fmla="*/ 3701348 w 8938307"/>
              <a:gd name="connsiteY3291" fmla="*/ 1786615 h 2993922"/>
              <a:gd name="connsiteX3292" fmla="*/ 3696052 w 8938307"/>
              <a:gd name="connsiteY3292" fmla="*/ 1786615 h 2993922"/>
              <a:gd name="connsiteX3293" fmla="*/ 3696052 w 8938307"/>
              <a:gd name="connsiteY3293" fmla="*/ 1797205 h 2993922"/>
              <a:gd name="connsiteX3294" fmla="*/ 3706644 w 8938307"/>
              <a:gd name="connsiteY3294" fmla="*/ 1797205 h 2993922"/>
              <a:gd name="connsiteX3295" fmla="*/ 3717234 w 8938307"/>
              <a:gd name="connsiteY3295" fmla="*/ 1797205 h 2993922"/>
              <a:gd name="connsiteX3296" fmla="*/ 3738415 w 8938307"/>
              <a:gd name="connsiteY3296" fmla="*/ 1807797 h 2993922"/>
              <a:gd name="connsiteX3297" fmla="*/ 3791367 w 8938307"/>
              <a:gd name="connsiteY3297" fmla="*/ 1828978 h 2993922"/>
              <a:gd name="connsiteX3298" fmla="*/ 3844319 w 8938307"/>
              <a:gd name="connsiteY3298" fmla="*/ 1850157 h 2993922"/>
              <a:gd name="connsiteX3299" fmla="*/ 3854908 w 8938307"/>
              <a:gd name="connsiteY3299" fmla="*/ 1850157 h 2993922"/>
              <a:gd name="connsiteX3300" fmla="*/ 3865500 w 8938307"/>
              <a:gd name="connsiteY3300" fmla="*/ 1860749 h 2993922"/>
              <a:gd name="connsiteX3301" fmla="*/ 3876090 w 8938307"/>
              <a:gd name="connsiteY3301" fmla="*/ 1860749 h 2993922"/>
              <a:gd name="connsiteX3302" fmla="*/ 3907860 w 8938307"/>
              <a:gd name="connsiteY3302" fmla="*/ 1860749 h 2993922"/>
              <a:gd name="connsiteX3303" fmla="*/ 3971404 w 8938307"/>
              <a:gd name="connsiteY3303" fmla="*/ 1871338 h 2993922"/>
              <a:gd name="connsiteX3304" fmla="*/ 4003175 w 8938307"/>
              <a:gd name="connsiteY3304" fmla="*/ 1871338 h 2993922"/>
              <a:gd name="connsiteX3305" fmla="*/ 4024356 w 8938307"/>
              <a:gd name="connsiteY3305" fmla="*/ 1881930 h 2993922"/>
              <a:gd name="connsiteX3306" fmla="*/ 4040242 w 8938307"/>
              <a:gd name="connsiteY3306" fmla="*/ 1887224 h 2993922"/>
              <a:gd name="connsiteX3307" fmla="*/ 4056127 w 8938307"/>
              <a:gd name="connsiteY3307" fmla="*/ 1892520 h 2993922"/>
              <a:gd name="connsiteX3308" fmla="*/ 4077308 w 8938307"/>
              <a:gd name="connsiteY3308" fmla="*/ 1881930 h 2993922"/>
              <a:gd name="connsiteX3309" fmla="*/ 4056127 w 8938307"/>
              <a:gd name="connsiteY3309" fmla="*/ 1871338 h 2993922"/>
              <a:gd name="connsiteX3310" fmla="*/ 4077308 w 8938307"/>
              <a:gd name="connsiteY3310" fmla="*/ 1871338 h 2993922"/>
              <a:gd name="connsiteX3311" fmla="*/ 4109079 w 8938307"/>
              <a:gd name="connsiteY3311" fmla="*/ 1881930 h 2993922"/>
              <a:gd name="connsiteX3312" fmla="*/ 4098489 w 8938307"/>
              <a:gd name="connsiteY3312" fmla="*/ 1881930 h 2993922"/>
              <a:gd name="connsiteX3313" fmla="*/ 4087898 w 8938307"/>
              <a:gd name="connsiteY3313" fmla="*/ 1892520 h 2993922"/>
              <a:gd name="connsiteX3314" fmla="*/ 4098489 w 8938307"/>
              <a:gd name="connsiteY3314" fmla="*/ 1903111 h 2993922"/>
              <a:gd name="connsiteX3315" fmla="*/ 4109079 w 8938307"/>
              <a:gd name="connsiteY3315" fmla="*/ 1913701 h 2993922"/>
              <a:gd name="connsiteX3316" fmla="*/ 4119669 w 8938307"/>
              <a:gd name="connsiteY3316" fmla="*/ 1924290 h 2993922"/>
              <a:gd name="connsiteX3317" fmla="*/ 4151441 w 8938307"/>
              <a:gd name="connsiteY3317" fmla="*/ 1934882 h 2993922"/>
              <a:gd name="connsiteX3318" fmla="*/ 4204393 w 8938307"/>
              <a:gd name="connsiteY3318" fmla="*/ 1934882 h 2993922"/>
              <a:gd name="connsiteX3319" fmla="*/ 4241460 w 8938307"/>
              <a:gd name="connsiteY3319" fmla="*/ 1940176 h 2993922"/>
              <a:gd name="connsiteX3320" fmla="*/ 4257345 w 8938307"/>
              <a:gd name="connsiteY3320" fmla="*/ 1956063 h 2993922"/>
              <a:gd name="connsiteX3321" fmla="*/ 4289116 w 8938307"/>
              <a:gd name="connsiteY3321" fmla="*/ 1956063 h 2993922"/>
              <a:gd name="connsiteX3322" fmla="*/ 4278526 w 8938307"/>
              <a:gd name="connsiteY3322" fmla="*/ 1945472 h 2993922"/>
              <a:gd name="connsiteX3323" fmla="*/ 4289116 w 8938307"/>
              <a:gd name="connsiteY3323" fmla="*/ 1945472 h 2993922"/>
              <a:gd name="connsiteX3324" fmla="*/ 4299706 w 8938307"/>
              <a:gd name="connsiteY3324" fmla="*/ 1945472 h 2993922"/>
              <a:gd name="connsiteX3325" fmla="*/ 4305002 w 8938307"/>
              <a:gd name="connsiteY3325" fmla="*/ 1940176 h 2993922"/>
              <a:gd name="connsiteX3326" fmla="*/ 4320887 w 8938307"/>
              <a:gd name="connsiteY3326" fmla="*/ 1945472 h 2993922"/>
              <a:gd name="connsiteX3327" fmla="*/ 4352658 w 8938307"/>
              <a:gd name="connsiteY3327" fmla="*/ 1966653 h 2993922"/>
              <a:gd name="connsiteX3328" fmla="*/ 4373839 w 8938307"/>
              <a:gd name="connsiteY3328" fmla="*/ 1966653 h 2993922"/>
              <a:gd name="connsiteX3329" fmla="*/ 4395020 w 8938307"/>
              <a:gd name="connsiteY3329" fmla="*/ 1966653 h 2993922"/>
              <a:gd name="connsiteX3330" fmla="*/ 4416202 w 8938307"/>
              <a:gd name="connsiteY3330" fmla="*/ 1977242 h 2993922"/>
              <a:gd name="connsiteX3331" fmla="*/ 4395020 w 8938307"/>
              <a:gd name="connsiteY3331" fmla="*/ 1982538 h 2993922"/>
              <a:gd name="connsiteX3332" fmla="*/ 4363249 w 8938307"/>
              <a:gd name="connsiteY3332" fmla="*/ 1977242 h 2993922"/>
              <a:gd name="connsiteX3333" fmla="*/ 4320887 w 8938307"/>
              <a:gd name="connsiteY3333" fmla="*/ 1966653 h 2993922"/>
              <a:gd name="connsiteX3334" fmla="*/ 4289116 w 8938307"/>
              <a:gd name="connsiteY3334" fmla="*/ 1977242 h 2993922"/>
              <a:gd name="connsiteX3335" fmla="*/ 4267935 w 8938307"/>
              <a:gd name="connsiteY3335" fmla="*/ 1977242 h 2993922"/>
              <a:gd name="connsiteX3336" fmla="*/ 4257345 w 8938307"/>
              <a:gd name="connsiteY3336" fmla="*/ 1966653 h 2993922"/>
              <a:gd name="connsiteX3337" fmla="*/ 4278526 w 8938307"/>
              <a:gd name="connsiteY3337" fmla="*/ 1998424 h 2993922"/>
              <a:gd name="connsiteX3338" fmla="*/ 4299706 w 8938307"/>
              <a:gd name="connsiteY3338" fmla="*/ 2009015 h 2993922"/>
              <a:gd name="connsiteX3339" fmla="*/ 4342068 w 8938307"/>
              <a:gd name="connsiteY3339" fmla="*/ 2009015 h 2993922"/>
              <a:gd name="connsiteX3340" fmla="*/ 4342068 w 8938307"/>
              <a:gd name="connsiteY3340" fmla="*/ 1998424 h 2993922"/>
              <a:gd name="connsiteX3341" fmla="*/ 4405610 w 8938307"/>
              <a:gd name="connsiteY3341" fmla="*/ 2030194 h 2993922"/>
              <a:gd name="connsiteX3342" fmla="*/ 4437382 w 8938307"/>
              <a:gd name="connsiteY3342" fmla="*/ 2035490 h 2993922"/>
              <a:gd name="connsiteX3343" fmla="*/ 4458562 w 8938307"/>
              <a:gd name="connsiteY3343" fmla="*/ 2030194 h 2993922"/>
              <a:gd name="connsiteX3344" fmla="*/ 4500924 w 8938307"/>
              <a:gd name="connsiteY3344" fmla="*/ 2040786 h 2993922"/>
              <a:gd name="connsiteX3345" fmla="*/ 4522106 w 8938307"/>
              <a:gd name="connsiteY3345" fmla="*/ 2040786 h 2993922"/>
              <a:gd name="connsiteX3346" fmla="*/ 4490334 w 8938307"/>
              <a:gd name="connsiteY3346" fmla="*/ 2019605 h 2993922"/>
              <a:gd name="connsiteX3347" fmla="*/ 4469154 w 8938307"/>
              <a:gd name="connsiteY3347" fmla="*/ 2014309 h 2993922"/>
              <a:gd name="connsiteX3348" fmla="*/ 4490334 w 8938307"/>
              <a:gd name="connsiteY3348" fmla="*/ 2014309 h 2993922"/>
              <a:gd name="connsiteX3349" fmla="*/ 4500924 w 8938307"/>
              <a:gd name="connsiteY3349" fmla="*/ 2009015 h 2993922"/>
              <a:gd name="connsiteX3350" fmla="*/ 4511514 w 8938307"/>
              <a:gd name="connsiteY3350" fmla="*/ 1998424 h 2993922"/>
              <a:gd name="connsiteX3351" fmla="*/ 4522106 w 8938307"/>
              <a:gd name="connsiteY3351" fmla="*/ 2009015 h 2993922"/>
              <a:gd name="connsiteX3352" fmla="*/ 4522106 w 8938307"/>
              <a:gd name="connsiteY3352" fmla="*/ 2019605 h 2993922"/>
              <a:gd name="connsiteX3353" fmla="*/ 4543286 w 8938307"/>
              <a:gd name="connsiteY3353" fmla="*/ 2030194 h 2993922"/>
              <a:gd name="connsiteX3354" fmla="*/ 4548580 w 8938307"/>
              <a:gd name="connsiteY3354" fmla="*/ 2040786 h 2993922"/>
              <a:gd name="connsiteX3355" fmla="*/ 4553876 w 8938307"/>
              <a:gd name="connsiteY3355" fmla="*/ 2040786 h 2993922"/>
              <a:gd name="connsiteX3356" fmla="*/ 4559172 w 8938307"/>
              <a:gd name="connsiteY3356" fmla="*/ 2046080 h 2993922"/>
              <a:gd name="connsiteX3357" fmla="*/ 4564468 w 8938307"/>
              <a:gd name="connsiteY3357" fmla="*/ 2051376 h 2993922"/>
              <a:gd name="connsiteX3358" fmla="*/ 4532695 w 8938307"/>
              <a:gd name="connsiteY3358" fmla="*/ 2051376 h 2993922"/>
              <a:gd name="connsiteX3359" fmla="*/ 4522106 w 8938307"/>
              <a:gd name="connsiteY3359" fmla="*/ 2061967 h 2993922"/>
              <a:gd name="connsiteX3360" fmla="*/ 4522106 w 8938307"/>
              <a:gd name="connsiteY3360" fmla="*/ 2072557 h 2993922"/>
              <a:gd name="connsiteX3361" fmla="*/ 4532695 w 8938307"/>
              <a:gd name="connsiteY3361" fmla="*/ 2083146 h 2993922"/>
              <a:gd name="connsiteX3362" fmla="*/ 4564468 w 8938307"/>
              <a:gd name="connsiteY3362" fmla="*/ 2093738 h 2993922"/>
              <a:gd name="connsiteX3363" fmla="*/ 4606828 w 8938307"/>
              <a:gd name="connsiteY3363" fmla="*/ 2093738 h 2993922"/>
              <a:gd name="connsiteX3364" fmla="*/ 4596238 w 8938307"/>
              <a:gd name="connsiteY3364" fmla="*/ 2083146 h 2993922"/>
              <a:gd name="connsiteX3365" fmla="*/ 4606828 w 8938307"/>
              <a:gd name="connsiteY3365" fmla="*/ 2083146 h 2993922"/>
              <a:gd name="connsiteX3366" fmla="*/ 4606828 w 8938307"/>
              <a:gd name="connsiteY3366" fmla="*/ 2104328 h 2993922"/>
              <a:gd name="connsiteX3367" fmla="*/ 4617420 w 8938307"/>
              <a:gd name="connsiteY3367" fmla="*/ 2114919 h 2993922"/>
              <a:gd name="connsiteX3368" fmla="*/ 4637592 w 8938307"/>
              <a:gd name="connsiteY3368" fmla="*/ 2113910 h 2993922"/>
              <a:gd name="connsiteX3369" fmla="*/ 4628010 w 8938307"/>
              <a:gd name="connsiteY3369" fmla="*/ 2104328 h 2993922"/>
              <a:gd name="connsiteX3370" fmla="*/ 4649190 w 8938307"/>
              <a:gd name="connsiteY3370" fmla="*/ 2104328 h 2993922"/>
              <a:gd name="connsiteX3371" fmla="*/ 4639715 w 8938307"/>
              <a:gd name="connsiteY3371" fmla="*/ 2113805 h 2993922"/>
              <a:gd name="connsiteX3372" fmla="*/ 4643895 w 8938307"/>
              <a:gd name="connsiteY3372" fmla="*/ 2113594 h 2993922"/>
              <a:gd name="connsiteX3373" fmla="*/ 4659780 w 8938307"/>
              <a:gd name="connsiteY3373" fmla="*/ 2109623 h 2993922"/>
              <a:gd name="connsiteX3374" fmla="*/ 4680962 w 8938307"/>
              <a:gd name="connsiteY3374" fmla="*/ 2114919 h 2993922"/>
              <a:gd name="connsiteX3375" fmla="*/ 4702142 w 8938307"/>
              <a:gd name="connsiteY3375" fmla="*/ 2125509 h 2993922"/>
              <a:gd name="connsiteX3376" fmla="*/ 4733914 w 8938307"/>
              <a:gd name="connsiteY3376" fmla="*/ 2146690 h 2993922"/>
              <a:gd name="connsiteX3377" fmla="*/ 4765684 w 8938307"/>
              <a:gd name="connsiteY3377" fmla="*/ 2157280 h 2993922"/>
              <a:gd name="connsiteX3378" fmla="*/ 4818636 w 8938307"/>
              <a:gd name="connsiteY3378" fmla="*/ 2162575 h 2993922"/>
              <a:gd name="connsiteX3379" fmla="*/ 4850408 w 8938307"/>
              <a:gd name="connsiteY3379" fmla="*/ 2167871 h 2993922"/>
              <a:gd name="connsiteX3380" fmla="*/ 4850408 w 8938307"/>
              <a:gd name="connsiteY3380" fmla="*/ 2189051 h 2993922"/>
              <a:gd name="connsiteX3381" fmla="*/ 4839818 w 8938307"/>
              <a:gd name="connsiteY3381" fmla="*/ 2183756 h 2993922"/>
              <a:gd name="connsiteX3382" fmla="*/ 4818636 w 8938307"/>
              <a:gd name="connsiteY3382" fmla="*/ 2178461 h 2993922"/>
              <a:gd name="connsiteX3383" fmla="*/ 4776276 w 8938307"/>
              <a:gd name="connsiteY3383" fmla="*/ 2167871 h 2993922"/>
              <a:gd name="connsiteX3384" fmla="*/ 4680962 w 8938307"/>
              <a:gd name="connsiteY3384" fmla="*/ 2146690 h 2993922"/>
              <a:gd name="connsiteX3385" fmla="*/ 4659780 w 8938307"/>
              <a:gd name="connsiteY3385" fmla="*/ 2141394 h 2993922"/>
              <a:gd name="connsiteX3386" fmla="*/ 4649190 w 8938307"/>
              <a:gd name="connsiteY3386" fmla="*/ 2136099 h 2993922"/>
              <a:gd name="connsiteX3387" fmla="*/ 4601532 w 8938307"/>
              <a:gd name="connsiteY3387" fmla="*/ 2125509 h 2993922"/>
              <a:gd name="connsiteX3388" fmla="*/ 4506220 w 8938307"/>
              <a:gd name="connsiteY3388" fmla="*/ 2104328 h 2993922"/>
              <a:gd name="connsiteX3389" fmla="*/ 4447972 w 8938307"/>
              <a:gd name="connsiteY3389" fmla="*/ 2083146 h 2993922"/>
              <a:gd name="connsiteX3390" fmla="*/ 4405610 w 8938307"/>
              <a:gd name="connsiteY3390" fmla="*/ 2072557 h 2993922"/>
              <a:gd name="connsiteX3391" fmla="*/ 4384430 w 8938307"/>
              <a:gd name="connsiteY3391" fmla="*/ 2061967 h 2993922"/>
              <a:gd name="connsiteX3392" fmla="*/ 4352658 w 8938307"/>
              <a:gd name="connsiteY3392" fmla="*/ 2051376 h 2993922"/>
              <a:gd name="connsiteX3393" fmla="*/ 4326182 w 8938307"/>
              <a:gd name="connsiteY3393" fmla="*/ 2046080 h 2993922"/>
              <a:gd name="connsiteX3394" fmla="*/ 4289116 w 8938307"/>
              <a:gd name="connsiteY3394" fmla="*/ 2035490 h 2993922"/>
              <a:gd name="connsiteX3395" fmla="*/ 4241460 w 8938307"/>
              <a:gd name="connsiteY3395" fmla="*/ 2019605 h 2993922"/>
              <a:gd name="connsiteX3396" fmla="*/ 4199098 w 8938307"/>
              <a:gd name="connsiteY3396" fmla="*/ 2003719 h 2993922"/>
              <a:gd name="connsiteX3397" fmla="*/ 4172621 w 8938307"/>
              <a:gd name="connsiteY3397" fmla="*/ 1993128 h 2993922"/>
              <a:gd name="connsiteX3398" fmla="*/ 4151441 w 8938307"/>
              <a:gd name="connsiteY3398" fmla="*/ 1982538 h 2993922"/>
              <a:gd name="connsiteX3399" fmla="*/ 4119669 w 8938307"/>
              <a:gd name="connsiteY3399" fmla="*/ 1977242 h 2993922"/>
              <a:gd name="connsiteX3400" fmla="*/ 4077308 w 8938307"/>
              <a:gd name="connsiteY3400" fmla="*/ 1961357 h 2993922"/>
              <a:gd name="connsiteX3401" fmla="*/ 4056127 w 8938307"/>
              <a:gd name="connsiteY3401" fmla="*/ 1956063 h 2993922"/>
              <a:gd name="connsiteX3402" fmla="*/ 3981994 w 8938307"/>
              <a:gd name="connsiteY3402" fmla="*/ 1940176 h 2993922"/>
              <a:gd name="connsiteX3403" fmla="*/ 3939633 w 8938307"/>
              <a:gd name="connsiteY3403" fmla="*/ 1924290 h 2993922"/>
              <a:gd name="connsiteX3404" fmla="*/ 3865500 w 8938307"/>
              <a:gd name="connsiteY3404" fmla="*/ 1892520 h 2993922"/>
              <a:gd name="connsiteX3405" fmla="*/ 3854908 w 8938307"/>
              <a:gd name="connsiteY3405" fmla="*/ 1881930 h 2993922"/>
              <a:gd name="connsiteX3406" fmla="*/ 3833728 w 8938307"/>
              <a:gd name="connsiteY3406" fmla="*/ 1876634 h 2993922"/>
              <a:gd name="connsiteX3407" fmla="*/ 3812548 w 8938307"/>
              <a:gd name="connsiteY3407" fmla="*/ 1871338 h 2993922"/>
              <a:gd name="connsiteX3408" fmla="*/ 3727824 w 8938307"/>
              <a:gd name="connsiteY3408" fmla="*/ 1850157 h 2993922"/>
              <a:gd name="connsiteX3409" fmla="*/ 3637805 w 8938307"/>
              <a:gd name="connsiteY3409" fmla="*/ 1823682 h 2993922"/>
              <a:gd name="connsiteX3410" fmla="*/ 3568968 w 8938307"/>
              <a:gd name="connsiteY3410" fmla="*/ 1797205 h 2993922"/>
              <a:gd name="connsiteX3411" fmla="*/ 3537196 w 8938307"/>
              <a:gd name="connsiteY3411" fmla="*/ 1786615 h 2993922"/>
              <a:gd name="connsiteX3412" fmla="*/ 3494834 w 8938307"/>
              <a:gd name="connsiteY3412" fmla="*/ 1776026 h 2993922"/>
              <a:gd name="connsiteX3413" fmla="*/ 3452474 w 8938307"/>
              <a:gd name="connsiteY3413" fmla="*/ 1765434 h 2993922"/>
              <a:gd name="connsiteX3414" fmla="*/ 3388931 w 8938307"/>
              <a:gd name="connsiteY3414" fmla="*/ 1744253 h 2993922"/>
              <a:gd name="connsiteX3415" fmla="*/ 3346570 w 8938307"/>
              <a:gd name="connsiteY3415" fmla="*/ 1733663 h 2993922"/>
              <a:gd name="connsiteX3416" fmla="*/ 3314799 w 8938307"/>
              <a:gd name="connsiteY3416" fmla="*/ 1723074 h 2993922"/>
              <a:gd name="connsiteX3417" fmla="*/ 3261847 w 8938307"/>
              <a:gd name="connsiteY3417" fmla="*/ 1701893 h 2993922"/>
              <a:gd name="connsiteX3418" fmla="*/ 3193008 w 8938307"/>
              <a:gd name="connsiteY3418" fmla="*/ 1680711 h 2993922"/>
              <a:gd name="connsiteX3419" fmla="*/ 3113581 w 8938307"/>
              <a:gd name="connsiteY3419" fmla="*/ 1648940 h 2993922"/>
              <a:gd name="connsiteX3420" fmla="*/ 3081810 w 8938307"/>
              <a:gd name="connsiteY3420" fmla="*/ 1638349 h 2993922"/>
              <a:gd name="connsiteX3421" fmla="*/ 3081810 w 8938307"/>
              <a:gd name="connsiteY3421" fmla="*/ 1627759 h 2993922"/>
              <a:gd name="connsiteX3422" fmla="*/ 3039447 w 8938307"/>
              <a:gd name="connsiteY3422" fmla="*/ 1617170 h 2993922"/>
              <a:gd name="connsiteX3423" fmla="*/ 3018266 w 8938307"/>
              <a:gd name="connsiteY3423" fmla="*/ 1617170 h 2993922"/>
              <a:gd name="connsiteX3424" fmla="*/ 2986495 w 8938307"/>
              <a:gd name="connsiteY3424" fmla="*/ 1617170 h 2993922"/>
              <a:gd name="connsiteX3425" fmla="*/ 2944134 w 8938307"/>
              <a:gd name="connsiteY3425" fmla="*/ 1601283 h 2993922"/>
              <a:gd name="connsiteX3426" fmla="*/ 2933543 w 8938307"/>
              <a:gd name="connsiteY3426" fmla="*/ 1585397 h 2993922"/>
              <a:gd name="connsiteX3427" fmla="*/ 2868489 w 8938307"/>
              <a:gd name="connsiteY3427" fmla="*/ 1562705 h 2993922"/>
              <a:gd name="connsiteX3428" fmla="*/ 2880591 w 8938307"/>
              <a:gd name="connsiteY3428" fmla="*/ 1564218 h 2993922"/>
              <a:gd name="connsiteX3429" fmla="*/ 2870002 w 8938307"/>
              <a:gd name="connsiteY3429" fmla="*/ 1564218 h 2993922"/>
              <a:gd name="connsiteX3430" fmla="*/ 7423878 w 8938307"/>
              <a:gd name="connsiteY3430" fmla="*/ 1553626 h 2993922"/>
              <a:gd name="connsiteX3431" fmla="*/ 7423878 w 8938307"/>
              <a:gd name="connsiteY3431" fmla="*/ 1564218 h 2993922"/>
              <a:gd name="connsiteX3432" fmla="*/ 7423878 w 8938307"/>
              <a:gd name="connsiteY3432" fmla="*/ 1574807 h 2993922"/>
              <a:gd name="connsiteX3433" fmla="*/ 7434468 w 8938307"/>
              <a:gd name="connsiteY3433" fmla="*/ 1574807 h 2993922"/>
              <a:gd name="connsiteX3434" fmla="*/ 7434468 w 8938307"/>
              <a:gd name="connsiteY3434" fmla="*/ 1564218 h 2993922"/>
              <a:gd name="connsiteX3435" fmla="*/ 7349745 w 8938307"/>
              <a:gd name="connsiteY3435" fmla="*/ 1553626 h 2993922"/>
              <a:gd name="connsiteX3436" fmla="*/ 7349745 w 8938307"/>
              <a:gd name="connsiteY3436" fmla="*/ 1564218 h 2993922"/>
              <a:gd name="connsiteX3437" fmla="*/ 7328564 w 8938307"/>
              <a:gd name="connsiteY3437" fmla="*/ 1574807 h 2993922"/>
              <a:gd name="connsiteX3438" fmla="*/ 7317974 w 8938307"/>
              <a:gd name="connsiteY3438" fmla="*/ 1580103 h 2993922"/>
              <a:gd name="connsiteX3439" fmla="*/ 7302088 w 8938307"/>
              <a:gd name="connsiteY3439" fmla="*/ 1585397 h 2993922"/>
              <a:gd name="connsiteX3440" fmla="*/ 7286203 w 8938307"/>
              <a:gd name="connsiteY3440" fmla="*/ 1580103 h 2993922"/>
              <a:gd name="connsiteX3441" fmla="*/ 7270318 w 8938307"/>
              <a:gd name="connsiteY3441" fmla="*/ 1574807 h 2993922"/>
              <a:gd name="connsiteX3442" fmla="*/ 7254432 w 8938307"/>
              <a:gd name="connsiteY3442" fmla="*/ 1564218 h 2993922"/>
              <a:gd name="connsiteX3443" fmla="*/ 7254432 w 8938307"/>
              <a:gd name="connsiteY3443" fmla="*/ 1574807 h 2993922"/>
              <a:gd name="connsiteX3444" fmla="*/ 7265022 w 8938307"/>
              <a:gd name="connsiteY3444" fmla="*/ 1585397 h 2993922"/>
              <a:gd name="connsiteX3445" fmla="*/ 7302088 w 8938307"/>
              <a:gd name="connsiteY3445" fmla="*/ 1595988 h 2993922"/>
              <a:gd name="connsiteX3446" fmla="*/ 7323270 w 8938307"/>
              <a:gd name="connsiteY3446" fmla="*/ 1590693 h 2993922"/>
              <a:gd name="connsiteX3447" fmla="*/ 7339155 w 8938307"/>
              <a:gd name="connsiteY3447" fmla="*/ 1585397 h 2993922"/>
              <a:gd name="connsiteX3448" fmla="*/ 7360336 w 8938307"/>
              <a:gd name="connsiteY3448" fmla="*/ 1564218 h 2993922"/>
              <a:gd name="connsiteX3449" fmla="*/ 7349745 w 8938307"/>
              <a:gd name="connsiteY3449" fmla="*/ 1553626 h 2993922"/>
              <a:gd name="connsiteX3450" fmla="*/ 7286203 w 8938307"/>
              <a:gd name="connsiteY3450" fmla="*/ 1553626 h 2993922"/>
              <a:gd name="connsiteX3451" fmla="*/ 7275612 w 8938307"/>
              <a:gd name="connsiteY3451" fmla="*/ 1564218 h 2993922"/>
              <a:gd name="connsiteX3452" fmla="*/ 7286203 w 8938307"/>
              <a:gd name="connsiteY3452" fmla="*/ 1564218 h 2993922"/>
              <a:gd name="connsiteX3453" fmla="*/ 7296793 w 8938307"/>
              <a:gd name="connsiteY3453" fmla="*/ 1564218 h 2993922"/>
              <a:gd name="connsiteX3454" fmla="*/ 3791367 w 8938307"/>
              <a:gd name="connsiteY3454" fmla="*/ 1553626 h 2993922"/>
              <a:gd name="connsiteX3455" fmla="*/ 3801956 w 8938307"/>
              <a:gd name="connsiteY3455" fmla="*/ 1564218 h 2993922"/>
              <a:gd name="connsiteX3456" fmla="*/ 3823138 w 8938307"/>
              <a:gd name="connsiteY3456" fmla="*/ 1553626 h 2993922"/>
              <a:gd name="connsiteX3457" fmla="*/ 2562879 w 8938307"/>
              <a:gd name="connsiteY3457" fmla="*/ 1553626 h 2993922"/>
              <a:gd name="connsiteX3458" fmla="*/ 2658193 w 8938307"/>
              <a:gd name="connsiteY3458" fmla="*/ 1574807 h 2993922"/>
              <a:gd name="connsiteX3459" fmla="*/ 2637012 w 8938307"/>
              <a:gd name="connsiteY3459" fmla="*/ 1574807 h 2993922"/>
              <a:gd name="connsiteX3460" fmla="*/ 2605241 w 8938307"/>
              <a:gd name="connsiteY3460" fmla="*/ 1564218 h 2993922"/>
              <a:gd name="connsiteX3461" fmla="*/ 7468888 w 8938307"/>
              <a:gd name="connsiteY3461" fmla="*/ 1547007 h 2993922"/>
              <a:gd name="connsiteX3462" fmla="*/ 7466240 w 8938307"/>
              <a:gd name="connsiteY3462" fmla="*/ 1548331 h 2993922"/>
              <a:gd name="connsiteX3463" fmla="*/ 7466240 w 8938307"/>
              <a:gd name="connsiteY3463" fmla="*/ 1564218 h 2993922"/>
              <a:gd name="connsiteX3464" fmla="*/ 7476830 w 8938307"/>
              <a:gd name="connsiteY3464" fmla="*/ 1564218 h 2993922"/>
              <a:gd name="connsiteX3465" fmla="*/ 7476830 w 8938307"/>
              <a:gd name="connsiteY3465" fmla="*/ 1553626 h 2993922"/>
              <a:gd name="connsiteX3466" fmla="*/ 7468888 w 8938307"/>
              <a:gd name="connsiteY3466" fmla="*/ 1547007 h 2993922"/>
              <a:gd name="connsiteX3467" fmla="*/ 7392107 w 8938307"/>
              <a:gd name="connsiteY3467" fmla="*/ 1543036 h 2993922"/>
              <a:gd name="connsiteX3468" fmla="*/ 7392107 w 8938307"/>
              <a:gd name="connsiteY3468" fmla="*/ 1553626 h 2993922"/>
              <a:gd name="connsiteX3469" fmla="*/ 7402697 w 8938307"/>
              <a:gd name="connsiteY3469" fmla="*/ 1548331 h 2993922"/>
              <a:gd name="connsiteX3470" fmla="*/ 7392107 w 8938307"/>
              <a:gd name="connsiteY3470" fmla="*/ 1543036 h 2993922"/>
              <a:gd name="connsiteX3471" fmla="*/ 2933543 w 8938307"/>
              <a:gd name="connsiteY3471" fmla="*/ 1543036 h 2993922"/>
              <a:gd name="connsiteX3472" fmla="*/ 2944134 w 8938307"/>
              <a:gd name="connsiteY3472" fmla="*/ 1543036 h 2993922"/>
              <a:gd name="connsiteX3473" fmla="*/ 2965314 w 8938307"/>
              <a:gd name="connsiteY3473" fmla="*/ 1553626 h 2993922"/>
              <a:gd name="connsiteX3474" fmla="*/ 2266347 w 8938307"/>
              <a:gd name="connsiteY3474" fmla="*/ 1543036 h 2993922"/>
              <a:gd name="connsiteX3475" fmla="*/ 2298119 w 8938307"/>
              <a:gd name="connsiteY3475" fmla="*/ 1543036 h 2993922"/>
              <a:gd name="connsiteX3476" fmla="*/ 2319299 w 8938307"/>
              <a:gd name="connsiteY3476" fmla="*/ 1553626 h 2993922"/>
              <a:gd name="connsiteX3477" fmla="*/ 2335186 w 8938307"/>
              <a:gd name="connsiteY3477" fmla="*/ 1558922 h 2993922"/>
              <a:gd name="connsiteX3478" fmla="*/ 2345776 w 8938307"/>
              <a:gd name="connsiteY3478" fmla="*/ 1564218 h 2993922"/>
              <a:gd name="connsiteX3479" fmla="*/ 2356365 w 8938307"/>
              <a:gd name="connsiteY3479" fmla="*/ 1564218 h 2993922"/>
              <a:gd name="connsiteX3480" fmla="*/ 2372252 w 8938307"/>
              <a:gd name="connsiteY3480" fmla="*/ 1574807 h 2993922"/>
              <a:gd name="connsiteX3481" fmla="*/ 2425203 w 8938307"/>
              <a:gd name="connsiteY3481" fmla="*/ 1590693 h 2993922"/>
              <a:gd name="connsiteX3482" fmla="*/ 2467566 w 8938307"/>
              <a:gd name="connsiteY3482" fmla="*/ 1595988 h 2993922"/>
              <a:gd name="connsiteX3483" fmla="*/ 2520518 w 8938307"/>
              <a:gd name="connsiteY3483" fmla="*/ 1606578 h 2993922"/>
              <a:gd name="connsiteX3484" fmla="*/ 2562879 w 8938307"/>
              <a:gd name="connsiteY3484" fmla="*/ 1617170 h 2993922"/>
              <a:gd name="connsiteX3485" fmla="*/ 2562879 w 8938307"/>
              <a:gd name="connsiteY3485" fmla="*/ 1627759 h 2993922"/>
              <a:gd name="connsiteX3486" fmla="*/ 2594650 w 8938307"/>
              <a:gd name="connsiteY3486" fmla="*/ 1648940 h 2993922"/>
              <a:gd name="connsiteX3487" fmla="*/ 2637012 w 8938307"/>
              <a:gd name="connsiteY3487" fmla="*/ 1670122 h 2993922"/>
              <a:gd name="connsiteX3488" fmla="*/ 2674080 w 8938307"/>
              <a:gd name="connsiteY3488" fmla="*/ 1691301 h 2993922"/>
              <a:gd name="connsiteX3489" fmla="*/ 2684669 w 8938307"/>
              <a:gd name="connsiteY3489" fmla="*/ 1701893 h 2993922"/>
              <a:gd name="connsiteX3490" fmla="*/ 2705851 w 8938307"/>
              <a:gd name="connsiteY3490" fmla="*/ 1707187 h 2993922"/>
              <a:gd name="connsiteX3491" fmla="*/ 2721735 w 8938307"/>
              <a:gd name="connsiteY3491" fmla="*/ 1712482 h 2993922"/>
              <a:gd name="connsiteX3492" fmla="*/ 2721735 w 8938307"/>
              <a:gd name="connsiteY3492" fmla="*/ 1723074 h 2993922"/>
              <a:gd name="connsiteX3493" fmla="*/ 2700554 w 8938307"/>
              <a:gd name="connsiteY3493" fmla="*/ 1712482 h 2993922"/>
              <a:gd name="connsiteX3494" fmla="*/ 2668783 w 8938307"/>
              <a:gd name="connsiteY3494" fmla="*/ 1707187 h 2993922"/>
              <a:gd name="connsiteX3495" fmla="*/ 2647602 w 8938307"/>
              <a:gd name="connsiteY3495" fmla="*/ 1696597 h 2993922"/>
              <a:gd name="connsiteX3496" fmla="*/ 2637012 w 8938307"/>
              <a:gd name="connsiteY3496" fmla="*/ 1691301 h 2993922"/>
              <a:gd name="connsiteX3497" fmla="*/ 2621125 w 8938307"/>
              <a:gd name="connsiteY3497" fmla="*/ 1686007 h 2993922"/>
              <a:gd name="connsiteX3498" fmla="*/ 2615831 w 8938307"/>
              <a:gd name="connsiteY3498" fmla="*/ 1680711 h 2993922"/>
              <a:gd name="connsiteX3499" fmla="*/ 2584060 w 8938307"/>
              <a:gd name="connsiteY3499" fmla="*/ 1659530 h 2993922"/>
              <a:gd name="connsiteX3500" fmla="*/ 2573470 w 8938307"/>
              <a:gd name="connsiteY3500" fmla="*/ 1648940 h 2993922"/>
              <a:gd name="connsiteX3501" fmla="*/ 2552289 w 8938307"/>
              <a:gd name="connsiteY3501" fmla="*/ 1643645 h 2993922"/>
              <a:gd name="connsiteX3502" fmla="*/ 2536402 w 8938307"/>
              <a:gd name="connsiteY3502" fmla="*/ 1648940 h 2993922"/>
              <a:gd name="connsiteX3503" fmla="*/ 2520518 w 8938307"/>
              <a:gd name="connsiteY3503" fmla="*/ 1648940 h 2993922"/>
              <a:gd name="connsiteX3504" fmla="*/ 2467566 w 8938307"/>
              <a:gd name="connsiteY3504" fmla="*/ 1627759 h 2993922"/>
              <a:gd name="connsiteX3505" fmla="*/ 2435794 w 8938307"/>
              <a:gd name="connsiteY3505" fmla="*/ 1606578 h 2993922"/>
              <a:gd name="connsiteX3506" fmla="*/ 2414614 w 8938307"/>
              <a:gd name="connsiteY3506" fmla="*/ 1595988 h 2993922"/>
              <a:gd name="connsiteX3507" fmla="*/ 2393433 w 8938307"/>
              <a:gd name="connsiteY3507" fmla="*/ 1595988 h 2993922"/>
              <a:gd name="connsiteX3508" fmla="*/ 2393433 w 8938307"/>
              <a:gd name="connsiteY3508" fmla="*/ 1606578 h 2993922"/>
              <a:gd name="connsiteX3509" fmla="*/ 2361662 w 8938307"/>
              <a:gd name="connsiteY3509" fmla="*/ 1590693 h 2993922"/>
              <a:gd name="connsiteX3510" fmla="*/ 2351071 w 8938307"/>
              <a:gd name="connsiteY3510" fmla="*/ 1580103 h 2993922"/>
              <a:gd name="connsiteX3511" fmla="*/ 2329890 w 8938307"/>
              <a:gd name="connsiteY3511" fmla="*/ 1569512 h 2993922"/>
              <a:gd name="connsiteX3512" fmla="*/ 2266347 w 8938307"/>
              <a:gd name="connsiteY3512" fmla="*/ 1564218 h 2993922"/>
              <a:gd name="connsiteX3513" fmla="*/ 2266347 w 8938307"/>
              <a:gd name="connsiteY3513" fmla="*/ 1558922 h 2993922"/>
              <a:gd name="connsiteX3514" fmla="*/ 2276938 w 8938307"/>
              <a:gd name="connsiteY3514" fmla="*/ 1553626 h 2993922"/>
              <a:gd name="connsiteX3515" fmla="*/ 7307384 w 8938307"/>
              <a:gd name="connsiteY3515" fmla="*/ 1537741 h 2993922"/>
              <a:gd name="connsiteX3516" fmla="*/ 7296793 w 8938307"/>
              <a:gd name="connsiteY3516" fmla="*/ 1543036 h 2993922"/>
              <a:gd name="connsiteX3517" fmla="*/ 7286203 w 8938307"/>
              <a:gd name="connsiteY3517" fmla="*/ 1543036 h 2993922"/>
              <a:gd name="connsiteX3518" fmla="*/ 7317974 w 8938307"/>
              <a:gd name="connsiteY3518" fmla="*/ 1553626 h 2993922"/>
              <a:gd name="connsiteX3519" fmla="*/ 7339155 w 8938307"/>
              <a:gd name="connsiteY3519" fmla="*/ 1543036 h 2993922"/>
              <a:gd name="connsiteX3520" fmla="*/ 7317974 w 8938307"/>
              <a:gd name="connsiteY3520" fmla="*/ 1543036 h 2993922"/>
              <a:gd name="connsiteX3521" fmla="*/ 7307384 w 8938307"/>
              <a:gd name="connsiteY3521" fmla="*/ 1537741 h 2993922"/>
              <a:gd name="connsiteX3522" fmla="*/ 7577438 w 8938307"/>
              <a:gd name="connsiteY3522" fmla="*/ 1532445 h 2993922"/>
              <a:gd name="connsiteX3523" fmla="*/ 7572144 w 8938307"/>
              <a:gd name="connsiteY3523" fmla="*/ 1543036 h 2993922"/>
              <a:gd name="connsiteX3524" fmla="*/ 7572144 w 8938307"/>
              <a:gd name="connsiteY3524" fmla="*/ 1553626 h 2993922"/>
              <a:gd name="connsiteX3525" fmla="*/ 7561553 w 8938307"/>
              <a:gd name="connsiteY3525" fmla="*/ 1543036 h 2993922"/>
              <a:gd name="connsiteX3526" fmla="*/ 7529782 w 8938307"/>
              <a:gd name="connsiteY3526" fmla="*/ 1543036 h 2993922"/>
              <a:gd name="connsiteX3527" fmla="*/ 7540374 w 8938307"/>
              <a:gd name="connsiteY3527" fmla="*/ 1553626 h 2993922"/>
              <a:gd name="connsiteX3528" fmla="*/ 7550963 w 8938307"/>
              <a:gd name="connsiteY3528" fmla="*/ 1553626 h 2993922"/>
              <a:gd name="connsiteX3529" fmla="*/ 7561553 w 8938307"/>
              <a:gd name="connsiteY3529" fmla="*/ 1558922 h 2993922"/>
              <a:gd name="connsiteX3530" fmla="*/ 7577438 w 8938307"/>
              <a:gd name="connsiteY3530" fmla="*/ 1564218 h 2993922"/>
              <a:gd name="connsiteX3531" fmla="*/ 7593326 w 8938307"/>
              <a:gd name="connsiteY3531" fmla="*/ 1569512 h 2993922"/>
              <a:gd name="connsiteX3532" fmla="*/ 7603915 w 8938307"/>
              <a:gd name="connsiteY3532" fmla="*/ 1574807 h 2993922"/>
              <a:gd name="connsiteX3533" fmla="*/ 7625096 w 8938307"/>
              <a:gd name="connsiteY3533" fmla="*/ 1574807 h 2993922"/>
              <a:gd name="connsiteX3534" fmla="*/ 7603915 w 8938307"/>
              <a:gd name="connsiteY3534" fmla="*/ 1564218 h 2993922"/>
              <a:gd name="connsiteX3535" fmla="*/ 7598620 w 8938307"/>
              <a:gd name="connsiteY3535" fmla="*/ 1548331 h 2993922"/>
              <a:gd name="connsiteX3536" fmla="*/ 7582734 w 8938307"/>
              <a:gd name="connsiteY3536" fmla="*/ 1543036 h 2993922"/>
              <a:gd name="connsiteX3537" fmla="*/ 7577438 w 8938307"/>
              <a:gd name="connsiteY3537" fmla="*/ 1532445 h 2993922"/>
              <a:gd name="connsiteX3538" fmla="*/ 7349745 w 8938307"/>
              <a:gd name="connsiteY3538" fmla="*/ 1532445 h 2993922"/>
              <a:gd name="connsiteX3539" fmla="*/ 7360336 w 8938307"/>
              <a:gd name="connsiteY3539" fmla="*/ 1543036 h 2993922"/>
              <a:gd name="connsiteX3540" fmla="*/ 7370926 w 8938307"/>
              <a:gd name="connsiteY3540" fmla="*/ 1532445 h 2993922"/>
              <a:gd name="connsiteX3541" fmla="*/ 3801956 w 8938307"/>
              <a:gd name="connsiteY3541" fmla="*/ 1532445 h 2993922"/>
              <a:gd name="connsiteX3542" fmla="*/ 3812548 w 8938307"/>
              <a:gd name="connsiteY3542" fmla="*/ 1543036 h 2993922"/>
              <a:gd name="connsiteX3543" fmla="*/ 3849614 w 8938307"/>
              <a:gd name="connsiteY3543" fmla="*/ 1550979 h 2993922"/>
              <a:gd name="connsiteX3544" fmla="*/ 3854178 w 8938307"/>
              <a:gd name="connsiteY3544" fmla="*/ 1552348 h 2993922"/>
              <a:gd name="connsiteX3545" fmla="*/ 3849614 w 8938307"/>
              <a:gd name="connsiteY3545" fmla="*/ 1544360 h 2993922"/>
              <a:gd name="connsiteX3546" fmla="*/ 3833728 w 8938307"/>
              <a:gd name="connsiteY3546" fmla="*/ 1537741 h 2993922"/>
              <a:gd name="connsiteX3547" fmla="*/ 3801956 w 8938307"/>
              <a:gd name="connsiteY3547" fmla="*/ 1532445 h 2993922"/>
              <a:gd name="connsiteX3548" fmla="*/ 2446385 w 8938307"/>
              <a:gd name="connsiteY3548" fmla="*/ 1532445 h 2993922"/>
              <a:gd name="connsiteX3549" fmla="*/ 2456975 w 8938307"/>
              <a:gd name="connsiteY3549" fmla="*/ 1532445 h 2993922"/>
              <a:gd name="connsiteX3550" fmla="*/ 2456975 w 8938307"/>
              <a:gd name="connsiteY3550" fmla="*/ 1543036 h 2993922"/>
              <a:gd name="connsiteX3551" fmla="*/ 2446385 w 8938307"/>
              <a:gd name="connsiteY3551" fmla="*/ 1532445 h 2993922"/>
              <a:gd name="connsiteX3552" fmla="*/ 7921627 w 8938307"/>
              <a:gd name="connsiteY3552" fmla="*/ 1521855 h 2993922"/>
              <a:gd name="connsiteX3553" fmla="*/ 7942808 w 8938307"/>
              <a:gd name="connsiteY3553" fmla="*/ 1532445 h 2993922"/>
              <a:gd name="connsiteX3554" fmla="*/ 7921627 w 8938307"/>
              <a:gd name="connsiteY3554" fmla="*/ 1532445 h 2993922"/>
              <a:gd name="connsiteX3555" fmla="*/ 2488746 w 8938307"/>
              <a:gd name="connsiteY3555" fmla="*/ 1521855 h 2993922"/>
              <a:gd name="connsiteX3556" fmla="*/ 2509927 w 8938307"/>
              <a:gd name="connsiteY3556" fmla="*/ 1532445 h 2993922"/>
              <a:gd name="connsiteX3557" fmla="*/ 2499337 w 8938307"/>
              <a:gd name="connsiteY3557" fmla="*/ 1532445 h 2993922"/>
              <a:gd name="connsiteX3558" fmla="*/ 7593326 w 8938307"/>
              <a:gd name="connsiteY3558" fmla="*/ 1511264 h 2993922"/>
              <a:gd name="connsiteX3559" fmla="*/ 7593326 w 8938307"/>
              <a:gd name="connsiteY3559" fmla="*/ 1521855 h 2993922"/>
              <a:gd name="connsiteX3560" fmla="*/ 7614505 w 8938307"/>
              <a:gd name="connsiteY3560" fmla="*/ 1521855 h 2993922"/>
              <a:gd name="connsiteX3561" fmla="*/ 7593326 w 8938307"/>
              <a:gd name="connsiteY3561" fmla="*/ 1511264 h 2993922"/>
              <a:gd name="connsiteX3562" fmla="*/ 3950223 w 8938307"/>
              <a:gd name="connsiteY3562" fmla="*/ 1511264 h 2993922"/>
              <a:gd name="connsiteX3563" fmla="*/ 3939633 w 8938307"/>
              <a:gd name="connsiteY3563" fmla="*/ 1521855 h 2993922"/>
              <a:gd name="connsiteX3564" fmla="*/ 3944928 w 8938307"/>
              <a:gd name="connsiteY3564" fmla="*/ 1527151 h 2993922"/>
              <a:gd name="connsiteX3565" fmla="*/ 3950223 w 8938307"/>
              <a:gd name="connsiteY3565" fmla="*/ 1532445 h 2993922"/>
              <a:gd name="connsiteX3566" fmla="*/ 3981994 w 8938307"/>
              <a:gd name="connsiteY3566" fmla="*/ 1532445 h 2993922"/>
              <a:gd name="connsiteX3567" fmla="*/ 3971404 w 8938307"/>
              <a:gd name="connsiteY3567" fmla="*/ 1521855 h 2993922"/>
              <a:gd name="connsiteX3568" fmla="*/ 3960812 w 8938307"/>
              <a:gd name="connsiteY3568" fmla="*/ 1521855 h 2993922"/>
              <a:gd name="connsiteX3569" fmla="*/ 7466240 w 8938307"/>
              <a:gd name="connsiteY3569" fmla="*/ 1500674 h 2993922"/>
              <a:gd name="connsiteX3570" fmla="*/ 7476830 w 8938307"/>
              <a:gd name="connsiteY3570" fmla="*/ 1500674 h 2993922"/>
              <a:gd name="connsiteX3571" fmla="*/ 7475135 w 8938307"/>
              <a:gd name="connsiteY3571" fmla="*/ 1506605 h 2993922"/>
              <a:gd name="connsiteX3572" fmla="*/ 3865500 w 8938307"/>
              <a:gd name="connsiteY3572" fmla="*/ 1500674 h 2993922"/>
              <a:gd name="connsiteX3573" fmla="*/ 3886681 w 8938307"/>
              <a:gd name="connsiteY3573" fmla="*/ 1511264 h 2993922"/>
              <a:gd name="connsiteX3574" fmla="*/ 3876090 w 8938307"/>
              <a:gd name="connsiteY3574" fmla="*/ 1500674 h 2993922"/>
              <a:gd name="connsiteX3575" fmla="*/ 3865500 w 8938307"/>
              <a:gd name="connsiteY3575" fmla="*/ 1500674 h 2993922"/>
              <a:gd name="connsiteX3576" fmla="*/ 2859410 w 8938307"/>
              <a:gd name="connsiteY3576" fmla="*/ 1492576 h 2993922"/>
              <a:gd name="connsiteX3577" fmla="*/ 2875296 w 8938307"/>
              <a:gd name="connsiteY3577" fmla="*/ 1495379 h 2993922"/>
              <a:gd name="connsiteX3578" fmla="*/ 2907067 w 8938307"/>
              <a:gd name="connsiteY3578" fmla="*/ 1500674 h 2993922"/>
              <a:gd name="connsiteX3579" fmla="*/ 2922954 w 8938307"/>
              <a:gd name="connsiteY3579" fmla="*/ 1505970 h 2993922"/>
              <a:gd name="connsiteX3580" fmla="*/ 2954724 w 8938307"/>
              <a:gd name="connsiteY3580" fmla="*/ 1511264 h 2993922"/>
              <a:gd name="connsiteX3581" fmla="*/ 3071218 w 8938307"/>
              <a:gd name="connsiteY3581" fmla="*/ 1543036 h 2993922"/>
              <a:gd name="connsiteX3582" fmla="*/ 3124171 w 8938307"/>
              <a:gd name="connsiteY3582" fmla="*/ 1553626 h 2993922"/>
              <a:gd name="connsiteX3583" fmla="*/ 3187714 w 8938307"/>
              <a:gd name="connsiteY3583" fmla="*/ 1564218 h 2993922"/>
              <a:gd name="connsiteX3584" fmla="*/ 3198303 w 8938307"/>
              <a:gd name="connsiteY3584" fmla="*/ 1564218 h 2993922"/>
              <a:gd name="connsiteX3585" fmla="*/ 3208895 w 8938307"/>
              <a:gd name="connsiteY3585" fmla="*/ 1574807 h 2993922"/>
              <a:gd name="connsiteX3586" fmla="*/ 3325389 w 8938307"/>
              <a:gd name="connsiteY3586" fmla="*/ 1595988 h 2993922"/>
              <a:gd name="connsiteX3587" fmla="*/ 3378341 w 8938307"/>
              <a:gd name="connsiteY3587" fmla="*/ 1606578 h 2993922"/>
              <a:gd name="connsiteX3588" fmla="*/ 3463064 w 8938307"/>
              <a:gd name="connsiteY3588" fmla="*/ 1638349 h 2993922"/>
              <a:gd name="connsiteX3589" fmla="*/ 3494834 w 8938307"/>
              <a:gd name="connsiteY3589" fmla="*/ 1659530 h 2993922"/>
              <a:gd name="connsiteX3590" fmla="*/ 3516016 w 8938307"/>
              <a:gd name="connsiteY3590" fmla="*/ 1670122 h 2993922"/>
              <a:gd name="connsiteX3591" fmla="*/ 3547788 w 8938307"/>
              <a:gd name="connsiteY3591" fmla="*/ 1675416 h 2993922"/>
              <a:gd name="connsiteX3592" fmla="*/ 3574263 w 8938307"/>
              <a:gd name="connsiteY3592" fmla="*/ 1680711 h 2993922"/>
              <a:gd name="connsiteX3593" fmla="*/ 3590148 w 8938307"/>
              <a:gd name="connsiteY3593" fmla="*/ 1686007 h 2993922"/>
              <a:gd name="connsiteX3594" fmla="*/ 3600740 w 8938307"/>
              <a:gd name="connsiteY3594" fmla="*/ 1691301 h 2993922"/>
              <a:gd name="connsiteX3595" fmla="*/ 3621920 w 8938307"/>
              <a:gd name="connsiteY3595" fmla="*/ 1712482 h 2993922"/>
              <a:gd name="connsiteX3596" fmla="*/ 3600740 w 8938307"/>
              <a:gd name="connsiteY3596" fmla="*/ 1712482 h 2993922"/>
              <a:gd name="connsiteX3597" fmla="*/ 3579559 w 8938307"/>
              <a:gd name="connsiteY3597" fmla="*/ 1712482 h 2993922"/>
              <a:gd name="connsiteX3598" fmla="*/ 3574263 w 8938307"/>
              <a:gd name="connsiteY3598" fmla="*/ 1707187 h 2993922"/>
              <a:gd name="connsiteX3599" fmla="*/ 3563673 w 8938307"/>
              <a:gd name="connsiteY3599" fmla="*/ 1701893 h 2993922"/>
              <a:gd name="connsiteX3600" fmla="*/ 3553082 w 8938307"/>
              <a:gd name="connsiteY3600" fmla="*/ 1701893 h 2993922"/>
              <a:gd name="connsiteX3601" fmla="*/ 3537196 w 8938307"/>
              <a:gd name="connsiteY3601" fmla="*/ 1701893 h 2993922"/>
              <a:gd name="connsiteX3602" fmla="*/ 3537196 w 8938307"/>
              <a:gd name="connsiteY3602" fmla="*/ 1691301 h 2993922"/>
              <a:gd name="connsiteX3603" fmla="*/ 3526607 w 8938307"/>
              <a:gd name="connsiteY3603" fmla="*/ 1680711 h 2993922"/>
              <a:gd name="connsiteX3604" fmla="*/ 3526607 w 8938307"/>
              <a:gd name="connsiteY3604" fmla="*/ 1691301 h 2993922"/>
              <a:gd name="connsiteX3605" fmla="*/ 3505426 w 8938307"/>
              <a:gd name="connsiteY3605" fmla="*/ 1691301 h 2993922"/>
              <a:gd name="connsiteX3606" fmla="*/ 3489540 w 8938307"/>
              <a:gd name="connsiteY3606" fmla="*/ 1680711 h 2993922"/>
              <a:gd name="connsiteX3607" fmla="*/ 3473655 w 8938307"/>
              <a:gd name="connsiteY3607" fmla="*/ 1675416 h 2993922"/>
              <a:gd name="connsiteX3608" fmla="*/ 3463064 w 8938307"/>
              <a:gd name="connsiteY3608" fmla="*/ 1670122 h 2993922"/>
              <a:gd name="connsiteX3609" fmla="*/ 3441882 w 8938307"/>
              <a:gd name="connsiteY3609" fmla="*/ 1659530 h 2993922"/>
              <a:gd name="connsiteX3610" fmla="*/ 3420703 w 8938307"/>
              <a:gd name="connsiteY3610" fmla="*/ 1659530 h 2993922"/>
              <a:gd name="connsiteX3611" fmla="*/ 3404817 w 8938307"/>
              <a:gd name="connsiteY3611" fmla="*/ 1659530 h 2993922"/>
              <a:gd name="connsiteX3612" fmla="*/ 3373046 w 8938307"/>
              <a:gd name="connsiteY3612" fmla="*/ 1654235 h 2993922"/>
              <a:gd name="connsiteX3613" fmla="*/ 3357160 w 8938307"/>
              <a:gd name="connsiteY3613" fmla="*/ 1643645 h 2993922"/>
              <a:gd name="connsiteX3614" fmla="*/ 3341274 w 8938307"/>
              <a:gd name="connsiteY3614" fmla="*/ 1638349 h 2993922"/>
              <a:gd name="connsiteX3615" fmla="*/ 3293618 w 8938307"/>
              <a:gd name="connsiteY3615" fmla="*/ 1622464 h 2993922"/>
              <a:gd name="connsiteX3616" fmla="*/ 3235370 w 8938307"/>
              <a:gd name="connsiteY3616" fmla="*/ 1606578 h 2993922"/>
              <a:gd name="connsiteX3617" fmla="*/ 3208895 w 8938307"/>
              <a:gd name="connsiteY3617" fmla="*/ 1595988 h 2993922"/>
              <a:gd name="connsiteX3618" fmla="*/ 3198303 w 8938307"/>
              <a:gd name="connsiteY3618" fmla="*/ 1595988 h 2993922"/>
              <a:gd name="connsiteX3619" fmla="*/ 3187714 w 8938307"/>
              <a:gd name="connsiteY3619" fmla="*/ 1595988 h 2993922"/>
              <a:gd name="connsiteX3620" fmla="*/ 3155942 w 8938307"/>
              <a:gd name="connsiteY3620" fmla="*/ 1585397 h 2993922"/>
              <a:gd name="connsiteX3621" fmla="*/ 3134762 w 8938307"/>
              <a:gd name="connsiteY3621" fmla="*/ 1580103 h 2993922"/>
              <a:gd name="connsiteX3622" fmla="*/ 3113581 w 8938307"/>
              <a:gd name="connsiteY3622" fmla="*/ 1574807 h 2993922"/>
              <a:gd name="connsiteX3623" fmla="*/ 3087104 w 8938307"/>
              <a:gd name="connsiteY3623" fmla="*/ 1569512 h 2993922"/>
              <a:gd name="connsiteX3624" fmla="*/ 3060629 w 8938307"/>
              <a:gd name="connsiteY3624" fmla="*/ 1553626 h 2993922"/>
              <a:gd name="connsiteX3625" fmla="*/ 3012972 w 8938307"/>
              <a:gd name="connsiteY3625" fmla="*/ 1543036 h 2993922"/>
              <a:gd name="connsiteX3626" fmla="*/ 2986495 w 8938307"/>
              <a:gd name="connsiteY3626" fmla="*/ 1543036 h 2993922"/>
              <a:gd name="connsiteX3627" fmla="*/ 2975906 w 8938307"/>
              <a:gd name="connsiteY3627" fmla="*/ 1532445 h 2993922"/>
              <a:gd name="connsiteX3628" fmla="*/ 2965314 w 8938307"/>
              <a:gd name="connsiteY3628" fmla="*/ 1532445 h 2993922"/>
              <a:gd name="connsiteX3629" fmla="*/ 2954724 w 8938307"/>
              <a:gd name="connsiteY3629" fmla="*/ 1532445 h 2993922"/>
              <a:gd name="connsiteX3630" fmla="*/ 2938840 w 8938307"/>
              <a:gd name="connsiteY3630" fmla="*/ 1527151 h 2993922"/>
              <a:gd name="connsiteX3631" fmla="*/ 2928248 w 8938307"/>
              <a:gd name="connsiteY3631" fmla="*/ 1516560 h 2993922"/>
              <a:gd name="connsiteX3632" fmla="*/ 2912362 w 8938307"/>
              <a:gd name="connsiteY3632" fmla="*/ 1511264 h 2993922"/>
              <a:gd name="connsiteX3633" fmla="*/ 2891182 w 8938307"/>
              <a:gd name="connsiteY3633" fmla="*/ 1521855 h 2993922"/>
              <a:gd name="connsiteX3634" fmla="*/ 2859410 w 8938307"/>
              <a:gd name="connsiteY3634" fmla="*/ 1511264 h 2993922"/>
              <a:gd name="connsiteX3635" fmla="*/ 8779451 w 8938307"/>
              <a:gd name="connsiteY3635" fmla="*/ 1490084 h 2993922"/>
              <a:gd name="connsiteX3636" fmla="*/ 8779451 w 8938307"/>
              <a:gd name="connsiteY3636" fmla="*/ 1500674 h 2993922"/>
              <a:gd name="connsiteX3637" fmla="*/ 8768861 w 8938307"/>
              <a:gd name="connsiteY3637" fmla="*/ 1500674 h 2993922"/>
              <a:gd name="connsiteX3638" fmla="*/ 8779451 w 8938307"/>
              <a:gd name="connsiteY3638" fmla="*/ 1490084 h 2993922"/>
              <a:gd name="connsiteX3639" fmla="*/ 7603915 w 8938307"/>
              <a:gd name="connsiteY3639" fmla="*/ 1490084 h 2993922"/>
              <a:gd name="connsiteX3640" fmla="*/ 7593326 w 8938307"/>
              <a:gd name="connsiteY3640" fmla="*/ 1500674 h 2993922"/>
              <a:gd name="connsiteX3641" fmla="*/ 7603915 w 8938307"/>
              <a:gd name="connsiteY3641" fmla="*/ 1500674 h 2993922"/>
              <a:gd name="connsiteX3642" fmla="*/ 7603915 w 8938307"/>
              <a:gd name="connsiteY3642" fmla="*/ 1490084 h 2993922"/>
              <a:gd name="connsiteX3643" fmla="*/ 7169708 w 8938307"/>
              <a:gd name="connsiteY3643" fmla="*/ 1490084 h 2993922"/>
              <a:gd name="connsiteX3644" fmla="*/ 7180299 w 8938307"/>
              <a:gd name="connsiteY3644" fmla="*/ 1500674 h 2993922"/>
              <a:gd name="connsiteX3645" fmla="*/ 7180299 w 8938307"/>
              <a:gd name="connsiteY3645" fmla="*/ 1490084 h 2993922"/>
              <a:gd name="connsiteX3646" fmla="*/ 7042622 w 8938307"/>
              <a:gd name="connsiteY3646" fmla="*/ 1490084 h 2993922"/>
              <a:gd name="connsiteX3647" fmla="*/ 7047918 w 8938307"/>
              <a:gd name="connsiteY3647" fmla="*/ 1500674 h 2993922"/>
              <a:gd name="connsiteX3648" fmla="*/ 7079689 w 8938307"/>
              <a:gd name="connsiteY3648" fmla="*/ 1516560 h 2993922"/>
              <a:gd name="connsiteX3649" fmla="*/ 7106166 w 8938307"/>
              <a:gd name="connsiteY3649" fmla="*/ 1521855 h 2993922"/>
              <a:gd name="connsiteX3650" fmla="*/ 7137937 w 8938307"/>
              <a:gd name="connsiteY3650" fmla="*/ 1521855 h 2993922"/>
              <a:gd name="connsiteX3651" fmla="*/ 7148526 w 8938307"/>
              <a:gd name="connsiteY3651" fmla="*/ 1532445 h 2993922"/>
              <a:gd name="connsiteX3652" fmla="*/ 7169708 w 8938307"/>
              <a:gd name="connsiteY3652" fmla="*/ 1532445 h 2993922"/>
              <a:gd name="connsiteX3653" fmla="*/ 7175004 w 8938307"/>
              <a:gd name="connsiteY3653" fmla="*/ 1543036 h 2993922"/>
              <a:gd name="connsiteX3654" fmla="*/ 7190889 w 8938307"/>
              <a:gd name="connsiteY3654" fmla="*/ 1532445 h 2993922"/>
              <a:gd name="connsiteX3655" fmla="*/ 7201480 w 8938307"/>
              <a:gd name="connsiteY3655" fmla="*/ 1553626 h 2993922"/>
              <a:gd name="connsiteX3656" fmla="*/ 7212070 w 8938307"/>
              <a:gd name="connsiteY3656" fmla="*/ 1553626 h 2993922"/>
              <a:gd name="connsiteX3657" fmla="*/ 7222660 w 8938307"/>
              <a:gd name="connsiteY3657" fmla="*/ 1564218 h 2993922"/>
              <a:gd name="connsiteX3658" fmla="*/ 7243841 w 8938307"/>
              <a:gd name="connsiteY3658" fmla="*/ 1564218 h 2993922"/>
              <a:gd name="connsiteX3659" fmla="*/ 7249136 w 8938307"/>
              <a:gd name="connsiteY3659" fmla="*/ 1558922 h 2993922"/>
              <a:gd name="connsiteX3660" fmla="*/ 7254432 w 8938307"/>
              <a:gd name="connsiteY3660" fmla="*/ 1553626 h 2993922"/>
              <a:gd name="connsiteX3661" fmla="*/ 7254432 w 8938307"/>
              <a:gd name="connsiteY3661" fmla="*/ 1543036 h 2993922"/>
              <a:gd name="connsiteX3662" fmla="*/ 7243841 w 8938307"/>
              <a:gd name="connsiteY3662" fmla="*/ 1532445 h 2993922"/>
              <a:gd name="connsiteX3663" fmla="*/ 7233251 w 8938307"/>
              <a:gd name="connsiteY3663" fmla="*/ 1532445 h 2993922"/>
              <a:gd name="connsiteX3664" fmla="*/ 7233251 w 8938307"/>
              <a:gd name="connsiteY3664" fmla="*/ 1543036 h 2993922"/>
              <a:gd name="connsiteX3665" fmla="*/ 7222660 w 8938307"/>
              <a:gd name="connsiteY3665" fmla="*/ 1532445 h 2993922"/>
              <a:gd name="connsiteX3666" fmla="*/ 7212070 w 8938307"/>
              <a:gd name="connsiteY3666" fmla="*/ 1521855 h 2993922"/>
              <a:gd name="connsiteX3667" fmla="*/ 7206774 w 8938307"/>
              <a:gd name="connsiteY3667" fmla="*/ 1516560 h 2993922"/>
              <a:gd name="connsiteX3668" fmla="*/ 7190889 w 8938307"/>
              <a:gd name="connsiteY3668" fmla="*/ 1521855 h 2993922"/>
              <a:gd name="connsiteX3669" fmla="*/ 7180299 w 8938307"/>
              <a:gd name="connsiteY3669" fmla="*/ 1532445 h 2993922"/>
              <a:gd name="connsiteX3670" fmla="*/ 7169708 w 8938307"/>
              <a:gd name="connsiteY3670" fmla="*/ 1521855 h 2993922"/>
              <a:gd name="connsiteX3671" fmla="*/ 7159118 w 8938307"/>
              <a:gd name="connsiteY3671" fmla="*/ 1511264 h 2993922"/>
              <a:gd name="connsiteX3672" fmla="*/ 7148526 w 8938307"/>
              <a:gd name="connsiteY3672" fmla="*/ 1500674 h 2993922"/>
              <a:gd name="connsiteX3673" fmla="*/ 7132641 w 8938307"/>
              <a:gd name="connsiteY3673" fmla="*/ 1500674 h 2993922"/>
              <a:gd name="connsiteX3674" fmla="*/ 7127347 w 8938307"/>
              <a:gd name="connsiteY3674" fmla="*/ 1500674 h 2993922"/>
              <a:gd name="connsiteX3675" fmla="*/ 7116756 w 8938307"/>
              <a:gd name="connsiteY3675" fmla="*/ 1500674 h 2993922"/>
              <a:gd name="connsiteX3676" fmla="*/ 7084985 w 8938307"/>
              <a:gd name="connsiteY3676" fmla="*/ 1490084 h 2993922"/>
              <a:gd name="connsiteX3677" fmla="*/ 7042622 w 8938307"/>
              <a:gd name="connsiteY3677" fmla="*/ 1490084 h 2993922"/>
              <a:gd name="connsiteX3678" fmla="*/ 3198303 w 8938307"/>
              <a:gd name="connsiteY3678" fmla="*/ 1490084 h 2993922"/>
              <a:gd name="connsiteX3679" fmla="*/ 3198303 w 8938307"/>
              <a:gd name="connsiteY3679" fmla="*/ 1500674 h 2993922"/>
              <a:gd name="connsiteX3680" fmla="*/ 3208895 w 8938307"/>
              <a:gd name="connsiteY3680" fmla="*/ 1500674 h 2993922"/>
              <a:gd name="connsiteX3681" fmla="*/ 2859410 w 8938307"/>
              <a:gd name="connsiteY3681" fmla="*/ 1490084 h 2993922"/>
              <a:gd name="connsiteX3682" fmla="*/ 2859410 w 8938307"/>
              <a:gd name="connsiteY3682" fmla="*/ 1492576 h 2993922"/>
              <a:gd name="connsiteX3683" fmla="*/ 2857293 w 8938307"/>
              <a:gd name="connsiteY3683" fmla="*/ 1492202 h 2993922"/>
              <a:gd name="connsiteX3684" fmla="*/ 2827639 w 8938307"/>
              <a:gd name="connsiteY3684" fmla="*/ 1490084 h 2993922"/>
              <a:gd name="connsiteX3685" fmla="*/ 2838230 w 8938307"/>
              <a:gd name="connsiteY3685" fmla="*/ 1490084 h 2993922"/>
              <a:gd name="connsiteX3686" fmla="*/ 2852791 w 8938307"/>
              <a:gd name="connsiteY3686" fmla="*/ 1491408 h 2993922"/>
              <a:gd name="connsiteX3687" fmla="*/ 2857293 w 8938307"/>
              <a:gd name="connsiteY3687" fmla="*/ 1492202 h 2993922"/>
              <a:gd name="connsiteX3688" fmla="*/ 2848820 w 8938307"/>
              <a:gd name="connsiteY3688" fmla="*/ 1500674 h 2993922"/>
              <a:gd name="connsiteX3689" fmla="*/ 2848820 w 8938307"/>
              <a:gd name="connsiteY3689" fmla="*/ 1511264 h 2993922"/>
              <a:gd name="connsiteX3690" fmla="*/ 2859410 w 8938307"/>
              <a:gd name="connsiteY3690" fmla="*/ 1516560 h 2993922"/>
              <a:gd name="connsiteX3691" fmla="*/ 2848820 w 8938307"/>
              <a:gd name="connsiteY3691" fmla="*/ 1521855 h 2993922"/>
              <a:gd name="connsiteX3692" fmla="*/ 2827639 w 8938307"/>
              <a:gd name="connsiteY3692" fmla="*/ 1521855 h 2993922"/>
              <a:gd name="connsiteX3693" fmla="*/ 2822344 w 8938307"/>
              <a:gd name="connsiteY3693" fmla="*/ 1505970 h 2993922"/>
              <a:gd name="connsiteX3694" fmla="*/ 2827639 w 8938307"/>
              <a:gd name="connsiteY3694" fmla="*/ 1490084 h 2993922"/>
              <a:gd name="connsiteX3695" fmla="*/ 3947576 w 8938307"/>
              <a:gd name="connsiteY3695" fmla="*/ 1484789 h 2993922"/>
              <a:gd name="connsiteX3696" fmla="*/ 3939633 w 8938307"/>
              <a:gd name="connsiteY3696" fmla="*/ 1490084 h 2993922"/>
              <a:gd name="connsiteX3697" fmla="*/ 3950223 w 8938307"/>
              <a:gd name="connsiteY3697" fmla="*/ 1500674 h 2993922"/>
              <a:gd name="connsiteX3698" fmla="*/ 3971404 w 8938307"/>
              <a:gd name="connsiteY3698" fmla="*/ 1500674 h 2993922"/>
              <a:gd name="connsiteX3699" fmla="*/ 3981994 w 8938307"/>
              <a:gd name="connsiteY3699" fmla="*/ 1500674 h 2993922"/>
              <a:gd name="connsiteX3700" fmla="*/ 4003175 w 8938307"/>
              <a:gd name="connsiteY3700" fmla="*/ 1511264 h 2993922"/>
              <a:gd name="connsiteX3701" fmla="*/ 3971404 w 8938307"/>
              <a:gd name="connsiteY3701" fmla="*/ 1490084 h 2993922"/>
              <a:gd name="connsiteX3702" fmla="*/ 3947576 w 8938307"/>
              <a:gd name="connsiteY3702" fmla="*/ 1484789 h 2993922"/>
              <a:gd name="connsiteX3703" fmla="*/ 8726499 w 8938307"/>
              <a:gd name="connsiteY3703" fmla="*/ 1479493 h 2993922"/>
              <a:gd name="connsiteX3704" fmla="*/ 8737089 w 8938307"/>
              <a:gd name="connsiteY3704" fmla="*/ 1479493 h 2993922"/>
              <a:gd name="connsiteX3705" fmla="*/ 8726499 w 8938307"/>
              <a:gd name="connsiteY3705" fmla="*/ 1490084 h 2993922"/>
              <a:gd name="connsiteX3706" fmla="*/ 8726499 w 8938307"/>
              <a:gd name="connsiteY3706" fmla="*/ 1479493 h 2993922"/>
              <a:gd name="connsiteX3707" fmla="*/ 8345244 w 8938307"/>
              <a:gd name="connsiteY3707" fmla="*/ 1479493 h 2993922"/>
              <a:gd name="connsiteX3708" fmla="*/ 8355835 w 8938307"/>
              <a:gd name="connsiteY3708" fmla="*/ 1479493 h 2993922"/>
              <a:gd name="connsiteX3709" fmla="*/ 8345244 w 8938307"/>
              <a:gd name="connsiteY3709" fmla="*/ 1490084 h 2993922"/>
              <a:gd name="connsiteX3710" fmla="*/ 3791367 w 8938307"/>
              <a:gd name="connsiteY3710" fmla="*/ 1479493 h 2993922"/>
              <a:gd name="connsiteX3711" fmla="*/ 3801956 w 8938307"/>
              <a:gd name="connsiteY3711" fmla="*/ 1484789 h 2993922"/>
              <a:gd name="connsiteX3712" fmla="*/ 3812548 w 8938307"/>
              <a:gd name="connsiteY3712" fmla="*/ 1490084 h 2993922"/>
              <a:gd name="connsiteX3713" fmla="*/ 3812548 w 8938307"/>
              <a:gd name="connsiteY3713" fmla="*/ 1484789 h 2993922"/>
              <a:gd name="connsiteX3714" fmla="*/ 3801956 w 8938307"/>
              <a:gd name="connsiteY3714" fmla="*/ 1479493 h 2993922"/>
              <a:gd name="connsiteX3715" fmla="*/ 3102990 w 8938307"/>
              <a:gd name="connsiteY3715" fmla="*/ 1479493 h 2993922"/>
              <a:gd name="connsiteX3716" fmla="*/ 3092399 w 8938307"/>
              <a:gd name="connsiteY3716" fmla="*/ 1484789 h 2993922"/>
              <a:gd name="connsiteX3717" fmla="*/ 3092399 w 8938307"/>
              <a:gd name="connsiteY3717" fmla="*/ 1490084 h 2993922"/>
              <a:gd name="connsiteX3718" fmla="*/ 3102990 w 8938307"/>
              <a:gd name="connsiteY3718" fmla="*/ 1490084 h 2993922"/>
              <a:gd name="connsiteX3719" fmla="*/ 3113581 w 8938307"/>
              <a:gd name="connsiteY3719" fmla="*/ 1484789 h 2993922"/>
              <a:gd name="connsiteX3720" fmla="*/ 3102990 w 8938307"/>
              <a:gd name="connsiteY3720" fmla="*/ 1479493 h 2993922"/>
              <a:gd name="connsiteX3721" fmla="*/ 8165206 w 8938307"/>
              <a:gd name="connsiteY3721" fmla="*/ 1468903 h 2993922"/>
              <a:gd name="connsiteX3722" fmla="*/ 8175798 w 8938307"/>
              <a:gd name="connsiteY3722" fmla="*/ 1468903 h 2993922"/>
              <a:gd name="connsiteX3723" fmla="*/ 8186387 w 8938307"/>
              <a:gd name="connsiteY3723" fmla="*/ 1479493 h 2993922"/>
              <a:gd name="connsiteX3724" fmla="*/ 8170502 w 8938307"/>
              <a:gd name="connsiteY3724" fmla="*/ 1474199 h 2993922"/>
              <a:gd name="connsiteX3725" fmla="*/ 8165206 w 8938307"/>
              <a:gd name="connsiteY3725" fmla="*/ 1468903 h 2993922"/>
              <a:gd name="connsiteX3726" fmla="*/ 7529782 w 8938307"/>
              <a:gd name="connsiteY3726" fmla="*/ 1468903 h 2993922"/>
              <a:gd name="connsiteX3727" fmla="*/ 7519192 w 8938307"/>
              <a:gd name="connsiteY3727" fmla="*/ 1479493 h 2993922"/>
              <a:gd name="connsiteX3728" fmla="*/ 7540374 w 8938307"/>
              <a:gd name="connsiteY3728" fmla="*/ 1479493 h 2993922"/>
              <a:gd name="connsiteX3729" fmla="*/ 7529782 w 8938307"/>
              <a:gd name="connsiteY3729" fmla="*/ 1468903 h 2993922"/>
              <a:gd name="connsiteX3730" fmla="*/ 2817049 w 8938307"/>
              <a:gd name="connsiteY3730" fmla="*/ 1468903 h 2993922"/>
              <a:gd name="connsiteX3731" fmla="*/ 2827639 w 8938307"/>
              <a:gd name="connsiteY3731" fmla="*/ 1468903 h 2993922"/>
              <a:gd name="connsiteX3732" fmla="*/ 2817049 w 8938307"/>
              <a:gd name="connsiteY3732" fmla="*/ 1479493 h 2993922"/>
              <a:gd name="connsiteX3733" fmla="*/ 2806458 w 8938307"/>
              <a:gd name="connsiteY3733" fmla="*/ 1479493 h 2993922"/>
              <a:gd name="connsiteX3734" fmla="*/ 2811755 w 8938307"/>
              <a:gd name="connsiteY3734" fmla="*/ 1474199 h 2993922"/>
              <a:gd name="connsiteX3735" fmla="*/ 2817049 w 8938307"/>
              <a:gd name="connsiteY3735" fmla="*/ 1468903 h 2993922"/>
              <a:gd name="connsiteX3736" fmla="*/ 7593326 w 8938307"/>
              <a:gd name="connsiteY3736" fmla="*/ 1458312 h 2993922"/>
              <a:gd name="connsiteX3737" fmla="*/ 7593326 w 8938307"/>
              <a:gd name="connsiteY3737" fmla="*/ 1468903 h 2993922"/>
              <a:gd name="connsiteX3738" fmla="*/ 7603915 w 8938307"/>
              <a:gd name="connsiteY3738" fmla="*/ 1468903 h 2993922"/>
              <a:gd name="connsiteX3739" fmla="*/ 7593326 w 8938307"/>
              <a:gd name="connsiteY3739" fmla="*/ 1458312 h 2993922"/>
              <a:gd name="connsiteX3740" fmla="*/ 6979081 w 8938307"/>
              <a:gd name="connsiteY3740" fmla="*/ 1458312 h 2993922"/>
              <a:gd name="connsiteX3741" fmla="*/ 6968491 w 8938307"/>
              <a:gd name="connsiteY3741" fmla="*/ 1468903 h 2993922"/>
              <a:gd name="connsiteX3742" fmla="*/ 6957900 w 8938307"/>
              <a:gd name="connsiteY3742" fmla="*/ 1468903 h 2993922"/>
              <a:gd name="connsiteX3743" fmla="*/ 6947310 w 8938307"/>
              <a:gd name="connsiteY3743" fmla="*/ 1468903 h 2993922"/>
              <a:gd name="connsiteX3744" fmla="*/ 6947310 w 8938307"/>
              <a:gd name="connsiteY3744" fmla="*/ 1484789 h 2993922"/>
              <a:gd name="connsiteX3745" fmla="*/ 6952604 w 8938307"/>
              <a:gd name="connsiteY3745" fmla="*/ 1484789 h 2993922"/>
              <a:gd name="connsiteX3746" fmla="*/ 6968491 w 8938307"/>
              <a:gd name="connsiteY3746" fmla="*/ 1490084 h 2993922"/>
              <a:gd name="connsiteX3747" fmla="*/ 7000262 w 8938307"/>
              <a:gd name="connsiteY3747" fmla="*/ 1490084 h 2993922"/>
              <a:gd name="connsiteX3748" fmla="*/ 7010852 w 8938307"/>
              <a:gd name="connsiteY3748" fmla="*/ 1490084 h 2993922"/>
              <a:gd name="connsiteX3749" fmla="*/ 7021443 w 8938307"/>
              <a:gd name="connsiteY3749" fmla="*/ 1490084 h 2993922"/>
              <a:gd name="connsiteX3750" fmla="*/ 7021443 w 8938307"/>
              <a:gd name="connsiteY3750" fmla="*/ 1479493 h 2993922"/>
              <a:gd name="connsiteX3751" fmla="*/ 7010852 w 8938307"/>
              <a:gd name="connsiteY3751" fmla="*/ 1468903 h 2993922"/>
              <a:gd name="connsiteX3752" fmla="*/ 6989670 w 8938307"/>
              <a:gd name="connsiteY3752" fmla="*/ 1468903 h 2993922"/>
              <a:gd name="connsiteX3753" fmla="*/ 6979081 w 8938307"/>
              <a:gd name="connsiteY3753" fmla="*/ 1458312 h 2993922"/>
              <a:gd name="connsiteX3754" fmla="*/ 2986495 w 8938307"/>
              <a:gd name="connsiteY3754" fmla="*/ 1458312 h 2993922"/>
              <a:gd name="connsiteX3755" fmla="*/ 2986495 w 8938307"/>
              <a:gd name="connsiteY3755" fmla="*/ 1468903 h 2993922"/>
              <a:gd name="connsiteX3756" fmla="*/ 2997086 w 8938307"/>
              <a:gd name="connsiteY3756" fmla="*/ 1468903 h 2993922"/>
              <a:gd name="connsiteX3757" fmla="*/ 8196979 w 8938307"/>
              <a:gd name="connsiteY3757" fmla="*/ 1453018 h 2993922"/>
              <a:gd name="connsiteX3758" fmla="*/ 8228750 w 8938307"/>
              <a:gd name="connsiteY3758" fmla="*/ 1458312 h 2993922"/>
              <a:gd name="connsiteX3759" fmla="*/ 8218160 w 8938307"/>
              <a:gd name="connsiteY3759" fmla="*/ 1458312 h 2993922"/>
              <a:gd name="connsiteX3760" fmla="*/ 8202273 w 8938307"/>
              <a:gd name="connsiteY3760" fmla="*/ 1458312 h 2993922"/>
              <a:gd name="connsiteX3761" fmla="*/ 8186387 w 8938307"/>
              <a:gd name="connsiteY3761" fmla="*/ 1458312 h 2993922"/>
              <a:gd name="connsiteX3762" fmla="*/ 8196979 w 8938307"/>
              <a:gd name="connsiteY3762" fmla="*/ 1453018 h 2993922"/>
              <a:gd name="connsiteX3763" fmla="*/ 7806457 w 8938307"/>
              <a:gd name="connsiteY3763" fmla="*/ 1451694 h 2993922"/>
              <a:gd name="connsiteX3764" fmla="*/ 7805134 w 8938307"/>
              <a:gd name="connsiteY3764" fmla="*/ 1458312 h 2993922"/>
              <a:gd name="connsiteX3765" fmla="*/ 7836904 w 8938307"/>
              <a:gd name="connsiteY3765" fmla="*/ 1479493 h 2993922"/>
              <a:gd name="connsiteX3766" fmla="*/ 7858085 w 8938307"/>
              <a:gd name="connsiteY3766" fmla="*/ 1484789 h 2993922"/>
              <a:gd name="connsiteX3767" fmla="*/ 7879267 w 8938307"/>
              <a:gd name="connsiteY3767" fmla="*/ 1490084 h 2993922"/>
              <a:gd name="connsiteX3768" fmla="*/ 7889856 w 8938307"/>
              <a:gd name="connsiteY3768" fmla="*/ 1490084 h 2993922"/>
              <a:gd name="connsiteX3769" fmla="*/ 7900446 w 8938307"/>
              <a:gd name="connsiteY3769" fmla="*/ 1479493 h 2993922"/>
              <a:gd name="connsiteX3770" fmla="*/ 7868675 w 8938307"/>
              <a:gd name="connsiteY3770" fmla="*/ 1479493 h 2993922"/>
              <a:gd name="connsiteX3771" fmla="*/ 7858085 w 8938307"/>
              <a:gd name="connsiteY3771" fmla="*/ 1468903 h 2993922"/>
              <a:gd name="connsiteX3772" fmla="*/ 7836904 w 8938307"/>
              <a:gd name="connsiteY3772" fmla="*/ 1468903 h 2993922"/>
              <a:gd name="connsiteX3773" fmla="*/ 7810428 w 8938307"/>
              <a:gd name="connsiteY3773" fmla="*/ 1453018 h 2993922"/>
              <a:gd name="connsiteX3774" fmla="*/ 7806457 w 8938307"/>
              <a:gd name="connsiteY3774" fmla="*/ 1451694 h 2993922"/>
              <a:gd name="connsiteX3775" fmla="*/ 7392107 w 8938307"/>
              <a:gd name="connsiteY3775" fmla="*/ 1447722 h 2993922"/>
              <a:gd name="connsiteX3776" fmla="*/ 7402697 w 8938307"/>
              <a:gd name="connsiteY3776" fmla="*/ 1458312 h 2993922"/>
              <a:gd name="connsiteX3777" fmla="*/ 7402697 w 8938307"/>
              <a:gd name="connsiteY3777" fmla="*/ 1479493 h 2993922"/>
              <a:gd name="connsiteX3778" fmla="*/ 7407992 w 8938307"/>
              <a:gd name="connsiteY3778" fmla="*/ 1495379 h 2993922"/>
              <a:gd name="connsiteX3779" fmla="*/ 7402697 w 8938307"/>
              <a:gd name="connsiteY3779" fmla="*/ 1505970 h 2993922"/>
              <a:gd name="connsiteX3780" fmla="*/ 7413288 w 8938307"/>
              <a:gd name="connsiteY3780" fmla="*/ 1511264 h 2993922"/>
              <a:gd name="connsiteX3781" fmla="*/ 7423878 w 8938307"/>
              <a:gd name="connsiteY3781" fmla="*/ 1490084 h 2993922"/>
              <a:gd name="connsiteX3782" fmla="*/ 7466240 w 8938307"/>
              <a:gd name="connsiteY3782" fmla="*/ 1500674 h 2993922"/>
              <a:gd name="connsiteX3783" fmla="*/ 7466240 w 8938307"/>
              <a:gd name="connsiteY3783" fmla="*/ 1511264 h 2993922"/>
              <a:gd name="connsiteX3784" fmla="*/ 7455649 w 8938307"/>
              <a:gd name="connsiteY3784" fmla="*/ 1511264 h 2993922"/>
              <a:gd name="connsiteX3785" fmla="*/ 7434468 w 8938307"/>
              <a:gd name="connsiteY3785" fmla="*/ 1511264 h 2993922"/>
              <a:gd name="connsiteX3786" fmla="*/ 7434468 w 8938307"/>
              <a:gd name="connsiteY3786" fmla="*/ 1516560 h 2993922"/>
              <a:gd name="connsiteX3787" fmla="*/ 7445059 w 8938307"/>
              <a:gd name="connsiteY3787" fmla="*/ 1521855 h 2993922"/>
              <a:gd name="connsiteX3788" fmla="*/ 7466240 w 8938307"/>
              <a:gd name="connsiteY3788" fmla="*/ 1516560 h 2993922"/>
              <a:gd name="connsiteX3789" fmla="*/ 7474183 w 8938307"/>
              <a:gd name="connsiteY3789" fmla="*/ 1509941 h 2993922"/>
              <a:gd name="connsiteX3790" fmla="*/ 7475135 w 8938307"/>
              <a:gd name="connsiteY3790" fmla="*/ 1506605 h 2993922"/>
              <a:gd name="connsiteX3791" fmla="*/ 7480140 w 8938307"/>
              <a:gd name="connsiteY3791" fmla="*/ 1509941 h 2993922"/>
              <a:gd name="connsiteX3792" fmla="*/ 7498011 w 8938307"/>
              <a:gd name="connsiteY3792" fmla="*/ 1521855 h 2993922"/>
              <a:gd name="connsiteX3793" fmla="*/ 7481067 w 8938307"/>
              <a:gd name="connsiteY3793" fmla="*/ 1530328 h 2993922"/>
              <a:gd name="connsiteX3794" fmla="*/ 7487420 w 8938307"/>
              <a:gd name="connsiteY3794" fmla="*/ 1543036 h 2993922"/>
              <a:gd name="connsiteX3795" fmla="*/ 7513896 w 8938307"/>
              <a:gd name="connsiteY3795" fmla="*/ 1532445 h 2993922"/>
              <a:gd name="connsiteX3796" fmla="*/ 7529782 w 8938307"/>
              <a:gd name="connsiteY3796" fmla="*/ 1521855 h 2993922"/>
              <a:gd name="connsiteX3797" fmla="*/ 7561553 w 8938307"/>
              <a:gd name="connsiteY3797" fmla="*/ 1521855 h 2993922"/>
              <a:gd name="connsiteX3798" fmla="*/ 7550963 w 8938307"/>
              <a:gd name="connsiteY3798" fmla="*/ 1511264 h 2993922"/>
              <a:gd name="connsiteX3799" fmla="*/ 7529782 w 8938307"/>
              <a:gd name="connsiteY3799" fmla="*/ 1511264 h 2993922"/>
              <a:gd name="connsiteX3800" fmla="*/ 7529782 w 8938307"/>
              <a:gd name="connsiteY3800" fmla="*/ 1500674 h 2993922"/>
              <a:gd name="connsiteX3801" fmla="*/ 7513896 w 8938307"/>
              <a:gd name="connsiteY3801" fmla="*/ 1495379 h 2993922"/>
              <a:gd name="connsiteX3802" fmla="*/ 7498011 w 8938307"/>
              <a:gd name="connsiteY3802" fmla="*/ 1490084 h 2993922"/>
              <a:gd name="connsiteX3803" fmla="*/ 7413288 w 8938307"/>
              <a:gd name="connsiteY3803" fmla="*/ 1479493 h 2993922"/>
              <a:gd name="connsiteX3804" fmla="*/ 7413288 w 8938307"/>
              <a:gd name="connsiteY3804" fmla="*/ 1468903 h 2993922"/>
              <a:gd name="connsiteX3805" fmla="*/ 7418582 w 8938307"/>
              <a:gd name="connsiteY3805" fmla="*/ 1458312 h 2993922"/>
              <a:gd name="connsiteX3806" fmla="*/ 7413288 w 8938307"/>
              <a:gd name="connsiteY3806" fmla="*/ 1447722 h 2993922"/>
              <a:gd name="connsiteX3807" fmla="*/ 7376222 w 8938307"/>
              <a:gd name="connsiteY3807" fmla="*/ 1447722 h 2993922"/>
              <a:gd name="connsiteX3808" fmla="*/ 7349745 w 8938307"/>
              <a:gd name="connsiteY3808" fmla="*/ 1458312 h 2993922"/>
              <a:gd name="connsiteX3809" fmla="*/ 7360336 w 8938307"/>
              <a:gd name="connsiteY3809" fmla="*/ 1468903 h 2993922"/>
              <a:gd name="connsiteX3810" fmla="*/ 7381516 w 8938307"/>
              <a:gd name="connsiteY3810" fmla="*/ 1479493 h 2993922"/>
              <a:gd name="connsiteX3811" fmla="*/ 7392107 w 8938307"/>
              <a:gd name="connsiteY3811" fmla="*/ 1479493 h 2993922"/>
              <a:gd name="connsiteX3812" fmla="*/ 7381516 w 8938307"/>
              <a:gd name="connsiteY3812" fmla="*/ 1458312 h 2993922"/>
              <a:gd name="connsiteX3813" fmla="*/ 7376222 w 8938307"/>
              <a:gd name="connsiteY3813" fmla="*/ 1447722 h 2993922"/>
              <a:gd name="connsiteX3814" fmla="*/ 2806458 w 8938307"/>
              <a:gd name="connsiteY3814" fmla="*/ 1447722 h 2993922"/>
              <a:gd name="connsiteX3815" fmla="*/ 2817049 w 8938307"/>
              <a:gd name="connsiteY3815" fmla="*/ 1458312 h 2993922"/>
              <a:gd name="connsiteX3816" fmla="*/ 2806458 w 8938307"/>
              <a:gd name="connsiteY3816" fmla="*/ 1458312 h 2993922"/>
              <a:gd name="connsiteX3817" fmla="*/ 2795868 w 8938307"/>
              <a:gd name="connsiteY3817" fmla="*/ 1458312 h 2993922"/>
              <a:gd name="connsiteX3818" fmla="*/ 2639660 w 8938307"/>
              <a:gd name="connsiteY3818" fmla="*/ 1441103 h 2993922"/>
              <a:gd name="connsiteX3819" fmla="*/ 2637012 w 8938307"/>
              <a:gd name="connsiteY3819" fmla="*/ 1447722 h 2993922"/>
              <a:gd name="connsiteX3820" fmla="*/ 2637012 w 8938307"/>
              <a:gd name="connsiteY3820" fmla="*/ 1458312 h 2993922"/>
              <a:gd name="connsiteX3821" fmla="*/ 2658193 w 8938307"/>
              <a:gd name="connsiteY3821" fmla="*/ 1458312 h 2993922"/>
              <a:gd name="connsiteX3822" fmla="*/ 2647602 w 8938307"/>
              <a:gd name="connsiteY3822" fmla="*/ 1442427 h 2993922"/>
              <a:gd name="connsiteX3823" fmla="*/ 2639660 w 8938307"/>
              <a:gd name="connsiteY3823" fmla="*/ 1441103 h 2993922"/>
              <a:gd name="connsiteX3824" fmla="*/ 8482920 w 8938307"/>
              <a:gd name="connsiteY3824" fmla="*/ 1437132 h 2993922"/>
              <a:gd name="connsiteX3825" fmla="*/ 8504100 w 8938307"/>
              <a:gd name="connsiteY3825" fmla="*/ 1437132 h 2993922"/>
              <a:gd name="connsiteX3826" fmla="*/ 8493510 w 8938307"/>
              <a:gd name="connsiteY3826" fmla="*/ 1447722 h 2993922"/>
              <a:gd name="connsiteX3827" fmla="*/ 7757476 w 8938307"/>
              <a:gd name="connsiteY3827" fmla="*/ 1437132 h 2993922"/>
              <a:gd name="connsiteX3828" fmla="*/ 7752182 w 8938307"/>
              <a:gd name="connsiteY3828" fmla="*/ 1447722 h 2993922"/>
              <a:gd name="connsiteX3829" fmla="*/ 7762772 w 8938307"/>
              <a:gd name="connsiteY3829" fmla="*/ 1447722 h 2993922"/>
              <a:gd name="connsiteX3830" fmla="*/ 7757476 w 8938307"/>
              <a:gd name="connsiteY3830" fmla="*/ 1437132 h 2993922"/>
              <a:gd name="connsiteX3831" fmla="*/ 1990997 w 8938307"/>
              <a:gd name="connsiteY3831" fmla="*/ 1437132 h 2993922"/>
              <a:gd name="connsiteX3832" fmla="*/ 2001587 w 8938307"/>
              <a:gd name="connsiteY3832" fmla="*/ 1437132 h 2993922"/>
              <a:gd name="connsiteX3833" fmla="*/ 2054540 w 8938307"/>
              <a:gd name="connsiteY3833" fmla="*/ 1458312 h 2993922"/>
              <a:gd name="connsiteX3834" fmla="*/ 2049245 w 8938307"/>
              <a:gd name="connsiteY3834" fmla="*/ 1468903 h 2993922"/>
              <a:gd name="connsiteX3835" fmla="*/ 2065130 w 8938307"/>
              <a:gd name="connsiteY3835" fmla="*/ 1479493 h 2993922"/>
              <a:gd name="connsiteX3836" fmla="*/ 2070426 w 8938307"/>
              <a:gd name="connsiteY3836" fmla="*/ 1484789 h 2993922"/>
              <a:gd name="connsiteX3837" fmla="*/ 2096901 w 8938307"/>
              <a:gd name="connsiteY3837" fmla="*/ 1490084 h 2993922"/>
              <a:gd name="connsiteX3838" fmla="*/ 2171034 w 8938307"/>
              <a:gd name="connsiteY3838" fmla="*/ 1511264 h 2993922"/>
              <a:gd name="connsiteX3839" fmla="*/ 2192215 w 8938307"/>
              <a:gd name="connsiteY3839" fmla="*/ 1532445 h 2993922"/>
              <a:gd name="connsiteX3840" fmla="*/ 2181625 w 8938307"/>
              <a:gd name="connsiteY3840" fmla="*/ 1532445 h 2993922"/>
              <a:gd name="connsiteX3841" fmla="*/ 2165738 w 8938307"/>
              <a:gd name="connsiteY3841" fmla="*/ 1532445 h 2993922"/>
              <a:gd name="connsiteX3842" fmla="*/ 2144559 w 8938307"/>
              <a:gd name="connsiteY3842" fmla="*/ 1521855 h 2993922"/>
              <a:gd name="connsiteX3843" fmla="*/ 2139263 w 8938307"/>
              <a:gd name="connsiteY3843" fmla="*/ 1511264 h 2993922"/>
              <a:gd name="connsiteX3844" fmla="*/ 2123378 w 8938307"/>
              <a:gd name="connsiteY3844" fmla="*/ 1511264 h 2993922"/>
              <a:gd name="connsiteX3845" fmla="*/ 2107491 w 8938307"/>
              <a:gd name="connsiteY3845" fmla="*/ 1511264 h 2993922"/>
              <a:gd name="connsiteX3846" fmla="*/ 2086311 w 8938307"/>
              <a:gd name="connsiteY3846" fmla="*/ 1500674 h 2993922"/>
              <a:gd name="connsiteX3847" fmla="*/ 2075721 w 8938307"/>
              <a:gd name="connsiteY3847" fmla="*/ 1500674 h 2993922"/>
              <a:gd name="connsiteX3848" fmla="*/ 2054540 w 8938307"/>
              <a:gd name="connsiteY3848" fmla="*/ 1490084 h 2993922"/>
              <a:gd name="connsiteX3849" fmla="*/ 2022769 w 8938307"/>
              <a:gd name="connsiteY3849" fmla="*/ 1479493 h 2993922"/>
              <a:gd name="connsiteX3850" fmla="*/ 2001587 w 8938307"/>
              <a:gd name="connsiteY3850" fmla="*/ 1468903 h 2993922"/>
              <a:gd name="connsiteX3851" fmla="*/ 1990997 w 8938307"/>
              <a:gd name="connsiteY3851" fmla="*/ 1463608 h 2993922"/>
              <a:gd name="connsiteX3852" fmla="*/ 1969816 w 8938307"/>
              <a:gd name="connsiteY3852" fmla="*/ 1458312 h 2993922"/>
              <a:gd name="connsiteX3853" fmla="*/ 1948635 w 8938307"/>
              <a:gd name="connsiteY3853" fmla="*/ 1447722 h 2993922"/>
              <a:gd name="connsiteX3854" fmla="*/ 1959226 w 8938307"/>
              <a:gd name="connsiteY3854" fmla="*/ 1447722 h 2993922"/>
              <a:gd name="connsiteX3855" fmla="*/ 1990997 w 8938307"/>
              <a:gd name="connsiteY3855" fmla="*/ 1437132 h 2993922"/>
              <a:gd name="connsiteX3856" fmla="*/ 7323270 w 8938307"/>
              <a:gd name="connsiteY3856" fmla="*/ 1431837 h 2993922"/>
              <a:gd name="connsiteX3857" fmla="*/ 7317974 w 8938307"/>
              <a:gd name="connsiteY3857" fmla="*/ 1437132 h 2993922"/>
              <a:gd name="connsiteX3858" fmla="*/ 7312678 w 8938307"/>
              <a:gd name="connsiteY3858" fmla="*/ 1453018 h 2993922"/>
              <a:gd name="connsiteX3859" fmla="*/ 7307384 w 8938307"/>
              <a:gd name="connsiteY3859" fmla="*/ 1458312 h 2993922"/>
              <a:gd name="connsiteX3860" fmla="*/ 7349745 w 8938307"/>
              <a:gd name="connsiteY3860" fmla="*/ 1479493 h 2993922"/>
              <a:gd name="connsiteX3861" fmla="*/ 7339155 w 8938307"/>
              <a:gd name="connsiteY3861" fmla="*/ 1468903 h 2993922"/>
              <a:gd name="connsiteX3862" fmla="*/ 7328564 w 8938307"/>
              <a:gd name="connsiteY3862" fmla="*/ 1463608 h 2993922"/>
              <a:gd name="connsiteX3863" fmla="*/ 7328564 w 8938307"/>
              <a:gd name="connsiteY3863" fmla="*/ 1458312 h 2993922"/>
              <a:gd name="connsiteX3864" fmla="*/ 7339155 w 8938307"/>
              <a:gd name="connsiteY3864" fmla="*/ 1447722 h 2993922"/>
              <a:gd name="connsiteX3865" fmla="*/ 7349745 w 8938307"/>
              <a:gd name="connsiteY3865" fmla="*/ 1442427 h 2993922"/>
              <a:gd name="connsiteX3866" fmla="*/ 7339155 w 8938307"/>
              <a:gd name="connsiteY3866" fmla="*/ 1437132 h 2993922"/>
              <a:gd name="connsiteX3867" fmla="*/ 7323270 w 8938307"/>
              <a:gd name="connsiteY3867" fmla="*/ 1431837 h 2993922"/>
              <a:gd name="connsiteX3868" fmla="*/ 8811222 w 8938307"/>
              <a:gd name="connsiteY3868" fmla="*/ 1426541 h 2993922"/>
              <a:gd name="connsiteX3869" fmla="*/ 8821812 w 8938307"/>
              <a:gd name="connsiteY3869" fmla="*/ 1426541 h 2993922"/>
              <a:gd name="connsiteX3870" fmla="*/ 8816517 w 8938307"/>
              <a:gd name="connsiteY3870" fmla="*/ 1431837 h 2993922"/>
              <a:gd name="connsiteX3871" fmla="*/ 8811222 w 8938307"/>
              <a:gd name="connsiteY3871" fmla="*/ 1437132 h 2993922"/>
              <a:gd name="connsiteX3872" fmla="*/ 8811222 w 8938307"/>
              <a:gd name="connsiteY3872" fmla="*/ 1426541 h 2993922"/>
              <a:gd name="connsiteX3873" fmla="*/ 8334654 w 8938307"/>
              <a:gd name="connsiteY3873" fmla="*/ 1426541 h 2993922"/>
              <a:gd name="connsiteX3874" fmla="*/ 8334654 w 8938307"/>
              <a:gd name="connsiteY3874" fmla="*/ 1437132 h 2993922"/>
              <a:gd name="connsiteX3875" fmla="*/ 8345244 w 8938307"/>
              <a:gd name="connsiteY3875" fmla="*/ 1426541 h 2993922"/>
              <a:gd name="connsiteX3876" fmla="*/ 8334654 w 8938307"/>
              <a:gd name="connsiteY3876" fmla="*/ 1426541 h 2993922"/>
              <a:gd name="connsiteX3877" fmla="*/ 7974579 w 8938307"/>
              <a:gd name="connsiteY3877" fmla="*/ 1426541 h 2993922"/>
              <a:gd name="connsiteX3878" fmla="*/ 7974579 w 8938307"/>
              <a:gd name="connsiteY3878" fmla="*/ 1437132 h 2993922"/>
              <a:gd name="connsiteX3879" fmla="*/ 7963990 w 8938307"/>
              <a:gd name="connsiteY3879" fmla="*/ 1437132 h 2993922"/>
              <a:gd name="connsiteX3880" fmla="*/ 7974579 w 8938307"/>
              <a:gd name="connsiteY3880" fmla="*/ 1426541 h 2993922"/>
              <a:gd name="connsiteX3881" fmla="*/ 6883766 w 8938307"/>
              <a:gd name="connsiteY3881" fmla="*/ 1426541 h 2993922"/>
              <a:gd name="connsiteX3882" fmla="*/ 6873177 w 8938307"/>
              <a:gd name="connsiteY3882" fmla="*/ 1437132 h 2993922"/>
              <a:gd name="connsiteX3883" fmla="*/ 6883766 w 8938307"/>
              <a:gd name="connsiteY3883" fmla="*/ 1437132 h 2993922"/>
              <a:gd name="connsiteX3884" fmla="*/ 6756682 w 8938307"/>
              <a:gd name="connsiteY3884" fmla="*/ 1426541 h 2993922"/>
              <a:gd name="connsiteX3885" fmla="*/ 6746092 w 8938307"/>
              <a:gd name="connsiteY3885" fmla="*/ 1437132 h 2993922"/>
              <a:gd name="connsiteX3886" fmla="*/ 6756682 w 8938307"/>
              <a:gd name="connsiteY3886" fmla="*/ 1437132 h 2993922"/>
              <a:gd name="connsiteX3887" fmla="*/ 6756682 w 8938307"/>
              <a:gd name="connsiteY3887" fmla="*/ 1426541 h 2993922"/>
              <a:gd name="connsiteX3888" fmla="*/ 2732326 w 8938307"/>
              <a:gd name="connsiteY3888" fmla="*/ 1426541 h 2993922"/>
              <a:gd name="connsiteX3889" fmla="*/ 2742916 w 8938307"/>
              <a:gd name="connsiteY3889" fmla="*/ 1431837 h 2993922"/>
              <a:gd name="connsiteX3890" fmla="*/ 2732326 w 8938307"/>
              <a:gd name="connsiteY3890" fmla="*/ 1437132 h 2993922"/>
              <a:gd name="connsiteX3891" fmla="*/ 2033359 w 8938307"/>
              <a:gd name="connsiteY3891" fmla="*/ 1426541 h 2993922"/>
              <a:gd name="connsiteX3892" fmla="*/ 2043949 w 8938307"/>
              <a:gd name="connsiteY3892" fmla="*/ 1426541 h 2993922"/>
              <a:gd name="connsiteX3893" fmla="*/ 2043949 w 8938307"/>
              <a:gd name="connsiteY3893" fmla="*/ 1437132 h 2993922"/>
              <a:gd name="connsiteX3894" fmla="*/ 7243841 w 8938307"/>
              <a:gd name="connsiteY3894" fmla="*/ 1415951 h 2993922"/>
              <a:gd name="connsiteX3895" fmla="*/ 7243841 w 8938307"/>
              <a:gd name="connsiteY3895" fmla="*/ 1426541 h 2993922"/>
              <a:gd name="connsiteX3896" fmla="*/ 7254432 w 8938307"/>
              <a:gd name="connsiteY3896" fmla="*/ 1415951 h 2993922"/>
              <a:gd name="connsiteX3897" fmla="*/ 7243841 w 8938307"/>
              <a:gd name="connsiteY3897" fmla="*/ 1415951 h 2993922"/>
              <a:gd name="connsiteX3898" fmla="*/ 6788454 w 8938307"/>
              <a:gd name="connsiteY3898" fmla="*/ 1415951 h 2993922"/>
              <a:gd name="connsiteX3899" fmla="*/ 6788454 w 8938307"/>
              <a:gd name="connsiteY3899" fmla="*/ 1437132 h 2993922"/>
              <a:gd name="connsiteX3900" fmla="*/ 6804340 w 8938307"/>
              <a:gd name="connsiteY3900" fmla="*/ 1442427 h 2993922"/>
              <a:gd name="connsiteX3901" fmla="*/ 6809634 w 8938307"/>
              <a:gd name="connsiteY3901" fmla="*/ 1447722 h 2993922"/>
              <a:gd name="connsiteX3902" fmla="*/ 6820224 w 8938307"/>
              <a:gd name="connsiteY3902" fmla="*/ 1447722 h 2993922"/>
              <a:gd name="connsiteX3903" fmla="*/ 6830814 w 8938307"/>
              <a:gd name="connsiteY3903" fmla="*/ 1458312 h 2993922"/>
              <a:gd name="connsiteX3904" fmla="*/ 6841406 w 8938307"/>
              <a:gd name="connsiteY3904" fmla="*/ 1447722 h 2993922"/>
              <a:gd name="connsiteX3905" fmla="*/ 6841406 w 8938307"/>
              <a:gd name="connsiteY3905" fmla="*/ 1431837 h 2993922"/>
              <a:gd name="connsiteX3906" fmla="*/ 6830814 w 8938307"/>
              <a:gd name="connsiteY3906" fmla="*/ 1426541 h 2993922"/>
              <a:gd name="connsiteX3907" fmla="*/ 6814929 w 8938307"/>
              <a:gd name="connsiteY3907" fmla="*/ 1421247 h 2993922"/>
              <a:gd name="connsiteX3908" fmla="*/ 6788454 w 8938307"/>
              <a:gd name="connsiteY3908" fmla="*/ 1415951 h 2993922"/>
              <a:gd name="connsiteX3909" fmla="*/ 7645375 w 8938307"/>
              <a:gd name="connsiteY3909" fmla="*/ 1408740 h 2993922"/>
              <a:gd name="connsiteX3910" fmla="*/ 7664148 w 8938307"/>
              <a:gd name="connsiteY3910" fmla="*/ 1415290 h 2993922"/>
              <a:gd name="connsiteX3911" fmla="*/ 7709820 w 8938307"/>
              <a:gd name="connsiteY3911" fmla="*/ 1437132 h 2993922"/>
              <a:gd name="connsiteX3912" fmla="*/ 7731000 w 8938307"/>
              <a:gd name="connsiteY3912" fmla="*/ 1437132 h 2993922"/>
              <a:gd name="connsiteX3913" fmla="*/ 7715115 w 8938307"/>
              <a:gd name="connsiteY3913" fmla="*/ 1421247 h 2993922"/>
              <a:gd name="connsiteX3914" fmla="*/ 7688638 w 8938307"/>
              <a:gd name="connsiteY3914" fmla="*/ 1415951 h 2993922"/>
              <a:gd name="connsiteX3915" fmla="*/ 7963990 w 8938307"/>
              <a:gd name="connsiteY3915" fmla="*/ 1405360 h 2993922"/>
              <a:gd name="connsiteX3916" fmla="*/ 7963990 w 8938307"/>
              <a:gd name="connsiteY3916" fmla="*/ 1415951 h 2993922"/>
              <a:gd name="connsiteX3917" fmla="*/ 7974579 w 8938307"/>
              <a:gd name="connsiteY3917" fmla="*/ 1415951 h 2993922"/>
              <a:gd name="connsiteX3918" fmla="*/ 7963990 w 8938307"/>
              <a:gd name="connsiteY3918" fmla="*/ 1405360 h 2993922"/>
              <a:gd name="connsiteX3919" fmla="*/ 3590148 w 8938307"/>
              <a:gd name="connsiteY3919" fmla="*/ 1405360 h 2993922"/>
              <a:gd name="connsiteX3920" fmla="*/ 3600740 w 8938307"/>
              <a:gd name="connsiteY3920" fmla="*/ 1415951 h 2993922"/>
              <a:gd name="connsiteX3921" fmla="*/ 3611330 w 8938307"/>
              <a:gd name="connsiteY3921" fmla="*/ 1405360 h 2993922"/>
              <a:gd name="connsiteX3922" fmla="*/ 3600740 w 8938307"/>
              <a:gd name="connsiteY3922" fmla="*/ 1405360 h 2993922"/>
              <a:gd name="connsiteX3923" fmla="*/ 3590148 w 8938307"/>
              <a:gd name="connsiteY3923" fmla="*/ 1405360 h 2993922"/>
              <a:gd name="connsiteX3924" fmla="*/ 3092399 w 8938307"/>
              <a:gd name="connsiteY3924" fmla="*/ 1405360 h 2993922"/>
              <a:gd name="connsiteX3925" fmla="*/ 3102990 w 8938307"/>
              <a:gd name="connsiteY3925" fmla="*/ 1415951 h 2993922"/>
              <a:gd name="connsiteX3926" fmla="*/ 3102990 w 8938307"/>
              <a:gd name="connsiteY3926" fmla="*/ 1405360 h 2993922"/>
              <a:gd name="connsiteX3927" fmla="*/ 8758270 w 8938307"/>
              <a:gd name="connsiteY3927" fmla="*/ 1394770 h 2993922"/>
              <a:gd name="connsiteX3928" fmla="*/ 8763564 w 8938307"/>
              <a:gd name="connsiteY3928" fmla="*/ 1400066 h 2993922"/>
              <a:gd name="connsiteX3929" fmla="*/ 8758270 w 8938307"/>
              <a:gd name="connsiteY3929" fmla="*/ 1415951 h 2993922"/>
              <a:gd name="connsiteX3930" fmla="*/ 8747679 w 8938307"/>
              <a:gd name="connsiteY3930" fmla="*/ 1405360 h 2993922"/>
              <a:gd name="connsiteX3931" fmla="*/ 8758270 w 8938307"/>
              <a:gd name="connsiteY3931" fmla="*/ 1394770 h 2993922"/>
              <a:gd name="connsiteX3932" fmla="*/ 8387606 w 8938307"/>
              <a:gd name="connsiteY3932" fmla="*/ 1394770 h 2993922"/>
              <a:gd name="connsiteX3933" fmla="*/ 8387606 w 8938307"/>
              <a:gd name="connsiteY3933" fmla="*/ 1405360 h 2993922"/>
              <a:gd name="connsiteX3934" fmla="*/ 8377016 w 8938307"/>
              <a:gd name="connsiteY3934" fmla="*/ 1405360 h 2993922"/>
              <a:gd name="connsiteX3935" fmla="*/ 7137937 w 8938307"/>
              <a:gd name="connsiteY3935" fmla="*/ 1394770 h 2993922"/>
              <a:gd name="connsiteX3936" fmla="*/ 7137937 w 8938307"/>
              <a:gd name="connsiteY3936" fmla="*/ 1405360 h 2993922"/>
              <a:gd name="connsiteX3937" fmla="*/ 7148526 w 8938307"/>
              <a:gd name="connsiteY3937" fmla="*/ 1405360 h 2993922"/>
              <a:gd name="connsiteX3938" fmla="*/ 7137937 w 8938307"/>
              <a:gd name="connsiteY3938" fmla="*/ 1394770 h 2993922"/>
              <a:gd name="connsiteX3939" fmla="*/ 6836110 w 8938307"/>
              <a:gd name="connsiteY3939" fmla="*/ 1394770 h 2993922"/>
              <a:gd name="connsiteX3940" fmla="*/ 6830814 w 8938307"/>
              <a:gd name="connsiteY3940" fmla="*/ 1400066 h 2993922"/>
              <a:gd name="connsiteX3941" fmla="*/ 6841406 w 8938307"/>
              <a:gd name="connsiteY3941" fmla="*/ 1405360 h 2993922"/>
              <a:gd name="connsiteX3942" fmla="*/ 6836110 w 8938307"/>
              <a:gd name="connsiteY3942" fmla="*/ 1394770 h 2993922"/>
              <a:gd name="connsiteX3943" fmla="*/ 6640188 w 8938307"/>
              <a:gd name="connsiteY3943" fmla="*/ 1394770 h 2993922"/>
              <a:gd name="connsiteX3944" fmla="*/ 6629598 w 8938307"/>
              <a:gd name="connsiteY3944" fmla="*/ 1405360 h 2993922"/>
              <a:gd name="connsiteX3945" fmla="*/ 6640188 w 8938307"/>
              <a:gd name="connsiteY3945" fmla="*/ 1405360 h 2993922"/>
              <a:gd name="connsiteX3946" fmla="*/ 6767272 w 8938307"/>
              <a:gd name="connsiteY3946" fmla="*/ 1384180 h 2993922"/>
              <a:gd name="connsiteX3947" fmla="*/ 6767272 w 8938307"/>
              <a:gd name="connsiteY3947" fmla="*/ 1394770 h 2993922"/>
              <a:gd name="connsiteX3948" fmla="*/ 6777862 w 8938307"/>
              <a:gd name="connsiteY3948" fmla="*/ 1394770 h 2993922"/>
              <a:gd name="connsiteX3949" fmla="*/ 6777862 w 8938307"/>
              <a:gd name="connsiteY3949" fmla="*/ 1384180 h 2993922"/>
              <a:gd name="connsiteX3950" fmla="*/ 6767272 w 8938307"/>
              <a:gd name="connsiteY3950" fmla="*/ 1384180 h 2993922"/>
              <a:gd name="connsiteX3951" fmla="*/ 3516016 w 8938307"/>
              <a:gd name="connsiteY3951" fmla="*/ 1384180 h 2993922"/>
              <a:gd name="connsiteX3952" fmla="*/ 3521311 w 8938307"/>
              <a:gd name="connsiteY3952" fmla="*/ 1394770 h 2993922"/>
              <a:gd name="connsiteX3953" fmla="*/ 3526607 w 8938307"/>
              <a:gd name="connsiteY3953" fmla="*/ 1394770 h 2993922"/>
              <a:gd name="connsiteX3954" fmla="*/ 3526607 w 8938307"/>
              <a:gd name="connsiteY3954" fmla="*/ 1384180 h 2993922"/>
              <a:gd name="connsiteX3955" fmla="*/ 3516016 w 8938307"/>
              <a:gd name="connsiteY3955" fmla="*/ 1384180 h 2993922"/>
              <a:gd name="connsiteX3956" fmla="*/ 2562879 w 8938307"/>
              <a:gd name="connsiteY3956" fmla="*/ 1384180 h 2993922"/>
              <a:gd name="connsiteX3957" fmla="*/ 2584060 w 8938307"/>
              <a:gd name="connsiteY3957" fmla="*/ 1384180 h 2993922"/>
              <a:gd name="connsiteX3958" fmla="*/ 2615831 w 8938307"/>
              <a:gd name="connsiteY3958" fmla="*/ 1389475 h 2993922"/>
              <a:gd name="connsiteX3959" fmla="*/ 2637012 w 8938307"/>
              <a:gd name="connsiteY3959" fmla="*/ 1394770 h 2993922"/>
              <a:gd name="connsiteX3960" fmla="*/ 2668783 w 8938307"/>
              <a:gd name="connsiteY3960" fmla="*/ 1405360 h 2993922"/>
              <a:gd name="connsiteX3961" fmla="*/ 2679374 w 8938307"/>
              <a:gd name="connsiteY3961" fmla="*/ 1410656 h 2993922"/>
              <a:gd name="connsiteX3962" fmla="*/ 2695259 w 8938307"/>
              <a:gd name="connsiteY3962" fmla="*/ 1415951 h 2993922"/>
              <a:gd name="connsiteX3963" fmla="*/ 2705851 w 8938307"/>
              <a:gd name="connsiteY3963" fmla="*/ 1415951 h 2993922"/>
              <a:gd name="connsiteX3964" fmla="*/ 2711145 w 8938307"/>
              <a:gd name="connsiteY3964" fmla="*/ 1426541 h 2993922"/>
              <a:gd name="connsiteX3965" fmla="*/ 2700554 w 8938307"/>
              <a:gd name="connsiteY3965" fmla="*/ 1426541 h 2993922"/>
              <a:gd name="connsiteX3966" fmla="*/ 2689964 w 8938307"/>
              <a:gd name="connsiteY3966" fmla="*/ 1421247 h 2993922"/>
              <a:gd name="connsiteX3967" fmla="*/ 2658193 w 8938307"/>
              <a:gd name="connsiteY3967" fmla="*/ 1415951 h 2993922"/>
              <a:gd name="connsiteX3968" fmla="*/ 2599947 w 8938307"/>
              <a:gd name="connsiteY3968" fmla="*/ 1400066 h 2993922"/>
              <a:gd name="connsiteX3969" fmla="*/ 2562879 w 8938307"/>
              <a:gd name="connsiteY3969" fmla="*/ 1384180 h 2993922"/>
              <a:gd name="connsiteX3970" fmla="*/ 1837435 w 8938307"/>
              <a:gd name="connsiteY3970" fmla="*/ 1384180 h 2993922"/>
              <a:gd name="connsiteX3971" fmla="*/ 1848026 w 8938307"/>
              <a:gd name="connsiteY3971" fmla="*/ 1389475 h 2993922"/>
              <a:gd name="connsiteX3972" fmla="*/ 1863912 w 8938307"/>
              <a:gd name="connsiteY3972" fmla="*/ 1394770 h 2993922"/>
              <a:gd name="connsiteX3973" fmla="*/ 1885093 w 8938307"/>
              <a:gd name="connsiteY3973" fmla="*/ 1394770 h 2993922"/>
              <a:gd name="connsiteX3974" fmla="*/ 1895684 w 8938307"/>
              <a:gd name="connsiteY3974" fmla="*/ 1405360 h 2993922"/>
              <a:gd name="connsiteX3975" fmla="*/ 1885093 w 8938307"/>
              <a:gd name="connsiteY3975" fmla="*/ 1415951 h 2993922"/>
              <a:gd name="connsiteX3976" fmla="*/ 1874503 w 8938307"/>
              <a:gd name="connsiteY3976" fmla="*/ 1415951 h 2993922"/>
              <a:gd name="connsiteX3977" fmla="*/ 1853322 w 8938307"/>
              <a:gd name="connsiteY3977" fmla="*/ 1405360 h 2993922"/>
              <a:gd name="connsiteX3978" fmla="*/ 1832141 w 8938307"/>
              <a:gd name="connsiteY3978" fmla="*/ 1389475 h 2993922"/>
              <a:gd name="connsiteX3979" fmla="*/ 1837435 w 8938307"/>
              <a:gd name="connsiteY3979" fmla="*/ 1384180 h 2993922"/>
              <a:gd name="connsiteX3980" fmla="*/ 8284349 w 8938307"/>
              <a:gd name="connsiteY3980" fmla="*/ 1378885 h 2993922"/>
              <a:gd name="connsiteX3981" fmla="*/ 8292291 w 8938307"/>
              <a:gd name="connsiteY3981" fmla="*/ 1384180 h 2993922"/>
              <a:gd name="connsiteX3982" fmla="*/ 8281702 w 8938307"/>
              <a:gd name="connsiteY3982" fmla="*/ 1384180 h 2993922"/>
              <a:gd name="connsiteX3983" fmla="*/ 8284349 w 8938307"/>
              <a:gd name="connsiteY3983" fmla="*/ 1378885 h 2993922"/>
              <a:gd name="connsiteX3984" fmla="*/ 8715908 w 8938307"/>
              <a:gd name="connsiteY3984" fmla="*/ 1373589 h 2993922"/>
              <a:gd name="connsiteX3985" fmla="*/ 8726499 w 8938307"/>
              <a:gd name="connsiteY3985" fmla="*/ 1384180 h 2993922"/>
              <a:gd name="connsiteX3986" fmla="*/ 8715908 w 8938307"/>
              <a:gd name="connsiteY3986" fmla="*/ 1394770 h 2993922"/>
              <a:gd name="connsiteX3987" fmla="*/ 8700022 w 8938307"/>
              <a:gd name="connsiteY3987" fmla="*/ 1394770 h 2993922"/>
              <a:gd name="connsiteX3988" fmla="*/ 8694728 w 8938307"/>
              <a:gd name="connsiteY3988" fmla="*/ 1394770 h 2993922"/>
              <a:gd name="connsiteX3989" fmla="*/ 8715908 w 8938307"/>
              <a:gd name="connsiteY3989" fmla="*/ 1373589 h 2993922"/>
              <a:gd name="connsiteX3990" fmla="*/ 7921627 w 8938307"/>
              <a:gd name="connsiteY3990" fmla="*/ 1373589 h 2993922"/>
              <a:gd name="connsiteX3991" fmla="*/ 7911038 w 8938307"/>
              <a:gd name="connsiteY3991" fmla="*/ 1384180 h 2993922"/>
              <a:gd name="connsiteX3992" fmla="*/ 7921627 w 8938307"/>
              <a:gd name="connsiteY3992" fmla="*/ 1384180 h 2993922"/>
              <a:gd name="connsiteX3993" fmla="*/ 6640188 w 8938307"/>
              <a:gd name="connsiteY3993" fmla="*/ 1373589 h 2993922"/>
              <a:gd name="connsiteX3994" fmla="*/ 6661368 w 8938307"/>
              <a:gd name="connsiteY3994" fmla="*/ 1384180 h 2993922"/>
              <a:gd name="connsiteX3995" fmla="*/ 6682550 w 8938307"/>
              <a:gd name="connsiteY3995" fmla="*/ 1394770 h 2993922"/>
              <a:gd name="connsiteX3996" fmla="*/ 6693140 w 8938307"/>
              <a:gd name="connsiteY3996" fmla="*/ 1394770 h 2993922"/>
              <a:gd name="connsiteX3997" fmla="*/ 6687844 w 8938307"/>
              <a:gd name="connsiteY3997" fmla="*/ 1405360 h 2993922"/>
              <a:gd name="connsiteX3998" fmla="*/ 6709025 w 8938307"/>
              <a:gd name="connsiteY3998" fmla="*/ 1410656 h 2993922"/>
              <a:gd name="connsiteX3999" fmla="*/ 6724910 w 8938307"/>
              <a:gd name="connsiteY3999" fmla="*/ 1415951 h 2993922"/>
              <a:gd name="connsiteX4000" fmla="*/ 6730206 w 8938307"/>
              <a:gd name="connsiteY4000" fmla="*/ 1415951 h 2993922"/>
              <a:gd name="connsiteX4001" fmla="*/ 6746092 w 8938307"/>
              <a:gd name="connsiteY4001" fmla="*/ 1415951 h 2993922"/>
              <a:gd name="connsiteX4002" fmla="*/ 6756682 w 8938307"/>
              <a:gd name="connsiteY4002" fmla="*/ 1405360 h 2993922"/>
              <a:gd name="connsiteX4003" fmla="*/ 6735502 w 8938307"/>
              <a:gd name="connsiteY4003" fmla="*/ 1394770 h 2993922"/>
              <a:gd name="connsiteX4004" fmla="*/ 6703730 w 8938307"/>
              <a:gd name="connsiteY4004" fmla="*/ 1389475 h 2993922"/>
              <a:gd name="connsiteX4005" fmla="*/ 6650778 w 8938307"/>
              <a:gd name="connsiteY4005" fmla="*/ 1373589 h 2993922"/>
              <a:gd name="connsiteX4006" fmla="*/ 3116228 w 8938307"/>
              <a:gd name="connsiteY4006" fmla="*/ 1368295 h 2993922"/>
              <a:gd name="connsiteX4007" fmla="*/ 3124171 w 8938307"/>
              <a:gd name="connsiteY4007" fmla="*/ 1373589 h 2993922"/>
              <a:gd name="connsiteX4008" fmla="*/ 3113581 w 8938307"/>
              <a:gd name="connsiteY4008" fmla="*/ 1373589 h 2993922"/>
              <a:gd name="connsiteX4009" fmla="*/ 3116228 w 8938307"/>
              <a:gd name="connsiteY4009" fmla="*/ 1368295 h 2993922"/>
              <a:gd name="connsiteX4010" fmla="*/ 1735503 w 8938307"/>
              <a:gd name="connsiteY4010" fmla="*/ 1368295 h 2993922"/>
              <a:gd name="connsiteX4011" fmla="*/ 1742122 w 8938307"/>
              <a:gd name="connsiteY4011" fmla="*/ 1373589 h 2993922"/>
              <a:gd name="connsiteX4012" fmla="*/ 1752713 w 8938307"/>
              <a:gd name="connsiteY4012" fmla="*/ 1378885 h 2993922"/>
              <a:gd name="connsiteX4013" fmla="*/ 1763304 w 8938307"/>
              <a:gd name="connsiteY4013" fmla="*/ 1378885 h 2993922"/>
              <a:gd name="connsiteX4014" fmla="*/ 1779189 w 8938307"/>
              <a:gd name="connsiteY4014" fmla="*/ 1384180 h 2993922"/>
              <a:gd name="connsiteX4015" fmla="*/ 1810960 w 8938307"/>
              <a:gd name="connsiteY4015" fmla="*/ 1384180 h 2993922"/>
              <a:gd name="connsiteX4016" fmla="*/ 1800370 w 8938307"/>
              <a:gd name="connsiteY4016" fmla="*/ 1405360 h 2993922"/>
              <a:gd name="connsiteX4017" fmla="*/ 1789779 w 8938307"/>
              <a:gd name="connsiteY4017" fmla="*/ 1394770 h 2993922"/>
              <a:gd name="connsiteX4018" fmla="*/ 1726237 w 8938307"/>
              <a:gd name="connsiteY4018" fmla="*/ 1373589 h 2993922"/>
              <a:gd name="connsiteX4019" fmla="*/ 1735503 w 8938307"/>
              <a:gd name="connsiteY4019" fmla="*/ 1368295 h 2993922"/>
              <a:gd name="connsiteX4020" fmla="*/ 7286203 w 8938307"/>
              <a:gd name="connsiteY4020" fmla="*/ 1362999 h 2993922"/>
              <a:gd name="connsiteX4021" fmla="*/ 7296793 w 8938307"/>
              <a:gd name="connsiteY4021" fmla="*/ 1373589 h 2993922"/>
              <a:gd name="connsiteX4022" fmla="*/ 7317974 w 8938307"/>
              <a:gd name="connsiteY4022" fmla="*/ 1373589 h 2993922"/>
              <a:gd name="connsiteX4023" fmla="*/ 7328564 w 8938307"/>
              <a:gd name="connsiteY4023" fmla="*/ 1384180 h 2993922"/>
              <a:gd name="connsiteX4024" fmla="*/ 7349745 w 8938307"/>
              <a:gd name="connsiteY4024" fmla="*/ 1384180 h 2993922"/>
              <a:gd name="connsiteX4025" fmla="*/ 7370926 w 8938307"/>
              <a:gd name="connsiteY4025" fmla="*/ 1410656 h 2993922"/>
              <a:gd name="connsiteX4026" fmla="*/ 7397403 w 8938307"/>
              <a:gd name="connsiteY4026" fmla="*/ 1426541 h 2993922"/>
              <a:gd name="connsiteX4027" fmla="*/ 7407992 w 8938307"/>
              <a:gd name="connsiteY4027" fmla="*/ 1421247 h 2993922"/>
              <a:gd name="connsiteX4028" fmla="*/ 7413288 w 8938307"/>
              <a:gd name="connsiteY4028" fmla="*/ 1426541 h 2993922"/>
              <a:gd name="connsiteX4029" fmla="*/ 7423878 w 8938307"/>
              <a:gd name="connsiteY4029" fmla="*/ 1437132 h 2993922"/>
              <a:gd name="connsiteX4030" fmla="*/ 7445059 w 8938307"/>
              <a:gd name="connsiteY4030" fmla="*/ 1437132 h 2993922"/>
              <a:gd name="connsiteX4031" fmla="*/ 7445059 w 8938307"/>
              <a:gd name="connsiteY4031" fmla="*/ 1447722 h 2993922"/>
              <a:gd name="connsiteX4032" fmla="*/ 7455649 w 8938307"/>
              <a:gd name="connsiteY4032" fmla="*/ 1447722 h 2993922"/>
              <a:gd name="connsiteX4033" fmla="*/ 7445059 w 8938307"/>
              <a:gd name="connsiteY4033" fmla="*/ 1458312 h 2993922"/>
              <a:gd name="connsiteX4034" fmla="*/ 7455649 w 8938307"/>
              <a:gd name="connsiteY4034" fmla="*/ 1458312 h 2993922"/>
              <a:gd name="connsiteX4035" fmla="*/ 7455649 w 8938307"/>
              <a:gd name="connsiteY4035" fmla="*/ 1447722 h 2993922"/>
              <a:gd name="connsiteX4036" fmla="*/ 7466240 w 8938307"/>
              <a:gd name="connsiteY4036" fmla="*/ 1447722 h 2993922"/>
              <a:gd name="connsiteX4037" fmla="*/ 7487420 w 8938307"/>
              <a:gd name="connsiteY4037" fmla="*/ 1458312 h 2993922"/>
              <a:gd name="connsiteX4038" fmla="*/ 7550963 w 8938307"/>
              <a:gd name="connsiteY4038" fmla="*/ 1468903 h 2993922"/>
              <a:gd name="connsiteX4039" fmla="*/ 7561553 w 8938307"/>
              <a:gd name="connsiteY4039" fmla="*/ 1458312 h 2993922"/>
              <a:gd name="connsiteX4040" fmla="*/ 7423878 w 8938307"/>
              <a:gd name="connsiteY4040" fmla="*/ 1394770 h 2993922"/>
              <a:gd name="connsiteX4041" fmla="*/ 7392107 w 8938307"/>
              <a:gd name="connsiteY4041" fmla="*/ 1384180 h 2993922"/>
              <a:gd name="connsiteX4042" fmla="*/ 7328564 w 8938307"/>
              <a:gd name="connsiteY4042" fmla="*/ 1362999 h 2993922"/>
              <a:gd name="connsiteX4043" fmla="*/ 6788454 w 8938307"/>
              <a:gd name="connsiteY4043" fmla="*/ 1362999 h 2993922"/>
              <a:gd name="connsiteX4044" fmla="*/ 6788454 w 8938307"/>
              <a:gd name="connsiteY4044" fmla="*/ 1373589 h 2993922"/>
              <a:gd name="connsiteX4045" fmla="*/ 6799044 w 8938307"/>
              <a:gd name="connsiteY4045" fmla="*/ 1362999 h 2993922"/>
              <a:gd name="connsiteX4046" fmla="*/ 6788454 w 8938307"/>
              <a:gd name="connsiteY4046" fmla="*/ 1362999 h 2993922"/>
              <a:gd name="connsiteX4047" fmla="*/ 6460150 w 8938307"/>
              <a:gd name="connsiteY4047" fmla="*/ 1362999 h 2993922"/>
              <a:gd name="connsiteX4048" fmla="*/ 6460150 w 8938307"/>
              <a:gd name="connsiteY4048" fmla="*/ 1373589 h 2993922"/>
              <a:gd name="connsiteX4049" fmla="*/ 6470740 w 8938307"/>
              <a:gd name="connsiteY4049" fmla="*/ 1362999 h 2993922"/>
              <a:gd name="connsiteX4050" fmla="*/ 6460150 w 8938307"/>
              <a:gd name="connsiteY4050" fmla="*/ 1362999 h 2993922"/>
              <a:gd name="connsiteX4051" fmla="*/ 1747418 w 8938307"/>
              <a:gd name="connsiteY4051" fmla="*/ 1362999 h 2993922"/>
              <a:gd name="connsiteX4052" fmla="*/ 1768598 w 8938307"/>
              <a:gd name="connsiteY4052" fmla="*/ 1362999 h 2993922"/>
              <a:gd name="connsiteX4053" fmla="*/ 1768598 w 8938307"/>
              <a:gd name="connsiteY4053" fmla="*/ 1373589 h 2993922"/>
              <a:gd name="connsiteX4054" fmla="*/ 1747418 w 8938307"/>
              <a:gd name="connsiteY4054" fmla="*/ 1362999 h 2993922"/>
              <a:gd name="connsiteX4055" fmla="*/ 3071218 w 8938307"/>
              <a:gd name="connsiteY4055" fmla="*/ 1352408 h 2993922"/>
              <a:gd name="connsiteX4056" fmla="*/ 3081810 w 8938307"/>
              <a:gd name="connsiteY4056" fmla="*/ 1362999 h 2993922"/>
              <a:gd name="connsiteX4057" fmla="*/ 3076514 w 8938307"/>
              <a:gd name="connsiteY4057" fmla="*/ 1362999 h 2993922"/>
              <a:gd name="connsiteX4058" fmla="*/ 3065925 w 8938307"/>
              <a:gd name="connsiteY4058" fmla="*/ 1357704 h 2993922"/>
              <a:gd name="connsiteX4059" fmla="*/ 3071218 w 8938307"/>
              <a:gd name="connsiteY4059" fmla="*/ 1352408 h 2993922"/>
              <a:gd name="connsiteX4060" fmla="*/ 3249271 w 8938307"/>
              <a:gd name="connsiteY4060" fmla="*/ 1349099 h 2993922"/>
              <a:gd name="connsiteX4061" fmla="*/ 3251255 w 8938307"/>
              <a:gd name="connsiteY4061" fmla="*/ 1362999 h 2993922"/>
              <a:gd name="connsiteX4062" fmla="*/ 3261847 w 8938307"/>
              <a:gd name="connsiteY4062" fmla="*/ 1373589 h 2993922"/>
              <a:gd name="connsiteX4063" fmla="*/ 3251255 w 8938307"/>
              <a:gd name="connsiteY4063" fmla="*/ 1373589 h 2993922"/>
              <a:gd name="connsiteX4064" fmla="*/ 3240666 w 8938307"/>
              <a:gd name="connsiteY4064" fmla="*/ 1373589 h 2993922"/>
              <a:gd name="connsiteX4065" fmla="*/ 3314799 w 8938307"/>
              <a:gd name="connsiteY4065" fmla="*/ 1384180 h 2993922"/>
              <a:gd name="connsiteX4066" fmla="*/ 3346570 w 8938307"/>
              <a:gd name="connsiteY4066" fmla="*/ 1389475 h 2993922"/>
              <a:gd name="connsiteX4067" fmla="*/ 3367751 w 8938307"/>
              <a:gd name="connsiteY4067" fmla="*/ 1405360 h 2993922"/>
              <a:gd name="connsiteX4068" fmla="*/ 3378341 w 8938307"/>
              <a:gd name="connsiteY4068" fmla="*/ 1405360 h 2993922"/>
              <a:gd name="connsiteX4069" fmla="*/ 3394226 w 8938307"/>
              <a:gd name="connsiteY4069" fmla="*/ 1410656 h 2993922"/>
              <a:gd name="connsiteX4070" fmla="*/ 3399522 w 8938307"/>
              <a:gd name="connsiteY4070" fmla="*/ 1415951 h 2993922"/>
              <a:gd name="connsiteX4071" fmla="*/ 3463064 w 8938307"/>
              <a:gd name="connsiteY4071" fmla="*/ 1426541 h 2993922"/>
              <a:gd name="connsiteX4072" fmla="*/ 3505426 w 8938307"/>
              <a:gd name="connsiteY4072" fmla="*/ 1437132 h 2993922"/>
              <a:gd name="connsiteX4073" fmla="*/ 3484244 w 8938307"/>
              <a:gd name="connsiteY4073" fmla="*/ 1421247 h 2993922"/>
              <a:gd name="connsiteX4074" fmla="*/ 3452474 w 8938307"/>
              <a:gd name="connsiteY4074" fmla="*/ 1415951 h 2993922"/>
              <a:gd name="connsiteX4075" fmla="*/ 3441882 w 8938307"/>
              <a:gd name="connsiteY4075" fmla="*/ 1415951 h 2993922"/>
              <a:gd name="connsiteX4076" fmla="*/ 3431293 w 8938307"/>
              <a:gd name="connsiteY4076" fmla="*/ 1405360 h 2993922"/>
              <a:gd name="connsiteX4077" fmla="*/ 3388931 w 8938307"/>
              <a:gd name="connsiteY4077" fmla="*/ 1394770 h 2993922"/>
              <a:gd name="connsiteX4078" fmla="*/ 3378341 w 8938307"/>
              <a:gd name="connsiteY4078" fmla="*/ 1394770 h 2993922"/>
              <a:gd name="connsiteX4079" fmla="*/ 3373046 w 8938307"/>
              <a:gd name="connsiteY4079" fmla="*/ 1389475 h 2993922"/>
              <a:gd name="connsiteX4080" fmla="*/ 3357160 w 8938307"/>
              <a:gd name="connsiteY4080" fmla="*/ 1384180 h 2993922"/>
              <a:gd name="connsiteX4081" fmla="*/ 3346570 w 8938307"/>
              <a:gd name="connsiteY4081" fmla="*/ 1384180 h 2993922"/>
              <a:gd name="connsiteX4082" fmla="*/ 3325389 w 8938307"/>
              <a:gd name="connsiteY4082" fmla="*/ 1373589 h 2993922"/>
              <a:gd name="connsiteX4083" fmla="*/ 3325389 w 8938307"/>
              <a:gd name="connsiteY4083" fmla="*/ 1362999 h 2993922"/>
              <a:gd name="connsiteX4084" fmla="*/ 3304208 w 8938307"/>
              <a:gd name="connsiteY4084" fmla="*/ 1362999 h 2993922"/>
              <a:gd name="connsiteX4085" fmla="*/ 3261847 w 8938307"/>
              <a:gd name="connsiteY4085" fmla="*/ 1352408 h 2993922"/>
              <a:gd name="connsiteX4086" fmla="*/ 3249271 w 8938307"/>
              <a:gd name="connsiteY4086" fmla="*/ 1349099 h 2993922"/>
              <a:gd name="connsiteX4087" fmla="*/ 6478684 w 8938307"/>
              <a:gd name="connsiteY4087" fmla="*/ 1347114 h 2993922"/>
              <a:gd name="connsiteX4088" fmla="*/ 6470740 w 8938307"/>
              <a:gd name="connsiteY4088" fmla="*/ 1352408 h 2993922"/>
              <a:gd name="connsiteX4089" fmla="*/ 6481332 w 8938307"/>
              <a:gd name="connsiteY4089" fmla="*/ 1352408 h 2993922"/>
              <a:gd name="connsiteX4090" fmla="*/ 6478684 w 8938307"/>
              <a:gd name="connsiteY4090" fmla="*/ 1347114 h 2993922"/>
              <a:gd name="connsiteX4091" fmla="*/ 6779186 w 8938307"/>
              <a:gd name="connsiteY4091" fmla="*/ 1345790 h 2993922"/>
              <a:gd name="connsiteX4092" fmla="*/ 6772568 w 8938307"/>
              <a:gd name="connsiteY4092" fmla="*/ 1347114 h 2993922"/>
              <a:gd name="connsiteX4093" fmla="*/ 6767272 w 8938307"/>
              <a:gd name="connsiteY4093" fmla="*/ 1352408 h 2993922"/>
              <a:gd name="connsiteX4094" fmla="*/ 6788454 w 8938307"/>
              <a:gd name="connsiteY4094" fmla="*/ 1352408 h 2993922"/>
              <a:gd name="connsiteX4095" fmla="*/ 6779186 w 8938307"/>
              <a:gd name="connsiteY4095" fmla="*/ 1345790 h 2993922"/>
              <a:gd name="connsiteX4096" fmla="*/ 8144027 w 8938307"/>
              <a:gd name="connsiteY4096" fmla="*/ 1341818 h 2993922"/>
              <a:gd name="connsiteX4097" fmla="*/ 8175798 w 8938307"/>
              <a:gd name="connsiteY4097" fmla="*/ 1341818 h 2993922"/>
              <a:gd name="connsiteX4098" fmla="*/ 8207569 w 8938307"/>
              <a:gd name="connsiteY4098" fmla="*/ 1362999 h 2993922"/>
              <a:gd name="connsiteX4099" fmla="*/ 8175798 w 8938307"/>
              <a:gd name="connsiteY4099" fmla="*/ 1362999 h 2993922"/>
              <a:gd name="connsiteX4100" fmla="*/ 8154617 w 8938307"/>
              <a:gd name="connsiteY4100" fmla="*/ 1352408 h 2993922"/>
              <a:gd name="connsiteX4101" fmla="*/ 8144027 w 8938307"/>
              <a:gd name="connsiteY4101" fmla="*/ 1341818 h 2993922"/>
              <a:gd name="connsiteX4102" fmla="*/ 2478156 w 8938307"/>
              <a:gd name="connsiteY4102" fmla="*/ 1341818 h 2993922"/>
              <a:gd name="connsiteX4103" fmla="*/ 2488746 w 8938307"/>
              <a:gd name="connsiteY4103" fmla="*/ 1341818 h 2993922"/>
              <a:gd name="connsiteX4104" fmla="*/ 2478156 w 8938307"/>
              <a:gd name="connsiteY4104" fmla="*/ 1341818 h 2993922"/>
              <a:gd name="connsiteX4105" fmla="*/ 8324064 w 8938307"/>
              <a:gd name="connsiteY4105" fmla="*/ 1331228 h 2993922"/>
              <a:gd name="connsiteX4106" fmla="*/ 8334654 w 8938307"/>
              <a:gd name="connsiteY4106" fmla="*/ 1331228 h 2993922"/>
              <a:gd name="connsiteX4107" fmla="*/ 8345244 w 8938307"/>
              <a:gd name="connsiteY4107" fmla="*/ 1341818 h 2993922"/>
              <a:gd name="connsiteX4108" fmla="*/ 8408787 w 8938307"/>
              <a:gd name="connsiteY4108" fmla="*/ 1347114 h 2993922"/>
              <a:gd name="connsiteX4109" fmla="*/ 8482920 w 8938307"/>
              <a:gd name="connsiteY4109" fmla="*/ 1362999 h 2993922"/>
              <a:gd name="connsiteX4110" fmla="*/ 8504100 w 8938307"/>
              <a:gd name="connsiteY4110" fmla="*/ 1362999 h 2993922"/>
              <a:gd name="connsiteX4111" fmla="*/ 8509395 w 8938307"/>
              <a:gd name="connsiteY4111" fmla="*/ 1368293 h 2993922"/>
              <a:gd name="connsiteX4112" fmla="*/ 8514691 w 8938307"/>
              <a:gd name="connsiteY4112" fmla="*/ 1384180 h 2993922"/>
              <a:gd name="connsiteX4113" fmla="*/ 8525281 w 8938307"/>
              <a:gd name="connsiteY4113" fmla="*/ 1394770 h 2993922"/>
              <a:gd name="connsiteX4114" fmla="*/ 8546462 w 8938307"/>
              <a:gd name="connsiteY4114" fmla="*/ 1400066 h 2993922"/>
              <a:gd name="connsiteX4115" fmla="*/ 8572938 w 8938307"/>
              <a:gd name="connsiteY4115" fmla="*/ 1410656 h 2993922"/>
              <a:gd name="connsiteX4116" fmla="*/ 8610004 w 8938307"/>
              <a:gd name="connsiteY4116" fmla="*/ 1426541 h 2993922"/>
              <a:gd name="connsiteX4117" fmla="*/ 8641775 w 8938307"/>
              <a:gd name="connsiteY4117" fmla="*/ 1437132 h 2993922"/>
              <a:gd name="connsiteX4118" fmla="*/ 8652366 w 8938307"/>
              <a:gd name="connsiteY4118" fmla="*/ 1442427 h 2993922"/>
              <a:gd name="connsiteX4119" fmla="*/ 8673545 w 8938307"/>
              <a:gd name="connsiteY4119" fmla="*/ 1458312 h 2993922"/>
              <a:gd name="connsiteX4120" fmla="*/ 8694728 w 8938307"/>
              <a:gd name="connsiteY4120" fmla="*/ 1468903 h 2993922"/>
              <a:gd name="connsiteX4121" fmla="*/ 8652366 w 8938307"/>
              <a:gd name="connsiteY4121" fmla="*/ 1468903 h 2993922"/>
              <a:gd name="connsiteX4122" fmla="*/ 8631185 w 8938307"/>
              <a:gd name="connsiteY4122" fmla="*/ 1458312 h 2993922"/>
              <a:gd name="connsiteX4123" fmla="*/ 8599414 w 8938307"/>
              <a:gd name="connsiteY4123" fmla="*/ 1447722 h 2993922"/>
              <a:gd name="connsiteX4124" fmla="*/ 8572938 w 8938307"/>
              <a:gd name="connsiteY4124" fmla="*/ 1431837 h 2993922"/>
              <a:gd name="connsiteX4125" fmla="*/ 8557053 w 8938307"/>
              <a:gd name="connsiteY4125" fmla="*/ 1426541 h 2993922"/>
              <a:gd name="connsiteX4126" fmla="*/ 8546462 w 8938307"/>
              <a:gd name="connsiteY4126" fmla="*/ 1426541 h 2993922"/>
              <a:gd name="connsiteX4127" fmla="*/ 8504100 w 8938307"/>
              <a:gd name="connsiteY4127" fmla="*/ 1405360 h 2993922"/>
              <a:gd name="connsiteX4128" fmla="*/ 8461739 w 8938307"/>
              <a:gd name="connsiteY4128" fmla="*/ 1384180 h 2993922"/>
              <a:gd name="connsiteX4129" fmla="*/ 8451148 w 8938307"/>
              <a:gd name="connsiteY4129" fmla="*/ 1373589 h 2993922"/>
              <a:gd name="connsiteX4130" fmla="*/ 8440558 w 8938307"/>
              <a:gd name="connsiteY4130" fmla="*/ 1373589 h 2993922"/>
              <a:gd name="connsiteX4131" fmla="*/ 8429968 w 8938307"/>
              <a:gd name="connsiteY4131" fmla="*/ 1362999 h 2993922"/>
              <a:gd name="connsiteX4132" fmla="*/ 8429968 w 8938307"/>
              <a:gd name="connsiteY4132" fmla="*/ 1373589 h 2993922"/>
              <a:gd name="connsiteX4133" fmla="*/ 8408787 w 8938307"/>
              <a:gd name="connsiteY4133" fmla="*/ 1384180 h 2993922"/>
              <a:gd name="connsiteX4134" fmla="*/ 8392901 w 8938307"/>
              <a:gd name="connsiteY4134" fmla="*/ 1362999 h 2993922"/>
              <a:gd name="connsiteX4135" fmla="*/ 8377016 w 8938307"/>
              <a:gd name="connsiteY4135" fmla="*/ 1352408 h 2993922"/>
              <a:gd name="connsiteX4136" fmla="*/ 8324064 w 8938307"/>
              <a:gd name="connsiteY4136" fmla="*/ 1331228 h 2993922"/>
              <a:gd name="connsiteX4137" fmla="*/ 7201480 w 8938307"/>
              <a:gd name="connsiteY4137" fmla="*/ 1331228 h 2993922"/>
              <a:gd name="connsiteX4138" fmla="*/ 7201480 w 8938307"/>
              <a:gd name="connsiteY4138" fmla="*/ 1341818 h 2993922"/>
              <a:gd name="connsiteX4139" fmla="*/ 7222660 w 8938307"/>
              <a:gd name="connsiteY4139" fmla="*/ 1341818 h 2993922"/>
              <a:gd name="connsiteX4140" fmla="*/ 7233251 w 8938307"/>
              <a:gd name="connsiteY4140" fmla="*/ 1352408 h 2993922"/>
              <a:gd name="connsiteX4141" fmla="*/ 7254432 w 8938307"/>
              <a:gd name="connsiteY4141" fmla="*/ 1352408 h 2993922"/>
              <a:gd name="connsiteX4142" fmla="*/ 7275612 w 8938307"/>
              <a:gd name="connsiteY4142" fmla="*/ 1352408 h 2993922"/>
              <a:gd name="connsiteX4143" fmla="*/ 7254432 w 8938307"/>
              <a:gd name="connsiteY4143" fmla="*/ 1341818 h 2993922"/>
              <a:gd name="connsiteX4144" fmla="*/ 7201480 w 8938307"/>
              <a:gd name="connsiteY4144" fmla="*/ 1331228 h 2993922"/>
              <a:gd name="connsiteX4145" fmla="*/ 3177123 w 8938307"/>
              <a:gd name="connsiteY4145" fmla="*/ 1331228 h 2993922"/>
              <a:gd name="connsiteX4146" fmla="*/ 3177123 w 8938307"/>
              <a:gd name="connsiteY4146" fmla="*/ 1341818 h 2993922"/>
              <a:gd name="connsiteX4147" fmla="*/ 3198303 w 8938307"/>
              <a:gd name="connsiteY4147" fmla="*/ 1352408 h 2993922"/>
              <a:gd name="connsiteX4148" fmla="*/ 3208895 w 8938307"/>
              <a:gd name="connsiteY4148" fmla="*/ 1352408 h 2993922"/>
              <a:gd name="connsiteX4149" fmla="*/ 3198303 w 8938307"/>
              <a:gd name="connsiteY4149" fmla="*/ 1341818 h 2993922"/>
              <a:gd name="connsiteX4150" fmla="*/ 8478683 w 8938307"/>
              <a:gd name="connsiteY4150" fmla="*/ 1324874 h 2993922"/>
              <a:gd name="connsiteX4151" fmla="*/ 8492546 w 8938307"/>
              <a:gd name="connsiteY4151" fmla="*/ 1328339 h 2993922"/>
              <a:gd name="connsiteX4152" fmla="*/ 8493510 w 8938307"/>
              <a:gd name="connsiteY4152" fmla="*/ 1331228 h 2993922"/>
              <a:gd name="connsiteX4153" fmla="*/ 8472329 w 8938307"/>
              <a:gd name="connsiteY4153" fmla="*/ 1331228 h 2993922"/>
              <a:gd name="connsiteX4154" fmla="*/ 7050566 w 8938307"/>
              <a:gd name="connsiteY4154" fmla="*/ 1324609 h 2993922"/>
              <a:gd name="connsiteX4155" fmla="*/ 7053214 w 8938307"/>
              <a:gd name="connsiteY4155" fmla="*/ 1325933 h 2993922"/>
              <a:gd name="connsiteX4156" fmla="*/ 7042622 w 8938307"/>
              <a:gd name="connsiteY4156" fmla="*/ 1331228 h 2993922"/>
              <a:gd name="connsiteX4157" fmla="*/ 7050566 w 8938307"/>
              <a:gd name="connsiteY4157" fmla="*/ 1324609 h 2993922"/>
              <a:gd name="connsiteX4158" fmla="*/ 7328564 w 8938307"/>
              <a:gd name="connsiteY4158" fmla="*/ 1320637 h 2993922"/>
              <a:gd name="connsiteX4159" fmla="*/ 7317974 w 8938307"/>
              <a:gd name="connsiteY4159" fmla="*/ 1331228 h 2993922"/>
              <a:gd name="connsiteX4160" fmla="*/ 7339155 w 8938307"/>
              <a:gd name="connsiteY4160" fmla="*/ 1331228 h 2993922"/>
              <a:gd name="connsiteX4161" fmla="*/ 7333860 w 8938307"/>
              <a:gd name="connsiteY4161" fmla="*/ 1325933 h 2993922"/>
              <a:gd name="connsiteX4162" fmla="*/ 7328564 w 8938307"/>
              <a:gd name="connsiteY4162" fmla="*/ 1320637 h 2993922"/>
              <a:gd name="connsiteX4163" fmla="*/ 6375428 w 8938307"/>
              <a:gd name="connsiteY4163" fmla="*/ 1320637 h 2993922"/>
              <a:gd name="connsiteX4164" fmla="*/ 6386018 w 8938307"/>
              <a:gd name="connsiteY4164" fmla="*/ 1331228 h 2993922"/>
              <a:gd name="connsiteX4165" fmla="*/ 6386018 w 8938307"/>
              <a:gd name="connsiteY4165" fmla="*/ 1320637 h 2993922"/>
              <a:gd name="connsiteX4166" fmla="*/ 6375428 w 8938307"/>
              <a:gd name="connsiteY4166" fmla="*/ 1320637 h 2993922"/>
              <a:gd name="connsiteX4167" fmla="*/ 6322476 w 8938307"/>
              <a:gd name="connsiteY4167" fmla="*/ 1320637 h 2993922"/>
              <a:gd name="connsiteX4168" fmla="*/ 6333066 w 8938307"/>
              <a:gd name="connsiteY4168" fmla="*/ 1331228 h 2993922"/>
              <a:gd name="connsiteX4169" fmla="*/ 6333066 w 8938307"/>
              <a:gd name="connsiteY4169" fmla="*/ 1325933 h 2993922"/>
              <a:gd name="connsiteX4170" fmla="*/ 6322476 w 8938307"/>
              <a:gd name="connsiteY4170" fmla="*/ 1320637 h 2993922"/>
              <a:gd name="connsiteX4171" fmla="*/ 2817049 w 8938307"/>
              <a:gd name="connsiteY4171" fmla="*/ 1320637 h 2993922"/>
              <a:gd name="connsiteX4172" fmla="*/ 2827639 w 8938307"/>
              <a:gd name="connsiteY4172" fmla="*/ 1331228 h 2993922"/>
              <a:gd name="connsiteX4173" fmla="*/ 2880591 w 8938307"/>
              <a:gd name="connsiteY4173" fmla="*/ 1341818 h 2993922"/>
              <a:gd name="connsiteX4174" fmla="*/ 2891182 w 8938307"/>
              <a:gd name="connsiteY4174" fmla="*/ 1341818 h 2993922"/>
              <a:gd name="connsiteX4175" fmla="*/ 2817049 w 8938307"/>
              <a:gd name="connsiteY4175" fmla="*/ 1320637 h 2993922"/>
              <a:gd name="connsiteX4176" fmla="*/ 6448236 w 8938307"/>
              <a:gd name="connsiteY4176" fmla="*/ 1314018 h 2993922"/>
              <a:gd name="connsiteX4177" fmla="*/ 6444265 w 8938307"/>
              <a:gd name="connsiteY4177" fmla="*/ 1315341 h 2993922"/>
              <a:gd name="connsiteX4178" fmla="*/ 6438970 w 8938307"/>
              <a:gd name="connsiteY4178" fmla="*/ 1331228 h 2993922"/>
              <a:gd name="connsiteX4179" fmla="*/ 6449560 w 8938307"/>
              <a:gd name="connsiteY4179" fmla="*/ 1320637 h 2993922"/>
              <a:gd name="connsiteX4180" fmla="*/ 6448236 w 8938307"/>
              <a:gd name="connsiteY4180" fmla="*/ 1314018 h 2993922"/>
              <a:gd name="connsiteX4181" fmla="*/ 8228750 w 8938307"/>
              <a:gd name="connsiteY4181" fmla="*/ 1310047 h 2993922"/>
              <a:gd name="connsiteX4182" fmla="*/ 8302883 w 8938307"/>
              <a:gd name="connsiteY4182" fmla="*/ 1320637 h 2993922"/>
              <a:gd name="connsiteX4183" fmla="*/ 8292291 w 8938307"/>
              <a:gd name="connsiteY4183" fmla="*/ 1331228 h 2993922"/>
              <a:gd name="connsiteX4184" fmla="*/ 8265816 w 8938307"/>
              <a:gd name="connsiteY4184" fmla="*/ 1331228 h 2993922"/>
              <a:gd name="connsiteX4185" fmla="*/ 8234045 w 8938307"/>
              <a:gd name="connsiteY4185" fmla="*/ 1325933 h 2993922"/>
              <a:gd name="connsiteX4186" fmla="*/ 8228750 w 8938307"/>
              <a:gd name="connsiteY4186" fmla="*/ 1310047 h 2993922"/>
              <a:gd name="connsiteX4187" fmla="*/ 3611330 w 8938307"/>
              <a:gd name="connsiteY4187" fmla="*/ 1310047 h 2993922"/>
              <a:gd name="connsiteX4188" fmla="*/ 3600740 w 8938307"/>
              <a:gd name="connsiteY4188" fmla="*/ 1315341 h 2993922"/>
              <a:gd name="connsiteX4189" fmla="*/ 3606034 w 8938307"/>
              <a:gd name="connsiteY4189" fmla="*/ 1320637 h 2993922"/>
              <a:gd name="connsiteX4190" fmla="*/ 3611330 w 8938307"/>
              <a:gd name="connsiteY4190" fmla="*/ 1310047 h 2993922"/>
              <a:gd name="connsiteX4191" fmla="*/ 3177123 w 8938307"/>
              <a:gd name="connsiteY4191" fmla="*/ 1310047 h 2993922"/>
              <a:gd name="connsiteX4192" fmla="*/ 3166533 w 8938307"/>
              <a:gd name="connsiteY4192" fmla="*/ 1320637 h 2993922"/>
              <a:gd name="connsiteX4193" fmla="*/ 3177123 w 8938307"/>
              <a:gd name="connsiteY4193" fmla="*/ 1315341 h 2993922"/>
              <a:gd name="connsiteX4194" fmla="*/ 3187714 w 8938307"/>
              <a:gd name="connsiteY4194" fmla="*/ 1310047 h 2993922"/>
              <a:gd name="connsiteX4195" fmla="*/ 3177123 w 8938307"/>
              <a:gd name="connsiteY4195" fmla="*/ 1310047 h 2993922"/>
              <a:gd name="connsiteX4196" fmla="*/ 3357160 w 8938307"/>
              <a:gd name="connsiteY4196" fmla="*/ 1299456 h 2993922"/>
              <a:gd name="connsiteX4197" fmla="*/ 3357160 w 8938307"/>
              <a:gd name="connsiteY4197" fmla="*/ 1310047 h 2993922"/>
              <a:gd name="connsiteX4198" fmla="*/ 3378341 w 8938307"/>
              <a:gd name="connsiteY4198" fmla="*/ 1310047 h 2993922"/>
              <a:gd name="connsiteX4199" fmla="*/ 3357160 w 8938307"/>
              <a:gd name="connsiteY4199" fmla="*/ 1299456 h 2993922"/>
              <a:gd name="connsiteX4200" fmla="*/ 2912362 w 8938307"/>
              <a:gd name="connsiteY4200" fmla="*/ 1299456 h 2993922"/>
              <a:gd name="connsiteX4201" fmla="*/ 2922954 w 8938307"/>
              <a:gd name="connsiteY4201" fmla="*/ 1299456 h 2993922"/>
              <a:gd name="connsiteX4202" fmla="*/ 2922954 w 8938307"/>
              <a:gd name="connsiteY4202" fmla="*/ 1310047 h 2993922"/>
              <a:gd name="connsiteX4203" fmla="*/ 2912362 w 8938307"/>
              <a:gd name="connsiteY4203" fmla="*/ 1299456 h 2993922"/>
              <a:gd name="connsiteX4204" fmla="*/ 2509927 w 8938307"/>
              <a:gd name="connsiteY4204" fmla="*/ 1299456 h 2993922"/>
              <a:gd name="connsiteX4205" fmla="*/ 2520518 w 8938307"/>
              <a:gd name="connsiteY4205" fmla="*/ 1304752 h 2993922"/>
              <a:gd name="connsiteX4206" fmla="*/ 2541698 w 8938307"/>
              <a:gd name="connsiteY4206" fmla="*/ 1310047 h 2993922"/>
              <a:gd name="connsiteX4207" fmla="*/ 2573470 w 8938307"/>
              <a:gd name="connsiteY4207" fmla="*/ 1320637 h 2993922"/>
              <a:gd name="connsiteX4208" fmla="*/ 2589355 w 8938307"/>
              <a:gd name="connsiteY4208" fmla="*/ 1325933 h 2993922"/>
              <a:gd name="connsiteX4209" fmla="*/ 2605241 w 8938307"/>
              <a:gd name="connsiteY4209" fmla="*/ 1331228 h 2993922"/>
              <a:gd name="connsiteX4210" fmla="*/ 2626422 w 8938307"/>
              <a:gd name="connsiteY4210" fmla="*/ 1341818 h 2993922"/>
              <a:gd name="connsiteX4211" fmla="*/ 2642307 w 8938307"/>
              <a:gd name="connsiteY4211" fmla="*/ 1341818 h 2993922"/>
              <a:gd name="connsiteX4212" fmla="*/ 2658193 w 8938307"/>
              <a:gd name="connsiteY4212" fmla="*/ 1352408 h 2993922"/>
              <a:gd name="connsiteX4213" fmla="*/ 2689964 w 8938307"/>
              <a:gd name="connsiteY4213" fmla="*/ 1352408 h 2993922"/>
              <a:gd name="connsiteX4214" fmla="*/ 2721735 w 8938307"/>
              <a:gd name="connsiteY4214" fmla="*/ 1352408 h 2993922"/>
              <a:gd name="connsiteX4215" fmla="*/ 2705851 w 8938307"/>
              <a:gd name="connsiteY4215" fmla="*/ 1347114 h 2993922"/>
              <a:gd name="connsiteX4216" fmla="*/ 2679374 w 8938307"/>
              <a:gd name="connsiteY4216" fmla="*/ 1331228 h 2993922"/>
              <a:gd name="connsiteX4217" fmla="*/ 2615831 w 8938307"/>
              <a:gd name="connsiteY4217" fmla="*/ 1320637 h 2993922"/>
              <a:gd name="connsiteX4218" fmla="*/ 2573470 w 8938307"/>
              <a:gd name="connsiteY4218" fmla="*/ 1310047 h 2993922"/>
              <a:gd name="connsiteX4219" fmla="*/ 2520518 w 8938307"/>
              <a:gd name="connsiteY4219" fmla="*/ 1299456 h 2993922"/>
              <a:gd name="connsiteX4220" fmla="*/ 2509927 w 8938307"/>
              <a:gd name="connsiteY4220" fmla="*/ 1299456 h 2993922"/>
              <a:gd name="connsiteX4221" fmla="*/ 2223986 w 8938307"/>
              <a:gd name="connsiteY4221" fmla="*/ 1299456 h 2993922"/>
              <a:gd name="connsiteX4222" fmla="*/ 2234577 w 8938307"/>
              <a:gd name="connsiteY4222" fmla="*/ 1299456 h 2993922"/>
              <a:gd name="connsiteX4223" fmla="*/ 2223986 w 8938307"/>
              <a:gd name="connsiteY4223" fmla="*/ 1310047 h 2993922"/>
              <a:gd name="connsiteX4224" fmla="*/ 8353186 w 8938307"/>
              <a:gd name="connsiteY4224" fmla="*/ 1294162 h 2993922"/>
              <a:gd name="connsiteX4225" fmla="*/ 8355835 w 8938307"/>
              <a:gd name="connsiteY4225" fmla="*/ 1299456 h 2993922"/>
              <a:gd name="connsiteX4226" fmla="*/ 8345244 w 8938307"/>
              <a:gd name="connsiteY4226" fmla="*/ 1299456 h 2993922"/>
              <a:gd name="connsiteX4227" fmla="*/ 8353186 w 8938307"/>
              <a:gd name="connsiteY4227" fmla="*/ 1294162 h 2993922"/>
              <a:gd name="connsiteX4228" fmla="*/ 7922951 w 8938307"/>
              <a:gd name="connsiteY4228" fmla="*/ 1292837 h 2993922"/>
              <a:gd name="connsiteX4229" fmla="*/ 7921627 w 8938307"/>
              <a:gd name="connsiteY4229" fmla="*/ 1299456 h 2993922"/>
              <a:gd name="connsiteX4230" fmla="*/ 7932219 w 8938307"/>
              <a:gd name="connsiteY4230" fmla="*/ 1299456 h 2993922"/>
              <a:gd name="connsiteX4231" fmla="*/ 7926923 w 8938307"/>
              <a:gd name="connsiteY4231" fmla="*/ 1294162 h 2993922"/>
              <a:gd name="connsiteX4232" fmla="*/ 7922951 w 8938307"/>
              <a:gd name="connsiteY4232" fmla="*/ 1292837 h 2993922"/>
              <a:gd name="connsiteX4233" fmla="*/ 6333066 w 8938307"/>
              <a:gd name="connsiteY4233" fmla="*/ 1288866 h 2993922"/>
              <a:gd name="connsiteX4234" fmla="*/ 6343656 w 8938307"/>
              <a:gd name="connsiteY4234" fmla="*/ 1299456 h 2993922"/>
              <a:gd name="connsiteX4235" fmla="*/ 6354246 w 8938307"/>
              <a:gd name="connsiteY4235" fmla="*/ 1299456 h 2993922"/>
              <a:gd name="connsiteX4236" fmla="*/ 3155942 w 8938307"/>
              <a:gd name="connsiteY4236" fmla="*/ 1288866 h 2993922"/>
              <a:gd name="connsiteX4237" fmla="*/ 3177123 w 8938307"/>
              <a:gd name="connsiteY4237" fmla="*/ 1299456 h 2993922"/>
              <a:gd name="connsiteX4238" fmla="*/ 3187714 w 8938307"/>
              <a:gd name="connsiteY4238" fmla="*/ 1288866 h 2993922"/>
              <a:gd name="connsiteX4239" fmla="*/ 3166533 w 8938307"/>
              <a:gd name="connsiteY4239" fmla="*/ 1288866 h 2993922"/>
              <a:gd name="connsiteX4240" fmla="*/ 3050039 w 8938307"/>
              <a:gd name="connsiteY4240" fmla="*/ 1288866 h 2993922"/>
              <a:gd name="connsiteX4241" fmla="*/ 3155942 w 8938307"/>
              <a:gd name="connsiteY4241" fmla="*/ 1331228 h 2993922"/>
              <a:gd name="connsiteX4242" fmla="*/ 3150648 w 8938307"/>
              <a:gd name="connsiteY4242" fmla="*/ 1320637 h 2993922"/>
              <a:gd name="connsiteX4243" fmla="*/ 3134762 w 8938307"/>
              <a:gd name="connsiteY4243" fmla="*/ 1310047 h 2993922"/>
              <a:gd name="connsiteX4244" fmla="*/ 3092399 w 8938307"/>
              <a:gd name="connsiteY4244" fmla="*/ 1299456 h 2993922"/>
              <a:gd name="connsiteX4245" fmla="*/ 2276938 w 8938307"/>
              <a:gd name="connsiteY4245" fmla="*/ 1288866 h 2993922"/>
              <a:gd name="connsiteX4246" fmla="*/ 2303415 w 8938307"/>
              <a:gd name="connsiteY4246" fmla="*/ 1294162 h 2993922"/>
              <a:gd name="connsiteX4247" fmla="*/ 2329890 w 8938307"/>
              <a:gd name="connsiteY4247" fmla="*/ 1310047 h 2993922"/>
              <a:gd name="connsiteX4248" fmla="*/ 2329890 w 8938307"/>
              <a:gd name="connsiteY4248" fmla="*/ 1320637 h 2993922"/>
              <a:gd name="connsiteX4249" fmla="*/ 2308710 w 8938307"/>
              <a:gd name="connsiteY4249" fmla="*/ 1331228 h 2993922"/>
              <a:gd name="connsiteX4250" fmla="*/ 2308710 w 8938307"/>
              <a:gd name="connsiteY4250" fmla="*/ 1320637 h 2993922"/>
              <a:gd name="connsiteX4251" fmla="*/ 2298119 w 8938307"/>
              <a:gd name="connsiteY4251" fmla="*/ 1310047 h 2993922"/>
              <a:gd name="connsiteX4252" fmla="*/ 8440558 w 8938307"/>
              <a:gd name="connsiteY4252" fmla="*/ 1278276 h 2993922"/>
              <a:gd name="connsiteX4253" fmla="*/ 8461739 w 8938307"/>
              <a:gd name="connsiteY4253" fmla="*/ 1278276 h 2993922"/>
              <a:gd name="connsiteX4254" fmla="*/ 8472329 w 8938307"/>
              <a:gd name="connsiteY4254" fmla="*/ 1278276 h 2993922"/>
              <a:gd name="connsiteX4255" fmla="*/ 8493510 w 8938307"/>
              <a:gd name="connsiteY4255" fmla="*/ 1288866 h 2993922"/>
              <a:gd name="connsiteX4256" fmla="*/ 8514691 w 8938307"/>
              <a:gd name="connsiteY4256" fmla="*/ 1299456 h 2993922"/>
              <a:gd name="connsiteX4257" fmla="*/ 8535871 w 8938307"/>
              <a:gd name="connsiteY4257" fmla="*/ 1304752 h 2993922"/>
              <a:gd name="connsiteX4258" fmla="*/ 8567641 w 8938307"/>
              <a:gd name="connsiteY4258" fmla="*/ 1320637 h 2993922"/>
              <a:gd name="connsiteX4259" fmla="*/ 8620595 w 8938307"/>
              <a:gd name="connsiteY4259" fmla="*/ 1331228 h 2993922"/>
              <a:gd name="connsiteX4260" fmla="*/ 8625889 w 8938307"/>
              <a:gd name="connsiteY4260" fmla="*/ 1336523 h 2993922"/>
              <a:gd name="connsiteX4261" fmla="*/ 8641775 w 8938307"/>
              <a:gd name="connsiteY4261" fmla="*/ 1352408 h 2993922"/>
              <a:gd name="connsiteX4262" fmla="*/ 8662957 w 8938307"/>
              <a:gd name="connsiteY4262" fmla="*/ 1362999 h 2993922"/>
              <a:gd name="connsiteX4263" fmla="*/ 8684137 w 8938307"/>
              <a:gd name="connsiteY4263" fmla="*/ 1384180 h 2993922"/>
              <a:gd name="connsiteX4264" fmla="*/ 8631185 w 8938307"/>
              <a:gd name="connsiteY4264" fmla="*/ 1373589 h 2993922"/>
              <a:gd name="connsiteX4265" fmla="*/ 8588824 w 8938307"/>
              <a:gd name="connsiteY4265" fmla="*/ 1357704 h 2993922"/>
              <a:gd name="connsiteX4266" fmla="*/ 8546462 w 8938307"/>
              <a:gd name="connsiteY4266" fmla="*/ 1352408 h 2993922"/>
              <a:gd name="connsiteX4267" fmla="*/ 8519985 w 8938307"/>
              <a:gd name="connsiteY4267" fmla="*/ 1341818 h 2993922"/>
              <a:gd name="connsiteX4268" fmla="*/ 8514691 w 8938307"/>
              <a:gd name="connsiteY4268" fmla="*/ 1331228 h 2993922"/>
              <a:gd name="connsiteX4269" fmla="*/ 8504100 w 8938307"/>
              <a:gd name="connsiteY4269" fmla="*/ 1331228 h 2993922"/>
              <a:gd name="connsiteX4270" fmla="*/ 8492546 w 8938307"/>
              <a:gd name="connsiteY4270" fmla="*/ 1328339 h 2993922"/>
              <a:gd name="connsiteX4271" fmla="*/ 8490863 w 8938307"/>
              <a:gd name="connsiteY4271" fmla="*/ 1323286 h 2993922"/>
              <a:gd name="connsiteX4272" fmla="*/ 8482920 w 8938307"/>
              <a:gd name="connsiteY4272" fmla="*/ 1320637 h 2993922"/>
              <a:gd name="connsiteX4273" fmla="*/ 8478683 w 8938307"/>
              <a:gd name="connsiteY4273" fmla="*/ 1324874 h 2993922"/>
              <a:gd name="connsiteX4274" fmla="*/ 8461739 w 8938307"/>
              <a:gd name="connsiteY4274" fmla="*/ 1320637 h 2993922"/>
              <a:gd name="connsiteX4275" fmla="*/ 8440558 w 8938307"/>
              <a:gd name="connsiteY4275" fmla="*/ 1310047 h 2993922"/>
              <a:gd name="connsiteX4276" fmla="*/ 8249931 w 8938307"/>
              <a:gd name="connsiteY4276" fmla="*/ 1278276 h 2993922"/>
              <a:gd name="connsiteX4277" fmla="*/ 8260521 w 8938307"/>
              <a:gd name="connsiteY4277" fmla="*/ 1278276 h 2993922"/>
              <a:gd name="connsiteX4278" fmla="*/ 8249931 w 8938307"/>
              <a:gd name="connsiteY4278" fmla="*/ 1288866 h 2993922"/>
              <a:gd name="connsiteX4279" fmla="*/ 8112254 w 8938307"/>
              <a:gd name="connsiteY4279" fmla="*/ 1278276 h 2993922"/>
              <a:gd name="connsiteX4280" fmla="*/ 8133435 w 8938307"/>
              <a:gd name="connsiteY4280" fmla="*/ 1278276 h 2993922"/>
              <a:gd name="connsiteX4281" fmla="*/ 8165206 w 8938307"/>
              <a:gd name="connsiteY4281" fmla="*/ 1288866 h 2993922"/>
              <a:gd name="connsiteX4282" fmla="*/ 8181093 w 8938307"/>
              <a:gd name="connsiteY4282" fmla="*/ 1299456 h 2993922"/>
              <a:gd name="connsiteX4283" fmla="*/ 8202273 w 8938307"/>
              <a:gd name="connsiteY4283" fmla="*/ 1310047 h 2993922"/>
              <a:gd name="connsiteX4284" fmla="*/ 8196979 w 8938307"/>
              <a:gd name="connsiteY4284" fmla="*/ 1320637 h 2993922"/>
              <a:gd name="connsiteX4285" fmla="*/ 8175798 w 8938307"/>
              <a:gd name="connsiteY4285" fmla="*/ 1310047 h 2993922"/>
              <a:gd name="connsiteX4286" fmla="*/ 8154617 w 8938307"/>
              <a:gd name="connsiteY4286" fmla="*/ 1299456 h 2993922"/>
              <a:gd name="connsiteX4287" fmla="*/ 8133435 w 8938307"/>
              <a:gd name="connsiteY4287" fmla="*/ 1288866 h 2993922"/>
              <a:gd name="connsiteX4288" fmla="*/ 8117550 w 8938307"/>
              <a:gd name="connsiteY4288" fmla="*/ 1283571 h 2993922"/>
              <a:gd name="connsiteX4289" fmla="*/ 8112254 w 8938307"/>
              <a:gd name="connsiteY4289" fmla="*/ 1278276 h 2993922"/>
              <a:gd name="connsiteX4290" fmla="*/ 8069894 w 8938307"/>
              <a:gd name="connsiteY4290" fmla="*/ 1278276 h 2993922"/>
              <a:gd name="connsiteX4291" fmla="*/ 8080483 w 8938307"/>
              <a:gd name="connsiteY4291" fmla="*/ 1278276 h 2993922"/>
              <a:gd name="connsiteX4292" fmla="*/ 8069894 w 8938307"/>
              <a:gd name="connsiteY4292" fmla="*/ 1288866 h 2993922"/>
              <a:gd name="connsiteX4293" fmla="*/ 6936718 w 8938307"/>
              <a:gd name="connsiteY4293" fmla="*/ 1278276 h 2993922"/>
              <a:gd name="connsiteX4294" fmla="*/ 6947310 w 8938307"/>
              <a:gd name="connsiteY4294" fmla="*/ 1278276 h 2993922"/>
              <a:gd name="connsiteX4295" fmla="*/ 6947310 w 8938307"/>
              <a:gd name="connsiteY4295" fmla="*/ 1288866 h 2993922"/>
              <a:gd name="connsiteX4296" fmla="*/ 2954724 w 8938307"/>
              <a:gd name="connsiteY4296" fmla="*/ 1278276 h 2993922"/>
              <a:gd name="connsiteX4297" fmla="*/ 2975906 w 8938307"/>
              <a:gd name="connsiteY4297" fmla="*/ 1299456 h 2993922"/>
              <a:gd name="connsiteX4298" fmla="*/ 2986495 w 8938307"/>
              <a:gd name="connsiteY4298" fmla="*/ 1310047 h 2993922"/>
              <a:gd name="connsiteX4299" fmla="*/ 3018266 w 8938307"/>
              <a:gd name="connsiteY4299" fmla="*/ 1331228 h 2993922"/>
              <a:gd name="connsiteX4300" fmla="*/ 3028858 w 8938307"/>
              <a:gd name="connsiteY4300" fmla="*/ 1341818 h 2993922"/>
              <a:gd name="connsiteX4301" fmla="*/ 3007676 w 8938307"/>
              <a:gd name="connsiteY4301" fmla="*/ 1341818 h 2993922"/>
              <a:gd name="connsiteX4302" fmla="*/ 2965314 w 8938307"/>
              <a:gd name="connsiteY4302" fmla="*/ 1331228 h 2993922"/>
              <a:gd name="connsiteX4303" fmla="*/ 2960019 w 8938307"/>
              <a:gd name="connsiteY4303" fmla="*/ 1325933 h 2993922"/>
              <a:gd name="connsiteX4304" fmla="*/ 2944134 w 8938307"/>
              <a:gd name="connsiteY4304" fmla="*/ 1320637 h 2993922"/>
              <a:gd name="connsiteX4305" fmla="*/ 2944134 w 8938307"/>
              <a:gd name="connsiteY4305" fmla="*/ 1299456 h 2993922"/>
              <a:gd name="connsiteX4306" fmla="*/ 2917658 w 8938307"/>
              <a:gd name="connsiteY4306" fmla="*/ 1278276 h 2993922"/>
              <a:gd name="connsiteX4307" fmla="*/ 2933543 w 8938307"/>
              <a:gd name="connsiteY4307" fmla="*/ 1278276 h 2993922"/>
              <a:gd name="connsiteX4308" fmla="*/ 2922954 w 8938307"/>
              <a:gd name="connsiteY4308" fmla="*/ 1288866 h 2993922"/>
              <a:gd name="connsiteX4309" fmla="*/ 2912362 w 8938307"/>
              <a:gd name="connsiteY4309" fmla="*/ 1288866 h 2993922"/>
              <a:gd name="connsiteX4310" fmla="*/ 2917658 w 8938307"/>
              <a:gd name="connsiteY4310" fmla="*/ 1278276 h 2993922"/>
              <a:gd name="connsiteX4311" fmla="*/ 2909715 w 8938307"/>
              <a:gd name="connsiteY4311" fmla="*/ 1272981 h 2993922"/>
              <a:gd name="connsiteX4312" fmla="*/ 2912362 w 8938307"/>
              <a:gd name="connsiteY4312" fmla="*/ 1278276 h 2993922"/>
              <a:gd name="connsiteX4313" fmla="*/ 2901772 w 8938307"/>
              <a:gd name="connsiteY4313" fmla="*/ 1278276 h 2993922"/>
              <a:gd name="connsiteX4314" fmla="*/ 2909715 w 8938307"/>
              <a:gd name="connsiteY4314" fmla="*/ 1272981 h 2993922"/>
              <a:gd name="connsiteX4315" fmla="*/ 8218160 w 8938307"/>
              <a:gd name="connsiteY4315" fmla="*/ 1267685 h 2993922"/>
              <a:gd name="connsiteX4316" fmla="*/ 8228750 w 8938307"/>
              <a:gd name="connsiteY4316" fmla="*/ 1278276 h 2993922"/>
              <a:gd name="connsiteX4317" fmla="*/ 8223454 w 8938307"/>
              <a:gd name="connsiteY4317" fmla="*/ 1278276 h 2993922"/>
              <a:gd name="connsiteX4318" fmla="*/ 8218160 w 8938307"/>
              <a:gd name="connsiteY4318" fmla="*/ 1278276 h 2993922"/>
              <a:gd name="connsiteX4319" fmla="*/ 6534284 w 8938307"/>
              <a:gd name="connsiteY4319" fmla="*/ 1267685 h 2993922"/>
              <a:gd name="connsiteX4320" fmla="*/ 6539579 w 8938307"/>
              <a:gd name="connsiteY4320" fmla="*/ 1272981 h 2993922"/>
              <a:gd name="connsiteX4321" fmla="*/ 6544874 w 8938307"/>
              <a:gd name="connsiteY4321" fmla="*/ 1278276 h 2993922"/>
              <a:gd name="connsiteX4322" fmla="*/ 6544874 w 8938307"/>
              <a:gd name="connsiteY4322" fmla="*/ 1288866 h 2993922"/>
              <a:gd name="connsiteX4323" fmla="*/ 6576646 w 8938307"/>
              <a:gd name="connsiteY4323" fmla="*/ 1288866 h 2993922"/>
              <a:gd name="connsiteX4324" fmla="*/ 6587236 w 8938307"/>
              <a:gd name="connsiteY4324" fmla="*/ 1288866 h 2993922"/>
              <a:gd name="connsiteX4325" fmla="*/ 6597826 w 8938307"/>
              <a:gd name="connsiteY4325" fmla="*/ 1288866 h 2993922"/>
              <a:gd name="connsiteX4326" fmla="*/ 6566054 w 8938307"/>
              <a:gd name="connsiteY4326" fmla="*/ 1267685 h 2993922"/>
              <a:gd name="connsiteX4327" fmla="*/ 6544874 w 8938307"/>
              <a:gd name="connsiteY4327" fmla="*/ 1267685 h 2993922"/>
              <a:gd name="connsiteX4328" fmla="*/ 6534284 w 8938307"/>
              <a:gd name="connsiteY4328" fmla="*/ 1267685 h 2993922"/>
              <a:gd name="connsiteX4329" fmla="*/ 6481332 w 8938307"/>
              <a:gd name="connsiteY4329" fmla="*/ 1267685 h 2993922"/>
              <a:gd name="connsiteX4330" fmla="*/ 6491922 w 8938307"/>
              <a:gd name="connsiteY4330" fmla="*/ 1278276 h 2993922"/>
              <a:gd name="connsiteX4331" fmla="*/ 6491922 w 8938307"/>
              <a:gd name="connsiteY4331" fmla="*/ 1267685 h 2993922"/>
              <a:gd name="connsiteX4332" fmla="*/ 6481332 w 8938307"/>
              <a:gd name="connsiteY4332" fmla="*/ 1267685 h 2993922"/>
              <a:gd name="connsiteX4333" fmla="*/ 3463064 w 8938307"/>
              <a:gd name="connsiteY4333" fmla="*/ 1267685 h 2993922"/>
              <a:gd name="connsiteX4334" fmla="*/ 3473655 w 8938307"/>
              <a:gd name="connsiteY4334" fmla="*/ 1278276 h 2993922"/>
              <a:gd name="connsiteX4335" fmla="*/ 3473655 w 8938307"/>
              <a:gd name="connsiteY4335" fmla="*/ 1267685 h 2993922"/>
              <a:gd name="connsiteX4336" fmla="*/ 3463064 w 8938307"/>
              <a:gd name="connsiteY4336" fmla="*/ 1267685 h 2993922"/>
              <a:gd name="connsiteX4337" fmla="*/ 2435794 w 8938307"/>
              <a:gd name="connsiteY4337" fmla="*/ 1267685 h 2993922"/>
              <a:gd name="connsiteX4338" fmla="*/ 2451680 w 8938307"/>
              <a:gd name="connsiteY4338" fmla="*/ 1278276 h 2993922"/>
              <a:gd name="connsiteX4339" fmla="*/ 2467566 w 8938307"/>
              <a:gd name="connsiteY4339" fmla="*/ 1278276 h 2993922"/>
              <a:gd name="connsiteX4340" fmla="*/ 2478156 w 8938307"/>
              <a:gd name="connsiteY4340" fmla="*/ 1278276 h 2993922"/>
              <a:gd name="connsiteX4341" fmla="*/ 2467566 w 8938307"/>
              <a:gd name="connsiteY4341" fmla="*/ 1267685 h 2993922"/>
              <a:gd name="connsiteX4342" fmla="*/ 3092399 w 8938307"/>
              <a:gd name="connsiteY4342" fmla="*/ 1257095 h 2993922"/>
              <a:gd name="connsiteX4343" fmla="*/ 3102990 w 8938307"/>
              <a:gd name="connsiteY4343" fmla="*/ 1278276 h 2993922"/>
              <a:gd name="connsiteX4344" fmla="*/ 3134762 w 8938307"/>
              <a:gd name="connsiteY4344" fmla="*/ 1278276 h 2993922"/>
              <a:gd name="connsiteX4345" fmla="*/ 3118877 w 8938307"/>
              <a:gd name="connsiteY4345" fmla="*/ 1267685 h 2993922"/>
              <a:gd name="connsiteX4346" fmla="*/ 3092399 w 8938307"/>
              <a:gd name="connsiteY4346" fmla="*/ 1257095 h 2993922"/>
              <a:gd name="connsiteX4347" fmla="*/ 2986495 w 8938307"/>
              <a:gd name="connsiteY4347" fmla="*/ 1257095 h 2993922"/>
              <a:gd name="connsiteX4348" fmla="*/ 3018266 w 8938307"/>
              <a:gd name="connsiteY4348" fmla="*/ 1278276 h 2993922"/>
              <a:gd name="connsiteX4349" fmla="*/ 3018266 w 8938307"/>
              <a:gd name="connsiteY4349" fmla="*/ 1267685 h 2993922"/>
              <a:gd name="connsiteX4350" fmla="*/ 2663488 w 8938307"/>
              <a:gd name="connsiteY4350" fmla="*/ 1257095 h 2993922"/>
              <a:gd name="connsiteX4351" fmla="*/ 2658193 w 8938307"/>
              <a:gd name="connsiteY4351" fmla="*/ 1267685 h 2993922"/>
              <a:gd name="connsiteX4352" fmla="*/ 2679374 w 8938307"/>
              <a:gd name="connsiteY4352" fmla="*/ 1267685 h 2993922"/>
              <a:gd name="connsiteX4353" fmla="*/ 2700554 w 8938307"/>
              <a:gd name="connsiteY4353" fmla="*/ 1267685 h 2993922"/>
              <a:gd name="connsiteX4354" fmla="*/ 2689964 w 8938307"/>
              <a:gd name="connsiteY4354" fmla="*/ 1257095 h 2993922"/>
              <a:gd name="connsiteX4355" fmla="*/ 2663488 w 8938307"/>
              <a:gd name="connsiteY4355" fmla="*/ 1257095 h 2993922"/>
              <a:gd name="connsiteX4356" fmla="*/ 2128673 w 8938307"/>
              <a:gd name="connsiteY4356" fmla="*/ 1257095 h 2993922"/>
              <a:gd name="connsiteX4357" fmla="*/ 2223986 w 8938307"/>
              <a:gd name="connsiteY4357" fmla="*/ 1267685 h 2993922"/>
              <a:gd name="connsiteX4358" fmla="*/ 2255757 w 8938307"/>
              <a:gd name="connsiteY4358" fmla="*/ 1288866 h 2993922"/>
              <a:gd name="connsiteX4359" fmla="*/ 2245167 w 8938307"/>
              <a:gd name="connsiteY4359" fmla="*/ 1294162 h 2993922"/>
              <a:gd name="connsiteX4360" fmla="*/ 2218690 w 8938307"/>
              <a:gd name="connsiteY4360" fmla="*/ 1283571 h 2993922"/>
              <a:gd name="connsiteX4361" fmla="*/ 2181625 w 8938307"/>
              <a:gd name="connsiteY4361" fmla="*/ 1278276 h 2993922"/>
              <a:gd name="connsiteX4362" fmla="*/ 2155149 w 8938307"/>
              <a:gd name="connsiteY4362" fmla="*/ 1272981 h 2993922"/>
              <a:gd name="connsiteX4363" fmla="*/ 2128673 w 8938307"/>
              <a:gd name="connsiteY4363" fmla="*/ 1257095 h 2993922"/>
              <a:gd name="connsiteX4364" fmla="*/ 1895684 w 8938307"/>
              <a:gd name="connsiteY4364" fmla="*/ 1257095 h 2993922"/>
              <a:gd name="connsiteX4365" fmla="*/ 1885093 w 8938307"/>
              <a:gd name="connsiteY4365" fmla="*/ 1262389 h 2993922"/>
              <a:gd name="connsiteX4366" fmla="*/ 1895684 w 8938307"/>
              <a:gd name="connsiteY4366" fmla="*/ 1267685 h 2993922"/>
              <a:gd name="connsiteX4367" fmla="*/ 1916864 w 8938307"/>
              <a:gd name="connsiteY4367" fmla="*/ 1267685 h 2993922"/>
              <a:gd name="connsiteX4368" fmla="*/ 6153028 w 8938307"/>
              <a:gd name="connsiteY4368" fmla="*/ 1246504 h 2993922"/>
              <a:gd name="connsiteX4369" fmla="*/ 6153028 w 8938307"/>
              <a:gd name="connsiteY4369" fmla="*/ 1251800 h 2993922"/>
              <a:gd name="connsiteX4370" fmla="*/ 6153028 w 8938307"/>
              <a:gd name="connsiteY4370" fmla="*/ 1257095 h 2993922"/>
              <a:gd name="connsiteX4371" fmla="*/ 6163620 w 8938307"/>
              <a:gd name="connsiteY4371" fmla="*/ 1251800 h 2993922"/>
              <a:gd name="connsiteX4372" fmla="*/ 6153028 w 8938307"/>
              <a:gd name="connsiteY4372" fmla="*/ 1246504 h 2993922"/>
              <a:gd name="connsiteX4373" fmla="*/ 2711145 w 8938307"/>
              <a:gd name="connsiteY4373" fmla="*/ 1246504 h 2993922"/>
              <a:gd name="connsiteX4374" fmla="*/ 2742916 w 8938307"/>
              <a:gd name="connsiteY4374" fmla="*/ 1257095 h 2993922"/>
              <a:gd name="connsiteX4375" fmla="*/ 2732326 w 8938307"/>
              <a:gd name="connsiteY4375" fmla="*/ 1246504 h 2993922"/>
              <a:gd name="connsiteX4376" fmla="*/ 1408525 w 8938307"/>
              <a:gd name="connsiteY4376" fmla="*/ 1246504 h 2993922"/>
              <a:gd name="connsiteX4377" fmla="*/ 1419114 w 8938307"/>
              <a:gd name="connsiteY4377" fmla="*/ 1246504 h 2993922"/>
              <a:gd name="connsiteX4378" fmla="*/ 1440296 w 8938307"/>
              <a:gd name="connsiteY4378" fmla="*/ 1251800 h 2993922"/>
              <a:gd name="connsiteX4379" fmla="*/ 1472067 w 8938307"/>
              <a:gd name="connsiteY4379" fmla="*/ 1257095 h 2993922"/>
              <a:gd name="connsiteX4380" fmla="*/ 1493248 w 8938307"/>
              <a:gd name="connsiteY4380" fmla="*/ 1267685 h 2993922"/>
              <a:gd name="connsiteX4381" fmla="*/ 1503838 w 8938307"/>
              <a:gd name="connsiteY4381" fmla="*/ 1267685 h 2993922"/>
              <a:gd name="connsiteX4382" fmla="*/ 1525019 w 8938307"/>
              <a:gd name="connsiteY4382" fmla="*/ 1278276 h 2993922"/>
              <a:gd name="connsiteX4383" fmla="*/ 1540904 w 8938307"/>
              <a:gd name="connsiteY4383" fmla="*/ 1288866 h 2993922"/>
              <a:gd name="connsiteX4384" fmla="*/ 1577971 w 8938307"/>
              <a:gd name="connsiteY4384" fmla="*/ 1299456 h 2993922"/>
              <a:gd name="connsiteX4385" fmla="*/ 1683875 w 8938307"/>
              <a:gd name="connsiteY4385" fmla="*/ 1331228 h 2993922"/>
              <a:gd name="connsiteX4386" fmla="*/ 1705056 w 8938307"/>
              <a:gd name="connsiteY4386" fmla="*/ 1341818 h 2993922"/>
              <a:gd name="connsiteX4387" fmla="*/ 1678581 w 8938307"/>
              <a:gd name="connsiteY4387" fmla="*/ 1341818 h 2993922"/>
              <a:gd name="connsiteX4388" fmla="*/ 1652104 w 8938307"/>
              <a:gd name="connsiteY4388" fmla="*/ 1331228 h 2993922"/>
              <a:gd name="connsiteX4389" fmla="*/ 1609742 w 8938307"/>
              <a:gd name="connsiteY4389" fmla="*/ 1320637 h 2993922"/>
              <a:gd name="connsiteX4390" fmla="*/ 1535610 w 8938307"/>
              <a:gd name="connsiteY4390" fmla="*/ 1299456 h 2993922"/>
              <a:gd name="connsiteX4391" fmla="*/ 1514429 w 8938307"/>
              <a:gd name="connsiteY4391" fmla="*/ 1299456 h 2993922"/>
              <a:gd name="connsiteX4392" fmla="*/ 1482658 w 8938307"/>
              <a:gd name="connsiteY4392" fmla="*/ 1278276 h 2993922"/>
              <a:gd name="connsiteX4393" fmla="*/ 1429704 w 8938307"/>
              <a:gd name="connsiteY4393" fmla="*/ 1257095 h 2993922"/>
              <a:gd name="connsiteX4394" fmla="*/ 1408525 w 8938307"/>
              <a:gd name="connsiteY4394" fmla="*/ 1246504 h 2993922"/>
              <a:gd name="connsiteX4395" fmla="*/ 2840878 w 8938307"/>
              <a:gd name="connsiteY4395" fmla="*/ 1241210 h 2993922"/>
              <a:gd name="connsiteX4396" fmla="*/ 2838230 w 8938307"/>
              <a:gd name="connsiteY4396" fmla="*/ 1246504 h 2993922"/>
              <a:gd name="connsiteX4397" fmla="*/ 2838230 w 8938307"/>
              <a:gd name="connsiteY4397" fmla="*/ 1257095 h 2993922"/>
              <a:gd name="connsiteX4398" fmla="*/ 2880591 w 8938307"/>
              <a:gd name="connsiteY4398" fmla="*/ 1267685 h 2993922"/>
              <a:gd name="connsiteX4399" fmla="*/ 2870002 w 8938307"/>
              <a:gd name="connsiteY4399" fmla="*/ 1278276 h 2993922"/>
              <a:gd name="connsiteX4400" fmla="*/ 2838230 w 8938307"/>
              <a:gd name="connsiteY4400" fmla="*/ 1278276 h 2993922"/>
              <a:gd name="connsiteX4401" fmla="*/ 2827639 w 8938307"/>
              <a:gd name="connsiteY4401" fmla="*/ 1278276 h 2993922"/>
              <a:gd name="connsiteX4402" fmla="*/ 2817049 w 8938307"/>
              <a:gd name="connsiteY4402" fmla="*/ 1267685 h 2993922"/>
              <a:gd name="connsiteX4403" fmla="*/ 2827639 w 8938307"/>
              <a:gd name="connsiteY4403" fmla="*/ 1283571 h 2993922"/>
              <a:gd name="connsiteX4404" fmla="*/ 2848820 w 8938307"/>
              <a:gd name="connsiteY4404" fmla="*/ 1288866 h 2993922"/>
              <a:gd name="connsiteX4405" fmla="*/ 2880591 w 8938307"/>
              <a:gd name="connsiteY4405" fmla="*/ 1310047 h 2993922"/>
              <a:gd name="connsiteX4406" fmla="*/ 2848820 w 8938307"/>
              <a:gd name="connsiteY4406" fmla="*/ 1299456 h 2993922"/>
              <a:gd name="connsiteX4407" fmla="*/ 2817049 w 8938307"/>
              <a:gd name="connsiteY4407" fmla="*/ 1278276 h 2993922"/>
              <a:gd name="connsiteX4408" fmla="*/ 2753506 w 8938307"/>
              <a:gd name="connsiteY4408" fmla="*/ 1257095 h 2993922"/>
              <a:gd name="connsiteX4409" fmla="*/ 2774687 w 8938307"/>
              <a:gd name="connsiteY4409" fmla="*/ 1267685 h 2993922"/>
              <a:gd name="connsiteX4410" fmla="*/ 2785278 w 8938307"/>
              <a:gd name="connsiteY4410" fmla="*/ 1278276 h 2993922"/>
              <a:gd name="connsiteX4411" fmla="*/ 2795868 w 8938307"/>
              <a:gd name="connsiteY4411" fmla="*/ 1288866 h 2993922"/>
              <a:gd name="connsiteX4412" fmla="*/ 2806458 w 8938307"/>
              <a:gd name="connsiteY4412" fmla="*/ 1299456 h 2993922"/>
              <a:gd name="connsiteX4413" fmla="*/ 2806458 w 8938307"/>
              <a:gd name="connsiteY4413" fmla="*/ 1310047 h 2993922"/>
              <a:gd name="connsiteX4414" fmla="*/ 2827639 w 8938307"/>
              <a:gd name="connsiteY4414" fmla="*/ 1310047 h 2993922"/>
              <a:gd name="connsiteX4415" fmla="*/ 2859410 w 8938307"/>
              <a:gd name="connsiteY4415" fmla="*/ 1320637 h 2993922"/>
              <a:gd name="connsiteX4416" fmla="*/ 2891182 w 8938307"/>
              <a:gd name="connsiteY4416" fmla="*/ 1331228 h 2993922"/>
              <a:gd name="connsiteX4417" fmla="*/ 2907067 w 8938307"/>
              <a:gd name="connsiteY4417" fmla="*/ 1336523 h 2993922"/>
              <a:gd name="connsiteX4418" fmla="*/ 2933543 w 8938307"/>
              <a:gd name="connsiteY4418" fmla="*/ 1352408 h 2993922"/>
              <a:gd name="connsiteX4419" fmla="*/ 2965314 w 8938307"/>
              <a:gd name="connsiteY4419" fmla="*/ 1362999 h 2993922"/>
              <a:gd name="connsiteX4420" fmla="*/ 2944134 w 8938307"/>
              <a:gd name="connsiteY4420" fmla="*/ 1362999 h 2993922"/>
              <a:gd name="connsiteX4421" fmla="*/ 2933543 w 8938307"/>
              <a:gd name="connsiteY4421" fmla="*/ 1362999 h 2993922"/>
              <a:gd name="connsiteX4422" fmla="*/ 2954724 w 8938307"/>
              <a:gd name="connsiteY4422" fmla="*/ 1373589 h 2993922"/>
              <a:gd name="connsiteX4423" fmla="*/ 2965314 w 8938307"/>
              <a:gd name="connsiteY4423" fmla="*/ 1362999 h 2993922"/>
              <a:gd name="connsiteX4424" fmla="*/ 2997086 w 8938307"/>
              <a:gd name="connsiteY4424" fmla="*/ 1373589 h 2993922"/>
              <a:gd name="connsiteX4425" fmla="*/ 3007676 w 8938307"/>
              <a:gd name="connsiteY4425" fmla="*/ 1384180 h 2993922"/>
              <a:gd name="connsiteX4426" fmla="*/ 3023562 w 8938307"/>
              <a:gd name="connsiteY4426" fmla="*/ 1384180 h 2993922"/>
              <a:gd name="connsiteX4427" fmla="*/ 3039447 w 8938307"/>
              <a:gd name="connsiteY4427" fmla="*/ 1394770 h 2993922"/>
              <a:gd name="connsiteX4428" fmla="*/ 3039447 w 8938307"/>
              <a:gd name="connsiteY4428" fmla="*/ 1384180 h 2993922"/>
              <a:gd name="connsiteX4429" fmla="*/ 3071218 w 8938307"/>
              <a:gd name="connsiteY4429" fmla="*/ 1384180 h 2993922"/>
              <a:gd name="connsiteX4430" fmla="*/ 3113581 w 8938307"/>
              <a:gd name="connsiteY4430" fmla="*/ 1405360 h 2993922"/>
              <a:gd name="connsiteX4431" fmla="*/ 3113581 w 8938307"/>
              <a:gd name="connsiteY4431" fmla="*/ 1415951 h 2993922"/>
              <a:gd name="connsiteX4432" fmla="*/ 3124171 w 8938307"/>
              <a:gd name="connsiteY4432" fmla="*/ 1415951 h 2993922"/>
              <a:gd name="connsiteX4433" fmla="*/ 3129466 w 8938307"/>
              <a:gd name="connsiteY4433" fmla="*/ 1405360 h 2993922"/>
              <a:gd name="connsiteX4434" fmla="*/ 3129466 w 8938307"/>
              <a:gd name="connsiteY4434" fmla="*/ 1415951 h 2993922"/>
              <a:gd name="connsiteX4435" fmla="*/ 3134762 w 8938307"/>
              <a:gd name="connsiteY4435" fmla="*/ 1426541 h 2993922"/>
              <a:gd name="connsiteX4436" fmla="*/ 3155942 w 8938307"/>
              <a:gd name="connsiteY4436" fmla="*/ 1426541 h 2993922"/>
              <a:gd name="connsiteX4437" fmla="*/ 3155942 w 8938307"/>
              <a:gd name="connsiteY4437" fmla="*/ 1437132 h 2993922"/>
              <a:gd name="connsiteX4438" fmla="*/ 3177123 w 8938307"/>
              <a:gd name="connsiteY4438" fmla="*/ 1447722 h 2993922"/>
              <a:gd name="connsiteX4439" fmla="*/ 3198303 w 8938307"/>
              <a:gd name="connsiteY4439" fmla="*/ 1458312 h 2993922"/>
              <a:gd name="connsiteX4440" fmla="*/ 3208895 w 8938307"/>
              <a:gd name="connsiteY4440" fmla="*/ 1447722 h 2993922"/>
              <a:gd name="connsiteX4441" fmla="*/ 3219485 w 8938307"/>
              <a:gd name="connsiteY4441" fmla="*/ 1447722 h 2993922"/>
              <a:gd name="connsiteX4442" fmla="*/ 3235370 w 8938307"/>
              <a:gd name="connsiteY4442" fmla="*/ 1447722 h 2993922"/>
              <a:gd name="connsiteX4443" fmla="*/ 3251255 w 8938307"/>
              <a:gd name="connsiteY4443" fmla="*/ 1437132 h 2993922"/>
              <a:gd name="connsiteX4444" fmla="*/ 3261847 w 8938307"/>
              <a:gd name="connsiteY4444" fmla="*/ 1447722 h 2993922"/>
              <a:gd name="connsiteX4445" fmla="*/ 3251255 w 8938307"/>
              <a:gd name="connsiteY4445" fmla="*/ 1447722 h 2993922"/>
              <a:gd name="connsiteX4446" fmla="*/ 3251255 w 8938307"/>
              <a:gd name="connsiteY4446" fmla="*/ 1458312 h 2993922"/>
              <a:gd name="connsiteX4447" fmla="*/ 3272437 w 8938307"/>
              <a:gd name="connsiteY4447" fmla="*/ 1458312 h 2993922"/>
              <a:gd name="connsiteX4448" fmla="*/ 3283027 w 8938307"/>
              <a:gd name="connsiteY4448" fmla="*/ 1458312 h 2993922"/>
              <a:gd name="connsiteX4449" fmla="*/ 3304208 w 8938307"/>
              <a:gd name="connsiteY4449" fmla="*/ 1468903 h 2993922"/>
              <a:gd name="connsiteX4450" fmla="*/ 3325389 w 8938307"/>
              <a:gd name="connsiteY4450" fmla="*/ 1468903 h 2993922"/>
              <a:gd name="connsiteX4451" fmla="*/ 3335979 w 8938307"/>
              <a:gd name="connsiteY4451" fmla="*/ 1468903 h 2993922"/>
              <a:gd name="connsiteX4452" fmla="*/ 3341274 w 8938307"/>
              <a:gd name="connsiteY4452" fmla="*/ 1468903 h 2993922"/>
              <a:gd name="connsiteX4453" fmla="*/ 3357160 w 8938307"/>
              <a:gd name="connsiteY4453" fmla="*/ 1468903 h 2993922"/>
              <a:gd name="connsiteX4454" fmla="*/ 3367751 w 8938307"/>
              <a:gd name="connsiteY4454" fmla="*/ 1474199 h 2993922"/>
              <a:gd name="connsiteX4455" fmla="*/ 3362456 w 8938307"/>
              <a:gd name="connsiteY4455" fmla="*/ 1479493 h 2993922"/>
              <a:gd name="connsiteX4456" fmla="*/ 3346570 w 8938307"/>
              <a:gd name="connsiteY4456" fmla="*/ 1479493 h 2993922"/>
              <a:gd name="connsiteX4457" fmla="*/ 3357160 w 8938307"/>
              <a:gd name="connsiteY4457" fmla="*/ 1490084 h 2993922"/>
              <a:gd name="connsiteX4458" fmla="*/ 3399522 w 8938307"/>
              <a:gd name="connsiteY4458" fmla="*/ 1505970 h 2993922"/>
              <a:gd name="connsiteX4459" fmla="*/ 3431293 w 8938307"/>
              <a:gd name="connsiteY4459" fmla="*/ 1516560 h 2993922"/>
              <a:gd name="connsiteX4460" fmla="*/ 3478949 w 8938307"/>
              <a:gd name="connsiteY4460" fmla="*/ 1527151 h 2993922"/>
              <a:gd name="connsiteX4461" fmla="*/ 3516016 w 8938307"/>
              <a:gd name="connsiteY4461" fmla="*/ 1532445 h 2993922"/>
              <a:gd name="connsiteX4462" fmla="*/ 3606034 w 8938307"/>
              <a:gd name="connsiteY4462" fmla="*/ 1553626 h 2993922"/>
              <a:gd name="connsiteX4463" fmla="*/ 3664282 w 8938307"/>
              <a:gd name="connsiteY4463" fmla="*/ 1574807 h 2993922"/>
              <a:gd name="connsiteX4464" fmla="*/ 3696052 w 8938307"/>
              <a:gd name="connsiteY4464" fmla="*/ 1585397 h 2993922"/>
              <a:gd name="connsiteX4465" fmla="*/ 3727824 w 8938307"/>
              <a:gd name="connsiteY4465" fmla="*/ 1595988 h 2993922"/>
              <a:gd name="connsiteX4466" fmla="*/ 3780776 w 8938307"/>
              <a:gd name="connsiteY4466" fmla="*/ 1606578 h 2993922"/>
              <a:gd name="connsiteX4467" fmla="*/ 3791367 w 8938307"/>
              <a:gd name="connsiteY4467" fmla="*/ 1617170 h 2993922"/>
              <a:gd name="connsiteX4468" fmla="*/ 3844319 w 8938307"/>
              <a:gd name="connsiteY4468" fmla="*/ 1627759 h 2993922"/>
              <a:gd name="connsiteX4469" fmla="*/ 3870796 w 8938307"/>
              <a:gd name="connsiteY4469" fmla="*/ 1633055 h 2993922"/>
              <a:gd name="connsiteX4470" fmla="*/ 3886681 w 8938307"/>
              <a:gd name="connsiteY4470" fmla="*/ 1638349 h 2993922"/>
              <a:gd name="connsiteX4471" fmla="*/ 3907860 w 8938307"/>
              <a:gd name="connsiteY4471" fmla="*/ 1648940 h 2993922"/>
              <a:gd name="connsiteX4472" fmla="*/ 3929042 w 8938307"/>
              <a:gd name="connsiteY4472" fmla="*/ 1659530 h 2993922"/>
              <a:gd name="connsiteX4473" fmla="*/ 4024356 w 8938307"/>
              <a:gd name="connsiteY4473" fmla="*/ 1680711 h 2993922"/>
              <a:gd name="connsiteX4474" fmla="*/ 4040242 w 8938307"/>
              <a:gd name="connsiteY4474" fmla="*/ 1691301 h 2993922"/>
              <a:gd name="connsiteX4475" fmla="*/ 4056127 w 8938307"/>
              <a:gd name="connsiteY4475" fmla="*/ 1691301 h 2993922"/>
              <a:gd name="connsiteX4476" fmla="*/ 4082604 w 8938307"/>
              <a:gd name="connsiteY4476" fmla="*/ 1686007 h 2993922"/>
              <a:gd name="connsiteX4477" fmla="*/ 4098489 w 8938307"/>
              <a:gd name="connsiteY4477" fmla="*/ 1691301 h 2993922"/>
              <a:gd name="connsiteX4478" fmla="*/ 4114374 w 8938307"/>
              <a:gd name="connsiteY4478" fmla="*/ 1696597 h 2993922"/>
              <a:gd name="connsiteX4479" fmla="*/ 4130260 w 8938307"/>
              <a:gd name="connsiteY4479" fmla="*/ 1701893 h 2993922"/>
              <a:gd name="connsiteX4480" fmla="*/ 4130260 w 8938307"/>
              <a:gd name="connsiteY4480" fmla="*/ 1691301 h 2993922"/>
              <a:gd name="connsiteX4481" fmla="*/ 4119669 w 8938307"/>
              <a:gd name="connsiteY4481" fmla="*/ 1670122 h 2993922"/>
              <a:gd name="connsiteX4482" fmla="*/ 4077308 w 8938307"/>
              <a:gd name="connsiteY4482" fmla="*/ 1659530 h 2993922"/>
              <a:gd name="connsiteX4483" fmla="*/ 4061422 w 8938307"/>
              <a:gd name="connsiteY4483" fmla="*/ 1659530 h 2993922"/>
              <a:gd name="connsiteX4484" fmla="*/ 4056127 w 8938307"/>
              <a:gd name="connsiteY4484" fmla="*/ 1659530 h 2993922"/>
              <a:gd name="connsiteX4485" fmla="*/ 3992585 w 8938307"/>
              <a:gd name="connsiteY4485" fmla="*/ 1648940 h 2993922"/>
              <a:gd name="connsiteX4486" fmla="*/ 3971404 w 8938307"/>
              <a:gd name="connsiteY4486" fmla="*/ 1638349 h 2993922"/>
              <a:gd name="connsiteX4487" fmla="*/ 3960812 w 8938307"/>
              <a:gd name="connsiteY4487" fmla="*/ 1627759 h 2993922"/>
              <a:gd name="connsiteX4488" fmla="*/ 3950223 w 8938307"/>
              <a:gd name="connsiteY4488" fmla="*/ 1627759 h 2993922"/>
              <a:gd name="connsiteX4489" fmla="*/ 3939633 w 8938307"/>
              <a:gd name="connsiteY4489" fmla="*/ 1627759 h 2993922"/>
              <a:gd name="connsiteX4490" fmla="*/ 3907860 w 8938307"/>
              <a:gd name="connsiteY4490" fmla="*/ 1617170 h 2993922"/>
              <a:gd name="connsiteX4491" fmla="*/ 3844319 w 8938307"/>
              <a:gd name="connsiteY4491" fmla="*/ 1595988 h 2993922"/>
              <a:gd name="connsiteX4492" fmla="*/ 3823138 w 8938307"/>
              <a:gd name="connsiteY4492" fmla="*/ 1574807 h 2993922"/>
              <a:gd name="connsiteX4493" fmla="*/ 3791367 w 8938307"/>
              <a:gd name="connsiteY4493" fmla="*/ 1564218 h 2993922"/>
              <a:gd name="connsiteX4494" fmla="*/ 3717234 w 8938307"/>
              <a:gd name="connsiteY4494" fmla="*/ 1543036 h 2993922"/>
              <a:gd name="connsiteX4495" fmla="*/ 3706644 w 8938307"/>
              <a:gd name="connsiteY4495" fmla="*/ 1543036 h 2993922"/>
              <a:gd name="connsiteX4496" fmla="*/ 3696052 w 8938307"/>
              <a:gd name="connsiteY4496" fmla="*/ 1532445 h 2993922"/>
              <a:gd name="connsiteX4497" fmla="*/ 3696052 w 8938307"/>
              <a:gd name="connsiteY4497" fmla="*/ 1543036 h 2993922"/>
              <a:gd name="connsiteX4498" fmla="*/ 3696052 w 8938307"/>
              <a:gd name="connsiteY4498" fmla="*/ 1553626 h 2993922"/>
              <a:gd name="connsiteX4499" fmla="*/ 3664282 w 8938307"/>
              <a:gd name="connsiteY4499" fmla="*/ 1543036 h 2993922"/>
              <a:gd name="connsiteX4500" fmla="*/ 3590148 w 8938307"/>
              <a:gd name="connsiteY4500" fmla="*/ 1511264 h 2993922"/>
              <a:gd name="connsiteX4501" fmla="*/ 3558378 w 8938307"/>
              <a:gd name="connsiteY4501" fmla="*/ 1505970 h 2993922"/>
              <a:gd name="connsiteX4502" fmla="*/ 3537196 w 8938307"/>
              <a:gd name="connsiteY4502" fmla="*/ 1500674 h 2993922"/>
              <a:gd name="connsiteX4503" fmla="*/ 3516016 w 8938307"/>
              <a:gd name="connsiteY4503" fmla="*/ 1500674 h 2993922"/>
              <a:gd name="connsiteX4504" fmla="*/ 3463064 w 8938307"/>
              <a:gd name="connsiteY4504" fmla="*/ 1479493 h 2993922"/>
              <a:gd name="connsiteX4505" fmla="*/ 3452474 w 8938307"/>
              <a:gd name="connsiteY4505" fmla="*/ 1479493 h 2993922"/>
              <a:gd name="connsiteX4506" fmla="*/ 3452474 w 8938307"/>
              <a:gd name="connsiteY4506" fmla="*/ 1468903 h 2993922"/>
              <a:gd name="connsiteX4507" fmla="*/ 3452474 w 8938307"/>
              <a:gd name="connsiteY4507" fmla="*/ 1458312 h 2993922"/>
              <a:gd name="connsiteX4508" fmla="*/ 3436588 w 8938307"/>
              <a:gd name="connsiteY4508" fmla="*/ 1447722 h 2993922"/>
              <a:gd name="connsiteX4509" fmla="*/ 3420703 w 8938307"/>
              <a:gd name="connsiteY4509" fmla="*/ 1447722 h 2993922"/>
              <a:gd name="connsiteX4510" fmla="*/ 3399522 w 8938307"/>
              <a:gd name="connsiteY4510" fmla="*/ 1447722 h 2993922"/>
              <a:gd name="connsiteX4511" fmla="*/ 3394226 w 8938307"/>
              <a:gd name="connsiteY4511" fmla="*/ 1442427 h 2993922"/>
              <a:gd name="connsiteX4512" fmla="*/ 3388931 w 8938307"/>
              <a:gd name="connsiteY4512" fmla="*/ 1437132 h 2993922"/>
              <a:gd name="connsiteX4513" fmla="*/ 3383637 w 8938307"/>
              <a:gd name="connsiteY4513" fmla="*/ 1441103 h 2993922"/>
              <a:gd name="connsiteX4514" fmla="*/ 3379970 w 8938307"/>
              <a:gd name="connsiteY4514" fmla="*/ 1442020 h 2993922"/>
              <a:gd name="connsiteX4515" fmla="*/ 3420703 w 8938307"/>
              <a:gd name="connsiteY4515" fmla="*/ 1458312 h 2993922"/>
              <a:gd name="connsiteX4516" fmla="*/ 3420703 w 8938307"/>
              <a:gd name="connsiteY4516" fmla="*/ 1468903 h 2993922"/>
              <a:gd name="connsiteX4517" fmla="*/ 3293618 w 8938307"/>
              <a:gd name="connsiteY4517" fmla="*/ 1437132 h 2993922"/>
              <a:gd name="connsiteX4518" fmla="*/ 3277733 w 8938307"/>
              <a:gd name="connsiteY4518" fmla="*/ 1426541 h 2993922"/>
              <a:gd name="connsiteX4519" fmla="*/ 3261847 w 8938307"/>
              <a:gd name="connsiteY4519" fmla="*/ 1426541 h 2993922"/>
              <a:gd name="connsiteX4520" fmla="*/ 3261847 w 8938307"/>
              <a:gd name="connsiteY4520" fmla="*/ 1405360 h 2993922"/>
              <a:gd name="connsiteX4521" fmla="*/ 3251255 w 8938307"/>
              <a:gd name="connsiteY4521" fmla="*/ 1405360 h 2993922"/>
              <a:gd name="connsiteX4522" fmla="*/ 3251255 w 8938307"/>
              <a:gd name="connsiteY4522" fmla="*/ 1415951 h 2993922"/>
              <a:gd name="connsiteX4523" fmla="*/ 3251255 w 8938307"/>
              <a:gd name="connsiteY4523" fmla="*/ 1426541 h 2993922"/>
              <a:gd name="connsiteX4524" fmla="*/ 3235370 w 8938307"/>
              <a:gd name="connsiteY4524" fmla="*/ 1415951 h 2993922"/>
              <a:gd name="connsiteX4525" fmla="*/ 3219485 w 8938307"/>
              <a:gd name="connsiteY4525" fmla="*/ 1405360 h 2993922"/>
              <a:gd name="connsiteX4526" fmla="*/ 3230075 w 8938307"/>
              <a:gd name="connsiteY4526" fmla="*/ 1405360 h 2993922"/>
              <a:gd name="connsiteX4527" fmla="*/ 3240666 w 8938307"/>
              <a:gd name="connsiteY4527" fmla="*/ 1400066 h 2993922"/>
              <a:gd name="connsiteX4528" fmla="*/ 3224781 w 8938307"/>
              <a:gd name="connsiteY4528" fmla="*/ 1394770 h 2993922"/>
              <a:gd name="connsiteX4529" fmla="*/ 3208895 w 8938307"/>
              <a:gd name="connsiteY4529" fmla="*/ 1384180 h 2993922"/>
              <a:gd name="connsiteX4530" fmla="*/ 3187714 w 8938307"/>
              <a:gd name="connsiteY4530" fmla="*/ 1373589 h 2993922"/>
              <a:gd name="connsiteX4531" fmla="*/ 3177123 w 8938307"/>
              <a:gd name="connsiteY4531" fmla="*/ 1368293 h 2993922"/>
              <a:gd name="connsiteX4532" fmla="*/ 3134762 w 8938307"/>
              <a:gd name="connsiteY4532" fmla="*/ 1347114 h 2993922"/>
              <a:gd name="connsiteX4533" fmla="*/ 3071218 w 8938307"/>
              <a:gd name="connsiteY4533" fmla="*/ 1331228 h 2993922"/>
              <a:gd name="connsiteX4534" fmla="*/ 3071218 w 8938307"/>
              <a:gd name="connsiteY4534" fmla="*/ 1320637 h 2993922"/>
              <a:gd name="connsiteX4535" fmla="*/ 3039447 w 8938307"/>
              <a:gd name="connsiteY4535" fmla="*/ 1299456 h 2993922"/>
              <a:gd name="connsiteX4536" fmla="*/ 2891182 w 8938307"/>
              <a:gd name="connsiteY4536" fmla="*/ 1257095 h 2993922"/>
              <a:gd name="connsiteX4537" fmla="*/ 2870002 w 8938307"/>
              <a:gd name="connsiteY4537" fmla="*/ 1246504 h 2993922"/>
              <a:gd name="connsiteX4538" fmla="*/ 2848820 w 8938307"/>
              <a:gd name="connsiteY4538" fmla="*/ 1246504 h 2993922"/>
              <a:gd name="connsiteX4539" fmla="*/ 2840878 w 8938307"/>
              <a:gd name="connsiteY4539" fmla="*/ 1241210 h 2993922"/>
              <a:gd name="connsiteX4540" fmla="*/ 8133435 w 8938307"/>
              <a:gd name="connsiteY4540" fmla="*/ 1235914 h 2993922"/>
              <a:gd name="connsiteX4541" fmla="*/ 8154617 w 8938307"/>
              <a:gd name="connsiteY4541" fmla="*/ 1235914 h 2993922"/>
              <a:gd name="connsiteX4542" fmla="*/ 8165206 w 8938307"/>
              <a:gd name="connsiteY4542" fmla="*/ 1246504 h 2993922"/>
              <a:gd name="connsiteX4543" fmla="*/ 8133435 w 8938307"/>
              <a:gd name="connsiteY4543" fmla="*/ 1235914 h 2993922"/>
              <a:gd name="connsiteX4544" fmla="*/ 6735502 w 8938307"/>
              <a:gd name="connsiteY4544" fmla="*/ 1225324 h 2993922"/>
              <a:gd name="connsiteX4545" fmla="*/ 6735502 w 8938307"/>
              <a:gd name="connsiteY4545" fmla="*/ 1235914 h 2993922"/>
              <a:gd name="connsiteX4546" fmla="*/ 6761977 w 8938307"/>
              <a:gd name="connsiteY4546" fmla="*/ 1241210 h 2993922"/>
              <a:gd name="connsiteX4547" fmla="*/ 6777862 w 8938307"/>
              <a:gd name="connsiteY4547" fmla="*/ 1246504 h 2993922"/>
              <a:gd name="connsiteX4548" fmla="*/ 6783158 w 8938307"/>
              <a:gd name="connsiteY4548" fmla="*/ 1257095 h 2993922"/>
              <a:gd name="connsiteX4549" fmla="*/ 6799044 w 8938307"/>
              <a:gd name="connsiteY4549" fmla="*/ 1257095 h 2993922"/>
              <a:gd name="connsiteX4550" fmla="*/ 6820224 w 8938307"/>
              <a:gd name="connsiteY4550" fmla="*/ 1267685 h 2993922"/>
              <a:gd name="connsiteX4551" fmla="*/ 6836110 w 8938307"/>
              <a:gd name="connsiteY4551" fmla="*/ 1272981 h 2993922"/>
              <a:gd name="connsiteX4552" fmla="*/ 6846700 w 8938307"/>
              <a:gd name="connsiteY4552" fmla="*/ 1272981 h 2993922"/>
              <a:gd name="connsiteX4553" fmla="*/ 6873177 w 8938307"/>
              <a:gd name="connsiteY4553" fmla="*/ 1283571 h 2993922"/>
              <a:gd name="connsiteX4554" fmla="*/ 6904948 w 8938307"/>
              <a:gd name="connsiteY4554" fmla="*/ 1288866 h 2993922"/>
              <a:gd name="connsiteX4555" fmla="*/ 6915539 w 8938307"/>
              <a:gd name="connsiteY4555" fmla="*/ 1278276 h 2993922"/>
              <a:gd name="connsiteX4556" fmla="*/ 6915539 w 8938307"/>
              <a:gd name="connsiteY4556" fmla="*/ 1294162 h 2993922"/>
              <a:gd name="connsiteX4557" fmla="*/ 6936718 w 8938307"/>
              <a:gd name="connsiteY4557" fmla="*/ 1299456 h 2993922"/>
              <a:gd name="connsiteX4558" fmla="*/ 6957900 w 8938307"/>
              <a:gd name="connsiteY4558" fmla="*/ 1304752 h 2993922"/>
              <a:gd name="connsiteX4559" fmla="*/ 6968491 w 8938307"/>
              <a:gd name="connsiteY4559" fmla="*/ 1320637 h 2993922"/>
              <a:gd name="connsiteX4560" fmla="*/ 6973785 w 8938307"/>
              <a:gd name="connsiteY4560" fmla="*/ 1320637 h 2993922"/>
              <a:gd name="connsiteX4561" fmla="*/ 6989670 w 8938307"/>
              <a:gd name="connsiteY4561" fmla="*/ 1320637 h 2993922"/>
              <a:gd name="connsiteX4562" fmla="*/ 7005558 w 8938307"/>
              <a:gd name="connsiteY4562" fmla="*/ 1325933 h 2993922"/>
              <a:gd name="connsiteX4563" fmla="*/ 7026737 w 8938307"/>
              <a:gd name="connsiteY4563" fmla="*/ 1325933 h 2993922"/>
              <a:gd name="connsiteX4564" fmla="*/ 7042622 w 8938307"/>
              <a:gd name="connsiteY4564" fmla="*/ 1331228 h 2993922"/>
              <a:gd name="connsiteX4565" fmla="*/ 7047918 w 8938307"/>
              <a:gd name="connsiteY4565" fmla="*/ 1341818 h 2993922"/>
              <a:gd name="connsiteX4566" fmla="*/ 7069100 w 8938307"/>
              <a:gd name="connsiteY4566" fmla="*/ 1341818 h 2993922"/>
              <a:gd name="connsiteX4567" fmla="*/ 7100870 w 8938307"/>
              <a:gd name="connsiteY4567" fmla="*/ 1352408 h 2993922"/>
              <a:gd name="connsiteX4568" fmla="*/ 7116756 w 8938307"/>
              <a:gd name="connsiteY4568" fmla="*/ 1352408 h 2993922"/>
              <a:gd name="connsiteX4569" fmla="*/ 7127347 w 8938307"/>
              <a:gd name="connsiteY4569" fmla="*/ 1362999 h 2993922"/>
              <a:gd name="connsiteX4570" fmla="*/ 7153822 w 8938307"/>
              <a:gd name="connsiteY4570" fmla="*/ 1373589 h 2993922"/>
              <a:gd name="connsiteX4571" fmla="*/ 7190889 w 8938307"/>
              <a:gd name="connsiteY4571" fmla="*/ 1384180 h 2993922"/>
              <a:gd name="connsiteX4572" fmla="*/ 7249136 w 8938307"/>
              <a:gd name="connsiteY4572" fmla="*/ 1400066 h 2993922"/>
              <a:gd name="connsiteX4573" fmla="*/ 7286203 w 8938307"/>
              <a:gd name="connsiteY4573" fmla="*/ 1405360 h 2993922"/>
              <a:gd name="connsiteX4574" fmla="*/ 7296793 w 8938307"/>
              <a:gd name="connsiteY4574" fmla="*/ 1405360 h 2993922"/>
              <a:gd name="connsiteX4575" fmla="*/ 7317974 w 8938307"/>
              <a:gd name="connsiteY4575" fmla="*/ 1415951 h 2993922"/>
              <a:gd name="connsiteX4576" fmla="*/ 7370926 w 8938307"/>
              <a:gd name="connsiteY4576" fmla="*/ 1426541 h 2993922"/>
              <a:gd name="connsiteX4577" fmla="*/ 7360336 w 8938307"/>
              <a:gd name="connsiteY4577" fmla="*/ 1415951 h 2993922"/>
              <a:gd name="connsiteX4578" fmla="*/ 7339155 w 8938307"/>
              <a:gd name="connsiteY4578" fmla="*/ 1405360 h 2993922"/>
              <a:gd name="connsiteX4579" fmla="*/ 7307384 w 8938307"/>
              <a:gd name="connsiteY4579" fmla="*/ 1394770 h 2993922"/>
              <a:gd name="connsiteX4580" fmla="*/ 7286203 w 8938307"/>
              <a:gd name="connsiteY4580" fmla="*/ 1394770 h 2993922"/>
              <a:gd name="connsiteX4581" fmla="*/ 7275612 w 8938307"/>
              <a:gd name="connsiteY4581" fmla="*/ 1394770 h 2993922"/>
              <a:gd name="connsiteX4582" fmla="*/ 7227956 w 8938307"/>
              <a:gd name="connsiteY4582" fmla="*/ 1368293 h 2993922"/>
              <a:gd name="connsiteX4583" fmla="*/ 7159118 w 8938307"/>
              <a:gd name="connsiteY4583" fmla="*/ 1352408 h 2993922"/>
              <a:gd name="connsiteX4584" fmla="*/ 7127347 w 8938307"/>
              <a:gd name="connsiteY4584" fmla="*/ 1331228 h 2993922"/>
              <a:gd name="connsiteX4585" fmla="*/ 7111462 w 8938307"/>
              <a:gd name="connsiteY4585" fmla="*/ 1325933 h 2993922"/>
              <a:gd name="connsiteX4586" fmla="*/ 7074395 w 8938307"/>
              <a:gd name="connsiteY4586" fmla="*/ 1310047 h 2993922"/>
              <a:gd name="connsiteX4587" fmla="*/ 7042622 w 8938307"/>
              <a:gd name="connsiteY4587" fmla="*/ 1310047 h 2993922"/>
              <a:gd name="connsiteX4588" fmla="*/ 7016148 w 8938307"/>
              <a:gd name="connsiteY4588" fmla="*/ 1294162 h 2993922"/>
              <a:gd name="connsiteX4589" fmla="*/ 6994966 w 8938307"/>
              <a:gd name="connsiteY4589" fmla="*/ 1288866 h 2993922"/>
              <a:gd name="connsiteX4590" fmla="*/ 6984376 w 8938307"/>
              <a:gd name="connsiteY4590" fmla="*/ 1288866 h 2993922"/>
              <a:gd name="connsiteX4591" fmla="*/ 6968491 w 8938307"/>
              <a:gd name="connsiteY4591" fmla="*/ 1288866 h 2993922"/>
              <a:gd name="connsiteX4592" fmla="*/ 6957900 w 8938307"/>
              <a:gd name="connsiteY4592" fmla="*/ 1278276 h 2993922"/>
              <a:gd name="connsiteX4593" fmla="*/ 6904948 w 8938307"/>
              <a:gd name="connsiteY4593" fmla="*/ 1257095 h 2993922"/>
              <a:gd name="connsiteX4594" fmla="*/ 6883766 w 8938307"/>
              <a:gd name="connsiteY4594" fmla="*/ 1262389 h 2993922"/>
              <a:gd name="connsiteX4595" fmla="*/ 6873177 w 8938307"/>
              <a:gd name="connsiteY4595" fmla="*/ 1257095 h 2993922"/>
              <a:gd name="connsiteX4596" fmla="*/ 6851996 w 8938307"/>
              <a:gd name="connsiteY4596" fmla="*/ 1251800 h 2993922"/>
              <a:gd name="connsiteX4597" fmla="*/ 6825520 w 8938307"/>
              <a:gd name="connsiteY4597" fmla="*/ 1246504 h 2993922"/>
              <a:gd name="connsiteX4598" fmla="*/ 6799044 w 8938307"/>
              <a:gd name="connsiteY4598" fmla="*/ 1246504 h 2993922"/>
              <a:gd name="connsiteX4599" fmla="*/ 6788454 w 8938307"/>
              <a:gd name="connsiteY4599" fmla="*/ 1235914 h 2993922"/>
              <a:gd name="connsiteX4600" fmla="*/ 6767272 w 8938307"/>
              <a:gd name="connsiteY4600" fmla="*/ 1235914 h 2993922"/>
              <a:gd name="connsiteX4601" fmla="*/ 6740796 w 8938307"/>
              <a:gd name="connsiteY4601" fmla="*/ 1230619 h 2993922"/>
              <a:gd name="connsiteX4602" fmla="*/ 6735502 w 8938307"/>
              <a:gd name="connsiteY4602" fmla="*/ 1225324 h 2993922"/>
              <a:gd name="connsiteX4603" fmla="*/ 3320093 w 8938307"/>
              <a:gd name="connsiteY4603" fmla="*/ 1225324 h 2993922"/>
              <a:gd name="connsiteX4604" fmla="*/ 3314799 w 8938307"/>
              <a:gd name="connsiteY4604" fmla="*/ 1235914 h 2993922"/>
              <a:gd name="connsiteX4605" fmla="*/ 3325389 w 8938307"/>
              <a:gd name="connsiteY4605" fmla="*/ 1230619 h 2993922"/>
              <a:gd name="connsiteX4606" fmla="*/ 3320093 w 8938307"/>
              <a:gd name="connsiteY4606" fmla="*/ 1225324 h 2993922"/>
              <a:gd name="connsiteX4607" fmla="*/ 3124171 w 8938307"/>
              <a:gd name="connsiteY4607" fmla="*/ 1225324 h 2993922"/>
              <a:gd name="connsiteX4608" fmla="*/ 3124171 w 8938307"/>
              <a:gd name="connsiteY4608" fmla="*/ 1235914 h 2993922"/>
              <a:gd name="connsiteX4609" fmla="*/ 3145351 w 8938307"/>
              <a:gd name="connsiteY4609" fmla="*/ 1246504 h 2993922"/>
              <a:gd name="connsiteX4610" fmla="*/ 3145351 w 8938307"/>
              <a:gd name="connsiteY4610" fmla="*/ 1235914 h 2993922"/>
              <a:gd name="connsiteX4611" fmla="*/ 3134762 w 8938307"/>
              <a:gd name="connsiteY4611" fmla="*/ 1235914 h 2993922"/>
              <a:gd name="connsiteX4612" fmla="*/ 3124171 w 8938307"/>
              <a:gd name="connsiteY4612" fmla="*/ 1225324 h 2993922"/>
              <a:gd name="connsiteX4613" fmla="*/ 2975906 w 8938307"/>
              <a:gd name="connsiteY4613" fmla="*/ 1225324 h 2993922"/>
              <a:gd name="connsiteX4614" fmla="*/ 2986495 w 8938307"/>
              <a:gd name="connsiteY4614" fmla="*/ 1235914 h 2993922"/>
              <a:gd name="connsiteX4615" fmla="*/ 2986495 w 8938307"/>
              <a:gd name="connsiteY4615" fmla="*/ 1225324 h 2993922"/>
              <a:gd name="connsiteX4616" fmla="*/ 2975906 w 8938307"/>
              <a:gd name="connsiteY4616" fmla="*/ 1225324 h 2993922"/>
              <a:gd name="connsiteX4617" fmla="*/ 1196717 w 8938307"/>
              <a:gd name="connsiteY4617" fmla="*/ 1225324 h 2993922"/>
              <a:gd name="connsiteX4618" fmla="*/ 1217897 w 8938307"/>
              <a:gd name="connsiteY4618" fmla="*/ 1235914 h 2993922"/>
              <a:gd name="connsiteX4619" fmla="*/ 1228487 w 8938307"/>
              <a:gd name="connsiteY4619" fmla="*/ 1246504 h 2993922"/>
              <a:gd name="connsiteX4620" fmla="*/ 1207306 w 8938307"/>
              <a:gd name="connsiteY4620" fmla="*/ 1246504 h 2993922"/>
              <a:gd name="connsiteX4621" fmla="*/ 1196717 w 8938307"/>
              <a:gd name="connsiteY4621" fmla="*/ 1235914 h 2993922"/>
              <a:gd name="connsiteX4622" fmla="*/ 1196717 w 8938307"/>
              <a:gd name="connsiteY4622" fmla="*/ 1225324 h 2993922"/>
              <a:gd name="connsiteX4623" fmla="*/ 8059302 w 8938307"/>
              <a:gd name="connsiteY4623" fmla="*/ 1214733 h 2993922"/>
              <a:gd name="connsiteX4624" fmla="*/ 8080483 w 8938307"/>
              <a:gd name="connsiteY4624" fmla="*/ 1214733 h 2993922"/>
              <a:gd name="connsiteX4625" fmla="*/ 8080483 w 8938307"/>
              <a:gd name="connsiteY4625" fmla="*/ 1225324 h 2993922"/>
              <a:gd name="connsiteX4626" fmla="*/ 8064598 w 8938307"/>
              <a:gd name="connsiteY4626" fmla="*/ 1220029 h 2993922"/>
              <a:gd name="connsiteX4627" fmla="*/ 8059302 w 8938307"/>
              <a:gd name="connsiteY4627" fmla="*/ 1214733 h 2993922"/>
              <a:gd name="connsiteX4628" fmla="*/ 6703730 w 8938307"/>
              <a:gd name="connsiteY4628" fmla="*/ 1214733 h 2993922"/>
              <a:gd name="connsiteX4629" fmla="*/ 6698435 w 8938307"/>
              <a:gd name="connsiteY4629" fmla="*/ 1230619 h 2993922"/>
              <a:gd name="connsiteX4630" fmla="*/ 6709025 w 8938307"/>
              <a:gd name="connsiteY4630" fmla="*/ 1235914 h 2993922"/>
              <a:gd name="connsiteX4631" fmla="*/ 6714320 w 8938307"/>
              <a:gd name="connsiteY4631" fmla="*/ 1235914 h 2993922"/>
              <a:gd name="connsiteX4632" fmla="*/ 6714320 w 8938307"/>
              <a:gd name="connsiteY4632" fmla="*/ 1225324 h 2993922"/>
              <a:gd name="connsiteX4633" fmla="*/ 2944134 w 8938307"/>
              <a:gd name="connsiteY4633" fmla="*/ 1214733 h 2993922"/>
              <a:gd name="connsiteX4634" fmla="*/ 2949429 w 8938307"/>
              <a:gd name="connsiteY4634" fmla="*/ 1225324 h 2993922"/>
              <a:gd name="connsiteX4635" fmla="*/ 2954724 w 8938307"/>
              <a:gd name="connsiteY4635" fmla="*/ 1220029 h 2993922"/>
              <a:gd name="connsiteX4636" fmla="*/ 2944134 w 8938307"/>
              <a:gd name="connsiteY4636" fmla="*/ 1214733 h 2993922"/>
              <a:gd name="connsiteX4637" fmla="*/ 2795868 w 8938307"/>
              <a:gd name="connsiteY4637" fmla="*/ 1214733 h 2993922"/>
              <a:gd name="connsiteX4638" fmla="*/ 2801163 w 8938307"/>
              <a:gd name="connsiteY4638" fmla="*/ 1225324 h 2993922"/>
              <a:gd name="connsiteX4639" fmla="*/ 2806458 w 8938307"/>
              <a:gd name="connsiteY4639" fmla="*/ 1220029 h 2993922"/>
              <a:gd name="connsiteX4640" fmla="*/ 2795868 w 8938307"/>
              <a:gd name="connsiteY4640" fmla="*/ 1214733 h 2993922"/>
              <a:gd name="connsiteX4641" fmla="*/ 2020121 w 8938307"/>
              <a:gd name="connsiteY4641" fmla="*/ 1214733 h 2993922"/>
              <a:gd name="connsiteX4642" fmla="*/ 2033359 w 8938307"/>
              <a:gd name="connsiteY4642" fmla="*/ 1225324 h 2993922"/>
              <a:gd name="connsiteX4643" fmla="*/ 2022769 w 8938307"/>
              <a:gd name="connsiteY4643" fmla="*/ 1225324 h 2993922"/>
              <a:gd name="connsiteX4644" fmla="*/ 2012178 w 8938307"/>
              <a:gd name="connsiteY4644" fmla="*/ 1225324 h 2993922"/>
              <a:gd name="connsiteX4645" fmla="*/ 2001587 w 8938307"/>
              <a:gd name="connsiteY4645" fmla="*/ 1235914 h 2993922"/>
              <a:gd name="connsiteX4646" fmla="*/ 2001587 w 8938307"/>
              <a:gd name="connsiteY4646" fmla="*/ 1225324 h 2993922"/>
              <a:gd name="connsiteX4647" fmla="*/ 2020121 w 8938307"/>
              <a:gd name="connsiteY4647" fmla="*/ 1214733 h 2993922"/>
              <a:gd name="connsiteX4648" fmla="*/ 1959226 w 8938307"/>
              <a:gd name="connsiteY4648" fmla="*/ 1214733 h 2993922"/>
              <a:gd name="connsiteX4649" fmla="*/ 1969816 w 8938307"/>
              <a:gd name="connsiteY4649" fmla="*/ 1214733 h 2993922"/>
              <a:gd name="connsiteX4650" fmla="*/ 1964522 w 8938307"/>
              <a:gd name="connsiteY4650" fmla="*/ 1225324 h 2993922"/>
              <a:gd name="connsiteX4651" fmla="*/ 1953930 w 8938307"/>
              <a:gd name="connsiteY4651" fmla="*/ 1220029 h 2993922"/>
              <a:gd name="connsiteX4652" fmla="*/ 1959226 w 8938307"/>
              <a:gd name="connsiteY4652" fmla="*/ 1214733 h 2993922"/>
              <a:gd name="connsiteX4653" fmla="*/ 8027531 w 8938307"/>
              <a:gd name="connsiteY4653" fmla="*/ 1204143 h 2993922"/>
              <a:gd name="connsiteX4654" fmla="*/ 8038123 w 8938307"/>
              <a:gd name="connsiteY4654" fmla="*/ 1204143 h 2993922"/>
              <a:gd name="connsiteX4655" fmla="*/ 8038123 w 8938307"/>
              <a:gd name="connsiteY4655" fmla="*/ 1214733 h 2993922"/>
              <a:gd name="connsiteX4656" fmla="*/ 7752182 w 8938307"/>
              <a:gd name="connsiteY4656" fmla="*/ 1204143 h 2993922"/>
              <a:gd name="connsiteX4657" fmla="*/ 7762772 w 8938307"/>
              <a:gd name="connsiteY4657" fmla="*/ 1204143 h 2993922"/>
              <a:gd name="connsiteX4658" fmla="*/ 7752182 w 8938307"/>
              <a:gd name="connsiteY4658" fmla="*/ 1214733 h 2993922"/>
              <a:gd name="connsiteX4659" fmla="*/ 7752182 w 8938307"/>
              <a:gd name="connsiteY4659" fmla="*/ 1204143 h 2993922"/>
              <a:gd name="connsiteX4660" fmla="*/ 6576646 w 8938307"/>
              <a:gd name="connsiteY4660" fmla="*/ 1204143 h 2993922"/>
              <a:gd name="connsiteX4661" fmla="*/ 6587236 w 8938307"/>
              <a:gd name="connsiteY4661" fmla="*/ 1214733 h 2993922"/>
              <a:gd name="connsiteX4662" fmla="*/ 6587236 w 8938307"/>
              <a:gd name="connsiteY4662" fmla="*/ 1209437 h 2993922"/>
              <a:gd name="connsiteX4663" fmla="*/ 6576646 w 8938307"/>
              <a:gd name="connsiteY4663" fmla="*/ 1204143 h 2993922"/>
              <a:gd name="connsiteX4664" fmla="*/ 2986495 w 8938307"/>
              <a:gd name="connsiteY4664" fmla="*/ 1204143 h 2993922"/>
              <a:gd name="connsiteX4665" fmla="*/ 2986495 w 8938307"/>
              <a:gd name="connsiteY4665" fmla="*/ 1214733 h 2993922"/>
              <a:gd name="connsiteX4666" fmla="*/ 2997086 w 8938307"/>
              <a:gd name="connsiteY4666" fmla="*/ 1209437 h 2993922"/>
              <a:gd name="connsiteX4667" fmla="*/ 2986495 w 8938307"/>
              <a:gd name="connsiteY4667" fmla="*/ 1204143 h 2993922"/>
              <a:gd name="connsiteX4668" fmla="*/ 2467566 w 8938307"/>
              <a:gd name="connsiteY4668" fmla="*/ 1204143 h 2993922"/>
              <a:gd name="connsiteX4669" fmla="*/ 2478156 w 8938307"/>
              <a:gd name="connsiteY4669" fmla="*/ 1204143 h 2993922"/>
              <a:gd name="connsiteX4670" fmla="*/ 2478156 w 8938307"/>
              <a:gd name="connsiteY4670" fmla="*/ 1214733 h 2993922"/>
              <a:gd name="connsiteX4671" fmla="*/ 2467566 w 8938307"/>
              <a:gd name="connsiteY4671" fmla="*/ 1204143 h 2993922"/>
              <a:gd name="connsiteX4672" fmla="*/ 2160443 w 8938307"/>
              <a:gd name="connsiteY4672" fmla="*/ 1204143 h 2993922"/>
              <a:gd name="connsiteX4673" fmla="*/ 2171034 w 8938307"/>
              <a:gd name="connsiteY4673" fmla="*/ 1214733 h 2993922"/>
              <a:gd name="connsiteX4674" fmla="*/ 2181625 w 8938307"/>
              <a:gd name="connsiteY4674" fmla="*/ 1209437 h 2993922"/>
              <a:gd name="connsiteX4675" fmla="*/ 2171034 w 8938307"/>
              <a:gd name="connsiteY4675" fmla="*/ 1204143 h 2993922"/>
              <a:gd name="connsiteX4676" fmla="*/ 1323802 w 8938307"/>
              <a:gd name="connsiteY4676" fmla="*/ 1204143 h 2993922"/>
              <a:gd name="connsiteX4677" fmla="*/ 1366162 w 8938307"/>
              <a:gd name="connsiteY4677" fmla="*/ 1214733 h 2993922"/>
              <a:gd name="connsiteX4678" fmla="*/ 1355573 w 8938307"/>
              <a:gd name="connsiteY4678" fmla="*/ 1235914 h 2993922"/>
              <a:gd name="connsiteX4679" fmla="*/ 1323802 w 8938307"/>
              <a:gd name="connsiteY4679" fmla="*/ 1225324 h 2993922"/>
              <a:gd name="connsiteX4680" fmla="*/ 1318506 w 8938307"/>
              <a:gd name="connsiteY4680" fmla="*/ 1214733 h 2993922"/>
              <a:gd name="connsiteX4681" fmla="*/ 1323802 w 8938307"/>
              <a:gd name="connsiteY4681" fmla="*/ 1204143 h 2993922"/>
              <a:gd name="connsiteX4682" fmla="*/ 7879267 w 8938307"/>
              <a:gd name="connsiteY4682" fmla="*/ 1198849 h 2993922"/>
              <a:gd name="connsiteX4683" fmla="*/ 7868675 w 8938307"/>
              <a:gd name="connsiteY4683" fmla="*/ 1204143 h 2993922"/>
              <a:gd name="connsiteX4684" fmla="*/ 7879267 w 8938307"/>
              <a:gd name="connsiteY4684" fmla="*/ 1214733 h 2993922"/>
              <a:gd name="connsiteX4685" fmla="*/ 7889856 w 8938307"/>
              <a:gd name="connsiteY4685" fmla="*/ 1214733 h 2993922"/>
              <a:gd name="connsiteX4686" fmla="*/ 7889856 w 8938307"/>
              <a:gd name="connsiteY4686" fmla="*/ 1204143 h 2993922"/>
              <a:gd name="connsiteX4687" fmla="*/ 7879267 w 8938307"/>
              <a:gd name="connsiteY4687" fmla="*/ 1198849 h 2993922"/>
              <a:gd name="connsiteX4688" fmla="*/ 7995760 w 8938307"/>
              <a:gd name="connsiteY4688" fmla="*/ 1193552 h 2993922"/>
              <a:gd name="connsiteX4689" fmla="*/ 8006350 w 8938307"/>
              <a:gd name="connsiteY4689" fmla="*/ 1193552 h 2993922"/>
              <a:gd name="connsiteX4690" fmla="*/ 8006350 w 8938307"/>
              <a:gd name="connsiteY4690" fmla="*/ 1204143 h 2993922"/>
              <a:gd name="connsiteX4691" fmla="*/ 1461477 w 8938307"/>
              <a:gd name="connsiteY4691" fmla="*/ 1193552 h 2993922"/>
              <a:gd name="connsiteX4692" fmla="*/ 1472067 w 8938307"/>
              <a:gd name="connsiteY4692" fmla="*/ 1193552 h 2993922"/>
              <a:gd name="connsiteX4693" fmla="*/ 1461477 w 8938307"/>
              <a:gd name="connsiteY4693" fmla="*/ 1204143 h 2993922"/>
              <a:gd name="connsiteX4694" fmla="*/ 1461477 w 8938307"/>
              <a:gd name="connsiteY4694" fmla="*/ 1193552 h 2993922"/>
              <a:gd name="connsiteX4695" fmla="*/ 1080222 w 8938307"/>
              <a:gd name="connsiteY4695" fmla="*/ 1193552 h 2993922"/>
              <a:gd name="connsiteX4696" fmla="*/ 1111993 w 8938307"/>
              <a:gd name="connsiteY4696" fmla="*/ 1193552 h 2993922"/>
              <a:gd name="connsiteX4697" fmla="*/ 1138469 w 8938307"/>
              <a:gd name="connsiteY4697" fmla="*/ 1220029 h 2993922"/>
              <a:gd name="connsiteX4698" fmla="*/ 1127878 w 8938307"/>
              <a:gd name="connsiteY4698" fmla="*/ 1214733 h 2993922"/>
              <a:gd name="connsiteX4699" fmla="*/ 1101402 w 8938307"/>
              <a:gd name="connsiteY4699" fmla="*/ 1204143 h 2993922"/>
              <a:gd name="connsiteX4700" fmla="*/ 1080222 w 8938307"/>
              <a:gd name="connsiteY4700" fmla="*/ 1193552 h 2993922"/>
              <a:gd name="connsiteX4701" fmla="*/ 2671431 w 8938307"/>
              <a:gd name="connsiteY4701" fmla="*/ 1188258 h 2993922"/>
              <a:gd name="connsiteX4702" fmla="*/ 2679374 w 8938307"/>
              <a:gd name="connsiteY4702" fmla="*/ 1193552 h 2993922"/>
              <a:gd name="connsiteX4703" fmla="*/ 2674080 w 8938307"/>
              <a:gd name="connsiteY4703" fmla="*/ 1204143 h 2993922"/>
              <a:gd name="connsiteX4704" fmla="*/ 2668783 w 8938307"/>
              <a:gd name="connsiteY4704" fmla="*/ 1193552 h 2993922"/>
              <a:gd name="connsiteX4705" fmla="*/ 2671431 w 8938307"/>
              <a:gd name="connsiteY4705" fmla="*/ 1188258 h 2993922"/>
              <a:gd name="connsiteX4706" fmla="*/ 8122846 w 8938307"/>
              <a:gd name="connsiteY4706" fmla="*/ 1182962 h 2993922"/>
              <a:gd name="connsiteX4707" fmla="*/ 8122846 w 8938307"/>
              <a:gd name="connsiteY4707" fmla="*/ 1193552 h 2993922"/>
              <a:gd name="connsiteX4708" fmla="*/ 8112254 w 8938307"/>
              <a:gd name="connsiteY4708" fmla="*/ 1193552 h 2993922"/>
              <a:gd name="connsiteX4709" fmla="*/ 7953398 w 8938307"/>
              <a:gd name="connsiteY4709" fmla="*/ 1182962 h 2993922"/>
              <a:gd name="connsiteX4710" fmla="*/ 7963990 w 8938307"/>
              <a:gd name="connsiteY4710" fmla="*/ 1182962 h 2993922"/>
              <a:gd name="connsiteX4711" fmla="*/ 7974579 w 8938307"/>
              <a:gd name="connsiteY4711" fmla="*/ 1193552 h 2993922"/>
              <a:gd name="connsiteX4712" fmla="*/ 7958694 w 8938307"/>
              <a:gd name="connsiteY4712" fmla="*/ 1188258 h 2993922"/>
              <a:gd name="connsiteX4713" fmla="*/ 7953398 w 8938307"/>
              <a:gd name="connsiteY4713" fmla="*/ 1182962 h 2993922"/>
              <a:gd name="connsiteX4714" fmla="*/ 2012178 w 8938307"/>
              <a:gd name="connsiteY4714" fmla="*/ 1182962 h 2993922"/>
              <a:gd name="connsiteX4715" fmla="*/ 2022769 w 8938307"/>
              <a:gd name="connsiteY4715" fmla="*/ 1193552 h 2993922"/>
              <a:gd name="connsiteX4716" fmla="*/ 2022769 w 8938307"/>
              <a:gd name="connsiteY4716" fmla="*/ 1182962 h 2993922"/>
              <a:gd name="connsiteX4717" fmla="*/ 1175535 w 8938307"/>
              <a:gd name="connsiteY4717" fmla="*/ 1182962 h 2993922"/>
              <a:gd name="connsiteX4718" fmla="*/ 1186126 w 8938307"/>
              <a:gd name="connsiteY4718" fmla="*/ 1193552 h 2993922"/>
              <a:gd name="connsiteX4719" fmla="*/ 1175535 w 8938307"/>
              <a:gd name="connsiteY4719" fmla="*/ 1193552 h 2993922"/>
              <a:gd name="connsiteX4720" fmla="*/ 1170240 w 8938307"/>
              <a:gd name="connsiteY4720" fmla="*/ 1188258 h 2993922"/>
              <a:gd name="connsiteX4721" fmla="*/ 1175535 w 8938307"/>
              <a:gd name="connsiteY4721" fmla="*/ 1182962 h 2993922"/>
              <a:gd name="connsiteX4722" fmla="*/ 7889856 w 8938307"/>
              <a:gd name="connsiteY4722" fmla="*/ 1172371 h 2993922"/>
              <a:gd name="connsiteX4723" fmla="*/ 7900446 w 8938307"/>
              <a:gd name="connsiteY4723" fmla="*/ 1182962 h 2993922"/>
              <a:gd name="connsiteX4724" fmla="*/ 7900446 w 8938307"/>
              <a:gd name="connsiteY4724" fmla="*/ 1172371 h 2993922"/>
              <a:gd name="connsiteX4725" fmla="*/ 7889856 w 8938307"/>
              <a:gd name="connsiteY4725" fmla="*/ 1172371 h 2993922"/>
              <a:gd name="connsiteX4726" fmla="*/ 7868675 w 8938307"/>
              <a:gd name="connsiteY4726" fmla="*/ 1172371 h 2993922"/>
              <a:gd name="connsiteX4727" fmla="*/ 7873971 w 8938307"/>
              <a:gd name="connsiteY4727" fmla="*/ 1182962 h 2993922"/>
              <a:gd name="connsiteX4728" fmla="*/ 7879267 w 8938307"/>
              <a:gd name="connsiteY4728" fmla="*/ 1177666 h 2993922"/>
              <a:gd name="connsiteX4729" fmla="*/ 7868675 w 8938307"/>
              <a:gd name="connsiteY4729" fmla="*/ 1172371 h 2993922"/>
              <a:gd name="connsiteX4730" fmla="*/ 6031238 w 8938307"/>
              <a:gd name="connsiteY4730" fmla="*/ 1172371 h 2993922"/>
              <a:gd name="connsiteX4731" fmla="*/ 6025943 w 8938307"/>
              <a:gd name="connsiteY4731" fmla="*/ 1182962 h 2993922"/>
              <a:gd name="connsiteX4732" fmla="*/ 6036534 w 8938307"/>
              <a:gd name="connsiteY4732" fmla="*/ 1182962 h 2993922"/>
              <a:gd name="connsiteX4733" fmla="*/ 6036534 w 8938307"/>
              <a:gd name="connsiteY4733" fmla="*/ 1177666 h 2993922"/>
              <a:gd name="connsiteX4734" fmla="*/ 6031238 w 8938307"/>
              <a:gd name="connsiteY4734" fmla="*/ 1172371 h 2993922"/>
              <a:gd name="connsiteX4735" fmla="*/ 1885093 w 8938307"/>
              <a:gd name="connsiteY4735" fmla="*/ 1172371 h 2993922"/>
              <a:gd name="connsiteX4736" fmla="*/ 1885093 w 8938307"/>
              <a:gd name="connsiteY4736" fmla="*/ 1182962 h 2993922"/>
              <a:gd name="connsiteX4737" fmla="*/ 1874503 w 8938307"/>
              <a:gd name="connsiteY4737" fmla="*/ 1182962 h 2993922"/>
              <a:gd name="connsiteX4738" fmla="*/ 1885093 w 8938307"/>
              <a:gd name="connsiteY4738" fmla="*/ 1172371 h 2993922"/>
              <a:gd name="connsiteX4739" fmla="*/ 8888002 w 8938307"/>
              <a:gd name="connsiteY4739" fmla="*/ 1164428 h 2993922"/>
              <a:gd name="connsiteX4740" fmla="*/ 8895945 w 8938307"/>
              <a:gd name="connsiteY4740" fmla="*/ 1167077 h 2993922"/>
              <a:gd name="connsiteX4741" fmla="*/ 8906536 w 8938307"/>
              <a:gd name="connsiteY4741" fmla="*/ 1172371 h 2993922"/>
              <a:gd name="connsiteX4742" fmla="*/ 8895945 w 8938307"/>
              <a:gd name="connsiteY4742" fmla="*/ 1172371 h 2993922"/>
              <a:gd name="connsiteX4743" fmla="*/ 8885355 w 8938307"/>
              <a:gd name="connsiteY4743" fmla="*/ 1167077 h 2993922"/>
              <a:gd name="connsiteX4744" fmla="*/ 8888002 w 8938307"/>
              <a:gd name="connsiteY4744" fmla="*/ 1164428 h 2993922"/>
              <a:gd name="connsiteX4745" fmla="*/ 2859410 w 8938307"/>
              <a:gd name="connsiteY4745" fmla="*/ 1161781 h 2993922"/>
              <a:gd name="connsiteX4746" fmla="*/ 2854115 w 8938307"/>
              <a:gd name="connsiteY4746" fmla="*/ 1167077 h 2993922"/>
              <a:gd name="connsiteX4747" fmla="*/ 2864707 w 8938307"/>
              <a:gd name="connsiteY4747" fmla="*/ 1172371 h 2993922"/>
              <a:gd name="connsiteX4748" fmla="*/ 2870002 w 8938307"/>
              <a:gd name="connsiteY4748" fmla="*/ 1161781 h 2993922"/>
              <a:gd name="connsiteX4749" fmla="*/ 2859410 w 8938307"/>
              <a:gd name="connsiteY4749" fmla="*/ 1161781 h 2993922"/>
              <a:gd name="connsiteX4750" fmla="*/ 2075721 w 8938307"/>
              <a:gd name="connsiteY4750" fmla="*/ 1161781 h 2993922"/>
              <a:gd name="connsiteX4751" fmla="*/ 2086311 w 8938307"/>
              <a:gd name="connsiteY4751" fmla="*/ 1172371 h 2993922"/>
              <a:gd name="connsiteX4752" fmla="*/ 2086311 w 8938307"/>
              <a:gd name="connsiteY4752" fmla="*/ 1182962 h 2993922"/>
              <a:gd name="connsiteX4753" fmla="*/ 2096901 w 8938307"/>
              <a:gd name="connsiteY4753" fmla="*/ 1182962 h 2993922"/>
              <a:gd name="connsiteX4754" fmla="*/ 2086311 w 8938307"/>
              <a:gd name="connsiteY4754" fmla="*/ 1193552 h 2993922"/>
              <a:gd name="connsiteX4755" fmla="*/ 2075721 w 8938307"/>
              <a:gd name="connsiteY4755" fmla="*/ 1193552 h 2993922"/>
              <a:gd name="connsiteX4756" fmla="*/ 2118082 w 8938307"/>
              <a:gd name="connsiteY4756" fmla="*/ 1204143 h 2993922"/>
              <a:gd name="connsiteX4757" fmla="*/ 2107491 w 8938307"/>
              <a:gd name="connsiteY4757" fmla="*/ 1193552 h 2993922"/>
              <a:gd name="connsiteX4758" fmla="*/ 2107491 w 8938307"/>
              <a:gd name="connsiteY4758" fmla="*/ 1182962 h 2993922"/>
              <a:gd name="connsiteX4759" fmla="*/ 2149853 w 8938307"/>
              <a:gd name="connsiteY4759" fmla="*/ 1182962 h 2993922"/>
              <a:gd name="connsiteX4760" fmla="*/ 2192215 w 8938307"/>
              <a:gd name="connsiteY4760" fmla="*/ 1193552 h 2993922"/>
              <a:gd name="connsiteX4761" fmla="*/ 2160443 w 8938307"/>
              <a:gd name="connsiteY4761" fmla="*/ 1182962 h 2993922"/>
              <a:gd name="connsiteX4762" fmla="*/ 2128673 w 8938307"/>
              <a:gd name="connsiteY4762" fmla="*/ 1172371 h 2993922"/>
              <a:gd name="connsiteX4763" fmla="*/ 2075721 w 8938307"/>
              <a:gd name="connsiteY4763" fmla="*/ 1161781 h 2993922"/>
              <a:gd name="connsiteX4764" fmla="*/ 6502512 w 8938307"/>
              <a:gd name="connsiteY4764" fmla="*/ 1151191 h 2993922"/>
              <a:gd name="connsiteX4765" fmla="*/ 6486627 w 8938307"/>
              <a:gd name="connsiteY4765" fmla="*/ 1156485 h 2993922"/>
              <a:gd name="connsiteX4766" fmla="*/ 6491922 w 8938307"/>
              <a:gd name="connsiteY4766" fmla="*/ 1167077 h 2993922"/>
              <a:gd name="connsiteX4767" fmla="*/ 6518398 w 8938307"/>
              <a:gd name="connsiteY4767" fmla="*/ 1177666 h 2993922"/>
              <a:gd name="connsiteX4768" fmla="*/ 6544874 w 8938307"/>
              <a:gd name="connsiteY4768" fmla="*/ 1193552 h 2993922"/>
              <a:gd name="connsiteX4769" fmla="*/ 6560759 w 8938307"/>
              <a:gd name="connsiteY4769" fmla="*/ 1188258 h 2993922"/>
              <a:gd name="connsiteX4770" fmla="*/ 6566054 w 8938307"/>
              <a:gd name="connsiteY4770" fmla="*/ 1193552 h 2993922"/>
              <a:gd name="connsiteX4771" fmla="*/ 6576646 w 8938307"/>
              <a:gd name="connsiteY4771" fmla="*/ 1193552 h 2993922"/>
              <a:gd name="connsiteX4772" fmla="*/ 6597826 w 8938307"/>
              <a:gd name="connsiteY4772" fmla="*/ 1204143 h 2993922"/>
              <a:gd name="connsiteX4773" fmla="*/ 6629598 w 8938307"/>
              <a:gd name="connsiteY4773" fmla="*/ 1225324 h 2993922"/>
              <a:gd name="connsiteX4774" fmla="*/ 6629598 w 8938307"/>
              <a:gd name="connsiteY4774" fmla="*/ 1214733 h 2993922"/>
              <a:gd name="connsiteX4775" fmla="*/ 6629598 w 8938307"/>
              <a:gd name="connsiteY4775" fmla="*/ 1209437 h 2993922"/>
              <a:gd name="connsiteX4776" fmla="*/ 6629598 w 8938307"/>
              <a:gd name="connsiteY4776" fmla="*/ 1193552 h 2993922"/>
              <a:gd name="connsiteX4777" fmla="*/ 6640188 w 8938307"/>
              <a:gd name="connsiteY4777" fmla="*/ 1193552 h 2993922"/>
              <a:gd name="connsiteX4778" fmla="*/ 6640188 w 8938307"/>
              <a:gd name="connsiteY4778" fmla="*/ 1214733 h 2993922"/>
              <a:gd name="connsiteX4779" fmla="*/ 6650778 w 8938307"/>
              <a:gd name="connsiteY4779" fmla="*/ 1204143 h 2993922"/>
              <a:gd name="connsiteX4780" fmla="*/ 6661368 w 8938307"/>
              <a:gd name="connsiteY4780" fmla="*/ 1204143 h 2993922"/>
              <a:gd name="connsiteX4781" fmla="*/ 6671958 w 8938307"/>
              <a:gd name="connsiteY4781" fmla="*/ 1204143 h 2993922"/>
              <a:gd name="connsiteX4782" fmla="*/ 6661368 w 8938307"/>
              <a:gd name="connsiteY4782" fmla="*/ 1214733 h 2993922"/>
              <a:gd name="connsiteX4783" fmla="*/ 6666664 w 8938307"/>
              <a:gd name="connsiteY4783" fmla="*/ 1214733 h 2993922"/>
              <a:gd name="connsiteX4784" fmla="*/ 6682550 w 8938307"/>
              <a:gd name="connsiteY4784" fmla="*/ 1214733 h 2993922"/>
              <a:gd name="connsiteX4785" fmla="*/ 6693140 w 8938307"/>
              <a:gd name="connsiteY4785" fmla="*/ 1214733 h 2993922"/>
              <a:gd name="connsiteX4786" fmla="*/ 6693140 w 8938307"/>
              <a:gd name="connsiteY4786" fmla="*/ 1204143 h 2993922"/>
              <a:gd name="connsiteX4787" fmla="*/ 6682550 w 8938307"/>
              <a:gd name="connsiteY4787" fmla="*/ 1193552 h 2993922"/>
              <a:gd name="connsiteX4788" fmla="*/ 6661368 w 8938307"/>
              <a:gd name="connsiteY4788" fmla="*/ 1193552 h 2993922"/>
              <a:gd name="connsiteX4789" fmla="*/ 6645483 w 8938307"/>
              <a:gd name="connsiteY4789" fmla="*/ 1188258 h 2993922"/>
              <a:gd name="connsiteX4790" fmla="*/ 6640188 w 8938307"/>
              <a:gd name="connsiteY4790" fmla="*/ 1182962 h 2993922"/>
              <a:gd name="connsiteX4791" fmla="*/ 6629598 w 8938307"/>
              <a:gd name="connsiteY4791" fmla="*/ 1182962 h 2993922"/>
              <a:gd name="connsiteX4792" fmla="*/ 6629598 w 8938307"/>
              <a:gd name="connsiteY4792" fmla="*/ 1172371 h 2993922"/>
              <a:gd name="connsiteX4793" fmla="*/ 6629598 w 8938307"/>
              <a:gd name="connsiteY4793" fmla="*/ 1161781 h 2993922"/>
              <a:gd name="connsiteX4794" fmla="*/ 6624302 w 8938307"/>
              <a:gd name="connsiteY4794" fmla="*/ 1161781 h 2993922"/>
              <a:gd name="connsiteX4795" fmla="*/ 6608416 w 8938307"/>
              <a:gd name="connsiteY4795" fmla="*/ 1161781 h 2993922"/>
              <a:gd name="connsiteX4796" fmla="*/ 6581940 w 8938307"/>
              <a:gd name="connsiteY4796" fmla="*/ 1156485 h 2993922"/>
              <a:gd name="connsiteX4797" fmla="*/ 6555464 w 8938307"/>
              <a:gd name="connsiteY4797" fmla="*/ 1151191 h 2993922"/>
              <a:gd name="connsiteX4798" fmla="*/ 6534284 w 8938307"/>
              <a:gd name="connsiteY4798" fmla="*/ 1151191 h 2993922"/>
              <a:gd name="connsiteX4799" fmla="*/ 6534284 w 8938307"/>
              <a:gd name="connsiteY4799" fmla="*/ 1161781 h 2993922"/>
              <a:gd name="connsiteX4800" fmla="*/ 6502512 w 8938307"/>
              <a:gd name="connsiteY4800" fmla="*/ 1161781 h 2993922"/>
              <a:gd name="connsiteX4801" fmla="*/ 6100076 w 8938307"/>
              <a:gd name="connsiteY4801" fmla="*/ 1151191 h 2993922"/>
              <a:gd name="connsiteX4802" fmla="*/ 6100076 w 8938307"/>
              <a:gd name="connsiteY4802" fmla="*/ 1161781 h 2993922"/>
              <a:gd name="connsiteX4803" fmla="*/ 6110668 w 8938307"/>
              <a:gd name="connsiteY4803" fmla="*/ 1161781 h 2993922"/>
              <a:gd name="connsiteX4804" fmla="*/ 2329890 w 8938307"/>
              <a:gd name="connsiteY4804" fmla="*/ 1151191 h 2993922"/>
              <a:gd name="connsiteX4805" fmla="*/ 2329890 w 8938307"/>
              <a:gd name="connsiteY4805" fmla="*/ 1161781 h 2993922"/>
              <a:gd name="connsiteX4806" fmla="*/ 2340481 w 8938307"/>
              <a:gd name="connsiteY4806" fmla="*/ 1161781 h 2993922"/>
              <a:gd name="connsiteX4807" fmla="*/ 2329890 w 8938307"/>
              <a:gd name="connsiteY4807" fmla="*/ 1151191 h 2993922"/>
              <a:gd name="connsiteX4808" fmla="*/ 1863912 w 8938307"/>
              <a:gd name="connsiteY4808" fmla="*/ 1151191 h 2993922"/>
              <a:gd name="connsiteX4809" fmla="*/ 1858616 w 8938307"/>
              <a:gd name="connsiteY4809" fmla="*/ 1161781 h 2993922"/>
              <a:gd name="connsiteX4810" fmla="*/ 1853322 w 8938307"/>
              <a:gd name="connsiteY4810" fmla="*/ 1156485 h 2993922"/>
              <a:gd name="connsiteX4811" fmla="*/ 1863912 w 8938307"/>
              <a:gd name="connsiteY4811" fmla="*/ 1151191 h 2993922"/>
              <a:gd name="connsiteX4812" fmla="*/ 7433144 w 8938307"/>
              <a:gd name="connsiteY4812" fmla="*/ 1144572 h 2993922"/>
              <a:gd name="connsiteX4813" fmla="*/ 7429174 w 8938307"/>
              <a:gd name="connsiteY4813" fmla="*/ 1145896 h 2993922"/>
              <a:gd name="connsiteX4814" fmla="*/ 7434468 w 8938307"/>
              <a:gd name="connsiteY4814" fmla="*/ 1151191 h 2993922"/>
              <a:gd name="connsiteX4815" fmla="*/ 7433144 w 8938307"/>
              <a:gd name="connsiteY4815" fmla="*/ 1144572 h 2993922"/>
              <a:gd name="connsiteX4816" fmla="*/ 8800632 w 8938307"/>
              <a:gd name="connsiteY4816" fmla="*/ 1140600 h 2993922"/>
              <a:gd name="connsiteX4817" fmla="*/ 8837697 w 8938307"/>
              <a:gd name="connsiteY4817" fmla="*/ 1151191 h 2993922"/>
              <a:gd name="connsiteX4818" fmla="*/ 8874765 w 8938307"/>
              <a:gd name="connsiteY4818" fmla="*/ 1172371 h 2993922"/>
              <a:gd name="connsiteX4819" fmla="*/ 8832403 w 8938307"/>
              <a:gd name="connsiteY4819" fmla="*/ 1161781 h 2993922"/>
              <a:gd name="connsiteX4820" fmla="*/ 6438970 w 8938307"/>
              <a:gd name="connsiteY4820" fmla="*/ 1140600 h 2993922"/>
              <a:gd name="connsiteX4821" fmla="*/ 6449560 w 8938307"/>
              <a:gd name="connsiteY4821" fmla="*/ 1151191 h 2993922"/>
              <a:gd name="connsiteX4822" fmla="*/ 6454855 w 8938307"/>
              <a:gd name="connsiteY4822" fmla="*/ 1156485 h 2993922"/>
              <a:gd name="connsiteX4823" fmla="*/ 6460150 w 8938307"/>
              <a:gd name="connsiteY4823" fmla="*/ 1161781 h 2993922"/>
              <a:gd name="connsiteX4824" fmla="*/ 6470740 w 8938307"/>
              <a:gd name="connsiteY4824" fmla="*/ 1161781 h 2993922"/>
              <a:gd name="connsiteX4825" fmla="*/ 6470740 w 8938307"/>
              <a:gd name="connsiteY4825" fmla="*/ 1151191 h 2993922"/>
              <a:gd name="connsiteX4826" fmla="*/ 6460150 w 8938307"/>
              <a:gd name="connsiteY4826" fmla="*/ 1140600 h 2993922"/>
              <a:gd name="connsiteX4827" fmla="*/ 3283027 w 8938307"/>
              <a:gd name="connsiteY4827" fmla="*/ 1140600 h 2993922"/>
              <a:gd name="connsiteX4828" fmla="*/ 3293618 w 8938307"/>
              <a:gd name="connsiteY4828" fmla="*/ 1151191 h 2993922"/>
              <a:gd name="connsiteX4829" fmla="*/ 3293618 w 8938307"/>
              <a:gd name="connsiteY4829" fmla="*/ 1140600 h 2993922"/>
              <a:gd name="connsiteX4830" fmla="*/ 3018266 w 8938307"/>
              <a:gd name="connsiteY4830" fmla="*/ 1140600 h 2993922"/>
              <a:gd name="connsiteX4831" fmla="*/ 3007676 w 8938307"/>
              <a:gd name="connsiteY4831" fmla="*/ 1145896 h 2993922"/>
              <a:gd name="connsiteX4832" fmla="*/ 2997086 w 8938307"/>
              <a:gd name="connsiteY4832" fmla="*/ 1151191 h 2993922"/>
              <a:gd name="connsiteX4833" fmla="*/ 2986495 w 8938307"/>
              <a:gd name="connsiteY4833" fmla="*/ 1151191 h 2993922"/>
              <a:gd name="connsiteX4834" fmla="*/ 2997086 w 8938307"/>
              <a:gd name="connsiteY4834" fmla="*/ 1161781 h 2993922"/>
              <a:gd name="connsiteX4835" fmla="*/ 3018266 w 8938307"/>
              <a:gd name="connsiteY4835" fmla="*/ 1161781 h 2993922"/>
              <a:gd name="connsiteX4836" fmla="*/ 3028858 w 8938307"/>
              <a:gd name="connsiteY4836" fmla="*/ 1151191 h 2993922"/>
              <a:gd name="connsiteX4837" fmla="*/ 3018266 w 8938307"/>
              <a:gd name="connsiteY4837" fmla="*/ 1140600 h 2993922"/>
              <a:gd name="connsiteX4838" fmla="*/ 3190361 w 8938307"/>
              <a:gd name="connsiteY4838" fmla="*/ 1135306 h 2993922"/>
              <a:gd name="connsiteX4839" fmla="*/ 3187714 w 8938307"/>
              <a:gd name="connsiteY4839" fmla="*/ 1140600 h 2993922"/>
              <a:gd name="connsiteX4840" fmla="*/ 3198303 w 8938307"/>
              <a:gd name="connsiteY4840" fmla="*/ 1140600 h 2993922"/>
              <a:gd name="connsiteX4841" fmla="*/ 3190361 w 8938307"/>
              <a:gd name="connsiteY4841" fmla="*/ 1135306 h 2993922"/>
              <a:gd name="connsiteX4842" fmla="*/ 8048712 w 8938307"/>
              <a:gd name="connsiteY4842" fmla="*/ 1130010 h 2993922"/>
              <a:gd name="connsiteX4843" fmla="*/ 8069894 w 8938307"/>
              <a:gd name="connsiteY4843" fmla="*/ 1130010 h 2993922"/>
              <a:gd name="connsiteX4844" fmla="*/ 8069894 w 8938307"/>
              <a:gd name="connsiteY4844" fmla="*/ 1140600 h 2993922"/>
              <a:gd name="connsiteX4845" fmla="*/ 8048712 w 8938307"/>
              <a:gd name="connsiteY4845" fmla="*/ 1130010 h 2993922"/>
              <a:gd name="connsiteX4846" fmla="*/ 7752182 w 8938307"/>
              <a:gd name="connsiteY4846" fmla="*/ 1130010 h 2993922"/>
              <a:gd name="connsiteX4847" fmla="*/ 7752182 w 8938307"/>
              <a:gd name="connsiteY4847" fmla="*/ 1140600 h 2993922"/>
              <a:gd name="connsiteX4848" fmla="*/ 7762772 w 8938307"/>
              <a:gd name="connsiteY4848" fmla="*/ 1140600 h 2993922"/>
              <a:gd name="connsiteX4849" fmla="*/ 7752182 w 8938307"/>
              <a:gd name="connsiteY4849" fmla="*/ 1130010 h 2993922"/>
              <a:gd name="connsiteX4850" fmla="*/ 6417788 w 8938307"/>
              <a:gd name="connsiteY4850" fmla="*/ 1130010 h 2993922"/>
              <a:gd name="connsiteX4851" fmla="*/ 6417788 w 8938307"/>
              <a:gd name="connsiteY4851" fmla="*/ 1140600 h 2993922"/>
              <a:gd name="connsiteX4852" fmla="*/ 6423084 w 8938307"/>
              <a:gd name="connsiteY4852" fmla="*/ 1140600 h 2993922"/>
              <a:gd name="connsiteX4853" fmla="*/ 6417788 w 8938307"/>
              <a:gd name="connsiteY4853" fmla="*/ 1130010 h 2993922"/>
              <a:gd name="connsiteX4854" fmla="*/ 2319299 w 8938307"/>
              <a:gd name="connsiteY4854" fmla="*/ 1130010 h 2993922"/>
              <a:gd name="connsiteX4855" fmla="*/ 2308710 w 8938307"/>
              <a:gd name="connsiteY4855" fmla="*/ 1140600 h 2993922"/>
              <a:gd name="connsiteX4856" fmla="*/ 2319299 w 8938307"/>
              <a:gd name="connsiteY4856" fmla="*/ 1140600 h 2993922"/>
              <a:gd name="connsiteX4857" fmla="*/ 2319299 w 8938307"/>
              <a:gd name="connsiteY4857" fmla="*/ 1130010 h 2993922"/>
              <a:gd name="connsiteX4858" fmla="*/ 2758803 w 8938307"/>
              <a:gd name="connsiteY4858" fmla="*/ 1126700 h 2993922"/>
              <a:gd name="connsiteX4859" fmla="*/ 2742916 w 8938307"/>
              <a:gd name="connsiteY4859" fmla="*/ 1130010 h 2993922"/>
              <a:gd name="connsiteX4860" fmla="*/ 2732326 w 8938307"/>
              <a:gd name="connsiteY4860" fmla="*/ 1130010 h 2993922"/>
              <a:gd name="connsiteX4861" fmla="*/ 2753506 w 8938307"/>
              <a:gd name="connsiteY4861" fmla="*/ 1140600 h 2993922"/>
              <a:gd name="connsiteX4862" fmla="*/ 2785278 w 8938307"/>
              <a:gd name="connsiteY4862" fmla="*/ 1140600 h 2993922"/>
              <a:gd name="connsiteX4863" fmla="*/ 2795868 w 8938307"/>
              <a:gd name="connsiteY4863" fmla="*/ 1140600 h 2993922"/>
              <a:gd name="connsiteX4864" fmla="*/ 2806458 w 8938307"/>
              <a:gd name="connsiteY4864" fmla="*/ 1151191 h 2993922"/>
              <a:gd name="connsiteX4865" fmla="*/ 2817049 w 8938307"/>
              <a:gd name="connsiteY4865" fmla="*/ 1151191 h 2993922"/>
              <a:gd name="connsiteX4866" fmla="*/ 2806458 w 8938307"/>
              <a:gd name="connsiteY4866" fmla="*/ 1140600 h 2993922"/>
              <a:gd name="connsiteX4867" fmla="*/ 2758803 w 8938307"/>
              <a:gd name="connsiteY4867" fmla="*/ 1126700 h 2993922"/>
              <a:gd name="connsiteX4868" fmla="*/ 6473389 w 8938307"/>
              <a:gd name="connsiteY4868" fmla="*/ 1124714 h 2993922"/>
              <a:gd name="connsiteX4869" fmla="*/ 6470740 w 8938307"/>
              <a:gd name="connsiteY4869" fmla="*/ 1130010 h 2993922"/>
              <a:gd name="connsiteX4870" fmla="*/ 6481332 w 8938307"/>
              <a:gd name="connsiteY4870" fmla="*/ 1130010 h 2993922"/>
              <a:gd name="connsiteX4871" fmla="*/ 6473389 w 8938307"/>
              <a:gd name="connsiteY4871" fmla="*/ 1124714 h 2993922"/>
              <a:gd name="connsiteX4872" fmla="*/ 5847231 w 8938307"/>
              <a:gd name="connsiteY4872" fmla="*/ 1123391 h 2993922"/>
              <a:gd name="connsiteX4873" fmla="*/ 5845908 w 8938307"/>
              <a:gd name="connsiteY4873" fmla="*/ 1130010 h 2993922"/>
              <a:gd name="connsiteX4874" fmla="*/ 5845908 w 8938307"/>
              <a:gd name="connsiteY4874" fmla="*/ 1140600 h 2993922"/>
              <a:gd name="connsiteX4875" fmla="*/ 5851202 w 8938307"/>
              <a:gd name="connsiteY4875" fmla="*/ 1135306 h 2993922"/>
              <a:gd name="connsiteX4876" fmla="*/ 5851202 w 8938307"/>
              <a:gd name="connsiteY4876" fmla="*/ 1124714 h 2993922"/>
              <a:gd name="connsiteX4877" fmla="*/ 5847231 w 8938307"/>
              <a:gd name="connsiteY4877" fmla="*/ 1123391 h 2993922"/>
              <a:gd name="connsiteX4878" fmla="*/ 2255757 w 8938307"/>
              <a:gd name="connsiteY4878" fmla="*/ 1119419 h 2993922"/>
              <a:gd name="connsiteX4879" fmla="*/ 2255757 w 8938307"/>
              <a:gd name="connsiteY4879" fmla="*/ 1130010 h 2993922"/>
              <a:gd name="connsiteX4880" fmla="*/ 2266347 w 8938307"/>
              <a:gd name="connsiteY4880" fmla="*/ 1151191 h 2993922"/>
              <a:gd name="connsiteX4881" fmla="*/ 2308710 w 8938307"/>
              <a:gd name="connsiteY4881" fmla="*/ 1151191 h 2993922"/>
              <a:gd name="connsiteX4882" fmla="*/ 2303415 w 8938307"/>
              <a:gd name="connsiteY4882" fmla="*/ 1140600 h 2993922"/>
              <a:gd name="connsiteX4883" fmla="*/ 2287529 w 8938307"/>
              <a:gd name="connsiteY4883" fmla="*/ 1130010 h 2993922"/>
              <a:gd name="connsiteX4884" fmla="*/ 2266347 w 8938307"/>
              <a:gd name="connsiteY4884" fmla="*/ 1130010 h 2993922"/>
              <a:gd name="connsiteX4885" fmla="*/ 1906274 w 8938307"/>
              <a:gd name="connsiteY4885" fmla="*/ 1119419 h 2993922"/>
              <a:gd name="connsiteX4886" fmla="*/ 1948635 w 8938307"/>
              <a:gd name="connsiteY4886" fmla="*/ 1140600 h 2993922"/>
              <a:gd name="connsiteX4887" fmla="*/ 2012178 w 8938307"/>
              <a:gd name="connsiteY4887" fmla="*/ 1161781 h 2993922"/>
              <a:gd name="connsiteX4888" fmla="*/ 2065130 w 8938307"/>
              <a:gd name="connsiteY4888" fmla="*/ 1161781 h 2993922"/>
              <a:gd name="connsiteX4889" fmla="*/ 2054540 w 8938307"/>
              <a:gd name="connsiteY4889" fmla="*/ 1151191 h 2993922"/>
              <a:gd name="connsiteX4890" fmla="*/ 2054540 w 8938307"/>
              <a:gd name="connsiteY4890" fmla="*/ 1135306 h 2993922"/>
              <a:gd name="connsiteX4891" fmla="*/ 2033359 w 8938307"/>
              <a:gd name="connsiteY4891" fmla="*/ 1130010 h 2993922"/>
              <a:gd name="connsiteX4892" fmla="*/ 2006882 w 8938307"/>
              <a:gd name="connsiteY4892" fmla="*/ 1124714 h 2993922"/>
              <a:gd name="connsiteX4893" fmla="*/ 1980407 w 8938307"/>
              <a:gd name="connsiteY4893" fmla="*/ 1119419 h 2993922"/>
              <a:gd name="connsiteX4894" fmla="*/ 1885093 w 8938307"/>
              <a:gd name="connsiteY4894" fmla="*/ 1119419 h 2993922"/>
              <a:gd name="connsiteX4895" fmla="*/ 1874503 w 8938307"/>
              <a:gd name="connsiteY4895" fmla="*/ 1130010 h 2993922"/>
              <a:gd name="connsiteX4896" fmla="*/ 1885093 w 8938307"/>
              <a:gd name="connsiteY4896" fmla="*/ 1130010 h 2993922"/>
              <a:gd name="connsiteX4897" fmla="*/ 1895684 w 8938307"/>
              <a:gd name="connsiteY4897" fmla="*/ 1130010 h 2993922"/>
              <a:gd name="connsiteX4898" fmla="*/ 1885093 w 8938307"/>
              <a:gd name="connsiteY4898" fmla="*/ 1119419 h 2993922"/>
              <a:gd name="connsiteX4899" fmla="*/ 1085517 w 8938307"/>
              <a:gd name="connsiteY4899" fmla="*/ 1119419 h 2993922"/>
              <a:gd name="connsiteX4900" fmla="*/ 1111993 w 8938307"/>
              <a:gd name="connsiteY4900" fmla="*/ 1130010 h 2993922"/>
              <a:gd name="connsiteX4901" fmla="*/ 1133174 w 8938307"/>
              <a:gd name="connsiteY4901" fmla="*/ 1140600 h 2993922"/>
              <a:gd name="connsiteX4902" fmla="*/ 1249669 w 8938307"/>
              <a:gd name="connsiteY4902" fmla="*/ 1193552 h 2993922"/>
              <a:gd name="connsiteX4903" fmla="*/ 1281440 w 8938307"/>
              <a:gd name="connsiteY4903" fmla="*/ 1225324 h 2993922"/>
              <a:gd name="connsiteX4904" fmla="*/ 1323802 w 8938307"/>
              <a:gd name="connsiteY4904" fmla="*/ 1246504 h 2993922"/>
              <a:gd name="connsiteX4905" fmla="*/ 1344982 w 8938307"/>
              <a:gd name="connsiteY4905" fmla="*/ 1246504 h 2993922"/>
              <a:gd name="connsiteX4906" fmla="*/ 1355573 w 8938307"/>
              <a:gd name="connsiteY4906" fmla="*/ 1246504 h 2993922"/>
              <a:gd name="connsiteX4907" fmla="*/ 1344982 w 8938307"/>
              <a:gd name="connsiteY4907" fmla="*/ 1257095 h 2993922"/>
              <a:gd name="connsiteX4908" fmla="*/ 1313210 w 8938307"/>
              <a:gd name="connsiteY4908" fmla="*/ 1246504 h 2993922"/>
              <a:gd name="connsiteX4909" fmla="*/ 1292030 w 8938307"/>
              <a:gd name="connsiteY4909" fmla="*/ 1235914 h 2993922"/>
              <a:gd name="connsiteX4910" fmla="*/ 1260258 w 8938307"/>
              <a:gd name="connsiteY4910" fmla="*/ 1230619 h 2993922"/>
              <a:gd name="connsiteX4911" fmla="*/ 1228487 w 8938307"/>
              <a:gd name="connsiteY4911" fmla="*/ 1214733 h 2993922"/>
              <a:gd name="connsiteX4912" fmla="*/ 1196717 w 8938307"/>
              <a:gd name="connsiteY4912" fmla="*/ 1193552 h 2993922"/>
              <a:gd name="connsiteX4913" fmla="*/ 1170240 w 8938307"/>
              <a:gd name="connsiteY4913" fmla="*/ 1172371 h 2993922"/>
              <a:gd name="connsiteX4914" fmla="*/ 1143765 w 8938307"/>
              <a:gd name="connsiteY4914" fmla="*/ 1161781 h 2993922"/>
              <a:gd name="connsiteX4915" fmla="*/ 1111993 w 8938307"/>
              <a:gd name="connsiteY4915" fmla="*/ 1151191 h 2993922"/>
              <a:gd name="connsiteX4916" fmla="*/ 1080222 w 8938307"/>
              <a:gd name="connsiteY4916" fmla="*/ 1130010 h 2993922"/>
              <a:gd name="connsiteX4917" fmla="*/ 1069631 w 8938307"/>
              <a:gd name="connsiteY4917" fmla="*/ 1130010 h 2993922"/>
              <a:gd name="connsiteX4918" fmla="*/ 1085517 w 8938307"/>
              <a:gd name="connsiteY4918" fmla="*/ 1119419 h 2993922"/>
              <a:gd name="connsiteX4919" fmla="*/ 921366 w 8938307"/>
              <a:gd name="connsiteY4919" fmla="*/ 1119419 h 2993922"/>
              <a:gd name="connsiteX4920" fmla="*/ 953137 w 8938307"/>
              <a:gd name="connsiteY4920" fmla="*/ 1130010 h 2993922"/>
              <a:gd name="connsiteX4921" fmla="*/ 995498 w 8938307"/>
              <a:gd name="connsiteY4921" fmla="*/ 1151191 h 2993922"/>
              <a:gd name="connsiteX4922" fmla="*/ 1006089 w 8938307"/>
              <a:gd name="connsiteY4922" fmla="*/ 1156485 h 2993922"/>
              <a:gd name="connsiteX4923" fmla="*/ 1011384 w 8938307"/>
              <a:gd name="connsiteY4923" fmla="*/ 1161781 h 2993922"/>
              <a:gd name="connsiteX4924" fmla="*/ 1027270 w 8938307"/>
              <a:gd name="connsiteY4924" fmla="*/ 1172371 h 2993922"/>
              <a:gd name="connsiteX4925" fmla="*/ 1048450 w 8938307"/>
              <a:gd name="connsiteY4925" fmla="*/ 1182962 h 2993922"/>
              <a:gd name="connsiteX4926" fmla="*/ 1037859 w 8938307"/>
              <a:gd name="connsiteY4926" fmla="*/ 1182962 h 2993922"/>
              <a:gd name="connsiteX4927" fmla="*/ 1006089 w 8938307"/>
              <a:gd name="connsiteY4927" fmla="*/ 1172371 h 2993922"/>
              <a:gd name="connsiteX4928" fmla="*/ 953137 w 8938307"/>
              <a:gd name="connsiteY4928" fmla="*/ 1151191 h 2993922"/>
              <a:gd name="connsiteX4929" fmla="*/ 931956 w 8938307"/>
              <a:gd name="connsiteY4929" fmla="*/ 1140600 h 2993922"/>
              <a:gd name="connsiteX4930" fmla="*/ 921366 w 8938307"/>
              <a:gd name="connsiteY4930" fmla="*/ 1130010 h 2993922"/>
              <a:gd name="connsiteX4931" fmla="*/ 3199628 w 8938307"/>
              <a:gd name="connsiteY4931" fmla="*/ 1111476 h 2993922"/>
              <a:gd name="connsiteX4932" fmla="*/ 3193008 w 8938307"/>
              <a:gd name="connsiteY4932" fmla="*/ 1114125 h 2993922"/>
              <a:gd name="connsiteX4933" fmla="*/ 3198303 w 8938307"/>
              <a:gd name="connsiteY4933" fmla="*/ 1119419 h 2993922"/>
              <a:gd name="connsiteX4934" fmla="*/ 3219485 w 8938307"/>
              <a:gd name="connsiteY4934" fmla="*/ 1119419 h 2993922"/>
              <a:gd name="connsiteX4935" fmla="*/ 3208895 w 8938307"/>
              <a:gd name="connsiteY4935" fmla="*/ 1114125 h 2993922"/>
              <a:gd name="connsiteX4936" fmla="*/ 3199628 w 8938307"/>
              <a:gd name="connsiteY4936" fmla="*/ 1111476 h 2993922"/>
              <a:gd name="connsiteX4937" fmla="*/ 7360336 w 8938307"/>
              <a:gd name="connsiteY4937" fmla="*/ 1108829 h 2993922"/>
              <a:gd name="connsiteX4938" fmla="*/ 7370926 w 8938307"/>
              <a:gd name="connsiteY4938" fmla="*/ 1114125 h 2993922"/>
              <a:gd name="connsiteX4939" fmla="*/ 7360336 w 8938307"/>
              <a:gd name="connsiteY4939" fmla="*/ 1119419 h 2993922"/>
              <a:gd name="connsiteX4940" fmla="*/ 7360336 w 8938307"/>
              <a:gd name="connsiteY4940" fmla="*/ 1108829 h 2993922"/>
              <a:gd name="connsiteX4941" fmla="*/ 5920039 w 8938307"/>
              <a:gd name="connsiteY4941" fmla="*/ 1108829 h 2993922"/>
              <a:gd name="connsiteX4942" fmla="*/ 5920039 w 8938307"/>
              <a:gd name="connsiteY4942" fmla="*/ 1119419 h 2993922"/>
              <a:gd name="connsiteX4943" fmla="*/ 5930630 w 8938307"/>
              <a:gd name="connsiteY4943" fmla="*/ 1119419 h 2993922"/>
              <a:gd name="connsiteX4944" fmla="*/ 5930630 w 8938307"/>
              <a:gd name="connsiteY4944" fmla="*/ 1108829 h 2993922"/>
              <a:gd name="connsiteX4945" fmla="*/ 2155149 w 8938307"/>
              <a:gd name="connsiteY4945" fmla="*/ 1108829 h 2993922"/>
              <a:gd name="connsiteX4946" fmla="*/ 2149853 w 8938307"/>
              <a:gd name="connsiteY4946" fmla="*/ 1119419 h 2993922"/>
              <a:gd name="connsiteX4947" fmla="*/ 2160443 w 8938307"/>
              <a:gd name="connsiteY4947" fmla="*/ 1119419 h 2993922"/>
              <a:gd name="connsiteX4948" fmla="*/ 2171034 w 8938307"/>
              <a:gd name="connsiteY4948" fmla="*/ 1119419 h 2993922"/>
              <a:gd name="connsiteX4949" fmla="*/ 2155149 w 8938307"/>
              <a:gd name="connsiteY4949" fmla="*/ 1108829 h 2993922"/>
              <a:gd name="connsiteX4950" fmla="*/ 5896211 w 8938307"/>
              <a:gd name="connsiteY4950" fmla="*/ 1103535 h 2993922"/>
              <a:gd name="connsiteX4951" fmla="*/ 5888268 w 8938307"/>
              <a:gd name="connsiteY4951" fmla="*/ 1108829 h 2993922"/>
              <a:gd name="connsiteX4952" fmla="*/ 5898860 w 8938307"/>
              <a:gd name="connsiteY4952" fmla="*/ 1108829 h 2993922"/>
              <a:gd name="connsiteX4953" fmla="*/ 5896211 w 8938307"/>
              <a:gd name="connsiteY4953" fmla="*/ 1103535 h 2993922"/>
              <a:gd name="connsiteX4954" fmla="*/ 8345244 w 8938307"/>
              <a:gd name="connsiteY4954" fmla="*/ 1098239 h 2993922"/>
              <a:gd name="connsiteX4955" fmla="*/ 8366425 w 8938307"/>
              <a:gd name="connsiteY4955" fmla="*/ 1103533 h 2993922"/>
              <a:gd name="connsiteX4956" fmla="*/ 8377016 w 8938307"/>
              <a:gd name="connsiteY4956" fmla="*/ 1108829 h 2993922"/>
              <a:gd name="connsiteX4957" fmla="*/ 7286203 w 8938307"/>
              <a:gd name="connsiteY4957" fmla="*/ 1098239 h 2993922"/>
              <a:gd name="connsiteX4958" fmla="*/ 7275612 w 8938307"/>
              <a:gd name="connsiteY4958" fmla="*/ 1108829 h 2993922"/>
              <a:gd name="connsiteX4959" fmla="*/ 7296793 w 8938307"/>
              <a:gd name="connsiteY4959" fmla="*/ 1108829 h 2993922"/>
              <a:gd name="connsiteX4960" fmla="*/ 7291498 w 8938307"/>
              <a:gd name="connsiteY4960" fmla="*/ 1103533 h 2993922"/>
              <a:gd name="connsiteX4961" fmla="*/ 7286203 w 8938307"/>
              <a:gd name="connsiteY4961" fmla="*/ 1098239 h 2993922"/>
              <a:gd name="connsiteX4962" fmla="*/ 6375428 w 8938307"/>
              <a:gd name="connsiteY4962" fmla="*/ 1098239 h 2993922"/>
              <a:gd name="connsiteX4963" fmla="*/ 6375428 w 8938307"/>
              <a:gd name="connsiteY4963" fmla="*/ 1108829 h 2993922"/>
              <a:gd name="connsiteX4964" fmla="*/ 6370132 w 8938307"/>
              <a:gd name="connsiteY4964" fmla="*/ 1119419 h 2993922"/>
              <a:gd name="connsiteX4965" fmla="*/ 6364836 w 8938307"/>
              <a:gd name="connsiteY4965" fmla="*/ 1108829 h 2993922"/>
              <a:gd name="connsiteX4966" fmla="*/ 6375428 w 8938307"/>
              <a:gd name="connsiteY4966" fmla="*/ 1098239 h 2993922"/>
              <a:gd name="connsiteX4967" fmla="*/ 6343656 w 8938307"/>
              <a:gd name="connsiteY4967" fmla="*/ 1098239 h 2993922"/>
              <a:gd name="connsiteX4968" fmla="*/ 6354246 w 8938307"/>
              <a:gd name="connsiteY4968" fmla="*/ 1098239 h 2993922"/>
              <a:gd name="connsiteX4969" fmla="*/ 6333066 w 8938307"/>
              <a:gd name="connsiteY4969" fmla="*/ 1108829 h 2993922"/>
              <a:gd name="connsiteX4970" fmla="*/ 6333066 w 8938307"/>
              <a:gd name="connsiteY4970" fmla="*/ 1103533 h 2993922"/>
              <a:gd name="connsiteX4971" fmla="*/ 6343656 w 8938307"/>
              <a:gd name="connsiteY4971" fmla="*/ 1098239 h 2993922"/>
              <a:gd name="connsiteX4972" fmla="*/ 3145351 w 8938307"/>
              <a:gd name="connsiteY4972" fmla="*/ 1098239 h 2993922"/>
              <a:gd name="connsiteX4973" fmla="*/ 3155942 w 8938307"/>
              <a:gd name="connsiteY4973" fmla="*/ 1108829 h 2993922"/>
              <a:gd name="connsiteX4974" fmla="*/ 3166533 w 8938307"/>
              <a:gd name="connsiteY4974" fmla="*/ 1108829 h 2993922"/>
              <a:gd name="connsiteX4975" fmla="*/ 3155942 w 8938307"/>
              <a:gd name="connsiteY4975" fmla="*/ 1098239 h 2993922"/>
              <a:gd name="connsiteX4976" fmla="*/ 3145351 w 8938307"/>
              <a:gd name="connsiteY4976" fmla="*/ 1098239 h 2993922"/>
              <a:gd name="connsiteX4977" fmla="*/ 2171034 w 8938307"/>
              <a:gd name="connsiteY4977" fmla="*/ 1098239 h 2993922"/>
              <a:gd name="connsiteX4978" fmla="*/ 2192215 w 8938307"/>
              <a:gd name="connsiteY4978" fmla="*/ 1119419 h 2993922"/>
              <a:gd name="connsiteX4979" fmla="*/ 2223986 w 8938307"/>
              <a:gd name="connsiteY4979" fmla="*/ 1119419 h 2993922"/>
              <a:gd name="connsiteX4980" fmla="*/ 2213396 w 8938307"/>
              <a:gd name="connsiteY4980" fmla="*/ 1108829 h 2993922"/>
              <a:gd name="connsiteX4981" fmla="*/ 2192215 w 8938307"/>
              <a:gd name="connsiteY4981" fmla="*/ 1108829 h 2993922"/>
              <a:gd name="connsiteX4982" fmla="*/ 1535610 w 8938307"/>
              <a:gd name="connsiteY4982" fmla="*/ 1098239 h 2993922"/>
              <a:gd name="connsiteX4983" fmla="*/ 1535610 w 8938307"/>
              <a:gd name="connsiteY4983" fmla="*/ 1108829 h 2993922"/>
              <a:gd name="connsiteX4984" fmla="*/ 1546200 w 8938307"/>
              <a:gd name="connsiteY4984" fmla="*/ 1119419 h 2993922"/>
              <a:gd name="connsiteX4985" fmla="*/ 1895684 w 8938307"/>
              <a:gd name="connsiteY4985" fmla="*/ 1087648 h 2993922"/>
              <a:gd name="connsiteX4986" fmla="*/ 1885093 w 8938307"/>
              <a:gd name="connsiteY4986" fmla="*/ 1092944 h 2993922"/>
              <a:gd name="connsiteX4987" fmla="*/ 1895684 w 8938307"/>
              <a:gd name="connsiteY4987" fmla="*/ 1098239 h 2993922"/>
              <a:gd name="connsiteX4988" fmla="*/ 7328564 w 8938307"/>
              <a:gd name="connsiteY4988" fmla="*/ 1077058 h 2993922"/>
              <a:gd name="connsiteX4989" fmla="*/ 7328564 w 8938307"/>
              <a:gd name="connsiteY4989" fmla="*/ 1108829 h 2993922"/>
              <a:gd name="connsiteX4990" fmla="*/ 7328564 w 8938307"/>
              <a:gd name="connsiteY4990" fmla="*/ 1119419 h 2993922"/>
              <a:gd name="connsiteX4991" fmla="*/ 7370926 w 8938307"/>
              <a:gd name="connsiteY4991" fmla="*/ 1130010 h 2993922"/>
              <a:gd name="connsiteX4992" fmla="*/ 7392107 w 8938307"/>
              <a:gd name="connsiteY4992" fmla="*/ 1130010 h 2993922"/>
              <a:gd name="connsiteX4993" fmla="*/ 7413288 w 8938307"/>
              <a:gd name="connsiteY4993" fmla="*/ 1130010 h 2993922"/>
              <a:gd name="connsiteX4994" fmla="*/ 7434468 w 8938307"/>
              <a:gd name="connsiteY4994" fmla="*/ 1130010 h 2993922"/>
              <a:gd name="connsiteX4995" fmla="*/ 7423878 w 8938307"/>
              <a:gd name="connsiteY4995" fmla="*/ 1119419 h 2993922"/>
              <a:gd name="connsiteX4996" fmla="*/ 7413288 w 8938307"/>
              <a:gd name="connsiteY4996" fmla="*/ 1119419 h 2993922"/>
              <a:gd name="connsiteX4997" fmla="*/ 7402697 w 8938307"/>
              <a:gd name="connsiteY4997" fmla="*/ 1119419 h 2993922"/>
              <a:gd name="connsiteX4998" fmla="*/ 7386812 w 8938307"/>
              <a:gd name="connsiteY4998" fmla="*/ 1108829 h 2993922"/>
              <a:gd name="connsiteX4999" fmla="*/ 7365630 w 8938307"/>
              <a:gd name="connsiteY4999" fmla="*/ 1098239 h 2993922"/>
              <a:gd name="connsiteX5000" fmla="*/ 7349745 w 8938307"/>
              <a:gd name="connsiteY5000" fmla="*/ 1092944 h 2993922"/>
              <a:gd name="connsiteX5001" fmla="*/ 7339155 w 8938307"/>
              <a:gd name="connsiteY5001" fmla="*/ 1087648 h 2993922"/>
              <a:gd name="connsiteX5002" fmla="*/ 7333860 w 8938307"/>
              <a:gd name="connsiteY5002" fmla="*/ 1082354 h 2993922"/>
              <a:gd name="connsiteX5003" fmla="*/ 7328564 w 8938307"/>
              <a:gd name="connsiteY5003" fmla="*/ 1077058 h 2993922"/>
              <a:gd name="connsiteX5004" fmla="*/ 2223986 w 8938307"/>
              <a:gd name="connsiteY5004" fmla="*/ 1077058 h 2993922"/>
              <a:gd name="connsiteX5005" fmla="*/ 2234577 w 8938307"/>
              <a:gd name="connsiteY5005" fmla="*/ 1077058 h 2993922"/>
              <a:gd name="connsiteX5006" fmla="*/ 2234577 w 8938307"/>
              <a:gd name="connsiteY5006" fmla="*/ 1087648 h 2993922"/>
              <a:gd name="connsiteX5007" fmla="*/ 2223986 w 8938307"/>
              <a:gd name="connsiteY5007" fmla="*/ 1077058 h 2993922"/>
              <a:gd name="connsiteX5008" fmla="*/ 1842731 w 8938307"/>
              <a:gd name="connsiteY5008" fmla="*/ 1077058 h 2993922"/>
              <a:gd name="connsiteX5009" fmla="*/ 1848026 w 8938307"/>
              <a:gd name="connsiteY5009" fmla="*/ 1082354 h 2993922"/>
              <a:gd name="connsiteX5010" fmla="*/ 1853322 w 8938307"/>
              <a:gd name="connsiteY5010" fmla="*/ 1082354 h 2993922"/>
              <a:gd name="connsiteX5011" fmla="*/ 1853322 w 8938307"/>
              <a:gd name="connsiteY5011" fmla="*/ 1077058 h 2993922"/>
              <a:gd name="connsiteX5012" fmla="*/ 942546 w 8938307"/>
              <a:gd name="connsiteY5012" fmla="*/ 1077058 h 2993922"/>
              <a:gd name="connsiteX5013" fmla="*/ 974318 w 8938307"/>
              <a:gd name="connsiteY5013" fmla="*/ 1087648 h 2993922"/>
              <a:gd name="connsiteX5014" fmla="*/ 990203 w 8938307"/>
              <a:gd name="connsiteY5014" fmla="*/ 1103533 h 2993922"/>
              <a:gd name="connsiteX5015" fmla="*/ 995498 w 8938307"/>
              <a:gd name="connsiteY5015" fmla="*/ 1108829 h 2993922"/>
              <a:gd name="connsiteX5016" fmla="*/ 963726 w 8938307"/>
              <a:gd name="connsiteY5016" fmla="*/ 1108829 h 2993922"/>
              <a:gd name="connsiteX5017" fmla="*/ 942546 w 8938307"/>
              <a:gd name="connsiteY5017" fmla="*/ 1103533 h 2993922"/>
              <a:gd name="connsiteX5018" fmla="*/ 931956 w 8938307"/>
              <a:gd name="connsiteY5018" fmla="*/ 1092944 h 2993922"/>
              <a:gd name="connsiteX5019" fmla="*/ 931956 w 8938307"/>
              <a:gd name="connsiteY5019" fmla="*/ 1087648 h 2993922"/>
              <a:gd name="connsiteX5020" fmla="*/ 8302883 w 8938307"/>
              <a:gd name="connsiteY5020" fmla="*/ 1066467 h 2993922"/>
              <a:gd name="connsiteX5021" fmla="*/ 8313473 w 8938307"/>
              <a:gd name="connsiteY5021" fmla="*/ 1087648 h 2993922"/>
              <a:gd name="connsiteX5022" fmla="*/ 8292291 w 8938307"/>
              <a:gd name="connsiteY5022" fmla="*/ 1087648 h 2993922"/>
              <a:gd name="connsiteX5023" fmla="*/ 8286997 w 8938307"/>
              <a:gd name="connsiteY5023" fmla="*/ 1071762 h 2993922"/>
              <a:gd name="connsiteX5024" fmla="*/ 8302883 w 8938307"/>
              <a:gd name="connsiteY5024" fmla="*/ 1066467 h 2993922"/>
              <a:gd name="connsiteX5025" fmla="*/ 7974579 w 8938307"/>
              <a:gd name="connsiteY5025" fmla="*/ 1066467 h 2993922"/>
              <a:gd name="connsiteX5026" fmla="*/ 7963990 w 8938307"/>
              <a:gd name="connsiteY5026" fmla="*/ 1077058 h 2993922"/>
              <a:gd name="connsiteX5027" fmla="*/ 8016942 w 8938307"/>
              <a:gd name="connsiteY5027" fmla="*/ 1098239 h 2993922"/>
              <a:gd name="connsiteX5028" fmla="*/ 8022237 w 8938307"/>
              <a:gd name="connsiteY5028" fmla="*/ 1092944 h 2993922"/>
              <a:gd name="connsiteX5029" fmla="*/ 8001056 w 8938307"/>
              <a:gd name="connsiteY5029" fmla="*/ 1082354 h 2993922"/>
              <a:gd name="connsiteX5030" fmla="*/ 7985171 w 8938307"/>
              <a:gd name="connsiteY5030" fmla="*/ 1071762 h 2993922"/>
              <a:gd name="connsiteX5031" fmla="*/ 7974579 w 8938307"/>
              <a:gd name="connsiteY5031" fmla="*/ 1066467 h 2993922"/>
              <a:gd name="connsiteX5032" fmla="*/ 7932219 w 8938307"/>
              <a:gd name="connsiteY5032" fmla="*/ 1066467 h 2993922"/>
              <a:gd name="connsiteX5033" fmla="*/ 7942808 w 8938307"/>
              <a:gd name="connsiteY5033" fmla="*/ 1077058 h 2993922"/>
              <a:gd name="connsiteX5034" fmla="*/ 7953398 w 8938307"/>
              <a:gd name="connsiteY5034" fmla="*/ 1077058 h 2993922"/>
              <a:gd name="connsiteX5035" fmla="*/ 7942808 w 8938307"/>
              <a:gd name="connsiteY5035" fmla="*/ 1066467 h 2993922"/>
              <a:gd name="connsiteX5036" fmla="*/ 6153028 w 8938307"/>
              <a:gd name="connsiteY5036" fmla="*/ 1066467 h 2993922"/>
              <a:gd name="connsiteX5037" fmla="*/ 6184800 w 8938307"/>
              <a:gd name="connsiteY5037" fmla="*/ 1077058 h 2993922"/>
              <a:gd name="connsiteX5038" fmla="*/ 6195390 w 8938307"/>
              <a:gd name="connsiteY5038" fmla="*/ 1077058 h 2993922"/>
              <a:gd name="connsiteX5039" fmla="*/ 6205980 w 8938307"/>
              <a:gd name="connsiteY5039" fmla="*/ 1087648 h 2993922"/>
              <a:gd name="connsiteX5040" fmla="*/ 6221866 w 8938307"/>
              <a:gd name="connsiteY5040" fmla="*/ 1103533 h 2993922"/>
              <a:gd name="connsiteX5041" fmla="*/ 6258932 w 8938307"/>
              <a:gd name="connsiteY5041" fmla="*/ 1108829 h 2993922"/>
              <a:gd name="connsiteX5042" fmla="*/ 6280114 w 8938307"/>
              <a:gd name="connsiteY5042" fmla="*/ 1108829 h 2993922"/>
              <a:gd name="connsiteX5043" fmla="*/ 6290704 w 8938307"/>
              <a:gd name="connsiteY5043" fmla="*/ 1108829 h 2993922"/>
              <a:gd name="connsiteX5044" fmla="*/ 6301294 w 8938307"/>
              <a:gd name="connsiteY5044" fmla="*/ 1114125 h 2993922"/>
              <a:gd name="connsiteX5045" fmla="*/ 6322476 w 8938307"/>
              <a:gd name="connsiteY5045" fmla="*/ 1119419 h 2993922"/>
              <a:gd name="connsiteX5046" fmla="*/ 6348950 w 8938307"/>
              <a:gd name="connsiteY5046" fmla="*/ 1124714 h 2993922"/>
              <a:gd name="connsiteX5047" fmla="*/ 6375428 w 8938307"/>
              <a:gd name="connsiteY5047" fmla="*/ 1130010 h 2993922"/>
              <a:gd name="connsiteX5048" fmla="*/ 6386018 w 8938307"/>
              <a:gd name="connsiteY5048" fmla="*/ 1130010 h 2993922"/>
              <a:gd name="connsiteX5049" fmla="*/ 6407198 w 8938307"/>
              <a:gd name="connsiteY5049" fmla="*/ 1119419 h 2993922"/>
              <a:gd name="connsiteX5050" fmla="*/ 6428380 w 8938307"/>
              <a:gd name="connsiteY5050" fmla="*/ 1119419 h 2993922"/>
              <a:gd name="connsiteX5051" fmla="*/ 6417788 w 8938307"/>
              <a:gd name="connsiteY5051" fmla="*/ 1108829 h 2993922"/>
              <a:gd name="connsiteX5052" fmla="*/ 6407198 w 8938307"/>
              <a:gd name="connsiteY5052" fmla="*/ 1108829 h 2993922"/>
              <a:gd name="connsiteX5053" fmla="*/ 6386018 w 8938307"/>
              <a:gd name="connsiteY5053" fmla="*/ 1098239 h 2993922"/>
              <a:gd name="connsiteX5054" fmla="*/ 6375428 w 8938307"/>
              <a:gd name="connsiteY5054" fmla="*/ 1098239 h 2993922"/>
              <a:gd name="connsiteX5055" fmla="*/ 6370132 w 8938307"/>
              <a:gd name="connsiteY5055" fmla="*/ 1098239 h 2993922"/>
              <a:gd name="connsiteX5056" fmla="*/ 6364836 w 8938307"/>
              <a:gd name="connsiteY5056" fmla="*/ 1098239 h 2993922"/>
              <a:gd name="connsiteX5057" fmla="*/ 6354246 w 8938307"/>
              <a:gd name="connsiteY5057" fmla="*/ 1092944 h 2993922"/>
              <a:gd name="connsiteX5058" fmla="*/ 6333066 w 8938307"/>
              <a:gd name="connsiteY5058" fmla="*/ 1087648 h 2993922"/>
              <a:gd name="connsiteX5059" fmla="*/ 6311884 w 8938307"/>
              <a:gd name="connsiteY5059" fmla="*/ 1092944 h 2993922"/>
              <a:gd name="connsiteX5060" fmla="*/ 6306590 w 8938307"/>
              <a:gd name="connsiteY5060" fmla="*/ 1098239 h 2993922"/>
              <a:gd name="connsiteX5061" fmla="*/ 6301294 w 8938307"/>
              <a:gd name="connsiteY5061" fmla="*/ 1087648 h 2993922"/>
              <a:gd name="connsiteX5062" fmla="*/ 6237752 w 8938307"/>
              <a:gd name="connsiteY5062" fmla="*/ 1087648 h 2993922"/>
              <a:gd name="connsiteX5063" fmla="*/ 6211276 w 8938307"/>
              <a:gd name="connsiteY5063" fmla="*/ 1082354 h 2993922"/>
              <a:gd name="connsiteX5064" fmla="*/ 6200686 w 8938307"/>
              <a:gd name="connsiteY5064" fmla="*/ 1077058 h 2993922"/>
              <a:gd name="connsiteX5065" fmla="*/ 6174209 w 8938307"/>
              <a:gd name="connsiteY5065" fmla="*/ 1066467 h 2993922"/>
              <a:gd name="connsiteX5066" fmla="*/ 6153028 w 8938307"/>
              <a:gd name="connsiteY5066" fmla="*/ 1066467 h 2993922"/>
              <a:gd name="connsiteX5067" fmla="*/ 2337833 w 8938307"/>
              <a:gd name="connsiteY5067" fmla="*/ 1061173 h 2993922"/>
              <a:gd name="connsiteX5068" fmla="*/ 2329890 w 8938307"/>
              <a:gd name="connsiteY5068" fmla="*/ 1066467 h 2993922"/>
              <a:gd name="connsiteX5069" fmla="*/ 2340481 w 8938307"/>
              <a:gd name="connsiteY5069" fmla="*/ 1066467 h 2993922"/>
              <a:gd name="connsiteX5070" fmla="*/ 2337833 w 8938307"/>
              <a:gd name="connsiteY5070" fmla="*/ 1061173 h 2993922"/>
              <a:gd name="connsiteX5071" fmla="*/ 8324064 w 8938307"/>
              <a:gd name="connsiteY5071" fmla="*/ 1055877 h 2993922"/>
              <a:gd name="connsiteX5072" fmla="*/ 8377016 w 8938307"/>
              <a:gd name="connsiteY5072" fmla="*/ 1077058 h 2993922"/>
              <a:gd name="connsiteX5073" fmla="*/ 8366425 w 8938307"/>
              <a:gd name="connsiteY5073" fmla="*/ 1066467 h 2993922"/>
              <a:gd name="connsiteX5074" fmla="*/ 8334654 w 8938307"/>
              <a:gd name="connsiteY5074" fmla="*/ 1066467 h 2993922"/>
              <a:gd name="connsiteX5075" fmla="*/ 8186387 w 8938307"/>
              <a:gd name="connsiteY5075" fmla="*/ 1055877 h 2993922"/>
              <a:gd name="connsiteX5076" fmla="*/ 8207569 w 8938307"/>
              <a:gd name="connsiteY5076" fmla="*/ 1055877 h 2993922"/>
              <a:gd name="connsiteX5077" fmla="*/ 8239339 w 8938307"/>
              <a:gd name="connsiteY5077" fmla="*/ 1066467 h 2993922"/>
              <a:gd name="connsiteX5078" fmla="*/ 8207569 w 8938307"/>
              <a:gd name="connsiteY5078" fmla="*/ 1066467 h 2993922"/>
              <a:gd name="connsiteX5079" fmla="*/ 1747418 w 8938307"/>
              <a:gd name="connsiteY5079" fmla="*/ 1055877 h 2993922"/>
              <a:gd name="connsiteX5080" fmla="*/ 1779189 w 8938307"/>
              <a:gd name="connsiteY5080" fmla="*/ 1066467 h 2993922"/>
              <a:gd name="connsiteX5081" fmla="*/ 1810960 w 8938307"/>
              <a:gd name="connsiteY5081" fmla="*/ 1077058 h 2993922"/>
              <a:gd name="connsiteX5082" fmla="*/ 1832141 w 8938307"/>
              <a:gd name="connsiteY5082" fmla="*/ 1087648 h 2993922"/>
              <a:gd name="connsiteX5083" fmla="*/ 1800370 w 8938307"/>
              <a:gd name="connsiteY5083" fmla="*/ 1055877 h 2993922"/>
              <a:gd name="connsiteX5084" fmla="*/ 1779189 w 8938307"/>
              <a:gd name="connsiteY5084" fmla="*/ 1055877 h 2993922"/>
              <a:gd name="connsiteX5085" fmla="*/ 1773893 w 8938307"/>
              <a:gd name="connsiteY5085" fmla="*/ 1055877 h 2993922"/>
              <a:gd name="connsiteX5086" fmla="*/ 1758008 w 8938307"/>
              <a:gd name="connsiteY5086" fmla="*/ 1055877 h 2993922"/>
              <a:gd name="connsiteX5087" fmla="*/ 7495894 w 8938307"/>
              <a:gd name="connsiteY5087" fmla="*/ 1053759 h 2993922"/>
              <a:gd name="connsiteX5088" fmla="*/ 7508601 w 8938307"/>
              <a:gd name="connsiteY5088" fmla="*/ 1055877 h 2993922"/>
              <a:gd name="connsiteX5089" fmla="*/ 7498011 w 8938307"/>
              <a:gd name="connsiteY5089" fmla="*/ 1055877 h 2993922"/>
              <a:gd name="connsiteX5090" fmla="*/ 7487420 w 8938307"/>
              <a:gd name="connsiteY5090" fmla="*/ 1045287 h 2993922"/>
              <a:gd name="connsiteX5091" fmla="*/ 7495894 w 8938307"/>
              <a:gd name="connsiteY5091" fmla="*/ 1053759 h 2993922"/>
              <a:gd name="connsiteX5092" fmla="*/ 7492716 w 8938307"/>
              <a:gd name="connsiteY5092" fmla="*/ 1053230 h 2993922"/>
              <a:gd name="connsiteX5093" fmla="*/ 7487420 w 8938307"/>
              <a:gd name="connsiteY5093" fmla="*/ 1045287 h 2993922"/>
              <a:gd name="connsiteX5094" fmla="*/ 7445059 w 8938307"/>
              <a:gd name="connsiteY5094" fmla="*/ 1045287 h 2993922"/>
              <a:gd name="connsiteX5095" fmla="*/ 7445059 w 8938307"/>
              <a:gd name="connsiteY5095" fmla="*/ 1055877 h 2993922"/>
              <a:gd name="connsiteX5096" fmla="*/ 7455649 w 8938307"/>
              <a:gd name="connsiteY5096" fmla="*/ 1055877 h 2993922"/>
              <a:gd name="connsiteX5097" fmla="*/ 7466240 w 8938307"/>
              <a:gd name="connsiteY5097" fmla="*/ 1055877 h 2993922"/>
              <a:gd name="connsiteX5098" fmla="*/ 7460944 w 8938307"/>
              <a:gd name="connsiteY5098" fmla="*/ 1045287 h 2993922"/>
              <a:gd name="connsiteX5099" fmla="*/ 7450355 w 8938307"/>
              <a:gd name="connsiteY5099" fmla="*/ 1045287 h 2993922"/>
              <a:gd name="connsiteX5100" fmla="*/ 7445059 w 8938307"/>
              <a:gd name="connsiteY5100" fmla="*/ 1045287 h 2993922"/>
              <a:gd name="connsiteX5101" fmla="*/ 6227161 w 8938307"/>
              <a:gd name="connsiteY5101" fmla="*/ 1045287 h 2993922"/>
              <a:gd name="connsiteX5102" fmla="*/ 6216572 w 8938307"/>
              <a:gd name="connsiteY5102" fmla="*/ 1055877 h 2993922"/>
              <a:gd name="connsiteX5103" fmla="*/ 6227161 w 8938307"/>
              <a:gd name="connsiteY5103" fmla="*/ 1055877 h 2993922"/>
              <a:gd name="connsiteX5104" fmla="*/ 8790041 w 8938307"/>
              <a:gd name="connsiteY5104" fmla="*/ 1034696 h 2993922"/>
              <a:gd name="connsiteX5105" fmla="*/ 8811222 w 8938307"/>
              <a:gd name="connsiteY5105" fmla="*/ 1045287 h 2993922"/>
              <a:gd name="connsiteX5106" fmla="*/ 8800632 w 8938307"/>
              <a:gd name="connsiteY5106" fmla="*/ 1045287 h 2993922"/>
              <a:gd name="connsiteX5107" fmla="*/ 8790041 w 8938307"/>
              <a:gd name="connsiteY5107" fmla="*/ 1034696 h 2993922"/>
              <a:gd name="connsiteX5108" fmla="*/ 8249931 w 8938307"/>
              <a:gd name="connsiteY5108" fmla="*/ 1034696 h 2993922"/>
              <a:gd name="connsiteX5109" fmla="*/ 8260521 w 8938307"/>
              <a:gd name="connsiteY5109" fmla="*/ 1045287 h 2993922"/>
              <a:gd name="connsiteX5110" fmla="*/ 8249931 w 8938307"/>
              <a:gd name="connsiteY5110" fmla="*/ 1045287 h 2993922"/>
              <a:gd name="connsiteX5111" fmla="*/ 8249931 w 8938307"/>
              <a:gd name="connsiteY5111" fmla="*/ 1034696 h 2993922"/>
              <a:gd name="connsiteX5112" fmla="*/ 2181625 w 8938307"/>
              <a:gd name="connsiteY5112" fmla="*/ 1034696 h 2993922"/>
              <a:gd name="connsiteX5113" fmla="*/ 2192215 w 8938307"/>
              <a:gd name="connsiteY5113" fmla="*/ 1039992 h 2993922"/>
              <a:gd name="connsiteX5114" fmla="*/ 2181625 w 8938307"/>
              <a:gd name="connsiteY5114" fmla="*/ 1045287 h 2993922"/>
              <a:gd name="connsiteX5115" fmla="*/ 2192215 w 8938307"/>
              <a:gd name="connsiteY5115" fmla="*/ 1066467 h 2993922"/>
              <a:gd name="connsiteX5116" fmla="*/ 2213396 w 8938307"/>
              <a:gd name="connsiteY5116" fmla="*/ 1077058 h 2993922"/>
              <a:gd name="connsiteX5117" fmla="*/ 2223986 w 8938307"/>
              <a:gd name="connsiteY5117" fmla="*/ 1092944 h 2993922"/>
              <a:gd name="connsiteX5118" fmla="*/ 2255757 w 8938307"/>
              <a:gd name="connsiteY5118" fmla="*/ 1098239 h 2993922"/>
              <a:gd name="connsiteX5119" fmla="*/ 2271642 w 8938307"/>
              <a:gd name="connsiteY5119" fmla="*/ 1103533 h 2993922"/>
              <a:gd name="connsiteX5120" fmla="*/ 2287529 w 8938307"/>
              <a:gd name="connsiteY5120" fmla="*/ 1108829 h 2993922"/>
              <a:gd name="connsiteX5121" fmla="*/ 2298119 w 8938307"/>
              <a:gd name="connsiteY5121" fmla="*/ 1108829 h 2993922"/>
              <a:gd name="connsiteX5122" fmla="*/ 2314005 w 8938307"/>
              <a:gd name="connsiteY5122" fmla="*/ 1103533 h 2993922"/>
              <a:gd name="connsiteX5123" fmla="*/ 2335186 w 8938307"/>
              <a:gd name="connsiteY5123" fmla="*/ 1108829 h 2993922"/>
              <a:gd name="connsiteX5124" fmla="*/ 2351071 w 8938307"/>
              <a:gd name="connsiteY5124" fmla="*/ 1108829 h 2993922"/>
              <a:gd name="connsiteX5125" fmla="*/ 2340481 w 8938307"/>
              <a:gd name="connsiteY5125" fmla="*/ 1119419 h 2993922"/>
              <a:gd name="connsiteX5126" fmla="*/ 2329890 w 8938307"/>
              <a:gd name="connsiteY5126" fmla="*/ 1130010 h 2993922"/>
              <a:gd name="connsiteX5127" fmla="*/ 2340481 w 8938307"/>
              <a:gd name="connsiteY5127" fmla="*/ 1140600 h 2993922"/>
              <a:gd name="connsiteX5128" fmla="*/ 2361662 w 8938307"/>
              <a:gd name="connsiteY5128" fmla="*/ 1161781 h 2993922"/>
              <a:gd name="connsiteX5129" fmla="*/ 2340481 w 8938307"/>
              <a:gd name="connsiteY5129" fmla="*/ 1167077 h 2993922"/>
              <a:gd name="connsiteX5130" fmla="*/ 2361662 w 8938307"/>
              <a:gd name="connsiteY5130" fmla="*/ 1172371 h 2993922"/>
              <a:gd name="connsiteX5131" fmla="*/ 2372252 w 8938307"/>
              <a:gd name="connsiteY5131" fmla="*/ 1182962 h 2993922"/>
              <a:gd name="connsiteX5132" fmla="*/ 2382842 w 8938307"/>
              <a:gd name="connsiteY5132" fmla="*/ 1188258 h 2993922"/>
              <a:gd name="connsiteX5133" fmla="*/ 2414614 w 8938307"/>
              <a:gd name="connsiteY5133" fmla="*/ 1193552 h 2993922"/>
              <a:gd name="connsiteX5134" fmla="*/ 2435794 w 8938307"/>
              <a:gd name="connsiteY5134" fmla="*/ 1198848 h 2993922"/>
              <a:gd name="connsiteX5135" fmla="*/ 2456975 w 8938307"/>
              <a:gd name="connsiteY5135" fmla="*/ 1204143 h 2993922"/>
              <a:gd name="connsiteX5136" fmla="*/ 2488746 w 8938307"/>
              <a:gd name="connsiteY5136" fmla="*/ 1214733 h 2993922"/>
              <a:gd name="connsiteX5137" fmla="*/ 2504632 w 8938307"/>
              <a:gd name="connsiteY5137" fmla="*/ 1220029 h 2993922"/>
              <a:gd name="connsiteX5138" fmla="*/ 2520518 w 8938307"/>
              <a:gd name="connsiteY5138" fmla="*/ 1214733 h 2993922"/>
              <a:gd name="connsiteX5139" fmla="*/ 2536402 w 8938307"/>
              <a:gd name="connsiteY5139" fmla="*/ 1220029 h 2993922"/>
              <a:gd name="connsiteX5140" fmla="*/ 2541698 w 8938307"/>
              <a:gd name="connsiteY5140" fmla="*/ 1225324 h 2993922"/>
              <a:gd name="connsiteX5141" fmla="*/ 2573470 w 8938307"/>
              <a:gd name="connsiteY5141" fmla="*/ 1235914 h 2993922"/>
              <a:gd name="connsiteX5142" fmla="*/ 2573470 w 8938307"/>
              <a:gd name="connsiteY5142" fmla="*/ 1225324 h 2993922"/>
              <a:gd name="connsiteX5143" fmla="*/ 2520518 w 8938307"/>
              <a:gd name="connsiteY5143" fmla="*/ 1209437 h 2993922"/>
              <a:gd name="connsiteX5144" fmla="*/ 2467566 w 8938307"/>
              <a:gd name="connsiteY5144" fmla="*/ 1182962 h 2993922"/>
              <a:gd name="connsiteX5145" fmla="*/ 2456975 w 8938307"/>
              <a:gd name="connsiteY5145" fmla="*/ 1182962 h 2993922"/>
              <a:gd name="connsiteX5146" fmla="*/ 2425203 w 8938307"/>
              <a:gd name="connsiteY5146" fmla="*/ 1182962 h 2993922"/>
              <a:gd name="connsiteX5147" fmla="*/ 2414614 w 8938307"/>
              <a:gd name="connsiteY5147" fmla="*/ 1177666 h 2993922"/>
              <a:gd name="connsiteX5148" fmla="*/ 2404023 w 8938307"/>
              <a:gd name="connsiteY5148" fmla="*/ 1172371 h 2993922"/>
              <a:gd name="connsiteX5149" fmla="*/ 2393433 w 8938307"/>
              <a:gd name="connsiteY5149" fmla="*/ 1167077 h 2993922"/>
              <a:gd name="connsiteX5150" fmla="*/ 2382842 w 8938307"/>
              <a:gd name="connsiteY5150" fmla="*/ 1151191 h 2993922"/>
              <a:gd name="connsiteX5151" fmla="*/ 2382842 w 8938307"/>
              <a:gd name="connsiteY5151" fmla="*/ 1140600 h 2993922"/>
              <a:gd name="connsiteX5152" fmla="*/ 2425203 w 8938307"/>
              <a:gd name="connsiteY5152" fmla="*/ 1151191 h 2993922"/>
              <a:gd name="connsiteX5153" fmla="*/ 2509927 w 8938307"/>
              <a:gd name="connsiteY5153" fmla="*/ 1182962 h 2993922"/>
              <a:gd name="connsiteX5154" fmla="*/ 2536402 w 8938307"/>
              <a:gd name="connsiteY5154" fmla="*/ 1193552 h 2993922"/>
              <a:gd name="connsiteX5155" fmla="*/ 2562879 w 8938307"/>
              <a:gd name="connsiteY5155" fmla="*/ 1193552 h 2993922"/>
              <a:gd name="connsiteX5156" fmla="*/ 2573470 w 8938307"/>
              <a:gd name="connsiteY5156" fmla="*/ 1193552 h 2993922"/>
              <a:gd name="connsiteX5157" fmla="*/ 2562879 w 8938307"/>
              <a:gd name="connsiteY5157" fmla="*/ 1182962 h 2993922"/>
              <a:gd name="connsiteX5158" fmla="*/ 2509927 w 8938307"/>
              <a:gd name="connsiteY5158" fmla="*/ 1172371 h 2993922"/>
              <a:gd name="connsiteX5159" fmla="*/ 2478156 w 8938307"/>
              <a:gd name="connsiteY5159" fmla="*/ 1151191 h 2993922"/>
              <a:gd name="connsiteX5160" fmla="*/ 2483450 w 8938307"/>
              <a:gd name="connsiteY5160" fmla="*/ 1140600 h 2993922"/>
              <a:gd name="connsiteX5161" fmla="*/ 2488746 w 8938307"/>
              <a:gd name="connsiteY5161" fmla="*/ 1151191 h 2993922"/>
              <a:gd name="connsiteX5162" fmla="*/ 2499337 w 8938307"/>
              <a:gd name="connsiteY5162" fmla="*/ 1151191 h 2993922"/>
              <a:gd name="connsiteX5163" fmla="*/ 2520518 w 8938307"/>
              <a:gd name="connsiteY5163" fmla="*/ 1151191 h 2993922"/>
              <a:gd name="connsiteX5164" fmla="*/ 2536402 w 8938307"/>
              <a:gd name="connsiteY5164" fmla="*/ 1151191 h 2993922"/>
              <a:gd name="connsiteX5165" fmla="*/ 2552289 w 8938307"/>
              <a:gd name="connsiteY5165" fmla="*/ 1151191 h 2993922"/>
              <a:gd name="connsiteX5166" fmla="*/ 2562879 w 8938307"/>
              <a:gd name="connsiteY5166" fmla="*/ 1161781 h 2993922"/>
              <a:gd name="connsiteX5167" fmla="*/ 2552289 w 8938307"/>
              <a:gd name="connsiteY5167" fmla="*/ 1161781 h 2993922"/>
              <a:gd name="connsiteX5168" fmla="*/ 2541698 w 8938307"/>
              <a:gd name="connsiteY5168" fmla="*/ 1161781 h 2993922"/>
              <a:gd name="connsiteX5169" fmla="*/ 2552289 w 8938307"/>
              <a:gd name="connsiteY5169" fmla="*/ 1167077 h 2993922"/>
              <a:gd name="connsiteX5170" fmla="*/ 2573470 w 8938307"/>
              <a:gd name="connsiteY5170" fmla="*/ 1172371 h 2993922"/>
              <a:gd name="connsiteX5171" fmla="*/ 2594650 w 8938307"/>
              <a:gd name="connsiteY5171" fmla="*/ 1172371 h 2993922"/>
              <a:gd name="connsiteX5172" fmla="*/ 2615831 w 8938307"/>
              <a:gd name="connsiteY5172" fmla="*/ 1182962 h 2993922"/>
              <a:gd name="connsiteX5173" fmla="*/ 2637012 w 8938307"/>
              <a:gd name="connsiteY5173" fmla="*/ 1188258 h 2993922"/>
              <a:gd name="connsiteX5174" fmla="*/ 2647602 w 8938307"/>
              <a:gd name="connsiteY5174" fmla="*/ 1193552 h 2993922"/>
              <a:gd name="connsiteX5175" fmla="*/ 2663488 w 8938307"/>
              <a:gd name="connsiteY5175" fmla="*/ 1204143 h 2993922"/>
              <a:gd name="connsiteX5176" fmla="*/ 2684669 w 8938307"/>
              <a:gd name="connsiteY5176" fmla="*/ 1209437 h 2993922"/>
              <a:gd name="connsiteX5177" fmla="*/ 2695259 w 8938307"/>
              <a:gd name="connsiteY5177" fmla="*/ 1209437 h 2993922"/>
              <a:gd name="connsiteX5178" fmla="*/ 2711145 w 8938307"/>
              <a:gd name="connsiteY5178" fmla="*/ 1220029 h 2993922"/>
              <a:gd name="connsiteX5179" fmla="*/ 2716440 w 8938307"/>
              <a:gd name="connsiteY5179" fmla="*/ 1214733 h 2993922"/>
              <a:gd name="connsiteX5180" fmla="*/ 2732326 w 8938307"/>
              <a:gd name="connsiteY5180" fmla="*/ 1204143 h 2993922"/>
              <a:gd name="connsiteX5181" fmla="*/ 2753506 w 8938307"/>
              <a:gd name="connsiteY5181" fmla="*/ 1204143 h 2993922"/>
              <a:gd name="connsiteX5182" fmla="*/ 2679374 w 8938307"/>
              <a:gd name="connsiteY5182" fmla="*/ 1182962 h 2993922"/>
              <a:gd name="connsiteX5183" fmla="*/ 2663488 w 8938307"/>
              <a:gd name="connsiteY5183" fmla="*/ 1172371 h 2993922"/>
              <a:gd name="connsiteX5184" fmla="*/ 2658193 w 8938307"/>
              <a:gd name="connsiteY5184" fmla="*/ 1172371 h 2993922"/>
              <a:gd name="connsiteX5185" fmla="*/ 2626422 w 8938307"/>
              <a:gd name="connsiteY5185" fmla="*/ 1172371 h 2993922"/>
              <a:gd name="connsiteX5186" fmla="*/ 2594650 w 8938307"/>
              <a:gd name="connsiteY5186" fmla="*/ 1161781 h 2993922"/>
              <a:gd name="connsiteX5187" fmla="*/ 2573470 w 8938307"/>
              <a:gd name="connsiteY5187" fmla="*/ 1151191 h 2993922"/>
              <a:gd name="connsiteX5188" fmla="*/ 2562879 w 8938307"/>
              <a:gd name="connsiteY5188" fmla="*/ 1140600 h 2993922"/>
              <a:gd name="connsiteX5189" fmla="*/ 2536402 w 8938307"/>
              <a:gd name="connsiteY5189" fmla="*/ 1130010 h 2993922"/>
              <a:gd name="connsiteX5190" fmla="*/ 2488746 w 8938307"/>
              <a:gd name="connsiteY5190" fmla="*/ 1119419 h 2993922"/>
              <a:gd name="connsiteX5191" fmla="*/ 2478156 w 8938307"/>
              <a:gd name="connsiteY5191" fmla="*/ 1119419 h 2993922"/>
              <a:gd name="connsiteX5192" fmla="*/ 2467566 w 8938307"/>
              <a:gd name="connsiteY5192" fmla="*/ 1098239 h 2993922"/>
              <a:gd name="connsiteX5193" fmla="*/ 2451680 w 8938307"/>
              <a:gd name="connsiteY5193" fmla="*/ 1092944 h 2993922"/>
              <a:gd name="connsiteX5194" fmla="*/ 2430498 w 8938307"/>
              <a:gd name="connsiteY5194" fmla="*/ 1087648 h 2993922"/>
              <a:gd name="connsiteX5195" fmla="*/ 2409317 w 8938307"/>
              <a:gd name="connsiteY5195" fmla="*/ 1087648 h 2993922"/>
              <a:gd name="connsiteX5196" fmla="*/ 2393433 w 8938307"/>
              <a:gd name="connsiteY5196" fmla="*/ 1087648 h 2993922"/>
              <a:gd name="connsiteX5197" fmla="*/ 2329890 w 8938307"/>
              <a:gd name="connsiteY5197" fmla="*/ 1077058 h 2993922"/>
              <a:gd name="connsiteX5198" fmla="*/ 2314005 w 8938307"/>
              <a:gd name="connsiteY5198" fmla="*/ 1066467 h 2993922"/>
              <a:gd name="connsiteX5199" fmla="*/ 2298119 w 8938307"/>
              <a:gd name="connsiteY5199" fmla="*/ 1061173 h 2993922"/>
              <a:gd name="connsiteX5200" fmla="*/ 2276938 w 8938307"/>
              <a:gd name="connsiteY5200" fmla="*/ 1055877 h 2993922"/>
              <a:gd name="connsiteX5201" fmla="*/ 2250461 w 8938307"/>
              <a:gd name="connsiteY5201" fmla="*/ 1045287 h 2993922"/>
              <a:gd name="connsiteX5202" fmla="*/ 2218690 w 8938307"/>
              <a:gd name="connsiteY5202" fmla="*/ 1039992 h 2993922"/>
              <a:gd name="connsiteX5203" fmla="*/ 2192215 w 8938307"/>
              <a:gd name="connsiteY5203" fmla="*/ 1034696 h 2993922"/>
              <a:gd name="connsiteX5204" fmla="*/ 667195 w 8938307"/>
              <a:gd name="connsiteY5204" fmla="*/ 1034696 h 2993922"/>
              <a:gd name="connsiteX5205" fmla="*/ 683080 w 8938307"/>
              <a:gd name="connsiteY5205" fmla="*/ 1045287 h 2993922"/>
              <a:gd name="connsiteX5206" fmla="*/ 709557 w 8938307"/>
              <a:gd name="connsiteY5206" fmla="*/ 1066467 h 2993922"/>
              <a:gd name="connsiteX5207" fmla="*/ 730738 w 8938307"/>
              <a:gd name="connsiteY5207" fmla="*/ 1077058 h 2993922"/>
              <a:gd name="connsiteX5208" fmla="*/ 709557 w 8938307"/>
              <a:gd name="connsiteY5208" fmla="*/ 1077058 h 2993922"/>
              <a:gd name="connsiteX5209" fmla="*/ 8768861 w 8938307"/>
              <a:gd name="connsiteY5209" fmla="*/ 1024106 h 2993922"/>
              <a:gd name="connsiteX5210" fmla="*/ 8779451 w 8938307"/>
              <a:gd name="connsiteY5210" fmla="*/ 1034696 h 2993922"/>
              <a:gd name="connsiteX5211" fmla="*/ 8758270 w 8938307"/>
              <a:gd name="connsiteY5211" fmla="*/ 1034696 h 2993922"/>
              <a:gd name="connsiteX5212" fmla="*/ 8218160 w 8938307"/>
              <a:gd name="connsiteY5212" fmla="*/ 1024106 h 2993922"/>
              <a:gd name="connsiteX5213" fmla="*/ 8228750 w 8938307"/>
              <a:gd name="connsiteY5213" fmla="*/ 1034696 h 2993922"/>
              <a:gd name="connsiteX5214" fmla="*/ 8218160 w 8938307"/>
              <a:gd name="connsiteY5214" fmla="*/ 1034696 h 2993922"/>
              <a:gd name="connsiteX5215" fmla="*/ 8218160 w 8938307"/>
              <a:gd name="connsiteY5215" fmla="*/ 1024106 h 2993922"/>
              <a:gd name="connsiteX5216" fmla="*/ 8133435 w 8938307"/>
              <a:gd name="connsiteY5216" fmla="*/ 1024106 h 2993922"/>
              <a:gd name="connsiteX5217" fmla="*/ 8144027 w 8938307"/>
              <a:gd name="connsiteY5217" fmla="*/ 1034696 h 2993922"/>
              <a:gd name="connsiteX5218" fmla="*/ 8154617 w 8938307"/>
              <a:gd name="connsiteY5218" fmla="*/ 1024106 h 2993922"/>
              <a:gd name="connsiteX5219" fmla="*/ 7445059 w 8938307"/>
              <a:gd name="connsiteY5219" fmla="*/ 1024106 h 2993922"/>
              <a:gd name="connsiteX5220" fmla="*/ 7450355 w 8938307"/>
              <a:gd name="connsiteY5220" fmla="*/ 1029400 h 2993922"/>
              <a:gd name="connsiteX5221" fmla="*/ 7466240 w 8938307"/>
              <a:gd name="connsiteY5221" fmla="*/ 1034696 h 2993922"/>
              <a:gd name="connsiteX5222" fmla="*/ 7482126 w 8938307"/>
              <a:gd name="connsiteY5222" fmla="*/ 1055877 h 2993922"/>
              <a:gd name="connsiteX5223" fmla="*/ 7498011 w 8938307"/>
              <a:gd name="connsiteY5223" fmla="*/ 1066467 h 2993922"/>
              <a:gd name="connsiteX5224" fmla="*/ 7513896 w 8938307"/>
              <a:gd name="connsiteY5224" fmla="*/ 1066467 h 2993922"/>
              <a:gd name="connsiteX5225" fmla="*/ 7519192 w 8938307"/>
              <a:gd name="connsiteY5225" fmla="*/ 1077058 h 2993922"/>
              <a:gd name="connsiteX5226" fmla="*/ 7529782 w 8938307"/>
              <a:gd name="connsiteY5226" fmla="*/ 1077058 h 2993922"/>
              <a:gd name="connsiteX5227" fmla="*/ 7508601 w 8938307"/>
              <a:gd name="connsiteY5227" fmla="*/ 1055877 h 2993922"/>
              <a:gd name="connsiteX5228" fmla="*/ 7519192 w 8938307"/>
              <a:gd name="connsiteY5228" fmla="*/ 1055877 h 2993922"/>
              <a:gd name="connsiteX5229" fmla="*/ 7572144 w 8938307"/>
              <a:gd name="connsiteY5229" fmla="*/ 1066467 h 2993922"/>
              <a:gd name="connsiteX5230" fmla="*/ 7635686 w 8938307"/>
              <a:gd name="connsiteY5230" fmla="*/ 1087648 h 2993922"/>
              <a:gd name="connsiteX5231" fmla="*/ 7720409 w 8938307"/>
              <a:gd name="connsiteY5231" fmla="*/ 1108829 h 2993922"/>
              <a:gd name="connsiteX5232" fmla="*/ 7731000 w 8938307"/>
              <a:gd name="connsiteY5232" fmla="*/ 1114125 h 2993922"/>
              <a:gd name="connsiteX5233" fmla="*/ 7757476 w 8938307"/>
              <a:gd name="connsiteY5233" fmla="*/ 1124714 h 2993922"/>
              <a:gd name="connsiteX5234" fmla="*/ 7799838 w 8938307"/>
              <a:gd name="connsiteY5234" fmla="*/ 1135306 h 2993922"/>
              <a:gd name="connsiteX5235" fmla="*/ 7831609 w 8938307"/>
              <a:gd name="connsiteY5235" fmla="*/ 1135306 h 2993922"/>
              <a:gd name="connsiteX5236" fmla="*/ 7847494 w 8938307"/>
              <a:gd name="connsiteY5236" fmla="*/ 1130010 h 2993922"/>
              <a:gd name="connsiteX5237" fmla="*/ 7847494 w 8938307"/>
              <a:gd name="connsiteY5237" fmla="*/ 1119419 h 2993922"/>
              <a:gd name="connsiteX5238" fmla="*/ 7826313 w 8938307"/>
              <a:gd name="connsiteY5238" fmla="*/ 1108829 h 2993922"/>
              <a:gd name="connsiteX5239" fmla="*/ 7794542 w 8938307"/>
              <a:gd name="connsiteY5239" fmla="*/ 1103533 h 2993922"/>
              <a:gd name="connsiteX5240" fmla="*/ 7778656 w 8938307"/>
              <a:gd name="connsiteY5240" fmla="*/ 1098239 h 2993922"/>
              <a:gd name="connsiteX5241" fmla="*/ 7762772 w 8938307"/>
              <a:gd name="connsiteY5241" fmla="*/ 1092944 h 2993922"/>
              <a:gd name="connsiteX5242" fmla="*/ 7741590 w 8938307"/>
              <a:gd name="connsiteY5242" fmla="*/ 1087648 h 2993922"/>
              <a:gd name="connsiteX5243" fmla="*/ 7678048 w 8938307"/>
              <a:gd name="connsiteY5243" fmla="*/ 1077058 h 2993922"/>
              <a:gd name="connsiteX5244" fmla="*/ 7678048 w 8938307"/>
              <a:gd name="connsiteY5244" fmla="*/ 1066467 h 2993922"/>
              <a:gd name="connsiteX5245" fmla="*/ 7667457 w 8938307"/>
              <a:gd name="connsiteY5245" fmla="*/ 1066467 h 2993922"/>
              <a:gd name="connsiteX5246" fmla="*/ 7646278 w 8938307"/>
              <a:gd name="connsiteY5246" fmla="*/ 1066467 h 2993922"/>
              <a:gd name="connsiteX5247" fmla="*/ 7625096 w 8938307"/>
              <a:gd name="connsiteY5247" fmla="*/ 1061173 h 2993922"/>
              <a:gd name="connsiteX5248" fmla="*/ 7609211 w 8938307"/>
              <a:gd name="connsiteY5248" fmla="*/ 1055877 h 2993922"/>
              <a:gd name="connsiteX5249" fmla="*/ 7598620 w 8938307"/>
              <a:gd name="connsiteY5249" fmla="*/ 1055877 h 2993922"/>
              <a:gd name="connsiteX5250" fmla="*/ 7593326 w 8938307"/>
              <a:gd name="connsiteY5250" fmla="*/ 1055877 h 2993922"/>
              <a:gd name="connsiteX5251" fmla="*/ 7561553 w 8938307"/>
              <a:gd name="connsiteY5251" fmla="*/ 1045287 h 2993922"/>
              <a:gd name="connsiteX5252" fmla="*/ 7519192 w 8938307"/>
              <a:gd name="connsiteY5252" fmla="*/ 1034696 h 2993922"/>
              <a:gd name="connsiteX5253" fmla="*/ 7487420 w 8938307"/>
              <a:gd name="connsiteY5253" fmla="*/ 1024106 h 2993922"/>
              <a:gd name="connsiteX5254" fmla="*/ 7466240 w 8938307"/>
              <a:gd name="connsiteY5254" fmla="*/ 1024106 h 2993922"/>
              <a:gd name="connsiteX5255" fmla="*/ 7032033 w 8938307"/>
              <a:gd name="connsiteY5255" fmla="*/ 1024106 h 2993922"/>
              <a:gd name="connsiteX5256" fmla="*/ 7084985 w 8938307"/>
              <a:gd name="connsiteY5256" fmla="*/ 1045287 h 2993922"/>
              <a:gd name="connsiteX5257" fmla="*/ 7063804 w 8938307"/>
              <a:gd name="connsiteY5257" fmla="*/ 1029400 h 2993922"/>
              <a:gd name="connsiteX5258" fmla="*/ 7032033 w 8938307"/>
              <a:gd name="connsiteY5258" fmla="*/ 1024106 h 2993922"/>
              <a:gd name="connsiteX5259" fmla="*/ 2891182 w 8938307"/>
              <a:gd name="connsiteY5259" fmla="*/ 1024106 h 2993922"/>
              <a:gd name="connsiteX5260" fmla="*/ 2901772 w 8938307"/>
              <a:gd name="connsiteY5260" fmla="*/ 1034696 h 2993922"/>
              <a:gd name="connsiteX5261" fmla="*/ 2901772 w 8938307"/>
              <a:gd name="connsiteY5261" fmla="*/ 1024106 h 2993922"/>
              <a:gd name="connsiteX5262" fmla="*/ 2891182 w 8938307"/>
              <a:gd name="connsiteY5262" fmla="*/ 1024106 h 2993922"/>
              <a:gd name="connsiteX5263" fmla="*/ 1503839 w 8938307"/>
              <a:gd name="connsiteY5263" fmla="*/ 1024106 h 2993922"/>
              <a:gd name="connsiteX5264" fmla="*/ 1514429 w 8938307"/>
              <a:gd name="connsiteY5264" fmla="*/ 1032049 h 2993922"/>
              <a:gd name="connsiteX5265" fmla="*/ 1525019 w 8938307"/>
              <a:gd name="connsiteY5265" fmla="*/ 1034696 h 2993922"/>
              <a:gd name="connsiteX5266" fmla="*/ 783690 w 8938307"/>
              <a:gd name="connsiteY5266" fmla="*/ 1024106 h 2993922"/>
              <a:gd name="connsiteX5267" fmla="*/ 804871 w 8938307"/>
              <a:gd name="connsiteY5267" fmla="*/ 1024106 h 2993922"/>
              <a:gd name="connsiteX5268" fmla="*/ 826051 w 8938307"/>
              <a:gd name="connsiteY5268" fmla="*/ 1034696 h 2993922"/>
              <a:gd name="connsiteX5269" fmla="*/ 826051 w 8938307"/>
              <a:gd name="connsiteY5269" fmla="*/ 1045287 h 2993922"/>
              <a:gd name="connsiteX5270" fmla="*/ 799576 w 8938307"/>
              <a:gd name="connsiteY5270" fmla="*/ 1034696 h 2993922"/>
              <a:gd name="connsiteX5271" fmla="*/ 783690 w 8938307"/>
              <a:gd name="connsiteY5271" fmla="*/ 1024106 h 2993922"/>
              <a:gd name="connsiteX5272" fmla="*/ 8737089 w 8938307"/>
              <a:gd name="connsiteY5272" fmla="*/ 1013515 h 2993922"/>
              <a:gd name="connsiteX5273" fmla="*/ 8747679 w 8938307"/>
              <a:gd name="connsiteY5273" fmla="*/ 1024106 h 2993922"/>
              <a:gd name="connsiteX5274" fmla="*/ 8737089 w 8938307"/>
              <a:gd name="connsiteY5274" fmla="*/ 1024106 h 2993922"/>
              <a:gd name="connsiteX5275" fmla="*/ 8112254 w 8938307"/>
              <a:gd name="connsiteY5275" fmla="*/ 1013515 h 2993922"/>
              <a:gd name="connsiteX5276" fmla="*/ 8112254 w 8938307"/>
              <a:gd name="connsiteY5276" fmla="*/ 1024106 h 2993922"/>
              <a:gd name="connsiteX5277" fmla="*/ 8122846 w 8938307"/>
              <a:gd name="connsiteY5277" fmla="*/ 1024106 h 2993922"/>
              <a:gd name="connsiteX5278" fmla="*/ 8112254 w 8938307"/>
              <a:gd name="connsiteY5278" fmla="*/ 1013515 h 2993922"/>
              <a:gd name="connsiteX5279" fmla="*/ 8091075 w 8938307"/>
              <a:gd name="connsiteY5279" fmla="*/ 1013515 h 2993922"/>
              <a:gd name="connsiteX5280" fmla="*/ 8096369 w 8938307"/>
              <a:gd name="connsiteY5280" fmla="*/ 1024106 h 2993922"/>
              <a:gd name="connsiteX5281" fmla="*/ 8101664 w 8938307"/>
              <a:gd name="connsiteY5281" fmla="*/ 1018810 h 2993922"/>
              <a:gd name="connsiteX5282" fmla="*/ 8091075 w 8938307"/>
              <a:gd name="connsiteY5282" fmla="*/ 1013515 h 2993922"/>
              <a:gd name="connsiteX5283" fmla="*/ 7783952 w 8938307"/>
              <a:gd name="connsiteY5283" fmla="*/ 1013515 h 2993922"/>
              <a:gd name="connsiteX5284" fmla="*/ 7794542 w 8938307"/>
              <a:gd name="connsiteY5284" fmla="*/ 1024106 h 2993922"/>
              <a:gd name="connsiteX5285" fmla="*/ 7826313 w 8938307"/>
              <a:gd name="connsiteY5285" fmla="*/ 1034696 h 2993922"/>
              <a:gd name="connsiteX5286" fmla="*/ 7836904 w 8938307"/>
              <a:gd name="connsiteY5286" fmla="*/ 1034696 h 2993922"/>
              <a:gd name="connsiteX5287" fmla="*/ 7815724 w 8938307"/>
              <a:gd name="connsiteY5287" fmla="*/ 1018810 h 2993922"/>
              <a:gd name="connsiteX5288" fmla="*/ 7783952 w 8938307"/>
              <a:gd name="connsiteY5288" fmla="*/ 1013515 h 2993922"/>
              <a:gd name="connsiteX5289" fmla="*/ 2340481 w 8938307"/>
              <a:gd name="connsiteY5289" fmla="*/ 1013515 h 2993922"/>
              <a:gd name="connsiteX5290" fmla="*/ 2372252 w 8938307"/>
              <a:gd name="connsiteY5290" fmla="*/ 1024106 h 2993922"/>
              <a:gd name="connsiteX5291" fmla="*/ 2425203 w 8938307"/>
              <a:gd name="connsiteY5291" fmla="*/ 1045287 h 2993922"/>
              <a:gd name="connsiteX5292" fmla="*/ 2446385 w 8938307"/>
              <a:gd name="connsiteY5292" fmla="*/ 1055877 h 2993922"/>
              <a:gd name="connsiteX5293" fmla="*/ 2467566 w 8938307"/>
              <a:gd name="connsiteY5293" fmla="*/ 1061173 h 2993922"/>
              <a:gd name="connsiteX5294" fmla="*/ 2488746 w 8938307"/>
              <a:gd name="connsiteY5294" fmla="*/ 1066467 h 2993922"/>
              <a:gd name="connsiteX5295" fmla="*/ 2499337 w 8938307"/>
              <a:gd name="connsiteY5295" fmla="*/ 1066467 h 2993922"/>
              <a:gd name="connsiteX5296" fmla="*/ 2520518 w 8938307"/>
              <a:gd name="connsiteY5296" fmla="*/ 1077058 h 2993922"/>
              <a:gd name="connsiteX5297" fmla="*/ 2573470 w 8938307"/>
              <a:gd name="connsiteY5297" fmla="*/ 1087648 h 2993922"/>
              <a:gd name="connsiteX5298" fmla="*/ 2594650 w 8938307"/>
              <a:gd name="connsiteY5298" fmla="*/ 1087648 h 2993922"/>
              <a:gd name="connsiteX5299" fmla="*/ 2557584 w 8938307"/>
              <a:gd name="connsiteY5299" fmla="*/ 1071762 h 2993922"/>
              <a:gd name="connsiteX5300" fmla="*/ 2509927 w 8938307"/>
              <a:gd name="connsiteY5300" fmla="*/ 1055877 h 2993922"/>
              <a:gd name="connsiteX5301" fmla="*/ 2456975 w 8938307"/>
              <a:gd name="connsiteY5301" fmla="*/ 1045287 h 2993922"/>
              <a:gd name="connsiteX5302" fmla="*/ 2446385 w 8938307"/>
              <a:gd name="connsiteY5302" fmla="*/ 1045287 h 2993922"/>
              <a:gd name="connsiteX5303" fmla="*/ 2446385 w 8938307"/>
              <a:gd name="connsiteY5303" fmla="*/ 1034696 h 2993922"/>
              <a:gd name="connsiteX5304" fmla="*/ 2382842 w 8938307"/>
              <a:gd name="connsiteY5304" fmla="*/ 1024106 h 2993922"/>
              <a:gd name="connsiteX5305" fmla="*/ 2340481 w 8938307"/>
              <a:gd name="connsiteY5305" fmla="*/ 1013515 h 2993922"/>
              <a:gd name="connsiteX5306" fmla="*/ 8504100 w 8938307"/>
              <a:gd name="connsiteY5306" fmla="*/ 1002925 h 2993922"/>
              <a:gd name="connsiteX5307" fmla="*/ 8514691 w 8938307"/>
              <a:gd name="connsiteY5307" fmla="*/ 1002925 h 2993922"/>
              <a:gd name="connsiteX5308" fmla="*/ 8514691 w 8938307"/>
              <a:gd name="connsiteY5308" fmla="*/ 1013515 h 2993922"/>
              <a:gd name="connsiteX5309" fmla="*/ 8504100 w 8938307"/>
              <a:gd name="connsiteY5309" fmla="*/ 1013515 h 2993922"/>
              <a:gd name="connsiteX5310" fmla="*/ 7640982 w 8938307"/>
              <a:gd name="connsiteY5310" fmla="*/ 1002925 h 2993922"/>
              <a:gd name="connsiteX5311" fmla="*/ 7635686 w 8938307"/>
              <a:gd name="connsiteY5311" fmla="*/ 1008220 h 2993922"/>
              <a:gd name="connsiteX5312" fmla="*/ 7667457 w 8938307"/>
              <a:gd name="connsiteY5312" fmla="*/ 1024106 h 2993922"/>
              <a:gd name="connsiteX5313" fmla="*/ 7709820 w 8938307"/>
              <a:gd name="connsiteY5313" fmla="*/ 1034696 h 2993922"/>
              <a:gd name="connsiteX5314" fmla="*/ 7725704 w 8938307"/>
              <a:gd name="connsiteY5314" fmla="*/ 1034696 h 2993922"/>
              <a:gd name="connsiteX5315" fmla="*/ 7731000 w 8938307"/>
              <a:gd name="connsiteY5315" fmla="*/ 1045287 h 2993922"/>
              <a:gd name="connsiteX5316" fmla="*/ 7789248 w 8938307"/>
              <a:gd name="connsiteY5316" fmla="*/ 1061173 h 2993922"/>
              <a:gd name="connsiteX5317" fmla="*/ 7827638 w 8938307"/>
              <a:gd name="connsiteY5317" fmla="*/ 1073086 h 2993922"/>
              <a:gd name="connsiteX5318" fmla="*/ 7835275 w 8938307"/>
              <a:gd name="connsiteY5318" fmla="*/ 1074613 h 2993922"/>
              <a:gd name="connsiteX5319" fmla="*/ 7831609 w 8938307"/>
              <a:gd name="connsiteY5319" fmla="*/ 1069115 h 2993922"/>
              <a:gd name="connsiteX5320" fmla="*/ 7836904 w 8938307"/>
              <a:gd name="connsiteY5320" fmla="*/ 1066467 h 2993922"/>
              <a:gd name="connsiteX5321" fmla="*/ 7836904 w 8938307"/>
              <a:gd name="connsiteY5321" fmla="*/ 1055877 h 2993922"/>
              <a:gd name="connsiteX5322" fmla="*/ 7826313 w 8938307"/>
              <a:gd name="connsiteY5322" fmla="*/ 1055877 h 2993922"/>
              <a:gd name="connsiteX5323" fmla="*/ 7794542 w 8938307"/>
              <a:gd name="connsiteY5323" fmla="*/ 1050581 h 2993922"/>
              <a:gd name="connsiteX5324" fmla="*/ 7752182 w 8938307"/>
              <a:gd name="connsiteY5324" fmla="*/ 1039992 h 2993922"/>
              <a:gd name="connsiteX5325" fmla="*/ 7720409 w 8938307"/>
              <a:gd name="connsiteY5325" fmla="*/ 1024106 h 2993922"/>
              <a:gd name="connsiteX5326" fmla="*/ 7688638 w 8938307"/>
              <a:gd name="connsiteY5326" fmla="*/ 1013515 h 2993922"/>
              <a:gd name="connsiteX5327" fmla="*/ 7651572 w 8938307"/>
              <a:gd name="connsiteY5327" fmla="*/ 1002925 h 2993922"/>
              <a:gd name="connsiteX5328" fmla="*/ 7640982 w 8938307"/>
              <a:gd name="connsiteY5328" fmla="*/ 1002925 h 2993922"/>
              <a:gd name="connsiteX5329" fmla="*/ 6989670 w 8938307"/>
              <a:gd name="connsiteY5329" fmla="*/ 1002925 h 2993922"/>
              <a:gd name="connsiteX5330" fmla="*/ 6989670 w 8938307"/>
              <a:gd name="connsiteY5330" fmla="*/ 1013515 h 2993922"/>
              <a:gd name="connsiteX5331" fmla="*/ 7000262 w 8938307"/>
              <a:gd name="connsiteY5331" fmla="*/ 1013515 h 2993922"/>
              <a:gd name="connsiteX5332" fmla="*/ 6994966 w 8938307"/>
              <a:gd name="connsiteY5332" fmla="*/ 1002925 h 2993922"/>
              <a:gd name="connsiteX5333" fmla="*/ 6989670 w 8938307"/>
              <a:gd name="connsiteY5333" fmla="*/ 1002925 h 2993922"/>
              <a:gd name="connsiteX5334" fmla="*/ 730738 w 8938307"/>
              <a:gd name="connsiteY5334" fmla="*/ 1002925 h 2993922"/>
              <a:gd name="connsiteX5335" fmla="*/ 741329 w 8938307"/>
              <a:gd name="connsiteY5335" fmla="*/ 1002925 h 2993922"/>
              <a:gd name="connsiteX5336" fmla="*/ 730738 w 8938307"/>
              <a:gd name="connsiteY5336" fmla="*/ 1013515 h 2993922"/>
              <a:gd name="connsiteX5337" fmla="*/ 7308708 w 8938307"/>
              <a:gd name="connsiteY5337" fmla="*/ 996306 h 2993922"/>
              <a:gd name="connsiteX5338" fmla="*/ 7307384 w 8938307"/>
              <a:gd name="connsiteY5338" fmla="*/ 1002925 h 2993922"/>
              <a:gd name="connsiteX5339" fmla="*/ 7317974 w 8938307"/>
              <a:gd name="connsiteY5339" fmla="*/ 1002925 h 2993922"/>
              <a:gd name="connsiteX5340" fmla="*/ 7312678 w 8938307"/>
              <a:gd name="connsiteY5340" fmla="*/ 997629 h 2993922"/>
              <a:gd name="connsiteX5341" fmla="*/ 7308708 w 8938307"/>
              <a:gd name="connsiteY5341" fmla="*/ 996306 h 2993922"/>
              <a:gd name="connsiteX5342" fmla="*/ 5358748 w 8938307"/>
              <a:gd name="connsiteY5342" fmla="*/ 992335 h 2993922"/>
              <a:gd name="connsiteX5343" fmla="*/ 5358748 w 8938307"/>
              <a:gd name="connsiteY5343" fmla="*/ 997629 h 2993922"/>
              <a:gd name="connsiteX5344" fmla="*/ 5369339 w 8938307"/>
              <a:gd name="connsiteY5344" fmla="*/ 1002925 h 2993922"/>
              <a:gd name="connsiteX5345" fmla="*/ 5379929 w 8938307"/>
              <a:gd name="connsiteY5345" fmla="*/ 1002925 h 2993922"/>
              <a:gd name="connsiteX5346" fmla="*/ 5369339 w 8938307"/>
              <a:gd name="connsiteY5346" fmla="*/ 992335 h 2993922"/>
              <a:gd name="connsiteX5347" fmla="*/ 5358748 w 8938307"/>
              <a:gd name="connsiteY5347" fmla="*/ 992335 h 2993922"/>
              <a:gd name="connsiteX5348" fmla="*/ 1980407 w 8938307"/>
              <a:gd name="connsiteY5348" fmla="*/ 992335 h 2993922"/>
              <a:gd name="connsiteX5349" fmla="*/ 2012178 w 8938307"/>
              <a:gd name="connsiteY5349" fmla="*/ 997629 h 2993922"/>
              <a:gd name="connsiteX5350" fmla="*/ 2038653 w 8938307"/>
              <a:gd name="connsiteY5350" fmla="*/ 1008220 h 2993922"/>
              <a:gd name="connsiteX5351" fmla="*/ 2054540 w 8938307"/>
              <a:gd name="connsiteY5351" fmla="*/ 1013515 h 2993922"/>
              <a:gd name="connsiteX5352" fmla="*/ 2065130 w 8938307"/>
              <a:gd name="connsiteY5352" fmla="*/ 1024106 h 2993922"/>
              <a:gd name="connsiteX5353" fmla="*/ 2012178 w 8938307"/>
              <a:gd name="connsiteY5353" fmla="*/ 1013515 h 2993922"/>
              <a:gd name="connsiteX5354" fmla="*/ 2022769 w 8938307"/>
              <a:gd name="connsiteY5354" fmla="*/ 1034696 h 2993922"/>
              <a:gd name="connsiteX5355" fmla="*/ 2022769 w 8938307"/>
              <a:gd name="connsiteY5355" fmla="*/ 1045287 h 2993922"/>
              <a:gd name="connsiteX5356" fmla="*/ 2012178 w 8938307"/>
              <a:gd name="connsiteY5356" fmla="*/ 1034696 h 2993922"/>
              <a:gd name="connsiteX5357" fmla="*/ 1990997 w 8938307"/>
              <a:gd name="connsiteY5357" fmla="*/ 1024106 h 2993922"/>
              <a:gd name="connsiteX5358" fmla="*/ 1969816 w 8938307"/>
              <a:gd name="connsiteY5358" fmla="*/ 1013515 h 2993922"/>
              <a:gd name="connsiteX5359" fmla="*/ 1959226 w 8938307"/>
              <a:gd name="connsiteY5359" fmla="*/ 1013515 h 2993922"/>
              <a:gd name="connsiteX5360" fmla="*/ 1948635 w 8938307"/>
              <a:gd name="connsiteY5360" fmla="*/ 1002925 h 2993922"/>
              <a:gd name="connsiteX5361" fmla="*/ 1980407 w 8938307"/>
              <a:gd name="connsiteY5361" fmla="*/ 992335 h 2993922"/>
              <a:gd name="connsiteX5362" fmla="*/ 1577971 w 8938307"/>
              <a:gd name="connsiteY5362" fmla="*/ 992335 h 2993922"/>
              <a:gd name="connsiteX5363" fmla="*/ 1583266 w 8938307"/>
              <a:gd name="connsiteY5363" fmla="*/ 992335 h 2993922"/>
              <a:gd name="connsiteX5364" fmla="*/ 1588562 w 8938307"/>
              <a:gd name="connsiteY5364" fmla="*/ 1002925 h 2993922"/>
              <a:gd name="connsiteX5365" fmla="*/ 1270849 w 8938307"/>
              <a:gd name="connsiteY5365" fmla="*/ 992335 h 2993922"/>
              <a:gd name="connsiteX5366" fmla="*/ 1281440 w 8938307"/>
              <a:gd name="connsiteY5366" fmla="*/ 992335 h 2993922"/>
              <a:gd name="connsiteX5367" fmla="*/ 1270849 w 8938307"/>
              <a:gd name="connsiteY5367" fmla="*/ 1002925 h 2993922"/>
              <a:gd name="connsiteX5368" fmla="*/ 1270849 w 8938307"/>
              <a:gd name="connsiteY5368" fmla="*/ 992335 h 2993922"/>
              <a:gd name="connsiteX5369" fmla="*/ 7995760 w 8938307"/>
              <a:gd name="connsiteY5369" fmla="*/ 981744 h 2993922"/>
              <a:gd name="connsiteX5370" fmla="*/ 7995760 w 8938307"/>
              <a:gd name="connsiteY5370" fmla="*/ 992335 h 2993922"/>
              <a:gd name="connsiteX5371" fmla="*/ 8006350 w 8938307"/>
              <a:gd name="connsiteY5371" fmla="*/ 992335 h 2993922"/>
              <a:gd name="connsiteX5372" fmla="*/ 1895684 w 8938307"/>
              <a:gd name="connsiteY5372" fmla="*/ 981744 h 2993922"/>
              <a:gd name="connsiteX5373" fmla="*/ 1906274 w 8938307"/>
              <a:gd name="connsiteY5373" fmla="*/ 992335 h 2993922"/>
              <a:gd name="connsiteX5374" fmla="*/ 1906274 w 8938307"/>
              <a:gd name="connsiteY5374" fmla="*/ 981744 h 2993922"/>
              <a:gd name="connsiteX5375" fmla="*/ 1895684 w 8938307"/>
              <a:gd name="connsiteY5375" fmla="*/ 981744 h 2993922"/>
              <a:gd name="connsiteX5376" fmla="*/ 543291 w 8938307"/>
              <a:gd name="connsiteY5376" fmla="*/ 974333 h 2993922"/>
              <a:gd name="connsiteX5377" fmla="*/ 545405 w 8938307"/>
              <a:gd name="connsiteY5377" fmla="*/ 976448 h 2993922"/>
              <a:gd name="connsiteX5378" fmla="*/ 550701 w 8938307"/>
              <a:gd name="connsiteY5378" fmla="*/ 981744 h 2993922"/>
              <a:gd name="connsiteX5379" fmla="*/ 548053 w 8938307"/>
              <a:gd name="connsiteY5379" fmla="*/ 979097 h 2993922"/>
              <a:gd name="connsiteX5380" fmla="*/ 7328564 w 8938307"/>
              <a:gd name="connsiteY5380" fmla="*/ 971154 h 2993922"/>
              <a:gd name="connsiteX5381" fmla="*/ 7317974 w 8938307"/>
              <a:gd name="connsiteY5381" fmla="*/ 981744 h 2993922"/>
              <a:gd name="connsiteX5382" fmla="*/ 7339155 w 8938307"/>
              <a:gd name="connsiteY5382" fmla="*/ 987040 h 2993922"/>
              <a:gd name="connsiteX5383" fmla="*/ 7360336 w 8938307"/>
              <a:gd name="connsiteY5383" fmla="*/ 992335 h 2993922"/>
              <a:gd name="connsiteX5384" fmla="*/ 7365630 w 8938307"/>
              <a:gd name="connsiteY5384" fmla="*/ 987040 h 2993922"/>
              <a:gd name="connsiteX5385" fmla="*/ 7328564 w 8938307"/>
              <a:gd name="connsiteY5385" fmla="*/ 971154 h 2993922"/>
              <a:gd name="connsiteX5386" fmla="*/ 2716440 w 8938307"/>
              <a:gd name="connsiteY5386" fmla="*/ 971154 h 2993922"/>
              <a:gd name="connsiteX5387" fmla="*/ 2711145 w 8938307"/>
              <a:gd name="connsiteY5387" fmla="*/ 976448 h 2993922"/>
              <a:gd name="connsiteX5388" fmla="*/ 2721735 w 8938307"/>
              <a:gd name="connsiteY5388" fmla="*/ 981744 h 2993922"/>
              <a:gd name="connsiteX5389" fmla="*/ 2716440 w 8938307"/>
              <a:gd name="connsiteY5389" fmla="*/ 971154 h 2993922"/>
              <a:gd name="connsiteX5390" fmla="*/ 1281440 w 8938307"/>
              <a:gd name="connsiteY5390" fmla="*/ 971154 h 2993922"/>
              <a:gd name="connsiteX5391" fmla="*/ 1302621 w 8938307"/>
              <a:gd name="connsiteY5391" fmla="*/ 981744 h 2993922"/>
              <a:gd name="connsiteX5392" fmla="*/ 1292030 w 8938307"/>
              <a:gd name="connsiteY5392" fmla="*/ 981744 h 2993922"/>
              <a:gd name="connsiteX5393" fmla="*/ 1281440 w 8938307"/>
              <a:gd name="connsiteY5393" fmla="*/ 981744 h 2993922"/>
              <a:gd name="connsiteX5394" fmla="*/ 1217897 w 8938307"/>
              <a:gd name="connsiteY5394" fmla="*/ 971154 h 2993922"/>
              <a:gd name="connsiteX5395" fmla="*/ 1228487 w 8938307"/>
              <a:gd name="connsiteY5395" fmla="*/ 971154 h 2993922"/>
              <a:gd name="connsiteX5396" fmla="*/ 1239078 w 8938307"/>
              <a:gd name="connsiteY5396" fmla="*/ 981744 h 2993922"/>
              <a:gd name="connsiteX5397" fmla="*/ 540110 w 8938307"/>
              <a:gd name="connsiteY5397" fmla="*/ 971154 h 2993922"/>
              <a:gd name="connsiteX5398" fmla="*/ 541435 w 8938307"/>
              <a:gd name="connsiteY5398" fmla="*/ 972478 h 2993922"/>
              <a:gd name="connsiteX5399" fmla="*/ 543291 w 8938307"/>
              <a:gd name="connsiteY5399" fmla="*/ 974333 h 2993922"/>
              <a:gd name="connsiteX5400" fmla="*/ 2139263 w 8938307"/>
              <a:gd name="connsiteY5400" fmla="*/ 960563 h 2993922"/>
              <a:gd name="connsiteX5401" fmla="*/ 2144559 w 8938307"/>
              <a:gd name="connsiteY5401" fmla="*/ 971154 h 2993922"/>
              <a:gd name="connsiteX5402" fmla="*/ 2149853 w 8938307"/>
              <a:gd name="connsiteY5402" fmla="*/ 981744 h 2993922"/>
              <a:gd name="connsiteX5403" fmla="*/ 2160443 w 8938307"/>
              <a:gd name="connsiteY5403" fmla="*/ 981744 h 2993922"/>
              <a:gd name="connsiteX5404" fmla="*/ 2197509 w 8938307"/>
              <a:gd name="connsiteY5404" fmla="*/ 987040 h 2993922"/>
              <a:gd name="connsiteX5405" fmla="*/ 2223986 w 8938307"/>
              <a:gd name="connsiteY5405" fmla="*/ 992335 h 2993922"/>
              <a:gd name="connsiteX5406" fmla="*/ 2255757 w 8938307"/>
              <a:gd name="connsiteY5406" fmla="*/ 1002925 h 2993922"/>
              <a:gd name="connsiteX5407" fmla="*/ 2276938 w 8938307"/>
              <a:gd name="connsiteY5407" fmla="*/ 1013515 h 2993922"/>
              <a:gd name="connsiteX5408" fmla="*/ 2308710 w 8938307"/>
              <a:gd name="connsiteY5408" fmla="*/ 1013515 h 2993922"/>
              <a:gd name="connsiteX5409" fmla="*/ 2319299 w 8938307"/>
              <a:gd name="connsiteY5409" fmla="*/ 1002925 h 2993922"/>
              <a:gd name="connsiteX5410" fmla="*/ 2308710 w 8938307"/>
              <a:gd name="connsiteY5410" fmla="*/ 1002925 h 2993922"/>
              <a:gd name="connsiteX5411" fmla="*/ 2314005 w 8938307"/>
              <a:gd name="connsiteY5411" fmla="*/ 997629 h 2993922"/>
              <a:gd name="connsiteX5412" fmla="*/ 2298119 w 8938307"/>
              <a:gd name="connsiteY5412" fmla="*/ 992335 h 2993922"/>
              <a:gd name="connsiteX5413" fmla="*/ 2287529 w 8938307"/>
              <a:gd name="connsiteY5413" fmla="*/ 992335 h 2993922"/>
              <a:gd name="connsiteX5414" fmla="*/ 2287529 w 8938307"/>
              <a:gd name="connsiteY5414" fmla="*/ 981744 h 2993922"/>
              <a:gd name="connsiteX5415" fmla="*/ 2197509 w 8938307"/>
              <a:gd name="connsiteY5415" fmla="*/ 971154 h 2993922"/>
              <a:gd name="connsiteX5416" fmla="*/ 2149853 w 8938307"/>
              <a:gd name="connsiteY5416" fmla="*/ 960563 h 2993922"/>
              <a:gd name="connsiteX5417" fmla="*/ 1853322 w 8938307"/>
              <a:gd name="connsiteY5417" fmla="*/ 960563 h 2993922"/>
              <a:gd name="connsiteX5418" fmla="*/ 1858616 w 8938307"/>
              <a:gd name="connsiteY5418" fmla="*/ 960563 h 2993922"/>
              <a:gd name="connsiteX5419" fmla="*/ 1874503 w 8938307"/>
              <a:gd name="connsiteY5419" fmla="*/ 960563 h 2993922"/>
              <a:gd name="connsiteX5420" fmla="*/ 1916864 w 8938307"/>
              <a:gd name="connsiteY5420" fmla="*/ 981744 h 2993922"/>
              <a:gd name="connsiteX5421" fmla="*/ 1916864 w 8938307"/>
              <a:gd name="connsiteY5421" fmla="*/ 992335 h 2993922"/>
              <a:gd name="connsiteX5422" fmla="*/ 1927455 w 8938307"/>
              <a:gd name="connsiteY5422" fmla="*/ 992335 h 2993922"/>
              <a:gd name="connsiteX5423" fmla="*/ 1938045 w 8938307"/>
              <a:gd name="connsiteY5423" fmla="*/ 981744 h 2993922"/>
              <a:gd name="connsiteX5424" fmla="*/ 1938045 w 8938307"/>
              <a:gd name="connsiteY5424" fmla="*/ 992335 h 2993922"/>
              <a:gd name="connsiteX5425" fmla="*/ 1938045 w 8938307"/>
              <a:gd name="connsiteY5425" fmla="*/ 1002925 h 2993922"/>
              <a:gd name="connsiteX5426" fmla="*/ 1895684 w 8938307"/>
              <a:gd name="connsiteY5426" fmla="*/ 1002925 h 2993922"/>
              <a:gd name="connsiteX5427" fmla="*/ 1853322 w 8938307"/>
              <a:gd name="connsiteY5427" fmla="*/ 987040 h 2993922"/>
              <a:gd name="connsiteX5428" fmla="*/ 1832141 w 8938307"/>
              <a:gd name="connsiteY5428" fmla="*/ 971154 h 2993922"/>
              <a:gd name="connsiteX5429" fmla="*/ 1842731 w 8938307"/>
              <a:gd name="connsiteY5429" fmla="*/ 971154 h 2993922"/>
              <a:gd name="connsiteX5430" fmla="*/ 1853322 w 8938307"/>
              <a:gd name="connsiteY5430" fmla="*/ 960563 h 2993922"/>
              <a:gd name="connsiteX5431" fmla="*/ 1472067 w 8938307"/>
              <a:gd name="connsiteY5431" fmla="*/ 960563 h 2993922"/>
              <a:gd name="connsiteX5432" fmla="*/ 1472067 w 8938307"/>
              <a:gd name="connsiteY5432" fmla="*/ 971154 h 2993922"/>
              <a:gd name="connsiteX5433" fmla="*/ 1482658 w 8938307"/>
              <a:gd name="connsiteY5433" fmla="*/ 971154 h 2993922"/>
              <a:gd name="connsiteX5434" fmla="*/ 1535610 w 8938307"/>
              <a:gd name="connsiteY5434" fmla="*/ 992335 h 2993922"/>
              <a:gd name="connsiteX5435" fmla="*/ 1546200 w 8938307"/>
              <a:gd name="connsiteY5435" fmla="*/ 1002925 h 2993922"/>
              <a:gd name="connsiteX5436" fmla="*/ 1551496 w 8938307"/>
              <a:gd name="connsiteY5436" fmla="*/ 1002925 h 2993922"/>
              <a:gd name="connsiteX5437" fmla="*/ 1567381 w 8938307"/>
              <a:gd name="connsiteY5437" fmla="*/ 1002925 h 2993922"/>
              <a:gd name="connsiteX5438" fmla="*/ 1577971 w 8938307"/>
              <a:gd name="connsiteY5438" fmla="*/ 1002925 h 2993922"/>
              <a:gd name="connsiteX5439" fmla="*/ 1577971 w 8938307"/>
              <a:gd name="connsiteY5439" fmla="*/ 1013515 h 2993922"/>
              <a:gd name="connsiteX5440" fmla="*/ 1609742 w 8938307"/>
              <a:gd name="connsiteY5440" fmla="*/ 1013515 h 2993922"/>
              <a:gd name="connsiteX5441" fmla="*/ 1630923 w 8938307"/>
              <a:gd name="connsiteY5441" fmla="*/ 1013515 h 2993922"/>
              <a:gd name="connsiteX5442" fmla="*/ 1630923 w 8938307"/>
              <a:gd name="connsiteY5442" fmla="*/ 1024106 h 2993922"/>
              <a:gd name="connsiteX5443" fmla="*/ 1652104 w 8938307"/>
              <a:gd name="connsiteY5443" fmla="*/ 1024106 h 2993922"/>
              <a:gd name="connsiteX5444" fmla="*/ 1662694 w 8938307"/>
              <a:gd name="connsiteY5444" fmla="*/ 1024106 h 2993922"/>
              <a:gd name="connsiteX5445" fmla="*/ 1662694 w 8938307"/>
              <a:gd name="connsiteY5445" fmla="*/ 1034696 h 2993922"/>
              <a:gd name="connsiteX5446" fmla="*/ 1683875 w 8938307"/>
              <a:gd name="connsiteY5446" fmla="*/ 1055877 h 2993922"/>
              <a:gd name="connsiteX5447" fmla="*/ 1715646 w 8938307"/>
              <a:gd name="connsiteY5447" fmla="*/ 1066467 h 2993922"/>
              <a:gd name="connsiteX5448" fmla="*/ 1673285 w 8938307"/>
              <a:gd name="connsiteY5448" fmla="*/ 1066467 h 2993922"/>
              <a:gd name="connsiteX5449" fmla="*/ 1620333 w 8938307"/>
              <a:gd name="connsiteY5449" fmla="*/ 1055877 h 2993922"/>
              <a:gd name="connsiteX5450" fmla="*/ 1620333 w 8938307"/>
              <a:gd name="connsiteY5450" fmla="*/ 1045287 h 2993922"/>
              <a:gd name="connsiteX5451" fmla="*/ 1609742 w 8938307"/>
              <a:gd name="connsiteY5451" fmla="*/ 1045287 h 2993922"/>
              <a:gd name="connsiteX5452" fmla="*/ 1604448 w 8938307"/>
              <a:gd name="connsiteY5452" fmla="*/ 1050581 h 2993922"/>
              <a:gd name="connsiteX5453" fmla="*/ 1588562 w 8938307"/>
              <a:gd name="connsiteY5453" fmla="*/ 1045287 h 2993922"/>
              <a:gd name="connsiteX5454" fmla="*/ 1572677 w 8938307"/>
              <a:gd name="connsiteY5454" fmla="*/ 1045287 h 2993922"/>
              <a:gd name="connsiteX5455" fmla="*/ 1546200 w 8938307"/>
              <a:gd name="connsiteY5455" fmla="*/ 1045287 h 2993922"/>
              <a:gd name="connsiteX5456" fmla="*/ 1498544 w 8938307"/>
              <a:gd name="connsiteY5456" fmla="*/ 1039992 h 2993922"/>
              <a:gd name="connsiteX5457" fmla="*/ 1493248 w 8938307"/>
              <a:gd name="connsiteY5457" fmla="*/ 1034696 h 2993922"/>
              <a:gd name="connsiteX5458" fmla="*/ 1495895 w 8938307"/>
              <a:gd name="connsiteY5458" fmla="*/ 1026753 h 2993922"/>
              <a:gd name="connsiteX5459" fmla="*/ 1503838 w 8938307"/>
              <a:gd name="connsiteY5459" fmla="*/ 1024106 h 2993922"/>
              <a:gd name="connsiteX5460" fmla="*/ 1482658 w 8938307"/>
              <a:gd name="connsiteY5460" fmla="*/ 1013515 h 2993922"/>
              <a:gd name="connsiteX5461" fmla="*/ 1472067 w 8938307"/>
              <a:gd name="connsiteY5461" fmla="*/ 1024106 h 2993922"/>
              <a:gd name="connsiteX5462" fmla="*/ 1461477 w 8938307"/>
              <a:gd name="connsiteY5462" fmla="*/ 1034696 h 2993922"/>
              <a:gd name="connsiteX5463" fmla="*/ 1450886 w 8938307"/>
              <a:gd name="connsiteY5463" fmla="*/ 1024106 h 2993922"/>
              <a:gd name="connsiteX5464" fmla="*/ 1408525 w 8938307"/>
              <a:gd name="connsiteY5464" fmla="*/ 1034696 h 2993922"/>
              <a:gd name="connsiteX5465" fmla="*/ 1397934 w 8938307"/>
              <a:gd name="connsiteY5465" fmla="*/ 1034696 h 2993922"/>
              <a:gd name="connsiteX5466" fmla="*/ 1387344 w 8938307"/>
              <a:gd name="connsiteY5466" fmla="*/ 1034696 h 2993922"/>
              <a:gd name="connsiteX5467" fmla="*/ 1408525 w 8938307"/>
              <a:gd name="connsiteY5467" fmla="*/ 1055877 h 2993922"/>
              <a:gd name="connsiteX5468" fmla="*/ 1419114 w 8938307"/>
              <a:gd name="connsiteY5468" fmla="*/ 1066467 h 2993922"/>
              <a:gd name="connsiteX5469" fmla="*/ 1461477 w 8938307"/>
              <a:gd name="connsiteY5469" fmla="*/ 1077058 h 2993922"/>
              <a:gd name="connsiteX5470" fmla="*/ 1503838 w 8938307"/>
              <a:gd name="connsiteY5470" fmla="*/ 1087648 h 2993922"/>
              <a:gd name="connsiteX5471" fmla="*/ 1525019 w 8938307"/>
              <a:gd name="connsiteY5471" fmla="*/ 1092944 h 2993922"/>
              <a:gd name="connsiteX5472" fmla="*/ 1530314 w 8938307"/>
              <a:gd name="connsiteY5472" fmla="*/ 1077058 h 2993922"/>
              <a:gd name="connsiteX5473" fmla="*/ 1514429 w 8938307"/>
              <a:gd name="connsiteY5473" fmla="*/ 1077058 h 2993922"/>
              <a:gd name="connsiteX5474" fmla="*/ 1514429 w 8938307"/>
              <a:gd name="connsiteY5474" fmla="*/ 1066467 h 2993922"/>
              <a:gd name="connsiteX5475" fmla="*/ 1530314 w 8938307"/>
              <a:gd name="connsiteY5475" fmla="*/ 1055877 h 2993922"/>
              <a:gd name="connsiteX5476" fmla="*/ 1535610 w 8938307"/>
              <a:gd name="connsiteY5476" fmla="*/ 1066467 h 2993922"/>
              <a:gd name="connsiteX5477" fmla="*/ 1546200 w 8938307"/>
              <a:gd name="connsiteY5477" fmla="*/ 1071762 h 2993922"/>
              <a:gd name="connsiteX5478" fmla="*/ 1556790 w 8938307"/>
              <a:gd name="connsiteY5478" fmla="*/ 1077058 h 2993922"/>
              <a:gd name="connsiteX5479" fmla="*/ 1572677 w 8938307"/>
              <a:gd name="connsiteY5479" fmla="*/ 1082354 h 2993922"/>
              <a:gd name="connsiteX5480" fmla="*/ 1593856 w 8938307"/>
              <a:gd name="connsiteY5480" fmla="*/ 1087648 h 2993922"/>
              <a:gd name="connsiteX5481" fmla="*/ 1609742 w 8938307"/>
              <a:gd name="connsiteY5481" fmla="*/ 1087648 h 2993922"/>
              <a:gd name="connsiteX5482" fmla="*/ 1599152 w 8938307"/>
              <a:gd name="connsiteY5482" fmla="*/ 1098239 h 2993922"/>
              <a:gd name="connsiteX5483" fmla="*/ 1556790 w 8938307"/>
              <a:gd name="connsiteY5483" fmla="*/ 1087648 h 2993922"/>
              <a:gd name="connsiteX5484" fmla="*/ 1599152 w 8938307"/>
              <a:gd name="connsiteY5484" fmla="*/ 1108829 h 2993922"/>
              <a:gd name="connsiteX5485" fmla="*/ 1662694 w 8938307"/>
              <a:gd name="connsiteY5485" fmla="*/ 1119419 h 2993922"/>
              <a:gd name="connsiteX5486" fmla="*/ 1673285 w 8938307"/>
              <a:gd name="connsiteY5486" fmla="*/ 1108829 h 2993922"/>
              <a:gd name="connsiteX5487" fmla="*/ 1683875 w 8938307"/>
              <a:gd name="connsiteY5487" fmla="*/ 1092944 h 2993922"/>
              <a:gd name="connsiteX5488" fmla="*/ 1694466 w 8938307"/>
              <a:gd name="connsiteY5488" fmla="*/ 1087648 h 2993922"/>
              <a:gd name="connsiteX5489" fmla="*/ 1705056 w 8938307"/>
              <a:gd name="connsiteY5489" fmla="*/ 1077058 h 2993922"/>
              <a:gd name="connsiteX5490" fmla="*/ 1726237 w 8938307"/>
              <a:gd name="connsiteY5490" fmla="*/ 1055877 h 2993922"/>
              <a:gd name="connsiteX5491" fmla="*/ 1705056 w 8938307"/>
              <a:gd name="connsiteY5491" fmla="*/ 1045287 h 2993922"/>
              <a:gd name="connsiteX5492" fmla="*/ 1705056 w 8938307"/>
              <a:gd name="connsiteY5492" fmla="*/ 1034696 h 2993922"/>
              <a:gd name="connsiteX5493" fmla="*/ 1715646 w 8938307"/>
              <a:gd name="connsiteY5493" fmla="*/ 1034696 h 2993922"/>
              <a:gd name="connsiteX5494" fmla="*/ 1747418 w 8938307"/>
              <a:gd name="connsiteY5494" fmla="*/ 1045287 h 2993922"/>
              <a:gd name="connsiteX5495" fmla="*/ 1726237 w 8938307"/>
              <a:gd name="connsiteY5495" fmla="*/ 1034696 h 2993922"/>
              <a:gd name="connsiteX5496" fmla="*/ 1715646 w 8938307"/>
              <a:gd name="connsiteY5496" fmla="*/ 1034696 h 2993922"/>
              <a:gd name="connsiteX5497" fmla="*/ 1715646 w 8938307"/>
              <a:gd name="connsiteY5497" fmla="*/ 1024106 h 2993922"/>
              <a:gd name="connsiteX5498" fmla="*/ 1705056 w 8938307"/>
              <a:gd name="connsiteY5498" fmla="*/ 1024106 h 2993922"/>
              <a:gd name="connsiteX5499" fmla="*/ 1678581 w 8938307"/>
              <a:gd name="connsiteY5499" fmla="*/ 1013515 h 2993922"/>
              <a:gd name="connsiteX5500" fmla="*/ 1662694 w 8938307"/>
              <a:gd name="connsiteY5500" fmla="*/ 1013515 h 2993922"/>
              <a:gd name="connsiteX5501" fmla="*/ 1652104 w 8938307"/>
              <a:gd name="connsiteY5501" fmla="*/ 1024106 h 2993922"/>
              <a:gd name="connsiteX5502" fmla="*/ 1652104 w 8938307"/>
              <a:gd name="connsiteY5502" fmla="*/ 1013515 h 2993922"/>
              <a:gd name="connsiteX5503" fmla="*/ 1641514 w 8938307"/>
              <a:gd name="connsiteY5503" fmla="*/ 1002925 h 2993922"/>
              <a:gd name="connsiteX5504" fmla="*/ 1636218 w 8938307"/>
              <a:gd name="connsiteY5504" fmla="*/ 997629 h 2993922"/>
              <a:gd name="connsiteX5505" fmla="*/ 1620333 w 8938307"/>
              <a:gd name="connsiteY5505" fmla="*/ 992335 h 2993922"/>
              <a:gd name="connsiteX5506" fmla="*/ 1583266 w 8938307"/>
              <a:gd name="connsiteY5506" fmla="*/ 976448 h 2993922"/>
              <a:gd name="connsiteX5507" fmla="*/ 1535610 w 8938307"/>
              <a:gd name="connsiteY5507" fmla="*/ 971154 h 2993922"/>
              <a:gd name="connsiteX5508" fmla="*/ 1493248 w 8938307"/>
              <a:gd name="connsiteY5508" fmla="*/ 971154 h 2993922"/>
              <a:gd name="connsiteX5509" fmla="*/ 1493248 w 8938307"/>
              <a:gd name="connsiteY5509" fmla="*/ 960563 h 2993922"/>
              <a:gd name="connsiteX5510" fmla="*/ 1472067 w 8938307"/>
              <a:gd name="connsiteY5510" fmla="*/ 960563 h 2993922"/>
              <a:gd name="connsiteX5511" fmla="*/ 1450886 w 8938307"/>
              <a:gd name="connsiteY5511" fmla="*/ 960563 h 2993922"/>
              <a:gd name="connsiteX5512" fmla="*/ 1440296 w 8938307"/>
              <a:gd name="connsiteY5512" fmla="*/ 965858 h 2993922"/>
              <a:gd name="connsiteX5513" fmla="*/ 1450886 w 8938307"/>
              <a:gd name="connsiteY5513" fmla="*/ 971154 h 2993922"/>
              <a:gd name="connsiteX5514" fmla="*/ 1461477 w 8938307"/>
              <a:gd name="connsiteY5514" fmla="*/ 971154 h 2993922"/>
              <a:gd name="connsiteX5515" fmla="*/ 1175535 w 8938307"/>
              <a:gd name="connsiteY5515" fmla="*/ 960563 h 2993922"/>
              <a:gd name="connsiteX5516" fmla="*/ 1186126 w 8938307"/>
              <a:gd name="connsiteY5516" fmla="*/ 960563 h 2993922"/>
              <a:gd name="connsiteX5517" fmla="*/ 1196717 w 8938307"/>
              <a:gd name="connsiteY5517" fmla="*/ 971154 h 2993922"/>
              <a:gd name="connsiteX5518" fmla="*/ 1186126 w 8938307"/>
              <a:gd name="connsiteY5518" fmla="*/ 971154 h 2993922"/>
              <a:gd name="connsiteX5519" fmla="*/ 1180832 w 8938307"/>
              <a:gd name="connsiteY5519" fmla="*/ 965858 h 2993922"/>
              <a:gd name="connsiteX5520" fmla="*/ 1175535 w 8938307"/>
              <a:gd name="connsiteY5520" fmla="*/ 960563 h 2993922"/>
              <a:gd name="connsiteX5521" fmla="*/ 2478156 w 8938307"/>
              <a:gd name="connsiteY5521" fmla="*/ 953944 h 2993922"/>
              <a:gd name="connsiteX5522" fmla="*/ 2467566 w 8938307"/>
              <a:gd name="connsiteY5522" fmla="*/ 960563 h 2993922"/>
              <a:gd name="connsiteX5523" fmla="*/ 2456975 w 8938307"/>
              <a:gd name="connsiteY5523" fmla="*/ 960563 h 2993922"/>
              <a:gd name="connsiteX5524" fmla="*/ 2483450 w 8938307"/>
              <a:gd name="connsiteY5524" fmla="*/ 965858 h 2993922"/>
              <a:gd name="connsiteX5525" fmla="*/ 2488746 w 8938307"/>
              <a:gd name="connsiteY5525" fmla="*/ 971154 h 2993922"/>
              <a:gd name="connsiteX5526" fmla="*/ 2552289 w 8938307"/>
              <a:gd name="connsiteY5526" fmla="*/ 981744 h 2993922"/>
              <a:gd name="connsiteX5527" fmla="*/ 2509927 w 8938307"/>
              <a:gd name="connsiteY5527" fmla="*/ 960563 h 2993922"/>
              <a:gd name="connsiteX5528" fmla="*/ 2488746 w 8938307"/>
              <a:gd name="connsiteY5528" fmla="*/ 955269 h 2993922"/>
              <a:gd name="connsiteX5529" fmla="*/ 2478156 w 8938307"/>
              <a:gd name="connsiteY5529" fmla="*/ 953944 h 2993922"/>
              <a:gd name="connsiteX5530" fmla="*/ 8832403 w 8938307"/>
              <a:gd name="connsiteY5530" fmla="*/ 949973 h 2993922"/>
              <a:gd name="connsiteX5531" fmla="*/ 8853583 w 8938307"/>
              <a:gd name="connsiteY5531" fmla="*/ 955269 h 2993922"/>
              <a:gd name="connsiteX5532" fmla="*/ 8901240 w 8938307"/>
              <a:gd name="connsiteY5532" fmla="*/ 971154 h 2993922"/>
              <a:gd name="connsiteX5533" fmla="*/ 8938307 w 8938307"/>
              <a:gd name="connsiteY5533" fmla="*/ 981744 h 2993922"/>
              <a:gd name="connsiteX5534" fmla="*/ 8917126 w 8938307"/>
              <a:gd name="connsiteY5534" fmla="*/ 981744 h 2993922"/>
              <a:gd name="connsiteX5535" fmla="*/ 8895945 w 8938307"/>
              <a:gd name="connsiteY5535" fmla="*/ 976448 h 2993922"/>
              <a:gd name="connsiteX5536" fmla="*/ 8874765 w 8938307"/>
              <a:gd name="connsiteY5536" fmla="*/ 971154 h 2993922"/>
              <a:gd name="connsiteX5537" fmla="*/ 8832403 w 8938307"/>
              <a:gd name="connsiteY5537" fmla="*/ 949973 h 2993922"/>
              <a:gd name="connsiteX5538" fmla="*/ 8271112 w 8938307"/>
              <a:gd name="connsiteY5538" fmla="*/ 949973 h 2993922"/>
              <a:gd name="connsiteX5539" fmla="*/ 8334654 w 8938307"/>
              <a:gd name="connsiteY5539" fmla="*/ 960563 h 2993922"/>
              <a:gd name="connsiteX5540" fmla="*/ 8324064 w 8938307"/>
              <a:gd name="connsiteY5540" fmla="*/ 960563 h 2993922"/>
              <a:gd name="connsiteX5541" fmla="*/ 8302883 w 8938307"/>
              <a:gd name="connsiteY5541" fmla="*/ 960563 h 2993922"/>
              <a:gd name="connsiteX5542" fmla="*/ 8281702 w 8938307"/>
              <a:gd name="connsiteY5542" fmla="*/ 960563 h 2993922"/>
              <a:gd name="connsiteX5543" fmla="*/ 8271112 w 8938307"/>
              <a:gd name="connsiteY5543" fmla="*/ 949973 h 2993922"/>
              <a:gd name="connsiteX5544" fmla="*/ 7254432 w 8938307"/>
              <a:gd name="connsiteY5544" fmla="*/ 949973 h 2993922"/>
              <a:gd name="connsiteX5545" fmla="*/ 7275612 w 8938307"/>
              <a:gd name="connsiteY5545" fmla="*/ 960563 h 2993922"/>
              <a:gd name="connsiteX5546" fmla="*/ 7286203 w 8938307"/>
              <a:gd name="connsiteY5546" fmla="*/ 960563 h 2993922"/>
              <a:gd name="connsiteX5547" fmla="*/ 2435794 w 8938307"/>
              <a:gd name="connsiteY5547" fmla="*/ 949973 h 2993922"/>
              <a:gd name="connsiteX5548" fmla="*/ 2435794 w 8938307"/>
              <a:gd name="connsiteY5548" fmla="*/ 960563 h 2993922"/>
              <a:gd name="connsiteX5549" fmla="*/ 2446385 w 8938307"/>
              <a:gd name="connsiteY5549" fmla="*/ 960563 h 2993922"/>
              <a:gd name="connsiteX5550" fmla="*/ 2435794 w 8938307"/>
              <a:gd name="connsiteY5550" fmla="*/ 949973 h 2993922"/>
              <a:gd name="connsiteX5551" fmla="*/ 603653 w 8938307"/>
              <a:gd name="connsiteY5551" fmla="*/ 939383 h 2993922"/>
              <a:gd name="connsiteX5552" fmla="*/ 630128 w 8938307"/>
              <a:gd name="connsiteY5552" fmla="*/ 944677 h 2993922"/>
              <a:gd name="connsiteX5553" fmla="*/ 646015 w 8938307"/>
              <a:gd name="connsiteY5553" fmla="*/ 960563 h 2993922"/>
              <a:gd name="connsiteX5554" fmla="*/ 656605 w 8938307"/>
              <a:gd name="connsiteY5554" fmla="*/ 981744 h 2993922"/>
              <a:gd name="connsiteX5555" fmla="*/ 667195 w 8938307"/>
              <a:gd name="connsiteY5555" fmla="*/ 992335 h 2993922"/>
              <a:gd name="connsiteX5556" fmla="*/ 656605 w 8938307"/>
              <a:gd name="connsiteY5556" fmla="*/ 992335 h 2993922"/>
              <a:gd name="connsiteX5557" fmla="*/ 614243 w 8938307"/>
              <a:gd name="connsiteY5557" fmla="*/ 971154 h 2993922"/>
              <a:gd name="connsiteX5558" fmla="*/ 603653 w 8938307"/>
              <a:gd name="connsiteY5558" fmla="*/ 939383 h 2993922"/>
              <a:gd name="connsiteX5559" fmla="*/ 8461739 w 8938307"/>
              <a:gd name="connsiteY5559" fmla="*/ 928792 h 2993922"/>
              <a:gd name="connsiteX5560" fmla="*/ 8482920 w 8938307"/>
              <a:gd name="connsiteY5560" fmla="*/ 939383 h 2993922"/>
              <a:gd name="connsiteX5561" fmla="*/ 8546462 w 8938307"/>
              <a:gd name="connsiteY5561" fmla="*/ 949973 h 2993922"/>
              <a:gd name="connsiteX5562" fmla="*/ 8599414 w 8938307"/>
              <a:gd name="connsiteY5562" fmla="*/ 971154 h 2993922"/>
              <a:gd name="connsiteX5563" fmla="*/ 8615299 w 8938307"/>
              <a:gd name="connsiteY5563" fmla="*/ 971154 h 2993922"/>
              <a:gd name="connsiteX5564" fmla="*/ 8625889 w 8938307"/>
              <a:gd name="connsiteY5564" fmla="*/ 971154 h 2993922"/>
              <a:gd name="connsiteX5565" fmla="*/ 8636480 w 8938307"/>
              <a:gd name="connsiteY5565" fmla="*/ 971154 h 2993922"/>
              <a:gd name="connsiteX5566" fmla="*/ 8641775 w 8938307"/>
              <a:gd name="connsiteY5566" fmla="*/ 981744 h 2993922"/>
              <a:gd name="connsiteX5567" fmla="*/ 8652366 w 8938307"/>
              <a:gd name="connsiteY5567" fmla="*/ 981744 h 2993922"/>
              <a:gd name="connsiteX5568" fmla="*/ 8662957 w 8938307"/>
              <a:gd name="connsiteY5568" fmla="*/ 981744 h 2993922"/>
              <a:gd name="connsiteX5569" fmla="*/ 8662957 w 8938307"/>
              <a:gd name="connsiteY5569" fmla="*/ 992335 h 2993922"/>
              <a:gd name="connsiteX5570" fmla="*/ 8726499 w 8938307"/>
              <a:gd name="connsiteY5570" fmla="*/ 1013515 h 2993922"/>
              <a:gd name="connsiteX5571" fmla="*/ 8710613 w 8938307"/>
              <a:gd name="connsiteY5571" fmla="*/ 1013515 h 2993922"/>
              <a:gd name="connsiteX5572" fmla="*/ 8678843 w 8938307"/>
              <a:gd name="connsiteY5572" fmla="*/ 1008220 h 2993922"/>
              <a:gd name="connsiteX5573" fmla="*/ 8641775 w 8938307"/>
              <a:gd name="connsiteY5573" fmla="*/ 997629 h 2993922"/>
              <a:gd name="connsiteX5574" fmla="*/ 8599414 w 8938307"/>
              <a:gd name="connsiteY5574" fmla="*/ 992335 h 2993922"/>
              <a:gd name="connsiteX5575" fmla="*/ 8557053 w 8938307"/>
              <a:gd name="connsiteY5575" fmla="*/ 981744 h 2993922"/>
              <a:gd name="connsiteX5576" fmla="*/ 8546462 w 8938307"/>
              <a:gd name="connsiteY5576" fmla="*/ 971154 h 2993922"/>
              <a:gd name="connsiteX5577" fmla="*/ 8535871 w 8938307"/>
              <a:gd name="connsiteY5577" fmla="*/ 971154 h 2993922"/>
              <a:gd name="connsiteX5578" fmla="*/ 8525281 w 8938307"/>
              <a:gd name="connsiteY5578" fmla="*/ 971154 h 2993922"/>
              <a:gd name="connsiteX5579" fmla="*/ 8477624 w 8938307"/>
              <a:gd name="connsiteY5579" fmla="*/ 955269 h 2993922"/>
              <a:gd name="connsiteX5580" fmla="*/ 8451148 w 8938307"/>
              <a:gd name="connsiteY5580" fmla="*/ 939383 h 2993922"/>
              <a:gd name="connsiteX5581" fmla="*/ 1376752 w 8938307"/>
              <a:gd name="connsiteY5581" fmla="*/ 928792 h 2993922"/>
              <a:gd name="connsiteX5582" fmla="*/ 1366162 w 8938307"/>
              <a:gd name="connsiteY5582" fmla="*/ 934087 h 2993922"/>
              <a:gd name="connsiteX5583" fmla="*/ 1376752 w 8938307"/>
              <a:gd name="connsiteY5583" fmla="*/ 939383 h 2993922"/>
              <a:gd name="connsiteX5584" fmla="*/ 1397934 w 8938307"/>
              <a:gd name="connsiteY5584" fmla="*/ 939383 h 2993922"/>
              <a:gd name="connsiteX5585" fmla="*/ 1313210 w 8938307"/>
              <a:gd name="connsiteY5585" fmla="*/ 918202 h 2993922"/>
              <a:gd name="connsiteX5586" fmla="*/ 1323802 w 8938307"/>
              <a:gd name="connsiteY5586" fmla="*/ 928792 h 2993922"/>
              <a:gd name="connsiteX5587" fmla="*/ 1355573 w 8938307"/>
              <a:gd name="connsiteY5587" fmla="*/ 928792 h 2993922"/>
              <a:gd name="connsiteX5588" fmla="*/ 1260258 w 8938307"/>
              <a:gd name="connsiteY5588" fmla="*/ 918202 h 2993922"/>
              <a:gd name="connsiteX5589" fmla="*/ 1260258 w 8938307"/>
              <a:gd name="connsiteY5589" fmla="*/ 928792 h 2993922"/>
              <a:gd name="connsiteX5590" fmla="*/ 1270849 w 8938307"/>
              <a:gd name="connsiteY5590" fmla="*/ 918202 h 2993922"/>
              <a:gd name="connsiteX5591" fmla="*/ 1260258 w 8938307"/>
              <a:gd name="connsiteY5591" fmla="*/ 918202 h 2993922"/>
              <a:gd name="connsiteX5592" fmla="*/ 1980407 w 8938307"/>
              <a:gd name="connsiteY5592" fmla="*/ 907611 h 2993922"/>
              <a:gd name="connsiteX5593" fmla="*/ 1969816 w 8938307"/>
              <a:gd name="connsiteY5593" fmla="*/ 918202 h 2993922"/>
              <a:gd name="connsiteX5594" fmla="*/ 1980407 w 8938307"/>
              <a:gd name="connsiteY5594" fmla="*/ 918202 h 2993922"/>
              <a:gd name="connsiteX5595" fmla="*/ 1980407 w 8938307"/>
              <a:gd name="connsiteY5595" fmla="*/ 907611 h 2993922"/>
              <a:gd name="connsiteX5596" fmla="*/ 381254 w 8938307"/>
              <a:gd name="connsiteY5596" fmla="*/ 907611 h 2993922"/>
              <a:gd name="connsiteX5597" fmla="*/ 413026 w 8938307"/>
              <a:gd name="connsiteY5597" fmla="*/ 918202 h 2993922"/>
              <a:gd name="connsiteX5598" fmla="*/ 529521 w 8938307"/>
              <a:gd name="connsiteY5598" fmla="*/ 981744 h 2993922"/>
              <a:gd name="connsiteX5599" fmla="*/ 571882 w 8938307"/>
              <a:gd name="connsiteY5599" fmla="*/ 1002925 h 2993922"/>
              <a:gd name="connsiteX5600" fmla="*/ 593062 w 8938307"/>
              <a:gd name="connsiteY5600" fmla="*/ 1008220 h 2993922"/>
              <a:gd name="connsiteX5601" fmla="*/ 614243 w 8938307"/>
              <a:gd name="connsiteY5601" fmla="*/ 1013515 h 2993922"/>
              <a:gd name="connsiteX5602" fmla="*/ 635425 w 8938307"/>
              <a:gd name="connsiteY5602" fmla="*/ 1034696 h 2993922"/>
              <a:gd name="connsiteX5603" fmla="*/ 656605 w 8938307"/>
              <a:gd name="connsiteY5603" fmla="*/ 1045287 h 2993922"/>
              <a:gd name="connsiteX5604" fmla="*/ 656605 w 8938307"/>
              <a:gd name="connsiteY5604" fmla="*/ 1055877 h 2993922"/>
              <a:gd name="connsiteX5605" fmla="*/ 603653 w 8938307"/>
              <a:gd name="connsiteY5605" fmla="*/ 1034696 h 2993922"/>
              <a:gd name="connsiteX5606" fmla="*/ 534816 w 8938307"/>
              <a:gd name="connsiteY5606" fmla="*/ 997629 h 2993922"/>
              <a:gd name="connsiteX5607" fmla="*/ 497749 w 8938307"/>
              <a:gd name="connsiteY5607" fmla="*/ 981744 h 2993922"/>
              <a:gd name="connsiteX5608" fmla="*/ 413026 w 8938307"/>
              <a:gd name="connsiteY5608" fmla="*/ 949973 h 2993922"/>
              <a:gd name="connsiteX5609" fmla="*/ 402435 w 8938307"/>
              <a:gd name="connsiteY5609" fmla="*/ 939383 h 2993922"/>
              <a:gd name="connsiteX5610" fmla="*/ 381254 w 8938307"/>
              <a:gd name="connsiteY5610" fmla="*/ 939383 h 2993922"/>
              <a:gd name="connsiteX5611" fmla="*/ 365368 w 8938307"/>
              <a:gd name="connsiteY5611" fmla="*/ 928792 h 2993922"/>
              <a:gd name="connsiteX5612" fmla="*/ 365368 w 8938307"/>
              <a:gd name="connsiteY5612" fmla="*/ 912906 h 2993922"/>
              <a:gd name="connsiteX5613" fmla="*/ 381254 w 8938307"/>
              <a:gd name="connsiteY5613" fmla="*/ 907611 h 2993922"/>
              <a:gd name="connsiteX5614" fmla="*/ 1993645 w 8938307"/>
              <a:gd name="connsiteY5614" fmla="*/ 899668 h 2993922"/>
              <a:gd name="connsiteX5615" fmla="*/ 1990997 w 8938307"/>
              <a:gd name="connsiteY5615" fmla="*/ 902317 h 2993922"/>
              <a:gd name="connsiteX5616" fmla="*/ 2012178 w 8938307"/>
              <a:gd name="connsiteY5616" fmla="*/ 907611 h 2993922"/>
              <a:gd name="connsiteX5617" fmla="*/ 2033359 w 8938307"/>
              <a:gd name="connsiteY5617" fmla="*/ 918202 h 2993922"/>
              <a:gd name="connsiteX5618" fmla="*/ 2012178 w 8938307"/>
              <a:gd name="connsiteY5618" fmla="*/ 928792 h 2993922"/>
              <a:gd name="connsiteX5619" fmla="*/ 2022769 w 8938307"/>
              <a:gd name="connsiteY5619" fmla="*/ 939383 h 2993922"/>
              <a:gd name="connsiteX5620" fmla="*/ 2054540 w 8938307"/>
              <a:gd name="connsiteY5620" fmla="*/ 949973 h 2993922"/>
              <a:gd name="connsiteX5621" fmla="*/ 2086311 w 8938307"/>
              <a:gd name="connsiteY5621" fmla="*/ 949973 h 2993922"/>
              <a:gd name="connsiteX5622" fmla="*/ 2107491 w 8938307"/>
              <a:gd name="connsiteY5622" fmla="*/ 949973 h 2993922"/>
              <a:gd name="connsiteX5623" fmla="*/ 2096901 w 8938307"/>
              <a:gd name="connsiteY5623" fmla="*/ 939383 h 2993922"/>
              <a:gd name="connsiteX5624" fmla="*/ 2086311 w 8938307"/>
              <a:gd name="connsiteY5624" fmla="*/ 939383 h 2993922"/>
              <a:gd name="connsiteX5625" fmla="*/ 2075721 w 8938307"/>
              <a:gd name="connsiteY5625" fmla="*/ 939383 h 2993922"/>
              <a:gd name="connsiteX5626" fmla="*/ 2075721 w 8938307"/>
              <a:gd name="connsiteY5626" fmla="*/ 918202 h 2993922"/>
              <a:gd name="connsiteX5627" fmla="*/ 2086311 w 8938307"/>
              <a:gd name="connsiteY5627" fmla="*/ 918202 h 2993922"/>
              <a:gd name="connsiteX5628" fmla="*/ 2075721 w 8938307"/>
              <a:gd name="connsiteY5628" fmla="*/ 907611 h 2993922"/>
              <a:gd name="connsiteX5629" fmla="*/ 2043949 w 8938307"/>
              <a:gd name="connsiteY5629" fmla="*/ 907611 h 2993922"/>
              <a:gd name="connsiteX5630" fmla="*/ 2012178 w 8938307"/>
              <a:gd name="connsiteY5630" fmla="*/ 902317 h 2993922"/>
              <a:gd name="connsiteX5631" fmla="*/ 2001587 w 8938307"/>
              <a:gd name="connsiteY5631" fmla="*/ 902317 h 2993922"/>
              <a:gd name="connsiteX5632" fmla="*/ 1993645 w 8938307"/>
              <a:gd name="connsiteY5632" fmla="*/ 899668 h 2993922"/>
              <a:gd name="connsiteX5633" fmla="*/ 8472329 w 8938307"/>
              <a:gd name="connsiteY5633" fmla="*/ 897021 h 2993922"/>
              <a:gd name="connsiteX5634" fmla="*/ 8482920 w 8938307"/>
              <a:gd name="connsiteY5634" fmla="*/ 897021 h 2993922"/>
              <a:gd name="connsiteX5635" fmla="*/ 8472329 w 8938307"/>
              <a:gd name="connsiteY5635" fmla="*/ 907611 h 2993922"/>
              <a:gd name="connsiteX5636" fmla="*/ 2425203 w 8938307"/>
              <a:gd name="connsiteY5636" fmla="*/ 886431 h 2993922"/>
              <a:gd name="connsiteX5637" fmla="*/ 2435794 w 8938307"/>
              <a:gd name="connsiteY5637" fmla="*/ 897021 h 2993922"/>
              <a:gd name="connsiteX5638" fmla="*/ 2435794 w 8938307"/>
              <a:gd name="connsiteY5638" fmla="*/ 886431 h 2993922"/>
              <a:gd name="connsiteX5639" fmla="*/ 2425203 w 8938307"/>
              <a:gd name="connsiteY5639" fmla="*/ 886431 h 2993922"/>
              <a:gd name="connsiteX5640" fmla="*/ 1874503 w 8938307"/>
              <a:gd name="connsiteY5640" fmla="*/ 886431 h 2993922"/>
              <a:gd name="connsiteX5641" fmla="*/ 1874503 w 8938307"/>
              <a:gd name="connsiteY5641" fmla="*/ 897021 h 2993922"/>
              <a:gd name="connsiteX5642" fmla="*/ 1885093 w 8938307"/>
              <a:gd name="connsiteY5642" fmla="*/ 886431 h 2993922"/>
              <a:gd name="connsiteX5643" fmla="*/ 1334392 w 8938307"/>
              <a:gd name="connsiteY5643" fmla="*/ 886431 h 2993922"/>
              <a:gd name="connsiteX5644" fmla="*/ 1323802 w 8938307"/>
              <a:gd name="connsiteY5644" fmla="*/ 897021 h 2993922"/>
              <a:gd name="connsiteX5645" fmla="*/ 1313210 w 8938307"/>
              <a:gd name="connsiteY5645" fmla="*/ 897021 h 2993922"/>
              <a:gd name="connsiteX5646" fmla="*/ 1334392 w 8938307"/>
              <a:gd name="connsiteY5646" fmla="*/ 907611 h 2993922"/>
              <a:gd name="connsiteX5647" fmla="*/ 1355573 w 8938307"/>
              <a:gd name="connsiteY5647" fmla="*/ 912906 h 2993922"/>
              <a:gd name="connsiteX5648" fmla="*/ 1360867 w 8938307"/>
              <a:gd name="connsiteY5648" fmla="*/ 912906 h 2993922"/>
              <a:gd name="connsiteX5649" fmla="*/ 1360867 w 8938307"/>
              <a:gd name="connsiteY5649" fmla="*/ 902317 h 2993922"/>
              <a:gd name="connsiteX5650" fmla="*/ 1344982 w 8938307"/>
              <a:gd name="connsiteY5650" fmla="*/ 897021 h 2993922"/>
              <a:gd name="connsiteX5651" fmla="*/ 1334392 w 8938307"/>
              <a:gd name="connsiteY5651" fmla="*/ 886431 h 2993922"/>
              <a:gd name="connsiteX5652" fmla="*/ 1281440 w 8938307"/>
              <a:gd name="connsiteY5652" fmla="*/ 886431 h 2993922"/>
              <a:gd name="connsiteX5653" fmla="*/ 1292030 w 8938307"/>
              <a:gd name="connsiteY5653" fmla="*/ 897021 h 2993922"/>
              <a:gd name="connsiteX5654" fmla="*/ 1302621 w 8938307"/>
              <a:gd name="connsiteY5654" fmla="*/ 886431 h 2993922"/>
              <a:gd name="connsiteX5655" fmla="*/ 1292030 w 8938307"/>
              <a:gd name="connsiteY5655" fmla="*/ 886431 h 2993922"/>
              <a:gd name="connsiteX5656" fmla="*/ 1281440 w 8938307"/>
              <a:gd name="connsiteY5656" fmla="*/ 886431 h 2993922"/>
              <a:gd name="connsiteX5657" fmla="*/ 8387606 w 8938307"/>
              <a:gd name="connsiteY5657" fmla="*/ 875840 h 2993922"/>
              <a:gd name="connsiteX5658" fmla="*/ 8429968 w 8938307"/>
              <a:gd name="connsiteY5658" fmla="*/ 886431 h 2993922"/>
              <a:gd name="connsiteX5659" fmla="*/ 8408787 w 8938307"/>
              <a:gd name="connsiteY5659" fmla="*/ 886431 h 2993922"/>
              <a:gd name="connsiteX5660" fmla="*/ 8387606 w 8938307"/>
              <a:gd name="connsiteY5660" fmla="*/ 875840 h 2993922"/>
              <a:gd name="connsiteX5661" fmla="*/ 6973785 w 8938307"/>
              <a:gd name="connsiteY5661" fmla="*/ 875840 h 2993922"/>
              <a:gd name="connsiteX5662" fmla="*/ 6968491 w 8938307"/>
              <a:gd name="connsiteY5662" fmla="*/ 886431 h 2993922"/>
              <a:gd name="connsiteX5663" fmla="*/ 6979081 w 8938307"/>
              <a:gd name="connsiteY5663" fmla="*/ 886431 h 2993922"/>
              <a:gd name="connsiteX5664" fmla="*/ 6973785 w 8938307"/>
              <a:gd name="connsiteY5664" fmla="*/ 875840 h 2993922"/>
              <a:gd name="connsiteX5665" fmla="*/ 2404023 w 8938307"/>
              <a:gd name="connsiteY5665" fmla="*/ 875840 h 2993922"/>
              <a:gd name="connsiteX5666" fmla="*/ 2404023 w 8938307"/>
              <a:gd name="connsiteY5666" fmla="*/ 886431 h 2993922"/>
              <a:gd name="connsiteX5667" fmla="*/ 2414614 w 8938307"/>
              <a:gd name="connsiteY5667" fmla="*/ 886431 h 2993922"/>
              <a:gd name="connsiteX5668" fmla="*/ 2404023 w 8938307"/>
              <a:gd name="connsiteY5668" fmla="*/ 875840 h 2993922"/>
              <a:gd name="connsiteX5669" fmla="*/ 2202805 w 8938307"/>
              <a:gd name="connsiteY5669" fmla="*/ 875840 h 2993922"/>
              <a:gd name="connsiteX5670" fmla="*/ 2223986 w 8938307"/>
              <a:gd name="connsiteY5670" fmla="*/ 897021 h 2993922"/>
              <a:gd name="connsiteX5671" fmla="*/ 2234577 w 8938307"/>
              <a:gd name="connsiteY5671" fmla="*/ 897021 h 2993922"/>
              <a:gd name="connsiteX5672" fmla="*/ 2255757 w 8938307"/>
              <a:gd name="connsiteY5672" fmla="*/ 897021 h 2993922"/>
              <a:gd name="connsiteX5673" fmla="*/ 2282234 w 8938307"/>
              <a:gd name="connsiteY5673" fmla="*/ 907611 h 2993922"/>
              <a:gd name="connsiteX5674" fmla="*/ 2287529 w 8938307"/>
              <a:gd name="connsiteY5674" fmla="*/ 907611 h 2993922"/>
              <a:gd name="connsiteX5675" fmla="*/ 2287529 w 8938307"/>
              <a:gd name="connsiteY5675" fmla="*/ 897021 h 2993922"/>
              <a:gd name="connsiteX5676" fmla="*/ 2298119 w 8938307"/>
              <a:gd name="connsiteY5676" fmla="*/ 907611 h 2993922"/>
              <a:gd name="connsiteX5677" fmla="*/ 2308710 w 8938307"/>
              <a:gd name="connsiteY5677" fmla="*/ 918202 h 2993922"/>
              <a:gd name="connsiteX5678" fmla="*/ 2340481 w 8938307"/>
              <a:gd name="connsiteY5678" fmla="*/ 928792 h 2993922"/>
              <a:gd name="connsiteX5679" fmla="*/ 2382842 w 8938307"/>
              <a:gd name="connsiteY5679" fmla="*/ 939383 h 2993922"/>
              <a:gd name="connsiteX5680" fmla="*/ 2393433 w 8938307"/>
              <a:gd name="connsiteY5680" fmla="*/ 939383 h 2993922"/>
              <a:gd name="connsiteX5681" fmla="*/ 2382842 w 8938307"/>
              <a:gd name="connsiteY5681" fmla="*/ 923496 h 2993922"/>
              <a:gd name="connsiteX5682" fmla="*/ 2361662 w 8938307"/>
              <a:gd name="connsiteY5682" fmla="*/ 918202 h 2993922"/>
              <a:gd name="connsiteX5683" fmla="*/ 2340481 w 8938307"/>
              <a:gd name="connsiteY5683" fmla="*/ 907611 h 2993922"/>
              <a:gd name="connsiteX5684" fmla="*/ 2324594 w 8938307"/>
              <a:gd name="connsiteY5684" fmla="*/ 907611 h 2993922"/>
              <a:gd name="connsiteX5685" fmla="*/ 2314005 w 8938307"/>
              <a:gd name="connsiteY5685" fmla="*/ 902317 h 2993922"/>
              <a:gd name="connsiteX5686" fmla="*/ 2308710 w 8938307"/>
              <a:gd name="connsiteY5686" fmla="*/ 897021 h 2993922"/>
              <a:gd name="connsiteX5687" fmla="*/ 2276938 w 8938307"/>
              <a:gd name="connsiteY5687" fmla="*/ 886431 h 2993922"/>
              <a:gd name="connsiteX5688" fmla="*/ 2223986 w 8938307"/>
              <a:gd name="connsiteY5688" fmla="*/ 875840 h 2993922"/>
              <a:gd name="connsiteX5689" fmla="*/ 2340481 w 8938307"/>
              <a:gd name="connsiteY5689" fmla="*/ 865250 h 2993922"/>
              <a:gd name="connsiteX5690" fmla="*/ 2361662 w 8938307"/>
              <a:gd name="connsiteY5690" fmla="*/ 875840 h 2993922"/>
              <a:gd name="connsiteX5691" fmla="*/ 2361662 w 8938307"/>
              <a:gd name="connsiteY5691" fmla="*/ 865250 h 2993922"/>
              <a:gd name="connsiteX5692" fmla="*/ 2186919 w 8938307"/>
              <a:gd name="connsiteY5692" fmla="*/ 865250 h 2993922"/>
              <a:gd name="connsiteX5693" fmla="*/ 2181625 w 8938307"/>
              <a:gd name="connsiteY5693" fmla="*/ 875840 h 2993922"/>
              <a:gd name="connsiteX5694" fmla="*/ 2192215 w 8938307"/>
              <a:gd name="connsiteY5694" fmla="*/ 870544 h 2993922"/>
              <a:gd name="connsiteX5695" fmla="*/ 2186919 w 8938307"/>
              <a:gd name="connsiteY5695" fmla="*/ 865250 h 2993922"/>
              <a:gd name="connsiteX5696" fmla="*/ 1525019 w 8938307"/>
              <a:gd name="connsiteY5696" fmla="*/ 865250 h 2993922"/>
              <a:gd name="connsiteX5697" fmla="*/ 1535610 w 8938307"/>
              <a:gd name="connsiteY5697" fmla="*/ 875840 h 2993922"/>
              <a:gd name="connsiteX5698" fmla="*/ 1535610 w 8938307"/>
              <a:gd name="connsiteY5698" fmla="*/ 886431 h 2993922"/>
              <a:gd name="connsiteX5699" fmla="*/ 1525019 w 8938307"/>
              <a:gd name="connsiteY5699" fmla="*/ 886431 h 2993922"/>
              <a:gd name="connsiteX5700" fmla="*/ 1525019 w 8938307"/>
              <a:gd name="connsiteY5700" fmla="*/ 875840 h 2993922"/>
              <a:gd name="connsiteX5701" fmla="*/ 1525019 w 8938307"/>
              <a:gd name="connsiteY5701" fmla="*/ 865250 h 2993922"/>
              <a:gd name="connsiteX5702" fmla="*/ 1228487 w 8938307"/>
              <a:gd name="connsiteY5702" fmla="*/ 865250 h 2993922"/>
              <a:gd name="connsiteX5703" fmla="*/ 1249669 w 8938307"/>
              <a:gd name="connsiteY5703" fmla="*/ 875840 h 2993922"/>
              <a:gd name="connsiteX5704" fmla="*/ 1239078 w 8938307"/>
              <a:gd name="connsiteY5704" fmla="*/ 865250 h 2993922"/>
              <a:gd name="connsiteX5705" fmla="*/ 1207306 w 8938307"/>
              <a:gd name="connsiteY5705" fmla="*/ 865250 h 2993922"/>
              <a:gd name="connsiteX5706" fmla="*/ 1207306 w 8938307"/>
              <a:gd name="connsiteY5706" fmla="*/ 875840 h 2993922"/>
              <a:gd name="connsiteX5707" fmla="*/ 1217897 w 8938307"/>
              <a:gd name="connsiteY5707" fmla="*/ 865250 h 2993922"/>
              <a:gd name="connsiteX5708" fmla="*/ 1143765 w 8938307"/>
              <a:gd name="connsiteY5708" fmla="*/ 854659 h 2993922"/>
              <a:gd name="connsiteX5709" fmla="*/ 1175535 w 8938307"/>
              <a:gd name="connsiteY5709" fmla="*/ 875840 h 2993922"/>
              <a:gd name="connsiteX5710" fmla="*/ 1186126 w 8938307"/>
              <a:gd name="connsiteY5710" fmla="*/ 875840 h 2993922"/>
              <a:gd name="connsiteX5711" fmla="*/ 1164945 w 8938307"/>
              <a:gd name="connsiteY5711" fmla="*/ 865250 h 2993922"/>
              <a:gd name="connsiteX5712" fmla="*/ 1556790 w 8938307"/>
              <a:gd name="connsiteY5712" fmla="*/ 844069 h 2993922"/>
              <a:gd name="connsiteX5713" fmla="*/ 1556790 w 8938307"/>
              <a:gd name="connsiteY5713" fmla="*/ 854659 h 2993922"/>
              <a:gd name="connsiteX5714" fmla="*/ 1567381 w 8938307"/>
              <a:gd name="connsiteY5714" fmla="*/ 854659 h 2993922"/>
              <a:gd name="connsiteX5715" fmla="*/ 1556790 w 8938307"/>
              <a:gd name="connsiteY5715" fmla="*/ 844069 h 2993922"/>
              <a:gd name="connsiteX5716" fmla="*/ 952474 w 8938307"/>
              <a:gd name="connsiteY5716" fmla="*/ 837450 h 2993922"/>
              <a:gd name="connsiteX5717" fmla="*/ 910775 w 8938307"/>
              <a:gd name="connsiteY5717" fmla="*/ 844069 h 2993922"/>
              <a:gd name="connsiteX5718" fmla="*/ 900185 w 8938307"/>
              <a:gd name="connsiteY5718" fmla="*/ 854659 h 2993922"/>
              <a:gd name="connsiteX5719" fmla="*/ 921366 w 8938307"/>
              <a:gd name="connsiteY5719" fmla="*/ 865250 h 2993922"/>
              <a:gd name="connsiteX5720" fmla="*/ 953137 w 8938307"/>
              <a:gd name="connsiteY5720" fmla="*/ 875840 h 2993922"/>
              <a:gd name="connsiteX5721" fmla="*/ 974318 w 8938307"/>
              <a:gd name="connsiteY5721" fmla="*/ 886431 h 2993922"/>
              <a:gd name="connsiteX5722" fmla="*/ 1016678 w 8938307"/>
              <a:gd name="connsiteY5722" fmla="*/ 897021 h 2993922"/>
              <a:gd name="connsiteX5723" fmla="*/ 1037859 w 8938307"/>
              <a:gd name="connsiteY5723" fmla="*/ 918202 h 2993922"/>
              <a:gd name="connsiteX5724" fmla="*/ 1048450 w 8938307"/>
              <a:gd name="connsiteY5724" fmla="*/ 918202 h 2993922"/>
              <a:gd name="connsiteX5725" fmla="*/ 1101402 w 8938307"/>
              <a:gd name="connsiteY5725" fmla="*/ 939383 h 2993922"/>
              <a:gd name="connsiteX5726" fmla="*/ 1090813 w 8938307"/>
              <a:gd name="connsiteY5726" fmla="*/ 939383 h 2993922"/>
              <a:gd name="connsiteX5727" fmla="*/ 1090813 w 8938307"/>
              <a:gd name="connsiteY5727" fmla="*/ 949973 h 2993922"/>
              <a:gd name="connsiteX5728" fmla="*/ 1122583 w 8938307"/>
              <a:gd name="connsiteY5728" fmla="*/ 960563 h 2993922"/>
              <a:gd name="connsiteX5729" fmla="*/ 1164945 w 8938307"/>
              <a:gd name="connsiteY5729" fmla="*/ 971154 h 2993922"/>
              <a:gd name="connsiteX5730" fmla="*/ 1186126 w 8938307"/>
              <a:gd name="connsiteY5730" fmla="*/ 971154 h 2993922"/>
              <a:gd name="connsiteX5731" fmla="*/ 1196717 w 8938307"/>
              <a:gd name="connsiteY5731" fmla="*/ 981744 h 2993922"/>
              <a:gd name="connsiteX5732" fmla="*/ 1217897 w 8938307"/>
              <a:gd name="connsiteY5732" fmla="*/ 981744 h 2993922"/>
              <a:gd name="connsiteX5733" fmla="*/ 1239078 w 8938307"/>
              <a:gd name="connsiteY5733" fmla="*/ 992335 h 2993922"/>
              <a:gd name="connsiteX5734" fmla="*/ 1260258 w 8938307"/>
              <a:gd name="connsiteY5734" fmla="*/ 1002925 h 2993922"/>
              <a:gd name="connsiteX5735" fmla="*/ 1270849 w 8938307"/>
              <a:gd name="connsiteY5735" fmla="*/ 1002925 h 2993922"/>
              <a:gd name="connsiteX5736" fmla="*/ 1281440 w 8938307"/>
              <a:gd name="connsiteY5736" fmla="*/ 1002925 h 2993922"/>
              <a:gd name="connsiteX5737" fmla="*/ 1260258 w 8938307"/>
              <a:gd name="connsiteY5737" fmla="*/ 1013515 h 2993922"/>
              <a:gd name="connsiteX5738" fmla="*/ 1249669 w 8938307"/>
              <a:gd name="connsiteY5738" fmla="*/ 1013515 h 2993922"/>
              <a:gd name="connsiteX5739" fmla="*/ 1239078 w 8938307"/>
              <a:gd name="connsiteY5739" fmla="*/ 1002925 h 2993922"/>
              <a:gd name="connsiteX5740" fmla="*/ 1217897 w 8938307"/>
              <a:gd name="connsiteY5740" fmla="*/ 992335 h 2993922"/>
              <a:gd name="connsiteX5741" fmla="*/ 1217897 w 8938307"/>
              <a:gd name="connsiteY5741" fmla="*/ 1002925 h 2993922"/>
              <a:gd name="connsiteX5742" fmla="*/ 1207306 w 8938307"/>
              <a:gd name="connsiteY5742" fmla="*/ 1002925 h 2993922"/>
              <a:gd name="connsiteX5743" fmla="*/ 1207306 w 8938307"/>
              <a:gd name="connsiteY5743" fmla="*/ 1013515 h 2993922"/>
              <a:gd name="connsiteX5744" fmla="*/ 1223192 w 8938307"/>
              <a:gd name="connsiteY5744" fmla="*/ 1008220 h 2993922"/>
              <a:gd name="connsiteX5745" fmla="*/ 1233784 w 8938307"/>
              <a:gd name="connsiteY5745" fmla="*/ 1013515 h 2993922"/>
              <a:gd name="connsiteX5746" fmla="*/ 1260258 w 8938307"/>
              <a:gd name="connsiteY5746" fmla="*/ 1024106 h 2993922"/>
              <a:gd name="connsiteX5747" fmla="*/ 1281440 w 8938307"/>
              <a:gd name="connsiteY5747" fmla="*/ 1029400 h 2993922"/>
              <a:gd name="connsiteX5748" fmla="*/ 1292030 w 8938307"/>
              <a:gd name="connsiteY5748" fmla="*/ 1024106 h 2993922"/>
              <a:gd name="connsiteX5749" fmla="*/ 1313210 w 8938307"/>
              <a:gd name="connsiteY5749" fmla="*/ 1034696 h 2993922"/>
              <a:gd name="connsiteX5750" fmla="*/ 1355573 w 8938307"/>
              <a:gd name="connsiteY5750" fmla="*/ 1034696 h 2993922"/>
              <a:gd name="connsiteX5751" fmla="*/ 1366162 w 8938307"/>
              <a:gd name="connsiteY5751" fmla="*/ 1024106 h 2993922"/>
              <a:gd name="connsiteX5752" fmla="*/ 1334392 w 8938307"/>
              <a:gd name="connsiteY5752" fmla="*/ 1013515 h 2993922"/>
              <a:gd name="connsiteX5753" fmla="*/ 1313210 w 8938307"/>
              <a:gd name="connsiteY5753" fmla="*/ 1002925 h 2993922"/>
              <a:gd name="connsiteX5754" fmla="*/ 1323802 w 8938307"/>
              <a:gd name="connsiteY5754" fmla="*/ 1002925 h 2993922"/>
              <a:gd name="connsiteX5755" fmla="*/ 1355573 w 8938307"/>
              <a:gd name="connsiteY5755" fmla="*/ 1013515 h 2993922"/>
              <a:gd name="connsiteX5756" fmla="*/ 1376752 w 8938307"/>
              <a:gd name="connsiteY5756" fmla="*/ 1013515 h 2993922"/>
              <a:gd name="connsiteX5757" fmla="*/ 1366162 w 8938307"/>
              <a:gd name="connsiteY5757" fmla="*/ 1002925 h 2993922"/>
              <a:gd name="connsiteX5758" fmla="*/ 1355573 w 8938307"/>
              <a:gd name="connsiteY5758" fmla="*/ 1002925 h 2993922"/>
              <a:gd name="connsiteX5759" fmla="*/ 1334392 w 8938307"/>
              <a:gd name="connsiteY5759" fmla="*/ 987040 h 2993922"/>
              <a:gd name="connsiteX5760" fmla="*/ 1344982 w 8938307"/>
              <a:gd name="connsiteY5760" fmla="*/ 971154 h 2993922"/>
              <a:gd name="connsiteX5761" fmla="*/ 1344982 w 8938307"/>
              <a:gd name="connsiteY5761" fmla="*/ 960563 h 2993922"/>
              <a:gd name="connsiteX5762" fmla="*/ 1323802 w 8938307"/>
              <a:gd name="connsiteY5762" fmla="*/ 949973 h 2993922"/>
              <a:gd name="connsiteX5763" fmla="*/ 1286734 w 8938307"/>
              <a:gd name="connsiteY5763" fmla="*/ 939383 h 2993922"/>
              <a:gd name="connsiteX5764" fmla="*/ 1249669 w 8938307"/>
              <a:gd name="connsiteY5764" fmla="*/ 939383 h 2993922"/>
              <a:gd name="connsiteX5765" fmla="*/ 1228487 w 8938307"/>
              <a:gd name="connsiteY5765" fmla="*/ 928792 h 2993922"/>
              <a:gd name="connsiteX5766" fmla="*/ 1217897 w 8938307"/>
              <a:gd name="connsiteY5766" fmla="*/ 918202 h 2993922"/>
              <a:gd name="connsiteX5767" fmla="*/ 1217897 w 8938307"/>
              <a:gd name="connsiteY5767" fmla="*/ 928792 h 2993922"/>
              <a:gd name="connsiteX5768" fmla="*/ 1196717 w 8938307"/>
              <a:gd name="connsiteY5768" fmla="*/ 928792 h 2993922"/>
              <a:gd name="connsiteX5769" fmla="*/ 1196717 w 8938307"/>
              <a:gd name="connsiteY5769" fmla="*/ 918202 h 2993922"/>
              <a:gd name="connsiteX5770" fmla="*/ 1196717 w 8938307"/>
              <a:gd name="connsiteY5770" fmla="*/ 907611 h 2993922"/>
              <a:gd name="connsiteX5771" fmla="*/ 1175535 w 8938307"/>
              <a:gd name="connsiteY5771" fmla="*/ 907611 h 2993922"/>
              <a:gd name="connsiteX5772" fmla="*/ 1154354 w 8938307"/>
              <a:gd name="connsiteY5772" fmla="*/ 907611 h 2993922"/>
              <a:gd name="connsiteX5773" fmla="*/ 1154354 w 8938307"/>
              <a:gd name="connsiteY5773" fmla="*/ 918202 h 2993922"/>
              <a:gd name="connsiteX5774" fmla="*/ 1143765 w 8938307"/>
              <a:gd name="connsiteY5774" fmla="*/ 907611 h 2993922"/>
              <a:gd name="connsiteX5775" fmla="*/ 1143765 w 8938307"/>
              <a:gd name="connsiteY5775" fmla="*/ 897021 h 2993922"/>
              <a:gd name="connsiteX5776" fmla="*/ 1122583 w 8938307"/>
              <a:gd name="connsiteY5776" fmla="*/ 886431 h 2993922"/>
              <a:gd name="connsiteX5777" fmla="*/ 1111993 w 8938307"/>
              <a:gd name="connsiteY5777" fmla="*/ 875840 h 2993922"/>
              <a:gd name="connsiteX5778" fmla="*/ 1074928 w 8938307"/>
              <a:gd name="connsiteY5778" fmla="*/ 875840 h 2993922"/>
              <a:gd name="connsiteX5779" fmla="*/ 1090813 w 8938307"/>
              <a:gd name="connsiteY5779" fmla="*/ 886431 h 2993922"/>
              <a:gd name="connsiteX5780" fmla="*/ 1101402 w 8938307"/>
              <a:gd name="connsiteY5780" fmla="*/ 886431 h 2993922"/>
              <a:gd name="connsiteX5781" fmla="*/ 1048450 w 8938307"/>
              <a:gd name="connsiteY5781" fmla="*/ 897021 h 2993922"/>
              <a:gd name="connsiteX5782" fmla="*/ 1006089 w 8938307"/>
              <a:gd name="connsiteY5782" fmla="*/ 865250 h 2993922"/>
              <a:gd name="connsiteX5783" fmla="*/ 952474 w 8938307"/>
              <a:gd name="connsiteY5783" fmla="*/ 837450 h 2993922"/>
              <a:gd name="connsiteX5784" fmla="*/ 1736827 w 8938307"/>
              <a:gd name="connsiteY5784" fmla="*/ 833478 h 2993922"/>
              <a:gd name="connsiteX5785" fmla="*/ 1747418 w 8938307"/>
              <a:gd name="connsiteY5785" fmla="*/ 833478 h 2993922"/>
              <a:gd name="connsiteX5786" fmla="*/ 1745300 w 8938307"/>
              <a:gd name="connsiteY5786" fmla="*/ 834538 h 2993922"/>
              <a:gd name="connsiteX5787" fmla="*/ 1323802 w 8938307"/>
              <a:gd name="connsiteY5787" fmla="*/ 830169 h 2993922"/>
              <a:gd name="connsiteX5788" fmla="*/ 1355573 w 8938307"/>
              <a:gd name="connsiteY5788" fmla="*/ 844069 h 2993922"/>
              <a:gd name="connsiteX5789" fmla="*/ 1355573 w 8938307"/>
              <a:gd name="connsiteY5789" fmla="*/ 854659 h 2993922"/>
              <a:gd name="connsiteX5790" fmla="*/ 1344982 w 8938307"/>
              <a:gd name="connsiteY5790" fmla="*/ 854659 h 2993922"/>
              <a:gd name="connsiteX5791" fmla="*/ 1339688 w 8938307"/>
              <a:gd name="connsiteY5791" fmla="*/ 849365 h 2993922"/>
              <a:gd name="connsiteX5792" fmla="*/ 1323802 w 8938307"/>
              <a:gd name="connsiteY5792" fmla="*/ 844069 h 2993922"/>
              <a:gd name="connsiteX5793" fmla="*/ 1313210 w 8938307"/>
              <a:gd name="connsiteY5793" fmla="*/ 833478 h 2993922"/>
              <a:gd name="connsiteX5794" fmla="*/ 1323802 w 8938307"/>
              <a:gd name="connsiteY5794" fmla="*/ 830169 h 2993922"/>
              <a:gd name="connsiteX5795" fmla="*/ 2221339 w 8938307"/>
              <a:gd name="connsiteY5795" fmla="*/ 828183 h 2993922"/>
              <a:gd name="connsiteX5796" fmla="*/ 2213396 w 8938307"/>
              <a:gd name="connsiteY5796" fmla="*/ 833478 h 2993922"/>
              <a:gd name="connsiteX5797" fmla="*/ 2223986 w 8938307"/>
              <a:gd name="connsiteY5797" fmla="*/ 833478 h 2993922"/>
              <a:gd name="connsiteX5798" fmla="*/ 2221339 w 8938307"/>
              <a:gd name="connsiteY5798" fmla="*/ 828183 h 2993922"/>
              <a:gd name="connsiteX5799" fmla="*/ 2065130 w 8938307"/>
              <a:gd name="connsiteY5799" fmla="*/ 822888 h 2993922"/>
              <a:gd name="connsiteX5800" fmla="*/ 2054540 w 8938307"/>
              <a:gd name="connsiteY5800" fmla="*/ 833478 h 2993922"/>
              <a:gd name="connsiteX5801" fmla="*/ 2096901 w 8938307"/>
              <a:gd name="connsiteY5801" fmla="*/ 859954 h 2993922"/>
              <a:gd name="connsiteX5802" fmla="*/ 2139263 w 8938307"/>
              <a:gd name="connsiteY5802" fmla="*/ 854659 h 2993922"/>
              <a:gd name="connsiteX5803" fmla="*/ 2086311 w 8938307"/>
              <a:gd name="connsiteY5803" fmla="*/ 833478 h 2993922"/>
              <a:gd name="connsiteX5804" fmla="*/ 2065130 w 8938307"/>
              <a:gd name="connsiteY5804" fmla="*/ 822888 h 2993922"/>
              <a:gd name="connsiteX5805" fmla="*/ 1111993 w 8938307"/>
              <a:gd name="connsiteY5805" fmla="*/ 822888 h 2993922"/>
              <a:gd name="connsiteX5806" fmla="*/ 1122583 w 8938307"/>
              <a:gd name="connsiteY5806" fmla="*/ 833478 h 2993922"/>
              <a:gd name="connsiteX5807" fmla="*/ 1133174 w 8938307"/>
              <a:gd name="connsiteY5807" fmla="*/ 822888 h 2993922"/>
              <a:gd name="connsiteX5808" fmla="*/ 873709 w 8938307"/>
              <a:gd name="connsiteY5808" fmla="*/ 817592 h 2993922"/>
              <a:gd name="connsiteX5809" fmla="*/ 868414 w 8938307"/>
              <a:gd name="connsiteY5809" fmla="*/ 822888 h 2993922"/>
              <a:gd name="connsiteX5810" fmla="*/ 879003 w 8938307"/>
              <a:gd name="connsiteY5810" fmla="*/ 822888 h 2993922"/>
              <a:gd name="connsiteX5811" fmla="*/ 900185 w 8938307"/>
              <a:gd name="connsiteY5811" fmla="*/ 828183 h 2993922"/>
              <a:gd name="connsiteX5812" fmla="*/ 916070 w 8938307"/>
              <a:gd name="connsiteY5812" fmla="*/ 833478 h 2993922"/>
              <a:gd name="connsiteX5813" fmla="*/ 931956 w 8938307"/>
              <a:gd name="connsiteY5813" fmla="*/ 822888 h 2993922"/>
              <a:gd name="connsiteX5814" fmla="*/ 921366 w 8938307"/>
              <a:gd name="connsiteY5814" fmla="*/ 822888 h 2993922"/>
              <a:gd name="connsiteX5815" fmla="*/ 889594 w 8938307"/>
              <a:gd name="connsiteY5815" fmla="*/ 822888 h 2993922"/>
              <a:gd name="connsiteX5816" fmla="*/ 873709 w 8938307"/>
              <a:gd name="connsiteY5816" fmla="*/ 817592 h 2993922"/>
              <a:gd name="connsiteX5817" fmla="*/ 1376752 w 8938307"/>
              <a:gd name="connsiteY5817" fmla="*/ 812298 h 2993922"/>
              <a:gd name="connsiteX5818" fmla="*/ 1424410 w 8938307"/>
              <a:gd name="connsiteY5818" fmla="*/ 838773 h 2993922"/>
              <a:gd name="connsiteX5819" fmla="*/ 1482658 w 8938307"/>
              <a:gd name="connsiteY5819" fmla="*/ 854659 h 2993922"/>
              <a:gd name="connsiteX5820" fmla="*/ 1493248 w 8938307"/>
              <a:gd name="connsiteY5820" fmla="*/ 844069 h 2993922"/>
              <a:gd name="connsiteX5821" fmla="*/ 1472067 w 8938307"/>
              <a:gd name="connsiteY5821" fmla="*/ 838773 h 2993922"/>
              <a:gd name="connsiteX5822" fmla="*/ 1445590 w 8938307"/>
              <a:gd name="connsiteY5822" fmla="*/ 828183 h 2993922"/>
              <a:gd name="connsiteX5823" fmla="*/ 1424410 w 8938307"/>
              <a:gd name="connsiteY5823" fmla="*/ 822888 h 2993922"/>
              <a:gd name="connsiteX5824" fmla="*/ 1408525 w 8938307"/>
              <a:gd name="connsiteY5824" fmla="*/ 812298 h 2993922"/>
              <a:gd name="connsiteX5825" fmla="*/ 836642 w 8938307"/>
              <a:gd name="connsiteY5825" fmla="*/ 812298 h 2993922"/>
              <a:gd name="connsiteX5826" fmla="*/ 836642 w 8938307"/>
              <a:gd name="connsiteY5826" fmla="*/ 822888 h 2993922"/>
              <a:gd name="connsiteX5827" fmla="*/ 879003 w 8938307"/>
              <a:gd name="connsiteY5827" fmla="*/ 844069 h 2993922"/>
              <a:gd name="connsiteX5828" fmla="*/ 879003 w 8938307"/>
              <a:gd name="connsiteY5828" fmla="*/ 833478 h 2993922"/>
              <a:gd name="connsiteX5829" fmla="*/ 857823 w 8938307"/>
              <a:gd name="connsiteY5829" fmla="*/ 822888 h 2993922"/>
              <a:gd name="connsiteX5830" fmla="*/ 836642 w 8938307"/>
              <a:gd name="connsiteY5830" fmla="*/ 812298 h 2993922"/>
              <a:gd name="connsiteX5831" fmla="*/ 8175798 w 8938307"/>
              <a:gd name="connsiteY5831" fmla="*/ 801707 h 2993922"/>
              <a:gd name="connsiteX5832" fmla="*/ 8175798 w 8938307"/>
              <a:gd name="connsiteY5832" fmla="*/ 812298 h 2993922"/>
              <a:gd name="connsiteX5833" fmla="*/ 8196979 w 8938307"/>
              <a:gd name="connsiteY5833" fmla="*/ 812298 h 2993922"/>
              <a:gd name="connsiteX5834" fmla="*/ 8175798 w 8938307"/>
              <a:gd name="connsiteY5834" fmla="*/ 801707 h 2993922"/>
              <a:gd name="connsiteX5835" fmla="*/ 8112254 w 8938307"/>
              <a:gd name="connsiteY5835" fmla="*/ 801707 h 2993922"/>
              <a:gd name="connsiteX5836" fmla="*/ 8080483 w 8938307"/>
              <a:gd name="connsiteY5836" fmla="*/ 812298 h 2993922"/>
              <a:gd name="connsiteX5837" fmla="*/ 8112254 w 8938307"/>
              <a:gd name="connsiteY5837" fmla="*/ 812298 h 2993922"/>
              <a:gd name="connsiteX5838" fmla="*/ 8112254 w 8938307"/>
              <a:gd name="connsiteY5838" fmla="*/ 801707 h 2993922"/>
              <a:gd name="connsiteX5839" fmla="*/ 794281 w 8938307"/>
              <a:gd name="connsiteY5839" fmla="*/ 801707 h 2993922"/>
              <a:gd name="connsiteX5840" fmla="*/ 794281 w 8938307"/>
              <a:gd name="connsiteY5840" fmla="*/ 812298 h 2993922"/>
              <a:gd name="connsiteX5841" fmla="*/ 804871 w 8938307"/>
              <a:gd name="connsiteY5841" fmla="*/ 812298 h 2993922"/>
              <a:gd name="connsiteX5842" fmla="*/ 1419114 w 8938307"/>
              <a:gd name="connsiteY5842" fmla="*/ 791117 h 2993922"/>
              <a:gd name="connsiteX5843" fmla="*/ 1461477 w 8938307"/>
              <a:gd name="connsiteY5843" fmla="*/ 801707 h 2993922"/>
              <a:gd name="connsiteX5844" fmla="*/ 1450886 w 8938307"/>
              <a:gd name="connsiteY5844" fmla="*/ 791117 h 2993922"/>
              <a:gd name="connsiteX5845" fmla="*/ 1429704 w 8938307"/>
              <a:gd name="connsiteY5845" fmla="*/ 791117 h 2993922"/>
              <a:gd name="connsiteX5846" fmla="*/ 836642 w 8938307"/>
              <a:gd name="connsiteY5846" fmla="*/ 791117 h 2993922"/>
              <a:gd name="connsiteX5847" fmla="*/ 826051 w 8938307"/>
              <a:gd name="connsiteY5847" fmla="*/ 801707 h 2993922"/>
              <a:gd name="connsiteX5848" fmla="*/ 836642 w 8938307"/>
              <a:gd name="connsiteY5848" fmla="*/ 801707 h 2993922"/>
              <a:gd name="connsiteX5849" fmla="*/ 857823 w 8938307"/>
              <a:gd name="connsiteY5849" fmla="*/ 801707 h 2993922"/>
              <a:gd name="connsiteX5850" fmla="*/ 762510 w 8938307"/>
              <a:gd name="connsiteY5850" fmla="*/ 791117 h 2993922"/>
              <a:gd name="connsiteX5851" fmla="*/ 751919 w 8938307"/>
              <a:gd name="connsiteY5851" fmla="*/ 801707 h 2993922"/>
              <a:gd name="connsiteX5852" fmla="*/ 767805 w 8938307"/>
              <a:gd name="connsiteY5852" fmla="*/ 807002 h 2993922"/>
              <a:gd name="connsiteX5853" fmla="*/ 773099 w 8938307"/>
              <a:gd name="connsiteY5853" fmla="*/ 801707 h 2993922"/>
              <a:gd name="connsiteX5854" fmla="*/ 1450886 w 8938307"/>
              <a:gd name="connsiteY5854" fmla="*/ 780526 h 2993922"/>
              <a:gd name="connsiteX5855" fmla="*/ 1461477 w 8938307"/>
              <a:gd name="connsiteY5855" fmla="*/ 791117 h 2993922"/>
              <a:gd name="connsiteX5856" fmla="*/ 1472067 w 8938307"/>
              <a:gd name="connsiteY5856" fmla="*/ 780526 h 2993922"/>
              <a:gd name="connsiteX5857" fmla="*/ 1461477 w 8938307"/>
              <a:gd name="connsiteY5857" fmla="*/ 780526 h 2993922"/>
              <a:gd name="connsiteX5858" fmla="*/ 8083132 w 8938307"/>
              <a:gd name="connsiteY5858" fmla="*/ 775231 h 2993922"/>
              <a:gd name="connsiteX5859" fmla="*/ 8080483 w 8938307"/>
              <a:gd name="connsiteY5859" fmla="*/ 780526 h 2993922"/>
              <a:gd name="connsiteX5860" fmla="*/ 8091075 w 8938307"/>
              <a:gd name="connsiteY5860" fmla="*/ 780526 h 2993922"/>
              <a:gd name="connsiteX5861" fmla="*/ 8083132 w 8938307"/>
              <a:gd name="connsiteY5861" fmla="*/ 775231 h 2993922"/>
              <a:gd name="connsiteX5862" fmla="*/ 8271112 w 8938307"/>
              <a:gd name="connsiteY5862" fmla="*/ 769936 h 2993922"/>
              <a:gd name="connsiteX5863" fmla="*/ 8302883 w 8938307"/>
              <a:gd name="connsiteY5863" fmla="*/ 775231 h 2993922"/>
              <a:gd name="connsiteX5864" fmla="*/ 8313473 w 8938307"/>
              <a:gd name="connsiteY5864" fmla="*/ 780526 h 2993922"/>
              <a:gd name="connsiteX5865" fmla="*/ 8324064 w 8938307"/>
              <a:gd name="connsiteY5865" fmla="*/ 780526 h 2993922"/>
              <a:gd name="connsiteX5866" fmla="*/ 8334654 w 8938307"/>
              <a:gd name="connsiteY5866" fmla="*/ 780526 h 2993922"/>
              <a:gd name="connsiteX5867" fmla="*/ 8355835 w 8938307"/>
              <a:gd name="connsiteY5867" fmla="*/ 791117 h 2993922"/>
              <a:gd name="connsiteX5868" fmla="*/ 8366425 w 8938307"/>
              <a:gd name="connsiteY5868" fmla="*/ 791117 h 2993922"/>
              <a:gd name="connsiteX5869" fmla="*/ 8366425 w 8938307"/>
              <a:gd name="connsiteY5869" fmla="*/ 780526 h 2993922"/>
              <a:gd name="connsiteX5870" fmla="*/ 8377016 w 8938307"/>
              <a:gd name="connsiteY5870" fmla="*/ 780526 h 2993922"/>
              <a:gd name="connsiteX5871" fmla="*/ 8377016 w 8938307"/>
              <a:gd name="connsiteY5871" fmla="*/ 791117 h 2993922"/>
              <a:gd name="connsiteX5872" fmla="*/ 8387606 w 8938307"/>
              <a:gd name="connsiteY5872" fmla="*/ 791117 h 2993922"/>
              <a:gd name="connsiteX5873" fmla="*/ 8398196 w 8938307"/>
              <a:gd name="connsiteY5873" fmla="*/ 801707 h 2993922"/>
              <a:gd name="connsiteX5874" fmla="*/ 8377016 w 8938307"/>
              <a:gd name="connsiteY5874" fmla="*/ 801707 h 2993922"/>
              <a:gd name="connsiteX5875" fmla="*/ 8345244 w 8938307"/>
              <a:gd name="connsiteY5875" fmla="*/ 801707 h 2993922"/>
              <a:gd name="connsiteX5876" fmla="*/ 8271112 w 8938307"/>
              <a:gd name="connsiteY5876" fmla="*/ 791117 h 2993922"/>
              <a:gd name="connsiteX5877" fmla="*/ 8260521 w 8938307"/>
              <a:gd name="connsiteY5877" fmla="*/ 780526 h 2993922"/>
              <a:gd name="connsiteX5878" fmla="*/ 8249931 w 8938307"/>
              <a:gd name="connsiteY5878" fmla="*/ 780526 h 2993922"/>
              <a:gd name="connsiteX5879" fmla="*/ 8271112 w 8938307"/>
              <a:gd name="connsiteY5879" fmla="*/ 769936 h 2993922"/>
              <a:gd name="connsiteX5880" fmla="*/ 1387344 w 8938307"/>
              <a:gd name="connsiteY5880" fmla="*/ 769936 h 2993922"/>
              <a:gd name="connsiteX5881" fmla="*/ 1376752 w 8938307"/>
              <a:gd name="connsiteY5881" fmla="*/ 780526 h 2993922"/>
              <a:gd name="connsiteX5882" fmla="*/ 1397934 w 8938307"/>
              <a:gd name="connsiteY5882" fmla="*/ 780526 h 2993922"/>
              <a:gd name="connsiteX5883" fmla="*/ 1387344 w 8938307"/>
              <a:gd name="connsiteY5883" fmla="*/ 769936 h 2993922"/>
              <a:gd name="connsiteX5884" fmla="*/ 931956 w 8938307"/>
              <a:gd name="connsiteY5884" fmla="*/ 769936 h 2993922"/>
              <a:gd name="connsiteX5885" fmla="*/ 931956 w 8938307"/>
              <a:gd name="connsiteY5885" fmla="*/ 780526 h 2993922"/>
              <a:gd name="connsiteX5886" fmla="*/ 942546 w 8938307"/>
              <a:gd name="connsiteY5886" fmla="*/ 775231 h 2993922"/>
              <a:gd name="connsiteX5887" fmla="*/ 931956 w 8938307"/>
              <a:gd name="connsiteY5887" fmla="*/ 769936 h 2993922"/>
              <a:gd name="connsiteX5888" fmla="*/ 901508 w 8938307"/>
              <a:gd name="connsiteY5888" fmla="*/ 763317 h 2993922"/>
              <a:gd name="connsiteX5889" fmla="*/ 900185 w 8938307"/>
              <a:gd name="connsiteY5889" fmla="*/ 769936 h 2993922"/>
              <a:gd name="connsiteX5890" fmla="*/ 905480 w 8938307"/>
              <a:gd name="connsiteY5890" fmla="*/ 769936 h 2993922"/>
              <a:gd name="connsiteX5891" fmla="*/ 910775 w 8938307"/>
              <a:gd name="connsiteY5891" fmla="*/ 769936 h 2993922"/>
              <a:gd name="connsiteX5892" fmla="*/ 905480 w 8938307"/>
              <a:gd name="connsiteY5892" fmla="*/ 764640 h 2993922"/>
              <a:gd name="connsiteX5893" fmla="*/ 901508 w 8938307"/>
              <a:gd name="connsiteY5893" fmla="*/ 763317 h 2993922"/>
              <a:gd name="connsiteX5894" fmla="*/ 1816256 w 8938307"/>
              <a:gd name="connsiteY5894" fmla="*/ 756036 h 2993922"/>
              <a:gd name="connsiteX5895" fmla="*/ 1810960 w 8938307"/>
              <a:gd name="connsiteY5895" fmla="*/ 759346 h 2993922"/>
              <a:gd name="connsiteX5896" fmla="*/ 1821551 w 8938307"/>
              <a:gd name="connsiteY5896" fmla="*/ 769936 h 2993922"/>
              <a:gd name="connsiteX5897" fmla="*/ 1832141 w 8938307"/>
              <a:gd name="connsiteY5897" fmla="*/ 769936 h 2993922"/>
              <a:gd name="connsiteX5898" fmla="*/ 1816256 w 8938307"/>
              <a:gd name="connsiteY5898" fmla="*/ 756036 h 2993922"/>
              <a:gd name="connsiteX5899" fmla="*/ 1239078 w 8938307"/>
              <a:gd name="connsiteY5899" fmla="*/ 727574 h 2993922"/>
              <a:gd name="connsiteX5900" fmla="*/ 1239078 w 8938307"/>
              <a:gd name="connsiteY5900" fmla="*/ 738165 h 2993922"/>
              <a:gd name="connsiteX5901" fmla="*/ 1249669 w 8938307"/>
              <a:gd name="connsiteY5901" fmla="*/ 738165 h 2993922"/>
              <a:gd name="connsiteX5902" fmla="*/ 1239078 w 8938307"/>
              <a:gd name="connsiteY5902" fmla="*/ 727574 h 2993922"/>
              <a:gd name="connsiteX5903" fmla="*/ 984908 w 8938307"/>
              <a:gd name="connsiteY5903" fmla="*/ 727574 h 2993922"/>
              <a:gd name="connsiteX5904" fmla="*/ 995498 w 8938307"/>
              <a:gd name="connsiteY5904" fmla="*/ 727574 h 2993922"/>
              <a:gd name="connsiteX5905" fmla="*/ 1006089 w 8938307"/>
              <a:gd name="connsiteY5905" fmla="*/ 727574 h 2993922"/>
              <a:gd name="connsiteX5906" fmla="*/ 995498 w 8938307"/>
              <a:gd name="connsiteY5906" fmla="*/ 738165 h 2993922"/>
              <a:gd name="connsiteX5907" fmla="*/ 984908 w 8938307"/>
              <a:gd name="connsiteY5907" fmla="*/ 738165 h 2993922"/>
              <a:gd name="connsiteX5908" fmla="*/ 984908 w 8938307"/>
              <a:gd name="connsiteY5908" fmla="*/ 727574 h 2993922"/>
              <a:gd name="connsiteX5909" fmla="*/ 8652366 w 8938307"/>
              <a:gd name="connsiteY5909" fmla="*/ 716984 h 2993922"/>
              <a:gd name="connsiteX5910" fmla="*/ 8662957 w 8938307"/>
              <a:gd name="connsiteY5910" fmla="*/ 716984 h 2993922"/>
              <a:gd name="connsiteX5911" fmla="*/ 8652366 w 8938307"/>
              <a:gd name="connsiteY5911" fmla="*/ 727574 h 2993922"/>
              <a:gd name="connsiteX5912" fmla="*/ 8652366 w 8938307"/>
              <a:gd name="connsiteY5912" fmla="*/ 716984 h 2993922"/>
              <a:gd name="connsiteX5913" fmla="*/ 8377016 w 8938307"/>
              <a:gd name="connsiteY5913" fmla="*/ 716984 h 2993922"/>
              <a:gd name="connsiteX5914" fmla="*/ 8387606 w 8938307"/>
              <a:gd name="connsiteY5914" fmla="*/ 727574 h 2993922"/>
              <a:gd name="connsiteX5915" fmla="*/ 8408787 w 8938307"/>
              <a:gd name="connsiteY5915" fmla="*/ 727574 h 2993922"/>
              <a:gd name="connsiteX5916" fmla="*/ 8398196 w 8938307"/>
              <a:gd name="connsiteY5916" fmla="*/ 716984 h 2993922"/>
              <a:gd name="connsiteX5917" fmla="*/ 8377016 w 8938307"/>
              <a:gd name="connsiteY5917" fmla="*/ 716984 h 2993922"/>
              <a:gd name="connsiteX5918" fmla="*/ 8122846 w 8938307"/>
              <a:gd name="connsiteY5918" fmla="*/ 716984 h 2993922"/>
              <a:gd name="connsiteX5919" fmla="*/ 8112254 w 8938307"/>
              <a:gd name="connsiteY5919" fmla="*/ 738165 h 2993922"/>
              <a:gd name="connsiteX5920" fmla="*/ 8154617 w 8938307"/>
              <a:gd name="connsiteY5920" fmla="*/ 738165 h 2993922"/>
              <a:gd name="connsiteX5921" fmla="*/ 8149321 w 8938307"/>
              <a:gd name="connsiteY5921" fmla="*/ 722279 h 2993922"/>
              <a:gd name="connsiteX5922" fmla="*/ 8122846 w 8938307"/>
              <a:gd name="connsiteY5922" fmla="*/ 716984 h 2993922"/>
              <a:gd name="connsiteX5923" fmla="*/ 8069894 w 8938307"/>
              <a:gd name="connsiteY5923" fmla="*/ 716984 h 2993922"/>
              <a:gd name="connsiteX5924" fmla="*/ 8091075 w 8938307"/>
              <a:gd name="connsiteY5924" fmla="*/ 716984 h 2993922"/>
              <a:gd name="connsiteX5925" fmla="*/ 8080483 w 8938307"/>
              <a:gd name="connsiteY5925" fmla="*/ 716984 h 2993922"/>
              <a:gd name="connsiteX5926" fmla="*/ 8610004 w 8938307"/>
              <a:gd name="connsiteY5926" fmla="*/ 706394 h 2993922"/>
              <a:gd name="connsiteX5927" fmla="*/ 8620595 w 8938307"/>
              <a:gd name="connsiteY5927" fmla="*/ 706394 h 2993922"/>
              <a:gd name="connsiteX5928" fmla="*/ 8610004 w 8938307"/>
              <a:gd name="connsiteY5928" fmla="*/ 716984 h 2993922"/>
              <a:gd name="connsiteX5929" fmla="*/ 8504100 w 8938307"/>
              <a:gd name="connsiteY5929" fmla="*/ 706394 h 2993922"/>
              <a:gd name="connsiteX5930" fmla="*/ 8514691 w 8938307"/>
              <a:gd name="connsiteY5930" fmla="*/ 706394 h 2993922"/>
              <a:gd name="connsiteX5931" fmla="*/ 8504100 w 8938307"/>
              <a:gd name="connsiteY5931" fmla="*/ 716984 h 2993922"/>
              <a:gd name="connsiteX5932" fmla="*/ 8546462 w 8938307"/>
              <a:gd name="connsiteY5932" fmla="*/ 702864 h 2993922"/>
              <a:gd name="connsiteX5933" fmla="*/ 8546462 w 8938307"/>
              <a:gd name="connsiteY5933" fmla="*/ 706394 h 2993922"/>
              <a:gd name="connsiteX5934" fmla="*/ 8535871 w 8938307"/>
              <a:gd name="connsiteY5934" fmla="*/ 706394 h 2993922"/>
              <a:gd name="connsiteX5935" fmla="*/ 1207306 w 8938307"/>
              <a:gd name="connsiteY5935" fmla="*/ 695803 h 2993922"/>
              <a:gd name="connsiteX5936" fmla="*/ 1196717 w 8938307"/>
              <a:gd name="connsiteY5936" fmla="*/ 706394 h 2993922"/>
              <a:gd name="connsiteX5937" fmla="*/ 1207306 w 8938307"/>
              <a:gd name="connsiteY5937" fmla="*/ 706394 h 2993922"/>
              <a:gd name="connsiteX5938" fmla="*/ 1217897 w 8938307"/>
              <a:gd name="connsiteY5938" fmla="*/ 701098 h 2993922"/>
              <a:gd name="connsiteX5939" fmla="*/ 1207306 w 8938307"/>
              <a:gd name="connsiteY5939" fmla="*/ 695803 h 2993922"/>
              <a:gd name="connsiteX5940" fmla="*/ 1111993 w 8938307"/>
              <a:gd name="connsiteY5940" fmla="*/ 695803 h 2993922"/>
              <a:gd name="connsiteX5941" fmla="*/ 1111993 w 8938307"/>
              <a:gd name="connsiteY5941" fmla="*/ 706394 h 2993922"/>
              <a:gd name="connsiteX5942" fmla="*/ 1133174 w 8938307"/>
              <a:gd name="connsiteY5942" fmla="*/ 706394 h 2993922"/>
              <a:gd name="connsiteX5943" fmla="*/ 921366 w 8938307"/>
              <a:gd name="connsiteY5943" fmla="*/ 695803 h 2993922"/>
              <a:gd name="connsiteX5944" fmla="*/ 910775 w 8938307"/>
              <a:gd name="connsiteY5944" fmla="*/ 706394 h 2993922"/>
              <a:gd name="connsiteX5945" fmla="*/ 931956 w 8938307"/>
              <a:gd name="connsiteY5945" fmla="*/ 716984 h 2993922"/>
              <a:gd name="connsiteX5946" fmla="*/ 953137 w 8938307"/>
              <a:gd name="connsiteY5946" fmla="*/ 727574 h 2993922"/>
              <a:gd name="connsiteX5947" fmla="*/ 931956 w 8938307"/>
              <a:gd name="connsiteY5947" fmla="*/ 727574 h 2993922"/>
              <a:gd name="connsiteX5948" fmla="*/ 953137 w 8938307"/>
              <a:gd name="connsiteY5948" fmla="*/ 738165 h 2993922"/>
              <a:gd name="connsiteX5949" fmla="*/ 953137 w 8938307"/>
              <a:gd name="connsiteY5949" fmla="*/ 727574 h 2993922"/>
              <a:gd name="connsiteX5950" fmla="*/ 963726 w 8938307"/>
              <a:gd name="connsiteY5950" fmla="*/ 722279 h 2993922"/>
              <a:gd name="connsiteX5951" fmla="*/ 974318 w 8938307"/>
              <a:gd name="connsiteY5951" fmla="*/ 727574 h 2993922"/>
              <a:gd name="connsiteX5952" fmla="*/ 984908 w 8938307"/>
              <a:gd name="connsiteY5952" fmla="*/ 738165 h 2993922"/>
              <a:gd name="connsiteX5953" fmla="*/ 1006089 w 8938307"/>
              <a:gd name="connsiteY5953" fmla="*/ 748755 h 2993922"/>
              <a:gd name="connsiteX5954" fmla="*/ 1037859 w 8938307"/>
              <a:gd name="connsiteY5954" fmla="*/ 769936 h 2993922"/>
              <a:gd name="connsiteX5955" fmla="*/ 1064336 w 8938307"/>
              <a:gd name="connsiteY5955" fmla="*/ 780526 h 2993922"/>
              <a:gd name="connsiteX5956" fmla="*/ 1111993 w 8938307"/>
              <a:gd name="connsiteY5956" fmla="*/ 801707 h 2993922"/>
              <a:gd name="connsiteX5957" fmla="*/ 1138469 w 8938307"/>
              <a:gd name="connsiteY5957" fmla="*/ 812298 h 2993922"/>
              <a:gd name="connsiteX5958" fmla="*/ 1143765 w 8938307"/>
              <a:gd name="connsiteY5958" fmla="*/ 822888 h 2993922"/>
              <a:gd name="connsiteX5959" fmla="*/ 1149059 w 8938307"/>
              <a:gd name="connsiteY5959" fmla="*/ 833478 h 2993922"/>
              <a:gd name="connsiteX5960" fmla="*/ 1154354 w 8938307"/>
              <a:gd name="connsiteY5960" fmla="*/ 833478 h 2993922"/>
              <a:gd name="connsiteX5961" fmla="*/ 1154354 w 8938307"/>
              <a:gd name="connsiteY5961" fmla="*/ 822888 h 2993922"/>
              <a:gd name="connsiteX5962" fmla="*/ 1164945 w 8938307"/>
              <a:gd name="connsiteY5962" fmla="*/ 822888 h 2993922"/>
              <a:gd name="connsiteX5963" fmla="*/ 1202011 w 8938307"/>
              <a:gd name="connsiteY5963" fmla="*/ 833478 h 2993922"/>
              <a:gd name="connsiteX5964" fmla="*/ 1249669 w 8938307"/>
              <a:gd name="connsiteY5964" fmla="*/ 833478 h 2993922"/>
              <a:gd name="connsiteX5965" fmla="*/ 1260258 w 8938307"/>
              <a:gd name="connsiteY5965" fmla="*/ 838773 h 2993922"/>
              <a:gd name="connsiteX5966" fmla="*/ 1276144 w 8938307"/>
              <a:gd name="connsiteY5966" fmla="*/ 838773 h 2993922"/>
              <a:gd name="connsiteX5967" fmla="*/ 1292030 w 8938307"/>
              <a:gd name="connsiteY5967" fmla="*/ 838773 h 2993922"/>
              <a:gd name="connsiteX5968" fmla="*/ 1307915 w 8938307"/>
              <a:gd name="connsiteY5968" fmla="*/ 844069 h 2993922"/>
              <a:gd name="connsiteX5969" fmla="*/ 1329096 w 8938307"/>
              <a:gd name="connsiteY5969" fmla="*/ 854659 h 2993922"/>
              <a:gd name="connsiteX5970" fmla="*/ 1355573 w 8938307"/>
              <a:gd name="connsiteY5970" fmla="*/ 875840 h 2993922"/>
              <a:gd name="connsiteX5971" fmla="*/ 1376752 w 8938307"/>
              <a:gd name="connsiteY5971" fmla="*/ 886431 h 2993922"/>
              <a:gd name="connsiteX5972" fmla="*/ 1461477 w 8938307"/>
              <a:gd name="connsiteY5972" fmla="*/ 907611 h 2993922"/>
              <a:gd name="connsiteX5973" fmla="*/ 1450886 w 8938307"/>
              <a:gd name="connsiteY5973" fmla="*/ 897021 h 2993922"/>
              <a:gd name="connsiteX5974" fmla="*/ 1461477 w 8938307"/>
              <a:gd name="connsiteY5974" fmla="*/ 897021 h 2993922"/>
              <a:gd name="connsiteX5975" fmla="*/ 1482658 w 8938307"/>
              <a:gd name="connsiteY5975" fmla="*/ 907611 h 2993922"/>
              <a:gd name="connsiteX5976" fmla="*/ 1567381 w 8938307"/>
              <a:gd name="connsiteY5976" fmla="*/ 939383 h 2993922"/>
              <a:gd name="connsiteX5977" fmla="*/ 1588562 w 8938307"/>
              <a:gd name="connsiteY5977" fmla="*/ 944677 h 2993922"/>
              <a:gd name="connsiteX5978" fmla="*/ 1604448 w 8938307"/>
              <a:gd name="connsiteY5978" fmla="*/ 949973 h 2993922"/>
              <a:gd name="connsiteX5979" fmla="*/ 1652104 w 8938307"/>
              <a:gd name="connsiteY5979" fmla="*/ 965858 h 2993922"/>
              <a:gd name="connsiteX5980" fmla="*/ 1710352 w 8938307"/>
              <a:gd name="connsiteY5980" fmla="*/ 987040 h 2993922"/>
              <a:gd name="connsiteX5981" fmla="*/ 1747418 w 8938307"/>
              <a:gd name="connsiteY5981" fmla="*/ 997629 h 2993922"/>
              <a:gd name="connsiteX5982" fmla="*/ 1763304 w 8938307"/>
              <a:gd name="connsiteY5982" fmla="*/ 1002925 h 2993922"/>
              <a:gd name="connsiteX5983" fmla="*/ 1779189 w 8938307"/>
              <a:gd name="connsiteY5983" fmla="*/ 1013515 h 2993922"/>
              <a:gd name="connsiteX5984" fmla="*/ 1810960 w 8938307"/>
              <a:gd name="connsiteY5984" fmla="*/ 1024106 h 2993922"/>
              <a:gd name="connsiteX5985" fmla="*/ 1832141 w 8938307"/>
              <a:gd name="connsiteY5985" fmla="*/ 1024106 h 2993922"/>
              <a:gd name="connsiteX5986" fmla="*/ 1858616 w 8938307"/>
              <a:gd name="connsiteY5986" fmla="*/ 1029400 h 2993922"/>
              <a:gd name="connsiteX5987" fmla="*/ 1879797 w 8938307"/>
              <a:gd name="connsiteY5987" fmla="*/ 1034696 h 2993922"/>
              <a:gd name="connsiteX5988" fmla="*/ 1906274 w 8938307"/>
              <a:gd name="connsiteY5988" fmla="*/ 1045287 h 2993922"/>
              <a:gd name="connsiteX5989" fmla="*/ 1927455 w 8938307"/>
              <a:gd name="connsiteY5989" fmla="*/ 1045287 h 2993922"/>
              <a:gd name="connsiteX5990" fmla="*/ 1938045 w 8938307"/>
              <a:gd name="connsiteY5990" fmla="*/ 1055877 h 2993922"/>
              <a:gd name="connsiteX5991" fmla="*/ 1959226 w 8938307"/>
              <a:gd name="connsiteY5991" fmla="*/ 1045287 h 2993922"/>
              <a:gd name="connsiteX5992" fmla="*/ 1959226 w 8938307"/>
              <a:gd name="connsiteY5992" fmla="*/ 1024106 h 2993922"/>
              <a:gd name="connsiteX5993" fmla="*/ 1990997 w 8938307"/>
              <a:gd name="connsiteY5993" fmla="*/ 1045287 h 2993922"/>
              <a:gd name="connsiteX5994" fmla="*/ 1980407 w 8938307"/>
              <a:gd name="connsiteY5994" fmla="*/ 1045287 h 2993922"/>
              <a:gd name="connsiteX5995" fmla="*/ 1980407 w 8938307"/>
              <a:gd name="connsiteY5995" fmla="*/ 1055877 h 2993922"/>
              <a:gd name="connsiteX5996" fmla="*/ 2054540 w 8938307"/>
              <a:gd name="connsiteY5996" fmla="*/ 1077058 h 2993922"/>
              <a:gd name="connsiteX5997" fmla="*/ 2070426 w 8938307"/>
              <a:gd name="connsiteY5997" fmla="*/ 1077058 h 2993922"/>
              <a:gd name="connsiteX5998" fmla="*/ 2081016 w 8938307"/>
              <a:gd name="connsiteY5998" fmla="*/ 1077058 h 2993922"/>
              <a:gd name="connsiteX5999" fmla="*/ 2096901 w 8938307"/>
              <a:gd name="connsiteY5999" fmla="*/ 1077058 h 2993922"/>
              <a:gd name="connsiteX6000" fmla="*/ 2086311 w 8938307"/>
              <a:gd name="connsiteY6000" fmla="*/ 1066467 h 2993922"/>
              <a:gd name="connsiteX6001" fmla="*/ 2070426 w 8938307"/>
              <a:gd name="connsiteY6001" fmla="*/ 1061173 h 2993922"/>
              <a:gd name="connsiteX6002" fmla="*/ 2054540 w 8938307"/>
              <a:gd name="connsiteY6002" fmla="*/ 1045287 h 2993922"/>
              <a:gd name="connsiteX6003" fmla="*/ 2065130 w 8938307"/>
              <a:gd name="connsiteY6003" fmla="*/ 1045287 h 2993922"/>
              <a:gd name="connsiteX6004" fmla="*/ 2075721 w 8938307"/>
              <a:gd name="connsiteY6004" fmla="*/ 1045287 h 2993922"/>
              <a:gd name="connsiteX6005" fmla="*/ 2078367 w 8938307"/>
              <a:gd name="connsiteY6005" fmla="*/ 1045287 h 2993922"/>
              <a:gd name="connsiteX6006" fmla="*/ 2096901 w 8938307"/>
              <a:gd name="connsiteY6006" fmla="*/ 1045287 h 2993922"/>
              <a:gd name="connsiteX6007" fmla="*/ 2128673 w 8938307"/>
              <a:gd name="connsiteY6007" fmla="*/ 1034696 h 2993922"/>
              <a:gd name="connsiteX6008" fmla="*/ 2139263 w 8938307"/>
              <a:gd name="connsiteY6008" fmla="*/ 1034696 h 2993922"/>
              <a:gd name="connsiteX6009" fmla="*/ 2118082 w 8938307"/>
              <a:gd name="connsiteY6009" fmla="*/ 1013515 h 2993922"/>
              <a:gd name="connsiteX6010" fmla="*/ 2102197 w 8938307"/>
              <a:gd name="connsiteY6010" fmla="*/ 1008220 h 2993922"/>
              <a:gd name="connsiteX6011" fmla="*/ 2096901 w 8938307"/>
              <a:gd name="connsiteY6011" fmla="*/ 1002925 h 2993922"/>
              <a:gd name="connsiteX6012" fmla="*/ 2065130 w 8938307"/>
              <a:gd name="connsiteY6012" fmla="*/ 992335 h 2993922"/>
              <a:gd name="connsiteX6013" fmla="*/ 2012178 w 8938307"/>
              <a:gd name="connsiteY6013" fmla="*/ 981744 h 2993922"/>
              <a:gd name="connsiteX6014" fmla="*/ 1980407 w 8938307"/>
              <a:gd name="connsiteY6014" fmla="*/ 971154 h 2993922"/>
              <a:gd name="connsiteX6015" fmla="*/ 1948635 w 8938307"/>
              <a:gd name="connsiteY6015" fmla="*/ 960563 h 2993922"/>
              <a:gd name="connsiteX6016" fmla="*/ 1932749 w 8938307"/>
              <a:gd name="connsiteY6016" fmla="*/ 955269 h 2993922"/>
              <a:gd name="connsiteX6017" fmla="*/ 1879797 w 8938307"/>
              <a:gd name="connsiteY6017" fmla="*/ 934087 h 2993922"/>
              <a:gd name="connsiteX6018" fmla="*/ 1789779 w 8938307"/>
              <a:gd name="connsiteY6018" fmla="*/ 907611 h 2993922"/>
              <a:gd name="connsiteX6019" fmla="*/ 1705056 w 8938307"/>
              <a:gd name="connsiteY6019" fmla="*/ 886431 h 2993922"/>
              <a:gd name="connsiteX6020" fmla="*/ 1683875 w 8938307"/>
              <a:gd name="connsiteY6020" fmla="*/ 875840 h 2993922"/>
              <a:gd name="connsiteX6021" fmla="*/ 1652104 w 8938307"/>
              <a:gd name="connsiteY6021" fmla="*/ 875840 h 2993922"/>
              <a:gd name="connsiteX6022" fmla="*/ 1641514 w 8938307"/>
              <a:gd name="connsiteY6022" fmla="*/ 875840 h 2993922"/>
              <a:gd name="connsiteX6023" fmla="*/ 1662694 w 8938307"/>
              <a:gd name="connsiteY6023" fmla="*/ 886431 h 2993922"/>
              <a:gd name="connsiteX6024" fmla="*/ 1694466 w 8938307"/>
              <a:gd name="connsiteY6024" fmla="*/ 897021 h 2993922"/>
              <a:gd name="connsiteX6025" fmla="*/ 1715646 w 8938307"/>
              <a:gd name="connsiteY6025" fmla="*/ 912906 h 2993922"/>
              <a:gd name="connsiteX6026" fmla="*/ 1726237 w 8938307"/>
              <a:gd name="connsiteY6026" fmla="*/ 918202 h 2993922"/>
              <a:gd name="connsiteX6027" fmla="*/ 1789779 w 8938307"/>
              <a:gd name="connsiteY6027" fmla="*/ 934087 h 2993922"/>
              <a:gd name="connsiteX6028" fmla="*/ 1821551 w 8938307"/>
              <a:gd name="connsiteY6028" fmla="*/ 949973 h 2993922"/>
              <a:gd name="connsiteX6029" fmla="*/ 1800370 w 8938307"/>
              <a:gd name="connsiteY6029" fmla="*/ 960563 h 2993922"/>
              <a:gd name="connsiteX6030" fmla="*/ 1789779 w 8938307"/>
              <a:gd name="connsiteY6030" fmla="*/ 949973 h 2993922"/>
              <a:gd name="connsiteX6031" fmla="*/ 1747418 w 8938307"/>
              <a:gd name="connsiteY6031" fmla="*/ 939383 h 2993922"/>
              <a:gd name="connsiteX6032" fmla="*/ 1736827 w 8938307"/>
              <a:gd name="connsiteY6032" fmla="*/ 928792 h 2993922"/>
              <a:gd name="connsiteX6033" fmla="*/ 1715646 w 8938307"/>
              <a:gd name="connsiteY6033" fmla="*/ 928792 h 2993922"/>
              <a:gd name="connsiteX6034" fmla="*/ 1715646 w 8938307"/>
              <a:gd name="connsiteY6034" fmla="*/ 918202 h 2993922"/>
              <a:gd name="connsiteX6035" fmla="*/ 1705056 w 8938307"/>
              <a:gd name="connsiteY6035" fmla="*/ 918202 h 2993922"/>
              <a:gd name="connsiteX6036" fmla="*/ 1683875 w 8938307"/>
              <a:gd name="connsiteY6036" fmla="*/ 918202 h 2993922"/>
              <a:gd name="connsiteX6037" fmla="*/ 1683875 w 8938307"/>
              <a:gd name="connsiteY6037" fmla="*/ 928792 h 2993922"/>
              <a:gd name="connsiteX6038" fmla="*/ 1673285 w 8938307"/>
              <a:gd name="connsiteY6038" fmla="*/ 918202 h 2993922"/>
              <a:gd name="connsiteX6039" fmla="*/ 1683875 w 8938307"/>
              <a:gd name="connsiteY6039" fmla="*/ 912906 h 2993922"/>
              <a:gd name="connsiteX6040" fmla="*/ 1683875 w 8938307"/>
              <a:gd name="connsiteY6040" fmla="*/ 907611 h 2993922"/>
              <a:gd name="connsiteX6041" fmla="*/ 1652104 w 8938307"/>
              <a:gd name="connsiteY6041" fmla="*/ 907611 h 2993922"/>
              <a:gd name="connsiteX6042" fmla="*/ 1620333 w 8938307"/>
              <a:gd name="connsiteY6042" fmla="*/ 907611 h 2993922"/>
              <a:gd name="connsiteX6043" fmla="*/ 1599152 w 8938307"/>
              <a:gd name="connsiteY6043" fmla="*/ 897021 h 2993922"/>
              <a:gd name="connsiteX6044" fmla="*/ 1577971 w 8938307"/>
              <a:gd name="connsiteY6044" fmla="*/ 897021 h 2993922"/>
              <a:gd name="connsiteX6045" fmla="*/ 1599152 w 8938307"/>
              <a:gd name="connsiteY6045" fmla="*/ 886431 h 2993922"/>
              <a:gd name="connsiteX6046" fmla="*/ 1609742 w 8938307"/>
              <a:gd name="connsiteY6046" fmla="*/ 897021 h 2993922"/>
              <a:gd name="connsiteX6047" fmla="*/ 1609742 w 8938307"/>
              <a:gd name="connsiteY6047" fmla="*/ 886431 h 2993922"/>
              <a:gd name="connsiteX6048" fmla="*/ 1599152 w 8938307"/>
              <a:gd name="connsiteY6048" fmla="*/ 875840 h 2993922"/>
              <a:gd name="connsiteX6049" fmla="*/ 1567381 w 8938307"/>
              <a:gd name="connsiteY6049" fmla="*/ 865250 h 2993922"/>
              <a:gd name="connsiteX6050" fmla="*/ 1525019 w 8938307"/>
              <a:gd name="connsiteY6050" fmla="*/ 854659 h 2993922"/>
              <a:gd name="connsiteX6051" fmla="*/ 1503838 w 8938307"/>
              <a:gd name="connsiteY6051" fmla="*/ 854659 h 2993922"/>
              <a:gd name="connsiteX6052" fmla="*/ 1472067 w 8938307"/>
              <a:gd name="connsiteY6052" fmla="*/ 865250 h 2993922"/>
              <a:gd name="connsiteX6053" fmla="*/ 1440296 w 8938307"/>
              <a:gd name="connsiteY6053" fmla="*/ 854659 h 2993922"/>
              <a:gd name="connsiteX6054" fmla="*/ 1413820 w 8938307"/>
              <a:gd name="connsiteY6054" fmla="*/ 838773 h 2993922"/>
              <a:gd name="connsiteX6055" fmla="*/ 1387344 w 8938307"/>
              <a:gd name="connsiteY6055" fmla="*/ 833478 h 2993922"/>
              <a:gd name="connsiteX6056" fmla="*/ 1292030 w 8938307"/>
              <a:gd name="connsiteY6056" fmla="*/ 801707 h 2993922"/>
              <a:gd name="connsiteX6057" fmla="*/ 1292030 w 8938307"/>
              <a:gd name="connsiteY6057" fmla="*/ 791117 h 2993922"/>
              <a:gd name="connsiteX6058" fmla="*/ 1270849 w 8938307"/>
              <a:gd name="connsiteY6058" fmla="*/ 780526 h 2993922"/>
              <a:gd name="connsiteX6059" fmla="*/ 1228487 w 8938307"/>
              <a:gd name="connsiteY6059" fmla="*/ 769936 h 2993922"/>
              <a:gd name="connsiteX6060" fmla="*/ 1217897 w 8938307"/>
              <a:gd name="connsiteY6060" fmla="*/ 769936 h 2993922"/>
              <a:gd name="connsiteX6061" fmla="*/ 1217897 w 8938307"/>
              <a:gd name="connsiteY6061" fmla="*/ 785821 h 2993922"/>
              <a:gd name="connsiteX6062" fmla="*/ 1228487 w 8938307"/>
              <a:gd name="connsiteY6062" fmla="*/ 801707 h 2993922"/>
              <a:gd name="connsiteX6063" fmla="*/ 1260258 w 8938307"/>
              <a:gd name="connsiteY6063" fmla="*/ 817592 h 2993922"/>
              <a:gd name="connsiteX6064" fmla="*/ 1270849 w 8938307"/>
              <a:gd name="connsiteY6064" fmla="*/ 828183 h 2993922"/>
              <a:gd name="connsiteX6065" fmla="*/ 1265555 w 8938307"/>
              <a:gd name="connsiteY6065" fmla="*/ 828183 h 2993922"/>
              <a:gd name="connsiteX6066" fmla="*/ 1228487 w 8938307"/>
              <a:gd name="connsiteY6066" fmla="*/ 812298 h 2993922"/>
              <a:gd name="connsiteX6067" fmla="*/ 1196717 w 8938307"/>
              <a:gd name="connsiteY6067" fmla="*/ 791117 h 2993922"/>
              <a:gd name="connsiteX6068" fmla="*/ 1207306 w 8938307"/>
              <a:gd name="connsiteY6068" fmla="*/ 769936 h 2993922"/>
              <a:gd name="connsiteX6069" fmla="*/ 1196717 w 8938307"/>
              <a:gd name="connsiteY6069" fmla="*/ 759346 h 2993922"/>
              <a:gd name="connsiteX6070" fmla="*/ 1196717 w 8938307"/>
              <a:gd name="connsiteY6070" fmla="*/ 748755 h 2993922"/>
              <a:gd name="connsiteX6071" fmla="*/ 1207306 w 8938307"/>
              <a:gd name="connsiteY6071" fmla="*/ 748755 h 2993922"/>
              <a:gd name="connsiteX6072" fmla="*/ 1202011 w 8938307"/>
              <a:gd name="connsiteY6072" fmla="*/ 743460 h 2993922"/>
              <a:gd name="connsiteX6073" fmla="*/ 1186126 w 8938307"/>
              <a:gd name="connsiteY6073" fmla="*/ 738165 h 2993922"/>
              <a:gd name="connsiteX6074" fmla="*/ 1164945 w 8938307"/>
              <a:gd name="connsiteY6074" fmla="*/ 722279 h 2993922"/>
              <a:gd name="connsiteX6075" fmla="*/ 1143765 w 8938307"/>
              <a:gd name="connsiteY6075" fmla="*/ 716984 h 2993922"/>
              <a:gd name="connsiteX6076" fmla="*/ 1122583 w 8938307"/>
              <a:gd name="connsiteY6076" fmla="*/ 727574 h 2993922"/>
              <a:gd name="connsiteX6077" fmla="*/ 1143765 w 8938307"/>
              <a:gd name="connsiteY6077" fmla="*/ 727574 h 2993922"/>
              <a:gd name="connsiteX6078" fmla="*/ 1164945 w 8938307"/>
              <a:gd name="connsiteY6078" fmla="*/ 738165 h 2993922"/>
              <a:gd name="connsiteX6079" fmla="*/ 1175535 w 8938307"/>
              <a:gd name="connsiteY6079" fmla="*/ 759346 h 2993922"/>
              <a:gd name="connsiteX6080" fmla="*/ 1143765 w 8938307"/>
              <a:gd name="connsiteY6080" fmla="*/ 748755 h 2993922"/>
              <a:gd name="connsiteX6081" fmla="*/ 1111993 w 8938307"/>
              <a:gd name="connsiteY6081" fmla="*/ 748755 h 2993922"/>
              <a:gd name="connsiteX6082" fmla="*/ 1133174 w 8938307"/>
              <a:gd name="connsiteY6082" fmla="*/ 769936 h 2993922"/>
              <a:gd name="connsiteX6083" fmla="*/ 1143765 w 8938307"/>
              <a:gd name="connsiteY6083" fmla="*/ 769936 h 2993922"/>
              <a:gd name="connsiteX6084" fmla="*/ 1154354 w 8938307"/>
              <a:gd name="connsiteY6084" fmla="*/ 769936 h 2993922"/>
              <a:gd name="connsiteX6085" fmla="*/ 1159651 w 8938307"/>
              <a:gd name="connsiteY6085" fmla="*/ 775231 h 2993922"/>
              <a:gd name="connsiteX6086" fmla="*/ 1164945 w 8938307"/>
              <a:gd name="connsiteY6086" fmla="*/ 791117 h 2993922"/>
              <a:gd name="connsiteX6087" fmla="*/ 1154354 w 8938307"/>
              <a:gd name="connsiteY6087" fmla="*/ 791117 h 2993922"/>
              <a:gd name="connsiteX6088" fmla="*/ 1133174 w 8938307"/>
              <a:gd name="connsiteY6088" fmla="*/ 780526 h 2993922"/>
              <a:gd name="connsiteX6089" fmla="*/ 1069631 w 8938307"/>
              <a:gd name="connsiteY6089" fmla="*/ 769936 h 2993922"/>
              <a:gd name="connsiteX6090" fmla="*/ 1043155 w 8938307"/>
              <a:gd name="connsiteY6090" fmla="*/ 759346 h 2993922"/>
              <a:gd name="connsiteX6091" fmla="*/ 1027270 w 8938307"/>
              <a:gd name="connsiteY6091" fmla="*/ 748755 h 2993922"/>
              <a:gd name="connsiteX6092" fmla="*/ 1037859 w 8938307"/>
              <a:gd name="connsiteY6092" fmla="*/ 748755 h 2993922"/>
              <a:gd name="connsiteX6093" fmla="*/ 1027270 w 8938307"/>
              <a:gd name="connsiteY6093" fmla="*/ 738165 h 2993922"/>
              <a:gd name="connsiteX6094" fmla="*/ 1016678 w 8938307"/>
              <a:gd name="connsiteY6094" fmla="*/ 732869 h 2993922"/>
              <a:gd name="connsiteX6095" fmla="*/ 1006089 w 8938307"/>
              <a:gd name="connsiteY6095" fmla="*/ 716984 h 2993922"/>
              <a:gd name="connsiteX6096" fmla="*/ 974318 w 8938307"/>
              <a:gd name="connsiteY6096" fmla="*/ 706394 h 2993922"/>
              <a:gd name="connsiteX6097" fmla="*/ 953137 w 8938307"/>
              <a:gd name="connsiteY6097" fmla="*/ 706394 h 2993922"/>
              <a:gd name="connsiteX6098" fmla="*/ 942546 w 8938307"/>
              <a:gd name="connsiteY6098" fmla="*/ 695803 h 2993922"/>
              <a:gd name="connsiteX6099" fmla="*/ 8673545 w 8938307"/>
              <a:gd name="connsiteY6099" fmla="*/ 685213 h 2993922"/>
              <a:gd name="connsiteX6100" fmla="*/ 8684137 w 8938307"/>
              <a:gd name="connsiteY6100" fmla="*/ 695803 h 2993922"/>
              <a:gd name="connsiteX6101" fmla="*/ 8673545 w 8938307"/>
              <a:gd name="connsiteY6101" fmla="*/ 695803 h 2993922"/>
              <a:gd name="connsiteX6102" fmla="*/ 8662957 w 8938307"/>
              <a:gd name="connsiteY6102" fmla="*/ 695803 h 2993922"/>
              <a:gd name="connsiteX6103" fmla="*/ 8673545 w 8938307"/>
              <a:gd name="connsiteY6103" fmla="*/ 685213 h 2993922"/>
              <a:gd name="connsiteX6104" fmla="*/ 8535871 w 8938307"/>
              <a:gd name="connsiteY6104" fmla="*/ 685213 h 2993922"/>
              <a:gd name="connsiteX6105" fmla="*/ 8567641 w 8938307"/>
              <a:gd name="connsiteY6105" fmla="*/ 695803 h 2993922"/>
              <a:gd name="connsiteX6106" fmla="*/ 8546462 w 8938307"/>
              <a:gd name="connsiteY6106" fmla="*/ 702864 h 2993922"/>
              <a:gd name="connsiteX6107" fmla="*/ 8546462 w 8938307"/>
              <a:gd name="connsiteY6107" fmla="*/ 695803 h 2993922"/>
              <a:gd name="connsiteX6108" fmla="*/ 8535871 w 8938307"/>
              <a:gd name="connsiteY6108" fmla="*/ 685213 h 2993922"/>
              <a:gd name="connsiteX6109" fmla="*/ 8207569 w 8938307"/>
              <a:gd name="connsiteY6109" fmla="*/ 685213 h 2993922"/>
              <a:gd name="connsiteX6110" fmla="*/ 8207569 w 8938307"/>
              <a:gd name="connsiteY6110" fmla="*/ 695803 h 2993922"/>
              <a:gd name="connsiteX6111" fmla="*/ 8218160 w 8938307"/>
              <a:gd name="connsiteY6111" fmla="*/ 685213 h 2993922"/>
              <a:gd name="connsiteX6112" fmla="*/ 8207569 w 8938307"/>
              <a:gd name="connsiteY6112" fmla="*/ 685213 h 2993922"/>
              <a:gd name="connsiteX6113" fmla="*/ 7974579 w 8938307"/>
              <a:gd name="connsiteY6113" fmla="*/ 685213 h 2993922"/>
              <a:gd name="connsiteX6114" fmla="*/ 7974579 w 8938307"/>
              <a:gd name="connsiteY6114" fmla="*/ 695803 h 2993922"/>
              <a:gd name="connsiteX6115" fmla="*/ 7995760 w 8938307"/>
              <a:gd name="connsiteY6115" fmla="*/ 695803 h 2993922"/>
              <a:gd name="connsiteX6116" fmla="*/ 7990465 w 8938307"/>
              <a:gd name="connsiteY6116" fmla="*/ 685213 h 2993922"/>
              <a:gd name="connsiteX6117" fmla="*/ 7974579 w 8938307"/>
              <a:gd name="connsiteY6117" fmla="*/ 685213 h 2993922"/>
              <a:gd name="connsiteX6118" fmla="*/ 1630923 w 8938307"/>
              <a:gd name="connsiteY6118" fmla="*/ 685213 h 2993922"/>
              <a:gd name="connsiteX6119" fmla="*/ 1641514 w 8938307"/>
              <a:gd name="connsiteY6119" fmla="*/ 695803 h 2993922"/>
              <a:gd name="connsiteX6120" fmla="*/ 1641514 w 8938307"/>
              <a:gd name="connsiteY6120" fmla="*/ 685213 h 2993922"/>
              <a:gd name="connsiteX6121" fmla="*/ 1164945 w 8938307"/>
              <a:gd name="connsiteY6121" fmla="*/ 685213 h 2993922"/>
              <a:gd name="connsiteX6122" fmla="*/ 1175535 w 8938307"/>
              <a:gd name="connsiteY6122" fmla="*/ 695803 h 2993922"/>
              <a:gd name="connsiteX6123" fmla="*/ 1175535 w 8938307"/>
              <a:gd name="connsiteY6123" fmla="*/ 685213 h 2993922"/>
              <a:gd name="connsiteX6124" fmla="*/ 1164945 w 8938307"/>
              <a:gd name="connsiteY6124" fmla="*/ 685213 h 2993922"/>
              <a:gd name="connsiteX6125" fmla="*/ 1037859 w 8938307"/>
              <a:gd name="connsiteY6125" fmla="*/ 685213 h 2993922"/>
              <a:gd name="connsiteX6126" fmla="*/ 1048450 w 8938307"/>
              <a:gd name="connsiteY6126" fmla="*/ 706394 h 2993922"/>
              <a:gd name="connsiteX6127" fmla="*/ 1048450 w 8938307"/>
              <a:gd name="connsiteY6127" fmla="*/ 695803 h 2993922"/>
              <a:gd name="connsiteX6128" fmla="*/ 455387 w 8938307"/>
              <a:gd name="connsiteY6128" fmla="*/ 685213 h 2993922"/>
              <a:gd name="connsiteX6129" fmla="*/ 434206 w 8938307"/>
              <a:gd name="connsiteY6129" fmla="*/ 695803 h 2993922"/>
              <a:gd name="connsiteX6130" fmla="*/ 508339 w 8938307"/>
              <a:gd name="connsiteY6130" fmla="*/ 716984 h 2993922"/>
              <a:gd name="connsiteX6131" fmla="*/ 524224 w 8938307"/>
              <a:gd name="connsiteY6131" fmla="*/ 716984 h 2993922"/>
              <a:gd name="connsiteX6132" fmla="*/ 529521 w 8938307"/>
              <a:gd name="connsiteY6132" fmla="*/ 727574 h 2993922"/>
              <a:gd name="connsiteX6133" fmla="*/ 550701 w 8938307"/>
              <a:gd name="connsiteY6133" fmla="*/ 727574 h 2993922"/>
              <a:gd name="connsiteX6134" fmla="*/ 550701 w 8938307"/>
              <a:gd name="connsiteY6134" fmla="*/ 716984 h 2993922"/>
              <a:gd name="connsiteX6135" fmla="*/ 534816 w 8938307"/>
              <a:gd name="connsiteY6135" fmla="*/ 706394 h 2993922"/>
              <a:gd name="connsiteX6136" fmla="*/ 508339 w 8938307"/>
              <a:gd name="connsiteY6136" fmla="*/ 695803 h 2993922"/>
              <a:gd name="connsiteX6137" fmla="*/ 497749 w 8938307"/>
              <a:gd name="connsiteY6137" fmla="*/ 695803 h 2993922"/>
              <a:gd name="connsiteX6138" fmla="*/ 476569 w 8938307"/>
              <a:gd name="connsiteY6138" fmla="*/ 695803 h 2993922"/>
              <a:gd name="connsiteX6139" fmla="*/ 455387 w 8938307"/>
              <a:gd name="connsiteY6139" fmla="*/ 685213 h 2993922"/>
              <a:gd name="connsiteX6140" fmla="*/ 8832403 w 8938307"/>
              <a:gd name="connsiteY6140" fmla="*/ 674621 h 2993922"/>
              <a:gd name="connsiteX6141" fmla="*/ 8832403 w 8938307"/>
              <a:gd name="connsiteY6141" fmla="*/ 685213 h 2993922"/>
              <a:gd name="connsiteX6142" fmla="*/ 8821812 w 8938307"/>
              <a:gd name="connsiteY6142" fmla="*/ 685213 h 2993922"/>
              <a:gd name="connsiteX6143" fmla="*/ 1607094 w 8938307"/>
              <a:gd name="connsiteY6143" fmla="*/ 658738 h 2993922"/>
              <a:gd name="connsiteX6144" fmla="*/ 1599152 w 8938307"/>
              <a:gd name="connsiteY6144" fmla="*/ 664031 h 2993922"/>
              <a:gd name="connsiteX6145" fmla="*/ 1599152 w 8938307"/>
              <a:gd name="connsiteY6145" fmla="*/ 674621 h 2993922"/>
              <a:gd name="connsiteX6146" fmla="*/ 1609742 w 8938307"/>
              <a:gd name="connsiteY6146" fmla="*/ 669327 h 2993922"/>
              <a:gd name="connsiteX6147" fmla="*/ 1609742 w 8938307"/>
              <a:gd name="connsiteY6147" fmla="*/ 664031 h 2993922"/>
              <a:gd name="connsiteX6148" fmla="*/ 1607094 w 8938307"/>
              <a:gd name="connsiteY6148" fmla="*/ 658738 h 2993922"/>
              <a:gd name="connsiteX6149" fmla="*/ 8673545 w 8938307"/>
              <a:gd name="connsiteY6149" fmla="*/ 642851 h 2993922"/>
              <a:gd name="connsiteX6150" fmla="*/ 8684137 w 8938307"/>
              <a:gd name="connsiteY6150" fmla="*/ 642851 h 2993922"/>
              <a:gd name="connsiteX6151" fmla="*/ 8673545 w 8938307"/>
              <a:gd name="connsiteY6151" fmla="*/ 653442 h 2993922"/>
              <a:gd name="connsiteX6152" fmla="*/ 783690 w 8938307"/>
              <a:gd name="connsiteY6152" fmla="*/ 632261 h 2993922"/>
              <a:gd name="connsiteX6153" fmla="*/ 804871 w 8938307"/>
              <a:gd name="connsiteY6153" fmla="*/ 642851 h 2993922"/>
              <a:gd name="connsiteX6154" fmla="*/ 826051 w 8938307"/>
              <a:gd name="connsiteY6154" fmla="*/ 664031 h 2993922"/>
              <a:gd name="connsiteX6155" fmla="*/ 852528 w 8938307"/>
              <a:gd name="connsiteY6155" fmla="*/ 669327 h 2993922"/>
              <a:gd name="connsiteX6156" fmla="*/ 868414 w 8938307"/>
              <a:gd name="connsiteY6156" fmla="*/ 685213 h 2993922"/>
              <a:gd name="connsiteX6157" fmla="*/ 836642 w 8938307"/>
              <a:gd name="connsiteY6157" fmla="*/ 685213 h 2993922"/>
              <a:gd name="connsiteX6158" fmla="*/ 794281 w 8938307"/>
              <a:gd name="connsiteY6158" fmla="*/ 658736 h 2993922"/>
              <a:gd name="connsiteX6159" fmla="*/ 783690 w 8938307"/>
              <a:gd name="connsiteY6159" fmla="*/ 642851 h 2993922"/>
              <a:gd name="connsiteX6160" fmla="*/ 783690 w 8938307"/>
              <a:gd name="connsiteY6160" fmla="*/ 653442 h 2993922"/>
              <a:gd name="connsiteX6161" fmla="*/ 773099 w 8938307"/>
              <a:gd name="connsiteY6161" fmla="*/ 664031 h 2993922"/>
              <a:gd name="connsiteX6162" fmla="*/ 783690 w 8938307"/>
              <a:gd name="connsiteY6162" fmla="*/ 674621 h 2993922"/>
              <a:gd name="connsiteX6163" fmla="*/ 868414 w 8938307"/>
              <a:gd name="connsiteY6163" fmla="*/ 695803 h 2993922"/>
              <a:gd name="connsiteX6164" fmla="*/ 873709 w 8938307"/>
              <a:gd name="connsiteY6164" fmla="*/ 701098 h 2993922"/>
              <a:gd name="connsiteX6165" fmla="*/ 889594 w 8938307"/>
              <a:gd name="connsiteY6165" fmla="*/ 706394 h 2993922"/>
              <a:gd name="connsiteX6166" fmla="*/ 900185 w 8938307"/>
              <a:gd name="connsiteY6166" fmla="*/ 706394 h 2993922"/>
              <a:gd name="connsiteX6167" fmla="*/ 900185 w 8938307"/>
              <a:gd name="connsiteY6167" fmla="*/ 695803 h 2993922"/>
              <a:gd name="connsiteX6168" fmla="*/ 889594 w 8938307"/>
              <a:gd name="connsiteY6168" fmla="*/ 706394 h 2993922"/>
              <a:gd name="connsiteX6169" fmla="*/ 879003 w 8938307"/>
              <a:gd name="connsiteY6169" fmla="*/ 685213 h 2993922"/>
              <a:gd name="connsiteX6170" fmla="*/ 900185 w 8938307"/>
              <a:gd name="connsiteY6170" fmla="*/ 685213 h 2993922"/>
              <a:gd name="connsiteX6171" fmla="*/ 905480 w 8938307"/>
              <a:gd name="connsiteY6171" fmla="*/ 674621 h 2993922"/>
              <a:gd name="connsiteX6172" fmla="*/ 900185 w 8938307"/>
              <a:gd name="connsiteY6172" fmla="*/ 664031 h 2993922"/>
              <a:gd name="connsiteX6173" fmla="*/ 910775 w 8938307"/>
              <a:gd name="connsiteY6173" fmla="*/ 664031 h 2993922"/>
              <a:gd name="connsiteX6174" fmla="*/ 921366 w 8938307"/>
              <a:gd name="connsiteY6174" fmla="*/ 674621 h 2993922"/>
              <a:gd name="connsiteX6175" fmla="*/ 931956 w 8938307"/>
              <a:gd name="connsiteY6175" fmla="*/ 685213 h 2993922"/>
              <a:gd name="connsiteX6176" fmla="*/ 942546 w 8938307"/>
              <a:gd name="connsiteY6176" fmla="*/ 685213 h 2993922"/>
              <a:gd name="connsiteX6177" fmla="*/ 979613 w 8938307"/>
              <a:gd name="connsiteY6177" fmla="*/ 690507 h 2993922"/>
              <a:gd name="connsiteX6178" fmla="*/ 1016678 w 8938307"/>
              <a:gd name="connsiteY6178" fmla="*/ 695803 h 2993922"/>
              <a:gd name="connsiteX6179" fmla="*/ 1006089 w 8938307"/>
              <a:gd name="connsiteY6179" fmla="*/ 674621 h 2993922"/>
              <a:gd name="connsiteX6180" fmla="*/ 953137 w 8938307"/>
              <a:gd name="connsiteY6180" fmla="*/ 664031 h 2993922"/>
              <a:gd name="connsiteX6181" fmla="*/ 926661 w 8938307"/>
              <a:gd name="connsiteY6181" fmla="*/ 658736 h 2993922"/>
              <a:gd name="connsiteX6182" fmla="*/ 900185 w 8938307"/>
              <a:gd name="connsiteY6182" fmla="*/ 653442 h 2993922"/>
              <a:gd name="connsiteX6183" fmla="*/ 873709 w 8938307"/>
              <a:gd name="connsiteY6183" fmla="*/ 648146 h 2993922"/>
              <a:gd name="connsiteX6184" fmla="*/ 847233 w 8938307"/>
              <a:gd name="connsiteY6184" fmla="*/ 642851 h 2993922"/>
              <a:gd name="connsiteX6185" fmla="*/ 826051 w 8938307"/>
              <a:gd name="connsiteY6185" fmla="*/ 632261 h 2993922"/>
              <a:gd name="connsiteX6186" fmla="*/ 804871 w 8938307"/>
              <a:gd name="connsiteY6186" fmla="*/ 632261 h 2993922"/>
              <a:gd name="connsiteX6187" fmla="*/ 296531 w 8938307"/>
              <a:gd name="connsiteY6187" fmla="*/ 613727 h 2993922"/>
              <a:gd name="connsiteX6188" fmla="*/ 301826 w 8938307"/>
              <a:gd name="connsiteY6188" fmla="*/ 616375 h 2993922"/>
              <a:gd name="connsiteX6189" fmla="*/ 307121 w 8938307"/>
              <a:gd name="connsiteY6189" fmla="*/ 621670 h 2993922"/>
              <a:gd name="connsiteX6190" fmla="*/ 296531 w 8938307"/>
              <a:gd name="connsiteY6190" fmla="*/ 621670 h 2993922"/>
              <a:gd name="connsiteX6191" fmla="*/ 291235 w 8938307"/>
              <a:gd name="connsiteY6191" fmla="*/ 616375 h 2993922"/>
              <a:gd name="connsiteX6192" fmla="*/ 296531 w 8938307"/>
              <a:gd name="connsiteY6192" fmla="*/ 613727 h 2993922"/>
              <a:gd name="connsiteX6193" fmla="*/ 730738 w 8938307"/>
              <a:gd name="connsiteY6193" fmla="*/ 611080 h 2993922"/>
              <a:gd name="connsiteX6194" fmla="*/ 741329 w 8938307"/>
              <a:gd name="connsiteY6194" fmla="*/ 621670 h 2993922"/>
              <a:gd name="connsiteX6195" fmla="*/ 751919 w 8938307"/>
              <a:gd name="connsiteY6195" fmla="*/ 621670 h 2993922"/>
              <a:gd name="connsiteX6196" fmla="*/ 741329 w 8938307"/>
              <a:gd name="connsiteY6196" fmla="*/ 611080 h 2993922"/>
              <a:gd name="connsiteX6197" fmla="*/ 730738 w 8938307"/>
              <a:gd name="connsiteY6197" fmla="*/ 611080 h 2993922"/>
              <a:gd name="connsiteX6198" fmla="*/ 8006350 w 8938307"/>
              <a:gd name="connsiteY6198" fmla="*/ 589899 h 2993922"/>
              <a:gd name="connsiteX6199" fmla="*/ 8016942 w 8938307"/>
              <a:gd name="connsiteY6199" fmla="*/ 600490 h 2993922"/>
              <a:gd name="connsiteX6200" fmla="*/ 8048712 w 8938307"/>
              <a:gd name="connsiteY6200" fmla="*/ 600490 h 2993922"/>
              <a:gd name="connsiteX6201" fmla="*/ 8032827 w 8938307"/>
              <a:gd name="connsiteY6201" fmla="*/ 589899 h 2993922"/>
              <a:gd name="connsiteX6202" fmla="*/ 8016942 w 8938307"/>
              <a:gd name="connsiteY6202" fmla="*/ 589899 h 2993922"/>
              <a:gd name="connsiteX6203" fmla="*/ 667195 w 8938307"/>
              <a:gd name="connsiteY6203" fmla="*/ 589899 h 2993922"/>
              <a:gd name="connsiteX6204" fmla="*/ 656605 w 8938307"/>
              <a:gd name="connsiteY6204" fmla="*/ 600490 h 2993922"/>
              <a:gd name="connsiteX6205" fmla="*/ 677786 w 8938307"/>
              <a:gd name="connsiteY6205" fmla="*/ 589899 h 2993922"/>
              <a:gd name="connsiteX6206" fmla="*/ 487158 w 8938307"/>
              <a:gd name="connsiteY6206" fmla="*/ 589899 h 2993922"/>
              <a:gd name="connsiteX6207" fmla="*/ 497749 w 8938307"/>
              <a:gd name="connsiteY6207" fmla="*/ 600490 h 2993922"/>
              <a:gd name="connsiteX6208" fmla="*/ 497749 w 8938307"/>
              <a:gd name="connsiteY6208" fmla="*/ 589899 h 2993922"/>
              <a:gd name="connsiteX6209" fmla="*/ 487158 w 8938307"/>
              <a:gd name="connsiteY6209" fmla="*/ 589899 h 2993922"/>
              <a:gd name="connsiteX6210" fmla="*/ 8377016 w 8938307"/>
              <a:gd name="connsiteY6210" fmla="*/ 579309 h 2993922"/>
              <a:gd name="connsiteX6211" fmla="*/ 8398196 w 8938307"/>
              <a:gd name="connsiteY6211" fmla="*/ 589899 h 2993922"/>
              <a:gd name="connsiteX6212" fmla="*/ 8387606 w 8938307"/>
              <a:gd name="connsiteY6212" fmla="*/ 589899 h 2993922"/>
              <a:gd name="connsiteX6213" fmla="*/ 465977 w 8938307"/>
              <a:gd name="connsiteY6213" fmla="*/ 579309 h 2993922"/>
              <a:gd name="connsiteX6214" fmla="*/ 465977 w 8938307"/>
              <a:gd name="connsiteY6214" fmla="*/ 589899 h 2993922"/>
              <a:gd name="connsiteX6215" fmla="*/ 476569 w 8938307"/>
              <a:gd name="connsiteY6215" fmla="*/ 589899 h 2993922"/>
              <a:gd name="connsiteX6216" fmla="*/ 465977 w 8938307"/>
              <a:gd name="connsiteY6216" fmla="*/ 579309 h 2993922"/>
              <a:gd name="connsiteX6217" fmla="*/ 8324064 w 8938307"/>
              <a:gd name="connsiteY6217" fmla="*/ 558128 h 2993922"/>
              <a:gd name="connsiteX6218" fmla="*/ 8334654 w 8938307"/>
              <a:gd name="connsiteY6218" fmla="*/ 563423 h 2993922"/>
              <a:gd name="connsiteX6219" fmla="*/ 8345244 w 8938307"/>
              <a:gd name="connsiteY6219" fmla="*/ 568718 h 2993922"/>
              <a:gd name="connsiteX6220" fmla="*/ 8334654 w 8938307"/>
              <a:gd name="connsiteY6220" fmla="*/ 568718 h 2993922"/>
              <a:gd name="connsiteX6221" fmla="*/ 931956 w 8938307"/>
              <a:gd name="connsiteY6221" fmla="*/ 558128 h 2993922"/>
              <a:gd name="connsiteX6222" fmla="*/ 931956 w 8938307"/>
              <a:gd name="connsiteY6222" fmla="*/ 568718 h 2993922"/>
              <a:gd name="connsiteX6223" fmla="*/ 942546 w 8938307"/>
              <a:gd name="connsiteY6223" fmla="*/ 568718 h 2993922"/>
              <a:gd name="connsiteX6224" fmla="*/ 942546 w 8938307"/>
              <a:gd name="connsiteY6224" fmla="*/ 579309 h 2993922"/>
              <a:gd name="connsiteX6225" fmla="*/ 910775 w 8938307"/>
              <a:gd name="connsiteY6225" fmla="*/ 579309 h 2993922"/>
              <a:gd name="connsiteX6226" fmla="*/ 889594 w 8938307"/>
              <a:gd name="connsiteY6226" fmla="*/ 579309 h 2993922"/>
              <a:gd name="connsiteX6227" fmla="*/ 910775 w 8938307"/>
              <a:gd name="connsiteY6227" fmla="*/ 589899 h 2993922"/>
              <a:gd name="connsiteX6228" fmla="*/ 931956 w 8938307"/>
              <a:gd name="connsiteY6228" fmla="*/ 589899 h 2993922"/>
              <a:gd name="connsiteX6229" fmla="*/ 942546 w 8938307"/>
              <a:gd name="connsiteY6229" fmla="*/ 600490 h 2993922"/>
              <a:gd name="connsiteX6230" fmla="*/ 953137 w 8938307"/>
              <a:gd name="connsiteY6230" fmla="*/ 589899 h 2993922"/>
              <a:gd name="connsiteX6231" fmla="*/ 953137 w 8938307"/>
              <a:gd name="connsiteY6231" fmla="*/ 600490 h 2993922"/>
              <a:gd name="connsiteX6232" fmla="*/ 974318 w 8938307"/>
              <a:gd name="connsiteY6232" fmla="*/ 600490 h 2993922"/>
              <a:gd name="connsiteX6233" fmla="*/ 995498 w 8938307"/>
              <a:gd name="connsiteY6233" fmla="*/ 611080 h 2993922"/>
              <a:gd name="connsiteX6234" fmla="*/ 1000795 w 8938307"/>
              <a:gd name="connsiteY6234" fmla="*/ 611080 h 2993922"/>
              <a:gd name="connsiteX6235" fmla="*/ 1016678 w 8938307"/>
              <a:gd name="connsiteY6235" fmla="*/ 611080 h 2993922"/>
              <a:gd name="connsiteX6236" fmla="*/ 1016678 w 8938307"/>
              <a:gd name="connsiteY6236" fmla="*/ 621670 h 2993922"/>
              <a:gd name="connsiteX6237" fmla="*/ 1006089 w 8938307"/>
              <a:gd name="connsiteY6237" fmla="*/ 632261 h 2993922"/>
              <a:gd name="connsiteX6238" fmla="*/ 1037859 w 8938307"/>
              <a:gd name="connsiteY6238" fmla="*/ 642851 h 2993922"/>
              <a:gd name="connsiteX6239" fmla="*/ 1053747 w 8938307"/>
              <a:gd name="connsiteY6239" fmla="*/ 648146 h 2993922"/>
              <a:gd name="connsiteX6240" fmla="*/ 1059041 w 8938307"/>
              <a:gd name="connsiteY6240" fmla="*/ 653442 h 2993922"/>
              <a:gd name="connsiteX6241" fmla="*/ 1069631 w 8938307"/>
              <a:gd name="connsiteY6241" fmla="*/ 653442 h 2993922"/>
              <a:gd name="connsiteX6242" fmla="*/ 1069631 w 8938307"/>
              <a:gd name="connsiteY6242" fmla="*/ 642851 h 2993922"/>
              <a:gd name="connsiteX6243" fmla="*/ 1059041 w 8938307"/>
              <a:gd name="connsiteY6243" fmla="*/ 632261 h 2993922"/>
              <a:gd name="connsiteX6244" fmla="*/ 1111993 w 8938307"/>
              <a:gd name="connsiteY6244" fmla="*/ 653442 h 2993922"/>
              <a:gd name="connsiteX6245" fmla="*/ 1111993 w 8938307"/>
              <a:gd name="connsiteY6245" fmla="*/ 664031 h 2993922"/>
              <a:gd name="connsiteX6246" fmla="*/ 1122583 w 8938307"/>
              <a:gd name="connsiteY6246" fmla="*/ 664031 h 2993922"/>
              <a:gd name="connsiteX6247" fmla="*/ 1143765 w 8938307"/>
              <a:gd name="connsiteY6247" fmla="*/ 658736 h 2993922"/>
              <a:gd name="connsiteX6248" fmla="*/ 1175535 w 8938307"/>
              <a:gd name="connsiteY6248" fmla="*/ 664031 h 2993922"/>
              <a:gd name="connsiteX6249" fmla="*/ 1175535 w 8938307"/>
              <a:gd name="connsiteY6249" fmla="*/ 674621 h 2993922"/>
              <a:gd name="connsiteX6250" fmla="*/ 1186126 w 8938307"/>
              <a:gd name="connsiteY6250" fmla="*/ 674621 h 2993922"/>
              <a:gd name="connsiteX6251" fmla="*/ 1217897 w 8938307"/>
              <a:gd name="connsiteY6251" fmla="*/ 685213 h 2993922"/>
              <a:gd name="connsiteX6252" fmla="*/ 1260258 w 8938307"/>
              <a:gd name="connsiteY6252" fmla="*/ 695803 h 2993922"/>
              <a:gd name="connsiteX6253" fmla="*/ 1344982 w 8938307"/>
              <a:gd name="connsiteY6253" fmla="*/ 716984 h 2993922"/>
              <a:gd name="connsiteX6254" fmla="*/ 1355573 w 8938307"/>
              <a:gd name="connsiteY6254" fmla="*/ 727574 h 2993922"/>
              <a:gd name="connsiteX6255" fmla="*/ 1376752 w 8938307"/>
              <a:gd name="connsiteY6255" fmla="*/ 732869 h 2993922"/>
              <a:gd name="connsiteX6256" fmla="*/ 1429704 w 8938307"/>
              <a:gd name="connsiteY6256" fmla="*/ 748755 h 2993922"/>
              <a:gd name="connsiteX6257" fmla="*/ 1509133 w 8938307"/>
              <a:gd name="connsiteY6257" fmla="*/ 775231 h 2993922"/>
              <a:gd name="connsiteX6258" fmla="*/ 1562085 w 8938307"/>
              <a:gd name="connsiteY6258" fmla="*/ 791117 h 2993922"/>
              <a:gd name="connsiteX6259" fmla="*/ 1609742 w 8938307"/>
              <a:gd name="connsiteY6259" fmla="*/ 801707 h 2993922"/>
              <a:gd name="connsiteX6260" fmla="*/ 1683875 w 8938307"/>
              <a:gd name="connsiteY6260" fmla="*/ 822888 h 2993922"/>
              <a:gd name="connsiteX6261" fmla="*/ 1673285 w 8938307"/>
              <a:gd name="connsiteY6261" fmla="*/ 812298 h 2993922"/>
              <a:gd name="connsiteX6262" fmla="*/ 1715646 w 8938307"/>
              <a:gd name="connsiteY6262" fmla="*/ 833478 h 2993922"/>
              <a:gd name="connsiteX6263" fmla="*/ 1726237 w 8938307"/>
              <a:gd name="connsiteY6263" fmla="*/ 844069 h 2993922"/>
              <a:gd name="connsiteX6264" fmla="*/ 1745300 w 8938307"/>
              <a:gd name="connsiteY6264" fmla="*/ 834538 h 2993922"/>
              <a:gd name="connsiteX6265" fmla="*/ 1747418 w 8938307"/>
              <a:gd name="connsiteY6265" fmla="*/ 834803 h 2993922"/>
              <a:gd name="connsiteX6266" fmla="*/ 1758008 w 8938307"/>
              <a:gd name="connsiteY6266" fmla="*/ 838773 h 2993922"/>
              <a:gd name="connsiteX6267" fmla="*/ 1779189 w 8938307"/>
              <a:gd name="connsiteY6267" fmla="*/ 849365 h 2993922"/>
              <a:gd name="connsiteX6268" fmla="*/ 1800370 w 8938307"/>
              <a:gd name="connsiteY6268" fmla="*/ 854659 h 2993922"/>
              <a:gd name="connsiteX6269" fmla="*/ 1848026 w 8938307"/>
              <a:gd name="connsiteY6269" fmla="*/ 859954 h 2993922"/>
              <a:gd name="connsiteX6270" fmla="*/ 1879797 w 8938307"/>
              <a:gd name="connsiteY6270" fmla="*/ 870544 h 2993922"/>
              <a:gd name="connsiteX6271" fmla="*/ 1906274 w 8938307"/>
              <a:gd name="connsiteY6271" fmla="*/ 875840 h 2993922"/>
              <a:gd name="connsiteX6272" fmla="*/ 1922160 w 8938307"/>
              <a:gd name="connsiteY6272" fmla="*/ 881135 h 2993922"/>
              <a:gd name="connsiteX6273" fmla="*/ 1927455 w 8938307"/>
              <a:gd name="connsiteY6273" fmla="*/ 886431 h 2993922"/>
              <a:gd name="connsiteX6274" fmla="*/ 1938045 w 8938307"/>
              <a:gd name="connsiteY6274" fmla="*/ 886431 h 2993922"/>
              <a:gd name="connsiteX6275" fmla="*/ 1969816 w 8938307"/>
              <a:gd name="connsiteY6275" fmla="*/ 897021 h 2993922"/>
              <a:gd name="connsiteX6276" fmla="*/ 2001587 w 8938307"/>
              <a:gd name="connsiteY6276" fmla="*/ 897021 h 2993922"/>
              <a:gd name="connsiteX6277" fmla="*/ 1980407 w 8938307"/>
              <a:gd name="connsiteY6277" fmla="*/ 886431 h 2993922"/>
              <a:gd name="connsiteX6278" fmla="*/ 1938045 w 8938307"/>
              <a:gd name="connsiteY6278" fmla="*/ 870544 h 2993922"/>
              <a:gd name="connsiteX6279" fmla="*/ 1906274 w 8938307"/>
              <a:gd name="connsiteY6279" fmla="*/ 865250 h 2993922"/>
              <a:gd name="connsiteX6280" fmla="*/ 1895684 w 8938307"/>
              <a:gd name="connsiteY6280" fmla="*/ 854659 h 2993922"/>
              <a:gd name="connsiteX6281" fmla="*/ 1832141 w 8938307"/>
              <a:gd name="connsiteY6281" fmla="*/ 833478 h 2993922"/>
              <a:gd name="connsiteX6282" fmla="*/ 1805665 w 8938307"/>
              <a:gd name="connsiteY6282" fmla="*/ 822888 h 2993922"/>
              <a:gd name="connsiteX6283" fmla="*/ 1779189 w 8938307"/>
              <a:gd name="connsiteY6283" fmla="*/ 812298 h 2993922"/>
              <a:gd name="connsiteX6284" fmla="*/ 1752713 w 8938307"/>
              <a:gd name="connsiteY6284" fmla="*/ 807002 h 2993922"/>
              <a:gd name="connsiteX6285" fmla="*/ 1726237 w 8938307"/>
              <a:gd name="connsiteY6285" fmla="*/ 801707 h 2993922"/>
              <a:gd name="connsiteX6286" fmla="*/ 1652104 w 8938307"/>
              <a:gd name="connsiteY6286" fmla="*/ 775231 h 2993922"/>
              <a:gd name="connsiteX6287" fmla="*/ 1599152 w 8938307"/>
              <a:gd name="connsiteY6287" fmla="*/ 759346 h 2993922"/>
              <a:gd name="connsiteX6288" fmla="*/ 1588562 w 8938307"/>
              <a:gd name="connsiteY6288" fmla="*/ 759346 h 2993922"/>
              <a:gd name="connsiteX6289" fmla="*/ 1514429 w 8938307"/>
              <a:gd name="connsiteY6289" fmla="*/ 727574 h 2993922"/>
              <a:gd name="connsiteX6290" fmla="*/ 1509133 w 8938307"/>
              <a:gd name="connsiteY6290" fmla="*/ 727574 h 2993922"/>
              <a:gd name="connsiteX6291" fmla="*/ 1493248 w 8938307"/>
              <a:gd name="connsiteY6291" fmla="*/ 716984 h 2993922"/>
              <a:gd name="connsiteX6292" fmla="*/ 1472067 w 8938307"/>
              <a:gd name="connsiteY6292" fmla="*/ 716984 h 2993922"/>
              <a:gd name="connsiteX6293" fmla="*/ 1450886 w 8938307"/>
              <a:gd name="connsiteY6293" fmla="*/ 706394 h 2993922"/>
              <a:gd name="connsiteX6294" fmla="*/ 1355573 w 8938307"/>
              <a:gd name="connsiteY6294" fmla="*/ 674621 h 2993922"/>
              <a:gd name="connsiteX6295" fmla="*/ 1339688 w 8938307"/>
              <a:gd name="connsiteY6295" fmla="*/ 674621 h 2993922"/>
              <a:gd name="connsiteX6296" fmla="*/ 1334392 w 8938307"/>
              <a:gd name="connsiteY6296" fmla="*/ 664031 h 2993922"/>
              <a:gd name="connsiteX6297" fmla="*/ 1318506 w 8938307"/>
              <a:gd name="connsiteY6297" fmla="*/ 669327 h 2993922"/>
              <a:gd name="connsiteX6298" fmla="*/ 1302621 w 8938307"/>
              <a:gd name="connsiteY6298" fmla="*/ 669327 h 2993922"/>
              <a:gd name="connsiteX6299" fmla="*/ 1292030 w 8938307"/>
              <a:gd name="connsiteY6299" fmla="*/ 653442 h 2993922"/>
              <a:gd name="connsiteX6300" fmla="*/ 1281440 w 8938307"/>
              <a:gd name="connsiteY6300" fmla="*/ 653442 h 2993922"/>
              <a:gd name="connsiteX6301" fmla="*/ 1270849 w 8938307"/>
              <a:gd name="connsiteY6301" fmla="*/ 653442 h 2993922"/>
              <a:gd name="connsiteX6302" fmla="*/ 1260258 w 8938307"/>
              <a:gd name="connsiteY6302" fmla="*/ 642851 h 2993922"/>
              <a:gd name="connsiteX6303" fmla="*/ 1249669 w 8938307"/>
              <a:gd name="connsiteY6303" fmla="*/ 642851 h 2993922"/>
              <a:gd name="connsiteX6304" fmla="*/ 1239078 w 8938307"/>
              <a:gd name="connsiteY6304" fmla="*/ 653442 h 2993922"/>
              <a:gd name="connsiteX6305" fmla="*/ 1228487 w 8938307"/>
              <a:gd name="connsiteY6305" fmla="*/ 653442 h 2993922"/>
              <a:gd name="connsiteX6306" fmla="*/ 1154354 w 8938307"/>
              <a:gd name="connsiteY6306" fmla="*/ 621670 h 2993922"/>
              <a:gd name="connsiteX6307" fmla="*/ 1196717 w 8938307"/>
              <a:gd name="connsiteY6307" fmla="*/ 632261 h 2993922"/>
              <a:gd name="connsiteX6308" fmla="*/ 1207306 w 8938307"/>
              <a:gd name="connsiteY6308" fmla="*/ 632261 h 2993922"/>
              <a:gd name="connsiteX6309" fmla="*/ 1186126 w 8938307"/>
              <a:gd name="connsiteY6309" fmla="*/ 611080 h 2993922"/>
              <a:gd name="connsiteX6310" fmla="*/ 1175535 w 8938307"/>
              <a:gd name="connsiteY6310" fmla="*/ 611080 h 2993922"/>
              <a:gd name="connsiteX6311" fmla="*/ 1164945 w 8938307"/>
              <a:gd name="connsiteY6311" fmla="*/ 605784 h 2993922"/>
              <a:gd name="connsiteX6312" fmla="*/ 1154354 w 8938307"/>
              <a:gd name="connsiteY6312" fmla="*/ 600490 h 2993922"/>
              <a:gd name="connsiteX6313" fmla="*/ 1111993 w 8938307"/>
              <a:gd name="connsiteY6313" fmla="*/ 589899 h 2993922"/>
              <a:gd name="connsiteX6314" fmla="*/ 1090813 w 8938307"/>
              <a:gd name="connsiteY6314" fmla="*/ 579309 h 2993922"/>
              <a:gd name="connsiteX6315" fmla="*/ 1101402 w 8938307"/>
              <a:gd name="connsiteY6315" fmla="*/ 600490 h 2993922"/>
              <a:gd name="connsiteX6316" fmla="*/ 1133174 w 8938307"/>
              <a:gd name="connsiteY6316" fmla="*/ 621670 h 2993922"/>
              <a:gd name="connsiteX6317" fmla="*/ 1122583 w 8938307"/>
              <a:gd name="connsiteY6317" fmla="*/ 621670 h 2993922"/>
              <a:gd name="connsiteX6318" fmla="*/ 1101402 w 8938307"/>
              <a:gd name="connsiteY6318" fmla="*/ 621670 h 2993922"/>
              <a:gd name="connsiteX6319" fmla="*/ 1085517 w 8938307"/>
              <a:gd name="connsiteY6319" fmla="*/ 611080 h 2993922"/>
              <a:gd name="connsiteX6320" fmla="*/ 1064336 w 8938307"/>
              <a:gd name="connsiteY6320" fmla="*/ 600490 h 2993922"/>
              <a:gd name="connsiteX6321" fmla="*/ 1059041 w 8938307"/>
              <a:gd name="connsiteY6321" fmla="*/ 589899 h 2993922"/>
              <a:gd name="connsiteX6322" fmla="*/ 1037859 w 8938307"/>
              <a:gd name="connsiteY6322" fmla="*/ 568718 h 2993922"/>
              <a:gd name="connsiteX6323" fmla="*/ 1027270 w 8938307"/>
              <a:gd name="connsiteY6323" fmla="*/ 579309 h 2993922"/>
              <a:gd name="connsiteX6324" fmla="*/ 1016678 w 8938307"/>
              <a:gd name="connsiteY6324" fmla="*/ 589899 h 2993922"/>
              <a:gd name="connsiteX6325" fmla="*/ 979613 w 8938307"/>
              <a:gd name="connsiteY6325" fmla="*/ 568718 h 2993922"/>
              <a:gd name="connsiteX6326" fmla="*/ 942546 w 8938307"/>
              <a:gd name="connsiteY6326" fmla="*/ 558128 h 2993922"/>
              <a:gd name="connsiteX6327" fmla="*/ 7929570 w 8938307"/>
              <a:gd name="connsiteY6327" fmla="*/ 554817 h 2993922"/>
              <a:gd name="connsiteX6328" fmla="*/ 7911038 w 8938307"/>
              <a:gd name="connsiteY6328" fmla="*/ 558128 h 2993922"/>
              <a:gd name="connsiteX6329" fmla="*/ 7932219 w 8938307"/>
              <a:gd name="connsiteY6329" fmla="*/ 568718 h 2993922"/>
              <a:gd name="connsiteX6330" fmla="*/ 7953398 w 8938307"/>
              <a:gd name="connsiteY6330" fmla="*/ 568718 h 2993922"/>
              <a:gd name="connsiteX6331" fmla="*/ 7929570 w 8938307"/>
              <a:gd name="connsiteY6331" fmla="*/ 554817 h 2993922"/>
              <a:gd name="connsiteX6332" fmla="*/ 7847494 w 8938307"/>
              <a:gd name="connsiteY6332" fmla="*/ 547538 h 2993922"/>
              <a:gd name="connsiteX6333" fmla="*/ 7858085 w 8938307"/>
              <a:gd name="connsiteY6333" fmla="*/ 558128 h 2993922"/>
              <a:gd name="connsiteX6334" fmla="*/ 7879267 w 8938307"/>
              <a:gd name="connsiteY6334" fmla="*/ 547538 h 2993922"/>
              <a:gd name="connsiteX6335" fmla="*/ 7858085 w 8938307"/>
              <a:gd name="connsiteY6335" fmla="*/ 547538 h 2993922"/>
              <a:gd name="connsiteX6336" fmla="*/ 7847494 w 8938307"/>
              <a:gd name="connsiteY6336" fmla="*/ 547538 h 2993922"/>
              <a:gd name="connsiteX6337" fmla="*/ 1016678 w 8938307"/>
              <a:gd name="connsiteY6337" fmla="*/ 547538 h 2993922"/>
              <a:gd name="connsiteX6338" fmla="*/ 1027270 w 8938307"/>
              <a:gd name="connsiteY6338" fmla="*/ 558128 h 2993922"/>
              <a:gd name="connsiteX6339" fmla="*/ 1037859 w 8938307"/>
              <a:gd name="connsiteY6339" fmla="*/ 547538 h 2993922"/>
              <a:gd name="connsiteX6340" fmla="*/ 1016678 w 8938307"/>
              <a:gd name="connsiteY6340" fmla="*/ 547538 h 2993922"/>
              <a:gd name="connsiteX6341" fmla="*/ 7834257 w 8938307"/>
              <a:gd name="connsiteY6341" fmla="*/ 542242 h 2993922"/>
              <a:gd name="connsiteX6342" fmla="*/ 7826313 w 8938307"/>
              <a:gd name="connsiteY6342" fmla="*/ 547538 h 2993922"/>
              <a:gd name="connsiteX6343" fmla="*/ 7836904 w 8938307"/>
              <a:gd name="connsiteY6343" fmla="*/ 547538 h 2993922"/>
              <a:gd name="connsiteX6344" fmla="*/ 7834257 w 8938307"/>
              <a:gd name="connsiteY6344" fmla="*/ 542242 h 2993922"/>
              <a:gd name="connsiteX6345" fmla="*/ 828700 w 8938307"/>
              <a:gd name="connsiteY6345" fmla="*/ 540919 h 2993922"/>
              <a:gd name="connsiteX6346" fmla="*/ 826051 w 8938307"/>
              <a:gd name="connsiteY6346" fmla="*/ 542242 h 2993922"/>
              <a:gd name="connsiteX6347" fmla="*/ 836642 w 8938307"/>
              <a:gd name="connsiteY6347" fmla="*/ 558128 h 2993922"/>
              <a:gd name="connsiteX6348" fmla="*/ 868414 w 8938307"/>
              <a:gd name="connsiteY6348" fmla="*/ 558128 h 2993922"/>
              <a:gd name="connsiteX6349" fmla="*/ 868414 w 8938307"/>
              <a:gd name="connsiteY6349" fmla="*/ 547538 h 2993922"/>
              <a:gd name="connsiteX6350" fmla="*/ 836642 w 8938307"/>
              <a:gd name="connsiteY6350" fmla="*/ 547538 h 2993922"/>
              <a:gd name="connsiteX6351" fmla="*/ 828700 w 8938307"/>
              <a:gd name="connsiteY6351" fmla="*/ 540919 h 2993922"/>
              <a:gd name="connsiteX6352" fmla="*/ 8271112 w 8938307"/>
              <a:gd name="connsiteY6352" fmla="*/ 536947 h 2993922"/>
              <a:gd name="connsiteX6353" fmla="*/ 8281702 w 8938307"/>
              <a:gd name="connsiteY6353" fmla="*/ 547538 h 2993922"/>
              <a:gd name="connsiteX6354" fmla="*/ 8271112 w 8938307"/>
              <a:gd name="connsiteY6354" fmla="*/ 547538 h 2993922"/>
              <a:gd name="connsiteX6355" fmla="*/ 900185 w 8938307"/>
              <a:gd name="connsiteY6355" fmla="*/ 536947 h 2993922"/>
              <a:gd name="connsiteX6356" fmla="*/ 910775 w 8938307"/>
              <a:gd name="connsiteY6356" fmla="*/ 558128 h 2993922"/>
              <a:gd name="connsiteX6357" fmla="*/ 921366 w 8938307"/>
              <a:gd name="connsiteY6357" fmla="*/ 558128 h 2993922"/>
              <a:gd name="connsiteX6358" fmla="*/ 910775 w 8938307"/>
              <a:gd name="connsiteY6358" fmla="*/ 547538 h 2993922"/>
              <a:gd name="connsiteX6359" fmla="*/ 900185 w 8938307"/>
              <a:gd name="connsiteY6359" fmla="*/ 536947 h 2993922"/>
              <a:gd name="connsiteX6360" fmla="*/ 7794542 w 8938307"/>
              <a:gd name="connsiteY6360" fmla="*/ 526357 h 2993922"/>
              <a:gd name="connsiteX6361" fmla="*/ 7794542 w 8938307"/>
              <a:gd name="connsiteY6361" fmla="*/ 536947 h 2993922"/>
              <a:gd name="connsiteX6362" fmla="*/ 7805134 w 8938307"/>
              <a:gd name="connsiteY6362" fmla="*/ 526357 h 2993922"/>
              <a:gd name="connsiteX6363" fmla="*/ 7794542 w 8938307"/>
              <a:gd name="connsiteY6363" fmla="*/ 526357 h 2993922"/>
              <a:gd name="connsiteX6364" fmla="*/ 957108 w 8938307"/>
              <a:gd name="connsiteY6364" fmla="*/ 519737 h 2993922"/>
              <a:gd name="connsiteX6365" fmla="*/ 953137 w 8938307"/>
              <a:gd name="connsiteY6365" fmla="*/ 526357 h 2993922"/>
              <a:gd name="connsiteX6366" fmla="*/ 939016 w 8938307"/>
              <a:gd name="connsiteY6366" fmla="*/ 526357 h 2993922"/>
              <a:gd name="connsiteX6367" fmla="*/ 974318 w 8938307"/>
              <a:gd name="connsiteY6367" fmla="*/ 547538 h 2993922"/>
              <a:gd name="connsiteX6368" fmla="*/ 979613 w 8938307"/>
              <a:gd name="connsiteY6368" fmla="*/ 536947 h 2993922"/>
              <a:gd name="connsiteX6369" fmla="*/ 969022 w 8938307"/>
              <a:gd name="connsiteY6369" fmla="*/ 521061 h 2993922"/>
              <a:gd name="connsiteX6370" fmla="*/ 957108 w 8938307"/>
              <a:gd name="connsiteY6370" fmla="*/ 519737 h 2993922"/>
              <a:gd name="connsiteX6371" fmla="*/ 7900446 w 8938307"/>
              <a:gd name="connsiteY6371" fmla="*/ 515766 h 2993922"/>
              <a:gd name="connsiteX6372" fmla="*/ 7911038 w 8938307"/>
              <a:gd name="connsiteY6372" fmla="*/ 526357 h 2993922"/>
              <a:gd name="connsiteX6373" fmla="*/ 7911038 w 8938307"/>
              <a:gd name="connsiteY6373" fmla="*/ 515766 h 2993922"/>
              <a:gd name="connsiteX6374" fmla="*/ 7900446 w 8938307"/>
              <a:gd name="connsiteY6374" fmla="*/ 515766 h 2993922"/>
              <a:gd name="connsiteX6375" fmla="*/ 921366 w 8938307"/>
              <a:gd name="connsiteY6375" fmla="*/ 515766 h 2993922"/>
              <a:gd name="connsiteX6376" fmla="*/ 930190 w 8938307"/>
              <a:gd name="connsiteY6376" fmla="*/ 521061 h 2993922"/>
              <a:gd name="connsiteX6377" fmla="*/ 929308 w 8938307"/>
              <a:gd name="connsiteY6377" fmla="*/ 518414 h 2993922"/>
              <a:gd name="connsiteX6378" fmla="*/ 921366 w 8938307"/>
              <a:gd name="connsiteY6378" fmla="*/ 515766 h 2993922"/>
              <a:gd name="connsiteX6379" fmla="*/ 7921627 w 8938307"/>
              <a:gd name="connsiteY6379" fmla="*/ 494584 h 2993922"/>
              <a:gd name="connsiteX6380" fmla="*/ 7942808 w 8938307"/>
              <a:gd name="connsiteY6380" fmla="*/ 515766 h 2993922"/>
              <a:gd name="connsiteX6381" fmla="*/ 7942808 w 8938307"/>
              <a:gd name="connsiteY6381" fmla="*/ 505176 h 2993922"/>
              <a:gd name="connsiteX6382" fmla="*/ 7932219 w 8938307"/>
              <a:gd name="connsiteY6382" fmla="*/ 499880 h 2993922"/>
              <a:gd name="connsiteX6383" fmla="*/ 7921627 w 8938307"/>
              <a:gd name="connsiteY6383" fmla="*/ 494584 h 2993922"/>
              <a:gd name="connsiteX6384" fmla="*/ 7646278 w 8938307"/>
              <a:gd name="connsiteY6384" fmla="*/ 494584 h 2993922"/>
              <a:gd name="connsiteX6385" fmla="*/ 7656867 w 8938307"/>
              <a:gd name="connsiteY6385" fmla="*/ 505176 h 2993922"/>
              <a:gd name="connsiteX6386" fmla="*/ 7656867 w 8938307"/>
              <a:gd name="connsiteY6386" fmla="*/ 494584 h 2993922"/>
              <a:gd name="connsiteX6387" fmla="*/ 7646278 w 8938307"/>
              <a:gd name="connsiteY6387" fmla="*/ 494584 h 2993922"/>
              <a:gd name="connsiteX6388" fmla="*/ 444797 w 8938307"/>
              <a:gd name="connsiteY6388" fmla="*/ 494584 h 2993922"/>
              <a:gd name="connsiteX6389" fmla="*/ 465977 w 8938307"/>
              <a:gd name="connsiteY6389" fmla="*/ 494584 h 2993922"/>
              <a:gd name="connsiteX6390" fmla="*/ 476569 w 8938307"/>
              <a:gd name="connsiteY6390" fmla="*/ 505176 h 2993922"/>
              <a:gd name="connsiteX6391" fmla="*/ 476569 w 8938307"/>
              <a:gd name="connsiteY6391" fmla="*/ 515766 h 2993922"/>
              <a:gd name="connsiteX6392" fmla="*/ 465977 w 8938307"/>
              <a:gd name="connsiteY6392" fmla="*/ 505176 h 2993922"/>
              <a:gd name="connsiteX6393" fmla="*/ 434206 w 8938307"/>
              <a:gd name="connsiteY6393" fmla="*/ 505176 h 2993922"/>
              <a:gd name="connsiteX6394" fmla="*/ 614243 w 8938307"/>
              <a:gd name="connsiteY6394" fmla="*/ 483994 h 2993922"/>
              <a:gd name="connsiteX6395" fmla="*/ 608947 w 8938307"/>
              <a:gd name="connsiteY6395" fmla="*/ 494584 h 2993922"/>
              <a:gd name="connsiteX6396" fmla="*/ 603653 w 8938307"/>
              <a:gd name="connsiteY6396" fmla="*/ 489290 h 2993922"/>
              <a:gd name="connsiteX6397" fmla="*/ 614243 w 8938307"/>
              <a:gd name="connsiteY6397" fmla="*/ 483994 h 2993922"/>
              <a:gd name="connsiteX6398" fmla="*/ 296531 w 8938307"/>
              <a:gd name="connsiteY6398" fmla="*/ 483994 h 2993922"/>
              <a:gd name="connsiteX6399" fmla="*/ 333597 w 8938307"/>
              <a:gd name="connsiteY6399" fmla="*/ 489290 h 2993922"/>
              <a:gd name="connsiteX6400" fmla="*/ 365368 w 8938307"/>
              <a:gd name="connsiteY6400" fmla="*/ 499880 h 2993922"/>
              <a:gd name="connsiteX6401" fmla="*/ 381254 w 8938307"/>
              <a:gd name="connsiteY6401" fmla="*/ 510471 h 2993922"/>
              <a:gd name="connsiteX6402" fmla="*/ 375959 w 8938307"/>
              <a:gd name="connsiteY6402" fmla="*/ 515766 h 2993922"/>
              <a:gd name="connsiteX6403" fmla="*/ 360074 w 8938307"/>
              <a:gd name="connsiteY6403" fmla="*/ 515766 h 2993922"/>
              <a:gd name="connsiteX6404" fmla="*/ 338893 w 8938307"/>
              <a:gd name="connsiteY6404" fmla="*/ 515766 h 2993922"/>
              <a:gd name="connsiteX6405" fmla="*/ 317712 w 8938307"/>
              <a:gd name="connsiteY6405" fmla="*/ 505176 h 2993922"/>
              <a:gd name="connsiteX6406" fmla="*/ 312416 w 8938307"/>
              <a:gd name="connsiteY6406" fmla="*/ 499880 h 2993922"/>
              <a:gd name="connsiteX6407" fmla="*/ 296531 w 8938307"/>
              <a:gd name="connsiteY6407" fmla="*/ 494584 h 2993922"/>
              <a:gd name="connsiteX6408" fmla="*/ 773099 w 8938307"/>
              <a:gd name="connsiteY6408" fmla="*/ 481642 h 2993922"/>
              <a:gd name="connsiteX6409" fmla="*/ 782367 w 8938307"/>
              <a:gd name="connsiteY6409" fmla="*/ 482671 h 2993922"/>
              <a:gd name="connsiteX6410" fmla="*/ 783690 w 8938307"/>
              <a:gd name="connsiteY6410" fmla="*/ 483994 h 2993922"/>
              <a:gd name="connsiteX6411" fmla="*/ 773099 w 8938307"/>
              <a:gd name="connsiteY6411" fmla="*/ 483994 h 2993922"/>
              <a:gd name="connsiteX6412" fmla="*/ 7762772 w 8938307"/>
              <a:gd name="connsiteY6412" fmla="*/ 473405 h 2993922"/>
              <a:gd name="connsiteX6413" fmla="*/ 7773361 w 8938307"/>
              <a:gd name="connsiteY6413" fmla="*/ 483994 h 2993922"/>
              <a:gd name="connsiteX6414" fmla="*/ 7805134 w 8938307"/>
              <a:gd name="connsiteY6414" fmla="*/ 483994 h 2993922"/>
              <a:gd name="connsiteX6415" fmla="*/ 7794542 w 8938307"/>
              <a:gd name="connsiteY6415" fmla="*/ 478699 h 2993922"/>
              <a:gd name="connsiteX6416" fmla="*/ 7783952 w 8938307"/>
              <a:gd name="connsiteY6416" fmla="*/ 473405 h 2993922"/>
              <a:gd name="connsiteX6417" fmla="*/ 667195 w 8938307"/>
              <a:gd name="connsiteY6417" fmla="*/ 473405 h 2993922"/>
              <a:gd name="connsiteX6418" fmla="*/ 677786 w 8938307"/>
              <a:gd name="connsiteY6418" fmla="*/ 483994 h 2993922"/>
              <a:gd name="connsiteX6419" fmla="*/ 688377 w 8938307"/>
              <a:gd name="connsiteY6419" fmla="*/ 473405 h 2993922"/>
              <a:gd name="connsiteX6420" fmla="*/ 672491 w 8938307"/>
              <a:gd name="connsiteY6420" fmla="*/ 473405 h 2993922"/>
              <a:gd name="connsiteX6421" fmla="*/ 667195 w 8938307"/>
              <a:gd name="connsiteY6421" fmla="*/ 473405 h 2993922"/>
              <a:gd name="connsiteX6422" fmla="*/ 582473 w 8938307"/>
              <a:gd name="connsiteY6422" fmla="*/ 473405 h 2993922"/>
              <a:gd name="connsiteX6423" fmla="*/ 593062 w 8938307"/>
              <a:gd name="connsiteY6423" fmla="*/ 473405 h 2993922"/>
              <a:gd name="connsiteX6424" fmla="*/ 593062 w 8938307"/>
              <a:gd name="connsiteY6424" fmla="*/ 483994 h 2993922"/>
              <a:gd name="connsiteX6425" fmla="*/ 582473 w 8938307"/>
              <a:gd name="connsiteY6425" fmla="*/ 483994 h 2993922"/>
              <a:gd name="connsiteX6426" fmla="*/ 773099 w 8938307"/>
              <a:gd name="connsiteY6426" fmla="*/ 452224 h 2993922"/>
              <a:gd name="connsiteX6427" fmla="*/ 783690 w 8938307"/>
              <a:gd name="connsiteY6427" fmla="*/ 462813 h 2993922"/>
              <a:gd name="connsiteX6428" fmla="*/ 804871 w 8938307"/>
              <a:gd name="connsiteY6428" fmla="*/ 468109 h 2993922"/>
              <a:gd name="connsiteX6429" fmla="*/ 815462 w 8938307"/>
              <a:gd name="connsiteY6429" fmla="*/ 462813 h 2993922"/>
              <a:gd name="connsiteX6430" fmla="*/ 487158 w 8938307"/>
              <a:gd name="connsiteY6430" fmla="*/ 441632 h 2993922"/>
              <a:gd name="connsiteX6431" fmla="*/ 561291 w 8938307"/>
              <a:gd name="connsiteY6431" fmla="*/ 462813 h 2993922"/>
              <a:gd name="connsiteX6432" fmla="*/ 540110 w 8938307"/>
              <a:gd name="connsiteY6432" fmla="*/ 462813 h 2993922"/>
              <a:gd name="connsiteX6433" fmla="*/ 524224 w 8938307"/>
              <a:gd name="connsiteY6433" fmla="*/ 457519 h 2993922"/>
              <a:gd name="connsiteX6434" fmla="*/ 508339 w 8938307"/>
              <a:gd name="connsiteY6434" fmla="*/ 452224 h 2993922"/>
              <a:gd name="connsiteX6435" fmla="*/ 487158 w 8938307"/>
              <a:gd name="connsiteY6435" fmla="*/ 441632 h 2993922"/>
              <a:gd name="connsiteX6436" fmla="*/ 730738 w 8938307"/>
              <a:gd name="connsiteY6436" fmla="*/ 431043 h 2993922"/>
              <a:gd name="connsiteX6437" fmla="*/ 746624 w 8938307"/>
              <a:gd name="connsiteY6437" fmla="*/ 436338 h 2993922"/>
              <a:gd name="connsiteX6438" fmla="*/ 751919 w 8938307"/>
              <a:gd name="connsiteY6438" fmla="*/ 441632 h 2993922"/>
              <a:gd name="connsiteX6439" fmla="*/ 751919 w 8938307"/>
              <a:gd name="connsiteY6439" fmla="*/ 431043 h 2993922"/>
              <a:gd name="connsiteX6440" fmla="*/ 646015 w 8938307"/>
              <a:gd name="connsiteY6440" fmla="*/ 420453 h 2993922"/>
              <a:gd name="connsiteX6441" fmla="*/ 646015 w 8938307"/>
              <a:gd name="connsiteY6441" fmla="*/ 431043 h 2993922"/>
              <a:gd name="connsiteX6442" fmla="*/ 656605 w 8938307"/>
              <a:gd name="connsiteY6442" fmla="*/ 420453 h 2993922"/>
              <a:gd name="connsiteX6443" fmla="*/ 646015 w 8938307"/>
              <a:gd name="connsiteY6443" fmla="*/ 420453 h 2993922"/>
              <a:gd name="connsiteX6444" fmla="*/ 593062 w 8938307"/>
              <a:gd name="connsiteY6444" fmla="*/ 409861 h 2993922"/>
              <a:gd name="connsiteX6445" fmla="*/ 593062 w 8938307"/>
              <a:gd name="connsiteY6445" fmla="*/ 420453 h 2993922"/>
              <a:gd name="connsiteX6446" fmla="*/ 614243 w 8938307"/>
              <a:gd name="connsiteY6446" fmla="*/ 420453 h 2993922"/>
              <a:gd name="connsiteX6447" fmla="*/ 603653 w 8938307"/>
              <a:gd name="connsiteY6447" fmla="*/ 409861 h 2993922"/>
              <a:gd name="connsiteX6448" fmla="*/ 598357 w 8938307"/>
              <a:gd name="connsiteY6448" fmla="*/ 409861 h 2993922"/>
              <a:gd name="connsiteX6449" fmla="*/ 614243 w 8938307"/>
              <a:gd name="connsiteY6449" fmla="*/ 388680 h 2993922"/>
              <a:gd name="connsiteX6450" fmla="*/ 603653 w 8938307"/>
              <a:gd name="connsiteY6450" fmla="*/ 399272 h 2993922"/>
              <a:gd name="connsiteX6451" fmla="*/ 614243 w 8938307"/>
              <a:gd name="connsiteY6451" fmla="*/ 399272 h 2993922"/>
              <a:gd name="connsiteX6452" fmla="*/ 402435 w 8938307"/>
              <a:gd name="connsiteY6452" fmla="*/ 388680 h 2993922"/>
              <a:gd name="connsiteX6453" fmla="*/ 423617 w 8938307"/>
              <a:gd name="connsiteY6453" fmla="*/ 399272 h 2993922"/>
              <a:gd name="connsiteX6454" fmla="*/ 434206 w 8938307"/>
              <a:gd name="connsiteY6454" fmla="*/ 409861 h 2993922"/>
              <a:gd name="connsiteX6455" fmla="*/ 444797 w 8938307"/>
              <a:gd name="connsiteY6455" fmla="*/ 420453 h 2993922"/>
              <a:gd name="connsiteX6456" fmla="*/ 465977 w 8938307"/>
              <a:gd name="connsiteY6456" fmla="*/ 431043 h 2993922"/>
              <a:gd name="connsiteX6457" fmla="*/ 444797 w 8938307"/>
              <a:gd name="connsiteY6457" fmla="*/ 425747 h 2993922"/>
              <a:gd name="connsiteX6458" fmla="*/ 434206 w 8938307"/>
              <a:gd name="connsiteY6458" fmla="*/ 420453 h 2993922"/>
              <a:gd name="connsiteX6459" fmla="*/ 381254 w 8938307"/>
              <a:gd name="connsiteY6459" fmla="*/ 399272 h 2993922"/>
              <a:gd name="connsiteX6460" fmla="*/ 402435 w 8938307"/>
              <a:gd name="connsiteY6460" fmla="*/ 388680 h 2993922"/>
              <a:gd name="connsiteX6461" fmla="*/ 0 w 8938307"/>
              <a:gd name="connsiteY6461" fmla="*/ 388680 h 2993922"/>
              <a:gd name="connsiteX6462" fmla="*/ 10590 w 8938307"/>
              <a:gd name="connsiteY6462" fmla="*/ 388680 h 2993922"/>
              <a:gd name="connsiteX6463" fmla="*/ 10590 w 8938307"/>
              <a:gd name="connsiteY6463" fmla="*/ 399272 h 2993922"/>
              <a:gd name="connsiteX6464" fmla="*/ 5295 w 8938307"/>
              <a:gd name="connsiteY6464" fmla="*/ 393976 h 2993922"/>
              <a:gd name="connsiteX6465" fmla="*/ 0 w 8938307"/>
              <a:gd name="connsiteY6465" fmla="*/ 388680 h 2993922"/>
              <a:gd name="connsiteX6466" fmla="*/ 542759 w 8938307"/>
              <a:gd name="connsiteY6466" fmla="*/ 383386 h 2993922"/>
              <a:gd name="connsiteX6467" fmla="*/ 540110 w 8938307"/>
              <a:gd name="connsiteY6467" fmla="*/ 388680 h 2993922"/>
              <a:gd name="connsiteX6468" fmla="*/ 550701 w 8938307"/>
              <a:gd name="connsiteY6468" fmla="*/ 388680 h 2993922"/>
              <a:gd name="connsiteX6469" fmla="*/ 542759 w 8938307"/>
              <a:gd name="connsiteY6469" fmla="*/ 383386 h 2993922"/>
              <a:gd name="connsiteX6470" fmla="*/ 413026 w 8938307"/>
              <a:gd name="connsiteY6470" fmla="*/ 367501 h 2993922"/>
              <a:gd name="connsiteX6471" fmla="*/ 434206 w 8938307"/>
              <a:gd name="connsiteY6471" fmla="*/ 378091 h 2993922"/>
              <a:gd name="connsiteX6472" fmla="*/ 402435 w 8938307"/>
              <a:gd name="connsiteY6472" fmla="*/ 372795 h 2993922"/>
              <a:gd name="connsiteX6473" fmla="*/ 413026 w 8938307"/>
              <a:gd name="connsiteY6473" fmla="*/ 367501 h 2993922"/>
              <a:gd name="connsiteX6474" fmla="*/ 338893 w 8938307"/>
              <a:gd name="connsiteY6474" fmla="*/ 367501 h 2993922"/>
              <a:gd name="connsiteX6475" fmla="*/ 360074 w 8938307"/>
              <a:gd name="connsiteY6475" fmla="*/ 367501 h 2993922"/>
              <a:gd name="connsiteX6476" fmla="*/ 375959 w 8938307"/>
              <a:gd name="connsiteY6476" fmla="*/ 383386 h 2993922"/>
              <a:gd name="connsiteX6477" fmla="*/ 381254 w 8938307"/>
              <a:gd name="connsiteY6477" fmla="*/ 388680 h 2993922"/>
              <a:gd name="connsiteX6478" fmla="*/ 360074 w 8938307"/>
              <a:gd name="connsiteY6478" fmla="*/ 388680 h 2993922"/>
              <a:gd name="connsiteX6479" fmla="*/ 349483 w 8938307"/>
              <a:gd name="connsiteY6479" fmla="*/ 378091 h 2993922"/>
              <a:gd name="connsiteX6480" fmla="*/ 338893 w 8938307"/>
              <a:gd name="connsiteY6480" fmla="*/ 378091 h 2993922"/>
              <a:gd name="connsiteX6481" fmla="*/ 338893 w 8938307"/>
              <a:gd name="connsiteY6481" fmla="*/ 367501 h 2993922"/>
              <a:gd name="connsiteX6482" fmla="*/ 370664 w 8938307"/>
              <a:gd name="connsiteY6482" fmla="*/ 356909 h 2993922"/>
              <a:gd name="connsiteX6483" fmla="*/ 370664 w 8938307"/>
              <a:gd name="connsiteY6483" fmla="*/ 367501 h 2993922"/>
              <a:gd name="connsiteX6484" fmla="*/ 360074 w 8938307"/>
              <a:gd name="connsiteY6484" fmla="*/ 362205 h 2993922"/>
              <a:gd name="connsiteX6485" fmla="*/ 370664 w 8938307"/>
              <a:gd name="connsiteY6485" fmla="*/ 356909 h 2993922"/>
              <a:gd name="connsiteX6486" fmla="*/ 7508601 w 8938307"/>
              <a:gd name="connsiteY6486" fmla="*/ 335728 h 2993922"/>
              <a:gd name="connsiteX6487" fmla="*/ 7508601 w 8938307"/>
              <a:gd name="connsiteY6487" fmla="*/ 346320 h 2993922"/>
              <a:gd name="connsiteX6488" fmla="*/ 7498011 w 8938307"/>
              <a:gd name="connsiteY6488" fmla="*/ 346320 h 2993922"/>
              <a:gd name="connsiteX6489" fmla="*/ 476569 w 8938307"/>
              <a:gd name="connsiteY6489" fmla="*/ 335728 h 2993922"/>
              <a:gd name="connsiteX6490" fmla="*/ 476569 w 8938307"/>
              <a:gd name="connsiteY6490" fmla="*/ 346320 h 2993922"/>
              <a:gd name="connsiteX6491" fmla="*/ 492453 w 8938307"/>
              <a:gd name="connsiteY6491" fmla="*/ 356909 h 2993922"/>
              <a:gd name="connsiteX6492" fmla="*/ 497749 w 8938307"/>
              <a:gd name="connsiteY6492" fmla="*/ 346320 h 2993922"/>
              <a:gd name="connsiteX6493" fmla="*/ 487158 w 8938307"/>
              <a:gd name="connsiteY6493" fmla="*/ 335728 h 2993922"/>
              <a:gd name="connsiteX6494" fmla="*/ 476569 w 8938307"/>
              <a:gd name="connsiteY6494" fmla="*/ 335728 h 2993922"/>
              <a:gd name="connsiteX6495" fmla="*/ 532167 w 8938307"/>
              <a:gd name="connsiteY6495" fmla="*/ 330434 h 2993922"/>
              <a:gd name="connsiteX6496" fmla="*/ 529521 w 8938307"/>
              <a:gd name="connsiteY6496" fmla="*/ 335728 h 2993922"/>
              <a:gd name="connsiteX6497" fmla="*/ 540110 w 8938307"/>
              <a:gd name="connsiteY6497" fmla="*/ 335728 h 2993922"/>
              <a:gd name="connsiteX6498" fmla="*/ 532167 w 8938307"/>
              <a:gd name="connsiteY6498" fmla="*/ 330434 h 2993922"/>
              <a:gd name="connsiteX6499" fmla="*/ 497749 w 8938307"/>
              <a:gd name="connsiteY6499" fmla="*/ 325139 h 2993922"/>
              <a:gd name="connsiteX6500" fmla="*/ 508339 w 8938307"/>
              <a:gd name="connsiteY6500" fmla="*/ 335728 h 2993922"/>
              <a:gd name="connsiteX6501" fmla="*/ 508339 w 8938307"/>
              <a:gd name="connsiteY6501" fmla="*/ 325139 h 2993922"/>
              <a:gd name="connsiteX6502" fmla="*/ 413026 w 8938307"/>
              <a:gd name="connsiteY6502" fmla="*/ 293368 h 2993922"/>
              <a:gd name="connsiteX6503" fmla="*/ 423617 w 8938307"/>
              <a:gd name="connsiteY6503" fmla="*/ 303957 h 2993922"/>
              <a:gd name="connsiteX6504" fmla="*/ 418320 w 8938307"/>
              <a:gd name="connsiteY6504" fmla="*/ 303957 h 2993922"/>
              <a:gd name="connsiteX6505" fmla="*/ 407730 w 8938307"/>
              <a:gd name="connsiteY6505" fmla="*/ 303957 h 2993922"/>
              <a:gd name="connsiteX6506" fmla="*/ 402435 w 8938307"/>
              <a:gd name="connsiteY6506" fmla="*/ 298662 h 2993922"/>
              <a:gd name="connsiteX6507" fmla="*/ 413026 w 8938307"/>
              <a:gd name="connsiteY6507" fmla="*/ 293368 h 2993922"/>
              <a:gd name="connsiteX6508" fmla="*/ 275350 w 8938307"/>
              <a:gd name="connsiteY6508" fmla="*/ 282776 h 2993922"/>
              <a:gd name="connsiteX6509" fmla="*/ 296531 w 8938307"/>
              <a:gd name="connsiteY6509" fmla="*/ 282776 h 2993922"/>
              <a:gd name="connsiteX6510" fmla="*/ 296531 w 8938307"/>
              <a:gd name="connsiteY6510" fmla="*/ 293368 h 2993922"/>
              <a:gd name="connsiteX6511" fmla="*/ 275350 w 8938307"/>
              <a:gd name="connsiteY6511" fmla="*/ 282776 h 2993922"/>
              <a:gd name="connsiteX6512" fmla="*/ 643367 w 8938307"/>
              <a:gd name="connsiteY6512" fmla="*/ 256301 h 2993922"/>
              <a:gd name="connsiteX6513" fmla="*/ 635425 w 8938307"/>
              <a:gd name="connsiteY6513" fmla="*/ 261597 h 2993922"/>
              <a:gd name="connsiteX6514" fmla="*/ 635425 w 8938307"/>
              <a:gd name="connsiteY6514" fmla="*/ 266891 h 2993922"/>
              <a:gd name="connsiteX6515" fmla="*/ 624833 w 8938307"/>
              <a:gd name="connsiteY6515" fmla="*/ 272186 h 2993922"/>
              <a:gd name="connsiteX6516" fmla="*/ 635425 w 8938307"/>
              <a:gd name="connsiteY6516" fmla="*/ 282776 h 2993922"/>
              <a:gd name="connsiteX6517" fmla="*/ 677786 w 8938307"/>
              <a:gd name="connsiteY6517" fmla="*/ 293368 h 2993922"/>
              <a:gd name="connsiteX6518" fmla="*/ 720147 w 8938307"/>
              <a:gd name="connsiteY6518" fmla="*/ 293368 h 2993922"/>
              <a:gd name="connsiteX6519" fmla="*/ 656605 w 8938307"/>
              <a:gd name="connsiteY6519" fmla="*/ 272186 h 2993922"/>
              <a:gd name="connsiteX6520" fmla="*/ 640720 w 8938307"/>
              <a:gd name="connsiteY6520" fmla="*/ 272186 h 2993922"/>
              <a:gd name="connsiteX6521" fmla="*/ 646015 w 8938307"/>
              <a:gd name="connsiteY6521" fmla="*/ 261597 h 2993922"/>
              <a:gd name="connsiteX6522" fmla="*/ 643367 w 8938307"/>
              <a:gd name="connsiteY6522" fmla="*/ 256301 h 2993922"/>
              <a:gd name="connsiteX6523" fmla="*/ 7212070 w 8938307"/>
              <a:gd name="connsiteY6523" fmla="*/ 240416 h 2993922"/>
              <a:gd name="connsiteX6524" fmla="*/ 7217366 w 8938307"/>
              <a:gd name="connsiteY6524" fmla="*/ 245710 h 2993922"/>
              <a:gd name="connsiteX6525" fmla="*/ 7222660 w 8938307"/>
              <a:gd name="connsiteY6525" fmla="*/ 251005 h 2993922"/>
              <a:gd name="connsiteX6526" fmla="*/ 7222660 w 8938307"/>
              <a:gd name="connsiteY6526" fmla="*/ 240416 h 2993922"/>
              <a:gd name="connsiteX6527" fmla="*/ 21179 w 8938307"/>
              <a:gd name="connsiteY6527" fmla="*/ 240416 h 2993922"/>
              <a:gd name="connsiteX6528" fmla="*/ 31771 w 8938307"/>
              <a:gd name="connsiteY6528" fmla="*/ 240416 h 2993922"/>
              <a:gd name="connsiteX6529" fmla="*/ 31771 w 8938307"/>
              <a:gd name="connsiteY6529" fmla="*/ 251005 h 2993922"/>
              <a:gd name="connsiteX6530" fmla="*/ 529521 w 8938307"/>
              <a:gd name="connsiteY6530" fmla="*/ 229824 h 2993922"/>
              <a:gd name="connsiteX6531" fmla="*/ 550701 w 8938307"/>
              <a:gd name="connsiteY6531" fmla="*/ 240416 h 2993922"/>
              <a:gd name="connsiteX6532" fmla="*/ 545405 w 8938307"/>
              <a:gd name="connsiteY6532" fmla="*/ 229824 h 2993922"/>
              <a:gd name="connsiteX6533" fmla="*/ 529521 w 8938307"/>
              <a:gd name="connsiteY6533" fmla="*/ 229824 h 2993922"/>
              <a:gd name="connsiteX6534" fmla="*/ 42361 w 8938307"/>
              <a:gd name="connsiteY6534" fmla="*/ 219234 h 2993922"/>
              <a:gd name="connsiteX6535" fmla="*/ 52952 w 8938307"/>
              <a:gd name="connsiteY6535" fmla="*/ 229824 h 2993922"/>
              <a:gd name="connsiteX6536" fmla="*/ 42361 w 8938307"/>
              <a:gd name="connsiteY6536" fmla="*/ 229824 h 2993922"/>
              <a:gd name="connsiteX6537" fmla="*/ 42361 w 8938307"/>
              <a:gd name="connsiteY6537" fmla="*/ 219234 h 2993922"/>
              <a:gd name="connsiteX6538" fmla="*/ 455387 w 8938307"/>
              <a:gd name="connsiteY6538" fmla="*/ 208645 h 2993922"/>
              <a:gd name="connsiteX6539" fmla="*/ 434206 w 8938307"/>
              <a:gd name="connsiteY6539" fmla="*/ 213939 h 2993922"/>
              <a:gd name="connsiteX6540" fmla="*/ 444797 w 8938307"/>
              <a:gd name="connsiteY6540" fmla="*/ 229824 h 2993922"/>
              <a:gd name="connsiteX6541" fmla="*/ 476569 w 8938307"/>
              <a:gd name="connsiteY6541" fmla="*/ 219234 h 2993922"/>
              <a:gd name="connsiteX6542" fmla="*/ 476569 w 8938307"/>
              <a:gd name="connsiteY6542" fmla="*/ 213939 h 2993922"/>
              <a:gd name="connsiteX6543" fmla="*/ 455387 w 8938307"/>
              <a:gd name="connsiteY6543" fmla="*/ 208645 h 2993922"/>
              <a:gd name="connsiteX6544" fmla="*/ 317712 w 8938307"/>
              <a:gd name="connsiteY6544" fmla="*/ 198053 h 2993922"/>
              <a:gd name="connsiteX6545" fmla="*/ 349483 w 8938307"/>
              <a:gd name="connsiteY6545" fmla="*/ 208645 h 2993922"/>
              <a:gd name="connsiteX6546" fmla="*/ 381254 w 8938307"/>
              <a:gd name="connsiteY6546" fmla="*/ 219234 h 2993922"/>
              <a:gd name="connsiteX6547" fmla="*/ 328302 w 8938307"/>
              <a:gd name="connsiteY6547" fmla="*/ 198053 h 2993922"/>
              <a:gd name="connsiteX6548" fmla="*/ 296531 w 8938307"/>
              <a:gd name="connsiteY6548" fmla="*/ 187463 h 2993922"/>
              <a:gd name="connsiteX6549" fmla="*/ 307121 w 8938307"/>
              <a:gd name="connsiteY6549" fmla="*/ 198053 h 2993922"/>
              <a:gd name="connsiteX6550" fmla="*/ 307121 w 8938307"/>
              <a:gd name="connsiteY6550" fmla="*/ 187463 h 2993922"/>
              <a:gd name="connsiteX6551" fmla="*/ 296531 w 8938307"/>
              <a:gd name="connsiteY6551" fmla="*/ 187463 h 2993922"/>
              <a:gd name="connsiteX6552" fmla="*/ 476569 w 8938307"/>
              <a:gd name="connsiteY6552" fmla="*/ 166282 h 2993922"/>
              <a:gd name="connsiteX6553" fmla="*/ 476569 w 8938307"/>
              <a:gd name="connsiteY6553" fmla="*/ 176872 h 2993922"/>
              <a:gd name="connsiteX6554" fmla="*/ 497749 w 8938307"/>
              <a:gd name="connsiteY6554" fmla="*/ 176872 h 2993922"/>
              <a:gd name="connsiteX6555" fmla="*/ 487158 w 8938307"/>
              <a:gd name="connsiteY6555" fmla="*/ 166282 h 2993922"/>
              <a:gd name="connsiteX6556" fmla="*/ 476569 w 8938307"/>
              <a:gd name="connsiteY6556" fmla="*/ 166282 h 2993922"/>
              <a:gd name="connsiteX6557" fmla="*/ 7137937 w 8938307"/>
              <a:gd name="connsiteY6557" fmla="*/ 155691 h 2993922"/>
              <a:gd name="connsiteX6558" fmla="*/ 7159118 w 8938307"/>
              <a:gd name="connsiteY6558" fmla="*/ 176872 h 2993922"/>
              <a:gd name="connsiteX6559" fmla="*/ 7137937 w 8938307"/>
              <a:gd name="connsiteY6559" fmla="*/ 166282 h 2993922"/>
              <a:gd name="connsiteX6560" fmla="*/ 7137937 w 8938307"/>
              <a:gd name="connsiteY6560" fmla="*/ 155691 h 2993922"/>
              <a:gd name="connsiteX6561" fmla="*/ 7042622 w 8938307"/>
              <a:gd name="connsiteY6561" fmla="*/ 155691 h 2993922"/>
              <a:gd name="connsiteX6562" fmla="*/ 7053214 w 8938307"/>
              <a:gd name="connsiteY6562" fmla="*/ 155691 h 2993922"/>
              <a:gd name="connsiteX6563" fmla="*/ 7063804 w 8938307"/>
              <a:gd name="connsiteY6563" fmla="*/ 160987 h 2993922"/>
              <a:gd name="connsiteX6564" fmla="*/ 7042622 w 8938307"/>
              <a:gd name="connsiteY6564" fmla="*/ 166282 h 2993922"/>
              <a:gd name="connsiteX6565" fmla="*/ 7032033 w 8938307"/>
              <a:gd name="connsiteY6565" fmla="*/ 160987 h 2993922"/>
              <a:gd name="connsiteX6566" fmla="*/ 7042622 w 8938307"/>
              <a:gd name="connsiteY6566" fmla="*/ 155691 h 2993922"/>
              <a:gd name="connsiteX6567" fmla="*/ 7053214 w 8938307"/>
              <a:gd name="connsiteY6567" fmla="*/ 123920 h 2993922"/>
              <a:gd name="connsiteX6568" fmla="*/ 7116756 w 8938307"/>
              <a:gd name="connsiteY6568" fmla="*/ 145101 h 2993922"/>
              <a:gd name="connsiteX6569" fmla="*/ 7084985 w 8938307"/>
              <a:gd name="connsiteY6569" fmla="*/ 145101 h 2993922"/>
              <a:gd name="connsiteX6570" fmla="*/ 7053214 w 8938307"/>
              <a:gd name="connsiteY6570" fmla="*/ 123920 h 2993922"/>
              <a:gd name="connsiteX6571" fmla="*/ 6979081 w 8938307"/>
              <a:gd name="connsiteY6571" fmla="*/ 102739 h 2993922"/>
              <a:gd name="connsiteX6572" fmla="*/ 6989670 w 8938307"/>
              <a:gd name="connsiteY6572" fmla="*/ 102739 h 2993922"/>
              <a:gd name="connsiteX6573" fmla="*/ 6989670 w 8938307"/>
              <a:gd name="connsiteY6573" fmla="*/ 113330 h 2993922"/>
              <a:gd name="connsiteX6574" fmla="*/ 6979081 w 8938307"/>
              <a:gd name="connsiteY6574" fmla="*/ 102739 h 2993922"/>
              <a:gd name="connsiteX6575" fmla="*/ 64866 w 8938307"/>
              <a:gd name="connsiteY6575" fmla="*/ 96121 h 2993922"/>
              <a:gd name="connsiteX6576" fmla="*/ 79427 w 8938307"/>
              <a:gd name="connsiteY6576" fmla="*/ 97445 h 2993922"/>
              <a:gd name="connsiteX6577" fmla="*/ 100608 w 8938307"/>
              <a:gd name="connsiteY6577" fmla="*/ 108035 h 2993922"/>
              <a:gd name="connsiteX6578" fmla="*/ 116494 w 8938307"/>
              <a:gd name="connsiteY6578" fmla="*/ 113330 h 2993922"/>
              <a:gd name="connsiteX6579" fmla="*/ 84723 w 8938307"/>
              <a:gd name="connsiteY6579" fmla="*/ 113330 h 2993922"/>
              <a:gd name="connsiteX6580" fmla="*/ 63542 w 8938307"/>
              <a:gd name="connsiteY6580" fmla="*/ 102739 h 2993922"/>
              <a:gd name="connsiteX6581" fmla="*/ 52952 w 8938307"/>
              <a:gd name="connsiteY6581" fmla="*/ 102739 h 2993922"/>
              <a:gd name="connsiteX6582" fmla="*/ 64866 w 8938307"/>
              <a:gd name="connsiteY6582" fmla="*/ 96121 h 2993922"/>
              <a:gd name="connsiteX6583" fmla="*/ 6883766 w 8938307"/>
              <a:gd name="connsiteY6583" fmla="*/ 60378 h 2993922"/>
              <a:gd name="connsiteX6584" fmla="*/ 6926129 w 8938307"/>
              <a:gd name="connsiteY6584" fmla="*/ 81559 h 2993922"/>
              <a:gd name="connsiteX6585" fmla="*/ 6883766 w 8938307"/>
              <a:gd name="connsiteY6585" fmla="*/ 81559 h 2993922"/>
              <a:gd name="connsiteX6586" fmla="*/ 6883766 w 8938307"/>
              <a:gd name="connsiteY6586" fmla="*/ 60378 h 2993922"/>
              <a:gd name="connsiteX6587" fmla="*/ 6862587 w 8938307"/>
              <a:gd name="connsiteY6587" fmla="*/ 60378 h 2993922"/>
              <a:gd name="connsiteX6588" fmla="*/ 6873177 w 8938307"/>
              <a:gd name="connsiteY6588" fmla="*/ 70968 h 2993922"/>
              <a:gd name="connsiteX6589" fmla="*/ 6862587 w 8938307"/>
              <a:gd name="connsiteY6589" fmla="*/ 70968 h 2993922"/>
              <a:gd name="connsiteX6590" fmla="*/ 6862587 w 8938307"/>
              <a:gd name="connsiteY6590" fmla="*/ 60378 h 2993922"/>
              <a:gd name="connsiteX6591" fmla="*/ 232989 w 8938307"/>
              <a:gd name="connsiteY6591" fmla="*/ 60378 h 2993922"/>
              <a:gd name="connsiteX6592" fmla="*/ 243579 w 8938307"/>
              <a:gd name="connsiteY6592" fmla="*/ 70968 h 2993922"/>
              <a:gd name="connsiteX6593" fmla="*/ 232989 w 8938307"/>
              <a:gd name="connsiteY6593" fmla="*/ 81559 h 2993922"/>
              <a:gd name="connsiteX6594" fmla="*/ 148265 w 8938307"/>
              <a:gd name="connsiteY6594" fmla="*/ 60378 h 2993922"/>
              <a:gd name="connsiteX6595" fmla="*/ 158856 w 8938307"/>
              <a:gd name="connsiteY6595" fmla="*/ 60378 h 2993922"/>
              <a:gd name="connsiteX6596" fmla="*/ 158856 w 8938307"/>
              <a:gd name="connsiteY6596" fmla="*/ 65674 h 2993922"/>
              <a:gd name="connsiteX6597" fmla="*/ 158856 w 8938307"/>
              <a:gd name="connsiteY6597" fmla="*/ 70968 h 2993922"/>
              <a:gd name="connsiteX6598" fmla="*/ 148265 w 8938307"/>
              <a:gd name="connsiteY6598" fmla="*/ 60378 h 2993922"/>
              <a:gd name="connsiteX6599" fmla="*/ 190627 w 8938307"/>
              <a:gd name="connsiteY6599" fmla="*/ 49787 h 2993922"/>
              <a:gd name="connsiteX6600" fmla="*/ 201217 w 8938307"/>
              <a:gd name="connsiteY6600" fmla="*/ 49787 h 2993922"/>
              <a:gd name="connsiteX6601" fmla="*/ 206512 w 8938307"/>
              <a:gd name="connsiteY6601" fmla="*/ 55083 h 2993922"/>
              <a:gd name="connsiteX6602" fmla="*/ 211808 w 8938307"/>
              <a:gd name="connsiteY6602" fmla="*/ 60378 h 2993922"/>
              <a:gd name="connsiteX6603" fmla="*/ 201217 w 8938307"/>
              <a:gd name="connsiteY6603" fmla="*/ 65674 h 2993922"/>
              <a:gd name="connsiteX6604" fmla="*/ 180037 w 8938307"/>
              <a:gd name="connsiteY6604" fmla="*/ 70968 h 2993922"/>
              <a:gd name="connsiteX6605" fmla="*/ 190627 w 8938307"/>
              <a:gd name="connsiteY6605" fmla="*/ 49787 h 2993922"/>
              <a:gd name="connsiteX6606" fmla="*/ 308703 w 8938307"/>
              <a:gd name="connsiteY6606" fmla="*/ 0 h 2993922"/>
              <a:gd name="connsiteX6607" fmla="*/ 6631666 w 8938307"/>
              <a:gd name="connsiteY6607" fmla="*/ 0 h 2993922"/>
              <a:gd name="connsiteX6608" fmla="*/ 6640188 w 8938307"/>
              <a:gd name="connsiteY6608" fmla="*/ 2131 h 2993922"/>
              <a:gd name="connsiteX6609" fmla="*/ 6661368 w 8938307"/>
              <a:gd name="connsiteY6609" fmla="*/ 7426 h 2993922"/>
              <a:gd name="connsiteX6610" fmla="*/ 6703730 w 8938307"/>
              <a:gd name="connsiteY6610" fmla="*/ 28607 h 2993922"/>
              <a:gd name="connsiteX6611" fmla="*/ 6724910 w 8938307"/>
              <a:gd name="connsiteY6611" fmla="*/ 44493 h 2993922"/>
              <a:gd name="connsiteX6612" fmla="*/ 6735502 w 8938307"/>
              <a:gd name="connsiteY6612" fmla="*/ 49787 h 2993922"/>
              <a:gd name="connsiteX6613" fmla="*/ 6756682 w 8938307"/>
              <a:gd name="connsiteY6613" fmla="*/ 60378 h 2993922"/>
              <a:gd name="connsiteX6614" fmla="*/ 6820224 w 8938307"/>
              <a:gd name="connsiteY6614" fmla="*/ 81559 h 2993922"/>
              <a:gd name="connsiteX6615" fmla="*/ 6841406 w 8938307"/>
              <a:gd name="connsiteY6615" fmla="*/ 81559 h 2993922"/>
              <a:gd name="connsiteX6616" fmla="*/ 6846700 w 8938307"/>
              <a:gd name="connsiteY6616" fmla="*/ 86854 h 2993922"/>
              <a:gd name="connsiteX6617" fmla="*/ 6862587 w 8938307"/>
              <a:gd name="connsiteY6617" fmla="*/ 92149 h 2993922"/>
              <a:gd name="connsiteX6618" fmla="*/ 6883766 w 8938307"/>
              <a:gd name="connsiteY6618" fmla="*/ 102739 h 2993922"/>
              <a:gd name="connsiteX6619" fmla="*/ 6899652 w 8938307"/>
              <a:gd name="connsiteY6619" fmla="*/ 108035 h 2993922"/>
              <a:gd name="connsiteX6620" fmla="*/ 6915539 w 8938307"/>
              <a:gd name="connsiteY6620" fmla="*/ 113330 h 2993922"/>
              <a:gd name="connsiteX6621" fmla="*/ 6926129 w 8938307"/>
              <a:gd name="connsiteY6621" fmla="*/ 113330 h 2993922"/>
              <a:gd name="connsiteX6622" fmla="*/ 6931424 w 8938307"/>
              <a:gd name="connsiteY6622" fmla="*/ 129216 h 2993922"/>
              <a:gd name="connsiteX6623" fmla="*/ 6957900 w 8938307"/>
              <a:gd name="connsiteY6623" fmla="*/ 134511 h 2993922"/>
              <a:gd name="connsiteX6624" fmla="*/ 6968491 w 8938307"/>
              <a:gd name="connsiteY6624" fmla="*/ 134511 h 2993922"/>
              <a:gd name="connsiteX6625" fmla="*/ 6957900 w 8938307"/>
              <a:gd name="connsiteY6625" fmla="*/ 145101 h 2993922"/>
              <a:gd name="connsiteX6626" fmla="*/ 7026737 w 8938307"/>
              <a:gd name="connsiteY6626" fmla="*/ 166282 h 2993922"/>
              <a:gd name="connsiteX6627" fmla="*/ 7074395 w 8938307"/>
              <a:gd name="connsiteY6627" fmla="*/ 176872 h 2993922"/>
              <a:gd name="connsiteX6628" fmla="*/ 7084985 w 8938307"/>
              <a:gd name="connsiteY6628" fmla="*/ 166282 h 2993922"/>
              <a:gd name="connsiteX6629" fmla="*/ 7116756 w 8938307"/>
              <a:gd name="connsiteY6629" fmla="*/ 182168 h 2993922"/>
              <a:gd name="connsiteX6630" fmla="*/ 7127347 w 8938307"/>
              <a:gd name="connsiteY6630" fmla="*/ 198053 h 2993922"/>
              <a:gd name="connsiteX6631" fmla="*/ 7137937 w 8938307"/>
              <a:gd name="connsiteY6631" fmla="*/ 208645 h 2993922"/>
              <a:gd name="connsiteX6632" fmla="*/ 7137937 w 8938307"/>
              <a:gd name="connsiteY6632" fmla="*/ 198053 h 2993922"/>
              <a:gd name="connsiteX6633" fmla="*/ 7159118 w 8938307"/>
              <a:gd name="connsiteY6633" fmla="*/ 208645 h 2993922"/>
              <a:gd name="connsiteX6634" fmla="*/ 7180299 w 8938307"/>
              <a:gd name="connsiteY6634" fmla="*/ 219234 h 2993922"/>
              <a:gd name="connsiteX6635" fmla="*/ 7222660 w 8938307"/>
              <a:gd name="connsiteY6635" fmla="*/ 229824 h 2993922"/>
              <a:gd name="connsiteX6636" fmla="*/ 7249136 w 8938307"/>
              <a:gd name="connsiteY6636" fmla="*/ 251005 h 2993922"/>
              <a:gd name="connsiteX6637" fmla="*/ 7275612 w 8938307"/>
              <a:gd name="connsiteY6637" fmla="*/ 261597 h 2993922"/>
              <a:gd name="connsiteX6638" fmla="*/ 7307384 w 8938307"/>
              <a:gd name="connsiteY6638" fmla="*/ 272186 h 2993922"/>
              <a:gd name="connsiteX6639" fmla="*/ 7307384 w 8938307"/>
              <a:gd name="connsiteY6639" fmla="*/ 282776 h 2993922"/>
              <a:gd name="connsiteX6640" fmla="*/ 7317974 w 8938307"/>
              <a:gd name="connsiteY6640" fmla="*/ 282776 h 2993922"/>
              <a:gd name="connsiteX6641" fmla="*/ 7370926 w 8938307"/>
              <a:gd name="connsiteY6641" fmla="*/ 293368 h 2993922"/>
              <a:gd name="connsiteX6642" fmla="*/ 7392107 w 8938307"/>
              <a:gd name="connsiteY6642" fmla="*/ 298662 h 2993922"/>
              <a:gd name="connsiteX6643" fmla="*/ 7402697 w 8938307"/>
              <a:gd name="connsiteY6643" fmla="*/ 303957 h 2993922"/>
              <a:gd name="connsiteX6644" fmla="*/ 7423878 w 8938307"/>
              <a:gd name="connsiteY6644" fmla="*/ 325139 h 2993922"/>
              <a:gd name="connsiteX6645" fmla="*/ 7413288 w 8938307"/>
              <a:gd name="connsiteY6645" fmla="*/ 314549 h 2993922"/>
              <a:gd name="connsiteX6646" fmla="*/ 7413288 w 8938307"/>
              <a:gd name="connsiteY6646" fmla="*/ 325139 h 2993922"/>
              <a:gd name="connsiteX6647" fmla="*/ 7423878 w 8938307"/>
              <a:gd name="connsiteY6647" fmla="*/ 325139 h 2993922"/>
              <a:gd name="connsiteX6648" fmla="*/ 7423878 w 8938307"/>
              <a:gd name="connsiteY6648" fmla="*/ 335728 h 2993922"/>
              <a:gd name="connsiteX6649" fmla="*/ 7434468 w 8938307"/>
              <a:gd name="connsiteY6649" fmla="*/ 346320 h 2993922"/>
              <a:gd name="connsiteX6650" fmla="*/ 7445059 w 8938307"/>
              <a:gd name="connsiteY6650" fmla="*/ 372795 h 2993922"/>
              <a:gd name="connsiteX6651" fmla="*/ 7466240 w 8938307"/>
              <a:gd name="connsiteY6651" fmla="*/ 378091 h 2993922"/>
              <a:gd name="connsiteX6652" fmla="*/ 7487420 w 8938307"/>
              <a:gd name="connsiteY6652" fmla="*/ 378091 h 2993922"/>
              <a:gd name="connsiteX6653" fmla="*/ 7466240 w 8938307"/>
              <a:gd name="connsiteY6653" fmla="*/ 367501 h 2993922"/>
              <a:gd name="connsiteX6654" fmla="*/ 7445059 w 8938307"/>
              <a:gd name="connsiteY6654" fmla="*/ 356909 h 2993922"/>
              <a:gd name="connsiteX6655" fmla="*/ 7445059 w 8938307"/>
              <a:gd name="connsiteY6655" fmla="*/ 351614 h 2993922"/>
              <a:gd name="connsiteX6656" fmla="*/ 7434468 w 8938307"/>
              <a:gd name="connsiteY6656" fmla="*/ 335728 h 2993922"/>
              <a:gd name="connsiteX6657" fmla="*/ 7445059 w 8938307"/>
              <a:gd name="connsiteY6657" fmla="*/ 335728 h 2993922"/>
              <a:gd name="connsiteX6658" fmla="*/ 7466240 w 8938307"/>
              <a:gd name="connsiteY6658" fmla="*/ 346320 h 2993922"/>
              <a:gd name="connsiteX6659" fmla="*/ 7490068 w 8938307"/>
              <a:gd name="connsiteY6659" fmla="*/ 354262 h 2993922"/>
              <a:gd name="connsiteX6660" fmla="*/ 7498011 w 8938307"/>
              <a:gd name="connsiteY6660" fmla="*/ 346320 h 2993922"/>
              <a:gd name="connsiteX6661" fmla="*/ 7508601 w 8938307"/>
              <a:gd name="connsiteY6661" fmla="*/ 356909 h 2993922"/>
              <a:gd name="connsiteX6662" fmla="*/ 7498011 w 8938307"/>
              <a:gd name="connsiteY6662" fmla="*/ 356909 h 2993922"/>
              <a:gd name="connsiteX6663" fmla="*/ 7519192 w 8938307"/>
              <a:gd name="connsiteY6663" fmla="*/ 367501 h 2993922"/>
              <a:gd name="connsiteX6664" fmla="*/ 7529782 w 8938307"/>
              <a:gd name="connsiteY6664" fmla="*/ 367501 h 2993922"/>
              <a:gd name="connsiteX6665" fmla="*/ 7529782 w 8938307"/>
              <a:gd name="connsiteY6665" fmla="*/ 356909 h 2993922"/>
              <a:gd name="connsiteX6666" fmla="*/ 7540374 w 8938307"/>
              <a:gd name="connsiteY6666" fmla="*/ 367501 h 2993922"/>
              <a:gd name="connsiteX6667" fmla="*/ 7572144 w 8938307"/>
              <a:gd name="connsiteY6667" fmla="*/ 378091 h 2993922"/>
              <a:gd name="connsiteX6668" fmla="*/ 7588030 w 8938307"/>
              <a:gd name="connsiteY6668" fmla="*/ 383386 h 2993922"/>
              <a:gd name="connsiteX6669" fmla="*/ 7625096 w 8938307"/>
              <a:gd name="connsiteY6669" fmla="*/ 399272 h 2993922"/>
              <a:gd name="connsiteX6670" fmla="*/ 7995760 w 8938307"/>
              <a:gd name="connsiteY6670" fmla="*/ 505176 h 2993922"/>
              <a:gd name="connsiteX6671" fmla="*/ 8080483 w 8938307"/>
              <a:gd name="connsiteY6671" fmla="*/ 526357 h 2993922"/>
              <a:gd name="connsiteX6672" fmla="*/ 8186387 w 8938307"/>
              <a:gd name="connsiteY6672" fmla="*/ 558128 h 2993922"/>
              <a:gd name="connsiteX6673" fmla="*/ 8191683 w 8938307"/>
              <a:gd name="connsiteY6673" fmla="*/ 563423 h 2993922"/>
              <a:gd name="connsiteX6674" fmla="*/ 8207569 w 8938307"/>
              <a:gd name="connsiteY6674" fmla="*/ 568718 h 2993922"/>
              <a:gd name="connsiteX6675" fmla="*/ 8260521 w 8938307"/>
              <a:gd name="connsiteY6675" fmla="*/ 579309 h 2993922"/>
              <a:gd name="connsiteX6676" fmla="*/ 8429968 w 8938307"/>
              <a:gd name="connsiteY6676" fmla="*/ 632261 h 2993922"/>
              <a:gd name="connsiteX6677" fmla="*/ 8461739 w 8938307"/>
              <a:gd name="connsiteY6677" fmla="*/ 637555 h 2993922"/>
              <a:gd name="connsiteX6678" fmla="*/ 8498805 w 8938307"/>
              <a:gd name="connsiteY6678" fmla="*/ 648146 h 2993922"/>
              <a:gd name="connsiteX6679" fmla="*/ 8514691 w 8938307"/>
              <a:gd name="connsiteY6679" fmla="*/ 653442 h 2993922"/>
              <a:gd name="connsiteX6680" fmla="*/ 8482920 w 8938307"/>
              <a:gd name="connsiteY6680" fmla="*/ 653442 h 2993922"/>
              <a:gd name="connsiteX6681" fmla="*/ 8472329 w 8938307"/>
              <a:gd name="connsiteY6681" fmla="*/ 653442 h 2993922"/>
              <a:gd name="connsiteX6682" fmla="*/ 8451148 w 8938307"/>
              <a:gd name="connsiteY6682" fmla="*/ 653442 h 2993922"/>
              <a:gd name="connsiteX6683" fmla="*/ 8435262 w 8938307"/>
              <a:gd name="connsiteY6683" fmla="*/ 648146 h 2993922"/>
              <a:gd name="connsiteX6684" fmla="*/ 8429968 w 8938307"/>
              <a:gd name="connsiteY6684" fmla="*/ 642851 h 2993922"/>
              <a:gd name="connsiteX6685" fmla="*/ 8403491 w 8938307"/>
              <a:gd name="connsiteY6685" fmla="*/ 632261 h 2993922"/>
              <a:gd name="connsiteX6686" fmla="*/ 8377016 w 8938307"/>
              <a:gd name="connsiteY6686" fmla="*/ 632261 h 2993922"/>
              <a:gd name="connsiteX6687" fmla="*/ 8355835 w 8938307"/>
              <a:gd name="connsiteY6687" fmla="*/ 621670 h 2993922"/>
              <a:gd name="connsiteX6688" fmla="*/ 8324064 w 8938307"/>
              <a:gd name="connsiteY6688" fmla="*/ 621670 h 2993922"/>
              <a:gd name="connsiteX6689" fmla="*/ 8281702 w 8938307"/>
              <a:gd name="connsiteY6689" fmla="*/ 611080 h 2993922"/>
              <a:gd name="connsiteX6690" fmla="*/ 8271112 w 8938307"/>
              <a:gd name="connsiteY6690" fmla="*/ 611080 h 2993922"/>
              <a:gd name="connsiteX6691" fmla="*/ 8207569 w 8938307"/>
              <a:gd name="connsiteY6691" fmla="*/ 589899 h 2993922"/>
              <a:gd name="connsiteX6692" fmla="*/ 8154617 w 8938307"/>
              <a:gd name="connsiteY6692" fmla="*/ 574013 h 2993922"/>
              <a:gd name="connsiteX6693" fmla="*/ 8144027 w 8938307"/>
              <a:gd name="connsiteY6693" fmla="*/ 568718 h 2993922"/>
              <a:gd name="connsiteX6694" fmla="*/ 8138731 w 8938307"/>
              <a:gd name="connsiteY6694" fmla="*/ 558128 h 2993922"/>
              <a:gd name="connsiteX6695" fmla="*/ 8133435 w 8938307"/>
              <a:gd name="connsiteY6695" fmla="*/ 558128 h 2993922"/>
              <a:gd name="connsiteX6696" fmla="*/ 8101664 w 8938307"/>
              <a:gd name="connsiteY6696" fmla="*/ 558128 h 2993922"/>
              <a:gd name="connsiteX6697" fmla="*/ 8091075 w 8938307"/>
              <a:gd name="connsiteY6697" fmla="*/ 558128 h 2993922"/>
              <a:gd name="connsiteX6698" fmla="*/ 8059302 w 8938307"/>
              <a:gd name="connsiteY6698" fmla="*/ 536947 h 2993922"/>
              <a:gd name="connsiteX6699" fmla="*/ 8048712 w 8938307"/>
              <a:gd name="connsiteY6699" fmla="*/ 536947 h 2993922"/>
              <a:gd name="connsiteX6700" fmla="*/ 8027531 w 8938307"/>
              <a:gd name="connsiteY6700" fmla="*/ 536947 h 2993922"/>
              <a:gd name="connsiteX6701" fmla="*/ 8006350 w 8938307"/>
              <a:gd name="connsiteY6701" fmla="*/ 536947 h 2993922"/>
              <a:gd name="connsiteX6702" fmla="*/ 7990465 w 8938307"/>
              <a:gd name="connsiteY6702" fmla="*/ 531651 h 2993922"/>
              <a:gd name="connsiteX6703" fmla="*/ 7979875 w 8938307"/>
              <a:gd name="connsiteY6703" fmla="*/ 526357 h 2993922"/>
              <a:gd name="connsiteX6704" fmla="*/ 7963990 w 8938307"/>
              <a:gd name="connsiteY6704" fmla="*/ 526357 h 2993922"/>
              <a:gd name="connsiteX6705" fmla="*/ 7953398 w 8938307"/>
              <a:gd name="connsiteY6705" fmla="*/ 526357 h 2993922"/>
              <a:gd name="connsiteX6706" fmla="*/ 7921627 w 8938307"/>
              <a:gd name="connsiteY6706" fmla="*/ 515766 h 2993922"/>
              <a:gd name="connsiteX6707" fmla="*/ 7921627 w 8938307"/>
              <a:gd name="connsiteY6707" fmla="*/ 521061 h 2993922"/>
              <a:gd name="connsiteX6708" fmla="*/ 7932219 w 8938307"/>
              <a:gd name="connsiteY6708" fmla="*/ 526357 h 2993922"/>
              <a:gd name="connsiteX6709" fmla="*/ 7948104 w 8938307"/>
              <a:gd name="connsiteY6709" fmla="*/ 531651 h 2993922"/>
              <a:gd name="connsiteX6710" fmla="*/ 7953398 w 8938307"/>
              <a:gd name="connsiteY6710" fmla="*/ 536947 h 2993922"/>
              <a:gd name="connsiteX6711" fmla="*/ 7958694 w 8938307"/>
              <a:gd name="connsiteY6711" fmla="*/ 536947 h 2993922"/>
              <a:gd name="connsiteX6712" fmla="*/ 7969284 w 8938307"/>
              <a:gd name="connsiteY6712" fmla="*/ 536947 h 2993922"/>
              <a:gd name="connsiteX6713" fmla="*/ 7985171 w 8938307"/>
              <a:gd name="connsiteY6713" fmla="*/ 542242 h 2993922"/>
              <a:gd name="connsiteX6714" fmla="*/ 8006350 w 8938307"/>
              <a:gd name="connsiteY6714" fmla="*/ 552832 h 2993922"/>
              <a:gd name="connsiteX6715" fmla="*/ 8016942 w 8938307"/>
              <a:gd name="connsiteY6715" fmla="*/ 552832 h 2993922"/>
              <a:gd name="connsiteX6716" fmla="*/ 8027531 w 8938307"/>
              <a:gd name="connsiteY6716" fmla="*/ 558128 h 2993922"/>
              <a:gd name="connsiteX6717" fmla="*/ 8043417 w 8938307"/>
              <a:gd name="connsiteY6717" fmla="*/ 563423 h 2993922"/>
              <a:gd name="connsiteX6718" fmla="*/ 8059302 w 8938307"/>
              <a:gd name="connsiteY6718" fmla="*/ 568718 h 2993922"/>
              <a:gd name="connsiteX6719" fmla="*/ 8106960 w 8938307"/>
              <a:gd name="connsiteY6719" fmla="*/ 574013 h 2993922"/>
              <a:gd name="connsiteX6720" fmla="*/ 8128141 w 8938307"/>
              <a:gd name="connsiteY6720" fmla="*/ 584603 h 2993922"/>
              <a:gd name="connsiteX6721" fmla="*/ 8144027 w 8938307"/>
              <a:gd name="connsiteY6721" fmla="*/ 589899 h 2993922"/>
              <a:gd name="connsiteX6722" fmla="*/ 8154617 w 8938307"/>
              <a:gd name="connsiteY6722" fmla="*/ 589899 h 2993922"/>
              <a:gd name="connsiteX6723" fmla="*/ 8154617 w 8938307"/>
              <a:gd name="connsiteY6723" fmla="*/ 600490 h 2993922"/>
              <a:gd name="connsiteX6724" fmla="*/ 8165206 w 8938307"/>
              <a:gd name="connsiteY6724" fmla="*/ 600490 h 2993922"/>
              <a:gd name="connsiteX6725" fmla="*/ 8165206 w 8938307"/>
              <a:gd name="connsiteY6725" fmla="*/ 589899 h 2993922"/>
              <a:gd name="connsiteX6726" fmla="*/ 8175798 w 8938307"/>
              <a:gd name="connsiteY6726" fmla="*/ 600490 h 2993922"/>
              <a:gd name="connsiteX6727" fmla="*/ 8196979 w 8938307"/>
              <a:gd name="connsiteY6727" fmla="*/ 611080 h 2993922"/>
              <a:gd name="connsiteX6728" fmla="*/ 8234045 w 8938307"/>
              <a:gd name="connsiteY6728" fmla="*/ 611080 h 2993922"/>
              <a:gd name="connsiteX6729" fmla="*/ 8324064 w 8938307"/>
              <a:gd name="connsiteY6729" fmla="*/ 632261 h 2993922"/>
              <a:gd name="connsiteX6730" fmla="*/ 8361130 w 8938307"/>
              <a:gd name="connsiteY6730" fmla="*/ 642851 h 2993922"/>
              <a:gd name="connsiteX6731" fmla="*/ 8382310 w 8938307"/>
              <a:gd name="connsiteY6731" fmla="*/ 648146 h 2993922"/>
              <a:gd name="connsiteX6732" fmla="*/ 8398196 w 8938307"/>
              <a:gd name="connsiteY6732" fmla="*/ 642851 h 2993922"/>
              <a:gd name="connsiteX6733" fmla="*/ 8398196 w 8938307"/>
              <a:gd name="connsiteY6733" fmla="*/ 653442 h 2993922"/>
              <a:gd name="connsiteX6734" fmla="*/ 8429968 w 8938307"/>
              <a:gd name="connsiteY6734" fmla="*/ 664031 h 2993922"/>
              <a:gd name="connsiteX6735" fmla="*/ 8461739 w 8938307"/>
              <a:gd name="connsiteY6735" fmla="*/ 664031 h 2993922"/>
              <a:gd name="connsiteX6736" fmla="*/ 8472329 w 8938307"/>
              <a:gd name="connsiteY6736" fmla="*/ 664031 h 2993922"/>
              <a:gd name="connsiteX6737" fmla="*/ 8493510 w 8938307"/>
              <a:gd name="connsiteY6737" fmla="*/ 674621 h 2993922"/>
              <a:gd name="connsiteX6738" fmla="*/ 8525281 w 8938307"/>
              <a:gd name="connsiteY6738" fmla="*/ 685213 h 2993922"/>
              <a:gd name="connsiteX6739" fmla="*/ 8514691 w 8938307"/>
              <a:gd name="connsiteY6739" fmla="*/ 685213 h 2993922"/>
              <a:gd name="connsiteX6740" fmla="*/ 8504100 w 8938307"/>
              <a:gd name="connsiteY6740" fmla="*/ 695803 h 2993922"/>
              <a:gd name="connsiteX6741" fmla="*/ 8493510 w 8938307"/>
              <a:gd name="connsiteY6741" fmla="*/ 695803 h 2993922"/>
              <a:gd name="connsiteX6742" fmla="*/ 8493510 w 8938307"/>
              <a:gd name="connsiteY6742" fmla="*/ 706394 h 2993922"/>
              <a:gd name="connsiteX6743" fmla="*/ 8482920 w 8938307"/>
              <a:gd name="connsiteY6743" fmla="*/ 706394 h 2993922"/>
              <a:gd name="connsiteX6744" fmla="*/ 8472329 w 8938307"/>
              <a:gd name="connsiteY6744" fmla="*/ 706394 h 2993922"/>
              <a:gd name="connsiteX6745" fmla="*/ 8472329 w 8938307"/>
              <a:gd name="connsiteY6745" fmla="*/ 695803 h 2993922"/>
              <a:gd name="connsiteX6746" fmla="*/ 8456443 w 8938307"/>
              <a:gd name="connsiteY6746" fmla="*/ 695803 h 2993922"/>
              <a:gd name="connsiteX6747" fmla="*/ 8435262 w 8938307"/>
              <a:gd name="connsiteY6747" fmla="*/ 706394 h 2993922"/>
              <a:gd name="connsiteX6748" fmla="*/ 8419377 w 8938307"/>
              <a:gd name="connsiteY6748" fmla="*/ 706394 h 2993922"/>
              <a:gd name="connsiteX6749" fmla="*/ 8419377 w 8938307"/>
              <a:gd name="connsiteY6749" fmla="*/ 695803 h 2993922"/>
              <a:gd name="connsiteX6750" fmla="*/ 8408787 w 8938307"/>
              <a:gd name="connsiteY6750" fmla="*/ 685213 h 2993922"/>
              <a:gd name="connsiteX6751" fmla="*/ 8403491 w 8938307"/>
              <a:gd name="connsiteY6751" fmla="*/ 685213 h 2993922"/>
              <a:gd name="connsiteX6752" fmla="*/ 8387606 w 8938307"/>
              <a:gd name="connsiteY6752" fmla="*/ 685213 h 2993922"/>
              <a:gd name="connsiteX6753" fmla="*/ 8377016 w 8938307"/>
              <a:gd name="connsiteY6753" fmla="*/ 685213 h 2993922"/>
              <a:gd name="connsiteX6754" fmla="*/ 8366425 w 8938307"/>
              <a:gd name="connsiteY6754" fmla="*/ 685213 h 2993922"/>
              <a:gd name="connsiteX6755" fmla="*/ 8302883 w 8938307"/>
              <a:gd name="connsiteY6755" fmla="*/ 653442 h 2993922"/>
              <a:gd name="connsiteX6756" fmla="*/ 8249931 w 8938307"/>
              <a:gd name="connsiteY6756" fmla="*/ 648146 h 2993922"/>
              <a:gd name="connsiteX6757" fmla="*/ 8212864 w 8938307"/>
              <a:gd name="connsiteY6757" fmla="*/ 642851 h 2993922"/>
              <a:gd name="connsiteX6758" fmla="*/ 8181093 w 8938307"/>
              <a:gd name="connsiteY6758" fmla="*/ 632261 h 2993922"/>
              <a:gd name="connsiteX6759" fmla="*/ 8138731 w 8938307"/>
              <a:gd name="connsiteY6759" fmla="*/ 621670 h 2993922"/>
              <a:gd name="connsiteX6760" fmla="*/ 8106960 w 8938307"/>
              <a:gd name="connsiteY6760" fmla="*/ 616375 h 2993922"/>
              <a:gd name="connsiteX6761" fmla="*/ 8091075 w 8938307"/>
              <a:gd name="connsiteY6761" fmla="*/ 605784 h 2993922"/>
              <a:gd name="connsiteX6762" fmla="*/ 8069894 w 8938307"/>
              <a:gd name="connsiteY6762" fmla="*/ 611080 h 2993922"/>
              <a:gd name="connsiteX6763" fmla="*/ 8096369 w 8938307"/>
              <a:gd name="connsiteY6763" fmla="*/ 621670 h 2993922"/>
              <a:gd name="connsiteX6764" fmla="*/ 8112254 w 8938307"/>
              <a:gd name="connsiteY6764" fmla="*/ 632261 h 2993922"/>
              <a:gd name="connsiteX6765" fmla="*/ 8154617 w 8938307"/>
              <a:gd name="connsiteY6765" fmla="*/ 642851 h 2993922"/>
              <a:gd name="connsiteX6766" fmla="*/ 8165206 w 8938307"/>
              <a:gd name="connsiteY6766" fmla="*/ 653442 h 2993922"/>
              <a:gd name="connsiteX6767" fmla="*/ 8207569 w 8938307"/>
              <a:gd name="connsiteY6767" fmla="*/ 664031 h 2993922"/>
              <a:gd name="connsiteX6768" fmla="*/ 8228750 w 8938307"/>
              <a:gd name="connsiteY6768" fmla="*/ 664031 h 2993922"/>
              <a:gd name="connsiteX6769" fmla="*/ 8234045 w 8938307"/>
              <a:gd name="connsiteY6769" fmla="*/ 658736 h 2993922"/>
              <a:gd name="connsiteX6770" fmla="*/ 8249931 w 8938307"/>
              <a:gd name="connsiteY6770" fmla="*/ 664031 h 2993922"/>
              <a:gd name="connsiteX6771" fmla="*/ 8271112 w 8938307"/>
              <a:gd name="connsiteY6771" fmla="*/ 674621 h 2993922"/>
              <a:gd name="connsiteX6772" fmla="*/ 8281702 w 8938307"/>
              <a:gd name="connsiteY6772" fmla="*/ 685213 h 2993922"/>
              <a:gd name="connsiteX6773" fmla="*/ 8260521 w 8938307"/>
              <a:gd name="connsiteY6773" fmla="*/ 695803 h 2993922"/>
              <a:gd name="connsiteX6774" fmla="*/ 8271112 w 8938307"/>
              <a:gd name="connsiteY6774" fmla="*/ 706394 h 2993922"/>
              <a:gd name="connsiteX6775" fmla="*/ 8377016 w 8938307"/>
              <a:gd name="connsiteY6775" fmla="*/ 727574 h 2993922"/>
              <a:gd name="connsiteX6776" fmla="*/ 8355835 w 8938307"/>
              <a:gd name="connsiteY6776" fmla="*/ 716984 h 2993922"/>
              <a:gd name="connsiteX6777" fmla="*/ 8313473 w 8938307"/>
              <a:gd name="connsiteY6777" fmla="*/ 706394 h 2993922"/>
              <a:gd name="connsiteX6778" fmla="*/ 8302883 w 8938307"/>
              <a:gd name="connsiteY6778" fmla="*/ 701098 h 2993922"/>
              <a:gd name="connsiteX6779" fmla="*/ 8292291 w 8938307"/>
              <a:gd name="connsiteY6779" fmla="*/ 706394 h 2993922"/>
              <a:gd name="connsiteX6780" fmla="*/ 8292291 w 8938307"/>
              <a:gd name="connsiteY6780" fmla="*/ 695803 h 2993922"/>
              <a:gd name="connsiteX6781" fmla="*/ 8302883 w 8938307"/>
              <a:gd name="connsiteY6781" fmla="*/ 685213 h 2993922"/>
              <a:gd name="connsiteX6782" fmla="*/ 8324064 w 8938307"/>
              <a:gd name="connsiteY6782" fmla="*/ 685213 h 2993922"/>
              <a:gd name="connsiteX6783" fmla="*/ 8355835 w 8938307"/>
              <a:gd name="connsiteY6783" fmla="*/ 695803 h 2993922"/>
              <a:gd name="connsiteX6784" fmla="*/ 8387606 w 8938307"/>
              <a:gd name="connsiteY6784" fmla="*/ 695803 h 2993922"/>
              <a:gd name="connsiteX6785" fmla="*/ 8408787 w 8938307"/>
              <a:gd name="connsiteY6785" fmla="*/ 716984 h 2993922"/>
              <a:gd name="connsiteX6786" fmla="*/ 8419377 w 8938307"/>
              <a:gd name="connsiteY6786" fmla="*/ 727574 h 2993922"/>
              <a:gd name="connsiteX6787" fmla="*/ 8429968 w 8938307"/>
              <a:gd name="connsiteY6787" fmla="*/ 727574 h 2993922"/>
              <a:gd name="connsiteX6788" fmla="*/ 8440558 w 8938307"/>
              <a:gd name="connsiteY6788" fmla="*/ 727574 h 2993922"/>
              <a:gd name="connsiteX6789" fmla="*/ 8461739 w 8938307"/>
              <a:gd name="connsiteY6789" fmla="*/ 727574 h 2993922"/>
              <a:gd name="connsiteX6790" fmla="*/ 8472329 w 8938307"/>
              <a:gd name="connsiteY6790" fmla="*/ 738165 h 2993922"/>
              <a:gd name="connsiteX6791" fmla="*/ 8472329 w 8938307"/>
              <a:gd name="connsiteY6791" fmla="*/ 759346 h 2993922"/>
              <a:gd name="connsiteX6792" fmla="*/ 8493510 w 8938307"/>
              <a:gd name="connsiteY6792" fmla="*/ 769936 h 2993922"/>
              <a:gd name="connsiteX6793" fmla="*/ 8461739 w 8938307"/>
              <a:gd name="connsiteY6793" fmla="*/ 780526 h 2993922"/>
              <a:gd name="connsiteX6794" fmla="*/ 8461739 w 8938307"/>
              <a:gd name="connsiteY6794" fmla="*/ 769936 h 2993922"/>
              <a:gd name="connsiteX6795" fmla="*/ 8451148 w 8938307"/>
              <a:gd name="connsiteY6795" fmla="*/ 780526 h 2993922"/>
              <a:gd name="connsiteX6796" fmla="*/ 8408787 w 8938307"/>
              <a:gd name="connsiteY6796" fmla="*/ 769936 h 2993922"/>
              <a:gd name="connsiteX6797" fmla="*/ 8345244 w 8938307"/>
              <a:gd name="connsiteY6797" fmla="*/ 769936 h 2993922"/>
              <a:gd name="connsiteX6798" fmla="*/ 8302883 w 8938307"/>
              <a:gd name="connsiteY6798" fmla="*/ 769936 h 2993922"/>
              <a:gd name="connsiteX6799" fmla="*/ 8292291 w 8938307"/>
              <a:gd name="connsiteY6799" fmla="*/ 759346 h 2993922"/>
              <a:gd name="connsiteX6800" fmla="*/ 8292291 w 8938307"/>
              <a:gd name="connsiteY6800" fmla="*/ 748755 h 2993922"/>
              <a:gd name="connsiteX6801" fmla="*/ 8281702 w 8938307"/>
              <a:gd name="connsiteY6801" fmla="*/ 759346 h 2993922"/>
              <a:gd name="connsiteX6802" fmla="*/ 8249931 w 8938307"/>
              <a:gd name="connsiteY6802" fmla="*/ 748755 h 2993922"/>
              <a:gd name="connsiteX6803" fmla="*/ 8239339 w 8938307"/>
              <a:gd name="connsiteY6803" fmla="*/ 748755 h 2993922"/>
              <a:gd name="connsiteX6804" fmla="*/ 8223454 w 8938307"/>
              <a:gd name="connsiteY6804" fmla="*/ 748755 h 2993922"/>
              <a:gd name="connsiteX6805" fmla="*/ 8212864 w 8938307"/>
              <a:gd name="connsiteY6805" fmla="*/ 748755 h 2993922"/>
              <a:gd name="connsiteX6806" fmla="*/ 8207569 w 8938307"/>
              <a:gd name="connsiteY6806" fmla="*/ 748755 h 2993922"/>
              <a:gd name="connsiteX6807" fmla="*/ 8175798 w 8938307"/>
              <a:gd name="connsiteY6807" fmla="*/ 738165 h 2993922"/>
              <a:gd name="connsiteX6808" fmla="*/ 8181093 w 8938307"/>
              <a:gd name="connsiteY6808" fmla="*/ 748755 h 2993922"/>
              <a:gd name="connsiteX6809" fmla="*/ 8196979 w 8938307"/>
              <a:gd name="connsiteY6809" fmla="*/ 748755 h 2993922"/>
              <a:gd name="connsiteX6810" fmla="*/ 8218160 w 8938307"/>
              <a:gd name="connsiteY6810" fmla="*/ 759346 h 2993922"/>
              <a:gd name="connsiteX6811" fmla="*/ 8234045 w 8938307"/>
              <a:gd name="connsiteY6811" fmla="*/ 759346 h 2993922"/>
              <a:gd name="connsiteX6812" fmla="*/ 8239339 w 8938307"/>
              <a:gd name="connsiteY6812" fmla="*/ 769936 h 2993922"/>
              <a:gd name="connsiteX6813" fmla="*/ 8234045 w 8938307"/>
              <a:gd name="connsiteY6813" fmla="*/ 775231 h 2993922"/>
              <a:gd name="connsiteX6814" fmla="*/ 8218160 w 8938307"/>
              <a:gd name="connsiteY6814" fmla="*/ 780526 h 2993922"/>
              <a:gd name="connsiteX6815" fmla="*/ 8207569 w 8938307"/>
              <a:gd name="connsiteY6815" fmla="*/ 780526 h 2993922"/>
              <a:gd name="connsiteX6816" fmla="*/ 8398196 w 8938307"/>
              <a:gd name="connsiteY6816" fmla="*/ 822888 h 2993922"/>
              <a:gd name="connsiteX6817" fmla="*/ 8461739 w 8938307"/>
              <a:gd name="connsiteY6817" fmla="*/ 833478 h 2993922"/>
              <a:gd name="connsiteX6818" fmla="*/ 8482920 w 8938307"/>
              <a:gd name="connsiteY6818" fmla="*/ 844069 h 2993922"/>
              <a:gd name="connsiteX6819" fmla="*/ 8461739 w 8938307"/>
              <a:gd name="connsiteY6819" fmla="*/ 844069 h 2993922"/>
              <a:gd name="connsiteX6820" fmla="*/ 8398196 w 8938307"/>
              <a:gd name="connsiteY6820" fmla="*/ 854659 h 2993922"/>
              <a:gd name="connsiteX6821" fmla="*/ 8377016 w 8938307"/>
              <a:gd name="connsiteY6821" fmla="*/ 854659 h 2993922"/>
              <a:gd name="connsiteX6822" fmla="*/ 8355835 w 8938307"/>
              <a:gd name="connsiteY6822" fmla="*/ 854659 h 2993922"/>
              <a:gd name="connsiteX6823" fmla="*/ 8345244 w 8938307"/>
              <a:gd name="connsiteY6823" fmla="*/ 844069 h 2993922"/>
              <a:gd name="connsiteX6824" fmla="*/ 8324064 w 8938307"/>
              <a:gd name="connsiteY6824" fmla="*/ 844069 h 2993922"/>
              <a:gd name="connsiteX6825" fmla="*/ 8218160 w 8938307"/>
              <a:gd name="connsiteY6825" fmla="*/ 833478 h 2993922"/>
              <a:gd name="connsiteX6826" fmla="*/ 8212864 w 8938307"/>
              <a:gd name="connsiteY6826" fmla="*/ 833478 h 2993922"/>
              <a:gd name="connsiteX6827" fmla="*/ 8196979 w 8938307"/>
              <a:gd name="connsiteY6827" fmla="*/ 833478 h 2993922"/>
              <a:gd name="connsiteX6828" fmla="*/ 8196979 w 8938307"/>
              <a:gd name="connsiteY6828" fmla="*/ 844069 h 2993922"/>
              <a:gd name="connsiteX6829" fmla="*/ 8228750 w 8938307"/>
              <a:gd name="connsiteY6829" fmla="*/ 854659 h 2993922"/>
              <a:gd name="connsiteX6830" fmla="*/ 8260521 w 8938307"/>
              <a:gd name="connsiteY6830" fmla="*/ 865250 h 2993922"/>
              <a:gd name="connsiteX6831" fmla="*/ 8313473 w 8938307"/>
              <a:gd name="connsiteY6831" fmla="*/ 875840 h 2993922"/>
              <a:gd name="connsiteX6832" fmla="*/ 8355835 w 8938307"/>
              <a:gd name="connsiteY6832" fmla="*/ 875840 h 2993922"/>
              <a:gd name="connsiteX6833" fmla="*/ 8377016 w 8938307"/>
              <a:gd name="connsiteY6833" fmla="*/ 897021 h 2993922"/>
              <a:gd name="connsiteX6834" fmla="*/ 8355835 w 8938307"/>
              <a:gd name="connsiteY6834" fmla="*/ 886431 h 2993922"/>
              <a:gd name="connsiteX6835" fmla="*/ 8334654 w 8938307"/>
              <a:gd name="connsiteY6835" fmla="*/ 886431 h 2993922"/>
              <a:gd name="connsiteX6836" fmla="*/ 8408787 w 8938307"/>
              <a:gd name="connsiteY6836" fmla="*/ 918202 h 2993922"/>
              <a:gd name="connsiteX6837" fmla="*/ 8440558 w 8938307"/>
              <a:gd name="connsiteY6837" fmla="*/ 928792 h 2993922"/>
              <a:gd name="connsiteX6838" fmla="*/ 8429968 w 8938307"/>
              <a:gd name="connsiteY6838" fmla="*/ 939383 h 2993922"/>
              <a:gd name="connsiteX6839" fmla="*/ 8387606 w 8938307"/>
              <a:gd name="connsiteY6839" fmla="*/ 939383 h 2993922"/>
              <a:gd name="connsiteX6840" fmla="*/ 8361130 w 8938307"/>
              <a:gd name="connsiteY6840" fmla="*/ 934087 h 2993922"/>
              <a:gd name="connsiteX6841" fmla="*/ 8345244 w 8938307"/>
              <a:gd name="connsiteY6841" fmla="*/ 928792 h 2993922"/>
              <a:gd name="connsiteX6842" fmla="*/ 8329358 w 8938307"/>
              <a:gd name="connsiteY6842" fmla="*/ 923496 h 2993922"/>
              <a:gd name="connsiteX6843" fmla="*/ 8302883 w 8938307"/>
              <a:gd name="connsiteY6843" fmla="*/ 918202 h 2993922"/>
              <a:gd name="connsiteX6844" fmla="*/ 8292291 w 8938307"/>
              <a:gd name="connsiteY6844" fmla="*/ 912906 h 2993922"/>
              <a:gd name="connsiteX6845" fmla="*/ 8281702 w 8938307"/>
              <a:gd name="connsiteY6845" fmla="*/ 907611 h 2993922"/>
              <a:gd name="connsiteX6846" fmla="*/ 8271112 w 8938307"/>
              <a:gd name="connsiteY6846" fmla="*/ 907611 h 2993922"/>
              <a:gd name="connsiteX6847" fmla="*/ 8260521 w 8938307"/>
              <a:gd name="connsiteY6847" fmla="*/ 897021 h 2993922"/>
              <a:gd name="connsiteX6848" fmla="*/ 8249931 w 8938307"/>
              <a:gd name="connsiteY6848" fmla="*/ 897021 h 2993922"/>
              <a:gd name="connsiteX6849" fmla="*/ 8218160 w 8938307"/>
              <a:gd name="connsiteY6849" fmla="*/ 891725 h 2993922"/>
              <a:gd name="connsiteX6850" fmla="*/ 8181093 w 8938307"/>
              <a:gd name="connsiteY6850" fmla="*/ 886431 h 2993922"/>
              <a:gd name="connsiteX6851" fmla="*/ 8165206 w 8938307"/>
              <a:gd name="connsiteY6851" fmla="*/ 886431 h 2993922"/>
              <a:gd name="connsiteX6852" fmla="*/ 8122846 w 8938307"/>
              <a:gd name="connsiteY6852" fmla="*/ 865250 h 2993922"/>
              <a:gd name="connsiteX6853" fmla="*/ 8106960 w 8938307"/>
              <a:gd name="connsiteY6853" fmla="*/ 859954 h 2993922"/>
              <a:gd name="connsiteX6854" fmla="*/ 8080483 w 8938307"/>
              <a:gd name="connsiteY6854" fmla="*/ 865250 h 2993922"/>
              <a:gd name="connsiteX6855" fmla="*/ 8048712 w 8938307"/>
              <a:gd name="connsiteY6855" fmla="*/ 859954 h 2993922"/>
              <a:gd name="connsiteX6856" fmla="*/ 7995760 w 8938307"/>
              <a:gd name="connsiteY6856" fmla="*/ 844069 h 2993922"/>
              <a:gd name="connsiteX6857" fmla="*/ 7974579 w 8938307"/>
              <a:gd name="connsiteY6857" fmla="*/ 844069 h 2993922"/>
              <a:gd name="connsiteX6858" fmla="*/ 7889856 w 8938307"/>
              <a:gd name="connsiteY6858" fmla="*/ 812298 h 2993922"/>
              <a:gd name="connsiteX6859" fmla="*/ 7900446 w 8938307"/>
              <a:gd name="connsiteY6859" fmla="*/ 822888 h 2993922"/>
              <a:gd name="connsiteX6860" fmla="*/ 7921627 w 8938307"/>
              <a:gd name="connsiteY6860" fmla="*/ 828183 h 2993922"/>
              <a:gd name="connsiteX6861" fmla="*/ 7963990 w 8938307"/>
              <a:gd name="connsiteY6861" fmla="*/ 844069 h 2993922"/>
              <a:gd name="connsiteX6862" fmla="*/ 7990465 w 8938307"/>
              <a:gd name="connsiteY6862" fmla="*/ 859954 h 2993922"/>
              <a:gd name="connsiteX6863" fmla="*/ 8022237 w 8938307"/>
              <a:gd name="connsiteY6863" fmla="*/ 865250 h 2993922"/>
              <a:gd name="connsiteX6864" fmla="*/ 8038123 w 8938307"/>
              <a:gd name="connsiteY6864" fmla="*/ 875840 h 2993922"/>
              <a:gd name="connsiteX6865" fmla="*/ 8069894 w 8938307"/>
              <a:gd name="connsiteY6865" fmla="*/ 886431 h 2993922"/>
              <a:gd name="connsiteX6866" fmla="*/ 8075189 w 8938307"/>
              <a:gd name="connsiteY6866" fmla="*/ 886431 h 2993922"/>
              <a:gd name="connsiteX6867" fmla="*/ 8091075 w 8938307"/>
              <a:gd name="connsiteY6867" fmla="*/ 886431 h 2993922"/>
              <a:gd name="connsiteX6868" fmla="*/ 8106960 w 8938307"/>
              <a:gd name="connsiteY6868" fmla="*/ 891725 h 2993922"/>
              <a:gd name="connsiteX6869" fmla="*/ 8101664 w 8938307"/>
              <a:gd name="connsiteY6869" fmla="*/ 897021 h 2993922"/>
              <a:gd name="connsiteX6870" fmla="*/ 8091075 w 8938307"/>
              <a:gd name="connsiteY6870" fmla="*/ 907611 h 2993922"/>
              <a:gd name="connsiteX6871" fmla="*/ 8101664 w 8938307"/>
              <a:gd name="connsiteY6871" fmla="*/ 907611 h 2993922"/>
              <a:gd name="connsiteX6872" fmla="*/ 8133435 w 8938307"/>
              <a:gd name="connsiteY6872" fmla="*/ 907611 h 2993922"/>
              <a:gd name="connsiteX6873" fmla="*/ 8165206 w 8938307"/>
              <a:gd name="connsiteY6873" fmla="*/ 918202 h 2993922"/>
              <a:gd name="connsiteX6874" fmla="*/ 8186387 w 8938307"/>
              <a:gd name="connsiteY6874" fmla="*/ 928792 h 2993922"/>
              <a:gd name="connsiteX6875" fmla="*/ 8218160 w 8938307"/>
              <a:gd name="connsiteY6875" fmla="*/ 928792 h 2993922"/>
              <a:gd name="connsiteX6876" fmla="*/ 8239339 w 8938307"/>
              <a:gd name="connsiteY6876" fmla="*/ 939383 h 2993922"/>
              <a:gd name="connsiteX6877" fmla="*/ 8281702 w 8938307"/>
              <a:gd name="connsiteY6877" fmla="*/ 960563 h 2993922"/>
              <a:gd name="connsiteX6878" fmla="*/ 8292291 w 8938307"/>
              <a:gd name="connsiteY6878" fmla="*/ 971154 h 2993922"/>
              <a:gd name="connsiteX6879" fmla="*/ 8334654 w 8938307"/>
              <a:gd name="connsiteY6879" fmla="*/ 981744 h 2993922"/>
              <a:gd name="connsiteX6880" fmla="*/ 8456443 w 8938307"/>
              <a:gd name="connsiteY6880" fmla="*/ 1018810 h 2993922"/>
              <a:gd name="connsiteX6881" fmla="*/ 8567641 w 8938307"/>
              <a:gd name="connsiteY6881" fmla="*/ 1034696 h 2993922"/>
              <a:gd name="connsiteX6882" fmla="*/ 8599414 w 8938307"/>
              <a:gd name="connsiteY6882" fmla="*/ 1045287 h 2993922"/>
              <a:gd name="connsiteX6883" fmla="*/ 8610004 w 8938307"/>
              <a:gd name="connsiteY6883" fmla="*/ 1045287 h 2993922"/>
              <a:gd name="connsiteX6884" fmla="*/ 8578233 w 8938307"/>
              <a:gd name="connsiteY6884" fmla="*/ 1050581 h 2993922"/>
              <a:gd name="connsiteX6885" fmla="*/ 8567641 w 8938307"/>
              <a:gd name="connsiteY6885" fmla="*/ 1055877 h 2993922"/>
              <a:gd name="connsiteX6886" fmla="*/ 8567641 w 8938307"/>
              <a:gd name="connsiteY6886" fmla="*/ 1066467 h 2993922"/>
              <a:gd name="connsiteX6887" fmla="*/ 8578233 w 8938307"/>
              <a:gd name="connsiteY6887" fmla="*/ 1066467 h 2993922"/>
              <a:gd name="connsiteX6888" fmla="*/ 8588824 w 8938307"/>
              <a:gd name="connsiteY6888" fmla="*/ 1077058 h 2993922"/>
              <a:gd name="connsiteX6889" fmla="*/ 8615299 w 8938307"/>
              <a:gd name="connsiteY6889" fmla="*/ 1082354 h 2993922"/>
              <a:gd name="connsiteX6890" fmla="*/ 8641775 w 8938307"/>
              <a:gd name="connsiteY6890" fmla="*/ 1087648 h 2993922"/>
              <a:gd name="connsiteX6891" fmla="*/ 8662957 w 8938307"/>
              <a:gd name="connsiteY6891" fmla="*/ 1098239 h 2993922"/>
              <a:gd name="connsiteX6892" fmla="*/ 8715908 w 8938307"/>
              <a:gd name="connsiteY6892" fmla="*/ 1119419 h 2993922"/>
              <a:gd name="connsiteX6893" fmla="*/ 8790041 w 8938307"/>
              <a:gd name="connsiteY6893" fmla="*/ 1140600 h 2993922"/>
              <a:gd name="connsiteX6894" fmla="*/ 8652366 w 8938307"/>
              <a:gd name="connsiteY6894" fmla="*/ 1108829 h 2993922"/>
              <a:gd name="connsiteX6895" fmla="*/ 8610004 w 8938307"/>
              <a:gd name="connsiteY6895" fmla="*/ 1092944 h 2993922"/>
              <a:gd name="connsiteX6896" fmla="*/ 8572938 w 8938307"/>
              <a:gd name="connsiteY6896" fmla="*/ 1082354 h 2993922"/>
              <a:gd name="connsiteX6897" fmla="*/ 8546462 w 8938307"/>
              <a:gd name="connsiteY6897" fmla="*/ 1077058 h 2993922"/>
              <a:gd name="connsiteX6898" fmla="*/ 8493510 w 8938307"/>
              <a:gd name="connsiteY6898" fmla="*/ 1055877 h 2993922"/>
              <a:gd name="connsiteX6899" fmla="*/ 8440558 w 8938307"/>
              <a:gd name="connsiteY6899" fmla="*/ 1055877 h 2993922"/>
              <a:gd name="connsiteX6900" fmla="*/ 8419377 w 8938307"/>
              <a:gd name="connsiteY6900" fmla="*/ 1050581 h 2993922"/>
              <a:gd name="connsiteX6901" fmla="*/ 8392901 w 8938307"/>
              <a:gd name="connsiteY6901" fmla="*/ 1039992 h 2993922"/>
              <a:gd name="connsiteX6902" fmla="*/ 8361130 w 8938307"/>
              <a:gd name="connsiteY6902" fmla="*/ 1034696 h 2993922"/>
              <a:gd name="connsiteX6903" fmla="*/ 8334654 w 8938307"/>
              <a:gd name="connsiteY6903" fmla="*/ 1024106 h 2993922"/>
              <a:gd name="connsiteX6904" fmla="*/ 8302883 w 8938307"/>
              <a:gd name="connsiteY6904" fmla="*/ 1013515 h 2993922"/>
              <a:gd name="connsiteX6905" fmla="*/ 8271112 w 8938307"/>
              <a:gd name="connsiteY6905" fmla="*/ 1013515 h 2993922"/>
              <a:gd name="connsiteX6906" fmla="*/ 8244635 w 8938307"/>
              <a:gd name="connsiteY6906" fmla="*/ 1008220 h 2993922"/>
              <a:gd name="connsiteX6907" fmla="*/ 8228750 w 8938307"/>
              <a:gd name="connsiteY6907" fmla="*/ 997629 h 2993922"/>
              <a:gd name="connsiteX6908" fmla="*/ 8212864 w 8938307"/>
              <a:gd name="connsiteY6908" fmla="*/ 992335 h 2993922"/>
              <a:gd name="connsiteX6909" fmla="*/ 8181093 w 8938307"/>
              <a:gd name="connsiteY6909" fmla="*/ 987040 h 2993922"/>
              <a:gd name="connsiteX6910" fmla="*/ 8149321 w 8938307"/>
              <a:gd name="connsiteY6910" fmla="*/ 976448 h 2993922"/>
              <a:gd name="connsiteX6911" fmla="*/ 8128141 w 8938307"/>
              <a:gd name="connsiteY6911" fmla="*/ 981744 h 2993922"/>
              <a:gd name="connsiteX6912" fmla="*/ 8106960 w 8938307"/>
              <a:gd name="connsiteY6912" fmla="*/ 976448 h 2993922"/>
              <a:gd name="connsiteX6913" fmla="*/ 8085779 w 8938307"/>
              <a:gd name="connsiteY6913" fmla="*/ 971154 h 2993922"/>
              <a:gd name="connsiteX6914" fmla="*/ 8069894 w 8938307"/>
              <a:gd name="connsiteY6914" fmla="*/ 960563 h 2993922"/>
              <a:gd name="connsiteX6915" fmla="*/ 8038123 w 8938307"/>
              <a:gd name="connsiteY6915" fmla="*/ 960563 h 2993922"/>
              <a:gd name="connsiteX6916" fmla="*/ 7995760 w 8938307"/>
              <a:gd name="connsiteY6916" fmla="*/ 949973 h 2993922"/>
              <a:gd name="connsiteX6917" fmla="*/ 7990465 w 8938307"/>
              <a:gd name="connsiteY6917" fmla="*/ 949973 h 2993922"/>
              <a:gd name="connsiteX6918" fmla="*/ 7985171 w 8938307"/>
              <a:gd name="connsiteY6918" fmla="*/ 960563 h 2993922"/>
              <a:gd name="connsiteX6919" fmla="*/ 8016942 w 8938307"/>
              <a:gd name="connsiteY6919" fmla="*/ 976448 h 2993922"/>
              <a:gd name="connsiteX6920" fmla="*/ 8059302 w 8938307"/>
              <a:gd name="connsiteY6920" fmla="*/ 992335 h 2993922"/>
              <a:gd name="connsiteX6921" fmla="*/ 8080483 w 8938307"/>
              <a:gd name="connsiteY6921" fmla="*/ 992335 h 2993922"/>
              <a:gd name="connsiteX6922" fmla="*/ 8144027 w 8938307"/>
              <a:gd name="connsiteY6922" fmla="*/ 1008220 h 2993922"/>
              <a:gd name="connsiteX6923" fmla="*/ 8196979 w 8938307"/>
              <a:gd name="connsiteY6923" fmla="*/ 1024106 h 2993922"/>
              <a:gd name="connsiteX6924" fmla="*/ 8196979 w 8938307"/>
              <a:gd name="connsiteY6924" fmla="*/ 1034696 h 2993922"/>
              <a:gd name="connsiteX6925" fmla="*/ 8175798 w 8938307"/>
              <a:gd name="connsiteY6925" fmla="*/ 1029400 h 2993922"/>
              <a:gd name="connsiteX6926" fmla="*/ 8165206 w 8938307"/>
              <a:gd name="connsiteY6926" fmla="*/ 1034696 h 2993922"/>
              <a:gd name="connsiteX6927" fmla="*/ 8133435 w 8938307"/>
              <a:gd name="connsiteY6927" fmla="*/ 1045287 h 2993922"/>
              <a:gd name="connsiteX6928" fmla="*/ 8101664 w 8938307"/>
              <a:gd name="connsiteY6928" fmla="*/ 1034696 h 2993922"/>
              <a:gd name="connsiteX6929" fmla="*/ 8048712 w 8938307"/>
              <a:gd name="connsiteY6929" fmla="*/ 1024106 h 2993922"/>
              <a:gd name="connsiteX6930" fmla="*/ 7953398 w 8938307"/>
              <a:gd name="connsiteY6930" fmla="*/ 1002925 h 2993922"/>
              <a:gd name="connsiteX6931" fmla="*/ 8144027 w 8938307"/>
              <a:gd name="connsiteY6931" fmla="*/ 1066467 h 2993922"/>
              <a:gd name="connsiteX6932" fmla="*/ 8196979 w 8938307"/>
              <a:gd name="connsiteY6932" fmla="*/ 1087648 h 2993922"/>
              <a:gd name="connsiteX6933" fmla="*/ 8175798 w 8938307"/>
              <a:gd name="connsiteY6933" fmla="*/ 1087648 h 2993922"/>
              <a:gd name="connsiteX6934" fmla="*/ 8165206 w 8938307"/>
              <a:gd name="connsiteY6934" fmla="*/ 1087648 h 2993922"/>
              <a:gd name="connsiteX6935" fmla="*/ 8196979 w 8938307"/>
              <a:gd name="connsiteY6935" fmla="*/ 1103533 h 2993922"/>
              <a:gd name="connsiteX6936" fmla="*/ 8228750 w 8938307"/>
              <a:gd name="connsiteY6936" fmla="*/ 1119419 h 2993922"/>
              <a:gd name="connsiteX6937" fmla="*/ 8260521 w 8938307"/>
              <a:gd name="connsiteY6937" fmla="*/ 1130010 h 2993922"/>
              <a:gd name="connsiteX6938" fmla="*/ 8281702 w 8938307"/>
              <a:gd name="connsiteY6938" fmla="*/ 1130010 h 2993922"/>
              <a:gd name="connsiteX6939" fmla="*/ 8302883 w 8938307"/>
              <a:gd name="connsiteY6939" fmla="*/ 1140600 h 2993922"/>
              <a:gd name="connsiteX6940" fmla="*/ 8408787 w 8938307"/>
              <a:gd name="connsiteY6940" fmla="*/ 1172371 h 2993922"/>
              <a:gd name="connsiteX6941" fmla="*/ 8435262 w 8938307"/>
              <a:gd name="connsiteY6941" fmla="*/ 1172371 h 2993922"/>
              <a:gd name="connsiteX6942" fmla="*/ 8451148 w 8938307"/>
              <a:gd name="connsiteY6942" fmla="*/ 1182962 h 2993922"/>
              <a:gd name="connsiteX6943" fmla="*/ 8461739 w 8938307"/>
              <a:gd name="connsiteY6943" fmla="*/ 1188258 h 2993922"/>
              <a:gd name="connsiteX6944" fmla="*/ 8493510 w 8938307"/>
              <a:gd name="connsiteY6944" fmla="*/ 1193552 h 2993922"/>
              <a:gd name="connsiteX6945" fmla="*/ 8535871 w 8938307"/>
              <a:gd name="connsiteY6945" fmla="*/ 1214733 h 2993922"/>
              <a:gd name="connsiteX6946" fmla="*/ 8525281 w 8938307"/>
              <a:gd name="connsiteY6946" fmla="*/ 1214733 h 2993922"/>
              <a:gd name="connsiteX6947" fmla="*/ 8504100 w 8938307"/>
              <a:gd name="connsiteY6947" fmla="*/ 1214733 h 2993922"/>
              <a:gd name="connsiteX6948" fmla="*/ 8461739 w 8938307"/>
              <a:gd name="connsiteY6948" fmla="*/ 1204143 h 2993922"/>
              <a:gd name="connsiteX6949" fmla="*/ 8440558 w 8938307"/>
              <a:gd name="connsiteY6949" fmla="*/ 1193552 h 2993922"/>
              <a:gd name="connsiteX6950" fmla="*/ 8419377 w 8938307"/>
              <a:gd name="connsiteY6950" fmla="*/ 1193552 h 2993922"/>
              <a:gd name="connsiteX6951" fmla="*/ 8355835 w 8938307"/>
              <a:gd name="connsiteY6951" fmla="*/ 1172371 h 2993922"/>
              <a:gd name="connsiteX6952" fmla="*/ 8302883 w 8938307"/>
              <a:gd name="connsiteY6952" fmla="*/ 1156485 h 2993922"/>
              <a:gd name="connsiteX6953" fmla="*/ 8281702 w 8938307"/>
              <a:gd name="connsiteY6953" fmla="*/ 1151191 h 2993922"/>
              <a:gd name="connsiteX6954" fmla="*/ 8207569 w 8938307"/>
              <a:gd name="connsiteY6954" fmla="*/ 1130010 h 2993922"/>
              <a:gd name="connsiteX6955" fmla="*/ 8186387 w 8938307"/>
              <a:gd name="connsiteY6955" fmla="*/ 1130010 h 2993922"/>
              <a:gd name="connsiteX6956" fmla="*/ 8133435 w 8938307"/>
              <a:gd name="connsiteY6956" fmla="*/ 1119419 h 2993922"/>
              <a:gd name="connsiteX6957" fmla="*/ 8112254 w 8938307"/>
              <a:gd name="connsiteY6957" fmla="*/ 1108829 h 2993922"/>
              <a:gd name="connsiteX6958" fmla="*/ 8085779 w 8938307"/>
              <a:gd name="connsiteY6958" fmla="*/ 1103533 h 2993922"/>
              <a:gd name="connsiteX6959" fmla="*/ 8069894 w 8938307"/>
              <a:gd name="connsiteY6959" fmla="*/ 1098239 h 2993922"/>
              <a:gd name="connsiteX6960" fmla="*/ 8059302 w 8938307"/>
              <a:gd name="connsiteY6960" fmla="*/ 1108829 h 2993922"/>
              <a:gd name="connsiteX6961" fmla="*/ 8059302 w 8938307"/>
              <a:gd name="connsiteY6961" fmla="*/ 1098239 h 2993922"/>
              <a:gd name="connsiteX6962" fmla="*/ 8043417 w 8938307"/>
              <a:gd name="connsiteY6962" fmla="*/ 1098239 h 2993922"/>
              <a:gd name="connsiteX6963" fmla="*/ 8038123 w 8938307"/>
              <a:gd name="connsiteY6963" fmla="*/ 1098239 h 2993922"/>
              <a:gd name="connsiteX6964" fmla="*/ 8027531 w 8938307"/>
              <a:gd name="connsiteY6964" fmla="*/ 1108829 h 2993922"/>
              <a:gd name="connsiteX6965" fmla="*/ 8016942 w 8938307"/>
              <a:gd name="connsiteY6965" fmla="*/ 1108829 h 2993922"/>
              <a:gd name="connsiteX6966" fmla="*/ 8016942 w 8938307"/>
              <a:gd name="connsiteY6966" fmla="*/ 1119419 h 2993922"/>
              <a:gd name="connsiteX6967" fmla="*/ 7932219 w 8938307"/>
              <a:gd name="connsiteY6967" fmla="*/ 1087648 h 2993922"/>
              <a:gd name="connsiteX6968" fmla="*/ 7921627 w 8938307"/>
              <a:gd name="connsiteY6968" fmla="*/ 1087648 h 2993922"/>
              <a:gd name="connsiteX6969" fmla="*/ 7911038 w 8938307"/>
              <a:gd name="connsiteY6969" fmla="*/ 1087648 h 2993922"/>
              <a:gd name="connsiteX6970" fmla="*/ 7900446 w 8938307"/>
              <a:gd name="connsiteY6970" fmla="*/ 1077058 h 2993922"/>
              <a:gd name="connsiteX6971" fmla="*/ 7879267 w 8938307"/>
              <a:gd name="connsiteY6971" fmla="*/ 1077058 h 2993922"/>
              <a:gd name="connsiteX6972" fmla="*/ 7868675 w 8938307"/>
              <a:gd name="connsiteY6972" fmla="*/ 1077058 h 2993922"/>
              <a:gd name="connsiteX6973" fmla="*/ 7879267 w 8938307"/>
              <a:gd name="connsiteY6973" fmla="*/ 1087648 h 2993922"/>
              <a:gd name="connsiteX6974" fmla="*/ 7879267 w 8938307"/>
              <a:gd name="connsiteY6974" fmla="*/ 1098239 h 2993922"/>
              <a:gd name="connsiteX6975" fmla="*/ 7900446 w 8938307"/>
              <a:gd name="connsiteY6975" fmla="*/ 1098239 h 2993922"/>
              <a:gd name="connsiteX6976" fmla="*/ 7921627 w 8938307"/>
              <a:gd name="connsiteY6976" fmla="*/ 1108829 h 2993922"/>
              <a:gd name="connsiteX6977" fmla="*/ 7937513 w 8938307"/>
              <a:gd name="connsiteY6977" fmla="*/ 1108829 h 2993922"/>
              <a:gd name="connsiteX6978" fmla="*/ 7942808 w 8938307"/>
              <a:gd name="connsiteY6978" fmla="*/ 1108829 h 2993922"/>
              <a:gd name="connsiteX6979" fmla="*/ 7995760 w 8938307"/>
              <a:gd name="connsiteY6979" fmla="*/ 1130010 h 2993922"/>
              <a:gd name="connsiteX6980" fmla="*/ 8069894 w 8938307"/>
              <a:gd name="connsiteY6980" fmla="*/ 1151191 h 2993922"/>
              <a:gd name="connsiteX6981" fmla="*/ 8048712 w 8938307"/>
              <a:gd name="connsiteY6981" fmla="*/ 1161781 h 2993922"/>
              <a:gd name="connsiteX6982" fmla="*/ 8059302 w 8938307"/>
              <a:gd name="connsiteY6982" fmla="*/ 1172371 h 2993922"/>
              <a:gd name="connsiteX6983" fmla="*/ 8091075 w 8938307"/>
              <a:gd name="connsiteY6983" fmla="*/ 1188258 h 2993922"/>
              <a:gd name="connsiteX6984" fmla="*/ 8128141 w 8938307"/>
              <a:gd name="connsiteY6984" fmla="*/ 1198848 h 2993922"/>
              <a:gd name="connsiteX6985" fmla="*/ 8144027 w 8938307"/>
              <a:gd name="connsiteY6985" fmla="*/ 1204143 h 2993922"/>
              <a:gd name="connsiteX6986" fmla="*/ 8154617 w 8938307"/>
              <a:gd name="connsiteY6986" fmla="*/ 1204143 h 2993922"/>
              <a:gd name="connsiteX6987" fmla="*/ 8154617 w 8938307"/>
              <a:gd name="connsiteY6987" fmla="*/ 1214733 h 2993922"/>
              <a:gd name="connsiteX6988" fmla="*/ 8170502 w 8938307"/>
              <a:gd name="connsiteY6988" fmla="*/ 1214733 h 2993922"/>
              <a:gd name="connsiteX6989" fmla="*/ 8186387 w 8938307"/>
              <a:gd name="connsiteY6989" fmla="*/ 1209437 h 2993922"/>
              <a:gd name="connsiteX6990" fmla="*/ 8202273 w 8938307"/>
              <a:gd name="connsiteY6990" fmla="*/ 1204143 h 2993922"/>
              <a:gd name="connsiteX6991" fmla="*/ 8207569 w 8938307"/>
              <a:gd name="connsiteY6991" fmla="*/ 1214733 h 2993922"/>
              <a:gd name="connsiteX6992" fmla="*/ 8218160 w 8938307"/>
              <a:gd name="connsiteY6992" fmla="*/ 1225324 h 2993922"/>
              <a:gd name="connsiteX6993" fmla="*/ 8218160 w 8938307"/>
              <a:gd name="connsiteY6993" fmla="*/ 1214733 h 2993922"/>
              <a:gd name="connsiteX6994" fmla="*/ 8228750 w 8938307"/>
              <a:gd name="connsiteY6994" fmla="*/ 1214733 h 2993922"/>
              <a:gd name="connsiteX6995" fmla="*/ 8249931 w 8938307"/>
              <a:gd name="connsiteY6995" fmla="*/ 1225324 h 2993922"/>
              <a:gd name="connsiteX6996" fmla="*/ 8302883 w 8938307"/>
              <a:gd name="connsiteY6996" fmla="*/ 1246504 h 2993922"/>
              <a:gd name="connsiteX6997" fmla="*/ 8334654 w 8938307"/>
              <a:gd name="connsiteY6997" fmla="*/ 1257095 h 2993922"/>
              <a:gd name="connsiteX6998" fmla="*/ 8371720 w 8938307"/>
              <a:gd name="connsiteY6998" fmla="*/ 1262389 h 2993922"/>
              <a:gd name="connsiteX6999" fmla="*/ 8408787 w 8938307"/>
              <a:gd name="connsiteY6999" fmla="*/ 1267685 h 2993922"/>
              <a:gd name="connsiteX7000" fmla="*/ 8429968 w 8938307"/>
              <a:gd name="connsiteY7000" fmla="*/ 1288866 h 2993922"/>
              <a:gd name="connsiteX7001" fmla="*/ 8355835 w 8938307"/>
              <a:gd name="connsiteY7001" fmla="*/ 1278276 h 2993922"/>
              <a:gd name="connsiteX7002" fmla="*/ 8324064 w 8938307"/>
              <a:gd name="connsiteY7002" fmla="*/ 1267685 h 2993922"/>
              <a:gd name="connsiteX7003" fmla="*/ 8281702 w 8938307"/>
              <a:gd name="connsiteY7003" fmla="*/ 1257095 h 2993922"/>
              <a:gd name="connsiteX7004" fmla="*/ 8249931 w 8938307"/>
              <a:gd name="connsiteY7004" fmla="*/ 1246504 h 2993922"/>
              <a:gd name="connsiteX7005" fmla="*/ 8186387 w 8938307"/>
              <a:gd name="connsiteY7005" fmla="*/ 1225324 h 2993922"/>
              <a:gd name="connsiteX7006" fmla="*/ 7974579 w 8938307"/>
              <a:gd name="connsiteY7006" fmla="*/ 1161781 h 2993922"/>
              <a:gd name="connsiteX7007" fmla="*/ 7921627 w 8938307"/>
              <a:gd name="connsiteY7007" fmla="*/ 1151191 h 2993922"/>
              <a:gd name="connsiteX7008" fmla="*/ 7911038 w 8938307"/>
              <a:gd name="connsiteY7008" fmla="*/ 1140600 h 2993922"/>
              <a:gd name="connsiteX7009" fmla="*/ 7879267 w 8938307"/>
              <a:gd name="connsiteY7009" fmla="*/ 1140600 h 2993922"/>
              <a:gd name="connsiteX7010" fmla="*/ 7847494 w 8938307"/>
              <a:gd name="connsiteY7010" fmla="*/ 1140600 h 2993922"/>
              <a:gd name="connsiteX7011" fmla="*/ 7868675 w 8938307"/>
              <a:gd name="connsiteY7011" fmla="*/ 1151191 h 2993922"/>
              <a:gd name="connsiteX7012" fmla="*/ 7911038 w 8938307"/>
              <a:gd name="connsiteY7012" fmla="*/ 1172371 h 2993922"/>
              <a:gd name="connsiteX7013" fmla="*/ 7932219 w 8938307"/>
              <a:gd name="connsiteY7013" fmla="*/ 1182962 h 2993922"/>
              <a:gd name="connsiteX7014" fmla="*/ 7942808 w 8938307"/>
              <a:gd name="connsiteY7014" fmla="*/ 1193552 h 2993922"/>
              <a:gd name="connsiteX7015" fmla="*/ 7953398 w 8938307"/>
              <a:gd name="connsiteY7015" fmla="*/ 1204143 h 2993922"/>
              <a:gd name="connsiteX7016" fmla="*/ 7900446 w 8938307"/>
              <a:gd name="connsiteY7016" fmla="*/ 1193552 h 2993922"/>
              <a:gd name="connsiteX7017" fmla="*/ 7889856 w 8938307"/>
              <a:gd name="connsiteY7017" fmla="*/ 1193552 h 2993922"/>
              <a:gd name="connsiteX7018" fmla="*/ 7911038 w 8938307"/>
              <a:gd name="connsiteY7018" fmla="*/ 1204143 h 2993922"/>
              <a:gd name="connsiteX7019" fmla="*/ 7932219 w 8938307"/>
              <a:gd name="connsiteY7019" fmla="*/ 1209437 h 2993922"/>
              <a:gd name="connsiteX7020" fmla="*/ 7942808 w 8938307"/>
              <a:gd name="connsiteY7020" fmla="*/ 1214733 h 2993922"/>
              <a:gd name="connsiteX7021" fmla="*/ 7963990 w 8938307"/>
              <a:gd name="connsiteY7021" fmla="*/ 1225324 h 2993922"/>
              <a:gd name="connsiteX7022" fmla="*/ 7979875 w 8938307"/>
              <a:gd name="connsiteY7022" fmla="*/ 1225324 h 2993922"/>
              <a:gd name="connsiteX7023" fmla="*/ 7985171 w 8938307"/>
              <a:gd name="connsiteY7023" fmla="*/ 1225324 h 2993922"/>
              <a:gd name="connsiteX7024" fmla="*/ 8016942 w 8938307"/>
              <a:gd name="connsiteY7024" fmla="*/ 1246504 h 2993922"/>
              <a:gd name="connsiteX7025" fmla="*/ 8059302 w 8938307"/>
              <a:gd name="connsiteY7025" fmla="*/ 1257095 h 2993922"/>
              <a:gd name="connsiteX7026" fmla="*/ 8069894 w 8938307"/>
              <a:gd name="connsiteY7026" fmla="*/ 1267685 h 2993922"/>
              <a:gd name="connsiteX7027" fmla="*/ 8048712 w 8938307"/>
              <a:gd name="connsiteY7027" fmla="*/ 1267685 h 2993922"/>
              <a:gd name="connsiteX7028" fmla="*/ 8038123 w 8938307"/>
              <a:gd name="connsiteY7028" fmla="*/ 1267685 h 2993922"/>
              <a:gd name="connsiteX7029" fmla="*/ 8027531 w 8938307"/>
              <a:gd name="connsiteY7029" fmla="*/ 1267685 h 2993922"/>
              <a:gd name="connsiteX7030" fmla="*/ 7953398 w 8938307"/>
              <a:gd name="connsiteY7030" fmla="*/ 1246504 h 2993922"/>
              <a:gd name="connsiteX7031" fmla="*/ 7932219 w 8938307"/>
              <a:gd name="connsiteY7031" fmla="*/ 1241210 h 2993922"/>
              <a:gd name="connsiteX7032" fmla="*/ 7921627 w 8938307"/>
              <a:gd name="connsiteY7032" fmla="*/ 1235914 h 2993922"/>
              <a:gd name="connsiteX7033" fmla="*/ 7889856 w 8938307"/>
              <a:gd name="connsiteY7033" fmla="*/ 1235914 h 2993922"/>
              <a:gd name="connsiteX7034" fmla="*/ 7868675 w 8938307"/>
              <a:gd name="connsiteY7034" fmla="*/ 1225324 h 2993922"/>
              <a:gd name="connsiteX7035" fmla="*/ 7847494 w 8938307"/>
              <a:gd name="connsiteY7035" fmla="*/ 1225324 h 2993922"/>
              <a:gd name="connsiteX7036" fmla="*/ 7836904 w 8938307"/>
              <a:gd name="connsiteY7036" fmla="*/ 1214733 h 2993922"/>
              <a:gd name="connsiteX7037" fmla="*/ 7815724 w 8938307"/>
              <a:gd name="connsiteY7037" fmla="*/ 1214733 h 2993922"/>
              <a:gd name="connsiteX7038" fmla="*/ 7794542 w 8938307"/>
              <a:gd name="connsiteY7038" fmla="*/ 1209437 h 2993922"/>
              <a:gd name="connsiteX7039" fmla="*/ 7783952 w 8938307"/>
              <a:gd name="connsiteY7039" fmla="*/ 1204143 h 2993922"/>
              <a:gd name="connsiteX7040" fmla="*/ 7731000 w 8938307"/>
              <a:gd name="connsiteY7040" fmla="*/ 1193552 h 2993922"/>
              <a:gd name="connsiteX7041" fmla="*/ 7688638 w 8938307"/>
              <a:gd name="connsiteY7041" fmla="*/ 1193552 h 2993922"/>
              <a:gd name="connsiteX7042" fmla="*/ 7635686 w 8938307"/>
              <a:gd name="connsiteY7042" fmla="*/ 1172371 h 2993922"/>
              <a:gd name="connsiteX7043" fmla="*/ 7614505 w 8938307"/>
              <a:gd name="connsiteY7043" fmla="*/ 1167077 h 2993922"/>
              <a:gd name="connsiteX7044" fmla="*/ 7593326 w 8938307"/>
              <a:gd name="connsiteY7044" fmla="*/ 1156485 h 2993922"/>
              <a:gd name="connsiteX7045" fmla="*/ 7566848 w 8938307"/>
              <a:gd name="connsiteY7045" fmla="*/ 1145896 h 2993922"/>
              <a:gd name="connsiteX7046" fmla="*/ 7540374 w 8938307"/>
              <a:gd name="connsiteY7046" fmla="*/ 1140600 h 2993922"/>
              <a:gd name="connsiteX7047" fmla="*/ 7487420 w 8938307"/>
              <a:gd name="connsiteY7047" fmla="*/ 1130010 h 2993922"/>
              <a:gd name="connsiteX7048" fmla="*/ 7466240 w 8938307"/>
              <a:gd name="connsiteY7048" fmla="*/ 1140600 h 2993922"/>
              <a:gd name="connsiteX7049" fmla="*/ 7529782 w 8938307"/>
              <a:gd name="connsiteY7049" fmla="*/ 1151191 h 2993922"/>
              <a:gd name="connsiteX7050" fmla="*/ 7540374 w 8938307"/>
              <a:gd name="connsiteY7050" fmla="*/ 1167077 h 2993922"/>
              <a:gd name="connsiteX7051" fmla="*/ 7561553 w 8938307"/>
              <a:gd name="connsiteY7051" fmla="*/ 1161781 h 2993922"/>
              <a:gd name="connsiteX7052" fmla="*/ 7572144 w 8938307"/>
              <a:gd name="connsiteY7052" fmla="*/ 1172371 h 2993922"/>
              <a:gd name="connsiteX7053" fmla="*/ 7593326 w 8938307"/>
              <a:gd name="connsiteY7053" fmla="*/ 1182962 h 2993922"/>
              <a:gd name="connsiteX7054" fmla="*/ 7625096 w 8938307"/>
              <a:gd name="connsiteY7054" fmla="*/ 1188258 h 2993922"/>
              <a:gd name="connsiteX7055" fmla="*/ 7651572 w 8938307"/>
              <a:gd name="connsiteY7055" fmla="*/ 1193552 h 2993922"/>
              <a:gd name="connsiteX7056" fmla="*/ 7667457 w 8938307"/>
              <a:gd name="connsiteY7056" fmla="*/ 1204143 h 2993922"/>
              <a:gd name="connsiteX7057" fmla="*/ 7678048 w 8938307"/>
              <a:gd name="connsiteY7057" fmla="*/ 1204143 h 2993922"/>
              <a:gd name="connsiteX7058" fmla="*/ 7678048 w 8938307"/>
              <a:gd name="connsiteY7058" fmla="*/ 1214733 h 2993922"/>
              <a:gd name="connsiteX7059" fmla="*/ 7688638 w 8938307"/>
              <a:gd name="connsiteY7059" fmla="*/ 1214733 h 2993922"/>
              <a:gd name="connsiteX7060" fmla="*/ 7773361 w 8938307"/>
              <a:gd name="connsiteY7060" fmla="*/ 1235914 h 2993922"/>
              <a:gd name="connsiteX7061" fmla="*/ 7783952 w 8938307"/>
              <a:gd name="connsiteY7061" fmla="*/ 1235914 h 2993922"/>
              <a:gd name="connsiteX7062" fmla="*/ 7789248 w 8938307"/>
              <a:gd name="connsiteY7062" fmla="*/ 1235914 h 2993922"/>
              <a:gd name="connsiteX7063" fmla="*/ 7815724 w 8938307"/>
              <a:gd name="connsiteY7063" fmla="*/ 1246504 h 2993922"/>
              <a:gd name="connsiteX7064" fmla="*/ 7847494 w 8938307"/>
              <a:gd name="connsiteY7064" fmla="*/ 1257095 h 2993922"/>
              <a:gd name="connsiteX7065" fmla="*/ 7868675 w 8938307"/>
              <a:gd name="connsiteY7065" fmla="*/ 1262389 h 2993922"/>
              <a:gd name="connsiteX7066" fmla="*/ 7879267 w 8938307"/>
              <a:gd name="connsiteY7066" fmla="*/ 1267685 h 2993922"/>
              <a:gd name="connsiteX7067" fmla="*/ 7889856 w 8938307"/>
              <a:gd name="connsiteY7067" fmla="*/ 1272981 h 2993922"/>
              <a:gd name="connsiteX7068" fmla="*/ 7942808 w 8938307"/>
              <a:gd name="connsiteY7068" fmla="*/ 1278276 h 2993922"/>
              <a:gd name="connsiteX7069" fmla="*/ 7974579 w 8938307"/>
              <a:gd name="connsiteY7069" fmla="*/ 1288866 h 2993922"/>
              <a:gd name="connsiteX7070" fmla="*/ 7963990 w 8938307"/>
              <a:gd name="connsiteY7070" fmla="*/ 1299456 h 2993922"/>
              <a:gd name="connsiteX7071" fmla="*/ 7953398 w 8938307"/>
              <a:gd name="connsiteY7071" fmla="*/ 1310047 h 2993922"/>
              <a:gd name="connsiteX7072" fmla="*/ 7985171 w 8938307"/>
              <a:gd name="connsiteY7072" fmla="*/ 1310047 h 2993922"/>
              <a:gd name="connsiteX7073" fmla="*/ 8011646 w 8938307"/>
              <a:gd name="connsiteY7073" fmla="*/ 1304752 h 2993922"/>
              <a:gd name="connsiteX7074" fmla="*/ 8038123 w 8938307"/>
              <a:gd name="connsiteY7074" fmla="*/ 1320637 h 2993922"/>
              <a:gd name="connsiteX7075" fmla="*/ 8048712 w 8938307"/>
              <a:gd name="connsiteY7075" fmla="*/ 1325933 h 2993922"/>
              <a:gd name="connsiteX7076" fmla="*/ 8069894 w 8938307"/>
              <a:gd name="connsiteY7076" fmla="*/ 1320637 h 2993922"/>
              <a:gd name="connsiteX7077" fmla="*/ 8122846 w 8938307"/>
              <a:gd name="connsiteY7077" fmla="*/ 1341818 h 2993922"/>
              <a:gd name="connsiteX7078" fmla="*/ 8112254 w 8938307"/>
              <a:gd name="connsiteY7078" fmla="*/ 1341818 h 2993922"/>
              <a:gd name="connsiteX7079" fmla="*/ 8101664 w 8938307"/>
              <a:gd name="connsiteY7079" fmla="*/ 1341818 h 2993922"/>
              <a:gd name="connsiteX7080" fmla="*/ 8165206 w 8938307"/>
              <a:gd name="connsiteY7080" fmla="*/ 1373589 h 2993922"/>
              <a:gd name="connsiteX7081" fmla="*/ 8181093 w 8938307"/>
              <a:gd name="connsiteY7081" fmla="*/ 1373589 h 2993922"/>
              <a:gd name="connsiteX7082" fmla="*/ 8186387 w 8938307"/>
              <a:gd name="connsiteY7082" fmla="*/ 1373589 h 2993922"/>
              <a:gd name="connsiteX7083" fmla="*/ 8196979 w 8938307"/>
              <a:gd name="connsiteY7083" fmla="*/ 1384180 h 2993922"/>
              <a:gd name="connsiteX7084" fmla="*/ 8398196 w 8938307"/>
              <a:gd name="connsiteY7084" fmla="*/ 1426541 h 2993922"/>
              <a:gd name="connsiteX7085" fmla="*/ 8461739 w 8938307"/>
              <a:gd name="connsiteY7085" fmla="*/ 1437132 h 2993922"/>
              <a:gd name="connsiteX7086" fmla="*/ 8472329 w 8938307"/>
              <a:gd name="connsiteY7086" fmla="*/ 1437132 h 2993922"/>
              <a:gd name="connsiteX7087" fmla="*/ 8461739 w 8938307"/>
              <a:gd name="connsiteY7087" fmla="*/ 1447722 h 2993922"/>
              <a:gd name="connsiteX7088" fmla="*/ 8440558 w 8938307"/>
              <a:gd name="connsiteY7088" fmla="*/ 1447722 h 2993922"/>
              <a:gd name="connsiteX7089" fmla="*/ 8429968 w 8938307"/>
              <a:gd name="connsiteY7089" fmla="*/ 1447722 h 2993922"/>
              <a:gd name="connsiteX7090" fmla="*/ 8408787 w 8938307"/>
              <a:gd name="connsiteY7090" fmla="*/ 1458312 h 2993922"/>
              <a:gd name="connsiteX7091" fmla="*/ 8387606 w 8938307"/>
              <a:gd name="connsiteY7091" fmla="*/ 1458312 h 2993922"/>
              <a:gd name="connsiteX7092" fmla="*/ 8345244 w 8938307"/>
              <a:gd name="connsiteY7092" fmla="*/ 1442427 h 2993922"/>
              <a:gd name="connsiteX7093" fmla="*/ 8313473 w 8938307"/>
              <a:gd name="connsiteY7093" fmla="*/ 1442427 h 2993922"/>
              <a:gd name="connsiteX7094" fmla="*/ 8292291 w 8938307"/>
              <a:gd name="connsiteY7094" fmla="*/ 1437132 h 2993922"/>
              <a:gd name="connsiteX7095" fmla="*/ 8271112 w 8938307"/>
              <a:gd name="connsiteY7095" fmla="*/ 1437132 h 2993922"/>
              <a:gd name="connsiteX7096" fmla="*/ 8255225 w 8938307"/>
              <a:gd name="connsiteY7096" fmla="*/ 1431837 h 2993922"/>
              <a:gd name="connsiteX7097" fmla="*/ 8249931 w 8938307"/>
              <a:gd name="connsiteY7097" fmla="*/ 1426541 h 2993922"/>
              <a:gd name="connsiteX7098" fmla="*/ 8239339 w 8938307"/>
              <a:gd name="connsiteY7098" fmla="*/ 1426541 h 2993922"/>
              <a:gd name="connsiteX7099" fmla="*/ 8218160 w 8938307"/>
              <a:gd name="connsiteY7099" fmla="*/ 1415951 h 2993922"/>
              <a:gd name="connsiteX7100" fmla="*/ 8186387 w 8938307"/>
              <a:gd name="connsiteY7100" fmla="*/ 1405360 h 2993922"/>
              <a:gd name="connsiteX7101" fmla="*/ 8165206 w 8938307"/>
              <a:gd name="connsiteY7101" fmla="*/ 1410656 h 2993922"/>
              <a:gd name="connsiteX7102" fmla="*/ 8144027 w 8938307"/>
              <a:gd name="connsiteY7102" fmla="*/ 1405360 h 2993922"/>
              <a:gd name="connsiteX7103" fmla="*/ 8112254 w 8938307"/>
              <a:gd name="connsiteY7103" fmla="*/ 1405360 h 2993922"/>
              <a:gd name="connsiteX7104" fmla="*/ 8112254 w 8938307"/>
              <a:gd name="connsiteY7104" fmla="*/ 1384180 h 2993922"/>
              <a:gd name="connsiteX7105" fmla="*/ 8112254 w 8938307"/>
              <a:gd name="connsiteY7105" fmla="*/ 1373589 h 2993922"/>
              <a:gd name="connsiteX7106" fmla="*/ 8101664 w 8938307"/>
              <a:gd name="connsiteY7106" fmla="*/ 1373589 h 2993922"/>
              <a:gd name="connsiteX7107" fmla="*/ 8091075 w 8938307"/>
              <a:gd name="connsiteY7107" fmla="*/ 1384180 h 2993922"/>
              <a:gd name="connsiteX7108" fmla="*/ 8091075 w 8938307"/>
              <a:gd name="connsiteY7108" fmla="*/ 1394770 h 2993922"/>
              <a:gd name="connsiteX7109" fmla="*/ 8054008 w 8938307"/>
              <a:gd name="connsiteY7109" fmla="*/ 1378885 h 2993922"/>
              <a:gd name="connsiteX7110" fmla="*/ 8022237 w 8938307"/>
              <a:gd name="connsiteY7110" fmla="*/ 1368293 h 2993922"/>
              <a:gd name="connsiteX7111" fmla="*/ 8001056 w 8938307"/>
              <a:gd name="connsiteY7111" fmla="*/ 1373589 h 2993922"/>
              <a:gd name="connsiteX7112" fmla="*/ 7985171 w 8938307"/>
              <a:gd name="connsiteY7112" fmla="*/ 1362999 h 2993922"/>
              <a:gd name="connsiteX7113" fmla="*/ 7974579 w 8938307"/>
              <a:gd name="connsiteY7113" fmla="*/ 1362999 h 2993922"/>
              <a:gd name="connsiteX7114" fmla="*/ 7963990 w 8938307"/>
              <a:gd name="connsiteY7114" fmla="*/ 1362999 h 2993922"/>
              <a:gd name="connsiteX7115" fmla="*/ 7942808 w 8938307"/>
              <a:gd name="connsiteY7115" fmla="*/ 1352408 h 2993922"/>
              <a:gd name="connsiteX7116" fmla="*/ 7932219 w 8938307"/>
              <a:gd name="connsiteY7116" fmla="*/ 1352408 h 2993922"/>
              <a:gd name="connsiteX7117" fmla="*/ 7932219 w 8938307"/>
              <a:gd name="connsiteY7117" fmla="*/ 1362999 h 2993922"/>
              <a:gd name="connsiteX7118" fmla="*/ 7953398 w 8938307"/>
              <a:gd name="connsiteY7118" fmla="*/ 1373589 h 2993922"/>
              <a:gd name="connsiteX7119" fmla="*/ 7963990 w 8938307"/>
              <a:gd name="connsiteY7119" fmla="*/ 1378885 h 2993922"/>
              <a:gd name="connsiteX7120" fmla="*/ 7995760 w 8938307"/>
              <a:gd name="connsiteY7120" fmla="*/ 1384180 h 2993922"/>
              <a:gd name="connsiteX7121" fmla="*/ 8016942 w 8938307"/>
              <a:gd name="connsiteY7121" fmla="*/ 1389475 h 2993922"/>
              <a:gd name="connsiteX7122" fmla="*/ 8032827 w 8938307"/>
              <a:gd name="connsiteY7122" fmla="*/ 1400066 h 2993922"/>
              <a:gd name="connsiteX7123" fmla="*/ 8054008 w 8938307"/>
              <a:gd name="connsiteY7123" fmla="*/ 1410656 h 2993922"/>
              <a:gd name="connsiteX7124" fmla="*/ 8080483 w 8938307"/>
              <a:gd name="connsiteY7124" fmla="*/ 1415951 h 2993922"/>
              <a:gd name="connsiteX7125" fmla="*/ 8144027 w 8938307"/>
              <a:gd name="connsiteY7125" fmla="*/ 1437132 h 2993922"/>
              <a:gd name="connsiteX7126" fmla="*/ 8154617 w 8938307"/>
              <a:gd name="connsiteY7126" fmla="*/ 1447722 h 2993922"/>
              <a:gd name="connsiteX7127" fmla="*/ 8133435 w 8938307"/>
              <a:gd name="connsiteY7127" fmla="*/ 1442427 h 2993922"/>
              <a:gd name="connsiteX7128" fmla="*/ 8122846 w 8938307"/>
              <a:gd name="connsiteY7128" fmla="*/ 1447722 h 2993922"/>
              <a:gd name="connsiteX7129" fmla="*/ 8112254 w 8938307"/>
              <a:gd name="connsiteY7129" fmla="*/ 1447722 h 2993922"/>
              <a:gd name="connsiteX7130" fmla="*/ 8112254 w 8938307"/>
              <a:gd name="connsiteY7130" fmla="*/ 1458312 h 2993922"/>
              <a:gd name="connsiteX7131" fmla="*/ 8101664 w 8938307"/>
              <a:gd name="connsiteY7131" fmla="*/ 1458312 h 2993922"/>
              <a:gd name="connsiteX7132" fmla="*/ 8091075 w 8938307"/>
              <a:gd name="connsiteY7132" fmla="*/ 1447722 h 2993922"/>
              <a:gd name="connsiteX7133" fmla="*/ 8080483 w 8938307"/>
              <a:gd name="connsiteY7133" fmla="*/ 1437132 h 2993922"/>
              <a:gd name="connsiteX7134" fmla="*/ 8069894 w 8938307"/>
              <a:gd name="connsiteY7134" fmla="*/ 1426541 h 2993922"/>
              <a:gd name="connsiteX7135" fmla="*/ 8038123 w 8938307"/>
              <a:gd name="connsiteY7135" fmla="*/ 1437132 h 2993922"/>
              <a:gd name="connsiteX7136" fmla="*/ 8027531 w 8938307"/>
              <a:gd name="connsiteY7136" fmla="*/ 1431837 h 2993922"/>
              <a:gd name="connsiteX7137" fmla="*/ 8016942 w 8938307"/>
              <a:gd name="connsiteY7137" fmla="*/ 1426541 h 2993922"/>
              <a:gd name="connsiteX7138" fmla="*/ 8016942 w 8938307"/>
              <a:gd name="connsiteY7138" fmla="*/ 1415951 h 2993922"/>
              <a:gd name="connsiteX7139" fmla="*/ 8006350 w 8938307"/>
              <a:gd name="connsiteY7139" fmla="*/ 1421247 h 2993922"/>
              <a:gd name="connsiteX7140" fmla="*/ 7974579 w 8938307"/>
              <a:gd name="connsiteY7140" fmla="*/ 1426541 h 2993922"/>
              <a:gd name="connsiteX7141" fmla="*/ 7953398 w 8938307"/>
              <a:gd name="connsiteY7141" fmla="*/ 1426541 h 2993922"/>
              <a:gd name="connsiteX7142" fmla="*/ 7932219 w 8938307"/>
              <a:gd name="connsiteY7142" fmla="*/ 1426541 h 2993922"/>
              <a:gd name="connsiteX7143" fmla="*/ 7932219 w 8938307"/>
              <a:gd name="connsiteY7143" fmla="*/ 1415951 h 2993922"/>
              <a:gd name="connsiteX7144" fmla="*/ 7879267 w 8938307"/>
              <a:gd name="connsiteY7144" fmla="*/ 1405360 h 2993922"/>
              <a:gd name="connsiteX7145" fmla="*/ 7868675 w 8938307"/>
              <a:gd name="connsiteY7145" fmla="*/ 1400066 h 2993922"/>
              <a:gd name="connsiteX7146" fmla="*/ 7847494 w 8938307"/>
              <a:gd name="connsiteY7146" fmla="*/ 1394770 h 2993922"/>
              <a:gd name="connsiteX7147" fmla="*/ 7836904 w 8938307"/>
              <a:gd name="connsiteY7147" fmla="*/ 1405360 h 2993922"/>
              <a:gd name="connsiteX7148" fmla="*/ 7974579 w 8938307"/>
              <a:gd name="connsiteY7148" fmla="*/ 1447722 h 2993922"/>
              <a:gd name="connsiteX7149" fmla="*/ 8069894 w 8938307"/>
              <a:gd name="connsiteY7149" fmla="*/ 1479493 h 2993922"/>
              <a:gd name="connsiteX7150" fmla="*/ 8059302 w 8938307"/>
              <a:gd name="connsiteY7150" fmla="*/ 1479493 h 2993922"/>
              <a:gd name="connsiteX7151" fmla="*/ 8038123 w 8938307"/>
              <a:gd name="connsiteY7151" fmla="*/ 1479493 h 2993922"/>
              <a:gd name="connsiteX7152" fmla="*/ 8080483 w 8938307"/>
              <a:gd name="connsiteY7152" fmla="*/ 1500674 h 2993922"/>
              <a:gd name="connsiteX7153" fmla="*/ 8101664 w 8938307"/>
              <a:gd name="connsiteY7153" fmla="*/ 1516560 h 2993922"/>
              <a:gd name="connsiteX7154" fmla="*/ 8112254 w 8938307"/>
              <a:gd name="connsiteY7154" fmla="*/ 1521855 h 2993922"/>
              <a:gd name="connsiteX7155" fmla="*/ 8133435 w 8938307"/>
              <a:gd name="connsiteY7155" fmla="*/ 1521855 h 2993922"/>
              <a:gd name="connsiteX7156" fmla="*/ 8154617 w 8938307"/>
              <a:gd name="connsiteY7156" fmla="*/ 1532445 h 2993922"/>
              <a:gd name="connsiteX7157" fmla="*/ 8175798 w 8938307"/>
              <a:gd name="connsiteY7157" fmla="*/ 1532445 h 2993922"/>
              <a:gd name="connsiteX7158" fmla="*/ 8292291 w 8938307"/>
              <a:gd name="connsiteY7158" fmla="*/ 1564218 h 2993922"/>
              <a:gd name="connsiteX7159" fmla="*/ 8302883 w 8938307"/>
              <a:gd name="connsiteY7159" fmla="*/ 1574807 h 2993922"/>
              <a:gd name="connsiteX7160" fmla="*/ 8324064 w 8938307"/>
              <a:gd name="connsiteY7160" fmla="*/ 1574807 h 2993922"/>
              <a:gd name="connsiteX7161" fmla="*/ 8334654 w 8938307"/>
              <a:gd name="connsiteY7161" fmla="*/ 1585397 h 2993922"/>
              <a:gd name="connsiteX7162" fmla="*/ 8377016 w 8938307"/>
              <a:gd name="connsiteY7162" fmla="*/ 1595988 h 2993922"/>
              <a:gd name="connsiteX7163" fmla="*/ 8419377 w 8938307"/>
              <a:gd name="connsiteY7163" fmla="*/ 1606578 h 2993922"/>
              <a:gd name="connsiteX7164" fmla="*/ 8398196 w 8938307"/>
              <a:gd name="connsiteY7164" fmla="*/ 1606578 h 2993922"/>
              <a:gd name="connsiteX7165" fmla="*/ 8377016 w 8938307"/>
              <a:gd name="connsiteY7165" fmla="*/ 1606578 h 2993922"/>
              <a:gd name="connsiteX7166" fmla="*/ 8313473 w 8938307"/>
              <a:gd name="connsiteY7166" fmla="*/ 1585397 h 2993922"/>
              <a:gd name="connsiteX7167" fmla="*/ 8175798 w 8938307"/>
              <a:gd name="connsiteY7167" fmla="*/ 1543036 h 2993922"/>
              <a:gd name="connsiteX7168" fmla="*/ 8154617 w 8938307"/>
              <a:gd name="connsiteY7168" fmla="*/ 1543036 h 2993922"/>
              <a:gd name="connsiteX7169" fmla="*/ 8091075 w 8938307"/>
              <a:gd name="connsiteY7169" fmla="*/ 1532445 h 2993922"/>
              <a:gd name="connsiteX7170" fmla="*/ 8059302 w 8938307"/>
              <a:gd name="connsiteY7170" fmla="*/ 1521855 h 2993922"/>
              <a:gd name="connsiteX7171" fmla="*/ 8038123 w 8938307"/>
              <a:gd name="connsiteY7171" fmla="*/ 1516560 h 2993922"/>
              <a:gd name="connsiteX7172" fmla="*/ 8027531 w 8938307"/>
              <a:gd name="connsiteY7172" fmla="*/ 1511264 h 2993922"/>
              <a:gd name="connsiteX7173" fmla="*/ 7963990 w 8938307"/>
              <a:gd name="connsiteY7173" fmla="*/ 1500674 h 2993922"/>
              <a:gd name="connsiteX7174" fmla="*/ 7942808 w 8938307"/>
              <a:gd name="connsiteY7174" fmla="*/ 1500674 h 2993922"/>
              <a:gd name="connsiteX7175" fmla="*/ 7932219 w 8938307"/>
              <a:gd name="connsiteY7175" fmla="*/ 1500674 h 2993922"/>
              <a:gd name="connsiteX7176" fmla="*/ 7911038 w 8938307"/>
              <a:gd name="connsiteY7176" fmla="*/ 1490084 h 2993922"/>
              <a:gd name="connsiteX7177" fmla="*/ 7911038 w 8938307"/>
              <a:gd name="connsiteY7177" fmla="*/ 1500674 h 2993922"/>
              <a:gd name="connsiteX7178" fmla="*/ 7895152 w 8938307"/>
              <a:gd name="connsiteY7178" fmla="*/ 1500674 h 2993922"/>
              <a:gd name="connsiteX7179" fmla="*/ 7889856 w 8938307"/>
              <a:gd name="connsiteY7179" fmla="*/ 1505970 h 2993922"/>
              <a:gd name="connsiteX7180" fmla="*/ 7879267 w 8938307"/>
              <a:gd name="connsiteY7180" fmla="*/ 1511264 h 2993922"/>
              <a:gd name="connsiteX7181" fmla="*/ 7836904 w 8938307"/>
              <a:gd name="connsiteY7181" fmla="*/ 1500674 h 2993922"/>
              <a:gd name="connsiteX7182" fmla="*/ 7783952 w 8938307"/>
              <a:gd name="connsiteY7182" fmla="*/ 1479493 h 2993922"/>
              <a:gd name="connsiteX7183" fmla="*/ 7768067 w 8938307"/>
              <a:gd name="connsiteY7183" fmla="*/ 1474199 h 2993922"/>
              <a:gd name="connsiteX7184" fmla="*/ 7752182 w 8938307"/>
              <a:gd name="connsiteY7184" fmla="*/ 1468903 h 2993922"/>
              <a:gd name="connsiteX7185" fmla="*/ 7715115 w 8938307"/>
              <a:gd name="connsiteY7185" fmla="*/ 1458312 h 2993922"/>
              <a:gd name="connsiteX7186" fmla="*/ 7693934 w 8938307"/>
              <a:gd name="connsiteY7186" fmla="*/ 1453018 h 2993922"/>
              <a:gd name="connsiteX7187" fmla="*/ 7678048 w 8938307"/>
              <a:gd name="connsiteY7187" fmla="*/ 1447722 h 2993922"/>
              <a:gd name="connsiteX7188" fmla="*/ 7646278 w 8938307"/>
              <a:gd name="connsiteY7188" fmla="*/ 1437132 h 2993922"/>
              <a:gd name="connsiteX7189" fmla="*/ 7603915 w 8938307"/>
              <a:gd name="connsiteY7189" fmla="*/ 1415951 h 2993922"/>
              <a:gd name="connsiteX7190" fmla="*/ 7572144 w 8938307"/>
              <a:gd name="connsiteY7190" fmla="*/ 1415951 h 2993922"/>
              <a:gd name="connsiteX7191" fmla="*/ 7519192 w 8938307"/>
              <a:gd name="connsiteY7191" fmla="*/ 1394770 h 2993922"/>
              <a:gd name="connsiteX7192" fmla="*/ 7487420 w 8938307"/>
              <a:gd name="connsiteY7192" fmla="*/ 1384180 h 2993922"/>
              <a:gd name="connsiteX7193" fmla="*/ 7476830 w 8938307"/>
              <a:gd name="connsiteY7193" fmla="*/ 1394770 h 2993922"/>
              <a:gd name="connsiteX7194" fmla="*/ 7498011 w 8938307"/>
              <a:gd name="connsiteY7194" fmla="*/ 1405360 h 2993922"/>
              <a:gd name="connsiteX7195" fmla="*/ 7519192 w 8938307"/>
              <a:gd name="connsiteY7195" fmla="*/ 1410656 h 2993922"/>
              <a:gd name="connsiteX7196" fmla="*/ 7529782 w 8938307"/>
              <a:gd name="connsiteY7196" fmla="*/ 1421247 h 2993922"/>
              <a:gd name="connsiteX7197" fmla="*/ 7550963 w 8938307"/>
              <a:gd name="connsiteY7197" fmla="*/ 1421247 h 2993922"/>
              <a:gd name="connsiteX7198" fmla="*/ 7582734 w 8938307"/>
              <a:gd name="connsiteY7198" fmla="*/ 1426541 h 2993922"/>
              <a:gd name="connsiteX7199" fmla="*/ 7635686 w 8938307"/>
              <a:gd name="connsiteY7199" fmla="*/ 1437132 h 2993922"/>
              <a:gd name="connsiteX7200" fmla="*/ 7635686 w 8938307"/>
              <a:gd name="connsiteY7200" fmla="*/ 1447722 h 2993922"/>
              <a:gd name="connsiteX7201" fmla="*/ 7640982 w 8938307"/>
              <a:gd name="connsiteY7201" fmla="*/ 1453018 h 2993922"/>
              <a:gd name="connsiteX7202" fmla="*/ 7656867 w 8938307"/>
              <a:gd name="connsiteY7202" fmla="*/ 1458312 h 2993922"/>
              <a:gd name="connsiteX7203" fmla="*/ 7693934 w 8938307"/>
              <a:gd name="connsiteY7203" fmla="*/ 1474199 h 2993922"/>
              <a:gd name="connsiteX7204" fmla="*/ 7725704 w 8938307"/>
              <a:gd name="connsiteY7204" fmla="*/ 1479493 h 2993922"/>
              <a:gd name="connsiteX7205" fmla="*/ 7736296 w 8938307"/>
              <a:gd name="connsiteY7205" fmla="*/ 1468903 h 2993922"/>
              <a:gd name="connsiteX7206" fmla="*/ 7741590 w 8938307"/>
              <a:gd name="connsiteY7206" fmla="*/ 1479493 h 2993922"/>
              <a:gd name="connsiteX7207" fmla="*/ 7773361 w 8938307"/>
              <a:gd name="connsiteY7207" fmla="*/ 1511264 h 2993922"/>
              <a:gd name="connsiteX7208" fmla="*/ 7815724 w 8938307"/>
              <a:gd name="connsiteY7208" fmla="*/ 1527151 h 2993922"/>
              <a:gd name="connsiteX7209" fmla="*/ 7826313 w 8938307"/>
              <a:gd name="connsiteY7209" fmla="*/ 1532445 h 2993922"/>
              <a:gd name="connsiteX7210" fmla="*/ 7879267 w 8938307"/>
              <a:gd name="connsiteY7210" fmla="*/ 1543036 h 2993922"/>
              <a:gd name="connsiteX7211" fmla="*/ 7942808 w 8938307"/>
              <a:gd name="connsiteY7211" fmla="*/ 1574807 h 2993922"/>
              <a:gd name="connsiteX7212" fmla="*/ 8006350 w 8938307"/>
              <a:gd name="connsiteY7212" fmla="*/ 1595988 h 2993922"/>
              <a:gd name="connsiteX7213" fmla="*/ 8016942 w 8938307"/>
              <a:gd name="connsiteY7213" fmla="*/ 1595988 h 2993922"/>
              <a:gd name="connsiteX7214" fmla="*/ 8022237 w 8938307"/>
              <a:gd name="connsiteY7214" fmla="*/ 1606578 h 2993922"/>
              <a:gd name="connsiteX7215" fmla="*/ 7995760 w 8938307"/>
              <a:gd name="connsiteY7215" fmla="*/ 1595988 h 2993922"/>
              <a:gd name="connsiteX7216" fmla="*/ 7932219 w 8938307"/>
              <a:gd name="connsiteY7216" fmla="*/ 1580103 h 2993922"/>
              <a:gd name="connsiteX7217" fmla="*/ 7884561 w 8938307"/>
              <a:gd name="connsiteY7217" fmla="*/ 1574807 h 2993922"/>
              <a:gd name="connsiteX7218" fmla="*/ 7873971 w 8938307"/>
              <a:gd name="connsiteY7218" fmla="*/ 1574807 h 2993922"/>
              <a:gd name="connsiteX7219" fmla="*/ 7847494 w 8938307"/>
              <a:gd name="connsiteY7219" fmla="*/ 1553626 h 2993922"/>
              <a:gd name="connsiteX7220" fmla="*/ 7815724 w 8938307"/>
              <a:gd name="connsiteY7220" fmla="*/ 1543036 h 2993922"/>
              <a:gd name="connsiteX7221" fmla="*/ 7826313 w 8938307"/>
              <a:gd name="connsiteY7221" fmla="*/ 1553626 h 2993922"/>
              <a:gd name="connsiteX7222" fmla="*/ 7826313 w 8938307"/>
              <a:gd name="connsiteY7222" fmla="*/ 1564218 h 2993922"/>
              <a:gd name="connsiteX7223" fmla="*/ 7836904 w 8938307"/>
              <a:gd name="connsiteY7223" fmla="*/ 1574807 h 2993922"/>
              <a:gd name="connsiteX7224" fmla="*/ 7826313 w 8938307"/>
              <a:gd name="connsiteY7224" fmla="*/ 1574807 h 2993922"/>
              <a:gd name="connsiteX7225" fmla="*/ 7805134 w 8938307"/>
              <a:gd name="connsiteY7225" fmla="*/ 1558922 h 2993922"/>
              <a:gd name="connsiteX7226" fmla="*/ 7794542 w 8938307"/>
              <a:gd name="connsiteY7226" fmla="*/ 1553626 h 2993922"/>
              <a:gd name="connsiteX7227" fmla="*/ 7794542 w 8938307"/>
              <a:gd name="connsiteY7227" fmla="*/ 1564218 h 2993922"/>
              <a:gd name="connsiteX7228" fmla="*/ 7783952 w 8938307"/>
              <a:gd name="connsiteY7228" fmla="*/ 1553626 h 2993922"/>
              <a:gd name="connsiteX7229" fmla="*/ 7752182 w 8938307"/>
              <a:gd name="connsiteY7229" fmla="*/ 1543036 h 2993922"/>
              <a:gd name="connsiteX7230" fmla="*/ 7741590 w 8938307"/>
              <a:gd name="connsiteY7230" fmla="*/ 1537741 h 2993922"/>
              <a:gd name="connsiteX7231" fmla="*/ 7731000 w 8938307"/>
              <a:gd name="connsiteY7231" fmla="*/ 1532445 h 2993922"/>
              <a:gd name="connsiteX7232" fmla="*/ 7720409 w 8938307"/>
              <a:gd name="connsiteY7232" fmla="*/ 1543036 h 2993922"/>
              <a:gd name="connsiteX7233" fmla="*/ 7709820 w 8938307"/>
              <a:gd name="connsiteY7233" fmla="*/ 1543036 h 2993922"/>
              <a:gd name="connsiteX7234" fmla="*/ 7693934 w 8938307"/>
              <a:gd name="connsiteY7234" fmla="*/ 1532445 h 2993922"/>
              <a:gd name="connsiteX7235" fmla="*/ 7678048 w 8938307"/>
              <a:gd name="connsiteY7235" fmla="*/ 1511264 h 2993922"/>
              <a:gd name="connsiteX7236" fmla="*/ 7667457 w 8938307"/>
              <a:gd name="connsiteY7236" fmla="*/ 1490084 h 2993922"/>
              <a:gd name="connsiteX7237" fmla="*/ 7651572 w 8938307"/>
              <a:gd name="connsiteY7237" fmla="*/ 1490084 h 2993922"/>
              <a:gd name="connsiteX7238" fmla="*/ 7667457 w 8938307"/>
              <a:gd name="connsiteY7238" fmla="*/ 1500674 h 2993922"/>
              <a:gd name="connsiteX7239" fmla="*/ 7667457 w 8938307"/>
              <a:gd name="connsiteY7239" fmla="*/ 1511264 h 2993922"/>
              <a:gd name="connsiteX7240" fmla="*/ 7656867 w 8938307"/>
              <a:gd name="connsiteY7240" fmla="*/ 1527151 h 2993922"/>
              <a:gd name="connsiteX7241" fmla="*/ 7630390 w 8938307"/>
              <a:gd name="connsiteY7241" fmla="*/ 1543036 h 2993922"/>
              <a:gd name="connsiteX7242" fmla="*/ 7614505 w 8938307"/>
              <a:gd name="connsiteY7242" fmla="*/ 1548331 h 2993922"/>
              <a:gd name="connsiteX7243" fmla="*/ 7625096 w 8938307"/>
              <a:gd name="connsiteY7243" fmla="*/ 1558922 h 2993922"/>
              <a:gd name="connsiteX7244" fmla="*/ 7646278 w 8938307"/>
              <a:gd name="connsiteY7244" fmla="*/ 1564218 h 2993922"/>
              <a:gd name="connsiteX7245" fmla="*/ 7656867 w 8938307"/>
              <a:gd name="connsiteY7245" fmla="*/ 1574807 h 2993922"/>
              <a:gd name="connsiteX7246" fmla="*/ 7688638 w 8938307"/>
              <a:gd name="connsiteY7246" fmla="*/ 1585397 h 2993922"/>
              <a:gd name="connsiteX7247" fmla="*/ 7667457 w 8938307"/>
              <a:gd name="connsiteY7247" fmla="*/ 1585397 h 2993922"/>
              <a:gd name="connsiteX7248" fmla="*/ 7667457 w 8938307"/>
              <a:gd name="connsiteY7248" fmla="*/ 1595988 h 2993922"/>
              <a:gd name="connsiteX7249" fmla="*/ 7667457 w 8938307"/>
              <a:gd name="connsiteY7249" fmla="*/ 1606578 h 2993922"/>
              <a:gd name="connsiteX7250" fmla="*/ 7662163 w 8938307"/>
              <a:gd name="connsiteY7250" fmla="*/ 1601283 h 2993922"/>
              <a:gd name="connsiteX7251" fmla="*/ 7635686 w 8938307"/>
              <a:gd name="connsiteY7251" fmla="*/ 1585397 h 2993922"/>
              <a:gd name="connsiteX7252" fmla="*/ 7614505 w 8938307"/>
              <a:gd name="connsiteY7252" fmla="*/ 1595988 h 2993922"/>
              <a:gd name="connsiteX7253" fmla="*/ 7656867 w 8938307"/>
              <a:gd name="connsiteY7253" fmla="*/ 1606578 h 2993922"/>
              <a:gd name="connsiteX7254" fmla="*/ 7678048 w 8938307"/>
              <a:gd name="connsiteY7254" fmla="*/ 1627759 h 2993922"/>
              <a:gd name="connsiteX7255" fmla="*/ 7678048 w 8938307"/>
              <a:gd name="connsiteY7255" fmla="*/ 1638349 h 2993922"/>
              <a:gd name="connsiteX7256" fmla="*/ 7667457 w 8938307"/>
              <a:gd name="connsiteY7256" fmla="*/ 1638349 h 2993922"/>
              <a:gd name="connsiteX7257" fmla="*/ 7656867 w 8938307"/>
              <a:gd name="connsiteY7257" fmla="*/ 1648940 h 2993922"/>
              <a:gd name="connsiteX7258" fmla="*/ 7688638 w 8938307"/>
              <a:gd name="connsiteY7258" fmla="*/ 1670122 h 2993922"/>
              <a:gd name="connsiteX7259" fmla="*/ 7699230 w 8938307"/>
              <a:gd name="connsiteY7259" fmla="*/ 1680711 h 2993922"/>
              <a:gd name="connsiteX7260" fmla="*/ 7678048 w 8938307"/>
              <a:gd name="connsiteY7260" fmla="*/ 1691301 h 2993922"/>
              <a:gd name="connsiteX7261" fmla="*/ 7662163 w 8938307"/>
              <a:gd name="connsiteY7261" fmla="*/ 1691301 h 2993922"/>
              <a:gd name="connsiteX7262" fmla="*/ 7656867 w 8938307"/>
              <a:gd name="connsiteY7262" fmla="*/ 1701893 h 2993922"/>
              <a:gd name="connsiteX7263" fmla="*/ 7667457 w 8938307"/>
              <a:gd name="connsiteY7263" fmla="*/ 1701893 h 2993922"/>
              <a:gd name="connsiteX7264" fmla="*/ 7678048 w 8938307"/>
              <a:gd name="connsiteY7264" fmla="*/ 1712482 h 2993922"/>
              <a:gd name="connsiteX7265" fmla="*/ 7678048 w 8938307"/>
              <a:gd name="connsiteY7265" fmla="*/ 1723074 h 2993922"/>
              <a:gd name="connsiteX7266" fmla="*/ 7667457 w 8938307"/>
              <a:gd name="connsiteY7266" fmla="*/ 1723074 h 2993922"/>
              <a:gd name="connsiteX7267" fmla="*/ 7646278 w 8938307"/>
              <a:gd name="connsiteY7267" fmla="*/ 1723074 h 2993922"/>
              <a:gd name="connsiteX7268" fmla="*/ 7667457 w 8938307"/>
              <a:gd name="connsiteY7268" fmla="*/ 1733663 h 2993922"/>
              <a:gd name="connsiteX7269" fmla="*/ 7683344 w 8938307"/>
              <a:gd name="connsiteY7269" fmla="*/ 1733663 h 2993922"/>
              <a:gd name="connsiteX7270" fmla="*/ 7699230 w 8938307"/>
              <a:gd name="connsiteY7270" fmla="*/ 1733663 h 2993922"/>
              <a:gd name="connsiteX7271" fmla="*/ 7709820 w 8938307"/>
              <a:gd name="connsiteY7271" fmla="*/ 1733663 h 2993922"/>
              <a:gd name="connsiteX7272" fmla="*/ 7720409 w 8938307"/>
              <a:gd name="connsiteY7272" fmla="*/ 1738959 h 2993922"/>
              <a:gd name="connsiteX7273" fmla="*/ 7720409 w 8938307"/>
              <a:gd name="connsiteY7273" fmla="*/ 1744253 h 2993922"/>
              <a:gd name="connsiteX7274" fmla="*/ 7731000 w 8938307"/>
              <a:gd name="connsiteY7274" fmla="*/ 1744253 h 2993922"/>
              <a:gd name="connsiteX7275" fmla="*/ 7720409 w 8938307"/>
              <a:gd name="connsiteY7275" fmla="*/ 1733663 h 2993922"/>
              <a:gd name="connsiteX7276" fmla="*/ 7720409 w 8938307"/>
              <a:gd name="connsiteY7276" fmla="*/ 1723074 h 2993922"/>
              <a:gd name="connsiteX7277" fmla="*/ 7736296 w 8938307"/>
              <a:gd name="connsiteY7277" fmla="*/ 1728368 h 2993922"/>
              <a:gd name="connsiteX7278" fmla="*/ 7773361 w 8938307"/>
              <a:gd name="connsiteY7278" fmla="*/ 1744253 h 2993922"/>
              <a:gd name="connsiteX7279" fmla="*/ 7805134 w 8938307"/>
              <a:gd name="connsiteY7279" fmla="*/ 1754845 h 2993922"/>
              <a:gd name="connsiteX7280" fmla="*/ 7826313 w 8938307"/>
              <a:gd name="connsiteY7280" fmla="*/ 1765434 h 2993922"/>
              <a:gd name="connsiteX7281" fmla="*/ 7842200 w 8938307"/>
              <a:gd name="connsiteY7281" fmla="*/ 1770730 h 2993922"/>
              <a:gd name="connsiteX7282" fmla="*/ 7868675 w 8938307"/>
              <a:gd name="connsiteY7282" fmla="*/ 1781320 h 2993922"/>
              <a:gd name="connsiteX7283" fmla="*/ 7900446 w 8938307"/>
              <a:gd name="connsiteY7283" fmla="*/ 1786615 h 2993922"/>
              <a:gd name="connsiteX7284" fmla="*/ 7905742 w 8938307"/>
              <a:gd name="connsiteY7284" fmla="*/ 1797205 h 2993922"/>
              <a:gd name="connsiteX7285" fmla="*/ 7889856 w 8938307"/>
              <a:gd name="connsiteY7285" fmla="*/ 1807797 h 2993922"/>
              <a:gd name="connsiteX7286" fmla="*/ 7879267 w 8938307"/>
              <a:gd name="connsiteY7286" fmla="*/ 1818386 h 2993922"/>
              <a:gd name="connsiteX7287" fmla="*/ 7868675 w 8938307"/>
              <a:gd name="connsiteY7287" fmla="*/ 1818386 h 2993922"/>
              <a:gd name="connsiteX7288" fmla="*/ 7858085 w 8938307"/>
              <a:gd name="connsiteY7288" fmla="*/ 1818386 h 2993922"/>
              <a:gd name="connsiteX7289" fmla="*/ 7847494 w 8938307"/>
              <a:gd name="connsiteY7289" fmla="*/ 1807797 h 2993922"/>
              <a:gd name="connsiteX7290" fmla="*/ 7842200 w 8938307"/>
              <a:gd name="connsiteY7290" fmla="*/ 1802501 h 2993922"/>
              <a:gd name="connsiteX7291" fmla="*/ 7836904 w 8938307"/>
              <a:gd name="connsiteY7291" fmla="*/ 1791911 h 2993922"/>
              <a:gd name="connsiteX7292" fmla="*/ 7815724 w 8938307"/>
              <a:gd name="connsiteY7292" fmla="*/ 1781320 h 2993922"/>
              <a:gd name="connsiteX7293" fmla="*/ 7794542 w 8938307"/>
              <a:gd name="connsiteY7293" fmla="*/ 1786615 h 2993922"/>
              <a:gd name="connsiteX7294" fmla="*/ 7789248 w 8938307"/>
              <a:gd name="connsiteY7294" fmla="*/ 1797205 h 2993922"/>
              <a:gd name="connsiteX7295" fmla="*/ 7773361 w 8938307"/>
              <a:gd name="connsiteY7295" fmla="*/ 1791911 h 2993922"/>
              <a:gd name="connsiteX7296" fmla="*/ 7757476 w 8938307"/>
              <a:gd name="connsiteY7296" fmla="*/ 1786615 h 2993922"/>
              <a:gd name="connsiteX7297" fmla="*/ 7752182 w 8938307"/>
              <a:gd name="connsiteY7297" fmla="*/ 1797205 h 2993922"/>
              <a:gd name="connsiteX7298" fmla="*/ 7741590 w 8938307"/>
              <a:gd name="connsiteY7298" fmla="*/ 1797205 h 2993922"/>
              <a:gd name="connsiteX7299" fmla="*/ 7731000 w 8938307"/>
              <a:gd name="connsiteY7299" fmla="*/ 1786615 h 2993922"/>
              <a:gd name="connsiteX7300" fmla="*/ 7731000 w 8938307"/>
              <a:gd name="connsiteY7300" fmla="*/ 1797205 h 2993922"/>
              <a:gd name="connsiteX7301" fmla="*/ 7731000 w 8938307"/>
              <a:gd name="connsiteY7301" fmla="*/ 1818386 h 2993922"/>
              <a:gd name="connsiteX7302" fmla="*/ 7741590 w 8938307"/>
              <a:gd name="connsiteY7302" fmla="*/ 1828978 h 2993922"/>
              <a:gd name="connsiteX7303" fmla="*/ 7731000 w 8938307"/>
              <a:gd name="connsiteY7303" fmla="*/ 1828978 h 2993922"/>
              <a:gd name="connsiteX7304" fmla="*/ 7731000 w 8938307"/>
              <a:gd name="connsiteY7304" fmla="*/ 1839567 h 2993922"/>
              <a:gd name="connsiteX7305" fmla="*/ 7752182 w 8938307"/>
              <a:gd name="connsiteY7305" fmla="*/ 1860749 h 2993922"/>
              <a:gd name="connsiteX7306" fmla="*/ 7757476 w 8938307"/>
              <a:gd name="connsiteY7306" fmla="*/ 1876634 h 2993922"/>
              <a:gd name="connsiteX7307" fmla="*/ 7762772 w 8938307"/>
              <a:gd name="connsiteY7307" fmla="*/ 1892520 h 2993922"/>
              <a:gd name="connsiteX7308" fmla="*/ 7752182 w 8938307"/>
              <a:gd name="connsiteY7308" fmla="*/ 1903111 h 2993922"/>
              <a:gd name="connsiteX7309" fmla="*/ 7736296 w 8938307"/>
              <a:gd name="connsiteY7309" fmla="*/ 1897815 h 2993922"/>
              <a:gd name="connsiteX7310" fmla="*/ 7736296 w 8938307"/>
              <a:gd name="connsiteY7310" fmla="*/ 1913701 h 2993922"/>
              <a:gd name="connsiteX7311" fmla="*/ 7741590 w 8938307"/>
              <a:gd name="connsiteY7311" fmla="*/ 1924290 h 2993922"/>
              <a:gd name="connsiteX7312" fmla="*/ 7752182 w 8938307"/>
              <a:gd name="connsiteY7312" fmla="*/ 1934882 h 2993922"/>
              <a:gd name="connsiteX7313" fmla="*/ 7768067 w 8938307"/>
              <a:gd name="connsiteY7313" fmla="*/ 1924290 h 2993922"/>
              <a:gd name="connsiteX7314" fmla="*/ 7773361 w 8938307"/>
              <a:gd name="connsiteY7314" fmla="*/ 1903111 h 2993922"/>
              <a:gd name="connsiteX7315" fmla="*/ 7783952 w 8938307"/>
              <a:gd name="connsiteY7315" fmla="*/ 1903111 h 2993922"/>
              <a:gd name="connsiteX7316" fmla="*/ 7794542 w 8938307"/>
              <a:gd name="connsiteY7316" fmla="*/ 1913701 h 2993922"/>
              <a:gd name="connsiteX7317" fmla="*/ 7805134 w 8938307"/>
              <a:gd name="connsiteY7317" fmla="*/ 1913701 h 2993922"/>
              <a:gd name="connsiteX7318" fmla="*/ 7815724 w 8938307"/>
              <a:gd name="connsiteY7318" fmla="*/ 1924290 h 2993922"/>
              <a:gd name="connsiteX7319" fmla="*/ 7805134 w 8938307"/>
              <a:gd name="connsiteY7319" fmla="*/ 1924290 h 2993922"/>
              <a:gd name="connsiteX7320" fmla="*/ 7778656 w 8938307"/>
              <a:gd name="connsiteY7320" fmla="*/ 1924290 h 2993922"/>
              <a:gd name="connsiteX7321" fmla="*/ 7778656 w 8938307"/>
              <a:gd name="connsiteY7321" fmla="*/ 1940176 h 2993922"/>
              <a:gd name="connsiteX7322" fmla="*/ 7773361 w 8938307"/>
              <a:gd name="connsiteY7322" fmla="*/ 1945472 h 2993922"/>
              <a:gd name="connsiteX7323" fmla="*/ 7773361 w 8938307"/>
              <a:gd name="connsiteY7323" fmla="*/ 1956063 h 2993922"/>
              <a:gd name="connsiteX7324" fmla="*/ 7762772 w 8938307"/>
              <a:gd name="connsiteY7324" fmla="*/ 1956063 h 2993922"/>
              <a:gd name="connsiteX7325" fmla="*/ 7783952 w 8938307"/>
              <a:gd name="connsiteY7325" fmla="*/ 1966653 h 2993922"/>
              <a:gd name="connsiteX7326" fmla="*/ 7783952 w 8938307"/>
              <a:gd name="connsiteY7326" fmla="*/ 1956063 h 2993922"/>
              <a:gd name="connsiteX7327" fmla="*/ 7783952 w 8938307"/>
              <a:gd name="connsiteY7327" fmla="*/ 1945472 h 2993922"/>
              <a:gd name="connsiteX7328" fmla="*/ 7799838 w 8938307"/>
              <a:gd name="connsiteY7328" fmla="*/ 1950767 h 2993922"/>
              <a:gd name="connsiteX7329" fmla="*/ 7794542 w 8938307"/>
              <a:gd name="connsiteY7329" fmla="*/ 1956063 h 2993922"/>
              <a:gd name="connsiteX7330" fmla="*/ 7794542 w 8938307"/>
              <a:gd name="connsiteY7330" fmla="*/ 1977242 h 2993922"/>
              <a:gd name="connsiteX7331" fmla="*/ 7778656 w 8938307"/>
              <a:gd name="connsiteY7331" fmla="*/ 1987834 h 2993922"/>
              <a:gd name="connsiteX7332" fmla="*/ 7762772 w 8938307"/>
              <a:gd name="connsiteY7332" fmla="*/ 1998424 h 2993922"/>
              <a:gd name="connsiteX7333" fmla="*/ 7741590 w 8938307"/>
              <a:gd name="connsiteY7333" fmla="*/ 1987834 h 2993922"/>
              <a:gd name="connsiteX7334" fmla="*/ 7725704 w 8938307"/>
              <a:gd name="connsiteY7334" fmla="*/ 1987834 h 2993922"/>
              <a:gd name="connsiteX7335" fmla="*/ 7709820 w 8938307"/>
              <a:gd name="connsiteY7335" fmla="*/ 1987834 h 2993922"/>
              <a:gd name="connsiteX7336" fmla="*/ 7699230 w 8938307"/>
              <a:gd name="connsiteY7336" fmla="*/ 1998424 h 2993922"/>
              <a:gd name="connsiteX7337" fmla="*/ 7667457 w 8938307"/>
              <a:gd name="connsiteY7337" fmla="*/ 1987834 h 2993922"/>
              <a:gd name="connsiteX7338" fmla="*/ 7635686 w 8938307"/>
              <a:gd name="connsiteY7338" fmla="*/ 1977242 h 2993922"/>
              <a:gd name="connsiteX7339" fmla="*/ 7646278 w 8938307"/>
              <a:gd name="connsiteY7339" fmla="*/ 1987834 h 2993922"/>
              <a:gd name="connsiteX7340" fmla="*/ 7656867 w 8938307"/>
              <a:gd name="connsiteY7340" fmla="*/ 1998424 h 2993922"/>
              <a:gd name="connsiteX7341" fmla="*/ 7678048 w 8938307"/>
              <a:gd name="connsiteY7341" fmla="*/ 2009015 h 2993922"/>
              <a:gd name="connsiteX7342" fmla="*/ 7699230 w 8938307"/>
              <a:gd name="connsiteY7342" fmla="*/ 2019605 h 2993922"/>
              <a:gd name="connsiteX7343" fmla="*/ 7709820 w 8938307"/>
              <a:gd name="connsiteY7343" fmla="*/ 2030194 h 2993922"/>
              <a:gd name="connsiteX7344" fmla="*/ 7709820 w 8938307"/>
              <a:gd name="connsiteY7344" fmla="*/ 2040786 h 2993922"/>
              <a:gd name="connsiteX7345" fmla="*/ 7731000 w 8938307"/>
              <a:gd name="connsiteY7345" fmla="*/ 2051376 h 2993922"/>
              <a:gd name="connsiteX7346" fmla="*/ 7783952 w 8938307"/>
              <a:gd name="connsiteY7346" fmla="*/ 2061967 h 2993922"/>
              <a:gd name="connsiteX7347" fmla="*/ 7789248 w 8938307"/>
              <a:gd name="connsiteY7347" fmla="*/ 2067261 h 2993922"/>
              <a:gd name="connsiteX7348" fmla="*/ 7805134 w 8938307"/>
              <a:gd name="connsiteY7348" fmla="*/ 2083146 h 2993922"/>
              <a:gd name="connsiteX7349" fmla="*/ 7815724 w 8938307"/>
              <a:gd name="connsiteY7349" fmla="*/ 2093738 h 2993922"/>
              <a:gd name="connsiteX7350" fmla="*/ 7831609 w 8938307"/>
              <a:gd name="connsiteY7350" fmla="*/ 2099033 h 2993922"/>
              <a:gd name="connsiteX7351" fmla="*/ 7842200 w 8938307"/>
              <a:gd name="connsiteY7351" fmla="*/ 2099033 h 2993922"/>
              <a:gd name="connsiteX7352" fmla="*/ 7852790 w 8938307"/>
              <a:gd name="connsiteY7352" fmla="*/ 2104328 h 2993922"/>
              <a:gd name="connsiteX7353" fmla="*/ 7863380 w 8938307"/>
              <a:gd name="connsiteY7353" fmla="*/ 2109623 h 2993922"/>
              <a:gd name="connsiteX7354" fmla="*/ 7879267 w 8938307"/>
              <a:gd name="connsiteY7354" fmla="*/ 2114919 h 2993922"/>
              <a:gd name="connsiteX7355" fmla="*/ 7916332 w 8938307"/>
              <a:gd name="connsiteY7355" fmla="*/ 2141394 h 2993922"/>
              <a:gd name="connsiteX7356" fmla="*/ 7985171 w 8938307"/>
              <a:gd name="connsiteY7356" fmla="*/ 2178461 h 2993922"/>
              <a:gd name="connsiteX7357" fmla="*/ 8064598 w 8938307"/>
              <a:gd name="connsiteY7357" fmla="*/ 2215527 h 2993922"/>
              <a:gd name="connsiteX7358" fmla="*/ 8101664 w 8938307"/>
              <a:gd name="connsiteY7358" fmla="*/ 2263184 h 2993922"/>
              <a:gd name="connsiteX7359" fmla="*/ 8106960 w 8938307"/>
              <a:gd name="connsiteY7359" fmla="*/ 2279069 h 2993922"/>
              <a:gd name="connsiteX7360" fmla="*/ 8106960 w 8938307"/>
              <a:gd name="connsiteY7360" fmla="*/ 2284365 h 2993922"/>
              <a:gd name="connsiteX7361" fmla="*/ 8101664 w 8938307"/>
              <a:gd name="connsiteY7361" fmla="*/ 2273775 h 2993922"/>
              <a:gd name="connsiteX7362" fmla="*/ 8069894 w 8938307"/>
              <a:gd name="connsiteY7362" fmla="*/ 2263184 h 2993922"/>
              <a:gd name="connsiteX7363" fmla="*/ 8059302 w 8938307"/>
              <a:gd name="connsiteY7363" fmla="*/ 2263184 h 2993922"/>
              <a:gd name="connsiteX7364" fmla="*/ 8038123 w 8938307"/>
              <a:gd name="connsiteY7364" fmla="*/ 2252594 h 2993922"/>
              <a:gd name="connsiteX7365" fmla="*/ 8006350 w 8938307"/>
              <a:gd name="connsiteY7365" fmla="*/ 2242004 h 2993922"/>
              <a:gd name="connsiteX7366" fmla="*/ 7995760 w 8938307"/>
              <a:gd name="connsiteY7366" fmla="*/ 2242004 h 2993922"/>
              <a:gd name="connsiteX7367" fmla="*/ 7953398 w 8938307"/>
              <a:gd name="connsiteY7367" fmla="*/ 2220823 h 2993922"/>
              <a:gd name="connsiteX7368" fmla="*/ 7937513 w 8938307"/>
              <a:gd name="connsiteY7368" fmla="*/ 2231413 h 2993922"/>
              <a:gd name="connsiteX7369" fmla="*/ 7921627 w 8938307"/>
              <a:gd name="connsiteY7369" fmla="*/ 2220823 h 2993922"/>
              <a:gd name="connsiteX7370" fmla="*/ 7911038 w 8938307"/>
              <a:gd name="connsiteY7370" fmla="*/ 2220823 h 2993922"/>
              <a:gd name="connsiteX7371" fmla="*/ 8038123 w 8938307"/>
              <a:gd name="connsiteY7371" fmla="*/ 2284365 h 2993922"/>
              <a:gd name="connsiteX7372" fmla="*/ 8080483 w 8938307"/>
              <a:gd name="connsiteY7372" fmla="*/ 2316136 h 2993922"/>
              <a:gd name="connsiteX7373" fmla="*/ 8101664 w 8938307"/>
              <a:gd name="connsiteY7373" fmla="*/ 2337317 h 2993922"/>
              <a:gd name="connsiteX7374" fmla="*/ 8112254 w 8938307"/>
              <a:gd name="connsiteY7374" fmla="*/ 2358498 h 2993922"/>
              <a:gd name="connsiteX7375" fmla="*/ 8091075 w 8938307"/>
              <a:gd name="connsiteY7375" fmla="*/ 2347908 h 2993922"/>
              <a:gd name="connsiteX7376" fmla="*/ 8080483 w 8938307"/>
              <a:gd name="connsiteY7376" fmla="*/ 2347908 h 2993922"/>
              <a:gd name="connsiteX7377" fmla="*/ 8069894 w 8938307"/>
              <a:gd name="connsiteY7377" fmla="*/ 2347908 h 2993922"/>
              <a:gd name="connsiteX7378" fmla="*/ 8059302 w 8938307"/>
              <a:gd name="connsiteY7378" fmla="*/ 2337317 h 2993922"/>
              <a:gd name="connsiteX7379" fmla="*/ 8006350 w 8938307"/>
              <a:gd name="connsiteY7379" fmla="*/ 2305546 h 2993922"/>
              <a:gd name="connsiteX7380" fmla="*/ 8011646 w 8938307"/>
              <a:gd name="connsiteY7380" fmla="*/ 2310841 h 2993922"/>
              <a:gd name="connsiteX7381" fmla="*/ 8016942 w 8938307"/>
              <a:gd name="connsiteY7381" fmla="*/ 2316136 h 2993922"/>
              <a:gd name="connsiteX7382" fmla="*/ 7995760 w 8938307"/>
              <a:gd name="connsiteY7382" fmla="*/ 2316136 h 2993922"/>
              <a:gd name="connsiteX7383" fmla="*/ 7995760 w 8938307"/>
              <a:gd name="connsiteY7383" fmla="*/ 2310841 h 2993922"/>
              <a:gd name="connsiteX7384" fmla="*/ 7985171 w 8938307"/>
              <a:gd name="connsiteY7384" fmla="*/ 2300250 h 2993922"/>
              <a:gd name="connsiteX7385" fmla="*/ 7969284 w 8938307"/>
              <a:gd name="connsiteY7385" fmla="*/ 2289660 h 2993922"/>
              <a:gd name="connsiteX7386" fmla="*/ 7963990 w 8938307"/>
              <a:gd name="connsiteY7386" fmla="*/ 2273775 h 2993922"/>
              <a:gd name="connsiteX7387" fmla="*/ 7911038 w 8938307"/>
              <a:gd name="connsiteY7387" fmla="*/ 2252594 h 2993922"/>
              <a:gd name="connsiteX7388" fmla="*/ 7868675 w 8938307"/>
              <a:gd name="connsiteY7388" fmla="*/ 2231413 h 2993922"/>
              <a:gd name="connsiteX7389" fmla="*/ 7863380 w 8938307"/>
              <a:gd name="connsiteY7389" fmla="*/ 2226117 h 2993922"/>
              <a:gd name="connsiteX7390" fmla="*/ 7847494 w 8938307"/>
              <a:gd name="connsiteY7390" fmla="*/ 2220823 h 2993922"/>
              <a:gd name="connsiteX7391" fmla="*/ 7826313 w 8938307"/>
              <a:gd name="connsiteY7391" fmla="*/ 2215527 h 2993922"/>
              <a:gd name="connsiteX7392" fmla="*/ 7821019 w 8938307"/>
              <a:gd name="connsiteY7392" fmla="*/ 2210232 h 2993922"/>
              <a:gd name="connsiteX7393" fmla="*/ 7815724 w 8938307"/>
              <a:gd name="connsiteY7393" fmla="*/ 2220823 h 2993922"/>
              <a:gd name="connsiteX7394" fmla="*/ 7783952 w 8938307"/>
              <a:gd name="connsiteY7394" fmla="*/ 2199642 h 2993922"/>
              <a:gd name="connsiteX7395" fmla="*/ 7762772 w 8938307"/>
              <a:gd name="connsiteY7395" fmla="*/ 2189051 h 2993922"/>
              <a:gd name="connsiteX7396" fmla="*/ 7736296 w 8938307"/>
              <a:gd name="connsiteY7396" fmla="*/ 2173165 h 2993922"/>
              <a:gd name="connsiteX7397" fmla="*/ 7741590 w 8938307"/>
              <a:gd name="connsiteY7397" fmla="*/ 2167871 h 2993922"/>
              <a:gd name="connsiteX7398" fmla="*/ 7741590 w 8938307"/>
              <a:gd name="connsiteY7398" fmla="*/ 2157280 h 2993922"/>
              <a:gd name="connsiteX7399" fmla="*/ 7731000 w 8938307"/>
              <a:gd name="connsiteY7399" fmla="*/ 2157280 h 2993922"/>
              <a:gd name="connsiteX7400" fmla="*/ 7752182 w 8938307"/>
              <a:gd name="connsiteY7400" fmla="*/ 2146690 h 2993922"/>
              <a:gd name="connsiteX7401" fmla="*/ 7762772 w 8938307"/>
              <a:gd name="connsiteY7401" fmla="*/ 2136099 h 2993922"/>
              <a:gd name="connsiteX7402" fmla="*/ 7773361 w 8938307"/>
              <a:gd name="connsiteY7402" fmla="*/ 2125509 h 2993922"/>
              <a:gd name="connsiteX7403" fmla="*/ 7773361 w 8938307"/>
              <a:gd name="connsiteY7403" fmla="*/ 2114919 h 2993922"/>
              <a:gd name="connsiteX7404" fmla="*/ 7752182 w 8938307"/>
              <a:gd name="connsiteY7404" fmla="*/ 2114919 h 2993922"/>
              <a:gd name="connsiteX7405" fmla="*/ 7741590 w 8938307"/>
              <a:gd name="connsiteY7405" fmla="*/ 2125509 h 2993922"/>
              <a:gd name="connsiteX7406" fmla="*/ 7731000 w 8938307"/>
              <a:gd name="connsiteY7406" fmla="*/ 2125509 h 2993922"/>
              <a:gd name="connsiteX7407" fmla="*/ 7741590 w 8938307"/>
              <a:gd name="connsiteY7407" fmla="*/ 2114919 h 2993922"/>
              <a:gd name="connsiteX7408" fmla="*/ 7741590 w 8938307"/>
              <a:gd name="connsiteY7408" fmla="*/ 2104328 h 2993922"/>
              <a:gd name="connsiteX7409" fmla="*/ 7752182 w 8938307"/>
              <a:gd name="connsiteY7409" fmla="*/ 2093738 h 2993922"/>
              <a:gd name="connsiteX7410" fmla="*/ 7699230 w 8938307"/>
              <a:gd name="connsiteY7410" fmla="*/ 2072557 h 2993922"/>
              <a:gd name="connsiteX7411" fmla="*/ 7678048 w 8938307"/>
              <a:gd name="connsiteY7411" fmla="*/ 2061967 h 2993922"/>
              <a:gd name="connsiteX7412" fmla="*/ 7656867 w 8938307"/>
              <a:gd name="connsiteY7412" fmla="*/ 2046080 h 2993922"/>
              <a:gd name="connsiteX7413" fmla="*/ 7630390 w 8938307"/>
              <a:gd name="connsiteY7413" fmla="*/ 2030194 h 2993922"/>
              <a:gd name="connsiteX7414" fmla="*/ 7588030 w 8938307"/>
              <a:gd name="connsiteY7414" fmla="*/ 2009015 h 2993922"/>
              <a:gd name="connsiteX7415" fmla="*/ 7561553 w 8938307"/>
              <a:gd name="connsiteY7415" fmla="*/ 1987834 h 2993922"/>
              <a:gd name="connsiteX7416" fmla="*/ 7550963 w 8938307"/>
              <a:gd name="connsiteY7416" fmla="*/ 1977242 h 2993922"/>
              <a:gd name="connsiteX7417" fmla="*/ 7540374 w 8938307"/>
              <a:gd name="connsiteY7417" fmla="*/ 1987834 h 2993922"/>
              <a:gd name="connsiteX7418" fmla="*/ 7529782 w 8938307"/>
              <a:gd name="connsiteY7418" fmla="*/ 1987834 h 2993922"/>
              <a:gd name="connsiteX7419" fmla="*/ 7535078 w 8938307"/>
              <a:gd name="connsiteY7419" fmla="*/ 1993128 h 2993922"/>
              <a:gd name="connsiteX7420" fmla="*/ 7529782 w 8938307"/>
              <a:gd name="connsiteY7420" fmla="*/ 1998424 h 2993922"/>
              <a:gd name="connsiteX7421" fmla="*/ 7519192 w 8938307"/>
              <a:gd name="connsiteY7421" fmla="*/ 1998424 h 2993922"/>
              <a:gd name="connsiteX7422" fmla="*/ 7508601 w 8938307"/>
              <a:gd name="connsiteY7422" fmla="*/ 1987834 h 2993922"/>
              <a:gd name="connsiteX7423" fmla="*/ 7508601 w 8938307"/>
              <a:gd name="connsiteY7423" fmla="*/ 1998424 h 2993922"/>
              <a:gd name="connsiteX7424" fmla="*/ 7508601 w 8938307"/>
              <a:gd name="connsiteY7424" fmla="*/ 2009015 h 2993922"/>
              <a:gd name="connsiteX7425" fmla="*/ 7498011 w 8938307"/>
              <a:gd name="connsiteY7425" fmla="*/ 1998424 h 2993922"/>
              <a:gd name="connsiteX7426" fmla="*/ 7487420 w 8938307"/>
              <a:gd name="connsiteY7426" fmla="*/ 1987834 h 2993922"/>
              <a:gd name="connsiteX7427" fmla="*/ 7492716 w 8938307"/>
              <a:gd name="connsiteY7427" fmla="*/ 1982538 h 2993922"/>
              <a:gd name="connsiteX7428" fmla="*/ 7492716 w 8938307"/>
              <a:gd name="connsiteY7428" fmla="*/ 1977242 h 2993922"/>
              <a:gd name="connsiteX7429" fmla="*/ 7487420 w 8938307"/>
              <a:gd name="connsiteY7429" fmla="*/ 1977242 h 2993922"/>
              <a:gd name="connsiteX7430" fmla="*/ 7487420 w 8938307"/>
              <a:gd name="connsiteY7430" fmla="*/ 1966653 h 2993922"/>
              <a:gd name="connsiteX7431" fmla="*/ 7476830 w 8938307"/>
              <a:gd name="connsiteY7431" fmla="*/ 1966653 h 2993922"/>
              <a:gd name="connsiteX7432" fmla="*/ 7466240 w 8938307"/>
              <a:gd name="connsiteY7432" fmla="*/ 1945472 h 2993922"/>
              <a:gd name="connsiteX7433" fmla="*/ 7487420 w 8938307"/>
              <a:gd name="connsiteY7433" fmla="*/ 1956063 h 2993922"/>
              <a:gd name="connsiteX7434" fmla="*/ 7508601 w 8938307"/>
              <a:gd name="connsiteY7434" fmla="*/ 1961357 h 2993922"/>
              <a:gd name="connsiteX7435" fmla="*/ 7508601 w 8938307"/>
              <a:gd name="connsiteY7435" fmla="*/ 1945472 h 2993922"/>
              <a:gd name="connsiteX7436" fmla="*/ 7487420 w 8938307"/>
              <a:gd name="connsiteY7436" fmla="*/ 1924290 h 2993922"/>
              <a:gd name="connsiteX7437" fmla="*/ 7476830 w 8938307"/>
              <a:gd name="connsiteY7437" fmla="*/ 1924290 h 2993922"/>
              <a:gd name="connsiteX7438" fmla="*/ 7466240 w 8938307"/>
              <a:gd name="connsiteY7438" fmla="*/ 1924290 h 2993922"/>
              <a:gd name="connsiteX7439" fmla="*/ 7445059 w 8938307"/>
              <a:gd name="connsiteY7439" fmla="*/ 1924290 h 2993922"/>
              <a:gd name="connsiteX7440" fmla="*/ 7434468 w 8938307"/>
              <a:gd name="connsiteY7440" fmla="*/ 1929586 h 2993922"/>
              <a:gd name="connsiteX7441" fmla="*/ 7423878 w 8938307"/>
              <a:gd name="connsiteY7441" fmla="*/ 1945472 h 2993922"/>
              <a:gd name="connsiteX7442" fmla="*/ 7413288 w 8938307"/>
              <a:gd name="connsiteY7442" fmla="*/ 1956063 h 2993922"/>
              <a:gd name="connsiteX7443" fmla="*/ 7423878 w 8938307"/>
              <a:gd name="connsiteY7443" fmla="*/ 1966653 h 2993922"/>
              <a:gd name="connsiteX7444" fmla="*/ 7397403 w 8938307"/>
              <a:gd name="connsiteY7444" fmla="*/ 1977242 h 2993922"/>
              <a:gd name="connsiteX7445" fmla="*/ 7339155 w 8938307"/>
              <a:gd name="connsiteY7445" fmla="*/ 1971948 h 2993922"/>
              <a:gd name="connsiteX7446" fmla="*/ 7296793 w 8938307"/>
              <a:gd name="connsiteY7446" fmla="*/ 1961357 h 2993922"/>
              <a:gd name="connsiteX7447" fmla="*/ 7280908 w 8938307"/>
              <a:gd name="connsiteY7447" fmla="*/ 1956063 h 2993922"/>
              <a:gd name="connsiteX7448" fmla="*/ 7265022 w 8938307"/>
              <a:gd name="connsiteY7448" fmla="*/ 1956063 h 2993922"/>
              <a:gd name="connsiteX7449" fmla="*/ 7265022 w 8938307"/>
              <a:gd name="connsiteY7449" fmla="*/ 1966653 h 2993922"/>
              <a:gd name="connsiteX7450" fmla="*/ 7296793 w 8938307"/>
              <a:gd name="connsiteY7450" fmla="*/ 1987834 h 2993922"/>
              <a:gd name="connsiteX7451" fmla="*/ 7317974 w 8938307"/>
              <a:gd name="connsiteY7451" fmla="*/ 1998424 h 2993922"/>
              <a:gd name="connsiteX7452" fmla="*/ 7286203 w 8938307"/>
              <a:gd name="connsiteY7452" fmla="*/ 1998424 h 2993922"/>
              <a:gd name="connsiteX7453" fmla="*/ 7254432 w 8938307"/>
              <a:gd name="connsiteY7453" fmla="*/ 1987834 h 2993922"/>
              <a:gd name="connsiteX7454" fmla="*/ 7243841 w 8938307"/>
              <a:gd name="connsiteY7454" fmla="*/ 1987834 h 2993922"/>
              <a:gd name="connsiteX7455" fmla="*/ 7243841 w 8938307"/>
              <a:gd name="connsiteY7455" fmla="*/ 1998424 h 2993922"/>
              <a:gd name="connsiteX7456" fmla="*/ 7201480 w 8938307"/>
              <a:gd name="connsiteY7456" fmla="*/ 2009015 h 2993922"/>
              <a:gd name="connsiteX7457" fmla="*/ 7201480 w 8938307"/>
              <a:gd name="connsiteY7457" fmla="*/ 1987834 h 2993922"/>
              <a:gd name="connsiteX7458" fmla="*/ 7180299 w 8938307"/>
              <a:gd name="connsiteY7458" fmla="*/ 1982538 h 2993922"/>
              <a:gd name="connsiteX7459" fmla="*/ 7169708 w 8938307"/>
              <a:gd name="connsiteY7459" fmla="*/ 1977242 h 2993922"/>
              <a:gd name="connsiteX7460" fmla="*/ 7169708 w 8938307"/>
              <a:gd name="connsiteY7460" fmla="*/ 1987834 h 2993922"/>
              <a:gd name="connsiteX7461" fmla="*/ 7159118 w 8938307"/>
              <a:gd name="connsiteY7461" fmla="*/ 1998424 h 2993922"/>
              <a:gd name="connsiteX7462" fmla="*/ 7153822 w 8938307"/>
              <a:gd name="connsiteY7462" fmla="*/ 2003719 h 2993922"/>
              <a:gd name="connsiteX7463" fmla="*/ 7148526 w 8938307"/>
              <a:gd name="connsiteY7463" fmla="*/ 2019605 h 2993922"/>
              <a:gd name="connsiteX7464" fmla="*/ 7169708 w 8938307"/>
              <a:gd name="connsiteY7464" fmla="*/ 2019605 h 2993922"/>
              <a:gd name="connsiteX7465" fmla="*/ 7180299 w 8938307"/>
              <a:gd name="connsiteY7465" fmla="*/ 2019605 h 2993922"/>
              <a:gd name="connsiteX7466" fmla="*/ 7190889 w 8938307"/>
              <a:gd name="connsiteY7466" fmla="*/ 2019605 h 2993922"/>
              <a:gd name="connsiteX7467" fmla="*/ 7201480 w 8938307"/>
              <a:gd name="connsiteY7467" fmla="*/ 2024900 h 2993922"/>
              <a:gd name="connsiteX7468" fmla="*/ 7212070 w 8938307"/>
              <a:gd name="connsiteY7468" fmla="*/ 2030194 h 2993922"/>
              <a:gd name="connsiteX7469" fmla="*/ 7254432 w 8938307"/>
              <a:gd name="connsiteY7469" fmla="*/ 2030194 h 2993922"/>
              <a:gd name="connsiteX7470" fmla="*/ 7265022 w 8938307"/>
              <a:gd name="connsiteY7470" fmla="*/ 2030194 h 2993922"/>
              <a:gd name="connsiteX7471" fmla="*/ 7265022 w 8938307"/>
              <a:gd name="connsiteY7471" fmla="*/ 2040786 h 2993922"/>
              <a:gd name="connsiteX7472" fmla="*/ 7286203 w 8938307"/>
              <a:gd name="connsiteY7472" fmla="*/ 2030194 h 2993922"/>
              <a:gd name="connsiteX7473" fmla="*/ 7292822 w 8938307"/>
              <a:gd name="connsiteY7473" fmla="*/ 2030194 h 2993922"/>
              <a:gd name="connsiteX7474" fmla="*/ 7296793 w 8938307"/>
              <a:gd name="connsiteY7474" fmla="*/ 2030194 h 2993922"/>
              <a:gd name="connsiteX7475" fmla="*/ 7265022 w 8938307"/>
              <a:gd name="connsiteY7475" fmla="*/ 2051376 h 2993922"/>
              <a:gd name="connsiteX7476" fmla="*/ 7243841 w 8938307"/>
              <a:gd name="connsiteY7476" fmla="*/ 2061967 h 2993922"/>
              <a:gd name="connsiteX7477" fmla="*/ 7243841 w 8938307"/>
              <a:gd name="connsiteY7477" fmla="*/ 2072557 h 2993922"/>
              <a:gd name="connsiteX7478" fmla="*/ 7275612 w 8938307"/>
              <a:gd name="connsiteY7478" fmla="*/ 2093738 h 2993922"/>
              <a:gd name="connsiteX7479" fmla="*/ 7307384 w 8938307"/>
              <a:gd name="connsiteY7479" fmla="*/ 2104328 h 2993922"/>
              <a:gd name="connsiteX7480" fmla="*/ 7317974 w 8938307"/>
              <a:gd name="connsiteY7480" fmla="*/ 2104328 h 2993922"/>
              <a:gd name="connsiteX7481" fmla="*/ 7328564 w 8938307"/>
              <a:gd name="connsiteY7481" fmla="*/ 2104328 h 2993922"/>
              <a:gd name="connsiteX7482" fmla="*/ 7333860 w 8938307"/>
              <a:gd name="connsiteY7482" fmla="*/ 2114919 h 2993922"/>
              <a:gd name="connsiteX7483" fmla="*/ 7328564 w 8938307"/>
              <a:gd name="connsiteY7483" fmla="*/ 2125509 h 2993922"/>
              <a:gd name="connsiteX7484" fmla="*/ 7307384 w 8938307"/>
              <a:gd name="connsiteY7484" fmla="*/ 2125509 h 2993922"/>
              <a:gd name="connsiteX7485" fmla="*/ 7286203 w 8938307"/>
              <a:gd name="connsiteY7485" fmla="*/ 2136099 h 2993922"/>
              <a:gd name="connsiteX7486" fmla="*/ 7286203 w 8938307"/>
              <a:gd name="connsiteY7486" fmla="*/ 2125509 h 2993922"/>
              <a:gd name="connsiteX7487" fmla="*/ 7275612 w 8938307"/>
              <a:gd name="connsiteY7487" fmla="*/ 2114919 h 2993922"/>
              <a:gd name="connsiteX7488" fmla="*/ 7270318 w 8938307"/>
              <a:gd name="connsiteY7488" fmla="*/ 2125509 h 2993922"/>
              <a:gd name="connsiteX7489" fmla="*/ 7265022 w 8938307"/>
              <a:gd name="connsiteY7489" fmla="*/ 2136099 h 2993922"/>
              <a:gd name="connsiteX7490" fmla="*/ 7249136 w 8938307"/>
              <a:gd name="connsiteY7490" fmla="*/ 2120213 h 2993922"/>
              <a:gd name="connsiteX7491" fmla="*/ 7227956 w 8938307"/>
              <a:gd name="connsiteY7491" fmla="*/ 2109623 h 2993922"/>
              <a:gd name="connsiteX7492" fmla="*/ 7222660 w 8938307"/>
              <a:gd name="connsiteY7492" fmla="*/ 2104328 h 2993922"/>
              <a:gd name="connsiteX7493" fmla="*/ 7201480 w 8938307"/>
              <a:gd name="connsiteY7493" fmla="*/ 2104328 h 2993922"/>
              <a:gd name="connsiteX7494" fmla="*/ 7148526 w 8938307"/>
              <a:gd name="connsiteY7494" fmla="*/ 2093738 h 2993922"/>
              <a:gd name="connsiteX7495" fmla="*/ 7132641 w 8938307"/>
              <a:gd name="connsiteY7495" fmla="*/ 2093738 h 2993922"/>
              <a:gd name="connsiteX7496" fmla="*/ 7137937 w 8938307"/>
              <a:gd name="connsiteY7496" fmla="*/ 2088442 h 2993922"/>
              <a:gd name="connsiteX7497" fmla="*/ 7132641 w 8938307"/>
              <a:gd name="connsiteY7497" fmla="*/ 2077852 h 2993922"/>
              <a:gd name="connsiteX7498" fmla="*/ 7122052 w 8938307"/>
              <a:gd name="connsiteY7498" fmla="*/ 2077852 h 2993922"/>
              <a:gd name="connsiteX7499" fmla="*/ 7122052 w 8938307"/>
              <a:gd name="connsiteY7499" fmla="*/ 2088442 h 2993922"/>
              <a:gd name="connsiteX7500" fmla="*/ 7132641 w 8938307"/>
              <a:gd name="connsiteY7500" fmla="*/ 2093738 h 2993922"/>
              <a:gd name="connsiteX7501" fmla="*/ 7111462 w 8938307"/>
              <a:gd name="connsiteY7501" fmla="*/ 2093738 h 2993922"/>
              <a:gd name="connsiteX7502" fmla="*/ 7095574 w 8938307"/>
              <a:gd name="connsiteY7502" fmla="*/ 2099033 h 2993922"/>
              <a:gd name="connsiteX7503" fmla="*/ 7090280 w 8938307"/>
              <a:gd name="connsiteY7503" fmla="*/ 2104328 h 2993922"/>
              <a:gd name="connsiteX7504" fmla="*/ 7074395 w 8938307"/>
              <a:gd name="connsiteY7504" fmla="*/ 2104328 h 2993922"/>
              <a:gd name="connsiteX7505" fmla="*/ 7063804 w 8938307"/>
              <a:gd name="connsiteY7505" fmla="*/ 2104328 h 2993922"/>
              <a:gd name="connsiteX7506" fmla="*/ 7063804 w 8938307"/>
              <a:gd name="connsiteY7506" fmla="*/ 2114919 h 2993922"/>
              <a:gd name="connsiteX7507" fmla="*/ 7053214 w 8938307"/>
              <a:gd name="connsiteY7507" fmla="*/ 2104328 h 2993922"/>
              <a:gd name="connsiteX7508" fmla="*/ 7063804 w 8938307"/>
              <a:gd name="connsiteY7508" fmla="*/ 2093738 h 2993922"/>
              <a:gd name="connsiteX7509" fmla="*/ 7079689 w 8938307"/>
              <a:gd name="connsiteY7509" fmla="*/ 2088442 h 2993922"/>
              <a:gd name="connsiteX7510" fmla="*/ 7074395 w 8938307"/>
              <a:gd name="connsiteY7510" fmla="*/ 2083146 h 2993922"/>
              <a:gd name="connsiteX7511" fmla="*/ 7063804 w 8938307"/>
              <a:gd name="connsiteY7511" fmla="*/ 2083146 h 2993922"/>
              <a:gd name="connsiteX7512" fmla="*/ 7058510 w 8938307"/>
              <a:gd name="connsiteY7512" fmla="*/ 2072557 h 2993922"/>
              <a:gd name="connsiteX7513" fmla="*/ 7047918 w 8938307"/>
              <a:gd name="connsiteY7513" fmla="*/ 2072557 h 2993922"/>
              <a:gd name="connsiteX7514" fmla="*/ 7037328 w 8938307"/>
              <a:gd name="connsiteY7514" fmla="*/ 2077852 h 2993922"/>
              <a:gd name="connsiteX7515" fmla="*/ 7021443 w 8938307"/>
              <a:gd name="connsiteY7515" fmla="*/ 2083146 h 2993922"/>
              <a:gd name="connsiteX7516" fmla="*/ 7010852 w 8938307"/>
              <a:gd name="connsiteY7516" fmla="*/ 2083146 h 2993922"/>
              <a:gd name="connsiteX7517" fmla="*/ 6979081 w 8938307"/>
              <a:gd name="connsiteY7517" fmla="*/ 2093738 h 2993922"/>
              <a:gd name="connsiteX7518" fmla="*/ 6968491 w 8938307"/>
              <a:gd name="connsiteY7518" fmla="*/ 2093738 h 2993922"/>
              <a:gd name="connsiteX7519" fmla="*/ 6963196 w 8938307"/>
              <a:gd name="connsiteY7519" fmla="*/ 2083146 h 2993922"/>
              <a:gd name="connsiteX7520" fmla="*/ 6957900 w 8938307"/>
              <a:gd name="connsiteY7520" fmla="*/ 2083146 h 2993922"/>
              <a:gd name="connsiteX7521" fmla="*/ 6936718 w 8938307"/>
              <a:gd name="connsiteY7521" fmla="*/ 2083146 h 2993922"/>
              <a:gd name="connsiteX7522" fmla="*/ 6931424 w 8938307"/>
              <a:gd name="connsiteY7522" fmla="*/ 2072557 h 2993922"/>
              <a:gd name="connsiteX7523" fmla="*/ 6926129 w 8938307"/>
              <a:gd name="connsiteY7523" fmla="*/ 2072557 h 2993922"/>
              <a:gd name="connsiteX7524" fmla="*/ 6894358 w 8938307"/>
              <a:gd name="connsiteY7524" fmla="*/ 2072557 h 2993922"/>
              <a:gd name="connsiteX7525" fmla="*/ 6883766 w 8938307"/>
              <a:gd name="connsiteY7525" fmla="*/ 2061967 h 2993922"/>
              <a:gd name="connsiteX7526" fmla="*/ 6873177 w 8938307"/>
              <a:gd name="connsiteY7526" fmla="*/ 2051376 h 2993922"/>
              <a:gd name="connsiteX7527" fmla="*/ 6867881 w 8938307"/>
              <a:gd name="connsiteY7527" fmla="*/ 2051376 h 2993922"/>
              <a:gd name="connsiteX7528" fmla="*/ 6851996 w 8938307"/>
              <a:gd name="connsiteY7528" fmla="*/ 2051376 h 2993922"/>
              <a:gd name="connsiteX7529" fmla="*/ 6820224 w 8938307"/>
              <a:gd name="connsiteY7529" fmla="*/ 2051376 h 2993922"/>
              <a:gd name="connsiteX7530" fmla="*/ 6777862 w 8938307"/>
              <a:gd name="connsiteY7530" fmla="*/ 2030194 h 2993922"/>
              <a:gd name="connsiteX7531" fmla="*/ 6751387 w 8938307"/>
              <a:gd name="connsiteY7531" fmla="*/ 2030194 h 2993922"/>
              <a:gd name="connsiteX7532" fmla="*/ 6719616 w 8938307"/>
              <a:gd name="connsiteY7532" fmla="*/ 2024900 h 2993922"/>
              <a:gd name="connsiteX7533" fmla="*/ 6693140 w 8938307"/>
              <a:gd name="connsiteY7533" fmla="*/ 2019605 h 2993922"/>
              <a:gd name="connsiteX7534" fmla="*/ 6693140 w 8938307"/>
              <a:gd name="connsiteY7534" fmla="*/ 2030194 h 2993922"/>
              <a:gd name="connsiteX7535" fmla="*/ 6735502 w 8938307"/>
              <a:gd name="connsiteY7535" fmla="*/ 2040786 h 2993922"/>
              <a:gd name="connsiteX7536" fmla="*/ 6746092 w 8938307"/>
              <a:gd name="connsiteY7536" fmla="*/ 2040786 h 2993922"/>
              <a:gd name="connsiteX7537" fmla="*/ 6751387 w 8938307"/>
              <a:gd name="connsiteY7537" fmla="*/ 2051376 h 2993922"/>
              <a:gd name="connsiteX7538" fmla="*/ 6724910 w 8938307"/>
              <a:gd name="connsiteY7538" fmla="*/ 2051376 h 2993922"/>
              <a:gd name="connsiteX7539" fmla="*/ 6671958 w 8938307"/>
              <a:gd name="connsiteY7539" fmla="*/ 2051376 h 2993922"/>
              <a:gd name="connsiteX7540" fmla="*/ 6661368 w 8938307"/>
              <a:gd name="connsiteY7540" fmla="*/ 2030194 h 2993922"/>
              <a:gd name="connsiteX7541" fmla="*/ 6650778 w 8938307"/>
              <a:gd name="connsiteY7541" fmla="*/ 2030194 h 2993922"/>
              <a:gd name="connsiteX7542" fmla="*/ 6640188 w 8938307"/>
              <a:gd name="connsiteY7542" fmla="*/ 2040786 h 2993922"/>
              <a:gd name="connsiteX7543" fmla="*/ 6640188 w 8938307"/>
              <a:gd name="connsiteY7543" fmla="*/ 2035490 h 2993922"/>
              <a:gd name="connsiteX7544" fmla="*/ 6640188 w 8938307"/>
              <a:gd name="connsiteY7544" fmla="*/ 2030194 h 2993922"/>
              <a:gd name="connsiteX7545" fmla="*/ 6619006 w 8938307"/>
              <a:gd name="connsiteY7545" fmla="*/ 1998424 h 2993922"/>
              <a:gd name="connsiteX7546" fmla="*/ 6576646 w 8938307"/>
              <a:gd name="connsiteY7546" fmla="*/ 1987834 h 2993922"/>
              <a:gd name="connsiteX7547" fmla="*/ 6592531 w 8938307"/>
              <a:gd name="connsiteY7547" fmla="*/ 1977242 h 2993922"/>
              <a:gd name="connsiteX7548" fmla="*/ 6587236 w 8938307"/>
              <a:gd name="connsiteY7548" fmla="*/ 1966653 h 2993922"/>
              <a:gd name="connsiteX7549" fmla="*/ 6576646 w 8938307"/>
              <a:gd name="connsiteY7549" fmla="*/ 1966653 h 2993922"/>
              <a:gd name="connsiteX7550" fmla="*/ 6513102 w 8938307"/>
              <a:gd name="connsiteY7550" fmla="*/ 1956063 h 2993922"/>
              <a:gd name="connsiteX7551" fmla="*/ 6502512 w 8938307"/>
              <a:gd name="connsiteY7551" fmla="*/ 1956063 h 2993922"/>
              <a:gd name="connsiteX7552" fmla="*/ 6491922 w 8938307"/>
              <a:gd name="connsiteY7552" fmla="*/ 1966653 h 2993922"/>
              <a:gd name="connsiteX7553" fmla="*/ 6491922 w 8938307"/>
              <a:gd name="connsiteY7553" fmla="*/ 1956063 h 2993922"/>
              <a:gd name="connsiteX7554" fmla="*/ 6481332 w 8938307"/>
              <a:gd name="connsiteY7554" fmla="*/ 1945472 h 2993922"/>
              <a:gd name="connsiteX7555" fmla="*/ 6470740 w 8938307"/>
              <a:gd name="connsiteY7555" fmla="*/ 1945472 h 2993922"/>
              <a:gd name="connsiteX7556" fmla="*/ 6470740 w 8938307"/>
              <a:gd name="connsiteY7556" fmla="*/ 1940176 h 2993922"/>
              <a:gd name="connsiteX7557" fmla="*/ 6460150 w 8938307"/>
              <a:gd name="connsiteY7557" fmla="*/ 1945472 h 2993922"/>
              <a:gd name="connsiteX7558" fmla="*/ 6470740 w 8938307"/>
              <a:gd name="connsiteY7558" fmla="*/ 1950767 h 2993922"/>
              <a:gd name="connsiteX7559" fmla="*/ 6470740 w 8938307"/>
              <a:gd name="connsiteY7559" fmla="*/ 1966653 h 2993922"/>
              <a:gd name="connsiteX7560" fmla="*/ 6449560 w 8938307"/>
              <a:gd name="connsiteY7560" fmla="*/ 1956063 h 2993922"/>
              <a:gd name="connsiteX7561" fmla="*/ 6438970 w 8938307"/>
              <a:gd name="connsiteY7561" fmla="*/ 1945472 h 2993922"/>
              <a:gd name="connsiteX7562" fmla="*/ 6438970 w 8938307"/>
              <a:gd name="connsiteY7562" fmla="*/ 1934882 h 2993922"/>
              <a:gd name="connsiteX7563" fmla="*/ 6407198 w 8938307"/>
              <a:gd name="connsiteY7563" fmla="*/ 1945472 h 2993922"/>
              <a:gd name="connsiteX7564" fmla="*/ 6391313 w 8938307"/>
              <a:gd name="connsiteY7564" fmla="*/ 1945472 h 2993922"/>
              <a:gd name="connsiteX7565" fmla="*/ 6375428 w 8938307"/>
              <a:gd name="connsiteY7565" fmla="*/ 1924290 h 2993922"/>
              <a:gd name="connsiteX7566" fmla="*/ 6333066 w 8938307"/>
              <a:gd name="connsiteY7566" fmla="*/ 1934882 h 2993922"/>
              <a:gd name="connsiteX7567" fmla="*/ 6343656 w 8938307"/>
              <a:gd name="connsiteY7567" fmla="*/ 1945472 h 2993922"/>
              <a:gd name="connsiteX7568" fmla="*/ 6354246 w 8938307"/>
              <a:gd name="connsiteY7568" fmla="*/ 1934882 h 2993922"/>
              <a:gd name="connsiteX7569" fmla="*/ 6375428 w 8938307"/>
              <a:gd name="connsiteY7569" fmla="*/ 1934882 h 2993922"/>
              <a:gd name="connsiteX7570" fmla="*/ 6375428 w 8938307"/>
              <a:gd name="connsiteY7570" fmla="*/ 1945472 h 2993922"/>
              <a:gd name="connsiteX7571" fmla="*/ 6386018 w 8938307"/>
              <a:gd name="connsiteY7571" fmla="*/ 1956063 h 2993922"/>
              <a:gd name="connsiteX7572" fmla="*/ 6396608 w 8938307"/>
              <a:gd name="connsiteY7572" fmla="*/ 1977242 h 2993922"/>
              <a:gd name="connsiteX7573" fmla="*/ 6364836 w 8938307"/>
              <a:gd name="connsiteY7573" fmla="*/ 1977242 h 2993922"/>
              <a:gd name="connsiteX7574" fmla="*/ 6311884 w 8938307"/>
              <a:gd name="connsiteY7574" fmla="*/ 1966653 h 2993922"/>
              <a:gd name="connsiteX7575" fmla="*/ 6295998 w 8938307"/>
              <a:gd name="connsiteY7575" fmla="*/ 1950767 h 2993922"/>
              <a:gd name="connsiteX7576" fmla="*/ 6269524 w 8938307"/>
              <a:gd name="connsiteY7576" fmla="*/ 1956063 h 2993922"/>
              <a:gd name="connsiteX7577" fmla="*/ 6311884 w 8938307"/>
              <a:gd name="connsiteY7577" fmla="*/ 1977242 h 2993922"/>
              <a:gd name="connsiteX7578" fmla="*/ 6322476 w 8938307"/>
              <a:gd name="connsiteY7578" fmla="*/ 1977242 h 2993922"/>
              <a:gd name="connsiteX7579" fmla="*/ 6333066 w 8938307"/>
              <a:gd name="connsiteY7579" fmla="*/ 1977242 h 2993922"/>
              <a:gd name="connsiteX7580" fmla="*/ 6364836 w 8938307"/>
              <a:gd name="connsiteY7580" fmla="*/ 1998424 h 2993922"/>
              <a:gd name="connsiteX7581" fmla="*/ 6375428 w 8938307"/>
              <a:gd name="connsiteY7581" fmla="*/ 1998424 h 2993922"/>
              <a:gd name="connsiteX7582" fmla="*/ 6386018 w 8938307"/>
              <a:gd name="connsiteY7582" fmla="*/ 2009015 h 2993922"/>
              <a:gd name="connsiteX7583" fmla="*/ 6407198 w 8938307"/>
              <a:gd name="connsiteY7583" fmla="*/ 2009015 h 2993922"/>
              <a:gd name="connsiteX7584" fmla="*/ 6417788 w 8938307"/>
              <a:gd name="connsiteY7584" fmla="*/ 2019605 h 2993922"/>
              <a:gd name="connsiteX7585" fmla="*/ 6446030 w 8938307"/>
              <a:gd name="connsiteY7585" fmla="*/ 2026665 h 2993922"/>
              <a:gd name="connsiteX7586" fmla="*/ 6438970 w 8938307"/>
              <a:gd name="connsiteY7586" fmla="*/ 2019605 h 2993922"/>
              <a:gd name="connsiteX7587" fmla="*/ 6454855 w 8938307"/>
              <a:gd name="connsiteY7587" fmla="*/ 2019605 h 2993922"/>
              <a:gd name="connsiteX7588" fmla="*/ 6470740 w 8938307"/>
              <a:gd name="connsiteY7588" fmla="*/ 2030194 h 2993922"/>
              <a:gd name="connsiteX7589" fmla="*/ 6460150 w 8938307"/>
              <a:gd name="connsiteY7589" fmla="*/ 2030194 h 2993922"/>
              <a:gd name="connsiteX7590" fmla="*/ 6486627 w 8938307"/>
              <a:gd name="connsiteY7590" fmla="*/ 2040786 h 2993922"/>
              <a:gd name="connsiteX7591" fmla="*/ 6491922 w 8938307"/>
              <a:gd name="connsiteY7591" fmla="*/ 2051376 h 2993922"/>
              <a:gd name="connsiteX7592" fmla="*/ 6491922 w 8938307"/>
              <a:gd name="connsiteY7592" fmla="*/ 2040786 h 2993922"/>
              <a:gd name="connsiteX7593" fmla="*/ 6513102 w 8938307"/>
              <a:gd name="connsiteY7593" fmla="*/ 2040786 h 2993922"/>
              <a:gd name="connsiteX7594" fmla="*/ 6513102 w 8938307"/>
              <a:gd name="connsiteY7594" fmla="*/ 2051376 h 2993922"/>
              <a:gd name="connsiteX7595" fmla="*/ 6513102 w 8938307"/>
              <a:gd name="connsiteY7595" fmla="*/ 2061967 h 2993922"/>
              <a:gd name="connsiteX7596" fmla="*/ 6555464 w 8938307"/>
              <a:gd name="connsiteY7596" fmla="*/ 2072557 h 2993922"/>
              <a:gd name="connsiteX7597" fmla="*/ 6608416 w 8938307"/>
              <a:gd name="connsiteY7597" fmla="*/ 2083146 h 2993922"/>
              <a:gd name="connsiteX7598" fmla="*/ 6597826 w 8938307"/>
              <a:gd name="connsiteY7598" fmla="*/ 2072557 h 2993922"/>
              <a:gd name="connsiteX7599" fmla="*/ 6597826 w 8938307"/>
              <a:gd name="connsiteY7599" fmla="*/ 2061967 h 2993922"/>
              <a:gd name="connsiteX7600" fmla="*/ 6619006 w 8938307"/>
              <a:gd name="connsiteY7600" fmla="*/ 2072557 h 2993922"/>
              <a:gd name="connsiteX7601" fmla="*/ 6640188 w 8938307"/>
              <a:gd name="connsiteY7601" fmla="*/ 2093738 h 2993922"/>
              <a:gd name="connsiteX7602" fmla="*/ 6650778 w 8938307"/>
              <a:gd name="connsiteY7602" fmla="*/ 2093738 h 2993922"/>
              <a:gd name="connsiteX7603" fmla="*/ 6666664 w 8938307"/>
              <a:gd name="connsiteY7603" fmla="*/ 2099033 h 2993922"/>
              <a:gd name="connsiteX7604" fmla="*/ 6693140 w 8938307"/>
              <a:gd name="connsiteY7604" fmla="*/ 2109623 h 2993922"/>
              <a:gd name="connsiteX7605" fmla="*/ 6719616 w 8938307"/>
              <a:gd name="connsiteY7605" fmla="*/ 2120213 h 2993922"/>
              <a:gd name="connsiteX7606" fmla="*/ 6735502 w 8938307"/>
              <a:gd name="connsiteY7606" fmla="*/ 2125509 h 2993922"/>
              <a:gd name="connsiteX7607" fmla="*/ 6767272 w 8938307"/>
              <a:gd name="connsiteY7607" fmla="*/ 2125509 h 2993922"/>
              <a:gd name="connsiteX7608" fmla="*/ 6777862 w 8938307"/>
              <a:gd name="connsiteY7608" fmla="*/ 2136099 h 2993922"/>
              <a:gd name="connsiteX7609" fmla="*/ 6756682 w 8938307"/>
              <a:gd name="connsiteY7609" fmla="*/ 2136099 h 2993922"/>
              <a:gd name="connsiteX7610" fmla="*/ 6767272 w 8938307"/>
              <a:gd name="connsiteY7610" fmla="*/ 2146690 h 2993922"/>
              <a:gd name="connsiteX7611" fmla="*/ 6799044 w 8938307"/>
              <a:gd name="connsiteY7611" fmla="*/ 2157280 h 2993922"/>
              <a:gd name="connsiteX7612" fmla="*/ 6799044 w 8938307"/>
              <a:gd name="connsiteY7612" fmla="*/ 2146690 h 2993922"/>
              <a:gd name="connsiteX7613" fmla="*/ 6809634 w 8938307"/>
              <a:gd name="connsiteY7613" fmla="*/ 2136099 h 2993922"/>
              <a:gd name="connsiteX7614" fmla="*/ 6820224 w 8938307"/>
              <a:gd name="connsiteY7614" fmla="*/ 2136099 h 2993922"/>
              <a:gd name="connsiteX7615" fmla="*/ 6830814 w 8938307"/>
              <a:gd name="connsiteY7615" fmla="*/ 2136099 h 2993922"/>
              <a:gd name="connsiteX7616" fmla="*/ 6830814 w 8938307"/>
              <a:gd name="connsiteY7616" fmla="*/ 2146690 h 2993922"/>
              <a:gd name="connsiteX7617" fmla="*/ 6830814 w 8938307"/>
              <a:gd name="connsiteY7617" fmla="*/ 2157280 h 2993922"/>
              <a:gd name="connsiteX7618" fmla="*/ 6873177 w 8938307"/>
              <a:gd name="connsiteY7618" fmla="*/ 2178461 h 2993922"/>
              <a:gd name="connsiteX7619" fmla="*/ 6889062 w 8938307"/>
              <a:gd name="connsiteY7619" fmla="*/ 2178461 h 2993922"/>
              <a:gd name="connsiteX7620" fmla="*/ 6894358 w 8938307"/>
              <a:gd name="connsiteY7620" fmla="*/ 2167871 h 2993922"/>
              <a:gd name="connsiteX7621" fmla="*/ 6915539 w 8938307"/>
              <a:gd name="connsiteY7621" fmla="*/ 2167871 h 2993922"/>
              <a:gd name="connsiteX7622" fmla="*/ 6957900 w 8938307"/>
              <a:gd name="connsiteY7622" fmla="*/ 2178461 h 2993922"/>
              <a:gd name="connsiteX7623" fmla="*/ 6968491 w 8938307"/>
              <a:gd name="connsiteY7623" fmla="*/ 2178461 h 2993922"/>
              <a:gd name="connsiteX7624" fmla="*/ 6968491 w 8938307"/>
              <a:gd name="connsiteY7624" fmla="*/ 2189051 h 2993922"/>
              <a:gd name="connsiteX7625" fmla="*/ 6984376 w 8938307"/>
              <a:gd name="connsiteY7625" fmla="*/ 2194346 h 2993922"/>
              <a:gd name="connsiteX7626" fmla="*/ 6994966 w 8938307"/>
              <a:gd name="connsiteY7626" fmla="*/ 2189051 h 2993922"/>
              <a:gd name="connsiteX7627" fmla="*/ 7000262 w 8938307"/>
              <a:gd name="connsiteY7627" fmla="*/ 2194346 h 2993922"/>
              <a:gd name="connsiteX7628" fmla="*/ 7000262 w 8938307"/>
              <a:gd name="connsiteY7628" fmla="*/ 2199642 h 2993922"/>
              <a:gd name="connsiteX7629" fmla="*/ 6989670 w 8938307"/>
              <a:gd name="connsiteY7629" fmla="*/ 2199642 h 2993922"/>
              <a:gd name="connsiteX7630" fmla="*/ 6989670 w 8938307"/>
              <a:gd name="connsiteY7630" fmla="*/ 2210232 h 2993922"/>
              <a:gd name="connsiteX7631" fmla="*/ 7005558 w 8938307"/>
              <a:gd name="connsiteY7631" fmla="*/ 2204937 h 2993922"/>
              <a:gd name="connsiteX7632" fmla="*/ 7032033 w 8938307"/>
              <a:gd name="connsiteY7632" fmla="*/ 2199642 h 2993922"/>
              <a:gd name="connsiteX7633" fmla="*/ 7053214 w 8938307"/>
              <a:gd name="connsiteY7633" fmla="*/ 2204937 h 2993922"/>
              <a:gd name="connsiteX7634" fmla="*/ 7074395 w 8938307"/>
              <a:gd name="connsiteY7634" fmla="*/ 2210232 h 2993922"/>
              <a:gd name="connsiteX7635" fmla="*/ 7084985 w 8938307"/>
              <a:gd name="connsiteY7635" fmla="*/ 2220823 h 2993922"/>
              <a:gd name="connsiteX7636" fmla="*/ 7100870 w 8938307"/>
              <a:gd name="connsiteY7636" fmla="*/ 2215527 h 2993922"/>
              <a:gd name="connsiteX7637" fmla="*/ 7116756 w 8938307"/>
              <a:gd name="connsiteY7637" fmla="*/ 2220823 h 2993922"/>
              <a:gd name="connsiteX7638" fmla="*/ 7148526 w 8938307"/>
              <a:gd name="connsiteY7638" fmla="*/ 2220823 h 2993922"/>
              <a:gd name="connsiteX7639" fmla="*/ 7169708 w 8938307"/>
              <a:gd name="connsiteY7639" fmla="*/ 2231413 h 2993922"/>
              <a:gd name="connsiteX7640" fmla="*/ 7190889 w 8938307"/>
              <a:gd name="connsiteY7640" fmla="*/ 2231413 h 2993922"/>
              <a:gd name="connsiteX7641" fmla="*/ 7201480 w 8938307"/>
              <a:gd name="connsiteY7641" fmla="*/ 2242004 h 2993922"/>
              <a:gd name="connsiteX7642" fmla="*/ 7227956 w 8938307"/>
              <a:gd name="connsiteY7642" fmla="*/ 2247298 h 2993922"/>
              <a:gd name="connsiteX7643" fmla="*/ 7254432 w 8938307"/>
              <a:gd name="connsiteY7643" fmla="*/ 2252594 h 2993922"/>
              <a:gd name="connsiteX7644" fmla="*/ 7254432 w 8938307"/>
              <a:gd name="connsiteY7644" fmla="*/ 2263184 h 2993922"/>
              <a:gd name="connsiteX7645" fmla="*/ 7265022 w 8938307"/>
              <a:gd name="connsiteY7645" fmla="*/ 2273775 h 2993922"/>
              <a:gd name="connsiteX7646" fmla="*/ 7227956 w 8938307"/>
              <a:gd name="connsiteY7646" fmla="*/ 2284365 h 2993922"/>
              <a:gd name="connsiteX7647" fmla="*/ 7180299 w 8938307"/>
              <a:gd name="connsiteY7647" fmla="*/ 2284365 h 2993922"/>
              <a:gd name="connsiteX7648" fmla="*/ 7159118 w 8938307"/>
              <a:gd name="connsiteY7648" fmla="*/ 2284365 h 2993922"/>
              <a:gd name="connsiteX7649" fmla="*/ 7137937 w 8938307"/>
              <a:gd name="connsiteY7649" fmla="*/ 2284365 h 2993922"/>
              <a:gd name="connsiteX7650" fmla="*/ 7169708 w 8938307"/>
              <a:gd name="connsiteY7650" fmla="*/ 2294956 h 2993922"/>
              <a:gd name="connsiteX7651" fmla="*/ 7222660 w 8938307"/>
              <a:gd name="connsiteY7651" fmla="*/ 2294956 h 2993922"/>
              <a:gd name="connsiteX7652" fmla="*/ 7222660 w 8938307"/>
              <a:gd name="connsiteY7652" fmla="*/ 2305546 h 2993922"/>
              <a:gd name="connsiteX7653" fmla="*/ 7233251 w 8938307"/>
              <a:gd name="connsiteY7653" fmla="*/ 2316136 h 2993922"/>
              <a:gd name="connsiteX7654" fmla="*/ 7254432 w 8938307"/>
              <a:gd name="connsiteY7654" fmla="*/ 2326727 h 2993922"/>
              <a:gd name="connsiteX7655" fmla="*/ 7243841 w 8938307"/>
              <a:gd name="connsiteY7655" fmla="*/ 2326727 h 2993922"/>
              <a:gd name="connsiteX7656" fmla="*/ 7233251 w 8938307"/>
              <a:gd name="connsiteY7656" fmla="*/ 2326727 h 2993922"/>
              <a:gd name="connsiteX7657" fmla="*/ 7233251 w 8938307"/>
              <a:gd name="connsiteY7657" fmla="*/ 2337317 h 2993922"/>
              <a:gd name="connsiteX7658" fmla="*/ 7212070 w 8938307"/>
              <a:gd name="connsiteY7658" fmla="*/ 2326727 h 2993922"/>
              <a:gd name="connsiteX7659" fmla="*/ 7212070 w 8938307"/>
              <a:gd name="connsiteY7659" fmla="*/ 2321431 h 2993922"/>
              <a:gd name="connsiteX7660" fmla="*/ 7201480 w 8938307"/>
              <a:gd name="connsiteY7660" fmla="*/ 2326727 h 2993922"/>
              <a:gd name="connsiteX7661" fmla="*/ 7190889 w 8938307"/>
              <a:gd name="connsiteY7661" fmla="*/ 2326727 h 2993922"/>
              <a:gd name="connsiteX7662" fmla="*/ 7159118 w 8938307"/>
              <a:gd name="connsiteY7662" fmla="*/ 2316136 h 2993922"/>
              <a:gd name="connsiteX7663" fmla="*/ 7084985 w 8938307"/>
              <a:gd name="connsiteY7663" fmla="*/ 2294956 h 2993922"/>
              <a:gd name="connsiteX7664" fmla="*/ 7053214 w 8938307"/>
              <a:gd name="connsiteY7664" fmla="*/ 2284365 h 2993922"/>
              <a:gd name="connsiteX7665" fmla="*/ 7042622 w 8938307"/>
              <a:gd name="connsiteY7665" fmla="*/ 2273775 h 2993922"/>
              <a:gd name="connsiteX7666" fmla="*/ 7053214 w 8938307"/>
              <a:gd name="connsiteY7666" fmla="*/ 2263184 h 2993922"/>
              <a:gd name="connsiteX7667" fmla="*/ 7063804 w 8938307"/>
              <a:gd name="connsiteY7667" fmla="*/ 2252594 h 2993922"/>
              <a:gd name="connsiteX7668" fmla="*/ 7063804 w 8938307"/>
              <a:gd name="connsiteY7668" fmla="*/ 2263184 h 2993922"/>
              <a:gd name="connsiteX7669" fmla="*/ 7074395 w 8938307"/>
              <a:gd name="connsiteY7669" fmla="*/ 2273775 h 2993922"/>
              <a:gd name="connsiteX7670" fmla="*/ 7095574 w 8938307"/>
              <a:gd name="connsiteY7670" fmla="*/ 2284365 h 2993922"/>
              <a:gd name="connsiteX7671" fmla="*/ 7116756 w 8938307"/>
              <a:gd name="connsiteY7671" fmla="*/ 2273775 h 2993922"/>
              <a:gd name="connsiteX7672" fmla="*/ 7127347 w 8938307"/>
              <a:gd name="connsiteY7672" fmla="*/ 2263184 h 2993922"/>
              <a:gd name="connsiteX7673" fmla="*/ 7106166 w 8938307"/>
              <a:gd name="connsiteY7673" fmla="*/ 2263184 h 2993922"/>
              <a:gd name="connsiteX7674" fmla="*/ 7063804 w 8938307"/>
              <a:gd name="connsiteY7674" fmla="*/ 2242004 h 2993922"/>
              <a:gd name="connsiteX7675" fmla="*/ 7042622 w 8938307"/>
              <a:gd name="connsiteY7675" fmla="*/ 2231413 h 2993922"/>
              <a:gd name="connsiteX7676" fmla="*/ 7042622 w 8938307"/>
              <a:gd name="connsiteY7676" fmla="*/ 2242004 h 2993922"/>
              <a:gd name="connsiteX7677" fmla="*/ 7021443 w 8938307"/>
              <a:gd name="connsiteY7677" fmla="*/ 2242004 h 2993922"/>
              <a:gd name="connsiteX7678" fmla="*/ 7000262 w 8938307"/>
              <a:gd name="connsiteY7678" fmla="*/ 2242004 h 2993922"/>
              <a:gd name="connsiteX7679" fmla="*/ 7021443 w 8938307"/>
              <a:gd name="connsiteY7679" fmla="*/ 2263184 h 2993922"/>
              <a:gd name="connsiteX7680" fmla="*/ 7010852 w 8938307"/>
              <a:gd name="connsiteY7680" fmla="*/ 2263184 h 2993922"/>
              <a:gd name="connsiteX7681" fmla="*/ 7000262 w 8938307"/>
              <a:gd name="connsiteY7681" fmla="*/ 2263184 h 2993922"/>
              <a:gd name="connsiteX7682" fmla="*/ 6984376 w 8938307"/>
              <a:gd name="connsiteY7682" fmla="*/ 2268479 h 2993922"/>
              <a:gd name="connsiteX7683" fmla="*/ 6968491 w 8938307"/>
              <a:gd name="connsiteY7683" fmla="*/ 2273775 h 2993922"/>
              <a:gd name="connsiteX7684" fmla="*/ 6957900 w 8938307"/>
              <a:gd name="connsiteY7684" fmla="*/ 2284365 h 2993922"/>
              <a:gd name="connsiteX7685" fmla="*/ 6968491 w 8938307"/>
              <a:gd name="connsiteY7685" fmla="*/ 2294956 h 2993922"/>
              <a:gd name="connsiteX7686" fmla="*/ 6957900 w 8938307"/>
              <a:gd name="connsiteY7686" fmla="*/ 2294956 h 2993922"/>
              <a:gd name="connsiteX7687" fmla="*/ 6957900 w 8938307"/>
              <a:gd name="connsiteY7687" fmla="*/ 2305546 h 2993922"/>
              <a:gd name="connsiteX7688" fmla="*/ 6963196 w 8938307"/>
              <a:gd name="connsiteY7688" fmla="*/ 2316136 h 2993922"/>
              <a:gd name="connsiteX7689" fmla="*/ 6968491 w 8938307"/>
              <a:gd name="connsiteY7689" fmla="*/ 2326727 h 2993922"/>
              <a:gd name="connsiteX7690" fmla="*/ 6968491 w 8938307"/>
              <a:gd name="connsiteY7690" fmla="*/ 2337317 h 2993922"/>
              <a:gd name="connsiteX7691" fmla="*/ 6957900 w 8938307"/>
              <a:gd name="connsiteY7691" fmla="*/ 2326727 h 2993922"/>
              <a:gd name="connsiteX7692" fmla="*/ 6873177 w 8938307"/>
              <a:gd name="connsiteY7692" fmla="*/ 2305546 h 2993922"/>
              <a:gd name="connsiteX7693" fmla="*/ 6841406 w 8938307"/>
              <a:gd name="connsiteY7693" fmla="*/ 2294956 h 2993922"/>
              <a:gd name="connsiteX7694" fmla="*/ 6830814 w 8938307"/>
              <a:gd name="connsiteY7694" fmla="*/ 2294956 h 2993922"/>
              <a:gd name="connsiteX7695" fmla="*/ 6820224 w 8938307"/>
              <a:gd name="connsiteY7695" fmla="*/ 2305546 h 2993922"/>
              <a:gd name="connsiteX7696" fmla="*/ 6814929 w 8938307"/>
              <a:gd name="connsiteY7696" fmla="*/ 2300250 h 2993922"/>
              <a:gd name="connsiteX7697" fmla="*/ 6788454 w 8938307"/>
              <a:gd name="connsiteY7697" fmla="*/ 2294956 h 2993922"/>
              <a:gd name="connsiteX7698" fmla="*/ 6788454 w 8938307"/>
              <a:gd name="connsiteY7698" fmla="*/ 2284365 h 2993922"/>
              <a:gd name="connsiteX7699" fmla="*/ 6799044 w 8938307"/>
              <a:gd name="connsiteY7699" fmla="*/ 2252594 h 2993922"/>
              <a:gd name="connsiteX7700" fmla="*/ 6851996 w 8938307"/>
              <a:gd name="connsiteY7700" fmla="*/ 2273775 h 2993922"/>
              <a:gd name="connsiteX7701" fmla="*/ 6867881 w 8938307"/>
              <a:gd name="connsiteY7701" fmla="*/ 2279069 h 2993922"/>
              <a:gd name="connsiteX7702" fmla="*/ 6883766 w 8938307"/>
              <a:gd name="connsiteY7702" fmla="*/ 2284365 h 2993922"/>
              <a:gd name="connsiteX7703" fmla="*/ 6894358 w 8938307"/>
              <a:gd name="connsiteY7703" fmla="*/ 2284365 h 2993922"/>
              <a:gd name="connsiteX7704" fmla="*/ 6830814 w 8938307"/>
              <a:gd name="connsiteY7704" fmla="*/ 2263184 h 2993922"/>
              <a:gd name="connsiteX7705" fmla="*/ 6809634 w 8938307"/>
              <a:gd name="connsiteY7705" fmla="*/ 2242004 h 2993922"/>
              <a:gd name="connsiteX7706" fmla="*/ 6799044 w 8938307"/>
              <a:gd name="connsiteY7706" fmla="*/ 2242004 h 2993922"/>
              <a:gd name="connsiteX7707" fmla="*/ 6788454 w 8938307"/>
              <a:gd name="connsiteY7707" fmla="*/ 2220823 h 2993922"/>
              <a:gd name="connsiteX7708" fmla="*/ 6799044 w 8938307"/>
              <a:gd name="connsiteY7708" fmla="*/ 2210232 h 2993922"/>
              <a:gd name="connsiteX7709" fmla="*/ 6809634 w 8938307"/>
              <a:gd name="connsiteY7709" fmla="*/ 2210232 h 2993922"/>
              <a:gd name="connsiteX7710" fmla="*/ 6777862 w 8938307"/>
              <a:gd name="connsiteY7710" fmla="*/ 2199642 h 2993922"/>
              <a:gd name="connsiteX7711" fmla="*/ 6777862 w 8938307"/>
              <a:gd name="connsiteY7711" fmla="*/ 2210232 h 2993922"/>
              <a:gd name="connsiteX7712" fmla="*/ 6761977 w 8938307"/>
              <a:gd name="connsiteY7712" fmla="*/ 2210232 h 2993922"/>
              <a:gd name="connsiteX7713" fmla="*/ 6767272 w 8938307"/>
              <a:gd name="connsiteY7713" fmla="*/ 2220823 h 2993922"/>
              <a:gd name="connsiteX7714" fmla="*/ 6767272 w 8938307"/>
              <a:gd name="connsiteY7714" fmla="*/ 2231413 h 2993922"/>
              <a:gd name="connsiteX7715" fmla="*/ 6735502 w 8938307"/>
              <a:gd name="connsiteY7715" fmla="*/ 2231413 h 2993922"/>
              <a:gd name="connsiteX7716" fmla="*/ 6724910 w 8938307"/>
              <a:gd name="connsiteY7716" fmla="*/ 2231413 h 2993922"/>
              <a:gd name="connsiteX7717" fmla="*/ 6719616 w 8938307"/>
              <a:gd name="connsiteY7717" fmla="*/ 2231413 h 2993922"/>
              <a:gd name="connsiteX7718" fmla="*/ 6703730 w 8938307"/>
              <a:gd name="connsiteY7718" fmla="*/ 2231413 h 2993922"/>
              <a:gd name="connsiteX7719" fmla="*/ 6698435 w 8938307"/>
              <a:gd name="connsiteY7719" fmla="*/ 2236708 h 2993922"/>
              <a:gd name="connsiteX7720" fmla="*/ 6693140 w 8938307"/>
              <a:gd name="connsiteY7720" fmla="*/ 2242004 h 2993922"/>
              <a:gd name="connsiteX7721" fmla="*/ 6693140 w 8938307"/>
              <a:gd name="connsiteY7721" fmla="*/ 2252594 h 2993922"/>
              <a:gd name="connsiteX7722" fmla="*/ 6682550 w 8938307"/>
              <a:gd name="connsiteY7722" fmla="*/ 2231413 h 2993922"/>
              <a:gd name="connsiteX7723" fmla="*/ 6680785 w 8938307"/>
              <a:gd name="connsiteY7723" fmla="*/ 2228766 h 2993922"/>
              <a:gd name="connsiteX7724" fmla="*/ 6679901 w 8938307"/>
              <a:gd name="connsiteY7724" fmla="*/ 2230089 h 2993922"/>
              <a:gd name="connsiteX7725" fmla="*/ 6671958 w 8938307"/>
              <a:gd name="connsiteY7725" fmla="*/ 2231413 h 2993922"/>
              <a:gd name="connsiteX7726" fmla="*/ 6673282 w 8938307"/>
              <a:gd name="connsiteY7726" fmla="*/ 2223470 h 2993922"/>
              <a:gd name="connsiteX7727" fmla="*/ 6674076 w 8938307"/>
              <a:gd name="connsiteY7727" fmla="*/ 2222941 h 2993922"/>
              <a:gd name="connsiteX7728" fmla="*/ 6661368 w 8938307"/>
              <a:gd name="connsiteY7728" fmla="*/ 2220823 h 2993922"/>
              <a:gd name="connsiteX7729" fmla="*/ 6629598 w 8938307"/>
              <a:gd name="connsiteY7729" fmla="*/ 2220823 h 2993922"/>
              <a:gd name="connsiteX7730" fmla="*/ 6650778 w 8938307"/>
              <a:gd name="connsiteY7730" fmla="*/ 2210232 h 2993922"/>
              <a:gd name="connsiteX7731" fmla="*/ 6671958 w 8938307"/>
              <a:gd name="connsiteY7731" fmla="*/ 2210232 h 2993922"/>
              <a:gd name="connsiteX7732" fmla="*/ 6682550 w 8938307"/>
              <a:gd name="connsiteY7732" fmla="*/ 2210232 h 2993922"/>
              <a:gd name="connsiteX7733" fmla="*/ 6724910 w 8938307"/>
              <a:gd name="connsiteY7733" fmla="*/ 2210232 h 2993922"/>
              <a:gd name="connsiteX7734" fmla="*/ 6740796 w 8938307"/>
              <a:gd name="connsiteY7734" fmla="*/ 2204937 h 2993922"/>
              <a:gd name="connsiteX7735" fmla="*/ 6735502 w 8938307"/>
              <a:gd name="connsiteY7735" fmla="*/ 2199642 h 2993922"/>
              <a:gd name="connsiteX7736" fmla="*/ 6735502 w 8938307"/>
              <a:gd name="connsiteY7736" fmla="*/ 2189051 h 2993922"/>
              <a:gd name="connsiteX7737" fmla="*/ 6746092 w 8938307"/>
              <a:gd name="connsiteY7737" fmla="*/ 2178461 h 2993922"/>
              <a:gd name="connsiteX7738" fmla="*/ 6740796 w 8938307"/>
              <a:gd name="connsiteY7738" fmla="*/ 2167871 h 2993922"/>
              <a:gd name="connsiteX7739" fmla="*/ 6724910 w 8938307"/>
              <a:gd name="connsiteY7739" fmla="*/ 2167871 h 2993922"/>
              <a:gd name="connsiteX7740" fmla="*/ 6693140 w 8938307"/>
              <a:gd name="connsiteY7740" fmla="*/ 2157280 h 2993922"/>
              <a:gd name="connsiteX7741" fmla="*/ 6661368 w 8938307"/>
              <a:gd name="connsiteY7741" fmla="*/ 2157280 h 2993922"/>
              <a:gd name="connsiteX7742" fmla="*/ 6650778 w 8938307"/>
              <a:gd name="connsiteY7742" fmla="*/ 2157280 h 2993922"/>
              <a:gd name="connsiteX7743" fmla="*/ 6650778 w 8938307"/>
              <a:gd name="connsiteY7743" fmla="*/ 2167871 h 2993922"/>
              <a:gd name="connsiteX7744" fmla="*/ 6666664 w 8938307"/>
              <a:gd name="connsiteY7744" fmla="*/ 2173165 h 2993922"/>
              <a:gd name="connsiteX7745" fmla="*/ 6682550 w 8938307"/>
              <a:gd name="connsiteY7745" fmla="*/ 2178461 h 2993922"/>
              <a:gd name="connsiteX7746" fmla="*/ 6661368 w 8938307"/>
              <a:gd name="connsiteY7746" fmla="*/ 2178461 h 2993922"/>
              <a:gd name="connsiteX7747" fmla="*/ 6634892 w 8938307"/>
              <a:gd name="connsiteY7747" fmla="*/ 2173165 h 2993922"/>
              <a:gd name="connsiteX7748" fmla="*/ 6629598 w 8938307"/>
              <a:gd name="connsiteY7748" fmla="*/ 2178461 h 2993922"/>
              <a:gd name="connsiteX7749" fmla="*/ 6619006 w 8938307"/>
              <a:gd name="connsiteY7749" fmla="*/ 2189051 h 2993922"/>
              <a:gd name="connsiteX7750" fmla="*/ 6587236 w 8938307"/>
              <a:gd name="connsiteY7750" fmla="*/ 2199642 h 2993922"/>
              <a:gd name="connsiteX7751" fmla="*/ 6587236 w 8938307"/>
              <a:gd name="connsiteY7751" fmla="*/ 2189051 h 2993922"/>
              <a:gd name="connsiteX7752" fmla="*/ 6576646 w 8938307"/>
              <a:gd name="connsiteY7752" fmla="*/ 2178461 h 2993922"/>
              <a:gd name="connsiteX7753" fmla="*/ 6566054 w 8938307"/>
              <a:gd name="connsiteY7753" fmla="*/ 2189051 h 2993922"/>
              <a:gd name="connsiteX7754" fmla="*/ 6555464 w 8938307"/>
              <a:gd name="connsiteY7754" fmla="*/ 2189051 h 2993922"/>
              <a:gd name="connsiteX7755" fmla="*/ 6502512 w 8938307"/>
              <a:gd name="connsiteY7755" fmla="*/ 2178461 h 2993922"/>
              <a:gd name="connsiteX7756" fmla="*/ 6491922 w 8938307"/>
              <a:gd name="connsiteY7756" fmla="*/ 2167871 h 2993922"/>
              <a:gd name="connsiteX7757" fmla="*/ 6491922 w 8938307"/>
              <a:gd name="connsiteY7757" fmla="*/ 2157280 h 2993922"/>
              <a:gd name="connsiteX7758" fmla="*/ 6502512 w 8938307"/>
              <a:gd name="connsiteY7758" fmla="*/ 2146690 h 2993922"/>
              <a:gd name="connsiteX7759" fmla="*/ 6523694 w 8938307"/>
              <a:gd name="connsiteY7759" fmla="*/ 2167871 h 2993922"/>
              <a:gd name="connsiteX7760" fmla="*/ 6544874 w 8938307"/>
              <a:gd name="connsiteY7760" fmla="*/ 2178461 h 2993922"/>
              <a:gd name="connsiteX7761" fmla="*/ 6566054 w 8938307"/>
              <a:gd name="connsiteY7761" fmla="*/ 2167871 h 2993922"/>
              <a:gd name="connsiteX7762" fmla="*/ 6608416 w 8938307"/>
              <a:gd name="connsiteY7762" fmla="*/ 2167871 h 2993922"/>
              <a:gd name="connsiteX7763" fmla="*/ 6597826 w 8938307"/>
              <a:gd name="connsiteY7763" fmla="*/ 2146690 h 2993922"/>
              <a:gd name="connsiteX7764" fmla="*/ 6581940 w 8938307"/>
              <a:gd name="connsiteY7764" fmla="*/ 2141394 h 2993922"/>
              <a:gd name="connsiteX7765" fmla="*/ 6539579 w 8938307"/>
              <a:gd name="connsiteY7765" fmla="*/ 2136099 h 2993922"/>
              <a:gd name="connsiteX7766" fmla="*/ 6497217 w 8938307"/>
              <a:gd name="connsiteY7766" fmla="*/ 2130804 h 2993922"/>
              <a:gd name="connsiteX7767" fmla="*/ 6476036 w 8938307"/>
              <a:gd name="connsiteY7767" fmla="*/ 2130804 h 2993922"/>
              <a:gd name="connsiteX7768" fmla="*/ 6462798 w 8938307"/>
              <a:gd name="connsiteY7768" fmla="*/ 2134775 h 2993922"/>
              <a:gd name="connsiteX7769" fmla="*/ 6460150 w 8938307"/>
              <a:gd name="connsiteY7769" fmla="*/ 2135216 h 2993922"/>
              <a:gd name="connsiteX7770" fmla="*/ 6460150 w 8938307"/>
              <a:gd name="connsiteY7770" fmla="*/ 2104328 h 2993922"/>
              <a:gd name="connsiteX7771" fmla="*/ 6460150 w 8938307"/>
              <a:gd name="connsiteY7771" fmla="*/ 2093738 h 2993922"/>
              <a:gd name="connsiteX7772" fmla="*/ 6417788 w 8938307"/>
              <a:gd name="connsiteY7772" fmla="*/ 2072557 h 2993922"/>
              <a:gd name="connsiteX7773" fmla="*/ 6428380 w 8938307"/>
              <a:gd name="connsiteY7773" fmla="*/ 2083146 h 2993922"/>
              <a:gd name="connsiteX7774" fmla="*/ 6438970 w 8938307"/>
              <a:gd name="connsiteY7774" fmla="*/ 2093738 h 2993922"/>
              <a:gd name="connsiteX7775" fmla="*/ 6428380 w 8938307"/>
              <a:gd name="connsiteY7775" fmla="*/ 2114919 h 2993922"/>
              <a:gd name="connsiteX7776" fmla="*/ 6407198 w 8938307"/>
              <a:gd name="connsiteY7776" fmla="*/ 2104328 h 2993922"/>
              <a:gd name="connsiteX7777" fmla="*/ 6375428 w 8938307"/>
              <a:gd name="connsiteY7777" fmla="*/ 2093738 h 2993922"/>
              <a:gd name="connsiteX7778" fmla="*/ 6364836 w 8938307"/>
              <a:gd name="connsiteY7778" fmla="*/ 2093738 h 2993922"/>
              <a:gd name="connsiteX7779" fmla="*/ 6343656 w 8938307"/>
              <a:gd name="connsiteY7779" fmla="*/ 2104328 h 2993922"/>
              <a:gd name="connsiteX7780" fmla="*/ 6375428 w 8938307"/>
              <a:gd name="connsiteY7780" fmla="*/ 2125509 h 2993922"/>
              <a:gd name="connsiteX7781" fmla="*/ 6386018 w 8938307"/>
              <a:gd name="connsiteY7781" fmla="*/ 2136099 h 2993922"/>
              <a:gd name="connsiteX7782" fmla="*/ 6396608 w 8938307"/>
              <a:gd name="connsiteY7782" fmla="*/ 2146690 h 2993922"/>
              <a:gd name="connsiteX7783" fmla="*/ 6407198 w 8938307"/>
              <a:gd name="connsiteY7783" fmla="*/ 2157280 h 2993922"/>
              <a:gd name="connsiteX7784" fmla="*/ 6428380 w 8938307"/>
              <a:gd name="connsiteY7784" fmla="*/ 2167871 h 2993922"/>
              <a:gd name="connsiteX7785" fmla="*/ 6470740 w 8938307"/>
              <a:gd name="connsiteY7785" fmla="*/ 2189051 h 2993922"/>
              <a:gd name="connsiteX7786" fmla="*/ 6460150 w 8938307"/>
              <a:gd name="connsiteY7786" fmla="*/ 2189051 h 2993922"/>
              <a:gd name="connsiteX7787" fmla="*/ 6438970 w 8938307"/>
              <a:gd name="connsiteY7787" fmla="*/ 2189051 h 2993922"/>
              <a:gd name="connsiteX7788" fmla="*/ 6428380 w 8938307"/>
              <a:gd name="connsiteY7788" fmla="*/ 2199642 h 2993922"/>
              <a:gd name="connsiteX7789" fmla="*/ 6396608 w 8938307"/>
              <a:gd name="connsiteY7789" fmla="*/ 2189051 h 2993922"/>
              <a:gd name="connsiteX7790" fmla="*/ 6386018 w 8938307"/>
              <a:gd name="connsiteY7790" fmla="*/ 2189051 h 2993922"/>
              <a:gd name="connsiteX7791" fmla="*/ 6364836 w 8938307"/>
              <a:gd name="connsiteY7791" fmla="*/ 2178461 h 2993922"/>
              <a:gd name="connsiteX7792" fmla="*/ 6364836 w 8938307"/>
              <a:gd name="connsiteY7792" fmla="*/ 2189051 h 2993922"/>
              <a:gd name="connsiteX7793" fmla="*/ 6364836 w 8938307"/>
              <a:gd name="connsiteY7793" fmla="*/ 2210232 h 2993922"/>
              <a:gd name="connsiteX7794" fmla="*/ 6354246 w 8938307"/>
              <a:gd name="connsiteY7794" fmla="*/ 2210232 h 2993922"/>
              <a:gd name="connsiteX7795" fmla="*/ 6338361 w 8938307"/>
              <a:gd name="connsiteY7795" fmla="*/ 2194346 h 2993922"/>
              <a:gd name="connsiteX7796" fmla="*/ 6343656 w 8938307"/>
              <a:gd name="connsiteY7796" fmla="*/ 2178461 h 2993922"/>
              <a:gd name="connsiteX7797" fmla="*/ 6354246 w 8938307"/>
              <a:gd name="connsiteY7797" fmla="*/ 2167871 h 2993922"/>
              <a:gd name="connsiteX7798" fmla="*/ 6343656 w 8938307"/>
              <a:gd name="connsiteY7798" fmla="*/ 2157280 h 2993922"/>
              <a:gd name="connsiteX7799" fmla="*/ 6333066 w 8938307"/>
              <a:gd name="connsiteY7799" fmla="*/ 2146690 h 2993922"/>
              <a:gd name="connsiteX7800" fmla="*/ 6333066 w 8938307"/>
              <a:gd name="connsiteY7800" fmla="*/ 2136099 h 2993922"/>
              <a:gd name="connsiteX7801" fmla="*/ 6333066 w 8938307"/>
              <a:gd name="connsiteY7801" fmla="*/ 2130804 h 2993922"/>
              <a:gd name="connsiteX7802" fmla="*/ 6343656 w 8938307"/>
              <a:gd name="connsiteY7802" fmla="*/ 2136099 h 2993922"/>
              <a:gd name="connsiteX7803" fmla="*/ 6354246 w 8938307"/>
              <a:gd name="connsiteY7803" fmla="*/ 2125509 h 2993922"/>
              <a:gd name="connsiteX7804" fmla="*/ 6343656 w 8938307"/>
              <a:gd name="connsiteY7804" fmla="*/ 2125509 h 2993922"/>
              <a:gd name="connsiteX7805" fmla="*/ 6336324 w 8938307"/>
              <a:gd name="connsiteY7805" fmla="*/ 2126731 h 2993922"/>
              <a:gd name="connsiteX7806" fmla="*/ 6338361 w 8938307"/>
              <a:gd name="connsiteY7806" fmla="*/ 2124185 h 2993922"/>
              <a:gd name="connsiteX7807" fmla="*/ 6333066 w 8938307"/>
              <a:gd name="connsiteY7807" fmla="*/ 2114919 h 2993922"/>
              <a:gd name="connsiteX7808" fmla="*/ 6327771 w 8938307"/>
              <a:gd name="connsiteY7808" fmla="*/ 2114919 h 2993922"/>
              <a:gd name="connsiteX7809" fmla="*/ 6322476 w 8938307"/>
              <a:gd name="connsiteY7809" fmla="*/ 2125509 h 2993922"/>
              <a:gd name="connsiteX7810" fmla="*/ 6311884 w 8938307"/>
              <a:gd name="connsiteY7810" fmla="*/ 2125509 h 2993922"/>
              <a:gd name="connsiteX7811" fmla="*/ 6280114 w 8938307"/>
              <a:gd name="connsiteY7811" fmla="*/ 2104328 h 2993922"/>
              <a:gd name="connsiteX7812" fmla="*/ 6258932 w 8938307"/>
              <a:gd name="connsiteY7812" fmla="*/ 2093738 h 2993922"/>
              <a:gd name="connsiteX7813" fmla="*/ 6248342 w 8938307"/>
              <a:gd name="connsiteY7813" fmla="*/ 2099033 h 2993922"/>
              <a:gd name="connsiteX7814" fmla="*/ 6258932 w 8938307"/>
              <a:gd name="connsiteY7814" fmla="*/ 2104328 h 2993922"/>
              <a:gd name="connsiteX7815" fmla="*/ 6269524 w 8938307"/>
              <a:gd name="connsiteY7815" fmla="*/ 2114919 h 2993922"/>
              <a:gd name="connsiteX7816" fmla="*/ 6258932 w 8938307"/>
              <a:gd name="connsiteY7816" fmla="*/ 2114919 h 2993922"/>
              <a:gd name="connsiteX7817" fmla="*/ 6237752 w 8938307"/>
              <a:gd name="connsiteY7817" fmla="*/ 2120213 h 2993922"/>
              <a:gd name="connsiteX7818" fmla="*/ 6237752 w 8938307"/>
              <a:gd name="connsiteY7818" fmla="*/ 2114919 h 2993922"/>
              <a:gd name="connsiteX7819" fmla="*/ 6227161 w 8938307"/>
              <a:gd name="connsiteY7819" fmla="*/ 2093738 h 2993922"/>
              <a:gd name="connsiteX7820" fmla="*/ 6216572 w 8938307"/>
              <a:gd name="connsiteY7820" fmla="*/ 2114919 h 2993922"/>
              <a:gd name="connsiteX7821" fmla="*/ 6216572 w 8938307"/>
              <a:gd name="connsiteY7821" fmla="*/ 2130804 h 2993922"/>
              <a:gd name="connsiteX7822" fmla="*/ 6205980 w 8938307"/>
              <a:gd name="connsiteY7822" fmla="*/ 2136099 h 2993922"/>
              <a:gd name="connsiteX7823" fmla="*/ 6190094 w 8938307"/>
              <a:gd name="connsiteY7823" fmla="*/ 2130804 h 2993922"/>
              <a:gd name="connsiteX7824" fmla="*/ 6174209 w 8938307"/>
              <a:gd name="connsiteY7824" fmla="*/ 2120213 h 2993922"/>
              <a:gd name="connsiteX7825" fmla="*/ 6158324 w 8938307"/>
              <a:gd name="connsiteY7825" fmla="*/ 2114919 h 2993922"/>
              <a:gd name="connsiteX7826" fmla="*/ 6142438 w 8938307"/>
              <a:gd name="connsiteY7826" fmla="*/ 2104328 h 2993922"/>
              <a:gd name="connsiteX7827" fmla="*/ 6153028 w 8938307"/>
              <a:gd name="connsiteY7827" fmla="*/ 2093738 h 2993922"/>
              <a:gd name="connsiteX7828" fmla="*/ 6142438 w 8938307"/>
              <a:gd name="connsiteY7828" fmla="*/ 2083146 h 2993922"/>
              <a:gd name="connsiteX7829" fmla="*/ 6131847 w 8938307"/>
              <a:gd name="connsiteY7829" fmla="*/ 2083146 h 2993922"/>
              <a:gd name="connsiteX7830" fmla="*/ 6131847 w 8938307"/>
              <a:gd name="connsiteY7830" fmla="*/ 2093738 h 2993922"/>
              <a:gd name="connsiteX7831" fmla="*/ 6110668 w 8938307"/>
              <a:gd name="connsiteY7831" fmla="*/ 2083146 h 2993922"/>
              <a:gd name="connsiteX7832" fmla="*/ 6097429 w 8938307"/>
              <a:gd name="connsiteY7832" fmla="*/ 2075204 h 2993922"/>
              <a:gd name="connsiteX7833" fmla="*/ 6091251 w 8938307"/>
              <a:gd name="connsiteY7833" fmla="*/ 2074323 h 2993922"/>
              <a:gd name="connsiteX7834" fmla="*/ 6098752 w 8938307"/>
              <a:gd name="connsiteY7834" fmla="*/ 2081823 h 2993922"/>
              <a:gd name="connsiteX7835" fmla="*/ 6105372 w 8938307"/>
              <a:gd name="connsiteY7835" fmla="*/ 2088442 h 2993922"/>
              <a:gd name="connsiteX7836" fmla="*/ 6110668 w 8938307"/>
              <a:gd name="connsiteY7836" fmla="*/ 2093738 h 2993922"/>
              <a:gd name="connsiteX7837" fmla="*/ 6078895 w 8938307"/>
              <a:gd name="connsiteY7837" fmla="*/ 2093738 h 2993922"/>
              <a:gd name="connsiteX7838" fmla="*/ 6057716 w 8938307"/>
              <a:gd name="connsiteY7838" fmla="*/ 2088442 h 2993922"/>
              <a:gd name="connsiteX7839" fmla="*/ 6036534 w 8938307"/>
              <a:gd name="connsiteY7839" fmla="*/ 2083146 h 2993922"/>
              <a:gd name="connsiteX7840" fmla="*/ 5994172 w 8938307"/>
              <a:gd name="connsiteY7840" fmla="*/ 2072557 h 2993922"/>
              <a:gd name="connsiteX7841" fmla="*/ 5957106 w 8938307"/>
              <a:gd name="connsiteY7841" fmla="*/ 2056671 h 2993922"/>
              <a:gd name="connsiteX7842" fmla="*/ 5920039 w 8938307"/>
              <a:gd name="connsiteY7842" fmla="*/ 2040786 h 2993922"/>
              <a:gd name="connsiteX7843" fmla="*/ 5909449 w 8938307"/>
              <a:gd name="connsiteY7843" fmla="*/ 2035490 h 2993922"/>
              <a:gd name="connsiteX7844" fmla="*/ 5877678 w 8938307"/>
              <a:gd name="connsiteY7844" fmla="*/ 2030194 h 2993922"/>
              <a:gd name="connsiteX7845" fmla="*/ 5835316 w 8938307"/>
              <a:gd name="connsiteY7845" fmla="*/ 2019605 h 2993922"/>
              <a:gd name="connsiteX7846" fmla="*/ 5803545 w 8938307"/>
              <a:gd name="connsiteY7846" fmla="*/ 2019605 h 2993922"/>
              <a:gd name="connsiteX7847" fmla="*/ 5792954 w 8938307"/>
              <a:gd name="connsiteY7847" fmla="*/ 2019605 h 2993922"/>
              <a:gd name="connsiteX7848" fmla="*/ 5782364 w 8938307"/>
              <a:gd name="connsiteY7848" fmla="*/ 2030194 h 2993922"/>
              <a:gd name="connsiteX7849" fmla="*/ 5771774 w 8938307"/>
              <a:gd name="connsiteY7849" fmla="*/ 2030194 h 2993922"/>
              <a:gd name="connsiteX7850" fmla="*/ 5761183 w 8938307"/>
              <a:gd name="connsiteY7850" fmla="*/ 2019605 h 2993922"/>
              <a:gd name="connsiteX7851" fmla="*/ 5750593 w 8938307"/>
              <a:gd name="connsiteY7851" fmla="*/ 2009015 h 2993922"/>
              <a:gd name="connsiteX7852" fmla="*/ 5745298 w 8938307"/>
              <a:gd name="connsiteY7852" fmla="*/ 2003719 h 2993922"/>
              <a:gd name="connsiteX7853" fmla="*/ 5729412 w 8938307"/>
              <a:gd name="connsiteY7853" fmla="*/ 1998424 h 2993922"/>
              <a:gd name="connsiteX7854" fmla="*/ 5713526 w 8938307"/>
              <a:gd name="connsiteY7854" fmla="*/ 1993128 h 2993922"/>
              <a:gd name="connsiteX7855" fmla="*/ 5692346 w 8938307"/>
              <a:gd name="connsiteY7855" fmla="*/ 2003719 h 2993922"/>
              <a:gd name="connsiteX7856" fmla="*/ 5644689 w 8938307"/>
              <a:gd name="connsiteY7856" fmla="*/ 2003719 h 2993922"/>
              <a:gd name="connsiteX7857" fmla="*/ 5591737 w 8938307"/>
              <a:gd name="connsiteY7857" fmla="*/ 1998424 h 2993922"/>
              <a:gd name="connsiteX7858" fmla="*/ 5581147 w 8938307"/>
              <a:gd name="connsiteY7858" fmla="*/ 1987834 h 2993922"/>
              <a:gd name="connsiteX7859" fmla="*/ 5591737 w 8938307"/>
              <a:gd name="connsiteY7859" fmla="*/ 1987834 h 2993922"/>
              <a:gd name="connsiteX7860" fmla="*/ 5591737 w 8938307"/>
              <a:gd name="connsiteY7860" fmla="*/ 1977242 h 2993922"/>
              <a:gd name="connsiteX7861" fmla="*/ 5591737 w 8938307"/>
              <a:gd name="connsiteY7861" fmla="*/ 1966653 h 2993922"/>
              <a:gd name="connsiteX7862" fmla="*/ 5602327 w 8938307"/>
              <a:gd name="connsiteY7862" fmla="*/ 1966653 h 2993922"/>
              <a:gd name="connsiteX7863" fmla="*/ 5612918 w 8938307"/>
              <a:gd name="connsiteY7863" fmla="*/ 1956063 h 2993922"/>
              <a:gd name="connsiteX7864" fmla="*/ 5602327 w 8938307"/>
              <a:gd name="connsiteY7864" fmla="*/ 1956063 h 2993922"/>
              <a:gd name="connsiteX7865" fmla="*/ 5591737 w 8938307"/>
              <a:gd name="connsiteY7865" fmla="*/ 1956063 h 2993922"/>
              <a:gd name="connsiteX7866" fmla="*/ 5581147 w 8938307"/>
              <a:gd name="connsiteY7866" fmla="*/ 1966653 h 2993922"/>
              <a:gd name="connsiteX7867" fmla="*/ 5581147 w 8938307"/>
              <a:gd name="connsiteY7867" fmla="*/ 1977242 h 2993922"/>
              <a:gd name="connsiteX7868" fmla="*/ 5538785 w 8938307"/>
              <a:gd name="connsiteY7868" fmla="*/ 1966653 h 2993922"/>
              <a:gd name="connsiteX7869" fmla="*/ 5507014 w 8938307"/>
              <a:gd name="connsiteY7869" fmla="*/ 1966653 h 2993922"/>
              <a:gd name="connsiteX7870" fmla="*/ 5496423 w 8938307"/>
              <a:gd name="connsiteY7870" fmla="*/ 1956063 h 2993922"/>
              <a:gd name="connsiteX7871" fmla="*/ 5485833 w 8938307"/>
              <a:gd name="connsiteY7871" fmla="*/ 1945472 h 2993922"/>
              <a:gd name="connsiteX7872" fmla="*/ 5485833 w 8938307"/>
              <a:gd name="connsiteY7872" fmla="*/ 1956063 h 2993922"/>
              <a:gd name="connsiteX7873" fmla="*/ 5475243 w 8938307"/>
              <a:gd name="connsiteY7873" fmla="*/ 1956063 h 2993922"/>
              <a:gd name="connsiteX7874" fmla="*/ 5454062 w 8938307"/>
              <a:gd name="connsiteY7874" fmla="*/ 1945472 h 2993922"/>
              <a:gd name="connsiteX7875" fmla="*/ 5443471 w 8938307"/>
              <a:gd name="connsiteY7875" fmla="*/ 1945472 h 2993922"/>
              <a:gd name="connsiteX7876" fmla="*/ 5443471 w 8938307"/>
              <a:gd name="connsiteY7876" fmla="*/ 1956063 h 2993922"/>
              <a:gd name="connsiteX7877" fmla="*/ 5454062 w 8938307"/>
              <a:gd name="connsiteY7877" fmla="*/ 1966653 h 2993922"/>
              <a:gd name="connsiteX7878" fmla="*/ 5475243 w 8938307"/>
              <a:gd name="connsiteY7878" fmla="*/ 1966653 h 2993922"/>
              <a:gd name="connsiteX7879" fmla="*/ 5485833 w 8938307"/>
              <a:gd name="connsiteY7879" fmla="*/ 1977242 h 2993922"/>
              <a:gd name="connsiteX7880" fmla="*/ 5496423 w 8938307"/>
              <a:gd name="connsiteY7880" fmla="*/ 1977242 h 2993922"/>
              <a:gd name="connsiteX7881" fmla="*/ 5517604 w 8938307"/>
              <a:gd name="connsiteY7881" fmla="*/ 1987834 h 2993922"/>
              <a:gd name="connsiteX7882" fmla="*/ 5549375 w 8938307"/>
              <a:gd name="connsiteY7882" fmla="*/ 1987834 h 2993922"/>
              <a:gd name="connsiteX7883" fmla="*/ 5559966 w 8938307"/>
              <a:gd name="connsiteY7883" fmla="*/ 2003719 h 2993922"/>
              <a:gd name="connsiteX7884" fmla="*/ 5570556 w 8938307"/>
              <a:gd name="connsiteY7884" fmla="*/ 1998424 h 2993922"/>
              <a:gd name="connsiteX7885" fmla="*/ 5591737 w 8938307"/>
              <a:gd name="connsiteY7885" fmla="*/ 1998424 h 2993922"/>
              <a:gd name="connsiteX7886" fmla="*/ 5607622 w 8938307"/>
              <a:gd name="connsiteY7886" fmla="*/ 2014309 h 2993922"/>
              <a:gd name="connsiteX7887" fmla="*/ 5644689 w 8938307"/>
              <a:gd name="connsiteY7887" fmla="*/ 2019605 h 2993922"/>
              <a:gd name="connsiteX7888" fmla="*/ 5660574 w 8938307"/>
              <a:gd name="connsiteY7888" fmla="*/ 2024900 h 2993922"/>
              <a:gd name="connsiteX7889" fmla="*/ 5692346 w 8938307"/>
              <a:gd name="connsiteY7889" fmla="*/ 2035490 h 2993922"/>
              <a:gd name="connsiteX7890" fmla="*/ 5718822 w 8938307"/>
              <a:gd name="connsiteY7890" fmla="*/ 2040786 h 2993922"/>
              <a:gd name="connsiteX7891" fmla="*/ 5740002 w 8938307"/>
              <a:gd name="connsiteY7891" fmla="*/ 2046080 h 2993922"/>
              <a:gd name="connsiteX7892" fmla="*/ 5761183 w 8938307"/>
              <a:gd name="connsiteY7892" fmla="*/ 2051376 h 2993922"/>
              <a:gd name="connsiteX7893" fmla="*/ 5835316 w 8938307"/>
              <a:gd name="connsiteY7893" fmla="*/ 2072557 h 2993922"/>
              <a:gd name="connsiteX7894" fmla="*/ 5845908 w 8938307"/>
              <a:gd name="connsiteY7894" fmla="*/ 2072557 h 2993922"/>
              <a:gd name="connsiteX7895" fmla="*/ 5856497 w 8938307"/>
              <a:gd name="connsiteY7895" fmla="*/ 2083146 h 2993922"/>
              <a:gd name="connsiteX7896" fmla="*/ 5867087 w 8938307"/>
              <a:gd name="connsiteY7896" fmla="*/ 2088442 h 2993922"/>
              <a:gd name="connsiteX7897" fmla="*/ 5898860 w 8938307"/>
              <a:gd name="connsiteY7897" fmla="*/ 2093738 h 2993922"/>
              <a:gd name="connsiteX7898" fmla="*/ 5930630 w 8938307"/>
              <a:gd name="connsiteY7898" fmla="*/ 2104328 h 2993922"/>
              <a:gd name="connsiteX7899" fmla="*/ 5951812 w 8938307"/>
              <a:gd name="connsiteY7899" fmla="*/ 2104328 h 2993922"/>
              <a:gd name="connsiteX7900" fmla="*/ 5941220 w 8938307"/>
              <a:gd name="connsiteY7900" fmla="*/ 2093738 h 2993922"/>
              <a:gd name="connsiteX7901" fmla="*/ 5951812 w 8938307"/>
              <a:gd name="connsiteY7901" fmla="*/ 2093738 h 2993922"/>
              <a:gd name="connsiteX7902" fmla="*/ 5962401 w 8938307"/>
              <a:gd name="connsiteY7902" fmla="*/ 2093738 h 2993922"/>
              <a:gd name="connsiteX7903" fmla="*/ 5951812 w 8938307"/>
              <a:gd name="connsiteY7903" fmla="*/ 2083146 h 2993922"/>
              <a:gd name="connsiteX7904" fmla="*/ 5994172 w 8938307"/>
              <a:gd name="connsiteY7904" fmla="*/ 2093738 h 2993922"/>
              <a:gd name="connsiteX7905" fmla="*/ 6004764 w 8938307"/>
              <a:gd name="connsiteY7905" fmla="*/ 2093738 h 2993922"/>
              <a:gd name="connsiteX7906" fmla="*/ 6004764 w 8938307"/>
              <a:gd name="connsiteY7906" fmla="*/ 2099033 h 2993922"/>
              <a:gd name="connsiteX7907" fmla="*/ 6010058 w 8938307"/>
              <a:gd name="connsiteY7907" fmla="*/ 2109623 h 2993922"/>
              <a:gd name="connsiteX7908" fmla="*/ 6025943 w 8938307"/>
              <a:gd name="connsiteY7908" fmla="*/ 2120213 h 2993922"/>
              <a:gd name="connsiteX7909" fmla="*/ 6041830 w 8938307"/>
              <a:gd name="connsiteY7909" fmla="*/ 2125509 h 2993922"/>
              <a:gd name="connsiteX7910" fmla="*/ 6047124 w 8938307"/>
              <a:gd name="connsiteY7910" fmla="*/ 2136099 h 2993922"/>
              <a:gd name="connsiteX7911" fmla="*/ 6121257 w 8938307"/>
              <a:gd name="connsiteY7911" fmla="*/ 2146690 h 2993922"/>
              <a:gd name="connsiteX7912" fmla="*/ 6153028 w 8938307"/>
              <a:gd name="connsiteY7912" fmla="*/ 2167871 h 2993922"/>
              <a:gd name="connsiteX7913" fmla="*/ 6184800 w 8938307"/>
              <a:gd name="connsiteY7913" fmla="*/ 2178461 h 2993922"/>
              <a:gd name="connsiteX7914" fmla="*/ 6221866 w 8938307"/>
              <a:gd name="connsiteY7914" fmla="*/ 2199642 h 2993922"/>
              <a:gd name="connsiteX7915" fmla="*/ 6258932 w 8938307"/>
              <a:gd name="connsiteY7915" fmla="*/ 2199642 h 2993922"/>
              <a:gd name="connsiteX7916" fmla="*/ 6216572 w 8938307"/>
              <a:gd name="connsiteY7916" fmla="*/ 2167871 h 2993922"/>
              <a:gd name="connsiteX7917" fmla="*/ 6195390 w 8938307"/>
              <a:gd name="connsiteY7917" fmla="*/ 2146690 h 2993922"/>
              <a:gd name="connsiteX7918" fmla="*/ 6216572 w 8938307"/>
              <a:gd name="connsiteY7918" fmla="*/ 2146690 h 2993922"/>
              <a:gd name="connsiteX7919" fmla="*/ 6227161 w 8938307"/>
              <a:gd name="connsiteY7919" fmla="*/ 2157280 h 2993922"/>
              <a:gd name="connsiteX7920" fmla="*/ 6237752 w 8938307"/>
              <a:gd name="connsiteY7920" fmla="*/ 2167871 h 2993922"/>
              <a:gd name="connsiteX7921" fmla="*/ 6253638 w 8938307"/>
              <a:gd name="connsiteY7921" fmla="*/ 2173165 h 2993922"/>
              <a:gd name="connsiteX7922" fmla="*/ 6269524 w 8938307"/>
              <a:gd name="connsiteY7922" fmla="*/ 2162575 h 2993922"/>
              <a:gd name="connsiteX7923" fmla="*/ 6290704 w 8938307"/>
              <a:gd name="connsiteY7923" fmla="*/ 2167871 h 2993922"/>
              <a:gd name="connsiteX7924" fmla="*/ 6269524 w 8938307"/>
              <a:gd name="connsiteY7924" fmla="*/ 2189051 h 2993922"/>
              <a:gd name="connsiteX7925" fmla="*/ 6258932 w 8938307"/>
              <a:gd name="connsiteY7925" fmla="*/ 2189051 h 2993922"/>
              <a:gd name="connsiteX7926" fmla="*/ 6290704 w 8938307"/>
              <a:gd name="connsiteY7926" fmla="*/ 2220823 h 2993922"/>
              <a:gd name="connsiteX7927" fmla="*/ 6343656 w 8938307"/>
              <a:gd name="connsiteY7927" fmla="*/ 2242004 h 2993922"/>
              <a:gd name="connsiteX7928" fmla="*/ 6354246 w 8938307"/>
              <a:gd name="connsiteY7928" fmla="*/ 2236708 h 2993922"/>
              <a:gd name="connsiteX7929" fmla="*/ 6354246 w 8938307"/>
              <a:gd name="connsiteY7929" fmla="*/ 2231413 h 2993922"/>
              <a:gd name="connsiteX7930" fmla="*/ 6364836 w 8938307"/>
              <a:gd name="connsiteY7930" fmla="*/ 2220823 h 2993922"/>
              <a:gd name="connsiteX7931" fmla="*/ 6364836 w 8938307"/>
              <a:gd name="connsiteY7931" fmla="*/ 2231413 h 2993922"/>
              <a:gd name="connsiteX7932" fmla="*/ 6364836 w 8938307"/>
              <a:gd name="connsiteY7932" fmla="*/ 2242004 h 2993922"/>
              <a:gd name="connsiteX7933" fmla="*/ 6375428 w 8938307"/>
              <a:gd name="connsiteY7933" fmla="*/ 2252594 h 2993922"/>
              <a:gd name="connsiteX7934" fmla="*/ 6375428 w 8938307"/>
              <a:gd name="connsiteY7934" fmla="*/ 2273775 h 2993922"/>
              <a:gd name="connsiteX7935" fmla="*/ 6375428 w 8938307"/>
              <a:gd name="connsiteY7935" fmla="*/ 2284365 h 2993922"/>
              <a:gd name="connsiteX7936" fmla="*/ 6354246 w 8938307"/>
              <a:gd name="connsiteY7936" fmla="*/ 2284365 h 2993922"/>
              <a:gd name="connsiteX7937" fmla="*/ 6333066 w 8938307"/>
              <a:gd name="connsiteY7937" fmla="*/ 2284365 h 2993922"/>
              <a:gd name="connsiteX7938" fmla="*/ 6322476 w 8938307"/>
              <a:gd name="connsiteY7938" fmla="*/ 2284365 h 2993922"/>
              <a:gd name="connsiteX7939" fmla="*/ 6311884 w 8938307"/>
              <a:gd name="connsiteY7939" fmla="*/ 2273775 h 2993922"/>
              <a:gd name="connsiteX7940" fmla="*/ 6285409 w 8938307"/>
              <a:gd name="connsiteY7940" fmla="*/ 2263184 h 2993922"/>
              <a:gd name="connsiteX7941" fmla="*/ 6269524 w 8938307"/>
              <a:gd name="connsiteY7941" fmla="*/ 2257889 h 2993922"/>
              <a:gd name="connsiteX7942" fmla="*/ 6258932 w 8938307"/>
              <a:gd name="connsiteY7942" fmla="*/ 2252594 h 2993922"/>
              <a:gd name="connsiteX7943" fmla="*/ 6237752 w 8938307"/>
              <a:gd name="connsiteY7943" fmla="*/ 2252594 h 2993922"/>
              <a:gd name="connsiteX7944" fmla="*/ 6227161 w 8938307"/>
              <a:gd name="connsiteY7944" fmla="*/ 2247298 h 2993922"/>
              <a:gd name="connsiteX7945" fmla="*/ 6216572 w 8938307"/>
              <a:gd name="connsiteY7945" fmla="*/ 2242004 h 2993922"/>
              <a:gd name="connsiteX7946" fmla="*/ 6190094 w 8938307"/>
              <a:gd name="connsiteY7946" fmla="*/ 2236708 h 2993922"/>
              <a:gd name="connsiteX7947" fmla="*/ 6163620 w 8938307"/>
              <a:gd name="connsiteY7947" fmla="*/ 2231413 h 2993922"/>
              <a:gd name="connsiteX7948" fmla="*/ 6115962 w 8938307"/>
              <a:gd name="connsiteY7948" fmla="*/ 2220823 h 2993922"/>
              <a:gd name="connsiteX7949" fmla="*/ 6089486 w 8938307"/>
              <a:gd name="connsiteY7949" fmla="*/ 2210232 h 2993922"/>
              <a:gd name="connsiteX7950" fmla="*/ 6068305 w 8938307"/>
              <a:gd name="connsiteY7950" fmla="*/ 2199642 h 2993922"/>
              <a:gd name="connsiteX7951" fmla="*/ 6057716 w 8938307"/>
              <a:gd name="connsiteY7951" fmla="*/ 2194346 h 2993922"/>
              <a:gd name="connsiteX7952" fmla="*/ 6036534 w 8938307"/>
              <a:gd name="connsiteY7952" fmla="*/ 2189051 h 2993922"/>
              <a:gd name="connsiteX7953" fmla="*/ 5994172 w 8938307"/>
              <a:gd name="connsiteY7953" fmla="*/ 2199642 h 2993922"/>
              <a:gd name="connsiteX7954" fmla="*/ 6015353 w 8938307"/>
              <a:gd name="connsiteY7954" fmla="*/ 2204937 h 2993922"/>
              <a:gd name="connsiteX7955" fmla="*/ 6047124 w 8938307"/>
              <a:gd name="connsiteY7955" fmla="*/ 2199642 h 2993922"/>
              <a:gd name="connsiteX7956" fmla="*/ 6068305 w 8938307"/>
              <a:gd name="connsiteY7956" fmla="*/ 2220823 h 2993922"/>
              <a:gd name="connsiteX7957" fmla="*/ 6121257 w 8938307"/>
              <a:gd name="connsiteY7957" fmla="*/ 2242004 h 2993922"/>
              <a:gd name="connsiteX7958" fmla="*/ 6137142 w 8938307"/>
              <a:gd name="connsiteY7958" fmla="*/ 2247298 h 2993922"/>
              <a:gd name="connsiteX7959" fmla="*/ 6163620 w 8938307"/>
              <a:gd name="connsiteY7959" fmla="*/ 2252594 h 2993922"/>
              <a:gd name="connsiteX7960" fmla="*/ 6227161 w 8938307"/>
              <a:gd name="connsiteY7960" fmla="*/ 2273775 h 2993922"/>
              <a:gd name="connsiteX7961" fmla="*/ 6237752 w 8938307"/>
              <a:gd name="connsiteY7961" fmla="*/ 2284365 h 2993922"/>
              <a:gd name="connsiteX7962" fmla="*/ 6243046 w 8938307"/>
              <a:gd name="connsiteY7962" fmla="*/ 2279069 h 2993922"/>
              <a:gd name="connsiteX7963" fmla="*/ 6248342 w 8938307"/>
              <a:gd name="connsiteY7963" fmla="*/ 2284365 h 2993922"/>
              <a:gd name="connsiteX7964" fmla="*/ 6237752 w 8938307"/>
              <a:gd name="connsiteY7964" fmla="*/ 2294956 h 2993922"/>
              <a:gd name="connsiteX7965" fmla="*/ 6221866 w 8938307"/>
              <a:gd name="connsiteY7965" fmla="*/ 2294956 h 2993922"/>
              <a:gd name="connsiteX7966" fmla="*/ 6216572 w 8938307"/>
              <a:gd name="connsiteY7966" fmla="*/ 2294956 h 2993922"/>
              <a:gd name="connsiteX7967" fmla="*/ 6216572 w 8938307"/>
              <a:gd name="connsiteY7967" fmla="*/ 2305546 h 2993922"/>
              <a:gd name="connsiteX7968" fmla="*/ 6216572 w 8938307"/>
              <a:gd name="connsiteY7968" fmla="*/ 2316136 h 2993922"/>
              <a:gd name="connsiteX7969" fmla="*/ 6205980 w 8938307"/>
              <a:gd name="connsiteY7969" fmla="*/ 2310841 h 2993922"/>
              <a:gd name="connsiteX7970" fmla="*/ 6195390 w 8938307"/>
              <a:gd name="connsiteY7970" fmla="*/ 2305546 h 2993922"/>
              <a:gd name="connsiteX7971" fmla="*/ 6184800 w 8938307"/>
              <a:gd name="connsiteY7971" fmla="*/ 2294956 h 2993922"/>
              <a:gd name="connsiteX7972" fmla="*/ 6179505 w 8938307"/>
              <a:gd name="connsiteY7972" fmla="*/ 2289660 h 2993922"/>
              <a:gd name="connsiteX7973" fmla="*/ 6174209 w 8938307"/>
              <a:gd name="connsiteY7973" fmla="*/ 2284365 h 2993922"/>
              <a:gd name="connsiteX7974" fmla="*/ 6142438 w 8938307"/>
              <a:gd name="connsiteY7974" fmla="*/ 2263184 h 2993922"/>
              <a:gd name="connsiteX7975" fmla="*/ 6110668 w 8938307"/>
              <a:gd name="connsiteY7975" fmla="*/ 2252594 h 2993922"/>
              <a:gd name="connsiteX7976" fmla="*/ 6078895 w 8938307"/>
              <a:gd name="connsiteY7976" fmla="*/ 2252594 h 2993922"/>
              <a:gd name="connsiteX7977" fmla="*/ 6057716 w 8938307"/>
              <a:gd name="connsiteY7977" fmla="*/ 2242004 h 2993922"/>
              <a:gd name="connsiteX7978" fmla="*/ 6047124 w 8938307"/>
              <a:gd name="connsiteY7978" fmla="*/ 2242004 h 2993922"/>
              <a:gd name="connsiteX7979" fmla="*/ 6025943 w 8938307"/>
              <a:gd name="connsiteY7979" fmla="*/ 2242004 h 2993922"/>
              <a:gd name="connsiteX7980" fmla="*/ 5983582 w 8938307"/>
              <a:gd name="connsiteY7980" fmla="*/ 2231413 h 2993922"/>
              <a:gd name="connsiteX7981" fmla="*/ 5962401 w 8938307"/>
              <a:gd name="connsiteY7981" fmla="*/ 2226117 h 2993922"/>
              <a:gd name="connsiteX7982" fmla="*/ 5888268 w 8938307"/>
              <a:gd name="connsiteY7982" fmla="*/ 2210232 h 2993922"/>
              <a:gd name="connsiteX7983" fmla="*/ 5729412 w 8938307"/>
              <a:gd name="connsiteY7983" fmla="*/ 2178461 h 2993922"/>
              <a:gd name="connsiteX7984" fmla="*/ 5655279 w 8938307"/>
              <a:gd name="connsiteY7984" fmla="*/ 2157280 h 2993922"/>
              <a:gd name="connsiteX7985" fmla="*/ 5623508 w 8938307"/>
              <a:gd name="connsiteY7985" fmla="*/ 2157280 h 2993922"/>
              <a:gd name="connsiteX7986" fmla="*/ 5581147 w 8938307"/>
              <a:gd name="connsiteY7986" fmla="*/ 2125509 h 2993922"/>
              <a:gd name="connsiteX7987" fmla="*/ 5507014 w 8938307"/>
              <a:gd name="connsiteY7987" fmla="*/ 2104328 h 2993922"/>
              <a:gd name="connsiteX7988" fmla="*/ 5496423 w 8938307"/>
              <a:gd name="connsiteY7988" fmla="*/ 2104328 h 2993922"/>
              <a:gd name="connsiteX7989" fmla="*/ 5475243 w 8938307"/>
              <a:gd name="connsiteY7989" fmla="*/ 2093738 h 2993922"/>
              <a:gd name="connsiteX7990" fmla="*/ 5475243 w 8938307"/>
              <a:gd name="connsiteY7990" fmla="*/ 2083146 h 2993922"/>
              <a:gd name="connsiteX7991" fmla="*/ 5432881 w 8938307"/>
              <a:gd name="connsiteY7991" fmla="*/ 2061967 h 2993922"/>
              <a:gd name="connsiteX7992" fmla="*/ 5401110 w 8938307"/>
              <a:gd name="connsiteY7992" fmla="*/ 2051376 h 2993922"/>
              <a:gd name="connsiteX7993" fmla="*/ 5369339 w 8938307"/>
              <a:gd name="connsiteY7993" fmla="*/ 2040786 h 2993922"/>
              <a:gd name="connsiteX7994" fmla="*/ 5348158 w 8938307"/>
              <a:gd name="connsiteY7994" fmla="*/ 2030194 h 2993922"/>
              <a:gd name="connsiteX7995" fmla="*/ 5326977 w 8938307"/>
              <a:gd name="connsiteY7995" fmla="*/ 2030194 h 2993922"/>
              <a:gd name="connsiteX7996" fmla="*/ 5326977 w 8938307"/>
              <a:gd name="connsiteY7996" fmla="*/ 2019605 h 2993922"/>
              <a:gd name="connsiteX7997" fmla="*/ 5348158 w 8938307"/>
              <a:gd name="connsiteY7997" fmla="*/ 2009015 h 2993922"/>
              <a:gd name="connsiteX7998" fmla="*/ 5326977 w 8938307"/>
              <a:gd name="connsiteY7998" fmla="*/ 2009015 h 2993922"/>
              <a:gd name="connsiteX7999" fmla="*/ 5284614 w 8938307"/>
              <a:gd name="connsiteY7999" fmla="*/ 1998424 h 2993922"/>
              <a:gd name="connsiteX8000" fmla="*/ 5274025 w 8938307"/>
              <a:gd name="connsiteY8000" fmla="*/ 2009015 h 2993922"/>
              <a:gd name="connsiteX8001" fmla="*/ 5274025 w 8938307"/>
              <a:gd name="connsiteY8001" fmla="*/ 1998424 h 2993922"/>
              <a:gd name="connsiteX8002" fmla="*/ 5252844 w 8938307"/>
              <a:gd name="connsiteY8002" fmla="*/ 1998424 h 2993922"/>
              <a:gd name="connsiteX8003" fmla="*/ 5231662 w 8938307"/>
              <a:gd name="connsiteY8003" fmla="*/ 1998424 h 2993922"/>
              <a:gd name="connsiteX8004" fmla="*/ 5231662 w 8938307"/>
              <a:gd name="connsiteY8004" fmla="*/ 2009015 h 2993922"/>
              <a:gd name="connsiteX8005" fmla="*/ 5274025 w 8938307"/>
              <a:gd name="connsiteY8005" fmla="*/ 2024900 h 2993922"/>
              <a:gd name="connsiteX8006" fmla="*/ 5284614 w 8938307"/>
              <a:gd name="connsiteY8006" fmla="*/ 2035490 h 2993922"/>
              <a:gd name="connsiteX8007" fmla="*/ 5300500 w 8938307"/>
              <a:gd name="connsiteY8007" fmla="*/ 2051376 h 2993922"/>
              <a:gd name="connsiteX8008" fmla="*/ 5326977 w 8938307"/>
              <a:gd name="connsiteY8008" fmla="*/ 2061967 h 2993922"/>
              <a:gd name="connsiteX8009" fmla="*/ 5326977 w 8938307"/>
              <a:gd name="connsiteY8009" fmla="*/ 2051376 h 2993922"/>
              <a:gd name="connsiteX8010" fmla="*/ 5337566 w 8938307"/>
              <a:gd name="connsiteY8010" fmla="*/ 2040786 h 2993922"/>
              <a:gd name="connsiteX8011" fmla="*/ 5358748 w 8938307"/>
              <a:gd name="connsiteY8011" fmla="*/ 2051376 h 2993922"/>
              <a:gd name="connsiteX8012" fmla="*/ 5369339 w 8938307"/>
              <a:gd name="connsiteY8012" fmla="*/ 2056671 h 2993922"/>
              <a:gd name="connsiteX8013" fmla="*/ 5374634 w 8938307"/>
              <a:gd name="connsiteY8013" fmla="*/ 2061967 h 2993922"/>
              <a:gd name="connsiteX8014" fmla="*/ 5390518 w 8938307"/>
              <a:gd name="connsiteY8014" fmla="*/ 2061967 h 2993922"/>
              <a:gd name="connsiteX8015" fmla="*/ 5427586 w 8938307"/>
              <a:gd name="connsiteY8015" fmla="*/ 2077852 h 2993922"/>
              <a:gd name="connsiteX8016" fmla="*/ 5454062 w 8938307"/>
              <a:gd name="connsiteY8016" fmla="*/ 2104328 h 2993922"/>
              <a:gd name="connsiteX8017" fmla="*/ 5464652 w 8938307"/>
              <a:gd name="connsiteY8017" fmla="*/ 2109623 h 2993922"/>
              <a:gd name="connsiteX8018" fmla="*/ 5475243 w 8938307"/>
              <a:gd name="connsiteY8018" fmla="*/ 2114919 h 2993922"/>
              <a:gd name="connsiteX8019" fmla="*/ 5485833 w 8938307"/>
              <a:gd name="connsiteY8019" fmla="*/ 2114919 h 2993922"/>
              <a:gd name="connsiteX8020" fmla="*/ 5496423 w 8938307"/>
              <a:gd name="connsiteY8020" fmla="*/ 2114919 h 2993922"/>
              <a:gd name="connsiteX8021" fmla="*/ 5570556 w 8938307"/>
              <a:gd name="connsiteY8021" fmla="*/ 2146690 h 2993922"/>
              <a:gd name="connsiteX8022" fmla="*/ 5612918 w 8938307"/>
              <a:gd name="connsiteY8022" fmla="*/ 2157280 h 2993922"/>
              <a:gd name="connsiteX8023" fmla="*/ 5660574 w 8938307"/>
              <a:gd name="connsiteY8023" fmla="*/ 2167871 h 2993922"/>
              <a:gd name="connsiteX8024" fmla="*/ 5718822 w 8938307"/>
              <a:gd name="connsiteY8024" fmla="*/ 2189051 h 2993922"/>
              <a:gd name="connsiteX8025" fmla="*/ 5803545 w 8938307"/>
              <a:gd name="connsiteY8025" fmla="*/ 2231413 h 2993922"/>
              <a:gd name="connsiteX8026" fmla="*/ 5792954 w 8938307"/>
              <a:gd name="connsiteY8026" fmla="*/ 2231413 h 2993922"/>
              <a:gd name="connsiteX8027" fmla="*/ 5782364 w 8938307"/>
              <a:gd name="connsiteY8027" fmla="*/ 2231413 h 2993922"/>
              <a:gd name="connsiteX8028" fmla="*/ 5771774 w 8938307"/>
              <a:gd name="connsiteY8028" fmla="*/ 2220823 h 2993922"/>
              <a:gd name="connsiteX8029" fmla="*/ 5755888 w 8938307"/>
              <a:gd name="connsiteY8029" fmla="*/ 2215527 h 2993922"/>
              <a:gd name="connsiteX8030" fmla="*/ 5734708 w 8938307"/>
              <a:gd name="connsiteY8030" fmla="*/ 2204937 h 2993922"/>
              <a:gd name="connsiteX8031" fmla="*/ 5708232 w 8938307"/>
              <a:gd name="connsiteY8031" fmla="*/ 2199642 h 2993922"/>
              <a:gd name="connsiteX8032" fmla="*/ 5729412 w 8938307"/>
              <a:gd name="connsiteY8032" fmla="*/ 2220823 h 2993922"/>
              <a:gd name="connsiteX8033" fmla="*/ 5740002 w 8938307"/>
              <a:gd name="connsiteY8033" fmla="*/ 2220823 h 2993922"/>
              <a:gd name="connsiteX8034" fmla="*/ 5771774 w 8938307"/>
              <a:gd name="connsiteY8034" fmla="*/ 2236708 h 2993922"/>
              <a:gd name="connsiteX8035" fmla="*/ 5814135 w 8938307"/>
              <a:gd name="connsiteY8035" fmla="*/ 2242004 h 2993922"/>
              <a:gd name="connsiteX8036" fmla="*/ 5819430 w 8938307"/>
              <a:gd name="connsiteY8036" fmla="*/ 2236708 h 2993922"/>
              <a:gd name="connsiteX8037" fmla="*/ 5824726 w 8938307"/>
              <a:gd name="connsiteY8037" fmla="*/ 2231413 h 2993922"/>
              <a:gd name="connsiteX8038" fmla="*/ 5856497 w 8938307"/>
              <a:gd name="connsiteY8038" fmla="*/ 2242004 h 2993922"/>
              <a:gd name="connsiteX8039" fmla="*/ 5867087 w 8938307"/>
              <a:gd name="connsiteY8039" fmla="*/ 2257889 h 2993922"/>
              <a:gd name="connsiteX8040" fmla="*/ 5877678 w 8938307"/>
              <a:gd name="connsiteY8040" fmla="*/ 2268479 h 2993922"/>
              <a:gd name="connsiteX8041" fmla="*/ 5898860 w 8938307"/>
              <a:gd name="connsiteY8041" fmla="*/ 2273775 h 2993922"/>
              <a:gd name="connsiteX8042" fmla="*/ 5920039 w 8938307"/>
              <a:gd name="connsiteY8042" fmla="*/ 2273775 h 2993922"/>
              <a:gd name="connsiteX8043" fmla="*/ 5941220 w 8938307"/>
              <a:gd name="connsiteY8043" fmla="*/ 2284365 h 2993922"/>
              <a:gd name="connsiteX8044" fmla="*/ 5941220 w 8938307"/>
              <a:gd name="connsiteY8044" fmla="*/ 2294956 h 2993922"/>
              <a:gd name="connsiteX8045" fmla="*/ 5951812 w 8938307"/>
              <a:gd name="connsiteY8045" fmla="*/ 2305546 h 2993922"/>
              <a:gd name="connsiteX8046" fmla="*/ 5962401 w 8938307"/>
              <a:gd name="connsiteY8046" fmla="*/ 2310841 h 2993922"/>
              <a:gd name="connsiteX8047" fmla="*/ 5888268 w 8938307"/>
              <a:gd name="connsiteY8047" fmla="*/ 2305546 h 2993922"/>
              <a:gd name="connsiteX8048" fmla="*/ 5845908 w 8938307"/>
              <a:gd name="connsiteY8048" fmla="*/ 2305546 h 2993922"/>
              <a:gd name="connsiteX8049" fmla="*/ 5824726 w 8938307"/>
              <a:gd name="connsiteY8049" fmla="*/ 2294956 h 2993922"/>
              <a:gd name="connsiteX8050" fmla="*/ 5814135 w 8938307"/>
              <a:gd name="connsiteY8050" fmla="*/ 2294956 h 2993922"/>
              <a:gd name="connsiteX8051" fmla="*/ 5814135 w 8938307"/>
              <a:gd name="connsiteY8051" fmla="*/ 2305546 h 2993922"/>
              <a:gd name="connsiteX8052" fmla="*/ 5808840 w 8938307"/>
              <a:gd name="connsiteY8052" fmla="*/ 2316136 h 2993922"/>
              <a:gd name="connsiteX8053" fmla="*/ 5792954 w 8938307"/>
              <a:gd name="connsiteY8053" fmla="*/ 2305546 h 2993922"/>
              <a:gd name="connsiteX8054" fmla="*/ 5782364 w 8938307"/>
              <a:gd name="connsiteY8054" fmla="*/ 2305546 h 2993922"/>
              <a:gd name="connsiteX8055" fmla="*/ 5771774 w 8938307"/>
              <a:gd name="connsiteY8055" fmla="*/ 2305546 h 2993922"/>
              <a:gd name="connsiteX8056" fmla="*/ 5766478 w 8938307"/>
              <a:gd name="connsiteY8056" fmla="*/ 2294956 h 2993922"/>
              <a:gd name="connsiteX8057" fmla="*/ 5766478 w 8938307"/>
              <a:gd name="connsiteY8057" fmla="*/ 2284365 h 2993922"/>
              <a:gd name="connsiteX8058" fmla="*/ 5761183 w 8938307"/>
              <a:gd name="connsiteY8058" fmla="*/ 2294956 h 2993922"/>
              <a:gd name="connsiteX8059" fmla="*/ 5750593 w 8938307"/>
              <a:gd name="connsiteY8059" fmla="*/ 2284365 h 2993922"/>
              <a:gd name="connsiteX8060" fmla="*/ 5729412 w 8938307"/>
              <a:gd name="connsiteY8060" fmla="*/ 2284365 h 2993922"/>
              <a:gd name="connsiteX8061" fmla="*/ 5718822 w 8938307"/>
              <a:gd name="connsiteY8061" fmla="*/ 2284365 h 2993922"/>
              <a:gd name="connsiteX8062" fmla="*/ 5729412 w 8938307"/>
              <a:gd name="connsiteY8062" fmla="*/ 2273775 h 2993922"/>
              <a:gd name="connsiteX8063" fmla="*/ 5708232 w 8938307"/>
              <a:gd name="connsiteY8063" fmla="*/ 2263184 h 2993922"/>
              <a:gd name="connsiteX8064" fmla="*/ 5687051 w 8938307"/>
              <a:gd name="connsiteY8064" fmla="*/ 2263184 h 2993922"/>
              <a:gd name="connsiteX8065" fmla="*/ 5697641 w 8938307"/>
              <a:gd name="connsiteY8065" fmla="*/ 2273775 h 2993922"/>
              <a:gd name="connsiteX8066" fmla="*/ 5676460 w 8938307"/>
              <a:gd name="connsiteY8066" fmla="*/ 2273775 h 2993922"/>
              <a:gd name="connsiteX8067" fmla="*/ 5660574 w 8938307"/>
              <a:gd name="connsiteY8067" fmla="*/ 2273775 h 2993922"/>
              <a:gd name="connsiteX8068" fmla="*/ 5665870 w 8938307"/>
              <a:gd name="connsiteY8068" fmla="*/ 2284365 h 2993922"/>
              <a:gd name="connsiteX8069" fmla="*/ 5655279 w 8938307"/>
              <a:gd name="connsiteY8069" fmla="*/ 2294956 h 2993922"/>
              <a:gd name="connsiteX8070" fmla="*/ 5649984 w 8938307"/>
              <a:gd name="connsiteY8070" fmla="*/ 2284365 h 2993922"/>
              <a:gd name="connsiteX8071" fmla="*/ 5644689 w 8938307"/>
              <a:gd name="connsiteY8071" fmla="*/ 2273775 h 2993922"/>
              <a:gd name="connsiteX8072" fmla="*/ 5634099 w 8938307"/>
              <a:gd name="connsiteY8072" fmla="*/ 2263184 h 2993922"/>
              <a:gd name="connsiteX8073" fmla="*/ 5644689 w 8938307"/>
              <a:gd name="connsiteY8073" fmla="*/ 2252594 h 2993922"/>
              <a:gd name="connsiteX8074" fmla="*/ 5602327 w 8938307"/>
              <a:gd name="connsiteY8074" fmla="*/ 2242004 h 2993922"/>
              <a:gd name="connsiteX8075" fmla="*/ 5549375 w 8938307"/>
              <a:gd name="connsiteY8075" fmla="*/ 2242004 h 2993922"/>
              <a:gd name="connsiteX8076" fmla="*/ 5528195 w 8938307"/>
              <a:gd name="connsiteY8076" fmla="*/ 2242004 h 2993922"/>
              <a:gd name="connsiteX8077" fmla="*/ 5549375 w 8938307"/>
              <a:gd name="connsiteY8077" fmla="*/ 2247298 h 2993922"/>
              <a:gd name="connsiteX8078" fmla="*/ 5559966 w 8938307"/>
              <a:gd name="connsiteY8078" fmla="*/ 2252594 h 2993922"/>
              <a:gd name="connsiteX8079" fmla="*/ 5549375 w 8938307"/>
              <a:gd name="connsiteY8079" fmla="*/ 2263184 h 2993922"/>
              <a:gd name="connsiteX8080" fmla="*/ 5507014 w 8938307"/>
              <a:gd name="connsiteY8080" fmla="*/ 2252594 h 2993922"/>
              <a:gd name="connsiteX8081" fmla="*/ 5507014 w 8938307"/>
              <a:gd name="connsiteY8081" fmla="*/ 2242004 h 2993922"/>
              <a:gd name="connsiteX8082" fmla="*/ 5496423 w 8938307"/>
              <a:gd name="connsiteY8082" fmla="*/ 2220823 h 2993922"/>
              <a:gd name="connsiteX8083" fmla="*/ 5485833 w 8938307"/>
              <a:gd name="connsiteY8083" fmla="*/ 2210232 h 2993922"/>
              <a:gd name="connsiteX8084" fmla="*/ 5443471 w 8938307"/>
              <a:gd name="connsiteY8084" fmla="*/ 2210232 h 2993922"/>
              <a:gd name="connsiteX8085" fmla="*/ 5422291 w 8938307"/>
              <a:gd name="connsiteY8085" fmla="*/ 2220823 h 2993922"/>
              <a:gd name="connsiteX8086" fmla="*/ 5432881 w 8938307"/>
              <a:gd name="connsiteY8086" fmla="*/ 2220823 h 2993922"/>
              <a:gd name="connsiteX8087" fmla="*/ 5454062 w 8938307"/>
              <a:gd name="connsiteY8087" fmla="*/ 2231413 h 2993922"/>
              <a:gd name="connsiteX8088" fmla="*/ 5454062 w 8938307"/>
              <a:gd name="connsiteY8088" fmla="*/ 2242004 h 2993922"/>
              <a:gd name="connsiteX8089" fmla="*/ 5422291 w 8938307"/>
              <a:gd name="connsiteY8089" fmla="*/ 2231413 h 2993922"/>
              <a:gd name="connsiteX8090" fmla="*/ 5385224 w 8938307"/>
              <a:gd name="connsiteY8090" fmla="*/ 2231413 h 2993922"/>
              <a:gd name="connsiteX8091" fmla="*/ 5379929 w 8938307"/>
              <a:gd name="connsiteY8091" fmla="*/ 2220823 h 2993922"/>
              <a:gd name="connsiteX8092" fmla="*/ 5390518 w 8938307"/>
              <a:gd name="connsiteY8092" fmla="*/ 2210232 h 2993922"/>
              <a:gd name="connsiteX8093" fmla="*/ 5401110 w 8938307"/>
              <a:gd name="connsiteY8093" fmla="*/ 2199642 h 2993922"/>
              <a:gd name="connsiteX8094" fmla="*/ 5411700 w 8938307"/>
              <a:gd name="connsiteY8094" fmla="*/ 2199642 h 2993922"/>
              <a:gd name="connsiteX8095" fmla="*/ 5416996 w 8938307"/>
              <a:gd name="connsiteY8095" fmla="*/ 2199642 h 2993922"/>
              <a:gd name="connsiteX8096" fmla="*/ 5422291 w 8938307"/>
              <a:gd name="connsiteY8096" fmla="*/ 2194346 h 2993922"/>
              <a:gd name="connsiteX8097" fmla="*/ 5411700 w 8938307"/>
              <a:gd name="connsiteY8097" fmla="*/ 2189051 h 2993922"/>
              <a:gd name="connsiteX8098" fmla="*/ 5390518 w 8938307"/>
              <a:gd name="connsiteY8098" fmla="*/ 2189051 h 2993922"/>
              <a:gd name="connsiteX8099" fmla="*/ 5369339 w 8938307"/>
              <a:gd name="connsiteY8099" fmla="*/ 2183756 h 2993922"/>
              <a:gd name="connsiteX8100" fmla="*/ 5358748 w 8938307"/>
              <a:gd name="connsiteY8100" fmla="*/ 2178461 h 2993922"/>
              <a:gd name="connsiteX8101" fmla="*/ 5305796 w 8938307"/>
              <a:gd name="connsiteY8101" fmla="*/ 2167871 h 2993922"/>
              <a:gd name="connsiteX8102" fmla="*/ 5295206 w 8938307"/>
              <a:gd name="connsiteY8102" fmla="*/ 2167871 h 2993922"/>
              <a:gd name="connsiteX8103" fmla="*/ 5326977 w 8938307"/>
              <a:gd name="connsiteY8103" fmla="*/ 2189051 h 2993922"/>
              <a:gd name="connsiteX8104" fmla="*/ 5326977 w 8938307"/>
              <a:gd name="connsiteY8104" fmla="*/ 2210232 h 2993922"/>
              <a:gd name="connsiteX8105" fmla="*/ 5279320 w 8938307"/>
              <a:gd name="connsiteY8105" fmla="*/ 2204937 h 2993922"/>
              <a:gd name="connsiteX8106" fmla="*/ 5263434 w 8938307"/>
              <a:gd name="connsiteY8106" fmla="*/ 2199642 h 2993922"/>
              <a:gd name="connsiteX8107" fmla="*/ 5242254 w 8938307"/>
              <a:gd name="connsiteY8107" fmla="*/ 2199642 h 2993922"/>
              <a:gd name="connsiteX8108" fmla="*/ 5231662 w 8938307"/>
              <a:gd name="connsiteY8108" fmla="*/ 2189051 h 2993922"/>
              <a:gd name="connsiteX8109" fmla="*/ 5221073 w 8938307"/>
              <a:gd name="connsiteY8109" fmla="*/ 2178461 h 2993922"/>
              <a:gd name="connsiteX8110" fmla="*/ 5157530 w 8938307"/>
              <a:gd name="connsiteY8110" fmla="*/ 2167871 h 2993922"/>
              <a:gd name="connsiteX8111" fmla="*/ 5178710 w 8938307"/>
              <a:gd name="connsiteY8111" fmla="*/ 2189051 h 2993922"/>
              <a:gd name="connsiteX8112" fmla="*/ 5189302 w 8938307"/>
              <a:gd name="connsiteY8112" fmla="*/ 2199642 h 2993922"/>
              <a:gd name="connsiteX8113" fmla="*/ 5178710 w 8938307"/>
              <a:gd name="connsiteY8113" fmla="*/ 2199642 h 2993922"/>
              <a:gd name="connsiteX8114" fmla="*/ 5168121 w 8938307"/>
              <a:gd name="connsiteY8114" fmla="*/ 2199642 h 2993922"/>
              <a:gd name="connsiteX8115" fmla="*/ 5146940 w 8938307"/>
              <a:gd name="connsiteY8115" fmla="*/ 2189051 h 2993922"/>
              <a:gd name="connsiteX8116" fmla="*/ 5115169 w 8938307"/>
              <a:gd name="connsiteY8116" fmla="*/ 2189051 h 2993922"/>
              <a:gd name="connsiteX8117" fmla="*/ 5115169 w 8938307"/>
              <a:gd name="connsiteY8117" fmla="*/ 2178461 h 2993922"/>
              <a:gd name="connsiteX8118" fmla="*/ 5104578 w 8938307"/>
              <a:gd name="connsiteY8118" fmla="*/ 2167871 h 2993922"/>
              <a:gd name="connsiteX8119" fmla="*/ 5136350 w 8938307"/>
              <a:gd name="connsiteY8119" fmla="*/ 2178461 h 2993922"/>
              <a:gd name="connsiteX8120" fmla="*/ 5146940 w 8938307"/>
              <a:gd name="connsiteY8120" fmla="*/ 2178461 h 2993922"/>
              <a:gd name="connsiteX8121" fmla="*/ 5115169 w 8938307"/>
              <a:gd name="connsiteY8121" fmla="*/ 2157280 h 2993922"/>
              <a:gd name="connsiteX8122" fmla="*/ 5083398 w 8938307"/>
              <a:gd name="connsiteY8122" fmla="*/ 2167871 h 2993922"/>
              <a:gd name="connsiteX8123" fmla="*/ 5072806 w 8938307"/>
              <a:gd name="connsiteY8123" fmla="*/ 2167871 h 2993922"/>
              <a:gd name="connsiteX8124" fmla="*/ 5051626 w 8938307"/>
              <a:gd name="connsiteY8124" fmla="*/ 2167871 h 2993922"/>
              <a:gd name="connsiteX8125" fmla="*/ 5041036 w 8938307"/>
              <a:gd name="connsiteY8125" fmla="*/ 2162575 h 2993922"/>
              <a:gd name="connsiteX8126" fmla="*/ 5046332 w 8938307"/>
              <a:gd name="connsiteY8126" fmla="*/ 2157280 h 2993922"/>
              <a:gd name="connsiteX8127" fmla="*/ 5062217 w 8938307"/>
              <a:gd name="connsiteY8127" fmla="*/ 2157280 h 2993922"/>
              <a:gd name="connsiteX8128" fmla="*/ 5072806 w 8938307"/>
              <a:gd name="connsiteY8128" fmla="*/ 2157280 h 2993922"/>
              <a:gd name="connsiteX8129" fmla="*/ 5030446 w 8938307"/>
              <a:gd name="connsiteY8129" fmla="*/ 2136099 h 2993922"/>
              <a:gd name="connsiteX8130" fmla="*/ 4988084 w 8938307"/>
              <a:gd name="connsiteY8130" fmla="*/ 2136099 h 2993922"/>
              <a:gd name="connsiteX8131" fmla="*/ 4998674 w 8938307"/>
              <a:gd name="connsiteY8131" fmla="*/ 2125509 h 2993922"/>
              <a:gd name="connsiteX8132" fmla="*/ 4966902 w 8938307"/>
              <a:gd name="connsiteY8132" fmla="*/ 2136099 h 2993922"/>
              <a:gd name="connsiteX8133" fmla="*/ 4966902 w 8938307"/>
              <a:gd name="connsiteY8133" fmla="*/ 2125509 h 2993922"/>
              <a:gd name="connsiteX8134" fmla="*/ 4940428 w 8938307"/>
              <a:gd name="connsiteY8134" fmla="*/ 2125509 h 2993922"/>
              <a:gd name="connsiteX8135" fmla="*/ 4924540 w 8938307"/>
              <a:gd name="connsiteY8135" fmla="*/ 2114919 h 2993922"/>
              <a:gd name="connsiteX8136" fmla="*/ 4977492 w 8938307"/>
              <a:gd name="connsiteY8136" fmla="*/ 2114919 h 2993922"/>
              <a:gd name="connsiteX8137" fmla="*/ 5051626 w 8938307"/>
              <a:gd name="connsiteY8137" fmla="*/ 2114919 h 2993922"/>
              <a:gd name="connsiteX8138" fmla="*/ 5051626 w 8938307"/>
              <a:gd name="connsiteY8138" fmla="*/ 2104328 h 2993922"/>
              <a:gd name="connsiteX8139" fmla="*/ 5025150 w 8938307"/>
              <a:gd name="connsiteY8139" fmla="*/ 2109623 h 2993922"/>
              <a:gd name="connsiteX8140" fmla="*/ 4998674 w 8938307"/>
              <a:gd name="connsiteY8140" fmla="*/ 2109623 h 2993922"/>
              <a:gd name="connsiteX8141" fmla="*/ 4988084 w 8938307"/>
              <a:gd name="connsiteY8141" fmla="*/ 2104328 h 2993922"/>
              <a:gd name="connsiteX8142" fmla="*/ 4956312 w 8938307"/>
              <a:gd name="connsiteY8142" fmla="*/ 2093738 h 2993922"/>
              <a:gd name="connsiteX8143" fmla="*/ 4924540 w 8938307"/>
              <a:gd name="connsiteY8143" fmla="*/ 2072557 h 2993922"/>
              <a:gd name="connsiteX8144" fmla="*/ 4913950 w 8938307"/>
              <a:gd name="connsiteY8144" fmla="*/ 2061967 h 2993922"/>
              <a:gd name="connsiteX8145" fmla="*/ 4903360 w 8938307"/>
              <a:gd name="connsiteY8145" fmla="*/ 2061967 h 2993922"/>
              <a:gd name="connsiteX8146" fmla="*/ 4876884 w 8938307"/>
              <a:gd name="connsiteY8146" fmla="*/ 2056671 h 2993922"/>
              <a:gd name="connsiteX8147" fmla="*/ 4860998 w 8938307"/>
              <a:gd name="connsiteY8147" fmla="*/ 2051376 h 2993922"/>
              <a:gd name="connsiteX8148" fmla="*/ 4839818 w 8938307"/>
              <a:gd name="connsiteY8148" fmla="*/ 2051376 h 2993922"/>
              <a:gd name="connsiteX8149" fmla="*/ 4808046 w 8938307"/>
              <a:gd name="connsiteY8149" fmla="*/ 2040786 h 2993922"/>
              <a:gd name="connsiteX8150" fmla="*/ 4797456 w 8938307"/>
              <a:gd name="connsiteY8150" fmla="*/ 2040786 h 2993922"/>
              <a:gd name="connsiteX8151" fmla="*/ 4786866 w 8938307"/>
              <a:gd name="connsiteY8151" fmla="*/ 2040786 h 2993922"/>
              <a:gd name="connsiteX8152" fmla="*/ 4765684 w 8938307"/>
              <a:gd name="connsiteY8152" fmla="*/ 2030194 h 2993922"/>
              <a:gd name="connsiteX8153" fmla="*/ 4760390 w 8938307"/>
              <a:gd name="connsiteY8153" fmla="*/ 2035490 h 2993922"/>
              <a:gd name="connsiteX8154" fmla="*/ 4755094 w 8938307"/>
              <a:gd name="connsiteY8154" fmla="*/ 2030194 h 2993922"/>
              <a:gd name="connsiteX8155" fmla="*/ 4744504 w 8938307"/>
              <a:gd name="connsiteY8155" fmla="*/ 2030194 h 2993922"/>
              <a:gd name="connsiteX8156" fmla="*/ 4723324 w 8938307"/>
              <a:gd name="connsiteY8156" fmla="*/ 2024900 h 2993922"/>
              <a:gd name="connsiteX8157" fmla="*/ 4712732 w 8938307"/>
              <a:gd name="connsiteY8157" fmla="*/ 2019605 h 2993922"/>
              <a:gd name="connsiteX8158" fmla="*/ 4649190 w 8938307"/>
              <a:gd name="connsiteY8158" fmla="*/ 1998424 h 2993922"/>
              <a:gd name="connsiteX8159" fmla="*/ 4612124 w 8938307"/>
              <a:gd name="connsiteY8159" fmla="*/ 1998424 h 2993922"/>
              <a:gd name="connsiteX8160" fmla="*/ 4585647 w 8938307"/>
              <a:gd name="connsiteY8160" fmla="*/ 1998424 h 2993922"/>
              <a:gd name="connsiteX8161" fmla="*/ 4575058 w 8938307"/>
              <a:gd name="connsiteY8161" fmla="*/ 1998424 h 2993922"/>
              <a:gd name="connsiteX8162" fmla="*/ 4543286 w 8938307"/>
              <a:gd name="connsiteY8162" fmla="*/ 1987834 h 2993922"/>
              <a:gd name="connsiteX8163" fmla="*/ 4532695 w 8938307"/>
              <a:gd name="connsiteY8163" fmla="*/ 1982538 h 2993922"/>
              <a:gd name="connsiteX8164" fmla="*/ 4522106 w 8938307"/>
              <a:gd name="connsiteY8164" fmla="*/ 1977242 h 2993922"/>
              <a:gd name="connsiteX8165" fmla="*/ 4500924 w 8938307"/>
              <a:gd name="connsiteY8165" fmla="*/ 1966653 h 2993922"/>
              <a:gd name="connsiteX8166" fmla="*/ 4490334 w 8938307"/>
              <a:gd name="connsiteY8166" fmla="*/ 1961357 h 2993922"/>
              <a:gd name="connsiteX8167" fmla="*/ 4490334 w 8938307"/>
              <a:gd name="connsiteY8167" fmla="*/ 1956063 h 2993922"/>
              <a:gd name="connsiteX8168" fmla="*/ 4479743 w 8938307"/>
              <a:gd name="connsiteY8168" fmla="*/ 1945472 h 2993922"/>
              <a:gd name="connsiteX8169" fmla="*/ 4458562 w 8938307"/>
              <a:gd name="connsiteY8169" fmla="*/ 1934882 h 2993922"/>
              <a:gd name="connsiteX8170" fmla="*/ 4474449 w 8938307"/>
              <a:gd name="connsiteY8170" fmla="*/ 1924290 h 2993922"/>
              <a:gd name="connsiteX8171" fmla="*/ 4490334 w 8938307"/>
              <a:gd name="connsiteY8171" fmla="*/ 1924290 h 2993922"/>
              <a:gd name="connsiteX8172" fmla="*/ 4500924 w 8938307"/>
              <a:gd name="connsiteY8172" fmla="*/ 1934882 h 2993922"/>
              <a:gd name="connsiteX8173" fmla="*/ 4522106 w 8938307"/>
              <a:gd name="connsiteY8173" fmla="*/ 1934882 h 2993922"/>
              <a:gd name="connsiteX8174" fmla="*/ 4553876 w 8938307"/>
              <a:gd name="connsiteY8174" fmla="*/ 1934882 h 2993922"/>
              <a:gd name="connsiteX8175" fmla="*/ 4532695 w 8938307"/>
              <a:gd name="connsiteY8175" fmla="*/ 1924290 h 2993922"/>
              <a:gd name="connsiteX8176" fmla="*/ 4500924 w 8938307"/>
              <a:gd name="connsiteY8176" fmla="*/ 1913701 h 2993922"/>
              <a:gd name="connsiteX8177" fmla="*/ 4500924 w 8938307"/>
              <a:gd name="connsiteY8177" fmla="*/ 1903111 h 2993922"/>
              <a:gd name="connsiteX8178" fmla="*/ 4458562 w 8938307"/>
              <a:gd name="connsiteY8178" fmla="*/ 1903111 h 2993922"/>
              <a:gd name="connsiteX8179" fmla="*/ 4447972 w 8938307"/>
              <a:gd name="connsiteY8179" fmla="*/ 1913701 h 2993922"/>
              <a:gd name="connsiteX8180" fmla="*/ 4442676 w 8938307"/>
              <a:gd name="connsiteY8180" fmla="*/ 1918996 h 2993922"/>
              <a:gd name="connsiteX8181" fmla="*/ 4437382 w 8938307"/>
              <a:gd name="connsiteY8181" fmla="*/ 1913701 h 2993922"/>
              <a:gd name="connsiteX8182" fmla="*/ 4437382 w 8938307"/>
              <a:gd name="connsiteY8182" fmla="*/ 1924290 h 2993922"/>
              <a:gd name="connsiteX8183" fmla="*/ 4426791 w 8938307"/>
              <a:gd name="connsiteY8183" fmla="*/ 1924290 h 2993922"/>
              <a:gd name="connsiteX8184" fmla="*/ 4395020 w 8938307"/>
              <a:gd name="connsiteY8184" fmla="*/ 1913701 h 2993922"/>
              <a:gd name="connsiteX8185" fmla="*/ 4384430 w 8938307"/>
              <a:gd name="connsiteY8185" fmla="*/ 1924290 h 2993922"/>
              <a:gd name="connsiteX8186" fmla="*/ 4405610 w 8938307"/>
              <a:gd name="connsiteY8186" fmla="*/ 1934882 h 2993922"/>
              <a:gd name="connsiteX8187" fmla="*/ 4426791 w 8938307"/>
              <a:gd name="connsiteY8187" fmla="*/ 1945472 h 2993922"/>
              <a:gd name="connsiteX8188" fmla="*/ 4421497 w 8938307"/>
              <a:gd name="connsiteY8188" fmla="*/ 1945472 h 2993922"/>
              <a:gd name="connsiteX8189" fmla="*/ 4416202 w 8938307"/>
              <a:gd name="connsiteY8189" fmla="*/ 1945472 h 2993922"/>
              <a:gd name="connsiteX8190" fmla="*/ 4384430 w 8938307"/>
              <a:gd name="connsiteY8190" fmla="*/ 1940176 h 2993922"/>
              <a:gd name="connsiteX8191" fmla="*/ 4357954 w 8938307"/>
              <a:gd name="connsiteY8191" fmla="*/ 1929586 h 2993922"/>
              <a:gd name="connsiteX8192" fmla="*/ 4331478 w 8938307"/>
              <a:gd name="connsiteY8192" fmla="*/ 1924290 h 2993922"/>
              <a:gd name="connsiteX8193" fmla="*/ 4320887 w 8938307"/>
              <a:gd name="connsiteY8193" fmla="*/ 1913701 h 2993922"/>
              <a:gd name="connsiteX8194" fmla="*/ 4331478 w 8938307"/>
              <a:gd name="connsiteY8194" fmla="*/ 1892520 h 2993922"/>
              <a:gd name="connsiteX8195" fmla="*/ 4336772 w 8938307"/>
              <a:gd name="connsiteY8195" fmla="*/ 1881930 h 2993922"/>
              <a:gd name="connsiteX8196" fmla="*/ 4352658 w 8938307"/>
              <a:gd name="connsiteY8196" fmla="*/ 1881930 h 2993922"/>
              <a:gd name="connsiteX8197" fmla="*/ 4363249 w 8938307"/>
              <a:gd name="connsiteY8197" fmla="*/ 1871338 h 2993922"/>
              <a:gd name="connsiteX8198" fmla="*/ 4352658 w 8938307"/>
              <a:gd name="connsiteY8198" fmla="*/ 1866044 h 2993922"/>
              <a:gd name="connsiteX8199" fmla="*/ 4336772 w 8938307"/>
              <a:gd name="connsiteY8199" fmla="*/ 1860749 h 2993922"/>
              <a:gd name="connsiteX8200" fmla="*/ 4320887 w 8938307"/>
              <a:gd name="connsiteY8200" fmla="*/ 1860749 h 2993922"/>
              <a:gd name="connsiteX8201" fmla="*/ 4305002 w 8938307"/>
              <a:gd name="connsiteY8201" fmla="*/ 1850157 h 2993922"/>
              <a:gd name="connsiteX8202" fmla="*/ 4289116 w 8938307"/>
              <a:gd name="connsiteY8202" fmla="*/ 1850157 h 2993922"/>
              <a:gd name="connsiteX8203" fmla="*/ 4257345 w 8938307"/>
              <a:gd name="connsiteY8203" fmla="*/ 1834272 h 2993922"/>
              <a:gd name="connsiteX8204" fmla="*/ 4246754 w 8938307"/>
              <a:gd name="connsiteY8204" fmla="*/ 1839567 h 2993922"/>
              <a:gd name="connsiteX8205" fmla="*/ 4246754 w 8938307"/>
              <a:gd name="connsiteY8205" fmla="*/ 1850157 h 2993922"/>
              <a:gd name="connsiteX8206" fmla="*/ 4257345 w 8938307"/>
              <a:gd name="connsiteY8206" fmla="*/ 1860749 h 2993922"/>
              <a:gd name="connsiteX8207" fmla="*/ 4267935 w 8938307"/>
              <a:gd name="connsiteY8207" fmla="*/ 1860749 h 2993922"/>
              <a:gd name="connsiteX8208" fmla="*/ 4278526 w 8938307"/>
              <a:gd name="connsiteY8208" fmla="*/ 1871338 h 2993922"/>
              <a:gd name="connsiteX8209" fmla="*/ 4278526 w 8938307"/>
              <a:gd name="connsiteY8209" fmla="*/ 1881930 h 2993922"/>
              <a:gd name="connsiteX8210" fmla="*/ 4246754 w 8938307"/>
              <a:gd name="connsiteY8210" fmla="*/ 1871338 h 2993922"/>
              <a:gd name="connsiteX8211" fmla="*/ 4225574 w 8938307"/>
              <a:gd name="connsiteY8211" fmla="*/ 1860749 h 2993922"/>
              <a:gd name="connsiteX8212" fmla="*/ 4246754 w 8938307"/>
              <a:gd name="connsiteY8212" fmla="*/ 1860749 h 2993922"/>
              <a:gd name="connsiteX8213" fmla="*/ 4225574 w 8938307"/>
              <a:gd name="connsiteY8213" fmla="*/ 1850157 h 2993922"/>
              <a:gd name="connsiteX8214" fmla="*/ 4209688 w 8938307"/>
              <a:gd name="connsiteY8214" fmla="*/ 1850157 h 2993922"/>
              <a:gd name="connsiteX8215" fmla="*/ 4204393 w 8938307"/>
              <a:gd name="connsiteY8215" fmla="*/ 1860749 h 2993922"/>
              <a:gd name="connsiteX8216" fmla="*/ 4193802 w 8938307"/>
              <a:gd name="connsiteY8216" fmla="*/ 1871338 h 2993922"/>
              <a:gd name="connsiteX8217" fmla="*/ 4246754 w 8938307"/>
              <a:gd name="connsiteY8217" fmla="*/ 1881930 h 2993922"/>
              <a:gd name="connsiteX8218" fmla="*/ 4267935 w 8938307"/>
              <a:gd name="connsiteY8218" fmla="*/ 1903111 h 2993922"/>
              <a:gd name="connsiteX8219" fmla="*/ 4214983 w 8938307"/>
              <a:gd name="connsiteY8219" fmla="*/ 1892520 h 2993922"/>
              <a:gd name="connsiteX8220" fmla="*/ 4183212 w 8938307"/>
              <a:gd name="connsiteY8220" fmla="*/ 1887224 h 2993922"/>
              <a:gd name="connsiteX8221" fmla="*/ 4151441 w 8938307"/>
              <a:gd name="connsiteY8221" fmla="*/ 1871338 h 2993922"/>
              <a:gd name="connsiteX8222" fmla="*/ 4140850 w 8938307"/>
              <a:gd name="connsiteY8222" fmla="*/ 1860749 h 2993922"/>
              <a:gd name="connsiteX8223" fmla="*/ 4162031 w 8938307"/>
              <a:gd name="connsiteY8223" fmla="*/ 1860749 h 2993922"/>
              <a:gd name="connsiteX8224" fmla="*/ 4156736 w 8938307"/>
              <a:gd name="connsiteY8224" fmla="*/ 1844863 h 2993922"/>
              <a:gd name="connsiteX8225" fmla="*/ 4162031 w 8938307"/>
              <a:gd name="connsiteY8225" fmla="*/ 1839567 h 2993922"/>
              <a:gd name="connsiteX8226" fmla="*/ 4140850 w 8938307"/>
              <a:gd name="connsiteY8226" fmla="*/ 1839567 h 2993922"/>
              <a:gd name="connsiteX8227" fmla="*/ 4124964 w 8938307"/>
              <a:gd name="connsiteY8227" fmla="*/ 1834272 h 2993922"/>
              <a:gd name="connsiteX8228" fmla="*/ 4119669 w 8938307"/>
              <a:gd name="connsiteY8228" fmla="*/ 1828978 h 2993922"/>
              <a:gd name="connsiteX8229" fmla="*/ 4130260 w 8938307"/>
              <a:gd name="connsiteY8229" fmla="*/ 1828978 h 2993922"/>
              <a:gd name="connsiteX8230" fmla="*/ 4119669 w 8938307"/>
              <a:gd name="connsiteY8230" fmla="*/ 1818386 h 2993922"/>
              <a:gd name="connsiteX8231" fmla="*/ 4098489 w 8938307"/>
              <a:gd name="connsiteY8231" fmla="*/ 1828978 h 2993922"/>
              <a:gd name="connsiteX8232" fmla="*/ 4087898 w 8938307"/>
              <a:gd name="connsiteY8232" fmla="*/ 1828978 h 2993922"/>
              <a:gd name="connsiteX8233" fmla="*/ 4077308 w 8938307"/>
              <a:gd name="connsiteY8233" fmla="*/ 1828978 h 2993922"/>
              <a:gd name="connsiteX8234" fmla="*/ 4087898 w 8938307"/>
              <a:gd name="connsiteY8234" fmla="*/ 1839567 h 2993922"/>
              <a:gd name="connsiteX8235" fmla="*/ 4098489 w 8938307"/>
              <a:gd name="connsiteY8235" fmla="*/ 1850157 h 2993922"/>
              <a:gd name="connsiteX8236" fmla="*/ 4066717 w 8938307"/>
              <a:gd name="connsiteY8236" fmla="*/ 1839567 h 2993922"/>
              <a:gd name="connsiteX8237" fmla="*/ 4056127 w 8938307"/>
              <a:gd name="connsiteY8237" fmla="*/ 1839567 h 2993922"/>
              <a:gd name="connsiteX8238" fmla="*/ 4050832 w 8938307"/>
              <a:gd name="connsiteY8238" fmla="*/ 1850157 h 2993922"/>
              <a:gd name="connsiteX8239" fmla="*/ 4045537 w 8938307"/>
              <a:gd name="connsiteY8239" fmla="*/ 1855453 h 2993922"/>
              <a:gd name="connsiteX8240" fmla="*/ 4013765 w 8938307"/>
              <a:gd name="connsiteY8240" fmla="*/ 1860749 h 2993922"/>
              <a:gd name="connsiteX8241" fmla="*/ 3987290 w 8938307"/>
              <a:gd name="connsiteY8241" fmla="*/ 1860749 h 2993922"/>
              <a:gd name="connsiteX8242" fmla="*/ 3971404 w 8938307"/>
              <a:gd name="connsiteY8242" fmla="*/ 1860749 h 2993922"/>
              <a:gd name="connsiteX8243" fmla="*/ 3907860 w 8938307"/>
              <a:gd name="connsiteY8243" fmla="*/ 1839567 h 2993922"/>
              <a:gd name="connsiteX8244" fmla="*/ 3886681 w 8938307"/>
              <a:gd name="connsiteY8244" fmla="*/ 1828978 h 2993922"/>
              <a:gd name="connsiteX8245" fmla="*/ 3876090 w 8938307"/>
              <a:gd name="connsiteY8245" fmla="*/ 1823682 h 2993922"/>
              <a:gd name="connsiteX8246" fmla="*/ 3865500 w 8938307"/>
              <a:gd name="connsiteY8246" fmla="*/ 1818386 h 2993922"/>
              <a:gd name="connsiteX8247" fmla="*/ 3844319 w 8938307"/>
              <a:gd name="connsiteY8247" fmla="*/ 1818386 h 2993922"/>
              <a:gd name="connsiteX8248" fmla="*/ 3823138 w 8938307"/>
              <a:gd name="connsiteY8248" fmla="*/ 1807797 h 2993922"/>
              <a:gd name="connsiteX8249" fmla="*/ 3759596 w 8938307"/>
              <a:gd name="connsiteY8249" fmla="*/ 1786615 h 2993922"/>
              <a:gd name="connsiteX8250" fmla="*/ 3770186 w 8938307"/>
              <a:gd name="connsiteY8250" fmla="*/ 1786615 h 2993922"/>
              <a:gd name="connsiteX8251" fmla="*/ 3791367 w 8938307"/>
              <a:gd name="connsiteY8251" fmla="*/ 1786615 h 2993922"/>
              <a:gd name="connsiteX8252" fmla="*/ 3770186 w 8938307"/>
              <a:gd name="connsiteY8252" fmla="*/ 1776026 h 2993922"/>
              <a:gd name="connsiteX8253" fmla="*/ 3749004 w 8938307"/>
              <a:gd name="connsiteY8253" fmla="*/ 1765434 h 2993922"/>
              <a:gd name="connsiteX8254" fmla="*/ 3706644 w 8938307"/>
              <a:gd name="connsiteY8254" fmla="*/ 1744253 h 2993922"/>
              <a:gd name="connsiteX8255" fmla="*/ 3733119 w 8938307"/>
              <a:gd name="connsiteY8255" fmla="*/ 1749549 h 2993922"/>
              <a:gd name="connsiteX8256" fmla="*/ 3770186 w 8938307"/>
              <a:gd name="connsiteY8256" fmla="*/ 1744253 h 2993922"/>
              <a:gd name="connsiteX8257" fmla="*/ 3817842 w 8938307"/>
              <a:gd name="connsiteY8257" fmla="*/ 1701893 h 2993922"/>
              <a:gd name="connsiteX8258" fmla="*/ 3727824 w 8938307"/>
              <a:gd name="connsiteY8258" fmla="*/ 1670122 h 2993922"/>
              <a:gd name="connsiteX8259" fmla="*/ 3696052 w 8938307"/>
              <a:gd name="connsiteY8259" fmla="*/ 1659530 h 2993922"/>
              <a:gd name="connsiteX8260" fmla="*/ 3669578 w 8938307"/>
              <a:gd name="connsiteY8260" fmla="*/ 1654235 h 2993922"/>
              <a:gd name="connsiteX8261" fmla="*/ 3643100 w 8938307"/>
              <a:gd name="connsiteY8261" fmla="*/ 1648940 h 2993922"/>
              <a:gd name="connsiteX8262" fmla="*/ 3621920 w 8938307"/>
              <a:gd name="connsiteY8262" fmla="*/ 1638349 h 2993922"/>
              <a:gd name="connsiteX8263" fmla="*/ 3579559 w 8938307"/>
              <a:gd name="connsiteY8263" fmla="*/ 1627759 h 2993922"/>
              <a:gd name="connsiteX8264" fmla="*/ 3574263 w 8938307"/>
              <a:gd name="connsiteY8264" fmla="*/ 1622464 h 2993922"/>
              <a:gd name="connsiteX8265" fmla="*/ 3568968 w 8938307"/>
              <a:gd name="connsiteY8265" fmla="*/ 1617170 h 2993922"/>
              <a:gd name="connsiteX8266" fmla="*/ 3553082 w 8938307"/>
              <a:gd name="connsiteY8266" fmla="*/ 1611874 h 2993922"/>
              <a:gd name="connsiteX8267" fmla="*/ 3537196 w 8938307"/>
              <a:gd name="connsiteY8267" fmla="*/ 1606578 h 2993922"/>
              <a:gd name="connsiteX8268" fmla="*/ 3500130 w 8938307"/>
              <a:gd name="connsiteY8268" fmla="*/ 1595988 h 2993922"/>
              <a:gd name="connsiteX8269" fmla="*/ 3441882 w 8938307"/>
              <a:gd name="connsiteY8269" fmla="*/ 1564218 h 2993922"/>
              <a:gd name="connsiteX8270" fmla="*/ 3425997 w 8938307"/>
              <a:gd name="connsiteY8270" fmla="*/ 1564218 h 2993922"/>
              <a:gd name="connsiteX8271" fmla="*/ 3415408 w 8938307"/>
              <a:gd name="connsiteY8271" fmla="*/ 1564218 h 2993922"/>
              <a:gd name="connsiteX8272" fmla="*/ 3404817 w 8938307"/>
              <a:gd name="connsiteY8272" fmla="*/ 1564218 h 2993922"/>
              <a:gd name="connsiteX8273" fmla="*/ 3399522 w 8938307"/>
              <a:gd name="connsiteY8273" fmla="*/ 1553626 h 2993922"/>
              <a:gd name="connsiteX8274" fmla="*/ 3367751 w 8938307"/>
              <a:gd name="connsiteY8274" fmla="*/ 1543036 h 2993922"/>
              <a:gd name="connsiteX8275" fmla="*/ 3346570 w 8938307"/>
              <a:gd name="connsiteY8275" fmla="*/ 1543036 h 2993922"/>
              <a:gd name="connsiteX8276" fmla="*/ 3325389 w 8938307"/>
              <a:gd name="connsiteY8276" fmla="*/ 1532445 h 2993922"/>
              <a:gd name="connsiteX8277" fmla="*/ 3293618 w 8938307"/>
              <a:gd name="connsiteY8277" fmla="*/ 1532445 h 2993922"/>
              <a:gd name="connsiteX8278" fmla="*/ 3293618 w 8938307"/>
              <a:gd name="connsiteY8278" fmla="*/ 1543036 h 2993922"/>
              <a:gd name="connsiteX8279" fmla="*/ 3335979 w 8938307"/>
              <a:gd name="connsiteY8279" fmla="*/ 1564218 h 2993922"/>
              <a:gd name="connsiteX8280" fmla="*/ 3357160 w 8938307"/>
              <a:gd name="connsiteY8280" fmla="*/ 1564218 h 2993922"/>
              <a:gd name="connsiteX8281" fmla="*/ 3362456 w 8938307"/>
              <a:gd name="connsiteY8281" fmla="*/ 1569512 h 2993922"/>
              <a:gd name="connsiteX8282" fmla="*/ 3367751 w 8938307"/>
              <a:gd name="connsiteY8282" fmla="*/ 1574807 h 2993922"/>
              <a:gd name="connsiteX8283" fmla="*/ 3378341 w 8938307"/>
              <a:gd name="connsiteY8283" fmla="*/ 1595988 h 2993922"/>
              <a:gd name="connsiteX8284" fmla="*/ 3357160 w 8938307"/>
              <a:gd name="connsiteY8284" fmla="*/ 1595988 h 2993922"/>
              <a:gd name="connsiteX8285" fmla="*/ 3351865 w 8938307"/>
              <a:gd name="connsiteY8285" fmla="*/ 1585397 h 2993922"/>
              <a:gd name="connsiteX8286" fmla="*/ 3325389 w 8938307"/>
              <a:gd name="connsiteY8286" fmla="*/ 1574807 h 2993922"/>
              <a:gd name="connsiteX8287" fmla="*/ 3283027 w 8938307"/>
              <a:gd name="connsiteY8287" fmla="*/ 1564218 h 2993922"/>
              <a:gd name="connsiteX8288" fmla="*/ 3261847 w 8938307"/>
              <a:gd name="connsiteY8288" fmla="*/ 1553626 h 2993922"/>
              <a:gd name="connsiteX8289" fmla="*/ 3166533 w 8938307"/>
              <a:gd name="connsiteY8289" fmla="*/ 1521855 h 2993922"/>
              <a:gd name="connsiteX8290" fmla="*/ 3150648 w 8938307"/>
              <a:gd name="connsiteY8290" fmla="*/ 1516560 h 2993922"/>
              <a:gd name="connsiteX8291" fmla="*/ 3140056 w 8938307"/>
              <a:gd name="connsiteY8291" fmla="*/ 1521855 h 2993922"/>
              <a:gd name="connsiteX8292" fmla="*/ 3134762 w 8938307"/>
              <a:gd name="connsiteY8292" fmla="*/ 1511264 h 2993922"/>
              <a:gd name="connsiteX8293" fmla="*/ 3124171 w 8938307"/>
              <a:gd name="connsiteY8293" fmla="*/ 1500674 h 2993922"/>
              <a:gd name="connsiteX8294" fmla="*/ 3124171 w 8938307"/>
              <a:gd name="connsiteY8294" fmla="*/ 1511264 h 2993922"/>
              <a:gd name="connsiteX8295" fmla="*/ 3081810 w 8938307"/>
              <a:gd name="connsiteY8295" fmla="*/ 1500674 h 2993922"/>
              <a:gd name="connsiteX8296" fmla="*/ 3050039 w 8938307"/>
              <a:gd name="connsiteY8296" fmla="*/ 1490084 h 2993922"/>
              <a:gd name="connsiteX8297" fmla="*/ 3039447 w 8938307"/>
              <a:gd name="connsiteY8297" fmla="*/ 1490084 h 2993922"/>
              <a:gd name="connsiteX8298" fmla="*/ 3028858 w 8938307"/>
              <a:gd name="connsiteY8298" fmla="*/ 1490084 h 2993922"/>
              <a:gd name="connsiteX8299" fmla="*/ 3018266 w 8938307"/>
              <a:gd name="connsiteY8299" fmla="*/ 1479493 h 2993922"/>
              <a:gd name="connsiteX8300" fmla="*/ 3028858 w 8938307"/>
              <a:gd name="connsiteY8300" fmla="*/ 1474199 h 2993922"/>
              <a:gd name="connsiteX8301" fmla="*/ 3018266 w 8938307"/>
              <a:gd name="connsiteY8301" fmla="*/ 1468903 h 2993922"/>
              <a:gd name="connsiteX8302" fmla="*/ 2975906 w 8938307"/>
              <a:gd name="connsiteY8302" fmla="*/ 1458312 h 2993922"/>
              <a:gd name="connsiteX8303" fmla="*/ 2954724 w 8938307"/>
              <a:gd name="connsiteY8303" fmla="*/ 1447722 h 2993922"/>
              <a:gd name="connsiteX8304" fmla="*/ 2933543 w 8938307"/>
              <a:gd name="connsiteY8304" fmla="*/ 1437132 h 2993922"/>
              <a:gd name="connsiteX8305" fmla="*/ 2944134 w 8938307"/>
              <a:gd name="connsiteY8305" fmla="*/ 1437132 h 2993922"/>
              <a:gd name="connsiteX8306" fmla="*/ 2975906 w 8938307"/>
              <a:gd name="connsiteY8306" fmla="*/ 1437132 h 2993922"/>
              <a:gd name="connsiteX8307" fmla="*/ 2965314 w 8938307"/>
              <a:gd name="connsiteY8307" fmla="*/ 1426541 h 2993922"/>
              <a:gd name="connsiteX8308" fmla="*/ 2949429 w 8938307"/>
              <a:gd name="connsiteY8308" fmla="*/ 1415951 h 2993922"/>
              <a:gd name="connsiteX8309" fmla="*/ 2896477 w 8938307"/>
              <a:gd name="connsiteY8309" fmla="*/ 1400066 h 2993922"/>
              <a:gd name="connsiteX8310" fmla="*/ 2870002 w 8938307"/>
              <a:gd name="connsiteY8310" fmla="*/ 1394770 h 2993922"/>
              <a:gd name="connsiteX8311" fmla="*/ 2880591 w 8938307"/>
              <a:gd name="connsiteY8311" fmla="*/ 1405360 h 2993922"/>
              <a:gd name="connsiteX8312" fmla="*/ 2891182 w 8938307"/>
              <a:gd name="connsiteY8312" fmla="*/ 1410656 h 2993922"/>
              <a:gd name="connsiteX8313" fmla="*/ 2891182 w 8938307"/>
              <a:gd name="connsiteY8313" fmla="*/ 1415951 h 2993922"/>
              <a:gd name="connsiteX8314" fmla="*/ 2901772 w 8938307"/>
              <a:gd name="connsiteY8314" fmla="*/ 1426541 h 2993922"/>
              <a:gd name="connsiteX8315" fmla="*/ 2891182 w 8938307"/>
              <a:gd name="connsiteY8315" fmla="*/ 1426541 h 2993922"/>
              <a:gd name="connsiteX8316" fmla="*/ 2817049 w 8938307"/>
              <a:gd name="connsiteY8316" fmla="*/ 1426541 h 2993922"/>
              <a:gd name="connsiteX8317" fmla="*/ 2785278 w 8938307"/>
              <a:gd name="connsiteY8317" fmla="*/ 1415951 h 2993922"/>
              <a:gd name="connsiteX8318" fmla="*/ 2748211 w 8938307"/>
              <a:gd name="connsiteY8318" fmla="*/ 1410656 h 2993922"/>
              <a:gd name="connsiteX8319" fmla="*/ 2727032 w 8938307"/>
              <a:gd name="connsiteY8319" fmla="*/ 1405360 h 2993922"/>
              <a:gd name="connsiteX8320" fmla="*/ 2700554 w 8938307"/>
              <a:gd name="connsiteY8320" fmla="*/ 1400066 h 2993922"/>
              <a:gd name="connsiteX8321" fmla="*/ 2658193 w 8938307"/>
              <a:gd name="connsiteY8321" fmla="*/ 1394770 h 2993922"/>
              <a:gd name="connsiteX8322" fmla="*/ 2605241 w 8938307"/>
              <a:gd name="connsiteY8322" fmla="*/ 1373589 h 2993922"/>
              <a:gd name="connsiteX8323" fmla="*/ 2578765 w 8938307"/>
              <a:gd name="connsiteY8323" fmla="*/ 1362999 h 2993922"/>
              <a:gd name="connsiteX8324" fmla="*/ 2541698 w 8938307"/>
              <a:gd name="connsiteY8324" fmla="*/ 1362999 h 2993922"/>
              <a:gd name="connsiteX8325" fmla="*/ 2499337 w 8938307"/>
              <a:gd name="connsiteY8325" fmla="*/ 1362999 h 2993922"/>
              <a:gd name="connsiteX8326" fmla="*/ 2472861 w 8938307"/>
              <a:gd name="connsiteY8326" fmla="*/ 1352408 h 2993922"/>
              <a:gd name="connsiteX8327" fmla="*/ 2456975 w 8938307"/>
              <a:gd name="connsiteY8327" fmla="*/ 1347114 h 2993922"/>
              <a:gd name="connsiteX8328" fmla="*/ 2441090 w 8938307"/>
              <a:gd name="connsiteY8328" fmla="*/ 1341818 h 2993922"/>
              <a:gd name="connsiteX8329" fmla="*/ 2414614 w 8938307"/>
              <a:gd name="connsiteY8329" fmla="*/ 1341818 h 2993922"/>
              <a:gd name="connsiteX8330" fmla="*/ 2361662 w 8938307"/>
              <a:gd name="connsiteY8330" fmla="*/ 1310047 h 2993922"/>
              <a:gd name="connsiteX8331" fmla="*/ 2361662 w 8938307"/>
              <a:gd name="connsiteY8331" fmla="*/ 1299456 h 2993922"/>
              <a:gd name="connsiteX8332" fmla="*/ 2356365 w 8938307"/>
              <a:gd name="connsiteY8332" fmla="*/ 1288866 h 2993922"/>
              <a:gd name="connsiteX8333" fmla="*/ 2340481 w 8938307"/>
              <a:gd name="connsiteY8333" fmla="*/ 1288866 h 2993922"/>
              <a:gd name="connsiteX8334" fmla="*/ 2324594 w 8938307"/>
              <a:gd name="connsiteY8334" fmla="*/ 1278276 h 2993922"/>
              <a:gd name="connsiteX8335" fmla="*/ 2276938 w 8938307"/>
              <a:gd name="connsiteY8335" fmla="*/ 1267685 h 2993922"/>
              <a:gd name="connsiteX8336" fmla="*/ 2234577 w 8938307"/>
              <a:gd name="connsiteY8336" fmla="*/ 1257095 h 2993922"/>
              <a:gd name="connsiteX8337" fmla="*/ 2245167 w 8938307"/>
              <a:gd name="connsiteY8337" fmla="*/ 1246504 h 2993922"/>
              <a:gd name="connsiteX8338" fmla="*/ 2276938 w 8938307"/>
              <a:gd name="connsiteY8338" fmla="*/ 1251800 h 2993922"/>
              <a:gd name="connsiteX8339" fmla="*/ 2298119 w 8938307"/>
              <a:gd name="connsiteY8339" fmla="*/ 1246504 h 2993922"/>
              <a:gd name="connsiteX8340" fmla="*/ 2319299 w 8938307"/>
              <a:gd name="connsiteY8340" fmla="*/ 1246504 h 2993922"/>
              <a:gd name="connsiteX8341" fmla="*/ 2329890 w 8938307"/>
              <a:gd name="connsiteY8341" fmla="*/ 1246504 h 2993922"/>
              <a:gd name="connsiteX8342" fmla="*/ 2340481 w 8938307"/>
              <a:gd name="connsiteY8342" fmla="*/ 1257095 h 2993922"/>
              <a:gd name="connsiteX8343" fmla="*/ 2361662 w 8938307"/>
              <a:gd name="connsiteY8343" fmla="*/ 1257095 h 2993922"/>
              <a:gd name="connsiteX8344" fmla="*/ 2393433 w 8938307"/>
              <a:gd name="connsiteY8344" fmla="*/ 1267685 h 2993922"/>
              <a:gd name="connsiteX8345" fmla="*/ 2414614 w 8938307"/>
              <a:gd name="connsiteY8345" fmla="*/ 1278276 h 2993922"/>
              <a:gd name="connsiteX8346" fmla="*/ 2414614 w 8938307"/>
              <a:gd name="connsiteY8346" fmla="*/ 1267685 h 2993922"/>
              <a:gd name="connsiteX8347" fmla="*/ 2414614 w 8938307"/>
              <a:gd name="connsiteY8347" fmla="*/ 1257095 h 2993922"/>
              <a:gd name="connsiteX8348" fmla="*/ 2404023 w 8938307"/>
              <a:gd name="connsiteY8348" fmla="*/ 1251800 h 2993922"/>
              <a:gd name="connsiteX8349" fmla="*/ 2377546 w 8938307"/>
              <a:gd name="connsiteY8349" fmla="*/ 1251800 h 2993922"/>
              <a:gd name="connsiteX8350" fmla="*/ 2361662 w 8938307"/>
              <a:gd name="connsiteY8350" fmla="*/ 1246504 h 2993922"/>
              <a:gd name="connsiteX8351" fmla="*/ 2361662 w 8938307"/>
              <a:gd name="connsiteY8351" fmla="*/ 1241210 h 2993922"/>
              <a:gd name="connsiteX8352" fmla="*/ 2351071 w 8938307"/>
              <a:gd name="connsiteY8352" fmla="*/ 1235914 h 2993922"/>
              <a:gd name="connsiteX8353" fmla="*/ 2329890 w 8938307"/>
              <a:gd name="connsiteY8353" fmla="*/ 1230619 h 2993922"/>
              <a:gd name="connsiteX8354" fmla="*/ 2308710 w 8938307"/>
              <a:gd name="connsiteY8354" fmla="*/ 1225324 h 2993922"/>
              <a:gd name="connsiteX8355" fmla="*/ 2266347 w 8938307"/>
              <a:gd name="connsiteY8355" fmla="*/ 1204143 h 2993922"/>
              <a:gd name="connsiteX8356" fmla="*/ 2245167 w 8938307"/>
              <a:gd name="connsiteY8356" fmla="*/ 1204143 h 2993922"/>
              <a:gd name="connsiteX8357" fmla="*/ 2223986 w 8938307"/>
              <a:gd name="connsiteY8357" fmla="*/ 1204143 h 2993922"/>
              <a:gd name="connsiteX8358" fmla="*/ 2213396 w 8938307"/>
              <a:gd name="connsiteY8358" fmla="*/ 1204143 h 2993922"/>
              <a:gd name="connsiteX8359" fmla="*/ 2229282 w 8938307"/>
              <a:gd name="connsiteY8359" fmla="*/ 1214733 h 2993922"/>
              <a:gd name="connsiteX8360" fmla="*/ 2234577 w 8938307"/>
              <a:gd name="connsiteY8360" fmla="*/ 1225324 h 2993922"/>
              <a:gd name="connsiteX8361" fmla="*/ 2234577 w 8938307"/>
              <a:gd name="connsiteY8361" fmla="*/ 1246504 h 2993922"/>
              <a:gd name="connsiteX8362" fmla="*/ 2223986 w 8938307"/>
              <a:gd name="connsiteY8362" fmla="*/ 1246504 h 2993922"/>
              <a:gd name="connsiteX8363" fmla="*/ 2223986 w 8938307"/>
              <a:gd name="connsiteY8363" fmla="*/ 1235914 h 2993922"/>
              <a:gd name="connsiteX8364" fmla="*/ 2213396 w 8938307"/>
              <a:gd name="connsiteY8364" fmla="*/ 1225324 h 2993922"/>
              <a:gd name="connsiteX8365" fmla="*/ 2202805 w 8938307"/>
              <a:gd name="connsiteY8365" fmla="*/ 1235914 h 2993922"/>
              <a:gd name="connsiteX8366" fmla="*/ 2181625 w 8938307"/>
              <a:gd name="connsiteY8366" fmla="*/ 1246504 h 2993922"/>
              <a:gd name="connsiteX8367" fmla="*/ 2171034 w 8938307"/>
              <a:gd name="connsiteY8367" fmla="*/ 1246504 h 2993922"/>
              <a:gd name="connsiteX8368" fmla="*/ 2160443 w 8938307"/>
              <a:gd name="connsiteY8368" fmla="*/ 1241210 h 2993922"/>
              <a:gd name="connsiteX8369" fmla="*/ 2139263 w 8938307"/>
              <a:gd name="connsiteY8369" fmla="*/ 1235914 h 2993922"/>
              <a:gd name="connsiteX8370" fmla="*/ 2107491 w 8938307"/>
              <a:gd name="connsiteY8370" fmla="*/ 1225324 h 2993922"/>
              <a:gd name="connsiteX8371" fmla="*/ 2075721 w 8938307"/>
              <a:gd name="connsiteY8371" fmla="*/ 1214733 h 2993922"/>
              <a:gd name="connsiteX8372" fmla="*/ 2065130 w 8938307"/>
              <a:gd name="connsiteY8372" fmla="*/ 1214733 h 2993922"/>
              <a:gd name="connsiteX8373" fmla="*/ 2043949 w 8938307"/>
              <a:gd name="connsiteY8373" fmla="*/ 1204143 h 2993922"/>
              <a:gd name="connsiteX8374" fmla="*/ 2017472 w 8938307"/>
              <a:gd name="connsiteY8374" fmla="*/ 1198848 h 2993922"/>
              <a:gd name="connsiteX8375" fmla="*/ 1980407 w 8938307"/>
              <a:gd name="connsiteY8375" fmla="*/ 1193552 h 2993922"/>
              <a:gd name="connsiteX8376" fmla="*/ 1969816 w 8938307"/>
              <a:gd name="connsiteY8376" fmla="*/ 1193552 h 2993922"/>
              <a:gd name="connsiteX8377" fmla="*/ 1959226 w 8938307"/>
              <a:gd name="connsiteY8377" fmla="*/ 1182962 h 2993922"/>
              <a:gd name="connsiteX8378" fmla="*/ 1938045 w 8938307"/>
              <a:gd name="connsiteY8378" fmla="*/ 1193552 h 2993922"/>
              <a:gd name="connsiteX8379" fmla="*/ 1927455 w 8938307"/>
              <a:gd name="connsiteY8379" fmla="*/ 1193552 h 2993922"/>
              <a:gd name="connsiteX8380" fmla="*/ 1927455 w 8938307"/>
              <a:gd name="connsiteY8380" fmla="*/ 1204143 h 2993922"/>
              <a:gd name="connsiteX8381" fmla="*/ 1916864 w 8938307"/>
              <a:gd name="connsiteY8381" fmla="*/ 1214733 h 2993922"/>
              <a:gd name="connsiteX8382" fmla="*/ 1906274 w 8938307"/>
              <a:gd name="connsiteY8382" fmla="*/ 1193552 h 2993922"/>
              <a:gd name="connsiteX8383" fmla="*/ 1916864 w 8938307"/>
              <a:gd name="connsiteY8383" fmla="*/ 1172371 h 2993922"/>
              <a:gd name="connsiteX8384" fmla="*/ 1895684 w 8938307"/>
              <a:gd name="connsiteY8384" fmla="*/ 1167077 h 2993922"/>
              <a:gd name="connsiteX8385" fmla="*/ 1874503 w 8938307"/>
              <a:gd name="connsiteY8385" fmla="*/ 1156485 h 2993922"/>
              <a:gd name="connsiteX8386" fmla="*/ 1863912 w 8938307"/>
              <a:gd name="connsiteY8386" fmla="*/ 1130010 h 2993922"/>
              <a:gd name="connsiteX8387" fmla="*/ 1874503 w 8938307"/>
              <a:gd name="connsiteY8387" fmla="*/ 1119419 h 2993922"/>
              <a:gd name="connsiteX8388" fmla="*/ 1853322 w 8938307"/>
              <a:gd name="connsiteY8388" fmla="*/ 1119419 h 2993922"/>
              <a:gd name="connsiteX8389" fmla="*/ 1848026 w 8938307"/>
              <a:gd name="connsiteY8389" fmla="*/ 1130010 h 2993922"/>
              <a:gd name="connsiteX8390" fmla="*/ 1821551 w 8938307"/>
              <a:gd name="connsiteY8390" fmla="*/ 1130010 h 2993922"/>
              <a:gd name="connsiteX8391" fmla="*/ 1800370 w 8938307"/>
              <a:gd name="connsiteY8391" fmla="*/ 1130010 h 2993922"/>
              <a:gd name="connsiteX8392" fmla="*/ 1810960 w 8938307"/>
              <a:gd name="connsiteY8392" fmla="*/ 1140600 h 2993922"/>
              <a:gd name="connsiteX8393" fmla="*/ 1821551 w 8938307"/>
              <a:gd name="connsiteY8393" fmla="*/ 1151191 h 2993922"/>
              <a:gd name="connsiteX8394" fmla="*/ 1832141 w 8938307"/>
              <a:gd name="connsiteY8394" fmla="*/ 1172371 h 2993922"/>
              <a:gd name="connsiteX8395" fmla="*/ 1779189 w 8938307"/>
              <a:gd name="connsiteY8395" fmla="*/ 1172371 h 2993922"/>
              <a:gd name="connsiteX8396" fmla="*/ 1736827 w 8938307"/>
              <a:gd name="connsiteY8396" fmla="*/ 1161781 h 2993922"/>
              <a:gd name="connsiteX8397" fmla="*/ 1726237 w 8938307"/>
              <a:gd name="connsiteY8397" fmla="*/ 1161781 h 2993922"/>
              <a:gd name="connsiteX8398" fmla="*/ 1747418 w 8938307"/>
              <a:gd name="connsiteY8398" fmla="*/ 1151191 h 2993922"/>
              <a:gd name="connsiteX8399" fmla="*/ 1736827 w 8938307"/>
              <a:gd name="connsiteY8399" fmla="*/ 1140600 h 2993922"/>
              <a:gd name="connsiteX8400" fmla="*/ 1694466 w 8938307"/>
              <a:gd name="connsiteY8400" fmla="*/ 1140600 h 2993922"/>
              <a:gd name="connsiteX8401" fmla="*/ 1673285 w 8938307"/>
              <a:gd name="connsiteY8401" fmla="*/ 1140600 h 2993922"/>
              <a:gd name="connsiteX8402" fmla="*/ 1652104 w 8938307"/>
              <a:gd name="connsiteY8402" fmla="*/ 1140600 h 2993922"/>
              <a:gd name="connsiteX8403" fmla="*/ 1662694 w 8938307"/>
              <a:gd name="connsiteY8403" fmla="*/ 1151191 h 2993922"/>
              <a:gd name="connsiteX8404" fmla="*/ 1673285 w 8938307"/>
              <a:gd name="connsiteY8404" fmla="*/ 1161781 h 2993922"/>
              <a:gd name="connsiteX8405" fmla="*/ 1705056 w 8938307"/>
              <a:gd name="connsiteY8405" fmla="*/ 1167077 h 2993922"/>
              <a:gd name="connsiteX8406" fmla="*/ 1726237 w 8938307"/>
              <a:gd name="connsiteY8406" fmla="*/ 1172371 h 2993922"/>
              <a:gd name="connsiteX8407" fmla="*/ 1736827 w 8938307"/>
              <a:gd name="connsiteY8407" fmla="*/ 1172371 h 2993922"/>
              <a:gd name="connsiteX8408" fmla="*/ 1736827 w 8938307"/>
              <a:gd name="connsiteY8408" fmla="*/ 1177666 h 2993922"/>
              <a:gd name="connsiteX8409" fmla="*/ 1747418 w 8938307"/>
              <a:gd name="connsiteY8409" fmla="*/ 1182962 h 2993922"/>
              <a:gd name="connsiteX8410" fmla="*/ 1758008 w 8938307"/>
              <a:gd name="connsiteY8410" fmla="*/ 1182962 h 2993922"/>
              <a:gd name="connsiteX8411" fmla="*/ 1779189 w 8938307"/>
              <a:gd name="connsiteY8411" fmla="*/ 1193552 h 2993922"/>
              <a:gd name="connsiteX8412" fmla="*/ 1810960 w 8938307"/>
              <a:gd name="connsiteY8412" fmla="*/ 1193552 h 2993922"/>
              <a:gd name="connsiteX8413" fmla="*/ 1842731 w 8938307"/>
              <a:gd name="connsiteY8413" fmla="*/ 1204143 h 2993922"/>
              <a:gd name="connsiteX8414" fmla="*/ 1853322 w 8938307"/>
              <a:gd name="connsiteY8414" fmla="*/ 1214733 h 2993922"/>
              <a:gd name="connsiteX8415" fmla="*/ 1895684 w 8938307"/>
              <a:gd name="connsiteY8415" fmla="*/ 1225324 h 2993922"/>
              <a:gd name="connsiteX8416" fmla="*/ 1938045 w 8938307"/>
              <a:gd name="connsiteY8416" fmla="*/ 1246504 h 2993922"/>
              <a:gd name="connsiteX8417" fmla="*/ 1959226 w 8938307"/>
              <a:gd name="connsiteY8417" fmla="*/ 1246504 h 2993922"/>
              <a:gd name="connsiteX8418" fmla="*/ 2033359 w 8938307"/>
              <a:gd name="connsiteY8418" fmla="*/ 1267685 h 2993922"/>
              <a:gd name="connsiteX8419" fmla="*/ 2054540 w 8938307"/>
              <a:gd name="connsiteY8419" fmla="*/ 1278276 h 2993922"/>
              <a:gd name="connsiteX8420" fmla="*/ 2086311 w 8938307"/>
              <a:gd name="connsiteY8420" fmla="*/ 1288866 h 2993922"/>
              <a:gd name="connsiteX8421" fmla="*/ 2102197 w 8938307"/>
              <a:gd name="connsiteY8421" fmla="*/ 1294162 h 2993922"/>
              <a:gd name="connsiteX8422" fmla="*/ 2118082 w 8938307"/>
              <a:gd name="connsiteY8422" fmla="*/ 1299456 h 2993922"/>
              <a:gd name="connsiteX8423" fmla="*/ 2128673 w 8938307"/>
              <a:gd name="connsiteY8423" fmla="*/ 1299456 h 2993922"/>
              <a:gd name="connsiteX8424" fmla="*/ 2149853 w 8938307"/>
              <a:gd name="connsiteY8424" fmla="*/ 1310047 h 2993922"/>
              <a:gd name="connsiteX8425" fmla="*/ 2181625 w 8938307"/>
              <a:gd name="connsiteY8425" fmla="*/ 1320637 h 2993922"/>
              <a:gd name="connsiteX8426" fmla="*/ 2213396 w 8938307"/>
              <a:gd name="connsiteY8426" fmla="*/ 1331228 h 2993922"/>
              <a:gd name="connsiteX8427" fmla="*/ 2255757 w 8938307"/>
              <a:gd name="connsiteY8427" fmla="*/ 1341818 h 2993922"/>
              <a:gd name="connsiteX8428" fmla="*/ 2287529 w 8938307"/>
              <a:gd name="connsiteY8428" fmla="*/ 1362999 h 2993922"/>
              <a:gd name="connsiteX8429" fmla="*/ 2314005 w 8938307"/>
              <a:gd name="connsiteY8429" fmla="*/ 1368293 h 2993922"/>
              <a:gd name="connsiteX8430" fmla="*/ 2340481 w 8938307"/>
              <a:gd name="connsiteY8430" fmla="*/ 1362999 h 2993922"/>
              <a:gd name="connsiteX8431" fmla="*/ 2345776 w 8938307"/>
              <a:gd name="connsiteY8431" fmla="*/ 1368293 h 2993922"/>
              <a:gd name="connsiteX8432" fmla="*/ 2361662 w 8938307"/>
              <a:gd name="connsiteY8432" fmla="*/ 1373589 h 2993922"/>
              <a:gd name="connsiteX8433" fmla="*/ 2393433 w 8938307"/>
              <a:gd name="connsiteY8433" fmla="*/ 1394770 h 2993922"/>
              <a:gd name="connsiteX8434" fmla="*/ 2425203 w 8938307"/>
              <a:gd name="connsiteY8434" fmla="*/ 1405360 h 2993922"/>
              <a:gd name="connsiteX8435" fmla="*/ 2441090 w 8938307"/>
              <a:gd name="connsiteY8435" fmla="*/ 1415951 h 2993922"/>
              <a:gd name="connsiteX8436" fmla="*/ 2462272 w 8938307"/>
              <a:gd name="connsiteY8436" fmla="*/ 1421247 h 2993922"/>
              <a:gd name="connsiteX8437" fmla="*/ 2509927 w 8938307"/>
              <a:gd name="connsiteY8437" fmla="*/ 1437132 h 2993922"/>
              <a:gd name="connsiteX8438" fmla="*/ 2536402 w 8938307"/>
              <a:gd name="connsiteY8438" fmla="*/ 1437132 h 2993922"/>
              <a:gd name="connsiteX8439" fmla="*/ 2552289 w 8938307"/>
              <a:gd name="connsiteY8439" fmla="*/ 1437132 h 2993922"/>
              <a:gd name="connsiteX8440" fmla="*/ 2573470 w 8938307"/>
              <a:gd name="connsiteY8440" fmla="*/ 1447722 h 2993922"/>
              <a:gd name="connsiteX8441" fmla="*/ 2562879 w 8938307"/>
              <a:gd name="connsiteY8441" fmla="*/ 1415951 h 2993922"/>
              <a:gd name="connsiteX8442" fmla="*/ 2552289 w 8938307"/>
              <a:gd name="connsiteY8442" fmla="*/ 1405360 h 2993922"/>
              <a:gd name="connsiteX8443" fmla="*/ 2599947 w 8938307"/>
              <a:gd name="connsiteY8443" fmla="*/ 1410656 h 2993922"/>
              <a:gd name="connsiteX8444" fmla="*/ 2647602 w 8938307"/>
              <a:gd name="connsiteY8444" fmla="*/ 1426541 h 2993922"/>
              <a:gd name="connsiteX8445" fmla="*/ 2658193 w 8938307"/>
              <a:gd name="connsiteY8445" fmla="*/ 1426541 h 2993922"/>
              <a:gd name="connsiteX8446" fmla="*/ 2705851 w 8938307"/>
              <a:gd name="connsiteY8446" fmla="*/ 1437132 h 2993922"/>
              <a:gd name="connsiteX8447" fmla="*/ 2742916 w 8938307"/>
              <a:gd name="connsiteY8447" fmla="*/ 1447722 h 2993922"/>
              <a:gd name="connsiteX8448" fmla="*/ 2764097 w 8938307"/>
              <a:gd name="connsiteY8448" fmla="*/ 1458312 h 2993922"/>
              <a:gd name="connsiteX8449" fmla="*/ 2795868 w 8938307"/>
              <a:gd name="connsiteY8449" fmla="*/ 1468903 h 2993922"/>
              <a:gd name="connsiteX8450" fmla="*/ 2764097 w 8938307"/>
              <a:gd name="connsiteY8450" fmla="*/ 1468903 h 2993922"/>
              <a:gd name="connsiteX8451" fmla="*/ 2742916 w 8938307"/>
              <a:gd name="connsiteY8451" fmla="*/ 1458312 h 2993922"/>
              <a:gd name="connsiteX8452" fmla="*/ 2700554 w 8938307"/>
              <a:gd name="connsiteY8452" fmla="*/ 1458312 h 2993922"/>
              <a:gd name="connsiteX8453" fmla="*/ 2679374 w 8938307"/>
              <a:gd name="connsiteY8453" fmla="*/ 1468903 h 2993922"/>
              <a:gd name="connsiteX8454" fmla="*/ 2795868 w 8938307"/>
              <a:gd name="connsiteY8454" fmla="*/ 1490084 h 2993922"/>
              <a:gd name="connsiteX8455" fmla="*/ 2806458 w 8938307"/>
              <a:gd name="connsiteY8455" fmla="*/ 1500674 h 2993922"/>
              <a:gd name="connsiteX8456" fmla="*/ 2817049 w 8938307"/>
              <a:gd name="connsiteY8456" fmla="*/ 1537741 h 2993922"/>
              <a:gd name="connsiteX8457" fmla="*/ 2832936 w 8938307"/>
              <a:gd name="connsiteY8457" fmla="*/ 1548331 h 2993922"/>
              <a:gd name="connsiteX8458" fmla="*/ 2848820 w 8938307"/>
              <a:gd name="connsiteY8458" fmla="*/ 1543036 h 2993922"/>
              <a:gd name="connsiteX8459" fmla="*/ 2870002 w 8938307"/>
              <a:gd name="connsiteY8459" fmla="*/ 1543036 h 2993922"/>
              <a:gd name="connsiteX8460" fmla="*/ 2859410 w 8938307"/>
              <a:gd name="connsiteY8460" fmla="*/ 1553626 h 2993922"/>
              <a:gd name="connsiteX8461" fmla="*/ 2867353 w 8938307"/>
              <a:gd name="connsiteY8461" fmla="*/ 1561569 h 2993922"/>
              <a:gd name="connsiteX8462" fmla="*/ 2868489 w 8938307"/>
              <a:gd name="connsiteY8462" fmla="*/ 1562705 h 2993922"/>
              <a:gd name="connsiteX8463" fmla="*/ 2795868 w 8938307"/>
              <a:gd name="connsiteY8463" fmla="*/ 1553626 h 2993922"/>
              <a:gd name="connsiteX8464" fmla="*/ 2753506 w 8938307"/>
              <a:gd name="connsiteY8464" fmla="*/ 1543036 h 2993922"/>
              <a:gd name="connsiteX8465" fmla="*/ 2721735 w 8938307"/>
              <a:gd name="connsiteY8465" fmla="*/ 1537741 h 2993922"/>
              <a:gd name="connsiteX8466" fmla="*/ 2689964 w 8938307"/>
              <a:gd name="connsiteY8466" fmla="*/ 1521855 h 2993922"/>
              <a:gd name="connsiteX8467" fmla="*/ 2637012 w 8938307"/>
              <a:gd name="connsiteY8467" fmla="*/ 1511264 h 2993922"/>
              <a:gd name="connsiteX8468" fmla="*/ 2626422 w 8938307"/>
              <a:gd name="connsiteY8468" fmla="*/ 1511264 h 2993922"/>
              <a:gd name="connsiteX8469" fmla="*/ 2605241 w 8938307"/>
              <a:gd name="connsiteY8469" fmla="*/ 1500674 h 2993922"/>
              <a:gd name="connsiteX8470" fmla="*/ 2531108 w 8938307"/>
              <a:gd name="connsiteY8470" fmla="*/ 1479493 h 2993922"/>
              <a:gd name="connsiteX8471" fmla="*/ 2478156 w 8938307"/>
              <a:gd name="connsiteY8471" fmla="*/ 1458312 h 2993922"/>
              <a:gd name="connsiteX8472" fmla="*/ 2462272 w 8938307"/>
              <a:gd name="connsiteY8472" fmla="*/ 1458312 h 2993922"/>
              <a:gd name="connsiteX8473" fmla="*/ 2446385 w 8938307"/>
              <a:gd name="connsiteY8473" fmla="*/ 1458312 h 2993922"/>
              <a:gd name="connsiteX8474" fmla="*/ 2351071 w 8938307"/>
              <a:gd name="connsiteY8474" fmla="*/ 1426541 h 2993922"/>
              <a:gd name="connsiteX8475" fmla="*/ 2335186 w 8938307"/>
              <a:gd name="connsiteY8475" fmla="*/ 1426541 h 2993922"/>
              <a:gd name="connsiteX8476" fmla="*/ 2319299 w 8938307"/>
              <a:gd name="connsiteY8476" fmla="*/ 1415951 h 2993922"/>
              <a:gd name="connsiteX8477" fmla="*/ 2308710 w 8938307"/>
              <a:gd name="connsiteY8477" fmla="*/ 1405360 h 2993922"/>
              <a:gd name="connsiteX8478" fmla="*/ 2298119 w 8938307"/>
              <a:gd name="connsiteY8478" fmla="*/ 1405360 h 2993922"/>
              <a:gd name="connsiteX8479" fmla="*/ 2261053 w 8938307"/>
              <a:gd name="connsiteY8479" fmla="*/ 1394770 h 2993922"/>
              <a:gd name="connsiteX8480" fmla="*/ 2223986 w 8938307"/>
              <a:gd name="connsiteY8480" fmla="*/ 1394770 h 2993922"/>
              <a:gd name="connsiteX8481" fmla="*/ 2171034 w 8938307"/>
              <a:gd name="connsiteY8481" fmla="*/ 1362999 h 2993922"/>
              <a:gd name="connsiteX8482" fmla="*/ 2133967 w 8938307"/>
              <a:gd name="connsiteY8482" fmla="*/ 1352408 h 2993922"/>
              <a:gd name="connsiteX8483" fmla="*/ 2075721 w 8938307"/>
              <a:gd name="connsiteY8483" fmla="*/ 1341818 h 2993922"/>
              <a:gd name="connsiteX8484" fmla="*/ 1789779 w 8938307"/>
              <a:gd name="connsiteY8484" fmla="*/ 1257095 h 2993922"/>
              <a:gd name="connsiteX8485" fmla="*/ 1747418 w 8938307"/>
              <a:gd name="connsiteY8485" fmla="*/ 1235914 h 2993922"/>
              <a:gd name="connsiteX8486" fmla="*/ 1705056 w 8938307"/>
              <a:gd name="connsiteY8486" fmla="*/ 1225324 h 2993922"/>
              <a:gd name="connsiteX8487" fmla="*/ 1699760 w 8938307"/>
              <a:gd name="connsiteY8487" fmla="*/ 1214733 h 2993922"/>
              <a:gd name="connsiteX8488" fmla="*/ 1683875 w 8938307"/>
              <a:gd name="connsiteY8488" fmla="*/ 1214733 h 2993922"/>
              <a:gd name="connsiteX8489" fmla="*/ 1509133 w 8938307"/>
              <a:gd name="connsiteY8489" fmla="*/ 1161781 h 2993922"/>
              <a:gd name="connsiteX8490" fmla="*/ 1323802 w 8938307"/>
              <a:gd name="connsiteY8490" fmla="*/ 1098239 h 2993922"/>
              <a:gd name="connsiteX8491" fmla="*/ 1307915 w 8938307"/>
              <a:gd name="connsiteY8491" fmla="*/ 1082354 h 2993922"/>
              <a:gd name="connsiteX8492" fmla="*/ 1281440 w 8938307"/>
              <a:gd name="connsiteY8492" fmla="*/ 1077058 h 2993922"/>
              <a:gd name="connsiteX8493" fmla="*/ 1143765 w 8938307"/>
              <a:gd name="connsiteY8493" fmla="*/ 1024106 h 2993922"/>
              <a:gd name="connsiteX8494" fmla="*/ 1122583 w 8938307"/>
              <a:gd name="connsiteY8494" fmla="*/ 1018810 h 2993922"/>
              <a:gd name="connsiteX8495" fmla="*/ 1111993 w 8938307"/>
              <a:gd name="connsiteY8495" fmla="*/ 1018810 h 2993922"/>
              <a:gd name="connsiteX8496" fmla="*/ 1101402 w 8938307"/>
              <a:gd name="connsiteY8496" fmla="*/ 1013515 h 2993922"/>
              <a:gd name="connsiteX8497" fmla="*/ 1021974 w 8938307"/>
              <a:gd name="connsiteY8497" fmla="*/ 981744 h 2993922"/>
              <a:gd name="connsiteX8498" fmla="*/ 900185 w 8938307"/>
              <a:gd name="connsiteY8498" fmla="*/ 934087 h 2993922"/>
              <a:gd name="connsiteX8499" fmla="*/ 804871 w 8938307"/>
              <a:gd name="connsiteY8499" fmla="*/ 897021 h 2993922"/>
              <a:gd name="connsiteX8500" fmla="*/ 751919 w 8938307"/>
              <a:gd name="connsiteY8500" fmla="*/ 875840 h 2993922"/>
              <a:gd name="connsiteX8501" fmla="*/ 741329 w 8938307"/>
              <a:gd name="connsiteY8501" fmla="*/ 870544 h 2993922"/>
              <a:gd name="connsiteX8502" fmla="*/ 709557 w 8938307"/>
              <a:gd name="connsiteY8502" fmla="*/ 865250 h 2993922"/>
              <a:gd name="connsiteX8503" fmla="*/ 667195 w 8938307"/>
              <a:gd name="connsiteY8503" fmla="*/ 844069 h 2993922"/>
              <a:gd name="connsiteX8504" fmla="*/ 656605 w 8938307"/>
              <a:gd name="connsiteY8504" fmla="*/ 833478 h 2993922"/>
              <a:gd name="connsiteX8505" fmla="*/ 651309 w 8938307"/>
              <a:gd name="connsiteY8505" fmla="*/ 833478 h 2993922"/>
              <a:gd name="connsiteX8506" fmla="*/ 635425 w 8938307"/>
              <a:gd name="connsiteY8506" fmla="*/ 822888 h 2993922"/>
              <a:gd name="connsiteX8507" fmla="*/ 571882 w 8938307"/>
              <a:gd name="connsiteY8507" fmla="*/ 801707 h 2993922"/>
              <a:gd name="connsiteX8508" fmla="*/ 476569 w 8938307"/>
              <a:gd name="connsiteY8508" fmla="*/ 748755 h 2993922"/>
              <a:gd name="connsiteX8509" fmla="*/ 391845 w 8938307"/>
              <a:gd name="connsiteY8509" fmla="*/ 701098 h 2993922"/>
              <a:gd name="connsiteX8510" fmla="*/ 338893 w 8938307"/>
              <a:gd name="connsiteY8510" fmla="*/ 685213 h 2993922"/>
              <a:gd name="connsiteX8511" fmla="*/ 338893 w 8938307"/>
              <a:gd name="connsiteY8511" fmla="*/ 674621 h 2993922"/>
              <a:gd name="connsiteX8512" fmla="*/ 328302 w 8938307"/>
              <a:gd name="connsiteY8512" fmla="*/ 664031 h 2993922"/>
              <a:gd name="connsiteX8513" fmla="*/ 285940 w 8938307"/>
              <a:gd name="connsiteY8513" fmla="*/ 642851 h 2993922"/>
              <a:gd name="connsiteX8514" fmla="*/ 328302 w 8938307"/>
              <a:gd name="connsiteY8514" fmla="*/ 653442 h 2993922"/>
              <a:gd name="connsiteX8515" fmla="*/ 402435 w 8938307"/>
              <a:gd name="connsiteY8515" fmla="*/ 674621 h 2993922"/>
              <a:gd name="connsiteX8516" fmla="*/ 455387 w 8938307"/>
              <a:gd name="connsiteY8516" fmla="*/ 674621 h 2993922"/>
              <a:gd name="connsiteX8517" fmla="*/ 465977 w 8938307"/>
              <a:gd name="connsiteY8517" fmla="*/ 674621 h 2993922"/>
              <a:gd name="connsiteX8518" fmla="*/ 487158 w 8938307"/>
              <a:gd name="connsiteY8518" fmla="*/ 674621 h 2993922"/>
              <a:gd name="connsiteX8519" fmla="*/ 603653 w 8938307"/>
              <a:gd name="connsiteY8519" fmla="*/ 685213 h 2993922"/>
              <a:gd name="connsiteX8520" fmla="*/ 571882 w 8938307"/>
              <a:gd name="connsiteY8520" fmla="*/ 679917 h 2993922"/>
              <a:gd name="connsiteX8521" fmla="*/ 518930 w 8938307"/>
              <a:gd name="connsiteY8521" fmla="*/ 653442 h 2993922"/>
              <a:gd name="connsiteX8522" fmla="*/ 497749 w 8938307"/>
              <a:gd name="connsiteY8522" fmla="*/ 637555 h 2993922"/>
              <a:gd name="connsiteX8523" fmla="*/ 476569 w 8938307"/>
              <a:gd name="connsiteY8523" fmla="*/ 621670 h 2993922"/>
              <a:gd name="connsiteX8524" fmla="*/ 450091 w 8938307"/>
              <a:gd name="connsiteY8524" fmla="*/ 611080 h 2993922"/>
              <a:gd name="connsiteX8525" fmla="*/ 434206 w 8938307"/>
              <a:gd name="connsiteY8525" fmla="*/ 600490 h 2993922"/>
              <a:gd name="connsiteX8526" fmla="*/ 402435 w 8938307"/>
              <a:gd name="connsiteY8526" fmla="*/ 579309 h 2993922"/>
              <a:gd name="connsiteX8527" fmla="*/ 381254 w 8938307"/>
              <a:gd name="connsiteY8527" fmla="*/ 563423 h 2993922"/>
              <a:gd name="connsiteX8528" fmla="*/ 375959 w 8938307"/>
              <a:gd name="connsiteY8528" fmla="*/ 563423 h 2993922"/>
              <a:gd name="connsiteX8529" fmla="*/ 360074 w 8938307"/>
              <a:gd name="connsiteY8529" fmla="*/ 547538 h 2993922"/>
              <a:gd name="connsiteX8530" fmla="*/ 402435 w 8938307"/>
              <a:gd name="connsiteY8530" fmla="*/ 558128 h 2993922"/>
              <a:gd name="connsiteX8531" fmla="*/ 423617 w 8938307"/>
              <a:gd name="connsiteY8531" fmla="*/ 568718 h 2993922"/>
              <a:gd name="connsiteX8532" fmla="*/ 434206 w 8938307"/>
              <a:gd name="connsiteY8532" fmla="*/ 558128 h 2993922"/>
              <a:gd name="connsiteX8533" fmla="*/ 444797 w 8938307"/>
              <a:gd name="connsiteY8533" fmla="*/ 558128 h 2993922"/>
              <a:gd name="connsiteX8534" fmla="*/ 455387 w 8938307"/>
              <a:gd name="connsiteY8534" fmla="*/ 568718 h 2993922"/>
              <a:gd name="connsiteX8535" fmla="*/ 487158 w 8938307"/>
              <a:gd name="connsiteY8535" fmla="*/ 568718 h 2993922"/>
              <a:gd name="connsiteX8536" fmla="*/ 434206 w 8938307"/>
              <a:gd name="connsiteY8536" fmla="*/ 547538 h 2993922"/>
              <a:gd name="connsiteX8537" fmla="*/ 434206 w 8938307"/>
              <a:gd name="connsiteY8537" fmla="*/ 536947 h 2993922"/>
              <a:gd name="connsiteX8538" fmla="*/ 418320 w 8938307"/>
              <a:gd name="connsiteY8538" fmla="*/ 531651 h 2993922"/>
              <a:gd name="connsiteX8539" fmla="*/ 413026 w 8938307"/>
              <a:gd name="connsiteY8539" fmla="*/ 526357 h 2993922"/>
              <a:gd name="connsiteX8540" fmla="*/ 391845 w 8938307"/>
              <a:gd name="connsiteY8540" fmla="*/ 526357 h 2993922"/>
              <a:gd name="connsiteX8541" fmla="*/ 397139 w 8938307"/>
              <a:gd name="connsiteY8541" fmla="*/ 515766 h 2993922"/>
              <a:gd name="connsiteX8542" fmla="*/ 423617 w 8938307"/>
              <a:gd name="connsiteY8542" fmla="*/ 515766 h 2993922"/>
              <a:gd name="connsiteX8543" fmla="*/ 455387 w 8938307"/>
              <a:gd name="connsiteY8543" fmla="*/ 526357 h 2993922"/>
              <a:gd name="connsiteX8544" fmla="*/ 444797 w 8938307"/>
              <a:gd name="connsiteY8544" fmla="*/ 536947 h 2993922"/>
              <a:gd name="connsiteX8545" fmla="*/ 508339 w 8938307"/>
              <a:gd name="connsiteY8545" fmla="*/ 568718 h 2993922"/>
              <a:gd name="connsiteX8546" fmla="*/ 503043 w 8938307"/>
              <a:gd name="connsiteY8546" fmla="*/ 568718 h 2993922"/>
              <a:gd name="connsiteX8547" fmla="*/ 497749 w 8938307"/>
              <a:gd name="connsiteY8547" fmla="*/ 579309 h 2993922"/>
              <a:gd name="connsiteX8548" fmla="*/ 508339 w 8938307"/>
              <a:gd name="connsiteY8548" fmla="*/ 579309 h 2993922"/>
              <a:gd name="connsiteX8549" fmla="*/ 508339 w 8938307"/>
              <a:gd name="connsiteY8549" fmla="*/ 589899 h 2993922"/>
              <a:gd name="connsiteX8550" fmla="*/ 518930 w 8938307"/>
              <a:gd name="connsiteY8550" fmla="*/ 579309 h 2993922"/>
              <a:gd name="connsiteX8551" fmla="*/ 550701 w 8938307"/>
              <a:gd name="connsiteY8551" fmla="*/ 579309 h 2993922"/>
              <a:gd name="connsiteX8552" fmla="*/ 566587 w 8938307"/>
              <a:gd name="connsiteY8552" fmla="*/ 589899 h 2993922"/>
              <a:gd name="connsiteX8553" fmla="*/ 582473 w 8938307"/>
              <a:gd name="connsiteY8553" fmla="*/ 589899 h 2993922"/>
              <a:gd name="connsiteX8554" fmla="*/ 582473 w 8938307"/>
              <a:gd name="connsiteY8554" fmla="*/ 600490 h 2993922"/>
              <a:gd name="connsiteX8555" fmla="*/ 640720 w 8938307"/>
              <a:gd name="connsiteY8555" fmla="*/ 616375 h 2993922"/>
              <a:gd name="connsiteX8556" fmla="*/ 709557 w 8938307"/>
              <a:gd name="connsiteY8556" fmla="*/ 632261 h 2993922"/>
              <a:gd name="connsiteX8557" fmla="*/ 614243 w 8938307"/>
              <a:gd name="connsiteY8557" fmla="*/ 589899 h 2993922"/>
              <a:gd name="connsiteX8558" fmla="*/ 571882 w 8938307"/>
              <a:gd name="connsiteY8558" fmla="*/ 568718 h 2993922"/>
              <a:gd name="connsiteX8559" fmla="*/ 540110 w 8938307"/>
              <a:gd name="connsiteY8559" fmla="*/ 558128 h 2993922"/>
              <a:gd name="connsiteX8560" fmla="*/ 534816 w 8938307"/>
              <a:gd name="connsiteY8560" fmla="*/ 552832 h 2993922"/>
              <a:gd name="connsiteX8561" fmla="*/ 508339 w 8938307"/>
              <a:gd name="connsiteY8561" fmla="*/ 536947 h 2993922"/>
              <a:gd name="connsiteX8562" fmla="*/ 487158 w 8938307"/>
              <a:gd name="connsiteY8562" fmla="*/ 526357 h 2993922"/>
              <a:gd name="connsiteX8563" fmla="*/ 540110 w 8938307"/>
              <a:gd name="connsiteY8563" fmla="*/ 526357 h 2993922"/>
              <a:gd name="connsiteX8564" fmla="*/ 656605 w 8938307"/>
              <a:gd name="connsiteY8564" fmla="*/ 547538 h 2993922"/>
              <a:gd name="connsiteX8565" fmla="*/ 656605 w 8938307"/>
              <a:gd name="connsiteY8565" fmla="*/ 542242 h 2993922"/>
              <a:gd name="connsiteX8566" fmla="*/ 646015 w 8938307"/>
              <a:gd name="connsiteY8566" fmla="*/ 536947 h 2993922"/>
              <a:gd name="connsiteX8567" fmla="*/ 656605 w 8938307"/>
              <a:gd name="connsiteY8567" fmla="*/ 526357 h 2993922"/>
              <a:gd name="connsiteX8568" fmla="*/ 693672 w 8938307"/>
              <a:gd name="connsiteY8568" fmla="*/ 542242 h 2993922"/>
              <a:gd name="connsiteX8569" fmla="*/ 720147 w 8938307"/>
              <a:gd name="connsiteY8569" fmla="*/ 547538 h 2993922"/>
              <a:gd name="connsiteX8570" fmla="*/ 730738 w 8938307"/>
              <a:gd name="connsiteY8570" fmla="*/ 547538 h 2993922"/>
              <a:gd name="connsiteX8571" fmla="*/ 720147 w 8938307"/>
              <a:gd name="connsiteY8571" fmla="*/ 536947 h 2993922"/>
              <a:gd name="connsiteX8572" fmla="*/ 741329 w 8938307"/>
              <a:gd name="connsiteY8572" fmla="*/ 536947 h 2993922"/>
              <a:gd name="connsiteX8573" fmla="*/ 730738 w 8938307"/>
              <a:gd name="connsiteY8573" fmla="*/ 526357 h 2993922"/>
              <a:gd name="connsiteX8574" fmla="*/ 741329 w 8938307"/>
              <a:gd name="connsiteY8574" fmla="*/ 526357 h 2993922"/>
              <a:gd name="connsiteX8575" fmla="*/ 778395 w 8938307"/>
              <a:gd name="connsiteY8575" fmla="*/ 536947 h 2993922"/>
              <a:gd name="connsiteX8576" fmla="*/ 783690 w 8938307"/>
              <a:gd name="connsiteY8576" fmla="*/ 526357 h 2993922"/>
              <a:gd name="connsiteX8577" fmla="*/ 783690 w 8938307"/>
              <a:gd name="connsiteY8577" fmla="*/ 515766 h 2993922"/>
              <a:gd name="connsiteX8578" fmla="*/ 794281 w 8938307"/>
              <a:gd name="connsiteY8578" fmla="*/ 515766 h 2993922"/>
              <a:gd name="connsiteX8579" fmla="*/ 836642 w 8938307"/>
              <a:gd name="connsiteY8579" fmla="*/ 515766 h 2993922"/>
              <a:gd name="connsiteX8580" fmla="*/ 847233 w 8938307"/>
              <a:gd name="connsiteY8580" fmla="*/ 536947 h 2993922"/>
              <a:gd name="connsiteX8581" fmla="*/ 879003 w 8938307"/>
              <a:gd name="connsiteY8581" fmla="*/ 536947 h 2993922"/>
              <a:gd name="connsiteX8582" fmla="*/ 863118 w 8938307"/>
              <a:gd name="connsiteY8582" fmla="*/ 531651 h 2993922"/>
              <a:gd name="connsiteX8583" fmla="*/ 847233 w 8938307"/>
              <a:gd name="connsiteY8583" fmla="*/ 515766 h 2993922"/>
              <a:gd name="connsiteX8584" fmla="*/ 868414 w 8938307"/>
              <a:gd name="connsiteY8584" fmla="*/ 515766 h 2993922"/>
              <a:gd name="connsiteX8585" fmla="*/ 879003 w 8938307"/>
              <a:gd name="connsiteY8585" fmla="*/ 505176 h 2993922"/>
              <a:gd name="connsiteX8586" fmla="*/ 868414 w 8938307"/>
              <a:gd name="connsiteY8586" fmla="*/ 494584 h 2993922"/>
              <a:gd name="connsiteX8587" fmla="*/ 794281 w 8938307"/>
              <a:gd name="connsiteY8587" fmla="*/ 483994 h 2993922"/>
              <a:gd name="connsiteX8588" fmla="*/ 782367 w 8938307"/>
              <a:gd name="connsiteY8588" fmla="*/ 482671 h 2993922"/>
              <a:gd name="connsiteX8589" fmla="*/ 773099 w 8938307"/>
              <a:gd name="connsiteY8589" fmla="*/ 473405 h 2993922"/>
              <a:gd name="connsiteX8590" fmla="*/ 773099 w 8938307"/>
              <a:gd name="connsiteY8590" fmla="*/ 481642 h 2993922"/>
              <a:gd name="connsiteX8591" fmla="*/ 770452 w 8938307"/>
              <a:gd name="connsiteY8591" fmla="*/ 481347 h 2993922"/>
              <a:gd name="connsiteX8592" fmla="*/ 762510 w 8938307"/>
              <a:gd name="connsiteY8592" fmla="*/ 473405 h 2993922"/>
              <a:gd name="connsiteX8593" fmla="*/ 698966 w 8938307"/>
              <a:gd name="connsiteY8593" fmla="*/ 441632 h 2993922"/>
              <a:gd name="connsiteX8594" fmla="*/ 677786 w 8938307"/>
              <a:gd name="connsiteY8594" fmla="*/ 431043 h 2993922"/>
              <a:gd name="connsiteX8595" fmla="*/ 677786 w 8938307"/>
              <a:gd name="connsiteY8595" fmla="*/ 420453 h 2993922"/>
              <a:gd name="connsiteX8596" fmla="*/ 688377 w 8938307"/>
              <a:gd name="connsiteY8596" fmla="*/ 409861 h 2993922"/>
              <a:gd name="connsiteX8597" fmla="*/ 677786 w 8938307"/>
              <a:gd name="connsiteY8597" fmla="*/ 409861 h 2993922"/>
              <a:gd name="connsiteX8598" fmla="*/ 688377 w 8938307"/>
              <a:gd name="connsiteY8598" fmla="*/ 452224 h 2993922"/>
              <a:gd name="connsiteX8599" fmla="*/ 704261 w 8938307"/>
              <a:gd name="connsiteY8599" fmla="*/ 457519 h 2993922"/>
              <a:gd name="connsiteX8600" fmla="*/ 709557 w 8938307"/>
              <a:gd name="connsiteY8600" fmla="*/ 462813 h 2993922"/>
              <a:gd name="connsiteX8601" fmla="*/ 720147 w 8938307"/>
              <a:gd name="connsiteY8601" fmla="*/ 462813 h 2993922"/>
              <a:gd name="connsiteX8602" fmla="*/ 730738 w 8938307"/>
              <a:gd name="connsiteY8602" fmla="*/ 462813 h 2993922"/>
              <a:gd name="connsiteX8603" fmla="*/ 730738 w 8938307"/>
              <a:gd name="connsiteY8603" fmla="*/ 473405 h 2993922"/>
              <a:gd name="connsiteX8604" fmla="*/ 736034 w 8938307"/>
              <a:gd name="connsiteY8604" fmla="*/ 478699 h 2993922"/>
              <a:gd name="connsiteX8605" fmla="*/ 751919 w 8938307"/>
              <a:gd name="connsiteY8605" fmla="*/ 478699 h 2993922"/>
              <a:gd name="connsiteX8606" fmla="*/ 762510 w 8938307"/>
              <a:gd name="connsiteY8606" fmla="*/ 494584 h 2993922"/>
              <a:gd name="connsiteX8607" fmla="*/ 762510 w 8938307"/>
              <a:gd name="connsiteY8607" fmla="*/ 515766 h 2993922"/>
              <a:gd name="connsiteX8608" fmla="*/ 741329 w 8938307"/>
              <a:gd name="connsiteY8608" fmla="*/ 505176 h 2993922"/>
              <a:gd name="connsiteX8609" fmla="*/ 720147 w 8938307"/>
              <a:gd name="connsiteY8609" fmla="*/ 499880 h 2993922"/>
              <a:gd name="connsiteX8610" fmla="*/ 709557 w 8938307"/>
              <a:gd name="connsiteY8610" fmla="*/ 505176 h 2993922"/>
              <a:gd name="connsiteX8611" fmla="*/ 667195 w 8938307"/>
              <a:gd name="connsiteY8611" fmla="*/ 494584 h 2993922"/>
              <a:gd name="connsiteX8612" fmla="*/ 656605 w 8938307"/>
              <a:gd name="connsiteY8612" fmla="*/ 483994 h 2993922"/>
              <a:gd name="connsiteX8613" fmla="*/ 646015 w 8938307"/>
              <a:gd name="connsiteY8613" fmla="*/ 483994 h 2993922"/>
              <a:gd name="connsiteX8614" fmla="*/ 635425 w 8938307"/>
              <a:gd name="connsiteY8614" fmla="*/ 473405 h 2993922"/>
              <a:gd name="connsiteX8615" fmla="*/ 646015 w 8938307"/>
              <a:gd name="connsiteY8615" fmla="*/ 462813 h 2993922"/>
              <a:gd name="connsiteX8616" fmla="*/ 656605 w 8938307"/>
              <a:gd name="connsiteY8616" fmla="*/ 462813 h 2993922"/>
              <a:gd name="connsiteX8617" fmla="*/ 635425 w 8938307"/>
              <a:gd name="connsiteY8617" fmla="*/ 452224 h 2993922"/>
              <a:gd name="connsiteX8618" fmla="*/ 624833 w 8938307"/>
              <a:gd name="connsiteY8618" fmla="*/ 452224 h 2993922"/>
              <a:gd name="connsiteX8619" fmla="*/ 529521 w 8938307"/>
              <a:gd name="connsiteY8619" fmla="*/ 420453 h 2993922"/>
              <a:gd name="connsiteX8620" fmla="*/ 508339 w 8938307"/>
              <a:gd name="connsiteY8620" fmla="*/ 409861 h 2993922"/>
              <a:gd name="connsiteX8621" fmla="*/ 508339 w 8938307"/>
              <a:gd name="connsiteY8621" fmla="*/ 393976 h 2993922"/>
              <a:gd name="connsiteX8622" fmla="*/ 434206 w 8938307"/>
              <a:gd name="connsiteY8622" fmla="*/ 378091 h 2993922"/>
              <a:gd name="connsiteX8623" fmla="*/ 423617 w 8938307"/>
              <a:gd name="connsiteY8623" fmla="*/ 356909 h 2993922"/>
              <a:gd name="connsiteX8624" fmla="*/ 381254 w 8938307"/>
              <a:gd name="connsiteY8624" fmla="*/ 346320 h 2993922"/>
              <a:gd name="connsiteX8625" fmla="*/ 370664 w 8938307"/>
              <a:gd name="connsiteY8625" fmla="*/ 335728 h 2993922"/>
              <a:gd name="connsiteX8626" fmla="*/ 360074 w 8938307"/>
              <a:gd name="connsiteY8626" fmla="*/ 335728 h 2993922"/>
              <a:gd name="connsiteX8627" fmla="*/ 349483 w 8938307"/>
              <a:gd name="connsiteY8627" fmla="*/ 335728 h 2993922"/>
              <a:gd name="connsiteX8628" fmla="*/ 338893 w 8938307"/>
              <a:gd name="connsiteY8628" fmla="*/ 325139 h 2993922"/>
              <a:gd name="connsiteX8629" fmla="*/ 338893 w 8938307"/>
              <a:gd name="connsiteY8629" fmla="*/ 314549 h 2993922"/>
              <a:gd name="connsiteX8630" fmla="*/ 381254 w 8938307"/>
              <a:gd name="connsiteY8630" fmla="*/ 314549 h 2993922"/>
              <a:gd name="connsiteX8631" fmla="*/ 418320 w 8938307"/>
              <a:gd name="connsiteY8631" fmla="*/ 319843 h 2993922"/>
              <a:gd name="connsiteX8632" fmla="*/ 465977 w 8938307"/>
              <a:gd name="connsiteY8632" fmla="*/ 319843 h 2993922"/>
              <a:gd name="connsiteX8633" fmla="*/ 487158 w 8938307"/>
              <a:gd name="connsiteY8633" fmla="*/ 314549 h 2993922"/>
              <a:gd name="connsiteX8634" fmla="*/ 455387 w 8938307"/>
              <a:gd name="connsiteY8634" fmla="*/ 293368 h 2993922"/>
              <a:gd name="connsiteX8635" fmla="*/ 444797 w 8938307"/>
              <a:gd name="connsiteY8635" fmla="*/ 288072 h 2993922"/>
              <a:gd name="connsiteX8636" fmla="*/ 413026 w 8938307"/>
              <a:gd name="connsiteY8636" fmla="*/ 272186 h 2993922"/>
              <a:gd name="connsiteX8637" fmla="*/ 370664 w 8938307"/>
              <a:gd name="connsiteY8637" fmla="*/ 272186 h 2993922"/>
              <a:gd name="connsiteX8638" fmla="*/ 360074 w 8938307"/>
              <a:gd name="connsiteY8638" fmla="*/ 272186 h 2993922"/>
              <a:gd name="connsiteX8639" fmla="*/ 360074 w 8938307"/>
              <a:gd name="connsiteY8639" fmla="*/ 261597 h 2993922"/>
              <a:gd name="connsiteX8640" fmla="*/ 338893 w 8938307"/>
              <a:gd name="connsiteY8640" fmla="*/ 251005 h 2993922"/>
              <a:gd name="connsiteX8641" fmla="*/ 312416 w 8938307"/>
              <a:gd name="connsiteY8641" fmla="*/ 224530 h 2993922"/>
              <a:gd name="connsiteX8642" fmla="*/ 296531 w 8938307"/>
              <a:gd name="connsiteY8642" fmla="*/ 208645 h 2993922"/>
              <a:gd name="connsiteX8643" fmla="*/ 275350 w 8938307"/>
              <a:gd name="connsiteY8643" fmla="*/ 198053 h 2993922"/>
              <a:gd name="connsiteX8644" fmla="*/ 275350 w 8938307"/>
              <a:gd name="connsiteY8644" fmla="*/ 187463 h 2993922"/>
              <a:gd name="connsiteX8645" fmla="*/ 264760 w 8938307"/>
              <a:gd name="connsiteY8645" fmla="*/ 176872 h 2993922"/>
              <a:gd name="connsiteX8646" fmla="*/ 232989 w 8938307"/>
              <a:gd name="connsiteY8646" fmla="*/ 166282 h 2993922"/>
              <a:gd name="connsiteX8647" fmla="*/ 227693 w 8938307"/>
              <a:gd name="connsiteY8647" fmla="*/ 155691 h 2993922"/>
              <a:gd name="connsiteX8648" fmla="*/ 222398 w 8938307"/>
              <a:gd name="connsiteY8648" fmla="*/ 155691 h 2993922"/>
              <a:gd name="connsiteX8649" fmla="*/ 190627 w 8938307"/>
              <a:gd name="connsiteY8649" fmla="*/ 155691 h 2993922"/>
              <a:gd name="connsiteX8650" fmla="*/ 201217 w 8938307"/>
              <a:gd name="connsiteY8650" fmla="*/ 145101 h 2993922"/>
              <a:gd name="connsiteX8651" fmla="*/ 222398 w 8938307"/>
              <a:gd name="connsiteY8651" fmla="*/ 145101 h 2993922"/>
              <a:gd name="connsiteX8652" fmla="*/ 243579 w 8938307"/>
              <a:gd name="connsiteY8652" fmla="*/ 145101 h 2993922"/>
              <a:gd name="connsiteX8653" fmla="*/ 296531 w 8938307"/>
              <a:gd name="connsiteY8653" fmla="*/ 155691 h 2993922"/>
              <a:gd name="connsiteX8654" fmla="*/ 338893 w 8938307"/>
              <a:gd name="connsiteY8654" fmla="*/ 166282 h 2993922"/>
              <a:gd name="connsiteX8655" fmla="*/ 349483 w 8938307"/>
              <a:gd name="connsiteY8655" fmla="*/ 176872 h 2993922"/>
              <a:gd name="connsiteX8656" fmla="*/ 370664 w 8938307"/>
              <a:gd name="connsiteY8656" fmla="*/ 187463 h 2993922"/>
              <a:gd name="connsiteX8657" fmla="*/ 391845 w 8938307"/>
              <a:gd name="connsiteY8657" fmla="*/ 208645 h 2993922"/>
              <a:gd name="connsiteX8658" fmla="*/ 402435 w 8938307"/>
              <a:gd name="connsiteY8658" fmla="*/ 198053 h 2993922"/>
              <a:gd name="connsiteX8659" fmla="*/ 402435 w 8938307"/>
              <a:gd name="connsiteY8659" fmla="*/ 176872 h 2993922"/>
              <a:gd name="connsiteX8660" fmla="*/ 413026 w 8938307"/>
              <a:gd name="connsiteY8660" fmla="*/ 166282 h 2993922"/>
              <a:gd name="connsiteX8661" fmla="*/ 423617 w 8938307"/>
              <a:gd name="connsiteY8661" fmla="*/ 166282 h 2993922"/>
              <a:gd name="connsiteX8662" fmla="*/ 428912 w 8938307"/>
              <a:gd name="connsiteY8662" fmla="*/ 171578 h 2993922"/>
              <a:gd name="connsiteX8663" fmla="*/ 444797 w 8938307"/>
              <a:gd name="connsiteY8663" fmla="*/ 176872 h 2993922"/>
              <a:gd name="connsiteX8664" fmla="*/ 455387 w 8938307"/>
              <a:gd name="connsiteY8664" fmla="*/ 176872 h 2993922"/>
              <a:gd name="connsiteX8665" fmla="*/ 444797 w 8938307"/>
              <a:gd name="connsiteY8665" fmla="*/ 166282 h 2993922"/>
              <a:gd name="connsiteX8666" fmla="*/ 423617 w 8938307"/>
              <a:gd name="connsiteY8666" fmla="*/ 145101 h 2993922"/>
              <a:gd name="connsiteX8667" fmla="*/ 370664 w 8938307"/>
              <a:gd name="connsiteY8667" fmla="*/ 113330 h 2993922"/>
              <a:gd name="connsiteX8668" fmla="*/ 360074 w 8938307"/>
              <a:gd name="connsiteY8668" fmla="*/ 102739 h 2993922"/>
              <a:gd name="connsiteX8669" fmla="*/ 338893 w 8938307"/>
              <a:gd name="connsiteY8669" fmla="*/ 102739 h 2993922"/>
              <a:gd name="connsiteX8670" fmla="*/ 317712 w 8938307"/>
              <a:gd name="connsiteY8670" fmla="*/ 102739 h 2993922"/>
              <a:gd name="connsiteX8671" fmla="*/ 296531 w 8938307"/>
              <a:gd name="connsiteY8671" fmla="*/ 102739 h 2993922"/>
              <a:gd name="connsiteX8672" fmla="*/ 285940 w 8938307"/>
              <a:gd name="connsiteY8672" fmla="*/ 102739 h 2993922"/>
              <a:gd name="connsiteX8673" fmla="*/ 264760 w 8938307"/>
              <a:gd name="connsiteY8673" fmla="*/ 92149 h 2993922"/>
              <a:gd name="connsiteX8674" fmla="*/ 254169 w 8938307"/>
              <a:gd name="connsiteY8674" fmla="*/ 81559 h 2993922"/>
              <a:gd name="connsiteX8675" fmla="*/ 264760 w 8938307"/>
              <a:gd name="connsiteY8675" fmla="*/ 81559 h 2993922"/>
              <a:gd name="connsiteX8676" fmla="*/ 307121 w 8938307"/>
              <a:gd name="connsiteY8676" fmla="*/ 70968 h 2993922"/>
              <a:gd name="connsiteX8677" fmla="*/ 307121 w 8938307"/>
              <a:gd name="connsiteY8677" fmla="*/ 60378 h 2993922"/>
              <a:gd name="connsiteX8678" fmla="*/ 275350 w 8938307"/>
              <a:gd name="connsiteY8678" fmla="*/ 49787 h 2993922"/>
              <a:gd name="connsiteX8679" fmla="*/ 264760 w 8938307"/>
              <a:gd name="connsiteY8679" fmla="*/ 28607 h 2993922"/>
              <a:gd name="connsiteX8680" fmla="*/ 275350 w 8938307"/>
              <a:gd name="connsiteY8680" fmla="*/ 28607 h 2993922"/>
              <a:gd name="connsiteX8681" fmla="*/ 264760 w 8938307"/>
              <a:gd name="connsiteY8681" fmla="*/ 18016 h 2993922"/>
              <a:gd name="connsiteX8682" fmla="*/ 270055 w 8938307"/>
              <a:gd name="connsiteY8682" fmla="*/ 7426 h 2993922"/>
              <a:gd name="connsiteX8683" fmla="*/ 285940 w 8938307"/>
              <a:gd name="connsiteY8683" fmla="*/ 18016 h 2993922"/>
              <a:gd name="connsiteX8684" fmla="*/ 291235 w 8938307"/>
              <a:gd name="connsiteY8684" fmla="*/ 33902 h 2993922"/>
              <a:gd name="connsiteX8685" fmla="*/ 296531 w 8938307"/>
              <a:gd name="connsiteY8685" fmla="*/ 44493 h 2993922"/>
              <a:gd name="connsiteX8686" fmla="*/ 307121 w 8938307"/>
              <a:gd name="connsiteY8686" fmla="*/ 39197 h 2993922"/>
              <a:gd name="connsiteX8687" fmla="*/ 307121 w 8938307"/>
              <a:gd name="connsiteY8687" fmla="*/ 18016 h 2993922"/>
              <a:gd name="connsiteX8688" fmla="*/ 317712 w 8938307"/>
              <a:gd name="connsiteY8688" fmla="*/ 39197 h 2993922"/>
              <a:gd name="connsiteX8689" fmla="*/ 370664 w 8938307"/>
              <a:gd name="connsiteY8689" fmla="*/ 49787 h 2993922"/>
              <a:gd name="connsiteX8690" fmla="*/ 375959 w 8938307"/>
              <a:gd name="connsiteY8690" fmla="*/ 55083 h 2993922"/>
              <a:gd name="connsiteX8691" fmla="*/ 402435 w 8938307"/>
              <a:gd name="connsiteY8691" fmla="*/ 60378 h 2993922"/>
              <a:gd name="connsiteX8692" fmla="*/ 413026 w 8938307"/>
              <a:gd name="connsiteY8692" fmla="*/ 60378 h 2993922"/>
              <a:gd name="connsiteX8693" fmla="*/ 402435 w 8938307"/>
              <a:gd name="connsiteY8693" fmla="*/ 44493 h 2993922"/>
              <a:gd name="connsiteX8694" fmla="*/ 381254 w 8938307"/>
              <a:gd name="connsiteY8694" fmla="*/ 49787 h 2993922"/>
              <a:gd name="connsiteX8695" fmla="*/ 370664 w 8938307"/>
              <a:gd name="connsiteY8695" fmla="*/ 49787 h 2993922"/>
              <a:gd name="connsiteX8696" fmla="*/ 370664 w 8938307"/>
              <a:gd name="connsiteY8696" fmla="*/ 39197 h 2993922"/>
              <a:gd name="connsiteX8697" fmla="*/ 338893 w 8938307"/>
              <a:gd name="connsiteY8697" fmla="*/ 18016 h 2993922"/>
              <a:gd name="connsiteX8698" fmla="*/ 328302 w 8938307"/>
              <a:gd name="connsiteY8698" fmla="*/ 12721 h 2993922"/>
              <a:gd name="connsiteX8699" fmla="*/ 317712 w 8938307"/>
              <a:gd name="connsiteY8699" fmla="*/ 7426 h 2993922"/>
              <a:gd name="connsiteX8700" fmla="*/ 312416 w 8938307"/>
              <a:gd name="connsiteY8700" fmla="*/ 7426 h 2993922"/>
              <a:gd name="connsiteX8701" fmla="*/ 285940 w 8938307"/>
              <a:gd name="connsiteY8701" fmla="*/ 0 h 2993922"/>
              <a:gd name="connsiteX8702" fmla="*/ 296531 w 8938307"/>
              <a:gd name="connsiteY8702" fmla="*/ 0 h 2993922"/>
              <a:gd name="connsiteX8703" fmla="*/ 296531 w 8938307"/>
              <a:gd name="connsiteY8703" fmla="*/ 7426 h 2993922"/>
              <a:gd name="connsiteX8704" fmla="*/ 285940 w 8938307"/>
              <a:gd name="connsiteY8704" fmla="*/ 7426 h 2993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</a:cxnLst>
            <a:rect l="l" t="t" r="r" b="b"/>
            <a:pathLst>
              <a:path w="8938307" h="2993922">
                <a:moveTo>
                  <a:pt x="6841406" y="2962151"/>
                </a:moveTo>
                <a:cubicBezTo>
                  <a:pt x="6883766" y="2969212"/>
                  <a:pt x="6912008" y="2979803"/>
                  <a:pt x="6926129" y="2993922"/>
                </a:cubicBezTo>
                <a:lnTo>
                  <a:pt x="6862587" y="2983332"/>
                </a:lnTo>
                <a:cubicBezTo>
                  <a:pt x="6855525" y="2976272"/>
                  <a:pt x="6848466" y="2969212"/>
                  <a:pt x="6841406" y="2962151"/>
                </a:cubicBezTo>
                <a:close/>
                <a:moveTo>
                  <a:pt x="7961341" y="2893314"/>
                </a:moveTo>
                <a:cubicBezTo>
                  <a:pt x="7963107" y="2893314"/>
                  <a:pt x="7963990" y="2895079"/>
                  <a:pt x="7963990" y="2898609"/>
                </a:cubicBezTo>
                <a:lnTo>
                  <a:pt x="7953398" y="2898609"/>
                </a:lnTo>
                <a:cubicBezTo>
                  <a:pt x="7956929" y="2895079"/>
                  <a:pt x="7959576" y="2893314"/>
                  <a:pt x="7961341" y="2893314"/>
                </a:cubicBezTo>
                <a:close/>
                <a:moveTo>
                  <a:pt x="7625096" y="2845657"/>
                </a:moveTo>
                <a:lnTo>
                  <a:pt x="7667457" y="2845657"/>
                </a:lnTo>
                <a:lnTo>
                  <a:pt x="7667457" y="2856247"/>
                </a:lnTo>
                <a:cubicBezTo>
                  <a:pt x="7660396" y="2856247"/>
                  <a:pt x="7653338" y="2856247"/>
                  <a:pt x="7646278" y="2856247"/>
                </a:cubicBezTo>
                <a:cubicBezTo>
                  <a:pt x="7639216" y="2849187"/>
                  <a:pt x="7632156" y="2845657"/>
                  <a:pt x="7625096" y="2845657"/>
                </a:cubicBezTo>
                <a:close/>
                <a:moveTo>
                  <a:pt x="7572144" y="2835066"/>
                </a:moveTo>
                <a:lnTo>
                  <a:pt x="7593326" y="2835066"/>
                </a:lnTo>
                <a:lnTo>
                  <a:pt x="7593326" y="2845657"/>
                </a:lnTo>
                <a:close/>
                <a:moveTo>
                  <a:pt x="7752182" y="2750343"/>
                </a:moveTo>
                <a:lnTo>
                  <a:pt x="7773361" y="2760933"/>
                </a:lnTo>
                <a:lnTo>
                  <a:pt x="7815724" y="2771524"/>
                </a:lnTo>
                <a:cubicBezTo>
                  <a:pt x="7829844" y="2778585"/>
                  <a:pt x="7845729" y="2787410"/>
                  <a:pt x="7863380" y="2798000"/>
                </a:cubicBezTo>
                <a:cubicBezTo>
                  <a:pt x="7881031" y="2808591"/>
                  <a:pt x="7907508" y="2820947"/>
                  <a:pt x="7942808" y="2835066"/>
                </a:cubicBezTo>
                <a:cubicBezTo>
                  <a:pt x="7985171" y="2856247"/>
                  <a:pt x="8020471" y="2873899"/>
                  <a:pt x="8048712" y="2888018"/>
                </a:cubicBezTo>
                <a:cubicBezTo>
                  <a:pt x="8062833" y="2888018"/>
                  <a:pt x="8078719" y="2895080"/>
                  <a:pt x="8096369" y="2909199"/>
                </a:cubicBezTo>
                <a:cubicBezTo>
                  <a:pt x="8114020" y="2923320"/>
                  <a:pt x="8124610" y="2930380"/>
                  <a:pt x="8128141" y="2930380"/>
                </a:cubicBezTo>
                <a:cubicBezTo>
                  <a:pt x="8131671" y="2930380"/>
                  <a:pt x="8133435" y="2933911"/>
                  <a:pt x="8133435" y="2940970"/>
                </a:cubicBezTo>
                <a:cubicBezTo>
                  <a:pt x="8133435" y="2948032"/>
                  <a:pt x="8133435" y="2955091"/>
                  <a:pt x="8133435" y="2962151"/>
                </a:cubicBezTo>
                <a:lnTo>
                  <a:pt x="8122846" y="2951561"/>
                </a:lnTo>
                <a:cubicBezTo>
                  <a:pt x="8115785" y="2951561"/>
                  <a:pt x="8110490" y="2949797"/>
                  <a:pt x="8106960" y="2946266"/>
                </a:cubicBezTo>
                <a:cubicBezTo>
                  <a:pt x="8103431" y="2942736"/>
                  <a:pt x="8101664" y="2940970"/>
                  <a:pt x="8101664" y="2940970"/>
                </a:cubicBezTo>
                <a:lnTo>
                  <a:pt x="8080483" y="2940970"/>
                </a:lnTo>
                <a:cubicBezTo>
                  <a:pt x="8080483" y="2933911"/>
                  <a:pt x="8073423" y="2926851"/>
                  <a:pt x="8059302" y="2919791"/>
                </a:cubicBezTo>
                <a:cubicBezTo>
                  <a:pt x="8045183" y="2912730"/>
                  <a:pt x="8036356" y="2909199"/>
                  <a:pt x="8032827" y="2909199"/>
                </a:cubicBezTo>
                <a:cubicBezTo>
                  <a:pt x="8029298" y="2909199"/>
                  <a:pt x="8029298" y="2910965"/>
                  <a:pt x="8032827" y="2914495"/>
                </a:cubicBezTo>
                <a:cubicBezTo>
                  <a:pt x="8036356" y="2918024"/>
                  <a:pt x="8038123" y="2921555"/>
                  <a:pt x="8038123" y="2925085"/>
                </a:cubicBezTo>
                <a:cubicBezTo>
                  <a:pt x="8038123" y="2928616"/>
                  <a:pt x="8029298" y="2923320"/>
                  <a:pt x="8011646" y="2909199"/>
                </a:cubicBezTo>
                <a:cubicBezTo>
                  <a:pt x="7993994" y="2895080"/>
                  <a:pt x="7985171" y="2884489"/>
                  <a:pt x="7985171" y="2877428"/>
                </a:cubicBezTo>
                <a:cubicBezTo>
                  <a:pt x="7985171" y="2870368"/>
                  <a:pt x="7963990" y="2859778"/>
                  <a:pt x="7921627" y="2845657"/>
                </a:cubicBezTo>
                <a:lnTo>
                  <a:pt x="7889856" y="2824476"/>
                </a:lnTo>
                <a:cubicBezTo>
                  <a:pt x="7889856" y="2824476"/>
                  <a:pt x="7886327" y="2824476"/>
                  <a:pt x="7879267" y="2824476"/>
                </a:cubicBezTo>
                <a:cubicBezTo>
                  <a:pt x="7872205" y="2824476"/>
                  <a:pt x="7868675" y="2824476"/>
                  <a:pt x="7868675" y="2824476"/>
                </a:cubicBezTo>
                <a:lnTo>
                  <a:pt x="7847494" y="2813885"/>
                </a:lnTo>
                <a:lnTo>
                  <a:pt x="7836904" y="2813885"/>
                </a:lnTo>
                <a:lnTo>
                  <a:pt x="7826313" y="2803295"/>
                </a:lnTo>
                <a:cubicBezTo>
                  <a:pt x="7826313" y="2803295"/>
                  <a:pt x="7822784" y="2803295"/>
                  <a:pt x="7815724" y="2803295"/>
                </a:cubicBezTo>
                <a:lnTo>
                  <a:pt x="7783952" y="2782114"/>
                </a:lnTo>
                <a:close/>
                <a:moveTo>
                  <a:pt x="6068305" y="2739753"/>
                </a:moveTo>
                <a:lnTo>
                  <a:pt x="6089486" y="2750343"/>
                </a:lnTo>
                <a:cubicBezTo>
                  <a:pt x="6082426" y="2750343"/>
                  <a:pt x="6077130" y="2748578"/>
                  <a:pt x="6073601" y="2745048"/>
                </a:cubicBezTo>
                <a:cubicBezTo>
                  <a:pt x="6070072" y="2741518"/>
                  <a:pt x="6068305" y="2739753"/>
                  <a:pt x="6068305" y="2739753"/>
                </a:cubicBezTo>
                <a:close/>
                <a:moveTo>
                  <a:pt x="7709820" y="2729162"/>
                </a:moveTo>
                <a:lnTo>
                  <a:pt x="7731000" y="2739753"/>
                </a:lnTo>
                <a:cubicBezTo>
                  <a:pt x="7738060" y="2746814"/>
                  <a:pt x="7738060" y="2750343"/>
                  <a:pt x="7731000" y="2750343"/>
                </a:cubicBezTo>
                <a:lnTo>
                  <a:pt x="7720409" y="2739753"/>
                </a:lnTo>
                <a:cubicBezTo>
                  <a:pt x="7720409" y="2739753"/>
                  <a:pt x="7718644" y="2737989"/>
                  <a:pt x="7715115" y="2734458"/>
                </a:cubicBezTo>
                <a:cubicBezTo>
                  <a:pt x="7711586" y="2730928"/>
                  <a:pt x="7709820" y="2729162"/>
                  <a:pt x="7709820" y="2729162"/>
                </a:cubicBezTo>
                <a:close/>
                <a:moveTo>
                  <a:pt x="7699230" y="2707981"/>
                </a:moveTo>
                <a:lnTo>
                  <a:pt x="7709820" y="2718572"/>
                </a:lnTo>
                <a:lnTo>
                  <a:pt x="7699230" y="2718572"/>
                </a:lnTo>
                <a:close/>
                <a:moveTo>
                  <a:pt x="5983582" y="2707981"/>
                </a:moveTo>
                <a:lnTo>
                  <a:pt x="5994172" y="2707981"/>
                </a:lnTo>
                <a:lnTo>
                  <a:pt x="6068305" y="2739753"/>
                </a:lnTo>
                <a:cubicBezTo>
                  <a:pt x="6061245" y="2746814"/>
                  <a:pt x="6033005" y="2736224"/>
                  <a:pt x="5983582" y="2707981"/>
                </a:cubicBezTo>
                <a:close/>
                <a:moveTo>
                  <a:pt x="7656867" y="2697391"/>
                </a:moveTo>
                <a:cubicBezTo>
                  <a:pt x="7663928" y="2697391"/>
                  <a:pt x="7667457" y="2699157"/>
                  <a:pt x="7667457" y="2702687"/>
                </a:cubicBezTo>
                <a:cubicBezTo>
                  <a:pt x="7667457" y="2706216"/>
                  <a:pt x="7669223" y="2707981"/>
                  <a:pt x="7672752" y="2707981"/>
                </a:cubicBezTo>
                <a:cubicBezTo>
                  <a:pt x="7676282" y="2707981"/>
                  <a:pt x="7681578" y="2711512"/>
                  <a:pt x="7688638" y="2718572"/>
                </a:cubicBezTo>
                <a:lnTo>
                  <a:pt x="7688638" y="2729162"/>
                </a:lnTo>
                <a:cubicBezTo>
                  <a:pt x="7688638" y="2729162"/>
                  <a:pt x="7686874" y="2729162"/>
                  <a:pt x="7683344" y="2729162"/>
                </a:cubicBezTo>
                <a:cubicBezTo>
                  <a:pt x="7679813" y="2729162"/>
                  <a:pt x="7678048" y="2725633"/>
                  <a:pt x="7678048" y="2718572"/>
                </a:cubicBezTo>
                <a:cubicBezTo>
                  <a:pt x="7670986" y="2718572"/>
                  <a:pt x="7663928" y="2715043"/>
                  <a:pt x="7656867" y="2707981"/>
                </a:cubicBezTo>
                <a:close/>
                <a:moveTo>
                  <a:pt x="6290704" y="2665620"/>
                </a:moveTo>
                <a:lnTo>
                  <a:pt x="6301294" y="2665620"/>
                </a:lnTo>
                <a:cubicBezTo>
                  <a:pt x="6315414" y="2672681"/>
                  <a:pt x="6322476" y="2676210"/>
                  <a:pt x="6322476" y="2676210"/>
                </a:cubicBezTo>
                <a:lnTo>
                  <a:pt x="6311884" y="2676210"/>
                </a:lnTo>
                <a:lnTo>
                  <a:pt x="6290704" y="2676210"/>
                </a:lnTo>
                <a:close/>
                <a:moveTo>
                  <a:pt x="6555464" y="2602077"/>
                </a:moveTo>
                <a:lnTo>
                  <a:pt x="6555464" y="2612668"/>
                </a:lnTo>
                <a:cubicBezTo>
                  <a:pt x="6548403" y="2612668"/>
                  <a:pt x="6544874" y="2612668"/>
                  <a:pt x="6544874" y="2612668"/>
                </a:cubicBezTo>
                <a:cubicBezTo>
                  <a:pt x="6544874" y="2605608"/>
                  <a:pt x="6548403" y="2602077"/>
                  <a:pt x="6555464" y="2602077"/>
                </a:cubicBezTo>
                <a:close/>
                <a:moveTo>
                  <a:pt x="7434468" y="2591487"/>
                </a:moveTo>
                <a:lnTo>
                  <a:pt x="7445059" y="2591487"/>
                </a:lnTo>
                <a:cubicBezTo>
                  <a:pt x="7452120" y="2598548"/>
                  <a:pt x="7453884" y="2602077"/>
                  <a:pt x="7450355" y="2602077"/>
                </a:cubicBezTo>
                <a:cubicBezTo>
                  <a:pt x="7446824" y="2602077"/>
                  <a:pt x="7441530" y="2598548"/>
                  <a:pt x="7434468" y="2591487"/>
                </a:cubicBezTo>
                <a:close/>
                <a:moveTo>
                  <a:pt x="6904948" y="2591487"/>
                </a:moveTo>
                <a:cubicBezTo>
                  <a:pt x="6912008" y="2591487"/>
                  <a:pt x="6922600" y="2595018"/>
                  <a:pt x="6936718" y="2602077"/>
                </a:cubicBezTo>
                <a:cubicBezTo>
                  <a:pt x="6943780" y="2602077"/>
                  <a:pt x="6949074" y="2602077"/>
                  <a:pt x="6952604" y="2602077"/>
                </a:cubicBezTo>
                <a:cubicBezTo>
                  <a:pt x="6956135" y="2602077"/>
                  <a:pt x="6957900" y="2602077"/>
                  <a:pt x="6957900" y="2602077"/>
                </a:cubicBezTo>
                <a:lnTo>
                  <a:pt x="6957900" y="2612668"/>
                </a:lnTo>
                <a:lnTo>
                  <a:pt x="6968491" y="2612668"/>
                </a:lnTo>
                <a:cubicBezTo>
                  <a:pt x="6968491" y="2612668"/>
                  <a:pt x="6973785" y="2612668"/>
                  <a:pt x="6984376" y="2612668"/>
                </a:cubicBezTo>
                <a:cubicBezTo>
                  <a:pt x="6994966" y="2612668"/>
                  <a:pt x="7003792" y="2612668"/>
                  <a:pt x="7010852" y="2612668"/>
                </a:cubicBezTo>
                <a:lnTo>
                  <a:pt x="7053214" y="2633849"/>
                </a:lnTo>
                <a:lnTo>
                  <a:pt x="7084985" y="2633849"/>
                </a:lnTo>
                <a:cubicBezTo>
                  <a:pt x="7092045" y="2633849"/>
                  <a:pt x="7095574" y="2637379"/>
                  <a:pt x="7095574" y="2644439"/>
                </a:cubicBezTo>
                <a:lnTo>
                  <a:pt x="7116756" y="2644439"/>
                </a:lnTo>
                <a:cubicBezTo>
                  <a:pt x="7123818" y="2644439"/>
                  <a:pt x="7127347" y="2647970"/>
                  <a:pt x="7127347" y="2655029"/>
                </a:cubicBezTo>
                <a:lnTo>
                  <a:pt x="7116756" y="2655029"/>
                </a:lnTo>
                <a:lnTo>
                  <a:pt x="7053214" y="2644439"/>
                </a:lnTo>
                <a:lnTo>
                  <a:pt x="7063804" y="2655029"/>
                </a:lnTo>
                <a:lnTo>
                  <a:pt x="7053214" y="2655029"/>
                </a:lnTo>
                <a:lnTo>
                  <a:pt x="7063804" y="2665620"/>
                </a:lnTo>
                <a:cubicBezTo>
                  <a:pt x="7084985" y="2665620"/>
                  <a:pt x="7095574" y="2663856"/>
                  <a:pt x="7095574" y="2660325"/>
                </a:cubicBezTo>
                <a:cubicBezTo>
                  <a:pt x="7095574" y="2656795"/>
                  <a:pt x="7097341" y="2655029"/>
                  <a:pt x="7100870" y="2655029"/>
                </a:cubicBezTo>
                <a:cubicBezTo>
                  <a:pt x="7104400" y="2655029"/>
                  <a:pt x="7102636" y="2658560"/>
                  <a:pt x="7095574" y="2665620"/>
                </a:cubicBezTo>
                <a:lnTo>
                  <a:pt x="7106166" y="2676210"/>
                </a:lnTo>
                <a:lnTo>
                  <a:pt x="7063804" y="2676210"/>
                </a:lnTo>
                <a:cubicBezTo>
                  <a:pt x="7035562" y="2676210"/>
                  <a:pt x="7017914" y="2672681"/>
                  <a:pt x="7010852" y="2665620"/>
                </a:cubicBezTo>
                <a:cubicBezTo>
                  <a:pt x="7010852" y="2665620"/>
                  <a:pt x="7010852" y="2662091"/>
                  <a:pt x="7010852" y="2655029"/>
                </a:cubicBezTo>
                <a:lnTo>
                  <a:pt x="7021443" y="2644439"/>
                </a:lnTo>
                <a:cubicBezTo>
                  <a:pt x="7021443" y="2644439"/>
                  <a:pt x="7019677" y="2644439"/>
                  <a:pt x="7016148" y="2644439"/>
                </a:cubicBezTo>
                <a:cubicBezTo>
                  <a:pt x="7012618" y="2644439"/>
                  <a:pt x="7007322" y="2644439"/>
                  <a:pt x="7000262" y="2644439"/>
                </a:cubicBezTo>
                <a:lnTo>
                  <a:pt x="6989670" y="2644439"/>
                </a:lnTo>
                <a:lnTo>
                  <a:pt x="6989670" y="2655029"/>
                </a:lnTo>
                <a:lnTo>
                  <a:pt x="6979081" y="2644439"/>
                </a:lnTo>
                <a:cubicBezTo>
                  <a:pt x="6979081" y="2630318"/>
                  <a:pt x="6975552" y="2626789"/>
                  <a:pt x="6968491" y="2633849"/>
                </a:cubicBezTo>
                <a:lnTo>
                  <a:pt x="6947310" y="2644439"/>
                </a:lnTo>
                <a:lnTo>
                  <a:pt x="6936718" y="2633849"/>
                </a:lnTo>
                <a:lnTo>
                  <a:pt x="6904948" y="2633849"/>
                </a:lnTo>
                <a:cubicBezTo>
                  <a:pt x="6904948" y="2633849"/>
                  <a:pt x="6903183" y="2633849"/>
                  <a:pt x="6899652" y="2633849"/>
                </a:cubicBezTo>
                <a:cubicBezTo>
                  <a:pt x="6896122" y="2633849"/>
                  <a:pt x="6890828" y="2633849"/>
                  <a:pt x="6883766" y="2633849"/>
                </a:cubicBezTo>
                <a:cubicBezTo>
                  <a:pt x="6869648" y="2633849"/>
                  <a:pt x="6862587" y="2637379"/>
                  <a:pt x="6862587" y="2644439"/>
                </a:cubicBezTo>
                <a:lnTo>
                  <a:pt x="6873177" y="2644439"/>
                </a:lnTo>
                <a:cubicBezTo>
                  <a:pt x="6880237" y="2644439"/>
                  <a:pt x="6880237" y="2646205"/>
                  <a:pt x="6873177" y="2649735"/>
                </a:cubicBezTo>
                <a:cubicBezTo>
                  <a:pt x="6866116" y="2653264"/>
                  <a:pt x="6857292" y="2653264"/>
                  <a:pt x="6846700" y="2649735"/>
                </a:cubicBezTo>
                <a:cubicBezTo>
                  <a:pt x="6836110" y="2646205"/>
                  <a:pt x="6820224" y="2640910"/>
                  <a:pt x="6799044" y="2633849"/>
                </a:cubicBezTo>
                <a:cubicBezTo>
                  <a:pt x="6777862" y="2626789"/>
                  <a:pt x="6767272" y="2619727"/>
                  <a:pt x="6767272" y="2612668"/>
                </a:cubicBezTo>
                <a:lnTo>
                  <a:pt x="6799044" y="2623258"/>
                </a:lnTo>
                <a:cubicBezTo>
                  <a:pt x="6806104" y="2630318"/>
                  <a:pt x="6811400" y="2632083"/>
                  <a:pt x="6814929" y="2628554"/>
                </a:cubicBezTo>
                <a:cubicBezTo>
                  <a:pt x="6818458" y="2625024"/>
                  <a:pt x="6823754" y="2626789"/>
                  <a:pt x="6830814" y="2633849"/>
                </a:cubicBezTo>
                <a:cubicBezTo>
                  <a:pt x="6837876" y="2626789"/>
                  <a:pt x="6841406" y="2623258"/>
                  <a:pt x="6841406" y="2623258"/>
                </a:cubicBezTo>
                <a:cubicBezTo>
                  <a:pt x="6841406" y="2623258"/>
                  <a:pt x="6844936" y="2623258"/>
                  <a:pt x="6851996" y="2623258"/>
                </a:cubicBezTo>
                <a:cubicBezTo>
                  <a:pt x="6859056" y="2623258"/>
                  <a:pt x="6862587" y="2623258"/>
                  <a:pt x="6862587" y="2623258"/>
                </a:cubicBezTo>
                <a:cubicBezTo>
                  <a:pt x="6876706" y="2623258"/>
                  <a:pt x="6883766" y="2621493"/>
                  <a:pt x="6883766" y="2617962"/>
                </a:cubicBezTo>
                <a:cubicBezTo>
                  <a:pt x="6883766" y="2614433"/>
                  <a:pt x="6885532" y="2609137"/>
                  <a:pt x="6889062" y="2602077"/>
                </a:cubicBezTo>
                <a:cubicBezTo>
                  <a:pt x="6892592" y="2595018"/>
                  <a:pt x="6897888" y="2591487"/>
                  <a:pt x="6904948" y="2591487"/>
                </a:cubicBezTo>
                <a:close/>
                <a:moveTo>
                  <a:pt x="6230187" y="2586949"/>
                </a:moveTo>
                <a:lnTo>
                  <a:pt x="6237752" y="2602077"/>
                </a:lnTo>
                <a:cubicBezTo>
                  <a:pt x="6237752" y="2602077"/>
                  <a:pt x="6234222" y="2598548"/>
                  <a:pt x="6227161" y="2591487"/>
                </a:cubicBezTo>
                <a:close/>
                <a:moveTo>
                  <a:pt x="7265022" y="2580897"/>
                </a:moveTo>
                <a:lnTo>
                  <a:pt x="7275612" y="2580897"/>
                </a:lnTo>
                <a:lnTo>
                  <a:pt x="7286203" y="2591487"/>
                </a:lnTo>
                <a:lnTo>
                  <a:pt x="7307384" y="2591487"/>
                </a:lnTo>
                <a:cubicBezTo>
                  <a:pt x="7314444" y="2591487"/>
                  <a:pt x="7317974" y="2595018"/>
                  <a:pt x="7317974" y="2602077"/>
                </a:cubicBezTo>
                <a:cubicBezTo>
                  <a:pt x="7317974" y="2602077"/>
                  <a:pt x="7314444" y="2602077"/>
                  <a:pt x="7307384" y="2602077"/>
                </a:cubicBezTo>
                <a:lnTo>
                  <a:pt x="7275612" y="2591487"/>
                </a:lnTo>
                <a:close/>
                <a:moveTo>
                  <a:pt x="6227161" y="2580897"/>
                </a:moveTo>
                <a:cubicBezTo>
                  <a:pt x="6230692" y="2580897"/>
                  <a:pt x="6232457" y="2581780"/>
                  <a:pt x="6232457" y="2583544"/>
                </a:cubicBezTo>
                <a:lnTo>
                  <a:pt x="6230187" y="2586949"/>
                </a:lnTo>
                <a:close/>
                <a:moveTo>
                  <a:pt x="7529782" y="2570306"/>
                </a:moveTo>
                <a:cubicBezTo>
                  <a:pt x="7529782" y="2577366"/>
                  <a:pt x="7533312" y="2580897"/>
                  <a:pt x="7540374" y="2580897"/>
                </a:cubicBezTo>
                <a:cubicBezTo>
                  <a:pt x="7547434" y="2580897"/>
                  <a:pt x="7550963" y="2580897"/>
                  <a:pt x="7550963" y="2580897"/>
                </a:cubicBezTo>
                <a:lnTo>
                  <a:pt x="7540374" y="2591487"/>
                </a:lnTo>
                <a:lnTo>
                  <a:pt x="7540374" y="2602077"/>
                </a:lnTo>
                <a:lnTo>
                  <a:pt x="7529782" y="2602077"/>
                </a:lnTo>
                <a:lnTo>
                  <a:pt x="7519192" y="2591487"/>
                </a:lnTo>
                <a:lnTo>
                  <a:pt x="7508601" y="2591487"/>
                </a:lnTo>
                <a:cubicBezTo>
                  <a:pt x="7515663" y="2591487"/>
                  <a:pt x="7519192" y="2587956"/>
                  <a:pt x="7519192" y="2580897"/>
                </a:cubicBezTo>
                <a:close/>
                <a:moveTo>
                  <a:pt x="7455649" y="2570306"/>
                </a:moveTo>
                <a:cubicBezTo>
                  <a:pt x="7455649" y="2570306"/>
                  <a:pt x="7459178" y="2573837"/>
                  <a:pt x="7466240" y="2580897"/>
                </a:cubicBezTo>
                <a:lnTo>
                  <a:pt x="7455649" y="2580897"/>
                </a:lnTo>
                <a:close/>
                <a:moveTo>
                  <a:pt x="6979081" y="2570306"/>
                </a:moveTo>
                <a:cubicBezTo>
                  <a:pt x="6986141" y="2577366"/>
                  <a:pt x="7000262" y="2582662"/>
                  <a:pt x="7021443" y="2586192"/>
                </a:cubicBezTo>
                <a:cubicBezTo>
                  <a:pt x="7042622" y="2589722"/>
                  <a:pt x="7053214" y="2591487"/>
                  <a:pt x="7053214" y="2591487"/>
                </a:cubicBezTo>
                <a:lnTo>
                  <a:pt x="6989670" y="2591487"/>
                </a:lnTo>
                <a:close/>
                <a:moveTo>
                  <a:pt x="5994172" y="2570306"/>
                </a:moveTo>
                <a:cubicBezTo>
                  <a:pt x="6001234" y="2570306"/>
                  <a:pt x="6008293" y="2572071"/>
                  <a:pt x="6015353" y="2575602"/>
                </a:cubicBezTo>
                <a:cubicBezTo>
                  <a:pt x="6022414" y="2579131"/>
                  <a:pt x="6027709" y="2579131"/>
                  <a:pt x="6031238" y="2575602"/>
                </a:cubicBezTo>
                <a:cubicBezTo>
                  <a:pt x="6034768" y="2572071"/>
                  <a:pt x="6052420" y="2575602"/>
                  <a:pt x="6084190" y="2586192"/>
                </a:cubicBezTo>
                <a:cubicBezTo>
                  <a:pt x="6115962" y="2596783"/>
                  <a:pt x="6135378" y="2605608"/>
                  <a:pt x="6142438" y="2612668"/>
                </a:cubicBezTo>
                <a:cubicBezTo>
                  <a:pt x="6149498" y="2619727"/>
                  <a:pt x="6156558" y="2623258"/>
                  <a:pt x="6163620" y="2623258"/>
                </a:cubicBezTo>
                <a:cubicBezTo>
                  <a:pt x="6163620" y="2623258"/>
                  <a:pt x="6167149" y="2623258"/>
                  <a:pt x="6174209" y="2623258"/>
                </a:cubicBezTo>
                <a:cubicBezTo>
                  <a:pt x="6181270" y="2623258"/>
                  <a:pt x="6184800" y="2626789"/>
                  <a:pt x="6184800" y="2633849"/>
                </a:cubicBezTo>
                <a:cubicBezTo>
                  <a:pt x="6198920" y="2633849"/>
                  <a:pt x="6211276" y="2637379"/>
                  <a:pt x="6221866" y="2644439"/>
                </a:cubicBezTo>
                <a:cubicBezTo>
                  <a:pt x="6232457" y="2651500"/>
                  <a:pt x="6237752" y="2655029"/>
                  <a:pt x="6237752" y="2655029"/>
                </a:cubicBezTo>
                <a:cubicBezTo>
                  <a:pt x="6230690" y="2655029"/>
                  <a:pt x="6216572" y="2651500"/>
                  <a:pt x="6195390" y="2644439"/>
                </a:cubicBezTo>
                <a:cubicBezTo>
                  <a:pt x="6174209" y="2637379"/>
                  <a:pt x="6158324" y="2632083"/>
                  <a:pt x="6147734" y="2628554"/>
                </a:cubicBezTo>
                <a:cubicBezTo>
                  <a:pt x="6137142" y="2625024"/>
                  <a:pt x="6128318" y="2623258"/>
                  <a:pt x="6121257" y="2623258"/>
                </a:cubicBezTo>
                <a:cubicBezTo>
                  <a:pt x="6114197" y="2623258"/>
                  <a:pt x="6110668" y="2623258"/>
                  <a:pt x="6110668" y="2623258"/>
                </a:cubicBezTo>
                <a:lnTo>
                  <a:pt x="6100076" y="2612668"/>
                </a:lnTo>
                <a:lnTo>
                  <a:pt x="6078895" y="2602077"/>
                </a:lnTo>
                <a:cubicBezTo>
                  <a:pt x="6078895" y="2595018"/>
                  <a:pt x="6061245" y="2591487"/>
                  <a:pt x="6025943" y="2591487"/>
                </a:cubicBezTo>
                <a:close/>
                <a:moveTo>
                  <a:pt x="5983582" y="2570306"/>
                </a:moveTo>
                <a:lnTo>
                  <a:pt x="5994172" y="2580897"/>
                </a:lnTo>
                <a:cubicBezTo>
                  <a:pt x="5987112" y="2580897"/>
                  <a:pt x="5983582" y="2579131"/>
                  <a:pt x="5983582" y="2575602"/>
                </a:cubicBezTo>
                <a:cubicBezTo>
                  <a:pt x="5983582" y="2572071"/>
                  <a:pt x="5983582" y="2570306"/>
                  <a:pt x="5983582" y="2570306"/>
                </a:cubicBezTo>
                <a:close/>
                <a:moveTo>
                  <a:pt x="7159118" y="2559716"/>
                </a:moveTo>
                <a:lnTo>
                  <a:pt x="7176327" y="2561040"/>
                </a:lnTo>
                <a:cubicBezTo>
                  <a:pt x="7194861" y="2563687"/>
                  <a:pt x="7217366" y="2570306"/>
                  <a:pt x="7243841" y="2580897"/>
                </a:cubicBezTo>
                <a:lnTo>
                  <a:pt x="7222660" y="2580897"/>
                </a:lnTo>
                <a:cubicBezTo>
                  <a:pt x="7205010" y="2577366"/>
                  <a:pt x="7189124" y="2572953"/>
                  <a:pt x="7175004" y="2567659"/>
                </a:cubicBezTo>
                <a:close/>
                <a:moveTo>
                  <a:pt x="7688638" y="2538535"/>
                </a:moveTo>
                <a:lnTo>
                  <a:pt x="7699230" y="2538535"/>
                </a:lnTo>
                <a:lnTo>
                  <a:pt x="7688638" y="2549125"/>
                </a:lnTo>
                <a:close/>
                <a:moveTo>
                  <a:pt x="7275612" y="2538535"/>
                </a:moveTo>
                <a:cubicBezTo>
                  <a:pt x="7282674" y="2538535"/>
                  <a:pt x="7289732" y="2538535"/>
                  <a:pt x="7296793" y="2538535"/>
                </a:cubicBezTo>
                <a:lnTo>
                  <a:pt x="7360336" y="2549125"/>
                </a:lnTo>
                <a:cubicBezTo>
                  <a:pt x="7360336" y="2549125"/>
                  <a:pt x="7363866" y="2545596"/>
                  <a:pt x="7370926" y="2538535"/>
                </a:cubicBezTo>
                <a:lnTo>
                  <a:pt x="7381516" y="2549125"/>
                </a:lnTo>
                <a:lnTo>
                  <a:pt x="7402697" y="2559716"/>
                </a:lnTo>
                <a:cubicBezTo>
                  <a:pt x="7416818" y="2566775"/>
                  <a:pt x="7423878" y="2568541"/>
                  <a:pt x="7423878" y="2565010"/>
                </a:cubicBezTo>
                <a:cubicBezTo>
                  <a:pt x="7423878" y="2561481"/>
                  <a:pt x="7427408" y="2559716"/>
                  <a:pt x="7434468" y="2559716"/>
                </a:cubicBezTo>
                <a:cubicBezTo>
                  <a:pt x="7434468" y="2566775"/>
                  <a:pt x="7434468" y="2570306"/>
                  <a:pt x="7434468" y="2570306"/>
                </a:cubicBezTo>
                <a:cubicBezTo>
                  <a:pt x="7434468" y="2577366"/>
                  <a:pt x="7430938" y="2580897"/>
                  <a:pt x="7423878" y="2580897"/>
                </a:cubicBezTo>
                <a:cubicBezTo>
                  <a:pt x="7416818" y="2580897"/>
                  <a:pt x="7406226" y="2577366"/>
                  <a:pt x="7392107" y="2570306"/>
                </a:cubicBezTo>
                <a:cubicBezTo>
                  <a:pt x="7370926" y="2570306"/>
                  <a:pt x="7360336" y="2570306"/>
                  <a:pt x="7360336" y="2570306"/>
                </a:cubicBezTo>
                <a:close/>
                <a:moveTo>
                  <a:pt x="7116756" y="2538535"/>
                </a:moveTo>
                <a:cubicBezTo>
                  <a:pt x="7123818" y="2538535"/>
                  <a:pt x="7129112" y="2540300"/>
                  <a:pt x="7132641" y="2543831"/>
                </a:cubicBezTo>
                <a:cubicBezTo>
                  <a:pt x="7134406" y="2545596"/>
                  <a:pt x="7137496" y="2547801"/>
                  <a:pt x="7141909" y="2550449"/>
                </a:cubicBezTo>
                <a:lnTo>
                  <a:pt x="7159116" y="2559715"/>
                </a:lnTo>
                <a:lnTo>
                  <a:pt x="7137937" y="2549125"/>
                </a:lnTo>
                <a:lnTo>
                  <a:pt x="7116756" y="2549125"/>
                </a:lnTo>
                <a:close/>
                <a:moveTo>
                  <a:pt x="6629598" y="2538535"/>
                </a:moveTo>
                <a:lnTo>
                  <a:pt x="6650778" y="2549125"/>
                </a:lnTo>
                <a:lnTo>
                  <a:pt x="6682550" y="2549125"/>
                </a:lnTo>
                <a:cubicBezTo>
                  <a:pt x="6668429" y="2542066"/>
                  <a:pt x="6671958" y="2538535"/>
                  <a:pt x="6693140" y="2538535"/>
                </a:cubicBezTo>
                <a:lnTo>
                  <a:pt x="6703730" y="2538535"/>
                </a:lnTo>
                <a:cubicBezTo>
                  <a:pt x="6696669" y="2538535"/>
                  <a:pt x="6696669" y="2542066"/>
                  <a:pt x="6703730" y="2549125"/>
                </a:cubicBezTo>
                <a:lnTo>
                  <a:pt x="6777862" y="2570306"/>
                </a:lnTo>
                <a:cubicBezTo>
                  <a:pt x="6806104" y="2577366"/>
                  <a:pt x="6816696" y="2584427"/>
                  <a:pt x="6809634" y="2591487"/>
                </a:cubicBezTo>
                <a:lnTo>
                  <a:pt x="6820224" y="2591487"/>
                </a:lnTo>
                <a:cubicBezTo>
                  <a:pt x="6820224" y="2584427"/>
                  <a:pt x="6829050" y="2584427"/>
                  <a:pt x="6846700" y="2591487"/>
                </a:cubicBezTo>
                <a:cubicBezTo>
                  <a:pt x="6864352" y="2598548"/>
                  <a:pt x="6873177" y="2602077"/>
                  <a:pt x="6873177" y="2602077"/>
                </a:cubicBezTo>
                <a:lnTo>
                  <a:pt x="6809634" y="2602077"/>
                </a:lnTo>
                <a:cubicBezTo>
                  <a:pt x="6802573" y="2595018"/>
                  <a:pt x="6793748" y="2591487"/>
                  <a:pt x="6783158" y="2591487"/>
                </a:cubicBezTo>
                <a:cubicBezTo>
                  <a:pt x="6772568" y="2591487"/>
                  <a:pt x="6763743" y="2595018"/>
                  <a:pt x="6756682" y="2602077"/>
                </a:cubicBezTo>
                <a:cubicBezTo>
                  <a:pt x="6749621" y="2602077"/>
                  <a:pt x="6742562" y="2602077"/>
                  <a:pt x="6735502" y="2602077"/>
                </a:cubicBezTo>
                <a:cubicBezTo>
                  <a:pt x="6721381" y="2602077"/>
                  <a:pt x="6714320" y="2603842"/>
                  <a:pt x="6714320" y="2607373"/>
                </a:cubicBezTo>
                <a:cubicBezTo>
                  <a:pt x="6714320" y="2610904"/>
                  <a:pt x="6710791" y="2612668"/>
                  <a:pt x="6703730" y="2612668"/>
                </a:cubicBezTo>
                <a:lnTo>
                  <a:pt x="6693140" y="2602077"/>
                </a:lnTo>
                <a:cubicBezTo>
                  <a:pt x="6693140" y="2595018"/>
                  <a:pt x="6689610" y="2591487"/>
                  <a:pt x="6682550" y="2591487"/>
                </a:cubicBezTo>
                <a:lnTo>
                  <a:pt x="6682550" y="2580897"/>
                </a:lnTo>
                <a:cubicBezTo>
                  <a:pt x="6675488" y="2580897"/>
                  <a:pt x="6671958" y="2577366"/>
                  <a:pt x="6671958" y="2570306"/>
                </a:cubicBezTo>
                <a:cubicBezTo>
                  <a:pt x="6671958" y="2570306"/>
                  <a:pt x="6668429" y="2570306"/>
                  <a:pt x="6661368" y="2570306"/>
                </a:cubicBezTo>
                <a:lnTo>
                  <a:pt x="6640188" y="2549125"/>
                </a:lnTo>
                <a:close/>
                <a:moveTo>
                  <a:pt x="6078895" y="2538535"/>
                </a:moveTo>
                <a:lnTo>
                  <a:pt x="6110668" y="2559716"/>
                </a:lnTo>
                <a:cubicBezTo>
                  <a:pt x="6124786" y="2573837"/>
                  <a:pt x="6131847" y="2573837"/>
                  <a:pt x="6131847" y="2559716"/>
                </a:cubicBezTo>
                <a:cubicBezTo>
                  <a:pt x="6131847" y="2559716"/>
                  <a:pt x="6137142" y="2559716"/>
                  <a:pt x="6147734" y="2559716"/>
                </a:cubicBezTo>
                <a:cubicBezTo>
                  <a:pt x="6158324" y="2559716"/>
                  <a:pt x="6167149" y="2559716"/>
                  <a:pt x="6174209" y="2559716"/>
                </a:cubicBezTo>
                <a:lnTo>
                  <a:pt x="6163620" y="2570306"/>
                </a:lnTo>
                <a:cubicBezTo>
                  <a:pt x="6156558" y="2570306"/>
                  <a:pt x="6151264" y="2572071"/>
                  <a:pt x="6147734" y="2575602"/>
                </a:cubicBezTo>
                <a:cubicBezTo>
                  <a:pt x="6144204" y="2579131"/>
                  <a:pt x="6142438" y="2580897"/>
                  <a:pt x="6142438" y="2580897"/>
                </a:cubicBezTo>
                <a:cubicBezTo>
                  <a:pt x="6135378" y="2573837"/>
                  <a:pt x="6131847" y="2573837"/>
                  <a:pt x="6131847" y="2580897"/>
                </a:cubicBezTo>
                <a:lnTo>
                  <a:pt x="6110668" y="2570306"/>
                </a:lnTo>
                <a:cubicBezTo>
                  <a:pt x="6103606" y="2563246"/>
                  <a:pt x="6100076" y="2559716"/>
                  <a:pt x="6100076" y="2559716"/>
                </a:cubicBezTo>
                <a:close/>
                <a:moveTo>
                  <a:pt x="5326977" y="2538535"/>
                </a:moveTo>
                <a:lnTo>
                  <a:pt x="5337566" y="2538535"/>
                </a:lnTo>
                <a:lnTo>
                  <a:pt x="5358748" y="2549125"/>
                </a:lnTo>
                <a:cubicBezTo>
                  <a:pt x="5344627" y="2549125"/>
                  <a:pt x="5334037" y="2545596"/>
                  <a:pt x="5326977" y="2538535"/>
                </a:cubicBezTo>
                <a:close/>
                <a:moveTo>
                  <a:pt x="6280114" y="2527944"/>
                </a:moveTo>
                <a:lnTo>
                  <a:pt x="6311884" y="2538535"/>
                </a:lnTo>
                <a:cubicBezTo>
                  <a:pt x="6304824" y="2545596"/>
                  <a:pt x="6297765" y="2545596"/>
                  <a:pt x="6290704" y="2538535"/>
                </a:cubicBezTo>
                <a:close/>
                <a:moveTo>
                  <a:pt x="7434468" y="2517354"/>
                </a:moveTo>
                <a:cubicBezTo>
                  <a:pt x="7448588" y="2517354"/>
                  <a:pt x="7448588" y="2524414"/>
                  <a:pt x="7434468" y="2538535"/>
                </a:cubicBezTo>
                <a:cubicBezTo>
                  <a:pt x="7427408" y="2538535"/>
                  <a:pt x="7423878" y="2535004"/>
                  <a:pt x="7423878" y="2527944"/>
                </a:cubicBezTo>
                <a:cubicBezTo>
                  <a:pt x="7423878" y="2520885"/>
                  <a:pt x="7427408" y="2517354"/>
                  <a:pt x="7434468" y="2517354"/>
                </a:cubicBezTo>
                <a:close/>
                <a:moveTo>
                  <a:pt x="6343656" y="2517354"/>
                </a:moveTo>
                <a:lnTo>
                  <a:pt x="6354246" y="2527944"/>
                </a:lnTo>
                <a:cubicBezTo>
                  <a:pt x="6354246" y="2527944"/>
                  <a:pt x="6350717" y="2527944"/>
                  <a:pt x="6343656" y="2527944"/>
                </a:cubicBezTo>
                <a:cubicBezTo>
                  <a:pt x="6343656" y="2520885"/>
                  <a:pt x="6343656" y="2517354"/>
                  <a:pt x="6343656" y="2517354"/>
                </a:cubicBezTo>
                <a:close/>
                <a:moveTo>
                  <a:pt x="7159118" y="2506764"/>
                </a:moveTo>
                <a:cubicBezTo>
                  <a:pt x="7166178" y="2506764"/>
                  <a:pt x="7169708" y="2506764"/>
                  <a:pt x="7169708" y="2506764"/>
                </a:cubicBezTo>
                <a:cubicBezTo>
                  <a:pt x="7169708" y="2506764"/>
                  <a:pt x="7173238" y="2506764"/>
                  <a:pt x="7180299" y="2506764"/>
                </a:cubicBezTo>
                <a:lnTo>
                  <a:pt x="7169708" y="2517354"/>
                </a:lnTo>
                <a:close/>
                <a:moveTo>
                  <a:pt x="7053214" y="2506764"/>
                </a:moveTo>
                <a:lnTo>
                  <a:pt x="7074395" y="2517354"/>
                </a:lnTo>
                <a:cubicBezTo>
                  <a:pt x="7074395" y="2517354"/>
                  <a:pt x="7077924" y="2520885"/>
                  <a:pt x="7084985" y="2527944"/>
                </a:cubicBezTo>
                <a:lnTo>
                  <a:pt x="7074395" y="2527944"/>
                </a:lnTo>
                <a:lnTo>
                  <a:pt x="7063804" y="2527944"/>
                </a:lnTo>
                <a:cubicBezTo>
                  <a:pt x="7056744" y="2527944"/>
                  <a:pt x="7049684" y="2527944"/>
                  <a:pt x="7042622" y="2527944"/>
                </a:cubicBezTo>
                <a:cubicBezTo>
                  <a:pt x="7035562" y="2527944"/>
                  <a:pt x="7032033" y="2527944"/>
                  <a:pt x="7032033" y="2527944"/>
                </a:cubicBezTo>
                <a:lnTo>
                  <a:pt x="7021443" y="2538535"/>
                </a:lnTo>
                <a:lnTo>
                  <a:pt x="7010852" y="2527944"/>
                </a:lnTo>
                <a:cubicBezTo>
                  <a:pt x="7010852" y="2527944"/>
                  <a:pt x="7014381" y="2527944"/>
                  <a:pt x="7021443" y="2527944"/>
                </a:cubicBezTo>
                <a:cubicBezTo>
                  <a:pt x="7028504" y="2527944"/>
                  <a:pt x="7035562" y="2524414"/>
                  <a:pt x="7042622" y="2517354"/>
                </a:cubicBezTo>
                <a:cubicBezTo>
                  <a:pt x="7049684" y="2510294"/>
                  <a:pt x="7053214" y="2506764"/>
                  <a:pt x="7053214" y="2506764"/>
                </a:cubicBezTo>
                <a:close/>
                <a:moveTo>
                  <a:pt x="6830814" y="2506764"/>
                </a:moveTo>
                <a:cubicBezTo>
                  <a:pt x="6837876" y="2506764"/>
                  <a:pt x="6844936" y="2506764"/>
                  <a:pt x="6851996" y="2506764"/>
                </a:cubicBezTo>
                <a:lnTo>
                  <a:pt x="6851996" y="2517354"/>
                </a:lnTo>
                <a:cubicBezTo>
                  <a:pt x="6844936" y="2517354"/>
                  <a:pt x="6837876" y="2513823"/>
                  <a:pt x="6830814" y="2506764"/>
                </a:cubicBezTo>
                <a:close/>
                <a:moveTo>
                  <a:pt x="6205980" y="2506764"/>
                </a:moveTo>
                <a:lnTo>
                  <a:pt x="6216572" y="2506764"/>
                </a:lnTo>
                <a:cubicBezTo>
                  <a:pt x="6230690" y="2506764"/>
                  <a:pt x="6237752" y="2510294"/>
                  <a:pt x="6237752" y="2517354"/>
                </a:cubicBezTo>
                <a:cubicBezTo>
                  <a:pt x="6223632" y="2517354"/>
                  <a:pt x="6213042" y="2513823"/>
                  <a:pt x="6205980" y="2506764"/>
                </a:cubicBezTo>
                <a:close/>
                <a:moveTo>
                  <a:pt x="8080483" y="2496173"/>
                </a:moveTo>
                <a:lnTo>
                  <a:pt x="8091075" y="2506764"/>
                </a:lnTo>
                <a:lnTo>
                  <a:pt x="8080483" y="2506764"/>
                </a:lnTo>
                <a:close/>
                <a:moveTo>
                  <a:pt x="7095574" y="2496173"/>
                </a:moveTo>
                <a:lnTo>
                  <a:pt x="7148526" y="2506764"/>
                </a:lnTo>
                <a:lnTo>
                  <a:pt x="7116756" y="2506764"/>
                </a:lnTo>
                <a:close/>
                <a:moveTo>
                  <a:pt x="6703730" y="2496173"/>
                </a:moveTo>
                <a:cubicBezTo>
                  <a:pt x="6710791" y="2496173"/>
                  <a:pt x="6714320" y="2497938"/>
                  <a:pt x="6714320" y="2501469"/>
                </a:cubicBezTo>
                <a:cubicBezTo>
                  <a:pt x="6714320" y="2504999"/>
                  <a:pt x="6712554" y="2506764"/>
                  <a:pt x="6709025" y="2506764"/>
                </a:cubicBezTo>
                <a:cubicBezTo>
                  <a:pt x="6705496" y="2506764"/>
                  <a:pt x="6703730" y="2503233"/>
                  <a:pt x="6703730" y="2496173"/>
                </a:cubicBezTo>
                <a:close/>
                <a:moveTo>
                  <a:pt x="5263434" y="2496173"/>
                </a:moveTo>
                <a:cubicBezTo>
                  <a:pt x="5270494" y="2503233"/>
                  <a:pt x="5274025" y="2510294"/>
                  <a:pt x="5274025" y="2517354"/>
                </a:cubicBezTo>
                <a:lnTo>
                  <a:pt x="5252844" y="2517354"/>
                </a:lnTo>
                <a:cubicBezTo>
                  <a:pt x="5245784" y="2517354"/>
                  <a:pt x="5242254" y="2513823"/>
                  <a:pt x="5242254" y="2506764"/>
                </a:cubicBezTo>
                <a:close/>
                <a:moveTo>
                  <a:pt x="7137937" y="2485583"/>
                </a:moveTo>
                <a:cubicBezTo>
                  <a:pt x="7144997" y="2485583"/>
                  <a:pt x="7152058" y="2487348"/>
                  <a:pt x="7159118" y="2490879"/>
                </a:cubicBezTo>
                <a:cubicBezTo>
                  <a:pt x="7166178" y="2494408"/>
                  <a:pt x="7169708" y="2496173"/>
                  <a:pt x="7169708" y="2496173"/>
                </a:cubicBezTo>
                <a:cubicBezTo>
                  <a:pt x="7162648" y="2503233"/>
                  <a:pt x="7159118" y="2506764"/>
                  <a:pt x="7159118" y="2506764"/>
                </a:cubicBezTo>
                <a:cubicBezTo>
                  <a:pt x="7159118" y="2506764"/>
                  <a:pt x="7159118" y="2503233"/>
                  <a:pt x="7159118" y="2496173"/>
                </a:cubicBezTo>
                <a:close/>
                <a:moveTo>
                  <a:pt x="6947310" y="2485583"/>
                </a:moveTo>
                <a:cubicBezTo>
                  <a:pt x="6954370" y="2485583"/>
                  <a:pt x="6959666" y="2485583"/>
                  <a:pt x="6963196" y="2485583"/>
                </a:cubicBezTo>
                <a:cubicBezTo>
                  <a:pt x="6966725" y="2485583"/>
                  <a:pt x="6968491" y="2485583"/>
                  <a:pt x="6968491" y="2485583"/>
                </a:cubicBezTo>
                <a:cubicBezTo>
                  <a:pt x="6968491" y="2492643"/>
                  <a:pt x="6961429" y="2496173"/>
                  <a:pt x="6947310" y="2496173"/>
                </a:cubicBezTo>
                <a:lnTo>
                  <a:pt x="6936718" y="2496173"/>
                </a:lnTo>
                <a:cubicBezTo>
                  <a:pt x="6936718" y="2489114"/>
                  <a:pt x="6940248" y="2485583"/>
                  <a:pt x="6947310" y="2485583"/>
                </a:cubicBezTo>
                <a:close/>
                <a:moveTo>
                  <a:pt x="5721469" y="2482273"/>
                </a:moveTo>
                <a:cubicBezTo>
                  <a:pt x="5742650" y="2480949"/>
                  <a:pt x="5755888" y="2485583"/>
                  <a:pt x="5761183" y="2496173"/>
                </a:cubicBezTo>
                <a:cubicBezTo>
                  <a:pt x="5747064" y="2496173"/>
                  <a:pt x="5736472" y="2496173"/>
                  <a:pt x="5729412" y="2496173"/>
                </a:cubicBezTo>
                <a:cubicBezTo>
                  <a:pt x="5715292" y="2489114"/>
                  <a:pt x="5704702" y="2485583"/>
                  <a:pt x="5697641" y="2485583"/>
                </a:cubicBezTo>
                <a:cubicBezTo>
                  <a:pt x="5706466" y="2483818"/>
                  <a:pt x="5714409" y="2482714"/>
                  <a:pt x="5721469" y="2482273"/>
                </a:cubicBezTo>
                <a:close/>
                <a:moveTo>
                  <a:pt x="5665870" y="2474992"/>
                </a:moveTo>
                <a:lnTo>
                  <a:pt x="5676460" y="2474992"/>
                </a:lnTo>
                <a:cubicBezTo>
                  <a:pt x="5676460" y="2482052"/>
                  <a:pt x="5674695" y="2485583"/>
                  <a:pt x="5671166" y="2485583"/>
                </a:cubicBezTo>
                <a:cubicBezTo>
                  <a:pt x="5667635" y="2485583"/>
                  <a:pt x="5665870" y="2482052"/>
                  <a:pt x="5665870" y="2474992"/>
                </a:cubicBezTo>
                <a:close/>
                <a:moveTo>
                  <a:pt x="7443736" y="2469698"/>
                </a:moveTo>
                <a:cubicBezTo>
                  <a:pt x="7444616" y="2469698"/>
                  <a:pt x="7445059" y="2471462"/>
                  <a:pt x="7445059" y="2474992"/>
                </a:cubicBezTo>
                <a:cubicBezTo>
                  <a:pt x="7452120" y="2474992"/>
                  <a:pt x="7452120" y="2478523"/>
                  <a:pt x="7445059" y="2485583"/>
                </a:cubicBezTo>
                <a:cubicBezTo>
                  <a:pt x="7437999" y="2485583"/>
                  <a:pt x="7436234" y="2482052"/>
                  <a:pt x="7439764" y="2474992"/>
                </a:cubicBezTo>
                <a:cubicBezTo>
                  <a:pt x="7441528" y="2471462"/>
                  <a:pt x="7442852" y="2469698"/>
                  <a:pt x="7443736" y="2469698"/>
                </a:cubicBezTo>
                <a:close/>
                <a:moveTo>
                  <a:pt x="7111462" y="2469698"/>
                </a:moveTo>
                <a:lnTo>
                  <a:pt x="7120728" y="2476317"/>
                </a:lnTo>
                <a:cubicBezTo>
                  <a:pt x="7125140" y="2478964"/>
                  <a:pt x="7130876" y="2482052"/>
                  <a:pt x="7137937" y="2485583"/>
                </a:cubicBezTo>
                <a:cubicBezTo>
                  <a:pt x="7130876" y="2485583"/>
                  <a:pt x="7125581" y="2485583"/>
                  <a:pt x="7122052" y="2485583"/>
                </a:cubicBezTo>
                <a:cubicBezTo>
                  <a:pt x="7118522" y="2485583"/>
                  <a:pt x="7116756" y="2482052"/>
                  <a:pt x="7116756" y="2474992"/>
                </a:cubicBezTo>
                <a:close/>
                <a:moveTo>
                  <a:pt x="6947310" y="2464402"/>
                </a:moveTo>
                <a:lnTo>
                  <a:pt x="6957900" y="2464402"/>
                </a:lnTo>
                <a:cubicBezTo>
                  <a:pt x="6957900" y="2471462"/>
                  <a:pt x="6956135" y="2474992"/>
                  <a:pt x="6952604" y="2474992"/>
                </a:cubicBezTo>
                <a:cubicBezTo>
                  <a:pt x="6949074" y="2474992"/>
                  <a:pt x="6947310" y="2471462"/>
                  <a:pt x="6947310" y="2464402"/>
                </a:cubicBezTo>
                <a:close/>
                <a:moveTo>
                  <a:pt x="6364836" y="2464402"/>
                </a:moveTo>
                <a:lnTo>
                  <a:pt x="6343656" y="2474992"/>
                </a:lnTo>
                <a:cubicBezTo>
                  <a:pt x="6357776" y="2474992"/>
                  <a:pt x="6364836" y="2474992"/>
                  <a:pt x="6364836" y="2474992"/>
                </a:cubicBezTo>
                <a:lnTo>
                  <a:pt x="6386018" y="2485583"/>
                </a:lnTo>
                <a:cubicBezTo>
                  <a:pt x="6386018" y="2492643"/>
                  <a:pt x="6384252" y="2496173"/>
                  <a:pt x="6380723" y="2496173"/>
                </a:cubicBezTo>
                <a:lnTo>
                  <a:pt x="6396608" y="2496173"/>
                </a:lnTo>
                <a:lnTo>
                  <a:pt x="6396608" y="2474992"/>
                </a:lnTo>
                <a:lnTo>
                  <a:pt x="6386018" y="2474992"/>
                </a:lnTo>
                <a:close/>
                <a:moveTo>
                  <a:pt x="6248342" y="2464402"/>
                </a:moveTo>
                <a:lnTo>
                  <a:pt x="6248342" y="2474992"/>
                </a:lnTo>
                <a:cubicBezTo>
                  <a:pt x="6248342" y="2474992"/>
                  <a:pt x="6244813" y="2474992"/>
                  <a:pt x="6237752" y="2474992"/>
                </a:cubicBezTo>
                <a:close/>
                <a:moveTo>
                  <a:pt x="6785806" y="2459106"/>
                </a:moveTo>
                <a:cubicBezTo>
                  <a:pt x="6787570" y="2459106"/>
                  <a:pt x="6788454" y="2460873"/>
                  <a:pt x="6788454" y="2464402"/>
                </a:cubicBezTo>
                <a:lnTo>
                  <a:pt x="6777862" y="2464402"/>
                </a:lnTo>
                <a:cubicBezTo>
                  <a:pt x="6781394" y="2460873"/>
                  <a:pt x="6784040" y="2459106"/>
                  <a:pt x="6785806" y="2459106"/>
                </a:cubicBezTo>
                <a:close/>
                <a:moveTo>
                  <a:pt x="6513102" y="2453812"/>
                </a:moveTo>
                <a:lnTo>
                  <a:pt x="6555464" y="2464402"/>
                </a:lnTo>
                <a:cubicBezTo>
                  <a:pt x="6548403" y="2464402"/>
                  <a:pt x="6541344" y="2464402"/>
                  <a:pt x="6534284" y="2464402"/>
                </a:cubicBezTo>
                <a:cubicBezTo>
                  <a:pt x="6527223" y="2464402"/>
                  <a:pt x="6520163" y="2460871"/>
                  <a:pt x="6513102" y="2453812"/>
                </a:cubicBezTo>
                <a:close/>
                <a:moveTo>
                  <a:pt x="6025943" y="2453812"/>
                </a:moveTo>
                <a:lnTo>
                  <a:pt x="6036534" y="2453812"/>
                </a:lnTo>
                <a:cubicBezTo>
                  <a:pt x="6050654" y="2453812"/>
                  <a:pt x="6061245" y="2457342"/>
                  <a:pt x="6068305" y="2464402"/>
                </a:cubicBezTo>
                <a:cubicBezTo>
                  <a:pt x="6054186" y="2464402"/>
                  <a:pt x="6043594" y="2464402"/>
                  <a:pt x="6036534" y="2464402"/>
                </a:cubicBezTo>
                <a:close/>
                <a:moveTo>
                  <a:pt x="7701876" y="2436602"/>
                </a:moveTo>
                <a:cubicBezTo>
                  <a:pt x="7703642" y="2435719"/>
                  <a:pt x="7706288" y="2436161"/>
                  <a:pt x="7709820" y="2437927"/>
                </a:cubicBezTo>
                <a:cubicBezTo>
                  <a:pt x="7716880" y="2441456"/>
                  <a:pt x="7731000" y="2443221"/>
                  <a:pt x="7752182" y="2443221"/>
                </a:cubicBezTo>
                <a:lnTo>
                  <a:pt x="7794542" y="2453812"/>
                </a:lnTo>
                <a:cubicBezTo>
                  <a:pt x="7794542" y="2460871"/>
                  <a:pt x="7791012" y="2464402"/>
                  <a:pt x="7783952" y="2464402"/>
                </a:cubicBezTo>
                <a:lnTo>
                  <a:pt x="7741590" y="2453812"/>
                </a:lnTo>
                <a:lnTo>
                  <a:pt x="7699230" y="2443221"/>
                </a:lnTo>
                <a:cubicBezTo>
                  <a:pt x="7699230" y="2439691"/>
                  <a:pt x="7700110" y="2437486"/>
                  <a:pt x="7701876" y="2436602"/>
                </a:cubicBezTo>
                <a:close/>
                <a:moveTo>
                  <a:pt x="7286203" y="2432631"/>
                </a:moveTo>
                <a:lnTo>
                  <a:pt x="7307384" y="2432631"/>
                </a:lnTo>
                <a:lnTo>
                  <a:pt x="7307384" y="2443221"/>
                </a:lnTo>
                <a:cubicBezTo>
                  <a:pt x="7300322" y="2443221"/>
                  <a:pt x="7295028" y="2443221"/>
                  <a:pt x="7291498" y="2443221"/>
                </a:cubicBezTo>
                <a:cubicBezTo>
                  <a:pt x="7287968" y="2443221"/>
                  <a:pt x="7286203" y="2439691"/>
                  <a:pt x="7286203" y="2432631"/>
                </a:cubicBezTo>
                <a:close/>
                <a:moveTo>
                  <a:pt x="7116756" y="2432631"/>
                </a:moveTo>
                <a:cubicBezTo>
                  <a:pt x="7116756" y="2432631"/>
                  <a:pt x="7120285" y="2436161"/>
                  <a:pt x="7127347" y="2443221"/>
                </a:cubicBezTo>
                <a:lnTo>
                  <a:pt x="7116756" y="2443221"/>
                </a:lnTo>
                <a:lnTo>
                  <a:pt x="7106166" y="2443221"/>
                </a:lnTo>
                <a:cubicBezTo>
                  <a:pt x="7113226" y="2436161"/>
                  <a:pt x="7116756" y="2432631"/>
                  <a:pt x="7116756" y="2432631"/>
                </a:cubicBezTo>
                <a:close/>
                <a:moveTo>
                  <a:pt x="5920039" y="2432631"/>
                </a:moveTo>
                <a:lnTo>
                  <a:pt x="5930630" y="2432631"/>
                </a:lnTo>
                <a:lnTo>
                  <a:pt x="6015353" y="2453812"/>
                </a:lnTo>
                <a:cubicBezTo>
                  <a:pt x="6001234" y="2453812"/>
                  <a:pt x="5994172" y="2453812"/>
                  <a:pt x="5994172" y="2453812"/>
                </a:cubicBezTo>
                <a:cubicBezTo>
                  <a:pt x="5980053" y="2446752"/>
                  <a:pt x="5965930" y="2443221"/>
                  <a:pt x="5951812" y="2443221"/>
                </a:cubicBezTo>
                <a:cubicBezTo>
                  <a:pt x="5944750" y="2443221"/>
                  <a:pt x="5937690" y="2441456"/>
                  <a:pt x="5930630" y="2437927"/>
                </a:cubicBezTo>
                <a:cubicBezTo>
                  <a:pt x="5923568" y="2434396"/>
                  <a:pt x="5920039" y="2432631"/>
                  <a:pt x="5920039" y="2432631"/>
                </a:cubicBezTo>
                <a:close/>
                <a:moveTo>
                  <a:pt x="6354246" y="2422040"/>
                </a:moveTo>
                <a:cubicBezTo>
                  <a:pt x="6361306" y="2429100"/>
                  <a:pt x="6364836" y="2432631"/>
                  <a:pt x="6364836" y="2432631"/>
                </a:cubicBezTo>
                <a:cubicBezTo>
                  <a:pt x="6364836" y="2432631"/>
                  <a:pt x="6364836" y="2434396"/>
                  <a:pt x="6364836" y="2437927"/>
                </a:cubicBezTo>
                <a:cubicBezTo>
                  <a:pt x="6364836" y="2441456"/>
                  <a:pt x="6368367" y="2443221"/>
                  <a:pt x="6375428" y="2443221"/>
                </a:cubicBezTo>
                <a:cubicBezTo>
                  <a:pt x="6382488" y="2443221"/>
                  <a:pt x="6386018" y="2446752"/>
                  <a:pt x="6386018" y="2453812"/>
                </a:cubicBezTo>
                <a:cubicBezTo>
                  <a:pt x="6393079" y="2460871"/>
                  <a:pt x="6414259" y="2467933"/>
                  <a:pt x="6449560" y="2474992"/>
                </a:cubicBezTo>
                <a:lnTo>
                  <a:pt x="6460150" y="2485583"/>
                </a:lnTo>
                <a:lnTo>
                  <a:pt x="6481332" y="2485583"/>
                </a:lnTo>
                <a:cubicBezTo>
                  <a:pt x="6495451" y="2485583"/>
                  <a:pt x="6513102" y="2489114"/>
                  <a:pt x="6534284" y="2496173"/>
                </a:cubicBezTo>
                <a:cubicBezTo>
                  <a:pt x="6555464" y="2503233"/>
                  <a:pt x="6573115" y="2506764"/>
                  <a:pt x="6587236" y="2506764"/>
                </a:cubicBezTo>
                <a:cubicBezTo>
                  <a:pt x="6594296" y="2513823"/>
                  <a:pt x="6601355" y="2517354"/>
                  <a:pt x="6608416" y="2517354"/>
                </a:cubicBezTo>
                <a:cubicBezTo>
                  <a:pt x="6608416" y="2517354"/>
                  <a:pt x="6611946" y="2517354"/>
                  <a:pt x="6619006" y="2517354"/>
                </a:cubicBezTo>
                <a:cubicBezTo>
                  <a:pt x="6626067" y="2517354"/>
                  <a:pt x="6633127" y="2520885"/>
                  <a:pt x="6640188" y="2527944"/>
                </a:cubicBezTo>
                <a:lnTo>
                  <a:pt x="6650778" y="2538535"/>
                </a:lnTo>
                <a:lnTo>
                  <a:pt x="6640188" y="2538535"/>
                </a:lnTo>
                <a:lnTo>
                  <a:pt x="6629598" y="2538535"/>
                </a:lnTo>
                <a:lnTo>
                  <a:pt x="6619006" y="2538535"/>
                </a:lnTo>
                <a:cubicBezTo>
                  <a:pt x="6626067" y="2545596"/>
                  <a:pt x="6627832" y="2550890"/>
                  <a:pt x="6624302" y="2554421"/>
                </a:cubicBezTo>
                <a:cubicBezTo>
                  <a:pt x="6620772" y="2557952"/>
                  <a:pt x="6617242" y="2559716"/>
                  <a:pt x="6613711" y="2559716"/>
                </a:cubicBezTo>
                <a:cubicBezTo>
                  <a:pt x="6610182" y="2559716"/>
                  <a:pt x="6608416" y="2556185"/>
                  <a:pt x="6608416" y="2549125"/>
                </a:cubicBezTo>
                <a:lnTo>
                  <a:pt x="6576646" y="2538535"/>
                </a:lnTo>
                <a:lnTo>
                  <a:pt x="6513102" y="2517354"/>
                </a:lnTo>
                <a:lnTo>
                  <a:pt x="6460150" y="2506764"/>
                </a:lnTo>
                <a:cubicBezTo>
                  <a:pt x="6460150" y="2506764"/>
                  <a:pt x="6458384" y="2503233"/>
                  <a:pt x="6454855" y="2496173"/>
                </a:cubicBezTo>
                <a:cubicBezTo>
                  <a:pt x="6451326" y="2489114"/>
                  <a:pt x="6449560" y="2483818"/>
                  <a:pt x="6449560" y="2480287"/>
                </a:cubicBezTo>
                <a:cubicBezTo>
                  <a:pt x="6449560" y="2476757"/>
                  <a:pt x="6446031" y="2474992"/>
                  <a:pt x="6438970" y="2474992"/>
                </a:cubicBezTo>
                <a:cubicBezTo>
                  <a:pt x="6431909" y="2474992"/>
                  <a:pt x="6430144" y="2478523"/>
                  <a:pt x="6433675" y="2485583"/>
                </a:cubicBezTo>
                <a:cubicBezTo>
                  <a:pt x="6437204" y="2492643"/>
                  <a:pt x="6433675" y="2497938"/>
                  <a:pt x="6423084" y="2501469"/>
                </a:cubicBezTo>
                <a:cubicBezTo>
                  <a:pt x="6412494" y="2504999"/>
                  <a:pt x="6407198" y="2506764"/>
                  <a:pt x="6407198" y="2506764"/>
                </a:cubicBezTo>
                <a:cubicBezTo>
                  <a:pt x="6400138" y="2506764"/>
                  <a:pt x="6396608" y="2510294"/>
                  <a:pt x="6396608" y="2517354"/>
                </a:cubicBezTo>
                <a:cubicBezTo>
                  <a:pt x="6389547" y="2524414"/>
                  <a:pt x="6382488" y="2524414"/>
                  <a:pt x="6375428" y="2517354"/>
                </a:cubicBezTo>
                <a:cubicBezTo>
                  <a:pt x="6368367" y="2517354"/>
                  <a:pt x="6364836" y="2517354"/>
                  <a:pt x="6364836" y="2517354"/>
                </a:cubicBezTo>
                <a:cubicBezTo>
                  <a:pt x="6364836" y="2517354"/>
                  <a:pt x="6363072" y="2515589"/>
                  <a:pt x="6359542" y="2512058"/>
                </a:cubicBezTo>
                <a:cubicBezTo>
                  <a:pt x="6356012" y="2508529"/>
                  <a:pt x="6354246" y="2506764"/>
                  <a:pt x="6354246" y="2506764"/>
                </a:cubicBezTo>
                <a:cubicBezTo>
                  <a:pt x="6354246" y="2499704"/>
                  <a:pt x="6352480" y="2496173"/>
                  <a:pt x="6348950" y="2496173"/>
                </a:cubicBezTo>
                <a:cubicBezTo>
                  <a:pt x="6345422" y="2496173"/>
                  <a:pt x="6343656" y="2496173"/>
                  <a:pt x="6343656" y="2496173"/>
                </a:cubicBezTo>
                <a:lnTo>
                  <a:pt x="6333066" y="2485583"/>
                </a:lnTo>
                <a:cubicBezTo>
                  <a:pt x="6333066" y="2478523"/>
                  <a:pt x="6333066" y="2471462"/>
                  <a:pt x="6333066" y="2464402"/>
                </a:cubicBezTo>
                <a:cubicBezTo>
                  <a:pt x="6333066" y="2450281"/>
                  <a:pt x="6322476" y="2443221"/>
                  <a:pt x="6301294" y="2443221"/>
                </a:cubicBezTo>
                <a:cubicBezTo>
                  <a:pt x="6294234" y="2443221"/>
                  <a:pt x="6287174" y="2439691"/>
                  <a:pt x="6280114" y="2432631"/>
                </a:cubicBezTo>
                <a:lnTo>
                  <a:pt x="6285409" y="2432631"/>
                </a:lnTo>
                <a:cubicBezTo>
                  <a:pt x="6288938" y="2432631"/>
                  <a:pt x="6290704" y="2432631"/>
                  <a:pt x="6290704" y="2432631"/>
                </a:cubicBezTo>
                <a:cubicBezTo>
                  <a:pt x="6297765" y="2432631"/>
                  <a:pt x="6311884" y="2432631"/>
                  <a:pt x="6333066" y="2432631"/>
                </a:cubicBezTo>
                <a:close/>
                <a:moveTo>
                  <a:pt x="6333066" y="2416746"/>
                </a:moveTo>
                <a:cubicBezTo>
                  <a:pt x="6336595" y="2416746"/>
                  <a:pt x="6340126" y="2418510"/>
                  <a:pt x="6343656" y="2422040"/>
                </a:cubicBezTo>
                <a:lnTo>
                  <a:pt x="6333066" y="2422040"/>
                </a:lnTo>
                <a:lnTo>
                  <a:pt x="6322476" y="2422040"/>
                </a:lnTo>
                <a:cubicBezTo>
                  <a:pt x="6326005" y="2418510"/>
                  <a:pt x="6329536" y="2416746"/>
                  <a:pt x="6333066" y="2416746"/>
                </a:cubicBezTo>
                <a:close/>
                <a:moveTo>
                  <a:pt x="6926129" y="2411450"/>
                </a:moveTo>
                <a:cubicBezTo>
                  <a:pt x="6933189" y="2411450"/>
                  <a:pt x="6943780" y="2413215"/>
                  <a:pt x="6957900" y="2416746"/>
                </a:cubicBezTo>
                <a:cubicBezTo>
                  <a:pt x="6972020" y="2420275"/>
                  <a:pt x="6982610" y="2422040"/>
                  <a:pt x="6989670" y="2422040"/>
                </a:cubicBezTo>
                <a:lnTo>
                  <a:pt x="6957900" y="2422040"/>
                </a:lnTo>
                <a:lnTo>
                  <a:pt x="6936718" y="2422040"/>
                </a:lnTo>
                <a:close/>
                <a:moveTo>
                  <a:pt x="6724910" y="2411450"/>
                </a:moveTo>
                <a:cubicBezTo>
                  <a:pt x="6724910" y="2418510"/>
                  <a:pt x="6726676" y="2422040"/>
                  <a:pt x="6730206" y="2422040"/>
                </a:cubicBezTo>
                <a:cubicBezTo>
                  <a:pt x="6733736" y="2422040"/>
                  <a:pt x="6735502" y="2422040"/>
                  <a:pt x="6735502" y="2422040"/>
                </a:cubicBezTo>
                <a:cubicBezTo>
                  <a:pt x="6735502" y="2429100"/>
                  <a:pt x="6733736" y="2432631"/>
                  <a:pt x="6730206" y="2432631"/>
                </a:cubicBezTo>
                <a:cubicBezTo>
                  <a:pt x="6726676" y="2432631"/>
                  <a:pt x="6724910" y="2432631"/>
                  <a:pt x="6724910" y="2432631"/>
                </a:cubicBezTo>
                <a:lnTo>
                  <a:pt x="6724910" y="2422040"/>
                </a:lnTo>
                <a:close/>
                <a:moveTo>
                  <a:pt x="6068305" y="2411450"/>
                </a:moveTo>
                <a:cubicBezTo>
                  <a:pt x="6068305" y="2411450"/>
                  <a:pt x="6073601" y="2411450"/>
                  <a:pt x="6084190" y="2411450"/>
                </a:cubicBezTo>
                <a:cubicBezTo>
                  <a:pt x="6094782" y="2411450"/>
                  <a:pt x="6103606" y="2411450"/>
                  <a:pt x="6110668" y="2411450"/>
                </a:cubicBezTo>
                <a:cubicBezTo>
                  <a:pt x="6124786" y="2418510"/>
                  <a:pt x="6135378" y="2422040"/>
                  <a:pt x="6142438" y="2422040"/>
                </a:cubicBezTo>
                <a:lnTo>
                  <a:pt x="6078895" y="2422040"/>
                </a:lnTo>
                <a:close/>
                <a:moveTo>
                  <a:pt x="5644689" y="2411450"/>
                </a:moveTo>
                <a:cubicBezTo>
                  <a:pt x="5651750" y="2411450"/>
                  <a:pt x="5655279" y="2414981"/>
                  <a:pt x="5655279" y="2422040"/>
                </a:cubicBezTo>
                <a:cubicBezTo>
                  <a:pt x="5655279" y="2422040"/>
                  <a:pt x="5653514" y="2423805"/>
                  <a:pt x="5649984" y="2427335"/>
                </a:cubicBezTo>
                <a:cubicBezTo>
                  <a:pt x="5646454" y="2430866"/>
                  <a:pt x="5641160" y="2429100"/>
                  <a:pt x="5634099" y="2422040"/>
                </a:cubicBezTo>
                <a:close/>
                <a:moveTo>
                  <a:pt x="7193536" y="2406154"/>
                </a:moveTo>
                <a:cubicBezTo>
                  <a:pt x="7195302" y="2406154"/>
                  <a:pt x="7197949" y="2407919"/>
                  <a:pt x="7201480" y="2411450"/>
                </a:cubicBezTo>
                <a:lnTo>
                  <a:pt x="7190889" y="2411450"/>
                </a:lnTo>
                <a:cubicBezTo>
                  <a:pt x="7190889" y="2407919"/>
                  <a:pt x="7191771" y="2406154"/>
                  <a:pt x="7193536" y="2406154"/>
                </a:cubicBezTo>
                <a:close/>
                <a:moveTo>
                  <a:pt x="6796396" y="2406154"/>
                </a:moveTo>
                <a:cubicBezTo>
                  <a:pt x="6798162" y="2406154"/>
                  <a:pt x="6799044" y="2407919"/>
                  <a:pt x="6799044" y="2411450"/>
                </a:cubicBezTo>
                <a:cubicBezTo>
                  <a:pt x="6799044" y="2411450"/>
                  <a:pt x="6795514" y="2411450"/>
                  <a:pt x="6788454" y="2411450"/>
                </a:cubicBezTo>
                <a:cubicBezTo>
                  <a:pt x="6791984" y="2407919"/>
                  <a:pt x="6794632" y="2406154"/>
                  <a:pt x="6796396" y="2406154"/>
                </a:cubicBezTo>
                <a:close/>
                <a:moveTo>
                  <a:pt x="6904948" y="2400860"/>
                </a:moveTo>
                <a:lnTo>
                  <a:pt x="6904948" y="2411450"/>
                </a:lnTo>
                <a:lnTo>
                  <a:pt x="6883766" y="2411450"/>
                </a:lnTo>
                <a:cubicBezTo>
                  <a:pt x="6890828" y="2404390"/>
                  <a:pt x="6897888" y="2400860"/>
                  <a:pt x="6904948" y="2400860"/>
                </a:cubicBezTo>
                <a:close/>
                <a:moveTo>
                  <a:pt x="6269524" y="2400860"/>
                </a:moveTo>
                <a:cubicBezTo>
                  <a:pt x="6276584" y="2400860"/>
                  <a:pt x="6280114" y="2402625"/>
                  <a:pt x="6280114" y="2406154"/>
                </a:cubicBezTo>
                <a:cubicBezTo>
                  <a:pt x="6280114" y="2409685"/>
                  <a:pt x="6276584" y="2411450"/>
                  <a:pt x="6269524" y="2411450"/>
                </a:cubicBezTo>
                <a:cubicBezTo>
                  <a:pt x="6269524" y="2404390"/>
                  <a:pt x="6269524" y="2400860"/>
                  <a:pt x="6269524" y="2400860"/>
                </a:cubicBezTo>
                <a:close/>
                <a:moveTo>
                  <a:pt x="6243046" y="2400860"/>
                </a:moveTo>
                <a:cubicBezTo>
                  <a:pt x="6246576" y="2400860"/>
                  <a:pt x="6250108" y="2400860"/>
                  <a:pt x="6253638" y="2400860"/>
                </a:cubicBezTo>
                <a:cubicBezTo>
                  <a:pt x="6257168" y="2400860"/>
                  <a:pt x="6255402" y="2404390"/>
                  <a:pt x="6248342" y="2411450"/>
                </a:cubicBezTo>
                <a:cubicBezTo>
                  <a:pt x="6241282" y="2418510"/>
                  <a:pt x="6237752" y="2418510"/>
                  <a:pt x="6237752" y="2411450"/>
                </a:cubicBezTo>
                <a:cubicBezTo>
                  <a:pt x="6237752" y="2404390"/>
                  <a:pt x="6239517" y="2400860"/>
                  <a:pt x="6243046" y="2400860"/>
                </a:cubicBezTo>
                <a:close/>
                <a:moveTo>
                  <a:pt x="6098752" y="2394241"/>
                </a:moveTo>
                <a:cubicBezTo>
                  <a:pt x="6099635" y="2395123"/>
                  <a:pt x="6100076" y="2397329"/>
                  <a:pt x="6100076" y="2400860"/>
                </a:cubicBezTo>
                <a:cubicBezTo>
                  <a:pt x="6093016" y="2400860"/>
                  <a:pt x="6089486" y="2400860"/>
                  <a:pt x="6089486" y="2400860"/>
                </a:cubicBezTo>
                <a:cubicBezTo>
                  <a:pt x="6089486" y="2400860"/>
                  <a:pt x="6091251" y="2399095"/>
                  <a:pt x="6094782" y="2395565"/>
                </a:cubicBezTo>
                <a:cubicBezTo>
                  <a:pt x="6096546" y="2393800"/>
                  <a:pt x="6097870" y="2393357"/>
                  <a:pt x="6098752" y="2394241"/>
                </a:cubicBezTo>
                <a:close/>
                <a:moveTo>
                  <a:pt x="6597826" y="2379679"/>
                </a:moveTo>
                <a:lnTo>
                  <a:pt x="6619006" y="2379679"/>
                </a:lnTo>
                <a:lnTo>
                  <a:pt x="6629598" y="2400860"/>
                </a:lnTo>
                <a:cubicBezTo>
                  <a:pt x="6629598" y="2400860"/>
                  <a:pt x="6631362" y="2400860"/>
                  <a:pt x="6634892" y="2400860"/>
                </a:cubicBezTo>
                <a:cubicBezTo>
                  <a:pt x="6638422" y="2400860"/>
                  <a:pt x="6643717" y="2400860"/>
                  <a:pt x="6650778" y="2400860"/>
                </a:cubicBezTo>
                <a:cubicBezTo>
                  <a:pt x="6657839" y="2400860"/>
                  <a:pt x="6661368" y="2400860"/>
                  <a:pt x="6661368" y="2400860"/>
                </a:cubicBezTo>
                <a:cubicBezTo>
                  <a:pt x="6661368" y="2400860"/>
                  <a:pt x="6661368" y="2397329"/>
                  <a:pt x="6661368" y="2390269"/>
                </a:cubicBezTo>
                <a:cubicBezTo>
                  <a:pt x="6661368" y="2390269"/>
                  <a:pt x="6664898" y="2390269"/>
                  <a:pt x="6671958" y="2390269"/>
                </a:cubicBezTo>
                <a:cubicBezTo>
                  <a:pt x="6679020" y="2390269"/>
                  <a:pt x="6679020" y="2393800"/>
                  <a:pt x="6671958" y="2400860"/>
                </a:cubicBezTo>
                <a:cubicBezTo>
                  <a:pt x="6671958" y="2400860"/>
                  <a:pt x="6675488" y="2400860"/>
                  <a:pt x="6682550" y="2400860"/>
                </a:cubicBezTo>
                <a:cubicBezTo>
                  <a:pt x="6689610" y="2400860"/>
                  <a:pt x="6693140" y="2404390"/>
                  <a:pt x="6693140" y="2411450"/>
                </a:cubicBezTo>
                <a:lnTo>
                  <a:pt x="6671958" y="2411450"/>
                </a:lnTo>
                <a:lnTo>
                  <a:pt x="6650778" y="2422040"/>
                </a:lnTo>
                <a:lnTo>
                  <a:pt x="6640188" y="2422040"/>
                </a:lnTo>
                <a:lnTo>
                  <a:pt x="6619006" y="2400860"/>
                </a:lnTo>
                <a:cubicBezTo>
                  <a:pt x="6619006" y="2393800"/>
                  <a:pt x="6615477" y="2388504"/>
                  <a:pt x="6608416" y="2384973"/>
                </a:cubicBezTo>
                <a:cubicBezTo>
                  <a:pt x="6601355" y="2381444"/>
                  <a:pt x="6597826" y="2379679"/>
                  <a:pt x="6597826" y="2379679"/>
                </a:cubicBezTo>
                <a:close/>
                <a:moveTo>
                  <a:pt x="6153028" y="2379679"/>
                </a:moveTo>
                <a:cubicBezTo>
                  <a:pt x="6153028" y="2379679"/>
                  <a:pt x="6167149" y="2383209"/>
                  <a:pt x="6195390" y="2390269"/>
                </a:cubicBezTo>
                <a:lnTo>
                  <a:pt x="6237752" y="2400860"/>
                </a:lnTo>
                <a:lnTo>
                  <a:pt x="6205980" y="2400860"/>
                </a:lnTo>
                <a:cubicBezTo>
                  <a:pt x="6198920" y="2400860"/>
                  <a:pt x="6191861" y="2400860"/>
                  <a:pt x="6184800" y="2400860"/>
                </a:cubicBezTo>
                <a:cubicBezTo>
                  <a:pt x="6177738" y="2400860"/>
                  <a:pt x="6170680" y="2400860"/>
                  <a:pt x="6163620" y="2400860"/>
                </a:cubicBezTo>
                <a:cubicBezTo>
                  <a:pt x="6163620" y="2400860"/>
                  <a:pt x="6163620" y="2399095"/>
                  <a:pt x="6163620" y="2395565"/>
                </a:cubicBezTo>
                <a:cubicBezTo>
                  <a:pt x="6163620" y="2392034"/>
                  <a:pt x="6160090" y="2390269"/>
                  <a:pt x="6153028" y="2390269"/>
                </a:cubicBezTo>
                <a:close/>
                <a:moveTo>
                  <a:pt x="6791101" y="2374383"/>
                </a:moveTo>
                <a:cubicBezTo>
                  <a:pt x="6789334" y="2374383"/>
                  <a:pt x="6788454" y="2376149"/>
                  <a:pt x="6788454" y="2379679"/>
                </a:cubicBezTo>
                <a:lnTo>
                  <a:pt x="6799044" y="2379679"/>
                </a:lnTo>
                <a:cubicBezTo>
                  <a:pt x="6795512" y="2376149"/>
                  <a:pt x="6792866" y="2374383"/>
                  <a:pt x="6791101" y="2374383"/>
                </a:cubicBezTo>
                <a:close/>
                <a:moveTo>
                  <a:pt x="7635686" y="2369088"/>
                </a:moveTo>
                <a:lnTo>
                  <a:pt x="7646278" y="2379679"/>
                </a:lnTo>
                <a:lnTo>
                  <a:pt x="7638334" y="2379679"/>
                </a:lnTo>
                <a:cubicBezTo>
                  <a:pt x="7633039" y="2379679"/>
                  <a:pt x="7628626" y="2379679"/>
                  <a:pt x="7625096" y="2379679"/>
                </a:cubicBezTo>
                <a:cubicBezTo>
                  <a:pt x="7632156" y="2379679"/>
                  <a:pt x="7633922" y="2377914"/>
                  <a:pt x="7630390" y="2374383"/>
                </a:cubicBezTo>
                <a:cubicBezTo>
                  <a:pt x="7626861" y="2370852"/>
                  <a:pt x="7628626" y="2369088"/>
                  <a:pt x="7635686" y="2369088"/>
                </a:cubicBezTo>
                <a:close/>
                <a:moveTo>
                  <a:pt x="7540374" y="2369088"/>
                </a:moveTo>
                <a:lnTo>
                  <a:pt x="7540374" y="2379679"/>
                </a:lnTo>
                <a:lnTo>
                  <a:pt x="7529782" y="2379679"/>
                </a:lnTo>
                <a:cubicBezTo>
                  <a:pt x="7529782" y="2372619"/>
                  <a:pt x="7533312" y="2369088"/>
                  <a:pt x="7540374" y="2369088"/>
                </a:cubicBezTo>
                <a:close/>
                <a:moveTo>
                  <a:pt x="7487420" y="2369088"/>
                </a:moveTo>
                <a:cubicBezTo>
                  <a:pt x="7487420" y="2369088"/>
                  <a:pt x="7490951" y="2369088"/>
                  <a:pt x="7498011" y="2369088"/>
                </a:cubicBezTo>
                <a:cubicBezTo>
                  <a:pt x="7505072" y="2369088"/>
                  <a:pt x="7508601" y="2369088"/>
                  <a:pt x="7508601" y="2369088"/>
                </a:cubicBezTo>
                <a:cubicBezTo>
                  <a:pt x="7508601" y="2369088"/>
                  <a:pt x="7505072" y="2372619"/>
                  <a:pt x="7498011" y="2379679"/>
                </a:cubicBezTo>
                <a:cubicBezTo>
                  <a:pt x="7490951" y="2379679"/>
                  <a:pt x="7487420" y="2379679"/>
                  <a:pt x="7487420" y="2379679"/>
                </a:cubicBezTo>
                <a:cubicBezTo>
                  <a:pt x="7487420" y="2379679"/>
                  <a:pt x="7487420" y="2376148"/>
                  <a:pt x="7487420" y="2369088"/>
                </a:cubicBezTo>
                <a:close/>
                <a:moveTo>
                  <a:pt x="5930630" y="2369088"/>
                </a:moveTo>
                <a:lnTo>
                  <a:pt x="5951812" y="2369088"/>
                </a:lnTo>
                <a:lnTo>
                  <a:pt x="5951812" y="2379679"/>
                </a:lnTo>
                <a:cubicBezTo>
                  <a:pt x="5944750" y="2379679"/>
                  <a:pt x="5937690" y="2376148"/>
                  <a:pt x="5930630" y="2369088"/>
                </a:cubicBezTo>
                <a:close/>
                <a:moveTo>
                  <a:pt x="5761183" y="2369088"/>
                </a:moveTo>
                <a:lnTo>
                  <a:pt x="5782364" y="2369088"/>
                </a:lnTo>
                <a:lnTo>
                  <a:pt x="5803545" y="2379679"/>
                </a:lnTo>
                <a:cubicBezTo>
                  <a:pt x="5803545" y="2379679"/>
                  <a:pt x="5801780" y="2381444"/>
                  <a:pt x="5798250" y="2384973"/>
                </a:cubicBezTo>
                <a:cubicBezTo>
                  <a:pt x="5794720" y="2388504"/>
                  <a:pt x="5791189" y="2388504"/>
                  <a:pt x="5787660" y="2384973"/>
                </a:cubicBezTo>
                <a:cubicBezTo>
                  <a:pt x="5784130" y="2381444"/>
                  <a:pt x="5778834" y="2379679"/>
                  <a:pt x="5771774" y="2379679"/>
                </a:cubicBezTo>
                <a:close/>
                <a:moveTo>
                  <a:pt x="5655279" y="2369088"/>
                </a:moveTo>
                <a:lnTo>
                  <a:pt x="5676460" y="2379679"/>
                </a:lnTo>
                <a:lnTo>
                  <a:pt x="5676460" y="2390269"/>
                </a:lnTo>
                <a:lnTo>
                  <a:pt x="5655279" y="2390269"/>
                </a:lnTo>
                <a:lnTo>
                  <a:pt x="5644689" y="2390269"/>
                </a:lnTo>
                <a:cubicBezTo>
                  <a:pt x="5644689" y="2390269"/>
                  <a:pt x="5648218" y="2386739"/>
                  <a:pt x="5655279" y="2379679"/>
                </a:cubicBezTo>
                <a:cubicBezTo>
                  <a:pt x="5655279" y="2372619"/>
                  <a:pt x="5655279" y="2369088"/>
                  <a:pt x="5655279" y="2369088"/>
                </a:cubicBezTo>
                <a:close/>
                <a:moveTo>
                  <a:pt x="5591737" y="2369088"/>
                </a:moveTo>
                <a:lnTo>
                  <a:pt x="5612918" y="2369088"/>
                </a:lnTo>
                <a:lnTo>
                  <a:pt x="5602327" y="2379679"/>
                </a:lnTo>
                <a:close/>
                <a:moveTo>
                  <a:pt x="7400050" y="2363793"/>
                </a:moveTo>
                <a:cubicBezTo>
                  <a:pt x="7401816" y="2363793"/>
                  <a:pt x="7402697" y="2365558"/>
                  <a:pt x="7402697" y="2369088"/>
                </a:cubicBezTo>
                <a:lnTo>
                  <a:pt x="7392107" y="2369088"/>
                </a:lnTo>
                <a:cubicBezTo>
                  <a:pt x="7395636" y="2365558"/>
                  <a:pt x="7398285" y="2363793"/>
                  <a:pt x="7400050" y="2363793"/>
                </a:cubicBezTo>
                <a:close/>
                <a:moveTo>
                  <a:pt x="7095574" y="2358498"/>
                </a:moveTo>
                <a:cubicBezTo>
                  <a:pt x="7095574" y="2358498"/>
                  <a:pt x="7099106" y="2358498"/>
                  <a:pt x="7106166" y="2358498"/>
                </a:cubicBezTo>
                <a:cubicBezTo>
                  <a:pt x="7113226" y="2358498"/>
                  <a:pt x="7116756" y="2358498"/>
                  <a:pt x="7116756" y="2358498"/>
                </a:cubicBezTo>
                <a:lnTo>
                  <a:pt x="7106166" y="2369088"/>
                </a:lnTo>
                <a:close/>
                <a:moveTo>
                  <a:pt x="6184800" y="2358498"/>
                </a:moveTo>
                <a:cubicBezTo>
                  <a:pt x="6184800" y="2358498"/>
                  <a:pt x="6188330" y="2358498"/>
                  <a:pt x="6195390" y="2358498"/>
                </a:cubicBezTo>
                <a:cubicBezTo>
                  <a:pt x="6195390" y="2358498"/>
                  <a:pt x="6195390" y="2360263"/>
                  <a:pt x="6195390" y="2363793"/>
                </a:cubicBezTo>
                <a:cubicBezTo>
                  <a:pt x="6195390" y="2367323"/>
                  <a:pt x="6195390" y="2369088"/>
                  <a:pt x="6195390" y="2369088"/>
                </a:cubicBezTo>
                <a:close/>
                <a:moveTo>
                  <a:pt x="6126553" y="2358498"/>
                </a:moveTo>
                <a:cubicBezTo>
                  <a:pt x="6130082" y="2358498"/>
                  <a:pt x="6133613" y="2362029"/>
                  <a:pt x="6137142" y="2369088"/>
                </a:cubicBezTo>
                <a:cubicBezTo>
                  <a:pt x="6140672" y="2376148"/>
                  <a:pt x="6135378" y="2379679"/>
                  <a:pt x="6121257" y="2379679"/>
                </a:cubicBezTo>
                <a:lnTo>
                  <a:pt x="6100076" y="2369088"/>
                </a:lnTo>
                <a:lnTo>
                  <a:pt x="6110668" y="2369088"/>
                </a:lnTo>
                <a:lnTo>
                  <a:pt x="6121257" y="2369088"/>
                </a:lnTo>
                <a:cubicBezTo>
                  <a:pt x="6121257" y="2362029"/>
                  <a:pt x="6123024" y="2358498"/>
                  <a:pt x="6126553" y="2358498"/>
                </a:cubicBezTo>
                <a:close/>
                <a:moveTo>
                  <a:pt x="5475243" y="2358498"/>
                </a:moveTo>
                <a:lnTo>
                  <a:pt x="5485833" y="2358498"/>
                </a:lnTo>
                <a:cubicBezTo>
                  <a:pt x="5499954" y="2365558"/>
                  <a:pt x="5507014" y="2369088"/>
                  <a:pt x="5507014" y="2369088"/>
                </a:cubicBezTo>
                <a:lnTo>
                  <a:pt x="5538785" y="2379679"/>
                </a:lnTo>
                <a:cubicBezTo>
                  <a:pt x="5545846" y="2379679"/>
                  <a:pt x="5552906" y="2379679"/>
                  <a:pt x="5559966" y="2379679"/>
                </a:cubicBezTo>
                <a:cubicBezTo>
                  <a:pt x="5567026" y="2379679"/>
                  <a:pt x="5574087" y="2379679"/>
                  <a:pt x="5581147" y="2379679"/>
                </a:cubicBezTo>
                <a:lnTo>
                  <a:pt x="5517604" y="2390269"/>
                </a:lnTo>
                <a:cubicBezTo>
                  <a:pt x="5510544" y="2383209"/>
                  <a:pt x="5503483" y="2379679"/>
                  <a:pt x="5496423" y="2379679"/>
                </a:cubicBezTo>
                <a:close/>
                <a:moveTo>
                  <a:pt x="7892505" y="2353202"/>
                </a:moveTo>
                <a:cubicBezTo>
                  <a:pt x="7897801" y="2353202"/>
                  <a:pt x="7903977" y="2354967"/>
                  <a:pt x="7911038" y="2358498"/>
                </a:cubicBezTo>
                <a:cubicBezTo>
                  <a:pt x="7925157" y="2365558"/>
                  <a:pt x="7932219" y="2369088"/>
                  <a:pt x="7932219" y="2369088"/>
                </a:cubicBezTo>
                <a:lnTo>
                  <a:pt x="7953398" y="2379679"/>
                </a:lnTo>
                <a:lnTo>
                  <a:pt x="7963990" y="2379679"/>
                </a:lnTo>
                <a:cubicBezTo>
                  <a:pt x="7956928" y="2379679"/>
                  <a:pt x="7953398" y="2383209"/>
                  <a:pt x="7953398" y="2390269"/>
                </a:cubicBezTo>
                <a:cubicBezTo>
                  <a:pt x="7953398" y="2390269"/>
                  <a:pt x="7956928" y="2392034"/>
                  <a:pt x="7963990" y="2395565"/>
                </a:cubicBezTo>
                <a:cubicBezTo>
                  <a:pt x="7971050" y="2399095"/>
                  <a:pt x="7978109" y="2400860"/>
                  <a:pt x="7985171" y="2400860"/>
                </a:cubicBezTo>
                <a:lnTo>
                  <a:pt x="8069894" y="2443221"/>
                </a:lnTo>
                <a:cubicBezTo>
                  <a:pt x="8112254" y="2464402"/>
                  <a:pt x="8147556" y="2478523"/>
                  <a:pt x="8175798" y="2485583"/>
                </a:cubicBezTo>
                <a:cubicBezTo>
                  <a:pt x="8189917" y="2492643"/>
                  <a:pt x="8205802" y="2503233"/>
                  <a:pt x="8223454" y="2517354"/>
                </a:cubicBezTo>
                <a:cubicBezTo>
                  <a:pt x="8241106" y="2531475"/>
                  <a:pt x="8249931" y="2538535"/>
                  <a:pt x="8249931" y="2538535"/>
                </a:cubicBezTo>
                <a:cubicBezTo>
                  <a:pt x="8249931" y="2538535"/>
                  <a:pt x="8251695" y="2542066"/>
                  <a:pt x="8255225" y="2549125"/>
                </a:cubicBezTo>
                <a:cubicBezTo>
                  <a:pt x="8258756" y="2556185"/>
                  <a:pt x="8260521" y="2559716"/>
                  <a:pt x="8260521" y="2559716"/>
                </a:cubicBezTo>
                <a:lnTo>
                  <a:pt x="8249931" y="2559716"/>
                </a:lnTo>
                <a:lnTo>
                  <a:pt x="8228750" y="2549125"/>
                </a:lnTo>
                <a:cubicBezTo>
                  <a:pt x="8221689" y="2556185"/>
                  <a:pt x="8216394" y="2557952"/>
                  <a:pt x="8212864" y="2554421"/>
                </a:cubicBezTo>
                <a:cubicBezTo>
                  <a:pt x="8209335" y="2550890"/>
                  <a:pt x="8207569" y="2547360"/>
                  <a:pt x="8207569" y="2543831"/>
                </a:cubicBezTo>
                <a:cubicBezTo>
                  <a:pt x="8207569" y="2540300"/>
                  <a:pt x="8200508" y="2533240"/>
                  <a:pt x="8186387" y="2522650"/>
                </a:cubicBezTo>
                <a:cubicBezTo>
                  <a:pt x="8172268" y="2512058"/>
                  <a:pt x="8161677" y="2510294"/>
                  <a:pt x="8154617" y="2517354"/>
                </a:cubicBezTo>
                <a:cubicBezTo>
                  <a:pt x="8161677" y="2524414"/>
                  <a:pt x="8165206" y="2527944"/>
                  <a:pt x="8165206" y="2527944"/>
                </a:cubicBezTo>
                <a:lnTo>
                  <a:pt x="8112254" y="2485583"/>
                </a:lnTo>
                <a:cubicBezTo>
                  <a:pt x="8112254" y="2478523"/>
                  <a:pt x="8091075" y="2467933"/>
                  <a:pt x="8048712" y="2453812"/>
                </a:cubicBezTo>
                <a:lnTo>
                  <a:pt x="8016942" y="2432631"/>
                </a:lnTo>
                <a:cubicBezTo>
                  <a:pt x="8009880" y="2432631"/>
                  <a:pt x="8004586" y="2430866"/>
                  <a:pt x="8001056" y="2427335"/>
                </a:cubicBezTo>
                <a:cubicBezTo>
                  <a:pt x="7997527" y="2423805"/>
                  <a:pt x="7993994" y="2422040"/>
                  <a:pt x="7990465" y="2422040"/>
                </a:cubicBezTo>
                <a:cubicBezTo>
                  <a:pt x="7986935" y="2422040"/>
                  <a:pt x="7981640" y="2422040"/>
                  <a:pt x="7974579" y="2422040"/>
                </a:cubicBezTo>
                <a:cubicBezTo>
                  <a:pt x="7974579" y="2414981"/>
                  <a:pt x="7971050" y="2411450"/>
                  <a:pt x="7963990" y="2411450"/>
                </a:cubicBezTo>
                <a:cubicBezTo>
                  <a:pt x="7956928" y="2411450"/>
                  <a:pt x="7953398" y="2411450"/>
                  <a:pt x="7953398" y="2411450"/>
                </a:cubicBezTo>
                <a:cubicBezTo>
                  <a:pt x="7946338" y="2404390"/>
                  <a:pt x="7942808" y="2400860"/>
                  <a:pt x="7942808" y="2400860"/>
                </a:cubicBezTo>
                <a:cubicBezTo>
                  <a:pt x="7935748" y="2400860"/>
                  <a:pt x="7928688" y="2397329"/>
                  <a:pt x="7921627" y="2390269"/>
                </a:cubicBezTo>
                <a:lnTo>
                  <a:pt x="7911038" y="2379679"/>
                </a:lnTo>
                <a:lnTo>
                  <a:pt x="7879267" y="2358498"/>
                </a:lnTo>
                <a:cubicBezTo>
                  <a:pt x="7882796" y="2354967"/>
                  <a:pt x="7887209" y="2353202"/>
                  <a:pt x="7892505" y="2353202"/>
                </a:cubicBezTo>
                <a:close/>
                <a:moveTo>
                  <a:pt x="7180299" y="2347908"/>
                </a:moveTo>
                <a:lnTo>
                  <a:pt x="7212070" y="2358498"/>
                </a:lnTo>
                <a:cubicBezTo>
                  <a:pt x="7219130" y="2365558"/>
                  <a:pt x="7224426" y="2369088"/>
                  <a:pt x="7227956" y="2369088"/>
                </a:cubicBezTo>
                <a:cubicBezTo>
                  <a:pt x="7231485" y="2369088"/>
                  <a:pt x="7233251" y="2372619"/>
                  <a:pt x="7233251" y="2379679"/>
                </a:cubicBezTo>
                <a:lnTo>
                  <a:pt x="7190889" y="2379679"/>
                </a:lnTo>
                <a:cubicBezTo>
                  <a:pt x="7190889" y="2372619"/>
                  <a:pt x="7187360" y="2369088"/>
                  <a:pt x="7180299" y="2369088"/>
                </a:cubicBezTo>
                <a:cubicBezTo>
                  <a:pt x="7180299" y="2362029"/>
                  <a:pt x="7183828" y="2358498"/>
                  <a:pt x="7190889" y="2358498"/>
                </a:cubicBezTo>
                <a:lnTo>
                  <a:pt x="7180299" y="2358498"/>
                </a:lnTo>
                <a:close/>
                <a:moveTo>
                  <a:pt x="5835316" y="2337317"/>
                </a:moveTo>
                <a:lnTo>
                  <a:pt x="5856497" y="2347908"/>
                </a:lnTo>
                <a:cubicBezTo>
                  <a:pt x="5849436" y="2347908"/>
                  <a:pt x="5838847" y="2347908"/>
                  <a:pt x="5824726" y="2347908"/>
                </a:cubicBezTo>
                <a:close/>
                <a:moveTo>
                  <a:pt x="5533490" y="2337317"/>
                </a:moveTo>
                <a:cubicBezTo>
                  <a:pt x="5537020" y="2337317"/>
                  <a:pt x="5538785" y="2337317"/>
                  <a:pt x="5538785" y="2337317"/>
                </a:cubicBezTo>
                <a:lnTo>
                  <a:pt x="5517604" y="2358498"/>
                </a:lnTo>
                <a:lnTo>
                  <a:pt x="5517604" y="2347908"/>
                </a:lnTo>
                <a:cubicBezTo>
                  <a:pt x="5524664" y="2340848"/>
                  <a:pt x="5529960" y="2337317"/>
                  <a:pt x="5533490" y="2337317"/>
                </a:cubicBezTo>
                <a:close/>
                <a:moveTo>
                  <a:pt x="7450355" y="2332021"/>
                </a:moveTo>
                <a:cubicBezTo>
                  <a:pt x="7453884" y="2332021"/>
                  <a:pt x="7455649" y="2333787"/>
                  <a:pt x="7455649" y="2337317"/>
                </a:cubicBezTo>
                <a:lnTo>
                  <a:pt x="7445059" y="2347908"/>
                </a:lnTo>
                <a:lnTo>
                  <a:pt x="7434468" y="2337317"/>
                </a:lnTo>
                <a:cubicBezTo>
                  <a:pt x="7441528" y="2333787"/>
                  <a:pt x="7446824" y="2332021"/>
                  <a:pt x="7450355" y="2332021"/>
                </a:cubicBezTo>
                <a:close/>
                <a:moveTo>
                  <a:pt x="7274290" y="2330698"/>
                </a:moveTo>
                <a:cubicBezTo>
                  <a:pt x="7276937" y="2329815"/>
                  <a:pt x="7279142" y="2330256"/>
                  <a:pt x="7280908" y="2332021"/>
                </a:cubicBezTo>
                <a:cubicBezTo>
                  <a:pt x="7284437" y="2335552"/>
                  <a:pt x="7284437" y="2339082"/>
                  <a:pt x="7280908" y="2342612"/>
                </a:cubicBezTo>
                <a:cubicBezTo>
                  <a:pt x="7277378" y="2346143"/>
                  <a:pt x="7272082" y="2347908"/>
                  <a:pt x="7265022" y="2347908"/>
                </a:cubicBezTo>
                <a:lnTo>
                  <a:pt x="7265022" y="2337317"/>
                </a:lnTo>
                <a:cubicBezTo>
                  <a:pt x="7268553" y="2333787"/>
                  <a:pt x="7271641" y="2331581"/>
                  <a:pt x="7274290" y="2330698"/>
                </a:cubicBezTo>
                <a:close/>
                <a:moveTo>
                  <a:pt x="7805134" y="2326727"/>
                </a:moveTo>
                <a:cubicBezTo>
                  <a:pt x="7805134" y="2326727"/>
                  <a:pt x="7808663" y="2326727"/>
                  <a:pt x="7815724" y="2326727"/>
                </a:cubicBezTo>
                <a:cubicBezTo>
                  <a:pt x="7815724" y="2326727"/>
                  <a:pt x="7815724" y="2330256"/>
                  <a:pt x="7815724" y="2337317"/>
                </a:cubicBezTo>
                <a:cubicBezTo>
                  <a:pt x="7815724" y="2337317"/>
                  <a:pt x="7813957" y="2337317"/>
                  <a:pt x="7810428" y="2337317"/>
                </a:cubicBezTo>
                <a:cubicBezTo>
                  <a:pt x="7806898" y="2337317"/>
                  <a:pt x="7805134" y="2337317"/>
                  <a:pt x="7805134" y="2337317"/>
                </a:cubicBezTo>
                <a:cubicBezTo>
                  <a:pt x="7805134" y="2330256"/>
                  <a:pt x="7805134" y="2326727"/>
                  <a:pt x="7805134" y="2326727"/>
                </a:cubicBezTo>
                <a:close/>
                <a:moveTo>
                  <a:pt x="7582734" y="2326727"/>
                </a:moveTo>
                <a:lnTo>
                  <a:pt x="7593326" y="2326727"/>
                </a:lnTo>
                <a:lnTo>
                  <a:pt x="7582734" y="2337317"/>
                </a:lnTo>
                <a:close/>
                <a:moveTo>
                  <a:pt x="7492716" y="2326727"/>
                </a:moveTo>
                <a:cubicBezTo>
                  <a:pt x="7503307" y="2326727"/>
                  <a:pt x="7512130" y="2326727"/>
                  <a:pt x="7519192" y="2326727"/>
                </a:cubicBezTo>
                <a:lnTo>
                  <a:pt x="7519192" y="2337317"/>
                </a:lnTo>
                <a:cubicBezTo>
                  <a:pt x="7490951" y="2344377"/>
                  <a:pt x="7476830" y="2344377"/>
                  <a:pt x="7476830" y="2337317"/>
                </a:cubicBezTo>
                <a:cubicBezTo>
                  <a:pt x="7476830" y="2330256"/>
                  <a:pt x="7482126" y="2326727"/>
                  <a:pt x="7492716" y="2326727"/>
                </a:cubicBezTo>
                <a:close/>
                <a:moveTo>
                  <a:pt x="7053214" y="2326727"/>
                </a:moveTo>
                <a:cubicBezTo>
                  <a:pt x="7060274" y="2326727"/>
                  <a:pt x="7063804" y="2330256"/>
                  <a:pt x="7063804" y="2337317"/>
                </a:cubicBezTo>
                <a:lnTo>
                  <a:pt x="7053214" y="2337317"/>
                </a:lnTo>
                <a:cubicBezTo>
                  <a:pt x="7046154" y="2330256"/>
                  <a:pt x="7046154" y="2326727"/>
                  <a:pt x="7053214" y="2326727"/>
                </a:cubicBezTo>
                <a:close/>
                <a:moveTo>
                  <a:pt x="5782364" y="2326727"/>
                </a:moveTo>
                <a:lnTo>
                  <a:pt x="5792954" y="2326727"/>
                </a:lnTo>
                <a:cubicBezTo>
                  <a:pt x="5800016" y="2326727"/>
                  <a:pt x="5805311" y="2328492"/>
                  <a:pt x="5808840" y="2332021"/>
                </a:cubicBezTo>
                <a:cubicBezTo>
                  <a:pt x="5812370" y="2335552"/>
                  <a:pt x="5814135" y="2337317"/>
                  <a:pt x="5814135" y="2337317"/>
                </a:cubicBezTo>
                <a:lnTo>
                  <a:pt x="5792954" y="2337317"/>
                </a:lnTo>
                <a:close/>
                <a:moveTo>
                  <a:pt x="5718822" y="2326727"/>
                </a:moveTo>
                <a:cubicBezTo>
                  <a:pt x="5725882" y="2326727"/>
                  <a:pt x="5725882" y="2330256"/>
                  <a:pt x="5718822" y="2337317"/>
                </a:cubicBezTo>
                <a:cubicBezTo>
                  <a:pt x="5718822" y="2337317"/>
                  <a:pt x="5718822" y="2339082"/>
                  <a:pt x="5718822" y="2342612"/>
                </a:cubicBezTo>
                <a:cubicBezTo>
                  <a:pt x="5718822" y="2346143"/>
                  <a:pt x="5722352" y="2347908"/>
                  <a:pt x="5729412" y="2347908"/>
                </a:cubicBezTo>
                <a:lnTo>
                  <a:pt x="5729412" y="2358498"/>
                </a:lnTo>
                <a:lnTo>
                  <a:pt x="5655279" y="2358498"/>
                </a:lnTo>
                <a:lnTo>
                  <a:pt x="5644689" y="2358498"/>
                </a:lnTo>
                <a:cubicBezTo>
                  <a:pt x="5644689" y="2358498"/>
                  <a:pt x="5644689" y="2356733"/>
                  <a:pt x="5644689" y="2353202"/>
                </a:cubicBezTo>
                <a:cubicBezTo>
                  <a:pt x="5644689" y="2349673"/>
                  <a:pt x="5641160" y="2347908"/>
                  <a:pt x="5634099" y="2347908"/>
                </a:cubicBezTo>
                <a:cubicBezTo>
                  <a:pt x="5627039" y="2347908"/>
                  <a:pt x="5623508" y="2347908"/>
                  <a:pt x="5623508" y="2347908"/>
                </a:cubicBezTo>
                <a:cubicBezTo>
                  <a:pt x="5623508" y="2347908"/>
                  <a:pt x="5621743" y="2347908"/>
                  <a:pt x="5618214" y="2347908"/>
                </a:cubicBezTo>
                <a:cubicBezTo>
                  <a:pt x="5614683" y="2347908"/>
                  <a:pt x="5609387" y="2344377"/>
                  <a:pt x="5602327" y="2337317"/>
                </a:cubicBezTo>
                <a:cubicBezTo>
                  <a:pt x="5616448" y="2337317"/>
                  <a:pt x="5634099" y="2340848"/>
                  <a:pt x="5655279" y="2347908"/>
                </a:cubicBezTo>
                <a:cubicBezTo>
                  <a:pt x="5690580" y="2347908"/>
                  <a:pt x="5708232" y="2344377"/>
                  <a:pt x="5708232" y="2337317"/>
                </a:cubicBezTo>
                <a:cubicBezTo>
                  <a:pt x="5708232" y="2330256"/>
                  <a:pt x="5711762" y="2326727"/>
                  <a:pt x="5718822" y="2326727"/>
                </a:cubicBezTo>
                <a:close/>
                <a:moveTo>
                  <a:pt x="5665870" y="2326727"/>
                </a:moveTo>
                <a:cubicBezTo>
                  <a:pt x="5665870" y="2326727"/>
                  <a:pt x="5665870" y="2330256"/>
                  <a:pt x="5665870" y="2337317"/>
                </a:cubicBezTo>
                <a:lnTo>
                  <a:pt x="5644689" y="2337317"/>
                </a:lnTo>
                <a:close/>
                <a:moveTo>
                  <a:pt x="6047124" y="2321431"/>
                </a:moveTo>
                <a:lnTo>
                  <a:pt x="6057716" y="2326727"/>
                </a:lnTo>
                <a:cubicBezTo>
                  <a:pt x="6054184" y="2326727"/>
                  <a:pt x="6051538" y="2326286"/>
                  <a:pt x="6049772" y="2325403"/>
                </a:cubicBezTo>
                <a:close/>
                <a:moveTo>
                  <a:pt x="7836904" y="2316136"/>
                </a:moveTo>
                <a:cubicBezTo>
                  <a:pt x="7836904" y="2323196"/>
                  <a:pt x="7843965" y="2330256"/>
                  <a:pt x="7858085" y="2337317"/>
                </a:cubicBezTo>
                <a:cubicBezTo>
                  <a:pt x="7865146" y="2344377"/>
                  <a:pt x="7868675" y="2349673"/>
                  <a:pt x="7868675" y="2353202"/>
                </a:cubicBezTo>
                <a:cubicBezTo>
                  <a:pt x="7868675" y="2356733"/>
                  <a:pt x="7865146" y="2358498"/>
                  <a:pt x="7858085" y="2358498"/>
                </a:cubicBezTo>
                <a:lnTo>
                  <a:pt x="7847494" y="2347908"/>
                </a:lnTo>
                <a:cubicBezTo>
                  <a:pt x="7840434" y="2340848"/>
                  <a:pt x="7836904" y="2335552"/>
                  <a:pt x="7836904" y="2332021"/>
                </a:cubicBezTo>
                <a:cubicBezTo>
                  <a:pt x="7836904" y="2328492"/>
                  <a:pt x="7833375" y="2326727"/>
                  <a:pt x="7826313" y="2326727"/>
                </a:cubicBezTo>
                <a:close/>
                <a:moveTo>
                  <a:pt x="7312678" y="2316136"/>
                </a:moveTo>
                <a:cubicBezTo>
                  <a:pt x="7316208" y="2316136"/>
                  <a:pt x="7317974" y="2316136"/>
                  <a:pt x="7317974" y="2316136"/>
                </a:cubicBezTo>
                <a:lnTo>
                  <a:pt x="7307384" y="2326727"/>
                </a:lnTo>
                <a:cubicBezTo>
                  <a:pt x="7300322" y="2326727"/>
                  <a:pt x="7298559" y="2324962"/>
                  <a:pt x="7302088" y="2321431"/>
                </a:cubicBezTo>
                <a:cubicBezTo>
                  <a:pt x="7305618" y="2317900"/>
                  <a:pt x="7309149" y="2316136"/>
                  <a:pt x="7312678" y="2316136"/>
                </a:cubicBezTo>
                <a:close/>
                <a:moveTo>
                  <a:pt x="7010852" y="2316136"/>
                </a:moveTo>
                <a:lnTo>
                  <a:pt x="7021443" y="2326727"/>
                </a:lnTo>
                <a:cubicBezTo>
                  <a:pt x="7021443" y="2333787"/>
                  <a:pt x="7017914" y="2337317"/>
                  <a:pt x="7010852" y="2337317"/>
                </a:cubicBezTo>
                <a:cubicBezTo>
                  <a:pt x="7003792" y="2330256"/>
                  <a:pt x="7000262" y="2326727"/>
                  <a:pt x="7000262" y="2326727"/>
                </a:cubicBezTo>
                <a:cubicBezTo>
                  <a:pt x="7000262" y="2319667"/>
                  <a:pt x="7003792" y="2316136"/>
                  <a:pt x="7010852" y="2316136"/>
                </a:cubicBezTo>
                <a:close/>
                <a:moveTo>
                  <a:pt x="6036534" y="2316136"/>
                </a:moveTo>
                <a:lnTo>
                  <a:pt x="6044477" y="2317461"/>
                </a:lnTo>
                <a:cubicBezTo>
                  <a:pt x="6046242" y="2318343"/>
                  <a:pt x="6047124" y="2319667"/>
                  <a:pt x="6047124" y="2321431"/>
                </a:cubicBezTo>
                <a:close/>
                <a:moveTo>
                  <a:pt x="6004764" y="2316136"/>
                </a:moveTo>
                <a:cubicBezTo>
                  <a:pt x="6004764" y="2323196"/>
                  <a:pt x="6004764" y="2326727"/>
                  <a:pt x="6004764" y="2326727"/>
                </a:cubicBezTo>
                <a:cubicBezTo>
                  <a:pt x="6011824" y="2326727"/>
                  <a:pt x="6015353" y="2324962"/>
                  <a:pt x="6015353" y="2321431"/>
                </a:cubicBezTo>
                <a:cubicBezTo>
                  <a:pt x="6015353" y="2317900"/>
                  <a:pt x="6011824" y="2316136"/>
                  <a:pt x="6004764" y="2316136"/>
                </a:cubicBezTo>
                <a:close/>
                <a:moveTo>
                  <a:pt x="5401110" y="2316136"/>
                </a:moveTo>
                <a:lnTo>
                  <a:pt x="5485833" y="2326727"/>
                </a:lnTo>
                <a:lnTo>
                  <a:pt x="5496423" y="2347908"/>
                </a:lnTo>
                <a:cubicBezTo>
                  <a:pt x="5496423" y="2347908"/>
                  <a:pt x="5491128" y="2346143"/>
                  <a:pt x="5480538" y="2342612"/>
                </a:cubicBezTo>
                <a:cubicBezTo>
                  <a:pt x="5469948" y="2339082"/>
                  <a:pt x="5459356" y="2335552"/>
                  <a:pt x="5448766" y="2332021"/>
                </a:cubicBezTo>
                <a:cubicBezTo>
                  <a:pt x="5438176" y="2328492"/>
                  <a:pt x="5427586" y="2324962"/>
                  <a:pt x="5416996" y="2321431"/>
                </a:cubicBezTo>
                <a:cubicBezTo>
                  <a:pt x="5406404" y="2317900"/>
                  <a:pt x="5401110" y="2316136"/>
                  <a:pt x="5401110" y="2316136"/>
                </a:cubicBezTo>
                <a:close/>
                <a:moveTo>
                  <a:pt x="7773361" y="2305546"/>
                </a:moveTo>
                <a:cubicBezTo>
                  <a:pt x="7780423" y="2305546"/>
                  <a:pt x="7783952" y="2305546"/>
                  <a:pt x="7783952" y="2305546"/>
                </a:cubicBezTo>
                <a:lnTo>
                  <a:pt x="7794542" y="2316136"/>
                </a:lnTo>
                <a:lnTo>
                  <a:pt x="7789248" y="2316136"/>
                </a:lnTo>
                <a:cubicBezTo>
                  <a:pt x="7785717" y="2316136"/>
                  <a:pt x="7783952" y="2316136"/>
                  <a:pt x="7783952" y="2316136"/>
                </a:cubicBezTo>
                <a:close/>
                <a:moveTo>
                  <a:pt x="7667457" y="2305546"/>
                </a:moveTo>
                <a:cubicBezTo>
                  <a:pt x="7674519" y="2305546"/>
                  <a:pt x="7678048" y="2305546"/>
                  <a:pt x="7678048" y="2305546"/>
                </a:cubicBezTo>
                <a:cubicBezTo>
                  <a:pt x="7678048" y="2305546"/>
                  <a:pt x="7679813" y="2307311"/>
                  <a:pt x="7683344" y="2310841"/>
                </a:cubicBezTo>
                <a:cubicBezTo>
                  <a:pt x="7686874" y="2314371"/>
                  <a:pt x="7692168" y="2316136"/>
                  <a:pt x="7699230" y="2316136"/>
                </a:cubicBezTo>
                <a:lnTo>
                  <a:pt x="7678048" y="2316136"/>
                </a:lnTo>
                <a:close/>
                <a:moveTo>
                  <a:pt x="7550963" y="2305546"/>
                </a:moveTo>
                <a:cubicBezTo>
                  <a:pt x="7550963" y="2305546"/>
                  <a:pt x="7554492" y="2305546"/>
                  <a:pt x="7561553" y="2305546"/>
                </a:cubicBezTo>
                <a:cubicBezTo>
                  <a:pt x="7561553" y="2312606"/>
                  <a:pt x="7558024" y="2316136"/>
                  <a:pt x="7550963" y="2316136"/>
                </a:cubicBezTo>
                <a:cubicBezTo>
                  <a:pt x="7550963" y="2309077"/>
                  <a:pt x="7550963" y="2305546"/>
                  <a:pt x="7550963" y="2305546"/>
                </a:cubicBezTo>
                <a:close/>
                <a:moveTo>
                  <a:pt x="5655279" y="2305546"/>
                </a:moveTo>
                <a:cubicBezTo>
                  <a:pt x="5662340" y="2305546"/>
                  <a:pt x="5669400" y="2309077"/>
                  <a:pt x="5676460" y="2316136"/>
                </a:cubicBezTo>
                <a:lnTo>
                  <a:pt x="5665870" y="2316136"/>
                </a:lnTo>
                <a:lnTo>
                  <a:pt x="5644689" y="2316136"/>
                </a:lnTo>
                <a:cubicBezTo>
                  <a:pt x="5644689" y="2309077"/>
                  <a:pt x="5648218" y="2305546"/>
                  <a:pt x="5655279" y="2305546"/>
                </a:cubicBezTo>
                <a:close/>
                <a:moveTo>
                  <a:pt x="4871588" y="2305546"/>
                </a:moveTo>
                <a:cubicBezTo>
                  <a:pt x="4878648" y="2305546"/>
                  <a:pt x="4882180" y="2309077"/>
                  <a:pt x="4882180" y="2316136"/>
                </a:cubicBezTo>
                <a:lnTo>
                  <a:pt x="4871588" y="2316136"/>
                </a:lnTo>
                <a:close/>
                <a:moveTo>
                  <a:pt x="4765684" y="2305546"/>
                </a:moveTo>
                <a:cubicBezTo>
                  <a:pt x="4772744" y="2305546"/>
                  <a:pt x="4776276" y="2305546"/>
                  <a:pt x="4776276" y="2305546"/>
                </a:cubicBezTo>
                <a:cubicBezTo>
                  <a:pt x="4776276" y="2305546"/>
                  <a:pt x="4776276" y="2309077"/>
                  <a:pt x="4776276" y="2316136"/>
                </a:cubicBezTo>
                <a:lnTo>
                  <a:pt x="4765684" y="2316136"/>
                </a:lnTo>
                <a:close/>
                <a:moveTo>
                  <a:pt x="6092134" y="2302237"/>
                </a:moveTo>
                <a:cubicBezTo>
                  <a:pt x="6097429" y="2300912"/>
                  <a:pt x="6110668" y="2305546"/>
                  <a:pt x="6131847" y="2316136"/>
                </a:cubicBezTo>
                <a:cubicBezTo>
                  <a:pt x="6167149" y="2330256"/>
                  <a:pt x="6188330" y="2337317"/>
                  <a:pt x="6195390" y="2337317"/>
                </a:cubicBezTo>
                <a:cubicBezTo>
                  <a:pt x="6202450" y="2337317"/>
                  <a:pt x="6205980" y="2340848"/>
                  <a:pt x="6205980" y="2347908"/>
                </a:cubicBezTo>
                <a:cubicBezTo>
                  <a:pt x="6198920" y="2347908"/>
                  <a:pt x="6191861" y="2347908"/>
                  <a:pt x="6184800" y="2347908"/>
                </a:cubicBezTo>
                <a:cubicBezTo>
                  <a:pt x="6177738" y="2347908"/>
                  <a:pt x="6168914" y="2346143"/>
                  <a:pt x="6158324" y="2342612"/>
                </a:cubicBezTo>
                <a:cubicBezTo>
                  <a:pt x="6147734" y="2339082"/>
                  <a:pt x="6135378" y="2333787"/>
                  <a:pt x="6121257" y="2326727"/>
                </a:cubicBezTo>
                <a:cubicBezTo>
                  <a:pt x="6100076" y="2312606"/>
                  <a:pt x="6089486" y="2305546"/>
                  <a:pt x="6089486" y="2305546"/>
                </a:cubicBezTo>
                <a:cubicBezTo>
                  <a:pt x="6089486" y="2303781"/>
                  <a:pt x="6090368" y="2302677"/>
                  <a:pt x="6092134" y="2302237"/>
                </a:cubicBezTo>
                <a:close/>
                <a:moveTo>
                  <a:pt x="6407198" y="2294956"/>
                </a:moveTo>
                <a:lnTo>
                  <a:pt x="6417788" y="2294956"/>
                </a:lnTo>
                <a:cubicBezTo>
                  <a:pt x="6424850" y="2302015"/>
                  <a:pt x="6426614" y="2305546"/>
                  <a:pt x="6423084" y="2305546"/>
                </a:cubicBezTo>
                <a:cubicBezTo>
                  <a:pt x="6419554" y="2305546"/>
                  <a:pt x="6417788" y="2305546"/>
                  <a:pt x="6417788" y="2305546"/>
                </a:cubicBezTo>
                <a:close/>
                <a:moveTo>
                  <a:pt x="5708232" y="2294956"/>
                </a:moveTo>
                <a:cubicBezTo>
                  <a:pt x="5708232" y="2294956"/>
                  <a:pt x="5711762" y="2294956"/>
                  <a:pt x="5718822" y="2294956"/>
                </a:cubicBezTo>
                <a:cubicBezTo>
                  <a:pt x="5725882" y="2294956"/>
                  <a:pt x="5729412" y="2296721"/>
                  <a:pt x="5729412" y="2300250"/>
                </a:cubicBezTo>
                <a:cubicBezTo>
                  <a:pt x="5729412" y="2303781"/>
                  <a:pt x="5725882" y="2305546"/>
                  <a:pt x="5718822" y="2305546"/>
                </a:cubicBezTo>
                <a:cubicBezTo>
                  <a:pt x="5718822" y="2305546"/>
                  <a:pt x="5717058" y="2303781"/>
                  <a:pt x="5713526" y="2300250"/>
                </a:cubicBezTo>
                <a:cubicBezTo>
                  <a:pt x="5709997" y="2296721"/>
                  <a:pt x="5708232" y="2294956"/>
                  <a:pt x="5708232" y="2294956"/>
                </a:cubicBezTo>
                <a:close/>
                <a:moveTo>
                  <a:pt x="7302088" y="2284365"/>
                </a:moveTo>
                <a:cubicBezTo>
                  <a:pt x="7305618" y="2284365"/>
                  <a:pt x="7307384" y="2284365"/>
                  <a:pt x="7307384" y="2284365"/>
                </a:cubicBezTo>
                <a:lnTo>
                  <a:pt x="7296793" y="2294956"/>
                </a:lnTo>
                <a:cubicBezTo>
                  <a:pt x="7296793" y="2287896"/>
                  <a:pt x="7298559" y="2284365"/>
                  <a:pt x="7302088" y="2284365"/>
                </a:cubicBezTo>
                <a:close/>
                <a:moveTo>
                  <a:pt x="5972991" y="2284365"/>
                </a:moveTo>
                <a:lnTo>
                  <a:pt x="5983582" y="2294956"/>
                </a:lnTo>
                <a:cubicBezTo>
                  <a:pt x="5997702" y="2302015"/>
                  <a:pt x="6008293" y="2305546"/>
                  <a:pt x="6015353" y="2305546"/>
                </a:cubicBezTo>
                <a:lnTo>
                  <a:pt x="6036534" y="2316136"/>
                </a:lnTo>
                <a:cubicBezTo>
                  <a:pt x="6036534" y="2316136"/>
                  <a:pt x="6036534" y="2319667"/>
                  <a:pt x="6036534" y="2326727"/>
                </a:cubicBezTo>
                <a:cubicBezTo>
                  <a:pt x="6036534" y="2333787"/>
                  <a:pt x="6036534" y="2337317"/>
                  <a:pt x="6036534" y="2337317"/>
                </a:cubicBezTo>
                <a:cubicBezTo>
                  <a:pt x="6036534" y="2337317"/>
                  <a:pt x="6040064" y="2337317"/>
                  <a:pt x="6047124" y="2337317"/>
                </a:cubicBezTo>
                <a:lnTo>
                  <a:pt x="6057716" y="2347908"/>
                </a:lnTo>
                <a:lnTo>
                  <a:pt x="6078895" y="2358498"/>
                </a:lnTo>
                <a:lnTo>
                  <a:pt x="6100076" y="2358498"/>
                </a:lnTo>
                <a:lnTo>
                  <a:pt x="6078895" y="2369088"/>
                </a:lnTo>
                <a:cubicBezTo>
                  <a:pt x="6064776" y="2362029"/>
                  <a:pt x="6054186" y="2358498"/>
                  <a:pt x="6047124" y="2358498"/>
                </a:cubicBezTo>
                <a:cubicBezTo>
                  <a:pt x="6047124" y="2358498"/>
                  <a:pt x="6047124" y="2354967"/>
                  <a:pt x="6047124" y="2347908"/>
                </a:cubicBezTo>
                <a:lnTo>
                  <a:pt x="6036534" y="2347908"/>
                </a:lnTo>
                <a:cubicBezTo>
                  <a:pt x="6036534" y="2354967"/>
                  <a:pt x="6029474" y="2356733"/>
                  <a:pt x="6015353" y="2353202"/>
                </a:cubicBezTo>
                <a:cubicBezTo>
                  <a:pt x="6001234" y="2349673"/>
                  <a:pt x="5992408" y="2346143"/>
                  <a:pt x="5988878" y="2342612"/>
                </a:cubicBezTo>
                <a:cubicBezTo>
                  <a:pt x="5985347" y="2339082"/>
                  <a:pt x="5976520" y="2337317"/>
                  <a:pt x="5962401" y="2337317"/>
                </a:cubicBezTo>
                <a:cubicBezTo>
                  <a:pt x="5948280" y="2337317"/>
                  <a:pt x="5941220" y="2337317"/>
                  <a:pt x="5941220" y="2337317"/>
                </a:cubicBezTo>
                <a:lnTo>
                  <a:pt x="5983582" y="2316136"/>
                </a:lnTo>
                <a:lnTo>
                  <a:pt x="5994172" y="2305546"/>
                </a:lnTo>
                <a:lnTo>
                  <a:pt x="5972991" y="2294956"/>
                </a:lnTo>
                <a:lnTo>
                  <a:pt x="5962401" y="2294956"/>
                </a:lnTo>
                <a:close/>
                <a:moveTo>
                  <a:pt x="4808046" y="2284365"/>
                </a:moveTo>
                <a:cubicBezTo>
                  <a:pt x="4808046" y="2291425"/>
                  <a:pt x="4808046" y="2294956"/>
                  <a:pt x="4808046" y="2294956"/>
                </a:cubicBezTo>
                <a:cubicBezTo>
                  <a:pt x="4800986" y="2294956"/>
                  <a:pt x="4797456" y="2294956"/>
                  <a:pt x="4797456" y="2294956"/>
                </a:cubicBezTo>
                <a:close/>
                <a:moveTo>
                  <a:pt x="7688638" y="2273775"/>
                </a:moveTo>
                <a:cubicBezTo>
                  <a:pt x="7695700" y="2273775"/>
                  <a:pt x="7702759" y="2273775"/>
                  <a:pt x="7709820" y="2273775"/>
                </a:cubicBezTo>
                <a:lnTo>
                  <a:pt x="7699230" y="2284365"/>
                </a:lnTo>
                <a:close/>
                <a:moveTo>
                  <a:pt x="7021443" y="2273775"/>
                </a:moveTo>
                <a:lnTo>
                  <a:pt x="7032033" y="2284365"/>
                </a:lnTo>
                <a:lnTo>
                  <a:pt x="7021443" y="2284365"/>
                </a:lnTo>
                <a:cubicBezTo>
                  <a:pt x="7021443" y="2284365"/>
                  <a:pt x="7021443" y="2280834"/>
                  <a:pt x="7021443" y="2273775"/>
                </a:cubicBezTo>
                <a:close/>
                <a:moveTo>
                  <a:pt x="6608416" y="2273775"/>
                </a:moveTo>
                <a:cubicBezTo>
                  <a:pt x="6608416" y="2273775"/>
                  <a:pt x="6611946" y="2277304"/>
                  <a:pt x="6619006" y="2284365"/>
                </a:cubicBezTo>
                <a:cubicBezTo>
                  <a:pt x="6611946" y="2284365"/>
                  <a:pt x="6608416" y="2284365"/>
                  <a:pt x="6608416" y="2284365"/>
                </a:cubicBezTo>
                <a:close/>
                <a:moveTo>
                  <a:pt x="5295206" y="2273775"/>
                </a:moveTo>
                <a:lnTo>
                  <a:pt x="5348158" y="2294956"/>
                </a:lnTo>
                <a:cubicBezTo>
                  <a:pt x="5355218" y="2294956"/>
                  <a:pt x="5358748" y="2294956"/>
                  <a:pt x="5358748" y="2294956"/>
                </a:cubicBezTo>
                <a:cubicBezTo>
                  <a:pt x="5358748" y="2294956"/>
                  <a:pt x="5362278" y="2294956"/>
                  <a:pt x="5369339" y="2294956"/>
                </a:cubicBezTo>
                <a:cubicBezTo>
                  <a:pt x="5369339" y="2294956"/>
                  <a:pt x="5369339" y="2298485"/>
                  <a:pt x="5369339" y="2305546"/>
                </a:cubicBezTo>
                <a:cubicBezTo>
                  <a:pt x="5369339" y="2305546"/>
                  <a:pt x="5360512" y="2305546"/>
                  <a:pt x="5342862" y="2305546"/>
                </a:cubicBezTo>
                <a:cubicBezTo>
                  <a:pt x="5325212" y="2305546"/>
                  <a:pt x="5314621" y="2302015"/>
                  <a:pt x="5311092" y="2294956"/>
                </a:cubicBezTo>
                <a:cubicBezTo>
                  <a:pt x="5307560" y="2287896"/>
                  <a:pt x="5302266" y="2284365"/>
                  <a:pt x="5295206" y="2284365"/>
                </a:cubicBezTo>
                <a:close/>
                <a:moveTo>
                  <a:pt x="8175798" y="2263184"/>
                </a:moveTo>
                <a:cubicBezTo>
                  <a:pt x="8175798" y="2263184"/>
                  <a:pt x="8177564" y="2263184"/>
                  <a:pt x="8181093" y="2263184"/>
                </a:cubicBezTo>
                <a:cubicBezTo>
                  <a:pt x="8184623" y="2263184"/>
                  <a:pt x="8186387" y="2264948"/>
                  <a:pt x="8186387" y="2268479"/>
                </a:cubicBezTo>
                <a:cubicBezTo>
                  <a:pt x="8186387" y="2272010"/>
                  <a:pt x="8182858" y="2273775"/>
                  <a:pt x="8175798" y="2273775"/>
                </a:cubicBezTo>
                <a:cubicBezTo>
                  <a:pt x="8175798" y="2266715"/>
                  <a:pt x="8175798" y="2263184"/>
                  <a:pt x="8175798" y="2263184"/>
                </a:cubicBezTo>
                <a:close/>
                <a:moveTo>
                  <a:pt x="6163620" y="2263184"/>
                </a:moveTo>
                <a:lnTo>
                  <a:pt x="6163620" y="2273775"/>
                </a:lnTo>
                <a:cubicBezTo>
                  <a:pt x="6170680" y="2273775"/>
                  <a:pt x="6174209" y="2272010"/>
                  <a:pt x="6174209" y="2268479"/>
                </a:cubicBezTo>
                <a:cubicBezTo>
                  <a:pt x="6174209" y="2264948"/>
                  <a:pt x="6174209" y="2263184"/>
                  <a:pt x="6174209" y="2263184"/>
                </a:cubicBezTo>
                <a:cubicBezTo>
                  <a:pt x="6174209" y="2263184"/>
                  <a:pt x="6170680" y="2263184"/>
                  <a:pt x="6163620" y="2263184"/>
                </a:cubicBezTo>
                <a:close/>
                <a:moveTo>
                  <a:pt x="5814135" y="2263184"/>
                </a:moveTo>
                <a:cubicBezTo>
                  <a:pt x="5814135" y="2270244"/>
                  <a:pt x="5821196" y="2273775"/>
                  <a:pt x="5835316" y="2273775"/>
                </a:cubicBezTo>
                <a:lnTo>
                  <a:pt x="5824726" y="2263184"/>
                </a:lnTo>
                <a:close/>
                <a:moveTo>
                  <a:pt x="5581147" y="2263184"/>
                </a:moveTo>
                <a:lnTo>
                  <a:pt x="5623508" y="2284365"/>
                </a:lnTo>
                <a:lnTo>
                  <a:pt x="5602327" y="2284365"/>
                </a:lnTo>
                <a:lnTo>
                  <a:pt x="5591737" y="2284365"/>
                </a:lnTo>
                <a:lnTo>
                  <a:pt x="5591737" y="2294956"/>
                </a:lnTo>
                <a:lnTo>
                  <a:pt x="5581147" y="2273775"/>
                </a:lnTo>
                <a:cubicBezTo>
                  <a:pt x="5581147" y="2266715"/>
                  <a:pt x="5581147" y="2263184"/>
                  <a:pt x="5581147" y="2263184"/>
                </a:cubicBezTo>
                <a:close/>
                <a:moveTo>
                  <a:pt x="5475243" y="2263184"/>
                </a:moveTo>
                <a:lnTo>
                  <a:pt x="5496423" y="2273775"/>
                </a:lnTo>
                <a:cubicBezTo>
                  <a:pt x="5489362" y="2273775"/>
                  <a:pt x="5485833" y="2273775"/>
                  <a:pt x="5485833" y="2273775"/>
                </a:cubicBezTo>
                <a:cubicBezTo>
                  <a:pt x="5471712" y="2273775"/>
                  <a:pt x="5468182" y="2277304"/>
                  <a:pt x="5475243" y="2284365"/>
                </a:cubicBezTo>
                <a:cubicBezTo>
                  <a:pt x="5482304" y="2291425"/>
                  <a:pt x="5482304" y="2294956"/>
                  <a:pt x="5475243" y="2294956"/>
                </a:cubicBezTo>
                <a:cubicBezTo>
                  <a:pt x="5468182" y="2294956"/>
                  <a:pt x="5464652" y="2293190"/>
                  <a:pt x="5464652" y="2289660"/>
                </a:cubicBezTo>
                <a:cubicBezTo>
                  <a:pt x="5464652" y="2286129"/>
                  <a:pt x="5464652" y="2284365"/>
                  <a:pt x="5464652" y="2284365"/>
                </a:cubicBezTo>
                <a:lnTo>
                  <a:pt x="5464652" y="2273775"/>
                </a:lnTo>
                <a:close/>
                <a:moveTo>
                  <a:pt x="8165206" y="2252594"/>
                </a:moveTo>
                <a:cubicBezTo>
                  <a:pt x="8165206" y="2252594"/>
                  <a:pt x="8165206" y="2256125"/>
                  <a:pt x="8165206" y="2263184"/>
                </a:cubicBezTo>
                <a:cubicBezTo>
                  <a:pt x="8158146" y="2263184"/>
                  <a:pt x="8154617" y="2263184"/>
                  <a:pt x="8154617" y="2263184"/>
                </a:cubicBezTo>
                <a:close/>
                <a:moveTo>
                  <a:pt x="7190889" y="2252594"/>
                </a:moveTo>
                <a:cubicBezTo>
                  <a:pt x="7190889" y="2252594"/>
                  <a:pt x="7190889" y="2256125"/>
                  <a:pt x="7190889" y="2263184"/>
                </a:cubicBezTo>
                <a:cubicBezTo>
                  <a:pt x="7190889" y="2270244"/>
                  <a:pt x="7194418" y="2270244"/>
                  <a:pt x="7201480" y="2263184"/>
                </a:cubicBezTo>
                <a:cubicBezTo>
                  <a:pt x="7208540" y="2263184"/>
                  <a:pt x="7212070" y="2259654"/>
                  <a:pt x="7212070" y="2252594"/>
                </a:cubicBezTo>
                <a:cubicBezTo>
                  <a:pt x="7212070" y="2252594"/>
                  <a:pt x="7208540" y="2252594"/>
                  <a:pt x="7201480" y="2252594"/>
                </a:cubicBezTo>
                <a:cubicBezTo>
                  <a:pt x="7194418" y="2252594"/>
                  <a:pt x="7190889" y="2252594"/>
                  <a:pt x="7190889" y="2252594"/>
                </a:cubicBezTo>
                <a:close/>
                <a:moveTo>
                  <a:pt x="7047918" y="2252594"/>
                </a:moveTo>
                <a:cubicBezTo>
                  <a:pt x="7051448" y="2252594"/>
                  <a:pt x="7053214" y="2252594"/>
                  <a:pt x="7053214" y="2252594"/>
                </a:cubicBezTo>
                <a:lnTo>
                  <a:pt x="7042622" y="2263184"/>
                </a:lnTo>
                <a:cubicBezTo>
                  <a:pt x="7035562" y="2263184"/>
                  <a:pt x="7033799" y="2261419"/>
                  <a:pt x="7037328" y="2257889"/>
                </a:cubicBezTo>
                <a:cubicBezTo>
                  <a:pt x="7040858" y="2254359"/>
                  <a:pt x="7044389" y="2252594"/>
                  <a:pt x="7047918" y="2252594"/>
                </a:cubicBezTo>
                <a:close/>
                <a:moveTo>
                  <a:pt x="6735502" y="2252594"/>
                </a:moveTo>
                <a:cubicBezTo>
                  <a:pt x="6735502" y="2252594"/>
                  <a:pt x="6737266" y="2254359"/>
                  <a:pt x="6740796" y="2257889"/>
                </a:cubicBezTo>
                <a:cubicBezTo>
                  <a:pt x="6744326" y="2261419"/>
                  <a:pt x="6746092" y="2263184"/>
                  <a:pt x="6746092" y="2263184"/>
                </a:cubicBezTo>
                <a:cubicBezTo>
                  <a:pt x="6739032" y="2263184"/>
                  <a:pt x="6735502" y="2263184"/>
                  <a:pt x="6735502" y="2263184"/>
                </a:cubicBezTo>
                <a:close/>
                <a:moveTo>
                  <a:pt x="6714320" y="2252594"/>
                </a:moveTo>
                <a:cubicBezTo>
                  <a:pt x="6721381" y="2252594"/>
                  <a:pt x="6724910" y="2254359"/>
                  <a:pt x="6724910" y="2257889"/>
                </a:cubicBezTo>
                <a:cubicBezTo>
                  <a:pt x="6724910" y="2261419"/>
                  <a:pt x="6721381" y="2263184"/>
                  <a:pt x="6714320" y="2263184"/>
                </a:cubicBezTo>
                <a:cubicBezTo>
                  <a:pt x="6714320" y="2263184"/>
                  <a:pt x="6714320" y="2259654"/>
                  <a:pt x="6714320" y="2252594"/>
                </a:cubicBezTo>
                <a:close/>
                <a:moveTo>
                  <a:pt x="6401903" y="2252594"/>
                </a:moveTo>
                <a:cubicBezTo>
                  <a:pt x="6405432" y="2252594"/>
                  <a:pt x="6407198" y="2254359"/>
                  <a:pt x="6407198" y="2257889"/>
                </a:cubicBezTo>
                <a:cubicBezTo>
                  <a:pt x="6407198" y="2261419"/>
                  <a:pt x="6410728" y="2263184"/>
                  <a:pt x="6417788" y="2263184"/>
                </a:cubicBezTo>
                <a:cubicBezTo>
                  <a:pt x="6424850" y="2263184"/>
                  <a:pt x="6430144" y="2266715"/>
                  <a:pt x="6433675" y="2273775"/>
                </a:cubicBezTo>
                <a:cubicBezTo>
                  <a:pt x="6437204" y="2280834"/>
                  <a:pt x="6444265" y="2284365"/>
                  <a:pt x="6454855" y="2284365"/>
                </a:cubicBezTo>
                <a:cubicBezTo>
                  <a:pt x="6465446" y="2284365"/>
                  <a:pt x="6472506" y="2286129"/>
                  <a:pt x="6476036" y="2289660"/>
                </a:cubicBezTo>
                <a:cubicBezTo>
                  <a:pt x="6479566" y="2293190"/>
                  <a:pt x="6483098" y="2294956"/>
                  <a:pt x="6486627" y="2294956"/>
                </a:cubicBezTo>
                <a:cubicBezTo>
                  <a:pt x="6490156" y="2294956"/>
                  <a:pt x="6502512" y="2296721"/>
                  <a:pt x="6523694" y="2300250"/>
                </a:cubicBezTo>
                <a:cubicBezTo>
                  <a:pt x="6544874" y="2303781"/>
                  <a:pt x="6558994" y="2309077"/>
                  <a:pt x="6566054" y="2316136"/>
                </a:cubicBezTo>
                <a:lnTo>
                  <a:pt x="6576646" y="2316136"/>
                </a:lnTo>
                <a:cubicBezTo>
                  <a:pt x="6583706" y="2316136"/>
                  <a:pt x="6592531" y="2317900"/>
                  <a:pt x="6603121" y="2321431"/>
                </a:cubicBezTo>
                <a:cubicBezTo>
                  <a:pt x="6613711" y="2324962"/>
                  <a:pt x="6622536" y="2326727"/>
                  <a:pt x="6629598" y="2326727"/>
                </a:cubicBezTo>
                <a:lnTo>
                  <a:pt x="6640188" y="2326727"/>
                </a:lnTo>
                <a:lnTo>
                  <a:pt x="6650778" y="2326727"/>
                </a:lnTo>
                <a:lnTo>
                  <a:pt x="6671958" y="2337317"/>
                </a:lnTo>
                <a:cubicBezTo>
                  <a:pt x="6686079" y="2337317"/>
                  <a:pt x="6696669" y="2340848"/>
                  <a:pt x="6703730" y="2347908"/>
                </a:cubicBezTo>
                <a:cubicBezTo>
                  <a:pt x="6710791" y="2347908"/>
                  <a:pt x="6716086" y="2347908"/>
                  <a:pt x="6719616" y="2347908"/>
                </a:cubicBezTo>
                <a:cubicBezTo>
                  <a:pt x="6723146" y="2347908"/>
                  <a:pt x="6724910" y="2347908"/>
                  <a:pt x="6724910" y="2347908"/>
                </a:cubicBezTo>
                <a:cubicBezTo>
                  <a:pt x="6731972" y="2347908"/>
                  <a:pt x="6735502" y="2351437"/>
                  <a:pt x="6735502" y="2358498"/>
                </a:cubicBezTo>
                <a:cubicBezTo>
                  <a:pt x="6742562" y="2365558"/>
                  <a:pt x="6746092" y="2369088"/>
                  <a:pt x="6746092" y="2369088"/>
                </a:cubicBezTo>
                <a:cubicBezTo>
                  <a:pt x="6753152" y="2369088"/>
                  <a:pt x="6753152" y="2372619"/>
                  <a:pt x="6746092" y="2379679"/>
                </a:cubicBezTo>
                <a:lnTo>
                  <a:pt x="6756682" y="2390269"/>
                </a:lnTo>
                <a:cubicBezTo>
                  <a:pt x="6763743" y="2390269"/>
                  <a:pt x="6767272" y="2388504"/>
                  <a:pt x="6767272" y="2384973"/>
                </a:cubicBezTo>
                <a:cubicBezTo>
                  <a:pt x="6767272" y="2381444"/>
                  <a:pt x="6770802" y="2376148"/>
                  <a:pt x="6777862" y="2369088"/>
                </a:cubicBezTo>
                <a:cubicBezTo>
                  <a:pt x="6784924" y="2362029"/>
                  <a:pt x="6777862" y="2354967"/>
                  <a:pt x="6756682" y="2347908"/>
                </a:cubicBezTo>
                <a:cubicBezTo>
                  <a:pt x="6749621" y="2340848"/>
                  <a:pt x="6740796" y="2335552"/>
                  <a:pt x="6730206" y="2332021"/>
                </a:cubicBezTo>
                <a:cubicBezTo>
                  <a:pt x="6719616" y="2328492"/>
                  <a:pt x="6710791" y="2326727"/>
                  <a:pt x="6703730" y="2326727"/>
                </a:cubicBezTo>
                <a:cubicBezTo>
                  <a:pt x="6689610" y="2326727"/>
                  <a:pt x="6682550" y="2326727"/>
                  <a:pt x="6682550" y="2326727"/>
                </a:cubicBezTo>
                <a:cubicBezTo>
                  <a:pt x="6689610" y="2326727"/>
                  <a:pt x="6696669" y="2324962"/>
                  <a:pt x="6703730" y="2321431"/>
                </a:cubicBezTo>
                <a:cubicBezTo>
                  <a:pt x="6710791" y="2317900"/>
                  <a:pt x="6717850" y="2316136"/>
                  <a:pt x="6724910" y="2316136"/>
                </a:cubicBezTo>
                <a:cubicBezTo>
                  <a:pt x="6724910" y="2323196"/>
                  <a:pt x="6726676" y="2326727"/>
                  <a:pt x="6730206" y="2326727"/>
                </a:cubicBezTo>
                <a:cubicBezTo>
                  <a:pt x="6733736" y="2326727"/>
                  <a:pt x="6739032" y="2326727"/>
                  <a:pt x="6746092" y="2326727"/>
                </a:cubicBezTo>
                <a:cubicBezTo>
                  <a:pt x="6753152" y="2326727"/>
                  <a:pt x="6760212" y="2330256"/>
                  <a:pt x="6767272" y="2337317"/>
                </a:cubicBezTo>
                <a:lnTo>
                  <a:pt x="6809634" y="2347908"/>
                </a:lnTo>
                <a:cubicBezTo>
                  <a:pt x="6859056" y="2362029"/>
                  <a:pt x="6887296" y="2372619"/>
                  <a:pt x="6894358" y="2379679"/>
                </a:cubicBezTo>
                <a:lnTo>
                  <a:pt x="6904948" y="2379679"/>
                </a:lnTo>
                <a:lnTo>
                  <a:pt x="6926129" y="2390269"/>
                </a:lnTo>
                <a:lnTo>
                  <a:pt x="6936718" y="2400860"/>
                </a:lnTo>
                <a:lnTo>
                  <a:pt x="6926129" y="2400860"/>
                </a:lnTo>
                <a:cubicBezTo>
                  <a:pt x="6912008" y="2393800"/>
                  <a:pt x="6901418" y="2390269"/>
                  <a:pt x="6894358" y="2390269"/>
                </a:cubicBezTo>
                <a:cubicBezTo>
                  <a:pt x="6887296" y="2390269"/>
                  <a:pt x="6883766" y="2393800"/>
                  <a:pt x="6883766" y="2400860"/>
                </a:cubicBezTo>
                <a:lnTo>
                  <a:pt x="6873177" y="2400860"/>
                </a:lnTo>
                <a:cubicBezTo>
                  <a:pt x="6873177" y="2400860"/>
                  <a:pt x="6867881" y="2400860"/>
                  <a:pt x="6857292" y="2400860"/>
                </a:cubicBezTo>
                <a:cubicBezTo>
                  <a:pt x="6846700" y="2400860"/>
                  <a:pt x="6841406" y="2402625"/>
                  <a:pt x="6841406" y="2406154"/>
                </a:cubicBezTo>
                <a:cubicBezTo>
                  <a:pt x="6841406" y="2409685"/>
                  <a:pt x="6844936" y="2411450"/>
                  <a:pt x="6851996" y="2411450"/>
                </a:cubicBezTo>
                <a:cubicBezTo>
                  <a:pt x="6851996" y="2411450"/>
                  <a:pt x="6853762" y="2413215"/>
                  <a:pt x="6857292" y="2416746"/>
                </a:cubicBezTo>
                <a:cubicBezTo>
                  <a:pt x="6860821" y="2420275"/>
                  <a:pt x="6862587" y="2422040"/>
                  <a:pt x="6862587" y="2422040"/>
                </a:cubicBezTo>
                <a:cubicBezTo>
                  <a:pt x="6862587" y="2429100"/>
                  <a:pt x="6866116" y="2429100"/>
                  <a:pt x="6873177" y="2422040"/>
                </a:cubicBezTo>
                <a:cubicBezTo>
                  <a:pt x="6880237" y="2422040"/>
                  <a:pt x="6885532" y="2423805"/>
                  <a:pt x="6889062" y="2427335"/>
                </a:cubicBezTo>
                <a:cubicBezTo>
                  <a:pt x="6892592" y="2430866"/>
                  <a:pt x="6894358" y="2432631"/>
                  <a:pt x="6894358" y="2432631"/>
                </a:cubicBezTo>
                <a:cubicBezTo>
                  <a:pt x="6894358" y="2432631"/>
                  <a:pt x="6897888" y="2436161"/>
                  <a:pt x="6904948" y="2443221"/>
                </a:cubicBezTo>
                <a:lnTo>
                  <a:pt x="6904948" y="2432631"/>
                </a:lnTo>
                <a:lnTo>
                  <a:pt x="6915539" y="2432631"/>
                </a:lnTo>
                <a:cubicBezTo>
                  <a:pt x="6922600" y="2432631"/>
                  <a:pt x="6929658" y="2432631"/>
                  <a:pt x="6936718" y="2432631"/>
                </a:cubicBezTo>
                <a:cubicBezTo>
                  <a:pt x="6936718" y="2432631"/>
                  <a:pt x="6940248" y="2434396"/>
                  <a:pt x="6947310" y="2437927"/>
                </a:cubicBezTo>
                <a:cubicBezTo>
                  <a:pt x="6954370" y="2441456"/>
                  <a:pt x="6961429" y="2443221"/>
                  <a:pt x="6968491" y="2443221"/>
                </a:cubicBezTo>
                <a:cubicBezTo>
                  <a:pt x="7003792" y="2443221"/>
                  <a:pt x="7024972" y="2446752"/>
                  <a:pt x="7032033" y="2453812"/>
                </a:cubicBezTo>
                <a:cubicBezTo>
                  <a:pt x="7032033" y="2453812"/>
                  <a:pt x="7035562" y="2453812"/>
                  <a:pt x="7042622" y="2453812"/>
                </a:cubicBezTo>
                <a:cubicBezTo>
                  <a:pt x="7049684" y="2453812"/>
                  <a:pt x="7056744" y="2453812"/>
                  <a:pt x="7063804" y="2453812"/>
                </a:cubicBezTo>
                <a:lnTo>
                  <a:pt x="7084985" y="2453812"/>
                </a:lnTo>
                <a:cubicBezTo>
                  <a:pt x="7084985" y="2460871"/>
                  <a:pt x="7088514" y="2467933"/>
                  <a:pt x="7095574" y="2474992"/>
                </a:cubicBezTo>
                <a:lnTo>
                  <a:pt x="7106166" y="2485583"/>
                </a:lnTo>
                <a:lnTo>
                  <a:pt x="7084985" y="2485583"/>
                </a:lnTo>
                <a:cubicBezTo>
                  <a:pt x="7077924" y="2471462"/>
                  <a:pt x="7067333" y="2464402"/>
                  <a:pt x="7053214" y="2464402"/>
                </a:cubicBezTo>
                <a:cubicBezTo>
                  <a:pt x="7046154" y="2464402"/>
                  <a:pt x="7039093" y="2462637"/>
                  <a:pt x="7032033" y="2459106"/>
                </a:cubicBezTo>
                <a:cubicBezTo>
                  <a:pt x="7024972" y="2455577"/>
                  <a:pt x="7014381" y="2453812"/>
                  <a:pt x="7000262" y="2453812"/>
                </a:cubicBezTo>
                <a:cubicBezTo>
                  <a:pt x="6979081" y="2460871"/>
                  <a:pt x="6954370" y="2462637"/>
                  <a:pt x="6926129" y="2459106"/>
                </a:cubicBezTo>
                <a:cubicBezTo>
                  <a:pt x="6897888" y="2455577"/>
                  <a:pt x="6883766" y="2452047"/>
                  <a:pt x="6883766" y="2448517"/>
                </a:cubicBezTo>
                <a:cubicBezTo>
                  <a:pt x="6883766" y="2444986"/>
                  <a:pt x="6880237" y="2446752"/>
                  <a:pt x="6873177" y="2453812"/>
                </a:cubicBezTo>
                <a:cubicBezTo>
                  <a:pt x="6866116" y="2460871"/>
                  <a:pt x="6859056" y="2464402"/>
                  <a:pt x="6851996" y="2464402"/>
                </a:cubicBezTo>
                <a:cubicBezTo>
                  <a:pt x="6844936" y="2464402"/>
                  <a:pt x="6841406" y="2460871"/>
                  <a:pt x="6841406" y="2453812"/>
                </a:cubicBezTo>
                <a:cubicBezTo>
                  <a:pt x="6841406" y="2453812"/>
                  <a:pt x="6843170" y="2452047"/>
                  <a:pt x="6846700" y="2448517"/>
                </a:cubicBezTo>
                <a:cubicBezTo>
                  <a:pt x="6850230" y="2444986"/>
                  <a:pt x="6855525" y="2443221"/>
                  <a:pt x="6862587" y="2443221"/>
                </a:cubicBezTo>
                <a:lnTo>
                  <a:pt x="6873177" y="2443221"/>
                </a:lnTo>
                <a:lnTo>
                  <a:pt x="6862587" y="2432631"/>
                </a:lnTo>
                <a:lnTo>
                  <a:pt x="6830814" y="2443221"/>
                </a:lnTo>
                <a:lnTo>
                  <a:pt x="6809634" y="2453812"/>
                </a:lnTo>
                <a:cubicBezTo>
                  <a:pt x="6809634" y="2446752"/>
                  <a:pt x="6802573" y="2443221"/>
                  <a:pt x="6788454" y="2443221"/>
                </a:cubicBezTo>
                <a:lnTo>
                  <a:pt x="6756682" y="2422040"/>
                </a:lnTo>
                <a:cubicBezTo>
                  <a:pt x="6756682" y="2422040"/>
                  <a:pt x="6760212" y="2423805"/>
                  <a:pt x="6767272" y="2427335"/>
                </a:cubicBezTo>
                <a:cubicBezTo>
                  <a:pt x="6774333" y="2430866"/>
                  <a:pt x="6788454" y="2432631"/>
                  <a:pt x="6809634" y="2432631"/>
                </a:cubicBezTo>
                <a:lnTo>
                  <a:pt x="6830814" y="2422040"/>
                </a:lnTo>
                <a:cubicBezTo>
                  <a:pt x="6830814" y="2422040"/>
                  <a:pt x="6827285" y="2422040"/>
                  <a:pt x="6820224" y="2422040"/>
                </a:cubicBezTo>
                <a:lnTo>
                  <a:pt x="6809634" y="2411450"/>
                </a:lnTo>
                <a:cubicBezTo>
                  <a:pt x="6809634" y="2404390"/>
                  <a:pt x="6813164" y="2400860"/>
                  <a:pt x="6820224" y="2400860"/>
                </a:cubicBezTo>
                <a:cubicBezTo>
                  <a:pt x="6820224" y="2400860"/>
                  <a:pt x="6821991" y="2400860"/>
                  <a:pt x="6825520" y="2400860"/>
                </a:cubicBezTo>
                <a:cubicBezTo>
                  <a:pt x="6829050" y="2400860"/>
                  <a:pt x="6830814" y="2397329"/>
                  <a:pt x="6830814" y="2390269"/>
                </a:cubicBezTo>
                <a:cubicBezTo>
                  <a:pt x="6837876" y="2390269"/>
                  <a:pt x="6837876" y="2386739"/>
                  <a:pt x="6830814" y="2379679"/>
                </a:cubicBezTo>
                <a:cubicBezTo>
                  <a:pt x="6823754" y="2372619"/>
                  <a:pt x="6818458" y="2370852"/>
                  <a:pt x="6814929" y="2374383"/>
                </a:cubicBezTo>
                <a:cubicBezTo>
                  <a:pt x="6811400" y="2377914"/>
                  <a:pt x="6809634" y="2381444"/>
                  <a:pt x="6809634" y="2384973"/>
                </a:cubicBezTo>
                <a:cubicBezTo>
                  <a:pt x="6809634" y="2388504"/>
                  <a:pt x="6806104" y="2388504"/>
                  <a:pt x="6799044" y="2384973"/>
                </a:cubicBezTo>
                <a:cubicBezTo>
                  <a:pt x="6791984" y="2381444"/>
                  <a:pt x="6786688" y="2383209"/>
                  <a:pt x="6783158" y="2390269"/>
                </a:cubicBezTo>
                <a:cubicBezTo>
                  <a:pt x="6779628" y="2397329"/>
                  <a:pt x="6772568" y="2400860"/>
                  <a:pt x="6761977" y="2400860"/>
                </a:cubicBezTo>
                <a:cubicBezTo>
                  <a:pt x="6751387" y="2400860"/>
                  <a:pt x="6742562" y="2397329"/>
                  <a:pt x="6735502" y="2390269"/>
                </a:cubicBezTo>
                <a:cubicBezTo>
                  <a:pt x="6728440" y="2390269"/>
                  <a:pt x="6724910" y="2390269"/>
                  <a:pt x="6724910" y="2390269"/>
                </a:cubicBezTo>
                <a:cubicBezTo>
                  <a:pt x="6703730" y="2397329"/>
                  <a:pt x="6675488" y="2393800"/>
                  <a:pt x="6640188" y="2379679"/>
                </a:cubicBezTo>
                <a:cubicBezTo>
                  <a:pt x="6626067" y="2372619"/>
                  <a:pt x="6608416" y="2365558"/>
                  <a:pt x="6587236" y="2358498"/>
                </a:cubicBezTo>
                <a:cubicBezTo>
                  <a:pt x="6573115" y="2358498"/>
                  <a:pt x="6562525" y="2354967"/>
                  <a:pt x="6555464" y="2347908"/>
                </a:cubicBezTo>
                <a:cubicBezTo>
                  <a:pt x="6548403" y="2347908"/>
                  <a:pt x="6541344" y="2347908"/>
                  <a:pt x="6534284" y="2347908"/>
                </a:cubicBezTo>
                <a:cubicBezTo>
                  <a:pt x="6534284" y="2354967"/>
                  <a:pt x="6537813" y="2362029"/>
                  <a:pt x="6544874" y="2369088"/>
                </a:cubicBezTo>
                <a:cubicBezTo>
                  <a:pt x="6551935" y="2376148"/>
                  <a:pt x="6548403" y="2379679"/>
                  <a:pt x="6534284" y="2379679"/>
                </a:cubicBezTo>
                <a:lnTo>
                  <a:pt x="6513102" y="2369088"/>
                </a:lnTo>
                <a:cubicBezTo>
                  <a:pt x="6513102" y="2369088"/>
                  <a:pt x="6516632" y="2369088"/>
                  <a:pt x="6523694" y="2369088"/>
                </a:cubicBezTo>
                <a:cubicBezTo>
                  <a:pt x="6523694" y="2369088"/>
                  <a:pt x="6523694" y="2365558"/>
                  <a:pt x="6523694" y="2358498"/>
                </a:cubicBezTo>
                <a:cubicBezTo>
                  <a:pt x="6523694" y="2351437"/>
                  <a:pt x="6523694" y="2347908"/>
                  <a:pt x="6523694" y="2347908"/>
                </a:cubicBezTo>
                <a:cubicBezTo>
                  <a:pt x="6523694" y="2347908"/>
                  <a:pt x="6520163" y="2347908"/>
                  <a:pt x="6513102" y="2347908"/>
                </a:cubicBezTo>
                <a:cubicBezTo>
                  <a:pt x="6513102" y="2354967"/>
                  <a:pt x="6509573" y="2358498"/>
                  <a:pt x="6502512" y="2358498"/>
                </a:cubicBezTo>
                <a:cubicBezTo>
                  <a:pt x="6495451" y="2358498"/>
                  <a:pt x="6491922" y="2354967"/>
                  <a:pt x="6491922" y="2347908"/>
                </a:cubicBezTo>
                <a:lnTo>
                  <a:pt x="6491922" y="2337317"/>
                </a:lnTo>
                <a:lnTo>
                  <a:pt x="6470740" y="2326727"/>
                </a:lnTo>
                <a:cubicBezTo>
                  <a:pt x="6463680" y="2326727"/>
                  <a:pt x="6460150" y="2326727"/>
                  <a:pt x="6460150" y="2326727"/>
                </a:cubicBezTo>
                <a:cubicBezTo>
                  <a:pt x="6460150" y="2333787"/>
                  <a:pt x="6460150" y="2337317"/>
                  <a:pt x="6460150" y="2337317"/>
                </a:cubicBezTo>
                <a:lnTo>
                  <a:pt x="6470740" y="2337317"/>
                </a:lnTo>
                <a:cubicBezTo>
                  <a:pt x="6470740" y="2351437"/>
                  <a:pt x="6442499" y="2351437"/>
                  <a:pt x="6386018" y="2337317"/>
                </a:cubicBezTo>
                <a:cubicBezTo>
                  <a:pt x="6371898" y="2330256"/>
                  <a:pt x="6357776" y="2330256"/>
                  <a:pt x="6343656" y="2337317"/>
                </a:cubicBezTo>
                <a:cubicBezTo>
                  <a:pt x="6343656" y="2337317"/>
                  <a:pt x="6338361" y="2335552"/>
                  <a:pt x="6327771" y="2332021"/>
                </a:cubicBezTo>
                <a:cubicBezTo>
                  <a:pt x="6317180" y="2328492"/>
                  <a:pt x="6308354" y="2324962"/>
                  <a:pt x="6301294" y="2321431"/>
                </a:cubicBezTo>
                <a:cubicBezTo>
                  <a:pt x="6294234" y="2317900"/>
                  <a:pt x="6287174" y="2316136"/>
                  <a:pt x="6280114" y="2316136"/>
                </a:cubicBezTo>
                <a:cubicBezTo>
                  <a:pt x="6273053" y="2316136"/>
                  <a:pt x="6269524" y="2316136"/>
                  <a:pt x="6269524" y="2316136"/>
                </a:cubicBezTo>
                <a:cubicBezTo>
                  <a:pt x="6269524" y="2316136"/>
                  <a:pt x="6267758" y="2316136"/>
                  <a:pt x="6264228" y="2316136"/>
                </a:cubicBezTo>
                <a:cubicBezTo>
                  <a:pt x="6260698" y="2316136"/>
                  <a:pt x="6255402" y="2312606"/>
                  <a:pt x="6248342" y="2305546"/>
                </a:cubicBezTo>
                <a:cubicBezTo>
                  <a:pt x="6255402" y="2305546"/>
                  <a:pt x="6260698" y="2305546"/>
                  <a:pt x="6264228" y="2305546"/>
                </a:cubicBezTo>
                <a:cubicBezTo>
                  <a:pt x="6267758" y="2305546"/>
                  <a:pt x="6265994" y="2302015"/>
                  <a:pt x="6258932" y="2294956"/>
                </a:cubicBezTo>
                <a:lnTo>
                  <a:pt x="6290704" y="2294956"/>
                </a:lnTo>
                <a:cubicBezTo>
                  <a:pt x="6297765" y="2294956"/>
                  <a:pt x="6306590" y="2296721"/>
                  <a:pt x="6317180" y="2300250"/>
                </a:cubicBezTo>
                <a:cubicBezTo>
                  <a:pt x="6327771" y="2303781"/>
                  <a:pt x="6336595" y="2305546"/>
                  <a:pt x="6343656" y="2305546"/>
                </a:cubicBezTo>
                <a:lnTo>
                  <a:pt x="6407198" y="2316136"/>
                </a:lnTo>
                <a:cubicBezTo>
                  <a:pt x="6421319" y="2316136"/>
                  <a:pt x="6431909" y="2316136"/>
                  <a:pt x="6438970" y="2316136"/>
                </a:cubicBezTo>
                <a:cubicBezTo>
                  <a:pt x="6431909" y="2309077"/>
                  <a:pt x="6428380" y="2303781"/>
                  <a:pt x="6428380" y="2300250"/>
                </a:cubicBezTo>
                <a:cubicBezTo>
                  <a:pt x="6428380" y="2296721"/>
                  <a:pt x="6428380" y="2294956"/>
                  <a:pt x="6428380" y="2294956"/>
                </a:cubicBezTo>
                <a:lnTo>
                  <a:pt x="6438970" y="2305546"/>
                </a:lnTo>
                <a:cubicBezTo>
                  <a:pt x="6446031" y="2305546"/>
                  <a:pt x="6449560" y="2303781"/>
                  <a:pt x="6449560" y="2300250"/>
                </a:cubicBezTo>
                <a:cubicBezTo>
                  <a:pt x="6449560" y="2296721"/>
                  <a:pt x="6449560" y="2294956"/>
                  <a:pt x="6449560" y="2294956"/>
                </a:cubicBezTo>
                <a:cubicBezTo>
                  <a:pt x="6449560" y="2294956"/>
                  <a:pt x="6446031" y="2294956"/>
                  <a:pt x="6438970" y="2294956"/>
                </a:cubicBezTo>
                <a:cubicBezTo>
                  <a:pt x="6431909" y="2294956"/>
                  <a:pt x="6428380" y="2294956"/>
                  <a:pt x="6428380" y="2294956"/>
                </a:cubicBezTo>
                <a:cubicBezTo>
                  <a:pt x="6428380" y="2287896"/>
                  <a:pt x="6424850" y="2284365"/>
                  <a:pt x="6417788" y="2284365"/>
                </a:cubicBezTo>
                <a:cubicBezTo>
                  <a:pt x="6410728" y="2284365"/>
                  <a:pt x="6405432" y="2282600"/>
                  <a:pt x="6401903" y="2279069"/>
                </a:cubicBezTo>
                <a:cubicBezTo>
                  <a:pt x="6398374" y="2275540"/>
                  <a:pt x="6396608" y="2270244"/>
                  <a:pt x="6396608" y="2263184"/>
                </a:cubicBezTo>
                <a:cubicBezTo>
                  <a:pt x="6396608" y="2256125"/>
                  <a:pt x="6398374" y="2252594"/>
                  <a:pt x="6401903" y="2252594"/>
                </a:cubicBezTo>
                <a:close/>
                <a:moveTo>
                  <a:pt x="5994172" y="2252594"/>
                </a:moveTo>
                <a:cubicBezTo>
                  <a:pt x="5994172" y="2252594"/>
                  <a:pt x="5997702" y="2252594"/>
                  <a:pt x="6004764" y="2252594"/>
                </a:cubicBezTo>
                <a:lnTo>
                  <a:pt x="5994172" y="2263184"/>
                </a:lnTo>
                <a:close/>
                <a:moveTo>
                  <a:pt x="4702142" y="2252594"/>
                </a:moveTo>
                <a:cubicBezTo>
                  <a:pt x="4709203" y="2252594"/>
                  <a:pt x="4716263" y="2252594"/>
                  <a:pt x="4723324" y="2252594"/>
                </a:cubicBezTo>
                <a:lnTo>
                  <a:pt x="4765684" y="2273775"/>
                </a:lnTo>
                <a:lnTo>
                  <a:pt x="4765684" y="2284365"/>
                </a:lnTo>
                <a:cubicBezTo>
                  <a:pt x="4758624" y="2284365"/>
                  <a:pt x="4751565" y="2282600"/>
                  <a:pt x="4744504" y="2279069"/>
                </a:cubicBezTo>
                <a:cubicBezTo>
                  <a:pt x="4737443" y="2275540"/>
                  <a:pt x="4733914" y="2273775"/>
                  <a:pt x="4733914" y="2273775"/>
                </a:cubicBezTo>
                <a:cubicBezTo>
                  <a:pt x="4726853" y="2266715"/>
                  <a:pt x="4716263" y="2263184"/>
                  <a:pt x="4702142" y="2263184"/>
                </a:cubicBezTo>
                <a:close/>
                <a:moveTo>
                  <a:pt x="7847494" y="2242004"/>
                </a:moveTo>
                <a:cubicBezTo>
                  <a:pt x="7854556" y="2242004"/>
                  <a:pt x="7858085" y="2242004"/>
                  <a:pt x="7858085" y="2242004"/>
                </a:cubicBezTo>
                <a:lnTo>
                  <a:pt x="7847494" y="2252594"/>
                </a:lnTo>
                <a:close/>
                <a:moveTo>
                  <a:pt x="7720409" y="2242004"/>
                </a:moveTo>
                <a:lnTo>
                  <a:pt x="7773361" y="2252594"/>
                </a:lnTo>
                <a:cubicBezTo>
                  <a:pt x="7773361" y="2259654"/>
                  <a:pt x="7762772" y="2259654"/>
                  <a:pt x="7741590" y="2252594"/>
                </a:cubicBezTo>
                <a:cubicBezTo>
                  <a:pt x="7734530" y="2252594"/>
                  <a:pt x="7727471" y="2249063"/>
                  <a:pt x="7720409" y="2242004"/>
                </a:cubicBezTo>
                <a:close/>
                <a:moveTo>
                  <a:pt x="7127347" y="2242004"/>
                </a:moveTo>
                <a:lnTo>
                  <a:pt x="7127347" y="2252594"/>
                </a:lnTo>
                <a:cubicBezTo>
                  <a:pt x="7141466" y="2259654"/>
                  <a:pt x="7148526" y="2259654"/>
                  <a:pt x="7148526" y="2252594"/>
                </a:cubicBezTo>
                <a:cubicBezTo>
                  <a:pt x="7148526" y="2245533"/>
                  <a:pt x="7141466" y="2242004"/>
                  <a:pt x="7127347" y="2242004"/>
                </a:cubicBezTo>
                <a:close/>
                <a:moveTo>
                  <a:pt x="6904948" y="2242004"/>
                </a:moveTo>
                <a:cubicBezTo>
                  <a:pt x="6904948" y="2249063"/>
                  <a:pt x="6904948" y="2252594"/>
                  <a:pt x="6904948" y="2252594"/>
                </a:cubicBezTo>
                <a:cubicBezTo>
                  <a:pt x="6904948" y="2252594"/>
                  <a:pt x="6908477" y="2254359"/>
                  <a:pt x="6915539" y="2257889"/>
                </a:cubicBezTo>
                <a:cubicBezTo>
                  <a:pt x="6922600" y="2261419"/>
                  <a:pt x="6922600" y="2266715"/>
                  <a:pt x="6915539" y="2273775"/>
                </a:cubicBezTo>
                <a:cubicBezTo>
                  <a:pt x="6908477" y="2273775"/>
                  <a:pt x="6904948" y="2275540"/>
                  <a:pt x="6904948" y="2279069"/>
                </a:cubicBezTo>
                <a:cubicBezTo>
                  <a:pt x="6904948" y="2282600"/>
                  <a:pt x="6906714" y="2284365"/>
                  <a:pt x="6910244" y="2284365"/>
                </a:cubicBezTo>
                <a:cubicBezTo>
                  <a:pt x="6913773" y="2284365"/>
                  <a:pt x="6917304" y="2284365"/>
                  <a:pt x="6920833" y="2284365"/>
                </a:cubicBezTo>
                <a:cubicBezTo>
                  <a:pt x="6924362" y="2284365"/>
                  <a:pt x="6926129" y="2282600"/>
                  <a:pt x="6926129" y="2279069"/>
                </a:cubicBezTo>
                <a:cubicBezTo>
                  <a:pt x="6926129" y="2275540"/>
                  <a:pt x="6929658" y="2273775"/>
                  <a:pt x="6936718" y="2273775"/>
                </a:cubicBezTo>
                <a:cubicBezTo>
                  <a:pt x="6936718" y="2266715"/>
                  <a:pt x="6940248" y="2264948"/>
                  <a:pt x="6947310" y="2268479"/>
                </a:cubicBezTo>
                <a:cubicBezTo>
                  <a:pt x="6954370" y="2272010"/>
                  <a:pt x="6957900" y="2270244"/>
                  <a:pt x="6957900" y="2263184"/>
                </a:cubicBezTo>
                <a:cubicBezTo>
                  <a:pt x="6957900" y="2256125"/>
                  <a:pt x="6957900" y="2252594"/>
                  <a:pt x="6957900" y="2252594"/>
                </a:cubicBezTo>
                <a:cubicBezTo>
                  <a:pt x="6957900" y="2252594"/>
                  <a:pt x="6954370" y="2254359"/>
                  <a:pt x="6947310" y="2257889"/>
                </a:cubicBezTo>
                <a:cubicBezTo>
                  <a:pt x="6940248" y="2261419"/>
                  <a:pt x="6936718" y="2259654"/>
                  <a:pt x="6936718" y="2252594"/>
                </a:cubicBezTo>
                <a:lnTo>
                  <a:pt x="6926129" y="2242004"/>
                </a:lnTo>
                <a:cubicBezTo>
                  <a:pt x="6926129" y="2249063"/>
                  <a:pt x="6922600" y="2249063"/>
                  <a:pt x="6915539" y="2242004"/>
                </a:cubicBezTo>
                <a:cubicBezTo>
                  <a:pt x="6915539" y="2242004"/>
                  <a:pt x="6913773" y="2242004"/>
                  <a:pt x="6910244" y="2242004"/>
                </a:cubicBezTo>
                <a:close/>
                <a:moveTo>
                  <a:pt x="6650778" y="2242004"/>
                </a:moveTo>
                <a:cubicBezTo>
                  <a:pt x="6657839" y="2242004"/>
                  <a:pt x="6661368" y="2242004"/>
                  <a:pt x="6661368" y="2242004"/>
                </a:cubicBezTo>
                <a:cubicBezTo>
                  <a:pt x="6661368" y="2256125"/>
                  <a:pt x="6657839" y="2259654"/>
                  <a:pt x="6650778" y="2252594"/>
                </a:cubicBezTo>
                <a:cubicBezTo>
                  <a:pt x="6643717" y="2252594"/>
                  <a:pt x="6640188" y="2250829"/>
                  <a:pt x="6640188" y="2247298"/>
                </a:cubicBezTo>
                <a:cubicBezTo>
                  <a:pt x="6640188" y="2243769"/>
                  <a:pt x="6643717" y="2242004"/>
                  <a:pt x="6650778" y="2242004"/>
                </a:cubicBezTo>
                <a:close/>
                <a:moveTo>
                  <a:pt x="6619006" y="2242004"/>
                </a:moveTo>
                <a:lnTo>
                  <a:pt x="6629598" y="2242004"/>
                </a:lnTo>
                <a:lnTo>
                  <a:pt x="6629598" y="2252594"/>
                </a:lnTo>
                <a:cubicBezTo>
                  <a:pt x="6629598" y="2252594"/>
                  <a:pt x="6626067" y="2249063"/>
                  <a:pt x="6619006" y="2242004"/>
                </a:cubicBezTo>
                <a:close/>
                <a:moveTo>
                  <a:pt x="6491922" y="2242004"/>
                </a:moveTo>
                <a:cubicBezTo>
                  <a:pt x="6498983" y="2242004"/>
                  <a:pt x="6509573" y="2245533"/>
                  <a:pt x="6523694" y="2252594"/>
                </a:cubicBezTo>
                <a:lnTo>
                  <a:pt x="6544874" y="2252594"/>
                </a:lnTo>
                <a:lnTo>
                  <a:pt x="6555464" y="2263184"/>
                </a:lnTo>
                <a:lnTo>
                  <a:pt x="6566054" y="2273775"/>
                </a:lnTo>
                <a:cubicBezTo>
                  <a:pt x="6551935" y="2273775"/>
                  <a:pt x="6537813" y="2270244"/>
                  <a:pt x="6523694" y="2263184"/>
                </a:cubicBezTo>
                <a:cubicBezTo>
                  <a:pt x="6502512" y="2256125"/>
                  <a:pt x="6491922" y="2249063"/>
                  <a:pt x="6491922" y="2242004"/>
                </a:cubicBezTo>
                <a:close/>
                <a:moveTo>
                  <a:pt x="7815724" y="2231413"/>
                </a:moveTo>
                <a:cubicBezTo>
                  <a:pt x="7815724" y="2231413"/>
                  <a:pt x="7817490" y="2233177"/>
                  <a:pt x="7821019" y="2236708"/>
                </a:cubicBezTo>
                <a:cubicBezTo>
                  <a:pt x="7824548" y="2240238"/>
                  <a:pt x="7826313" y="2242004"/>
                  <a:pt x="7826313" y="2242004"/>
                </a:cubicBezTo>
                <a:lnTo>
                  <a:pt x="7815724" y="2242004"/>
                </a:lnTo>
                <a:close/>
                <a:moveTo>
                  <a:pt x="6830814" y="2231413"/>
                </a:moveTo>
                <a:cubicBezTo>
                  <a:pt x="6823754" y="2231413"/>
                  <a:pt x="6821991" y="2233177"/>
                  <a:pt x="6825520" y="2236708"/>
                </a:cubicBezTo>
                <a:cubicBezTo>
                  <a:pt x="6829050" y="2240238"/>
                  <a:pt x="6839640" y="2242004"/>
                  <a:pt x="6857292" y="2242004"/>
                </a:cubicBezTo>
                <a:cubicBezTo>
                  <a:pt x="6874943" y="2242004"/>
                  <a:pt x="6883766" y="2240238"/>
                  <a:pt x="6883766" y="2236708"/>
                </a:cubicBezTo>
                <a:cubicBezTo>
                  <a:pt x="6883766" y="2233177"/>
                  <a:pt x="6876706" y="2231413"/>
                  <a:pt x="6862587" y="2231413"/>
                </a:cubicBezTo>
                <a:cubicBezTo>
                  <a:pt x="6848466" y="2231413"/>
                  <a:pt x="6837876" y="2231413"/>
                  <a:pt x="6830814" y="2231413"/>
                </a:cubicBezTo>
                <a:close/>
                <a:moveTo>
                  <a:pt x="6460150" y="2231413"/>
                </a:moveTo>
                <a:cubicBezTo>
                  <a:pt x="6460150" y="2231413"/>
                  <a:pt x="6463680" y="2234944"/>
                  <a:pt x="6470740" y="2242004"/>
                </a:cubicBezTo>
                <a:lnTo>
                  <a:pt x="6460150" y="2242004"/>
                </a:lnTo>
                <a:close/>
                <a:moveTo>
                  <a:pt x="4617420" y="2231413"/>
                </a:moveTo>
                <a:lnTo>
                  <a:pt x="4628010" y="2231413"/>
                </a:lnTo>
                <a:cubicBezTo>
                  <a:pt x="4642130" y="2238473"/>
                  <a:pt x="4649190" y="2243769"/>
                  <a:pt x="4649190" y="2247298"/>
                </a:cubicBezTo>
                <a:cubicBezTo>
                  <a:pt x="4649190" y="2250829"/>
                  <a:pt x="4649190" y="2252594"/>
                  <a:pt x="4649190" y="2252594"/>
                </a:cubicBezTo>
                <a:cubicBezTo>
                  <a:pt x="4649190" y="2252594"/>
                  <a:pt x="4645660" y="2249063"/>
                  <a:pt x="4638599" y="2242004"/>
                </a:cubicBezTo>
                <a:cubicBezTo>
                  <a:pt x="4631539" y="2242004"/>
                  <a:pt x="4624480" y="2238473"/>
                  <a:pt x="4617420" y="2231413"/>
                </a:cubicBezTo>
                <a:close/>
                <a:moveTo>
                  <a:pt x="6980404" y="2214204"/>
                </a:moveTo>
                <a:cubicBezTo>
                  <a:pt x="6977757" y="2213321"/>
                  <a:pt x="6975550" y="2213763"/>
                  <a:pt x="6973785" y="2215527"/>
                </a:cubicBezTo>
                <a:cubicBezTo>
                  <a:pt x="6970256" y="2219058"/>
                  <a:pt x="6963196" y="2220823"/>
                  <a:pt x="6952604" y="2220823"/>
                </a:cubicBezTo>
                <a:cubicBezTo>
                  <a:pt x="6942014" y="2220823"/>
                  <a:pt x="6936718" y="2220823"/>
                  <a:pt x="6936718" y="2220823"/>
                </a:cubicBezTo>
                <a:cubicBezTo>
                  <a:pt x="6950840" y="2227882"/>
                  <a:pt x="6968491" y="2231413"/>
                  <a:pt x="6989670" y="2231413"/>
                </a:cubicBezTo>
                <a:lnTo>
                  <a:pt x="6989670" y="2220823"/>
                </a:lnTo>
                <a:cubicBezTo>
                  <a:pt x="6986141" y="2217292"/>
                  <a:pt x="6983053" y="2215086"/>
                  <a:pt x="6980404" y="2214204"/>
                </a:cubicBezTo>
                <a:close/>
                <a:moveTo>
                  <a:pt x="7932219" y="2210232"/>
                </a:moveTo>
                <a:cubicBezTo>
                  <a:pt x="7932219" y="2217292"/>
                  <a:pt x="7933983" y="2220823"/>
                  <a:pt x="7937513" y="2220823"/>
                </a:cubicBezTo>
                <a:cubicBezTo>
                  <a:pt x="7941042" y="2220823"/>
                  <a:pt x="7942808" y="2219058"/>
                  <a:pt x="7942808" y="2215527"/>
                </a:cubicBezTo>
                <a:cubicBezTo>
                  <a:pt x="7942808" y="2211996"/>
                  <a:pt x="7939279" y="2210232"/>
                  <a:pt x="7932219" y="2210232"/>
                </a:cubicBezTo>
                <a:close/>
                <a:moveTo>
                  <a:pt x="6857292" y="2210232"/>
                </a:moveTo>
                <a:cubicBezTo>
                  <a:pt x="6853762" y="2210232"/>
                  <a:pt x="6851996" y="2213763"/>
                  <a:pt x="6851996" y="2220823"/>
                </a:cubicBezTo>
                <a:cubicBezTo>
                  <a:pt x="6851996" y="2220823"/>
                  <a:pt x="6853762" y="2219058"/>
                  <a:pt x="6857292" y="2215527"/>
                </a:cubicBezTo>
                <a:cubicBezTo>
                  <a:pt x="6860821" y="2211996"/>
                  <a:pt x="6860821" y="2210232"/>
                  <a:pt x="6857292" y="2210232"/>
                </a:cubicBezTo>
                <a:close/>
                <a:moveTo>
                  <a:pt x="5522900" y="2210232"/>
                </a:moveTo>
                <a:cubicBezTo>
                  <a:pt x="5519370" y="2210232"/>
                  <a:pt x="5514074" y="2213763"/>
                  <a:pt x="5507014" y="2220823"/>
                </a:cubicBezTo>
                <a:lnTo>
                  <a:pt x="5517604" y="2220823"/>
                </a:lnTo>
                <a:cubicBezTo>
                  <a:pt x="5531724" y="2220823"/>
                  <a:pt x="5538785" y="2220823"/>
                  <a:pt x="5538785" y="2220823"/>
                </a:cubicBezTo>
                <a:cubicBezTo>
                  <a:pt x="5538785" y="2220823"/>
                  <a:pt x="5535256" y="2217292"/>
                  <a:pt x="5528195" y="2210232"/>
                </a:cubicBezTo>
                <a:cubicBezTo>
                  <a:pt x="5528195" y="2210232"/>
                  <a:pt x="5526429" y="2210232"/>
                  <a:pt x="5522900" y="2210232"/>
                </a:cubicBezTo>
                <a:close/>
                <a:moveTo>
                  <a:pt x="5210482" y="2210232"/>
                </a:moveTo>
                <a:lnTo>
                  <a:pt x="5242254" y="2210232"/>
                </a:lnTo>
                <a:lnTo>
                  <a:pt x="5263434" y="2220823"/>
                </a:lnTo>
                <a:lnTo>
                  <a:pt x="5221073" y="2220823"/>
                </a:lnTo>
                <a:close/>
                <a:moveTo>
                  <a:pt x="7317974" y="2199642"/>
                </a:moveTo>
                <a:cubicBezTo>
                  <a:pt x="7346216" y="2199642"/>
                  <a:pt x="7360336" y="2206702"/>
                  <a:pt x="7360336" y="2220823"/>
                </a:cubicBezTo>
                <a:cubicBezTo>
                  <a:pt x="7353274" y="2220823"/>
                  <a:pt x="7342684" y="2217292"/>
                  <a:pt x="7328564" y="2210232"/>
                </a:cubicBezTo>
                <a:close/>
                <a:moveTo>
                  <a:pt x="6460150" y="2199642"/>
                </a:moveTo>
                <a:lnTo>
                  <a:pt x="6513102" y="2210232"/>
                </a:lnTo>
                <a:cubicBezTo>
                  <a:pt x="6513102" y="2210232"/>
                  <a:pt x="6518398" y="2208467"/>
                  <a:pt x="6528988" y="2204937"/>
                </a:cubicBezTo>
                <a:cubicBezTo>
                  <a:pt x="6539579" y="2201407"/>
                  <a:pt x="6544874" y="2203173"/>
                  <a:pt x="6544874" y="2210232"/>
                </a:cubicBezTo>
                <a:cubicBezTo>
                  <a:pt x="6544874" y="2210232"/>
                  <a:pt x="6544874" y="2211996"/>
                  <a:pt x="6544874" y="2215527"/>
                </a:cubicBezTo>
                <a:cubicBezTo>
                  <a:pt x="6544874" y="2219058"/>
                  <a:pt x="6544874" y="2220823"/>
                  <a:pt x="6544874" y="2220823"/>
                </a:cubicBezTo>
                <a:cubicBezTo>
                  <a:pt x="6551935" y="2220823"/>
                  <a:pt x="6555464" y="2220823"/>
                  <a:pt x="6555464" y="2220823"/>
                </a:cubicBezTo>
                <a:cubicBezTo>
                  <a:pt x="6562525" y="2220823"/>
                  <a:pt x="6566054" y="2224352"/>
                  <a:pt x="6566054" y="2231413"/>
                </a:cubicBezTo>
                <a:lnTo>
                  <a:pt x="6555464" y="2231413"/>
                </a:lnTo>
                <a:lnTo>
                  <a:pt x="6534284" y="2231413"/>
                </a:lnTo>
                <a:lnTo>
                  <a:pt x="6523694" y="2231413"/>
                </a:lnTo>
                <a:close/>
                <a:moveTo>
                  <a:pt x="4988084" y="2199642"/>
                </a:moveTo>
                <a:lnTo>
                  <a:pt x="4998674" y="2199642"/>
                </a:lnTo>
                <a:cubicBezTo>
                  <a:pt x="5005734" y="2206702"/>
                  <a:pt x="5009265" y="2210232"/>
                  <a:pt x="5009265" y="2210232"/>
                </a:cubicBezTo>
                <a:cubicBezTo>
                  <a:pt x="5016325" y="2203173"/>
                  <a:pt x="5025150" y="2201407"/>
                  <a:pt x="5035740" y="2204937"/>
                </a:cubicBezTo>
                <a:cubicBezTo>
                  <a:pt x="5046332" y="2208467"/>
                  <a:pt x="5060450" y="2211996"/>
                  <a:pt x="5078102" y="2215527"/>
                </a:cubicBezTo>
                <a:cubicBezTo>
                  <a:pt x="5095752" y="2219058"/>
                  <a:pt x="5108108" y="2224352"/>
                  <a:pt x="5115169" y="2231413"/>
                </a:cubicBezTo>
                <a:cubicBezTo>
                  <a:pt x="5108108" y="2231413"/>
                  <a:pt x="5104578" y="2231413"/>
                  <a:pt x="5104578" y="2231413"/>
                </a:cubicBezTo>
                <a:cubicBezTo>
                  <a:pt x="5104578" y="2238473"/>
                  <a:pt x="5104578" y="2242004"/>
                  <a:pt x="5104578" y="2242004"/>
                </a:cubicBezTo>
                <a:lnTo>
                  <a:pt x="5115169" y="2231413"/>
                </a:lnTo>
                <a:cubicBezTo>
                  <a:pt x="5136350" y="2238473"/>
                  <a:pt x="5150469" y="2242004"/>
                  <a:pt x="5157530" y="2242004"/>
                </a:cubicBezTo>
                <a:lnTo>
                  <a:pt x="5221073" y="2252594"/>
                </a:lnTo>
                <a:lnTo>
                  <a:pt x="5263434" y="2263184"/>
                </a:lnTo>
                <a:cubicBezTo>
                  <a:pt x="5256373" y="2270244"/>
                  <a:pt x="5256373" y="2280834"/>
                  <a:pt x="5263434" y="2294956"/>
                </a:cubicBezTo>
                <a:lnTo>
                  <a:pt x="5284614" y="2305546"/>
                </a:lnTo>
                <a:cubicBezTo>
                  <a:pt x="5284614" y="2312606"/>
                  <a:pt x="5288146" y="2312606"/>
                  <a:pt x="5295206" y="2305546"/>
                </a:cubicBezTo>
                <a:cubicBezTo>
                  <a:pt x="5302266" y="2298485"/>
                  <a:pt x="5309326" y="2298485"/>
                  <a:pt x="5316386" y="2305546"/>
                </a:cubicBezTo>
                <a:cubicBezTo>
                  <a:pt x="5316386" y="2312606"/>
                  <a:pt x="5318152" y="2316136"/>
                  <a:pt x="5321681" y="2316136"/>
                </a:cubicBezTo>
                <a:cubicBezTo>
                  <a:pt x="5325212" y="2316136"/>
                  <a:pt x="5326977" y="2316136"/>
                  <a:pt x="5326977" y="2316136"/>
                </a:cubicBezTo>
                <a:cubicBezTo>
                  <a:pt x="5326977" y="2316136"/>
                  <a:pt x="5330506" y="2316136"/>
                  <a:pt x="5337566" y="2316136"/>
                </a:cubicBezTo>
                <a:cubicBezTo>
                  <a:pt x="5379929" y="2330256"/>
                  <a:pt x="5408170" y="2337317"/>
                  <a:pt x="5422291" y="2337317"/>
                </a:cubicBezTo>
                <a:cubicBezTo>
                  <a:pt x="5429352" y="2337317"/>
                  <a:pt x="5432881" y="2339082"/>
                  <a:pt x="5432881" y="2342612"/>
                </a:cubicBezTo>
                <a:cubicBezTo>
                  <a:pt x="5432881" y="2346143"/>
                  <a:pt x="5429352" y="2349673"/>
                  <a:pt x="5422291" y="2353202"/>
                </a:cubicBezTo>
                <a:cubicBezTo>
                  <a:pt x="5415230" y="2356733"/>
                  <a:pt x="5404640" y="2356733"/>
                  <a:pt x="5390518" y="2353202"/>
                </a:cubicBezTo>
                <a:cubicBezTo>
                  <a:pt x="5376400" y="2349673"/>
                  <a:pt x="5362278" y="2346143"/>
                  <a:pt x="5348158" y="2342612"/>
                </a:cubicBezTo>
                <a:cubicBezTo>
                  <a:pt x="5334037" y="2339082"/>
                  <a:pt x="5323448" y="2333787"/>
                  <a:pt x="5316386" y="2326727"/>
                </a:cubicBezTo>
                <a:lnTo>
                  <a:pt x="5274025" y="2316136"/>
                </a:lnTo>
                <a:lnTo>
                  <a:pt x="5252844" y="2305546"/>
                </a:lnTo>
                <a:cubicBezTo>
                  <a:pt x="5245784" y="2298485"/>
                  <a:pt x="5235194" y="2294956"/>
                  <a:pt x="5221073" y="2294956"/>
                </a:cubicBezTo>
                <a:cubicBezTo>
                  <a:pt x="5199892" y="2294956"/>
                  <a:pt x="5184006" y="2293190"/>
                  <a:pt x="5173416" y="2289660"/>
                </a:cubicBezTo>
                <a:cubicBezTo>
                  <a:pt x="5162825" y="2286129"/>
                  <a:pt x="5146940" y="2282600"/>
                  <a:pt x="5125758" y="2279069"/>
                </a:cubicBezTo>
                <a:cubicBezTo>
                  <a:pt x="5104578" y="2275540"/>
                  <a:pt x="5090458" y="2270244"/>
                  <a:pt x="5083398" y="2263184"/>
                </a:cubicBezTo>
                <a:cubicBezTo>
                  <a:pt x="5076338" y="2263184"/>
                  <a:pt x="5067511" y="2261419"/>
                  <a:pt x="5056921" y="2257889"/>
                </a:cubicBezTo>
                <a:cubicBezTo>
                  <a:pt x="5046332" y="2254359"/>
                  <a:pt x="5041036" y="2252594"/>
                  <a:pt x="5041036" y="2252594"/>
                </a:cubicBezTo>
                <a:lnTo>
                  <a:pt x="4966902" y="2220823"/>
                </a:lnTo>
                <a:cubicBezTo>
                  <a:pt x="4973963" y="2220823"/>
                  <a:pt x="4973963" y="2217292"/>
                  <a:pt x="4966902" y="2210232"/>
                </a:cubicBezTo>
                <a:lnTo>
                  <a:pt x="4977492" y="2210232"/>
                </a:lnTo>
                <a:lnTo>
                  <a:pt x="4988084" y="2210232"/>
                </a:lnTo>
                <a:close/>
                <a:moveTo>
                  <a:pt x="4670372" y="2199642"/>
                </a:moveTo>
                <a:cubicBezTo>
                  <a:pt x="4670372" y="2199642"/>
                  <a:pt x="4672136" y="2201407"/>
                  <a:pt x="4675666" y="2204937"/>
                </a:cubicBezTo>
                <a:cubicBezTo>
                  <a:pt x="4679196" y="2208467"/>
                  <a:pt x="4684491" y="2210232"/>
                  <a:pt x="4691551" y="2210232"/>
                </a:cubicBezTo>
                <a:lnTo>
                  <a:pt x="4680962" y="2210232"/>
                </a:lnTo>
                <a:cubicBezTo>
                  <a:pt x="4673901" y="2210232"/>
                  <a:pt x="4670372" y="2210232"/>
                  <a:pt x="4670372" y="2210232"/>
                </a:cubicBezTo>
                <a:close/>
                <a:moveTo>
                  <a:pt x="5925334" y="2194346"/>
                </a:moveTo>
                <a:cubicBezTo>
                  <a:pt x="5921805" y="2194346"/>
                  <a:pt x="5920039" y="2196112"/>
                  <a:pt x="5920039" y="2199642"/>
                </a:cubicBezTo>
                <a:cubicBezTo>
                  <a:pt x="5920039" y="2199642"/>
                  <a:pt x="5923568" y="2199642"/>
                  <a:pt x="5930630" y="2199642"/>
                </a:cubicBezTo>
                <a:lnTo>
                  <a:pt x="5941220" y="2199642"/>
                </a:lnTo>
                <a:cubicBezTo>
                  <a:pt x="5934160" y="2196112"/>
                  <a:pt x="5928866" y="2194346"/>
                  <a:pt x="5925334" y="2194346"/>
                </a:cubicBezTo>
                <a:close/>
                <a:moveTo>
                  <a:pt x="7476830" y="2189051"/>
                </a:moveTo>
                <a:lnTo>
                  <a:pt x="7487420" y="2189051"/>
                </a:lnTo>
                <a:lnTo>
                  <a:pt x="7487420" y="2199642"/>
                </a:lnTo>
                <a:cubicBezTo>
                  <a:pt x="7480360" y="2199642"/>
                  <a:pt x="7476830" y="2196111"/>
                  <a:pt x="7476830" y="2189051"/>
                </a:cubicBezTo>
                <a:close/>
                <a:moveTo>
                  <a:pt x="6682550" y="2189051"/>
                </a:moveTo>
                <a:lnTo>
                  <a:pt x="6682550" y="2199642"/>
                </a:lnTo>
                <a:cubicBezTo>
                  <a:pt x="6675488" y="2199642"/>
                  <a:pt x="6671958" y="2199642"/>
                  <a:pt x="6671958" y="2199642"/>
                </a:cubicBezTo>
                <a:close/>
                <a:moveTo>
                  <a:pt x="6491922" y="2189051"/>
                </a:moveTo>
                <a:cubicBezTo>
                  <a:pt x="6498983" y="2189051"/>
                  <a:pt x="6502512" y="2192581"/>
                  <a:pt x="6502512" y="2199642"/>
                </a:cubicBezTo>
                <a:cubicBezTo>
                  <a:pt x="6502512" y="2199642"/>
                  <a:pt x="6500746" y="2199642"/>
                  <a:pt x="6497217" y="2199642"/>
                </a:cubicBezTo>
                <a:cubicBezTo>
                  <a:pt x="6493688" y="2199642"/>
                  <a:pt x="6491922" y="2197877"/>
                  <a:pt x="6491922" y="2194346"/>
                </a:cubicBezTo>
                <a:cubicBezTo>
                  <a:pt x="6491922" y="2190817"/>
                  <a:pt x="6491922" y="2189051"/>
                  <a:pt x="6491922" y="2189051"/>
                </a:cubicBezTo>
                <a:close/>
                <a:moveTo>
                  <a:pt x="6301294" y="2189051"/>
                </a:moveTo>
                <a:cubicBezTo>
                  <a:pt x="6308354" y="2189051"/>
                  <a:pt x="6311884" y="2189051"/>
                  <a:pt x="6311884" y="2189051"/>
                </a:cubicBezTo>
                <a:lnTo>
                  <a:pt x="6311884" y="2199642"/>
                </a:lnTo>
                <a:cubicBezTo>
                  <a:pt x="6311884" y="2199642"/>
                  <a:pt x="6308354" y="2196111"/>
                  <a:pt x="6301294" y="2189051"/>
                </a:cubicBezTo>
                <a:close/>
                <a:moveTo>
                  <a:pt x="5909449" y="2189051"/>
                </a:moveTo>
                <a:cubicBezTo>
                  <a:pt x="5909449" y="2196111"/>
                  <a:pt x="5909449" y="2199642"/>
                  <a:pt x="5909449" y="2199642"/>
                </a:cubicBezTo>
                <a:lnTo>
                  <a:pt x="5920039" y="2189051"/>
                </a:lnTo>
                <a:cubicBezTo>
                  <a:pt x="5912978" y="2189051"/>
                  <a:pt x="5909449" y="2189051"/>
                  <a:pt x="5909449" y="2189051"/>
                </a:cubicBezTo>
                <a:close/>
                <a:moveTo>
                  <a:pt x="4903360" y="2189051"/>
                </a:moveTo>
                <a:cubicBezTo>
                  <a:pt x="4910421" y="2189051"/>
                  <a:pt x="4913950" y="2189051"/>
                  <a:pt x="4913950" y="2189051"/>
                </a:cubicBezTo>
                <a:lnTo>
                  <a:pt x="4924540" y="2199642"/>
                </a:lnTo>
                <a:lnTo>
                  <a:pt x="4903360" y="2199642"/>
                </a:lnTo>
                <a:close/>
                <a:moveTo>
                  <a:pt x="4204393" y="2189051"/>
                </a:moveTo>
                <a:cubicBezTo>
                  <a:pt x="4218514" y="2189051"/>
                  <a:pt x="4236164" y="2194346"/>
                  <a:pt x="4257345" y="2204937"/>
                </a:cubicBezTo>
                <a:cubicBezTo>
                  <a:pt x="4278526" y="2215527"/>
                  <a:pt x="4289116" y="2220823"/>
                  <a:pt x="4289116" y="2220823"/>
                </a:cubicBezTo>
                <a:lnTo>
                  <a:pt x="4225574" y="2210232"/>
                </a:lnTo>
                <a:cubicBezTo>
                  <a:pt x="4211452" y="2196111"/>
                  <a:pt x="4204393" y="2189051"/>
                  <a:pt x="4204393" y="2189051"/>
                </a:cubicBezTo>
                <a:close/>
                <a:moveTo>
                  <a:pt x="7868675" y="2178461"/>
                </a:moveTo>
                <a:cubicBezTo>
                  <a:pt x="7875736" y="2178461"/>
                  <a:pt x="7879267" y="2180225"/>
                  <a:pt x="7879267" y="2183756"/>
                </a:cubicBezTo>
                <a:cubicBezTo>
                  <a:pt x="7879267" y="2187286"/>
                  <a:pt x="7875736" y="2189051"/>
                  <a:pt x="7868675" y="2189051"/>
                </a:cubicBezTo>
                <a:cubicBezTo>
                  <a:pt x="7861615" y="2189051"/>
                  <a:pt x="7858085" y="2187286"/>
                  <a:pt x="7858085" y="2183756"/>
                </a:cubicBezTo>
                <a:cubicBezTo>
                  <a:pt x="7858085" y="2180225"/>
                  <a:pt x="7861615" y="2178461"/>
                  <a:pt x="7868675" y="2178461"/>
                </a:cubicBezTo>
                <a:close/>
                <a:moveTo>
                  <a:pt x="7635686" y="2178461"/>
                </a:moveTo>
                <a:lnTo>
                  <a:pt x="7625096" y="2189051"/>
                </a:lnTo>
                <a:cubicBezTo>
                  <a:pt x="7632156" y="2189051"/>
                  <a:pt x="7635686" y="2189051"/>
                  <a:pt x="7635686" y="2189051"/>
                </a:cubicBezTo>
                <a:close/>
                <a:moveTo>
                  <a:pt x="6936718" y="2178461"/>
                </a:moveTo>
                <a:lnTo>
                  <a:pt x="6936718" y="2189051"/>
                </a:lnTo>
                <a:lnTo>
                  <a:pt x="6947310" y="2178461"/>
                </a:lnTo>
                <a:close/>
                <a:moveTo>
                  <a:pt x="6703730" y="2178461"/>
                </a:moveTo>
                <a:lnTo>
                  <a:pt x="6724910" y="2189051"/>
                </a:lnTo>
                <a:lnTo>
                  <a:pt x="6703730" y="2189051"/>
                </a:lnTo>
                <a:close/>
                <a:moveTo>
                  <a:pt x="5867087" y="2178461"/>
                </a:moveTo>
                <a:lnTo>
                  <a:pt x="5867087" y="2189051"/>
                </a:lnTo>
                <a:lnTo>
                  <a:pt x="5888268" y="2189051"/>
                </a:lnTo>
                <a:cubicBezTo>
                  <a:pt x="5888268" y="2181992"/>
                  <a:pt x="5881208" y="2178461"/>
                  <a:pt x="5867087" y="2178461"/>
                </a:cubicBezTo>
                <a:close/>
                <a:moveTo>
                  <a:pt x="7720409" y="2167871"/>
                </a:moveTo>
                <a:cubicBezTo>
                  <a:pt x="7720409" y="2167871"/>
                  <a:pt x="7720409" y="2171400"/>
                  <a:pt x="7720409" y="2178461"/>
                </a:cubicBezTo>
                <a:lnTo>
                  <a:pt x="7720409" y="2189051"/>
                </a:lnTo>
                <a:cubicBezTo>
                  <a:pt x="7720409" y="2189051"/>
                  <a:pt x="7716880" y="2185521"/>
                  <a:pt x="7709820" y="2178461"/>
                </a:cubicBezTo>
                <a:cubicBezTo>
                  <a:pt x="7709820" y="2171400"/>
                  <a:pt x="7713348" y="2167871"/>
                  <a:pt x="7720409" y="2167871"/>
                </a:cubicBezTo>
                <a:close/>
                <a:moveTo>
                  <a:pt x="6121257" y="2157280"/>
                </a:moveTo>
                <a:cubicBezTo>
                  <a:pt x="6114197" y="2157280"/>
                  <a:pt x="6114197" y="2160811"/>
                  <a:pt x="6121257" y="2167871"/>
                </a:cubicBezTo>
                <a:cubicBezTo>
                  <a:pt x="6128318" y="2174930"/>
                  <a:pt x="6138909" y="2178461"/>
                  <a:pt x="6153028" y="2178461"/>
                </a:cubicBezTo>
                <a:lnTo>
                  <a:pt x="6142438" y="2167871"/>
                </a:lnTo>
                <a:cubicBezTo>
                  <a:pt x="6135378" y="2160811"/>
                  <a:pt x="6128318" y="2157280"/>
                  <a:pt x="6121257" y="2157280"/>
                </a:cubicBezTo>
                <a:close/>
                <a:moveTo>
                  <a:pt x="7564202" y="2150660"/>
                </a:moveTo>
                <a:cubicBezTo>
                  <a:pt x="7562437" y="2149778"/>
                  <a:pt x="7561553" y="2150221"/>
                  <a:pt x="7561553" y="2151985"/>
                </a:cubicBezTo>
                <a:cubicBezTo>
                  <a:pt x="7561553" y="2155515"/>
                  <a:pt x="7565082" y="2160811"/>
                  <a:pt x="7572144" y="2167871"/>
                </a:cubicBezTo>
                <a:lnTo>
                  <a:pt x="7582734" y="2167871"/>
                </a:lnTo>
                <a:lnTo>
                  <a:pt x="7572144" y="2157280"/>
                </a:lnTo>
                <a:cubicBezTo>
                  <a:pt x="7568614" y="2153750"/>
                  <a:pt x="7565966" y="2151544"/>
                  <a:pt x="7564202" y="2150660"/>
                </a:cubicBezTo>
                <a:close/>
                <a:moveTo>
                  <a:pt x="7805134" y="2146690"/>
                </a:moveTo>
                <a:lnTo>
                  <a:pt x="7783952" y="2157280"/>
                </a:lnTo>
                <a:cubicBezTo>
                  <a:pt x="7791012" y="2164340"/>
                  <a:pt x="7798072" y="2164340"/>
                  <a:pt x="7805134" y="2157280"/>
                </a:cubicBezTo>
                <a:cubicBezTo>
                  <a:pt x="7812194" y="2157280"/>
                  <a:pt x="7812194" y="2153750"/>
                  <a:pt x="7805134" y="2146690"/>
                </a:cubicBezTo>
                <a:close/>
                <a:moveTo>
                  <a:pt x="6957900" y="2146690"/>
                </a:moveTo>
                <a:cubicBezTo>
                  <a:pt x="6964960" y="2146690"/>
                  <a:pt x="6968491" y="2150221"/>
                  <a:pt x="6968491" y="2157280"/>
                </a:cubicBezTo>
                <a:cubicBezTo>
                  <a:pt x="6968491" y="2164340"/>
                  <a:pt x="6964960" y="2164340"/>
                  <a:pt x="6957900" y="2157280"/>
                </a:cubicBezTo>
                <a:close/>
                <a:moveTo>
                  <a:pt x="4331478" y="2146690"/>
                </a:moveTo>
                <a:lnTo>
                  <a:pt x="4395020" y="2167871"/>
                </a:lnTo>
                <a:cubicBezTo>
                  <a:pt x="4409141" y="2167871"/>
                  <a:pt x="4419730" y="2171400"/>
                  <a:pt x="4426791" y="2178461"/>
                </a:cubicBezTo>
                <a:cubicBezTo>
                  <a:pt x="4455032" y="2178461"/>
                  <a:pt x="4465622" y="2181992"/>
                  <a:pt x="4458562" y="2189051"/>
                </a:cubicBezTo>
                <a:cubicBezTo>
                  <a:pt x="4458562" y="2196111"/>
                  <a:pt x="4455032" y="2199642"/>
                  <a:pt x="4447972" y="2199642"/>
                </a:cubicBezTo>
                <a:lnTo>
                  <a:pt x="4426791" y="2210232"/>
                </a:lnTo>
                <a:cubicBezTo>
                  <a:pt x="4412670" y="2203173"/>
                  <a:pt x="4398550" y="2196111"/>
                  <a:pt x="4384430" y="2189051"/>
                </a:cubicBezTo>
                <a:cubicBezTo>
                  <a:pt x="4363249" y="2181992"/>
                  <a:pt x="4352658" y="2174930"/>
                  <a:pt x="4352658" y="2167871"/>
                </a:cubicBezTo>
                <a:cubicBezTo>
                  <a:pt x="4352658" y="2160811"/>
                  <a:pt x="4349128" y="2157280"/>
                  <a:pt x="4342068" y="2157280"/>
                </a:cubicBezTo>
                <a:close/>
                <a:moveTo>
                  <a:pt x="7519192" y="2136099"/>
                </a:moveTo>
                <a:cubicBezTo>
                  <a:pt x="7512130" y="2136099"/>
                  <a:pt x="7508601" y="2139629"/>
                  <a:pt x="7508601" y="2146690"/>
                </a:cubicBezTo>
                <a:cubicBezTo>
                  <a:pt x="7508601" y="2153750"/>
                  <a:pt x="7512130" y="2157280"/>
                  <a:pt x="7519192" y="2157280"/>
                </a:cubicBezTo>
                <a:cubicBezTo>
                  <a:pt x="7519192" y="2157280"/>
                  <a:pt x="7519192" y="2153750"/>
                  <a:pt x="7519192" y="2146690"/>
                </a:cubicBezTo>
                <a:close/>
                <a:moveTo>
                  <a:pt x="6301294" y="2136099"/>
                </a:moveTo>
                <a:lnTo>
                  <a:pt x="6311884" y="2136099"/>
                </a:lnTo>
                <a:cubicBezTo>
                  <a:pt x="6311884" y="2143159"/>
                  <a:pt x="6311884" y="2150221"/>
                  <a:pt x="6311884" y="2157280"/>
                </a:cubicBezTo>
                <a:lnTo>
                  <a:pt x="6290704" y="2157280"/>
                </a:lnTo>
                <a:lnTo>
                  <a:pt x="6280114" y="2146690"/>
                </a:lnTo>
                <a:lnTo>
                  <a:pt x="6290704" y="2146690"/>
                </a:lnTo>
                <a:cubicBezTo>
                  <a:pt x="6290704" y="2146690"/>
                  <a:pt x="6292470" y="2146690"/>
                  <a:pt x="6295998" y="2146690"/>
                </a:cubicBezTo>
                <a:cubicBezTo>
                  <a:pt x="6299528" y="2146690"/>
                  <a:pt x="6301294" y="2143159"/>
                  <a:pt x="6301294" y="2136099"/>
                </a:cubicBezTo>
                <a:close/>
                <a:moveTo>
                  <a:pt x="5814135" y="2136099"/>
                </a:moveTo>
                <a:cubicBezTo>
                  <a:pt x="5814135" y="2136099"/>
                  <a:pt x="5815901" y="2137863"/>
                  <a:pt x="5819430" y="2141394"/>
                </a:cubicBezTo>
                <a:cubicBezTo>
                  <a:pt x="5822962" y="2144925"/>
                  <a:pt x="5828256" y="2146690"/>
                  <a:pt x="5835316" y="2146690"/>
                </a:cubicBezTo>
                <a:cubicBezTo>
                  <a:pt x="5842376" y="2146690"/>
                  <a:pt x="5849436" y="2146690"/>
                  <a:pt x="5856497" y="2146690"/>
                </a:cubicBezTo>
                <a:cubicBezTo>
                  <a:pt x="5863558" y="2146690"/>
                  <a:pt x="5867087" y="2150221"/>
                  <a:pt x="5867087" y="2157280"/>
                </a:cubicBezTo>
                <a:cubicBezTo>
                  <a:pt x="5874148" y="2178461"/>
                  <a:pt x="5891798" y="2185521"/>
                  <a:pt x="5920039" y="2178461"/>
                </a:cubicBezTo>
                <a:lnTo>
                  <a:pt x="5930630" y="2178461"/>
                </a:lnTo>
                <a:cubicBezTo>
                  <a:pt x="5937690" y="2178461"/>
                  <a:pt x="5948280" y="2181992"/>
                  <a:pt x="5962401" y="2189051"/>
                </a:cubicBezTo>
                <a:cubicBezTo>
                  <a:pt x="5962401" y="2189051"/>
                  <a:pt x="5965930" y="2189051"/>
                  <a:pt x="5972991" y="2189051"/>
                </a:cubicBezTo>
                <a:cubicBezTo>
                  <a:pt x="5980053" y="2189051"/>
                  <a:pt x="5983582" y="2189051"/>
                  <a:pt x="5983582" y="2189051"/>
                </a:cubicBezTo>
                <a:lnTo>
                  <a:pt x="5983582" y="2178461"/>
                </a:lnTo>
                <a:cubicBezTo>
                  <a:pt x="5983582" y="2178461"/>
                  <a:pt x="5980053" y="2178461"/>
                  <a:pt x="5972991" y="2178461"/>
                </a:cubicBezTo>
                <a:cubicBezTo>
                  <a:pt x="5958872" y="2178461"/>
                  <a:pt x="5944750" y="2174930"/>
                  <a:pt x="5930630" y="2167871"/>
                </a:cubicBezTo>
                <a:cubicBezTo>
                  <a:pt x="5916510" y="2160811"/>
                  <a:pt x="5909449" y="2153750"/>
                  <a:pt x="5909449" y="2146690"/>
                </a:cubicBezTo>
                <a:cubicBezTo>
                  <a:pt x="5902388" y="2146690"/>
                  <a:pt x="5898860" y="2146690"/>
                  <a:pt x="5898860" y="2146690"/>
                </a:cubicBezTo>
                <a:cubicBezTo>
                  <a:pt x="5891798" y="2146690"/>
                  <a:pt x="5879443" y="2144925"/>
                  <a:pt x="5861792" y="2141394"/>
                </a:cubicBezTo>
                <a:cubicBezTo>
                  <a:pt x="5844141" y="2137863"/>
                  <a:pt x="5831786" y="2136099"/>
                  <a:pt x="5824726" y="2136099"/>
                </a:cubicBezTo>
                <a:close/>
                <a:moveTo>
                  <a:pt x="5194596" y="2136099"/>
                </a:moveTo>
                <a:cubicBezTo>
                  <a:pt x="5184006" y="2136099"/>
                  <a:pt x="5178710" y="2137863"/>
                  <a:pt x="5178710" y="2141394"/>
                </a:cubicBezTo>
                <a:cubicBezTo>
                  <a:pt x="5178710" y="2144925"/>
                  <a:pt x="5178710" y="2146690"/>
                  <a:pt x="5178710" y="2146690"/>
                </a:cubicBezTo>
                <a:cubicBezTo>
                  <a:pt x="5178710" y="2153750"/>
                  <a:pt x="5196362" y="2157280"/>
                  <a:pt x="5231662" y="2157280"/>
                </a:cubicBezTo>
                <a:lnTo>
                  <a:pt x="5252844" y="2157280"/>
                </a:lnTo>
                <a:cubicBezTo>
                  <a:pt x="5252844" y="2157280"/>
                  <a:pt x="5245784" y="2155515"/>
                  <a:pt x="5231662" y="2151985"/>
                </a:cubicBezTo>
                <a:cubicBezTo>
                  <a:pt x="5217542" y="2148455"/>
                  <a:pt x="5210482" y="2144925"/>
                  <a:pt x="5210482" y="2141394"/>
                </a:cubicBezTo>
                <a:cubicBezTo>
                  <a:pt x="5210482" y="2137863"/>
                  <a:pt x="5205188" y="2136099"/>
                  <a:pt x="5194596" y="2136099"/>
                </a:cubicBezTo>
                <a:close/>
                <a:moveTo>
                  <a:pt x="6460150" y="2135216"/>
                </a:moveTo>
                <a:lnTo>
                  <a:pt x="6460150" y="2136099"/>
                </a:lnTo>
                <a:lnTo>
                  <a:pt x="6450884" y="2138747"/>
                </a:lnTo>
                <a:lnTo>
                  <a:pt x="6454855" y="2136099"/>
                </a:lnTo>
                <a:close/>
                <a:moveTo>
                  <a:pt x="5092664" y="2129481"/>
                </a:moveTo>
                <a:cubicBezTo>
                  <a:pt x="5091780" y="2128597"/>
                  <a:pt x="5090457" y="2129040"/>
                  <a:pt x="5088692" y="2130804"/>
                </a:cubicBezTo>
                <a:cubicBezTo>
                  <a:pt x="5085162" y="2134334"/>
                  <a:pt x="5086928" y="2136099"/>
                  <a:pt x="5093988" y="2136099"/>
                </a:cubicBezTo>
                <a:cubicBezTo>
                  <a:pt x="5093988" y="2132569"/>
                  <a:pt x="5093546" y="2130363"/>
                  <a:pt x="5092664" y="2129481"/>
                </a:cubicBezTo>
                <a:close/>
                <a:moveTo>
                  <a:pt x="7466240" y="2128156"/>
                </a:moveTo>
                <a:cubicBezTo>
                  <a:pt x="7468005" y="2128156"/>
                  <a:pt x="7469770" y="2129040"/>
                  <a:pt x="7471534" y="2130804"/>
                </a:cubicBezTo>
                <a:cubicBezTo>
                  <a:pt x="7475064" y="2134334"/>
                  <a:pt x="7476830" y="2136099"/>
                  <a:pt x="7476830" y="2136099"/>
                </a:cubicBezTo>
                <a:lnTo>
                  <a:pt x="7468888" y="2146690"/>
                </a:lnTo>
                <a:lnTo>
                  <a:pt x="7466240" y="2136099"/>
                </a:lnTo>
                <a:cubicBezTo>
                  <a:pt x="7459178" y="2136099"/>
                  <a:pt x="7457415" y="2134334"/>
                  <a:pt x="7460944" y="2130804"/>
                </a:cubicBezTo>
                <a:cubicBezTo>
                  <a:pt x="7462710" y="2129040"/>
                  <a:pt x="7464476" y="2128156"/>
                  <a:pt x="7466240" y="2128156"/>
                </a:cubicBezTo>
                <a:close/>
                <a:moveTo>
                  <a:pt x="6408522" y="2128156"/>
                </a:moveTo>
                <a:cubicBezTo>
                  <a:pt x="6411169" y="2128156"/>
                  <a:pt x="6414259" y="2129040"/>
                  <a:pt x="6417788" y="2130804"/>
                </a:cubicBezTo>
                <a:cubicBezTo>
                  <a:pt x="6424850" y="2134334"/>
                  <a:pt x="6428380" y="2136099"/>
                  <a:pt x="6428380" y="2136099"/>
                </a:cubicBezTo>
                <a:cubicBezTo>
                  <a:pt x="6428380" y="2141394"/>
                  <a:pt x="6434337" y="2142718"/>
                  <a:pt x="6446250" y="2140071"/>
                </a:cubicBezTo>
                <a:lnTo>
                  <a:pt x="6450884" y="2138747"/>
                </a:lnTo>
                <a:lnTo>
                  <a:pt x="6449560" y="2146690"/>
                </a:lnTo>
                <a:lnTo>
                  <a:pt x="6396608" y="2146690"/>
                </a:lnTo>
                <a:cubicBezTo>
                  <a:pt x="6396608" y="2139629"/>
                  <a:pt x="6398374" y="2134334"/>
                  <a:pt x="6401903" y="2130804"/>
                </a:cubicBezTo>
                <a:cubicBezTo>
                  <a:pt x="6403668" y="2129040"/>
                  <a:pt x="6405874" y="2128156"/>
                  <a:pt x="6408522" y="2128156"/>
                </a:cubicBezTo>
                <a:close/>
                <a:moveTo>
                  <a:pt x="6336324" y="2126731"/>
                </a:moveTo>
                <a:lnTo>
                  <a:pt x="6333066" y="2130804"/>
                </a:lnTo>
                <a:cubicBezTo>
                  <a:pt x="6333066" y="2129040"/>
                  <a:pt x="6333949" y="2127716"/>
                  <a:pt x="6335714" y="2126832"/>
                </a:cubicBezTo>
                <a:close/>
                <a:moveTo>
                  <a:pt x="7794542" y="2125509"/>
                </a:moveTo>
                <a:cubicBezTo>
                  <a:pt x="7787482" y="2132569"/>
                  <a:pt x="7785717" y="2136099"/>
                  <a:pt x="7789248" y="2136099"/>
                </a:cubicBezTo>
                <a:cubicBezTo>
                  <a:pt x="7792778" y="2136099"/>
                  <a:pt x="7801604" y="2139629"/>
                  <a:pt x="7815724" y="2146690"/>
                </a:cubicBezTo>
                <a:lnTo>
                  <a:pt x="7836904" y="2157280"/>
                </a:lnTo>
                <a:lnTo>
                  <a:pt x="7836904" y="2167871"/>
                </a:lnTo>
                <a:cubicBezTo>
                  <a:pt x="7836904" y="2167871"/>
                  <a:pt x="7836904" y="2171400"/>
                  <a:pt x="7836904" y="2178461"/>
                </a:cubicBezTo>
                <a:cubicBezTo>
                  <a:pt x="7836904" y="2178461"/>
                  <a:pt x="7836904" y="2180225"/>
                  <a:pt x="7836904" y="2183756"/>
                </a:cubicBezTo>
                <a:cubicBezTo>
                  <a:pt x="7836904" y="2187286"/>
                  <a:pt x="7840434" y="2192581"/>
                  <a:pt x="7847494" y="2199642"/>
                </a:cubicBezTo>
                <a:lnTo>
                  <a:pt x="7900446" y="2199642"/>
                </a:lnTo>
                <a:lnTo>
                  <a:pt x="7932219" y="2199642"/>
                </a:lnTo>
                <a:cubicBezTo>
                  <a:pt x="7946338" y="2206702"/>
                  <a:pt x="7949869" y="2203173"/>
                  <a:pt x="7942808" y="2189051"/>
                </a:cubicBezTo>
                <a:cubicBezTo>
                  <a:pt x="7935748" y="2181992"/>
                  <a:pt x="7928688" y="2178461"/>
                  <a:pt x="7921627" y="2178461"/>
                </a:cubicBezTo>
                <a:cubicBezTo>
                  <a:pt x="7914567" y="2178461"/>
                  <a:pt x="7909271" y="2176696"/>
                  <a:pt x="7905742" y="2173165"/>
                </a:cubicBezTo>
                <a:cubicBezTo>
                  <a:pt x="7902212" y="2169636"/>
                  <a:pt x="7896917" y="2167871"/>
                  <a:pt x="7889856" y="2167871"/>
                </a:cubicBezTo>
                <a:cubicBezTo>
                  <a:pt x="7882796" y="2167871"/>
                  <a:pt x="7877500" y="2167871"/>
                  <a:pt x="7873971" y="2167871"/>
                </a:cubicBezTo>
                <a:cubicBezTo>
                  <a:pt x="7870441" y="2167871"/>
                  <a:pt x="7865146" y="2164340"/>
                  <a:pt x="7858085" y="2157280"/>
                </a:cubicBezTo>
                <a:lnTo>
                  <a:pt x="7858085" y="2146690"/>
                </a:lnTo>
                <a:lnTo>
                  <a:pt x="7847494" y="2146690"/>
                </a:lnTo>
                <a:cubicBezTo>
                  <a:pt x="7840434" y="2139629"/>
                  <a:pt x="7833375" y="2136099"/>
                  <a:pt x="7826313" y="2136099"/>
                </a:cubicBezTo>
                <a:lnTo>
                  <a:pt x="7805134" y="2125509"/>
                </a:lnTo>
                <a:cubicBezTo>
                  <a:pt x="7805134" y="2125509"/>
                  <a:pt x="7801604" y="2125509"/>
                  <a:pt x="7794542" y="2125509"/>
                </a:cubicBezTo>
                <a:close/>
                <a:moveTo>
                  <a:pt x="5051626" y="2125509"/>
                </a:moveTo>
                <a:lnTo>
                  <a:pt x="5051626" y="2136099"/>
                </a:lnTo>
                <a:cubicBezTo>
                  <a:pt x="5051626" y="2136099"/>
                  <a:pt x="5055156" y="2132569"/>
                  <a:pt x="5062217" y="2125509"/>
                </a:cubicBezTo>
                <a:close/>
                <a:moveTo>
                  <a:pt x="4310297" y="2125509"/>
                </a:moveTo>
                <a:cubicBezTo>
                  <a:pt x="4310297" y="2125509"/>
                  <a:pt x="4313826" y="2129040"/>
                  <a:pt x="4320887" y="2136099"/>
                </a:cubicBezTo>
                <a:lnTo>
                  <a:pt x="4299706" y="2136099"/>
                </a:lnTo>
                <a:cubicBezTo>
                  <a:pt x="4299706" y="2136099"/>
                  <a:pt x="4303237" y="2132569"/>
                  <a:pt x="4310297" y="2125509"/>
                </a:cubicBezTo>
                <a:close/>
                <a:moveTo>
                  <a:pt x="6109342" y="2122200"/>
                </a:moveTo>
                <a:cubicBezTo>
                  <a:pt x="6117286" y="2120875"/>
                  <a:pt x="6121257" y="2125509"/>
                  <a:pt x="6121257" y="2136099"/>
                </a:cubicBezTo>
                <a:cubicBezTo>
                  <a:pt x="6121257" y="2143159"/>
                  <a:pt x="6114197" y="2143159"/>
                  <a:pt x="6100076" y="2136099"/>
                </a:cubicBezTo>
                <a:cubicBezTo>
                  <a:pt x="6093016" y="2129040"/>
                  <a:pt x="6093016" y="2125509"/>
                  <a:pt x="6100076" y="2125509"/>
                </a:cubicBezTo>
                <a:cubicBezTo>
                  <a:pt x="6103606" y="2123744"/>
                  <a:pt x="6106696" y="2122640"/>
                  <a:pt x="6109342" y="2122200"/>
                </a:cubicBezTo>
                <a:close/>
                <a:moveTo>
                  <a:pt x="6237752" y="2120213"/>
                </a:moveTo>
                <a:cubicBezTo>
                  <a:pt x="6237752" y="2123744"/>
                  <a:pt x="6239517" y="2125509"/>
                  <a:pt x="6243046" y="2125509"/>
                </a:cubicBezTo>
                <a:cubicBezTo>
                  <a:pt x="6246576" y="2125509"/>
                  <a:pt x="6248342" y="2129040"/>
                  <a:pt x="6248342" y="2136099"/>
                </a:cubicBezTo>
                <a:lnTo>
                  <a:pt x="6248342" y="2146690"/>
                </a:lnTo>
                <a:cubicBezTo>
                  <a:pt x="6241282" y="2139629"/>
                  <a:pt x="6237752" y="2134334"/>
                  <a:pt x="6237752" y="2130804"/>
                </a:cubicBezTo>
                <a:cubicBezTo>
                  <a:pt x="6237752" y="2129040"/>
                  <a:pt x="6237752" y="2126832"/>
                  <a:pt x="6237752" y="2124185"/>
                </a:cubicBezTo>
                <a:close/>
                <a:moveTo>
                  <a:pt x="5681756" y="2120213"/>
                </a:moveTo>
                <a:cubicBezTo>
                  <a:pt x="5678226" y="2120213"/>
                  <a:pt x="5676460" y="2121978"/>
                  <a:pt x="5676460" y="2125509"/>
                </a:cubicBezTo>
                <a:cubicBezTo>
                  <a:pt x="5676460" y="2125509"/>
                  <a:pt x="5679991" y="2127273"/>
                  <a:pt x="5687051" y="2130804"/>
                </a:cubicBezTo>
                <a:cubicBezTo>
                  <a:pt x="5694112" y="2134334"/>
                  <a:pt x="5701170" y="2136099"/>
                  <a:pt x="5708232" y="2136099"/>
                </a:cubicBezTo>
                <a:lnTo>
                  <a:pt x="5697641" y="2125509"/>
                </a:lnTo>
                <a:cubicBezTo>
                  <a:pt x="5690580" y="2121978"/>
                  <a:pt x="5685285" y="2120213"/>
                  <a:pt x="5681756" y="2120213"/>
                </a:cubicBezTo>
                <a:close/>
                <a:moveTo>
                  <a:pt x="7370926" y="2114919"/>
                </a:moveTo>
                <a:cubicBezTo>
                  <a:pt x="7377986" y="2114919"/>
                  <a:pt x="7379751" y="2116684"/>
                  <a:pt x="7376222" y="2120213"/>
                </a:cubicBezTo>
                <a:cubicBezTo>
                  <a:pt x="7372692" y="2123744"/>
                  <a:pt x="7372692" y="2125509"/>
                  <a:pt x="7376222" y="2125509"/>
                </a:cubicBezTo>
                <a:cubicBezTo>
                  <a:pt x="7379751" y="2125509"/>
                  <a:pt x="7383282" y="2127273"/>
                  <a:pt x="7386812" y="2130804"/>
                </a:cubicBezTo>
                <a:cubicBezTo>
                  <a:pt x="7390341" y="2134334"/>
                  <a:pt x="7392107" y="2139629"/>
                  <a:pt x="7392107" y="2146690"/>
                </a:cubicBezTo>
                <a:cubicBezTo>
                  <a:pt x="7392107" y="2139629"/>
                  <a:pt x="7386812" y="2134334"/>
                  <a:pt x="7376222" y="2130804"/>
                </a:cubicBezTo>
                <a:cubicBezTo>
                  <a:pt x="7365630" y="2127273"/>
                  <a:pt x="7360336" y="2125509"/>
                  <a:pt x="7360336" y="2125509"/>
                </a:cubicBezTo>
                <a:lnTo>
                  <a:pt x="7349745" y="2125509"/>
                </a:lnTo>
                <a:cubicBezTo>
                  <a:pt x="7356806" y="2118448"/>
                  <a:pt x="7363866" y="2114919"/>
                  <a:pt x="7370926" y="2114919"/>
                </a:cubicBezTo>
                <a:close/>
                <a:moveTo>
                  <a:pt x="6947310" y="2114919"/>
                </a:moveTo>
                <a:cubicBezTo>
                  <a:pt x="6947310" y="2114919"/>
                  <a:pt x="6954370" y="2114919"/>
                  <a:pt x="6968491" y="2114919"/>
                </a:cubicBezTo>
                <a:lnTo>
                  <a:pt x="6989670" y="2114919"/>
                </a:lnTo>
                <a:cubicBezTo>
                  <a:pt x="6989670" y="2121978"/>
                  <a:pt x="6986141" y="2125509"/>
                  <a:pt x="6979081" y="2125509"/>
                </a:cubicBezTo>
                <a:lnTo>
                  <a:pt x="6989670" y="2136099"/>
                </a:lnTo>
                <a:lnTo>
                  <a:pt x="7032033" y="2157280"/>
                </a:lnTo>
                <a:cubicBezTo>
                  <a:pt x="7017914" y="2150221"/>
                  <a:pt x="7007322" y="2146690"/>
                  <a:pt x="7000262" y="2146690"/>
                </a:cubicBezTo>
                <a:cubicBezTo>
                  <a:pt x="6979081" y="2132569"/>
                  <a:pt x="6964960" y="2125509"/>
                  <a:pt x="6957900" y="2125509"/>
                </a:cubicBezTo>
                <a:cubicBezTo>
                  <a:pt x="6950840" y="2125509"/>
                  <a:pt x="6947310" y="2121978"/>
                  <a:pt x="6947310" y="2114919"/>
                </a:cubicBezTo>
                <a:close/>
                <a:moveTo>
                  <a:pt x="6894358" y="2114919"/>
                </a:moveTo>
                <a:lnTo>
                  <a:pt x="6926129" y="2125509"/>
                </a:lnTo>
                <a:lnTo>
                  <a:pt x="6894358" y="2125509"/>
                </a:lnTo>
                <a:cubicBezTo>
                  <a:pt x="6887296" y="2125509"/>
                  <a:pt x="6887296" y="2121978"/>
                  <a:pt x="6894358" y="2114919"/>
                </a:cubicBezTo>
                <a:close/>
                <a:moveTo>
                  <a:pt x="6534284" y="2114919"/>
                </a:moveTo>
                <a:cubicBezTo>
                  <a:pt x="6527223" y="2114919"/>
                  <a:pt x="6527223" y="2118448"/>
                  <a:pt x="6534284" y="2125509"/>
                </a:cubicBezTo>
                <a:lnTo>
                  <a:pt x="6544874" y="2114919"/>
                </a:lnTo>
                <a:cubicBezTo>
                  <a:pt x="6544874" y="2114919"/>
                  <a:pt x="6541344" y="2114919"/>
                  <a:pt x="6534284" y="2114919"/>
                </a:cubicBezTo>
                <a:close/>
                <a:moveTo>
                  <a:pt x="7159118" y="2104328"/>
                </a:moveTo>
                <a:lnTo>
                  <a:pt x="7212070" y="2125509"/>
                </a:lnTo>
                <a:cubicBezTo>
                  <a:pt x="7212070" y="2132569"/>
                  <a:pt x="7217366" y="2137863"/>
                  <a:pt x="7227956" y="2141394"/>
                </a:cubicBezTo>
                <a:cubicBezTo>
                  <a:pt x="7238546" y="2144925"/>
                  <a:pt x="7243841" y="2143159"/>
                  <a:pt x="7243841" y="2136099"/>
                </a:cubicBezTo>
                <a:lnTo>
                  <a:pt x="7265022" y="2146690"/>
                </a:lnTo>
                <a:cubicBezTo>
                  <a:pt x="7265022" y="2153750"/>
                  <a:pt x="7266788" y="2157280"/>
                  <a:pt x="7270318" y="2157280"/>
                </a:cubicBezTo>
                <a:cubicBezTo>
                  <a:pt x="7273847" y="2157280"/>
                  <a:pt x="7275612" y="2157280"/>
                  <a:pt x="7275612" y="2157280"/>
                </a:cubicBezTo>
                <a:cubicBezTo>
                  <a:pt x="7282674" y="2150221"/>
                  <a:pt x="7287968" y="2148455"/>
                  <a:pt x="7291498" y="2151985"/>
                </a:cubicBezTo>
                <a:cubicBezTo>
                  <a:pt x="7295028" y="2155515"/>
                  <a:pt x="7300322" y="2157280"/>
                  <a:pt x="7307384" y="2157280"/>
                </a:cubicBezTo>
                <a:lnTo>
                  <a:pt x="7328564" y="2167871"/>
                </a:lnTo>
                <a:lnTo>
                  <a:pt x="7339155" y="2167871"/>
                </a:lnTo>
                <a:cubicBezTo>
                  <a:pt x="7339155" y="2160811"/>
                  <a:pt x="7340920" y="2157280"/>
                  <a:pt x="7344450" y="2157280"/>
                </a:cubicBezTo>
                <a:cubicBezTo>
                  <a:pt x="7347980" y="2157280"/>
                  <a:pt x="7349745" y="2160811"/>
                  <a:pt x="7349745" y="2167871"/>
                </a:cubicBezTo>
                <a:cubicBezTo>
                  <a:pt x="7349745" y="2174930"/>
                  <a:pt x="7360336" y="2178461"/>
                  <a:pt x="7381516" y="2178461"/>
                </a:cubicBezTo>
                <a:cubicBezTo>
                  <a:pt x="7388578" y="2178461"/>
                  <a:pt x="7395636" y="2178461"/>
                  <a:pt x="7402697" y="2178461"/>
                </a:cubicBezTo>
                <a:lnTo>
                  <a:pt x="7423878" y="2189051"/>
                </a:lnTo>
                <a:cubicBezTo>
                  <a:pt x="7430938" y="2189051"/>
                  <a:pt x="7437999" y="2192581"/>
                  <a:pt x="7445059" y="2199642"/>
                </a:cubicBezTo>
                <a:lnTo>
                  <a:pt x="7466240" y="2199642"/>
                </a:lnTo>
                <a:lnTo>
                  <a:pt x="7445059" y="2210232"/>
                </a:lnTo>
                <a:lnTo>
                  <a:pt x="7423878" y="2199642"/>
                </a:lnTo>
                <a:cubicBezTo>
                  <a:pt x="7409759" y="2199642"/>
                  <a:pt x="7400932" y="2197877"/>
                  <a:pt x="7397403" y="2194346"/>
                </a:cubicBezTo>
                <a:cubicBezTo>
                  <a:pt x="7393872" y="2190817"/>
                  <a:pt x="7388578" y="2189051"/>
                  <a:pt x="7381516" y="2189051"/>
                </a:cubicBezTo>
                <a:cubicBezTo>
                  <a:pt x="7381516" y="2196111"/>
                  <a:pt x="7379751" y="2197877"/>
                  <a:pt x="7376222" y="2194346"/>
                </a:cubicBezTo>
                <a:cubicBezTo>
                  <a:pt x="7372692" y="2190817"/>
                  <a:pt x="7369160" y="2189051"/>
                  <a:pt x="7365630" y="2189051"/>
                </a:cubicBezTo>
                <a:cubicBezTo>
                  <a:pt x="7362101" y="2189051"/>
                  <a:pt x="7356806" y="2189051"/>
                  <a:pt x="7349745" y="2189051"/>
                </a:cubicBezTo>
                <a:cubicBezTo>
                  <a:pt x="7342684" y="2189051"/>
                  <a:pt x="7339155" y="2189051"/>
                  <a:pt x="7339155" y="2189051"/>
                </a:cubicBezTo>
                <a:cubicBezTo>
                  <a:pt x="7325034" y="2189051"/>
                  <a:pt x="7310914" y="2185521"/>
                  <a:pt x="7296793" y="2178461"/>
                </a:cubicBezTo>
                <a:cubicBezTo>
                  <a:pt x="7254432" y="2157280"/>
                  <a:pt x="7229722" y="2146690"/>
                  <a:pt x="7222660" y="2146690"/>
                </a:cubicBezTo>
                <a:cubicBezTo>
                  <a:pt x="7222660" y="2146690"/>
                  <a:pt x="7220895" y="2144925"/>
                  <a:pt x="7217366" y="2141394"/>
                </a:cubicBezTo>
                <a:cubicBezTo>
                  <a:pt x="7213836" y="2137863"/>
                  <a:pt x="7208540" y="2136099"/>
                  <a:pt x="7201480" y="2136099"/>
                </a:cubicBezTo>
                <a:cubicBezTo>
                  <a:pt x="7194418" y="2136099"/>
                  <a:pt x="7189122" y="2137863"/>
                  <a:pt x="7185593" y="2141394"/>
                </a:cubicBezTo>
                <a:cubicBezTo>
                  <a:pt x="7182064" y="2144925"/>
                  <a:pt x="7176770" y="2146690"/>
                  <a:pt x="7169708" y="2146690"/>
                </a:cubicBezTo>
                <a:cubicBezTo>
                  <a:pt x="7155588" y="2139629"/>
                  <a:pt x="7148526" y="2139629"/>
                  <a:pt x="7148526" y="2146690"/>
                </a:cubicBezTo>
                <a:cubicBezTo>
                  <a:pt x="7148526" y="2153750"/>
                  <a:pt x="7144997" y="2153750"/>
                  <a:pt x="7137937" y="2146690"/>
                </a:cubicBezTo>
                <a:lnTo>
                  <a:pt x="7137937" y="2136099"/>
                </a:lnTo>
                <a:cubicBezTo>
                  <a:pt x="7137937" y="2136099"/>
                  <a:pt x="7137937" y="2132569"/>
                  <a:pt x="7137937" y="2125509"/>
                </a:cubicBezTo>
                <a:cubicBezTo>
                  <a:pt x="7137937" y="2125509"/>
                  <a:pt x="7139703" y="2125509"/>
                  <a:pt x="7143232" y="2125509"/>
                </a:cubicBezTo>
                <a:cubicBezTo>
                  <a:pt x="7146762" y="2125509"/>
                  <a:pt x="7152058" y="2125509"/>
                  <a:pt x="7159118" y="2125509"/>
                </a:cubicBezTo>
                <a:cubicBezTo>
                  <a:pt x="7159118" y="2125509"/>
                  <a:pt x="7160884" y="2123744"/>
                  <a:pt x="7164414" y="2120213"/>
                </a:cubicBezTo>
                <a:cubicBezTo>
                  <a:pt x="7167943" y="2116684"/>
                  <a:pt x="7166178" y="2114919"/>
                  <a:pt x="7159118" y="2114919"/>
                </a:cubicBezTo>
                <a:close/>
                <a:moveTo>
                  <a:pt x="6915539" y="2104328"/>
                </a:moveTo>
                <a:cubicBezTo>
                  <a:pt x="6915539" y="2104328"/>
                  <a:pt x="6917304" y="2104328"/>
                  <a:pt x="6920833" y="2104328"/>
                </a:cubicBezTo>
                <a:cubicBezTo>
                  <a:pt x="6924362" y="2104328"/>
                  <a:pt x="6926129" y="2107858"/>
                  <a:pt x="6926129" y="2114919"/>
                </a:cubicBezTo>
                <a:lnTo>
                  <a:pt x="6904948" y="2114919"/>
                </a:lnTo>
                <a:close/>
                <a:moveTo>
                  <a:pt x="4755094" y="2104328"/>
                </a:moveTo>
                <a:cubicBezTo>
                  <a:pt x="4762155" y="2104328"/>
                  <a:pt x="4765684" y="2107858"/>
                  <a:pt x="4765684" y="2114919"/>
                </a:cubicBezTo>
                <a:lnTo>
                  <a:pt x="4755094" y="2114919"/>
                </a:lnTo>
                <a:cubicBezTo>
                  <a:pt x="4755094" y="2107858"/>
                  <a:pt x="4755094" y="2104328"/>
                  <a:pt x="4755094" y="2104328"/>
                </a:cubicBezTo>
                <a:close/>
                <a:moveTo>
                  <a:pt x="3918452" y="2104328"/>
                </a:moveTo>
                <a:cubicBezTo>
                  <a:pt x="3918452" y="2104328"/>
                  <a:pt x="3925511" y="2106092"/>
                  <a:pt x="3939633" y="2109623"/>
                </a:cubicBezTo>
                <a:cubicBezTo>
                  <a:pt x="3953754" y="2113154"/>
                  <a:pt x="3960812" y="2118448"/>
                  <a:pt x="3960812" y="2125509"/>
                </a:cubicBezTo>
                <a:cubicBezTo>
                  <a:pt x="3946692" y="2118448"/>
                  <a:pt x="3937868" y="2114919"/>
                  <a:pt x="3934338" y="2114919"/>
                </a:cubicBezTo>
                <a:cubicBezTo>
                  <a:pt x="3930806" y="2114919"/>
                  <a:pt x="3927277" y="2113154"/>
                  <a:pt x="3923746" y="2109623"/>
                </a:cubicBezTo>
                <a:cubicBezTo>
                  <a:pt x="3920216" y="2106092"/>
                  <a:pt x="3918452" y="2104328"/>
                  <a:pt x="3918452" y="2104328"/>
                </a:cubicBezTo>
                <a:close/>
                <a:moveTo>
                  <a:pt x="8800632" y="2093738"/>
                </a:moveTo>
                <a:lnTo>
                  <a:pt x="8800632" y="2104328"/>
                </a:lnTo>
                <a:cubicBezTo>
                  <a:pt x="8800632" y="2104328"/>
                  <a:pt x="8797103" y="2104328"/>
                  <a:pt x="8790041" y="2104328"/>
                </a:cubicBezTo>
                <a:cubicBezTo>
                  <a:pt x="8790041" y="2097267"/>
                  <a:pt x="8793570" y="2093738"/>
                  <a:pt x="8800632" y="2093738"/>
                </a:cubicBezTo>
                <a:close/>
                <a:moveTo>
                  <a:pt x="7942808" y="2093738"/>
                </a:moveTo>
                <a:cubicBezTo>
                  <a:pt x="7949869" y="2093738"/>
                  <a:pt x="7953398" y="2093738"/>
                  <a:pt x="7953398" y="2093738"/>
                </a:cubicBezTo>
                <a:cubicBezTo>
                  <a:pt x="7953398" y="2093738"/>
                  <a:pt x="7953398" y="2097267"/>
                  <a:pt x="7953398" y="2104328"/>
                </a:cubicBezTo>
                <a:cubicBezTo>
                  <a:pt x="7946338" y="2104328"/>
                  <a:pt x="7941042" y="2102563"/>
                  <a:pt x="7937513" y="2099033"/>
                </a:cubicBezTo>
                <a:cubicBezTo>
                  <a:pt x="7933983" y="2095502"/>
                  <a:pt x="7935748" y="2093738"/>
                  <a:pt x="7942808" y="2093738"/>
                </a:cubicBezTo>
                <a:close/>
                <a:moveTo>
                  <a:pt x="7021443" y="2093738"/>
                </a:moveTo>
                <a:lnTo>
                  <a:pt x="7032033" y="2104328"/>
                </a:lnTo>
                <a:cubicBezTo>
                  <a:pt x="7032033" y="2104328"/>
                  <a:pt x="7028504" y="2104328"/>
                  <a:pt x="7021443" y="2104328"/>
                </a:cubicBezTo>
                <a:close/>
                <a:moveTo>
                  <a:pt x="6830814" y="2093738"/>
                </a:moveTo>
                <a:cubicBezTo>
                  <a:pt x="6837876" y="2093738"/>
                  <a:pt x="6841406" y="2093738"/>
                  <a:pt x="6841406" y="2093738"/>
                </a:cubicBezTo>
                <a:lnTo>
                  <a:pt x="6851996" y="2093738"/>
                </a:lnTo>
                <a:lnTo>
                  <a:pt x="6851996" y="2114919"/>
                </a:lnTo>
                <a:cubicBezTo>
                  <a:pt x="6844936" y="2107858"/>
                  <a:pt x="6837876" y="2104328"/>
                  <a:pt x="6830814" y="2104328"/>
                </a:cubicBezTo>
                <a:lnTo>
                  <a:pt x="6820224" y="2104328"/>
                </a:lnTo>
                <a:cubicBezTo>
                  <a:pt x="6820224" y="2097267"/>
                  <a:pt x="6823754" y="2093738"/>
                  <a:pt x="6830814" y="2093738"/>
                </a:cubicBezTo>
                <a:close/>
                <a:moveTo>
                  <a:pt x="5517604" y="2093738"/>
                </a:moveTo>
                <a:lnTo>
                  <a:pt x="5538785" y="2104328"/>
                </a:lnTo>
                <a:cubicBezTo>
                  <a:pt x="5545846" y="2104328"/>
                  <a:pt x="5551141" y="2104328"/>
                  <a:pt x="5554670" y="2104328"/>
                </a:cubicBezTo>
                <a:cubicBezTo>
                  <a:pt x="5558202" y="2104328"/>
                  <a:pt x="5559966" y="2107858"/>
                  <a:pt x="5559966" y="2114919"/>
                </a:cubicBezTo>
                <a:lnTo>
                  <a:pt x="5581147" y="2114919"/>
                </a:lnTo>
                <a:cubicBezTo>
                  <a:pt x="5581147" y="2121978"/>
                  <a:pt x="5602327" y="2129040"/>
                  <a:pt x="5644689" y="2136099"/>
                </a:cubicBezTo>
                <a:cubicBezTo>
                  <a:pt x="5644689" y="2136099"/>
                  <a:pt x="5648218" y="2136099"/>
                  <a:pt x="5655279" y="2136099"/>
                </a:cubicBezTo>
                <a:cubicBezTo>
                  <a:pt x="5662340" y="2136099"/>
                  <a:pt x="5665870" y="2137863"/>
                  <a:pt x="5665870" y="2141394"/>
                </a:cubicBezTo>
                <a:cubicBezTo>
                  <a:pt x="5665870" y="2144925"/>
                  <a:pt x="5667635" y="2146690"/>
                  <a:pt x="5671166" y="2146690"/>
                </a:cubicBezTo>
                <a:cubicBezTo>
                  <a:pt x="5674695" y="2146690"/>
                  <a:pt x="5679991" y="2146690"/>
                  <a:pt x="5687051" y="2146690"/>
                </a:cubicBezTo>
                <a:cubicBezTo>
                  <a:pt x="5708232" y="2153750"/>
                  <a:pt x="5732943" y="2160811"/>
                  <a:pt x="5761183" y="2167871"/>
                </a:cubicBezTo>
                <a:cubicBezTo>
                  <a:pt x="5803545" y="2181992"/>
                  <a:pt x="5824726" y="2185521"/>
                  <a:pt x="5824726" y="2178461"/>
                </a:cubicBezTo>
                <a:cubicBezTo>
                  <a:pt x="5824726" y="2171400"/>
                  <a:pt x="5822962" y="2167871"/>
                  <a:pt x="5819430" y="2167871"/>
                </a:cubicBezTo>
                <a:cubicBezTo>
                  <a:pt x="5815901" y="2167871"/>
                  <a:pt x="5814135" y="2166106"/>
                  <a:pt x="5814135" y="2162575"/>
                </a:cubicBezTo>
                <a:cubicBezTo>
                  <a:pt x="5814135" y="2159044"/>
                  <a:pt x="5810606" y="2160811"/>
                  <a:pt x="5803545" y="2167871"/>
                </a:cubicBezTo>
                <a:lnTo>
                  <a:pt x="5792954" y="2167871"/>
                </a:lnTo>
                <a:lnTo>
                  <a:pt x="5782364" y="2157280"/>
                </a:lnTo>
                <a:cubicBezTo>
                  <a:pt x="5775304" y="2164340"/>
                  <a:pt x="5768244" y="2166106"/>
                  <a:pt x="5761183" y="2162575"/>
                </a:cubicBezTo>
                <a:cubicBezTo>
                  <a:pt x="5754124" y="2159044"/>
                  <a:pt x="5747064" y="2157280"/>
                  <a:pt x="5740002" y="2157280"/>
                </a:cubicBezTo>
                <a:cubicBezTo>
                  <a:pt x="5704702" y="2150221"/>
                  <a:pt x="5679991" y="2139629"/>
                  <a:pt x="5665870" y="2125509"/>
                </a:cubicBezTo>
                <a:lnTo>
                  <a:pt x="5665870" y="2114919"/>
                </a:lnTo>
                <a:lnTo>
                  <a:pt x="5655279" y="2114919"/>
                </a:lnTo>
                <a:cubicBezTo>
                  <a:pt x="5662340" y="2121978"/>
                  <a:pt x="5665870" y="2125509"/>
                  <a:pt x="5665870" y="2125509"/>
                </a:cubicBezTo>
                <a:cubicBezTo>
                  <a:pt x="5658810" y="2125509"/>
                  <a:pt x="5648218" y="2121978"/>
                  <a:pt x="5634099" y="2114919"/>
                </a:cubicBezTo>
                <a:cubicBezTo>
                  <a:pt x="5641160" y="2114919"/>
                  <a:pt x="5644689" y="2114919"/>
                  <a:pt x="5644689" y="2114919"/>
                </a:cubicBezTo>
                <a:lnTo>
                  <a:pt x="5644689" y="2104328"/>
                </a:lnTo>
                <a:cubicBezTo>
                  <a:pt x="5644689" y="2104328"/>
                  <a:pt x="5642924" y="2104328"/>
                  <a:pt x="5639394" y="2104328"/>
                </a:cubicBezTo>
                <a:cubicBezTo>
                  <a:pt x="5635864" y="2104328"/>
                  <a:pt x="5634099" y="2107858"/>
                  <a:pt x="5634099" y="2114919"/>
                </a:cubicBezTo>
                <a:lnTo>
                  <a:pt x="5581147" y="2114919"/>
                </a:lnTo>
                <a:lnTo>
                  <a:pt x="5549375" y="2093738"/>
                </a:lnTo>
                <a:cubicBezTo>
                  <a:pt x="5535256" y="2093738"/>
                  <a:pt x="5526429" y="2093738"/>
                  <a:pt x="5522900" y="2093738"/>
                </a:cubicBezTo>
                <a:cubicBezTo>
                  <a:pt x="5519370" y="2093738"/>
                  <a:pt x="5517604" y="2093738"/>
                  <a:pt x="5517604" y="2093738"/>
                </a:cubicBezTo>
                <a:close/>
                <a:moveTo>
                  <a:pt x="4331478" y="2093738"/>
                </a:moveTo>
                <a:lnTo>
                  <a:pt x="4331478" y="2104328"/>
                </a:lnTo>
                <a:lnTo>
                  <a:pt x="4342068" y="2104328"/>
                </a:lnTo>
                <a:cubicBezTo>
                  <a:pt x="4342068" y="2104328"/>
                  <a:pt x="4338538" y="2100798"/>
                  <a:pt x="4331478" y="2093738"/>
                </a:cubicBezTo>
                <a:close/>
                <a:moveTo>
                  <a:pt x="8091075" y="2083146"/>
                </a:moveTo>
                <a:cubicBezTo>
                  <a:pt x="8091075" y="2090207"/>
                  <a:pt x="8091075" y="2093738"/>
                  <a:pt x="8091075" y="2093738"/>
                </a:cubicBezTo>
                <a:lnTo>
                  <a:pt x="8080483" y="2093738"/>
                </a:lnTo>
                <a:close/>
                <a:moveTo>
                  <a:pt x="7911038" y="2083146"/>
                </a:moveTo>
                <a:lnTo>
                  <a:pt x="7921627" y="2083146"/>
                </a:lnTo>
                <a:cubicBezTo>
                  <a:pt x="7921627" y="2083146"/>
                  <a:pt x="7923393" y="2083146"/>
                  <a:pt x="7926923" y="2083146"/>
                </a:cubicBezTo>
                <a:cubicBezTo>
                  <a:pt x="7930452" y="2083146"/>
                  <a:pt x="7928688" y="2086677"/>
                  <a:pt x="7921627" y="2093738"/>
                </a:cubicBezTo>
                <a:cubicBezTo>
                  <a:pt x="7921627" y="2086677"/>
                  <a:pt x="7918098" y="2083146"/>
                  <a:pt x="7911038" y="2083146"/>
                </a:cubicBezTo>
                <a:close/>
                <a:moveTo>
                  <a:pt x="7466240" y="2083146"/>
                </a:moveTo>
                <a:lnTo>
                  <a:pt x="7476830" y="2083146"/>
                </a:lnTo>
                <a:lnTo>
                  <a:pt x="7476830" y="2093738"/>
                </a:lnTo>
                <a:close/>
                <a:moveTo>
                  <a:pt x="7032033" y="2083146"/>
                </a:moveTo>
                <a:lnTo>
                  <a:pt x="7042622" y="2083146"/>
                </a:lnTo>
                <a:lnTo>
                  <a:pt x="7042622" y="2093738"/>
                </a:lnTo>
                <a:close/>
                <a:moveTo>
                  <a:pt x="6566054" y="2083146"/>
                </a:moveTo>
                <a:lnTo>
                  <a:pt x="6555464" y="2093738"/>
                </a:lnTo>
                <a:cubicBezTo>
                  <a:pt x="6562525" y="2093738"/>
                  <a:pt x="6566054" y="2093738"/>
                  <a:pt x="6566054" y="2093738"/>
                </a:cubicBezTo>
                <a:cubicBezTo>
                  <a:pt x="6566054" y="2086677"/>
                  <a:pt x="6566054" y="2083146"/>
                  <a:pt x="6566054" y="2083146"/>
                </a:cubicBezTo>
                <a:close/>
                <a:moveTo>
                  <a:pt x="5702936" y="2083146"/>
                </a:moveTo>
                <a:cubicBezTo>
                  <a:pt x="5692346" y="2083146"/>
                  <a:pt x="5687051" y="2086677"/>
                  <a:pt x="5687051" y="2093738"/>
                </a:cubicBezTo>
                <a:lnTo>
                  <a:pt x="5697641" y="2104328"/>
                </a:lnTo>
                <a:cubicBezTo>
                  <a:pt x="5704702" y="2104328"/>
                  <a:pt x="5711762" y="2104328"/>
                  <a:pt x="5718822" y="2104328"/>
                </a:cubicBezTo>
                <a:cubicBezTo>
                  <a:pt x="5725882" y="2097267"/>
                  <a:pt x="5727647" y="2091973"/>
                  <a:pt x="5724116" y="2088442"/>
                </a:cubicBezTo>
                <a:cubicBezTo>
                  <a:pt x="5720587" y="2084911"/>
                  <a:pt x="5713526" y="2083146"/>
                  <a:pt x="5702936" y="2083146"/>
                </a:cubicBezTo>
                <a:close/>
                <a:moveTo>
                  <a:pt x="4808046" y="2083146"/>
                </a:moveTo>
                <a:cubicBezTo>
                  <a:pt x="4822167" y="2083146"/>
                  <a:pt x="4829228" y="2084911"/>
                  <a:pt x="4829228" y="2088442"/>
                </a:cubicBezTo>
                <a:cubicBezTo>
                  <a:pt x="4829228" y="2091973"/>
                  <a:pt x="4832757" y="2093738"/>
                  <a:pt x="4839818" y="2093738"/>
                </a:cubicBezTo>
                <a:lnTo>
                  <a:pt x="4797456" y="2093738"/>
                </a:lnTo>
                <a:close/>
                <a:moveTo>
                  <a:pt x="4765684" y="2083146"/>
                </a:moveTo>
                <a:lnTo>
                  <a:pt x="4776276" y="2083146"/>
                </a:lnTo>
                <a:lnTo>
                  <a:pt x="4765684" y="2093738"/>
                </a:lnTo>
                <a:cubicBezTo>
                  <a:pt x="4758624" y="2093738"/>
                  <a:pt x="4755094" y="2091973"/>
                  <a:pt x="4755094" y="2088442"/>
                </a:cubicBezTo>
                <a:cubicBezTo>
                  <a:pt x="4755094" y="2084911"/>
                  <a:pt x="4758624" y="2083146"/>
                  <a:pt x="4765684" y="2083146"/>
                </a:cubicBezTo>
                <a:close/>
                <a:moveTo>
                  <a:pt x="4628010" y="2083146"/>
                </a:moveTo>
                <a:lnTo>
                  <a:pt x="4638599" y="2093738"/>
                </a:lnTo>
                <a:cubicBezTo>
                  <a:pt x="4631539" y="2093738"/>
                  <a:pt x="4628010" y="2093738"/>
                  <a:pt x="4628010" y="2093738"/>
                </a:cubicBezTo>
                <a:cubicBezTo>
                  <a:pt x="4628010" y="2086677"/>
                  <a:pt x="4628010" y="2083146"/>
                  <a:pt x="4628010" y="2083146"/>
                </a:cubicBezTo>
                <a:close/>
                <a:moveTo>
                  <a:pt x="4328830" y="2080169"/>
                </a:moveTo>
                <a:cubicBezTo>
                  <a:pt x="4344715" y="2079506"/>
                  <a:pt x="4352658" y="2085795"/>
                  <a:pt x="4352658" y="2099033"/>
                </a:cubicBezTo>
                <a:cubicBezTo>
                  <a:pt x="4352658" y="2116684"/>
                  <a:pt x="4363249" y="2121978"/>
                  <a:pt x="4384430" y="2114919"/>
                </a:cubicBezTo>
                <a:cubicBezTo>
                  <a:pt x="4391490" y="2107858"/>
                  <a:pt x="4412670" y="2107858"/>
                  <a:pt x="4447972" y="2114919"/>
                </a:cubicBezTo>
                <a:cubicBezTo>
                  <a:pt x="4469154" y="2129040"/>
                  <a:pt x="4490334" y="2139629"/>
                  <a:pt x="4511514" y="2146690"/>
                </a:cubicBezTo>
                <a:lnTo>
                  <a:pt x="4553876" y="2167871"/>
                </a:lnTo>
                <a:lnTo>
                  <a:pt x="4585647" y="2178461"/>
                </a:lnTo>
                <a:cubicBezTo>
                  <a:pt x="4635070" y="2178461"/>
                  <a:pt x="4659780" y="2185521"/>
                  <a:pt x="4659780" y="2199642"/>
                </a:cubicBezTo>
                <a:cubicBezTo>
                  <a:pt x="4659780" y="2206702"/>
                  <a:pt x="4631539" y="2203173"/>
                  <a:pt x="4575058" y="2189051"/>
                </a:cubicBezTo>
                <a:cubicBezTo>
                  <a:pt x="4440912" y="2146690"/>
                  <a:pt x="4363249" y="2125509"/>
                  <a:pt x="4342068" y="2125509"/>
                </a:cubicBezTo>
                <a:cubicBezTo>
                  <a:pt x="4313826" y="2125509"/>
                  <a:pt x="4299706" y="2118448"/>
                  <a:pt x="4299706" y="2104328"/>
                </a:cubicBezTo>
                <a:cubicBezTo>
                  <a:pt x="4292647" y="2104328"/>
                  <a:pt x="4289116" y="2104328"/>
                  <a:pt x="4289116" y="2104328"/>
                </a:cubicBezTo>
                <a:cubicBezTo>
                  <a:pt x="4282056" y="2104328"/>
                  <a:pt x="4278526" y="2100798"/>
                  <a:pt x="4278526" y="2093738"/>
                </a:cubicBezTo>
                <a:lnTo>
                  <a:pt x="4289116" y="2093738"/>
                </a:lnTo>
                <a:cubicBezTo>
                  <a:pt x="4296176" y="2093738"/>
                  <a:pt x="4303237" y="2090207"/>
                  <a:pt x="4310297" y="2083146"/>
                </a:cubicBezTo>
                <a:cubicBezTo>
                  <a:pt x="4317358" y="2081382"/>
                  <a:pt x="4323536" y="2080390"/>
                  <a:pt x="4328830" y="2080169"/>
                </a:cubicBezTo>
                <a:close/>
                <a:moveTo>
                  <a:pt x="7529782" y="2072557"/>
                </a:moveTo>
                <a:lnTo>
                  <a:pt x="7540374" y="2083146"/>
                </a:lnTo>
                <a:cubicBezTo>
                  <a:pt x="7540374" y="2083146"/>
                  <a:pt x="7536842" y="2083146"/>
                  <a:pt x="7529782" y="2083146"/>
                </a:cubicBezTo>
                <a:close/>
                <a:moveTo>
                  <a:pt x="7370926" y="2072557"/>
                </a:moveTo>
                <a:lnTo>
                  <a:pt x="7381516" y="2072557"/>
                </a:lnTo>
                <a:cubicBezTo>
                  <a:pt x="7381516" y="2079617"/>
                  <a:pt x="7377986" y="2083146"/>
                  <a:pt x="7370926" y="2083146"/>
                </a:cubicBezTo>
                <a:cubicBezTo>
                  <a:pt x="7370926" y="2090207"/>
                  <a:pt x="7372692" y="2093738"/>
                  <a:pt x="7376222" y="2093738"/>
                </a:cubicBezTo>
                <a:cubicBezTo>
                  <a:pt x="7379751" y="2093738"/>
                  <a:pt x="7385047" y="2093738"/>
                  <a:pt x="7392107" y="2093738"/>
                </a:cubicBezTo>
                <a:cubicBezTo>
                  <a:pt x="7399168" y="2093738"/>
                  <a:pt x="7406226" y="2095502"/>
                  <a:pt x="7413288" y="2099033"/>
                </a:cubicBezTo>
                <a:cubicBezTo>
                  <a:pt x="7420348" y="2102563"/>
                  <a:pt x="7423878" y="2104328"/>
                  <a:pt x="7423878" y="2104328"/>
                </a:cubicBezTo>
                <a:lnTo>
                  <a:pt x="7413288" y="2114919"/>
                </a:lnTo>
                <a:lnTo>
                  <a:pt x="7392107" y="2104328"/>
                </a:lnTo>
                <a:cubicBezTo>
                  <a:pt x="7370926" y="2104328"/>
                  <a:pt x="7356806" y="2104328"/>
                  <a:pt x="7349745" y="2104328"/>
                </a:cubicBezTo>
                <a:lnTo>
                  <a:pt x="7349745" y="2093738"/>
                </a:lnTo>
                <a:lnTo>
                  <a:pt x="7360336" y="2083146"/>
                </a:lnTo>
                <a:cubicBezTo>
                  <a:pt x="7360336" y="2083146"/>
                  <a:pt x="7363866" y="2079617"/>
                  <a:pt x="7370926" y="2072557"/>
                </a:cubicBezTo>
                <a:close/>
                <a:moveTo>
                  <a:pt x="7296793" y="2072557"/>
                </a:moveTo>
                <a:cubicBezTo>
                  <a:pt x="7310914" y="2079617"/>
                  <a:pt x="7319740" y="2083146"/>
                  <a:pt x="7323270" y="2083146"/>
                </a:cubicBezTo>
                <a:cubicBezTo>
                  <a:pt x="7326799" y="2083146"/>
                  <a:pt x="7328564" y="2086677"/>
                  <a:pt x="7328564" y="2093738"/>
                </a:cubicBezTo>
                <a:lnTo>
                  <a:pt x="7307384" y="2083146"/>
                </a:lnTo>
                <a:close/>
                <a:moveTo>
                  <a:pt x="6195390" y="2072557"/>
                </a:moveTo>
                <a:lnTo>
                  <a:pt x="6184800" y="2104328"/>
                </a:lnTo>
                <a:lnTo>
                  <a:pt x="6195390" y="2114919"/>
                </a:lnTo>
                <a:cubicBezTo>
                  <a:pt x="6195390" y="2107858"/>
                  <a:pt x="6198920" y="2104328"/>
                  <a:pt x="6205980" y="2104328"/>
                </a:cubicBezTo>
                <a:cubicBezTo>
                  <a:pt x="6205980" y="2097267"/>
                  <a:pt x="6205980" y="2090207"/>
                  <a:pt x="6205980" y="2083146"/>
                </a:cubicBezTo>
                <a:cubicBezTo>
                  <a:pt x="6198920" y="2083146"/>
                  <a:pt x="6195390" y="2079617"/>
                  <a:pt x="6195390" y="2072557"/>
                </a:cubicBezTo>
                <a:close/>
                <a:moveTo>
                  <a:pt x="5655279" y="2072557"/>
                </a:moveTo>
                <a:cubicBezTo>
                  <a:pt x="5655279" y="2079617"/>
                  <a:pt x="5657045" y="2084911"/>
                  <a:pt x="5660574" y="2088442"/>
                </a:cubicBezTo>
                <a:cubicBezTo>
                  <a:pt x="5664106" y="2091973"/>
                  <a:pt x="5665870" y="2091973"/>
                  <a:pt x="5665870" y="2088442"/>
                </a:cubicBezTo>
                <a:cubicBezTo>
                  <a:pt x="5665870" y="2084911"/>
                  <a:pt x="5665870" y="2079617"/>
                  <a:pt x="5665870" y="2072557"/>
                </a:cubicBezTo>
                <a:cubicBezTo>
                  <a:pt x="5665870" y="2072557"/>
                  <a:pt x="5662340" y="2072557"/>
                  <a:pt x="5655279" y="2072557"/>
                </a:cubicBezTo>
                <a:close/>
                <a:moveTo>
                  <a:pt x="7567510" y="2069248"/>
                </a:moveTo>
                <a:cubicBezTo>
                  <a:pt x="7568834" y="2069688"/>
                  <a:pt x="7570380" y="2070792"/>
                  <a:pt x="7572144" y="2072557"/>
                </a:cubicBezTo>
                <a:lnTo>
                  <a:pt x="7593326" y="2083146"/>
                </a:lnTo>
                <a:cubicBezTo>
                  <a:pt x="7600386" y="2083146"/>
                  <a:pt x="7605682" y="2083146"/>
                  <a:pt x="7609211" y="2083146"/>
                </a:cubicBezTo>
                <a:cubicBezTo>
                  <a:pt x="7612740" y="2083146"/>
                  <a:pt x="7614505" y="2083146"/>
                  <a:pt x="7614505" y="2083146"/>
                </a:cubicBezTo>
                <a:cubicBezTo>
                  <a:pt x="7614505" y="2090207"/>
                  <a:pt x="7618034" y="2093738"/>
                  <a:pt x="7625096" y="2093738"/>
                </a:cubicBezTo>
                <a:cubicBezTo>
                  <a:pt x="7632156" y="2093738"/>
                  <a:pt x="7635686" y="2090207"/>
                  <a:pt x="7635686" y="2083146"/>
                </a:cubicBezTo>
                <a:lnTo>
                  <a:pt x="7646278" y="2083146"/>
                </a:lnTo>
                <a:lnTo>
                  <a:pt x="7656867" y="2093738"/>
                </a:lnTo>
                <a:lnTo>
                  <a:pt x="7667457" y="2093738"/>
                </a:lnTo>
                <a:cubicBezTo>
                  <a:pt x="7667457" y="2100798"/>
                  <a:pt x="7670986" y="2104328"/>
                  <a:pt x="7678048" y="2104328"/>
                </a:cubicBezTo>
                <a:cubicBezTo>
                  <a:pt x="7685108" y="2104328"/>
                  <a:pt x="7688638" y="2107858"/>
                  <a:pt x="7688638" y="2114919"/>
                </a:cubicBezTo>
                <a:cubicBezTo>
                  <a:pt x="7688638" y="2121978"/>
                  <a:pt x="7692168" y="2125509"/>
                  <a:pt x="7699230" y="2125509"/>
                </a:cubicBezTo>
                <a:cubicBezTo>
                  <a:pt x="7706290" y="2125509"/>
                  <a:pt x="7706290" y="2121978"/>
                  <a:pt x="7699230" y="2114919"/>
                </a:cubicBezTo>
                <a:lnTo>
                  <a:pt x="7709820" y="2114919"/>
                </a:lnTo>
                <a:cubicBezTo>
                  <a:pt x="7716880" y="2121978"/>
                  <a:pt x="7720409" y="2125509"/>
                  <a:pt x="7720409" y="2125509"/>
                </a:cubicBezTo>
                <a:cubicBezTo>
                  <a:pt x="7720409" y="2132569"/>
                  <a:pt x="7720409" y="2136099"/>
                  <a:pt x="7720409" y="2136099"/>
                </a:cubicBezTo>
                <a:cubicBezTo>
                  <a:pt x="7720409" y="2136099"/>
                  <a:pt x="7723940" y="2136099"/>
                  <a:pt x="7731000" y="2136099"/>
                </a:cubicBezTo>
                <a:cubicBezTo>
                  <a:pt x="7731000" y="2136099"/>
                  <a:pt x="7731000" y="2137863"/>
                  <a:pt x="7731000" y="2141394"/>
                </a:cubicBezTo>
                <a:cubicBezTo>
                  <a:pt x="7731000" y="2144925"/>
                  <a:pt x="7729234" y="2146690"/>
                  <a:pt x="7725704" y="2146690"/>
                </a:cubicBezTo>
                <a:cubicBezTo>
                  <a:pt x="7722175" y="2146690"/>
                  <a:pt x="7720409" y="2146690"/>
                  <a:pt x="7720409" y="2146690"/>
                </a:cubicBezTo>
                <a:cubicBezTo>
                  <a:pt x="7720409" y="2146690"/>
                  <a:pt x="7716880" y="2150221"/>
                  <a:pt x="7709820" y="2157280"/>
                </a:cubicBezTo>
                <a:lnTo>
                  <a:pt x="7699230" y="2146690"/>
                </a:lnTo>
                <a:cubicBezTo>
                  <a:pt x="7678048" y="2118448"/>
                  <a:pt x="7667457" y="2107858"/>
                  <a:pt x="7667457" y="2114919"/>
                </a:cubicBezTo>
                <a:cubicBezTo>
                  <a:pt x="7667457" y="2121978"/>
                  <a:pt x="7670986" y="2125509"/>
                  <a:pt x="7678048" y="2125509"/>
                </a:cubicBezTo>
                <a:cubicBezTo>
                  <a:pt x="7670986" y="2125509"/>
                  <a:pt x="7663928" y="2125509"/>
                  <a:pt x="7656867" y="2125509"/>
                </a:cubicBezTo>
                <a:lnTo>
                  <a:pt x="7646278" y="2136099"/>
                </a:lnTo>
                <a:cubicBezTo>
                  <a:pt x="7653338" y="2136099"/>
                  <a:pt x="7656867" y="2137863"/>
                  <a:pt x="7656867" y="2141394"/>
                </a:cubicBezTo>
                <a:cubicBezTo>
                  <a:pt x="7656867" y="2144925"/>
                  <a:pt x="7653338" y="2150221"/>
                  <a:pt x="7646278" y="2157280"/>
                </a:cubicBezTo>
                <a:lnTo>
                  <a:pt x="7635686" y="2167871"/>
                </a:lnTo>
                <a:lnTo>
                  <a:pt x="7646278" y="2167871"/>
                </a:lnTo>
                <a:cubicBezTo>
                  <a:pt x="7660396" y="2167871"/>
                  <a:pt x="7669223" y="2166106"/>
                  <a:pt x="7672752" y="2162575"/>
                </a:cubicBezTo>
                <a:cubicBezTo>
                  <a:pt x="7676282" y="2159044"/>
                  <a:pt x="7678048" y="2167871"/>
                  <a:pt x="7678048" y="2189051"/>
                </a:cubicBezTo>
                <a:cubicBezTo>
                  <a:pt x="7678048" y="2210232"/>
                  <a:pt x="7681578" y="2220823"/>
                  <a:pt x="7688638" y="2220823"/>
                </a:cubicBezTo>
                <a:lnTo>
                  <a:pt x="7667457" y="2231413"/>
                </a:lnTo>
                <a:lnTo>
                  <a:pt x="7646278" y="2242004"/>
                </a:lnTo>
                <a:cubicBezTo>
                  <a:pt x="7653338" y="2242004"/>
                  <a:pt x="7656867" y="2243769"/>
                  <a:pt x="7656867" y="2247298"/>
                </a:cubicBezTo>
                <a:cubicBezTo>
                  <a:pt x="7656867" y="2250829"/>
                  <a:pt x="7656867" y="2252594"/>
                  <a:pt x="7656867" y="2252594"/>
                </a:cubicBezTo>
                <a:cubicBezTo>
                  <a:pt x="7656867" y="2252594"/>
                  <a:pt x="7653338" y="2252594"/>
                  <a:pt x="7646278" y="2252594"/>
                </a:cubicBezTo>
                <a:cubicBezTo>
                  <a:pt x="7639216" y="2252594"/>
                  <a:pt x="7635686" y="2252594"/>
                  <a:pt x="7635686" y="2252594"/>
                </a:cubicBezTo>
                <a:cubicBezTo>
                  <a:pt x="7635686" y="2252594"/>
                  <a:pt x="7632156" y="2252594"/>
                  <a:pt x="7625096" y="2252594"/>
                </a:cubicBezTo>
                <a:cubicBezTo>
                  <a:pt x="7618034" y="2252594"/>
                  <a:pt x="7610976" y="2252594"/>
                  <a:pt x="7603915" y="2252594"/>
                </a:cubicBezTo>
                <a:cubicBezTo>
                  <a:pt x="7582734" y="2245533"/>
                  <a:pt x="7568615" y="2242004"/>
                  <a:pt x="7561553" y="2242004"/>
                </a:cubicBezTo>
                <a:lnTo>
                  <a:pt x="7550963" y="2231413"/>
                </a:lnTo>
                <a:lnTo>
                  <a:pt x="7561553" y="2231413"/>
                </a:lnTo>
                <a:cubicBezTo>
                  <a:pt x="7568615" y="2231413"/>
                  <a:pt x="7580970" y="2233177"/>
                  <a:pt x="7598620" y="2236708"/>
                </a:cubicBezTo>
                <a:cubicBezTo>
                  <a:pt x="7616271" y="2240238"/>
                  <a:pt x="7628626" y="2238473"/>
                  <a:pt x="7635686" y="2231413"/>
                </a:cubicBezTo>
                <a:lnTo>
                  <a:pt x="7635686" y="2220823"/>
                </a:lnTo>
                <a:lnTo>
                  <a:pt x="7646278" y="2220823"/>
                </a:lnTo>
                <a:lnTo>
                  <a:pt x="7656867" y="2210232"/>
                </a:lnTo>
                <a:lnTo>
                  <a:pt x="7635686" y="2199642"/>
                </a:lnTo>
                <a:cubicBezTo>
                  <a:pt x="7628626" y="2192581"/>
                  <a:pt x="7618034" y="2190817"/>
                  <a:pt x="7603915" y="2194346"/>
                </a:cubicBezTo>
                <a:cubicBezTo>
                  <a:pt x="7589794" y="2197877"/>
                  <a:pt x="7580970" y="2196111"/>
                  <a:pt x="7577438" y="2189051"/>
                </a:cubicBezTo>
                <a:cubicBezTo>
                  <a:pt x="7573909" y="2181992"/>
                  <a:pt x="7572144" y="2178461"/>
                  <a:pt x="7572144" y="2178461"/>
                </a:cubicBezTo>
                <a:lnTo>
                  <a:pt x="7572144" y="2189051"/>
                </a:lnTo>
                <a:cubicBezTo>
                  <a:pt x="7579204" y="2196111"/>
                  <a:pt x="7579204" y="2203173"/>
                  <a:pt x="7572144" y="2210232"/>
                </a:cubicBezTo>
                <a:cubicBezTo>
                  <a:pt x="7572144" y="2210232"/>
                  <a:pt x="7570378" y="2210232"/>
                  <a:pt x="7566848" y="2210232"/>
                </a:cubicBezTo>
                <a:cubicBezTo>
                  <a:pt x="7563319" y="2210232"/>
                  <a:pt x="7561553" y="2206702"/>
                  <a:pt x="7561553" y="2199642"/>
                </a:cubicBezTo>
                <a:cubicBezTo>
                  <a:pt x="7561553" y="2192581"/>
                  <a:pt x="7559788" y="2189051"/>
                  <a:pt x="7556259" y="2189051"/>
                </a:cubicBezTo>
                <a:cubicBezTo>
                  <a:pt x="7552730" y="2189051"/>
                  <a:pt x="7547434" y="2187286"/>
                  <a:pt x="7540374" y="2183756"/>
                </a:cubicBezTo>
                <a:cubicBezTo>
                  <a:pt x="7533312" y="2180225"/>
                  <a:pt x="7519192" y="2178461"/>
                  <a:pt x="7498011" y="2178461"/>
                </a:cubicBezTo>
                <a:lnTo>
                  <a:pt x="7423878" y="2157280"/>
                </a:lnTo>
                <a:cubicBezTo>
                  <a:pt x="7416818" y="2157280"/>
                  <a:pt x="7411522" y="2157280"/>
                  <a:pt x="7407992" y="2157280"/>
                </a:cubicBezTo>
                <a:cubicBezTo>
                  <a:pt x="7404463" y="2157280"/>
                  <a:pt x="7402697" y="2153750"/>
                  <a:pt x="7402697" y="2146690"/>
                </a:cubicBezTo>
                <a:cubicBezTo>
                  <a:pt x="7402697" y="2139629"/>
                  <a:pt x="7406226" y="2136099"/>
                  <a:pt x="7413288" y="2136099"/>
                </a:cubicBezTo>
                <a:cubicBezTo>
                  <a:pt x="7420348" y="2136099"/>
                  <a:pt x="7423878" y="2136099"/>
                  <a:pt x="7423878" y="2136099"/>
                </a:cubicBezTo>
                <a:cubicBezTo>
                  <a:pt x="7416818" y="2129040"/>
                  <a:pt x="7416818" y="2125509"/>
                  <a:pt x="7423878" y="2125509"/>
                </a:cubicBezTo>
                <a:cubicBezTo>
                  <a:pt x="7437999" y="2118448"/>
                  <a:pt x="7445059" y="2121978"/>
                  <a:pt x="7445059" y="2136099"/>
                </a:cubicBezTo>
                <a:cubicBezTo>
                  <a:pt x="7445059" y="2136099"/>
                  <a:pt x="7441530" y="2136099"/>
                  <a:pt x="7434468" y="2136099"/>
                </a:cubicBezTo>
                <a:cubicBezTo>
                  <a:pt x="7427408" y="2136099"/>
                  <a:pt x="7423878" y="2139629"/>
                  <a:pt x="7423878" y="2146690"/>
                </a:cubicBezTo>
                <a:lnTo>
                  <a:pt x="7468888" y="2146690"/>
                </a:lnTo>
                <a:lnTo>
                  <a:pt x="7487420" y="2146690"/>
                </a:lnTo>
                <a:lnTo>
                  <a:pt x="7487420" y="2125509"/>
                </a:lnTo>
                <a:lnTo>
                  <a:pt x="7508601" y="2125509"/>
                </a:lnTo>
                <a:lnTo>
                  <a:pt x="7508601" y="2114919"/>
                </a:lnTo>
                <a:lnTo>
                  <a:pt x="7498011" y="2104328"/>
                </a:lnTo>
                <a:lnTo>
                  <a:pt x="7508601" y="2104328"/>
                </a:lnTo>
                <a:lnTo>
                  <a:pt x="7519192" y="2104328"/>
                </a:lnTo>
                <a:cubicBezTo>
                  <a:pt x="7519192" y="2111388"/>
                  <a:pt x="7520957" y="2118448"/>
                  <a:pt x="7524486" y="2125509"/>
                </a:cubicBezTo>
                <a:cubicBezTo>
                  <a:pt x="7528016" y="2132569"/>
                  <a:pt x="7531548" y="2134334"/>
                  <a:pt x="7535078" y="2130804"/>
                </a:cubicBezTo>
                <a:cubicBezTo>
                  <a:pt x="7538607" y="2127273"/>
                  <a:pt x="7540374" y="2121978"/>
                  <a:pt x="7540374" y="2114919"/>
                </a:cubicBezTo>
                <a:lnTo>
                  <a:pt x="7561553" y="2125509"/>
                </a:lnTo>
                <a:cubicBezTo>
                  <a:pt x="7582734" y="2139629"/>
                  <a:pt x="7596855" y="2143159"/>
                  <a:pt x="7603915" y="2136099"/>
                </a:cubicBezTo>
                <a:cubicBezTo>
                  <a:pt x="7603915" y="2129040"/>
                  <a:pt x="7603915" y="2125509"/>
                  <a:pt x="7603915" y="2125509"/>
                </a:cubicBezTo>
                <a:lnTo>
                  <a:pt x="7603915" y="2114919"/>
                </a:lnTo>
                <a:cubicBezTo>
                  <a:pt x="7610976" y="2121978"/>
                  <a:pt x="7618034" y="2123744"/>
                  <a:pt x="7625096" y="2120213"/>
                </a:cubicBezTo>
                <a:cubicBezTo>
                  <a:pt x="7632156" y="2116684"/>
                  <a:pt x="7633922" y="2113154"/>
                  <a:pt x="7630390" y="2109623"/>
                </a:cubicBezTo>
                <a:cubicBezTo>
                  <a:pt x="7626861" y="2106092"/>
                  <a:pt x="7621567" y="2104328"/>
                  <a:pt x="7614505" y="2104328"/>
                </a:cubicBezTo>
                <a:cubicBezTo>
                  <a:pt x="7607444" y="2104328"/>
                  <a:pt x="7602149" y="2102563"/>
                  <a:pt x="7598620" y="2099033"/>
                </a:cubicBezTo>
                <a:cubicBezTo>
                  <a:pt x="7595090" y="2095502"/>
                  <a:pt x="7593326" y="2093738"/>
                  <a:pt x="7593326" y="2093738"/>
                </a:cubicBezTo>
                <a:cubicBezTo>
                  <a:pt x="7579204" y="2086677"/>
                  <a:pt x="7568615" y="2083146"/>
                  <a:pt x="7561553" y="2083146"/>
                </a:cubicBezTo>
                <a:cubicBezTo>
                  <a:pt x="7561553" y="2072557"/>
                  <a:pt x="7563540" y="2067923"/>
                  <a:pt x="7567510" y="2069248"/>
                </a:cubicBezTo>
                <a:close/>
                <a:moveTo>
                  <a:pt x="7413288" y="2067261"/>
                </a:moveTo>
                <a:cubicBezTo>
                  <a:pt x="7415053" y="2067261"/>
                  <a:pt x="7416818" y="2069027"/>
                  <a:pt x="7418582" y="2072557"/>
                </a:cubicBezTo>
                <a:cubicBezTo>
                  <a:pt x="7422112" y="2079617"/>
                  <a:pt x="7420348" y="2083146"/>
                  <a:pt x="7413288" y="2083146"/>
                </a:cubicBezTo>
                <a:cubicBezTo>
                  <a:pt x="7406226" y="2083146"/>
                  <a:pt x="7404463" y="2079617"/>
                  <a:pt x="7407992" y="2072557"/>
                </a:cubicBezTo>
                <a:cubicBezTo>
                  <a:pt x="7409758" y="2069027"/>
                  <a:pt x="7411524" y="2067261"/>
                  <a:pt x="7413288" y="2067261"/>
                </a:cubicBezTo>
                <a:close/>
                <a:moveTo>
                  <a:pt x="7593326" y="2061967"/>
                </a:moveTo>
                <a:cubicBezTo>
                  <a:pt x="7600386" y="2061967"/>
                  <a:pt x="7603915" y="2061967"/>
                  <a:pt x="7603915" y="2061967"/>
                </a:cubicBezTo>
                <a:lnTo>
                  <a:pt x="7593326" y="2072557"/>
                </a:lnTo>
                <a:cubicBezTo>
                  <a:pt x="7593326" y="2072557"/>
                  <a:pt x="7593326" y="2069026"/>
                  <a:pt x="7593326" y="2061967"/>
                </a:cubicBezTo>
                <a:close/>
                <a:moveTo>
                  <a:pt x="7487420" y="2061967"/>
                </a:moveTo>
                <a:lnTo>
                  <a:pt x="7487420" y="2072557"/>
                </a:lnTo>
                <a:cubicBezTo>
                  <a:pt x="7480360" y="2072557"/>
                  <a:pt x="7476830" y="2072557"/>
                  <a:pt x="7476830" y="2072557"/>
                </a:cubicBezTo>
                <a:close/>
                <a:moveTo>
                  <a:pt x="6153028" y="2061967"/>
                </a:moveTo>
                <a:cubicBezTo>
                  <a:pt x="6145968" y="2061967"/>
                  <a:pt x="6138909" y="2065496"/>
                  <a:pt x="6131847" y="2072557"/>
                </a:cubicBezTo>
                <a:cubicBezTo>
                  <a:pt x="6138909" y="2072557"/>
                  <a:pt x="6144204" y="2072557"/>
                  <a:pt x="6147734" y="2072557"/>
                </a:cubicBezTo>
                <a:cubicBezTo>
                  <a:pt x="6151264" y="2072557"/>
                  <a:pt x="6153028" y="2072557"/>
                  <a:pt x="6153028" y="2072557"/>
                </a:cubicBezTo>
                <a:close/>
                <a:moveTo>
                  <a:pt x="4977492" y="2061967"/>
                </a:moveTo>
                <a:lnTo>
                  <a:pt x="4988084" y="2072557"/>
                </a:lnTo>
                <a:lnTo>
                  <a:pt x="4998674" y="2072557"/>
                </a:lnTo>
                <a:cubicBezTo>
                  <a:pt x="4991613" y="2065496"/>
                  <a:pt x="4988084" y="2061967"/>
                  <a:pt x="4988084" y="2061967"/>
                </a:cubicBezTo>
                <a:cubicBezTo>
                  <a:pt x="4988084" y="2061967"/>
                  <a:pt x="4984554" y="2061967"/>
                  <a:pt x="4977492" y="2061967"/>
                </a:cubicBezTo>
                <a:close/>
                <a:moveTo>
                  <a:pt x="7329889" y="2056671"/>
                </a:moveTo>
                <a:cubicBezTo>
                  <a:pt x="7330771" y="2056671"/>
                  <a:pt x="7332094" y="2058437"/>
                  <a:pt x="7333860" y="2061967"/>
                </a:cubicBezTo>
                <a:cubicBezTo>
                  <a:pt x="7337389" y="2069026"/>
                  <a:pt x="7342684" y="2070792"/>
                  <a:pt x="7349745" y="2067261"/>
                </a:cubicBezTo>
                <a:cubicBezTo>
                  <a:pt x="7356806" y="2063732"/>
                  <a:pt x="7360336" y="2065496"/>
                  <a:pt x="7360336" y="2072557"/>
                </a:cubicBezTo>
                <a:lnTo>
                  <a:pt x="7339155" y="2072557"/>
                </a:lnTo>
                <a:lnTo>
                  <a:pt x="7317974" y="2072557"/>
                </a:lnTo>
                <a:lnTo>
                  <a:pt x="7328564" y="2061967"/>
                </a:lnTo>
                <a:cubicBezTo>
                  <a:pt x="7328564" y="2058437"/>
                  <a:pt x="7329006" y="2056671"/>
                  <a:pt x="7329889" y="2056671"/>
                </a:cubicBezTo>
                <a:close/>
                <a:moveTo>
                  <a:pt x="6674607" y="2055348"/>
                </a:moveTo>
                <a:cubicBezTo>
                  <a:pt x="6676372" y="2056230"/>
                  <a:pt x="6679019" y="2058437"/>
                  <a:pt x="6682550" y="2061967"/>
                </a:cubicBezTo>
                <a:cubicBezTo>
                  <a:pt x="6689610" y="2069026"/>
                  <a:pt x="6689610" y="2072557"/>
                  <a:pt x="6682550" y="2072557"/>
                </a:cubicBezTo>
                <a:lnTo>
                  <a:pt x="6682550" y="2083146"/>
                </a:lnTo>
                <a:cubicBezTo>
                  <a:pt x="6689610" y="2083146"/>
                  <a:pt x="6689610" y="2086677"/>
                  <a:pt x="6682550" y="2093738"/>
                </a:cubicBezTo>
                <a:cubicBezTo>
                  <a:pt x="6668429" y="2093738"/>
                  <a:pt x="6657839" y="2093738"/>
                  <a:pt x="6650778" y="2093738"/>
                </a:cubicBezTo>
                <a:cubicBezTo>
                  <a:pt x="6643717" y="2086677"/>
                  <a:pt x="6643717" y="2083146"/>
                  <a:pt x="6650778" y="2083146"/>
                </a:cubicBezTo>
                <a:cubicBezTo>
                  <a:pt x="6657839" y="2083146"/>
                  <a:pt x="6663134" y="2083146"/>
                  <a:pt x="6666664" y="2083146"/>
                </a:cubicBezTo>
                <a:cubicBezTo>
                  <a:pt x="6670194" y="2083146"/>
                  <a:pt x="6671958" y="2083146"/>
                  <a:pt x="6671958" y="2083146"/>
                </a:cubicBezTo>
                <a:lnTo>
                  <a:pt x="6671958" y="2072557"/>
                </a:lnTo>
                <a:lnTo>
                  <a:pt x="6671958" y="2061967"/>
                </a:lnTo>
                <a:cubicBezTo>
                  <a:pt x="6671958" y="2061967"/>
                  <a:pt x="6671958" y="2060202"/>
                  <a:pt x="6671958" y="2056671"/>
                </a:cubicBezTo>
                <a:cubicBezTo>
                  <a:pt x="6671958" y="2054906"/>
                  <a:pt x="6672842" y="2054464"/>
                  <a:pt x="6674607" y="2055348"/>
                </a:cubicBezTo>
                <a:close/>
                <a:moveTo>
                  <a:pt x="5559966" y="2051376"/>
                </a:moveTo>
                <a:cubicBezTo>
                  <a:pt x="5567026" y="2058436"/>
                  <a:pt x="5570556" y="2061967"/>
                  <a:pt x="5570556" y="2061967"/>
                </a:cubicBezTo>
                <a:lnTo>
                  <a:pt x="5570556" y="2051376"/>
                </a:lnTo>
                <a:cubicBezTo>
                  <a:pt x="5570556" y="2051376"/>
                  <a:pt x="5567026" y="2051376"/>
                  <a:pt x="5559966" y="2051376"/>
                </a:cubicBezTo>
                <a:close/>
                <a:moveTo>
                  <a:pt x="4045537" y="2051376"/>
                </a:moveTo>
                <a:cubicBezTo>
                  <a:pt x="4059658" y="2051376"/>
                  <a:pt x="4073777" y="2054906"/>
                  <a:pt x="4087898" y="2061967"/>
                </a:cubicBezTo>
                <a:lnTo>
                  <a:pt x="4077308" y="2072557"/>
                </a:lnTo>
                <a:cubicBezTo>
                  <a:pt x="4056127" y="2072557"/>
                  <a:pt x="4045537" y="2072557"/>
                  <a:pt x="4045537" y="2072557"/>
                </a:cubicBezTo>
                <a:cubicBezTo>
                  <a:pt x="4052596" y="2065496"/>
                  <a:pt x="4052596" y="2061967"/>
                  <a:pt x="4045537" y="2061967"/>
                </a:cubicBezTo>
                <a:close/>
                <a:moveTo>
                  <a:pt x="7768067" y="2040786"/>
                </a:moveTo>
                <a:cubicBezTo>
                  <a:pt x="7771596" y="2040786"/>
                  <a:pt x="7773361" y="2044315"/>
                  <a:pt x="7773361" y="2051376"/>
                </a:cubicBezTo>
                <a:cubicBezTo>
                  <a:pt x="7766300" y="2051376"/>
                  <a:pt x="7762772" y="2049611"/>
                  <a:pt x="7762772" y="2046080"/>
                </a:cubicBezTo>
                <a:cubicBezTo>
                  <a:pt x="7762772" y="2042550"/>
                  <a:pt x="7764538" y="2040786"/>
                  <a:pt x="7768067" y="2040786"/>
                </a:cubicBezTo>
                <a:close/>
                <a:moveTo>
                  <a:pt x="6142438" y="2040786"/>
                </a:moveTo>
                <a:cubicBezTo>
                  <a:pt x="6142438" y="2040786"/>
                  <a:pt x="6142438" y="2042550"/>
                  <a:pt x="6142438" y="2046080"/>
                </a:cubicBezTo>
                <a:cubicBezTo>
                  <a:pt x="6142438" y="2049611"/>
                  <a:pt x="6145968" y="2047846"/>
                  <a:pt x="6153028" y="2040786"/>
                </a:cubicBezTo>
                <a:lnTo>
                  <a:pt x="6153028" y="2051376"/>
                </a:lnTo>
                <a:lnTo>
                  <a:pt x="6174209" y="2051376"/>
                </a:lnTo>
                <a:cubicBezTo>
                  <a:pt x="6174209" y="2051376"/>
                  <a:pt x="6181270" y="2054906"/>
                  <a:pt x="6195390" y="2061967"/>
                </a:cubicBezTo>
                <a:cubicBezTo>
                  <a:pt x="6202450" y="2069026"/>
                  <a:pt x="6209510" y="2072557"/>
                  <a:pt x="6216572" y="2072557"/>
                </a:cubicBezTo>
                <a:cubicBezTo>
                  <a:pt x="6223632" y="2065496"/>
                  <a:pt x="6223632" y="2061967"/>
                  <a:pt x="6216572" y="2061967"/>
                </a:cubicBezTo>
                <a:cubicBezTo>
                  <a:pt x="6209510" y="2061967"/>
                  <a:pt x="6202450" y="2060202"/>
                  <a:pt x="6195390" y="2056671"/>
                </a:cubicBezTo>
                <a:cubicBezTo>
                  <a:pt x="6188330" y="2053140"/>
                  <a:pt x="6181270" y="2051376"/>
                  <a:pt x="6174209" y="2051376"/>
                </a:cubicBezTo>
                <a:cubicBezTo>
                  <a:pt x="6167149" y="2051376"/>
                  <a:pt x="6163620" y="2049611"/>
                  <a:pt x="6163620" y="2046080"/>
                </a:cubicBezTo>
                <a:cubicBezTo>
                  <a:pt x="6163620" y="2042550"/>
                  <a:pt x="6163620" y="2040786"/>
                  <a:pt x="6163620" y="2040786"/>
                </a:cubicBezTo>
                <a:cubicBezTo>
                  <a:pt x="6163620" y="2040786"/>
                  <a:pt x="6160090" y="2040786"/>
                  <a:pt x="6153028" y="2040786"/>
                </a:cubicBezTo>
                <a:cubicBezTo>
                  <a:pt x="6145968" y="2040786"/>
                  <a:pt x="6142438" y="2040786"/>
                  <a:pt x="6142438" y="2040786"/>
                </a:cubicBezTo>
                <a:close/>
                <a:moveTo>
                  <a:pt x="4691551" y="2040786"/>
                </a:moveTo>
                <a:lnTo>
                  <a:pt x="4691551" y="2051376"/>
                </a:lnTo>
                <a:lnTo>
                  <a:pt x="4702142" y="2051376"/>
                </a:lnTo>
                <a:lnTo>
                  <a:pt x="4702142" y="2061967"/>
                </a:lnTo>
                <a:cubicBezTo>
                  <a:pt x="4688022" y="2061967"/>
                  <a:pt x="4677432" y="2061967"/>
                  <a:pt x="4670372" y="2061967"/>
                </a:cubicBezTo>
                <a:cubicBezTo>
                  <a:pt x="4663311" y="2047846"/>
                  <a:pt x="4670372" y="2040786"/>
                  <a:pt x="4691551" y="2040786"/>
                </a:cubicBezTo>
                <a:close/>
                <a:moveTo>
                  <a:pt x="4649190" y="2040786"/>
                </a:moveTo>
                <a:lnTo>
                  <a:pt x="4659780" y="2061967"/>
                </a:lnTo>
                <a:cubicBezTo>
                  <a:pt x="4652720" y="2069026"/>
                  <a:pt x="4645660" y="2069026"/>
                  <a:pt x="4638599" y="2061967"/>
                </a:cubicBezTo>
                <a:cubicBezTo>
                  <a:pt x="4617420" y="2047846"/>
                  <a:pt x="4620949" y="2040786"/>
                  <a:pt x="4649190" y="2040786"/>
                </a:cubicBezTo>
                <a:close/>
                <a:moveTo>
                  <a:pt x="7171032" y="2034167"/>
                </a:moveTo>
                <a:cubicBezTo>
                  <a:pt x="7170150" y="2035049"/>
                  <a:pt x="7169708" y="2037255"/>
                  <a:pt x="7169708" y="2040786"/>
                </a:cubicBezTo>
                <a:cubicBezTo>
                  <a:pt x="7169708" y="2040786"/>
                  <a:pt x="7173238" y="2040786"/>
                  <a:pt x="7180299" y="2040786"/>
                </a:cubicBezTo>
                <a:lnTo>
                  <a:pt x="7180299" y="2051376"/>
                </a:lnTo>
                <a:lnTo>
                  <a:pt x="7212070" y="2051376"/>
                </a:lnTo>
                <a:lnTo>
                  <a:pt x="7212070" y="2040786"/>
                </a:lnTo>
                <a:lnTo>
                  <a:pt x="7201480" y="2040786"/>
                </a:lnTo>
                <a:lnTo>
                  <a:pt x="7190889" y="2040786"/>
                </a:lnTo>
                <a:cubicBezTo>
                  <a:pt x="7183828" y="2040786"/>
                  <a:pt x="7178533" y="2039021"/>
                  <a:pt x="7175004" y="2035490"/>
                </a:cubicBezTo>
                <a:cubicBezTo>
                  <a:pt x="7173238" y="2033725"/>
                  <a:pt x="7171915" y="2033284"/>
                  <a:pt x="7171032" y="2034167"/>
                </a:cubicBezTo>
                <a:close/>
                <a:moveTo>
                  <a:pt x="7783952" y="2030194"/>
                </a:moveTo>
                <a:cubicBezTo>
                  <a:pt x="7783952" y="2030194"/>
                  <a:pt x="7785717" y="2030194"/>
                  <a:pt x="7789248" y="2030194"/>
                </a:cubicBezTo>
                <a:cubicBezTo>
                  <a:pt x="7792778" y="2030194"/>
                  <a:pt x="7794542" y="2033725"/>
                  <a:pt x="7794542" y="2040786"/>
                </a:cubicBezTo>
                <a:lnTo>
                  <a:pt x="7783952" y="2040786"/>
                </a:lnTo>
                <a:close/>
                <a:moveTo>
                  <a:pt x="7413288" y="2030194"/>
                </a:moveTo>
                <a:lnTo>
                  <a:pt x="7423878" y="2030194"/>
                </a:lnTo>
                <a:cubicBezTo>
                  <a:pt x="7423878" y="2037255"/>
                  <a:pt x="7425644" y="2039021"/>
                  <a:pt x="7429174" y="2035490"/>
                </a:cubicBezTo>
                <a:cubicBezTo>
                  <a:pt x="7432703" y="2031959"/>
                  <a:pt x="7434468" y="2033725"/>
                  <a:pt x="7434468" y="2040786"/>
                </a:cubicBezTo>
                <a:cubicBezTo>
                  <a:pt x="7434468" y="2047846"/>
                  <a:pt x="7430938" y="2051376"/>
                  <a:pt x="7423878" y="2051376"/>
                </a:cubicBezTo>
                <a:lnTo>
                  <a:pt x="7423878" y="2061967"/>
                </a:lnTo>
                <a:lnTo>
                  <a:pt x="7413288" y="2061967"/>
                </a:lnTo>
                <a:lnTo>
                  <a:pt x="7402697" y="2061967"/>
                </a:lnTo>
                <a:cubicBezTo>
                  <a:pt x="7402697" y="2061967"/>
                  <a:pt x="7404463" y="2060202"/>
                  <a:pt x="7407992" y="2056671"/>
                </a:cubicBezTo>
                <a:cubicBezTo>
                  <a:pt x="7411522" y="2053140"/>
                  <a:pt x="7411522" y="2049611"/>
                  <a:pt x="7407992" y="2046080"/>
                </a:cubicBezTo>
                <a:cubicBezTo>
                  <a:pt x="7404463" y="2042550"/>
                  <a:pt x="7406226" y="2037255"/>
                  <a:pt x="7413288" y="2030194"/>
                </a:cubicBezTo>
                <a:close/>
                <a:moveTo>
                  <a:pt x="6587236" y="2030194"/>
                </a:moveTo>
                <a:lnTo>
                  <a:pt x="6597826" y="2030194"/>
                </a:lnTo>
                <a:lnTo>
                  <a:pt x="6597826" y="2040786"/>
                </a:lnTo>
                <a:close/>
                <a:moveTo>
                  <a:pt x="5507014" y="2030194"/>
                </a:moveTo>
                <a:lnTo>
                  <a:pt x="5517604" y="2051376"/>
                </a:lnTo>
                <a:cubicBezTo>
                  <a:pt x="5524664" y="2051376"/>
                  <a:pt x="5528195" y="2047846"/>
                  <a:pt x="5528195" y="2040786"/>
                </a:cubicBezTo>
                <a:cubicBezTo>
                  <a:pt x="5528195" y="2040786"/>
                  <a:pt x="5526429" y="2039021"/>
                  <a:pt x="5522900" y="2035490"/>
                </a:cubicBezTo>
                <a:cubicBezTo>
                  <a:pt x="5519370" y="2031959"/>
                  <a:pt x="5514074" y="2030194"/>
                  <a:pt x="5507014" y="2030194"/>
                </a:cubicBezTo>
                <a:close/>
                <a:moveTo>
                  <a:pt x="4034946" y="2030194"/>
                </a:moveTo>
                <a:lnTo>
                  <a:pt x="4045537" y="2030194"/>
                </a:lnTo>
                <a:lnTo>
                  <a:pt x="4045537" y="2040786"/>
                </a:lnTo>
                <a:close/>
                <a:moveTo>
                  <a:pt x="3918452" y="2030194"/>
                </a:moveTo>
                <a:cubicBezTo>
                  <a:pt x="3918452" y="2030194"/>
                  <a:pt x="3921982" y="2030194"/>
                  <a:pt x="3929042" y="2030194"/>
                </a:cubicBezTo>
                <a:cubicBezTo>
                  <a:pt x="3936102" y="2030194"/>
                  <a:pt x="3939633" y="2033725"/>
                  <a:pt x="3939633" y="2040786"/>
                </a:cubicBezTo>
                <a:lnTo>
                  <a:pt x="3929042" y="2040786"/>
                </a:lnTo>
                <a:cubicBezTo>
                  <a:pt x="3921982" y="2033725"/>
                  <a:pt x="3918452" y="2030194"/>
                  <a:pt x="3918452" y="2030194"/>
                </a:cubicBezTo>
                <a:close/>
                <a:moveTo>
                  <a:pt x="5403757" y="2024900"/>
                </a:moveTo>
                <a:cubicBezTo>
                  <a:pt x="5401992" y="2024900"/>
                  <a:pt x="5401110" y="2026665"/>
                  <a:pt x="5401110" y="2030194"/>
                </a:cubicBezTo>
                <a:cubicBezTo>
                  <a:pt x="5401110" y="2037255"/>
                  <a:pt x="5404640" y="2037255"/>
                  <a:pt x="5411700" y="2030194"/>
                </a:cubicBezTo>
                <a:cubicBezTo>
                  <a:pt x="5408170" y="2026665"/>
                  <a:pt x="5405522" y="2024900"/>
                  <a:pt x="5403757" y="2024900"/>
                </a:cubicBezTo>
                <a:close/>
                <a:moveTo>
                  <a:pt x="7741590" y="2019605"/>
                </a:moveTo>
                <a:cubicBezTo>
                  <a:pt x="7748652" y="2026665"/>
                  <a:pt x="7755711" y="2033725"/>
                  <a:pt x="7762772" y="2040786"/>
                </a:cubicBezTo>
                <a:cubicBezTo>
                  <a:pt x="7755711" y="2040786"/>
                  <a:pt x="7752182" y="2040786"/>
                  <a:pt x="7752182" y="2040786"/>
                </a:cubicBezTo>
                <a:cubicBezTo>
                  <a:pt x="7752182" y="2040786"/>
                  <a:pt x="7746886" y="2039021"/>
                  <a:pt x="7736296" y="2035490"/>
                </a:cubicBezTo>
                <a:cubicBezTo>
                  <a:pt x="7725704" y="2031959"/>
                  <a:pt x="7720409" y="2028430"/>
                  <a:pt x="7720409" y="2024900"/>
                </a:cubicBezTo>
                <a:cubicBezTo>
                  <a:pt x="7720409" y="2021369"/>
                  <a:pt x="7727471" y="2019605"/>
                  <a:pt x="7741590" y="2019605"/>
                </a:cubicBezTo>
                <a:close/>
                <a:moveTo>
                  <a:pt x="7243841" y="2019605"/>
                </a:moveTo>
                <a:cubicBezTo>
                  <a:pt x="7250902" y="2019605"/>
                  <a:pt x="7254432" y="2021369"/>
                  <a:pt x="7254432" y="2024900"/>
                </a:cubicBezTo>
                <a:cubicBezTo>
                  <a:pt x="7254432" y="2028430"/>
                  <a:pt x="7252666" y="2030194"/>
                  <a:pt x="7249136" y="2030194"/>
                </a:cubicBezTo>
                <a:cubicBezTo>
                  <a:pt x="7245607" y="2030194"/>
                  <a:pt x="7243841" y="2026665"/>
                  <a:pt x="7243841" y="2019605"/>
                </a:cubicBezTo>
                <a:close/>
                <a:moveTo>
                  <a:pt x="5734708" y="2019605"/>
                </a:moveTo>
                <a:cubicBezTo>
                  <a:pt x="5738237" y="2019605"/>
                  <a:pt x="5740002" y="2023136"/>
                  <a:pt x="5740002" y="2030194"/>
                </a:cubicBezTo>
                <a:cubicBezTo>
                  <a:pt x="5740002" y="2030194"/>
                  <a:pt x="5736472" y="2030194"/>
                  <a:pt x="5729412" y="2030194"/>
                </a:cubicBezTo>
                <a:cubicBezTo>
                  <a:pt x="5729412" y="2023136"/>
                  <a:pt x="5731178" y="2019605"/>
                  <a:pt x="5734708" y="2019605"/>
                </a:cubicBezTo>
                <a:close/>
                <a:moveTo>
                  <a:pt x="3950223" y="2019605"/>
                </a:moveTo>
                <a:lnTo>
                  <a:pt x="4003175" y="2030194"/>
                </a:lnTo>
                <a:lnTo>
                  <a:pt x="4013765" y="2051376"/>
                </a:lnTo>
                <a:cubicBezTo>
                  <a:pt x="4006706" y="2051376"/>
                  <a:pt x="3992585" y="2044315"/>
                  <a:pt x="3971404" y="2030194"/>
                </a:cubicBezTo>
                <a:close/>
                <a:moveTo>
                  <a:pt x="7341802" y="2012985"/>
                </a:moveTo>
                <a:cubicBezTo>
                  <a:pt x="7343567" y="2012103"/>
                  <a:pt x="7346216" y="2012544"/>
                  <a:pt x="7349745" y="2014309"/>
                </a:cubicBezTo>
                <a:cubicBezTo>
                  <a:pt x="7356806" y="2017840"/>
                  <a:pt x="7360336" y="2019605"/>
                  <a:pt x="7360336" y="2019605"/>
                </a:cubicBezTo>
                <a:cubicBezTo>
                  <a:pt x="7374456" y="2019605"/>
                  <a:pt x="7377986" y="2026665"/>
                  <a:pt x="7370926" y="2040786"/>
                </a:cubicBezTo>
                <a:cubicBezTo>
                  <a:pt x="7363866" y="2047846"/>
                  <a:pt x="7358570" y="2047846"/>
                  <a:pt x="7355040" y="2040786"/>
                </a:cubicBezTo>
                <a:cubicBezTo>
                  <a:pt x="7351511" y="2033725"/>
                  <a:pt x="7349745" y="2030194"/>
                  <a:pt x="7349745" y="2030194"/>
                </a:cubicBezTo>
                <a:lnTo>
                  <a:pt x="7339155" y="2019605"/>
                </a:lnTo>
                <a:cubicBezTo>
                  <a:pt x="7339155" y="2016075"/>
                  <a:pt x="7340038" y="2013868"/>
                  <a:pt x="7341802" y="2012985"/>
                </a:cubicBezTo>
                <a:close/>
                <a:moveTo>
                  <a:pt x="7762772" y="2009015"/>
                </a:moveTo>
                <a:cubicBezTo>
                  <a:pt x="7762772" y="2009015"/>
                  <a:pt x="7766300" y="2009015"/>
                  <a:pt x="7773361" y="2009015"/>
                </a:cubicBezTo>
                <a:lnTo>
                  <a:pt x="7762772" y="2019605"/>
                </a:lnTo>
                <a:close/>
                <a:moveTo>
                  <a:pt x="7317974" y="2009015"/>
                </a:moveTo>
                <a:lnTo>
                  <a:pt x="7328564" y="2019605"/>
                </a:lnTo>
                <a:cubicBezTo>
                  <a:pt x="7335626" y="2026665"/>
                  <a:pt x="7335626" y="2030194"/>
                  <a:pt x="7328564" y="2030194"/>
                </a:cubicBezTo>
                <a:lnTo>
                  <a:pt x="7317974" y="2030194"/>
                </a:lnTo>
                <a:cubicBezTo>
                  <a:pt x="7317974" y="2023136"/>
                  <a:pt x="7317974" y="2019605"/>
                  <a:pt x="7317974" y="2019605"/>
                </a:cubicBezTo>
                <a:close/>
                <a:moveTo>
                  <a:pt x="6650778" y="2009015"/>
                </a:moveTo>
                <a:cubicBezTo>
                  <a:pt x="6643717" y="2016074"/>
                  <a:pt x="6643717" y="2019605"/>
                  <a:pt x="6650778" y="2019605"/>
                </a:cubicBezTo>
                <a:lnTo>
                  <a:pt x="6671958" y="2009015"/>
                </a:lnTo>
                <a:close/>
                <a:moveTo>
                  <a:pt x="6333066" y="2009015"/>
                </a:moveTo>
                <a:lnTo>
                  <a:pt x="6311884" y="2019605"/>
                </a:lnTo>
                <a:cubicBezTo>
                  <a:pt x="6311884" y="2026665"/>
                  <a:pt x="6311884" y="2030194"/>
                  <a:pt x="6311884" y="2030194"/>
                </a:cubicBezTo>
                <a:cubicBezTo>
                  <a:pt x="6326005" y="2030194"/>
                  <a:pt x="6336595" y="2031959"/>
                  <a:pt x="6343656" y="2035490"/>
                </a:cubicBezTo>
                <a:cubicBezTo>
                  <a:pt x="6350717" y="2039021"/>
                  <a:pt x="6357776" y="2040786"/>
                  <a:pt x="6364836" y="2040786"/>
                </a:cubicBezTo>
                <a:lnTo>
                  <a:pt x="6386018" y="2040786"/>
                </a:lnTo>
                <a:cubicBezTo>
                  <a:pt x="6386018" y="2033725"/>
                  <a:pt x="6386018" y="2030194"/>
                  <a:pt x="6386018" y="2030194"/>
                </a:cubicBezTo>
                <a:lnTo>
                  <a:pt x="6386018" y="2019605"/>
                </a:lnTo>
                <a:cubicBezTo>
                  <a:pt x="6378957" y="2012544"/>
                  <a:pt x="6373662" y="2010780"/>
                  <a:pt x="6370132" y="2014309"/>
                </a:cubicBezTo>
                <a:cubicBezTo>
                  <a:pt x="6366602" y="2017840"/>
                  <a:pt x="6361306" y="2019605"/>
                  <a:pt x="6354246" y="2019605"/>
                </a:cubicBezTo>
                <a:cubicBezTo>
                  <a:pt x="6347186" y="2019605"/>
                  <a:pt x="6340127" y="2016074"/>
                  <a:pt x="6333066" y="2009015"/>
                </a:cubicBezTo>
                <a:close/>
                <a:moveTo>
                  <a:pt x="5263434" y="2009015"/>
                </a:moveTo>
                <a:cubicBezTo>
                  <a:pt x="5270494" y="2009015"/>
                  <a:pt x="5274025" y="2009015"/>
                  <a:pt x="5274025" y="2009015"/>
                </a:cubicBezTo>
                <a:lnTo>
                  <a:pt x="5263434" y="2019605"/>
                </a:lnTo>
                <a:close/>
                <a:moveTo>
                  <a:pt x="3783424" y="2001072"/>
                </a:moveTo>
                <a:cubicBezTo>
                  <a:pt x="3785189" y="2001072"/>
                  <a:pt x="3787836" y="2001954"/>
                  <a:pt x="3791367" y="2003719"/>
                </a:cubicBezTo>
                <a:cubicBezTo>
                  <a:pt x="3798427" y="2007250"/>
                  <a:pt x="3801956" y="2009015"/>
                  <a:pt x="3801956" y="2009015"/>
                </a:cubicBezTo>
                <a:lnTo>
                  <a:pt x="3780776" y="2009015"/>
                </a:lnTo>
                <a:cubicBezTo>
                  <a:pt x="3780776" y="2009015"/>
                  <a:pt x="3780776" y="2007250"/>
                  <a:pt x="3780776" y="2003719"/>
                </a:cubicBezTo>
                <a:cubicBezTo>
                  <a:pt x="3780776" y="2001954"/>
                  <a:pt x="3781660" y="2001072"/>
                  <a:pt x="3783424" y="2001072"/>
                </a:cubicBezTo>
                <a:close/>
                <a:moveTo>
                  <a:pt x="7540374" y="1998424"/>
                </a:moveTo>
                <a:cubicBezTo>
                  <a:pt x="7540374" y="1998424"/>
                  <a:pt x="7543903" y="1998424"/>
                  <a:pt x="7550963" y="1998424"/>
                </a:cubicBezTo>
                <a:lnTo>
                  <a:pt x="7540374" y="2009015"/>
                </a:lnTo>
                <a:cubicBezTo>
                  <a:pt x="7540374" y="2009015"/>
                  <a:pt x="7540374" y="2005484"/>
                  <a:pt x="7540374" y="1998424"/>
                </a:cubicBezTo>
                <a:close/>
                <a:moveTo>
                  <a:pt x="7339155" y="1998424"/>
                </a:moveTo>
                <a:cubicBezTo>
                  <a:pt x="7339155" y="1998424"/>
                  <a:pt x="7342684" y="1998424"/>
                  <a:pt x="7349745" y="1998424"/>
                </a:cubicBezTo>
                <a:lnTo>
                  <a:pt x="7339155" y="2009015"/>
                </a:lnTo>
                <a:close/>
                <a:moveTo>
                  <a:pt x="7047918" y="1998424"/>
                </a:moveTo>
                <a:cubicBezTo>
                  <a:pt x="7044389" y="1998424"/>
                  <a:pt x="7044389" y="2000188"/>
                  <a:pt x="7047918" y="2003719"/>
                </a:cubicBezTo>
                <a:cubicBezTo>
                  <a:pt x="7051448" y="2007250"/>
                  <a:pt x="7060274" y="2010780"/>
                  <a:pt x="7074395" y="2014309"/>
                </a:cubicBezTo>
                <a:cubicBezTo>
                  <a:pt x="7088514" y="2017840"/>
                  <a:pt x="7097341" y="2019605"/>
                  <a:pt x="7100870" y="2019605"/>
                </a:cubicBezTo>
                <a:cubicBezTo>
                  <a:pt x="7104400" y="2019605"/>
                  <a:pt x="7109696" y="2019605"/>
                  <a:pt x="7116756" y="2019605"/>
                </a:cubicBezTo>
                <a:lnTo>
                  <a:pt x="7127347" y="2019605"/>
                </a:lnTo>
                <a:lnTo>
                  <a:pt x="7127347" y="2009015"/>
                </a:lnTo>
                <a:cubicBezTo>
                  <a:pt x="7134408" y="2009015"/>
                  <a:pt x="7137937" y="2009015"/>
                  <a:pt x="7137937" y="2009015"/>
                </a:cubicBezTo>
                <a:cubicBezTo>
                  <a:pt x="7130876" y="2001954"/>
                  <a:pt x="7116756" y="1998424"/>
                  <a:pt x="7095574" y="1998424"/>
                </a:cubicBezTo>
                <a:cubicBezTo>
                  <a:pt x="7088514" y="1998424"/>
                  <a:pt x="7081456" y="1998424"/>
                  <a:pt x="7074395" y="1998424"/>
                </a:cubicBezTo>
                <a:cubicBezTo>
                  <a:pt x="7067333" y="1998424"/>
                  <a:pt x="7060274" y="1998424"/>
                  <a:pt x="7053214" y="1998424"/>
                </a:cubicBezTo>
                <a:cubicBezTo>
                  <a:pt x="7053214" y="1998424"/>
                  <a:pt x="7051448" y="1998424"/>
                  <a:pt x="7047918" y="1998424"/>
                </a:cubicBezTo>
                <a:close/>
                <a:moveTo>
                  <a:pt x="8493510" y="1987834"/>
                </a:moveTo>
                <a:cubicBezTo>
                  <a:pt x="8493510" y="1987834"/>
                  <a:pt x="8497039" y="1987834"/>
                  <a:pt x="8504100" y="1987834"/>
                </a:cubicBezTo>
                <a:lnTo>
                  <a:pt x="8514691" y="1987834"/>
                </a:lnTo>
                <a:lnTo>
                  <a:pt x="8525281" y="1987834"/>
                </a:lnTo>
                <a:cubicBezTo>
                  <a:pt x="8532341" y="1994894"/>
                  <a:pt x="8537637" y="1998424"/>
                  <a:pt x="8541166" y="1998424"/>
                </a:cubicBezTo>
                <a:cubicBezTo>
                  <a:pt x="8544696" y="1998424"/>
                  <a:pt x="8546462" y="1998424"/>
                  <a:pt x="8546462" y="1998424"/>
                </a:cubicBezTo>
                <a:cubicBezTo>
                  <a:pt x="8567641" y="1998424"/>
                  <a:pt x="8595884" y="2009015"/>
                  <a:pt x="8631185" y="2030194"/>
                </a:cubicBezTo>
                <a:cubicBezTo>
                  <a:pt x="8638245" y="2030194"/>
                  <a:pt x="8643541" y="2031959"/>
                  <a:pt x="8647070" y="2035490"/>
                </a:cubicBezTo>
                <a:cubicBezTo>
                  <a:pt x="8650601" y="2039021"/>
                  <a:pt x="8655895" y="2040786"/>
                  <a:pt x="8662957" y="2040786"/>
                </a:cubicBezTo>
                <a:lnTo>
                  <a:pt x="8673545" y="2040786"/>
                </a:lnTo>
                <a:cubicBezTo>
                  <a:pt x="8673545" y="2047846"/>
                  <a:pt x="8680607" y="2054906"/>
                  <a:pt x="8694728" y="2061967"/>
                </a:cubicBezTo>
                <a:cubicBezTo>
                  <a:pt x="8708847" y="2069026"/>
                  <a:pt x="8715908" y="2072557"/>
                  <a:pt x="8715908" y="2072557"/>
                </a:cubicBezTo>
                <a:cubicBezTo>
                  <a:pt x="8708847" y="2072557"/>
                  <a:pt x="8698257" y="2072557"/>
                  <a:pt x="8684137" y="2072557"/>
                </a:cubicBezTo>
                <a:lnTo>
                  <a:pt x="8641775" y="2051376"/>
                </a:lnTo>
                <a:cubicBezTo>
                  <a:pt x="8620595" y="2044315"/>
                  <a:pt x="8610004" y="2040786"/>
                  <a:pt x="8610004" y="2040786"/>
                </a:cubicBezTo>
                <a:cubicBezTo>
                  <a:pt x="8610004" y="2033725"/>
                  <a:pt x="8599414" y="2030194"/>
                  <a:pt x="8578233" y="2030194"/>
                </a:cubicBezTo>
                <a:cubicBezTo>
                  <a:pt x="8578233" y="2030194"/>
                  <a:pt x="8574703" y="2028430"/>
                  <a:pt x="8567641" y="2024900"/>
                </a:cubicBezTo>
                <a:cubicBezTo>
                  <a:pt x="8560582" y="2021369"/>
                  <a:pt x="8542932" y="2016074"/>
                  <a:pt x="8514691" y="2009015"/>
                </a:cubicBezTo>
                <a:close/>
                <a:moveTo>
                  <a:pt x="7423878" y="1987834"/>
                </a:moveTo>
                <a:cubicBezTo>
                  <a:pt x="7430938" y="1987834"/>
                  <a:pt x="7434468" y="1989598"/>
                  <a:pt x="7434468" y="1993128"/>
                </a:cubicBezTo>
                <a:cubicBezTo>
                  <a:pt x="7434468" y="1996659"/>
                  <a:pt x="7430938" y="1998424"/>
                  <a:pt x="7423878" y="1998424"/>
                </a:cubicBezTo>
                <a:lnTo>
                  <a:pt x="7413288" y="1998424"/>
                </a:lnTo>
                <a:cubicBezTo>
                  <a:pt x="7413288" y="1991363"/>
                  <a:pt x="7416818" y="1987834"/>
                  <a:pt x="7423878" y="1987834"/>
                </a:cubicBezTo>
                <a:close/>
                <a:moveTo>
                  <a:pt x="5972991" y="1987834"/>
                </a:moveTo>
                <a:cubicBezTo>
                  <a:pt x="5987112" y="1994894"/>
                  <a:pt x="5987112" y="2001954"/>
                  <a:pt x="5972991" y="2009015"/>
                </a:cubicBezTo>
                <a:lnTo>
                  <a:pt x="6036534" y="2030194"/>
                </a:lnTo>
                <a:lnTo>
                  <a:pt x="6057716" y="2019605"/>
                </a:lnTo>
                <a:cubicBezTo>
                  <a:pt x="6064776" y="2026665"/>
                  <a:pt x="6068305" y="2030194"/>
                  <a:pt x="6068305" y="2030194"/>
                </a:cubicBezTo>
                <a:lnTo>
                  <a:pt x="6089486" y="2030194"/>
                </a:lnTo>
                <a:lnTo>
                  <a:pt x="6036534" y="2009015"/>
                </a:lnTo>
                <a:cubicBezTo>
                  <a:pt x="6036534" y="2009015"/>
                  <a:pt x="6033005" y="2009015"/>
                  <a:pt x="6025943" y="2009015"/>
                </a:cubicBezTo>
                <a:cubicBezTo>
                  <a:pt x="6018882" y="2009015"/>
                  <a:pt x="6015353" y="2007250"/>
                  <a:pt x="6015353" y="2003719"/>
                </a:cubicBezTo>
                <a:cubicBezTo>
                  <a:pt x="6015353" y="2000188"/>
                  <a:pt x="6018882" y="1998424"/>
                  <a:pt x="6025943" y="1998424"/>
                </a:cubicBezTo>
                <a:cubicBezTo>
                  <a:pt x="6018882" y="1991363"/>
                  <a:pt x="6008293" y="1987834"/>
                  <a:pt x="5994172" y="1987834"/>
                </a:cubicBezTo>
                <a:close/>
                <a:moveTo>
                  <a:pt x="5379929" y="1987834"/>
                </a:moveTo>
                <a:cubicBezTo>
                  <a:pt x="5372868" y="1987834"/>
                  <a:pt x="5369339" y="1989598"/>
                  <a:pt x="5369339" y="1993128"/>
                </a:cubicBezTo>
                <a:cubicBezTo>
                  <a:pt x="5369339" y="1996659"/>
                  <a:pt x="5372868" y="1998424"/>
                  <a:pt x="5379929" y="1998424"/>
                </a:cubicBezTo>
                <a:cubicBezTo>
                  <a:pt x="5386990" y="1998424"/>
                  <a:pt x="5394050" y="2001954"/>
                  <a:pt x="5401110" y="2009015"/>
                </a:cubicBezTo>
                <a:cubicBezTo>
                  <a:pt x="5401110" y="2009015"/>
                  <a:pt x="5404640" y="2010780"/>
                  <a:pt x="5411700" y="2014309"/>
                </a:cubicBezTo>
                <a:cubicBezTo>
                  <a:pt x="5418760" y="2017840"/>
                  <a:pt x="5425820" y="2019605"/>
                  <a:pt x="5432881" y="2019605"/>
                </a:cubicBezTo>
                <a:cubicBezTo>
                  <a:pt x="5439942" y="2019605"/>
                  <a:pt x="5447002" y="2019605"/>
                  <a:pt x="5454062" y="2019605"/>
                </a:cubicBezTo>
                <a:cubicBezTo>
                  <a:pt x="5454062" y="2019605"/>
                  <a:pt x="5450531" y="2017840"/>
                  <a:pt x="5443471" y="2014309"/>
                </a:cubicBezTo>
                <a:cubicBezTo>
                  <a:pt x="5436410" y="2010780"/>
                  <a:pt x="5429352" y="2009015"/>
                  <a:pt x="5422291" y="2009015"/>
                </a:cubicBezTo>
                <a:cubicBezTo>
                  <a:pt x="5408170" y="2001954"/>
                  <a:pt x="5399344" y="1996659"/>
                  <a:pt x="5395814" y="1993128"/>
                </a:cubicBezTo>
                <a:cubicBezTo>
                  <a:pt x="5392285" y="1989598"/>
                  <a:pt x="5386990" y="1987834"/>
                  <a:pt x="5379929" y="1987834"/>
                </a:cubicBezTo>
                <a:close/>
                <a:moveTo>
                  <a:pt x="4490334" y="1987834"/>
                </a:moveTo>
                <a:lnTo>
                  <a:pt x="4490334" y="1998424"/>
                </a:lnTo>
                <a:cubicBezTo>
                  <a:pt x="4483274" y="1998424"/>
                  <a:pt x="4479743" y="1998424"/>
                  <a:pt x="4479743" y="1998424"/>
                </a:cubicBezTo>
                <a:cubicBezTo>
                  <a:pt x="4479743" y="1998424"/>
                  <a:pt x="4479743" y="1996659"/>
                  <a:pt x="4479743" y="1993128"/>
                </a:cubicBezTo>
                <a:cubicBezTo>
                  <a:pt x="4479743" y="1989598"/>
                  <a:pt x="4483274" y="1987834"/>
                  <a:pt x="4490334" y="1987834"/>
                </a:cubicBezTo>
                <a:close/>
                <a:moveTo>
                  <a:pt x="4426791" y="1987834"/>
                </a:moveTo>
                <a:lnTo>
                  <a:pt x="4458562" y="2009015"/>
                </a:lnTo>
                <a:cubicBezTo>
                  <a:pt x="4444442" y="2009015"/>
                  <a:pt x="4433852" y="2009015"/>
                  <a:pt x="4426791" y="2009015"/>
                </a:cubicBezTo>
                <a:close/>
                <a:moveTo>
                  <a:pt x="7339155" y="1977242"/>
                </a:moveTo>
                <a:cubicBezTo>
                  <a:pt x="7339155" y="1977242"/>
                  <a:pt x="7342684" y="1977242"/>
                  <a:pt x="7349745" y="1977242"/>
                </a:cubicBezTo>
                <a:lnTo>
                  <a:pt x="7360336" y="1977242"/>
                </a:lnTo>
                <a:cubicBezTo>
                  <a:pt x="7360336" y="1977242"/>
                  <a:pt x="7360336" y="1979007"/>
                  <a:pt x="7360336" y="1982538"/>
                </a:cubicBezTo>
                <a:cubicBezTo>
                  <a:pt x="7360336" y="1986069"/>
                  <a:pt x="7356806" y="1987834"/>
                  <a:pt x="7349745" y="1987834"/>
                </a:cubicBezTo>
                <a:cubicBezTo>
                  <a:pt x="7349745" y="1980773"/>
                  <a:pt x="7346216" y="1977242"/>
                  <a:pt x="7339155" y="1977242"/>
                </a:cubicBezTo>
                <a:close/>
                <a:moveTo>
                  <a:pt x="6550169" y="1977242"/>
                </a:moveTo>
                <a:lnTo>
                  <a:pt x="6566054" y="1977242"/>
                </a:lnTo>
                <a:lnTo>
                  <a:pt x="6576646" y="1977242"/>
                </a:lnTo>
                <a:lnTo>
                  <a:pt x="6576646" y="1987834"/>
                </a:lnTo>
                <a:cubicBezTo>
                  <a:pt x="6562525" y="1994894"/>
                  <a:pt x="6558994" y="1994894"/>
                  <a:pt x="6566054" y="1987834"/>
                </a:cubicBezTo>
                <a:cubicBezTo>
                  <a:pt x="6566054" y="1980773"/>
                  <a:pt x="6560759" y="1977242"/>
                  <a:pt x="6550169" y="1977242"/>
                </a:cubicBezTo>
                <a:close/>
                <a:moveTo>
                  <a:pt x="6428380" y="1977242"/>
                </a:moveTo>
                <a:cubicBezTo>
                  <a:pt x="6435440" y="1977242"/>
                  <a:pt x="6438970" y="1977242"/>
                  <a:pt x="6438970" y="1977242"/>
                </a:cubicBezTo>
                <a:cubicBezTo>
                  <a:pt x="6453090" y="1977242"/>
                  <a:pt x="6467211" y="1977242"/>
                  <a:pt x="6481332" y="1977242"/>
                </a:cubicBezTo>
                <a:cubicBezTo>
                  <a:pt x="6495451" y="1977242"/>
                  <a:pt x="6509573" y="1977242"/>
                  <a:pt x="6523694" y="1977242"/>
                </a:cubicBezTo>
                <a:cubicBezTo>
                  <a:pt x="6530754" y="1977242"/>
                  <a:pt x="6534284" y="1977242"/>
                  <a:pt x="6534284" y="1977242"/>
                </a:cubicBezTo>
                <a:lnTo>
                  <a:pt x="6544874" y="1977242"/>
                </a:lnTo>
                <a:lnTo>
                  <a:pt x="6550169" y="1977242"/>
                </a:lnTo>
                <a:cubicBezTo>
                  <a:pt x="6539579" y="1977242"/>
                  <a:pt x="6534284" y="1979007"/>
                  <a:pt x="6534284" y="1982538"/>
                </a:cubicBezTo>
                <a:cubicBezTo>
                  <a:pt x="6534284" y="1986069"/>
                  <a:pt x="6536050" y="1987834"/>
                  <a:pt x="6539579" y="1987834"/>
                </a:cubicBezTo>
                <a:cubicBezTo>
                  <a:pt x="6543108" y="1987834"/>
                  <a:pt x="6544874" y="1991363"/>
                  <a:pt x="6544874" y="1998424"/>
                </a:cubicBezTo>
                <a:cubicBezTo>
                  <a:pt x="6544874" y="2005484"/>
                  <a:pt x="6548403" y="2009015"/>
                  <a:pt x="6555464" y="2009015"/>
                </a:cubicBezTo>
                <a:cubicBezTo>
                  <a:pt x="6562525" y="2009015"/>
                  <a:pt x="6564290" y="2010780"/>
                  <a:pt x="6560759" y="2014309"/>
                </a:cubicBezTo>
                <a:cubicBezTo>
                  <a:pt x="6557230" y="2017840"/>
                  <a:pt x="6548403" y="2016074"/>
                  <a:pt x="6534284" y="2009015"/>
                </a:cubicBezTo>
                <a:lnTo>
                  <a:pt x="6491922" y="1998424"/>
                </a:lnTo>
                <a:cubicBezTo>
                  <a:pt x="6484861" y="1998424"/>
                  <a:pt x="6479566" y="1996659"/>
                  <a:pt x="6476036" y="1993128"/>
                </a:cubicBezTo>
                <a:cubicBezTo>
                  <a:pt x="6472506" y="1989598"/>
                  <a:pt x="6470740" y="1987834"/>
                  <a:pt x="6470740" y="1987834"/>
                </a:cubicBezTo>
                <a:lnTo>
                  <a:pt x="6470740" y="1998424"/>
                </a:lnTo>
                <a:lnTo>
                  <a:pt x="6470740" y="2009015"/>
                </a:lnTo>
                <a:cubicBezTo>
                  <a:pt x="6463680" y="2009015"/>
                  <a:pt x="6456621" y="2003719"/>
                  <a:pt x="6449560" y="1993128"/>
                </a:cubicBezTo>
                <a:cubicBezTo>
                  <a:pt x="6442499" y="1982538"/>
                  <a:pt x="6435440" y="1977242"/>
                  <a:pt x="6428380" y="1977242"/>
                </a:cubicBezTo>
                <a:close/>
                <a:moveTo>
                  <a:pt x="5146940" y="1977242"/>
                </a:moveTo>
                <a:lnTo>
                  <a:pt x="5168121" y="1987834"/>
                </a:lnTo>
                <a:cubicBezTo>
                  <a:pt x="5161060" y="1987834"/>
                  <a:pt x="5157530" y="1987834"/>
                  <a:pt x="5157530" y="1987834"/>
                </a:cubicBezTo>
                <a:cubicBezTo>
                  <a:pt x="5157530" y="1987834"/>
                  <a:pt x="5154000" y="1987834"/>
                  <a:pt x="5146940" y="1987834"/>
                </a:cubicBezTo>
                <a:lnTo>
                  <a:pt x="5157530" y="1998424"/>
                </a:lnTo>
                <a:cubicBezTo>
                  <a:pt x="5171650" y="1998424"/>
                  <a:pt x="5178710" y="1994894"/>
                  <a:pt x="5178710" y="1987834"/>
                </a:cubicBezTo>
                <a:lnTo>
                  <a:pt x="5157530" y="1977242"/>
                </a:lnTo>
                <a:close/>
                <a:moveTo>
                  <a:pt x="5009265" y="1977242"/>
                </a:moveTo>
                <a:lnTo>
                  <a:pt x="5009265" y="1987834"/>
                </a:lnTo>
                <a:lnTo>
                  <a:pt x="5019854" y="1977242"/>
                </a:lnTo>
                <a:cubicBezTo>
                  <a:pt x="5019854" y="1977242"/>
                  <a:pt x="5016325" y="1977242"/>
                  <a:pt x="5009265" y="1977242"/>
                </a:cubicBezTo>
                <a:close/>
                <a:moveTo>
                  <a:pt x="7104842" y="1971948"/>
                </a:moveTo>
                <a:cubicBezTo>
                  <a:pt x="7102196" y="1971948"/>
                  <a:pt x="7099106" y="1973713"/>
                  <a:pt x="7095574" y="1977242"/>
                </a:cubicBezTo>
                <a:lnTo>
                  <a:pt x="7106166" y="1987834"/>
                </a:lnTo>
                <a:cubicBezTo>
                  <a:pt x="7113226" y="1987834"/>
                  <a:pt x="7116756" y="1987834"/>
                  <a:pt x="7116756" y="1987834"/>
                </a:cubicBezTo>
                <a:cubicBezTo>
                  <a:pt x="7116756" y="1987834"/>
                  <a:pt x="7114991" y="1984303"/>
                  <a:pt x="7111462" y="1977242"/>
                </a:cubicBezTo>
                <a:cubicBezTo>
                  <a:pt x="7109697" y="1973713"/>
                  <a:pt x="7107491" y="1971948"/>
                  <a:pt x="7104842" y="1971948"/>
                </a:cubicBezTo>
                <a:close/>
                <a:moveTo>
                  <a:pt x="7635686" y="1966653"/>
                </a:moveTo>
                <a:lnTo>
                  <a:pt x="7646278" y="1977242"/>
                </a:lnTo>
                <a:cubicBezTo>
                  <a:pt x="7653338" y="1970184"/>
                  <a:pt x="7660396" y="1966653"/>
                  <a:pt x="7667457" y="1966653"/>
                </a:cubicBezTo>
                <a:cubicBezTo>
                  <a:pt x="7667457" y="1966653"/>
                  <a:pt x="7662163" y="1966653"/>
                  <a:pt x="7651572" y="1966653"/>
                </a:cubicBezTo>
                <a:cubicBezTo>
                  <a:pt x="7640982" y="1966653"/>
                  <a:pt x="7635686" y="1966653"/>
                  <a:pt x="7635686" y="1966653"/>
                </a:cubicBezTo>
                <a:close/>
                <a:moveTo>
                  <a:pt x="6608416" y="1966653"/>
                </a:moveTo>
                <a:lnTo>
                  <a:pt x="6619006" y="1977242"/>
                </a:lnTo>
                <a:lnTo>
                  <a:pt x="6629598" y="1966653"/>
                </a:lnTo>
                <a:cubicBezTo>
                  <a:pt x="6629598" y="1966653"/>
                  <a:pt x="6626067" y="1966653"/>
                  <a:pt x="6619006" y="1966653"/>
                </a:cubicBezTo>
                <a:cubicBezTo>
                  <a:pt x="6611946" y="1966653"/>
                  <a:pt x="6608416" y="1966653"/>
                  <a:pt x="6608416" y="1966653"/>
                </a:cubicBezTo>
                <a:close/>
                <a:moveTo>
                  <a:pt x="6174209" y="1966653"/>
                </a:moveTo>
                <a:cubicBezTo>
                  <a:pt x="6167149" y="1966653"/>
                  <a:pt x="6167149" y="1970184"/>
                  <a:pt x="6174209" y="1977242"/>
                </a:cubicBezTo>
                <a:cubicBezTo>
                  <a:pt x="6174209" y="1977242"/>
                  <a:pt x="6177738" y="1977242"/>
                  <a:pt x="6184800" y="1977242"/>
                </a:cubicBezTo>
                <a:cubicBezTo>
                  <a:pt x="6184800" y="1970184"/>
                  <a:pt x="6181270" y="1966653"/>
                  <a:pt x="6174209" y="1966653"/>
                </a:cubicBezTo>
                <a:close/>
                <a:moveTo>
                  <a:pt x="5941220" y="1966653"/>
                </a:moveTo>
                <a:lnTo>
                  <a:pt x="5930630" y="1977242"/>
                </a:lnTo>
                <a:cubicBezTo>
                  <a:pt x="5937690" y="1977242"/>
                  <a:pt x="5937690" y="1980773"/>
                  <a:pt x="5930630" y="1987834"/>
                </a:cubicBezTo>
                <a:cubicBezTo>
                  <a:pt x="5930630" y="1987834"/>
                  <a:pt x="5934160" y="1987834"/>
                  <a:pt x="5941220" y="1987834"/>
                </a:cubicBezTo>
                <a:lnTo>
                  <a:pt x="5962401" y="1987834"/>
                </a:lnTo>
                <a:lnTo>
                  <a:pt x="5951812" y="1977242"/>
                </a:lnTo>
                <a:cubicBezTo>
                  <a:pt x="5951812" y="1970184"/>
                  <a:pt x="5948280" y="1966653"/>
                  <a:pt x="5941220" y="1966653"/>
                </a:cubicBezTo>
                <a:close/>
                <a:moveTo>
                  <a:pt x="5845908" y="1966653"/>
                </a:moveTo>
                <a:cubicBezTo>
                  <a:pt x="5838847" y="1966653"/>
                  <a:pt x="5833552" y="1970184"/>
                  <a:pt x="5830020" y="1977242"/>
                </a:cubicBezTo>
                <a:cubicBezTo>
                  <a:pt x="5826491" y="1984303"/>
                  <a:pt x="5831786" y="1991363"/>
                  <a:pt x="5845908" y="1998424"/>
                </a:cubicBezTo>
                <a:cubicBezTo>
                  <a:pt x="5860026" y="1998424"/>
                  <a:pt x="5870616" y="1998424"/>
                  <a:pt x="5877678" y="1998424"/>
                </a:cubicBezTo>
                <a:cubicBezTo>
                  <a:pt x="5884738" y="1991363"/>
                  <a:pt x="5886504" y="1984303"/>
                  <a:pt x="5882972" y="1977242"/>
                </a:cubicBezTo>
                <a:cubicBezTo>
                  <a:pt x="5879443" y="1970184"/>
                  <a:pt x="5874148" y="1970184"/>
                  <a:pt x="5867087" y="1977242"/>
                </a:cubicBezTo>
                <a:cubicBezTo>
                  <a:pt x="5860026" y="1977242"/>
                  <a:pt x="5856497" y="1973713"/>
                  <a:pt x="5856497" y="1966653"/>
                </a:cubicBezTo>
                <a:cubicBezTo>
                  <a:pt x="5856497" y="1966653"/>
                  <a:pt x="5852968" y="1966653"/>
                  <a:pt x="5845908" y="1966653"/>
                </a:cubicBezTo>
                <a:close/>
                <a:moveTo>
                  <a:pt x="5687051" y="1966653"/>
                </a:moveTo>
                <a:cubicBezTo>
                  <a:pt x="5665870" y="1966653"/>
                  <a:pt x="5662340" y="1970184"/>
                  <a:pt x="5676460" y="1977242"/>
                </a:cubicBezTo>
                <a:cubicBezTo>
                  <a:pt x="5676460" y="1984303"/>
                  <a:pt x="5678226" y="1987834"/>
                  <a:pt x="5681756" y="1987834"/>
                </a:cubicBezTo>
                <a:cubicBezTo>
                  <a:pt x="5685285" y="1987834"/>
                  <a:pt x="5687051" y="1984303"/>
                  <a:pt x="5687051" y="1977242"/>
                </a:cubicBezTo>
                <a:cubicBezTo>
                  <a:pt x="5687051" y="1970184"/>
                  <a:pt x="5687051" y="1966653"/>
                  <a:pt x="5687051" y="1966653"/>
                </a:cubicBezTo>
                <a:close/>
                <a:moveTo>
                  <a:pt x="8424672" y="1963344"/>
                </a:moveTo>
                <a:cubicBezTo>
                  <a:pt x="8429968" y="1962019"/>
                  <a:pt x="8435262" y="1966653"/>
                  <a:pt x="8440558" y="1977242"/>
                </a:cubicBezTo>
                <a:lnTo>
                  <a:pt x="8451148" y="1987834"/>
                </a:lnTo>
                <a:cubicBezTo>
                  <a:pt x="8451148" y="1987834"/>
                  <a:pt x="8444087" y="1984303"/>
                  <a:pt x="8429968" y="1977242"/>
                </a:cubicBezTo>
                <a:lnTo>
                  <a:pt x="8419377" y="1966653"/>
                </a:lnTo>
                <a:cubicBezTo>
                  <a:pt x="8421143" y="1964888"/>
                  <a:pt x="8422908" y="1963783"/>
                  <a:pt x="8424672" y="1963344"/>
                </a:cubicBezTo>
                <a:close/>
                <a:moveTo>
                  <a:pt x="7540374" y="1956063"/>
                </a:moveTo>
                <a:cubicBezTo>
                  <a:pt x="7533312" y="1956063"/>
                  <a:pt x="7529782" y="1959592"/>
                  <a:pt x="7529782" y="1966653"/>
                </a:cubicBezTo>
                <a:lnTo>
                  <a:pt x="7540374" y="1966653"/>
                </a:lnTo>
                <a:close/>
                <a:moveTo>
                  <a:pt x="7434468" y="1956063"/>
                </a:moveTo>
                <a:cubicBezTo>
                  <a:pt x="7441530" y="1956063"/>
                  <a:pt x="7445059" y="1959592"/>
                  <a:pt x="7445059" y="1966653"/>
                </a:cubicBezTo>
                <a:cubicBezTo>
                  <a:pt x="7445059" y="1973713"/>
                  <a:pt x="7448588" y="1977242"/>
                  <a:pt x="7455649" y="1977242"/>
                </a:cubicBezTo>
                <a:cubicBezTo>
                  <a:pt x="7462711" y="1977242"/>
                  <a:pt x="7466240" y="1979007"/>
                  <a:pt x="7466240" y="1982538"/>
                </a:cubicBezTo>
                <a:cubicBezTo>
                  <a:pt x="7466240" y="1986069"/>
                  <a:pt x="7462711" y="1987834"/>
                  <a:pt x="7455649" y="1987834"/>
                </a:cubicBezTo>
                <a:lnTo>
                  <a:pt x="7445059" y="1987834"/>
                </a:lnTo>
                <a:lnTo>
                  <a:pt x="7434468" y="1977242"/>
                </a:lnTo>
                <a:close/>
                <a:moveTo>
                  <a:pt x="7233251" y="1956063"/>
                </a:moveTo>
                <a:cubicBezTo>
                  <a:pt x="7233251" y="1963122"/>
                  <a:pt x="7233251" y="1966653"/>
                  <a:pt x="7233251" y="1966653"/>
                </a:cubicBezTo>
                <a:cubicBezTo>
                  <a:pt x="7233251" y="1973713"/>
                  <a:pt x="7236780" y="1975478"/>
                  <a:pt x="7243841" y="1971948"/>
                </a:cubicBezTo>
                <a:cubicBezTo>
                  <a:pt x="7250902" y="1968417"/>
                  <a:pt x="7254432" y="1966653"/>
                  <a:pt x="7254432" y="1966653"/>
                </a:cubicBezTo>
                <a:cubicBezTo>
                  <a:pt x="7254432" y="1959592"/>
                  <a:pt x="7254432" y="1956063"/>
                  <a:pt x="7254432" y="1956063"/>
                </a:cubicBezTo>
                <a:cubicBezTo>
                  <a:pt x="7254432" y="1956063"/>
                  <a:pt x="7250902" y="1956063"/>
                  <a:pt x="7243841" y="1956063"/>
                </a:cubicBezTo>
                <a:close/>
                <a:moveTo>
                  <a:pt x="5623508" y="1956063"/>
                </a:moveTo>
                <a:lnTo>
                  <a:pt x="5634099" y="1966653"/>
                </a:lnTo>
                <a:cubicBezTo>
                  <a:pt x="5641160" y="1973713"/>
                  <a:pt x="5646454" y="1977242"/>
                  <a:pt x="5649984" y="1977242"/>
                </a:cubicBezTo>
                <a:cubicBezTo>
                  <a:pt x="5653514" y="1977242"/>
                  <a:pt x="5655279" y="1973713"/>
                  <a:pt x="5655279" y="1966653"/>
                </a:cubicBezTo>
                <a:cubicBezTo>
                  <a:pt x="5655279" y="1959592"/>
                  <a:pt x="5644689" y="1956063"/>
                  <a:pt x="5623508" y="1956063"/>
                </a:cubicBezTo>
                <a:close/>
                <a:moveTo>
                  <a:pt x="5570556" y="1956063"/>
                </a:moveTo>
                <a:lnTo>
                  <a:pt x="5559966" y="1966653"/>
                </a:lnTo>
                <a:cubicBezTo>
                  <a:pt x="5567026" y="1966653"/>
                  <a:pt x="5570556" y="1964888"/>
                  <a:pt x="5570556" y="1961357"/>
                </a:cubicBezTo>
                <a:cubicBezTo>
                  <a:pt x="5570556" y="1957828"/>
                  <a:pt x="5570556" y="1956063"/>
                  <a:pt x="5570556" y="1956063"/>
                </a:cubicBezTo>
                <a:close/>
                <a:moveTo>
                  <a:pt x="5115169" y="1956063"/>
                </a:moveTo>
                <a:cubicBezTo>
                  <a:pt x="5108108" y="1963122"/>
                  <a:pt x="5104578" y="1966653"/>
                  <a:pt x="5104578" y="1966653"/>
                </a:cubicBezTo>
                <a:cubicBezTo>
                  <a:pt x="5104578" y="1973713"/>
                  <a:pt x="5104578" y="1977242"/>
                  <a:pt x="5104578" y="1977242"/>
                </a:cubicBezTo>
                <a:cubicBezTo>
                  <a:pt x="5104578" y="1977242"/>
                  <a:pt x="5108108" y="1977242"/>
                  <a:pt x="5115169" y="1977242"/>
                </a:cubicBezTo>
                <a:cubicBezTo>
                  <a:pt x="5122229" y="1977242"/>
                  <a:pt x="5125758" y="1973713"/>
                  <a:pt x="5125758" y="1966653"/>
                </a:cubicBezTo>
                <a:cubicBezTo>
                  <a:pt x="5125758" y="1966653"/>
                  <a:pt x="5125758" y="1964888"/>
                  <a:pt x="5125758" y="1961357"/>
                </a:cubicBezTo>
                <a:cubicBezTo>
                  <a:pt x="5125758" y="1957828"/>
                  <a:pt x="5122229" y="1956063"/>
                  <a:pt x="5115169" y="1956063"/>
                </a:cubicBezTo>
                <a:close/>
                <a:moveTo>
                  <a:pt x="4522106" y="1956063"/>
                </a:moveTo>
                <a:lnTo>
                  <a:pt x="4522106" y="1966653"/>
                </a:lnTo>
                <a:lnTo>
                  <a:pt x="4532695" y="1966653"/>
                </a:lnTo>
                <a:cubicBezTo>
                  <a:pt x="4525635" y="1959592"/>
                  <a:pt x="4522106" y="1956063"/>
                  <a:pt x="4522106" y="1956063"/>
                </a:cubicBezTo>
                <a:close/>
                <a:moveTo>
                  <a:pt x="4160708" y="1949444"/>
                </a:moveTo>
                <a:cubicBezTo>
                  <a:pt x="4159825" y="1948560"/>
                  <a:pt x="4158502" y="1949002"/>
                  <a:pt x="4156736" y="1950767"/>
                </a:cubicBezTo>
                <a:cubicBezTo>
                  <a:pt x="4153206" y="1954297"/>
                  <a:pt x="4154970" y="1957828"/>
                  <a:pt x="4162031" y="1961357"/>
                </a:cubicBezTo>
                <a:cubicBezTo>
                  <a:pt x="4169092" y="1964888"/>
                  <a:pt x="4172621" y="1966653"/>
                  <a:pt x="4172621" y="1966653"/>
                </a:cubicBezTo>
                <a:cubicBezTo>
                  <a:pt x="4172621" y="1959592"/>
                  <a:pt x="4169092" y="1956063"/>
                  <a:pt x="4162031" y="1956063"/>
                </a:cubicBezTo>
                <a:cubicBezTo>
                  <a:pt x="4162031" y="1952532"/>
                  <a:pt x="4161590" y="1950326"/>
                  <a:pt x="4160708" y="1949444"/>
                </a:cubicBezTo>
                <a:close/>
                <a:moveTo>
                  <a:pt x="7699230" y="1945472"/>
                </a:moveTo>
                <a:cubicBezTo>
                  <a:pt x="7692168" y="1945472"/>
                  <a:pt x="7692168" y="1952532"/>
                  <a:pt x="7699230" y="1966653"/>
                </a:cubicBezTo>
                <a:cubicBezTo>
                  <a:pt x="7706290" y="1966653"/>
                  <a:pt x="7713348" y="1966653"/>
                  <a:pt x="7720409" y="1966653"/>
                </a:cubicBezTo>
                <a:lnTo>
                  <a:pt x="7731000" y="1966653"/>
                </a:lnTo>
                <a:lnTo>
                  <a:pt x="7709820" y="1956063"/>
                </a:lnTo>
                <a:cubicBezTo>
                  <a:pt x="7709820" y="1949002"/>
                  <a:pt x="7706290" y="1945472"/>
                  <a:pt x="7699230" y="1945472"/>
                </a:cubicBezTo>
                <a:close/>
                <a:moveTo>
                  <a:pt x="7646278" y="1945472"/>
                </a:moveTo>
                <a:cubicBezTo>
                  <a:pt x="7646278" y="1952532"/>
                  <a:pt x="7649807" y="1956063"/>
                  <a:pt x="7656867" y="1956063"/>
                </a:cubicBezTo>
                <a:lnTo>
                  <a:pt x="7656867" y="1945472"/>
                </a:lnTo>
                <a:cubicBezTo>
                  <a:pt x="7649807" y="1945472"/>
                  <a:pt x="7646278" y="1945472"/>
                  <a:pt x="7646278" y="1945472"/>
                </a:cubicBezTo>
                <a:close/>
                <a:moveTo>
                  <a:pt x="7593326" y="1945472"/>
                </a:moveTo>
                <a:lnTo>
                  <a:pt x="7582734" y="1977242"/>
                </a:lnTo>
                <a:lnTo>
                  <a:pt x="7593326" y="1966653"/>
                </a:lnTo>
                <a:close/>
                <a:moveTo>
                  <a:pt x="7370926" y="1945472"/>
                </a:moveTo>
                <a:lnTo>
                  <a:pt x="7370926" y="1956063"/>
                </a:lnTo>
                <a:cubicBezTo>
                  <a:pt x="7377986" y="1956063"/>
                  <a:pt x="7381516" y="1956063"/>
                  <a:pt x="7381516" y="1956063"/>
                </a:cubicBezTo>
                <a:cubicBezTo>
                  <a:pt x="7381516" y="1949002"/>
                  <a:pt x="7379751" y="1945472"/>
                  <a:pt x="7376222" y="1945472"/>
                </a:cubicBezTo>
                <a:cubicBezTo>
                  <a:pt x="7372692" y="1945472"/>
                  <a:pt x="7370926" y="1945472"/>
                  <a:pt x="7370926" y="1945472"/>
                </a:cubicBezTo>
                <a:close/>
                <a:moveTo>
                  <a:pt x="3685463" y="1945472"/>
                </a:moveTo>
                <a:lnTo>
                  <a:pt x="3706644" y="1945472"/>
                </a:lnTo>
                <a:lnTo>
                  <a:pt x="3706644" y="1956063"/>
                </a:lnTo>
                <a:cubicBezTo>
                  <a:pt x="3692523" y="1949002"/>
                  <a:pt x="3685463" y="1945472"/>
                  <a:pt x="3685463" y="1945472"/>
                </a:cubicBezTo>
                <a:close/>
                <a:moveTo>
                  <a:pt x="7519192" y="1934882"/>
                </a:moveTo>
                <a:lnTo>
                  <a:pt x="7519192" y="1945472"/>
                </a:lnTo>
                <a:cubicBezTo>
                  <a:pt x="7519192" y="1945472"/>
                  <a:pt x="7519192" y="1949002"/>
                  <a:pt x="7519192" y="1956063"/>
                </a:cubicBezTo>
                <a:cubicBezTo>
                  <a:pt x="7526252" y="1956063"/>
                  <a:pt x="7529782" y="1952532"/>
                  <a:pt x="7529782" y="1945472"/>
                </a:cubicBezTo>
                <a:cubicBezTo>
                  <a:pt x="7529782" y="1945472"/>
                  <a:pt x="7526252" y="1941941"/>
                  <a:pt x="7519192" y="1934882"/>
                </a:cubicBezTo>
                <a:close/>
                <a:moveTo>
                  <a:pt x="7434468" y="1934882"/>
                </a:moveTo>
                <a:cubicBezTo>
                  <a:pt x="7441530" y="1934882"/>
                  <a:pt x="7445059" y="1934882"/>
                  <a:pt x="7445059" y="1934882"/>
                </a:cubicBezTo>
                <a:lnTo>
                  <a:pt x="7445059" y="1945472"/>
                </a:lnTo>
                <a:cubicBezTo>
                  <a:pt x="7437999" y="1945472"/>
                  <a:pt x="7434468" y="1941941"/>
                  <a:pt x="7434468" y="1934882"/>
                </a:cubicBezTo>
                <a:close/>
                <a:moveTo>
                  <a:pt x="7296793" y="1934882"/>
                </a:moveTo>
                <a:lnTo>
                  <a:pt x="7317974" y="1945472"/>
                </a:lnTo>
                <a:lnTo>
                  <a:pt x="7317974" y="1934882"/>
                </a:lnTo>
                <a:close/>
                <a:moveTo>
                  <a:pt x="7169708" y="1934882"/>
                </a:moveTo>
                <a:cubicBezTo>
                  <a:pt x="7169708" y="1941941"/>
                  <a:pt x="7171474" y="1947236"/>
                  <a:pt x="7175004" y="1950767"/>
                </a:cubicBezTo>
                <a:cubicBezTo>
                  <a:pt x="7178533" y="1954297"/>
                  <a:pt x="7183828" y="1956063"/>
                  <a:pt x="7190889" y="1956063"/>
                </a:cubicBezTo>
                <a:lnTo>
                  <a:pt x="7180299" y="1934882"/>
                </a:lnTo>
                <a:close/>
                <a:moveTo>
                  <a:pt x="7137937" y="1934882"/>
                </a:moveTo>
                <a:cubicBezTo>
                  <a:pt x="7137937" y="1941941"/>
                  <a:pt x="7141466" y="1945472"/>
                  <a:pt x="7148526" y="1945472"/>
                </a:cubicBezTo>
                <a:lnTo>
                  <a:pt x="7159118" y="1934882"/>
                </a:lnTo>
                <a:close/>
                <a:moveTo>
                  <a:pt x="5856497" y="1934882"/>
                </a:moveTo>
                <a:lnTo>
                  <a:pt x="5867087" y="1945472"/>
                </a:lnTo>
                <a:cubicBezTo>
                  <a:pt x="5867087" y="1945472"/>
                  <a:pt x="5867087" y="1941941"/>
                  <a:pt x="5867087" y="1934882"/>
                </a:cubicBezTo>
                <a:cubicBezTo>
                  <a:pt x="5860026" y="1934882"/>
                  <a:pt x="5856497" y="1934882"/>
                  <a:pt x="5856497" y="1934882"/>
                </a:cubicBezTo>
                <a:close/>
                <a:moveTo>
                  <a:pt x="5528195" y="1934882"/>
                </a:moveTo>
                <a:cubicBezTo>
                  <a:pt x="5528195" y="1941941"/>
                  <a:pt x="5528195" y="1945472"/>
                  <a:pt x="5528195" y="1945472"/>
                </a:cubicBezTo>
                <a:cubicBezTo>
                  <a:pt x="5528195" y="1945472"/>
                  <a:pt x="5531724" y="1945472"/>
                  <a:pt x="5538785" y="1945472"/>
                </a:cubicBezTo>
                <a:cubicBezTo>
                  <a:pt x="5538785" y="1945472"/>
                  <a:pt x="5538785" y="1941941"/>
                  <a:pt x="5538785" y="1934882"/>
                </a:cubicBezTo>
                <a:cubicBezTo>
                  <a:pt x="5531724" y="1934882"/>
                  <a:pt x="5528195" y="1934882"/>
                  <a:pt x="5528195" y="1934882"/>
                </a:cubicBezTo>
                <a:close/>
                <a:moveTo>
                  <a:pt x="5125758" y="1934882"/>
                </a:moveTo>
                <a:cubicBezTo>
                  <a:pt x="5125758" y="1941941"/>
                  <a:pt x="5129290" y="1945472"/>
                  <a:pt x="5136350" y="1945472"/>
                </a:cubicBezTo>
                <a:cubicBezTo>
                  <a:pt x="5143410" y="1945472"/>
                  <a:pt x="5146940" y="1945472"/>
                  <a:pt x="5146940" y="1945472"/>
                </a:cubicBezTo>
                <a:cubicBezTo>
                  <a:pt x="5146940" y="1945472"/>
                  <a:pt x="5146940" y="1941941"/>
                  <a:pt x="5146940" y="1934882"/>
                </a:cubicBezTo>
                <a:cubicBezTo>
                  <a:pt x="5146940" y="1934882"/>
                  <a:pt x="5143410" y="1934882"/>
                  <a:pt x="5136350" y="1934882"/>
                </a:cubicBezTo>
                <a:cubicBezTo>
                  <a:pt x="5129290" y="1934882"/>
                  <a:pt x="5125758" y="1934882"/>
                  <a:pt x="5125758" y="1934882"/>
                </a:cubicBezTo>
                <a:close/>
                <a:moveTo>
                  <a:pt x="4098489" y="1934882"/>
                </a:moveTo>
                <a:lnTo>
                  <a:pt x="4087898" y="1945472"/>
                </a:lnTo>
                <a:cubicBezTo>
                  <a:pt x="4087898" y="1952532"/>
                  <a:pt x="4091429" y="1952532"/>
                  <a:pt x="4098489" y="1945472"/>
                </a:cubicBezTo>
                <a:close/>
                <a:moveTo>
                  <a:pt x="7257080" y="1929586"/>
                </a:moveTo>
                <a:cubicBezTo>
                  <a:pt x="7255313" y="1929586"/>
                  <a:pt x="7254432" y="1931352"/>
                  <a:pt x="7254432" y="1934882"/>
                </a:cubicBezTo>
                <a:lnTo>
                  <a:pt x="7265022" y="1934882"/>
                </a:lnTo>
                <a:cubicBezTo>
                  <a:pt x="7261491" y="1931352"/>
                  <a:pt x="7258844" y="1929586"/>
                  <a:pt x="7257080" y="1929586"/>
                </a:cubicBezTo>
                <a:close/>
                <a:moveTo>
                  <a:pt x="6194067" y="1929586"/>
                </a:moveTo>
                <a:cubicBezTo>
                  <a:pt x="6191420" y="1929586"/>
                  <a:pt x="6188330" y="1931352"/>
                  <a:pt x="6184800" y="1934882"/>
                </a:cubicBezTo>
                <a:cubicBezTo>
                  <a:pt x="6184800" y="1941941"/>
                  <a:pt x="6190094" y="1947236"/>
                  <a:pt x="6200686" y="1950767"/>
                </a:cubicBezTo>
                <a:cubicBezTo>
                  <a:pt x="6211276" y="1954297"/>
                  <a:pt x="6227161" y="1956063"/>
                  <a:pt x="6248342" y="1956063"/>
                </a:cubicBezTo>
                <a:cubicBezTo>
                  <a:pt x="6241282" y="1956063"/>
                  <a:pt x="6237752" y="1952532"/>
                  <a:pt x="6237752" y="1945472"/>
                </a:cubicBezTo>
                <a:cubicBezTo>
                  <a:pt x="6237752" y="1931351"/>
                  <a:pt x="6230690" y="1927821"/>
                  <a:pt x="6216572" y="1934882"/>
                </a:cubicBezTo>
                <a:cubicBezTo>
                  <a:pt x="6209510" y="1941941"/>
                  <a:pt x="6204216" y="1941941"/>
                  <a:pt x="6200686" y="1934882"/>
                </a:cubicBezTo>
                <a:cubicBezTo>
                  <a:pt x="6198921" y="1931352"/>
                  <a:pt x="6196714" y="1929586"/>
                  <a:pt x="6194067" y="1929586"/>
                </a:cubicBezTo>
                <a:close/>
                <a:moveTo>
                  <a:pt x="7212070" y="1924290"/>
                </a:moveTo>
                <a:cubicBezTo>
                  <a:pt x="7212070" y="1931351"/>
                  <a:pt x="7208540" y="1934882"/>
                  <a:pt x="7201480" y="1934882"/>
                </a:cubicBezTo>
                <a:cubicBezTo>
                  <a:pt x="7201480" y="1941941"/>
                  <a:pt x="7199714" y="1945472"/>
                  <a:pt x="7196184" y="1945472"/>
                </a:cubicBezTo>
                <a:cubicBezTo>
                  <a:pt x="7192655" y="1945472"/>
                  <a:pt x="7190889" y="1947236"/>
                  <a:pt x="7190889" y="1950767"/>
                </a:cubicBezTo>
                <a:cubicBezTo>
                  <a:pt x="7190889" y="1954297"/>
                  <a:pt x="7196184" y="1954297"/>
                  <a:pt x="7206774" y="1950767"/>
                </a:cubicBezTo>
                <a:cubicBezTo>
                  <a:pt x="7217366" y="1947236"/>
                  <a:pt x="7222660" y="1945472"/>
                  <a:pt x="7222660" y="1945472"/>
                </a:cubicBezTo>
                <a:cubicBezTo>
                  <a:pt x="7222660" y="1945472"/>
                  <a:pt x="7222660" y="1941941"/>
                  <a:pt x="7222660" y="1934882"/>
                </a:cubicBezTo>
                <a:cubicBezTo>
                  <a:pt x="7229722" y="1934882"/>
                  <a:pt x="7233251" y="1933117"/>
                  <a:pt x="7233251" y="1929586"/>
                </a:cubicBezTo>
                <a:cubicBezTo>
                  <a:pt x="7233251" y="1926055"/>
                  <a:pt x="7229722" y="1924290"/>
                  <a:pt x="7222660" y="1924290"/>
                </a:cubicBezTo>
                <a:close/>
                <a:moveTo>
                  <a:pt x="5994172" y="1924290"/>
                </a:moveTo>
                <a:lnTo>
                  <a:pt x="6004764" y="1934882"/>
                </a:lnTo>
                <a:lnTo>
                  <a:pt x="6015353" y="1934882"/>
                </a:lnTo>
                <a:cubicBezTo>
                  <a:pt x="6008293" y="1927821"/>
                  <a:pt x="6001234" y="1924290"/>
                  <a:pt x="5994172" y="1924290"/>
                </a:cubicBezTo>
                <a:close/>
                <a:moveTo>
                  <a:pt x="5814135" y="1924290"/>
                </a:moveTo>
                <a:cubicBezTo>
                  <a:pt x="5807076" y="1924290"/>
                  <a:pt x="5803545" y="1927821"/>
                  <a:pt x="5803545" y="1934882"/>
                </a:cubicBezTo>
                <a:cubicBezTo>
                  <a:pt x="5810606" y="1934882"/>
                  <a:pt x="5810606" y="1938411"/>
                  <a:pt x="5803545" y="1945472"/>
                </a:cubicBezTo>
                <a:lnTo>
                  <a:pt x="5814135" y="1945472"/>
                </a:lnTo>
                <a:lnTo>
                  <a:pt x="5824726" y="1934882"/>
                </a:lnTo>
                <a:cubicBezTo>
                  <a:pt x="5831786" y="1934882"/>
                  <a:pt x="5833552" y="1933117"/>
                  <a:pt x="5830020" y="1929586"/>
                </a:cubicBezTo>
                <a:cubicBezTo>
                  <a:pt x="5826491" y="1926055"/>
                  <a:pt x="5821196" y="1924290"/>
                  <a:pt x="5814135" y="1924290"/>
                </a:cubicBezTo>
                <a:close/>
                <a:moveTo>
                  <a:pt x="5729412" y="1924290"/>
                </a:moveTo>
                <a:lnTo>
                  <a:pt x="5718822" y="1934882"/>
                </a:lnTo>
                <a:cubicBezTo>
                  <a:pt x="5725882" y="1934882"/>
                  <a:pt x="5736472" y="1938411"/>
                  <a:pt x="5750593" y="1945472"/>
                </a:cubicBezTo>
                <a:lnTo>
                  <a:pt x="5750593" y="1934882"/>
                </a:lnTo>
                <a:cubicBezTo>
                  <a:pt x="5743532" y="1934882"/>
                  <a:pt x="5738237" y="1934882"/>
                  <a:pt x="5734708" y="1934882"/>
                </a:cubicBezTo>
                <a:cubicBezTo>
                  <a:pt x="5731178" y="1934882"/>
                  <a:pt x="5729412" y="1931351"/>
                  <a:pt x="5729412" y="1924290"/>
                </a:cubicBezTo>
                <a:close/>
                <a:moveTo>
                  <a:pt x="5507014" y="1924290"/>
                </a:moveTo>
                <a:lnTo>
                  <a:pt x="5507014" y="1934882"/>
                </a:lnTo>
                <a:lnTo>
                  <a:pt x="5517604" y="1934882"/>
                </a:lnTo>
                <a:cubicBezTo>
                  <a:pt x="5517604" y="1934882"/>
                  <a:pt x="5517604" y="1931351"/>
                  <a:pt x="5517604" y="1924290"/>
                </a:cubicBezTo>
                <a:cubicBezTo>
                  <a:pt x="5517604" y="1924290"/>
                  <a:pt x="5514074" y="1924290"/>
                  <a:pt x="5507014" y="1924290"/>
                </a:cubicBezTo>
                <a:close/>
                <a:moveTo>
                  <a:pt x="5395814" y="1924290"/>
                </a:moveTo>
                <a:cubicBezTo>
                  <a:pt x="5392285" y="1924290"/>
                  <a:pt x="5394050" y="1927821"/>
                  <a:pt x="5401110" y="1934882"/>
                </a:cubicBezTo>
                <a:cubicBezTo>
                  <a:pt x="5408170" y="1941941"/>
                  <a:pt x="5413464" y="1945472"/>
                  <a:pt x="5416996" y="1945472"/>
                </a:cubicBezTo>
                <a:cubicBezTo>
                  <a:pt x="5420525" y="1945472"/>
                  <a:pt x="5422291" y="1941941"/>
                  <a:pt x="5422291" y="1934882"/>
                </a:cubicBezTo>
                <a:cubicBezTo>
                  <a:pt x="5422291" y="1934882"/>
                  <a:pt x="5418760" y="1934882"/>
                  <a:pt x="5411700" y="1934882"/>
                </a:cubicBezTo>
                <a:cubicBezTo>
                  <a:pt x="5411700" y="1934882"/>
                  <a:pt x="5409935" y="1934882"/>
                  <a:pt x="5406404" y="1934882"/>
                </a:cubicBezTo>
                <a:cubicBezTo>
                  <a:pt x="5402874" y="1934882"/>
                  <a:pt x="5401110" y="1931351"/>
                  <a:pt x="5401110" y="1924290"/>
                </a:cubicBezTo>
                <a:cubicBezTo>
                  <a:pt x="5401110" y="1924290"/>
                  <a:pt x="5399344" y="1924290"/>
                  <a:pt x="5395814" y="1924290"/>
                </a:cubicBezTo>
                <a:close/>
                <a:moveTo>
                  <a:pt x="4236164" y="1924290"/>
                </a:moveTo>
                <a:cubicBezTo>
                  <a:pt x="4236164" y="1924290"/>
                  <a:pt x="4239695" y="1924290"/>
                  <a:pt x="4246754" y="1924290"/>
                </a:cubicBezTo>
                <a:lnTo>
                  <a:pt x="4236164" y="1934882"/>
                </a:lnTo>
                <a:close/>
                <a:moveTo>
                  <a:pt x="7234573" y="1916348"/>
                </a:moveTo>
                <a:cubicBezTo>
                  <a:pt x="7231926" y="1916348"/>
                  <a:pt x="7229720" y="1917231"/>
                  <a:pt x="7227956" y="1918996"/>
                </a:cubicBezTo>
                <a:cubicBezTo>
                  <a:pt x="7224426" y="1922526"/>
                  <a:pt x="7227956" y="1924290"/>
                  <a:pt x="7238546" y="1924290"/>
                </a:cubicBezTo>
                <a:cubicBezTo>
                  <a:pt x="7249136" y="1924290"/>
                  <a:pt x="7250902" y="1922526"/>
                  <a:pt x="7243841" y="1918996"/>
                </a:cubicBezTo>
                <a:cubicBezTo>
                  <a:pt x="7240310" y="1917231"/>
                  <a:pt x="7237222" y="1916348"/>
                  <a:pt x="7234573" y="1916348"/>
                </a:cubicBezTo>
                <a:close/>
                <a:moveTo>
                  <a:pt x="7974579" y="1913701"/>
                </a:moveTo>
                <a:cubicBezTo>
                  <a:pt x="7981640" y="1913701"/>
                  <a:pt x="7985171" y="1917231"/>
                  <a:pt x="7985171" y="1924290"/>
                </a:cubicBezTo>
                <a:lnTo>
                  <a:pt x="7974579" y="1924290"/>
                </a:lnTo>
                <a:cubicBezTo>
                  <a:pt x="7974579" y="1924290"/>
                  <a:pt x="7974579" y="1920761"/>
                  <a:pt x="7974579" y="1913701"/>
                </a:cubicBezTo>
                <a:close/>
                <a:moveTo>
                  <a:pt x="5972991" y="1913701"/>
                </a:moveTo>
                <a:cubicBezTo>
                  <a:pt x="5972991" y="1920761"/>
                  <a:pt x="5976520" y="1924290"/>
                  <a:pt x="5983582" y="1924290"/>
                </a:cubicBezTo>
                <a:cubicBezTo>
                  <a:pt x="5983582" y="1917231"/>
                  <a:pt x="5983582" y="1913701"/>
                  <a:pt x="5983582" y="1913701"/>
                </a:cubicBezTo>
                <a:close/>
                <a:moveTo>
                  <a:pt x="5443471" y="1913701"/>
                </a:moveTo>
                <a:cubicBezTo>
                  <a:pt x="5443471" y="1920761"/>
                  <a:pt x="5445237" y="1924290"/>
                  <a:pt x="5448766" y="1924290"/>
                </a:cubicBezTo>
                <a:cubicBezTo>
                  <a:pt x="5452296" y="1924290"/>
                  <a:pt x="5454062" y="1920761"/>
                  <a:pt x="5454062" y="1913701"/>
                </a:cubicBezTo>
                <a:cubicBezTo>
                  <a:pt x="5447002" y="1913701"/>
                  <a:pt x="5443471" y="1913701"/>
                  <a:pt x="5443471" y="1913701"/>
                </a:cubicBezTo>
                <a:close/>
                <a:moveTo>
                  <a:pt x="5358748" y="1913701"/>
                </a:moveTo>
                <a:lnTo>
                  <a:pt x="5348158" y="1924290"/>
                </a:lnTo>
                <a:lnTo>
                  <a:pt x="5369339" y="1913701"/>
                </a:lnTo>
                <a:close/>
                <a:moveTo>
                  <a:pt x="7611858" y="1908405"/>
                </a:moveTo>
                <a:cubicBezTo>
                  <a:pt x="7610093" y="1908405"/>
                  <a:pt x="7607446" y="1910170"/>
                  <a:pt x="7603915" y="1913701"/>
                </a:cubicBezTo>
                <a:cubicBezTo>
                  <a:pt x="7603915" y="1913701"/>
                  <a:pt x="7607444" y="1913701"/>
                  <a:pt x="7614505" y="1913701"/>
                </a:cubicBezTo>
                <a:cubicBezTo>
                  <a:pt x="7614505" y="1910170"/>
                  <a:pt x="7613624" y="1908405"/>
                  <a:pt x="7611858" y="1908405"/>
                </a:cubicBezTo>
                <a:close/>
                <a:moveTo>
                  <a:pt x="5943868" y="1908405"/>
                </a:moveTo>
                <a:cubicBezTo>
                  <a:pt x="5942102" y="1908405"/>
                  <a:pt x="5941220" y="1910170"/>
                  <a:pt x="5941220" y="1913701"/>
                </a:cubicBezTo>
                <a:cubicBezTo>
                  <a:pt x="5941220" y="1920761"/>
                  <a:pt x="5942986" y="1924290"/>
                  <a:pt x="5946516" y="1924290"/>
                </a:cubicBezTo>
                <a:cubicBezTo>
                  <a:pt x="5950045" y="1924290"/>
                  <a:pt x="5951812" y="1920761"/>
                  <a:pt x="5951812" y="1913701"/>
                </a:cubicBezTo>
                <a:cubicBezTo>
                  <a:pt x="5948280" y="1910170"/>
                  <a:pt x="5945634" y="1908405"/>
                  <a:pt x="5943868" y="1908405"/>
                </a:cubicBezTo>
                <a:close/>
                <a:moveTo>
                  <a:pt x="7911038" y="1903111"/>
                </a:moveTo>
                <a:cubicBezTo>
                  <a:pt x="7918098" y="1903111"/>
                  <a:pt x="7921627" y="1906640"/>
                  <a:pt x="7921627" y="1913701"/>
                </a:cubicBezTo>
                <a:lnTo>
                  <a:pt x="7911038" y="1913701"/>
                </a:lnTo>
                <a:cubicBezTo>
                  <a:pt x="7911038" y="1913701"/>
                  <a:pt x="7911038" y="1910170"/>
                  <a:pt x="7911038" y="1903111"/>
                </a:cubicBezTo>
                <a:close/>
                <a:moveTo>
                  <a:pt x="7725704" y="1903111"/>
                </a:moveTo>
                <a:cubicBezTo>
                  <a:pt x="7722175" y="1903111"/>
                  <a:pt x="7720409" y="1906640"/>
                  <a:pt x="7720409" y="1913701"/>
                </a:cubicBezTo>
                <a:lnTo>
                  <a:pt x="7720409" y="1924290"/>
                </a:lnTo>
                <a:cubicBezTo>
                  <a:pt x="7727471" y="1924290"/>
                  <a:pt x="7731000" y="1920761"/>
                  <a:pt x="7731000" y="1913701"/>
                </a:cubicBezTo>
                <a:cubicBezTo>
                  <a:pt x="7731000" y="1906640"/>
                  <a:pt x="7729234" y="1903111"/>
                  <a:pt x="7725704" y="1903111"/>
                </a:cubicBezTo>
                <a:close/>
                <a:moveTo>
                  <a:pt x="7423878" y="1903111"/>
                </a:moveTo>
                <a:cubicBezTo>
                  <a:pt x="7416818" y="1903111"/>
                  <a:pt x="7413288" y="1906640"/>
                  <a:pt x="7413288" y="1913701"/>
                </a:cubicBezTo>
                <a:lnTo>
                  <a:pt x="7434468" y="1913701"/>
                </a:lnTo>
                <a:cubicBezTo>
                  <a:pt x="7434468" y="1906640"/>
                  <a:pt x="7430938" y="1903111"/>
                  <a:pt x="7423878" y="1903111"/>
                </a:cubicBezTo>
                <a:close/>
                <a:moveTo>
                  <a:pt x="7169708" y="1903111"/>
                </a:moveTo>
                <a:lnTo>
                  <a:pt x="7169708" y="1904434"/>
                </a:lnTo>
                <a:cubicBezTo>
                  <a:pt x="7169708" y="1907081"/>
                  <a:pt x="7169708" y="1910170"/>
                  <a:pt x="7169708" y="1913701"/>
                </a:cubicBezTo>
                <a:cubicBezTo>
                  <a:pt x="7169708" y="1920761"/>
                  <a:pt x="7175004" y="1924290"/>
                  <a:pt x="7185593" y="1924290"/>
                </a:cubicBezTo>
                <a:cubicBezTo>
                  <a:pt x="7196184" y="1924290"/>
                  <a:pt x="7201480" y="1920761"/>
                  <a:pt x="7201480" y="1913701"/>
                </a:cubicBezTo>
                <a:cubicBezTo>
                  <a:pt x="7201480" y="1906640"/>
                  <a:pt x="7201480" y="1903111"/>
                  <a:pt x="7201480" y="1903111"/>
                </a:cubicBezTo>
                <a:cubicBezTo>
                  <a:pt x="7201480" y="1903111"/>
                  <a:pt x="7197949" y="1903111"/>
                  <a:pt x="7190889" y="1903111"/>
                </a:cubicBezTo>
                <a:close/>
                <a:moveTo>
                  <a:pt x="7095574" y="1903111"/>
                </a:moveTo>
                <a:lnTo>
                  <a:pt x="7095574" y="1924290"/>
                </a:lnTo>
                <a:lnTo>
                  <a:pt x="7127347" y="1924290"/>
                </a:lnTo>
                <a:cubicBezTo>
                  <a:pt x="7127347" y="1917231"/>
                  <a:pt x="7123818" y="1913701"/>
                  <a:pt x="7116756" y="1913701"/>
                </a:cubicBezTo>
                <a:cubicBezTo>
                  <a:pt x="7109696" y="1913701"/>
                  <a:pt x="7106166" y="1913701"/>
                  <a:pt x="7106166" y="1913701"/>
                </a:cubicBezTo>
                <a:cubicBezTo>
                  <a:pt x="7106166" y="1906640"/>
                  <a:pt x="7102636" y="1903111"/>
                  <a:pt x="7095574" y="1903111"/>
                </a:cubicBezTo>
                <a:close/>
                <a:moveTo>
                  <a:pt x="6253638" y="1903111"/>
                </a:moveTo>
                <a:cubicBezTo>
                  <a:pt x="6250108" y="1903111"/>
                  <a:pt x="6248342" y="1904875"/>
                  <a:pt x="6248342" y="1908405"/>
                </a:cubicBezTo>
                <a:cubicBezTo>
                  <a:pt x="6248342" y="1911936"/>
                  <a:pt x="6251872" y="1913701"/>
                  <a:pt x="6258932" y="1913701"/>
                </a:cubicBezTo>
                <a:cubicBezTo>
                  <a:pt x="6258932" y="1906640"/>
                  <a:pt x="6257168" y="1903111"/>
                  <a:pt x="6253638" y="1903111"/>
                </a:cubicBezTo>
                <a:close/>
                <a:moveTo>
                  <a:pt x="5697641" y="1903111"/>
                </a:moveTo>
                <a:cubicBezTo>
                  <a:pt x="5704702" y="1910170"/>
                  <a:pt x="5708232" y="1913701"/>
                  <a:pt x="5708232" y="1913701"/>
                </a:cubicBezTo>
                <a:lnTo>
                  <a:pt x="5708232" y="1903111"/>
                </a:lnTo>
                <a:close/>
                <a:moveTo>
                  <a:pt x="7002910" y="1896491"/>
                </a:moveTo>
                <a:cubicBezTo>
                  <a:pt x="7001145" y="1897374"/>
                  <a:pt x="7000262" y="1899581"/>
                  <a:pt x="7000262" y="1903111"/>
                </a:cubicBezTo>
                <a:cubicBezTo>
                  <a:pt x="6993200" y="1903111"/>
                  <a:pt x="6984376" y="1901345"/>
                  <a:pt x="6973785" y="1897815"/>
                </a:cubicBezTo>
                <a:cubicBezTo>
                  <a:pt x="6968491" y="1896050"/>
                  <a:pt x="6964519" y="1895608"/>
                  <a:pt x="6961872" y="1896492"/>
                </a:cubicBezTo>
                <a:cubicBezTo>
                  <a:pt x="6959224" y="1897374"/>
                  <a:pt x="6957900" y="1899580"/>
                  <a:pt x="6957900" y="1903111"/>
                </a:cubicBezTo>
                <a:cubicBezTo>
                  <a:pt x="6957900" y="1903111"/>
                  <a:pt x="6964960" y="1903111"/>
                  <a:pt x="6979081" y="1903111"/>
                </a:cubicBezTo>
                <a:lnTo>
                  <a:pt x="7000262" y="1903111"/>
                </a:lnTo>
                <a:lnTo>
                  <a:pt x="7021443" y="1913701"/>
                </a:lnTo>
                <a:cubicBezTo>
                  <a:pt x="7021443" y="1906640"/>
                  <a:pt x="7017914" y="1901345"/>
                  <a:pt x="7010852" y="1897815"/>
                </a:cubicBezTo>
                <a:cubicBezTo>
                  <a:pt x="7007322" y="1896050"/>
                  <a:pt x="7004674" y="1895608"/>
                  <a:pt x="7002910" y="1896491"/>
                </a:cubicBezTo>
                <a:close/>
                <a:moveTo>
                  <a:pt x="7868675" y="1892520"/>
                </a:moveTo>
                <a:cubicBezTo>
                  <a:pt x="7868675" y="1892520"/>
                  <a:pt x="7870441" y="1894284"/>
                  <a:pt x="7873971" y="1897815"/>
                </a:cubicBezTo>
                <a:cubicBezTo>
                  <a:pt x="7877500" y="1901345"/>
                  <a:pt x="7879267" y="1903111"/>
                  <a:pt x="7879267" y="1903111"/>
                </a:cubicBezTo>
                <a:lnTo>
                  <a:pt x="7868675" y="1903111"/>
                </a:lnTo>
                <a:close/>
                <a:moveTo>
                  <a:pt x="7455649" y="1892520"/>
                </a:moveTo>
                <a:cubicBezTo>
                  <a:pt x="7448588" y="1892520"/>
                  <a:pt x="7446824" y="1897815"/>
                  <a:pt x="7450355" y="1908405"/>
                </a:cubicBezTo>
                <a:cubicBezTo>
                  <a:pt x="7453884" y="1918996"/>
                  <a:pt x="7459178" y="1920761"/>
                  <a:pt x="7466240" y="1913701"/>
                </a:cubicBezTo>
                <a:close/>
                <a:moveTo>
                  <a:pt x="7370926" y="1892520"/>
                </a:moveTo>
                <a:cubicBezTo>
                  <a:pt x="7370926" y="1899580"/>
                  <a:pt x="7372692" y="1903111"/>
                  <a:pt x="7376222" y="1903111"/>
                </a:cubicBezTo>
                <a:cubicBezTo>
                  <a:pt x="7379751" y="1903111"/>
                  <a:pt x="7381516" y="1899580"/>
                  <a:pt x="7381516" y="1892520"/>
                </a:cubicBezTo>
                <a:cubicBezTo>
                  <a:pt x="7374456" y="1892520"/>
                  <a:pt x="7370926" y="1892520"/>
                  <a:pt x="7370926" y="1892520"/>
                </a:cubicBezTo>
                <a:close/>
                <a:moveTo>
                  <a:pt x="7159118" y="1892520"/>
                </a:moveTo>
                <a:cubicBezTo>
                  <a:pt x="7166178" y="1892520"/>
                  <a:pt x="7169708" y="1894284"/>
                  <a:pt x="7169708" y="1897815"/>
                </a:cubicBezTo>
                <a:lnTo>
                  <a:pt x="7169708" y="1892520"/>
                </a:lnTo>
                <a:close/>
                <a:moveTo>
                  <a:pt x="6904948" y="1892520"/>
                </a:moveTo>
                <a:lnTo>
                  <a:pt x="6915539" y="1903111"/>
                </a:lnTo>
                <a:lnTo>
                  <a:pt x="6926129" y="1892520"/>
                </a:lnTo>
                <a:cubicBezTo>
                  <a:pt x="6926129" y="1892520"/>
                  <a:pt x="6919068" y="1892520"/>
                  <a:pt x="6904948" y="1892520"/>
                </a:cubicBezTo>
                <a:close/>
                <a:moveTo>
                  <a:pt x="5427586" y="1892520"/>
                </a:moveTo>
                <a:cubicBezTo>
                  <a:pt x="5424056" y="1892520"/>
                  <a:pt x="5422291" y="1896050"/>
                  <a:pt x="5422291" y="1903111"/>
                </a:cubicBezTo>
                <a:cubicBezTo>
                  <a:pt x="5429352" y="1903111"/>
                  <a:pt x="5432881" y="1901345"/>
                  <a:pt x="5432881" y="1897815"/>
                </a:cubicBezTo>
                <a:cubicBezTo>
                  <a:pt x="5432881" y="1894284"/>
                  <a:pt x="5431116" y="1892520"/>
                  <a:pt x="5427586" y="1892520"/>
                </a:cubicBezTo>
                <a:close/>
                <a:moveTo>
                  <a:pt x="7614505" y="1881930"/>
                </a:moveTo>
                <a:lnTo>
                  <a:pt x="7614505" y="1892520"/>
                </a:lnTo>
                <a:lnTo>
                  <a:pt x="7635686" y="1892520"/>
                </a:lnTo>
                <a:cubicBezTo>
                  <a:pt x="7635686" y="1892520"/>
                  <a:pt x="7632156" y="1890755"/>
                  <a:pt x="7625096" y="1887224"/>
                </a:cubicBezTo>
                <a:cubicBezTo>
                  <a:pt x="7618034" y="1883694"/>
                  <a:pt x="7614505" y="1881930"/>
                  <a:pt x="7614505" y="1881930"/>
                </a:cubicBezTo>
                <a:close/>
                <a:moveTo>
                  <a:pt x="6216572" y="1881930"/>
                </a:moveTo>
                <a:cubicBezTo>
                  <a:pt x="6216572" y="1888989"/>
                  <a:pt x="6216572" y="1892520"/>
                  <a:pt x="6216572" y="1892520"/>
                </a:cubicBezTo>
                <a:cubicBezTo>
                  <a:pt x="6223632" y="1892520"/>
                  <a:pt x="6227161" y="1892520"/>
                  <a:pt x="6227161" y="1892520"/>
                </a:cubicBezTo>
                <a:cubicBezTo>
                  <a:pt x="6227161" y="1885459"/>
                  <a:pt x="6223632" y="1881930"/>
                  <a:pt x="6216572" y="1881930"/>
                </a:cubicBezTo>
                <a:close/>
                <a:moveTo>
                  <a:pt x="6057716" y="1881930"/>
                </a:moveTo>
                <a:lnTo>
                  <a:pt x="6068305" y="1892520"/>
                </a:lnTo>
                <a:lnTo>
                  <a:pt x="6068305" y="1881930"/>
                </a:lnTo>
                <a:close/>
                <a:moveTo>
                  <a:pt x="4151441" y="1881930"/>
                </a:moveTo>
                <a:cubicBezTo>
                  <a:pt x="4158500" y="1881930"/>
                  <a:pt x="4162031" y="1885459"/>
                  <a:pt x="4162031" y="1892520"/>
                </a:cubicBezTo>
                <a:cubicBezTo>
                  <a:pt x="4162031" y="1892520"/>
                  <a:pt x="4158500" y="1892520"/>
                  <a:pt x="4151441" y="1892520"/>
                </a:cubicBezTo>
                <a:cubicBezTo>
                  <a:pt x="4144381" y="1892520"/>
                  <a:pt x="4140850" y="1892520"/>
                  <a:pt x="4140850" y="1892520"/>
                </a:cubicBezTo>
                <a:cubicBezTo>
                  <a:pt x="4147910" y="1885459"/>
                  <a:pt x="4151441" y="1881930"/>
                  <a:pt x="4151441" y="1881930"/>
                </a:cubicBezTo>
                <a:close/>
                <a:moveTo>
                  <a:pt x="3518664" y="1878619"/>
                </a:moveTo>
                <a:cubicBezTo>
                  <a:pt x="3523960" y="1877296"/>
                  <a:pt x="3537196" y="1881930"/>
                  <a:pt x="3558378" y="1892520"/>
                </a:cubicBezTo>
                <a:cubicBezTo>
                  <a:pt x="3565438" y="1899580"/>
                  <a:pt x="3572498" y="1903111"/>
                  <a:pt x="3579559" y="1903111"/>
                </a:cubicBezTo>
                <a:cubicBezTo>
                  <a:pt x="3586618" y="1896050"/>
                  <a:pt x="3590148" y="1896050"/>
                  <a:pt x="3590148" y="1903111"/>
                </a:cubicBezTo>
                <a:cubicBezTo>
                  <a:pt x="3590148" y="1903111"/>
                  <a:pt x="3595444" y="1906640"/>
                  <a:pt x="3606034" y="1913701"/>
                </a:cubicBezTo>
                <a:cubicBezTo>
                  <a:pt x="3616625" y="1920761"/>
                  <a:pt x="3628980" y="1926055"/>
                  <a:pt x="3643100" y="1929586"/>
                </a:cubicBezTo>
                <a:cubicBezTo>
                  <a:pt x="3657222" y="1933117"/>
                  <a:pt x="3667812" y="1934882"/>
                  <a:pt x="3674872" y="1934882"/>
                </a:cubicBezTo>
                <a:lnTo>
                  <a:pt x="3674872" y="1945472"/>
                </a:lnTo>
                <a:cubicBezTo>
                  <a:pt x="3674872" y="1945472"/>
                  <a:pt x="3658986" y="1941941"/>
                  <a:pt x="3627215" y="1934882"/>
                </a:cubicBezTo>
                <a:cubicBezTo>
                  <a:pt x="3595444" y="1927821"/>
                  <a:pt x="3574263" y="1920761"/>
                  <a:pt x="3563673" y="1913701"/>
                </a:cubicBezTo>
                <a:cubicBezTo>
                  <a:pt x="3553082" y="1906640"/>
                  <a:pt x="3544257" y="1899580"/>
                  <a:pt x="3537196" y="1892520"/>
                </a:cubicBezTo>
                <a:lnTo>
                  <a:pt x="3516016" y="1881930"/>
                </a:lnTo>
                <a:cubicBezTo>
                  <a:pt x="3516016" y="1880165"/>
                  <a:pt x="3516899" y="1879061"/>
                  <a:pt x="3518664" y="1878619"/>
                </a:cubicBezTo>
                <a:close/>
                <a:moveTo>
                  <a:pt x="6881120" y="1876634"/>
                </a:moveTo>
                <a:cubicBezTo>
                  <a:pt x="6879354" y="1876634"/>
                  <a:pt x="6876708" y="1878400"/>
                  <a:pt x="6873177" y="1881930"/>
                </a:cubicBezTo>
                <a:lnTo>
                  <a:pt x="6883766" y="1881930"/>
                </a:lnTo>
                <a:cubicBezTo>
                  <a:pt x="6883766" y="1878400"/>
                  <a:pt x="6882884" y="1876634"/>
                  <a:pt x="6881120" y="1876634"/>
                </a:cubicBezTo>
                <a:close/>
                <a:moveTo>
                  <a:pt x="5631782" y="1875641"/>
                </a:moveTo>
                <a:cubicBezTo>
                  <a:pt x="5630680" y="1875420"/>
                  <a:pt x="5629686" y="1875752"/>
                  <a:pt x="5628804" y="1876634"/>
                </a:cubicBezTo>
                <a:cubicBezTo>
                  <a:pt x="5625274" y="1880165"/>
                  <a:pt x="5623508" y="1883694"/>
                  <a:pt x="5623508" y="1887224"/>
                </a:cubicBezTo>
                <a:cubicBezTo>
                  <a:pt x="5623508" y="1890755"/>
                  <a:pt x="5619978" y="1892520"/>
                  <a:pt x="5612918" y="1892520"/>
                </a:cubicBezTo>
                <a:lnTo>
                  <a:pt x="5612918" y="1903111"/>
                </a:lnTo>
                <a:lnTo>
                  <a:pt x="5623508" y="1913701"/>
                </a:lnTo>
                <a:lnTo>
                  <a:pt x="5634099" y="1913701"/>
                </a:lnTo>
                <a:lnTo>
                  <a:pt x="5655279" y="1924290"/>
                </a:lnTo>
                <a:cubicBezTo>
                  <a:pt x="5662339" y="1924290"/>
                  <a:pt x="5668517" y="1924290"/>
                  <a:pt x="5673813" y="1924290"/>
                </a:cubicBezTo>
                <a:lnTo>
                  <a:pt x="5676460" y="1924290"/>
                </a:lnTo>
                <a:lnTo>
                  <a:pt x="5676460" y="1913701"/>
                </a:lnTo>
                <a:cubicBezTo>
                  <a:pt x="5683520" y="1913701"/>
                  <a:pt x="5687051" y="1911936"/>
                  <a:pt x="5687051" y="1908405"/>
                </a:cubicBezTo>
                <a:cubicBezTo>
                  <a:pt x="5687051" y="1904875"/>
                  <a:pt x="5683520" y="1901345"/>
                  <a:pt x="5676460" y="1897815"/>
                </a:cubicBezTo>
                <a:cubicBezTo>
                  <a:pt x="5669400" y="1894284"/>
                  <a:pt x="5665870" y="1892520"/>
                  <a:pt x="5665870" y="1892520"/>
                </a:cubicBezTo>
                <a:lnTo>
                  <a:pt x="5644689" y="1892520"/>
                </a:lnTo>
                <a:cubicBezTo>
                  <a:pt x="5639394" y="1881930"/>
                  <a:pt x="5635091" y="1876302"/>
                  <a:pt x="5631782" y="1875641"/>
                </a:cubicBezTo>
                <a:close/>
                <a:moveTo>
                  <a:pt x="7688638" y="1871338"/>
                </a:moveTo>
                <a:lnTo>
                  <a:pt x="7688638" y="1881930"/>
                </a:lnTo>
                <a:cubicBezTo>
                  <a:pt x="7688638" y="1881930"/>
                  <a:pt x="7692168" y="1881930"/>
                  <a:pt x="7699230" y="1881930"/>
                </a:cubicBezTo>
                <a:lnTo>
                  <a:pt x="7720409" y="1881930"/>
                </a:lnTo>
                <a:cubicBezTo>
                  <a:pt x="7720409" y="1881930"/>
                  <a:pt x="7718644" y="1880165"/>
                  <a:pt x="7715115" y="1876634"/>
                </a:cubicBezTo>
                <a:cubicBezTo>
                  <a:pt x="7711586" y="1873103"/>
                  <a:pt x="7706290" y="1871338"/>
                  <a:pt x="7699230" y="1871338"/>
                </a:cubicBezTo>
                <a:close/>
                <a:moveTo>
                  <a:pt x="7280908" y="1871338"/>
                </a:moveTo>
                <a:cubicBezTo>
                  <a:pt x="7277378" y="1871338"/>
                  <a:pt x="7275612" y="1873103"/>
                  <a:pt x="7275612" y="1876634"/>
                </a:cubicBezTo>
                <a:cubicBezTo>
                  <a:pt x="7275612" y="1880165"/>
                  <a:pt x="7279142" y="1881930"/>
                  <a:pt x="7286203" y="1881930"/>
                </a:cubicBezTo>
                <a:cubicBezTo>
                  <a:pt x="7286203" y="1874869"/>
                  <a:pt x="7284437" y="1871338"/>
                  <a:pt x="7280908" y="1871338"/>
                </a:cubicBezTo>
                <a:close/>
                <a:moveTo>
                  <a:pt x="7839551" y="1866044"/>
                </a:moveTo>
                <a:cubicBezTo>
                  <a:pt x="7841316" y="1866044"/>
                  <a:pt x="7843965" y="1867809"/>
                  <a:pt x="7847494" y="1871338"/>
                </a:cubicBezTo>
                <a:lnTo>
                  <a:pt x="7836904" y="1881930"/>
                </a:lnTo>
                <a:lnTo>
                  <a:pt x="7826313" y="1881930"/>
                </a:lnTo>
                <a:lnTo>
                  <a:pt x="7836904" y="1871338"/>
                </a:lnTo>
                <a:cubicBezTo>
                  <a:pt x="7836904" y="1867809"/>
                  <a:pt x="7837787" y="1866044"/>
                  <a:pt x="7839551" y="1866044"/>
                </a:cubicBezTo>
                <a:close/>
                <a:moveTo>
                  <a:pt x="6817578" y="1866044"/>
                </a:moveTo>
                <a:cubicBezTo>
                  <a:pt x="6815813" y="1866044"/>
                  <a:pt x="6813164" y="1867809"/>
                  <a:pt x="6809634" y="1871338"/>
                </a:cubicBezTo>
                <a:cubicBezTo>
                  <a:pt x="6816696" y="1871338"/>
                  <a:pt x="6820224" y="1871338"/>
                  <a:pt x="6820224" y="1871338"/>
                </a:cubicBezTo>
                <a:cubicBezTo>
                  <a:pt x="6820224" y="1867809"/>
                  <a:pt x="6819342" y="1866044"/>
                  <a:pt x="6817578" y="1866044"/>
                </a:cubicBezTo>
                <a:close/>
                <a:moveTo>
                  <a:pt x="4890122" y="1866044"/>
                </a:moveTo>
                <a:cubicBezTo>
                  <a:pt x="4888358" y="1866044"/>
                  <a:pt x="4885710" y="1867809"/>
                  <a:pt x="4882180" y="1871338"/>
                </a:cubicBezTo>
                <a:lnTo>
                  <a:pt x="4892770" y="1871338"/>
                </a:lnTo>
                <a:cubicBezTo>
                  <a:pt x="4892770" y="1867809"/>
                  <a:pt x="4891887" y="1866044"/>
                  <a:pt x="4890122" y="1866044"/>
                </a:cubicBezTo>
                <a:close/>
                <a:moveTo>
                  <a:pt x="4293087" y="1866044"/>
                </a:moveTo>
                <a:cubicBezTo>
                  <a:pt x="4295736" y="1866044"/>
                  <a:pt x="4299706" y="1867809"/>
                  <a:pt x="4305002" y="1871338"/>
                </a:cubicBezTo>
                <a:cubicBezTo>
                  <a:pt x="4315592" y="1878399"/>
                  <a:pt x="4320887" y="1881930"/>
                  <a:pt x="4320887" y="1881930"/>
                </a:cubicBezTo>
                <a:lnTo>
                  <a:pt x="4299706" y="1881930"/>
                </a:lnTo>
                <a:lnTo>
                  <a:pt x="4289116" y="1871338"/>
                </a:lnTo>
                <a:cubicBezTo>
                  <a:pt x="4289116" y="1867809"/>
                  <a:pt x="4290440" y="1866044"/>
                  <a:pt x="4293087" y="1866044"/>
                </a:cubicBezTo>
                <a:close/>
                <a:moveTo>
                  <a:pt x="7625096" y="1860749"/>
                </a:moveTo>
                <a:cubicBezTo>
                  <a:pt x="7610976" y="1860749"/>
                  <a:pt x="7607444" y="1864279"/>
                  <a:pt x="7614505" y="1871338"/>
                </a:cubicBezTo>
                <a:cubicBezTo>
                  <a:pt x="7621567" y="1878399"/>
                  <a:pt x="7628626" y="1874869"/>
                  <a:pt x="7635686" y="1860749"/>
                </a:cubicBezTo>
                <a:cubicBezTo>
                  <a:pt x="7635686" y="1860749"/>
                  <a:pt x="7632156" y="1860749"/>
                  <a:pt x="7625096" y="1860749"/>
                </a:cubicBezTo>
                <a:close/>
                <a:moveTo>
                  <a:pt x="7529782" y="1860749"/>
                </a:moveTo>
                <a:cubicBezTo>
                  <a:pt x="7529782" y="1867809"/>
                  <a:pt x="7533312" y="1871338"/>
                  <a:pt x="7540374" y="1871338"/>
                </a:cubicBezTo>
                <a:cubicBezTo>
                  <a:pt x="7540374" y="1871338"/>
                  <a:pt x="7540374" y="1867809"/>
                  <a:pt x="7540374" y="1860749"/>
                </a:cubicBezTo>
                <a:close/>
                <a:moveTo>
                  <a:pt x="6883766" y="1860749"/>
                </a:moveTo>
                <a:cubicBezTo>
                  <a:pt x="6883766" y="1860749"/>
                  <a:pt x="6887296" y="1864279"/>
                  <a:pt x="6894358" y="1871338"/>
                </a:cubicBezTo>
                <a:cubicBezTo>
                  <a:pt x="6901418" y="1878399"/>
                  <a:pt x="6908477" y="1881930"/>
                  <a:pt x="6915539" y="1881930"/>
                </a:cubicBezTo>
                <a:lnTo>
                  <a:pt x="6904948" y="1871338"/>
                </a:lnTo>
                <a:cubicBezTo>
                  <a:pt x="6897888" y="1864279"/>
                  <a:pt x="6897888" y="1860749"/>
                  <a:pt x="6904948" y="1860749"/>
                </a:cubicBezTo>
                <a:lnTo>
                  <a:pt x="6894358" y="1860749"/>
                </a:lnTo>
                <a:cubicBezTo>
                  <a:pt x="6887296" y="1860749"/>
                  <a:pt x="6883766" y="1860749"/>
                  <a:pt x="6883766" y="1860749"/>
                </a:cubicBezTo>
                <a:close/>
                <a:moveTo>
                  <a:pt x="6746092" y="1860749"/>
                </a:moveTo>
                <a:lnTo>
                  <a:pt x="6756682" y="1871338"/>
                </a:lnTo>
                <a:cubicBezTo>
                  <a:pt x="6756682" y="1871338"/>
                  <a:pt x="6756682" y="1869574"/>
                  <a:pt x="6756682" y="1866044"/>
                </a:cubicBezTo>
                <a:cubicBezTo>
                  <a:pt x="6756682" y="1862513"/>
                  <a:pt x="6753152" y="1860749"/>
                  <a:pt x="6746092" y="1860749"/>
                </a:cubicBezTo>
                <a:close/>
                <a:moveTo>
                  <a:pt x="6004764" y="1860749"/>
                </a:moveTo>
                <a:lnTo>
                  <a:pt x="6004764" y="1871338"/>
                </a:lnTo>
                <a:cubicBezTo>
                  <a:pt x="6011824" y="1871338"/>
                  <a:pt x="6015353" y="1867809"/>
                  <a:pt x="6015353" y="1860749"/>
                </a:cubicBezTo>
                <a:close/>
                <a:moveTo>
                  <a:pt x="5835316" y="1860749"/>
                </a:moveTo>
                <a:cubicBezTo>
                  <a:pt x="5835316" y="1860749"/>
                  <a:pt x="5833552" y="1862513"/>
                  <a:pt x="5830020" y="1866044"/>
                </a:cubicBezTo>
                <a:cubicBezTo>
                  <a:pt x="5826491" y="1869574"/>
                  <a:pt x="5828256" y="1871338"/>
                  <a:pt x="5835316" y="1871338"/>
                </a:cubicBezTo>
                <a:cubicBezTo>
                  <a:pt x="5835316" y="1864279"/>
                  <a:pt x="5835316" y="1860749"/>
                  <a:pt x="5835316" y="1860749"/>
                </a:cubicBezTo>
                <a:close/>
                <a:moveTo>
                  <a:pt x="4670372" y="1860749"/>
                </a:moveTo>
                <a:cubicBezTo>
                  <a:pt x="4663311" y="1860749"/>
                  <a:pt x="4659780" y="1864279"/>
                  <a:pt x="4659780" y="1871338"/>
                </a:cubicBezTo>
                <a:lnTo>
                  <a:pt x="4680962" y="1871338"/>
                </a:lnTo>
                <a:close/>
                <a:moveTo>
                  <a:pt x="8313473" y="1850157"/>
                </a:moveTo>
                <a:lnTo>
                  <a:pt x="8345244" y="1860749"/>
                </a:lnTo>
                <a:lnTo>
                  <a:pt x="8324064" y="1860749"/>
                </a:lnTo>
                <a:close/>
                <a:moveTo>
                  <a:pt x="7169708" y="1850157"/>
                </a:moveTo>
                <a:cubicBezTo>
                  <a:pt x="7169708" y="1857218"/>
                  <a:pt x="7173238" y="1860749"/>
                  <a:pt x="7180299" y="1860749"/>
                </a:cubicBezTo>
                <a:cubicBezTo>
                  <a:pt x="7180299" y="1853688"/>
                  <a:pt x="7180299" y="1850157"/>
                  <a:pt x="7180299" y="1850157"/>
                </a:cubicBezTo>
                <a:close/>
                <a:moveTo>
                  <a:pt x="5528195" y="1850157"/>
                </a:moveTo>
                <a:lnTo>
                  <a:pt x="5528195" y="1860749"/>
                </a:lnTo>
                <a:lnTo>
                  <a:pt x="5517604" y="1860749"/>
                </a:lnTo>
                <a:cubicBezTo>
                  <a:pt x="5524664" y="1853688"/>
                  <a:pt x="5528195" y="1850157"/>
                  <a:pt x="5528195" y="1850157"/>
                </a:cubicBezTo>
                <a:close/>
                <a:moveTo>
                  <a:pt x="4744504" y="1850157"/>
                </a:moveTo>
                <a:lnTo>
                  <a:pt x="4733914" y="1860749"/>
                </a:lnTo>
                <a:lnTo>
                  <a:pt x="4755094" y="1860749"/>
                </a:lnTo>
                <a:cubicBezTo>
                  <a:pt x="4755094" y="1867809"/>
                  <a:pt x="4762155" y="1871338"/>
                  <a:pt x="4776276" y="1871338"/>
                </a:cubicBezTo>
                <a:lnTo>
                  <a:pt x="4808046" y="1881930"/>
                </a:lnTo>
                <a:cubicBezTo>
                  <a:pt x="4808046" y="1888989"/>
                  <a:pt x="4816872" y="1894284"/>
                  <a:pt x="4834523" y="1897815"/>
                </a:cubicBezTo>
                <a:cubicBezTo>
                  <a:pt x="4852174" y="1901345"/>
                  <a:pt x="4868059" y="1903111"/>
                  <a:pt x="4882180" y="1903111"/>
                </a:cubicBezTo>
                <a:cubicBezTo>
                  <a:pt x="4882180" y="1903111"/>
                  <a:pt x="4885709" y="1904875"/>
                  <a:pt x="4892770" y="1908405"/>
                </a:cubicBezTo>
                <a:cubicBezTo>
                  <a:pt x="4899830" y="1911936"/>
                  <a:pt x="4903360" y="1913701"/>
                  <a:pt x="4903360" y="1913701"/>
                </a:cubicBezTo>
                <a:lnTo>
                  <a:pt x="4913950" y="1924290"/>
                </a:lnTo>
                <a:lnTo>
                  <a:pt x="4892770" y="1924290"/>
                </a:lnTo>
                <a:cubicBezTo>
                  <a:pt x="4885709" y="1917231"/>
                  <a:pt x="4878648" y="1911936"/>
                  <a:pt x="4871588" y="1908405"/>
                </a:cubicBezTo>
                <a:cubicBezTo>
                  <a:pt x="4864528" y="1904875"/>
                  <a:pt x="4860998" y="1906640"/>
                  <a:pt x="4860998" y="1913701"/>
                </a:cubicBezTo>
                <a:lnTo>
                  <a:pt x="4850408" y="1913701"/>
                </a:lnTo>
                <a:cubicBezTo>
                  <a:pt x="4850408" y="1906640"/>
                  <a:pt x="4846878" y="1903111"/>
                  <a:pt x="4839818" y="1903111"/>
                </a:cubicBezTo>
                <a:cubicBezTo>
                  <a:pt x="4818636" y="1910170"/>
                  <a:pt x="4797456" y="1906640"/>
                  <a:pt x="4776276" y="1892520"/>
                </a:cubicBezTo>
                <a:cubicBezTo>
                  <a:pt x="4776276" y="1892520"/>
                  <a:pt x="4772744" y="1892520"/>
                  <a:pt x="4765684" y="1892520"/>
                </a:cubicBezTo>
                <a:lnTo>
                  <a:pt x="4755094" y="1892520"/>
                </a:lnTo>
                <a:lnTo>
                  <a:pt x="4723324" y="1871338"/>
                </a:lnTo>
                <a:lnTo>
                  <a:pt x="4723324" y="1892520"/>
                </a:lnTo>
                <a:cubicBezTo>
                  <a:pt x="4737443" y="1892520"/>
                  <a:pt x="4744504" y="1894284"/>
                  <a:pt x="4744504" y="1897815"/>
                </a:cubicBezTo>
                <a:cubicBezTo>
                  <a:pt x="4744504" y="1901345"/>
                  <a:pt x="4749799" y="1904875"/>
                  <a:pt x="4760390" y="1908405"/>
                </a:cubicBezTo>
                <a:cubicBezTo>
                  <a:pt x="4770980" y="1911936"/>
                  <a:pt x="4779805" y="1913701"/>
                  <a:pt x="4786866" y="1913701"/>
                </a:cubicBezTo>
                <a:cubicBezTo>
                  <a:pt x="4793926" y="1913701"/>
                  <a:pt x="4799222" y="1915465"/>
                  <a:pt x="4802751" y="1918996"/>
                </a:cubicBezTo>
                <a:cubicBezTo>
                  <a:pt x="4806282" y="1922526"/>
                  <a:pt x="4808046" y="1924290"/>
                  <a:pt x="4808046" y="1924290"/>
                </a:cubicBezTo>
                <a:cubicBezTo>
                  <a:pt x="4822167" y="1931351"/>
                  <a:pt x="4829228" y="1934882"/>
                  <a:pt x="4829228" y="1934882"/>
                </a:cubicBezTo>
                <a:cubicBezTo>
                  <a:pt x="4836288" y="1934882"/>
                  <a:pt x="4839818" y="1934882"/>
                  <a:pt x="4839818" y="1934882"/>
                </a:cubicBezTo>
                <a:lnTo>
                  <a:pt x="4892770" y="1945472"/>
                </a:lnTo>
                <a:cubicBezTo>
                  <a:pt x="4892770" y="1938411"/>
                  <a:pt x="4894536" y="1934882"/>
                  <a:pt x="4898065" y="1934882"/>
                </a:cubicBezTo>
                <a:cubicBezTo>
                  <a:pt x="4901594" y="1934882"/>
                  <a:pt x="4903360" y="1938411"/>
                  <a:pt x="4903360" y="1945472"/>
                </a:cubicBezTo>
                <a:cubicBezTo>
                  <a:pt x="4903360" y="1959592"/>
                  <a:pt x="4921011" y="1966653"/>
                  <a:pt x="4956312" y="1966653"/>
                </a:cubicBezTo>
                <a:lnTo>
                  <a:pt x="4977492" y="1966653"/>
                </a:lnTo>
                <a:lnTo>
                  <a:pt x="4966902" y="1956063"/>
                </a:lnTo>
                <a:lnTo>
                  <a:pt x="4977492" y="1945472"/>
                </a:lnTo>
                <a:cubicBezTo>
                  <a:pt x="4977492" y="1952532"/>
                  <a:pt x="4988084" y="1957828"/>
                  <a:pt x="5009265" y="1961357"/>
                </a:cubicBezTo>
                <a:cubicBezTo>
                  <a:pt x="5030446" y="1964888"/>
                  <a:pt x="5048096" y="1966653"/>
                  <a:pt x="5062217" y="1966653"/>
                </a:cubicBezTo>
                <a:cubicBezTo>
                  <a:pt x="5076338" y="1966653"/>
                  <a:pt x="5086928" y="1966653"/>
                  <a:pt x="5093988" y="1966653"/>
                </a:cubicBezTo>
                <a:cubicBezTo>
                  <a:pt x="5093988" y="1966653"/>
                  <a:pt x="5092223" y="1964888"/>
                  <a:pt x="5088692" y="1961357"/>
                </a:cubicBezTo>
                <a:cubicBezTo>
                  <a:pt x="5085162" y="1957828"/>
                  <a:pt x="5079867" y="1956063"/>
                  <a:pt x="5072806" y="1956063"/>
                </a:cubicBezTo>
                <a:lnTo>
                  <a:pt x="5062217" y="1945472"/>
                </a:lnTo>
                <a:lnTo>
                  <a:pt x="5030446" y="1945472"/>
                </a:lnTo>
                <a:cubicBezTo>
                  <a:pt x="5023384" y="1959592"/>
                  <a:pt x="5016325" y="1956063"/>
                  <a:pt x="5009265" y="1934882"/>
                </a:cubicBezTo>
                <a:lnTo>
                  <a:pt x="4988084" y="1924290"/>
                </a:lnTo>
                <a:cubicBezTo>
                  <a:pt x="4988084" y="1931351"/>
                  <a:pt x="4986319" y="1936646"/>
                  <a:pt x="4982788" y="1940176"/>
                </a:cubicBezTo>
                <a:cubicBezTo>
                  <a:pt x="4979258" y="1943707"/>
                  <a:pt x="4977492" y="1941941"/>
                  <a:pt x="4977492" y="1934882"/>
                </a:cubicBezTo>
                <a:cubicBezTo>
                  <a:pt x="4977492" y="1927821"/>
                  <a:pt x="4977492" y="1924290"/>
                  <a:pt x="4977492" y="1924290"/>
                </a:cubicBezTo>
                <a:lnTo>
                  <a:pt x="4966902" y="1913701"/>
                </a:lnTo>
                <a:cubicBezTo>
                  <a:pt x="4959842" y="1913701"/>
                  <a:pt x="4959842" y="1910170"/>
                  <a:pt x="4966902" y="1903111"/>
                </a:cubicBezTo>
                <a:lnTo>
                  <a:pt x="4988084" y="1903111"/>
                </a:lnTo>
                <a:cubicBezTo>
                  <a:pt x="4988084" y="1910170"/>
                  <a:pt x="5002204" y="1913701"/>
                  <a:pt x="5030446" y="1913701"/>
                </a:cubicBezTo>
                <a:cubicBezTo>
                  <a:pt x="5030446" y="1913701"/>
                  <a:pt x="5030446" y="1917231"/>
                  <a:pt x="5030446" y="1924290"/>
                </a:cubicBezTo>
                <a:cubicBezTo>
                  <a:pt x="5030446" y="1924290"/>
                  <a:pt x="5033976" y="1926055"/>
                  <a:pt x="5041036" y="1929586"/>
                </a:cubicBezTo>
                <a:cubicBezTo>
                  <a:pt x="5048096" y="1933117"/>
                  <a:pt x="5051626" y="1934882"/>
                  <a:pt x="5051626" y="1934882"/>
                </a:cubicBezTo>
                <a:cubicBezTo>
                  <a:pt x="5065746" y="1934882"/>
                  <a:pt x="5074572" y="1936646"/>
                  <a:pt x="5078102" y="1940176"/>
                </a:cubicBezTo>
                <a:cubicBezTo>
                  <a:pt x="5081632" y="1943707"/>
                  <a:pt x="5088692" y="1941941"/>
                  <a:pt x="5099284" y="1934882"/>
                </a:cubicBezTo>
                <a:cubicBezTo>
                  <a:pt x="5109873" y="1927821"/>
                  <a:pt x="5115169" y="1924290"/>
                  <a:pt x="5115169" y="1924290"/>
                </a:cubicBezTo>
                <a:cubicBezTo>
                  <a:pt x="5115169" y="1910170"/>
                  <a:pt x="5090458" y="1903111"/>
                  <a:pt x="5041036" y="1903111"/>
                </a:cubicBezTo>
                <a:cubicBezTo>
                  <a:pt x="5033976" y="1903111"/>
                  <a:pt x="5030446" y="1906640"/>
                  <a:pt x="5030446" y="1913701"/>
                </a:cubicBezTo>
                <a:lnTo>
                  <a:pt x="5030446" y="1903111"/>
                </a:lnTo>
                <a:cubicBezTo>
                  <a:pt x="5016325" y="1896050"/>
                  <a:pt x="4998674" y="1892520"/>
                  <a:pt x="4977492" y="1892520"/>
                </a:cubicBezTo>
                <a:lnTo>
                  <a:pt x="4956312" y="1892520"/>
                </a:lnTo>
                <a:cubicBezTo>
                  <a:pt x="4956312" y="1899580"/>
                  <a:pt x="4949252" y="1903111"/>
                  <a:pt x="4935132" y="1903111"/>
                </a:cubicBezTo>
                <a:cubicBezTo>
                  <a:pt x="4921011" y="1903111"/>
                  <a:pt x="4910421" y="1903111"/>
                  <a:pt x="4903360" y="1903111"/>
                </a:cubicBezTo>
                <a:cubicBezTo>
                  <a:pt x="4889240" y="1896050"/>
                  <a:pt x="4875120" y="1888989"/>
                  <a:pt x="4860998" y="1881930"/>
                </a:cubicBezTo>
                <a:cubicBezTo>
                  <a:pt x="4853938" y="1881930"/>
                  <a:pt x="4845113" y="1880165"/>
                  <a:pt x="4834523" y="1876634"/>
                </a:cubicBezTo>
                <a:cubicBezTo>
                  <a:pt x="4823932" y="1873103"/>
                  <a:pt x="4815107" y="1871338"/>
                  <a:pt x="4808046" y="1871338"/>
                </a:cubicBezTo>
                <a:lnTo>
                  <a:pt x="4755094" y="1860749"/>
                </a:lnTo>
                <a:cubicBezTo>
                  <a:pt x="4755094" y="1860749"/>
                  <a:pt x="4751565" y="1857218"/>
                  <a:pt x="4744504" y="1850157"/>
                </a:cubicBezTo>
                <a:close/>
                <a:moveTo>
                  <a:pt x="7149852" y="1843540"/>
                </a:moveTo>
                <a:cubicBezTo>
                  <a:pt x="7148968" y="1844422"/>
                  <a:pt x="7148526" y="1846628"/>
                  <a:pt x="7148526" y="1850157"/>
                </a:cubicBezTo>
                <a:cubicBezTo>
                  <a:pt x="7155588" y="1850157"/>
                  <a:pt x="7159118" y="1850157"/>
                  <a:pt x="7159118" y="1850157"/>
                </a:cubicBezTo>
                <a:cubicBezTo>
                  <a:pt x="7159118" y="1850157"/>
                  <a:pt x="7157352" y="1848393"/>
                  <a:pt x="7153822" y="1844863"/>
                </a:cubicBezTo>
                <a:cubicBezTo>
                  <a:pt x="7152058" y="1843098"/>
                  <a:pt x="7150734" y="1842657"/>
                  <a:pt x="7149852" y="1843540"/>
                </a:cubicBezTo>
                <a:close/>
                <a:moveTo>
                  <a:pt x="7942808" y="1839567"/>
                </a:moveTo>
                <a:lnTo>
                  <a:pt x="7953398" y="1850157"/>
                </a:lnTo>
                <a:cubicBezTo>
                  <a:pt x="7946338" y="1850157"/>
                  <a:pt x="7942808" y="1850157"/>
                  <a:pt x="7942808" y="1850157"/>
                </a:cubicBezTo>
                <a:close/>
                <a:moveTo>
                  <a:pt x="7582734" y="1839567"/>
                </a:moveTo>
                <a:cubicBezTo>
                  <a:pt x="7582734" y="1839567"/>
                  <a:pt x="7582734" y="1841332"/>
                  <a:pt x="7582734" y="1844863"/>
                </a:cubicBezTo>
                <a:cubicBezTo>
                  <a:pt x="7582734" y="1848393"/>
                  <a:pt x="7579204" y="1850157"/>
                  <a:pt x="7572144" y="1850157"/>
                </a:cubicBezTo>
                <a:cubicBezTo>
                  <a:pt x="7558024" y="1850157"/>
                  <a:pt x="7554492" y="1857218"/>
                  <a:pt x="7561553" y="1871338"/>
                </a:cubicBezTo>
                <a:lnTo>
                  <a:pt x="7550963" y="1881930"/>
                </a:lnTo>
                <a:cubicBezTo>
                  <a:pt x="7543903" y="1881930"/>
                  <a:pt x="7536842" y="1885459"/>
                  <a:pt x="7529782" y="1892520"/>
                </a:cubicBezTo>
                <a:lnTo>
                  <a:pt x="7519192" y="1903111"/>
                </a:lnTo>
                <a:lnTo>
                  <a:pt x="7529782" y="1903111"/>
                </a:lnTo>
                <a:cubicBezTo>
                  <a:pt x="7543903" y="1903111"/>
                  <a:pt x="7550963" y="1903111"/>
                  <a:pt x="7550963" y="1903111"/>
                </a:cubicBezTo>
                <a:cubicBezTo>
                  <a:pt x="7565082" y="1896050"/>
                  <a:pt x="7575674" y="1888989"/>
                  <a:pt x="7582734" y="1881930"/>
                </a:cubicBezTo>
                <a:cubicBezTo>
                  <a:pt x="7582734" y="1881930"/>
                  <a:pt x="7580970" y="1880165"/>
                  <a:pt x="7577438" y="1876634"/>
                </a:cubicBezTo>
                <a:cubicBezTo>
                  <a:pt x="7573909" y="1873103"/>
                  <a:pt x="7572144" y="1867809"/>
                  <a:pt x="7572144" y="1860749"/>
                </a:cubicBezTo>
                <a:lnTo>
                  <a:pt x="7593326" y="1850157"/>
                </a:lnTo>
                <a:cubicBezTo>
                  <a:pt x="7586264" y="1843098"/>
                  <a:pt x="7582734" y="1839567"/>
                  <a:pt x="7582734" y="1839567"/>
                </a:cubicBezTo>
                <a:close/>
                <a:moveTo>
                  <a:pt x="4680962" y="1839567"/>
                </a:moveTo>
                <a:lnTo>
                  <a:pt x="4680962" y="1850157"/>
                </a:lnTo>
                <a:lnTo>
                  <a:pt x="4691551" y="1850157"/>
                </a:lnTo>
                <a:cubicBezTo>
                  <a:pt x="4691551" y="1843098"/>
                  <a:pt x="4688022" y="1839567"/>
                  <a:pt x="4680962" y="1839567"/>
                </a:cubicBezTo>
                <a:close/>
                <a:moveTo>
                  <a:pt x="3406141" y="1836920"/>
                </a:moveTo>
                <a:cubicBezTo>
                  <a:pt x="3429970" y="1836920"/>
                  <a:pt x="3441882" y="1844863"/>
                  <a:pt x="3441882" y="1860749"/>
                </a:cubicBezTo>
                <a:cubicBezTo>
                  <a:pt x="3441882" y="1860749"/>
                  <a:pt x="3445413" y="1860749"/>
                  <a:pt x="3452474" y="1860749"/>
                </a:cubicBezTo>
                <a:lnTo>
                  <a:pt x="3463064" y="1860749"/>
                </a:lnTo>
                <a:lnTo>
                  <a:pt x="3473655" y="1881930"/>
                </a:lnTo>
                <a:cubicBezTo>
                  <a:pt x="3473655" y="1881930"/>
                  <a:pt x="3470124" y="1881930"/>
                  <a:pt x="3463064" y="1881930"/>
                </a:cubicBezTo>
                <a:cubicBezTo>
                  <a:pt x="3456004" y="1881930"/>
                  <a:pt x="3448943" y="1881930"/>
                  <a:pt x="3441882" y="1881930"/>
                </a:cubicBezTo>
                <a:cubicBezTo>
                  <a:pt x="3420703" y="1874869"/>
                  <a:pt x="3410112" y="1874869"/>
                  <a:pt x="3410112" y="1881930"/>
                </a:cubicBezTo>
                <a:lnTo>
                  <a:pt x="3388931" y="1892520"/>
                </a:lnTo>
                <a:cubicBezTo>
                  <a:pt x="3381872" y="1885459"/>
                  <a:pt x="3378341" y="1881930"/>
                  <a:pt x="3378341" y="1881930"/>
                </a:cubicBezTo>
                <a:cubicBezTo>
                  <a:pt x="3364220" y="1874869"/>
                  <a:pt x="3353630" y="1867809"/>
                  <a:pt x="3346570" y="1860749"/>
                </a:cubicBezTo>
                <a:cubicBezTo>
                  <a:pt x="3346570" y="1846628"/>
                  <a:pt x="3364220" y="1846628"/>
                  <a:pt x="3399522" y="1860749"/>
                </a:cubicBezTo>
                <a:lnTo>
                  <a:pt x="3388931" y="1839567"/>
                </a:lnTo>
                <a:lnTo>
                  <a:pt x="3378341" y="1839567"/>
                </a:lnTo>
                <a:cubicBezTo>
                  <a:pt x="3388931" y="1837803"/>
                  <a:pt x="3398198" y="1836920"/>
                  <a:pt x="3406141" y="1836920"/>
                </a:cubicBezTo>
                <a:close/>
                <a:moveTo>
                  <a:pt x="4810694" y="1831625"/>
                </a:moveTo>
                <a:cubicBezTo>
                  <a:pt x="4805400" y="1831625"/>
                  <a:pt x="4800986" y="1832507"/>
                  <a:pt x="4797456" y="1834272"/>
                </a:cubicBezTo>
                <a:cubicBezTo>
                  <a:pt x="4790396" y="1837803"/>
                  <a:pt x="4786866" y="1839567"/>
                  <a:pt x="4786866" y="1839567"/>
                </a:cubicBezTo>
                <a:cubicBezTo>
                  <a:pt x="4786866" y="1839567"/>
                  <a:pt x="4790396" y="1843098"/>
                  <a:pt x="4797456" y="1850157"/>
                </a:cubicBezTo>
                <a:cubicBezTo>
                  <a:pt x="4811576" y="1857218"/>
                  <a:pt x="4818636" y="1860749"/>
                  <a:pt x="4818636" y="1860749"/>
                </a:cubicBezTo>
                <a:cubicBezTo>
                  <a:pt x="4818636" y="1860749"/>
                  <a:pt x="4822167" y="1857218"/>
                  <a:pt x="4829228" y="1850157"/>
                </a:cubicBezTo>
                <a:cubicBezTo>
                  <a:pt x="4836288" y="1850157"/>
                  <a:pt x="4839818" y="1850157"/>
                  <a:pt x="4839818" y="1850157"/>
                </a:cubicBezTo>
                <a:lnTo>
                  <a:pt x="4860998" y="1839567"/>
                </a:lnTo>
                <a:cubicBezTo>
                  <a:pt x="4853938" y="1839567"/>
                  <a:pt x="4843348" y="1837803"/>
                  <a:pt x="4829228" y="1834272"/>
                </a:cubicBezTo>
                <a:cubicBezTo>
                  <a:pt x="4822167" y="1832507"/>
                  <a:pt x="4815989" y="1831625"/>
                  <a:pt x="4810694" y="1831625"/>
                </a:cubicBezTo>
                <a:close/>
                <a:moveTo>
                  <a:pt x="7635686" y="1828978"/>
                </a:moveTo>
                <a:cubicBezTo>
                  <a:pt x="7635686" y="1828978"/>
                  <a:pt x="7637452" y="1830742"/>
                  <a:pt x="7640982" y="1834272"/>
                </a:cubicBezTo>
                <a:cubicBezTo>
                  <a:pt x="7644511" y="1837803"/>
                  <a:pt x="7646278" y="1839567"/>
                  <a:pt x="7646278" y="1839567"/>
                </a:cubicBezTo>
                <a:cubicBezTo>
                  <a:pt x="7653338" y="1839567"/>
                  <a:pt x="7656867" y="1837803"/>
                  <a:pt x="7656867" y="1834272"/>
                </a:cubicBezTo>
                <a:cubicBezTo>
                  <a:pt x="7656867" y="1830742"/>
                  <a:pt x="7653338" y="1828978"/>
                  <a:pt x="7646278" y="1828978"/>
                </a:cubicBezTo>
                <a:cubicBezTo>
                  <a:pt x="7639216" y="1828978"/>
                  <a:pt x="7635686" y="1828978"/>
                  <a:pt x="7635686" y="1828978"/>
                </a:cubicBezTo>
                <a:close/>
                <a:moveTo>
                  <a:pt x="7492716" y="1828978"/>
                </a:moveTo>
                <a:cubicBezTo>
                  <a:pt x="7460944" y="1828978"/>
                  <a:pt x="7445059" y="1832507"/>
                  <a:pt x="7445059" y="1839567"/>
                </a:cubicBezTo>
                <a:cubicBezTo>
                  <a:pt x="7445059" y="1839567"/>
                  <a:pt x="7446824" y="1841332"/>
                  <a:pt x="7450355" y="1844863"/>
                </a:cubicBezTo>
                <a:cubicBezTo>
                  <a:pt x="7453884" y="1848393"/>
                  <a:pt x="7457415" y="1850157"/>
                  <a:pt x="7460944" y="1850157"/>
                </a:cubicBezTo>
                <a:cubicBezTo>
                  <a:pt x="7464474" y="1850157"/>
                  <a:pt x="7466240" y="1850157"/>
                  <a:pt x="7466240" y="1850157"/>
                </a:cubicBezTo>
                <a:cubicBezTo>
                  <a:pt x="7466240" y="1850157"/>
                  <a:pt x="7466240" y="1853688"/>
                  <a:pt x="7466240" y="1860749"/>
                </a:cubicBezTo>
                <a:cubicBezTo>
                  <a:pt x="7466240" y="1860749"/>
                  <a:pt x="7471534" y="1858984"/>
                  <a:pt x="7482126" y="1855453"/>
                </a:cubicBezTo>
                <a:cubicBezTo>
                  <a:pt x="7492716" y="1851923"/>
                  <a:pt x="7503307" y="1850157"/>
                  <a:pt x="7513896" y="1850157"/>
                </a:cubicBezTo>
                <a:cubicBezTo>
                  <a:pt x="7524486" y="1850157"/>
                  <a:pt x="7529782" y="1848393"/>
                  <a:pt x="7529782" y="1844863"/>
                </a:cubicBezTo>
                <a:cubicBezTo>
                  <a:pt x="7529782" y="1841332"/>
                  <a:pt x="7531548" y="1837803"/>
                  <a:pt x="7535078" y="1834272"/>
                </a:cubicBezTo>
                <a:cubicBezTo>
                  <a:pt x="7538607" y="1830742"/>
                  <a:pt x="7524486" y="1828978"/>
                  <a:pt x="7492716" y="1828978"/>
                </a:cubicBezTo>
                <a:close/>
                <a:moveTo>
                  <a:pt x="6015353" y="1828978"/>
                </a:moveTo>
                <a:lnTo>
                  <a:pt x="6004764" y="1839567"/>
                </a:lnTo>
                <a:lnTo>
                  <a:pt x="6015353" y="1839567"/>
                </a:lnTo>
                <a:cubicBezTo>
                  <a:pt x="6008293" y="1839567"/>
                  <a:pt x="6004764" y="1843098"/>
                  <a:pt x="6004764" y="1850157"/>
                </a:cubicBezTo>
                <a:cubicBezTo>
                  <a:pt x="6011824" y="1850157"/>
                  <a:pt x="6015353" y="1850157"/>
                  <a:pt x="6015353" y="1850157"/>
                </a:cubicBezTo>
                <a:cubicBezTo>
                  <a:pt x="6015353" y="1850157"/>
                  <a:pt x="6017120" y="1848393"/>
                  <a:pt x="6020649" y="1844863"/>
                </a:cubicBezTo>
                <a:cubicBezTo>
                  <a:pt x="6024178" y="1841332"/>
                  <a:pt x="6025943" y="1837803"/>
                  <a:pt x="6025943" y="1834272"/>
                </a:cubicBezTo>
                <a:cubicBezTo>
                  <a:pt x="6025943" y="1830742"/>
                  <a:pt x="6022414" y="1828978"/>
                  <a:pt x="6015353" y="1828978"/>
                </a:cubicBezTo>
                <a:close/>
                <a:moveTo>
                  <a:pt x="5348158" y="1828978"/>
                </a:moveTo>
                <a:cubicBezTo>
                  <a:pt x="5341098" y="1828978"/>
                  <a:pt x="5337566" y="1830742"/>
                  <a:pt x="5337566" y="1834272"/>
                </a:cubicBezTo>
                <a:cubicBezTo>
                  <a:pt x="5337566" y="1837803"/>
                  <a:pt x="5341098" y="1839567"/>
                  <a:pt x="5348158" y="1839567"/>
                </a:cubicBezTo>
                <a:lnTo>
                  <a:pt x="5337566" y="1850157"/>
                </a:lnTo>
                <a:cubicBezTo>
                  <a:pt x="5337566" y="1850157"/>
                  <a:pt x="5341098" y="1850157"/>
                  <a:pt x="5348158" y="1850157"/>
                </a:cubicBezTo>
                <a:cubicBezTo>
                  <a:pt x="5348158" y="1850157"/>
                  <a:pt x="5348158" y="1846628"/>
                  <a:pt x="5348158" y="1839567"/>
                </a:cubicBezTo>
                <a:cubicBezTo>
                  <a:pt x="5355218" y="1839567"/>
                  <a:pt x="5358748" y="1837803"/>
                  <a:pt x="5358748" y="1834272"/>
                </a:cubicBezTo>
                <a:cubicBezTo>
                  <a:pt x="5358748" y="1830742"/>
                  <a:pt x="5355218" y="1828978"/>
                  <a:pt x="5348158" y="1828978"/>
                </a:cubicBezTo>
                <a:close/>
                <a:moveTo>
                  <a:pt x="4013765" y="1828978"/>
                </a:moveTo>
                <a:cubicBezTo>
                  <a:pt x="4006706" y="1828978"/>
                  <a:pt x="4003175" y="1830742"/>
                  <a:pt x="4003175" y="1834272"/>
                </a:cubicBezTo>
                <a:cubicBezTo>
                  <a:pt x="4003175" y="1837803"/>
                  <a:pt x="4004940" y="1839567"/>
                  <a:pt x="4008470" y="1839567"/>
                </a:cubicBezTo>
                <a:cubicBezTo>
                  <a:pt x="4012000" y="1839567"/>
                  <a:pt x="4013765" y="1836037"/>
                  <a:pt x="4013765" y="1828978"/>
                </a:cubicBezTo>
                <a:close/>
                <a:moveTo>
                  <a:pt x="5951812" y="1818386"/>
                </a:moveTo>
                <a:cubicBezTo>
                  <a:pt x="5951812" y="1818386"/>
                  <a:pt x="5953576" y="1820151"/>
                  <a:pt x="5957106" y="1823682"/>
                </a:cubicBezTo>
                <a:cubicBezTo>
                  <a:pt x="5960635" y="1827213"/>
                  <a:pt x="5962401" y="1828978"/>
                  <a:pt x="5962401" y="1828978"/>
                </a:cubicBezTo>
                <a:lnTo>
                  <a:pt x="5972991" y="1818386"/>
                </a:lnTo>
                <a:close/>
                <a:moveTo>
                  <a:pt x="5411700" y="1818386"/>
                </a:moveTo>
                <a:cubicBezTo>
                  <a:pt x="5404640" y="1825447"/>
                  <a:pt x="5404640" y="1832507"/>
                  <a:pt x="5411700" y="1839567"/>
                </a:cubicBezTo>
                <a:cubicBezTo>
                  <a:pt x="5411700" y="1839567"/>
                  <a:pt x="5415230" y="1839567"/>
                  <a:pt x="5422291" y="1839567"/>
                </a:cubicBezTo>
                <a:cubicBezTo>
                  <a:pt x="5422291" y="1839567"/>
                  <a:pt x="5434646" y="1844863"/>
                  <a:pt x="5459356" y="1855453"/>
                </a:cubicBezTo>
                <a:cubicBezTo>
                  <a:pt x="5484068" y="1866044"/>
                  <a:pt x="5496423" y="1874869"/>
                  <a:pt x="5496423" y="1881930"/>
                </a:cubicBezTo>
                <a:cubicBezTo>
                  <a:pt x="5496423" y="1881930"/>
                  <a:pt x="5503483" y="1881930"/>
                  <a:pt x="5517604" y="1881930"/>
                </a:cubicBezTo>
                <a:cubicBezTo>
                  <a:pt x="5531724" y="1881930"/>
                  <a:pt x="5538785" y="1883694"/>
                  <a:pt x="5538785" y="1887224"/>
                </a:cubicBezTo>
                <a:cubicBezTo>
                  <a:pt x="5538785" y="1890755"/>
                  <a:pt x="5542314" y="1892520"/>
                  <a:pt x="5549375" y="1892520"/>
                </a:cubicBezTo>
                <a:cubicBezTo>
                  <a:pt x="5556435" y="1892520"/>
                  <a:pt x="5563496" y="1888989"/>
                  <a:pt x="5570556" y="1881930"/>
                </a:cubicBezTo>
                <a:lnTo>
                  <a:pt x="5581147" y="1871338"/>
                </a:lnTo>
                <a:cubicBezTo>
                  <a:pt x="5588208" y="1864279"/>
                  <a:pt x="5591737" y="1864279"/>
                  <a:pt x="5591737" y="1871338"/>
                </a:cubicBezTo>
                <a:lnTo>
                  <a:pt x="5602327" y="1860749"/>
                </a:lnTo>
                <a:cubicBezTo>
                  <a:pt x="5595266" y="1853688"/>
                  <a:pt x="5589972" y="1851923"/>
                  <a:pt x="5586442" y="1855453"/>
                </a:cubicBezTo>
                <a:cubicBezTo>
                  <a:pt x="5582912" y="1858984"/>
                  <a:pt x="5581147" y="1857218"/>
                  <a:pt x="5581147" y="1850157"/>
                </a:cubicBezTo>
                <a:cubicBezTo>
                  <a:pt x="5581147" y="1843098"/>
                  <a:pt x="5574087" y="1843098"/>
                  <a:pt x="5559966" y="1850157"/>
                </a:cubicBezTo>
                <a:cubicBezTo>
                  <a:pt x="5552906" y="1850157"/>
                  <a:pt x="5547610" y="1850157"/>
                  <a:pt x="5544080" y="1850157"/>
                </a:cubicBezTo>
                <a:cubicBezTo>
                  <a:pt x="5540550" y="1850157"/>
                  <a:pt x="5537020" y="1848393"/>
                  <a:pt x="5533490" y="1844863"/>
                </a:cubicBezTo>
                <a:cubicBezTo>
                  <a:pt x="5529960" y="1841332"/>
                  <a:pt x="5524664" y="1839567"/>
                  <a:pt x="5517604" y="1839567"/>
                </a:cubicBezTo>
                <a:cubicBezTo>
                  <a:pt x="5510544" y="1839567"/>
                  <a:pt x="5505248" y="1836037"/>
                  <a:pt x="5501718" y="1828978"/>
                </a:cubicBezTo>
                <a:cubicBezTo>
                  <a:pt x="5498189" y="1821917"/>
                  <a:pt x="5487598" y="1818386"/>
                  <a:pt x="5469948" y="1818386"/>
                </a:cubicBezTo>
                <a:cubicBezTo>
                  <a:pt x="5452296" y="1818386"/>
                  <a:pt x="5441706" y="1820151"/>
                  <a:pt x="5438176" y="1823682"/>
                </a:cubicBezTo>
                <a:cubicBezTo>
                  <a:pt x="5434646" y="1827213"/>
                  <a:pt x="5429352" y="1828978"/>
                  <a:pt x="5422291" y="1828978"/>
                </a:cubicBezTo>
                <a:cubicBezTo>
                  <a:pt x="5415230" y="1828978"/>
                  <a:pt x="5411700" y="1825447"/>
                  <a:pt x="5411700" y="1818386"/>
                </a:cubicBezTo>
                <a:close/>
                <a:moveTo>
                  <a:pt x="5390518" y="1818386"/>
                </a:moveTo>
                <a:cubicBezTo>
                  <a:pt x="5390518" y="1825447"/>
                  <a:pt x="5392285" y="1828978"/>
                  <a:pt x="5395814" y="1828978"/>
                </a:cubicBezTo>
                <a:cubicBezTo>
                  <a:pt x="5399344" y="1828978"/>
                  <a:pt x="5401110" y="1827213"/>
                  <a:pt x="5401110" y="1823682"/>
                </a:cubicBezTo>
                <a:cubicBezTo>
                  <a:pt x="5401110" y="1820151"/>
                  <a:pt x="5397579" y="1818386"/>
                  <a:pt x="5390518" y="1818386"/>
                </a:cubicBezTo>
                <a:close/>
                <a:moveTo>
                  <a:pt x="4744504" y="1818386"/>
                </a:moveTo>
                <a:cubicBezTo>
                  <a:pt x="4744504" y="1818386"/>
                  <a:pt x="4748034" y="1821917"/>
                  <a:pt x="4755094" y="1828978"/>
                </a:cubicBezTo>
                <a:cubicBezTo>
                  <a:pt x="4762155" y="1828978"/>
                  <a:pt x="4762155" y="1827213"/>
                  <a:pt x="4755094" y="1823682"/>
                </a:cubicBezTo>
                <a:cubicBezTo>
                  <a:pt x="4748034" y="1820151"/>
                  <a:pt x="4744504" y="1818386"/>
                  <a:pt x="4744504" y="1818386"/>
                </a:cubicBezTo>
                <a:close/>
                <a:moveTo>
                  <a:pt x="4151441" y="1818386"/>
                </a:moveTo>
                <a:lnTo>
                  <a:pt x="4162031" y="1828978"/>
                </a:lnTo>
                <a:cubicBezTo>
                  <a:pt x="4169092" y="1828978"/>
                  <a:pt x="4169092" y="1825447"/>
                  <a:pt x="4162031" y="1818386"/>
                </a:cubicBezTo>
                <a:close/>
                <a:moveTo>
                  <a:pt x="4530048" y="1813092"/>
                </a:moveTo>
                <a:cubicBezTo>
                  <a:pt x="4521223" y="1813092"/>
                  <a:pt x="4515045" y="1814857"/>
                  <a:pt x="4511514" y="1818386"/>
                </a:cubicBezTo>
                <a:cubicBezTo>
                  <a:pt x="4511514" y="1818386"/>
                  <a:pt x="4520340" y="1821917"/>
                  <a:pt x="4537991" y="1828978"/>
                </a:cubicBezTo>
                <a:cubicBezTo>
                  <a:pt x="4555641" y="1836037"/>
                  <a:pt x="4575058" y="1841332"/>
                  <a:pt x="4596238" y="1844863"/>
                </a:cubicBezTo>
                <a:cubicBezTo>
                  <a:pt x="4617420" y="1848393"/>
                  <a:pt x="4629774" y="1850157"/>
                  <a:pt x="4633305" y="1850157"/>
                </a:cubicBezTo>
                <a:cubicBezTo>
                  <a:pt x="4636834" y="1850157"/>
                  <a:pt x="4636834" y="1848393"/>
                  <a:pt x="4633305" y="1844863"/>
                </a:cubicBezTo>
                <a:cubicBezTo>
                  <a:pt x="4629774" y="1841332"/>
                  <a:pt x="4624480" y="1839567"/>
                  <a:pt x="4617420" y="1839567"/>
                </a:cubicBezTo>
                <a:cubicBezTo>
                  <a:pt x="4610359" y="1839567"/>
                  <a:pt x="4606828" y="1839567"/>
                  <a:pt x="4606828" y="1839567"/>
                </a:cubicBezTo>
                <a:cubicBezTo>
                  <a:pt x="4606828" y="1832507"/>
                  <a:pt x="4592708" y="1825447"/>
                  <a:pt x="4564468" y="1818386"/>
                </a:cubicBezTo>
                <a:cubicBezTo>
                  <a:pt x="4550346" y="1814857"/>
                  <a:pt x="4538873" y="1813092"/>
                  <a:pt x="4530048" y="1813092"/>
                </a:cubicBezTo>
                <a:close/>
                <a:moveTo>
                  <a:pt x="7414612" y="1811767"/>
                </a:moveTo>
                <a:cubicBezTo>
                  <a:pt x="7411963" y="1810886"/>
                  <a:pt x="7409758" y="1811327"/>
                  <a:pt x="7407992" y="1813092"/>
                </a:cubicBezTo>
                <a:cubicBezTo>
                  <a:pt x="7404463" y="1816622"/>
                  <a:pt x="7406226" y="1821917"/>
                  <a:pt x="7413288" y="1828978"/>
                </a:cubicBezTo>
                <a:lnTo>
                  <a:pt x="7423878" y="1839567"/>
                </a:lnTo>
                <a:cubicBezTo>
                  <a:pt x="7430938" y="1832507"/>
                  <a:pt x="7430938" y="1825447"/>
                  <a:pt x="7423878" y="1818386"/>
                </a:cubicBezTo>
                <a:cubicBezTo>
                  <a:pt x="7420347" y="1814857"/>
                  <a:pt x="7417259" y="1812651"/>
                  <a:pt x="7414612" y="1811767"/>
                </a:cubicBezTo>
                <a:close/>
                <a:moveTo>
                  <a:pt x="5855174" y="1811767"/>
                </a:moveTo>
                <a:cubicBezTo>
                  <a:pt x="5854290" y="1810886"/>
                  <a:pt x="5852966" y="1811327"/>
                  <a:pt x="5851202" y="1813092"/>
                </a:cubicBezTo>
                <a:cubicBezTo>
                  <a:pt x="5847672" y="1816622"/>
                  <a:pt x="5845908" y="1818386"/>
                  <a:pt x="5845908" y="1818386"/>
                </a:cubicBezTo>
                <a:lnTo>
                  <a:pt x="5856497" y="1818386"/>
                </a:lnTo>
                <a:cubicBezTo>
                  <a:pt x="5856497" y="1814857"/>
                  <a:pt x="5856054" y="1812651"/>
                  <a:pt x="5855174" y="1811767"/>
                </a:cubicBezTo>
                <a:close/>
                <a:moveTo>
                  <a:pt x="7900446" y="1807797"/>
                </a:moveTo>
                <a:cubicBezTo>
                  <a:pt x="7900446" y="1807797"/>
                  <a:pt x="7902212" y="1807797"/>
                  <a:pt x="7905742" y="1807797"/>
                </a:cubicBezTo>
                <a:cubicBezTo>
                  <a:pt x="7909271" y="1807797"/>
                  <a:pt x="7918098" y="1807797"/>
                  <a:pt x="7932219" y="1807797"/>
                </a:cubicBezTo>
                <a:cubicBezTo>
                  <a:pt x="7953398" y="1814857"/>
                  <a:pt x="7965754" y="1820151"/>
                  <a:pt x="7969284" y="1823682"/>
                </a:cubicBezTo>
                <a:cubicBezTo>
                  <a:pt x="7972815" y="1827213"/>
                  <a:pt x="7978109" y="1828978"/>
                  <a:pt x="7985171" y="1828978"/>
                </a:cubicBezTo>
                <a:cubicBezTo>
                  <a:pt x="7992231" y="1828978"/>
                  <a:pt x="7995760" y="1830742"/>
                  <a:pt x="7995760" y="1834272"/>
                </a:cubicBezTo>
                <a:cubicBezTo>
                  <a:pt x="7995760" y="1837803"/>
                  <a:pt x="7999290" y="1839567"/>
                  <a:pt x="8006350" y="1839567"/>
                </a:cubicBezTo>
                <a:cubicBezTo>
                  <a:pt x="8013412" y="1839567"/>
                  <a:pt x="8016942" y="1843098"/>
                  <a:pt x="8016942" y="1850157"/>
                </a:cubicBezTo>
                <a:cubicBezTo>
                  <a:pt x="8002821" y="1850157"/>
                  <a:pt x="7995760" y="1846628"/>
                  <a:pt x="7995760" y="1839567"/>
                </a:cubicBezTo>
                <a:cubicBezTo>
                  <a:pt x="7988700" y="1839567"/>
                  <a:pt x="7963990" y="1836037"/>
                  <a:pt x="7921627" y="1828978"/>
                </a:cubicBezTo>
                <a:cubicBezTo>
                  <a:pt x="7914567" y="1821917"/>
                  <a:pt x="7911038" y="1821917"/>
                  <a:pt x="7911038" y="1828978"/>
                </a:cubicBezTo>
                <a:cubicBezTo>
                  <a:pt x="7911038" y="1836037"/>
                  <a:pt x="7909271" y="1839567"/>
                  <a:pt x="7905742" y="1839567"/>
                </a:cubicBezTo>
                <a:cubicBezTo>
                  <a:pt x="7902212" y="1839567"/>
                  <a:pt x="7900446" y="1836037"/>
                  <a:pt x="7900446" y="1828978"/>
                </a:cubicBezTo>
                <a:cubicBezTo>
                  <a:pt x="7900446" y="1821917"/>
                  <a:pt x="7900446" y="1818386"/>
                  <a:pt x="7900446" y="1818386"/>
                </a:cubicBezTo>
                <a:close/>
                <a:moveTo>
                  <a:pt x="7370926" y="1807797"/>
                </a:moveTo>
                <a:lnTo>
                  <a:pt x="7360336" y="1818386"/>
                </a:lnTo>
                <a:cubicBezTo>
                  <a:pt x="7360336" y="1818386"/>
                  <a:pt x="7363866" y="1818386"/>
                  <a:pt x="7370926" y="1818386"/>
                </a:cubicBezTo>
                <a:cubicBezTo>
                  <a:pt x="7370926" y="1811327"/>
                  <a:pt x="7370926" y="1807797"/>
                  <a:pt x="7370926" y="1807797"/>
                </a:cubicBezTo>
                <a:close/>
                <a:moveTo>
                  <a:pt x="5274025" y="1807797"/>
                </a:moveTo>
                <a:lnTo>
                  <a:pt x="5284614" y="1818386"/>
                </a:lnTo>
                <a:lnTo>
                  <a:pt x="5326977" y="1828978"/>
                </a:lnTo>
                <a:lnTo>
                  <a:pt x="5316386" y="1818386"/>
                </a:lnTo>
                <a:cubicBezTo>
                  <a:pt x="5309326" y="1818386"/>
                  <a:pt x="5304031" y="1816622"/>
                  <a:pt x="5300500" y="1813092"/>
                </a:cubicBezTo>
                <a:cubicBezTo>
                  <a:pt x="5296970" y="1809561"/>
                  <a:pt x="5293440" y="1807797"/>
                  <a:pt x="5289910" y="1807797"/>
                </a:cubicBezTo>
                <a:cubicBezTo>
                  <a:pt x="5286381" y="1807797"/>
                  <a:pt x="5284614" y="1807797"/>
                  <a:pt x="5284614" y="1807797"/>
                </a:cubicBezTo>
                <a:cubicBezTo>
                  <a:pt x="5277554" y="1807797"/>
                  <a:pt x="5274025" y="1807797"/>
                  <a:pt x="5274025" y="1807797"/>
                </a:cubicBezTo>
                <a:close/>
                <a:moveTo>
                  <a:pt x="4723324" y="1807797"/>
                </a:moveTo>
                <a:cubicBezTo>
                  <a:pt x="4716263" y="1807797"/>
                  <a:pt x="4710968" y="1809561"/>
                  <a:pt x="4707438" y="1813092"/>
                </a:cubicBezTo>
                <a:cubicBezTo>
                  <a:pt x="4703907" y="1816622"/>
                  <a:pt x="4705672" y="1818386"/>
                  <a:pt x="4712732" y="1818386"/>
                </a:cubicBezTo>
                <a:cubicBezTo>
                  <a:pt x="4719792" y="1825447"/>
                  <a:pt x="4723324" y="1825447"/>
                  <a:pt x="4723324" y="1818386"/>
                </a:cubicBezTo>
                <a:cubicBezTo>
                  <a:pt x="4723324" y="1818386"/>
                  <a:pt x="4723324" y="1814857"/>
                  <a:pt x="4723324" y="1807797"/>
                </a:cubicBezTo>
                <a:close/>
                <a:moveTo>
                  <a:pt x="3876090" y="1807797"/>
                </a:moveTo>
                <a:cubicBezTo>
                  <a:pt x="3883150" y="1821917"/>
                  <a:pt x="3890210" y="1825447"/>
                  <a:pt x="3897271" y="1818386"/>
                </a:cubicBezTo>
                <a:lnTo>
                  <a:pt x="3897271" y="1807797"/>
                </a:lnTo>
                <a:cubicBezTo>
                  <a:pt x="3890210" y="1807797"/>
                  <a:pt x="3886681" y="1807797"/>
                  <a:pt x="3886681" y="1807797"/>
                </a:cubicBezTo>
                <a:cubicBezTo>
                  <a:pt x="3879620" y="1807797"/>
                  <a:pt x="3876090" y="1807797"/>
                  <a:pt x="3876090" y="1807797"/>
                </a:cubicBezTo>
                <a:close/>
                <a:moveTo>
                  <a:pt x="7509924" y="1801177"/>
                </a:moveTo>
                <a:cubicBezTo>
                  <a:pt x="7507278" y="1800295"/>
                  <a:pt x="7505072" y="1800736"/>
                  <a:pt x="7503307" y="1802501"/>
                </a:cubicBezTo>
                <a:cubicBezTo>
                  <a:pt x="7499778" y="1806032"/>
                  <a:pt x="7487420" y="1807797"/>
                  <a:pt x="7466240" y="1807797"/>
                </a:cubicBezTo>
                <a:cubicBezTo>
                  <a:pt x="7459178" y="1807797"/>
                  <a:pt x="7455649" y="1807797"/>
                  <a:pt x="7455649" y="1807797"/>
                </a:cubicBezTo>
                <a:lnTo>
                  <a:pt x="7508601" y="1828978"/>
                </a:lnTo>
                <a:lnTo>
                  <a:pt x="7508601" y="1818386"/>
                </a:lnTo>
                <a:cubicBezTo>
                  <a:pt x="7508601" y="1811327"/>
                  <a:pt x="7512130" y="1807797"/>
                  <a:pt x="7519192" y="1807797"/>
                </a:cubicBezTo>
                <a:cubicBezTo>
                  <a:pt x="7515662" y="1804267"/>
                  <a:pt x="7512572" y="1802060"/>
                  <a:pt x="7509924" y="1801177"/>
                </a:cubicBezTo>
                <a:close/>
                <a:moveTo>
                  <a:pt x="7434468" y="1797205"/>
                </a:moveTo>
                <a:lnTo>
                  <a:pt x="7434468" y="1807797"/>
                </a:lnTo>
                <a:cubicBezTo>
                  <a:pt x="7434468" y="1807797"/>
                  <a:pt x="7437999" y="1807797"/>
                  <a:pt x="7445059" y="1807797"/>
                </a:cubicBezTo>
                <a:close/>
                <a:moveTo>
                  <a:pt x="7386812" y="1797205"/>
                </a:moveTo>
                <a:cubicBezTo>
                  <a:pt x="7383282" y="1797205"/>
                  <a:pt x="7381516" y="1800736"/>
                  <a:pt x="7381516" y="1807797"/>
                </a:cubicBezTo>
                <a:cubicBezTo>
                  <a:pt x="7381516" y="1814857"/>
                  <a:pt x="7385047" y="1818386"/>
                  <a:pt x="7392107" y="1818386"/>
                </a:cubicBezTo>
                <a:cubicBezTo>
                  <a:pt x="7392107" y="1818386"/>
                  <a:pt x="7393872" y="1816622"/>
                  <a:pt x="7397403" y="1813092"/>
                </a:cubicBezTo>
                <a:cubicBezTo>
                  <a:pt x="7400932" y="1809561"/>
                  <a:pt x="7402697" y="1807797"/>
                  <a:pt x="7402697" y="1807797"/>
                </a:cubicBezTo>
                <a:cubicBezTo>
                  <a:pt x="7402697" y="1800736"/>
                  <a:pt x="7399168" y="1797205"/>
                  <a:pt x="7392107" y="1797205"/>
                </a:cubicBezTo>
                <a:cubicBezTo>
                  <a:pt x="7392107" y="1797205"/>
                  <a:pt x="7390341" y="1797205"/>
                  <a:pt x="7386812" y="1797205"/>
                </a:cubicBezTo>
                <a:close/>
                <a:moveTo>
                  <a:pt x="7307384" y="1797205"/>
                </a:moveTo>
                <a:lnTo>
                  <a:pt x="7296793" y="1807797"/>
                </a:lnTo>
                <a:cubicBezTo>
                  <a:pt x="7296793" y="1807797"/>
                  <a:pt x="7296793" y="1811327"/>
                  <a:pt x="7296793" y="1818386"/>
                </a:cubicBezTo>
                <a:lnTo>
                  <a:pt x="7307384" y="1818386"/>
                </a:lnTo>
                <a:cubicBezTo>
                  <a:pt x="7307384" y="1811327"/>
                  <a:pt x="7310914" y="1807797"/>
                  <a:pt x="7317974" y="1807797"/>
                </a:cubicBezTo>
                <a:lnTo>
                  <a:pt x="7317974" y="1797205"/>
                </a:lnTo>
                <a:cubicBezTo>
                  <a:pt x="7310914" y="1797205"/>
                  <a:pt x="7307384" y="1797205"/>
                  <a:pt x="7307384" y="1797205"/>
                </a:cubicBezTo>
                <a:close/>
                <a:moveTo>
                  <a:pt x="4490334" y="1797205"/>
                </a:moveTo>
                <a:cubicBezTo>
                  <a:pt x="4476214" y="1804266"/>
                  <a:pt x="4476214" y="1811327"/>
                  <a:pt x="4490334" y="1818386"/>
                </a:cubicBezTo>
                <a:cubicBezTo>
                  <a:pt x="4497394" y="1818386"/>
                  <a:pt x="4500924" y="1818386"/>
                  <a:pt x="4500924" y="1818386"/>
                </a:cubicBezTo>
                <a:cubicBezTo>
                  <a:pt x="4500924" y="1811327"/>
                  <a:pt x="4500924" y="1807797"/>
                  <a:pt x="4500924" y="1807797"/>
                </a:cubicBezTo>
                <a:close/>
                <a:moveTo>
                  <a:pt x="2838230" y="1797205"/>
                </a:moveTo>
                <a:cubicBezTo>
                  <a:pt x="2845290" y="1804266"/>
                  <a:pt x="2857646" y="1809561"/>
                  <a:pt x="2875296" y="1813092"/>
                </a:cubicBezTo>
                <a:cubicBezTo>
                  <a:pt x="2892946" y="1816622"/>
                  <a:pt x="2908831" y="1821917"/>
                  <a:pt x="2922954" y="1828978"/>
                </a:cubicBezTo>
                <a:cubicBezTo>
                  <a:pt x="2937074" y="1836037"/>
                  <a:pt x="2947664" y="1843098"/>
                  <a:pt x="2954724" y="1850157"/>
                </a:cubicBezTo>
                <a:cubicBezTo>
                  <a:pt x="2968845" y="1850157"/>
                  <a:pt x="2990026" y="1857218"/>
                  <a:pt x="3018266" y="1871338"/>
                </a:cubicBezTo>
                <a:cubicBezTo>
                  <a:pt x="3025327" y="1878399"/>
                  <a:pt x="3035918" y="1883694"/>
                  <a:pt x="3050039" y="1887224"/>
                </a:cubicBezTo>
                <a:cubicBezTo>
                  <a:pt x="3064160" y="1890755"/>
                  <a:pt x="3071218" y="1892520"/>
                  <a:pt x="3071218" y="1892520"/>
                </a:cubicBezTo>
                <a:cubicBezTo>
                  <a:pt x="3085339" y="1899580"/>
                  <a:pt x="3102990" y="1908405"/>
                  <a:pt x="3124171" y="1918996"/>
                </a:cubicBezTo>
                <a:cubicBezTo>
                  <a:pt x="3145351" y="1929586"/>
                  <a:pt x="3155942" y="1934882"/>
                  <a:pt x="3155942" y="1934882"/>
                </a:cubicBezTo>
                <a:cubicBezTo>
                  <a:pt x="3155942" y="1941941"/>
                  <a:pt x="3145351" y="1941941"/>
                  <a:pt x="3124171" y="1934882"/>
                </a:cubicBezTo>
                <a:cubicBezTo>
                  <a:pt x="3074749" y="1906640"/>
                  <a:pt x="3039447" y="1892520"/>
                  <a:pt x="3018266" y="1892520"/>
                </a:cubicBezTo>
                <a:cubicBezTo>
                  <a:pt x="3018266" y="1892520"/>
                  <a:pt x="3011207" y="1888989"/>
                  <a:pt x="2997086" y="1881930"/>
                </a:cubicBezTo>
                <a:lnTo>
                  <a:pt x="2922954" y="1850157"/>
                </a:lnTo>
                <a:cubicBezTo>
                  <a:pt x="2887652" y="1836037"/>
                  <a:pt x="2870002" y="1828978"/>
                  <a:pt x="2870002" y="1828978"/>
                </a:cubicBezTo>
                <a:cubicBezTo>
                  <a:pt x="2862941" y="1828978"/>
                  <a:pt x="2857646" y="1827213"/>
                  <a:pt x="2854115" y="1823682"/>
                </a:cubicBezTo>
                <a:cubicBezTo>
                  <a:pt x="2850585" y="1820151"/>
                  <a:pt x="2845290" y="1818386"/>
                  <a:pt x="2838230" y="1818386"/>
                </a:cubicBezTo>
                <a:close/>
                <a:moveTo>
                  <a:pt x="4665738" y="1793896"/>
                </a:moveTo>
                <a:cubicBezTo>
                  <a:pt x="4663532" y="1794338"/>
                  <a:pt x="4661546" y="1795441"/>
                  <a:pt x="4659780" y="1797205"/>
                </a:cubicBezTo>
                <a:cubicBezTo>
                  <a:pt x="4652720" y="1804266"/>
                  <a:pt x="4652720" y="1809561"/>
                  <a:pt x="4659780" y="1813092"/>
                </a:cubicBezTo>
                <a:cubicBezTo>
                  <a:pt x="4666840" y="1816622"/>
                  <a:pt x="4670372" y="1814857"/>
                  <a:pt x="4670372" y="1807797"/>
                </a:cubicBezTo>
                <a:cubicBezTo>
                  <a:pt x="4670372" y="1807797"/>
                  <a:pt x="4672136" y="1807797"/>
                  <a:pt x="4675666" y="1807797"/>
                </a:cubicBezTo>
                <a:cubicBezTo>
                  <a:pt x="4679196" y="1807797"/>
                  <a:pt x="4680962" y="1811327"/>
                  <a:pt x="4680962" y="1818386"/>
                </a:cubicBezTo>
                <a:cubicBezTo>
                  <a:pt x="4695082" y="1818386"/>
                  <a:pt x="4702142" y="1818386"/>
                  <a:pt x="4702142" y="1818386"/>
                </a:cubicBezTo>
                <a:cubicBezTo>
                  <a:pt x="4702142" y="1818386"/>
                  <a:pt x="4698612" y="1814857"/>
                  <a:pt x="4691551" y="1807797"/>
                </a:cubicBezTo>
                <a:cubicBezTo>
                  <a:pt x="4680962" y="1797205"/>
                  <a:pt x="4672357" y="1792573"/>
                  <a:pt x="4665738" y="1793896"/>
                </a:cubicBezTo>
                <a:close/>
                <a:moveTo>
                  <a:pt x="7234574" y="1791911"/>
                </a:moveTo>
                <a:cubicBezTo>
                  <a:pt x="7235457" y="1791911"/>
                  <a:pt x="7236780" y="1793676"/>
                  <a:pt x="7238546" y="1797205"/>
                </a:cubicBezTo>
                <a:cubicBezTo>
                  <a:pt x="7242076" y="1804266"/>
                  <a:pt x="7240312" y="1804266"/>
                  <a:pt x="7233251" y="1797205"/>
                </a:cubicBezTo>
                <a:cubicBezTo>
                  <a:pt x="7233251" y="1793676"/>
                  <a:pt x="7233692" y="1791911"/>
                  <a:pt x="7234574" y="1791911"/>
                </a:cubicBezTo>
                <a:close/>
                <a:moveTo>
                  <a:pt x="7201480" y="1786615"/>
                </a:moveTo>
                <a:lnTo>
                  <a:pt x="7212070" y="1797205"/>
                </a:lnTo>
                <a:lnTo>
                  <a:pt x="7212070" y="1786615"/>
                </a:lnTo>
                <a:cubicBezTo>
                  <a:pt x="7212070" y="1786615"/>
                  <a:pt x="7208540" y="1786615"/>
                  <a:pt x="7201480" y="1786615"/>
                </a:cubicBezTo>
                <a:close/>
                <a:moveTo>
                  <a:pt x="5316386" y="1786615"/>
                </a:moveTo>
                <a:lnTo>
                  <a:pt x="5316386" y="1807797"/>
                </a:lnTo>
                <a:cubicBezTo>
                  <a:pt x="5330506" y="1807797"/>
                  <a:pt x="5341098" y="1807797"/>
                  <a:pt x="5348158" y="1807797"/>
                </a:cubicBezTo>
                <a:cubicBezTo>
                  <a:pt x="5341098" y="1807797"/>
                  <a:pt x="5337566" y="1804266"/>
                  <a:pt x="5337566" y="1797205"/>
                </a:cubicBezTo>
                <a:cubicBezTo>
                  <a:pt x="5337566" y="1790146"/>
                  <a:pt x="5334037" y="1786615"/>
                  <a:pt x="5326977" y="1786615"/>
                </a:cubicBezTo>
                <a:close/>
                <a:moveTo>
                  <a:pt x="3929042" y="1786615"/>
                </a:moveTo>
                <a:lnTo>
                  <a:pt x="3939633" y="1797205"/>
                </a:lnTo>
                <a:lnTo>
                  <a:pt x="3950223" y="1797205"/>
                </a:lnTo>
                <a:cubicBezTo>
                  <a:pt x="3950223" y="1790146"/>
                  <a:pt x="3948458" y="1786615"/>
                  <a:pt x="3944928" y="1786615"/>
                </a:cubicBezTo>
                <a:cubicBezTo>
                  <a:pt x="3941398" y="1786615"/>
                  <a:pt x="3936102" y="1786615"/>
                  <a:pt x="3929042" y="1786615"/>
                </a:cubicBezTo>
                <a:close/>
                <a:moveTo>
                  <a:pt x="3155942" y="1786615"/>
                </a:moveTo>
                <a:cubicBezTo>
                  <a:pt x="3163002" y="1786615"/>
                  <a:pt x="3168297" y="1790146"/>
                  <a:pt x="3171829" y="1797205"/>
                </a:cubicBezTo>
                <a:cubicBezTo>
                  <a:pt x="3175358" y="1804266"/>
                  <a:pt x="3175358" y="1807797"/>
                  <a:pt x="3171829" y="1807797"/>
                </a:cubicBezTo>
                <a:cubicBezTo>
                  <a:pt x="3168297" y="1807797"/>
                  <a:pt x="3163002" y="1807797"/>
                  <a:pt x="3155942" y="1807797"/>
                </a:cubicBezTo>
                <a:lnTo>
                  <a:pt x="3145351" y="1797205"/>
                </a:lnTo>
                <a:cubicBezTo>
                  <a:pt x="3138291" y="1797205"/>
                  <a:pt x="3141821" y="1793676"/>
                  <a:pt x="3155942" y="1786615"/>
                </a:cubicBezTo>
                <a:close/>
                <a:moveTo>
                  <a:pt x="7341802" y="1781320"/>
                </a:moveTo>
                <a:cubicBezTo>
                  <a:pt x="7340038" y="1781320"/>
                  <a:pt x="7339155" y="1783086"/>
                  <a:pt x="7339155" y="1786615"/>
                </a:cubicBezTo>
                <a:lnTo>
                  <a:pt x="7349745" y="1786615"/>
                </a:lnTo>
                <a:cubicBezTo>
                  <a:pt x="7346216" y="1783086"/>
                  <a:pt x="7343567" y="1781320"/>
                  <a:pt x="7341802" y="1781320"/>
                </a:cubicBezTo>
                <a:close/>
                <a:moveTo>
                  <a:pt x="7259726" y="1781320"/>
                </a:moveTo>
                <a:cubicBezTo>
                  <a:pt x="7256197" y="1781320"/>
                  <a:pt x="7250902" y="1783086"/>
                  <a:pt x="7243841" y="1786615"/>
                </a:cubicBezTo>
                <a:cubicBezTo>
                  <a:pt x="7229722" y="1786615"/>
                  <a:pt x="7222660" y="1786615"/>
                  <a:pt x="7222660" y="1786615"/>
                </a:cubicBezTo>
                <a:lnTo>
                  <a:pt x="7233251" y="1797205"/>
                </a:lnTo>
                <a:cubicBezTo>
                  <a:pt x="7226190" y="1797205"/>
                  <a:pt x="7222660" y="1800736"/>
                  <a:pt x="7222660" y="1807797"/>
                </a:cubicBezTo>
                <a:lnTo>
                  <a:pt x="7222660" y="1818386"/>
                </a:lnTo>
                <a:lnTo>
                  <a:pt x="7233251" y="1818386"/>
                </a:lnTo>
                <a:cubicBezTo>
                  <a:pt x="7240312" y="1818386"/>
                  <a:pt x="7249136" y="1816622"/>
                  <a:pt x="7259726" y="1813092"/>
                </a:cubicBezTo>
                <a:cubicBezTo>
                  <a:pt x="7270318" y="1809561"/>
                  <a:pt x="7273847" y="1806032"/>
                  <a:pt x="7270318" y="1802501"/>
                </a:cubicBezTo>
                <a:cubicBezTo>
                  <a:pt x="7266788" y="1798970"/>
                  <a:pt x="7265022" y="1793676"/>
                  <a:pt x="7265022" y="1786615"/>
                </a:cubicBezTo>
                <a:cubicBezTo>
                  <a:pt x="7265022" y="1783086"/>
                  <a:pt x="7263258" y="1781320"/>
                  <a:pt x="7259726" y="1781320"/>
                </a:cubicBezTo>
                <a:close/>
                <a:moveTo>
                  <a:pt x="7794542" y="1776026"/>
                </a:moveTo>
                <a:cubicBezTo>
                  <a:pt x="7787482" y="1776026"/>
                  <a:pt x="7783952" y="1777790"/>
                  <a:pt x="7783952" y="1781320"/>
                </a:cubicBezTo>
                <a:cubicBezTo>
                  <a:pt x="7783952" y="1784851"/>
                  <a:pt x="7785717" y="1786615"/>
                  <a:pt x="7789248" y="1786615"/>
                </a:cubicBezTo>
                <a:cubicBezTo>
                  <a:pt x="7792778" y="1786615"/>
                  <a:pt x="7794542" y="1783085"/>
                  <a:pt x="7794542" y="1776026"/>
                </a:cubicBezTo>
                <a:close/>
                <a:moveTo>
                  <a:pt x="7688638" y="1776026"/>
                </a:moveTo>
                <a:cubicBezTo>
                  <a:pt x="7688638" y="1776026"/>
                  <a:pt x="7688638" y="1779555"/>
                  <a:pt x="7688638" y="1786615"/>
                </a:cubicBezTo>
                <a:lnTo>
                  <a:pt x="7699230" y="1797205"/>
                </a:lnTo>
                <a:cubicBezTo>
                  <a:pt x="7706290" y="1790146"/>
                  <a:pt x="7709820" y="1784851"/>
                  <a:pt x="7709820" y="1781320"/>
                </a:cubicBezTo>
                <a:cubicBezTo>
                  <a:pt x="7709820" y="1777790"/>
                  <a:pt x="7706290" y="1776026"/>
                  <a:pt x="7699230" y="1776026"/>
                </a:cubicBezTo>
                <a:close/>
                <a:moveTo>
                  <a:pt x="7286203" y="1776026"/>
                </a:moveTo>
                <a:cubicBezTo>
                  <a:pt x="7286203" y="1776026"/>
                  <a:pt x="7282674" y="1779555"/>
                  <a:pt x="7275612" y="1786615"/>
                </a:cubicBezTo>
                <a:lnTo>
                  <a:pt x="7286203" y="1786615"/>
                </a:lnTo>
                <a:close/>
                <a:moveTo>
                  <a:pt x="5221073" y="1776026"/>
                </a:moveTo>
                <a:lnTo>
                  <a:pt x="5221073" y="1786615"/>
                </a:lnTo>
                <a:lnTo>
                  <a:pt x="5231662" y="1786615"/>
                </a:lnTo>
                <a:cubicBezTo>
                  <a:pt x="5231662" y="1779555"/>
                  <a:pt x="5228133" y="1776026"/>
                  <a:pt x="5221073" y="1776026"/>
                </a:cubicBezTo>
                <a:close/>
                <a:moveTo>
                  <a:pt x="4447972" y="1776026"/>
                </a:moveTo>
                <a:lnTo>
                  <a:pt x="4416202" y="1786615"/>
                </a:lnTo>
                <a:cubicBezTo>
                  <a:pt x="4416202" y="1793676"/>
                  <a:pt x="4430322" y="1793676"/>
                  <a:pt x="4458562" y="1786615"/>
                </a:cubicBezTo>
                <a:close/>
                <a:moveTo>
                  <a:pt x="3749004" y="1776026"/>
                </a:moveTo>
                <a:cubicBezTo>
                  <a:pt x="3749004" y="1783085"/>
                  <a:pt x="3749004" y="1786615"/>
                  <a:pt x="3749004" y="1786615"/>
                </a:cubicBezTo>
                <a:cubicBezTo>
                  <a:pt x="3749004" y="1786615"/>
                  <a:pt x="3747240" y="1786615"/>
                  <a:pt x="3743710" y="1786615"/>
                </a:cubicBezTo>
                <a:cubicBezTo>
                  <a:pt x="3740180" y="1786615"/>
                  <a:pt x="3738415" y="1784851"/>
                  <a:pt x="3738415" y="1781320"/>
                </a:cubicBezTo>
                <a:cubicBezTo>
                  <a:pt x="3738415" y="1777790"/>
                  <a:pt x="3741946" y="1776026"/>
                  <a:pt x="3749004" y="1776026"/>
                </a:cubicBezTo>
                <a:close/>
                <a:moveTo>
                  <a:pt x="3335979" y="1776026"/>
                </a:moveTo>
                <a:lnTo>
                  <a:pt x="3335979" y="1786615"/>
                </a:lnTo>
                <a:cubicBezTo>
                  <a:pt x="3328920" y="1786615"/>
                  <a:pt x="3327153" y="1788380"/>
                  <a:pt x="3330685" y="1791911"/>
                </a:cubicBezTo>
                <a:cubicBezTo>
                  <a:pt x="3334214" y="1795441"/>
                  <a:pt x="3339509" y="1797205"/>
                  <a:pt x="3346570" y="1797205"/>
                </a:cubicBezTo>
                <a:cubicBezTo>
                  <a:pt x="3353630" y="1804266"/>
                  <a:pt x="3360690" y="1807797"/>
                  <a:pt x="3367751" y="1807797"/>
                </a:cubicBezTo>
                <a:cubicBezTo>
                  <a:pt x="3374810" y="1807797"/>
                  <a:pt x="3378341" y="1804266"/>
                  <a:pt x="3378341" y="1797205"/>
                </a:cubicBezTo>
                <a:lnTo>
                  <a:pt x="3388931" y="1797205"/>
                </a:lnTo>
                <a:cubicBezTo>
                  <a:pt x="3388931" y="1804266"/>
                  <a:pt x="3395992" y="1804266"/>
                  <a:pt x="3410112" y="1797205"/>
                </a:cubicBezTo>
                <a:lnTo>
                  <a:pt x="3441882" y="1797205"/>
                </a:lnTo>
                <a:cubicBezTo>
                  <a:pt x="3448943" y="1804266"/>
                  <a:pt x="3456004" y="1807797"/>
                  <a:pt x="3463064" y="1807797"/>
                </a:cubicBezTo>
                <a:cubicBezTo>
                  <a:pt x="3498365" y="1821917"/>
                  <a:pt x="3519546" y="1832507"/>
                  <a:pt x="3526607" y="1839567"/>
                </a:cubicBezTo>
                <a:lnTo>
                  <a:pt x="3516016" y="1839567"/>
                </a:lnTo>
                <a:lnTo>
                  <a:pt x="3505426" y="1839567"/>
                </a:lnTo>
                <a:lnTo>
                  <a:pt x="3558378" y="1850157"/>
                </a:lnTo>
                <a:cubicBezTo>
                  <a:pt x="3572498" y="1843098"/>
                  <a:pt x="3607799" y="1853688"/>
                  <a:pt x="3664282" y="1881930"/>
                </a:cubicBezTo>
                <a:cubicBezTo>
                  <a:pt x="3671342" y="1881930"/>
                  <a:pt x="3680167" y="1883694"/>
                  <a:pt x="3690758" y="1887224"/>
                </a:cubicBezTo>
                <a:cubicBezTo>
                  <a:pt x="3701348" y="1890755"/>
                  <a:pt x="3706644" y="1892520"/>
                  <a:pt x="3706644" y="1892520"/>
                </a:cubicBezTo>
                <a:cubicBezTo>
                  <a:pt x="3763126" y="1899580"/>
                  <a:pt x="3801956" y="1913701"/>
                  <a:pt x="3823138" y="1934882"/>
                </a:cubicBezTo>
                <a:cubicBezTo>
                  <a:pt x="3830198" y="1934882"/>
                  <a:pt x="3840788" y="1936646"/>
                  <a:pt x="3854908" y="1940176"/>
                </a:cubicBezTo>
                <a:cubicBezTo>
                  <a:pt x="3869030" y="1943707"/>
                  <a:pt x="3876090" y="1941941"/>
                  <a:pt x="3876090" y="1934882"/>
                </a:cubicBezTo>
                <a:lnTo>
                  <a:pt x="3918452" y="1956063"/>
                </a:lnTo>
                <a:lnTo>
                  <a:pt x="3907860" y="1956063"/>
                </a:lnTo>
                <a:lnTo>
                  <a:pt x="3897271" y="1966653"/>
                </a:lnTo>
                <a:cubicBezTo>
                  <a:pt x="3911392" y="1966653"/>
                  <a:pt x="3921982" y="1966653"/>
                  <a:pt x="3929042" y="1966653"/>
                </a:cubicBezTo>
                <a:cubicBezTo>
                  <a:pt x="3936102" y="1966653"/>
                  <a:pt x="3939633" y="1968417"/>
                  <a:pt x="3939633" y="1971948"/>
                </a:cubicBezTo>
                <a:cubicBezTo>
                  <a:pt x="3939633" y="1975478"/>
                  <a:pt x="3946692" y="1979007"/>
                  <a:pt x="3960812" y="1982538"/>
                </a:cubicBezTo>
                <a:cubicBezTo>
                  <a:pt x="3974934" y="1986069"/>
                  <a:pt x="3981994" y="1987834"/>
                  <a:pt x="3981994" y="1987834"/>
                </a:cubicBezTo>
                <a:lnTo>
                  <a:pt x="4013765" y="1998424"/>
                </a:lnTo>
                <a:cubicBezTo>
                  <a:pt x="4027886" y="2012544"/>
                  <a:pt x="4042006" y="2019605"/>
                  <a:pt x="4056127" y="2019605"/>
                </a:cubicBezTo>
                <a:cubicBezTo>
                  <a:pt x="4091429" y="2026665"/>
                  <a:pt x="4116140" y="2033725"/>
                  <a:pt x="4130260" y="2040786"/>
                </a:cubicBezTo>
                <a:cubicBezTo>
                  <a:pt x="4137320" y="2047846"/>
                  <a:pt x="4147910" y="2051376"/>
                  <a:pt x="4162031" y="2051376"/>
                </a:cubicBezTo>
                <a:cubicBezTo>
                  <a:pt x="4176152" y="2051376"/>
                  <a:pt x="4183212" y="2049611"/>
                  <a:pt x="4183212" y="2046080"/>
                </a:cubicBezTo>
                <a:cubicBezTo>
                  <a:pt x="4183212" y="2042550"/>
                  <a:pt x="4186743" y="2040786"/>
                  <a:pt x="4193802" y="2040786"/>
                </a:cubicBezTo>
                <a:cubicBezTo>
                  <a:pt x="4200862" y="2040786"/>
                  <a:pt x="4206158" y="2040786"/>
                  <a:pt x="4209688" y="2040786"/>
                </a:cubicBezTo>
                <a:cubicBezTo>
                  <a:pt x="4213218" y="2040786"/>
                  <a:pt x="4214983" y="2040786"/>
                  <a:pt x="4214983" y="2040786"/>
                </a:cubicBezTo>
                <a:cubicBezTo>
                  <a:pt x="4222044" y="2040786"/>
                  <a:pt x="4225574" y="2044315"/>
                  <a:pt x="4225574" y="2051376"/>
                </a:cubicBezTo>
                <a:cubicBezTo>
                  <a:pt x="4225574" y="2058436"/>
                  <a:pt x="4227339" y="2063732"/>
                  <a:pt x="4230868" y="2067261"/>
                </a:cubicBezTo>
                <a:cubicBezTo>
                  <a:pt x="4234400" y="2070792"/>
                  <a:pt x="4239695" y="2072557"/>
                  <a:pt x="4246754" y="2072557"/>
                </a:cubicBezTo>
                <a:cubicBezTo>
                  <a:pt x="4253814" y="2072557"/>
                  <a:pt x="4260874" y="2076088"/>
                  <a:pt x="4267935" y="2083146"/>
                </a:cubicBezTo>
                <a:lnTo>
                  <a:pt x="4267935" y="2093738"/>
                </a:lnTo>
                <a:cubicBezTo>
                  <a:pt x="4260874" y="2086677"/>
                  <a:pt x="4246754" y="2083146"/>
                  <a:pt x="4225574" y="2083146"/>
                </a:cubicBezTo>
                <a:cubicBezTo>
                  <a:pt x="4204393" y="2076088"/>
                  <a:pt x="4183212" y="2069026"/>
                  <a:pt x="4162031" y="2061967"/>
                </a:cubicBezTo>
                <a:cubicBezTo>
                  <a:pt x="4154970" y="2061967"/>
                  <a:pt x="4144381" y="2058436"/>
                  <a:pt x="4130260" y="2051376"/>
                </a:cubicBezTo>
                <a:cubicBezTo>
                  <a:pt x="4116140" y="2044315"/>
                  <a:pt x="4103784" y="2039021"/>
                  <a:pt x="4093194" y="2035490"/>
                </a:cubicBezTo>
                <a:cubicBezTo>
                  <a:pt x="4082604" y="2031959"/>
                  <a:pt x="4070248" y="2028430"/>
                  <a:pt x="4056127" y="2024900"/>
                </a:cubicBezTo>
                <a:cubicBezTo>
                  <a:pt x="4042006" y="2021369"/>
                  <a:pt x="4027886" y="2019605"/>
                  <a:pt x="4013765" y="2019605"/>
                </a:cubicBezTo>
                <a:lnTo>
                  <a:pt x="3939633" y="1998424"/>
                </a:lnTo>
                <a:cubicBezTo>
                  <a:pt x="3925511" y="1998424"/>
                  <a:pt x="3914921" y="2001954"/>
                  <a:pt x="3907860" y="2009015"/>
                </a:cubicBezTo>
                <a:cubicBezTo>
                  <a:pt x="3900802" y="2009015"/>
                  <a:pt x="3890210" y="2005484"/>
                  <a:pt x="3876090" y="1998424"/>
                </a:cubicBezTo>
                <a:cubicBezTo>
                  <a:pt x="3861969" y="1998424"/>
                  <a:pt x="3853144" y="1996659"/>
                  <a:pt x="3849614" y="1993128"/>
                </a:cubicBezTo>
                <a:cubicBezTo>
                  <a:pt x="3846084" y="1989598"/>
                  <a:pt x="3844319" y="1987834"/>
                  <a:pt x="3844319" y="1987834"/>
                </a:cubicBezTo>
                <a:lnTo>
                  <a:pt x="3833728" y="1977242"/>
                </a:lnTo>
                <a:lnTo>
                  <a:pt x="3812548" y="1966653"/>
                </a:lnTo>
                <a:lnTo>
                  <a:pt x="3780776" y="1956063"/>
                </a:lnTo>
                <a:cubicBezTo>
                  <a:pt x="3780776" y="1963122"/>
                  <a:pt x="3784306" y="1966653"/>
                  <a:pt x="3791367" y="1966653"/>
                </a:cubicBezTo>
                <a:cubicBezTo>
                  <a:pt x="3791367" y="1966653"/>
                  <a:pt x="3793132" y="1968417"/>
                  <a:pt x="3796662" y="1971948"/>
                </a:cubicBezTo>
                <a:cubicBezTo>
                  <a:pt x="3800192" y="1975478"/>
                  <a:pt x="3805488" y="1977242"/>
                  <a:pt x="3812548" y="1977242"/>
                </a:cubicBezTo>
                <a:cubicBezTo>
                  <a:pt x="3819607" y="1977242"/>
                  <a:pt x="3823138" y="1980773"/>
                  <a:pt x="3823138" y="1987834"/>
                </a:cubicBezTo>
                <a:cubicBezTo>
                  <a:pt x="3823138" y="1994894"/>
                  <a:pt x="3823138" y="1998424"/>
                  <a:pt x="3823138" y="1998424"/>
                </a:cubicBezTo>
                <a:lnTo>
                  <a:pt x="3801956" y="1998424"/>
                </a:lnTo>
                <a:lnTo>
                  <a:pt x="3749004" y="1956063"/>
                </a:lnTo>
                <a:lnTo>
                  <a:pt x="3717234" y="1934882"/>
                </a:lnTo>
                <a:cubicBezTo>
                  <a:pt x="3717234" y="1934882"/>
                  <a:pt x="3713703" y="1934882"/>
                  <a:pt x="3706644" y="1934882"/>
                </a:cubicBezTo>
                <a:cubicBezTo>
                  <a:pt x="3699584" y="1934882"/>
                  <a:pt x="3696052" y="1931351"/>
                  <a:pt x="3696052" y="1924290"/>
                </a:cubicBezTo>
                <a:lnTo>
                  <a:pt x="3685463" y="1924290"/>
                </a:lnTo>
                <a:cubicBezTo>
                  <a:pt x="3678402" y="1917231"/>
                  <a:pt x="3658986" y="1908405"/>
                  <a:pt x="3627215" y="1897815"/>
                </a:cubicBezTo>
                <a:cubicBezTo>
                  <a:pt x="3595444" y="1887224"/>
                  <a:pt x="3568968" y="1881930"/>
                  <a:pt x="3547788" y="1881930"/>
                </a:cubicBezTo>
                <a:cubicBezTo>
                  <a:pt x="3540728" y="1874869"/>
                  <a:pt x="3526607" y="1867809"/>
                  <a:pt x="3505426" y="1860749"/>
                </a:cubicBezTo>
                <a:cubicBezTo>
                  <a:pt x="3484244" y="1853688"/>
                  <a:pt x="3463064" y="1846628"/>
                  <a:pt x="3441882" y="1839567"/>
                </a:cubicBezTo>
                <a:cubicBezTo>
                  <a:pt x="3350099" y="1811327"/>
                  <a:pt x="3300678" y="1797205"/>
                  <a:pt x="3293618" y="1797205"/>
                </a:cubicBezTo>
                <a:close/>
                <a:moveTo>
                  <a:pt x="7709820" y="1765434"/>
                </a:moveTo>
                <a:cubicBezTo>
                  <a:pt x="7709820" y="1765434"/>
                  <a:pt x="7713348" y="1768965"/>
                  <a:pt x="7720409" y="1776026"/>
                </a:cubicBezTo>
                <a:lnTo>
                  <a:pt x="7741590" y="1765434"/>
                </a:lnTo>
                <a:close/>
                <a:moveTo>
                  <a:pt x="6555464" y="1765434"/>
                </a:moveTo>
                <a:lnTo>
                  <a:pt x="6544874" y="1776026"/>
                </a:lnTo>
                <a:cubicBezTo>
                  <a:pt x="6558994" y="1776026"/>
                  <a:pt x="6566054" y="1776026"/>
                  <a:pt x="6566054" y="1776026"/>
                </a:cubicBezTo>
                <a:close/>
                <a:moveTo>
                  <a:pt x="5231662" y="1765434"/>
                </a:moveTo>
                <a:cubicBezTo>
                  <a:pt x="5231662" y="1772495"/>
                  <a:pt x="5235194" y="1776026"/>
                  <a:pt x="5242254" y="1776026"/>
                </a:cubicBezTo>
                <a:lnTo>
                  <a:pt x="5242254" y="1765434"/>
                </a:lnTo>
                <a:close/>
                <a:moveTo>
                  <a:pt x="3060629" y="1765434"/>
                </a:moveTo>
                <a:cubicBezTo>
                  <a:pt x="3067689" y="1765434"/>
                  <a:pt x="3071218" y="1767199"/>
                  <a:pt x="3071218" y="1770730"/>
                </a:cubicBezTo>
                <a:cubicBezTo>
                  <a:pt x="3071218" y="1774261"/>
                  <a:pt x="3067689" y="1776026"/>
                  <a:pt x="3060629" y="1776026"/>
                </a:cubicBezTo>
                <a:close/>
                <a:moveTo>
                  <a:pt x="5146940" y="1754845"/>
                </a:moveTo>
                <a:lnTo>
                  <a:pt x="5146940" y="1765434"/>
                </a:lnTo>
                <a:cubicBezTo>
                  <a:pt x="5146940" y="1765434"/>
                  <a:pt x="5154000" y="1761905"/>
                  <a:pt x="5168121" y="1754845"/>
                </a:cubicBezTo>
                <a:close/>
                <a:moveTo>
                  <a:pt x="4575058" y="1754845"/>
                </a:moveTo>
                <a:lnTo>
                  <a:pt x="4564468" y="1765434"/>
                </a:lnTo>
                <a:lnTo>
                  <a:pt x="4564468" y="1776026"/>
                </a:lnTo>
                <a:cubicBezTo>
                  <a:pt x="4564468" y="1776026"/>
                  <a:pt x="4566232" y="1776026"/>
                  <a:pt x="4569762" y="1776026"/>
                </a:cubicBezTo>
                <a:cubicBezTo>
                  <a:pt x="4573292" y="1776026"/>
                  <a:pt x="4578587" y="1776026"/>
                  <a:pt x="4585647" y="1776026"/>
                </a:cubicBezTo>
                <a:cubicBezTo>
                  <a:pt x="4585647" y="1783085"/>
                  <a:pt x="4590943" y="1788380"/>
                  <a:pt x="4601532" y="1791911"/>
                </a:cubicBezTo>
                <a:cubicBezTo>
                  <a:pt x="4612124" y="1795441"/>
                  <a:pt x="4620949" y="1797205"/>
                  <a:pt x="4628010" y="1797205"/>
                </a:cubicBezTo>
                <a:cubicBezTo>
                  <a:pt x="4635070" y="1797205"/>
                  <a:pt x="4640366" y="1797205"/>
                  <a:pt x="4643895" y="1797205"/>
                </a:cubicBezTo>
                <a:cubicBezTo>
                  <a:pt x="4647424" y="1797205"/>
                  <a:pt x="4649190" y="1793676"/>
                  <a:pt x="4649190" y="1786615"/>
                </a:cubicBezTo>
                <a:cubicBezTo>
                  <a:pt x="4649190" y="1779555"/>
                  <a:pt x="4643895" y="1774261"/>
                  <a:pt x="4633305" y="1770730"/>
                </a:cubicBezTo>
                <a:cubicBezTo>
                  <a:pt x="4622714" y="1767199"/>
                  <a:pt x="4610359" y="1765434"/>
                  <a:pt x="4596238" y="1765434"/>
                </a:cubicBezTo>
                <a:cubicBezTo>
                  <a:pt x="4589178" y="1765434"/>
                  <a:pt x="4585647" y="1763670"/>
                  <a:pt x="4585647" y="1760140"/>
                </a:cubicBezTo>
                <a:cubicBezTo>
                  <a:pt x="4585647" y="1756609"/>
                  <a:pt x="4582118" y="1754845"/>
                  <a:pt x="4575058" y="1754845"/>
                </a:cubicBezTo>
                <a:close/>
                <a:moveTo>
                  <a:pt x="4379134" y="1754845"/>
                </a:moveTo>
                <a:cubicBezTo>
                  <a:pt x="4375605" y="1754845"/>
                  <a:pt x="4373839" y="1756609"/>
                  <a:pt x="4373839" y="1760140"/>
                </a:cubicBezTo>
                <a:cubicBezTo>
                  <a:pt x="4373839" y="1763670"/>
                  <a:pt x="4377370" y="1767199"/>
                  <a:pt x="4384430" y="1770730"/>
                </a:cubicBezTo>
                <a:cubicBezTo>
                  <a:pt x="4391490" y="1774261"/>
                  <a:pt x="4396785" y="1774261"/>
                  <a:pt x="4400316" y="1770730"/>
                </a:cubicBezTo>
                <a:cubicBezTo>
                  <a:pt x="4403846" y="1767199"/>
                  <a:pt x="4405610" y="1765434"/>
                  <a:pt x="4405610" y="1765434"/>
                </a:cubicBezTo>
                <a:cubicBezTo>
                  <a:pt x="4405610" y="1765434"/>
                  <a:pt x="4403846" y="1765434"/>
                  <a:pt x="4400316" y="1765434"/>
                </a:cubicBezTo>
                <a:cubicBezTo>
                  <a:pt x="4396785" y="1765434"/>
                  <a:pt x="4393256" y="1763670"/>
                  <a:pt x="4389724" y="1760140"/>
                </a:cubicBezTo>
                <a:cubicBezTo>
                  <a:pt x="4386195" y="1756609"/>
                  <a:pt x="4382664" y="1754845"/>
                  <a:pt x="4379134" y="1754845"/>
                </a:cubicBezTo>
                <a:close/>
                <a:moveTo>
                  <a:pt x="4331478" y="1754845"/>
                </a:moveTo>
                <a:lnTo>
                  <a:pt x="4352658" y="1765434"/>
                </a:lnTo>
                <a:lnTo>
                  <a:pt x="4352658" y="1754845"/>
                </a:lnTo>
                <a:close/>
                <a:moveTo>
                  <a:pt x="7667457" y="1744253"/>
                </a:moveTo>
                <a:lnTo>
                  <a:pt x="7656867" y="1754845"/>
                </a:lnTo>
                <a:lnTo>
                  <a:pt x="7667457" y="1754845"/>
                </a:lnTo>
                <a:lnTo>
                  <a:pt x="7678048" y="1765434"/>
                </a:lnTo>
                <a:lnTo>
                  <a:pt x="7699230" y="1765434"/>
                </a:lnTo>
                <a:lnTo>
                  <a:pt x="7688638" y="1754845"/>
                </a:lnTo>
                <a:cubicBezTo>
                  <a:pt x="7688638" y="1754845"/>
                  <a:pt x="7686874" y="1753080"/>
                  <a:pt x="7683344" y="1749549"/>
                </a:cubicBezTo>
                <a:cubicBezTo>
                  <a:pt x="7679813" y="1746018"/>
                  <a:pt x="7674519" y="1744253"/>
                  <a:pt x="7667457" y="1744253"/>
                </a:cubicBezTo>
                <a:close/>
                <a:moveTo>
                  <a:pt x="7455649" y="1744253"/>
                </a:moveTo>
                <a:cubicBezTo>
                  <a:pt x="7448588" y="1744253"/>
                  <a:pt x="7443293" y="1746018"/>
                  <a:pt x="7439764" y="1749549"/>
                </a:cubicBezTo>
                <a:cubicBezTo>
                  <a:pt x="7436234" y="1753080"/>
                  <a:pt x="7436234" y="1756609"/>
                  <a:pt x="7439764" y="1760140"/>
                </a:cubicBezTo>
                <a:cubicBezTo>
                  <a:pt x="7443293" y="1763670"/>
                  <a:pt x="7446824" y="1765434"/>
                  <a:pt x="7450355" y="1765434"/>
                </a:cubicBezTo>
                <a:cubicBezTo>
                  <a:pt x="7453884" y="1765434"/>
                  <a:pt x="7455649" y="1761905"/>
                  <a:pt x="7455649" y="1754845"/>
                </a:cubicBezTo>
                <a:close/>
                <a:moveTo>
                  <a:pt x="7222660" y="1744253"/>
                </a:moveTo>
                <a:cubicBezTo>
                  <a:pt x="7215600" y="1744253"/>
                  <a:pt x="7208540" y="1747784"/>
                  <a:pt x="7201480" y="1754845"/>
                </a:cubicBezTo>
                <a:lnTo>
                  <a:pt x="7159118" y="1754845"/>
                </a:lnTo>
                <a:cubicBezTo>
                  <a:pt x="7159118" y="1754845"/>
                  <a:pt x="7152058" y="1754845"/>
                  <a:pt x="7137937" y="1754845"/>
                </a:cubicBezTo>
                <a:lnTo>
                  <a:pt x="7116756" y="1754845"/>
                </a:lnTo>
                <a:cubicBezTo>
                  <a:pt x="7116756" y="1761905"/>
                  <a:pt x="7113226" y="1765434"/>
                  <a:pt x="7106166" y="1765434"/>
                </a:cubicBezTo>
                <a:lnTo>
                  <a:pt x="7106166" y="1776026"/>
                </a:lnTo>
                <a:cubicBezTo>
                  <a:pt x="7113226" y="1776026"/>
                  <a:pt x="7118522" y="1774261"/>
                  <a:pt x="7122052" y="1770730"/>
                </a:cubicBezTo>
                <a:cubicBezTo>
                  <a:pt x="7125581" y="1767199"/>
                  <a:pt x="7134408" y="1765434"/>
                  <a:pt x="7148526" y="1765434"/>
                </a:cubicBezTo>
                <a:lnTo>
                  <a:pt x="7159118" y="1776026"/>
                </a:lnTo>
                <a:lnTo>
                  <a:pt x="7159118" y="1786615"/>
                </a:lnTo>
                <a:cubicBezTo>
                  <a:pt x="7166178" y="1786615"/>
                  <a:pt x="7171474" y="1784851"/>
                  <a:pt x="7175004" y="1781320"/>
                </a:cubicBezTo>
                <a:cubicBezTo>
                  <a:pt x="7178533" y="1777790"/>
                  <a:pt x="7182064" y="1776026"/>
                  <a:pt x="7185593" y="1776026"/>
                </a:cubicBezTo>
                <a:cubicBezTo>
                  <a:pt x="7189122" y="1776026"/>
                  <a:pt x="7190889" y="1779555"/>
                  <a:pt x="7190889" y="1786615"/>
                </a:cubicBezTo>
                <a:cubicBezTo>
                  <a:pt x="7190889" y="1793676"/>
                  <a:pt x="7192655" y="1793676"/>
                  <a:pt x="7196184" y="1786615"/>
                </a:cubicBezTo>
                <a:cubicBezTo>
                  <a:pt x="7199714" y="1779555"/>
                  <a:pt x="7201480" y="1776026"/>
                  <a:pt x="7201480" y="1776026"/>
                </a:cubicBezTo>
                <a:lnTo>
                  <a:pt x="7212070" y="1776026"/>
                </a:lnTo>
                <a:cubicBezTo>
                  <a:pt x="7212070" y="1776026"/>
                  <a:pt x="7213836" y="1776026"/>
                  <a:pt x="7217366" y="1776026"/>
                </a:cubicBezTo>
                <a:cubicBezTo>
                  <a:pt x="7220895" y="1776026"/>
                  <a:pt x="7219130" y="1772495"/>
                  <a:pt x="7212070" y="1765434"/>
                </a:cubicBezTo>
                <a:cubicBezTo>
                  <a:pt x="7212070" y="1758374"/>
                  <a:pt x="7212070" y="1754845"/>
                  <a:pt x="7212070" y="1754845"/>
                </a:cubicBezTo>
                <a:close/>
                <a:moveTo>
                  <a:pt x="4744504" y="1744253"/>
                </a:moveTo>
                <a:cubicBezTo>
                  <a:pt x="4744504" y="1751314"/>
                  <a:pt x="4748034" y="1754845"/>
                  <a:pt x="4755094" y="1754845"/>
                </a:cubicBezTo>
                <a:lnTo>
                  <a:pt x="4755094" y="1744253"/>
                </a:lnTo>
                <a:close/>
                <a:moveTo>
                  <a:pt x="3902566" y="1744253"/>
                </a:moveTo>
                <a:cubicBezTo>
                  <a:pt x="3899036" y="1744253"/>
                  <a:pt x="3897271" y="1747784"/>
                  <a:pt x="3897271" y="1754845"/>
                </a:cubicBezTo>
                <a:cubicBezTo>
                  <a:pt x="3897271" y="1754845"/>
                  <a:pt x="3900802" y="1754845"/>
                  <a:pt x="3907860" y="1754845"/>
                </a:cubicBezTo>
                <a:cubicBezTo>
                  <a:pt x="3907860" y="1747784"/>
                  <a:pt x="3906096" y="1744253"/>
                  <a:pt x="3902566" y="1744253"/>
                </a:cubicBezTo>
                <a:close/>
                <a:moveTo>
                  <a:pt x="8069894" y="1733663"/>
                </a:moveTo>
                <a:lnTo>
                  <a:pt x="8101664" y="1733663"/>
                </a:lnTo>
                <a:lnTo>
                  <a:pt x="8080483" y="1744253"/>
                </a:lnTo>
                <a:cubicBezTo>
                  <a:pt x="8073423" y="1744253"/>
                  <a:pt x="8069894" y="1740724"/>
                  <a:pt x="8069894" y="1733663"/>
                </a:cubicBezTo>
                <a:close/>
                <a:moveTo>
                  <a:pt x="7625096" y="1733663"/>
                </a:moveTo>
                <a:lnTo>
                  <a:pt x="7614505" y="1744253"/>
                </a:lnTo>
                <a:cubicBezTo>
                  <a:pt x="7621567" y="1744253"/>
                  <a:pt x="7625096" y="1744253"/>
                  <a:pt x="7625096" y="1744253"/>
                </a:cubicBezTo>
                <a:cubicBezTo>
                  <a:pt x="7632156" y="1744253"/>
                  <a:pt x="7635686" y="1742489"/>
                  <a:pt x="7635686" y="1738959"/>
                </a:cubicBezTo>
                <a:cubicBezTo>
                  <a:pt x="7635686" y="1735428"/>
                  <a:pt x="7632156" y="1733663"/>
                  <a:pt x="7625096" y="1733663"/>
                </a:cubicBezTo>
                <a:close/>
                <a:moveTo>
                  <a:pt x="7529782" y="1733663"/>
                </a:moveTo>
                <a:cubicBezTo>
                  <a:pt x="7522722" y="1733663"/>
                  <a:pt x="7522722" y="1737194"/>
                  <a:pt x="7529782" y="1744253"/>
                </a:cubicBezTo>
                <a:cubicBezTo>
                  <a:pt x="7529782" y="1744253"/>
                  <a:pt x="7529782" y="1747784"/>
                  <a:pt x="7529782" y="1754845"/>
                </a:cubicBezTo>
                <a:lnTo>
                  <a:pt x="7540374" y="1754845"/>
                </a:lnTo>
                <a:cubicBezTo>
                  <a:pt x="7547434" y="1754845"/>
                  <a:pt x="7552730" y="1754845"/>
                  <a:pt x="7556259" y="1754845"/>
                </a:cubicBezTo>
                <a:cubicBezTo>
                  <a:pt x="7559788" y="1754845"/>
                  <a:pt x="7561553" y="1758374"/>
                  <a:pt x="7561553" y="1765434"/>
                </a:cubicBezTo>
                <a:cubicBezTo>
                  <a:pt x="7561553" y="1765434"/>
                  <a:pt x="7565082" y="1765434"/>
                  <a:pt x="7572144" y="1765434"/>
                </a:cubicBezTo>
                <a:cubicBezTo>
                  <a:pt x="7579204" y="1765434"/>
                  <a:pt x="7579204" y="1761905"/>
                  <a:pt x="7572144" y="1754845"/>
                </a:cubicBezTo>
                <a:cubicBezTo>
                  <a:pt x="7572144" y="1754845"/>
                  <a:pt x="7570378" y="1753080"/>
                  <a:pt x="7566848" y="1749549"/>
                </a:cubicBezTo>
                <a:cubicBezTo>
                  <a:pt x="7563319" y="1746018"/>
                  <a:pt x="7561553" y="1744253"/>
                  <a:pt x="7561553" y="1744253"/>
                </a:cubicBezTo>
                <a:cubicBezTo>
                  <a:pt x="7554492" y="1744253"/>
                  <a:pt x="7549197" y="1742489"/>
                  <a:pt x="7545668" y="1738959"/>
                </a:cubicBezTo>
                <a:cubicBezTo>
                  <a:pt x="7542138" y="1735428"/>
                  <a:pt x="7536842" y="1733663"/>
                  <a:pt x="7529782" y="1733663"/>
                </a:cubicBezTo>
                <a:close/>
                <a:moveTo>
                  <a:pt x="7498011" y="1733663"/>
                </a:moveTo>
                <a:cubicBezTo>
                  <a:pt x="7490951" y="1733663"/>
                  <a:pt x="7483890" y="1737194"/>
                  <a:pt x="7476830" y="1744253"/>
                </a:cubicBezTo>
                <a:cubicBezTo>
                  <a:pt x="7469770" y="1751314"/>
                  <a:pt x="7469770" y="1754845"/>
                  <a:pt x="7476830" y="1754845"/>
                </a:cubicBezTo>
                <a:cubicBezTo>
                  <a:pt x="7483890" y="1761905"/>
                  <a:pt x="7494482" y="1761905"/>
                  <a:pt x="7508601" y="1754845"/>
                </a:cubicBezTo>
                <a:cubicBezTo>
                  <a:pt x="7515663" y="1747784"/>
                  <a:pt x="7517426" y="1742489"/>
                  <a:pt x="7513896" y="1738959"/>
                </a:cubicBezTo>
                <a:cubicBezTo>
                  <a:pt x="7510367" y="1735428"/>
                  <a:pt x="7505072" y="1733663"/>
                  <a:pt x="7498011" y="1733663"/>
                </a:cubicBezTo>
                <a:close/>
                <a:moveTo>
                  <a:pt x="7169708" y="1733663"/>
                </a:moveTo>
                <a:cubicBezTo>
                  <a:pt x="7162648" y="1733663"/>
                  <a:pt x="7159118" y="1737194"/>
                  <a:pt x="7159118" y="1744253"/>
                </a:cubicBezTo>
                <a:lnTo>
                  <a:pt x="7169708" y="1744253"/>
                </a:lnTo>
                <a:close/>
                <a:moveTo>
                  <a:pt x="5104578" y="1733663"/>
                </a:moveTo>
                <a:cubicBezTo>
                  <a:pt x="5104578" y="1747784"/>
                  <a:pt x="5108108" y="1751314"/>
                  <a:pt x="5115169" y="1744253"/>
                </a:cubicBezTo>
                <a:cubicBezTo>
                  <a:pt x="5115169" y="1737194"/>
                  <a:pt x="5111638" y="1733663"/>
                  <a:pt x="5104578" y="1733663"/>
                </a:cubicBezTo>
                <a:close/>
                <a:moveTo>
                  <a:pt x="4278526" y="1733663"/>
                </a:moveTo>
                <a:cubicBezTo>
                  <a:pt x="4285585" y="1733663"/>
                  <a:pt x="4289116" y="1733663"/>
                  <a:pt x="4289116" y="1733663"/>
                </a:cubicBezTo>
                <a:lnTo>
                  <a:pt x="4289116" y="1744253"/>
                </a:lnTo>
                <a:cubicBezTo>
                  <a:pt x="4282056" y="1744253"/>
                  <a:pt x="4278526" y="1740724"/>
                  <a:pt x="4278526" y="1733663"/>
                </a:cubicBezTo>
                <a:close/>
                <a:moveTo>
                  <a:pt x="3918452" y="1733663"/>
                </a:moveTo>
                <a:lnTo>
                  <a:pt x="3918452" y="1744253"/>
                </a:lnTo>
                <a:cubicBezTo>
                  <a:pt x="3918452" y="1751314"/>
                  <a:pt x="3921982" y="1754845"/>
                  <a:pt x="3929042" y="1754845"/>
                </a:cubicBezTo>
                <a:cubicBezTo>
                  <a:pt x="3929042" y="1754845"/>
                  <a:pt x="3929042" y="1751314"/>
                  <a:pt x="3929042" y="1744253"/>
                </a:cubicBezTo>
                <a:cubicBezTo>
                  <a:pt x="3921982" y="1737194"/>
                  <a:pt x="3918452" y="1733663"/>
                  <a:pt x="3918452" y="1733663"/>
                </a:cubicBezTo>
                <a:close/>
                <a:moveTo>
                  <a:pt x="3664282" y="1733663"/>
                </a:moveTo>
                <a:lnTo>
                  <a:pt x="3674872" y="1733663"/>
                </a:lnTo>
                <a:cubicBezTo>
                  <a:pt x="3674872" y="1733663"/>
                  <a:pt x="3676636" y="1733663"/>
                  <a:pt x="3680167" y="1733663"/>
                </a:cubicBezTo>
                <a:cubicBezTo>
                  <a:pt x="3683698" y="1733663"/>
                  <a:pt x="3685463" y="1737194"/>
                  <a:pt x="3685463" y="1744253"/>
                </a:cubicBezTo>
                <a:lnTo>
                  <a:pt x="3674872" y="1744253"/>
                </a:lnTo>
                <a:close/>
                <a:moveTo>
                  <a:pt x="3177123" y="1733663"/>
                </a:moveTo>
                <a:cubicBezTo>
                  <a:pt x="3184183" y="1733663"/>
                  <a:pt x="3187714" y="1737194"/>
                  <a:pt x="3187714" y="1744253"/>
                </a:cubicBezTo>
                <a:lnTo>
                  <a:pt x="3177123" y="1744253"/>
                </a:lnTo>
                <a:close/>
                <a:moveTo>
                  <a:pt x="8101664" y="1723074"/>
                </a:moveTo>
                <a:cubicBezTo>
                  <a:pt x="8115785" y="1723074"/>
                  <a:pt x="8129906" y="1726603"/>
                  <a:pt x="8144027" y="1733663"/>
                </a:cubicBezTo>
                <a:cubicBezTo>
                  <a:pt x="8129906" y="1733663"/>
                  <a:pt x="8122846" y="1733663"/>
                  <a:pt x="8122846" y="1733663"/>
                </a:cubicBezTo>
                <a:close/>
                <a:moveTo>
                  <a:pt x="7974579" y="1723074"/>
                </a:moveTo>
                <a:lnTo>
                  <a:pt x="7985171" y="1733663"/>
                </a:lnTo>
                <a:cubicBezTo>
                  <a:pt x="7985171" y="1733663"/>
                  <a:pt x="7981640" y="1733663"/>
                  <a:pt x="7974579" y="1733663"/>
                </a:cubicBezTo>
                <a:close/>
                <a:moveTo>
                  <a:pt x="5740002" y="1723074"/>
                </a:moveTo>
                <a:lnTo>
                  <a:pt x="5740002" y="1733663"/>
                </a:lnTo>
                <a:lnTo>
                  <a:pt x="5750593" y="1733663"/>
                </a:lnTo>
                <a:cubicBezTo>
                  <a:pt x="5750593" y="1733663"/>
                  <a:pt x="5750593" y="1731899"/>
                  <a:pt x="5750593" y="1728368"/>
                </a:cubicBezTo>
                <a:cubicBezTo>
                  <a:pt x="5750593" y="1724838"/>
                  <a:pt x="5747064" y="1723074"/>
                  <a:pt x="5740002" y="1723074"/>
                </a:cubicBezTo>
                <a:close/>
                <a:moveTo>
                  <a:pt x="4267935" y="1723074"/>
                </a:moveTo>
                <a:cubicBezTo>
                  <a:pt x="4267935" y="1730133"/>
                  <a:pt x="4266170" y="1735428"/>
                  <a:pt x="4262640" y="1738959"/>
                </a:cubicBezTo>
                <a:cubicBezTo>
                  <a:pt x="4259110" y="1742489"/>
                  <a:pt x="4260874" y="1744253"/>
                  <a:pt x="4267935" y="1744253"/>
                </a:cubicBezTo>
                <a:lnTo>
                  <a:pt x="4289116" y="1744253"/>
                </a:lnTo>
                <a:lnTo>
                  <a:pt x="4299706" y="1744253"/>
                </a:lnTo>
                <a:cubicBezTo>
                  <a:pt x="4299706" y="1751314"/>
                  <a:pt x="4303237" y="1754845"/>
                  <a:pt x="4310297" y="1754845"/>
                </a:cubicBezTo>
                <a:cubicBezTo>
                  <a:pt x="4310297" y="1754845"/>
                  <a:pt x="4313826" y="1751314"/>
                  <a:pt x="4320887" y="1744253"/>
                </a:cubicBezTo>
                <a:cubicBezTo>
                  <a:pt x="4327948" y="1744253"/>
                  <a:pt x="4327948" y="1742489"/>
                  <a:pt x="4320887" y="1738959"/>
                </a:cubicBezTo>
                <a:cubicBezTo>
                  <a:pt x="4313826" y="1735428"/>
                  <a:pt x="4306766" y="1730133"/>
                  <a:pt x="4299706" y="1723074"/>
                </a:cubicBezTo>
                <a:close/>
                <a:moveTo>
                  <a:pt x="4225574" y="1723074"/>
                </a:moveTo>
                <a:lnTo>
                  <a:pt x="4225574" y="1733663"/>
                </a:lnTo>
                <a:cubicBezTo>
                  <a:pt x="4232633" y="1733663"/>
                  <a:pt x="4237929" y="1733663"/>
                  <a:pt x="4241460" y="1733663"/>
                </a:cubicBezTo>
                <a:cubicBezTo>
                  <a:pt x="4244989" y="1733663"/>
                  <a:pt x="4246754" y="1733663"/>
                  <a:pt x="4246754" y="1733663"/>
                </a:cubicBezTo>
                <a:cubicBezTo>
                  <a:pt x="4246754" y="1733663"/>
                  <a:pt x="4244989" y="1731899"/>
                  <a:pt x="4241460" y="1728368"/>
                </a:cubicBezTo>
                <a:cubicBezTo>
                  <a:pt x="4237929" y="1724838"/>
                  <a:pt x="4232633" y="1723074"/>
                  <a:pt x="4225574" y="1723074"/>
                </a:cubicBezTo>
                <a:close/>
                <a:moveTo>
                  <a:pt x="7396078" y="1716454"/>
                </a:moveTo>
                <a:cubicBezTo>
                  <a:pt x="7393430" y="1717337"/>
                  <a:pt x="7392107" y="1719544"/>
                  <a:pt x="7392107" y="1723074"/>
                </a:cubicBezTo>
                <a:lnTo>
                  <a:pt x="7423878" y="1723074"/>
                </a:lnTo>
                <a:cubicBezTo>
                  <a:pt x="7423878" y="1723074"/>
                  <a:pt x="7418582" y="1721309"/>
                  <a:pt x="7407992" y="1717778"/>
                </a:cubicBezTo>
                <a:cubicBezTo>
                  <a:pt x="7402697" y="1716013"/>
                  <a:pt x="7398726" y="1715572"/>
                  <a:pt x="7396078" y="1716454"/>
                </a:cubicBezTo>
                <a:close/>
                <a:moveTo>
                  <a:pt x="7317974" y="1712482"/>
                </a:moveTo>
                <a:cubicBezTo>
                  <a:pt x="7303854" y="1719543"/>
                  <a:pt x="7303854" y="1726603"/>
                  <a:pt x="7317974" y="1733663"/>
                </a:cubicBezTo>
                <a:lnTo>
                  <a:pt x="7328564" y="1723074"/>
                </a:lnTo>
                <a:cubicBezTo>
                  <a:pt x="7328564" y="1716013"/>
                  <a:pt x="7328564" y="1712482"/>
                  <a:pt x="7328564" y="1712482"/>
                </a:cubicBezTo>
                <a:close/>
                <a:moveTo>
                  <a:pt x="7063804" y="1712482"/>
                </a:moveTo>
                <a:cubicBezTo>
                  <a:pt x="7056744" y="1712482"/>
                  <a:pt x="7053214" y="1716013"/>
                  <a:pt x="7053214" y="1723074"/>
                </a:cubicBezTo>
                <a:lnTo>
                  <a:pt x="7063804" y="1723074"/>
                </a:lnTo>
                <a:cubicBezTo>
                  <a:pt x="7070866" y="1723074"/>
                  <a:pt x="7074395" y="1723074"/>
                  <a:pt x="7074395" y="1723074"/>
                </a:cubicBezTo>
                <a:cubicBezTo>
                  <a:pt x="7074395" y="1716013"/>
                  <a:pt x="7070866" y="1712482"/>
                  <a:pt x="7063804" y="1712482"/>
                </a:cubicBezTo>
                <a:close/>
                <a:moveTo>
                  <a:pt x="4649190" y="1712482"/>
                </a:moveTo>
                <a:lnTo>
                  <a:pt x="4649190" y="1723074"/>
                </a:lnTo>
                <a:lnTo>
                  <a:pt x="4659780" y="1712482"/>
                </a:lnTo>
                <a:cubicBezTo>
                  <a:pt x="4652720" y="1712482"/>
                  <a:pt x="4649190" y="1712482"/>
                  <a:pt x="4649190" y="1712482"/>
                </a:cubicBezTo>
                <a:close/>
                <a:moveTo>
                  <a:pt x="3063276" y="1709173"/>
                </a:moveTo>
                <a:cubicBezTo>
                  <a:pt x="3068571" y="1707850"/>
                  <a:pt x="3081810" y="1712482"/>
                  <a:pt x="3102990" y="1723074"/>
                </a:cubicBezTo>
                <a:cubicBezTo>
                  <a:pt x="3117111" y="1730133"/>
                  <a:pt x="3127701" y="1730133"/>
                  <a:pt x="3134762" y="1723074"/>
                </a:cubicBezTo>
                <a:cubicBezTo>
                  <a:pt x="3148882" y="1723074"/>
                  <a:pt x="3159472" y="1726603"/>
                  <a:pt x="3166533" y="1733663"/>
                </a:cubicBezTo>
                <a:lnTo>
                  <a:pt x="3155942" y="1733663"/>
                </a:lnTo>
                <a:cubicBezTo>
                  <a:pt x="3155942" y="1747784"/>
                  <a:pt x="3145351" y="1751314"/>
                  <a:pt x="3124171" y="1744253"/>
                </a:cubicBezTo>
                <a:cubicBezTo>
                  <a:pt x="3110050" y="1737194"/>
                  <a:pt x="3102990" y="1733663"/>
                  <a:pt x="3102990" y="1733663"/>
                </a:cubicBezTo>
                <a:cubicBezTo>
                  <a:pt x="3088869" y="1726603"/>
                  <a:pt x="3078279" y="1721309"/>
                  <a:pt x="3071218" y="1717778"/>
                </a:cubicBezTo>
                <a:cubicBezTo>
                  <a:pt x="3064160" y="1714247"/>
                  <a:pt x="3060629" y="1712482"/>
                  <a:pt x="3060629" y="1712482"/>
                </a:cubicBezTo>
                <a:cubicBezTo>
                  <a:pt x="3060629" y="1710718"/>
                  <a:pt x="3061511" y="1709615"/>
                  <a:pt x="3063276" y="1709173"/>
                </a:cubicBezTo>
                <a:close/>
                <a:moveTo>
                  <a:pt x="8917126" y="1701893"/>
                </a:moveTo>
                <a:lnTo>
                  <a:pt x="8927716" y="1701893"/>
                </a:lnTo>
                <a:lnTo>
                  <a:pt x="8917126" y="1712482"/>
                </a:lnTo>
                <a:close/>
                <a:moveTo>
                  <a:pt x="4405610" y="1701893"/>
                </a:moveTo>
                <a:lnTo>
                  <a:pt x="4405610" y="1712482"/>
                </a:lnTo>
                <a:lnTo>
                  <a:pt x="4416202" y="1701893"/>
                </a:lnTo>
                <a:cubicBezTo>
                  <a:pt x="4416202" y="1701893"/>
                  <a:pt x="4412670" y="1701893"/>
                  <a:pt x="4405610" y="1701893"/>
                </a:cubicBezTo>
                <a:close/>
                <a:moveTo>
                  <a:pt x="3643100" y="1701893"/>
                </a:moveTo>
                <a:lnTo>
                  <a:pt x="3653692" y="1701893"/>
                </a:lnTo>
                <a:lnTo>
                  <a:pt x="3653692" y="1712482"/>
                </a:lnTo>
                <a:cubicBezTo>
                  <a:pt x="3653692" y="1712482"/>
                  <a:pt x="3653692" y="1716013"/>
                  <a:pt x="3653692" y="1723074"/>
                </a:cubicBezTo>
                <a:lnTo>
                  <a:pt x="3643100" y="1723074"/>
                </a:lnTo>
                <a:cubicBezTo>
                  <a:pt x="3636040" y="1716013"/>
                  <a:pt x="3636040" y="1712482"/>
                  <a:pt x="3643100" y="1712482"/>
                </a:cubicBezTo>
                <a:cubicBezTo>
                  <a:pt x="3650161" y="1712482"/>
                  <a:pt x="3650161" y="1708953"/>
                  <a:pt x="3643100" y="1701893"/>
                </a:cubicBezTo>
                <a:close/>
                <a:moveTo>
                  <a:pt x="2562879" y="1701893"/>
                </a:moveTo>
                <a:lnTo>
                  <a:pt x="2615831" y="1712482"/>
                </a:lnTo>
                <a:cubicBezTo>
                  <a:pt x="2622892" y="1712482"/>
                  <a:pt x="2633481" y="1714247"/>
                  <a:pt x="2647602" y="1717778"/>
                </a:cubicBezTo>
                <a:cubicBezTo>
                  <a:pt x="2661723" y="1721309"/>
                  <a:pt x="2675844" y="1726603"/>
                  <a:pt x="2689964" y="1733663"/>
                </a:cubicBezTo>
                <a:cubicBezTo>
                  <a:pt x="2746447" y="1747784"/>
                  <a:pt x="2774687" y="1758374"/>
                  <a:pt x="2774687" y="1765434"/>
                </a:cubicBezTo>
                <a:cubicBezTo>
                  <a:pt x="2774687" y="1765434"/>
                  <a:pt x="2776452" y="1767199"/>
                  <a:pt x="2779984" y="1770730"/>
                </a:cubicBezTo>
                <a:cubicBezTo>
                  <a:pt x="2783512" y="1774261"/>
                  <a:pt x="2788808" y="1779555"/>
                  <a:pt x="2795868" y="1786615"/>
                </a:cubicBezTo>
                <a:cubicBezTo>
                  <a:pt x="2817049" y="1793676"/>
                  <a:pt x="2827639" y="1797205"/>
                  <a:pt x="2827639" y="1797205"/>
                </a:cubicBezTo>
                <a:cubicBezTo>
                  <a:pt x="2813519" y="1797205"/>
                  <a:pt x="2799399" y="1793676"/>
                  <a:pt x="2785278" y="1786615"/>
                </a:cubicBezTo>
                <a:cubicBezTo>
                  <a:pt x="2771157" y="1779555"/>
                  <a:pt x="2751742" y="1772495"/>
                  <a:pt x="2727032" y="1765434"/>
                </a:cubicBezTo>
                <a:cubicBezTo>
                  <a:pt x="2702319" y="1758374"/>
                  <a:pt x="2684669" y="1751314"/>
                  <a:pt x="2674080" y="1744253"/>
                </a:cubicBezTo>
                <a:cubicBezTo>
                  <a:pt x="2663488" y="1737194"/>
                  <a:pt x="2654663" y="1733663"/>
                  <a:pt x="2647602" y="1733663"/>
                </a:cubicBezTo>
                <a:cubicBezTo>
                  <a:pt x="2640543" y="1733663"/>
                  <a:pt x="2629952" y="1730133"/>
                  <a:pt x="2615831" y="1723074"/>
                </a:cubicBezTo>
                <a:cubicBezTo>
                  <a:pt x="2615831" y="1723074"/>
                  <a:pt x="2612301" y="1721309"/>
                  <a:pt x="2605241" y="1717778"/>
                </a:cubicBezTo>
                <a:cubicBezTo>
                  <a:pt x="2598181" y="1714247"/>
                  <a:pt x="2591120" y="1712482"/>
                  <a:pt x="2584060" y="1712482"/>
                </a:cubicBezTo>
                <a:cubicBezTo>
                  <a:pt x="2577000" y="1712482"/>
                  <a:pt x="2569938" y="1708953"/>
                  <a:pt x="2562879" y="1701893"/>
                </a:cubicBezTo>
                <a:close/>
                <a:moveTo>
                  <a:pt x="7009528" y="1695273"/>
                </a:moveTo>
                <a:cubicBezTo>
                  <a:pt x="7008646" y="1694391"/>
                  <a:pt x="7007322" y="1694832"/>
                  <a:pt x="7005558" y="1696597"/>
                </a:cubicBezTo>
                <a:cubicBezTo>
                  <a:pt x="7002026" y="1700128"/>
                  <a:pt x="6996732" y="1701893"/>
                  <a:pt x="6989670" y="1701893"/>
                </a:cubicBezTo>
                <a:lnTo>
                  <a:pt x="6989670" y="1712482"/>
                </a:lnTo>
                <a:cubicBezTo>
                  <a:pt x="6996732" y="1705422"/>
                  <a:pt x="7003792" y="1705422"/>
                  <a:pt x="7010852" y="1712482"/>
                </a:cubicBezTo>
                <a:cubicBezTo>
                  <a:pt x="7017914" y="1712482"/>
                  <a:pt x="7023208" y="1712482"/>
                  <a:pt x="7026737" y="1712482"/>
                </a:cubicBezTo>
                <a:cubicBezTo>
                  <a:pt x="7030266" y="1712482"/>
                  <a:pt x="7032033" y="1710718"/>
                  <a:pt x="7032033" y="1707187"/>
                </a:cubicBezTo>
                <a:cubicBezTo>
                  <a:pt x="7032033" y="1703657"/>
                  <a:pt x="7032033" y="1701893"/>
                  <a:pt x="7032033" y="1701893"/>
                </a:cubicBezTo>
                <a:lnTo>
                  <a:pt x="7010852" y="1701893"/>
                </a:lnTo>
                <a:cubicBezTo>
                  <a:pt x="7010852" y="1698363"/>
                  <a:pt x="7010410" y="1696156"/>
                  <a:pt x="7009528" y="1695273"/>
                </a:cubicBezTo>
                <a:close/>
                <a:moveTo>
                  <a:pt x="8345244" y="1691301"/>
                </a:moveTo>
                <a:cubicBezTo>
                  <a:pt x="8352305" y="1691301"/>
                  <a:pt x="8361130" y="1693066"/>
                  <a:pt x="8371720" y="1696597"/>
                </a:cubicBezTo>
                <a:cubicBezTo>
                  <a:pt x="8382310" y="1700128"/>
                  <a:pt x="8389372" y="1703657"/>
                  <a:pt x="8392901" y="1707187"/>
                </a:cubicBezTo>
                <a:cubicBezTo>
                  <a:pt x="8396431" y="1710718"/>
                  <a:pt x="8394666" y="1716013"/>
                  <a:pt x="8387606" y="1723074"/>
                </a:cubicBezTo>
                <a:lnTo>
                  <a:pt x="8355835" y="1723074"/>
                </a:lnTo>
                <a:cubicBezTo>
                  <a:pt x="8362895" y="1716013"/>
                  <a:pt x="8369954" y="1712482"/>
                  <a:pt x="8377016" y="1712482"/>
                </a:cubicBezTo>
                <a:lnTo>
                  <a:pt x="8355835" y="1701893"/>
                </a:lnTo>
                <a:close/>
                <a:moveTo>
                  <a:pt x="7625096" y="1691301"/>
                </a:moveTo>
                <a:cubicBezTo>
                  <a:pt x="7618034" y="1691301"/>
                  <a:pt x="7614505" y="1694832"/>
                  <a:pt x="7614505" y="1701893"/>
                </a:cubicBezTo>
                <a:cubicBezTo>
                  <a:pt x="7621567" y="1701893"/>
                  <a:pt x="7632156" y="1698362"/>
                  <a:pt x="7646278" y="1691301"/>
                </a:cubicBezTo>
                <a:close/>
                <a:moveTo>
                  <a:pt x="4172621" y="1691301"/>
                </a:moveTo>
                <a:cubicBezTo>
                  <a:pt x="4172621" y="1698362"/>
                  <a:pt x="4169092" y="1701893"/>
                  <a:pt x="4162031" y="1701893"/>
                </a:cubicBezTo>
                <a:lnTo>
                  <a:pt x="4172621" y="1723074"/>
                </a:lnTo>
                <a:cubicBezTo>
                  <a:pt x="4200862" y="1723074"/>
                  <a:pt x="4214983" y="1723074"/>
                  <a:pt x="4214983" y="1723074"/>
                </a:cubicBezTo>
                <a:cubicBezTo>
                  <a:pt x="4214983" y="1716013"/>
                  <a:pt x="4207922" y="1712482"/>
                  <a:pt x="4193802" y="1712482"/>
                </a:cubicBezTo>
                <a:lnTo>
                  <a:pt x="4193802" y="1701893"/>
                </a:lnTo>
                <a:cubicBezTo>
                  <a:pt x="4186743" y="1701893"/>
                  <a:pt x="4183212" y="1698362"/>
                  <a:pt x="4183212" y="1691301"/>
                </a:cubicBezTo>
                <a:cubicBezTo>
                  <a:pt x="4176152" y="1691301"/>
                  <a:pt x="4172621" y="1691301"/>
                  <a:pt x="4172621" y="1691301"/>
                </a:cubicBezTo>
                <a:close/>
                <a:moveTo>
                  <a:pt x="7233251" y="1680711"/>
                </a:moveTo>
                <a:lnTo>
                  <a:pt x="7222660" y="1691301"/>
                </a:lnTo>
                <a:cubicBezTo>
                  <a:pt x="7250902" y="1698362"/>
                  <a:pt x="7272082" y="1703657"/>
                  <a:pt x="7286203" y="1707187"/>
                </a:cubicBezTo>
                <a:cubicBezTo>
                  <a:pt x="7300322" y="1710718"/>
                  <a:pt x="7314444" y="1708953"/>
                  <a:pt x="7328564" y="1701893"/>
                </a:cubicBezTo>
                <a:cubicBezTo>
                  <a:pt x="7335626" y="1701893"/>
                  <a:pt x="7339155" y="1701893"/>
                  <a:pt x="7339155" y="1701893"/>
                </a:cubicBezTo>
                <a:cubicBezTo>
                  <a:pt x="7339155" y="1694832"/>
                  <a:pt x="7335626" y="1691301"/>
                  <a:pt x="7328564" y="1691301"/>
                </a:cubicBezTo>
                <a:cubicBezTo>
                  <a:pt x="7321504" y="1691301"/>
                  <a:pt x="7312678" y="1693066"/>
                  <a:pt x="7302088" y="1696597"/>
                </a:cubicBezTo>
                <a:cubicBezTo>
                  <a:pt x="7291498" y="1700128"/>
                  <a:pt x="7284437" y="1701893"/>
                  <a:pt x="7280908" y="1701893"/>
                </a:cubicBezTo>
                <a:cubicBezTo>
                  <a:pt x="7277378" y="1701893"/>
                  <a:pt x="7275612" y="1698362"/>
                  <a:pt x="7275612" y="1691301"/>
                </a:cubicBezTo>
                <a:cubicBezTo>
                  <a:pt x="7275612" y="1684242"/>
                  <a:pt x="7261492" y="1680711"/>
                  <a:pt x="7233251" y="1680711"/>
                </a:cubicBezTo>
                <a:close/>
                <a:moveTo>
                  <a:pt x="4829228" y="1680711"/>
                </a:moveTo>
                <a:cubicBezTo>
                  <a:pt x="4829228" y="1687772"/>
                  <a:pt x="4829228" y="1691301"/>
                  <a:pt x="4829228" y="1691301"/>
                </a:cubicBezTo>
                <a:cubicBezTo>
                  <a:pt x="4829228" y="1691301"/>
                  <a:pt x="4832757" y="1687772"/>
                  <a:pt x="4839818" y="1680711"/>
                </a:cubicBezTo>
                <a:cubicBezTo>
                  <a:pt x="4832757" y="1680711"/>
                  <a:pt x="4829228" y="1680711"/>
                  <a:pt x="4829228" y="1680711"/>
                </a:cubicBezTo>
                <a:close/>
                <a:moveTo>
                  <a:pt x="2986495" y="1680711"/>
                </a:moveTo>
                <a:cubicBezTo>
                  <a:pt x="2993556" y="1680711"/>
                  <a:pt x="2997086" y="1684242"/>
                  <a:pt x="2997086" y="1691301"/>
                </a:cubicBezTo>
                <a:cubicBezTo>
                  <a:pt x="2997086" y="1691301"/>
                  <a:pt x="2993556" y="1691301"/>
                  <a:pt x="2986495" y="1691301"/>
                </a:cubicBezTo>
                <a:cubicBezTo>
                  <a:pt x="2979435" y="1691301"/>
                  <a:pt x="2975906" y="1691301"/>
                  <a:pt x="2975906" y="1691301"/>
                </a:cubicBezTo>
                <a:cubicBezTo>
                  <a:pt x="2975906" y="1691301"/>
                  <a:pt x="2979435" y="1687772"/>
                  <a:pt x="2986495" y="1680711"/>
                </a:cubicBezTo>
                <a:close/>
                <a:moveTo>
                  <a:pt x="4900712" y="1675416"/>
                </a:moveTo>
                <a:cubicBezTo>
                  <a:pt x="4898948" y="1675416"/>
                  <a:pt x="4896300" y="1677182"/>
                  <a:pt x="4892770" y="1680711"/>
                </a:cubicBezTo>
                <a:lnTo>
                  <a:pt x="4903360" y="1680711"/>
                </a:lnTo>
                <a:cubicBezTo>
                  <a:pt x="4903360" y="1677182"/>
                  <a:pt x="4902478" y="1675416"/>
                  <a:pt x="4900712" y="1675416"/>
                </a:cubicBezTo>
                <a:close/>
                <a:moveTo>
                  <a:pt x="7175004" y="1670122"/>
                </a:moveTo>
                <a:cubicBezTo>
                  <a:pt x="7171474" y="1670122"/>
                  <a:pt x="7169708" y="1671886"/>
                  <a:pt x="7169708" y="1675416"/>
                </a:cubicBezTo>
                <a:cubicBezTo>
                  <a:pt x="7169708" y="1678947"/>
                  <a:pt x="7173238" y="1680711"/>
                  <a:pt x="7180299" y="1680711"/>
                </a:cubicBezTo>
                <a:cubicBezTo>
                  <a:pt x="7180299" y="1673651"/>
                  <a:pt x="7178533" y="1670122"/>
                  <a:pt x="7175004" y="1670122"/>
                </a:cubicBezTo>
                <a:close/>
                <a:moveTo>
                  <a:pt x="4913950" y="1670122"/>
                </a:moveTo>
                <a:lnTo>
                  <a:pt x="4945722" y="1691301"/>
                </a:lnTo>
                <a:cubicBezTo>
                  <a:pt x="4952782" y="1691301"/>
                  <a:pt x="4956312" y="1689537"/>
                  <a:pt x="4956312" y="1686007"/>
                </a:cubicBezTo>
                <a:cubicBezTo>
                  <a:pt x="4956312" y="1682476"/>
                  <a:pt x="4952782" y="1680711"/>
                  <a:pt x="4945722" y="1680711"/>
                </a:cubicBezTo>
                <a:cubicBezTo>
                  <a:pt x="4938661" y="1680711"/>
                  <a:pt x="4935132" y="1680711"/>
                  <a:pt x="4935132" y="1680711"/>
                </a:cubicBezTo>
                <a:cubicBezTo>
                  <a:pt x="4935132" y="1680711"/>
                  <a:pt x="4931600" y="1677181"/>
                  <a:pt x="4924540" y="1670122"/>
                </a:cubicBezTo>
                <a:cubicBezTo>
                  <a:pt x="4917480" y="1670122"/>
                  <a:pt x="4913950" y="1670122"/>
                  <a:pt x="4913950" y="1670122"/>
                </a:cubicBezTo>
                <a:close/>
                <a:moveTo>
                  <a:pt x="8207569" y="1659530"/>
                </a:moveTo>
                <a:cubicBezTo>
                  <a:pt x="8228750" y="1659530"/>
                  <a:pt x="8246401" y="1663061"/>
                  <a:pt x="8260521" y="1670122"/>
                </a:cubicBezTo>
                <a:lnTo>
                  <a:pt x="8249931" y="1680711"/>
                </a:lnTo>
                <a:cubicBezTo>
                  <a:pt x="8235810" y="1673651"/>
                  <a:pt x="8228750" y="1670122"/>
                  <a:pt x="8228750" y="1670122"/>
                </a:cubicBezTo>
                <a:close/>
                <a:moveTo>
                  <a:pt x="7836904" y="1659530"/>
                </a:moveTo>
                <a:lnTo>
                  <a:pt x="7858085" y="1659530"/>
                </a:lnTo>
                <a:lnTo>
                  <a:pt x="7879267" y="1670122"/>
                </a:lnTo>
                <a:lnTo>
                  <a:pt x="7900446" y="1670122"/>
                </a:lnTo>
                <a:cubicBezTo>
                  <a:pt x="7907508" y="1677181"/>
                  <a:pt x="7911038" y="1680711"/>
                  <a:pt x="7911038" y="1680711"/>
                </a:cubicBezTo>
                <a:cubicBezTo>
                  <a:pt x="7911038" y="1680711"/>
                  <a:pt x="7916332" y="1680711"/>
                  <a:pt x="7926923" y="1680711"/>
                </a:cubicBezTo>
                <a:cubicBezTo>
                  <a:pt x="7937513" y="1680711"/>
                  <a:pt x="7946338" y="1684242"/>
                  <a:pt x="7953398" y="1691301"/>
                </a:cubicBezTo>
                <a:cubicBezTo>
                  <a:pt x="7981640" y="1698362"/>
                  <a:pt x="8002821" y="1705422"/>
                  <a:pt x="8016942" y="1712482"/>
                </a:cubicBezTo>
                <a:lnTo>
                  <a:pt x="8027531" y="1723074"/>
                </a:lnTo>
                <a:cubicBezTo>
                  <a:pt x="8013412" y="1716013"/>
                  <a:pt x="8002821" y="1712482"/>
                  <a:pt x="7995760" y="1712482"/>
                </a:cubicBezTo>
                <a:cubicBezTo>
                  <a:pt x="7981640" y="1705422"/>
                  <a:pt x="7974579" y="1703657"/>
                  <a:pt x="7974579" y="1707187"/>
                </a:cubicBezTo>
                <a:cubicBezTo>
                  <a:pt x="7974579" y="1710718"/>
                  <a:pt x="7967519" y="1708953"/>
                  <a:pt x="7953398" y="1701893"/>
                </a:cubicBezTo>
                <a:cubicBezTo>
                  <a:pt x="7946338" y="1694832"/>
                  <a:pt x="7918098" y="1687772"/>
                  <a:pt x="7868675" y="1680711"/>
                </a:cubicBezTo>
                <a:cubicBezTo>
                  <a:pt x="7847494" y="1673651"/>
                  <a:pt x="7836904" y="1666591"/>
                  <a:pt x="7836904" y="1659530"/>
                </a:cubicBezTo>
                <a:close/>
                <a:moveTo>
                  <a:pt x="7476830" y="1659530"/>
                </a:moveTo>
                <a:cubicBezTo>
                  <a:pt x="7498011" y="1666591"/>
                  <a:pt x="7512130" y="1670122"/>
                  <a:pt x="7519192" y="1670122"/>
                </a:cubicBezTo>
                <a:lnTo>
                  <a:pt x="7519192" y="1659530"/>
                </a:lnTo>
                <a:cubicBezTo>
                  <a:pt x="7505072" y="1659530"/>
                  <a:pt x="7496245" y="1659530"/>
                  <a:pt x="7492716" y="1659530"/>
                </a:cubicBezTo>
                <a:cubicBezTo>
                  <a:pt x="7490951" y="1659530"/>
                  <a:pt x="7487861" y="1659530"/>
                  <a:pt x="7483450" y="1659530"/>
                </a:cubicBezTo>
                <a:close/>
                <a:moveTo>
                  <a:pt x="7296793" y="1659530"/>
                </a:moveTo>
                <a:lnTo>
                  <a:pt x="7286203" y="1670122"/>
                </a:lnTo>
                <a:cubicBezTo>
                  <a:pt x="7286203" y="1670122"/>
                  <a:pt x="7291498" y="1670122"/>
                  <a:pt x="7302088" y="1670122"/>
                </a:cubicBezTo>
                <a:cubicBezTo>
                  <a:pt x="7312678" y="1670122"/>
                  <a:pt x="7317974" y="1668357"/>
                  <a:pt x="7317974" y="1664826"/>
                </a:cubicBezTo>
                <a:cubicBezTo>
                  <a:pt x="7317974" y="1661295"/>
                  <a:pt x="7316208" y="1659530"/>
                  <a:pt x="7312678" y="1659530"/>
                </a:cubicBezTo>
                <a:cubicBezTo>
                  <a:pt x="7309149" y="1659530"/>
                  <a:pt x="7303854" y="1659530"/>
                  <a:pt x="7296793" y="1659530"/>
                </a:cubicBezTo>
                <a:close/>
                <a:moveTo>
                  <a:pt x="4490334" y="1659530"/>
                </a:moveTo>
                <a:lnTo>
                  <a:pt x="4490334" y="1670122"/>
                </a:lnTo>
                <a:lnTo>
                  <a:pt x="4500924" y="1670122"/>
                </a:lnTo>
                <a:cubicBezTo>
                  <a:pt x="4500924" y="1663061"/>
                  <a:pt x="4497394" y="1659530"/>
                  <a:pt x="4490334" y="1659530"/>
                </a:cubicBezTo>
                <a:close/>
                <a:moveTo>
                  <a:pt x="3219485" y="1659530"/>
                </a:moveTo>
                <a:cubicBezTo>
                  <a:pt x="3219485" y="1666591"/>
                  <a:pt x="3219485" y="1670122"/>
                  <a:pt x="3219485" y="1670122"/>
                </a:cubicBezTo>
                <a:lnTo>
                  <a:pt x="3230075" y="1670122"/>
                </a:lnTo>
                <a:close/>
                <a:moveTo>
                  <a:pt x="4003175" y="1648940"/>
                </a:moveTo>
                <a:lnTo>
                  <a:pt x="4024356" y="1648940"/>
                </a:lnTo>
                <a:lnTo>
                  <a:pt x="4024356" y="1659530"/>
                </a:lnTo>
                <a:cubicBezTo>
                  <a:pt x="4017296" y="1659530"/>
                  <a:pt x="4010236" y="1656001"/>
                  <a:pt x="4003175" y="1648940"/>
                </a:cubicBezTo>
                <a:close/>
                <a:moveTo>
                  <a:pt x="7512964" y="1644577"/>
                </a:moveTo>
                <a:lnTo>
                  <a:pt x="7509924" y="1647617"/>
                </a:lnTo>
                <a:cubicBezTo>
                  <a:pt x="7509044" y="1648499"/>
                  <a:pt x="7508601" y="1648940"/>
                  <a:pt x="7508601" y="1648940"/>
                </a:cubicBezTo>
                <a:close/>
                <a:moveTo>
                  <a:pt x="8030180" y="1643646"/>
                </a:moveTo>
                <a:cubicBezTo>
                  <a:pt x="8031945" y="1643646"/>
                  <a:pt x="8034592" y="1645411"/>
                  <a:pt x="8038123" y="1648940"/>
                </a:cubicBezTo>
                <a:lnTo>
                  <a:pt x="8027531" y="1648940"/>
                </a:lnTo>
                <a:cubicBezTo>
                  <a:pt x="8027531" y="1645411"/>
                  <a:pt x="8028414" y="1643646"/>
                  <a:pt x="8030180" y="1643646"/>
                </a:cubicBezTo>
                <a:close/>
                <a:moveTo>
                  <a:pt x="8154617" y="1638349"/>
                </a:moveTo>
                <a:lnTo>
                  <a:pt x="8175798" y="1648940"/>
                </a:lnTo>
                <a:cubicBezTo>
                  <a:pt x="8168737" y="1648940"/>
                  <a:pt x="8161677" y="1648940"/>
                  <a:pt x="8154617" y="1648940"/>
                </a:cubicBezTo>
                <a:close/>
                <a:moveTo>
                  <a:pt x="7275612" y="1638349"/>
                </a:moveTo>
                <a:cubicBezTo>
                  <a:pt x="7275612" y="1645410"/>
                  <a:pt x="7275612" y="1652470"/>
                  <a:pt x="7275612" y="1659530"/>
                </a:cubicBezTo>
                <a:lnTo>
                  <a:pt x="7296793" y="1648940"/>
                </a:lnTo>
                <a:cubicBezTo>
                  <a:pt x="7303854" y="1648940"/>
                  <a:pt x="7309149" y="1650705"/>
                  <a:pt x="7312678" y="1654235"/>
                </a:cubicBezTo>
                <a:cubicBezTo>
                  <a:pt x="7316208" y="1657766"/>
                  <a:pt x="7321504" y="1659530"/>
                  <a:pt x="7328564" y="1659530"/>
                </a:cubicBezTo>
                <a:cubicBezTo>
                  <a:pt x="7342684" y="1652470"/>
                  <a:pt x="7339155" y="1645410"/>
                  <a:pt x="7317974" y="1638349"/>
                </a:cubicBezTo>
                <a:lnTo>
                  <a:pt x="7296793" y="1638349"/>
                </a:lnTo>
                <a:close/>
                <a:moveTo>
                  <a:pt x="2859410" y="1638349"/>
                </a:moveTo>
                <a:cubicBezTo>
                  <a:pt x="2859410" y="1638349"/>
                  <a:pt x="2862941" y="1638349"/>
                  <a:pt x="2870002" y="1638349"/>
                </a:cubicBezTo>
                <a:cubicBezTo>
                  <a:pt x="2870002" y="1645410"/>
                  <a:pt x="2866471" y="1648940"/>
                  <a:pt x="2859410" y="1648940"/>
                </a:cubicBezTo>
                <a:close/>
                <a:moveTo>
                  <a:pt x="7717762" y="1633055"/>
                </a:moveTo>
                <a:cubicBezTo>
                  <a:pt x="7719528" y="1633055"/>
                  <a:pt x="7720409" y="1634820"/>
                  <a:pt x="7720409" y="1638349"/>
                </a:cubicBezTo>
                <a:cubicBezTo>
                  <a:pt x="7720409" y="1638349"/>
                  <a:pt x="7722175" y="1638349"/>
                  <a:pt x="7725704" y="1638349"/>
                </a:cubicBezTo>
                <a:cubicBezTo>
                  <a:pt x="7729234" y="1638349"/>
                  <a:pt x="7734530" y="1638349"/>
                  <a:pt x="7741590" y="1638349"/>
                </a:cubicBezTo>
                <a:lnTo>
                  <a:pt x="7762772" y="1648940"/>
                </a:lnTo>
                <a:lnTo>
                  <a:pt x="7741590" y="1648940"/>
                </a:lnTo>
                <a:lnTo>
                  <a:pt x="7709820" y="1638349"/>
                </a:lnTo>
                <a:cubicBezTo>
                  <a:pt x="7713350" y="1634820"/>
                  <a:pt x="7715998" y="1633055"/>
                  <a:pt x="7717762" y="1633055"/>
                </a:cubicBezTo>
                <a:close/>
                <a:moveTo>
                  <a:pt x="7634362" y="1630406"/>
                </a:moveTo>
                <a:cubicBezTo>
                  <a:pt x="7631716" y="1630406"/>
                  <a:pt x="7628626" y="1631290"/>
                  <a:pt x="7625096" y="1633055"/>
                </a:cubicBezTo>
                <a:cubicBezTo>
                  <a:pt x="7618034" y="1636584"/>
                  <a:pt x="7618034" y="1641880"/>
                  <a:pt x="7625096" y="1648940"/>
                </a:cubicBezTo>
                <a:lnTo>
                  <a:pt x="7646278" y="1638349"/>
                </a:lnTo>
                <a:cubicBezTo>
                  <a:pt x="7646278" y="1638349"/>
                  <a:pt x="7644511" y="1636584"/>
                  <a:pt x="7640982" y="1633055"/>
                </a:cubicBezTo>
                <a:cubicBezTo>
                  <a:pt x="7639217" y="1631290"/>
                  <a:pt x="7637010" y="1630406"/>
                  <a:pt x="7634362" y="1630406"/>
                </a:cubicBezTo>
                <a:close/>
                <a:moveTo>
                  <a:pt x="7762772" y="1627759"/>
                </a:moveTo>
                <a:lnTo>
                  <a:pt x="7773361" y="1627759"/>
                </a:lnTo>
                <a:cubicBezTo>
                  <a:pt x="7773361" y="1634820"/>
                  <a:pt x="7778656" y="1636584"/>
                  <a:pt x="7789248" y="1633055"/>
                </a:cubicBezTo>
                <a:cubicBezTo>
                  <a:pt x="7799838" y="1629524"/>
                  <a:pt x="7806898" y="1631290"/>
                  <a:pt x="7810428" y="1638349"/>
                </a:cubicBezTo>
                <a:cubicBezTo>
                  <a:pt x="7813957" y="1645410"/>
                  <a:pt x="7819253" y="1648940"/>
                  <a:pt x="7826313" y="1648940"/>
                </a:cubicBezTo>
                <a:lnTo>
                  <a:pt x="7830285" y="1648940"/>
                </a:lnTo>
                <a:cubicBezTo>
                  <a:pt x="7829403" y="1648940"/>
                  <a:pt x="7829844" y="1648940"/>
                  <a:pt x="7831609" y="1648940"/>
                </a:cubicBezTo>
                <a:lnTo>
                  <a:pt x="7836904" y="1648940"/>
                </a:lnTo>
                <a:lnTo>
                  <a:pt x="7826313" y="1659530"/>
                </a:lnTo>
                <a:lnTo>
                  <a:pt x="7805134" y="1648940"/>
                </a:lnTo>
                <a:cubicBezTo>
                  <a:pt x="7805134" y="1641880"/>
                  <a:pt x="7801604" y="1641880"/>
                  <a:pt x="7794542" y="1648940"/>
                </a:cubicBezTo>
                <a:lnTo>
                  <a:pt x="7794542" y="1638349"/>
                </a:lnTo>
                <a:cubicBezTo>
                  <a:pt x="7794542" y="1638349"/>
                  <a:pt x="7791012" y="1638349"/>
                  <a:pt x="7783952" y="1638349"/>
                </a:cubicBezTo>
                <a:cubicBezTo>
                  <a:pt x="7776892" y="1638349"/>
                  <a:pt x="7771596" y="1638349"/>
                  <a:pt x="7768067" y="1638349"/>
                </a:cubicBezTo>
                <a:cubicBezTo>
                  <a:pt x="7764538" y="1638349"/>
                  <a:pt x="7762772" y="1634820"/>
                  <a:pt x="7762772" y="1627759"/>
                </a:cubicBezTo>
                <a:close/>
                <a:moveTo>
                  <a:pt x="7582734" y="1617170"/>
                </a:moveTo>
                <a:lnTo>
                  <a:pt x="7582734" y="1627759"/>
                </a:lnTo>
                <a:cubicBezTo>
                  <a:pt x="7589794" y="1627759"/>
                  <a:pt x="7593326" y="1629524"/>
                  <a:pt x="7593326" y="1633055"/>
                </a:cubicBezTo>
                <a:cubicBezTo>
                  <a:pt x="7593326" y="1636584"/>
                  <a:pt x="7593326" y="1638349"/>
                  <a:pt x="7593326" y="1638349"/>
                </a:cubicBezTo>
                <a:cubicBezTo>
                  <a:pt x="7600386" y="1638349"/>
                  <a:pt x="7603915" y="1638349"/>
                  <a:pt x="7603915" y="1638349"/>
                </a:cubicBezTo>
                <a:close/>
                <a:moveTo>
                  <a:pt x="2774687" y="1617170"/>
                </a:moveTo>
                <a:lnTo>
                  <a:pt x="2774687" y="1627759"/>
                </a:lnTo>
                <a:cubicBezTo>
                  <a:pt x="2774687" y="1634820"/>
                  <a:pt x="2772923" y="1636584"/>
                  <a:pt x="2769392" y="1633055"/>
                </a:cubicBezTo>
                <a:cubicBezTo>
                  <a:pt x="2765863" y="1629524"/>
                  <a:pt x="2764097" y="1625995"/>
                  <a:pt x="2764097" y="1622464"/>
                </a:cubicBezTo>
                <a:cubicBezTo>
                  <a:pt x="2764097" y="1618934"/>
                  <a:pt x="2767627" y="1617170"/>
                  <a:pt x="2774687" y="1617170"/>
                </a:cubicBezTo>
                <a:close/>
                <a:moveTo>
                  <a:pt x="8022237" y="1606578"/>
                </a:moveTo>
                <a:cubicBezTo>
                  <a:pt x="8025767" y="1606578"/>
                  <a:pt x="8027531" y="1606578"/>
                  <a:pt x="8027531" y="1606578"/>
                </a:cubicBezTo>
                <a:cubicBezTo>
                  <a:pt x="8027531" y="1606578"/>
                  <a:pt x="8031061" y="1606578"/>
                  <a:pt x="8038123" y="1606578"/>
                </a:cubicBezTo>
                <a:lnTo>
                  <a:pt x="8080483" y="1617170"/>
                </a:lnTo>
                <a:cubicBezTo>
                  <a:pt x="8101664" y="1624228"/>
                  <a:pt x="8112254" y="1631290"/>
                  <a:pt x="8112254" y="1638349"/>
                </a:cubicBezTo>
                <a:lnTo>
                  <a:pt x="8101664" y="1638349"/>
                </a:lnTo>
                <a:close/>
                <a:moveTo>
                  <a:pt x="7529782" y="1606578"/>
                </a:moveTo>
                <a:lnTo>
                  <a:pt x="7529782" y="1617170"/>
                </a:lnTo>
                <a:cubicBezTo>
                  <a:pt x="7529782" y="1617170"/>
                  <a:pt x="7533312" y="1613639"/>
                  <a:pt x="7540374" y="1606578"/>
                </a:cubicBezTo>
                <a:close/>
                <a:moveTo>
                  <a:pt x="3145351" y="1606578"/>
                </a:moveTo>
                <a:lnTo>
                  <a:pt x="3166533" y="1606578"/>
                </a:lnTo>
                <a:lnTo>
                  <a:pt x="3166533" y="1617170"/>
                </a:lnTo>
                <a:cubicBezTo>
                  <a:pt x="3152412" y="1617170"/>
                  <a:pt x="3145351" y="1613639"/>
                  <a:pt x="3145351" y="1606578"/>
                </a:cubicBezTo>
                <a:close/>
                <a:moveTo>
                  <a:pt x="8610004" y="1595988"/>
                </a:moveTo>
                <a:cubicBezTo>
                  <a:pt x="8610004" y="1595988"/>
                  <a:pt x="8613533" y="1595988"/>
                  <a:pt x="8620595" y="1595988"/>
                </a:cubicBezTo>
                <a:lnTo>
                  <a:pt x="8641775" y="1595988"/>
                </a:lnTo>
                <a:lnTo>
                  <a:pt x="8652366" y="1595988"/>
                </a:lnTo>
                <a:cubicBezTo>
                  <a:pt x="8652366" y="1595988"/>
                  <a:pt x="8654131" y="1597753"/>
                  <a:pt x="8657660" y="1601283"/>
                </a:cubicBezTo>
                <a:cubicBezTo>
                  <a:pt x="8661189" y="1604814"/>
                  <a:pt x="8666487" y="1606578"/>
                  <a:pt x="8673545" y="1606578"/>
                </a:cubicBezTo>
                <a:cubicBezTo>
                  <a:pt x="8680607" y="1606578"/>
                  <a:pt x="8692962" y="1610109"/>
                  <a:pt x="8710613" y="1617170"/>
                </a:cubicBezTo>
                <a:cubicBezTo>
                  <a:pt x="8728264" y="1624228"/>
                  <a:pt x="8744149" y="1631290"/>
                  <a:pt x="8758270" y="1638349"/>
                </a:cubicBezTo>
                <a:cubicBezTo>
                  <a:pt x="8765332" y="1638349"/>
                  <a:pt x="8770626" y="1638349"/>
                  <a:pt x="8774155" y="1638349"/>
                </a:cubicBezTo>
                <a:cubicBezTo>
                  <a:pt x="8777685" y="1638349"/>
                  <a:pt x="8781217" y="1638349"/>
                  <a:pt x="8784747" y="1638349"/>
                </a:cubicBezTo>
                <a:cubicBezTo>
                  <a:pt x="8788276" y="1638349"/>
                  <a:pt x="8791807" y="1640114"/>
                  <a:pt x="8795336" y="1643645"/>
                </a:cubicBezTo>
                <a:cubicBezTo>
                  <a:pt x="8798866" y="1647176"/>
                  <a:pt x="8800632" y="1648940"/>
                  <a:pt x="8800632" y="1648940"/>
                </a:cubicBezTo>
                <a:lnTo>
                  <a:pt x="8821812" y="1670122"/>
                </a:lnTo>
                <a:cubicBezTo>
                  <a:pt x="8835932" y="1677181"/>
                  <a:pt x="8842993" y="1680711"/>
                  <a:pt x="8842993" y="1680711"/>
                </a:cubicBezTo>
                <a:lnTo>
                  <a:pt x="8800632" y="1680711"/>
                </a:lnTo>
                <a:lnTo>
                  <a:pt x="8768861" y="1659530"/>
                </a:lnTo>
                <a:cubicBezTo>
                  <a:pt x="8761799" y="1659530"/>
                  <a:pt x="8754740" y="1657766"/>
                  <a:pt x="8747679" y="1654235"/>
                </a:cubicBezTo>
                <a:cubicBezTo>
                  <a:pt x="8740620" y="1650705"/>
                  <a:pt x="8737089" y="1648940"/>
                  <a:pt x="8737089" y="1648940"/>
                </a:cubicBezTo>
                <a:cubicBezTo>
                  <a:pt x="8737089" y="1648940"/>
                  <a:pt x="8731793" y="1647176"/>
                  <a:pt x="8721203" y="1643645"/>
                </a:cubicBezTo>
                <a:cubicBezTo>
                  <a:pt x="8710613" y="1640114"/>
                  <a:pt x="8705318" y="1638349"/>
                  <a:pt x="8705318" y="1638349"/>
                </a:cubicBezTo>
                <a:cubicBezTo>
                  <a:pt x="8705318" y="1638349"/>
                  <a:pt x="8701788" y="1634820"/>
                  <a:pt x="8694728" y="1627759"/>
                </a:cubicBezTo>
                <a:cubicBezTo>
                  <a:pt x="8694728" y="1627759"/>
                  <a:pt x="8692962" y="1625995"/>
                  <a:pt x="8689432" y="1622464"/>
                </a:cubicBezTo>
                <a:cubicBezTo>
                  <a:pt x="8685903" y="1618934"/>
                  <a:pt x="8682372" y="1617170"/>
                  <a:pt x="8678843" y="1617170"/>
                </a:cubicBezTo>
                <a:cubicBezTo>
                  <a:pt x="8675313" y="1617170"/>
                  <a:pt x="8670016" y="1617170"/>
                  <a:pt x="8662957" y="1617170"/>
                </a:cubicBezTo>
                <a:cubicBezTo>
                  <a:pt x="8662957" y="1617170"/>
                  <a:pt x="8655895" y="1617170"/>
                  <a:pt x="8641775" y="1617170"/>
                </a:cubicBezTo>
                <a:cubicBezTo>
                  <a:pt x="8634714" y="1617170"/>
                  <a:pt x="8627655" y="1615403"/>
                  <a:pt x="8620595" y="1611874"/>
                </a:cubicBezTo>
                <a:cubicBezTo>
                  <a:pt x="8613533" y="1608343"/>
                  <a:pt x="8610004" y="1603047"/>
                  <a:pt x="8610004" y="1595988"/>
                </a:cubicBezTo>
                <a:close/>
                <a:moveTo>
                  <a:pt x="7900446" y="1595988"/>
                </a:moveTo>
                <a:lnTo>
                  <a:pt x="7911038" y="1595988"/>
                </a:lnTo>
                <a:lnTo>
                  <a:pt x="7911038" y="1606578"/>
                </a:lnTo>
                <a:cubicBezTo>
                  <a:pt x="7911038" y="1606578"/>
                  <a:pt x="7907508" y="1603047"/>
                  <a:pt x="7900446" y="1595988"/>
                </a:cubicBezTo>
                <a:close/>
                <a:moveTo>
                  <a:pt x="7720409" y="1595988"/>
                </a:moveTo>
                <a:cubicBezTo>
                  <a:pt x="7727471" y="1595988"/>
                  <a:pt x="7731000" y="1597753"/>
                  <a:pt x="7731000" y="1601283"/>
                </a:cubicBezTo>
                <a:cubicBezTo>
                  <a:pt x="7731000" y="1604814"/>
                  <a:pt x="7731000" y="1610109"/>
                  <a:pt x="7731000" y="1617170"/>
                </a:cubicBezTo>
                <a:lnTo>
                  <a:pt x="7731000" y="1627759"/>
                </a:lnTo>
                <a:cubicBezTo>
                  <a:pt x="7731000" y="1627759"/>
                  <a:pt x="7727471" y="1625995"/>
                  <a:pt x="7720409" y="1622464"/>
                </a:cubicBezTo>
                <a:cubicBezTo>
                  <a:pt x="7713348" y="1618934"/>
                  <a:pt x="7709820" y="1613639"/>
                  <a:pt x="7709820" y="1606578"/>
                </a:cubicBezTo>
                <a:close/>
                <a:moveTo>
                  <a:pt x="3463064" y="1595988"/>
                </a:moveTo>
                <a:cubicBezTo>
                  <a:pt x="3477184" y="1595988"/>
                  <a:pt x="3484244" y="1599518"/>
                  <a:pt x="3484244" y="1606578"/>
                </a:cubicBezTo>
                <a:cubicBezTo>
                  <a:pt x="3484244" y="1606578"/>
                  <a:pt x="3487776" y="1606578"/>
                  <a:pt x="3494834" y="1606578"/>
                </a:cubicBezTo>
                <a:cubicBezTo>
                  <a:pt x="3501895" y="1606578"/>
                  <a:pt x="3505426" y="1610109"/>
                  <a:pt x="3505426" y="1617170"/>
                </a:cubicBezTo>
                <a:cubicBezTo>
                  <a:pt x="3505426" y="1624228"/>
                  <a:pt x="3519546" y="1631290"/>
                  <a:pt x="3547788" y="1638349"/>
                </a:cubicBezTo>
                <a:cubicBezTo>
                  <a:pt x="3568968" y="1638349"/>
                  <a:pt x="3593680" y="1645410"/>
                  <a:pt x="3621920" y="1659530"/>
                </a:cubicBezTo>
                <a:cubicBezTo>
                  <a:pt x="3628980" y="1659530"/>
                  <a:pt x="3636040" y="1661295"/>
                  <a:pt x="3643100" y="1664826"/>
                </a:cubicBezTo>
                <a:cubicBezTo>
                  <a:pt x="3650161" y="1668357"/>
                  <a:pt x="3657222" y="1670122"/>
                  <a:pt x="3664282" y="1670122"/>
                </a:cubicBezTo>
                <a:lnTo>
                  <a:pt x="3738415" y="1701893"/>
                </a:lnTo>
                <a:lnTo>
                  <a:pt x="3717234" y="1701893"/>
                </a:lnTo>
                <a:cubicBezTo>
                  <a:pt x="3703113" y="1701893"/>
                  <a:pt x="3685463" y="1698362"/>
                  <a:pt x="3664282" y="1691301"/>
                </a:cubicBezTo>
                <a:lnTo>
                  <a:pt x="3611330" y="1670122"/>
                </a:lnTo>
                <a:cubicBezTo>
                  <a:pt x="3611330" y="1663061"/>
                  <a:pt x="3606034" y="1661295"/>
                  <a:pt x="3595444" y="1664826"/>
                </a:cubicBezTo>
                <a:cubicBezTo>
                  <a:pt x="3584853" y="1668357"/>
                  <a:pt x="3576028" y="1668357"/>
                  <a:pt x="3568968" y="1664826"/>
                </a:cubicBezTo>
                <a:cubicBezTo>
                  <a:pt x="3561908" y="1661295"/>
                  <a:pt x="3549552" y="1656001"/>
                  <a:pt x="3531901" y="1648940"/>
                </a:cubicBezTo>
                <a:cubicBezTo>
                  <a:pt x="3514251" y="1641880"/>
                  <a:pt x="3505426" y="1638349"/>
                  <a:pt x="3505426" y="1638349"/>
                </a:cubicBezTo>
                <a:cubicBezTo>
                  <a:pt x="3498365" y="1638349"/>
                  <a:pt x="3493070" y="1638349"/>
                  <a:pt x="3489540" y="1638349"/>
                </a:cubicBezTo>
                <a:cubicBezTo>
                  <a:pt x="3486009" y="1638349"/>
                  <a:pt x="3480714" y="1634820"/>
                  <a:pt x="3473655" y="1627759"/>
                </a:cubicBezTo>
                <a:cubicBezTo>
                  <a:pt x="3459534" y="1613639"/>
                  <a:pt x="3456004" y="1603047"/>
                  <a:pt x="3463064" y="1595988"/>
                </a:cubicBezTo>
                <a:close/>
                <a:moveTo>
                  <a:pt x="2732326" y="1595988"/>
                </a:moveTo>
                <a:lnTo>
                  <a:pt x="2753506" y="1606578"/>
                </a:lnTo>
                <a:cubicBezTo>
                  <a:pt x="2753506" y="1606578"/>
                  <a:pt x="2751742" y="1606578"/>
                  <a:pt x="2748211" y="1606578"/>
                </a:cubicBezTo>
                <a:cubicBezTo>
                  <a:pt x="2744681" y="1606578"/>
                  <a:pt x="2739385" y="1606578"/>
                  <a:pt x="2732326" y="1606578"/>
                </a:cubicBezTo>
                <a:close/>
                <a:moveTo>
                  <a:pt x="7402697" y="1585397"/>
                </a:moveTo>
                <a:cubicBezTo>
                  <a:pt x="7395636" y="1592458"/>
                  <a:pt x="7385047" y="1595988"/>
                  <a:pt x="7370926" y="1595988"/>
                </a:cubicBezTo>
                <a:lnTo>
                  <a:pt x="7360336" y="1595988"/>
                </a:lnTo>
                <a:cubicBezTo>
                  <a:pt x="7360336" y="1595988"/>
                  <a:pt x="7356806" y="1599518"/>
                  <a:pt x="7349745" y="1606578"/>
                </a:cubicBezTo>
                <a:lnTo>
                  <a:pt x="7360336" y="1606578"/>
                </a:lnTo>
                <a:cubicBezTo>
                  <a:pt x="7360336" y="1606578"/>
                  <a:pt x="7363866" y="1606578"/>
                  <a:pt x="7370926" y="1606578"/>
                </a:cubicBezTo>
                <a:lnTo>
                  <a:pt x="7392107" y="1606578"/>
                </a:lnTo>
                <a:cubicBezTo>
                  <a:pt x="7399168" y="1613639"/>
                  <a:pt x="7402697" y="1617170"/>
                  <a:pt x="7402697" y="1617170"/>
                </a:cubicBezTo>
                <a:lnTo>
                  <a:pt x="7402697" y="1595988"/>
                </a:lnTo>
                <a:close/>
                <a:moveTo>
                  <a:pt x="3929042" y="1574807"/>
                </a:moveTo>
                <a:cubicBezTo>
                  <a:pt x="3929042" y="1574807"/>
                  <a:pt x="3930806" y="1576572"/>
                  <a:pt x="3934338" y="1580103"/>
                </a:cubicBezTo>
                <a:cubicBezTo>
                  <a:pt x="3937868" y="1583632"/>
                  <a:pt x="3939633" y="1585397"/>
                  <a:pt x="3939633" y="1585397"/>
                </a:cubicBezTo>
                <a:lnTo>
                  <a:pt x="3939633" y="1574807"/>
                </a:lnTo>
                <a:close/>
                <a:moveTo>
                  <a:pt x="8547785" y="1568188"/>
                </a:moveTo>
                <a:cubicBezTo>
                  <a:pt x="8548668" y="1567306"/>
                  <a:pt x="8549991" y="1567747"/>
                  <a:pt x="8551756" y="1569512"/>
                </a:cubicBezTo>
                <a:cubicBezTo>
                  <a:pt x="8555285" y="1573043"/>
                  <a:pt x="8560582" y="1574807"/>
                  <a:pt x="8567641" y="1574807"/>
                </a:cubicBezTo>
                <a:lnTo>
                  <a:pt x="8578233" y="1585397"/>
                </a:lnTo>
                <a:lnTo>
                  <a:pt x="8557053" y="1585397"/>
                </a:lnTo>
                <a:lnTo>
                  <a:pt x="8546462" y="1574807"/>
                </a:lnTo>
                <a:cubicBezTo>
                  <a:pt x="8546462" y="1571278"/>
                  <a:pt x="8546903" y="1569071"/>
                  <a:pt x="8547785" y="1568188"/>
                </a:cubicBezTo>
                <a:close/>
                <a:moveTo>
                  <a:pt x="7455649" y="1564218"/>
                </a:moveTo>
                <a:cubicBezTo>
                  <a:pt x="7455649" y="1571276"/>
                  <a:pt x="7452120" y="1574807"/>
                  <a:pt x="7445059" y="1574807"/>
                </a:cubicBezTo>
                <a:lnTo>
                  <a:pt x="7445059" y="1585397"/>
                </a:lnTo>
                <a:lnTo>
                  <a:pt x="7476830" y="1574807"/>
                </a:lnTo>
                <a:cubicBezTo>
                  <a:pt x="7469770" y="1574807"/>
                  <a:pt x="7462711" y="1571276"/>
                  <a:pt x="7455649" y="1564218"/>
                </a:cubicBezTo>
                <a:close/>
                <a:moveTo>
                  <a:pt x="2933543" y="1564218"/>
                </a:moveTo>
                <a:lnTo>
                  <a:pt x="2954724" y="1564218"/>
                </a:lnTo>
                <a:cubicBezTo>
                  <a:pt x="2968845" y="1571276"/>
                  <a:pt x="2979435" y="1576572"/>
                  <a:pt x="2986495" y="1580103"/>
                </a:cubicBezTo>
                <a:cubicBezTo>
                  <a:pt x="2993556" y="1583632"/>
                  <a:pt x="3000616" y="1585397"/>
                  <a:pt x="3007676" y="1585397"/>
                </a:cubicBezTo>
                <a:cubicBezTo>
                  <a:pt x="3021797" y="1585397"/>
                  <a:pt x="3035918" y="1592458"/>
                  <a:pt x="3050039" y="1606578"/>
                </a:cubicBezTo>
                <a:lnTo>
                  <a:pt x="3060629" y="1606578"/>
                </a:lnTo>
                <a:cubicBezTo>
                  <a:pt x="3067689" y="1599518"/>
                  <a:pt x="3085339" y="1603047"/>
                  <a:pt x="3113581" y="1617170"/>
                </a:cubicBezTo>
                <a:cubicBezTo>
                  <a:pt x="3127701" y="1624228"/>
                  <a:pt x="3147116" y="1631290"/>
                  <a:pt x="3171829" y="1638349"/>
                </a:cubicBezTo>
                <a:cubicBezTo>
                  <a:pt x="3196539" y="1645410"/>
                  <a:pt x="3208895" y="1648940"/>
                  <a:pt x="3208895" y="1648940"/>
                </a:cubicBezTo>
                <a:lnTo>
                  <a:pt x="3251255" y="1659530"/>
                </a:lnTo>
                <a:lnTo>
                  <a:pt x="3261847" y="1659530"/>
                </a:lnTo>
                <a:lnTo>
                  <a:pt x="3272437" y="1659530"/>
                </a:lnTo>
                <a:cubicBezTo>
                  <a:pt x="3279497" y="1659530"/>
                  <a:pt x="3283027" y="1659530"/>
                  <a:pt x="3283027" y="1659530"/>
                </a:cubicBezTo>
                <a:lnTo>
                  <a:pt x="3304208" y="1670122"/>
                </a:lnTo>
                <a:lnTo>
                  <a:pt x="3357160" y="1691301"/>
                </a:lnTo>
                <a:cubicBezTo>
                  <a:pt x="3357160" y="1698362"/>
                  <a:pt x="3360690" y="1701893"/>
                  <a:pt x="3367751" y="1701893"/>
                </a:cubicBezTo>
                <a:cubicBezTo>
                  <a:pt x="3367751" y="1708953"/>
                  <a:pt x="3369516" y="1712482"/>
                  <a:pt x="3373046" y="1712482"/>
                </a:cubicBezTo>
                <a:cubicBezTo>
                  <a:pt x="3376577" y="1712482"/>
                  <a:pt x="3378341" y="1708953"/>
                  <a:pt x="3378341" y="1701893"/>
                </a:cubicBezTo>
                <a:cubicBezTo>
                  <a:pt x="3378341" y="1701893"/>
                  <a:pt x="3385401" y="1701893"/>
                  <a:pt x="3399522" y="1701893"/>
                </a:cubicBezTo>
                <a:cubicBezTo>
                  <a:pt x="3399522" y="1708953"/>
                  <a:pt x="3401287" y="1710718"/>
                  <a:pt x="3404817" y="1707187"/>
                </a:cubicBezTo>
                <a:cubicBezTo>
                  <a:pt x="3408347" y="1703657"/>
                  <a:pt x="3411876" y="1703657"/>
                  <a:pt x="3415408" y="1707187"/>
                </a:cubicBezTo>
                <a:cubicBezTo>
                  <a:pt x="3418938" y="1710718"/>
                  <a:pt x="3424232" y="1712482"/>
                  <a:pt x="3431293" y="1712482"/>
                </a:cubicBezTo>
                <a:cubicBezTo>
                  <a:pt x="3438353" y="1719543"/>
                  <a:pt x="3448943" y="1723074"/>
                  <a:pt x="3463064" y="1723074"/>
                </a:cubicBezTo>
                <a:cubicBezTo>
                  <a:pt x="3512486" y="1730133"/>
                  <a:pt x="3547788" y="1740724"/>
                  <a:pt x="3568968" y="1754845"/>
                </a:cubicBezTo>
                <a:cubicBezTo>
                  <a:pt x="3576028" y="1761905"/>
                  <a:pt x="3584853" y="1765434"/>
                  <a:pt x="3595444" y="1765434"/>
                </a:cubicBezTo>
                <a:cubicBezTo>
                  <a:pt x="3606034" y="1765434"/>
                  <a:pt x="3618390" y="1765434"/>
                  <a:pt x="3632511" y="1765434"/>
                </a:cubicBezTo>
                <a:cubicBezTo>
                  <a:pt x="3639571" y="1772495"/>
                  <a:pt x="3643100" y="1774261"/>
                  <a:pt x="3643100" y="1770730"/>
                </a:cubicBezTo>
                <a:cubicBezTo>
                  <a:pt x="3643100" y="1767199"/>
                  <a:pt x="3646632" y="1765434"/>
                  <a:pt x="3653692" y="1765434"/>
                </a:cubicBezTo>
                <a:cubicBezTo>
                  <a:pt x="3653692" y="1758374"/>
                  <a:pt x="3657222" y="1754845"/>
                  <a:pt x="3664282" y="1754845"/>
                </a:cubicBezTo>
                <a:cubicBezTo>
                  <a:pt x="3671342" y="1754845"/>
                  <a:pt x="3676636" y="1756609"/>
                  <a:pt x="3680167" y="1760140"/>
                </a:cubicBezTo>
                <a:cubicBezTo>
                  <a:pt x="3683698" y="1763670"/>
                  <a:pt x="3692523" y="1768965"/>
                  <a:pt x="3706644" y="1776026"/>
                </a:cubicBezTo>
                <a:lnTo>
                  <a:pt x="3717234" y="1786615"/>
                </a:lnTo>
                <a:cubicBezTo>
                  <a:pt x="3710174" y="1786615"/>
                  <a:pt x="3704879" y="1786615"/>
                  <a:pt x="3701348" y="1786615"/>
                </a:cubicBezTo>
                <a:cubicBezTo>
                  <a:pt x="3697818" y="1786615"/>
                  <a:pt x="3696052" y="1786615"/>
                  <a:pt x="3696052" y="1786615"/>
                </a:cubicBezTo>
                <a:lnTo>
                  <a:pt x="3696052" y="1797205"/>
                </a:lnTo>
                <a:cubicBezTo>
                  <a:pt x="3696052" y="1797205"/>
                  <a:pt x="3699584" y="1797205"/>
                  <a:pt x="3706644" y="1797205"/>
                </a:cubicBezTo>
                <a:cubicBezTo>
                  <a:pt x="3713703" y="1797205"/>
                  <a:pt x="3717234" y="1797205"/>
                  <a:pt x="3717234" y="1797205"/>
                </a:cubicBezTo>
                <a:cubicBezTo>
                  <a:pt x="3731354" y="1797205"/>
                  <a:pt x="3738415" y="1800736"/>
                  <a:pt x="3738415" y="1807797"/>
                </a:cubicBezTo>
                <a:cubicBezTo>
                  <a:pt x="3759596" y="1821917"/>
                  <a:pt x="3777246" y="1828978"/>
                  <a:pt x="3791367" y="1828978"/>
                </a:cubicBezTo>
                <a:cubicBezTo>
                  <a:pt x="3798427" y="1821917"/>
                  <a:pt x="3816078" y="1828978"/>
                  <a:pt x="3844319" y="1850157"/>
                </a:cubicBezTo>
                <a:cubicBezTo>
                  <a:pt x="3844319" y="1850157"/>
                  <a:pt x="3847850" y="1850157"/>
                  <a:pt x="3854908" y="1850157"/>
                </a:cubicBezTo>
                <a:cubicBezTo>
                  <a:pt x="3861969" y="1850157"/>
                  <a:pt x="3865500" y="1853688"/>
                  <a:pt x="3865500" y="1860749"/>
                </a:cubicBezTo>
                <a:lnTo>
                  <a:pt x="3876090" y="1860749"/>
                </a:lnTo>
                <a:cubicBezTo>
                  <a:pt x="3876090" y="1860749"/>
                  <a:pt x="3886681" y="1860749"/>
                  <a:pt x="3907860" y="1860749"/>
                </a:cubicBezTo>
                <a:cubicBezTo>
                  <a:pt x="3929042" y="1860749"/>
                  <a:pt x="3950223" y="1864279"/>
                  <a:pt x="3971404" y="1871338"/>
                </a:cubicBezTo>
                <a:lnTo>
                  <a:pt x="4003175" y="1871338"/>
                </a:lnTo>
                <a:cubicBezTo>
                  <a:pt x="4017296" y="1878399"/>
                  <a:pt x="4024356" y="1881930"/>
                  <a:pt x="4024356" y="1881930"/>
                </a:cubicBezTo>
                <a:cubicBezTo>
                  <a:pt x="4031416" y="1881930"/>
                  <a:pt x="4036710" y="1883694"/>
                  <a:pt x="4040242" y="1887224"/>
                </a:cubicBezTo>
                <a:cubicBezTo>
                  <a:pt x="4043772" y="1890755"/>
                  <a:pt x="4049066" y="1892520"/>
                  <a:pt x="4056127" y="1892520"/>
                </a:cubicBezTo>
                <a:lnTo>
                  <a:pt x="4077308" y="1881930"/>
                </a:lnTo>
                <a:cubicBezTo>
                  <a:pt x="4070248" y="1874869"/>
                  <a:pt x="4063188" y="1871338"/>
                  <a:pt x="4056127" y="1871338"/>
                </a:cubicBezTo>
                <a:cubicBezTo>
                  <a:pt x="4056127" y="1864279"/>
                  <a:pt x="4063188" y="1864279"/>
                  <a:pt x="4077308" y="1871338"/>
                </a:cubicBezTo>
                <a:cubicBezTo>
                  <a:pt x="4091429" y="1878399"/>
                  <a:pt x="4102018" y="1881930"/>
                  <a:pt x="4109079" y="1881930"/>
                </a:cubicBezTo>
                <a:cubicBezTo>
                  <a:pt x="4102018" y="1881930"/>
                  <a:pt x="4098489" y="1881930"/>
                  <a:pt x="4098489" y="1881930"/>
                </a:cubicBezTo>
                <a:cubicBezTo>
                  <a:pt x="4091429" y="1888989"/>
                  <a:pt x="4087898" y="1892520"/>
                  <a:pt x="4087898" y="1892520"/>
                </a:cubicBezTo>
                <a:cubicBezTo>
                  <a:pt x="4087898" y="1892520"/>
                  <a:pt x="4091429" y="1896050"/>
                  <a:pt x="4098489" y="1903111"/>
                </a:cubicBezTo>
                <a:lnTo>
                  <a:pt x="4109079" y="1913701"/>
                </a:lnTo>
                <a:lnTo>
                  <a:pt x="4119669" y="1924290"/>
                </a:lnTo>
                <a:cubicBezTo>
                  <a:pt x="4119669" y="1931351"/>
                  <a:pt x="4130260" y="1934882"/>
                  <a:pt x="4151441" y="1934882"/>
                </a:cubicBezTo>
                <a:cubicBezTo>
                  <a:pt x="4172621" y="1934882"/>
                  <a:pt x="4190272" y="1934882"/>
                  <a:pt x="4204393" y="1934882"/>
                </a:cubicBezTo>
                <a:cubicBezTo>
                  <a:pt x="4218514" y="1934882"/>
                  <a:pt x="4230868" y="1936646"/>
                  <a:pt x="4241460" y="1940176"/>
                </a:cubicBezTo>
                <a:cubicBezTo>
                  <a:pt x="4252050" y="1943707"/>
                  <a:pt x="4257345" y="1949002"/>
                  <a:pt x="4257345" y="1956063"/>
                </a:cubicBezTo>
                <a:cubicBezTo>
                  <a:pt x="4264404" y="1956063"/>
                  <a:pt x="4274996" y="1956063"/>
                  <a:pt x="4289116" y="1956063"/>
                </a:cubicBezTo>
                <a:lnTo>
                  <a:pt x="4278526" y="1945472"/>
                </a:lnTo>
                <a:cubicBezTo>
                  <a:pt x="4278526" y="1945472"/>
                  <a:pt x="4282056" y="1945472"/>
                  <a:pt x="4289116" y="1945472"/>
                </a:cubicBezTo>
                <a:cubicBezTo>
                  <a:pt x="4296176" y="1945472"/>
                  <a:pt x="4299706" y="1945472"/>
                  <a:pt x="4299706" y="1945472"/>
                </a:cubicBezTo>
                <a:cubicBezTo>
                  <a:pt x="4299706" y="1938411"/>
                  <a:pt x="4301470" y="1936646"/>
                  <a:pt x="4305002" y="1940176"/>
                </a:cubicBezTo>
                <a:cubicBezTo>
                  <a:pt x="4308532" y="1943707"/>
                  <a:pt x="4313826" y="1945472"/>
                  <a:pt x="4320887" y="1945472"/>
                </a:cubicBezTo>
                <a:cubicBezTo>
                  <a:pt x="4335008" y="1952532"/>
                  <a:pt x="4345598" y="1959592"/>
                  <a:pt x="4352658" y="1966653"/>
                </a:cubicBezTo>
                <a:cubicBezTo>
                  <a:pt x="4359718" y="1966653"/>
                  <a:pt x="4366778" y="1966653"/>
                  <a:pt x="4373839" y="1966653"/>
                </a:cubicBezTo>
                <a:cubicBezTo>
                  <a:pt x="4380900" y="1966653"/>
                  <a:pt x="4387960" y="1966653"/>
                  <a:pt x="4395020" y="1966653"/>
                </a:cubicBezTo>
                <a:lnTo>
                  <a:pt x="4416202" y="1977242"/>
                </a:lnTo>
                <a:cubicBezTo>
                  <a:pt x="4416202" y="1977242"/>
                  <a:pt x="4409141" y="1979007"/>
                  <a:pt x="4395020" y="1982538"/>
                </a:cubicBezTo>
                <a:cubicBezTo>
                  <a:pt x="4380900" y="1986069"/>
                  <a:pt x="4370310" y="1984303"/>
                  <a:pt x="4363249" y="1977242"/>
                </a:cubicBezTo>
                <a:cubicBezTo>
                  <a:pt x="4349128" y="1970184"/>
                  <a:pt x="4335008" y="1966653"/>
                  <a:pt x="4320887" y="1966653"/>
                </a:cubicBezTo>
                <a:lnTo>
                  <a:pt x="4289116" y="1977242"/>
                </a:lnTo>
                <a:cubicBezTo>
                  <a:pt x="4274996" y="1984303"/>
                  <a:pt x="4267935" y="1984303"/>
                  <a:pt x="4267935" y="1977242"/>
                </a:cubicBezTo>
                <a:cubicBezTo>
                  <a:pt x="4267935" y="1970184"/>
                  <a:pt x="4264404" y="1966653"/>
                  <a:pt x="4257345" y="1966653"/>
                </a:cubicBezTo>
                <a:cubicBezTo>
                  <a:pt x="4257345" y="1973713"/>
                  <a:pt x="4264404" y="1984303"/>
                  <a:pt x="4278526" y="1998424"/>
                </a:cubicBezTo>
                <a:lnTo>
                  <a:pt x="4299706" y="2009015"/>
                </a:lnTo>
                <a:lnTo>
                  <a:pt x="4342068" y="2009015"/>
                </a:lnTo>
                <a:cubicBezTo>
                  <a:pt x="4342068" y="2001954"/>
                  <a:pt x="4342068" y="1998424"/>
                  <a:pt x="4342068" y="1998424"/>
                </a:cubicBezTo>
                <a:cubicBezTo>
                  <a:pt x="4356189" y="1998424"/>
                  <a:pt x="4377370" y="2009015"/>
                  <a:pt x="4405610" y="2030194"/>
                </a:cubicBezTo>
                <a:cubicBezTo>
                  <a:pt x="4426791" y="2037255"/>
                  <a:pt x="4437382" y="2039021"/>
                  <a:pt x="4437382" y="2035490"/>
                </a:cubicBezTo>
                <a:cubicBezTo>
                  <a:pt x="4437382" y="2031959"/>
                  <a:pt x="4444442" y="2030194"/>
                  <a:pt x="4458562" y="2030194"/>
                </a:cubicBezTo>
                <a:cubicBezTo>
                  <a:pt x="4472683" y="2030194"/>
                  <a:pt x="4486804" y="2033725"/>
                  <a:pt x="4500924" y="2040786"/>
                </a:cubicBezTo>
                <a:cubicBezTo>
                  <a:pt x="4507984" y="2040786"/>
                  <a:pt x="4515045" y="2040786"/>
                  <a:pt x="4522106" y="2040786"/>
                </a:cubicBezTo>
                <a:lnTo>
                  <a:pt x="4490334" y="2019605"/>
                </a:lnTo>
                <a:cubicBezTo>
                  <a:pt x="4469154" y="2019605"/>
                  <a:pt x="4462093" y="2017840"/>
                  <a:pt x="4469154" y="2014309"/>
                </a:cubicBezTo>
                <a:cubicBezTo>
                  <a:pt x="4476214" y="2010780"/>
                  <a:pt x="4483274" y="2010780"/>
                  <a:pt x="4490334" y="2014309"/>
                </a:cubicBezTo>
                <a:cubicBezTo>
                  <a:pt x="4497394" y="2017840"/>
                  <a:pt x="4500924" y="2016074"/>
                  <a:pt x="4500924" y="2009015"/>
                </a:cubicBezTo>
                <a:cubicBezTo>
                  <a:pt x="4500924" y="2001954"/>
                  <a:pt x="4504454" y="1998424"/>
                  <a:pt x="4511514" y="1998424"/>
                </a:cubicBezTo>
                <a:lnTo>
                  <a:pt x="4522106" y="2009015"/>
                </a:lnTo>
                <a:lnTo>
                  <a:pt x="4522106" y="2019605"/>
                </a:lnTo>
                <a:lnTo>
                  <a:pt x="4543286" y="2030194"/>
                </a:lnTo>
                <a:cubicBezTo>
                  <a:pt x="4543286" y="2037255"/>
                  <a:pt x="4545051" y="2040786"/>
                  <a:pt x="4548580" y="2040786"/>
                </a:cubicBezTo>
                <a:cubicBezTo>
                  <a:pt x="4552112" y="2040786"/>
                  <a:pt x="4553876" y="2040786"/>
                  <a:pt x="4553876" y="2040786"/>
                </a:cubicBezTo>
                <a:cubicBezTo>
                  <a:pt x="4553876" y="2040786"/>
                  <a:pt x="4555641" y="2042550"/>
                  <a:pt x="4559172" y="2046080"/>
                </a:cubicBezTo>
                <a:cubicBezTo>
                  <a:pt x="4562702" y="2049611"/>
                  <a:pt x="4564468" y="2051376"/>
                  <a:pt x="4564468" y="2051376"/>
                </a:cubicBezTo>
                <a:lnTo>
                  <a:pt x="4532695" y="2051376"/>
                </a:lnTo>
                <a:lnTo>
                  <a:pt x="4522106" y="2061967"/>
                </a:lnTo>
                <a:cubicBezTo>
                  <a:pt x="4522106" y="2069026"/>
                  <a:pt x="4522106" y="2072557"/>
                  <a:pt x="4522106" y="2072557"/>
                </a:cubicBezTo>
                <a:lnTo>
                  <a:pt x="4532695" y="2083146"/>
                </a:lnTo>
                <a:cubicBezTo>
                  <a:pt x="4539756" y="2083146"/>
                  <a:pt x="4550347" y="2086677"/>
                  <a:pt x="4564468" y="2093738"/>
                </a:cubicBezTo>
                <a:lnTo>
                  <a:pt x="4606828" y="2093738"/>
                </a:lnTo>
                <a:cubicBezTo>
                  <a:pt x="4606828" y="2086677"/>
                  <a:pt x="4603299" y="2083146"/>
                  <a:pt x="4596238" y="2083146"/>
                </a:cubicBezTo>
                <a:lnTo>
                  <a:pt x="4606828" y="2083146"/>
                </a:lnTo>
                <a:cubicBezTo>
                  <a:pt x="4620949" y="2090207"/>
                  <a:pt x="4620949" y="2097267"/>
                  <a:pt x="4606828" y="2104328"/>
                </a:cubicBezTo>
                <a:lnTo>
                  <a:pt x="4617420" y="2114919"/>
                </a:lnTo>
                <a:lnTo>
                  <a:pt x="4637592" y="2113910"/>
                </a:lnTo>
                <a:lnTo>
                  <a:pt x="4628010" y="2104328"/>
                </a:lnTo>
                <a:lnTo>
                  <a:pt x="4649190" y="2104328"/>
                </a:lnTo>
                <a:lnTo>
                  <a:pt x="4639715" y="2113805"/>
                </a:lnTo>
                <a:lnTo>
                  <a:pt x="4643895" y="2113594"/>
                </a:lnTo>
                <a:cubicBezTo>
                  <a:pt x="4650955" y="2112713"/>
                  <a:pt x="4656251" y="2111389"/>
                  <a:pt x="4659780" y="2109623"/>
                </a:cubicBezTo>
                <a:cubicBezTo>
                  <a:pt x="4666840" y="2106092"/>
                  <a:pt x="4673901" y="2107858"/>
                  <a:pt x="4680962" y="2114919"/>
                </a:cubicBezTo>
                <a:cubicBezTo>
                  <a:pt x="4688022" y="2121978"/>
                  <a:pt x="4695082" y="2125509"/>
                  <a:pt x="4702142" y="2125509"/>
                </a:cubicBezTo>
                <a:lnTo>
                  <a:pt x="4733914" y="2146690"/>
                </a:lnTo>
                <a:lnTo>
                  <a:pt x="4765684" y="2157280"/>
                </a:lnTo>
                <a:cubicBezTo>
                  <a:pt x="4786866" y="2157280"/>
                  <a:pt x="4804517" y="2159044"/>
                  <a:pt x="4818636" y="2162575"/>
                </a:cubicBezTo>
                <a:cubicBezTo>
                  <a:pt x="4832757" y="2166106"/>
                  <a:pt x="4843348" y="2167871"/>
                  <a:pt x="4850408" y="2167871"/>
                </a:cubicBezTo>
                <a:cubicBezTo>
                  <a:pt x="4857469" y="2174930"/>
                  <a:pt x="4857469" y="2181992"/>
                  <a:pt x="4850408" y="2189051"/>
                </a:cubicBezTo>
                <a:cubicBezTo>
                  <a:pt x="4850408" y="2189051"/>
                  <a:pt x="4846878" y="2187286"/>
                  <a:pt x="4839818" y="2183756"/>
                </a:cubicBezTo>
                <a:cubicBezTo>
                  <a:pt x="4832757" y="2180225"/>
                  <a:pt x="4825696" y="2178461"/>
                  <a:pt x="4818636" y="2178461"/>
                </a:cubicBezTo>
                <a:lnTo>
                  <a:pt x="4776276" y="2167871"/>
                </a:lnTo>
                <a:cubicBezTo>
                  <a:pt x="4762155" y="2153750"/>
                  <a:pt x="4730384" y="2146690"/>
                  <a:pt x="4680962" y="2146690"/>
                </a:cubicBezTo>
                <a:cubicBezTo>
                  <a:pt x="4673901" y="2146690"/>
                  <a:pt x="4666840" y="2144925"/>
                  <a:pt x="4659780" y="2141394"/>
                </a:cubicBezTo>
                <a:cubicBezTo>
                  <a:pt x="4652720" y="2137863"/>
                  <a:pt x="4649190" y="2136099"/>
                  <a:pt x="4649190" y="2136099"/>
                </a:cubicBezTo>
                <a:cubicBezTo>
                  <a:pt x="4649190" y="2136099"/>
                  <a:pt x="4633305" y="2132569"/>
                  <a:pt x="4601532" y="2125509"/>
                </a:cubicBezTo>
                <a:cubicBezTo>
                  <a:pt x="4569762" y="2118448"/>
                  <a:pt x="4537991" y="2111388"/>
                  <a:pt x="4506220" y="2104328"/>
                </a:cubicBezTo>
                <a:cubicBezTo>
                  <a:pt x="4474449" y="2097267"/>
                  <a:pt x="4455032" y="2090207"/>
                  <a:pt x="4447972" y="2083146"/>
                </a:cubicBezTo>
                <a:cubicBezTo>
                  <a:pt x="4426791" y="2076088"/>
                  <a:pt x="4412670" y="2072557"/>
                  <a:pt x="4405610" y="2072557"/>
                </a:cubicBezTo>
                <a:cubicBezTo>
                  <a:pt x="4398550" y="2072557"/>
                  <a:pt x="4391490" y="2069026"/>
                  <a:pt x="4384430" y="2061967"/>
                </a:cubicBezTo>
                <a:lnTo>
                  <a:pt x="4352658" y="2051376"/>
                </a:lnTo>
                <a:cubicBezTo>
                  <a:pt x="4345598" y="2051376"/>
                  <a:pt x="4336772" y="2049611"/>
                  <a:pt x="4326182" y="2046080"/>
                </a:cubicBezTo>
                <a:cubicBezTo>
                  <a:pt x="4315592" y="2042550"/>
                  <a:pt x="4303237" y="2039021"/>
                  <a:pt x="4289116" y="2035490"/>
                </a:cubicBezTo>
                <a:cubicBezTo>
                  <a:pt x="4274996" y="2031959"/>
                  <a:pt x="4259110" y="2026665"/>
                  <a:pt x="4241460" y="2019605"/>
                </a:cubicBezTo>
                <a:cubicBezTo>
                  <a:pt x="4223808" y="2012544"/>
                  <a:pt x="4209688" y="2007250"/>
                  <a:pt x="4199098" y="2003719"/>
                </a:cubicBezTo>
                <a:cubicBezTo>
                  <a:pt x="4188508" y="2000188"/>
                  <a:pt x="4179682" y="1996659"/>
                  <a:pt x="4172621" y="1993128"/>
                </a:cubicBezTo>
                <a:cubicBezTo>
                  <a:pt x="4165562" y="1989598"/>
                  <a:pt x="4158500" y="1986069"/>
                  <a:pt x="4151441" y="1982538"/>
                </a:cubicBezTo>
                <a:cubicBezTo>
                  <a:pt x="4144381" y="1979007"/>
                  <a:pt x="4133791" y="1977242"/>
                  <a:pt x="4119669" y="1977242"/>
                </a:cubicBezTo>
                <a:cubicBezTo>
                  <a:pt x="4098489" y="1970184"/>
                  <a:pt x="4084368" y="1964888"/>
                  <a:pt x="4077308" y="1961357"/>
                </a:cubicBezTo>
                <a:cubicBezTo>
                  <a:pt x="4070248" y="1957828"/>
                  <a:pt x="4063188" y="1956063"/>
                  <a:pt x="4056127" y="1956063"/>
                </a:cubicBezTo>
                <a:cubicBezTo>
                  <a:pt x="4027886" y="1949002"/>
                  <a:pt x="4003175" y="1943707"/>
                  <a:pt x="3981994" y="1940176"/>
                </a:cubicBezTo>
                <a:cubicBezTo>
                  <a:pt x="3960812" y="1936646"/>
                  <a:pt x="3946692" y="1931351"/>
                  <a:pt x="3939633" y="1924290"/>
                </a:cubicBezTo>
                <a:cubicBezTo>
                  <a:pt x="3932572" y="1910170"/>
                  <a:pt x="3907860" y="1899580"/>
                  <a:pt x="3865500" y="1892520"/>
                </a:cubicBezTo>
                <a:cubicBezTo>
                  <a:pt x="3858440" y="1892520"/>
                  <a:pt x="3854908" y="1888989"/>
                  <a:pt x="3854908" y="1881930"/>
                </a:cubicBezTo>
                <a:cubicBezTo>
                  <a:pt x="3847850" y="1881930"/>
                  <a:pt x="3840788" y="1880165"/>
                  <a:pt x="3833728" y="1876634"/>
                </a:cubicBezTo>
                <a:cubicBezTo>
                  <a:pt x="3826668" y="1873103"/>
                  <a:pt x="3819607" y="1871338"/>
                  <a:pt x="3812548" y="1871338"/>
                </a:cubicBezTo>
                <a:cubicBezTo>
                  <a:pt x="3784306" y="1864279"/>
                  <a:pt x="3756065" y="1857218"/>
                  <a:pt x="3727824" y="1850157"/>
                </a:cubicBezTo>
                <a:cubicBezTo>
                  <a:pt x="3699584" y="1843098"/>
                  <a:pt x="3669578" y="1834272"/>
                  <a:pt x="3637805" y="1823682"/>
                </a:cubicBezTo>
                <a:cubicBezTo>
                  <a:pt x="3606034" y="1813092"/>
                  <a:pt x="3583088" y="1804266"/>
                  <a:pt x="3568968" y="1797205"/>
                </a:cubicBezTo>
                <a:cubicBezTo>
                  <a:pt x="3554847" y="1790146"/>
                  <a:pt x="3544257" y="1786615"/>
                  <a:pt x="3537196" y="1786615"/>
                </a:cubicBezTo>
                <a:lnTo>
                  <a:pt x="3494834" y="1776026"/>
                </a:lnTo>
                <a:cubicBezTo>
                  <a:pt x="3473655" y="1768965"/>
                  <a:pt x="3459534" y="1765434"/>
                  <a:pt x="3452474" y="1765434"/>
                </a:cubicBezTo>
                <a:cubicBezTo>
                  <a:pt x="3445413" y="1765434"/>
                  <a:pt x="3424232" y="1758374"/>
                  <a:pt x="3388931" y="1744253"/>
                </a:cubicBezTo>
                <a:cubicBezTo>
                  <a:pt x="3374810" y="1744253"/>
                  <a:pt x="3360690" y="1740724"/>
                  <a:pt x="3346570" y="1733663"/>
                </a:cubicBezTo>
                <a:cubicBezTo>
                  <a:pt x="3332449" y="1726603"/>
                  <a:pt x="3321858" y="1723074"/>
                  <a:pt x="3314799" y="1723074"/>
                </a:cubicBezTo>
                <a:cubicBezTo>
                  <a:pt x="3293618" y="1716013"/>
                  <a:pt x="3275967" y="1708953"/>
                  <a:pt x="3261847" y="1701893"/>
                </a:cubicBezTo>
                <a:cubicBezTo>
                  <a:pt x="3247725" y="1694832"/>
                  <a:pt x="3224781" y="1687772"/>
                  <a:pt x="3193008" y="1680711"/>
                </a:cubicBezTo>
                <a:cubicBezTo>
                  <a:pt x="3161237" y="1673651"/>
                  <a:pt x="3134762" y="1663061"/>
                  <a:pt x="3113581" y="1648940"/>
                </a:cubicBezTo>
                <a:lnTo>
                  <a:pt x="3081810" y="1638349"/>
                </a:lnTo>
                <a:lnTo>
                  <a:pt x="3081810" y="1627759"/>
                </a:lnTo>
                <a:cubicBezTo>
                  <a:pt x="3081810" y="1620699"/>
                  <a:pt x="3067689" y="1617170"/>
                  <a:pt x="3039447" y="1617170"/>
                </a:cubicBezTo>
                <a:cubicBezTo>
                  <a:pt x="3032387" y="1617170"/>
                  <a:pt x="3025327" y="1617170"/>
                  <a:pt x="3018266" y="1617170"/>
                </a:cubicBezTo>
                <a:cubicBezTo>
                  <a:pt x="3011207" y="1617170"/>
                  <a:pt x="3000616" y="1617170"/>
                  <a:pt x="2986495" y="1617170"/>
                </a:cubicBezTo>
                <a:cubicBezTo>
                  <a:pt x="2965314" y="1610109"/>
                  <a:pt x="2951194" y="1604814"/>
                  <a:pt x="2944134" y="1601283"/>
                </a:cubicBezTo>
                <a:cubicBezTo>
                  <a:pt x="2937074" y="1597753"/>
                  <a:pt x="2933543" y="1592458"/>
                  <a:pt x="2933543" y="1585397"/>
                </a:cubicBezTo>
                <a:close/>
                <a:moveTo>
                  <a:pt x="2868489" y="1562705"/>
                </a:moveTo>
                <a:lnTo>
                  <a:pt x="2880591" y="1564218"/>
                </a:lnTo>
                <a:cubicBezTo>
                  <a:pt x="2880591" y="1564218"/>
                  <a:pt x="2877061" y="1564218"/>
                  <a:pt x="2870002" y="1564218"/>
                </a:cubicBezTo>
                <a:close/>
                <a:moveTo>
                  <a:pt x="7423878" y="1553626"/>
                </a:moveTo>
                <a:cubicBezTo>
                  <a:pt x="7423878" y="1560687"/>
                  <a:pt x="7423878" y="1564218"/>
                  <a:pt x="7423878" y="1564218"/>
                </a:cubicBezTo>
                <a:cubicBezTo>
                  <a:pt x="7423878" y="1571276"/>
                  <a:pt x="7423878" y="1574807"/>
                  <a:pt x="7423878" y="1574807"/>
                </a:cubicBezTo>
                <a:cubicBezTo>
                  <a:pt x="7430938" y="1574807"/>
                  <a:pt x="7434468" y="1574807"/>
                  <a:pt x="7434468" y="1574807"/>
                </a:cubicBezTo>
                <a:cubicBezTo>
                  <a:pt x="7434468" y="1574807"/>
                  <a:pt x="7434468" y="1571276"/>
                  <a:pt x="7434468" y="1564218"/>
                </a:cubicBezTo>
                <a:close/>
                <a:moveTo>
                  <a:pt x="7349745" y="1553626"/>
                </a:moveTo>
                <a:cubicBezTo>
                  <a:pt x="7349745" y="1553626"/>
                  <a:pt x="7349745" y="1557157"/>
                  <a:pt x="7349745" y="1564218"/>
                </a:cubicBezTo>
                <a:cubicBezTo>
                  <a:pt x="7356806" y="1571276"/>
                  <a:pt x="7349745" y="1574807"/>
                  <a:pt x="7328564" y="1574807"/>
                </a:cubicBezTo>
                <a:cubicBezTo>
                  <a:pt x="7321504" y="1574807"/>
                  <a:pt x="7317974" y="1576572"/>
                  <a:pt x="7317974" y="1580103"/>
                </a:cubicBezTo>
                <a:cubicBezTo>
                  <a:pt x="7317974" y="1583632"/>
                  <a:pt x="7312678" y="1585397"/>
                  <a:pt x="7302088" y="1585397"/>
                </a:cubicBezTo>
                <a:cubicBezTo>
                  <a:pt x="7291498" y="1585397"/>
                  <a:pt x="7286203" y="1583632"/>
                  <a:pt x="7286203" y="1580103"/>
                </a:cubicBezTo>
                <a:cubicBezTo>
                  <a:pt x="7286203" y="1576572"/>
                  <a:pt x="7280908" y="1574807"/>
                  <a:pt x="7270318" y="1574807"/>
                </a:cubicBezTo>
                <a:cubicBezTo>
                  <a:pt x="7259726" y="1574807"/>
                  <a:pt x="7254432" y="1571276"/>
                  <a:pt x="7254432" y="1564218"/>
                </a:cubicBezTo>
                <a:lnTo>
                  <a:pt x="7254432" y="1574807"/>
                </a:lnTo>
                <a:cubicBezTo>
                  <a:pt x="7254432" y="1581868"/>
                  <a:pt x="7257962" y="1585397"/>
                  <a:pt x="7265022" y="1585397"/>
                </a:cubicBezTo>
                <a:cubicBezTo>
                  <a:pt x="7279142" y="1592458"/>
                  <a:pt x="7291498" y="1595988"/>
                  <a:pt x="7302088" y="1595988"/>
                </a:cubicBezTo>
                <a:cubicBezTo>
                  <a:pt x="7312678" y="1595988"/>
                  <a:pt x="7319740" y="1594224"/>
                  <a:pt x="7323270" y="1590693"/>
                </a:cubicBezTo>
                <a:cubicBezTo>
                  <a:pt x="7326799" y="1587162"/>
                  <a:pt x="7332094" y="1585397"/>
                  <a:pt x="7339155" y="1585397"/>
                </a:cubicBezTo>
                <a:cubicBezTo>
                  <a:pt x="7367396" y="1585397"/>
                  <a:pt x="7374456" y="1578338"/>
                  <a:pt x="7360336" y="1564218"/>
                </a:cubicBezTo>
                <a:cubicBezTo>
                  <a:pt x="7353274" y="1557157"/>
                  <a:pt x="7349745" y="1553626"/>
                  <a:pt x="7349745" y="1553626"/>
                </a:cubicBezTo>
                <a:close/>
                <a:moveTo>
                  <a:pt x="7286203" y="1553626"/>
                </a:moveTo>
                <a:lnTo>
                  <a:pt x="7275612" y="1564218"/>
                </a:lnTo>
                <a:cubicBezTo>
                  <a:pt x="7275612" y="1564218"/>
                  <a:pt x="7279142" y="1564218"/>
                  <a:pt x="7286203" y="1564218"/>
                </a:cubicBezTo>
                <a:cubicBezTo>
                  <a:pt x="7293264" y="1564218"/>
                  <a:pt x="7296793" y="1564218"/>
                  <a:pt x="7296793" y="1564218"/>
                </a:cubicBezTo>
                <a:close/>
                <a:moveTo>
                  <a:pt x="3791367" y="1553626"/>
                </a:moveTo>
                <a:cubicBezTo>
                  <a:pt x="3791367" y="1553626"/>
                  <a:pt x="3794898" y="1557157"/>
                  <a:pt x="3801956" y="1564218"/>
                </a:cubicBezTo>
                <a:lnTo>
                  <a:pt x="3823138" y="1553626"/>
                </a:lnTo>
                <a:close/>
                <a:moveTo>
                  <a:pt x="2562879" y="1553626"/>
                </a:moveTo>
                <a:lnTo>
                  <a:pt x="2658193" y="1574807"/>
                </a:lnTo>
                <a:lnTo>
                  <a:pt x="2637012" y="1574807"/>
                </a:lnTo>
                <a:cubicBezTo>
                  <a:pt x="2622892" y="1567747"/>
                  <a:pt x="2612301" y="1564218"/>
                  <a:pt x="2605241" y="1564218"/>
                </a:cubicBezTo>
                <a:close/>
                <a:moveTo>
                  <a:pt x="7468888" y="1547007"/>
                </a:moveTo>
                <a:cubicBezTo>
                  <a:pt x="7467122" y="1546125"/>
                  <a:pt x="7466240" y="1546566"/>
                  <a:pt x="7466240" y="1548331"/>
                </a:cubicBezTo>
                <a:cubicBezTo>
                  <a:pt x="7466240" y="1551862"/>
                  <a:pt x="7466240" y="1557157"/>
                  <a:pt x="7466240" y="1564218"/>
                </a:cubicBezTo>
                <a:cubicBezTo>
                  <a:pt x="7473300" y="1571276"/>
                  <a:pt x="7476830" y="1571276"/>
                  <a:pt x="7476830" y="1564218"/>
                </a:cubicBezTo>
                <a:lnTo>
                  <a:pt x="7476830" y="1553626"/>
                </a:lnTo>
                <a:cubicBezTo>
                  <a:pt x="7473299" y="1550097"/>
                  <a:pt x="7470652" y="1547891"/>
                  <a:pt x="7468888" y="1547007"/>
                </a:cubicBezTo>
                <a:close/>
                <a:moveTo>
                  <a:pt x="7392107" y="1543036"/>
                </a:moveTo>
                <a:lnTo>
                  <a:pt x="7392107" y="1553626"/>
                </a:lnTo>
                <a:cubicBezTo>
                  <a:pt x="7399168" y="1553626"/>
                  <a:pt x="7402697" y="1551862"/>
                  <a:pt x="7402697" y="1548331"/>
                </a:cubicBezTo>
                <a:cubicBezTo>
                  <a:pt x="7402697" y="1544801"/>
                  <a:pt x="7399168" y="1543036"/>
                  <a:pt x="7392107" y="1543036"/>
                </a:cubicBezTo>
                <a:close/>
                <a:moveTo>
                  <a:pt x="2933543" y="1543036"/>
                </a:moveTo>
                <a:cubicBezTo>
                  <a:pt x="2940604" y="1543036"/>
                  <a:pt x="2944134" y="1543036"/>
                  <a:pt x="2944134" y="1543036"/>
                </a:cubicBezTo>
                <a:lnTo>
                  <a:pt x="2965314" y="1553626"/>
                </a:lnTo>
                <a:close/>
                <a:moveTo>
                  <a:pt x="2266347" y="1543036"/>
                </a:moveTo>
                <a:cubicBezTo>
                  <a:pt x="2280468" y="1543036"/>
                  <a:pt x="2291059" y="1543036"/>
                  <a:pt x="2298119" y="1543036"/>
                </a:cubicBezTo>
                <a:cubicBezTo>
                  <a:pt x="2305179" y="1543036"/>
                  <a:pt x="2312240" y="1546566"/>
                  <a:pt x="2319299" y="1553626"/>
                </a:cubicBezTo>
                <a:cubicBezTo>
                  <a:pt x="2326360" y="1553626"/>
                  <a:pt x="2331655" y="1555391"/>
                  <a:pt x="2335186" y="1558922"/>
                </a:cubicBezTo>
                <a:cubicBezTo>
                  <a:pt x="2338715" y="1562451"/>
                  <a:pt x="2342247" y="1564218"/>
                  <a:pt x="2345776" y="1564218"/>
                </a:cubicBezTo>
                <a:cubicBezTo>
                  <a:pt x="2349306" y="1564218"/>
                  <a:pt x="2352836" y="1564218"/>
                  <a:pt x="2356365" y="1564218"/>
                </a:cubicBezTo>
                <a:cubicBezTo>
                  <a:pt x="2359897" y="1564218"/>
                  <a:pt x="2365192" y="1567747"/>
                  <a:pt x="2372252" y="1574807"/>
                </a:cubicBezTo>
                <a:cubicBezTo>
                  <a:pt x="2386373" y="1581868"/>
                  <a:pt x="2404023" y="1587162"/>
                  <a:pt x="2425203" y="1590693"/>
                </a:cubicBezTo>
                <a:cubicBezTo>
                  <a:pt x="2446385" y="1594224"/>
                  <a:pt x="2460505" y="1595988"/>
                  <a:pt x="2467566" y="1595988"/>
                </a:cubicBezTo>
                <a:lnTo>
                  <a:pt x="2520518" y="1606578"/>
                </a:lnTo>
                <a:lnTo>
                  <a:pt x="2562879" y="1617170"/>
                </a:lnTo>
                <a:lnTo>
                  <a:pt x="2562879" y="1627759"/>
                </a:lnTo>
                <a:cubicBezTo>
                  <a:pt x="2577000" y="1634820"/>
                  <a:pt x="2587591" y="1641880"/>
                  <a:pt x="2594650" y="1648940"/>
                </a:cubicBezTo>
                <a:cubicBezTo>
                  <a:pt x="2601711" y="1656001"/>
                  <a:pt x="2615831" y="1663061"/>
                  <a:pt x="2637012" y="1670122"/>
                </a:cubicBezTo>
                <a:cubicBezTo>
                  <a:pt x="2658193" y="1677181"/>
                  <a:pt x="2670548" y="1684242"/>
                  <a:pt x="2674080" y="1691301"/>
                </a:cubicBezTo>
                <a:cubicBezTo>
                  <a:pt x="2677608" y="1698362"/>
                  <a:pt x="2681138" y="1701893"/>
                  <a:pt x="2684669" y="1701893"/>
                </a:cubicBezTo>
                <a:cubicBezTo>
                  <a:pt x="2688200" y="1701893"/>
                  <a:pt x="2695259" y="1703657"/>
                  <a:pt x="2705851" y="1707187"/>
                </a:cubicBezTo>
                <a:cubicBezTo>
                  <a:pt x="2716440" y="1710718"/>
                  <a:pt x="2721735" y="1712482"/>
                  <a:pt x="2721735" y="1712482"/>
                </a:cubicBezTo>
                <a:lnTo>
                  <a:pt x="2721735" y="1723074"/>
                </a:lnTo>
                <a:cubicBezTo>
                  <a:pt x="2721735" y="1723074"/>
                  <a:pt x="2714675" y="1719543"/>
                  <a:pt x="2700554" y="1712482"/>
                </a:cubicBezTo>
                <a:cubicBezTo>
                  <a:pt x="2693495" y="1712482"/>
                  <a:pt x="2682904" y="1710718"/>
                  <a:pt x="2668783" y="1707187"/>
                </a:cubicBezTo>
                <a:cubicBezTo>
                  <a:pt x="2654663" y="1703657"/>
                  <a:pt x="2647602" y="1700128"/>
                  <a:pt x="2647602" y="1696597"/>
                </a:cubicBezTo>
                <a:cubicBezTo>
                  <a:pt x="2647602" y="1693066"/>
                  <a:pt x="2644072" y="1691301"/>
                  <a:pt x="2637012" y="1691301"/>
                </a:cubicBezTo>
                <a:cubicBezTo>
                  <a:pt x="2629952" y="1691301"/>
                  <a:pt x="2624656" y="1689537"/>
                  <a:pt x="2621125" y="1686007"/>
                </a:cubicBezTo>
                <a:cubicBezTo>
                  <a:pt x="2617596" y="1682476"/>
                  <a:pt x="2615831" y="1680711"/>
                  <a:pt x="2615831" y="1680711"/>
                </a:cubicBezTo>
                <a:lnTo>
                  <a:pt x="2584060" y="1659530"/>
                </a:lnTo>
                <a:lnTo>
                  <a:pt x="2573470" y="1648940"/>
                </a:lnTo>
                <a:cubicBezTo>
                  <a:pt x="2559349" y="1641880"/>
                  <a:pt x="2552289" y="1640114"/>
                  <a:pt x="2552289" y="1643645"/>
                </a:cubicBezTo>
                <a:cubicBezTo>
                  <a:pt x="2552289" y="1647176"/>
                  <a:pt x="2546995" y="1648940"/>
                  <a:pt x="2536402" y="1648940"/>
                </a:cubicBezTo>
                <a:cubicBezTo>
                  <a:pt x="2525813" y="1648940"/>
                  <a:pt x="2520518" y="1648940"/>
                  <a:pt x="2520518" y="1648940"/>
                </a:cubicBezTo>
                <a:cubicBezTo>
                  <a:pt x="2499337" y="1641880"/>
                  <a:pt x="2481686" y="1634820"/>
                  <a:pt x="2467566" y="1627759"/>
                </a:cubicBezTo>
                <a:cubicBezTo>
                  <a:pt x="2453445" y="1613639"/>
                  <a:pt x="2442854" y="1606578"/>
                  <a:pt x="2435794" y="1606578"/>
                </a:cubicBezTo>
                <a:lnTo>
                  <a:pt x="2414614" y="1595988"/>
                </a:lnTo>
                <a:cubicBezTo>
                  <a:pt x="2407554" y="1595988"/>
                  <a:pt x="2400493" y="1595988"/>
                  <a:pt x="2393433" y="1595988"/>
                </a:cubicBezTo>
                <a:lnTo>
                  <a:pt x="2393433" y="1606578"/>
                </a:lnTo>
                <a:cubicBezTo>
                  <a:pt x="2379312" y="1599518"/>
                  <a:pt x="2368721" y="1594224"/>
                  <a:pt x="2361662" y="1590693"/>
                </a:cubicBezTo>
                <a:cubicBezTo>
                  <a:pt x="2354601" y="1587162"/>
                  <a:pt x="2351071" y="1583632"/>
                  <a:pt x="2351071" y="1580103"/>
                </a:cubicBezTo>
                <a:cubicBezTo>
                  <a:pt x="2351071" y="1576572"/>
                  <a:pt x="2344011" y="1573043"/>
                  <a:pt x="2329890" y="1569512"/>
                </a:cubicBezTo>
                <a:cubicBezTo>
                  <a:pt x="2315769" y="1565982"/>
                  <a:pt x="2294589" y="1564218"/>
                  <a:pt x="2266347" y="1564218"/>
                </a:cubicBezTo>
                <a:cubicBezTo>
                  <a:pt x="2266347" y="1564218"/>
                  <a:pt x="2266347" y="1562451"/>
                  <a:pt x="2266347" y="1558922"/>
                </a:cubicBezTo>
                <a:cubicBezTo>
                  <a:pt x="2266347" y="1555391"/>
                  <a:pt x="2269878" y="1553626"/>
                  <a:pt x="2276938" y="1553626"/>
                </a:cubicBezTo>
                <a:close/>
                <a:moveTo>
                  <a:pt x="7307384" y="1537741"/>
                </a:moveTo>
                <a:cubicBezTo>
                  <a:pt x="7303854" y="1537742"/>
                  <a:pt x="7300324" y="1539507"/>
                  <a:pt x="7296793" y="1543036"/>
                </a:cubicBezTo>
                <a:lnTo>
                  <a:pt x="7286203" y="1543036"/>
                </a:lnTo>
                <a:cubicBezTo>
                  <a:pt x="7286203" y="1543036"/>
                  <a:pt x="7296793" y="1546566"/>
                  <a:pt x="7317974" y="1553626"/>
                </a:cubicBezTo>
                <a:lnTo>
                  <a:pt x="7339155" y="1543036"/>
                </a:lnTo>
                <a:lnTo>
                  <a:pt x="7317974" y="1543036"/>
                </a:lnTo>
                <a:cubicBezTo>
                  <a:pt x="7314443" y="1539507"/>
                  <a:pt x="7310914" y="1537742"/>
                  <a:pt x="7307384" y="1537741"/>
                </a:cubicBezTo>
                <a:close/>
                <a:moveTo>
                  <a:pt x="7577438" y="1532445"/>
                </a:moveTo>
                <a:cubicBezTo>
                  <a:pt x="7573909" y="1532445"/>
                  <a:pt x="7572144" y="1535976"/>
                  <a:pt x="7572144" y="1543036"/>
                </a:cubicBezTo>
                <a:lnTo>
                  <a:pt x="7572144" y="1553626"/>
                </a:lnTo>
                <a:cubicBezTo>
                  <a:pt x="7565082" y="1553626"/>
                  <a:pt x="7561553" y="1550095"/>
                  <a:pt x="7561553" y="1543036"/>
                </a:cubicBezTo>
                <a:lnTo>
                  <a:pt x="7529782" y="1543036"/>
                </a:lnTo>
                <a:lnTo>
                  <a:pt x="7540374" y="1553626"/>
                </a:lnTo>
                <a:cubicBezTo>
                  <a:pt x="7547434" y="1560687"/>
                  <a:pt x="7550963" y="1560687"/>
                  <a:pt x="7550963" y="1553626"/>
                </a:cubicBezTo>
                <a:cubicBezTo>
                  <a:pt x="7550963" y="1553626"/>
                  <a:pt x="7554492" y="1555391"/>
                  <a:pt x="7561553" y="1558922"/>
                </a:cubicBezTo>
                <a:cubicBezTo>
                  <a:pt x="7568615" y="1562451"/>
                  <a:pt x="7573909" y="1564218"/>
                  <a:pt x="7577438" y="1564218"/>
                </a:cubicBezTo>
                <a:cubicBezTo>
                  <a:pt x="7580970" y="1564218"/>
                  <a:pt x="7586264" y="1565982"/>
                  <a:pt x="7593326" y="1569512"/>
                </a:cubicBezTo>
                <a:cubicBezTo>
                  <a:pt x="7600386" y="1573043"/>
                  <a:pt x="7603915" y="1574807"/>
                  <a:pt x="7603915" y="1574807"/>
                </a:cubicBezTo>
                <a:lnTo>
                  <a:pt x="7625096" y="1574807"/>
                </a:lnTo>
                <a:lnTo>
                  <a:pt x="7603915" y="1564218"/>
                </a:lnTo>
                <a:cubicBezTo>
                  <a:pt x="7603915" y="1557157"/>
                  <a:pt x="7602149" y="1551862"/>
                  <a:pt x="7598620" y="1548331"/>
                </a:cubicBezTo>
                <a:cubicBezTo>
                  <a:pt x="7595090" y="1544801"/>
                  <a:pt x="7589794" y="1543036"/>
                  <a:pt x="7582734" y="1543036"/>
                </a:cubicBezTo>
                <a:cubicBezTo>
                  <a:pt x="7582734" y="1535976"/>
                  <a:pt x="7580970" y="1532445"/>
                  <a:pt x="7577438" y="1532445"/>
                </a:cubicBezTo>
                <a:close/>
                <a:moveTo>
                  <a:pt x="7349745" y="1532445"/>
                </a:moveTo>
                <a:lnTo>
                  <a:pt x="7360336" y="1543036"/>
                </a:lnTo>
                <a:lnTo>
                  <a:pt x="7370926" y="1532445"/>
                </a:lnTo>
                <a:close/>
                <a:moveTo>
                  <a:pt x="3801956" y="1532445"/>
                </a:moveTo>
                <a:lnTo>
                  <a:pt x="3812548" y="1543036"/>
                </a:lnTo>
                <a:cubicBezTo>
                  <a:pt x="3830198" y="1546566"/>
                  <a:pt x="3842554" y="1549214"/>
                  <a:pt x="3849614" y="1550979"/>
                </a:cubicBezTo>
                <a:lnTo>
                  <a:pt x="3854178" y="1552348"/>
                </a:lnTo>
                <a:lnTo>
                  <a:pt x="3849614" y="1544360"/>
                </a:lnTo>
                <a:cubicBezTo>
                  <a:pt x="3846084" y="1541713"/>
                  <a:pt x="3840790" y="1539507"/>
                  <a:pt x="3833728" y="1537741"/>
                </a:cubicBezTo>
                <a:cubicBezTo>
                  <a:pt x="3819607" y="1534210"/>
                  <a:pt x="3809017" y="1532445"/>
                  <a:pt x="3801956" y="1532445"/>
                </a:cubicBezTo>
                <a:close/>
                <a:moveTo>
                  <a:pt x="2446385" y="1532445"/>
                </a:moveTo>
                <a:cubicBezTo>
                  <a:pt x="2446385" y="1532445"/>
                  <a:pt x="2449915" y="1532445"/>
                  <a:pt x="2456975" y="1532445"/>
                </a:cubicBezTo>
                <a:lnTo>
                  <a:pt x="2456975" y="1543036"/>
                </a:lnTo>
                <a:cubicBezTo>
                  <a:pt x="2456975" y="1543036"/>
                  <a:pt x="2453445" y="1539506"/>
                  <a:pt x="2446385" y="1532445"/>
                </a:cubicBezTo>
                <a:close/>
                <a:moveTo>
                  <a:pt x="7921627" y="1521855"/>
                </a:moveTo>
                <a:cubicBezTo>
                  <a:pt x="7928688" y="1521855"/>
                  <a:pt x="7935748" y="1525386"/>
                  <a:pt x="7942808" y="1532445"/>
                </a:cubicBezTo>
                <a:cubicBezTo>
                  <a:pt x="7935748" y="1532445"/>
                  <a:pt x="7928688" y="1532445"/>
                  <a:pt x="7921627" y="1532445"/>
                </a:cubicBezTo>
                <a:close/>
                <a:moveTo>
                  <a:pt x="2488746" y="1521855"/>
                </a:moveTo>
                <a:cubicBezTo>
                  <a:pt x="2495806" y="1521855"/>
                  <a:pt x="2502867" y="1525386"/>
                  <a:pt x="2509927" y="1532445"/>
                </a:cubicBezTo>
                <a:lnTo>
                  <a:pt x="2499337" y="1532445"/>
                </a:lnTo>
                <a:close/>
                <a:moveTo>
                  <a:pt x="7593326" y="1511264"/>
                </a:moveTo>
                <a:lnTo>
                  <a:pt x="7593326" y="1521855"/>
                </a:lnTo>
                <a:cubicBezTo>
                  <a:pt x="7600386" y="1521855"/>
                  <a:pt x="7607444" y="1521855"/>
                  <a:pt x="7614505" y="1521855"/>
                </a:cubicBezTo>
                <a:cubicBezTo>
                  <a:pt x="7607444" y="1514795"/>
                  <a:pt x="7600386" y="1511264"/>
                  <a:pt x="7593326" y="1511264"/>
                </a:cubicBezTo>
                <a:close/>
                <a:moveTo>
                  <a:pt x="3950223" y="1511264"/>
                </a:moveTo>
                <a:cubicBezTo>
                  <a:pt x="3950223" y="1511264"/>
                  <a:pt x="3946692" y="1514795"/>
                  <a:pt x="3939633" y="1521855"/>
                </a:cubicBezTo>
                <a:cubicBezTo>
                  <a:pt x="3939633" y="1521855"/>
                  <a:pt x="3941398" y="1523620"/>
                  <a:pt x="3944928" y="1527151"/>
                </a:cubicBezTo>
                <a:cubicBezTo>
                  <a:pt x="3948458" y="1530680"/>
                  <a:pt x="3950223" y="1532445"/>
                  <a:pt x="3950223" y="1532445"/>
                </a:cubicBezTo>
                <a:cubicBezTo>
                  <a:pt x="3971404" y="1539506"/>
                  <a:pt x="3981994" y="1539506"/>
                  <a:pt x="3981994" y="1532445"/>
                </a:cubicBezTo>
                <a:cubicBezTo>
                  <a:pt x="3981994" y="1525386"/>
                  <a:pt x="3978464" y="1521855"/>
                  <a:pt x="3971404" y="1521855"/>
                </a:cubicBezTo>
                <a:lnTo>
                  <a:pt x="3960812" y="1521855"/>
                </a:lnTo>
                <a:close/>
                <a:moveTo>
                  <a:pt x="7466240" y="1500674"/>
                </a:moveTo>
                <a:cubicBezTo>
                  <a:pt x="7466240" y="1500674"/>
                  <a:pt x="7469770" y="1500674"/>
                  <a:pt x="7476830" y="1500674"/>
                </a:cubicBezTo>
                <a:lnTo>
                  <a:pt x="7475135" y="1506605"/>
                </a:lnTo>
                <a:close/>
                <a:moveTo>
                  <a:pt x="3865500" y="1500674"/>
                </a:moveTo>
                <a:lnTo>
                  <a:pt x="3886681" y="1511264"/>
                </a:lnTo>
                <a:lnTo>
                  <a:pt x="3876090" y="1500674"/>
                </a:lnTo>
                <a:cubicBezTo>
                  <a:pt x="3869030" y="1500674"/>
                  <a:pt x="3865500" y="1500674"/>
                  <a:pt x="3865500" y="1500674"/>
                </a:cubicBezTo>
                <a:close/>
                <a:moveTo>
                  <a:pt x="2859410" y="1492576"/>
                </a:moveTo>
                <a:lnTo>
                  <a:pt x="2875296" y="1495379"/>
                </a:lnTo>
                <a:cubicBezTo>
                  <a:pt x="2892946" y="1498910"/>
                  <a:pt x="2903537" y="1500674"/>
                  <a:pt x="2907067" y="1500674"/>
                </a:cubicBezTo>
                <a:cubicBezTo>
                  <a:pt x="2910598" y="1500674"/>
                  <a:pt x="2915893" y="1502439"/>
                  <a:pt x="2922954" y="1505970"/>
                </a:cubicBezTo>
                <a:cubicBezTo>
                  <a:pt x="2930013" y="1509499"/>
                  <a:pt x="2940604" y="1511264"/>
                  <a:pt x="2954724" y="1511264"/>
                </a:cubicBezTo>
                <a:cubicBezTo>
                  <a:pt x="2997086" y="1518324"/>
                  <a:pt x="3035918" y="1528916"/>
                  <a:pt x="3071218" y="1543036"/>
                </a:cubicBezTo>
                <a:lnTo>
                  <a:pt x="3124171" y="1553626"/>
                </a:lnTo>
                <a:lnTo>
                  <a:pt x="3187714" y="1564218"/>
                </a:lnTo>
                <a:lnTo>
                  <a:pt x="3198303" y="1564218"/>
                </a:lnTo>
                <a:cubicBezTo>
                  <a:pt x="3205364" y="1564218"/>
                  <a:pt x="3208895" y="1567747"/>
                  <a:pt x="3208895" y="1574807"/>
                </a:cubicBezTo>
                <a:cubicBezTo>
                  <a:pt x="3230075" y="1588928"/>
                  <a:pt x="3268906" y="1595988"/>
                  <a:pt x="3325389" y="1595988"/>
                </a:cubicBezTo>
                <a:lnTo>
                  <a:pt x="3378341" y="1606578"/>
                </a:lnTo>
                <a:cubicBezTo>
                  <a:pt x="3427763" y="1634820"/>
                  <a:pt x="3456004" y="1645410"/>
                  <a:pt x="3463064" y="1638349"/>
                </a:cubicBezTo>
                <a:lnTo>
                  <a:pt x="3494834" y="1659530"/>
                </a:lnTo>
                <a:cubicBezTo>
                  <a:pt x="3494834" y="1666591"/>
                  <a:pt x="3501895" y="1670122"/>
                  <a:pt x="3516016" y="1670122"/>
                </a:cubicBezTo>
                <a:cubicBezTo>
                  <a:pt x="3530136" y="1670122"/>
                  <a:pt x="3540728" y="1671886"/>
                  <a:pt x="3547788" y="1675416"/>
                </a:cubicBezTo>
                <a:cubicBezTo>
                  <a:pt x="3554847" y="1678947"/>
                  <a:pt x="3563673" y="1680711"/>
                  <a:pt x="3574263" y="1680711"/>
                </a:cubicBezTo>
                <a:cubicBezTo>
                  <a:pt x="3584853" y="1680711"/>
                  <a:pt x="3590148" y="1682476"/>
                  <a:pt x="3590148" y="1686007"/>
                </a:cubicBezTo>
                <a:cubicBezTo>
                  <a:pt x="3590148" y="1689537"/>
                  <a:pt x="3593680" y="1691301"/>
                  <a:pt x="3600740" y="1691301"/>
                </a:cubicBezTo>
                <a:cubicBezTo>
                  <a:pt x="3628980" y="1691301"/>
                  <a:pt x="3636040" y="1698362"/>
                  <a:pt x="3621920" y="1712482"/>
                </a:cubicBezTo>
                <a:lnTo>
                  <a:pt x="3600740" y="1712482"/>
                </a:lnTo>
                <a:cubicBezTo>
                  <a:pt x="3600740" y="1705422"/>
                  <a:pt x="3593680" y="1705422"/>
                  <a:pt x="3579559" y="1712482"/>
                </a:cubicBezTo>
                <a:cubicBezTo>
                  <a:pt x="3579559" y="1712482"/>
                  <a:pt x="3577794" y="1710718"/>
                  <a:pt x="3574263" y="1707187"/>
                </a:cubicBezTo>
                <a:cubicBezTo>
                  <a:pt x="3570732" y="1703657"/>
                  <a:pt x="3567203" y="1701893"/>
                  <a:pt x="3563673" y="1701893"/>
                </a:cubicBezTo>
                <a:cubicBezTo>
                  <a:pt x="3560142" y="1701893"/>
                  <a:pt x="3556613" y="1701893"/>
                  <a:pt x="3553082" y="1701893"/>
                </a:cubicBezTo>
                <a:cubicBezTo>
                  <a:pt x="3549552" y="1701893"/>
                  <a:pt x="3544257" y="1701893"/>
                  <a:pt x="3537196" y="1701893"/>
                </a:cubicBezTo>
                <a:cubicBezTo>
                  <a:pt x="3537196" y="1701893"/>
                  <a:pt x="3537196" y="1698362"/>
                  <a:pt x="3537196" y="1691301"/>
                </a:cubicBezTo>
                <a:cubicBezTo>
                  <a:pt x="3537196" y="1684242"/>
                  <a:pt x="3533667" y="1680711"/>
                  <a:pt x="3526607" y="1680711"/>
                </a:cubicBezTo>
                <a:cubicBezTo>
                  <a:pt x="3519546" y="1687772"/>
                  <a:pt x="3519546" y="1691301"/>
                  <a:pt x="3526607" y="1691301"/>
                </a:cubicBezTo>
                <a:lnTo>
                  <a:pt x="3505426" y="1691301"/>
                </a:lnTo>
                <a:cubicBezTo>
                  <a:pt x="3505426" y="1684242"/>
                  <a:pt x="3500130" y="1680711"/>
                  <a:pt x="3489540" y="1680711"/>
                </a:cubicBezTo>
                <a:cubicBezTo>
                  <a:pt x="3478949" y="1680711"/>
                  <a:pt x="3473655" y="1678947"/>
                  <a:pt x="3473655" y="1675416"/>
                </a:cubicBezTo>
                <a:cubicBezTo>
                  <a:pt x="3473655" y="1671886"/>
                  <a:pt x="3470124" y="1670122"/>
                  <a:pt x="3463064" y="1670122"/>
                </a:cubicBezTo>
                <a:lnTo>
                  <a:pt x="3441882" y="1659530"/>
                </a:lnTo>
                <a:lnTo>
                  <a:pt x="3420703" y="1659530"/>
                </a:lnTo>
                <a:cubicBezTo>
                  <a:pt x="3420703" y="1659530"/>
                  <a:pt x="3415408" y="1659530"/>
                  <a:pt x="3404817" y="1659530"/>
                </a:cubicBezTo>
                <a:cubicBezTo>
                  <a:pt x="3394226" y="1659530"/>
                  <a:pt x="3383637" y="1657766"/>
                  <a:pt x="3373046" y="1654235"/>
                </a:cubicBezTo>
                <a:cubicBezTo>
                  <a:pt x="3362456" y="1650705"/>
                  <a:pt x="3357160" y="1647176"/>
                  <a:pt x="3357160" y="1643645"/>
                </a:cubicBezTo>
                <a:cubicBezTo>
                  <a:pt x="3357160" y="1640114"/>
                  <a:pt x="3351865" y="1638349"/>
                  <a:pt x="3341274" y="1638349"/>
                </a:cubicBezTo>
                <a:cubicBezTo>
                  <a:pt x="3330685" y="1638349"/>
                  <a:pt x="3314799" y="1633055"/>
                  <a:pt x="3293618" y="1622464"/>
                </a:cubicBezTo>
                <a:cubicBezTo>
                  <a:pt x="3272437" y="1611874"/>
                  <a:pt x="3253020" y="1606578"/>
                  <a:pt x="3235370" y="1606578"/>
                </a:cubicBezTo>
                <a:cubicBezTo>
                  <a:pt x="3217721" y="1606578"/>
                  <a:pt x="3208895" y="1603047"/>
                  <a:pt x="3208895" y="1595988"/>
                </a:cubicBezTo>
                <a:cubicBezTo>
                  <a:pt x="3208895" y="1595988"/>
                  <a:pt x="3205364" y="1595988"/>
                  <a:pt x="3198303" y="1595988"/>
                </a:cubicBezTo>
                <a:cubicBezTo>
                  <a:pt x="3191243" y="1595988"/>
                  <a:pt x="3187714" y="1595988"/>
                  <a:pt x="3187714" y="1595988"/>
                </a:cubicBezTo>
                <a:cubicBezTo>
                  <a:pt x="3173593" y="1595988"/>
                  <a:pt x="3163002" y="1592458"/>
                  <a:pt x="3155942" y="1585397"/>
                </a:cubicBezTo>
                <a:cubicBezTo>
                  <a:pt x="3148882" y="1585397"/>
                  <a:pt x="3141821" y="1583632"/>
                  <a:pt x="3134762" y="1580103"/>
                </a:cubicBezTo>
                <a:cubicBezTo>
                  <a:pt x="3127701" y="1576572"/>
                  <a:pt x="3120641" y="1574807"/>
                  <a:pt x="3113581" y="1574807"/>
                </a:cubicBezTo>
                <a:cubicBezTo>
                  <a:pt x="3106520" y="1574807"/>
                  <a:pt x="3097696" y="1573043"/>
                  <a:pt x="3087104" y="1569512"/>
                </a:cubicBezTo>
                <a:cubicBezTo>
                  <a:pt x="3076514" y="1565982"/>
                  <a:pt x="3067689" y="1560687"/>
                  <a:pt x="3060629" y="1553626"/>
                </a:cubicBezTo>
                <a:cubicBezTo>
                  <a:pt x="3046508" y="1546566"/>
                  <a:pt x="3030623" y="1543036"/>
                  <a:pt x="3012972" y="1543036"/>
                </a:cubicBezTo>
                <a:cubicBezTo>
                  <a:pt x="2995320" y="1543036"/>
                  <a:pt x="2986495" y="1543036"/>
                  <a:pt x="2986495" y="1543036"/>
                </a:cubicBezTo>
                <a:cubicBezTo>
                  <a:pt x="2979435" y="1535976"/>
                  <a:pt x="2975906" y="1532445"/>
                  <a:pt x="2975906" y="1532445"/>
                </a:cubicBezTo>
                <a:cubicBezTo>
                  <a:pt x="2968845" y="1532445"/>
                  <a:pt x="2965314" y="1532445"/>
                  <a:pt x="2965314" y="1532445"/>
                </a:cubicBezTo>
                <a:cubicBezTo>
                  <a:pt x="2965314" y="1532445"/>
                  <a:pt x="2961785" y="1532445"/>
                  <a:pt x="2954724" y="1532445"/>
                </a:cubicBezTo>
                <a:cubicBezTo>
                  <a:pt x="2947664" y="1532445"/>
                  <a:pt x="2942368" y="1530680"/>
                  <a:pt x="2938840" y="1527151"/>
                </a:cubicBezTo>
                <a:cubicBezTo>
                  <a:pt x="2935308" y="1523620"/>
                  <a:pt x="2931779" y="1520091"/>
                  <a:pt x="2928248" y="1516560"/>
                </a:cubicBezTo>
                <a:cubicBezTo>
                  <a:pt x="2924719" y="1513030"/>
                  <a:pt x="2919423" y="1511264"/>
                  <a:pt x="2912362" y="1511264"/>
                </a:cubicBezTo>
                <a:lnTo>
                  <a:pt x="2891182" y="1521855"/>
                </a:lnTo>
                <a:cubicBezTo>
                  <a:pt x="2877061" y="1514795"/>
                  <a:pt x="2866471" y="1511264"/>
                  <a:pt x="2859410" y="1511264"/>
                </a:cubicBezTo>
                <a:close/>
                <a:moveTo>
                  <a:pt x="8779451" y="1490084"/>
                </a:moveTo>
                <a:lnTo>
                  <a:pt x="8779451" y="1500674"/>
                </a:lnTo>
                <a:cubicBezTo>
                  <a:pt x="8779451" y="1500674"/>
                  <a:pt x="8775920" y="1500674"/>
                  <a:pt x="8768861" y="1500674"/>
                </a:cubicBezTo>
                <a:cubicBezTo>
                  <a:pt x="8775920" y="1493614"/>
                  <a:pt x="8779451" y="1490084"/>
                  <a:pt x="8779451" y="1490084"/>
                </a:cubicBezTo>
                <a:close/>
                <a:moveTo>
                  <a:pt x="7603915" y="1490084"/>
                </a:moveTo>
                <a:lnTo>
                  <a:pt x="7593326" y="1500674"/>
                </a:lnTo>
                <a:cubicBezTo>
                  <a:pt x="7593326" y="1500674"/>
                  <a:pt x="7596855" y="1500674"/>
                  <a:pt x="7603915" y="1500674"/>
                </a:cubicBezTo>
                <a:cubicBezTo>
                  <a:pt x="7603915" y="1500674"/>
                  <a:pt x="7603915" y="1497143"/>
                  <a:pt x="7603915" y="1490084"/>
                </a:cubicBezTo>
                <a:close/>
                <a:moveTo>
                  <a:pt x="7169708" y="1490084"/>
                </a:moveTo>
                <a:cubicBezTo>
                  <a:pt x="7169708" y="1497143"/>
                  <a:pt x="7173238" y="1500674"/>
                  <a:pt x="7180299" y="1500674"/>
                </a:cubicBezTo>
                <a:lnTo>
                  <a:pt x="7180299" y="1490084"/>
                </a:lnTo>
                <a:close/>
                <a:moveTo>
                  <a:pt x="7042622" y="1490084"/>
                </a:moveTo>
                <a:cubicBezTo>
                  <a:pt x="7042622" y="1490084"/>
                  <a:pt x="7044389" y="1493614"/>
                  <a:pt x="7047918" y="1500674"/>
                </a:cubicBezTo>
                <a:cubicBezTo>
                  <a:pt x="7051448" y="1507735"/>
                  <a:pt x="7062039" y="1513030"/>
                  <a:pt x="7079689" y="1516560"/>
                </a:cubicBezTo>
                <a:cubicBezTo>
                  <a:pt x="7097341" y="1520091"/>
                  <a:pt x="7106166" y="1521855"/>
                  <a:pt x="7106166" y="1521855"/>
                </a:cubicBezTo>
                <a:lnTo>
                  <a:pt x="7137937" y="1521855"/>
                </a:lnTo>
                <a:cubicBezTo>
                  <a:pt x="7137937" y="1528916"/>
                  <a:pt x="7141466" y="1532445"/>
                  <a:pt x="7148526" y="1532445"/>
                </a:cubicBezTo>
                <a:cubicBezTo>
                  <a:pt x="7155588" y="1532445"/>
                  <a:pt x="7162648" y="1532445"/>
                  <a:pt x="7169708" y="1532445"/>
                </a:cubicBezTo>
                <a:cubicBezTo>
                  <a:pt x="7169708" y="1539506"/>
                  <a:pt x="7171474" y="1543036"/>
                  <a:pt x="7175004" y="1543036"/>
                </a:cubicBezTo>
                <a:cubicBezTo>
                  <a:pt x="7178533" y="1543036"/>
                  <a:pt x="7183828" y="1539506"/>
                  <a:pt x="7190889" y="1532445"/>
                </a:cubicBezTo>
                <a:lnTo>
                  <a:pt x="7201480" y="1553626"/>
                </a:lnTo>
                <a:cubicBezTo>
                  <a:pt x="7194418" y="1560687"/>
                  <a:pt x="7197949" y="1560687"/>
                  <a:pt x="7212070" y="1553626"/>
                </a:cubicBezTo>
                <a:cubicBezTo>
                  <a:pt x="7219130" y="1553626"/>
                  <a:pt x="7222660" y="1557157"/>
                  <a:pt x="7222660" y="1564218"/>
                </a:cubicBezTo>
                <a:lnTo>
                  <a:pt x="7243841" y="1564218"/>
                </a:lnTo>
                <a:cubicBezTo>
                  <a:pt x="7243841" y="1564218"/>
                  <a:pt x="7245607" y="1562451"/>
                  <a:pt x="7249136" y="1558922"/>
                </a:cubicBezTo>
                <a:cubicBezTo>
                  <a:pt x="7252666" y="1555391"/>
                  <a:pt x="7254432" y="1553626"/>
                  <a:pt x="7254432" y="1553626"/>
                </a:cubicBezTo>
                <a:cubicBezTo>
                  <a:pt x="7254432" y="1546566"/>
                  <a:pt x="7254432" y="1543036"/>
                  <a:pt x="7254432" y="1543036"/>
                </a:cubicBezTo>
                <a:lnTo>
                  <a:pt x="7243841" y="1532445"/>
                </a:lnTo>
                <a:cubicBezTo>
                  <a:pt x="7236780" y="1532445"/>
                  <a:pt x="7233251" y="1532445"/>
                  <a:pt x="7233251" y="1532445"/>
                </a:cubicBezTo>
                <a:cubicBezTo>
                  <a:pt x="7233251" y="1532445"/>
                  <a:pt x="7233251" y="1535976"/>
                  <a:pt x="7233251" y="1543036"/>
                </a:cubicBezTo>
                <a:cubicBezTo>
                  <a:pt x="7226190" y="1535976"/>
                  <a:pt x="7222660" y="1532445"/>
                  <a:pt x="7222660" y="1532445"/>
                </a:cubicBezTo>
                <a:cubicBezTo>
                  <a:pt x="7222660" y="1532445"/>
                  <a:pt x="7219130" y="1528916"/>
                  <a:pt x="7212070" y="1521855"/>
                </a:cubicBezTo>
                <a:cubicBezTo>
                  <a:pt x="7212070" y="1514795"/>
                  <a:pt x="7210304" y="1513030"/>
                  <a:pt x="7206774" y="1516560"/>
                </a:cubicBezTo>
                <a:cubicBezTo>
                  <a:pt x="7203245" y="1520091"/>
                  <a:pt x="7197949" y="1521855"/>
                  <a:pt x="7190889" y="1521855"/>
                </a:cubicBezTo>
                <a:lnTo>
                  <a:pt x="7180299" y="1532445"/>
                </a:lnTo>
                <a:lnTo>
                  <a:pt x="7169708" y="1521855"/>
                </a:lnTo>
                <a:cubicBezTo>
                  <a:pt x="7162648" y="1514795"/>
                  <a:pt x="7159118" y="1511264"/>
                  <a:pt x="7159118" y="1511264"/>
                </a:cubicBezTo>
                <a:cubicBezTo>
                  <a:pt x="7159118" y="1511264"/>
                  <a:pt x="7155588" y="1507735"/>
                  <a:pt x="7148526" y="1500674"/>
                </a:cubicBezTo>
                <a:cubicBezTo>
                  <a:pt x="7141466" y="1500674"/>
                  <a:pt x="7136170" y="1500674"/>
                  <a:pt x="7132641" y="1500674"/>
                </a:cubicBezTo>
                <a:cubicBezTo>
                  <a:pt x="7129112" y="1500674"/>
                  <a:pt x="7127347" y="1500674"/>
                  <a:pt x="7127347" y="1500674"/>
                </a:cubicBezTo>
                <a:cubicBezTo>
                  <a:pt x="7120285" y="1500674"/>
                  <a:pt x="7116756" y="1500674"/>
                  <a:pt x="7116756" y="1500674"/>
                </a:cubicBezTo>
                <a:cubicBezTo>
                  <a:pt x="7109696" y="1493614"/>
                  <a:pt x="7099106" y="1490084"/>
                  <a:pt x="7084985" y="1490084"/>
                </a:cubicBezTo>
                <a:cubicBezTo>
                  <a:pt x="7070866" y="1490084"/>
                  <a:pt x="7056744" y="1490084"/>
                  <a:pt x="7042622" y="1490084"/>
                </a:cubicBezTo>
                <a:close/>
                <a:moveTo>
                  <a:pt x="3198303" y="1490084"/>
                </a:moveTo>
                <a:lnTo>
                  <a:pt x="3198303" y="1500674"/>
                </a:lnTo>
                <a:lnTo>
                  <a:pt x="3208895" y="1500674"/>
                </a:lnTo>
                <a:close/>
                <a:moveTo>
                  <a:pt x="2859410" y="1490084"/>
                </a:moveTo>
                <a:lnTo>
                  <a:pt x="2859410" y="1492576"/>
                </a:lnTo>
                <a:lnTo>
                  <a:pt x="2857293" y="1492202"/>
                </a:lnTo>
                <a:close/>
                <a:moveTo>
                  <a:pt x="2827639" y="1490084"/>
                </a:moveTo>
                <a:cubicBezTo>
                  <a:pt x="2827639" y="1490084"/>
                  <a:pt x="2831170" y="1490084"/>
                  <a:pt x="2838230" y="1490084"/>
                </a:cubicBezTo>
                <a:cubicBezTo>
                  <a:pt x="2841760" y="1490084"/>
                  <a:pt x="2846615" y="1490526"/>
                  <a:pt x="2852791" y="1491408"/>
                </a:cubicBezTo>
                <a:lnTo>
                  <a:pt x="2857293" y="1492202"/>
                </a:lnTo>
                <a:lnTo>
                  <a:pt x="2848820" y="1500674"/>
                </a:lnTo>
                <a:cubicBezTo>
                  <a:pt x="2841760" y="1507735"/>
                  <a:pt x="2841760" y="1511264"/>
                  <a:pt x="2848820" y="1511264"/>
                </a:cubicBezTo>
                <a:cubicBezTo>
                  <a:pt x="2855879" y="1511264"/>
                  <a:pt x="2859410" y="1513030"/>
                  <a:pt x="2859410" y="1516560"/>
                </a:cubicBezTo>
                <a:cubicBezTo>
                  <a:pt x="2859410" y="1520091"/>
                  <a:pt x="2855879" y="1521855"/>
                  <a:pt x="2848820" y="1521855"/>
                </a:cubicBezTo>
                <a:cubicBezTo>
                  <a:pt x="2841760" y="1521855"/>
                  <a:pt x="2834700" y="1521855"/>
                  <a:pt x="2827639" y="1521855"/>
                </a:cubicBezTo>
                <a:cubicBezTo>
                  <a:pt x="2820579" y="1521855"/>
                  <a:pt x="2818815" y="1516560"/>
                  <a:pt x="2822344" y="1505970"/>
                </a:cubicBezTo>
                <a:cubicBezTo>
                  <a:pt x="2825875" y="1495379"/>
                  <a:pt x="2827639" y="1490084"/>
                  <a:pt x="2827639" y="1490084"/>
                </a:cubicBezTo>
                <a:close/>
                <a:moveTo>
                  <a:pt x="3947576" y="1484789"/>
                </a:moveTo>
                <a:cubicBezTo>
                  <a:pt x="3942280" y="1484789"/>
                  <a:pt x="3939633" y="1486555"/>
                  <a:pt x="3939633" y="1490084"/>
                </a:cubicBezTo>
                <a:lnTo>
                  <a:pt x="3950223" y="1500674"/>
                </a:lnTo>
                <a:cubicBezTo>
                  <a:pt x="3964344" y="1500674"/>
                  <a:pt x="3971404" y="1500674"/>
                  <a:pt x="3971404" y="1500674"/>
                </a:cubicBezTo>
                <a:cubicBezTo>
                  <a:pt x="3971404" y="1500674"/>
                  <a:pt x="3974934" y="1500674"/>
                  <a:pt x="3981994" y="1500674"/>
                </a:cubicBezTo>
                <a:lnTo>
                  <a:pt x="4003175" y="1511264"/>
                </a:lnTo>
                <a:cubicBezTo>
                  <a:pt x="4003175" y="1504205"/>
                  <a:pt x="3992585" y="1497143"/>
                  <a:pt x="3971404" y="1490084"/>
                </a:cubicBezTo>
                <a:cubicBezTo>
                  <a:pt x="3960812" y="1486555"/>
                  <a:pt x="3952870" y="1484789"/>
                  <a:pt x="3947576" y="1484789"/>
                </a:cubicBezTo>
                <a:close/>
                <a:moveTo>
                  <a:pt x="8726499" y="1479493"/>
                </a:moveTo>
                <a:lnTo>
                  <a:pt x="8737089" y="1479493"/>
                </a:lnTo>
                <a:lnTo>
                  <a:pt x="8726499" y="1490084"/>
                </a:lnTo>
                <a:cubicBezTo>
                  <a:pt x="8726499" y="1483024"/>
                  <a:pt x="8726499" y="1479493"/>
                  <a:pt x="8726499" y="1479493"/>
                </a:cubicBezTo>
                <a:close/>
                <a:moveTo>
                  <a:pt x="8345244" y="1479493"/>
                </a:moveTo>
                <a:cubicBezTo>
                  <a:pt x="8352305" y="1479493"/>
                  <a:pt x="8355835" y="1479493"/>
                  <a:pt x="8355835" y="1479493"/>
                </a:cubicBezTo>
                <a:lnTo>
                  <a:pt x="8345244" y="1490084"/>
                </a:lnTo>
                <a:close/>
                <a:moveTo>
                  <a:pt x="3791367" y="1479493"/>
                </a:moveTo>
                <a:cubicBezTo>
                  <a:pt x="3791367" y="1479493"/>
                  <a:pt x="3794898" y="1481258"/>
                  <a:pt x="3801956" y="1484789"/>
                </a:cubicBezTo>
                <a:cubicBezTo>
                  <a:pt x="3809017" y="1488320"/>
                  <a:pt x="3812548" y="1490084"/>
                  <a:pt x="3812548" y="1490084"/>
                </a:cubicBezTo>
                <a:cubicBezTo>
                  <a:pt x="3812548" y="1490084"/>
                  <a:pt x="3812548" y="1488320"/>
                  <a:pt x="3812548" y="1484789"/>
                </a:cubicBezTo>
                <a:cubicBezTo>
                  <a:pt x="3812548" y="1481258"/>
                  <a:pt x="3809017" y="1479493"/>
                  <a:pt x="3801956" y="1479493"/>
                </a:cubicBezTo>
                <a:close/>
                <a:moveTo>
                  <a:pt x="3102990" y="1479493"/>
                </a:moveTo>
                <a:cubicBezTo>
                  <a:pt x="3095930" y="1479493"/>
                  <a:pt x="3092399" y="1481258"/>
                  <a:pt x="3092399" y="1484789"/>
                </a:cubicBezTo>
                <a:cubicBezTo>
                  <a:pt x="3092399" y="1488320"/>
                  <a:pt x="3092399" y="1490084"/>
                  <a:pt x="3092399" y="1490084"/>
                </a:cubicBezTo>
                <a:cubicBezTo>
                  <a:pt x="3092399" y="1490084"/>
                  <a:pt x="3095930" y="1490084"/>
                  <a:pt x="3102990" y="1490084"/>
                </a:cubicBezTo>
                <a:cubicBezTo>
                  <a:pt x="3110050" y="1490084"/>
                  <a:pt x="3113581" y="1488320"/>
                  <a:pt x="3113581" y="1484789"/>
                </a:cubicBezTo>
                <a:cubicBezTo>
                  <a:pt x="3113581" y="1481258"/>
                  <a:pt x="3110050" y="1479493"/>
                  <a:pt x="3102990" y="1479493"/>
                </a:cubicBezTo>
                <a:close/>
                <a:moveTo>
                  <a:pt x="8165206" y="1468903"/>
                </a:moveTo>
                <a:lnTo>
                  <a:pt x="8175798" y="1468903"/>
                </a:lnTo>
                <a:lnTo>
                  <a:pt x="8186387" y="1479493"/>
                </a:lnTo>
                <a:cubicBezTo>
                  <a:pt x="8179327" y="1479493"/>
                  <a:pt x="8174031" y="1477728"/>
                  <a:pt x="8170502" y="1474199"/>
                </a:cubicBezTo>
                <a:cubicBezTo>
                  <a:pt x="8166973" y="1470668"/>
                  <a:pt x="8165206" y="1468903"/>
                  <a:pt x="8165206" y="1468903"/>
                </a:cubicBezTo>
                <a:close/>
                <a:moveTo>
                  <a:pt x="7529782" y="1468903"/>
                </a:moveTo>
                <a:lnTo>
                  <a:pt x="7519192" y="1479493"/>
                </a:lnTo>
                <a:lnTo>
                  <a:pt x="7540374" y="1479493"/>
                </a:lnTo>
                <a:cubicBezTo>
                  <a:pt x="7540374" y="1479493"/>
                  <a:pt x="7536842" y="1475964"/>
                  <a:pt x="7529782" y="1468903"/>
                </a:cubicBezTo>
                <a:close/>
                <a:moveTo>
                  <a:pt x="2817049" y="1468903"/>
                </a:moveTo>
                <a:lnTo>
                  <a:pt x="2827639" y="1468903"/>
                </a:lnTo>
                <a:cubicBezTo>
                  <a:pt x="2827639" y="1475964"/>
                  <a:pt x="2824109" y="1479493"/>
                  <a:pt x="2817049" y="1479493"/>
                </a:cubicBezTo>
                <a:cubicBezTo>
                  <a:pt x="2809989" y="1479493"/>
                  <a:pt x="2806458" y="1479493"/>
                  <a:pt x="2806458" y="1479493"/>
                </a:cubicBezTo>
                <a:cubicBezTo>
                  <a:pt x="2806458" y="1479493"/>
                  <a:pt x="2808223" y="1477728"/>
                  <a:pt x="2811755" y="1474199"/>
                </a:cubicBezTo>
                <a:cubicBezTo>
                  <a:pt x="2815283" y="1470668"/>
                  <a:pt x="2817049" y="1468903"/>
                  <a:pt x="2817049" y="1468903"/>
                </a:cubicBezTo>
                <a:close/>
                <a:moveTo>
                  <a:pt x="7593326" y="1458312"/>
                </a:moveTo>
                <a:lnTo>
                  <a:pt x="7593326" y="1468903"/>
                </a:lnTo>
                <a:lnTo>
                  <a:pt x="7603915" y="1468903"/>
                </a:lnTo>
                <a:cubicBezTo>
                  <a:pt x="7603915" y="1461843"/>
                  <a:pt x="7600386" y="1458312"/>
                  <a:pt x="7593326" y="1458312"/>
                </a:cubicBezTo>
                <a:close/>
                <a:moveTo>
                  <a:pt x="6979081" y="1458312"/>
                </a:moveTo>
                <a:cubicBezTo>
                  <a:pt x="6972020" y="1458312"/>
                  <a:pt x="6968491" y="1461843"/>
                  <a:pt x="6968491" y="1468903"/>
                </a:cubicBezTo>
                <a:cubicBezTo>
                  <a:pt x="6968491" y="1468903"/>
                  <a:pt x="6964960" y="1468903"/>
                  <a:pt x="6957900" y="1468903"/>
                </a:cubicBezTo>
                <a:cubicBezTo>
                  <a:pt x="6950840" y="1461843"/>
                  <a:pt x="6947310" y="1461843"/>
                  <a:pt x="6947310" y="1468903"/>
                </a:cubicBezTo>
                <a:cubicBezTo>
                  <a:pt x="6947310" y="1475964"/>
                  <a:pt x="6947310" y="1481258"/>
                  <a:pt x="6947310" y="1484789"/>
                </a:cubicBezTo>
                <a:cubicBezTo>
                  <a:pt x="6947310" y="1488320"/>
                  <a:pt x="6949074" y="1488320"/>
                  <a:pt x="6952604" y="1484789"/>
                </a:cubicBezTo>
                <a:cubicBezTo>
                  <a:pt x="6956135" y="1481258"/>
                  <a:pt x="6961429" y="1483024"/>
                  <a:pt x="6968491" y="1490084"/>
                </a:cubicBezTo>
                <a:lnTo>
                  <a:pt x="7000262" y="1490084"/>
                </a:lnTo>
                <a:cubicBezTo>
                  <a:pt x="7000262" y="1490084"/>
                  <a:pt x="7003792" y="1490084"/>
                  <a:pt x="7010852" y="1490084"/>
                </a:cubicBezTo>
                <a:lnTo>
                  <a:pt x="7021443" y="1490084"/>
                </a:lnTo>
                <a:cubicBezTo>
                  <a:pt x="7014381" y="1483024"/>
                  <a:pt x="7014381" y="1479493"/>
                  <a:pt x="7021443" y="1479493"/>
                </a:cubicBezTo>
                <a:lnTo>
                  <a:pt x="7010852" y="1468903"/>
                </a:lnTo>
                <a:lnTo>
                  <a:pt x="6989670" y="1468903"/>
                </a:lnTo>
                <a:cubicBezTo>
                  <a:pt x="6989670" y="1461843"/>
                  <a:pt x="6986141" y="1458312"/>
                  <a:pt x="6979081" y="1458312"/>
                </a:cubicBezTo>
                <a:close/>
                <a:moveTo>
                  <a:pt x="2986495" y="1458312"/>
                </a:moveTo>
                <a:cubicBezTo>
                  <a:pt x="2986495" y="1458312"/>
                  <a:pt x="2986495" y="1461843"/>
                  <a:pt x="2986495" y="1468903"/>
                </a:cubicBezTo>
                <a:cubicBezTo>
                  <a:pt x="2986495" y="1468903"/>
                  <a:pt x="2990026" y="1468903"/>
                  <a:pt x="2997086" y="1468903"/>
                </a:cubicBezTo>
                <a:close/>
                <a:moveTo>
                  <a:pt x="8196979" y="1453018"/>
                </a:moveTo>
                <a:cubicBezTo>
                  <a:pt x="8204038" y="1453018"/>
                  <a:pt x="8214629" y="1454783"/>
                  <a:pt x="8228750" y="1458312"/>
                </a:cubicBezTo>
                <a:lnTo>
                  <a:pt x="8218160" y="1458312"/>
                </a:lnTo>
                <a:cubicBezTo>
                  <a:pt x="8211098" y="1458312"/>
                  <a:pt x="8205802" y="1458312"/>
                  <a:pt x="8202273" y="1458312"/>
                </a:cubicBezTo>
                <a:cubicBezTo>
                  <a:pt x="8198743" y="1458312"/>
                  <a:pt x="8193449" y="1458312"/>
                  <a:pt x="8186387" y="1458312"/>
                </a:cubicBezTo>
                <a:cubicBezTo>
                  <a:pt x="8186387" y="1454783"/>
                  <a:pt x="8189917" y="1453018"/>
                  <a:pt x="8196979" y="1453018"/>
                </a:cubicBezTo>
                <a:close/>
                <a:moveTo>
                  <a:pt x="7806457" y="1451694"/>
                </a:moveTo>
                <a:cubicBezTo>
                  <a:pt x="7805574" y="1452577"/>
                  <a:pt x="7805134" y="1454783"/>
                  <a:pt x="7805134" y="1458312"/>
                </a:cubicBezTo>
                <a:cubicBezTo>
                  <a:pt x="7798072" y="1465372"/>
                  <a:pt x="7808663" y="1472434"/>
                  <a:pt x="7836904" y="1479493"/>
                </a:cubicBezTo>
                <a:cubicBezTo>
                  <a:pt x="7843965" y="1479493"/>
                  <a:pt x="7851024" y="1481258"/>
                  <a:pt x="7858085" y="1484789"/>
                </a:cubicBezTo>
                <a:cubicBezTo>
                  <a:pt x="7865146" y="1488320"/>
                  <a:pt x="7872205" y="1490084"/>
                  <a:pt x="7879267" y="1490084"/>
                </a:cubicBezTo>
                <a:cubicBezTo>
                  <a:pt x="7879267" y="1490084"/>
                  <a:pt x="7882796" y="1490084"/>
                  <a:pt x="7889856" y="1490084"/>
                </a:cubicBezTo>
                <a:lnTo>
                  <a:pt x="7900446" y="1479493"/>
                </a:lnTo>
                <a:cubicBezTo>
                  <a:pt x="7893386" y="1479493"/>
                  <a:pt x="7882796" y="1479493"/>
                  <a:pt x="7868675" y="1479493"/>
                </a:cubicBezTo>
                <a:lnTo>
                  <a:pt x="7858085" y="1468903"/>
                </a:lnTo>
                <a:lnTo>
                  <a:pt x="7836904" y="1468903"/>
                </a:lnTo>
                <a:cubicBezTo>
                  <a:pt x="7822784" y="1461843"/>
                  <a:pt x="7813957" y="1456547"/>
                  <a:pt x="7810428" y="1453018"/>
                </a:cubicBezTo>
                <a:cubicBezTo>
                  <a:pt x="7808663" y="1451253"/>
                  <a:pt x="7807340" y="1450812"/>
                  <a:pt x="7806457" y="1451694"/>
                </a:cubicBezTo>
                <a:close/>
                <a:moveTo>
                  <a:pt x="7392107" y="1447722"/>
                </a:moveTo>
                <a:cubicBezTo>
                  <a:pt x="7399168" y="1454783"/>
                  <a:pt x="7402697" y="1458312"/>
                  <a:pt x="7402697" y="1458312"/>
                </a:cubicBezTo>
                <a:lnTo>
                  <a:pt x="7402697" y="1479493"/>
                </a:lnTo>
                <a:cubicBezTo>
                  <a:pt x="7409759" y="1486554"/>
                  <a:pt x="7411522" y="1491849"/>
                  <a:pt x="7407992" y="1495379"/>
                </a:cubicBezTo>
                <a:cubicBezTo>
                  <a:pt x="7404463" y="1498910"/>
                  <a:pt x="7402697" y="1502439"/>
                  <a:pt x="7402697" y="1505970"/>
                </a:cubicBezTo>
                <a:cubicBezTo>
                  <a:pt x="7402697" y="1509499"/>
                  <a:pt x="7406226" y="1511264"/>
                  <a:pt x="7413288" y="1511264"/>
                </a:cubicBezTo>
                <a:cubicBezTo>
                  <a:pt x="7420348" y="1511264"/>
                  <a:pt x="7423878" y="1504205"/>
                  <a:pt x="7423878" y="1490084"/>
                </a:cubicBezTo>
                <a:cubicBezTo>
                  <a:pt x="7416818" y="1483024"/>
                  <a:pt x="7430938" y="1486554"/>
                  <a:pt x="7466240" y="1500674"/>
                </a:cubicBezTo>
                <a:cubicBezTo>
                  <a:pt x="7466240" y="1500674"/>
                  <a:pt x="7466240" y="1504205"/>
                  <a:pt x="7466240" y="1511264"/>
                </a:cubicBezTo>
                <a:cubicBezTo>
                  <a:pt x="7459178" y="1511264"/>
                  <a:pt x="7455649" y="1511264"/>
                  <a:pt x="7455649" y="1511264"/>
                </a:cubicBezTo>
                <a:lnTo>
                  <a:pt x="7434468" y="1511264"/>
                </a:lnTo>
                <a:cubicBezTo>
                  <a:pt x="7434468" y="1511264"/>
                  <a:pt x="7434468" y="1513030"/>
                  <a:pt x="7434468" y="1516560"/>
                </a:cubicBezTo>
                <a:cubicBezTo>
                  <a:pt x="7434468" y="1520091"/>
                  <a:pt x="7437999" y="1521855"/>
                  <a:pt x="7445059" y="1521855"/>
                </a:cubicBezTo>
                <a:cubicBezTo>
                  <a:pt x="7452120" y="1521855"/>
                  <a:pt x="7459178" y="1520091"/>
                  <a:pt x="7466240" y="1516560"/>
                </a:cubicBezTo>
                <a:cubicBezTo>
                  <a:pt x="7469770" y="1514795"/>
                  <a:pt x="7472418" y="1512589"/>
                  <a:pt x="7474183" y="1509941"/>
                </a:cubicBezTo>
                <a:lnTo>
                  <a:pt x="7475135" y="1506605"/>
                </a:lnTo>
                <a:lnTo>
                  <a:pt x="7480140" y="1509941"/>
                </a:lnTo>
                <a:cubicBezTo>
                  <a:pt x="7492054" y="1517883"/>
                  <a:pt x="7498011" y="1521855"/>
                  <a:pt x="7498011" y="1521855"/>
                </a:cubicBezTo>
                <a:lnTo>
                  <a:pt x="7481067" y="1530328"/>
                </a:lnTo>
                <a:lnTo>
                  <a:pt x="7487420" y="1543036"/>
                </a:lnTo>
                <a:cubicBezTo>
                  <a:pt x="7494482" y="1543036"/>
                  <a:pt x="7503307" y="1539506"/>
                  <a:pt x="7513896" y="1532445"/>
                </a:cubicBezTo>
                <a:cubicBezTo>
                  <a:pt x="7524486" y="1525386"/>
                  <a:pt x="7529782" y="1521855"/>
                  <a:pt x="7529782" y="1521855"/>
                </a:cubicBezTo>
                <a:lnTo>
                  <a:pt x="7561553" y="1521855"/>
                </a:lnTo>
                <a:cubicBezTo>
                  <a:pt x="7568615" y="1507735"/>
                  <a:pt x="7565082" y="1504205"/>
                  <a:pt x="7550963" y="1511264"/>
                </a:cubicBezTo>
                <a:lnTo>
                  <a:pt x="7529782" y="1511264"/>
                </a:lnTo>
                <a:lnTo>
                  <a:pt x="7529782" y="1500674"/>
                </a:lnTo>
                <a:cubicBezTo>
                  <a:pt x="7522722" y="1500674"/>
                  <a:pt x="7517426" y="1498910"/>
                  <a:pt x="7513896" y="1495379"/>
                </a:cubicBezTo>
                <a:cubicBezTo>
                  <a:pt x="7510367" y="1491849"/>
                  <a:pt x="7505072" y="1490084"/>
                  <a:pt x="7498011" y="1490084"/>
                </a:cubicBezTo>
                <a:lnTo>
                  <a:pt x="7413288" y="1479493"/>
                </a:lnTo>
                <a:cubicBezTo>
                  <a:pt x="7413288" y="1479493"/>
                  <a:pt x="7413288" y="1475964"/>
                  <a:pt x="7413288" y="1468903"/>
                </a:cubicBezTo>
                <a:cubicBezTo>
                  <a:pt x="7413288" y="1461843"/>
                  <a:pt x="7415053" y="1458312"/>
                  <a:pt x="7418582" y="1458312"/>
                </a:cubicBezTo>
                <a:cubicBezTo>
                  <a:pt x="7422112" y="1458312"/>
                  <a:pt x="7420348" y="1454783"/>
                  <a:pt x="7413288" y="1447722"/>
                </a:cubicBezTo>
                <a:close/>
                <a:moveTo>
                  <a:pt x="7376222" y="1447722"/>
                </a:moveTo>
                <a:cubicBezTo>
                  <a:pt x="7372692" y="1447722"/>
                  <a:pt x="7363866" y="1451253"/>
                  <a:pt x="7349745" y="1458312"/>
                </a:cubicBezTo>
                <a:lnTo>
                  <a:pt x="7360336" y="1468903"/>
                </a:lnTo>
                <a:cubicBezTo>
                  <a:pt x="7367396" y="1468903"/>
                  <a:pt x="7374456" y="1472434"/>
                  <a:pt x="7381516" y="1479493"/>
                </a:cubicBezTo>
                <a:lnTo>
                  <a:pt x="7392107" y="1479493"/>
                </a:lnTo>
                <a:cubicBezTo>
                  <a:pt x="7385047" y="1472434"/>
                  <a:pt x="7381516" y="1465372"/>
                  <a:pt x="7381516" y="1458312"/>
                </a:cubicBezTo>
                <a:cubicBezTo>
                  <a:pt x="7381516" y="1451253"/>
                  <a:pt x="7379751" y="1447722"/>
                  <a:pt x="7376222" y="1447722"/>
                </a:cubicBezTo>
                <a:close/>
                <a:moveTo>
                  <a:pt x="2806458" y="1447722"/>
                </a:moveTo>
                <a:lnTo>
                  <a:pt x="2817049" y="1458312"/>
                </a:lnTo>
                <a:cubicBezTo>
                  <a:pt x="2809989" y="1458312"/>
                  <a:pt x="2806458" y="1458312"/>
                  <a:pt x="2806458" y="1458312"/>
                </a:cubicBezTo>
                <a:lnTo>
                  <a:pt x="2795868" y="1458312"/>
                </a:lnTo>
                <a:close/>
                <a:moveTo>
                  <a:pt x="2639660" y="1441103"/>
                </a:moveTo>
                <a:cubicBezTo>
                  <a:pt x="2637895" y="1441985"/>
                  <a:pt x="2637012" y="1444193"/>
                  <a:pt x="2637012" y="1447722"/>
                </a:cubicBezTo>
                <a:cubicBezTo>
                  <a:pt x="2629952" y="1454783"/>
                  <a:pt x="2629952" y="1458312"/>
                  <a:pt x="2637012" y="1458312"/>
                </a:cubicBezTo>
                <a:lnTo>
                  <a:pt x="2658193" y="1458312"/>
                </a:lnTo>
                <a:cubicBezTo>
                  <a:pt x="2658193" y="1451253"/>
                  <a:pt x="2654663" y="1445957"/>
                  <a:pt x="2647602" y="1442427"/>
                </a:cubicBezTo>
                <a:cubicBezTo>
                  <a:pt x="2644073" y="1440662"/>
                  <a:pt x="2641424" y="1440221"/>
                  <a:pt x="2639660" y="1441103"/>
                </a:cubicBezTo>
                <a:close/>
                <a:moveTo>
                  <a:pt x="8482920" y="1437132"/>
                </a:moveTo>
                <a:cubicBezTo>
                  <a:pt x="8489980" y="1437132"/>
                  <a:pt x="8497039" y="1437132"/>
                  <a:pt x="8504100" y="1437132"/>
                </a:cubicBezTo>
                <a:lnTo>
                  <a:pt x="8493510" y="1447722"/>
                </a:lnTo>
                <a:close/>
                <a:moveTo>
                  <a:pt x="7757476" y="1437132"/>
                </a:moveTo>
                <a:cubicBezTo>
                  <a:pt x="7753946" y="1437132"/>
                  <a:pt x="7752182" y="1440662"/>
                  <a:pt x="7752182" y="1447722"/>
                </a:cubicBezTo>
                <a:lnTo>
                  <a:pt x="7762772" y="1447722"/>
                </a:lnTo>
                <a:cubicBezTo>
                  <a:pt x="7762772" y="1440662"/>
                  <a:pt x="7761005" y="1437132"/>
                  <a:pt x="7757476" y="1437132"/>
                </a:cubicBezTo>
                <a:close/>
                <a:moveTo>
                  <a:pt x="1990997" y="1437132"/>
                </a:moveTo>
                <a:lnTo>
                  <a:pt x="2001587" y="1437132"/>
                </a:lnTo>
                <a:lnTo>
                  <a:pt x="2054540" y="1458312"/>
                </a:lnTo>
                <a:cubicBezTo>
                  <a:pt x="2047480" y="1458312"/>
                  <a:pt x="2045714" y="1461843"/>
                  <a:pt x="2049245" y="1468903"/>
                </a:cubicBezTo>
                <a:cubicBezTo>
                  <a:pt x="2052774" y="1475964"/>
                  <a:pt x="2058070" y="1479493"/>
                  <a:pt x="2065130" y="1479493"/>
                </a:cubicBezTo>
                <a:cubicBezTo>
                  <a:pt x="2065130" y="1479493"/>
                  <a:pt x="2066895" y="1481258"/>
                  <a:pt x="2070426" y="1484789"/>
                </a:cubicBezTo>
                <a:cubicBezTo>
                  <a:pt x="2073955" y="1488320"/>
                  <a:pt x="2082781" y="1490084"/>
                  <a:pt x="2096901" y="1490084"/>
                </a:cubicBezTo>
                <a:lnTo>
                  <a:pt x="2171034" y="1511264"/>
                </a:lnTo>
                <a:lnTo>
                  <a:pt x="2192215" y="1532445"/>
                </a:lnTo>
                <a:cubicBezTo>
                  <a:pt x="2185155" y="1532445"/>
                  <a:pt x="2181625" y="1532445"/>
                  <a:pt x="2181625" y="1532445"/>
                </a:cubicBezTo>
                <a:cubicBezTo>
                  <a:pt x="2181625" y="1532445"/>
                  <a:pt x="2176330" y="1532445"/>
                  <a:pt x="2165738" y="1532445"/>
                </a:cubicBezTo>
                <a:cubicBezTo>
                  <a:pt x="2155149" y="1532445"/>
                  <a:pt x="2148089" y="1528916"/>
                  <a:pt x="2144559" y="1521855"/>
                </a:cubicBezTo>
                <a:cubicBezTo>
                  <a:pt x="2141028" y="1514795"/>
                  <a:pt x="2139263" y="1511264"/>
                  <a:pt x="2139263" y="1511264"/>
                </a:cubicBezTo>
                <a:cubicBezTo>
                  <a:pt x="2132203" y="1511264"/>
                  <a:pt x="2126907" y="1511264"/>
                  <a:pt x="2123378" y="1511264"/>
                </a:cubicBezTo>
                <a:cubicBezTo>
                  <a:pt x="2119847" y="1511264"/>
                  <a:pt x="2114552" y="1511264"/>
                  <a:pt x="2107491" y="1511264"/>
                </a:cubicBezTo>
                <a:cubicBezTo>
                  <a:pt x="2093371" y="1504205"/>
                  <a:pt x="2086311" y="1500674"/>
                  <a:pt x="2086311" y="1500674"/>
                </a:cubicBezTo>
                <a:cubicBezTo>
                  <a:pt x="2079251" y="1500674"/>
                  <a:pt x="2075721" y="1500674"/>
                  <a:pt x="2075721" y="1500674"/>
                </a:cubicBezTo>
                <a:cubicBezTo>
                  <a:pt x="2075721" y="1493614"/>
                  <a:pt x="2068661" y="1490084"/>
                  <a:pt x="2054540" y="1490084"/>
                </a:cubicBezTo>
                <a:cubicBezTo>
                  <a:pt x="2040419" y="1490084"/>
                  <a:pt x="2029828" y="1486554"/>
                  <a:pt x="2022769" y="1479493"/>
                </a:cubicBezTo>
                <a:lnTo>
                  <a:pt x="2001587" y="1468903"/>
                </a:lnTo>
                <a:cubicBezTo>
                  <a:pt x="1994528" y="1468903"/>
                  <a:pt x="1990997" y="1467139"/>
                  <a:pt x="1990997" y="1463608"/>
                </a:cubicBezTo>
                <a:cubicBezTo>
                  <a:pt x="1990997" y="1460077"/>
                  <a:pt x="1983936" y="1458312"/>
                  <a:pt x="1969816" y="1458312"/>
                </a:cubicBezTo>
                <a:cubicBezTo>
                  <a:pt x="1955696" y="1458312"/>
                  <a:pt x="1948635" y="1454783"/>
                  <a:pt x="1948635" y="1447722"/>
                </a:cubicBezTo>
                <a:cubicBezTo>
                  <a:pt x="1948635" y="1447722"/>
                  <a:pt x="1952166" y="1447722"/>
                  <a:pt x="1959226" y="1447722"/>
                </a:cubicBezTo>
                <a:cubicBezTo>
                  <a:pt x="1980407" y="1447722"/>
                  <a:pt x="1990997" y="1444191"/>
                  <a:pt x="1990997" y="1437132"/>
                </a:cubicBezTo>
                <a:close/>
                <a:moveTo>
                  <a:pt x="7323270" y="1431837"/>
                </a:moveTo>
                <a:cubicBezTo>
                  <a:pt x="7319740" y="1431838"/>
                  <a:pt x="7317974" y="1433603"/>
                  <a:pt x="7317974" y="1437132"/>
                </a:cubicBezTo>
                <a:cubicBezTo>
                  <a:pt x="7317974" y="1444191"/>
                  <a:pt x="7316208" y="1449487"/>
                  <a:pt x="7312678" y="1453018"/>
                </a:cubicBezTo>
                <a:cubicBezTo>
                  <a:pt x="7309149" y="1456547"/>
                  <a:pt x="7307384" y="1458312"/>
                  <a:pt x="7307384" y="1458312"/>
                </a:cubicBezTo>
                <a:lnTo>
                  <a:pt x="7349745" y="1479493"/>
                </a:lnTo>
                <a:lnTo>
                  <a:pt x="7339155" y="1468903"/>
                </a:lnTo>
                <a:cubicBezTo>
                  <a:pt x="7332094" y="1468903"/>
                  <a:pt x="7328564" y="1467139"/>
                  <a:pt x="7328564" y="1463608"/>
                </a:cubicBezTo>
                <a:cubicBezTo>
                  <a:pt x="7328564" y="1460077"/>
                  <a:pt x="7328564" y="1458312"/>
                  <a:pt x="7328564" y="1458312"/>
                </a:cubicBezTo>
                <a:lnTo>
                  <a:pt x="7339155" y="1447722"/>
                </a:lnTo>
                <a:cubicBezTo>
                  <a:pt x="7346216" y="1447722"/>
                  <a:pt x="7349745" y="1445957"/>
                  <a:pt x="7349745" y="1442427"/>
                </a:cubicBezTo>
                <a:cubicBezTo>
                  <a:pt x="7349745" y="1438897"/>
                  <a:pt x="7346216" y="1437132"/>
                  <a:pt x="7339155" y="1437132"/>
                </a:cubicBezTo>
                <a:cubicBezTo>
                  <a:pt x="7332094" y="1433603"/>
                  <a:pt x="7326799" y="1431838"/>
                  <a:pt x="7323270" y="1431837"/>
                </a:cubicBezTo>
                <a:close/>
                <a:moveTo>
                  <a:pt x="8811222" y="1426541"/>
                </a:moveTo>
                <a:cubicBezTo>
                  <a:pt x="8818282" y="1426541"/>
                  <a:pt x="8821812" y="1426541"/>
                  <a:pt x="8821812" y="1426541"/>
                </a:cubicBezTo>
                <a:cubicBezTo>
                  <a:pt x="8821812" y="1426541"/>
                  <a:pt x="8820047" y="1428306"/>
                  <a:pt x="8816517" y="1431837"/>
                </a:cubicBezTo>
                <a:cubicBezTo>
                  <a:pt x="8812988" y="1435368"/>
                  <a:pt x="8811222" y="1437132"/>
                  <a:pt x="8811222" y="1437132"/>
                </a:cubicBezTo>
                <a:cubicBezTo>
                  <a:pt x="8804162" y="1430072"/>
                  <a:pt x="8804162" y="1426541"/>
                  <a:pt x="8811222" y="1426541"/>
                </a:cubicBezTo>
                <a:close/>
                <a:moveTo>
                  <a:pt x="8334654" y="1426541"/>
                </a:moveTo>
                <a:cubicBezTo>
                  <a:pt x="8327593" y="1433602"/>
                  <a:pt x="8327593" y="1437132"/>
                  <a:pt x="8334654" y="1437132"/>
                </a:cubicBezTo>
                <a:lnTo>
                  <a:pt x="8345244" y="1426541"/>
                </a:lnTo>
                <a:cubicBezTo>
                  <a:pt x="8345244" y="1426541"/>
                  <a:pt x="8341714" y="1426541"/>
                  <a:pt x="8334654" y="1426541"/>
                </a:cubicBezTo>
                <a:close/>
                <a:moveTo>
                  <a:pt x="7974579" y="1426541"/>
                </a:moveTo>
                <a:cubicBezTo>
                  <a:pt x="7974579" y="1433602"/>
                  <a:pt x="7974579" y="1437132"/>
                  <a:pt x="7974579" y="1437132"/>
                </a:cubicBezTo>
                <a:lnTo>
                  <a:pt x="7963990" y="1437132"/>
                </a:lnTo>
                <a:cubicBezTo>
                  <a:pt x="7963990" y="1430072"/>
                  <a:pt x="7967519" y="1426541"/>
                  <a:pt x="7974579" y="1426541"/>
                </a:cubicBezTo>
                <a:close/>
                <a:moveTo>
                  <a:pt x="6883766" y="1426541"/>
                </a:moveTo>
                <a:cubicBezTo>
                  <a:pt x="6883766" y="1426541"/>
                  <a:pt x="6880237" y="1430072"/>
                  <a:pt x="6873177" y="1437132"/>
                </a:cubicBezTo>
                <a:cubicBezTo>
                  <a:pt x="6880237" y="1437132"/>
                  <a:pt x="6883766" y="1437132"/>
                  <a:pt x="6883766" y="1437132"/>
                </a:cubicBezTo>
                <a:close/>
                <a:moveTo>
                  <a:pt x="6756682" y="1426541"/>
                </a:moveTo>
                <a:cubicBezTo>
                  <a:pt x="6749621" y="1426541"/>
                  <a:pt x="6746092" y="1430072"/>
                  <a:pt x="6746092" y="1437132"/>
                </a:cubicBezTo>
                <a:cubicBezTo>
                  <a:pt x="6753152" y="1437132"/>
                  <a:pt x="6756682" y="1437132"/>
                  <a:pt x="6756682" y="1437132"/>
                </a:cubicBezTo>
                <a:cubicBezTo>
                  <a:pt x="6756682" y="1430072"/>
                  <a:pt x="6756682" y="1426541"/>
                  <a:pt x="6756682" y="1426541"/>
                </a:cubicBezTo>
                <a:close/>
                <a:moveTo>
                  <a:pt x="2732326" y="1426541"/>
                </a:moveTo>
                <a:cubicBezTo>
                  <a:pt x="2739385" y="1426541"/>
                  <a:pt x="2742916" y="1428306"/>
                  <a:pt x="2742916" y="1431837"/>
                </a:cubicBezTo>
                <a:cubicBezTo>
                  <a:pt x="2742916" y="1435368"/>
                  <a:pt x="2739385" y="1437132"/>
                  <a:pt x="2732326" y="1437132"/>
                </a:cubicBezTo>
                <a:close/>
                <a:moveTo>
                  <a:pt x="2033359" y="1426541"/>
                </a:moveTo>
                <a:lnTo>
                  <a:pt x="2043949" y="1426541"/>
                </a:lnTo>
                <a:lnTo>
                  <a:pt x="2043949" y="1437132"/>
                </a:lnTo>
                <a:close/>
                <a:moveTo>
                  <a:pt x="7243841" y="1415951"/>
                </a:moveTo>
                <a:lnTo>
                  <a:pt x="7243841" y="1426541"/>
                </a:lnTo>
                <a:lnTo>
                  <a:pt x="7254432" y="1415951"/>
                </a:lnTo>
                <a:cubicBezTo>
                  <a:pt x="7247370" y="1415951"/>
                  <a:pt x="7243841" y="1415951"/>
                  <a:pt x="7243841" y="1415951"/>
                </a:cubicBezTo>
                <a:close/>
                <a:moveTo>
                  <a:pt x="6788454" y="1415951"/>
                </a:moveTo>
                <a:cubicBezTo>
                  <a:pt x="6767272" y="1430072"/>
                  <a:pt x="6767272" y="1437132"/>
                  <a:pt x="6788454" y="1437132"/>
                </a:cubicBezTo>
                <a:cubicBezTo>
                  <a:pt x="6795514" y="1437132"/>
                  <a:pt x="6800810" y="1438897"/>
                  <a:pt x="6804340" y="1442427"/>
                </a:cubicBezTo>
                <a:cubicBezTo>
                  <a:pt x="6807868" y="1445957"/>
                  <a:pt x="6809634" y="1447722"/>
                  <a:pt x="6809634" y="1447722"/>
                </a:cubicBezTo>
                <a:cubicBezTo>
                  <a:pt x="6816696" y="1447722"/>
                  <a:pt x="6820224" y="1447722"/>
                  <a:pt x="6820224" y="1447722"/>
                </a:cubicBezTo>
                <a:lnTo>
                  <a:pt x="6830814" y="1458312"/>
                </a:lnTo>
                <a:cubicBezTo>
                  <a:pt x="6837876" y="1458312"/>
                  <a:pt x="6841406" y="1454783"/>
                  <a:pt x="6841406" y="1447722"/>
                </a:cubicBezTo>
                <a:cubicBezTo>
                  <a:pt x="6841406" y="1440662"/>
                  <a:pt x="6841406" y="1435368"/>
                  <a:pt x="6841406" y="1431837"/>
                </a:cubicBezTo>
                <a:cubicBezTo>
                  <a:pt x="6841406" y="1428306"/>
                  <a:pt x="6837876" y="1426541"/>
                  <a:pt x="6830814" y="1426541"/>
                </a:cubicBezTo>
                <a:cubicBezTo>
                  <a:pt x="6830814" y="1426541"/>
                  <a:pt x="6825520" y="1424776"/>
                  <a:pt x="6814929" y="1421247"/>
                </a:cubicBezTo>
                <a:cubicBezTo>
                  <a:pt x="6804340" y="1417716"/>
                  <a:pt x="6795514" y="1415951"/>
                  <a:pt x="6788454" y="1415951"/>
                </a:cubicBezTo>
                <a:close/>
                <a:moveTo>
                  <a:pt x="7645375" y="1408740"/>
                </a:moveTo>
                <a:lnTo>
                  <a:pt x="7664148" y="1415290"/>
                </a:lnTo>
                <a:cubicBezTo>
                  <a:pt x="7689300" y="1424557"/>
                  <a:pt x="7704524" y="1431838"/>
                  <a:pt x="7709820" y="1437132"/>
                </a:cubicBezTo>
                <a:lnTo>
                  <a:pt x="7731000" y="1437132"/>
                </a:lnTo>
                <a:cubicBezTo>
                  <a:pt x="7731000" y="1430072"/>
                  <a:pt x="7725704" y="1424776"/>
                  <a:pt x="7715115" y="1421247"/>
                </a:cubicBezTo>
                <a:cubicBezTo>
                  <a:pt x="7704524" y="1417716"/>
                  <a:pt x="7695700" y="1415951"/>
                  <a:pt x="7688638" y="1415951"/>
                </a:cubicBezTo>
                <a:close/>
                <a:moveTo>
                  <a:pt x="7963990" y="1405360"/>
                </a:moveTo>
                <a:cubicBezTo>
                  <a:pt x="7963990" y="1412420"/>
                  <a:pt x="7963990" y="1415951"/>
                  <a:pt x="7963990" y="1415951"/>
                </a:cubicBezTo>
                <a:lnTo>
                  <a:pt x="7974579" y="1415951"/>
                </a:lnTo>
                <a:cubicBezTo>
                  <a:pt x="7974579" y="1408891"/>
                  <a:pt x="7971050" y="1405360"/>
                  <a:pt x="7963990" y="1405360"/>
                </a:cubicBezTo>
                <a:close/>
                <a:moveTo>
                  <a:pt x="3590148" y="1405360"/>
                </a:moveTo>
                <a:cubicBezTo>
                  <a:pt x="3590148" y="1412420"/>
                  <a:pt x="3593680" y="1415951"/>
                  <a:pt x="3600740" y="1415951"/>
                </a:cubicBezTo>
                <a:cubicBezTo>
                  <a:pt x="3607799" y="1415951"/>
                  <a:pt x="3611330" y="1412420"/>
                  <a:pt x="3611330" y="1405360"/>
                </a:cubicBezTo>
                <a:cubicBezTo>
                  <a:pt x="3611330" y="1405360"/>
                  <a:pt x="3607799" y="1405360"/>
                  <a:pt x="3600740" y="1405360"/>
                </a:cubicBezTo>
                <a:cubicBezTo>
                  <a:pt x="3593680" y="1405360"/>
                  <a:pt x="3590148" y="1405360"/>
                  <a:pt x="3590148" y="1405360"/>
                </a:cubicBezTo>
                <a:close/>
                <a:moveTo>
                  <a:pt x="3092399" y="1405360"/>
                </a:moveTo>
                <a:cubicBezTo>
                  <a:pt x="3092399" y="1412420"/>
                  <a:pt x="3095930" y="1415951"/>
                  <a:pt x="3102990" y="1415951"/>
                </a:cubicBezTo>
                <a:lnTo>
                  <a:pt x="3102990" y="1405360"/>
                </a:lnTo>
                <a:close/>
                <a:moveTo>
                  <a:pt x="8758270" y="1394770"/>
                </a:moveTo>
                <a:cubicBezTo>
                  <a:pt x="8758270" y="1394770"/>
                  <a:pt x="8760035" y="1396535"/>
                  <a:pt x="8763564" y="1400066"/>
                </a:cubicBezTo>
                <a:cubicBezTo>
                  <a:pt x="8767095" y="1403595"/>
                  <a:pt x="8765332" y="1408891"/>
                  <a:pt x="8758270" y="1415951"/>
                </a:cubicBezTo>
                <a:cubicBezTo>
                  <a:pt x="8751208" y="1415951"/>
                  <a:pt x="8747679" y="1412420"/>
                  <a:pt x="8747679" y="1405360"/>
                </a:cubicBezTo>
                <a:cubicBezTo>
                  <a:pt x="8740620" y="1398301"/>
                  <a:pt x="8744149" y="1394770"/>
                  <a:pt x="8758270" y="1394770"/>
                </a:cubicBezTo>
                <a:close/>
                <a:moveTo>
                  <a:pt x="8387606" y="1394770"/>
                </a:moveTo>
                <a:cubicBezTo>
                  <a:pt x="8387606" y="1394770"/>
                  <a:pt x="8387606" y="1398301"/>
                  <a:pt x="8387606" y="1405360"/>
                </a:cubicBezTo>
                <a:cubicBezTo>
                  <a:pt x="8387606" y="1405360"/>
                  <a:pt x="8384076" y="1405360"/>
                  <a:pt x="8377016" y="1405360"/>
                </a:cubicBezTo>
                <a:close/>
                <a:moveTo>
                  <a:pt x="7137937" y="1394770"/>
                </a:moveTo>
                <a:lnTo>
                  <a:pt x="7137937" y="1405360"/>
                </a:lnTo>
                <a:lnTo>
                  <a:pt x="7148526" y="1405360"/>
                </a:lnTo>
                <a:cubicBezTo>
                  <a:pt x="7141466" y="1398301"/>
                  <a:pt x="7137937" y="1394770"/>
                  <a:pt x="7137937" y="1394770"/>
                </a:cubicBezTo>
                <a:close/>
                <a:moveTo>
                  <a:pt x="6836110" y="1394770"/>
                </a:moveTo>
                <a:cubicBezTo>
                  <a:pt x="6832580" y="1394770"/>
                  <a:pt x="6830814" y="1396535"/>
                  <a:pt x="6830814" y="1400066"/>
                </a:cubicBezTo>
                <a:cubicBezTo>
                  <a:pt x="6830814" y="1403595"/>
                  <a:pt x="6834344" y="1405360"/>
                  <a:pt x="6841406" y="1405360"/>
                </a:cubicBezTo>
                <a:cubicBezTo>
                  <a:pt x="6841406" y="1398301"/>
                  <a:pt x="6839640" y="1394770"/>
                  <a:pt x="6836110" y="1394770"/>
                </a:cubicBezTo>
                <a:close/>
                <a:moveTo>
                  <a:pt x="6640188" y="1394770"/>
                </a:moveTo>
                <a:cubicBezTo>
                  <a:pt x="6633127" y="1394770"/>
                  <a:pt x="6629598" y="1398301"/>
                  <a:pt x="6629598" y="1405360"/>
                </a:cubicBezTo>
                <a:lnTo>
                  <a:pt x="6640188" y="1405360"/>
                </a:lnTo>
                <a:close/>
                <a:moveTo>
                  <a:pt x="6767272" y="1384180"/>
                </a:moveTo>
                <a:lnTo>
                  <a:pt x="6767272" y="1394770"/>
                </a:lnTo>
                <a:cubicBezTo>
                  <a:pt x="6774333" y="1394770"/>
                  <a:pt x="6777862" y="1394770"/>
                  <a:pt x="6777862" y="1394770"/>
                </a:cubicBezTo>
                <a:cubicBezTo>
                  <a:pt x="6777862" y="1394770"/>
                  <a:pt x="6777862" y="1391239"/>
                  <a:pt x="6777862" y="1384180"/>
                </a:cubicBezTo>
                <a:cubicBezTo>
                  <a:pt x="6770802" y="1384180"/>
                  <a:pt x="6767272" y="1384180"/>
                  <a:pt x="6767272" y="1384180"/>
                </a:cubicBezTo>
                <a:close/>
                <a:moveTo>
                  <a:pt x="3516016" y="1384180"/>
                </a:moveTo>
                <a:cubicBezTo>
                  <a:pt x="3516016" y="1391239"/>
                  <a:pt x="3517780" y="1394770"/>
                  <a:pt x="3521311" y="1394770"/>
                </a:cubicBezTo>
                <a:cubicBezTo>
                  <a:pt x="3524842" y="1394770"/>
                  <a:pt x="3526607" y="1394770"/>
                  <a:pt x="3526607" y="1394770"/>
                </a:cubicBezTo>
                <a:cubicBezTo>
                  <a:pt x="3526607" y="1394770"/>
                  <a:pt x="3526607" y="1391239"/>
                  <a:pt x="3526607" y="1384180"/>
                </a:cubicBezTo>
                <a:cubicBezTo>
                  <a:pt x="3519546" y="1384180"/>
                  <a:pt x="3516016" y="1384180"/>
                  <a:pt x="3516016" y="1384180"/>
                </a:cubicBezTo>
                <a:close/>
                <a:moveTo>
                  <a:pt x="2562879" y="1384180"/>
                </a:moveTo>
                <a:lnTo>
                  <a:pt x="2584060" y="1384180"/>
                </a:lnTo>
                <a:cubicBezTo>
                  <a:pt x="2598181" y="1384180"/>
                  <a:pt x="2608771" y="1385945"/>
                  <a:pt x="2615831" y="1389475"/>
                </a:cubicBezTo>
                <a:cubicBezTo>
                  <a:pt x="2622892" y="1393005"/>
                  <a:pt x="2629952" y="1394770"/>
                  <a:pt x="2637012" y="1394770"/>
                </a:cubicBezTo>
                <a:cubicBezTo>
                  <a:pt x="2644072" y="1394770"/>
                  <a:pt x="2654663" y="1398301"/>
                  <a:pt x="2668783" y="1405360"/>
                </a:cubicBezTo>
                <a:cubicBezTo>
                  <a:pt x="2668783" y="1405360"/>
                  <a:pt x="2672313" y="1407125"/>
                  <a:pt x="2679374" y="1410656"/>
                </a:cubicBezTo>
                <a:cubicBezTo>
                  <a:pt x="2686433" y="1414187"/>
                  <a:pt x="2691729" y="1415951"/>
                  <a:pt x="2695259" y="1415951"/>
                </a:cubicBezTo>
                <a:cubicBezTo>
                  <a:pt x="2698790" y="1415951"/>
                  <a:pt x="2702319" y="1415951"/>
                  <a:pt x="2705851" y="1415951"/>
                </a:cubicBezTo>
                <a:cubicBezTo>
                  <a:pt x="2709379" y="1415951"/>
                  <a:pt x="2711145" y="1419481"/>
                  <a:pt x="2711145" y="1426541"/>
                </a:cubicBezTo>
                <a:lnTo>
                  <a:pt x="2700554" y="1426541"/>
                </a:lnTo>
                <a:cubicBezTo>
                  <a:pt x="2700554" y="1426541"/>
                  <a:pt x="2697023" y="1424776"/>
                  <a:pt x="2689964" y="1421247"/>
                </a:cubicBezTo>
                <a:cubicBezTo>
                  <a:pt x="2682904" y="1417716"/>
                  <a:pt x="2672313" y="1415951"/>
                  <a:pt x="2658193" y="1415951"/>
                </a:cubicBezTo>
                <a:cubicBezTo>
                  <a:pt x="2637012" y="1408891"/>
                  <a:pt x="2617596" y="1403595"/>
                  <a:pt x="2599947" y="1400066"/>
                </a:cubicBezTo>
                <a:cubicBezTo>
                  <a:pt x="2582296" y="1396535"/>
                  <a:pt x="2569938" y="1391239"/>
                  <a:pt x="2562879" y="1384180"/>
                </a:cubicBezTo>
                <a:close/>
                <a:moveTo>
                  <a:pt x="1837435" y="1384180"/>
                </a:moveTo>
                <a:cubicBezTo>
                  <a:pt x="1840966" y="1384180"/>
                  <a:pt x="1844498" y="1385945"/>
                  <a:pt x="1848026" y="1389475"/>
                </a:cubicBezTo>
                <a:cubicBezTo>
                  <a:pt x="1851558" y="1393005"/>
                  <a:pt x="1856852" y="1394770"/>
                  <a:pt x="1863912" y="1394770"/>
                </a:cubicBezTo>
                <a:lnTo>
                  <a:pt x="1885093" y="1394770"/>
                </a:lnTo>
                <a:lnTo>
                  <a:pt x="1895684" y="1405360"/>
                </a:lnTo>
                <a:cubicBezTo>
                  <a:pt x="1888623" y="1405360"/>
                  <a:pt x="1885093" y="1408891"/>
                  <a:pt x="1885093" y="1415951"/>
                </a:cubicBezTo>
                <a:lnTo>
                  <a:pt x="1874503" y="1415951"/>
                </a:lnTo>
                <a:cubicBezTo>
                  <a:pt x="1867443" y="1415951"/>
                  <a:pt x="1860382" y="1412420"/>
                  <a:pt x="1853322" y="1405360"/>
                </a:cubicBezTo>
                <a:cubicBezTo>
                  <a:pt x="1839201" y="1398301"/>
                  <a:pt x="1832141" y="1393005"/>
                  <a:pt x="1832141" y="1389475"/>
                </a:cubicBezTo>
                <a:cubicBezTo>
                  <a:pt x="1832141" y="1385945"/>
                  <a:pt x="1833905" y="1384180"/>
                  <a:pt x="1837435" y="1384180"/>
                </a:cubicBezTo>
                <a:close/>
                <a:moveTo>
                  <a:pt x="8284349" y="1378885"/>
                </a:moveTo>
                <a:cubicBezTo>
                  <a:pt x="8286113" y="1378885"/>
                  <a:pt x="8288762" y="1380651"/>
                  <a:pt x="8292291" y="1384180"/>
                </a:cubicBezTo>
                <a:lnTo>
                  <a:pt x="8281702" y="1384180"/>
                </a:lnTo>
                <a:cubicBezTo>
                  <a:pt x="8281702" y="1380651"/>
                  <a:pt x="8282584" y="1378885"/>
                  <a:pt x="8284349" y="1378885"/>
                </a:cubicBezTo>
                <a:close/>
                <a:moveTo>
                  <a:pt x="8715908" y="1373589"/>
                </a:moveTo>
                <a:cubicBezTo>
                  <a:pt x="8722969" y="1373589"/>
                  <a:pt x="8726499" y="1377120"/>
                  <a:pt x="8726499" y="1384180"/>
                </a:cubicBezTo>
                <a:cubicBezTo>
                  <a:pt x="8726499" y="1391239"/>
                  <a:pt x="8722969" y="1394770"/>
                  <a:pt x="8715908" y="1394770"/>
                </a:cubicBezTo>
                <a:cubicBezTo>
                  <a:pt x="8708847" y="1394770"/>
                  <a:pt x="8703552" y="1394770"/>
                  <a:pt x="8700022" y="1394770"/>
                </a:cubicBezTo>
                <a:cubicBezTo>
                  <a:pt x="8696493" y="1394770"/>
                  <a:pt x="8694728" y="1394770"/>
                  <a:pt x="8694728" y="1394770"/>
                </a:cubicBezTo>
                <a:cubicBezTo>
                  <a:pt x="8694728" y="1380649"/>
                  <a:pt x="8701788" y="1373589"/>
                  <a:pt x="8715908" y="1373589"/>
                </a:cubicBezTo>
                <a:close/>
                <a:moveTo>
                  <a:pt x="7921627" y="1373589"/>
                </a:moveTo>
                <a:lnTo>
                  <a:pt x="7911038" y="1384180"/>
                </a:lnTo>
                <a:cubicBezTo>
                  <a:pt x="7918098" y="1384180"/>
                  <a:pt x="7921627" y="1384180"/>
                  <a:pt x="7921627" y="1384180"/>
                </a:cubicBezTo>
                <a:close/>
                <a:moveTo>
                  <a:pt x="6640188" y="1373589"/>
                </a:moveTo>
                <a:lnTo>
                  <a:pt x="6661368" y="1384180"/>
                </a:lnTo>
                <a:cubicBezTo>
                  <a:pt x="6675488" y="1391239"/>
                  <a:pt x="6682550" y="1394770"/>
                  <a:pt x="6682550" y="1394770"/>
                </a:cubicBezTo>
                <a:cubicBezTo>
                  <a:pt x="6689610" y="1394770"/>
                  <a:pt x="6693140" y="1394770"/>
                  <a:pt x="6693140" y="1394770"/>
                </a:cubicBezTo>
                <a:cubicBezTo>
                  <a:pt x="6693140" y="1401831"/>
                  <a:pt x="6691374" y="1405360"/>
                  <a:pt x="6687844" y="1405360"/>
                </a:cubicBezTo>
                <a:cubicBezTo>
                  <a:pt x="6698435" y="1405360"/>
                  <a:pt x="6705496" y="1407125"/>
                  <a:pt x="6709025" y="1410656"/>
                </a:cubicBezTo>
                <a:cubicBezTo>
                  <a:pt x="6712554" y="1414187"/>
                  <a:pt x="6717850" y="1415951"/>
                  <a:pt x="6724910" y="1415951"/>
                </a:cubicBezTo>
                <a:cubicBezTo>
                  <a:pt x="6724910" y="1415951"/>
                  <a:pt x="6726676" y="1415951"/>
                  <a:pt x="6730206" y="1415951"/>
                </a:cubicBezTo>
                <a:cubicBezTo>
                  <a:pt x="6733736" y="1415951"/>
                  <a:pt x="6739032" y="1415951"/>
                  <a:pt x="6746092" y="1415951"/>
                </a:cubicBezTo>
                <a:lnTo>
                  <a:pt x="6756682" y="1405360"/>
                </a:lnTo>
                <a:lnTo>
                  <a:pt x="6735502" y="1394770"/>
                </a:lnTo>
                <a:cubicBezTo>
                  <a:pt x="6728440" y="1394770"/>
                  <a:pt x="6717850" y="1393005"/>
                  <a:pt x="6703730" y="1389475"/>
                </a:cubicBezTo>
                <a:cubicBezTo>
                  <a:pt x="6689610" y="1385945"/>
                  <a:pt x="6671958" y="1380649"/>
                  <a:pt x="6650778" y="1373589"/>
                </a:cubicBezTo>
                <a:close/>
                <a:moveTo>
                  <a:pt x="3116228" y="1368295"/>
                </a:moveTo>
                <a:cubicBezTo>
                  <a:pt x="3117995" y="1368295"/>
                  <a:pt x="3120641" y="1370060"/>
                  <a:pt x="3124171" y="1373589"/>
                </a:cubicBezTo>
                <a:lnTo>
                  <a:pt x="3113581" y="1373589"/>
                </a:lnTo>
                <a:cubicBezTo>
                  <a:pt x="3113581" y="1370060"/>
                  <a:pt x="3114463" y="1368295"/>
                  <a:pt x="3116228" y="1368295"/>
                </a:cubicBezTo>
                <a:close/>
                <a:moveTo>
                  <a:pt x="1735503" y="1368295"/>
                </a:moveTo>
                <a:cubicBezTo>
                  <a:pt x="1738150" y="1368295"/>
                  <a:pt x="1740357" y="1370060"/>
                  <a:pt x="1742122" y="1373589"/>
                </a:cubicBezTo>
                <a:cubicBezTo>
                  <a:pt x="1745654" y="1380649"/>
                  <a:pt x="1749183" y="1382416"/>
                  <a:pt x="1752713" y="1378885"/>
                </a:cubicBezTo>
                <a:cubicBezTo>
                  <a:pt x="1756243" y="1375354"/>
                  <a:pt x="1759772" y="1375354"/>
                  <a:pt x="1763304" y="1378885"/>
                </a:cubicBezTo>
                <a:cubicBezTo>
                  <a:pt x="1766833" y="1382416"/>
                  <a:pt x="1772128" y="1384180"/>
                  <a:pt x="1779189" y="1384180"/>
                </a:cubicBezTo>
                <a:cubicBezTo>
                  <a:pt x="1800370" y="1391239"/>
                  <a:pt x="1810960" y="1391239"/>
                  <a:pt x="1810960" y="1384180"/>
                </a:cubicBezTo>
                <a:lnTo>
                  <a:pt x="1800370" y="1405360"/>
                </a:lnTo>
                <a:cubicBezTo>
                  <a:pt x="1800370" y="1405360"/>
                  <a:pt x="1796840" y="1401831"/>
                  <a:pt x="1789779" y="1394770"/>
                </a:cubicBezTo>
                <a:lnTo>
                  <a:pt x="1726237" y="1373589"/>
                </a:lnTo>
                <a:cubicBezTo>
                  <a:pt x="1729767" y="1370060"/>
                  <a:pt x="1732856" y="1368295"/>
                  <a:pt x="1735503" y="1368295"/>
                </a:cubicBezTo>
                <a:close/>
                <a:moveTo>
                  <a:pt x="7286203" y="1362999"/>
                </a:moveTo>
                <a:cubicBezTo>
                  <a:pt x="7279142" y="1370060"/>
                  <a:pt x="7282674" y="1373589"/>
                  <a:pt x="7296793" y="1373589"/>
                </a:cubicBezTo>
                <a:lnTo>
                  <a:pt x="7317974" y="1373589"/>
                </a:lnTo>
                <a:lnTo>
                  <a:pt x="7328564" y="1384180"/>
                </a:lnTo>
                <a:lnTo>
                  <a:pt x="7349745" y="1384180"/>
                </a:lnTo>
                <a:cubicBezTo>
                  <a:pt x="7349745" y="1391239"/>
                  <a:pt x="7356806" y="1400066"/>
                  <a:pt x="7370926" y="1410656"/>
                </a:cubicBezTo>
                <a:cubicBezTo>
                  <a:pt x="7385047" y="1421247"/>
                  <a:pt x="7393872" y="1426541"/>
                  <a:pt x="7397403" y="1426541"/>
                </a:cubicBezTo>
                <a:cubicBezTo>
                  <a:pt x="7400932" y="1426541"/>
                  <a:pt x="7404463" y="1424776"/>
                  <a:pt x="7407992" y="1421247"/>
                </a:cubicBezTo>
                <a:cubicBezTo>
                  <a:pt x="7411522" y="1417716"/>
                  <a:pt x="7413288" y="1419481"/>
                  <a:pt x="7413288" y="1426541"/>
                </a:cubicBezTo>
                <a:cubicBezTo>
                  <a:pt x="7413288" y="1433602"/>
                  <a:pt x="7416818" y="1437132"/>
                  <a:pt x="7423878" y="1437132"/>
                </a:cubicBezTo>
                <a:lnTo>
                  <a:pt x="7445059" y="1437132"/>
                </a:lnTo>
                <a:cubicBezTo>
                  <a:pt x="7445059" y="1444191"/>
                  <a:pt x="7445059" y="1447722"/>
                  <a:pt x="7445059" y="1447722"/>
                </a:cubicBezTo>
                <a:lnTo>
                  <a:pt x="7455649" y="1447722"/>
                </a:lnTo>
                <a:cubicBezTo>
                  <a:pt x="7455649" y="1447722"/>
                  <a:pt x="7452120" y="1451253"/>
                  <a:pt x="7445059" y="1458312"/>
                </a:cubicBezTo>
                <a:cubicBezTo>
                  <a:pt x="7452120" y="1458312"/>
                  <a:pt x="7455649" y="1458312"/>
                  <a:pt x="7455649" y="1458312"/>
                </a:cubicBezTo>
                <a:lnTo>
                  <a:pt x="7455649" y="1447722"/>
                </a:lnTo>
                <a:lnTo>
                  <a:pt x="7466240" y="1447722"/>
                </a:lnTo>
                <a:lnTo>
                  <a:pt x="7487420" y="1458312"/>
                </a:lnTo>
                <a:cubicBezTo>
                  <a:pt x="7522722" y="1458312"/>
                  <a:pt x="7543903" y="1461843"/>
                  <a:pt x="7550963" y="1468903"/>
                </a:cubicBezTo>
                <a:lnTo>
                  <a:pt x="7561553" y="1458312"/>
                </a:lnTo>
                <a:cubicBezTo>
                  <a:pt x="7554492" y="1437132"/>
                  <a:pt x="7508601" y="1415951"/>
                  <a:pt x="7423878" y="1394770"/>
                </a:cubicBezTo>
                <a:lnTo>
                  <a:pt x="7392107" y="1384180"/>
                </a:lnTo>
                <a:cubicBezTo>
                  <a:pt x="7370926" y="1377120"/>
                  <a:pt x="7349745" y="1370060"/>
                  <a:pt x="7328564" y="1362999"/>
                </a:cubicBezTo>
                <a:close/>
                <a:moveTo>
                  <a:pt x="6788454" y="1362999"/>
                </a:moveTo>
                <a:cubicBezTo>
                  <a:pt x="6788454" y="1370060"/>
                  <a:pt x="6788454" y="1373589"/>
                  <a:pt x="6788454" y="1373589"/>
                </a:cubicBezTo>
                <a:lnTo>
                  <a:pt x="6799044" y="1362999"/>
                </a:lnTo>
                <a:cubicBezTo>
                  <a:pt x="6799044" y="1362999"/>
                  <a:pt x="6795514" y="1362999"/>
                  <a:pt x="6788454" y="1362999"/>
                </a:cubicBezTo>
                <a:close/>
                <a:moveTo>
                  <a:pt x="6460150" y="1362999"/>
                </a:moveTo>
                <a:cubicBezTo>
                  <a:pt x="6460150" y="1362999"/>
                  <a:pt x="6460150" y="1366529"/>
                  <a:pt x="6460150" y="1373589"/>
                </a:cubicBezTo>
                <a:cubicBezTo>
                  <a:pt x="6467211" y="1366529"/>
                  <a:pt x="6470740" y="1362999"/>
                  <a:pt x="6470740" y="1362999"/>
                </a:cubicBezTo>
                <a:cubicBezTo>
                  <a:pt x="6470740" y="1362999"/>
                  <a:pt x="6467211" y="1362999"/>
                  <a:pt x="6460150" y="1362999"/>
                </a:cubicBezTo>
                <a:close/>
                <a:moveTo>
                  <a:pt x="1747418" y="1362999"/>
                </a:moveTo>
                <a:lnTo>
                  <a:pt x="1768598" y="1362999"/>
                </a:lnTo>
                <a:cubicBezTo>
                  <a:pt x="1775659" y="1370060"/>
                  <a:pt x="1775659" y="1373589"/>
                  <a:pt x="1768598" y="1373589"/>
                </a:cubicBezTo>
                <a:cubicBezTo>
                  <a:pt x="1761539" y="1373589"/>
                  <a:pt x="1754477" y="1370060"/>
                  <a:pt x="1747418" y="1362999"/>
                </a:cubicBezTo>
                <a:close/>
                <a:moveTo>
                  <a:pt x="3071218" y="1352408"/>
                </a:moveTo>
                <a:lnTo>
                  <a:pt x="3081810" y="1362999"/>
                </a:lnTo>
                <a:cubicBezTo>
                  <a:pt x="3081810" y="1362999"/>
                  <a:pt x="3080045" y="1362999"/>
                  <a:pt x="3076514" y="1362999"/>
                </a:cubicBezTo>
                <a:cubicBezTo>
                  <a:pt x="3072983" y="1362999"/>
                  <a:pt x="3069454" y="1361235"/>
                  <a:pt x="3065925" y="1357704"/>
                </a:cubicBezTo>
                <a:cubicBezTo>
                  <a:pt x="3062393" y="1354173"/>
                  <a:pt x="3064160" y="1352408"/>
                  <a:pt x="3071218" y="1352408"/>
                </a:cubicBezTo>
                <a:close/>
                <a:moveTo>
                  <a:pt x="3249271" y="1349099"/>
                </a:moveTo>
                <a:cubicBezTo>
                  <a:pt x="3240004" y="1347776"/>
                  <a:pt x="3240666" y="1352408"/>
                  <a:pt x="3251255" y="1362999"/>
                </a:cubicBezTo>
                <a:lnTo>
                  <a:pt x="3261847" y="1373589"/>
                </a:lnTo>
                <a:lnTo>
                  <a:pt x="3251255" y="1373589"/>
                </a:lnTo>
                <a:lnTo>
                  <a:pt x="3240666" y="1373589"/>
                </a:lnTo>
                <a:lnTo>
                  <a:pt x="3314799" y="1384180"/>
                </a:lnTo>
                <a:cubicBezTo>
                  <a:pt x="3321858" y="1377120"/>
                  <a:pt x="3332449" y="1378885"/>
                  <a:pt x="3346570" y="1389475"/>
                </a:cubicBezTo>
                <a:cubicBezTo>
                  <a:pt x="3360690" y="1400066"/>
                  <a:pt x="3367751" y="1405360"/>
                  <a:pt x="3367751" y="1405360"/>
                </a:cubicBezTo>
                <a:cubicBezTo>
                  <a:pt x="3374810" y="1405360"/>
                  <a:pt x="3378341" y="1405360"/>
                  <a:pt x="3378341" y="1405360"/>
                </a:cubicBezTo>
                <a:cubicBezTo>
                  <a:pt x="3385401" y="1405360"/>
                  <a:pt x="3390695" y="1407125"/>
                  <a:pt x="3394226" y="1410656"/>
                </a:cubicBezTo>
                <a:cubicBezTo>
                  <a:pt x="3397758" y="1414187"/>
                  <a:pt x="3399522" y="1415951"/>
                  <a:pt x="3399522" y="1415951"/>
                </a:cubicBezTo>
                <a:lnTo>
                  <a:pt x="3463064" y="1426541"/>
                </a:lnTo>
                <a:lnTo>
                  <a:pt x="3505426" y="1437132"/>
                </a:lnTo>
                <a:cubicBezTo>
                  <a:pt x="3505426" y="1430072"/>
                  <a:pt x="3498365" y="1424776"/>
                  <a:pt x="3484244" y="1421247"/>
                </a:cubicBezTo>
                <a:cubicBezTo>
                  <a:pt x="3470124" y="1417716"/>
                  <a:pt x="3459534" y="1415951"/>
                  <a:pt x="3452474" y="1415951"/>
                </a:cubicBezTo>
                <a:cubicBezTo>
                  <a:pt x="3452474" y="1415951"/>
                  <a:pt x="3448943" y="1415951"/>
                  <a:pt x="3441882" y="1415951"/>
                </a:cubicBezTo>
                <a:cubicBezTo>
                  <a:pt x="3434824" y="1415951"/>
                  <a:pt x="3431293" y="1412420"/>
                  <a:pt x="3431293" y="1405360"/>
                </a:cubicBezTo>
                <a:lnTo>
                  <a:pt x="3388931" y="1394770"/>
                </a:lnTo>
                <a:cubicBezTo>
                  <a:pt x="3381872" y="1394770"/>
                  <a:pt x="3378341" y="1394770"/>
                  <a:pt x="3378341" y="1394770"/>
                </a:cubicBezTo>
                <a:cubicBezTo>
                  <a:pt x="3378341" y="1394770"/>
                  <a:pt x="3376577" y="1393005"/>
                  <a:pt x="3373046" y="1389475"/>
                </a:cubicBezTo>
                <a:cubicBezTo>
                  <a:pt x="3369516" y="1385945"/>
                  <a:pt x="3364220" y="1384180"/>
                  <a:pt x="3357160" y="1384180"/>
                </a:cubicBezTo>
                <a:cubicBezTo>
                  <a:pt x="3350099" y="1384180"/>
                  <a:pt x="3346570" y="1384180"/>
                  <a:pt x="3346570" y="1384180"/>
                </a:cubicBezTo>
                <a:cubicBezTo>
                  <a:pt x="3346570" y="1384180"/>
                  <a:pt x="3339509" y="1380649"/>
                  <a:pt x="3325389" y="1373589"/>
                </a:cubicBezTo>
                <a:lnTo>
                  <a:pt x="3325389" y="1362999"/>
                </a:lnTo>
                <a:lnTo>
                  <a:pt x="3304208" y="1362999"/>
                </a:lnTo>
                <a:lnTo>
                  <a:pt x="3261847" y="1352408"/>
                </a:lnTo>
                <a:cubicBezTo>
                  <a:pt x="3256552" y="1350643"/>
                  <a:pt x="3252358" y="1349540"/>
                  <a:pt x="3249271" y="1349099"/>
                </a:cubicBezTo>
                <a:close/>
                <a:moveTo>
                  <a:pt x="6478684" y="1347114"/>
                </a:moveTo>
                <a:cubicBezTo>
                  <a:pt x="6476920" y="1347114"/>
                  <a:pt x="6474271" y="1348879"/>
                  <a:pt x="6470740" y="1352408"/>
                </a:cubicBezTo>
                <a:lnTo>
                  <a:pt x="6481332" y="1352408"/>
                </a:lnTo>
                <a:cubicBezTo>
                  <a:pt x="6481332" y="1348879"/>
                  <a:pt x="6480449" y="1347114"/>
                  <a:pt x="6478684" y="1347114"/>
                </a:cubicBezTo>
                <a:close/>
                <a:moveTo>
                  <a:pt x="6779186" y="1345790"/>
                </a:moveTo>
                <a:cubicBezTo>
                  <a:pt x="6776539" y="1344906"/>
                  <a:pt x="6774333" y="1345349"/>
                  <a:pt x="6772568" y="1347114"/>
                </a:cubicBezTo>
                <a:cubicBezTo>
                  <a:pt x="6769038" y="1350643"/>
                  <a:pt x="6767272" y="1352408"/>
                  <a:pt x="6767272" y="1352408"/>
                </a:cubicBezTo>
                <a:lnTo>
                  <a:pt x="6788454" y="1352408"/>
                </a:lnTo>
                <a:cubicBezTo>
                  <a:pt x="6784923" y="1348879"/>
                  <a:pt x="6781834" y="1346673"/>
                  <a:pt x="6779186" y="1345790"/>
                </a:cubicBezTo>
                <a:close/>
                <a:moveTo>
                  <a:pt x="8144027" y="1341818"/>
                </a:moveTo>
                <a:cubicBezTo>
                  <a:pt x="8151087" y="1341818"/>
                  <a:pt x="8161677" y="1341818"/>
                  <a:pt x="8175798" y="1341818"/>
                </a:cubicBezTo>
                <a:lnTo>
                  <a:pt x="8207569" y="1362999"/>
                </a:lnTo>
                <a:cubicBezTo>
                  <a:pt x="8193449" y="1362999"/>
                  <a:pt x="8182858" y="1362999"/>
                  <a:pt x="8175798" y="1362999"/>
                </a:cubicBezTo>
                <a:cubicBezTo>
                  <a:pt x="8168737" y="1362999"/>
                  <a:pt x="8161677" y="1359468"/>
                  <a:pt x="8154617" y="1352408"/>
                </a:cubicBezTo>
                <a:cubicBezTo>
                  <a:pt x="8154617" y="1352408"/>
                  <a:pt x="8151087" y="1348879"/>
                  <a:pt x="8144027" y="1341818"/>
                </a:cubicBezTo>
                <a:close/>
                <a:moveTo>
                  <a:pt x="2478156" y="1341818"/>
                </a:moveTo>
                <a:cubicBezTo>
                  <a:pt x="2485216" y="1355939"/>
                  <a:pt x="2488746" y="1355939"/>
                  <a:pt x="2488746" y="1341818"/>
                </a:cubicBezTo>
                <a:cubicBezTo>
                  <a:pt x="2488746" y="1341818"/>
                  <a:pt x="2485216" y="1341818"/>
                  <a:pt x="2478156" y="1341818"/>
                </a:cubicBezTo>
                <a:close/>
                <a:moveTo>
                  <a:pt x="8324064" y="1331228"/>
                </a:moveTo>
                <a:cubicBezTo>
                  <a:pt x="8331124" y="1331228"/>
                  <a:pt x="8334654" y="1331228"/>
                  <a:pt x="8334654" y="1331228"/>
                </a:cubicBezTo>
                <a:cubicBezTo>
                  <a:pt x="8334654" y="1338287"/>
                  <a:pt x="8338183" y="1341818"/>
                  <a:pt x="8345244" y="1341818"/>
                </a:cubicBezTo>
                <a:cubicBezTo>
                  <a:pt x="8345244" y="1341818"/>
                  <a:pt x="8366425" y="1343583"/>
                  <a:pt x="8408787" y="1347114"/>
                </a:cubicBezTo>
                <a:cubicBezTo>
                  <a:pt x="8451148" y="1350643"/>
                  <a:pt x="8475858" y="1355939"/>
                  <a:pt x="8482920" y="1362999"/>
                </a:cubicBezTo>
                <a:cubicBezTo>
                  <a:pt x="8482920" y="1362999"/>
                  <a:pt x="8489980" y="1362999"/>
                  <a:pt x="8504100" y="1362999"/>
                </a:cubicBezTo>
                <a:cubicBezTo>
                  <a:pt x="8504100" y="1362999"/>
                  <a:pt x="8505866" y="1364764"/>
                  <a:pt x="8509395" y="1368293"/>
                </a:cubicBezTo>
                <a:cubicBezTo>
                  <a:pt x="8512925" y="1371824"/>
                  <a:pt x="8514691" y="1377120"/>
                  <a:pt x="8514691" y="1384180"/>
                </a:cubicBezTo>
                <a:cubicBezTo>
                  <a:pt x="8514691" y="1391239"/>
                  <a:pt x="8518220" y="1394770"/>
                  <a:pt x="8525281" y="1394770"/>
                </a:cubicBezTo>
                <a:cubicBezTo>
                  <a:pt x="8532341" y="1394770"/>
                  <a:pt x="8539400" y="1396535"/>
                  <a:pt x="8546462" y="1400066"/>
                </a:cubicBezTo>
                <a:cubicBezTo>
                  <a:pt x="8553522" y="1403595"/>
                  <a:pt x="8562347" y="1407125"/>
                  <a:pt x="8572938" y="1410656"/>
                </a:cubicBezTo>
                <a:cubicBezTo>
                  <a:pt x="8583528" y="1414187"/>
                  <a:pt x="8595884" y="1419481"/>
                  <a:pt x="8610004" y="1426541"/>
                </a:cubicBezTo>
                <a:cubicBezTo>
                  <a:pt x="8624124" y="1433602"/>
                  <a:pt x="8634714" y="1437132"/>
                  <a:pt x="8641775" y="1437132"/>
                </a:cubicBezTo>
                <a:cubicBezTo>
                  <a:pt x="8648836" y="1437132"/>
                  <a:pt x="8652366" y="1438897"/>
                  <a:pt x="8652366" y="1442427"/>
                </a:cubicBezTo>
                <a:cubicBezTo>
                  <a:pt x="8652366" y="1445957"/>
                  <a:pt x="8659426" y="1451253"/>
                  <a:pt x="8673545" y="1458312"/>
                </a:cubicBezTo>
                <a:lnTo>
                  <a:pt x="8694728" y="1468903"/>
                </a:lnTo>
                <a:cubicBezTo>
                  <a:pt x="8687666" y="1475964"/>
                  <a:pt x="8673545" y="1475964"/>
                  <a:pt x="8652366" y="1468903"/>
                </a:cubicBezTo>
                <a:cubicBezTo>
                  <a:pt x="8638245" y="1461843"/>
                  <a:pt x="8631185" y="1458312"/>
                  <a:pt x="8631185" y="1458312"/>
                </a:cubicBezTo>
                <a:lnTo>
                  <a:pt x="8599414" y="1447722"/>
                </a:lnTo>
                <a:cubicBezTo>
                  <a:pt x="8585294" y="1440662"/>
                  <a:pt x="8576468" y="1435368"/>
                  <a:pt x="8572938" y="1431837"/>
                </a:cubicBezTo>
                <a:cubicBezTo>
                  <a:pt x="8569409" y="1428306"/>
                  <a:pt x="8564112" y="1426541"/>
                  <a:pt x="8557053" y="1426541"/>
                </a:cubicBezTo>
                <a:lnTo>
                  <a:pt x="8546462" y="1426541"/>
                </a:lnTo>
                <a:cubicBezTo>
                  <a:pt x="8546462" y="1412420"/>
                  <a:pt x="8532341" y="1405360"/>
                  <a:pt x="8504100" y="1405360"/>
                </a:cubicBezTo>
                <a:cubicBezTo>
                  <a:pt x="8475858" y="1405360"/>
                  <a:pt x="8461739" y="1398301"/>
                  <a:pt x="8461739" y="1384180"/>
                </a:cubicBezTo>
                <a:cubicBezTo>
                  <a:pt x="8461739" y="1377120"/>
                  <a:pt x="8458209" y="1373589"/>
                  <a:pt x="8451148" y="1373589"/>
                </a:cubicBezTo>
                <a:cubicBezTo>
                  <a:pt x="8444087" y="1373589"/>
                  <a:pt x="8440558" y="1373589"/>
                  <a:pt x="8440558" y="1373589"/>
                </a:cubicBezTo>
                <a:lnTo>
                  <a:pt x="8429968" y="1362999"/>
                </a:lnTo>
                <a:lnTo>
                  <a:pt x="8429968" y="1373589"/>
                </a:lnTo>
                <a:lnTo>
                  <a:pt x="8408787" y="1384180"/>
                </a:lnTo>
                <a:cubicBezTo>
                  <a:pt x="8394666" y="1377120"/>
                  <a:pt x="8389372" y="1370060"/>
                  <a:pt x="8392901" y="1362999"/>
                </a:cubicBezTo>
                <a:cubicBezTo>
                  <a:pt x="8396431" y="1355939"/>
                  <a:pt x="8391135" y="1352408"/>
                  <a:pt x="8377016" y="1352408"/>
                </a:cubicBezTo>
                <a:cubicBezTo>
                  <a:pt x="8341714" y="1352408"/>
                  <a:pt x="8324064" y="1345349"/>
                  <a:pt x="8324064" y="1331228"/>
                </a:cubicBezTo>
                <a:close/>
                <a:moveTo>
                  <a:pt x="7201480" y="1331228"/>
                </a:moveTo>
                <a:cubicBezTo>
                  <a:pt x="7201480" y="1338287"/>
                  <a:pt x="7201480" y="1341818"/>
                  <a:pt x="7201480" y="1341818"/>
                </a:cubicBezTo>
                <a:lnTo>
                  <a:pt x="7222660" y="1341818"/>
                </a:lnTo>
                <a:lnTo>
                  <a:pt x="7233251" y="1352408"/>
                </a:lnTo>
                <a:cubicBezTo>
                  <a:pt x="7233251" y="1352408"/>
                  <a:pt x="7240312" y="1352408"/>
                  <a:pt x="7254432" y="1352408"/>
                </a:cubicBezTo>
                <a:lnTo>
                  <a:pt x="7275612" y="1352408"/>
                </a:lnTo>
                <a:lnTo>
                  <a:pt x="7254432" y="1341818"/>
                </a:lnTo>
                <a:cubicBezTo>
                  <a:pt x="7233251" y="1334758"/>
                  <a:pt x="7215600" y="1331228"/>
                  <a:pt x="7201480" y="1331228"/>
                </a:cubicBezTo>
                <a:close/>
                <a:moveTo>
                  <a:pt x="3177123" y="1331228"/>
                </a:moveTo>
                <a:lnTo>
                  <a:pt x="3177123" y="1341818"/>
                </a:lnTo>
                <a:cubicBezTo>
                  <a:pt x="3184183" y="1348879"/>
                  <a:pt x="3191243" y="1352408"/>
                  <a:pt x="3198303" y="1352408"/>
                </a:cubicBezTo>
                <a:lnTo>
                  <a:pt x="3208895" y="1352408"/>
                </a:lnTo>
                <a:cubicBezTo>
                  <a:pt x="3201834" y="1345349"/>
                  <a:pt x="3198303" y="1341818"/>
                  <a:pt x="3198303" y="1341818"/>
                </a:cubicBezTo>
                <a:close/>
                <a:moveTo>
                  <a:pt x="8478683" y="1324874"/>
                </a:moveTo>
                <a:lnTo>
                  <a:pt x="8492546" y="1328339"/>
                </a:lnTo>
                <a:lnTo>
                  <a:pt x="8493510" y="1331228"/>
                </a:lnTo>
                <a:lnTo>
                  <a:pt x="8472329" y="1331228"/>
                </a:lnTo>
                <a:close/>
                <a:moveTo>
                  <a:pt x="7050566" y="1324609"/>
                </a:moveTo>
                <a:cubicBezTo>
                  <a:pt x="7052332" y="1323725"/>
                  <a:pt x="7053214" y="1324168"/>
                  <a:pt x="7053214" y="1325933"/>
                </a:cubicBezTo>
                <a:cubicBezTo>
                  <a:pt x="7053214" y="1329464"/>
                  <a:pt x="7049684" y="1331228"/>
                  <a:pt x="7042622" y="1331228"/>
                </a:cubicBezTo>
                <a:cubicBezTo>
                  <a:pt x="7046154" y="1327697"/>
                  <a:pt x="7048800" y="1325492"/>
                  <a:pt x="7050566" y="1324609"/>
                </a:cubicBezTo>
                <a:close/>
                <a:moveTo>
                  <a:pt x="7328564" y="1320637"/>
                </a:moveTo>
                <a:lnTo>
                  <a:pt x="7317974" y="1331228"/>
                </a:lnTo>
                <a:lnTo>
                  <a:pt x="7339155" y="1331228"/>
                </a:lnTo>
                <a:cubicBezTo>
                  <a:pt x="7339155" y="1331228"/>
                  <a:pt x="7337389" y="1329464"/>
                  <a:pt x="7333860" y="1325933"/>
                </a:cubicBezTo>
                <a:cubicBezTo>
                  <a:pt x="7330330" y="1322402"/>
                  <a:pt x="7328564" y="1320637"/>
                  <a:pt x="7328564" y="1320637"/>
                </a:cubicBezTo>
                <a:close/>
                <a:moveTo>
                  <a:pt x="6375428" y="1320637"/>
                </a:moveTo>
                <a:lnTo>
                  <a:pt x="6386018" y="1331228"/>
                </a:lnTo>
                <a:cubicBezTo>
                  <a:pt x="6386018" y="1331228"/>
                  <a:pt x="6386018" y="1327697"/>
                  <a:pt x="6386018" y="1320637"/>
                </a:cubicBezTo>
                <a:cubicBezTo>
                  <a:pt x="6378957" y="1320637"/>
                  <a:pt x="6375428" y="1320637"/>
                  <a:pt x="6375428" y="1320637"/>
                </a:cubicBezTo>
                <a:close/>
                <a:moveTo>
                  <a:pt x="6322476" y="1320637"/>
                </a:moveTo>
                <a:lnTo>
                  <a:pt x="6333066" y="1331228"/>
                </a:lnTo>
                <a:cubicBezTo>
                  <a:pt x="6333066" y="1331228"/>
                  <a:pt x="6333066" y="1329464"/>
                  <a:pt x="6333066" y="1325933"/>
                </a:cubicBezTo>
                <a:cubicBezTo>
                  <a:pt x="6333066" y="1322402"/>
                  <a:pt x="6329536" y="1320637"/>
                  <a:pt x="6322476" y="1320637"/>
                </a:cubicBezTo>
                <a:close/>
                <a:moveTo>
                  <a:pt x="2817049" y="1320637"/>
                </a:moveTo>
                <a:lnTo>
                  <a:pt x="2827639" y="1331228"/>
                </a:lnTo>
                <a:lnTo>
                  <a:pt x="2880591" y="1341818"/>
                </a:lnTo>
                <a:lnTo>
                  <a:pt x="2891182" y="1341818"/>
                </a:lnTo>
                <a:cubicBezTo>
                  <a:pt x="2884122" y="1327697"/>
                  <a:pt x="2859410" y="1320637"/>
                  <a:pt x="2817049" y="1320637"/>
                </a:cubicBezTo>
                <a:close/>
                <a:moveTo>
                  <a:pt x="6448236" y="1314018"/>
                </a:moveTo>
                <a:cubicBezTo>
                  <a:pt x="6447353" y="1313136"/>
                  <a:pt x="6446030" y="1313577"/>
                  <a:pt x="6444265" y="1315341"/>
                </a:cubicBezTo>
                <a:cubicBezTo>
                  <a:pt x="6440736" y="1318872"/>
                  <a:pt x="6438970" y="1324168"/>
                  <a:pt x="6438970" y="1331228"/>
                </a:cubicBezTo>
                <a:lnTo>
                  <a:pt x="6449560" y="1320637"/>
                </a:lnTo>
                <a:cubicBezTo>
                  <a:pt x="6449560" y="1317108"/>
                  <a:pt x="6449118" y="1314902"/>
                  <a:pt x="6448236" y="1314018"/>
                </a:cubicBezTo>
                <a:close/>
                <a:moveTo>
                  <a:pt x="8228750" y="1310047"/>
                </a:moveTo>
                <a:lnTo>
                  <a:pt x="8302883" y="1320637"/>
                </a:lnTo>
                <a:lnTo>
                  <a:pt x="8292291" y="1331228"/>
                </a:lnTo>
                <a:cubicBezTo>
                  <a:pt x="8285231" y="1331228"/>
                  <a:pt x="8276406" y="1331228"/>
                  <a:pt x="8265816" y="1331228"/>
                </a:cubicBezTo>
                <a:cubicBezTo>
                  <a:pt x="8255225" y="1331228"/>
                  <a:pt x="8244635" y="1329464"/>
                  <a:pt x="8234045" y="1325933"/>
                </a:cubicBezTo>
                <a:cubicBezTo>
                  <a:pt x="8223454" y="1322402"/>
                  <a:pt x="8221689" y="1317108"/>
                  <a:pt x="8228750" y="1310047"/>
                </a:cubicBezTo>
                <a:close/>
                <a:moveTo>
                  <a:pt x="3611330" y="1310047"/>
                </a:moveTo>
                <a:cubicBezTo>
                  <a:pt x="3604269" y="1310047"/>
                  <a:pt x="3600740" y="1311812"/>
                  <a:pt x="3600740" y="1315341"/>
                </a:cubicBezTo>
                <a:cubicBezTo>
                  <a:pt x="3600740" y="1318872"/>
                  <a:pt x="3602504" y="1320637"/>
                  <a:pt x="3606034" y="1320637"/>
                </a:cubicBezTo>
                <a:cubicBezTo>
                  <a:pt x="3609565" y="1320637"/>
                  <a:pt x="3611330" y="1317108"/>
                  <a:pt x="3611330" y="1310047"/>
                </a:cubicBezTo>
                <a:close/>
                <a:moveTo>
                  <a:pt x="3177123" y="1310047"/>
                </a:moveTo>
                <a:cubicBezTo>
                  <a:pt x="3170063" y="1310047"/>
                  <a:pt x="3166533" y="1313577"/>
                  <a:pt x="3166533" y="1320637"/>
                </a:cubicBezTo>
                <a:cubicBezTo>
                  <a:pt x="3166533" y="1320637"/>
                  <a:pt x="3170063" y="1318872"/>
                  <a:pt x="3177123" y="1315341"/>
                </a:cubicBezTo>
                <a:cubicBezTo>
                  <a:pt x="3184183" y="1311812"/>
                  <a:pt x="3187714" y="1310047"/>
                  <a:pt x="3187714" y="1310047"/>
                </a:cubicBezTo>
                <a:cubicBezTo>
                  <a:pt x="3187714" y="1310047"/>
                  <a:pt x="3184183" y="1310047"/>
                  <a:pt x="3177123" y="1310047"/>
                </a:cubicBezTo>
                <a:close/>
                <a:moveTo>
                  <a:pt x="3357160" y="1299456"/>
                </a:moveTo>
                <a:lnTo>
                  <a:pt x="3357160" y="1310047"/>
                </a:lnTo>
                <a:lnTo>
                  <a:pt x="3378341" y="1310047"/>
                </a:lnTo>
                <a:cubicBezTo>
                  <a:pt x="3371280" y="1302987"/>
                  <a:pt x="3364220" y="1299456"/>
                  <a:pt x="3357160" y="1299456"/>
                </a:cubicBezTo>
                <a:close/>
                <a:moveTo>
                  <a:pt x="2912362" y="1299456"/>
                </a:moveTo>
                <a:lnTo>
                  <a:pt x="2922954" y="1299456"/>
                </a:lnTo>
                <a:lnTo>
                  <a:pt x="2922954" y="1310047"/>
                </a:lnTo>
                <a:cubicBezTo>
                  <a:pt x="2922954" y="1310047"/>
                  <a:pt x="2919423" y="1306516"/>
                  <a:pt x="2912362" y="1299456"/>
                </a:cubicBezTo>
                <a:close/>
                <a:moveTo>
                  <a:pt x="2509927" y="1299456"/>
                </a:moveTo>
                <a:cubicBezTo>
                  <a:pt x="2509927" y="1299456"/>
                  <a:pt x="2513458" y="1301221"/>
                  <a:pt x="2520518" y="1304752"/>
                </a:cubicBezTo>
                <a:cubicBezTo>
                  <a:pt x="2527577" y="1308283"/>
                  <a:pt x="2534638" y="1310047"/>
                  <a:pt x="2541698" y="1310047"/>
                </a:cubicBezTo>
                <a:cubicBezTo>
                  <a:pt x="2562879" y="1317108"/>
                  <a:pt x="2573470" y="1320637"/>
                  <a:pt x="2573470" y="1320637"/>
                </a:cubicBezTo>
                <a:cubicBezTo>
                  <a:pt x="2580529" y="1320637"/>
                  <a:pt x="2585826" y="1322402"/>
                  <a:pt x="2589355" y="1325933"/>
                </a:cubicBezTo>
                <a:cubicBezTo>
                  <a:pt x="2592886" y="1329464"/>
                  <a:pt x="2598181" y="1331228"/>
                  <a:pt x="2605241" y="1331228"/>
                </a:cubicBezTo>
                <a:cubicBezTo>
                  <a:pt x="2612301" y="1331228"/>
                  <a:pt x="2619361" y="1334758"/>
                  <a:pt x="2626422" y="1341818"/>
                </a:cubicBezTo>
                <a:cubicBezTo>
                  <a:pt x="2633481" y="1341818"/>
                  <a:pt x="2638777" y="1341818"/>
                  <a:pt x="2642307" y="1341818"/>
                </a:cubicBezTo>
                <a:cubicBezTo>
                  <a:pt x="2645838" y="1341818"/>
                  <a:pt x="2651133" y="1345349"/>
                  <a:pt x="2658193" y="1352408"/>
                </a:cubicBezTo>
                <a:cubicBezTo>
                  <a:pt x="2672313" y="1352408"/>
                  <a:pt x="2682904" y="1352408"/>
                  <a:pt x="2689964" y="1352408"/>
                </a:cubicBezTo>
                <a:lnTo>
                  <a:pt x="2721735" y="1352408"/>
                </a:lnTo>
                <a:cubicBezTo>
                  <a:pt x="2721735" y="1352408"/>
                  <a:pt x="2716440" y="1350643"/>
                  <a:pt x="2705851" y="1347114"/>
                </a:cubicBezTo>
                <a:cubicBezTo>
                  <a:pt x="2695259" y="1343583"/>
                  <a:pt x="2686433" y="1338287"/>
                  <a:pt x="2679374" y="1331228"/>
                </a:cubicBezTo>
                <a:cubicBezTo>
                  <a:pt x="2651133" y="1324168"/>
                  <a:pt x="2629952" y="1320637"/>
                  <a:pt x="2615831" y="1320637"/>
                </a:cubicBezTo>
                <a:cubicBezTo>
                  <a:pt x="2608771" y="1320637"/>
                  <a:pt x="2594650" y="1317108"/>
                  <a:pt x="2573470" y="1310047"/>
                </a:cubicBezTo>
                <a:cubicBezTo>
                  <a:pt x="2552289" y="1302987"/>
                  <a:pt x="2534638" y="1299456"/>
                  <a:pt x="2520518" y="1299456"/>
                </a:cubicBezTo>
                <a:cubicBezTo>
                  <a:pt x="2513458" y="1299456"/>
                  <a:pt x="2509927" y="1299456"/>
                  <a:pt x="2509927" y="1299456"/>
                </a:cubicBezTo>
                <a:close/>
                <a:moveTo>
                  <a:pt x="2223986" y="1299456"/>
                </a:moveTo>
                <a:cubicBezTo>
                  <a:pt x="2231046" y="1299456"/>
                  <a:pt x="2234577" y="1299456"/>
                  <a:pt x="2234577" y="1299456"/>
                </a:cubicBezTo>
                <a:lnTo>
                  <a:pt x="2223986" y="1310047"/>
                </a:lnTo>
                <a:close/>
                <a:moveTo>
                  <a:pt x="8353186" y="1294162"/>
                </a:moveTo>
                <a:cubicBezTo>
                  <a:pt x="8354951" y="1294162"/>
                  <a:pt x="8355835" y="1295927"/>
                  <a:pt x="8355835" y="1299456"/>
                </a:cubicBezTo>
                <a:lnTo>
                  <a:pt x="8345244" y="1299456"/>
                </a:lnTo>
                <a:cubicBezTo>
                  <a:pt x="8348774" y="1295927"/>
                  <a:pt x="8351422" y="1294162"/>
                  <a:pt x="8353186" y="1294162"/>
                </a:cubicBezTo>
                <a:close/>
                <a:moveTo>
                  <a:pt x="7922951" y="1292837"/>
                </a:moveTo>
                <a:cubicBezTo>
                  <a:pt x="7922070" y="1293721"/>
                  <a:pt x="7921627" y="1295927"/>
                  <a:pt x="7921627" y="1299456"/>
                </a:cubicBezTo>
                <a:cubicBezTo>
                  <a:pt x="7928688" y="1299456"/>
                  <a:pt x="7932219" y="1299456"/>
                  <a:pt x="7932219" y="1299456"/>
                </a:cubicBezTo>
                <a:cubicBezTo>
                  <a:pt x="7932219" y="1299456"/>
                  <a:pt x="7930452" y="1297691"/>
                  <a:pt x="7926923" y="1294162"/>
                </a:cubicBezTo>
                <a:cubicBezTo>
                  <a:pt x="7925158" y="1292397"/>
                  <a:pt x="7923835" y="1291956"/>
                  <a:pt x="7922951" y="1292837"/>
                </a:cubicBezTo>
                <a:close/>
                <a:moveTo>
                  <a:pt x="6333066" y="1288866"/>
                </a:moveTo>
                <a:lnTo>
                  <a:pt x="6343656" y="1299456"/>
                </a:lnTo>
                <a:cubicBezTo>
                  <a:pt x="6343656" y="1299456"/>
                  <a:pt x="6347186" y="1299456"/>
                  <a:pt x="6354246" y="1299456"/>
                </a:cubicBezTo>
                <a:close/>
                <a:moveTo>
                  <a:pt x="3155942" y="1288866"/>
                </a:moveTo>
                <a:lnTo>
                  <a:pt x="3177123" y="1299456"/>
                </a:lnTo>
                <a:lnTo>
                  <a:pt x="3187714" y="1288866"/>
                </a:lnTo>
                <a:cubicBezTo>
                  <a:pt x="3180653" y="1288866"/>
                  <a:pt x="3173593" y="1288866"/>
                  <a:pt x="3166533" y="1288866"/>
                </a:cubicBezTo>
                <a:close/>
                <a:moveTo>
                  <a:pt x="3050039" y="1288866"/>
                </a:moveTo>
                <a:lnTo>
                  <a:pt x="3155942" y="1331228"/>
                </a:lnTo>
                <a:cubicBezTo>
                  <a:pt x="3155942" y="1324168"/>
                  <a:pt x="3154177" y="1320637"/>
                  <a:pt x="3150648" y="1320637"/>
                </a:cubicBezTo>
                <a:cubicBezTo>
                  <a:pt x="3147116" y="1320637"/>
                  <a:pt x="3141821" y="1317108"/>
                  <a:pt x="3134762" y="1310047"/>
                </a:cubicBezTo>
                <a:lnTo>
                  <a:pt x="3092399" y="1299456"/>
                </a:lnTo>
                <a:close/>
                <a:moveTo>
                  <a:pt x="2276938" y="1288866"/>
                </a:moveTo>
                <a:cubicBezTo>
                  <a:pt x="2276938" y="1288866"/>
                  <a:pt x="2285763" y="1290631"/>
                  <a:pt x="2303415" y="1294162"/>
                </a:cubicBezTo>
                <a:cubicBezTo>
                  <a:pt x="2321066" y="1297691"/>
                  <a:pt x="2329890" y="1302987"/>
                  <a:pt x="2329890" y="1310047"/>
                </a:cubicBezTo>
                <a:cubicBezTo>
                  <a:pt x="2344011" y="1317108"/>
                  <a:pt x="2344011" y="1320637"/>
                  <a:pt x="2329890" y="1320637"/>
                </a:cubicBezTo>
                <a:cubicBezTo>
                  <a:pt x="2322830" y="1320637"/>
                  <a:pt x="2315769" y="1324168"/>
                  <a:pt x="2308710" y="1331228"/>
                </a:cubicBezTo>
                <a:cubicBezTo>
                  <a:pt x="2308710" y="1324168"/>
                  <a:pt x="2308710" y="1320637"/>
                  <a:pt x="2308710" y="1320637"/>
                </a:cubicBezTo>
                <a:lnTo>
                  <a:pt x="2298119" y="1310047"/>
                </a:lnTo>
                <a:close/>
                <a:moveTo>
                  <a:pt x="8440558" y="1278276"/>
                </a:moveTo>
                <a:lnTo>
                  <a:pt x="8461739" y="1278276"/>
                </a:lnTo>
                <a:lnTo>
                  <a:pt x="8472329" y="1278276"/>
                </a:lnTo>
                <a:cubicBezTo>
                  <a:pt x="8479390" y="1278276"/>
                  <a:pt x="8486449" y="1281806"/>
                  <a:pt x="8493510" y="1288866"/>
                </a:cubicBezTo>
                <a:lnTo>
                  <a:pt x="8514691" y="1299456"/>
                </a:lnTo>
                <a:cubicBezTo>
                  <a:pt x="8514691" y="1299456"/>
                  <a:pt x="8521751" y="1301221"/>
                  <a:pt x="8535871" y="1304752"/>
                </a:cubicBezTo>
                <a:cubicBezTo>
                  <a:pt x="8549991" y="1308283"/>
                  <a:pt x="8560582" y="1313577"/>
                  <a:pt x="8567641" y="1320637"/>
                </a:cubicBezTo>
                <a:cubicBezTo>
                  <a:pt x="8595884" y="1327697"/>
                  <a:pt x="8613533" y="1331228"/>
                  <a:pt x="8620595" y="1331228"/>
                </a:cubicBezTo>
                <a:cubicBezTo>
                  <a:pt x="8620595" y="1331228"/>
                  <a:pt x="8622360" y="1332993"/>
                  <a:pt x="8625889" y="1336523"/>
                </a:cubicBezTo>
                <a:cubicBezTo>
                  <a:pt x="8629419" y="1340053"/>
                  <a:pt x="8634714" y="1345349"/>
                  <a:pt x="8641775" y="1352408"/>
                </a:cubicBezTo>
                <a:cubicBezTo>
                  <a:pt x="8648836" y="1359468"/>
                  <a:pt x="8655895" y="1362999"/>
                  <a:pt x="8662957" y="1362999"/>
                </a:cubicBezTo>
                <a:cubicBezTo>
                  <a:pt x="8691199" y="1362999"/>
                  <a:pt x="8698257" y="1370060"/>
                  <a:pt x="8684137" y="1384180"/>
                </a:cubicBezTo>
                <a:cubicBezTo>
                  <a:pt x="8670016" y="1391239"/>
                  <a:pt x="8652366" y="1387710"/>
                  <a:pt x="8631185" y="1373589"/>
                </a:cubicBezTo>
                <a:cubicBezTo>
                  <a:pt x="8610004" y="1366529"/>
                  <a:pt x="8595884" y="1361235"/>
                  <a:pt x="8588824" y="1357704"/>
                </a:cubicBezTo>
                <a:cubicBezTo>
                  <a:pt x="8581762" y="1354173"/>
                  <a:pt x="8567641" y="1352408"/>
                  <a:pt x="8546462" y="1352408"/>
                </a:cubicBezTo>
                <a:cubicBezTo>
                  <a:pt x="8532341" y="1345349"/>
                  <a:pt x="8523515" y="1341818"/>
                  <a:pt x="8519985" y="1341818"/>
                </a:cubicBezTo>
                <a:cubicBezTo>
                  <a:pt x="8516456" y="1341818"/>
                  <a:pt x="8514691" y="1338287"/>
                  <a:pt x="8514691" y="1331228"/>
                </a:cubicBezTo>
                <a:cubicBezTo>
                  <a:pt x="8507630" y="1331228"/>
                  <a:pt x="8504100" y="1331228"/>
                  <a:pt x="8504100" y="1331228"/>
                </a:cubicBezTo>
                <a:lnTo>
                  <a:pt x="8492546" y="1328339"/>
                </a:lnTo>
                <a:lnTo>
                  <a:pt x="8490863" y="1323286"/>
                </a:lnTo>
                <a:cubicBezTo>
                  <a:pt x="8489098" y="1321519"/>
                  <a:pt x="8486449" y="1320637"/>
                  <a:pt x="8482920" y="1320637"/>
                </a:cubicBezTo>
                <a:lnTo>
                  <a:pt x="8478683" y="1324874"/>
                </a:lnTo>
                <a:lnTo>
                  <a:pt x="8461739" y="1320637"/>
                </a:lnTo>
                <a:lnTo>
                  <a:pt x="8440558" y="1310047"/>
                </a:lnTo>
                <a:close/>
                <a:moveTo>
                  <a:pt x="8249931" y="1278276"/>
                </a:moveTo>
                <a:cubicBezTo>
                  <a:pt x="8249931" y="1278276"/>
                  <a:pt x="8253460" y="1278276"/>
                  <a:pt x="8260521" y="1278276"/>
                </a:cubicBezTo>
                <a:lnTo>
                  <a:pt x="8249931" y="1288866"/>
                </a:lnTo>
                <a:close/>
                <a:moveTo>
                  <a:pt x="8112254" y="1278276"/>
                </a:moveTo>
                <a:lnTo>
                  <a:pt x="8133435" y="1278276"/>
                </a:lnTo>
                <a:cubicBezTo>
                  <a:pt x="8147556" y="1285335"/>
                  <a:pt x="8158146" y="1288866"/>
                  <a:pt x="8165206" y="1288866"/>
                </a:cubicBezTo>
                <a:cubicBezTo>
                  <a:pt x="8165206" y="1295927"/>
                  <a:pt x="8170502" y="1299456"/>
                  <a:pt x="8181093" y="1299456"/>
                </a:cubicBezTo>
                <a:cubicBezTo>
                  <a:pt x="8191683" y="1299456"/>
                  <a:pt x="8198743" y="1302987"/>
                  <a:pt x="8202273" y="1310047"/>
                </a:cubicBezTo>
                <a:cubicBezTo>
                  <a:pt x="8205802" y="1317108"/>
                  <a:pt x="8204039" y="1320637"/>
                  <a:pt x="8196979" y="1320637"/>
                </a:cubicBezTo>
                <a:cubicBezTo>
                  <a:pt x="8189917" y="1320637"/>
                  <a:pt x="8182858" y="1317108"/>
                  <a:pt x="8175798" y="1310047"/>
                </a:cubicBezTo>
                <a:lnTo>
                  <a:pt x="8154617" y="1299456"/>
                </a:lnTo>
                <a:cubicBezTo>
                  <a:pt x="8147556" y="1299456"/>
                  <a:pt x="8140497" y="1295927"/>
                  <a:pt x="8133435" y="1288866"/>
                </a:cubicBezTo>
                <a:cubicBezTo>
                  <a:pt x="8126375" y="1288866"/>
                  <a:pt x="8121079" y="1287101"/>
                  <a:pt x="8117550" y="1283571"/>
                </a:cubicBezTo>
                <a:cubicBezTo>
                  <a:pt x="8114020" y="1280041"/>
                  <a:pt x="8112254" y="1278276"/>
                  <a:pt x="8112254" y="1278276"/>
                </a:cubicBezTo>
                <a:close/>
                <a:moveTo>
                  <a:pt x="8069894" y="1278276"/>
                </a:moveTo>
                <a:cubicBezTo>
                  <a:pt x="8069894" y="1278276"/>
                  <a:pt x="8073423" y="1278276"/>
                  <a:pt x="8080483" y="1278276"/>
                </a:cubicBezTo>
                <a:cubicBezTo>
                  <a:pt x="8080483" y="1285335"/>
                  <a:pt x="8076954" y="1288866"/>
                  <a:pt x="8069894" y="1288866"/>
                </a:cubicBezTo>
                <a:close/>
                <a:moveTo>
                  <a:pt x="6936718" y="1278276"/>
                </a:moveTo>
                <a:cubicBezTo>
                  <a:pt x="6943780" y="1278276"/>
                  <a:pt x="6947310" y="1278276"/>
                  <a:pt x="6947310" y="1278276"/>
                </a:cubicBezTo>
                <a:lnTo>
                  <a:pt x="6947310" y="1288866"/>
                </a:lnTo>
                <a:close/>
                <a:moveTo>
                  <a:pt x="2954724" y="1278276"/>
                </a:moveTo>
                <a:lnTo>
                  <a:pt x="2975906" y="1299456"/>
                </a:lnTo>
                <a:lnTo>
                  <a:pt x="2986495" y="1310047"/>
                </a:lnTo>
                <a:lnTo>
                  <a:pt x="3018266" y="1331228"/>
                </a:lnTo>
                <a:lnTo>
                  <a:pt x="3028858" y="1341818"/>
                </a:lnTo>
                <a:cubicBezTo>
                  <a:pt x="3028858" y="1341818"/>
                  <a:pt x="3021797" y="1341818"/>
                  <a:pt x="3007676" y="1341818"/>
                </a:cubicBezTo>
                <a:cubicBezTo>
                  <a:pt x="2993556" y="1341818"/>
                  <a:pt x="2979435" y="1338287"/>
                  <a:pt x="2965314" y="1331228"/>
                </a:cubicBezTo>
                <a:cubicBezTo>
                  <a:pt x="2965314" y="1331228"/>
                  <a:pt x="2963550" y="1329464"/>
                  <a:pt x="2960019" y="1325933"/>
                </a:cubicBezTo>
                <a:cubicBezTo>
                  <a:pt x="2956489" y="1322402"/>
                  <a:pt x="2951194" y="1320637"/>
                  <a:pt x="2944134" y="1320637"/>
                </a:cubicBezTo>
                <a:lnTo>
                  <a:pt x="2944134" y="1299456"/>
                </a:lnTo>
                <a:close/>
                <a:moveTo>
                  <a:pt x="2917658" y="1278276"/>
                </a:moveTo>
                <a:cubicBezTo>
                  <a:pt x="2921189" y="1278276"/>
                  <a:pt x="2926483" y="1278276"/>
                  <a:pt x="2933543" y="1278276"/>
                </a:cubicBezTo>
                <a:lnTo>
                  <a:pt x="2922954" y="1288866"/>
                </a:lnTo>
                <a:cubicBezTo>
                  <a:pt x="2915893" y="1288866"/>
                  <a:pt x="2912362" y="1288866"/>
                  <a:pt x="2912362" y="1288866"/>
                </a:cubicBezTo>
                <a:cubicBezTo>
                  <a:pt x="2912362" y="1281806"/>
                  <a:pt x="2914127" y="1278276"/>
                  <a:pt x="2917658" y="1278276"/>
                </a:cubicBezTo>
                <a:close/>
                <a:moveTo>
                  <a:pt x="2909715" y="1272981"/>
                </a:moveTo>
                <a:cubicBezTo>
                  <a:pt x="2911481" y="1272981"/>
                  <a:pt x="2912362" y="1274745"/>
                  <a:pt x="2912362" y="1278276"/>
                </a:cubicBezTo>
                <a:lnTo>
                  <a:pt x="2901772" y="1278276"/>
                </a:lnTo>
                <a:cubicBezTo>
                  <a:pt x="2905303" y="1274745"/>
                  <a:pt x="2907949" y="1272981"/>
                  <a:pt x="2909715" y="1272981"/>
                </a:cubicBezTo>
                <a:close/>
                <a:moveTo>
                  <a:pt x="8218160" y="1267685"/>
                </a:moveTo>
                <a:cubicBezTo>
                  <a:pt x="8225220" y="1267685"/>
                  <a:pt x="8228750" y="1271216"/>
                  <a:pt x="8228750" y="1278276"/>
                </a:cubicBezTo>
                <a:cubicBezTo>
                  <a:pt x="8228750" y="1278276"/>
                  <a:pt x="8226983" y="1278276"/>
                  <a:pt x="8223454" y="1278276"/>
                </a:cubicBezTo>
                <a:cubicBezTo>
                  <a:pt x="8219925" y="1278276"/>
                  <a:pt x="8218160" y="1278276"/>
                  <a:pt x="8218160" y="1278276"/>
                </a:cubicBezTo>
                <a:close/>
                <a:moveTo>
                  <a:pt x="6534284" y="1267685"/>
                </a:moveTo>
                <a:cubicBezTo>
                  <a:pt x="6534284" y="1267685"/>
                  <a:pt x="6536050" y="1269450"/>
                  <a:pt x="6539579" y="1272981"/>
                </a:cubicBezTo>
                <a:cubicBezTo>
                  <a:pt x="6543108" y="1276510"/>
                  <a:pt x="6544874" y="1278276"/>
                  <a:pt x="6544874" y="1278276"/>
                </a:cubicBezTo>
                <a:lnTo>
                  <a:pt x="6544874" y="1288866"/>
                </a:lnTo>
                <a:lnTo>
                  <a:pt x="6576646" y="1288866"/>
                </a:lnTo>
                <a:cubicBezTo>
                  <a:pt x="6576646" y="1281806"/>
                  <a:pt x="6580175" y="1281806"/>
                  <a:pt x="6587236" y="1288866"/>
                </a:cubicBezTo>
                <a:lnTo>
                  <a:pt x="6597826" y="1288866"/>
                </a:lnTo>
                <a:lnTo>
                  <a:pt x="6566054" y="1267685"/>
                </a:lnTo>
                <a:cubicBezTo>
                  <a:pt x="6558994" y="1267685"/>
                  <a:pt x="6551935" y="1267685"/>
                  <a:pt x="6544874" y="1267685"/>
                </a:cubicBezTo>
                <a:cubicBezTo>
                  <a:pt x="6537813" y="1267685"/>
                  <a:pt x="6534284" y="1267685"/>
                  <a:pt x="6534284" y="1267685"/>
                </a:cubicBezTo>
                <a:close/>
                <a:moveTo>
                  <a:pt x="6481332" y="1267685"/>
                </a:moveTo>
                <a:cubicBezTo>
                  <a:pt x="6481332" y="1274745"/>
                  <a:pt x="6484861" y="1278276"/>
                  <a:pt x="6491922" y="1278276"/>
                </a:cubicBezTo>
                <a:lnTo>
                  <a:pt x="6491922" y="1267685"/>
                </a:lnTo>
                <a:cubicBezTo>
                  <a:pt x="6484861" y="1267685"/>
                  <a:pt x="6481332" y="1267685"/>
                  <a:pt x="6481332" y="1267685"/>
                </a:cubicBezTo>
                <a:close/>
                <a:moveTo>
                  <a:pt x="3463064" y="1267685"/>
                </a:moveTo>
                <a:lnTo>
                  <a:pt x="3473655" y="1278276"/>
                </a:lnTo>
                <a:lnTo>
                  <a:pt x="3473655" y="1267685"/>
                </a:lnTo>
                <a:cubicBezTo>
                  <a:pt x="3473655" y="1267685"/>
                  <a:pt x="3470124" y="1267685"/>
                  <a:pt x="3463064" y="1267685"/>
                </a:cubicBezTo>
                <a:close/>
                <a:moveTo>
                  <a:pt x="2435794" y="1267685"/>
                </a:moveTo>
                <a:cubicBezTo>
                  <a:pt x="2442854" y="1274745"/>
                  <a:pt x="2448151" y="1278276"/>
                  <a:pt x="2451680" y="1278276"/>
                </a:cubicBezTo>
                <a:cubicBezTo>
                  <a:pt x="2455210" y="1278276"/>
                  <a:pt x="2460505" y="1278276"/>
                  <a:pt x="2467566" y="1278276"/>
                </a:cubicBezTo>
                <a:lnTo>
                  <a:pt x="2478156" y="1278276"/>
                </a:lnTo>
                <a:cubicBezTo>
                  <a:pt x="2478156" y="1278276"/>
                  <a:pt x="2474625" y="1274745"/>
                  <a:pt x="2467566" y="1267685"/>
                </a:cubicBezTo>
                <a:close/>
                <a:moveTo>
                  <a:pt x="3092399" y="1257095"/>
                </a:moveTo>
                <a:lnTo>
                  <a:pt x="3102990" y="1278276"/>
                </a:lnTo>
                <a:lnTo>
                  <a:pt x="3134762" y="1278276"/>
                </a:lnTo>
                <a:cubicBezTo>
                  <a:pt x="3134762" y="1278276"/>
                  <a:pt x="3129466" y="1274745"/>
                  <a:pt x="3118877" y="1267685"/>
                </a:cubicBezTo>
                <a:cubicBezTo>
                  <a:pt x="3108285" y="1260625"/>
                  <a:pt x="3099460" y="1257095"/>
                  <a:pt x="3092399" y="1257095"/>
                </a:cubicBezTo>
                <a:close/>
                <a:moveTo>
                  <a:pt x="2986495" y="1257095"/>
                </a:moveTo>
                <a:lnTo>
                  <a:pt x="3018266" y="1278276"/>
                </a:lnTo>
                <a:lnTo>
                  <a:pt x="3018266" y="1267685"/>
                </a:lnTo>
                <a:close/>
                <a:moveTo>
                  <a:pt x="2663488" y="1257095"/>
                </a:moveTo>
                <a:cubicBezTo>
                  <a:pt x="2652899" y="1257095"/>
                  <a:pt x="2651133" y="1260625"/>
                  <a:pt x="2658193" y="1267685"/>
                </a:cubicBezTo>
                <a:lnTo>
                  <a:pt x="2679374" y="1267685"/>
                </a:lnTo>
                <a:lnTo>
                  <a:pt x="2700554" y="1267685"/>
                </a:lnTo>
                <a:cubicBezTo>
                  <a:pt x="2700554" y="1267685"/>
                  <a:pt x="2697023" y="1264154"/>
                  <a:pt x="2689964" y="1257095"/>
                </a:cubicBezTo>
                <a:cubicBezTo>
                  <a:pt x="2682904" y="1257095"/>
                  <a:pt x="2674080" y="1257095"/>
                  <a:pt x="2663488" y="1257095"/>
                </a:cubicBezTo>
                <a:close/>
                <a:moveTo>
                  <a:pt x="2128673" y="1257095"/>
                </a:moveTo>
                <a:lnTo>
                  <a:pt x="2223986" y="1267685"/>
                </a:lnTo>
                <a:cubicBezTo>
                  <a:pt x="2245167" y="1281806"/>
                  <a:pt x="2255757" y="1288866"/>
                  <a:pt x="2255757" y="1288866"/>
                </a:cubicBezTo>
                <a:cubicBezTo>
                  <a:pt x="2255757" y="1295927"/>
                  <a:pt x="2252227" y="1297691"/>
                  <a:pt x="2245167" y="1294162"/>
                </a:cubicBezTo>
                <a:cubicBezTo>
                  <a:pt x="2238107" y="1290631"/>
                  <a:pt x="2229282" y="1287101"/>
                  <a:pt x="2218690" y="1283571"/>
                </a:cubicBezTo>
                <a:cubicBezTo>
                  <a:pt x="2208101" y="1280041"/>
                  <a:pt x="2195745" y="1278276"/>
                  <a:pt x="2181625" y="1278276"/>
                </a:cubicBezTo>
                <a:cubicBezTo>
                  <a:pt x="2174565" y="1278276"/>
                  <a:pt x="2165738" y="1276510"/>
                  <a:pt x="2155149" y="1272981"/>
                </a:cubicBezTo>
                <a:cubicBezTo>
                  <a:pt x="2144559" y="1269450"/>
                  <a:pt x="2135733" y="1264154"/>
                  <a:pt x="2128673" y="1257095"/>
                </a:cubicBezTo>
                <a:close/>
                <a:moveTo>
                  <a:pt x="1895684" y="1257095"/>
                </a:moveTo>
                <a:cubicBezTo>
                  <a:pt x="1888623" y="1257095"/>
                  <a:pt x="1885093" y="1258860"/>
                  <a:pt x="1885093" y="1262389"/>
                </a:cubicBezTo>
                <a:cubicBezTo>
                  <a:pt x="1885093" y="1265920"/>
                  <a:pt x="1888623" y="1267685"/>
                  <a:pt x="1895684" y="1267685"/>
                </a:cubicBezTo>
                <a:cubicBezTo>
                  <a:pt x="1902744" y="1267685"/>
                  <a:pt x="1909804" y="1267685"/>
                  <a:pt x="1916864" y="1267685"/>
                </a:cubicBezTo>
                <a:close/>
                <a:moveTo>
                  <a:pt x="6153028" y="1246504"/>
                </a:moveTo>
                <a:cubicBezTo>
                  <a:pt x="6153028" y="1246504"/>
                  <a:pt x="6153028" y="1248269"/>
                  <a:pt x="6153028" y="1251800"/>
                </a:cubicBezTo>
                <a:cubicBezTo>
                  <a:pt x="6153028" y="1255331"/>
                  <a:pt x="6153028" y="1257095"/>
                  <a:pt x="6153028" y="1257095"/>
                </a:cubicBezTo>
                <a:cubicBezTo>
                  <a:pt x="6160090" y="1257095"/>
                  <a:pt x="6163620" y="1255331"/>
                  <a:pt x="6163620" y="1251800"/>
                </a:cubicBezTo>
                <a:cubicBezTo>
                  <a:pt x="6163620" y="1248269"/>
                  <a:pt x="6160090" y="1246504"/>
                  <a:pt x="6153028" y="1246504"/>
                </a:cubicBezTo>
                <a:close/>
                <a:moveTo>
                  <a:pt x="2711145" y="1246504"/>
                </a:moveTo>
                <a:cubicBezTo>
                  <a:pt x="2725266" y="1253564"/>
                  <a:pt x="2735856" y="1257095"/>
                  <a:pt x="2742916" y="1257095"/>
                </a:cubicBezTo>
                <a:lnTo>
                  <a:pt x="2732326" y="1246504"/>
                </a:lnTo>
                <a:close/>
                <a:moveTo>
                  <a:pt x="1408525" y="1246504"/>
                </a:moveTo>
                <a:lnTo>
                  <a:pt x="1419114" y="1246504"/>
                </a:lnTo>
                <a:cubicBezTo>
                  <a:pt x="1426175" y="1253564"/>
                  <a:pt x="1433235" y="1255331"/>
                  <a:pt x="1440296" y="1251800"/>
                </a:cubicBezTo>
                <a:cubicBezTo>
                  <a:pt x="1447356" y="1248269"/>
                  <a:pt x="1457946" y="1250035"/>
                  <a:pt x="1472067" y="1257095"/>
                </a:cubicBezTo>
                <a:cubicBezTo>
                  <a:pt x="1479127" y="1264154"/>
                  <a:pt x="1486187" y="1267685"/>
                  <a:pt x="1493248" y="1267685"/>
                </a:cubicBezTo>
                <a:cubicBezTo>
                  <a:pt x="1500308" y="1267685"/>
                  <a:pt x="1503838" y="1267685"/>
                  <a:pt x="1503838" y="1267685"/>
                </a:cubicBezTo>
                <a:cubicBezTo>
                  <a:pt x="1510898" y="1267685"/>
                  <a:pt x="1517959" y="1271216"/>
                  <a:pt x="1525019" y="1278276"/>
                </a:cubicBezTo>
                <a:cubicBezTo>
                  <a:pt x="1532080" y="1285335"/>
                  <a:pt x="1537375" y="1288866"/>
                  <a:pt x="1540904" y="1288866"/>
                </a:cubicBezTo>
                <a:cubicBezTo>
                  <a:pt x="1544436" y="1288866"/>
                  <a:pt x="1556790" y="1292397"/>
                  <a:pt x="1577971" y="1299456"/>
                </a:cubicBezTo>
                <a:cubicBezTo>
                  <a:pt x="1599152" y="1306516"/>
                  <a:pt x="1634453" y="1317108"/>
                  <a:pt x="1683875" y="1331228"/>
                </a:cubicBezTo>
                <a:lnTo>
                  <a:pt x="1705056" y="1341818"/>
                </a:lnTo>
                <a:cubicBezTo>
                  <a:pt x="1697995" y="1341818"/>
                  <a:pt x="1689170" y="1341818"/>
                  <a:pt x="1678581" y="1341818"/>
                </a:cubicBezTo>
                <a:cubicBezTo>
                  <a:pt x="1667989" y="1341818"/>
                  <a:pt x="1659164" y="1338287"/>
                  <a:pt x="1652104" y="1331228"/>
                </a:cubicBezTo>
                <a:lnTo>
                  <a:pt x="1609742" y="1320637"/>
                </a:lnTo>
                <a:lnTo>
                  <a:pt x="1535610" y="1299456"/>
                </a:lnTo>
                <a:cubicBezTo>
                  <a:pt x="1521489" y="1299456"/>
                  <a:pt x="1514429" y="1299456"/>
                  <a:pt x="1514429" y="1299456"/>
                </a:cubicBezTo>
                <a:lnTo>
                  <a:pt x="1482658" y="1278276"/>
                </a:lnTo>
                <a:cubicBezTo>
                  <a:pt x="1482658" y="1264154"/>
                  <a:pt x="1465007" y="1257095"/>
                  <a:pt x="1429704" y="1257095"/>
                </a:cubicBezTo>
                <a:cubicBezTo>
                  <a:pt x="1415585" y="1257095"/>
                  <a:pt x="1408525" y="1253564"/>
                  <a:pt x="1408525" y="1246504"/>
                </a:cubicBezTo>
                <a:close/>
                <a:moveTo>
                  <a:pt x="2840878" y="1241210"/>
                </a:moveTo>
                <a:cubicBezTo>
                  <a:pt x="2839114" y="1241210"/>
                  <a:pt x="2838230" y="1242975"/>
                  <a:pt x="2838230" y="1246504"/>
                </a:cubicBezTo>
                <a:cubicBezTo>
                  <a:pt x="2838230" y="1253564"/>
                  <a:pt x="2838230" y="1257095"/>
                  <a:pt x="2838230" y="1257095"/>
                </a:cubicBezTo>
                <a:cubicBezTo>
                  <a:pt x="2852351" y="1250035"/>
                  <a:pt x="2866471" y="1253564"/>
                  <a:pt x="2880591" y="1267685"/>
                </a:cubicBezTo>
                <a:lnTo>
                  <a:pt x="2870002" y="1278276"/>
                </a:lnTo>
                <a:cubicBezTo>
                  <a:pt x="2855879" y="1271216"/>
                  <a:pt x="2845290" y="1271216"/>
                  <a:pt x="2838230" y="1278276"/>
                </a:cubicBezTo>
                <a:cubicBezTo>
                  <a:pt x="2831170" y="1278276"/>
                  <a:pt x="2827639" y="1278276"/>
                  <a:pt x="2827639" y="1278276"/>
                </a:cubicBezTo>
                <a:lnTo>
                  <a:pt x="2817049" y="1267685"/>
                </a:lnTo>
                <a:cubicBezTo>
                  <a:pt x="2817049" y="1274745"/>
                  <a:pt x="2820579" y="1280041"/>
                  <a:pt x="2827639" y="1283571"/>
                </a:cubicBezTo>
                <a:cubicBezTo>
                  <a:pt x="2834700" y="1287101"/>
                  <a:pt x="2841760" y="1288866"/>
                  <a:pt x="2848820" y="1288866"/>
                </a:cubicBezTo>
                <a:cubicBezTo>
                  <a:pt x="2870002" y="1302987"/>
                  <a:pt x="2880591" y="1310047"/>
                  <a:pt x="2880591" y="1310047"/>
                </a:cubicBezTo>
                <a:cubicBezTo>
                  <a:pt x="2880591" y="1310047"/>
                  <a:pt x="2870002" y="1306516"/>
                  <a:pt x="2848820" y="1299456"/>
                </a:cubicBezTo>
                <a:cubicBezTo>
                  <a:pt x="2827639" y="1292397"/>
                  <a:pt x="2817049" y="1285335"/>
                  <a:pt x="2817049" y="1278276"/>
                </a:cubicBezTo>
                <a:lnTo>
                  <a:pt x="2753506" y="1257095"/>
                </a:lnTo>
                <a:cubicBezTo>
                  <a:pt x="2753506" y="1264154"/>
                  <a:pt x="2760567" y="1267685"/>
                  <a:pt x="2774687" y="1267685"/>
                </a:cubicBezTo>
                <a:lnTo>
                  <a:pt x="2785278" y="1278276"/>
                </a:lnTo>
                <a:lnTo>
                  <a:pt x="2795868" y="1288866"/>
                </a:lnTo>
                <a:lnTo>
                  <a:pt x="2806458" y="1299456"/>
                </a:lnTo>
                <a:lnTo>
                  <a:pt x="2806458" y="1310047"/>
                </a:lnTo>
                <a:lnTo>
                  <a:pt x="2827639" y="1310047"/>
                </a:lnTo>
                <a:lnTo>
                  <a:pt x="2859410" y="1320637"/>
                </a:lnTo>
                <a:cubicBezTo>
                  <a:pt x="2866471" y="1320637"/>
                  <a:pt x="2877061" y="1324168"/>
                  <a:pt x="2891182" y="1331228"/>
                </a:cubicBezTo>
                <a:cubicBezTo>
                  <a:pt x="2891182" y="1331228"/>
                  <a:pt x="2896477" y="1332993"/>
                  <a:pt x="2907067" y="1336523"/>
                </a:cubicBezTo>
                <a:cubicBezTo>
                  <a:pt x="2917658" y="1340053"/>
                  <a:pt x="2926483" y="1345349"/>
                  <a:pt x="2933543" y="1352408"/>
                </a:cubicBezTo>
                <a:lnTo>
                  <a:pt x="2965314" y="1362999"/>
                </a:lnTo>
                <a:lnTo>
                  <a:pt x="2944134" y="1362999"/>
                </a:lnTo>
                <a:lnTo>
                  <a:pt x="2933543" y="1362999"/>
                </a:lnTo>
                <a:lnTo>
                  <a:pt x="2954724" y="1373589"/>
                </a:lnTo>
                <a:lnTo>
                  <a:pt x="2965314" y="1362999"/>
                </a:lnTo>
                <a:lnTo>
                  <a:pt x="2997086" y="1373589"/>
                </a:lnTo>
                <a:lnTo>
                  <a:pt x="3007676" y="1384180"/>
                </a:lnTo>
                <a:cubicBezTo>
                  <a:pt x="3014737" y="1384180"/>
                  <a:pt x="3020031" y="1384180"/>
                  <a:pt x="3023562" y="1384180"/>
                </a:cubicBezTo>
                <a:cubicBezTo>
                  <a:pt x="3027093" y="1384180"/>
                  <a:pt x="3032387" y="1387710"/>
                  <a:pt x="3039447" y="1394770"/>
                </a:cubicBezTo>
                <a:lnTo>
                  <a:pt x="3039447" y="1384180"/>
                </a:lnTo>
                <a:cubicBezTo>
                  <a:pt x="3046508" y="1384180"/>
                  <a:pt x="3057098" y="1384180"/>
                  <a:pt x="3071218" y="1384180"/>
                </a:cubicBezTo>
                <a:lnTo>
                  <a:pt x="3113581" y="1405360"/>
                </a:lnTo>
                <a:cubicBezTo>
                  <a:pt x="3113581" y="1412420"/>
                  <a:pt x="3113581" y="1415951"/>
                  <a:pt x="3113581" y="1415951"/>
                </a:cubicBezTo>
                <a:lnTo>
                  <a:pt x="3124171" y="1415951"/>
                </a:lnTo>
                <a:cubicBezTo>
                  <a:pt x="3124171" y="1408891"/>
                  <a:pt x="3125935" y="1405360"/>
                  <a:pt x="3129466" y="1405360"/>
                </a:cubicBezTo>
                <a:cubicBezTo>
                  <a:pt x="3132997" y="1405360"/>
                  <a:pt x="3132997" y="1408891"/>
                  <a:pt x="3129466" y="1415951"/>
                </a:cubicBezTo>
                <a:cubicBezTo>
                  <a:pt x="3125935" y="1423012"/>
                  <a:pt x="3127701" y="1426541"/>
                  <a:pt x="3134762" y="1426541"/>
                </a:cubicBezTo>
                <a:lnTo>
                  <a:pt x="3155942" y="1426541"/>
                </a:lnTo>
                <a:lnTo>
                  <a:pt x="3155942" y="1437132"/>
                </a:lnTo>
                <a:lnTo>
                  <a:pt x="3177123" y="1447722"/>
                </a:lnTo>
                <a:cubicBezTo>
                  <a:pt x="3177123" y="1454783"/>
                  <a:pt x="3184183" y="1458312"/>
                  <a:pt x="3198303" y="1458312"/>
                </a:cubicBezTo>
                <a:lnTo>
                  <a:pt x="3208895" y="1447722"/>
                </a:lnTo>
                <a:lnTo>
                  <a:pt x="3219485" y="1447722"/>
                </a:lnTo>
                <a:cubicBezTo>
                  <a:pt x="3226545" y="1447722"/>
                  <a:pt x="3231839" y="1447722"/>
                  <a:pt x="3235370" y="1447722"/>
                </a:cubicBezTo>
                <a:cubicBezTo>
                  <a:pt x="3238901" y="1447722"/>
                  <a:pt x="3244195" y="1444191"/>
                  <a:pt x="3251255" y="1437132"/>
                </a:cubicBezTo>
                <a:lnTo>
                  <a:pt x="3261847" y="1447722"/>
                </a:lnTo>
                <a:cubicBezTo>
                  <a:pt x="3261847" y="1447722"/>
                  <a:pt x="3258316" y="1447722"/>
                  <a:pt x="3251255" y="1447722"/>
                </a:cubicBezTo>
                <a:cubicBezTo>
                  <a:pt x="3244195" y="1447722"/>
                  <a:pt x="3244195" y="1451253"/>
                  <a:pt x="3251255" y="1458312"/>
                </a:cubicBezTo>
                <a:lnTo>
                  <a:pt x="3272437" y="1458312"/>
                </a:lnTo>
                <a:lnTo>
                  <a:pt x="3283027" y="1458312"/>
                </a:lnTo>
                <a:cubicBezTo>
                  <a:pt x="3283027" y="1465372"/>
                  <a:pt x="3290088" y="1468903"/>
                  <a:pt x="3304208" y="1468903"/>
                </a:cubicBezTo>
                <a:cubicBezTo>
                  <a:pt x="3325389" y="1475964"/>
                  <a:pt x="3332449" y="1475964"/>
                  <a:pt x="3325389" y="1468903"/>
                </a:cubicBezTo>
                <a:lnTo>
                  <a:pt x="3335979" y="1468903"/>
                </a:lnTo>
                <a:cubicBezTo>
                  <a:pt x="3335979" y="1468903"/>
                  <a:pt x="3337743" y="1468903"/>
                  <a:pt x="3341274" y="1468903"/>
                </a:cubicBezTo>
                <a:cubicBezTo>
                  <a:pt x="3344806" y="1468903"/>
                  <a:pt x="3350099" y="1468903"/>
                  <a:pt x="3357160" y="1468903"/>
                </a:cubicBezTo>
                <a:cubicBezTo>
                  <a:pt x="3364220" y="1468903"/>
                  <a:pt x="3367751" y="1470668"/>
                  <a:pt x="3367751" y="1474199"/>
                </a:cubicBezTo>
                <a:cubicBezTo>
                  <a:pt x="3367751" y="1477728"/>
                  <a:pt x="3365986" y="1479493"/>
                  <a:pt x="3362456" y="1479493"/>
                </a:cubicBezTo>
                <a:cubicBezTo>
                  <a:pt x="3358926" y="1479493"/>
                  <a:pt x="3353630" y="1479493"/>
                  <a:pt x="3346570" y="1479493"/>
                </a:cubicBezTo>
                <a:lnTo>
                  <a:pt x="3357160" y="1490084"/>
                </a:lnTo>
                <a:cubicBezTo>
                  <a:pt x="3378341" y="1497143"/>
                  <a:pt x="3392461" y="1502439"/>
                  <a:pt x="3399522" y="1505970"/>
                </a:cubicBezTo>
                <a:cubicBezTo>
                  <a:pt x="3406582" y="1509499"/>
                  <a:pt x="3417172" y="1513030"/>
                  <a:pt x="3431293" y="1516560"/>
                </a:cubicBezTo>
                <a:cubicBezTo>
                  <a:pt x="3445413" y="1520091"/>
                  <a:pt x="3461299" y="1523620"/>
                  <a:pt x="3478949" y="1527151"/>
                </a:cubicBezTo>
                <a:cubicBezTo>
                  <a:pt x="3496600" y="1530680"/>
                  <a:pt x="3508956" y="1532445"/>
                  <a:pt x="3516016" y="1532445"/>
                </a:cubicBezTo>
                <a:cubicBezTo>
                  <a:pt x="3544257" y="1546566"/>
                  <a:pt x="3574263" y="1553626"/>
                  <a:pt x="3606034" y="1553626"/>
                </a:cubicBezTo>
                <a:cubicBezTo>
                  <a:pt x="3637805" y="1553626"/>
                  <a:pt x="3657222" y="1560687"/>
                  <a:pt x="3664282" y="1574807"/>
                </a:cubicBezTo>
                <a:lnTo>
                  <a:pt x="3696052" y="1585397"/>
                </a:lnTo>
                <a:lnTo>
                  <a:pt x="3727824" y="1595988"/>
                </a:lnTo>
                <a:cubicBezTo>
                  <a:pt x="3741946" y="1603047"/>
                  <a:pt x="3759596" y="1606578"/>
                  <a:pt x="3780776" y="1606578"/>
                </a:cubicBezTo>
                <a:cubicBezTo>
                  <a:pt x="3787836" y="1606578"/>
                  <a:pt x="3791367" y="1610109"/>
                  <a:pt x="3791367" y="1617170"/>
                </a:cubicBezTo>
                <a:cubicBezTo>
                  <a:pt x="3798427" y="1617170"/>
                  <a:pt x="3816078" y="1620699"/>
                  <a:pt x="3844319" y="1627759"/>
                </a:cubicBezTo>
                <a:cubicBezTo>
                  <a:pt x="3851379" y="1627759"/>
                  <a:pt x="3860204" y="1629524"/>
                  <a:pt x="3870796" y="1633055"/>
                </a:cubicBezTo>
                <a:cubicBezTo>
                  <a:pt x="3881386" y="1636584"/>
                  <a:pt x="3886681" y="1638349"/>
                  <a:pt x="3886681" y="1638349"/>
                </a:cubicBezTo>
                <a:lnTo>
                  <a:pt x="3907860" y="1648940"/>
                </a:lnTo>
                <a:cubicBezTo>
                  <a:pt x="3914921" y="1656001"/>
                  <a:pt x="3921982" y="1659530"/>
                  <a:pt x="3929042" y="1659530"/>
                </a:cubicBezTo>
                <a:cubicBezTo>
                  <a:pt x="3964344" y="1645410"/>
                  <a:pt x="3996114" y="1652470"/>
                  <a:pt x="4024356" y="1680711"/>
                </a:cubicBezTo>
                <a:cubicBezTo>
                  <a:pt x="4031416" y="1687772"/>
                  <a:pt x="4036710" y="1691301"/>
                  <a:pt x="4040242" y="1691301"/>
                </a:cubicBezTo>
                <a:cubicBezTo>
                  <a:pt x="4043772" y="1691301"/>
                  <a:pt x="4049066" y="1691301"/>
                  <a:pt x="4056127" y="1691301"/>
                </a:cubicBezTo>
                <a:cubicBezTo>
                  <a:pt x="4070248" y="1684242"/>
                  <a:pt x="4079073" y="1682476"/>
                  <a:pt x="4082604" y="1686007"/>
                </a:cubicBezTo>
                <a:cubicBezTo>
                  <a:pt x="4086133" y="1689537"/>
                  <a:pt x="4091429" y="1691301"/>
                  <a:pt x="4098489" y="1691301"/>
                </a:cubicBezTo>
                <a:cubicBezTo>
                  <a:pt x="4105548" y="1691301"/>
                  <a:pt x="4110844" y="1693066"/>
                  <a:pt x="4114374" y="1696597"/>
                </a:cubicBezTo>
                <a:cubicBezTo>
                  <a:pt x="4117904" y="1700128"/>
                  <a:pt x="4123200" y="1701893"/>
                  <a:pt x="4130260" y="1701893"/>
                </a:cubicBezTo>
                <a:lnTo>
                  <a:pt x="4130260" y="1691301"/>
                </a:lnTo>
                <a:lnTo>
                  <a:pt x="4119669" y="1670122"/>
                </a:lnTo>
                <a:cubicBezTo>
                  <a:pt x="4119669" y="1656001"/>
                  <a:pt x="4105548" y="1652470"/>
                  <a:pt x="4077308" y="1659530"/>
                </a:cubicBezTo>
                <a:cubicBezTo>
                  <a:pt x="4070248" y="1659530"/>
                  <a:pt x="4064952" y="1659530"/>
                  <a:pt x="4061422" y="1659530"/>
                </a:cubicBezTo>
                <a:cubicBezTo>
                  <a:pt x="4057892" y="1659530"/>
                  <a:pt x="4056127" y="1659530"/>
                  <a:pt x="4056127" y="1659530"/>
                </a:cubicBezTo>
                <a:cubicBezTo>
                  <a:pt x="4049066" y="1645410"/>
                  <a:pt x="4027886" y="1641880"/>
                  <a:pt x="3992585" y="1648940"/>
                </a:cubicBezTo>
                <a:cubicBezTo>
                  <a:pt x="3985524" y="1648940"/>
                  <a:pt x="3978464" y="1645410"/>
                  <a:pt x="3971404" y="1638349"/>
                </a:cubicBezTo>
                <a:lnTo>
                  <a:pt x="3960812" y="1627759"/>
                </a:lnTo>
                <a:lnTo>
                  <a:pt x="3950223" y="1627759"/>
                </a:lnTo>
                <a:cubicBezTo>
                  <a:pt x="3957284" y="1634820"/>
                  <a:pt x="3953754" y="1634820"/>
                  <a:pt x="3939633" y="1627759"/>
                </a:cubicBezTo>
                <a:cubicBezTo>
                  <a:pt x="3932572" y="1627759"/>
                  <a:pt x="3921982" y="1624228"/>
                  <a:pt x="3907860" y="1617170"/>
                </a:cubicBezTo>
                <a:cubicBezTo>
                  <a:pt x="3865500" y="1603047"/>
                  <a:pt x="3844319" y="1595988"/>
                  <a:pt x="3844319" y="1595988"/>
                </a:cubicBezTo>
                <a:lnTo>
                  <a:pt x="3823138" y="1574807"/>
                </a:lnTo>
                <a:cubicBezTo>
                  <a:pt x="3816078" y="1574807"/>
                  <a:pt x="3805488" y="1571276"/>
                  <a:pt x="3791367" y="1564218"/>
                </a:cubicBezTo>
                <a:cubicBezTo>
                  <a:pt x="3763126" y="1543036"/>
                  <a:pt x="3738415" y="1535976"/>
                  <a:pt x="3717234" y="1543036"/>
                </a:cubicBezTo>
                <a:lnTo>
                  <a:pt x="3706644" y="1543036"/>
                </a:lnTo>
                <a:lnTo>
                  <a:pt x="3696052" y="1532445"/>
                </a:lnTo>
                <a:cubicBezTo>
                  <a:pt x="3696052" y="1539506"/>
                  <a:pt x="3696052" y="1543036"/>
                  <a:pt x="3696052" y="1543036"/>
                </a:cubicBezTo>
                <a:cubicBezTo>
                  <a:pt x="3696052" y="1543036"/>
                  <a:pt x="3696052" y="1546566"/>
                  <a:pt x="3696052" y="1553626"/>
                </a:cubicBezTo>
                <a:cubicBezTo>
                  <a:pt x="3688992" y="1553626"/>
                  <a:pt x="3678402" y="1550095"/>
                  <a:pt x="3664282" y="1543036"/>
                </a:cubicBezTo>
                <a:cubicBezTo>
                  <a:pt x="3643100" y="1528916"/>
                  <a:pt x="3618390" y="1518324"/>
                  <a:pt x="3590148" y="1511264"/>
                </a:cubicBezTo>
                <a:cubicBezTo>
                  <a:pt x="3576028" y="1511264"/>
                  <a:pt x="3565438" y="1509499"/>
                  <a:pt x="3558378" y="1505970"/>
                </a:cubicBezTo>
                <a:cubicBezTo>
                  <a:pt x="3551317" y="1502439"/>
                  <a:pt x="3544257" y="1500674"/>
                  <a:pt x="3537196" y="1500674"/>
                </a:cubicBezTo>
                <a:lnTo>
                  <a:pt x="3516016" y="1500674"/>
                </a:lnTo>
                <a:cubicBezTo>
                  <a:pt x="3487776" y="1486554"/>
                  <a:pt x="3470124" y="1479493"/>
                  <a:pt x="3463064" y="1479493"/>
                </a:cubicBezTo>
                <a:lnTo>
                  <a:pt x="3452474" y="1479493"/>
                </a:lnTo>
                <a:lnTo>
                  <a:pt x="3452474" y="1468903"/>
                </a:lnTo>
                <a:lnTo>
                  <a:pt x="3452474" y="1458312"/>
                </a:lnTo>
                <a:cubicBezTo>
                  <a:pt x="3452474" y="1458312"/>
                  <a:pt x="3447178" y="1454783"/>
                  <a:pt x="3436588" y="1447722"/>
                </a:cubicBezTo>
                <a:cubicBezTo>
                  <a:pt x="3425997" y="1440662"/>
                  <a:pt x="3420703" y="1440662"/>
                  <a:pt x="3420703" y="1447722"/>
                </a:cubicBezTo>
                <a:lnTo>
                  <a:pt x="3399522" y="1447722"/>
                </a:lnTo>
                <a:cubicBezTo>
                  <a:pt x="3399522" y="1447722"/>
                  <a:pt x="3397758" y="1445957"/>
                  <a:pt x="3394226" y="1442427"/>
                </a:cubicBezTo>
                <a:cubicBezTo>
                  <a:pt x="3390695" y="1438897"/>
                  <a:pt x="3388931" y="1437132"/>
                  <a:pt x="3388931" y="1437132"/>
                </a:cubicBezTo>
                <a:cubicBezTo>
                  <a:pt x="3387166" y="1438897"/>
                  <a:pt x="3385401" y="1440221"/>
                  <a:pt x="3383637" y="1441103"/>
                </a:cubicBezTo>
                <a:lnTo>
                  <a:pt x="3379970" y="1442020"/>
                </a:lnTo>
                <a:lnTo>
                  <a:pt x="3420703" y="1458312"/>
                </a:lnTo>
                <a:cubicBezTo>
                  <a:pt x="3420703" y="1465372"/>
                  <a:pt x="3420703" y="1468903"/>
                  <a:pt x="3420703" y="1468903"/>
                </a:cubicBezTo>
                <a:cubicBezTo>
                  <a:pt x="3364220" y="1468903"/>
                  <a:pt x="3321858" y="1458312"/>
                  <a:pt x="3293618" y="1437132"/>
                </a:cubicBezTo>
                <a:cubicBezTo>
                  <a:pt x="3293618" y="1430072"/>
                  <a:pt x="3288322" y="1426541"/>
                  <a:pt x="3277733" y="1426541"/>
                </a:cubicBezTo>
                <a:cubicBezTo>
                  <a:pt x="3267141" y="1426541"/>
                  <a:pt x="3261847" y="1426541"/>
                  <a:pt x="3261847" y="1426541"/>
                </a:cubicBezTo>
                <a:lnTo>
                  <a:pt x="3261847" y="1405360"/>
                </a:lnTo>
                <a:cubicBezTo>
                  <a:pt x="3254786" y="1405360"/>
                  <a:pt x="3251255" y="1405360"/>
                  <a:pt x="3251255" y="1405360"/>
                </a:cubicBezTo>
                <a:cubicBezTo>
                  <a:pt x="3251255" y="1405360"/>
                  <a:pt x="3251255" y="1408891"/>
                  <a:pt x="3251255" y="1415951"/>
                </a:cubicBezTo>
                <a:lnTo>
                  <a:pt x="3251255" y="1426541"/>
                </a:lnTo>
                <a:cubicBezTo>
                  <a:pt x="3244195" y="1419481"/>
                  <a:pt x="3238901" y="1415951"/>
                  <a:pt x="3235370" y="1415951"/>
                </a:cubicBezTo>
                <a:cubicBezTo>
                  <a:pt x="3231839" y="1415951"/>
                  <a:pt x="3226545" y="1412420"/>
                  <a:pt x="3219485" y="1405360"/>
                </a:cubicBezTo>
                <a:lnTo>
                  <a:pt x="3230075" y="1405360"/>
                </a:lnTo>
                <a:cubicBezTo>
                  <a:pt x="3237136" y="1405360"/>
                  <a:pt x="3240666" y="1403595"/>
                  <a:pt x="3240666" y="1400066"/>
                </a:cubicBezTo>
                <a:cubicBezTo>
                  <a:pt x="3240666" y="1396535"/>
                  <a:pt x="3235370" y="1394770"/>
                  <a:pt x="3224781" y="1394770"/>
                </a:cubicBezTo>
                <a:cubicBezTo>
                  <a:pt x="3214189" y="1394770"/>
                  <a:pt x="3208895" y="1391239"/>
                  <a:pt x="3208895" y="1384180"/>
                </a:cubicBezTo>
                <a:lnTo>
                  <a:pt x="3187714" y="1373589"/>
                </a:lnTo>
                <a:cubicBezTo>
                  <a:pt x="3180653" y="1373589"/>
                  <a:pt x="3177123" y="1371824"/>
                  <a:pt x="3177123" y="1368293"/>
                </a:cubicBezTo>
                <a:cubicBezTo>
                  <a:pt x="3177123" y="1364764"/>
                  <a:pt x="3163002" y="1357704"/>
                  <a:pt x="3134762" y="1347114"/>
                </a:cubicBezTo>
                <a:cubicBezTo>
                  <a:pt x="3106520" y="1336523"/>
                  <a:pt x="3085339" y="1331228"/>
                  <a:pt x="3071218" y="1331228"/>
                </a:cubicBezTo>
                <a:cubicBezTo>
                  <a:pt x="3071218" y="1331228"/>
                  <a:pt x="3071218" y="1327697"/>
                  <a:pt x="3071218" y="1320637"/>
                </a:cubicBezTo>
                <a:lnTo>
                  <a:pt x="3039447" y="1299456"/>
                </a:lnTo>
                <a:cubicBezTo>
                  <a:pt x="2975906" y="1278276"/>
                  <a:pt x="2926483" y="1264154"/>
                  <a:pt x="2891182" y="1257095"/>
                </a:cubicBezTo>
                <a:cubicBezTo>
                  <a:pt x="2884122" y="1250035"/>
                  <a:pt x="2877061" y="1246504"/>
                  <a:pt x="2870002" y="1246504"/>
                </a:cubicBezTo>
                <a:cubicBezTo>
                  <a:pt x="2862941" y="1246504"/>
                  <a:pt x="2855879" y="1246504"/>
                  <a:pt x="2848820" y="1246504"/>
                </a:cubicBezTo>
                <a:cubicBezTo>
                  <a:pt x="2845290" y="1242975"/>
                  <a:pt x="2842642" y="1241210"/>
                  <a:pt x="2840878" y="1241210"/>
                </a:cubicBezTo>
                <a:close/>
                <a:moveTo>
                  <a:pt x="8133435" y="1235914"/>
                </a:moveTo>
                <a:cubicBezTo>
                  <a:pt x="8140497" y="1235914"/>
                  <a:pt x="8147556" y="1235914"/>
                  <a:pt x="8154617" y="1235914"/>
                </a:cubicBezTo>
                <a:cubicBezTo>
                  <a:pt x="8161677" y="1235914"/>
                  <a:pt x="8165206" y="1239445"/>
                  <a:pt x="8165206" y="1246504"/>
                </a:cubicBezTo>
                <a:cubicBezTo>
                  <a:pt x="8151087" y="1246504"/>
                  <a:pt x="8140497" y="1242975"/>
                  <a:pt x="8133435" y="1235914"/>
                </a:cubicBezTo>
                <a:close/>
                <a:moveTo>
                  <a:pt x="6735502" y="1225324"/>
                </a:moveTo>
                <a:lnTo>
                  <a:pt x="6735502" y="1235914"/>
                </a:lnTo>
                <a:cubicBezTo>
                  <a:pt x="6742562" y="1242975"/>
                  <a:pt x="6751387" y="1244739"/>
                  <a:pt x="6761977" y="1241210"/>
                </a:cubicBezTo>
                <a:cubicBezTo>
                  <a:pt x="6772568" y="1237679"/>
                  <a:pt x="6777862" y="1239445"/>
                  <a:pt x="6777862" y="1246504"/>
                </a:cubicBezTo>
                <a:cubicBezTo>
                  <a:pt x="6777862" y="1253564"/>
                  <a:pt x="6779628" y="1257095"/>
                  <a:pt x="6783158" y="1257095"/>
                </a:cubicBezTo>
                <a:cubicBezTo>
                  <a:pt x="6786688" y="1257095"/>
                  <a:pt x="6791984" y="1257095"/>
                  <a:pt x="6799044" y="1257095"/>
                </a:cubicBezTo>
                <a:lnTo>
                  <a:pt x="6820224" y="1267685"/>
                </a:lnTo>
                <a:cubicBezTo>
                  <a:pt x="6827285" y="1274745"/>
                  <a:pt x="6832580" y="1276510"/>
                  <a:pt x="6836110" y="1272981"/>
                </a:cubicBezTo>
                <a:cubicBezTo>
                  <a:pt x="6839640" y="1269450"/>
                  <a:pt x="6843170" y="1269450"/>
                  <a:pt x="6846700" y="1272981"/>
                </a:cubicBezTo>
                <a:cubicBezTo>
                  <a:pt x="6850230" y="1276510"/>
                  <a:pt x="6859056" y="1280041"/>
                  <a:pt x="6873177" y="1283571"/>
                </a:cubicBezTo>
                <a:cubicBezTo>
                  <a:pt x="6887296" y="1287101"/>
                  <a:pt x="6897888" y="1288866"/>
                  <a:pt x="6904948" y="1288866"/>
                </a:cubicBezTo>
                <a:lnTo>
                  <a:pt x="6915539" y="1278276"/>
                </a:lnTo>
                <a:cubicBezTo>
                  <a:pt x="6908477" y="1285335"/>
                  <a:pt x="6908477" y="1290631"/>
                  <a:pt x="6915539" y="1294162"/>
                </a:cubicBezTo>
                <a:cubicBezTo>
                  <a:pt x="6922600" y="1297691"/>
                  <a:pt x="6929658" y="1299456"/>
                  <a:pt x="6936718" y="1299456"/>
                </a:cubicBezTo>
                <a:cubicBezTo>
                  <a:pt x="6943780" y="1299456"/>
                  <a:pt x="6950840" y="1301221"/>
                  <a:pt x="6957900" y="1304752"/>
                </a:cubicBezTo>
                <a:cubicBezTo>
                  <a:pt x="6964960" y="1308283"/>
                  <a:pt x="6968491" y="1313577"/>
                  <a:pt x="6968491" y="1320637"/>
                </a:cubicBezTo>
                <a:cubicBezTo>
                  <a:pt x="6972020" y="1320637"/>
                  <a:pt x="6973785" y="1320637"/>
                  <a:pt x="6973785" y="1320637"/>
                </a:cubicBezTo>
                <a:lnTo>
                  <a:pt x="6989670" y="1320637"/>
                </a:lnTo>
                <a:cubicBezTo>
                  <a:pt x="6989670" y="1327697"/>
                  <a:pt x="6994966" y="1329464"/>
                  <a:pt x="7005558" y="1325933"/>
                </a:cubicBezTo>
                <a:cubicBezTo>
                  <a:pt x="7016148" y="1322402"/>
                  <a:pt x="7023208" y="1322402"/>
                  <a:pt x="7026737" y="1325933"/>
                </a:cubicBezTo>
                <a:cubicBezTo>
                  <a:pt x="7030266" y="1329464"/>
                  <a:pt x="7035562" y="1331228"/>
                  <a:pt x="7042622" y="1331228"/>
                </a:cubicBezTo>
                <a:cubicBezTo>
                  <a:pt x="7042622" y="1338287"/>
                  <a:pt x="7044389" y="1341818"/>
                  <a:pt x="7047918" y="1341818"/>
                </a:cubicBezTo>
                <a:cubicBezTo>
                  <a:pt x="7051448" y="1341818"/>
                  <a:pt x="7058510" y="1341818"/>
                  <a:pt x="7069100" y="1341818"/>
                </a:cubicBezTo>
                <a:cubicBezTo>
                  <a:pt x="7079689" y="1341818"/>
                  <a:pt x="7090280" y="1345349"/>
                  <a:pt x="7100870" y="1352408"/>
                </a:cubicBezTo>
                <a:cubicBezTo>
                  <a:pt x="7111462" y="1359468"/>
                  <a:pt x="7116756" y="1359468"/>
                  <a:pt x="7116756" y="1352408"/>
                </a:cubicBezTo>
                <a:lnTo>
                  <a:pt x="7127347" y="1362999"/>
                </a:lnTo>
                <a:cubicBezTo>
                  <a:pt x="7134408" y="1370060"/>
                  <a:pt x="7143232" y="1373589"/>
                  <a:pt x="7153822" y="1373589"/>
                </a:cubicBezTo>
                <a:cubicBezTo>
                  <a:pt x="7164414" y="1373589"/>
                  <a:pt x="7176770" y="1377120"/>
                  <a:pt x="7190889" y="1384180"/>
                </a:cubicBezTo>
                <a:cubicBezTo>
                  <a:pt x="7212070" y="1391239"/>
                  <a:pt x="7231485" y="1396535"/>
                  <a:pt x="7249136" y="1400066"/>
                </a:cubicBezTo>
                <a:cubicBezTo>
                  <a:pt x="7266788" y="1403595"/>
                  <a:pt x="7279142" y="1405360"/>
                  <a:pt x="7286203" y="1405360"/>
                </a:cubicBezTo>
                <a:lnTo>
                  <a:pt x="7296793" y="1405360"/>
                </a:lnTo>
                <a:cubicBezTo>
                  <a:pt x="7303854" y="1412420"/>
                  <a:pt x="7310914" y="1415951"/>
                  <a:pt x="7317974" y="1415951"/>
                </a:cubicBezTo>
                <a:cubicBezTo>
                  <a:pt x="7325034" y="1415951"/>
                  <a:pt x="7342684" y="1419481"/>
                  <a:pt x="7370926" y="1426541"/>
                </a:cubicBezTo>
                <a:lnTo>
                  <a:pt x="7360336" y="1415951"/>
                </a:lnTo>
                <a:lnTo>
                  <a:pt x="7339155" y="1405360"/>
                </a:lnTo>
                <a:cubicBezTo>
                  <a:pt x="7346216" y="1412420"/>
                  <a:pt x="7335626" y="1408891"/>
                  <a:pt x="7307384" y="1394770"/>
                </a:cubicBezTo>
                <a:lnTo>
                  <a:pt x="7286203" y="1394770"/>
                </a:lnTo>
                <a:lnTo>
                  <a:pt x="7275612" y="1394770"/>
                </a:lnTo>
                <a:cubicBezTo>
                  <a:pt x="7268552" y="1387710"/>
                  <a:pt x="7252666" y="1378885"/>
                  <a:pt x="7227956" y="1368293"/>
                </a:cubicBezTo>
                <a:cubicBezTo>
                  <a:pt x="7203245" y="1357704"/>
                  <a:pt x="7180299" y="1352408"/>
                  <a:pt x="7159118" y="1352408"/>
                </a:cubicBezTo>
                <a:lnTo>
                  <a:pt x="7127347" y="1331228"/>
                </a:lnTo>
                <a:cubicBezTo>
                  <a:pt x="7127347" y="1331228"/>
                  <a:pt x="7122052" y="1329464"/>
                  <a:pt x="7111462" y="1325933"/>
                </a:cubicBezTo>
                <a:cubicBezTo>
                  <a:pt x="7100870" y="1322402"/>
                  <a:pt x="7088514" y="1317108"/>
                  <a:pt x="7074395" y="1310047"/>
                </a:cubicBezTo>
                <a:lnTo>
                  <a:pt x="7042622" y="1310047"/>
                </a:lnTo>
                <a:cubicBezTo>
                  <a:pt x="7035562" y="1302987"/>
                  <a:pt x="7026737" y="1297691"/>
                  <a:pt x="7016148" y="1294162"/>
                </a:cubicBezTo>
                <a:cubicBezTo>
                  <a:pt x="7005558" y="1290631"/>
                  <a:pt x="6998496" y="1288866"/>
                  <a:pt x="6994966" y="1288866"/>
                </a:cubicBezTo>
                <a:cubicBezTo>
                  <a:pt x="6991437" y="1288866"/>
                  <a:pt x="6987906" y="1288866"/>
                  <a:pt x="6984376" y="1288866"/>
                </a:cubicBezTo>
                <a:cubicBezTo>
                  <a:pt x="6980847" y="1288866"/>
                  <a:pt x="6975552" y="1288866"/>
                  <a:pt x="6968491" y="1288866"/>
                </a:cubicBezTo>
                <a:lnTo>
                  <a:pt x="6957900" y="1278276"/>
                </a:lnTo>
                <a:lnTo>
                  <a:pt x="6904948" y="1257095"/>
                </a:lnTo>
                <a:cubicBezTo>
                  <a:pt x="6897888" y="1264154"/>
                  <a:pt x="6890828" y="1265920"/>
                  <a:pt x="6883766" y="1262389"/>
                </a:cubicBezTo>
                <a:cubicBezTo>
                  <a:pt x="6876706" y="1258860"/>
                  <a:pt x="6873177" y="1257095"/>
                  <a:pt x="6873177" y="1257095"/>
                </a:cubicBezTo>
                <a:cubicBezTo>
                  <a:pt x="6866116" y="1250035"/>
                  <a:pt x="6859056" y="1248269"/>
                  <a:pt x="6851996" y="1251800"/>
                </a:cubicBezTo>
                <a:cubicBezTo>
                  <a:pt x="6844936" y="1255331"/>
                  <a:pt x="6836110" y="1253564"/>
                  <a:pt x="6825520" y="1246504"/>
                </a:cubicBezTo>
                <a:cubicBezTo>
                  <a:pt x="6814929" y="1239445"/>
                  <a:pt x="6806104" y="1239445"/>
                  <a:pt x="6799044" y="1246504"/>
                </a:cubicBezTo>
                <a:lnTo>
                  <a:pt x="6788454" y="1235914"/>
                </a:lnTo>
                <a:lnTo>
                  <a:pt x="6767272" y="1235914"/>
                </a:lnTo>
                <a:cubicBezTo>
                  <a:pt x="6753152" y="1235914"/>
                  <a:pt x="6744326" y="1234149"/>
                  <a:pt x="6740796" y="1230619"/>
                </a:cubicBezTo>
                <a:cubicBezTo>
                  <a:pt x="6737266" y="1227089"/>
                  <a:pt x="6735502" y="1225324"/>
                  <a:pt x="6735502" y="1225324"/>
                </a:cubicBezTo>
                <a:close/>
                <a:moveTo>
                  <a:pt x="3320093" y="1225324"/>
                </a:moveTo>
                <a:cubicBezTo>
                  <a:pt x="3316564" y="1225324"/>
                  <a:pt x="3314799" y="1228854"/>
                  <a:pt x="3314799" y="1235914"/>
                </a:cubicBezTo>
                <a:cubicBezTo>
                  <a:pt x="3321858" y="1235914"/>
                  <a:pt x="3325389" y="1234149"/>
                  <a:pt x="3325389" y="1230619"/>
                </a:cubicBezTo>
                <a:cubicBezTo>
                  <a:pt x="3325389" y="1227089"/>
                  <a:pt x="3323625" y="1225324"/>
                  <a:pt x="3320093" y="1225324"/>
                </a:cubicBezTo>
                <a:close/>
                <a:moveTo>
                  <a:pt x="3124171" y="1225324"/>
                </a:moveTo>
                <a:cubicBezTo>
                  <a:pt x="3124171" y="1225324"/>
                  <a:pt x="3124171" y="1228854"/>
                  <a:pt x="3124171" y="1235914"/>
                </a:cubicBezTo>
                <a:lnTo>
                  <a:pt x="3145351" y="1246504"/>
                </a:lnTo>
                <a:cubicBezTo>
                  <a:pt x="3152412" y="1239445"/>
                  <a:pt x="3152412" y="1235914"/>
                  <a:pt x="3145351" y="1235914"/>
                </a:cubicBezTo>
                <a:cubicBezTo>
                  <a:pt x="3145351" y="1235914"/>
                  <a:pt x="3141821" y="1235914"/>
                  <a:pt x="3134762" y="1235914"/>
                </a:cubicBezTo>
                <a:cubicBezTo>
                  <a:pt x="3127701" y="1228854"/>
                  <a:pt x="3124171" y="1225324"/>
                  <a:pt x="3124171" y="1225324"/>
                </a:cubicBezTo>
                <a:close/>
                <a:moveTo>
                  <a:pt x="2975906" y="1225324"/>
                </a:moveTo>
                <a:cubicBezTo>
                  <a:pt x="2982965" y="1232383"/>
                  <a:pt x="2986495" y="1235914"/>
                  <a:pt x="2986495" y="1235914"/>
                </a:cubicBezTo>
                <a:lnTo>
                  <a:pt x="2986495" y="1225324"/>
                </a:lnTo>
                <a:cubicBezTo>
                  <a:pt x="2986495" y="1225324"/>
                  <a:pt x="2982965" y="1225324"/>
                  <a:pt x="2975906" y="1225324"/>
                </a:cubicBezTo>
                <a:close/>
                <a:moveTo>
                  <a:pt x="1196717" y="1225324"/>
                </a:moveTo>
                <a:lnTo>
                  <a:pt x="1217897" y="1235914"/>
                </a:lnTo>
                <a:lnTo>
                  <a:pt x="1228487" y="1246504"/>
                </a:lnTo>
                <a:cubicBezTo>
                  <a:pt x="1221427" y="1246504"/>
                  <a:pt x="1214367" y="1246504"/>
                  <a:pt x="1207306" y="1246504"/>
                </a:cubicBezTo>
                <a:lnTo>
                  <a:pt x="1196717" y="1235914"/>
                </a:lnTo>
                <a:cubicBezTo>
                  <a:pt x="1196717" y="1228854"/>
                  <a:pt x="1196717" y="1225324"/>
                  <a:pt x="1196717" y="1225324"/>
                </a:cubicBezTo>
                <a:close/>
                <a:moveTo>
                  <a:pt x="8059302" y="1214733"/>
                </a:moveTo>
                <a:cubicBezTo>
                  <a:pt x="8066364" y="1214733"/>
                  <a:pt x="8073423" y="1214733"/>
                  <a:pt x="8080483" y="1214733"/>
                </a:cubicBezTo>
                <a:lnTo>
                  <a:pt x="8080483" y="1225324"/>
                </a:lnTo>
                <a:cubicBezTo>
                  <a:pt x="8073423" y="1225324"/>
                  <a:pt x="8068127" y="1223558"/>
                  <a:pt x="8064598" y="1220029"/>
                </a:cubicBezTo>
                <a:cubicBezTo>
                  <a:pt x="8061068" y="1216498"/>
                  <a:pt x="8059302" y="1214733"/>
                  <a:pt x="8059302" y="1214733"/>
                </a:cubicBezTo>
                <a:close/>
                <a:moveTo>
                  <a:pt x="6703730" y="1214733"/>
                </a:moveTo>
                <a:cubicBezTo>
                  <a:pt x="6696669" y="1221793"/>
                  <a:pt x="6694906" y="1227089"/>
                  <a:pt x="6698435" y="1230619"/>
                </a:cubicBezTo>
                <a:cubicBezTo>
                  <a:pt x="6701964" y="1234149"/>
                  <a:pt x="6705496" y="1235914"/>
                  <a:pt x="6709025" y="1235914"/>
                </a:cubicBezTo>
                <a:cubicBezTo>
                  <a:pt x="6712554" y="1235914"/>
                  <a:pt x="6714320" y="1235914"/>
                  <a:pt x="6714320" y="1235914"/>
                </a:cubicBezTo>
                <a:cubicBezTo>
                  <a:pt x="6714320" y="1235914"/>
                  <a:pt x="6714320" y="1232383"/>
                  <a:pt x="6714320" y="1225324"/>
                </a:cubicBezTo>
                <a:close/>
                <a:moveTo>
                  <a:pt x="2944134" y="1214733"/>
                </a:moveTo>
                <a:cubicBezTo>
                  <a:pt x="2944134" y="1221793"/>
                  <a:pt x="2945898" y="1225324"/>
                  <a:pt x="2949429" y="1225324"/>
                </a:cubicBezTo>
                <a:cubicBezTo>
                  <a:pt x="2952960" y="1225324"/>
                  <a:pt x="2954724" y="1223558"/>
                  <a:pt x="2954724" y="1220029"/>
                </a:cubicBezTo>
                <a:cubicBezTo>
                  <a:pt x="2954724" y="1216498"/>
                  <a:pt x="2951194" y="1214733"/>
                  <a:pt x="2944134" y="1214733"/>
                </a:cubicBezTo>
                <a:close/>
                <a:moveTo>
                  <a:pt x="2795868" y="1214733"/>
                </a:moveTo>
                <a:cubicBezTo>
                  <a:pt x="2795868" y="1221793"/>
                  <a:pt x="2797633" y="1225324"/>
                  <a:pt x="2801163" y="1225324"/>
                </a:cubicBezTo>
                <a:cubicBezTo>
                  <a:pt x="2804694" y="1225324"/>
                  <a:pt x="2806458" y="1223558"/>
                  <a:pt x="2806458" y="1220029"/>
                </a:cubicBezTo>
                <a:cubicBezTo>
                  <a:pt x="2806458" y="1216498"/>
                  <a:pt x="2802927" y="1214733"/>
                  <a:pt x="2795868" y="1214733"/>
                </a:cubicBezTo>
                <a:close/>
                <a:moveTo>
                  <a:pt x="2020121" y="1214733"/>
                </a:moveTo>
                <a:cubicBezTo>
                  <a:pt x="2025416" y="1214733"/>
                  <a:pt x="2029828" y="1218264"/>
                  <a:pt x="2033359" y="1225324"/>
                </a:cubicBezTo>
                <a:lnTo>
                  <a:pt x="2022769" y="1225324"/>
                </a:lnTo>
                <a:cubicBezTo>
                  <a:pt x="2015709" y="1225324"/>
                  <a:pt x="2012178" y="1225324"/>
                  <a:pt x="2012178" y="1225324"/>
                </a:cubicBezTo>
                <a:cubicBezTo>
                  <a:pt x="2012178" y="1232383"/>
                  <a:pt x="2008648" y="1235914"/>
                  <a:pt x="2001587" y="1235914"/>
                </a:cubicBezTo>
                <a:lnTo>
                  <a:pt x="2001587" y="1225324"/>
                </a:lnTo>
                <a:cubicBezTo>
                  <a:pt x="2008648" y="1218264"/>
                  <a:pt x="2014826" y="1214733"/>
                  <a:pt x="2020121" y="1214733"/>
                </a:cubicBezTo>
                <a:close/>
                <a:moveTo>
                  <a:pt x="1959226" y="1214733"/>
                </a:moveTo>
                <a:lnTo>
                  <a:pt x="1969816" y="1214733"/>
                </a:lnTo>
                <a:cubicBezTo>
                  <a:pt x="1969816" y="1221793"/>
                  <a:pt x="1968051" y="1225324"/>
                  <a:pt x="1964522" y="1225324"/>
                </a:cubicBezTo>
                <a:cubicBezTo>
                  <a:pt x="1960991" y="1225324"/>
                  <a:pt x="1957462" y="1223558"/>
                  <a:pt x="1953930" y="1220029"/>
                </a:cubicBezTo>
                <a:cubicBezTo>
                  <a:pt x="1950402" y="1216498"/>
                  <a:pt x="1952166" y="1214733"/>
                  <a:pt x="1959226" y="1214733"/>
                </a:cubicBezTo>
                <a:close/>
                <a:moveTo>
                  <a:pt x="8027531" y="1204143"/>
                </a:moveTo>
                <a:lnTo>
                  <a:pt x="8038123" y="1204143"/>
                </a:lnTo>
                <a:lnTo>
                  <a:pt x="8038123" y="1214733"/>
                </a:lnTo>
                <a:close/>
                <a:moveTo>
                  <a:pt x="7752182" y="1204143"/>
                </a:moveTo>
                <a:cubicBezTo>
                  <a:pt x="7759242" y="1204143"/>
                  <a:pt x="7762772" y="1204143"/>
                  <a:pt x="7762772" y="1204143"/>
                </a:cubicBezTo>
                <a:lnTo>
                  <a:pt x="7752182" y="1214733"/>
                </a:lnTo>
                <a:cubicBezTo>
                  <a:pt x="7752182" y="1207673"/>
                  <a:pt x="7752182" y="1204143"/>
                  <a:pt x="7752182" y="1204143"/>
                </a:cubicBezTo>
                <a:close/>
                <a:moveTo>
                  <a:pt x="6576646" y="1204143"/>
                </a:moveTo>
                <a:lnTo>
                  <a:pt x="6587236" y="1214733"/>
                </a:lnTo>
                <a:cubicBezTo>
                  <a:pt x="6587236" y="1214733"/>
                  <a:pt x="6587236" y="1212968"/>
                  <a:pt x="6587236" y="1209437"/>
                </a:cubicBezTo>
                <a:cubicBezTo>
                  <a:pt x="6587236" y="1205908"/>
                  <a:pt x="6583706" y="1204143"/>
                  <a:pt x="6576646" y="1204143"/>
                </a:cubicBezTo>
                <a:close/>
                <a:moveTo>
                  <a:pt x="2986495" y="1204143"/>
                </a:moveTo>
                <a:cubicBezTo>
                  <a:pt x="2986495" y="1204143"/>
                  <a:pt x="2986495" y="1207673"/>
                  <a:pt x="2986495" y="1214733"/>
                </a:cubicBezTo>
                <a:cubicBezTo>
                  <a:pt x="2993556" y="1214733"/>
                  <a:pt x="2997086" y="1212968"/>
                  <a:pt x="2997086" y="1209437"/>
                </a:cubicBezTo>
                <a:cubicBezTo>
                  <a:pt x="2997086" y="1205908"/>
                  <a:pt x="2993556" y="1204143"/>
                  <a:pt x="2986495" y="1204143"/>
                </a:cubicBezTo>
                <a:close/>
                <a:moveTo>
                  <a:pt x="2467566" y="1204143"/>
                </a:moveTo>
                <a:lnTo>
                  <a:pt x="2478156" y="1204143"/>
                </a:lnTo>
                <a:cubicBezTo>
                  <a:pt x="2478156" y="1204143"/>
                  <a:pt x="2478156" y="1207673"/>
                  <a:pt x="2478156" y="1214733"/>
                </a:cubicBezTo>
                <a:cubicBezTo>
                  <a:pt x="2471096" y="1214733"/>
                  <a:pt x="2467566" y="1211202"/>
                  <a:pt x="2467566" y="1204143"/>
                </a:cubicBezTo>
                <a:close/>
                <a:moveTo>
                  <a:pt x="2160443" y="1204143"/>
                </a:moveTo>
                <a:cubicBezTo>
                  <a:pt x="2160443" y="1204143"/>
                  <a:pt x="2163974" y="1207673"/>
                  <a:pt x="2171034" y="1214733"/>
                </a:cubicBezTo>
                <a:cubicBezTo>
                  <a:pt x="2178094" y="1214733"/>
                  <a:pt x="2181625" y="1212968"/>
                  <a:pt x="2181625" y="1209437"/>
                </a:cubicBezTo>
                <a:cubicBezTo>
                  <a:pt x="2181625" y="1205908"/>
                  <a:pt x="2178094" y="1204143"/>
                  <a:pt x="2171034" y="1204143"/>
                </a:cubicBezTo>
                <a:close/>
                <a:moveTo>
                  <a:pt x="1323802" y="1204143"/>
                </a:moveTo>
                <a:cubicBezTo>
                  <a:pt x="1330861" y="1204143"/>
                  <a:pt x="1344982" y="1207673"/>
                  <a:pt x="1366162" y="1214733"/>
                </a:cubicBezTo>
                <a:lnTo>
                  <a:pt x="1355573" y="1235914"/>
                </a:lnTo>
                <a:cubicBezTo>
                  <a:pt x="1341452" y="1228854"/>
                  <a:pt x="1330861" y="1225324"/>
                  <a:pt x="1323802" y="1225324"/>
                </a:cubicBezTo>
                <a:cubicBezTo>
                  <a:pt x="1316740" y="1218264"/>
                  <a:pt x="1314975" y="1214733"/>
                  <a:pt x="1318506" y="1214733"/>
                </a:cubicBezTo>
                <a:cubicBezTo>
                  <a:pt x="1322036" y="1214733"/>
                  <a:pt x="1323802" y="1211202"/>
                  <a:pt x="1323802" y="1204143"/>
                </a:cubicBezTo>
                <a:close/>
                <a:moveTo>
                  <a:pt x="7879267" y="1198849"/>
                </a:moveTo>
                <a:cubicBezTo>
                  <a:pt x="7875736" y="1198849"/>
                  <a:pt x="7872206" y="1200614"/>
                  <a:pt x="7868675" y="1204143"/>
                </a:cubicBezTo>
                <a:lnTo>
                  <a:pt x="7879267" y="1214733"/>
                </a:lnTo>
                <a:lnTo>
                  <a:pt x="7889856" y="1214733"/>
                </a:lnTo>
                <a:lnTo>
                  <a:pt x="7889856" y="1204143"/>
                </a:lnTo>
                <a:cubicBezTo>
                  <a:pt x="7886326" y="1200614"/>
                  <a:pt x="7882796" y="1198849"/>
                  <a:pt x="7879267" y="1198849"/>
                </a:cubicBezTo>
                <a:close/>
                <a:moveTo>
                  <a:pt x="7995760" y="1193552"/>
                </a:moveTo>
                <a:lnTo>
                  <a:pt x="8006350" y="1193552"/>
                </a:lnTo>
                <a:lnTo>
                  <a:pt x="8006350" y="1204143"/>
                </a:lnTo>
                <a:close/>
                <a:moveTo>
                  <a:pt x="1461477" y="1193552"/>
                </a:moveTo>
                <a:cubicBezTo>
                  <a:pt x="1468537" y="1193552"/>
                  <a:pt x="1472067" y="1193552"/>
                  <a:pt x="1472067" y="1193552"/>
                </a:cubicBezTo>
                <a:lnTo>
                  <a:pt x="1461477" y="1204143"/>
                </a:lnTo>
                <a:cubicBezTo>
                  <a:pt x="1461477" y="1197083"/>
                  <a:pt x="1461477" y="1193552"/>
                  <a:pt x="1461477" y="1193552"/>
                </a:cubicBezTo>
                <a:close/>
                <a:moveTo>
                  <a:pt x="1080222" y="1193552"/>
                </a:moveTo>
                <a:lnTo>
                  <a:pt x="1111993" y="1193552"/>
                </a:lnTo>
                <a:lnTo>
                  <a:pt x="1138469" y="1220029"/>
                </a:lnTo>
                <a:lnTo>
                  <a:pt x="1127878" y="1214733"/>
                </a:lnTo>
                <a:cubicBezTo>
                  <a:pt x="1124348" y="1214733"/>
                  <a:pt x="1115523" y="1211202"/>
                  <a:pt x="1101402" y="1204143"/>
                </a:cubicBezTo>
                <a:cubicBezTo>
                  <a:pt x="1087282" y="1197083"/>
                  <a:pt x="1080222" y="1193552"/>
                  <a:pt x="1080222" y="1193552"/>
                </a:cubicBezTo>
                <a:close/>
                <a:moveTo>
                  <a:pt x="2671431" y="1188258"/>
                </a:moveTo>
                <a:cubicBezTo>
                  <a:pt x="2673195" y="1188258"/>
                  <a:pt x="2675844" y="1190022"/>
                  <a:pt x="2679374" y="1193552"/>
                </a:cubicBezTo>
                <a:cubicBezTo>
                  <a:pt x="2679374" y="1200612"/>
                  <a:pt x="2677608" y="1204143"/>
                  <a:pt x="2674080" y="1204143"/>
                </a:cubicBezTo>
                <a:cubicBezTo>
                  <a:pt x="2670548" y="1204143"/>
                  <a:pt x="2668783" y="1200612"/>
                  <a:pt x="2668783" y="1193552"/>
                </a:cubicBezTo>
                <a:cubicBezTo>
                  <a:pt x="2668783" y="1190022"/>
                  <a:pt x="2669666" y="1188258"/>
                  <a:pt x="2671431" y="1188258"/>
                </a:cubicBezTo>
                <a:close/>
                <a:moveTo>
                  <a:pt x="8122846" y="1182962"/>
                </a:moveTo>
                <a:cubicBezTo>
                  <a:pt x="8122846" y="1182962"/>
                  <a:pt x="8122846" y="1186493"/>
                  <a:pt x="8122846" y="1193552"/>
                </a:cubicBezTo>
                <a:cubicBezTo>
                  <a:pt x="8122846" y="1193552"/>
                  <a:pt x="8119316" y="1193552"/>
                  <a:pt x="8112254" y="1193552"/>
                </a:cubicBezTo>
                <a:close/>
                <a:moveTo>
                  <a:pt x="7953398" y="1182962"/>
                </a:moveTo>
                <a:lnTo>
                  <a:pt x="7963990" y="1182962"/>
                </a:lnTo>
                <a:lnTo>
                  <a:pt x="7974579" y="1193552"/>
                </a:lnTo>
                <a:cubicBezTo>
                  <a:pt x="7967519" y="1193552"/>
                  <a:pt x="7962223" y="1191787"/>
                  <a:pt x="7958694" y="1188258"/>
                </a:cubicBezTo>
                <a:cubicBezTo>
                  <a:pt x="7955164" y="1184727"/>
                  <a:pt x="7953398" y="1182962"/>
                  <a:pt x="7953398" y="1182962"/>
                </a:cubicBezTo>
                <a:close/>
                <a:moveTo>
                  <a:pt x="2012178" y="1182962"/>
                </a:moveTo>
                <a:cubicBezTo>
                  <a:pt x="2019238" y="1190022"/>
                  <a:pt x="2022769" y="1193552"/>
                  <a:pt x="2022769" y="1193552"/>
                </a:cubicBezTo>
                <a:lnTo>
                  <a:pt x="2022769" y="1182962"/>
                </a:lnTo>
                <a:close/>
                <a:moveTo>
                  <a:pt x="1175535" y="1182962"/>
                </a:moveTo>
                <a:cubicBezTo>
                  <a:pt x="1182596" y="1182962"/>
                  <a:pt x="1186126" y="1186493"/>
                  <a:pt x="1186126" y="1193552"/>
                </a:cubicBezTo>
                <a:cubicBezTo>
                  <a:pt x="1186126" y="1193552"/>
                  <a:pt x="1182596" y="1193552"/>
                  <a:pt x="1175535" y="1193552"/>
                </a:cubicBezTo>
                <a:cubicBezTo>
                  <a:pt x="1175535" y="1193552"/>
                  <a:pt x="1173771" y="1191787"/>
                  <a:pt x="1170240" y="1188258"/>
                </a:cubicBezTo>
                <a:cubicBezTo>
                  <a:pt x="1166711" y="1184727"/>
                  <a:pt x="1168475" y="1182962"/>
                  <a:pt x="1175535" y="1182962"/>
                </a:cubicBezTo>
                <a:close/>
                <a:moveTo>
                  <a:pt x="7889856" y="1172371"/>
                </a:moveTo>
                <a:cubicBezTo>
                  <a:pt x="7889856" y="1179431"/>
                  <a:pt x="7893386" y="1182962"/>
                  <a:pt x="7900446" y="1182962"/>
                </a:cubicBezTo>
                <a:lnTo>
                  <a:pt x="7900446" y="1172371"/>
                </a:lnTo>
                <a:cubicBezTo>
                  <a:pt x="7900446" y="1172371"/>
                  <a:pt x="7896917" y="1172371"/>
                  <a:pt x="7889856" y="1172371"/>
                </a:cubicBezTo>
                <a:close/>
                <a:moveTo>
                  <a:pt x="7868675" y="1172371"/>
                </a:moveTo>
                <a:cubicBezTo>
                  <a:pt x="7868675" y="1179431"/>
                  <a:pt x="7870441" y="1182962"/>
                  <a:pt x="7873971" y="1182962"/>
                </a:cubicBezTo>
                <a:cubicBezTo>
                  <a:pt x="7877500" y="1182962"/>
                  <a:pt x="7879267" y="1181197"/>
                  <a:pt x="7879267" y="1177666"/>
                </a:cubicBezTo>
                <a:cubicBezTo>
                  <a:pt x="7879267" y="1174137"/>
                  <a:pt x="7875736" y="1172371"/>
                  <a:pt x="7868675" y="1172371"/>
                </a:cubicBezTo>
                <a:close/>
                <a:moveTo>
                  <a:pt x="6031238" y="1172371"/>
                </a:moveTo>
                <a:cubicBezTo>
                  <a:pt x="6027709" y="1172371"/>
                  <a:pt x="6025943" y="1175902"/>
                  <a:pt x="6025943" y="1182962"/>
                </a:cubicBezTo>
                <a:lnTo>
                  <a:pt x="6036534" y="1182962"/>
                </a:lnTo>
                <a:cubicBezTo>
                  <a:pt x="6036534" y="1182962"/>
                  <a:pt x="6036534" y="1181197"/>
                  <a:pt x="6036534" y="1177666"/>
                </a:cubicBezTo>
                <a:cubicBezTo>
                  <a:pt x="6036534" y="1174137"/>
                  <a:pt x="6034768" y="1172371"/>
                  <a:pt x="6031238" y="1172371"/>
                </a:cubicBezTo>
                <a:close/>
                <a:moveTo>
                  <a:pt x="1885093" y="1172371"/>
                </a:moveTo>
                <a:lnTo>
                  <a:pt x="1885093" y="1182962"/>
                </a:lnTo>
                <a:lnTo>
                  <a:pt x="1874503" y="1182962"/>
                </a:lnTo>
                <a:cubicBezTo>
                  <a:pt x="1874503" y="1175902"/>
                  <a:pt x="1878032" y="1172371"/>
                  <a:pt x="1885093" y="1172371"/>
                </a:cubicBezTo>
                <a:close/>
                <a:moveTo>
                  <a:pt x="8888002" y="1164428"/>
                </a:moveTo>
                <a:cubicBezTo>
                  <a:pt x="8889768" y="1164428"/>
                  <a:pt x="8892415" y="1165312"/>
                  <a:pt x="8895945" y="1167077"/>
                </a:cubicBezTo>
                <a:cubicBezTo>
                  <a:pt x="8903007" y="1170606"/>
                  <a:pt x="8906536" y="1172371"/>
                  <a:pt x="8906536" y="1172371"/>
                </a:cubicBezTo>
                <a:cubicBezTo>
                  <a:pt x="8906536" y="1172371"/>
                  <a:pt x="8903007" y="1172371"/>
                  <a:pt x="8895945" y="1172371"/>
                </a:cubicBezTo>
                <a:cubicBezTo>
                  <a:pt x="8888884" y="1172371"/>
                  <a:pt x="8885355" y="1170606"/>
                  <a:pt x="8885355" y="1167077"/>
                </a:cubicBezTo>
                <a:cubicBezTo>
                  <a:pt x="8885355" y="1165312"/>
                  <a:pt x="8886236" y="1164428"/>
                  <a:pt x="8888002" y="1164428"/>
                </a:cubicBezTo>
                <a:close/>
                <a:moveTo>
                  <a:pt x="2859410" y="1161781"/>
                </a:moveTo>
                <a:cubicBezTo>
                  <a:pt x="2852351" y="1161781"/>
                  <a:pt x="2850585" y="1163546"/>
                  <a:pt x="2854115" y="1167077"/>
                </a:cubicBezTo>
                <a:cubicBezTo>
                  <a:pt x="2857646" y="1170606"/>
                  <a:pt x="2861175" y="1172371"/>
                  <a:pt x="2864707" y="1172371"/>
                </a:cubicBezTo>
                <a:cubicBezTo>
                  <a:pt x="2868235" y="1172371"/>
                  <a:pt x="2870002" y="1168841"/>
                  <a:pt x="2870002" y="1161781"/>
                </a:cubicBezTo>
                <a:cubicBezTo>
                  <a:pt x="2870002" y="1161781"/>
                  <a:pt x="2866471" y="1161781"/>
                  <a:pt x="2859410" y="1161781"/>
                </a:cubicBezTo>
                <a:close/>
                <a:moveTo>
                  <a:pt x="2075721" y="1161781"/>
                </a:moveTo>
                <a:cubicBezTo>
                  <a:pt x="2082781" y="1168841"/>
                  <a:pt x="2086311" y="1172371"/>
                  <a:pt x="2086311" y="1172371"/>
                </a:cubicBezTo>
                <a:cubicBezTo>
                  <a:pt x="2086311" y="1172371"/>
                  <a:pt x="2086311" y="1175902"/>
                  <a:pt x="2086311" y="1182962"/>
                </a:cubicBezTo>
                <a:cubicBezTo>
                  <a:pt x="2086311" y="1182962"/>
                  <a:pt x="2089841" y="1182962"/>
                  <a:pt x="2096901" y="1182962"/>
                </a:cubicBezTo>
                <a:lnTo>
                  <a:pt x="2086311" y="1193552"/>
                </a:lnTo>
                <a:lnTo>
                  <a:pt x="2075721" y="1193552"/>
                </a:lnTo>
                <a:cubicBezTo>
                  <a:pt x="2082781" y="1200612"/>
                  <a:pt x="2096901" y="1204143"/>
                  <a:pt x="2118082" y="1204143"/>
                </a:cubicBezTo>
                <a:cubicBezTo>
                  <a:pt x="2111022" y="1197083"/>
                  <a:pt x="2107491" y="1193552"/>
                  <a:pt x="2107491" y="1193552"/>
                </a:cubicBezTo>
                <a:cubicBezTo>
                  <a:pt x="2107491" y="1186493"/>
                  <a:pt x="2107491" y="1182962"/>
                  <a:pt x="2107491" y="1182962"/>
                </a:cubicBezTo>
                <a:lnTo>
                  <a:pt x="2149853" y="1182962"/>
                </a:lnTo>
                <a:cubicBezTo>
                  <a:pt x="2163974" y="1190022"/>
                  <a:pt x="2178094" y="1193552"/>
                  <a:pt x="2192215" y="1193552"/>
                </a:cubicBezTo>
                <a:cubicBezTo>
                  <a:pt x="2178094" y="1186493"/>
                  <a:pt x="2167504" y="1182962"/>
                  <a:pt x="2160443" y="1182962"/>
                </a:cubicBezTo>
                <a:cubicBezTo>
                  <a:pt x="2153384" y="1182962"/>
                  <a:pt x="2142793" y="1179431"/>
                  <a:pt x="2128673" y="1172371"/>
                </a:cubicBezTo>
                <a:cubicBezTo>
                  <a:pt x="2114552" y="1165312"/>
                  <a:pt x="2096901" y="1161781"/>
                  <a:pt x="2075721" y="1161781"/>
                </a:cubicBezTo>
                <a:close/>
                <a:moveTo>
                  <a:pt x="6502512" y="1151191"/>
                </a:moveTo>
                <a:cubicBezTo>
                  <a:pt x="6495451" y="1151191"/>
                  <a:pt x="6490156" y="1152956"/>
                  <a:pt x="6486627" y="1156485"/>
                </a:cubicBezTo>
                <a:cubicBezTo>
                  <a:pt x="6483098" y="1160016"/>
                  <a:pt x="6484861" y="1163546"/>
                  <a:pt x="6491922" y="1167077"/>
                </a:cubicBezTo>
                <a:cubicBezTo>
                  <a:pt x="6498983" y="1170606"/>
                  <a:pt x="6507807" y="1174137"/>
                  <a:pt x="6518398" y="1177666"/>
                </a:cubicBezTo>
                <a:cubicBezTo>
                  <a:pt x="6528988" y="1181197"/>
                  <a:pt x="6537813" y="1186493"/>
                  <a:pt x="6544874" y="1193552"/>
                </a:cubicBezTo>
                <a:cubicBezTo>
                  <a:pt x="6551935" y="1186493"/>
                  <a:pt x="6557230" y="1184727"/>
                  <a:pt x="6560759" y="1188258"/>
                </a:cubicBezTo>
                <a:cubicBezTo>
                  <a:pt x="6564290" y="1191787"/>
                  <a:pt x="6566054" y="1193552"/>
                  <a:pt x="6566054" y="1193552"/>
                </a:cubicBezTo>
                <a:lnTo>
                  <a:pt x="6576646" y="1193552"/>
                </a:lnTo>
                <a:lnTo>
                  <a:pt x="6597826" y="1204143"/>
                </a:lnTo>
                <a:cubicBezTo>
                  <a:pt x="6604887" y="1211202"/>
                  <a:pt x="6615477" y="1218264"/>
                  <a:pt x="6629598" y="1225324"/>
                </a:cubicBezTo>
                <a:lnTo>
                  <a:pt x="6629598" y="1214733"/>
                </a:lnTo>
                <a:cubicBezTo>
                  <a:pt x="6629598" y="1214733"/>
                  <a:pt x="6629598" y="1212968"/>
                  <a:pt x="6629598" y="1209437"/>
                </a:cubicBezTo>
                <a:cubicBezTo>
                  <a:pt x="6629598" y="1205908"/>
                  <a:pt x="6629598" y="1200612"/>
                  <a:pt x="6629598" y="1193552"/>
                </a:cubicBezTo>
                <a:lnTo>
                  <a:pt x="6640188" y="1193552"/>
                </a:lnTo>
                <a:cubicBezTo>
                  <a:pt x="6640188" y="1207673"/>
                  <a:pt x="6640188" y="1214733"/>
                  <a:pt x="6640188" y="1214733"/>
                </a:cubicBezTo>
                <a:lnTo>
                  <a:pt x="6650778" y="1204143"/>
                </a:lnTo>
                <a:lnTo>
                  <a:pt x="6661368" y="1204143"/>
                </a:lnTo>
                <a:lnTo>
                  <a:pt x="6671958" y="1204143"/>
                </a:lnTo>
                <a:cubicBezTo>
                  <a:pt x="6664898" y="1204143"/>
                  <a:pt x="6661368" y="1207673"/>
                  <a:pt x="6661368" y="1214733"/>
                </a:cubicBezTo>
                <a:cubicBezTo>
                  <a:pt x="6661368" y="1214733"/>
                  <a:pt x="6663134" y="1214733"/>
                  <a:pt x="6666664" y="1214733"/>
                </a:cubicBezTo>
                <a:cubicBezTo>
                  <a:pt x="6670194" y="1214733"/>
                  <a:pt x="6675488" y="1214733"/>
                  <a:pt x="6682550" y="1214733"/>
                </a:cubicBezTo>
                <a:lnTo>
                  <a:pt x="6693140" y="1214733"/>
                </a:lnTo>
                <a:cubicBezTo>
                  <a:pt x="6686079" y="1214733"/>
                  <a:pt x="6686079" y="1211202"/>
                  <a:pt x="6693140" y="1204143"/>
                </a:cubicBezTo>
                <a:lnTo>
                  <a:pt x="6682550" y="1193552"/>
                </a:lnTo>
                <a:cubicBezTo>
                  <a:pt x="6675488" y="1193552"/>
                  <a:pt x="6668429" y="1193552"/>
                  <a:pt x="6661368" y="1193552"/>
                </a:cubicBezTo>
                <a:cubicBezTo>
                  <a:pt x="6654307" y="1193552"/>
                  <a:pt x="6649012" y="1191787"/>
                  <a:pt x="6645483" y="1188258"/>
                </a:cubicBezTo>
                <a:cubicBezTo>
                  <a:pt x="6641954" y="1184727"/>
                  <a:pt x="6640188" y="1182962"/>
                  <a:pt x="6640188" y="1182962"/>
                </a:cubicBezTo>
                <a:lnTo>
                  <a:pt x="6629598" y="1182962"/>
                </a:lnTo>
                <a:cubicBezTo>
                  <a:pt x="6629598" y="1175902"/>
                  <a:pt x="6629598" y="1172371"/>
                  <a:pt x="6629598" y="1172371"/>
                </a:cubicBezTo>
                <a:cubicBezTo>
                  <a:pt x="6629598" y="1172371"/>
                  <a:pt x="6629598" y="1168841"/>
                  <a:pt x="6629598" y="1161781"/>
                </a:cubicBezTo>
                <a:cubicBezTo>
                  <a:pt x="6629598" y="1161781"/>
                  <a:pt x="6627832" y="1161781"/>
                  <a:pt x="6624302" y="1161781"/>
                </a:cubicBezTo>
                <a:cubicBezTo>
                  <a:pt x="6620772" y="1161781"/>
                  <a:pt x="6615477" y="1161781"/>
                  <a:pt x="6608416" y="1161781"/>
                </a:cubicBezTo>
                <a:cubicBezTo>
                  <a:pt x="6601355" y="1161781"/>
                  <a:pt x="6592531" y="1160016"/>
                  <a:pt x="6581940" y="1156485"/>
                </a:cubicBezTo>
                <a:cubicBezTo>
                  <a:pt x="6571350" y="1152956"/>
                  <a:pt x="6562525" y="1151191"/>
                  <a:pt x="6555464" y="1151191"/>
                </a:cubicBezTo>
                <a:cubicBezTo>
                  <a:pt x="6548403" y="1151191"/>
                  <a:pt x="6541344" y="1151191"/>
                  <a:pt x="6534284" y="1151191"/>
                </a:cubicBezTo>
                <a:lnTo>
                  <a:pt x="6534284" y="1161781"/>
                </a:lnTo>
                <a:cubicBezTo>
                  <a:pt x="6527223" y="1161781"/>
                  <a:pt x="6516632" y="1161781"/>
                  <a:pt x="6502512" y="1161781"/>
                </a:cubicBezTo>
                <a:close/>
                <a:moveTo>
                  <a:pt x="6100076" y="1151191"/>
                </a:moveTo>
                <a:lnTo>
                  <a:pt x="6100076" y="1161781"/>
                </a:lnTo>
                <a:cubicBezTo>
                  <a:pt x="6107138" y="1161781"/>
                  <a:pt x="6110668" y="1161781"/>
                  <a:pt x="6110668" y="1161781"/>
                </a:cubicBezTo>
                <a:close/>
                <a:moveTo>
                  <a:pt x="2329890" y="1151191"/>
                </a:moveTo>
                <a:lnTo>
                  <a:pt x="2329890" y="1161781"/>
                </a:lnTo>
                <a:lnTo>
                  <a:pt x="2340481" y="1161781"/>
                </a:lnTo>
                <a:cubicBezTo>
                  <a:pt x="2340481" y="1154721"/>
                  <a:pt x="2336950" y="1151191"/>
                  <a:pt x="2329890" y="1151191"/>
                </a:cubicBezTo>
                <a:close/>
                <a:moveTo>
                  <a:pt x="1863912" y="1151191"/>
                </a:moveTo>
                <a:cubicBezTo>
                  <a:pt x="1863912" y="1158250"/>
                  <a:pt x="1862147" y="1161781"/>
                  <a:pt x="1858616" y="1161781"/>
                </a:cubicBezTo>
                <a:cubicBezTo>
                  <a:pt x="1855087" y="1161781"/>
                  <a:pt x="1853322" y="1160016"/>
                  <a:pt x="1853322" y="1156485"/>
                </a:cubicBezTo>
                <a:cubicBezTo>
                  <a:pt x="1853322" y="1152956"/>
                  <a:pt x="1856852" y="1151191"/>
                  <a:pt x="1863912" y="1151191"/>
                </a:cubicBezTo>
                <a:close/>
                <a:moveTo>
                  <a:pt x="7433144" y="1144572"/>
                </a:moveTo>
                <a:cubicBezTo>
                  <a:pt x="7432262" y="1143688"/>
                  <a:pt x="7430938" y="1144131"/>
                  <a:pt x="7429174" y="1145896"/>
                </a:cubicBezTo>
                <a:cubicBezTo>
                  <a:pt x="7425644" y="1149426"/>
                  <a:pt x="7427408" y="1151191"/>
                  <a:pt x="7434468" y="1151191"/>
                </a:cubicBezTo>
                <a:cubicBezTo>
                  <a:pt x="7434468" y="1147662"/>
                  <a:pt x="7434026" y="1145454"/>
                  <a:pt x="7433144" y="1144572"/>
                </a:cubicBezTo>
                <a:close/>
                <a:moveTo>
                  <a:pt x="8800632" y="1140600"/>
                </a:moveTo>
                <a:cubicBezTo>
                  <a:pt x="8800632" y="1140600"/>
                  <a:pt x="8812988" y="1144131"/>
                  <a:pt x="8837697" y="1151191"/>
                </a:cubicBezTo>
                <a:cubicBezTo>
                  <a:pt x="8862409" y="1158250"/>
                  <a:pt x="8874765" y="1165312"/>
                  <a:pt x="8874765" y="1172371"/>
                </a:cubicBezTo>
                <a:lnTo>
                  <a:pt x="8832403" y="1161781"/>
                </a:lnTo>
                <a:close/>
                <a:moveTo>
                  <a:pt x="6438970" y="1140600"/>
                </a:moveTo>
                <a:cubicBezTo>
                  <a:pt x="6446031" y="1147660"/>
                  <a:pt x="6449560" y="1151191"/>
                  <a:pt x="6449560" y="1151191"/>
                </a:cubicBezTo>
                <a:cubicBezTo>
                  <a:pt x="6449560" y="1151191"/>
                  <a:pt x="6451326" y="1152956"/>
                  <a:pt x="6454855" y="1156485"/>
                </a:cubicBezTo>
                <a:cubicBezTo>
                  <a:pt x="6458384" y="1160016"/>
                  <a:pt x="6460150" y="1161781"/>
                  <a:pt x="6460150" y="1161781"/>
                </a:cubicBezTo>
                <a:lnTo>
                  <a:pt x="6470740" y="1161781"/>
                </a:lnTo>
                <a:lnTo>
                  <a:pt x="6470740" y="1151191"/>
                </a:lnTo>
                <a:lnTo>
                  <a:pt x="6460150" y="1140600"/>
                </a:lnTo>
                <a:close/>
                <a:moveTo>
                  <a:pt x="3283027" y="1140600"/>
                </a:moveTo>
                <a:cubicBezTo>
                  <a:pt x="3283027" y="1147660"/>
                  <a:pt x="3286557" y="1151191"/>
                  <a:pt x="3293618" y="1151191"/>
                </a:cubicBezTo>
                <a:cubicBezTo>
                  <a:pt x="3293618" y="1144131"/>
                  <a:pt x="3293618" y="1140600"/>
                  <a:pt x="3293618" y="1140600"/>
                </a:cubicBezTo>
                <a:close/>
                <a:moveTo>
                  <a:pt x="3018266" y="1140600"/>
                </a:moveTo>
                <a:cubicBezTo>
                  <a:pt x="3011207" y="1140600"/>
                  <a:pt x="3007676" y="1142365"/>
                  <a:pt x="3007676" y="1145896"/>
                </a:cubicBezTo>
                <a:cubicBezTo>
                  <a:pt x="3007676" y="1149426"/>
                  <a:pt x="3004146" y="1151191"/>
                  <a:pt x="2997086" y="1151191"/>
                </a:cubicBezTo>
                <a:lnTo>
                  <a:pt x="2986495" y="1151191"/>
                </a:lnTo>
                <a:lnTo>
                  <a:pt x="2997086" y="1161781"/>
                </a:lnTo>
                <a:lnTo>
                  <a:pt x="3018266" y="1161781"/>
                </a:lnTo>
                <a:lnTo>
                  <a:pt x="3028858" y="1151191"/>
                </a:lnTo>
                <a:cubicBezTo>
                  <a:pt x="3028858" y="1144131"/>
                  <a:pt x="3025327" y="1140600"/>
                  <a:pt x="3018266" y="1140600"/>
                </a:cubicBezTo>
                <a:close/>
                <a:moveTo>
                  <a:pt x="3190361" y="1135306"/>
                </a:moveTo>
                <a:cubicBezTo>
                  <a:pt x="3188596" y="1135306"/>
                  <a:pt x="3187714" y="1137070"/>
                  <a:pt x="3187714" y="1140600"/>
                </a:cubicBezTo>
                <a:lnTo>
                  <a:pt x="3198303" y="1140600"/>
                </a:lnTo>
                <a:cubicBezTo>
                  <a:pt x="3194774" y="1137070"/>
                  <a:pt x="3192125" y="1135306"/>
                  <a:pt x="3190361" y="1135306"/>
                </a:cubicBezTo>
                <a:close/>
                <a:moveTo>
                  <a:pt x="8048712" y="1130010"/>
                </a:moveTo>
                <a:lnTo>
                  <a:pt x="8069894" y="1130010"/>
                </a:lnTo>
                <a:lnTo>
                  <a:pt x="8069894" y="1140600"/>
                </a:lnTo>
                <a:cubicBezTo>
                  <a:pt x="8062833" y="1140600"/>
                  <a:pt x="8055773" y="1137070"/>
                  <a:pt x="8048712" y="1130010"/>
                </a:cubicBezTo>
                <a:close/>
                <a:moveTo>
                  <a:pt x="7752182" y="1130010"/>
                </a:moveTo>
                <a:lnTo>
                  <a:pt x="7752182" y="1140600"/>
                </a:lnTo>
                <a:cubicBezTo>
                  <a:pt x="7759242" y="1140600"/>
                  <a:pt x="7762772" y="1140600"/>
                  <a:pt x="7762772" y="1140600"/>
                </a:cubicBezTo>
                <a:cubicBezTo>
                  <a:pt x="7762772" y="1133541"/>
                  <a:pt x="7759242" y="1130010"/>
                  <a:pt x="7752182" y="1130010"/>
                </a:cubicBezTo>
                <a:close/>
                <a:moveTo>
                  <a:pt x="6417788" y="1130010"/>
                </a:moveTo>
                <a:lnTo>
                  <a:pt x="6417788" y="1140600"/>
                </a:lnTo>
                <a:lnTo>
                  <a:pt x="6423084" y="1140600"/>
                </a:lnTo>
                <a:cubicBezTo>
                  <a:pt x="6419554" y="1140600"/>
                  <a:pt x="6417788" y="1137070"/>
                  <a:pt x="6417788" y="1130010"/>
                </a:cubicBezTo>
                <a:close/>
                <a:moveTo>
                  <a:pt x="2319299" y="1130010"/>
                </a:moveTo>
                <a:lnTo>
                  <a:pt x="2308710" y="1140600"/>
                </a:lnTo>
                <a:cubicBezTo>
                  <a:pt x="2315769" y="1140600"/>
                  <a:pt x="2319299" y="1140600"/>
                  <a:pt x="2319299" y="1140600"/>
                </a:cubicBezTo>
                <a:cubicBezTo>
                  <a:pt x="2319299" y="1133541"/>
                  <a:pt x="2319299" y="1130010"/>
                  <a:pt x="2319299" y="1130010"/>
                </a:cubicBezTo>
                <a:close/>
                <a:moveTo>
                  <a:pt x="2758803" y="1126700"/>
                </a:moveTo>
                <a:cubicBezTo>
                  <a:pt x="2753506" y="1127142"/>
                  <a:pt x="2748211" y="1128245"/>
                  <a:pt x="2742916" y="1130010"/>
                </a:cubicBezTo>
                <a:lnTo>
                  <a:pt x="2732326" y="1130010"/>
                </a:lnTo>
                <a:lnTo>
                  <a:pt x="2753506" y="1140600"/>
                </a:lnTo>
                <a:cubicBezTo>
                  <a:pt x="2767627" y="1140600"/>
                  <a:pt x="2778218" y="1140600"/>
                  <a:pt x="2785278" y="1140600"/>
                </a:cubicBezTo>
                <a:lnTo>
                  <a:pt x="2795868" y="1140600"/>
                </a:lnTo>
                <a:cubicBezTo>
                  <a:pt x="2802927" y="1147660"/>
                  <a:pt x="2806458" y="1151191"/>
                  <a:pt x="2806458" y="1151191"/>
                </a:cubicBezTo>
                <a:cubicBezTo>
                  <a:pt x="2806458" y="1151191"/>
                  <a:pt x="2809989" y="1151191"/>
                  <a:pt x="2817049" y="1151191"/>
                </a:cubicBezTo>
                <a:lnTo>
                  <a:pt x="2806458" y="1140600"/>
                </a:lnTo>
                <a:cubicBezTo>
                  <a:pt x="2790573" y="1130010"/>
                  <a:pt x="2774687" y="1125376"/>
                  <a:pt x="2758803" y="1126700"/>
                </a:cubicBezTo>
                <a:close/>
                <a:moveTo>
                  <a:pt x="6473389" y="1124714"/>
                </a:moveTo>
                <a:cubicBezTo>
                  <a:pt x="6471624" y="1124714"/>
                  <a:pt x="6470740" y="1126481"/>
                  <a:pt x="6470740" y="1130010"/>
                </a:cubicBezTo>
                <a:lnTo>
                  <a:pt x="6481332" y="1130010"/>
                </a:lnTo>
                <a:cubicBezTo>
                  <a:pt x="6477800" y="1126481"/>
                  <a:pt x="6475154" y="1124714"/>
                  <a:pt x="6473389" y="1124714"/>
                </a:cubicBezTo>
                <a:close/>
                <a:moveTo>
                  <a:pt x="5847231" y="1123391"/>
                </a:moveTo>
                <a:cubicBezTo>
                  <a:pt x="5846347" y="1124273"/>
                  <a:pt x="5845908" y="1126481"/>
                  <a:pt x="5845908" y="1130010"/>
                </a:cubicBezTo>
                <a:cubicBezTo>
                  <a:pt x="5845908" y="1137070"/>
                  <a:pt x="5845908" y="1140600"/>
                  <a:pt x="5845908" y="1140600"/>
                </a:cubicBezTo>
                <a:cubicBezTo>
                  <a:pt x="5845908" y="1140600"/>
                  <a:pt x="5847672" y="1138835"/>
                  <a:pt x="5851202" y="1135306"/>
                </a:cubicBezTo>
                <a:cubicBezTo>
                  <a:pt x="5854731" y="1131775"/>
                  <a:pt x="5854731" y="1128245"/>
                  <a:pt x="5851202" y="1124714"/>
                </a:cubicBezTo>
                <a:cubicBezTo>
                  <a:pt x="5849436" y="1122950"/>
                  <a:pt x="5848113" y="1122509"/>
                  <a:pt x="5847231" y="1123391"/>
                </a:cubicBezTo>
                <a:close/>
                <a:moveTo>
                  <a:pt x="2255757" y="1119419"/>
                </a:moveTo>
                <a:lnTo>
                  <a:pt x="2255757" y="1130010"/>
                </a:lnTo>
                <a:cubicBezTo>
                  <a:pt x="2241637" y="1130010"/>
                  <a:pt x="2245167" y="1137070"/>
                  <a:pt x="2266347" y="1151191"/>
                </a:cubicBezTo>
                <a:lnTo>
                  <a:pt x="2308710" y="1151191"/>
                </a:lnTo>
                <a:cubicBezTo>
                  <a:pt x="2308710" y="1151191"/>
                  <a:pt x="2306945" y="1147660"/>
                  <a:pt x="2303415" y="1140600"/>
                </a:cubicBezTo>
                <a:cubicBezTo>
                  <a:pt x="2299884" y="1133541"/>
                  <a:pt x="2294589" y="1130010"/>
                  <a:pt x="2287529" y="1130010"/>
                </a:cubicBezTo>
                <a:cubicBezTo>
                  <a:pt x="2280468" y="1130010"/>
                  <a:pt x="2273408" y="1130010"/>
                  <a:pt x="2266347" y="1130010"/>
                </a:cubicBezTo>
                <a:close/>
                <a:moveTo>
                  <a:pt x="1906274" y="1119419"/>
                </a:moveTo>
                <a:lnTo>
                  <a:pt x="1948635" y="1140600"/>
                </a:lnTo>
                <a:lnTo>
                  <a:pt x="2012178" y="1161781"/>
                </a:lnTo>
                <a:cubicBezTo>
                  <a:pt x="2033359" y="1161781"/>
                  <a:pt x="2051009" y="1161781"/>
                  <a:pt x="2065130" y="1161781"/>
                </a:cubicBezTo>
                <a:cubicBezTo>
                  <a:pt x="2065130" y="1154721"/>
                  <a:pt x="2061600" y="1151191"/>
                  <a:pt x="2054540" y="1151191"/>
                </a:cubicBezTo>
                <a:cubicBezTo>
                  <a:pt x="2061600" y="1144131"/>
                  <a:pt x="2061600" y="1138835"/>
                  <a:pt x="2054540" y="1135306"/>
                </a:cubicBezTo>
                <a:cubicBezTo>
                  <a:pt x="2047480" y="1131775"/>
                  <a:pt x="2040419" y="1130010"/>
                  <a:pt x="2033359" y="1130010"/>
                </a:cubicBezTo>
                <a:cubicBezTo>
                  <a:pt x="2026299" y="1130010"/>
                  <a:pt x="2017472" y="1128245"/>
                  <a:pt x="2006882" y="1124714"/>
                </a:cubicBezTo>
                <a:cubicBezTo>
                  <a:pt x="1996293" y="1121184"/>
                  <a:pt x="1987466" y="1119419"/>
                  <a:pt x="1980407" y="1119419"/>
                </a:cubicBezTo>
                <a:close/>
                <a:moveTo>
                  <a:pt x="1885093" y="1119419"/>
                </a:moveTo>
                <a:lnTo>
                  <a:pt x="1874503" y="1130010"/>
                </a:lnTo>
                <a:cubicBezTo>
                  <a:pt x="1874503" y="1130010"/>
                  <a:pt x="1878032" y="1130010"/>
                  <a:pt x="1885093" y="1130010"/>
                </a:cubicBezTo>
                <a:cubicBezTo>
                  <a:pt x="1892153" y="1130010"/>
                  <a:pt x="1895684" y="1130010"/>
                  <a:pt x="1895684" y="1130010"/>
                </a:cubicBezTo>
                <a:cubicBezTo>
                  <a:pt x="1895684" y="1122950"/>
                  <a:pt x="1892153" y="1119419"/>
                  <a:pt x="1885093" y="1119419"/>
                </a:cubicBezTo>
                <a:close/>
                <a:moveTo>
                  <a:pt x="1085517" y="1119419"/>
                </a:moveTo>
                <a:cubicBezTo>
                  <a:pt x="1092577" y="1119419"/>
                  <a:pt x="1101402" y="1122950"/>
                  <a:pt x="1111993" y="1130010"/>
                </a:cubicBezTo>
                <a:cubicBezTo>
                  <a:pt x="1119053" y="1137070"/>
                  <a:pt x="1126114" y="1140600"/>
                  <a:pt x="1133174" y="1140600"/>
                </a:cubicBezTo>
                <a:lnTo>
                  <a:pt x="1249669" y="1193552"/>
                </a:lnTo>
                <a:cubicBezTo>
                  <a:pt x="1221427" y="1193552"/>
                  <a:pt x="1232018" y="1204143"/>
                  <a:pt x="1281440" y="1225324"/>
                </a:cubicBezTo>
                <a:cubicBezTo>
                  <a:pt x="1309681" y="1232383"/>
                  <a:pt x="1323802" y="1239445"/>
                  <a:pt x="1323802" y="1246504"/>
                </a:cubicBezTo>
                <a:cubicBezTo>
                  <a:pt x="1330861" y="1246504"/>
                  <a:pt x="1337922" y="1246504"/>
                  <a:pt x="1344982" y="1246504"/>
                </a:cubicBezTo>
                <a:cubicBezTo>
                  <a:pt x="1352042" y="1246504"/>
                  <a:pt x="1355573" y="1246504"/>
                  <a:pt x="1355573" y="1246504"/>
                </a:cubicBezTo>
                <a:cubicBezTo>
                  <a:pt x="1355573" y="1246504"/>
                  <a:pt x="1352042" y="1250035"/>
                  <a:pt x="1344982" y="1257095"/>
                </a:cubicBezTo>
                <a:cubicBezTo>
                  <a:pt x="1330861" y="1257095"/>
                  <a:pt x="1320271" y="1253564"/>
                  <a:pt x="1313210" y="1246504"/>
                </a:cubicBezTo>
                <a:lnTo>
                  <a:pt x="1292030" y="1235914"/>
                </a:lnTo>
                <a:cubicBezTo>
                  <a:pt x="1277910" y="1235914"/>
                  <a:pt x="1267319" y="1234149"/>
                  <a:pt x="1260258" y="1230619"/>
                </a:cubicBezTo>
                <a:cubicBezTo>
                  <a:pt x="1253199" y="1227089"/>
                  <a:pt x="1242608" y="1221793"/>
                  <a:pt x="1228487" y="1214733"/>
                </a:cubicBezTo>
                <a:cubicBezTo>
                  <a:pt x="1214367" y="1207673"/>
                  <a:pt x="1203777" y="1200612"/>
                  <a:pt x="1196717" y="1193552"/>
                </a:cubicBezTo>
                <a:cubicBezTo>
                  <a:pt x="1189655" y="1186493"/>
                  <a:pt x="1180832" y="1179431"/>
                  <a:pt x="1170240" y="1172371"/>
                </a:cubicBezTo>
                <a:cubicBezTo>
                  <a:pt x="1159651" y="1165312"/>
                  <a:pt x="1150825" y="1161781"/>
                  <a:pt x="1143765" y="1161781"/>
                </a:cubicBezTo>
                <a:cubicBezTo>
                  <a:pt x="1136703" y="1161781"/>
                  <a:pt x="1126114" y="1158250"/>
                  <a:pt x="1111993" y="1151191"/>
                </a:cubicBezTo>
                <a:lnTo>
                  <a:pt x="1080222" y="1130010"/>
                </a:lnTo>
                <a:cubicBezTo>
                  <a:pt x="1073162" y="1130010"/>
                  <a:pt x="1069631" y="1130010"/>
                  <a:pt x="1069631" y="1130010"/>
                </a:cubicBezTo>
                <a:cubicBezTo>
                  <a:pt x="1073162" y="1122950"/>
                  <a:pt x="1078457" y="1119419"/>
                  <a:pt x="1085517" y="1119419"/>
                </a:cubicBezTo>
                <a:close/>
                <a:moveTo>
                  <a:pt x="921366" y="1119419"/>
                </a:moveTo>
                <a:lnTo>
                  <a:pt x="953137" y="1130010"/>
                </a:lnTo>
                <a:lnTo>
                  <a:pt x="995498" y="1151191"/>
                </a:lnTo>
                <a:cubicBezTo>
                  <a:pt x="1002559" y="1151191"/>
                  <a:pt x="1006089" y="1152956"/>
                  <a:pt x="1006089" y="1156485"/>
                </a:cubicBezTo>
                <a:cubicBezTo>
                  <a:pt x="1006089" y="1160016"/>
                  <a:pt x="1007855" y="1161781"/>
                  <a:pt x="1011384" y="1161781"/>
                </a:cubicBezTo>
                <a:cubicBezTo>
                  <a:pt x="1014913" y="1161781"/>
                  <a:pt x="1020210" y="1165312"/>
                  <a:pt x="1027270" y="1172371"/>
                </a:cubicBezTo>
                <a:cubicBezTo>
                  <a:pt x="1041391" y="1179431"/>
                  <a:pt x="1048450" y="1182962"/>
                  <a:pt x="1048450" y="1182962"/>
                </a:cubicBezTo>
                <a:lnTo>
                  <a:pt x="1037859" y="1182962"/>
                </a:lnTo>
                <a:cubicBezTo>
                  <a:pt x="1037859" y="1182962"/>
                  <a:pt x="1027270" y="1179431"/>
                  <a:pt x="1006089" y="1172371"/>
                </a:cubicBezTo>
                <a:cubicBezTo>
                  <a:pt x="984908" y="1165312"/>
                  <a:pt x="967257" y="1158250"/>
                  <a:pt x="953137" y="1151191"/>
                </a:cubicBezTo>
                <a:lnTo>
                  <a:pt x="931956" y="1140600"/>
                </a:lnTo>
                <a:cubicBezTo>
                  <a:pt x="931956" y="1140600"/>
                  <a:pt x="928426" y="1137070"/>
                  <a:pt x="921366" y="1130010"/>
                </a:cubicBezTo>
                <a:close/>
                <a:moveTo>
                  <a:pt x="3199628" y="1111476"/>
                </a:moveTo>
                <a:cubicBezTo>
                  <a:pt x="3196981" y="1111476"/>
                  <a:pt x="3194774" y="1112360"/>
                  <a:pt x="3193008" y="1114125"/>
                </a:cubicBezTo>
                <a:cubicBezTo>
                  <a:pt x="3189479" y="1117654"/>
                  <a:pt x="3191243" y="1119419"/>
                  <a:pt x="3198303" y="1119419"/>
                </a:cubicBezTo>
                <a:lnTo>
                  <a:pt x="3219485" y="1119419"/>
                </a:lnTo>
                <a:cubicBezTo>
                  <a:pt x="3219485" y="1119419"/>
                  <a:pt x="3215954" y="1117654"/>
                  <a:pt x="3208895" y="1114125"/>
                </a:cubicBezTo>
                <a:cubicBezTo>
                  <a:pt x="3205364" y="1112360"/>
                  <a:pt x="3202276" y="1111476"/>
                  <a:pt x="3199628" y="1111476"/>
                </a:cubicBezTo>
                <a:close/>
                <a:moveTo>
                  <a:pt x="7360336" y="1108829"/>
                </a:moveTo>
                <a:cubicBezTo>
                  <a:pt x="7367396" y="1108829"/>
                  <a:pt x="7370926" y="1110594"/>
                  <a:pt x="7370926" y="1114125"/>
                </a:cubicBezTo>
                <a:cubicBezTo>
                  <a:pt x="7370926" y="1117654"/>
                  <a:pt x="7367396" y="1119419"/>
                  <a:pt x="7360336" y="1119419"/>
                </a:cubicBezTo>
                <a:cubicBezTo>
                  <a:pt x="7360336" y="1112360"/>
                  <a:pt x="7360336" y="1108829"/>
                  <a:pt x="7360336" y="1108829"/>
                </a:cubicBezTo>
                <a:close/>
                <a:moveTo>
                  <a:pt x="5920039" y="1108829"/>
                </a:moveTo>
                <a:cubicBezTo>
                  <a:pt x="5920039" y="1115889"/>
                  <a:pt x="5920039" y="1119419"/>
                  <a:pt x="5920039" y="1119419"/>
                </a:cubicBezTo>
                <a:cubicBezTo>
                  <a:pt x="5920039" y="1119419"/>
                  <a:pt x="5923568" y="1119419"/>
                  <a:pt x="5930630" y="1119419"/>
                </a:cubicBezTo>
                <a:lnTo>
                  <a:pt x="5930630" y="1108829"/>
                </a:lnTo>
                <a:close/>
                <a:moveTo>
                  <a:pt x="2155149" y="1108829"/>
                </a:moveTo>
                <a:cubicBezTo>
                  <a:pt x="2151618" y="1108829"/>
                  <a:pt x="2149853" y="1112360"/>
                  <a:pt x="2149853" y="1119419"/>
                </a:cubicBezTo>
                <a:lnTo>
                  <a:pt x="2160443" y="1119419"/>
                </a:lnTo>
                <a:lnTo>
                  <a:pt x="2171034" y="1119419"/>
                </a:lnTo>
                <a:cubicBezTo>
                  <a:pt x="2163974" y="1112360"/>
                  <a:pt x="2158678" y="1108829"/>
                  <a:pt x="2155149" y="1108829"/>
                </a:cubicBezTo>
                <a:close/>
                <a:moveTo>
                  <a:pt x="5896211" y="1103535"/>
                </a:moveTo>
                <a:cubicBezTo>
                  <a:pt x="5894446" y="1103535"/>
                  <a:pt x="5891799" y="1105300"/>
                  <a:pt x="5888268" y="1108829"/>
                </a:cubicBezTo>
                <a:lnTo>
                  <a:pt x="5898860" y="1108829"/>
                </a:lnTo>
                <a:cubicBezTo>
                  <a:pt x="5898860" y="1105300"/>
                  <a:pt x="5897976" y="1103535"/>
                  <a:pt x="5896211" y="1103535"/>
                </a:cubicBezTo>
                <a:close/>
                <a:moveTo>
                  <a:pt x="8345244" y="1098239"/>
                </a:moveTo>
                <a:cubicBezTo>
                  <a:pt x="8352305" y="1098239"/>
                  <a:pt x="8359364" y="1100004"/>
                  <a:pt x="8366425" y="1103533"/>
                </a:cubicBezTo>
                <a:cubicBezTo>
                  <a:pt x="8373486" y="1107064"/>
                  <a:pt x="8377016" y="1108829"/>
                  <a:pt x="8377016" y="1108829"/>
                </a:cubicBezTo>
                <a:close/>
                <a:moveTo>
                  <a:pt x="7286203" y="1098239"/>
                </a:moveTo>
                <a:lnTo>
                  <a:pt x="7275612" y="1108829"/>
                </a:lnTo>
                <a:lnTo>
                  <a:pt x="7296793" y="1108829"/>
                </a:lnTo>
                <a:cubicBezTo>
                  <a:pt x="7296793" y="1108829"/>
                  <a:pt x="7295028" y="1107064"/>
                  <a:pt x="7291498" y="1103533"/>
                </a:cubicBezTo>
                <a:cubicBezTo>
                  <a:pt x="7287968" y="1100004"/>
                  <a:pt x="7286203" y="1098239"/>
                  <a:pt x="7286203" y="1098239"/>
                </a:cubicBezTo>
                <a:close/>
                <a:moveTo>
                  <a:pt x="6375428" y="1098239"/>
                </a:moveTo>
                <a:lnTo>
                  <a:pt x="6375428" y="1108829"/>
                </a:lnTo>
                <a:cubicBezTo>
                  <a:pt x="6375428" y="1115889"/>
                  <a:pt x="6373662" y="1119419"/>
                  <a:pt x="6370132" y="1119419"/>
                </a:cubicBezTo>
                <a:cubicBezTo>
                  <a:pt x="6366602" y="1119419"/>
                  <a:pt x="6364836" y="1115889"/>
                  <a:pt x="6364836" y="1108829"/>
                </a:cubicBezTo>
                <a:cubicBezTo>
                  <a:pt x="6364836" y="1101769"/>
                  <a:pt x="6368367" y="1098239"/>
                  <a:pt x="6375428" y="1098239"/>
                </a:cubicBezTo>
                <a:close/>
                <a:moveTo>
                  <a:pt x="6343656" y="1098239"/>
                </a:moveTo>
                <a:cubicBezTo>
                  <a:pt x="6350717" y="1098239"/>
                  <a:pt x="6354246" y="1098239"/>
                  <a:pt x="6354246" y="1098239"/>
                </a:cubicBezTo>
                <a:lnTo>
                  <a:pt x="6333066" y="1108829"/>
                </a:lnTo>
                <a:cubicBezTo>
                  <a:pt x="6333066" y="1108829"/>
                  <a:pt x="6333066" y="1107064"/>
                  <a:pt x="6333066" y="1103533"/>
                </a:cubicBezTo>
                <a:cubicBezTo>
                  <a:pt x="6333066" y="1100004"/>
                  <a:pt x="6336595" y="1098239"/>
                  <a:pt x="6343656" y="1098239"/>
                </a:cubicBezTo>
                <a:close/>
                <a:moveTo>
                  <a:pt x="3145351" y="1098239"/>
                </a:moveTo>
                <a:lnTo>
                  <a:pt x="3155942" y="1108829"/>
                </a:lnTo>
                <a:lnTo>
                  <a:pt x="3166533" y="1108829"/>
                </a:lnTo>
                <a:cubicBezTo>
                  <a:pt x="3166533" y="1101769"/>
                  <a:pt x="3163002" y="1098239"/>
                  <a:pt x="3155942" y="1098239"/>
                </a:cubicBezTo>
                <a:cubicBezTo>
                  <a:pt x="3148882" y="1098239"/>
                  <a:pt x="3145351" y="1098239"/>
                  <a:pt x="3145351" y="1098239"/>
                </a:cubicBezTo>
                <a:close/>
                <a:moveTo>
                  <a:pt x="2171034" y="1098239"/>
                </a:moveTo>
                <a:lnTo>
                  <a:pt x="2192215" y="1119419"/>
                </a:lnTo>
                <a:lnTo>
                  <a:pt x="2223986" y="1119419"/>
                </a:lnTo>
                <a:lnTo>
                  <a:pt x="2213396" y="1108829"/>
                </a:lnTo>
                <a:lnTo>
                  <a:pt x="2192215" y="1108829"/>
                </a:lnTo>
                <a:close/>
                <a:moveTo>
                  <a:pt x="1535610" y="1098239"/>
                </a:moveTo>
                <a:lnTo>
                  <a:pt x="1535610" y="1108829"/>
                </a:lnTo>
                <a:lnTo>
                  <a:pt x="1546200" y="1119419"/>
                </a:lnTo>
                <a:close/>
                <a:moveTo>
                  <a:pt x="1895684" y="1087648"/>
                </a:moveTo>
                <a:cubicBezTo>
                  <a:pt x="1888623" y="1087648"/>
                  <a:pt x="1885093" y="1089413"/>
                  <a:pt x="1885093" y="1092944"/>
                </a:cubicBezTo>
                <a:cubicBezTo>
                  <a:pt x="1885093" y="1096474"/>
                  <a:pt x="1888623" y="1098239"/>
                  <a:pt x="1895684" y="1098239"/>
                </a:cubicBezTo>
                <a:close/>
                <a:moveTo>
                  <a:pt x="7328564" y="1077058"/>
                </a:moveTo>
                <a:lnTo>
                  <a:pt x="7328564" y="1108829"/>
                </a:lnTo>
                <a:lnTo>
                  <a:pt x="7328564" y="1119419"/>
                </a:lnTo>
                <a:cubicBezTo>
                  <a:pt x="7328564" y="1126479"/>
                  <a:pt x="7342684" y="1130010"/>
                  <a:pt x="7370926" y="1130010"/>
                </a:cubicBezTo>
                <a:cubicBezTo>
                  <a:pt x="7377986" y="1130010"/>
                  <a:pt x="7385047" y="1130010"/>
                  <a:pt x="7392107" y="1130010"/>
                </a:cubicBezTo>
                <a:cubicBezTo>
                  <a:pt x="7399168" y="1130010"/>
                  <a:pt x="7406226" y="1130010"/>
                  <a:pt x="7413288" y="1130010"/>
                </a:cubicBezTo>
                <a:cubicBezTo>
                  <a:pt x="7427408" y="1130010"/>
                  <a:pt x="7434468" y="1130010"/>
                  <a:pt x="7434468" y="1130010"/>
                </a:cubicBezTo>
                <a:lnTo>
                  <a:pt x="7423878" y="1119419"/>
                </a:lnTo>
                <a:lnTo>
                  <a:pt x="7413288" y="1119419"/>
                </a:lnTo>
                <a:lnTo>
                  <a:pt x="7402697" y="1119419"/>
                </a:lnTo>
                <a:cubicBezTo>
                  <a:pt x="7402697" y="1112360"/>
                  <a:pt x="7397403" y="1108829"/>
                  <a:pt x="7386812" y="1108829"/>
                </a:cubicBezTo>
                <a:cubicBezTo>
                  <a:pt x="7376222" y="1108829"/>
                  <a:pt x="7369160" y="1105298"/>
                  <a:pt x="7365630" y="1098239"/>
                </a:cubicBezTo>
                <a:cubicBezTo>
                  <a:pt x="7362101" y="1091179"/>
                  <a:pt x="7356806" y="1089413"/>
                  <a:pt x="7349745" y="1092944"/>
                </a:cubicBezTo>
                <a:cubicBezTo>
                  <a:pt x="7342684" y="1096474"/>
                  <a:pt x="7339155" y="1094708"/>
                  <a:pt x="7339155" y="1087648"/>
                </a:cubicBezTo>
                <a:cubicBezTo>
                  <a:pt x="7339155" y="1087648"/>
                  <a:pt x="7337389" y="1085883"/>
                  <a:pt x="7333860" y="1082354"/>
                </a:cubicBezTo>
                <a:cubicBezTo>
                  <a:pt x="7330330" y="1078823"/>
                  <a:pt x="7328564" y="1077058"/>
                  <a:pt x="7328564" y="1077058"/>
                </a:cubicBezTo>
                <a:close/>
                <a:moveTo>
                  <a:pt x="2223986" y="1077058"/>
                </a:moveTo>
                <a:lnTo>
                  <a:pt x="2234577" y="1077058"/>
                </a:lnTo>
                <a:lnTo>
                  <a:pt x="2234577" y="1087648"/>
                </a:lnTo>
                <a:cubicBezTo>
                  <a:pt x="2227517" y="1087648"/>
                  <a:pt x="2223986" y="1084118"/>
                  <a:pt x="2223986" y="1077058"/>
                </a:cubicBezTo>
                <a:close/>
                <a:moveTo>
                  <a:pt x="1842731" y="1077058"/>
                </a:moveTo>
                <a:cubicBezTo>
                  <a:pt x="1842731" y="1077058"/>
                  <a:pt x="1844498" y="1078823"/>
                  <a:pt x="1848026" y="1082354"/>
                </a:cubicBezTo>
                <a:cubicBezTo>
                  <a:pt x="1851558" y="1085883"/>
                  <a:pt x="1853322" y="1085883"/>
                  <a:pt x="1853322" y="1082354"/>
                </a:cubicBezTo>
                <a:cubicBezTo>
                  <a:pt x="1853322" y="1078823"/>
                  <a:pt x="1853322" y="1077058"/>
                  <a:pt x="1853322" y="1077058"/>
                </a:cubicBezTo>
                <a:close/>
                <a:moveTo>
                  <a:pt x="942546" y="1077058"/>
                </a:moveTo>
                <a:cubicBezTo>
                  <a:pt x="949607" y="1077058"/>
                  <a:pt x="960197" y="1080588"/>
                  <a:pt x="974318" y="1087648"/>
                </a:cubicBezTo>
                <a:cubicBezTo>
                  <a:pt x="981378" y="1094708"/>
                  <a:pt x="986674" y="1100004"/>
                  <a:pt x="990203" y="1103533"/>
                </a:cubicBezTo>
                <a:cubicBezTo>
                  <a:pt x="993734" y="1107064"/>
                  <a:pt x="995498" y="1108829"/>
                  <a:pt x="995498" y="1108829"/>
                </a:cubicBezTo>
                <a:lnTo>
                  <a:pt x="963726" y="1108829"/>
                </a:lnTo>
                <a:cubicBezTo>
                  <a:pt x="956667" y="1108829"/>
                  <a:pt x="949607" y="1107064"/>
                  <a:pt x="942546" y="1103533"/>
                </a:cubicBezTo>
                <a:cubicBezTo>
                  <a:pt x="935486" y="1100004"/>
                  <a:pt x="931956" y="1096474"/>
                  <a:pt x="931956" y="1092944"/>
                </a:cubicBezTo>
                <a:cubicBezTo>
                  <a:pt x="931956" y="1089413"/>
                  <a:pt x="931956" y="1087648"/>
                  <a:pt x="931956" y="1087648"/>
                </a:cubicBezTo>
                <a:close/>
                <a:moveTo>
                  <a:pt x="8302883" y="1066467"/>
                </a:moveTo>
                <a:lnTo>
                  <a:pt x="8313473" y="1087648"/>
                </a:lnTo>
                <a:lnTo>
                  <a:pt x="8292291" y="1087648"/>
                </a:lnTo>
                <a:cubicBezTo>
                  <a:pt x="8285231" y="1080588"/>
                  <a:pt x="8283468" y="1075293"/>
                  <a:pt x="8286997" y="1071762"/>
                </a:cubicBezTo>
                <a:cubicBezTo>
                  <a:pt x="8290527" y="1068232"/>
                  <a:pt x="8295821" y="1066467"/>
                  <a:pt x="8302883" y="1066467"/>
                </a:cubicBezTo>
                <a:close/>
                <a:moveTo>
                  <a:pt x="7974579" y="1066467"/>
                </a:moveTo>
                <a:cubicBezTo>
                  <a:pt x="7967519" y="1066467"/>
                  <a:pt x="7963990" y="1069998"/>
                  <a:pt x="7963990" y="1077058"/>
                </a:cubicBezTo>
                <a:lnTo>
                  <a:pt x="8016942" y="1098239"/>
                </a:lnTo>
                <a:cubicBezTo>
                  <a:pt x="8024002" y="1098239"/>
                  <a:pt x="8025767" y="1096474"/>
                  <a:pt x="8022237" y="1092944"/>
                </a:cubicBezTo>
                <a:cubicBezTo>
                  <a:pt x="8018706" y="1089413"/>
                  <a:pt x="8011646" y="1085883"/>
                  <a:pt x="8001056" y="1082354"/>
                </a:cubicBezTo>
                <a:cubicBezTo>
                  <a:pt x="7990465" y="1078823"/>
                  <a:pt x="7985171" y="1075293"/>
                  <a:pt x="7985171" y="1071762"/>
                </a:cubicBezTo>
                <a:cubicBezTo>
                  <a:pt x="7985171" y="1068232"/>
                  <a:pt x="7981640" y="1066467"/>
                  <a:pt x="7974579" y="1066467"/>
                </a:cubicBezTo>
                <a:close/>
                <a:moveTo>
                  <a:pt x="7932219" y="1066467"/>
                </a:moveTo>
                <a:lnTo>
                  <a:pt x="7942808" y="1077058"/>
                </a:lnTo>
                <a:cubicBezTo>
                  <a:pt x="7949869" y="1077058"/>
                  <a:pt x="7953398" y="1077058"/>
                  <a:pt x="7953398" y="1077058"/>
                </a:cubicBezTo>
                <a:cubicBezTo>
                  <a:pt x="7953398" y="1077058"/>
                  <a:pt x="7949869" y="1073527"/>
                  <a:pt x="7942808" y="1066467"/>
                </a:cubicBezTo>
                <a:close/>
                <a:moveTo>
                  <a:pt x="6153028" y="1066467"/>
                </a:moveTo>
                <a:lnTo>
                  <a:pt x="6184800" y="1077058"/>
                </a:lnTo>
                <a:lnTo>
                  <a:pt x="6195390" y="1077058"/>
                </a:lnTo>
                <a:lnTo>
                  <a:pt x="6205980" y="1087648"/>
                </a:lnTo>
                <a:cubicBezTo>
                  <a:pt x="6213042" y="1094708"/>
                  <a:pt x="6218336" y="1100004"/>
                  <a:pt x="6221866" y="1103533"/>
                </a:cubicBezTo>
                <a:cubicBezTo>
                  <a:pt x="6225396" y="1107064"/>
                  <a:pt x="6237752" y="1108829"/>
                  <a:pt x="6258932" y="1108829"/>
                </a:cubicBezTo>
                <a:cubicBezTo>
                  <a:pt x="6265994" y="1108829"/>
                  <a:pt x="6273053" y="1108829"/>
                  <a:pt x="6280114" y="1108829"/>
                </a:cubicBezTo>
                <a:cubicBezTo>
                  <a:pt x="6287174" y="1108829"/>
                  <a:pt x="6290704" y="1108829"/>
                  <a:pt x="6290704" y="1108829"/>
                </a:cubicBezTo>
                <a:cubicBezTo>
                  <a:pt x="6297765" y="1115889"/>
                  <a:pt x="6301294" y="1117654"/>
                  <a:pt x="6301294" y="1114125"/>
                </a:cubicBezTo>
                <a:cubicBezTo>
                  <a:pt x="6301294" y="1110594"/>
                  <a:pt x="6308354" y="1112360"/>
                  <a:pt x="6322476" y="1119419"/>
                </a:cubicBezTo>
                <a:cubicBezTo>
                  <a:pt x="6329536" y="1119419"/>
                  <a:pt x="6338361" y="1121184"/>
                  <a:pt x="6348950" y="1124714"/>
                </a:cubicBezTo>
                <a:cubicBezTo>
                  <a:pt x="6359542" y="1128245"/>
                  <a:pt x="6368367" y="1130010"/>
                  <a:pt x="6375428" y="1130010"/>
                </a:cubicBezTo>
                <a:lnTo>
                  <a:pt x="6386018" y="1130010"/>
                </a:lnTo>
                <a:cubicBezTo>
                  <a:pt x="6378957" y="1122950"/>
                  <a:pt x="6386018" y="1119419"/>
                  <a:pt x="6407198" y="1119419"/>
                </a:cubicBezTo>
                <a:lnTo>
                  <a:pt x="6428380" y="1119419"/>
                </a:lnTo>
                <a:cubicBezTo>
                  <a:pt x="6428380" y="1112360"/>
                  <a:pt x="6424850" y="1108829"/>
                  <a:pt x="6417788" y="1108829"/>
                </a:cubicBezTo>
                <a:cubicBezTo>
                  <a:pt x="6410728" y="1108829"/>
                  <a:pt x="6407198" y="1108829"/>
                  <a:pt x="6407198" y="1108829"/>
                </a:cubicBezTo>
                <a:cubicBezTo>
                  <a:pt x="6400138" y="1108829"/>
                  <a:pt x="6393079" y="1105298"/>
                  <a:pt x="6386018" y="1098239"/>
                </a:cubicBezTo>
                <a:lnTo>
                  <a:pt x="6375428" y="1098239"/>
                </a:lnTo>
                <a:lnTo>
                  <a:pt x="6370132" y="1098239"/>
                </a:lnTo>
                <a:cubicBezTo>
                  <a:pt x="6366602" y="1098239"/>
                  <a:pt x="6364836" y="1098239"/>
                  <a:pt x="6364836" y="1098239"/>
                </a:cubicBezTo>
                <a:cubicBezTo>
                  <a:pt x="6357776" y="1098239"/>
                  <a:pt x="6354246" y="1096474"/>
                  <a:pt x="6354246" y="1092944"/>
                </a:cubicBezTo>
                <a:cubicBezTo>
                  <a:pt x="6354246" y="1089413"/>
                  <a:pt x="6347186" y="1087648"/>
                  <a:pt x="6333066" y="1087648"/>
                </a:cubicBezTo>
                <a:cubicBezTo>
                  <a:pt x="6318946" y="1087648"/>
                  <a:pt x="6311884" y="1089413"/>
                  <a:pt x="6311884" y="1092944"/>
                </a:cubicBezTo>
                <a:cubicBezTo>
                  <a:pt x="6311884" y="1096474"/>
                  <a:pt x="6310120" y="1098239"/>
                  <a:pt x="6306590" y="1098239"/>
                </a:cubicBezTo>
                <a:cubicBezTo>
                  <a:pt x="6303060" y="1098239"/>
                  <a:pt x="6301294" y="1094708"/>
                  <a:pt x="6301294" y="1087648"/>
                </a:cubicBezTo>
                <a:cubicBezTo>
                  <a:pt x="6287174" y="1094708"/>
                  <a:pt x="6265994" y="1094708"/>
                  <a:pt x="6237752" y="1087648"/>
                </a:cubicBezTo>
                <a:cubicBezTo>
                  <a:pt x="6223632" y="1080588"/>
                  <a:pt x="6214805" y="1078823"/>
                  <a:pt x="6211276" y="1082354"/>
                </a:cubicBezTo>
                <a:cubicBezTo>
                  <a:pt x="6207746" y="1085883"/>
                  <a:pt x="6204216" y="1084118"/>
                  <a:pt x="6200686" y="1077058"/>
                </a:cubicBezTo>
                <a:cubicBezTo>
                  <a:pt x="6197156" y="1069998"/>
                  <a:pt x="6188330" y="1066467"/>
                  <a:pt x="6174209" y="1066467"/>
                </a:cubicBezTo>
                <a:cubicBezTo>
                  <a:pt x="6160090" y="1066467"/>
                  <a:pt x="6153028" y="1066467"/>
                  <a:pt x="6153028" y="1066467"/>
                </a:cubicBezTo>
                <a:close/>
                <a:moveTo>
                  <a:pt x="2337833" y="1061173"/>
                </a:moveTo>
                <a:cubicBezTo>
                  <a:pt x="2336068" y="1061173"/>
                  <a:pt x="2333420" y="1062937"/>
                  <a:pt x="2329890" y="1066467"/>
                </a:cubicBezTo>
                <a:lnTo>
                  <a:pt x="2340481" y="1066467"/>
                </a:lnTo>
                <a:cubicBezTo>
                  <a:pt x="2340481" y="1062937"/>
                  <a:pt x="2339598" y="1061173"/>
                  <a:pt x="2337833" y="1061173"/>
                </a:cubicBezTo>
                <a:close/>
                <a:moveTo>
                  <a:pt x="8324064" y="1055877"/>
                </a:moveTo>
                <a:cubicBezTo>
                  <a:pt x="8359364" y="1055877"/>
                  <a:pt x="8377016" y="1062937"/>
                  <a:pt x="8377016" y="1077058"/>
                </a:cubicBezTo>
                <a:lnTo>
                  <a:pt x="8366425" y="1066467"/>
                </a:lnTo>
                <a:cubicBezTo>
                  <a:pt x="8359364" y="1066467"/>
                  <a:pt x="8348773" y="1066467"/>
                  <a:pt x="8334654" y="1066467"/>
                </a:cubicBezTo>
                <a:close/>
                <a:moveTo>
                  <a:pt x="8186387" y="1055877"/>
                </a:moveTo>
                <a:cubicBezTo>
                  <a:pt x="8193449" y="1055877"/>
                  <a:pt x="8200508" y="1055877"/>
                  <a:pt x="8207569" y="1055877"/>
                </a:cubicBezTo>
                <a:lnTo>
                  <a:pt x="8239339" y="1066467"/>
                </a:lnTo>
                <a:cubicBezTo>
                  <a:pt x="8239339" y="1073527"/>
                  <a:pt x="8228750" y="1073527"/>
                  <a:pt x="8207569" y="1066467"/>
                </a:cubicBezTo>
                <a:close/>
                <a:moveTo>
                  <a:pt x="1747418" y="1055877"/>
                </a:moveTo>
                <a:cubicBezTo>
                  <a:pt x="1754477" y="1062937"/>
                  <a:pt x="1765068" y="1066467"/>
                  <a:pt x="1779189" y="1066467"/>
                </a:cubicBezTo>
                <a:cubicBezTo>
                  <a:pt x="1793309" y="1066467"/>
                  <a:pt x="1803900" y="1069998"/>
                  <a:pt x="1810960" y="1077058"/>
                </a:cubicBezTo>
                <a:lnTo>
                  <a:pt x="1832141" y="1087648"/>
                </a:lnTo>
                <a:cubicBezTo>
                  <a:pt x="1825080" y="1066467"/>
                  <a:pt x="1814491" y="1055877"/>
                  <a:pt x="1800370" y="1055877"/>
                </a:cubicBezTo>
                <a:cubicBezTo>
                  <a:pt x="1786249" y="1062937"/>
                  <a:pt x="1779189" y="1062937"/>
                  <a:pt x="1779189" y="1055877"/>
                </a:cubicBezTo>
                <a:cubicBezTo>
                  <a:pt x="1779189" y="1055877"/>
                  <a:pt x="1777423" y="1055877"/>
                  <a:pt x="1773893" y="1055877"/>
                </a:cubicBezTo>
                <a:cubicBezTo>
                  <a:pt x="1770364" y="1055877"/>
                  <a:pt x="1765068" y="1055877"/>
                  <a:pt x="1758008" y="1055877"/>
                </a:cubicBezTo>
                <a:close/>
                <a:moveTo>
                  <a:pt x="7495894" y="1053759"/>
                </a:moveTo>
                <a:lnTo>
                  <a:pt x="7508601" y="1055877"/>
                </a:lnTo>
                <a:lnTo>
                  <a:pt x="7498011" y="1055877"/>
                </a:lnTo>
                <a:close/>
                <a:moveTo>
                  <a:pt x="7487420" y="1045287"/>
                </a:moveTo>
                <a:lnTo>
                  <a:pt x="7495894" y="1053759"/>
                </a:lnTo>
                <a:lnTo>
                  <a:pt x="7492716" y="1053230"/>
                </a:lnTo>
                <a:cubicBezTo>
                  <a:pt x="7489186" y="1051465"/>
                  <a:pt x="7487420" y="1048817"/>
                  <a:pt x="7487420" y="1045287"/>
                </a:cubicBezTo>
                <a:close/>
                <a:moveTo>
                  <a:pt x="7445059" y="1045287"/>
                </a:moveTo>
                <a:cubicBezTo>
                  <a:pt x="7445059" y="1045287"/>
                  <a:pt x="7445059" y="1048817"/>
                  <a:pt x="7445059" y="1055877"/>
                </a:cubicBezTo>
                <a:cubicBezTo>
                  <a:pt x="7452120" y="1055877"/>
                  <a:pt x="7455649" y="1055877"/>
                  <a:pt x="7455649" y="1055877"/>
                </a:cubicBezTo>
                <a:lnTo>
                  <a:pt x="7466240" y="1055877"/>
                </a:lnTo>
                <a:cubicBezTo>
                  <a:pt x="7466240" y="1048817"/>
                  <a:pt x="7464474" y="1045287"/>
                  <a:pt x="7460944" y="1045287"/>
                </a:cubicBezTo>
                <a:cubicBezTo>
                  <a:pt x="7457415" y="1045287"/>
                  <a:pt x="7453884" y="1045287"/>
                  <a:pt x="7450355" y="1045287"/>
                </a:cubicBezTo>
                <a:cubicBezTo>
                  <a:pt x="7446824" y="1045287"/>
                  <a:pt x="7445059" y="1045287"/>
                  <a:pt x="7445059" y="1045287"/>
                </a:cubicBezTo>
                <a:close/>
                <a:moveTo>
                  <a:pt x="6227161" y="1045287"/>
                </a:moveTo>
                <a:cubicBezTo>
                  <a:pt x="6220101" y="1045287"/>
                  <a:pt x="6216572" y="1048817"/>
                  <a:pt x="6216572" y="1055877"/>
                </a:cubicBezTo>
                <a:cubicBezTo>
                  <a:pt x="6216572" y="1055877"/>
                  <a:pt x="6220101" y="1055877"/>
                  <a:pt x="6227161" y="1055877"/>
                </a:cubicBezTo>
                <a:close/>
                <a:moveTo>
                  <a:pt x="8790041" y="1034696"/>
                </a:moveTo>
                <a:lnTo>
                  <a:pt x="8811222" y="1045287"/>
                </a:lnTo>
                <a:lnTo>
                  <a:pt x="8800632" y="1045287"/>
                </a:lnTo>
                <a:cubicBezTo>
                  <a:pt x="8793570" y="1038227"/>
                  <a:pt x="8790041" y="1034696"/>
                  <a:pt x="8790041" y="1034696"/>
                </a:cubicBezTo>
                <a:close/>
                <a:moveTo>
                  <a:pt x="8249931" y="1034696"/>
                </a:moveTo>
                <a:cubicBezTo>
                  <a:pt x="8256991" y="1034696"/>
                  <a:pt x="8260521" y="1038227"/>
                  <a:pt x="8260521" y="1045287"/>
                </a:cubicBezTo>
                <a:lnTo>
                  <a:pt x="8249931" y="1045287"/>
                </a:lnTo>
                <a:cubicBezTo>
                  <a:pt x="8242869" y="1038227"/>
                  <a:pt x="8242869" y="1034696"/>
                  <a:pt x="8249931" y="1034696"/>
                </a:cubicBezTo>
                <a:close/>
                <a:moveTo>
                  <a:pt x="2181625" y="1034696"/>
                </a:moveTo>
                <a:cubicBezTo>
                  <a:pt x="2188685" y="1034696"/>
                  <a:pt x="2192215" y="1036461"/>
                  <a:pt x="2192215" y="1039992"/>
                </a:cubicBezTo>
                <a:cubicBezTo>
                  <a:pt x="2192215" y="1043522"/>
                  <a:pt x="2188685" y="1045287"/>
                  <a:pt x="2181625" y="1045287"/>
                </a:cubicBezTo>
                <a:lnTo>
                  <a:pt x="2192215" y="1066467"/>
                </a:lnTo>
                <a:lnTo>
                  <a:pt x="2213396" y="1077058"/>
                </a:lnTo>
                <a:cubicBezTo>
                  <a:pt x="2213396" y="1084118"/>
                  <a:pt x="2216926" y="1089413"/>
                  <a:pt x="2223986" y="1092944"/>
                </a:cubicBezTo>
                <a:cubicBezTo>
                  <a:pt x="2231046" y="1096474"/>
                  <a:pt x="2241637" y="1098239"/>
                  <a:pt x="2255757" y="1098239"/>
                </a:cubicBezTo>
                <a:cubicBezTo>
                  <a:pt x="2262817" y="1098239"/>
                  <a:pt x="2268114" y="1100004"/>
                  <a:pt x="2271642" y="1103533"/>
                </a:cubicBezTo>
                <a:cubicBezTo>
                  <a:pt x="2275172" y="1107064"/>
                  <a:pt x="2280468" y="1108829"/>
                  <a:pt x="2287529" y="1108829"/>
                </a:cubicBezTo>
                <a:lnTo>
                  <a:pt x="2298119" y="1108829"/>
                </a:lnTo>
                <a:cubicBezTo>
                  <a:pt x="2305179" y="1101769"/>
                  <a:pt x="2310474" y="1100004"/>
                  <a:pt x="2314005" y="1103533"/>
                </a:cubicBezTo>
                <a:cubicBezTo>
                  <a:pt x="2317535" y="1107064"/>
                  <a:pt x="2324594" y="1108829"/>
                  <a:pt x="2335186" y="1108829"/>
                </a:cubicBezTo>
                <a:cubicBezTo>
                  <a:pt x="2345776" y="1108829"/>
                  <a:pt x="2351071" y="1108829"/>
                  <a:pt x="2351071" y="1108829"/>
                </a:cubicBezTo>
                <a:lnTo>
                  <a:pt x="2340481" y="1119419"/>
                </a:lnTo>
                <a:lnTo>
                  <a:pt x="2329890" y="1130010"/>
                </a:lnTo>
                <a:cubicBezTo>
                  <a:pt x="2336950" y="1130010"/>
                  <a:pt x="2340481" y="1133541"/>
                  <a:pt x="2340481" y="1140600"/>
                </a:cubicBezTo>
                <a:cubicBezTo>
                  <a:pt x="2340481" y="1147660"/>
                  <a:pt x="2347541" y="1154721"/>
                  <a:pt x="2361662" y="1161781"/>
                </a:cubicBezTo>
                <a:cubicBezTo>
                  <a:pt x="2347541" y="1161781"/>
                  <a:pt x="2340481" y="1163546"/>
                  <a:pt x="2340481" y="1167077"/>
                </a:cubicBezTo>
                <a:cubicBezTo>
                  <a:pt x="2340481" y="1170606"/>
                  <a:pt x="2347541" y="1172371"/>
                  <a:pt x="2361662" y="1172371"/>
                </a:cubicBezTo>
                <a:cubicBezTo>
                  <a:pt x="2361662" y="1179431"/>
                  <a:pt x="2365192" y="1182962"/>
                  <a:pt x="2372252" y="1182962"/>
                </a:cubicBezTo>
                <a:cubicBezTo>
                  <a:pt x="2372252" y="1182962"/>
                  <a:pt x="2375782" y="1184727"/>
                  <a:pt x="2382842" y="1188258"/>
                </a:cubicBezTo>
                <a:cubicBezTo>
                  <a:pt x="2389902" y="1191787"/>
                  <a:pt x="2400493" y="1193552"/>
                  <a:pt x="2414614" y="1193552"/>
                </a:cubicBezTo>
                <a:cubicBezTo>
                  <a:pt x="2421673" y="1193552"/>
                  <a:pt x="2428734" y="1195317"/>
                  <a:pt x="2435794" y="1198848"/>
                </a:cubicBezTo>
                <a:cubicBezTo>
                  <a:pt x="2442854" y="1202378"/>
                  <a:pt x="2449915" y="1204143"/>
                  <a:pt x="2456975" y="1204143"/>
                </a:cubicBezTo>
                <a:cubicBezTo>
                  <a:pt x="2464034" y="1225324"/>
                  <a:pt x="2474625" y="1228854"/>
                  <a:pt x="2488746" y="1214733"/>
                </a:cubicBezTo>
                <a:cubicBezTo>
                  <a:pt x="2495806" y="1214733"/>
                  <a:pt x="2501103" y="1216498"/>
                  <a:pt x="2504632" y="1220029"/>
                </a:cubicBezTo>
                <a:cubicBezTo>
                  <a:pt x="2508162" y="1223558"/>
                  <a:pt x="2513458" y="1221793"/>
                  <a:pt x="2520518" y="1214733"/>
                </a:cubicBezTo>
                <a:cubicBezTo>
                  <a:pt x="2527577" y="1214733"/>
                  <a:pt x="2532874" y="1216498"/>
                  <a:pt x="2536402" y="1220029"/>
                </a:cubicBezTo>
                <a:cubicBezTo>
                  <a:pt x="2539934" y="1223558"/>
                  <a:pt x="2541698" y="1225324"/>
                  <a:pt x="2541698" y="1225324"/>
                </a:cubicBezTo>
                <a:cubicBezTo>
                  <a:pt x="2555819" y="1232383"/>
                  <a:pt x="2566410" y="1235914"/>
                  <a:pt x="2573470" y="1235914"/>
                </a:cubicBezTo>
                <a:lnTo>
                  <a:pt x="2573470" y="1225324"/>
                </a:lnTo>
                <a:cubicBezTo>
                  <a:pt x="2566410" y="1225324"/>
                  <a:pt x="2548758" y="1220029"/>
                  <a:pt x="2520518" y="1209437"/>
                </a:cubicBezTo>
                <a:cubicBezTo>
                  <a:pt x="2492277" y="1198848"/>
                  <a:pt x="2474625" y="1190022"/>
                  <a:pt x="2467566" y="1182962"/>
                </a:cubicBezTo>
                <a:lnTo>
                  <a:pt x="2456975" y="1182962"/>
                </a:lnTo>
                <a:cubicBezTo>
                  <a:pt x="2456975" y="1190022"/>
                  <a:pt x="2446385" y="1190022"/>
                  <a:pt x="2425203" y="1182962"/>
                </a:cubicBezTo>
                <a:cubicBezTo>
                  <a:pt x="2425203" y="1182962"/>
                  <a:pt x="2421673" y="1181197"/>
                  <a:pt x="2414614" y="1177666"/>
                </a:cubicBezTo>
                <a:cubicBezTo>
                  <a:pt x="2407554" y="1174137"/>
                  <a:pt x="2404023" y="1172371"/>
                  <a:pt x="2404023" y="1172371"/>
                </a:cubicBezTo>
                <a:cubicBezTo>
                  <a:pt x="2404023" y="1172371"/>
                  <a:pt x="2400493" y="1170606"/>
                  <a:pt x="2393433" y="1167077"/>
                </a:cubicBezTo>
                <a:cubicBezTo>
                  <a:pt x="2386373" y="1163546"/>
                  <a:pt x="2382842" y="1158250"/>
                  <a:pt x="2382842" y="1151191"/>
                </a:cubicBezTo>
                <a:lnTo>
                  <a:pt x="2382842" y="1140600"/>
                </a:lnTo>
                <a:cubicBezTo>
                  <a:pt x="2396963" y="1140600"/>
                  <a:pt x="2411084" y="1144131"/>
                  <a:pt x="2425203" y="1151191"/>
                </a:cubicBezTo>
                <a:cubicBezTo>
                  <a:pt x="2460505" y="1158250"/>
                  <a:pt x="2488746" y="1168841"/>
                  <a:pt x="2509927" y="1182962"/>
                </a:cubicBezTo>
                <a:cubicBezTo>
                  <a:pt x="2516988" y="1190022"/>
                  <a:pt x="2525813" y="1193552"/>
                  <a:pt x="2536402" y="1193552"/>
                </a:cubicBezTo>
                <a:cubicBezTo>
                  <a:pt x="2546995" y="1193552"/>
                  <a:pt x="2555819" y="1193552"/>
                  <a:pt x="2562879" y="1193552"/>
                </a:cubicBezTo>
                <a:lnTo>
                  <a:pt x="2573470" y="1193552"/>
                </a:lnTo>
                <a:cubicBezTo>
                  <a:pt x="2573470" y="1186493"/>
                  <a:pt x="2569938" y="1182962"/>
                  <a:pt x="2562879" y="1182962"/>
                </a:cubicBezTo>
                <a:cubicBezTo>
                  <a:pt x="2555819" y="1182962"/>
                  <a:pt x="2538168" y="1179431"/>
                  <a:pt x="2509927" y="1172371"/>
                </a:cubicBezTo>
                <a:lnTo>
                  <a:pt x="2478156" y="1151191"/>
                </a:lnTo>
                <a:cubicBezTo>
                  <a:pt x="2478156" y="1144131"/>
                  <a:pt x="2479922" y="1140600"/>
                  <a:pt x="2483450" y="1140600"/>
                </a:cubicBezTo>
                <a:cubicBezTo>
                  <a:pt x="2486982" y="1140600"/>
                  <a:pt x="2488746" y="1144131"/>
                  <a:pt x="2488746" y="1151191"/>
                </a:cubicBezTo>
                <a:lnTo>
                  <a:pt x="2499337" y="1151191"/>
                </a:lnTo>
                <a:lnTo>
                  <a:pt x="2520518" y="1151191"/>
                </a:lnTo>
                <a:cubicBezTo>
                  <a:pt x="2527577" y="1158250"/>
                  <a:pt x="2532874" y="1158250"/>
                  <a:pt x="2536402" y="1151191"/>
                </a:cubicBezTo>
                <a:cubicBezTo>
                  <a:pt x="2539934" y="1144131"/>
                  <a:pt x="2545229" y="1144131"/>
                  <a:pt x="2552289" y="1151191"/>
                </a:cubicBezTo>
                <a:lnTo>
                  <a:pt x="2562879" y="1161781"/>
                </a:lnTo>
                <a:lnTo>
                  <a:pt x="2552289" y="1161781"/>
                </a:lnTo>
                <a:lnTo>
                  <a:pt x="2541698" y="1161781"/>
                </a:lnTo>
                <a:cubicBezTo>
                  <a:pt x="2541698" y="1161781"/>
                  <a:pt x="2545229" y="1163546"/>
                  <a:pt x="2552289" y="1167077"/>
                </a:cubicBezTo>
                <a:cubicBezTo>
                  <a:pt x="2559349" y="1170606"/>
                  <a:pt x="2566410" y="1172371"/>
                  <a:pt x="2573470" y="1172371"/>
                </a:cubicBezTo>
                <a:lnTo>
                  <a:pt x="2594650" y="1172371"/>
                </a:lnTo>
                <a:lnTo>
                  <a:pt x="2615831" y="1182962"/>
                </a:lnTo>
                <a:cubicBezTo>
                  <a:pt x="2622892" y="1182962"/>
                  <a:pt x="2629952" y="1184727"/>
                  <a:pt x="2637012" y="1188258"/>
                </a:cubicBezTo>
                <a:cubicBezTo>
                  <a:pt x="2644072" y="1191787"/>
                  <a:pt x="2647602" y="1193552"/>
                  <a:pt x="2647602" y="1193552"/>
                </a:cubicBezTo>
                <a:cubicBezTo>
                  <a:pt x="2647602" y="1193552"/>
                  <a:pt x="2652899" y="1197083"/>
                  <a:pt x="2663488" y="1204143"/>
                </a:cubicBezTo>
                <a:cubicBezTo>
                  <a:pt x="2674080" y="1211202"/>
                  <a:pt x="2681138" y="1212968"/>
                  <a:pt x="2684669" y="1209437"/>
                </a:cubicBezTo>
                <a:cubicBezTo>
                  <a:pt x="2688200" y="1205908"/>
                  <a:pt x="2691729" y="1205908"/>
                  <a:pt x="2695259" y="1209437"/>
                </a:cubicBezTo>
                <a:cubicBezTo>
                  <a:pt x="2698790" y="1212968"/>
                  <a:pt x="2704085" y="1216498"/>
                  <a:pt x="2711145" y="1220029"/>
                </a:cubicBezTo>
                <a:cubicBezTo>
                  <a:pt x="2718205" y="1223558"/>
                  <a:pt x="2719971" y="1221793"/>
                  <a:pt x="2716440" y="1214733"/>
                </a:cubicBezTo>
                <a:cubicBezTo>
                  <a:pt x="2712911" y="1207673"/>
                  <a:pt x="2718205" y="1204143"/>
                  <a:pt x="2732326" y="1204143"/>
                </a:cubicBezTo>
                <a:cubicBezTo>
                  <a:pt x="2746447" y="1204143"/>
                  <a:pt x="2753506" y="1204143"/>
                  <a:pt x="2753506" y="1204143"/>
                </a:cubicBezTo>
                <a:lnTo>
                  <a:pt x="2679374" y="1182962"/>
                </a:lnTo>
                <a:cubicBezTo>
                  <a:pt x="2672313" y="1175902"/>
                  <a:pt x="2667019" y="1172371"/>
                  <a:pt x="2663488" y="1172371"/>
                </a:cubicBezTo>
                <a:cubicBezTo>
                  <a:pt x="2659957" y="1172371"/>
                  <a:pt x="2658193" y="1172371"/>
                  <a:pt x="2658193" y="1172371"/>
                </a:cubicBezTo>
                <a:cubicBezTo>
                  <a:pt x="2658193" y="1172371"/>
                  <a:pt x="2647602" y="1172371"/>
                  <a:pt x="2626422" y="1172371"/>
                </a:cubicBezTo>
                <a:lnTo>
                  <a:pt x="2594650" y="1161781"/>
                </a:lnTo>
                <a:lnTo>
                  <a:pt x="2573470" y="1151191"/>
                </a:lnTo>
                <a:lnTo>
                  <a:pt x="2562879" y="1140600"/>
                </a:lnTo>
                <a:cubicBezTo>
                  <a:pt x="2562879" y="1140600"/>
                  <a:pt x="2554053" y="1137070"/>
                  <a:pt x="2536402" y="1130010"/>
                </a:cubicBezTo>
                <a:cubicBezTo>
                  <a:pt x="2518752" y="1122950"/>
                  <a:pt x="2502867" y="1119419"/>
                  <a:pt x="2488746" y="1119419"/>
                </a:cubicBezTo>
                <a:cubicBezTo>
                  <a:pt x="2481686" y="1119419"/>
                  <a:pt x="2478156" y="1119419"/>
                  <a:pt x="2478156" y="1119419"/>
                </a:cubicBezTo>
                <a:lnTo>
                  <a:pt x="2467566" y="1098239"/>
                </a:lnTo>
                <a:cubicBezTo>
                  <a:pt x="2460505" y="1098239"/>
                  <a:pt x="2455210" y="1096474"/>
                  <a:pt x="2451680" y="1092944"/>
                </a:cubicBezTo>
                <a:cubicBezTo>
                  <a:pt x="2448151" y="1089413"/>
                  <a:pt x="2441090" y="1087648"/>
                  <a:pt x="2430498" y="1087648"/>
                </a:cubicBezTo>
                <a:cubicBezTo>
                  <a:pt x="2419909" y="1087648"/>
                  <a:pt x="2412848" y="1087648"/>
                  <a:pt x="2409317" y="1087648"/>
                </a:cubicBezTo>
                <a:cubicBezTo>
                  <a:pt x="2405788" y="1087648"/>
                  <a:pt x="2400493" y="1087648"/>
                  <a:pt x="2393433" y="1087648"/>
                </a:cubicBezTo>
                <a:cubicBezTo>
                  <a:pt x="2372252" y="1073527"/>
                  <a:pt x="2351071" y="1069998"/>
                  <a:pt x="2329890" y="1077058"/>
                </a:cubicBezTo>
                <a:cubicBezTo>
                  <a:pt x="2322830" y="1077058"/>
                  <a:pt x="2317535" y="1073527"/>
                  <a:pt x="2314005" y="1066467"/>
                </a:cubicBezTo>
                <a:cubicBezTo>
                  <a:pt x="2310474" y="1059408"/>
                  <a:pt x="2305179" y="1057642"/>
                  <a:pt x="2298119" y="1061173"/>
                </a:cubicBezTo>
                <a:cubicBezTo>
                  <a:pt x="2291059" y="1064702"/>
                  <a:pt x="2283998" y="1062937"/>
                  <a:pt x="2276938" y="1055877"/>
                </a:cubicBezTo>
                <a:cubicBezTo>
                  <a:pt x="2269878" y="1048817"/>
                  <a:pt x="2261053" y="1045287"/>
                  <a:pt x="2250461" y="1045287"/>
                </a:cubicBezTo>
                <a:cubicBezTo>
                  <a:pt x="2239871" y="1045287"/>
                  <a:pt x="2229282" y="1043522"/>
                  <a:pt x="2218690" y="1039992"/>
                </a:cubicBezTo>
                <a:cubicBezTo>
                  <a:pt x="2208101" y="1036461"/>
                  <a:pt x="2199275" y="1034696"/>
                  <a:pt x="2192215" y="1034696"/>
                </a:cubicBezTo>
                <a:close/>
                <a:moveTo>
                  <a:pt x="667195" y="1034696"/>
                </a:moveTo>
                <a:cubicBezTo>
                  <a:pt x="667195" y="1034696"/>
                  <a:pt x="672491" y="1038227"/>
                  <a:pt x="683080" y="1045287"/>
                </a:cubicBezTo>
                <a:cubicBezTo>
                  <a:pt x="693672" y="1052346"/>
                  <a:pt x="702497" y="1059408"/>
                  <a:pt x="709557" y="1066467"/>
                </a:cubicBezTo>
                <a:lnTo>
                  <a:pt x="730738" y="1077058"/>
                </a:lnTo>
                <a:cubicBezTo>
                  <a:pt x="716617" y="1077058"/>
                  <a:pt x="709557" y="1077058"/>
                  <a:pt x="709557" y="1077058"/>
                </a:cubicBezTo>
                <a:close/>
                <a:moveTo>
                  <a:pt x="8768861" y="1024106"/>
                </a:moveTo>
                <a:cubicBezTo>
                  <a:pt x="8775920" y="1024106"/>
                  <a:pt x="8779451" y="1027636"/>
                  <a:pt x="8779451" y="1034696"/>
                </a:cubicBezTo>
                <a:cubicBezTo>
                  <a:pt x="8772391" y="1034696"/>
                  <a:pt x="8765332" y="1034696"/>
                  <a:pt x="8758270" y="1034696"/>
                </a:cubicBezTo>
                <a:close/>
                <a:moveTo>
                  <a:pt x="8218160" y="1024106"/>
                </a:moveTo>
                <a:lnTo>
                  <a:pt x="8228750" y="1034696"/>
                </a:lnTo>
                <a:lnTo>
                  <a:pt x="8218160" y="1034696"/>
                </a:lnTo>
                <a:cubicBezTo>
                  <a:pt x="8218160" y="1027636"/>
                  <a:pt x="8218160" y="1024106"/>
                  <a:pt x="8218160" y="1024106"/>
                </a:cubicBezTo>
                <a:close/>
                <a:moveTo>
                  <a:pt x="8133435" y="1024106"/>
                </a:moveTo>
                <a:cubicBezTo>
                  <a:pt x="8133435" y="1031166"/>
                  <a:pt x="8136965" y="1034696"/>
                  <a:pt x="8144027" y="1034696"/>
                </a:cubicBezTo>
                <a:lnTo>
                  <a:pt x="8154617" y="1024106"/>
                </a:lnTo>
                <a:close/>
                <a:moveTo>
                  <a:pt x="7445059" y="1024106"/>
                </a:moveTo>
                <a:cubicBezTo>
                  <a:pt x="7445059" y="1024106"/>
                  <a:pt x="7446824" y="1025871"/>
                  <a:pt x="7450355" y="1029400"/>
                </a:cubicBezTo>
                <a:cubicBezTo>
                  <a:pt x="7453884" y="1032931"/>
                  <a:pt x="7459178" y="1034696"/>
                  <a:pt x="7466240" y="1034696"/>
                </a:cubicBezTo>
                <a:cubicBezTo>
                  <a:pt x="7473300" y="1041756"/>
                  <a:pt x="7478596" y="1048817"/>
                  <a:pt x="7482126" y="1055877"/>
                </a:cubicBezTo>
                <a:cubicBezTo>
                  <a:pt x="7485655" y="1062937"/>
                  <a:pt x="7490951" y="1066467"/>
                  <a:pt x="7498011" y="1066467"/>
                </a:cubicBezTo>
                <a:cubicBezTo>
                  <a:pt x="7505072" y="1066467"/>
                  <a:pt x="7510367" y="1066467"/>
                  <a:pt x="7513896" y="1066467"/>
                </a:cubicBezTo>
                <a:cubicBezTo>
                  <a:pt x="7517426" y="1066467"/>
                  <a:pt x="7519192" y="1069998"/>
                  <a:pt x="7519192" y="1077058"/>
                </a:cubicBezTo>
                <a:lnTo>
                  <a:pt x="7529782" y="1077058"/>
                </a:lnTo>
                <a:lnTo>
                  <a:pt x="7508601" y="1055877"/>
                </a:lnTo>
                <a:lnTo>
                  <a:pt x="7519192" y="1055877"/>
                </a:lnTo>
                <a:lnTo>
                  <a:pt x="7572144" y="1066467"/>
                </a:lnTo>
                <a:cubicBezTo>
                  <a:pt x="7593326" y="1073527"/>
                  <a:pt x="7614505" y="1080588"/>
                  <a:pt x="7635686" y="1087648"/>
                </a:cubicBezTo>
                <a:cubicBezTo>
                  <a:pt x="7678048" y="1101769"/>
                  <a:pt x="7706290" y="1108829"/>
                  <a:pt x="7720409" y="1108829"/>
                </a:cubicBezTo>
                <a:cubicBezTo>
                  <a:pt x="7727471" y="1108829"/>
                  <a:pt x="7731000" y="1110594"/>
                  <a:pt x="7731000" y="1114125"/>
                </a:cubicBezTo>
                <a:cubicBezTo>
                  <a:pt x="7731000" y="1117654"/>
                  <a:pt x="7739826" y="1121184"/>
                  <a:pt x="7757476" y="1124714"/>
                </a:cubicBezTo>
                <a:cubicBezTo>
                  <a:pt x="7775128" y="1128245"/>
                  <a:pt x="7789248" y="1131775"/>
                  <a:pt x="7799838" y="1135306"/>
                </a:cubicBezTo>
                <a:cubicBezTo>
                  <a:pt x="7810428" y="1138835"/>
                  <a:pt x="7821019" y="1138835"/>
                  <a:pt x="7831609" y="1135306"/>
                </a:cubicBezTo>
                <a:cubicBezTo>
                  <a:pt x="7842200" y="1131775"/>
                  <a:pt x="7847494" y="1130010"/>
                  <a:pt x="7847494" y="1130010"/>
                </a:cubicBezTo>
                <a:cubicBezTo>
                  <a:pt x="7861615" y="1130010"/>
                  <a:pt x="7861615" y="1126479"/>
                  <a:pt x="7847494" y="1119419"/>
                </a:cubicBezTo>
                <a:cubicBezTo>
                  <a:pt x="7840434" y="1119419"/>
                  <a:pt x="7833375" y="1115889"/>
                  <a:pt x="7826313" y="1108829"/>
                </a:cubicBezTo>
                <a:cubicBezTo>
                  <a:pt x="7812194" y="1108829"/>
                  <a:pt x="7801604" y="1107064"/>
                  <a:pt x="7794542" y="1103533"/>
                </a:cubicBezTo>
                <a:cubicBezTo>
                  <a:pt x="7787482" y="1100004"/>
                  <a:pt x="7782186" y="1098239"/>
                  <a:pt x="7778656" y="1098239"/>
                </a:cubicBezTo>
                <a:cubicBezTo>
                  <a:pt x="7775128" y="1098239"/>
                  <a:pt x="7769832" y="1096474"/>
                  <a:pt x="7762772" y="1092944"/>
                </a:cubicBezTo>
                <a:cubicBezTo>
                  <a:pt x="7755711" y="1089413"/>
                  <a:pt x="7748652" y="1087648"/>
                  <a:pt x="7741590" y="1087648"/>
                </a:cubicBezTo>
                <a:cubicBezTo>
                  <a:pt x="7699230" y="1087648"/>
                  <a:pt x="7678048" y="1084118"/>
                  <a:pt x="7678048" y="1077058"/>
                </a:cubicBezTo>
                <a:lnTo>
                  <a:pt x="7678048" y="1066467"/>
                </a:lnTo>
                <a:cubicBezTo>
                  <a:pt x="7678048" y="1066467"/>
                  <a:pt x="7674519" y="1066467"/>
                  <a:pt x="7667457" y="1066467"/>
                </a:cubicBezTo>
                <a:lnTo>
                  <a:pt x="7646278" y="1066467"/>
                </a:lnTo>
                <a:cubicBezTo>
                  <a:pt x="7639216" y="1066467"/>
                  <a:pt x="7632156" y="1064702"/>
                  <a:pt x="7625096" y="1061173"/>
                </a:cubicBezTo>
                <a:cubicBezTo>
                  <a:pt x="7618034" y="1057642"/>
                  <a:pt x="7612740" y="1055877"/>
                  <a:pt x="7609211" y="1055877"/>
                </a:cubicBezTo>
                <a:cubicBezTo>
                  <a:pt x="7605682" y="1055877"/>
                  <a:pt x="7602149" y="1055877"/>
                  <a:pt x="7598620" y="1055877"/>
                </a:cubicBezTo>
                <a:cubicBezTo>
                  <a:pt x="7595090" y="1055877"/>
                  <a:pt x="7593326" y="1055877"/>
                  <a:pt x="7593326" y="1055877"/>
                </a:cubicBezTo>
                <a:lnTo>
                  <a:pt x="7561553" y="1045287"/>
                </a:lnTo>
                <a:lnTo>
                  <a:pt x="7519192" y="1034696"/>
                </a:lnTo>
                <a:lnTo>
                  <a:pt x="7487420" y="1024106"/>
                </a:lnTo>
                <a:cubicBezTo>
                  <a:pt x="7487420" y="1031166"/>
                  <a:pt x="7480360" y="1031166"/>
                  <a:pt x="7466240" y="1024106"/>
                </a:cubicBezTo>
                <a:close/>
                <a:moveTo>
                  <a:pt x="7032033" y="1024106"/>
                </a:moveTo>
                <a:lnTo>
                  <a:pt x="7084985" y="1045287"/>
                </a:lnTo>
                <a:cubicBezTo>
                  <a:pt x="7084985" y="1038227"/>
                  <a:pt x="7077924" y="1032931"/>
                  <a:pt x="7063804" y="1029400"/>
                </a:cubicBezTo>
                <a:cubicBezTo>
                  <a:pt x="7049684" y="1025871"/>
                  <a:pt x="7039093" y="1024106"/>
                  <a:pt x="7032033" y="1024106"/>
                </a:cubicBezTo>
                <a:close/>
                <a:moveTo>
                  <a:pt x="2891182" y="1024106"/>
                </a:moveTo>
                <a:lnTo>
                  <a:pt x="2901772" y="1034696"/>
                </a:lnTo>
                <a:lnTo>
                  <a:pt x="2901772" y="1024106"/>
                </a:lnTo>
                <a:cubicBezTo>
                  <a:pt x="2901772" y="1024106"/>
                  <a:pt x="2898242" y="1024106"/>
                  <a:pt x="2891182" y="1024106"/>
                </a:cubicBezTo>
                <a:close/>
                <a:moveTo>
                  <a:pt x="1503839" y="1024106"/>
                </a:moveTo>
                <a:lnTo>
                  <a:pt x="1514429" y="1032049"/>
                </a:lnTo>
                <a:cubicBezTo>
                  <a:pt x="1517959" y="1033814"/>
                  <a:pt x="1521489" y="1034696"/>
                  <a:pt x="1525019" y="1034696"/>
                </a:cubicBezTo>
                <a:close/>
                <a:moveTo>
                  <a:pt x="783690" y="1024106"/>
                </a:moveTo>
                <a:lnTo>
                  <a:pt x="804871" y="1024106"/>
                </a:lnTo>
                <a:cubicBezTo>
                  <a:pt x="811932" y="1031166"/>
                  <a:pt x="818991" y="1034696"/>
                  <a:pt x="826051" y="1034696"/>
                </a:cubicBezTo>
                <a:lnTo>
                  <a:pt x="826051" y="1045287"/>
                </a:lnTo>
                <a:cubicBezTo>
                  <a:pt x="811932" y="1038227"/>
                  <a:pt x="803105" y="1034696"/>
                  <a:pt x="799576" y="1034696"/>
                </a:cubicBezTo>
                <a:cubicBezTo>
                  <a:pt x="796047" y="1034696"/>
                  <a:pt x="790751" y="1031166"/>
                  <a:pt x="783690" y="1024106"/>
                </a:cubicBezTo>
                <a:close/>
                <a:moveTo>
                  <a:pt x="8737089" y="1013515"/>
                </a:moveTo>
                <a:lnTo>
                  <a:pt x="8747679" y="1024106"/>
                </a:lnTo>
                <a:lnTo>
                  <a:pt x="8737089" y="1024106"/>
                </a:lnTo>
                <a:close/>
                <a:moveTo>
                  <a:pt x="8112254" y="1013515"/>
                </a:moveTo>
                <a:lnTo>
                  <a:pt x="8112254" y="1024106"/>
                </a:lnTo>
                <a:lnTo>
                  <a:pt x="8122846" y="1024106"/>
                </a:lnTo>
                <a:cubicBezTo>
                  <a:pt x="8122846" y="1024106"/>
                  <a:pt x="8119316" y="1020575"/>
                  <a:pt x="8112254" y="1013515"/>
                </a:cubicBezTo>
                <a:close/>
                <a:moveTo>
                  <a:pt x="8091075" y="1013515"/>
                </a:moveTo>
                <a:cubicBezTo>
                  <a:pt x="8091075" y="1020575"/>
                  <a:pt x="8092839" y="1024106"/>
                  <a:pt x="8096369" y="1024106"/>
                </a:cubicBezTo>
                <a:cubicBezTo>
                  <a:pt x="8099898" y="1024106"/>
                  <a:pt x="8101664" y="1022341"/>
                  <a:pt x="8101664" y="1018810"/>
                </a:cubicBezTo>
                <a:cubicBezTo>
                  <a:pt x="8101664" y="1015279"/>
                  <a:pt x="8098135" y="1013515"/>
                  <a:pt x="8091075" y="1013515"/>
                </a:cubicBezTo>
                <a:close/>
                <a:moveTo>
                  <a:pt x="7783952" y="1013515"/>
                </a:moveTo>
                <a:lnTo>
                  <a:pt x="7794542" y="1024106"/>
                </a:lnTo>
                <a:lnTo>
                  <a:pt x="7826313" y="1034696"/>
                </a:lnTo>
                <a:lnTo>
                  <a:pt x="7836904" y="1034696"/>
                </a:lnTo>
                <a:cubicBezTo>
                  <a:pt x="7836904" y="1027636"/>
                  <a:pt x="7829844" y="1022341"/>
                  <a:pt x="7815724" y="1018810"/>
                </a:cubicBezTo>
                <a:cubicBezTo>
                  <a:pt x="7801604" y="1015279"/>
                  <a:pt x="7791012" y="1013515"/>
                  <a:pt x="7783952" y="1013515"/>
                </a:cubicBezTo>
                <a:close/>
                <a:moveTo>
                  <a:pt x="2340481" y="1013515"/>
                </a:moveTo>
                <a:cubicBezTo>
                  <a:pt x="2340481" y="1013515"/>
                  <a:pt x="2351071" y="1017046"/>
                  <a:pt x="2372252" y="1024106"/>
                </a:cubicBezTo>
                <a:cubicBezTo>
                  <a:pt x="2393433" y="1031166"/>
                  <a:pt x="2411084" y="1038227"/>
                  <a:pt x="2425203" y="1045287"/>
                </a:cubicBezTo>
                <a:lnTo>
                  <a:pt x="2446385" y="1055877"/>
                </a:lnTo>
                <a:cubicBezTo>
                  <a:pt x="2460505" y="1055877"/>
                  <a:pt x="2467566" y="1057642"/>
                  <a:pt x="2467566" y="1061173"/>
                </a:cubicBezTo>
                <a:cubicBezTo>
                  <a:pt x="2467566" y="1064702"/>
                  <a:pt x="2474625" y="1066467"/>
                  <a:pt x="2488746" y="1066467"/>
                </a:cubicBezTo>
                <a:lnTo>
                  <a:pt x="2499337" y="1066467"/>
                </a:lnTo>
                <a:cubicBezTo>
                  <a:pt x="2499337" y="1073527"/>
                  <a:pt x="2506397" y="1077058"/>
                  <a:pt x="2520518" y="1077058"/>
                </a:cubicBezTo>
                <a:cubicBezTo>
                  <a:pt x="2534638" y="1077058"/>
                  <a:pt x="2552289" y="1080588"/>
                  <a:pt x="2573470" y="1087648"/>
                </a:cubicBezTo>
                <a:lnTo>
                  <a:pt x="2594650" y="1087648"/>
                </a:lnTo>
                <a:cubicBezTo>
                  <a:pt x="2587591" y="1080588"/>
                  <a:pt x="2575234" y="1075293"/>
                  <a:pt x="2557584" y="1071762"/>
                </a:cubicBezTo>
                <a:cubicBezTo>
                  <a:pt x="2539934" y="1068232"/>
                  <a:pt x="2524048" y="1062937"/>
                  <a:pt x="2509927" y="1055877"/>
                </a:cubicBezTo>
                <a:cubicBezTo>
                  <a:pt x="2481686" y="1048817"/>
                  <a:pt x="2464034" y="1045287"/>
                  <a:pt x="2456975" y="1045287"/>
                </a:cubicBezTo>
                <a:lnTo>
                  <a:pt x="2446385" y="1045287"/>
                </a:lnTo>
                <a:cubicBezTo>
                  <a:pt x="2453445" y="1045287"/>
                  <a:pt x="2453445" y="1041756"/>
                  <a:pt x="2446385" y="1034696"/>
                </a:cubicBezTo>
                <a:cubicBezTo>
                  <a:pt x="2432264" y="1034696"/>
                  <a:pt x="2411084" y="1031166"/>
                  <a:pt x="2382842" y="1024106"/>
                </a:cubicBezTo>
                <a:cubicBezTo>
                  <a:pt x="2354601" y="1017046"/>
                  <a:pt x="2340481" y="1013515"/>
                  <a:pt x="2340481" y="1013515"/>
                </a:cubicBezTo>
                <a:close/>
                <a:moveTo>
                  <a:pt x="8504100" y="1002925"/>
                </a:moveTo>
                <a:cubicBezTo>
                  <a:pt x="8511161" y="1002925"/>
                  <a:pt x="8514691" y="1002925"/>
                  <a:pt x="8514691" y="1002925"/>
                </a:cubicBezTo>
                <a:cubicBezTo>
                  <a:pt x="8514691" y="1002925"/>
                  <a:pt x="8514691" y="1006456"/>
                  <a:pt x="8514691" y="1013515"/>
                </a:cubicBezTo>
                <a:cubicBezTo>
                  <a:pt x="8514691" y="1013515"/>
                  <a:pt x="8511161" y="1013515"/>
                  <a:pt x="8504100" y="1013515"/>
                </a:cubicBezTo>
                <a:close/>
                <a:moveTo>
                  <a:pt x="7640982" y="1002925"/>
                </a:moveTo>
                <a:cubicBezTo>
                  <a:pt x="7637452" y="1002925"/>
                  <a:pt x="7635686" y="1004689"/>
                  <a:pt x="7635686" y="1008220"/>
                </a:cubicBezTo>
                <a:cubicBezTo>
                  <a:pt x="7635686" y="1011750"/>
                  <a:pt x="7646278" y="1017046"/>
                  <a:pt x="7667457" y="1024106"/>
                </a:cubicBezTo>
                <a:cubicBezTo>
                  <a:pt x="7688638" y="1031166"/>
                  <a:pt x="7702759" y="1034696"/>
                  <a:pt x="7709820" y="1034696"/>
                </a:cubicBezTo>
                <a:cubicBezTo>
                  <a:pt x="7716880" y="1034696"/>
                  <a:pt x="7722175" y="1034696"/>
                  <a:pt x="7725704" y="1034696"/>
                </a:cubicBezTo>
                <a:cubicBezTo>
                  <a:pt x="7729234" y="1034696"/>
                  <a:pt x="7731000" y="1038227"/>
                  <a:pt x="7731000" y="1045287"/>
                </a:cubicBezTo>
                <a:cubicBezTo>
                  <a:pt x="7738060" y="1045287"/>
                  <a:pt x="7757476" y="1050581"/>
                  <a:pt x="7789248" y="1061173"/>
                </a:cubicBezTo>
                <a:cubicBezTo>
                  <a:pt x="7805134" y="1066467"/>
                  <a:pt x="7817930" y="1070439"/>
                  <a:pt x="7827638" y="1073086"/>
                </a:cubicBezTo>
                <a:lnTo>
                  <a:pt x="7835275" y="1074613"/>
                </a:lnTo>
                <a:lnTo>
                  <a:pt x="7831609" y="1069115"/>
                </a:lnTo>
                <a:cubicBezTo>
                  <a:pt x="7831609" y="1067351"/>
                  <a:pt x="7833373" y="1066467"/>
                  <a:pt x="7836904" y="1066467"/>
                </a:cubicBezTo>
                <a:lnTo>
                  <a:pt x="7836904" y="1055877"/>
                </a:lnTo>
                <a:cubicBezTo>
                  <a:pt x="7829844" y="1055877"/>
                  <a:pt x="7826313" y="1055877"/>
                  <a:pt x="7826313" y="1055877"/>
                </a:cubicBezTo>
                <a:cubicBezTo>
                  <a:pt x="7819253" y="1055877"/>
                  <a:pt x="7808663" y="1054112"/>
                  <a:pt x="7794542" y="1050581"/>
                </a:cubicBezTo>
                <a:cubicBezTo>
                  <a:pt x="7780423" y="1047052"/>
                  <a:pt x="7766300" y="1043522"/>
                  <a:pt x="7752182" y="1039992"/>
                </a:cubicBezTo>
                <a:cubicBezTo>
                  <a:pt x="7738060" y="1036461"/>
                  <a:pt x="7727471" y="1031166"/>
                  <a:pt x="7720409" y="1024106"/>
                </a:cubicBezTo>
                <a:lnTo>
                  <a:pt x="7688638" y="1013515"/>
                </a:lnTo>
                <a:cubicBezTo>
                  <a:pt x="7667457" y="1006456"/>
                  <a:pt x="7655101" y="1002925"/>
                  <a:pt x="7651572" y="1002925"/>
                </a:cubicBezTo>
                <a:cubicBezTo>
                  <a:pt x="7648042" y="1002925"/>
                  <a:pt x="7644511" y="1002925"/>
                  <a:pt x="7640982" y="1002925"/>
                </a:cubicBezTo>
                <a:close/>
                <a:moveTo>
                  <a:pt x="6989670" y="1002925"/>
                </a:moveTo>
                <a:lnTo>
                  <a:pt x="6989670" y="1013515"/>
                </a:lnTo>
                <a:cubicBezTo>
                  <a:pt x="6989670" y="1013515"/>
                  <a:pt x="6993200" y="1013515"/>
                  <a:pt x="7000262" y="1013515"/>
                </a:cubicBezTo>
                <a:cubicBezTo>
                  <a:pt x="7000262" y="1006456"/>
                  <a:pt x="6998496" y="1002925"/>
                  <a:pt x="6994966" y="1002925"/>
                </a:cubicBezTo>
                <a:cubicBezTo>
                  <a:pt x="6991437" y="1002925"/>
                  <a:pt x="6989670" y="1002925"/>
                  <a:pt x="6989670" y="1002925"/>
                </a:cubicBezTo>
                <a:close/>
                <a:moveTo>
                  <a:pt x="730738" y="1002925"/>
                </a:moveTo>
                <a:lnTo>
                  <a:pt x="741329" y="1002925"/>
                </a:lnTo>
                <a:cubicBezTo>
                  <a:pt x="741329" y="1009985"/>
                  <a:pt x="737799" y="1013515"/>
                  <a:pt x="730738" y="1013515"/>
                </a:cubicBezTo>
                <a:close/>
                <a:moveTo>
                  <a:pt x="7308708" y="996306"/>
                </a:moveTo>
                <a:cubicBezTo>
                  <a:pt x="7307826" y="997188"/>
                  <a:pt x="7307384" y="999395"/>
                  <a:pt x="7307384" y="1002925"/>
                </a:cubicBezTo>
                <a:cubicBezTo>
                  <a:pt x="7314444" y="1002925"/>
                  <a:pt x="7317974" y="1002925"/>
                  <a:pt x="7317974" y="1002925"/>
                </a:cubicBezTo>
                <a:cubicBezTo>
                  <a:pt x="7317974" y="1002925"/>
                  <a:pt x="7316208" y="1001160"/>
                  <a:pt x="7312678" y="997629"/>
                </a:cubicBezTo>
                <a:cubicBezTo>
                  <a:pt x="7310914" y="995865"/>
                  <a:pt x="7309590" y="995423"/>
                  <a:pt x="7308708" y="996306"/>
                </a:cubicBezTo>
                <a:close/>
                <a:moveTo>
                  <a:pt x="5358748" y="992335"/>
                </a:moveTo>
                <a:cubicBezTo>
                  <a:pt x="5358748" y="992335"/>
                  <a:pt x="5358748" y="994100"/>
                  <a:pt x="5358748" y="997629"/>
                </a:cubicBezTo>
                <a:cubicBezTo>
                  <a:pt x="5358748" y="1001160"/>
                  <a:pt x="5362278" y="1002925"/>
                  <a:pt x="5369339" y="1002925"/>
                </a:cubicBezTo>
                <a:cubicBezTo>
                  <a:pt x="5376400" y="1002925"/>
                  <a:pt x="5379929" y="1002925"/>
                  <a:pt x="5379929" y="1002925"/>
                </a:cubicBezTo>
                <a:lnTo>
                  <a:pt x="5369339" y="992335"/>
                </a:lnTo>
                <a:cubicBezTo>
                  <a:pt x="5362278" y="992335"/>
                  <a:pt x="5358748" y="992335"/>
                  <a:pt x="5358748" y="992335"/>
                </a:cubicBezTo>
                <a:close/>
                <a:moveTo>
                  <a:pt x="1980407" y="992335"/>
                </a:moveTo>
                <a:cubicBezTo>
                  <a:pt x="1987466" y="992335"/>
                  <a:pt x="1998057" y="994100"/>
                  <a:pt x="2012178" y="997629"/>
                </a:cubicBezTo>
                <a:cubicBezTo>
                  <a:pt x="2026299" y="1001160"/>
                  <a:pt x="2035124" y="1004689"/>
                  <a:pt x="2038653" y="1008220"/>
                </a:cubicBezTo>
                <a:cubicBezTo>
                  <a:pt x="2042185" y="1011750"/>
                  <a:pt x="2047480" y="1013515"/>
                  <a:pt x="2054540" y="1013515"/>
                </a:cubicBezTo>
                <a:cubicBezTo>
                  <a:pt x="2061600" y="1013515"/>
                  <a:pt x="2065130" y="1017046"/>
                  <a:pt x="2065130" y="1024106"/>
                </a:cubicBezTo>
                <a:lnTo>
                  <a:pt x="2012178" y="1013515"/>
                </a:lnTo>
                <a:lnTo>
                  <a:pt x="2022769" y="1034696"/>
                </a:lnTo>
                <a:lnTo>
                  <a:pt x="2022769" y="1045287"/>
                </a:lnTo>
                <a:lnTo>
                  <a:pt x="2012178" y="1034696"/>
                </a:lnTo>
                <a:cubicBezTo>
                  <a:pt x="2005118" y="1027636"/>
                  <a:pt x="1998057" y="1024106"/>
                  <a:pt x="1990997" y="1024106"/>
                </a:cubicBezTo>
                <a:lnTo>
                  <a:pt x="1969816" y="1013515"/>
                </a:lnTo>
                <a:lnTo>
                  <a:pt x="1959226" y="1013515"/>
                </a:lnTo>
                <a:cubicBezTo>
                  <a:pt x="1952166" y="1013515"/>
                  <a:pt x="1948635" y="1009985"/>
                  <a:pt x="1948635" y="1002925"/>
                </a:cubicBezTo>
                <a:cubicBezTo>
                  <a:pt x="1948635" y="995865"/>
                  <a:pt x="1959226" y="992335"/>
                  <a:pt x="1980407" y="992335"/>
                </a:cubicBezTo>
                <a:close/>
                <a:moveTo>
                  <a:pt x="1577971" y="992335"/>
                </a:moveTo>
                <a:lnTo>
                  <a:pt x="1583266" y="992335"/>
                </a:lnTo>
                <a:cubicBezTo>
                  <a:pt x="1586796" y="992335"/>
                  <a:pt x="1588562" y="995865"/>
                  <a:pt x="1588562" y="1002925"/>
                </a:cubicBezTo>
                <a:close/>
                <a:moveTo>
                  <a:pt x="1270849" y="992335"/>
                </a:moveTo>
                <a:cubicBezTo>
                  <a:pt x="1277910" y="992335"/>
                  <a:pt x="1281440" y="992335"/>
                  <a:pt x="1281440" y="992335"/>
                </a:cubicBezTo>
                <a:lnTo>
                  <a:pt x="1270849" y="1002925"/>
                </a:lnTo>
                <a:cubicBezTo>
                  <a:pt x="1270849" y="1002925"/>
                  <a:pt x="1270849" y="999394"/>
                  <a:pt x="1270849" y="992335"/>
                </a:cubicBezTo>
                <a:close/>
                <a:moveTo>
                  <a:pt x="7995760" y="981744"/>
                </a:moveTo>
                <a:lnTo>
                  <a:pt x="7995760" y="992335"/>
                </a:lnTo>
                <a:lnTo>
                  <a:pt x="8006350" y="992335"/>
                </a:lnTo>
                <a:close/>
                <a:moveTo>
                  <a:pt x="1895684" y="981744"/>
                </a:moveTo>
                <a:cubicBezTo>
                  <a:pt x="1902744" y="988804"/>
                  <a:pt x="1906274" y="992335"/>
                  <a:pt x="1906274" y="992335"/>
                </a:cubicBezTo>
                <a:lnTo>
                  <a:pt x="1906274" y="981744"/>
                </a:lnTo>
                <a:cubicBezTo>
                  <a:pt x="1899214" y="981744"/>
                  <a:pt x="1895684" y="981744"/>
                  <a:pt x="1895684" y="981744"/>
                </a:cubicBezTo>
                <a:close/>
                <a:moveTo>
                  <a:pt x="543291" y="974333"/>
                </a:moveTo>
                <a:lnTo>
                  <a:pt x="545405" y="976448"/>
                </a:lnTo>
                <a:cubicBezTo>
                  <a:pt x="548937" y="979979"/>
                  <a:pt x="550701" y="981744"/>
                  <a:pt x="550701" y="981744"/>
                </a:cubicBezTo>
                <a:cubicBezTo>
                  <a:pt x="550701" y="981744"/>
                  <a:pt x="549819" y="980862"/>
                  <a:pt x="548053" y="979097"/>
                </a:cubicBezTo>
                <a:close/>
                <a:moveTo>
                  <a:pt x="7328564" y="971154"/>
                </a:moveTo>
                <a:lnTo>
                  <a:pt x="7317974" y="981744"/>
                </a:lnTo>
                <a:cubicBezTo>
                  <a:pt x="7325034" y="981744"/>
                  <a:pt x="7332094" y="983509"/>
                  <a:pt x="7339155" y="987040"/>
                </a:cubicBezTo>
                <a:cubicBezTo>
                  <a:pt x="7346216" y="990570"/>
                  <a:pt x="7353274" y="992335"/>
                  <a:pt x="7360336" y="992335"/>
                </a:cubicBezTo>
                <a:cubicBezTo>
                  <a:pt x="7367396" y="992335"/>
                  <a:pt x="7369160" y="990570"/>
                  <a:pt x="7365630" y="987040"/>
                </a:cubicBezTo>
                <a:cubicBezTo>
                  <a:pt x="7362101" y="983509"/>
                  <a:pt x="7349745" y="978214"/>
                  <a:pt x="7328564" y="971154"/>
                </a:cubicBezTo>
                <a:close/>
                <a:moveTo>
                  <a:pt x="2716440" y="971154"/>
                </a:moveTo>
                <a:cubicBezTo>
                  <a:pt x="2712911" y="971154"/>
                  <a:pt x="2711145" y="972919"/>
                  <a:pt x="2711145" y="976448"/>
                </a:cubicBezTo>
                <a:cubicBezTo>
                  <a:pt x="2711145" y="979979"/>
                  <a:pt x="2714675" y="981744"/>
                  <a:pt x="2721735" y="981744"/>
                </a:cubicBezTo>
                <a:cubicBezTo>
                  <a:pt x="2721735" y="974683"/>
                  <a:pt x="2719971" y="971154"/>
                  <a:pt x="2716440" y="971154"/>
                </a:cubicBezTo>
                <a:close/>
                <a:moveTo>
                  <a:pt x="1281440" y="971154"/>
                </a:moveTo>
                <a:lnTo>
                  <a:pt x="1302621" y="981744"/>
                </a:lnTo>
                <a:lnTo>
                  <a:pt x="1292030" y="981744"/>
                </a:lnTo>
                <a:cubicBezTo>
                  <a:pt x="1292030" y="974683"/>
                  <a:pt x="1288500" y="974683"/>
                  <a:pt x="1281440" y="981744"/>
                </a:cubicBezTo>
                <a:close/>
                <a:moveTo>
                  <a:pt x="1217897" y="971154"/>
                </a:moveTo>
                <a:lnTo>
                  <a:pt x="1228487" y="971154"/>
                </a:lnTo>
                <a:lnTo>
                  <a:pt x="1239078" y="981744"/>
                </a:lnTo>
                <a:close/>
                <a:moveTo>
                  <a:pt x="540110" y="971154"/>
                </a:moveTo>
                <a:cubicBezTo>
                  <a:pt x="540110" y="971154"/>
                  <a:pt x="540551" y="971595"/>
                  <a:pt x="541435" y="972478"/>
                </a:cubicBezTo>
                <a:lnTo>
                  <a:pt x="543291" y="974333"/>
                </a:lnTo>
                <a:close/>
                <a:moveTo>
                  <a:pt x="2139263" y="960563"/>
                </a:moveTo>
                <a:cubicBezTo>
                  <a:pt x="2139263" y="967623"/>
                  <a:pt x="2141028" y="971154"/>
                  <a:pt x="2144559" y="971154"/>
                </a:cubicBezTo>
                <a:cubicBezTo>
                  <a:pt x="2148089" y="971154"/>
                  <a:pt x="2149853" y="974683"/>
                  <a:pt x="2149853" y="981744"/>
                </a:cubicBezTo>
                <a:cubicBezTo>
                  <a:pt x="2149853" y="981744"/>
                  <a:pt x="2153384" y="981744"/>
                  <a:pt x="2160443" y="981744"/>
                </a:cubicBezTo>
                <a:cubicBezTo>
                  <a:pt x="2167504" y="981744"/>
                  <a:pt x="2179859" y="983509"/>
                  <a:pt x="2197509" y="987040"/>
                </a:cubicBezTo>
                <a:cubicBezTo>
                  <a:pt x="2215162" y="990570"/>
                  <a:pt x="2223986" y="992335"/>
                  <a:pt x="2223986" y="992335"/>
                </a:cubicBezTo>
                <a:cubicBezTo>
                  <a:pt x="2223986" y="999394"/>
                  <a:pt x="2234577" y="1002925"/>
                  <a:pt x="2255757" y="1002925"/>
                </a:cubicBezTo>
                <a:cubicBezTo>
                  <a:pt x="2269878" y="1002925"/>
                  <a:pt x="2276938" y="1006456"/>
                  <a:pt x="2276938" y="1013515"/>
                </a:cubicBezTo>
                <a:cubicBezTo>
                  <a:pt x="2283998" y="1006456"/>
                  <a:pt x="2294589" y="1006456"/>
                  <a:pt x="2308710" y="1013515"/>
                </a:cubicBezTo>
                <a:lnTo>
                  <a:pt x="2319299" y="1002925"/>
                </a:lnTo>
                <a:lnTo>
                  <a:pt x="2308710" y="1002925"/>
                </a:lnTo>
                <a:cubicBezTo>
                  <a:pt x="2315769" y="1002925"/>
                  <a:pt x="2317535" y="1001160"/>
                  <a:pt x="2314005" y="997629"/>
                </a:cubicBezTo>
                <a:cubicBezTo>
                  <a:pt x="2310474" y="994100"/>
                  <a:pt x="2305179" y="992335"/>
                  <a:pt x="2298119" y="992335"/>
                </a:cubicBezTo>
                <a:lnTo>
                  <a:pt x="2287529" y="992335"/>
                </a:lnTo>
                <a:lnTo>
                  <a:pt x="2287529" y="981744"/>
                </a:lnTo>
                <a:cubicBezTo>
                  <a:pt x="2245167" y="981744"/>
                  <a:pt x="2215162" y="978214"/>
                  <a:pt x="2197509" y="971154"/>
                </a:cubicBezTo>
                <a:cubicBezTo>
                  <a:pt x="2179859" y="964094"/>
                  <a:pt x="2163974" y="960563"/>
                  <a:pt x="2149853" y="960563"/>
                </a:cubicBezTo>
                <a:close/>
                <a:moveTo>
                  <a:pt x="1853322" y="960563"/>
                </a:moveTo>
                <a:cubicBezTo>
                  <a:pt x="1853322" y="960563"/>
                  <a:pt x="1855087" y="960563"/>
                  <a:pt x="1858616" y="960563"/>
                </a:cubicBezTo>
                <a:cubicBezTo>
                  <a:pt x="1862147" y="960563"/>
                  <a:pt x="1867443" y="960563"/>
                  <a:pt x="1874503" y="960563"/>
                </a:cubicBezTo>
                <a:lnTo>
                  <a:pt x="1916864" y="981744"/>
                </a:lnTo>
                <a:cubicBezTo>
                  <a:pt x="1909804" y="981744"/>
                  <a:pt x="1909804" y="985275"/>
                  <a:pt x="1916864" y="992335"/>
                </a:cubicBezTo>
                <a:lnTo>
                  <a:pt x="1927455" y="992335"/>
                </a:lnTo>
                <a:lnTo>
                  <a:pt x="1938045" y="981744"/>
                </a:lnTo>
                <a:lnTo>
                  <a:pt x="1938045" y="992335"/>
                </a:lnTo>
                <a:cubicBezTo>
                  <a:pt x="1938045" y="999394"/>
                  <a:pt x="1938045" y="1002925"/>
                  <a:pt x="1938045" y="1002925"/>
                </a:cubicBezTo>
                <a:cubicBezTo>
                  <a:pt x="1923924" y="1002925"/>
                  <a:pt x="1909804" y="1002925"/>
                  <a:pt x="1895684" y="1002925"/>
                </a:cubicBezTo>
                <a:cubicBezTo>
                  <a:pt x="1881563" y="995865"/>
                  <a:pt x="1867443" y="990570"/>
                  <a:pt x="1853322" y="987040"/>
                </a:cubicBezTo>
                <a:cubicBezTo>
                  <a:pt x="1839201" y="983509"/>
                  <a:pt x="1832141" y="978214"/>
                  <a:pt x="1832141" y="971154"/>
                </a:cubicBezTo>
                <a:cubicBezTo>
                  <a:pt x="1832141" y="971154"/>
                  <a:pt x="1835672" y="971154"/>
                  <a:pt x="1842731" y="971154"/>
                </a:cubicBezTo>
                <a:cubicBezTo>
                  <a:pt x="1849792" y="971154"/>
                  <a:pt x="1853322" y="967623"/>
                  <a:pt x="1853322" y="960563"/>
                </a:cubicBezTo>
                <a:close/>
                <a:moveTo>
                  <a:pt x="1472067" y="960563"/>
                </a:moveTo>
                <a:lnTo>
                  <a:pt x="1472067" y="971154"/>
                </a:lnTo>
                <a:lnTo>
                  <a:pt x="1482658" y="971154"/>
                </a:lnTo>
                <a:lnTo>
                  <a:pt x="1535610" y="992335"/>
                </a:lnTo>
                <a:cubicBezTo>
                  <a:pt x="1542670" y="992335"/>
                  <a:pt x="1546200" y="995865"/>
                  <a:pt x="1546200" y="1002925"/>
                </a:cubicBezTo>
                <a:cubicBezTo>
                  <a:pt x="1546200" y="1002925"/>
                  <a:pt x="1547964" y="1002925"/>
                  <a:pt x="1551496" y="1002925"/>
                </a:cubicBezTo>
                <a:cubicBezTo>
                  <a:pt x="1555025" y="1002925"/>
                  <a:pt x="1560320" y="1002925"/>
                  <a:pt x="1567381" y="1002925"/>
                </a:cubicBezTo>
                <a:cubicBezTo>
                  <a:pt x="1574441" y="1002925"/>
                  <a:pt x="1577971" y="1002925"/>
                  <a:pt x="1577971" y="1002925"/>
                </a:cubicBezTo>
                <a:cubicBezTo>
                  <a:pt x="1577971" y="1002925"/>
                  <a:pt x="1577971" y="1006456"/>
                  <a:pt x="1577971" y="1013515"/>
                </a:cubicBezTo>
                <a:cubicBezTo>
                  <a:pt x="1577971" y="1020575"/>
                  <a:pt x="1588562" y="1020575"/>
                  <a:pt x="1609742" y="1013515"/>
                </a:cubicBezTo>
                <a:cubicBezTo>
                  <a:pt x="1616803" y="1013515"/>
                  <a:pt x="1623863" y="1013515"/>
                  <a:pt x="1630923" y="1013515"/>
                </a:cubicBezTo>
                <a:cubicBezTo>
                  <a:pt x="1623863" y="1013515"/>
                  <a:pt x="1623863" y="1017046"/>
                  <a:pt x="1630923" y="1024106"/>
                </a:cubicBezTo>
                <a:lnTo>
                  <a:pt x="1652104" y="1024106"/>
                </a:lnTo>
                <a:lnTo>
                  <a:pt x="1662694" y="1024106"/>
                </a:lnTo>
                <a:lnTo>
                  <a:pt x="1662694" y="1034696"/>
                </a:lnTo>
                <a:lnTo>
                  <a:pt x="1683875" y="1055877"/>
                </a:lnTo>
                <a:lnTo>
                  <a:pt x="1715646" y="1066467"/>
                </a:lnTo>
                <a:lnTo>
                  <a:pt x="1673285" y="1066467"/>
                </a:lnTo>
                <a:lnTo>
                  <a:pt x="1620333" y="1055877"/>
                </a:lnTo>
                <a:cubicBezTo>
                  <a:pt x="1620333" y="1055877"/>
                  <a:pt x="1620333" y="1052346"/>
                  <a:pt x="1620333" y="1045287"/>
                </a:cubicBezTo>
                <a:cubicBezTo>
                  <a:pt x="1613272" y="1045287"/>
                  <a:pt x="1609742" y="1045287"/>
                  <a:pt x="1609742" y="1045287"/>
                </a:cubicBezTo>
                <a:cubicBezTo>
                  <a:pt x="1609742" y="1052346"/>
                  <a:pt x="1607977" y="1054112"/>
                  <a:pt x="1604448" y="1050581"/>
                </a:cubicBezTo>
                <a:cubicBezTo>
                  <a:pt x="1600916" y="1047052"/>
                  <a:pt x="1595621" y="1045287"/>
                  <a:pt x="1588562" y="1045287"/>
                </a:cubicBezTo>
                <a:cubicBezTo>
                  <a:pt x="1581501" y="1038227"/>
                  <a:pt x="1576206" y="1038227"/>
                  <a:pt x="1572677" y="1045287"/>
                </a:cubicBezTo>
                <a:cubicBezTo>
                  <a:pt x="1569145" y="1052346"/>
                  <a:pt x="1560320" y="1052346"/>
                  <a:pt x="1546200" y="1045287"/>
                </a:cubicBezTo>
                <a:cubicBezTo>
                  <a:pt x="1517959" y="1045287"/>
                  <a:pt x="1502073" y="1043522"/>
                  <a:pt x="1498544" y="1039992"/>
                </a:cubicBezTo>
                <a:cubicBezTo>
                  <a:pt x="1495012" y="1036461"/>
                  <a:pt x="1493248" y="1034696"/>
                  <a:pt x="1493248" y="1034696"/>
                </a:cubicBezTo>
                <a:cubicBezTo>
                  <a:pt x="1493248" y="1031166"/>
                  <a:pt x="1494130" y="1028519"/>
                  <a:pt x="1495895" y="1026753"/>
                </a:cubicBezTo>
                <a:lnTo>
                  <a:pt x="1503838" y="1024106"/>
                </a:lnTo>
                <a:lnTo>
                  <a:pt x="1482658" y="1013515"/>
                </a:lnTo>
                <a:cubicBezTo>
                  <a:pt x="1482658" y="1013515"/>
                  <a:pt x="1479127" y="1017046"/>
                  <a:pt x="1472067" y="1024106"/>
                </a:cubicBezTo>
                <a:cubicBezTo>
                  <a:pt x="1465007" y="1031166"/>
                  <a:pt x="1461477" y="1034696"/>
                  <a:pt x="1461477" y="1034696"/>
                </a:cubicBezTo>
                <a:lnTo>
                  <a:pt x="1450886" y="1024106"/>
                </a:lnTo>
                <a:lnTo>
                  <a:pt x="1408525" y="1034696"/>
                </a:lnTo>
                <a:cubicBezTo>
                  <a:pt x="1408525" y="1034696"/>
                  <a:pt x="1404994" y="1034696"/>
                  <a:pt x="1397934" y="1034696"/>
                </a:cubicBezTo>
                <a:cubicBezTo>
                  <a:pt x="1390874" y="1034696"/>
                  <a:pt x="1387344" y="1034696"/>
                  <a:pt x="1387344" y="1034696"/>
                </a:cubicBezTo>
                <a:cubicBezTo>
                  <a:pt x="1387344" y="1048817"/>
                  <a:pt x="1394404" y="1055877"/>
                  <a:pt x="1408525" y="1055877"/>
                </a:cubicBezTo>
                <a:lnTo>
                  <a:pt x="1419114" y="1066467"/>
                </a:lnTo>
                <a:lnTo>
                  <a:pt x="1461477" y="1077058"/>
                </a:lnTo>
                <a:cubicBezTo>
                  <a:pt x="1482658" y="1077058"/>
                  <a:pt x="1496778" y="1080588"/>
                  <a:pt x="1503838" y="1087648"/>
                </a:cubicBezTo>
                <a:cubicBezTo>
                  <a:pt x="1510898" y="1094708"/>
                  <a:pt x="1517959" y="1096474"/>
                  <a:pt x="1525019" y="1092944"/>
                </a:cubicBezTo>
                <a:cubicBezTo>
                  <a:pt x="1532080" y="1089413"/>
                  <a:pt x="1533844" y="1084118"/>
                  <a:pt x="1530314" y="1077058"/>
                </a:cubicBezTo>
                <a:cubicBezTo>
                  <a:pt x="1526783" y="1069998"/>
                  <a:pt x="1521489" y="1069998"/>
                  <a:pt x="1514429" y="1077058"/>
                </a:cubicBezTo>
                <a:lnTo>
                  <a:pt x="1514429" y="1066467"/>
                </a:lnTo>
                <a:cubicBezTo>
                  <a:pt x="1521489" y="1059408"/>
                  <a:pt x="1526783" y="1055877"/>
                  <a:pt x="1530314" y="1055877"/>
                </a:cubicBezTo>
                <a:cubicBezTo>
                  <a:pt x="1533844" y="1055877"/>
                  <a:pt x="1535610" y="1059408"/>
                  <a:pt x="1535610" y="1066467"/>
                </a:cubicBezTo>
                <a:cubicBezTo>
                  <a:pt x="1542670" y="1066467"/>
                  <a:pt x="1546200" y="1068232"/>
                  <a:pt x="1546200" y="1071762"/>
                </a:cubicBezTo>
                <a:cubicBezTo>
                  <a:pt x="1546200" y="1075293"/>
                  <a:pt x="1549730" y="1077058"/>
                  <a:pt x="1556790" y="1077058"/>
                </a:cubicBezTo>
                <a:cubicBezTo>
                  <a:pt x="1563851" y="1077058"/>
                  <a:pt x="1569145" y="1078823"/>
                  <a:pt x="1572677" y="1082354"/>
                </a:cubicBezTo>
                <a:cubicBezTo>
                  <a:pt x="1576206" y="1085883"/>
                  <a:pt x="1583266" y="1087648"/>
                  <a:pt x="1593856" y="1087648"/>
                </a:cubicBezTo>
                <a:cubicBezTo>
                  <a:pt x="1604448" y="1087648"/>
                  <a:pt x="1609742" y="1087648"/>
                  <a:pt x="1609742" y="1087648"/>
                </a:cubicBezTo>
                <a:lnTo>
                  <a:pt x="1599152" y="1098239"/>
                </a:lnTo>
                <a:cubicBezTo>
                  <a:pt x="1570911" y="1091179"/>
                  <a:pt x="1556790" y="1087648"/>
                  <a:pt x="1556790" y="1087648"/>
                </a:cubicBezTo>
                <a:cubicBezTo>
                  <a:pt x="1556790" y="1094708"/>
                  <a:pt x="1570911" y="1101769"/>
                  <a:pt x="1599152" y="1108829"/>
                </a:cubicBezTo>
                <a:cubicBezTo>
                  <a:pt x="1627393" y="1115889"/>
                  <a:pt x="1648573" y="1119419"/>
                  <a:pt x="1662694" y="1119419"/>
                </a:cubicBezTo>
                <a:lnTo>
                  <a:pt x="1673285" y="1108829"/>
                </a:lnTo>
                <a:cubicBezTo>
                  <a:pt x="1680345" y="1101769"/>
                  <a:pt x="1683875" y="1096474"/>
                  <a:pt x="1683875" y="1092944"/>
                </a:cubicBezTo>
                <a:cubicBezTo>
                  <a:pt x="1683875" y="1089413"/>
                  <a:pt x="1687405" y="1087648"/>
                  <a:pt x="1694466" y="1087648"/>
                </a:cubicBezTo>
                <a:cubicBezTo>
                  <a:pt x="1701526" y="1087648"/>
                  <a:pt x="1705056" y="1084118"/>
                  <a:pt x="1705056" y="1077058"/>
                </a:cubicBezTo>
                <a:cubicBezTo>
                  <a:pt x="1719176" y="1062937"/>
                  <a:pt x="1726237" y="1055877"/>
                  <a:pt x="1726237" y="1055877"/>
                </a:cubicBezTo>
                <a:cubicBezTo>
                  <a:pt x="1726237" y="1048817"/>
                  <a:pt x="1719176" y="1045287"/>
                  <a:pt x="1705056" y="1045287"/>
                </a:cubicBezTo>
                <a:lnTo>
                  <a:pt x="1705056" y="1034696"/>
                </a:lnTo>
                <a:cubicBezTo>
                  <a:pt x="1705056" y="1034696"/>
                  <a:pt x="1708585" y="1034696"/>
                  <a:pt x="1715646" y="1034696"/>
                </a:cubicBezTo>
                <a:cubicBezTo>
                  <a:pt x="1722707" y="1041756"/>
                  <a:pt x="1733297" y="1045287"/>
                  <a:pt x="1747418" y="1045287"/>
                </a:cubicBezTo>
                <a:cubicBezTo>
                  <a:pt x="1740357" y="1038227"/>
                  <a:pt x="1733297" y="1034696"/>
                  <a:pt x="1726237" y="1034696"/>
                </a:cubicBezTo>
                <a:lnTo>
                  <a:pt x="1715646" y="1034696"/>
                </a:lnTo>
                <a:cubicBezTo>
                  <a:pt x="1715646" y="1027636"/>
                  <a:pt x="1715646" y="1024106"/>
                  <a:pt x="1715646" y="1024106"/>
                </a:cubicBezTo>
                <a:cubicBezTo>
                  <a:pt x="1715646" y="1024106"/>
                  <a:pt x="1712116" y="1024106"/>
                  <a:pt x="1705056" y="1024106"/>
                </a:cubicBezTo>
                <a:cubicBezTo>
                  <a:pt x="1697995" y="1017046"/>
                  <a:pt x="1689170" y="1013515"/>
                  <a:pt x="1678581" y="1013515"/>
                </a:cubicBezTo>
                <a:cubicBezTo>
                  <a:pt x="1667989" y="1013515"/>
                  <a:pt x="1662694" y="1013515"/>
                  <a:pt x="1662694" y="1013515"/>
                </a:cubicBezTo>
                <a:cubicBezTo>
                  <a:pt x="1655634" y="1020575"/>
                  <a:pt x="1652104" y="1024106"/>
                  <a:pt x="1652104" y="1024106"/>
                </a:cubicBezTo>
                <a:lnTo>
                  <a:pt x="1652104" y="1013515"/>
                </a:lnTo>
                <a:lnTo>
                  <a:pt x="1641514" y="1002925"/>
                </a:lnTo>
                <a:cubicBezTo>
                  <a:pt x="1641514" y="1002925"/>
                  <a:pt x="1639748" y="1001160"/>
                  <a:pt x="1636218" y="997629"/>
                </a:cubicBezTo>
                <a:cubicBezTo>
                  <a:pt x="1632689" y="994100"/>
                  <a:pt x="1627393" y="992335"/>
                  <a:pt x="1620333" y="992335"/>
                </a:cubicBezTo>
                <a:cubicBezTo>
                  <a:pt x="1613272" y="985275"/>
                  <a:pt x="1600916" y="979979"/>
                  <a:pt x="1583266" y="976448"/>
                </a:cubicBezTo>
                <a:cubicBezTo>
                  <a:pt x="1565614" y="972919"/>
                  <a:pt x="1549730" y="971154"/>
                  <a:pt x="1535610" y="971154"/>
                </a:cubicBezTo>
                <a:cubicBezTo>
                  <a:pt x="1521489" y="971154"/>
                  <a:pt x="1507368" y="971154"/>
                  <a:pt x="1493248" y="971154"/>
                </a:cubicBezTo>
                <a:cubicBezTo>
                  <a:pt x="1500308" y="964094"/>
                  <a:pt x="1500308" y="960563"/>
                  <a:pt x="1493248" y="960563"/>
                </a:cubicBezTo>
                <a:cubicBezTo>
                  <a:pt x="1486187" y="960563"/>
                  <a:pt x="1479127" y="960563"/>
                  <a:pt x="1472067" y="960563"/>
                </a:cubicBezTo>
                <a:close/>
                <a:moveTo>
                  <a:pt x="1450886" y="960563"/>
                </a:moveTo>
                <a:cubicBezTo>
                  <a:pt x="1443826" y="960563"/>
                  <a:pt x="1440296" y="962328"/>
                  <a:pt x="1440296" y="965858"/>
                </a:cubicBezTo>
                <a:cubicBezTo>
                  <a:pt x="1440296" y="969389"/>
                  <a:pt x="1443826" y="971154"/>
                  <a:pt x="1450886" y="971154"/>
                </a:cubicBezTo>
                <a:cubicBezTo>
                  <a:pt x="1457946" y="971154"/>
                  <a:pt x="1461477" y="971154"/>
                  <a:pt x="1461477" y="971154"/>
                </a:cubicBezTo>
                <a:close/>
                <a:moveTo>
                  <a:pt x="1175535" y="960563"/>
                </a:moveTo>
                <a:lnTo>
                  <a:pt x="1186126" y="960563"/>
                </a:lnTo>
                <a:lnTo>
                  <a:pt x="1196717" y="971154"/>
                </a:lnTo>
                <a:lnTo>
                  <a:pt x="1186126" y="971154"/>
                </a:lnTo>
                <a:cubicBezTo>
                  <a:pt x="1186126" y="971154"/>
                  <a:pt x="1184361" y="969389"/>
                  <a:pt x="1180832" y="965858"/>
                </a:cubicBezTo>
                <a:cubicBezTo>
                  <a:pt x="1177300" y="962328"/>
                  <a:pt x="1175535" y="960563"/>
                  <a:pt x="1175535" y="960563"/>
                </a:cubicBezTo>
                <a:close/>
                <a:moveTo>
                  <a:pt x="2478156" y="953944"/>
                </a:moveTo>
                <a:cubicBezTo>
                  <a:pt x="2474625" y="954827"/>
                  <a:pt x="2471096" y="957033"/>
                  <a:pt x="2467566" y="960563"/>
                </a:cubicBezTo>
                <a:lnTo>
                  <a:pt x="2456975" y="960563"/>
                </a:lnTo>
                <a:cubicBezTo>
                  <a:pt x="2471096" y="960563"/>
                  <a:pt x="2479922" y="962328"/>
                  <a:pt x="2483450" y="965858"/>
                </a:cubicBezTo>
                <a:cubicBezTo>
                  <a:pt x="2486982" y="969389"/>
                  <a:pt x="2488746" y="971154"/>
                  <a:pt x="2488746" y="971154"/>
                </a:cubicBezTo>
                <a:lnTo>
                  <a:pt x="2552289" y="981744"/>
                </a:lnTo>
                <a:lnTo>
                  <a:pt x="2509927" y="960563"/>
                </a:lnTo>
                <a:cubicBezTo>
                  <a:pt x="2502867" y="960563"/>
                  <a:pt x="2495806" y="958798"/>
                  <a:pt x="2488746" y="955269"/>
                </a:cubicBezTo>
                <a:cubicBezTo>
                  <a:pt x="2485217" y="953504"/>
                  <a:pt x="2481686" y="953063"/>
                  <a:pt x="2478156" y="953944"/>
                </a:cubicBezTo>
                <a:close/>
                <a:moveTo>
                  <a:pt x="8832403" y="949973"/>
                </a:moveTo>
                <a:cubicBezTo>
                  <a:pt x="8832403" y="949973"/>
                  <a:pt x="8839463" y="951738"/>
                  <a:pt x="8853583" y="955269"/>
                </a:cubicBezTo>
                <a:cubicBezTo>
                  <a:pt x="8867703" y="958798"/>
                  <a:pt x="8883589" y="964094"/>
                  <a:pt x="8901240" y="971154"/>
                </a:cubicBezTo>
                <a:cubicBezTo>
                  <a:pt x="8918892" y="978214"/>
                  <a:pt x="8931245" y="981744"/>
                  <a:pt x="8938307" y="981744"/>
                </a:cubicBezTo>
                <a:lnTo>
                  <a:pt x="8917126" y="981744"/>
                </a:lnTo>
                <a:cubicBezTo>
                  <a:pt x="8910066" y="981744"/>
                  <a:pt x="8903007" y="979979"/>
                  <a:pt x="8895945" y="976448"/>
                </a:cubicBezTo>
                <a:cubicBezTo>
                  <a:pt x="8888884" y="972919"/>
                  <a:pt x="8881826" y="971154"/>
                  <a:pt x="8874765" y="971154"/>
                </a:cubicBezTo>
                <a:cubicBezTo>
                  <a:pt x="8853583" y="964094"/>
                  <a:pt x="8839463" y="957033"/>
                  <a:pt x="8832403" y="949973"/>
                </a:cubicBezTo>
                <a:close/>
                <a:moveTo>
                  <a:pt x="8271112" y="949973"/>
                </a:moveTo>
                <a:lnTo>
                  <a:pt x="8334654" y="960563"/>
                </a:lnTo>
                <a:cubicBezTo>
                  <a:pt x="8334654" y="967623"/>
                  <a:pt x="8331124" y="967623"/>
                  <a:pt x="8324064" y="960563"/>
                </a:cubicBezTo>
                <a:cubicBezTo>
                  <a:pt x="8324064" y="960563"/>
                  <a:pt x="8317002" y="960563"/>
                  <a:pt x="8302883" y="960563"/>
                </a:cubicBezTo>
                <a:cubicBezTo>
                  <a:pt x="8288762" y="960563"/>
                  <a:pt x="8281702" y="960563"/>
                  <a:pt x="8281702" y="960563"/>
                </a:cubicBezTo>
                <a:cubicBezTo>
                  <a:pt x="8281702" y="953504"/>
                  <a:pt x="8278172" y="949973"/>
                  <a:pt x="8271112" y="949973"/>
                </a:cubicBezTo>
                <a:close/>
                <a:moveTo>
                  <a:pt x="7254432" y="949973"/>
                </a:moveTo>
                <a:lnTo>
                  <a:pt x="7275612" y="960563"/>
                </a:lnTo>
                <a:lnTo>
                  <a:pt x="7286203" y="960563"/>
                </a:lnTo>
                <a:close/>
                <a:moveTo>
                  <a:pt x="2435794" y="949973"/>
                </a:moveTo>
                <a:lnTo>
                  <a:pt x="2435794" y="960563"/>
                </a:lnTo>
                <a:cubicBezTo>
                  <a:pt x="2435794" y="960563"/>
                  <a:pt x="2439325" y="960563"/>
                  <a:pt x="2446385" y="960563"/>
                </a:cubicBezTo>
                <a:cubicBezTo>
                  <a:pt x="2446385" y="953504"/>
                  <a:pt x="2442854" y="949973"/>
                  <a:pt x="2435794" y="949973"/>
                </a:cubicBezTo>
                <a:close/>
                <a:moveTo>
                  <a:pt x="603653" y="939383"/>
                </a:moveTo>
                <a:cubicBezTo>
                  <a:pt x="610713" y="939383"/>
                  <a:pt x="619539" y="941148"/>
                  <a:pt x="630128" y="944677"/>
                </a:cubicBezTo>
                <a:cubicBezTo>
                  <a:pt x="640720" y="948208"/>
                  <a:pt x="646015" y="953504"/>
                  <a:pt x="646015" y="960563"/>
                </a:cubicBezTo>
                <a:lnTo>
                  <a:pt x="656605" y="981744"/>
                </a:lnTo>
                <a:lnTo>
                  <a:pt x="667195" y="992335"/>
                </a:lnTo>
                <a:lnTo>
                  <a:pt x="656605" y="992335"/>
                </a:lnTo>
                <a:cubicBezTo>
                  <a:pt x="642485" y="985275"/>
                  <a:pt x="628364" y="978214"/>
                  <a:pt x="614243" y="971154"/>
                </a:cubicBezTo>
                <a:cubicBezTo>
                  <a:pt x="593062" y="957033"/>
                  <a:pt x="589533" y="946442"/>
                  <a:pt x="603653" y="939383"/>
                </a:cubicBezTo>
                <a:close/>
                <a:moveTo>
                  <a:pt x="8461739" y="928792"/>
                </a:moveTo>
                <a:lnTo>
                  <a:pt x="8482920" y="939383"/>
                </a:lnTo>
                <a:lnTo>
                  <a:pt x="8546462" y="949973"/>
                </a:lnTo>
                <a:cubicBezTo>
                  <a:pt x="8581762" y="957033"/>
                  <a:pt x="8599414" y="964094"/>
                  <a:pt x="8599414" y="971154"/>
                </a:cubicBezTo>
                <a:cubicBezTo>
                  <a:pt x="8606474" y="971154"/>
                  <a:pt x="8611770" y="971154"/>
                  <a:pt x="8615299" y="971154"/>
                </a:cubicBezTo>
                <a:cubicBezTo>
                  <a:pt x="8618829" y="971154"/>
                  <a:pt x="8622360" y="971154"/>
                  <a:pt x="8625889" y="971154"/>
                </a:cubicBezTo>
                <a:cubicBezTo>
                  <a:pt x="8629419" y="971154"/>
                  <a:pt x="8632951" y="971154"/>
                  <a:pt x="8636480" y="971154"/>
                </a:cubicBezTo>
                <a:cubicBezTo>
                  <a:pt x="8640010" y="971154"/>
                  <a:pt x="8641775" y="974683"/>
                  <a:pt x="8641775" y="981744"/>
                </a:cubicBezTo>
                <a:cubicBezTo>
                  <a:pt x="8641775" y="981744"/>
                  <a:pt x="8645304" y="981744"/>
                  <a:pt x="8652366" y="981744"/>
                </a:cubicBezTo>
                <a:lnTo>
                  <a:pt x="8662957" y="981744"/>
                </a:lnTo>
                <a:lnTo>
                  <a:pt x="8662957" y="992335"/>
                </a:lnTo>
                <a:lnTo>
                  <a:pt x="8726499" y="1013515"/>
                </a:lnTo>
                <a:cubicBezTo>
                  <a:pt x="8719437" y="1013515"/>
                  <a:pt x="8714143" y="1013515"/>
                  <a:pt x="8710613" y="1013515"/>
                </a:cubicBezTo>
                <a:cubicBezTo>
                  <a:pt x="8707084" y="1013515"/>
                  <a:pt x="8696493" y="1011750"/>
                  <a:pt x="8678843" y="1008220"/>
                </a:cubicBezTo>
                <a:cubicBezTo>
                  <a:pt x="8661189" y="1004689"/>
                  <a:pt x="8648836" y="1001160"/>
                  <a:pt x="8641775" y="997629"/>
                </a:cubicBezTo>
                <a:cubicBezTo>
                  <a:pt x="8634714" y="994100"/>
                  <a:pt x="8620595" y="992335"/>
                  <a:pt x="8599414" y="992335"/>
                </a:cubicBezTo>
                <a:lnTo>
                  <a:pt x="8557053" y="981744"/>
                </a:lnTo>
                <a:cubicBezTo>
                  <a:pt x="8557053" y="974683"/>
                  <a:pt x="8553522" y="971154"/>
                  <a:pt x="8546462" y="971154"/>
                </a:cubicBezTo>
                <a:cubicBezTo>
                  <a:pt x="8546462" y="971154"/>
                  <a:pt x="8542932" y="971154"/>
                  <a:pt x="8535871" y="971154"/>
                </a:cubicBezTo>
                <a:cubicBezTo>
                  <a:pt x="8528810" y="971154"/>
                  <a:pt x="8525281" y="971154"/>
                  <a:pt x="8525281" y="971154"/>
                </a:cubicBezTo>
                <a:cubicBezTo>
                  <a:pt x="8511161" y="964094"/>
                  <a:pt x="8495276" y="958798"/>
                  <a:pt x="8477624" y="955269"/>
                </a:cubicBezTo>
                <a:cubicBezTo>
                  <a:pt x="8459973" y="951738"/>
                  <a:pt x="8451148" y="946442"/>
                  <a:pt x="8451148" y="939383"/>
                </a:cubicBezTo>
                <a:close/>
                <a:moveTo>
                  <a:pt x="1376752" y="928792"/>
                </a:moveTo>
                <a:cubicBezTo>
                  <a:pt x="1369692" y="928792"/>
                  <a:pt x="1366162" y="930557"/>
                  <a:pt x="1366162" y="934087"/>
                </a:cubicBezTo>
                <a:cubicBezTo>
                  <a:pt x="1366162" y="937617"/>
                  <a:pt x="1369692" y="939383"/>
                  <a:pt x="1376752" y="939383"/>
                </a:cubicBezTo>
                <a:cubicBezTo>
                  <a:pt x="1390874" y="946442"/>
                  <a:pt x="1397934" y="946442"/>
                  <a:pt x="1397934" y="939383"/>
                </a:cubicBezTo>
                <a:close/>
                <a:moveTo>
                  <a:pt x="1313210" y="918202"/>
                </a:moveTo>
                <a:lnTo>
                  <a:pt x="1323802" y="928792"/>
                </a:lnTo>
                <a:cubicBezTo>
                  <a:pt x="1337922" y="935852"/>
                  <a:pt x="1348512" y="935852"/>
                  <a:pt x="1355573" y="928792"/>
                </a:cubicBezTo>
                <a:close/>
                <a:moveTo>
                  <a:pt x="1260258" y="918202"/>
                </a:moveTo>
                <a:lnTo>
                  <a:pt x="1260258" y="928792"/>
                </a:lnTo>
                <a:lnTo>
                  <a:pt x="1270849" y="918202"/>
                </a:lnTo>
                <a:cubicBezTo>
                  <a:pt x="1270849" y="918202"/>
                  <a:pt x="1267319" y="918202"/>
                  <a:pt x="1260258" y="918202"/>
                </a:cubicBezTo>
                <a:close/>
                <a:moveTo>
                  <a:pt x="1980407" y="907611"/>
                </a:moveTo>
                <a:cubicBezTo>
                  <a:pt x="1973347" y="907611"/>
                  <a:pt x="1969816" y="911142"/>
                  <a:pt x="1969816" y="918202"/>
                </a:cubicBezTo>
                <a:cubicBezTo>
                  <a:pt x="1976876" y="918202"/>
                  <a:pt x="1980407" y="918202"/>
                  <a:pt x="1980407" y="918202"/>
                </a:cubicBezTo>
                <a:cubicBezTo>
                  <a:pt x="1980407" y="918202"/>
                  <a:pt x="1980407" y="914671"/>
                  <a:pt x="1980407" y="907611"/>
                </a:cubicBezTo>
                <a:close/>
                <a:moveTo>
                  <a:pt x="381254" y="907611"/>
                </a:moveTo>
                <a:lnTo>
                  <a:pt x="413026" y="918202"/>
                </a:lnTo>
                <a:cubicBezTo>
                  <a:pt x="462448" y="932323"/>
                  <a:pt x="501279" y="953504"/>
                  <a:pt x="529521" y="981744"/>
                </a:cubicBezTo>
                <a:cubicBezTo>
                  <a:pt x="536581" y="988804"/>
                  <a:pt x="550701" y="995865"/>
                  <a:pt x="571882" y="1002925"/>
                </a:cubicBezTo>
                <a:cubicBezTo>
                  <a:pt x="578941" y="1002925"/>
                  <a:pt x="586001" y="1004689"/>
                  <a:pt x="593062" y="1008220"/>
                </a:cubicBezTo>
                <a:cubicBezTo>
                  <a:pt x="600122" y="1011750"/>
                  <a:pt x="607183" y="1013515"/>
                  <a:pt x="614243" y="1013515"/>
                </a:cubicBezTo>
                <a:cubicBezTo>
                  <a:pt x="628364" y="1027636"/>
                  <a:pt x="635425" y="1034696"/>
                  <a:pt x="635425" y="1034696"/>
                </a:cubicBezTo>
                <a:cubicBezTo>
                  <a:pt x="649545" y="1027636"/>
                  <a:pt x="656605" y="1031166"/>
                  <a:pt x="656605" y="1045287"/>
                </a:cubicBezTo>
                <a:lnTo>
                  <a:pt x="656605" y="1055877"/>
                </a:lnTo>
                <a:cubicBezTo>
                  <a:pt x="642485" y="1048817"/>
                  <a:pt x="624833" y="1041756"/>
                  <a:pt x="603653" y="1034696"/>
                </a:cubicBezTo>
                <a:cubicBezTo>
                  <a:pt x="575412" y="1020575"/>
                  <a:pt x="552466" y="1008220"/>
                  <a:pt x="534816" y="997629"/>
                </a:cubicBezTo>
                <a:cubicBezTo>
                  <a:pt x="517164" y="987040"/>
                  <a:pt x="504809" y="981744"/>
                  <a:pt x="497749" y="981744"/>
                </a:cubicBezTo>
                <a:cubicBezTo>
                  <a:pt x="490689" y="981744"/>
                  <a:pt x="462448" y="971154"/>
                  <a:pt x="413026" y="949973"/>
                </a:cubicBezTo>
                <a:cubicBezTo>
                  <a:pt x="413026" y="942913"/>
                  <a:pt x="409496" y="939383"/>
                  <a:pt x="402435" y="939383"/>
                </a:cubicBezTo>
                <a:cubicBezTo>
                  <a:pt x="395375" y="939383"/>
                  <a:pt x="388314" y="939383"/>
                  <a:pt x="381254" y="939383"/>
                </a:cubicBezTo>
                <a:cubicBezTo>
                  <a:pt x="374193" y="939383"/>
                  <a:pt x="368899" y="935852"/>
                  <a:pt x="365368" y="928792"/>
                </a:cubicBezTo>
                <a:cubicBezTo>
                  <a:pt x="361839" y="921731"/>
                  <a:pt x="361839" y="916437"/>
                  <a:pt x="365368" y="912906"/>
                </a:cubicBezTo>
                <a:cubicBezTo>
                  <a:pt x="368899" y="909375"/>
                  <a:pt x="374193" y="907611"/>
                  <a:pt x="381254" y="907611"/>
                </a:cubicBezTo>
                <a:close/>
                <a:moveTo>
                  <a:pt x="1993645" y="899668"/>
                </a:moveTo>
                <a:cubicBezTo>
                  <a:pt x="1991879" y="899668"/>
                  <a:pt x="1990997" y="900552"/>
                  <a:pt x="1990997" y="902317"/>
                </a:cubicBezTo>
                <a:cubicBezTo>
                  <a:pt x="1990997" y="905846"/>
                  <a:pt x="1998057" y="907611"/>
                  <a:pt x="2012178" y="907611"/>
                </a:cubicBezTo>
                <a:cubicBezTo>
                  <a:pt x="2026299" y="907611"/>
                  <a:pt x="2033359" y="911142"/>
                  <a:pt x="2033359" y="918202"/>
                </a:cubicBezTo>
                <a:lnTo>
                  <a:pt x="2012178" y="928792"/>
                </a:lnTo>
                <a:cubicBezTo>
                  <a:pt x="2019238" y="935852"/>
                  <a:pt x="2022769" y="939383"/>
                  <a:pt x="2022769" y="939383"/>
                </a:cubicBezTo>
                <a:cubicBezTo>
                  <a:pt x="2022769" y="946442"/>
                  <a:pt x="2033359" y="949973"/>
                  <a:pt x="2054540" y="949973"/>
                </a:cubicBezTo>
                <a:cubicBezTo>
                  <a:pt x="2075721" y="949973"/>
                  <a:pt x="2086311" y="949973"/>
                  <a:pt x="2086311" y="949973"/>
                </a:cubicBezTo>
                <a:lnTo>
                  <a:pt x="2107491" y="949973"/>
                </a:lnTo>
                <a:lnTo>
                  <a:pt x="2096901" y="939383"/>
                </a:lnTo>
                <a:lnTo>
                  <a:pt x="2086311" y="939383"/>
                </a:lnTo>
                <a:lnTo>
                  <a:pt x="2075721" y="939383"/>
                </a:lnTo>
                <a:lnTo>
                  <a:pt x="2075721" y="918202"/>
                </a:lnTo>
                <a:lnTo>
                  <a:pt x="2086311" y="918202"/>
                </a:lnTo>
                <a:cubicBezTo>
                  <a:pt x="2093371" y="918202"/>
                  <a:pt x="2089841" y="914671"/>
                  <a:pt x="2075721" y="907611"/>
                </a:cubicBezTo>
                <a:cubicBezTo>
                  <a:pt x="2068661" y="907611"/>
                  <a:pt x="2058070" y="907611"/>
                  <a:pt x="2043949" y="907611"/>
                </a:cubicBezTo>
                <a:cubicBezTo>
                  <a:pt x="2022769" y="900552"/>
                  <a:pt x="2012178" y="898786"/>
                  <a:pt x="2012178" y="902317"/>
                </a:cubicBezTo>
                <a:cubicBezTo>
                  <a:pt x="2012178" y="905846"/>
                  <a:pt x="2008648" y="905846"/>
                  <a:pt x="2001587" y="902317"/>
                </a:cubicBezTo>
                <a:cubicBezTo>
                  <a:pt x="1998057" y="900552"/>
                  <a:pt x="1995409" y="899668"/>
                  <a:pt x="1993645" y="899668"/>
                </a:cubicBezTo>
                <a:close/>
                <a:moveTo>
                  <a:pt x="8472329" y="897021"/>
                </a:moveTo>
                <a:cubicBezTo>
                  <a:pt x="8479390" y="897021"/>
                  <a:pt x="8482920" y="897021"/>
                  <a:pt x="8482920" y="897021"/>
                </a:cubicBezTo>
                <a:lnTo>
                  <a:pt x="8472329" y="907611"/>
                </a:lnTo>
                <a:close/>
                <a:moveTo>
                  <a:pt x="2425203" y="886431"/>
                </a:moveTo>
                <a:cubicBezTo>
                  <a:pt x="2425203" y="893490"/>
                  <a:pt x="2428734" y="897021"/>
                  <a:pt x="2435794" y="897021"/>
                </a:cubicBezTo>
                <a:lnTo>
                  <a:pt x="2435794" y="886431"/>
                </a:lnTo>
                <a:cubicBezTo>
                  <a:pt x="2435794" y="886431"/>
                  <a:pt x="2432264" y="886431"/>
                  <a:pt x="2425203" y="886431"/>
                </a:cubicBezTo>
                <a:close/>
                <a:moveTo>
                  <a:pt x="1874503" y="886431"/>
                </a:moveTo>
                <a:lnTo>
                  <a:pt x="1874503" y="897021"/>
                </a:lnTo>
                <a:lnTo>
                  <a:pt x="1885093" y="886431"/>
                </a:lnTo>
                <a:close/>
                <a:moveTo>
                  <a:pt x="1334392" y="886431"/>
                </a:moveTo>
                <a:lnTo>
                  <a:pt x="1323802" y="897021"/>
                </a:lnTo>
                <a:lnTo>
                  <a:pt x="1313210" y="897021"/>
                </a:lnTo>
                <a:lnTo>
                  <a:pt x="1334392" y="907611"/>
                </a:lnTo>
                <a:cubicBezTo>
                  <a:pt x="1348512" y="907611"/>
                  <a:pt x="1355573" y="909375"/>
                  <a:pt x="1355573" y="912906"/>
                </a:cubicBezTo>
                <a:cubicBezTo>
                  <a:pt x="1355573" y="916437"/>
                  <a:pt x="1357337" y="916437"/>
                  <a:pt x="1360867" y="912906"/>
                </a:cubicBezTo>
                <a:cubicBezTo>
                  <a:pt x="1364398" y="909375"/>
                  <a:pt x="1364398" y="905846"/>
                  <a:pt x="1360867" y="902317"/>
                </a:cubicBezTo>
                <a:cubicBezTo>
                  <a:pt x="1357337" y="898786"/>
                  <a:pt x="1352042" y="897021"/>
                  <a:pt x="1344982" y="897021"/>
                </a:cubicBezTo>
                <a:cubicBezTo>
                  <a:pt x="1337922" y="897021"/>
                  <a:pt x="1334392" y="893490"/>
                  <a:pt x="1334392" y="886431"/>
                </a:cubicBezTo>
                <a:close/>
                <a:moveTo>
                  <a:pt x="1281440" y="886431"/>
                </a:moveTo>
                <a:lnTo>
                  <a:pt x="1292030" y="897021"/>
                </a:lnTo>
                <a:lnTo>
                  <a:pt x="1302621" y="886431"/>
                </a:lnTo>
                <a:cubicBezTo>
                  <a:pt x="1295560" y="886431"/>
                  <a:pt x="1292030" y="886431"/>
                  <a:pt x="1292030" y="886431"/>
                </a:cubicBezTo>
                <a:cubicBezTo>
                  <a:pt x="1292030" y="886431"/>
                  <a:pt x="1288500" y="886431"/>
                  <a:pt x="1281440" y="886431"/>
                </a:cubicBezTo>
                <a:close/>
                <a:moveTo>
                  <a:pt x="8387606" y="875840"/>
                </a:moveTo>
                <a:lnTo>
                  <a:pt x="8429968" y="886431"/>
                </a:lnTo>
                <a:lnTo>
                  <a:pt x="8408787" y="886431"/>
                </a:lnTo>
                <a:cubicBezTo>
                  <a:pt x="8394666" y="879371"/>
                  <a:pt x="8387606" y="875840"/>
                  <a:pt x="8387606" y="875840"/>
                </a:cubicBezTo>
                <a:close/>
                <a:moveTo>
                  <a:pt x="6973785" y="875840"/>
                </a:moveTo>
                <a:cubicBezTo>
                  <a:pt x="6970256" y="875840"/>
                  <a:pt x="6968491" y="879371"/>
                  <a:pt x="6968491" y="886431"/>
                </a:cubicBezTo>
                <a:lnTo>
                  <a:pt x="6979081" y="886431"/>
                </a:lnTo>
                <a:cubicBezTo>
                  <a:pt x="6979081" y="879371"/>
                  <a:pt x="6977314" y="875840"/>
                  <a:pt x="6973785" y="875840"/>
                </a:cubicBezTo>
                <a:close/>
                <a:moveTo>
                  <a:pt x="2404023" y="875840"/>
                </a:moveTo>
                <a:lnTo>
                  <a:pt x="2404023" y="886431"/>
                </a:lnTo>
                <a:lnTo>
                  <a:pt x="2414614" y="886431"/>
                </a:lnTo>
                <a:cubicBezTo>
                  <a:pt x="2407554" y="879371"/>
                  <a:pt x="2404023" y="875840"/>
                  <a:pt x="2404023" y="875840"/>
                </a:cubicBezTo>
                <a:close/>
                <a:moveTo>
                  <a:pt x="2202805" y="875840"/>
                </a:moveTo>
                <a:cubicBezTo>
                  <a:pt x="2202805" y="889961"/>
                  <a:pt x="2209865" y="897021"/>
                  <a:pt x="2223986" y="897021"/>
                </a:cubicBezTo>
                <a:cubicBezTo>
                  <a:pt x="2223986" y="897021"/>
                  <a:pt x="2227517" y="897021"/>
                  <a:pt x="2234577" y="897021"/>
                </a:cubicBezTo>
                <a:cubicBezTo>
                  <a:pt x="2241637" y="897021"/>
                  <a:pt x="2248697" y="897021"/>
                  <a:pt x="2255757" y="897021"/>
                </a:cubicBezTo>
                <a:cubicBezTo>
                  <a:pt x="2262817" y="904081"/>
                  <a:pt x="2271642" y="907611"/>
                  <a:pt x="2282234" y="907611"/>
                </a:cubicBezTo>
                <a:lnTo>
                  <a:pt x="2287529" y="907611"/>
                </a:lnTo>
                <a:lnTo>
                  <a:pt x="2287529" y="897021"/>
                </a:lnTo>
                <a:cubicBezTo>
                  <a:pt x="2301649" y="904081"/>
                  <a:pt x="2305179" y="907611"/>
                  <a:pt x="2298119" y="907611"/>
                </a:cubicBezTo>
                <a:lnTo>
                  <a:pt x="2308710" y="918202"/>
                </a:lnTo>
                <a:cubicBezTo>
                  <a:pt x="2308710" y="925261"/>
                  <a:pt x="2319299" y="928792"/>
                  <a:pt x="2340481" y="928792"/>
                </a:cubicBezTo>
                <a:cubicBezTo>
                  <a:pt x="2361662" y="928792"/>
                  <a:pt x="2375782" y="932323"/>
                  <a:pt x="2382842" y="939383"/>
                </a:cubicBezTo>
                <a:lnTo>
                  <a:pt x="2393433" y="939383"/>
                </a:lnTo>
                <a:cubicBezTo>
                  <a:pt x="2393433" y="932323"/>
                  <a:pt x="2389902" y="927027"/>
                  <a:pt x="2382842" y="923496"/>
                </a:cubicBezTo>
                <a:cubicBezTo>
                  <a:pt x="2375782" y="919967"/>
                  <a:pt x="2368721" y="918202"/>
                  <a:pt x="2361662" y="918202"/>
                </a:cubicBezTo>
                <a:cubicBezTo>
                  <a:pt x="2354601" y="918202"/>
                  <a:pt x="2347541" y="914671"/>
                  <a:pt x="2340481" y="907611"/>
                </a:cubicBezTo>
                <a:cubicBezTo>
                  <a:pt x="2333421" y="907611"/>
                  <a:pt x="2328126" y="907611"/>
                  <a:pt x="2324594" y="907611"/>
                </a:cubicBezTo>
                <a:cubicBezTo>
                  <a:pt x="2321066" y="907611"/>
                  <a:pt x="2317535" y="905846"/>
                  <a:pt x="2314005" y="902317"/>
                </a:cubicBezTo>
                <a:cubicBezTo>
                  <a:pt x="2310474" y="898786"/>
                  <a:pt x="2308710" y="897021"/>
                  <a:pt x="2308710" y="897021"/>
                </a:cubicBezTo>
                <a:cubicBezTo>
                  <a:pt x="2301649" y="889961"/>
                  <a:pt x="2291059" y="886431"/>
                  <a:pt x="2276938" y="886431"/>
                </a:cubicBezTo>
                <a:lnTo>
                  <a:pt x="2223986" y="875840"/>
                </a:lnTo>
                <a:close/>
                <a:moveTo>
                  <a:pt x="2340481" y="865250"/>
                </a:moveTo>
                <a:cubicBezTo>
                  <a:pt x="2347541" y="872309"/>
                  <a:pt x="2354601" y="875840"/>
                  <a:pt x="2361662" y="875840"/>
                </a:cubicBezTo>
                <a:lnTo>
                  <a:pt x="2361662" y="865250"/>
                </a:lnTo>
                <a:close/>
                <a:moveTo>
                  <a:pt x="2186919" y="865250"/>
                </a:moveTo>
                <a:cubicBezTo>
                  <a:pt x="2183391" y="865250"/>
                  <a:pt x="2181625" y="868779"/>
                  <a:pt x="2181625" y="875840"/>
                </a:cubicBezTo>
                <a:cubicBezTo>
                  <a:pt x="2188685" y="875840"/>
                  <a:pt x="2192215" y="874075"/>
                  <a:pt x="2192215" y="870544"/>
                </a:cubicBezTo>
                <a:cubicBezTo>
                  <a:pt x="2192215" y="867015"/>
                  <a:pt x="2190449" y="865250"/>
                  <a:pt x="2186919" y="865250"/>
                </a:cubicBezTo>
                <a:close/>
                <a:moveTo>
                  <a:pt x="1525019" y="865250"/>
                </a:moveTo>
                <a:lnTo>
                  <a:pt x="1535610" y="875840"/>
                </a:lnTo>
                <a:cubicBezTo>
                  <a:pt x="1535610" y="882900"/>
                  <a:pt x="1535610" y="886431"/>
                  <a:pt x="1535610" y="886431"/>
                </a:cubicBezTo>
                <a:cubicBezTo>
                  <a:pt x="1535610" y="886431"/>
                  <a:pt x="1532080" y="886431"/>
                  <a:pt x="1525019" y="886431"/>
                </a:cubicBezTo>
                <a:cubicBezTo>
                  <a:pt x="1525019" y="886431"/>
                  <a:pt x="1525019" y="882900"/>
                  <a:pt x="1525019" y="875840"/>
                </a:cubicBezTo>
                <a:cubicBezTo>
                  <a:pt x="1525019" y="868779"/>
                  <a:pt x="1525019" y="865250"/>
                  <a:pt x="1525019" y="865250"/>
                </a:cubicBezTo>
                <a:close/>
                <a:moveTo>
                  <a:pt x="1228487" y="865250"/>
                </a:moveTo>
                <a:cubicBezTo>
                  <a:pt x="1235548" y="872309"/>
                  <a:pt x="1242608" y="875840"/>
                  <a:pt x="1249669" y="875840"/>
                </a:cubicBezTo>
                <a:lnTo>
                  <a:pt x="1239078" y="865250"/>
                </a:lnTo>
                <a:close/>
                <a:moveTo>
                  <a:pt x="1207306" y="865250"/>
                </a:moveTo>
                <a:cubicBezTo>
                  <a:pt x="1200247" y="872309"/>
                  <a:pt x="1200247" y="875840"/>
                  <a:pt x="1207306" y="875840"/>
                </a:cubicBezTo>
                <a:lnTo>
                  <a:pt x="1217897" y="865250"/>
                </a:lnTo>
                <a:close/>
                <a:moveTo>
                  <a:pt x="1143765" y="854659"/>
                </a:moveTo>
                <a:cubicBezTo>
                  <a:pt x="1143765" y="868779"/>
                  <a:pt x="1154354" y="875840"/>
                  <a:pt x="1175535" y="875840"/>
                </a:cubicBezTo>
                <a:lnTo>
                  <a:pt x="1186126" y="875840"/>
                </a:lnTo>
                <a:cubicBezTo>
                  <a:pt x="1179066" y="868779"/>
                  <a:pt x="1172005" y="865250"/>
                  <a:pt x="1164945" y="865250"/>
                </a:cubicBezTo>
                <a:close/>
                <a:moveTo>
                  <a:pt x="1556790" y="844069"/>
                </a:moveTo>
                <a:lnTo>
                  <a:pt x="1556790" y="854659"/>
                </a:lnTo>
                <a:cubicBezTo>
                  <a:pt x="1556790" y="854659"/>
                  <a:pt x="1560320" y="854659"/>
                  <a:pt x="1567381" y="854659"/>
                </a:cubicBezTo>
                <a:cubicBezTo>
                  <a:pt x="1560320" y="847600"/>
                  <a:pt x="1556790" y="844069"/>
                  <a:pt x="1556790" y="844069"/>
                </a:cubicBezTo>
                <a:close/>
                <a:moveTo>
                  <a:pt x="952474" y="837450"/>
                </a:moveTo>
                <a:cubicBezTo>
                  <a:pt x="940561" y="838332"/>
                  <a:pt x="926661" y="840538"/>
                  <a:pt x="910775" y="844069"/>
                </a:cubicBezTo>
                <a:lnTo>
                  <a:pt x="900185" y="854659"/>
                </a:lnTo>
                <a:lnTo>
                  <a:pt x="921366" y="865250"/>
                </a:lnTo>
                <a:cubicBezTo>
                  <a:pt x="935486" y="872309"/>
                  <a:pt x="946076" y="875840"/>
                  <a:pt x="953137" y="875840"/>
                </a:cubicBezTo>
                <a:lnTo>
                  <a:pt x="974318" y="886431"/>
                </a:lnTo>
                <a:cubicBezTo>
                  <a:pt x="974318" y="886431"/>
                  <a:pt x="988439" y="889961"/>
                  <a:pt x="1016678" y="897021"/>
                </a:cubicBezTo>
                <a:lnTo>
                  <a:pt x="1037859" y="918202"/>
                </a:lnTo>
                <a:lnTo>
                  <a:pt x="1048450" y="918202"/>
                </a:lnTo>
                <a:cubicBezTo>
                  <a:pt x="1069631" y="911142"/>
                  <a:pt x="1087282" y="918202"/>
                  <a:pt x="1101402" y="939383"/>
                </a:cubicBezTo>
                <a:cubicBezTo>
                  <a:pt x="1094343" y="939383"/>
                  <a:pt x="1090813" y="939383"/>
                  <a:pt x="1090813" y="939383"/>
                </a:cubicBezTo>
                <a:cubicBezTo>
                  <a:pt x="1069631" y="939383"/>
                  <a:pt x="1069631" y="942913"/>
                  <a:pt x="1090813" y="949973"/>
                </a:cubicBezTo>
                <a:lnTo>
                  <a:pt x="1122583" y="960563"/>
                </a:lnTo>
                <a:lnTo>
                  <a:pt x="1164945" y="971154"/>
                </a:lnTo>
                <a:cubicBezTo>
                  <a:pt x="1172005" y="971154"/>
                  <a:pt x="1179066" y="971154"/>
                  <a:pt x="1186126" y="971154"/>
                </a:cubicBezTo>
                <a:cubicBezTo>
                  <a:pt x="1186126" y="978214"/>
                  <a:pt x="1189655" y="981744"/>
                  <a:pt x="1196717" y="981744"/>
                </a:cubicBezTo>
                <a:cubicBezTo>
                  <a:pt x="1203777" y="981744"/>
                  <a:pt x="1210836" y="981744"/>
                  <a:pt x="1217897" y="981744"/>
                </a:cubicBezTo>
                <a:cubicBezTo>
                  <a:pt x="1224958" y="988804"/>
                  <a:pt x="1232018" y="992335"/>
                  <a:pt x="1239078" y="992335"/>
                </a:cubicBezTo>
                <a:lnTo>
                  <a:pt x="1260258" y="1002925"/>
                </a:lnTo>
                <a:lnTo>
                  <a:pt x="1270849" y="1002925"/>
                </a:lnTo>
                <a:lnTo>
                  <a:pt x="1281440" y="1002925"/>
                </a:lnTo>
                <a:lnTo>
                  <a:pt x="1260258" y="1013515"/>
                </a:lnTo>
                <a:lnTo>
                  <a:pt x="1249669" y="1013515"/>
                </a:lnTo>
                <a:cubicBezTo>
                  <a:pt x="1249669" y="1006456"/>
                  <a:pt x="1246138" y="1002925"/>
                  <a:pt x="1239078" y="1002925"/>
                </a:cubicBezTo>
                <a:cubicBezTo>
                  <a:pt x="1232018" y="1002925"/>
                  <a:pt x="1224958" y="999394"/>
                  <a:pt x="1217897" y="992335"/>
                </a:cubicBezTo>
                <a:cubicBezTo>
                  <a:pt x="1217897" y="992335"/>
                  <a:pt x="1217897" y="995865"/>
                  <a:pt x="1217897" y="1002925"/>
                </a:cubicBezTo>
                <a:cubicBezTo>
                  <a:pt x="1217897" y="1009985"/>
                  <a:pt x="1214367" y="1009985"/>
                  <a:pt x="1207306" y="1002925"/>
                </a:cubicBezTo>
                <a:lnTo>
                  <a:pt x="1207306" y="1013515"/>
                </a:lnTo>
                <a:cubicBezTo>
                  <a:pt x="1214367" y="1013515"/>
                  <a:pt x="1219663" y="1011750"/>
                  <a:pt x="1223192" y="1008220"/>
                </a:cubicBezTo>
                <a:cubicBezTo>
                  <a:pt x="1226721" y="1004689"/>
                  <a:pt x="1230252" y="1006456"/>
                  <a:pt x="1233784" y="1013515"/>
                </a:cubicBezTo>
                <a:cubicBezTo>
                  <a:pt x="1237313" y="1020575"/>
                  <a:pt x="1246138" y="1024106"/>
                  <a:pt x="1260258" y="1024106"/>
                </a:cubicBezTo>
                <a:cubicBezTo>
                  <a:pt x="1274379" y="1024106"/>
                  <a:pt x="1281440" y="1025871"/>
                  <a:pt x="1281440" y="1029400"/>
                </a:cubicBezTo>
                <a:cubicBezTo>
                  <a:pt x="1281440" y="1032931"/>
                  <a:pt x="1284970" y="1031166"/>
                  <a:pt x="1292030" y="1024106"/>
                </a:cubicBezTo>
                <a:lnTo>
                  <a:pt x="1313210" y="1034696"/>
                </a:lnTo>
                <a:cubicBezTo>
                  <a:pt x="1320271" y="1034696"/>
                  <a:pt x="1334392" y="1034696"/>
                  <a:pt x="1355573" y="1034696"/>
                </a:cubicBezTo>
                <a:lnTo>
                  <a:pt x="1366162" y="1024106"/>
                </a:lnTo>
                <a:cubicBezTo>
                  <a:pt x="1359103" y="1024106"/>
                  <a:pt x="1348512" y="1020575"/>
                  <a:pt x="1334392" y="1013515"/>
                </a:cubicBezTo>
                <a:lnTo>
                  <a:pt x="1313210" y="1002925"/>
                </a:lnTo>
                <a:lnTo>
                  <a:pt x="1323802" y="1002925"/>
                </a:lnTo>
                <a:lnTo>
                  <a:pt x="1355573" y="1013515"/>
                </a:lnTo>
                <a:lnTo>
                  <a:pt x="1376752" y="1013515"/>
                </a:lnTo>
                <a:cubicBezTo>
                  <a:pt x="1369692" y="1006456"/>
                  <a:pt x="1366162" y="1002925"/>
                  <a:pt x="1366162" y="1002925"/>
                </a:cubicBezTo>
                <a:lnTo>
                  <a:pt x="1355573" y="1002925"/>
                </a:lnTo>
                <a:cubicBezTo>
                  <a:pt x="1341452" y="1002925"/>
                  <a:pt x="1334392" y="997629"/>
                  <a:pt x="1334392" y="987040"/>
                </a:cubicBezTo>
                <a:cubicBezTo>
                  <a:pt x="1334392" y="976448"/>
                  <a:pt x="1337922" y="971154"/>
                  <a:pt x="1344982" y="971154"/>
                </a:cubicBezTo>
                <a:lnTo>
                  <a:pt x="1344982" y="960563"/>
                </a:lnTo>
                <a:lnTo>
                  <a:pt x="1323802" y="949973"/>
                </a:lnTo>
                <a:cubicBezTo>
                  <a:pt x="1309681" y="949973"/>
                  <a:pt x="1297325" y="946442"/>
                  <a:pt x="1286734" y="939383"/>
                </a:cubicBezTo>
                <a:cubicBezTo>
                  <a:pt x="1276144" y="932323"/>
                  <a:pt x="1263788" y="932323"/>
                  <a:pt x="1249669" y="939383"/>
                </a:cubicBezTo>
                <a:lnTo>
                  <a:pt x="1228487" y="928792"/>
                </a:lnTo>
                <a:cubicBezTo>
                  <a:pt x="1228487" y="921731"/>
                  <a:pt x="1224958" y="918202"/>
                  <a:pt x="1217897" y="918202"/>
                </a:cubicBezTo>
                <a:lnTo>
                  <a:pt x="1217897" y="928792"/>
                </a:lnTo>
                <a:cubicBezTo>
                  <a:pt x="1210836" y="928792"/>
                  <a:pt x="1203777" y="928792"/>
                  <a:pt x="1196717" y="928792"/>
                </a:cubicBezTo>
                <a:lnTo>
                  <a:pt x="1196717" y="918202"/>
                </a:lnTo>
                <a:lnTo>
                  <a:pt x="1196717" y="907611"/>
                </a:lnTo>
                <a:cubicBezTo>
                  <a:pt x="1189655" y="914671"/>
                  <a:pt x="1182596" y="914671"/>
                  <a:pt x="1175535" y="907611"/>
                </a:cubicBezTo>
                <a:lnTo>
                  <a:pt x="1154354" y="907611"/>
                </a:lnTo>
                <a:lnTo>
                  <a:pt x="1154354" y="918202"/>
                </a:lnTo>
                <a:lnTo>
                  <a:pt x="1143765" y="907611"/>
                </a:lnTo>
                <a:cubicBezTo>
                  <a:pt x="1150825" y="907611"/>
                  <a:pt x="1150825" y="904081"/>
                  <a:pt x="1143765" y="897021"/>
                </a:cubicBezTo>
                <a:lnTo>
                  <a:pt x="1122583" y="886431"/>
                </a:lnTo>
                <a:cubicBezTo>
                  <a:pt x="1122583" y="886431"/>
                  <a:pt x="1119053" y="882900"/>
                  <a:pt x="1111993" y="875840"/>
                </a:cubicBezTo>
                <a:lnTo>
                  <a:pt x="1074928" y="875840"/>
                </a:lnTo>
                <a:cubicBezTo>
                  <a:pt x="1078457" y="875840"/>
                  <a:pt x="1083751" y="879371"/>
                  <a:pt x="1090813" y="886431"/>
                </a:cubicBezTo>
                <a:cubicBezTo>
                  <a:pt x="1097872" y="886431"/>
                  <a:pt x="1101402" y="886431"/>
                  <a:pt x="1101402" y="886431"/>
                </a:cubicBezTo>
                <a:lnTo>
                  <a:pt x="1048450" y="897021"/>
                </a:lnTo>
                <a:cubicBezTo>
                  <a:pt x="1020210" y="889961"/>
                  <a:pt x="1006089" y="879371"/>
                  <a:pt x="1006089" y="865250"/>
                </a:cubicBezTo>
                <a:cubicBezTo>
                  <a:pt x="1006089" y="844069"/>
                  <a:pt x="988217" y="834803"/>
                  <a:pt x="952474" y="837450"/>
                </a:cubicBezTo>
                <a:close/>
                <a:moveTo>
                  <a:pt x="1736827" y="833478"/>
                </a:moveTo>
                <a:lnTo>
                  <a:pt x="1747418" y="833478"/>
                </a:lnTo>
                <a:lnTo>
                  <a:pt x="1745300" y="834538"/>
                </a:lnTo>
                <a:close/>
                <a:moveTo>
                  <a:pt x="1323802" y="830169"/>
                </a:moveTo>
                <a:cubicBezTo>
                  <a:pt x="1334392" y="828845"/>
                  <a:pt x="1344982" y="833478"/>
                  <a:pt x="1355573" y="844069"/>
                </a:cubicBezTo>
                <a:lnTo>
                  <a:pt x="1355573" y="854659"/>
                </a:lnTo>
                <a:cubicBezTo>
                  <a:pt x="1355573" y="854659"/>
                  <a:pt x="1352042" y="854659"/>
                  <a:pt x="1344982" y="854659"/>
                </a:cubicBezTo>
                <a:cubicBezTo>
                  <a:pt x="1344982" y="854659"/>
                  <a:pt x="1343217" y="852894"/>
                  <a:pt x="1339688" y="849365"/>
                </a:cubicBezTo>
                <a:cubicBezTo>
                  <a:pt x="1336156" y="845834"/>
                  <a:pt x="1330861" y="844069"/>
                  <a:pt x="1323802" y="844069"/>
                </a:cubicBezTo>
                <a:lnTo>
                  <a:pt x="1313210" y="833478"/>
                </a:lnTo>
                <a:cubicBezTo>
                  <a:pt x="1316740" y="831713"/>
                  <a:pt x="1320271" y="830610"/>
                  <a:pt x="1323802" y="830169"/>
                </a:cubicBezTo>
                <a:close/>
                <a:moveTo>
                  <a:pt x="2221339" y="828183"/>
                </a:moveTo>
                <a:cubicBezTo>
                  <a:pt x="2219573" y="828183"/>
                  <a:pt x="2216926" y="829948"/>
                  <a:pt x="2213396" y="833478"/>
                </a:cubicBezTo>
                <a:lnTo>
                  <a:pt x="2223986" y="833478"/>
                </a:lnTo>
                <a:cubicBezTo>
                  <a:pt x="2223986" y="829948"/>
                  <a:pt x="2223104" y="828183"/>
                  <a:pt x="2221339" y="828183"/>
                </a:cubicBezTo>
                <a:close/>
                <a:moveTo>
                  <a:pt x="2065130" y="822888"/>
                </a:moveTo>
                <a:lnTo>
                  <a:pt x="2054540" y="833478"/>
                </a:lnTo>
                <a:cubicBezTo>
                  <a:pt x="2061600" y="847600"/>
                  <a:pt x="2075721" y="856423"/>
                  <a:pt x="2096901" y="859954"/>
                </a:cubicBezTo>
                <a:cubicBezTo>
                  <a:pt x="2118082" y="863485"/>
                  <a:pt x="2132203" y="861719"/>
                  <a:pt x="2139263" y="854659"/>
                </a:cubicBezTo>
                <a:lnTo>
                  <a:pt x="2086311" y="833478"/>
                </a:lnTo>
                <a:cubicBezTo>
                  <a:pt x="2079251" y="833478"/>
                  <a:pt x="2072190" y="829948"/>
                  <a:pt x="2065130" y="822888"/>
                </a:cubicBezTo>
                <a:close/>
                <a:moveTo>
                  <a:pt x="1111993" y="822888"/>
                </a:moveTo>
                <a:cubicBezTo>
                  <a:pt x="1111993" y="829948"/>
                  <a:pt x="1115523" y="833478"/>
                  <a:pt x="1122583" y="833478"/>
                </a:cubicBezTo>
                <a:cubicBezTo>
                  <a:pt x="1129644" y="833478"/>
                  <a:pt x="1133174" y="829948"/>
                  <a:pt x="1133174" y="822888"/>
                </a:cubicBezTo>
                <a:close/>
                <a:moveTo>
                  <a:pt x="873709" y="817592"/>
                </a:moveTo>
                <a:cubicBezTo>
                  <a:pt x="870178" y="817593"/>
                  <a:pt x="868414" y="819358"/>
                  <a:pt x="868414" y="822888"/>
                </a:cubicBezTo>
                <a:cubicBezTo>
                  <a:pt x="868414" y="822888"/>
                  <a:pt x="871943" y="822888"/>
                  <a:pt x="879003" y="822888"/>
                </a:cubicBezTo>
                <a:cubicBezTo>
                  <a:pt x="893124" y="822888"/>
                  <a:pt x="900185" y="824652"/>
                  <a:pt x="900185" y="828183"/>
                </a:cubicBezTo>
                <a:cubicBezTo>
                  <a:pt x="900185" y="831713"/>
                  <a:pt x="905480" y="833478"/>
                  <a:pt x="916070" y="833478"/>
                </a:cubicBezTo>
                <a:cubicBezTo>
                  <a:pt x="926661" y="833478"/>
                  <a:pt x="931956" y="829948"/>
                  <a:pt x="931956" y="822888"/>
                </a:cubicBezTo>
                <a:lnTo>
                  <a:pt x="921366" y="822888"/>
                </a:lnTo>
                <a:lnTo>
                  <a:pt x="889594" y="822888"/>
                </a:lnTo>
                <a:cubicBezTo>
                  <a:pt x="882534" y="819358"/>
                  <a:pt x="877238" y="817593"/>
                  <a:pt x="873709" y="817592"/>
                </a:cubicBezTo>
                <a:close/>
                <a:moveTo>
                  <a:pt x="1376752" y="812298"/>
                </a:moveTo>
                <a:cubicBezTo>
                  <a:pt x="1376752" y="819357"/>
                  <a:pt x="1392640" y="828183"/>
                  <a:pt x="1424410" y="838773"/>
                </a:cubicBezTo>
                <a:cubicBezTo>
                  <a:pt x="1456181" y="849365"/>
                  <a:pt x="1475596" y="854659"/>
                  <a:pt x="1482658" y="854659"/>
                </a:cubicBezTo>
                <a:lnTo>
                  <a:pt x="1493248" y="844069"/>
                </a:lnTo>
                <a:cubicBezTo>
                  <a:pt x="1493248" y="844069"/>
                  <a:pt x="1486187" y="842304"/>
                  <a:pt x="1472067" y="838773"/>
                </a:cubicBezTo>
                <a:cubicBezTo>
                  <a:pt x="1457946" y="835244"/>
                  <a:pt x="1449121" y="831713"/>
                  <a:pt x="1445590" y="828183"/>
                </a:cubicBezTo>
                <a:cubicBezTo>
                  <a:pt x="1442060" y="824652"/>
                  <a:pt x="1435000" y="822888"/>
                  <a:pt x="1424410" y="822888"/>
                </a:cubicBezTo>
                <a:cubicBezTo>
                  <a:pt x="1413820" y="822888"/>
                  <a:pt x="1408525" y="819357"/>
                  <a:pt x="1408525" y="812298"/>
                </a:cubicBezTo>
                <a:close/>
                <a:moveTo>
                  <a:pt x="836642" y="812298"/>
                </a:moveTo>
                <a:cubicBezTo>
                  <a:pt x="829582" y="812298"/>
                  <a:pt x="829582" y="815827"/>
                  <a:pt x="836642" y="822888"/>
                </a:cubicBezTo>
                <a:cubicBezTo>
                  <a:pt x="850763" y="837009"/>
                  <a:pt x="864884" y="844069"/>
                  <a:pt x="879003" y="844069"/>
                </a:cubicBezTo>
                <a:lnTo>
                  <a:pt x="879003" y="833478"/>
                </a:lnTo>
                <a:cubicBezTo>
                  <a:pt x="871943" y="833478"/>
                  <a:pt x="864884" y="829948"/>
                  <a:pt x="857823" y="822888"/>
                </a:cubicBezTo>
                <a:cubicBezTo>
                  <a:pt x="850763" y="815827"/>
                  <a:pt x="843703" y="812298"/>
                  <a:pt x="836642" y="812298"/>
                </a:cubicBezTo>
                <a:close/>
                <a:moveTo>
                  <a:pt x="8175798" y="801707"/>
                </a:moveTo>
                <a:lnTo>
                  <a:pt x="8175798" y="812298"/>
                </a:lnTo>
                <a:cubicBezTo>
                  <a:pt x="8182858" y="812298"/>
                  <a:pt x="8189917" y="812298"/>
                  <a:pt x="8196979" y="812298"/>
                </a:cubicBezTo>
                <a:cubicBezTo>
                  <a:pt x="8189917" y="805238"/>
                  <a:pt x="8182858" y="801707"/>
                  <a:pt x="8175798" y="801707"/>
                </a:cubicBezTo>
                <a:close/>
                <a:moveTo>
                  <a:pt x="8112254" y="801707"/>
                </a:moveTo>
                <a:lnTo>
                  <a:pt x="8080483" y="812298"/>
                </a:lnTo>
                <a:lnTo>
                  <a:pt x="8112254" y="812298"/>
                </a:lnTo>
                <a:cubicBezTo>
                  <a:pt x="8112254" y="805238"/>
                  <a:pt x="8112254" y="801707"/>
                  <a:pt x="8112254" y="801707"/>
                </a:cubicBezTo>
                <a:close/>
                <a:moveTo>
                  <a:pt x="794281" y="801707"/>
                </a:moveTo>
                <a:cubicBezTo>
                  <a:pt x="794281" y="808767"/>
                  <a:pt x="794281" y="812298"/>
                  <a:pt x="794281" y="812298"/>
                </a:cubicBezTo>
                <a:lnTo>
                  <a:pt x="804871" y="812298"/>
                </a:lnTo>
                <a:close/>
                <a:moveTo>
                  <a:pt x="1419114" y="791117"/>
                </a:moveTo>
                <a:lnTo>
                  <a:pt x="1461477" y="801707"/>
                </a:lnTo>
                <a:cubicBezTo>
                  <a:pt x="1461477" y="794648"/>
                  <a:pt x="1457946" y="791117"/>
                  <a:pt x="1450886" y="791117"/>
                </a:cubicBezTo>
                <a:cubicBezTo>
                  <a:pt x="1443826" y="791117"/>
                  <a:pt x="1436766" y="791117"/>
                  <a:pt x="1429704" y="791117"/>
                </a:cubicBezTo>
                <a:close/>
                <a:moveTo>
                  <a:pt x="836642" y="791117"/>
                </a:moveTo>
                <a:lnTo>
                  <a:pt x="826051" y="801707"/>
                </a:lnTo>
                <a:cubicBezTo>
                  <a:pt x="833112" y="801707"/>
                  <a:pt x="836642" y="801707"/>
                  <a:pt x="836642" y="801707"/>
                </a:cubicBezTo>
                <a:lnTo>
                  <a:pt x="857823" y="801707"/>
                </a:lnTo>
                <a:close/>
                <a:moveTo>
                  <a:pt x="762510" y="791117"/>
                </a:moveTo>
                <a:lnTo>
                  <a:pt x="751919" y="801707"/>
                </a:lnTo>
                <a:cubicBezTo>
                  <a:pt x="758980" y="801707"/>
                  <a:pt x="764274" y="803471"/>
                  <a:pt x="767805" y="807002"/>
                </a:cubicBezTo>
                <a:cubicBezTo>
                  <a:pt x="771334" y="810533"/>
                  <a:pt x="773099" y="808767"/>
                  <a:pt x="773099" y="801707"/>
                </a:cubicBezTo>
                <a:close/>
                <a:moveTo>
                  <a:pt x="1450886" y="780526"/>
                </a:moveTo>
                <a:cubicBezTo>
                  <a:pt x="1450886" y="787586"/>
                  <a:pt x="1454416" y="791117"/>
                  <a:pt x="1461477" y="791117"/>
                </a:cubicBezTo>
                <a:lnTo>
                  <a:pt x="1472067" y="780526"/>
                </a:lnTo>
                <a:cubicBezTo>
                  <a:pt x="1472067" y="780526"/>
                  <a:pt x="1468537" y="780526"/>
                  <a:pt x="1461477" y="780526"/>
                </a:cubicBezTo>
                <a:close/>
                <a:moveTo>
                  <a:pt x="8083132" y="775231"/>
                </a:moveTo>
                <a:cubicBezTo>
                  <a:pt x="8081366" y="775231"/>
                  <a:pt x="8080483" y="776996"/>
                  <a:pt x="8080483" y="780526"/>
                </a:cubicBezTo>
                <a:lnTo>
                  <a:pt x="8091075" y="780526"/>
                </a:lnTo>
                <a:cubicBezTo>
                  <a:pt x="8087544" y="776996"/>
                  <a:pt x="8084897" y="775231"/>
                  <a:pt x="8083132" y="775231"/>
                </a:cubicBezTo>
                <a:close/>
                <a:moveTo>
                  <a:pt x="8271112" y="769936"/>
                </a:moveTo>
                <a:cubicBezTo>
                  <a:pt x="8285231" y="769936"/>
                  <a:pt x="8295821" y="771701"/>
                  <a:pt x="8302883" y="775231"/>
                </a:cubicBezTo>
                <a:cubicBezTo>
                  <a:pt x="8309943" y="778761"/>
                  <a:pt x="8313473" y="780526"/>
                  <a:pt x="8313473" y="780526"/>
                </a:cubicBezTo>
                <a:cubicBezTo>
                  <a:pt x="8320533" y="780526"/>
                  <a:pt x="8324064" y="780526"/>
                  <a:pt x="8324064" y="780526"/>
                </a:cubicBezTo>
                <a:cubicBezTo>
                  <a:pt x="8324064" y="780526"/>
                  <a:pt x="8327593" y="780526"/>
                  <a:pt x="8334654" y="780526"/>
                </a:cubicBezTo>
                <a:cubicBezTo>
                  <a:pt x="8334654" y="787586"/>
                  <a:pt x="8341714" y="791117"/>
                  <a:pt x="8355835" y="791117"/>
                </a:cubicBezTo>
                <a:lnTo>
                  <a:pt x="8366425" y="791117"/>
                </a:lnTo>
                <a:cubicBezTo>
                  <a:pt x="8359364" y="784057"/>
                  <a:pt x="8359364" y="780526"/>
                  <a:pt x="8366425" y="780526"/>
                </a:cubicBezTo>
                <a:lnTo>
                  <a:pt x="8377016" y="780526"/>
                </a:lnTo>
                <a:cubicBezTo>
                  <a:pt x="8377016" y="787586"/>
                  <a:pt x="8377016" y="791117"/>
                  <a:pt x="8377016" y="791117"/>
                </a:cubicBezTo>
                <a:cubicBezTo>
                  <a:pt x="8377016" y="791117"/>
                  <a:pt x="8380545" y="791117"/>
                  <a:pt x="8387606" y="791117"/>
                </a:cubicBezTo>
                <a:lnTo>
                  <a:pt x="8398196" y="801707"/>
                </a:lnTo>
                <a:cubicBezTo>
                  <a:pt x="8391135" y="801707"/>
                  <a:pt x="8384076" y="801707"/>
                  <a:pt x="8377016" y="801707"/>
                </a:cubicBezTo>
                <a:cubicBezTo>
                  <a:pt x="8362895" y="801707"/>
                  <a:pt x="8352305" y="801707"/>
                  <a:pt x="8345244" y="801707"/>
                </a:cubicBezTo>
                <a:lnTo>
                  <a:pt x="8271112" y="791117"/>
                </a:lnTo>
                <a:cubicBezTo>
                  <a:pt x="8264050" y="784057"/>
                  <a:pt x="8260521" y="780526"/>
                  <a:pt x="8260521" y="780526"/>
                </a:cubicBezTo>
                <a:cubicBezTo>
                  <a:pt x="8253460" y="787586"/>
                  <a:pt x="8249931" y="787586"/>
                  <a:pt x="8249931" y="780526"/>
                </a:cubicBezTo>
                <a:cubicBezTo>
                  <a:pt x="8249931" y="773467"/>
                  <a:pt x="8256991" y="769936"/>
                  <a:pt x="8271112" y="769936"/>
                </a:cubicBezTo>
                <a:close/>
                <a:moveTo>
                  <a:pt x="1387344" y="769936"/>
                </a:moveTo>
                <a:lnTo>
                  <a:pt x="1376752" y="780526"/>
                </a:lnTo>
                <a:lnTo>
                  <a:pt x="1397934" y="780526"/>
                </a:lnTo>
                <a:cubicBezTo>
                  <a:pt x="1397934" y="773467"/>
                  <a:pt x="1394404" y="769936"/>
                  <a:pt x="1387344" y="769936"/>
                </a:cubicBezTo>
                <a:close/>
                <a:moveTo>
                  <a:pt x="931956" y="769936"/>
                </a:moveTo>
                <a:cubicBezTo>
                  <a:pt x="931956" y="769936"/>
                  <a:pt x="931956" y="773467"/>
                  <a:pt x="931956" y="780526"/>
                </a:cubicBezTo>
                <a:cubicBezTo>
                  <a:pt x="939016" y="780526"/>
                  <a:pt x="942546" y="778761"/>
                  <a:pt x="942546" y="775231"/>
                </a:cubicBezTo>
                <a:cubicBezTo>
                  <a:pt x="942546" y="771701"/>
                  <a:pt x="939016" y="769936"/>
                  <a:pt x="931956" y="769936"/>
                </a:cubicBezTo>
                <a:close/>
                <a:moveTo>
                  <a:pt x="901508" y="763317"/>
                </a:moveTo>
                <a:cubicBezTo>
                  <a:pt x="900626" y="764199"/>
                  <a:pt x="900185" y="766406"/>
                  <a:pt x="900185" y="769936"/>
                </a:cubicBezTo>
                <a:cubicBezTo>
                  <a:pt x="900185" y="769936"/>
                  <a:pt x="901951" y="769936"/>
                  <a:pt x="905480" y="769936"/>
                </a:cubicBezTo>
                <a:cubicBezTo>
                  <a:pt x="909009" y="769936"/>
                  <a:pt x="910775" y="769936"/>
                  <a:pt x="910775" y="769936"/>
                </a:cubicBezTo>
                <a:cubicBezTo>
                  <a:pt x="910775" y="769936"/>
                  <a:pt x="909009" y="768171"/>
                  <a:pt x="905480" y="764640"/>
                </a:cubicBezTo>
                <a:cubicBezTo>
                  <a:pt x="903715" y="762875"/>
                  <a:pt x="902391" y="762434"/>
                  <a:pt x="901508" y="763317"/>
                </a:cubicBezTo>
                <a:close/>
                <a:moveTo>
                  <a:pt x="1816256" y="756036"/>
                </a:moveTo>
                <a:cubicBezTo>
                  <a:pt x="1814491" y="756478"/>
                  <a:pt x="1812724" y="757581"/>
                  <a:pt x="1810960" y="759346"/>
                </a:cubicBezTo>
                <a:cubicBezTo>
                  <a:pt x="1810960" y="766405"/>
                  <a:pt x="1814491" y="769936"/>
                  <a:pt x="1821551" y="769936"/>
                </a:cubicBezTo>
                <a:lnTo>
                  <a:pt x="1832141" y="769936"/>
                </a:lnTo>
                <a:cubicBezTo>
                  <a:pt x="1826845" y="759346"/>
                  <a:pt x="1821551" y="754712"/>
                  <a:pt x="1816256" y="756036"/>
                </a:cubicBezTo>
                <a:close/>
                <a:moveTo>
                  <a:pt x="1239078" y="727574"/>
                </a:moveTo>
                <a:lnTo>
                  <a:pt x="1239078" y="738165"/>
                </a:lnTo>
                <a:cubicBezTo>
                  <a:pt x="1239078" y="738165"/>
                  <a:pt x="1242608" y="738165"/>
                  <a:pt x="1249669" y="738165"/>
                </a:cubicBezTo>
                <a:cubicBezTo>
                  <a:pt x="1242608" y="731104"/>
                  <a:pt x="1239078" y="727574"/>
                  <a:pt x="1239078" y="727574"/>
                </a:cubicBezTo>
                <a:close/>
                <a:moveTo>
                  <a:pt x="984908" y="727574"/>
                </a:moveTo>
                <a:cubicBezTo>
                  <a:pt x="984908" y="727574"/>
                  <a:pt x="988439" y="727574"/>
                  <a:pt x="995498" y="727574"/>
                </a:cubicBezTo>
                <a:lnTo>
                  <a:pt x="1006089" y="727574"/>
                </a:lnTo>
                <a:cubicBezTo>
                  <a:pt x="1006089" y="727574"/>
                  <a:pt x="1002559" y="731104"/>
                  <a:pt x="995498" y="738165"/>
                </a:cubicBezTo>
                <a:cubicBezTo>
                  <a:pt x="988439" y="738165"/>
                  <a:pt x="984908" y="738165"/>
                  <a:pt x="984908" y="738165"/>
                </a:cubicBezTo>
                <a:cubicBezTo>
                  <a:pt x="984908" y="731104"/>
                  <a:pt x="984908" y="727574"/>
                  <a:pt x="984908" y="727574"/>
                </a:cubicBezTo>
                <a:close/>
                <a:moveTo>
                  <a:pt x="8652366" y="716984"/>
                </a:moveTo>
                <a:cubicBezTo>
                  <a:pt x="8652366" y="716984"/>
                  <a:pt x="8655895" y="716984"/>
                  <a:pt x="8662957" y="716984"/>
                </a:cubicBezTo>
                <a:lnTo>
                  <a:pt x="8652366" y="727574"/>
                </a:lnTo>
                <a:cubicBezTo>
                  <a:pt x="8652366" y="720515"/>
                  <a:pt x="8652366" y="716984"/>
                  <a:pt x="8652366" y="716984"/>
                </a:cubicBezTo>
                <a:close/>
                <a:moveTo>
                  <a:pt x="8377016" y="716984"/>
                </a:moveTo>
                <a:lnTo>
                  <a:pt x="8387606" y="727574"/>
                </a:lnTo>
                <a:lnTo>
                  <a:pt x="8408787" y="727574"/>
                </a:lnTo>
                <a:cubicBezTo>
                  <a:pt x="8408787" y="720515"/>
                  <a:pt x="8405257" y="716984"/>
                  <a:pt x="8398196" y="716984"/>
                </a:cubicBezTo>
                <a:cubicBezTo>
                  <a:pt x="8391135" y="716984"/>
                  <a:pt x="8384076" y="716984"/>
                  <a:pt x="8377016" y="716984"/>
                </a:cubicBezTo>
                <a:close/>
                <a:moveTo>
                  <a:pt x="8122846" y="716984"/>
                </a:moveTo>
                <a:lnTo>
                  <a:pt x="8112254" y="738165"/>
                </a:lnTo>
                <a:lnTo>
                  <a:pt x="8154617" y="738165"/>
                </a:lnTo>
                <a:cubicBezTo>
                  <a:pt x="8154617" y="731104"/>
                  <a:pt x="8152850" y="725809"/>
                  <a:pt x="8149321" y="722279"/>
                </a:cubicBezTo>
                <a:cubicBezTo>
                  <a:pt x="8145791" y="718748"/>
                  <a:pt x="8136965" y="716984"/>
                  <a:pt x="8122846" y="716984"/>
                </a:cubicBezTo>
                <a:close/>
                <a:moveTo>
                  <a:pt x="8069894" y="716984"/>
                </a:moveTo>
                <a:cubicBezTo>
                  <a:pt x="8084013" y="731104"/>
                  <a:pt x="8091075" y="731104"/>
                  <a:pt x="8091075" y="716984"/>
                </a:cubicBezTo>
                <a:cubicBezTo>
                  <a:pt x="8084013" y="716984"/>
                  <a:pt x="8080483" y="716984"/>
                  <a:pt x="8080483" y="716984"/>
                </a:cubicBezTo>
                <a:close/>
                <a:moveTo>
                  <a:pt x="8610004" y="706394"/>
                </a:moveTo>
                <a:lnTo>
                  <a:pt x="8620595" y="706394"/>
                </a:lnTo>
                <a:cubicBezTo>
                  <a:pt x="8620595" y="713453"/>
                  <a:pt x="8617065" y="716984"/>
                  <a:pt x="8610004" y="716984"/>
                </a:cubicBezTo>
                <a:close/>
                <a:moveTo>
                  <a:pt x="8504100" y="706394"/>
                </a:moveTo>
                <a:lnTo>
                  <a:pt x="8514691" y="706394"/>
                </a:lnTo>
                <a:cubicBezTo>
                  <a:pt x="8514691" y="713453"/>
                  <a:pt x="8511161" y="716984"/>
                  <a:pt x="8504100" y="716984"/>
                </a:cubicBezTo>
                <a:close/>
                <a:moveTo>
                  <a:pt x="8546462" y="702864"/>
                </a:moveTo>
                <a:lnTo>
                  <a:pt x="8546462" y="706394"/>
                </a:lnTo>
                <a:cubicBezTo>
                  <a:pt x="8539400" y="706394"/>
                  <a:pt x="8535871" y="706394"/>
                  <a:pt x="8535871" y="706394"/>
                </a:cubicBezTo>
                <a:close/>
                <a:moveTo>
                  <a:pt x="1207306" y="695803"/>
                </a:moveTo>
                <a:lnTo>
                  <a:pt x="1196717" y="706394"/>
                </a:lnTo>
                <a:lnTo>
                  <a:pt x="1207306" y="706394"/>
                </a:lnTo>
                <a:cubicBezTo>
                  <a:pt x="1214367" y="706394"/>
                  <a:pt x="1217897" y="704629"/>
                  <a:pt x="1217897" y="701098"/>
                </a:cubicBezTo>
                <a:cubicBezTo>
                  <a:pt x="1217897" y="697567"/>
                  <a:pt x="1214367" y="695803"/>
                  <a:pt x="1207306" y="695803"/>
                </a:cubicBezTo>
                <a:close/>
                <a:moveTo>
                  <a:pt x="1111993" y="695803"/>
                </a:moveTo>
                <a:lnTo>
                  <a:pt x="1111993" y="706394"/>
                </a:lnTo>
                <a:lnTo>
                  <a:pt x="1133174" y="706394"/>
                </a:lnTo>
                <a:close/>
                <a:moveTo>
                  <a:pt x="921366" y="695803"/>
                </a:moveTo>
                <a:lnTo>
                  <a:pt x="910775" y="706394"/>
                </a:lnTo>
                <a:lnTo>
                  <a:pt x="931956" y="716984"/>
                </a:lnTo>
                <a:lnTo>
                  <a:pt x="953137" y="727574"/>
                </a:lnTo>
                <a:lnTo>
                  <a:pt x="931956" y="727574"/>
                </a:lnTo>
                <a:lnTo>
                  <a:pt x="953137" y="738165"/>
                </a:lnTo>
                <a:lnTo>
                  <a:pt x="953137" y="727574"/>
                </a:lnTo>
                <a:cubicBezTo>
                  <a:pt x="953137" y="727574"/>
                  <a:pt x="956667" y="725809"/>
                  <a:pt x="963726" y="722279"/>
                </a:cubicBezTo>
                <a:cubicBezTo>
                  <a:pt x="970788" y="718748"/>
                  <a:pt x="974318" y="720515"/>
                  <a:pt x="974318" y="727574"/>
                </a:cubicBezTo>
                <a:lnTo>
                  <a:pt x="984908" y="738165"/>
                </a:lnTo>
                <a:lnTo>
                  <a:pt x="1006089" y="748755"/>
                </a:lnTo>
                <a:lnTo>
                  <a:pt x="1037859" y="769936"/>
                </a:lnTo>
                <a:cubicBezTo>
                  <a:pt x="1037859" y="769936"/>
                  <a:pt x="1046686" y="773467"/>
                  <a:pt x="1064336" y="780526"/>
                </a:cubicBezTo>
                <a:cubicBezTo>
                  <a:pt x="1081986" y="787586"/>
                  <a:pt x="1097872" y="794648"/>
                  <a:pt x="1111993" y="801707"/>
                </a:cubicBezTo>
                <a:cubicBezTo>
                  <a:pt x="1119053" y="801707"/>
                  <a:pt x="1127878" y="805238"/>
                  <a:pt x="1138469" y="812298"/>
                </a:cubicBezTo>
                <a:cubicBezTo>
                  <a:pt x="1149059" y="819357"/>
                  <a:pt x="1150825" y="822888"/>
                  <a:pt x="1143765" y="822888"/>
                </a:cubicBezTo>
                <a:cubicBezTo>
                  <a:pt x="1143765" y="829948"/>
                  <a:pt x="1145529" y="833478"/>
                  <a:pt x="1149059" y="833478"/>
                </a:cubicBezTo>
                <a:cubicBezTo>
                  <a:pt x="1152590" y="833478"/>
                  <a:pt x="1154354" y="833478"/>
                  <a:pt x="1154354" y="833478"/>
                </a:cubicBezTo>
                <a:cubicBezTo>
                  <a:pt x="1161415" y="833478"/>
                  <a:pt x="1161415" y="829948"/>
                  <a:pt x="1154354" y="822888"/>
                </a:cubicBezTo>
                <a:lnTo>
                  <a:pt x="1164945" y="822888"/>
                </a:lnTo>
                <a:cubicBezTo>
                  <a:pt x="1164945" y="822888"/>
                  <a:pt x="1177300" y="826419"/>
                  <a:pt x="1202011" y="833478"/>
                </a:cubicBezTo>
                <a:cubicBezTo>
                  <a:pt x="1226721" y="840538"/>
                  <a:pt x="1242608" y="840538"/>
                  <a:pt x="1249669" y="833478"/>
                </a:cubicBezTo>
                <a:cubicBezTo>
                  <a:pt x="1249669" y="833478"/>
                  <a:pt x="1253199" y="835244"/>
                  <a:pt x="1260258" y="838773"/>
                </a:cubicBezTo>
                <a:cubicBezTo>
                  <a:pt x="1267319" y="842304"/>
                  <a:pt x="1272615" y="842304"/>
                  <a:pt x="1276144" y="838773"/>
                </a:cubicBezTo>
                <a:cubicBezTo>
                  <a:pt x="1279675" y="835244"/>
                  <a:pt x="1284970" y="835244"/>
                  <a:pt x="1292030" y="838773"/>
                </a:cubicBezTo>
                <a:cubicBezTo>
                  <a:pt x="1299090" y="842304"/>
                  <a:pt x="1304385" y="844069"/>
                  <a:pt x="1307915" y="844069"/>
                </a:cubicBezTo>
                <a:cubicBezTo>
                  <a:pt x="1311446" y="844069"/>
                  <a:pt x="1318506" y="847600"/>
                  <a:pt x="1329096" y="854659"/>
                </a:cubicBezTo>
                <a:cubicBezTo>
                  <a:pt x="1339688" y="861719"/>
                  <a:pt x="1348512" y="868779"/>
                  <a:pt x="1355573" y="875840"/>
                </a:cubicBezTo>
                <a:lnTo>
                  <a:pt x="1376752" y="886431"/>
                </a:lnTo>
                <a:cubicBezTo>
                  <a:pt x="1376752" y="900552"/>
                  <a:pt x="1404994" y="907611"/>
                  <a:pt x="1461477" y="907611"/>
                </a:cubicBezTo>
                <a:lnTo>
                  <a:pt x="1450886" y="897021"/>
                </a:lnTo>
                <a:lnTo>
                  <a:pt x="1461477" y="897021"/>
                </a:lnTo>
                <a:lnTo>
                  <a:pt x="1482658" y="907611"/>
                </a:lnTo>
                <a:cubicBezTo>
                  <a:pt x="1510898" y="928792"/>
                  <a:pt x="1539139" y="939383"/>
                  <a:pt x="1567381" y="939383"/>
                </a:cubicBezTo>
                <a:cubicBezTo>
                  <a:pt x="1581501" y="939383"/>
                  <a:pt x="1588562" y="941148"/>
                  <a:pt x="1588562" y="944677"/>
                </a:cubicBezTo>
                <a:cubicBezTo>
                  <a:pt x="1588562" y="948208"/>
                  <a:pt x="1593856" y="949973"/>
                  <a:pt x="1604448" y="949973"/>
                </a:cubicBezTo>
                <a:cubicBezTo>
                  <a:pt x="1615037" y="949973"/>
                  <a:pt x="1630923" y="955269"/>
                  <a:pt x="1652104" y="965858"/>
                </a:cubicBezTo>
                <a:cubicBezTo>
                  <a:pt x="1673285" y="976448"/>
                  <a:pt x="1692701" y="983509"/>
                  <a:pt x="1710352" y="987040"/>
                </a:cubicBezTo>
                <a:cubicBezTo>
                  <a:pt x="1728001" y="990570"/>
                  <a:pt x="1740357" y="994100"/>
                  <a:pt x="1747418" y="997629"/>
                </a:cubicBezTo>
                <a:cubicBezTo>
                  <a:pt x="1754477" y="1001160"/>
                  <a:pt x="1759772" y="1002925"/>
                  <a:pt x="1763304" y="1002925"/>
                </a:cubicBezTo>
                <a:cubicBezTo>
                  <a:pt x="1766833" y="1002925"/>
                  <a:pt x="1772128" y="1006456"/>
                  <a:pt x="1779189" y="1013515"/>
                </a:cubicBezTo>
                <a:cubicBezTo>
                  <a:pt x="1786249" y="1020575"/>
                  <a:pt x="1796840" y="1024106"/>
                  <a:pt x="1810960" y="1024106"/>
                </a:cubicBezTo>
                <a:lnTo>
                  <a:pt x="1832141" y="1024106"/>
                </a:lnTo>
                <a:cubicBezTo>
                  <a:pt x="1846261" y="1031166"/>
                  <a:pt x="1855087" y="1032931"/>
                  <a:pt x="1858616" y="1029400"/>
                </a:cubicBezTo>
                <a:cubicBezTo>
                  <a:pt x="1862147" y="1025871"/>
                  <a:pt x="1869208" y="1027636"/>
                  <a:pt x="1879797" y="1034696"/>
                </a:cubicBezTo>
                <a:cubicBezTo>
                  <a:pt x="1890389" y="1041756"/>
                  <a:pt x="1899214" y="1045287"/>
                  <a:pt x="1906274" y="1045287"/>
                </a:cubicBezTo>
                <a:cubicBezTo>
                  <a:pt x="1913334" y="1038227"/>
                  <a:pt x="1920395" y="1038227"/>
                  <a:pt x="1927455" y="1045287"/>
                </a:cubicBezTo>
                <a:cubicBezTo>
                  <a:pt x="1934515" y="1052346"/>
                  <a:pt x="1938045" y="1055877"/>
                  <a:pt x="1938045" y="1055877"/>
                </a:cubicBezTo>
                <a:cubicBezTo>
                  <a:pt x="1945105" y="1048817"/>
                  <a:pt x="1952166" y="1045287"/>
                  <a:pt x="1959226" y="1045287"/>
                </a:cubicBezTo>
                <a:cubicBezTo>
                  <a:pt x="1952166" y="1038227"/>
                  <a:pt x="1952166" y="1031166"/>
                  <a:pt x="1959226" y="1024106"/>
                </a:cubicBezTo>
                <a:cubicBezTo>
                  <a:pt x="1966286" y="1017046"/>
                  <a:pt x="1976876" y="1024106"/>
                  <a:pt x="1990997" y="1045287"/>
                </a:cubicBezTo>
                <a:lnTo>
                  <a:pt x="1980407" y="1045287"/>
                </a:lnTo>
                <a:cubicBezTo>
                  <a:pt x="1980407" y="1045287"/>
                  <a:pt x="1980407" y="1048817"/>
                  <a:pt x="1980407" y="1055877"/>
                </a:cubicBezTo>
                <a:lnTo>
                  <a:pt x="2054540" y="1077058"/>
                </a:lnTo>
                <a:cubicBezTo>
                  <a:pt x="2061600" y="1077058"/>
                  <a:pt x="2066895" y="1077058"/>
                  <a:pt x="2070426" y="1077058"/>
                </a:cubicBezTo>
                <a:cubicBezTo>
                  <a:pt x="2073955" y="1077058"/>
                  <a:pt x="2077485" y="1077058"/>
                  <a:pt x="2081016" y="1077058"/>
                </a:cubicBezTo>
                <a:cubicBezTo>
                  <a:pt x="2084546" y="1077058"/>
                  <a:pt x="2089841" y="1077058"/>
                  <a:pt x="2096901" y="1077058"/>
                </a:cubicBezTo>
                <a:cubicBezTo>
                  <a:pt x="2096901" y="1069998"/>
                  <a:pt x="2093371" y="1066467"/>
                  <a:pt x="2086311" y="1066467"/>
                </a:cubicBezTo>
                <a:cubicBezTo>
                  <a:pt x="2079251" y="1066467"/>
                  <a:pt x="2073955" y="1064702"/>
                  <a:pt x="2070426" y="1061173"/>
                </a:cubicBezTo>
                <a:cubicBezTo>
                  <a:pt x="2066895" y="1057642"/>
                  <a:pt x="2061600" y="1052346"/>
                  <a:pt x="2054540" y="1045287"/>
                </a:cubicBezTo>
                <a:lnTo>
                  <a:pt x="2065130" y="1045287"/>
                </a:lnTo>
                <a:lnTo>
                  <a:pt x="2075721" y="1045287"/>
                </a:lnTo>
                <a:lnTo>
                  <a:pt x="2078367" y="1045287"/>
                </a:lnTo>
                <a:cubicBezTo>
                  <a:pt x="2083663" y="1045287"/>
                  <a:pt x="2089841" y="1045287"/>
                  <a:pt x="2096901" y="1045287"/>
                </a:cubicBezTo>
                <a:cubicBezTo>
                  <a:pt x="2111022" y="1045287"/>
                  <a:pt x="2121612" y="1041756"/>
                  <a:pt x="2128673" y="1034696"/>
                </a:cubicBezTo>
                <a:lnTo>
                  <a:pt x="2139263" y="1034696"/>
                </a:lnTo>
                <a:lnTo>
                  <a:pt x="2118082" y="1013515"/>
                </a:lnTo>
                <a:cubicBezTo>
                  <a:pt x="2111022" y="1013515"/>
                  <a:pt x="2105726" y="1011750"/>
                  <a:pt x="2102197" y="1008220"/>
                </a:cubicBezTo>
                <a:cubicBezTo>
                  <a:pt x="2098666" y="1004689"/>
                  <a:pt x="2096901" y="1002925"/>
                  <a:pt x="2096901" y="1002925"/>
                </a:cubicBezTo>
                <a:cubicBezTo>
                  <a:pt x="2096901" y="1002925"/>
                  <a:pt x="2086311" y="999394"/>
                  <a:pt x="2065130" y="992335"/>
                </a:cubicBezTo>
                <a:lnTo>
                  <a:pt x="2012178" y="981744"/>
                </a:lnTo>
                <a:cubicBezTo>
                  <a:pt x="2005118" y="974683"/>
                  <a:pt x="1994528" y="971154"/>
                  <a:pt x="1980407" y="971154"/>
                </a:cubicBezTo>
                <a:cubicBezTo>
                  <a:pt x="1966286" y="964094"/>
                  <a:pt x="1955696" y="960563"/>
                  <a:pt x="1948635" y="960563"/>
                </a:cubicBezTo>
                <a:cubicBezTo>
                  <a:pt x="1941576" y="960563"/>
                  <a:pt x="1936281" y="958798"/>
                  <a:pt x="1932749" y="955269"/>
                </a:cubicBezTo>
                <a:cubicBezTo>
                  <a:pt x="1929220" y="951738"/>
                  <a:pt x="1911570" y="944677"/>
                  <a:pt x="1879797" y="934087"/>
                </a:cubicBezTo>
                <a:cubicBezTo>
                  <a:pt x="1848026" y="923496"/>
                  <a:pt x="1818020" y="914671"/>
                  <a:pt x="1789779" y="907611"/>
                </a:cubicBezTo>
                <a:cubicBezTo>
                  <a:pt x="1733297" y="893490"/>
                  <a:pt x="1705056" y="886431"/>
                  <a:pt x="1705056" y="886431"/>
                </a:cubicBezTo>
                <a:lnTo>
                  <a:pt x="1683875" y="875840"/>
                </a:lnTo>
                <a:cubicBezTo>
                  <a:pt x="1676815" y="875840"/>
                  <a:pt x="1666224" y="875840"/>
                  <a:pt x="1652104" y="875840"/>
                </a:cubicBezTo>
                <a:lnTo>
                  <a:pt x="1641514" y="875840"/>
                </a:lnTo>
                <a:lnTo>
                  <a:pt x="1662694" y="886431"/>
                </a:lnTo>
                <a:cubicBezTo>
                  <a:pt x="1669755" y="886431"/>
                  <a:pt x="1680345" y="889961"/>
                  <a:pt x="1694466" y="897021"/>
                </a:cubicBezTo>
                <a:cubicBezTo>
                  <a:pt x="1701526" y="904081"/>
                  <a:pt x="1708585" y="909375"/>
                  <a:pt x="1715646" y="912906"/>
                </a:cubicBezTo>
                <a:cubicBezTo>
                  <a:pt x="1722707" y="916437"/>
                  <a:pt x="1726237" y="918202"/>
                  <a:pt x="1726237" y="918202"/>
                </a:cubicBezTo>
                <a:cubicBezTo>
                  <a:pt x="1733297" y="918202"/>
                  <a:pt x="1754477" y="923496"/>
                  <a:pt x="1789779" y="934087"/>
                </a:cubicBezTo>
                <a:cubicBezTo>
                  <a:pt x="1825080" y="944677"/>
                  <a:pt x="1835672" y="949973"/>
                  <a:pt x="1821551" y="949973"/>
                </a:cubicBezTo>
                <a:lnTo>
                  <a:pt x="1800370" y="960563"/>
                </a:lnTo>
                <a:cubicBezTo>
                  <a:pt x="1800370" y="960563"/>
                  <a:pt x="1796840" y="957033"/>
                  <a:pt x="1789779" y="949973"/>
                </a:cubicBezTo>
                <a:lnTo>
                  <a:pt x="1747418" y="939383"/>
                </a:lnTo>
                <a:lnTo>
                  <a:pt x="1736827" y="928792"/>
                </a:lnTo>
                <a:cubicBezTo>
                  <a:pt x="1729767" y="921731"/>
                  <a:pt x="1722707" y="921731"/>
                  <a:pt x="1715646" y="928792"/>
                </a:cubicBezTo>
                <a:lnTo>
                  <a:pt x="1715646" y="918202"/>
                </a:lnTo>
                <a:lnTo>
                  <a:pt x="1705056" y="918202"/>
                </a:lnTo>
                <a:cubicBezTo>
                  <a:pt x="1697995" y="918202"/>
                  <a:pt x="1690936" y="918202"/>
                  <a:pt x="1683875" y="918202"/>
                </a:cubicBezTo>
                <a:cubicBezTo>
                  <a:pt x="1683875" y="925261"/>
                  <a:pt x="1683875" y="928792"/>
                  <a:pt x="1683875" y="928792"/>
                </a:cubicBezTo>
                <a:lnTo>
                  <a:pt x="1673285" y="918202"/>
                </a:lnTo>
                <a:cubicBezTo>
                  <a:pt x="1680345" y="918202"/>
                  <a:pt x="1683875" y="916437"/>
                  <a:pt x="1683875" y="912906"/>
                </a:cubicBezTo>
                <a:cubicBezTo>
                  <a:pt x="1683875" y="909375"/>
                  <a:pt x="1683875" y="907611"/>
                  <a:pt x="1683875" y="907611"/>
                </a:cubicBezTo>
                <a:lnTo>
                  <a:pt x="1652104" y="907611"/>
                </a:lnTo>
                <a:lnTo>
                  <a:pt x="1620333" y="907611"/>
                </a:lnTo>
                <a:lnTo>
                  <a:pt x="1599152" y="897021"/>
                </a:lnTo>
                <a:cubicBezTo>
                  <a:pt x="1592091" y="897021"/>
                  <a:pt x="1585032" y="897021"/>
                  <a:pt x="1577971" y="897021"/>
                </a:cubicBezTo>
                <a:lnTo>
                  <a:pt x="1599152" y="886431"/>
                </a:lnTo>
                <a:cubicBezTo>
                  <a:pt x="1599152" y="893490"/>
                  <a:pt x="1602682" y="897021"/>
                  <a:pt x="1609742" y="897021"/>
                </a:cubicBezTo>
                <a:lnTo>
                  <a:pt x="1609742" y="886431"/>
                </a:lnTo>
                <a:cubicBezTo>
                  <a:pt x="1602682" y="886431"/>
                  <a:pt x="1599152" y="882900"/>
                  <a:pt x="1599152" y="875840"/>
                </a:cubicBezTo>
                <a:lnTo>
                  <a:pt x="1567381" y="865250"/>
                </a:lnTo>
                <a:lnTo>
                  <a:pt x="1525019" y="854659"/>
                </a:lnTo>
                <a:lnTo>
                  <a:pt x="1503838" y="854659"/>
                </a:lnTo>
                <a:cubicBezTo>
                  <a:pt x="1503838" y="861719"/>
                  <a:pt x="1493248" y="865250"/>
                  <a:pt x="1472067" y="865250"/>
                </a:cubicBezTo>
                <a:lnTo>
                  <a:pt x="1440296" y="854659"/>
                </a:lnTo>
                <a:cubicBezTo>
                  <a:pt x="1433235" y="847600"/>
                  <a:pt x="1424410" y="842304"/>
                  <a:pt x="1413820" y="838773"/>
                </a:cubicBezTo>
                <a:cubicBezTo>
                  <a:pt x="1403229" y="835244"/>
                  <a:pt x="1394404" y="833478"/>
                  <a:pt x="1387344" y="833478"/>
                </a:cubicBezTo>
                <a:lnTo>
                  <a:pt x="1292030" y="801707"/>
                </a:lnTo>
                <a:cubicBezTo>
                  <a:pt x="1292030" y="801707"/>
                  <a:pt x="1292030" y="798177"/>
                  <a:pt x="1292030" y="791117"/>
                </a:cubicBezTo>
                <a:lnTo>
                  <a:pt x="1270849" y="780526"/>
                </a:lnTo>
                <a:lnTo>
                  <a:pt x="1228487" y="769936"/>
                </a:lnTo>
                <a:cubicBezTo>
                  <a:pt x="1221427" y="769936"/>
                  <a:pt x="1217897" y="769936"/>
                  <a:pt x="1217897" y="769936"/>
                </a:cubicBezTo>
                <a:cubicBezTo>
                  <a:pt x="1217897" y="776996"/>
                  <a:pt x="1217897" y="782290"/>
                  <a:pt x="1217897" y="785821"/>
                </a:cubicBezTo>
                <a:cubicBezTo>
                  <a:pt x="1217897" y="789352"/>
                  <a:pt x="1221427" y="794648"/>
                  <a:pt x="1228487" y="801707"/>
                </a:cubicBezTo>
                <a:cubicBezTo>
                  <a:pt x="1242608" y="808767"/>
                  <a:pt x="1253199" y="814062"/>
                  <a:pt x="1260258" y="817592"/>
                </a:cubicBezTo>
                <a:cubicBezTo>
                  <a:pt x="1267319" y="821123"/>
                  <a:pt x="1270849" y="824652"/>
                  <a:pt x="1270849" y="828183"/>
                </a:cubicBezTo>
                <a:cubicBezTo>
                  <a:pt x="1270849" y="831713"/>
                  <a:pt x="1269084" y="831713"/>
                  <a:pt x="1265555" y="828183"/>
                </a:cubicBezTo>
                <a:cubicBezTo>
                  <a:pt x="1262023" y="824652"/>
                  <a:pt x="1249669" y="819357"/>
                  <a:pt x="1228487" y="812298"/>
                </a:cubicBezTo>
                <a:lnTo>
                  <a:pt x="1196717" y="791117"/>
                </a:lnTo>
                <a:cubicBezTo>
                  <a:pt x="1203777" y="791117"/>
                  <a:pt x="1207306" y="784057"/>
                  <a:pt x="1207306" y="769936"/>
                </a:cubicBezTo>
                <a:lnTo>
                  <a:pt x="1196717" y="759346"/>
                </a:lnTo>
                <a:lnTo>
                  <a:pt x="1196717" y="748755"/>
                </a:lnTo>
                <a:lnTo>
                  <a:pt x="1207306" y="748755"/>
                </a:lnTo>
                <a:cubicBezTo>
                  <a:pt x="1207306" y="748755"/>
                  <a:pt x="1205541" y="746990"/>
                  <a:pt x="1202011" y="743460"/>
                </a:cubicBezTo>
                <a:cubicBezTo>
                  <a:pt x="1198481" y="739930"/>
                  <a:pt x="1193186" y="738165"/>
                  <a:pt x="1186126" y="738165"/>
                </a:cubicBezTo>
                <a:cubicBezTo>
                  <a:pt x="1179066" y="731104"/>
                  <a:pt x="1172005" y="725809"/>
                  <a:pt x="1164945" y="722279"/>
                </a:cubicBezTo>
                <a:cubicBezTo>
                  <a:pt x="1157884" y="718748"/>
                  <a:pt x="1150825" y="716984"/>
                  <a:pt x="1143765" y="716984"/>
                </a:cubicBezTo>
                <a:lnTo>
                  <a:pt x="1122583" y="727574"/>
                </a:lnTo>
                <a:lnTo>
                  <a:pt x="1143765" y="727574"/>
                </a:lnTo>
                <a:lnTo>
                  <a:pt x="1164945" y="738165"/>
                </a:lnTo>
                <a:cubicBezTo>
                  <a:pt x="1179066" y="738165"/>
                  <a:pt x="1182596" y="745225"/>
                  <a:pt x="1175535" y="759346"/>
                </a:cubicBezTo>
                <a:cubicBezTo>
                  <a:pt x="1175535" y="759346"/>
                  <a:pt x="1164945" y="755815"/>
                  <a:pt x="1143765" y="748755"/>
                </a:cubicBezTo>
                <a:cubicBezTo>
                  <a:pt x="1129644" y="748755"/>
                  <a:pt x="1119053" y="748755"/>
                  <a:pt x="1111993" y="748755"/>
                </a:cubicBezTo>
                <a:lnTo>
                  <a:pt x="1133174" y="769936"/>
                </a:lnTo>
                <a:lnTo>
                  <a:pt x="1143765" y="769936"/>
                </a:lnTo>
                <a:lnTo>
                  <a:pt x="1154354" y="769936"/>
                </a:lnTo>
                <a:cubicBezTo>
                  <a:pt x="1161415" y="769936"/>
                  <a:pt x="1163179" y="771701"/>
                  <a:pt x="1159651" y="775231"/>
                </a:cubicBezTo>
                <a:cubicBezTo>
                  <a:pt x="1156119" y="778761"/>
                  <a:pt x="1157884" y="784057"/>
                  <a:pt x="1164945" y="791117"/>
                </a:cubicBezTo>
                <a:lnTo>
                  <a:pt x="1154354" y="791117"/>
                </a:lnTo>
                <a:lnTo>
                  <a:pt x="1133174" y="780526"/>
                </a:lnTo>
                <a:cubicBezTo>
                  <a:pt x="1133174" y="794648"/>
                  <a:pt x="1111993" y="791117"/>
                  <a:pt x="1069631" y="769936"/>
                </a:cubicBezTo>
                <a:cubicBezTo>
                  <a:pt x="1055511" y="762875"/>
                  <a:pt x="1046686" y="759346"/>
                  <a:pt x="1043155" y="759346"/>
                </a:cubicBezTo>
                <a:cubicBezTo>
                  <a:pt x="1039626" y="759346"/>
                  <a:pt x="1034330" y="755815"/>
                  <a:pt x="1027270" y="748755"/>
                </a:cubicBezTo>
                <a:lnTo>
                  <a:pt x="1037859" y="748755"/>
                </a:lnTo>
                <a:cubicBezTo>
                  <a:pt x="1037859" y="741694"/>
                  <a:pt x="1034330" y="738165"/>
                  <a:pt x="1027270" y="738165"/>
                </a:cubicBezTo>
                <a:cubicBezTo>
                  <a:pt x="1020210" y="738165"/>
                  <a:pt x="1016678" y="736400"/>
                  <a:pt x="1016678" y="732869"/>
                </a:cubicBezTo>
                <a:cubicBezTo>
                  <a:pt x="1016678" y="729338"/>
                  <a:pt x="1013149" y="724044"/>
                  <a:pt x="1006089" y="716984"/>
                </a:cubicBezTo>
                <a:cubicBezTo>
                  <a:pt x="999028" y="709923"/>
                  <a:pt x="988439" y="706394"/>
                  <a:pt x="974318" y="706394"/>
                </a:cubicBezTo>
                <a:lnTo>
                  <a:pt x="953137" y="706394"/>
                </a:lnTo>
                <a:cubicBezTo>
                  <a:pt x="953137" y="699334"/>
                  <a:pt x="949607" y="695803"/>
                  <a:pt x="942546" y="695803"/>
                </a:cubicBezTo>
                <a:close/>
                <a:moveTo>
                  <a:pt x="8673545" y="685213"/>
                </a:moveTo>
                <a:lnTo>
                  <a:pt x="8684137" y="695803"/>
                </a:lnTo>
                <a:cubicBezTo>
                  <a:pt x="8684137" y="695803"/>
                  <a:pt x="8680607" y="695803"/>
                  <a:pt x="8673545" y="695803"/>
                </a:cubicBezTo>
                <a:cubicBezTo>
                  <a:pt x="8673545" y="695803"/>
                  <a:pt x="8670016" y="695803"/>
                  <a:pt x="8662957" y="695803"/>
                </a:cubicBezTo>
                <a:cubicBezTo>
                  <a:pt x="8662957" y="688742"/>
                  <a:pt x="8666487" y="685213"/>
                  <a:pt x="8673545" y="685213"/>
                </a:cubicBezTo>
                <a:close/>
                <a:moveTo>
                  <a:pt x="8535871" y="685213"/>
                </a:moveTo>
                <a:lnTo>
                  <a:pt x="8567641" y="695803"/>
                </a:lnTo>
                <a:lnTo>
                  <a:pt x="8546462" y="702864"/>
                </a:lnTo>
                <a:lnTo>
                  <a:pt x="8546462" y="695803"/>
                </a:lnTo>
                <a:cubicBezTo>
                  <a:pt x="8532341" y="695803"/>
                  <a:pt x="8528810" y="692273"/>
                  <a:pt x="8535871" y="685213"/>
                </a:cubicBezTo>
                <a:close/>
                <a:moveTo>
                  <a:pt x="8207569" y="685213"/>
                </a:moveTo>
                <a:cubicBezTo>
                  <a:pt x="8200508" y="692273"/>
                  <a:pt x="8200508" y="695803"/>
                  <a:pt x="8207569" y="695803"/>
                </a:cubicBezTo>
                <a:cubicBezTo>
                  <a:pt x="8214629" y="695803"/>
                  <a:pt x="8218160" y="692273"/>
                  <a:pt x="8218160" y="685213"/>
                </a:cubicBezTo>
                <a:cubicBezTo>
                  <a:pt x="8211098" y="685213"/>
                  <a:pt x="8207569" y="685213"/>
                  <a:pt x="8207569" y="685213"/>
                </a:cubicBezTo>
                <a:close/>
                <a:moveTo>
                  <a:pt x="7974579" y="685213"/>
                </a:moveTo>
                <a:lnTo>
                  <a:pt x="7974579" y="695803"/>
                </a:lnTo>
                <a:cubicBezTo>
                  <a:pt x="7988700" y="695803"/>
                  <a:pt x="7995760" y="695803"/>
                  <a:pt x="7995760" y="695803"/>
                </a:cubicBezTo>
                <a:cubicBezTo>
                  <a:pt x="7995760" y="688742"/>
                  <a:pt x="7993994" y="685213"/>
                  <a:pt x="7990465" y="685213"/>
                </a:cubicBezTo>
                <a:cubicBezTo>
                  <a:pt x="7986935" y="685213"/>
                  <a:pt x="7981640" y="685213"/>
                  <a:pt x="7974579" y="685213"/>
                </a:cubicBezTo>
                <a:close/>
                <a:moveTo>
                  <a:pt x="1630923" y="685213"/>
                </a:moveTo>
                <a:cubicBezTo>
                  <a:pt x="1630923" y="692273"/>
                  <a:pt x="1634453" y="695803"/>
                  <a:pt x="1641514" y="695803"/>
                </a:cubicBezTo>
                <a:lnTo>
                  <a:pt x="1641514" y="685213"/>
                </a:lnTo>
                <a:close/>
                <a:moveTo>
                  <a:pt x="1164945" y="685213"/>
                </a:moveTo>
                <a:lnTo>
                  <a:pt x="1175535" y="695803"/>
                </a:lnTo>
                <a:cubicBezTo>
                  <a:pt x="1182596" y="688742"/>
                  <a:pt x="1182596" y="685213"/>
                  <a:pt x="1175535" y="685213"/>
                </a:cubicBezTo>
                <a:cubicBezTo>
                  <a:pt x="1175535" y="685213"/>
                  <a:pt x="1172005" y="685213"/>
                  <a:pt x="1164945" y="685213"/>
                </a:cubicBezTo>
                <a:close/>
                <a:moveTo>
                  <a:pt x="1037859" y="685213"/>
                </a:moveTo>
                <a:lnTo>
                  <a:pt x="1048450" y="706394"/>
                </a:lnTo>
                <a:cubicBezTo>
                  <a:pt x="1048450" y="706394"/>
                  <a:pt x="1048450" y="702863"/>
                  <a:pt x="1048450" y="695803"/>
                </a:cubicBezTo>
                <a:close/>
                <a:moveTo>
                  <a:pt x="455387" y="685213"/>
                </a:moveTo>
                <a:cubicBezTo>
                  <a:pt x="441266" y="685213"/>
                  <a:pt x="434206" y="688742"/>
                  <a:pt x="434206" y="695803"/>
                </a:cubicBezTo>
                <a:cubicBezTo>
                  <a:pt x="441266" y="709923"/>
                  <a:pt x="465977" y="716984"/>
                  <a:pt x="508339" y="716984"/>
                </a:cubicBezTo>
                <a:cubicBezTo>
                  <a:pt x="515400" y="716984"/>
                  <a:pt x="520695" y="716984"/>
                  <a:pt x="524224" y="716984"/>
                </a:cubicBezTo>
                <a:cubicBezTo>
                  <a:pt x="527755" y="716984"/>
                  <a:pt x="529521" y="720515"/>
                  <a:pt x="529521" y="727574"/>
                </a:cubicBezTo>
                <a:lnTo>
                  <a:pt x="550701" y="727574"/>
                </a:lnTo>
                <a:cubicBezTo>
                  <a:pt x="550701" y="720515"/>
                  <a:pt x="550701" y="716984"/>
                  <a:pt x="550701" y="716984"/>
                </a:cubicBezTo>
                <a:cubicBezTo>
                  <a:pt x="550701" y="709923"/>
                  <a:pt x="545405" y="706394"/>
                  <a:pt x="534816" y="706394"/>
                </a:cubicBezTo>
                <a:cubicBezTo>
                  <a:pt x="524224" y="706394"/>
                  <a:pt x="515400" y="702863"/>
                  <a:pt x="508339" y="695803"/>
                </a:cubicBezTo>
                <a:cubicBezTo>
                  <a:pt x="508339" y="695803"/>
                  <a:pt x="504809" y="695803"/>
                  <a:pt x="497749" y="695803"/>
                </a:cubicBezTo>
                <a:cubicBezTo>
                  <a:pt x="490689" y="695803"/>
                  <a:pt x="483629" y="695803"/>
                  <a:pt x="476569" y="695803"/>
                </a:cubicBezTo>
                <a:cubicBezTo>
                  <a:pt x="469508" y="695803"/>
                  <a:pt x="462448" y="692273"/>
                  <a:pt x="455387" y="685213"/>
                </a:cubicBezTo>
                <a:close/>
                <a:moveTo>
                  <a:pt x="8832403" y="674621"/>
                </a:moveTo>
                <a:cubicBezTo>
                  <a:pt x="8832403" y="681682"/>
                  <a:pt x="8832403" y="685213"/>
                  <a:pt x="8832403" y="685213"/>
                </a:cubicBezTo>
                <a:cubicBezTo>
                  <a:pt x="8825341" y="685213"/>
                  <a:pt x="8821812" y="685213"/>
                  <a:pt x="8821812" y="685213"/>
                </a:cubicBezTo>
                <a:close/>
                <a:moveTo>
                  <a:pt x="1607094" y="658738"/>
                </a:moveTo>
                <a:cubicBezTo>
                  <a:pt x="1605330" y="658738"/>
                  <a:pt x="1602682" y="660502"/>
                  <a:pt x="1599152" y="664031"/>
                </a:cubicBezTo>
                <a:lnTo>
                  <a:pt x="1599152" y="674621"/>
                </a:lnTo>
                <a:cubicBezTo>
                  <a:pt x="1606212" y="674621"/>
                  <a:pt x="1609742" y="672857"/>
                  <a:pt x="1609742" y="669327"/>
                </a:cubicBezTo>
                <a:cubicBezTo>
                  <a:pt x="1609742" y="665796"/>
                  <a:pt x="1609742" y="664031"/>
                  <a:pt x="1609742" y="664031"/>
                </a:cubicBezTo>
                <a:cubicBezTo>
                  <a:pt x="1609742" y="660502"/>
                  <a:pt x="1608859" y="658738"/>
                  <a:pt x="1607094" y="658738"/>
                </a:cubicBezTo>
                <a:close/>
                <a:moveTo>
                  <a:pt x="8673545" y="642851"/>
                </a:moveTo>
                <a:lnTo>
                  <a:pt x="8684137" y="642851"/>
                </a:lnTo>
                <a:lnTo>
                  <a:pt x="8673545" y="653442"/>
                </a:lnTo>
                <a:close/>
                <a:moveTo>
                  <a:pt x="783690" y="632261"/>
                </a:moveTo>
                <a:lnTo>
                  <a:pt x="804871" y="642851"/>
                </a:lnTo>
                <a:cubicBezTo>
                  <a:pt x="818991" y="656971"/>
                  <a:pt x="826051" y="664031"/>
                  <a:pt x="826051" y="664031"/>
                </a:cubicBezTo>
                <a:cubicBezTo>
                  <a:pt x="833112" y="664031"/>
                  <a:pt x="841936" y="665796"/>
                  <a:pt x="852528" y="669327"/>
                </a:cubicBezTo>
                <a:cubicBezTo>
                  <a:pt x="863118" y="672857"/>
                  <a:pt x="868414" y="678152"/>
                  <a:pt x="868414" y="685213"/>
                </a:cubicBezTo>
                <a:cubicBezTo>
                  <a:pt x="868414" y="692273"/>
                  <a:pt x="857823" y="692273"/>
                  <a:pt x="836642" y="685213"/>
                </a:cubicBezTo>
                <a:cubicBezTo>
                  <a:pt x="815462" y="678152"/>
                  <a:pt x="801341" y="669327"/>
                  <a:pt x="794281" y="658736"/>
                </a:cubicBezTo>
                <a:cubicBezTo>
                  <a:pt x="787220" y="648146"/>
                  <a:pt x="783690" y="642851"/>
                  <a:pt x="783690" y="642851"/>
                </a:cubicBezTo>
                <a:lnTo>
                  <a:pt x="783690" y="653442"/>
                </a:lnTo>
                <a:cubicBezTo>
                  <a:pt x="797810" y="653442"/>
                  <a:pt x="794281" y="656971"/>
                  <a:pt x="773099" y="664031"/>
                </a:cubicBezTo>
                <a:lnTo>
                  <a:pt x="783690" y="674621"/>
                </a:lnTo>
                <a:cubicBezTo>
                  <a:pt x="826051" y="702863"/>
                  <a:pt x="854293" y="709923"/>
                  <a:pt x="868414" y="695803"/>
                </a:cubicBezTo>
                <a:cubicBezTo>
                  <a:pt x="868414" y="695803"/>
                  <a:pt x="870178" y="697567"/>
                  <a:pt x="873709" y="701098"/>
                </a:cubicBezTo>
                <a:cubicBezTo>
                  <a:pt x="877238" y="704629"/>
                  <a:pt x="882534" y="706394"/>
                  <a:pt x="889594" y="706394"/>
                </a:cubicBezTo>
                <a:lnTo>
                  <a:pt x="900185" y="706394"/>
                </a:lnTo>
                <a:lnTo>
                  <a:pt x="900185" y="695803"/>
                </a:lnTo>
                <a:lnTo>
                  <a:pt x="889594" y="706394"/>
                </a:lnTo>
                <a:lnTo>
                  <a:pt x="879003" y="685213"/>
                </a:lnTo>
                <a:lnTo>
                  <a:pt x="900185" y="685213"/>
                </a:lnTo>
                <a:cubicBezTo>
                  <a:pt x="907245" y="685213"/>
                  <a:pt x="909009" y="681682"/>
                  <a:pt x="905480" y="674621"/>
                </a:cubicBezTo>
                <a:cubicBezTo>
                  <a:pt x="901951" y="667562"/>
                  <a:pt x="900185" y="664031"/>
                  <a:pt x="900185" y="664031"/>
                </a:cubicBezTo>
                <a:cubicBezTo>
                  <a:pt x="900185" y="664031"/>
                  <a:pt x="903715" y="664031"/>
                  <a:pt x="910775" y="664031"/>
                </a:cubicBezTo>
                <a:cubicBezTo>
                  <a:pt x="917836" y="664031"/>
                  <a:pt x="921366" y="667562"/>
                  <a:pt x="921366" y="674621"/>
                </a:cubicBezTo>
                <a:lnTo>
                  <a:pt x="931956" y="685213"/>
                </a:lnTo>
                <a:cubicBezTo>
                  <a:pt x="939016" y="685213"/>
                  <a:pt x="942546" y="685213"/>
                  <a:pt x="942546" y="685213"/>
                </a:cubicBezTo>
                <a:cubicBezTo>
                  <a:pt x="949607" y="685213"/>
                  <a:pt x="961961" y="686978"/>
                  <a:pt x="979613" y="690507"/>
                </a:cubicBezTo>
                <a:cubicBezTo>
                  <a:pt x="997263" y="694038"/>
                  <a:pt x="1009619" y="695803"/>
                  <a:pt x="1016678" y="695803"/>
                </a:cubicBezTo>
                <a:lnTo>
                  <a:pt x="1006089" y="674621"/>
                </a:lnTo>
                <a:cubicBezTo>
                  <a:pt x="984908" y="674621"/>
                  <a:pt x="967257" y="671092"/>
                  <a:pt x="953137" y="664031"/>
                </a:cubicBezTo>
                <a:cubicBezTo>
                  <a:pt x="946076" y="664031"/>
                  <a:pt x="937251" y="662267"/>
                  <a:pt x="926661" y="658736"/>
                </a:cubicBezTo>
                <a:cubicBezTo>
                  <a:pt x="916070" y="655207"/>
                  <a:pt x="907245" y="653442"/>
                  <a:pt x="900185" y="653442"/>
                </a:cubicBezTo>
                <a:cubicBezTo>
                  <a:pt x="886065" y="653442"/>
                  <a:pt x="877238" y="651677"/>
                  <a:pt x="873709" y="648146"/>
                </a:cubicBezTo>
                <a:cubicBezTo>
                  <a:pt x="870178" y="644615"/>
                  <a:pt x="861353" y="642851"/>
                  <a:pt x="847233" y="642851"/>
                </a:cubicBezTo>
                <a:lnTo>
                  <a:pt x="826051" y="632261"/>
                </a:lnTo>
                <a:lnTo>
                  <a:pt x="804871" y="632261"/>
                </a:lnTo>
                <a:close/>
                <a:moveTo>
                  <a:pt x="296531" y="613727"/>
                </a:moveTo>
                <a:cubicBezTo>
                  <a:pt x="298296" y="613727"/>
                  <a:pt x="300060" y="614611"/>
                  <a:pt x="301826" y="616375"/>
                </a:cubicBezTo>
                <a:cubicBezTo>
                  <a:pt x="305356" y="619905"/>
                  <a:pt x="307121" y="621670"/>
                  <a:pt x="307121" y="621670"/>
                </a:cubicBezTo>
                <a:lnTo>
                  <a:pt x="296531" y="621670"/>
                </a:lnTo>
                <a:cubicBezTo>
                  <a:pt x="289471" y="621670"/>
                  <a:pt x="287706" y="619905"/>
                  <a:pt x="291235" y="616375"/>
                </a:cubicBezTo>
                <a:cubicBezTo>
                  <a:pt x="293001" y="614611"/>
                  <a:pt x="294766" y="613727"/>
                  <a:pt x="296531" y="613727"/>
                </a:cubicBezTo>
                <a:close/>
                <a:moveTo>
                  <a:pt x="730738" y="611080"/>
                </a:moveTo>
                <a:cubicBezTo>
                  <a:pt x="730738" y="611080"/>
                  <a:pt x="734268" y="614611"/>
                  <a:pt x="741329" y="621670"/>
                </a:cubicBezTo>
                <a:cubicBezTo>
                  <a:pt x="741329" y="621670"/>
                  <a:pt x="744858" y="621670"/>
                  <a:pt x="751919" y="621670"/>
                </a:cubicBezTo>
                <a:lnTo>
                  <a:pt x="741329" y="611080"/>
                </a:lnTo>
                <a:cubicBezTo>
                  <a:pt x="734268" y="611080"/>
                  <a:pt x="730738" y="611080"/>
                  <a:pt x="730738" y="611080"/>
                </a:cubicBezTo>
                <a:close/>
                <a:moveTo>
                  <a:pt x="8006350" y="589899"/>
                </a:moveTo>
                <a:lnTo>
                  <a:pt x="8016942" y="600490"/>
                </a:lnTo>
                <a:cubicBezTo>
                  <a:pt x="8038123" y="607549"/>
                  <a:pt x="8048712" y="607549"/>
                  <a:pt x="8048712" y="600490"/>
                </a:cubicBezTo>
                <a:cubicBezTo>
                  <a:pt x="8048712" y="593430"/>
                  <a:pt x="8043417" y="589899"/>
                  <a:pt x="8032827" y="589899"/>
                </a:cubicBezTo>
                <a:cubicBezTo>
                  <a:pt x="8022237" y="589899"/>
                  <a:pt x="8016942" y="589899"/>
                  <a:pt x="8016942" y="589899"/>
                </a:cubicBezTo>
                <a:close/>
                <a:moveTo>
                  <a:pt x="667195" y="589899"/>
                </a:moveTo>
                <a:lnTo>
                  <a:pt x="656605" y="600490"/>
                </a:lnTo>
                <a:cubicBezTo>
                  <a:pt x="663665" y="600490"/>
                  <a:pt x="670726" y="596959"/>
                  <a:pt x="677786" y="589899"/>
                </a:cubicBezTo>
                <a:close/>
                <a:moveTo>
                  <a:pt x="487158" y="589899"/>
                </a:moveTo>
                <a:cubicBezTo>
                  <a:pt x="487158" y="596959"/>
                  <a:pt x="490689" y="600490"/>
                  <a:pt x="497749" y="600490"/>
                </a:cubicBezTo>
                <a:lnTo>
                  <a:pt x="497749" y="589899"/>
                </a:lnTo>
                <a:cubicBezTo>
                  <a:pt x="497749" y="589899"/>
                  <a:pt x="494218" y="589899"/>
                  <a:pt x="487158" y="589899"/>
                </a:cubicBezTo>
                <a:close/>
                <a:moveTo>
                  <a:pt x="8377016" y="579309"/>
                </a:moveTo>
                <a:lnTo>
                  <a:pt x="8398196" y="589899"/>
                </a:lnTo>
                <a:lnTo>
                  <a:pt x="8387606" y="589899"/>
                </a:lnTo>
                <a:close/>
                <a:moveTo>
                  <a:pt x="465977" y="579309"/>
                </a:moveTo>
                <a:lnTo>
                  <a:pt x="465977" y="589899"/>
                </a:lnTo>
                <a:cubicBezTo>
                  <a:pt x="473037" y="589899"/>
                  <a:pt x="476569" y="589899"/>
                  <a:pt x="476569" y="589899"/>
                </a:cubicBezTo>
                <a:cubicBezTo>
                  <a:pt x="476569" y="582838"/>
                  <a:pt x="473037" y="579309"/>
                  <a:pt x="465977" y="579309"/>
                </a:cubicBezTo>
                <a:close/>
                <a:moveTo>
                  <a:pt x="8324064" y="558128"/>
                </a:moveTo>
                <a:cubicBezTo>
                  <a:pt x="8324064" y="558128"/>
                  <a:pt x="8327593" y="559892"/>
                  <a:pt x="8334654" y="563423"/>
                </a:cubicBezTo>
                <a:cubicBezTo>
                  <a:pt x="8341714" y="566953"/>
                  <a:pt x="8345244" y="568718"/>
                  <a:pt x="8345244" y="568718"/>
                </a:cubicBezTo>
                <a:lnTo>
                  <a:pt x="8334654" y="568718"/>
                </a:lnTo>
                <a:close/>
                <a:moveTo>
                  <a:pt x="931956" y="558128"/>
                </a:moveTo>
                <a:cubicBezTo>
                  <a:pt x="931956" y="565188"/>
                  <a:pt x="931956" y="568718"/>
                  <a:pt x="931956" y="568718"/>
                </a:cubicBezTo>
                <a:cubicBezTo>
                  <a:pt x="939016" y="568718"/>
                  <a:pt x="942546" y="568718"/>
                  <a:pt x="942546" y="568718"/>
                </a:cubicBezTo>
                <a:cubicBezTo>
                  <a:pt x="942546" y="568718"/>
                  <a:pt x="942546" y="572248"/>
                  <a:pt x="942546" y="579309"/>
                </a:cubicBezTo>
                <a:cubicBezTo>
                  <a:pt x="935486" y="579309"/>
                  <a:pt x="924895" y="579309"/>
                  <a:pt x="910775" y="579309"/>
                </a:cubicBezTo>
                <a:lnTo>
                  <a:pt x="889594" y="579309"/>
                </a:lnTo>
                <a:lnTo>
                  <a:pt x="910775" y="589899"/>
                </a:lnTo>
                <a:cubicBezTo>
                  <a:pt x="917836" y="589899"/>
                  <a:pt x="924895" y="589899"/>
                  <a:pt x="931956" y="589899"/>
                </a:cubicBezTo>
                <a:lnTo>
                  <a:pt x="942546" y="600490"/>
                </a:lnTo>
                <a:cubicBezTo>
                  <a:pt x="949607" y="593430"/>
                  <a:pt x="953137" y="589899"/>
                  <a:pt x="953137" y="589899"/>
                </a:cubicBezTo>
                <a:cubicBezTo>
                  <a:pt x="953137" y="589899"/>
                  <a:pt x="953137" y="593430"/>
                  <a:pt x="953137" y="600490"/>
                </a:cubicBezTo>
                <a:lnTo>
                  <a:pt x="974318" y="600490"/>
                </a:lnTo>
                <a:cubicBezTo>
                  <a:pt x="988439" y="600490"/>
                  <a:pt x="995498" y="604019"/>
                  <a:pt x="995498" y="611080"/>
                </a:cubicBezTo>
                <a:cubicBezTo>
                  <a:pt x="995498" y="611080"/>
                  <a:pt x="997263" y="611080"/>
                  <a:pt x="1000795" y="611080"/>
                </a:cubicBezTo>
                <a:cubicBezTo>
                  <a:pt x="1004323" y="611080"/>
                  <a:pt x="1009619" y="611080"/>
                  <a:pt x="1016678" y="611080"/>
                </a:cubicBezTo>
                <a:lnTo>
                  <a:pt x="1016678" y="621670"/>
                </a:lnTo>
                <a:lnTo>
                  <a:pt x="1006089" y="632261"/>
                </a:lnTo>
                <a:cubicBezTo>
                  <a:pt x="1013149" y="639321"/>
                  <a:pt x="1023740" y="642851"/>
                  <a:pt x="1037859" y="642851"/>
                </a:cubicBezTo>
                <a:cubicBezTo>
                  <a:pt x="1044920" y="642851"/>
                  <a:pt x="1050215" y="644615"/>
                  <a:pt x="1053747" y="648146"/>
                </a:cubicBezTo>
                <a:cubicBezTo>
                  <a:pt x="1057275" y="651677"/>
                  <a:pt x="1059041" y="653442"/>
                  <a:pt x="1059041" y="653442"/>
                </a:cubicBezTo>
                <a:cubicBezTo>
                  <a:pt x="1066101" y="653442"/>
                  <a:pt x="1069631" y="653442"/>
                  <a:pt x="1069631" y="653442"/>
                </a:cubicBezTo>
                <a:lnTo>
                  <a:pt x="1069631" y="642851"/>
                </a:lnTo>
                <a:lnTo>
                  <a:pt x="1059041" y="632261"/>
                </a:lnTo>
                <a:lnTo>
                  <a:pt x="1111993" y="653442"/>
                </a:lnTo>
                <a:cubicBezTo>
                  <a:pt x="1111993" y="660501"/>
                  <a:pt x="1111993" y="664031"/>
                  <a:pt x="1111993" y="664031"/>
                </a:cubicBezTo>
                <a:cubicBezTo>
                  <a:pt x="1111993" y="664031"/>
                  <a:pt x="1115523" y="664031"/>
                  <a:pt x="1122583" y="664031"/>
                </a:cubicBezTo>
                <a:cubicBezTo>
                  <a:pt x="1122583" y="656971"/>
                  <a:pt x="1129644" y="655207"/>
                  <a:pt x="1143765" y="658736"/>
                </a:cubicBezTo>
                <a:cubicBezTo>
                  <a:pt x="1157884" y="662267"/>
                  <a:pt x="1168475" y="664031"/>
                  <a:pt x="1175535" y="664031"/>
                </a:cubicBezTo>
                <a:cubicBezTo>
                  <a:pt x="1175535" y="664031"/>
                  <a:pt x="1175535" y="667562"/>
                  <a:pt x="1175535" y="674621"/>
                </a:cubicBezTo>
                <a:cubicBezTo>
                  <a:pt x="1182596" y="674621"/>
                  <a:pt x="1186126" y="674621"/>
                  <a:pt x="1186126" y="674621"/>
                </a:cubicBezTo>
                <a:lnTo>
                  <a:pt x="1217897" y="685213"/>
                </a:lnTo>
                <a:lnTo>
                  <a:pt x="1260258" y="695803"/>
                </a:lnTo>
                <a:cubicBezTo>
                  <a:pt x="1274379" y="702863"/>
                  <a:pt x="1302621" y="709923"/>
                  <a:pt x="1344982" y="716984"/>
                </a:cubicBezTo>
                <a:cubicBezTo>
                  <a:pt x="1352042" y="716984"/>
                  <a:pt x="1355573" y="720515"/>
                  <a:pt x="1355573" y="727574"/>
                </a:cubicBezTo>
                <a:cubicBezTo>
                  <a:pt x="1355573" y="727574"/>
                  <a:pt x="1362633" y="729338"/>
                  <a:pt x="1376752" y="732869"/>
                </a:cubicBezTo>
                <a:cubicBezTo>
                  <a:pt x="1390874" y="736400"/>
                  <a:pt x="1408525" y="741694"/>
                  <a:pt x="1429704" y="748755"/>
                </a:cubicBezTo>
                <a:cubicBezTo>
                  <a:pt x="1472067" y="762875"/>
                  <a:pt x="1498544" y="771701"/>
                  <a:pt x="1509133" y="775231"/>
                </a:cubicBezTo>
                <a:cubicBezTo>
                  <a:pt x="1519723" y="778761"/>
                  <a:pt x="1537375" y="784057"/>
                  <a:pt x="1562085" y="791117"/>
                </a:cubicBezTo>
                <a:cubicBezTo>
                  <a:pt x="1586796" y="798177"/>
                  <a:pt x="1602682" y="801707"/>
                  <a:pt x="1609742" y="801707"/>
                </a:cubicBezTo>
                <a:cubicBezTo>
                  <a:pt x="1637984" y="815827"/>
                  <a:pt x="1662694" y="822888"/>
                  <a:pt x="1683875" y="822888"/>
                </a:cubicBezTo>
                <a:lnTo>
                  <a:pt x="1673285" y="812298"/>
                </a:lnTo>
                <a:lnTo>
                  <a:pt x="1715646" y="833478"/>
                </a:lnTo>
                <a:lnTo>
                  <a:pt x="1726237" y="844069"/>
                </a:lnTo>
                <a:lnTo>
                  <a:pt x="1745300" y="834538"/>
                </a:lnTo>
                <a:lnTo>
                  <a:pt x="1747418" y="834803"/>
                </a:lnTo>
                <a:cubicBezTo>
                  <a:pt x="1750947" y="835685"/>
                  <a:pt x="1754477" y="837009"/>
                  <a:pt x="1758008" y="838773"/>
                </a:cubicBezTo>
                <a:cubicBezTo>
                  <a:pt x="1765068" y="842304"/>
                  <a:pt x="1772128" y="845834"/>
                  <a:pt x="1779189" y="849365"/>
                </a:cubicBezTo>
                <a:cubicBezTo>
                  <a:pt x="1786249" y="852894"/>
                  <a:pt x="1793309" y="854659"/>
                  <a:pt x="1800370" y="854659"/>
                </a:cubicBezTo>
                <a:cubicBezTo>
                  <a:pt x="1814491" y="854659"/>
                  <a:pt x="1830377" y="856423"/>
                  <a:pt x="1848026" y="859954"/>
                </a:cubicBezTo>
                <a:cubicBezTo>
                  <a:pt x="1865678" y="863485"/>
                  <a:pt x="1876268" y="867015"/>
                  <a:pt x="1879797" y="870544"/>
                </a:cubicBezTo>
                <a:cubicBezTo>
                  <a:pt x="1883329" y="874075"/>
                  <a:pt x="1892153" y="875840"/>
                  <a:pt x="1906274" y="875840"/>
                </a:cubicBezTo>
                <a:cubicBezTo>
                  <a:pt x="1913334" y="875840"/>
                  <a:pt x="1918628" y="877605"/>
                  <a:pt x="1922160" y="881135"/>
                </a:cubicBezTo>
                <a:cubicBezTo>
                  <a:pt x="1925689" y="884665"/>
                  <a:pt x="1927455" y="886431"/>
                  <a:pt x="1927455" y="886431"/>
                </a:cubicBezTo>
                <a:lnTo>
                  <a:pt x="1938045" y="886431"/>
                </a:lnTo>
                <a:cubicBezTo>
                  <a:pt x="1938045" y="893490"/>
                  <a:pt x="1948635" y="897021"/>
                  <a:pt x="1969816" y="897021"/>
                </a:cubicBezTo>
                <a:lnTo>
                  <a:pt x="2001587" y="897021"/>
                </a:lnTo>
                <a:lnTo>
                  <a:pt x="1980407" y="886431"/>
                </a:lnTo>
                <a:cubicBezTo>
                  <a:pt x="1966286" y="879371"/>
                  <a:pt x="1952166" y="874075"/>
                  <a:pt x="1938045" y="870544"/>
                </a:cubicBezTo>
                <a:cubicBezTo>
                  <a:pt x="1923924" y="867015"/>
                  <a:pt x="1913334" y="865250"/>
                  <a:pt x="1906274" y="865250"/>
                </a:cubicBezTo>
                <a:cubicBezTo>
                  <a:pt x="1906274" y="858190"/>
                  <a:pt x="1902744" y="854659"/>
                  <a:pt x="1895684" y="854659"/>
                </a:cubicBezTo>
                <a:lnTo>
                  <a:pt x="1832141" y="833478"/>
                </a:lnTo>
                <a:cubicBezTo>
                  <a:pt x="1825080" y="833478"/>
                  <a:pt x="1816256" y="829948"/>
                  <a:pt x="1805665" y="822888"/>
                </a:cubicBezTo>
                <a:cubicBezTo>
                  <a:pt x="1795074" y="815827"/>
                  <a:pt x="1786249" y="812298"/>
                  <a:pt x="1779189" y="812298"/>
                </a:cubicBezTo>
                <a:cubicBezTo>
                  <a:pt x="1772128" y="812298"/>
                  <a:pt x="1763304" y="810533"/>
                  <a:pt x="1752713" y="807002"/>
                </a:cubicBezTo>
                <a:cubicBezTo>
                  <a:pt x="1742122" y="803471"/>
                  <a:pt x="1733297" y="801707"/>
                  <a:pt x="1726237" y="801707"/>
                </a:cubicBezTo>
                <a:cubicBezTo>
                  <a:pt x="1705056" y="794648"/>
                  <a:pt x="1680345" y="785821"/>
                  <a:pt x="1652104" y="775231"/>
                </a:cubicBezTo>
                <a:cubicBezTo>
                  <a:pt x="1623863" y="764640"/>
                  <a:pt x="1606212" y="759346"/>
                  <a:pt x="1599152" y="759346"/>
                </a:cubicBezTo>
                <a:cubicBezTo>
                  <a:pt x="1599152" y="759346"/>
                  <a:pt x="1595621" y="759346"/>
                  <a:pt x="1588562" y="759346"/>
                </a:cubicBezTo>
                <a:lnTo>
                  <a:pt x="1514429" y="727574"/>
                </a:lnTo>
                <a:cubicBezTo>
                  <a:pt x="1514429" y="727574"/>
                  <a:pt x="1512663" y="727574"/>
                  <a:pt x="1509133" y="727574"/>
                </a:cubicBezTo>
                <a:cubicBezTo>
                  <a:pt x="1505604" y="727574"/>
                  <a:pt x="1500308" y="724044"/>
                  <a:pt x="1493248" y="716984"/>
                </a:cubicBezTo>
                <a:lnTo>
                  <a:pt x="1472067" y="716984"/>
                </a:lnTo>
                <a:cubicBezTo>
                  <a:pt x="1457946" y="716984"/>
                  <a:pt x="1450886" y="713453"/>
                  <a:pt x="1450886" y="706394"/>
                </a:cubicBezTo>
                <a:lnTo>
                  <a:pt x="1355573" y="674621"/>
                </a:lnTo>
                <a:cubicBezTo>
                  <a:pt x="1348512" y="674621"/>
                  <a:pt x="1343217" y="674621"/>
                  <a:pt x="1339688" y="674621"/>
                </a:cubicBezTo>
                <a:cubicBezTo>
                  <a:pt x="1336156" y="674621"/>
                  <a:pt x="1334392" y="671092"/>
                  <a:pt x="1334392" y="664031"/>
                </a:cubicBezTo>
                <a:cubicBezTo>
                  <a:pt x="1327331" y="664031"/>
                  <a:pt x="1322036" y="665796"/>
                  <a:pt x="1318506" y="669327"/>
                </a:cubicBezTo>
                <a:cubicBezTo>
                  <a:pt x="1314975" y="672857"/>
                  <a:pt x="1309681" y="672857"/>
                  <a:pt x="1302621" y="669327"/>
                </a:cubicBezTo>
                <a:cubicBezTo>
                  <a:pt x="1295560" y="665796"/>
                  <a:pt x="1292030" y="660501"/>
                  <a:pt x="1292030" y="653442"/>
                </a:cubicBezTo>
                <a:cubicBezTo>
                  <a:pt x="1292030" y="653442"/>
                  <a:pt x="1288500" y="653442"/>
                  <a:pt x="1281440" y="653442"/>
                </a:cubicBezTo>
                <a:lnTo>
                  <a:pt x="1270849" y="653442"/>
                </a:lnTo>
                <a:lnTo>
                  <a:pt x="1260258" y="642851"/>
                </a:lnTo>
                <a:lnTo>
                  <a:pt x="1249669" y="642851"/>
                </a:lnTo>
                <a:lnTo>
                  <a:pt x="1239078" y="653442"/>
                </a:lnTo>
                <a:lnTo>
                  <a:pt x="1228487" y="653442"/>
                </a:lnTo>
                <a:cubicBezTo>
                  <a:pt x="1193186" y="646382"/>
                  <a:pt x="1168475" y="635790"/>
                  <a:pt x="1154354" y="621670"/>
                </a:cubicBezTo>
                <a:lnTo>
                  <a:pt x="1196717" y="632261"/>
                </a:lnTo>
                <a:cubicBezTo>
                  <a:pt x="1203777" y="632261"/>
                  <a:pt x="1207306" y="632261"/>
                  <a:pt x="1207306" y="632261"/>
                </a:cubicBezTo>
                <a:lnTo>
                  <a:pt x="1186126" y="611080"/>
                </a:lnTo>
                <a:lnTo>
                  <a:pt x="1175535" y="611080"/>
                </a:lnTo>
                <a:cubicBezTo>
                  <a:pt x="1175535" y="611080"/>
                  <a:pt x="1172005" y="609315"/>
                  <a:pt x="1164945" y="605784"/>
                </a:cubicBezTo>
                <a:cubicBezTo>
                  <a:pt x="1157884" y="602255"/>
                  <a:pt x="1154354" y="600490"/>
                  <a:pt x="1154354" y="600490"/>
                </a:cubicBezTo>
                <a:cubicBezTo>
                  <a:pt x="1133174" y="600490"/>
                  <a:pt x="1119053" y="596959"/>
                  <a:pt x="1111993" y="589899"/>
                </a:cubicBezTo>
                <a:cubicBezTo>
                  <a:pt x="1104932" y="582838"/>
                  <a:pt x="1097872" y="579309"/>
                  <a:pt x="1090813" y="579309"/>
                </a:cubicBezTo>
                <a:lnTo>
                  <a:pt x="1101402" y="600490"/>
                </a:lnTo>
                <a:cubicBezTo>
                  <a:pt x="1122583" y="607549"/>
                  <a:pt x="1133174" y="614611"/>
                  <a:pt x="1133174" y="621670"/>
                </a:cubicBezTo>
                <a:cubicBezTo>
                  <a:pt x="1133174" y="628730"/>
                  <a:pt x="1129644" y="628730"/>
                  <a:pt x="1122583" y="621670"/>
                </a:cubicBezTo>
                <a:lnTo>
                  <a:pt x="1101402" y="621670"/>
                </a:lnTo>
                <a:cubicBezTo>
                  <a:pt x="1094343" y="621670"/>
                  <a:pt x="1089046" y="618140"/>
                  <a:pt x="1085517" y="611080"/>
                </a:cubicBezTo>
                <a:cubicBezTo>
                  <a:pt x="1081986" y="604019"/>
                  <a:pt x="1074928" y="600490"/>
                  <a:pt x="1064336" y="600490"/>
                </a:cubicBezTo>
                <a:cubicBezTo>
                  <a:pt x="1053747" y="600490"/>
                  <a:pt x="1051980" y="596959"/>
                  <a:pt x="1059041" y="589899"/>
                </a:cubicBezTo>
                <a:lnTo>
                  <a:pt x="1037859" y="568718"/>
                </a:lnTo>
                <a:lnTo>
                  <a:pt x="1027270" y="579309"/>
                </a:lnTo>
                <a:lnTo>
                  <a:pt x="1016678" y="589899"/>
                </a:lnTo>
                <a:cubicBezTo>
                  <a:pt x="1009619" y="582838"/>
                  <a:pt x="997263" y="575778"/>
                  <a:pt x="979613" y="568718"/>
                </a:cubicBezTo>
                <a:cubicBezTo>
                  <a:pt x="961961" y="561659"/>
                  <a:pt x="949607" y="558128"/>
                  <a:pt x="942546" y="558128"/>
                </a:cubicBezTo>
                <a:close/>
                <a:moveTo>
                  <a:pt x="7929570" y="554817"/>
                </a:moveTo>
                <a:cubicBezTo>
                  <a:pt x="7924274" y="555260"/>
                  <a:pt x="7918098" y="556363"/>
                  <a:pt x="7911038" y="558128"/>
                </a:cubicBezTo>
                <a:lnTo>
                  <a:pt x="7932219" y="568718"/>
                </a:lnTo>
                <a:lnTo>
                  <a:pt x="7953398" y="568718"/>
                </a:lnTo>
                <a:cubicBezTo>
                  <a:pt x="7953398" y="558128"/>
                  <a:pt x="7945456" y="553494"/>
                  <a:pt x="7929570" y="554817"/>
                </a:cubicBezTo>
                <a:close/>
                <a:moveTo>
                  <a:pt x="7847494" y="547538"/>
                </a:moveTo>
                <a:cubicBezTo>
                  <a:pt x="7847494" y="547538"/>
                  <a:pt x="7851024" y="551067"/>
                  <a:pt x="7858085" y="558128"/>
                </a:cubicBezTo>
                <a:cubicBezTo>
                  <a:pt x="7865146" y="558128"/>
                  <a:pt x="7872205" y="554597"/>
                  <a:pt x="7879267" y="547538"/>
                </a:cubicBezTo>
                <a:lnTo>
                  <a:pt x="7858085" y="547538"/>
                </a:lnTo>
                <a:cubicBezTo>
                  <a:pt x="7851024" y="547538"/>
                  <a:pt x="7847494" y="547538"/>
                  <a:pt x="7847494" y="547538"/>
                </a:cubicBezTo>
                <a:close/>
                <a:moveTo>
                  <a:pt x="1016678" y="547538"/>
                </a:moveTo>
                <a:lnTo>
                  <a:pt x="1027270" y="558128"/>
                </a:lnTo>
                <a:lnTo>
                  <a:pt x="1037859" y="547538"/>
                </a:lnTo>
                <a:cubicBezTo>
                  <a:pt x="1037859" y="547538"/>
                  <a:pt x="1030799" y="547538"/>
                  <a:pt x="1016678" y="547538"/>
                </a:cubicBezTo>
                <a:close/>
                <a:moveTo>
                  <a:pt x="7834257" y="542242"/>
                </a:moveTo>
                <a:cubicBezTo>
                  <a:pt x="7832493" y="542242"/>
                  <a:pt x="7829844" y="544007"/>
                  <a:pt x="7826313" y="547538"/>
                </a:cubicBezTo>
                <a:lnTo>
                  <a:pt x="7836904" y="547538"/>
                </a:lnTo>
                <a:cubicBezTo>
                  <a:pt x="7836904" y="544007"/>
                  <a:pt x="7836022" y="542242"/>
                  <a:pt x="7834257" y="542242"/>
                </a:cubicBezTo>
                <a:close/>
                <a:moveTo>
                  <a:pt x="828700" y="540919"/>
                </a:moveTo>
                <a:cubicBezTo>
                  <a:pt x="826934" y="540036"/>
                  <a:pt x="826051" y="540477"/>
                  <a:pt x="826051" y="542242"/>
                </a:cubicBezTo>
                <a:cubicBezTo>
                  <a:pt x="826051" y="545772"/>
                  <a:pt x="829582" y="551067"/>
                  <a:pt x="836642" y="558128"/>
                </a:cubicBezTo>
                <a:cubicBezTo>
                  <a:pt x="843703" y="565188"/>
                  <a:pt x="854293" y="565188"/>
                  <a:pt x="868414" y="558128"/>
                </a:cubicBezTo>
                <a:cubicBezTo>
                  <a:pt x="875474" y="558128"/>
                  <a:pt x="875474" y="554597"/>
                  <a:pt x="868414" y="547538"/>
                </a:cubicBezTo>
                <a:cubicBezTo>
                  <a:pt x="861353" y="547538"/>
                  <a:pt x="850763" y="547538"/>
                  <a:pt x="836642" y="547538"/>
                </a:cubicBezTo>
                <a:cubicBezTo>
                  <a:pt x="833112" y="544007"/>
                  <a:pt x="830464" y="541801"/>
                  <a:pt x="828700" y="540919"/>
                </a:cubicBezTo>
                <a:close/>
                <a:moveTo>
                  <a:pt x="8271112" y="536947"/>
                </a:moveTo>
                <a:cubicBezTo>
                  <a:pt x="8271112" y="536947"/>
                  <a:pt x="8274641" y="540477"/>
                  <a:pt x="8281702" y="547538"/>
                </a:cubicBezTo>
                <a:lnTo>
                  <a:pt x="8271112" y="547538"/>
                </a:lnTo>
                <a:close/>
                <a:moveTo>
                  <a:pt x="900185" y="536947"/>
                </a:moveTo>
                <a:lnTo>
                  <a:pt x="910775" y="558128"/>
                </a:lnTo>
                <a:cubicBezTo>
                  <a:pt x="910775" y="558128"/>
                  <a:pt x="914305" y="558128"/>
                  <a:pt x="921366" y="558128"/>
                </a:cubicBezTo>
                <a:cubicBezTo>
                  <a:pt x="914305" y="558128"/>
                  <a:pt x="910775" y="554597"/>
                  <a:pt x="910775" y="547538"/>
                </a:cubicBezTo>
                <a:cubicBezTo>
                  <a:pt x="910775" y="540477"/>
                  <a:pt x="907245" y="536947"/>
                  <a:pt x="900185" y="536947"/>
                </a:cubicBezTo>
                <a:close/>
                <a:moveTo>
                  <a:pt x="7794542" y="526357"/>
                </a:moveTo>
                <a:lnTo>
                  <a:pt x="7794542" y="536947"/>
                </a:lnTo>
                <a:lnTo>
                  <a:pt x="7805134" y="526357"/>
                </a:lnTo>
                <a:cubicBezTo>
                  <a:pt x="7798072" y="526357"/>
                  <a:pt x="7794542" y="526357"/>
                  <a:pt x="7794542" y="526357"/>
                </a:cubicBezTo>
                <a:close/>
                <a:moveTo>
                  <a:pt x="957108" y="519737"/>
                </a:moveTo>
                <a:cubicBezTo>
                  <a:pt x="954462" y="520620"/>
                  <a:pt x="953137" y="522827"/>
                  <a:pt x="953137" y="526357"/>
                </a:cubicBezTo>
                <a:lnTo>
                  <a:pt x="939016" y="526357"/>
                </a:lnTo>
                <a:lnTo>
                  <a:pt x="974318" y="547538"/>
                </a:lnTo>
                <a:cubicBezTo>
                  <a:pt x="974318" y="547538"/>
                  <a:pt x="976082" y="544007"/>
                  <a:pt x="979613" y="536947"/>
                </a:cubicBezTo>
                <a:cubicBezTo>
                  <a:pt x="983142" y="529886"/>
                  <a:pt x="979613" y="524592"/>
                  <a:pt x="969022" y="521061"/>
                </a:cubicBezTo>
                <a:cubicBezTo>
                  <a:pt x="963727" y="519296"/>
                  <a:pt x="959756" y="518855"/>
                  <a:pt x="957108" y="519737"/>
                </a:cubicBezTo>
                <a:close/>
                <a:moveTo>
                  <a:pt x="7900446" y="515766"/>
                </a:moveTo>
                <a:lnTo>
                  <a:pt x="7911038" y="526357"/>
                </a:lnTo>
                <a:cubicBezTo>
                  <a:pt x="7911038" y="526357"/>
                  <a:pt x="7911038" y="522826"/>
                  <a:pt x="7911038" y="515766"/>
                </a:cubicBezTo>
                <a:cubicBezTo>
                  <a:pt x="7903976" y="515766"/>
                  <a:pt x="7900446" y="515766"/>
                  <a:pt x="7900446" y="515766"/>
                </a:cubicBezTo>
                <a:close/>
                <a:moveTo>
                  <a:pt x="921366" y="515766"/>
                </a:moveTo>
                <a:lnTo>
                  <a:pt x="930190" y="521061"/>
                </a:lnTo>
                <a:lnTo>
                  <a:pt x="929308" y="518414"/>
                </a:lnTo>
                <a:cubicBezTo>
                  <a:pt x="927544" y="516649"/>
                  <a:pt x="924896" y="515766"/>
                  <a:pt x="921366" y="515766"/>
                </a:cubicBezTo>
                <a:close/>
                <a:moveTo>
                  <a:pt x="7921627" y="494584"/>
                </a:moveTo>
                <a:lnTo>
                  <a:pt x="7942808" y="515766"/>
                </a:lnTo>
                <a:lnTo>
                  <a:pt x="7942808" y="505176"/>
                </a:lnTo>
                <a:cubicBezTo>
                  <a:pt x="7935748" y="505176"/>
                  <a:pt x="7932219" y="503411"/>
                  <a:pt x="7932219" y="499880"/>
                </a:cubicBezTo>
                <a:cubicBezTo>
                  <a:pt x="7932219" y="496351"/>
                  <a:pt x="7928688" y="494584"/>
                  <a:pt x="7921627" y="494584"/>
                </a:cubicBezTo>
                <a:close/>
                <a:moveTo>
                  <a:pt x="7646278" y="494584"/>
                </a:moveTo>
                <a:cubicBezTo>
                  <a:pt x="7653338" y="501645"/>
                  <a:pt x="7656867" y="505176"/>
                  <a:pt x="7656867" y="505176"/>
                </a:cubicBezTo>
                <a:cubicBezTo>
                  <a:pt x="7663928" y="505176"/>
                  <a:pt x="7663928" y="501645"/>
                  <a:pt x="7656867" y="494584"/>
                </a:cubicBezTo>
                <a:cubicBezTo>
                  <a:pt x="7649807" y="494584"/>
                  <a:pt x="7646278" y="494584"/>
                  <a:pt x="7646278" y="494584"/>
                </a:cubicBezTo>
                <a:close/>
                <a:moveTo>
                  <a:pt x="444797" y="494584"/>
                </a:moveTo>
                <a:cubicBezTo>
                  <a:pt x="451857" y="494584"/>
                  <a:pt x="458918" y="494584"/>
                  <a:pt x="465977" y="494584"/>
                </a:cubicBezTo>
                <a:cubicBezTo>
                  <a:pt x="473037" y="494584"/>
                  <a:pt x="476569" y="498115"/>
                  <a:pt x="476569" y="505176"/>
                </a:cubicBezTo>
                <a:lnTo>
                  <a:pt x="476569" y="515766"/>
                </a:lnTo>
                <a:cubicBezTo>
                  <a:pt x="476569" y="515766"/>
                  <a:pt x="473037" y="512236"/>
                  <a:pt x="465977" y="505176"/>
                </a:cubicBezTo>
                <a:cubicBezTo>
                  <a:pt x="458918" y="505176"/>
                  <a:pt x="448327" y="505176"/>
                  <a:pt x="434206" y="505176"/>
                </a:cubicBezTo>
                <a:close/>
                <a:moveTo>
                  <a:pt x="614243" y="483994"/>
                </a:moveTo>
                <a:cubicBezTo>
                  <a:pt x="614243" y="491055"/>
                  <a:pt x="612478" y="494584"/>
                  <a:pt x="608947" y="494584"/>
                </a:cubicBezTo>
                <a:cubicBezTo>
                  <a:pt x="605418" y="494584"/>
                  <a:pt x="603653" y="492820"/>
                  <a:pt x="603653" y="489290"/>
                </a:cubicBezTo>
                <a:cubicBezTo>
                  <a:pt x="603653" y="485759"/>
                  <a:pt x="607183" y="483994"/>
                  <a:pt x="614243" y="483994"/>
                </a:cubicBezTo>
                <a:close/>
                <a:moveTo>
                  <a:pt x="296531" y="483994"/>
                </a:moveTo>
                <a:cubicBezTo>
                  <a:pt x="310652" y="483994"/>
                  <a:pt x="323008" y="485759"/>
                  <a:pt x="333597" y="489290"/>
                </a:cubicBezTo>
                <a:cubicBezTo>
                  <a:pt x="344187" y="492820"/>
                  <a:pt x="354778" y="496351"/>
                  <a:pt x="365368" y="499880"/>
                </a:cubicBezTo>
                <a:cubicBezTo>
                  <a:pt x="375959" y="503411"/>
                  <a:pt x="381254" y="506940"/>
                  <a:pt x="381254" y="510471"/>
                </a:cubicBezTo>
                <a:cubicBezTo>
                  <a:pt x="381254" y="514001"/>
                  <a:pt x="379489" y="515766"/>
                  <a:pt x="375959" y="515766"/>
                </a:cubicBezTo>
                <a:cubicBezTo>
                  <a:pt x="372429" y="515766"/>
                  <a:pt x="367133" y="515766"/>
                  <a:pt x="360074" y="515766"/>
                </a:cubicBezTo>
                <a:lnTo>
                  <a:pt x="338893" y="515766"/>
                </a:lnTo>
                <a:lnTo>
                  <a:pt x="317712" y="505176"/>
                </a:lnTo>
                <a:cubicBezTo>
                  <a:pt x="317712" y="505176"/>
                  <a:pt x="315946" y="503411"/>
                  <a:pt x="312416" y="499880"/>
                </a:cubicBezTo>
                <a:cubicBezTo>
                  <a:pt x="308887" y="496351"/>
                  <a:pt x="303592" y="494584"/>
                  <a:pt x="296531" y="494584"/>
                </a:cubicBezTo>
                <a:close/>
                <a:moveTo>
                  <a:pt x="773099" y="481642"/>
                </a:moveTo>
                <a:lnTo>
                  <a:pt x="782367" y="482671"/>
                </a:lnTo>
                <a:lnTo>
                  <a:pt x="783690" y="483994"/>
                </a:lnTo>
                <a:cubicBezTo>
                  <a:pt x="776630" y="483994"/>
                  <a:pt x="773099" y="483994"/>
                  <a:pt x="773099" y="483994"/>
                </a:cubicBezTo>
                <a:close/>
                <a:moveTo>
                  <a:pt x="7762772" y="473405"/>
                </a:moveTo>
                <a:lnTo>
                  <a:pt x="7773361" y="483994"/>
                </a:lnTo>
                <a:lnTo>
                  <a:pt x="7805134" y="483994"/>
                </a:lnTo>
                <a:cubicBezTo>
                  <a:pt x="7805134" y="483994"/>
                  <a:pt x="7801604" y="482230"/>
                  <a:pt x="7794542" y="478699"/>
                </a:cubicBezTo>
                <a:cubicBezTo>
                  <a:pt x="7787482" y="475169"/>
                  <a:pt x="7783952" y="473405"/>
                  <a:pt x="7783952" y="473405"/>
                </a:cubicBezTo>
                <a:close/>
                <a:moveTo>
                  <a:pt x="667195" y="473405"/>
                </a:moveTo>
                <a:cubicBezTo>
                  <a:pt x="667195" y="480463"/>
                  <a:pt x="670726" y="483994"/>
                  <a:pt x="677786" y="483994"/>
                </a:cubicBezTo>
                <a:lnTo>
                  <a:pt x="688377" y="473405"/>
                </a:lnTo>
                <a:cubicBezTo>
                  <a:pt x="681316" y="473405"/>
                  <a:pt x="676020" y="473405"/>
                  <a:pt x="672491" y="473405"/>
                </a:cubicBezTo>
                <a:cubicBezTo>
                  <a:pt x="668962" y="473405"/>
                  <a:pt x="667195" y="473405"/>
                  <a:pt x="667195" y="473405"/>
                </a:cubicBezTo>
                <a:close/>
                <a:moveTo>
                  <a:pt x="582473" y="473405"/>
                </a:moveTo>
                <a:cubicBezTo>
                  <a:pt x="589533" y="473405"/>
                  <a:pt x="593062" y="473405"/>
                  <a:pt x="593062" y="473405"/>
                </a:cubicBezTo>
                <a:cubicBezTo>
                  <a:pt x="593062" y="473405"/>
                  <a:pt x="593062" y="476934"/>
                  <a:pt x="593062" y="483994"/>
                </a:cubicBezTo>
                <a:cubicBezTo>
                  <a:pt x="593062" y="483994"/>
                  <a:pt x="589533" y="483994"/>
                  <a:pt x="582473" y="483994"/>
                </a:cubicBezTo>
                <a:close/>
                <a:moveTo>
                  <a:pt x="773099" y="452224"/>
                </a:moveTo>
                <a:lnTo>
                  <a:pt x="783690" y="462813"/>
                </a:lnTo>
                <a:cubicBezTo>
                  <a:pt x="797810" y="462813"/>
                  <a:pt x="804871" y="464578"/>
                  <a:pt x="804871" y="468109"/>
                </a:cubicBezTo>
                <a:cubicBezTo>
                  <a:pt x="804871" y="464578"/>
                  <a:pt x="808401" y="462813"/>
                  <a:pt x="815462" y="462813"/>
                </a:cubicBezTo>
                <a:close/>
                <a:moveTo>
                  <a:pt x="487158" y="441632"/>
                </a:moveTo>
                <a:lnTo>
                  <a:pt x="561291" y="462813"/>
                </a:lnTo>
                <a:cubicBezTo>
                  <a:pt x="554231" y="469874"/>
                  <a:pt x="547170" y="469874"/>
                  <a:pt x="540110" y="462813"/>
                </a:cubicBezTo>
                <a:cubicBezTo>
                  <a:pt x="533049" y="462813"/>
                  <a:pt x="527755" y="461049"/>
                  <a:pt x="524224" y="457519"/>
                </a:cubicBezTo>
                <a:cubicBezTo>
                  <a:pt x="520695" y="453988"/>
                  <a:pt x="515400" y="452224"/>
                  <a:pt x="508339" y="452224"/>
                </a:cubicBezTo>
                <a:cubicBezTo>
                  <a:pt x="501279" y="452224"/>
                  <a:pt x="494218" y="448693"/>
                  <a:pt x="487158" y="441632"/>
                </a:cubicBezTo>
                <a:close/>
                <a:moveTo>
                  <a:pt x="730738" y="431043"/>
                </a:moveTo>
                <a:cubicBezTo>
                  <a:pt x="737799" y="431043"/>
                  <a:pt x="743095" y="432807"/>
                  <a:pt x="746624" y="436338"/>
                </a:cubicBezTo>
                <a:cubicBezTo>
                  <a:pt x="750153" y="439868"/>
                  <a:pt x="751919" y="441632"/>
                  <a:pt x="751919" y="441632"/>
                </a:cubicBezTo>
                <a:lnTo>
                  <a:pt x="751919" y="431043"/>
                </a:lnTo>
                <a:close/>
                <a:moveTo>
                  <a:pt x="646015" y="420453"/>
                </a:moveTo>
                <a:cubicBezTo>
                  <a:pt x="646015" y="427512"/>
                  <a:pt x="646015" y="431043"/>
                  <a:pt x="646015" y="431043"/>
                </a:cubicBezTo>
                <a:lnTo>
                  <a:pt x="656605" y="420453"/>
                </a:lnTo>
                <a:cubicBezTo>
                  <a:pt x="656605" y="420453"/>
                  <a:pt x="653074" y="420453"/>
                  <a:pt x="646015" y="420453"/>
                </a:cubicBezTo>
                <a:close/>
                <a:moveTo>
                  <a:pt x="593062" y="409861"/>
                </a:moveTo>
                <a:cubicBezTo>
                  <a:pt x="593062" y="409861"/>
                  <a:pt x="593062" y="413392"/>
                  <a:pt x="593062" y="420453"/>
                </a:cubicBezTo>
                <a:lnTo>
                  <a:pt x="614243" y="420453"/>
                </a:lnTo>
                <a:lnTo>
                  <a:pt x="603653" y="409861"/>
                </a:lnTo>
                <a:lnTo>
                  <a:pt x="598357" y="409861"/>
                </a:lnTo>
                <a:close/>
                <a:moveTo>
                  <a:pt x="614243" y="388680"/>
                </a:moveTo>
                <a:cubicBezTo>
                  <a:pt x="607183" y="388680"/>
                  <a:pt x="603653" y="392211"/>
                  <a:pt x="603653" y="399272"/>
                </a:cubicBezTo>
                <a:cubicBezTo>
                  <a:pt x="610713" y="399272"/>
                  <a:pt x="614243" y="399272"/>
                  <a:pt x="614243" y="399272"/>
                </a:cubicBezTo>
                <a:close/>
                <a:moveTo>
                  <a:pt x="402435" y="388680"/>
                </a:moveTo>
                <a:cubicBezTo>
                  <a:pt x="409496" y="388680"/>
                  <a:pt x="416556" y="392211"/>
                  <a:pt x="423617" y="399272"/>
                </a:cubicBezTo>
                <a:cubicBezTo>
                  <a:pt x="430676" y="406332"/>
                  <a:pt x="434206" y="409861"/>
                  <a:pt x="434206" y="409861"/>
                </a:cubicBezTo>
                <a:lnTo>
                  <a:pt x="444797" y="420453"/>
                </a:lnTo>
                <a:lnTo>
                  <a:pt x="465977" y="431043"/>
                </a:lnTo>
                <a:cubicBezTo>
                  <a:pt x="451857" y="431043"/>
                  <a:pt x="444797" y="429278"/>
                  <a:pt x="444797" y="425747"/>
                </a:cubicBezTo>
                <a:cubicBezTo>
                  <a:pt x="444797" y="422217"/>
                  <a:pt x="441266" y="420453"/>
                  <a:pt x="434206" y="420453"/>
                </a:cubicBezTo>
                <a:lnTo>
                  <a:pt x="381254" y="399272"/>
                </a:lnTo>
                <a:cubicBezTo>
                  <a:pt x="388314" y="392211"/>
                  <a:pt x="395375" y="388680"/>
                  <a:pt x="402435" y="388680"/>
                </a:cubicBezTo>
                <a:close/>
                <a:moveTo>
                  <a:pt x="0" y="388680"/>
                </a:moveTo>
                <a:lnTo>
                  <a:pt x="10590" y="388680"/>
                </a:lnTo>
                <a:lnTo>
                  <a:pt x="10590" y="399272"/>
                </a:lnTo>
                <a:cubicBezTo>
                  <a:pt x="10590" y="399272"/>
                  <a:pt x="8825" y="397507"/>
                  <a:pt x="5295" y="393976"/>
                </a:cubicBezTo>
                <a:cubicBezTo>
                  <a:pt x="1765" y="390445"/>
                  <a:pt x="0" y="388680"/>
                  <a:pt x="0" y="388680"/>
                </a:cubicBezTo>
                <a:close/>
                <a:moveTo>
                  <a:pt x="542759" y="383386"/>
                </a:moveTo>
                <a:cubicBezTo>
                  <a:pt x="540994" y="383386"/>
                  <a:pt x="540110" y="385151"/>
                  <a:pt x="540110" y="388680"/>
                </a:cubicBezTo>
                <a:lnTo>
                  <a:pt x="550701" y="388680"/>
                </a:lnTo>
                <a:cubicBezTo>
                  <a:pt x="547170" y="385151"/>
                  <a:pt x="544523" y="383386"/>
                  <a:pt x="542759" y="383386"/>
                </a:cubicBezTo>
                <a:close/>
                <a:moveTo>
                  <a:pt x="413026" y="367501"/>
                </a:moveTo>
                <a:cubicBezTo>
                  <a:pt x="420085" y="367501"/>
                  <a:pt x="427145" y="371030"/>
                  <a:pt x="434206" y="378091"/>
                </a:cubicBezTo>
                <a:cubicBezTo>
                  <a:pt x="413026" y="378091"/>
                  <a:pt x="402435" y="376326"/>
                  <a:pt x="402435" y="372795"/>
                </a:cubicBezTo>
                <a:cubicBezTo>
                  <a:pt x="402435" y="369265"/>
                  <a:pt x="405964" y="367501"/>
                  <a:pt x="413026" y="367501"/>
                </a:cubicBezTo>
                <a:close/>
                <a:moveTo>
                  <a:pt x="338893" y="367501"/>
                </a:moveTo>
                <a:lnTo>
                  <a:pt x="360074" y="367501"/>
                </a:lnTo>
                <a:cubicBezTo>
                  <a:pt x="367133" y="374560"/>
                  <a:pt x="372429" y="379855"/>
                  <a:pt x="375959" y="383386"/>
                </a:cubicBezTo>
                <a:cubicBezTo>
                  <a:pt x="379489" y="386916"/>
                  <a:pt x="381254" y="388680"/>
                  <a:pt x="381254" y="388680"/>
                </a:cubicBezTo>
                <a:lnTo>
                  <a:pt x="360074" y="388680"/>
                </a:lnTo>
                <a:cubicBezTo>
                  <a:pt x="360074" y="381621"/>
                  <a:pt x="356544" y="378091"/>
                  <a:pt x="349483" y="378091"/>
                </a:cubicBezTo>
                <a:lnTo>
                  <a:pt x="338893" y="378091"/>
                </a:lnTo>
                <a:cubicBezTo>
                  <a:pt x="345953" y="378091"/>
                  <a:pt x="345953" y="374560"/>
                  <a:pt x="338893" y="367501"/>
                </a:cubicBezTo>
                <a:close/>
                <a:moveTo>
                  <a:pt x="370664" y="356909"/>
                </a:moveTo>
                <a:cubicBezTo>
                  <a:pt x="377724" y="363970"/>
                  <a:pt x="377724" y="367501"/>
                  <a:pt x="370664" y="367501"/>
                </a:cubicBezTo>
                <a:cubicBezTo>
                  <a:pt x="363604" y="367501"/>
                  <a:pt x="360074" y="365736"/>
                  <a:pt x="360074" y="362205"/>
                </a:cubicBezTo>
                <a:cubicBezTo>
                  <a:pt x="360074" y="358674"/>
                  <a:pt x="363604" y="356909"/>
                  <a:pt x="370664" y="356909"/>
                </a:cubicBezTo>
                <a:close/>
                <a:moveTo>
                  <a:pt x="7508601" y="335728"/>
                </a:moveTo>
                <a:lnTo>
                  <a:pt x="7508601" y="346320"/>
                </a:lnTo>
                <a:lnTo>
                  <a:pt x="7498011" y="346320"/>
                </a:lnTo>
                <a:close/>
                <a:moveTo>
                  <a:pt x="476569" y="335728"/>
                </a:moveTo>
                <a:lnTo>
                  <a:pt x="476569" y="346320"/>
                </a:lnTo>
                <a:cubicBezTo>
                  <a:pt x="483629" y="353380"/>
                  <a:pt x="488924" y="356909"/>
                  <a:pt x="492453" y="356909"/>
                </a:cubicBezTo>
                <a:cubicBezTo>
                  <a:pt x="495984" y="356909"/>
                  <a:pt x="497749" y="353380"/>
                  <a:pt x="497749" y="346320"/>
                </a:cubicBezTo>
                <a:lnTo>
                  <a:pt x="487158" y="335728"/>
                </a:lnTo>
                <a:cubicBezTo>
                  <a:pt x="480097" y="335728"/>
                  <a:pt x="476569" y="335728"/>
                  <a:pt x="476569" y="335728"/>
                </a:cubicBezTo>
                <a:close/>
                <a:moveTo>
                  <a:pt x="532167" y="330434"/>
                </a:moveTo>
                <a:cubicBezTo>
                  <a:pt x="530402" y="330434"/>
                  <a:pt x="529521" y="332199"/>
                  <a:pt x="529521" y="335728"/>
                </a:cubicBezTo>
                <a:lnTo>
                  <a:pt x="540110" y="335728"/>
                </a:lnTo>
                <a:cubicBezTo>
                  <a:pt x="536581" y="332199"/>
                  <a:pt x="533933" y="330434"/>
                  <a:pt x="532167" y="330434"/>
                </a:cubicBezTo>
                <a:close/>
                <a:moveTo>
                  <a:pt x="497749" y="325139"/>
                </a:moveTo>
                <a:lnTo>
                  <a:pt x="508339" y="335728"/>
                </a:lnTo>
                <a:cubicBezTo>
                  <a:pt x="508339" y="335728"/>
                  <a:pt x="508339" y="332199"/>
                  <a:pt x="508339" y="325139"/>
                </a:cubicBezTo>
                <a:close/>
                <a:moveTo>
                  <a:pt x="413026" y="293368"/>
                </a:moveTo>
                <a:cubicBezTo>
                  <a:pt x="420085" y="300428"/>
                  <a:pt x="423617" y="303957"/>
                  <a:pt x="423617" y="303957"/>
                </a:cubicBezTo>
                <a:cubicBezTo>
                  <a:pt x="423617" y="303957"/>
                  <a:pt x="421851" y="303957"/>
                  <a:pt x="418320" y="303957"/>
                </a:cubicBezTo>
                <a:cubicBezTo>
                  <a:pt x="414791" y="303957"/>
                  <a:pt x="411260" y="303957"/>
                  <a:pt x="407730" y="303957"/>
                </a:cubicBezTo>
                <a:cubicBezTo>
                  <a:pt x="404200" y="303957"/>
                  <a:pt x="402435" y="302193"/>
                  <a:pt x="402435" y="298662"/>
                </a:cubicBezTo>
                <a:cubicBezTo>
                  <a:pt x="402435" y="295132"/>
                  <a:pt x="405964" y="293368"/>
                  <a:pt x="413026" y="293368"/>
                </a:cubicBezTo>
                <a:close/>
                <a:moveTo>
                  <a:pt x="275350" y="282776"/>
                </a:moveTo>
                <a:cubicBezTo>
                  <a:pt x="275350" y="282776"/>
                  <a:pt x="282411" y="282776"/>
                  <a:pt x="296531" y="282776"/>
                </a:cubicBezTo>
                <a:lnTo>
                  <a:pt x="296531" y="293368"/>
                </a:lnTo>
                <a:cubicBezTo>
                  <a:pt x="282411" y="293368"/>
                  <a:pt x="275350" y="289837"/>
                  <a:pt x="275350" y="282776"/>
                </a:cubicBezTo>
                <a:close/>
                <a:moveTo>
                  <a:pt x="643367" y="256301"/>
                </a:moveTo>
                <a:cubicBezTo>
                  <a:pt x="641603" y="256301"/>
                  <a:pt x="638955" y="258066"/>
                  <a:pt x="635425" y="261597"/>
                </a:cubicBezTo>
                <a:cubicBezTo>
                  <a:pt x="635425" y="261597"/>
                  <a:pt x="635425" y="263361"/>
                  <a:pt x="635425" y="266891"/>
                </a:cubicBezTo>
                <a:cubicBezTo>
                  <a:pt x="635425" y="270422"/>
                  <a:pt x="631895" y="272186"/>
                  <a:pt x="624833" y="272186"/>
                </a:cubicBezTo>
                <a:cubicBezTo>
                  <a:pt x="610713" y="272186"/>
                  <a:pt x="614243" y="275717"/>
                  <a:pt x="635425" y="282776"/>
                </a:cubicBezTo>
                <a:cubicBezTo>
                  <a:pt x="642485" y="282776"/>
                  <a:pt x="656605" y="286307"/>
                  <a:pt x="677786" y="293368"/>
                </a:cubicBezTo>
                <a:lnTo>
                  <a:pt x="720147" y="293368"/>
                </a:lnTo>
                <a:cubicBezTo>
                  <a:pt x="713087" y="286307"/>
                  <a:pt x="691905" y="279247"/>
                  <a:pt x="656605" y="272186"/>
                </a:cubicBezTo>
                <a:cubicBezTo>
                  <a:pt x="649545" y="272186"/>
                  <a:pt x="644249" y="272186"/>
                  <a:pt x="640720" y="272186"/>
                </a:cubicBezTo>
                <a:cubicBezTo>
                  <a:pt x="637189" y="272186"/>
                  <a:pt x="638953" y="268656"/>
                  <a:pt x="646015" y="261597"/>
                </a:cubicBezTo>
                <a:cubicBezTo>
                  <a:pt x="646015" y="258066"/>
                  <a:pt x="645131" y="256301"/>
                  <a:pt x="643367" y="256301"/>
                </a:cubicBezTo>
                <a:close/>
                <a:moveTo>
                  <a:pt x="7212070" y="240416"/>
                </a:moveTo>
                <a:cubicBezTo>
                  <a:pt x="7212070" y="240416"/>
                  <a:pt x="7213836" y="242180"/>
                  <a:pt x="7217366" y="245710"/>
                </a:cubicBezTo>
                <a:cubicBezTo>
                  <a:pt x="7220895" y="249241"/>
                  <a:pt x="7222660" y="251005"/>
                  <a:pt x="7222660" y="251005"/>
                </a:cubicBezTo>
                <a:lnTo>
                  <a:pt x="7222660" y="240416"/>
                </a:lnTo>
                <a:close/>
                <a:moveTo>
                  <a:pt x="21179" y="240416"/>
                </a:moveTo>
                <a:lnTo>
                  <a:pt x="31771" y="240416"/>
                </a:lnTo>
                <a:lnTo>
                  <a:pt x="31771" y="251005"/>
                </a:lnTo>
                <a:close/>
                <a:moveTo>
                  <a:pt x="529521" y="229824"/>
                </a:moveTo>
                <a:lnTo>
                  <a:pt x="550701" y="240416"/>
                </a:lnTo>
                <a:cubicBezTo>
                  <a:pt x="550701" y="233355"/>
                  <a:pt x="548937" y="229824"/>
                  <a:pt x="545405" y="229824"/>
                </a:cubicBezTo>
                <a:cubicBezTo>
                  <a:pt x="541876" y="229824"/>
                  <a:pt x="536581" y="229824"/>
                  <a:pt x="529521" y="229824"/>
                </a:cubicBezTo>
                <a:close/>
                <a:moveTo>
                  <a:pt x="42361" y="219234"/>
                </a:moveTo>
                <a:lnTo>
                  <a:pt x="52952" y="229824"/>
                </a:lnTo>
                <a:lnTo>
                  <a:pt x="42361" y="229824"/>
                </a:lnTo>
                <a:cubicBezTo>
                  <a:pt x="35300" y="222765"/>
                  <a:pt x="35300" y="219234"/>
                  <a:pt x="42361" y="219234"/>
                </a:cubicBezTo>
                <a:close/>
                <a:moveTo>
                  <a:pt x="455387" y="208645"/>
                </a:moveTo>
                <a:cubicBezTo>
                  <a:pt x="441266" y="208645"/>
                  <a:pt x="434206" y="210409"/>
                  <a:pt x="434206" y="213939"/>
                </a:cubicBezTo>
                <a:cubicBezTo>
                  <a:pt x="434206" y="217470"/>
                  <a:pt x="437737" y="222765"/>
                  <a:pt x="444797" y="229824"/>
                </a:cubicBezTo>
                <a:cubicBezTo>
                  <a:pt x="451857" y="222765"/>
                  <a:pt x="462448" y="219234"/>
                  <a:pt x="476569" y="219234"/>
                </a:cubicBezTo>
                <a:cubicBezTo>
                  <a:pt x="476569" y="219234"/>
                  <a:pt x="476569" y="217470"/>
                  <a:pt x="476569" y="213939"/>
                </a:cubicBezTo>
                <a:cubicBezTo>
                  <a:pt x="476569" y="210409"/>
                  <a:pt x="469508" y="208645"/>
                  <a:pt x="455387" y="208645"/>
                </a:cubicBezTo>
                <a:close/>
                <a:moveTo>
                  <a:pt x="317712" y="198053"/>
                </a:moveTo>
                <a:lnTo>
                  <a:pt x="349483" y="208645"/>
                </a:lnTo>
                <a:cubicBezTo>
                  <a:pt x="370664" y="215704"/>
                  <a:pt x="381254" y="219234"/>
                  <a:pt x="381254" y="219234"/>
                </a:cubicBezTo>
                <a:cubicBezTo>
                  <a:pt x="381254" y="205114"/>
                  <a:pt x="363604" y="198053"/>
                  <a:pt x="328302" y="198053"/>
                </a:cubicBezTo>
                <a:close/>
                <a:moveTo>
                  <a:pt x="296531" y="187463"/>
                </a:moveTo>
                <a:lnTo>
                  <a:pt x="307121" y="198053"/>
                </a:lnTo>
                <a:lnTo>
                  <a:pt x="307121" y="187463"/>
                </a:lnTo>
                <a:cubicBezTo>
                  <a:pt x="307121" y="187463"/>
                  <a:pt x="303592" y="187463"/>
                  <a:pt x="296531" y="187463"/>
                </a:cubicBezTo>
                <a:close/>
                <a:moveTo>
                  <a:pt x="476569" y="166282"/>
                </a:moveTo>
                <a:lnTo>
                  <a:pt x="476569" y="176872"/>
                </a:lnTo>
                <a:cubicBezTo>
                  <a:pt x="483629" y="176872"/>
                  <a:pt x="490689" y="176872"/>
                  <a:pt x="497749" y="176872"/>
                </a:cubicBezTo>
                <a:lnTo>
                  <a:pt x="487158" y="166282"/>
                </a:lnTo>
                <a:cubicBezTo>
                  <a:pt x="480097" y="166282"/>
                  <a:pt x="476569" y="166282"/>
                  <a:pt x="476569" y="166282"/>
                </a:cubicBezTo>
                <a:close/>
                <a:moveTo>
                  <a:pt x="7137937" y="155691"/>
                </a:moveTo>
                <a:lnTo>
                  <a:pt x="7159118" y="176872"/>
                </a:lnTo>
                <a:cubicBezTo>
                  <a:pt x="7152058" y="183933"/>
                  <a:pt x="7144997" y="180403"/>
                  <a:pt x="7137937" y="166282"/>
                </a:cubicBezTo>
                <a:cubicBezTo>
                  <a:pt x="7137937" y="166282"/>
                  <a:pt x="7137937" y="162751"/>
                  <a:pt x="7137937" y="155691"/>
                </a:cubicBezTo>
                <a:close/>
                <a:moveTo>
                  <a:pt x="7042622" y="155691"/>
                </a:moveTo>
                <a:cubicBezTo>
                  <a:pt x="7042622" y="155691"/>
                  <a:pt x="7046154" y="155691"/>
                  <a:pt x="7053214" y="155691"/>
                </a:cubicBezTo>
                <a:cubicBezTo>
                  <a:pt x="7060274" y="155691"/>
                  <a:pt x="7063804" y="157457"/>
                  <a:pt x="7063804" y="160987"/>
                </a:cubicBezTo>
                <a:cubicBezTo>
                  <a:pt x="7063804" y="164518"/>
                  <a:pt x="7056744" y="166282"/>
                  <a:pt x="7042622" y="166282"/>
                </a:cubicBezTo>
                <a:cubicBezTo>
                  <a:pt x="7035562" y="166282"/>
                  <a:pt x="7032033" y="164518"/>
                  <a:pt x="7032033" y="160987"/>
                </a:cubicBezTo>
                <a:cubicBezTo>
                  <a:pt x="7032033" y="157457"/>
                  <a:pt x="7035562" y="155691"/>
                  <a:pt x="7042622" y="155691"/>
                </a:cubicBezTo>
                <a:close/>
                <a:moveTo>
                  <a:pt x="7053214" y="123920"/>
                </a:moveTo>
                <a:lnTo>
                  <a:pt x="7116756" y="145101"/>
                </a:lnTo>
                <a:lnTo>
                  <a:pt x="7084985" y="145101"/>
                </a:lnTo>
                <a:cubicBezTo>
                  <a:pt x="7063804" y="138041"/>
                  <a:pt x="7053214" y="130981"/>
                  <a:pt x="7053214" y="123920"/>
                </a:cubicBezTo>
                <a:close/>
                <a:moveTo>
                  <a:pt x="6979081" y="102739"/>
                </a:moveTo>
                <a:lnTo>
                  <a:pt x="6989670" y="102739"/>
                </a:lnTo>
                <a:cubicBezTo>
                  <a:pt x="6989670" y="102739"/>
                  <a:pt x="6989670" y="106270"/>
                  <a:pt x="6989670" y="113330"/>
                </a:cubicBezTo>
                <a:cubicBezTo>
                  <a:pt x="6982610" y="113330"/>
                  <a:pt x="6979081" y="109799"/>
                  <a:pt x="6979081" y="102739"/>
                </a:cubicBezTo>
                <a:close/>
                <a:moveTo>
                  <a:pt x="64866" y="96121"/>
                </a:moveTo>
                <a:cubicBezTo>
                  <a:pt x="69278" y="95239"/>
                  <a:pt x="74133" y="95680"/>
                  <a:pt x="79427" y="97445"/>
                </a:cubicBezTo>
                <a:cubicBezTo>
                  <a:pt x="90018" y="100974"/>
                  <a:pt x="97078" y="104504"/>
                  <a:pt x="100608" y="108035"/>
                </a:cubicBezTo>
                <a:cubicBezTo>
                  <a:pt x="104139" y="111566"/>
                  <a:pt x="109433" y="113330"/>
                  <a:pt x="116494" y="113330"/>
                </a:cubicBezTo>
                <a:cubicBezTo>
                  <a:pt x="109433" y="120391"/>
                  <a:pt x="98843" y="120391"/>
                  <a:pt x="84723" y="113330"/>
                </a:cubicBezTo>
                <a:lnTo>
                  <a:pt x="63542" y="102739"/>
                </a:lnTo>
                <a:lnTo>
                  <a:pt x="52952" y="102739"/>
                </a:lnTo>
                <a:cubicBezTo>
                  <a:pt x="56481" y="99210"/>
                  <a:pt x="60453" y="97004"/>
                  <a:pt x="64866" y="96121"/>
                </a:cubicBezTo>
                <a:close/>
                <a:moveTo>
                  <a:pt x="6883766" y="60378"/>
                </a:moveTo>
                <a:lnTo>
                  <a:pt x="6926129" y="81559"/>
                </a:lnTo>
                <a:cubicBezTo>
                  <a:pt x="6919068" y="81559"/>
                  <a:pt x="6904948" y="81559"/>
                  <a:pt x="6883766" y="81559"/>
                </a:cubicBezTo>
                <a:cubicBezTo>
                  <a:pt x="6876706" y="74499"/>
                  <a:pt x="6876706" y="67439"/>
                  <a:pt x="6883766" y="60378"/>
                </a:cubicBezTo>
                <a:close/>
                <a:moveTo>
                  <a:pt x="6862587" y="60378"/>
                </a:moveTo>
                <a:cubicBezTo>
                  <a:pt x="6869648" y="60378"/>
                  <a:pt x="6873177" y="63908"/>
                  <a:pt x="6873177" y="70968"/>
                </a:cubicBezTo>
                <a:lnTo>
                  <a:pt x="6862587" y="70968"/>
                </a:lnTo>
                <a:cubicBezTo>
                  <a:pt x="6862587" y="70968"/>
                  <a:pt x="6862587" y="67439"/>
                  <a:pt x="6862587" y="60378"/>
                </a:cubicBezTo>
                <a:close/>
                <a:moveTo>
                  <a:pt x="232989" y="60378"/>
                </a:moveTo>
                <a:cubicBezTo>
                  <a:pt x="240048" y="60378"/>
                  <a:pt x="243579" y="63908"/>
                  <a:pt x="243579" y="70968"/>
                </a:cubicBezTo>
                <a:cubicBezTo>
                  <a:pt x="243579" y="78029"/>
                  <a:pt x="240048" y="81559"/>
                  <a:pt x="232989" y="81559"/>
                </a:cubicBezTo>
                <a:close/>
                <a:moveTo>
                  <a:pt x="148265" y="60378"/>
                </a:moveTo>
                <a:cubicBezTo>
                  <a:pt x="155325" y="60378"/>
                  <a:pt x="158856" y="60378"/>
                  <a:pt x="158856" y="60378"/>
                </a:cubicBezTo>
                <a:cubicBezTo>
                  <a:pt x="158856" y="60378"/>
                  <a:pt x="158856" y="62143"/>
                  <a:pt x="158856" y="65674"/>
                </a:cubicBezTo>
                <a:cubicBezTo>
                  <a:pt x="158856" y="69203"/>
                  <a:pt x="158856" y="70968"/>
                  <a:pt x="158856" y="70968"/>
                </a:cubicBezTo>
                <a:cubicBezTo>
                  <a:pt x="158856" y="70968"/>
                  <a:pt x="155325" y="67439"/>
                  <a:pt x="148265" y="60378"/>
                </a:cubicBezTo>
                <a:close/>
                <a:moveTo>
                  <a:pt x="190627" y="49787"/>
                </a:moveTo>
                <a:lnTo>
                  <a:pt x="201217" y="49787"/>
                </a:lnTo>
                <a:cubicBezTo>
                  <a:pt x="201217" y="49787"/>
                  <a:pt x="202983" y="51552"/>
                  <a:pt x="206512" y="55083"/>
                </a:cubicBezTo>
                <a:cubicBezTo>
                  <a:pt x="210043" y="58614"/>
                  <a:pt x="211808" y="60378"/>
                  <a:pt x="211808" y="60378"/>
                </a:cubicBezTo>
                <a:cubicBezTo>
                  <a:pt x="211808" y="60378"/>
                  <a:pt x="208277" y="62143"/>
                  <a:pt x="201217" y="65674"/>
                </a:cubicBezTo>
                <a:cubicBezTo>
                  <a:pt x="194158" y="69203"/>
                  <a:pt x="187096" y="70968"/>
                  <a:pt x="180037" y="70968"/>
                </a:cubicBezTo>
                <a:cubicBezTo>
                  <a:pt x="194158" y="63908"/>
                  <a:pt x="197688" y="56847"/>
                  <a:pt x="190627" y="49787"/>
                </a:cubicBezTo>
                <a:close/>
                <a:moveTo>
                  <a:pt x="308703" y="0"/>
                </a:moveTo>
                <a:lnTo>
                  <a:pt x="6631666" y="0"/>
                </a:lnTo>
                <a:lnTo>
                  <a:pt x="6640188" y="2131"/>
                </a:lnTo>
                <a:cubicBezTo>
                  <a:pt x="6647248" y="5662"/>
                  <a:pt x="6654307" y="7426"/>
                  <a:pt x="6661368" y="7426"/>
                </a:cubicBezTo>
                <a:cubicBezTo>
                  <a:pt x="6682550" y="21547"/>
                  <a:pt x="6696669" y="28607"/>
                  <a:pt x="6703730" y="28607"/>
                </a:cubicBezTo>
                <a:cubicBezTo>
                  <a:pt x="6710791" y="35666"/>
                  <a:pt x="6717850" y="40962"/>
                  <a:pt x="6724910" y="44493"/>
                </a:cubicBezTo>
                <a:cubicBezTo>
                  <a:pt x="6731972" y="48022"/>
                  <a:pt x="6735502" y="49787"/>
                  <a:pt x="6735502" y="49787"/>
                </a:cubicBezTo>
                <a:cubicBezTo>
                  <a:pt x="6742562" y="56847"/>
                  <a:pt x="6749621" y="60378"/>
                  <a:pt x="6756682" y="60378"/>
                </a:cubicBezTo>
                <a:cubicBezTo>
                  <a:pt x="6799044" y="60378"/>
                  <a:pt x="6820224" y="67439"/>
                  <a:pt x="6820224" y="81559"/>
                </a:cubicBezTo>
                <a:cubicBezTo>
                  <a:pt x="6820224" y="81559"/>
                  <a:pt x="6827285" y="81559"/>
                  <a:pt x="6841406" y="81559"/>
                </a:cubicBezTo>
                <a:cubicBezTo>
                  <a:pt x="6841406" y="81559"/>
                  <a:pt x="6843170" y="83324"/>
                  <a:pt x="6846700" y="86854"/>
                </a:cubicBezTo>
                <a:cubicBezTo>
                  <a:pt x="6850230" y="90385"/>
                  <a:pt x="6855525" y="92149"/>
                  <a:pt x="6862587" y="92149"/>
                </a:cubicBezTo>
                <a:cubicBezTo>
                  <a:pt x="6869648" y="99210"/>
                  <a:pt x="6876706" y="102739"/>
                  <a:pt x="6883766" y="102739"/>
                </a:cubicBezTo>
                <a:cubicBezTo>
                  <a:pt x="6890828" y="102739"/>
                  <a:pt x="6896122" y="104504"/>
                  <a:pt x="6899652" y="108035"/>
                </a:cubicBezTo>
                <a:cubicBezTo>
                  <a:pt x="6903183" y="111566"/>
                  <a:pt x="6908477" y="113330"/>
                  <a:pt x="6915539" y="113330"/>
                </a:cubicBezTo>
                <a:cubicBezTo>
                  <a:pt x="6922600" y="113330"/>
                  <a:pt x="6926129" y="113330"/>
                  <a:pt x="6926129" y="113330"/>
                </a:cubicBezTo>
                <a:cubicBezTo>
                  <a:pt x="6919068" y="120391"/>
                  <a:pt x="6920833" y="125685"/>
                  <a:pt x="6931424" y="129216"/>
                </a:cubicBezTo>
                <a:cubicBezTo>
                  <a:pt x="6942014" y="132747"/>
                  <a:pt x="6950840" y="134511"/>
                  <a:pt x="6957900" y="134511"/>
                </a:cubicBezTo>
                <a:lnTo>
                  <a:pt x="6968491" y="134511"/>
                </a:lnTo>
                <a:lnTo>
                  <a:pt x="6957900" y="145101"/>
                </a:lnTo>
                <a:cubicBezTo>
                  <a:pt x="6964960" y="145101"/>
                  <a:pt x="6987906" y="152162"/>
                  <a:pt x="7026737" y="166282"/>
                </a:cubicBezTo>
                <a:cubicBezTo>
                  <a:pt x="7065570" y="180403"/>
                  <a:pt x="7081456" y="183933"/>
                  <a:pt x="7074395" y="176872"/>
                </a:cubicBezTo>
                <a:lnTo>
                  <a:pt x="7084985" y="166282"/>
                </a:lnTo>
                <a:cubicBezTo>
                  <a:pt x="7099106" y="173343"/>
                  <a:pt x="7109696" y="178637"/>
                  <a:pt x="7116756" y="182168"/>
                </a:cubicBezTo>
                <a:cubicBezTo>
                  <a:pt x="7123818" y="185699"/>
                  <a:pt x="7127347" y="190993"/>
                  <a:pt x="7127347" y="198053"/>
                </a:cubicBezTo>
                <a:lnTo>
                  <a:pt x="7137937" y="208645"/>
                </a:lnTo>
                <a:lnTo>
                  <a:pt x="7137937" y="198053"/>
                </a:lnTo>
                <a:lnTo>
                  <a:pt x="7159118" y="208645"/>
                </a:lnTo>
                <a:lnTo>
                  <a:pt x="7180299" y="219234"/>
                </a:lnTo>
                <a:lnTo>
                  <a:pt x="7222660" y="229824"/>
                </a:lnTo>
                <a:cubicBezTo>
                  <a:pt x="7236780" y="236885"/>
                  <a:pt x="7245607" y="243945"/>
                  <a:pt x="7249136" y="251005"/>
                </a:cubicBezTo>
                <a:cubicBezTo>
                  <a:pt x="7252666" y="258066"/>
                  <a:pt x="7261492" y="261597"/>
                  <a:pt x="7275612" y="261597"/>
                </a:cubicBezTo>
                <a:cubicBezTo>
                  <a:pt x="7289732" y="261597"/>
                  <a:pt x="7300322" y="265126"/>
                  <a:pt x="7307384" y="272186"/>
                </a:cubicBezTo>
                <a:lnTo>
                  <a:pt x="7307384" y="282776"/>
                </a:lnTo>
                <a:lnTo>
                  <a:pt x="7317974" y="282776"/>
                </a:lnTo>
                <a:lnTo>
                  <a:pt x="7370926" y="293368"/>
                </a:lnTo>
                <a:cubicBezTo>
                  <a:pt x="7377986" y="293368"/>
                  <a:pt x="7385047" y="295132"/>
                  <a:pt x="7392107" y="298662"/>
                </a:cubicBezTo>
                <a:cubicBezTo>
                  <a:pt x="7399168" y="302193"/>
                  <a:pt x="7402697" y="303957"/>
                  <a:pt x="7402697" y="303957"/>
                </a:cubicBezTo>
                <a:cubicBezTo>
                  <a:pt x="7430938" y="303957"/>
                  <a:pt x="7437999" y="311018"/>
                  <a:pt x="7423878" y="325139"/>
                </a:cubicBezTo>
                <a:cubicBezTo>
                  <a:pt x="7423878" y="318078"/>
                  <a:pt x="7420348" y="314549"/>
                  <a:pt x="7413288" y="314549"/>
                </a:cubicBezTo>
                <a:lnTo>
                  <a:pt x="7413288" y="325139"/>
                </a:lnTo>
                <a:cubicBezTo>
                  <a:pt x="7420348" y="332199"/>
                  <a:pt x="7423878" y="332199"/>
                  <a:pt x="7423878" y="325139"/>
                </a:cubicBezTo>
                <a:cubicBezTo>
                  <a:pt x="7423878" y="332199"/>
                  <a:pt x="7423878" y="335728"/>
                  <a:pt x="7423878" y="335728"/>
                </a:cubicBezTo>
                <a:cubicBezTo>
                  <a:pt x="7423878" y="335728"/>
                  <a:pt x="7427408" y="339259"/>
                  <a:pt x="7434468" y="346320"/>
                </a:cubicBezTo>
                <a:cubicBezTo>
                  <a:pt x="7434468" y="360440"/>
                  <a:pt x="7437999" y="369265"/>
                  <a:pt x="7445059" y="372795"/>
                </a:cubicBezTo>
                <a:cubicBezTo>
                  <a:pt x="7452120" y="376326"/>
                  <a:pt x="7459178" y="378091"/>
                  <a:pt x="7466240" y="378091"/>
                </a:cubicBezTo>
                <a:lnTo>
                  <a:pt x="7487420" y="378091"/>
                </a:lnTo>
                <a:lnTo>
                  <a:pt x="7466240" y="367501"/>
                </a:lnTo>
                <a:cubicBezTo>
                  <a:pt x="7452120" y="367501"/>
                  <a:pt x="7445059" y="363970"/>
                  <a:pt x="7445059" y="356909"/>
                </a:cubicBezTo>
                <a:cubicBezTo>
                  <a:pt x="7445059" y="356909"/>
                  <a:pt x="7445059" y="355145"/>
                  <a:pt x="7445059" y="351614"/>
                </a:cubicBezTo>
                <a:cubicBezTo>
                  <a:pt x="7445059" y="348084"/>
                  <a:pt x="7441530" y="342789"/>
                  <a:pt x="7434468" y="335728"/>
                </a:cubicBezTo>
                <a:lnTo>
                  <a:pt x="7445059" y="335728"/>
                </a:lnTo>
                <a:cubicBezTo>
                  <a:pt x="7466240" y="342789"/>
                  <a:pt x="7473300" y="346320"/>
                  <a:pt x="7466240" y="346320"/>
                </a:cubicBezTo>
                <a:lnTo>
                  <a:pt x="7490068" y="354262"/>
                </a:lnTo>
                <a:lnTo>
                  <a:pt x="7498011" y="346320"/>
                </a:lnTo>
                <a:cubicBezTo>
                  <a:pt x="7505072" y="346320"/>
                  <a:pt x="7508601" y="349849"/>
                  <a:pt x="7508601" y="356909"/>
                </a:cubicBezTo>
                <a:lnTo>
                  <a:pt x="7498011" y="356909"/>
                </a:lnTo>
                <a:cubicBezTo>
                  <a:pt x="7505072" y="363970"/>
                  <a:pt x="7512130" y="367501"/>
                  <a:pt x="7519192" y="367501"/>
                </a:cubicBezTo>
                <a:lnTo>
                  <a:pt x="7529782" y="367501"/>
                </a:lnTo>
                <a:cubicBezTo>
                  <a:pt x="7529782" y="367501"/>
                  <a:pt x="7529782" y="363970"/>
                  <a:pt x="7529782" y="356909"/>
                </a:cubicBezTo>
                <a:lnTo>
                  <a:pt x="7540374" y="367501"/>
                </a:lnTo>
                <a:lnTo>
                  <a:pt x="7572144" y="378091"/>
                </a:lnTo>
                <a:cubicBezTo>
                  <a:pt x="7579204" y="378091"/>
                  <a:pt x="7584500" y="379855"/>
                  <a:pt x="7588030" y="383386"/>
                </a:cubicBezTo>
                <a:cubicBezTo>
                  <a:pt x="7591559" y="386916"/>
                  <a:pt x="7603915" y="392211"/>
                  <a:pt x="7625096" y="399272"/>
                </a:cubicBezTo>
                <a:cubicBezTo>
                  <a:pt x="7766300" y="434573"/>
                  <a:pt x="7889856" y="469874"/>
                  <a:pt x="7995760" y="505176"/>
                </a:cubicBezTo>
                <a:lnTo>
                  <a:pt x="8080483" y="526357"/>
                </a:lnTo>
                <a:cubicBezTo>
                  <a:pt x="8101664" y="533416"/>
                  <a:pt x="8136965" y="544007"/>
                  <a:pt x="8186387" y="558128"/>
                </a:cubicBezTo>
                <a:cubicBezTo>
                  <a:pt x="8186387" y="558128"/>
                  <a:pt x="8188154" y="559892"/>
                  <a:pt x="8191683" y="563423"/>
                </a:cubicBezTo>
                <a:cubicBezTo>
                  <a:pt x="8195213" y="566953"/>
                  <a:pt x="8200508" y="568718"/>
                  <a:pt x="8207569" y="568718"/>
                </a:cubicBezTo>
                <a:cubicBezTo>
                  <a:pt x="8214629" y="568718"/>
                  <a:pt x="8232279" y="572248"/>
                  <a:pt x="8260521" y="579309"/>
                </a:cubicBezTo>
                <a:cubicBezTo>
                  <a:pt x="8352305" y="607549"/>
                  <a:pt x="8408787" y="625200"/>
                  <a:pt x="8429968" y="632261"/>
                </a:cubicBezTo>
                <a:cubicBezTo>
                  <a:pt x="8437028" y="632261"/>
                  <a:pt x="8447618" y="634026"/>
                  <a:pt x="8461739" y="637555"/>
                </a:cubicBezTo>
                <a:cubicBezTo>
                  <a:pt x="8475858" y="641086"/>
                  <a:pt x="8488214" y="644615"/>
                  <a:pt x="8498805" y="648146"/>
                </a:cubicBezTo>
                <a:cubicBezTo>
                  <a:pt x="8509395" y="651677"/>
                  <a:pt x="8514691" y="653442"/>
                  <a:pt x="8514691" y="653442"/>
                </a:cubicBezTo>
                <a:cubicBezTo>
                  <a:pt x="8514691" y="653442"/>
                  <a:pt x="8504100" y="653442"/>
                  <a:pt x="8482920" y="653442"/>
                </a:cubicBezTo>
                <a:cubicBezTo>
                  <a:pt x="8482920" y="653442"/>
                  <a:pt x="8479390" y="653442"/>
                  <a:pt x="8472329" y="653442"/>
                </a:cubicBezTo>
                <a:cubicBezTo>
                  <a:pt x="8465268" y="653442"/>
                  <a:pt x="8458209" y="653442"/>
                  <a:pt x="8451148" y="653442"/>
                </a:cubicBezTo>
                <a:cubicBezTo>
                  <a:pt x="8444087" y="653442"/>
                  <a:pt x="8438792" y="651677"/>
                  <a:pt x="8435262" y="648146"/>
                </a:cubicBezTo>
                <a:cubicBezTo>
                  <a:pt x="8431733" y="644615"/>
                  <a:pt x="8429968" y="642851"/>
                  <a:pt x="8429968" y="642851"/>
                </a:cubicBezTo>
                <a:cubicBezTo>
                  <a:pt x="8422906" y="635790"/>
                  <a:pt x="8414082" y="632261"/>
                  <a:pt x="8403491" y="632261"/>
                </a:cubicBezTo>
                <a:cubicBezTo>
                  <a:pt x="8392901" y="632261"/>
                  <a:pt x="8384076" y="632261"/>
                  <a:pt x="8377016" y="632261"/>
                </a:cubicBezTo>
                <a:cubicBezTo>
                  <a:pt x="8369954" y="625200"/>
                  <a:pt x="8362895" y="621670"/>
                  <a:pt x="8355835" y="621670"/>
                </a:cubicBezTo>
                <a:cubicBezTo>
                  <a:pt x="8348773" y="621670"/>
                  <a:pt x="8338183" y="621670"/>
                  <a:pt x="8324064" y="621670"/>
                </a:cubicBezTo>
                <a:cubicBezTo>
                  <a:pt x="8302883" y="614611"/>
                  <a:pt x="8288762" y="611080"/>
                  <a:pt x="8281702" y="611080"/>
                </a:cubicBezTo>
                <a:cubicBezTo>
                  <a:pt x="8274641" y="611080"/>
                  <a:pt x="8271112" y="611080"/>
                  <a:pt x="8271112" y="611080"/>
                </a:cubicBezTo>
                <a:lnTo>
                  <a:pt x="8207569" y="589899"/>
                </a:lnTo>
                <a:cubicBezTo>
                  <a:pt x="8179327" y="582838"/>
                  <a:pt x="8161677" y="577544"/>
                  <a:pt x="8154617" y="574013"/>
                </a:cubicBezTo>
                <a:cubicBezTo>
                  <a:pt x="8147556" y="570482"/>
                  <a:pt x="8144027" y="568718"/>
                  <a:pt x="8144027" y="568718"/>
                </a:cubicBezTo>
                <a:cubicBezTo>
                  <a:pt x="8144027" y="561659"/>
                  <a:pt x="8142261" y="558128"/>
                  <a:pt x="8138731" y="558128"/>
                </a:cubicBezTo>
                <a:cubicBezTo>
                  <a:pt x="8135202" y="558128"/>
                  <a:pt x="8133435" y="558128"/>
                  <a:pt x="8133435" y="558128"/>
                </a:cubicBezTo>
                <a:lnTo>
                  <a:pt x="8101664" y="558128"/>
                </a:lnTo>
                <a:cubicBezTo>
                  <a:pt x="8094604" y="551067"/>
                  <a:pt x="8091075" y="551067"/>
                  <a:pt x="8091075" y="558128"/>
                </a:cubicBezTo>
                <a:lnTo>
                  <a:pt x="8059302" y="536947"/>
                </a:lnTo>
                <a:lnTo>
                  <a:pt x="8048712" y="536947"/>
                </a:lnTo>
                <a:cubicBezTo>
                  <a:pt x="8041652" y="536947"/>
                  <a:pt x="8034593" y="536947"/>
                  <a:pt x="8027531" y="536947"/>
                </a:cubicBezTo>
                <a:cubicBezTo>
                  <a:pt x="8020471" y="536947"/>
                  <a:pt x="8013412" y="536947"/>
                  <a:pt x="8006350" y="536947"/>
                </a:cubicBezTo>
                <a:cubicBezTo>
                  <a:pt x="7999290" y="536947"/>
                  <a:pt x="7993994" y="535182"/>
                  <a:pt x="7990465" y="531651"/>
                </a:cubicBezTo>
                <a:cubicBezTo>
                  <a:pt x="7986935" y="528122"/>
                  <a:pt x="7983404" y="526357"/>
                  <a:pt x="7979875" y="526357"/>
                </a:cubicBezTo>
                <a:cubicBezTo>
                  <a:pt x="7976346" y="526357"/>
                  <a:pt x="7971050" y="526357"/>
                  <a:pt x="7963990" y="526357"/>
                </a:cubicBezTo>
                <a:cubicBezTo>
                  <a:pt x="7956928" y="526357"/>
                  <a:pt x="7953398" y="526357"/>
                  <a:pt x="7953398" y="526357"/>
                </a:cubicBezTo>
                <a:lnTo>
                  <a:pt x="7921627" y="515766"/>
                </a:lnTo>
                <a:cubicBezTo>
                  <a:pt x="7921627" y="515766"/>
                  <a:pt x="7921627" y="517530"/>
                  <a:pt x="7921627" y="521061"/>
                </a:cubicBezTo>
                <a:cubicBezTo>
                  <a:pt x="7921627" y="524592"/>
                  <a:pt x="7925157" y="526357"/>
                  <a:pt x="7932219" y="526357"/>
                </a:cubicBezTo>
                <a:cubicBezTo>
                  <a:pt x="7939279" y="526357"/>
                  <a:pt x="7944575" y="528122"/>
                  <a:pt x="7948104" y="531651"/>
                </a:cubicBezTo>
                <a:cubicBezTo>
                  <a:pt x="7951634" y="535182"/>
                  <a:pt x="7953398" y="536947"/>
                  <a:pt x="7953398" y="536947"/>
                </a:cubicBezTo>
                <a:cubicBezTo>
                  <a:pt x="7953398" y="536947"/>
                  <a:pt x="7955164" y="536947"/>
                  <a:pt x="7958694" y="536947"/>
                </a:cubicBezTo>
                <a:cubicBezTo>
                  <a:pt x="7962223" y="536947"/>
                  <a:pt x="7965754" y="536947"/>
                  <a:pt x="7969284" y="536947"/>
                </a:cubicBezTo>
                <a:cubicBezTo>
                  <a:pt x="7972815" y="536947"/>
                  <a:pt x="7978109" y="538711"/>
                  <a:pt x="7985171" y="542242"/>
                </a:cubicBezTo>
                <a:cubicBezTo>
                  <a:pt x="7992231" y="545772"/>
                  <a:pt x="7999290" y="549303"/>
                  <a:pt x="8006350" y="552832"/>
                </a:cubicBezTo>
                <a:cubicBezTo>
                  <a:pt x="8013412" y="556363"/>
                  <a:pt x="8016942" y="556363"/>
                  <a:pt x="8016942" y="552832"/>
                </a:cubicBezTo>
                <a:cubicBezTo>
                  <a:pt x="8016942" y="549303"/>
                  <a:pt x="8020471" y="551067"/>
                  <a:pt x="8027531" y="558128"/>
                </a:cubicBezTo>
                <a:cubicBezTo>
                  <a:pt x="8034593" y="558128"/>
                  <a:pt x="8039887" y="559892"/>
                  <a:pt x="8043417" y="563423"/>
                </a:cubicBezTo>
                <a:cubicBezTo>
                  <a:pt x="8046946" y="566953"/>
                  <a:pt x="8052242" y="568718"/>
                  <a:pt x="8059302" y="568718"/>
                </a:cubicBezTo>
                <a:cubicBezTo>
                  <a:pt x="8080483" y="568718"/>
                  <a:pt x="8096369" y="570482"/>
                  <a:pt x="8106960" y="574013"/>
                </a:cubicBezTo>
                <a:cubicBezTo>
                  <a:pt x="8117550" y="577544"/>
                  <a:pt x="8124610" y="581074"/>
                  <a:pt x="8128141" y="584603"/>
                </a:cubicBezTo>
                <a:cubicBezTo>
                  <a:pt x="8131671" y="588134"/>
                  <a:pt x="8136965" y="589899"/>
                  <a:pt x="8144027" y="589899"/>
                </a:cubicBezTo>
                <a:lnTo>
                  <a:pt x="8154617" y="589899"/>
                </a:lnTo>
                <a:lnTo>
                  <a:pt x="8154617" y="600490"/>
                </a:lnTo>
                <a:lnTo>
                  <a:pt x="8165206" y="600490"/>
                </a:lnTo>
                <a:lnTo>
                  <a:pt x="8165206" y="589899"/>
                </a:lnTo>
                <a:cubicBezTo>
                  <a:pt x="8172268" y="596959"/>
                  <a:pt x="8175798" y="600490"/>
                  <a:pt x="8175798" y="600490"/>
                </a:cubicBezTo>
                <a:lnTo>
                  <a:pt x="8196979" y="611080"/>
                </a:lnTo>
                <a:cubicBezTo>
                  <a:pt x="8204039" y="604019"/>
                  <a:pt x="8216394" y="604019"/>
                  <a:pt x="8234045" y="611080"/>
                </a:cubicBezTo>
                <a:cubicBezTo>
                  <a:pt x="8251695" y="618140"/>
                  <a:pt x="8281702" y="625200"/>
                  <a:pt x="8324064" y="632261"/>
                </a:cubicBezTo>
                <a:cubicBezTo>
                  <a:pt x="8338183" y="639321"/>
                  <a:pt x="8350539" y="642851"/>
                  <a:pt x="8361130" y="642851"/>
                </a:cubicBezTo>
                <a:cubicBezTo>
                  <a:pt x="8371720" y="642851"/>
                  <a:pt x="8378781" y="644615"/>
                  <a:pt x="8382310" y="648146"/>
                </a:cubicBezTo>
                <a:cubicBezTo>
                  <a:pt x="8385840" y="651677"/>
                  <a:pt x="8391135" y="649911"/>
                  <a:pt x="8398196" y="642851"/>
                </a:cubicBezTo>
                <a:lnTo>
                  <a:pt x="8398196" y="653442"/>
                </a:lnTo>
                <a:cubicBezTo>
                  <a:pt x="8398196" y="653442"/>
                  <a:pt x="8408787" y="656971"/>
                  <a:pt x="8429968" y="664031"/>
                </a:cubicBezTo>
                <a:cubicBezTo>
                  <a:pt x="8444087" y="664031"/>
                  <a:pt x="8454678" y="664031"/>
                  <a:pt x="8461739" y="664031"/>
                </a:cubicBezTo>
                <a:cubicBezTo>
                  <a:pt x="8468799" y="664031"/>
                  <a:pt x="8472329" y="664031"/>
                  <a:pt x="8472329" y="664031"/>
                </a:cubicBezTo>
                <a:cubicBezTo>
                  <a:pt x="8472329" y="671092"/>
                  <a:pt x="8479390" y="674621"/>
                  <a:pt x="8493510" y="674621"/>
                </a:cubicBezTo>
                <a:lnTo>
                  <a:pt x="8525281" y="685213"/>
                </a:lnTo>
                <a:cubicBezTo>
                  <a:pt x="8518220" y="685213"/>
                  <a:pt x="8514691" y="685213"/>
                  <a:pt x="8514691" y="685213"/>
                </a:cubicBezTo>
                <a:cubicBezTo>
                  <a:pt x="8514691" y="692273"/>
                  <a:pt x="8511161" y="695803"/>
                  <a:pt x="8504100" y="695803"/>
                </a:cubicBezTo>
                <a:cubicBezTo>
                  <a:pt x="8497039" y="695803"/>
                  <a:pt x="8493510" y="695803"/>
                  <a:pt x="8493510" y="695803"/>
                </a:cubicBezTo>
                <a:cubicBezTo>
                  <a:pt x="8493510" y="702863"/>
                  <a:pt x="8493510" y="706394"/>
                  <a:pt x="8493510" y="706394"/>
                </a:cubicBezTo>
                <a:cubicBezTo>
                  <a:pt x="8493510" y="706394"/>
                  <a:pt x="8489980" y="706394"/>
                  <a:pt x="8482920" y="706394"/>
                </a:cubicBezTo>
                <a:lnTo>
                  <a:pt x="8472329" y="706394"/>
                </a:lnTo>
                <a:cubicBezTo>
                  <a:pt x="8479390" y="699334"/>
                  <a:pt x="8479390" y="695803"/>
                  <a:pt x="8472329" y="695803"/>
                </a:cubicBezTo>
                <a:cubicBezTo>
                  <a:pt x="8465268" y="695803"/>
                  <a:pt x="8459973" y="695803"/>
                  <a:pt x="8456443" y="695803"/>
                </a:cubicBezTo>
                <a:cubicBezTo>
                  <a:pt x="8452914" y="695803"/>
                  <a:pt x="8445853" y="699334"/>
                  <a:pt x="8435262" y="706394"/>
                </a:cubicBezTo>
                <a:cubicBezTo>
                  <a:pt x="8424672" y="713453"/>
                  <a:pt x="8419377" y="713453"/>
                  <a:pt x="8419377" y="706394"/>
                </a:cubicBezTo>
                <a:cubicBezTo>
                  <a:pt x="8419377" y="699334"/>
                  <a:pt x="8419377" y="695803"/>
                  <a:pt x="8419377" y="695803"/>
                </a:cubicBezTo>
                <a:lnTo>
                  <a:pt x="8408787" y="685213"/>
                </a:lnTo>
                <a:cubicBezTo>
                  <a:pt x="8408787" y="685213"/>
                  <a:pt x="8407021" y="685213"/>
                  <a:pt x="8403491" y="685213"/>
                </a:cubicBezTo>
                <a:cubicBezTo>
                  <a:pt x="8399962" y="685213"/>
                  <a:pt x="8394666" y="685213"/>
                  <a:pt x="8387606" y="685213"/>
                </a:cubicBezTo>
                <a:cubicBezTo>
                  <a:pt x="8387606" y="678152"/>
                  <a:pt x="8384076" y="678152"/>
                  <a:pt x="8377016" y="685213"/>
                </a:cubicBezTo>
                <a:lnTo>
                  <a:pt x="8366425" y="685213"/>
                </a:lnTo>
                <a:lnTo>
                  <a:pt x="8302883" y="653442"/>
                </a:lnTo>
                <a:cubicBezTo>
                  <a:pt x="8281702" y="653442"/>
                  <a:pt x="8264050" y="651677"/>
                  <a:pt x="8249931" y="648146"/>
                </a:cubicBezTo>
                <a:cubicBezTo>
                  <a:pt x="8235810" y="644615"/>
                  <a:pt x="8223454" y="642851"/>
                  <a:pt x="8212864" y="642851"/>
                </a:cubicBezTo>
                <a:cubicBezTo>
                  <a:pt x="8202273" y="642851"/>
                  <a:pt x="8191683" y="639321"/>
                  <a:pt x="8181093" y="632261"/>
                </a:cubicBezTo>
                <a:cubicBezTo>
                  <a:pt x="8170502" y="625200"/>
                  <a:pt x="8156383" y="621670"/>
                  <a:pt x="8138731" y="621670"/>
                </a:cubicBezTo>
                <a:cubicBezTo>
                  <a:pt x="8121079" y="621670"/>
                  <a:pt x="8110490" y="619905"/>
                  <a:pt x="8106960" y="616375"/>
                </a:cubicBezTo>
                <a:cubicBezTo>
                  <a:pt x="8103431" y="612844"/>
                  <a:pt x="8098135" y="609315"/>
                  <a:pt x="8091075" y="605784"/>
                </a:cubicBezTo>
                <a:cubicBezTo>
                  <a:pt x="8084013" y="602255"/>
                  <a:pt x="8076954" y="604019"/>
                  <a:pt x="8069894" y="611080"/>
                </a:cubicBezTo>
                <a:cubicBezTo>
                  <a:pt x="8084013" y="611080"/>
                  <a:pt x="8092839" y="614611"/>
                  <a:pt x="8096369" y="621670"/>
                </a:cubicBezTo>
                <a:cubicBezTo>
                  <a:pt x="8099898" y="628730"/>
                  <a:pt x="8105194" y="632261"/>
                  <a:pt x="8112254" y="632261"/>
                </a:cubicBezTo>
                <a:cubicBezTo>
                  <a:pt x="8140497" y="632261"/>
                  <a:pt x="8154617" y="635790"/>
                  <a:pt x="8154617" y="642851"/>
                </a:cubicBezTo>
                <a:cubicBezTo>
                  <a:pt x="8154617" y="649911"/>
                  <a:pt x="8158146" y="653442"/>
                  <a:pt x="8165206" y="653442"/>
                </a:cubicBezTo>
                <a:lnTo>
                  <a:pt x="8207569" y="664031"/>
                </a:lnTo>
                <a:cubicBezTo>
                  <a:pt x="8214629" y="664031"/>
                  <a:pt x="8221689" y="664031"/>
                  <a:pt x="8228750" y="664031"/>
                </a:cubicBezTo>
                <a:cubicBezTo>
                  <a:pt x="8228750" y="656971"/>
                  <a:pt x="8230516" y="655207"/>
                  <a:pt x="8234045" y="658736"/>
                </a:cubicBezTo>
                <a:cubicBezTo>
                  <a:pt x="8237575" y="662267"/>
                  <a:pt x="8242869" y="664031"/>
                  <a:pt x="8249931" y="664031"/>
                </a:cubicBezTo>
                <a:cubicBezTo>
                  <a:pt x="8256991" y="671092"/>
                  <a:pt x="8264050" y="674621"/>
                  <a:pt x="8271112" y="674621"/>
                </a:cubicBezTo>
                <a:cubicBezTo>
                  <a:pt x="8292291" y="674621"/>
                  <a:pt x="8295821" y="678152"/>
                  <a:pt x="8281702" y="685213"/>
                </a:cubicBezTo>
                <a:lnTo>
                  <a:pt x="8260521" y="695803"/>
                </a:lnTo>
                <a:lnTo>
                  <a:pt x="8271112" y="706394"/>
                </a:lnTo>
                <a:cubicBezTo>
                  <a:pt x="8334654" y="727574"/>
                  <a:pt x="8369954" y="734634"/>
                  <a:pt x="8377016" y="727574"/>
                </a:cubicBezTo>
                <a:lnTo>
                  <a:pt x="8355835" y="716984"/>
                </a:lnTo>
                <a:lnTo>
                  <a:pt x="8313473" y="706394"/>
                </a:lnTo>
                <a:cubicBezTo>
                  <a:pt x="8313473" y="706394"/>
                  <a:pt x="8309943" y="704629"/>
                  <a:pt x="8302883" y="701098"/>
                </a:cubicBezTo>
                <a:cubicBezTo>
                  <a:pt x="8295821" y="697567"/>
                  <a:pt x="8292291" y="699334"/>
                  <a:pt x="8292291" y="706394"/>
                </a:cubicBezTo>
                <a:lnTo>
                  <a:pt x="8292291" y="695803"/>
                </a:lnTo>
                <a:cubicBezTo>
                  <a:pt x="8299353" y="688742"/>
                  <a:pt x="8302883" y="685213"/>
                  <a:pt x="8302883" y="685213"/>
                </a:cubicBezTo>
                <a:lnTo>
                  <a:pt x="8324064" y="685213"/>
                </a:lnTo>
                <a:cubicBezTo>
                  <a:pt x="8345244" y="685213"/>
                  <a:pt x="8355835" y="688742"/>
                  <a:pt x="8355835" y="695803"/>
                </a:cubicBezTo>
                <a:cubicBezTo>
                  <a:pt x="8362895" y="702863"/>
                  <a:pt x="8373486" y="702863"/>
                  <a:pt x="8387606" y="695803"/>
                </a:cubicBezTo>
                <a:lnTo>
                  <a:pt x="8408787" y="716984"/>
                </a:lnTo>
                <a:lnTo>
                  <a:pt x="8419377" y="727574"/>
                </a:lnTo>
                <a:lnTo>
                  <a:pt x="8429968" y="727574"/>
                </a:lnTo>
                <a:cubicBezTo>
                  <a:pt x="8429968" y="727574"/>
                  <a:pt x="8433497" y="727574"/>
                  <a:pt x="8440558" y="727574"/>
                </a:cubicBezTo>
                <a:lnTo>
                  <a:pt x="8461739" y="727574"/>
                </a:lnTo>
                <a:lnTo>
                  <a:pt x="8472329" y="738165"/>
                </a:lnTo>
                <a:cubicBezTo>
                  <a:pt x="8472329" y="752286"/>
                  <a:pt x="8472329" y="759346"/>
                  <a:pt x="8472329" y="759346"/>
                </a:cubicBezTo>
                <a:cubicBezTo>
                  <a:pt x="8479390" y="759346"/>
                  <a:pt x="8486449" y="762875"/>
                  <a:pt x="8493510" y="769936"/>
                </a:cubicBezTo>
                <a:cubicBezTo>
                  <a:pt x="8479390" y="776996"/>
                  <a:pt x="8468799" y="780526"/>
                  <a:pt x="8461739" y="780526"/>
                </a:cubicBezTo>
                <a:lnTo>
                  <a:pt x="8461739" y="769936"/>
                </a:lnTo>
                <a:cubicBezTo>
                  <a:pt x="8461739" y="769936"/>
                  <a:pt x="8458209" y="773467"/>
                  <a:pt x="8451148" y="780526"/>
                </a:cubicBezTo>
                <a:lnTo>
                  <a:pt x="8408787" y="769936"/>
                </a:lnTo>
                <a:cubicBezTo>
                  <a:pt x="8394666" y="769936"/>
                  <a:pt x="8373486" y="769936"/>
                  <a:pt x="8345244" y="769936"/>
                </a:cubicBezTo>
                <a:cubicBezTo>
                  <a:pt x="8317002" y="769936"/>
                  <a:pt x="8302883" y="769936"/>
                  <a:pt x="8302883" y="769936"/>
                </a:cubicBezTo>
                <a:cubicBezTo>
                  <a:pt x="8295821" y="769936"/>
                  <a:pt x="8292291" y="766405"/>
                  <a:pt x="8292291" y="759346"/>
                </a:cubicBezTo>
                <a:cubicBezTo>
                  <a:pt x="8292291" y="752286"/>
                  <a:pt x="8292291" y="748755"/>
                  <a:pt x="8292291" y="748755"/>
                </a:cubicBezTo>
                <a:cubicBezTo>
                  <a:pt x="8292291" y="748755"/>
                  <a:pt x="8288762" y="752286"/>
                  <a:pt x="8281702" y="759346"/>
                </a:cubicBezTo>
                <a:lnTo>
                  <a:pt x="8249931" y="748755"/>
                </a:lnTo>
                <a:cubicBezTo>
                  <a:pt x="8249931" y="748755"/>
                  <a:pt x="8246401" y="748755"/>
                  <a:pt x="8239339" y="748755"/>
                </a:cubicBezTo>
                <a:cubicBezTo>
                  <a:pt x="8232279" y="748755"/>
                  <a:pt x="8226983" y="748755"/>
                  <a:pt x="8223454" y="748755"/>
                </a:cubicBezTo>
                <a:cubicBezTo>
                  <a:pt x="8219925" y="748755"/>
                  <a:pt x="8216394" y="748755"/>
                  <a:pt x="8212864" y="748755"/>
                </a:cubicBezTo>
                <a:cubicBezTo>
                  <a:pt x="8209335" y="748755"/>
                  <a:pt x="8207569" y="748755"/>
                  <a:pt x="8207569" y="748755"/>
                </a:cubicBezTo>
                <a:lnTo>
                  <a:pt x="8175798" y="738165"/>
                </a:lnTo>
                <a:cubicBezTo>
                  <a:pt x="8175798" y="745225"/>
                  <a:pt x="8177564" y="748755"/>
                  <a:pt x="8181093" y="748755"/>
                </a:cubicBezTo>
                <a:cubicBezTo>
                  <a:pt x="8184623" y="748755"/>
                  <a:pt x="8189917" y="748755"/>
                  <a:pt x="8196979" y="748755"/>
                </a:cubicBezTo>
                <a:lnTo>
                  <a:pt x="8218160" y="759346"/>
                </a:lnTo>
                <a:cubicBezTo>
                  <a:pt x="8225220" y="759346"/>
                  <a:pt x="8230516" y="759346"/>
                  <a:pt x="8234045" y="759346"/>
                </a:cubicBezTo>
                <a:cubicBezTo>
                  <a:pt x="8237575" y="759346"/>
                  <a:pt x="8239339" y="762875"/>
                  <a:pt x="8239339" y="769936"/>
                </a:cubicBezTo>
                <a:cubicBezTo>
                  <a:pt x="8239339" y="769936"/>
                  <a:pt x="8237575" y="771701"/>
                  <a:pt x="8234045" y="775231"/>
                </a:cubicBezTo>
                <a:cubicBezTo>
                  <a:pt x="8230516" y="778761"/>
                  <a:pt x="8225220" y="780526"/>
                  <a:pt x="8218160" y="780526"/>
                </a:cubicBezTo>
                <a:cubicBezTo>
                  <a:pt x="8211098" y="780526"/>
                  <a:pt x="8207569" y="780526"/>
                  <a:pt x="8207569" y="780526"/>
                </a:cubicBezTo>
                <a:lnTo>
                  <a:pt x="8398196" y="822888"/>
                </a:lnTo>
                <a:cubicBezTo>
                  <a:pt x="8426438" y="829948"/>
                  <a:pt x="8447618" y="833478"/>
                  <a:pt x="8461739" y="833478"/>
                </a:cubicBezTo>
                <a:lnTo>
                  <a:pt x="8482920" y="844069"/>
                </a:lnTo>
                <a:lnTo>
                  <a:pt x="8461739" y="844069"/>
                </a:lnTo>
                <a:lnTo>
                  <a:pt x="8398196" y="854659"/>
                </a:lnTo>
                <a:lnTo>
                  <a:pt x="8377016" y="854659"/>
                </a:lnTo>
                <a:cubicBezTo>
                  <a:pt x="8369954" y="854659"/>
                  <a:pt x="8362895" y="854659"/>
                  <a:pt x="8355835" y="854659"/>
                </a:cubicBezTo>
                <a:cubicBezTo>
                  <a:pt x="8348773" y="854659"/>
                  <a:pt x="8345244" y="851129"/>
                  <a:pt x="8345244" y="844069"/>
                </a:cubicBezTo>
                <a:cubicBezTo>
                  <a:pt x="8338183" y="844069"/>
                  <a:pt x="8331124" y="844069"/>
                  <a:pt x="8324064" y="844069"/>
                </a:cubicBezTo>
                <a:cubicBezTo>
                  <a:pt x="8281702" y="851129"/>
                  <a:pt x="8246401" y="847600"/>
                  <a:pt x="8218160" y="833478"/>
                </a:cubicBezTo>
                <a:cubicBezTo>
                  <a:pt x="8218160" y="833478"/>
                  <a:pt x="8216394" y="833478"/>
                  <a:pt x="8212864" y="833478"/>
                </a:cubicBezTo>
                <a:cubicBezTo>
                  <a:pt x="8209335" y="833478"/>
                  <a:pt x="8204039" y="833478"/>
                  <a:pt x="8196979" y="833478"/>
                </a:cubicBezTo>
                <a:lnTo>
                  <a:pt x="8196979" y="844069"/>
                </a:lnTo>
                <a:cubicBezTo>
                  <a:pt x="8204039" y="844069"/>
                  <a:pt x="8214629" y="847600"/>
                  <a:pt x="8228750" y="854659"/>
                </a:cubicBezTo>
                <a:cubicBezTo>
                  <a:pt x="8242869" y="861719"/>
                  <a:pt x="8253460" y="865250"/>
                  <a:pt x="8260521" y="865250"/>
                </a:cubicBezTo>
                <a:cubicBezTo>
                  <a:pt x="8288762" y="879371"/>
                  <a:pt x="8306412" y="882900"/>
                  <a:pt x="8313473" y="875840"/>
                </a:cubicBezTo>
                <a:cubicBezTo>
                  <a:pt x="8320533" y="868779"/>
                  <a:pt x="8334654" y="868779"/>
                  <a:pt x="8355835" y="875840"/>
                </a:cubicBezTo>
                <a:cubicBezTo>
                  <a:pt x="8369954" y="882900"/>
                  <a:pt x="8377016" y="889961"/>
                  <a:pt x="8377016" y="897021"/>
                </a:cubicBezTo>
                <a:cubicBezTo>
                  <a:pt x="8362895" y="897021"/>
                  <a:pt x="8355835" y="893490"/>
                  <a:pt x="8355835" y="886431"/>
                </a:cubicBezTo>
                <a:lnTo>
                  <a:pt x="8334654" y="886431"/>
                </a:lnTo>
                <a:lnTo>
                  <a:pt x="8408787" y="918202"/>
                </a:lnTo>
                <a:lnTo>
                  <a:pt x="8440558" y="928792"/>
                </a:lnTo>
                <a:cubicBezTo>
                  <a:pt x="8440558" y="935852"/>
                  <a:pt x="8437028" y="939383"/>
                  <a:pt x="8429968" y="939383"/>
                </a:cubicBezTo>
                <a:cubicBezTo>
                  <a:pt x="8422906" y="939383"/>
                  <a:pt x="8408787" y="939383"/>
                  <a:pt x="8387606" y="939383"/>
                </a:cubicBezTo>
                <a:cubicBezTo>
                  <a:pt x="8380545" y="939383"/>
                  <a:pt x="8371720" y="937617"/>
                  <a:pt x="8361130" y="934087"/>
                </a:cubicBezTo>
                <a:cubicBezTo>
                  <a:pt x="8350539" y="930557"/>
                  <a:pt x="8345244" y="928792"/>
                  <a:pt x="8345244" y="928792"/>
                </a:cubicBezTo>
                <a:cubicBezTo>
                  <a:pt x="8338183" y="921731"/>
                  <a:pt x="8332888" y="919967"/>
                  <a:pt x="8329358" y="923496"/>
                </a:cubicBezTo>
                <a:cubicBezTo>
                  <a:pt x="8325829" y="927027"/>
                  <a:pt x="8317002" y="925261"/>
                  <a:pt x="8302883" y="918202"/>
                </a:cubicBezTo>
                <a:cubicBezTo>
                  <a:pt x="8302883" y="918202"/>
                  <a:pt x="8299353" y="916437"/>
                  <a:pt x="8292291" y="912906"/>
                </a:cubicBezTo>
                <a:cubicBezTo>
                  <a:pt x="8285231" y="909375"/>
                  <a:pt x="8281702" y="907611"/>
                  <a:pt x="8281702" y="907611"/>
                </a:cubicBezTo>
                <a:cubicBezTo>
                  <a:pt x="8274641" y="907611"/>
                  <a:pt x="8271112" y="907611"/>
                  <a:pt x="8271112" y="907611"/>
                </a:cubicBezTo>
                <a:lnTo>
                  <a:pt x="8260521" y="897021"/>
                </a:lnTo>
                <a:lnTo>
                  <a:pt x="8249931" y="897021"/>
                </a:lnTo>
                <a:cubicBezTo>
                  <a:pt x="8242869" y="897021"/>
                  <a:pt x="8232279" y="895256"/>
                  <a:pt x="8218160" y="891725"/>
                </a:cubicBezTo>
                <a:cubicBezTo>
                  <a:pt x="8204039" y="888196"/>
                  <a:pt x="8191683" y="886431"/>
                  <a:pt x="8181093" y="886431"/>
                </a:cubicBezTo>
                <a:cubicBezTo>
                  <a:pt x="8170502" y="886431"/>
                  <a:pt x="8165206" y="886431"/>
                  <a:pt x="8165206" y="886431"/>
                </a:cubicBezTo>
                <a:cubicBezTo>
                  <a:pt x="8151087" y="886431"/>
                  <a:pt x="8136965" y="879371"/>
                  <a:pt x="8122846" y="865250"/>
                </a:cubicBezTo>
                <a:cubicBezTo>
                  <a:pt x="8115785" y="858190"/>
                  <a:pt x="8110490" y="856423"/>
                  <a:pt x="8106960" y="859954"/>
                </a:cubicBezTo>
                <a:cubicBezTo>
                  <a:pt x="8103431" y="863485"/>
                  <a:pt x="8094604" y="865250"/>
                  <a:pt x="8080483" y="865250"/>
                </a:cubicBezTo>
                <a:cubicBezTo>
                  <a:pt x="8066364" y="865250"/>
                  <a:pt x="8055773" y="863485"/>
                  <a:pt x="8048712" y="859954"/>
                </a:cubicBezTo>
                <a:cubicBezTo>
                  <a:pt x="8041652" y="856423"/>
                  <a:pt x="8024002" y="851129"/>
                  <a:pt x="7995760" y="844069"/>
                </a:cubicBezTo>
                <a:lnTo>
                  <a:pt x="7974579" y="844069"/>
                </a:lnTo>
                <a:lnTo>
                  <a:pt x="7889856" y="812298"/>
                </a:lnTo>
                <a:lnTo>
                  <a:pt x="7900446" y="822888"/>
                </a:lnTo>
                <a:cubicBezTo>
                  <a:pt x="7900446" y="822888"/>
                  <a:pt x="7907508" y="824652"/>
                  <a:pt x="7921627" y="828183"/>
                </a:cubicBezTo>
                <a:cubicBezTo>
                  <a:pt x="7935748" y="831713"/>
                  <a:pt x="7949869" y="837009"/>
                  <a:pt x="7963990" y="844069"/>
                </a:cubicBezTo>
                <a:cubicBezTo>
                  <a:pt x="7971050" y="851129"/>
                  <a:pt x="7979875" y="856423"/>
                  <a:pt x="7990465" y="859954"/>
                </a:cubicBezTo>
                <a:cubicBezTo>
                  <a:pt x="8001056" y="863485"/>
                  <a:pt x="8011646" y="865250"/>
                  <a:pt x="8022237" y="865250"/>
                </a:cubicBezTo>
                <a:cubicBezTo>
                  <a:pt x="8032827" y="865250"/>
                  <a:pt x="8038123" y="868779"/>
                  <a:pt x="8038123" y="875840"/>
                </a:cubicBezTo>
                <a:lnTo>
                  <a:pt x="8069894" y="886431"/>
                </a:lnTo>
                <a:cubicBezTo>
                  <a:pt x="8069894" y="886431"/>
                  <a:pt x="8071658" y="886431"/>
                  <a:pt x="8075189" y="886431"/>
                </a:cubicBezTo>
                <a:cubicBezTo>
                  <a:pt x="8078719" y="886431"/>
                  <a:pt x="8084013" y="886431"/>
                  <a:pt x="8091075" y="886431"/>
                </a:cubicBezTo>
                <a:cubicBezTo>
                  <a:pt x="8098135" y="886431"/>
                  <a:pt x="8103431" y="888196"/>
                  <a:pt x="8106960" y="891725"/>
                </a:cubicBezTo>
                <a:cubicBezTo>
                  <a:pt x="8110490" y="895256"/>
                  <a:pt x="8108725" y="897021"/>
                  <a:pt x="8101664" y="897021"/>
                </a:cubicBezTo>
                <a:cubicBezTo>
                  <a:pt x="8094604" y="897021"/>
                  <a:pt x="8091075" y="900552"/>
                  <a:pt x="8091075" y="907611"/>
                </a:cubicBezTo>
                <a:cubicBezTo>
                  <a:pt x="8091075" y="907611"/>
                  <a:pt x="8094604" y="907611"/>
                  <a:pt x="8101664" y="907611"/>
                </a:cubicBezTo>
                <a:cubicBezTo>
                  <a:pt x="8108725" y="907611"/>
                  <a:pt x="8119316" y="907611"/>
                  <a:pt x="8133435" y="907611"/>
                </a:cubicBezTo>
                <a:cubicBezTo>
                  <a:pt x="8147556" y="907611"/>
                  <a:pt x="8158146" y="911142"/>
                  <a:pt x="8165206" y="918202"/>
                </a:cubicBezTo>
                <a:cubicBezTo>
                  <a:pt x="8172268" y="939383"/>
                  <a:pt x="8179327" y="942913"/>
                  <a:pt x="8186387" y="928792"/>
                </a:cubicBezTo>
                <a:lnTo>
                  <a:pt x="8218160" y="928792"/>
                </a:lnTo>
                <a:lnTo>
                  <a:pt x="8239339" y="939383"/>
                </a:lnTo>
                <a:lnTo>
                  <a:pt x="8281702" y="960563"/>
                </a:lnTo>
                <a:lnTo>
                  <a:pt x="8292291" y="971154"/>
                </a:lnTo>
                <a:lnTo>
                  <a:pt x="8334654" y="981744"/>
                </a:lnTo>
                <a:cubicBezTo>
                  <a:pt x="8377016" y="995865"/>
                  <a:pt x="8417612" y="1008220"/>
                  <a:pt x="8456443" y="1018810"/>
                </a:cubicBezTo>
                <a:cubicBezTo>
                  <a:pt x="8495276" y="1029400"/>
                  <a:pt x="8532341" y="1034696"/>
                  <a:pt x="8567641" y="1034696"/>
                </a:cubicBezTo>
                <a:cubicBezTo>
                  <a:pt x="8588824" y="1034696"/>
                  <a:pt x="8599414" y="1038227"/>
                  <a:pt x="8599414" y="1045287"/>
                </a:cubicBezTo>
                <a:lnTo>
                  <a:pt x="8610004" y="1045287"/>
                </a:lnTo>
                <a:cubicBezTo>
                  <a:pt x="8595884" y="1045287"/>
                  <a:pt x="8585294" y="1047052"/>
                  <a:pt x="8578233" y="1050581"/>
                </a:cubicBezTo>
                <a:cubicBezTo>
                  <a:pt x="8571172" y="1054112"/>
                  <a:pt x="8567641" y="1055877"/>
                  <a:pt x="8567641" y="1055877"/>
                </a:cubicBezTo>
                <a:cubicBezTo>
                  <a:pt x="8567641" y="1062937"/>
                  <a:pt x="8567641" y="1066467"/>
                  <a:pt x="8567641" y="1066467"/>
                </a:cubicBezTo>
                <a:cubicBezTo>
                  <a:pt x="8567641" y="1066467"/>
                  <a:pt x="8571172" y="1066467"/>
                  <a:pt x="8578233" y="1066467"/>
                </a:cubicBezTo>
                <a:cubicBezTo>
                  <a:pt x="8578233" y="1073527"/>
                  <a:pt x="8581762" y="1077058"/>
                  <a:pt x="8588824" y="1077058"/>
                </a:cubicBezTo>
                <a:cubicBezTo>
                  <a:pt x="8595884" y="1077058"/>
                  <a:pt x="8604709" y="1078823"/>
                  <a:pt x="8615299" y="1082354"/>
                </a:cubicBezTo>
                <a:cubicBezTo>
                  <a:pt x="8625889" y="1085883"/>
                  <a:pt x="8634714" y="1087648"/>
                  <a:pt x="8641775" y="1087648"/>
                </a:cubicBezTo>
                <a:lnTo>
                  <a:pt x="8662957" y="1098239"/>
                </a:lnTo>
                <a:cubicBezTo>
                  <a:pt x="8670016" y="1098239"/>
                  <a:pt x="8687666" y="1105298"/>
                  <a:pt x="8715908" y="1119419"/>
                </a:cubicBezTo>
                <a:lnTo>
                  <a:pt x="8790041" y="1140600"/>
                </a:lnTo>
                <a:cubicBezTo>
                  <a:pt x="8790041" y="1147660"/>
                  <a:pt x="8744149" y="1137070"/>
                  <a:pt x="8652366" y="1108829"/>
                </a:cubicBezTo>
                <a:cubicBezTo>
                  <a:pt x="8638245" y="1101769"/>
                  <a:pt x="8624124" y="1096474"/>
                  <a:pt x="8610004" y="1092944"/>
                </a:cubicBezTo>
                <a:cubicBezTo>
                  <a:pt x="8595884" y="1089413"/>
                  <a:pt x="8583528" y="1085883"/>
                  <a:pt x="8572938" y="1082354"/>
                </a:cubicBezTo>
                <a:cubicBezTo>
                  <a:pt x="8562347" y="1078823"/>
                  <a:pt x="8553522" y="1077058"/>
                  <a:pt x="8546462" y="1077058"/>
                </a:cubicBezTo>
                <a:lnTo>
                  <a:pt x="8493510" y="1055877"/>
                </a:lnTo>
                <a:cubicBezTo>
                  <a:pt x="8472329" y="1055877"/>
                  <a:pt x="8454678" y="1055877"/>
                  <a:pt x="8440558" y="1055877"/>
                </a:cubicBezTo>
                <a:cubicBezTo>
                  <a:pt x="8426438" y="1055877"/>
                  <a:pt x="8419377" y="1054112"/>
                  <a:pt x="8419377" y="1050581"/>
                </a:cubicBezTo>
                <a:cubicBezTo>
                  <a:pt x="8419377" y="1047052"/>
                  <a:pt x="8410552" y="1043522"/>
                  <a:pt x="8392901" y="1039992"/>
                </a:cubicBezTo>
                <a:cubicBezTo>
                  <a:pt x="8375250" y="1036461"/>
                  <a:pt x="8364660" y="1034696"/>
                  <a:pt x="8361130" y="1034696"/>
                </a:cubicBezTo>
                <a:cubicBezTo>
                  <a:pt x="8357600" y="1034696"/>
                  <a:pt x="8348773" y="1031166"/>
                  <a:pt x="8334654" y="1024106"/>
                </a:cubicBezTo>
                <a:lnTo>
                  <a:pt x="8302883" y="1013515"/>
                </a:lnTo>
                <a:lnTo>
                  <a:pt x="8271112" y="1013515"/>
                </a:lnTo>
                <a:cubicBezTo>
                  <a:pt x="8256991" y="1006456"/>
                  <a:pt x="8248165" y="1004689"/>
                  <a:pt x="8244635" y="1008220"/>
                </a:cubicBezTo>
                <a:cubicBezTo>
                  <a:pt x="8241106" y="1011750"/>
                  <a:pt x="8235810" y="1008220"/>
                  <a:pt x="8228750" y="997629"/>
                </a:cubicBezTo>
                <a:cubicBezTo>
                  <a:pt x="8221689" y="987040"/>
                  <a:pt x="8216394" y="985275"/>
                  <a:pt x="8212864" y="992335"/>
                </a:cubicBezTo>
                <a:cubicBezTo>
                  <a:pt x="8209335" y="999394"/>
                  <a:pt x="8198743" y="997629"/>
                  <a:pt x="8181093" y="987040"/>
                </a:cubicBezTo>
                <a:cubicBezTo>
                  <a:pt x="8163442" y="976448"/>
                  <a:pt x="8152850" y="972919"/>
                  <a:pt x="8149321" y="976448"/>
                </a:cubicBezTo>
                <a:cubicBezTo>
                  <a:pt x="8145791" y="979979"/>
                  <a:pt x="8138731" y="981744"/>
                  <a:pt x="8128141" y="981744"/>
                </a:cubicBezTo>
                <a:cubicBezTo>
                  <a:pt x="8117550" y="981744"/>
                  <a:pt x="8110490" y="979979"/>
                  <a:pt x="8106960" y="976448"/>
                </a:cubicBezTo>
                <a:cubicBezTo>
                  <a:pt x="8103431" y="972919"/>
                  <a:pt x="8096369" y="971154"/>
                  <a:pt x="8085779" y="971154"/>
                </a:cubicBezTo>
                <a:cubicBezTo>
                  <a:pt x="8075189" y="971154"/>
                  <a:pt x="8069894" y="967623"/>
                  <a:pt x="8069894" y="960563"/>
                </a:cubicBezTo>
                <a:lnTo>
                  <a:pt x="8038123" y="960563"/>
                </a:lnTo>
                <a:cubicBezTo>
                  <a:pt x="8024002" y="953504"/>
                  <a:pt x="8009880" y="949973"/>
                  <a:pt x="7995760" y="949973"/>
                </a:cubicBezTo>
                <a:cubicBezTo>
                  <a:pt x="7995760" y="949973"/>
                  <a:pt x="7993994" y="949973"/>
                  <a:pt x="7990465" y="949973"/>
                </a:cubicBezTo>
                <a:cubicBezTo>
                  <a:pt x="7986935" y="949973"/>
                  <a:pt x="7985171" y="953504"/>
                  <a:pt x="7985171" y="960563"/>
                </a:cubicBezTo>
                <a:cubicBezTo>
                  <a:pt x="7985171" y="960563"/>
                  <a:pt x="7995760" y="965858"/>
                  <a:pt x="8016942" y="976448"/>
                </a:cubicBezTo>
                <a:cubicBezTo>
                  <a:pt x="8038123" y="987040"/>
                  <a:pt x="8052242" y="992335"/>
                  <a:pt x="8059302" y="992335"/>
                </a:cubicBezTo>
                <a:lnTo>
                  <a:pt x="8080483" y="992335"/>
                </a:lnTo>
                <a:cubicBezTo>
                  <a:pt x="8087545" y="992335"/>
                  <a:pt x="8108725" y="997629"/>
                  <a:pt x="8144027" y="1008220"/>
                </a:cubicBezTo>
                <a:cubicBezTo>
                  <a:pt x="8179327" y="1018810"/>
                  <a:pt x="8196979" y="1024106"/>
                  <a:pt x="8196979" y="1024106"/>
                </a:cubicBezTo>
                <a:lnTo>
                  <a:pt x="8196979" y="1034696"/>
                </a:lnTo>
                <a:cubicBezTo>
                  <a:pt x="8189917" y="1027636"/>
                  <a:pt x="8182858" y="1025871"/>
                  <a:pt x="8175798" y="1029400"/>
                </a:cubicBezTo>
                <a:cubicBezTo>
                  <a:pt x="8168737" y="1032931"/>
                  <a:pt x="8165206" y="1034696"/>
                  <a:pt x="8165206" y="1034696"/>
                </a:cubicBezTo>
                <a:cubicBezTo>
                  <a:pt x="8165206" y="1048817"/>
                  <a:pt x="8154617" y="1052346"/>
                  <a:pt x="8133435" y="1045287"/>
                </a:cubicBezTo>
                <a:cubicBezTo>
                  <a:pt x="8119316" y="1038227"/>
                  <a:pt x="8108725" y="1034696"/>
                  <a:pt x="8101664" y="1034696"/>
                </a:cubicBezTo>
                <a:cubicBezTo>
                  <a:pt x="8094604" y="1034696"/>
                  <a:pt x="8076954" y="1031166"/>
                  <a:pt x="8048712" y="1024106"/>
                </a:cubicBezTo>
                <a:cubicBezTo>
                  <a:pt x="7992231" y="1002925"/>
                  <a:pt x="7960460" y="995865"/>
                  <a:pt x="7953398" y="1002925"/>
                </a:cubicBezTo>
                <a:lnTo>
                  <a:pt x="8144027" y="1066467"/>
                </a:lnTo>
                <a:lnTo>
                  <a:pt x="8196979" y="1087648"/>
                </a:lnTo>
                <a:lnTo>
                  <a:pt x="8175798" y="1087648"/>
                </a:lnTo>
                <a:lnTo>
                  <a:pt x="8165206" y="1087648"/>
                </a:lnTo>
                <a:cubicBezTo>
                  <a:pt x="8172268" y="1094708"/>
                  <a:pt x="8182858" y="1100004"/>
                  <a:pt x="8196979" y="1103533"/>
                </a:cubicBezTo>
                <a:cubicBezTo>
                  <a:pt x="8211098" y="1107064"/>
                  <a:pt x="8221689" y="1112360"/>
                  <a:pt x="8228750" y="1119419"/>
                </a:cubicBezTo>
                <a:lnTo>
                  <a:pt x="8260521" y="1130010"/>
                </a:lnTo>
                <a:lnTo>
                  <a:pt x="8281702" y="1130010"/>
                </a:lnTo>
                <a:lnTo>
                  <a:pt x="8302883" y="1140600"/>
                </a:lnTo>
                <a:cubicBezTo>
                  <a:pt x="8352305" y="1147660"/>
                  <a:pt x="8387606" y="1158250"/>
                  <a:pt x="8408787" y="1172371"/>
                </a:cubicBezTo>
                <a:cubicBezTo>
                  <a:pt x="8415847" y="1172371"/>
                  <a:pt x="8424672" y="1172371"/>
                  <a:pt x="8435262" y="1172371"/>
                </a:cubicBezTo>
                <a:cubicBezTo>
                  <a:pt x="8445853" y="1172371"/>
                  <a:pt x="8451148" y="1175902"/>
                  <a:pt x="8451148" y="1182962"/>
                </a:cubicBezTo>
                <a:cubicBezTo>
                  <a:pt x="8451148" y="1182962"/>
                  <a:pt x="8454678" y="1184727"/>
                  <a:pt x="8461739" y="1188258"/>
                </a:cubicBezTo>
                <a:cubicBezTo>
                  <a:pt x="8468799" y="1191787"/>
                  <a:pt x="8479390" y="1193552"/>
                  <a:pt x="8493510" y="1193552"/>
                </a:cubicBezTo>
                <a:cubicBezTo>
                  <a:pt x="8514691" y="1200612"/>
                  <a:pt x="8528810" y="1207673"/>
                  <a:pt x="8535871" y="1214733"/>
                </a:cubicBezTo>
                <a:cubicBezTo>
                  <a:pt x="8535871" y="1214733"/>
                  <a:pt x="8532341" y="1214733"/>
                  <a:pt x="8525281" y="1214733"/>
                </a:cubicBezTo>
                <a:cubicBezTo>
                  <a:pt x="8518220" y="1214733"/>
                  <a:pt x="8511161" y="1214733"/>
                  <a:pt x="8504100" y="1214733"/>
                </a:cubicBezTo>
                <a:cubicBezTo>
                  <a:pt x="8489980" y="1207673"/>
                  <a:pt x="8475858" y="1204143"/>
                  <a:pt x="8461739" y="1204143"/>
                </a:cubicBezTo>
                <a:cubicBezTo>
                  <a:pt x="8454678" y="1197083"/>
                  <a:pt x="8447618" y="1193552"/>
                  <a:pt x="8440558" y="1193552"/>
                </a:cubicBezTo>
                <a:cubicBezTo>
                  <a:pt x="8433497" y="1193552"/>
                  <a:pt x="8426438" y="1193552"/>
                  <a:pt x="8419377" y="1193552"/>
                </a:cubicBezTo>
                <a:lnTo>
                  <a:pt x="8355835" y="1172371"/>
                </a:lnTo>
                <a:cubicBezTo>
                  <a:pt x="8327593" y="1165312"/>
                  <a:pt x="8309943" y="1160016"/>
                  <a:pt x="8302883" y="1156485"/>
                </a:cubicBezTo>
                <a:cubicBezTo>
                  <a:pt x="8295821" y="1152956"/>
                  <a:pt x="8288762" y="1151191"/>
                  <a:pt x="8281702" y="1151191"/>
                </a:cubicBezTo>
                <a:lnTo>
                  <a:pt x="8207569" y="1130010"/>
                </a:lnTo>
                <a:cubicBezTo>
                  <a:pt x="8207569" y="1130010"/>
                  <a:pt x="8200508" y="1130010"/>
                  <a:pt x="8186387" y="1130010"/>
                </a:cubicBezTo>
                <a:lnTo>
                  <a:pt x="8133435" y="1119419"/>
                </a:lnTo>
                <a:cubicBezTo>
                  <a:pt x="8126375" y="1112360"/>
                  <a:pt x="8119316" y="1108829"/>
                  <a:pt x="8112254" y="1108829"/>
                </a:cubicBezTo>
                <a:cubicBezTo>
                  <a:pt x="8105194" y="1108829"/>
                  <a:pt x="8096369" y="1107064"/>
                  <a:pt x="8085779" y="1103533"/>
                </a:cubicBezTo>
                <a:cubicBezTo>
                  <a:pt x="8075189" y="1100004"/>
                  <a:pt x="8069894" y="1098239"/>
                  <a:pt x="8069894" y="1098239"/>
                </a:cubicBezTo>
                <a:cubicBezTo>
                  <a:pt x="8062833" y="1105298"/>
                  <a:pt x="8059302" y="1108829"/>
                  <a:pt x="8059302" y="1108829"/>
                </a:cubicBezTo>
                <a:cubicBezTo>
                  <a:pt x="8059302" y="1108829"/>
                  <a:pt x="8059302" y="1105298"/>
                  <a:pt x="8059302" y="1098239"/>
                </a:cubicBezTo>
                <a:cubicBezTo>
                  <a:pt x="8052242" y="1098239"/>
                  <a:pt x="8046946" y="1098239"/>
                  <a:pt x="8043417" y="1098239"/>
                </a:cubicBezTo>
                <a:cubicBezTo>
                  <a:pt x="8039887" y="1098239"/>
                  <a:pt x="8038123" y="1098239"/>
                  <a:pt x="8038123" y="1098239"/>
                </a:cubicBezTo>
                <a:lnTo>
                  <a:pt x="8027531" y="1108829"/>
                </a:lnTo>
                <a:lnTo>
                  <a:pt x="8016942" y="1108829"/>
                </a:lnTo>
                <a:lnTo>
                  <a:pt x="8016942" y="1119419"/>
                </a:lnTo>
                <a:cubicBezTo>
                  <a:pt x="7981640" y="1119419"/>
                  <a:pt x="7953398" y="1108829"/>
                  <a:pt x="7932219" y="1087648"/>
                </a:cubicBezTo>
                <a:lnTo>
                  <a:pt x="7921627" y="1087648"/>
                </a:lnTo>
                <a:cubicBezTo>
                  <a:pt x="7914567" y="1087648"/>
                  <a:pt x="7911038" y="1087648"/>
                  <a:pt x="7911038" y="1087648"/>
                </a:cubicBezTo>
                <a:cubicBezTo>
                  <a:pt x="7911038" y="1087648"/>
                  <a:pt x="7907508" y="1084118"/>
                  <a:pt x="7900446" y="1077058"/>
                </a:cubicBezTo>
                <a:cubicBezTo>
                  <a:pt x="7900446" y="1077058"/>
                  <a:pt x="7893386" y="1077058"/>
                  <a:pt x="7879267" y="1077058"/>
                </a:cubicBezTo>
                <a:lnTo>
                  <a:pt x="7868675" y="1077058"/>
                </a:lnTo>
                <a:cubicBezTo>
                  <a:pt x="7868675" y="1077058"/>
                  <a:pt x="7872205" y="1080588"/>
                  <a:pt x="7879267" y="1087648"/>
                </a:cubicBezTo>
                <a:cubicBezTo>
                  <a:pt x="7879267" y="1087648"/>
                  <a:pt x="7879267" y="1091179"/>
                  <a:pt x="7879267" y="1098239"/>
                </a:cubicBezTo>
                <a:cubicBezTo>
                  <a:pt x="7886327" y="1091179"/>
                  <a:pt x="7893386" y="1091179"/>
                  <a:pt x="7900446" y="1098239"/>
                </a:cubicBezTo>
                <a:cubicBezTo>
                  <a:pt x="7907508" y="1105298"/>
                  <a:pt x="7914567" y="1108829"/>
                  <a:pt x="7921627" y="1108829"/>
                </a:cubicBezTo>
                <a:cubicBezTo>
                  <a:pt x="7928688" y="1108829"/>
                  <a:pt x="7933983" y="1108829"/>
                  <a:pt x="7937513" y="1108829"/>
                </a:cubicBezTo>
                <a:cubicBezTo>
                  <a:pt x="7941042" y="1108829"/>
                  <a:pt x="7942808" y="1108829"/>
                  <a:pt x="7942808" y="1108829"/>
                </a:cubicBezTo>
                <a:cubicBezTo>
                  <a:pt x="7949869" y="1122950"/>
                  <a:pt x="7967519" y="1130010"/>
                  <a:pt x="7995760" y="1130010"/>
                </a:cubicBezTo>
                <a:cubicBezTo>
                  <a:pt x="8045183" y="1130010"/>
                  <a:pt x="8069894" y="1137070"/>
                  <a:pt x="8069894" y="1151191"/>
                </a:cubicBezTo>
                <a:cubicBezTo>
                  <a:pt x="8069894" y="1158250"/>
                  <a:pt x="8062833" y="1161781"/>
                  <a:pt x="8048712" y="1161781"/>
                </a:cubicBezTo>
                <a:cubicBezTo>
                  <a:pt x="8027531" y="1161781"/>
                  <a:pt x="8031061" y="1165312"/>
                  <a:pt x="8059302" y="1172371"/>
                </a:cubicBezTo>
                <a:cubicBezTo>
                  <a:pt x="8066364" y="1179431"/>
                  <a:pt x="8076954" y="1184727"/>
                  <a:pt x="8091075" y="1188258"/>
                </a:cubicBezTo>
                <a:cubicBezTo>
                  <a:pt x="8105194" y="1191787"/>
                  <a:pt x="8117550" y="1195317"/>
                  <a:pt x="8128141" y="1198848"/>
                </a:cubicBezTo>
                <a:cubicBezTo>
                  <a:pt x="8138731" y="1202378"/>
                  <a:pt x="8144027" y="1204143"/>
                  <a:pt x="8144027" y="1204143"/>
                </a:cubicBezTo>
                <a:lnTo>
                  <a:pt x="8154617" y="1204143"/>
                </a:lnTo>
                <a:lnTo>
                  <a:pt x="8154617" y="1214733"/>
                </a:lnTo>
                <a:cubicBezTo>
                  <a:pt x="8161677" y="1214733"/>
                  <a:pt x="8166973" y="1214733"/>
                  <a:pt x="8170502" y="1214733"/>
                </a:cubicBezTo>
                <a:cubicBezTo>
                  <a:pt x="8174031" y="1214733"/>
                  <a:pt x="8179327" y="1212968"/>
                  <a:pt x="8186387" y="1209437"/>
                </a:cubicBezTo>
                <a:cubicBezTo>
                  <a:pt x="8193449" y="1205908"/>
                  <a:pt x="8198743" y="1204143"/>
                  <a:pt x="8202273" y="1204143"/>
                </a:cubicBezTo>
                <a:cubicBezTo>
                  <a:pt x="8205802" y="1204143"/>
                  <a:pt x="8207569" y="1207673"/>
                  <a:pt x="8207569" y="1214733"/>
                </a:cubicBezTo>
                <a:lnTo>
                  <a:pt x="8218160" y="1225324"/>
                </a:lnTo>
                <a:cubicBezTo>
                  <a:pt x="8218160" y="1218264"/>
                  <a:pt x="8218160" y="1214733"/>
                  <a:pt x="8218160" y="1214733"/>
                </a:cubicBezTo>
                <a:lnTo>
                  <a:pt x="8228750" y="1214733"/>
                </a:lnTo>
                <a:cubicBezTo>
                  <a:pt x="8242869" y="1214733"/>
                  <a:pt x="8249931" y="1218264"/>
                  <a:pt x="8249931" y="1225324"/>
                </a:cubicBezTo>
                <a:cubicBezTo>
                  <a:pt x="8249931" y="1239445"/>
                  <a:pt x="8267581" y="1246504"/>
                  <a:pt x="8302883" y="1246504"/>
                </a:cubicBezTo>
                <a:lnTo>
                  <a:pt x="8334654" y="1257095"/>
                </a:lnTo>
                <a:cubicBezTo>
                  <a:pt x="8348773" y="1264154"/>
                  <a:pt x="8361130" y="1265920"/>
                  <a:pt x="8371720" y="1262389"/>
                </a:cubicBezTo>
                <a:cubicBezTo>
                  <a:pt x="8382310" y="1258860"/>
                  <a:pt x="8394666" y="1260625"/>
                  <a:pt x="8408787" y="1267685"/>
                </a:cubicBezTo>
                <a:cubicBezTo>
                  <a:pt x="8422906" y="1274745"/>
                  <a:pt x="8429968" y="1281806"/>
                  <a:pt x="8429968" y="1288866"/>
                </a:cubicBezTo>
                <a:lnTo>
                  <a:pt x="8355835" y="1278276"/>
                </a:lnTo>
                <a:cubicBezTo>
                  <a:pt x="8348773" y="1271216"/>
                  <a:pt x="8338183" y="1267685"/>
                  <a:pt x="8324064" y="1267685"/>
                </a:cubicBezTo>
                <a:lnTo>
                  <a:pt x="8281702" y="1257095"/>
                </a:lnTo>
                <a:cubicBezTo>
                  <a:pt x="8267581" y="1250035"/>
                  <a:pt x="8256991" y="1246504"/>
                  <a:pt x="8249931" y="1246504"/>
                </a:cubicBezTo>
                <a:cubicBezTo>
                  <a:pt x="8242869" y="1246504"/>
                  <a:pt x="8221689" y="1239445"/>
                  <a:pt x="8186387" y="1225324"/>
                </a:cubicBezTo>
                <a:cubicBezTo>
                  <a:pt x="8094604" y="1197083"/>
                  <a:pt x="8024002" y="1175902"/>
                  <a:pt x="7974579" y="1161781"/>
                </a:cubicBezTo>
                <a:cubicBezTo>
                  <a:pt x="7946338" y="1147660"/>
                  <a:pt x="7928688" y="1144131"/>
                  <a:pt x="7921627" y="1151191"/>
                </a:cubicBezTo>
                <a:lnTo>
                  <a:pt x="7911038" y="1140600"/>
                </a:lnTo>
                <a:cubicBezTo>
                  <a:pt x="7903976" y="1133541"/>
                  <a:pt x="7893386" y="1133541"/>
                  <a:pt x="7879267" y="1140600"/>
                </a:cubicBezTo>
                <a:lnTo>
                  <a:pt x="7847494" y="1140600"/>
                </a:lnTo>
                <a:lnTo>
                  <a:pt x="7868675" y="1151191"/>
                </a:lnTo>
                <a:cubicBezTo>
                  <a:pt x="7875736" y="1158250"/>
                  <a:pt x="7889856" y="1165312"/>
                  <a:pt x="7911038" y="1172371"/>
                </a:cubicBezTo>
                <a:lnTo>
                  <a:pt x="7932219" y="1182962"/>
                </a:lnTo>
                <a:lnTo>
                  <a:pt x="7942808" y="1193552"/>
                </a:lnTo>
                <a:lnTo>
                  <a:pt x="7953398" y="1204143"/>
                </a:lnTo>
                <a:lnTo>
                  <a:pt x="7900446" y="1193552"/>
                </a:lnTo>
                <a:cubicBezTo>
                  <a:pt x="7893386" y="1186493"/>
                  <a:pt x="7889856" y="1186493"/>
                  <a:pt x="7889856" y="1193552"/>
                </a:cubicBezTo>
                <a:lnTo>
                  <a:pt x="7911038" y="1204143"/>
                </a:lnTo>
                <a:cubicBezTo>
                  <a:pt x="7918098" y="1204143"/>
                  <a:pt x="7925157" y="1205908"/>
                  <a:pt x="7932219" y="1209437"/>
                </a:cubicBezTo>
                <a:cubicBezTo>
                  <a:pt x="7939279" y="1212968"/>
                  <a:pt x="7942808" y="1214733"/>
                  <a:pt x="7942808" y="1214733"/>
                </a:cubicBezTo>
                <a:cubicBezTo>
                  <a:pt x="7949869" y="1221793"/>
                  <a:pt x="7956928" y="1225324"/>
                  <a:pt x="7963990" y="1225324"/>
                </a:cubicBezTo>
                <a:cubicBezTo>
                  <a:pt x="7971050" y="1225324"/>
                  <a:pt x="7976346" y="1225324"/>
                  <a:pt x="7979875" y="1225324"/>
                </a:cubicBezTo>
                <a:cubicBezTo>
                  <a:pt x="7983404" y="1225324"/>
                  <a:pt x="7985171" y="1225324"/>
                  <a:pt x="7985171" y="1225324"/>
                </a:cubicBezTo>
                <a:cubicBezTo>
                  <a:pt x="7985171" y="1232383"/>
                  <a:pt x="7995760" y="1239445"/>
                  <a:pt x="8016942" y="1246504"/>
                </a:cubicBezTo>
                <a:cubicBezTo>
                  <a:pt x="8038123" y="1253564"/>
                  <a:pt x="8052242" y="1257095"/>
                  <a:pt x="8059302" y="1257095"/>
                </a:cubicBezTo>
                <a:lnTo>
                  <a:pt x="8069894" y="1267685"/>
                </a:lnTo>
                <a:cubicBezTo>
                  <a:pt x="8062833" y="1274745"/>
                  <a:pt x="8055773" y="1274745"/>
                  <a:pt x="8048712" y="1267685"/>
                </a:cubicBezTo>
                <a:cubicBezTo>
                  <a:pt x="8048712" y="1267685"/>
                  <a:pt x="8045183" y="1267685"/>
                  <a:pt x="8038123" y="1267685"/>
                </a:cubicBezTo>
                <a:lnTo>
                  <a:pt x="8027531" y="1267685"/>
                </a:lnTo>
                <a:cubicBezTo>
                  <a:pt x="8020471" y="1253564"/>
                  <a:pt x="7995760" y="1246504"/>
                  <a:pt x="7953398" y="1246504"/>
                </a:cubicBezTo>
                <a:cubicBezTo>
                  <a:pt x="7946338" y="1246504"/>
                  <a:pt x="7939279" y="1244739"/>
                  <a:pt x="7932219" y="1241210"/>
                </a:cubicBezTo>
                <a:cubicBezTo>
                  <a:pt x="7925157" y="1237679"/>
                  <a:pt x="7921627" y="1235914"/>
                  <a:pt x="7921627" y="1235914"/>
                </a:cubicBezTo>
                <a:cubicBezTo>
                  <a:pt x="7914567" y="1235914"/>
                  <a:pt x="7903976" y="1235914"/>
                  <a:pt x="7889856" y="1235914"/>
                </a:cubicBezTo>
                <a:lnTo>
                  <a:pt x="7868675" y="1225324"/>
                </a:lnTo>
                <a:cubicBezTo>
                  <a:pt x="7854556" y="1218264"/>
                  <a:pt x="7847494" y="1218264"/>
                  <a:pt x="7847494" y="1225324"/>
                </a:cubicBezTo>
                <a:cubicBezTo>
                  <a:pt x="7840434" y="1225324"/>
                  <a:pt x="7836904" y="1221793"/>
                  <a:pt x="7836904" y="1214733"/>
                </a:cubicBezTo>
                <a:cubicBezTo>
                  <a:pt x="7836904" y="1214733"/>
                  <a:pt x="7829844" y="1214733"/>
                  <a:pt x="7815724" y="1214733"/>
                </a:cubicBezTo>
                <a:cubicBezTo>
                  <a:pt x="7808663" y="1214733"/>
                  <a:pt x="7801604" y="1212968"/>
                  <a:pt x="7794542" y="1209437"/>
                </a:cubicBezTo>
                <a:cubicBezTo>
                  <a:pt x="7787482" y="1205908"/>
                  <a:pt x="7783952" y="1204143"/>
                  <a:pt x="7783952" y="1204143"/>
                </a:cubicBezTo>
                <a:cubicBezTo>
                  <a:pt x="7755711" y="1190022"/>
                  <a:pt x="7738060" y="1186493"/>
                  <a:pt x="7731000" y="1193552"/>
                </a:cubicBezTo>
                <a:cubicBezTo>
                  <a:pt x="7731000" y="1207673"/>
                  <a:pt x="7716880" y="1207673"/>
                  <a:pt x="7688638" y="1193552"/>
                </a:cubicBezTo>
                <a:cubicBezTo>
                  <a:pt x="7681578" y="1186493"/>
                  <a:pt x="7663928" y="1179431"/>
                  <a:pt x="7635686" y="1172371"/>
                </a:cubicBezTo>
                <a:cubicBezTo>
                  <a:pt x="7628626" y="1172371"/>
                  <a:pt x="7621567" y="1170606"/>
                  <a:pt x="7614505" y="1167077"/>
                </a:cubicBezTo>
                <a:cubicBezTo>
                  <a:pt x="7607444" y="1163546"/>
                  <a:pt x="7600386" y="1160016"/>
                  <a:pt x="7593326" y="1156485"/>
                </a:cubicBezTo>
                <a:cubicBezTo>
                  <a:pt x="7586264" y="1152956"/>
                  <a:pt x="7577438" y="1149426"/>
                  <a:pt x="7566848" y="1145896"/>
                </a:cubicBezTo>
                <a:cubicBezTo>
                  <a:pt x="7556259" y="1142365"/>
                  <a:pt x="7547434" y="1140600"/>
                  <a:pt x="7540374" y="1140600"/>
                </a:cubicBezTo>
                <a:cubicBezTo>
                  <a:pt x="7519192" y="1140600"/>
                  <a:pt x="7501540" y="1137070"/>
                  <a:pt x="7487420" y="1130010"/>
                </a:cubicBezTo>
                <a:lnTo>
                  <a:pt x="7466240" y="1140600"/>
                </a:lnTo>
                <a:cubicBezTo>
                  <a:pt x="7473300" y="1147660"/>
                  <a:pt x="7494482" y="1151191"/>
                  <a:pt x="7529782" y="1151191"/>
                </a:cubicBezTo>
                <a:cubicBezTo>
                  <a:pt x="7536842" y="1158250"/>
                  <a:pt x="7540374" y="1163546"/>
                  <a:pt x="7540374" y="1167077"/>
                </a:cubicBezTo>
                <a:cubicBezTo>
                  <a:pt x="7540374" y="1170606"/>
                  <a:pt x="7547434" y="1168841"/>
                  <a:pt x="7561553" y="1161781"/>
                </a:cubicBezTo>
                <a:lnTo>
                  <a:pt x="7572144" y="1172371"/>
                </a:lnTo>
                <a:lnTo>
                  <a:pt x="7593326" y="1182962"/>
                </a:lnTo>
                <a:cubicBezTo>
                  <a:pt x="7607444" y="1182962"/>
                  <a:pt x="7618034" y="1184727"/>
                  <a:pt x="7625096" y="1188258"/>
                </a:cubicBezTo>
                <a:cubicBezTo>
                  <a:pt x="7632156" y="1191787"/>
                  <a:pt x="7640982" y="1193552"/>
                  <a:pt x="7651572" y="1193552"/>
                </a:cubicBezTo>
                <a:cubicBezTo>
                  <a:pt x="7662163" y="1193552"/>
                  <a:pt x="7667457" y="1197083"/>
                  <a:pt x="7667457" y="1204143"/>
                </a:cubicBezTo>
                <a:cubicBezTo>
                  <a:pt x="7674519" y="1204143"/>
                  <a:pt x="7678048" y="1204143"/>
                  <a:pt x="7678048" y="1204143"/>
                </a:cubicBezTo>
                <a:cubicBezTo>
                  <a:pt x="7678048" y="1204143"/>
                  <a:pt x="7678048" y="1207673"/>
                  <a:pt x="7678048" y="1214733"/>
                </a:cubicBezTo>
                <a:lnTo>
                  <a:pt x="7688638" y="1214733"/>
                </a:lnTo>
                <a:lnTo>
                  <a:pt x="7773361" y="1235914"/>
                </a:lnTo>
                <a:lnTo>
                  <a:pt x="7783952" y="1235914"/>
                </a:lnTo>
                <a:cubicBezTo>
                  <a:pt x="7783952" y="1235914"/>
                  <a:pt x="7785717" y="1235914"/>
                  <a:pt x="7789248" y="1235914"/>
                </a:cubicBezTo>
                <a:cubicBezTo>
                  <a:pt x="7792778" y="1235914"/>
                  <a:pt x="7801604" y="1239445"/>
                  <a:pt x="7815724" y="1246504"/>
                </a:cubicBezTo>
                <a:lnTo>
                  <a:pt x="7847494" y="1257095"/>
                </a:lnTo>
                <a:cubicBezTo>
                  <a:pt x="7854556" y="1257095"/>
                  <a:pt x="7861615" y="1258860"/>
                  <a:pt x="7868675" y="1262389"/>
                </a:cubicBezTo>
                <a:cubicBezTo>
                  <a:pt x="7875736" y="1265920"/>
                  <a:pt x="7879267" y="1267685"/>
                  <a:pt x="7879267" y="1267685"/>
                </a:cubicBezTo>
                <a:cubicBezTo>
                  <a:pt x="7879267" y="1267685"/>
                  <a:pt x="7882796" y="1269450"/>
                  <a:pt x="7889856" y="1272981"/>
                </a:cubicBezTo>
                <a:cubicBezTo>
                  <a:pt x="7896917" y="1276510"/>
                  <a:pt x="7914567" y="1278276"/>
                  <a:pt x="7942808" y="1278276"/>
                </a:cubicBezTo>
                <a:lnTo>
                  <a:pt x="7974579" y="1288866"/>
                </a:lnTo>
                <a:cubicBezTo>
                  <a:pt x="7967519" y="1295927"/>
                  <a:pt x="7963990" y="1299456"/>
                  <a:pt x="7963990" y="1299456"/>
                </a:cubicBezTo>
                <a:cubicBezTo>
                  <a:pt x="7963990" y="1306516"/>
                  <a:pt x="7960460" y="1310047"/>
                  <a:pt x="7953398" y="1310047"/>
                </a:cubicBezTo>
                <a:lnTo>
                  <a:pt x="7985171" y="1310047"/>
                </a:lnTo>
                <a:cubicBezTo>
                  <a:pt x="7992231" y="1302987"/>
                  <a:pt x="8001056" y="1301221"/>
                  <a:pt x="8011646" y="1304752"/>
                </a:cubicBezTo>
                <a:cubicBezTo>
                  <a:pt x="8022237" y="1308283"/>
                  <a:pt x="8031061" y="1313577"/>
                  <a:pt x="8038123" y="1320637"/>
                </a:cubicBezTo>
                <a:cubicBezTo>
                  <a:pt x="8038123" y="1320637"/>
                  <a:pt x="8041652" y="1322402"/>
                  <a:pt x="8048712" y="1325933"/>
                </a:cubicBezTo>
                <a:cubicBezTo>
                  <a:pt x="8055773" y="1329464"/>
                  <a:pt x="8062833" y="1327697"/>
                  <a:pt x="8069894" y="1320637"/>
                </a:cubicBezTo>
                <a:lnTo>
                  <a:pt x="8122846" y="1341818"/>
                </a:lnTo>
                <a:cubicBezTo>
                  <a:pt x="8122846" y="1341818"/>
                  <a:pt x="8119316" y="1341818"/>
                  <a:pt x="8112254" y="1341818"/>
                </a:cubicBezTo>
                <a:cubicBezTo>
                  <a:pt x="8105194" y="1341818"/>
                  <a:pt x="8101664" y="1341818"/>
                  <a:pt x="8101664" y="1341818"/>
                </a:cubicBezTo>
                <a:cubicBezTo>
                  <a:pt x="8101664" y="1348879"/>
                  <a:pt x="8122846" y="1359468"/>
                  <a:pt x="8165206" y="1373589"/>
                </a:cubicBezTo>
                <a:cubicBezTo>
                  <a:pt x="8172268" y="1373589"/>
                  <a:pt x="8177564" y="1373589"/>
                  <a:pt x="8181093" y="1373589"/>
                </a:cubicBezTo>
                <a:cubicBezTo>
                  <a:pt x="8184623" y="1373589"/>
                  <a:pt x="8186387" y="1373589"/>
                  <a:pt x="8186387" y="1373589"/>
                </a:cubicBezTo>
                <a:cubicBezTo>
                  <a:pt x="8193449" y="1373589"/>
                  <a:pt x="8196979" y="1377120"/>
                  <a:pt x="8196979" y="1384180"/>
                </a:cubicBezTo>
                <a:cubicBezTo>
                  <a:pt x="8274641" y="1405360"/>
                  <a:pt x="8341714" y="1419481"/>
                  <a:pt x="8398196" y="1426541"/>
                </a:cubicBezTo>
                <a:cubicBezTo>
                  <a:pt x="8426438" y="1426541"/>
                  <a:pt x="8447618" y="1430072"/>
                  <a:pt x="8461739" y="1437132"/>
                </a:cubicBezTo>
                <a:lnTo>
                  <a:pt x="8472329" y="1437132"/>
                </a:lnTo>
                <a:lnTo>
                  <a:pt x="8461739" y="1447722"/>
                </a:lnTo>
                <a:cubicBezTo>
                  <a:pt x="8454678" y="1447722"/>
                  <a:pt x="8447618" y="1447722"/>
                  <a:pt x="8440558" y="1447722"/>
                </a:cubicBezTo>
                <a:cubicBezTo>
                  <a:pt x="8433497" y="1447722"/>
                  <a:pt x="8429968" y="1447722"/>
                  <a:pt x="8429968" y="1447722"/>
                </a:cubicBezTo>
                <a:lnTo>
                  <a:pt x="8408787" y="1458312"/>
                </a:lnTo>
                <a:lnTo>
                  <a:pt x="8387606" y="1458312"/>
                </a:lnTo>
                <a:cubicBezTo>
                  <a:pt x="8373486" y="1451253"/>
                  <a:pt x="8359364" y="1445957"/>
                  <a:pt x="8345244" y="1442427"/>
                </a:cubicBezTo>
                <a:cubicBezTo>
                  <a:pt x="8331124" y="1438897"/>
                  <a:pt x="8320533" y="1438897"/>
                  <a:pt x="8313473" y="1442427"/>
                </a:cubicBezTo>
                <a:cubicBezTo>
                  <a:pt x="8306412" y="1445957"/>
                  <a:pt x="8299353" y="1444191"/>
                  <a:pt x="8292291" y="1437132"/>
                </a:cubicBezTo>
                <a:cubicBezTo>
                  <a:pt x="8285231" y="1430072"/>
                  <a:pt x="8278172" y="1430072"/>
                  <a:pt x="8271112" y="1437132"/>
                </a:cubicBezTo>
                <a:cubicBezTo>
                  <a:pt x="8264050" y="1437132"/>
                  <a:pt x="8258756" y="1435368"/>
                  <a:pt x="8255225" y="1431837"/>
                </a:cubicBezTo>
                <a:cubicBezTo>
                  <a:pt x="8251695" y="1428306"/>
                  <a:pt x="8249931" y="1426541"/>
                  <a:pt x="8249931" y="1426541"/>
                </a:cubicBezTo>
                <a:cubicBezTo>
                  <a:pt x="8249931" y="1426541"/>
                  <a:pt x="8246401" y="1426541"/>
                  <a:pt x="8239339" y="1426541"/>
                </a:cubicBezTo>
                <a:cubicBezTo>
                  <a:pt x="8232279" y="1426541"/>
                  <a:pt x="8225220" y="1423012"/>
                  <a:pt x="8218160" y="1415951"/>
                </a:cubicBezTo>
                <a:cubicBezTo>
                  <a:pt x="8211098" y="1408891"/>
                  <a:pt x="8200508" y="1405360"/>
                  <a:pt x="8186387" y="1405360"/>
                </a:cubicBezTo>
                <a:cubicBezTo>
                  <a:pt x="8179327" y="1412420"/>
                  <a:pt x="8172268" y="1414187"/>
                  <a:pt x="8165206" y="1410656"/>
                </a:cubicBezTo>
                <a:cubicBezTo>
                  <a:pt x="8158146" y="1407125"/>
                  <a:pt x="8151087" y="1405360"/>
                  <a:pt x="8144027" y="1405360"/>
                </a:cubicBezTo>
                <a:cubicBezTo>
                  <a:pt x="8129906" y="1405360"/>
                  <a:pt x="8119316" y="1405360"/>
                  <a:pt x="8112254" y="1405360"/>
                </a:cubicBezTo>
                <a:lnTo>
                  <a:pt x="8112254" y="1384180"/>
                </a:lnTo>
                <a:lnTo>
                  <a:pt x="8112254" y="1373589"/>
                </a:lnTo>
                <a:lnTo>
                  <a:pt x="8101664" y="1373589"/>
                </a:lnTo>
                <a:cubicBezTo>
                  <a:pt x="8101664" y="1359468"/>
                  <a:pt x="8098135" y="1362999"/>
                  <a:pt x="8091075" y="1384180"/>
                </a:cubicBezTo>
                <a:lnTo>
                  <a:pt x="8091075" y="1394770"/>
                </a:lnTo>
                <a:cubicBezTo>
                  <a:pt x="8084013" y="1394770"/>
                  <a:pt x="8071658" y="1389475"/>
                  <a:pt x="8054008" y="1378885"/>
                </a:cubicBezTo>
                <a:cubicBezTo>
                  <a:pt x="8036356" y="1368293"/>
                  <a:pt x="8025767" y="1364764"/>
                  <a:pt x="8022237" y="1368293"/>
                </a:cubicBezTo>
                <a:cubicBezTo>
                  <a:pt x="8018706" y="1371824"/>
                  <a:pt x="8011646" y="1373589"/>
                  <a:pt x="8001056" y="1373589"/>
                </a:cubicBezTo>
                <a:cubicBezTo>
                  <a:pt x="7990465" y="1373589"/>
                  <a:pt x="7985171" y="1370060"/>
                  <a:pt x="7985171" y="1362999"/>
                </a:cubicBezTo>
                <a:cubicBezTo>
                  <a:pt x="7985171" y="1362999"/>
                  <a:pt x="7981640" y="1362999"/>
                  <a:pt x="7974579" y="1362999"/>
                </a:cubicBezTo>
                <a:cubicBezTo>
                  <a:pt x="7967519" y="1362999"/>
                  <a:pt x="7963990" y="1362999"/>
                  <a:pt x="7963990" y="1362999"/>
                </a:cubicBezTo>
                <a:lnTo>
                  <a:pt x="7942808" y="1352408"/>
                </a:lnTo>
                <a:cubicBezTo>
                  <a:pt x="7942808" y="1352408"/>
                  <a:pt x="7939279" y="1352408"/>
                  <a:pt x="7932219" y="1352408"/>
                </a:cubicBezTo>
                <a:cubicBezTo>
                  <a:pt x="7925157" y="1352408"/>
                  <a:pt x="7925157" y="1355939"/>
                  <a:pt x="7932219" y="1362999"/>
                </a:cubicBezTo>
                <a:lnTo>
                  <a:pt x="7953398" y="1373589"/>
                </a:lnTo>
                <a:cubicBezTo>
                  <a:pt x="7960460" y="1373589"/>
                  <a:pt x="7963990" y="1375354"/>
                  <a:pt x="7963990" y="1378885"/>
                </a:cubicBezTo>
                <a:cubicBezTo>
                  <a:pt x="7963990" y="1382416"/>
                  <a:pt x="7974579" y="1384180"/>
                  <a:pt x="7995760" y="1384180"/>
                </a:cubicBezTo>
                <a:cubicBezTo>
                  <a:pt x="8002821" y="1384180"/>
                  <a:pt x="8009880" y="1385945"/>
                  <a:pt x="8016942" y="1389475"/>
                </a:cubicBezTo>
                <a:cubicBezTo>
                  <a:pt x="8024002" y="1393005"/>
                  <a:pt x="8029298" y="1396535"/>
                  <a:pt x="8032827" y="1400066"/>
                </a:cubicBezTo>
                <a:cubicBezTo>
                  <a:pt x="8036356" y="1403595"/>
                  <a:pt x="8043417" y="1407125"/>
                  <a:pt x="8054008" y="1410656"/>
                </a:cubicBezTo>
                <a:cubicBezTo>
                  <a:pt x="8064598" y="1414187"/>
                  <a:pt x="8073423" y="1415951"/>
                  <a:pt x="8080483" y="1415951"/>
                </a:cubicBezTo>
                <a:cubicBezTo>
                  <a:pt x="8108725" y="1423012"/>
                  <a:pt x="8129906" y="1430072"/>
                  <a:pt x="8144027" y="1437132"/>
                </a:cubicBezTo>
                <a:lnTo>
                  <a:pt x="8154617" y="1447722"/>
                </a:lnTo>
                <a:cubicBezTo>
                  <a:pt x="8140497" y="1440662"/>
                  <a:pt x="8133435" y="1438897"/>
                  <a:pt x="8133435" y="1442427"/>
                </a:cubicBezTo>
                <a:cubicBezTo>
                  <a:pt x="8133435" y="1445957"/>
                  <a:pt x="8129906" y="1447722"/>
                  <a:pt x="8122846" y="1447722"/>
                </a:cubicBezTo>
                <a:cubicBezTo>
                  <a:pt x="8115785" y="1447722"/>
                  <a:pt x="8112254" y="1447722"/>
                  <a:pt x="8112254" y="1447722"/>
                </a:cubicBezTo>
                <a:cubicBezTo>
                  <a:pt x="8112254" y="1447722"/>
                  <a:pt x="8112254" y="1451253"/>
                  <a:pt x="8112254" y="1458312"/>
                </a:cubicBezTo>
                <a:cubicBezTo>
                  <a:pt x="8112254" y="1465372"/>
                  <a:pt x="8108725" y="1465372"/>
                  <a:pt x="8101664" y="1458312"/>
                </a:cubicBezTo>
                <a:lnTo>
                  <a:pt x="8091075" y="1447722"/>
                </a:lnTo>
                <a:lnTo>
                  <a:pt x="8080483" y="1437132"/>
                </a:lnTo>
                <a:lnTo>
                  <a:pt x="8069894" y="1426541"/>
                </a:lnTo>
                <a:cubicBezTo>
                  <a:pt x="8055773" y="1426541"/>
                  <a:pt x="8045183" y="1430072"/>
                  <a:pt x="8038123" y="1437132"/>
                </a:cubicBezTo>
                <a:cubicBezTo>
                  <a:pt x="8031061" y="1437132"/>
                  <a:pt x="8027531" y="1435368"/>
                  <a:pt x="8027531" y="1431837"/>
                </a:cubicBezTo>
                <a:cubicBezTo>
                  <a:pt x="8027531" y="1428306"/>
                  <a:pt x="8024002" y="1426541"/>
                  <a:pt x="8016942" y="1426541"/>
                </a:cubicBezTo>
                <a:lnTo>
                  <a:pt x="8016942" y="1415951"/>
                </a:lnTo>
                <a:cubicBezTo>
                  <a:pt x="8009880" y="1415951"/>
                  <a:pt x="8006350" y="1417716"/>
                  <a:pt x="8006350" y="1421247"/>
                </a:cubicBezTo>
                <a:cubicBezTo>
                  <a:pt x="8006350" y="1424776"/>
                  <a:pt x="7995760" y="1426541"/>
                  <a:pt x="7974579" y="1426541"/>
                </a:cubicBezTo>
                <a:cubicBezTo>
                  <a:pt x="7960460" y="1419481"/>
                  <a:pt x="7953398" y="1419481"/>
                  <a:pt x="7953398" y="1426541"/>
                </a:cubicBezTo>
                <a:lnTo>
                  <a:pt x="7932219" y="1426541"/>
                </a:lnTo>
                <a:lnTo>
                  <a:pt x="7932219" y="1415951"/>
                </a:lnTo>
                <a:cubicBezTo>
                  <a:pt x="7925157" y="1408891"/>
                  <a:pt x="7907508" y="1405360"/>
                  <a:pt x="7879267" y="1405360"/>
                </a:cubicBezTo>
                <a:cubicBezTo>
                  <a:pt x="7872205" y="1405360"/>
                  <a:pt x="7868675" y="1403595"/>
                  <a:pt x="7868675" y="1400066"/>
                </a:cubicBezTo>
                <a:cubicBezTo>
                  <a:pt x="7868675" y="1396535"/>
                  <a:pt x="7861615" y="1394770"/>
                  <a:pt x="7847494" y="1394770"/>
                </a:cubicBezTo>
                <a:cubicBezTo>
                  <a:pt x="7826313" y="1394770"/>
                  <a:pt x="7822784" y="1398301"/>
                  <a:pt x="7836904" y="1405360"/>
                </a:cubicBezTo>
                <a:cubicBezTo>
                  <a:pt x="7843965" y="1412420"/>
                  <a:pt x="7889856" y="1426541"/>
                  <a:pt x="7974579" y="1447722"/>
                </a:cubicBezTo>
                <a:lnTo>
                  <a:pt x="8069894" y="1479493"/>
                </a:lnTo>
                <a:lnTo>
                  <a:pt x="8059302" y="1479493"/>
                </a:lnTo>
                <a:lnTo>
                  <a:pt x="8038123" y="1479493"/>
                </a:lnTo>
                <a:cubicBezTo>
                  <a:pt x="8045183" y="1486554"/>
                  <a:pt x="8059302" y="1493614"/>
                  <a:pt x="8080483" y="1500674"/>
                </a:cubicBezTo>
                <a:cubicBezTo>
                  <a:pt x="8087545" y="1507735"/>
                  <a:pt x="8094604" y="1513030"/>
                  <a:pt x="8101664" y="1516560"/>
                </a:cubicBezTo>
                <a:cubicBezTo>
                  <a:pt x="8108725" y="1520091"/>
                  <a:pt x="8112254" y="1521855"/>
                  <a:pt x="8112254" y="1521855"/>
                </a:cubicBezTo>
                <a:cubicBezTo>
                  <a:pt x="8119316" y="1521855"/>
                  <a:pt x="8126375" y="1521855"/>
                  <a:pt x="8133435" y="1521855"/>
                </a:cubicBezTo>
                <a:lnTo>
                  <a:pt x="8154617" y="1532445"/>
                </a:lnTo>
                <a:lnTo>
                  <a:pt x="8175798" y="1532445"/>
                </a:lnTo>
                <a:cubicBezTo>
                  <a:pt x="8225220" y="1539506"/>
                  <a:pt x="8264050" y="1550095"/>
                  <a:pt x="8292291" y="1564218"/>
                </a:cubicBezTo>
                <a:cubicBezTo>
                  <a:pt x="8292291" y="1571276"/>
                  <a:pt x="8295821" y="1574807"/>
                  <a:pt x="8302883" y="1574807"/>
                </a:cubicBezTo>
                <a:cubicBezTo>
                  <a:pt x="8309943" y="1574807"/>
                  <a:pt x="8317002" y="1574807"/>
                  <a:pt x="8324064" y="1574807"/>
                </a:cubicBezTo>
                <a:lnTo>
                  <a:pt x="8334654" y="1585397"/>
                </a:lnTo>
                <a:lnTo>
                  <a:pt x="8377016" y="1595988"/>
                </a:lnTo>
                <a:cubicBezTo>
                  <a:pt x="8398196" y="1603047"/>
                  <a:pt x="8412316" y="1606578"/>
                  <a:pt x="8419377" y="1606578"/>
                </a:cubicBezTo>
                <a:cubicBezTo>
                  <a:pt x="8412316" y="1606578"/>
                  <a:pt x="8405257" y="1606578"/>
                  <a:pt x="8398196" y="1606578"/>
                </a:cubicBezTo>
                <a:cubicBezTo>
                  <a:pt x="8391135" y="1606578"/>
                  <a:pt x="8384076" y="1606578"/>
                  <a:pt x="8377016" y="1606578"/>
                </a:cubicBezTo>
                <a:cubicBezTo>
                  <a:pt x="8362895" y="1599518"/>
                  <a:pt x="8341714" y="1592458"/>
                  <a:pt x="8313473" y="1585397"/>
                </a:cubicBezTo>
                <a:cubicBezTo>
                  <a:pt x="8256991" y="1571276"/>
                  <a:pt x="8211098" y="1557157"/>
                  <a:pt x="8175798" y="1543036"/>
                </a:cubicBezTo>
                <a:cubicBezTo>
                  <a:pt x="8168737" y="1543036"/>
                  <a:pt x="8161677" y="1543036"/>
                  <a:pt x="8154617" y="1543036"/>
                </a:cubicBezTo>
                <a:lnTo>
                  <a:pt x="8091075" y="1532445"/>
                </a:lnTo>
                <a:cubicBezTo>
                  <a:pt x="8084013" y="1525386"/>
                  <a:pt x="8073423" y="1521855"/>
                  <a:pt x="8059302" y="1521855"/>
                </a:cubicBezTo>
                <a:cubicBezTo>
                  <a:pt x="8045183" y="1521855"/>
                  <a:pt x="8038123" y="1520091"/>
                  <a:pt x="8038123" y="1516560"/>
                </a:cubicBezTo>
                <a:cubicBezTo>
                  <a:pt x="8038123" y="1513030"/>
                  <a:pt x="8034593" y="1511264"/>
                  <a:pt x="8027531" y="1511264"/>
                </a:cubicBezTo>
                <a:lnTo>
                  <a:pt x="7963990" y="1500674"/>
                </a:lnTo>
                <a:cubicBezTo>
                  <a:pt x="7949869" y="1493614"/>
                  <a:pt x="7942808" y="1493614"/>
                  <a:pt x="7942808" y="1500674"/>
                </a:cubicBezTo>
                <a:cubicBezTo>
                  <a:pt x="7935748" y="1500674"/>
                  <a:pt x="7932219" y="1500674"/>
                  <a:pt x="7932219" y="1500674"/>
                </a:cubicBezTo>
                <a:cubicBezTo>
                  <a:pt x="7925157" y="1493614"/>
                  <a:pt x="7918098" y="1490084"/>
                  <a:pt x="7911038" y="1490084"/>
                </a:cubicBezTo>
                <a:cubicBezTo>
                  <a:pt x="7903976" y="1490084"/>
                  <a:pt x="7903976" y="1493614"/>
                  <a:pt x="7911038" y="1500674"/>
                </a:cubicBezTo>
                <a:cubicBezTo>
                  <a:pt x="7903976" y="1500674"/>
                  <a:pt x="7898682" y="1500674"/>
                  <a:pt x="7895152" y="1500674"/>
                </a:cubicBezTo>
                <a:cubicBezTo>
                  <a:pt x="7891623" y="1500674"/>
                  <a:pt x="7889856" y="1502439"/>
                  <a:pt x="7889856" y="1505970"/>
                </a:cubicBezTo>
                <a:cubicBezTo>
                  <a:pt x="7889856" y="1509499"/>
                  <a:pt x="7886327" y="1511264"/>
                  <a:pt x="7879267" y="1511264"/>
                </a:cubicBezTo>
                <a:cubicBezTo>
                  <a:pt x="7872205" y="1511264"/>
                  <a:pt x="7858085" y="1507735"/>
                  <a:pt x="7836904" y="1500674"/>
                </a:cubicBezTo>
                <a:cubicBezTo>
                  <a:pt x="7808663" y="1486554"/>
                  <a:pt x="7791012" y="1479493"/>
                  <a:pt x="7783952" y="1479493"/>
                </a:cubicBezTo>
                <a:cubicBezTo>
                  <a:pt x="7776892" y="1479493"/>
                  <a:pt x="7771596" y="1477728"/>
                  <a:pt x="7768067" y="1474199"/>
                </a:cubicBezTo>
                <a:cubicBezTo>
                  <a:pt x="7764538" y="1470668"/>
                  <a:pt x="7759242" y="1468903"/>
                  <a:pt x="7752182" y="1468903"/>
                </a:cubicBezTo>
                <a:cubicBezTo>
                  <a:pt x="7738060" y="1468903"/>
                  <a:pt x="7725704" y="1465372"/>
                  <a:pt x="7715115" y="1458312"/>
                </a:cubicBezTo>
                <a:cubicBezTo>
                  <a:pt x="7704524" y="1451253"/>
                  <a:pt x="7697464" y="1449487"/>
                  <a:pt x="7693934" y="1453018"/>
                </a:cubicBezTo>
                <a:cubicBezTo>
                  <a:pt x="7690404" y="1456547"/>
                  <a:pt x="7685108" y="1454783"/>
                  <a:pt x="7678048" y="1447722"/>
                </a:cubicBezTo>
                <a:cubicBezTo>
                  <a:pt x="7670986" y="1440662"/>
                  <a:pt x="7660396" y="1437132"/>
                  <a:pt x="7646278" y="1437132"/>
                </a:cubicBezTo>
                <a:lnTo>
                  <a:pt x="7603915" y="1415951"/>
                </a:lnTo>
                <a:cubicBezTo>
                  <a:pt x="7589794" y="1415951"/>
                  <a:pt x="7579204" y="1415951"/>
                  <a:pt x="7572144" y="1415951"/>
                </a:cubicBezTo>
                <a:lnTo>
                  <a:pt x="7519192" y="1394770"/>
                </a:lnTo>
                <a:cubicBezTo>
                  <a:pt x="7512130" y="1387710"/>
                  <a:pt x="7501540" y="1384180"/>
                  <a:pt x="7487420" y="1384180"/>
                </a:cubicBezTo>
                <a:lnTo>
                  <a:pt x="7476830" y="1394770"/>
                </a:lnTo>
                <a:cubicBezTo>
                  <a:pt x="7476830" y="1401831"/>
                  <a:pt x="7483890" y="1405360"/>
                  <a:pt x="7498011" y="1405360"/>
                </a:cubicBezTo>
                <a:cubicBezTo>
                  <a:pt x="7512130" y="1405360"/>
                  <a:pt x="7519192" y="1407125"/>
                  <a:pt x="7519192" y="1410656"/>
                </a:cubicBezTo>
                <a:cubicBezTo>
                  <a:pt x="7519192" y="1414187"/>
                  <a:pt x="7522722" y="1417716"/>
                  <a:pt x="7529782" y="1421247"/>
                </a:cubicBezTo>
                <a:cubicBezTo>
                  <a:pt x="7536842" y="1424776"/>
                  <a:pt x="7543903" y="1424776"/>
                  <a:pt x="7550963" y="1421247"/>
                </a:cubicBezTo>
                <a:cubicBezTo>
                  <a:pt x="7558024" y="1417716"/>
                  <a:pt x="7568615" y="1419481"/>
                  <a:pt x="7582734" y="1426541"/>
                </a:cubicBezTo>
                <a:lnTo>
                  <a:pt x="7635686" y="1437132"/>
                </a:lnTo>
                <a:cubicBezTo>
                  <a:pt x="7635686" y="1444191"/>
                  <a:pt x="7635686" y="1447722"/>
                  <a:pt x="7635686" y="1447722"/>
                </a:cubicBezTo>
                <a:cubicBezTo>
                  <a:pt x="7635686" y="1447722"/>
                  <a:pt x="7637452" y="1449487"/>
                  <a:pt x="7640982" y="1453018"/>
                </a:cubicBezTo>
                <a:cubicBezTo>
                  <a:pt x="7644511" y="1456547"/>
                  <a:pt x="7649807" y="1458312"/>
                  <a:pt x="7656867" y="1458312"/>
                </a:cubicBezTo>
                <a:cubicBezTo>
                  <a:pt x="7663928" y="1458312"/>
                  <a:pt x="7676282" y="1463608"/>
                  <a:pt x="7693934" y="1474199"/>
                </a:cubicBezTo>
                <a:cubicBezTo>
                  <a:pt x="7711586" y="1484789"/>
                  <a:pt x="7722175" y="1486554"/>
                  <a:pt x="7725704" y="1479493"/>
                </a:cubicBezTo>
                <a:cubicBezTo>
                  <a:pt x="7729234" y="1472434"/>
                  <a:pt x="7732765" y="1468903"/>
                  <a:pt x="7736296" y="1468903"/>
                </a:cubicBezTo>
                <a:cubicBezTo>
                  <a:pt x="7739826" y="1468903"/>
                  <a:pt x="7741590" y="1472434"/>
                  <a:pt x="7741590" y="1479493"/>
                </a:cubicBezTo>
                <a:lnTo>
                  <a:pt x="7773361" y="1511264"/>
                </a:lnTo>
                <a:cubicBezTo>
                  <a:pt x="7801604" y="1518324"/>
                  <a:pt x="7815724" y="1523620"/>
                  <a:pt x="7815724" y="1527151"/>
                </a:cubicBezTo>
                <a:cubicBezTo>
                  <a:pt x="7815724" y="1530680"/>
                  <a:pt x="7819253" y="1532445"/>
                  <a:pt x="7826313" y="1532445"/>
                </a:cubicBezTo>
                <a:lnTo>
                  <a:pt x="7879267" y="1543036"/>
                </a:lnTo>
                <a:cubicBezTo>
                  <a:pt x="7886327" y="1550095"/>
                  <a:pt x="7907508" y="1560687"/>
                  <a:pt x="7942808" y="1574807"/>
                </a:cubicBezTo>
                <a:cubicBezTo>
                  <a:pt x="7978109" y="1588928"/>
                  <a:pt x="7999290" y="1595988"/>
                  <a:pt x="8006350" y="1595988"/>
                </a:cubicBezTo>
                <a:cubicBezTo>
                  <a:pt x="8013412" y="1595988"/>
                  <a:pt x="8016942" y="1595988"/>
                  <a:pt x="8016942" y="1595988"/>
                </a:cubicBezTo>
                <a:cubicBezTo>
                  <a:pt x="8016942" y="1603047"/>
                  <a:pt x="8018706" y="1606578"/>
                  <a:pt x="8022237" y="1606578"/>
                </a:cubicBezTo>
                <a:lnTo>
                  <a:pt x="7995760" y="1595988"/>
                </a:lnTo>
                <a:cubicBezTo>
                  <a:pt x="7981640" y="1595988"/>
                  <a:pt x="7960460" y="1590693"/>
                  <a:pt x="7932219" y="1580103"/>
                </a:cubicBezTo>
                <a:cubicBezTo>
                  <a:pt x="7903976" y="1569512"/>
                  <a:pt x="7888090" y="1567747"/>
                  <a:pt x="7884561" y="1574807"/>
                </a:cubicBezTo>
                <a:cubicBezTo>
                  <a:pt x="7881031" y="1581868"/>
                  <a:pt x="7877500" y="1581868"/>
                  <a:pt x="7873971" y="1574807"/>
                </a:cubicBezTo>
                <a:cubicBezTo>
                  <a:pt x="7870441" y="1567747"/>
                  <a:pt x="7861615" y="1560687"/>
                  <a:pt x="7847494" y="1553626"/>
                </a:cubicBezTo>
                <a:cubicBezTo>
                  <a:pt x="7833375" y="1546566"/>
                  <a:pt x="7822784" y="1543036"/>
                  <a:pt x="7815724" y="1543036"/>
                </a:cubicBezTo>
                <a:lnTo>
                  <a:pt x="7826313" y="1553626"/>
                </a:lnTo>
                <a:cubicBezTo>
                  <a:pt x="7833375" y="1553626"/>
                  <a:pt x="7833375" y="1557157"/>
                  <a:pt x="7826313" y="1564218"/>
                </a:cubicBezTo>
                <a:lnTo>
                  <a:pt x="7836904" y="1574807"/>
                </a:lnTo>
                <a:lnTo>
                  <a:pt x="7826313" y="1574807"/>
                </a:lnTo>
                <a:cubicBezTo>
                  <a:pt x="7812194" y="1567747"/>
                  <a:pt x="7805134" y="1562451"/>
                  <a:pt x="7805134" y="1558922"/>
                </a:cubicBezTo>
                <a:cubicBezTo>
                  <a:pt x="7805134" y="1555391"/>
                  <a:pt x="7801604" y="1553626"/>
                  <a:pt x="7794542" y="1553626"/>
                </a:cubicBezTo>
                <a:lnTo>
                  <a:pt x="7794542" y="1564218"/>
                </a:lnTo>
                <a:lnTo>
                  <a:pt x="7783952" y="1553626"/>
                </a:lnTo>
                <a:lnTo>
                  <a:pt x="7752182" y="1543036"/>
                </a:lnTo>
                <a:cubicBezTo>
                  <a:pt x="7752182" y="1543036"/>
                  <a:pt x="7748652" y="1541272"/>
                  <a:pt x="7741590" y="1537741"/>
                </a:cubicBezTo>
                <a:cubicBezTo>
                  <a:pt x="7734530" y="1534210"/>
                  <a:pt x="7731000" y="1532445"/>
                  <a:pt x="7731000" y="1532445"/>
                </a:cubicBezTo>
                <a:cubicBezTo>
                  <a:pt x="7716880" y="1532445"/>
                  <a:pt x="7713348" y="1535976"/>
                  <a:pt x="7720409" y="1543036"/>
                </a:cubicBezTo>
                <a:lnTo>
                  <a:pt x="7709820" y="1543036"/>
                </a:lnTo>
                <a:cubicBezTo>
                  <a:pt x="7709820" y="1535976"/>
                  <a:pt x="7704524" y="1532445"/>
                  <a:pt x="7693934" y="1532445"/>
                </a:cubicBezTo>
                <a:cubicBezTo>
                  <a:pt x="7683344" y="1532445"/>
                  <a:pt x="7678048" y="1525386"/>
                  <a:pt x="7678048" y="1511264"/>
                </a:cubicBezTo>
                <a:cubicBezTo>
                  <a:pt x="7678048" y="1497143"/>
                  <a:pt x="7674519" y="1490084"/>
                  <a:pt x="7667457" y="1490084"/>
                </a:cubicBezTo>
                <a:lnTo>
                  <a:pt x="7651572" y="1490084"/>
                </a:lnTo>
                <a:cubicBezTo>
                  <a:pt x="7655101" y="1490084"/>
                  <a:pt x="7660396" y="1493614"/>
                  <a:pt x="7667457" y="1500674"/>
                </a:cubicBezTo>
                <a:lnTo>
                  <a:pt x="7667457" y="1511264"/>
                </a:lnTo>
                <a:cubicBezTo>
                  <a:pt x="7667457" y="1511264"/>
                  <a:pt x="7663928" y="1516560"/>
                  <a:pt x="7656867" y="1527151"/>
                </a:cubicBezTo>
                <a:cubicBezTo>
                  <a:pt x="7649807" y="1537741"/>
                  <a:pt x="7640982" y="1543036"/>
                  <a:pt x="7630390" y="1543036"/>
                </a:cubicBezTo>
                <a:cubicBezTo>
                  <a:pt x="7619800" y="1543036"/>
                  <a:pt x="7614505" y="1544801"/>
                  <a:pt x="7614505" y="1548331"/>
                </a:cubicBezTo>
                <a:cubicBezTo>
                  <a:pt x="7614505" y="1551862"/>
                  <a:pt x="7618034" y="1555391"/>
                  <a:pt x="7625096" y="1558922"/>
                </a:cubicBezTo>
                <a:cubicBezTo>
                  <a:pt x="7632156" y="1562451"/>
                  <a:pt x="7639216" y="1564218"/>
                  <a:pt x="7646278" y="1564218"/>
                </a:cubicBezTo>
                <a:cubicBezTo>
                  <a:pt x="7639216" y="1571276"/>
                  <a:pt x="7642746" y="1574807"/>
                  <a:pt x="7656867" y="1574807"/>
                </a:cubicBezTo>
                <a:cubicBezTo>
                  <a:pt x="7678048" y="1574807"/>
                  <a:pt x="7688638" y="1578338"/>
                  <a:pt x="7688638" y="1585397"/>
                </a:cubicBezTo>
                <a:lnTo>
                  <a:pt x="7667457" y="1585397"/>
                </a:lnTo>
                <a:cubicBezTo>
                  <a:pt x="7667457" y="1592458"/>
                  <a:pt x="7667457" y="1595988"/>
                  <a:pt x="7667457" y="1595988"/>
                </a:cubicBezTo>
                <a:lnTo>
                  <a:pt x="7667457" y="1606578"/>
                </a:lnTo>
                <a:cubicBezTo>
                  <a:pt x="7667457" y="1606578"/>
                  <a:pt x="7665692" y="1604814"/>
                  <a:pt x="7662163" y="1601283"/>
                </a:cubicBezTo>
                <a:cubicBezTo>
                  <a:pt x="7658634" y="1597753"/>
                  <a:pt x="7649807" y="1592458"/>
                  <a:pt x="7635686" y="1585397"/>
                </a:cubicBezTo>
                <a:lnTo>
                  <a:pt x="7614505" y="1595988"/>
                </a:lnTo>
                <a:lnTo>
                  <a:pt x="7656867" y="1606578"/>
                </a:lnTo>
                <a:cubicBezTo>
                  <a:pt x="7663928" y="1613639"/>
                  <a:pt x="7670986" y="1620699"/>
                  <a:pt x="7678048" y="1627759"/>
                </a:cubicBezTo>
                <a:lnTo>
                  <a:pt x="7678048" y="1638349"/>
                </a:lnTo>
                <a:lnTo>
                  <a:pt x="7667457" y="1638349"/>
                </a:lnTo>
                <a:cubicBezTo>
                  <a:pt x="7667457" y="1645410"/>
                  <a:pt x="7663928" y="1648940"/>
                  <a:pt x="7656867" y="1648940"/>
                </a:cubicBezTo>
                <a:lnTo>
                  <a:pt x="7688638" y="1670122"/>
                </a:lnTo>
                <a:lnTo>
                  <a:pt x="7699230" y="1680711"/>
                </a:lnTo>
                <a:lnTo>
                  <a:pt x="7678048" y="1691301"/>
                </a:lnTo>
                <a:cubicBezTo>
                  <a:pt x="7670986" y="1691301"/>
                  <a:pt x="7665692" y="1691301"/>
                  <a:pt x="7662163" y="1691301"/>
                </a:cubicBezTo>
                <a:cubicBezTo>
                  <a:pt x="7658634" y="1691301"/>
                  <a:pt x="7656867" y="1694832"/>
                  <a:pt x="7656867" y="1701893"/>
                </a:cubicBezTo>
                <a:cubicBezTo>
                  <a:pt x="7656867" y="1701893"/>
                  <a:pt x="7660396" y="1701893"/>
                  <a:pt x="7667457" y="1701893"/>
                </a:cubicBezTo>
                <a:lnTo>
                  <a:pt x="7678048" y="1712482"/>
                </a:lnTo>
                <a:cubicBezTo>
                  <a:pt x="7678048" y="1712482"/>
                  <a:pt x="7678048" y="1716013"/>
                  <a:pt x="7678048" y="1723074"/>
                </a:cubicBezTo>
                <a:lnTo>
                  <a:pt x="7667457" y="1723074"/>
                </a:lnTo>
                <a:lnTo>
                  <a:pt x="7646278" y="1723074"/>
                </a:lnTo>
                <a:lnTo>
                  <a:pt x="7667457" y="1733663"/>
                </a:lnTo>
                <a:cubicBezTo>
                  <a:pt x="7674519" y="1733663"/>
                  <a:pt x="7679813" y="1733663"/>
                  <a:pt x="7683344" y="1733663"/>
                </a:cubicBezTo>
                <a:cubicBezTo>
                  <a:pt x="7686874" y="1733663"/>
                  <a:pt x="7692168" y="1733663"/>
                  <a:pt x="7699230" y="1733663"/>
                </a:cubicBezTo>
                <a:cubicBezTo>
                  <a:pt x="7706290" y="1733663"/>
                  <a:pt x="7709820" y="1733663"/>
                  <a:pt x="7709820" y="1733663"/>
                </a:cubicBezTo>
                <a:cubicBezTo>
                  <a:pt x="7716880" y="1733663"/>
                  <a:pt x="7720409" y="1735428"/>
                  <a:pt x="7720409" y="1738959"/>
                </a:cubicBezTo>
                <a:cubicBezTo>
                  <a:pt x="7720409" y="1742489"/>
                  <a:pt x="7720409" y="1744253"/>
                  <a:pt x="7720409" y="1744253"/>
                </a:cubicBezTo>
                <a:lnTo>
                  <a:pt x="7731000" y="1744253"/>
                </a:lnTo>
                <a:cubicBezTo>
                  <a:pt x="7731000" y="1737194"/>
                  <a:pt x="7727471" y="1733663"/>
                  <a:pt x="7720409" y="1733663"/>
                </a:cubicBezTo>
                <a:cubicBezTo>
                  <a:pt x="7720409" y="1726603"/>
                  <a:pt x="7720409" y="1723074"/>
                  <a:pt x="7720409" y="1723074"/>
                </a:cubicBezTo>
                <a:cubicBezTo>
                  <a:pt x="7720409" y="1723074"/>
                  <a:pt x="7725704" y="1724838"/>
                  <a:pt x="7736296" y="1728368"/>
                </a:cubicBezTo>
                <a:cubicBezTo>
                  <a:pt x="7746886" y="1731899"/>
                  <a:pt x="7759242" y="1737194"/>
                  <a:pt x="7773361" y="1744253"/>
                </a:cubicBezTo>
                <a:cubicBezTo>
                  <a:pt x="7787482" y="1751314"/>
                  <a:pt x="7798072" y="1754845"/>
                  <a:pt x="7805134" y="1754845"/>
                </a:cubicBezTo>
                <a:cubicBezTo>
                  <a:pt x="7812194" y="1761905"/>
                  <a:pt x="7819253" y="1765434"/>
                  <a:pt x="7826313" y="1765434"/>
                </a:cubicBezTo>
                <a:cubicBezTo>
                  <a:pt x="7833375" y="1765434"/>
                  <a:pt x="7838671" y="1767199"/>
                  <a:pt x="7842200" y="1770730"/>
                </a:cubicBezTo>
                <a:cubicBezTo>
                  <a:pt x="7845729" y="1774261"/>
                  <a:pt x="7854556" y="1777790"/>
                  <a:pt x="7868675" y="1781320"/>
                </a:cubicBezTo>
                <a:cubicBezTo>
                  <a:pt x="7882796" y="1784851"/>
                  <a:pt x="7893386" y="1786615"/>
                  <a:pt x="7900446" y="1786615"/>
                </a:cubicBezTo>
                <a:cubicBezTo>
                  <a:pt x="7907508" y="1786615"/>
                  <a:pt x="7909271" y="1790146"/>
                  <a:pt x="7905742" y="1797205"/>
                </a:cubicBezTo>
                <a:cubicBezTo>
                  <a:pt x="7902212" y="1804266"/>
                  <a:pt x="7896917" y="1807797"/>
                  <a:pt x="7889856" y="1807797"/>
                </a:cubicBezTo>
                <a:cubicBezTo>
                  <a:pt x="7889856" y="1814857"/>
                  <a:pt x="7886327" y="1818386"/>
                  <a:pt x="7879267" y="1818386"/>
                </a:cubicBezTo>
                <a:cubicBezTo>
                  <a:pt x="7872205" y="1818386"/>
                  <a:pt x="7868675" y="1818386"/>
                  <a:pt x="7868675" y="1818386"/>
                </a:cubicBezTo>
                <a:lnTo>
                  <a:pt x="7858085" y="1818386"/>
                </a:lnTo>
                <a:cubicBezTo>
                  <a:pt x="7858085" y="1811327"/>
                  <a:pt x="7854556" y="1807797"/>
                  <a:pt x="7847494" y="1807797"/>
                </a:cubicBezTo>
                <a:cubicBezTo>
                  <a:pt x="7840434" y="1807797"/>
                  <a:pt x="7838671" y="1806032"/>
                  <a:pt x="7842200" y="1802501"/>
                </a:cubicBezTo>
                <a:cubicBezTo>
                  <a:pt x="7845729" y="1798970"/>
                  <a:pt x="7843965" y="1795441"/>
                  <a:pt x="7836904" y="1791911"/>
                </a:cubicBezTo>
                <a:cubicBezTo>
                  <a:pt x="7829844" y="1788380"/>
                  <a:pt x="7822784" y="1784851"/>
                  <a:pt x="7815724" y="1781320"/>
                </a:cubicBezTo>
                <a:cubicBezTo>
                  <a:pt x="7808663" y="1777790"/>
                  <a:pt x="7801604" y="1779555"/>
                  <a:pt x="7794542" y="1786615"/>
                </a:cubicBezTo>
                <a:cubicBezTo>
                  <a:pt x="7794542" y="1793676"/>
                  <a:pt x="7792778" y="1797205"/>
                  <a:pt x="7789248" y="1797205"/>
                </a:cubicBezTo>
                <a:cubicBezTo>
                  <a:pt x="7785717" y="1797205"/>
                  <a:pt x="7780423" y="1795441"/>
                  <a:pt x="7773361" y="1791911"/>
                </a:cubicBezTo>
                <a:cubicBezTo>
                  <a:pt x="7766300" y="1788380"/>
                  <a:pt x="7761005" y="1786615"/>
                  <a:pt x="7757476" y="1786615"/>
                </a:cubicBezTo>
                <a:cubicBezTo>
                  <a:pt x="7753946" y="1786615"/>
                  <a:pt x="7752182" y="1790146"/>
                  <a:pt x="7752182" y="1797205"/>
                </a:cubicBezTo>
                <a:lnTo>
                  <a:pt x="7741590" y="1797205"/>
                </a:lnTo>
                <a:cubicBezTo>
                  <a:pt x="7734530" y="1790146"/>
                  <a:pt x="7731000" y="1786615"/>
                  <a:pt x="7731000" y="1786615"/>
                </a:cubicBezTo>
                <a:lnTo>
                  <a:pt x="7731000" y="1797205"/>
                </a:lnTo>
                <a:cubicBezTo>
                  <a:pt x="7731000" y="1804266"/>
                  <a:pt x="7731000" y="1811327"/>
                  <a:pt x="7731000" y="1818386"/>
                </a:cubicBezTo>
                <a:lnTo>
                  <a:pt x="7741590" y="1828978"/>
                </a:lnTo>
                <a:cubicBezTo>
                  <a:pt x="7741590" y="1828978"/>
                  <a:pt x="7738060" y="1828978"/>
                  <a:pt x="7731000" y="1828978"/>
                </a:cubicBezTo>
                <a:cubicBezTo>
                  <a:pt x="7731000" y="1836037"/>
                  <a:pt x="7731000" y="1839567"/>
                  <a:pt x="7731000" y="1839567"/>
                </a:cubicBezTo>
                <a:lnTo>
                  <a:pt x="7752182" y="1860749"/>
                </a:lnTo>
                <a:cubicBezTo>
                  <a:pt x="7759242" y="1867809"/>
                  <a:pt x="7761005" y="1873103"/>
                  <a:pt x="7757476" y="1876634"/>
                </a:cubicBezTo>
                <a:cubicBezTo>
                  <a:pt x="7753946" y="1880165"/>
                  <a:pt x="7755711" y="1885459"/>
                  <a:pt x="7762772" y="1892520"/>
                </a:cubicBezTo>
                <a:lnTo>
                  <a:pt x="7752182" y="1903111"/>
                </a:lnTo>
                <a:cubicBezTo>
                  <a:pt x="7745120" y="1896050"/>
                  <a:pt x="7739826" y="1894284"/>
                  <a:pt x="7736296" y="1897815"/>
                </a:cubicBezTo>
                <a:cubicBezTo>
                  <a:pt x="7732765" y="1901345"/>
                  <a:pt x="7732765" y="1906640"/>
                  <a:pt x="7736296" y="1913701"/>
                </a:cubicBezTo>
                <a:cubicBezTo>
                  <a:pt x="7739826" y="1920761"/>
                  <a:pt x="7741590" y="1924290"/>
                  <a:pt x="7741590" y="1924290"/>
                </a:cubicBezTo>
                <a:lnTo>
                  <a:pt x="7752182" y="1934882"/>
                </a:lnTo>
                <a:cubicBezTo>
                  <a:pt x="7759242" y="1934882"/>
                  <a:pt x="7764538" y="1931351"/>
                  <a:pt x="7768067" y="1924290"/>
                </a:cubicBezTo>
                <a:cubicBezTo>
                  <a:pt x="7771596" y="1917231"/>
                  <a:pt x="7773361" y="1910170"/>
                  <a:pt x="7773361" y="1903111"/>
                </a:cubicBezTo>
                <a:lnTo>
                  <a:pt x="7783952" y="1903111"/>
                </a:lnTo>
                <a:cubicBezTo>
                  <a:pt x="7783952" y="1910170"/>
                  <a:pt x="7787482" y="1913701"/>
                  <a:pt x="7794542" y="1913701"/>
                </a:cubicBezTo>
                <a:cubicBezTo>
                  <a:pt x="7794542" y="1913701"/>
                  <a:pt x="7798072" y="1913701"/>
                  <a:pt x="7805134" y="1913701"/>
                </a:cubicBezTo>
                <a:cubicBezTo>
                  <a:pt x="7805134" y="1920761"/>
                  <a:pt x="7808663" y="1924290"/>
                  <a:pt x="7815724" y="1924290"/>
                </a:cubicBezTo>
                <a:lnTo>
                  <a:pt x="7805134" y="1924290"/>
                </a:lnTo>
                <a:cubicBezTo>
                  <a:pt x="7791012" y="1917231"/>
                  <a:pt x="7782186" y="1917231"/>
                  <a:pt x="7778656" y="1924290"/>
                </a:cubicBezTo>
                <a:cubicBezTo>
                  <a:pt x="7775128" y="1931351"/>
                  <a:pt x="7775128" y="1936646"/>
                  <a:pt x="7778656" y="1940176"/>
                </a:cubicBezTo>
                <a:cubicBezTo>
                  <a:pt x="7782186" y="1943707"/>
                  <a:pt x="7780423" y="1945472"/>
                  <a:pt x="7773361" y="1945472"/>
                </a:cubicBezTo>
                <a:lnTo>
                  <a:pt x="7773361" y="1956063"/>
                </a:lnTo>
                <a:lnTo>
                  <a:pt x="7762772" y="1956063"/>
                </a:lnTo>
                <a:lnTo>
                  <a:pt x="7783952" y="1966653"/>
                </a:lnTo>
                <a:lnTo>
                  <a:pt x="7783952" y="1956063"/>
                </a:lnTo>
                <a:lnTo>
                  <a:pt x="7783952" y="1945472"/>
                </a:lnTo>
                <a:cubicBezTo>
                  <a:pt x="7791012" y="1945472"/>
                  <a:pt x="7796308" y="1947236"/>
                  <a:pt x="7799838" y="1950767"/>
                </a:cubicBezTo>
                <a:cubicBezTo>
                  <a:pt x="7803368" y="1954297"/>
                  <a:pt x="7801604" y="1956063"/>
                  <a:pt x="7794542" y="1956063"/>
                </a:cubicBezTo>
                <a:lnTo>
                  <a:pt x="7794542" y="1977242"/>
                </a:lnTo>
                <a:cubicBezTo>
                  <a:pt x="7780423" y="1977242"/>
                  <a:pt x="7775128" y="1980773"/>
                  <a:pt x="7778656" y="1987834"/>
                </a:cubicBezTo>
                <a:cubicBezTo>
                  <a:pt x="7782186" y="1994894"/>
                  <a:pt x="7776892" y="1998424"/>
                  <a:pt x="7762772" y="1998424"/>
                </a:cubicBezTo>
                <a:cubicBezTo>
                  <a:pt x="7748652" y="1998424"/>
                  <a:pt x="7741590" y="1994894"/>
                  <a:pt x="7741590" y="1987834"/>
                </a:cubicBezTo>
                <a:cubicBezTo>
                  <a:pt x="7734530" y="1987834"/>
                  <a:pt x="7729234" y="1987834"/>
                  <a:pt x="7725704" y="1987834"/>
                </a:cubicBezTo>
                <a:cubicBezTo>
                  <a:pt x="7722175" y="1987834"/>
                  <a:pt x="7716880" y="1987834"/>
                  <a:pt x="7709820" y="1987834"/>
                </a:cubicBezTo>
                <a:cubicBezTo>
                  <a:pt x="7716880" y="1994894"/>
                  <a:pt x="7713348" y="1998424"/>
                  <a:pt x="7699230" y="1998424"/>
                </a:cubicBezTo>
                <a:cubicBezTo>
                  <a:pt x="7692168" y="1991363"/>
                  <a:pt x="7681578" y="1987834"/>
                  <a:pt x="7667457" y="1987834"/>
                </a:cubicBezTo>
                <a:cubicBezTo>
                  <a:pt x="7653338" y="1980773"/>
                  <a:pt x="7642746" y="1977242"/>
                  <a:pt x="7635686" y="1977242"/>
                </a:cubicBezTo>
                <a:lnTo>
                  <a:pt x="7646278" y="1987834"/>
                </a:lnTo>
                <a:lnTo>
                  <a:pt x="7656867" y="1998424"/>
                </a:lnTo>
                <a:cubicBezTo>
                  <a:pt x="7663928" y="1998424"/>
                  <a:pt x="7670986" y="2001954"/>
                  <a:pt x="7678048" y="2009015"/>
                </a:cubicBezTo>
                <a:cubicBezTo>
                  <a:pt x="7685108" y="2016074"/>
                  <a:pt x="7692168" y="2019605"/>
                  <a:pt x="7699230" y="2019605"/>
                </a:cubicBezTo>
                <a:lnTo>
                  <a:pt x="7709820" y="2030194"/>
                </a:lnTo>
                <a:lnTo>
                  <a:pt x="7709820" y="2040786"/>
                </a:lnTo>
                <a:lnTo>
                  <a:pt x="7731000" y="2051376"/>
                </a:lnTo>
                <a:lnTo>
                  <a:pt x="7783952" y="2061967"/>
                </a:lnTo>
                <a:cubicBezTo>
                  <a:pt x="7783952" y="2061967"/>
                  <a:pt x="7785717" y="2063732"/>
                  <a:pt x="7789248" y="2067261"/>
                </a:cubicBezTo>
                <a:cubicBezTo>
                  <a:pt x="7792778" y="2070792"/>
                  <a:pt x="7798072" y="2076088"/>
                  <a:pt x="7805134" y="2083146"/>
                </a:cubicBezTo>
                <a:lnTo>
                  <a:pt x="7815724" y="2093738"/>
                </a:lnTo>
                <a:cubicBezTo>
                  <a:pt x="7822784" y="2093738"/>
                  <a:pt x="7828079" y="2095502"/>
                  <a:pt x="7831609" y="2099033"/>
                </a:cubicBezTo>
                <a:cubicBezTo>
                  <a:pt x="7835138" y="2102563"/>
                  <a:pt x="7838671" y="2102563"/>
                  <a:pt x="7842200" y="2099033"/>
                </a:cubicBezTo>
                <a:cubicBezTo>
                  <a:pt x="7845729" y="2095502"/>
                  <a:pt x="7849260" y="2097267"/>
                  <a:pt x="7852790" y="2104328"/>
                </a:cubicBezTo>
                <a:cubicBezTo>
                  <a:pt x="7856319" y="2111388"/>
                  <a:pt x="7859850" y="2113154"/>
                  <a:pt x="7863380" y="2109623"/>
                </a:cubicBezTo>
                <a:cubicBezTo>
                  <a:pt x="7866909" y="2106092"/>
                  <a:pt x="7872205" y="2107858"/>
                  <a:pt x="7879267" y="2114919"/>
                </a:cubicBezTo>
                <a:cubicBezTo>
                  <a:pt x="7893386" y="2129040"/>
                  <a:pt x="7905742" y="2137863"/>
                  <a:pt x="7916332" y="2141394"/>
                </a:cubicBezTo>
                <a:cubicBezTo>
                  <a:pt x="7926923" y="2144925"/>
                  <a:pt x="7949869" y="2157280"/>
                  <a:pt x="7985171" y="2178461"/>
                </a:cubicBezTo>
                <a:cubicBezTo>
                  <a:pt x="8013412" y="2185521"/>
                  <a:pt x="8039887" y="2197877"/>
                  <a:pt x="8064598" y="2215527"/>
                </a:cubicBezTo>
                <a:cubicBezTo>
                  <a:pt x="8089309" y="2233177"/>
                  <a:pt x="8101664" y="2249063"/>
                  <a:pt x="8101664" y="2263184"/>
                </a:cubicBezTo>
                <a:cubicBezTo>
                  <a:pt x="8101664" y="2270244"/>
                  <a:pt x="8103431" y="2275540"/>
                  <a:pt x="8106960" y="2279069"/>
                </a:cubicBezTo>
                <a:cubicBezTo>
                  <a:pt x="8110490" y="2282600"/>
                  <a:pt x="8110490" y="2284365"/>
                  <a:pt x="8106960" y="2284365"/>
                </a:cubicBezTo>
                <a:cubicBezTo>
                  <a:pt x="8103431" y="2284365"/>
                  <a:pt x="8101664" y="2280834"/>
                  <a:pt x="8101664" y="2273775"/>
                </a:cubicBezTo>
                <a:cubicBezTo>
                  <a:pt x="8101664" y="2266715"/>
                  <a:pt x="8091075" y="2263184"/>
                  <a:pt x="8069894" y="2263184"/>
                </a:cubicBezTo>
                <a:cubicBezTo>
                  <a:pt x="8062833" y="2263184"/>
                  <a:pt x="8059302" y="2263184"/>
                  <a:pt x="8059302" y="2263184"/>
                </a:cubicBezTo>
                <a:cubicBezTo>
                  <a:pt x="8052242" y="2263184"/>
                  <a:pt x="8045183" y="2259654"/>
                  <a:pt x="8038123" y="2252594"/>
                </a:cubicBezTo>
                <a:lnTo>
                  <a:pt x="8006350" y="2242004"/>
                </a:lnTo>
                <a:cubicBezTo>
                  <a:pt x="8006350" y="2242004"/>
                  <a:pt x="8002821" y="2242004"/>
                  <a:pt x="7995760" y="2242004"/>
                </a:cubicBezTo>
                <a:lnTo>
                  <a:pt x="7953398" y="2220823"/>
                </a:lnTo>
                <a:cubicBezTo>
                  <a:pt x="7946338" y="2227882"/>
                  <a:pt x="7941042" y="2231413"/>
                  <a:pt x="7937513" y="2231413"/>
                </a:cubicBezTo>
                <a:cubicBezTo>
                  <a:pt x="7933983" y="2231413"/>
                  <a:pt x="7928688" y="2227882"/>
                  <a:pt x="7921627" y="2220823"/>
                </a:cubicBezTo>
                <a:lnTo>
                  <a:pt x="7911038" y="2220823"/>
                </a:lnTo>
                <a:cubicBezTo>
                  <a:pt x="7918098" y="2227882"/>
                  <a:pt x="7960460" y="2249063"/>
                  <a:pt x="8038123" y="2284365"/>
                </a:cubicBezTo>
                <a:lnTo>
                  <a:pt x="8080483" y="2316136"/>
                </a:lnTo>
                <a:lnTo>
                  <a:pt x="8101664" y="2337317"/>
                </a:lnTo>
                <a:lnTo>
                  <a:pt x="8112254" y="2358498"/>
                </a:lnTo>
                <a:cubicBezTo>
                  <a:pt x="8105194" y="2358498"/>
                  <a:pt x="8098135" y="2354967"/>
                  <a:pt x="8091075" y="2347908"/>
                </a:cubicBezTo>
                <a:lnTo>
                  <a:pt x="8080483" y="2347908"/>
                </a:lnTo>
                <a:cubicBezTo>
                  <a:pt x="8080483" y="2347908"/>
                  <a:pt x="8076954" y="2347908"/>
                  <a:pt x="8069894" y="2347908"/>
                </a:cubicBezTo>
                <a:cubicBezTo>
                  <a:pt x="8062833" y="2340848"/>
                  <a:pt x="8059302" y="2337317"/>
                  <a:pt x="8059302" y="2337317"/>
                </a:cubicBezTo>
                <a:lnTo>
                  <a:pt x="8006350" y="2305546"/>
                </a:lnTo>
                <a:cubicBezTo>
                  <a:pt x="8006350" y="2305546"/>
                  <a:pt x="8008116" y="2307311"/>
                  <a:pt x="8011646" y="2310841"/>
                </a:cubicBezTo>
                <a:cubicBezTo>
                  <a:pt x="8015175" y="2314371"/>
                  <a:pt x="8016942" y="2316136"/>
                  <a:pt x="8016942" y="2316136"/>
                </a:cubicBezTo>
                <a:lnTo>
                  <a:pt x="7995760" y="2316136"/>
                </a:lnTo>
                <a:cubicBezTo>
                  <a:pt x="7995760" y="2316136"/>
                  <a:pt x="7995760" y="2314371"/>
                  <a:pt x="7995760" y="2310841"/>
                </a:cubicBezTo>
                <a:cubicBezTo>
                  <a:pt x="7995760" y="2307311"/>
                  <a:pt x="7992231" y="2303781"/>
                  <a:pt x="7985171" y="2300250"/>
                </a:cubicBezTo>
                <a:cubicBezTo>
                  <a:pt x="7978109" y="2296721"/>
                  <a:pt x="7972815" y="2293190"/>
                  <a:pt x="7969284" y="2289660"/>
                </a:cubicBezTo>
                <a:cubicBezTo>
                  <a:pt x="7965754" y="2286129"/>
                  <a:pt x="7963990" y="2280834"/>
                  <a:pt x="7963990" y="2273775"/>
                </a:cubicBezTo>
                <a:cubicBezTo>
                  <a:pt x="7963990" y="2266715"/>
                  <a:pt x="7946338" y="2259654"/>
                  <a:pt x="7911038" y="2252594"/>
                </a:cubicBezTo>
                <a:cubicBezTo>
                  <a:pt x="7889856" y="2245533"/>
                  <a:pt x="7875736" y="2238473"/>
                  <a:pt x="7868675" y="2231413"/>
                </a:cubicBezTo>
                <a:cubicBezTo>
                  <a:pt x="7868675" y="2231413"/>
                  <a:pt x="7866909" y="2229648"/>
                  <a:pt x="7863380" y="2226117"/>
                </a:cubicBezTo>
                <a:cubicBezTo>
                  <a:pt x="7859850" y="2222588"/>
                  <a:pt x="7854556" y="2220823"/>
                  <a:pt x="7847494" y="2220823"/>
                </a:cubicBezTo>
                <a:cubicBezTo>
                  <a:pt x="7833375" y="2220823"/>
                  <a:pt x="7826313" y="2219058"/>
                  <a:pt x="7826313" y="2215527"/>
                </a:cubicBezTo>
                <a:cubicBezTo>
                  <a:pt x="7826313" y="2211996"/>
                  <a:pt x="7824548" y="2210232"/>
                  <a:pt x="7821019" y="2210232"/>
                </a:cubicBezTo>
                <a:cubicBezTo>
                  <a:pt x="7817490" y="2210232"/>
                  <a:pt x="7815724" y="2213763"/>
                  <a:pt x="7815724" y="2220823"/>
                </a:cubicBezTo>
                <a:lnTo>
                  <a:pt x="7783952" y="2199642"/>
                </a:lnTo>
                <a:lnTo>
                  <a:pt x="7762772" y="2189051"/>
                </a:lnTo>
                <a:cubicBezTo>
                  <a:pt x="7748652" y="2181992"/>
                  <a:pt x="7739826" y="2176696"/>
                  <a:pt x="7736296" y="2173165"/>
                </a:cubicBezTo>
                <a:cubicBezTo>
                  <a:pt x="7732765" y="2169636"/>
                  <a:pt x="7734530" y="2167871"/>
                  <a:pt x="7741590" y="2167871"/>
                </a:cubicBezTo>
                <a:cubicBezTo>
                  <a:pt x="7741590" y="2160811"/>
                  <a:pt x="7741590" y="2157280"/>
                  <a:pt x="7741590" y="2157280"/>
                </a:cubicBezTo>
                <a:cubicBezTo>
                  <a:pt x="7741590" y="2157280"/>
                  <a:pt x="7738060" y="2157280"/>
                  <a:pt x="7731000" y="2157280"/>
                </a:cubicBezTo>
                <a:lnTo>
                  <a:pt x="7752182" y="2146690"/>
                </a:lnTo>
                <a:cubicBezTo>
                  <a:pt x="7766300" y="2146690"/>
                  <a:pt x="7769832" y="2143159"/>
                  <a:pt x="7762772" y="2136099"/>
                </a:cubicBezTo>
                <a:lnTo>
                  <a:pt x="7773361" y="2125509"/>
                </a:lnTo>
                <a:lnTo>
                  <a:pt x="7773361" y="2114919"/>
                </a:lnTo>
                <a:lnTo>
                  <a:pt x="7752182" y="2114919"/>
                </a:lnTo>
                <a:cubicBezTo>
                  <a:pt x="7752182" y="2114919"/>
                  <a:pt x="7748652" y="2118448"/>
                  <a:pt x="7741590" y="2125509"/>
                </a:cubicBezTo>
                <a:lnTo>
                  <a:pt x="7731000" y="2125509"/>
                </a:lnTo>
                <a:cubicBezTo>
                  <a:pt x="7731000" y="2118448"/>
                  <a:pt x="7734530" y="2114919"/>
                  <a:pt x="7741590" y="2114919"/>
                </a:cubicBezTo>
                <a:lnTo>
                  <a:pt x="7741590" y="2104328"/>
                </a:lnTo>
                <a:lnTo>
                  <a:pt x="7752182" y="2093738"/>
                </a:lnTo>
                <a:cubicBezTo>
                  <a:pt x="7731000" y="2079617"/>
                  <a:pt x="7713348" y="2072557"/>
                  <a:pt x="7699230" y="2072557"/>
                </a:cubicBezTo>
                <a:lnTo>
                  <a:pt x="7678048" y="2061967"/>
                </a:lnTo>
                <a:cubicBezTo>
                  <a:pt x="7670986" y="2054906"/>
                  <a:pt x="7663928" y="2049611"/>
                  <a:pt x="7656867" y="2046080"/>
                </a:cubicBezTo>
                <a:cubicBezTo>
                  <a:pt x="7649807" y="2042550"/>
                  <a:pt x="7640982" y="2037255"/>
                  <a:pt x="7630390" y="2030194"/>
                </a:cubicBezTo>
                <a:cubicBezTo>
                  <a:pt x="7619800" y="2023136"/>
                  <a:pt x="7605682" y="2016074"/>
                  <a:pt x="7588030" y="2009015"/>
                </a:cubicBezTo>
                <a:cubicBezTo>
                  <a:pt x="7570378" y="2001954"/>
                  <a:pt x="7561553" y="1994894"/>
                  <a:pt x="7561553" y="1987834"/>
                </a:cubicBezTo>
                <a:lnTo>
                  <a:pt x="7550963" y="1977242"/>
                </a:lnTo>
                <a:cubicBezTo>
                  <a:pt x="7550963" y="1984303"/>
                  <a:pt x="7547434" y="1987834"/>
                  <a:pt x="7540374" y="1987834"/>
                </a:cubicBezTo>
                <a:lnTo>
                  <a:pt x="7529782" y="1987834"/>
                </a:lnTo>
                <a:cubicBezTo>
                  <a:pt x="7536842" y="1987834"/>
                  <a:pt x="7538607" y="1989598"/>
                  <a:pt x="7535078" y="1993128"/>
                </a:cubicBezTo>
                <a:cubicBezTo>
                  <a:pt x="7531548" y="1996659"/>
                  <a:pt x="7529782" y="1998424"/>
                  <a:pt x="7529782" y="1998424"/>
                </a:cubicBezTo>
                <a:cubicBezTo>
                  <a:pt x="7529782" y="2005484"/>
                  <a:pt x="7526252" y="2005484"/>
                  <a:pt x="7519192" y="1998424"/>
                </a:cubicBezTo>
                <a:cubicBezTo>
                  <a:pt x="7512130" y="1991363"/>
                  <a:pt x="7508601" y="1987834"/>
                  <a:pt x="7508601" y="1987834"/>
                </a:cubicBezTo>
                <a:lnTo>
                  <a:pt x="7508601" y="1998424"/>
                </a:lnTo>
                <a:cubicBezTo>
                  <a:pt x="7508601" y="1998424"/>
                  <a:pt x="7508601" y="2001954"/>
                  <a:pt x="7508601" y="2009015"/>
                </a:cubicBezTo>
                <a:lnTo>
                  <a:pt x="7498011" y="1998424"/>
                </a:lnTo>
                <a:cubicBezTo>
                  <a:pt x="7490951" y="1991363"/>
                  <a:pt x="7487420" y="1987834"/>
                  <a:pt x="7487420" y="1987834"/>
                </a:cubicBezTo>
                <a:cubicBezTo>
                  <a:pt x="7487420" y="1987834"/>
                  <a:pt x="7489186" y="1986069"/>
                  <a:pt x="7492716" y="1982538"/>
                </a:cubicBezTo>
                <a:cubicBezTo>
                  <a:pt x="7496245" y="1979007"/>
                  <a:pt x="7496245" y="1977242"/>
                  <a:pt x="7492716" y="1977242"/>
                </a:cubicBezTo>
                <a:cubicBezTo>
                  <a:pt x="7489186" y="1977242"/>
                  <a:pt x="7487420" y="1977242"/>
                  <a:pt x="7487420" y="1977242"/>
                </a:cubicBezTo>
                <a:cubicBezTo>
                  <a:pt x="7480360" y="1970184"/>
                  <a:pt x="7480360" y="1966653"/>
                  <a:pt x="7487420" y="1966653"/>
                </a:cubicBezTo>
                <a:lnTo>
                  <a:pt x="7476830" y="1966653"/>
                </a:lnTo>
                <a:lnTo>
                  <a:pt x="7466240" y="1945472"/>
                </a:lnTo>
                <a:cubicBezTo>
                  <a:pt x="7473300" y="1945472"/>
                  <a:pt x="7480360" y="1949002"/>
                  <a:pt x="7487420" y="1956063"/>
                </a:cubicBezTo>
                <a:cubicBezTo>
                  <a:pt x="7494482" y="1963122"/>
                  <a:pt x="7501540" y="1964888"/>
                  <a:pt x="7508601" y="1961357"/>
                </a:cubicBezTo>
                <a:cubicBezTo>
                  <a:pt x="7515663" y="1957828"/>
                  <a:pt x="7515663" y="1952532"/>
                  <a:pt x="7508601" y="1945472"/>
                </a:cubicBezTo>
                <a:lnTo>
                  <a:pt x="7487420" y="1924290"/>
                </a:lnTo>
                <a:cubicBezTo>
                  <a:pt x="7487420" y="1924290"/>
                  <a:pt x="7483890" y="1924290"/>
                  <a:pt x="7476830" y="1924290"/>
                </a:cubicBezTo>
                <a:lnTo>
                  <a:pt x="7466240" y="1924290"/>
                </a:lnTo>
                <a:cubicBezTo>
                  <a:pt x="7459178" y="1924290"/>
                  <a:pt x="7452120" y="1924290"/>
                  <a:pt x="7445059" y="1924290"/>
                </a:cubicBezTo>
                <a:cubicBezTo>
                  <a:pt x="7445059" y="1924290"/>
                  <a:pt x="7441530" y="1926055"/>
                  <a:pt x="7434468" y="1929586"/>
                </a:cubicBezTo>
                <a:cubicBezTo>
                  <a:pt x="7427408" y="1933117"/>
                  <a:pt x="7423878" y="1938411"/>
                  <a:pt x="7423878" y="1945472"/>
                </a:cubicBezTo>
                <a:lnTo>
                  <a:pt x="7413288" y="1956063"/>
                </a:lnTo>
                <a:cubicBezTo>
                  <a:pt x="7420348" y="1956063"/>
                  <a:pt x="7423878" y="1959592"/>
                  <a:pt x="7423878" y="1966653"/>
                </a:cubicBezTo>
                <a:cubicBezTo>
                  <a:pt x="7423878" y="1973713"/>
                  <a:pt x="7415053" y="1977242"/>
                  <a:pt x="7397403" y="1977242"/>
                </a:cubicBezTo>
                <a:cubicBezTo>
                  <a:pt x="7379751" y="1977242"/>
                  <a:pt x="7360336" y="1975478"/>
                  <a:pt x="7339155" y="1971948"/>
                </a:cubicBezTo>
                <a:cubicBezTo>
                  <a:pt x="7317974" y="1968417"/>
                  <a:pt x="7303854" y="1964888"/>
                  <a:pt x="7296793" y="1961357"/>
                </a:cubicBezTo>
                <a:cubicBezTo>
                  <a:pt x="7289732" y="1957828"/>
                  <a:pt x="7284437" y="1956063"/>
                  <a:pt x="7280908" y="1956063"/>
                </a:cubicBezTo>
                <a:cubicBezTo>
                  <a:pt x="7277378" y="1956063"/>
                  <a:pt x="7272082" y="1956063"/>
                  <a:pt x="7265022" y="1956063"/>
                </a:cubicBezTo>
                <a:lnTo>
                  <a:pt x="7265022" y="1966653"/>
                </a:lnTo>
                <a:cubicBezTo>
                  <a:pt x="7279142" y="1966653"/>
                  <a:pt x="7289732" y="1973713"/>
                  <a:pt x="7296793" y="1987834"/>
                </a:cubicBezTo>
                <a:lnTo>
                  <a:pt x="7317974" y="1998424"/>
                </a:lnTo>
                <a:lnTo>
                  <a:pt x="7286203" y="1998424"/>
                </a:lnTo>
                <a:cubicBezTo>
                  <a:pt x="7265022" y="1998424"/>
                  <a:pt x="7254432" y="1994894"/>
                  <a:pt x="7254432" y="1987834"/>
                </a:cubicBezTo>
                <a:cubicBezTo>
                  <a:pt x="7247370" y="1987834"/>
                  <a:pt x="7243841" y="1987834"/>
                  <a:pt x="7243841" y="1987834"/>
                </a:cubicBezTo>
                <a:cubicBezTo>
                  <a:pt x="7243841" y="1987834"/>
                  <a:pt x="7243841" y="1991363"/>
                  <a:pt x="7243841" y="1998424"/>
                </a:cubicBezTo>
                <a:lnTo>
                  <a:pt x="7201480" y="2009015"/>
                </a:lnTo>
                <a:lnTo>
                  <a:pt x="7201480" y="1987834"/>
                </a:lnTo>
                <a:cubicBezTo>
                  <a:pt x="7194418" y="1987834"/>
                  <a:pt x="7187360" y="1986069"/>
                  <a:pt x="7180299" y="1982538"/>
                </a:cubicBezTo>
                <a:cubicBezTo>
                  <a:pt x="7173238" y="1979007"/>
                  <a:pt x="7169708" y="1977242"/>
                  <a:pt x="7169708" y="1977242"/>
                </a:cubicBezTo>
                <a:cubicBezTo>
                  <a:pt x="7169708" y="1977242"/>
                  <a:pt x="7169708" y="1980773"/>
                  <a:pt x="7169708" y="1987834"/>
                </a:cubicBezTo>
                <a:lnTo>
                  <a:pt x="7159118" y="1998424"/>
                </a:lnTo>
                <a:cubicBezTo>
                  <a:pt x="7159118" y="1998424"/>
                  <a:pt x="7157352" y="2000188"/>
                  <a:pt x="7153822" y="2003719"/>
                </a:cubicBezTo>
                <a:cubicBezTo>
                  <a:pt x="7150293" y="2007250"/>
                  <a:pt x="7148526" y="2012544"/>
                  <a:pt x="7148526" y="2019605"/>
                </a:cubicBezTo>
                <a:cubicBezTo>
                  <a:pt x="7148526" y="2033725"/>
                  <a:pt x="7155588" y="2033725"/>
                  <a:pt x="7169708" y="2019605"/>
                </a:cubicBezTo>
                <a:cubicBezTo>
                  <a:pt x="7169708" y="2012544"/>
                  <a:pt x="7173238" y="2012544"/>
                  <a:pt x="7180299" y="2019605"/>
                </a:cubicBezTo>
                <a:cubicBezTo>
                  <a:pt x="7187360" y="2026665"/>
                  <a:pt x="7190889" y="2026665"/>
                  <a:pt x="7190889" y="2019605"/>
                </a:cubicBezTo>
                <a:cubicBezTo>
                  <a:pt x="7197949" y="2019605"/>
                  <a:pt x="7201480" y="2021369"/>
                  <a:pt x="7201480" y="2024900"/>
                </a:cubicBezTo>
                <a:cubicBezTo>
                  <a:pt x="7201480" y="2028430"/>
                  <a:pt x="7205010" y="2030194"/>
                  <a:pt x="7212070" y="2030194"/>
                </a:cubicBezTo>
                <a:cubicBezTo>
                  <a:pt x="7212070" y="2044315"/>
                  <a:pt x="7226190" y="2044315"/>
                  <a:pt x="7254432" y="2030194"/>
                </a:cubicBezTo>
                <a:lnTo>
                  <a:pt x="7265022" y="2030194"/>
                </a:lnTo>
                <a:lnTo>
                  <a:pt x="7265022" y="2040786"/>
                </a:lnTo>
                <a:lnTo>
                  <a:pt x="7286203" y="2030194"/>
                </a:lnTo>
                <a:lnTo>
                  <a:pt x="7292822" y="2030194"/>
                </a:lnTo>
                <a:cubicBezTo>
                  <a:pt x="7295470" y="2030194"/>
                  <a:pt x="7296793" y="2030194"/>
                  <a:pt x="7296793" y="2030194"/>
                </a:cubicBezTo>
                <a:lnTo>
                  <a:pt x="7265022" y="2051376"/>
                </a:lnTo>
                <a:cubicBezTo>
                  <a:pt x="7250902" y="2051376"/>
                  <a:pt x="7243841" y="2054906"/>
                  <a:pt x="7243841" y="2061967"/>
                </a:cubicBezTo>
                <a:lnTo>
                  <a:pt x="7243841" y="2072557"/>
                </a:lnTo>
                <a:lnTo>
                  <a:pt x="7275612" y="2093738"/>
                </a:lnTo>
                <a:cubicBezTo>
                  <a:pt x="7289732" y="2093738"/>
                  <a:pt x="7300322" y="2097267"/>
                  <a:pt x="7307384" y="2104328"/>
                </a:cubicBezTo>
                <a:cubicBezTo>
                  <a:pt x="7314444" y="2104328"/>
                  <a:pt x="7317974" y="2104328"/>
                  <a:pt x="7317974" y="2104328"/>
                </a:cubicBezTo>
                <a:cubicBezTo>
                  <a:pt x="7317974" y="2104328"/>
                  <a:pt x="7321504" y="2104328"/>
                  <a:pt x="7328564" y="2104328"/>
                </a:cubicBezTo>
                <a:cubicBezTo>
                  <a:pt x="7328564" y="2104328"/>
                  <a:pt x="7330330" y="2107858"/>
                  <a:pt x="7333860" y="2114919"/>
                </a:cubicBezTo>
                <a:cubicBezTo>
                  <a:pt x="7337389" y="2121978"/>
                  <a:pt x="7335626" y="2125509"/>
                  <a:pt x="7328564" y="2125509"/>
                </a:cubicBezTo>
                <a:lnTo>
                  <a:pt x="7307384" y="2125509"/>
                </a:lnTo>
                <a:cubicBezTo>
                  <a:pt x="7300322" y="2132569"/>
                  <a:pt x="7293264" y="2136099"/>
                  <a:pt x="7286203" y="2136099"/>
                </a:cubicBezTo>
                <a:lnTo>
                  <a:pt x="7286203" y="2125509"/>
                </a:lnTo>
                <a:lnTo>
                  <a:pt x="7275612" y="2114919"/>
                </a:lnTo>
                <a:cubicBezTo>
                  <a:pt x="7268552" y="2114919"/>
                  <a:pt x="7266788" y="2118448"/>
                  <a:pt x="7270318" y="2125509"/>
                </a:cubicBezTo>
                <a:cubicBezTo>
                  <a:pt x="7273847" y="2132569"/>
                  <a:pt x="7272082" y="2136099"/>
                  <a:pt x="7265022" y="2136099"/>
                </a:cubicBezTo>
                <a:cubicBezTo>
                  <a:pt x="7265022" y="2129040"/>
                  <a:pt x="7259726" y="2123744"/>
                  <a:pt x="7249136" y="2120213"/>
                </a:cubicBezTo>
                <a:cubicBezTo>
                  <a:pt x="7238546" y="2116684"/>
                  <a:pt x="7231485" y="2113154"/>
                  <a:pt x="7227956" y="2109623"/>
                </a:cubicBezTo>
                <a:cubicBezTo>
                  <a:pt x="7224426" y="2106092"/>
                  <a:pt x="7222660" y="2104328"/>
                  <a:pt x="7222660" y="2104328"/>
                </a:cubicBezTo>
                <a:lnTo>
                  <a:pt x="7201480" y="2104328"/>
                </a:lnTo>
                <a:lnTo>
                  <a:pt x="7148526" y="2093738"/>
                </a:lnTo>
                <a:lnTo>
                  <a:pt x="7132641" y="2093738"/>
                </a:lnTo>
                <a:cubicBezTo>
                  <a:pt x="7136170" y="2093738"/>
                  <a:pt x="7137937" y="2091973"/>
                  <a:pt x="7137937" y="2088442"/>
                </a:cubicBezTo>
                <a:cubicBezTo>
                  <a:pt x="7137937" y="2084911"/>
                  <a:pt x="7136170" y="2081382"/>
                  <a:pt x="7132641" y="2077852"/>
                </a:cubicBezTo>
                <a:cubicBezTo>
                  <a:pt x="7129112" y="2074321"/>
                  <a:pt x="7125581" y="2074321"/>
                  <a:pt x="7122052" y="2077852"/>
                </a:cubicBezTo>
                <a:cubicBezTo>
                  <a:pt x="7118522" y="2081382"/>
                  <a:pt x="7118522" y="2084911"/>
                  <a:pt x="7122052" y="2088442"/>
                </a:cubicBezTo>
                <a:cubicBezTo>
                  <a:pt x="7125581" y="2091973"/>
                  <a:pt x="7129112" y="2093738"/>
                  <a:pt x="7132641" y="2093738"/>
                </a:cubicBezTo>
                <a:lnTo>
                  <a:pt x="7111462" y="2093738"/>
                </a:lnTo>
                <a:cubicBezTo>
                  <a:pt x="7100870" y="2093738"/>
                  <a:pt x="7095574" y="2095502"/>
                  <a:pt x="7095574" y="2099033"/>
                </a:cubicBezTo>
                <a:cubicBezTo>
                  <a:pt x="7095574" y="2102563"/>
                  <a:pt x="7093810" y="2104328"/>
                  <a:pt x="7090280" y="2104328"/>
                </a:cubicBezTo>
                <a:cubicBezTo>
                  <a:pt x="7086751" y="2104328"/>
                  <a:pt x="7081456" y="2104328"/>
                  <a:pt x="7074395" y="2104328"/>
                </a:cubicBezTo>
                <a:lnTo>
                  <a:pt x="7063804" y="2104328"/>
                </a:lnTo>
                <a:lnTo>
                  <a:pt x="7063804" y="2114919"/>
                </a:lnTo>
                <a:cubicBezTo>
                  <a:pt x="7056744" y="2114919"/>
                  <a:pt x="7053214" y="2111388"/>
                  <a:pt x="7053214" y="2104328"/>
                </a:cubicBezTo>
                <a:cubicBezTo>
                  <a:pt x="7053214" y="2090207"/>
                  <a:pt x="7056744" y="2086677"/>
                  <a:pt x="7063804" y="2093738"/>
                </a:cubicBezTo>
                <a:cubicBezTo>
                  <a:pt x="7070866" y="2093738"/>
                  <a:pt x="7076160" y="2091973"/>
                  <a:pt x="7079689" y="2088442"/>
                </a:cubicBezTo>
                <a:cubicBezTo>
                  <a:pt x="7083218" y="2084911"/>
                  <a:pt x="7081456" y="2083146"/>
                  <a:pt x="7074395" y="2083146"/>
                </a:cubicBezTo>
                <a:cubicBezTo>
                  <a:pt x="7067333" y="2083146"/>
                  <a:pt x="7063804" y="2083146"/>
                  <a:pt x="7063804" y="2083146"/>
                </a:cubicBezTo>
                <a:cubicBezTo>
                  <a:pt x="7063804" y="2076088"/>
                  <a:pt x="7062039" y="2072557"/>
                  <a:pt x="7058510" y="2072557"/>
                </a:cubicBezTo>
                <a:cubicBezTo>
                  <a:pt x="7054978" y="2072557"/>
                  <a:pt x="7051448" y="2072557"/>
                  <a:pt x="7047918" y="2072557"/>
                </a:cubicBezTo>
                <a:cubicBezTo>
                  <a:pt x="7044389" y="2072557"/>
                  <a:pt x="7040858" y="2074321"/>
                  <a:pt x="7037328" y="2077852"/>
                </a:cubicBezTo>
                <a:cubicBezTo>
                  <a:pt x="7033799" y="2081382"/>
                  <a:pt x="7028504" y="2083146"/>
                  <a:pt x="7021443" y="2083146"/>
                </a:cubicBezTo>
                <a:cubicBezTo>
                  <a:pt x="7014381" y="2083146"/>
                  <a:pt x="7010852" y="2083146"/>
                  <a:pt x="7010852" y="2083146"/>
                </a:cubicBezTo>
                <a:cubicBezTo>
                  <a:pt x="7010852" y="2090207"/>
                  <a:pt x="7000262" y="2093738"/>
                  <a:pt x="6979081" y="2093738"/>
                </a:cubicBezTo>
                <a:lnTo>
                  <a:pt x="6968491" y="2093738"/>
                </a:lnTo>
                <a:cubicBezTo>
                  <a:pt x="6968491" y="2086677"/>
                  <a:pt x="6966725" y="2083146"/>
                  <a:pt x="6963196" y="2083146"/>
                </a:cubicBezTo>
                <a:cubicBezTo>
                  <a:pt x="6959666" y="2083146"/>
                  <a:pt x="6957900" y="2083146"/>
                  <a:pt x="6957900" y="2083146"/>
                </a:cubicBezTo>
                <a:cubicBezTo>
                  <a:pt x="6943780" y="2083146"/>
                  <a:pt x="6936718" y="2083146"/>
                  <a:pt x="6936718" y="2083146"/>
                </a:cubicBezTo>
                <a:cubicBezTo>
                  <a:pt x="6936718" y="2076088"/>
                  <a:pt x="6934954" y="2072557"/>
                  <a:pt x="6931424" y="2072557"/>
                </a:cubicBezTo>
                <a:cubicBezTo>
                  <a:pt x="6927895" y="2072557"/>
                  <a:pt x="6926129" y="2072557"/>
                  <a:pt x="6926129" y="2072557"/>
                </a:cubicBezTo>
                <a:lnTo>
                  <a:pt x="6894358" y="2072557"/>
                </a:lnTo>
                <a:cubicBezTo>
                  <a:pt x="6894358" y="2065496"/>
                  <a:pt x="6890828" y="2061967"/>
                  <a:pt x="6883766" y="2061967"/>
                </a:cubicBezTo>
                <a:cubicBezTo>
                  <a:pt x="6876706" y="2061967"/>
                  <a:pt x="6873177" y="2058436"/>
                  <a:pt x="6873177" y="2051376"/>
                </a:cubicBezTo>
                <a:cubicBezTo>
                  <a:pt x="6873177" y="2051376"/>
                  <a:pt x="6871410" y="2051376"/>
                  <a:pt x="6867881" y="2051376"/>
                </a:cubicBezTo>
                <a:cubicBezTo>
                  <a:pt x="6864352" y="2051376"/>
                  <a:pt x="6859056" y="2051376"/>
                  <a:pt x="6851996" y="2051376"/>
                </a:cubicBezTo>
                <a:lnTo>
                  <a:pt x="6820224" y="2051376"/>
                </a:lnTo>
                <a:cubicBezTo>
                  <a:pt x="6813164" y="2044315"/>
                  <a:pt x="6799044" y="2037255"/>
                  <a:pt x="6777862" y="2030194"/>
                </a:cubicBezTo>
                <a:cubicBezTo>
                  <a:pt x="6770802" y="2030194"/>
                  <a:pt x="6761977" y="2030194"/>
                  <a:pt x="6751387" y="2030194"/>
                </a:cubicBezTo>
                <a:cubicBezTo>
                  <a:pt x="6740796" y="2030194"/>
                  <a:pt x="6730206" y="2028430"/>
                  <a:pt x="6719616" y="2024900"/>
                </a:cubicBezTo>
                <a:cubicBezTo>
                  <a:pt x="6709025" y="2021369"/>
                  <a:pt x="6700200" y="2019605"/>
                  <a:pt x="6693140" y="2019605"/>
                </a:cubicBezTo>
                <a:lnTo>
                  <a:pt x="6693140" y="2030194"/>
                </a:lnTo>
                <a:cubicBezTo>
                  <a:pt x="6714320" y="2044315"/>
                  <a:pt x="6728440" y="2047846"/>
                  <a:pt x="6735502" y="2040786"/>
                </a:cubicBezTo>
                <a:lnTo>
                  <a:pt x="6746092" y="2040786"/>
                </a:lnTo>
                <a:cubicBezTo>
                  <a:pt x="6753152" y="2047846"/>
                  <a:pt x="6754916" y="2051376"/>
                  <a:pt x="6751387" y="2051376"/>
                </a:cubicBezTo>
                <a:cubicBezTo>
                  <a:pt x="6747858" y="2051376"/>
                  <a:pt x="6739032" y="2051376"/>
                  <a:pt x="6724910" y="2051376"/>
                </a:cubicBezTo>
                <a:cubicBezTo>
                  <a:pt x="6703730" y="2051376"/>
                  <a:pt x="6686079" y="2051376"/>
                  <a:pt x="6671958" y="2051376"/>
                </a:cubicBezTo>
                <a:lnTo>
                  <a:pt x="6661368" y="2030194"/>
                </a:lnTo>
                <a:lnTo>
                  <a:pt x="6650778" y="2030194"/>
                </a:lnTo>
                <a:cubicBezTo>
                  <a:pt x="6643717" y="2030194"/>
                  <a:pt x="6640188" y="2033725"/>
                  <a:pt x="6640188" y="2040786"/>
                </a:cubicBezTo>
                <a:lnTo>
                  <a:pt x="6640188" y="2035490"/>
                </a:lnTo>
                <a:cubicBezTo>
                  <a:pt x="6640188" y="2031959"/>
                  <a:pt x="6640188" y="2030194"/>
                  <a:pt x="6640188" y="2030194"/>
                </a:cubicBezTo>
                <a:cubicBezTo>
                  <a:pt x="6640188" y="2009015"/>
                  <a:pt x="6633127" y="1998424"/>
                  <a:pt x="6619006" y="1998424"/>
                </a:cubicBezTo>
                <a:lnTo>
                  <a:pt x="6576646" y="1987834"/>
                </a:lnTo>
                <a:cubicBezTo>
                  <a:pt x="6583706" y="1987834"/>
                  <a:pt x="6589002" y="1984303"/>
                  <a:pt x="6592531" y="1977242"/>
                </a:cubicBezTo>
                <a:cubicBezTo>
                  <a:pt x="6596060" y="1970184"/>
                  <a:pt x="6594296" y="1966653"/>
                  <a:pt x="6587236" y="1966653"/>
                </a:cubicBezTo>
                <a:lnTo>
                  <a:pt x="6576646" y="1966653"/>
                </a:lnTo>
                <a:lnTo>
                  <a:pt x="6513102" y="1956063"/>
                </a:lnTo>
                <a:lnTo>
                  <a:pt x="6502512" y="1956063"/>
                </a:lnTo>
                <a:cubicBezTo>
                  <a:pt x="6502512" y="1963122"/>
                  <a:pt x="6498983" y="1966653"/>
                  <a:pt x="6491922" y="1966653"/>
                </a:cubicBezTo>
                <a:cubicBezTo>
                  <a:pt x="6484861" y="1966653"/>
                  <a:pt x="6484861" y="1963122"/>
                  <a:pt x="6491922" y="1956063"/>
                </a:cubicBezTo>
                <a:lnTo>
                  <a:pt x="6481332" y="1945472"/>
                </a:lnTo>
                <a:cubicBezTo>
                  <a:pt x="6474271" y="1945472"/>
                  <a:pt x="6470740" y="1945472"/>
                  <a:pt x="6470740" y="1945472"/>
                </a:cubicBezTo>
                <a:cubicBezTo>
                  <a:pt x="6470740" y="1945472"/>
                  <a:pt x="6470740" y="1943707"/>
                  <a:pt x="6470740" y="1940176"/>
                </a:cubicBezTo>
                <a:cubicBezTo>
                  <a:pt x="6470740" y="1936646"/>
                  <a:pt x="6467211" y="1938411"/>
                  <a:pt x="6460150" y="1945472"/>
                </a:cubicBezTo>
                <a:cubicBezTo>
                  <a:pt x="6460150" y="1945472"/>
                  <a:pt x="6463680" y="1947236"/>
                  <a:pt x="6470740" y="1950767"/>
                </a:cubicBezTo>
                <a:cubicBezTo>
                  <a:pt x="6477802" y="1954297"/>
                  <a:pt x="6477802" y="1959592"/>
                  <a:pt x="6470740" y="1966653"/>
                </a:cubicBezTo>
                <a:cubicBezTo>
                  <a:pt x="6470740" y="1959592"/>
                  <a:pt x="6463680" y="1956063"/>
                  <a:pt x="6449560" y="1956063"/>
                </a:cubicBezTo>
                <a:lnTo>
                  <a:pt x="6438970" y="1945472"/>
                </a:lnTo>
                <a:cubicBezTo>
                  <a:pt x="6446031" y="1945472"/>
                  <a:pt x="6446031" y="1941941"/>
                  <a:pt x="6438970" y="1934882"/>
                </a:cubicBezTo>
                <a:cubicBezTo>
                  <a:pt x="6424850" y="1927821"/>
                  <a:pt x="6414259" y="1931351"/>
                  <a:pt x="6407198" y="1945472"/>
                </a:cubicBezTo>
                <a:cubicBezTo>
                  <a:pt x="6407198" y="1952532"/>
                  <a:pt x="6401903" y="1952532"/>
                  <a:pt x="6391313" y="1945472"/>
                </a:cubicBezTo>
                <a:cubicBezTo>
                  <a:pt x="6380723" y="1938411"/>
                  <a:pt x="6375428" y="1931351"/>
                  <a:pt x="6375428" y="1924290"/>
                </a:cubicBezTo>
                <a:lnTo>
                  <a:pt x="6333066" y="1934882"/>
                </a:lnTo>
                <a:lnTo>
                  <a:pt x="6343656" y="1945472"/>
                </a:lnTo>
                <a:lnTo>
                  <a:pt x="6354246" y="1934882"/>
                </a:lnTo>
                <a:cubicBezTo>
                  <a:pt x="6361306" y="1934882"/>
                  <a:pt x="6368367" y="1934882"/>
                  <a:pt x="6375428" y="1934882"/>
                </a:cubicBezTo>
                <a:lnTo>
                  <a:pt x="6375428" y="1945472"/>
                </a:lnTo>
                <a:cubicBezTo>
                  <a:pt x="6375428" y="1952532"/>
                  <a:pt x="6378957" y="1956063"/>
                  <a:pt x="6386018" y="1956063"/>
                </a:cubicBezTo>
                <a:cubicBezTo>
                  <a:pt x="6400138" y="1963122"/>
                  <a:pt x="6403669" y="1970184"/>
                  <a:pt x="6396608" y="1977242"/>
                </a:cubicBezTo>
                <a:lnTo>
                  <a:pt x="6364836" y="1977242"/>
                </a:lnTo>
                <a:lnTo>
                  <a:pt x="6311884" y="1966653"/>
                </a:lnTo>
                <a:cubicBezTo>
                  <a:pt x="6311884" y="1959592"/>
                  <a:pt x="6306590" y="1954297"/>
                  <a:pt x="6295998" y="1950767"/>
                </a:cubicBezTo>
                <a:cubicBezTo>
                  <a:pt x="6285409" y="1947236"/>
                  <a:pt x="6276584" y="1949002"/>
                  <a:pt x="6269524" y="1956063"/>
                </a:cubicBezTo>
                <a:lnTo>
                  <a:pt x="6311884" y="1977242"/>
                </a:lnTo>
                <a:cubicBezTo>
                  <a:pt x="6318946" y="1977242"/>
                  <a:pt x="6322476" y="1977242"/>
                  <a:pt x="6322476" y="1977242"/>
                </a:cubicBezTo>
                <a:cubicBezTo>
                  <a:pt x="6322476" y="1977242"/>
                  <a:pt x="6326005" y="1977242"/>
                  <a:pt x="6333066" y="1977242"/>
                </a:cubicBezTo>
                <a:cubicBezTo>
                  <a:pt x="6347186" y="1991363"/>
                  <a:pt x="6357776" y="1998424"/>
                  <a:pt x="6364836" y="1998424"/>
                </a:cubicBezTo>
                <a:lnTo>
                  <a:pt x="6375428" y="1998424"/>
                </a:lnTo>
                <a:lnTo>
                  <a:pt x="6386018" y="2009015"/>
                </a:lnTo>
                <a:cubicBezTo>
                  <a:pt x="6393079" y="2009015"/>
                  <a:pt x="6400138" y="2009015"/>
                  <a:pt x="6407198" y="2009015"/>
                </a:cubicBezTo>
                <a:cubicBezTo>
                  <a:pt x="6414259" y="2009015"/>
                  <a:pt x="6417788" y="2012544"/>
                  <a:pt x="6417788" y="2019605"/>
                </a:cubicBezTo>
                <a:lnTo>
                  <a:pt x="6446030" y="2026665"/>
                </a:lnTo>
                <a:lnTo>
                  <a:pt x="6438970" y="2019605"/>
                </a:lnTo>
                <a:cubicBezTo>
                  <a:pt x="6438970" y="2019605"/>
                  <a:pt x="6444265" y="2019605"/>
                  <a:pt x="6454855" y="2019605"/>
                </a:cubicBezTo>
                <a:cubicBezTo>
                  <a:pt x="6465446" y="2019605"/>
                  <a:pt x="6470740" y="2023136"/>
                  <a:pt x="6470740" y="2030194"/>
                </a:cubicBezTo>
                <a:lnTo>
                  <a:pt x="6460150" y="2030194"/>
                </a:lnTo>
                <a:cubicBezTo>
                  <a:pt x="6474271" y="2030194"/>
                  <a:pt x="6483098" y="2033725"/>
                  <a:pt x="6486627" y="2040786"/>
                </a:cubicBezTo>
                <a:cubicBezTo>
                  <a:pt x="6490156" y="2047846"/>
                  <a:pt x="6491922" y="2051376"/>
                  <a:pt x="6491922" y="2051376"/>
                </a:cubicBezTo>
                <a:lnTo>
                  <a:pt x="6491922" y="2040786"/>
                </a:lnTo>
                <a:lnTo>
                  <a:pt x="6513102" y="2040786"/>
                </a:lnTo>
                <a:lnTo>
                  <a:pt x="6513102" y="2051376"/>
                </a:lnTo>
                <a:lnTo>
                  <a:pt x="6513102" y="2061967"/>
                </a:lnTo>
                <a:cubicBezTo>
                  <a:pt x="6513102" y="2061967"/>
                  <a:pt x="6527223" y="2065496"/>
                  <a:pt x="6555464" y="2072557"/>
                </a:cubicBezTo>
                <a:lnTo>
                  <a:pt x="6608416" y="2083146"/>
                </a:lnTo>
                <a:lnTo>
                  <a:pt x="6597826" y="2072557"/>
                </a:lnTo>
                <a:lnTo>
                  <a:pt x="6597826" y="2061967"/>
                </a:lnTo>
                <a:cubicBezTo>
                  <a:pt x="6597826" y="2069026"/>
                  <a:pt x="6604887" y="2072557"/>
                  <a:pt x="6619006" y="2072557"/>
                </a:cubicBezTo>
                <a:lnTo>
                  <a:pt x="6640188" y="2093738"/>
                </a:lnTo>
                <a:lnTo>
                  <a:pt x="6650778" y="2093738"/>
                </a:lnTo>
                <a:cubicBezTo>
                  <a:pt x="6650778" y="2093738"/>
                  <a:pt x="6656073" y="2095502"/>
                  <a:pt x="6666664" y="2099033"/>
                </a:cubicBezTo>
                <a:cubicBezTo>
                  <a:pt x="6677254" y="2102563"/>
                  <a:pt x="6686079" y="2106092"/>
                  <a:pt x="6693140" y="2109623"/>
                </a:cubicBezTo>
                <a:cubicBezTo>
                  <a:pt x="6700200" y="2113154"/>
                  <a:pt x="6709025" y="2116684"/>
                  <a:pt x="6719616" y="2120213"/>
                </a:cubicBezTo>
                <a:cubicBezTo>
                  <a:pt x="6730206" y="2123744"/>
                  <a:pt x="6735502" y="2125509"/>
                  <a:pt x="6735502" y="2125509"/>
                </a:cubicBezTo>
                <a:cubicBezTo>
                  <a:pt x="6749621" y="2125509"/>
                  <a:pt x="6760212" y="2125509"/>
                  <a:pt x="6767272" y="2125509"/>
                </a:cubicBezTo>
                <a:lnTo>
                  <a:pt x="6777862" y="2136099"/>
                </a:lnTo>
                <a:lnTo>
                  <a:pt x="6756682" y="2136099"/>
                </a:lnTo>
                <a:lnTo>
                  <a:pt x="6767272" y="2146690"/>
                </a:lnTo>
                <a:cubicBezTo>
                  <a:pt x="6781392" y="2153750"/>
                  <a:pt x="6791984" y="2157280"/>
                  <a:pt x="6799044" y="2157280"/>
                </a:cubicBezTo>
                <a:lnTo>
                  <a:pt x="6799044" y="2146690"/>
                </a:lnTo>
                <a:lnTo>
                  <a:pt x="6809634" y="2136099"/>
                </a:lnTo>
                <a:cubicBezTo>
                  <a:pt x="6816696" y="2136099"/>
                  <a:pt x="6820224" y="2136099"/>
                  <a:pt x="6820224" y="2136099"/>
                </a:cubicBezTo>
                <a:lnTo>
                  <a:pt x="6830814" y="2136099"/>
                </a:lnTo>
                <a:cubicBezTo>
                  <a:pt x="6830814" y="2143159"/>
                  <a:pt x="6830814" y="2146690"/>
                  <a:pt x="6830814" y="2146690"/>
                </a:cubicBezTo>
                <a:cubicBezTo>
                  <a:pt x="6837876" y="2146690"/>
                  <a:pt x="6837876" y="2150221"/>
                  <a:pt x="6830814" y="2157280"/>
                </a:cubicBezTo>
                <a:cubicBezTo>
                  <a:pt x="6830814" y="2164340"/>
                  <a:pt x="6844936" y="2171400"/>
                  <a:pt x="6873177" y="2178461"/>
                </a:cubicBezTo>
                <a:cubicBezTo>
                  <a:pt x="6880237" y="2178461"/>
                  <a:pt x="6885532" y="2178461"/>
                  <a:pt x="6889062" y="2178461"/>
                </a:cubicBezTo>
                <a:cubicBezTo>
                  <a:pt x="6892592" y="2178461"/>
                  <a:pt x="6894358" y="2174930"/>
                  <a:pt x="6894358" y="2167871"/>
                </a:cubicBezTo>
                <a:lnTo>
                  <a:pt x="6915539" y="2167871"/>
                </a:lnTo>
                <a:cubicBezTo>
                  <a:pt x="6936718" y="2174930"/>
                  <a:pt x="6950840" y="2178461"/>
                  <a:pt x="6957900" y="2178461"/>
                </a:cubicBezTo>
                <a:lnTo>
                  <a:pt x="6968491" y="2178461"/>
                </a:lnTo>
                <a:lnTo>
                  <a:pt x="6968491" y="2189051"/>
                </a:lnTo>
                <a:cubicBezTo>
                  <a:pt x="6975552" y="2196111"/>
                  <a:pt x="6980847" y="2197877"/>
                  <a:pt x="6984376" y="2194346"/>
                </a:cubicBezTo>
                <a:cubicBezTo>
                  <a:pt x="6987906" y="2190817"/>
                  <a:pt x="6991437" y="2189051"/>
                  <a:pt x="6994966" y="2189051"/>
                </a:cubicBezTo>
                <a:cubicBezTo>
                  <a:pt x="6998496" y="2189051"/>
                  <a:pt x="7000262" y="2190817"/>
                  <a:pt x="7000262" y="2194346"/>
                </a:cubicBezTo>
                <a:cubicBezTo>
                  <a:pt x="7000262" y="2197877"/>
                  <a:pt x="7000262" y="2199642"/>
                  <a:pt x="7000262" y="2199642"/>
                </a:cubicBezTo>
                <a:cubicBezTo>
                  <a:pt x="6993200" y="2199642"/>
                  <a:pt x="6989670" y="2199642"/>
                  <a:pt x="6989670" y="2199642"/>
                </a:cubicBezTo>
                <a:cubicBezTo>
                  <a:pt x="6989670" y="2199642"/>
                  <a:pt x="6989670" y="2203173"/>
                  <a:pt x="6989670" y="2210232"/>
                </a:cubicBezTo>
                <a:cubicBezTo>
                  <a:pt x="6996732" y="2210232"/>
                  <a:pt x="7002026" y="2208467"/>
                  <a:pt x="7005558" y="2204937"/>
                </a:cubicBezTo>
                <a:cubicBezTo>
                  <a:pt x="7009087" y="2201407"/>
                  <a:pt x="7017914" y="2199642"/>
                  <a:pt x="7032033" y="2199642"/>
                </a:cubicBezTo>
                <a:cubicBezTo>
                  <a:pt x="7039093" y="2199642"/>
                  <a:pt x="7046154" y="2201407"/>
                  <a:pt x="7053214" y="2204937"/>
                </a:cubicBezTo>
                <a:cubicBezTo>
                  <a:pt x="7060274" y="2208467"/>
                  <a:pt x="7067333" y="2210232"/>
                  <a:pt x="7074395" y="2210232"/>
                </a:cubicBezTo>
                <a:lnTo>
                  <a:pt x="7084985" y="2220823"/>
                </a:lnTo>
                <a:cubicBezTo>
                  <a:pt x="7092045" y="2220823"/>
                  <a:pt x="7097341" y="2219058"/>
                  <a:pt x="7100870" y="2215527"/>
                </a:cubicBezTo>
                <a:cubicBezTo>
                  <a:pt x="7104400" y="2211996"/>
                  <a:pt x="7109696" y="2213763"/>
                  <a:pt x="7116756" y="2220823"/>
                </a:cubicBezTo>
                <a:cubicBezTo>
                  <a:pt x="7130876" y="2220823"/>
                  <a:pt x="7141466" y="2220823"/>
                  <a:pt x="7148526" y="2220823"/>
                </a:cubicBezTo>
                <a:cubicBezTo>
                  <a:pt x="7155588" y="2220823"/>
                  <a:pt x="7162648" y="2224352"/>
                  <a:pt x="7169708" y="2231413"/>
                </a:cubicBezTo>
                <a:cubicBezTo>
                  <a:pt x="7183828" y="2231413"/>
                  <a:pt x="7190889" y="2231413"/>
                  <a:pt x="7190889" y="2231413"/>
                </a:cubicBezTo>
                <a:lnTo>
                  <a:pt x="7201480" y="2242004"/>
                </a:lnTo>
                <a:cubicBezTo>
                  <a:pt x="7215600" y="2242004"/>
                  <a:pt x="7224426" y="2243769"/>
                  <a:pt x="7227956" y="2247298"/>
                </a:cubicBezTo>
                <a:cubicBezTo>
                  <a:pt x="7231485" y="2250829"/>
                  <a:pt x="7240312" y="2252594"/>
                  <a:pt x="7254432" y="2252594"/>
                </a:cubicBezTo>
                <a:lnTo>
                  <a:pt x="7254432" y="2263184"/>
                </a:lnTo>
                <a:cubicBezTo>
                  <a:pt x="7261492" y="2263184"/>
                  <a:pt x="7265022" y="2266715"/>
                  <a:pt x="7265022" y="2273775"/>
                </a:cubicBezTo>
                <a:cubicBezTo>
                  <a:pt x="7265022" y="2280834"/>
                  <a:pt x="7252666" y="2284365"/>
                  <a:pt x="7227956" y="2284365"/>
                </a:cubicBezTo>
                <a:cubicBezTo>
                  <a:pt x="7203245" y="2284365"/>
                  <a:pt x="7187360" y="2284365"/>
                  <a:pt x="7180299" y="2284365"/>
                </a:cubicBezTo>
                <a:cubicBezTo>
                  <a:pt x="7173238" y="2284365"/>
                  <a:pt x="7166178" y="2284365"/>
                  <a:pt x="7159118" y="2284365"/>
                </a:cubicBezTo>
                <a:cubicBezTo>
                  <a:pt x="7152058" y="2284365"/>
                  <a:pt x="7144997" y="2284365"/>
                  <a:pt x="7137937" y="2284365"/>
                </a:cubicBezTo>
                <a:lnTo>
                  <a:pt x="7169708" y="2294956"/>
                </a:lnTo>
                <a:cubicBezTo>
                  <a:pt x="7205010" y="2294956"/>
                  <a:pt x="7222660" y="2294956"/>
                  <a:pt x="7222660" y="2294956"/>
                </a:cubicBezTo>
                <a:lnTo>
                  <a:pt x="7222660" y="2305546"/>
                </a:lnTo>
                <a:lnTo>
                  <a:pt x="7233251" y="2316136"/>
                </a:lnTo>
                <a:lnTo>
                  <a:pt x="7254432" y="2326727"/>
                </a:lnTo>
                <a:lnTo>
                  <a:pt x="7243841" y="2326727"/>
                </a:lnTo>
                <a:lnTo>
                  <a:pt x="7233251" y="2326727"/>
                </a:lnTo>
                <a:cubicBezTo>
                  <a:pt x="7240312" y="2326727"/>
                  <a:pt x="7240312" y="2330256"/>
                  <a:pt x="7233251" y="2337317"/>
                </a:cubicBezTo>
                <a:lnTo>
                  <a:pt x="7212070" y="2326727"/>
                </a:lnTo>
                <a:lnTo>
                  <a:pt x="7212070" y="2321431"/>
                </a:lnTo>
                <a:cubicBezTo>
                  <a:pt x="7212070" y="2324962"/>
                  <a:pt x="7208540" y="2326727"/>
                  <a:pt x="7201480" y="2326727"/>
                </a:cubicBezTo>
                <a:lnTo>
                  <a:pt x="7190889" y="2326727"/>
                </a:lnTo>
                <a:lnTo>
                  <a:pt x="7159118" y="2316136"/>
                </a:lnTo>
                <a:lnTo>
                  <a:pt x="7084985" y="2294956"/>
                </a:lnTo>
                <a:cubicBezTo>
                  <a:pt x="7070866" y="2294956"/>
                  <a:pt x="7060274" y="2291425"/>
                  <a:pt x="7053214" y="2284365"/>
                </a:cubicBezTo>
                <a:cubicBezTo>
                  <a:pt x="7046154" y="2277304"/>
                  <a:pt x="7042622" y="2273775"/>
                  <a:pt x="7042622" y="2273775"/>
                </a:cubicBezTo>
                <a:cubicBezTo>
                  <a:pt x="7042622" y="2273775"/>
                  <a:pt x="7046154" y="2270244"/>
                  <a:pt x="7053214" y="2263184"/>
                </a:cubicBezTo>
                <a:lnTo>
                  <a:pt x="7063804" y="2252594"/>
                </a:lnTo>
                <a:cubicBezTo>
                  <a:pt x="7063804" y="2252594"/>
                  <a:pt x="7063804" y="2256125"/>
                  <a:pt x="7063804" y="2263184"/>
                </a:cubicBezTo>
                <a:cubicBezTo>
                  <a:pt x="7063804" y="2270244"/>
                  <a:pt x="7067333" y="2273775"/>
                  <a:pt x="7074395" y="2273775"/>
                </a:cubicBezTo>
                <a:cubicBezTo>
                  <a:pt x="7081456" y="2280834"/>
                  <a:pt x="7088514" y="2284365"/>
                  <a:pt x="7095574" y="2284365"/>
                </a:cubicBezTo>
                <a:cubicBezTo>
                  <a:pt x="7102636" y="2284365"/>
                  <a:pt x="7109696" y="2280834"/>
                  <a:pt x="7116756" y="2273775"/>
                </a:cubicBezTo>
                <a:lnTo>
                  <a:pt x="7127347" y="2263184"/>
                </a:lnTo>
                <a:cubicBezTo>
                  <a:pt x="7120285" y="2263184"/>
                  <a:pt x="7113226" y="2263184"/>
                  <a:pt x="7106166" y="2263184"/>
                </a:cubicBezTo>
                <a:cubicBezTo>
                  <a:pt x="7077924" y="2256125"/>
                  <a:pt x="7063804" y="2249063"/>
                  <a:pt x="7063804" y="2242004"/>
                </a:cubicBezTo>
                <a:lnTo>
                  <a:pt x="7042622" y="2231413"/>
                </a:lnTo>
                <a:lnTo>
                  <a:pt x="7042622" y="2242004"/>
                </a:lnTo>
                <a:lnTo>
                  <a:pt x="7021443" y="2242004"/>
                </a:lnTo>
                <a:cubicBezTo>
                  <a:pt x="7014381" y="2242004"/>
                  <a:pt x="7007322" y="2242004"/>
                  <a:pt x="7000262" y="2242004"/>
                </a:cubicBezTo>
                <a:cubicBezTo>
                  <a:pt x="7000262" y="2249063"/>
                  <a:pt x="7007322" y="2256125"/>
                  <a:pt x="7021443" y="2263184"/>
                </a:cubicBezTo>
                <a:lnTo>
                  <a:pt x="7010852" y="2263184"/>
                </a:lnTo>
                <a:cubicBezTo>
                  <a:pt x="7010852" y="2263184"/>
                  <a:pt x="7007322" y="2263184"/>
                  <a:pt x="7000262" y="2263184"/>
                </a:cubicBezTo>
                <a:cubicBezTo>
                  <a:pt x="7000262" y="2270244"/>
                  <a:pt x="6994966" y="2272010"/>
                  <a:pt x="6984376" y="2268479"/>
                </a:cubicBezTo>
                <a:cubicBezTo>
                  <a:pt x="6973785" y="2264948"/>
                  <a:pt x="6968491" y="2266715"/>
                  <a:pt x="6968491" y="2273775"/>
                </a:cubicBezTo>
                <a:lnTo>
                  <a:pt x="6957900" y="2284365"/>
                </a:lnTo>
                <a:cubicBezTo>
                  <a:pt x="6964960" y="2291425"/>
                  <a:pt x="6968491" y="2294956"/>
                  <a:pt x="6968491" y="2294956"/>
                </a:cubicBezTo>
                <a:cubicBezTo>
                  <a:pt x="6968491" y="2294956"/>
                  <a:pt x="6964960" y="2294956"/>
                  <a:pt x="6957900" y="2294956"/>
                </a:cubicBezTo>
                <a:lnTo>
                  <a:pt x="6957900" y="2305546"/>
                </a:lnTo>
                <a:cubicBezTo>
                  <a:pt x="6964960" y="2305546"/>
                  <a:pt x="6966725" y="2309077"/>
                  <a:pt x="6963196" y="2316136"/>
                </a:cubicBezTo>
                <a:cubicBezTo>
                  <a:pt x="6959666" y="2323196"/>
                  <a:pt x="6961429" y="2326727"/>
                  <a:pt x="6968491" y="2326727"/>
                </a:cubicBezTo>
                <a:cubicBezTo>
                  <a:pt x="6975552" y="2326727"/>
                  <a:pt x="6975552" y="2330256"/>
                  <a:pt x="6968491" y="2337317"/>
                </a:cubicBezTo>
                <a:cubicBezTo>
                  <a:pt x="6961429" y="2337317"/>
                  <a:pt x="6957900" y="2333787"/>
                  <a:pt x="6957900" y="2326727"/>
                </a:cubicBezTo>
                <a:lnTo>
                  <a:pt x="6873177" y="2305546"/>
                </a:lnTo>
                <a:cubicBezTo>
                  <a:pt x="6851996" y="2305546"/>
                  <a:pt x="6841406" y="2302015"/>
                  <a:pt x="6841406" y="2294956"/>
                </a:cubicBezTo>
                <a:cubicBezTo>
                  <a:pt x="6834344" y="2294956"/>
                  <a:pt x="6830814" y="2294956"/>
                  <a:pt x="6830814" y="2294956"/>
                </a:cubicBezTo>
                <a:cubicBezTo>
                  <a:pt x="6830814" y="2294956"/>
                  <a:pt x="6827285" y="2298485"/>
                  <a:pt x="6820224" y="2305546"/>
                </a:cubicBezTo>
                <a:cubicBezTo>
                  <a:pt x="6820224" y="2305546"/>
                  <a:pt x="6818458" y="2303781"/>
                  <a:pt x="6814929" y="2300250"/>
                </a:cubicBezTo>
                <a:cubicBezTo>
                  <a:pt x="6811400" y="2296721"/>
                  <a:pt x="6802573" y="2294956"/>
                  <a:pt x="6788454" y="2294956"/>
                </a:cubicBezTo>
                <a:cubicBezTo>
                  <a:pt x="6795514" y="2287896"/>
                  <a:pt x="6795514" y="2284365"/>
                  <a:pt x="6788454" y="2284365"/>
                </a:cubicBezTo>
                <a:lnTo>
                  <a:pt x="6799044" y="2252594"/>
                </a:lnTo>
                <a:cubicBezTo>
                  <a:pt x="6813164" y="2259654"/>
                  <a:pt x="6830814" y="2266715"/>
                  <a:pt x="6851996" y="2273775"/>
                </a:cubicBezTo>
                <a:cubicBezTo>
                  <a:pt x="6859056" y="2273775"/>
                  <a:pt x="6864352" y="2275540"/>
                  <a:pt x="6867881" y="2279069"/>
                </a:cubicBezTo>
                <a:cubicBezTo>
                  <a:pt x="6871410" y="2282600"/>
                  <a:pt x="6876706" y="2284365"/>
                  <a:pt x="6883766" y="2284365"/>
                </a:cubicBezTo>
                <a:lnTo>
                  <a:pt x="6894358" y="2284365"/>
                </a:lnTo>
                <a:cubicBezTo>
                  <a:pt x="6880237" y="2270244"/>
                  <a:pt x="6859056" y="2263184"/>
                  <a:pt x="6830814" y="2263184"/>
                </a:cubicBezTo>
                <a:cubicBezTo>
                  <a:pt x="6816696" y="2256125"/>
                  <a:pt x="6809634" y="2249063"/>
                  <a:pt x="6809634" y="2242004"/>
                </a:cubicBezTo>
                <a:cubicBezTo>
                  <a:pt x="6809634" y="2242004"/>
                  <a:pt x="6806104" y="2242004"/>
                  <a:pt x="6799044" y="2242004"/>
                </a:cubicBezTo>
                <a:cubicBezTo>
                  <a:pt x="6791984" y="2242004"/>
                  <a:pt x="6788454" y="2234944"/>
                  <a:pt x="6788454" y="2220823"/>
                </a:cubicBezTo>
                <a:cubicBezTo>
                  <a:pt x="6788454" y="2213763"/>
                  <a:pt x="6791984" y="2210232"/>
                  <a:pt x="6799044" y="2210232"/>
                </a:cubicBezTo>
                <a:cubicBezTo>
                  <a:pt x="6806104" y="2210232"/>
                  <a:pt x="6809634" y="2210232"/>
                  <a:pt x="6809634" y="2210232"/>
                </a:cubicBezTo>
                <a:lnTo>
                  <a:pt x="6777862" y="2199642"/>
                </a:lnTo>
                <a:cubicBezTo>
                  <a:pt x="6777862" y="2199642"/>
                  <a:pt x="6777862" y="2203173"/>
                  <a:pt x="6777862" y="2210232"/>
                </a:cubicBezTo>
                <a:cubicBezTo>
                  <a:pt x="6770802" y="2210232"/>
                  <a:pt x="6765506" y="2210232"/>
                  <a:pt x="6761977" y="2210232"/>
                </a:cubicBezTo>
                <a:cubicBezTo>
                  <a:pt x="6758448" y="2210232"/>
                  <a:pt x="6760212" y="2213763"/>
                  <a:pt x="6767272" y="2220823"/>
                </a:cubicBezTo>
                <a:cubicBezTo>
                  <a:pt x="6767272" y="2227882"/>
                  <a:pt x="6767272" y="2231413"/>
                  <a:pt x="6767272" y="2231413"/>
                </a:cubicBezTo>
                <a:lnTo>
                  <a:pt x="6735502" y="2231413"/>
                </a:lnTo>
                <a:lnTo>
                  <a:pt x="6724910" y="2231413"/>
                </a:lnTo>
                <a:cubicBezTo>
                  <a:pt x="6724910" y="2231413"/>
                  <a:pt x="6723146" y="2231413"/>
                  <a:pt x="6719616" y="2231413"/>
                </a:cubicBezTo>
                <a:cubicBezTo>
                  <a:pt x="6716086" y="2231413"/>
                  <a:pt x="6710791" y="2231413"/>
                  <a:pt x="6703730" y="2231413"/>
                </a:cubicBezTo>
                <a:cubicBezTo>
                  <a:pt x="6703730" y="2231413"/>
                  <a:pt x="6701964" y="2233177"/>
                  <a:pt x="6698435" y="2236708"/>
                </a:cubicBezTo>
                <a:cubicBezTo>
                  <a:pt x="6694906" y="2240238"/>
                  <a:pt x="6693140" y="2242004"/>
                  <a:pt x="6693140" y="2242004"/>
                </a:cubicBezTo>
                <a:lnTo>
                  <a:pt x="6693140" y="2252594"/>
                </a:lnTo>
                <a:cubicBezTo>
                  <a:pt x="6686079" y="2245533"/>
                  <a:pt x="6682550" y="2238473"/>
                  <a:pt x="6682550" y="2231413"/>
                </a:cubicBezTo>
                <a:lnTo>
                  <a:pt x="6680785" y="2228766"/>
                </a:lnTo>
                <a:lnTo>
                  <a:pt x="6679901" y="2230089"/>
                </a:lnTo>
                <a:cubicBezTo>
                  <a:pt x="6678136" y="2230972"/>
                  <a:pt x="6675490" y="2231413"/>
                  <a:pt x="6671958" y="2231413"/>
                </a:cubicBezTo>
                <a:cubicBezTo>
                  <a:pt x="6671958" y="2227882"/>
                  <a:pt x="6672401" y="2225235"/>
                  <a:pt x="6673282" y="2223470"/>
                </a:cubicBezTo>
                <a:lnTo>
                  <a:pt x="6674076" y="2222941"/>
                </a:lnTo>
                <a:lnTo>
                  <a:pt x="6661368" y="2220823"/>
                </a:lnTo>
                <a:lnTo>
                  <a:pt x="6629598" y="2220823"/>
                </a:lnTo>
                <a:cubicBezTo>
                  <a:pt x="6629598" y="2206702"/>
                  <a:pt x="6636658" y="2203173"/>
                  <a:pt x="6650778" y="2210232"/>
                </a:cubicBezTo>
                <a:cubicBezTo>
                  <a:pt x="6657839" y="2210232"/>
                  <a:pt x="6664898" y="2210232"/>
                  <a:pt x="6671958" y="2210232"/>
                </a:cubicBezTo>
                <a:cubicBezTo>
                  <a:pt x="6671958" y="2210232"/>
                  <a:pt x="6675488" y="2210232"/>
                  <a:pt x="6682550" y="2210232"/>
                </a:cubicBezTo>
                <a:lnTo>
                  <a:pt x="6724910" y="2210232"/>
                </a:lnTo>
                <a:cubicBezTo>
                  <a:pt x="6731972" y="2210232"/>
                  <a:pt x="6737266" y="2208467"/>
                  <a:pt x="6740796" y="2204937"/>
                </a:cubicBezTo>
                <a:cubicBezTo>
                  <a:pt x="6744326" y="2201407"/>
                  <a:pt x="6742562" y="2199642"/>
                  <a:pt x="6735502" y="2199642"/>
                </a:cubicBezTo>
                <a:lnTo>
                  <a:pt x="6735502" y="2189051"/>
                </a:lnTo>
                <a:cubicBezTo>
                  <a:pt x="6742562" y="2189051"/>
                  <a:pt x="6746092" y="2185521"/>
                  <a:pt x="6746092" y="2178461"/>
                </a:cubicBezTo>
                <a:cubicBezTo>
                  <a:pt x="6746092" y="2171400"/>
                  <a:pt x="6744326" y="2167871"/>
                  <a:pt x="6740796" y="2167871"/>
                </a:cubicBezTo>
                <a:cubicBezTo>
                  <a:pt x="6737266" y="2167871"/>
                  <a:pt x="6731972" y="2167871"/>
                  <a:pt x="6724910" y="2167871"/>
                </a:cubicBezTo>
                <a:cubicBezTo>
                  <a:pt x="6717850" y="2160811"/>
                  <a:pt x="6707260" y="2157280"/>
                  <a:pt x="6693140" y="2157280"/>
                </a:cubicBezTo>
                <a:lnTo>
                  <a:pt x="6661368" y="2157280"/>
                </a:lnTo>
                <a:lnTo>
                  <a:pt x="6650778" y="2157280"/>
                </a:lnTo>
                <a:cubicBezTo>
                  <a:pt x="6643717" y="2164340"/>
                  <a:pt x="6643717" y="2167871"/>
                  <a:pt x="6650778" y="2167871"/>
                </a:cubicBezTo>
                <a:cubicBezTo>
                  <a:pt x="6657839" y="2167871"/>
                  <a:pt x="6663134" y="2169636"/>
                  <a:pt x="6666664" y="2173165"/>
                </a:cubicBezTo>
                <a:cubicBezTo>
                  <a:pt x="6670194" y="2176696"/>
                  <a:pt x="6675488" y="2178461"/>
                  <a:pt x="6682550" y="2178461"/>
                </a:cubicBezTo>
                <a:lnTo>
                  <a:pt x="6661368" y="2178461"/>
                </a:lnTo>
                <a:cubicBezTo>
                  <a:pt x="6654307" y="2178461"/>
                  <a:pt x="6645483" y="2176696"/>
                  <a:pt x="6634892" y="2173165"/>
                </a:cubicBezTo>
                <a:cubicBezTo>
                  <a:pt x="6624302" y="2169636"/>
                  <a:pt x="6622536" y="2171400"/>
                  <a:pt x="6629598" y="2178461"/>
                </a:cubicBezTo>
                <a:lnTo>
                  <a:pt x="6619006" y="2189051"/>
                </a:lnTo>
                <a:lnTo>
                  <a:pt x="6587236" y="2199642"/>
                </a:lnTo>
                <a:lnTo>
                  <a:pt x="6587236" y="2189051"/>
                </a:lnTo>
                <a:lnTo>
                  <a:pt x="6576646" y="2178461"/>
                </a:lnTo>
                <a:lnTo>
                  <a:pt x="6566054" y="2189051"/>
                </a:lnTo>
                <a:lnTo>
                  <a:pt x="6555464" y="2189051"/>
                </a:lnTo>
                <a:cubicBezTo>
                  <a:pt x="6541344" y="2181992"/>
                  <a:pt x="6523694" y="2178461"/>
                  <a:pt x="6502512" y="2178461"/>
                </a:cubicBezTo>
                <a:lnTo>
                  <a:pt x="6491922" y="2167871"/>
                </a:lnTo>
                <a:lnTo>
                  <a:pt x="6491922" y="2157280"/>
                </a:lnTo>
                <a:cubicBezTo>
                  <a:pt x="6498983" y="2150221"/>
                  <a:pt x="6502512" y="2146690"/>
                  <a:pt x="6502512" y="2146690"/>
                </a:cubicBezTo>
                <a:lnTo>
                  <a:pt x="6523694" y="2167871"/>
                </a:lnTo>
                <a:cubicBezTo>
                  <a:pt x="6530754" y="2174930"/>
                  <a:pt x="6537813" y="2178461"/>
                  <a:pt x="6544874" y="2178461"/>
                </a:cubicBezTo>
                <a:cubicBezTo>
                  <a:pt x="6551935" y="2178461"/>
                  <a:pt x="6558994" y="2174930"/>
                  <a:pt x="6566054" y="2167871"/>
                </a:cubicBezTo>
                <a:cubicBezTo>
                  <a:pt x="6587236" y="2167871"/>
                  <a:pt x="6601355" y="2167871"/>
                  <a:pt x="6608416" y="2167871"/>
                </a:cubicBezTo>
                <a:lnTo>
                  <a:pt x="6597826" y="2146690"/>
                </a:lnTo>
                <a:cubicBezTo>
                  <a:pt x="6590765" y="2146690"/>
                  <a:pt x="6585470" y="2144925"/>
                  <a:pt x="6581940" y="2141394"/>
                </a:cubicBezTo>
                <a:cubicBezTo>
                  <a:pt x="6578410" y="2137863"/>
                  <a:pt x="6564290" y="2136099"/>
                  <a:pt x="6539579" y="2136099"/>
                </a:cubicBezTo>
                <a:cubicBezTo>
                  <a:pt x="6514868" y="2136099"/>
                  <a:pt x="6500746" y="2134334"/>
                  <a:pt x="6497217" y="2130804"/>
                </a:cubicBezTo>
                <a:cubicBezTo>
                  <a:pt x="6493688" y="2127273"/>
                  <a:pt x="6486627" y="2127273"/>
                  <a:pt x="6476036" y="2130804"/>
                </a:cubicBezTo>
                <a:cubicBezTo>
                  <a:pt x="6470740" y="2132569"/>
                  <a:pt x="6466328" y="2133894"/>
                  <a:pt x="6462798" y="2134775"/>
                </a:cubicBezTo>
                <a:lnTo>
                  <a:pt x="6460150" y="2135216"/>
                </a:lnTo>
                <a:lnTo>
                  <a:pt x="6460150" y="2104328"/>
                </a:lnTo>
                <a:cubicBezTo>
                  <a:pt x="6460150" y="2104328"/>
                  <a:pt x="6460150" y="2100798"/>
                  <a:pt x="6460150" y="2093738"/>
                </a:cubicBezTo>
                <a:lnTo>
                  <a:pt x="6417788" y="2072557"/>
                </a:lnTo>
                <a:lnTo>
                  <a:pt x="6428380" y="2083146"/>
                </a:lnTo>
                <a:cubicBezTo>
                  <a:pt x="6435440" y="2090207"/>
                  <a:pt x="6438970" y="2093738"/>
                  <a:pt x="6438970" y="2093738"/>
                </a:cubicBezTo>
                <a:lnTo>
                  <a:pt x="6428380" y="2114919"/>
                </a:lnTo>
                <a:lnTo>
                  <a:pt x="6407198" y="2104328"/>
                </a:lnTo>
                <a:cubicBezTo>
                  <a:pt x="6400138" y="2097267"/>
                  <a:pt x="6389547" y="2093738"/>
                  <a:pt x="6375428" y="2093738"/>
                </a:cubicBezTo>
                <a:cubicBezTo>
                  <a:pt x="6368367" y="2093738"/>
                  <a:pt x="6364836" y="2093738"/>
                  <a:pt x="6364836" y="2093738"/>
                </a:cubicBezTo>
                <a:lnTo>
                  <a:pt x="6343656" y="2104328"/>
                </a:lnTo>
                <a:cubicBezTo>
                  <a:pt x="6364836" y="2111388"/>
                  <a:pt x="6375428" y="2118448"/>
                  <a:pt x="6375428" y="2125509"/>
                </a:cubicBezTo>
                <a:lnTo>
                  <a:pt x="6386018" y="2136099"/>
                </a:lnTo>
                <a:lnTo>
                  <a:pt x="6396608" y="2146690"/>
                </a:lnTo>
                <a:lnTo>
                  <a:pt x="6407198" y="2157280"/>
                </a:lnTo>
                <a:lnTo>
                  <a:pt x="6428380" y="2167871"/>
                </a:lnTo>
                <a:lnTo>
                  <a:pt x="6470740" y="2189051"/>
                </a:lnTo>
                <a:cubicBezTo>
                  <a:pt x="6470740" y="2189051"/>
                  <a:pt x="6467211" y="2189051"/>
                  <a:pt x="6460150" y="2189051"/>
                </a:cubicBezTo>
                <a:cubicBezTo>
                  <a:pt x="6453090" y="2181992"/>
                  <a:pt x="6446031" y="2181992"/>
                  <a:pt x="6438970" y="2189051"/>
                </a:cubicBezTo>
                <a:lnTo>
                  <a:pt x="6428380" y="2199642"/>
                </a:lnTo>
                <a:lnTo>
                  <a:pt x="6396608" y="2189051"/>
                </a:lnTo>
                <a:cubicBezTo>
                  <a:pt x="6389547" y="2189051"/>
                  <a:pt x="6386018" y="2189051"/>
                  <a:pt x="6386018" y="2189051"/>
                </a:cubicBezTo>
                <a:cubicBezTo>
                  <a:pt x="6378957" y="2181992"/>
                  <a:pt x="6371898" y="2178461"/>
                  <a:pt x="6364836" y="2178461"/>
                </a:cubicBezTo>
                <a:lnTo>
                  <a:pt x="6364836" y="2189051"/>
                </a:lnTo>
                <a:lnTo>
                  <a:pt x="6364836" y="2210232"/>
                </a:lnTo>
                <a:lnTo>
                  <a:pt x="6354246" y="2210232"/>
                </a:lnTo>
                <a:cubicBezTo>
                  <a:pt x="6340127" y="2203173"/>
                  <a:pt x="6334832" y="2197877"/>
                  <a:pt x="6338361" y="2194346"/>
                </a:cubicBezTo>
                <a:cubicBezTo>
                  <a:pt x="6341890" y="2190817"/>
                  <a:pt x="6343656" y="2185521"/>
                  <a:pt x="6343656" y="2178461"/>
                </a:cubicBezTo>
                <a:cubicBezTo>
                  <a:pt x="6343656" y="2171400"/>
                  <a:pt x="6347186" y="2167871"/>
                  <a:pt x="6354246" y="2167871"/>
                </a:cubicBezTo>
                <a:lnTo>
                  <a:pt x="6343656" y="2157280"/>
                </a:lnTo>
                <a:lnTo>
                  <a:pt x="6333066" y="2146690"/>
                </a:lnTo>
                <a:cubicBezTo>
                  <a:pt x="6333066" y="2139629"/>
                  <a:pt x="6333066" y="2136099"/>
                  <a:pt x="6333066" y="2136099"/>
                </a:cubicBezTo>
                <a:cubicBezTo>
                  <a:pt x="6326005" y="2136099"/>
                  <a:pt x="6326005" y="2134334"/>
                  <a:pt x="6333066" y="2130804"/>
                </a:cubicBezTo>
                <a:cubicBezTo>
                  <a:pt x="6333066" y="2134334"/>
                  <a:pt x="6336595" y="2136099"/>
                  <a:pt x="6343656" y="2136099"/>
                </a:cubicBezTo>
                <a:lnTo>
                  <a:pt x="6354246" y="2125509"/>
                </a:lnTo>
                <a:cubicBezTo>
                  <a:pt x="6354246" y="2125509"/>
                  <a:pt x="6350717" y="2125509"/>
                  <a:pt x="6343656" y="2125509"/>
                </a:cubicBezTo>
                <a:lnTo>
                  <a:pt x="6336324" y="2126731"/>
                </a:lnTo>
                <a:lnTo>
                  <a:pt x="6338361" y="2124185"/>
                </a:lnTo>
                <a:cubicBezTo>
                  <a:pt x="6338361" y="2121538"/>
                  <a:pt x="6336596" y="2118448"/>
                  <a:pt x="6333066" y="2114919"/>
                </a:cubicBezTo>
                <a:cubicBezTo>
                  <a:pt x="6333066" y="2114919"/>
                  <a:pt x="6331300" y="2114919"/>
                  <a:pt x="6327771" y="2114919"/>
                </a:cubicBezTo>
                <a:cubicBezTo>
                  <a:pt x="6324240" y="2114919"/>
                  <a:pt x="6322476" y="2118448"/>
                  <a:pt x="6322476" y="2125509"/>
                </a:cubicBezTo>
                <a:cubicBezTo>
                  <a:pt x="6315414" y="2132569"/>
                  <a:pt x="6311884" y="2132569"/>
                  <a:pt x="6311884" y="2125509"/>
                </a:cubicBezTo>
                <a:lnTo>
                  <a:pt x="6280114" y="2104328"/>
                </a:lnTo>
                <a:cubicBezTo>
                  <a:pt x="6273053" y="2104328"/>
                  <a:pt x="6265994" y="2100798"/>
                  <a:pt x="6258932" y="2093738"/>
                </a:cubicBezTo>
                <a:cubicBezTo>
                  <a:pt x="6251872" y="2093738"/>
                  <a:pt x="6248342" y="2095502"/>
                  <a:pt x="6248342" y="2099033"/>
                </a:cubicBezTo>
                <a:cubicBezTo>
                  <a:pt x="6248342" y="2102563"/>
                  <a:pt x="6251872" y="2104328"/>
                  <a:pt x="6258932" y="2104328"/>
                </a:cubicBezTo>
                <a:cubicBezTo>
                  <a:pt x="6265994" y="2104328"/>
                  <a:pt x="6269524" y="2107858"/>
                  <a:pt x="6269524" y="2114919"/>
                </a:cubicBezTo>
                <a:lnTo>
                  <a:pt x="6258932" y="2114919"/>
                </a:lnTo>
                <a:cubicBezTo>
                  <a:pt x="6244813" y="2114919"/>
                  <a:pt x="6237752" y="2116684"/>
                  <a:pt x="6237752" y="2120213"/>
                </a:cubicBezTo>
                <a:lnTo>
                  <a:pt x="6237752" y="2114919"/>
                </a:lnTo>
                <a:lnTo>
                  <a:pt x="6227161" y="2093738"/>
                </a:lnTo>
                <a:lnTo>
                  <a:pt x="6216572" y="2114919"/>
                </a:lnTo>
                <a:cubicBezTo>
                  <a:pt x="6216572" y="2121978"/>
                  <a:pt x="6216572" y="2127273"/>
                  <a:pt x="6216572" y="2130804"/>
                </a:cubicBezTo>
                <a:cubicBezTo>
                  <a:pt x="6216572" y="2134334"/>
                  <a:pt x="6213042" y="2136099"/>
                  <a:pt x="6205980" y="2136099"/>
                </a:cubicBezTo>
                <a:cubicBezTo>
                  <a:pt x="6198920" y="2136099"/>
                  <a:pt x="6193624" y="2134334"/>
                  <a:pt x="6190094" y="2130804"/>
                </a:cubicBezTo>
                <a:cubicBezTo>
                  <a:pt x="6186565" y="2127273"/>
                  <a:pt x="6181270" y="2123744"/>
                  <a:pt x="6174209" y="2120213"/>
                </a:cubicBezTo>
                <a:cubicBezTo>
                  <a:pt x="6167149" y="2116684"/>
                  <a:pt x="6161853" y="2114919"/>
                  <a:pt x="6158324" y="2114919"/>
                </a:cubicBezTo>
                <a:cubicBezTo>
                  <a:pt x="6154794" y="2114919"/>
                  <a:pt x="6149498" y="2111388"/>
                  <a:pt x="6142438" y="2104328"/>
                </a:cubicBezTo>
                <a:lnTo>
                  <a:pt x="6153028" y="2093738"/>
                </a:lnTo>
                <a:lnTo>
                  <a:pt x="6142438" y="2083146"/>
                </a:lnTo>
                <a:lnTo>
                  <a:pt x="6131847" y="2083146"/>
                </a:lnTo>
                <a:cubicBezTo>
                  <a:pt x="6124786" y="2083146"/>
                  <a:pt x="6124786" y="2086677"/>
                  <a:pt x="6131847" y="2093738"/>
                </a:cubicBezTo>
                <a:lnTo>
                  <a:pt x="6110668" y="2083146"/>
                </a:lnTo>
                <a:cubicBezTo>
                  <a:pt x="6107136" y="2079617"/>
                  <a:pt x="6102724" y="2076970"/>
                  <a:pt x="6097429" y="2075204"/>
                </a:cubicBezTo>
                <a:lnTo>
                  <a:pt x="6091251" y="2074323"/>
                </a:lnTo>
                <a:lnTo>
                  <a:pt x="6098752" y="2081823"/>
                </a:lnTo>
                <a:cubicBezTo>
                  <a:pt x="6101401" y="2084471"/>
                  <a:pt x="6103607" y="2086677"/>
                  <a:pt x="6105372" y="2088442"/>
                </a:cubicBezTo>
                <a:cubicBezTo>
                  <a:pt x="6108901" y="2091973"/>
                  <a:pt x="6110668" y="2093738"/>
                  <a:pt x="6110668" y="2093738"/>
                </a:cubicBezTo>
                <a:cubicBezTo>
                  <a:pt x="6103606" y="2093738"/>
                  <a:pt x="6093016" y="2093738"/>
                  <a:pt x="6078895" y="2093738"/>
                </a:cubicBezTo>
                <a:cubicBezTo>
                  <a:pt x="6071834" y="2093738"/>
                  <a:pt x="6064776" y="2091973"/>
                  <a:pt x="6057716" y="2088442"/>
                </a:cubicBezTo>
                <a:cubicBezTo>
                  <a:pt x="6050654" y="2084911"/>
                  <a:pt x="6043594" y="2083146"/>
                  <a:pt x="6036534" y="2083146"/>
                </a:cubicBezTo>
                <a:lnTo>
                  <a:pt x="5994172" y="2072557"/>
                </a:lnTo>
                <a:cubicBezTo>
                  <a:pt x="5987112" y="2072557"/>
                  <a:pt x="5974757" y="2067261"/>
                  <a:pt x="5957106" y="2056671"/>
                </a:cubicBezTo>
                <a:cubicBezTo>
                  <a:pt x="5939456" y="2046080"/>
                  <a:pt x="5927100" y="2040786"/>
                  <a:pt x="5920039" y="2040786"/>
                </a:cubicBezTo>
                <a:cubicBezTo>
                  <a:pt x="5912978" y="2040786"/>
                  <a:pt x="5909449" y="2039021"/>
                  <a:pt x="5909449" y="2035490"/>
                </a:cubicBezTo>
                <a:cubicBezTo>
                  <a:pt x="5909449" y="2031959"/>
                  <a:pt x="5898860" y="2030194"/>
                  <a:pt x="5877678" y="2030194"/>
                </a:cubicBezTo>
                <a:lnTo>
                  <a:pt x="5835316" y="2019605"/>
                </a:lnTo>
                <a:lnTo>
                  <a:pt x="5803545" y="2019605"/>
                </a:lnTo>
                <a:cubicBezTo>
                  <a:pt x="5803545" y="2026665"/>
                  <a:pt x="5800016" y="2026665"/>
                  <a:pt x="5792954" y="2019605"/>
                </a:cubicBezTo>
                <a:lnTo>
                  <a:pt x="5782364" y="2030194"/>
                </a:lnTo>
                <a:cubicBezTo>
                  <a:pt x="5782364" y="2030194"/>
                  <a:pt x="5778834" y="2030194"/>
                  <a:pt x="5771774" y="2030194"/>
                </a:cubicBezTo>
                <a:cubicBezTo>
                  <a:pt x="5764714" y="2030194"/>
                  <a:pt x="5761183" y="2026665"/>
                  <a:pt x="5761183" y="2019605"/>
                </a:cubicBezTo>
                <a:cubicBezTo>
                  <a:pt x="5761183" y="2012544"/>
                  <a:pt x="5757654" y="2009015"/>
                  <a:pt x="5750593" y="2009015"/>
                </a:cubicBezTo>
                <a:cubicBezTo>
                  <a:pt x="5750593" y="2009015"/>
                  <a:pt x="5748828" y="2007250"/>
                  <a:pt x="5745298" y="2003719"/>
                </a:cubicBezTo>
                <a:cubicBezTo>
                  <a:pt x="5741768" y="2000188"/>
                  <a:pt x="5736472" y="1998424"/>
                  <a:pt x="5729412" y="1998424"/>
                </a:cubicBezTo>
                <a:cubicBezTo>
                  <a:pt x="5729412" y="1991363"/>
                  <a:pt x="5724116" y="1989598"/>
                  <a:pt x="5713526" y="1993128"/>
                </a:cubicBezTo>
                <a:cubicBezTo>
                  <a:pt x="5702936" y="1996659"/>
                  <a:pt x="5695876" y="2000188"/>
                  <a:pt x="5692346" y="2003719"/>
                </a:cubicBezTo>
                <a:cubicBezTo>
                  <a:pt x="5688816" y="2007250"/>
                  <a:pt x="5672930" y="2007250"/>
                  <a:pt x="5644689" y="2003719"/>
                </a:cubicBezTo>
                <a:cubicBezTo>
                  <a:pt x="5616448" y="2000188"/>
                  <a:pt x="5598798" y="1998424"/>
                  <a:pt x="5591737" y="1998424"/>
                </a:cubicBezTo>
                <a:lnTo>
                  <a:pt x="5581147" y="1987834"/>
                </a:lnTo>
                <a:lnTo>
                  <a:pt x="5591737" y="1987834"/>
                </a:lnTo>
                <a:lnTo>
                  <a:pt x="5591737" y="1977242"/>
                </a:lnTo>
                <a:cubicBezTo>
                  <a:pt x="5591737" y="1977242"/>
                  <a:pt x="5591737" y="1973713"/>
                  <a:pt x="5591737" y="1966653"/>
                </a:cubicBezTo>
                <a:lnTo>
                  <a:pt x="5602327" y="1966653"/>
                </a:lnTo>
                <a:lnTo>
                  <a:pt x="5612918" y="1956063"/>
                </a:lnTo>
                <a:cubicBezTo>
                  <a:pt x="5612918" y="1956063"/>
                  <a:pt x="5609387" y="1956063"/>
                  <a:pt x="5602327" y="1956063"/>
                </a:cubicBezTo>
                <a:lnTo>
                  <a:pt x="5591737" y="1956063"/>
                </a:lnTo>
                <a:cubicBezTo>
                  <a:pt x="5591737" y="1956063"/>
                  <a:pt x="5588208" y="1959592"/>
                  <a:pt x="5581147" y="1966653"/>
                </a:cubicBezTo>
                <a:lnTo>
                  <a:pt x="5581147" y="1977242"/>
                </a:lnTo>
                <a:lnTo>
                  <a:pt x="5538785" y="1966653"/>
                </a:lnTo>
                <a:cubicBezTo>
                  <a:pt x="5524664" y="1959592"/>
                  <a:pt x="5514074" y="1959592"/>
                  <a:pt x="5507014" y="1966653"/>
                </a:cubicBezTo>
                <a:lnTo>
                  <a:pt x="5496423" y="1956063"/>
                </a:lnTo>
                <a:cubicBezTo>
                  <a:pt x="5496423" y="1949002"/>
                  <a:pt x="5492894" y="1945472"/>
                  <a:pt x="5485833" y="1945472"/>
                </a:cubicBezTo>
                <a:lnTo>
                  <a:pt x="5485833" y="1956063"/>
                </a:lnTo>
                <a:lnTo>
                  <a:pt x="5475243" y="1956063"/>
                </a:lnTo>
                <a:lnTo>
                  <a:pt x="5454062" y="1945472"/>
                </a:lnTo>
                <a:lnTo>
                  <a:pt x="5443471" y="1945472"/>
                </a:lnTo>
                <a:cubicBezTo>
                  <a:pt x="5450531" y="1952532"/>
                  <a:pt x="5450531" y="1956063"/>
                  <a:pt x="5443471" y="1956063"/>
                </a:cubicBezTo>
                <a:lnTo>
                  <a:pt x="5454062" y="1966653"/>
                </a:lnTo>
                <a:lnTo>
                  <a:pt x="5475243" y="1966653"/>
                </a:lnTo>
                <a:cubicBezTo>
                  <a:pt x="5475243" y="1973713"/>
                  <a:pt x="5478772" y="1977242"/>
                  <a:pt x="5485833" y="1977242"/>
                </a:cubicBezTo>
                <a:lnTo>
                  <a:pt x="5496423" y="1977242"/>
                </a:lnTo>
                <a:cubicBezTo>
                  <a:pt x="5496423" y="1977242"/>
                  <a:pt x="5503483" y="1980773"/>
                  <a:pt x="5517604" y="1987834"/>
                </a:cubicBezTo>
                <a:cubicBezTo>
                  <a:pt x="5531724" y="1994894"/>
                  <a:pt x="5542314" y="1994894"/>
                  <a:pt x="5549375" y="1987834"/>
                </a:cubicBezTo>
                <a:cubicBezTo>
                  <a:pt x="5549375" y="1994894"/>
                  <a:pt x="5552906" y="2000188"/>
                  <a:pt x="5559966" y="2003719"/>
                </a:cubicBezTo>
                <a:cubicBezTo>
                  <a:pt x="5567026" y="2007250"/>
                  <a:pt x="5570556" y="2005484"/>
                  <a:pt x="5570556" y="1998424"/>
                </a:cubicBezTo>
                <a:lnTo>
                  <a:pt x="5591737" y="1998424"/>
                </a:lnTo>
                <a:cubicBezTo>
                  <a:pt x="5591737" y="2005484"/>
                  <a:pt x="5597032" y="2010780"/>
                  <a:pt x="5607622" y="2014309"/>
                </a:cubicBezTo>
                <a:cubicBezTo>
                  <a:pt x="5618214" y="2017840"/>
                  <a:pt x="5630568" y="2019605"/>
                  <a:pt x="5644689" y="2019605"/>
                </a:cubicBezTo>
                <a:cubicBezTo>
                  <a:pt x="5651750" y="2019605"/>
                  <a:pt x="5657045" y="2021369"/>
                  <a:pt x="5660574" y="2024900"/>
                </a:cubicBezTo>
                <a:cubicBezTo>
                  <a:pt x="5664106" y="2028430"/>
                  <a:pt x="5674695" y="2031959"/>
                  <a:pt x="5692346" y="2035490"/>
                </a:cubicBezTo>
                <a:cubicBezTo>
                  <a:pt x="5709997" y="2039021"/>
                  <a:pt x="5718822" y="2040786"/>
                  <a:pt x="5718822" y="2040786"/>
                </a:cubicBezTo>
                <a:cubicBezTo>
                  <a:pt x="5725882" y="2040786"/>
                  <a:pt x="5732943" y="2042550"/>
                  <a:pt x="5740002" y="2046080"/>
                </a:cubicBezTo>
                <a:cubicBezTo>
                  <a:pt x="5747064" y="2049611"/>
                  <a:pt x="5754124" y="2051376"/>
                  <a:pt x="5761183" y="2051376"/>
                </a:cubicBezTo>
                <a:cubicBezTo>
                  <a:pt x="5803545" y="2065496"/>
                  <a:pt x="5828256" y="2072557"/>
                  <a:pt x="5835316" y="2072557"/>
                </a:cubicBezTo>
                <a:cubicBezTo>
                  <a:pt x="5842376" y="2072557"/>
                  <a:pt x="5845908" y="2072557"/>
                  <a:pt x="5845908" y="2072557"/>
                </a:cubicBezTo>
                <a:cubicBezTo>
                  <a:pt x="5852968" y="2072557"/>
                  <a:pt x="5856497" y="2076088"/>
                  <a:pt x="5856497" y="2083146"/>
                </a:cubicBezTo>
                <a:cubicBezTo>
                  <a:pt x="5856497" y="2083146"/>
                  <a:pt x="5860026" y="2084911"/>
                  <a:pt x="5867087" y="2088442"/>
                </a:cubicBezTo>
                <a:cubicBezTo>
                  <a:pt x="5874148" y="2091973"/>
                  <a:pt x="5884738" y="2093738"/>
                  <a:pt x="5898860" y="2093738"/>
                </a:cubicBezTo>
                <a:lnTo>
                  <a:pt x="5930630" y="2104328"/>
                </a:lnTo>
                <a:lnTo>
                  <a:pt x="5951812" y="2104328"/>
                </a:lnTo>
                <a:cubicBezTo>
                  <a:pt x="5951812" y="2104328"/>
                  <a:pt x="5948280" y="2100798"/>
                  <a:pt x="5941220" y="2093738"/>
                </a:cubicBezTo>
                <a:lnTo>
                  <a:pt x="5951812" y="2093738"/>
                </a:lnTo>
                <a:lnTo>
                  <a:pt x="5962401" y="2093738"/>
                </a:lnTo>
                <a:lnTo>
                  <a:pt x="5951812" y="2083146"/>
                </a:lnTo>
                <a:cubicBezTo>
                  <a:pt x="5958872" y="2083146"/>
                  <a:pt x="5972991" y="2086677"/>
                  <a:pt x="5994172" y="2093738"/>
                </a:cubicBezTo>
                <a:cubicBezTo>
                  <a:pt x="6001234" y="2093738"/>
                  <a:pt x="6004764" y="2093738"/>
                  <a:pt x="6004764" y="2093738"/>
                </a:cubicBezTo>
                <a:cubicBezTo>
                  <a:pt x="6004764" y="2093738"/>
                  <a:pt x="6004764" y="2095502"/>
                  <a:pt x="6004764" y="2099033"/>
                </a:cubicBezTo>
                <a:cubicBezTo>
                  <a:pt x="6004764" y="2102563"/>
                  <a:pt x="6006528" y="2106092"/>
                  <a:pt x="6010058" y="2109623"/>
                </a:cubicBezTo>
                <a:cubicBezTo>
                  <a:pt x="6013587" y="2113154"/>
                  <a:pt x="6018882" y="2116684"/>
                  <a:pt x="6025943" y="2120213"/>
                </a:cubicBezTo>
                <a:cubicBezTo>
                  <a:pt x="6033005" y="2123744"/>
                  <a:pt x="6038299" y="2125509"/>
                  <a:pt x="6041830" y="2125509"/>
                </a:cubicBezTo>
                <a:cubicBezTo>
                  <a:pt x="6045360" y="2125509"/>
                  <a:pt x="6047124" y="2129040"/>
                  <a:pt x="6047124" y="2136099"/>
                </a:cubicBezTo>
                <a:cubicBezTo>
                  <a:pt x="6054186" y="2129040"/>
                  <a:pt x="6078895" y="2132569"/>
                  <a:pt x="6121257" y="2146690"/>
                </a:cubicBezTo>
                <a:lnTo>
                  <a:pt x="6153028" y="2167871"/>
                </a:lnTo>
                <a:lnTo>
                  <a:pt x="6184800" y="2178461"/>
                </a:lnTo>
                <a:cubicBezTo>
                  <a:pt x="6191861" y="2185521"/>
                  <a:pt x="6204216" y="2192581"/>
                  <a:pt x="6221866" y="2199642"/>
                </a:cubicBezTo>
                <a:cubicBezTo>
                  <a:pt x="6239517" y="2206702"/>
                  <a:pt x="6251872" y="2206702"/>
                  <a:pt x="6258932" y="2199642"/>
                </a:cubicBezTo>
                <a:lnTo>
                  <a:pt x="6216572" y="2167871"/>
                </a:lnTo>
                <a:lnTo>
                  <a:pt x="6195390" y="2146690"/>
                </a:lnTo>
                <a:cubicBezTo>
                  <a:pt x="6195390" y="2139629"/>
                  <a:pt x="6202450" y="2139629"/>
                  <a:pt x="6216572" y="2146690"/>
                </a:cubicBezTo>
                <a:cubicBezTo>
                  <a:pt x="6230690" y="2146690"/>
                  <a:pt x="6234222" y="2150221"/>
                  <a:pt x="6227161" y="2157280"/>
                </a:cubicBezTo>
                <a:cubicBezTo>
                  <a:pt x="6227161" y="2157280"/>
                  <a:pt x="6230690" y="2160811"/>
                  <a:pt x="6237752" y="2167871"/>
                </a:cubicBezTo>
                <a:cubicBezTo>
                  <a:pt x="6244813" y="2174930"/>
                  <a:pt x="6250108" y="2176696"/>
                  <a:pt x="6253638" y="2173165"/>
                </a:cubicBezTo>
                <a:cubicBezTo>
                  <a:pt x="6257168" y="2169636"/>
                  <a:pt x="6262462" y="2166106"/>
                  <a:pt x="6269524" y="2162575"/>
                </a:cubicBezTo>
                <a:cubicBezTo>
                  <a:pt x="6276584" y="2159044"/>
                  <a:pt x="6283642" y="2160811"/>
                  <a:pt x="6290704" y="2167871"/>
                </a:cubicBezTo>
                <a:lnTo>
                  <a:pt x="6269524" y="2189051"/>
                </a:lnTo>
                <a:lnTo>
                  <a:pt x="6258932" y="2189051"/>
                </a:lnTo>
                <a:cubicBezTo>
                  <a:pt x="6287174" y="2196111"/>
                  <a:pt x="6297765" y="2206702"/>
                  <a:pt x="6290704" y="2220823"/>
                </a:cubicBezTo>
                <a:lnTo>
                  <a:pt x="6343656" y="2242004"/>
                </a:lnTo>
                <a:cubicBezTo>
                  <a:pt x="6350717" y="2242004"/>
                  <a:pt x="6354246" y="2240238"/>
                  <a:pt x="6354246" y="2236708"/>
                </a:cubicBezTo>
                <a:cubicBezTo>
                  <a:pt x="6354246" y="2233177"/>
                  <a:pt x="6354246" y="2231413"/>
                  <a:pt x="6354246" y="2231413"/>
                </a:cubicBezTo>
                <a:cubicBezTo>
                  <a:pt x="6354246" y="2224352"/>
                  <a:pt x="6357776" y="2220823"/>
                  <a:pt x="6364836" y="2220823"/>
                </a:cubicBezTo>
                <a:cubicBezTo>
                  <a:pt x="6371898" y="2220823"/>
                  <a:pt x="6371898" y="2224352"/>
                  <a:pt x="6364836" y="2231413"/>
                </a:cubicBezTo>
                <a:cubicBezTo>
                  <a:pt x="6364836" y="2238473"/>
                  <a:pt x="6364836" y="2242004"/>
                  <a:pt x="6364836" y="2242004"/>
                </a:cubicBezTo>
                <a:lnTo>
                  <a:pt x="6375428" y="2252594"/>
                </a:lnTo>
                <a:cubicBezTo>
                  <a:pt x="6389547" y="2273775"/>
                  <a:pt x="6389547" y="2280834"/>
                  <a:pt x="6375428" y="2273775"/>
                </a:cubicBezTo>
                <a:cubicBezTo>
                  <a:pt x="6375428" y="2273775"/>
                  <a:pt x="6375428" y="2277304"/>
                  <a:pt x="6375428" y="2284365"/>
                </a:cubicBezTo>
                <a:cubicBezTo>
                  <a:pt x="6368367" y="2284365"/>
                  <a:pt x="6361306" y="2284365"/>
                  <a:pt x="6354246" y="2284365"/>
                </a:cubicBezTo>
                <a:cubicBezTo>
                  <a:pt x="6347186" y="2284365"/>
                  <a:pt x="6340127" y="2284365"/>
                  <a:pt x="6333066" y="2284365"/>
                </a:cubicBezTo>
                <a:cubicBezTo>
                  <a:pt x="6326005" y="2284365"/>
                  <a:pt x="6322476" y="2284365"/>
                  <a:pt x="6322476" y="2284365"/>
                </a:cubicBezTo>
                <a:cubicBezTo>
                  <a:pt x="6322476" y="2284365"/>
                  <a:pt x="6318946" y="2280834"/>
                  <a:pt x="6311884" y="2273775"/>
                </a:cubicBezTo>
                <a:cubicBezTo>
                  <a:pt x="6304824" y="2266715"/>
                  <a:pt x="6295998" y="2263184"/>
                  <a:pt x="6285409" y="2263184"/>
                </a:cubicBezTo>
                <a:cubicBezTo>
                  <a:pt x="6274818" y="2263184"/>
                  <a:pt x="6269524" y="2261419"/>
                  <a:pt x="6269524" y="2257889"/>
                </a:cubicBezTo>
                <a:cubicBezTo>
                  <a:pt x="6269524" y="2254359"/>
                  <a:pt x="6265994" y="2252594"/>
                  <a:pt x="6258932" y="2252594"/>
                </a:cubicBezTo>
                <a:lnTo>
                  <a:pt x="6237752" y="2252594"/>
                </a:lnTo>
                <a:cubicBezTo>
                  <a:pt x="6237752" y="2252594"/>
                  <a:pt x="6234222" y="2250829"/>
                  <a:pt x="6227161" y="2247298"/>
                </a:cubicBezTo>
                <a:cubicBezTo>
                  <a:pt x="6220101" y="2243769"/>
                  <a:pt x="6216572" y="2242004"/>
                  <a:pt x="6216572" y="2242004"/>
                </a:cubicBezTo>
                <a:cubicBezTo>
                  <a:pt x="6202450" y="2242004"/>
                  <a:pt x="6193624" y="2240238"/>
                  <a:pt x="6190094" y="2236708"/>
                </a:cubicBezTo>
                <a:cubicBezTo>
                  <a:pt x="6186565" y="2233177"/>
                  <a:pt x="6177738" y="2231413"/>
                  <a:pt x="6163620" y="2231413"/>
                </a:cubicBezTo>
                <a:cubicBezTo>
                  <a:pt x="6142438" y="2224352"/>
                  <a:pt x="6126553" y="2220823"/>
                  <a:pt x="6115962" y="2220823"/>
                </a:cubicBezTo>
                <a:cubicBezTo>
                  <a:pt x="6105372" y="2220823"/>
                  <a:pt x="6096546" y="2217292"/>
                  <a:pt x="6089486" y="2210232"/>
                </a:cubicBezTo>
                <a:cubicBezTo>
                  <a:pt x="6082426" y="2203173"/>
                  <a:pt x="6075366" y="2199642"/>
                  <a:pt x="6068305" y="2199642"/>
                </a:cubicBezTo>
                <a:cubicBezTo>
                  <a:pt x="6068305" y="2199642"/>
                  <a:pt x="6064776" y="2197877"/>
                  <a:pt x="6057716" y="2194346"/>
                </a:cubicBezTo>
                <a:cubicBezTo>
                  <a:pt x="6050654" y="2190817"/>
                  <a:pt x="6043594" y="2189051"/>
                  <a:pt x="6036534" y="2189051"/>
                </a:cubicBezTo>
                <a:cubicBezTo>
                  <a:pt x="6008293" y="2181992"/>
                  <a:pt x="5994172" y="2185521"/>
                  <a:pt x="5994172" y="2199642"/>
                </a:cubicBezTo>
                <a:cubicBezTo>
                  <a:pt x="5994172" y="2199642"/>
                  <a:pt x="6001234" y="2201407"/>
                  <a:pt x="6015353" y="2204937"/>
                </a:cubicBezTo>
                <a:cubicBezTo>
                  <a:pt x="6029474" y="2208467"/>
                  <a:pt x="6040064" y="2206702"/>
                  <a:pt x="6047124" y="2199642"/>
                </a:cubicBezTo>
                <a:lnTo>
                  <a:pt x="6068305" y="2220823"/>
                </a:lnTo>
                <a:cubicBezTo>
                  <a:pt x="6068305" y="2234944"/>
                  <a:pt x="6085957" y="2242004"/>
                  <a:pt x="6121257" y="2242004"/>
                </a:cubicBezTo>
                <a:cubicBezTo>
                  <a:pt x="6128318" y="2242004"/>
                  <a:pt x="6133613" y="2243769"/>
                  <a:pt x="6137142" y="2247298"/>
                </a:cubicBezTo>
                <a:cubicBezTo>
                  <a:pt x="6140672" y="2250829"/>
                  <a:pt x="6149498" y="2252594"/>
                  <a:pt x="6163620" y="2252594"/>
                </a:cubicBezTo>
                <a:lnTo>
                  <a:pt x="6227161" y="2273775"/>
                </a:lnTo>
                <a:cubicBezTo>
                  <a:pt x="6234222" y="2280834"/>
                  <a:pt x="6237752" y="2284365"/>
                  <a:pt x="6237752" y="2284365"/>
                </a:cubicBezTo>
                <a:cubicBezTo>
                  <a:pt x="6237752" y="2277304"/>
                  <a:pt x="6239517" y="2275540"/>
                  <a:pt x="6243046" y="2279069"/>
                </a:cubicBezTo>
                <a:cubicBezTo>
                  <a:pt x="6246576" y="2282600"/>
                  <a:pt x="6248342" y="2284365"/>
                  <a:pt x="6248342" y="2284365"/>
                </a:cubicBezTo>
                <a:cubicBezTo>
                  <a:pt x="6248342" y="2291425"/>
                  <a:pt x="6244813" y="2294956"/>
                  <a:pt x="6237752" y="2294956"/>
                </a:cubicBezTo>
                <a:cubicBezTo>
                  <a:pt x="6230690" y="2294956"/>
                  <a:pt x="6225396" y="2294956"/>
                  <a:pt x="6221866" y="2294956"/>
                </a:cubicBezTo>
                <a:cubicBezTo>
                  <a:pt x="6218336" y="2294956"/>
                  <a:pt x="6216572" y="2294956"/>
                  <a:pt x="6216572" y="2294956"/>
                </a:cubicBezTo>
                <a:lnTo>
                  <a:pt x="6216572" y="2305546"/>
                </a:lnTo>
                <a:cubicBezTo>
                  <a:pt x="6223632" y="2312606"/>
                  <a:pt x="6223632" y="2316136"/>
                  <a:pt x="6216572" y="2316136"/>
                </a:cubicBezTo>
                <a:cubicBezTo>
                  <a:pt x="6209510" y="2316136"/>
                  <a:pt x="6205980" y="2314371"/>
                  <a:pt x="6205980" y="2310841"/>
                </a:cubicBezTo>
                <a:cubicBezTo>
                  <a:pt x="6205980" y="2307311"/>
                  <a:pt x="6202450" y="2305546"/>
                  <a:pt x="6195390" y="2305546"/>
                </a:cubicBezTo>
                <a:cubicBezTo>
                  <a:pt x="6195390" y="2298485"/>
                  <a:pt x="6191861" y="2294956"/>
                  <a:pt x="6184800" y="2294956"/>
                </a:cubicBezTo>
                <a:cubicBezTo>
                  <a:pt x="6177738" y="2294956"/>
                  <a:pt x="6175976" y="2293190"/>
                  <a:pt x="6179505" y="2289660"/>
                </a:cubicBezTo>
                <a:cubicBezTo>
                  <a:pt x="6183034" y="2286129"/>
                  <a:pt x="6181270" y="2284365"/>
                  <a:pt x="6174209" y="2284365"/>
                </a:cubicBezTo>
                <a:lnTo>
                  <a:pt x="6142438" y="2263184"/>
                </a:lnTo>
                <a:cubicBezTo>
                  <a:pt x="6128318" y="2256125"/>
                  <a:pt x="6117728" y="2252594"/>
                  <a:pt x="6110668" y="2252594"/>
                </a:cubicBezTo>
                <a:cubicBezTo>
                  <a:pt x="6103606" y="2252594"/>
                  <a:pt x="6093016" y="2252594"/>
                  <a:pt x="6078895" y="2252594"/>
                </a:cubicBezTo>
                <a:lnTo>
                  <a:pt x="6057716" y="2242004"/>
                </a:lnTo>
                <a:lnTo>
                  <a:pt x="6047124" y="2242004"/>
                </a:lnTo>
                <a:cubicBezTo>
                  <a:pt x="6040064" y="2242004"/>
                  <a:pt x="6033005" y="2242004"/>
                  <a:pt x="6025943" y="2242004"/>
                </a:cubicBezTo>
                <a:lnTo>
                  <a:pt x="5983582" y="2231413"/>
                </a:lnTo>
                <a:cubicBezTo>
                  <a:pt x="5983582" y="2231413"/>
                  <a:pt x="5976520" y="2229648"/>
                  <a:pt x="5962401" y="2226117"/>
                </a:cubicBezTo>
                <a:cubicBezTo>
                  <a:pt x="5948280" y="2222588"/>
                  <a:pt x="5923568" y="2217292"/>
                  <a:pt x="5888268" y="2210232"/>
                </a:cubicBezTo>
                <a:cubicBezTo>
                  <a:pt x="5831786" y="2203173"/>
                  <a:pt x="5778834" y="2192581"/>
                  <a:pt x="5729412" y="2178461"/>
                </a:cubicBezTo>
                <a:cubicBezTo>
                  <a:pt x="5701170" y="2171400"/>
                  <a:pt x="5676460" y="2164340"/>
                  <a:pt x="5655279" y="2157280"/>
                </a:cubicBezTo>
                <a:lnTo>
                  <a:pt x="5623508" y="2157280"/>
                </a:lnTo>
                <a:lnTo>
                  <a:pt x="5581147" y="2125509"/>
                </a:lnTo>
                <a:cubicBezTo>
                  <a:pt x="5545846" y="2125509"/>
                  <a:pt x="5521135" y="2118448"/>
                  <a:pt x="5507014" y="2104328"/>
                </a:cubicBezTo>
                <a:cubicBezTo>
                  <a:pt x="5507014" y="2104328"/>
                  <a:pt x="5503483" y="2104328"/>
                  <a:pt x="5496423" y="2104328"/>
                </a:cubicBezTo>
                <a:lnTo>
                  <a:pt x="5475243" y="2093738"/>
                </a:lnTo>
                <a:cubicBezTo>
                  <a:pt x="5475243" y="2093738"/>
                  <a:pt x="5475243" y="2090207"/>
                  <a:pt x="5475243" y="2083146"/>
                </a:cubicBezTo>
                <a:lnTo>
                  <a:pt x="5432881" y="2061967"/>
                </a:lnTo>
                <a:cubicBezTo>
                  <a:pt x="5425820" y="2054906"/>
                  <a:pt x="5415230" y="2051376"/>
                  <a:pt x="5401110" y="2051376"/>
                </a:cubicBezTo>
                <a:lnTo>
                  <a:pt x="5369339" y="2040786"/>
                </a:lnTo>
                <a:lnTo>
                  <a:pt x="5348158" y="2030194"/>
                </a:lnTo>
                <a:cubicBezTo>
                  <a:pt x="5341098" y="2030194"/>
                  <a:pt x="5334037" y="2030194"/>
                  <a:pt x="5326977" y="2030194"/>
                </a:cubicBezTo>
                <a:lnTo>
                  <a:pt x="5326977" y="2019605"/>
                </a:lnTo>
                <a:lnTo>
                  <a:pt x="5348158" y="2009015"/>
                </a:lnTo>
                <a:lnTo>
                  <a:pt x="5326977" y="2009015"/>
                </a:lnTo>
                <a:cubicBezTo>
                  <a:pt x="5305796" y="1994894"/>
                  <a:pt x="5291675" y="1991363"/>
                  <a:pt x="5284614" y="1998424"/>
                </a:cubicBezTo>
                <a:lnTo>
                  <a:pt x="5274025" y="2009015"/>
                </a:lnTo>
                <a:cubicBezTo>
                  <a:pt x="5274025" y="2001954"/>
                  <a:pt x="5274025" y="1998424"/>
                  <a:pt x="5274025" y="1998424"/>
                </a:cubicBezTo>
                <a:lnTo>
                  <a:pt x="5252844" y="1998424"/>
                </a:lnTo>
                <a:cubicBezTo>
                  <a:pt x="5238723" y="1998424"/>
                  <a:pt x="5231662" y="1998424"/>
                  <a:pt x="5231662" y="1998424"/>
                </a:cubicBezTo>
                <a:lnTo>
                  <a:pt x="5231662" y="2009015"/>
                </a:lnTo>
                <a:cubicBezTo>
                  <a:pt x="5252844" y="2016074"/>
                  <a:pt x="5266964" y="2021369"/>
                  <a:pt x="5274025" y="2024900"/>
                </a:cubicBezTo>
                <a:cubicBezTo>
                  <a:pt x="5281085" y="2028430"/>
                  <a:pt x="5284614" y="2031959"/>
                  <a:pt x="5284614" y="2035490"/>
                </a:cubicBezTo>
                <a:cubicBezTo>
                  <a:pt x="5284614" y="2039021"/>
                  <a:pt x="5289910" y="2044315"/>
                  <a:pt x="5300500" y="2051376"/>
                </a:cubicBezTo>
                <a:cubicBezTo>
                  <a:pt x="5311092" y="2058436"/>
                  <a:pt x="5319916" y="2061967"/>
                  <a:pt x="5326977" y="2061967"/>
                </a:cubicBezTo>
                <a:lnTo>
                  <a:pt x="5326977" y="2051376"/>
                </a:lnTo>
                <a:lnTo>
                  <a:pt x="5337566" y="2040786"/>
                </a:lnTo>
                <a:cubicBezTo>
                  <a:pt x="5344627" y="2047846"/>
                  <a:pt x="5351688" y="2051376"/>
                  <a:pt x="5358748" y="2051376"/>
                </a:cubicBezTo>
                <a:cubicBezTo>
                  <a:pt x="5365808" y="2051376"/>
                  <a:pt x="5369339" y="2053140"/>
                  <a:pt x="5369339" y="2056671"/>
                </a:cubicBezTo>
                <a:cubicBezTo>
                  <a:pt x="5369339" y="2060202"/>
                  <a:pt x="5371104" y="2061967"/>
                  <a:pt x="5374634" y="2061967"/>
                </a:cubicBezTo>
                <a:cubicBezTo>
                  <a:pt x="5378164" y="2061967"/>
                  <a:pt x="5383458" y="2061967"/>
                  <a:pt x="5390518" y="2061967"/>
                </a:cubicBezTo>
                <a:cubicBezTo>
                  <a:pt x="5404640" y="2069026"/>
                  <a:pt x="5416996" y="2074321"/>
                  <a:pt x="5427586" y="2077852"/>
                </a:cubicBezTo>
                <a:cubicBezTo>
                  <a:pt x="5438176" y="2081382"/>
                  <a:pt x="5447002" y="2090207"/>
                  <a:pt x="5454062" y="2104328"/>
                </a:cubicBezTo>
                <a:cubicBezTo>
                  <a:pt x="5454062" y="2104328"/>
                  <a:pt x="5457592" y="2106092"/>
                  <a:pt x="5464652" y="2109623"/>
                </a:cubicBezTo>
                <a:cubicBezTo>
                  <a:pt x="5471712" y="2113154"/>
                  <a:pt x="5475243" y="2114919"/>
                  <a:pt x="5475243" y="2114919"/>
                </a:cubicBezTo>
                <a:cubicBezTo>
                  <a:pt x="5482304" y="2114919"/>
                  <a:pt x="5485833" y="2114919"/>
                  <a:pt x="5485833" y="2114919"/>
                </a:cubicBezTo>
                <a:cubicBezTo>
                  <a:pt x="5492894" y="2114919"/>
                  <a:pt x="5496423" y="2114919"/>
                  <a:pt x="5496423" y="2114919"/>
                </a:cubicBezTo>
                <a:cubicBezTo>
                  <a:pt x="5510544" y="2114919"/>
                  <a:pt x="5535256" y="2125509"/>
                  <a:pt x="5570556" y="2146690"/>
                </a:cubicBezTo>
                <a:lnTo>
                  <a:pt x="5612918" y="2157280"/>
                </a:lnTo>
                <a:cubicBezTo>
                  <a:pt x="5627039" y="2157280"/>
                  <a:pt x="5642924" y="2160811"/>
                  <a:pt x="5660574" y="2167871"/>
                </a:cubicBezTo>
                <a:cubicBezTo>
                  <a:pt x="5678226" y="2174930"/>
                  <a:pt x="5697641" y="2181992"/>
                  <a:pt x="5718822" y="2189051"/>
                </a:cubicBezTo>
                <a:lnTo>
                  <a:pt x="5803545" y="2231413"/>
                </a:lnTo>
                <a:cubicBezTo>
                  <a:pt x="5796484" y="2231413"/>
                  <a:pt x="5792954" y="2231413"/>
                  <a:pt x="5792954" y="2231413"/>
                </a:cubicBezTo>
                <a:cubicBezTo>
                  <a:pt x="5792954" y="2231413"/>
                  <a:pt x="5789424" y="2231413"/>
                  <a:pt x="5782364" y="2231413"/>
                </a:cubicBezTo>
                <a:cubicBezTo>
                  <a:pt x="5782364" y="2224352"/>
                  <a:pt x="5778834" y="2220823"/>
                  <a:pt x="5771774" y="2220823"/>
                </a:cubicBezTo>
                <a:cubicBezTo>
                  <a:pt x="5764714" y="2220823"/>
                  <a:pt x="5759418" y="2219058"/>
                  <a:pt x="5755888" y="2215527"/>
                </a:cubicBezTo>
                <a:cubicBezTo>
                  <a:pt x="5752358" y="2211996"/>
                  <a:pt x="5745298" y="2208467"/>
                  <a:pt x="5734708" y="2204937"/>
                </a:cubicBezTo>
                <a:cubicBezTo>
                  <a:pt x="5724116" y="2201407"/>
                  <a:pt x="5715292" y="2199642"/>
                  <a:pt x="5708232" y="2199642"/>
                </a:cubicBezTo>
                <a:lnTo>
                  <a:pt x="5729412" y="2220823"/>
                </a:lnTo>
                <a:cubicBezTo>
                  <a:pt x="5736472" y="2213763"/>
                  <a:pt x="5740002" y="2213763"/>
                  <a:pt x="5740002" y="2220823"/>
                </a:cubicBezTo>
                <a:cubicBezTo>
                  <a:pt x="5740002" y="2227882"/>
                  <a:pt x="5750593" y="2233177"/>
                  <a:pt x="5771774" y="2236708"/>
                </a:cubicBezTo>
                <a:cubicBezTo>
                  <a:pt x="5792954" y="2240238"/>
                  <a:pt x="5807076" y="2242004"/>
                  <a:pt x="5814135" y="2242004"/>
                </a:cubicBezTo>
                <a:cubicBezTo>
                  <a:pt x="5814135" y="2242004"/>
                  <a:pt x="5815901" y="2240238"/>
                  <a:pt x="5819430" y="2236708"/>
                </a:cubicBezTo>
                <a:cubicBezTo>
                  <a:pt x="5822962" y="2233177"/>
                  <a:pt x="5824726" y="2231413"/>
                  <a:pt x="5824726" y="2231413"/>
                </a:cubicBezTo>
                <a:cubicBezTo>
                  <a:pt x="5838847" y="2231413"/>
                  <a:pt x="5849436" y="2234944"/>
                  <a:pt x="5856497" y="2242004"/>
                </a:cubicBezTo>
                <a:cubicBezTo>
                  <a:pt x="5863558" y="2249063"/>
                  <a:pt x="5867087" y="2254359"/>
                  <a:pt x="5867087" y="2257889"/>
                </a:cubicBezTo>
                <a:cubicBezTo>
                  <a:pt x="5867087" y="2261419"/>
                  <a:pt x="5870616" y="2264948"/>
                  <a:pt x="5877678" y="2268479"/>
                </a:cubicBezTo>
                <a:cubicBezTo>
                  <a:pt x="5884738" y="2272010"/>
                  <a:pt x="5891798" y="2273775"/>
                  <a:pt x="5898860" y="2273775"/>
                </a:cubicBezTo>
                <a:lnTo>
                  <a:pt x="5920039" y="2273775"/>
                </a:lnTo>
                <a:cubicBezTo>
                  <a:pt x="5920039" y="2280834"/>
                  <a:pt x="5927100" y="2284365"/>
                  <a:pt x="5941220" y="2284365"/>
                </a:cubicBezTo>
                <a:lnTo>
                  <a:pt x="5941220" y="2294956"/>
                </a:lnTo>
                <a:lnTo>
                  <a:pt x="5951812" y="2305546"/>
                </a:lnTo>
                <a:cubicBezTo>
                  <a:pt x="5958872" y="2305546"/>
                  <a:pt x="5962401" y="2307311"/>
                  <a:pt x="5962401" y="2310841"/>
                </a:cubicBezTo>
                <a:cubicBezTo>
                  <a:pt x="5962401" y="2314371"/>
                  <a:pt x="5937690" y="2312606"/>
                  <a:pt x="5888268" y="2305546"/>
                </a:cubicBezTo>
                <a:cubicBezTo>
                  <a:pt x="5874148" y="2305546"/>
                  <a:pt x="5860026" y="2305546"/>
                  <a:pt x="5845908" y="2305546"/>
                </a:cubicBezTo>
                <a:lnTo>
                  <a:pt x="5824726" y="2294956"/>
                </a:lnTo>
                <a:cubicBezTo>
                  <a:pt x="5817666" y="2294956"/>
                  <a:pt x="5814135" y="2294956"/>
                  <a:pt x="5814135" y="2294956"/>
                </a:cubicBezTo>
                <a:cubicBezTo>
                  <a:pt x="5814135" y="2294956"/>
                  <a:pt x="5814135" y="2298485"/>
                  <a:pt x="5814135" y="2305546"/>
                </a:cubicBezTo>
                <a:cubicBezTo>
                  <a:pt x="5814135" y="2312606"/>
                  <a:pt x="5812370" y="2316136"/>
                  <a:pt x="5808840" y="2316136"/>
                </a:cubicBezTo>
                <a:cubicBezTo>
                  <a:pt x="5805311" y="2316136"/>
                  <a:pt x="5800016" y="2312606"/>
                  <a:pt x="5792954" y="2305546"/>
                </a:cubicBezTo>
                <a:cubicBezTo>
                  <a:pt x="5785895" y="2305546"/>
                  <a:pt x="5782364" y="2305546"/>
                  <a:pt x="5782364" y="2305546"/>
                </a:cubicBezTo>
                <a:lnTo>
                  <a:pt x="5771774" y="2305546"/>
                </a:lnTo>
                <a:cubicBezTo>
                  <a:pt x="5764714" y="2305546"/>
                  <a:pt x="5762949" y="2302015"/>
                  <a:pt x="5766478" y="2294956"/>
                </a:cubicBezTo>
                <a:cubicBezTo>
                  <a:pt x="5770010" y="2287896"/>
                  <a:pt x="5770010" y="2284365"/>
                  <a:pt x="5766478" y="2284365"/>
                </a:cubicBezTo>
                <a:cubicBezTo>
                  <a:pt x="5762949" y="2284365"/>
                  <a:pt x="5761183" y="2287896"/>
                  <a:pt x="5761183" y="2294956"/>
                </a:cubicBezTo>
                <a:cubicBezTo>
                  <a:pt x="5754124" y="2294956"/>
                  <a:pt x="5750593" y="2291425"/>
                  <a:pt x="5750593" y="2284365"/>
                </a:cubicBezTo>
                <a:cubicBezTo>
                  <a:pt x="5750593" y="2277304"/>
                  <a:pt x="5743532" y="2277304"/>
                  <a:pt x="5729412" y="2284365"/>
                </a:cubicBezTo>
                <a:lnTo>
                  <a:pt x="5718822" y="2284365"/>
                </a:lnTo>
                <a:cubicBezTo>
                  <a:pt x="5718822" y="2277304"/>
                  <a:pt x="5722352" y="2273775"/>
                  <a:pt x="5729412" y="2273775"/>
                </a:cubicBezTo>
                <a:lnTo>
                  <a:pt x="5708232" y="2263184"/>
                </a:lnTo>
                <a:lnTo>
                  <a:pt x="5687051" y="2263184"/>
                </a:lnTo>
                <a:lnTo>
                  <a:pt x="5697641" y="2273775"/>
                </a:lnTo>
                <a:lnTo>
                  <a:pt x="5676460" y="2273775"/>
                </a:lnTo>
                <a:cubicBezTo>
                  <a:pt x="5669400" y="2273775"/>
                  <a:pt x="5664106" y="2273775"/>
                  <a:pt x="5660574" y="2273775"/>
                </a:cubicBezTo>
                <a:cubicBezTo>
                  <a:pt x="5657045" y="2273775"/>
                  <a:pt x="5658810" y="2277304"/>
                  <a:pt x="5665870" y="2284365"/>
                </a:cubicBezTo>
                <a:lnTo>
                  <a:pt x="5655279" y="2294956"/>
                </a:lnTo>
                <a:cubicBezTo>
                  <a:pt x="5655279" y="2287896"/>
                  <a:pt x="5653514" y="2284365"/>
                  <a:pt x="5649984" y="2284365"/>
                </a:cubicBezTo>
                <a:cubicBezTo>
                  <a:pt x="5646454" y="2284365"/>
                  <a:pt x="5644689" y="2280834"/>
                  <a:pt x="5644689" y="2273775"/>
                </a:cubicBezTo>
                <a:cubicBezTo>
                  <a:pt x="5644689" y="2273775"/>
                  <a:pt x="5641160" y="2270244"/>
                  <a:pt x="5634099" y="2263184"/>
                </a:cubicBezTo>
                <a:cubicBezTo>
                  <a:pt x="5641160" y="2263184"/>
                  <a:pt x="5644689" y="2259654"/>
                  <a:pt x="5644689" y="2252594"/>
                </a:cubicBezTo>
                <a:cubicBezTo>
                  <a:pt x="5644689" y="2245533"/>
                  <a:pt x="5630568" y="2242004"/>
                  <a:pt x="5602327" y="2242004"/>
                </a:cubicBezTo>
                <a:cubicBezTo>
                  <a:pt x="5581147" y="2242004"/>
                  <a:pt x="5563496" y="2242004"/>
                  <a:pt x="5549375" y="2242004"/>
                </a:cubicBezTo>
                <a:lnTo>
                  <a:pt x="5528195" y="2242004"/>
                </a:lnTo>
                <a:cubicBezTo>
                  <a:pt x="5542314" y="2242004"/>
                  <a:pt x="5549375" y="2243769"/>
                  <a:pt x="5549375" y="2247298"/>
                </a:cubicBezTo>
                <a:cubicBezTo>
                  <a:pt x="5549375" y="2250829"/>
                  <a:pt x="5552906" y="2252594"/>
                  <a:pt x="5559966" y="2252594"/>
                </a:cubicBezTo>
                <a:lnTo>
                  <a:pt x="5549375" y="2263184"/>
                </a:lnTo>
                <a:lnTo>
                  <a:pt x="5507014" y="2252594"/>
                </a:lnTo>
                <a:lnTo>
                  <a:pt x="5507014" y="2242004"/>
                </a:lnTo>
                <a:lnTo>
                  <a:pt x="5496423" y="2220823"/>
                </a:lnTo>
                <a:cubicBezTo>
                  <a:pt x="5489362" y="2213763"/>
                  <a:pt x="5485833" y="2210232"/>
                  <a:pt x="5485833" y="2210232"/>
                </a:cubicBezTo>
                <a:lnTo>
                  <a:pt x="5443471" y="2210232"/>
                </a:lnTo>
                <a:lnTo>
                  <a:pt x="5422291" y="2220823"/>
                </a:lnTo>
                <a:lnTo>
                  <a:pt x="5432881" y="2220823"/>
                </a:lnTo>
                <a:cubicBezTo>
                  <a:pt x="5439942" y="2220823"/>
                  <a:pt x="5447002" y="2224352"/>
                  <a:pt x="5454062" y="2231413"/>
                </a:cubicBezTo>
                <a:lnTo>
                  <a:pt x="5454062" y="2242004"/>
                </a:lnTo>
                <a:cubicBezTo>
                  <a:pt x="5447002" y="2234944"/>
                  <a:pt x="5436410" y="2231413"/>
                  <a:pt x="5422291" y="2231413"/>
                </a:cubicBezTo>
                <a:cubicBezTo>
                  <a:pt x="5401110" y="2231413"/>
                  <a:pt x="5388754" y="2231413"/>
                  <a:pt x="5385224" y="2231413"/>
                </a:cubicBezTo>
                <a:cubicBezTo>
                  <a:pt x="5381694" y="2231413"/>
                  <a:pt x="5379929" y="2227882"/>
                  <a:pt x="5379929" y="2220823"/>
                </a:cubicBezTo>
                <a:cubicBezTo>
                  <a:pt x="5379929" y="2213763"/>
                  <a:pt x="5383458" y="2210232"/>
                  <a:pt x="5390518" y="2210232"/>
                </a:cubicBezTo>
                <a:cubicBezTo>
                  <a:pt x="5397579" y="2210232"/>
                  <a:pt x="5401110" y="2206702"/>
                  <a:pt x="5401110" y="2199642"/>
                </a:cubicBezTo>
                <a:lnTo>
                  <a:pt x="5411700" y="2199642"/>
                </a:lnTo>
                <a:cubicBezTo>
                  <a:pt x="5411700" y="2199642"/>
                  <a:pt x="5413464" y="2199642"/>
                  <a:pt x="5416996" y="2199642"/>
                </a:cubicBezTo>
                <a:cubicBezTo>
                  <a:pt x="5420525" y="2199642"/>
                  <a:pt x="5422291" y="2197877"/>
                  <a:pt x="5422291" y="2194346"/>
                </a:cubicBezTo>
                <a:cubicBezTo>
                  <a:pt x="5422291" y="2190817"/>
                  <a:pt x="5418760" y="2189051"/>
                  <a:pt x="5411700" y="2189051"/>
                </a:cubicBezTo>
                <a:cubicBezTo>
                  <a:pt x="5404640" y="2189051"/>
                  <a:pt x="5397579" y="2189051"/>
                  <a:pt x="5390518" y="2189051"/>
                </a:cubicBezTo>
                <a:cubicBezTo>
                  <a:pt x="5383458" y="2189051"/>
                  <a:pt x="5376400" y="2187286"/>
                  <a:pt x="5369339" y="2183756"/>
                </a:cubicBezTo>
                <a:cubicBezTo>
                  <a:pt x="5362278" y="2180225"/>
                  <a:pt x="5358748" y="2178461"/>
                  <a:pt x="5358748" y="2178461"/>
                </a:cubicBezTo>
                <a:cubicBezTo>
                  <a:pt x="5337566" y="2171400"/>
                  <a:pt x="5319916" y="2167871"/>
                  <a:pt x="5305796" y="2167871"/>
                </a:cubicBezTo>
                <a:lnTo>
                  <a:pt x="5295206" y="2167871"/>
                </a:lnTo>
                <a:lnTo>
                  <a:pt x="5326977" y="2189051"/>
                </a:lnTo>
                <a:cubicBezTo>
                  <a:pt x="5376400" y="2203173"/>
                  <a:pt x="5376400" y="2210232"/>
                  <a:pt x="5326977" y="2210232"/>
                </a:cubicBezTo>
                <a:cubicBezTo>
                  <a:pt x="5298736" y="2210232"/>
                  <a:pt x="5282850" y="2208467"/>
                  <a:pt x="5279320" y="2204937"/>
                </a:cubicBezTo>
                <a:cubicBezTo>
                  <a:pt x="5275790" y="2201407"/>
                  <a:pt x="5270494" y="2199642"/>
                  <a:pt x="5263434" y="2199642"/>
                </a:cubicBezTo>
                <a:cubicBezTo>
                  <a:pt x="5256373" y="2199642"/>
                  <a:pt x="5249314" y="2199642"/>
                  <a:pt x="5242254" y="2199642"/>
                </a:cubicBezTo>
                <a:cubicBezTo>
                  <a:pt x="5242254" y="2192581"/>
                  <a:pt x="5238723" y="2189051"/>
                  <a:pt x="5231662" y="2189051"/>
                </a:cubicBezTo>
                <a:cubicBezTo>
                  <a:pt x="5224602" y="2181992"/>
                  <a:pt x="5221073" y="2178461"/>
                  <a:pt x="5221073" y="2178461"/>
                </a:cubicBezTo>
                <a:lnTo>
                  <a:pt x="5157530" y="2167871"/>
                </a:lnTo>
                <a:cubicBezTo>
                  <a:pt x="5157530" y="2174930"/>
                  <a:pt x="5164590" y="2181992"/>
                  <a:pt x="5178710" y="2189051"/>
                </a:cubicBezTo>
                <a:lnTo>
                  <a:pt x="5189302" y="2199642"/>
                </a:lnTo>
                <a:cubicBezTo>
                  <a:pt x="5182242" y="2192581"/>
                  <a:pt x="5178710" y="2192581"/>
                  <a:pt x="5178710" y="2199642"/>
                </a:cubicBezTo>
                <a:cubicBezTo>
                  <a:pt x="5171650" y="2199642"/>
                  <a:pt x="5168121" y="2199642"/>
                  <a:pt x="5168121" y="2199642"/>
                </a:cubicBezTo>
                <a:lnTo>
                  <a:pt x="5146940" y="2189051"/>
                </a:lnTo>
                <a:lnTo>
                  <a:pt x="5115169" y="2189051"/>
                </a:lnTo>
                <a:cubicBezTo>
                  <a:pt x="5115169" y="2181992"/>
                  <a:pt x="5115169" y="2178461"/>
                  <a:pt x="5115169" y="2178461"/>
                </a:cubicBezTo>
                <a:cubicBezTo>
                  <a:pt x="5108108" y="2178461"/>
                  <a:pt x="5104578" y="2174930"/>
                  <a:pt x="5104578" y="2167871"/>
                </a:cubicBezTo>
                <a:lnTo>
                  <a:pt x="5136350" y="2178461"/>
                </a:lnTo>
                <a:cubicBezTo>
                  <a:pt x="5143410" y="2185521"/>
                  <a:pt x="5146940" y="2185521"/>
                  <a:pt x="5146940" y="2178461"/>
                </a:cubicBezTo>
                <a:cubicBezTo>
                  <a:pt x="5154000" y="2171400"/>
                  <a:pt x="5143410" y="2164340"/>
                  <a:pt x="5115169" y="2157280"/>
                </a:cubicBezTo>
                <a:cubicBezTo>
                  <a:pt x="5101048" y="2157280"/>
                  <a:pt x="5090458" y="2160811"/>
                  <a:pt x="5083398" y="2167871"/>
                </a:cubicBezTo>
                <a:lnTo>
                  <a:pt x="5072806" y="2167871"/>
                </a:lnTo>
                <a:lnTo>
                  <a:pt x="5051626" y="2167871"/>
                </a:lnTo>
                <a:cubicBezTo>
                  <a:pt x="5044565" y="2167871"/>
                  <a:pt x="5041036" y="2166106"/>
                  <a:pt x="5041036" y="2162575"/>
                </a:cubicBezTo>
                <a:cubicBezTo>
                  <a:pt x="5041036" y="2159044"/>
                  <a:pt x="5042800" y="2157280"/>
                  <a:pt x="5046332" y="2157280"/>
                </a:cubicBezTo>
                <a:cubicBezTo>
                  <a:pt x="5049861" y="2157280"/>
                  <a:pt x="5055156" y="2157280"/>
                  <a:pt x="5062217" y="2157280"/>
                </a:cubicBezTo>
                <a:cubicBezTo>
                  <a:pt x="5069277" y="2157280"/>
                  <a:pt x="5072806" y="2157280"/>
                  <a:pt x="5072806" y="2157280"/>
                </a:cubicBezTo>
                <a:cubicBezTo>
                  <a:pt x="5072806" y="2143159"/>
                  <a:pt x="5058686" y="2136099"/>
                  <a:pt x="5030446" y="2136099"/>
                </a:cubicBezTo>
                <a:lnTo>
                  <a:pt x="4988084" y="2136099"/>
                </a:lnTo>
                <a:cubicBezTo>
                  <a:pt x="4995144" y="2136099"/>
                  <a:pt x="4998674" y="2132569"/>
                  <a:pt x="4998674" y="2125509"/>
                </a:cubicBezTo>
                <a:lnTo>
                  <a:pt x="4966902" y="2136099"/>
                </a:lnTo>
                <a:lnTo>
                  <a:pt x="4966902" y="2125509"/>
                </a:lnTo>
                <a:cubicBezTo>
                  <a:pt x="4959842" y="2125509"/>
                  <a:pt x="4951017" y="2125509"/>
                  <a:pt x="4940428" y="2125509"/>
                </a:cubicBezTo>
                <a:cubicBezTo>
                  <a:pt x="4929836" y="2125509"/>
                  <a:pt x="4924540" y="2121978"/>
                  <a:pt x="4924540" y="2114919"/>
                </a:cubicBezTo>
                <a:cubicBezTo>
                  <a:pt x="4924540" y="2100798"/>
                  <a:pt x="4942192" y="2100798"/>
                  <a:pt x="4977492" y="2114919"/>
                </a:cubicBezTo>
                <a:cubicBezTo>
                  <a:pt x="5012794" y="2121978"/>
                  <a:pt x="5037506" y="2121978"/>
                  <a:pt x="5051626" y="2114919"/>
                </a:cubicBezTo>
                <a:cubicBezTo>
                  <a:pt x="5065746" y="2114919"/>
                  <a:pt x="5065746" y="2111388"/>
                  <a:pt x="5051626" y="2104328"/>
                </a:cubicBezTo>
                <a:cubicBezTo>
                  <a:pt x="5044565" y="2104328"/>
                  <a:pt x="5035740" y="2106092"/>
                  <a:pt x="5025150" y="2109623"/>
                </a:cubicBezTo>
                <a:cubicBezTo>
                  <a:pt x="5014559" y="2113154"/>
                  <a:pt x="5005734" y="2113154"/>
                  <a:pt x="4998674" y="2109623"/>
                </a:cubicBezTo>
                <a:cubicBezTo>
                  <a:pt x="4991613" y="2106092"/>
                  <a:pt x="4988084" y="2104328"/>
                  <a:pt x="4988084" y="2104328"/>
                </a:cubicBezTo>
                <a:cubicBezTo>
                  <a:pt x="4981024" y="2097267"/>
                  <a:pt x="4970432" y="2093738"/>
                  <a:pt x="4956312" y="2093738"/>
                </a:cubicBezTo>
                <a:cubicBezTo>
                  <a:pt x="4942192" y="2086677"/>
                  <a:pt x="4931600" y="2079617"/>
                  <a:pt x="4924540" y="2072557"/>
                </a:cubicBezTo>
                <a:cubicBezTo>
                  <a:pt x="4924540" y="2065496"/>
                  <a:pt x="4921011" y="2061967"/>
                  <a:pt x="4913950" y="2061967"/>
                </a:cubicBezTo>
                <a:lnTo>
                  <a:pt x="4903360" y="2061967"/>
                </a:lnTo>
                <a:cubicBezTo>
                  <a:pt x="4889240" y="2061967"/>
                  <a:pt x="4880415" y="2060202"/>
                  <a:pt x="4876884" y="2056671"/>
                </a:cubicBezTo>
                <a:cubicBezTo>
                  <a:pt x="4873354" y="2053140"/>
                  <a:pt x="4868059" y="2051376"/>
                  <a:pt x="4860998" y="2051376"/>
                </a:cubicBezTo>
                <a:cubicBezTo>
                  <a:pt x="4853938" y="2051376"/>
                  <a:pt x="4846878" y="2051376"/>
                  <a:pt x="4839818" y="2051376"/>
                </a:cubicBezTo>
                <a:cubicBezTo>
                  <a:pt x="4832757" y="2051376"/>
                  <a:pt x="4822167" y="2047846"/>
                  <a:pt x="4808046" y="2040786"/>
                </a:cubicBezTo>
                <a:cubicBezTo>
                  <a:pt x="4808046" y="2040786"/>
                  <a:pt x="4804517" y="2040786"/>
                  <a:pt x="4797456" y="2040786"/>
                </a:cubicBezTo>
                <a:cubicBezTo>
                  <a:pt x="4790396" y="2040786"/>
                  <a:pt x="4786866" y="2040786"/>
                  <a:pt x="4786866" y="2040786"/>
                </a:cubicBezTo>
                <a:cubicBezTo>
                  <a:pt x="4779805" y="2033725"/>
                  <a:pt x="4772744" y="2030194"/>
                  <a:pt x="4765684" y="2030194"/>
                </a:cubicBezTo>
                <a:cubicBezTo>
                  <a:pt x="4765684" y="2037255"/>
                  <a:pt x="4763920" y="2039021"/>
                  <a:pt x="4760390" y="2035490"/>
                </a:cubicBezTo>
                <a:cubicBezTo>
                  <a:pt x="4756859" y="2031959"/>
                  <a:pt x="4755094" y="2030194"/>
                  <a:pt x="4755094" y="2030194"/>
                </a:cubicBezTo>
                <a:cubicBezTo>
                  <a:pt x="4748034" y="2030194"/>
                  <a:pt x="4744504" y="2030194"/>
                  <a:pt x="4744504" y="2030194"/>
                </a:cubicBezTo>
                <a:cubicBezTo>
                  <a:pt x="4730384" y="2030194"/>
                  <a:pt x="4723324" y="2028430"/>
                  <a:pt x="4723324" y="2024900"/>
                </a:cubicBezTo>
                <a:cubicBezTo>
                  <a:pt x="4723324" y="2021369"/>
                  <a:pt x="4719792" y="2019605"/>
                  <a:pt x="4712732" y="2019605"/>
                </a:cubicBezTo>
                <a:lnTo>
                  <a:pt x="4649190" y="1998424"/>
                </a:lnTo>
                <a:cubicBezTo>
                  <a:pt x="4642130" y="1998424"/>
                  <a:pt x="4629774" y="1998424"/>
                  <a:pt x="4612124" y="1998424"/>
                </a:cubicBezTo>
                <a:cubicBezTo>
                  <a:pt x="4594472" y="1998424"/>
                  <a:pt x="4585647" y="1998424"/>
                  <a:pt x="4585647" y="1998424"/>
                </a:cubicBezTo>
                <a:lnTo>
                  <a:pt x="4575058" y="1998424"/>
                </a:lnTo>
                <a:cubicBezTo>
                  <a:pt x="4567997" y="1998424"/>
                  <a:pt x="4557406" y="1994894"/>
                  <a:pt x="4543286" y="1987834"/>
                </a:cubicBezTo>
                <a:cubicBezTo>
                  <a:pt x="4543286" y="1987834"/>
                  <a:pt x="4539756" y="1986069"/>
                  <a:pt x="4532695" y="1982538"/>
                </a:cubicBezTo>
                <a:cubicBezTo>
                  <a:pt x="4525635" y="1979007"/>
                  <a:pt x="4522106" y="1977242"/>
                  <a:pt x="4522106" y="1977242"/>
                </a:cubicBezTo>
                <a:lnTo>
                  <a:pt x="4500924" y="1966653"/>
                </a:lnTo>
                <a:cubicBezTo>
                  <a:pt x="4493864" y="1966653"/>
                  <a:pt x="4490334" y="1964888"/>
                  <a:pt x="4490334" y="1961357"/>
                </a:cubicBezTo>
                <a:cubicBezTo>
                  <a:pt x="4490334" y="1957828"/>
                  <a:pt x="4490334" y="1956063"/>
                  <a:pt x="4490334" y="1956063"/>
                </a:cubicBezTo>
                <a:cubicBezTo>
                  <a:pt x="4490334" y="1956063"/>
                  <a:pt x="4486804" y="1952532"/>
                  <a:pt x="4479743" y="1945472"/>
                </a:cubicBezTo>
                <a:lnTo>
                  <a:pt x="4458562" y="1934882"/>
                </a:lnTo>
                <a:cubicBezTo>
                  <a:pt x="4458562" y="1927821"/>
                  <a:pt x="4463858" y="1924290"/>
                  <a:pt x="4474449" y="1924290"/>
                </a:cubicBezTo>
                <a:cubicBezTo>
                  <a:pt x="4485038" y="1924290"/>
                  <a:pt x="4490334" y="1924290"/>
                  <a:pt x="4490334" y="1924290"/>
                </a:cubicBezTo>
                <a:cubicBezTo>
                  <a:pt x="4490334" y="1931351"/>
                  <a:pt x="4493864" y="1934882"/>
                  <a:pt x="4500924" y="1934882"/>
                </a:cubicBezTo>
                <a:cubicBezTo>
                  <a:pt x="4507984" y="1934882"/>
                  <a:pt x="4515045" y="1934882"/>
                  <a:pt x="4522106" y="1934882"/>
                </a:cubicBezTo>
                <a:lnTo>
                  <a:pt x="4553876" y="1934882"/>
                </a:lnTo>
                <a:lnTo>
                  <a:pt x="4532695" y="1924290"/>
                </a:lnTo>
                <a:cubicBezTo>
                  <a:pt x="4518576" y="1917231"/>
                  <a:pt x="4507984" y="1913701"/>
                  <a:pt x="4500924" y="1913701"/>
                </a:cubicBezTo>
                <a:lnTo>
                  <a:pt x="4500924" y="1903111"/>
                </a:lnTo>
                <a:lnTo>
                  <a:pt x="4458562" y="1903111"/>
                </a:lnTo>
                <a:cubicBezTo>
                  <a:pt x="4451502" y="1903111"/>
                  <a:pt x="4447972" y="1906640"/>
                  <a:pt x="4447972" y="1913701"/>
                </a:cubicBezTo>
                <a:cubicBezTo>
                  <a:pt x="4447972" y="1920761"/>
                  <a:pt x="4446208" y="1922526"/>
                  <a:pt x="4442676" y="1918996"/>
                </a:cubicBezTo>
                <a:cubicBezTo>
                  <a:pt x="4439147" y="1915465"/>
                  <a:pt x="4437382" y="1913701"/>
                  <a:pt x="4437382" y="1913701"/>
                </a:cubicBezTo>
                <a:cubicBezTo>
                  <a:pt x="4437382" y="1913701"/>
                  <a:pt x="4437382" y="1917231"/>
                  <a:pt x="4437382" y="1924290"/>
                </a:cubicBezTo>
                <a:cubicBezTo>
                  <a:pt x="4437382" y="1931351"/>
                  <a:pt x="4433852" y="1931351"/>
                  <a:pt x="4426791" y="1924290"/>
                </a:cubicBezTo>
                <a:lnTo>
                  <a:pt x="4395020" y="1913701"/>
                </a:lnTo>
                <a:cubicBezTo>
                  <a:pt x="4387960" y="1913701"/>
                  <a:pt x="4384430" y="1917231"/>
                  <a:pt x="4384430" y="1924290"/>
                </a:cubicBezTo>
                <a:cubicBezTo>
                  <a:pt x="4384430" y="1931351"/>
                  <a:pt x="4391490" y="1934882"/>
                  <a:pt x="4405610" y="1934882"/>
                </a:cubicBezTo>
                <a:cubicBezTo>
                  <a:pt x="4412670" y="1934882"/>
                  <a:pt x="4419730" y="1938411"/>
                  <a:pt x="4426791" y="1945472"/>
                </a:cubicBezTo>
                <a:cubicBezTo>
                  <a:pt x="4426791" y="1945472"/>
                  <a:pt x="4425026" y="1945472"/>
                  <a:pt x="4421497" y="1945472"/>
                </a:cubicBezTo>
                <a:cubicBezTo>
                  <a:pt x="4417966" y="1945472"/>
                  <a:pt x="4416202" y="1945472"/>
                  <a:pt x="4416202" y="1945472"/>
                </a:cubicBezTo>
                <a:cubicBezTo>
                  <a:pt x="4409141" y="1945472"/>
                  <a:pt x="4398550" y="1943707"/>
                  <a:pt x="4384430" y="1940176"/>
                </a:cubicBezTo>
                <a:cubicBezTo>
                  <a:pt x="4370310" y="1936646"/>
                  <a:pt x="4361483" y="1933117"/>
                  <a:pt x="4357954" y="1929586"/>
                </a:cubicBezTo>
                <a:cubicBezTo>
                  <a:pt x="4354424" y="1926055"/>
                  <a:pt x="4345598" y="1924290"/>
                  <a:pt x="4331478" y="1924290"/>
                </a:cubicBezTo>
                <a:lnTo>
                  <a:pt x="4320887" y="1913701"/>
                </a:lnTo>
                <a:cubicBezTo>
                  <a:pt x="4335008" y="1913701"/>
                  <a:pt x="4338538" y="1906640"/>
                  <a:pt x="4331478" y="1892520"/>
                </a:cubicBezTo>
                <a:cubicBezTo>
                  <a:pt x="4331478" y="1885459"/>
                  <a:pt x="4333243" y="1881930"/>
                  <a:pt x="4336772" y="1881930"/>
                </a:cubicBezTo>
                <a:cubicBezTo>
                  <a:pt x="4340304" y="1881930"/>
                  <a:pt x="4345598" y="1881930"/>
                  <a:pt x="4352658" y="1881930"/>
                </a:cubicBezTo>
                <a:lnTo>
                  <a:pt x="4363249" y="1871338"/>
                </a:lnTo>
                <a:cubicBezTo>
                  <a:pt x="4356189" y="1871338"/>
                  <a:pt x="4352658" y="1869574"/>
                  <a:pt x="4352658" y="1866044"/>
                </a:cubicBezTo>
                <a:cubicBezTo>
                  <a:pt x="4352658" y="1862513"/>
                  <a:pt x="4347364" y="1860749"/>
                  <a:pt x="4336772" y="1860749"/>
                </a:cubicBezTo>
                <a:cubicBezTo>
                  <a:pt x="4326182" y="1860749"/>
                  <a:pt x="4320887" y="1860749"/>
                  <a:pt x="4320887" y="1860749"/>
                </a:cubicBezTo>
                <a:cubicBezTo>
                  <a:pt x="4313826" y="1853688"/>
                  <a:pt x="4308532" y="1850157"/>
                  <a:pt x="4305002" y="1850157"/>
                </a:cubicBezTo>
                <a:cubicBezTo>
                  <a:pt x="4301470" y="1850157"/>
                  <a:pt x="4296176" y="1850157"/>
                  <a:pt x="4289116" y="1850157"/>
                </a:cubicBezTo>
                <a:cubicBezTo>
                  <a:pt x="4274996" y="1843098"/>
                  <a:pt x="4264404" y="1837803"/>
                  <a:pt x="4257345" y="1834272"/>
                </a:cubicBezTo>
                <a:cubicBezTo>
                  <a:pt x="4250285" y="1830742"/>
                  <a:pt x="4246754" y="1832507"/>
                  <a:pt x="4246754" y="1839567"/>
                </a:cubicBezTo>
                <a:cubicBezTo>
                  <a:pt x="4246754" y="1846628"/>
                  <a:pt x="4246754" y="1850157"/>
                  <a:pt x="4246754" y="1850157"/>
                </a:cubicBezTo>
                <a:lnTo>
                  <a:pt x="4257345" y="1860749"/>
                </a:lnTo>
                <a:cubicBezTo>
                  <a:pt x="4264404" y="1860749"/>
                  <a:pt x="4267935" y="1860749"/>
                  <a:pt x="4267935" y="1860749"/>
                </a:cubicBezTo>
                <a:lnTo>
                  <a:pt x="4278526" y="1871338"/>
                </a:lnTo>
                <a:lnTo>
                  <a:pt x="4278526" y="1881930"/>
                </a:lnTo>
                <a:lnTo>
                  <a:pt x="4246754" y="1871338"/>
                </a:lnTo>
                <a:lnTo>
                  <a:pt x="4225574" y="1860749"/>
                </a:lnTo>
                <a:lnTo>
                  <a:pt x="4246754" y="1860749"/>
                </a:lnTo>
                <a:lnTo>
                  <a:pt x="4225574" y="1850157"/>
                </a:lnTo>
                <a:cubicBezTo>
                  <a:pt x="4218514" y="1850157"/>
                  <a:pt x="4213218" y="1850157"/>
                  <a:pt x="4209688" y="1850157"/>
                </a:cubicBezTo>
                <a:cubicBezTo>
                  <a:pt x="4206158" y="1850157"/>
                  <a:pt x="4204393" y="1853688"/>
                  <a:pt x="4204393" y="1860749"/>
                </a:cubicBezTo>
                <a:lnTo>
                  <a:pt x="4193802" y="1871338"/>
                </a:lnTo>
                <a:lnTo>
                  <a:pt x="4246754" y="1881930"/>
                </a:lnTo>
                <a:cubicBezTo>
                  <a:pt x="4260874" y="1896050"/>
                  <a:pt x="4267935" y="1903111"/>
                  <a:pt x="4267935" y="1903111"/>
                </a:cubicBezTo>
                <a:lnTo>
                  <a:pt x="4214983" y="1892520"/>
                </a:lnTo>
                <a:cubicBezTo>
                  <a:pt x="4207922" y="1892520"/>
                  <a:pt x="4197333" y="1890755"/>
                  <a:pt x="4183212" y="1887224"/>
                </a:cubicBezTo>
                <a:cubicBezTo>
                  <a:pt x="4169092" y="1883694"/>
                  <a:pt x="4158500" y="1878399"/>
                  <a:pt x="4151441" y="1871338"/>
                </a:cubicBezTo>
                <a:lnTo>
                  <a:pt x="4140850" y="1860749"/>
                </a:lnTo>
                <a:cubicBezTo>
                  <a:pt x="4154970" y="1860749"/>
                  <a:pt x="4162031" y="1860749"/>
                  <a:pt x="4162031" y="1860749"/>
                </a:cubicBezTo>
                <a:cubicBezTo>
                  <a:pt x="4162031" y="1853688"/>
                  <a:pt x="4160266" y="1848393"/>
                  <a:pt x="4156736" y="1844863"/>
                </a:cubicBezTo>
                <a:cubicBezTo>
                  <a:pt x="4153206" y="1841332"/>
                  <a:pt x="4154970" y="1839567"/>
                  <a:pt x="4162031" y="1839567"/>
                </a:cubicBezTo>
                <a:lnTo>
                  <a:pt x="4140850" y="1839567"/>
                </a:lnTo>
                <a:cubicBezTo>
                  <a:pt x="4133791" y="1839567"/>
                  <a:pt x="4128496" y="1837803"/>
                  <a:pt x="4124964" y="1834272"/>
                </a:cubicBezTo>
                <a:cubicBezTo>
                  <a:pt x="4121435" y="1830742"/>
                  <a:pt x="4119669" y="1828978"/>
                  <a:pt x="4119669" y="1828978"/>
                </a:cubicBezTo>
                <a:lnTo>
                  <a:pt x="4130260" y="1828978"/>
                </a:lnTo>
                <a:cubicBezTo>
                  <a:pt x="4130260" y="1821917"/>
                  <a:pt x="4126729" y="1818386"/>
                  <a:pt x="4119669" y="1818386"/>
                </a:cubicBezTo>
                <a:cubicBezTo>
                  <a:pt x="4112610" y="1818386"/>
                  <a:pt x="4105548" y="1821917"/>
                  <a:pt x="4098489" y="1828978"/>
                </a:cubicBezTo>
                <a:cubicBezTo>
                  <a:pt x="4098489" y="1828978"/>
                  <a:pt x="4094958" y="1828978"/>
                  <a:pt x="4087898" y="1828978"/>
                </a:cubicBezTo>
                <a:cubicBezTo>
                  <a:pt x="4080839" y="1821917"/>
                  <a:pt x="4077308" y="1821917"/>
                  <a:pt x="4077308" y="1828978"/>
                </a:cubicBezTo>
                <a:lnTo>
                  <a:pt x="4087898" y="1839567"/>
                </a:lnTo>
                <a:lnTo>
                  <a:pt x="4098489" y="1850157"/>
                </a:lnTo>
                <a:lnTo>
                  <a:pt x="4066717" y="1839567"/>
                </a:lnTo>
                <a:lnTo>
                  <a:pt x="4056127" y="1839567"/>
                </a:lnTo>
                <a:cubicBezTo>
                  <a:pt x="4056127" y="1846628"/>
                  <a:pt x="4054362" y="1850157"/>
                  <a:pt x="4050832" y="1850157"/>
                </a:cubicBezTo>
                <a:cubicBezTo>
                  <a:pt x="4047302" y="1850157"/>
                  <a:pt x="4045537" y="1851923"/>
                  <a:pt x="4045537" y="1855453"/>
                </a:cubicBezTo>
                <a:cubicBezTo>
                  <a:pt x="4045537" y="1858984"/>
                  <a:pt x="4034946" y="1860749"/>
                  <a:pt x="4013765" y="1860749"/>
                </a:cubicBezTo>
                <a:cubicBezTo>
                  <a:pt x="4006706" y="1860749"/>
                  <a:pt x="3997880" y="1860749"/>
                  <a:pt x="3987290" y="1860749"/>
                </a:cubicBezTo>
                <a:cubicBezTo>
                  <a:pt x="3976698" y="1860749"/>
                  <a:pt x="3971404" y="1860749"/>
                  <a:pt x="3971404" y="1860749"/>
                </a:cubicBezTo>
                <a:cubicBezTo>
                  <a:pt x="3943162" y="1846628"/>
                  <a:pt x="3921982" y="1839567"/>
                  <a:pt x="3907860" y="1839567"/>
                </a:cubicBezTo>
                <a:cubicBezTo>
                  <a:pt x="3907860" y="1839567"/>
                  <a:pt x="3900802" y="1836037"/>
                  <a:pt x="3886681" y="1828978"/>
                </a:cubicBezTo>
                <a:cubicBezTo>
                  <a:pt x="3886681" y="1828978"/>
                  <a:pt x="3883150" y="1827213"/>
                  <a:pt x="3876090" y="1823682"/>
                </a:cubicBezTo>
                <a:cubicBezTo>
                  <a:pt x="3869030" y="1820151"/>
                  <a:pt x="3865500" y="1818386"/>
                  <a:pt x="3865500" y="1818386"/>
                </a:cubicBezTo>
                <a:lnTo>
                  <a:pt x="3844319" y="1818386"/>
                </a:lnTo>
                <a:lnTo>
                  <a:pt x="3823138" y="1807797"/>
                </a:lnTo>
                <a:cubicBezTo>
                  <a:pt x="3801956" y="1807797"/>
                  <a:pt x="3780776" y="1800736"/>
                  <a:pt x="3759596" y="1786615"/>
                </a:cubicBezTo>
                <a:lnTo>
                  <a:pt x="3770186" y="1786615"/>
                </a:lnTo>
                <a:lnTo>
                  <a:pt x="3791367" y="1786615"/>
                </a:lnTo>
                <a:lnTo>
                  <a:pt x="3770186" y="1776026"/>
                </a:lnTo>
                <a:cubicBezTo>
                  <a:pt x="3763126" y="1768965"/>
                  <a:pt x="3756065" y="1765434"/>
                  <a:pt x="3749004" y="1765434"/>
                </a:cubicBezTo>
                <a:lnTo>
                  <a:pt x="3706644" y="1744253"/>
                </a:lnTo>
                <a:cubicBezTo>
                  <a:pt x="3706644" y="1744253"/>
                  <a:pt x="3715469" y="1746018"/>
                  <a:pt x="3733119" y="1749549"/>
                </a:cubicBezTo>
                <a:cubicBezTo>
                  <a:pt x="3750770" y="1753080"/>
                  <a:pt x="3763126" y="1751314"/>
                  <a:pt x="3770186" y="1744253"/>
                </a:cubicBezTo>
                <a:cubicBezTo>
                  <a:pt x="3805488" y="1730133"/>
                  <a:pt x="3821373" y="1716013"/>
                  <a:pt x="3817842" y="1701893"/>
                </a:cubicBezTo>
                <a:cubicBezTo>
                  <a:pt x="3814312" y="1687772"/>
                  <a:pt x="3784306" y="1677181"/>
                  <a:pt x="3727824" y="1670122"/>
                </a:cubicBezTo>
                <a:cubicBezTo>
                  <a:pt x="3713703" y="1663061"/>
                  <a:pt x="3703113" y="1659530"/>
                  <a:pt x="3696052" y="1659530"/>
                </a:cubicBezTo>
                <a:cubicBezTo>
                  <a:pt x="3688992" y="1659530"/>
                  <a:pt x="3680167" y="1657766"/>
                  <a:pt x="3669578" y="1654235"/>
                </a:cubicBezTo>
                <a:cubicBezTo>
                  <a:pt x="3658986" y="1650705"/>
                  <a:pt x="3650161" y="1648940"/>
                  <a:pt x="3643100" y="1648940"/>
                </a:cubicBezTo>
                <a:lnTo>
                  <a:pt x="3621920" y="1638349"/>
                </a:lnTo>
                <a:lnTo>
                  <a:pt x="3579559" y="1627759"/>
                </a:lnTo>
                <a:cubicBezTo>
                  <a:pt x="3579559" y="1627759"/>
                  <a:pt x="3577794" y="1625995"/>
                  <a:pt x="3574263" y="1622464"/>
                </a:cubicBezTo>
                <a:cubicBezTo>
                  <a:pt x="3570732" y="1618934"/>
                  <a:pt x="3568968" y="1617170"/>
                  <a:pt x="3568968" y="1617170"/>
                </a:cubicBezTo>
                <a:cubicBezTo>
                  <a:pt x="3561908" y="1617170"/>
                  <a:pt x="3556613" y="1615403"/>
                  <a:pt x="3553082" y="1611874"/>
                </a:cubicBezTo>
                <a:cubicBezTo>
                  <a:pt x="3549552" y="1608343"/>
                  <a:pt x="3544257" y="1606578"/>
                  <a:pt x="3537196" y="1606578"/>
                </a:cubicBezTo>
                <a:cubicBezTo>
                  <a:pt x="3530136" y="1606578"/>
                  <a:pt x="3517780" y="1603047"/>
                  <a:pt x="3500130" y="1595988"/>
                </a:cubicBezTo>
                <a:cubicBezTo>
                  <a:pt x="3482480" y="1588928"/>
                  <a:pt x="3463064" y="1578338"/>
                  <a:pt x="3441882" y="1564218"/>
                </a:cubicBezTo>
                <a:cubicBezTo>
                  <a:pt x="3434824" y="1564218"/>
                  <a:pt x="3429529" y="1564218"/>
                  <a:pt x="3425997" y="1564218"/>
                </a:cubicBezTo>
                <a:cubicBezTo>
                  <a:pt x="3422468" y="1564218"/>
                  <a:pt x="3418938" y="1564218"/>
                  <a:pt x="3415408" y="1564218"/>
                </a:cubicBezTo>
                <a:cubicBezTo>
                  <a:pt x="3411876" y="1564218"/>
                  <a:pt x="3408347" y="1564218"/>
                  <a:pt x="3404817" y="1564218"/>
                </a:cubicBezTo>
                <a:cubicBezTo>
                  <a:pt x="3401287" y="1564218"/>
                  <a:pt x="3399522" y="1560687"/>
                  <a:pt x="3399522" y="1553626"/>
                </a:cubicBezTo>
                <a:cubicBezTo>
                  <a:pt x="3392461" y="1553626"/>
                  <a:pt x="3381872" y="1550095"/>
                  <a:pt x="3367751" y="1543036"/>
                </a:cubicBezTo>
                <a:cubicBezTo>
                  <a:pt x="3360690" y="1543036"/>
                  <a:pt x="3353630" y="1543036"/>
                  <a:pt x="3346570" y="1543036"/>
                </a:cubicBezTo>
                <a:cubicBezTo>
                  <a:pt x="3339509" y="1543036"/>
                  <a:pt x="3332449" y="1539506"/>
                  <a:pt x="3325389" y="1532445"/>
                </a:cubicBezTo>
                <a:lnTo>
                  <a:pt x="3293618" y="1532445"/>
                </a:lnTo>
                <a:cubicBezTo>
                  <a:pt x="3293618" y="1532445"/>
                  <a:pt x="3293618" y="1535976"/>
                  <a:pt x="3293618" y="1543036"/>
                </a:cubicBezTo>
                <a:lnTo>
                  <a:pt x="3335979" y="1564218"/>
                </a:lnTo>
                <a:cubicBezTo>
                  <a:pt x="3350099" y="1564218"/>
                  <a:pt x="3357160" y="1564218"/>
                  <a:pt x="3357160" y="1564218"/>
                </a:cubicBezTo>
                <a:cubicBezTo>
                  <a:pt x="3357160" y="1564218"/>
                  <a:pt x="3358926" y="1565982"/>
                  <a:pt x="3362456" y="1569512"/>
                </a:cubicBezTo>
                <a:cubicBezTo>
                  <a:pt x="3365986" y="1573043"/>
                  <a:pt x="3367751" y="1574807"/>
                  <a:pt x="3367751" y="1574807"/>
                </a:cubicBezTo>
                <a:lnTo>
                  <a:pt x="3378341" y="1595988"/>
                </a:lnTo>
                <a:lnTo>
                  <a:pt x="3357160" y="1595988"/>
                </a:lnTo>
                <a:cubicBezTo>
                  <a:pt x="3350099" y="1595988"/>
                  <a:pt x="3348335" y="1592458"/>
                  <a:pt x="3351865" y="1585397"/>
                </a:cubicBezTo>
                <a:cubicBezTo>
                  <a:pt x="3355395" y="1578338"/>
                  <a:pt x="3346570" y="1574807"/>
                  <a:pt x="3325389" y="1574807"/>
                </a:cubicBezTo>
                <a:lnTo>
                  <a:pt x="3283027" y="1564218"/>
                </a:lnTo>
                <a:lnTo>
                  <a:pt x="3261847" y="1553626"/>
                </a:lnTo>
                <a:lnTo>
                  <a:pt x="3166533" y="1521855"/>
                </a:lnTo>
                <a:cubicBezTo>
                  <a:pt x="3159472" y="1514795"/>
                  <a:pt x="3154177" y="1513030"/>
                  <a:pt x="3150648" y="1516560"/>
                </a:cubicBezTo>
                <a:cubicBezTo>
                  <a:pt x="3147116" y="1520091"/>
                  <a:pt x="3143587" y="1521855"/>
                  <a:pt x="3140056" y="1521855"/>
                </a:cubicBezTo>
                <a:cubicBezTo>
                  <a:pt x="3136527" y="1521855"/>
                  <a:pt x="3134762" y="1518324"/>
                  <a:pt x="3134762" y="1511264"/>
                </a:cubicBezTo>
                <a:lnTo>
                  <a:pt x="3124171" y="1500674"/>
                </a:lnTo>
                <a:cubicBezTo>
                  <a:pt x="3124171" y="1500674"/>
                  <a:pt x="3124171" y="1504205"/>
                  <a:pt x="3124171" y="1511264"/>
                </a:cubicBezTo>
                <a:cubicBezTo>
                  <a:pt x="3124171" y="1518324"/>
                  <a:pt x="3110050" y="1514795"/>
                  <a:pt x="3081810" y="1500674"/>
                </a:cubicBezTo>
                <a:lnTo>
                  <a:pt x="3050039" y="1490084"/>
                </a:lnTo>
                <a:cubicBezTo>
                  <a:pt x="3050039" y="1490084"/>
                  <a:pt x="3046508" y="1490084"/>
                  <a:pt x="3039447" y="1490084"/>
                </a:cubicBezTo>
                <a:cubicBezTo>
                  <a:pt x="3032387" y="1490084"/>
                  <a:pt x="3028858" y="1490084"/>
                  <a:pt x="3028858" y="1490084"/>
                </a:cubicBezTo>
                <a:lnTo>
                  <a:pt x="3018266" y="1479493"/>
                </a:lnTo>
                <a:cubicBezTo>
                  <a:pt x="3025327" y="1479493"/>
                  <a:pt x="3028858" y="1477728"/>
                  <a:pt x="3028858" y="1474199"/>
                </a:cubicBezTo>
                <a:cubicBezTo>
                  <a:pt x="3028858" y="1470668"/>
                  <a:pt x="3025327" y="1468903"/>
                  <a:pt x="3018266" y="1468903"/>
                </a:cubicBezTo>
                <a:cubicBezTo>
                  <a:pt x="2990026" y="1475964"/>
                  <a:pt x="2975906" y="1472434"/>
                  <a:pt x="2975906" y="1458312"/>
                </a:cubicBezTo>
                <a:cubicBezTo>
                  <a:pt x="2968845" y="1451253"/>
                  <a:pt x="2961785" y="1447722"/>
                  <a:pt x="2954724" y="1447722"/>
                </a:cubicBezTo>
                <a:lnTo>
                  <a:pt x="2933543" y="1437132"/>
                </a:lnTo>
                <a:lnTo>
                  <a:pt x="2944134" y="1437132"/>
                </a:lnTo>
                <a:lnTo>
                  <a:pt x="2975906" y="1437132"/>
                </a:lnTo>
                <a:lnTo>
                  <a:pt x="2965314" y="1426541"/>
                </a:lnTo>
                <a:cubicBezTo>
                  <a:pt x="2972375" y="1426541"/>
                  <a:pt x="2967079" y="1423012"/>
                  <a:pt x="2949429" y="1415951"/>
                </a:cubicBezTo>
                <a:cubicBezTo>
                  <a:pt x="2931779" y="1408891"/>
                  <a:pt x="2914127" y="1403595"/>
                  <a:pt x="2896477" y="1400066"/>
                </a:cubicBezTo>
                <a:cubicBezTo>
                  <a:pt x="2878827" y="1396535"/>
                  <a:pt x="2870002" y="1394770"/>
                  <a:pt x="2870002" y="1394770"/>
                </a:cubicBezTo>
                <a:lnTo>
                  <a:pt x="2880591" y="1405360"/>
                </a:lnTo>
                <a:cubicBezTo>
                  <a:pt x="2887652" y="1405360"/>
                  <a:pt x="2891182" y="1407125"/>
                  <a:pt x="2891182" y="1410656"/>
                </a:cubicBezTo>
                <a:cubicBezTo>
                  <a:pt x="2891182" y="1414187"/>
                  <a:pt x="2891182" y="1415951"/>
                  <a:pt x="2891182" y="1415951"/>
                </a:cubicBezTo>
                <a:lnTo>
                  <a:pt x="2901772" y="1426541"/>
                </a:lnTo>
                <a:cubicBezTo>
                  <a:pt x="2894712" y="1426541"/>
                  <a:pt x="2891182" y="1426541"/>
                  <a:pt x="2891182" y="1426541"/>
                </a:cubicBezTo>
                <a:lnTo>
                  <a:pt x="2817049" y="1426541"/>
                </a:lnTo>
                <a:cubicBezTo>
                  <a:pt x="2817049" y="1426541"/>
                  <a:pt x="2806458" y="1423012"/>
                  <a:pt x="2785278" y="1415951"/>
                </a:cubicBezTo>
                <a:cubicBezTo>
                  <a:pt x="2771157" y="1415951"/>
                  <a:pt x="2758803" y="1414187"/>
                  <a:pt x="2748211" y="1410656"/>
                </a:cubicBezTo>
                <a:cubicBezTo>
                  <a:pt x="2737621" y="1407125"/>
                  <a:pt x="2730560" y="1405360"/>
                  <a:pt x="2727032" y="1405360"/>
                </a:cubicBezTo>
                <a:cubicBezTo>
                  <a:pt x="2723500" y="1405360"/>
                  <a:pt x="2714675" y="1403595"/>
                  <a:pt x="2700554" y="1400066"/>
                </a:cubicBezTo>
                <a:cubicBezTo>
                  <a:pt x="2686433" y="1396535"/>
                  <a:pt x="2672313" y="1394770"/>
                  <a:pt x="2658193" y="1394770"/>
                </a:cubicBezTo>
                <a:cubicBezTo>
                  <a:pt x="2629952" y="1387710"/>
                  <a:pt x="2612301" y="1380649"/>
                  <a:pt x="2605241" y="1373589"/>
                </a:cubicBezTo>
                <a:cubicBezTo>
                  <a:pt x="2598181" y="1366529"/>
                  <a:pt x="2589355" y="1362999"/>
                  <a:pt x="2578765" y="1362999"/>
                </a:cubicBezTo>
                <a:cubicBezTo>
                  <a:pt x="2568173" y="1362999"/>
                  <a:pt x="2555819" y="1362999"/>
                  <a:pt x="2541698" y="1362999"/>
                </a:cubicBezTo>
                <a:cubicBezTo>
                  <a:pt x="2513458" y="1348879"/>
                  <a:pt x="2499337" y="1348879"/>
                  <a:pt x="2499337" y="1362999"/>
                </a:cubicBezTo>
                <a:cubicBezTo>
                  <a:pt x="2492277" y="1362999"/>
                  <a:pt x="2483450" y="1359468"/>
                  <a:pt x="2472861" y="1352408"/>
                </a:cubicBezTo>
                <a:cubicBezTo>
                  <a:pt x="2462272" y="1345349"/>
                  <a:pt x="2456975" y="1343583"/>
                  <a:pt x="2456975" y="1347114"/>
                </a:cubicBezTo>
                <a:cubicBezTo>
                  <a:pt x="2456975" y="1350643"/>
                  <a:pt x="2451680" y="1348879"/>
                  <a:pt x="2441090" y="1341818"/>
                </a:cubicBezTo>
                <a:cubicBezTo>
                  <a:pt x="2430498" y="1334758"/>
                  <a:pt x="2421673" y="1334758"/>
                  <a:pt x="2414614" y="1341818"/>
                </a:cubicBezTo>
                <a:cubicBezTo>
                  <a:pt x="2386373" y="1341818"/>
                  <a:pt x="2368721" y="1331228"/>
                  <a:pt x="2361662" y="1310047"/>
                </a:cubicBezTo>
                <a:cubicBezTo>
                  <a:pt x="2361662" y="1302987"/>
                  <a:pt x="2361662" y="1299456"/>
                  <a:pt x="2361662" y="1299456"/>
                </a:cubicBezTo>
                <a:cubicBezTo>
                  <a:pt x="2361662" y="1292397"/>
                  <a:pt x="2359897" y="1288866"/>
                  <a:pt x="2356365" y="1288866"/>
                </a:cubicBezTo>
                <a:cubicBezTo>
                  <a:pt x="2352836" y="1288866"/>
                  <a:pt x="2347541" y="1288866"/>
                  <a:pt x="2340481" y="1288866"/>
                </a:cubicBezTo>
                <a:cubicBezTo>
                  <a:pt x="2333421" y="1288866"/>
                  <a:pt x="2328126" y="1285335"/>
                  <a:pt x="2324594" y="1278276"/>
                </a:cubicBezTo>
                <a:cubicBezTo>
                  <a:pt x="2321066" y="1271216"/>
                  <a:pt x="2305179" y="1267685"/>
                  <a:pt x="2276938" y="1267685"/>
                </a:cubicBezTo>
                <a:lnTo>
                  <a:pt x="2234577" y="1257095"/>
                </a:lnTo>
                <a:lnTo>
                  <a:pt x="2245167" y="1246504"/>
                </a:lnTo>
                <a:cubicBezTo>
                  <a:pt x="2259288" y="1253564"/>
                  <a:pt x="2269878" y="1255331"/>
                  <a:pt x="2276938" y="1251800"/>
                </a:cubicBezTo>
                <a:cubicBezTo>
                  <a:pt x="2283998" y="1248269"/>
                  <a:pt x="2291059" y="1246504"/>
                  <a:pt x="2298119" y="1246504"/>
                </a:cubicBezTo>
                <a:lnTo>
                  <a:pt x="2319299" y="1246504"/>
                </a:lnTo>
                <a:lnTo>
                  <a:pt x="2329890" y="1246504"/>
                </a:lnTo>
                <a:lnTo>
                  <a:pt x="2340481" y="1257095"/>
                </a:lnTo>
                <a:cubicBezTo>
                  <a:pt x="2347541" y="1257095"/>
                  <a:pt x="2354601" y="1257095"/>
                  <a:pt x="2361662" y="1257095"/>
                </a:cubicBezTo>
                <a:cubicBezTo>
                  <a:pt x="2382842" y="1257095"/>
                  <a:pt x="2393433" y="1260625"/>
                  <a:pt x="2393433" y="1267685"/>
                </a:cubicBezTo>
                <a:cubicBezTo>
                  <a:pt x="2393433" y="1274745"/>
                  <a:pt x="2400493" y="1278276"/>
                  <a:pt x="2414614" y="1278276"/>
                </a:cubicBezTo>
                <a:lnTo>
                  <a:pt x="2414614" y="1267685"/>
                </a:lnTo>
                <a:lnTo>
                  <a:pt x="2414614" y="1257095"/>
                </a:lnTo>
                <a:cubicBezTo>
                  <a:pt x="2414614" y="1257095"/>
                  <a:pt x="2411084" y="1255331"/>
                  <a:pt x="2404023" y="1251800"/>
                </a:cubicBezTo>
                <a:cubicBezTo>
                  <a:pt x="2396963" y="1248269"/>
                  <a:pt x="2388138" y="1248269"/>
                  <a:pt x="2377546" y="1251800"/>
                </a:cubicBezTo>
                <a:cubicBezTo>
                  <a:pt x="2366957" y="1255331"/>
                  <a:pt x="2361662" y="1253564"/>
                  <a:pt x="2361662" y="1246504"/>
                </a:cubicBezTo>
                <a:cubicBezTo>
                  <a:pt x="2361662" y="1246504"/>
                  <a:pt x="2361662" y="1244739"/>
                  <a:pt x="2361662" y="1241210"/>
                </a:cubicBezTo>
                <a:cubicBezTo>
                  <a:pt x="2361662" y="1237679"/>
                  <a:pt x="2358132" y="1235914"/>
                  <a:pt x="2351071" y="1235914"/>
                </a:cubicBezTo>
                <a:cubicBezTo>
                  <a:pt x="2344011" y="1235914"/>
                  <a:pt x="2336950" y="1234149"/>
                  <a:pt x="2329890" y="1230619"/>
                </a:cubicBezTo>
                <a:cubicBezTo>
                  <a:pt x="2322830" y="1227089"/>
                  <a:pt x="2315769" y="1225324"/>
                  <a:pt x="2308710" y="1225324"/>
                </a:cubicBezTo>
                <a:cubicBezTo>
                  <a:pt x="2287529" y="1218264"/>
                  <a:pt x="2273408" y="1211202"/>
                  <a:pt x="2266347" y="1204143"/>
                </a:cubicBezTo>
                <a:cubicBezTo>
                  <a:pt x="2259288" y="1204143"/>
                  <a:pt x="2252227" y="1204143"/>
                  <a:pt x="2245167" y="1204143"/>
                </a:cubicBezTo>
                <a:cubicBezTo>
                  <a:pt x="2238107" y="1204143"/>
                  <a:pt x="2231046" y="1204143"/>
                  <a:pt x="2223986" y="1204143"/>
                </a:cubicBezTo>
                <a:lnTo>
                  <a:pt x="2213396" y="1204143"/>
                </a:lnTo>
                <a:cubicBezTo>
                  <a:pt x="2220456" y="1204143"/>
                  <a:pt x="2225751" y="1207673"/>
                  <a:pt x="2229282" y="1214733"/>
                </a:cubicBezTo>
                <a:cubicBezTo>
                  <a:pt x="2232811" y="1221793"/>
                  <a:pt x="2234577" y="1225324"/>
                  <a:pt x="2234577" y="1225324"/>
                </a:cubicBezTo>
                <a:lnTo>
                  <a:pt x="2234577" y="1246504"/>
                </a:lnTo>
                <a:cubicBezTo>
                  <a:pt x="2227517" y="1246504"/>
                  <a:pt x="2223986" y="1246504"/>
                  <a:pt x="2223986" y="1246504"/>
                </a:cubicBezTo>
                <a:cubicBezTo>
                  <a:pt x="2223986" y="1246504"/>
                  <a:pt x="2223986" y="1242975"/>
                  <a:pt x="2223986" y="1235914"/>
                </a:cubicBezTo>
                <a:cubicBezTo>
                  <a:pt x="2223986" y="1228854"/>
                  <a:pt x="2220456" y="1225324"/>
                  <a:pt x="2213396" y="1225324"/>
                </a:cubicBezTo>
                <a:cubicBezTo>
                  <a:pt x="2206335" y="1225324"/>
                  <a:pt x="2202805" y="1228854"/>
                  <a:pt x="2202805" y="1235914"/>
                </a:cubicBezTo>
                <a:lnTo>
                  <a:pt x="2181625" y="1246504"/>
                </a:lnTo>
                <a:lnTo>
                  <a:pt x="2171034" y="1246504"/>
                </a:lnTo>
                <a:cubicBezTo>
                  <a:pt x="2171034" y="1246504"/>
                  <a:pt x="2167504" y="1244739"/>
                  <a:pt x="2160443" y="1241210"/>
                </a:cubicBezTo>
                <a:cubicBezTo>
                  <a:pt x="2153384" y="1237679"/>
                  <a:pt x="2146323" y="1235914"/>
                  <a:pt x="2139263" y="1235914"/>
                </a:cubicBezTo>
                <a:cubicBezTo>
                  <a:pt x="2132203" y="1228854"/>
                  <a:pt x="2121612" y="1225324"/>
                  <a:pt x="2107491" y="1225324"/>
                </a:cubicBezTo>
                <a:cubicBezTo>
                  <a:pt x="2093371" y="1225324"/>
                  <a:pt x="2082781" y="1221793"/>
                  <a:pt x="2075721" y="1214733"/>
                </a:cubicBezTo>
                <a:cubicBezTo>
                  <a:pt x="2075721" y="1214733"/>
                  <a:pt x="2072190" y="1214733"/>
                  <a:pt x="2065130" y="1214733"/>
                </a:cubicBezTo>
                <a:cubicBezTo>
                  <a:pt x="2058070" y="1214733"/>
                  <a:pt x="2051009" y="1211202"/>
                  <a:pt x="2043949" y="1204143"/>
                </a:cubicBezTo>
                <a:cubicBezTo>
                  <a:pt x="2029828" y="1204143"/>
                  <a:pt x="2021003" y="1202378"/>
                  <a:pt x="2017472" y="1198848"/>
                </a:cubicBezTo>
                <a:cubicBezTo>
                  <a:pt x="2013943" y="1195317"/>
                  <a:pt x="2001587" y="1193552"/>
                  <a:pt x="1980407" y="1193552"/>
                </a:cubicBezTo>
                <a:cubicBezTo>
                  <a:pt x="1980407" y="1193552"/>
                  <a:pt x="1976876" y="1193552"/>
                  <a:pt x="1969816" y="1193552"/>
                </a:cubicBezTo>
                <a:cubicBezTo>
                  <a:pt x="1962756" y="1193552"/>
                  <a:pt x="1959226" y="1190022"/>
                  <a:pt x="1959226" y="1182962"/>
                </a:cubicBezTo>
                <a:lnTo>
                  <a:pt x="1938045" y="1193552"/>
                </a:lnTo>
                <a:cubicBezTo>
                  <a:pt x="1938045" y="1186493"/>
                  <a:pt x="1934515" y="1186493"/>
                  <a:pt x="1927455" y="1193552"/>
                </a:cubicBezTo>
                <a:lnTo>
                  <a:pt x="1927455" y="1204143"/>
                </a:lnTo>
                <a:lnTo>
                  <a:pt x="1916864" y="1214733"/>
                </a:lnTo>
                <a:lnTo>
                  <a:pt x="1906274" y="1193552"/>
                </a:lnTo>
                <a:cubicBezTo>
                  <a:pt x="1920395" y="1193552"/>
                  <a:pt x="1923924" y="1186493"/>
                  <a:pt x="1916864" y="1172371"/>
                </a:cubicBezTo>
                <a:cubicBezTo>
                  <a:pt x="1909804" y="1165312"/>
                  <a:pt x="1902744" y="1163546"/>
                  <a:pt x="1895684" y="1167077"/>
                </a:cubicBezTo>
                <a:cubicBezTo>
                  <a:pt x="1888623" y="1170606"/>
                  <a:pt x="1881563" y="1167077"/>
                  <a:pt x="1874503" y="1156485"/>
                </a:cubicBezTo>
                <a:cubicBezTo>
                  <a:pt x="1867443" y="1145896"/>
                  <a:pt x="1863912" y="1137070"/>
                  <a:pt x="1863912" y="1130010"/>
                </a:cubicBezTo>
                <a:cubicBezTo>
                  <a:pt x="1870972" y="1130010"/>
                  <a:pt x="1874503" y="1126479"/>
                  <a:pt x="1874503" y="1119419"/>
                </a:cubicBezTo>
                <a:lnTo>
                  <a:pt x="1853322" y="1119419"/>
                </a:lnTo>
                <a:cubicBezTo>
                  <a:pt x="1853322" y="1126479"/>
                  <a:pt x="1851558" y="1130010"/>
                  <a:pt x="1848026" y="1130010"/>
                </a:cubicBezTo>
                <a:cubicBezTo>
                  <a:pt x="1844498" y="1130010"/>
                  <a:pt x="1835672" y="1130010"/>
                  <a:pt x="1821551" y="1130010"/>
                </a:cubicBezTo>
                <a:cubicBezTo>
                  <a:pt x="1814491" y="1130010"/>
                  <a:pt x="1807430" y="1130010"/>
                  <a:pt x="1800370" y="1130010"/>
                </a:cubicBezTo>
                <a:cubicBezTo>
                  <a:pt x="1807430" y="1130010"/>
                  <a:pt x="1810960" y="1133541"/>
                  <a:pt x="1810960" y="1140600"/>
                </a:cubicBezTo>
                <a:lnTo>
                  <a:pt x="1821551" y="1151191"/>
                </a:lnTo>
                <a:cubicBezTo>
                  <a:pt x="1835672" y="1151191"/>
                  <a:pt x="1839201" y="1158250"/>
                  <a:pt x="1832141" y="1172371"/>
                </a:cubicBezTo>
                <a:cubicBezTo>
                  <a:pt x="1825080" y="1179431"/>
                  <a:pt x="1807430" y="1179431"/>
                  <a:pt x="1779189" y="1172371"/>
                </a:cubicBezTo>
                <a:cubicBezTo>
                  <a:pt x="1772128" y="1172371"/>
                  <a:pt x="1758008" y="1168841"/>
                  <a:pt x="1736827" y="1161781"/>
                </a:cubicBezTo>
                <a:lnTo>
                  <a:pt x="1726237" y="1161781"/>
                </a:lnTo>
                <a:cubicBezTo>
                  <a:pt x="1740357" y="1161781"/>
                  <a:pt x="1747418" y="1158250"/>
                  <a:pt x="1747418" y="1151191"/>
                </a:cubicBezTo>
                <a:cubicBezTo>
                  <a:pt x="1747418" y="1144131"/>
                  <a:pt x="1743888" y="1140600"/>
                  <a:pt x="1736827" y="1140600"/>
                </a:cubicBezTo>
                <a:lnTo>
                  <a:pt x="1694466" y="1140600"/>
                </a:lnTo>
                <a:lnTo>
                  <a:pt x="1673285" y="1140600"/>
                </a:lnTo>
                <a:lnTo>
                  <a:pt x="1652104" y="1140600"/>
                </a:lnTo>
                <a:cubicBezTo>
                  <a:pt x="1652104" y="1147660"/>
                  <a:pt x="1655634" y="1151191"/>
                  <a:pt x="1662694" y="1151191"/>
                </a:cubicBezTo>
                <a:cubicBezTo>
                  <a:pt x="1669755" y="1151191"/>
                  <a:pt x="1673285" y="1154721"/>
                  <a:pt x="1673285" y="1161781"/>
                </a:cubicBezTo>
                <a:cubicBezTo>
                  <a:pt x="1680345" y="1161781"/>
                  <a:pt x="1690936" y="1163546"/>
                  <a:pt x="1705056" y="1167077"/>
                </a:cubicBezTo>
                <a:cubicBezTo>
                  <a:pt x="1719176" y="1170606"/>
                  <a:pt x="1726237" y="1172371"/>
                  <a:pt x="1726237" y="1172371"/>
                </a:cubicBezTo>
                <a:lnTo>
                  <a:pt x="1736827" y="1172371"/>
                </a:lnTo>
                <a:cubicBezTo>
                  <a:pt x="1736827" y="1172371"/>
                  <a:pt x="1736827" y="1174137"/>
                  <a:pt x="1736827" y="1177666"/>
                </a:cubicBezTo>
                <a:cubicBezTo>
                  <a:pt x="1736827" y="1181197"/>
                  <a:pt x="1740357" y="1182962"/>
                  <a:pt x="1747418" y="1182962"/>
                </a:cubicBezTo>
                <a:lnTo>
                  <a:pt x="1758008" y="1182962"/>
                </a:lnTo>
                <a:cubicBezTo>
                  <a:pt x="1765068" y="1190022"/>
                  <a:pt x="1772128" y="1193552"/>
                  <a:pt x="1779189" y="1193552"/>
                </a:cubicBezTo>
                <a:lnTo>
                  <a:pt x="1810960" y="1193552"/>
                </a:lnTo>
                <a:cubicBezTo>
                  <a:pt x="1818020" y="1200612"/>
                  <a:pt x="1828611" y="1204143"/>
                  <a:pt x="1842731" y="1204143"/>
                </a:cubicBezTo>
                <a:lnTo>
                  <a:pt x="1853322" y="1214733"/>
                </a:lnTo>
                <a:lnTo>
                  <a:pt x="1895684" y="1225324"/>
                </a:lnTo>
                <a:cubicBezTo>
                  <a:pt x="1909804" y="1225324"/>
                  <a:pt x="1923924" y="1232383"/>
                  <a:pt x="1938045" y="1246504"/>
                </a:cubicBezTo>
                <a:cubicBezTo>
                  <a:pt x="1952166" y="1253564"/>
                  <a:pt x="1959226" y="1253564"/>
                  <a:pt x="1959226" y="1246504"/>
                </a:cubicBezTo>
                <a:cubicBezTo>
                  <a:pt x="1966286" y="1246504"/>
                  <a:pt x="1990997" y="1253564"/>
                  <a:pt x="2033359" y="1267685"/>
                </a:cubicBezTo>
                <a:cubicBezTo>
                  <a:pt x="2047480" y="1274745"/>
                  <a:pt x="2054540" y="1278276"/>
                  <a:pt x="2054540" y="1278276"/>
                </a:cubicBezTo>
                <a:lnTo>
                  <a:pt x="2086311" y="1288866"/>
                </a:lnTo>
                <a:cubicBezTo>
                  <a:pt x="2093371" y="1288866"/>
                  <a:pt x="2098666" y="1290631"/>
                  <a:pt x="2102197" y="1294162"/>
                </a:cubicBezTo>
                <a:cubicBezTo>
                  <a:pt x="2105726" y="1297691"/>
                  <a:pt x="2111022" y="1299456"/>
                  <a:pt x="2118082" y="1299456"/>
                </a:cubicBezTo>
                <a:cubicBezTo>
                  <a:pt x="2125142" y="1299456"/>
                  <a:pt x="2128673" y="1299456"/>
                  <a:pt x="2128673" y="1299456"/>
                </a:cubicBezTo>
                <a:lnTo>
                  <a:pt x="2149853" y="1310047"/>
                </a:lnTo>
                <a:cubicBezTo>
                  <a:pt x="2163974" y="1310047"/>
                  <a:pt x="2174565" y="1313577"/>
                  <a:pt x="2181625" y="1320637"/>
                </a:cubicBezTo>
                <a:cubicBezTo>
                  <a:pt x="2188685" y="1327697"/>
                  <a:pt x="2199275" y="1331228"/>
                  <a:pt x="2213396" y="1331228"/>
                </a:cubicBezTo>
                <a:cubicBezTo>
                  <a:pt x="2234577" y="1317108"/>
                  <a:pt x="2248697" y="1320637"/>
                  <a:pt x="2255757" y="1341818"/>
                </a:cubicBezTo>
                <a:cubicBezTo>
                  <a:pt x="2262817" y="1348879"/>
                  <a:pt x="2273408" y="1355939"/>
                  <a:pt x="2287529" y="1362999"/>
                </a:cubicBezTo>
                <a:cubicBezTo>
                  <a:pt x="2301649" y="1370060"/>
                  <a:pt x="2310474" y="1371824"/>
                  <a:pt x="2314005" y="1368293"/>
                </a:cubicBezTo>
                <a:cubicBezTo>
                  <a:pt x="2317535" y="1364764"/>
                  <a:pt x="2326360" y="1362999"/>
                  <a:pt x="2340481" y="1362999"/>
                </a:cubicBezTo>
                <a:cubicBezTo>
                  <a:pt x="2340481" y="1362999"/>
                  <a:pt x="2342247" y="1364764"/>
                  <a:pt x="2345776" y="1368293"/>
                </a:cubicBezTo>
                <a:cubicBezTo>
                  <a:pt x="2349306" y="1371824"/>
                  <a:pt x="2354601" y="1373589"/>
                  <a:pt x="2361662" y="1373589"/>
                </a:cubicBezTo>
                <a:cubicBezTo>
                  <a:pt x="2361662" y="1380649"/>
                  <a:pt x="2372252" y="1387710"/>
                  <a:pt x="2393433" y="1394770"/>
                </a:cubicBezTo>
                <a:lnTo>
                  <a:pt x="2425203" y="1405360"/>
                </a:lnTo>
                <a:cubicBezTo>
                  <a:pt x="2425203" y="1412420"/>
                  <a:pt x="2430498" y="1415951"/>
                  <a:pt x="2441090" y="1415951"/>
                </a:cubicBezTo>
                <a:cubicBezTo>
                  <a:pt x="2451680" y="1415951"/>
                  <a:pt x="2458740" y="1417716"/>
                  <a:pt x="2462272" y="1421247"/>
                </a:cubicBezTo>
                <a:cubicBezTo>
                  <a:pt x="2465800" y="1424776"/>
                  <a:pt x="2481686" y="1430072"/>
                  <a:pt x="2509927" y="1437132"/>
                </a:cubicBezTo>
                <a:cubicBezTo>
                  <a:pt x="2516988" y="1437132"/>
                  <a:pt x="2525813" y="1437132"/>
                  <a:pt x="2536402" y="1437132"/>
                </a:cubicBezTo>
                <a:cubicBezTo>
                  <a:pt x="2546995" y="1437132"/>
                  <a:pt x="2552289" y="1437132"/>
                  <a:pt x="2552289" y="1437132"/>
                </a:cubicBezTo>
                <a:cubicBezTo>
                  <a:pt x="2559349" y="1444191"/>
                  <a:pt x="2566410" y="1447722"/>
                  <a:pt x="2573470" y="1447722"/>
                </a:cubicBezTo>
                <a:lnTo>
                  <a:pt x="2562879" y="1415951"/>
                </a:lnTo>
                <a:lnTo>
                  <a:pt x="2552289" y="1405360"/>
                </a:lnTo>
                <a:cubicBezTo>
                  <a:pt x="2559349" y="1405360"/>
                  <a:pt x="2575234" y="1407125"/>
                  <a:pt x="2599947" y="1410656"/>
                </a:cubicBezTo>
                <a:cubicBezTo>
                  <a:pt x="2624656" y="1414187"/>
                  <a:pt x="2640543" y="1419481"/>
                  <a:pt x="2647602" y="1426541"/>
                </a:cubicBezTo>
                <a:lnTo>
                  <a:pt x="2658193" y="1426541"/>
                </a:lnTo>
                <a:cubicBezTo>
                  <a:pt x="2672313" y="1426541"/>
                  <a:pt x="2688200" y="1430072"/>
                  <a:pt x="2705851" y="1437132"/>
                </a:cubicBezTo>
                <a:cubicBezTo>
                  <a:pt x="2723500" y="1444191"/>
                  <a:pt x="2735856" y="1447722"/>
                  <a:pt x="2742916" y="1447722"/>
                </a:cubicBezTo>
                <a:lnTo>
                  <a:pt x="2764097" y="1458312"/>
                </a:lnTo>
                <a:cubicBezTo>
                  <a:pt x="2785278" y="1458312"/>
                  <a:pt x="2795868" y="1461843"/>
                  <a:pt x="2795868" y="1468903"/>
                </a:cubicBezTo>
                <a:cubicBezTo>
                  <a:pt x="2788808" y="1468903"/>
                  <a:pt x="2778218" y="1468903"/>
                  <a:pt x="2764097" y="1468903"/>
                </a:cubicBezTo>
                <a:cubicBezTo>
                  <a:pt x="2749975" y="1468903"/>
                  <a:pt x="2742916" y="1465372"/>
                  <a:pt x="2742916" y="1458312"/>
                </a:cubicBezTo>
                <a:lnTo>
                  <a:pt x="2700554" y="1458312"/>
                </a:lnTo>
                <a:cubicBezTo>
                  <a:pt x="2686433" y="1465372"/>
                  <a:pt x="2679374" y="1468903"/>
                  <a:pt x="2679374" y="1468903"/>
                </a:cubicBezTo>
                <a:cubicBezTo>
                  <a:pt x="2693495" y="1483024"/>
                  <a:pt x="2732326" y="1490084"/>
                  <a:pt x="2795868" y="1490084"/>
                </a:cubicBezTo>
                <a:cubicBezTo>
                  <a:pt x="2802927" y="1490084"/>
                  <a:pt x="2806458" y="1493614"/>
                  <a:pt x="2806458" y="1500674"/>
                </a:cubicBezTo>
                <a:cubicBezTo>
                  <a:pt x="2806458" y="1521855"/>
                  <a:pt x="2809989" y="1534210"/>
                  <a:pt x="2817049" y="1537741"/>
                </a:cubicBezTo>
                <a:cubicBezTo>
                  <a:pt x="2824109" y="1541272"/>
                  <a:pt x="2829404" y="1544801"/>
                  <a:pt x="2832936" y="1548331"/>
                </a:cubicBezTo>
                <a:cubicBezTo>
                  <a:pt x="2836464" y="1551862"/>
                  <a:pt x="2841760" y="1550095"/>
                  <a:pt x="2848820" y="1543036"/>
                </a:cubicBezTo>
                <a:lnTo>
                  <a:pt x="2870002" y="1543036"/>
                </a:lnTo>
                <a:cubicBezTo>
                  <a:pt x="2862941" y="1543036"/>
                  <a:pt x="2859410" y="1546566"/>
                  <a:pt x="2859410" y="1553626"/>
                </a:cubicBezTo>
                <a:cubicBezTo>
                  <a:pt x="2862940" y="1557157"/>
                  <a:pt x="2865589" y="1559804"/>
                  <a:pt x="2867353" y="1561569"/>
                </a:cubicBezTo>
                <a:lnTo>
                  <a:pt x="2868489" y="1562705"/>
                </a:lnTo>
                <a:lnTo>
                  <a:pt x="2795868" y="1553626"/>
                </a:lnTo>
                <a:cubicBezTo>
                  <a:pt x="2788808" y="1546566"/>
                  <a:pt x="2774687" y="1543036"/>
                  <a:pt x="2753506" y="1543036"/>
                </a:cubicBezTo>
                <a:cubicBezTo>
                  <a:pt x="2746447" y="1543036"/>
                  <a:pt x="2735856" y="1541272"/>
                  <a:pt x="2721735" y="1537741"/>
                </a:cubicBezTo>
                <a:cubicBezTo>
                  <a:pt x="2707615" y="1534210"/>
                  <a:pt x="2697023" y="1528916"/>
                  <a:pt x="2689964" y="1521855"/>
                </a:cubicBezTo>
                <a:cubicBezTo>
                  <a:pt x="2661723" y="1514795"/>
                  <a:pt x="2644072" y="1511264"/>
                  <a:pt x="2637012" y="1511264"/>
                </a:cubicBezTo>
                <a:cubicBezTo>
                  <a:pt x="2637012" y="1511264"/>
                  <a:pt x="2633481" y="1511264"/>
                  <a:pt x="2626422" y="1511264"/>
                </a:cubicBezTo>
                <a:cubicBezTo>
                  <a:pt x="2619361" y="1511264"/>
                  <a:pt x="2612301" y="1507735"/>
                  <a:pt x="2605241" y="1500674"/>
                </a:cubicBezTo>
                <a:cubicBezTo>
                  <a:pt x="2591120" y="1500674"/>
                  <a:pt x="2566410" y="1493614"/>
                  <a:pt x="2531108" y="1479493"/>
                </a:cubicBezTo>
                <a:lnTo>
                  <a:pt x="2478156" y="1458312"/>
                </a:lnTo>
                <a:cubicBezTo>
                  <a:pt x="2471096" y="1458312"/>
                  <a:pt x="2465800" y="1458312"/>
                  <a:pt x="2462272" y="1458312"/>
                </a:cubicBezTo>
                <a:cubicBezTo>
                  <a:pt x="2458740" y="1458312"/>
                  <a:pt x="2453445" y="1458312"/>
                  <a:pt x="2446385" y="1458312"/>
                </a:cubicBezTo>
                <a:cubicBezTo>
                  <a:pt x="2418144" y="1458312"/>
                  <a:pt x="2386373" y="1447722"/>
                  <a:pt x="2351071" y="1426541"/>
                </a:cubicBezTo>
                <a:cubicBezTo>
                  <a:pt x="2351071" y="1426541"/>
                  <a:pt x="2345776" y="1426541"/>
                  <a:pt x="2335186" y="1426541"/>
                </a:cubicBezTo>
                <a:cubicBezTo>
                  <a:pt x="2324594" y="1426541"/>
                  <a:pt x="2319299" y="1423012"/>
                  <a:pt x="2319299" y="1415951"/>
                </a:cubicBezTo>
                <a:cubicBezTo>
                  <a:pt x="2319299" y="1408891"/>
                  <a:pt x="2315769" y="1405360"/>
                  <a:pt x="2308710" y="1405360"/>
                </a:cubicBezTo>
                <a:lnTo>
                  <a:pt x="2298119" y="1405360"/>
                </a:lnTo>
                <a:cubicBezTo>
                  <a:pt x="2298119" y="1398301"/>
                  <a:pt x="2285763" y="1394770"/>
                  <a:pt x="2261053" y="1394770"/>
                </a:cubicBezTo>
                <a:cubicBezTo>
                  <a:pt x="2236341" y="1394770"/>
                  <a:pt x="2223986" y="1394770"/>
                  <a:pt x="2223986" y="1394770"/>
                </a:cubicBezTo>
                <a:lnTo>
                  <a:pt x="2171034" y="1362999"/>
                </a:lnTo>
                <a:cubicBezTo>
                  <a:pt x="2171034" y="1362999"/>
                  <a:pt x="2158679" y="1359468"/>
                  <a:pt x="2133967" y="1352408"/>
                </a:cubicBezTo>
                <a:cubicBezTo>
                  <a:pt x="2109258" y="1345349"/>
                  <a:pt x="2089841" y="1341818"/>
                  <a:pt x="2075721" y="1341818"/>
                </a:cubicBezTo>
                <a:cubicBezTo>
                  <a:pt x="1906274" y="1299456"/>
                  <a:pt x="1810960" y="1271216"/>
                  <a:pt x="1789779" y="1257095"/>
                </a:cubicBezTo>
                <a:lnTo>
                  <a:pt x="1747418" y="1235914"/>
                </a:lnTo>
                <a:cubicBezTo>
                  <a:pt x="1726237" y="1228854"/>
                  <a:pt x="1712116" y="1225324"/>
                  <a:pt x="1705056" y="1225324"/>
                </a:cubicBezTo>
                <a:cubicBezTo>
                  <a:pt x="1705056" y="1218264"/>
                  <a:pt x="1703291" y="1214733"/>
                  <a:pt x="1699760" y="1214733"/>
                </a:cubicBezTo>
                <a:cubicBezTo>
                  <a:pt x="1696231" y="1214733"/>
                  <a:pt x="1690936" y="1214733"/>
                  <a:pt x="1683875" y="1214733"/>
                </a:cubicBezTo>
                <a:cubicBezTo>
                  <a:pt x="1669755" y="1214733"/>
                  <a:pt x="1611508" y="1197083"/>
                  <a:pt x="1509133" y="1161781"/>
                </a:cubicBezTo>
                <a:cubicBezTo>
                  <a:pt x="1406758" y="1126479"/>
                  <a:pt x="1344982" y="1105298"/>
                  <a:pt x="1323802" y="1098239"/>
                </a:cubicBezTo>
                <a:cubicBezTo>
                  <a:pt x="1323802" y="1091179"/>
                  <a:pt x="1318506" y="1085883"/>
                  <a:pt x="1307915" y="1082354"/>
                </a:cubicBezTo>
                <a:cubicBezTo>
                  <a:pt x="1297325" y="1078823"/>
                  <a:pt x="1288500" y="1077058"/>
                  <a:pt x="1281440" y="1077058"/>
                </a:cubicBezTo>
                <a:cubicBezTo>
                  <a:pt x="1203777" y="1048817"/>
                  <a:pt x="1157884" y="1031166"/>
                  <a:pt x="1143765" y="1024106"/>
                </a:cubicBezTo>
                <a:cubicBezTo>
                  <a:pt x="1136703" y="1017046"/>
                  <a:pt x="1129644" y="1015279"/>
                  <a:pt x="1122583" y="1018810"/>
                </a:cubicBezTo>
                <a:cubicBezTo>
                  <a:pt x="1115523" y="1022341"/>
                  <a:pt x="1111993" y="1022341"/>
                  <a:pt x="1111993" y="1018810"/>
                </a:cubicBezTo>
                <a:cubicBezTo>
                  <a:pt x="1111993" y="1015279"/>
                  <a:pt x="1108463" y="1013515"/>
                  <a:pt x="1101402" y="1013515"/>
                </a:cubicBezTo>
                <a:cubicBezTo>
                  <a:pt x="1094343" y="1013515"/>
                  <a:pt x="1067865" y="1002925"/>
                  <a:pt x="1021974" y="981744"/>
                </a:cubicBezTo>
                <a:cubicBezTo>
                  <a:pt x="976082" y="960563"/>
                  <a:pt x="935486" y="944677"/>
                  <a:pt x="900185" y="934087"/>
                </a:cubicBezTo>
                <a:cubicBezTo>
                  <a:pt x="864884" y="923496"/>
                  <a:pt x="833112" y="911142"/>
                  <a:pt x="804871" y="897021"/>
                </a:cubicBezTo>
                <a:cubicBezTo>
                  <a:pt x="776630" y="882900"/>
                  <a:pt x="758980" y="875840"/>
                  <a:pt x="751919" y="875840"/>
                </a:cubicBezTo>
                <a:cubicBezTo>
                  <a:pt x="751919" y="875840"/>
                  <a:pt x="748389" y="874075"/>
                  <a:pt x="741329" y="870544"/>
                </a:cubicBezTo>
                <a:cubicBezTo>
                  <a:pt x="734268" y="867015"/>
                  <a:pt x="723678" y="865250"/>
                  <a:pt x="709557" y="865250"/>
                </a:cubicBezTo>
                <a:cubicBezTo>
                  <a:pt x="688377" y="851129"/>
                  <a:pt x="674256" y="844069"/>
                  <a:pt x="667195" y="844069"/>
                </a:cubicBezTo>
                <a:cubicBezTo>
                  <a:pt x="660135" y="844069"/>
                  <a:pt x="656605" y="840538"/>
                  <a:pt x="656605" y="833478"/>
                </a:cubicBezTo>
                <a:cubicBezTo>
                  <a:pt x="656605" y="833478"/>
                  <a:pt x="654840" y="833478"/>
                  <a:pt x="651309" y="833478"/>
                </a:cubicBezTo>
                <a:cubicBezTo>
                  <a:pt x="647780" y="833478"/>
                  <a:pt x="642485" y="829948"/>
                  <a:pt x="635425" y="822888"/>
                </a:cubicBezTo>
                <a:cubicBezTo>
                  <a:pt x="621304" y="822888"/>
                  <a:pt x="600122" y="815827"/>
                  <a:pt x="571882" y="801707"/>
                </a:cubicBezTo>
                <a:cubicBezTo>
                  <a:pt x="543641" y="787586"/>
                  <a:pt x="511870" y="769936"/>
                  <a:pt x="476569" y="748755"/>
                </a:cubicBezTo>
                <a:cubicBezTo>
                  <a:pt x="441266" y="727574"/>
                  <a:pt x="413026" y="711688"/>
                  <a:pt x="391845" y="701098"/>
                </a:cubicBezTo>
                <a:cubicBezTo>
                  <a:pt x="370664" y="690507"/>
                  <a:pt x="353014" y="685213"/>
                  <a:pt x="338893" y="685213"/>
                </a:cubicBezTo>
                <a:cubicBezTo>
                  <a:pt x="338893" y="678152"/>
                  <a:pt x="338893" y="674621"/>
                  <a:pt x="338893" y="674621"/>
                </a:cubicBezTo>
                <a:cubicBezTo>
                  <a:pt x="338893" y="667562"/>
                  <a:pt x="335362" y="664031"/>
                  <a:pt x="328302" y="664031"/>
                </a:cubicBezTo>
                <a:lnTo>
                  <a:pt x="285940" y="642851"/>
                </a:lnTo>
                <a:lnTo>
                  <a:pt x="328302" y="653442"/>
                </a:lnTo>
                <a:cubicBezTo>
                  <a:pt x="349483" y="660501"/>
                  <a:pt x="374193" y="667562"/>
                  <a:pt x="402435" y="674621"/>
                </a:cubicBezTo>
                <a:lnTo>
                  <a:pt x="455387" y="674621"/>
                </a:lnTo>
                <a:cubicBezTo>
                  <a:pt x="455387" y="674621"/>
                  <a:pt x="458918" y="674621"/>
                  <a:pt x="465977" y="674621"/>
                </a:cubicBezTo>
                <a:cubicBezTo>
                  <a:pt x="473037" y="674621"/>
                  <a:pt x="480097" y="674621"/>
                  <a:pt x="487158" y="674621"/>
                </a:cubicBezTo>
                <a:lnTo>
                  <a:pt x="603653" y="685213"/>
                </a:lnTo>
                <a:cubicBezTo>
                  <a:pt x="596593" y="685213"/>
                  <a:pt x="586001" y="683448"/>
                  <a:pt x="571882" y="679917"/>
                </a:cubicBezTo>
                <a:cubicBezTo>
                  <a:pt x="557761" y="676386"/>
                  <a:pt x="540110" y="667562"/>
                  <a:pt x="518930" y="653442"/>
                </a:cubicBezTo>
                <a:cubicBezTo>
                  <a:pt x="511870" y="646382"/>
                  <a:pt x="504809" y="641086"/>
                  <a:pt x="497749" y="637555"/>
                </a:cubicBezTo>
                <a:cubicBezTo>
                  <a:pt x="490689" y="634026"/>
                  <a:pt x="483629" y="628730"/>
                  <a:pt x="476569" y="621670"/>
                </a:cubicBezTo>
                <a:cubicBezTo>
                  <a:pt x="469508" y="621670"/>
                  <a:pt x="460683" y="618140"/>
                  <a:pt x="450091" y="611080"/>
                </a:cubicBezTo>
                <a:cubicBezTo>
                  <a:pt x="439501" y="604019"/>
                  <a:pt x="434206" y="600490"/>
                  <a:pt x="434206" y="600490"/>
                </a:cubicBezTo>
                <a:lnTo>
                  <a:pt x="402435" y="579309"/>
                </a:lnTo>
                <a:cubicBezTo>
                  <a:pt x="395375" y="565188"/>
                  <a:pt x="388314" y="559892"/>
                  <a:pt x="381254" y="563423"/>
                </a:cubicBezTo>
                <a:cubicBezTo>
                  <a:pt x="374193" y="566953"/>
                  <a:pt x="372429" y="566953"/>
                  <a:pt x="375959" y="563423"/>
                </a:cubicBezTo>
                <a:cubicBezTo>
                  <a:pt x="379489" y="559892"/>
                  <a:pt x="374193" y="554597"/>
                  <a:pt x="360074" y="547538"/>
                </a:cubicBezTo>
                <a:cubicBezTo>
                  <a:pt x="374193" y="547538"/>
                  <a:pt x="388314" y="551067"/>
                  <a:pt x="402435" y="558128"/>
                </a:cubicBezTo>
                <a:lnTo>
                  <a:pt x="423617" y="568718"/>
                </a:lnTo>
                <a:cubicBezTo>
                  <a:pt x="423617" y="561659"/>
                  <a:pt x="427145" y="558128"/>
                  <a:pt x="434206" y="558128"/>
                </a:cubicBezTo>
                <a:lnTo>
                  <a:pt x="444797" y="558128"/>
                </a:lnTo>
                <a:lnTo>
                  <a:pt x="455387" y="568718"/>
                </a:lnTo>
                <a:lnTo>
                  <a:pt x="487158" y="568718"/>
                </a:lnTo>
                <a:lnTo>
                  <a:pt x="434206" y="547538"/>
                </a:lnTo>
                <a:lnTo>
                  <a:pt x="434206" y="536947"/>
                </a:lnTo>
                <a:cubicBezTo>
                  <a:pt x="427145" y="536947"/>
                  <a:pt x="421851" y="535182"/>
                  <a:pt x="418320" y="531651"/>
                </a:cubicBezTo>
                <a:cubicBezTo>
                  <a:pt x="414791" y="528122"/>
                  <a:pt x="413026" y="526357"/>
                  <a:pt x="413026" y="526357"/>
                </a:cubicBezTo>
                <a:cubicBezTo>
                  <a:pt x="398905" y="526357"/>
                  <a:pt x="391845" y="526357"/>
                  <a:pt x="391845" y="526357"/>
                </a:cubicBezTo>
                <a:cubicBezTo>
                  <a:pt x="391845" y="519296"/>
                  <a:pt x="393610" y="515766"/>
                  <a:pt x="397139" y="515766"/>
                </a:cubicBezTo>
                <a:cubicBezTo>
                  <a:pt x="400670" y="515766"/>
                  <a:pt x="409496" y="515766"/>
                  <a:pt x="423617" y="515766"/>
                </a:cubicBezTo>
                <a:cubicBezTo>
                  <a:pt x="437737" y="522826"/>
                  <a:pt x="448327" y="526357"/>
                  <a:pt x="455387" y="526357"/>
                </a:cubicBezTo>
                <a:lnTo>
                  <a:pt x="444797" y="536947"/>
                </a:lnTo>
                <a:lnTo>
                  <a:pt x="508339" y="568718"/>
                </a:lnTo>
                <a:cubicBezTo>
                  <a:pt x="508339" y="568718"/>
                  <a:pt x="506574" y="568718"/>
                  <a:pt x="503043" y="568718"/>
                </a:cubicBezTo>
                <a:cubicBezTo>
                  <a:pt x="499514" y="568718"/>
                  <a:pt x="497749" y="572248"/>
                  <a:pt x="497749" y="579309"/>
                </a:cubicBezTo>
                <a:cubicBezTo>
                  <a:pt x="497749" y="579309"/>
                  <a:pt x="501279" y="579309"/>
                  <a:pt x="508339" y="579309"/>
                </a:cubicBezTo>
                <a:cubicBezTo>
                  <a:pt x="508339" y="586368"/>
                  <a:pt x="508339" y="589899"/>
                  <a:pt x="508339" y="589899"/>
                </a:cubicBezTo>
                <a:cubicBezTo>
                  <a:pt x="508339" y="589899"/>
                  <a:pt x="511870" y="586368"/>
                  <a:pt x="518930" y="579309"/>
                </a:cubicBezTo>
                <a:lnTo>
                  <a:pt x="550701" y="579309"/>
                </a:lnTo>
                <a:cubicBezTo>
                  <a:pt x="557761" y="586368"/>
                  <a:pt x="563056" y="589899"/>
                  <a:pt x="566587" y="589899"/>
                </a:cubicBezTo>
                <a:cubicBezTo>
                  <a:pt x="570116" y="589899"/>
                  <a:pt x="575412" y="589899"/>
                  <a:pt x="582473" y="589899"/>
                </a:cubicBezTo>
                <a:lnTo>
                  <a:pt x="582473" y="600490"/>
                </a:lnTo>
                <a:cubicBezTo>
                  <a:pt x="582473" y="600490"/>
                  <a:pt x="601889" y="605784"/>
                  <a:pt x="640720" y="616375"/>
                </a:cubicBezTo>
                <a:cubicBezTo>
                  <a:pt x="679551" y="626965"/>
                  <a:pt x="702497" y="632261"/>
                  <a:pt x="709557" y="632261"/>
                </a:cubicBezTo>
                <a:lnTo>
                  <a:pt x="614243" y="589899"/>
                </a:lnTo>
                <a:cubicBezTo>
                  <a:pt x="600122" y="582838"/>
                  <a:pt x="586001" y="575778"/>
                  <a:pt x="571882" y="568718"/>
                </a:cubicBezTo>
                <a:lnTo>
                  <a:pt x="540110" y="558128"/>
                </a:lnTo>
                <a:cubicBezTo>
                  <a:pt x="540110" y="558128"/>
                  <a:pt x="538345" y="556363"/>
                  <a:pt x="534816" y="552832"/>
                </a:cubicBezTo>
                <a:cubicBezTo>
                  <a:pt x="531285" y="549303"/>
                  <a:pt x="522460" y="544007"/>
                  <a:pt x="508339" y="536947"/>
                </a:cubicBezTo>
                <a:lnTo>
                  <a:pt x="487158" y="526357"/>
                </a:lnTo>
                <a:lnTo>
                  <a:pt x="540110" y="526357"/>
                </a:lnTo>
                <a:cubicBezTo>
                  <a:pt x="617774" y="540477"/>
                  <a:pt x="656605" y="547538"/>
                  <a:pt x="656605" y="547538"/>
                </a:cubicBezTo>
                <a:cubicBezTo>
                  <a:pt x="656605" y="547538"/>
                  <a:pt x="656605" y="545772"/>
                  <a:pt x="656605" y="542242"/>
                </a:cubicBezTo>
                <a:cubicBezTo>
                  <a:pt x="656605" y="538711"/>
                  <a:pt x="653074" y="536947"/>
                  <a:pt x="646015" y="536947"/>
                </a:cubicBezTo>
                <a:lnTo>
                  <a:pt x="656605" y="526357"/>
                </a:lnTo>
                <a:cubicBezTo>
                  <a:pt x="670726" y="533416"/>
                  <a:pt x="683080" y="538711"/>
                  <a:pt x="693672" y="542242"/>
                </a:cubicBezTo>
                <a:cubicBezTo>
                  <a:pt x="704261" y="545772"/>
                  <a:pt x="713087" y="547538"/>
                  <a:pt x="720147" y="547538"/>
                </a:cubicBezTo>
                <a:lnTo>
                  <a:pt x="730738" y="547538"/>
                </a:lnTo>
                <a:lnTo>
                  <a:pt x="720147" y="536947"/>
                </a:lnTo>
                <a:lnTo>
                  <a:pt x="741329" y="536947"/>
                </a:lnTo>
                <a:lnTo>
                  <a:pt x="730738" y="526357"/>
                </a:lnTo>
                <a:lnTo>
                  <a:pt x="741329" y="526357"/>
                </a:lnTo>
                <a:cubicBezTo>
                  <a:pt x="755449" y="533416"/>
                  <a:pt x="767805" y="536947"/>
                  <a:pt x="778395" y="536947"/>
                </a:cubicBezTo>
                <a:cubicBezTo>
                  <a:pt x="788984" y="536947"/>
                  <a:pt x="790751" y="533416"/>
                  <a:pt x="783690" y="526357"/>
                </a:cubicBezTo>
                <a:lnTo>
                  <a:pt x="783690" y="515766"/>
                </a:lnTo>
                <a:cubicBezTo>
                  <a:pt x="783690" y="515766"/>
                  <a:pt x="787220" y="515766"/>
                  <a:pt x="794281" y="515766"/>
                </a:cubicBezTo>
                <a:lnTo>
                  <a:pt x="836642" y="515766"/>
                </a:lnTo>
                <a:lnTo>
                  <a:pt x="847233" y="536947"/>
                </a:lnTo>
                <a:lnTo>
                  <a:pt x="879003" y="536947"/>
                </a:lnTo>
                <a:cubicBezTo>
                  <a:pt x="879003" y="536947"/>
                  <a:pt x="873709" y="535182"/>
                  <a:pt x="863118" y="531651"/>
                </a:cubicBezTo>
                <a:cubicBezTo>
                  <a:pt x="852528" y="528122"/>
                  <a:pt x="847233" y="522826"/>
                  <a:pt x="847233" y="515766"/>
                </a:cubicBezTo>
                <a:lnTo>
                  <a:pt x="868414" y="515766"/>
                </a:lnTo>
                <a:lnTo>
                  <a:pt x="879003" y="505176"/>
                </a:lnTo>
                <a:cubicBezTo>
                  <a:pt x="879003" y="505176"/>
                  <a:pt x="875474" y="501645"/>
                  <a:pt x="868414" y="494584"/>
                </a:cubicBezTo>
                <a:cubicBezTo>
                  <a:pt x="840172" y="487525"/>
                  <a:pt x="815462" y="483994"/>
                  <a:pt x="794281" y="483994"/>
                </a:cubicBezTo>
                <a:lnTo>
                  <a:pt x="782367" y="482671"/>
                </a:lnTo>
                <a:lnTo>
                  <a:pt x="773099" y="473405"/>
                </a:lnTo>
                <a:lnTo>
                  <a:pt x="773099" y="481642"/>
                </a:lnTo>
                <a:lnTo>
                  <a:pt x="770452" y="481347"/>
                </a:lnTo>
                <a:cubicBezTo>
                  <a:pt x="765156" y="479583"/>
                  <a:pt x="762510" y="476934"/>
                  <a:pt x="762510" y="473405"/>
                </a:cubicBezTo>
                <a:cubicBezTo>
                  <a:pt x="755449" y="459284"/>
                  <a:pt x="734268" y="448693"/>
                  <a:pt x="698966" y="441632"/>
                </a:cubicBezTo>
                <a:cubicBezTo>
                  <a:pt x="691905" y="441632"/>
                  <a:pt x="684847" y="438103"/>
                  <a:pt x="677786" y="431043"/>
                </a:cubicBezTo>
                <a:cubicBezTo>
                  <a:pt x="677786" y="423982"/>
                  <a:pt x="677786" y="420453"/>
                  <a:pt x="677786" y="420453"/>
                </a:cubicBezTo>
                <a:cubicBezTo>
                  <a:pt x="684847" y="420453"/>
                  <a:pt x="688377" y="416922"/>
                  <a:pt x="688377" y="409861"/>
                </a:cubicBezTo>
                <a:cubicBezTo>
                  <a:pt x="681316" y="409861"/>
                  <a:pt x="677786" y="409861"/>
                  <a:pt x="677786" y="409861"/>
                </a:cubicBezTo>
                <a:cubicBezTo>
                  <a:pt x="663665" y="416922"/>
                  <a:pt x="667195" y="431043"/>
                  <a:pt x="688377" y="452224"/>
                </a:cubicBezTo>
                <a:cubicBezTo>
                  <a:pt x="695437" y="452224"/>
                  <a:pt x="700732" y="453988"/>
                  <a:pt x="704261" y="457519"/>
                </a:cubicBezTo>
                <a:cubicBezTo>
                  <a:pt x="707793" y="461049"/>
                  <a:pt x="709557" y="462813"/>
                  <a:pt x="709557" y="462813"/>
                </a:cubicBezTo>
                <a:cubicBezTo>
                  <a:pt x="716617" y="469874"/>
                  <a:pt x="720147" y="469874"/>
                  <a:pt x="720147" y="462813"/>
                </a:cubicBezTo>
                <a:cubicBezTo>
                  <a:pt x="727208" y="462813"/>
                  <a:pt x="730738" y="462813"/>
                  <a:pt x="730738" y="462813"/>
                </a:cubicBezTo>
                <a:cubicBezTo>
                  <a:pt x="730738" y="462813"/>
                  <a:pt x="730738" y="466344"/>
                  <a:pt x="730738" y="473405"/>
                </a:cubicBezTo>
                <a:cubicBezTo>
                  <a:pt x="723678" y="480463"/>
                  <a:pt x="725443" y="482230"/>
                  <a:pt x="736034" y="478699"/>
                </a:cubicBezTo>
                <a:cubicBezTo>
                  <a:pt x="746624" y="475169"/>
                  <a:pt x="751919" y="475169"/>
                  <a:pt x="751919" y="478699"/>
                </a:cubicBezTo>
                <a:cubicBezTo>
                  <a:pt x="751919" y="482230"/>
                  <a:pt x="755449" y="487525"/>
                  <a:pt x="762510" y="494584"/>
                </a:cubicBezTo>
                <a:lnTo>
                  <a:pt x="762510" y="515766"/>
                </a:lnTo>
                <a:cubicBezTo>
                  <a:pt x="762510" y="515766"/>
                  <a:pt x="755449" y="512236"/>
                  <a:pt x="741329" y="505176"/>
                </a:cubicBezTo>
                <a:cubicBezTo>
                  <a:pt x="734268" y="505176"/>
                  <a:pt x="727208" y="503411"/>
                  <a:pt x="720147" y="499880"/>
                </a:cubicBezTo>
                <a:cubicBezTo>
                  <a:pt x="713087" y="496351"/>
                  <a:pt x="709557" y="498115"/>
                  <a:pt x="709557" y="505176"/>
                </a:cubicBezTo>
                <a:lnTo>
                  <a:pt x="667195" y="494584"/>
                </a:lnTo>
                <a:cubicBezTo>
                  <a:pt x="667195" y="487525"/>
                  <a:pt x="663665" y="483994"/>
                  <a:pt x="656605" y="483994"/>
                </a:cubicBezTo>
                <a:cubicBezTo>
                  <a:pt x="649545" y="483994"/>
                  <a:pt x="646015" y="483994"/>
                  <a:pt x="646015" y="483994"/>
                </a:cubicBezTo>
                <a:cubicBezTo>
                  <a:pt x="638953" y="483994"/>
                  <a:pt x="635425" y="480463"/>
                  <a:pt x="635425" y="473405"/>
                </a:cubicBezTo>
                <a:cubicBezTo>
                  <a:pt x="635425" y="466344"/>
                  <a:pt x="638953" y="462813"/>
                  <a:pt x="646015" y="462813"/>
                </a:cubicBezTo>
                <a:cubicBezTo>
                  <a:pt x="653074" y="462813"/>
                  <a:pt x="656605" y="462813"/>
                  <a:pt x="656605" y="462813"/>
                </a:cubicBezTo>
                <a:lnTo>
                  <a:pt x="635425" y="452224"/>
                </a:lnTo>
                <a:cubicBezTo>
                  <a:pt x="635425" y="452224"/>
                  <a:pt x="631895" y="452224"/>
                  <a:pt x="624833" y="452224"/>
                </a:cubicBezTo>
                <a:cubicBezTo>
                  <a:pt x="596593" y="423982"/>
                  <a:pt x="564822" y="413392"/>
                  <a:pt x="529521" y="420453"/>
                </a:cubicBezTo>
                <a:lnTo>
                  <a:pt x="508339" y="409861"/>
                </a:lnTo>
                <a:cubicBezTo>
                  <a:pt x="515400" y="402801"/>
                  <a:pt x="515400" y="397507"/>
                  <a:pt x="508339" y="393976"/>
                </a:cubicBezTo>
                <a:cubicBezTo>
                  <a:pt x="501279" y="390445"/>
                  <a:pt x="476569" y="385151"/>
                  <a:pt x="434206" y="378091"/>
                </a:cubicBezTo>
                <a:lnTo>
                  <a:pt x="423617" y="356909"/>
                </a:lnTo>
                <a:lnTo>
                  <a:pt x="381254" y="346320"/>
                </a:lnTo>
                <a:cubicBezTo>
                  <a:pt x="374193" y="339259"/>
                  <a:pt x="370664" y="335728"/>
                  <a:pt x="370664" y="335728"/>
                </a:cubicBezTo>
                <a:lnTo>
                  <a:pt x="360074" y="335728"/>
                </a:lnTo>
                <a:lnTo>
                  <a:pt x="349483" y="335728"/>
                </a:lnTo>
                <a:lnTo>
                  <a:pt x="338893" y="325139"/>
                </a:lnTo>
                <a:cubicBezTo>
                  <a:pt x="331833" y="325139"/>
                  <a:pt x="331833" y="321608"/>
                  <a:pt x="338893" y="314549"/>
                </a:cubicBezTo>
                <a:cubicBezTo>
                  <a:pt x="345953" y="307488"/>
                  <a:pt x="360074" y="307488"/>
                  <a:pt x="381254" y="314549"/>
                </a:cubicBezTo>
                <a:cubicBezTo>
                  <a:pt x="388314" y="314549"/>
                  <a:pt x="400670" y="316313"/>
                  <a:pt x="418320" y="319843"/>
                </a:cubicBezTo>
                <a:cubicBezTo>
                  <a:pt x="435971" y="323374"/>
                  <a:pt x="451857" y="323374"/>
                  <a:pt x="465977" y="319843"/>
                </a:cubicBezTo>
                <a:cubicBezTo>
                  <a:pt x="480097" y="316313"/>
                  <a:pt x="487158" y="314549"/>
                  <a:pt x="487158" y="314549"/>
                </a:cubicBezTo>
                <a:lnTo>
                  <a:pt x="455387" y="293368"/>
                </a:lnTo>
                <a:cubicBezTo>
                  <a:pt x="455387" y="293368"/>
                  <a:pt x="451857" y="291603"/>
                  <a:pt x="444797" y="288072"/>
                </a:cubicBezTo>
                <a:cubicBezTo>
                  <a:pt x="437737" y="284541"/>
                  <a:pt x="427145" y="279247"/>
                  <a:pt x="413026" y="272186"/>
                </a:cubicBezTo>
                <a:cubicBezTo>
                  <a:pt x="391845" y="265126"/>
                  <a:pt x="377724" y="265126"/>
                  <a:pt x="370664" y="272186"/>
                </a:cubicBezTo>
                <a:cubicBezTo>
                  <a:pt x="363604" y="272186"/>
                  <a:pt x="360074" y="272186"/>
                  <a:pt x="360074" y="272186"/>
                </a:cubicBezTo>
                <a:lnTo>
                  <a:pt x="360074" y="261597"/>
                </a:lnTo>
                <a:lnTo>
                  <a:pt x="338893" y="251005"/>
                </a:lnTo>
                <a:cubicBezTo>
                  <a:pt x="324772" y="243945"/>
                  <a:pt x="315946" y="235120"/>
                  <a:pt x="312416" y="224530"/>
                </a:cubicBezTo>
                <a:cubicBezTo>
                  <a:pt x="308887" y="213939"/>
                  <a:pt x="303592" y="208645"/>
                  <a:pt x="296531" y="208645"/>
                </a:cubicBezTo>
                <a:cubicBezTo>
                  <a:pt x="289471" y="208645"/>
                  <a:pt x="282411" y="205114"/>
                  <a:pt x="275350" y="198053"/>
                </a:cubicBezTo>
                <a:lnTo>
                  <a:pt x="275350" y="187463"/>
                </a:lnTo>
                <a:lnTo>
                  <a:pt x="264760" y="176872"/>
                </a:lnTo>
                <a:cubicBezTo>
                  <a:pt x="243579" y="169813"/>
                  <a:pt x="232989" y="166282"/>
                  <a:pt x="232989" y="166282"/>
                </a:cubicBezTo>
                <a:cubicBezTo>
                  <a:pt x="232989" y="159222"/>
                  <a:pt x="231223" y="155691"/>
                  <a:pt x="227693" y="155691"/>
                </a:cubicBezTo>
                <a:cubicBezTo>
                  <a:pt x="224162" y="155691"/>
                  <a:pt x="222398" y="155691"/>
                  <a:pt x="222398" y="155691"/>
                </a:cubicBezTo>
                <a:cubicBezTo>
                  <a:pt x="208277" y="155691"/>
                  <a:pt x="197688" y="155691"/>
                  <a:pt x="190627" y="155691"/>
                </a:cubicBezTo>
                <a:lnTo>
                  <a:pt x="201217" y="145101"/>
                </a:lnTo>
                <a:cubicBezTo>
                  <a:pt x="208277" y="145101"/>
                  <a:pt x="215337" y="145101"/>
                  <a:pt x="222398" y="145101"/>
                </a:cubicBezTo>
                <a:lnTo>
                  <a:pt x="243579" y="145101"/>
                </a:lnTo>
                <a:cubicBezTo>
                  <a:pt x="250640" y="152162"/>
                  <a:pt x="268289" y="155691"/>
                  <a:pt x="296531" y="155691"/>
                </a:cubicBezTo>
                <a:lnTo>
                  <a:pt x="338893" y="166282"/>
                </a:lnTo>
                <a:lnTo>
                  <a:pt x="349483" y="176872"/>
                </a:lnTo>
                <a:cubicBezTo>
                  <a:pt x="349483" y="176872"/>
                  <a:pt x="356544" y="180403"/>
                  <a:pt x="370664" y="187463"/>
                </a:cubicBezTo>
                <a:lnTo>
                  <a:pt x="391845" y="208645"/>
                </a:lnTo>
                <a:cubicBezTo>
                  <a:pt x="405964" y="208645"/>
                  <a:pt x="409496" y="205114"/>
                  <a:pt x="402435" y="198053"/>
                </a:cubicBezTo>
                <a:lnTo>
                  <a:pt x="402435" y="176872"/>
                </a:lnTo>
                <a:lnTo>
                  <a:pt x="413026" y="166282"/>
                </a:lnTo>
                <a:lnTo>
                  <a:pt x="423617" y="166282"/>
                </a:lnTo>
                <a:cubicBezTo>
                  <a:pt x="423617" y="166282"/>
                  <a:pt x="425381" y="168047"/>
                  <a:pt x="428912" y="171578"/>
                </a:cubicBezTo>
                <a:cubicBezTo>
                  <a:pt x="432441" y="175107"/>
                  <a:pt x="437737" y="176872"/>
                  <a:pt x="444797" y="176872"/>
                </a:cubicBezTo>
                <a:lnTo>
                  <a:pt x="455387" y="176872"/>
                </a:lnTo>
                <a:lnTo>
                  <a:pt x="444797" y="166282"/>
                </a:lnTo>
                <a:lnTo>
                  <a:pt x="423617" y="145101"/>
                </a:lnTo>
                <a:lnTo>
                  <a:pt x="370664" y="113330"/>
                </a:lnTo>
                <a:cubicBezTo>
                  <a:pt x="363604" y="113330"/>
                  <a:pt x="360074" y="109799"/>
                  <a:pt x="360074" y="102739"/>
                </a:cubicBezTo>
                <a:lnTo>
                  <a:pt x="338893" y="102739"/>
                </a:lnTo>
                <a:cubicBezTo>
                  <a:pt x="338893" y="109799"/>
                  <a:pt x="331833" y="109799"/>
                  <a:pt x="317712" y="102739"/>
                </a:cubicBezTo>
                <a:lnTo>
                  <a:pt x="296531" y="102739"/>
                </a:lnTo>
                <a:cubicBezTo>
                  <a:pt x="289471" y="102739"/>
                  <a:pt x="285940" y="102739"/>
                  <a:pt x="285940" y="102739"/>
                </a:cubicBezTo>
                <a:lnTo>
                  <a:pt x="264760" y="92149"/>
                </a:lnTo>
                <a:lnTo>
                  <a:pt x="254169" y="81559"/>
                </a:lnTo>
                <a:cubicBezTo>
                  <a:pt x="254169" y="74499"/>
                  <a:pt x="257700" y="74499"/>
                  <a:pt x="264760" y="81559"/>
                </a:cubicBezTo>
                <a:lnTo>
                  <a:pt x="307121" y="70968"/>
                </a:lnTo>
                <a:lnTo>
                  <a:pt x="307121" y="60378"/>
                </a:lnTo>
                <a:cubicBezTo>
                  <a:pt x="300060" y="60378"/>
                  <a:pt x="289471" y="56847"/>
                  <a:pt x="275350" y="49787"/>
                </a:cubicBezTo>
                <a:lnTo>
                  <a:pt x="264760" y="28607"/>
                </a:lnTo>
                <a:cubicBezTo>
                  <a:pt x="271820" y="28607"/>
                  <a:pt x="275350" y="28607"/>
                  <a:pt x="275350" y="28607"/>
                </a:cubicBezTo>
                <a:cubicBezTo>
                  <a:pt x="275350" y="28607"/>
                  <a:pt x="271820" y="25077"/>
                  <a:pt x="264760" y="18016"/>
                </a:cubicBezTo>
                <a:cubicBezTo>
                  <a:pt x="264760" y="10956"/>
                  <a:pt x="266525" y="7426"/>
                  <a:pt x="270055" y="7426"/>
                </a:cubicBezTo>
                <a:cubicBezTo>
                  <a:pt x="273585" y="7426"/>
                  <a:pt x="278881" y="10956"/>
                  <a:pt x="285940" y="18016"/>
                </a:cubicBezTo>
                <a:cubicBezTo>
                  <a:pt x="293001" y="25077"/>
                  <a:pt x="294766" y="30372"/>
                  <a:pt x="291235" y="33902"/>
                </a:cubicBezTo>
                <a:cubicBezTo>
                  <a:pt x="287706" y="37433"/>
                  <a:pt x="289471" y="40962"/>
                  <a:pt x="296531" y="44493"/>
                </a:cubicBezTo>
                <a:cubicBezTo>
                  <a:pt x="303592" y="48022"/>
                  <a:pt x="307121" y="46258"/>
                  <a:pt x="307121" y="39197"/>
                </a:cubicBezTo>
                <a:cubicBezTo>
                  <a:pt x="307121" y="32137"/>
                  <a:pt x="307121" y="25077"/>
                  <a:pt x="307121" y="18016"/>
                </a:cubicBezTo>
                <a:lnTo>
                  <a:pt x="317712" y="39197"/>
                </a:lnTo>
                <a:cubicBezTo>
                  <a:pt x="324772" y="74499"/>
                  <a:pt x="342423" y="78029"/>
                  <a:pt x="370664" y="49787"/>
                </a:cubicBezTo>
                <a:cubicBezTo>
                  <a:pt x="370664" y="49787"/>
                  <a:pt x="372429" y="51552"/>
                  <a:pt x="375959" y="55083"/>
                </a:cubicBezTo>
                <a:cubicBezTo>
                  <a:pt x="379489" y="58614"/>
                  <a:pt x="388314" y="60378"/>
                  <a:pt x="402435" y="60378"/>
                </a:cubicBezTo>
                <a:cubicBezTo>
                  <a:pt x="402435" y="60378"/>
                  <a:pt x="405964" y="60378"/>
                  <a:pt x="413026" y="60378"/>
                </a:cubicBezTo>
                <a:cubicBezTo>
                  <a:pt x="413026" y="53318"/>
                  <a:pt x="409496" y="48022"/>
                  <a:pt x="402435" y="44493"/>
                </a:cubicBezTo>
                <a:cubicBezTo>
                  <a:pt x="395375" y="40962"/>
                  <a:pt x="388314" y="42728"/>
                  <a:pt x="381254" y="49787"/>
                </a:cubicBezTo>
                <a:lnTo>
                  <a:pt x="370664" y="49787"/>
                </a:lnTo>
                <a:cubicBezTo>
                  <a:pt x="377724" y="49787"/>
                  <a:pt x="377724" y="46258"/>
                  <a:pt x="370664" y="39197"/>
                </a:cubicBezTo>
                <a:cubicBezTo>
                  <a:pt x="363604" y="32137"/>
                  <a:pt x="353014" y="25077"/>
                  <a:pt x="338893" y="18016"/>
                </a:cubicBezTo>
                <a:cubicBezTo>
                  <a:pt x="338893" y="18016"/>
                  <a:pt x="335362" y="16251"/>
                  <a:pt x="328302" y="12721"/>
                </a:cubicBezTo>
                <a:cubicBezTo>
                  <a:pt x="321241" y="9191"/>
                  <a:pt x="317712" y="7426"/>
                  <a:pt x="317712" y="7426"/>
                </a:cubicBezTo>
                <a:cubicBezTo>
                  <a:pt x="317712" y="7426"/>
                  <a:pt x="315946" y="7426"/>
                  <a:pt x="312416" y="7426"/>
                </a:cubicBezTo>
                <a:close/>
                <a:moveTo>
                  <a:pt x="285940" y="0"/>
                </a:moveTo>
                <a:lnTo>
                  <a:pt x="296531" y="0"/>
                </a:lnTo>
                <a:lnTo>
                  <a:pt x="296531" y="7426"/>
                </a:lnTo>
                <a:cubicBezTo>
                  <a:pt x="296531" y="7426"/>
                  <a:pt x="293001" y="7426"/>
                  <a:pt x="285940" y="742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kumimoji="1" lang="ja-JP" altLang="en-US" sz="1200"/>
          </a:p>
        </p:txBody>
      </p:sp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1607892" y="269946"/>
            <a:ext cx="8976217" cy="1093614"/>
          </a:xfrm>
        </p:spPr>
        <p:txBody>
          <a:bodyPr/>
          <a:lstStyle>
            <a:lvl1pPr algn="ctr">
              <a:lnSpc>
                <a:spcPct val="100000"/>
              </a:lnSpc>
              <a:defRPr sz="6400" baseline="0">
                <a:solidFill>
                  <a:schemeClr val="tx1"/>
                </a:solidFill>
              </a:defRPr>
            </a:lvl1pPr>
          </a:lstStyle>
          <a:p>
            <a:r>
              <a:rPr kumimoji="1" lang="en-US" altLang="ja-JP" dirty="0"/>
              <a:t>Slide Title Goes Here</a:t>
            </a:r>
            <a:endParaRPr kumimoji="1" lang="ja-JP" altLang="en-US" dirty="0"/>
          </a:p>
        </p:txBody>
      </p:sp>
      <p:sp>
        <p:nvSpPr>
          <p:cNvPr id="7" name="テキスト プレースホルダー 12"/>
          <p:cNvSpPr>
            <a:spLocks noGrp="1"/>
          </p:cNvSpPr>
          <p:nvPr>
            <p:ph type="body" sz="quarter" idx="30" hasCustomPrompt="1"/>
          </p:nvPr>
        </p:nvSpPr>
        <p:spPr>
          <a:xfrm>
            <a:off x="2130659" y="5155660"/>
            <a:ext cx="7930683" cy="1015419"/>
          </a:xfrm>
        </p:spPr>
        <p:txBody>
          <a:bodyPr anchor="ctr">
            <a:normAutofit/>
          </a:bodyPr>
          <a:lstStyle>
            <a:lvl1pPr algn="ctr">
              <a:spcBef>
                <a:spcPts val="0"/>
              </a:spcBef>
              <a:defRPr sz="1333" baseline="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8" name="正方形/長方形 24"/>
          <p:cNvSpPr/>
          <p:nvPr userDrawn="1"/>
        </p:nvSpPr>
        <p:spPr>
          <a:xfrm>
            <a:off x="1255183" y="1666973"/>
            <a:ext cx="2768600" cy="432067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sp>
        <p:nvSpPr>
          <p:cNvPr id="9" name="正方形/長方形 25"/>
          <p:cNvSpPr/>
          <p:nvPr userDrawn="1"/>
        </p:nvSpPr>
        <p:spPr>
          <a:xfrm>
            <a:off x="1255183" y="2092986"/>
            <a:ext cx="2768600" cy="84675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sp>
        <p:nvSpPr>
          <p:cNvPr id="10" name="正方形/長方形 26"/>
          <p:cNvSpPr/>
          <p:nvPr userDrawn="1"/>
        </p:nvSpPr>
        <p:spPr>
          <a:xfrm>
            <a:off x="1255183" y="2919868"/>
            <a:ext cx="2768600" cy="187055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sp>
        <p:nvSpPr>
          <p:cNvPr id="11" name="正方形/長方形 27"/>
          <p:cNvSpPr/>
          <p:nvPr userDrawn="1"/>
        </p:nvSpPr>
        <p:spPr>
          <a:xfrm>
            <a:off x="1255183" y="4795220"/>
            <a:ext cx="2768600" cy="16412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sp>
        <p:nvSpPr>
          <p:cNvPr id="12" name="テキスト プレースホルダー 18"/>
          <p:cNvSpPr>
            <a:spLocks noGrp="1"/>
          </p:cNvSpPr>
          <p:nvPr>
            <p:ph type="body" sz="quarter" idx="31" hasCustomPrompt="1"/>
          </p:nvPr>
        </p:nvSpPr>
        <p:spPr>
          <a:xfrm>
            <a:off x="1255183" y="2096116"/>
            <a:ext cx="2768600" cy="820621"/>
          </a:xfrm>
          <a:noFill/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32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Text</a:t>
            </a:r>
            <a:endParaRPr kumimoji="1" lang="ja-JP" altLang="en-US" dirty="0"/>
          </a:p>
        </p:txBody>
      </p:sp>
      <p:sp>
        <p:nvSpPr>
          <p:cNvPr id="13" name="テキスト プレースホルダー 18"/>
          <p:cNvSpPr>
            <a:spLocks noGrp="1"/>
          </p:cNvSpPr>
          <p:nvPr>
            <p:ph type="body" sz="quarter" idx="13" hasCustomPrompt="1"/>
          </p:nvPr>
        </p:nvSpPr>
        <p:spPr>
          <a:xfrm>
            <a:off x="1255183" y="1670103"/>
            <a:ext cx="2768600" cy="432067"/>
          </a:xfrm>
          <a:noFill/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16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Table Header</a:t>
            </a:r>
            <a:endParaRPr kumimoji="1" lang="ja-JP" altLang="en-US" dirty="0"/>
          </a:p>
        </p:txBody>
      </p:sp>
      <p:sp>
        <p:nvSpPr>
          <p:cNvPr id="14" name="テキスト プレースホルダー 18"/>
          <p:cNvSpPr>
            <a:spLocks noGrp="1"/>
          </p:cNvSpPr>
          <p:nvPr>
            <p:ph type="body" sz="quarter" idx="14" hasCustomPrompt="1"/>
          </p:nvPr>
        </p:nvSpPr>
        <p:spPr>
          <a:xfrm>
            <a:off x="1255183" y="3030086"/>
            <a:ext cx="2768600" cy="352850"/>
          </a:xfrm>
          <a:noFill/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1333">
                <a:solidFill>
                  <a:schemeClr val="tx2"/>
                </a:solidFill>
                <a:latin typeface="+mn-lt"/>
              </a:defRPr>
            </a:lvl1pPr>
          </a:lstStyle>
          <a:p>
            <a:pPr lvl="0"/>
            <a:r>
              <a:rPr kumimoji="1" lang="en-US" altLang="ja-JP" dirty="0"/>
              <a:t>Text here</a:t>
            </a:r>
            <a:endParaRPr kumimoji="1" lang="ja-JP" altLang="en-US" dirty="0"/>
          </a:p>
        </p:txBody>
      </p:sp>
      <p:sp>
        <p:nvSpPr>
          <p:cNvPr id="15" name="テキスト プレースホルダー 18"/>
          <p:cNvSpPr>
            <a:spLocks noGrp="1"/>
          </p:cNvSpPr>
          <p:nvPr>
            <p:ph type="body" sz="quarter" idx="32" hasCustomPrompt="1"/>
          </p:nvPr>
        </p:nvSpPr>
        <p:spPr>
          <a:xfrm>
            <a:off x="1255183" y="3455050"/>
            <a:ext cx="2768600" cy="352850"/>
          </a:xfrm>
          <a:noFill/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1333">
                <a:solidFill>
                  <a:schemeClr val="tx2"/>
                </a:solidFill>
                <a:latin typeface="+mn-lt"/>
              </a:defRPr>
            </a:lvl1pPr>
          </a:lstStyle>
          <a:p>
            <a:pPr lvl="0"/>
            <a:r>
              <a:rPr kumimoji="1" lang="en-US" altLang="ja-JP" dirty="0"/>
              <a:t>Text here</a:t>
            </a:r>
            <a:endParaRPr kumimoji="1" lang="ja-JP" altLang="en-US" dirty="0"/>
          </a:p>
        </p:txBody>
      </p:sp>
      <p:sp>
        <p:nvSpPr>
          <p:cNvPr id="16" name="テキスト プレースホルダー 18"/>
          <p:cNvSpPr>
            <a:spLocks noGrp="1"/>
          </p:cNvSpPr>
          <p:nvPr>
            <p:ph type="body" sz="quarter" idx="33" hasCustomPrompt="1"/>
          </p:nvPr>
        </p:nvSpPr>
        <p:spPr>
          <a:xfrm>
            <a:off x="1255183" y="3880013"/>
            <a:ext cx="2768600" cy="352850"/>
          </a:xfrm>
          <a:noFill/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1333">
                <a:solidFill>
                  <a:schemeClr val="tx2"/>
                </a:solidFill>
                <a:latin typeface="+mn-lt"/>
              </a:defRPr>
            </a:lvl1pPr>
          </a:lstStyle>
          <a:p>
            <a:pPr lvl="0"/>
            <a:r>
              <a:rPr kumimoji="1" lang="en-US" altLang="ja-JP" dirty="0"/>
              <a:t>Text here</a:t>
            </a:r>
            <a:endParaRPr kumimoji="1" lang="ja-JP" altLang="en-US" dirty="0"/>
          </a:p>
        </p:txBody>
      </p:sp>
      <p:sp>
        <p:nvSpPr>
          <p:cNvPr id="17" name="テキスト プレースホルダー 18"/>
          <p:cNvSpPr>
            <a:spLocks noGrp="1"/>
          </p:cNvSpPr>
          <p:nvPr>
            <p:ph type="body" sz="quarter" idx="34" hasCustomPrompt="1"/>
          </p:nvPr>
        </p:nvSpPr>
        <p:spPr>
          <a:xfrm>
            <a:off x="1255183" y="4304978"/>
            <a:ext cx="2768600" cy="352850"/>
          </a:xfrm>
          <a:noFill/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1333">
                <a:solidFill>
                  <a:schemeClr val="tx2"/>
                </a:solidFill>
                <a:latin typeface="+mn-lt"/>
              </a:defRPr>
            </a:lvl1pPr>
          </a:lstStyle>
          <a:p>
            <a:pPr lvl="0"/>
            <a:r>
              <a:rPr kumimoji="1" lang="en-US" altLang="ja-JP" dirty="0"/>
              <a:t>Text here</a:t>
            </a:r>
            <a:endParaRPr kumimoji="1" lang="ja-JP" altLang="en-US" dirty="0"/>
          </a:p>
        </p:txBody>
      </p:sp>
      <p:sp>
        <p:nvSpPr>
          <p:cNvPr id="18" name="正方形/長方形 32"/>
          <p:cNvSpPr/>
          <p:nvPr userDrawn="1"/>
        </p:nvSpPr>
        <p:spPr>
          <a:xfrm>
            <a:off x="4709583" y="1664591"/>
            <a:ext cx="2768600" cy="432067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sp>
        <p:nvSpPr>
          <p:cNvPr id="19" name="正方形/長方形 33"/>
          <p:cNvSpPr/>
          <p:nvPr userDrawn="1"/>
        </p:nvSpPr>
        <p:spPr>
          <a:xfrm>
            <a:off x="4709583" y="2090604"/>
            <a:ext cx="2768600" cy="84675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sp>
        <p:nvSpPr>
          <p:cNvPr id="20" name="正方形/長方形 34"/>
          <p:cNvSpPr/>
          <p:nvPr userDrawn="1"/>
        </p:nvSpPr>
        <p:spPr>
          <a:xfrm>
            <a:off x="4709583" y="2917486"/>
            <a:ext cx="2768600" cy="1870556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sp>
        <p:nvSpPr>
          <p:cNvPr id="21" name="正方形/長方形 35"/>
          <p:cNvSpPr/>
          <p:nvPr userDrawn="1"/>
        </p:nvSpPr>
        <p:spPr>
          <a:xfrm>
            <a:off x="4709583" y="4792838"/>
            <a:ext cx="2768600" cy="16412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sp>
        <p:nvSpPr>
          <p:cNvPr id="22" name="テキスト プレースホルダー 18"/>
          <p:cNvSpPr>
            <a:spLocks noGrp="1"/>
          </p:cNvSpPr>
          <p:nvPr>
            <p:ph type="body" sz="quarter" idx="35" hasCustomPrompt="1"/>
          </p:nvPr>
        </p:nvSpPr>
        <p:spPr>
          <a:xfrm>
            <a:off x="4709583" y="2093734"/>
            <a:ext cx="2768600" cy="820621"/>
          </a:xfrm>
          <a:noFill/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32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Text</a:t>
            </a:r>
            <a:endParaRPr kumimoji="1" lang="ja-JP" altLang="en-US" dirty="0"/>
          </a:p>
        </p:txBody>
      </p:sp>
      <p:sp>
        <p:nvSpPr>
          <p:cNvPr id="23" name="テキスト プレースホルダー 18"/>
          <p:cNvSpPr>
            <a:spLocks noGrp="1"/>
          </p:cNvSpPr>
          <p:nvPr>
            <p:ph type="body" sz="quarter" idx="36" hasCustomPrompt="1"/>
          </p:nvPr>
        </p:nvSpPr>
        <p:spPr>
          <a:xfrm>
            <a:off x="4709583" y="1667722"/>
            <a:ext cx="2768600" cy="432067"/>
          </a:xfrm>
          <a:noFill/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16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Table Header</a:t>
            </a:r>
            <a:endParaRPr kumimoji="1" lang="ja-JP" altLang="en-US" dirty="0"/>
          </a:p>
        </p:txBody>
      </p:sp>
      <p:sp>
        <p:nvSpPr>
          <p:cNvPr id="24" name="テキスト プレースホルダー 18"/>
          <p:cNvSpPr>
            <a:spLocks noGrp="1"/>
          </p:cNvSpPr>
          <p:nvPr>
            <p:ph type="body" sz="quarter" idx="37" hasCustomPrompt="1"/>
          </p:nvPr>
        </p:nvSpPr>
        <p:spPr>
          <a:xfrm>
            <a:off x="4709583" y="3027705"/>
            <a:ext cx="2768600" cy="352850"/>
          </a:xfrm>
          <a:noFill/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1333">
                <a:solidFill>
                  <a:schemeClr val="tx2"/>
                </a:solidFill>
                <a:latin typeface="+mn-lt"/>
              </a:defRPr>
            </a:lvl1pPr>
          </a:lstStyle>
          <a:p>
            <a:pPr lvl="0"/>
            <a:r>
              <a:rPr kumimoji="1" lang="en-US" altLang="ja-JP" dirty="0"/>
              <a:t>Text here</a:t>
            </a:r>
            <a:endParaRPr kumimoji="1" lang="ja-JP" altLang="en-US" dirty="0"/>
          </a:p>
        </p:txBody>
      </p:sp>
      <p:sp>
        <p:nvSpPr>
          <p:cNvPr id="25" name="テキスト プレースホルダー 18"/>
          <p:cNvSpPr>
            <a:spLocks noGrp="1"/>
          </p:cNvSpPr>
          <p:nvPr>
            <p:ph type="body" sz="quarter" idx="38" hasCustomPrompt="1"/>
          </p:nvPr>
        </p:nvSpPr>
        <p:spPr>
          <a:xfrm>
            <a:off x="4709583" y="3452668"/>
            <a:ext cx="2768600" cy="352850"/>
          </a:xfrm>
          <a:noFill/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1333">
                <a:solidFill>
                  <a:schemeClr val="tx2"/>
                </a:solidFill>
                <a:latin typeface="+mn-lt"/>
              </a:defRPr>
            </a:lvl1pPr>
          </a:lstStyle>
          <a:p>
            <a:pPr lvl="0"/>
            <a:r>
              <a:rPr kumimoji="1" lang="en-US" altLang="ja-JP" dirty="0"/>
              <a:t>Text here</a:t>
            </a:r>
            <a:endParaRPr kumimoji="1" lang="ja-JP" altLang="en-US" dirty="0"/>
          </a:p>
        </p:txBody>
      </p:sp>
      <p:sp>
        <p:nvSpPr>
          <p:cNvPr id="26" name="テキスト プレースホルダー 18"/>
          <p:cNvSpPr>
            <a:spLocks noGrp="1"/>
          </p:cNvSpPr>
          <p:nvPr>
            <p:ph type="body" sz="quarter" idx="39" hasCustomPrompt="1"/>
          </p:nvPr>
        </p:nvSpPr>
        <p:spPr>
          <a:xfrm>
            <a:off x="4709583" y="3877632"/>
            <a:ext cx="2768600" cy="352850"/>
          </a:xfrm>
          <a:noFill/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1333">
                <a:solidFill>
                  <a:schemeClr val="tx2"/>
                </a:solidFill>
                <a:latin typeface="+mn-lt"/>
              </a:defRPr>
            </a:lvl1pPr>
          </a:lstStyle>
          <a:p>
            <a:pPr lvl="0"/>
            <a:r>
              <a:rPr kumimoji="1" lang="en-US" altLang="ja-JP" dirty="0"/>
              <a:t>Text here</a:t>
            </a:r>
            <a:endParaRPr kumimoji="1" lang="ja-JP" altLang="en-US" dirty="0"/>
          </a:p>
        </p:txBody>
      </p:sp>
      <p:sp>
        <p:nvSpPr>
          <p:cNvPr id="27" name="テキスト プレースホルダー 18"/>
          <p:cNvSpPr>
            <a:spLocks noGrp="1"/>
          </p:cNvSpPr>
          <p:nvPr>
            <p:ph type="body" sz="quarter" idx="40" hasCustomPrompt="1"/>
          </p:nvPr>
        </p:nvSpPr>
        <p:spPr>
          <a:xfrm>
            <a:off x="4709583" y="4302596"/>
            <a:ext cx="2768600" cy="352850"/>
          </a:xfrm>
          <a:noFill/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1333">
                <a:solidFill>
                  <a:schemeClr val="tx2"/>
                </a:solidFill>
                <a:latin typeface="+mn-lt"/>
              </a:defRPr>
            </a:lvl1pPr>
          </a:lstStyle>
          <a:p>
            <a:pPr lvl="0"/>
            <a:r>
              <a:rPr kumimoji="1" lang="en-US" altLang="ja-JP" dirty="0"/>
              <a:t>Text here</a:t>
            </a:r>
            <a:endParaRPr kumimoji="1" lang="ja-JP" altLang="en-US" dirty="0"/>
          </a:p>
        </p:txBody>
      </p:sp>
      <p:sp>
        <p:nvSpPr>
          <p:cNvPr id="28" name="正方形/長方形 42"/>
          <p:cNvSpPr/>
          <p:nvPr userDrawn="1"/>
        </p:nvSpPr>
        <p:spPr>
          <a:xfrm>
            <a:off x="8163983" y="1662178"/>
            <a:ext cx="2768600" cy="432067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sp>
        <p:nvSpPr>
          <p:cNvPr id="29" name="正方形/長方形 43"/>
          <p:cNvSpPr/>
          <p:nvPr userDrawn="1"/>
        </p:nvSpPr>
        <p:spPr>
          <a:xfrm>
            <a:off x="8163983" y="2088190"/>
            <a:ext cx="2768600" cy="84675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>
              <a:latin typeface="+mj-lt"/>
            </a:endParaRPr>
          </a:p>
        </p:txBody>
      </p:sp>
      <p:sp>
        <p:nvSpPr>
          <p:cNvPr id="30" name="正方形/長方形 44"/>
          <p:cNvSpPr/>
          <p:nvPr userDrawn="1"/>
        </p:nvSpPr>
        <p:spPr>
          <a:xfrm>
            <a:off x="8163983" y="2915073"/>
            <a:ext cx="2768600" cy="187055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sp>
        <p:nvSpPr>
          <p:cNvPr id="31" name="正方形/長方形 45"/>
          <p:cNvSpPr/>
          <p:nvPr userDrawn="1"/>
        </p:nvSpPr>
        <p:spPr>
          <a:xfrm>
            <a:off x="8163983" y="4790424"/>
            <a:ext cx="2768600" cy="16412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1200"/>
          </a:p>
        </p:txBody>
      </p:sp>
      <p:sp>
        <p:nvSpPr>
          <p:cNvPr id="32" name="テキスト プレースホルダー 18"/>
          <p:cNvSpPr>
            <a:spLocks noGrp="1"/>
          </p:cNvSpPr>
          <p:nvPr>
            <p:ph type="body" sz="quarter" idx="41" hasCustomPrompt="1"/>
          </p:nvPr>
        </p:nvSpPr>
        <p:spPr>
          <a:xfrm>
            <a:off x="8163983" y="2091321"/>
            <a:ext cx="2768600" cy="820621"/>
          </a:xfrm>
          <a:noFill/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32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Text</a:t>
            </a:r>
            <a:endParaRPr kumimoji="1" lang="ja-JP" altLang="en-US" dirty="0"/>
          </a:p>
        </p:txBody>
      </p:sp>
      <p:sp>
        <p:nvSpPr>
          <p:cNvPr id="33" name="テキスト プレースホルダー 18"/>
          <p:cNvSpPr>
            <a:spLocks noGrp="1"/>
          </p:cNvSpPr>
          <p:nvPr>
            <p:ph type="body" sz="quarter" idx="42" hasCustomPrompt="1"/>
          </p:nvPr>
        </p:nvSpPr>
        <p:spPr>
          <a:xfrm>
            <a:off x="8163983" y="1665308"/>
            <a:ext cx="2768600" cy="432067"/>
          </a:xfrm>
          <a:noFill/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16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Table Header</a:t>
            </a:r>
            <a:endParaRPr kumimoji="1" lang="ja-JP" altLang="en-US" dirty="0"/>
          </a:p>
        </p:txBody>
      </p:sp>
      <p:sp>
        <p:nvSpPr>
          <p:cNvPr id="34" name="テキスト プレースホルダー 18"/>
          <p:cNvSpPr>
            <a:spLocks noGrp="1"/>
          </p:cNvSpPr>
          <p:nvPr>
            <p:ph type="body" sz="quarter" idx="43" hasCustomPrompt="1"/>
          </p:nvPr>
        </p:nvSpPr>
        <p:spPr>
          <a:xfrm>
            <a:off x="8163983" y="3025291"/>
            <a:ext cx="2768600" cy="352850"/>
          </a:xfrm>
          <a:noFill/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1333">
                <a:solidFill>
                  <a:schemeClr val="tx2"/>
                </a:solidFill>
                <a:latin typeface="+mn-lt"/>
              </a:defRPr>
            </a:lvl1pPr>
          </a:lstStyle>
          <a:p>
            <a:pPr lvl="0"/>
            <a:r>
              <a:rPr kumimoji="1" lang="en-US" altLang="ja-JP" dirty="0"/>
              <a:t>Text here</a:t>
            </a:r>
            <a:endParaRPr kumimoji="1" lang="ja-JP" altLang="en-US" dirty="0"/>
          </a:p>
        </p:txBody>
      </p:sp>
      <p:sp>
        <p:nvSpPr>
          <p:cNvPr id="35" name="テキスト プレースホルダー 18"/>
          <p:cNvSpPr>
            <a:spLocks noGrp="1"/>
          </p:cNvSpPr>
          <p:nvPr>
            <p:ph type="body" sz="quarter" idx="44" hasCustomPrompt="1"/>
          </p:nvPr>
        </p:nvSpPr>
        <p:spPr>
          <a:xfrm>
            <a:off x="8163983" y="3450254"/>
            <a:ext cx="2768600" cy="352850"/>
          </a:xfrm>
          <a:noFill/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1333">
                <a:solidFill>
                  <a:schemeClr val="tx2"/>
                </a:solidFill>
                <a:latin typeface="+mn-lt"/>
              </a:defRPr>
            </a:lvl1pPr>
          </a:lstStyle>
          <a:p>
            <a:pPr lvl="0"/>
            <a:r>
              <a:rPr kumimoji="1" lang="en-US" altLang="ja-JP" dirty="0"/>
              <a:t>Text here</a:t>
            </a:r>
            <a:endParaRPr kumimoji="1" lang="ja-JP" altLang="en-US" dirty="0"/>
          </a:p>
        </p:txBody>
      </p:sp>
      <p:sp>
        <p:nvSpPr>
          <p:cNvPr id="36" name="テキスト プレースホルダー 18"/>
          <p:cNvSpPr>
            <a:spLocks noGrp="1"/>
          </p:cNvSpPr>
          <p:nvPr>
            <p:ph type="body" sz="quarter" idx="45" hasCustomPrompt="1"/>
          </p:nvPr>
        </p:nvSpPr>
        <p:spPr>
          <a:xfrm>
            <a:off x="8163983" y="3875218"/>
            <a:ext cx="2768600" cy="352850"/>
          </a:xfrm>
          <a:noFill/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1333">
                <a:solidFill>
                  <a:schemeClr val="tx2"/>
                </a:solidFill>
                <a:latin typeface="+mn-lt"/>
              </a:defRPr>
            </a:lvl1pPr>
          </a:lstStyle>
          <a:p>
            <a:pPr lvl="0"/>
            <a:r>
              <a:rPr kumimoji="1" lang="en-US" altLang="ja-JP" dirty="0"/>
              <a:t>Text here</a:t>
            </a:r>
            <a:endParaRPr kumimoji="1" lang="ja-JP" altLang="en-US" dirty="0"/>
          </a:p>
        </p:txBody>
      </p:sp>
      <p:sp>
        <p:nvSpPr>
          <p:cNvPr id="37" name="テキスト プレースホルダー 18"/>
          <p:cNvSpPr>
            <a:spLocks noGrp="1"/>
          </p:cNvSpPr>
          <p:nvPr>
            <p:ph type="body" sz="quarter" idx="46" hasCustomPrompt="1"/>
          </p:nvPr>
        </p:nvSpPr>
        <p:spPr>
          <a:xfrm>
            <a:off x="8163983" y="4300182"/>
            <a:ext cx="2768600" cy="352850"/>
          </a:xfrm>
          <a:noFill/>
        </p:spPr>
        <p:txBody>
          <a:bodyPr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1333">
                <a:solidFill>
                  <a:schemeClr val="tx2"/>
                </a:solidFill>
                <a:latin typeface="+mn-lt"/>
              </a:defRPr>
            </a:lvl1pPr>
          </a:lstStyle>
          <a:p>
            <a:pPr lvl="0"/>
            <a:r>
              <a:rPr kumimoji="1" lang="en-US" altLang="ja-JP" dirty="0"/>
              <a:t>Text here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2556087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975"/>
                            </p:stCondLst>
                            <p:childTnLst>
                              <p:par>
                                <p:cTn id="13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725"/>
                            </p:stCondLst>
                            <p:childTnLst>
                              <p:par>
                                <p:cTn id="3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525"/>
                            </p:stCondLst>
                            <p:childTnLst>
                              <p:par>
                                <p:cTn id="51" presetID="2" presetClass="entr" presetSubtype="1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1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1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1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75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75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1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75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75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3525"/>
                            </p:stCondLst>
                            <p:childTnLst>
                              <p:par>
                                <p:cTn id="7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2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22" presetClass="entr" presetSubtype="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4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7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4325"/>
                            </p:stCondLst>
                            <p:childTnLst>
                              <p:par>
                                <p:cTn id="89" presetID="2" presetClass="entr" presetSubtype="1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1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1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1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75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75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1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75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75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5325"/>
                            </p:stCondLst>
                            <p:childTnLst>
                              <p:par>
                                <p:cTn id="11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6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2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9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22" presetClass="entr" presetSubtype="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2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5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6125"/>
                            </p:stCondLst>
                            <p:childTnLst>
                              <p:par>
                                <p:cTn id="127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/>
      <p:bldP spid="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" grpId="0" animBg="1"/>
      <p:bldP spid="9" grpId="0" animBg="1"/>
      <p:bldP spid="10" grpId="0" animBg="1"/>
      <p:bldP spid="11" grpId="0" animBg="1"/>
      <p:bldP spid="12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 animBg="1"/>
      <p:bldP spid="19" grpId="0" animBg="1"/>
      <p:bldP spid="20" grpId="0" animBg="1"/>
      <p:bldP spid="21" grpId="0" animBg="1"/>
      <p:bldP spid="22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animBg="1"/>
      <p:bldP spid="29" grpId="0" animBg="1"/>
      <p:bldP spid="30" grpId="0" animBg="1"/>
      <p:bldP spid="31" grpId="0" animBg="1"/>
      <p:bldP spid="32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3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32_1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69510088-39B5-4240-920F-B730AF26A9D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DO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EBCF7330-5619-4715-A808-A2FA419904C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DO"/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43B26770-BA14-4E59-9F2C-4C24D9C2F38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96B7B9BF-151A-4E12-831E-B81F4965B9F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593653128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33_1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E8265D2F-9ABD-4AB4-B8F5-53A92B61CF3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DO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0888157E-C0D9-4CE9-B21D-70EDCE9E525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DO"/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02B777D5-71D5-48BF-BC87-11BD6C973BA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89B2E7A5-3A64-462E-B8E8-4CBC6BD76BB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621317851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34_1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1E4CD34E-1FF0-422A-9F0A-B65F3529EE0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DO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CB85CB97-6392-457C-A790-7FD967040D0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DO"/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6B730ABB-9DD6-418B-AC01-E1A38B03775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75A1155E-B930-4BB4-87AE-4A50D69AEA7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4034458247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/>
          <p:nvPr/>
        </p:nvSpPr>
        <p:spPr>
          <a:xfrm>
            <a:off x="291901" y="-12899"/>
            <a:ext cx="7035833" cy="6889433"/>
          </a:xfrm>
          <a:custGeom>
            <a:avLst/>
            <a:gdLst/>
            <a:ahLst/>
            <a:cxnLst/>
            <a:rect l="l" t="t" r="r" b="b"/>
            <a:pathLst>
              <a:path w="211075" h="206683" extrusionOk="0">
                <a:moveTo>
                  <a:pt x="387" y="0"/>
                </a:moveTo>
                <a:lnTo>
                  <a:pt x="0" y="206683"/>
                </a:lnTo>
                <a:lnTo>
                  <a:pt x="211075" y="206545"/>
                </a:lnTo>
                <a:lnTo>
                  <a:pt x="155812" y="301"/>
                </a:lnTo>
                <a:close/>
              </a:path>
            </a:pathLst>
          </a:custGeom>
          <a:solidFill>
            <a:srgbClr val="000000">
              <a:alpha val="7310"/>
            </a:srgbClr>
          </a:solidFill>
          <a:ln>
            <a:noFill/>
          </a:ln>
        </p:spPr>
      </p:sp>
      <p:sp>
        <p:nvSpPr>
          <p:cNvPr id="11" name="Google Shape;11;p2"/>
          <p:cNvSpPr/>
          <p:nvPr/>
        </p:nvSpPr>
        <p:spPr>
          <a:xfrm>
            <a:off x="-12899" y="-12899"/>
            <a:ext cx="7035833" cy="6889433"/>
          </a:xfrm>
          <a:custGeom>
            <a:avLst/>
            <a:gdLst/>
            <a:ahLst/>
            <a:cxnLst/>
            <a:rect l="l" t="t" r="r" b="b"/>
            <a:pathLst>
              <a:path w="211075" h="206683" extrusionOk="0">
                <a:moveTo>
                  <a:pt x="387" y="0"/>
                </a:moveTo>
                <a:lnTo>
                  <a:pt x="0" y="206683"/>
                </a:lnTo>
                <a:lnTo>
                  <a:pt x="211075" y="206545"/>
                </a:lnTo>
                <a:lnTo>
                  <a:pt x="155812" y="3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</p:sp>
      <p:sp>
        <p:nvSpPr>
          <p:cNvPr id="12" name="Google Shape;12;p2"/>
          <p:cNvSpPr txBox="1">
            <a:spLocks noGrp="1"/>
          </p:cNvSpPr>
          <p:nvPr>
            <p:ph type="ctrTitle"/>
          </p:nvPr>
        </p:nvSpPr>
        <p:spPr>
          <a:xfrm>
            <a:off x="864400" y="4539400"/>
            <a:ext cx="4707600" cy="157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20223822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Subtitle">
    <p:spTree>
      <p:nvGrpSpPr>
        <p:cNvPr id="1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3"/>
          <p:cNvSpPr/>
          <p:nvPr/>
        </p:nvSpPr>
        <p:spPr>
          <a:xfrm>
            <a:off x="291901" y="-12899"/>
            <a:ext cx="7035833" cy="6889433"/>
          </a:xfrm>
          <a:custGeom>
            <a:avLst/>
            <a:gdLst/>
            <a:ahLst/>
            <a:cxnLst/>
            <a:rect l="l" t="t" r="r" b="b"/>
            <a:pathLst>
              <a:path w="211075" h="206683" extrusionOk="0">
                <a:moveTo>
                  <a:pt x="387" y="0"/>
                </a:moveTo>
                <a:lnTo>
                  <a:pt x="0" y="206683"/>
                </a:lnTo>
                <a:lnTo>
                  <a:pt x="211075" y="206545"/>
                </a:lnTo>
                <a:lnTo>
                  <a:pt x="155812" y="301"/>
                </a:lnTo>
                <a:close/>
              </a:path>
            </a:pathLst>
          </a:custGeom>
          <a:solidFill>
            <a:srgbClr val="000000">
              <a:alpha val="7310"/>
            </a:srgbClr>
          </a:solidFill>
          <a:ln>
            <a:noFill/>
          </a:ln>
        </p:spPr>
      </p:sp>
      <p:sp>
        <p:nvSpPr>
          <p:cNvPr id="15" name="Google Shape;15;p3"/>
          <p:cNvSpPr/>
          <p:nvPr/>
        </p:nvSpPr>
        <p:spPr>
          <a:xfrm>
            <a:off x="-12899" y="-12899"/>
            <a:ext cx="7035833" cy="6889433"/>
          </a:xfrm>
          <a:custGeom>
            <a:avLst/>
            <a:gdLst/>
            <a:ahLst/>
            <a:cxnLst/>
            <a:rect l="l" t="t" r="r" b="b"/>
            <a:pathLst>
              <a:path w="211075" h="206683" extrusionOk="0">
                <a:moveTo>
                  <a:pt x="387" y="0"/>
                </a:moveTo>
                <a:lnTo>
                  <a:pt x="0" y="206683"/>
                </a:lnTo>
                <a:lnTo>
                  <a:pt x="211075" y="206545"/>
                </a:lnTo>
                <a:lnTo>
                  <a:pt x="155812" y="3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</p:sp>
      <p:sp>
        <p:nvSpPr>
          <p:cNvPr id="16" name="Google Shape;16;p3"/>
          <p:cNvSpPr txBox="1">
            <a:spLocks noGrp="1"/>
          </p:cNvSpPr>
          <p:nvPr>
            <p:ph type="ctrTitle"/>
          </p:nvPr>
        </p:nvSpPr>
        <p:spPr>
          <a:xfrm>
            <a:off x="864400" y="2111133"/>
            <a:ext cx="4696400" cy="398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7" name="Google Shape;17;p3"/>
          <p:cNvSpPr txBox="1">
            <a:spLocks noGrp="1"/>
          </p:cNvSpPr>
          <p:nvPr>
            <p:ph type="subTitle" idx="1"/>
          </p:nvPr>
        </p:nvSpPr>
        <p:spPr>
          <a:xfrm>
            <a:off x="8966600" y="4659067"/>
            <a:ext cx="2541600" cy="1375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None/>
              <a:defRPr sz="2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57881084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 + 1 column">
    <p:spTree>
      <p:nvGrpSpPr>
        <p:cNvPr id="1" name="Shape 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Google Shape;36;p7"/>
          <p:cNvSpPr/>
          <p:nvPr/>
        </p:nvSpPr>
        <p:spPr>
          <a:xfrm>
            <a:off x="304801" y="-13915"/>
            <a:ext cx="10972420" cy="6885849"/>
          </a:xfrm>
          <a:custGeom>
            <a:avLst/>
            <a:gdLst/>
            <a:ahLst/>
            <a:cxnLst/>
            <a:rect l="l" t="t" r="r" b="b"/>
            <a:pathLst>
              <a:path w="328450" h="206122" extrusionOk="0">
                <a:moveTo>
                  <a:pt x="0" y="0"/>
                </a:moveTo>
                <a:lnTo>
                  <a:pt x="0" y="206122"/>
                </a:lnTo>
                <a:lnTo>
                  <a:pt x="328450" y="206122"/>
                </a:lnTo>
                <a:lnTo>
                  <a:pt x="273309" y="331"/>
                </a:lnTo>
                <a:close/>
              </a:path>
            </a:pathLst>
          </a:custGeom>
          <a:solidFill>
            <a:srgbClr val="000000">
              <a:alpha val="7310"/>
            </a:srgbClr>
          </a:solidFill>
          <a:ln>
            <a:noFill/>
          </a:ln>
        </p:spPr>
      </p:sp>
      <p:sp>
        <p:nvSpPr>
          <p:cNvPr id="37" name="Google Shape;37;p7"/>
          <p:cNvSpPr/>
          <p:nvPr/>
        </p:nvSpPr>
        <p:spPr>
          <a:xfrm>
            <a:off x="1" y="-13915"/>
            <a:ext cx="10972420" cy="6885849"/>
          </a:xfrm>
          <a:custGeom>
            <a:avLst/>
            <a:gdLst/>
            <a:ahLst/>
            <a:cxnLst/>
            <a:rect l="l" t="t" r="r" b="b"/>
            <a:pathLst>
              <a:path w="328450" h="206122" extrusionOk="0">
                <a:moveTo>
                  <a:pt x="0" y="0"/>
                </a:moveTo>
                <a:lnTo>
                  <a:pt x="0" y="206122"/>
                </a:lnTo>
                <a:lnTo>
                  <a:pt x="328450" y="206122"/>
                </a:lnTo>
                <a:lnTo>
                  <a:pt x="273309" y="3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</p:sp>
      <p:sp>
        <p:nvSpPr>
          <p:cNvPr id="38" name="Google Shape;38;p7"/>
          <p:cNvSpPr txBox="1">
            <a:spLocks noGrp="1"/>
          </p:cNvSpPr>
          <p:nvPr>
            <p:ph type="title"/>
          </p:nvPr>
        </p:nvSpPr>
        <p:spPr>
          <a:xfrm>
            <a:off x="1117800" y="2410533"/>
            <a:ext cx="7098800" cy="64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9" name="Google Shape;39;p7"/>
          <p:cNvSpPr txBox="1">
            <a:spLocks noGrp="1"/>
          </p:cNvSpPr>
          <p:nvPr>
            <p:ph type="body" idx="1"/>
          </p:nvPr>
        </p:nvSpPr>
        <p:spPr>
          <a:xfrm>
            <a:off x="1117667" y="3225800"/>
            <a:ext cx="7098800" cy="300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>
              <a:spcBef>
                <a:spcPts val="800"/>
              </a:spcBef>
              <a:spcAft>
                <a:spcPts val="0"/>
              </a:spcAft>
              <a:buSzPts val="1600"/>
              <a:buChar char="▸"/>
              <a:defRPr/>
            </a:lvl1pPr>
            <a:lvl2pPr marL="1219170" lvl="1" indent="-440256">
              <a:spcBef>
                <a:spcPts val="0"/>
              </a:spcBef>
              <a:spcAft>
                <a:spcPts val="0"/>
              </a:spcAft>
              <a:buSzPts val="1600"/>
              <a:buChar char="▹"/>
              <a:defRPr/>
            </a:lvl2pPr>
            <a:lvl3pPr marL="1828754" lvl="2" indent="-440256">
              <a:spcBef>
                <a:spcPts val="0"/>
              </a:spcBef>
              <a:spcAft>
                <a:spcPts val="0"/>
              </a:spcAft>
              <a:buSzPts val="1600"/>
              <a:buChar char="▹"/>
              <a:defRPr/>
            </a:lvl3pPr>
            <a:lvl4pPr marL="2438339" lvl="3" indent="-440256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40" name="Google Shape;40;p7"/>
          <p:cNvSpPr txBox="1">
            <a:spLocks noGrp="1"/>
          </p:cNvSpPr>
          <p:nvPr>
            <p:ph type="sldNum" idx="12"/>
          </p:nvPr>
        </p:nvSpPr>
        <p:spPr>
          <a:xfrm>
            <a:off x="11390969" y="6333135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s-DO" smtClean="0"/>
              <a:pPr/>
              <a:t>‹Nº›</a:t>
            </a:fld>
            <a:endParaRPr lang="es-DO"/>
          </a:p>
        </p:txBody>
      </p:sp>
    </p:spTree>
    <p:extLst>
      <p:ext uri="{BB962C8B-B14F-4D97-AF65-F5344CB8AC3E}">
        <p14:creationId xmlns:p14="http://schemas.microsoft.com/office/powerpoint/2010/main" val="3771449620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Google Shape;57;p10"/>
          <p:cNvSpPr/>
          <p:nvPr/>
        </p:nvSpPr>
        <p:spPr>
          <a:xfrm>
            <a:off x="304801" y="-13915"/>
            <a:ext cx="10972420" cy="6885849"/>
          </a:xfrm>
          <a:custGeom>
            <a:avLst/>
            <a:gdLst/>
            <a:ahLst/>
            <a:cxnLst/>
            <a:rect l="l" t="t" r="r" b="b"/>
            <a:pathLst>
              <a:path w="328450" h="206122" extrusionOk="0">
                <a:moveTo>
                  <a:pt x="0" y="0"/>
                </a:moveTo>
                <a:lnTo>
                  <a:pt x="0" y="206122"/>
                </a:lnTo>
                <a:lnTo>
                  <a:pt x="328450" y="206122"/>
                </a:lnTo>
                <a:lnTo>
                  <a:pt x="273309" y="331"/>
                </a:lnTo>
                <a:close/>
              </a:path>
            </a:pathLst>
          </a:custGeom>
          <a:solidFill>
            <a:srgbClr val="000000">
              <a:alpha val="7310"/>
            </a:srgbClr>
          </a:solidFill>
          <a:ln>
            <a:noFill/>
          </a:ln>
        </p:spPr>
      </p:sp>
      <p:sp>
        <p:nvSpPr>
          <p:cNvPr id="58" name="Google Shape;58;p10"/>
          <p:cNvSpPr/>
          <p:nvPr/>
        </p:nvSpPr>
        <p:spPr>
          <a:xfrm>
            <a:off x="1" y="-13915"/>
            <a:ext cx="10972420" cy="6885849"/>
          </a:xfrm>
          <a:custGeom>
            <a:avLst/>
            <a:gdLst/>
            <a:ahLst/>
            <a:cxnLst/>
            <a:rect l="l" t="t" r="r" b="b"/>
            <a:pathLst>
              <a:path w="328450" h="206122" extrusionOk="0">
                <a:moveTo>
                  <a:pt x="0" y="0"/>
                </a:moveTo>
                <a:lnTo>
                  <a:pt x="0" y="206122"/>
                </a:lnTo>
                <a:lnTo>
                  <a:pt x="328450" y="206122"/>
                </a:lnTo>
                <a:lnTo>
                  <a:pt x="273309" y="3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</p:sp>
      <p:sp>
        <p:nvSpPr>
          <p:cNvPr id="59" name="Google Shape;59;p10"/>
          <p:cNvSpPr txBox="1">
            <a:spLocks noGrp="1"/>
          </p:cNvSpPr>
          <p:nvPr>
            <p:ph type="title"/>
          </p:nvPr>
        </p:nvSpPr>
        <p:spPr>
          <a:xfrm>
            <a:off x="1121333" y="2512133"/>
            <a:ext cx="6402000" cy="54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10"/>
          <p:cNvSpPr txBox="1">
            <a:spLocks noGrp="1"/>
          </p:cNvSpPr>
          <p:nvPr>
            <p:ph type="sldNum" idx="12"/>
          </p:nvPr>
        </p:nvSpPr>
        <p:spPr>
          <a:xfrm>
            <a:off x="11390969" y="6333135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s-DO" smtClean="0"/>
              <a:pPr/>
              <a:t>‹Nº›</a:t>
            </a:fld>
            <a:endParaRPr lang="es-DO"/>
          </a:p>
        </p:txBody>
      </p:sp>
    </p:spTree>
    <p:extLst>
      <p:ext uri="{BB962C8B-B14F-4D97-AF65-F5344CB8AC3E}">
        <p14:creationId xmlns:p14="http://schemas.microsoft.com/office/powerpoint/2010/main" val="202530710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81193" y="4693389"/>
            <a:ext cx="11029616" cy="566738"/>
          </a:xfrm>
        </p:spPr>
        <p:txBody>
          <a:bodyPr anchor="b">
            <a:normAutofit/>
          </a:bodyPr>
          <a:lstStyle>
            <a:lvl1pPr algn="l">
              <a:defRPr sz="2400" b="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447817" y="599725"/>
            <a:ext cx="11290859" cy="3557252"/>
          </a:xfrm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81192" y="5260127"/>
            <a:ext cx="11029617" cy="598671"/>
          </a:xfrm>
        </p:spPr>
        <p:txBody>
          <a:bodyPr>
            <a:normAutofit/>
          </a:bodyPr>
          <a:lstStyle>
            <a:lvl1pPr marL="0" indent="0">
              <a:buNone/>
              <a:defRPr sz="12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C01975E-ED39-4980-B400-B1F6B4B6892F}" type="datetimeFigureOut">
              <a:rPr lang="en-US" smtClean="0"/>
              <a:t>9/5/2025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C1CE6FB-DB76-4446-8A19-A1A7825AB7F7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11055911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11"/>
          <p:cNvSpPr/>
          <p:nvPr/>
        </p:nvSpPr>
        <p:spPr>
          <a:xfrm>
            <a:off x="304801" y="-13915"/>
            <a:ext cx="10972420" cy="6885849"/>
          </a:xfrm>
          <a:custGeom>
            <a:avLst/>
            <a:gdLst/>
            <a:ahLst/>
            <a:cxnLst/>
            <a:rect l="l" t="t" r="r" b="b"/>
            <a:pathLst>
              <a:path w="328450" h="206122" extrusionOk="0">
                <a:moveTo>
                  <a:pt x="0" y="0"/>
                </a:moveTo>
                <a:lnTo>
                  <a:pt x="0" y="206122"/>
                </a:lnTo>
                <a:lnTo>
                  <a:pt x="328450" y="206122"/>
                </a:lnTo>
                <a:lnTo>
                  <a:pt x="273309" y="331"/>
                </a:lnTo>
                <a:close/>
              </a:path>
            </a:pathLst>
          </a:custGeom>
          <a:solidFill>
            <a:srgbClr val="000000">
              <a:alpha val="7310"/>
            </a:srgbClr>
          </a:solidFill>
          <a:ln>
            <a:noFill/>
          </a:ln>
        </p:spPr>
      </p:sp>
      <p:sp>
        <p:nvSpPr>
          <p:cNvPr id="63" name="Google Shape;63;p11"/>
          <p:cNvSpPr/>
          <p:nvPr/>
        </p:nvSpPr>
        <p:spPr>
          <a:xfrm>
            <a:off x="1" y="-13915"/>
            <a:ext cx="10972420" cy="6885849"/>
          </a:xfrm>
          <a:custGeom>
            <a:avLst/>
            <a:gdLst/>
            <a:ahLst/>
            <a:cxnLst/>
            <a:rect l="l" t="t" r="r" b="b"/>
            <a:pathLst>
              <a:path w="328450" h="206122" extrusionOk="0">
                <a:moveTo>
                  <a:pt x="0" y="0"/>
                </a:moveTo>
                <a:lnTo>
                  <a:pt x="0" y="206122"/>
                </a:lnTo>
                <a:lnTo>
                  <a:pt x="328450" y="206122"/>
                </a:lnTo>
                <a:lnTo>
                  <a:pt x="273309" y="3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</p:sp>
      <p:sp>
        <p:nvSpPr>
          <p:cNvPr id="64" name="Google Shape;64;p11"/>
          <p:cNvSpPr txBox="1">
            <a:spLocks noGrp="1"/>
          </p:cNvSpPr>
          <p:nvPr>
            <p:ph type="body" idx="1"/>
          </p:nvPr>
        </p:nvSpPr>
        <p:spPr>
          <a:xfrm>
            <a:off x="1121333" y="5367067"/>
            <a:ext cx="10461200" cy="69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marL="609585" lvl="0" indent="-304792">
              <a:spcBef>
                <a:spcPts val="480"/>
              </a:spcBef>
              <a:spcAft>
                <a:spcPts val="0"/>
              </a:spcAft>
              <a:buSzPts val="1200"/>
              <a:buNone/>
              <a:defRPr sz="1600"/>
            </a:lvl1pPr>
          </a:lstStyle>
          <a:p>
            <a:endParaRPr/>
          </a:p>
        </p:txBody>
      </p:sp>
      <p:sp>
        <p:nvSpPr>
          <p:cNvPr id="65" name="Google Shape;65;p11"/>
          <p:cNvSpPr txBox="1">
            <a:spLocks noGrp="1"/>
          </p:cNvSpPr>
          <p:nvPr>
            <p:ph type="sldNum" idx="12"/>
          </p:nvPr>
        </p:nvSpPr>
        <p:spPr>
          <a:xfrm>
            <a:off x="11390969" y="6333135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s-DO" smtClean="0"/>
              <a:pPr/>
              <a:t>‹Nº›</a:t>
            </a:fld>
            <a:endParaRPr lang="es-DO"/>
          </a:p>
        </p:txBody>
      </p:sp>
    </p:spTree>
    <p:extLst>
      <p:ext uri="{BB962C8B-B14F-4D97-AF65-F5344CB8AC3E}">
        <p14:creationId xmlns:p14="http://schemas.microsoft.com/office/powerpoint/2010/main" val="496426648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Google Shape;67;p12"/>
          <p:cNvSpPr/>
          <p:nvPr/>
        </p:nvSpPr>
        <p:spPr>
          <a:xfrm>
            <a:off x="304801" y="-13915"/>
            <a:ext cx="10972420" cy="6885849"/>
          </a:xfrm>
          <a:custGeom>
            <a:avLst/>
            <a:gdLst/>
            <a:ahLst/>
            <a:cxnLst/>
            <a:rect l="l" t="t" r="r" b="b"/>
            <a:pathLst>
              <a:path w="328450" h="206122" extrusionOk="0">
                <a:moveTo>
                  <a:pt x="0" y="0"/>
                </a:moveTo>
                <a:lnTo>
                  <a:pt x="0" y="206122"/>
                </a:lnTo>
                <a:lnTo>
                  <a:pt x="328450" y="206122"/>
                </a:lnTo>
                <a:lnTo>
                  <a:pt x="273309" y="331"/>
                </a:lnTo>
                <a:close/>
              </a:path>
            </a:pathLst>
          </a:custGeom>
          <a:solidFill>
            <a:srgbClr val="000000">
              <a:alpha val="7310"/>
            </a:srgbClr>
          </a:solidFill>
          <a:ln>
            <a:noFill/>
          </a:ln>
        </p:spPr>
      </p:sp>
      <p:sp>
        <p:nvSpPr>
          <p:cNvPr id="68" name="Google Shape;68;p12"/>
          <p:cNvSpPr/>
          <p:nvPr/>
        </p:nvSpPr>
        <p:spPr>
          <a:xfrm>
            <a:off x="1" y="-13915"/>
            <a:ext cx="10972420" cy="6885849"/>
          </a:xfrm>
          <a:custGeom>
            <a:avLst/>
            <a:gdLst/>
            <a:ahLst/>
            <a:cxnLst/>
            <a:rect l="l" t="t" r="r" b="b"/>
            <a:pathLst>
              <a:path w="328450" h="206122" extrusionOk="0">
                <a:moveTo>
                  <a:pt x="0" y="0"/>
                </a:moveTo>
                <a:lnTo>
                  <a:pt x="0" y="206122"/>
                </a:lnTo>
                <a:lnTo>
                  <a:pt x="328450" y="206122"/>
                </a:lnTo>
                <a:lnTo>
                  <a:pt x="273309" y="3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</p:sp>
      <p:sp>
        <p:nvSpPr>
          <p:cNvPr id="69" name="Google Shape;69;p12"/>
          <p:cNvSpPr txBox="1">
            <a:spLocks noGrp="1"/>
          </p:cNvSpPr>
          <p:nvPr>
            <p:ph type="sldNum" idx="12"/>
          </p:nvPr>
        </p:nvSpPr>
        <p:spPr>
          <a:xfrm>
            <a:off x="11390969" y="6333135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s-DO" smtClean="0"/>
              <a:pPr/>
              <a:t>‹Nº›</a:t>
            </a:fld>
            <a:endParaRPr lang="es-DO"/>
          </a:p>
        </p:txBody>
      </p:sp>
    </p:spTree>
    <p:extLst>
      <p:ext uri="{BB962C8B-B14F-4D97-AF65-F5344CB8AC3E}">
        <p14:creationId xmlns:p14="http://schemas.microsoft.com/office/powerpoint/2010/main" val="3267778307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mpty">
  <p:cSld name="Empty">
    <p:spTree>
      <p:nvGrpSpPr>
        <p:cNvPr id="1" name="Shape 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Google Shape;71;p13"/>
          <p:cNvSpPr txBox="1">
            <a:spLocks noGrp="1"/>
          </p:cNvSpPr>
          <p:nvPr>
            <p:ph type="sldNum" idx="12"/>
          </p:nvPr>
        </p:nvSpPr>
        <p:spPr>
          <a:xfrm>
            <a:off x="11390969" y="6333135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s-DO" smtClean="0"/>
              <a:pPr/>
              <a:t>‹Nº›</a:t>
            </a:fld>
            <a:endParaRPr lang="es-DO"/>
          </a:p>
        </p:txBody>
      </p:sp>
    </p:spTree>
    <p:extLst>
      <p:ext uri="{BB962C8B-B14F-4D97-AF65-F5344CB8AC3E}">
        <p14:creationId xmlns:p14="http://schemas.microsoft.com/office/powerpoint/2010/main" val="2631749084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ítulo y viñeta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Título de diapositiva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3" name="Subtítulo de diapositiva"/>
          <p:cNvSpPr txBox="1">
            <a:spLocks noGrp="1"/>
          </p:cNvSpPr>
          <p:nvPr>
            <p:ph type="body" sz="quarter" idx="21"/>
          </p:nvPr>
        </p:nvSpPr>
        <p:spPr>
          <a:xfrm>
            <a:off x="603251" y="1186482"/>
            <a:ext cx="10985500" cy="467391"/>
          </a:xfrm>
          <a:prstGeom prst="rect">
            <a:avLst/>
          </a:prstGeom>
        </p:spPr>
        <p:txBody>
          <a:bodyPr lIns="45719" tIns="45719" rIns="45719" bIns="45719"/>
          <a:lstStyle>
            <a:lvl1pPr marL="0" indent="0" defTabSz="412740">
              <a:lnSpc>
                <a:spcPct val="100000"/>
              </a:lnSpc>
              <a:spcBef>
                <a:spcPts val="0"/>
              </a:spcBef>
              <a:buSzTx/>
              <a:buNone/>
              <a:defRPr sz="2751" b="1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4" name="Body Level One…"/>
          <p:cNvSpPr txBox="1"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/>
          </a:p>
        </p:txBody>
      </p:sp>
      <p:sp>
        <p:nvSpPr>
          <p:cNvPr id="5" name="Slide Number"/>
          <p:cNvSpPr txBox="1">
            <a:spLocks noGrp="1" noChangeArrowheads="1"/>
          </p:cNvSpPr>
          <p:nvPr>
            <p:ph type="sldNum" sz="quarter" idx="2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6163938-9506-404B-90EE-342F2E091331}" type="slidenum">
              <a:rPr lang="es-DO"/>
              <a:pPr/>
              <a:t>‹Nº›</a:t>
            </a:fld>
            <a:endParaRPr lang="es-DO"/>
          </a:p>
        </p:txBody>
      </p:sp>
    </p:spTree>
    <p:extLst>
      <p:ext uri="{BB962C8B-B14F-4D97-AF65-F5344CB8AC3E}">
        <p14:creationId xmlns:p14="http://schemas.microsoft.com/office/powerpoint/2010/main" val="398616368"/>
      </p:ext>
    </p:extLst>
  </p:cSld>
  <p:clrMapOvr>
    <a:masterClrMapping/>
  </p:clrMapOvr>
  <p:transition spd="med"/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s numbers">
  <p:cSld name="Title and four colums numbers">
    <p:spTree>
      <p:nvGrpSpPr>
        <p:cNvPr id="1" name="Shape 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Google Shape;122;p16"/>
          <p:cNvSpPr/>
          <p:nvPr/>
        </p:nvSpPr>
        <p:spPr>
          <a:xfrm>
            <a:off x="-205800" y="315567"/>
            <a:ext cx="12603600" cy="882000"/>
          </a:xfrm>
          <a:prstGeom prst="rect">
            <a:avLst/>
          </a:prstGeom>
          <a:solidFill>
            <a:srgbClr val="75C4C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3" name="Google Shape;123;p16"/>
          <p:cNvSpPr/>
          <p:nvPr/>
        </p:nvSpPr>
        <p:spPr>
          <a:xfrm rot="1339804">
            <a:off x="-691258" y="6180613"/>
            <a:ext cx="1344417" cy="1344417"/>
          </a:xfrm>
          <a:prstGeom prst="blockArc">
            <a:avLst>
              <a:gd name="adj1" fmla="val 14875850"/>
              <a:gd name="adj2" fmla="val 20435345"/>
              <a:gd name="adj3" fmla="val 28025"/>
            </a:avLst>
          </a:prstGeom>
          <a:solidFill>
            <a:srgbClr val="BDC1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" name="Google Shape;124;p16"/>
          <p:cNvSpPr txBox="1"/>
          <p:nvPr/>
        </p:nvSpPr>
        <p:spPr>
          <a:xfrm>
            <a:off x="1458833" y="518767"/>
            <a:ext cx="9101200" cy="100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 b="1">
              <a:solidFill>
                <a:srgbClr val="FFFFFF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25" name="Google Shape;125;p16"/>
          <p:cNvSpPr txBox="1">
            <a:spLocks noGrp="1"/>
          </p:cNvSpPr>
          <p:nvPr>
            <p:ph type="title"/>
          </p:nvPr>
        </p:nvSpPr>
        <p:spPr>
          <a:xfrm>
            <a:off x="1458833" y="374767"/>
            <a:ext cx="10317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6" name="Google Shape;126;p16"/>
          <p:cNvSpPr txBox="1">
            <a:spLocks noGrp="1"/>
          </p:cNvSpPr>
          <p:nvPr>
            <p:ph type="title" idx="2" hasCustomPrompt="1"/>
          </p:nvPr>
        </p:nvSpPr>
        <p:spPr>
          <a:xfrm>
            <a:off x="3207933" y="1678200"/>
            <a:ext cx="2691200" cy="52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r>
              <a:t>xx%</a:t>
            </a:r>
          </a:p>
        </p:txBody>
      </p:sp>
      <p:sp>
        <p:nvSpPr>
          <p:cNvPr id="127" name="Google Shape;127;p16"/>
          <p:cNvSpPr txBox="1"/>
          <p:nvPr/>
        </p:nvSpPr>
        <p:spPr>
          <a:xfrm>
            <a:off x="1458833" y="518767"/>
            <a:ext cx="9101200" cy="100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 b="1">
              <a:solidFill>
                <a:srgbClr val="FFFFFF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28" name="Google Shape;128;p16"/>
          <p:cNvSpPr txBox="1">
            <a:spLocks noGrp="1"/>
          </p:cNvSpPr>
          <p:nvPr>
            <p:ph type="subTitle" idx="1"/>
          </p:nvPr>
        </p:nvSpPr>
        <p:spPr>
          <a:xfrm>
            <a:off x="3207933" y="2041867"/>
            <a:ext cx="2691200" cy="5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 b="1">
                <a:solidFill>
                  <a:schemeClr val="accent3"/>
                </a:solidFill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133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133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133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133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133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133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133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129" name="Google Shape;129;p16"/>
          <p:cNvSpPr txBox="1">
            <a:spLocks noGrp="1"/>
          </p:cNvSpPr>
          <p:nvPr>
            <p:ph type="subTitle" idx="3"/>
          </p:nvPr>
        </p:nvSpPr>
        <p:spPr>
          <a:xfrm>
            <a:off x="3207933" y="2566667"/>
            <a:ext cx="2691200" cy="12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30" name="Google Shape;130;p16"/>
          <p:cNvSpPr txBox="1">
            <a:spLocks noGrp="1"/>
          </p:cNvSpPr>
          <p:nvPr>
            <p:ph type="title" idx="4" hasCustomPrompt="1"/>
          </p:nvPr>
        </p:nvSpPr>
        <p:spPr>
          <a:xfrm>
            <a:off x="3165133" y="4131533"/>
            <a:ext cx="2691200" cy="52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r>
              <a:t>xx%</a:t>
            </a:r>
          </a:p>
        </p:txBody>
      </p:sp>
      <p:sp>
        <p:nvSpPr>
          <p:cNvPr id="131" name="Google Shape;131;p16"/>
          <p:cNvSpPr txBox="1">
            <a:spLocks noGrp="1"/>
          </p:cNvSpPr>
          <p:nvPr>
            <p:ph type="subTitle" idx="5"/>
          </p:nvPr>
        </p:nvSpPr>
        <p:spPr>
          <a:xfrm>
            <a:off x="3165133" y="4495200"/>
            <a:ext cx="2691200" cy="5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 b="1">
                <a:solidFill>
                  <a:schemeClr val="accent3"/>
                </a:solidFill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133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133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133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133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133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133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133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132" name="Google Shape;132;p16"/>
          <p:cNvSpPr txBox="1">
            <a:spLocks noGrp="1"/>
          </p:cNvSpPr>
          <p:nvPr>
            <p:ph type="subTitle" idx="6"/>
          </p:nvPr>
        </p:nvSpPr>
        <p:spPr>
          <a:xfrm>
            <a:off x="3165133" y="5020000"/>
            <a:ext cx="2691200" cy="12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33" name="Google Shape;133;p16"/>
          <p:cNvSpPr txBox="1">
            <a:spLocks noGrp="1"/>
          </p:cNvSpPr>
          <p:nvPr>
            <p:ph type="title" idx="7" hasCustomPrompt="1"/>
          </p:nvPr>
        </p:nvSpPr>
        <p:spPr>
          <a:xfrm>
            <a:off x="8206200" y="1678200"/>
            <a:ext cx="2691200" cy="52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r>
              <a:t>xx%</a:t>
            </a:r>
          </a:p>
        </p:txBody>
      </p:sp>
      <p:sp>
        <p:nvSpPr>
          <p:cNvPr id="134" name="Google Shape;134;p16"/>
          <p:cNvSpPr txBox="1">
            <a:spLocks noGrp="1"/>
          </p:cNvSpPr>
          <p:nvPr>
            <p:ph type="subTitle" idx="8"/>
          </p:nvPr>
        </p:nvSpPr>
        <p:spPr>
          <a:xfrm>
            <a:off x="8206200" y="2041867"/>
            <a:ext cx="2691200" cy="5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 b="1">
                <a:solidFill>
                  <a:schemeClr val="accent3"/>
                </a:solidFill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133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133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133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133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133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133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133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135" name="Google Shape;135;p16"/>
          <p:cNvSpPr txBox="1">
            <a:spLocks noGrp="1"/>
          </p:cNvSpPr>
          <p:nvPr>
            <p:ph type="subTitle" idx="9"/>
          </p:nvPr>
        </p:nvSpPr>
        <p:spPr>
          <a:xfrm>
            <a:off x="8206200" y="2566667"/>
            <a:ext cx="2691200" cy="12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36" name="Google Shape;136;p16"/>
          <p:cNvSpPr txBox="1">
            <a:spLocks noGrp="1"/>
          </p:cNvSpPr>
          <p:nvPr>
            <p:ph type="title" idx="13" hasCustomPrompt="1"/>
          </p:nvPr>
        </p:nvSpPr>
        <p:spPr>
          <a:xfrm>
            <a:off x="8163400" y="4131533"/>
            <a:ext cx="2691200" cy="52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r>
              <a:t>xx%</a:t>
            </a:r>
          </a:p>
        </p:txBody>
      </p:sp>
      <p:sp>
        <p:nvSpPr>
          <p:cNvPr id="137" name="Google Shape;137;p16"/>
          <p:cNvSpPr txBox="1">
            <a:spLocks noGrp="1"/>
          </p:cNvSpPr>
          <p:nvPr>
            <p:ph type="subTitle" idx="14"/>
          </p:nvPr>
        </p:nvSpPr>
        <p:spPr>
          <a:xfrm>
            <a:off x="8163400" y="4495200"/>
            <a:ext cx="2691200" cy="5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 b="1">
                <a:solidFill>
                  <a:schemeClr val="accent3"/>
                </a:solidFill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133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133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133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133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133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133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133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138" name="Google Shape;138;p16"/>
          <p:cNvSpPr txBox="1">
            <a:spLocks noGrp="1"/>
          </p:cNvSpPr>
          <p:nvPr>
            <p:ph type="subTitle" idx="15"/>
          </p:nvPr>
        </p:nvSpPr>
        <p:spPr>
          <a:xfrm>
            <a:off x="8163400" y="5020000"/>
            <a:ext cx="2691200" cy="12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39" name="Google Shape;139;p16"/>
          <p:cNvSpPr txBox="1">
            <a:spLocks noGrp="1"/>
          </p:cNvSpPr>
          <p:nvPr>
            <p:ph type="title" idx="16"/>
          </p:nvPr>
        </p:nvSpPr>
        <p:spPr>
          <a:xfrm>
            <a:off x="1458833" y="374767"/>
            <a:ext cx="10317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98464212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Agenda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8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2" tIns="60956" rIns="121912" bIns="60956" rtlCol="0" anchor="ctr"/>
          <a:lstStyle/>
          <a:p>
            <a:pPr algn="ctr"/>
            <a:endParaRPr lang="ko-KR" altLang="en-US" sz="2400"/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431371" y="164638"/>
            <a:ext cx="9793088" cy="768085"/>
          </a:xfrm>
          <a:prstGeom prst="rect">
            <a:avLst/>
          </a:prstGeom>
        </p:spPr>
        <p:txBody>
          <a:bodyPr lIns="91434" tIns="45717" rIns="91434" bIns="45717" anchor="ctr"/>
          <a:lstStyle>
            <a:lvl1pPr marL="0" indent="0" algn="l">
              <a:buNone/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pic>
        <p:nvPicPr>
          <p:cNvPr id="4" name="Picture 2" descr="E:\002-KIMS BUSINESS\007-02-Fullslidesppt-Contents\20161216\Stethoscope as symbol of medicine PowerPoint Templates\main-item-01.png"/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00505" y="164637"/>
            <a:ext cx="1311367" cy="9732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5" name="Straight Connector 4"/>
          <p:cNvCxnSpPr/>
          <p:nvPr userDrawn="1"/>
        </p:nvCxnSpPr>
        <p:spPr>
          <a:xfrm>
            <a:off x="-8040" y="1089693"/>
            <a:ext cx="10232503" cy="0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911424" y="1508788"/>
            <a:ext cx="2304256" cy="249627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91434" tIns="45717" rIns="91434" bIns="45717"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39" indent="0">
              <a:buNone/>
              <a:defRPr sz="3733"/>
            </a:lvl2pPr>
            <a:lvl3pPr marL="1219080" indent="0">
              <a:buNone/>
              <a:defRPr sz="3200"/>
            </a:lvl3pPr>
            <a:lvl4pPr marL="1828618" indent="0">
              <a:buNone/>
              <a:defRPr sz="2667"/>
            </a:lvl4pPr>
            <a:lvl5pPr marL="2438158" indent="0">
              <a:buNone/>
              <a:defRPr sz="2667"/>
            </a:lvl5pPr>
            <a:lvl6pPr marL="3047696" indent="0">
              <a:buNone/>
              <a:defRPr sz="2667"/>
            </a:lvl6pPr>
            <a:lvl7pPr marL="3657235" indent="0">
              <a:buNone/>
              <a:defRPr sz="2667"/>
            </a:lvl7pPr>
            <a:lvl8pPr marL="4266773" indent="0">
              <a:buNone/>
              <a:defRPr sz="2667"/>
            </a:lvl8pPr>
            <a:lvl9pPr marL="4876313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3599723" y="1508788"/>
            <a:ext cx="2304256" cy="249627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91434" tIns="45717" rIns="91434" bIns="45717"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39" indent="0">
              <a:buNone/>
              <a:defRPr sz="3733"/>
            </a:lvl2pPr>
            <a:lvl3pPr marL="1219080" indent="0">
              <a:buNone/>
              <a:defRPr sz="3200"/>
            </a:lvl3pPr>
            <a:lvl4pPr marL="1828618" indent="0">
              <a:buNone/>
              <a:defRPr sz="2667"/>
            </a:lvl4pPr>
            <a:lvl5pPr marL="2438158" indent="0">
              <a:buNone/>
              <a:defRPr sz="2667"/>
            </a:lvl5pPr>
            <a:lvl6pPr marL="3047696" indent="0">
              <a:buNone/>
              <a:defRPr sz="2667"/>
            </a:lvl6pPr>
            <a:lvl7pPr marL="3657235" indent="0">
              <a:buNone/>
              <a:defRPr sz="2667"/>
            </a:lvl7pPr>
            <a:lvl8pPr marL="4266773" indent="0">
              <a:buNone/>
              <a:defRPr sz="2667"/>
            </a:lvl8pPr>
            <a:lvl9pPr marL="4876313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6288021" y="1508788"/>
            <a:ext cx="2304256" cy="249627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91434" tIns="45717" rIns="91434" bIns="45717"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39" indent="0">
              <a:buNone/>
              <a:defRPr sz="3733"/>
            </a:lvl2pPr>
            <a:lvl3pPr marL="1219080" indent="0">
              <a:buNone/>
              <a:defRPr sz="3200"/>
            </a:lvl3pPr>
            <a:lvl4pPr marL="1828618" indent="0">
              <a:buNone/>
              <a:defRPr sz="2667"/>
            </a:lvl4pPr>
            <a:lvl5pPr marL="2438158" indent="0">
              <a:buNone/>
              <a:defRPr sz="2667"/>
            </a:lvl5pPr>
            <a:lvl6pPr marL="3047696" indent="0">
              <a:buNone/>
              <a:defRPr sz="2667"/>
            </a:lvl6pPr>
            <a:lvl7pPr marL="3657235" indent="0">
              <a:buNone/>
              <a:defRPr sz="2667"/>
            </a:lvl7pPr>
            <a:lvl8pPr marL="4266773" indent="0">
              <a:buNone/>
              <a:defRPr sz="2667"/>
            </a:lvl8pPr>
            <a:lvl9pPr marL="4876313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8976320" y="1508788"/>
            <a:ext cx="2304256" cy="249627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91434" tIns="45717" rIns="91434" bIns="45717"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39" indent="0">
              <a:buNone/>
              <a:defRPr sz="3733"/>
            </a:lvl2pPr>
            <a:lvl3pPr marL="1219080" indent="0">
              <a:buNone/>
              <a:defRPr sz="3200"/>
            </a:lvl3pPr>
            <a:lvl4pPr marL="1828618" indent="0">
              <a:buNone/>
              <a:defRPr sz="2667"/>
            </a:lvl4pPr>
            <a:lvl5pPr marL="2438158" indent="0">
              <a:buNone/>
              <a:defRPr sz="2667"/>
            </a:lvl5pPr>
            <a:lvl6pPr marL="3047696" indent="0">
              <a:buNone/>
              <a:defRPr sz="2667"/>
            </a:lvl6pPr>
            <a:lvl7pPr marL="3657235" indent="0">
              <a:buNone/>
              <a:defRPr sz="2667"/>
            </a:lvl7pPr>
            <a:lvl8pPr marL="4266773" indent="0">
              <a:buNone/>
              <a:defRPr sz="2667"/>
            </a:lvl8pPr>
            <a:lvl9pPr marL="4876313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54551417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37.xml"/><Relationship Id="rId21" Type="http://schemas.openxmlformats.org/officeDocument/2006/relationships/slideLayout" Target="../slideLayouts/slideLayout32.xml"/><Relationship Id="rId42" Type="http://schemas.openxmlformats.org/officeDocument/2006/relationships/slideLayout" Target="../slideLayouts/slideLayout53.xml"/><Relationship Id="rId47" Type="http://schemas.openxmlformats.org/officeDocument/2006/relationships/slideLayout" Target="../slideLayouts/slideLayout58.xml"/><Relationship Id="rId63" Type="http://schemas.openxmlformats.org/officeDocument/2006/relationships/slideLayout" Target="../slideLayouts/slideLayout74.xml"/><Relationship Id="rId68" Type="http://schemas.openxmlformats.org/officeDocument/2006/relationships/slideLayout" Target="../slideLayouts/slideLayout79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9" Type="http://schemas.openxmlformats.org/officeDocument/2006/relationships/slideLayout" Target="../slideLayouts/slideLayout40.xml"/><Relationship Id="rId11" Type="http://schemas.openxmlformats.org/officeDocument/2006/relationships/slideLayout" Target="../slideLayouts/slideLayout22.xml"/><Relationship Id="rId24" Type="http://schemas.openxmlformats.org/officeDocument/2006/relationships/slideLayout" Target="../slideLayouts/slideLayout35.xml"/><Relationship Id="rId32" Type="http://schemas.openxmlformats.org/officeDocument/2006/relationships/slideLayout" Target="../slideLayouts/slideLayout43.xml"/><Relationship Id="rId37" Type="http://schemas.openxmlformats.org/officeDocument/2006/relationships/slideLayout" Target="../slideLayouts/slideLayout48.xml"/><Relationship Id="rId40" Type="http://schemas.openxmlformats.org/officeDocument/2006/relationships/slideLayout" Target="../slideLayouts/slideLayout51.xml"/><Relationship Id="rId45" Type="http://schemas.openxmlformats.org/officeDocument/2006/relationships/slideLayout" Target="../slideLayouts/slideLayout56.xml"/><Relationship Id="rId53" Type="http://schemas.openxmlformats.org/officeDocument/2006/relationships/slideLayout" Target="../slideLayouts/slideLayout64.xml"/><Relationship Id="rId58" Type="http://schemas.openxmlformats.org/officeDocument/2006/relationships/slideLayout" Target="../slideLayouts/slideLayout69.xml"/><Relationship Id="rId66" Type="http://schemas.openxmlformats.org/officeDocument/2006/relationships/slideLayout" Target="../slideLayouts/slideLayout77.xml"/><Relationship Id="rId74" Type="http://schemas.openxmlformats.org/officeDocument/2006/relationships/slideLayout" Target="../slideLayouts/slideLayout85.xml"/><Relationship Id="rId5" Type="http://schemas.openxmlformats.org/officeDocument/2006/relationships/slideLayout" Target="../slideLayouts/slideLayout16.xml"/><Relationship Id="rId61" Type="http://schemas.openxmlformats.org/officeDocument/2006/relationships/slideLayout" Target="../slideLayouts/slideLayout72.xml"/><Relationship Id="rId19" Type="http://schemas.openxmlformats.org/officeDocument/2006/relationships/slideLayout" Target="../slideLayouts/slideLayout30.xml"/><Relationship Id="rId14" Type="http://schemas.openxmlformats.org/officeDocument/2006/relationships/slideLayout" Target="../slideLayouts/slideLayout25.xml"/><Relationship Id="rId22" Type="http://schemas.openxmlformats.org/officeDocument/2006/relationships/slideLayout" Target="../slideLayouts/slideLayout33.xml"/><Relationship Id="rId27" Type="http://schemas.openxmlformats.org/officeDocument/2006/relationships/slideLayout" Target="../slideLayouts/slideLayout38.xml"/><Relationship Id="rId30" Type="http://schemas.openxmlformats.org/officeDocument/2006/relationships/slideLayout" Target="../slideLayouts/slideLayout41.xml"/><Relationship Id="rId35" Type="http://schemas.openxmlformats.org/officeDocument/2006/relationships/slideLayout" Target="../slideLayouts/slideLayout46.xml"/><Relationship Id="rId43" Type="http://schemas.openxmlformats.org/officeDocument/2006/relationships/slideLayout" Target="../slideLayouts/slideLayout54.xml"/><Relationship Id="rId48" Type="http://schemas.openxmlformats.org/officeDocument/2006/relationships/slideLayout" Target="../slideLayouts/slideLayout59.xml"/><Relationship Id="rId56" Type="http://schemas.openxmlformats.org/officeDocument/2006/relationships/slideLayout" Target="../slideLayouts/slideLayout67.xml"/><Relationship Id="rId64" Type="http://schemas.openxmlformats.org/officeDocument/2006/relationships/slideLayout" Target="../slideLayouts/slideLayout75.xml"/><Relationship Id="rId69" Type="http://schemas.openxmlformats.org/officeDocument/2006/relationships/slideLayout" Target="../slideLayouts/slideLayout80.xml"/><Relationship Id="rId8" Type="http://schemas.openxmlformats.org/officeDocument/2006/relationships/slideLayout" Target="../slideLayouts/slideLayout19.xml"/><Relationship Id="rId51" Type="http://schemas.openxmlformats.org/officeDocument/2006/relationships/slideLayout" Target="../slideLayouts/slideLayout62.xml"/><Relationship Id="rId72" Type="http://schemas.openxmlformats.org/officeDocument/2006/relationships/slideLayout" Target="../slideLayouts/slideLayout83.xml"/><Relationship Id="rId3" Type="http://schemas.openxmlformats.org/officeDocument/2006/relationships/slideLayout" Target="../slideLayouts/slideLayout14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5" Type="http://schemas.openxmlformats.org/officeDocument/2006/relationships/slideLayout" Target="../slideLayouts/slideLayout36.xml"/><Relationship Id="rId33" Type="http://schemas.openxmlformats.org/officeDocument/2006/relationships/slideLayout" Target="../slideLayouts/slideLayout44.xml"/><Relationship Id="rId38" Type="http://schemas.openxmlformats.org/officeDocument/2006/relationships/slideLayout" Target="../slideLayouts/slideLayout49.xml"/><Relationship Id="rId46" Type="http://schemas.openxmlformats.org/officeDocument/2006/relationships/slideLayout" Target="../slideLayouts/slideLayout57.xml"/><Relationship Id="rId59" Type="http://schemas.openxmlformats.org/officeDocument/2006/relationships/slideLayout" Target="../slideLayouts/slideLayout70.xml"/><Relationship Id="rId67" Type="http://schemas.openxmlformats.org/officeDocument/2006/relationships/slideLayout" Target="../slideLayouts/slideLayout78.xml"/><Relationship Id="rId20" Type="http://schemas.openxmlformats.org/officeDocument/2006/relationships/slideLayout" Target="../slideLayouts/slideLayout31.xml"/><Relationship Id="rId41" Type="http://schemas.openxmlformats.org/officeDocument/2006/relationships/slideLayout" Target="../slideLayouts/slideLayout52.xml"/><Relationship Id="rId54" Type="http://schemas.openxmlformats.org/officeDocument/2006/relationships/slideLayout" Target="../slideLayouts/slideLayout65.xml"/><Relationship Id="rId62" Type="http://schemas.openxmlformats.org/officeDocument/2006/relationships/slideLayout" Target="../slideLayouts/slideLayout73.xml"/><Relationship Id="rId70" Type="http://schemas.openxmlformats.org/officeDocument/2006/relationships/slideLayout" Target="../slideLayouts/slideLayout81.xml"/><Relationship Id="rId75" Type="http://schemas.openxmlformats.org/officeDocument/2006/relationships/theme" Target="../theme/theme2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5" Type="http://schemas.openxmlformats.org/officeDocument/2006/relationships/slideLayout" Target="../slideLayouts/slideLayout26.xml"/><Relationship Id="rId23" Type="http://schemas.openxmlformats.org/officeDocument/2006/relationships/slideLayout" Target="../slideLayouts/slideLayout34.xml"/><Relationship Id="rId28" Type="http://schemas.openxmlformats.org/officeDocument/2006/relationships/slideLayout" Target="../slideLayouts/slideLayout39.xml"/><Relationship Id="rId36" Type="http://schemas.openxmlformats.org/officeDocument/2006/relationships/slideLayout" Target="../slideLayouts/slideLayout47.xml"/><Relationship Id="rId49" Type="http://schemas.openxmlformats.org/officeDocument/2006/relationships/slideLayout" Target="../slideLayouts/slideLayout60.xml"/><Relationship Id="rId57" Type="http://schemas.openxmlformats.org/officeDocument/2006/relationships/slideLayout" Target="../slideLayouts/slideLayout68.xml"/><Relationship Id="rId10" Type="http://schemas.openxmlformats.org/officeDocument/2006/relationships/slideLayout" Target="../slideLayouts/slideLayout21.xml"/><Relationship Id="rId31" Type="http://schemas.openxmlformats.org/officeDocument/2006/relationships/slideLayout" Target="../slideLayouts/slideLayout42.xml"/><Relationship Id="rId44" Type="http://schemas.openxmlformats.org/officeDocument/2006/relationships/slideLayout" Target="../slideLayouts/slideLayout55.xml"/><Relationship Id="rId52" Type="http://schemas.openxmlformats.org/officeDocument/2006/relationships/slideLayout" Target="../slideLayouts/slideLayout63.xml"/><Relationship Id="rId60" Type="http://schemas.openxmlformats.org/officeDocument/2006/relationships/slideLayout" Target="../slideLayouts/slideLayout71.xml"/><Relationship Id="rId65" Type="http://schemas.openxmlformats.org/officeDocument/2006/relationships/slideLayout" Target="../slideLayouts/slideLayout76.xml"/><Relationship Id="rId73" Type="http://schemas.openxmlformats.org/officeDocument/2006/relationships/slideLayout" Target="../slideLayouts/slideLayout84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39" Type="http://schemas.openxmlformats.org/officeDocument/2006/relationships/slideLayout" Target="../slideLayouts/slideLayout50.xml"/><Relationship Id="rId34" Type="http://schemas.openxmlformats.org/officeDocument/2006/relationships/slideLayout" Target="../slideLayouts/slideLayout45.xml"/><Relationship Id="rId50" Type="http://schemas.openxmlformats.org/officeDocument/2006/relationships/slideLayout" Target="../slideLayouts/slideLayout61.xml"/><Relationship Id="rId55" Type="http://schemas.openxmlformats.org/officeDocument/2006/relationships/slideLayout" Target="../slideLayouts/slideLayout66.xml"/><Relationship Id="rId7" Type="http://schemas.openxmlformats.org/officeDocument/2006/relationships/slideLayout" Target="../slideLayouts/slideLayout18.xml"/><Relationship Id="rId71" Type="http://schemas.openxmlformats.org/officeDocument/2006/relationships/slideLayout" Target="../slideLayouts/slideLayout8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3.xml"/><Relationship Id="rId3" Type="http://schemas.openxmlformats.org/officeDocument/2006/relationships/slideLayout" Target="../slideLayouts/slideLayout88.xml"/><Relationship Id="rId7" Type="http://schemas.openxmlformats.org/officeDocument/2006/relationships/slideLayout" Target="../slideLayouts/slideLayout92.xml"/><Relationship Id="rId2" Type="http://schemas.openxmlformats.org/officeDocument/2006/relationships/slideLayout" Target="../slideLayouts/slideLayout87.xml"/><Relationship Id="rId1" Type="http://schemas.openxmlformats.org/officeDocument/2006/relationships/slideLayout" Target="../slideLayouts/slideLayout86.xml"/><Relationship Id="rId6" Type="http://schemas.openxmlformats.org/officeDocument/2006/relationships/slideLayout" Target="../slideLayouts/slideLayout91.xml"/><Relationship Id="rId11" Type="http://schemas.openxmlformats.org/officeDocument/2006/relationships/theme" Target="../theme/theme3.xml"/><Relationship Id="rId5" Type="http://schemas.openxmlformats.org/officeDocument/2006/relationships/slideLayout" Target="../slideLayouts/slideLayout90.xml"/><Relationship Id="rId10" Type="http://schemas.openxmlformats.org/officeDocument/2006/relationships/slideLayout" Target="../slideLayouts/slideLayout95.xml"/><Relationship Id="rId4" Type="http://schemas.openxmlformats.org/officeDocument/2006/relationships/slideLayout" Target="../slideLayouts/slideLayout89.xml"/><Relationship Id="rId9" Type="http://schemas.openxmlformats.org/officeDocument/2006/relationships/slideLayout" Target="../slideLayouts/slideLayout9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581192" y="705124"/>
            <a:ext cx="11029616" cy="1189554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81192" y="2336003"/>
            <a:ext cx="11029616" cy="352279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605951" y="5956137"/>
            <a:ext cx="284479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accent2"/>
                </a:solidFill>
              </a:defRPr>
            </a:lvl1pPr>
          </a:lstStyle>
          <a:p>
            <a:fld id="{8C01975E-ED39-4980-B400-B1F6B4B6892F}" type="datetimeFigureOut">
              <a:rPr lang="en-US" smtClean="0"/>
              <a:t>9/5/2025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581192" y="5951811"/>
            <a:ext cx="691721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 cap="all">
                <a:solidFill>
                  <a:schemeClr val="accent2"/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558300" y="5956137"/>
            <a:ext cx="105251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accent2"/>
                </a:solidFill>
              </a:defRPr>
            </a:lvl1pPr>
          </a:lstStyle>
          <a:p>
            <a:fld id="{3C1CE6FB-DB76-4446-8A19-A1A7825AB7F7}" type="slidenum">
              <a:rPr lang="en-US" smtClean="0"/>
              <a:t>‹Nº›</a:t>
            </a:fld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446534" y="457200"/>
            <a:ext cx="3703320" cy="94997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10" name="Rectangle 9"/>
          <p:cNvSpPr/>
          <p:nvPr/>
        </p:nvSpPr>
        <p:spPr>
          <a:xfrm>
            <a:off x="8042147" y="453643"/>
            <a:ext cx="3703320" cy="98554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11" name="Rectangle 10"/>
          <p:cNvSpPr/>
          <p:nvPr/>
        </p:nvSpPr>
        <p:spPr>
          <a:xfrm>
            <a:off x="4241830" y="457200"/>
            <a:ext cx="3703320" cy="91440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348929738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2" r:id="rId1"/>
    <p:sldLayoutId id="2147483783" r:id="rId2"/>
    <p:sldLayoutId id="2147483784" r:id="rId3"/>
    <p:sldLayoutId id="2147483785" r:id="rId4"/>
    <p:sldLayoutId id="2147483786" r:id="rId5"/>
    <p:sldLayoutId id="2147483787" r:id="rId6"/>
    <p:sldLayoutId id="2147483788" r:id="rId7"/>
    <p:sldLayoutId id="2147483789" r:id="rId8"/>
    <p:sldLayoutId id="2147483790" r:id="rId9"/>
    <p:sldLayoutId id="2147483791" r:id="rId10"/>
    <p:sldLayoutId id="2147483792" r:id="rId11"/>
  </p:sldLayoutIdLst>
  <p:txStyles>
    <p:titleStyle>
      <a:lvl1pPr algn="l" defTabSz="457200" rtl="0" eaLnBrk="1" latinLnBrk="0" hangingPunct="1">
        <a:spcBef>
          <a:spcPct val="0"/>
        </a:spcBef>
        <a:buNone/>
        <a:defRPr sz="2800" b="0" kern="1200" cap="all">
          <a:solidFill>
            <a:schemeClr val="bg1"/>
          </a:solidFill>
          <a:latin typeface="+mj-lt"/>
          <a:ea typeface="+mj-ea"/>
          <a:cs typeface="+mj-c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306000" indent="-3060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2"/>
        </a:buClr>
        <a:buSzPct val="92000"/>
        <a:buFont typeface="Wingdings 2" panose="05020102010507070707" pitchFamily="18" charset="2"/>
        <a:buChar char=""/>
        <a:defRPr sz="1800" kern="1200">
          <a:solidFill>
            <a:schemeClr val="tx2"/>
          </a:solidFill>
          <a:latin typeface="+mn-lt"/>
          <a:ea typeface="+mn-ea"/>
          <a:cs typeface="+mn-cs"/>
        </a:defRPr>
      </a:lvl1pPr>
      <a:lvl2pPr marL="630000" indent="-3060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2"/>
        </a:buClr>
        <a:buSzPct val="92000"/>
        <a:buFont typeface="Wingdings 2" panose="05020102010507070707" pitchFamily="18" charset="2"/>
        <a:buChar char=""/>
        <a:defRPr sz="1600" kern="1200">
          <a:solidFill>
            <a:schemeClr val="tx2"/>
          </a:solidFill>
          <a:latin typeface="+mn-lt"/>
          <a:ea typeface="+mn-ea"/>
          <a:cs typeface="+mn-cs"/>
        </a:defRPr>
      </a:lvl2pPr>
      <a:lvl3pPr marL="900000" indent="-2700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2"/>
        </a:buClr>
        <a:buSzPct val="92000"/>
        <a:buFont typeface="Wingdings 2" panose="05020102010507070707" pitchFamily="18" charset="2"/>
        <a:buChar char=""/>
        <a:defRPr sz="1400" kern="1200">
          <a:solidFill>
            <a:schemeClr val="tx2"/>
          </a:solidFill>
          <a:latin typeface="+mn-lt"/>
          <a:ea typeface="+mn-ea"/>
          <a:cs typeface="+mn-cs"/>
        </a:defRPr>
      </a:lvl3pPr>
      <a:lvl4pPr marL="1242000" indent="-2340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2"/>
        </a:buClr>
        <a:buSzPct val="92000"/>
        <a:buFont typeface="Wingdings 2" panose="05020102010507070707" pitchFamily="18" charset="2"/>
        <a:buChar char=""/>
        <a:defRPr sz="1200" kern="1200">
          <a:solidFill>
            <a:schemeClr val="tx2"/>
          </a:solidFill>
          <a:latin typeface="+mn-lt"/>
          <a:ea typeface="+mn-ea"/>
          <a:cs typeface="+mn-cs"/>
        </a:defRPr>
      </a:lvl4pPr>
      <a:lvl5pPr marL="1602000" indent="-2340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2"/>
        </a:buClr>
        <a:buSzPct val="92000"/>
        <a:buFont typeface="Wingdings 2" panose="05020102010507070707" pitchFamily="18" charset="2"/>
        <a:buChar char=""/>
        <a:defRPr sz="1200" kern="1200">
          <a:solidFill>
            <a:schemeClr val="tx2"/>
          </a:solidFill>
          <a:latin typeface="+mn-lt"/>
          <a:ea typeface="+mn-ea"/>
          <a:cs typeface="+mn-cs"/>
        </a:defRPr>
      </a:lvl5pPr>
      <a:lvl6pPr marL="19000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2"/>
        </a:buClr>
        <a:buSzPct val="92000"/>
        <a:buFont typeface="Wingdings 2" panose="05020102010507070707" pitchFamily="18" charset="2"/>
        <a:buChar char=""/>
        <a:defRPr sz="1200" kern="1200">
          <a:solidFill>
            <a:schemeClr val="tx2"/>
          </a:solidFill>
          <a:latin typeface="+mn-lt"/>
          <a:ea typeface="+mn-ea"/>
          <a:cs typeface="+mn-cs"/>
        </a:defRPr>
      </a:lvl6pPr>
      <a:lvl7pPr marL="22000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2"/>
        </a:buClr>
        <a:buSzPct val="92000"/>
        <a:buFont typeface="Wingdings 2" panose="05020102010507070707" pitchFamily="18" charset="2"/>
        <a:buChar char=""/>
        <a:defRPr sz="1200" kern="1200">
          <a:solidFill>
            <a:schemeClr val="tx2"/>
          </a:solidFill>
          <a:latin typeface="+mn-lt"/>
          <a:ea typeface="+mn-ea"/>
          <a:cs typeface="+mn-cs"/>
        </a:defRPr>
      </a:lvl7pPr>
      <a:lvl8pPr marL="25000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2"/>
        </a:buClr>
        <a:buSzPct val="92000"/>
        <a:buFont typeface="Wingdings 2" panose="05020102010507070707" pitchFamily="18" charset="2"/>
        <a:buChar char=""/>
        <a:defRPr sz="1200" kern="1200">
          <a:solidFill>
            <a:schemeClr val="tx2"/>
          </a:solidFill>
          <a:latin typeface="+mn-lt"/>
          <a:ea typeface="+mn-ea"/>
          <a:cs typeface="+mn-cs"/>
        </a:defRPr>
      </a:lvl8pPr>
      <a:lvl9pPr marL="2800000" indent="-228600" algn="l" defTabSz="457200" rtl="0" eaLnBrk="1" latinLnBrk="0" hangingPunct="1">
        <a:spcBef>
          <a:spcPct val="20000"/>
        </a:spcBef>
        <a:spcAft>
          <a:spcPts val="600"/>
        </a:spcAft>
        <a:buClr>
          <a:schemeClr val="accent2"/>
        </a:buClr>
        <a:buSzPct val="92000"/>
        <a:buFont typeface="Wingdings 2" panose="05020102010507070707" pitchFamily="18" charset="2"/>
        <a:buChar char=""/>
        <a:defRPr sz="1200" kern="12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5084" y="290390"/>
            <a:ext cx="11281833" cy="996742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/>
          <a:p>
            <a:r>
              <a:rPr lang="en-US" altLang="ja-JP" dirty="0"/>
              <a:t>MASTER TITLE CONFIGURATION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5084" y="1515767"/>
            <a:ext cx="11281833" cy="466119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altLang="ja-JP" dirty="0"/>
              <a:t>Master Text Configuration</a:t>
            </a:r>
            <a:endParaRPr lang="ja-JP" alt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7337156" y="6406463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6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/>
              <a:t>The Power of PowerPoint | thepopp.com</a:t>
            </a:r>
            <a:endParaRPr lang="en-US" dirty="0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4"/>
          </p:nvPr>
        </p:nvSpPr>
        <p:spPr>
          <a:xfrm>
            <a:off x="11523923" y="6406407"/>
            <a:ext cx="425988" cy="36518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333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fld id="{5F40E575-75D0-4511-BE24-65258C32779F}" type="slidenum">
              <a:rPr kumimoji="1" lang="ja-JP" altLang="en-US" smtClean="0"/>
              <a:pPr/>
              <a:t>‹Nº›</a:t>
            </a:fld>
            <a:endParaRPr kumimoji="1" lang="ja-JP" altLang="en-US" dirty="0"/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11523923" y="6406406"/>
            <a:ext cx="0" cy="451594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541180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37" r:id="rId1"/>
    <p:sldLayoutId id="2147483838" r:id="rId2"/>
    <p:sldLayoutId id="2147483839" r:id="rId3"/>
    <p:sldLayoutId id="2147483840" r:id="rId4"/>
    <p:sldLayoutId id="2147483841" r:id="rId5"/>
    <p:sldLayoutId id="2147483842" r:id="rId6"/>
    <p:sldLayoutId id="2147483843" r:id="rId7"/>
    <p:sldLayoutId id="2147483844" r:id="rId8"/>
    <p:sldLayoutId id="2147483845" r:id="rId9"/>
    <p:sldLayoutId id="2147483846" r:id="rId10"/>
    <p:sldLayoutId id="2147483847" r:id="rId11"/>
    <p:sldLayoutId id="2147483848" r:id="rId12"/>
    <p:sldLayoutId id="2147483849" r:id="rId13"/>
    <p:sldLayoutId id="2147483850" r:id="rId14"/>
    <p:sldLayoutId id="2147483851" r:id="rId15"/>
    <p:sldLayoutId id="2147483852" r:id="rId16"/>
    <p:sldLayoutId id="2147483853" r:id="rId17"/>
    <p:sldLayoutId id="2147483854" r:id="rId18"/>
    <p:sldLayoutId id="2147483855" r:id="rId19"/>
    <p:sldLayoutId id="2147483856" r:id="rId20"/>
    <p:sldLayoutId id="2147483857" r:id="rId21"/>
    <p:sldLayoutId id="2147483858" r:id="rId22"/>
    <p:sldLayoutId id="2147483859" r:id="rId23"/>
    <p:sldLayoutId id="2147483860" r:id="rId24"/>
    <p:sldLayoutId id="2147483861" r:id="rId25"/>
    <p:sldLayoutId id="2147483862" r:id="rId26"/>
    <p:sldLayoutId id="2147483863" r:id="rId27"/>
    <p:sldLayoutId id="2147483864" r:id="rId28"/>
    <p:sldLayoutId id="2147483865" r:id="rId29"/>
    <p:sldLayoutId id="2147483866" r:id="rId30"/>
    <p:sldLayoutId id="2147483867" r:id="rId31"/>
    <p:sldLayoutId id="2147483868" r:id="rId32"/>
    <p:sldLayoutId id="2147483869" r:id="rId33"/>
    <p:sldLayoutId id="2147483870" r:id="rId34"/>
    <p:sldLayoutId id="2147483871" r:id="rId35"/>
    <p:sldLayoutId id="2147483872" r:id="rId36"/>
    <p:sldLayoutId id="2147483873" r:id="rId37"/>
    <p:sldLayoutId id="2147483874" r:id="rId38"/>
    <p:sldLayoutId id="2147483875" r:id="rId39"/>
    <p:sldLayoutId id="2147483876" r:id="rId40"/>
    <p:sldLayoutId id="2147483877" r:id="rId41"/>
    <p:sldLayoutId id="2147483878" r:id="rId42"/>
    <p:sldLayoutId id="2147483879" r:id="rId43"/>
    <p:sldLayoutId id="2147483880" r:id="rId44"/>
    <p:sldLayoutId id="2147483881" r:id="rId45"/>
    <p:sldLayoutId id="2147483882" r:id="rId46"/>
    <p:sldLayoutId id="2147483883" r:id="rId47"/>
    <p:sldLayoutId id="2147483884" r:id="rId48"/>
    <p:sldLayoutId id="2147483885" r:id="rId49"/>
    <p:sldLayoutId id="2147483886" r:id="rId50"/>
    <p:sldLayoutId id="2147483887" r:id="rId51"/>
    <p:sldLayoutId id="2147483888" r:id="rId52"/>
    <p:sldLayoutId id="2147483889" r:id="rId53"/>
    <p:sldLayoutId id="2147483890" r:id="rId54"/>
    <p:sldLayoutId id="2147483891" r:id="rId55"/>
    <p:sldLayoutId id="2147483892" r:id="rId56"/>
    <p:sldLayoutId id="2147483893" r:id="rId57"/>
    <p:sldLayoutId id="2147483894" r:id="rId58"/>
    <p:sldLayoutId id="2147483895" r:id="rId59"/>
    <p:sldLayoutId id="2147483896" r:id="rId60"/>
    <p:sldLayoutId id="2147483897" r:id="rId61"/>
    <p:sldLayoutId id="2147483898" r:id="rId62"/>
    <p:sldLayoutId id="2147483899" r:id="rId63"/>
    <p:sldLayoutId id="2147483900" r:id="rId64"/>
    <p:sldLayoutId id="2147483901" r:id="rId65"/>
    <p:sldLayoutId id="2147483902" r:id="rId66"/>
    <p:sldLayoutId id="2147483903" r:id="rId67"/>
    <p:sldLayoutId id="2147483904" r:id="rId68"/>
    <p:sldLayoutId id="2147483905" r:id="rId69"/>
    <p:sldLayoutId id="2147483906" r:id="rId70"/>
    <p:sldLayoutId id="2147483907" r:id="rId71"/>
    <p:sldLayoutId id="2147483908" r:id="rId72"/>
    <p:sldLayoutId id="2147483909" r:id="rId73"/>
    <p:sldLayoutId id="2147483910" r:id="rId74"/>
  </p:sldLayoutIdLs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8" grpId="0"/>
    </p:bldLst>
  </p:timing>
  <p:hf hdr="0" dt="0"/>
  <p:txStyles>
    <p:titleStyle>
      <a:lvl1pPr algn="ctr" defTabSz="914324" rtl="0" eaLnBrk="1" latinLnBrk="0" hangingPunct="1">
        <a:lnSpc>
          <a:spcPct val="90000"/>
        </a:lnSpc>
        <a:spcBef>
          <a:spcPct val="0"/>
        </a:spcBef>
        <a:buNone/>
        <a:defRPr sz="64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324" rtl="0" eaLnBrk="1" latinLnBrk="0" hangingPunct="1">
        <a:lnSpc>
          <a:spcPct val="130000"/>
        </a:lnSpc>
        <a:spcBef>
          <a:spcPts val="800"/>
        </a:spcBef>
        <a:buFontTx/>
        <a:buNone/>
        <a:defRPr sz="1333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457162" indent="0" algn="l" defTabSz="914324" rtl="0" eaLnBrk="1" latinLnBrk="0" hangingPunct="1">
        <a:lnSpc>
          <a:spcPct val="90000"/>
        </a:lnSpc>
        <a:spcBef>
          <a:spcPts val="500"/>
        </a:spcBef>
        <a:buFontTx/>
        <a:buNone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24" indent="0" algn="l" defTabSz="914324" rtl="0" eaLnBrk="1" latinLnBrk="0" hangingPunct="1">
        <a:lnSpc>
          <a:spcPct val="90000"/>
        </a:lnSpc>
        <a:spcBef>
          <a:spcPts val="500"/>
        </a:spcBef>
        <a:buFontTx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486" indent="0" algn="l" defTabSz="914324" rtl="0" eaLnBrk="1" latinLnBrk="0" hangingPunct="1">
        <a:lnSpc>
          <a:spcPct val="90000"/>
        </a:lnSpc>
        <a:spcBef>
          <a:spcPts val="500"/>
        </a:spcBef>
        <a:buFontTx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648" indent="0" algn="l" defTabSz="914324" rtl="0" eaLnBrk="1" latinLnBrk="0" hangingPunct="1">
        <a:lnSpc>
          <a:spcPct val="90000"/>
        </a:lnSpc>
        <a:spcBef>
          <a:spcPts val="500"/>
        </a:spcBef>
        <a:buFontTx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390" indent="-228581" algn="l" defTabSz="91432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553" indent="-228581" algn="l" defTabSz="91432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714" indent="-228581" algn="l" defTabSz="91432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876" indent="-228581" algn="l" defTabSz="91432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62" algn="l" defTabSz="9143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24" algn="l" defTabSz="9143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486" algn="l" defTabSz="9143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647" algn="l" defTabSz="9143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810" algn="l" defTabSz="9143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971" algn="l" defTabSz="9143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133" algn="l" defTabSz="9143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295" algn="l" defTabSz="91432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609600" y="2512133"/>
            <a:ext cx="6913600" cy="63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609600" y="3327400"/>
            <a:ext cx="6913600" cy="300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arla"/>
              <a:buChar char="▸"/>
              <a:defRPr sz="1600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1pPr>
            <a:lvl2pPr marL="914400" lvl="1" indent="-3302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arla"/>
              <a:buChar char="▹"/>
              <a:defRPr sz="1600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2pPr>
            <a:lvl3pPr marL="1371600" lvl="2" indent="-3302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arla"/>
              <a:buChar char="▹"/>
              <a:defRPr sz="1600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3pPr>
            <a:lvl4pPr marL="1828800" lvl="3" indent="-3302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arla"/>
              <a:buChar char="●"/>
              <a:defRPr sz="1600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4pPr>
            <a:lvl5pPr marL="2286000" lvl="4" indent="-3302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arla"/>
              <a:buChar char="○"/>
              <a:defRPr sz="1600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5pPr>
            <a:lvl6pPr marL="2743200" lvl="5" indent="-3302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arla"/>
              <a:buChar char="■"/>
              <a:defRPr sz="1600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6pPr>
            <a:lvl7pPr marL="3200400" lvl="6" indent="-3302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arla"/>
              <a:buChar char="●"/>
              <a:defRPr sz="1600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7pPr>
            <a:lvl8pPr marL="3657600" lvl="7" indent="-3302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arla"/>
              <a:buChar char="○"/>
              <a:defRPr sz="1600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8pPr>
            <a:lvl9pPr marL="4114800" lvl="8" indent="-3302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arla"/>
              <a:buChar char="■"/>
              <a:defRPr sz="1600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390969" y="6333135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buNone/>
              <a:defRPr sz="1600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r">
              <a:buNone/>
              <a:defRPr sz="1600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r">
              <a:buNone/>
              <a:defRPr sz="1600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r">
              <a:buNone/>
              <a:defRPr sz="1600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r">
              <a:buNone/>
              <a:defRPr sz="1600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r">
              <a:buNone/>
              <a:defRPr sz="1600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r">
              <a:buNone/>
              <a:defRPr sz="1600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r">
              <a:buNone/>
              <a:defRPr sz="1600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r">
              <a:buNone/>
              <a:defRPr sz="1600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fld id="{00000000-1234-1234-1234-123412341234}" type="slidenum">
              <a:rPr lang="es-DO" smtClean="0"/>
              <a:pPr/>
              <a:t>‹Nº›</a:t>
            </a:fld>
            <a:endParaRPr lang="es-DO"/>
          </a:p>
        </p:txBody>
      </p:sp>
    </p:spTree>
    <p:extLst>
      <p:ext uri="{BB962C8B-B14F-4D97-AF65-F5344CB8AC3E}">
        <p14:creationId xmlns:p14="http://schemas.microsoft.com/office/powerpoint/2010/main" val="182252950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925" r:id="rId1"/>
    <p:sldLayoutId id="2147483926" r:id="rId2"/>
    <p:sldLayoutId id="2147483927" r:id="rId3"/>
    <p:sldLayoutId id="2147483928" r:id="rId4"/>
    <p:sldLayoutId id="2147483929" r:id="rId5"/>
    <p:sldLayoutId id="2147483930" r:id="rId6"/>
    <p:sldLayoutId id="2147483931" r:id="rId7"/>
    <p:sldLayoutId id="2147483932" r:id="rId8"/>
    <p:sldLayoutId id="2147483933" r:id="rId9"/>
    <p:sldLayoutId id="2147483934" r:id="rId10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7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8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88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91.xml"/></Relationships>
</file>

<file path=ppt/slides/_rels/slide13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.xml"/><Relationship Id="rId3" Type="http://schemas.openxmlformats.org/officeDocument/2006/relationships/image" Target="../media/image12.png"/><Relationship Id="rId7" Type="http://schemas.openxmlformats.org/officeDocument/2006/relationships/diagramColors" Target="../diagrams/colors1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91.xml"/><Relationship Id="rId6" Type="http://schemas.openxmlformats.org/officeDocument/2006/relationships/diagramQuickStyle" Target="../diagrams/quickStyle1.xml"/><Relationship Id="rId5" Type="http://schemas.openxmlformats.org/officeDocument/2006/relationships/diagramLayout" Target="../diagrams/layout1.xml"/><Relationship Id="rId4" Type="http://schemas.openxmlformats.org/officeDocument/2006/relationships/diagramData" Target="../diagrams/data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2.xml"/><Relationship Id="rId7" Type="http://schemas.microsoft.com/office/2007/relationships/diagramDrawing" Target="../diagrams/drawing2.xml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91.xml"/><Relationship Id="rId6" Type="http://schemas.openxmlformats.org/officeDocument/2006/relationships/diagramColors" Target="../diagrams/colors2.xml"/><Relationship Id="rId5" Type="http://schemas.openxmlformats.org/officeDocument/2006/relationships/diagramQuickStyle" Target="../diagrams/quickStyle2.xml"/><Relationship Id="rId4" Type="http://schemas.openxmlformats.org/officeDocument/2006/relationships/diagramLayout" Target="../diagrams/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9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86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8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9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3.xml"/><Relationship Id="rId2" Type="http://schemas.openxmlformats.org/officeDocument/2006/relationships/diagramData" Target="../diagrams/data3.xml"/><Relationship Id="rId1" Type="http://schemas.openxmlformats.org/officeDocument/2006/relationships/slideLayout" Target="../slideLayouts/slideLayout91.xml"/><Relationship Id="rId6" Type="http://schemas.microsoft.com/office/2007/relationships/diagramDrawing" Target="../diagrams/drawing3.xml"/><Relationship Id="rId5" Type="http://schemas.openxmlformats.org/officeDocument/2006/relationships/diagramColors" Target="../diagrams/colors3.xml"/><Relationship Id="rId4" Type="http://schemas.openxmlformats.org/officeDocument/2006/relationships/diagramQuickStyle" Target="../diagrams/quickStyle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4.xml"/><Relationship Id="rId7" Type="http://schemas.microsoft.com/office/2007/relationships/diagramDrawing" Target="../diagrams/drawing4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91.xml"/><Relationship Id="rId6" Type="http://schemas.openxmlformats.org/officeDocument/2006/relationships/diagramColors" Target="../diagrams/colors4.xml"/><Relationship Id="rId5" Type="http://schemas.openxmlformats.org/officeDocument/2006/relationships/diagramQuickStyle" Target="../diagrams/quickStyle4.xml"/><Relationship Id="rId4" Type="http://schemas.openxmlformats.org/officeDocument/2006/relationships/diagramLayout" Target="../diagrams/layout4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91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9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1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5.xml"/><Relationship Id="rId7" Type="http://schemas.microsoft.com/office/2007/relationships/diagramDrawing" Target="../diagrams/drawing5.xm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6" Type="http://schemas.openxmlformats.org/officeDocument/2006/relationships/diagramColors" Target="../diagrams/colors5.xml"/><Relationship Id="rId5" Type="http://schemas.openxmlformats.org/officeDocument/2006/relationships/diagramQuickStyle" Target="../diagrams/quickStyle5.xml"/><Relationship Id="rId4" Type="http://schemas.openxmlformats.org/officeDocument/2006/relationships/diagramLayout" Target="../diagrams/layout5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1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1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8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7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8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7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87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1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87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87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87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87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hyperlink" Target="https://doi.org/10.1210/jc.2011-0385" TargetMode="External"/><Relationship Id="rId1" Type="http://schemas.openxmlformats.org/officeDocument/2006/relationships/slideLayout" Target="../slideLayouts/slideLayout91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87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87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8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7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87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87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91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8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89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9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8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2C7DD307-2950-4547-AA24-6EFA0A1C04DE}"/>
              </a:ext>
            </a:extLst>
          </p:cNvPr>
          <p:cNvSpPr txBox="1">
            <a:spLocks/>
          </p:cNvSpPr>
          <p:nvPr/>
        </p:nvSpPr>
        <p:spPr>
          <a:xfrm>
            <a:off x="838200" y="1489842"/>
            <a:ext cx="4640317" cy="205644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b="1" dirty="0" err="1">
                <a:latin typeface="Montserrat" panose="00000500000000000000" pitchFamily="2" charset="0"/>
                <a:ea typeface="Calibri" panose="020F0502020204030204" pitchFamily="34" charset="0"/>
                <a:cs typeface="Calibri" panose="020F0502020204030204" pitchFamily="34" charset="0"/>
              </a:rPr>
              <a:t>Controversias</a:t>
            </a:r>
            <a:r>
              <a:rPr lang="en-US" b="1" dirty="0">
                <a:latin typeface="Montserrat" panose="00000500000000000000" pitchFamily="2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b="1" dirty="0" err="1">
                <a:solidFill>
                  <a:srgbClr val="002060"/>
                </a:solidFill>
                <a:latin typeface="Montserrat" panose="00000500000000000000" pitchFamily="2" charset="0"/>
                <a:ea typeface="Calibri" panose="020F0502020204030204" pitchFamily="34" charset="0"/>
                <a:cs typeface="Calibri" panose="020F0502020204030204" pitchFamily="34" charset="0"/>
              </a:rPr>
              <a:t>relacionadas</a:t>
            </a:r>
            <a:r>
              <a:rPr lang="en-US" b="1" dirty="0">
                <a:solidFill>
                  <a:srgbClr val="002060"/>
                </a:solidFill>
                <a:latin typeface="Montserrat" panose="00000500000000000000" pitchFamily="2" charset="0"/>
                <a:ea typeface="Calibri" panose="020F0502020204030204" pitchFamily="34" charset="0"/>
                <a:cs typeface="Calibri" panose="020F0502020204030204" pitchFamily="34" charset="0"/>
              </a:rPr>
              <a:t> a Vitamina D</a:t>
            </a:r>
          </a:p>
        </p:txBody>
      </p:sp>
      <p:sp>
        <p:nvSpPr>
          <p:cNvPr id="6" name="Subtitle 2">
            <a:extLst>
              <a:ext uri="{FF2B5EF4-FFF2-40B4-BE49-F238E27FC236}">
                <a16:creationId xmlns:a16="http://schemas.microsoft.com/office/drawing/2014/main" id="{57AE016B-3BC1-480F-BBD2-626FFE5F277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96613" y="5056221"/>
            <a:ext cx="5999437" cy="1655762"/>
          </a:xfrm>
        </p:spPr>
        <p:txBody>
          <a:bodyPr/>
          <a:lstStyle/>
          <a:p>
            <a:pPr algn="l"/>
            <a:r>
              <a:rPr lang="en-US" dirty="0">
                <a:solidFill>
                  <a:schemeClr val="bg1"/>
                </a:solidFill>
                <a:latin typeface="Montserrat" pitchFamily="2" charset="0"/>
              </a:rPr>
              <a:t>Dra. Juana Jiménez Arias</a:t>
            </a:r>
          </a:p>
          <a:p>
            <a:pPr algn="l"/>
            <a:r>
              <a:rPr lang="en-US" b="1" dirty="0" err="1">
                <a:solidFill>
                  <a:schemeClr val="tx1"/>
                </a:solidFill>
                <a:latin typeface="Montserrat" pitchFamily="2" charset="0"/>
              </a:rPr>
              <a:t>Dra.Juana</a:t>
            </a:r>
            <a:r>
              <a:rPr lang="en-US" b="1" dirty="0">
                <a:solidFill>
                  <a:schemeClr val="tx1"/>
                </a:solidFill>
                <a:latin typeface="Montserrat" pitchFamily="2" charset="0"/>
              </a:rPr>
              <a:t> Jiménez Arias</a:t>
            </a:r>
          </a:p>
          <a:p>
            <a:pPr algn="l"/>
            <a:r>
              <a:rPr lang="en-US" b="1" dirty="0" err="1">
                <a:solidFill>
                  <a:schemeClr val="tx1"/>
                </a:solidFill>
                <a:latin typeface="Montserrat" pitchFamily="2" charset="0"/>
              </a:rPr>
              <a:t>Endocrinóloga</a:t>
            </a:r>
            <a:r>
              <a:rPr lang="en-US" b="1" dirty="0">
                <a:solidFill>
                  <a:schemeClr val="tx1"/>
                </a:solidFill>
                <a:latin typeface="Montserrat" pitchFamily="2" charset="0"/>
              </a:rPr>
              <a:t> – </a:t>
            </a:r>
            <a:r>
              <a:rPr lang="en-US" b="1" dirty="0" err="1">
                <a:solidFill>
                  <a:schemeClr val="tx1"/>
                </a:solidFill>
                <a:latin typeface="Montserrat" pitchFamily="2" charset="0"/>
              </a:rPr>
              <a:t>Internista</a:t>
            </a:r>
            <a:endParaRPr lang="en-US" b="1" dirty="0">
              <a:solidFill>
                <a:schemeClr val="tx1"/>
              </a:solidFill>
              <a:latin typeface="Montserrat" pitchFamily="2" charset="0"/>
            </a:endParaRPr>
          </a:p>
          <a:p>
            <a:pPr algn="l"/>
            <a:r>
              <a:rPr lang="en-US" b="1" dirty="0">
                <a:solidFill>
                  <a:schemeClr val="tx1"/>
                </a:solidFill>
                <a:latin typeface="Montserrat" pitchFamily="2" charset="0"/>
              </a:rPr>
              <a:t>6 de </a:t>
            </a:r>
            <a:r>
              <a:rPr lang="en-US" b="1" dirty="0" err="1">
                <a:solidFill>
                  <a:schemeClr val="tx1"/>
                </a:solidFill>
                <a:latin typeface="Montserrat" pitchFamily="2" charset="0"/>
              </a:rPr>
              <a:t>septiembre</a:t>
            </a:r>
            <a:r>
              <a:rPr lang="en-US" b="1" dirty="0">
                <a:solidFill>
                  <a:schemeClr val="tx1"/>
                </a:solidFill>
                <a:latin typeface="Montserrat" pitchFamily="2" charset="0"/>
              </a:rPr>
              <a:t>, Punta Cana </a:t>
            </a:r>
          </a:p>
        </p:txBody>
      </p:sp>
    </p:spTree>
    <p:extLst>
      <p:ext uri="{BB962C8B-B14F-4D97-AF65-F5344CB8AC3E}">
        <p14:creationId xmlns:p14="http://schemas.microsoft.com/office/powerpoint/2010/main" val="99564255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s-DO"/>
          </a:p>
        </p:txBody>
      </p:sp>
      <p:pic>
        <p:nvPicPr>
          <p:cNvPr id="4" name="Picture 2">
            <a:extLst>
              <a:ext uri="{FF2B5EF4-FFF2-40B4-BE49-F238E27FC236}">
                <a16:creationId xmlns:a16="http://schemas.microsoft.com/office/drawing/2014/main" id="{A42BC6CD-9B6F-42E6-B810-8EFB5E30A2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7424" y="0"/>
            <a:ext cx="11314577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Frame 4"/>
          <p:cNvSpPr/>
          <p:nvPr/>
        </p:nvSpPr>
        <p:spPr>
          <a:xfrm>
            <a:off x="2469263" y="1898249"/>
            <a:ext cx="9738167" cy="3302641"/>
          </a:xfrm>
          <a:prstGeom prst="frame">
            <a:avLst>
              <a:gd name="adj1" fmla="val 2438"/>
            </a:avLst>
          </a:prstGeom>
          <a:solidFill>
            <a:schemeClr val="accent2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s-DO" sz="1867" kern="0">
              <a:solidFill>
                <a:srgbClr val="999999"/>
              </a:solidFill>
              <a:latin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376356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idx="1"/>
          </p:nvPr>
        </p:nvSpPr>
        <p:spPr>
          <a:xfrm>
            <a:off x="25159" y="1556467"/>
            <a:ext cx="9283815" cy="4863908"/>
          </a:xfrm>
        </p:spPr>
        <p:txBody>
          <a:bodyPr/>
          <a:lstStyle/>
          <a:p>
            <a:r>
              <a:rPr lang="es-ES" sz="2667" dirty="0"/>
              <a:t>Es un tema de controversia si la deficiencia de vitamina D es una consecuencia o un factor predisponente a la obesidad.</a:t>
            </a:r>
            <a:endParaRPr lang="es-DO" sz="2667" dirty="0"/>
          </a:p>
        </p:txBody>
      </p:sp>
      <p:sp>
        <p:nvSpPr>
          <p:cNvPr id="12" name="Activación de la Vitamina D"/>
          <p:cNvSpPr txBox="1">
            <a:spLocks/>
          </p:cNvSpPr>
          <p:nvPr/>
        </p:nvSpPr>
        <p:spPr>
          <a:xfrm>
            <a:off x="262348" y="1010467"/>
            <a:ext cx="8809437" cy="5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defTabSz="212135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7394" b="1" i="0" u="none" strike="noStrike" cap="none" spc="-147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defTabSz="2828401">
              <a:buClr>
                <a:srgbClr val="B7B7B7"/>
              </a:buClr>
              <a:defRPr/>
            </a:pPr>
            <a:r>
              <a:rPr lang="es-ES" sz="4267" kern="0" spc="-196" dirty="0">
                <a:solidFill>
                  <a:srgbClr val="00206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Relación entre Obesidad y Deficiencia de Vitamina D</a:t>
            </a:r>
            <a:endParaRPr lang="es-ES" sz="4267" kern="0" spc="-196" dirty="0">
              <a:solidFill>
                <a:srgbClr val="FFEB3B">
                  <a:lumMod val="75000"/>
                </a:srgbClr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18" name="Picture 1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91655" y="2926317"/>
            <a:ext cx="5325859" cy="3709460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277669428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7" name="Google Shape;597;p48"/>
          <p:cNvSpPr txBox="1">
            <a:spLocks noGrp="1"/>
          </p:cNvSpPr>
          <p:nvPr>
            <p:ph type="subTitle" idx="4294967295"/>
          </p:nvPr>
        </p:nvSpPr>
        <p:spPr>
          <a:xfrm>
            <a:off x="370314" y="1695902"/>
            <a:ext cx="2690284" cy="524933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>
              <a:spcAft>
                <a:spcPts val="2133"/>
              </a:spcAft>
              <a:buNone/>
            </a:pPr>
            <a:r>
              <a:rPr lang="es-ES" sz="1867" dirty="0"/>
              <a:t>- Polimorfismos del receptor de vitamina D estén asociados con la obesidad. </a:t>
            </a:r>
          </a:p>
          <a:p>
            <a:pPr marL="0" indent="0">
              <a:spcBef>
                <a:spcPts val="0"/>
              </a:spcBef>
              <a:spcAft>
                <a:spcPts val="2133"/>
              </a:spcAft>
              <a:buNone/>
            </a:pPr>
            <a:endParaRPr lang="es-MX" dirty="0"/>
          </a:p>
        </p:txBody>
      </p:sp>
      <p:sp>
        <p:nvSpPr>
          <p:cNvPr id="600" name="Google Shape;600;p48"/>
          <p:cNvSpPr txBox="1">
            <a:spLocks noGrp="1"/>
          </p:cNvSpPr>
          <p:nvPr>
            <p:ph type="subTitle" idx="4294967295"/>
          </p:nvPr>
        </p:nvSpPr>
        <p:spPr>
          <a:xfrm>
            <a:off x="234893" y="3606587"/>
            <a:ext cx="2961129" cy="524933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169329" indent="0">
              <a:buNone/>
            </a:pPr>
            <a:r>
              <a:rPr lang="es-DO" sz="1867" dirty="0"/>
              <a:t>- Mayor adiposidad al promover mayores niveles de PTH y el exceso de calcio en los adipocitos, aumentando así la </a:t>
            </a:r>
            <a:r>
              <a:rPr lang="es-DO" sz="1867" dirty="0" err="1"/>
              <a:t>lipogénesis</a:t>
            </a:r>
            <a:r>
              <a:rPr lang="es-DO" sz="1867" dirty="0"/>
              <a:t> </a:t>
            </a:r>
          </a:p>
        </p:txBody>
      </p:sp>
      <p:sp>
        <p:nvSpPr>
          <p:cNvPr id="603" name="Google Shape;603;p48"/>
          <p:cNvSpPr txBox="1">
            <a:spLocks noGrp="1"/>
          </p:cNvSpPr>
          <p:nvPr>
            <p:ph type="subTitle" idx="4294967295"/>
          </p:nvPr>
        </p:nvSpPr>
        <p:spPr>
          <a:xfrm>
            <a:off x="7633770" y="1965910"/>
            <a:ext cx="2209313" cy="524933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169329" indent="0">
              <a:buNone/>
            </a:pPr>
            <a:r>
              <a:rPr lang="es-DO" dirty="0"/>
              <a:t>- Disminución en la síntesis de </a:t>
            </a:r>
            <a:r>
              <a:rPr lang="es-DO" dirty="0" err="1"/>
              <a:t>leptina</a:t>
            </a:r>
            <a:r>
              <a:rPr lang="es-DO" dirty="0"/>
              <a:t>. </a:t>
            </a:r>
          </a:p>
        </p:txBody>
      </p:sp>
      <p:sp>
        <p:nvSpPr>
          <p:cNvPr id="605" name="Google Shape;605;p48"/>
          <p:cNvSpPr txBox="1">
            <a:spLocks noGrp="1"/>
          </p:cNvSpPr>
          <p:nvPr>
            <p:ph type="title" idx="4294967295"/>
          </p:nvPr>
        </p:nvSpPr>
        <p:spPr>
          <a:xfrm>
            <a:off x="7891031" y="4499002"/>
            <a:ext cx="2690283" cy="524933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lvl="0"/>
            <a:r>
              <a:rPr lang="es-DO" sz="1867" b="0" dirty="0"/>
              <a:t>- Estilo de vida</a:t>
            </a:r>
            <a:endParaRPr lang="es-DO" sz="1867" dirty="0"/>
          </a:p>
        </p:txBody>
      </p:sp>
      <p:grpSp>
        <p:nvGrpSpPr>
          <p:cNvPr id="584" name="Google Shape;584;p48"/>
          <p:cNvGrpSpPr/>
          <p:nvPr/>
        </p:nvGrpSpPr>
        <p:grpSpPr>
          <a:xfrm>
            <a:off x="3283672" y="1807460"/>
            <a:ext cx="1532537" cy="1531461"/>
            <a:chOff x="2097367" y="1299354"/>
            <a:chExt cx="1037273" cy="1036545"/>
          </a:xfrm>
          <a:solidFill>
            <a:schemeClr val="bg1"/>
          </a:solidFill>
        </p:grpSpPr>
        <p:sp>
          <p:nvSpPr>
            <p:cNvPr id="585" name="Google Shape;585;p48"/>
            <p:cNvSpPr/>
            <p:nvPr/>
          </p:nvSpPr>
          <p:spPr>
            <a:xfrm>
              <a:off x="2097367" y="1299354"/>
              <a:ext cx="1036500" cy="1036500"/>
            </a:xfrm>
            <a:prstGeom prst="donut">
              <a:avLst>
                <a:gd name="adj" fmla="val 23024"/>
              </a:avLst>
            </a:prstGeom>
            <a:grpFill/>
            <a:ln>
              <a:solidFill>
                <a:srgbClr val="00206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48"/>
            <p:cNvSpPr/>
            <p:nvPr/>
          </p:nvSpPr>
          <p:spPr>
            <a:xfrm>
              <a:off x="2098140" y="1299399"/>
              <a:ext cx="1036500" cy="1036500"/>
            </a:xfrm>
            <a:prstGeom prst="blockArc">
              <a:avLst>
                <a:gd name="adj1" fmla="val 5385960"/>
                <a:gd name="adj2" fmla="val 16202350"/>
                <a:gd name="adj3" fmla="val 23880"/>
              </a:avLst>
            </a:prstGeom>
            <a:grpFill/>
            <a:ln>
              <a:solidFill>
                <a:srgbClr val="00206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7" name="Google Shape;587;p48"/>
          <p:cNvGrpSpPr/>
          <p:nvPr/>
        </p:nvGrpSpPr>
        <p:grpSpPr>
          <a:xfrm>
            <a:off x="3282529" y="4173990"/>
            <a:ext cx="1532537" cy="1531461"/>
            <a:chOff x="2097367" y="1299354"/>
            <a:chExt cx="1037273" cy="1036545"/>
          </a:xfrm>
          <a:solidFill>
            <a:srgbClr val="002060"/>
          </a:solidFill>
        </p:grpSpPr>
        <p:sp>
          <p:nvSpPr>
            <p:cNvPr id="588" name="Google Shape;588;p48"/>
            <p:cNvSpPr/>
            <p:nvPr/>
          </p:nvSpPr>
          <p:spPr>
            <a:xfrm>
              <a:off x="2097367" y="1299354"/>
              <a:ext cx="1036500" cy="1036500"/>
            </a:xfrm>
            <a:prstGeom prst="donut">
              <a:avLst>
                <a:gd name="adj" fmla="val 23024"/>
              </a:avLst>
            </a:prstGeom>
            <a:grpFill/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48"/>
            <p:cNvSpPr/>
            <p:nvPr/>
          </p:nvSpPr>
          <p:spPr>
            <a:xfrm>
              <a:off x="2098140" y="1299399"/>
              <a:ext cx="1036500" cy="1036500"/>
            </a:xfrm>
            <a:prstGeom prst="blockArc">
              <a:avLst>
                <a:gd name="adj1" fmla="val 6837691"/>
                <a:gd name="adj2" fmla="val 16202350"/>
                <a:gd name="adj3" fmla="val 23880"/>
              </a:avLst>
            </a:prstGeom>
            <a:grpFill/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0" name="Google Shape;590;p48"/>
          <p:cNvGrpSpPr/>
          <p:nvPr/>
        </p:nvGrpSpPr>
        <p:grpSpPr>
          <a:xfrm>
            <a:off x="6000010" y="4147054"/>
            <a:ext cx="1532537" cy="1531461"/>
            <a:chOff x="2097367" y="1299354"/>
            <a:chExt cx="1037273" cy="1036545"/>
          </a:xfrm>
          <a:solidFill>
            <a:schemeClr val="bg1"/>
          </a:solidFill>
        </p:grpSpPr>
        <p:sp>
          <p:nvSpPr>
            <p:cNvPr id="591" name="Google Shape;591;p48"/>
            <p:cNvSpPr/>
            <p:nvPr/>
          </p:nvSpPr>
          <p:spPr>
            <a:xfrm>
              <a:off x="2097367" y="1299354"/>
              <a:ext cx="1036500" cy="1036500"/>
            </a:xfrm>
            <a:prstGeom prst="donut">
              <a:avLst>
                <a:gd name="adj" fmla="val 23024"/>
              </a:avLst>
            </a:prstGeom>
            <a:grpFill/>
            <a:ln>
              <a:solidFill>
                <a:srgbClr val="00206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48"/>
            <p:cNvSpPr/>
            <p:nvPr/>
          </p:nvSpPr>
          <p:spPr>
            <a:xfrm>
              <a:off x="2098140" y="1299399"/>
              <a:ext cx="1036500" cy="1036500"/>
            </a:xfrm>
            <a:prstGeom prst="blockArc">
              <a:avLst>
                <a:gd name="adj1" fmla="val 10719147"/>
                <a:gd name="adj2" fmla="val 16202350"/>
                <a:gd name="adj3" fmla="val 23880"/>
              </a:avLst>
            </a:prstGeom>
            <a:grpFill/>
            <a:ln>
              <a:solidFill>
                <a:srgbClr val="00206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3" name="Google Shape;593;p48"/>
          <p:cNvGrpSpPr/>
          <p:nvPr/>
        </p:nvGrpSpPr>
        <p:grpSpPr>
          <a:xfrm>
            <a:off x="6001153" y="1826684"/>
            <a:ext cx="1532537" cy="1531461"/>
            <a:chOff x="2097367" y="1299354"/>
            <a:chExt cx="1037273" cy="1036545"/>
          </a:xfrm>
          <a:solidFill>
            <a:srgbClr val="002060"/>
          </a:solidFill>
        </p:grpSpPr>
        <p:sp>
          <p:nvSpPr>
            <p:cNvPr id="594" name="Google Shape;594;p48"/>
            <p:cNvSpPr/>
            <p:nvPr/>
          </p:nvSpPr>
          <p:spPr>
            <a:xfrm>
              <a:off x="2097367" y="1299354"/>
              <a:ext cx="1036500" cy="1036500"/>
            </a:xfrm>
            <a:prstGeom prst="donut">
              <a:avLst>
                <a:gd name="adj" fmla="val 23024"/>
              </a:avLst>
            </a:prstGeom>
            <a:grpFill/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48"/>
            <p:cNvSpPr/>
            <p:nvPr/>
          </p:nvSpPr>
          <p:spPr>
            <a:xfrm>
              <a:off x="2098140" y="1299399"/>
              <a:ext cx="1036500" cy="1036500"/>
            </a:xfrm>
            <a:prstGeom prst="blockArc">
              <a:avLst>
                <a:gd name="adj1" fmla="val 2587014"/>
                <a:gd name="adj2" fmla="val 16202350"/>
                <a:gd name="adj3" fmla="val 23880"/>
              </a:avLst>
            </a:prstGeom>
            <a:grpFill/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5" name="Activación de la Vitamina D"/>
          <p:cNvSpPr txBox="1">
            <a:spLocks/>
          </p:cNvSpPr>
          <p:nvPr/>
        </p:nvSpPr>
        <p:spPr>
          <a:xfrm>
            <a:off x="234892" y="401827"/>
            <a:ext cx="8809437" cy="5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defTabSz="212135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7394" b="1" i="0" u="none" strike="noStrike" cap="none" spc="-147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defTabSz="2828401">
              <a:buClr>
                <a:srgbClr val="B7B7B7"/>
              </a:buClr>
              <a:defRPr/>
            </a:pPr>
            <a:r>
              <a:rPr lang="es-ES" sz="4267" kern="0" spc="-196" dirty="0">
                <a:solidFill>
                  <a:srgbClr val="00206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Posibles Mecanismos Fisiopatológicos</a:t>
            </a:r>
            <a:endParaRPr lang="es-ES" sz="4267" kern="0" spc="-196" dirty="0">
              <a:solidFill>
                <a:srgbClr val="FFEB3B">
                  <a:lumMod val="75000"/>
                </a:srgbClr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6" name="Google Shape;836;p65"/>
          <p:cNvSpPr txBox="1">
            <a:spLocks noChangeArrowheads="1"/>
          </p:cNvSpPr>
          <p:nvPr/>
        </p:nvSpPr>
        <p:spPr bwMode="auto">
          <a:xfrm>
            <a:off x="114302" y="6231486"/>
            <a:ext cx="10601237" cy="6131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  <p:txBody>
          <a:bodyPr wrap="square" lIns="60933" tIns="60933" rIns="60933" bIns="60933" anchor="ctr">
            <a:spAutoFit/>
          </a:bodyPr>
          <a:lstStyle>
            <a:lvl1pPr marL="434975" indent="-434975" algn="ctr"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1pPr>
            <a:lvl2pPr algn="ctr"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2pPr>
            <a:lvl3pPr algn="ctr"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3pPr>
            <a:lvl4pPr algn="ctr"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4pPr>
            <a:lvl5pPr algn="ctr"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5pPr>
            <a:lvl6pPr marL="457200" indent="1828800" algn="ctr" defTabSz="2436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6pPr>
            <a:lvl7pPr marL="914400" indent="1828800" algn="ctr" defTabSz="2436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7pPr>
            <a:lvl8pPr marL="1371600" indent="1828800" algn="ctr" defTabSz="2436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8pPr>
            <a:lvl9pPr marL="1828800" indent="1828800" algn="ctr" defTabSz="2436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9pPr>
          </a:lstStyle>
          <a:p>
            <a:pPr marL="0" indent="0" algn="l" defTabSz="1219170">
              <a:buClr>
                <a:srgbClr val="8E8C8E"/>
              </a:buClr>
              <a:buSzPts val="2100"/>
            </a:pPr>
            <a:r>
              <a:rPr lang="es-DO" sz="1051" kern="0" dirty="0" err="1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Yao</a:t>
            </a:r>
            <a:r>
              <a:rPr lang="es-DO" sz="1051" kern="0" dirty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Y, </a:t>
            </a:r>
            <a:r>
              <a:rPr lang="es-DO" sz="1051" kern="0" dirty="0" err="1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Zhu</a:t>
            </a:r>
            <a:r>
              <a:rPr lang="es-DO" sz="1051" kern="0" dirty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L, He L, </a:t>
            </a:r>
            <a:r>
              <a:rPr lang="es-DO" sz="1051" kern="0" dirty="0" err="1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Duan</a:t>
            </a:r>
            <a:r>
              <a:rPr lang="es-DO" sz="1051" kern="0" dirty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Y, </a:t>
            </a:r>
            <a:r>
              <a:rPr lang="es-DO" sz="1051" kern="0" dirty="0" err="1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Liang</a:t>
            </a:r>
            <a:r>
              <a:rPr lang="es-DO" sz="1051" kern="0" dirty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W, </a:t>
            </a:r>
            <a:r>
              <a:rPr lang="es-DO" sz="1051" kern="0" dirty="0" err="1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Nie</a:t>
            </a:r>
            <a:r>
              <a:rPr lang="es-DO" sz="1051" kern="0" dirty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Z, </a:t>
            </a:r>
            <a:r>
              <a:rPr lang="es-DO" sz="1051" kern="0" dirty="0" err="1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Jin</a:t>
            </a:r>
            <a:r>
              <a:rPr lang="es-DO" sz="1051" kern="0" dirty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Y, </a:t>
            </a:r>
            <a:r>
              <a:rPr lang="es-DO" sz="1051" kern="0" dirty="0" err="1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Wu</a:t>
            </a:r>
            <a:r>
              <a:rPr lang="es-DO" sz="1051" kern="0" dirty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X, </a:t>
            </a:r>
            <a:r>
              <a:rPr lang="es-DO" sz="1051" kern="0" dirty="0" err="1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Fang</a:t>
            </a:r>
            <a:r>
              <a:rPr lang="es-DO" sz="1051" kern="0" dirty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Y. A meta-</a:t>
            </a:r>
            <a:r>
              <a:rPr lang="es-DO" sz="1051" kern="0" dirty="0" err="1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analysis</a:t>
            </a:r>
            <a:r>
              <a:rPr lang="es-DO" sz="1051" kern="0" dirty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of </a:t>
            </a:r>
            <a:r>
              <a:rPr lang="es-DO" sz="1051" kern="0" dirty="0" err="1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the</a:t>
            </a:r>
            <a:r>
              <a:rPr lang="es-DO" sz="1051" kern="0" dirty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s-DO" sz="1051" kern="0" dirty="0" err="1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relationship</a:t>
            </a:r>
            <a:r>
              <a:rPr lang="es-DO" sz="1051" kern="0" dirty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s-DO" sz="1051" kern="0" dirty="0" err="1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between</a:t>
            </a:r>
            <a:r>
              <a:rPr lang="es-DO" sz="1051" kern="0" dirty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s-DO" sz="1051" kern="0" dirty="0" err="1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vitamin</a:t>
            </a:r>
            <a:r>
              <a:rPr lang="es-DO" sz="1051" kern="0" dirty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D </a:t>
            </a:r>
            <a:r>
              <a:rPr lang="es-DO" sz="1051" kern="0" dirty="0" err="1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deficiency</a:t>
            </a:r>
            <a:r>
              <a:rPr lang="es-DO" sz="1051" kern="0" dirty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and </a:t>
            </a:r>
            <a:r>
              <a:rPr lang="es-DO" sz="1051" kern="0" dirty="0" err="1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obesity</a:t>
            </a:r>
            <a:r>
              <a:rPr lang="es-DO" sz="1051" kern="0" dirty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. </a:t>
            </a:r>
            <a:r>
              <a:rPr lang="es-DO" sz="1051" kern="0" dirty="0" err="1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Int</a:t>
            </a:r>
            <a:r>
              <a:rPr lang="es-DO" sz="1051" kern="0" dirty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J </a:t>
            </a:r>
            <a:r>
              <a:rPr lang="es-DO" sz="1051" kern="0" dirty="0" err="1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Clin</a:t>
            </a:r>
            <a:r>
              <a:rPr lang="es-DO" sz="1051" kern="0" dirty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s-DO" sz="1051" kern="0" dirty="0" err="1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Exp</a:t>
            </a:r>
            <a:r>
              <a:rPr lang="es-DO" sz="1051" kern="0" dirty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s-DO" sz="1051" kern="0" dirty="0" err="1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Med</a:t>
            </a:r>
            <a:r>
              <a:rPr lang="es-DO" sz="1051" kern="0" dirty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. 2015 </a:t>
            </a:r>
            <a:r>
              <a:rPr lang="es-DO" sz="1051" kern="0" dirty="0" err="1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Sep</a:t>
            </a:r>
            <a:r>
              <a:rPr lang="es-DO" sz="1051" kern="0" dirty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15;8(9):14977-84. PMID: 26628980; PMCID: PMC4658869. </a:t>
            </a:r>
            <a:r>
              <a:rPr lang="es-DO" sz="1067" kern="0" dirty="0" err="1"/>
              <a:t>Hjelmesaeth</a:t>
            </a:r>
            <a:r>
              <a:rPr lang="es-DO" sz="1067" kern="0" dirty="0"/>
              <a:t> J, </a:t>
            </a:r>
            <a:r>
              <a:rPr lang="es-DO" sz="1067" kern="0" dirty="0" err="1"/>
              <a:t>Hofsø</a:t>
            </a:r>
            <a:r>
              <a:rPr lang="es-DO" sz="1067" kern="0" dirty="0"/>
              <a:t> D, </a:t>
            </a:r>
            <a:r>
              <a:rPr lang="es-DO" sz="1067" kern="0" dirty="0" err="1"/>
              <a:t>Aasheim</a:t>
            </a:r>
            <a:r>
              <a:rPr lang="es-DO" sz="1067" kern="0" dirty="0"/>
              <a:t> ET, </a:t>
            </a:r>
            <a:r>
              <a:rPr lang="es-DO" sz="1067" kern="0" dirty="0" err="1"/>
              <a:t>Jenssen</a:t>
            </a:r>
            <a:r>
              <a:rPr lang="es-DO" sz="1067" kern="0" dirty="0"/>
              <a:t> T, </a:t>
            </a:r>
            <a:r>
              <a:rPr lang="es-DO" sz="1067" kern="0" dirty="0" err="1"/>
              <a:t>Moan</a:t>
            </a:r>
            <a:r>
              <a:rPr lang="es-DO" sz="1067" kern="0" dirty="0"/>
              <a:t> J, </a:t>
            </a:r>
            <a:r>
              <a:rPr lang="es-DO" sz="1067" kern="0" dirty="0" err="1"/>
              <a:t>Hager</a:t>
            </a:r>
            <a:r>
              <a:rPr lang="es-DO" sz="1067" kern="0" dirty="0"/>
              <a:t> H, </a:t>
            </a:r>
            <a:r>
              <a:rPr lang="es-DO" sz="1067" kern="0" dirty="0" err="1"/>
              <a:t>Røislien</a:t>
            </a:r>
            <a:r>
              <a:rPr lang="es-DO" sz="1067" kern="0" dirty="0"/>
              <a:t> J, </a:t>
            </a:r>
            <a:r>
              <a:rPr lang="es-DO" sz="1067" kern="0" dirty="0" err="1"/>
              <a:t>Bollerslev</a:t>
            </a:r>
            <a:r>
              <a:rPr lang="es-DO" sz="1067" kern="0" dirty="0"/>
              <a:t> J. </a:t>
            </a:r>
            <a:r>
              <a:rPr lang="es-DO" sz="1067" kern="0" dirty="0" err="1"/>
              <a:t>Parathyroid</a:t>
            </a:r>
            <a:r>
              <a:rPr lang="es-DO" sz="1067" kern="0" dirty="0"/>
              <a:t> hormone, </a:t>
            </a:r>
            <a:r>
              <a:rPr lang="es-DO" sz="1067" kern="0" dirty="0" err="1"/>
              <a:t>but</a:t>
            </a:r>
            <a:r>
              <a:rPr lang="es-DO" sz="1067" kern="0" dirty="0"/>
              <a:t> </a:t>
            </a:r>
            <a:r>
              <a:rPr lang="es-DO" sz="1067" kern="0" dirty="0" err="1"/>
              <a:t>not</a:t>
            </a:r>
            <a:r>
              <a:rPr lang="es-DO" sz="1067" kern="0" dirty="0"/>
              <a:t> </a:t>
            </a:r>
            <a:r>
              <a:rPr lang="es-DO" sz="1067" kern="0" dirty="0" err="1"/>
              <a:t>vitamin</a:t>
            </a:r>
            <a:r>
              <a:rPr lang="es-DO" sz="1067" kern="0" dirty="0"/>
              <a:t> D, </a:t>
            </a:r>
            <a:r>
              <a:rPr lang="es-DO" sz="1067" kern="0" dirty="0" err="1"/>
              <a:t>is</a:t>
            </a:r>
            <a:r>
              <a:rPr lang="es-DO" sz="1067" kern="0" dirty="0"/>
              <a:t> </a:t>
            </a:r>
            <a:r>
              <a:rPr lang="es-DO" sz="1067" kern="0" dirty="0" err="1"/>
              <a:t>associated</a:t>
            </a:r>
            <a:r>
              <a:rPr lang="es-DO" sz="1067" kern="0" dirty="0"/>
              <a:t> </a:t>
            </a:r>
            <a:r>
              <a:rPr lang="es-DO" sz="1067" kern="0" dirty="0" err="1"/>
              <a:t>with</a:t>
            </a:r>
            <a:r>
              <a:rPr lang="es-DO" sz="1067" kern="0" dirty="0"/>
              <a:t> </a:t>
            </a:r>
            <a:r>
              <a:rPr lang="es-DO" sz="1067" kern="0" dirty="0" err="1"/>
              <a:t>the</a:t>
            </a:r>
            <a:r>
              <a:rPr lang="es-DO" sz="1067" kern="0" dirty="0"/>
              <a:t> </a:t>
            </a:r>
            <a:r>
              <a:rPr lang="es-DO" sz="1067" kern="0" dirty="0" err="1"/>
              <a:t>metabolic</a:t>
            </a:r>
            <a:r>
              <a:rPr lang="es-DO" sz="1067" kern="0" dirty="0"/>
              <a:t> </a:t>
            </a:r>
            <a:r>
              <a:rPr lang="es-DO" sz="1067" kern="0" dirty="0" err="1"/>
              <a:t>syndrome</a:t>
            </a:r>
            <a:r>
              <a:rPr lang="es-DO" sz="1067" kern="0" dirty="0"/>
              <a:t> in </a:t>
            </a:r>
            <a:r>
              <a:rPr lang="es-DO" sz="1067" kern="0" dirty="0" err="1"/>
              <a:t>morbidly</a:t>
            </a:r>
            <a:r>
              <a:rPr lang="es-DO" sz="1067" kern="0" dirty="0"/>
              <a:t> </a:t>
            </a:r>
            <a:r>
              <a:rPr lang="es-DO" sz="1067" kern="0" dirty="0" err="1"/>
              <a:t>obese</a:t>
            </a:r>
            <a:r>
              <a:rPr lang="es-DO" sz="1067" kern="0" dirty="0"/>
              <a:t> </a:t>
            </a:r>
            <a:r>
              <a:rPr lang="es-DO" sz="1067" kern="0" dirty="0" err="1"/>
              <a:t>women</a:t>
            </a:r>
            <a:r>
              <a:rPr lang="es-DO" sz="1067" kern="0" dirty="0"/>
              <a:t> and </a:t>
            </a:r>
            <a:r>
              <a:rPr lang="es-DO" sz="1067" kern="0" dirty="0" err="1"/>
              <a:t>men</a:t>
            </a:r>
            <a:r>
              <a:rPr lang="es-DO" sz="1067" kern="0" dirty="0"/>
              <a:t>: a </a:t>
            </a:r>
            <a:r>
              <a:rPr lang="es-DO" sz="1067" kern="0" dirty="0" err="1"/>
              <a:t>cross-sectional</a:t>
            </a:r>
            <a:r>
              <a:rPr lang="es-DO" sz="1067" kern="0" dirty="0"/>
              <a:t> </a:t>
            </a:r>
            <a:r>
              <a:rPr lang="es-DO" sz="1067" kern="0" dirty="0" err="1"/>
              <a:t>study</a:t>
            </a:r>
            <a:r>
              <a:rPr lang="es-DO" sz="1067" kern="0" dirty="0"/>
              <a:t>. </a:t>
            </a:r>
            <a:r>
              <a:rPr lang="es-DO" sz="1067" kern="0" dirty="0" err="1"/>
              <a:t>Cardiovasc</a:t>
            </a:r>
            <a:r>
              <a:rPr lang="es-DO" sz="1067" kern="0" dirty="0"/>
              <a:t> </a:t>
            </a:r>
            <a:r>
              <a:rPr lang="es-DO" sz="1067" kern="0" dirty="0" err="1"/>
              <a:t>Diabetol</a:t>
            </a:r>
            <a:r>
              <a:rPr lang="es-DO" sz="1067" kern="0" dirty="0"/>
              <a:t>. 2009 Feb 3;8:7. </a:t>
            </a:r>
            <a:r>
              <a:rPr lang="es-DO" sz="1067" kern="0" dirty="0" err="1"/>
              <a:t>doi</a:t>
            </a:r>
            <a:r>
              <a:rPr lang="es-DO" sz="1067" kern="0" dirty="0"/>
              <a:t>: 10.1186/1475-2840-8-7. </a:t>
            </a:r>
            <a:endParaRPr lang="es-DO" sz="1051" kern="0" dirty="0">
              <a:solidFill>
                <a:srgbClr val="000000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544918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7" grpId="0" build="p"/>
      <p:bldP spid="600" grpId="0" build="p"/>
      <p:bldP spid="603" grpId="0" build="p"/>
      <p:bldP spid="605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fld id="{00000000-1234-1234-1234-123412341234}" type="slidenum">
              <a:rPr lang="en" kern="0">
                <a:solidFill>
                  <a:srgbClr val="FFFFFF"/>
                </a:solidFill>
              </a:rPr>
              <a:pPr defTabSz="1219170">
                <a:buClr>
                  <a:srgbClr val="000000"/>
                </a:buClr>
              </a:pPr>
              <a:t>13</a:t>
            </a:fld>
            <a:endParaRPr lang="en" kern="0">
              <a:solidFill>
                <a:srgbClr val="FFFFFF"/>
              </a:solidFill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702" y="-11185"/>
            <a:ext cx="8624849" cy="1711369"/>
          </a:xfrm>
          <a:prstGeom prst="rect">
            <a:avLst/>
          </a:prstGeom>
        </p:spPr>
      </p:pic>
      <p:graphicFrame>
        <p:nvGraphicFramePr>
          <p:cNvPr id="5" name="Diagram 4"/>
          <p:cNvGraphicFramePr/>
          <p:nvPr/>
        </p:nvGraphicFramePr>
        <p:xfrm>
          <a:off x="99702" y="2267207"/>
          <a:ext cx="9575601" cy="373931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</p:spTree>
    <p:extLst>
      <p:ext uri="{BB962C8B-B14F-4D97-AF65-F5344CB8AC3E}">
        <p14:creationId xmlns:p14="http://schemas.microsoft.com/office/powerpoint/2010/main" val="1472227657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fld id="{00000000-1234-1234-1234-123412341234}" type="slidenum">
              <a:rPr lang="en" kern="0">
                <a:solidFill>
                  <a:srgbClr val="FFFFFF"/>
                </a:solidFill>
              </a:rPr>
              <a:pPr defTabSz="1219170">
                <a:buClr>
                  <a:srgbClr val="000000"/>
                </a:buClr>
              </a:pPr>
              <a:t>14</a:t>
            </a:fld>
            <a:endParaRPr lang="en" kern="0">
              <a:solidFill>
                <a:srgbClr val="FFFFFF"/>
              </a:solidFill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9702" y="-11185"/>
            <a:ext cx="8624849" cy="1711369"/>
          </a:xfrm>
          <a:prstGeom prst="rect">
            <a:avLst/>
          </a:prstGeom>
        </p:spPr>
      </p:pic>
      <p:graphicFrame>
        <p:nvGraphicFramePr>
          <p:cNvPr id="5" name="Diagram 4"/>
          <p:cNvGraphicFramePr/>
          <p:nvPr/>
        </p:nvGraphicFramePr>
        <p:xfrm>
          <a:off x="99702" y="2267207"/>
          <a:ext cx="9575601" cy="373931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2189230482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idx="12"/>
          </p:nvPr>
        </p:nvSpPr>
        <p:spPr>
          <a:xfrm>
            <a:off x="11212004" y="6333135"/>
            <a:ext cx="731600" cy="524800"/>
          </a:xfrm>
        </p:spPr>
        <p:txBody>
          <a:bodyPr/>
          <a:lstStyle/>
          <a:p>
            <a:pPr defTabSz="1219170">
              <a:buClr>
                <a:srgbClr val="000000"/>
              </a:buClr>
            </a:pPr>
            <a:fld id="{00000000-1234-1234-1234-123412341234}" type="slidenum">
              <a:rPr lang="en" sz="1467" kern="0">
                <a:solidFill>
                  <a:srgbClr val="ECECEC">
                    <a:lumMod val="10000"/>
                  </a:srgbClr>
                </a:solidFill>
              </a:rPr>
              <a:pPr defTabSz="1219170">
                <a:buClr>
                  <a:srgbClr val="000000"/>
                </a:buClr>
              </a:pPr>
              <a:t>15</a:t>
            </a:fld>
            <a:endParaRPr lang="en" sz="1467" kern="0">
              <a:solidFill>
                <a:srgbClr val="ECECEC">
                  <a:lumMod val="10000"/>
                </a:srgbClr>
              </a:solidFill>
            </a:endParaRPr>
          </a:p>
        </p:txBody>
      </p:sp>
      <p:sp>
        <p:nvSpPr>
          <p:cNvPr id="3" name="Activación de la Vitamina D"/>
          <p:cNvSpPr txBox="1">
            <a:spLocks/>
          </p:cNvSpPr>
          <p:nvPr/>
        </p:nvSpPr>
        <p:spPr>
          <a:xfrm>
            <a:off x="313190" y="345900"/>
            <a:ext cx="8809437" cy="5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defTabSz="212135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7394" b="1" i="0" u="none" strike="noStrike" cap="none" spc="-147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defTabSz="2828401">
              <a:buClr>
                <a:srgbClr val="B7B7B7"/>
              </a:buClr>
              <a:defRPr/>
            </a:pPr>
            <a:r>
              <a:rPr lang="es-ES" sz="4267" kern="0" spc="-196" dirty="0">
                <a:solidFill>
                  <a:srgbClr val="00206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Resumen</a:t>
            </a:r>
            <a:endParaRPr lang="es-ES" sz="4267" kern="0" spc="-196" dirty="0">
              <a:solidFill>
                <a:srgbClr val="FFEB3B">
                  <a:lumMod val="75000"/>
                </a:srgbClr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24" name="Google Shape;972;p32"/>
          <p:cNvGrpSpPr/>
          <p:nvPr/>
        </p:nvGrpSpPr>
        <p:grpSpPr>
          <a:xfrm>
            <a:off x="232819" y="1657300"/>
            <a:ext cx="4744500" cy="1232800"/>
            <a:chOff x="308838" y="1242975"/>
            <a:chExt cx="3558375" cy="924600"/>
          </a:xfrm>
        </p:grpSpPr>
        <p:cxnSp>
          <p:nvCxnSpPr>
            <p:cNvPr id="25" name="Google Shape;973;p32"/>
            <p:cNvCxnSpPr/>
            <p:nvPr/>
          </p:nvCxnSpPr>
          <p:spPr>
            <a:xfrm rot="10800000">
              <a:off x="2642013" y="1654113"/>
              <a:ext cx="1225200" cy="0"/>
            </a:xfrm>
            <a:prstGeom prst="straightConnector1">
              <a:avLst/>
            </a:prstGeom>
            <a:noFill/>
            <a:ln w="9525" cap="flat" cmpd="sng">
              <a:solidFill>
                <a:srgbClr val="249C90"/>
              </a:solidFill>
              <a:prstDash val="solid"/>
              <a:round/>
              <a:headEnd type="none" w="sm" len="sm"/>
              <a:tailEnd type="oval" w="med" len="med"/>
            </a:ln>
          </p:spPr>
        </p:cxnSp>
        <p:sp>
          <p:nvSpPr>
            <p:cNvPr id="26" name="Google Shape;974;p32"/>
            <p:cNvSpPr txBox="1"/>
            <p:nvPr/>
          </p:nvSpPr>
          <p:spPr>
            <a:xfrm>
              <a:off x="308838" y="1242975"/>
              <a:ext cx="2124000" cy="924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r>
                <a:rPr lang="es-DO" sz="1867" kern="0" dirty="0">
                  <a:solidFill>
                    <a:srgbClr val="ECECEC">
                      <a:lumMod val="10000"/>
                    </a:srgbClr>
                  </a:solidFill>
                  <a:latin typeface="Arial"/>
                  <a:cs typeface="Arial"/>
                  <a:sym typeface="Arial"/>
                </a:rPr>
                <a:t>El obeso presenta mayor riesgo de presentar niveles bajos de </a:t>
              </a:r>
              <a:r>
                <a:rPr lang="es-DO" sz="1867" kern="0" dirty="0" err="1">
                  <a:solidFill>
                    <a:srgbClr val="ECECEC">
                      <a:lumMod val="10000"/>
                    </a:srgbClr>
                  </a:solidFill>
                  <a:latin typeface="Arial"/>
                  <a:cs typeface="Arial"/>
                  <a:sym typeface="Arial"/>
                </a:rPr>
                <a:t>VitD</a:t>
              </a:r>
              <a:endParaRPr lang="es-DO" sz="1867" kern="0" dirty="0">
                <a:solidFill>
                  <a:srgbClr val="ECECEC">
                    <a:lumMod val="10000"/>
                  </a:srgbClr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975;p32"/>
          <p:cNvGrpSpPr/>
          <p:nvPr/>
        </p:nvGrpSpPr>
        <p:grpSpPr>
          <a:xfrm>
            <a:off x="232819" y="3528167"/>
            <a:ext cx="4350800" cy="1232800"/>
            <a:chOff x="308838" y="2646125"/>
            <a:chExt cx="3263100" cy="924600"/>
          </a:xfrm>
        </p:grpSpPr>
        <p:cxnSp>
          <p:nvCxnSpPr>
            <p:cNvPr id="28" name="Google Shape;976;p32"/>
            <p:cNvCxnSpPr/>
            <p:nvPr/>
          </p:nvCxnSpPr>
          <p:spPr>
            <a:xfrm rot="10800000">
              <a:off x="2641938" y="3108425"/>
              <a:ext cx="930000" cy="0"/>
            </a:xfrm>
            <a:prstGeom prst="straightConnector1">
              <a:avLst/>
            </a:prstGeom>
            <a:noFill/>
            <a:ln w="9525" cap="flat" cmpd="sng">
              <a:solidFill>
                <a:srgbClr val="1F887E"/>
              </a:solidFill>
              <a:prstDash val="solid"/>
              <a:round/>
              <a:headEnd type="none" w="sm" len="sm"/>
              <a:tailEnd type="oval" w="med" len="med"/>
            </a:ln>
          </p:spPr>
        </p:cxnSp>
        <p:sp>
          <p:nvSpPr>
            <p:cNvPr id="29" name="Google Shape;977;p32"/>
            <p:cNvSpPr txBox="1"/>
            <p:nvPr/>
          </p:nvSpPr>
          <p:spPr>
            <a:xfrm>
              <a:off x="308838" y="2646125"/>
              <a:ext cx="2124000" cy="924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buSzPts val="1100"/>
              </a:pPr>
              <a:endParaRPr sz="1400" kern="0" dirty="0">
                <a:solidFill>
                  <a:srgbClr val="ECECEC">
                    <a:lumMod val="10000"/>
                  </a:srgbClr>
                </a:solidFill>
                <a:latin typeface="Arial"/>
                <a:ea typeface="Arial"/>
                <a:cs typeface="Arial"/>
                <a:sym typeface="Arial"/>
              </a:endParaRPr>
            </a:p>
            <a:p>
              <a:pPr defTabSz="1219170">
                <a:buClr>
                  <a:srgbClr val="000000"/>
                </a:buClr>
              </a:pPr>
              <a:r>
                <a:rPr lang="es-DO" sz="1867" kern="0" dirty="0">
                  <a:solidFill>
                    <a:srgbClr val="ECECEC">
                      <a:lumMod val="10000"/>
                    </a:srgbClr>
                  </a:solidFill>
                  <a:latin typeface="Arial"/>
                  <a:cs typeface="Arial"/>
                  <a:sym typeface="Arial"/>
                </a:rPr>
                <a:t>Aún se desconoce por completo la fisiopatología</a:t>
              </a:r>
            </a:p>
          </p:txBody>
        </p:sp>
      </p:grpSp>
      <p:grpSp>
        <p:nvGrpSpPr>
          <p:cNvPr id="30" name="Google Shape;978;p32"/>
          <p:cNvGrpSpPr/>
          <p:nvPr/>
        </p:nvGrpSpPr>
        <p:grpSpPr>
          <a:xfrm>
            <a:off x="6031352" y="4481230"/>
            <a:ext cx="5550333" cy="1273837"/>
            <a:chOff x="4657738" y="3391700"/>
            <a:chExt cx="4162750" cy="924600"/>
          </a:xfrm>
        </p:grpSpPr>
        <p:cxnSp>
          <p:nvCxnSpPr>
            <p:cNvPr id="31" name="Google Shape;979;p32"/>
            <p:cNvCxnSpPr/>
            <p:nvPr/>
          </p:nvCxnSpPr>
          <p:spPr>
            <a:xfrm>
              <a:off x="4657738" y="3854000"/>
              <a:ext cx="1838700" cy="0"/>
            </a:xfrm>
            <a:prstGeom prst="straightConnector1">
              <a:avLst/>
            </a:prstGeom>
            <a:noFill/>
            <a:ln w="9525" cap="flat" cmpd="sng">
              <a:solidFill>
                <a:srgbClr val="1D7E74"/>
              </a:solidFill>
              <a:prstDash val="solid"/>
              <a:round/>
              <a:headEnd type="none" w="sm" len="sm"/>
              <a:tailEnd type="oval" w="med" len="med"/>
            </a:ln>
          </p:spPr>
        </p:cxnSp>
        <p:sp>
          <p:nvSpPr>
            <p:cNvPr id="32" name="Google Shape;980;p32"/>
            <p:cNvSpPr txBox="1"/>
            <p:nvPr/>
          </p:nvSpPr>
          <p:spPr>
            <a:xfrm>
              <a:off x="6696488" y="3391700"/>
              <a:ext cx="2124000" cy="924600"/>
            </a:xfrm>
            <a:prstGeom prst="rect">
              <a:avLst/>
            </a:prstGeom>
            <a:ln>
              <a:solidFill>
                <a:srgbClr val="002060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r>
                <a:rPr lang="es-DO" sz="1867" kern="0" dirty="0">
                  <a:solidFill>
                    <a:srgbClr val="ECECEC">
                      <a:lumMod val="10000"/>
                    </a:srgbClr>
                  </a:solidFill>
                  <a:latin typeface="Arial"/>
                  <a:sym typeface="Arial"/>
                </a:rPr>
                <a:t>Los obesos requieren dosis más altas de </a:t>
              </a:r>
              <a:r>
                <a:rPr lang="es-DO" sz="1867" kern="0" dirty="0" err="1">
                  <a:solidFill>
                    <a:srgbClr val="ECECEC">
                      <a:lumMod val="10000"/>
                    </a:srgbClr>
                  </a:solidFill>
                  <a:latin typeface="Arial"/>
                  <a:sym typeface="Arial"/>
                </a:rPr>
                <a:t>VitD</a:t>
              </a:r>
              <a:r>
                <a:rPr lang="es-DO" sz="1867" kern="0" dirty="0">
                  <a:solidFill>
                    <a:srgbClr val="ECECEC">
                      <a:lumMod val="10000"/>
                    </a:srgbClr>
                  </a:solidFill>
                  <a:latin typeface="Arial"/>
                  <a:sym typeface="Arial"/>
                </a:rPr>
                <a:t> como suplemento</a:t>
              </a:r>
            </a:p>
          </p:txBody>
        </p:sp>
      </p:grpSp>
      <p:grpSp>
        <p:nvGrpSpPr>
          <p:cNvPr id="33" name="Google Shape;981;p32"/>
          <p:cNvGrpSpPr/>
          <p:nvPr/>
        </p:nvGrpSpPr>
        <p:grpSpPr>
          <a:xfrm>
            <a:off x="6471998" y="1543807"/>
            <a:ext cx="3046711" cy="932620"/>
            <a:chOff x="5209838" y="1284964"/>
            <a:chExt cx="3508977" cy="699465"/>
          </a:xfrm>
          <a:solidFill>
            <a:schemeClr val="bg1"/>
          </a:solidFill>
        </p:grpSpPr>
        <p:sp>
          <p:nvSpPr>
            <p:cNvPr id="34" name="Google Shape;982;p32"/>
            <p:cNvSpPr txBox="1"/>
            <p:nvPr/>
          </p:nvSpPr>
          <p:spPr>
            <a:xfrm>
              <a:off x="6594815" y="1284964"/>
              <a:ext cx="2124000" cy="699465"/>
            </a:xfrm>
            <a:prstGeom prst="rect">
              <a:avLst/>
            </a:prstGeom>
            <a:grpFill/>
            <a:ln>
              <a:solidFill>
                <a:srgbClr val="002060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spcAft>
                  <a:spcPts val="2133"/>
                </a:spcAft>
                <a:buClr>
                  <a:srgbClr val="000000"/>
                </a:buClr>
                <a:buSzPts val="1500"/>
              </a:pPr>
              <a:r>
                <a:rPr lang="de" sz="1867" kern="0" dirty="0">
                  <a:solidFill>
                    <a:srgbClr val="ECECEC">
                      <a:lumMod val="10000"/>
                    </a:srgbClr>
                  </a:solidFill>
                  <a:latin typeface="Arial"/>
                  <a:sym typeface="Arial"/>
                </a:rPr>
                <a:t>Se requieren más estudios</a:t>
              </a:r>
              <a:endParaRPr sz="1467" b="1" kern="0" dirty="0">
                <a:solidFill>
                  <a:srgbClr val="ECECEC">
                    <a:lumMod val="10000"/>
                  </a:srgbClr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cxnSp>
          <p:nvCxnSpPr>
            <p:cNvPr id="35" name="Google Shape;983;p32"/>
            <p:cNvCxnSpPr/>
            <p:nvPr/>
          </p:nvCxnSpPr>
          <p:spPr>
            <a:xfrm>
              <a:off x="5209838" y="1654113"/>
              <a:ext cx="1286700" cy="0"/>
            </a:xfrm>
            <a:prstGeom prst="straightConnector1">
              <a:avLst/>
            </a:prstGeom>
            <a:grpFill/>
            <a:ln>
              <a:solidFill>
                <a:srgbClr val="002060"/>
              </a:solidFill>
              <a:headEnd type="none" w="sm" len="sm"/>
              <a:tailEnd type="oval" w="med" len="med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</p:cxnSp>
      </p:grpSp>
      <p:grpSp>
        <p:nvGrpSpPr>
          <p:cNvPr id="36" name="Google Shape;984;p32"/>
          <p:cNvGrpSpPr/>
          <p:nvPr/>
        </p:nvGrpSpPr>
        <p:grpSpPr>
          <a:xfrm>
            <a:off x="7301419" y="2867486"/>
            <a:ext cx="4280267" cy="1449781"/>
            <a:chOff x="5610288" y="2150614"/>
            <a:chExt cx="3210200" cy="1087336"/>
          </a:xfrm>
        </p:grpSpPr>
        <p:cxnSp>
          <p:nvCxnSpPr>
            <p:cNvPr id="37" name="Google Shape;985;p32"/>
            <p:cNvCxnSpPr/>
            <p:nvPr/>
          </p:nvCxnSpPr>
          <p:spPr>
            <a:xfrm>
              <a:off x="5610288" y="2775650"/>
              <a:ext cx="886200" cy="0"/>
            </a:xfrm>
            <a:prstGeom prst="straightConnector1">
              <a:avLst/>
            </a:prstGeom>
            <a:noFill/>
            <a:ln w="9525" cap="flat" cmpd="sng">
              <a:solidFill>
                <a:srgbClr val="1B786E"/>
              </a:solidFill>
              <a:prstDash val="solid"/>
              <a:round/>
              <a:headEnd type="none" w="sm" len="sm"/>
              <a:tailEnd type="oval" w="med" len="med"/>
            </a:ln>
          </p:spPr>
        </p:cxnSp>
        <p:sp>
          <p:nvSpPr>
            <p:cNvPr id="38" name="Google Shape;986;p32"/>
            <p:cNvSpPr txBox="1"/>
            <p:nvPr/>
          </p:nvSpPr>
          <p:spPr>
            <a:xfrm>
              <a:off x="6696488" y="2150614"/>
              <a:ext cx="2124000" cy="1087336"/>
            </a:xfrm>
            <a:prstGeom prst="rect">
              <a:avLst/>
            </a:prstGeom>
            <a:ln>
              <a:solidFill>
                <a:srgbClr val="002060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r>
                <a:rPr lang="es-DO" sz="1867" kern="0" dirty="0">
                  <a:solidFill>
                    <a:srgbClr val="ECECEC">
                      <a:lumMod val="10000"/>
                    </a:srgbClr>
                  </a:solidFill>
                  <a:latin typeface="Arial"/>
                  <a:sym typeface="Arial"/>
                </a:rPr>
                <a:t>Niveles deficientes de </a:t>
              </a:r>
              <a:r>
                <a:rPr lang="es-DO" sz="1867" kern="0" dirty="0" err="1">
                  <a:solidFill>
                    <a:srgbClr val="ECECEC">
                      <a:lumMod val="10000"/>
                    </a:srgbClr>
                  </a:solidFill>
                  <a:latin typeface="Arial"/>
                  <a:sym typeface="Arial"/>
                </a:rPr>
                <a:t>VitD</a:t>
              </a:r>
              <a:r>
                <a:rPr lang="es-DO" sz="1867" kern="0" dirty="0">
                  <a:solidFill>
                    <a:srgbClr val="ECECEC">
                      <a:lumMod val="10000"/>
                    </a:srgbClr>
                  </a:solidFill>
                  <a:latin typeface="Arial"/>
                  <a:sym typeface="Arial"/>
                </a:rPr>
                <a:t> durante gestación se asocia a efectos deletéreos en los nacidos</a:t>
              </a:r>
            </a:p>
          </p:txBody>
        </p:sp>
      </p:grpSp>
      <p:grpSp>
        <p:nvGrpSpPr>
          <p:cNvPr id="39" name="Google Shape;987;p32"/>
          <p:cNvGrpSpPr/>
          <p:nvPr/>
        </p:nvGrpSpPr>
        <p:grpSpPr>
          <a:xfrm>
            <a:off x="3289351" y="873268"/>
            <a:ext cx="5229600" cy="5221232"/>
            <a:chOff x="2610906" y="610653"/>
            <a:chExt cx="3922200" cy="3922200"/>
          </a:xfrm>
        </p:grpSpPr>
        <p:sp>
          <p:nvSpPr>
            <p:cNvPr id="40" name="Google Shape;988;p32"/>
            <p:cNvSpPr/>
            <p:nvPr/>
          </p:nvSpPr>
          <p:spPr>
            <a:xfrm rot="-4980021">
              <a:off x="3204123" y="1186472"/>
              <a:ext cx="2771960" cy="2771960"/>
            </a:xfrm>
            <a:prstGeom prst="blockArc">
              <a:avLst>
                <a:gd name="adj1" fmla="val 12602522"/>
                <a:gd name="adj2" fmla="val 16867657"/>
                <a:gd name="adj3" fmla="val 20844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buSzPts val="1400"/>
              </a:pPr>
              <a:endParaRPr sz="1867" ker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" name="Google Shape;989;p32"/>
            <p:cNvSpPr/>
            <p:nvPr/>
          </p:nvSpPr>
          <p:spPr>
            <a:xfrm rot="7920309">
              <a:off x="3183402" y="1183149"/>
              <a:ext cx="2777207" cy="2777207"/>
            </a:xfrm>
            <a:prstGeom prst="blockArc">
              <a:avLst>
                <a:gd name="adj1" fmla="val 12602522"/>
                <a:gd name="adj2" fmla="val 16867657"/>
                <a:gd name="adj3" fmla="val 20844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buSzPts val="1400"/>
              </a:pPr>
              <a:endParaRPr sz="1867" ker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" name="Google Shape;990;p32"/>
            <p:cNvSpPr/>
            <p:nvPr/>
          </p:nvSpPr>
          <p:spPr>
            <a:xfrm rot="3600063">
              <a:off x="3186335" y="1195681"/>
              <a:ext cx="2777488" cy="2777488"/>
            </a:xfrm>
            <a:prstGeom prst="blockArc">
              <a:avLst>
                <a:gd name="adj1" fmla="val 12602522"/>
                <a:gd name="adj2" fmla="val 16867657"/>
                <a:gd name="adj3" fmla="val 20844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buSzPts val="1400"/>
              </a:pPr>
              <a:endParaRPr sz="1867" ker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" name="Google Shape;991;p32"/>
            <p:cNvSpPr/>
            <p:nvPr/>
          </p:nvSpPr>
          <p:spPr>
            <a:xfrm rot="4024705">
              <a:off x="5326681" y="1940898"/>
              <a:ext cx="578477" cy="579147"/>
            </a:xfrm>
            <a:prstGeom prst="pie">
              <a:avLst>
                <a:gd name="adj1" fmla="val 6190354"/>
                <a:gd name="adj2" fmla="val 14996165"/>
              </a:avLst>
            </a:prstGeom>
            <a:solidFill>
              <a:srgbClr val="1B786E"/>
            </a:solidFill>
            <a:ln>
              <a:noFill/>
            </a:ln>
            <a:effectLst>
              <a:outerShdw blurRad="142875" algn="bl" rotWithShape="0">
                <a:srgbClr val="000000">
                  <a:alpha val="42745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buSzPts val="1400"/>
              </a:pPr>
              <a:endParaRPr sz="1867" ker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" name="Google Shape;992;p32"/>
            <p:cNvSpPr/>
            <p:nvPr/>
          </p:nvSpPr>
          <p:spPr>
            <a:xfrm rot="-6816027">
              <a:off x="5326729" y="1940918"/>
              <a:ext cx="578485" cy="579035"/>
            </a:xfrm>
            <a:prstGeom prst="pie">
              <a:avLst>
                <a:gd name="adj1" fmla="val 4028252"/>
                <a:gd name="adj2" fmla="val 17183677"/>
              </a:avLst>
            </a:prstGeom>
            <a:solidFill>
              <a:srgbClr val="1B786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buSzPts val="1400"/>
              </a:pPr>
              <a:endParaRPr sz="1867" ker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" name="Google Shape;993;p32"/>
            <p:cNvSpPr/>
            <p:nvPr/>
          </p:nvSpPr>
          <p:spPr>
            <a:xfrm rot="-9359762">
              <a:off x="3193941" y="1176205"/>
              <a:ext cx="2777287" cy="2777287"/>
            </a:xfrm>
            <a:prstGeom prst="blockArc">
              <a:avLst>
                <a:gd name="adj1" fmla="val 12602522"/>
                <a:gd name="adj2" fmla="val 16867657"/>
                <a:gd name="adj3" fmla="val 20844"/>
              </a:avLst>
            </a:prstGeom>
            <a:solidFill>
              <a:srgbClr val="1D7E7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buSzPts val="1400"/>
              </a:pPr>
              <a:endParaRPr sz="1867" ker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" name="Google Shape;994;p32"/>
            <p:cNvSpPr/>
            <p:nvPr/>
          </p:nvSpPr>
          <p:spPr>
            <a:xfrm rot="-8936366">
              <a:off x="3659126" y="3173505"/>
              <a:ext cx="578551" cy="578963"/>
            </a:xfrm>
            <a:prstGeom prst="pie">
              <a:avLst>
                <a:gd name="adj1" fmla="val 6190354"/>
                <a:gd name="adj2" fmla="val 14996165"/>
              </a:avLst>
            </a:prstGeom>
            <a:solidFill>
              <a:srgbClr val="1F887E"/>
            </a:solidFill>
            <a:ln>
              <a:noFill/>
            </a:ln>
            <a:effectLst>
              <a:outerShdw blurRad="142875" algn="bl" rotWithShape="0">
                <a:srgbClr val="000000">
                  <a:alpha val="42745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buSzPts val="1400"/>
              </a:pPr>
              <a:endParaRPr sz="1867" ker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" name="Google Shape;995;p32"/>
            <p:cNvSpPr/>
            <p:nvPr/>
          </p:nvSpPr>
          <p:spPr>
            <a:xfrm rot="1824498">
              <a:off x="3659375" y="3173497"/>
              <a:ext cx="578475" cy="578885"/>
            </a:xfrm>
            <a:prstGeom prst="pie">
              <a:avLst>
                <a:gd name="adj1" fmla="val 4028252"/>
                <a:gd name="adj2" fmla="val 17183677"/>
              </a:avLst>
            </a:prstGeom>
            <a:solidFill>
              <a:srgbClr val="1F887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buSzPts val="1400"/>
              </a:pPr>
              <a:endParaRPr sz="1867" ker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" name="Google Shape;996;p32"/>
            <p:cNvSpPr/>
            <p:nvPr/>
          </p:nvSpPr>
          <p:spPr>
            <a:xfrm rot="-600092">
              <a:off x="3198852" y="1195456"/>
              <a:ext cx="2777611" cy="2777611"/>
            </a:xfrm>
            <a:prstGeom prst="blockArc">
              <a:avLst>
                <a:gd name="adj1" fmla="val 12513247"/>
                <a:gd name="adj2" fmla="val 16867657"/>
                <a:gd name="adj3" fmla="val 20844"/>
              </a:avLst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buSzPts val="1400"/>
              </a:pPr>
              <a:endParaRPr sz="1867" ker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" name="Google Shape;997;p32"/>
            <p:cNvSpPr/>
            <p:nvPr/>
          </p:nvSpPr>
          <p:spPr>
            <a:xfrm rot="-176551">
              <a:off x="4312105" y="1195442"/>
              <a:ext cx="578563" cy="579162"/>
            </a:xfrm>
            <a:prstGeom prst="pie">
              <a:avLst>
                <a:gd name="adj1" fmla="val 6190354"/>
                <a:gd name="adj2" fmla="val 14996165"/>
              </a:avLst>
            </a:prstGeom>
            <a:solidFill>
              <a:srgbClr val="155B54"/>
            </a:solidFill>
            <a:ln>
              <a:noFill/>
            </a:ln>
            <a:effectLst>
              <a:outerShdw blurRad="142875" algn="bl" rotWithShape="0">
                <a:srgbClr val="000000">
                  <a:alpha val="42745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buSzPts val="1400"/>
              </a:pPr>
              <a:endParaRPr sz="1867" ker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" name="Google Shape;998;p32"/>
            <p:cNvSpPr/>
            <p:nvPr/>
          </p:nvSpPr>
          <p:spPr>
            <a:xfrm rot="10584085">
              <a:off x="4312088" y="1195622"/>
              <a:ext cx="578340" cy="578939"/>
            </a:xfrm>
            <a:prstGeom prst="pie">
              <a:avLst>
                <a:gd name="adj1" fmla="val 4028252"/>
                <a:gd name="adj2" fmla="val 17183677"/>
              </a:avLst>
            </a:prstGeom>
            <a:solidFill>
              <a:srgbClr val="155B5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buSzPts val="1400"/>
              </a:pPr>
              <a:endParaRPr sz="1867" ker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" name="Google Shape;999;p32"/>
            <p:cNvSpPr/>
            <p:nvPr/>
          </p:nvSpPr>
          <p:spPr>
            <a:xfrm rot="8344778">
              <a:off x="4940929" y="3162886"/>
              <a:ext cx="578465" cy="578888"/>
            </a:xfrm>
            <a:prstGeom prst="pie">
              <a:avLst>
                <a:gd name="adj1" fmla="val 6190354"/>
                <a:gd name="adj2" fmla="val 14996165"/>
              </a:avLst>
            </a:prstGeom>
            <a:solidFill>
              <a:srgbClr val="1D7E74"/>
            </a:solidFill>
            <a:ln>
              <a:noFill/>
            </a:ln>
            <a:effectLst>
              <a:outerShdw blurRad="142875" algn="bl" rotWithShape="0">
                <a:srgbClr val="000000">
                  <a:alpha val="42745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buSzPts val="1400"/>
              </a:pPr>
              <a:endParaRPr sz="1867" ker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" name="Google Shape;1000;p32"/>
            <p:cNvSpPr/>
            <p:nvPr/>
          </p:nvSpPr>
          <p:spPr>
            <a:xfrm rot="-2495643">
              <a:off x="4941000" y="3162728"/>
              <a:ext cx="578445" cy="579093"/>
            </a:xfrm>
            <a:prstGeom prst="pie">
              <a:avLst>
                <a:gd name="adj1" fmla="val 4028252"/>
                <a:gd name="adj2" fmla="val 17183677"/>
              </a:avLst>
            </a:prstGeom>
            <a:solidFill>
              <a:srgbClr val="1D7E7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buSzPts val="1400"/>
              </a:pPr>
              <a:endParaRPr sz="1867" ker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" name="Google Shape;1001;p32"/>
            <p:cNvSpPr/>
            <p:nvPr/>
          </p:nvSpPr>
          <p:spPr>
            <a:xfrm rot="-4556960">
              <a:off x="3257335" y="1939059"/>
              <a:ext cx="578302" cy="578957"/>
            </a:xfrm>
            <a:prstGeom prst="pie">
              <a:avLst>
                <a:gd name="adj1" fmla="val 6190354"/>
                <a:gd name="adj2" fmla="val 14996165"/>
              </a:avLst>
            </a:prstGeom>
            <a:solidFill>
              <a:srgbClr val="249C90"/>
            </a:solidFill>
            <a:ln>
              <a:noFill/>
            </a:ln>
            <a:effectLst>
              <a:outerShdw blurRad="142875" algn="bl" rotWithShape="0">
                <a:srgbClr val="000000">
                  <a:alpha val="42745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buSzPts val="1400"/>
              </a:pPr>
              <a:endParaRPr sz="1867" ker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" name="Google Shape;1002;p32"/>
            <p:cNvSpPr/>
            <p:nvPr/>
          </p:nvSpPr>
          <p:spPr>
            <a:xfrm rot="6204541">
              <a:off x="3257468" y="1938977"/>
              <a:ext cx="578264" cy="578917"/>
            </a:xfrm>
            <a:prstGeom prst="pie">
              <a:avLst>
                <a:gd name="adj1" fmla="val 4028252"/>
                <a:gd name="adj2" fmla="val 17183677"/>
              </a:avLst>
            </a:prstGeom>
            <a:solidFill>
              <a:srgbClr val="249C9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buSzPts val="1400"/>
              </a:pPr>
              <a:endParaRPr sz="1867" ker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" name="Google Shape;1003;p32"/>
            <p:cNvSpPr txBox="1"/>
            <p:nvPr/>
          </p:nvSpPr>
          <p:spPr>
            <a:xfrm>
              <a:off x="4341900" y="1271896"/>
              <a:ext cx="507900" cy="266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t" anchorCtr="0">
              <a:noAutofit/>
            </a:bodyPr>
            <a:lstStyle/>
            <a:p>
              <a:pPr algn="ctr" defTabSz="1219170">
                <a:buClr>
                  <a:srgbClr val="000000"/>
                </a:buClr>
                <a:buSzPts val="1600"/>
              </a:pPr>
              <a:r>
                <a:rPr lang="de" sz="2133" b="1" kern="0">
                  <a:solidFill>
                    <a:srgbClr val="FFFFFF"/>
                  </a:solidFill>
                  <a:latin typeface="Roboto"/>
                  <a:ea typeface="Roboto"/>
                  <a:cs typeface="Roboto"/>
                  <a:sym typeface="Roboto"/>
                </a:rPr>
                <a:t>05</a:t>
              </a:r>
              <a:endParaRPr sz="2133" b="1" kern="0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56" name="Google Shape;1004;p32"/>
            <p:cNvSpPr txBox="1"/>
            <p:nvPr/>
          </p:nvSpPr>
          <p:spPr>
            <a:xfrm>
              <a:off x="3274219" y="2018364"/>
              <a:ext cx="507900" cy="266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t" anchorCtr="0">
              <a:noAutofit/>
            </a:bodyPr>
            <a:lstStyle/>
            <a:p>
              <a:pPr algn="ctr" defTabSz="1219170">
                <a:buClr>
                  <a:srgbClr val="000000"/>
                </a:buClr>
                <a:buSzPts val="1600"/>
              </a:pPr>
              <a:r>
                <a:rPr lang="de" sz="2133" b="1" kern="0">
                  <a:solidFill>
                    <a:srgbClr val="FFFFFF"/>
                  </a:solidFill>
                  <a:latin typeface="Roboto"/>
                  <a:ea typeface="Roboto"/>
                  <a:cs typeface="Roboto"/>
                  <a:sym typeface="Roboto"/>
                </a:rPr>
                <a:t>01</a:t>
              </a:r>
              <a:endParaRPr sz="2133" b="1" kern="0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57" name="Google Shape;1005;p32"/>
            <p:cNvSpPr txBox="1"/>
            <p:nvPr/>
          </p:nvSpPr>
          <p:spPr>
            <a:xfrm>
              <a:off x="3685317" y="3247321"/>
              <a:ext cx="507900" cy="266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t" anchorCtr="0">
              <a:noAutofit/>
            </a:bodyPr>
            <a:lstStyle/>
            <a:p>
              <a:pPr algn="ctr" defTabSz="1219170">
                <a:buClr>
                  <a:srgbClr val="000000"/>
                </a:buClr>
                <a:buSzPts val="1600"/>
              </a:pPr>
              <a:r>
                <a:rPr lang="de" sz="2133" b="1" kern="0">
                  <a:solidFill>
                    <a:srgbClr val="FFFFFF"/>
                  </a:solidFill>
                  <a:latin typeface="Roboto"/>
                  <a:ea typeface="Roboto"/>
                  <a:cs typeface="Roboto"/>
                  <a:sym typeface="Roboto"/>
                </a:rPr>
                <a:t>02</a:t>
              </a:r>
              <a:endParaRPr sz="2133" b="1" kern="0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58" name="Google Shape;1006;p32"/>
            <p:cNvSpPr txBox="1"/>
            <p:nvPr/>
          </p:nvSpPr>
          <p:spPr>
            <a:xfrm>
              <a:off x="4955323" y="3247321"/>
              <a:ext cx="507900" cy="266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t" anchorCtr="0">
              <a:noAutofit/>
            </a:bodyPr>
            <a:lstStyle/>
            <a:p>
              <a:pPr algn="ctr" defTabSz="1219170">
                <a:buClr>
                  <a:srgbClr val="000000"/>
                </a:buClr>
                <a:buSzPts val="1600"/>
              </a:pPr>
              <a:r>
                <a:rPr lang="de" sz="2133" b="1" kern="0">
                  <a:solidFill>
                    <a:srgbClr val="FFFFFF"/>
                  </a:solidFill>
                  <a:latin typeface="Roboto"/>
                  <a:ea typeface="Roboto"/>
                  <a:cs typeface="Roboto"/>
                  <a:sym typeface="Roboto"/>
                </a:rPr>
                <a:t>03</a:t>
              </a:r>
              <a:endParaRPr sz="2133" b="1" kern="0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59" name="Google Shape;1007;p32"/>
            <p:cNvSpPr txBox="1"/>
            <p:nvPr/>
          </p:nvSpPr>
          <p:spPr>
            <a:xfrm>
              <a:off x="5364737" y="2018364"/>
              <a:ext cx="507900" cy="266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t" anchorCtr="0">
              <a:noAutofit/>
            </a:bodyPr>
            <a:lstStyle/>
            <a:p>
              <a:pPr algn="ctr" defTabSz="1219170">
                <a:buClr>
                  <a:srgbClr val="000000"/>
                </a:buClr>
                <a:buSzPts val="1600"/>
              </a:pPr>
              <a:r>
                <a:rPr lang="de" sz="2133" b="1" kern="0">
                  <a:solidFill>
                    <a:srgbClr val="FFFFFF"/>
                  </a:solidFill>
                  <a:latin typeface="Roboto"/>
                  <a:ea typeface="Roboto"/>
                  <a:cs typeface="Roboto"/>
                  <a:sym typeface="Roboto"/>
                </a:rPr>
                <a:t>04</a:t>
              </a:r>
              <a:endParaRPr sz="2133" b="1" kern="0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</p:grpSp>
      <p:pic>
        <p:nvPicPr>
          <p:cNvPr id="60" name="Google Shape;1008;p3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119783" y="2867486"/>
            <a:ext cx="1645509" cy="1232799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644876551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p42"/>
          <p:cNvSpPr txBox="1">
            <a:spLocks noGrp="1"/>
          </p:cNvSpPr>
          <p:nvPr>
            <p:ph type="ctrTitle"/>
          </p:nvPr>
        </p:nvSpPr>
        <p:spPr>
          <a:xfrm>
            <a:off x="864400" y="4271384"/>
            <a:ext cx="4707600" cy="15760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r>
              <a:rPr lang="es-DO" sz="9600" dirty="0">
                <a:solidFill>
                  <a:schemeClr val="accent5"/>
                </a:solidFill>
              </a:rPr>
              <a:t>4.</a:t>
            </a:r>
            <a:endParaRPr sz="9600" dirty="0">
              <a:solidFill>
                <a:schemeClr val="accent5"/>
              </a:solidFill>
            </a:endParaRPr>
          </a:p>
          <a:p>
            <a:pPr lvl="0"/>
            <a:r>
              <a:rPr lang="es-DO" sz="2800" dirty="0"/>
              <a:t>Vitamina D y Diabetes</a:t>
            </a:r>
            <a:endParaRPr sz="2800" dirty="0"/>
          </a:p>
        </p:txBody>
      </p:sp>
      <p:sp>
        <p:nvSpPr>
          <p:cNvPr id="461" name="Google Shape;461;p42"/>
          <p:cNvSpPr txBox="1">
            <a:spLocks noGrp="1"/>
          </p:cNvSpPr>
          <p:nvPr>
            <p:ph type="sldNum" idx="4294967295"/>
          </p:nvPr>
        </p:nvSpPr>
        <p:spPr>
          <a:xfrm>
            <a:off x="11461752" y="6333067"/>
            <a:ext cx="730249" cy="524933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defTabSz="1219170">
              <a:buClr>
                <a:srgbClr val="000000"/>
              </a:buClr>
            </a:pPr>
            <a:fld id="{00000000-1234-1234-1234-123412341234}" type="slidenum">
              <a:rPr lang="en" kern="0">
                <a:solidFill>
                  <a:srgbClr val="FFFFFF"/>
                </a:solidFill>
              </a:rPr>
              <a:pPr defTabSz="1219170">
                <a:buClr>
                  <a:srgbClr val="000000"/>
                </a:buClr>
              </a:pPr>
              <a:t>16</a:t>
            </a:fld>
            <a:endParaRPr kern="0">
              <a:solidFill>
                <a:srgbClr val="FFFFFF"/>
              </a:solidFill>
            </a:endParaRPr>
          </a:p>
        </p:txBody>
      </p:sp>
    </p:spTree>
  </p:cSld>
  <p:clrMapOvr>
    <a:masterClrMapping/>
  </p:clrMapOvr>
  <p:transition spd="slow">
    <p:push dir="u"/>
  </p:transition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s-DO"/>
          </a:p>
        </p:txBody>
      </p:sp>
      <p:pic>
        <p:nvPicPr>
          <p:cNvPr id="4" name="Picture 2">
            <a:extLst>
              <a:ext uri="{FF2B5EF4-FFF2-40B4-BE49-F238E27FC236}">
                <a16:creationId xmlns:a16="http://schemas.microsoft.com/office/drawing/2014/main" id="{A42BC6CD-9B6F-42E6-B810-8EFB5E30A2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7424" y="0"/>
            <a:ext cx="11314577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Frame 4"/>
          <p:cNvSpPr/>
          <p:nvPr/>
        </p:nvSpPr>
        <p:spPr>
          <a:xfrm>
            <a:off x="2484694" y="3441540"/>
            <a:ext cx="9738167" cy="3447325"/>
          </a:xfrm>
          <a:prstGeom prst="frame">
            <a:avLst>
              <a:gd name="adj1" fmla="val 2438"/>
            </a:avLst>
          </a:prstGeom>
          <a:solidFill>
            <a:schemeClr val="accent2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s-DO" sz="1867" kern="0">
              <a:solidFill>
                <a:srgbClr val="999999"/>
              </a:solidFill>
              <a:latin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473579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303;p38"/>
          <p:cNvGrpSpPr/>
          <p:nvPr/>
        </p:nvGrpSpPr>
        <p:grpSpPr>
          <a:xfrm>
            <a:off x="3740002" y="2122967"/>
            <a:ext cx="3414500" cy="3481884"/>
            <a:chOff x="3291563" y="1592225"/>
            <a:chExt cx="2560875" cy="2611413"/>
          </a:xfrm>
        </p:grpSpPr>
        <p:sp>
          <p:nvSpPr>
            <p:cNvPr id="5" name="Google Shape;304;p38"/>
            <p:cNvSpPr/>
            <p:nvPr/>
          </p:nvSpPr>
          <p:spPr>
            <a:xfrm>
              <a:off x="3745013" y="2605338"/>
              <a:ext cx="146400" cy="597900"/>
            </a:xfrm>
            <a:prstGeom prst="rect">
              <a:avLst/>
            </a:prstGeom>
            <a:solidFill>
              <a:schemeClr val="accent1"/>
            </a:solidFill>
            <a:ln>
              <a:solidFill>
                <a:srgbClr val="00206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ECECEC">
                    <a:lumMod val="10000"/>
                  </a:srgbClr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6" name="Google Shape;305;p38"/>
            <p:cNvGrpSpPr/>
            <p:nvPr/>
          </p:nvGrpSpPr>
          <p:grpSpPr>
            <a:xfrm>
              <a:off x="3291563" y="1592225"/>
              <a:ext cx="1557751" cy="1053300"/>
              <a:chOff x="3313199" y="1592225"/>
              <a:chExt cx="1557751" cy="1053300"/>
            </a:xfrm>
          </p:grpSpPr>
          <p:sp>
            <p:nvSpPr>
              <p:cNvPr id="19" name="Google Shape;306;p38"/>
              <p:cNvSpPr/>
              <p:nvPr/>
            </p:nvSpPr>
            <p:spPr>
              <a:xfrm>
                <a:off x="3313199" y="1592225"/>
                <a:ext cx="1053300" cy="1053300"/>
              </a:xfrm>
              <a:prstGeom prst="ellipse">
                <a:avLst/>
              </a:prstGeom>
              <a:solidFill>
                <a:schemeClr val="accent5"/>
              </a:solidFill>
              <a:ln>
                <a:solidFill>
                  <a:srgbClr val="00206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ECECEC">
                      <a:lumMod val="10000"/>
                    </a:srgbClr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307;p38"/>
              <p:cNvSpPr/>
              <p:nvPr/>
            </p:nvSpPr>
            <p:spPr>
              <a:xfrm rot="5400000">
                <a:off x="4498800" y="1819925"/>
                <a:ext cx="146400" cy="597900"/>
              </a:xfrm>
              <a:prstGeom prst="rect">
                <a:avLst/>
              </a:prstGeom>
              <a:solidFill>
                <a:schemeClr val="accent5"/>
              </a:solidFill>
              <a:ln>
                <a:solidFill>
                  <a:srgbClr val="00206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ECECEC">
                      <a:lumMod val="10000"/>
                    </a:srgbClr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" name="Google Shape;308;p38"/>
            <p:cNvGrpSpPr/>
            <p:nvPr/>
          </p:nvGrpSpPr>
          <p:grpSpPr>
            <a:xfrm>
              <a:off x="4799138" y="1592225"/>
              <a:ext cx="1053300" cy="1598500"/>
              <a:chOff x="4813374" y="1592225"/>
              <a:chExt cx="1053300" cy="1598500"/>
            </a:xfrm>
          </p:grpSpPr>
          <p:sp>
            <p:nvSpPr>
              <p:cNvPr id="17" name="Google Shape;309;p38"/>
              <p:cNvSpPr/>
              <p:nvPr/>
            </p:nvSpPr>
            <p:spPr>
              <a:xfrm>
                <a:off x="4813374" y="1592225"/>
                <a:ext cx="1053300" cy="1053300"/>
              </a:xfrm>
              <a:prstGeom prst="ellipse">
                <a:avLst/>
              </a:prstGeom>
              <a:solidFill>
                <a:schemeClr val="accent2"/>
              </a:solidFill>
              <a:ln>
                <a:solidFill>
                  <a:srgbClr val="00206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ECECEC">
                      <a:lumMod val="10000"/>
                    </a:srgbClr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310;p38"/>
              <p:cNvSpPr/>
              <p:nvPr/>
            </p:nvSpPr>
            <p:spPr>
              <a:xfrm>
                <a:off x="5281625" y="2592825"/>
                <a:ext cx="146400" cy="597900"/>
              </a:xfrm>
              <a:prstGeom prst="rect">
                <a:avLst/>
              </a:prstGeom>
              <a:solidFill>
                <a:schemeClr val="accent2"/>
              </a:solidFill>
              <a:ln>
                <a:solidFill>
                  <a:srgbClr val="00206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ECECEC">
                      <a:lumMod val="10000"/>
                    </a:srgbClr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" name="Google Shape;311;p38"/>
            <p:cNvGrpSpPr/>
            <p:nvPr/>
          </p:nvGrpSpPr>
          <p:grpSpPr>
            <a:xfrm>
              <a:off x="4302663" y="3150338"/>
              <a:ext cx="1549774" cy="1053300"/>
              <a:chOff x="4324300" y="3137825"/>
              <a:chExt cx="1549774" cy="1053300"/>
            </a:xfrm>
          </p:grpSpPr>
          <p:sp>
            <p:nvSpPr>
              <p:cNvPr id="15" name="Google Shape;312;p38"/>
              <p:cNvSpPr/>
              <p:nvPr/>
            </p:nvSpPr>
            <p:spPr>
              <a:xfrm>
                <a:off x="4820774" y="3137825"/>
                <a:ext cx="1053300" cy="1053300"/>
              </a:xfrm>
              <a:prstGeom prst="ellipse">
                <a:avLst/>
              </a:prstGeom>
              <a:solidFill>
                <a:schemeClr val="accent3"/>
              </a:solidFill>
              <a:ln>
                <a:solidFill>
                  <a:srgbClr val="00206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ECECEC">
                      <a:lumMod val="10000"/>
                    </a:srgbClr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313;p38"/>
              <p:cNvSpPr/>
              <p:nvPr/>
            </p:nvSpPr>
            <p:spPr>
              <a:xfrm rot="5400000">
                <a:off x="4550050" y="3390650"/>
                <a:ext cx="146400" cy="597900"/>
              </a:xfrm>
              <a:prstGeom prst="rect">
                <a:avLst/>
              </a:prstGeom>
              <a:solidFill>
                <a:schemeClr val="accent3"/>
              </a:solidFill>
              <a:ln>
                <a:solidFill>
                  <a:srgbClr val="002060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ECECEC">
                      <a:lumMod val="10000"/>
                    </a:srgbClr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" name="Google Shape;314;p38"/>
            <p:cNvSpPr/>
            <p:nvPr/>
          </p:nvSpPr>
          <p:spPr>
            <a:xfrm>
              <a:off x="3291563" y="3150338"/>
              <a:ext cx="1053300" cy="1053300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rgbClr val="00206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ECECEC">
                    <a:lumMod val="10000"/>
                  </a:srgbClr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315;p38"/>
            <p:cNvSpPr/>
            <p:nvPr/>
          </p:nvSpPr>
          <p:spPr>
            <a:xfrm>
              <a:off x="3421013" y="3292400"/>
              <a:ext cx="794400" cy="794400"/>
            </a:xfrm>
            <a:prstGeom prst="ellipse">
              <a:avLst/>
            </a:prstGeom>
            <a:solidFill>
              <a:srgbClr val="FFFFFF"/>
            </a:solidFill>
            <a:ln>
              <a:solidFill>
                <a:srgbClr val="00206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ECECEC">
                    <a:lumMod val="10000"/>
                  </a:srgbClr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316;p38"/>
            <p:cNvSpPr/>
            <p:nvPr/>
          </p:nvSpPr>
          <p:spPr>
            <a:xfrm>
              <a:off x="4923063" y="3292400"/>
              <a:ext cx="794400" cy="794400"/>
            </a:xfrm>
            <a:prstGeom prst="ellipse">
              <a:avLst/>
            </a:prstGeom>
            <a:solidFill>
              <a:srgbClr val="FFFFFF"/>
            </a:solidFill>
            <a:ln>
              <a:solidFill>
                <a:srgbClr val="00206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ECECEC">
                    <a:lumMod val="10000"/>
                  </a:srgbClr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317;p38"/>
            <p:cNvSpPr/>
            <p:nvPr/>
          </p:nvSpPr>
          <p:spPr>
            <a:xfrm>
              <a:off x="4923063" y="1721775"/>
              <a:ext cx="794400" cy="794400"/>
            </a:xfrm>
            <a:prstGeom prst="ellipse">
              <a:avLst/>
            </a:prstGeom>
            <a:solidFill>
              <a:srgbClr val="FFFFFF"/>
            </a:solidFill>
            <a:ln>
              <a:solidFill>
                <a:srgbClr val="00206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ECECEC">
                    <a:lumMod val="10000"/>
                  </a:srgbClr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318;p38"/>
            <p:cNvSpPr/>
            <p:nvPr/>
          </p:nvSpPr>
          <p:spPr>
            <a:xfrm>
              <a:off x="3421013" y="1721775"/>
              <a:ext cx="794400" cy="794400"/>
            </a:xfrm>
            <a:prstGeom prst="ellipse">
              <a:avLst/>
            </a:prstGeom>
            <a:solidFill>
              <a:srgbClr val="FFFFFF"/>
            </a:solidFill>
            <a:ln>
              <a:solidFill>
                <a:srgbClr val="002060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ECECEC">
                    <a:lumMod val="10000"/>
                  </a:srgbClr>
                </a:solidFill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14" name="Google Shape;319;p38"/>
            <p:cNvCxnSpPr/>
            <p:nvPr/>
          </p:nvCxnSpPr>
          <p:spPr>
            <a:xfrm>
              <a:off x="3818213" y="3176063"/>
              <a:ext cx="0" cy="0"/>
            </a:xfrm>
            <a:prstGeom prst="straightConnector1">
              <a:avLst/>
            </a:prstGeom>
            <a:noFill/>
            <a:ln w="9525" cap="flat" cmpd="sng">
              <a:solidFill>
                <a:srgbClr val="002060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1" name="Google Shape;321;p38"/>
          <p:cNvSpPr txBox="1">
            <a:spLocks/>
          </p:cNvSpPr>
          <p:nvPr/>
        </p:nvSpPr>
        <p:spPr>
          <a:xfrm>
            <a:off x="-188428" y="3195866"/>
            <a:ext cx="4172851" cy="20764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arla"/>
              <a:buChar char="▸"/>
              <a:defRPr sz="1600" b="0" i="0" u="none" strike="noStrike" cap="none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arla"/>
              <a:buChar char="▹"/>
              <a:defRPr sz="1600" b="0" i="0" u="none" strike="noStrike" cap="none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arla"/>
              <a:buChar char="▹"/>
              <a:defRPr sz="1600" b="0" i="0" u="none" strike="noStrike" cap="none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arla"/>
              <a:buChar char="●"/>
              <a:defRPr sz="1600" b="0" i="0" u="none" strike="noStrike" cap="none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arla"/>
              <a:buChar char="○"/>
              <a:defRPr sz="1600" b="0" i="0" u="none" strike="noStrike" cap="none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arla"/>
              <a:buChar char="■"/>
              <a:defRPr sz="1600" b="0" i="0" u="none" strike="noStrike" cap="none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arla"/>
              <a:buChar char="●"/>
              <a:defRPr sz="1600" b="0" i="0" u="none" strike="noStrike" cap="none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arla"/>
              <a:buChar char="○"/>
              <a:defRPr sz="1600" b="0" i="0" u="none" strike="noStrike" cap="none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arla"/>
              <a:buChar char="■"/>
              <a:defRPr sz="1600" b="0" i="0" u="none" strike="noStrike" cap="none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9pPr>
          </a:lstStyle>
          <a:p>
            <a:pPr marL="609585" indent="-440256" defTabSz="1219170">
              <a:spcBef>
                <a:spcPts val="800"/>
              </a:spcBef>
              <a:buClr>
                <a:srgbClr val="999999"/>
              </a:buClr>
            </a:pPr>
            <a:r>
              <a:rPr lang="es-ES" kern="0" dirty="0">
                <a:solidFill>
                  <a:srgbClr val="ECECEC">
                    <a:lumMod val="10000"/>
                  </a:srgbClr>
                </a:solidFill>
                <a:latin typeface="Arial"/>
              </a:rPr>
              <a:t>En las últimas décadas se ha observado un aumento continuo tanto de la incidencia como de la prevalencia de la diabetes.</a:t>
            </a:r>
            <a:endParaRPr lang="es-DO" kern="0" dirty="0">
              <a:solidFill>
                <a:srgbClr val="ECECEC">
                  <a:lumMod val="10000"/>
                </a:srgbClr>
              </a:solidFill>
              <a:latin typeface="Arial"/>
            </a:endParaRPr>
          </a:p>
        </p:txBody>
      </p:sp>
      <p:sp>
        <p:nvSpPr>
          <p:cNvPr id="22" name="Google Shape;322;p38"/>
          <p:cNvSpPr txBox="1">
            <a:spLocks/>
          </p:cNvSpPr>
          <p:nvPr/>
        </p:nvSpPr>
        <p:spPr>
          <a:xfrm>
            <a:off x="476701" y="2337384"/>
            <a:ext cx="24644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arla"/>
              <a:buChar char="▸"/>
              <a:defRPr sz="1600" b="0" i="0" u="none" strike="noStrike" cap="none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arla"/>
              <a:buChar char="▹"/>
              <a:defRPr sz="1600" b="0" i="0" u="none" strike="noStrike" cap="none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arla"/>
              <a:buChar char="▹"/>
              <a:defRPr sz="1600" b="0" i="0" u="none" strike="noStrike" cap="none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arla"/>
              <a:buChar char="●"/>
              <a:defRPr sz="1600" b="0" i="0" u="none" strike="noStrike" cap="none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arla"/>
              <a:buChar char="○"/>
              <a:defRPr sz="1600" b="0" i="0" u="none" strike="noStrike" cap="none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arla"/>
              <a:buChar char="■"/>
              <a:defRPr sz="1600" b="0" i="0" u="none" strike="noStrike" cap="none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arla"/>
              <a:buChar char="●"/>
              <a:defRPr sz="1600" b="0" i="0" u="none" strike="noStrike" cap="none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arla"/>
              <a:buChar char="○"/>
              <a:defRPr sz="1600" b="0" i="0" u="none" strike="noStrike" cap="none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arla"/>
              <a:buChar char="■"/>
              <a:defRPr sz="1600" b="0" i="0" u="none" strike="noStrike" cap="none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9pPr>
          </a:lstStyle>
          <a:p>
            <a:pPr marL="0" indent="0" algn="r" defTabSz="1219170">
              <a:spcBef>
                <a:spcPts val="0"/>
              </a:spcBef>
              <a:spcAft>
                <a:spcPts val="2133"/>
              </a:spcAft>
              <a:buClr>
                <a:srgbClr val="999999"/>
              </a:buClr>
              <a:buNone/>
            </a:pPr>
            <a:r>
              <a:rPr lang="es-DO" sz="2133" b="1" kern="0" dirty="0">
                <a:solidFill>
                  <a:srgbClr val="002060"/>
                </a:solidFill>
                <a:latin typeface="Arial"/>
              </a:rPr>
              <a:t>Diabetes Mellitus Tipo 2</a:t>
            </a:r>
          </a:p>
        </p:txBody>
      </p:sp>
      <p:sp>
        <p:nvSpPr>
          <p:cNvPr id="23" name="Google Shape;325;p38"/>
          <p:cNvSpPr txBox="1">
            <a:spLocks/>
          </p:cNvSpPr>
          <p:nvPr/>
        </p:nvSpPr>
        <p:spPr>
          <a:xfrm>
            <a:off x="6921133" y="2727567"/>
            <a:ext cx="3442967" cy="12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arla"/>
              <a:buChar char="▸"/>
              <a:defRPr sz="1600" b="0" i="0" u="none" strike="noStrike" cap="none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arla"/>
              <a:buChar char="▹"/>
              <a:defRPr sz="1600" b="0" i="0" u="none" strike="noStrike" cap="none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arla"/>
              <a:buChar char="▹"/>
              <a:defRPr sz="1600" b="0" i="0" u="none" strike="noStrike" cap="none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arla"/>
              <a:buChar char="●"/>
              <a:defRPr sz="1600" b="0" i="0" u="none" strike="noStrike" cap="none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arla"/>
              <a:buChar char="○"/>
              <a:defRPr sz="1600" b="0" i="0" u="none" strike="noStrike" cap="none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arla"/>
              <a:buChar char="■"/>
              <a:defRPr sz="1600" b="0" i="0" u="none" strike="noStrike" cap="none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arla"/>
              <a:buChar char="●"/>
              <a:defRPr sz="1600" b="0" i="0" u="none" strike="noStrike" cap="none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arla"/>
              <a:buChar char="○"/>
              <a:defRPr sz="1600" b="0" i="0" u="none" strike="noStrike" cap="none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arla"/>
              <a:buChar char="■"/>
              <a:defRPr sz="1600" b="0" i="0" u="none" strike="noStrike" cap="none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9pPr>
          </a:lstStyle>
          <a:p>
            <a:pPr marL="457189" indent="-457189" defTabSz="1219170">
              <a:spcBef>
                <a:spcPts val="800"/>
              </a:spcBef>
              <a:buClr>
                <a:srgbClr val="999999"/>
              </a:buClr>
              <a:buSzPts val="1100"/>
              <a:buFont typeface="+mj-lt"/>
              <a:buAutoNum type="arabicPeriod"/>
            </a:pPr>
            <a:endParaRPr lang="es-MX" kern="0" dirty="0">
              <a:solidFill>
                <a:srgbClr val="ECECEC">
                  <a:lumMod val="10000"/>
                </a:srgbClr>
              </a:solidFill>
              <a:latin typeface="Arial"/>
            </a:endParaRPr>
          </a:p>
          <a:p>
            <a:pPr marL="609585" indent="-440256" defTabSz="1219170">
              <a:spcBef>
                <a:spcPts val="800"/>
              </a:spcBef>
              <a:buClr>
                <a:srgbClr val="999999"/>
              </a:buClr>
            </a:pPr>
            <a:r>
              <a:rPr lang="es-ES" kern="0" dirty="0">
                <a:solidFill>
                  <a:srgbClr val="ECECEC">
                    <a:lumMod val="10000"/>
                  </a:srgbClr>
                </a:solidFill>
                <a:latin typeface="Arial"/>
              </a:rPr>
              <a:t>Prevalencia del 80,4 % de deficiencia de vitamina D entre los pacientes con diabetes tipo 2</a:t>
            </a:r>
            <a:endParaRPr lang="es-DO" kern="0" dirty="0">
              <a:solidFill>
                <a:srgbClr val="ECECEC">
                  <a:lumMod val="10000"/>
                </a:srgbClr>
              </a:solidFill>
              <a:latin typeface="Arial"/>
            </a:endParaRPr>
          </a:p>
        </p:txBody>
      </p:sp>
      <p:sp>
        <p:nvSpPr>
          <p:cNvPr id="24" name="Google Shape;326;p38"/>
          <p:cNvSpPr txBox="1">
            <a:spLocks/>
          </p:cNvSpPr>
          <p:nvPr/>
        </p:nvSpPr>
        <p:spPr>
          <a:xfrm>
            <a:off x="7407452" y="2381899"/>
            <a:ext cx="3174283" cy="8139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arla"/>
              <a:buChar char="▸"/>
              <a:defRPr sz="1600" b="0" i="0" u="none" strike="noStrike" cap="none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arla"/>
              <a:buChar char="▹"/>
              <a:defRPr sz="1600" b="0" i="0" u="none" strike="noStrike" cap="none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arla"/>
              <a:buChar char="▹"/>
              <a:defRPr sz="1600" b="0" i="0" u="none" strike="noStrike" cap="none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arla"/>
              <a:buChar char="●"/>
              <a:defRPr sz="1600" b="0" i="0" u="none" strike="noStrike" cap="none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arla"/>
              <a:buChar char="○"/>
              <a:defRPr sz="1600" b="0" i="0" u="none" strike="noStrike" cap="none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arla"/>
              <a:buChar char="■"/>
              <a:defRPr sz="1600" b="0" i="0" u="none" strike="noStrike" cap="none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arla"/>
              <a:buChar char="●"/>
              <a:defRPr sz="1600" b="0" i="0" u="none" strike="noStrike" cap="none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arla"/>
              <a:buChar char="○"/>
              <a:defRPr sz="1600" b="0" i="0" u="none" strike="noStrike" cap="none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Karla"/>
              <a:buChar char="■"/>
              <a:defRPr sz="1600" b="0" i="0" u="none" strike="noStrike" cap="none"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9pPr>
          </a:lstStyle>
          <a:p>
            <a:pPr marL="0" indent="0" defTabSz="1219170">
              <a:spcBef>
                <a:spcPts val="0"/>
              </a:spcBef>
              <a:spcAft>
                <a:spcPts val="2133"/>
              </a:spcAft>
              <a:buClr>
                <a:srgbClr val="999999"/>
              </a:buClr>
              <a:buNone/>
            </a:pPr>
            <a:r>
              <a:rPr lang="es-MX" sz="2133" b="1" kern="0" dirty="0">
                <a:solidFill>
                  <a:srgbClr val="002060"/>
                </a:solidFill>
                <a:latin typeface="Arial"/>
              </a:rPr>
              <a:t>Estadísticas</a:t>
            </a:r>
          </a:p>
        </p:txBody>
      </p:sp>
      <p:sp>
        <p:nvSpPr>
          <p:cNvPr id="25" name="Google Shape;329;p38"/>
          <p:cNvSpPr/>
          <p:nvPr/>
        </p:nvSpPr>
        <p:spPr>
          <a:xfrm>
            <a:off x="6206175" y="2578733"/>
            <a:ext cx="477520" cy="477056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6" name="Google Shape;330;p38"/>
          <p:cNvGrpSpPr/>
          <p:nvPr/>
        </p:nvGrpSpPr>
        <p:grpSpPr>
          <a:xfrm>
            <a:off x="4203431" y="2580528"/>
            <a:ext cx="477540" cy="477497"/>
            <a:chOff x="4896099" y="1970920"/>
            <a:chExt cx="358155" cy="358123"/>
          </a:xfrm>
        </p:grpSpPr>
        <p:sp>
          <p:nvSpPr>
            <p:cNvPr id="27" name="Google Shape;331;p3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332;p3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333;p3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334;p38"/>
          <p:cNvGrpSpPr/>
          <p:nvPr/>
        </p:nvGrpSpPr>
        <p:grpSpPr>
          <a:xfrm>
            <a:off x="6271369" y="4644428"/>
            <a:ext cx="347132" cy="483056"/>
            <a:chOff x="5388757" y="2414659"/>
            <a:chExt cx="260349" cy="362292"/>
          </a:xfrm>
        </p:grpSpPr>
        <p:sp>
          <p:nvSpPr>
            <p:cNvPr id="31" name="Google Shape;335;p3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36;p3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37;p3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38;p3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339;p3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340;p3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341;p3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342;p3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343;p3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344;p3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345;p3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346;p3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347;p3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348;p3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349;p3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350;p3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351;p3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352;p3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353;p3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354;p3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1" name="Google Shape;355;p38"/>
          <p:cNvGrpSpPr/>
          <p:nvPr/>
        </p:nvGrpSpPr>
        <p:grpSpPr>
          <a:xfrm>
            <a:off x="4179821" y="4628851"/>
            <a:ext cx="524761" cy="524811"/>
            <a:chOff x="4890434" y="4287389"/>
            <a:chExt cx="345997" cy="346029"/>
          </a:xfrm>
        </p:grpSpPr>
        <p:sp>
          <p:nvSpPr>
            <p:cNvPr id="52" name="Google Shape;356;p3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357;p3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358;p3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359;p3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360;p3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361;p3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362;p3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9" name="4 Rectángulo">
            <a:extLst>
              <a:ext uri="{FF2B5EF4-FFF2-40B4-BE49-F238E27FC236}">
                <a16:creationId xmlns:a16="http://schemas.microsoft.com/office/drawing/2014/main" id="{4A78FE58-F7A9-47D5-9D96-DF2425F058C2}"/>
              </a:ext>
            </a:extLst>
          </p:cNvPr>
          <p:cNvSpPr/>
          <p:nvPr/>
        </p:nvSpPr>
        <p:spPr>
          <a:xfrm>
            <a:off x="-27143" y="6472888"/>
            <a:ext cx="12048661" cy="2974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>
              <a:buClr>
                <a:srgbClr val="000000"/>
              </a:buClr>
            </a:pPr>
            <a:r>
              <a:rPr lang="en-US" sz="1333" kern="0" dirty="0">
                <a:solidFill>
                  <a:srgbClr val="ECECEC">
                    <a:lumMod val="10000"/>
                  </a:srgbClr>
                </a:solidFill>
                <a:latin typeface="Arial"/>
                <a:cs typeface="Arial"/>
                <a:sym typeface="Arial"/>
              </a:rPr>
              <a:t>Burden of micronutrient deficiency among patients with type 2 diabetes: systematic review and meta-analysis; 2025; </a:t>
            </a:r>
            <a:r>
              <a:rPr lang="en-US" sz="1333" kern="0" dirty="0" err="1">
                <a:solidFill>
                  <a:srgbClr val="ECECEC">
                    <a:lumMod val="10000"/>
                  </a:srgbClr>
                </a:solidFill>
                <a:latin typeface="Arial"/>
                <a:cs typeface="Arial"/>
                <a:sym typeface="Arial"/>
              </a:rPr>
              <a:t>Daya</a:t>
            </a:r>
            <a:r>
              <a:rPr lang="en-US" sz="1333" kern="0" dirty="0">
                <a:solidFill>
                  <a:srgbClr val="ECECEC">
                    <a:lumMod val="10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1333" kern="0" dirty="0" err="1">
                <a:solidFill>
                  <a:srgbClr val="ECECEC">
                    <a:lumMod val="10000"/>
                  </a:srgbClr>
                </a:solidFill>
                <a:latin typeface="Arial"/>
                <a:cs typeface="Arial"/>
                <a:sym typeface="Arial"/>
              </a:rPr>
              <a:t>Krishan</a:t>
            </a:r>
            <a:r>
              <a:rPr lang="en-US" sz="1333" kern="0" dirty="0">
                <a:solidFill>
                  <a:srgbClr val="ECECEC">
                    <a:lumMod val="10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1333" kern="0" dirty="0" err="1">
                <a:solidFill>
                  <a:srgbClr val="ECECEC">
                    <a:lumMod val="10000"/>
                  </a:srgbClr>
                </a:solidFill>
                <a:latin typeface="Arial"/>
                <a:cs typeface="Arial"/>
                <a:sym typeface="Arial"/>
              </a:rPr>
              <a:t>Mangal</a:t>
            </a:r>
            <a:endParaRPr lang="es-MX" sz="1333" kern="0" dirty="0">
              <a:solidFill>
                <a:srgbClr val="ECECEC">
                  <a:lumMod val="10000"/>
                </a:srgb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0" name="Google Shape;325;p38"/>
          <p:cNvSpPr txBox="1">
            <a:spLocks/>
          </p:cNvSpPr>
          <p:nvPr/>
        </p:nvSpPr>
        <p:spPr>
          <a:xfrm>
            <a:off x="6855366" y="4647807"/>
            <a:ext cx="3711649" cy="12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accent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accent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accent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accent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accent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accent1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accent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457189" indent="-457189" defTabSz="1219170">
              <a:buClr>
                <a:srgbClr val="999999"/>
              </a:buClr>
              <a:buSzPts val="1100"/>
              <a:buFont typeface="+mj-lt"/>
              <a:buAutoNum type="arabicPeriod"/>
            </a:pPr>
            <a:endParaRPr lang="es-MX" sz="1600" kern="0" dirty="0">
              <a:solidFill>
                <a:srgbClr val="ECECEC">
                  <a:lumMod val="10000"/>
                </a:srgbClr>
              </a:solidFill>
              <a:latin typeface="Arial"/>
            </a:endParaRPr>
          </a:p>
          <a:p>
            <a:pPr marL="609585" indent="-423323" defTabSz="1219170">
              <a:buClr>
                <a:srgbClr val="8BC34A"/>
              </a:buClr>
            </a:pPr>
            <a:r>
              <a:rPr lang="es-ES" sz="1600" kern="0" dirty="0">
                <a:solidFill>
                  <a:srgbClr val="ECECEC">
                    <a:lumMod val="10000"/>
                  </a:srgbClr>
                </a:solidFill>
                <a:latin typeface="Arial"/>
              </a:rPr>
              <a:t>Más frecuente en mujeres que en hombres.</a:t>
            </a:r>
            <a:endParaRPr lang="es-DO" sz="1600" kern="0" dirty="0">
              <a:solidFill>
                <a:srgbClr val="ECECEC">
                  <a:lumMod val="10000"/>
                </a:srgbClr>
              </a:solidFill>
              <a:latin typeface="Arial"/>
            </a:endParaRPr>
          </a:p>
        </p:txBody>
      </p:sp>
      <p:sp>
        <p:nvSpPr>
          <p:cNvPr id="61" name="Google Shape;326;p38"/>
          <p:cNvSpPr txBox="1">
            <a:spLocks/>
          </p:cNvSpPr>
          <p:nvPr/>
        </p:nvSpPr>
        <p:spPr>
          <a:xfrm>
            <a:off x="7189816" y="4110319"/>
            <a:ext cx="3174283" cy="8139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accent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accent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accent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accent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Montserrat"/>
              <a:buChar char="●"/>
              <a:defRPr sz="1400" b="0" i="0" u="none" strike="noStrike" cap="none">
                <a:solidFill>
                  <a:schemeClr val="accent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Montserrat"/>
              <a:buChar char="○"/>
              <a:defRPr sz="1400" b="0" i="0" u="none" strike="noStrike" cap="none">
                <a:solidFill>
                  <a:schemeClr val="accent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accent1"/>
              </a:buClr>
              <a:buSzPts val="1400"/>
              <a:buFont typeface="Montserrat"/>
              <a:buChar char="■"/>
              <a:defRPr sz="1400" b="0" i="0" u="none" strike="noStrike" cap="none">
                <a:solidFill>
                  <a:schemeClr val="accent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0" indent="0" defTabSz="1219170">
              <a:lnSpc>
                <a:spcPct val="100000"/>
              </a:lnSpc>
              <a:spcAft>
                <a:spcPts val="2133"/>
              </a:spcAft>
              <a:buClr>
                <a:srgbClr val="8BC34A"/>
              </a:buClr>
              <a:buNone/>
            </a:pPr>
            <a:r>
              <a:rPr lang="es-MX" sz="2133" b="1" kern="0" dirty="0">
                <a:solidFill>
                  <a:srgbClr val="002060"/>
                </a:solidFill>
                <a:latin typeface="Arial"/>
              </a:rPr>
              <a:t>Sexo</a:t>
            </a:r>
          </a:p>
        </p:txBody>
      </p:sp>
      <p:sp>
        <p:nvSpPr>
          <p:cNvPr id="62" name="Activación de la Vitamina D"/>
          <p:cNvSpPr txBox="1">
            <a:spLocks/>
          </p:cNvSpPr>
          <p:nvPr/>
        </p:nvSpPr>
        <p:spPr>
          <a:xfrm>
            <a:off x="299863" y="346075"/>
            <a:ext cx="8809437" cy="5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defTabSz="212135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7394" b="1" i="0" u="none" strike="noStrike" cap="none" spc="-147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defTabSz="2828401">
              <a:buClr>
                <a:srgbClr val="B7B7B7"/>
              </a:buClr>
              <a:defRPr/>
            </a:pPr>
            <a:r>
              <a:rPr lang="es-ES" sz="4267" kern="0" spc="-196" dirty="0">
                <a:solidFill>
                  <a:srgbClr val="00206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Epidemiología</a:t>
            </a:r>
            <a:endParaRPr lang="es-ES" sz="4267" kern="0" spc="-196" dirty="0">
              <a:solidFill>
                <a:srgbClr val="FFEB3B">
                  <a:lumMod val="75000"/>
                </a:srgbClr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1141073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fld id="{00000000-1234-1234-1234-123412341234}" type="slidenum">
              <a:rPr lang="en" kern="0">
                <a:solidFill>
                  <a:srgbClr val="FFFFFF"/>
                </a:solidFill>
              </a:rPr>
              <a:pPr defTabSz="1219170">
                <a:buClr>
                  <a:srgbClr val="000000"/>
                </a:buClr>
              </a:pPr>
              <a:t>19</a:t>
            </a:fld>
            <a:endParaRPr lang="en" kern="0">
              <a:solidFill>
                <a:srgbClr val="FFFFFF"/>
              </a:solidFill>
            </a:endParaRPr>
          </a:p>
        </p:txBody>
      </p:sp>
      <p:graphicFrame>
        <p:nvGraphicFramePr>
          <p:cNvPr id="5" name="Diagram 4"/>
          <p:cNvGraphicFramePr/>
          <p:nvPr/>
        </p:nvGraphicFramePr>
        <p:xfrm>
          <a:off x="257263" y="1560138"/>
          <a:ext cx="9093667" cy="455509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4" name="Activación de la Vitamina D"/>
          <p:cNvSpPr txBox="1">
            <a:spLocks/>
          </p:cNvSpPr>
          <p:nvPr/>
        </p:nvSpPr>
        <p:spPr>
          <a:xfrm>
            <a:off x="299863" y="346075"/>
            <a:ext cx="8809437" cy="5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defTabSz="212135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7394" b="1" i="0" u="none" strike="noStrike" cap="none" spc="-147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defTabSz="2828401">
              <a:buClr>
                <a:srgbClr val="B7B7B7"/>
              </a:buClr>
              <a:defRPr/>
            </a:pPr>
            <a:r>
              <a:rPr lang="es-ES" sz="4267" kern="0" spc="-196" dirty="0">
                <a:solidFill>
                  <a:srgbClr val="00206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Deficiencia de </a:t>
            </a:r>
            <a:r>
              <a:rPr lang="es-ES" sz="4267" kern="0" spc="-196" dirty="0" err="1">
                <a:solidFill>
                  <a:srgbClr val="00206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VitD</a:t>
            </a:r>
            <a:r>
              <a:rPr lang="es-ES" sz="4267" kern="0" spc="-196" dirty="0">
                <a:solidFill>
                  <a:srgbClr val="00206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y DM2</a:t>
            </a:r>
            <a:endParaRPr lang="es-ES" sz="4267" kern="0" spc="-196" dirty="0">
              <a:solidFill>
                <a:srgbClr val="FFEB3B">
                  <a:lumMod val="75000"/>
                </a:srgbClr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" name="4 Rectángulo">
            <a:extLst>
              <a:ext uri="{FF2B5EF4-FFF2-40B4-BE49-F238E27FC236}">
                <a16:creationId xmlns:a16="http://schemas.microsoft.com/office/drawing/2014/main" id="{4A78FE58-F7A9-47D5-9D96-DF2425F058C2}"/>
              </a:ext>
            </a:extLst>
          </p:cNvPr>
          <p:cNvSpPr/>
          <p:nvPr/>
        </p:nvSpPr>
        <p:spPr>
          <a:xfrm>
            <a:off x="1" y="6119271"/>
            <a:ext cx="10737908" cy="7076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>
              <a:buClr>
                <a:srgbClr val="000000"/>
              </a:buClr>
            </a:pPr>
            <a:r>
              <a:rPr lang="en-US" sz="1333" kern="0" dirty="0">
                <a:solidFill>
                  <a:srgbClr val="ECECEC">
                    <a:lumMod val="10000"/>
                  </a:srgbClr>
                </a:solidFill>
                <a:latin typeface="Arial"/>
                <a:cs typeface="Arial"/>
                <a:sym typeface="Arial"/>
              </a:rPr>
              <a:t>Lee CJ, </a:t>
            </a:r>
            <a:r>
              <a:rPr lang="en-US" sz="1333" kern="0" dirty="0" err="1">
                <a:solidFill>
                  <a:srgbClr val="ECECEC">
                    <a:lumMod val="10000"/>
                  </a:srgbClr>
                </a:solidFill>
                <a:latin typeface="Arial"/>
                <a:cs typeface="Arial"/>
                <a:sym typeface="Arial"/>
              </a:rPr>
              <a:t>Iyer</a:t>
            </a:r>
            <a:r>
              <a:rPr lang="en-US" sz="1333" kern="0" dirty="0">
                <a:solidFill>
                  <a:srgbClr val="ECECEC">
                    <a:lumMod val="10000"/>
                  </a:srgbClr>
                </a:solidFill>
                <a:latin typeface="Arial"/>
                <a:cs typeface="Arial"/>
                <a:sym typeface="Arial"/>
              </a:rPr>
              <a:t> G, Liu Y, </a:t>
            </a:r>
            <a:r>
              <a:rPr lang="en-US" sz="1333" kern="0" dirty="0" err="1">
                <a:solidFill>
                  <a:srgbClr val="ECECEC">
                    <a:lumMod val="10000"/>
                  </a:srgbClr>
                </a:solidFill>
                <a:latin typeface="Arial"/>
                <a:cs typeface="Arial"/>
                <a:sym typeface="Arial"/>
              </a:rPr>
              <a:t>Kalyani</a:t>
            </a:r>
            <a:r>
              <a:rPr lang="en-US" sz="1333" kern="0" dirty="0">
                <a:solidFill>
                  <a:srgbClr val="ECECEC">
                    <a:lumMod val="10000"/>
                  </a:srgbClr>
                </a:solidFill>
                <a:latin typeface="Arial"/>
                <a:cs typeface="Arial"/>
                <a:sym typeface="Arial"/>
              </a:rPr>
              <a:t> RR, </a:t>
            </a:r>
            <a:r>
              <a:rPr lang="en-US" sz="1333" kern="0" dirty="0" err="1">
                <a:solidFill>
                  <a:srgbClr val="ECECEC">
                    <a:lumMod val="10000"/>
                  </a:srgbClr>
                </a:solidFill>
                <a:latin typeface="Arial"/>
                <a:cs typeface="Arial"/>
                <a:sym typeface="Arial"/>
              </a:rPr>
              <a:t>Bamba</a:t>
            </a:r>
            <a:r>
              <a:rPr lang="en-US" sz="1333" kern="0" dirty="0">
                <a:solidFill>
                  <a:srgbClr val="ECECEC">
                    <a:lumMod val="10000"/>
                  </a:srgbClr>
                </a:solidFill>
                <a:latin typeface="Arial"/>
                <a:cs typeface="Arial"/>
                <a:sym typeface="Arial"/>
              </a:rPr>
              <a:t> N, </a:t>
            </a:r>
            <a:r>
              <a:rPr lang="en-US" sz="1333" kern="0" dirty="0" err="1">
                <a:solidFill>
                  <a:srgbClr val="ECECEC">
                    <a:lumMod val="10000"/>
                  </a:srgbClr>
                </a:solidFill>
                <a:latin typeface="Arial"/>
                <a:cs typeface="Arial"/>
                <a:sym typeface="Arial"/>
              </a:rPr>
              <a:t>Ligon</a:t>
            </a:r>
            <a:r>
              <a:rPr lang="en-US" sz="1333" kern="0" dirty="0">
                <a:solidFill>
                  <a:srgbClr val="ECECEC">
                    <a:lumMod val="10000"/>
                  </a:srgbClr>
                </a:solidFill>
                <a:latin typeface="Arial"/>
                <a:cs typeface="Arial"/>
                <a:sym typeface="Arial"/>
              </a:rPr>
              <a:t> CB, </a:t>
            </a:r>
            <a:r>
              <a:rPr lang="en-US" sz="1333" kern="0" dirty="0" err="1">
                <a:solidFill>
                  <a:srgbClr val="ECECEC">
                    <a:lumMod val="10000"/>
                  </a:srgbClr>
                </a:solidFill>
                <a:latin typeface="Arial"/>
                <a:cs typeface="Arial"/>
                <a:sym typeface="Arial"/>
              </a:rPr>
              <a:t>Varma</a:t>
            </a:r>
            <a:r>
              <a:rPr lang="en-US" sz="1333" kern="0" dirty="0">
                <a:solidFill>
                  <a:srgbClr val="ECECEC">
                    <a:lumMod val="10000"/>
                  </a:srgbClr>
                </a:solidFill>
                <a:latin typeface="Arial"/>
                <a:cs typeface="Arial"/>
                <a:sym typeface="Arial"/>
              </a:rPr>
              <a:t> S, </a:t>
            </a:r>
            <a:r>
              <a:rPr lang="en-US" sz="1333" kern="0" dirty="0" err="1">
                <a:solidFill>
                  <a:srgbClr val="ECECEC">
                    <a:lumMod val="10000"/>
                  </a:srgbClr>
                </a:solidFill>
                <a:latin typeface="Arial"/>
                <a:cs typeface="Arial"/>
                <a:sym typeface="Arial"/>
              </a:rPr>
              <a:t>Mathioudakis</a:t>
            </a:r>
            <a:r>
              <a:rPr lang="en-US" sz="1333" kern="0" dirty="0">
                <a:solidFill>
                  <a:srgbClr val="ECECEC">
                    <a:lumMod val="10000"/>
                  </a:srgbClr>
                </a:solidFill>
                <a:latin typeface="Arial"/>
                <a:cs typeface="Arial"/>
                <a:sym typeface="Arial"/>
              </a:rPr>
              <a:t> N. The effect of vitamin D supplementation on glucose metabolism in type 2 diabetes mellitus: A systematic review and meta-analysis of intervention studies. J Diabetes Complications. 2017 Jul;31(7):1115-1126. </a:t>
            </a:r>
            <a:r>
              <a:rPr lang="en-US" sz="1333" kern="0" dirty="0" err="1">
                <a:solidFill>
                  <a:srgbClr val="ECECEC">
                    <a:lumMod val="10000"/>
                  </a:srgbClr>
                </a:solidFill>
                <a:latin typeface="Arial"/>
                <a:cs typeface="Arial"/>
                <a:sym typeface="Arial"/>
              </a:rPr>
              <a:t>doi</a:t>
            </a:r>
            <a:r>
              <a:rPr lang="en-US" sz="1333" kern="0" dirty="0">
                <a:solidFill>
                  <a:srgbClr val="ECECEC">
                    <a:lumMod val="10000"/>
                  </a:srgbClr>
                </a:solidFill>
                <a:latin typeface="Arial"/>
                <a:cs typeface="Arial"/>
                <a:sym typeface="Arial"/>
              </a:rPr>
              <a:t>: 10.1016/j.jdiacomp.2017.04.019. </a:t>
            </a:r>
            <a:r>
              <a:rPr lang="en-US" sz="1333" kern="0" dirty="0" err="1">
                <a:solidFill>
                  <a:srgbClr val="ECECEC">
                    <a:lumMod val="10000"/>
                  </a:srgbClr>
                </a:solidFill>
                <a:latin typeface="Arial"/>
                <a:cs typeface="Arial"/>
                <a:sym typeface="Arial"/>
              </a:rPr>
              <a:t>Epub</a:t>
            </a:r>
            <a:r>
              <a:rPr lang="en-US" sz="1333" kern="0" dirty="0">
                <a:solidFill>
                  <a:srgbClr val="ECECEC">
                    <a:lumMod val="10000"/>
                  </a:srgbClr>
                </a:solidFill>
                <a:latin typeface="Arial"/>
                <a:cs typeface="Arial"/>
                <a:sym typeface="Arial"/>
              </a:rPr>
              <a:t> 2017 Apr 21. PMID: 28483335; PMCID: PMC6016376.</a:t>
            </a:r>
            <a:endParaRPr lang="es-MX" sz="1333" kern="0" dirty="0">
              <a:solidFill>
                <a:srgbClr val="ECECEC">
                  <a:lumMod val="10000"/>
                </a:srgbClr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5121528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2C7DD307-2950-4547-AA24-6EFA0A1C04DE}"/>
              </a:ext>
            </a:extLst>
          </p:cNvPr>
          <p:cNvSpPr txBox="1">
            <a:spLocks/>
          </p:cNvSpPr>
          <p:nvPr/>
        </p:nvSpPr>
        <p:spPr>
          <a:xfrm>
            <a:off x="838200" y="2225348"/>
            <a:ext cx="3924631" cy="132093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b="1" dirty="0" err="1">
                <a:latin typeface="Montserrat" panose="00000500000000000000" pitchFamily="2" charset="0"/>
                <a:ea typeface="Calibri" panose="020F0502020204030204" pitchFamily="34" charset="0"/>
                <a:cs typeface="Calibri" panose="020F0502020204030204" pitchFamily="34" charset="0"/>
              </a:rPr>
              <a:t>Conflictos</a:t>
            </a:r>
            <a:r>
              <a:rPr lang="en-US" b="1" dirty="0">
                <a:latin typeface="Montserrat" panose="00000500000000000000" pitchFamily="2" charset="0"/>
                <a:ea typeface="Calibri" panose="020F0502020204030204" pitchFamily="34" charset="0"/>
                <a:cs typeface="Calibri" panose="020F0502020204030204" pitchFamily="34" charset="0"/>
              </a:rPr>
              <a:t> de </a:t>
            </a:r>
            <a:r>
              <a:rPr lang="en-US" b="1" dirty="0" err="1">
                <a:latin typeface="Montserrat" panose="00000500000000000000" pitchFamily="2" charset="0"/>
                <a:ea typeface="Calibri" panose="020F0502020204030204" pitchFamily="34" charset="0"/>
                <a:cs typeface="Calibri" panose="020F0502020204030204" pitchFamily="34" charset="0"/>
              </a:rPr>
              <a:t>interés</a:t>
            </a:r>
            <a:endParaRPr lang="en-US" b="1" dirty="0">
              <a:latin typeface="Montserrat" panose="00000500000000000000" pitchFamily="2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9085BC0E-F86E-4326-9FAB-5F6F09A78C8D}"/>
              </a:ext>
            </a:extLst>
          </p:cNvPr>
          <p:cNvSpPr txBox="1">
            <a:spLocks/>
          </p:cNvSpPr>
          <p:nvPr/>
        </p:nvSpPr>
        <p:spPr>
          <a:xfrm>
            <a:off x="6997148" y="4517203"/>
            <a:ext cx="4770121" cy="159735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400" dirty="0">
                <a:latin typeface="Montserrat" panose="00000500000000000000" pitchFamily="2" charset="0"/>
                <a:ea typeface="Calibri" panose="020F0502020204030204" pitchFamily="34" charset="0"/>
                <a:cs typeface="Calibri" panose="020F0502020204030204" pitchFamily="34" charset="0"/>
              </a:rPr>
              <a:t>No </a:t>
            </a:r>
            <a:r>
              <a:rPr lang="en-US" sz="2400" dirty="0" err="1">
                <a:latin typeface="Montserrat" panose="00000500000000000000" pitchFamily="2" charset="0"/>
                <a:ea typeface="Calibri" panose="020F0502020204030204" pitchFamily="34" charset="0"/>
                <a:cs typeface="Calibri" panose="020F0502020204030204" pitchFamily="34" charset="0"/>
              </a:rPr>
              <a:t>tengo</a:t>
            </a:r>
            <a:r>
              <a:rPr lang="en-US" sz="2400" dirty="0">
                <a:latin typeface="Montserrat" panose="00000500000000000000" pitchFamily="2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dirty="0" err="1">
                <a:latin typeface="Montserrat" panose="00000500000000000000" pitchFamily="2" charset="0"/>
                <a:ea typeface="Calibri" panose="020F0502020204030204" pitchFamily="34" charset="0"/>
                <a:cs typeface="Calibri" panose="020F0502020204030204" pitchFamily="34" charset="0"/>
              </a:rPr>
              <a:t>conflictos</a:t>
            </a:r>
            <a:r>
              <a:rPr lang="en-US" sz="2400" dirty="0">
                <a:latin typeface="Montserrat" panose="00000500000000000000" pitchFamily="2" charset="0"/>
                <a:ea typeface="Calibri" panose="020F0502020204030204" pitchFamily="34" charset="0"/>
                <a:cs typeface="Calibri" panose="020F0502020204030204" pitchFamily="34" charset="0"/>
              </a:rPr>
              <a:t> de </a:t>
            </a:r>
            <a:r>
              <a:rPr lang="en-US" sz="2400" dirty="0" err="1">
                <a:latin typeface="Montserrat" panose="00000500000000000000" pitchFamily="2" charset="0"/>
                <a:ea typeface="Calibri" panose="020F0502020204030204" pitchFamily="34" charset="0"/>
                <a:cs typeface="Calibri" panose="020F0502020204030204" pitchFamily="34" charset="0"/>
              </a:rPr>
              <a:t>interés</a:t>
            </a:r>
            <a:r>
              <a:rPr lang="en-US" sz="2400" dirty="0">
                <a:latin typeface="Montserrat" panose="00000500000000000000" pitchFamily="2" charset="0"/>
                <a:ea typeface="Calibri" panose="020F0502020204030204" pitchFamily="34" charset="0"/>
                <a:cs typeface="Calibri" panose="020F0502020204030204" pitchFamily="34" charset="0"/>
              </a:rPr>
              <a:t> en </a:t>
            </a:r>
            <a:r>
              <a:rPr lang="en-US" sz="2400" dirty="0" err="1">
                <a:latin typeface="Montserrat" panose="00000500000000000000" pitchFamily="2" charset="0"/>
                <a:ea typeface="Calibri" panose="020F0502020204030204" pitchFamily="34" charset="0"/>
                <a:cs typeface="Calibri" panose="020F0502020204030204" pitchFamily="34" charset="0"/>
              </a:rPr>
              <a:t>esta</a:t>
            </a:r>
            <a:r>
              <a:rPr lang="en-US" sz="2400" dirty="0">
                <a:latin typeface="Montserrat" panose="00000500000000000000" pitchFamily="2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dirty="0" err="1">
                <a:latin typeface="Montserrat" panose="00000500000000000000" pitchFamily="2" charset="0"/>
                <a:ea typeface="Calibri" panose="020F0502020204030204" pitchFamily="34" charset="0"/>
                <a:cs typeface="Calibri" panose="020F0502020204030204" pitchFamily="34" charset="0"/>
              </a:rPr>
              <a:t>presentación</a:t>
            </a:r>
            <a:r>
              <a:rPr lang="en-US" sz="2400" dirty="0">
                <a:latin typeface="Montserrat" panose="00000500000000000000" pitchFamily="2" charset="0"/>
                <a:ea typeface="Calibri" panose="020F0502020204030204" pitchFamily="34" charset="0"/>
                <a:cs typeface="Calibri" panose="020F050202020403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171403427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fld id="{00000000-1234-1234-1234-123412341234}" type="slidenum">
              <a:rPr lang="en" kern="0">
                <a:solidFill>
                  <a:srgbClr val="FFFFFF"/>
                </a:solidFill>
              </a:rPr>
              <a:pPr defTabSz="1219170">
                <a:buClr>
                  <a:srgbClr val="000000"/>
                </a:buClr>
              </a:pPr>
              <a:t>20</a:t>
            </a:fld>
            <a:endParaRPr lang="en" kern="0">
              <a:solidFill>
                <a:srgbClr val="FFFFFF"/>
              </a:solidFill>
            </a:endParaRPr>
          </a:p>
        </p:txBody>
      </p:sp>
      <p:graphicFrame>
        <p:nvGraphicFramePr>
          <p:cNvPr id="3" name="Diagram 2"/>
          <p:cNvGraphicFramePr/>
          <p:nvPr/>
        </p:nvGraphicFramePr>
        <p:xfrm>
          <a:off x="257263" y="1560138"/>
          <a:ext cx="9093667" cy="455509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4" name="Activación de la Vitamina D"/>
          <p:cNvSpPr txBox="1">
            <a:spLocks/>
          </p:cNvSpPr>
          <p:nvPr/>
        </p:nvSpPr>
        <p:spPr>
          <a:xfrm>
            <a:off x="299863" y="346075"/>
            <a:ext cx="8809437" cy="5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defTabSz="212135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7394" b="1" i="0" u="none" strike="noStrike" cap="none" spc="-147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defTabSz="2828401">
              <a:buClr>
                <a:srgbClr val="B7B7B7"/>
              </a:buClr>
              <a:defRPr/>
            </a:pPr>
            <a:r>
              <a:rPr lang="es-ES" sz="4267" kern="0" spc="-196" dirty="0">
                <a:solidFill>
                  <a:srgbClr val="00206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Deficiencia de </a:t>
            </a:r>
            <a:r>
              <a:rPr lang="es-ES" sz="4267" kern="0" spc="-196" dirty="0" err="1">
                <a:solidFill>
                  <a:srgbClr val="00206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VitD</a:t>
            </a:r>
            <a:r>
              <a:rPr lang="es-ES" sz="4267" kern="0" spc="-196" dirty="0">
                <a:solidFill>
                  <a:srgbClr val="00206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y DM2</a:t>
            </a:r>
            <a:endParaRPr lang="es-ES" sz="4267" kern="0" spc="-196" dirty="0">
              <a:solidFill>
                <a:srgbClr val="FFEB3B">
                  <a:lumMod val="75000"/>
                </a:srgbClr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" name="4 Rectángulo">
            <a:extLst>
              <a:ext uri="{FF2B5EF4-FFF2-40B4-BE49-F238E27FC236}">
                <a16:creationId xmlns:a16="http://schemas.microsoft.com/office/drawing/2014/main" id="{4A78FE58-F7A9-47D5-9D96-DF2425F058C2}"/>
              </a:ext>
            </a:extLst>
          </p:cNvPr>
          <p:cNvSpPr/>
          <p:nvPr/>
        </p:nvSpPr>
        <p:spPr>
          <a:xfrm>
            <a:off x="1" y="6119271"/>
            <a:ext cx="10737908" cy="7076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>
              <a:buClr>
                <a:srgbClr val="000000"/>
              </a:buClr>
            </a:pPr>
            <a:r>
              <a:rPr lang="en-US" sz="1333" kern="0" dirty="0">
                <a:solidFill>
                  <a:srgbClr val="ECECEC">
                    <a:lumMod val="10000"/>
                  </a:srgbClr>
                </a:solidFill>
                <a:latin typeface="Arial"/>
                <a:cs typeface="Arial"/>
                <a:sym typeface="Arial"/>
              </a:rPr>
              <a:t>Lee CJ, </a:t>
            </a:r>
            <a:r>
              <a:rPr lang="en-US" sz="1333" kern="0" dirty="0" err="1">
                <a:solidFill>
                  <a:srgbClr val="ECECEC">
                    <a:lumMod val="10000"/>
                  </a:srgbClr>
                </a:solidFill>
                <a:latin typeface="Arial"/>
                <a:cs typeface="Arial"/>
                <a:sym typeface="Arial"/>
              </a:rPr>
              <a:t>Iyer</a:t>
            </a:r>
            <a:r>
              <a:rPr lang="en-US" sz="1333" kern="0" dirty="0">
                <a:solidFill>
                  <a:srgbClr val="ECECEC">
                    <a:lumMod val="10000"/>
                  </a:srgbClr>
                </a:solidFill>
                <a:latin typeface="Arial"/>
                <a:cs typeface="Arial"/>
                <a:sym typeface="Arial"/>
              </a:rPr>
              <a:t> G, Liu Y, </a:t>
            </a:r>
            <a:r>
              <a:rPr lang="en-US" sz="1333" kern="0" dirty="0" err="1">
                <a:solidFill>
                  <a:srgbClr val="ECECEC">
                    <a:lumMod val="10000"/>
                  </a:srgbClr>
                </a:solidFill>
                <a:latin typeface="Arial"/>
                <a:cs typeface="Arial"/>
                <a:sym typeface="Arial"/>
              </a:rPr>
              <a:t>Kalyani</a:t>
            </a:r>
            <a:r>
              <a:rPr lang="en-US" sz="1333" kern="0" dirty="0">
                <a:solidFill>
                  <a:srgbClr val="ECECEC">
                    <a:lumMod val="10000"/>
                  </a:srgbClr>
                </a:solidFill>
                <a:latin typeface="Arial"/>
                <a:cs typeface="Arial"/>
                <a:sym typeface="Arial"/>
              </a:rPr>
              <a:t> RR, </a:t>
            </a:r>
            <a:r>
              <a:rPr lang="en-US" sz="1333" kern="0" dirty="0" err="1">
                <a:solidFill>
                  <a:srgbClr val="ECECEC">
                    <a:lumMod val="10000"/>
                  </a:srgbClr>
                </a:solidFill>
                <a:latin typeface="Arial"/>
                <a:cs typeface="Arial"/>
                <a:sym typeface="Arial"/>
              </a:rPr>
              <a:t>Bamba</a:t>
            </a:r>
            <a:r>
              <a:rPr lang="en-US" sz="1333" kern="0" dirty="0">
                <a:solidFill>
                  <a:srgbClr val="ECECEC">
                    <a:lumMod val="10000"/>
                  </a:srgbClr>
                </a:solidFill>
                <a:latin typeface="Arial"/>
                <a:cs typeface="Arial"/>
                <a:sym typeface="Arial"/>
              </a:rPr>
              <a:t> N, </a:t>
            </a:r>
            <a:r>
              <a:rPr lang="en-US" sz="1333" kern="0" dirty="0" err="1">
                <a:solidFill>
                  <a:srgbClr val="ECECEC">
                    <a:lumMod val="10000"/>
                  </a:srgbClr>
                </a:solidFill>
                <a:latin typeface="Arial"/>
                <a:cs typeface="Arial"/>
                <a:sym typeface="Arial"/>
              </a:rPr>
              <a:t>Ligon</a:t>
            </a:r>
            <a:r>
              <a:rPr lang="en-US" sz="1333" kern="0" dirty="0">
                <a:solidFill>
                  <a:srgbClr val="ECECEC">
                    <a:lumMod val="10000"/>
                  </a:srgbClr>
                </a:solidFill>
                <a:latin typeface="Arial"/>
                <a:cs typeface="Arial"/>
                <a:sym typeface="Arial"/>
              </a:rPr>
              <a:t> CB, </a:t>
            </a:r>
            <a:r>
              <a:rPr lang="en-US" sz="1333" kern="0" dirty="0" err="1">
                <a:solidFill>
                  <a:srgbClr val="ECECEC">
                    <a:lumMod val="10000"/>
                  </a:srgbClr>
                </a:solidFill>
                <a:latin typeface="Arial"/>
                <a:cs typeface="Arial"/>
                <a:sym typeface="Arial"/>
              </a:rPr>
              <a:t>Varma</a:t>
            </a:r>
            <a:r>
              <a:rPr lang="en-US" sz="1333" kern="0" dirty="0">
                <a:solidFill>
                  <a:srgbClr val="ECECEC">
                    <a:lumMod val="10000"/>
                  </a:srgbClr>
                </a:solidFill>
                <a:latin typeface="Arial"/>
                <a:cs typeface="Arial"/>
                <a:sym typeface="Arial"/>
              </a:rPr>
              <a:t> S, </a:t>
            </a:r>
            <a:r>
              <a:rPr lang="en-US" sz="1333" kern="0" dirty="0" err="1">
                <a:solidFill>
                  <a:srgbClr val="ECECEC">
                    <a:lumMod val="10000"/>
                  </a:srgbClr>
                </a:solidFill>
                <a:latin typeface="Arial"/>
                <a:cs typeface="Arial"/>
                <a:sym typeface="Arial"/>
              </a:rPr>
              <a:t>Mathioudakis</a:t>
            </a:r>
            <a:r>
              <a:rPr lang="en-US" sz="1333" kern="0" dirty="0">
                <a:solidFill>
                  <a:srgbClr val="ECECEC">
                    <a:lumMod val="10000"/>
                  </a:srgbClr>
                </a:solidFill>
                <a:latin typeface="Arial"/>
                <a:cs typeface="Arial"/>
                <a:sym typeface="Arial"/>
              </a:rPr>
              <a:t> N. The effect of vitamin D supplementation on glucose metabolism in type 2 diabetes mellitus: A systematic review and meta-analysis of intervention studies. J Diabetes Complications. 2017 Jul;31(7):1115-1126. </a:t>
            </a:r>
            <a:r>
              <a:rPr lang="en-US" sz="1333" kern="0" dirty="0" err="1">
                <a:solidFill>
                  <a:srgbClr val="ECECEC">
                    <a:lumMod val="10000"/>
                  </a:srgbClr>
                </a:solidFill>
                <a:latin typeface="Arial"/>
                <a:cs typeface="Arial"/>
                <a:sym typeface="Arial"/>
              </a:rPr>
              <a:t>doi</a:t>
            </a:r>
            <a:r>
              <a:rPr lang="en-US" sz="1333" kern="0" dirty="0">
                <a:solidFill>
                  <a:srgbClr val="ECECEC">
                    <a:lumMod val="10000"/>
                  </a:srgbClr>
                </a:solidFill>
                <a:latin typeface="Arial"/>
                <a:cs typeface="Arial"/>
                <a:sym typeface="Arial"/>
              </a:rPr>
              <a:t>: 10.1016/j.jdiacomp.2017.04.019. </a:t>
            </a:r>
            <a:r>
              <a:rPr lang="en-US" sz="1333" kern="0" dirty="0" err="1">
                <a:solidFill>
                  <a:srgbClr val="ECECEC">
                    <a:lumMod val="10000"/>
                  </a:srgbClr>
                </a:solidFill>
                <a:latin typeface="Arial"/>
                <a:cs typeface="Arial"/>
                <a:sym typeface="Arial"/>
              </a:rPr>
              <a:t>Epub</a:t>
            </a:r>
            <a:r>
              <a:rPr lang="en-US" sz="1333" kern="0" dirty="0">
                <a:solidFill>
                  <a:srgbClr val="ECECEC">
                    <a:lumMod val="10000"/>
                  </a:srgbClr>
                </a:solidFill>
                <a:latin typeface="Arial"/>
                <a:cs typeface="Arial"/>
                <a:sym typeface="Arial"/>
              </a:rPr>
              <a:t> 2017 Apr 21. PMID: 28483335; PMCID: PMC6016376.</a:t>
            </a:r>
            <a:endParaRPr lang="es-MX" sz="1333" kern="0" dirty="0">
              <a:solidFill>
                <a:srgbClr val="ECECEC">
                  <a:lumMod val="10000"/>
                </a:srgbClr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19037804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número de diapositiva 1">
            <a:extLst>
              <a:ext uri="{FF2B5EF4-FFF2-40B4-BE49-F238E27FC236}">
                <a16:creationId xmlns:a16="http://schemas.microsoft.com/office/drawing/2014/main" id="{249C6E39-DF60-4D0B-AA68-FAB3BBF001E0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fld id="{00000000-1234-1234-1234-123412341234}" type="slidenum">
              <a:rPr lang="es-DO" smtClean="0"/>
              <a:pPr/>
              <a:t>21</a:t>
            </a:fld>
            <a:endParaRPr lang="es-DO"/>
          </a:p>
        </p:txBody>
      </p:sp>
      <p:pic>
        <p:nvPicPr>
          <p:cNvPr id="3" name="Content Placeholder 4" descr="A screenshot of a cell phone&#10;&#10;Description automatically generated">
            <a:extLst>
              <a:ext uri="{FF2B5EF4-FFF2-40B4-BE49-F238E27FC236}">
                <a16:creationId xmlns:a16="http://schemas.microsoft.com/office/drawing/2014/main" id="{072246F9-E766-4B37-BDA8-526562A2E43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0617" y="831140"/>
            <a:ext cx="8423656" cy="5538131"/>
          </a:xfrm>
          <a:prstGeom prst="rect">
            <a:avLst/>
          </a:prstGeom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EEF46D85-E881-4BBC-AF10-07CBF2790B61}"/>
              </a:ext>
            </a:extLst>
          </p:cNvPr>
          <p:cNvSpPr txBox="1">
            <a:spLocks/>
          </p:cNvSpPr>
          <p:nvPr/>
        </p:nvSpPr>
        <p:spPr>
          <a:xfrm>
            <a:off x="441434" y="52333"/>
            <a:ext cx="10554147" cy="1325563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s-419" sz="4000" b="1" kern="0" dirty="0">
                <a:solidFill>
                  <a:schemeClr val="tx1"/>
                </a:solidFill>
                <a:latin typeface="Montserrat" panose="00000500000000000000" pitchFamily="2" charset="0"/>
              </a:rPr>
              <a:t>D2d </a:t>
            </a:r>
            <a:r>
              <a:rPr lang="es-419" sz="4000" b="1" kern="0" dirty="0" err="1">
                <a:solidFill>
                  <a:schemeClr val="tx1"/>
                </a:solidFill>
                <a:latin typeface="Montserrat" panose="00000500000000000000" pitchFamily="2" charset="0"/>
              </a:rPr>
              <a:t>Study</a:t>
            </a:r>
            <a:endParaRPr lang="es-DO" sz="4000" b="1" kern="0" dirty="0">
              <a:solidFill>
                <a:schemeClr val="tx1"/>
              </a:solidFill>
              <a:latin typeface="Montserrat" panose="000005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6300579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idx="12"/>
          </p:nvPr>
        </p:nvSpPr>
        <p:spPr>
          <a:xfrm>
            <a:off x="11212004" y="6333135"/>
            <a:ext cx="731600" cy="524800"/>
          </a:xfrm>
        </p:spPr>
        <p:txBody>
          <a:bodyPr/>
          <a:lstStyle/>
          <a:p>
            <a:pPr defTabSz="1219170">
              <a:buClr>
                <a:srgbClr val="000000"/>
              </a:buClr>
            </a:pPr>
            <a:fld id="{00000000-1234-1234-1234-123412341234}" type="slidenum">
              <a:rPr lang="en" sz="1467" kern="0">
                <a:solidFill>
                  <a:srgbClr val="ECECEC">
                    <a:lumMod val="10000"/>
                  </a:srgbClr>
                </a:solidFill>
              </a:rPr>
              <a:pPr defTabSz="1219170">
                <a:buClr>
                  <a:srgbClr val="000000"/>
                </a:buClr>
              </a:pPr>
              <a:t>22</a:t>
            </a:fld>
            <a:endParaRPr lang="en" sz="1467" kern="0">
              <a:solidFill>
                <a:srgbClr val="ECECEC">
                  <a:lumMod val="10000"/>
                </a:srgbClr>
              </a:solidFill>
            </a:endParaRPr>
          </a:p>
        </p:txBody>
      </p:sp>
      <p:sp>
        <p:nvSpPr>
          <p:cNvPr id="3" name="Activación de la Vitamina D"/>
          <p:cNvSpPr txBox="1">
            <a:spLocks/>
          </p:cNvSpPr>
          <p:nvPr/>
        </p:nvSpPr>
        <p:spPr>
          <a:xfrm>
            <a:off x="313190" y="345900"/>
            <a:ext cx="8809437" cy="5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defTabSz="212135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7394" b="1" i="0" u="none" strike="noStrike" cap="none" spc="-147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defTabSz="2828401">
              <a:buClr>
                <a:srgbClr val="B7B7B7"/>
              </a:buClr>
              <a:defRPr/>
            </a:pPr>
            <a:r>
              <a:rPr lang="es-ES" sz="4800" kern="0" spc="-196" dirty="0">
                <a:solidFill>
                  <a:srgbClr val="00206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Resumen</a:t>
            </a:r>
            <a:endParaRPr lang="es-ES" sz="4800" kern="0" spc="-196" dirty="0">
              <a:solidFill>
                <a:srgbClr val="FFEB3B">
                  <a:lumMod val="75000"/>
                </a:srgbClr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24" name="Google Shape;972;p32"/>
          <p:cNvGrpSpPr/>
          <p:nvPr/>
        </p:nvGrpSpPr>
        <p:grpSpPr>
          <a:xfrm>
            <a:off x="232819" y="1657300"/>
            <a:ext cx="4744500" cy="1232800"/>
            <a:chOff x="308838" y="1242975"/>
            <a:chExt cx="3558375" cy="924600"/>
          </a:xfrm>
        </p:grpSpPr>
        <p:cxnSp>
          <p:nvCxnSpPr>
            <p:cNvPr id="25" name="Google Shape;973;p32"/>
            <p:cNvCxnSpPr/>
            <p:nvPr/>
          </p:nvCxnSpPr>
          <p:spPr>
            <a:xfrm rot="10800000">
              <a:off x="2642013" y="1654113"/>
              <a:ext cx="1225200" cy="0"/>
            </a:xfrm>
            <a:prstGeom prst="straightConnector1">
              <a:avLst/>
            </a:prstGeom>
            <a:noFill/>
            <a:ln w="9525" cap="flat" cmpd="sng">
              <a:solidFill>
                <a:srgbClr val="249C90"/>
              </a:solidFill>
              <a:prstDash val="solid"/>
              <a:round/>
              <a:headEnd type="none" w="sm" len="sm"/>
              <a:tailEnd type="oval" w="med" len="med"/>
            </a:ln>
          </p:spPr>
        </p:cxnSp>
        <p:sp>
          <p:nvSpPr>
            <p:cNvPr id="26" name="Google Shape;974;p32"/>
            <p:cNvSpPr txBox="1"/>
            <p:nvPr/>
          </p:nvSpPr>
          <p:spPr>
            <a:xfrm>
              <a:off x="308838" y="1242975"/>
              <a:ext cx="2210714" cy="924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r>
                <a:rPr lang="es-ES" sz="1867" kern="0" dirty="0">
                  <a:solidFill>
                    <a:srgbClr val="ECECEC">
                      <a:lumMod val="10000"/>
                    </a:srgbClr>
                  </a:solidFill>
                  <a:latin typeface="Arial"/>
                  <a:cs typeface="Arial"/>
                  <a:sym typeface="Arial"/>
                </a:rPr>
                <a:t>Deficiencia de vitamina D empeora el metabolismo glucémico</a:t>
              </a:r>
              <a:endParaRPr lang="es-DO" sz="1867" kern="0" dirty="0">
                <a:solidFill>
                  <a:srgbClr val="ECECEC">
                    <a:lumMod val="10000"/>
                  </a:srgbClr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975;p32"/>
          <p:cNvGrpSpPr/>
          <p:nvPr/>
        </p:nvGrpSpPr>
        <p:grpSpPr>
          <a:xfrm>
            <a:off x="232819" y="3528167"/>
            <a:ext cx="4350800" cy="1232800"/>
            <a:chOff x="308838" y="2646125"/>
            <a:chExt cx="3263100" cy="924600"/>
          </a:xfrm>
        </p:grpSpPr>
        <p:cxnSp>
          <p:nvCxnSpPr>
            <p:cNvPr id="28" name="Google Shape;976;p32"/>
            <p:cNvCxnSpPr/>
            <p:nvPr/>
          </p:nvCxnSpPr>
          <p:spPr>
            <a:xfrm rot="10800000">
              <a:off x="2641938" y="3108425"/>
              <a:ext cx="930000" cy="0"/>
            </a:xfrm>
            <a:prstGeom prst="straightConnector1">
              <a:avLst/>
            </a:prstGeom>
            <a:noFill/>
            <a:ln w="9525" cap="flat" cmpd="sng">
              <a:solidFill>
                <a:srgbClr val="1F887E"/>
              </a:solidFill>
              <a:prstDash val="solid"/>
              <a:round/>
              <a:headEnd type="none" w="sm" len="sm"/>
              <a:tailEnd type="oval" w="med" len="med"/>
            </a:ln>
          </p:spPr>
        </p:cxnSp>
        <p:sp>
          <p:nvSpPr>
            <p:cNvPr id="29" name="Google Shape;977;p32"/>
            <p:cNvSpPr txBox="1"/>
            <p:nvPr/>
          </p:nvSpPr>
          <p:spPr>
            <a:xfrm>
              <a:off x="308838" y="2646125"/>
              <a:ext cx="2124000" cy="924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buSzPts val="1100"/>
              </a:pPr>
              <a:endParaRPr sz="1400" kern="0" dirty="0">
                <a:solidFill>
                  <a:srgbClr val="ECECEC">
                    <a:lumMod val="10000"/>
                  </a:srgbClr>
                </a:solidFill>
                <a:latin typeface="Arial"/>
                <a:ea typeface="Arial"/>
                <a:cs typeface="Arial"/>
                <a:sym typeface="Arial"/>
              </a:endParaRPr>
            </a:p>
            <a:p>
              <a:pPr defTabSz="1219170">
                <a:buClr>
                  <a:srgbClr val="000000"/>
                </a:buClr>
              </a:pPr>
              <a:r>
                <a:rPr lang="es-ES" sz="1867" kern="0" dirty="0">
                  <a:solidFill>
                    <a:srgbClr val="ECECEC">
                      <a:lumMod val="10000"/>
                    </a:srgbClr>
                  </a:solidFill>
                  <a:latin typeface="Arial"/>
                  <a:cs typeface="Arial"/>
                  <a:sym typeface="Arial"/>
                </a:rPr>
                <a:t>La suplementación con vitamina D mejora la sensibilidad a la insulina</a:t>
              </a:r>
              <a:endParaRPr lang="es-DO" sz="1867" kern="0" dirty="0">
                <a:solidFill>
                  <a:srgbClr val="ECECEC">
                    <a:lumMod val="10000"/>
                  </a:srgbClr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978;p32"/>
          <p:cNvGrpSpPr/>
          <p:nvPr/>
        </p:nvGrpSpPr>
        <p:grpSpPr>
          <a:xfrm>
            <a:off x="6031352" y="4481230"/>
            <a:ext cx="5550333" cy="1273837"/>
            <a:chOff x="4657738" y="3391700"/>
            <a:chExt cx="4162750" cy="924600"/>
          </a:xfrm>
        </p:grpSpPr>
        <p:cxnSp>
          <p:nvCxnSpPr>
            <p:cNvPr id="31" name="Google Shape;979;p32"/>
            <p:cNvCxnSpPr/>
            <p:nvPr/>
          </p:nvCxnSpPr>
          <p:spPr>
            <a:xfrm>
              <a:off x="4657738" y="3854000"/>
              <a:ext cx="1838700" cy="0"/>
            </a:xfrm>
            <a:prstGeom prst="straightConnector1">
              <a:avLst/>
            </a:prstGeom>
            <a:noFill/>
            <a:ln w="9525" cap="flat" cmpd="sng">
              <a:solidFill>
                <a:srgbClr val="1D7E74"/>
              </a:solidFill>
              <a:prstDash val="solid"/>
              <a:round/>
              <a:headEnd type="none" w="sm" len="sm"/>
              <a:tailEnd type="oval" w="med" len="med"/>
            </a:ln>
          </p:spPr>
        </p:cxnSp>
        <p:sp>
          <p:nvSpPr>
            <p:cNvPr id="32" name="Google Shape;980;p32"/>
            <p:cNvSpPr txBox="1"/>
            <p:nvPr/>
          </p:nvSpPr>
          <p:spPr>
            <a:xfrm>
              <a:off x="6696488" y="3391700"/>
              <a:ext cx="2124000" cy="924600"/>
            </a:xfrm>
            <a:prstGeom prst="rect">
              <a:avLst/>
            </a:prstGeom>
            <a:ln>
              <a:solidFill>
                <a:srgbClr val="002060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r>
                <a:rPr lang="es-ES" sz="1867" kern="0" dirty="0">
                  <a:solidFill>
                    <a:srgbClr val="ECECEC">
                      <a:lumMod val="10000"/>
                    </a:srgbClr>
                  </a:solidFill>
                  <a:latin typeface="Arial"/>
                  <a:sym typeface="Arial"/>
                </a:rPr>
                <a:t>Reducción moderada de HbA1c con vitamina D</a:t>
              </a:r>
              <a:endParaRPr lang="es-DO" sz="1867" kern="0" dirty="0">
                <a:solidFill>
                  <a:srgbClr val="ECECEC">
                    <a:lumMod val="10000"/>
                  </a:srgbClr>
                </a:solidFill>
                <a:latin typeface="Arial"/>
                <a:sym typeface="Arial"/>
              </a:endParaRPr>
            </a:p>
          </p:txBody>
        </p:sp>
      </p:grpSp>
      <p:grpSp>
        <p:nvGrpSpPr>
          <p:cNvPr id="33" name="Google Shape;981;p32"/>
          <p:cNvGrpSpPr/>
          <p:nvPr/>
        </p:nvGrpSpPr>
        <p:grpSpPr>
          <a:xfrm>
            <a:off x="6471997" y="471871"/>
            <a:ext cx="3180251" cy="2004556"/>
            <a:chOff x="5209838" y="481012"/>
            <a:chExt cx="3662778" cy="1503417"/>
          </a:xfrm>
          <a:solidFill>
            <a:schemeClr val="bg1"/>
          </a:solidFill>
        </p:grpSpPr>
        <p:sp>
          <p:nvSpPr>
            <p:cNvPr id="34" name="Google Shape;982;p32"/>
            <p:cNvSpPr txBox="1"/>
            <p:nvPr/>
          </p:nvSpPr>
          <p:spPr>
            <a:xfrm>
              <a:off x="6594815" y="481012"/>
              <a:ext cx="2277801" cy="1503417"/>
            </a:xfrm>
            <a:prstGeom prst="rect">
              <a:avLst/>
            </a:prstGeom>
            <a:grpFill/>
            <a:ln>
              <a:solidFill>
                <a:srgbClr val="002060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spcAft>
                  <a:spcPts val="2133"/>
                </a:spcAft>
                <a:buClr>
                  <a:srgbClr val="000000"/>
                </a:buClr>
                <a:buSzPts val="1500"/>
              </a:pPr>
              <a:r>
                <a:rPr lang="es-ES" sz="1867" kern="0" dirty="0">
                  <a:solidFill>
                    <a:srgbClr val="ECECEC">
                      <a:lumMod val="10000"/>
                    </a:srgbClr>
                  </a:solidFill>
                  <a:latin typeface="Arial"/>
                  <a:sym typeface="Arial"/>
                </a:rPr>
                <a:t>Bajos niveles de vitamina D aumentan el riesgo de complicaciones</a:t>
              </a:r>
              <a:endParaRPr sz="1467" b="1" kern="0" dirty="0">
                <a:solidFill>
                  <a:srgbClr val="ECECEC">
                    <a:lumMod val="10000"/>
                  </a:srgbClr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cxnSp>
          <p:nvCxnSpPr>
            <p:cNvPr id="35" name="Google Shape;983;p32"/>
            <p:cNvCxnSpPr/>
            <p:nvPr/>
          </p:nvCxnSpPr>
          <p:spPr>
            <a:xfrm>
              <a:off x="5209838" y="1654113"/>
              <a:ext cx="1286700" cy="0"/>
            </a:xfrm>
            <a:prstGeom prst="straightConnector1">
              <a:avLst/>
            </a:prstGeom>
            <a:grpFill/>
            <a:ln>
              <a:solidFill>
                <a:srgbClr val="002060"/>
              </a:solidFill>
              <a:headEnd type="none" w="sm" len="sm"/>
              <a:tailEnd type="oval" w="med" len="med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</p:cxnSp>
      </p:grpSp>
      <p:grpSp>
        <p:nvGrpSpPr>
          <p:cNvPr id="36" name="Google Shape;984;p32"/>
          <p:cNvGrpSpPr/>
          <p:nvPr/>
        </p:nvGrpSpPr>
        <p:grpSpPr>
          <a:xfrm>
            <a:off x="7301419" y="2867486"/>
            <a:ext cx="4280267" cy="1449781"/>
            <a:chOff x="5610288" y="2150614"/>
            <a:chExt cx="3210200" cy="1087336"/>
          </a:xfrm>
        </p:grpSpPr>
        <p:cxnSp>
          <p:nvCxnSpPr>
            <p:cNvPr id="37" name="Google Shape;985;p32"/>
            <p:cNvCxnSpPr/>
            <p:nvPr/>
          </p:nvCxnSpPr>
          <p:spPr>
            <a:xfrm>
              <a:off x="5610288" y="2775650"/>
              <a:ext cx="886200" cy="0"/>
            </a:xfrm>
            <a:prstGeom prst="straightConnector1">
              <a:avLst/>
            </a:prstGeom>
            <a:noFill/>
            <a:ln w="9525" cap="flat" cmpd="sng">
              <a:solidFill>
                <a:srgbClr val="1B786E"/>
              </a:solidFill>
              <a:prstDash val="solid"/>
              <a:round/>
              <a:headEnd type="none" w="sm" len="sm"/>
              <a:tailEnd type="oval" w="med" len="med"/>
            </a:ln>
          </p:spPr>
        </p:cxnSp>
        <p:sp>
          <p:nvSpPr>
            <p:cNvPr id="38" name="Google Shape;986;p32"/>
            <p:cNvSpPr txBox="1"/>
            <p:nvPr/>
          </p:nvSpPr>
          <p:spPr>
            <a:xfrm>
              <a:off x="6696488" y="2150614"/>
              <a:ext cx="2124000" cy="1087336"/>
            </a:xfrm>
            <a:prstGeom prst="rect">
              <a:avLst/>
            </a:prstGeom>
            <a:ln>
              <a:solidFill>
                <a:srgbClr val="002060"/>
              </a:solidFill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r>
                <a:rPr lang="es-ES" sz="1867" kern="0" dirty="0">
                  <a:solidFill>
                    <a:srgbClr val="ECECEC">
                      <a:lumMod val="10000"/>
                    </a:srgbClr>
                  </a:solidFill>
                  <a:latin typeface="Arial"/>
                  <a:sym typeface="Arial"/>
                </a:rPr>
                <a:t>No hay efecto claro sobre la glucemia en ayunas</a:t>
              </a:r>
              <a:endParaRPr lang="es-DO" sz="1867" kern="0" dirty="0">
                <a:solidFill>
                  <a:srgbClr val="ECECEC">
                    <a:lumMod val="10000"/>
                  </a:srgbClr>
                </a:solidFill>
                <a:latin typeface="Arial"/>
                <a:sym typeface="Arial"/>
              </a:endParaRPr>
            </a:p>
          </p:txBody>
        </p:sp>
      </p:grpSp>
      <p:grpSp>
        <p:nvGrpSpPr>
          <p:cNvPr id="39" name="Google Shape;987;p32"/>
          <p:cNvGrpSpPr/>
          <p:nvPr/>
        </p:nvGrpSpPr>
        <p:grpSpPr>
          <a:xfrm>
            <a:off x="3289351" y="873268"/>
            <a:ext cx="5229600" cy="5221232"/>
            <a:chOff x="2610906" y="610653"/>
            <a:chExt cx="3922200" cy="3922200"/>
          </a:xfrm>
        </p:grpSpPr>
        <p:sp>
          <p:nvSpPr>
            <p:cNvPr id="40" name="Google Shape;988;p32"/>
            <p:cNvSpPr/>
            <p:nvPr/>
          </p:nvSpPr>
          <p:spPr>
            <a:xfrm rot="-4980021">
              <a:off x="3204123" y="1186472"/>
              <a:ext cx="2771960" cy="2771960"/>
            </a:xfrm>
            <a:prstGeom prst="blockArc">
              <a:avLst>
                <a:gd name="adj1" fmla="val 12602522"/>
                <a:gd name="adj2" fmla="val 16867657"/>
                <a:gd name="adj3" fmla="val 20844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buSzPts val="1400"/>
              </a:pPr>
              <a:endParaRPr sz="1867" ker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" name="Google Shape;989;p32"/>
            <p:cNvSpPr/>
            <p:nvPr/>
          </p:nvSpPr>
          <p:spPr>
            <a:xfrm rot="7920309">
              <a:off x="3183402" y="1183149"/>
              <a:ext cx="2777207" cy="2777207"/>
            </a:xfrm>
            <a:prstGeom prst="blockArc">
              <a:avLst>
                <a:gd name="adj1" fmla="val 12602522"/>
                <a:gd name="adj2" fmla="val 16867657"/>
                <a:gd name="adj3" fmla="val 20844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buSzPts val="1400"/>
              </a:pPr>
              <a:endParaRPr sz="1867" ker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" name="Google Shape;990;p32"/>
            <p:cNvSpPr/>
            <p:nvPr/>
          </p:nvSpPr>
          <p:spPr>
            <a:xfrm rot="3600063">
              <a:off x="3186335" y="1195681"/>
              <a:ext cx="2777488" cy="2777488"/>
            </a:xfrm>
            <a:prstGeom prst="blockArc">
              <a:avLst>
                <a:gd name="adj1" fmla="val 12602522"/>
                <a:gd name="adj2" fmla="val 16867657"/>
                <a:gd name="adj3" fmla="val 20844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buSzPts val="1400"/>
              </a:pPr>
              <a:endParaRPr sz="1867" ker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" name="Google Shape;991;p32"/>
            <p:cNvSpPr/>
            <p:nvPr/>
          </p:nvSpPr>
          <p:spPr>
            <a:xfrm rot="4024705">
              <a:off x="5326681" y="1940898"/>
              <a:ext cx="578477" cy="579147"/>
            </a:xfrm>
            <a:prstGeom prst="pie">
              <a:avLst>
                <a:gd name="adj1" fmla="val 6190354"/>
                <a:gd name="adj2" fmla="val 14996165"/>
              </a:avLst>
            </a:prstGeom>
            <a:solidFill>
              <a:srgbClr val="1B786E"/>
            </a:solidFill>
            <a:ln>
              <a:noFill/>
            </a:ln>
            <a:effectLst>
              <a:outerShdw blurRad="142875" algn="bl" rotWithShape="0">
                <a:srgbClr val="000000">
                  <a:alpha val="42745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buSzPts val="1400"/>
              </a:pPr>
              <a:endParaRPr sz="1867" ker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" name="Google Shape;992;p32"/>
            <p:cNvSpPr/>
            <p:nvPr/>
          </p:nvSpPr>
          <p:spPr>
            <a:xfrm rot="-6816027">
              <a:off x="5326729" y="1940918"/>
              <a:ext cx="578485" cy="579035"/>
            </a:xfrm>
            <a:prstGeom prst="pie">
              <a:avLst>
                <a:gd name="adj1" fmla="val 4028252"/>
                <a:gd name="adj2" fmla="val 17183677"/>
              </a:avLst>
            </a:prstGeom>
            <a:solidFill>
              <a:srgbClr val="1B786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buSzPts val="1400"/>
              </a:pPr>
              <a:endParaRPr sz="1867" ker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" name="Google Shape;993;p32"/>
            <p:cNvSpPr/>
            <p:nvPr/>
          </p:nvSpPr>
          <p:spPr>
            <a:xfrm rot="-9359762">
              <a:off x="3193941" y="1176205"/>
              <a:ext cx="2777287" cy="2777287"/>
            </a:xfrm>
            <a:prstGeom prst="blockArc">
              <a:avLst>
                <a:gd name="adj1" fmla="val 12602522"/>
                <a:gd name="adj2" fmla="val 16867657"/>
                <a:gd name="adj3" fmla="val 20844"/>
              </a:avLst>
            </a:prstGeom>
            <a:solidFill>
              <a:srgbClr val="1D7E7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buSzPts val="1400"/>
              </a:pPr>
              <a:endParaRPr sz="1867" ker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" name="Google Shape;994;p32"/>
            <p:cNvSpPr/>
            <p:nvPr/>
          </p:nvSpPr>
          <p:spPr>
            <a:xfrm rot="-8936366">
              <a:off x="3659126" y="3173505"/>
              <a:ext cx="578551" cy="578963"/>
            </a:xfrm>
            <a:prstGeom prst="pie">
              <a:avLst>
                <a:gd name="adj1" fmla="val 6190354"/>
                <a:gd name="adj2" fmla="val 14996165"/>
              </a:avLst>
            </a:prstGeom>
            <a:solidFill>
              <a:srgbClr val="1F887E"/>
            </a:solidFill>
            <a:ln>
              <a:noFill/>
            </a:ln>
            <a:effectLst>
              <a:outerShdw blurRad="142875" algn="bl" rotWithShape="0">
                <a:srgbClr val="000000">
                  <a:alpha val="42745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buSzPts val="1400"/>
              </a:pPr>
              <a:endParaRPr sz="1867" ker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" name="Google Shape;995;p32"/>
            <p:cNvSpPr/>
            <p:nvPr/>
          </p:nvSpPr>
          <p:spPr>
            <a:xfrm rot="1824498">
              <a:off x="3659375" y="3173497"/>
              <a:ext cx="578475" cy="578885"/>
            </a:xfrm>
            <a:prstGeom prst="pie">
              <a:avLst>
                <a:gd name="adj1" fmla="val 4028252"/>
                <a:gd name="adj2" fmla="val 17183677"/>
              </a:avLst>
            </a:prstGeom>
            <a:solidFill>
              <a:srgbClr val="1F887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buSzPts val="1400"/>
              </a:pPr>
              <a:endParaRPr sz="1867" ker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" name="Google Shape;996;p32"/>
            <p:cNvSpPr/>
            <p:nvPr/>
          </p:nvSpPr>
          <p:spPr>
            <a:xfrm rot="-600092">
              <a:off x="3198852" y="1195456"/>
              <a:ext cx="2777611" cy="2777611"/>
            </a:xfrm>
            <a:prstGeom prst="blockArc">
              <a:avLst>
                <a:gd name="adj1" fmla="val 12513247"/>
                <a:gd name="adj2" fmla="val 16867657"/>
                <a:gd name="adj3" fmla="val 20844"/>
              </a:avLst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buSzPts val="1400"/>
              </a:pPr>
              <a:endParaRPr sz="1867" ker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" name="Google Shape;997;p32"/>
            <p:cNvSpPr/>
            <p:nvPr/>
          </p:nvSpPr>
          <p:spPr>
            <a:xfrm rot="-176551">
              <a:off x="4312105" y="1195442"/>
              <a:ext cx="578563" cy="579162"/>
            </a:xfrm>
            <a:prstGeom prst="pie">
              <a:avLst>
                <a:gd name="adj1" fmla="val 6190354"/>
                <a:gd name="adj2" fmla="val 14996165"/>
              </a:avLst>
            </a:prstGeom>
            <a:solidFill>
              <a:srgbClr val="155B54"/>
            </a:solidFill>
            <a:ln>
              <a:noFill/>
            </a:ln>
            <a:effectLst>
              <a:outerShdw blurRad="142875" algn="bl" rotWithShape="0">
                <a:srgbClr val="000000">
                  <a:alpha val="42745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buSzPts val="1400"/>
              </a:pPr>
              <a:endParaRPr sz="1867" ker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" name="Google Shape;998;p32"/>
            <p:cNvSpPr/>
            <p:nvPr/>
          </p:nvSpPr>
          <p:spPr>
            <a:xfrm rot="10584085">
              <a:off x="4312088" y="1195622"/>
              <a:ext cx="578340" cy="578939"/>
            </a:xfrm>
            <a:prstGeom prst="pie">
              <a:avLst>
                <a:gd name="adj1" fmla="val 4028252"/>
                <a:gd name="adj2" fmla="val 17183677"/>
              </a:avLst>
            </a:prstGeom>
            <a:solidFill>
              <a:srgbClr val="155B5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buSzPts val="1400"/>
              </a:pPr>
              <a:endParaRPr sz="1867" ker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" name="Google Shape;999;p32"/>
            <p:cNvSpPr/>
            <p:nvPr/>
          </p:nvSpPr>
          <p:spPr>
            <a:xfrm rot="8344778">
              <a:off x="4940929" y="3162886"/>
              <a:ext cx="578465" cy="578888"/>
            </a:xfrm>
            <a:prstGeom prst="pie">
              <a:avLst>
                <a:gd name="adj1" fmla="val 6190354"/>
                <a:gd name="adj2" fmla="val 14996165"/>
              </a:avLst>
            </a:prstGeom>
            <a:solidFill>
              <a:srgbClr val="1D7E74"/>
            </a:solidFill>
            <a:ln>
              <a:noFill/>
            </a:ln>
            <a:effectLst>
              <a:outerShdw blurRad="142875" algn="bl" rotWithShape="0">
                <a:srgbClr val="000000">
                  <a:alpha val="42745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buSzPts val="1400"/>
              </a:pPr>
              <a:endParaRPr sz="1867" ker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" name="Google Shape;1000;p32"/>
            <p:cNvSpPr/>
            <p:nvPr/>
          </p:nvSpPr>
          <p:spPr>
            <a:xfrm rot="-2495643">
              <a:off x="4941000" y="3162728"/>
              <a:ext cx="578445" cy="579093"/>
            </a:xfrm>
            <a:prstGeom prst="pie">
              <a:avLst>
                <a:gd name="adj1" fmla="val 4028252"/>
                <a:gd name="adj2" fmla="val 17183677"/>
              </a:avLst>
            </a:prstGeom>
            <a:solidFill>
              <a:srgbClr val="1D7E7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buSzPts val="1400"/>
              </a:pPr>
              <a:endParaRPr sz="1867" ker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" name="Google Shape;1001;p32"/>
            <p:cNvSpPr/>
            <p:nvPr/>
          </p:nvSpPr>
          <p:spPr>
            <a:xfrm rot="-4556960">
              <a:off x="3257335" y="1939059"/>
              <a:ext cx="578302" cy="578957"/>
            </a:xfrm>
            <a:prstGeom prst="pie">
              <a:avLst>
                <a:gd name="adj1" fmla="val 6190354"/>
                <a:gd name="adj2" fmla="val 14996165"/>
              </a:avLst>
            </a:prstGeom>
            <a:solidFill>
              <a:srgbClr val="249C90"/>
            </a:solidFill>
            <a:ln>
              <a:noFill/>
            </a:ln>
            <a:effectLst>
              <a:outerShdw blurRad="142875" algn="bl" rotWithShape="0">
                <a:srgbClr val="000000">
                  <a:alpha val="42745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buSzPts val="1400"/>
              </a:pPr>
              <a:endParaRPr sz="1867" ker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" name="Google Shape;1002;p32"/>
            <p:cNvSpPr/>
            <p:nvPr/>
          </p:nvSpPr>
          <p:spPr>
            <a:xfrm rot="6204541">
              <a:off x="3257468" y="1938977"/>
              <a:ext cx="578264" cy="578917"/>
            </a:xfrm>
            <a:prstGeom prst="pie">
              <a:avLst>
                <a:gd name="adj1" fmla="val 4028252"/>
                <a:gd name="adj2" fmla="val 17183677"/>
              </a:avLst>
            </a:prstGeom>
            <a:solidFill>
              <a:srgbClr val="249C9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buSzPts val="1400"/>
              </a:pPr>
              <a:endParaRPr sz="1867" ker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" name="Google Shape;1003;p32"/>
            <p:cNvSpPr txBox="1"/>
            <p:nvPr/>
          </p:nvSpPr>
          <p:spPr>
            <a:xfrm>
              <a:off x="4341900" y="1271896"/>
              <a:ext cx="507900" cy="266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t" anchorCtr="0">
              <a:noAutofit/>
            </a:bodyPr>
            <a:lstStyle/>
            <a:p>
              <a:pPr algn="ctr" defTabSz="1219170">
                <a:buClr>
                  <a:srgbClr val="000000"/>
                </a:buClr>
                <a:buSzPts val="1600"/>
              </a:pPr>
              <a:r>
                <a:rPr lang="de" sz="2133" b="1" kern="0">
                  <a:solidFill>
                    <a:srgbClr val="FFFFFF"/>
                  </a:solidFill>
                  <a:latin typeface="Roboto"/>
                  <a:ea typeface="Roboto"/>
                  <a:cs typeface="Roboto"/>
                  <a:sym typeface="Roboto"/>
                </a:rPr>
                <a:t>05</a:t>
              </a:r>
              <a:endParaRPr sz="2133" b="1" kern="0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56" name="Google Shape;1004;p32"/>
            <p:cNvSpPr txBox="1"/>
            <p:nvPr/>
          </p:nvSpPr>
          <p:spPr>
            <a:xfrm>
              <a:off x="3274219" y="2018364"/>
              <a:ext cx="507900" cy="266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t" anchorCtr="0">
              <a:noAutofit/>
            </a:bodyPr>
            <a:lstStyle/>
            <a:p>
              <a:pPr algn="ctr" defTabSz="1219170">
                <a:buClr>
                  <a:srgbClr val="000000"/>
                </a:buClr>
                <a:buSzPts val="1600"/>
              </a:pPr>
              <a:r>
                <a:rPr lang="de" sz="2133" b="1" kern="0">
                  <a:solidFill>
                    <a:srgbClr val="FFFFFF"/>
                  </a:solidFill>
                  <a:latin typeface="Roboto"/>
                  <a:ea typeface="Roboto"/>
                  <a:cs typeface="Roboto"/>
                  <a:sym typeface="Roboto"/>
                </a:rPr>
                <a:t>01</a:t>
              </a:r>
              <a:endParaRPr sz="2133" b="1" kern="0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57" name="Google Shape;1005;p32"/>
            <p:cNvSpPr txBox="1"/>
            <p:nvPr/>
          </p:nvSpPr>
          <p:spPr>
            <a:xfrm>
              <a:off x="3685317" y="3247321"/>
              <a:ext cx="507900" cy="266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t" anchorCtr="0">
              <a:noAutofit/>
            </a:bodyPr>
            <a:lstStyle/>
            <a:p>
              <a:pPr algn="ctr" defTabSz="1219170">
                <a:buClr>
                  <a:srgbClr val="000000"/>
                </a:buClr>
                <a:buSzPts val="1600"/>
              </a:pPr>
              <a:r>
                <a:rPr lang="de" sz="2133" b="1" kern="0">
                  <a:solidFill>
                    <a:srgbClr val="FFFFFF"/>
                  </a:solidFill>
                  <a:latin typeface="Roboto"/>
                  <a:ea typeface="Roboto"/>
                  <a:cs typeface="Roboto"/>
                  <a:sym typeface="Roboto"/>
                </a:rPr>
                <a:t>02</a:t>
              </a:r>
              <a:endParaRPr sz="2133" b="1" kern="0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58" name="Google Shape;1006;p32"/>
            <p:cNvSpPr txBox="1"/>
            <p:nvPr/>
          </p:nvSpPr>
          <p:spPr>
            <a:xfrm>
              <a:off x="4955323" y="3247321"/>
              <a:ext cx="507900" cy="266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t" anchorCtr="0">
              <a:noAutofit/>
            </a:bodyPr>
            <a:lstStyle/>
            <a:p>
              <a:pPr algn="ctr" defTabSz="1219170">
                <a:buClr>
                  <a:srgbClr val="000000"/>
                </a:buClr>
                <a:buSzPts val="1600"/>
              </a:pPr>
              <a:r>
                <a:rPr lang="de" sz="2133" b="1" kern="0">
                  <a:solidFill>
                    <a:srgbClr val="FFFFFF"/>
                  </a:solidFill>
                  <a:latin typeface="Roboto"/>
                  <a:ea typeface="Roboto"/>
                  <a:cs typeface="Roboto"/>
                  <a:sym typeface="Roboto"/>
                </a:rPr>
                <a:t>03</a:t>
              </a:r>
              <a:endParaRPr sz="2133" b="1" kern="0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59" name="Google Shape;1007;p32"/>
            <p:cNvSpPr txBox="1"/>
            <p:nvPr/>
          </p:nvSpPr>
          <p:spPr>
            <a:xfrm>
              <a:off x="5364737" y="2018364"/>
              <a:ext cx="507900" cy="266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t" anchorCtr="0">
              <a:noAutofit/>
            </a:bodyPr>
            <a:lstStyle/>
            <a:p>
              <a:pPr algn="ctr" defTabSz="1219170">
                <a:buClr>
                  <a:srgbClr val="000000"/>
                </a:buClr>
                <a:buSzPts val="1600"/>
              </a:pPr>
              <a:r>
                <a:rPr lang="de" sz="2133" b="1" kern="0">
                  <a:solidFill>
                    <a:srgbClr val="FFFFFF"/>
                  </a:solidFill>
                  <a:latin typeface="Roboto"/>
                  <a:ea typeface="Roboto"/>
                  <a:cs typeface="Roboto"/>
                  <a:sym typeface="Roboto"/>
                </a:rPr>
                <a:t>04</a:t>
              </a:r>
              <a:endParaRPr sz="2133" b="1" kern="0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</p:grpSp>
      <p:pic>
        <p:nvPicPr>
          <p:cNvPr id="60" name="Google Shape;1008;p3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119783" y="2867486"/>
            <a:ext cx="1645509" cy="1232799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452585421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número de diapositiva 1">
            <a:extLst>
              <a:ext uri="{FF2B5EF4-FFF2-40B4-BE49-F238E27FC236}">
                <a16:creationId xmlns:a16="http://schemas.microsoft.com/office/drawing/2014/main" id="{E848A52C-683B-4B72-ACF2-B3E734E1CD28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fld id="{00000000-1234-1234-1234-123412341234}" type="slidenum">
              <a:rPr lang="es-DO" smtClean="0"/>
              <a:pPr/>
              <a:t>23</a:t>
            </a:fld>
            <a:endParaRPr lang="es-DO"/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id="{A5BD3F6E-EF38-4A05-917B-E66B845FE8B4}"/>
              </a:ext>
            </a:extLst>
          </p:cNvPr>
          <p:cNvSpPr txBox="1"/>
          <p:nvPr/>
        </p:nvSpPr>
        <p:spPr>
          <a:xfrm>
            <a:off x="3048000" y="3244334"/>
            <a:ext cx="6096000" cy="280076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" sz="9600" b="1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Montserrat" panose="00000500000000000000" pitchFamily="2" charset="0"/>
                <a:sym typeface="Montserrat"/>
              </a:rPr>
              <a:t>5.</a:t>
            </a:r>
          </a:p>
          <a:p>
            <a:r>
              <a:rPr lang="en" sz="4000" b="1" kern="0" dirty="0">
                <a:solidFill>
                  <a:srgbClr val="B7B7B7"/>
                </a:solidFill>
                <a:latin typeface="Montserrat" panose="00000500000000000000" pitchFamily="2" charset="0"/>
                <a:sym typeface="Montserrat"/>
              </a:rPr>
              <a:t>Vitamina D y Autoinmunidad</a:t>
            </a:r>
            <a:endParaRPr kumimoji="0" lang="en" sz="4000" b="1" i="0" u="none" strike="noStrike" kern="0" cap="none" spc="0" normalizeH="0" baseline="0" noProof="0" dirty="0">
              <a:ln>
                <a:noFill/>
              </a:ln>
              <a:solidFill>
                <a:srgbClr val="B7B7B7"/>
              </a:solidFill>
              <a:effectLst/>
              <a:uLnTx/>
              <a:uFillTx/>
              <a:latin typeface="Montserrat" panose="00000500000000000000" pitchFamily="2" charset="0"/>
              <a:sym typeface="Montserrat"/>
            </a:endParaRPr>
          </a:p>
        </p:txBody>
      </p:sp>
    </p:spTree>
    <p:extLst>
      <p:ext uri="{BB962C8B-B14F-4D97-AF65-F5344CB8AC3E}">
        <p14:creationId xmlns:p14="http://schemas.microsoft.com/office/powerpoint/2010/main" val="277289815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3447876-9752-4D41-B227-86FEFE83368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5311" y="417786"/>
            <a:ext cx="11564006" cy="1411014"/>
          </a:xfrm>
          <a:solidFill>
            <a:srgbClr val="002060"/>
          </a:solidFill>
        </p:spPr>
        <p:txBody>
          <a:bodyPr/>
          <a:lstStyle/>
          <a:p>
            <a:r>
              <a:rPr lang="es-DO" dirty="0"/>
              <a:t>VITAMINA D y enfermedades </a:t>
            </a:r>
            <a:r>
              <a:rPr lang="es-DO" dirty="0" err="1"/>
              <a:t>autoINMUNE</a:t>
            </a:r>
            <a:endParaRPr lang="en-US" dirty="0"/>
          </a:p>
        </p:txBody>
      </p:sp>
      <p:graphicFrame>
        <p:nvGraphicFramePr>
          <p:cNvPr id="5" name="Content Placeholder 4">
            <a:extLst>
              <a:ext uri="{FF2B5EF4-FFF2-40B4-BE49-F238E27FC236}">
                <a16:creationId xmlns:a16="http://schemas.microsoft.com/office/drawing/2014/main" id="{03D988E4-C31A-4C11-8820-6E2A9E6A6317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419110934"/>
              </p:ext>
            </p:extLst>
          </p:nvPr>
        </p:nvGraphicFramePr>
        <p:xfrm>
          <a:off x="598124" y="2181225"/>
          <a:ext cx="11438152" cy="367823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3" name="Rectángulo 2"/>
          <p:cNvSpPr/>
          <p:nvPr/>
        </p:nvSpPr>
        <p:spPr>
          <a:xfrm>
            <a:off x="172823" y="6596390"/>
            <a:ext cx="10927568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The Implication of Vitamin D and Autoimmunity: a Comprehensive Review</a:t>
            </a:r>
            <a:r>
              <a:rPr kumimoji="0" lang="es-E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.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Clin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Rev Allergy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Immunol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. 2013 Oct; 45(2): 217–226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.</a:t>
            </a:r>
            <a:endParaRPr kumimoji="0" lang="es-E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5409E351-C164-4A58-A5AB-B4694ABC77FC}"/>
              </a:ext>
            </a:extLst>
          </p:cNvPr>
          <p:cNvSpPr txBox="1"/>
          <p:nvPr/>
        </p:nvSpPr>
        <p:spPr>
          <a:xfrm>
            <a:off x="172823" y="6324732"/>
            <a:ext cx="6092456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/>
                <a:ea typeface="+mn-ea"/>
                <a:cs typeface="+mn-cs"/>
              </a:rPr>
              <a:t>Role of Vitamin D in Rheumatoid Arthritis. 2017</a:t>
            </a:r>
          </a:p>
        </p:txBody>
      </p:sp>
    </p:spTree>
    <p:extLst>
      <p:ext uri="{BB962C8B-B14F-4D97-AF65-F5344CB8AC3E}">
        <p14:creationId xmlns:p14="http://schemas.microsoft.com/office/powerpoint/2010/main" val="1100922334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número de diapositiva 1">
            <a:extLst>
              <a:ext uri="{FF2B5EF4-FFF2-40B4-BE49-F238E27FC236}">
                <a16:creationId xmlns:a16="http://schemas.microsoft.com/office/drawing/2014/main" id="{A35DF25E-3D90-410A-862E-3500658B98D7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fld id="{00000000-1234-1234-1234-123412341234}" type="slidenum">
              <a:rPr lang="es-DO" smtClean="0"/>
              <a:pPr/>
              <a:t>25</a:t>
            </a:fld>
            <a:endParaRPr lang="es-DO"/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id="{59F47685-FD92-4020-BA13-87E302C3D5F1}"/>
              </a:ext>
            </a:extLst>
          </p:cNvPr>
          <p:cNvSpPr txBox="1"/>
          <p:nvPr/>
        </p:nvSpPr>
        <p:spPr>
          <a:xfrm>
            <a:off x="3048000" y="3244334"/>
            <a:ext cx="6096000" cy="218521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" sz="9600" b="1" i="0" u="none" strike="noStrike" kern="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Montserrat" panose="00000500000000000000" pitchFamily="2" charset="0"/>
                <a:sym typeface="Montserrat"/>
              </a:rPr>
              <a:t>6.</a:t>
            </a:r>
          </a:p>
          <a:p>
            <a:r>
              <a:rPr kumimoji="0" lang="en" sz="4000" b="1" i="0" u="none" strike="noStrike" kern="0" cap="none" spc="0" normalizeH="0" baseline="0" noProof="0" dirty="0">
                <a:ln>
                  <a:noFill/>
                </a:ln>
                <a:solidFill>
                  <a:srgbClr val="B7B7B7"/>
                </a:solidFill>
                <a:effectLst/>
                <a:uLnTx/>
                <a:uFillTx/>
                <a:latin typeface="Montserrat" panose="00000500000000000000" pitchFamily="2" charset="0"/>
                <a:sym typeface="Montserrat"/>
              </a:rPr>
              <a:t>Qué medir?</a:t>
            </a:r>
          </a:p>
        </p:txBody>
      </p:sp>
    </p:spTree>
    <p:extLst>
      <p:ext uri="{BB962C8B-B14F-4D97-AF65-F5344CB8AC3E}">
        <p14:creationId xmlns:p14="http://schemas.microsoft.com/office/powerpoint/2010/main" val="1333126684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Google Shape;740;p58"/>
          <p:cNvSpPr>
            <a:spLocks noChangeArrowheads="1"/>
          </p:cNvSpPr>
          <p:nvPr/>
        </p:nvSpPr>
        <p:spPr bwMode="auto">
          <a:xfrm>
            <a:off x="360363" y="2103765"/>
            <a:ext cx="5241925" cy="3427550"/>
          </a:xfrm>
          <a:prstGeom prst="rect">
            <a:avLst/>
          </a:prstGeom>
          <a:noFill/>
          <a:ln w="50800">
            <a:solidFill>
              <a:srgbClr val="002060"/>
            </a:solidFill>
            <a:miter lim="4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60933" tIns="60933" rIns="60933" bIns="60933" anchor="ctr">
            <a:spAutoFit/>
          </a:bodyPr>
          <a:lstStyle>
            <a:lvl1pPr marL="406400" indent="-406400" algn="ctr" defTabSz="825500"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1pPr>
            <a:lvl2pPr algn="ctr" defTabSz="825500"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2pPr>
            <a:lvl3pPr algn="ctr" defTabSz="825500"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3pPr>
            <a:lvl4pPr algn="ctr" defTabSz="825500"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4pPr>
            <a:lvl5pPr algn="ctr" defTabSz="825500"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5pPr>
            <a:lvl6pPr marL="457200" indent="1828800" algn="ctr" defTabSz="8255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6pPr>
            <a:lvl7pPr marL="914400" indent="1828800" algn="ctr" defTabSz="8255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7pPr>
            <a:lvl8pPr marL="1371600" indent="1828800" algn="ctr" defTabSz="8255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8pPr>
            <a:lvl9pPr marL="1828800" indent="1828800" algn="ctr" defTabSz="8255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9pPr>
          </a:lstStyle>
          <a:p>
            <a:pPr marL="541853" marR="0" lvl="0" indent="-541853" algn="ctr" defTabSz="1100639" rtl="0" eaLnBrk="1" fontAlgn="auto" latinLnBrk="0" hangingPunct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ct val="123000"/>
              <a:buFontTx/>
              <a:buChar char="•"/>
              <a:tabLst/>
              <a:defRPr/>
            </a:pPr>
            <a:r>
              <a:rPr kumimoji="0" lang="es-DO" sz="1851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Geneva"/>
              </a:rPr>
              <a:t>El 88% se une a  VDBP, 0,03%, está libre y el resto circula unida a la albúmina.</a:t>
            </a:r>
          </a:p>
          <a:p>
            <a:pPr marL="541853" marR="0" lvl="0" indent="-541853" algn="ctr" defTabSz="1100639" rtl="0" eaLnBrk="1" fontAlgn="auto" latinLnBrk="0" hangingPunct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ct val="123000"/>
              <a:buFontTx/>
              <a:buChar char="•"/>
              <a:tabLst/>
              <a:defRPr/>
            </a:pPr>
            <a:r>
              <a:rPr kumimoji="0" lang="es-DO" sz="1851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Geneva"/>
              </a:rPr>
              <a:t>Semivida es de 2 a 3 semanas (15 días). </a:t>
            </a:r>
          </a:p>
          <a:p>
            <a:pPr marL="541853" marR="0" lvl="0" indent="-541853" algn="ctr" defTabSz="1100639" rtl="0" eaLnBrk="1" fontAlgn="auto" latinLnBrk="0" hangingPunct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ct val="123000"/>
              <a:buFontTx/>
              <a:buChar char="•"/>
              <a:tabLst/>
              <a:defRPr/>
            </a:pPr>
            <a:r>
              <a:rPr kumimoji="0" lang="es-DO" sz="1851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Geneva"/>
              </a:rPr>
              <a:t>Mayor concentración en plasma.</a:t>
            </a:r>
          </a:p>
          <a:p>
            <a:pPr marL="541853" marR="0" lvl="0" indent="-541853" algn="ctr" defTabSz="1100639" rtl="0" eaLnBrk="1" fontAlgn="auto" latinLnBrk="0" hangingPunct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ct val="123000"/>
              <a:buFontTx/>
              <a:buChar char="•"/>
              <a:tabLst/>
              <a:defRPr/>
            </a:pPr>
            <a:r>
              <a:rPr lang="es-DO" sz="1851" kern="0" dirty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Geneva"/>
              </a:rPr>
              <a:t>Es la forma circulante principal </a:t>
            </a:r>
            <a:endParaRPr kumimoji="0" lang="es-DO" sz="1851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Geneva"/>
            </a:endParaRPr>
          </a:p>
          <a:p>
            <a:pPr marL="541853" marR="0" lvl="0" indent="-541853" algn="ctr" defTabSz="1100639" rtl="0" eaLnBrk="1" fontAlgn="auto" latinLnBrk="0" hangingPunct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ct val="123000"/>
              <a:buFontTx/>
              <a:buChar char="•"/>
              <a:tabLst/>
              <a:defRPr/>
            </a:pPr>
            <a:r>
              <a:rPr lang="es-DO" sz="1851" kern="0" dirty="0">
                <a:solidFill>
                  <a:srgbClr val="00000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Geneva"/>
              </a:rPr>
              <a:t>El mejor indicador para el status de Vitamina D</a:t>
            </a:r>
            <a:endParaRPr kumimoji="0" lang="es-DO" sz="1851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Geneva"/>
            </a:endParaRPr>
          </a:p>
          <a:p>
            <a:pPr marL="541853" marR="0" lvl="0" indent="-541853" algn="ctr" defTabSz="1100639" rtl="0" eaLnBrk="1" fontAlgn="auto" latinLnBrk="0" hangingPunct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ct val="123000"/>
              <a:buFontTx/>
              <a:buChar char="•"/>
              <a:tabLst/>
              <a:defRPr/>
            </a:pPr>
            <a:r>
              <a:rPr kumimoji="0" lang="es-DO" sz="1851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Geneva"/>
              </a:rPr>
              <a:t>Activación local: Puede contribuir a la función de barrera y a la respuesta inmunitaria. </a:t>
            </a:r>
          </a:p>
        </p:txBody>
      </p:sp>
      <p:sp>
        <p:nvSpPr>
          <p:cNvPr id="92163" name="Google Shape;741;p58"/>
          <p:cNvSpPr>
            <a:spLocks noChangeArrowheads="1"/>
          </p:cNvSpPr>
          <p:nvPr/>
        </p:nvSpPr>
        <p:spPr bwMode="auto">
          <a:xfrm>
            <a:off x="1409700" y="1101310"/>
            <a:ext cx="2639219" cy="369277"/>
          </a:xfrm>
          <a:prstGeom prst="rect">
            <a:avLst/>
          </a:prstGeom>
          <a:solidFill>
            <a:schemeClr val="bg1"/>
          </a:solidFill>
          <a:ln w="12700">
            <a:solidFill>
              <a:srgbClr val="000000"/>
            </a:solidFill>
            <a:miter lim="400000"/>
            <a:headEnd/>
            <a:tailEnd/>
          </a:ln>
        </p:spPr>
        <p:txBody>
          <a:bodyPr lIns="60933" tIns="60933" rIns="60933" bIns="60933" anchor="ctr">
            <a:spAutoFit/>
          </a:bodyPr>
          <a:lstStyle>
            <a:lvl1pPr algn="ctr" defTabSz="825500"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1pPr>
            <a:lvl2pPr algn="ctr" defTabSz="825500"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2pPr>
            <a:lvl3pPr algn="ctr" defTabSz="825500"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3pPr>
            <a:lvl4pPr algn="ctr" defTabSz="825500"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4pPr>
            <a:lvl5pPr algn="ctr" defTabSz="825500"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5pPr>
            <a:lvl6pPr marL="457200" indent="1828800" algn="ctr" defTabSz="8255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6pPr>
            <a:lvl7pPr marL="914400" indent="1828800" algn="ctr" defTabSz="8255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7pPr>
            <a:lvl8pPr marL="1371600" indent="1828800" algn="ctr" defTabSz="8255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8pPr>
            <a:lvl9pPr marL="1828800" indent="1828800" algn="ctr" defTabSz="8255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9pPr>
          </a:lstStyle>
          <a:p>
            <a:pPr marL="0" marR="0" lvl="0" indent="0" algn="ctr" defTabSz="110063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s-DO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Geneva"/>
              </a:rPr>
              <a:t>25(OH)D (Calcifediol)</a:t>
            </a:r>
          </a:p>
        </p:txBody>
      </p:sp>
      <p:sp>
        <p:nvSpPr>
          <p:cNvPr id="92164" name="Google Shape;742;p58"/>
          <p:cNvSpPr>
            <a:spLocks noChangeArrowheads="1"/>
          </p:cNvSpPr>
          <p:nvPr/>
        </p:nvSpPr>
        <p:spPr bwMode="auto">
          <a:xfrm>
            <a:off x="6070600" y="2104277"/>
            <a:ext cx="5241925" cy="3426525"/>
          </a:xfrm>
          <a:prstGeom prst="rect">
            <a:avLst/>
          </a:prstGeom>
          <a:solidFill>
            <a:schemeClr val="bg1"/>
          </a:solidFill>
          <a:ln w="50800">
            <a:solidFill>
              <a:srgbClr val="F6C048"/>
            </a:solidFill>
            <a:miter lim="400000"/>
            <a:headEnd/>
            <a:tailEnd/>
          </a:ln>
        </p:spPr>
        <p:txBody>
          <a:bodyPr lIns="60933" tIns="60933" rIns="60933" bIns="60933" anchor="ctr">
            <a:spAutoFit/>
          </a:bodyPr>
          <a:lstStyle>
            <a:lvl1pPr marL="533400" indent="-533400" algn="ctr" defTabSz="825500"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1pPr>
            <a:lvl2pPr algn="ctr" defTabSz="825500"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2pPr>
            <a:lvl3pPr algn="ctr" defTabSz="825500"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3pPr>
            <a:lvl4pPr algn="ctr" defTabSz="825500"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4pPr>
            <a:lvl5pPr algn="ctr" defTabSz="825500"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5pPr>
            <a:lvl6pPr marL="457200" indent="1828800" algn="ctr" defTabSz="8255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6pPr>
            <a:lvl7pPr marL="914400" indent="1828800" algn="ctr" defTabSz="8255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7pPr>
            <a:lvl8pPr marL="1371600" indent="1828800" algn="ctr" defTabSz="8255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8pPr>
            <a:lvl9pPr marL="1828800" indent="1828800" algn="ctr" defTabSz="8255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9pPr>
          </a:lstStyle>
          <a:p>
            <a:pPr marL="711182" marR="0" lvl="0" indent="-711182" algn="ctr" defTabSz="1100639" rtl="0" eaLnBrk="1" fontAlgn="auto" latinLnBrk="0" hangingPunct="1">
              <a:lnSpc>
                <a:spcPct val="100000"/>
              </a:lnSpc>
              <a:spcBef>
                <a:spcPts val="1351"/>
              </a:spcBef>
              <a:spcAft>
                <a:spcPts val="0"/>
              </a:spcAft>
              <a:buClr>
                <a:srgbClr val="000000"/>
              </a:buClr>
              <a:buSzPct val="123000"/>
              <a:buFontTx/>
              <a:buChar char="•"/>
              <a:tabLst/>
              <a:defRPr/>
            </a:pPr>
            <a:r>
              <a:rPr kumimoji="0" lang="es-DO" sz="21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Geneva"/>
              </a:rPr>
              <a:t>El 85% se une a VDBP </a:t>
            </a:r>
          </a:p>
          <a:p>
            <a:pPr marL="711182" marR="0" lvl="0" indent="-711182" algn="ctr" defTabSz="1100639" rtl="0" eaLnBrk="1" fontAlgn="auto" latinLnBrk="0" hangingPunct="1">
              <a:lnSpc>
                <a:spcPct val="100000"/>
              </a:lnSpc>
              <a:spcBef>
                <a:spcPts val="1351"/>
              </a:spcBef>
              <a:spcAft>
                <a:spcPts val="0"/>
              </a:spcAft>
              <a:buClr>
                <a:srgbClr val="000000"/>
              </a:buClr>
              <a:buSzPct val="123000"/>
              <a:buFontTx/>
              <a:buChar char="•"/>
              <a:tabLst/>
              <a:defRPr/>
            </a:pPr>
            <a:r>
              <a:rPr kumimoji="0" lang="es-DO" sz="21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Geneva"/>
              </a:rPr>
              <a:t>El 0.4% circula libre y el resto unida a la albúmina.</a:t>
            </a:r>
          </a:p>
          <a:p>
            <a:pPr marL="711182" marR="0" lvl="0" indent="-711182" algn="ctr" defTabSz="1100639" rtl="0" eaLnBrk="1" fontAlgn="auto" latinLnBrk="0" hangingPunct="1">
              <a:lnSpc>
                <a:spcPct val="100000"/>
              </a:lnSpc>
              <a:spcBef>
                <a:spcPts val="1351"/>
              </a:spcBef>
              <a:spcAft>
                <a:spcPts val="0"/>
              </a:spcAft>
              <a:buClr>
                <a:srgbClr val="000000"/>
              </a:buClr>
              <a:buSzPct val="123000"/>
              <a:buFontTx/>
              <a:buChar char="•"/>
              <a:tabLst/>
              <a:defRPr/>
            </a:pPr>
            <a:r>
              <a:rPr kumimoji="0" lang="es-DO" sz="21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Geneva"/>
              </a:rPr>
              <a:t>Concentración 1000 veces menor que </a:t>
            </a:r>
            <a:r>
              <a:rPr kumimoji="0" lang="es-DO" sz="21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Geneva"/>
              </a:rPr>
              <a:t>calcifediol</a:t>
            </a:r>
            <a:endParaRPr kumimoji="0" lang="es-DO" sz="21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Geneva"/>
            </a:endParaRPr>
          </a:p>
          <a:p>
            <a:pPr marL="711182" marR="0" lvl="0" indent="-711182" algn="ctr" defTabSz="1100639" rtl="0" eaLnBrk="1" fontAlgn="auto" latinLnBrk="0" hangingPunct="1">
              <a:lnSpc>
                <a:spcPct val="100000"/>
              </a:lnSpc>
              <a:spcBef>
                <a:spcPts val="1351"/>
              </a:spcBef>
              <a:spcAft>
                <a:spcPts val="0"/>
              </a:spcAft>
              <a:buClr>
                <a:srgbClr val="000000"/>
              </a:buClr>
              <a:buSzPct val="123000"/>
              <a:buFontTx/>
              <a:buChar char="•"/>
              <a:tabLst/>
              <a:defRPr/>
            </a:pPr>
            <a:r>
              <a:rPr kumimoji="0" lang="es-DO" sz="21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Geneva"/>
              </a:rPr>
              <a:t>La semivida  es de 6 a 8 h, aproximadamente (15 </a:t>
            </a:r>
            <a:r>
              <a:rPr kumimoji="0" lang="es-DO" sz="21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Geneva"/>
              </a:rPr>
              <a:t>hrs</a:t>
            </a:r>
            <a:r>
              <a:rPr kumimoji="0" lang="es-DO" sz="21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Geneva"/>
              </a:rPr>
              <a:t>). </a:t>
            </a:r>
          </a:p>
          <a:p>
            <a:pPr marL="711182" marR="0" lvl="0" indent="-711182" algn="ctr" defTabSz="1100639" rtl="0" eaLnBrk="1" fontAlgn="auto" latinLnBrk="0" hangingPunct="1">
              <a:lnSpc>
                <a:spcPct val="100000"/>
              </a:lnSpc>
              <a:spcBef>
                <a:spcPts val="1351"/>
              </a:spcBef>
              <a:spcAft>
                <a:spcPts val="0"/>
              </a:spcAft>
              <a:buClr>
                <a:srgbClr val="000000"/>
              </a:buClr>
              <a:buSzPct val="123000"/>
              <a:buFontTx/>
              <a:buChar char="•"/>
              <a:tabLst/>
              <a:defRPr/>
            </a:pPr>
            <a:r>
              <a:rPr kumimoji="0" lang="es-DO" sz="21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Geneva"/>
              </a:rPr>
              <a:t>Regulación estricta</a:t>
            </a:r>
          </a:p>
        </p:txBody>
      </p:sp>
      <p:sp>
        <p:nvSpPr>
          <p:cNvPr id="92165" name="Google Shape;743;p58"/>
          <p:cNvSpPr>
            <a:spLocks noChangeArrowheads="1"/>
          </p:cNvSpPr>
          <p:nvPr/>
        </p:nvSpPr>
        <p:spPr bwMode="auto">
          <a:xfrm>
            <a:off x="7235825" y="1090125"/>
            <a:ext cx="2911475" cy="369277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  <p:txBody>
          <a:bodyPr lIns="60933" tIns="60933" rIns="60933" bIns="60933" anchor="ctr">
            <a:spAutoFit/>
          </a:bodyPr>
          <a:lstStyle>
            <a:lvl1pPr algn="ctr" defTabSz="825500"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1pPr>
            <a:lvl2pPr algn="ctr" defTabSz="825500"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2pPr>
            <a:lvl3pPr algn="ctr" defTabSz="825500"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3pPr>
            <a:lvl4pPr algn="ctr" defTabSz="825500"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4pPr>
            <a:lvl5pPr algn="ctr" defTabSz="825500"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5pPr>
            <a:lvl6pPr marL="457200" indent="1828800" algn="ctr" defTabSz="8255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6pPr>
            <a:lvl7pPr marL="914400" indent="1828800" algn="ctr" defTabSz="8255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7pPr>
            <a:lvl8pPr marL="1371600" indent="1828800" algn="ctr" defTabSz="8255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8pPr>
            <a:lvl9pPr marL="1828800" indent="1828800" algn="ctr" defTabSz="8255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9pPr>
          </a:lstStyle>
          <a:p>
            <a:pPr marL="0" marR="0" lvl="0" indent="0" algn="ctr" defTabSz="110063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s-DO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Geneva"/>
              </a:rPr>
              <a:t>1,25(OH)2D3 (Calcitriol)</a:t>
            </a:r>
          </a:p>
        </p:txBody>
      </p:sp>
      <p:sp>
        <p:nvSpPr>
          <p:cNvPr id="92167" name="Google Shape;745;p58"/>
          <p:cNvSpPr txBox="1">
            <a:spLocks noChangeArrowheads="1"/>
          </p:cNvSpPr>
          <p:nvPr/>
        </p:nvSpPr>
        <p:spPr bwMode="auto">
          <a:xfrm>
            <a:off x="114301" y="6415125"/>
            <a:ext cx="11904663" cy="2769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  <p:txBody>
          <a:bodyPr lIns="60933" tIns="60933" rIns="60933" bIns="60933" anchor="ctr">
            <a:spAutoFit/>
          </a:bodyPr>
          <a:lstStyle>
            <a:lvl1pPr marL="434975" indent="-434975" algn="ctr"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1pPr>
            <a:lvl2pPr algn="ctr"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2pPr>
            <a:lvl3pPr algn="ctr"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3pPr>
            <a:lvl4pPr algn="ctr"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4pPr>
            <a:lvl5pPr algn="ctr"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5pPr>
            <a:lvl6pPr marL="457200" indent="1828800" algn="ctr" defTabSz="2436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6pPr>
            <a:lvl7pPr marL="914400" indent="1828800" algn="ctr" defTabSz="2436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7pPr>
            <a:lvl8pPr marL="1371600" indent="1828800" algn="ctr" defTabSz="2436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8pPr>
            <a:lvl9pPr marL="1828800" indent="1828800" algn="ctr" defTabSz="2436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9pPr>
          </a:lstStyle>
          <a:p>
            <a:pPr marL="579952" marR="0" lvl="0" indent="-579952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E8C8E"/>
              </a:buClr>
              <a:buSzPts val="2000"/>
              <a:buFont typeface="Arial" panose="020B0604020202020204" pitchFamily="34" charset="0"/>
              <a:buChar char="•"/>
              <a:tabLst/>
              <a:defRPr/>
            </a:pPr>
            <a:r>
              <a:rPr kumimoji="0" lang="es-DO" sz="1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Helvetica Neue"/>
              </a:rPr>
              <a:t>V. Mendoza; A. Reza; Enfermedades del metabolismo óseo y mineral; 2006 Editorial Alfil.</a:t>
            </a:r>
          </a:p>
        </p:txBody>
      </p:sp>
      <p:sp>
        <p:nvSpPr>
          <p:cNvPr id="9" name="Activación de la Vitamina D"/>
          <p:cNvSpPr txBox="1">
            <a:spLocks/>
          </p:cNvSpPr>
          <p:nvPr/>
        </p:nvSpPr>
        <p:spPr>
          <a:xfrm>
            <a:off x="1325126" y="335548"/>
            <a:ext cx="8554324" cy="5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defTabSz="212135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7394" b="1" i="0" u="none" strike="noStrike" cap="none" spc="-147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marL="0" marR="0" lvl="0" indent="0" algn="ctr" defTabSz="282840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B7B7B7"/>
              </a:buClr>
              <a:buSzPts val="1200"/>
              <a:buFont typeface="Montserrat"/>
              <a:buNone/>
              <a:tabLst/>
              <a:defRPr/>
            </a:pPr>
            <a:r>
              <a:rPr kumimoji="0" lang="es-ES" sz="4267" b="1" i="0" u="none" strike="noStrike" kern="0" cap="none" spc="-196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Montserrat"/>
              </a:rPr>
              <a:t>Qué medir ?   Diferencias</a:t>
            </a:r>
            <a:endParaRPr kumimoji="0" lang="es-ES" sz="4267" b="1" i="0" u="none" strike="noStrike" kern="0" cap="none" spc="-196" normalizeH="0" baseline="0" noProof="0" dirty="0">
              <a:ln>
                <a:noFill/>
              </a:ln>
              <a:solidFill>
                <a:srgbClr val="FFEB3B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Montserrat"/>
            </a:endParaRPr>
          </a:p>
        </p:txBody>
      </p:sp>
    </p:spTree>
    <p:extLst>
      <p:ext uri="{BB962C8B-B14F-4D97-AF65-F5344CB8AC3E}">
        <p14:creationId xmlns:p14="http://schemas.microsoft.com/office/powerpoint/2010/main" val="2260006961"/>
      </p:ext>
    </p:extLst>
  </p:cSld>
  <p:clrMapOvr>
    <a:masterClrMapping/>
  </p:clrMapOvr>
  <p:transition>
    <p:fade thruBlk="1"/>
  </p:transition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" name="Google Shape;536;p49"/>
          <p:cNvSpPr txBox="1">
            <a:spLocks noGrp="1"/>
          </p:cNvSpPr>
          <p:nvPr>
            <p:ph type="ctrTitle"/>
          </p:nvPr>
        </p:nvSpPr>
        <p:spPr>
          <a:xfrm>
            <a:off x="864400" y="2111133"/>
            <a:ext cx="4922941" cy="39864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r>
              <a:rPr lang="en" sz="9600" dirty="0">
                <a:solidFill>
                  <a:schemeClr val="accent5"/>
                </a:solidFill>
              </a:rPr>
              <a:t>7.</a:t>
            </a:r>
            <a:br>
              <a:rPr lang="en" dirty="0"/>
            </a:br>
            <a:r>
              <a:rPr lang="en" dirty="0"/>
              <a:t>A quién medir  ?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106962015"/>
      </p:ext>
    </p:extLst>
  </p:cSld>
  <p:clrMapOvr>
    <a:masterClrMapping/>
  </p:clrMapOvr>
  <p:transition spd="slow">
    <p:push dir="u"/>
  </p:transition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ontent Placeholder 4">
            <a:extLst>
              <a:ext uri="{FF2B5EF4-FFF2-40B4-BE49-F238E27FC236}">
                <a16:creationId xmlns:a16="http://schemas.microsoft.com/office/drawing/2014/main" id="{8E710011-82A4-4443-AF37-395F8303890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10746" y="1614489"/>
            <a:ext cx="4695825" cy="4603970"/>
          </a:xfrm>
        </p:spPr>
        <p:txBody>
          <a:bodyPr>
            <a:normAutofit fontScale="90000"/>
          </a:bodyPr>
          <a:lstStyle/>
          <a:p>
            <a:r>
              <a:rPr lang="es-DO" sz="2200" dirty="0"/>
              <a:t>-Raquitismo</a:t>
            </a:r>
          </a:p>
          <a:p>
            <a:r>
              <a:rPr lang="es-DO" sz="2200" dirty="0"/>
              <a:t>-Osteomalacia</a:t>
            </a:r>
          </a:p>
          <a:p>
            <a:r>
              <a:rPr lang="es-DO" sz="2200" dirty="0"/>
              <a:t>-Insuficiencia hepática</a:t>
            </a:r>
          </a:p>
          <a:p>
            <a:r>
              <a:rPr lang="es-DO" sz="2200" dirty="0"/>
              <a:t>-Enfermedad Renal crónica</a:t>
            </a:r>
          </a:p>
          <a:p>
            <a:r>
              <a:rPr lang="es-DO" sz="2200" dirty="0"/>
              <a:t>-Síndrome mala absorción: fibrosis quística, enf. De Crohn, cx bariátrica, enteritis post-radiación.</a:t>
            </a:r>
          </a:p>
          <a:p>
            <a:r>
              <a:rPr lang="es-DO" sz="2200" dirty="0"/>
              <a:t>-Hiperparatiroidismo</a:t>
            </a:r>
          </a:p>
          <a:p>
            <a:r>
              <a:rPr lang="es-DO" sz="2200" dirty="0"/>
              <a:t>-Medicamentos: </a:t>
            </a:r>
            <a:r>
              <a:rPr lang="es-DO" sz="2200" dirty="0" err="1"/>
              <a:t>anticonvulsivantes,antimicóticos,glucocorticoides</a:t>
            </a:r>
            <a:r>
              <a:rPr lang="es-DO" sz="2200" dirty="0"/>
              <a:t>, colestiramina</a:t>
            </a:r>
            <a:r>
              <a:rPr lang="es-DO" dirty="0"/>
              <a:t>.</a:t>
            </a:r>
          </a:p>
        </p:txBody>
      </p:sp>
      <p:sp>
        <p:nvSpPr>
          <p:cNvPr id="5" name="Content Placeholder 5">
            <a:extLst>
              <a:ext uri="{FF2B5EF4-FFF2-40B4-BE49-F238E27FC236}">
                <a16:creationId xmlns:a16="http://schemas.microsoft.com/office/drawing/2014/main" id="{86962737-D28D-4130-B914-74A7549E3A7A}"/>
              </a:ext>
            </a:extLst>
          </p:cNvPr>
          <p:cNvSpPr txBox="1">
            <a:spLocks/>
          </p:cNvSpPr>
          <p:nvPr/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>
            <a:norm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s-DO" kern="0" dirty="0">
                <a:solidFill>
                  <a:schemeClr val="bg1"/>
                </a:solidFill>
              </a:rPr>
              <a:t>-Adultos y niños hispanos y afroamericanos.</a:t>
            </a:r>
          </a:p>
          <a:p>
            <a:r>
              <a:rPr lang="es-DO" kern="0" dirty="0">
                <a:solidFill>
                  <a:schemeClr val="bg1"/>
                </a:solidFill>
              </a:rPr>
              <a:t>-Embarazadas y lactantes</a:t>
            </a:r>
          </a:p>
          <a:p>
            <a:r>
              <a:rPr lang="es-DO" kern="0" dirty="0">
                <a:solidFill>
                  <a:schemeClr val="bg1"/>
                </a:solidFill>
              </a:rPr>
              <a:t>-Adultos con historia  de caídas.</a:t>
            </a:r>
          </a:p>
          <a:p>
            <a:r>
              <a:rPr lang="es-DO" kern="0" dirty="0">
                <a:solidFill>
                  <a:schemeClr val="bg1"/>
                </a:solidFill>
              </a:rPr>
              <a:t>-Adultos con fracturas no traumáticas</a:t>
            </a:r>
          </a:p>
          <a:p>
            <a:r>
              <a:rPr lang="es-DO" kern="0" dirty="0">
                <a:solidFill>
                  <a:schemeClr val="bg1"/>
                </a:solidFill>
              </a:rPr>
              <a:t>-Niños y adultos obesos</a:t>
            </a:r>
          </a:p>
          <a:p>
            <a:r>
              <a:rPr lang="es-DO" kern="0" dirty="0">
                <a:solidFill>
                  <a:schemeClr val="bg1"/>
                </a:solidFill>
              </a:rPr>
              <a:t>-Enfermedades granulomatosas: sarcoidosis, histoplasmosis, tuberculosis, coccidioidomicosis, beriliosis, linfomas.</a:t>
            </a:r>
          </a:p>
          <a:p>
            <a:r>
              <a:rPr lang="es-DO" kern="0" dirty="0">
                <a:solidFill>
                  <a:schemeClr val="bg1"/>
                </a:solidFill>
              </a:rPr>
              <a:t>--Fumadores </a:t>
            </a:r>
          </a:p>
        </p:txBody>
      </p:sp>
      <p:sp>
        <p:nvSpPr>
          <p:cNvPr id="6" name="TextBox 6">
            <a:extLst>
              <a:ext uri="{FF2B5EF4-FFF2-40B4-BE49-F238E27FC236}">
                <a16:creationId xmlns:a16="http://schemas.microsoft.com/office/drawing/2014/main" id="{4796D91A-C10C-4AC9-B040-DFFBB79AFD42}"/>
              </a:ext>
            </a:extLst>
          </p:cNvPr>
          <p:cNvSpPr txBox="1"/>
          <p:nvPr/>
        </p:nvSpPr>
        <p:spPr>
          <a:xfrm>
            <a:off x="1514465" y="6319839"/>
            <a:ext cx="488743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DO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rPr>
              <a:t>30% de los pacientes no cursan con factores de riesgos.</a:t>
            </a:r>
          </a:p>
          <a:p>
            <a:pPr marL="0" marR="0" lvl="0" indent="0" algn="l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DO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rPr>
              <a:t>Holick et. Al. Guidelines on </a:t>
            </a:r>
            <a:r>
              <a:rPr kumimoji="0" lang="es-DO" sz="9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rPr>
              <a:t>vit</a:t>
            </a:r>
            <a:r>
              <a:rPr kumimoji="0" lang="es-DO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rebuchet MS" panose="020B0603020202020204"/>
                <a:ea typeface="+mn-ea"/>
                <a:cs typeface="+mn-cs"/>
              </a:rPr>
              <a:t> D deficiency, j clin endocrinol metab july 2011, 96 (7) 1:20</a:t>
            </a:r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A43CDEE0-C1F3-4542-87CB-FB55B6010197}"/>
              </a:ext>
            </a:extLst>
          </p:cNvPr>
          <p:cNvSpPr txBox="1">
            <a:spLocks/>
          </p:cNvSpPr>
          <p:nvPr/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rmAutofit lnSpcReduction="10000"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Montserrat"/>
              <a:buNone/>
              <a:defRPr sz="40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Montserrat"/>
              <a:buNone/>
              <a:defRPr sz="40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Montserrat"/>
              <a:buNone/>
              <a:defRPr sz="40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Montserrat"/>
              <a:buNone/>
              <a:defRPr sz="40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Montserrat"/>
              <a:buNone/>
              <a:defRPr sz="40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Montserrat"/>
              <a:buNone/>
              <a:defRPr sz="40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Montserrat"/>
              <a:buNone/>
              <a:defRPr sz="40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Montserrat"/>
              <a:buNone/>
              <a:defRPr sz="40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Montserrat"/>
              <a:buNone/>
              <a:defRPr sz="40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r>
              <a:rPr lang="es-DO" kern="0" dirty="0"/>
              <a:t>Indicación para medir 25(OH)D</a:t>
            </a:r>
            <a:br>
              <a:rPr lang="es-DO" kern="0" dirty="0"/>
            </a:br>
            <a:endParaRPr lang="es-DO" kern="0" dirty="0">
              <a:solidFill>
                <a:srgbClr val="C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33093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  <p:bldP spid="5" grpId="0" build="p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" name="Google Shape;536;p49"/>
          <p:cNvSpPr txBox="1">
            <a:spLocks noGrp="1"/>
          </p:cNvSpPr>
          <p:nvPr>
            <p:ph type="ctrTitle"/>
          </p:nvPr>
        </p:nvSpPr>
        <p:spPr>
          <a:xfrm>
            <a:off x="438150" y="2273516"/>
            <a:ext cx="5147441" cy="2641383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r>
              <a:rPr lang="es-DO" sz="4800" dirty="0">
                <a:solidFill>
                  <a:schemeClr val="accent5"/>
                </a:solidFill>
              </a:rPr>
              <a:t>C</a:t>
            </a:r>
            <a:r>
              <a:rPr lang="en" sz="4800" dirty="0">
                <a:solidFill>
                  <a:schemeClr val="accent5"/>
                </a:solidFill>
              </a:rPr>
              <a:t>onsenso ACE 2025</a:t>
            </a:r>
            <a:br>
              <a:rPr lang="en" dirty="0"/>
            </a:br>
            <a:endParaRPr dirty="0"/>
          </a:p>
        </p:txBody>
      </p:sp>
      <p:sp>
        <p:nvSpPr>
          <p:cNvPr id="4" name="CuadroTexto 3">
            <a:extLst>
              <a:ext uri="{FF2B5EF4-FFF2-40B4-BE49-F238E27FC236}">
                <a16:creationId xmlns:a16="http://schemas.microsoft.com/office/drawing/2014/main" id="{853924B9-C309-4E54-8400-27752F708895}"/>
              </a:ext>
            </a:extLst>
          </p:cNvPr>
          <p:cNvSpPr txBox="1"/>
          <p:nvPr/>
        </p:nvSpPr>
        <p:spPr>
          <a:xfrm>
            <a:off x="6122948" y="1003966"/>
            <a:ext cx="6197832" cy="25515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15000"/>
              </a:lnSpc>
              <a:spcAft>
                <a:spcPts val="1000"/>
              </a:spcAft>
            </a:pPr>
            <a:r>
              <a:rPr lang="en-US" sz="1800" b="1" dirty="0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-No se </a:t>
            </a:r>
            <a:r>
              <a:rPr lang="en-US" sz="1800" b="1" dirty="0" err="1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recomienda</a:t>
            </a:r>
            <a:r>
              <a:rPr lang="en-US" sz="1800" b="1" dirty="0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tamización</a:t>
            </a:r>
            <a:r>
              <a:rPr lang="en-US" sz="1800" b="1" dirty="0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 universal en población general </a:t>
            </a:r>
            <a:r>
              <a:rPr lang="en-US" sz="1800" b="1" dirty="0" err="1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ni</a:t>
            </a:r>
            <a:r>
              <a:rPr lang="en-US" sz="1800" b="1" dirty="0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 en </a:t>
            </a:r>
            <a:r>
              <a:rPr lang="en-US" sz="1800" b="1" dirty="0" err="1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gestantes</a:t>
            </a:r>
            <a:r>
              <a:rPr lang="en-US" sz="1800" b="1" dirty="0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asintomáticas</a:t>
            </a:r>
            <a:r>
              <a:rPr lang="en-US" sz="1800" b="1" dirty="0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.</a:t>
            </a:r>
            <a:endParaRPr lang="es-DO" sz="1800" b="1" dirty="0">
              <a:solidFill>
                <a:schemeClr val="bg1"/>
              </a:solidFill>
              <a:effectLst/>
              <a:latin typeface="Montserrat" panose="00000500000000000000" pitchFamily="2" charset="0"/>
              <a:ea typeface="MS Mincho" panose="02020609040205080304" pitchFamily="49" charset="-128"/>
              <a:cs typeface="Times New Roman" panose="02020603050405020304" pitchFamily="18" charset="0"/>
            </a:endParaRPr>
          </a:p>
          <a:p>
            <a:pPr>
              <a:lnSpc>
                <a:spcPct val="115000"/>
              </a:lnSpc>
              <a:spcAft>
                <a:spcPts val="1000"/>
              </a:spcAft>
            </a:pPr>
            <a:r>
              <a:rPr lang="en-US" b="1" dirty="0">
                <a:solidFill>
                  <a:schemeClr val="bg1"/>
                </a:solidFill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-</a:t>
            </a:r>
            <a:r>
              <a:rPr lang="en-US" sz="1800" b="1" dirty="0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Sí</a:t>
            </a:r>
            <a:r>
              <a:rPr lang="en-US" sz="1800" b="1" dirty="0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 se </a:t>
            </a:r>
            <a:r>
              <a:rPr lang="en-US" sz="1800" b="1" dirty="0" err="1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recomienda</a:t>
            </a:r>
            <a:r>
              <a:rPr lang="en-US" sz="1800" b="1" dirty="0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 en </a:t>
            </a:r>
            <a:r>
              <a:rPr lang="en-US" sz="1800" b="1" dirty="0" err="1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pacientes</a:t>
            </a:r>
            <a:r>
              <a:rPr lang="en-US" sz="1800" b="1" dirty="0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oncológicos</a:t>
            </a:r>
            <a:r>
              <a:rPr lang="en-US" sz="1800" b="1" dirty="0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 con </a:t>
            </a:r>
            <a:r>
              <a:rPr lang="en-US" sz="1800" b="1" dirty="0" err="1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buen</a:t>
            </a:r>
            <a:r>
              <a:rPr lang="en-US" sz="1800" b="1" dirty="0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pronóstico</a:t>
            </a:r>
            <a:r>
              <a:rPr lang="en-US" sz="1800" b="1" dirty="0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, </a:t>
            </a:r>
            <a:r>
              <a:rPr lang="en-US" sz="1800" b="1" dirty="0" err="1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especialmente</a:t>
            </a:r>
            <a:r>
              <a:rPr lang="en-US" sz="1800" b="1" dirty="0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 con </a:t>
            </a:r>
            <a:r>
              <a:rPr lang="en-US" sz="1800" b="1" dirty="0" err="1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antecedente</a:t>
            </a:r>
            <a:r>
              <a:rPr lang="en-US" sz="1800" b="1" dirty="0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 de </a:t>
            </a:r>
            <a:r>
              <a:rPr lang="en-US" sz="1800" b="1" dirty="0" err="1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cirugía</a:t>
            </a:r>
            <a:r>
              <a:rPr lang="en-US" sz="1800" b="1" dirty="0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 gastrointestinal o </a:t>
            </a:r>
            <a:r>
              <a:rPr lang="en-US" sz="1800" b="1" dirty="0" err="1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baja</a:t>
            </a:r>
            <a:r>
              <a:rPr lang="en-US" sz="1800" b="1" dirty="0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exposición</a:t>
            </a:r>
            <a:r>
              <a:rPr lang="en-US" sz="1800" b="1" dirty="0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 solar.</a:t>
            </a:r>
            <a:endParaRPr lang="es-DO" sz="1800" b="1" dirty="0">
              <a:solidFill>
                <a:schemeClr val="bg1"/>
              </a:solidFill>
              <a:effectLst/>
              <a:latin typeface="Montserrat" panose="00000500000000000000" pitchFamily="2" charset="0"/>
              <a:ea typeface="MS Mincho" panose="02020609040205080304" pitchFamily="49" charset="-128"/>
              <a:cs typeface="Times New Roman" panose="02020603050405020304" pitchFamily="18" charset="0"/>
            </a:endParaRPr>
          </a:p>
          <a:p>
            <a:pPr>
              <a:lnSpc>
                <a:spcPct val="115000"/>
              </a:lnSpc>
              <a:spcAft>
                <a:spcPts val="1000"/>
              </a:spcAft>
            </a:pPr>
            <a:r>
              <a:rPr lang="en-US" b="1" dirty="0">
                <a:solidFill>
                  <a:schemeClr val="bg1"/>
                </a:solidFill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-</a:t>
            </a:r>
            <a:r>
              <a:rPr lang="en-US" sz="1800" b="1" dirty="0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 El </a:t>
            </a:r>
            <a:r>
              <a:rPr lang="en-US" sz="1800" b="1" dirty="0" err="1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tamizaje</a:t>
            </a:r>
            <a:r>
              <a:rPr lang="en-US" sz="1800" b="1" dirty="0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 en </a:t>
            </a:r>
            <a:r>
              <a:rPr lang="en-US" sz="1800" b="1" dirty="0" err="1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cuidados</a:t>
            </a:r>
            <a:r>
              <a:rPr lang="en-US" sz="1800" b="1" dirty="0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paliativos</a:t>
            </a:r>
            <a:r>
              <a:rPr lang="en-US" sz="1800" b="1" dirty="0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 no </a:t>
            </a:r>
            <a:r>
              <a:rPr lang="en-US" sz="1800" b="1" dirty="0" err="1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mostró</a:t>
            </a:r>
            <a:r>
              <a:rPr lang="en-US" sz="1800" b="1" dirty="0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1800" b="1" dirty="0" err="1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consenso</a:t>
            </a:r>
            <a:r>
              <a:rPr lang="en-US" sz="1800" b="1" dirty="0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 claro.</a:t>
            </a:r>
            <a:endParaRPr lang="es-DO" sz="1800" b="1" dirty="0">
              <a:solidFill>
                <a:schemeClr val="bg1"/>
              </a:solidFill>
              <a:effectLst/>
              <a:latin typeface="Montserrat" panose="00000500000000000000" pitchFamily="2" charset="0"/>
              <a:ea typeface="MS Mincho" panose="02020609040205080304" pitchFamily="49" charset="-128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97687743"/>
      </p:ext>
    </p:extLst>
  </p:cSld>
  <p:clrMapOvr>
    <a:masterClrMapping/>
  </p:clrMapOvr>
  <p:transition spd="slow">
    <p:push dir="u"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864400" y="0"/>
            <a:ext cx="4696400" cy="3982486"/>
          </a:xfrm>
        </p:spPr>
        <p:txBody>
          <a:bodyPr/>
          <a:lstStyle/>
          <a:p>
            <a:r>
              <a:rPr lang="es-DO" dirty="0"/>
              <a:t>Agenda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666453" y="4659067"/>
            <a:ext cx="5170591" cy="1375600"/>
          </a:xfrm>
        </p:spPr>
        <p:txBody>
          <a:bodyPr/>
          <a:lstStyle/>
          <a:p>
            <a:pPr marL="626518" indent="-457189">
              <a:buAutoNum type="arabicPeriod"/>
            </a:pPr>
            <a:r>
              <a:rPr lang="es-DO" dirty="0"/>
              <a:t>Generalidades </a:t>
            </a:r>
          </a:p>
          <a:p>
            <a:pPr marL="626518" indent="-457189">
              <a:buAutoNum type="arabicPeriod"/>
            </a:pPr>
            <a:r>
              <a:rPr lang="es-DO" dirty="0"/>
              <a:t>Introducción a la vitamina D</a:t>
            </a:r>
          </a:p>
          <a:p>
            <a:pPr marL="626518" indent="-457189">
              <a:buAutoNum type="arabicPeriod"/>
            </a:pPr>
            <a:r>
              <a:rPr lang="es-DO" dirty="0"/>
              <a:t>Vitamina D y Obesidad</a:t>
            </a:r>
          </a:p>
          <a:p>
            <a:pPr marL="626518" indent="-457189">
              <a:buAutoNum type="arabicPeriod"/>
            </a:pPr>
            <a:r>
              <a:rPr lang="es-ES" dirty="0"/>
              <a:t>Vitamina D y DM2</a:t>
            </a:r>
          </a:p>
          <a:p>
            <a:pPr marL="626518" indent="-457189">
              <a:buAutoNum type="arabicPeriod"/>
            </a:pPr>
            <a:r>
              <a:rPr lang="es-ES" dirty="0"/>
              <a:t>Vitamina D y Autoinmunidad </a:t>
            </a:r>
          </a:p>
          <a:p>
            <a:pPr marL="626518" indent="-457189">
              <a:buAutoNum type="arabicPeriod"/>
            </a:pPr>
            <a:r>
              <a:rPr lang="es-ES" dirty="0"/>
              <a:t>Qué medir ?</a:t>
            </a:r>
          </a:p>
          <a:p>
            <a:pPr marL="626518" indent="-457189">
              <a:buAutoNum type="arabicPeriod"/>
            </a:pPr>
            <a:r>
              <a:rPr lang="es-ES" dirty="0"/>
              <a:t>A quién medir ?</a:t>
            </a:r>
          </a:p>
          <a:p>
            <a:pPr marL="626518" indent="-457189">
              <a:buAutoNum type="arabicPeriod"/>
            </a:pPr>
            <a:r>
              <a:rPr lang="en" dirty="0"/>
              <a:t>Con qué suplementar?</a:t>
            </a:r>
          </a:p>
          <a:p>
            <a:pPr marL="626518" indent="-457189">
              <a:buAutoNum type="arabicPeriod"/>
            </a:pPr>
            <a:r>
              <a:rPr lang="en" dirty="0"/>
              <a:t>Colecalciferol vs Ergocalciferol</a:t>
            </a:r>
          </a:p>
          <a:p>
            <a:pPr marL="626518" indent="-457189">
              <a:buAutoNum type="arabicPeriod"/>
            </a:pPr>
            <a:r>
              <a:rPr lang="es-DO" dirty="0"/>
              <a:t>D</a:t>
            </a:r>
            <a:r>
              <a:rPr lang="en" dirty="0"/>
              <a:t>osis   </a:t>
            </a:r>
          </a:p>
          <a:p>
            <a:pPr marL="2455329" lvl="5" indent="0"/>
            <a:r>
              <a:rPr lang="en" dirty="0"/>
              <a:t>11.Conclusiones</a:t>
            </a:r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192932420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" name="Google Shape;536;p49"/>
          <p:cNvSpPr txBox="1">
            <a:spLocks noGrp="1"/>
          </p:cNvSpPr>
          <p:nvPr>
            <p:ph type="ctrTitle"/>
          </p:nvPr>
        </p:nvSpPr>
        <p:spPr>
          <a:xfrm>
            <a:off x="864400" y="2111133"/>
            <a:ext cx="4922941" cy="39864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r>
              <a:rPr lang="en" sz="9600" dirty="0">
                <a:solidFill>
                  <a:schemeClr val="accent5"/>
                </a:solidFill>
              </a:rPr>
              <a:t>9.</a:t>
            </a:r>
            <a:br>
              <a:rPr lang="en" dirty="0"/>
            </a:br>
            <a:r>
              <a:rPr lang="en" dirty="0"/>
              <a:t>Qué nivel es normal ?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951066217"/>
      </p:ext>
    </p:extLst>
  </p:cSld>
  <p:clrMapOvr>
    <a:masterClrMapping/>
  </p:clrMapOvr>
  <p:transition spd="slow">
    <p:push dir="u"/>
  </p:transition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a 3">
            <a:extLst>
              <a:ext uri="{FF2B5EF4-FFF2-40B4-BE49-F238E27FC236}">
                <a16:creationId xmlns:a16="http://schemas.microsoft.com/office/drawing/2014/main" id="{069266C6-D57E-4789-B673-7BF6C8EA27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34773854"/>
              </p:ext>
            </p:extLst>
          </p:nvPr>
        </p:nvGraphicFramePr>
        <p:xfrm>
          <a:off x="1098883" y="1533525"/>
          <a:ext cx="8106616" cy="335601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026654">
                  <a:extLst>
                    <a:ext uri="{9D8B030D-6E8A-4147-A177-3AD203B41FA5}">
                      <a16:colId xmlns:a16="http://schemas.microsoft.com/office/drawing/2014/main" val="30732920"/>
                    </a:ext>
                  </a:extLst>
                </a:gridCol>
                <a:gridCol w="2026654">
                  <a:extLst>
                    <a:ext uri="{9D8B030D-6E8A-4147-A177-3AD203B41FA5}">
                      <a16:colId xmlns:a16="http://schemas.microsoft.com/office/drawing/2014/main" val="3591776241"/>
                    </a:ext>
                  </a:extLst>
                </a:gridCol>
                <a:gridCol w="2026654">
                  <a:extLst>
                    <a:ext uri="{9D8B030D-6E8A-4147-A177-3AD203B41FA5}">
                      <a16:colId xmlns:a16="http://schemas.microsoft.com/office/drawing/2014/main" val="791681210"/>
                    </a:ext>
                  </a:extLst>
                </a:gridCol>
                <a:gridCol w="2026654">
                  <a:extLst>
                    <a:ext uri="{9D8B030D-6E8A-4147-A177-3AD203B41FA5}">
                      <a16:colId xmlns:a16="http://schemas.microsoft.com/office/drawing/2014/main" val="902894637"/>
                    </a:ext>
                  </a:extLst>
                </a:gridCol>
              </a:tblGrid>
              <a:tr h="951501">
                <a:tc>
                  <a:txBody>
                    <a:bodyPr/>
                    <a:lstStyle/>
                    <a:p>
                      <a:r>
                        <a:rPr lang="es-DO" dirty="0"/>
                        <a:t>Niveles séricos </a:t>
                      </a:r>
                    </a:p>
                    <a:p>
                      <a:r>
                        <a:rPr lang="es-DO" dirty="0"/>
                        <a:t>25(OH)D ng/ml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DO" dirty="0"/>
                        <a:t>Instituto de Medicina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DO" dirty="0"/>
                        <a:t>Endocrine </a:t>
                      </a:r>
                      <a:r>
                        <a:rPr lang="es-DO" dirty="0" err="1"/>
                        <a:t>Society</a:t>
                      </a:r>
                      <a:endParaRPr lang="es-DO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DO" dirty="0"/>
                        <a:t>Sociedad Europea de Endocrinología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59748410"/>
                  </a:ext>
                </a:extLst>
              </a:tr>
              <a:tr h="665021">
                <a:tc>
                  <a:txBody>
                    <a:bodyPr/>
                    <a:lstStyle/>
                    <a:p>
                      <a:r>
                        <a:rPr lang="es-DO" dirty="0"/>
                        <a:t>&lt; 10 ng/ml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DO" dirty="0"/>
                        <a:t>Deficiencia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DO" dirty="0"/>
                        <a:t>Deficiencia severa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DO" dirty="0"/>
                        <a:t>Deficiencia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99299356"/>
                  </a:ext>
                </a:extLst>
              </a:tr>
              <a:tr h="579830">
                <a:tc>
                  <a:txBody>
                    <a:bodyPr/>
                    <a:lstStyle/>
                    <a:p>
                      <a:r>
                        <a:rPr lang="es-DO" dirty="0"/>
                        <a:t>10-20 ng/ml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DO" dirty="0"/>
                        <a:t>Insuficiencia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DO" dirty="0"/>
                        <a:t>Deficiencia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DO" dirty="0"/>
                        <a:t>Deficiencia 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952275438"/>
                  </a:ext>
                </a:extLst>
              </a:tr>
              <a:tr h="579830">
                <a:tc>
                  <a:txBody>
                    <a:bodyPr/>
                    <a:lstStyle/>
                    <a:p>
                      <a:r>
                        <a:rPr lang="es-DO" dirty="0"/>
                        <a:t>20-30 ng/ml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DO" dirty="0"/>
                        <a:t>Suficiencia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DO" dirty="0"/>
                        <a:t>Insuficiencia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DO" dirty="0"/>
                        <a:t>Insuficiencia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9241851"/>
                  </a:ext>
                </a:extLst>
              </a:tr>
              <a:tr h="579830">
                <a:tc>
                  <a:txBody>
                    <a:bodyPr/>
                    <a:lstStyle/>
                    <a:p>
                      <a:r>
                        <a:rPr lang="es-DO" dirty="0"/>
                        <a:t>&gt; 30 ng/ml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DO" dirty="0"/>
                        <a:t>Suficiencia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DO" dirty="0"/>
                        <a:t>Suficiencia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DO" dirty="0"/>
                        <a:t>Suficiencia 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51129285"/>
                  </a:ext>
                </a:extLst>
              </a:tr>
            </a:tbl>
          </a:graphicData>
        </a:graphic>
      </p:graphicFrame>
      <p:sp>
        <p:nvSpPr>
          <p:cNvPr id="2" name="Marcador de número de diapositiva 1">
            <a:extLst>
              <a:ext uri="{FF2B5EF4-FFF2-40B4-BE49-F238E27FC236}">
                <a16:creationId xmlns:a16="http://schemas.microsoft.com/office/drawing/2014/main" id="{4B6726B5-0CCF-4DA3-8CE7-A4C7E2BCFCFA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fld id="{00000000-1234-1234-1234-123412341234}" type="slidenum">
              <a:rPr lang="es-DO" smtClean="0"/>
              <a:pPr/>
              <a:t>31</a:t>
            </a:fld>
            <a:endParaRPr lang="es-DO"/>
          </a:p>
        </p:txBody>
      </p:sp>
      <p:sp>
        <p:nvSpPr>
          <p:cNvPr id="10" name="CuadroTexto 9">
            <a:extLst>
              <a:ext uri="{FF2B5EF4-FFF2-40B4-BE49-F238E27FC236}">
                <a16:creationId xmlns:a16="http://schemas.microsoft.com/office/drawing/2014/main" id="{17420239-034F-42AB-BD23-D18BF5697D67}"/>
              </a:ext>
            </a:extLst>
          </p:cNvPr>
          <p:cNvSpPr txBox="1"/>
          <p:nvPr/>
        </p:nvSpPr>
        <p:spPr>
          <a:xfrm>
            <a:off x="1775460" y="6490097"/>
            <a:ext cx="15253635" cy="4154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1219170">
              <a:buClr>
                <a:srgbClr val="000000"/>
              </a:buClr>
            </a:pPr>
            <a:r>
              <a:rPr lang="es-DO" sz="1050" kern="0" dirty="0">
                <a:solidFill>
                  <a:srgbClr val="212121"/>
                </a:solidFill>
                <a:latin typeface="BlinkMacSystemFont"/>
                <a:cs typeface="Arial"/>
                <a:sym typeface="Arial"/>
              </a:rPr>
              <a:t>Donati S, Marini F, Giusti F, Palmini G, Aurilia C, Falsetti I, Iantomasi T, Brandi ML. Calcifediol: Why, When, How Much?</a:t>
            </a:r>
          </a:p>
          <a:p>
            <a:pPr defTabSz="1219170">
              <a:buClr>
                <a:srgbClr val="000000"/>
              </a:buClr>
            </a:pPr>
            <a:r>
              <a:rPr lang="es-DO" sz="1050" kern="0" dirty="0">
                <a:solidFill>
                  <a:srgbClr val="212121"/>
                </a:solidFill>
                <a:latin typeface="BlinkMacSystemFont"/>
                <a:cs typeface="Arial"/>
                <a:sym typeface="Arial"/>
              </a:rPr>
              <a:t> Pharmaceuticals (Basel). 2023 Apr 22;16(5):637. </a:t>
            </a:r>
            <a:endParaRPr lang="es-DO" sz="105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" name="CuadroTexto 10">
            <a:extLst>
              <a:ext uri="{FF2B5EF4-FFF2-40B4-BE49-F238E27FC236}">
                <a16:creationId xmlns:a16="http://schemas.microsoft.com/office/drawing/2014/main" id="{75E25E8A-A599-4144-993E-D9E922A3F049}"/>
              </a:ext>
            </a:extLst>
          </p:cNvPr>
          <p:cNvSpPr txBox="1"/>
          <p:nvPr/>
        </p:nvSpPr>
        <p:spPr>
          <a:xfrm flipH="1">
            <a:off x="1409699" y="457200"/>
            <a:ext cx="687324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DO" sz="3600" b="1" dirty="0">
                <a:solidFill>
                  <a:srgbClr val="002060"/>
                </a:solidFill>
                <a:latin typeface="Montserrat" panose="00000500000000000000" pitchFamily="2" charset="0"/>
              </a:rPr>
              <a:t>Qué nivel es normal ?</a:t>
            </a:r>
          </a:p>
        </p:txBody>
      </p:sp>
      <p:sp>
        <p:nvSpPr>
          <p:cNvPr id="4" name="CuadroTexto 3">
            <a:extLst>
              <a:ext uri="{FF2B5EF4-FFF2-40B4-BE49-F238E27FC236}">
                <a16:creationId xmlns:a16="http://schemas.microsoft.com/office/drawing/2014/main" id="{FFA26D7F-DE89-4DAF-B7A7-BF02BC34CC07}"/>
              </a:ext>
            </a:extLst>
          </p:cNvPr>
          <p:cNvSpPr txBox="1"/>
          <p:nvPr/>
        </p:nvSpPr>
        <p:spPr>
          <a:xfrm>
            <a:off x="3352800" y="5095875"/>
            <a:ext cx="412432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DO" b="1" dirty="0">
                <a:solidFill>
                  <a:srgbClr val="002060"/>
                </a:solidFill>
              </a:rPr>
              <a:t>Ace 2025 : </a:t>
            </a:r>
          </a:p>
          <a:p>
            <a:r>
              <a:rPr lang="es-DO" dirty="0"/>
              <a:t>Normal : 20-50 ng/ml</a:t>
            </a:r>
          </a:p>
          <a:p>
            <a:r>
              <a:rPr lang="es-DO" dirty="0"/>
              <a:t>Deficiencia : &lt; 20 ng/ml</a:t>
            </a:r>
          </a:p>
          <a:p>
            <a:r>
              <a:rPr lang="es-DO" dirty="0"/>
              <a:t>Severa : ≤ 12 ng/ml </a:t>
            </a:r>
          </a:p>
        </p:txBody>
      </p:sp>
    </p:spTree>
    <p:extLst>
      <p:ext uri="{BB962C8B-B14F-4D97-AF65-F5344CB8AC3E}">
        <p14:creationId xmlns:p14="http://schemas.microsoft.com/office/powerpoint/2010/main" val="1306614655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" name="Google Shape;536;p49"/>
          <p:cNvSpPr txBox="1">
            <a:spLocks noGrp="1"/>
          </p:cNvSpPr>
          <p:nvPr>
            <p:ph type="ctrTitle"/>
          </p:nvPr>
        </p:nvSpPr>
        <p:spPr>
          <a:xfrm>
            <a:off x="864400" y="2111133"/>
            <a:ext cx="4922941" cy="39864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r>
              <a:rPr lang="en" sz="9600" dirty="0">
                <a:solidFill>
                  <a:schemeClr val="accent5"/>
                </a:solidFill>
              </a:rPr>
              <a:t>8.</a:t>
            </a:r>
            <a:br>
              <a:rPr lang="en" dirty="0"/>
            </a:br>
            <a:r>
              <a:rPr lang="en" dirty="0"/>
              <a:t>A quién tratar  ?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92336276"/>
      </p:ext>
    </p:extLst>
  </p:cSld>
  <p:clrMapOvr>
    <a:masterClrMapping/>
  </p:clrMapOvr>
  <p:transition spd="slow">
    <p:push dir="u"/>
  </p:transition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>
            <a:extLst>
              <a:ext uri="{FF2B5EF4-FFF2-40B4-BE49-F238E27FC236}">
                <a16:creationId xmlns:a16="http://schemas.microsoft.com/office/drawing/2014/main" id="{993ED104-44F7-468D-B59F-1A65EFB5967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14399" y="3059484"/>
            <a:ext cx="10363200" cy="2817442"/>
          </a:xfrm>
          <a:prstGeom prst="rect">
            <a:avLst/>
          </a:prstGeom>
        </p:spPr>
      </p:pic>
      <p:pic>
        <p:nvPicPr>
          <p:cNvPr id="5" name="Imagen 4">
            <a:extLst>
              <a:ext uri="{FF2B5EF4-FFF2-40B4-BE49-F238E27FC236}">
                <a16:creationId xmlns:a16="http://schemas.microsoft.com/office/drawing/2014/main" id="{31B0D3BE-D77D-4B6B-A493-DBE8E2953F6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315410" y="-28575"/>
            <a:ext cx="6761847" cy="2727873"/>
          </a:xfrm>
          <a:prstGeom prst="rect">
            <a:avLst/>
          </a:prstGeom>
        </p:spPr>
      </p:pic>
      <p:sp>
        <p:nvSpPr>
          <p:cNvPr id="6" name="CuadroTexto 5">
            <a:extLst>
              <a:ext uri="{FF2B5EF4-FFF2-40B4-BE49-F238E27FC236}">
                <a16:creationId xmlns:a16="http://schemas.microsoft.com/office/drawing/2014/main" id="{6381D9CE-00A3-49FA-93F0-C261ED61BD97}"/>
              </a:ext>
            </a:extLst>
          </p:cNvPr>
          <p:cNvSpPr txBox="1"/>
          <p:nvPr/>
        </p:nvSpPr>
        <p:spPr>
          <a:xfrm>
            <a:off x="809625" y="5943600"/>
            <a:ext cx="1672318" cy="471757"/>
          </a:xfrm>
          <a:prstGeom prst="rect">
            <a:avLst/>
          </a:prstGeom>
          <a:solidFill>
            <a:srgbClr val="002060"/>
          </a:solidFill>
        </p:spPr>
        <p:txBody>
          <a:bodyPr wrap="square" rtlCol="0">
            <a:spAutoFit/>
          </a:bodyPr>
          <a:lstStyle/>
          <a:p>
            <a:r>
              <a:rPr lang="es-DO" sz="2400" dirty="0">
                <a:solidFill>
                  <a:schemeClr val="bg1"/>
                </a:solidFill>
              </a:rPr>
              <a:t>1200 uds</a:t>
            </a:r>
          </a:p>
        </p:txBody>
      </p:sp>
      <p:sp>
        <p:nvSpPr>
          <p:cNvPr id="7" name="CuadroTexto 6">
            <a:extLst>
              <a:ext uri="{FF2B5EF4-FFF2-40B4-BE49-F238E27FC236}">
                <a16:creationId xmlns:a16="http://schemas.microsoft.com/office/drawing/2014/main" id="{1B142676-7822-4D83-8EBB-B6258DCB593E}"/>
              </a:ext>
            </a:extLst>
          </p:cNvPr>
          <p:cNvSpPr txBox="1"/>
          <p:nvPr/>
        </p:nvSpPr>
        <p:spPr>
          <a:xfrm>
            <a:off x="3332842" y="5971608"/>
            <a:ext cx="1690460" cy="461665"/>
          </a:xfrm>
          <a:prstGeom prst="rect">
            <a:avLst/>
          </a:prstGeom>
          <a:solidFill>
            <a:srgbClr val="002060"/>
          </a:solidFill>
        </p:spPr>
        <p:txBody>
          <a:bodyPr wrap="square" rtlCol="0">
            <a:spAutoFit/>
          </a:bodyPr>
          <a:lstStyle/>
          <a:p>
            <a:r>
              <a:rPr lang="es-DO" sz="2400" dirty="0">
                <a:solidFill>
                  <a:schemeClr val="bg1"/>
                </a:solidFill>
              </a:rPr>
              <a:t>600 uds</a:t>
            </a:r>
          </a:p>
        </p:txBody>
      </p:sp>
      <p:sp>
        <p:nvSpPr>
          <p:cNvPr id="8" name="CuadroTexto 7">
            <a:extLst>
              <a:ext uri="{FF2B5EF4-FFF2-40B4-BE49-F238E27FC236}">
                <a16:creationId xmlns:a16="http://schemas.microsoft.com/office/drawing/2014/main" id="{2C8BC171-F768-40FE-AE5C-F0EC157FA906}"/>
              </a:ext>
            </a:extLst>
          </p:cNvPr>
          <p:cNvSpPr txBox="1"/>
          <p:nvPr/>
        </p:nvSpPr>
        <p:spPr>
          <a:xfrm>
            <a:off x="5591175" y="5962650"/>
            <a:ext cx="1325771" cy="461665"/>
          </a:xfrm>
          <a:prstGeom prst="rect">
            <a:avLst/>
          </a:prstGeom>
          <a:solidFill>
            <a:srgbClr val="002060"/>
          </a:solidFill>
        </p:spPr>
        <p:txBody>
          <a:bodyPr wrap="square" rtlCol="0">
            <a:spAutoFit/>
          </a:bodyPr>
          <a:lstStyle/>
          <a:p>
            <a:r>
              <a:rPr lang="es-DO" sz="2400" dirty="0">
                <a:solidFill>
                  <a:schemeClr val="bg1"/>
                </a:solidFill>
              </a:rPr>
              <a:t>900 uds</a:t>
            </a:r>
          </a:p>
        </p:txBody>
      </p:sp>
      <p:sp>
        <p:nvSpPr>
          <p:cNvPr id="9" name="CuadroTexto 8">
            <a:extLst>
              <a:ext uri="{FF2B5EF4-FFF2-40B4-BE49-F238E27FC236}">
                <a16:creationId xmlns:a16="http://schemas.microsoft.com/office/drawing/2014/main" id="{35E96D02-328B-4E94-AA7F-A6B65C989776}"/>
              </a:ext>
            </a:extLst>
          </p:cNvPr>
          <p:cNvSpPr txBox="1"/>
          <p:nvPr/>
        </p:nvSpPr>
        <p:spPr>
          <a:xfrm>
            <a:off x="7564930" y="5865666"/>
            <a:ext cx="1645745" cy="461665"/>
          </a:xfrm>
          <a:prstGeom prst="rect">
            <a:avLst/>
          </a:prstGeom>
          <a:solidFill>
            <a:srgbClr val="002060"/>
          </a:solidFill>
        </p:spPr>
        <p:txBody>
          <a:bodyPr wrap="square" rtlCol="0">
            <a:spAutoFit/>
          </a:bodyPr>
          <a:lstStyle/>
          <a:p>
            <a:r>
              <a:rPr lang="es-DO" sz="2400" dirty="0">
                <a:solidFill>
                  <a:schemeClr val="bg1"/>
                </a:solidFill>
              </a:rPr>
              <a:t>2500 uds</a:t>
            </a:r>
          </a:p>
        </p:txBody>
      </p:sp>
      <p:sp>
        <p:nvSpPr>
          <p:cNvPr id="10" name="CuadroTexto 9">
            <a:extLst>
              <a:ext uri="{FF2B5EF4-FFF2-40B4-BE49-F238E27FC236}">
                <a16:creationId xmlns:a16="http://schemas.microsoft.com/office/drawing/2014/main" id="{984E028C-70DA-4DBF-B0F4-C2441E050B1B}"/>
              </a:ext>
            </a:extLst>
          </p:cNvPr>
          <p:cNvSpPr txBox="1"/>
          <p:nvPr/>
        </p:nvSpPr>
        <p:spPr>
          <a:xfrm>
            <a:off x="9315450" y="5876926"/>
            <a:ext cx="1766207" cy="461665"/>
          </a:xfrm>
          <a:prstGeom prst="rect">
            <a:avLst/>
          </a:prstGeom>
          <a:solidFill>
            <a:srgbClr val="002060"/>
          </a:solidFill>
        </p:spPr>
        <p:txBody>
          <a:bodyPr wrap="square" rtlCol="0">
            <a:spAutoFit/>
          </a:bodyPr>
          <a:lstStyle/>
          <a:p>
            <a:r>
              <a:rPr lang="es-DO" sz="2400" dirty="0">
                <a:solidFill>
                  <a:schemeClr val="bg1"/>
                </a:solidFill>
              </a:rPr>
              <a:t>1000 uds</a:t>
            </a:r>
          </a:p>
        </p:txBody>
      </p:sp>
    </p:spTree>
    <p:extLst>
      <p:ext uri="{BB962C8B-B14F-4D97-AF65-F5344CB8AC3E}">
        <p14:creationId xmlns:p14="http://schemas.microsoft.com/office/powerpoint/2010/main" val="34924116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9" grpId="0" animBg="1"/>
      <p:bldP spid="10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uadroTexto 5">
            <a:extLst>
              <a:ext uri="{FF2B5EF4-FFF2-40B4-BE49-F238E27FC236}">
                <a16:creationId xmlns:a16="http://schemas.microsoft.com/office/drawing/2014/main" id="{BAA80618-E244-471B-9347-2667111850AE}"/>
              </a:ext>
            </a:extLst>
          </p:cNvPr>
          <p:cNvSpPr txBox="1"/>
          <p:nvPr/>
        </p:nvSpPr>
        <p:spPr>
          <a:xfrm>
            <a:off x="542925" y="3077557"/>
            <a:ext cx="6103143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s-DO" sz="4800" b="1" i="0" u="none" strike="noStrike" kern="0" cap="none" spc="0" normalizeH="0" baseline="0" noProof="0" dirty="0">
                <a:ln>
                  <a:noFill/>
                </a:ln>
                <a:solidFill>
                  <a:srgbClr val="FF9800"/>
                </a:solidFill>
                <a:effectLst/>
                <a:uLnTx/>
                <a:uFillTx/>
                <a:latin typeface="Montserrat"/>
                <a:sym typeface="Montserrat"/>
              </a:rPr>
              <a:t>C</a:t>
            </a:r>
            <a:r>
              <a:rPr kumimoji="0" lang="en" sz="4800" b="1" i="0" u="none" strike="noStrike" kern="0" cap="none" spc="0" normalizeH="0" baseline="0" noProof="0" dirty="0">
                <a:ln>
                  <a:noFill/>
                </a:ln>
                <a:solidFill>
                  <a:srgbClr val="FF9800"/>
                </a:solidFill>
                <a:effectLst/>
                <a:uLnTx/>
                <a:uFillTx/>
                <a:latin typeface="Montserrat"/>
                <a:sym typeface="Montserrat"/>
              </a:rPr>
              <a:t>onsenso ACE 2025</a:t>
            </a:r>
            <a:endParaRPr lang="es-DO" dirty="0"/>
          </a:p>
        </p:txBody>
      </p:sp>
      <p:sp>
        <p:nvSpPr>
          <p:cNvPr id="8" name="CuadroTexto 7">
            <a:extLst>
              <a:ext uri="{FF2B5EF4-FFF2-40B4-BE49-F238E27FC236}">
                <a16:creationId xmlns:a16="http://schemas.microsoft.com/office/drawing/2014/main" id="{7A0C86BA-4DE3-4449-9447-CD68497CFC60}"/>
              </a:ext>
            </a:extLst>
          </p:cNvPr>
          <p:cNvSpPr txBox="1"/>
          <p:nvPr/>
        </p:nvSpPr>
        <p:spPr>
          <a:xfrm>
            <a:off x="373856" y="6239172"/>
            <a:ext cx="6100762" cy="4154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DO" sz="1050" dirty="0"/>
              <a:t>Consenso colombiano de vitamina D: recomendaciones de un panel de expertos de la Asociación Colombiana de Endocrinología, Diabetes y Metabolismo (ACE), 2025</a:t>
            </a:r>
          </a:p>
        </p:txBody>
      </p:sp>
      <p:sp>
        <p:nvSpPr>
          <p:cNvPr id="11" name="Marcador de contenido 2">
            <a:extLst>
              <a:ext uri="{FF2B5EF4-FFF2-40B4-BE49-F238E27FC236}">
                <a16:creationId xmlns:a16="http://schemas.microsoft.com/office/drawing/2014/main" id="{2E7CF9B7-5244-48D3-B95A-E389EA3088FA}"/>
              </a:ext>
            </a:extLst>
          </p:cNvPr>
          <p:cNvSpPr txBox="1">
            <a:spLocks/>
          </p:cNvSpPr>
          <p:nvPr/>
        </p:nvSpPr>
        <p:spPr>
          <a:xfrm>
            <a:off x="6914407" y="942976"/>
            <a:ext cx="4696399" cy="49158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Karla"/>
              <a:buNone/>
              <a:defRPr sz="2400" b="0" i="0" u="none" strike="noStrike" cap="none">
                <a:solidFill>
                  <a:schemeClr val="lt1"/>
                </a:solidFill>
                <a:latin typeface="Karla"/>
                <a:ea typeface="Karla"/>
                <a:cs typeface="Karla"/>
                <a:sym typeface="Karla"/>
              </a:defRPr>
            </a:lvl1pPr>
            <a:lvl2pPr marL="914400" marR="0" lvl="1" indent="-3302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Karla"/>
              <a:buNone/>
              <a:defRPr sz="2400" b="0" i="0" u="none" strike="noStrike" cap="none">
                <a:solidFill>
                  <a:schemeClr val="lt1"/>
                </a:solidFill>
                <a:latin typeface="Karla"/>
                <a:ea typeface="Karla"/>
                <a:cs typeface="Karla"/>
                <a:sym typeface="Karla"/>
              </a:defRPr>
            </a:lvl2pPr>
            <a:lvl3pPr marL="1371600" marR="0" lvl="2" indent="-3302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Karla"/>
              <a:buNone/>
              <a:defRPr sz="2400" b="0" i="0" u="none" strike="noStrike" cap="none">
                <a:solidFill>
                  <a:schemeClr val="lt1"/>
                </a:solidFill>
                <a:latin typeface="Karla"/>
                <a:ea typeface="Karla"/>
                <a:cs typeface="Karla"/>
                <a:sym typeface="Karla"/>
              </a:defRPr>
            </a:lvl3pPr>
            <a:lvl4pPr marL="1828800" marR="0" lvl="3" indent="-3302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Karla"/>
              <a:buNone/>
              <a:defRPr sz="2400" b="0" i="0" u="none" strike="noStrike" cap="none">
                <a:solidFill>
                  <a:schemeClr val="lt1"/>
                </a:solidFill>
                <a:latin typeface="Karla"/>
                <a:ea typeface="Karla"/>
                <a:cs typeface="Karla"/>
                <a:sym typeface="Karla"/>
              </a:defRPr>
            </a:lvl4pPr>
            <a:lvl5pPr marL="2286000" marR="0" lvl="4" indent="-3302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Karla"/>
              <a:buNone/>
              <a:defRPr sz="2400" b="0" i="0" u="none" strike="noStrike" cap="none">
                <a:solidFill>
                  <a:schemeClr val="lt1"/>
                </a:solidFill>
                <a:latin typeface="Karla"/>
                <a:ea typeface="Karla"/>
                <a:cs typeface="Karla"/>
                <a:sym typeface="Karla"/>
              </a:defRPr>
            </a:lvl5pPr>
            <a:lvl6pPr marL="2743200" marR="0" lvl="5" indent="-3302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Karla"/>
              <a:buNone/>
              <a:defRPr sz="2400" b="0" i="0" u="none" strike="noStrike" cap="none">
                <a:solidFill>
                  <a:schemeClr val="lt1"/>
                </a:solidFill>
                <a:latin typeface="Karla"/>
                <a:ea typeface="Karla"/>
                <a:cs typeface="Karla"/>
                <a:sym typeface="Karla"/>
              </a:defRPr>
            </a:lvl6pPr>
            <a:lvl7pPr marL="3200400" marR="0" lvl="6" indent="-3302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Karla"/>
              <a:buNone/>
              <a:defRPr sz="2400" b="0" i="0" u="none" strike="noStrike" cap="none">
                <a:solidFill>
                  <a:schemeClr val="lt1"/>
                </a:solidFill>
                <a:latin typeface="Karla"/>
                <a:ea typeface="Karla"/>
                <a:cs typeface="Karla"/>
                <a:sym typeface="Karla"/>
              </a:defRPr>
            </a:lvl7pPr>
            <a:lvl8pPr marL="3657600" marR="0" lvl="7" indent="-3302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Karla"/>
              <a:buNone/>
              <a:defRPr sz="2400" b="0" i="0" u="none" strike="noStrike" cap="none">
                <a:solidFill>
                  <a:schemeClr val="lt1"/>
                </a:solidFill>
                <a:latin typeface="Karla"/>
                <a:ea typeface="Karla"/>
                <a:cs typeface="Karla"/>
                <a:sym typeface="Karla"/>
              </a:defRPr>
            </a:lvl8pPr>
            <a:lvl9pPr marL="4114800" marR="0" lvl="8" indent="-3302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Karla"/>
              <a:buNone/>
              <a:defRPr sz="2400" b="0" i="0" u="none" strike="noStrike" cap="none">
                <a:solidFill>
                  <a:schemeClr val="lt1"/>
                </a:solidFill>
                <a:latin typeface="Karla"/>
                <a:ea typeface="Karla"/>
                <a:cs typeface="Karla"/>
                <a:sym typeface="Karla"/>
              </a:defRPr>
            </a:lvl9pPr>
          </a:lstStyle>
          <a:p>
            <a:pPr algn="ctr"/>
            <a:r>
              <a:rPr lang="es-DO" sz="2000" kern="0" dirty="0">
                <a:latin typeface="Montserrat ExtraBold" panose="00000900000000000000" pitchFamily="2" charset="0"/>
              </a:rPr>
              <a:t>-Pacientes oncológicos con cánceres de buen pronóstico</a:t>
            </a:r>
          </a:p>
          <a:p>
            <a:pPr algn="ctr"/>
            <a:r>
              <a:rPr lang="es-DO" sz="2000" kern="0" dirty="0">
                <a:latin typeface="Montserrat ExtraBold" panose="00000900000000000000" pitchFamily="2" charset="0"/>
              </a:rPr>
              <a:t>-Mujeres embarazadas en riesgo de preeclampsia </a:t>
            </a:r>
          </a:p>
          <a:p>
            <a:pPr algn="ctr"/>
            <a:r>
              <a:rPr lang="es-DO" sz="2000" kern="0" dirty="0">
                <a:latin typeface="Montserrat ExtraBold" panose="00000900000000000000" pitchFamily="2" charset="0"/>
              </a:rPr>
              <a:t>-Adultos mayores con sarcopenia leve a moderada </a:t>
            </a:r>
          </a:p>
          <a:p>
            <a:pPr algn="ctr"/>
            <a:r>
              <a:rPr lang="es-DO" sz="2000" kern="0" dirty="0">
                <a:latin typeface="Montserrat ExtraBold" panose="00000900000000000000" pitchFamily="2" charset="0"/>
              </a:rPr>
              <a:t>-Personas con un alto riesgo cardiovascular </a:t>
            </a:r>
          </a:p>
          <a:p>
            <a:pPr algn="ctr"/>
            <a:r>
              <a:rPr lang="es-DO" sz="2000" kern="0" dirty="0">
                <a:latin typeface="Montserrat ExtraBold" panose="00000900000000000000" pitchFamily="2" charset="0"/>
              </a:rPr>
              <a:t>-Personas mayores de 70 años ,para prevenir </a:t>
            </a:r>
            <a:r>
              <a:rPr lang="es-DO" sz="2000" kern="0" dirty="0" err="1">
                <a:latin typeface="Montserrat ExtraBold" panose="00000900000000000000" pitchFamily="2" charset="0"/>
              </a:rPr>
              <a:t>fracturas,especialmente</a:t>
            </a:r>
            <a:r>
              <a:rPr lang="es-DO" sz="2000" kern="0" dirty="0">
                <a:latin typeface="Montserrat ExtraBold" panose="00000900000000000000" pitchFamily="2" charset="0"/>
              </a:rPr>
              <a:t> en instituciones de cuidado a largo plazo</a:t>
            </a:r>
            <a:r>
              <a:rPr lang="es-DO" kern="0" dirty="0"/>
              <a:t>.</a:t>
            </a:r>
          </a:p>
          <a:p>
            <a:endParaRPr lang="es-DO" kern="0" dirty="0"/>
          </a:p>
          <a:p>
            <a:endParaRPr lang="es-DO" kern="0" dirty="0"/>
          </a:p>
        </p:txBody>
      </p:sp>
    </p:spTree>
    <p:extLst>
      <p:ext uri="{BB962C8B-B14F-4D97-AF65-F5344CB8AC3E}">
        <p14:creationId xmlns:p14="http://schemas.microsoft.com/office/powerpoint/2010/main" val="3204247983"/>
      </p:ext>
    </p:extLst>
  </p:cSld>
  <p:clrMapOvr>
    <a:masterClrMapping/>
  </p:clrMapOvr>
  <p:transition spd="slow">
    <p:push dir="u"/>
  </p:transition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" name="Google Shape;536;p49"/>
          <p:cNvSpPr txBox="1">
            <a:spLocks noGrp="1"/>
          </p:cNvSpPr>
          <p:nvPr>
            <p:ph type="ctrTitle"/>
          </p:nvPr>
        </p:nvSpPr>
        <p:spPr>
          <a:xfrm>
            <a:off x="864400" y="2111133"/>
            <a:ext cx="4922941" cy="39864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r>
              <a:rPr lang="en" sz="9600" dirty="0">
                <a:solidFill>
                  <a:schemeClr val="accent5"/>
                </a:solidFill>
              </a:rPr>
              <a:t>9.</a:t>
            </a:r>
            <a:br>
              <a:rPr lang="en" dirty="0"/>
            </a:br>
            <a:r>
              <a:rPr lang="en" dirty="0"/>
              <a:t>Colecalciferol vs Ergocalciferol</a:t>
            </a:r>
            <a:endParaRPr dirty="0"/>
          </a:p>
        </p:txBody>
      </p:sp>
    </p:spTree>
  </p:cSld>
  <p:clrMapOvr>
    <a:masterClrMapping/>
  </p:clrMapOvr>
  <p:transition spd="slow">
    <p:push dir="u"/>
  </p:transition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fld id="{00000000-1234-1234-1234-123412341234}" type="slidenum">
              <a:rPr lang="en" kern="0">
                <a:solidFill>
                  <a:srgbClr val="FFFFFF"/>
                </a:solidFill>
              </a:rPr>
              <a:pPr defTabSz="1219170">
                <a:buClr>
                  <a:srgbClr val="000000"/>
                </a:buClr>
              </a:pPr>
              <a:t>36</a:t>
            </a:fld>
            <a:endParaRPr lang="en" kern="0">
              <a:solidFill>
                <a:srgbClr val="FFFFFF"/>
              </a:solidFill>
            </a:endParaRPr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1FE187A8-BA3B-4F52-AE91-D5F7078FDA98}"/>
              </a:ext>
            </a:extLst>
          </p:cNvPr>
          <p:cNvSpPr txBox="1">
            <a:spLocks/>
          </p:cNvSpPr>
          <p:nvPr/>
        </p:nvSpPr>
        <p:spPr>
          <a:xfrm>
            <a:off x="933450" y="2881835"/>
            <a:ext cx="8380175" cy="2690290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169329" defTabSz="1219170"/>
            <a:endParaRPr lang="es-MX" sz="2133" kern="0" dirty="0">
              <a:solidFill>
                <a:srgbClr val="232323"/>
              </a:solidFill>
              <a:latin typeface="Noto Sans"/>
            </a:endParaRPr>
          </a:p>
          <a:p>
            <a:pPr defTabSz="1219170"/>
            <a:r>
              <a:rPr lang="es-MX" sz="2133" kern="0" dirty="0">
                <a:solidFill>
                  <a:srgbClr val="232323"/>
                </a:solidFill>
                <a:latin typeface="Noto Sans"/>
              </a:rPr>
              <a:t>Se sugiere la suplementación </a:t>
            </a:r>
            <a:r>
              <a:rPr lang="es-MX" sz="2133" b="1" kern="0" dirty="0">
                <a:solidFill>
                  <a:srgbClr val="232323"/>
                </a:solidFill>
                <a:latin typeface="Noto Sans"/>
              </a:rPr>
              <a:t>con colecalciferol </a:t>
            </a:r>
            <a:r>
              <a:rPr lang="es-MX" sz="2133" kern="0" dirty="0">
                <a:solidFill>
                  <a:srgbClr val="232323"/>
                </a:solidFill>
                <a:latin typeface="Noto Sans"/>
              </a:rPr>
              <a:t>en lugar de </a:t>
            </a:r>
            <a:r>
              <a:rPr lang="es-MX" sz="2133" kern="0" dirty="0" err="1">
                <a:solidFill>
                  <a:srgbClr val="232323"/>
                </a:solidFill>
                <a:latin typeface="Noto Sans"/>
              </a:rPr>
              <a:t>ergocalciferol</a:t>
            </a:r>
            <a:r>
              <a:rPr lang="es-MX" sz="2133" kern="0" dirty="0">
                <a:solidFill>
                  <a:srgbClr val="232323"/>
                </a:solidFill>
                <a:latin typeface="Noto Sans"/>
              </a:rPr>
              <a:t> cuando esté disponible</a:t>
            </a:r>
            <a:r>
              <a:rPr lang="es-MX" sz="2133" kern="0" dirty="0">
                <a:solidFill>
                  <a:srgbClr val="FFEB3B">
                    <a:lumMod val="75000"/>
                  </a:srgbClr>
                </a:solidFill>
                <a:latin typeface="Noto Sans"/>
                <a:sym typeface="Wingdings" panose="05000000000000000000" pitchFamily="2" charset="2"/>
              </a:rPr>
              <a:t></a:t>
            </a:r>
            <a:r>
              <a:rPr lang="es-MX" sz="2133" kern="0" dirty="0">
                <a:solidFill>
                  <a:srgbClr val="232323"/>
                </a:solidFill>
                <a:latin typeface="Noto Sans"/>
                <a:sym typeface="Wingdings" panose="05000000000000000000" pitchFamily="2" charset="2"/>
              </a:rPr>
              <a:t> </a:t>
            </a:r>
            <a:r>
              <a:rPr lang="es-MX" sz="2133" b="1" kern="0" dirty="0"/>
              <a:t>colecalciferol aumentó la 25 (OH) D sérica de manera más eficiente </a:t>
            </a:r>
            <a:r>
              <a:rPr lang="es-MX" sz="2133" kern="0" dirty="0"/>
              <a:t>que el </a:t>
            </a:r>
            <a:r>
              <a:rPr lang="es-MX" sz="2133" kern="0" dirty="0" err="1"/>
              <a:t>ergocalciferol</a:t>
            </a:r>
            <a:r>
              <a:rPr lang="es-MX" sz="2133" kern="0" dirty="0"/>
              <a:t>.</a:t>
            </a:r>
          </a:p>
          <a:p>
            <a:pPr defTabSz="1219170"/>
            <a:endParaRPr lang="es-MX" sz="2133" kern="0" dirty="0"/>
          </a:p>
          <a:p>
            <a:pPr defTabSz="1219170"/>
            <a:r>
              <a:rPr lang="es-MX" sz="2133" b="1" kern="0" dirty="0"/>
              <a:t>Casos especiales </a:t>
            </a:r>
          </a:p>
          <a:p>
            <a:pPr defTabSz="1219170"/>
            <a:r>
              <a:rPr lang="en-US" sz="2400" dirty="0">
                <a:solidFill>
                  <a:schemeClr val="tx2">
                    <a:lumMod val="25000"/>
                  </a:schemeClr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-</a:t>
            </a:r>
            <a:r>
              <a:rPr lang="en-US" sz="2000" b="1" dirty="0">
                <a:solidFill>
                  <a:schemeClr val="tx2">
                    <a:lumMod val="25000"/>
                  </a:schemeClr>
                </a:solidFill>
                <a:effectLst/>
                <a:latin typeface="+mn-lt"/>
                <a:ea typeface="MS Mincho" panose="02020609040205080304" pitchFamily="49" charset="-128"/>
                <a:cs typeface="Times New Roman" panose="02020603050405020304" pitchFamily="18" charset="0"/>
              </a:rPr>
              <a:t>Calcifediol o </a:t>
            </a:r>
            <a:r>
              <a:rPr lang="en-US" sz="2000" b="1" dirty="0" err="1">
                <a:solidFill>
                  <a:schemeClr val="tx2">
                    <a:lumMod val="25000"/>
                  </a:schemeClr>
                </a:solidFill>
                <a:effectLst/>
                <a:latin typeface="+mn-lt"/>
                <a:ea typeface="MS Mincho" panose="02020609040205080304" pitchFamily="49" charset="-128"/>
                <a:cs typeface="Times New Roman" panose="02020603050405020304" pitchFamily="18" charset="0"/>
              </a:rPr>
              <a:t>Calcidiol</a:t>
            </a:r>
            <a:r>
              <a:rPr lang="en-US" sz="2000" b="1" dirty="0">
                <a:solidFill>
                  <a:schemeClr val="tx2">
                    <a:lumMod val="25000"/>
                  </a:schemeClr>
                </a:solidFill>
                <a:effectLst/>
                <a:latin typeface="+mn-lt"/>
                <a:ea typeface="MS Mincho" panose="02020609040205080304" pitchFamily="49" charset="-128"/>
                <a:cs typeface="Times New Roman" panose="02020603050405020304" pitchFamily="18" charset="0"/>
              </a:rPr>
              <a:t>:</a:t>
            </a:r>
            <a:r>
              <a:rPr lang="en-US" sz="2000" dirty="0">
                <a:solidFill>
                  <a:schemeClr val="tx2">
                    <a:lumMod val="25000"/>
                  </a:schemeClr>
                </a:solidFill>
                <a:effectLst/>
                <a:latin typeface="+mn-lt"/>
                <a:ea typeface="MS Mincho" panose="02020609040205080304" pitchFamily="49" charset="-128"/>
                <a:cs typeface="Times New Roman" panose="02020603050405020304" pitchFamily="18" charset="0"/>
              </a:rPr>
              <a:t> (</a:t>
            </a:r>
            <a:r>
              <a:rPr lang="en-US" sz="2000" dirty="0" err="1">
                <a:solidFill>
                  <a:schemeClr val="tx2">
                    <a:lumMod val="25000"/>
                  </a:schemeClr>
                </a:solidFill>
                <a:effectLst/>
                <a:latin typeface="+mn-lt"/>
                <a:ea typeface="MS Mincho" panose="02020609040205080304" pitchFamily="49" charset="-128"/>
                <a:cs typeface="Times New Roman" panose="02020603050405020304" pitchFamily="18" charset="0"/>
              </a:rPr>
              <a:t>malabsorción</a:t>
            </a:r>
            <a:r>
              <a:rPr lang="en-US" sz="2000" dirty="0">
                <a:solidFill>
                  <a:schemeClr val="tx2">
                    <a:lumMod val="25000"/>
                  </a:schemeClr>
                </a:solidFill>
                <a:effectLst/>
                <a:latin typeface="+mn-lt"/>
                <a:ea typeface="MS Mincho" panose="02020609040205080304" pitchFamily="49" charset="-128"/>
                <a:cs typeface="Times New Roman" panose="02020603050405020304" pitchFamily="18" charset="0"/>
              </a:rPr>
              <a:t>/</a:t>
            </a:r>
            <a:r>
              <a:rPr lang="en-US" sz="2000" dirty="0" err="1">
                <a:solidFill>
                  <a:schemeClr val="tx2">
                    <a:lumMod val="25000"/>
                  </a:schemeClr>
                </a:solidFill>
                <a:effectLst/>
                <a:latin typeface="+mn-lt"/>
                <a:ea typeface="MS Mincho" panose="02020609040205080304" pitchFamily="49" charset="-128"/>
                <a:cs typeface="Times New Roman" panose="02020603050405020304" pitchFamily="18" charset="0"/>
              </a:rPr>
              <a:t>falla</a:t>
            </a:r>
            <a:r>
              <a:rPr lang="en-US" sz="2000" dirty="0">
                <a:solidFill>
                  <a:schemeClr val="tx2">
                    <a:lumMod val="25000"/>
                  </a:schemeClr>
                </a:solidFill>
                <a:effectLst/>
                <a:latin typeface="+mn-lt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chemeClr val="tx2">
                    <a:lumMod val="25000"/>
                  </a:schemeClr>
                </a:solidFill>
                <a:effectLst/>
                <a:latin typeface="+mn-lt"/>
                <a:ea typeface="MS Mincho" panose="02020609040205080304" pitchFamily="49" charset="-128"/>
                <a:cs typeface="Times New Roman" panose="02020603050405020304" pitchFamily="18" charset="0"/>
              </a:rPr>
              <a:t>hepática</a:t>
            </a:r>
            <a:r>
              <a:rPr lang="en-US" sz="2000" dirty="0">
                <a:solidFill>
                  <a:schemeClr val="tx2">
                    <a:lumMod val="25000"/>
                  </a:schemeClr>
                </a:solidFill>
                <a:effectLst/>
                <a:latin typeface="+mn-lt"/>
                <a:ea typeface="MS Mincho" panose="02020609040205080304" pitchFamily="49" charset="-128"/>
                <a:cs typeface="Times New Roman" panose="02020603050405020304" pitchFamily="18" charset="0"/>
              </a:rPr>
              <a:t>)</a:t>
            </a:r>
            <a:br>
              <a:rPr lang="en-US" sz="2000" dirty="0">
                <a:solidFill>
                  <a:schemeClr val="tx2">
                    <a:lumMod val="25000"/>
                  </a:schemeClr>
                </a:solidFill>
                <a:effectLst/>
                <a:latin typeface="+mn-lt"/>
                <a:ea typeface="MS Mincho" panose="02020609040205080304" pitchFamily="49" charset="-128"/>
                <a:cs typeface="Times New Roman" panose="02020603050405020304" pitchFamily="18" charset="0"/>
              </a:rPr>
            </a:br>
            <a:r>
              <a:rPr lang="en-US" sz="2000" b="1" dirty="0">
                <a:solidFill>
                  <a:schemeClr val="tx2">
                    <a:lumMod val="25000"/>
                  </a:schemeClr>
                </a:solidFill>
                <a:effectLst/>
                <a:latin typeface="+mn-lt"/>
                <a:ea typeface="MS Mincho" panose="02020609040205080304" pitchFamily="49" charset="-128"/>
                <a:cs typeface="Times New Roman" panose="02020603050405020304" pitchFamily="18" charset="0"/>
              </a:rPr>
              <a:t>-Calcitriol </a:t>
            </a:r>
            <a:r>
              <a:rPr lang="en-US" sz="2000" dirty="0">
                <a:solidFill>
                  <a:schemeClr val="tx2">
                    <a:lumMod val="25000"/>
                  </a:schemeClr>
                </a:solidFill>
                <a:effectLst/>
                <a:latin typeface="+mn-lt"/>
                <a:ea typeface="MS Mincho" panose="02020609040205080304" pitchFamily="49" charset="-128"/>
                <a:cs typeface="Times New Roman" panose="02020603050405020304" pitchFamily="18" charset="0"/>
              </a:rPr>
              <a:t>(ERC/</a:t>
            </a:r>
            <a:r>
              <a:rPr lang="en-US" sz="2000" dirty="0" err="1">
                <a:solidFill>
                  <a:schemeClr val="tx2">
                    <a:lumMod val="25000"/>
                  </a:schemeClr>
                </a:solidFill>
                <a:effectLst/>
                <a:latin typeface="+mn-lt"/>
                <a:ea typeface="MS Mincho" panose="02020609040205080304" pitchFamily="49" charset="-128"/>
                <a:cs typeface="Times New Roman" panose="02020603050405020304" pitchFamily="18" charset="0"/>
              </a:rPr>
              <a:t>hipoparatiroidismo</a:t>
            </a:r>
            <a:r>
              <a:rPr lang="en-US" sz="2000" dirty="0">
                <a:solidFill>
                  <a:schemeClr val="tx2">
                    <a:lumMod val="25000"/>
                  </a:schemeClr>
                </a:solidFill>
                <a:effectLst/>
                <a:latin typeface="+mn-lt"/>
                <a:ea typeface="MS Mincho" panose="02020609040205080304" pitchFamily="49" charset="-128"/>
                <a:cs typeface="Times New Roman" panose="02020603050405020304" pitchFamily="18" charset="0"/>
              </a:rPr>
              <a:t>)</a:t>
            </a:r>
            <a:endParaRPr lang="es-MX" sz="2000" kern="0" dirty="0">
              <a:solidFill>
                <a:schemeClr val="tx2">
                  <a:lumMod val="25000"/>
                </a:schemeClr>
              </a:solidFill>
              <a:latin typeface="+mn-lt"/>
            </a:endParaRPr>
          </a:p>
        </p:txBody>
      </p:sp>
      <p:sp>
        <p:nvSpPr>
          <p:cNvPr id="4" name="Rectángulo 7">
            <a:extLst>
              <a:ext uri="{FF2B5EF4-FFF2-40B4-BE49-F238E27FC236}">
                <a16:creationId xmlns:a16="http://schemas.microsoft.com/office/drawing/2014/main" id="{893DFB2D-1CD9-496A-AA41-0B9A29CCA0A5}"/>
              </a:ext>
            </a:extLst>
          </p:cNvPr>
          <p:cNvSpPr/>
          <p:nvPr/>
        </p:nvSpPr>
        <p:spPr>
          <a:xfrm>
            <a:off x="409049" y="6037263"/>
            <a:ext cx="10753353" cy="7898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>
              <a:buClr>
                <a:srgbClr val="000000"/>
              </a:buClr>
            </a:pPr>
            <a:r>
              <a:rPr lang="es-MX" sz="1333" kern="0" dirty="0">
                <a:solidFill>
                  <a:srgbClr val="F44336">
                    <a:lumMod val="50000"/>
                  </a:srgbClr>
                </a:solidFill>
                <a:latin typeface="Source Sans Pro" panose="020B0503030403020204" pitchFamily="34" charset="0"/>
                <a:cs typeface="Arial"/>
                <a:sym typeface="Arial"/>
              </a:rPr>
              <a:t>Michael F. </a:t>
            </a:r>
            <a:r>
              <a:rPr lang="es-MX" sz="1333" kern="0" dirty="0" err="1">
                <a:solidFill>
                  <a:srgbClr val="F44336">
                    <a:lumMod val="50000"/>
                  </a:srgbClr>
                </a:solidFill>
                <a:latin typeface="Source Sans Pro" panose="020B0503030403020204" pitchFamily="34" charset="0"/>
                <a:cs typeface="Arial"/>
                <a:sym typeface="Arial"/>
              </a:rPr>
              <a:t>Holick</a:t>
            </a:r>
            <a:r>
              <a:rPr lang="es-MX" sz="1333" kern="0" dirty="0">
                <a:solidFill>
                  <a:srgbClr val="F44336">
                    <a:lumMod val="50000"/>
                  </a:srgbClr>
                </a:solidFill>
                <a:latin typeface="Source Sans Pro" panose="020B0503030403020204" pitchFamily="34" charset="0"/>
                <a:cs typeface="Arial"/>
                <a:sym typeface="Arial"/>
              </a:rPr>
              <a:t>, Neil C. </a:t>
            </a:r>
            <a:r>
              <a:rPr lang="es-MX" sz="1333" kern="0" dirty="0" err="1">
                <a:solidFill>
                  <a:srgbClr val="F44336">
                    <a:lumMod val="50000"/>
                  </a:srgbClr>
                </a:solidFill>
                <a:latin typeface="Source Sans Pro" panose="020B0503030403020204" pitchFamily="34" charset="0"/>
                <a:cs typeface="Arial"/>
                <a:sym typeface="Arial"/>
              </a:rPr>
              <a:t>Binkley</a:t>
            </a:r>
            <a:r>
              <a:rPr lang="es-MX" sz="1333" kern="0" dirty="0">
                <a:solidFill>
                  <a:srgbClr val="F44336">
                    <a:lumMod val="50000"/>
                  </a:srgbClr>
                </a:solidFill>
                <a:latin typeface="Source Sans Pro" panose="020B0503030403020204" pitchFamily="34" charset="0"/>
                <a:cs typeface="Arial"/>
                <a:sym typeface="Arial"/>
              </a:rPr>
              <a:t>; </a:t>
            </a:r>
            <a:r>
              <a:rPr lang="en-US" sz="1333" kern="0" dirty="0">
                <a:solidFill>
                  <a:srgbClr val="F44336">
                    <a:lumMod val="50000"/>
                  </a:srgbClr>
                </a:solidFill>
                <a:latin typeface="Arial"/>
                <a:cs typeface="Arial"/>
                <a:sym typeface="Arial"/>
              </a:rPr>
              <a:t>Evaluation, Treatment, and Prevention of Vitamin D Deficiency: an Endocrine Society Clinical Practice Guideline; </a:t>
            </a:r>
            <a:r>
              <a:rPr lang="en-US" sz="1333" i="1" kern="0" dirty="0">
                <a:solidFill>
                  <a:srgbClr val="F44336">
                    <a:lumMod val="50000"/>
                  </a:srgbClr>
                </a:solidFill>
                <a:latin typeface="Arial"/>
                <a:cs typeface="Arial"/>
                <a:sym typeface="Arial"/>
              </a:rPr>
              <a:t>The Journal of Clinical Endocrinology &amp; Metabolism, </a:t>
            </a:r>
            <a:r>
              <a:rPr lang="en-US" sz="1333" kern="0" dirty="0">
                <a:solidFill>
                  <a:srgbClr val="F44336">
                    <a:lumMod val="50000"/>
                  </a:srgbClr>
                </a:solidFill>
                <a:latin typeface="Arial"/>
                <a:cs typeface="Arial"/>
                <a:sym typeface="Arial"/>
              </a:rPr>
              <a:t>July 2011,</a:t>
            </a:r>
            <a:r>
              <a:rPr lang="en-US" sz="1333" kern="0" dirty="0">
                <a:solidFill>
                  <a:srgbClr val="F44336">
                    <a:lumMod val="50000"/>
                  </a:srgbClr>
                </a:solidFill>
                <a:latin typeface="Arial"/>
                <a:cs typeface="Arial"/>
                <a:sym typeface="Arial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doi.org/10.1210/jc.2011-0385</a:t>
            </a:r>
            <a:endParaRPr lang="en-US" sz="1333" kern="0" dirty="0">
              <a:solidFill>
                <a:srgbClr val="F44336">
                  <a:lumMod val="50000"/>
                </a:srgbClr>
              </a:solidFill>
              <a:latin typeface="Arial"/>
              <a:cs typeface="Arial"/>
              <a:sym typeface="Arial"/>
            </a:endParaRPr>
          </a:p>
          <a:p>
            <a:pPr defTabSz="1219170">
              <a:buClr>
                <a:srgbClr val="000000"/>
              </a:buClr>
            </a:pPr>
            <a:endParaRPr lang="es-MX"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" name="Activación de la Vitamina D"/>
          <p:cNvSpPr txBox="1">
            <a:spLocks/>
          </p:cNvSpPr>
          <p:nvPr/>
        </p:nvSpPr>
        <p:spPr>
          <a:xfrm>
            <a:off x="409048" y="1039071"/>
            <a:ext cx="8809437" cy="5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defTabSz="212135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7394" b="1" i="0" u="none" strike="noStrike" cap="none" spc="-147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defTabSz="2828401">
              <a:buClr>
                <a:srgbClr val="B7B7B7"/>
              </a:buClr>
              <a:defRPr/>
            </a:pPr>
            <a:r>
              <a:rPr lang="es-ES" sz="4800" kern="0" spc="-196" dirty="0" err="1">
                <a:solidFill>
                  <a:srgbClr val="00206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Colecalciferol</a:t>
            </a:r>
            <a:r>
              <a:rPr lang="es-ES" sz="4800" kern="0" spc="-196" dirty="0">
                <a:solidFill>
                  <a:srgbClr val="00206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vs </a:t>
            </a:r>
            <a:r>
              <a:rPr lang="es-ES" sz="4800" kern="0" spc="-196" dirty="0" err="1">
                <a:solidFill>
                  <a:srgbClr val="00206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Ergocalciferol</a:t>
            </a:r>
            <a:endParaRPr lang="es-ES" sz="4800" kern="0" spc="-196" dirty="0">
              <a:solidFill>
                <a:srgbClr val="FFEB3B">
                  <a:lumMod val="75000"/>
                </a:srgbClr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6" name="Image" descr="Imag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45235" y="349731"/>
            <a:ext cx="3711535" cy="247068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1770093802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" name="Google Shape;536;p49"/>
          <p:cNvSpPr txBox="1">
            <a:spLocks noGrp="1"/>
          </p:cNvSpPr>
          <p:nvPr>
            <p:ph type="ctrTitle"/>
          </p:nvPr>
        </p:nvSpPr>
        <p:spPr>
          <a:xfrm>
            <a:off x="864400" y="2111133"/>
            <a:ext cx="4922941" cy="39864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r>
              <a:rPr lang="en" sz="9600" dirty="0">
                <a:solidFill>
                  <a:schemeClr val="accent5"/>
                </a:solidFill>
              </a:rPr>
              <a:t>10.</a:t>
            </a:r>
            <a:br>
              <a:rPr lang="en" dirty="0"/>
            </a:br>
            <a:r>
              <a:rPr lang="en" dirty="0"/>
              <a:t>Dosis</a:t>
            </a:r>
            <a:endParaRPr dirty="0"/>
          </a:p>
        </p:txBody>
      </p:sp>
    </p:spTree>
  </p:cSld>
  <p:clrMapOvr>
    <a:masterClrMapping/>
  </p:clrMapOvr>
  <p:transition spd="slow">
    <p:push dir="u"/>
  </p:transition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ítulo 2">
            <a:extLst>
              <a:ext uri="{FF2B5EF4-FFF2-40B4-BE49-F238E27FC236}">
                <a16:creationId xmlns:a16="http://schemas.microsoft.com/office/drawing/2014/main" id="{33FF38B8-F1AE-49F5-815E-7CF24CC87BA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38175" y="333375"/>
            <a:ext cx="4922625" cy="3992508"/>
          </a:xfrm>
        </p:spPr>
        <p:txBody>
          <a:bodyPr/>
          <a:lstStyle/>
          <a:p>
            <a:pPr>
              <a:lnSpc>
                <a:spcPct val="115000"/>
              </a:lnSpc>
              <a:spcBef>
                <a:spcPts val="1000"/>
              </a:spcBef>
            </a:pPr>
            <a:r>
              <a:rPr lang="en-US" b="1" dirty="0" err="1">
                <a:solidFill>
                  <a:schemeClr val="accent5"/>
                </a:solidFill>
                <a:effectLst/>
                <a:latin typeface="Montserrat" panose="00000500000000000000" pitchFamily="2" charset="0"/>
                <a:ea typeface="MS Gothic" panose="020B0609070205080204" pitchFamily="49" charset="-128"/>
                <a:cs typeface="Times New Roman" panose="02020603050405020304" pitchFamily="18" charset="0"/>
              </a:rPr>
              <a:t>Tratamiento</a:t>
            </a:r>
            <a:r>
              <a:rPr lang="en-US" b="1" dirty="0">
                <a:solidFill>
                  <a:schemeClr val="accent5"/>
                </a:solidFill>
                <a:effectLst/>
                <a:latin typeface="Montserrat" panose="00000500000000000000" pitchFamily="2" charset="0"/>
                <a:ea typeface="MS Gothic" panose="020B0609070205080204" pitchFamily="49" charset="-128"/>
                <a:cs typeface="Times New Roman" panose="02020603050405020304" pitchFamily="18" charset="0"/>
              </a:rPr>
              <a:t> / </a:t>
            </a:r>
            <a:r>
              <a:rPr lang="en-US" b="1" dirty="0" err="1">
                <a:solidFill>
                  <a:schemeClr val="accent5"/>
                </a:solidFill>
                <a:effectLst/>
                <a:latin typeface="Montserrat" panose="00000500000000000000" pitchFamily="2" charset="0"/>
                <a:ea typeface="MS Gothic" panose="020B0609070205080204" pitchFamily="49" charset="-128"/>
                <a:cs typeface="Times New Roman" panose="02020603050405020304" pitchFamily="18" charset="0"/>
              </a:rPr>
              <a:t>Suplementación</a:t>
            </a:r>
            <a:br>
              <a:rPr lang="es-DO" sz="1800" b="1" dirty="0">
                <a:solidFill>
                  <a:srgbClr val="4F81BD"/>
                </a:solidFill>
                <a:effectLst/>
                <a:latin typeface="Calibri" panose="020F0502020204030204" pitchFamily="34" charset="0"/>
                <a:ea typeface="MS Gothic" panose="020B0609070205080204" pitchFamily="49" charset="-128"/>
                <a:cs typeface="Times New Roman" panose="02020603050405020304" pitchFamily="18" charset="0"/>
              </a:rPr>
            </a:br>
            <a:endParaRPr lang="es-DO" sz="1800" dirty="0">
              <a:solidFill>
                <a:schemeClr val="tx2">
                  <a:lumMod val="10000"/>
                </a:schemeClr>
              </a:solidFill>
              <a:latin typeface="Montserrat" panose="00000500000000000000" pitchFamily="2" charset="0"/>
            </a:endParaRP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id="{F9555EE9-F2D2-4953-8D3D-8D8A3BE357FC}"/>
              </a:ext>
            </a:extLst>
          </p:cNvPr>
          <p:cNvSpPr txBox="1"/>
          <p:nvPr/>
        </p:nvSpPr>
        <p:spPr>
          <a:xfrm>
            <a:off x="373856" y="6239172"/>
            <a:ext cx="6100762" cy="4154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DO" sz="1050" dirty="0"/>
              <a:t>Consenso colombiano de vitamina D: recomendaciones de un panel de expertos de la Asociación Colombiana de Endocrinología, Diabetes y Metabolismo (ACE), 2025</a:t>
            </a:r>
          </a:p>
        </p:txBody>
      </p:sp>
      <p:sp>
        <p:nvSpPr>
          <p:cNvPr id="7" name="CuadroTexto 6">
            <a:extLst>
              <a:ext uri="{FF2B5EF4-FFF2-40B4-BE49-F238E27FC236}">
                <a16:creationId xmlns:a16="http://schemas.microsoft.com/office/drawing/2014/main" id="{AF936A37-E1FD-4AAE-BCBC-0925E0A2CA08}"/>
              </a:ext>
            </a:extLst>
          </p:cNvPr>
          <p:cNvSpPr txBox="1"/>
          <p:nvPr/>
        </p:nvSpPr>
        <p:spPr>
          <a:xfrm>
            <a:off x="6336506" y="772328"/>
            <a:ext cx="6084094" cy="424731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br>
              <a:rPr lang="es-DO" dirty="0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</a:br>
            <a:r>
              <a:rPr lang="en-US" dirty="0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• </a:t>
            </a:r>
            <a:r>
              <a:rPr lang="en-US" b="1" dirty="0" err="1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Niños</a:t>
            </a:r>
            <a:r>
              <a:rPr lang="en-US" b="1" dirty="0">
                <a:solidFill>
                  <a:schemeClr val="bg1"/>
                </a:solidFill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(1-10 años ): </a:t>
            </a:r>
            <a:r>
              <a:rPr lang="en-US" dirty="0">
                <a:solidFill>
                  <a:schemeClr val="bg1"/>
                </a:solidFill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2000 UI/día</a:t>
            </a:r>
          </a:p>
          <a:p>
            <a:r>
              <a:rPr lang="en-US" b="1" dirty="0">
                <a:solidFill>
                  <a:schemeClr val="bg1"/>
                </a:solidFill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Adultos </a:t>
            </a:r>
            <a:r>
              <a:rPr lang="en-US" dirty="0">
                <a:solidFill>
                  <a:schemeClr val="bg1"/>
                </a:solidFill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: 2000 UI/día </a:t>
            </a:r>
            <a:endParaRPr lang="en-US" dirty="0">
              <a:solidFill>
                <a:schemeClr val="bg1"/>
              </a:solidFill>
              <a:effectLst/>
              <a:latin typeface="Montserrat" panose="00000500000000000000" pitchFamily="2" charset="0"/>
              <a:ea typeface="MS Mincho" panose="02020609040205080304" pitchFamily="49" charset="-128"/>
              <a:cs typeface="Times New Roman" panose="02020603050405020304" pitchFamily="18" charset="0"/>
            </a:endParaRPr>
          </a:p>
          <a:p>
            <a:r>
              <a:rPr lang="en-US" b="1" dirty="0" err="1">
                <a:solidFill>
                  <a:schemeClr val="bg1"/>
                </a:solidFill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Embarazadas</a:t>
            </a:r>
            <a:r>
              <a:rPr lang="en-US" dirty="0">
                <a:solidFill>
                  <a:schemeClr val="bg1"/>
                </a:solidFill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 : 2000 UI/día </a:t>
            </a:r>
          </a:p>
          <a:p>
            <a:r>
              <a:rPr lang="en-US" b="1" dirty="0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Mujeres </a:t>
            </a:r>
            <a:r>
              <a:rPr lang="en-US" b="1" dirty="0" err="1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Posmenopáusicas</a:t>
            </a:r>
            <a:r>
              <a:rPr lang="en-US" b="1" dirty="0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dirty="0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:De 2000-4800UI/día</a:t>
            </a:r>
          </a:p>
          <a:p>
            <a:r>
              <a:rPr lang="en-US" b="1" dirty="0">
                <a:solidFill>
                  <a:schemeClr val="bg1"/>
                </a:solidFill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Adultos </a:t>
            </a:r>
            <a:r>
              <a:rPr lang="en-US" b="1" dirty="0" err="1">
                <a:solidFill>
                  <a:schemeClr val="bg1"/>
                </a:solidFill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Mayores</a:t>
            </a:r>
            <a:r>
              <a:rPr lang="en-US" dirty="0">
                <a:solidFill>
                  <a:schemeClr val="bg1"/>
                </a:solidFill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: De 700 a 2000 UI/día</a:t>
            </a:r>
          </a:p>
          <a:p>
            <a:r>
              <a:rPr lang="en-US" b="1" dirty="0">
                <a:solidFill>
                  <a:schemeClr val="bg1"/>
                </a:solidFill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En </a:t>
            </a:r>
            <a:r>
              <a:rPr lang="en-US" b="1" dirty="0" err="1">
                <a:solidFill>
                  <a:schemeClr val="bg1"/>
                </a:solidFill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pacientes</a:t>
            </a:r>
            <a:r>
              <a:rPr lang="en-US" b="1" dirty="0">
                <a:solidFill>
                  <a:schemeClr val="bg1"/>
                </a:solidFill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 con </a:t>
            </a:r>
            <a:r>
              <a:rPr lang="en-US" b="1" dirty="0" err="1">
                <a:solidFill>
                  <a:schemeClr val="bg1"/>
                </a:solidFill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niveles</a:t>
            </a:r>
            <a:r>
              <a:rPr lang="en-US" b="1" dirty="0">
                <a:solidFill>
                  <a:schemeClr val="bg1"/>
                </a:solidFill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 ≤</a:t>
            </a:r>
            <a:r>
              <a:rPr lang="en-US" b="1" dirty="0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  12 ng/ml </a:t>
            </a:r>
            <a:r>
              <a:rPr lang="en-US" dirty="0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: 100,000 UI </a:t>
            </a:r>
            <a:r>
              <a:rPr lang="en-US" dirty="0" err="1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mensual</a:t>
            </a:r>
            <a:r>
              <a:rPr lang="en-US" dirty="0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 por 3-6 meses</a:t>
            </a:r>
            <a:br>
              <a:rPr lang="es-DO" dirty="0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</a:br>
            <a:r>
              <a:rPr lang="en-US" dirty="0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• </a:t>
            </a:r>
            <a:r>
              <a:rPr lang="en-US" b="1" dirty="0" err="1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Dosis</a:t>
            </a:r>
            <a:r>
              <a:rPr lang="en-US" b="1" dirty="0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máximas</a:t>
            </a:r>
            <a:r>
              <a:rPr lang="en-US" dirty="0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: 4000 UI/día en </a:t>
            </a:r>
            <a:r>
              <a:rPr lang="en-US" dirty="0" err="1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adultos</a:t>
            </a:r>
            <a:r>
              <a:rPr lang="en-US" dirty="0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 y en </a:t>
            </a:r>
            <a:r>
              <a:rPr lang="en-US" dirty="0" err="1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obesidad</a:t>
            </a:r>
            <a:r>
              <a:rPr lang="en-US" dirty="0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/prediabetes.</a:t>
            </a:r>
            <a:br>
              <a:rPr lang="es-DO" dirty="0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</a:br>
            <a:r>
              <a:rPr lang="en-US" dirty="0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•</a:t>
            </a:r>
            <a:r>
              <a:rPr lang="en-US" b="1" dirty="0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b="1" dirty="0" err="1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Megadosis</a:t>
            </a:r>
            <a:r>
              <a:rPr lang="en-US" b="1" dirty="0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dirty="0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(≥100 000 UI/</a:t>
            </a:r>
            <a:r>
              <a:rPr lang="en-US" dirty="0" err="1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semana</a:t>
            </a:r>
            <a:r>
              <a:rPr lang="en-US" dirty="0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) </a:t>
            </a:r>
            <a:r>
              <a:rPr lang="en-US" dirty="0" err="1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pueden</a:t>
            </a:r>
            <a:r>
              <a:rPr lang="en-US" dirty="0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aumentar</a:t>
            </a:r>
            <a:r>
              <a:rPr lang="en-US" dirty="0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niveles</a:t>
            </a:r>
            <a:r>
              <a:rPr lang="en-US" dirty="0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rápido</a:t>
            </a:r>
            <a:r>
              <a:rPr lang="en-US" dirty="0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, </a:t>
            </a:r>
            <a:r>
              <a:rPr lang="en-US" dirty="0" err="1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pero</a:t>
            </a:r>
            <a:r>
              <a:rPr lang="en-US" dirty="0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 con </a:t>
            </a:r>
            <a:r>
              <a:rPr lang="en-US" dirty="0" err="1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riesgo</a:t>
            </a:r>
            <a:r>
              <a:rPr lang="en-US" dirty="0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 de </a:t>
            </a:r>
            <a:r>
              <a:rPr lang="en-US" dirty="0" err="1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hipercalcemia</a:t>
            </a:r>
            <a:r>
              <a:rPr lang="en-US" dirty="0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 y mayor </a:t>
            </a:r>
            <a:r>
              <a:rPr lang="en-US" dirty="0" err="1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riesgo</a:t>
            </a:r>
            <a:r>
              <a:rPr lang="en-US" dirty="0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 de </a:t>
            </a:r>
            <a:r>
              <a:rPr lang="en-US" dirty="0" err="1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caídas</a:t>
            </a:r>
            <a:r>
              <a:rPr lang="en-US" dirty="0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/</a:t>
            </a:r>
            <a:r>
              <a:rPr lang="en-US" dirty="0" err="1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fracturas</a:t>
            </a:r>
            <a:r>
              <a:rPr lang="en-US" dirty="0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.</a:t>
            </a:r>
            <a:br>
              <a:rPr lang="es-DO" dirty="0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</a:br>
            <a:r>
              <a:rPr lang="en-US" dirty="0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  <a:t>•</a:t>
            </a:r>
            <a:br>
              <a:rPr lang="es-DO" dirty="0">
                <a:solidFill>
                  <a:schemeClr val="bg1"/>
                </a:solidFill>
                <a:effectLst/>
                <a:latin typeface="Montserrat" panose="00000500000000000000" pitchFamily="2" charset="0"/>
                <a:ea typeface="MS Mincho" panose="02020609040205080304" pitchFamily="49" charset="-128"/>
                <a:cs typeface="Times New Roman" panose="02020603050405020304" pitchFamily="18" charset="0"/>
              </a:rPr>
            </a:br>
            <a:endParaRPr lang="es-DO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7541095"/>
      </p:ext>
    </p:extLst>
  </p:cSld>
  <p:clrMapOvr>
    <a:masterClrMapping/>
  </p:clrMapOvr>
  <p:transition spd="slow">
    <p:push dir="u"/>
  </p:transition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B06364B1-AA3C-4F35-8E06-066F9B49583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865188" y="2111375"/>
            <a:ext cx="5441019" cy="3986213"/>
          </a:xfrm>
        </p:spPr>
        <p:txBody>
          <a:bodyPr/>
          <a:lstStyle/>
          <a:p>
            <a:r>
              <a:rPr lang="en" sz="9600" dirty="0">
                <a:solidFill>
                  <a:schemeClr val="accent5"/>
                </a:solidFill>
              </a:rPr>
              <a:t>11. </a:t>
            </a:r>
            <a:br>
              <a:rPr lang="en" sz="9600" dirty="0">
                <a:solidFill>
                  <a:schemeClr val="accent5"/>
                </a:solidFill>
              </a:rPr>
            </a:br>
            <a:r>
              <a:rPr dirty="0"/>
              <a:t>Vitamina D: 100 años de </a:t>
            </a:r>
            <a:r>
              <a:rPr dirty="0" err="1"/>
              <a:t>descubrimientos</a:t>
            </a:r>
            <a:r>
              <a:rPr dirty="0"/>
              <a:t> y </a:t>
            </a:r>
            <a:r>
              <a:rPr dirty="0" err="1"/>
              <a:t>controversias</a:t>
            </a:r>
            <a:endParaRPr dirty="0"/>
          </a:p>
        </p:txBody>
      </p:sp>
      <p:sp>
        <p:nvSpPr>
          <p:cNvPr id="7" name="CuadroTexto 6">
            <a:extLst>
              <a:ext uri="{FF2B5EF4-FFF2-40B4-BE49-F238E27FC236}">
                <a16:creationId xmlns:a16="http://schemas.microsoft.com/office/drawing/2014/main" id="{A9A2F026-1EF5-467B-98B8-AFAB9DB10B44}"/>
              </a:ext>
            </a:extLst>
          </p:cNvPr>
          <p:cNvSpPr txBox="1"/>
          <p:nvPr/>
        </p:nvSpPr>
        <p:spPr>
          <a:xfrm>
            <a:off x="1121315" y="6287092"/>
            <a:ext cx="6105196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DO" sz="1100" dirty="0"/>
              <a:t>Lancet Diabetes Endocrinol 2023; 11: 362–74</a:t>
            </a:r>
          </a:p>
        </p:txBody>
      </p:sp>
    </p:spTree>
    <p:extLst>
      <p:ext uri="{BB962C8B-B14F-4D97-AF65-F5344CB8AC3E}">
        <p14:creationId xmlns:p14="http://schemas.microsoft.com/office/powerpoint/2010/main" val="1434188479"/>
      </p:ext>
    </p:extLst>
  </p:cSld>
  <p:clrMapOvr>
    <a:masterClrMapping/>
  </p:clrMapOvr>
  <p:transition spd="slow">
    <p:push dir="u"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37C769C9-F0A3-4A01-8CF8-370DA556831E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br>
              <a:rPr lang="en" sz="9600" dirty="0">
                <a:solidFill>
                  <a:srgbClr val="FF9800"/>
                </a:solidFill>
              </a:rPr>
            </a:br>
            <a:r>
              <a:rPr lang="en" sz="9600" dirty="0">
                <a:solidFill>
                  <a:srgbClr val="FF9800"/>
                </a:solidFill>
              </a:rPr>
              <a:t>1</a:t>
            </a:r>
            <a:r>
              <a:rPr kumimoji="0" lang="en" sz="9600" b="1" i="0" u="none" strike="noStrike" kern="0" cap="none" spc="0" normalizeH="0" baseline="0" noProof="0" dirty="0">
                <a:ln>
                  <a:noFill/>
                </a:ln>
                <a:solidFill>
                  <a:srgbClr val="FF9800"/>
                </a:solidFill>
                <a:effectLst/>
                <a:uLnTx/>
                <a:uFillTx/>
                <a:latin typeface="Montserrat"/>
                <a:sym typeface="Montserrat"/>
              </a:rPr>
              <a:t>.</a:t>
            </a:r>
            <a:br>
              <a:rPr kumimoji="0" lang="en" sz="4000" b="1" i="0" u="none" strike="noStrike" kern="0" cap="none" spc="0" normalizeH="0" baseline="0" noProof="0" dirty="0">
                <a:ln>
                  <a:noFill/>
                </a:ln>
                <a:solidFill>
                  <a:srgbClr val="B7B7B7"/>
                </a:solidFill>
                <a:effectLst/>
                <a:uLnTx/>
                <a:uFillTx/>
                <a:latin typeface="Montserrat" panose="00000500000000000000" pitchFamily="2" charset="0"/>
                <a:ea typeface="+mn-ea"/>
                <a:cs typeface="+mn-cs"/>
                <a:sym typeface="Montserrat"/>
              </a:rPr>
            </a:br>
            <a:r>
              <a:rPr kumimoji="0" lang="en" sz="4000" b="1" i="0" u="none" strike="noStrike" kern="0" cap="none" spc="0" normalizeH="0" baseline="0" noProof="0" dirty="0">
                <a:ln>
                  <a:noFill/>
                </a:ln>
                <a:solidFill>
                  <a:srgbClr val="B7B7B7"/>
                </a:solidFill>
                <a:effectLst/>
                <a:uLnTx/>
                <a:uFillTx/>
                <a:latin typeface="Montserrat" panose="00000500000000000000" pitchFamily="2" charset="0"/>
                <a:ea typeface="+mn-ea"/>
                <a:cs typeface="+mn-cs"/>
                <a:sym typeface="Montserrat"/>
              </a:rPr>
              <a:t>Generalidades</a:t>
            </a:r>
            <a:br>
              <a:rPr kumimoji="0" lang="en" sz="4000" b="1" i="0" u="none" strike="noStrike" kern="0" cap="none" spc="0" normalizeH="0" baseline="0" noProof="0" dirty="0">
                <a:ln>
                  <a:noFill/>
                </a:ln>
                <a:solidFill>
                  <a:srgbClr val="B7B7B7"/>
                </a:solidFill>
                <a:effectLst/>
                <a:uLnTx/>
                <a:uFillTx/>
                <a:latin typeface="Montserrat" panose="00000500000000000000" pitchFamily="2" charset="0"/>
                <a:ea typeface="+mn-ea"/>
                <a:cs typeface="+mn-cs"/>
                <a:sym typeface="Montserrat"/>
              </a:rPr>
            </a:br>
            <a:br>
              <a:rPr kumimoji="0" lang="en" sz="9600" b="1" i="0" u="none" strike="noStrike" kern="0" cap="none" spc="0" normalizeH="0" baseline="0" noProof="0" dirty="0">
                <a:ln>
                  <a:noFill/>
                </a:ln>
                <a:solidFill>
                  <a:srgbClr val="FF9800"/>
                </a:solidFill>
                <a:effectLst/>
                <a:uLnTx/>
                <a:uFillTx/>
                <a:latin typeface="Montserrat"/>
                <a:sym typeface="Montserrat"/>
              </a:rPr>
            </a:br>
            <a:endParaRPr lang="es-DO" dirty="0"/>
          </a:p>
        </p:txBody>
      </p:sp>
    </p:spTree>
    <p:extLst>
      <p:ext uri="{BB962C8B-B14F-4D97-AF65-F5344CB8AC3E}">
        <p14:creationId xmlns:p14="http://schemas.microsoft.com/office/powerpoint/2010/main" val="230300109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table">
            <a:extLst>
              <a:ext uri="{FF2B5EF4-FFF2-40B4-BE49-F238E27FC236}">
                <a16:creationId xmlns:a16="http://schemas.microsoft.com/office/drawing/2014/main" id="{B1390F04-E4C4-4F66-B28B-C33DF43A2E2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7062" y="1146917"/>
            <a:ext cx="8232228" cy="4702090"/>
          </a:xfrm>
          <a:prstGeom prst="rect">
            <a:avLst/>
          </a:prstGeom>
        </p:spPr>
      </p:pic>
      <p:sp>
        <p:nvSpPr>
          <p:cNvPr id="7" name="CuadroTexto 6">
            <a:extLst>
              <a:ext uri="{FF2B5EF4-FFF2-40B4-BE49-F238E27FC236}">
                <a16:creationId xmlns:a16="http://schemas.microsoft.com/office/drawing/2014/main" id="{1BF8181C-5C8B-47D0-8E4C-9B85BADB37B4}"/>
              </a:ext>
            </a:extLst>
          </p:cNvPr>
          <p:cNvSpPr txBox="1"/>
          <p:nvPr/>
        </p:nvSpPr>
        <p:spPr>
          <a:xfrm>
            <a:off x="1121315" y="6570873"/>
            <a:ext cx="4333554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DO" sz="1100" dirty="0"/>
              <a:t>Lancet Diabetes Endocrinol 2023; 11: 362–74</a:t>
            </a:r>
          </a:p>
        </p:txBody>
      </p:sp>
    </p:spTree>
    <p:extLst>
      <p:ext uri="{BB962C8B-B14F-4D97-AF65-F5344CB8AC3E}">
        <p14:creationId xmlns:p14="http://schemas.microsoft.com/office/powerpoint/2010/main" val="2719908286"/>
      </p:ext>
    </p:extLst>
  </p:cSld>
  <p:clrMapOvr>
    <a:masterClrMapping/>
  </p:clrMapOvr>
  <p:transition spd="slow">
    <p:push dir="u"/>
  </p:transition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>
            <a:extLst>
              <a:ext uri="{FF2B5EF4-FFF2-40B4-BE49-F238E27FC236}">
                <a16:creationId xmlns:a16="http://schemas.microsoft.com/office/drawing/2014/main" id="{19690B38-3A16-4A0B-97F3-CA771B23848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550" y="0"/>
            <a:ext cx="6924132" cy="6858000"/>
          </a:xfrm>
          <a:prstGeom prst="rect">
            <a:avLst/>
          </a:prstGeom>
        </p:spPr>
      </p:pic>
      <p:sp>
        <p:nvSpPr>
          <p:cNvPr id="7" name="Título 6">
            <a:extLst>
              <a:ext uri="{FF2B5EF4-FFF2-40B4-BE49-F238E27FC236}">
                <a16:creationId xmlns:a16="http://schemas.microsoft.com/office/drawing/2014/main" id="{751F211F-009B-4458-8D59-68FFF859F1A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143749" y="3267075"/>
            <a:ext cx="4674975" cy="1611257"/>
          </a:xfrm>
        </p:spPr>
        <p:txBody>
          <a:bodyPr/>
          <a:lstStyle/>
          <a:p>
            <a:r>
              <a:rPr lang="es-DO" dirty="0"/>
              <a:t>Mi Familia : </a:t>
            </a:r>
            <a:br>
              <a:rPr lang="es-DO" dirty="0"/>
            </a:br>
            <a:r>
              <a:rPr lang="es-DO" dirty="0"/>
              <a:t>Mi Mayor Tesoro</a:t>
            </a:r>
          </a:p>
        </p:txBody>
      </p:sp>
    </p:spTree>
    <p:extLst>
      <p:ext uri="{BB962C8B-B14F-4D97-AF65-F5344CB8AC3E}">
        <p14:creationId xmlns:p14="http://schemas.microsoft.com/office/powerpoint/2010/main" val="4030342365"/>
      </p:ext>
    </p:extLst>
  </p:cSld>
  <p:clrMapOvr>
    <a:masterClrMapping/>
  </p:clrMapOvr>
  <p:transition spd="slow">
    <p:push dir="u"/>
  </p:transition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C439398-3B3D-4F0D-B271-E620ADE4A68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 numCol="1"/>
          <a:lstStyle/>
          <a:p>
            <a:r>
              <a:rPr lang="es-DO" b="1" dirty="0">
                <a:solidFill>
                  <a:schemeClr val="accent1"/>
                </a:solidFill>
              </a:rPr>
              <a:t>Vitamina D de </a:t>
            </a:r>
            <a:r>
              <a:rPr lang="es-DO" b="1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es-DO" b="1" dirty="0">
                <a:solidFill>
                  <a:schemeClr val="accent1"/>
                </a:solidFill>
              </a:rPr>
              <a:t>00,000 UI</a:t>
            </a:r>
          </a:p>
          <a:p>
            <a:endParaRPr lang="es-DO" dirty="0"/>
          </a:p>
          <a:p>
            <a:r>
              <a:rPr lang="es-DO" dirty="0"/>
              <a:t>Niveles de vitamina D                                                         Dosis de corrección</a:t>
            </a:r>
          </a:p>
          <a:p>
            <a:r>
              <a:rPr lang="es-DO" dirty="0"/>
              <a:t>Normal:                &gt; 30 ng/mL							</a:t>
            </a:r>
            <a:r>
              <a:rPr lang="es-DO" dirty="0">
                <a:latin typeface="Source Sans Pro ExtraLight" panose="020B0604020202020204" pitchFamily="34" charset="0"/>
              </a:rPr>
              <a:t>1</a:t>
            </a:r>
            <a:r>
              <a:rPr lang="es-DO" dirty="0"/>
              <a:t> Cápsula cada 3 meses</a:t>
            </a:r>
          </a:p>
          <a:p>
            <a:r>
              <a:rPr lang="es-DO" dirty="0"/>
              <a:t>Insuficiencia:        20-30 ng/mL							</a:t>
            </a:r>
            <a:r>
              <a:rPr lang="es-DO" dirty="0">
                <a:latin typeface="Source Sans Pro ExtraLight" panose="020B0303030403020204" pitchFamily="34" charset="0"/>
                <a:ea typeface="Source Sans Pro ExtraLight" panose="020B0303030403020204" pitchFamily="34" charset="0"/>
              </a:rPr>
              <a:t>1</a:t>
            </a:r>
            <a:r>
              <a:rPr lang="es-DO" dirty="0"/>
              <a:t> Cápsula  por mes </a:t>
            </a:r>
          </a:p>
          <a:p>
            <a:r>
              <a:rPr lang="es-DO" dirty="0"/>
              <a:t>Deficiencia:         10-20 ng/mL							2 Cápsulas por mes</a:t>
            </a:r>
          </a:p>
          <a:p>
            <a:r>
              <a:rPr lang="es-DO" dirty="0"/>
              <a:t>Deficiencia severa: &lt; 10 ng/mL 							4 Cápsulas por mes</a:t>
            </a:r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6B7DB52D-B0BE-4869-90AB-C23B0653D18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7786" y="433553"/>
            <a:ext cx="11532476" cy="1489840"/>
          </a:xfrm>
          <a:solidFill>
            <a:srgbClr val="002060"/>
          </a:solidFill>
        </p:spPr>
        <p:txBody>
          <a:bodyPr/>
          <a:lstStyle/>
          <a:p>
            <a:r>
              <a:rPr lang="es-419" dirty="0"/>
              <a:t>Recomendaciones para corrección </a:t>
            </a:r>
          </a:p>
        </p:txBody>
      </p:sp>
    </p:spTree>
    <p:extLst>
      <p:ext uri="{BB962C8B-B14F-4D97-AF65-F5344CB8AC3E}">
        <p14:creationId xmlns:p14="http://schemas.microsoft.com/office/powerpoint/2010/main" val="324047763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número de diapositiva 1">
            <a:extLst>
              <a:ext uri="{FF2B5EF4-FFF2-40B4-BE49-F238E27FC236}">
                <a16:creationId xmlns:a16="http://schemas.microsoft.com/office/drawing/2014/main" id="{4B6726B5-0CCF-4DA3-8CE7-A4C7E2BCFCFA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fld id="{00000000-1234-1234-1234-123412341234}" type="slidenum">
              <a:rPr lang="es-DO" smtClean="0"/>
              <a:pPr/>
              <a:t>5</a:t>
            </a:fld>
            <a:endParaRPr lang="es-DO"/>
          </a:p>
        </p:txBody>
      </p:sp>
      <p:sp>
        <p:nvSpPr>
          <p:cNvPr id="3" name="Título 1">
            <a:extLst>
              <a:ext uri="{FF2B5EF4-FFF2-40B4-BE49-F238E27FC236}">
                <a16:creationId xmlns:a16="http://schemas.microsoft.com/office/drawing/2014/main" id="{A8893579-6F19-4F4A-9767-FAAEA29932CB}"/>
              </a:ext>
            </a:extLst>
          </p:cNvPr>
          <p:cNvSpPr txBox="1">
            <a:spLocks/>
          </p:cNvSpPr>
          <p:nvPr/>
        </p:nvSpPr>
        <p:spPr>
          <a:xfrm>
            <a:off x="3116911" y="1144987"/>
            <a:ext cx="6163819" cy="2199103"/>
          </a:xfrm>
          <a:prstGeom prst="rect">
            <a:avLst/>
          </a:prstGeom>
          <a:solidFill>
            <a:schemeClr val="accent1"/>
          </a:solidFill>
        </p:spPr>
        <p:txBody>
          <a:bodyPr>
            <a:norm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3600" b="1" kern="0" dirty="0" err="1">
                <a:solidFill>
                  <a:schemeClr val="bg1"/>
                </a:solidFill>
              </a:rPr>
              <a:t>Cuál</a:t>
            </a:r>
            <a:r>
              <a:rPr lang="en-US" sz="3600" b="1" kern="0" dirty="0">
                <a:solidFill>
                  <a:schemeClr val="bg1"/>
                </a:solidFill>
              </a:rPr>
              <a:t> es la </a:t>
            </a:r>
            <a:r>
              <a:rPr lang="en-US" sz="3600" b="1" kern="0" dirty="0" err="1">
                <a:solidFill>
                  <a:schemeClr val="bg1"/>
                </a:solidFill>
              </a:rPr>
              <a:t>prevalencia</a:t>
            </a:r>
            <a:r>
              <a:rPr lang="en-US" sz="3600" b="1" kern="0" dirty="0">
                <a:solidFill>
                  <a:schemeClr val="bg1"/>
                </a:solidFill>
              </a:rPr>
              <a:t> </a:t>
            </a:r>
            <a:r>
              <a:rPr lang="en-US" sz="3600" b="1" kern="0" dirty="0" err="1">
                <a:solidFill>
                  <a:schemeClr val="bg1"/>
                </a:solidFill>
              </a:rPr>
              <a:t>mundial</a:t>
            </a:r>
            <a:r>
              <a:rPr lang="en-US" sz="3600" b="1" kern="0" dirty="0">
                <a:solidFill>
                  <a:schemeClr val="bg1"/>
                </a:solidFill>
              </a:rPr>
              <a:t> de </a:t>
            </a:r>
            <a:br>
              <a:rPr lang="es-AR" sz="3600" b="1" kern="0" dirty="0">
                <a:solidFill>
                  <a:schemeClr val="bg1"/>
                </a:solidFill>
              </a:rPr>
            </a:br>
            <a:r>
              <a:rPr lang="es-AR" sz="3600" b="1" kern="0" dirty="0">
                <a:solidFill>
                  <a:schemeClr val="bg1"/>
                </a:solidFill>
              </a:rPr>
              <a:t>Deficiencia de Vitamina D ? </a:t>
            </a:r>
          </a:p>
        </p:txBody>
      </p:sp>
      <p:pic>
        <p:nvPicPr>
          <p:cNvPr id="4" name="Imagen 3">
            <a:extLst>
              <a:ext uri="{FF2B5EF4-FFF2-40B4-BE49-F238E27FC236}">
                <a16:creationId xmlns:a16="http://schemas.microsoft.com/office/drawing/2014/main" id="{5E3ACF5C-95BA-41D7-882C-1A186CB1932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67910" y="4469033"/>
            <a:ext cx="4480865" cy="1172083"/>
          </a:xfrm>
          <a:prstGeom prst="rect">
            <a:avLst/>
          </a:prstGeom>
          <a:ln>
            <a:solidFill>
              <a:srgbClr val="C00000"/>
            </a:solidFill>
          </a:ln>
        </p:spPr>
      </p:pic>
      <p:pic>
        <p:nvPicPr>
          <p:cNvPr id="5" name="Imagen 4">
            <a:extLst>
              <a:ext uri="{FF2B5EF4-FFF2-40B4-BE49-F238E27FC236}">
                <a16:creationId xmlns:a16="http://schemas.microsoft.com/office/drawing/2014/main" id="{A57F9B64-5D91-447B-AC3F-51946A4CFAF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11622" y="4536606"/>
            <a:ext cx="3951727" cy="662410"/>
          </a:xfrm>
          <a:prstGeom prst="rect">
            <a:avLst/>
          </a:prstGeom>
          <a:ln>
            <a:solidFill>
              <a:srgbClr val="C00000"/>
            </a:solidFill>
          </a:ln>
        </p:spPr>
      </p:pic>
      <p:pic>
        <p:nvPicPr>
          <p:cNvPr id="6" name="Imagen 5">
            <a:extLst>
              <a:ext uri="{FF2B5EF4-FFF2-40B4-BE49-F238E27FC236}">
                <a16:creationId xmlns:a16="http://schemas.microsoft.com/office/drawing/2014/main" id="{DFBB4FB8-ED7C-48D4-91BD-04F3DD9EB50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313337" y="5485198"/>
            <a:ext cx="4576190" cy="670618"/>
          </a:xfrm>
          <a:prstGeom prst="rect">
            <a:avLst/>
          </a:prstGeom>
        </p:spPr>
      </p:pic>
      <p:pic>
        <p:nvPicPr>
          <p:cNvPr id="7" name="Imagen 6">
            <a:extLst>
              <a:ext uri="{FF2B5EF4-FFF2-40B4-BE49-F238E27FC236}">
                <a16:creationId xmlns:a16="http://schemas.microsoft.com/office/drawing/2014/main" id="{D0CFD369-ED33-45D4-BA99-08D562B055A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90961" y="5942941"/>
            <a:ext cx="4843192" cy="573074"/>
          </a:xfrm>
          <a:prstGeom prst="rect">
            <a:avLst/>
          </a:prstGeom>
        </p:spPr>
      </p:pic>
      <p:pic>
        <p:nvPicPr>
          <p:cNvPr id="8" name="Imagen 7">
            <a:extLst>
              <a:ext uri="{FF2B5EF4-FFF2-40B4-BE49-F238E27FC236}">
                <a16:creationId xmlns:a16="http://schemas.microsoft.com/office/drawing/2014/main" id="{78557938-9D4A-4E69-B590-6CDB845C39A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34276" y="375138"/>
            <a:ext cx="2260730" cy="24855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392609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Google Shape;91;p15"/>
          <p:cNvSpPr txBox="1">
            <a:spLocks noGrp="1"/>
          </p:cNvSpPr>
          <p:nvPr>
            <p:ph type="ctrTitle"/>
          </p:nvPr>
        </p:nvSpPr>
        <p:spPr>
          <a:xfrm>
            <a:off x="864399" y="2111133"/>
            <a:ext cx="4884855" cy="39864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r>
              <a:rPr lang="en" sz="9600" dirty="0">
                <a:solidFill>
                  <a:schemeClr val="accent5"/>
                </a:solidFill>
              </a:rPr>
              <a:t>2.</a:t>
            </a:r>
            <a:endParaRPr sz="9600" dirty="0">
              <a:solidFill>
                <a:schemeClr val="accent5"/>
              </a:solidFill>
            </a:endParaRPr>
          </a:p>
          <a:p>
            <a:r>
              <a:rPr lang="en" dirty="0"/>
              <a:t>INTRODUCCIÓN </a:t>
            </a:r>
            <a:r>
              <a:rPr lang="en" dirty="0">
                <a:solidFill>
                  <a:srgbClr val="002060"/>
                </a:solidFill>
              </a:rPr>
              <a:t>A LA VITAMINA D</a:t>
            </a:r>
            <a:endParaRPr dirty="0">
              <a:solidFill>
                <a:srgbClr val="002060"/>
              </a:solidFill>
            </a:endParaRPr>
          </a:p>
        </p:txBody>
      </p:sp>
    </p:spTree>
  </p:cSld>
  <p:clrMapOvr>
    <a:masterClrMapping/>
  </p:clrMapOvr>
  <p:transition spd="slow">
    <p:push dir="u"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" name="Activación de la Vitamina D"/>
          <p:cNvSpPr txBox="1">
            <a:spLocks noGrp="1"/>
          </p:cNvSpPr>
          <p:nvPr>
            <p:ph type="title"/>
          </p:nvPr>
        </p:nvSpPr>
        <p:spPr>
          <a:xfrm>
            <a:off x="5667218" y="286672"/>
            <a:ext cx="6524783" cy="546000"/>
          </a:xfrm>
        </p:spPr>
        <p:txBody>
          <a:bodyPr/>
          <a:lstStyle>
            <a:lvl1pPr defTabSz="2121354">
              <a:defRPr sz="7394" spc="-147"/>
            </a:lvl1pPr>
          </a:lstStyle>
          <a:p>
            <a:pPr>
              <a:defRPr/>
            </a:pPr>
            <a:r>
              <a:rPr sz="3733" dirty="0" err="1">
                <a:solidFill>
                  <a:srgbClr val="00206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Activación</a:t>
            </a:r>
            <a:r>
              <a:rPr sz="3733" dirty="0">
                <a:solidFill>
                  <a:srgbClr val="00206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de </a:t>
            </a:r>
            <a:r>
              <a:rPr sz="3733" dirty="0">
                <a:solidFill>
                  <a:schemeClr val="accent3">
                    <a:lumMod val="75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la </a:t>
            </a:r>
            <a:r>
              <a:rPr sz="3733" dirty="0" err="1">
                <a:solidFill>
                  <a:schemeClr val="accent3">
                    <a:lumMod val="75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Vitamina</a:t>
            </a:r>
            <a:r>
              <a:rPr sz="3733" dirty="0">
                <a:solidFill>
                  <a:schemeClr val="accent3">
                    <a:lumMod val="75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D</a:t>
            </a:r>
          </a:p>
        </p:txBody>
      </p:sp>
      <p:sp>
        <p:nvSpPr>
          <p:cNvPr id="638" name="2 hidroxilaciones: hepática y renal…"/>
          <p:cNvSpPr txBox="1">
            <a:spLocks noGrp="1"/>
          </p:cNvSpPr>
          <p:nvPr>
            <p:ph type="body" sz="quarter" idx="4294967295"/>
          </p:nvPr>
        </p:nvSpPr>
        <p:spPr>
          <a:xfrm>
            <a:off x="5972962" y="3372937"/>
            <a:ext cx="5704417" cy="1278467"/>
          </a:xfrm>
          <a:solidFill>
            <a:srgbClr val="FFFFFF"/>
          </a:solidFill>
          <a:ln w="63500">
            <a:solidFill>
              <a:srgbClr val="002060"/>
            </a:solidFill>
            <a:round/>
          </a:ln>
        </p:spPr>
        <p:txBody>
          <a:bodyPr>
            <a:normAutofit fontScale="92500" lnSpcReduction="10000"/>
          </a:bodyPr>
          <a:lstStyle/>
          <a:p>
            <a:pPr marL="271265" indent="-271265" defTabSz="1085033">
              <a:spcBef>
                <a:spcPts val="2000"/>
              </a:spcBef>
              <a:defRPr sz="4272">
                <a:latin typeface="Century Gothic"/>
                <a:ea typeface="Century Gothic"/>
                <a:cs typeface="Century Gothic"/>
                <a:sym typeface="Century Gothic"/>
              </a:defRPr>
            </a:pPr>
            <a:r>
              <a:rPr sz="2136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entury Gothic"/>
              </a:rPr>
              <a:t>2 hidroxilaciones: hepática y renal </a:t>
            </a:r>
          </a:p>
          <a:p>
            <a:pPr marL="271265" indent="-271265" defTabSz="1085033">
              <a:spcBef>
                <a:spcPts val="2000"/>
              </a:spcBef>
              <a:defRPr sz="4272">
                <a:latin typeface="Century Gothic"/>
                <a:ea typeface="Century Gothic"/>
                <a:cs typeface="Century Gothic"/>
                <a:sym typeface="Century Gothic"/>
              </a:defRPr>
            </a:pPr>
            <a:r>
              <a:rPr sz="2136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Century Gothic"/>
              </a:rPr>
              <a:t>Biológicamente activo: 25(OH)D y 1,25(OH)D</a:t>
            </a:r>
          </a:p>
        </p:txBody>
      </p:sp>
      <p:pic>
        <p:nvPicPr>
          <p:cNvPr id="84996" name="Image" descr="Imag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6918" y="449792"/>
            <a:ext cx="5397500" cy="61404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  <p:sp>
        <p:nvSpPr>
          <p:cNvPr id="640" name="Google Shape;594;p46"/>
          <p:cNvSpPr>
            <a:spLocks/>
          </p:cNvSpPr>
          <p:nvPr/>
        </p:nvSpPr>
        <p:spPr bwMode="auto">
          <a:xfrm>
            <a:off x="2366433" y="1716314"/>
            <a:ext cx="971551" cy="423863"/>
          </a:xfrm>
          <a:custGeom>
            <a:avLst/>
            <a:gdLst>
              <a:gd name="T0" fmla="*/ 971222 w 21600"/>
              <a:gd name="T1" fmla="*/ 423462 h 21600"/>
              <a:gd name="T2" fmla="*/ 971222 w 21600"/>
              <a:gd name="T3" fmla="*/ 423462 h 21600"/>
              <a:gd name="T4" fmla="*/ 971222 w 21600"/>
              <a:gd name="T5" fmla="*/ 423462 h 21600"/>
              <a:gd name="T6" fmla="*/ 971222 w 21600"/>
              <a:gd name="T7" fmla="*/ 423462 h 21600"/>
              <a:gd name="T8" fmla="*/ 0 60000 65536"/>
              <a:gd name="T9" fmla="*/ 5898240 60000 65536"/>
              <a:gd name="T10" fmla="*/ 11796480 60000 65536"/>
              <a:gd name="T11" fmla="*/ 1769472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600" h="21600" extrusionOk="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290" y="10800"/>
                </a:moveTo>
                <a:cubicBezTo>
                  <a:pt x="290" y="16398"/>
                  <a:pt x="4995" y="20936"/>
                  <a:pt x="10800" y="20936"/>
                </a:cubicBezTo>
                <a:cubicBezTo>
                  <a:pt x="16605" y="20936"/>
                  <a:pt x="21310" y="16398"/>
                  <a:pt x="21310" y="10800"/>
                </a:cubicBezTo>
                <a:cubicBezTo>
                  <a:pt x="21310" y="5202"/>
                  <a:pt x="16605" y="664"/>
                  <a:pt x="10800" y="664"/>
                </a:cubicBezTo>
                <a:cubicBezTo>
                  <a:pt x="4995" y="664"/>
                  <a:pt x="290" y="5202"/>
                  <a:pt x="290" y="10800"/>
                </a:cubicBezTo>
                <a:close/>
              </a:path>
            </a:pathLst>
          </a:custGeom>
          <a:solidFill>
            <a:srgbClr val="D49421"/>
          </a:solidFill>
          <a:ln w="63500">
            <a:solidFill>
              <a:srgbClr val="C00000"/>
            </a:solidFill>
            <a:round/>
            <a:headEnd/>
            <a:tailEnd/>
          </a:ln>
        </p:spPr>
        <p:txBody>
          <a:bodyPr lIns="25400" tIns="25400" rIns="25400" bIns="25400" anchor="ctr"/>
          <a:lstStyle/>
          <a:p>
            <a:pPr defTabSz="1219170">
              <a:buClr>
                <a:srgbClr val="000000"/>
              </a:buClr>
            </a:pPr>
            <a:endParaRPr lang="es-DO" sz="700" kern="0">
              <a:solidFill>
                <a:srgbClr val="000000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92445596"/>
      </p:ext>
    </p:extLst>
  </p:cSld>
  <p:clrMapOvr>
    <a:masterClrMapping/>
  </p:clrMapOvr>
  <p:transition>
    <p:fade thruBlk="1"/>
  </p:transition>
  <p:timing>
    <p:tnLst>
      <p:par>
        <p:cTn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fill="hold" grpId="0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0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235" name="Google Shape;810;p63"/>
          <p:cNvGrpSpPr>
            <a:grpSpLocks/>
          </p:cNvGrpSpPr>
          <p:nvPr/>
        </p:nvGrpSpPr>
        <p:grpSpPr bwMode="auto">
          <a:xfrm>
            <a:off x="4076701" y="2129632"/>
            <a:ext cx="2119313" cy="1618456"/>
            <a:chOff x="0" y="0"/>
            <a:chExt cx="4238563" cy="3236993"/>
          </a:xfrm>
        </p:grpSpPr>
        <p:sp>
          <p:nvSpPr>
            <p:cNvPr id="95253" name="Polygon"/>
            <p:cNvSpPr>
              <a:spLocks noChangeArrowheads="1"/>
            </p:cNvSpPr>
            <p:nvPr/>
          </p:nvSpPr>
          <p:spPr bwMode="auto">
            <a:xfrm>
              <a:off x="0" y="0"/>
              <a:ext cx="4238563" cy="3236993"/>
            </a:xfrm>
            <a:prstGeom prst="diamond">
              <a:avLst/>
            </a:prstGeom>
            <a:solidFill>
              <a:srgbClr val="D49421"/>
            </a:solidFill>
            <a:ln w="63500">
              <a:solidFill>
                <a:srgbClr val="9A6C18"/>
              </a:solidFill>
              <a:round/>
              <a:headEnd/>
              <a:tailEnd/>
            </a:ln>
          </p:spPr>
          <p:txBody>
            <a:bodyPr lIns="25400" tIns="25400" rIns="25400" bIns="25400" anchor="ctr"/>
            <a:lstStyle>
              <a:lvl1pPr algn="ctr" defTabSz="825500">
                <a:defRPr sz="2400">
                  <a:solidFill>
                    <a:srgbClr val="5E5E5E"/>
                  </a:solidFill>
                  <a:latin typeface="Helvetica Neue"/>
                  <a:ea typeface="Helvetica Neue"/>
                  <a:cs typeface="Helvetica Neue"/>
                  <a:sym typeface="Helvetica Neue"/>
                </a:defRPr>
              </a:lvl1pPr>
              <a:lvl2pPr algn="ctr" defTabSz="825500">
                <a:defRPr sz="2400">
                  <a:solidFill>
                    <a:srgbClr val="5E5E5E"/>
                  </a:solidFill>
                  <a:latin typeface="Helvetica Neue"/>
                  <a:ea typeface="Helvetica Neue"/>
                  <a:cs typeface="Helvetica Neue"/>
                  <a:sym typeface="Helvetica Neue"/>
                </a:defRPr>
              </a:lvl2pPr>
              <a:lvl3pPr algn="ctr" defTabSz="825500">
                <a:defRPr sz="2400">
                  <a:solidFill>
                    <a:srgbClr val="5E5E5E"/>
                  </a:solidFill>
                  <a:latin typeface="Helvetica Neue"/>
                  <a:ea typeface="Helvetica Neue"/>
                  <a:cs typeface="Helvetica Neue"/>
                  <a:sym typeface="Helvetica Neue"/>
                </a:defRPr>
              </a:lvl3pPr>
              <a:lvl4pPr algn="ctr" defTabSz="825500">
                <a:defRPr sz="2400">
                  <a:solidFill>
                    <a:srgbClr val="5E5E5E"/>
                  </a:solidFill>
                  <a:latin typeface="Helvetica Neue"/>
                  <a:ea typeface="Helvetica Neue"/>
                  <a:cs typeface="Helvetica Neue"/>
                  <a:sym typeface="Helvetica Neue"/>
                </a:defRPr>
              </a:lvl4pPr>
              <a:lvl5pPr algn="ctr" defTabSz="825500">
                <a:defRPr sz="2400">
                  <a:solidFill>
                    <a:srgbClr val="5E5E5E"/>
                  </a:solidFill>
                  <a:latin typeface="Helvetica Neue"/>
                  <a:ea typeface="Helvetica Neue"/>
                  <a:cs typeface="Helvetica Neue"/>
                  <a:sym typeface="Helvetica Neue"/>
                </a:defRPr>
              </a:lvl5pPr>
              <a:lvl6pPr marL="457200" indent="1828800" algn="ctr" defTabSz="8255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rgbClr val="5E5E5E"/>
                  </a:solidFill>
                  <a:latin typeface="Helvetica Neue"/>
                  <a:ea typeface="Helvetica Neue"/>
                  <a:cs typeface="Helvetica Neue"/>
                  <a:sym typeface="Helvetica Neue"/>
                </a:defRPr>
              </a:lvl6pPr>
              <a:lvl7pPr marL="914400" indent="1828800" algn="ctr" defTabSz="8255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rgbClr val="5E5E5E"/>
                  </a:solidFill>
                  <a:latin typeface="Helvetica Neue"/>
                  <a:ea typeface="Helvetica Neue"/>
                  <a:cs typeface="Helvetica Neue"/>
                  <a:sym typeface="Helvetica Neue"/>
                </a:defRPr>
              </a:lvl7pPr>
              <a:lvl8pPr marL="1371600" indent="1828800" algn="ctr" defTabSz="8255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rgbClr val="5E5E5E"/>
                  </a:solidFill>
                  <a:latin typeface="Helvetica Neue"/>
                  <a:ea typeface="Helvetica Neue"/>
                  <a:cs typeface="Helvetica Neue"/>
                  <a:sym typeface="Helvetica Neue"/>
                </a:defRPr>
              </a:lvl8pPr>
              <a:lvl9pPr marL="1828800" indent="1828800" algn="ctr" defTabSz="8255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rgbClr val="5E5E5E"/>
                  </a:solidFill>
                  <a:latin typeface="Helvetica Neue"/>
                  <a:ea typeface="Helvetica Neue"/>
                  <a:cs typeface="Helvetica Neue"/>
                  <a:sym typeface="Helvetica Neue"/>
                </a:defRPr>
              </a:lvl9pPr>
            </a:lstStyle>
            <a:p>
              <a:pPr defTabSz="1100639">
                <a:buClr>
                  <a:srgbClr val="000000"/>
                </a:buClr>
              </a:pPr>
              <a:endParaRPr lang="es-DO" sz="1600" kern="0">
                <a:solidFill>
                  <a:srgbClr val="000000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endParaRPr>
            </a:p>
          </p:txBody>
        </p:sp>
        <p:sp>
          <p:nvSpPr>
            <p:cNvPr id="95254" name="VDR"/>
            <p:cNvSpPr txBox="1">
              <a:spLocks noChangeArrowheads="1"/>
            </p:cNvSpPr>
            <p:nvPr/>
          </p:nvSpPr>
          <p:spPr bwMode="auto">
            <a:xfrm>
              <a:off x="1215440" y="1126098"/>
              <a:ext cx="1807681" cy="9848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400000"/>
                  <a:headEnd/>
                  <a:tailEnd/>
                </a14:hiddenLine>
              </a:ext>
            </a:extLst>
          </p:spPr>
          <p:txBody>
            <a:bodyPr lIns="60933" tIns="60933" rIns="60933" bIns="60933" anchor="ctr">
              <a:spAutoFit/>
            </a:bodyPr>
            <a:lstStyle/>
            <a:p>
              <a:pPr algn="ctr" defTabSz="1219170">
                <a:buClr>
                  <a:srgbClr val="000000"/>
                </a:buClr>
              </a:pPr>
              <a:r>
                <a:rPr lang="es-DO" sz="2400" b="1" kern="0">
                  <a:solidFill>
                    <a:srgbClr val="FFFFFF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VDR</a:t>
              </a:r>
            </a:p>
          </p:txBody>
        </p:sp>
      </p:grpSp>
      <p:sp>
        <p:nvSpPr>
          <p:cNvPr id="95236" name="Google Shape;811;p63"/>
          <p:cNvSpPr>
            <a:spLocks noChangeArrowheads="1"/>
          </p:cNvSpPr>
          <p:nvPr/>
        </p:nvSpPr>
        <p:spPr bwMode="auto">
          <a:xfrm>
            <a:off x="3626645" y="4578975"/>
            <a:ext cx="4527551" cy="615499"/>
          </a:xfrm>
          <a:prstGeom prst="rect">
            <a:avLst/>
          </a:prstGeom>
          <a:solidFill>
            <a:srgbClr val="000000"/>
          </a:solidFill>
          <a:ln w="63500">
            <a:solidFill>
              <a:srgbClr val="C3CCA2"/>
            </a:solidFill>
            <a:miter lim="800000"/>
            <a:headEnd/>
            <a:tailEnd/>
          </a:ln>
        </p:spPr>
        <p:txBody>
          <a:bodyPr lIns="60933" tIns="60933" rIns="60933" bIns="60933" anchor="ctr">
            <a:spAutoFit/>
          </a:bodyPr>
          <a:lstStyle>
            <a:lvl1pPr algn="ctr" defTabSz="825500"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1pPr>
            <a:lvl2pPr algn="ctr" defTabSz="825500"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2pPr>
            <a:lvl3pPr algn="ctr" defTabSz="825500"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3pPr>
            <a:lvl4pPr algn="ctr" defTabSz="825500"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4pPr>
            <a:lvl5pPr algn="ctr" defTabSz="825500"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5pPr>
            <a:lvl6pPr marL="457200" indent="1828800" algn="ctr" defTabSz="8255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6pPr>
            <a:lvl7pPr marL="914400" indent="1828800" algn="ctr" defTabSz="8255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7pPr>
            <a:lvl8pPr marL="1371600" indent="1828800" algn="ctr" defTabSz="8255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8pPr>
            <a:lvl9pPr marL="1828800" indent="1828800" algn="ctr" defTabSz="8255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9pPr>
          </a:lstStyle>
          <a:p>
            <a:pPr defTabSz="1100639">
              <a:buClr>
                <a:srgbClr val="000000"/>
              </a:buClr>
            </a:pPr>
            <a:r>
              <a:rPr lang="es-DO" sz="1600" b="1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Los glucocorticoides disminuyen </a:t>
            </a:r>
            <a:r>
              <a:rPr lang="es-DO" sz="16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la expresión del gen VDR. </a:t>
            </a:r>
          </a:p>
        </p:txBody>
      </p:sp>
      <p:grpSp>
        <p:nvGrpSpPr>
          <p:cNvPr id="705" name="Google Shape;812;p63"/>
          <p:cNvGrpSpPr>
            <a:grpSpLocks/>
          </p:cNvGrpSpPr>
          <p:nvPr/>
        </p:nvGrpSpPr>
        <p:grpSpPr bwMode="auto">
          <a:xfrm>
            <a:off x="4540251" y="1894682"/>
            <a:ext cx="1254920" cy="637147"/>
            <a:chOff x="194166" y="0"/>
            <a:chExt cx="2510225" cy="1274447"/>
          </a:xfrm>
        </p:grpSpPr>
        <p:sp>
          <p:nvSpPr>
            <p:cNvPr id="95251" name="Triangle"/>
            <p:cNvSpPr>
              <a:spLocks noChangeArrowheads="1"/>
            </p:cNvSpPr>
            <p:nvPr/>
          </p:nvSpPr>
          <p:spPr bwMode="auto">
            <a:xfrm>
              <a:off x="194166" y="0"/>
              <a:ext cx="2510225" cy="1268395"/>
            </a:xfrm>
            <a:prstGeom prst="triangle">
              <a:avLst>
                <a:gd name="adj" fmla="val 50000"/>
              </a:avLst>
            </a:prstGeom>
            <a:solidFill>
              <a:srgbClr val="BECBD2"/>
            </a:solidFill>
            <a:ln w="63500">
              <a:solidFill>
                <a:srgbClr val="383536"/>
              </a:solidFill>
              <a:round/>
              <a:headEnd/>
              <a:tailEnd/>
            </a:ln>
          </p:spPr>
          <p:txBody>
            <a:bodyPr lIns="25400" tIns="25400" rIns="25400" bIns="25400" anchor="ctr"/>
            <a:lstStyle>
              <a:lvl1pPr algn="ctr" defTabSz="825500">
                <a:defRPr sz="2400">
                  <a:solidFill>
                    <a:srgbClr val="5E5E5E"/>
                  </a:solidFill>
                  <a:latin typeface="Helvetica Neue"/>
                  <a:ea typeface="Helvetica Neue"/>
                  <a:cs typeface="Helvetica Neue"/>
                  <a:sym typeface="Helvetica Neue"/>
                </a:defRPr>
              </a:lvl1pPr>
              <a:lvl2pPr algn="ctr" defTabSz="825500">
                <a:defRPr sz="2400">
                  <a:solidFill>
                    <a:srgbClr val="5E5E5E"/>
                  </a:solidFill>
                  <a:latin typeface="Helvetica Neue"/>
                  <a:ea typeface="Helvetica Neue"/>
                  <a:cs typeface="Helvetica Neue"/>
                  <a:sym typeface="Helvetica Neue"/>
                </a:defRPr>
              </a:lvl2pPr>
              <a:lvl3pPr algn="ctr" defTabSz="825500">
                <a:defRPr sz="2400">
                  <a:solidFill>
                    <a:srgbClr val="5E5E5E"/>
                  </a:solidFill>
                  <a:latin typeface="Helvetica Neue"/>
                  <a:ea typeface="Helvetica Neue"/>
                  <a:cs typeface="Helvetica Neue"/>
                  <a:sym typeface="Helvetica Neue"/>
                </a:defRPr>
              </a:lvl3pPr>
              <a:lvl4pPr algn="ctr" defTabSz="825500">
                <a:defRPr sz="2400">
                  <a:solidFill>
                    <a:srgbClr val="5E5E5E"/>
                  </a:solidFill>
                  <a:latin typeface="Helvetica Neue"/>
                  <a:ea typeface="Helvetica Neue"/>
                  <a:cs typeface="Helvetica Neue"/>
                  <a:sym typeface="Helvetica Neue"/>
                </a:defRPr>
              </a:lvl4pPr>
              <a:lvl5pPr algn="ctr" defTabSz="825500">
                <a:defRPr sz="2400">
                  <a:solidFill>
                    <a:srgbClr val="5E5E5E"/>
                  </a:solidFill>
                  <a:latin typeface="Helvetica Neue"/>
                  <a:ea typeface="Helvetica Neue"/>
                  <a:cs typeface="Helvetica Neue"/>
                  <a:sym typeface="Helvetica Neue"/>
                </a:defRPr>
              </a:lvl5pPr>
              <a:lvl6pPr marL="457200" indent="1828800" algn="ctr" defTabSz="8255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rgbClr val="5E5E5E"/>
                  </a:solidFill>
                  <a:latin typeface="Helvetica Neue"/>
                  <a:ea typeface="Helvetica Neue"/>
                  <a:cs typeface="Helvetica Neue"/>
                  <a:sym typeface="Helvetica Neue"/>
                </a:defRPr>
              </a:lvl6pPr>
              <a:lvl7pPr marL="914400" indent="1828800" algn="ctr" defTabSz="8255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rgbClr val="5E5E5E"/>
                  </a:solidFill>
                  <a:latin typeface="Helvetica Neue"/>
                  <a:ea typeface="Helvetica Neue"/>
                  <a:cs typeface="Helvetica Neue"/>
                  <a:sym typeface="Helvetica Neue"/>
                </a:defRPr>
              </a:lvl7pPr>
              <a:lvl8pPr marL="1371600" indent="1828800" algn="ctr" defTabSz="8255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rgbClr val="5E5E5E"/>
                  </a:solidFill>
                  <a:latin typeface="Helvetica Neue"/>
                  <a:ea typeface="Helvetica Neue"/>
                  <a:cs typeface="Helvetica Neue"/>
                  <a:sym typeface="Helvetica Neue"/>
                </a:defRPr>
              </a:lvl8pPr>
              <a:lvl9pPr marL="1828800" indent="1828800" algn="ctr" defTabSz="8255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rgbClr val="5E5E5E"/>
                  </a:solidFill>
                  <a:latin typeface="Helvetica Neue"/>
                  <a:ea typeface="Helvetica Neue"/>
                  <a:cs typeface="Helvetica Neue"/>
                  <a:sym typeface="Helvetica Neue"/>
                </a:defRPr>
              </a:lvl9pPr>
            </a:lstStyle>
            <a:p>
              <a:pPr defTabSz="1100639">
                <a:buClr>
                  <a:srgbClr val="000000"/>
                </a:buClr>
              </a:pPr>
              <a:endParaRPr lang="es-DO" sz="1600" kern="0">
                <a:solidFill>
                  <a:srgbClr val="000000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endParaRPr>
            </a:p>
          </p:txBody>
        </p:sp>
        <p:sp>
          <p:nvSpPr>
            <p:cNvPr id="95252" name="RXR"/>
            <p:cNvSpPr txBox="1">
              <a:spLocks noChangeArrowheads="1"/>
            </p:cNvSpPr>
            <p:nvPr/>
          </p:nvSpPr>
          <p:spPr bwMode="auto">
            <a:xfrm>
              <a:off x="977522" y="628147"/>
              <a:ext cx="943513" cy="646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400000"/>
                  <a:headEnd/>
                  <a:tailEnd/>
                </a14:hiddenLine>
              </a:ext>
            </a:extLst>
          </p:spPr>
          <p:txBody>
            <a:bodyPr lIns="60933" tIns="60933" rIns="60933" bIns="60933" anchor="ctr">
              <a:spAutoFit/>
            </a:bodyPr>
            <a:lstStyle/>
            <a:p>
              <a:pPr algn="ctr" defTabSz="1219170">
                <a:buClr>
                  <a:srgbClr val="000000"/>
                </a:buClr>
              </a:pPr>
              <a:r>
                <a:rPr lang="es-DO" sz="1300" kern="0">
                  <a:solidFill>
                    <a:srgbClr val="000000"/>
                  </a:solidFill>
                  <a:latin typeface="Arial"/>
                  <a:cs typeface="Arial"/>
                  <a:sym typeface="Arial"/>
                </a:rPr>
                <a:t>RXR</a:t>
              </a:r>
            </a:p>
          </p:txBody>
        </p:sp>
      </p:grpSp>
      <p:sp>
        <p:nvSpPr>
          <p:cNvPr id="95238" name="Google Shape;813;p63"/>
          <p:cNvSpPr>
            <a:spLocks noChangeArrowheads="1"/>
          </p:cNvSpPr>
          <p:nvPr/>
        </p:nvSpPr>
        <p:spPr bwMode="auto">
          <a:xfrm rot="10800000">
            <a:off x="4619626" y="2525714"/>
            <a:ext cx="1116012" cy="126207"/>
          </a:xfrm>
          <a:prstGeom prst="triangle">
            <a:avLst>
              <a:gd name="adj" fmla="val 50000"/>
            </a:avLst>
          </a:prstGeom>
          <a:solidFill>
            <a:srgbClr val="9E6F18"/>
          </a:solidFill>
          <a:ln w="63500">
            <a:solidFill>
              <a:srgbClr val="BECBD2"/>
            </a:solidFill>
            <a:miter lim="800000"/>
            <a:headEnd/>
            <a:tailEnd/>
          </a:ln>
        </p:spPr>
        <p:txBody>
          <a:bodyPr lIns="25400" tIns="25400" rIns="25400" bIns="25400" anchor="ctr"/>
          <a:lstStyle>
            <a:lvl1pPr algn="ctr" defTabSz="825500"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1pPr>
            <a:lvl2pPr algn="ctr" defTabSz="825500"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2pPr>
            <a:lvl3pPr algn="ctr" defTabSz="825500"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3pPr>
            <a:lvl4pPr algn="ctr" defTabSz="825500"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4pPr>
            <a:lvl5pPr algn="ctr" defTabSz="825500"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5pPr>
            <a:lvl6pPr marL="457200" indent="1828800" algn="ctr" defTabSz="8255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6pPr>
            <a:lvl7pPr marL="914400" indent="1828800" algn="ctr" defTabSz="8255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7pPr>
            <a:lvl8pPr marL="1371600" indent="1828800" algn="ctr" defTabSz="8255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8pPr>
            <a:lvl9pPr marL="1828800" indent="1828800" algn="ctr" defTabSz="8255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9pPr>
          </a:lstStyle>
          <a:p>
            <a:pPr defTabSz="1100639">
              <a:buClr>
                <a:srgbClr val="000000"/>
              </a:buClr>
            </a:pPr>
            <a:endParaRPr lang="es-DO" sz="1300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707" name="Google Shape;815;p63"/>
          <p:cNvSpPr>
            <a:spLocks noChangeArrowheads="1"/>
          </p:cNvSpPr>
          <p:nvPr/>
        </p:nvSpPr>
        <p:spPr bwMode="auto">
          <a:xfrm rot="10800000">
            <a:off x="2274095" y="2464596"/>
            <a:ext cx="2209800" cy="947737"/>
          </a:xfrm>
          <a:prstGeom prst="chevron">
            <a:avLst>
              <a:gd name="adj" fmla="val 50023"/>
            </a:avLst>
          </a:prstGeom>
          <a:solidFill>
            <a:srgbClr val="FF0000"/>
          </a:solidFill>
          <a:ln w="63500">
            <a:solidFill>
              <a:srgbClr val="9A6C18"/>
            </a:solidFill>
            <a:miter lim="800000"/>
            <a:headEnd/>
            <a:tailEnd/>
          </a:ln>
        </p:spPr>
        <p:txBody>
          <a:bodyPr lIns="25400" tIns="25400" rIns="25400" bIns="25400" anchor="ctr"/>
          <a:lstStyle>
            <a:lvl1pPr algn="ctr" defTabSz="825500"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1pPr>
            <a:lvl2pPr algn="ctr" defTabSz="825500"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2pPr>
            <a:lvl3pPr algn="ctr" defTabSz="825500"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3pPr>
            <a:lvl4pPr algn="ctr" defTabSz="825500"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4pPr>
            <a:lvl5pPr algn="ctr" defTabSz="825500"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5pPr>
            <a:lvl6pPr marL="457200" indent="1828800" algn="ctr" defTabSz="8255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6pPr>
            <a:lvl7pPr marL="914400" indent="1828800" algn="ctr" defTabSz="8255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7pPr>
            <a:lvl8pPr marL="1371600" indent="1828800" algn="ctr" defTabSz="8255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8pPr>
            <a:lvl9pPr marL="1828800" indent="1828800" algn="ctr" defTabSz="8255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9pPr>
          </a:lstStyle>
          <a:p>
            <a:pPr defTabSz="1100639">
              <a:buClr>
                <a:srgbClr val="000000"/>
              </a:buClr>
            </a:pPr>
            <a:endParaRPr lang="es-DO" sz="1600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grpSp>
        <p:nvGrpSpPr>
          <p:cNvPr id="710" name="Google Shape;816;p63"/>
          <p:cNvGrpSpPr>
            <a:grpSpLocks/>
          </p:cNvGrpSpPr>
          <p:nvPr/>
        </p:nvGrpSpPr>
        <p:grpSpPr bwMode="auto">
          <a:xfrm>
            <a:off x="2630488" y="2616200"/>
            <a:ext cx="1353345" cy="573882"/>
            <a:chOff x="-1" y="0"/>
            <a:chExt cx="2705996" cy="1146873"/>
          </a:xfrm>
        </p:grpSpPr>
        <p:sp>
          <p:nvSpPr>
            <p:cNvPr id="95249" name="Shape"/>
            <p:cNvSpPr>
              <a:spLocks/>
            </p:cNvSpPr>
            <p:nvPr/>
          </p:nvSpPr>
          <p:spPr bwMode="auto">
            <a:xfrm>
              <a:off x="-1" y="0"/>
              <a:ext cx="2705996" cy="1146873"/>
            </a:xfrm>
            <a:custGeom>
              <a:avLst/>
              <a:gdLst>
                <a:gd name="T0" fmla="*/ 1352998 w 21600"/>
                <a:gd name="T1" fmla="*/ 573437 h 21600"/>
                <a:gd name="T2" fmla="*/ 1352998 w 21600"/>
                <a:gd name="T3" fmla="*/ 573437 h 21600"/>
                <a:gd name="T4" fmla="*/ 1352998 w 21600"/>
                <a:gd name="T5" fmla="*/ 573437 h 21600"/>
                <a:gd name="T6" fmla="*/ 1352998 w 21600"/>
                <a:gd name="T7" fmla="*/ 573437 h 21600"/>
                <a:gd name="T8" fmla="*/ 0 60000 65536"/>
                <a:gd name="T9" fmla="*/ 5898240 60000 65536"/>
                <a:gd name="T10" fmla="*/ 11796480 60000 65536"/>
                <a:gd name="T11" fmla="*/ 1769472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600" h="21600" extrusionOk="0">
                  <a:moveTo>
                    <a:pt x="1526" y="0"/>
                  </a:moveTo>
                  <a:lnTo>
                    <a:pt x="20074" y="0"/>
                  </a:lnTo>
                  <a:cubicBezTo>
                    <a:pt x="20917" y="0"/>
                    <a:pt x="21600" y="1612"/>
                    <a:pt x="21600" y="3600"/>
                  </a:cubicBezTo>
                  <a:lnTo>
                    <a:pt x="21600" y="21600"/>
                  </a:lnTo>
                  <a:lnTo>
                    <a:pt x="0" y="21600"/>
                  </a:lnTo>
                  <a:lnTo>
                    <a:pt x="0" y="3600"/>
                  </a:lnTo>
                  <a:cubicBezTo>
                    <a:pt x="0" y="1612"/>
                    <a:pt x="683" y="0"/>
                    <a:pt x="1526" y="0"/>
                  </a:cubicBezTo>
                  <a:close/>
                </a:path>
              </a:pathLst>
            </a:custGeom>
            <a:solidFill>
              <a:srgbClr val="FF0000"/>
            </a:solidFill>
            <a:ln w="6350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lIns="25400" tIns="25400" rIns="25400" bIns="25400" anchor="ctr"/>
            <a:lstStyle/>
            <a:p>
              <a:pPr defTabSz="1219170">
                <a:buClr>
                  <a:srgbClr val="000000"/>
                </a:buClr>
              </a:pPr>
              <a:endParaRPr lang="es-DO" sz="7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50" name="1,25(OH)2D"/>
            <p:cNvSpPr txBox="1">
              <a:spLocks noChangeArrowheads="1"/>
            </p:cNvSpPr>
            <p:nvPr/>
          </p:nvSpPr>
          <p:spPr bwMode="auto">
            <a:xfrm>
              <a:off x="211787" y="263195"/>
              <a:ext cx="2282423" cy="676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400000"/>
                  <a:headEnd/>
                  <a:tailEnd/>
                </a14:hiddenLine>
              </a:ext>
            </a:extLst>
          </p:spPr>
          <p:txBody>
            <a:bodyPr lIns="60933" tIns="60933" rIns="60933" bIns="60933" anchor="ctr">
              <a:spAutoFit/>
            </a:bodyPr>
            <a:lstStyle/>
            <a:p>
              <a:pPr algn="ctr" defTabSz="1219170">
                <a:buClr>
                  <a:srgbClr val="000000"/>
                </a:buClr>
              </a:pPr>
              <a:r>
                <a:rPr lang="es-DO" sz="1400" kern="0">
                  <a:solidFill>
                    <a:srgbClr val="FFFFFF"/>
                  </a:solidFill>
                  <a:latin typeface="Arial"/>
                  <a:cs typeface="Arial"/>
                  <a:sym typeface="Arial"/>
                </a:rPr>
                <a:t>1,25(OH)2D </a:t>
              </a:r>
            </a:p>
          </p:txBody>
        </p:sp>
      </p:grpSp>
      <p:pic>
        <p:nvPicPr>
          <p:cNvPr id="95241" name="Google Shape;817;p63" descr="Google Shape;817;p6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2119" y="2151063"/>
            <a:ext cx="2676525" cy="149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</p:pic>
      <p:sp>
        <p:nvSpPr>
          <p:cNvPr id="95242" name="Google Shape;818;p63"/>
          <p:cNvSpPr>
            <a:spLocks noChangeArrowheads="1"/>
          </p:cNvSpPr>
          <p:nvPr/>
        </p:nvSpPr>
        <p:spPr bwMode="auto">
          <a:xfrm>
            <a:off x="6704014" y="2993459"/>
            <a:ext cx="2852737" cy="615499"/>
          </a:xfrm>
          <a:prstGeom prst="rect">
            <a:avLst/>
          </a:prstGeom>
          <a:solidFill>
            <a:srgbClr val="000000"/>
          </a:solidFill>
          <a:ln w="63500">
            <a:solidFill>
              <a:srgbClr val="C3CCA2"/>
            </a:solidFill>
            <a:miter lim="800000"/>
            <a:headEnd/>
            <a:tailEnd/>
          </a:ln>
        </p:spPr>
        <p:txBody>
          <a:bodyPr lIns="60933" tIns="60933" rIns="60933" bIns="60933" anchor="ctr">
            <a:spAutoFit/>
          </a:bodyPr>
          <a:lstStyle>
            <a:lvl1pPr algn="ctr" defTabSz="825500"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1pPr>
            <a:lvl2pPr algn="ctr" defTabSz="825500"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2pPr>
            <a:lvl3pPr algn="ctr" defTabSz="825500"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3pPr>
            <a:lvl4pPr algn="ctr" defTabSz="825500"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4pPr>
            <a:lvl5pPr algn="ctr" defTabSz="825500"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5pPr>
            <a:lvl6pPr marL="457200" indent="1828800" algn="ctr" defTabSz="8255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6pPr>
            <a:lvl7pPr marL="914400" indent="1828800" algn="ctr" defTabSz="8255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7pPr>
            <a:lvl8pPr marL="1371600" indent="1828800" algn="ctr" defTabSz="8255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8pPr>
            <a:lvl9pPr marL="1828800" indent="1828800" algn="ctr" defTabSz="8255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9pPr>
          </a:lstStyle>
          <a:p>
            <a:pPr defTabSz="1100639">
              <a:buClr>
                <a:srgbClr val="000000"/>
              </a:buClr>
            </a:pPr>
            <a:r>
              <a:rPr lang="es-DO" sz="1600" kern="0" dirty="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rPr>
              <a:t>Elemento responsivo de vitamina D o VDRE</a:t>
            </a:r>
          </a:p>
        </p:txBody>
      </p:sp>
      <p:grpSp>
        <p:nvGrpSpPr>
          <p:cNvPr id="95243" name="Google Shape;819;p63"/>
          <p:cNvGrpSpPr>
            <a:grpSpLocks/>
          </p:cNvGrpSpPr>
          <p:nvPr/>
        </p:nvGrpSpPr>
        <p:grpSpPr bwMode="auto">
          <a:xfrm>
            <a:off x="3987007" y="2095501"/>
            <a:ext cx="427039" cy="369095"/>
            <a:chOff x="0" y="0"/>
            <a:chExt cx="853606" cy="737782"/>
          </a:xfrm>
        </p:grpSpPr>
        <p:sp>
          <p:nvSpPr>
            <p:cNvPr id="95247" name="Oval"/>
            <p:cNvSpPr>
              <a:spLocks noChangeArrowheads="1"/>
            </p:cNvSpPr>
            <p:nvPr/>
          </p:nvSpPr>
          <p:spPr bwMode="auto">
            <a:xfrm>
              <a:off x="0" y="0"/>
              <a:ext cx="853606" cy="737782"/>
            </a:xfrm>
            <a:prstGeom prst="ellipse">
              <a:avLst/>
            </a:prstGeom>
            <a:solidFill>
              <a:srgbClr val="383536"/>
            </a:solidFill>
            <a:ln w="63500">
              <a:solidFill>
                <a:srgbClr val="282627"/>
              </a:solidFill>
              <a:round/>
              <a:headEnd/>
              <a:tailEnd/>
            </a:ln>
          </p:spPr>
          <p:txBody>
            <a:bodyPr lIns="25400" tIns="25400" rIns="25400" bIns="25400" anchor="ctr"/>
            <a:lstStyle>
              <a:lvl1pPr algn="ctr" defTabSz="825500">
                <a:defRPr sz="2400">
                  <a:solidFill>
                    <a:srgbClr val="5E5E5E"/>
                  </a:solidFill>
                  <a:latin typeface="Helvetica Neue"/>
                  <a:ea typeface="Helvetica Neue"/>
                  <a:cs typeface="Helvetica Neue"/>
                  <a:sym typeface="Helvetica Neue"/>
                </a:defRPr>
              </a:lvl1pPr>
              <a:lvl2pPr algn="ctr" defTabSz="825500">
                <a:defRPr sz="2400">
                  <a:solidFill>
                    <a:srgbClr val="5E5E5E"/>
                  </a:solidFill>
                  <a:latin typeface="Helvetica Neue"/>
                  <a:ea typeface="Helvetica Neue"/>
                  <a:cs typeface="Helvetica Neue"/>
                  <a:sym typeface="Helvetica Neue"/>
                </a:defRPr>
              </a:lvl2pPr>
              <a:lvl3pPr algn="ctr" defTabSz="825500">
                <a:defRPr sz="2400">
                  <a:solidFill>
                    <a:srgbClr val="5E5E5E"/>
                  </a:solidFill>
                  <a:latin typeface="Helvetica Neue"/>
                  <a:ea typeface="Helvetica Neue"/>
                  <a:cs typeface="Helvetica Neue"/>
                  <a:sym typeface="Helvetica Neue"/>
                </a:defRPr>
              </a:lvl3pPr>
              <a:lvl4pPr algn="ctr" defTabSz="825500">
                <a:defRPr sz="2400">
                  <a:solidFill>
                    <a:srgbClr val="5E5E5E"/>
                  </a:solidFill>
                  <a:latin typeface="Helvetica Neue"/>
                  <a:ea typeface="Helvetica Neue"/>
                  <a:cs typeface="Helvetica Neue"/>
                  <a:sym typeface="Helvetica Neue"/>
                </a:defRPr>
              </a:lvl4pPr>
              <a:lvl5pPr algn="ctr" defTabSz="825500">
                <a:defRPr sz="2400">
                  <a:solidFill>
                    <a:srgbClr val="5E5E5E"/>
                  </a:solidFill>
                  <a:latin typeface="Helvetica Neue"/>
                  <a:ea typeface="Helvetica Neue"/>
                  <a:cs typeface="Helvetica Neue"/>
                  <a:sym typeface="Helvetica Neue"/>
                </a:defRPr>
              </a:lvl5pPr>
              <a:lvl6pPr marL="457200" indent="1828800" algn="ctr" defTabSz="8255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rgbClr val="5E5E5E"/>
                  </a:solidFill>
                  <a:latin typeface="Helvetica Neue"/>
                  <a:ea typeface="Helvetica Neue"/>
                  <a:cs typeface="Helvetica Neue"/>
                  <a:sym typeface="Helvetica Neue"/>
                </a:defRPr>
              </a:lvl6pPr>
              <a:lvl7pPr marL="914400" indent="1828800" algn="ctr" defTabSz="8255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rgbClr val="5E5E5E"/>
                  </a:solidFill>
                  <a:latin typeface="Helvetica Neue"/>
                  <a:ea typeface="Helvetica Neue"/>
                  <a:cs typeface="Helvetica Neue"/>
                  <a:sym typeface="Helvetica Neue"/>
                </a:defRPr>
              </a:lvl7pPr>
              <a:lvl8pPr marL="1371600" indent="1828800" algn="ctr" defTabSz="8255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rgbClr val="5E5E5E"/>
                  </a:solidFill>
                  <a:latin typeface="Helvetica Neue"/>
                  <a:ea typeface="Helvetica Neue"/>
                  <a:cs typeface="Helvetica Neue"/>
                  <a:sym typeface="Helvetica Neue"/>
                </a:defRPr>
              </a:lvl8pPr>
              <a:lvl9pPr marL="1828800" indent="1828800" algn="ctr" defTabSz="8255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rgbClr val="5E5E5E"/>
                  </a:solidFill>
                  <a:latin typeface="Helvetica Neue"/>
                  <a:ea typeface="Helvetica Neue"/>
                  <a:cs typeface="Helvetica Neue"/>
                  <a:sym typeface="Helvetica Neue"/>
                </a:defRPr>
              </a:lvl9pPr>
            </a:lstStyle>
            <a:p>
              <a:pPr defTabSz="1100639">
                <a:buClr>
                  <a:srgbClr val="000000"/>
                </a:buClr>
              </a:pPr>
              <a:endParaRPr lang="es-DO" sz="1600" kern="0">
                <a:solidFill>
                  <a:srgbClr val="000000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endParaRPr>
            </a:p>
          </p:txBody>
        </p:sp>
        <p:sp>
          <p:nvSpPr>
            <p:cNvPr id="95248" name="P"/>
            <p:cNvSpPr>
              <a:spLocks/>
            </p:cNvSpPr>
            <p:nvPr/>
          </p:nvSpPr>
          <p:spPr bwMode="auto">
            <a:xfrm>
              <a:off x="280809" y="138240"/>
              <a:ext cx="291991" cy="461301"/>
            </a:xfrm>
            <a:custGeom>
              <a:avLst/>
              <a:gdLst>
                <a:gd name="T0" fmla="*/ 145995 w 21600"/>
                <a:gd name="T1" fmla="*/ 1 h 1"/>
                <a:gd name="T2" fmla="*/ 145995 w 21600"/>
                <a:gd name="T3" fmla="*/ 1 h 1"/>
                <a:gd name="T4" fmla="*/ 145995 w 21600"/>
                <a:gd name="T5" fmla="*/ 1 h 1"/>
                <a:gd name="T6" fmla="*/ 145995 w 21600"/>
                <a:gd name="T7" fmla="*/ 1 h 1"/>
                <a:gd name="T8" fmla="*/ 0 60000 65536"/>
                <a:gd name="T9" fmla="*/ 5898240 60000 65536"/>
                <a:gd name="T10" fmla="*/ 11796480 60000 65536"/>
                <a:gd name="T11" fmla="*/ 17694720 60000 65536"/>
                <a:gd name="T12" fmla="*/ 0 w 21600"/>
                <a:gd name="T13" fmla="*/ 0 h 1"/>
                <a:gd name="T14" fmla="*/ 21600 w 2160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1" extrusionOk="0">
                  <a:moveTo>
                    <a:pt x="0" y="0"/>
                  </a:move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400000"/>
                  <a:headEnd/>
                  <a:tailEnd/>
                </a14:hiddenLine>
              </a:ext>
            </a:extLst>
          </p:spPr>
          <p:txBody>
            <a:bodyPr lIns="60933" tIns="60933" rIns="60933" bIns="60933" anchor="ctr">
              <a:spAutoFit/>
            </a:bodyPr>
            <a:lstStyle/>
            <a:p>
              <a:pPr algn="ctr" defTabSz="1219170">
                <a:buClr>
                  <a:srgbClr val="000000"/>
                </a:buClr>
              </a:pPr>
              <a:r>
                <a:rPr lang="es-DO" sz="700" kern="0">
                  <a:solidFill>
                    <a:srgbClr val="FFFFFF"/>
                  </a:solidFill>
                  <a:latin typeface="Arial"/>
                  <a:cs typeface="Arial"/>
                  <a:sym typeface="Arial"/>
                </a:rPr>
                <a:t>P</a:t>
              </a:r>
            </a:p>
          </p:txBody>
        </p:sp>
      </p:grpSp>
      <p:sp>
        <p:nvSpPr>
          <p:cNvPr id="716" name="Google Shape;820;p63"/>
          <p:cNvSpPr/>
          <p:nvPr/>
        </p:nvSpPr>
        <p:spPr>
          <a:xfrm>
            <a:off x="6196012" y="2935288"/>
            <a:ext cx="407195" cy="0"/>
          </a:xfrm>
          <a:prstGeom prst="line">
            <a:avLst/>
          </a:prstGeom>
          <a:ln w="101600">
            <a:solidFill>
              <a:srgbClr val="383536"/>
            </a:solidFill>
            <a:tailEnd type="stealth"/>
          </a:ln>
          <a:effectLst>
            <a:outerShdw blurRad="101600" dist="50800" dir="5400000" rotWithShape="0">
              <a:srgbClr val="000000">
                <a:alpha val="34901"/>
              </a:srgbClr>
            </a:outerShdw>
          </a:effectLst>
        </p:spPr>
        <p:txBody>
          <a:bodyPr lIns="25400" tIns="25400" rIns="25400" bIns="25400" anchor="ctr"/>
          <a:lstStyle/>
          <a:p>
            <a:pPr algn="ctr" defTabSz="1219139">
              <a:buClr>
                <a:srgbClr val="000000"/>
              </a:buClr>
              <a:defRPr/>
            </a:pPr>
            <a:endParaRPr sz="7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5245" name="Google Shape;821;p63"/>
          <p:cNvSpPr txBox="1">
            <a:spLocks noChangeArrowheads="1"/>
          </p:cNvSpPr>
          <p:nvPr/>
        </p:nvSpPr>
        <p:spPr bwMode="auto">
          <a:xfrm>
            <a:off x="155973" y="6475565"/>
            <a:ext cx="11278395" cy="2769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  <p:txBody>
          <a:bodyPr lIns="60933" tIns="60933" rIns="60933" bIns="60933" anchor="ctr">
            <a:spAutoFit/>
          </a:bodyPr>
          <a:lstStyle>
            <a:lvl1pPr marL="434975" indent="-434975" algn="ctr"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1pPr>
            <a:lvl2pPr algn="ctr"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2pPr>
            <a:lvl3pPr algn="ctr"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3pPr>
            <a:lvl4pPr algn="ctr"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4pPr>
            <a:lvl5pPr algn="ctr"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5pPr>
            <a:lvl6pPr marL="457200" indent="1828800" algn="ctr" defTabSz="2436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6pPr>
            <a:lvl7pPr marL="914400" indent="1828800" algn="ctr" defTabSz="2436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7pPr>
            <a:lvl8pPr marL="1371600" indent="1828800" algn="ctr" defTabSz="2436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8pPr>
            <a:lvl9pPr marL="1828800" indent="1828800" algn="ctr" defTabSz="243681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9pPr>
          </a:lstStyle>
          <a:p>
            <a:pPr marL="0" indent="0" algn="l" defTabSz="1219170">
              <a:buClr>
                <a:srgbClr val="8E8C8E"/>
              </a:buClr>
              <a:buSzPts val="2000"/>
            </a:pPr>
            <a:r>
              <a:rPr lang="es-DO" sz="1000" kern="0" dirty="0">
                <a:solidFill>
                  <a:srgbClr val="000000"/>
                </a:solidFill>
              </a:rPr>
              <a:t>David G. Gardner, Dolores </a:t>
            </a:r>
            <a:r>
              <a:rPr lang="es-DO" sz="1000" kern="0" dirty="0" err="1">
                <a:solidFill>
                  <a:srgbClr val="000000"/>
                </a:solidFill>
              </a:rPr>
              <a:t>Shoback</a:t>
            </a:r>
            <a:r>
              <a:rPr lang="es-DO" sz="1000" kern="0" dirty="0">
                <a:solidFill>
                  <a:srgbClr val="000000"/>
                </a:solidFill>
              </a:rPr>
              <a:t>; Greenspan Endocrinología básica y Clínica; McGraw Hill 2016</a:t>
            </a:r>
          </a:p>
        </p:txBody>
      </p:sp>
      <p:sp>
        <p:nvSpPr>
          <p:cNvPr id="95246" name="Google Shape;799;p62"/>
          <p:cNvSpPr>
            <a:spLocks noChangeArrowheads="1"/>
          </p:cNvSpPr>
          <p:nvPr/>
        </p:nvSpPr>
        <p:spPr bwMode="auto">
          <a:xfrm>
            <a:off x="2494756" y="5469561"/>
            <a:ext cx="7202488" cy="615499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  <p:txBody>
          <a:bodyPr lIns="60933" tIns="60933" rIns="60933" bIns="60933" anchor="ctr">
            <a:spAutoFit/>
          </a:bodyPr>
          <a:lstStyle>
            <a:lvl1pPr algn="ctr" defTabSz="825500"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1pPr>
            <a:lvl2pPr algn="ctr" defTabSz="825500"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2pPr>
            <a:lvl3pPr algn="ctr" defTabSz="825500"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3pPr>
            <a:lvl4pPr algn="ctr" defTabSz="825500"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4pPr>
            <a:lvl5pPr algn="ctr" defTabSz="825500"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5pPr>
            <a:lvl6pPr marL="457200" indent="1828800" algn="ctr" defTabSz="8255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6pPr>
            <a:lvl7pPr marL="914400" indent="1828800" algn="ctr" defTabSz="8255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7pPr>
            <a:lvl8pPr marL="1371600" indent="1828800" algn="ctr" defTabSz="8255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8pPr>
            <a:lvl9pPr marL="1828800" indent="1828800" algn="ctr" defTabSz="8255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5E5E5E"/>
                </a:solidFill>
                <a:latin typeface="Helvetica Neue"/>
                <a:ea typeface="Helvetica Neue"/>
                <a:cs typeface="Helvetica Neue"/>
                <a:sym typeface="Helvetica Neue"/>
              </a:defRPr>
            </a:lvl9pPr>
          </a:lstStyle>
          <a:p>
            <a:pPr defTabSz="1100639">
              <a:buClr>
                <a:srgbClr val="000000"/>
              </a:buClr>
            </a:pPr>
            <a:r>
              <a:rPr lang="es-DO" sz="1600" u="sng" kern="0" dirty="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rPr>
              <a:t>La afinidad </a:t>
            </a:r>
            <a:r>
              <a:rPr lang="es-DO" sz="1600" kern="0" dirty="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rPr>
              <a:t>del </a:t>
            </a:r>
            <a:r>
              <a:rPr lang="es-DO" sz="1600" b="1" kern="0" dirty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receptor por 1,25(OH)2D3 es  mayor </a:t>
            </a:r>
            <a:r>
              <a:rPr lang="es-DO" sz="1600" kern="0" dirty="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rPr>
              <a:t>que por otros metabolitos de la vitamina D </a:t>
            </a:r>
          </a:p>
        </p:txBody>
      </p:sp>
      <p:sp>
        <p:nvSpPr>
          <p:cNvPr id="23" name="Activación de la Vitamina D"/>
          <p:cNvSpPr txBox="1">
            <a:spLocks/>
          </p:cNvSpPr>
          <p:nvPr/>
        </p:nvSpPr>
        <p:spPr>
          <a:xfrm>
            <a:off x="407267" y="603991"/>
            <a:ext cx="8554324" cy="5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defTabSz="212135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7394" b="1" i="0" u="none" strike="noStrike" cap="none" spc="-147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Montserrat"/>
              <a:buNone/>
              <a:defRPr sz="1200" b="1" i="0" u="none" strike="noStrike" cap="none"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pPr defTabSz="2828401">
              <a:buClr>
                <a:srgbClr val="B7B7B7"/>
              </a:buClr>
              <a:defRPr/>
            </a:pPr>
            <a:r>
              <a:rPr lang="es-ES" sz="4267" kern="0" spc="-196" dirty="0">
                <a:solidFill>
                  <a:srgbClr val="002060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Receptor de Vitamina </a:t>
            </a:r>
            <a:r>
              <a:rPr lang="es-ES" sz="4267" kern="0" spc="-196" dirty="0">
                <a:solidFill>
                  <a:srgbClr val="FFEB3B">
                    <a:lumMod val="75000"/>
                  </a:srgb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D</a:t>
            </a:r>
          </a:p>
        </p:txBody>
      </p:sp>
    </p:spTree>
    <p:extLst>
      <p:ext uri="{BB962C8B-B14F-4D97-AF65-F5344CB8AC3E}">
        <p14:creationId xmlns:p14="http://schemas.microsoft.com/office/powerpoint/2010/main" val="2485920079"/>
      </p:ext>
    </p:extLst>
  </p:cSld>
  <p:clrMapOvr>
    <a:masterClrMapping/>
  </p:clrMapOvr>
  <p:transition>
    <p:fade thruBlk="1"/>
  </p:transition>
  <p:timing>
    <p:tnLst>
      <p:par>
        <p:cTn id="1" dur="indefinite" restart="never" fill="hold" nodeType="tmRoot">
          <p:childTnLst>
            <p:seq concurrent="1" prevAc="none" nextAc="seek">
              <p:cTn id="2" dur="indefinite" fill="hold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6" fill="hold"/>
                                        <p:tgtEl>
                                          <p:spTgt spid="7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2" fill="hold"/>
                                        <p:tgtEl>
                                          <p:spTgt spid="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fill="hold" grpId="0" nodeType="clickEffect">
                                  <p:stCondLst>
                                    <p:cond delay="0"/>
                                  </p:stCondLst>
                                  <p:iterate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18" fill="hold"/>
                                        <p:tgtEl>
                                          <p:spTgt spid="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7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5" grpId="0" animBg="1" advAuto="0"/>
      <p:bldP spid="707" grpId="0" animBg="1" advAuto="0"/>
      <p:bldP spid="710" grpId="0" animBg="1" advAuto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Google Shape;245;p27"/>
          <p:cNvSpPr txBox="1">
            <a:spLocks noGrp="1"/>
          </p:cNvSpPr>
          <p:nvPr>
            <p:ph type="ctrTitle"/>
          </p:nvPr>
        </p:nvSpPr>
        <p:spPr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br>
              <a:rPr lang="en" dirty="0"/>
            </a:br>
            <a:r>
              <a:rPr lang="en" sz="9600" dirty="0">
                <a:solidFill>
                  <a:schemeClr val="accent5"/>
                </a:solidFill>
              </a:rPr>
              <a:t>3.</a:t>
            </a:r>
            <a:br>
              <a:rPr lang="en" dirty="0"/>
            </a:br>
            <a:r>
              <a:rPr lang="en" dirty="0">
                <a:latin typeface="Montserrat" panose="00000500000000000000" pitchFamily="2" charset="0"/>
              </a:rPr>
              <a:t>Vitamina D y obesidad</a:t>
            </a:r>
            <a:br>
              <a:rPr lang="en" dirty="0"/>
            </a:br>
            <a:endParaRPr dirty="0"/>
          </a:p>
        </p:txBody>
      </p:sp>
    </p:spTree>
  </p:cSld>
  <p:clrMapOvr>
    <a:masterClrMapping/>
  </p:clrMapOvr>
  <p:transition spd="slow">
    <p:push dir="u"/>
  </p:transition>
</p:sld>
</file>

<file path=ppt/theme/theme1.xml><?xml version="1.0" encoding="utf-8"?>
<a:theme xmlns:a="http://schemas.openxmlformats.org/drawingml/2006/main" name="Dividend">
  <a:themeElements>
    <a:clrScheme name="Marquee">
      <a:dk1>
        <a:srgbClr val="000000"/>
      </a:dk1>
      <a:lt1>
        <a:sysClr val="window" lastClr="FFFFFF"/>
      </a:lt1>
      <a:dk2>
        <a:srgbClr val="5E5E5E"/>
      </a:dk2>
      <a:lt2>
        <a:srgbClr val="DDDDDD"/>
      </a:lt2>
      <a:accent1>
        <a:srgbClr val="418AB3"/>
      </a:accent1>
      <a:accent2>
        <a:srgbClr val="A6B727"/>
      </a:accent2>
      <a:accent3>
        <a:srgbClr val="F69200"/>
      </a:accent3>
      <a:accent4>
        <a:srgbClr val="838383"/>
      </a:accent4>
      <a:accent5>
        <a:srgbClr val="FEC306"/>
      </a:accent5>
      <a:accent6>
        <a:srgbClr val="DF5327"/>
      </a:accent6>
      <a:hlink>
        <a:srgbClr val="F59E00"/>
      </a:hlink>
      <a:folHlink>
        <a:srgbClr val="B2B2B2"/>
      </a:folHlink>
    </a:clrScheme>
    <a:fontScheme name="Dividend">
      <a:majorFont>
        <a:latin typeface="Gill Sans MT" panose="020B0502020104020203"/>
        <a:ea typeface=""/>
        <a:cs typeface=""/>
        <a:font script="Grek" typeface="Corbel"/>
        <a:font script="Cyrl" typeface="Corbel"/>
        <a:font script="Jpan" typeface="HGｺﾞｼｯｸE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Gill Sans MT" panose="020B0502020104020203"/>
        <a:ea typeface=""/>
        <a:cs typeface=""/>
        <a:font script="Grek" typeface="Corbel"/>
        <a:font script="Cyrl" typeface="Corbel"/>
        <a:font script="Jpan" typeface="HGｺﾞｼｯｸE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Dividend">
      <a:fillStyleLst>
        <a:solidFill>
          <a:schemeClr val="phClr"/>
        </a:solidFill>
        <a:gradFill rotWithShape="1">
          <a:gsLst>
            <a:gs pos="0">
              <a:schemeClr val="phClr">
                <a:tint val="68000"/>
                <a:alpha val="90000"/>
                <a:lumMod val="100000"/>
              </a:schemeClr>
            </a:gs>
            <a:gs pos="100000">
              <a:schemeClr val="phClr">
                <a:tint val="90000"/>
                <a:lumMod val="95000"/>
              </a:schemeClr>
            </a:gs>
          </a:gsLst>
          <a:lin ang="5400000" scaled="1"/>
        </a:gradFill>
        <a:gradFill rotWithShape="1">
          <a:gsLst>
            <a:gs pos="0">
              <a:schemeClr val="phClr">
                <a:tint val="98000"/>
                <a:lumMod val="110000"/>
              </a:schemeClr>
            </a:gs>
            <a:gs pos="84000">
              <a:schemeClr val="phClr">
                <a:shade val="90000"/>
                <a:lumMod val="88000"/>
              </a:schemeClr>
            </a:gs>
          </a:gsLst>
          <a:lin ang="5400000" scaled="0"/>
        </a:gradFill>
      </a:fillStyleLst>
      <a:lnStyleLst>
        <a:ln w="12700" cap="rnd" cmpd="sng" algn="ctr">
          <a:solidFill>
            <a:schemeClr val="phClr">
              <a:lumMod val="90000"/>
            </a:schemeClr>
          </a:solidFill>
          <a:prstDash val="solid"/>
        </a:ln>
        <a:ln w="22225" cap="rnd" cmpd="sng" algn="ctr">
          <a:solidFill>
            <a:schemeClr val="phClr"/>
          </a:solidFill>
          <a:prstDash val="solid"/>
        </a:ln>
        <a:ln w="25400" cap="rnd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5400000" rotWithShape="0">
              <a:srgbClr val="000000">
                <a:alpha val="55000"/>
              </a:srgbClr>
            </a:outerShdw>
          </a:effectLst>
        </a:effectStyle>
        <a:effectStyle>
          <a:effectLst>
            <a:outerShdw blurRad="88900" dist="38100" dir="5040000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threePt" dir="tl">
              <a:rot lat="0" lon="0" rev="1200000"/>
            </a:lightRig>
          </a:scene3d>
          <a:sp3d>
            <a:bevelT w="38100" h="508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0000"/>
                <a:lumMod val="110000"/>
              </a:schemeClr>
            </a:gs>
            <a:gs pos="88000">
              <a:schemeClr val="phClr">
                <a:shade val="94000"/>
                <a:satMod val="110000"/>
                <a:lumMod val="88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0000"/>
                <a:lumMod val="110000"/>
              </a:schemeClr>
            </a:gs>
            <a:gs pos="100000">
              <a:schemeClr val="phClr">
                <a:shade val="98000"/>
                <a:satMod val="110000"/>
                <a:lumMod val="86000"/>
              </a:schemeClr>
            </a:gs>
          </a:gsLst>
          <a:path path="circle">
            <a:fillToRect l="50000" t="50000" r="100000" b="10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Dividend" id="{9697A71B-4AB7-4A1A-BD5B-BB2D22835B57}" vid="{66F1C100-1D2B-4BEA-AD01-C4F230B3B965}"/>
    </a:ext>
  </a:extLst>
</a:theme>
</file>

<file path=ppt/theme/theme2.xml><?xml version="1.0" encoding="utf-8"?>
<a:theme xmlns:a="http://schemas.openxmlformats.org/drawingml/2006/main" name="3_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Cadwal template">
  <a:themeElements>
    <a:clrScheme name="Custom 347">
      <a:dk1>
        <a:srgbClr val="999999"/>
      </a:dk1>
      <a:lt1>
        <a:srgbClr val="FFFFFF"/>
      </a:lt1>
      <a:dk2>
        <a:srgbClr val="B7B7B7"/>
      </a:dk2>
      <a:lt2>
        <a:srgbClr val="ECECEC"/>
      </a:lt2>
      <a:accent1>
        <a:srgbClr val="8BC34A"/>
      </a:accent1>
      <a:accent2>
        <a:srgbClr val="CDDC39"/>
      </a:accent2>
      <a:accent3>
        <a:srgbClr val="FFEB3B"/>
      </a:accent3>
      <a:accent4>
        <a:srgbClr val="FFC107"/>
      </a:accent4>
      <a:accent5>
        <a:srgbClr val="FF9800"/>
      </a:accent5>
      <a:accent6>
        <a:srgbClr val="F44336"/>
      </a:accent6>
      <a:hlink>
        <a:srgbClr val="00BCD4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1456</TotalTime>
  <Words>2252</Words>
  <Application>Microsoft Office PowerPoint</Application>
  <PresentationFormat>Panorámica</PresentationFormat>
  <Paragraphs>248</Paragraphs>
  <Slides>42</Slides>
  <Notes>24</Notes>
  <HiddenSlides>0</HiddenSlides>
  <MMClips>0</MMClips>
  <ScaleCrop>false</ScaleCrop>
  <HeadingPairs>
    <vt:vector size="6" baseType="variant">
      <vt:variant>
        <vt:lpstr>Fuentes usadas</vt:lpstr>
      </vt:variant>
      <vt:variant>
        <vt:i4>18</vt:i4>
      </vt:variant>
      <vt:variant>
        <vt:lpstr>Tema</vt:lpstr>
      </vt:variant>
      <vt:variant>
        <vt:i4>3</vt:i4>
      </vt:variant>
      <vt:variant>
        <vt:lpstr>Títulos de diapositiva</vt:lpstr>
      </vt:variant>
      <vt:variant>
        <vt:i4>42</vt:i4>
      </vt:variant>
    </vt:vector>
  </HeadingPairs>
  <TitlesOfParts>
    <vt:vector size="63" baseType="lpstr">
      <vt:lpstr>Arial</vt:lpstr>
      <vt:lpstr>BlinkMacSystemFont</vt:lpstr>
      <vt:lpstr>Calibri</vt:lpstr>
      <vt:lpstr>Calibri Light</vt:lpstr>
      <vt:lpstr>Gill Sans MT</vt:lpstr>
      <vt:lpstr>Helvetica Neue</vt:lpstr>
      <vt:lpstr>Helvetica Neue Medium</vt:lpstr>
      <vt:lpstr>Karla</vt:lpstr>
      <vt:lpstr>Montserrat</vt:lpstr>
      <vt:lpstr>Montserrat ExtraBold</vt:lpstr>
      <vt:lpstr>Noto Sans</vt:lpstr>
      <vt:lpstr>Roboto</vt:lpstr>
      <vt:lpstr>Source Sans Pro</vt:lpstr>
      <vt:lpstr>Source Sans Pro ExtraLight</vt:lpstr>
      <vt:lpstr>Times New Roman</vt:lpstr>
      <vt:lpstr>Trebuchet MS</vt:lpstr>
      <vt:lpstr>Wingdings</vt:lpstr>
      <vt:lpstr>Wingdings 2</vt:lpstr>
      <vt:lpstr>Dividend</vt:lpstr>
      <vt:lpstr>3_Tema de Office</vt:lpstr>
      <vt:lpstr>Cadwal template</vt:lpstr>
      <vt:lpstr>Presentación de PowerPoint</vt:lpstr>
      <vt:lpstr>Presentación de PowerPoint</vt:lpstr>
      <vt:lpstr>Agenda</vt:lpstr>
      <vt:lpstr> 1. Generalidades  </vt:lpstr>
      <vt:lpstr>Presentación de PowerPoint</vt:lpstr>
      <vt:lpstr>2. INTRODUCCIÓN A LA VITAMINA D</vt:lpstr>
      <vt:lpstr>Activación de la Vitamina D</vt:lpstr>
      <vt:lpstr>Presentación de PowerPoint</vt:lpstr>
      <vt:lpstr> 3. Vitamina D y obesidad </vt:lpstr>
      <vt:lpstr>Presentación de PowerPoint</vt:lpstr>
      <vt:lpstr>Presentación de PowerPoint</vt:lpstr>
      <vt:lpstr>- Estilo de vida</vt:lpstr>
      <vt:lpstr>Presentación de PowerPoint</vt:lpstr>
      <vt:lpstr>Presentación de PowerPoint</vt:lpstr>
      <vt:lpstr>Presentación de PowerPoint</vt:lpstr>
      <vt:lpstr>4. Vitamina D y Diabetes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VITAMINA D y enfermedades autoINMUNE</vt:lpstr>
      <vt:lpstr>Presentación de PowerPoint</vt:lpstr>
      <vt:lpstr>Presentación de PowerPoint</vt:lpstr>
      <vt:lpstr>7. A quién medir  ?</vt:lpstr>
      <vt:lpstr>-Raquitismo -Osteomalacia -Insuficiencia hepática -Enfermedad Renal crónica -Síndrome mala absorción: fibrosis quística, enf. De Crohn, cx bariátrica, enteritis post-radiación. -Hiperparatiroidismo -Medicamentos: anticonvulsivantes,antimicóticos,glucocorticoides, colestiramina.</vt:lpstr>
      <vt:lpstr>Consenso ACE 2025 </vt:lpstr>
      <vt:lpstr>9. Qué nivel es normal ?</vt:lpstr>
      <vt:lpstr>Presentación de PowerPoint</vt:lpstr>
      <vt:lpstr>8. A quién tratar  ?</vt:lpstr>
      <vt:lpstr>Presentación de PowerPoint</vt:lpstr>
      <vt:lpstr>Presentación de PowerPoint</vt:lpstr>
      <vt:lpstr>9. Colecalciferol vs Ergocalciferol</vt:lpstr>
      <vt:lpstr>Presentación de PowerPoint</vt:lpstr>
      <vt:lpstr>10. Dosis</vt:lpstr>
      <vt:lpstr>Tratamiento / Suplementación </vt:lpstr>
      <vt:lpstr>11.  Vitamina D: 100 años de descubrimientos y controversias</vt:lpstr>
      <vt:lpstr>Presentación de PowerPoint</vt:lpstr>
      <vt:lpstr>Mi Familia :  Mi Mayor Tesoro</vt:lpstr>
      <vt:lpstr>Recomendaciones para corrección 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Controversias con Vitamina D</dc:title>
  <dc:creator>Cristian Mata</dc:creator>
  <cp:lastModifiedBy>Cristian Mata</cp:lastModifiedBy>
  <cp:revision>40</cp:revision>
  <dcterms:created xsi:type="dcterms:W3CDTF">2025-09-05T03:39:35Z</dcterms:created>
  <dcterms:modified xsi:type="dcterms:W3CDTF">2025-09-06T09:52:01Z</dcterms:modified>
</cp:coreProperties>
</file>